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56.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57.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37.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40.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38.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9.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41.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6.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5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9" r:id="rId5"/>
    <p:sldMasterId id="2147483690" r:id="rId6"/>
  </p:sldMasterIdLst>
  <p:notesMasterIdLst>
    <p:notesMasterId r:id="rId7"/>
  </p:notesMasterIdLst>
  <p:sldIdLst>
    <p:sldId id="256" r:id="rId8"/>
    <p:sldId id="257" r:id="rId9"/>
    <p:sldId id="258" r:id="rId10"/>
    <p:sldId id="259" r:id="rId11"/>
    <p:sldId id="260" r:id="rId12"/>
    <p:sldId id="261" r:id="rId13"/>
    <p:sldId id="262" r:id="rId14"/>
    <p:sldId id="263" r:id="rId15"/>
    <p:sldId id="264" r:id="rId16"/>
    <p:sldId id="265" r:id="rId17"/>
    <p:sldId id="266" r:id="rId18"/>
    <p:sldId id="267" r:id="rId19"/>
    <p:sldId id="268" r:id="rId20"/>
    <p:sldId id="269" r:id="rId21"/>
    <p:sldId id="270" r:id="rId22"/>
    <p:sldId id="271" r:id="rId23"/>
    <p:sldId id="272" r:id="rId24"/>
    <p:sldId id="273" r:id="rId25"/>
    <p:sldId id="274" r:id="rId26"/>
    <p:sldId id="275" r:id="rId27"/>
    <p:sldId id="276" r:id="rId28"/>
    <p:sldId id="277" r:id="rId29"/>
    <p:sldId id="278" r:id="rId30"/>
    <p:sldId id="279" r:id="rId31"/>
    <p:sldId id="280" r:id="rId32"/>
    <p:sldId id="281" r:id="rId33"/>
    <p:sldId id="282" r:id="rId34"/>
    <p:sldId id="283" r:id="rId35"/>
    <p:sldId id="284" r:id="rId36"/>
    <p:sldId id="285" r:id="rId37"/>
    <p:sldId id="286" r:id="rId38"/>
    <p:sldId id="287" r:id="rId39"/>
    <p:sldId id="288" r:id="rId40"/>
    <p:sldId id="289" r:id="rId41"/>
    <p:sldId id="290" r:id="rId42"/>
    <p:sldId id="291" r:id="rId43"/>
    <p:sldId id="292" r:id="rId44"/>
    <p:sldId id="293" r:id="rId45"/>
    <p:sldId id="294" r:id="rId46"/>
    <p:sldId id="295" r:id="rId47"/>
    <p:sldId id="296" r:id="rId48"/>
    <p:sldId id="297" r:id="rId49"/>
    <p:sldId id="298" r:id="rId50"/>
    <p:sldId id="299" r:id="rId51"/>
    <p:sldId id="300" r:id="rId52"/>
    <p:sldId id="301" r:id="rId53"/>
    <p:sldId id="302" r:id="rId54"/>
    <p:sldId id="303" r:id="rId55"/>
    <p:sldId id="304" r:id="rId56"/>
    <p:sldId id="305" r:id="rId57"/>
    <p:sldId id="306" r:id="rId58"/>
    <p:sldId id="307" r:id="rId59"/>
    <p:sldId id="308" r:id="rId60"/>
    <p:sldId id="309" r:id="rId61"/>
    <p:sldId id="310" r:id="rId62"/>
    <p:sldId id="311" r:id="rId63"/>
    <p:sldId id="312" r:id="rId64"/>
  </p:sldIdLst>
  <p:sldSz cy="5143500" cx="9144000"/>
  <p:notesSz cx="6858000" cy="9144000"/>
  <p:embeddedFontLst>
    <p:embeddedFont>
      <p:font typeface="Ubuntu"/>
      <p:regular r:id="rId65"/>
      <p:bold r:id="rId66"/>
      <p:italic r:id="rId67"/>
      <p:boldItalic r:id="rId68"/>
    </p:embeddedFont>
    <p:embeddedFont>
      <p:font typeface="Patrick Hand"/>
      <p:regular r:id="rId69"/>
    </p:embeddedFont>
    <p:embeddedFont>
      <p:font typeface="Roboto"/>
      <p:regular r:id="rId70"/>
      <p:bold r:id="rId71"/>
      <p:italic r:id="rId72"/>
      <p:boldItalic r:id="rId73"/>
    </p:embeddedFont>
    <p:embeddedFont>
      <p:font typeface="Proxima Nova"/>
      <p:regular r:id="rId74"/>
      <p:bold r:id="rId75"/>
      <p:italic r:id="rId76"/>
      <p:boldItalic r:id="rId77"/>
    </p:embeddedFont>
    <p:embeddedFont>
      <p:font typeface="Roboto Medium"/>
      <p:regular r:id="rId78"/>
      <p:bold r:id="rId79"/>
      <p:italic r:id="rId80"/>
      <p:boldItalic r:id="rId81"/>
    </p:embeddedFont>
    <p:embeddedFont>
      <p:font typeface="Amatic SC"/>
      <p:regular r:id="rId82"/>
      <p:bold r:id="rId83"/>
    </p:embeddedFont>
    <p:embeddedFont>
      <p:font typeface="Lato"/>
      <p:regular r:id="rId84"/>
      <p:bold r:id="rId85"/>
      <p:italic r:id="rId86"/>
      <p:boldItalic r:id="rId87"/>
    </p:embeddedFont>
    <p:embeddedFont>
      <p:font typeface="Proxima Nova Semibold"/>
      <p:regular r:id="rId88"/>
      <p:bold r:id="rId89"/>
      <p:boldItalic r:id="rId90"/>
    </p:embeddedFont>
    <p:embeddedFont>
      <p:font typeface="Alfa Slab One"/>
      <p:regular r:id="rId91"/>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641">
          <p15:clr>
            <a:srgbClr val="9AA0A6"/>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099C6C3-BD77-4E15-A64A-7383CF450EFC}">
  <a:tblStyle styleId="{2099C6C3-BD77-4E15-A64A-7383CF450EFC}"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641" orient="horz"/>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slide" Target="slides/slide33.xml"/><Relationship Id="rId84" Type="http://schemas.openxmlformats.org/officeDocument/2006/relationships/font" Target="fonts/Lato-regular.fntdata"/><Relationship Id="rId83" Type="http://schemas.openxmlformats.org/officeDocument/2006/relationships/font" Target="fonts/AmaticSC-bold.fntdata"/><Relationship Id="rId42" Type="http://schemas.openxmlformats.org/officeDocument/2006/relationships/slide" Target="slides/slide35.xml"/><Relationship Id="rId86" Type="http://schemas.openxmlformats.org/officeDocument/2006/relationships/font" Target="fonts/Lato-italic.fntdata"/><Relationship Id="rId41" Type="http://schemas.openxmlformats.org/officeDocument/2006/relationships/slide" Target="slides/slide34.xml"/><Relationship Id="rId85" Type="http://schemas.openxmlformats.org/officeDocument/2006/relationships/font" Target="fonts/Lato-bold.fntdata"/><Relationship Id="rId44" Type="http://schemas.openxmlformats.org/officeDocument/2006/relationships/slide" Target="slides/slide37.xml"/><Relationship Id="rId88" Type="http://schemas.openxmlformats.org/officeDocument/2006/relationships/font" Target="fonts/ProximaNovaSemibold-regular.fntdata"/><Relationship Id="rId43" Type="http://schemas.openxmlformats.org/officeDocument/2006/relationships/slide" Target="slides/slide36.xml"/><Relationship Id="rId87" Type="http://schemas.openxmlformats.org/officeDocument/2006/relationships/font" Target="fonts/Lato-boldItalic.fntdata"/><Relationship Id="rId46" Type="http://schemas.openxmlformats.org/officeDocument/2006/relationships/slide" Target="slides/slide39.xml"/><Relationship Id="rId45" Type="http://schemas.openxmlformats.org/officeDocument/2006/relationships/slide" Target="slides/slide38.xml"/><Relationship Id="rId89" Type="http://schemas.openxmlformats.org/officeDocument/2006/relationships/font" Target="fonts/ProximaNovaSemibold-bold.fntdata"/><Relationship Id="rId80" Type="http://schemas.openxmlformats.org/officeDocument/2006/relationships/font" Target="fonts/RobotoMedium-italic.fntdata"/><Relationship Id="rId82" Type="http://schemas.openxmlformats.org/officeDocument/2006/relationships/font" Target="fonts/AmaticSC-regular.fntdata"/><Relationship Id="rId81" Type="http://schemas.openxmlformats.org/officeDocument/2006/relationships/font" Target="fonts/RobotoMedium-boldItalic.fntdata"/><Relationship Id="rId1" Type="http://schemas.openxmlformats.org/officeDocument/2006/relationships/theme" Target="theme/theme1.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 Target="slides/slide2.xml"/><Relationship Id="rId48" Type="http://schemas.openxmlformats.org/officeDocument/2006/relationships/slide" Target="slides/slide41.xml"/><Relationship Id="rId47" Type="http://schemas.openxmlformats.org/officeDocument/2006/relationships/slide" Target="slides/slide40.xml"/><Relationship Id="rId49" Type="http://schemas.openxmlformats.org/officeDocument/2006/relationships/slide" Target="slides/slide42.xml"/><Relationship Id="rId5" Type="http://schemas.openxmlformats.org/officeDocument/2006/relationships/slideMaster" Target="slideMasters/slideMaster1.xml"/><Relationship Id="rId6" Type="http://schemas.openxmlformats.org/officeDocument/2006/relationships/slideMaster" Target="slideMasters/slideMaster2.xml"/><Relationship Id="rId7" Type="http://schemas.openxmlformats.org/officeDocument/2006/relationships/notesMaster" Target="notesMasters/notesMaster1.xml"/><Relationship Id="rId8" Type="http://schemas.openxmlformats.org/officeDocument/2006/relationships/slide" Target="slides/slide1.xml"/><Relationship Id="rId73" Type="http://schemas.openxmlformats.org/officeDocument/2006/relationships/font" Target="fonts/Roboto-boldItalic.fntdata"/><Relationship Id="rId72" Type="http://schemas.openxmlformats.org/officeDocument/2006/relationships/font" Target="fonts/Roboto-italic.fntdata"/><Relationship Id="rId31" Type="http://schemas.openxmlformats.org/officeDocument/2006/relationships/slide" Target="slides/slide24.xml"/><Relationship Id="rId75" Type="http://schemas.openxmlformats.org/officeDocument/2006/relationships/font" Target="fonts/ProximaNova-bold.fntdata"/><Relationship Id="rId30" Type="http://schemas.openxmlformats.org/officeDocument/2006/relationships/slide" Target="slides/slide23.xml"/><Relationship Id="rId74" Type="http://schemas.openxmlformats.org/officeDocument/2006/relationships/font" Target="fonts/ProximaNova-regular.fntdata"/><Relationship Id="rId33" Type="http://schemas.openxmlformats.org/officeDocument/2006/relationships/slide" Target="slides/slide26.xml"/><Relationship Id="rId77" Type="http://schemas.openxmlformats.org/officeDocument/2006/relationships/font" Target="fonts/ProximaNova-boldItalic.fntdata"/><Relationship Id="rId32" Type="http://schemas.openxmlformats.org/officeDocument/2006/relationships/slide" Target="slides/slide25.xml"/><Relationship Id="rId76" Type="http://schemas.openxmlformats.org/officeDocument/2006/relationships/font" Target="fonts/ProximaNova-italic.fntdata"/><Relationship Id="rId35" Type="http://schemas.openxmlformats.org/officeDocument/2006/relationships/slide" Target="slides/slide28.xml"/><Relationship Id="rId79" Type="http://schemas.openxmlformats.org/officeDocument/2006/relationships/font" Target="fonts/RobotoMedium-bold.fntdata"/><Relationship Id="rId34" Type="http://schemas.openxmlformats.org/officeDocument/2006/relationships/slide" Target="slides/slide27.xml"/><Relationship Id="rId78" Type="http://schemas.openxmlformats.org/officeDocument/2006/relationships/font" Target="fonts/RobotoMedium-regular.fntdata"/><Relationship Id="rId71" Type="http://schemas.openxmlformats.org/officeDocument/2006/relationships/font" Target="fonts/Roboto-bold.fntdata"/><Relationship Id="rId70" Type="http://schemas.openxmlformats.org/officeDocument/2006/relationships/font" Target="fonts/Roboto-regular.fntdata"/><Relationship Id="rId37" Type="http://schemas.openxmlformats.org/officeDocument/2006/relationships/slide" Target="slides/slide30.xml"/><Relationship Id="rId36" Type="http://schemas.openxmlformats.org/officeDocument/2006/relationships/slide" Target="slides/slide29.xml"/><Relationship Id="rId39" Type="http://schemas.openxmlformats.org/officeDocument/2006/relationships/slide" Target="slides/slide32.xml"/><Relationship Id="rId38" Type="http://schemas.openxmlformats.org/officeDocument/2006/relationships/slide" Target="slides/slide31.xml"/><Relationship Id="rId62" Type="http://schemas.openxmlformats.org/officeDocument/2006/relationships/slide" Target="slides/slide55.xml"/><Relationship Id="rId61" Type="http://schemas.openxmlformats.org/officeDocument/2006/relationships/slide" Target="slides/slide54.xml"/><Relationship Id="rId20" Type="http://schemas.openxmlformats.org/officeDocument/2006/relationships/slide" Target="slides/slide13.xml"/><Relationship Id="rId64" Type="http://schemas.openxmlformats.org/officeDocument/2006/relationships/slide" Target="slides/slide57.xml"/><Relationship Id="rId63" Type="http://schemas.openxmlformats.org/officeDocument/2006/relationships/slide" Target="slides/slide56.xml"/><Relationship Id="rId22" Type="http://schemas.openxmlformats.org/officeDocument/2006/relationships/slide" Target="slides/slide15.xml"/><Relationship Id="rId66" Type="http://schemas.openxmlformats.org/officeDocument/2006/relationships/font" Target="fonts/Ubuntu-bold.fntdata"/><Relationship Id="rId21" Type="http://schemas.openxmlformats.org/officeDocument/2006/relationships/slide" Target="slides/slide14.xml"/><Relationship Id="rId65" Type="http://schemas.openxmlformats.org/officeDocument/2006/relationships/font" Target="fonts/Ubuntu-regular.fntdata"/><Relationship Id="rId24" Type="http://schemas.openxmlformats.org/officeDocument/2006/relationships/slide" Target="slides/slide17.xml"/><Relationship Id="rId68" Type="http://schemas.openxmlformats.org/officeDocument/2006/relationships/font" Target="fonts/Ubuntu-boldItalic.fntdata"/><Relationship Id="rId23" Type="http://schemas.openxmlformats.org/officeDocument/2006/relationships/slide" Target="slides/slide16.xml"/><Relationship Id="rId67" Type="http://schemas.openxmlformats.org/officeDocument/2006/relationships/font" Target="fonts/Ubuntu-italic.fntdata"/><Relationship Id="rId60" Type="http://schemas.openxmlformats.org/officeDocument/2006/relationships/slide" Target="slides/slide53.xml"/><Relationship Id="rId26" Type="http://schemas.openxmlformats.org/officeDocument/2006/relationships/slide" Target="slides/slide19.xml"/><Relationship Id="rId25" Type="http://schemas.openxmlformats.org/officeDocument/2006/relationships/slide" Target="slides/slide18.xml"/><Relationship Id="rId69" Type="http://schemas.openxmlformats.org/officeDocument/2006/relationships/font" Target="fonts/PatrickHand-regular.fntdata"/><Relationship Id="rId28" Type="http://schemas.openxmlformats.org/officeDocument/2006/relationships/slide" Target="slides/slide21.xml"/><Relationship Id="rId27" Type="http://schemas.openxmlformats.org/officeDocument/2006/relationships/slide" Target="slides/slide20.xml"/><Relationship Id="rId29" Type="http://schemas.openxmlformats.org/officeDocument/2006/relationships/slide" Target="slides/slide22.xml"/><Relationship Id="rId51" Type="http://schemas.openxmlformats.org/officeDocument/2006/relationships/slide" Target="slides/slide44.xml"/><Relationship Id="rId50" Type="http://schemas.openxmlformats.org/officeDocument/2006/relationships/slide" Target="slides/slide43.xml"/><Relationship Id="rId53" Type="http://schemas.openxmlformats.org/officeDocument/2006/relationships/slide" Target="slides/slide46.xml"/><Relationship Id="rId52" Type="http://schemas.openxmlformats.org/officeDocument/2006/relationships/slide" Target="slides/slide45.xml"/><Relationship Id="rId11" Type="http://schemas.openxmlformats.org/officeDocument/2006/relationships/slide" Target="slides/slide4.xml"/><Relationship Id="rId55" Type="http://schemas.openxmlformats.org/officeDocument/2006/relationships/slide" Target="slides/slide48.xml"/><Relationship Id="rId10" Type="http://schemas.openxmlformats.org/officeDocument/2006/relationships/slide" Target="slides/slide3.xml"/><Relationship Id="rId54" Type="http://schemas.openxmlformats.org/officeDocument/2006/relationships/slide" Target="slides/slide47.xml"/><Relationship Id="rId13" Type="http://schemas.openxmlformats.org/officeDocument/2006/relationships/slide" Target="slides/slide6.xml"/><Relationship Id="rId57" Type="http://schemas.openxmlformats.org/officeDocument/2006/relationships/slide" Target="slides/slide50.xml"/><Relationship Id="rId12" Type="http://schemas.openxmlformats.org/officeDocument/2006/relationships/slide" Target="slides/slide5.xml"/><Relationship Id="rId56" Type="http://schemas.openxmlformats.org/officeDocument/2006/relationships/slide" Target="slides/slide49.xml"/><Relationship Id="rId91" Type="http://schemas.openxmlformats.org/officeDocument/2006/relationships/font" Target="fonts/AlfaSlabOne-regular.fntdata"/><Relationship Id="rId90" Type="http://schemas.openxmlformats.org/officeDocument/2006/relationships/font" Target="fonts/ProximaNovaSemibold-boldItalic.fntdata"/><Relationship Id="rId15" Type="http://schemas.openxmlformats.org/officeDocument/2006/relationships/slide" Target="slides/slide8.xml"/><Relationship Id="rId59" Type="http://schemas.openxmlformats.org/officeDocument/2006/relationships/slide" Target="slides/slide52.xml"/><Relationship Id="rId14" Type="http://schemas.openxmlformats.org/officeDocument/2006/relationships/slide" Target="slides/slide7.xml"/><Relationship Id="rId58" Type="http://schemas.openxmlformats.org/officeDocument/2006/relationships/slide" Target="slides/slide51.xml"/><Relationship Id="rId17" Type="http://schemas.openxmlformats.org/officeDocument/2006/relationships/slide" Target="slides/slide10.xml"/><Relationship Id="rId16" Type="http://schemas.openxmlformats.org/officeDocument/2006/relationships/slide" Target="slides/slide9.xml"/><Relationship Id="rId19" Type="http://schemas.openxmlformats.org/officeDocument/2006/relationships/slide" Target="slides/slide12.xml"/><Relationship Id="rId18" Type="http://schemas.openxmlformats.org/officeDocument/2006/relationships/slide" Target="slides/slide1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3" name="Shape 783"/>
        <p:cNvGrpSpPr/>
        <p:nvPr/>
      </p:nvGrpSpPr>
      <p:grpSpPr>
        <a:xfrm>
          <a:off x="0" y="0"/>
          <a:ext cx="0" cy="0"/>
          <a:chOff x="0" y="0"/>
          <a:chExt cx="0" cy="0"/>
        </a:xfrm>
      </p:grpSpPr>
      <p:sp>
        <p:nvSpPr>
          <p:cNvPr id="784" name="Google Shape;784;gf6d133436f_0_26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5" name="Google Shape;785;gf6d133436f_0_26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20" name="Shape 1820"/>
        <p:cNvGrpSpPr/>
        <p:nvPr/>
      </p:nvGrpSpPr>
      <p:grpSpPr>
        <a:xfrm>
          <a:off x="0" y="0"/>
          <a:ext cx="0" cy="0"/>
          <a:chOff x="0" y="0"/>
          <a:chExt cx="0" cy="0"/>
        </a:xfrm>
      </p:grpSpPr>
      <p:sp>
        <p:nvSpPr>
          <p:cNvPr id="1821" name="Google Shape;1821;ga1242414e1_0_9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22" name="Google Shape;1822;ga1242414e1_0_9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77" name="Shape 1877"/>
        <p:cNvGrpSpPr/>
        <p:nvPr/>
      </p:nvGrpSpPr>
      <p:grpSpPr>
        <a:xfrm>
          <a:off x="0" y="0"/>
          <a:ext cx="0" cy="0"/>
          <a:chOff x="0" y="0"/>
          <a:chExt cx="0" cy="0"/>
        </a:xfrm>
      </p:grpSpPr>
      <p:sp>
        <p:nvSpPr>
          <p:cNvPr id="1878" name="Google Shape;1878;ga1242414e1_0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79" name="Google Shape;1879;ga1242414e1_0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0" name="Shape 1900"/>
        <p:cNvGrpSpPr/>
        <p:nvPr/>
      </p:nvGrpSpPr>
      <p:grpSpPr>
        <a:xfrm>
          <a:off x="0" y="0"/>
          <a:ext cx="0" cy="0"/>
          <a:chOff x="0" y="0"/>
          <a:chExt cx="0" cy="0"/>
        </a:xfrm>
      </p:grpSpPr>
      <p:sp>
        <p:nvSpPr>
          <p:cNvPr id="1901" name="Google Shape;1901;ga1242414e1_0_1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2" name="Google Shape;1902;ga1242414e1_0_1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56" name="Shape 1956"/>
        <p:cNvGrpSpPr/>
        <p:nvPr/>
      </p:nvGrpSpPr>
      <p:grpSpPr>
        <a:xfrm>
          <a:off x="0" y="0"/>
          <a:ext cx="0" cy="0"/>
          <a:chOff x="0" y="0"/>
          <a:chExt cx="0" cy="0"/>
        </a:xfrm>
      </p:grpSpPr>
      <p:sp>
        <p:nvSpPr>
          <p:cNvPr id="1957" name="Google Shape;1957;ga1242414e1_0_28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58" name="Google Shape;1958;ga1242414e1_0_28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4" name="Shape 2354"/>
        <p:cNvGrpSpPr/>
        <p:nvPr/>
      </p:nvGrpSpPr>
      <p:grpSpPr>
        <a:xfrm>
          <a:off x="0" y="0"/>
          <a:ext cx="0" cy="0"/>
          <a:chOff x="0" y="0"/>
          <a:chExt cx="0" cy="0"/>
        </a:xfrm>
      </p:grpSpPr>
      <p:sp>
        <p:nvSpPr>
          <p:cNvPr id="2355" name="Google Shape;2355;ga1242414e1_0_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6" name="Google Shape;2356;ga1242414e1_0_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29" name="Shape 2529"/>
        <p:cNvGrpSpPr/>
        <p:nvPr/>
      </p:nvGrpSpPr>
      <p:grpSpPr>
        <a:xfrm>
          <a:off x="0" y="0"/>
          <a:ext cx="0" cy="0"/>
          <a:chOff x="0" y="0"/>
          <a:chExt cx="0" cy="0"/>
        </a:xfrm>
      </p:grpSpPr>
      <p:sp>
        <p:nvSpPr>
          <p:cNvPr id="2530" name="Google Shape;2530;ga1242414e1_0_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1" name="Google Shape;2531;ga1242414e1_0_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6" name="Shape 2536"/>
        <p:cNvGrpSpPr/>
        <p:nvPr/>
      </p:nvGrpSpPr>
      <p:grpSpPr>
        <a:xfrm>
          <a:off x="0" y="0"/>
          <a:ext cx="0" cy="0"/>
          <a:chOff x="0" y="0"/>
          <a:chExt cx="0" cy="0"/>
        </a:xfrm>
      </p:grpSpPr>
      <p:sp>
        <p:nvSpPr>
          <p:cNvPr id="2537" name="Google Shape;2537;ga1242414e1_0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8" name="Google Shape;2538;ga1242414e1_0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52" name="Shape 2552"/>
        <p:cNvGrpSpPr/>
        <p:nvPr/>
      </p:nvGrpSpPr>
      <p:grpSpPr>
        <a:xfrm>
          <a:off x="0" y="0"/>
          <a:ext cx="0" cy="0"/>
          <a:chOff x="0" y="0"/>
          <a:chExt cx="0" cy="0"/>
        </a:xfrm>
      </p:grpSpPr>
      <p:sp>
        <p:nvSpPr>
          <p:cNvPr id="2553" name="Google Shape;2553;ga1242414e1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54" name="Google Shape;2554;ga1242414e1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39" name="Shape 2739"/>
        <p:cNvGrpSpPr/>
        <p:nvPr/>
      </p:nvGrpSpPr>
      <p:grpSpPr>
        <a:xfrm>
          <a:off x="0" y="0"/>
          <a:ext cx="0" cy="0"/>
          <a:chOff x="0" y="0"/>
          <a:chExt cx="0" cy="0"/>
        </a:xfrm>
      </p:grpSpPr>
      <p:sp>
        <p:nvSpPr>
          <p:cNvPr id="2740" name="Google Shape;2740;g8b385fd27f_2_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41" name="Google Shape;2741;g8b385fd27f_2_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797" name="Shape 2797"/>
        <p:cNvGrpSpPr/>
        <p:nvPr/>
      </p:nvGrpSpPr>
      <p:grpSpPr>
        <a:xfrm>
          <a:off x="0" y="0"/>
          <a:ext cx="0" cy="0"/>
          <a:chOff x="0" y="0"/>
          <a:chExt cx="0" cy="0"/>
        </a:xfrm>
      </p:grpSpPr>
      <p:sp>
        <p:nvSpPr>
          <p:cNvPr id="2798" name="Google Shape;2798;ga1242414e1_0_2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99" name="Google Shape;2799;ga1242414e1_0_2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99" name="Shape 999"/>
        <p:cNvGrpSpPr/>
        <p:nvPr/>
      </p:nvGrpSpPr>
      <p:grpSpPr>
        <a:xfrm>
          <a:off x="0" y="0"/>
          <a:ext cx="0" cy="0"/>
          <a:chOff x="0" y="0"/>
          <a:chExt cx="0" cy="0"/>
        </a:xfrm>
      </p:grpSpPr>
      <p:sp>
        <p:nvSpPr>
          <p:cNvPr id="1000" name="Google Shape;1000;g8b385fd27f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1" name="Google Shape;1001;g8b385fd27f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931" name="Shape 2931"/>
        <p:cNvGrpSpPr/>
        <p:nvPr/>
      </p:nvGrpSpPr>
      <p:grpSpPr>
        <a:xfrm>
          <a:off x="0" y="0"/>
          <a:ext cx="0" cy="0"/>
          <a:chOff x="0" y="0"/>
          <a:chExt cx="0" cy="0"/>
        </a:xfrm>
      </p:grpSpPr>
      <p:sp>
        <p:nvSpPr>
          <p:cNvPr id="2932" name="Google Shape;2932;ga1242414e1_0_3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933" name="Google Shape;2933;ga1242414e1_0_3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013" name="Shape 3013"/>
        <p:cNvGrpSpPr/>
        <p:nvPr/>
      </p:nvGrpSpPr>
      <p:grpSpPr>
        <a:xfrm>
          <a:off x="0" y="0"/>
          <a:ext cx="0" cy="0"/>
          <a:chOff x="0" y="0"/>
          <a:chExt cx="0" cy="0"/>
        </a:xfrm>
      </p:grpSpPr>
      <p:sp>
        <p:nvSpPr>
          <p:cNvPr id="3014" name="Google Shape;3014;ga1242414e1_0_1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015" name="Google Shape;3015;ga1242414e1_0_1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07" name="Shape 3607"/>
        <p:cNvGrpSpPr/>
        <p:nvPr/>
      </p:nvGrpSpPr>
      <p:grpSpPr>
        <a:xfrm>
          <a:off x="0" y="0"/>
          <a:ext cx="0" cy="0"/>
          <a:chOff x="0" y="0"/>
          <a:chExt cx="0" cy="0"/>
        </a:xfrm>
      </p:grpSpPr>
      <p:sp>
        <p:nvSpPr>
          <p:cNvPr id="3608" name="Google Shape;3608;ga1242414e1_0_1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09" name="Google Shape;3609;ga1242414e1_0_1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75" name="Shape 3675"/>
        <p:cNvGrpSpPr/>
        <p:nvPr/>
      </p:nvGrpSpPr>
      <p:grpSpPr>
        <a:xfrm>
          <a:off x="0" y="0"/>
          <a:ext cx="0" cy="0"/>
          <a:chOff x="0" y="0"/>
          <a:chExt cx="0" cy="0"/>
        </a:xfrm>
      </p:grpSpPr>
      <p:sp>
        <p:nvSpPr>
          <p:cNvPr id="3676" name="Google Shape;3676;ga1242414e1_0_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77" name="Google Shape;3677;ga1242414e1_0_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680" name="Shape 3680"/>
        <p:cNvGrpSpPr/>
        <p:nvPr/>
      </p:nvGrpSpPr>
      <p:grpSpPr>
        <a:xfrm>
          <a:off x="0" y="0"/>
          <a:ext cx="0" cy="0"/>
          <a:chOff x="0" y="0"/>
          <a:chExt cx="0" cy="0"/>
        </a:xfrm>
      </p:grpSpPr>
      <p:sp>
        <p:nvSpPr>
          <p:cNvPr id="3681" name="Google Shape;3681;ga1242414e1_0_2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682" name="Google Shape;3682;ga1242414e1_0_2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0" name="Shape 3700"/>
        <p:cNvGrpSpPr/>
        <p:nvPr/>
      </p:nvGrpSpPr>
      <p:grpSpPr>
        <a:xfrm>
          <a:off x="0" y="0"/>
          <a:ext cx="0" cy="0"/>
          <a:chOff x="0" y="0"/>
          <a:chExt cx="0" cy="0"/>
        </a:xfrm>
      </p:grpSpPr>
      <p:sp>
        <p:nvSpPr>
          <p:cNvPr id="3701" name="Google Shape;3701;ga1242414e1_0_3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2" name="Google Shape;3702;ga1242414e1_0_3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07" name="Shape 3707"/>
        <p:cNvGrpSpPr/>
        <p:nvPr/>
      </p:nvGrpSpPr>
      <p:grpSpPr>
        <a:xfrm>
          <a:off x="0" y="0"/>
          <a:ext cx="0" cy="0"/>
          <a:chOff x="0" y="0"/>
          <a:chExt cx="0" cy="0"/>
        </a:xfrm>
      </p:grpSpPr>
      <p:sp>
        <p:nvSpPr>
          <p:cNvPr id="3708" name="Google Shape;3708;ga1242414e1_0_32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09" name="Google Shape;3709;ga1242414e1_0_32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737" name="Shape 3737"/>
        <p:cNvGrpSpPr/>
        <p:nvPr/>
      </p:nvGrpSpPr>
      <p:grpSpPr>
        <a:xfrm>
          <a:off x="0" y="0"/>
          <a:ext cx="0" cy="0"/>
          <a:chOff x="0" y="0"/>
          <a:chExt cx="0" cy="0"/>
        </a:xfrm>
      </p:grpSpPr>
      <p:sp>
        <p:nvSpPr>
          <p:cNvPr id="3738" name="Google Shape;3738;ga1242414e1_0_3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739" name="Google Shape;3739;ga1242414e1_0_3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00" name="Shape 4000"/>
        <p:cNvGrpSpPr/>
        <p:nvPr/>
      </p:nvGrpSpPr>
      <p:grpSpPr>
        <a:xfrm>
          <a:off x="0" y="0"/>
          <a:ext cx="0" cy="0"/>
          <a:chOff x="0" y="0"/>
          <a:chExt cx="0" cy="0"/>
        </a:xfrm>
      </p:grpSpPr>
      <p:sp>
        <p:nvSpPr>
          <p:cNvPr id="4001" name="Google Shape;4001;ga1242414e1_0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02" name="Google Shape;4002;ga1242414e1_0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054" name="Shape 4054"/>
        <p:cNvGrpSpPr/>
        <p:nvPr/>
      </p:nvGrpSpPr>
      <p:grpSpPr>
        <a:xfrm>
          <a:off x="0" y="0"/>
          <a:ext cx="0" cy="0"/>
          <a:chOff x="0" y="0"/>
          <a:chExt cx="0" cy="0"/>
        </a:xfrm>
      </p:grpSpPr>
      <p:sp>
        <p:nvSpPr>
          <p:cNvPr id="4055" name="Google Shape;4055;ga1242414e1_0_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056" name="Google Shape;4056;ga1242414e1_0_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3" name="Shape 1013"/>
        <p:cNvGrpSpPr/>
        <p:nvPr/>
      </p:nvGrpSpPr>
      <p:grpSpPr>
        <a:xfrm>
          <a:off x="0" y="0"/>
          <a:ext cx="0" cy="0"/>
          <a:chOff x="0" y="0"/>
          <a:chExt cx="0" cy="0"/>
        </a:xfrm>
      </p:grpSpPr>
      <p:sp>
        <p:nvSpPr>
          <p:cNvPr id="1014" name="Google Shape;1014;ga1242414e1_0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5" name="Google Shape;1015;ga1242414e1_0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338" name="Shape 4338"/>
        <p:cNvGrpSpPr/>
        <p:nvPr/>
      </p:nvGrpSpPr>
      <p:grpSpPr>
        <a:xfrm>
          <a:off x="0" y="0"/>
          <a:ext cx="0" cy="0"/>
          <a:chOff x="0" y="0"/>
          <a:chExt cx="0" cy="0"/>
        </a:xfrm>
      </p:grpSpPr>
      <p:sp>
        <p:nvSpPr>
          <p:cNvPr id="4339" name="Google Shape;4339;ga1242414e1_0_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340" name="Google Shape;4340;ga1242414e1_0_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26" name="Shape 4426"/>
        <p:cNvGrpSpPr/>
        <p:nvPr/>
      </p:nvGrpSpPr>
      <p:grpSpPr>
        <a:xfrm>
          <a:off x="0" y="0"/>
          <a:ext cx="0" cy="0"/>
          <a:chOff x="0" y="0"/>
          <a:chExt cx="0" cy="0"/>
        </a:xfrm>
      </p:grpSpPr>
      <p:sp>
        <p:nvSpPr>
          <p:cNvPr id="4427" name="Google Shape;4427;ga1242414e1_0_1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28" name="Google Shape;4428;ga1242414e1_0_1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35" name="Shape 4435"/>
        <p:cNvGrpSpPr/>
        <p:nvPr/>
      </p:nvGrpSpPr>
      <p:grpSpPr>
        <a:xfrm>
          <a:off x="0" y="0"/>
          <a:ext cx="0" cy="0"/>
          <a:chOff x="0" y="0"/>
          <a:chExt cx="0" cy="0"/>
        </a:xfrm>
      </p:grpSpPr>
      <p:sp>
        <p:nvSpPr>
          <p:cNvPr id="4436" name="Google Shape;4436;ga1242414e1_0_2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37" name="Google Shape;4437;ga1242414e1_0_2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44" name="Shape 4444"/>
        <p:cNvGrpSpPr/>
        <p:nvPr/>
      </p:nvGrpSpPr>
      <p:grpSpPr>
        <a:xfrm>
          <a:off x="0" y="0"/>
          <a:ext cx="0" cy="0"/>
          <a:chOff x="0" y="0"/>
          <a:chExt cx="0" cy="0"/>
        </a:xfrm>
      </p:grpSpPr>
      <p:sp>
        <p:nvSpPr>
          <p:cNvPr id="4445" name="Google Shape;4445;ga1242414e1_0_2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46" name="Google Shape;4446;ga1242414e1_0_2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53" name="Shape 4453"/>
        <p:cNvGrpSpPr/>
        <p:nvPr/>
      </p:nvGrpSpPr>
      <p:grpSpPr>
        <a:xfrm>
          <a:off x="0" y="0"/>
          <a:ext cx="0" cy="0"/>
          <a:chOff x="0" y="0"/>
          <a:chExt cx="0" cy="0"/>
        </a:xfrm>
      </p:grpSpPr>
      <p:sp>
        <p:nvSpPr>
          <p:cNvPr id="4454" name="Google Shape;4454;ga1242414e1_0_2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55" name="Google Shape;4455;ga1242414e1_0_2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63" name="Shape 4463"/>
        <p:cNvGrpSpPr/>
        <p:nvPr/>
      </p:nvGrpSpPr>
      <p:grpSpPr>
        <a:xfrm>
          <a:off x="0" y="0"/>
          <a:ext cx="0" cy="0"/>
          <a:chOff x="0" y="0"/>
          <a:chExt cx="0" cy="0"/>
        </a:xfrm>
      </p:grpSpPr>
      <p:sp>
        <p:nvSpPr>
          <p:cNvPr id="4464" name="Google Shape;4464;g8b385fd27f_2_10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65" name="Google Shape;4465;g8b385fd27f_2_10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556" name="Shape 4556"/>
        <p:cNvGrpSpPr/>
        <p:nvPr/>
      </p:nvGrpSpPr>
      <p:grpSpPr>
        <a:xfrm>
          <a:off x="0" y="0"/>
          <a:ext cx="0" cy="0"/>
          <a:chOff x="0" y="0"/>
          <a:chExt cx="0" cy="0"/>
        </a:xfrm>
      </p:grpSpPr>
      <p:sp>
        <p:nvSpPr>
          <p:cNvPr id="4557" name="Google Shape;4557;g97767bb796_0_104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558" name="Google Shape;4558;g97767bb796_0_104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055" name="Shape 10055"/>
        <p:cNvGrpSpPr/>
        <p:nvPr/>
      </p:nvGrpSpPr>
      <p:grpSpPr>
        <a:xfrm>
          <a:off x="0" y="0"/>
          <a:ext cx="0" cy="0"/>
          <a:chOff x="0" y="0"/>
          <a:chExt cx="0" cy="0"/>
        </a:xfrm>
      </p:grpSpPr>
      <p:sp>
        <p:nvSpPr>
          <p:cNvPr id="10056" name="Google Shape;10056;g1160dec791e_0_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057" name="Google Shape;10057;g1160dec791e_0_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14" name="Shape 11914"/>
        <p:cNvGrpSpPr/>
        <p:nvPr/>
      </p:nvGrpSpPr>
      <p:grpSpPr>
        <a:xfrm>
          <a:off x="0" y="0"/>
          <a:ext cx="0" cy="0"/>
          <a:chOff x="0" y="0"/>
          <a:chExt cx="0" cy="0"/>
        </a:xfrm>
      </p:grpSpPr>
      <p:sp>
        <p:nvSpPr>
          <p:cNvPr id="11915" name="Google Shape;11915;ga283b70528_0_4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16" name="Google Shape;11916;ga283b70528_0_4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0" name="Shape 11920"/>
        <p:cNvGrpSpPr/>
        <p:nvPr/>
      </p:nvGrpSpPr>
      <p:grpSpPr>
        <a:xfrm>
          <a:off x="0" y="0"/>
          <a:ext cx="0" cy="0"/>
          <a:chOff x="0" y="0"/>
          <a:chExt cx="0" cy="0"/>
        </a:xfrm>
      </p:grpSpPr>
      <p:sp>
        <p:nvSpPr>
          <p:cNvPr id="11921" name="Google Shape;11921;g8b385fd27f_2_1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2" name="Google Shape;11922;g8b385fd27f_2_1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1" name="Shape 1061"/>
        <p:cNvGrpSpPr/>
        <p:nvPr/>
      </p:nvGrpSpPr>
      <p:grpSpPr>
        <a:xfrm>
          <a:off x="0" y="0"/>
          <a:ext cx="0" cy="0"/>
          <a:chOff x="0" y="0"/>
          <a:chExt cx="0" cy="0"/>
        </a:xfrm>
      </p:grpSpPr>
      <p:sp>
        <p:nvSpPr>
          <p:cNvPr id="1062" name="Google Shape;1062;g8b385fd27f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63" name="Google Shape;1063;g8b385fd27f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26" name="Shape 11926"/>
        <p:cNvGrpSpPr/>
        <p:nvPr/>
      </p:nvGrpSpPr>
      <p:grpSpPr>
        <a:xfrm>
          <a:off x="0" y="0"/>
          <a:ext cx="0" cy="0"/>
          <a:chOff x="0" y="0"/>
          <a:chExt cx="0" cy="0"/>
        </a:xfrm>
      </p:grpSpPr>
      <p:sp>
        <p:nvSpPr>
          <p:cNvPr id="11927" name="Google Shape;11927;geaa3465073_2_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8" name="Google Shape;11928;geaa3465073_2_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33" name="Shape 11933"/>
        <p:cNvGrpSpPr/>
        <p:nvPr/>
      </p:nvGrpSpPr>
      <p:grpSpPr>
        <a:xfrm>
          <a:off x="0" y="0"/>
          <a:ext cx="0" cy="0"/>
          <a:chOff x="0" y="0"/>
          <a:chExt cx="0" cy="0"/>
        </a:xfrm>
      </p:grpSpPr>
      <p:sp>
        <p:nvSpPr>
          <p:cNvPr id="11934" name="Google Shape;11934;geaa3465073_2_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35" name="Google Shape;11935;geaa3465073_2_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40" name="Shape 11940"/>
        <p:cNvGrpSpPr/>
        <p:nvPr/>
      </p:nvGrpSpPr>
      <p:grpSpPr>
        <a:xfrm>
          <a:off x="0" y="0"/>
          <a:ext cx="0" cy="0"/>
          <a:chOff x="0" y="0"/>
          <a:chExt cx="0" cy="0"/>
        </a:xfrm>
      </p:grpSpPr>
      <p:sp>
        <p:nvSpPr>
          <p:cNvPr id="11941" name="Google Shape;11941;geaa3465073_2_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42" name="Google Shape;11942;geaa3465073_2_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63" name="Shape 11963"/>
        <p:cNvGrpSpPr/>
        <p:nvPr/>
      </p:nvGrpSpPr>
      <p:grpSpPr>
        <a:xfrm>
          <a:off x="0" y="0"/>
          <a:ext cx="0" cy="0"/>
          <a:chOff x="0" y="0"/>
          <a:chExt cx="0" cy="0"/>
        </a:xfrm>
      </p:grpSpPr>
      <p:sp>
        <p:nvSpPr>
          <p:cNvPr id="11964" name="Google Shape;11964;geaa3465073_2_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65" name="Google Shape;11965;geaa3465073_2_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79" name="Shape 11979"/>
        <p:cNvGrpSpPr/>
        <p:nvPr/>
      </p:nvGrpSpPr>
      <p:grpSpPr>
        <a:xfrm>
          <a:off x="0" y="0"/>
          <a:ext cx="0" cy="0"/>
          <a:chOff x="0" y="0"/>
          <a:chExt cx="0" cy="0"/>
        </a:xfrm>
      </p:grpSpPr>
      <p:sp>
        <p:nvSpPr>
          <p:cNvPr id="11980" name="Google Shape;11980;geaa3465073_2_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81" name="Google Shape;11981;geaa3465073_2_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318" name="Shape 12318"/>
        <p:cNvGrpSpPr/>
        <p:nvPr/>
      </p:nvGrpSpPr>
      <p:grpSpPr>
        <a:xfrm>
          <a:off x="0" y="0"/>
          <a:ext cx="0" cy="0"/>
          <a:chOff x="0" y="0"/>
          <a:chExt cx="0" cy="0"/>
        </a:xfrm>
      </p:grpSpPr>
      <p:sp>
        <p:nvSpPr>
          <p:cNvPr id="12319" name="Google Shape;12319;geaa3465073_2_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320" name="Google Shape;12320;geaa3465073_2_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05" name="Shape 15105"/>
        <p:cNvGrpSpPr/>
        <p:nvPr/>
      </p:nvGrpSpPr>
      <p:grpSpPr>
        <a:xfrm>
          <a:off x="0" y="0"/>
          <a:ext cx="0" cy="0"/>
          <a:chOff x="0" y="0"/>
          <a:chExt cx="0" cy="0"/>
        </a:xfrm>
      </p:grpSpPr>
      <p:sp>
        <p:nvSpPr>
          <p:cNvPr id="15106" name="Google Shape;15106;geaa3465073_2_31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107" name="Google Shape;15107;geaa3465073_2_31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524" name="Shape 15524"/>
        <p:cNvGrpSpPr/>
        <p:nvPr/>
      </p:nvGrpSpPr>
      <p:grpSpPr>
        <a:xfrm>
          <a:off x="0" y="0"/>
          <a:ext cx="0" cy="0"/>
          <a:chOff x="0" y="0"/>
          <a:chExt cx="0" cy="0"/>
        </a:xfrm>
      </p:grpSpPr>
      <p:sp>
        <p:nvSpPr>
          <p:cNvPr id="15525" name="Google Shape;15525;geaa3465073_2_36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526" name="Google Shape;15526;geaa3465073_2_36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694" name="Shape 15694"/>
        <p:cNvGrpSpPr/>
        <p:nvPr/>
      </p:nvGrpSpPr>
      <p:grpSpPr>
        <a:xfrm>
          <a:off x="0" y="0"/>
          <a:ext cx="0" cy="0"/>
          <a:chOff x="0" y="0"/>
          <a:chExt cx="0" cy="0"/>
        </a:xfrm>
      </p:grpSpPr>
      <p:sp>
        <p:nvSpPr>
          <p:cNvPr id="15695" name="Google Shape;15695;geaa3465073_2_377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696" name="Google Shape;15696;geaa3465073_2_377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99" name="Shape 16099"/>
        <p:cNvGrpSpPr/>
        <p:nvPr/>
      </p:nvGrpSpPr>
      <p:grpSpPr>
        <a:xfrm>
          <a:off x="0" y="0"/>
          <a:ext cx="0" cy="0"/>
          <a:chOff x="0" y="0"/>
          <a:chExt cx="0" cy="0"/>
        </a:xfrm>
      </p:grpSpPr>
      <p:sp>
        <p:nvSpPr>
          <p:cNvPr id="16100" name="Google Shape;16100;geaa3465073_2_41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01" name="Google Shape;16101;geaa3465073_2_41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65" name="Shape 1165"/>
        <p:cNvGrpSpPr/>
        <p:nvPr/>
      </p:nvGrpSpPr>
      <p:grpSpPr>
        <a:xfrm>
          <a:off x="0" y="0"/>
          <a:ext cx="0" cy="0"/>
          <a:chOff x="0" y="0"/>
          <a:chExt cx="0" cy="0"/>
        </a:xfrm>
      </p:grpSpPr>
      <p:sp>
        <p:nvSpPr>
          <p:cNvPr id="1166" name="Google Shape;1166;g8b385fd27f_2_9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67" name="Google Shape;1167;g8b385fd27f_2_9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79" name="Shape 16479"/>
        <p:cNvGrpSpPr/>
        <p:nvPr/>
      </p:nvGrpSpPr>
      <p:grpSpPr>
        <a:xfrm>
          <a:off x="0" y="0"/>
          <a:ext cx="0" cy="0"/>
          <a:chOff x="0" y="0"/>
          <a:chExt cx="0" cy="0"/>
        </a:xfrm>
      </p:grpSpPr>
      <p:sp>
        <p:nvSpPr>
          <p:cNvPr id="16480" name="Google Shape;16480;geaa3465073_2_45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81" name="Google Shape;16481;geaa3465073_2_45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93" name="Shape 16893"/>
        <p:cNvGrpSpPr/>
        <p:nvPr/>
      </p:nvGrpSpPr>
      <p:grpSpPr>
        <a:xfrm>
          <a:off x="0" y="0"/>
          <a:ext cx="0" cy="0"/>
          <a:chOff x="0" y="0"/>
          <a:chExt cx="0" cy="0"/>
        </a:xfrm>
      </p:grpSpPr>
      <p:sp>
        <p:nvSpPr>
          <p:cNvPr id="16894" name="Google Shape;16894;geaa3465073_2_49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95" name="Google Shape;16895;geaa3465073_2_49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54" name="Shape 17254"/>
        <p:cNvGrpSpPr/>
        <p:nvPr/>
      </p:nvGrpSpPr>
      <p:grpSpPr>
        <a:xfrm>
          <a:off x="0" y="0"/>
          <a:ext cx="0" cy="0"/>
          <a:chOff x="0" y="0"/>
          <a:chExt cx="0" cy="0"/>
        </a:xfrm>
      </p:grpSpPr>
      <p:sp>
        <p:nvSpPr>
          <p:cNvPr id="17255" name="Google Shape;17255;geaa3465073_2_532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56" name="Google Shape;17256;geaa3465073_2_532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764" name="Shape 17764"/>
        <p:cNvGrpSpPr/>
        <p:nvPr/>
      </p:nvGrpSpPr>
      <p:grpSpPr>
        <a:xfrm>
          <a:off x="0" y="0"/>
          <a:ext cx="0" cy="0"/>
          <a:chOff x="0" y="0"/>
          <a:chExt cx="0" cy="0"/>
        </a:xfrm>
      </p:grpSpPr>
      <p:sp>
        <p:nvSpPr>
          <p:cNvPr id="17765" name="Google Shape;17765;geaa3465073_2_58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766" name="Google Shape;17766;geaa3465073_2_58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384" name="Shape 18384"/>
        <p:cNvGrpSpPr/>
        <p:nvPr/>
      </p:nvGrpSpPr>
      <p:grpSpPr>
        <a:xfrm>
          <a:off x="0" y="0"/>
          <a:ext cx="0" cy="0"/>
          <a:chOff x="0" y="0"/>
          <a:chExt cx="0" cy="0"/>
        </a:xfrm>
      </p:grpSpPr>
      <p:sp>
        <p:nvSpPr>
          <p:cNvPr id="18385" name="Google Shape;18385;geaa3465073_2_64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386" name="Google Shape;18386;geaa3465073_2_64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78" name="Shape 18978"/>
        <p:cNvGrpSpPr/>
        <p:nvPr/>
      </p:nvGrpSpPr>
      <p:grpSpPr>
        <a:xfrm>
          <a:off x="0" y="0"/>
          <a:ext cx="0" cy="0"/>
          <a:chOff x="0" y="0"/>
          <a:chExt cx="0" cy="0"/>
        </a:xfrm>
      </p:grpSpPr>
      <p:sp>
        <p:nvSpPr>
          <p:cNvPr id="18979" name="Google Shape;18979;geaa3465073_2_70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80" name="Google Shape;18980;geaa3465073_2_70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299" name="Shape 19299"/>
        <p:cNvGrpSpPr/>
        <p:nvPr/>
      </p:nvGrpSpPr>
      <p:grpSpPr>
        <a:xfrm>
          <a:off x="0" y="0"/>
          <a:ext cx="0" cy="0"/>
          <a:chOff x="0" y="0"/>
          <a:chExt cx="0" cy="0"/>
        </a:xfrm>
      </p:grpSpPr>
      <p:sp>
        <p:nvSpPr>
          <p:cNvPr id="19300" name="Google Shape;19300;geaa3465073_2_736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301" name="Google Shape;19301;geaa3465073_2_736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607" name="Shape 19607"/>
        <p:cNvGrpSpPr/>
        <p:nvPr/>
      </p:nvGrpSpPr>
      <p:grpSpPr>
        <a:xfrm>
          <a:off x="0" y="0"/>
          <a:ext cx="0" cy="0"/>
          <a:chOff x="0" y="0"/>
          <a:chExt cx="0" cy="0"/>
        </a:xfrm>
      </p:grpSpPr>
      <p:sp>
        <p:nvSpPr>
          <p:cNvPr id="19608" name="Google Shape;19608;geaa3465073_2_92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609" name="Google Shape;19609;geaa3465073_2_92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42" name="Shape 1242"/>
        <p:cNvGrpSpPr/>
        <p:nvPr/>
      </p:nvGrpSpPr>
      <p:grpSpPr>
        <a:xfrm>
          <a:off x="0" y="0"/>
          <a:ext cx="0" cy="0"/>
          <a:chOff x="0" y="0"/>
          <a:chExt cx="0" cy="0"/>
        </a:xfrm>
      </p:grpSpPr>
      <p:sp>
        <p:nvSpPr>
          <p:cNvPr id="1243" name="Google Shape;1243;g8b385fd27f_2_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44" name="Google Shape;1244;g8b385fd27f_2_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71" name="Shape 1371"/>
        <p:cNvGrpSpPr/>
        <p:nvPr/>
      </p:nvGrpSpPr>
      <p:grpSpPr>
        <a:xfrm>
          <a:off x="0" y="0"/>
          <a:ext cx="0" cy="0"/>
          <a:chOff x="0" y="0"/>
          <a:chExt cx="0" cy="0"/>
        </a:xfrm>
      </p:grpSpPr>
      <p:sp>
        <p:nvSpPr>
          <p:cNvPr id="1372" name="Google Shape;1372;ga1242414e1_0_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73" name="Google Shape;1373;ga1242414e1_0_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50" name="Shape 1450"/>
        <p:cNvGrpSpPr/>
        <p:nvPr/>
      </p:nvGrpSpPr>
      <p:grpSpPr>
        <a:xfrm>
          <a:off x="0" y="0"/>
          <a:ext cx="0" cy="0"/>
          <a:chOff x="0" y="0"/>
          <a:chExt cx="0" cy="0"/>
        </a:xfrm>
      </p:grpSpPr>
      <p:sp>
        <p:nvSpPr>
          <p:cNvPr id="1451" name="Google Shape;1451;ga1242414e1_0_2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52" name="Google Shape;1452;ga1242414e1_0_2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03" name="Shape 1803"/>
        <p:cNvGrpSpPr/>
        <p:nvPr/>
      </p:nvGrpSpPr>
      <p:grpSpPr>
        <a:xfrm>
          <a:off x="0" y="0"/>
          <a:ext cx="0" cy="0"/>
          <a:chOff x="0" y="0"/>
          <a:chExt cx="0" cy="0"/>
        </a:xfrm>
      </p:grpSpPr>
      <p:sp>
        <p:nvSpPr>
          <p:cNvPr id="1804" name="Google Shape;1804;g97767bb796_0_140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05" name="Google Shape;1805;g97767bb796_0_140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slide" Target="/ppt/slides/slide6.xml"/><Relationship Id="rId4" Type="http://schemas.openxmlformats.org/officeDocument/2006/relationships/slide" Target="/ppt/slides/slide6.xml"/><Relationship Id="rId10" Type="http://schemas.openxmlformats.org/officeDocument/2006/relationships/slide" Target="/ppt/slides/slide27.xml"/><Relationship Id="rId9" Type="http://schemas.openxmlformats.org/officeDocument/2006/relationships/slide" Target="/ppt/slides/slide27.xml"/><Relationship Id="rId5" Type="http://schemas.openxmlformats.org/officeDocument/2006/relationships/slide" Target="/ppt/slides/slide13.xml"/><Relationship Id="rId6" Type="http://schemas.openxmlformats.org/officeDocument/2006/relationships/slide" Target="/ppt/slides/slide13.xml"/><Relationship Id="rId7" Type="http://schemas.openxmlformats.org/officeDocument/2006/relationships/slide" Target="/ppt/slides/slide19.xml"/><Relationship Id="rId8" Type="http://schemas.openxmlformats.org/officeDocument/2006/relationships/slide" Target="/ppt/slides/slide19.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slide" Target="/ppt/slides/slide6.xml"/><Relationship Id="rId4" Type="http://schemas.openxmlformats.org/officeDocument/2006/relationships/slide" Target="/ppt/slides/slide6.xml"/><Relationship Id="rId5" Type="http://schemas.openxmlformats.org/officeDocument/2006/relationships/slide" Target="/ppt/slides/slide6.xml"/><Relationship Id="rId6" Type="http://schemas.openxmlformats.org/officeDocument/2006/relationships/slide" Target="/ppt/slides/slide6.xml"/><Relationship Id="rId7" Type="http://schemas.openxmlformats.org/officeDocument/2006/relationships/slide" Target="/ppt/slides/slide6.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 Id="rId3" Type="http://schemas.openxmlformats.org/officeDocument/2006/relationships/hyperlink" Target="https://slidesgo.com/" TargetMode="External"/><Relationship Id="rId4" Type="http://schemas.openxmlformats.org/officeDocument/2006/relationships/hyperlink" Target="https://www.flaticon.com/" TargetMode="External"/><Relationship Id="rId5" Type="http://schemas.openxmlformats.org/officeDocument/2006/relationships/hyperlink" Target="https://www.freepik.com/" TargetMode="Externa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jp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pic>
        <p:nvPicPr>
          <p:cNvPr id="9" name="Google Shape;9;p2"/>
          <p:cNvPicPr preferRelativeResize="0"/>
          <p:nvPr/>
        </p:nvPicPr>
        <p:blipFill>
          <a:blip r:embed="rId2">
            <a:alphaModFix/>
          </a:blip>
          <a:stretch>
            <a:fillRect/>
          </a:stretch>
        </p:blipFill>
        <p:spPr>
          <a:xfrm>
            <a:off x="-25" y="0"/>
            <a:ext cx="9144003" cy="5143501"/>
          </a:xfrm>
          <a:prstGeom prst="rect">
            <a:avLst/>
          </a:prstGeom>
          <a:noFill/>
          <a:ln>
            <a:noFill/>
          </a:ln>
        </p:spPr>
      </p:pic>
      <p:sp>
        <p:nvSpPr>
          <p:cNvPr id="10" name="Google Shape;10;p2"/>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 name="Google Shape;11;p2"/>
          <p:cNvSpPr txBox="1"/>
          <p:nvPr>
            <p:ph type="ctrTitle"/>
          </p:nvPr>
        </p:nvSpPr>
        <p:spPr>
          <a:xfrm>
            <a:off x="720000" y="1202100"/>
            <a:ext cx="5600400" cy="20712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4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2" name="Google Shape;12;p2"/>
          <p:cNvSpPr txBox="1"/>
          <p:nvPr>
            <p:ph idx="1" type="subTitle"/>
          </p:nvPr>
        </p:nvSpPr>
        <p:spPr>
          <a:xfrm>
            <a:off x="720000" y="3273297"/>
            <a:ext cx="4271100" cy="412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800"/>
              <a:buNone/>
              <a:defRPr sz="1600"/>
            </a:lvl1pPr>
            <a:lvl2pPr lvl="1" rtl="0" algn="ctr">
              <a:lnSpc>
                <a:spcPct val="100000"/>
              </a:lnSpc>
              <a:spcBef>
                <a:spcPts val="0"/>
              </a:spcBef>
              <a:spcAft>
                <a:spcPts val="0"/>
              </a:spcAft>
              <a:buSzPts val="1800"/>
              <a:buNone/>
              <a:defRPr sz="1800"/>
            </a:lvl2pPr>
            <a:lvl3pPr lvl="2" rtl="0" algn="ctr">
              <a:lnSpc>
                <a:spcPct val="100000"/>
              </a:lnSpc>
              <a:spcBef>
                <a:spcPts val="0"/>
              </a:spcBef>
              <a:spcAft>
                <a:spcPts val="0"/>
              </a:spcAft>
              <a:buSzPts val="1800"/>
              <a:buNone/>
              <a:defRPr sz="1800"/>
            </a:lvl3pPr>
            <a:lvl4pPr lvl="3" rtl="0" algn="ctr">
              <a:lnSpc>
                <a:spcPct val="100000"/>
              </a:lnSpc>
              <a:spcBef>
                <a:spcPts val="0"/>
              </a:spcBef>
              <a:spcAft>
                <a:spcPts val="0"/>
              </a:spcAft>
              <a:buSzPts val="1800"/>
              <a:buNone/>
              <a:defRPr sz="1800"/>
            </a:lvl4pPr>
            <a:lvl5pPr lvl="4" rtl="0" algn="ctr">
              <a:lnSpc>
                <a:spcPct val="100000"/>
              </a:lnSpc>
              <a:spcBef>
                <a:spcPts val="0"/>
              </a:spcBef>
              <a:spcAft>
                <a:spcPts val="0"/>
              </a:spcAft>
              <a:buSzPts val="1800"/>
              <a:buNone/>
              <a:defRPr sz="1800"/>
            </a:lvl5pPr>
            <a:lvl6pPr lvl="5" rtl="0" algn="ctr">
              <a:lnSpc>
                <a:spcPct val="100000"/>
              </a:lnSpc>
              <a:spcBef>
                <a:spcPts val="0"/>
              </a:spcBef>
              <a:spcAft>
                <a:spcPts val="0"/>
              </a:spcAft>
              <a:buSzPts val="1800"/>
              <a:buNone/>
              <a:defRPr sz="1800"/>
            </a:lvl6pPr>
            <a:lvl7pPr lvl="6" rtl="0" algn="ctr">
              <a:lnSpc>
                <a:spcPct val="100000"/>
              </a:lnSpc>
              <a:spcBef>
                <a:spcPts val="0"/>
              </a:spcBef>
              <a:spcAft>
                <a:spcPts val="0"/>
              </a:spcAft>
              <a:buSzPts val="1800"/>
              <a:buNone/>
              <a:defRPr sz="1800"/>
            </a:lvl7pPr>
            <a:lvl8pPr lvl="7" rtl="0" algn="ctr">
              <a:lnSpc>
                <a:spcPct val="100000"/>
              </a:lnSpc>
              <a:spcBef>
                <a:spcPts val="0"/>
              </a:spcBef>
              <a:spcAft>
                <a:spcPts val="0"/>
              </a:spcAft>
              <a:buSzPts val="1800"/>
              <a:buNone/>
              <a:defRPr sz="1800"/>
            </a:lvl8pPr>
            <a:lvl9pPr lvl="8" rtl="0" algn="ctr">
              <a:lnSpc>
                <a:spcPct val="100000"/>
              </a:lnSpc>
              <a:spcBef>
                <a:spcPts val="0"/>
              </a:spcBef>
              <a:spcAft>
                <a:spcPts val="0"/>
              </a:spcAft>
              <a:buSzPts val="1800"/>
              <a:buNone/>
              <a:defRPr sz="1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53" name="Shape 53"/>
        <p:cNvGrpSpPr/>
        <p:nvPr/>
      </p:nvGrpSpPr>
      <p:grpSpPr>
        <a:xfrm>
          <a:off x="0" y="0"/>
          <a:ext cx="0" cy="0"/>
          <a:chOff x="0" y="0"/>
          <a:chExt cx="0" cy="0"/>
        </a:xfrm>
      </p:grpSpPr>
      <p:pic>
        <p:nvPicPr>
          <p:cNvPr id="54" name="Google Shape;54;p11"/>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55" name="Google Shape;55;p11"/>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11"/>
          <p:cNvSpPr txBox="1"/>
          <p:nvPr>
            <p:ph hasCustomPrompt="1" type="title"/>
          </p:nvPr>
        </p:nvSpPr>
        <p:spPr>
          <a:xfrm>
            <a:off x="1599550" y="1567325"/>
            <a:ext cx="5944800" cy="11514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7200"/>
              <a:buNone/>
              <a:defRPr sz="72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7" name="Google Shape;57;p11"/>
          <p:cNvSpPr txBox="1"/>
          <p:nvPr>
            <p:ph idx="1" type="body"/>
          </p:nvPr>
        </p:nvSpPr>
        <p:spPr>
          <a:xfrm>
            <a:off x="1599578" y="2715850"/>
            <a:ext cx="5944800" cy="3870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a:lvl1pPr>
            <a:lvl2pPr indent="-317500" lvl="1" marL="914400" rtl="0" algn="ctr">
              <a:spcBef>
                <a:spcPts val="0"/>
              </a:spcBef>
              <a:spcAft>
                <a:spcPts val="0"/>
              </a:spcAft>
              <a:buSzPts val="1400"/>
              <a:buChar char="○"/>
              <a:defRPr/>
            </a:lvl2pPr>
            <a:lvl3pPr indent="-317500" lvl="2" marL="1371600" rtl="0" algn="ctr">
              <a:spcBef>
                <a:spcPts val="0"/>
              </a:spcBef>
              <a:spcAft>
                <a:spcPts val="0"/>
              </a:spcAft>
              <a:buSzPts val="1400"/>
              <a:buChar char="■"/>
              <a:defRPr/>
            </a:lvl3pPr>
            <a:lvl4pPr indent="-317500" lvl="3" marL="1828800" rtl="0" algn="ctr">
              <a:spcBef>
                <a:spcPts val="0"/>
              </a:spcBef>
              <a:spcAft>
                <a:spcPts val="0"/>
              </a:spcAft>
              <a:buSzPts val="1400"/>
              <a:buChar char="●"/>
              <a:defRPr/>
            </a:lvl4pPr>
            <a:lvl5pPr indent="-317500" lvl="4" marL="2286000" rtl="0" algn="ctr">
              <a:spcBef>
                <a:spcPts val="0"/>
              </a:spcBef>
              <a:spcAft>
                <a:spcPts val="0"/>
              </a:spcAft>
              <a:buSzPts val="1400"/>
              <a:buChar char="○"/>
              <a:defRPr/>
            </a:lvl5pPr>
            <a:lvl6pPr indent="-317500" lvl="5" marL="2743200" rtl="0" algn="ctr">
              <a:spcBef>
                <a:spcPts val="0"/>
              </a:spcBef>
              <a:spcAft>
                <a:spcPts val="0"/>
              </a:spcAft>
              <a:buSzPts val="1400"/>
              <a:buChar char="■"/>
              <a:defRPr/>
            </a:lvl6pPr>
            <a:lvl7pPr indent="-317500" lvl="6" marL="3200400" rtl="0" algn="ctr">
              <a:spcBef>
                <a:spcPts val="0"/>
              </a:spcBef>
              <a:spcAft>
                <a:spcPts val="0"/>
              </a:spcAft>
              <a:buSzPts val="1400"/>
              <a:buChar char="●"/>
              <a:defRPr/>
            </a:lvl7pPr>
            <a:lvl8pPr indent="-317500" lvl="7" marL="3657600" rtl="0" algn="ctr">
              <a:spcBef>
                <a:spcPts val="0"/>
              </a:spcBef>
              <a:spcAft>
                <a:spcPts val="0"/>
              </a:spcAft>
              <a:buSzPts val="1400"/>
              <a:buChar char="○"/>
              <a:defRPr/>
            </a:lvl8pPr>
            <a:lvl9pPr indent="-317500" lvl="8" marL="4114800" rtl="0" algn="ctr">
              <a:spcBef>
                <a:spcPts val="0"/>
              </a:spcBef>
              <a:spcAft>
                <a:spcPts val="0"/>
              </a:spcAft>
              <a:buSzPts val="1400"/>
              <a:buChar char="■"/>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8" name="Shape 5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_1">
    <p:spTree>
      <p:nvGrpSpPr>
        <p:cNvPr id="59" name="Shape 59"/>
        <p:cNvGrpSpPr/>
        <p:nvPr/>
      </p:nvGrpSpPr>
      <p:grpSpPr>
        <a:xfrm>
          <a:off x="0" y="0"/>
          <a:ext cx="0" cy="0"/>
          <a:chOff x="0" y="0"/>
          <a:chExt cx="0" cy="0"/>
        </a:xfrm>
      </p:grpSpPr>
      <p:pic>
        <p:nvPicPr>
          <p:cNvPr id="60" name="Google Shape;60;p13"/>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61" name="Google Shape;61;p13"/>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3"/>
          <p:cNvSpPr txBox="1"/>
          <p:nvPr>
            <p:ph type="title"/>
          </p:nvPr>
        </p:nvSpPr>
        <p:spPr>
          <a:xfrm>
            <a:off x="1949100" y="540000"/>
            <a:ext cx="52458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Clr>
                <a:schemeClr val="dk2"/>
              </a:buClr>
              <a:buSzPts val="2800"/>
              <a:buNone/>
              <a:defRPr>
                <a:solidFill>
                  <a:schemeClr val="dk2"/>
                </a:solidFill>
                <a:latin typeface="Roboto"/>
                <a:ea typeface="Roboto"/>
                <a:cs typeface="Roboto"/>
                <a:sym typeface="Roboto"/>
              </a:defRPr>
            </a:lvl2pPr>
            <a:lvl3pPr lvl="2" rtl="0">
              <a:spcBef>
                <a:spcPts val="0"/>
              </a:spcBef>
              <a:spcAft>
                <a:spcPts val="0"/>
              </a:spcAft>
              <a:buClr>
                <a:schemeClr val="dk2"/>
              </a:buClr>
              <a:buSzPts val="2800"/>
              <a:buNone/>
              <a:defRPr>
                <a:solidFill>
                  <a:schemeClr val="dk2"/>
                </a:solidFill>
                <a:latin typeface="Roboto"/>
                <a:ea typeface="Roboto"/>
                <a:cs typeface="Roboto"/>
                <a:sym typeface="Roboto"/>
              </a:defRPr>
            </a:lvl3pPr>
            <a:lvl4pPr lvl="3" rtl="0">
              <a:spcBef>
                <a:spcPts val="0"/>
              </a:spcBef>
              <a:spcAft>
                <a:spcPts val="0"/>
              </a:spcAft>
              <a:buClr>
                <a:schemeClr val="dk2"/>
              </a:buClr>
              <a:buSzPts val="2800"/>
              <a:buNone/>
              <a:defRPr>
                <a:solidFill>
                  <a:schemeClr val="dk2"/>
                </a:solidFill>
                <a:latin typeface="Roboto"/>
                <a:ea typeface="Roboto"/>
                <a:cs typeface="Roboto"/>
                <a:sym typeface="Roboto"/>
              </a:defRPr>
            </a:lvl4pPr>
            <a:lvl5pPr lvl="4" rtl="0">
              <a:spcBef>
                <a:spcPts val="0"/>
              </a:spcBef>
              <a:spcAft>
                <a:spcPts val="0"/>
              </a:spcAft>
              <a:buClr>
                <a:schemeClr val="dk2"/>
              </a:buClr>
              <a:buSzPts val="2800"/>
              <a:buNone/>
              <a:defRPr>
                <a:solidFill>
                  <a:schemeClr val="dk2"/>
                </a:solidFill>
                <a:latin typeface="Roboto"/>
                <a:ea typeface="Roboto"/>
                <a:cs typeface="Roboto"/>
                <a:sym typeface="Roboto"/>
              </a:defRPr>
            </a:lvl5pPr>
            <a:lvl6pPr lvl="5" rtl="0">
              <a:spcBef>
                <a:spcPts val="0"/>
              </a:spcBef>
              <a:spcAft>
                <a:spcPts val="0"/>
              </a:spcAft>
              <a:buClr>
                <a:schemeClr val="dk2"/>
              </a:buClr>
              <a:buSzPts val="2800"/>
              <a:buNone/>
              <a:defRPr>
                <a:solidFill>
                  <a:schemeClr val="dk2"/>
                </a:solidFill>
                <a:latin typeface="Roboto"/>
                <a:ea typeface="Roboto"/>
                <a:cs typeface="Roboto"/>
                <a:sym typeface="Roboto"/>
              </a:defRPr>
            </a:lvl6pPr>
            <a:lvl7pPr lvl="6" rtl="0">
              <a:spcBef>
                <a:spcPts val="0"/>
              </a:spcBef>
              <a:spcAft>
                <a:spcPts val="0"/>
              </a:spcAft>
              <a:buClr>
                <a:schemeClr val="dk2"/>
              </a:buClr>
              <a:buSzPts val="2800"/>
              <a:buNone/>
              <a:defRPr>
                <a:solidFill>
                  <a:schemeClr val="dk2"/>
                </a:solidFill>
                <a:latin typeface="Roboto"/>
                <a:ea typeface="Roboto"/>
                <a:cs typeface="Roboto"/>
                <a:sym typeface="Roboto"/>
              </a:defRPr>
            </a:lvl7pPr>
            <a:lvl8pPr lvl="7" rtl="0">
              <a:spcBef>
                <a:spcPts val="0"/>
              </a:spcBef>
              <a:spcAft>
                <a:spcPts val="0"/>
              </a:spcAft>
              <a:buClr>
                <a:schemeClr val="dk2"/>
              </a:buClr>
              <a:buSzPts val="2800"/>
              <a:buNone/>
              <a:defRPr>
                <a:solidFill>
                  <a:schemeClr val="dk2"/>
                </a:solidFill>
                <a:latin typeface="Roboto"/>
                <a:ea typeface="Roboto"/>
                <a:cs typeface="Roboto"/>
                <a:sym typeface="Roboto"/>
              </a:defRPr>
            </a:lvl8pPr>
            <a:lvl9pPr lvl="8" rtl="0">
              <a:spcBef>
                <a:spcPts val="0"/>
              </a:spcBef>
              <a:spcAft>
                <a:spcPts val="0"/>
              </a:spcAft>
              <a:buClr>
                <a:schemeClr val="dk2"/>
              </a:buClr>
              <a:buSzPts val="2800"/>
              <a:buNone/>
              <a:defRPr>
                <a:solidFill>
                  <a:schemeClr val="dk2"/>
                </a:solidFill>
                <a:latin typeface="Roboto"/>
                <a:ea typeface="Roboto"/>
                <a:cs typeface="Roboto"/>
                <a:sym typeface="Roboto"/>
              </a:defRPr>
            </a:lvl9pPr>
          </a:lstStyle>
          <a:p/>
        </p:txBody>
      </p:sp>
      <p:sp>
        <p:nvSpPr>
          <p:cNvPr id="63" name="Google Shape;63;p13"/>
          <p:cNvSpPr txBox="1"/>
          <p:nvPr>
            <p:ph idx="1" type="subTitle"/>
          </p:nvPr>
        </p:nvSpPr>
        <p:spPr>
          <a:xfrm>
            <a:off x="2132500" y="2181925"/>
            <a:ext cx="2313600" cy="57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4" name="Google Shape;64;p13">
            <a:hlinkClick action="ppaction://hlinksldjump" r:id="rId3"/>
          </p:cNvPr>
          <p:cNvSpPr txBox="1"/>
          <p:nvPr>
            <p:ph idx="2" type="title"/>
          </p:nvPr>
        </p:nvSpPr>
        <p:spPr>
          <a:xfrm>
            <a:off x="2132500" y="1783200"/>
            <a:ext cx="26757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9pPr>
          </a:lstStyle>
          <a:p/>
        </p:txBody>
      </p:sp>
      <p:sp>
        <p:nvSpPr>
          <p:cNvPr id="65" name="Google Shape;65;p13">
            <a:hlinkClick action="ppaction://hlinksldjump" r:id="rId4"/>
          </p:cNvPr>
          <p:cNvSpPr txBox="1"/>
          <p:nvPr>
            <p:ph hasCustomPrompt="1" idx="3" type="title"/>
          </p:nvPr>
        </p:nvSpPr>
        <p:spPr>
          <a:xfrm>
            <a:off x="1217500" y="2024776"/>
            <a:ext cx="915000" cy="526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30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66" name="Google Shape;66;p13"/>
          <p:cNvSpPr txBox="1"/>
          <p:nvPr>
            <p:ph idx="4" type="subTitle"/>
          </p:nvPr>
        </p:nvSpPr>
        <p:spPr>
          <a:xfrm>
            <a:off x="5487000" y="2181925"/>
            <a:ext cx="2313600" cy="57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 name="Google Shape;67;p13">
            <a:hlinkClick action="ppaction://hlinksldjump" r:id="rId5"/>
          </p:cNvPr>
          <p:cNvSpPr txBox="1"/>
          <p:nvPr>
            <p:ph idx="5" type="title"/>
          </p:nvPr>
        </p:nvSpPr>
        <p:spPr>
          <a:xfrm>
            <a:off x="5487000" y="1783200"/>
            <a:ext cx="26757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9pPr>
          </a:lstStyle>
          <a:p/>
        </p:txBody>
      </p:sp>
      <p:sp>
        <p:nvSpPr>
          <p:cNvPr id="68" name="Google Shape;68;p13">
            <a:hlinkClick action="ppaction://hlinksldjump" r:id="rId6"/>
          </p:cNvPr>
          <p:cNvSpPr txBox="1"/>
          <p:nvPr>
            <p:ph hasCustomPrompt="1" idx="6" type="title"/>
          </p:nvPr>
        </p:nvSpPr>
        <p:spPr>
          <a:xfrm>
            <a:off x="4571997" y="2024776"/>
            <a:ext cx="915000" cy="526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30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69" name="Google Shape;69;p13"/>
          <p:cNvSpPr txBox="1"/>
          <p:nvPr>
            <p:ph idx="7" type="subTitle"/>
          </p:nvPr>
        </p:nvSpPr>
        <p:spPr>
          <a:xfrm>
            <a:off x="2132500" y="3376076"/>
            <a:ext cx="2313600" cy="57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0" name="Google Shape;70;p13">
            <a:hlinkClick action="ppaction://hlinksldjump" r:id="rId7"/>
          </p:cNvPr>
          <p:cNvSpPr txBox="1"/>
          <p:nvPr>
            <p:ph idx="8" type="title"/>
          </p:nvPr>
        </p:nvSpPr>
        <p:spPr>
          <a:xfrm>
            <a:off x="2132500" y="2977350"/>
            <a:ext cx="26757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9pPr>
          </a:lstStyle>
          <a:p/>
        </p:txBody>
      </p:sp>
      <p:sp>
        <p:nvSpPr>
          <p:cNvPr id="71" name="Google Shape;71;p13">
            <a:hlinkClick action="ppaction://hlinksldjump" r:id="rId8"/>
          </p:cNvPr>
          <p:cNvSpPr txBox="1"/>
          <p:nvPr>
            <p:ph hasCustomPrompt="1" idx="9" type="title"/>
          </p:nvPr>
        </p:nvSpPr>
        <p:spPr>
          <a:xfrm>
            <a:off x="1217500" y="3226200"/>
            <a:ext cx="915000" cy="526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30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72" name="Google Shape;72;p13"/>
          <p:cNvSpPr txBox="1"/>
          <p:nvPr>
            <p:ph idx="13" type="subTitle"/>
          </p:nvPr>
        </p:nvSpPr>
        <p:spPr>
          <a:xfrm>
            <a:off x="5487000" y="3376076"/>
            <a:ext cx="2313600" cy="576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3" name="Google Shape;73;p13">
            <a:hlinkClick action="ppaction://hlinksldjump" r:id="rId9"/>
          </p:cNvPr>
          <p:cNvSpPr txBox="1"/>
          <p:nvPr>
            <p:ph idx="14" type="title"/>
          </p:nvPr>
        </p:nvSpPr>
        <p:spPr>
          <a:xfrm>
            <a:off x="5487000" y="2977350"/>
            <a:ext cx="26757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2pPr>
            <a:lvl3pPr lvl="2"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3pPr>
            <a:lvl4pPr lvl="3"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4pPr>
            <a:lvl5pPr lvl="4"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5pPr>
            <a:lvl6pPr lvl="5"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6pPr>
            <a:lvl7pPr lvl="6"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7pPr>
            <a:lvl8pPr lvl="7"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8pPr>
            <a:lvl9pPr lvl="8" rtl="0">
              <a:spcBef>
                <a:spcPts val="0"/>
              </a:spcBef>
              <a:spcAft>
                <a:spcPts val="0"/>
              </a:spcAft>
              <a:buClr>
                <a:schemeClr val="dk2"/>
              </a:buClr>
              <a:buSzPts val="2800"/>
              <a:buFont typeface="Patrick Hand"/>
              <a:buNone/>
              <a:defRPr>
                <a:solidFill>
                  <a:schemeClr val="dk2"/>
                </a:solidFill>
                <a:latin typeface="Patrick Hand"/>
                <a:ea typeface="Patrick Hand"/>
                <a:cs typeface="Patrick Hand"/>
                <a:sym typeface="Patrick Hand"/>
              </a:defRPr>
            </a:lvl9pPr>
          </a:lstStyle>
          <a:p/>
        </p:txBody>
      </p:sp>
      <p:sp>
        <p:nvSpPr>
          <p:cNvPr id="74" name="Google Shape;74;p13">
            <a:hlinkClick action="ppaction://hlinksldjump" r:id="rId10"/>
          </p:cNvPr>
          <p:cNvSpPr txBox="1"/>
          <p:nvPr>
            <p:ph hasCustomPrompt="1" idx="15" type="title"/>
          </p:nvPr>
        </p:nvSpPr>
        <p:spPr>
          <a:xfrm>
            <a:off x="4572000" y="3226200"/>
            <a:ext cx="915000" cy="5265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sz="30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7">
    <p:spTree>
      <p:nvGrpSpPr>
        <p:cNvPr id="75" name="Shape 75"/>
        <p:cNvGrpSpPr/>
        <p:nvPr/>
      </p:nvGrpSpPr>
      <p:grpSpPr>
        <a:xfrm>
          <a:off x="0" y="0"/>
          <a:ext cx="0" cy="0"/>
          <a:chOff x="0" y="0"/>
          <a:chExt cx="0" cy="0"/>
        </a:xfrm>
      </p:grpSpPr>
      <p:pic>
        <p:nvPicPr>
          <p:cNvPr id="76" name="Google Shape;76;p14"/>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77" name="Google Shape;77;p14"/>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4"/>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9" name="Google Shape;79;p14"/>
          <p:cNvSpPr txBox="1"/>
          <p:nvPr>
            <p:ph idx="1" type="subTitle"/>
          </p:nvPr>
        </p:nvSpPr>
        <p:spPr>
          <a:xfrm>
            <a:off x="986689" y="3027778"/>
            <a:ext cx="18597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80" name="Google Shape;80;p14"/>
          <p:cNvSpPr txBox="1"/>
          <p:nvPr>
            <p:ph idx="2" type="title"/>
          </p:nvPr>
        </p:nvSpPr>
        <p:spPr>
          <a:xfrm>
            <a:off x="986689" y="2624750"/>
            <a:ext cx="18597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81" name="Google Shape;81;p14"/>
          <p:cNvSpPr txBox="1"/>
          <p:nvPr>
            <p:ph idx="3" type="subTitle"/>
          </p:nvPr>
        </p:nvSpPr>
        <p:spPr>
          <a:xfrm>
            <a:off x="6298595" y="3027778"/>
            <a:ext cx="18597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82" name="Google Shape;82;p14"/>
          <p:cNvSpPr txBox="1"/>
          <p:nvPr>
            <p:ph idx="4" type="title"/>
          </p:nvPr>
        </p:nvSpPr>
        <p:spPr>
          <a:xfrm>
            <a:off x="6298590" y="2624750"/>
            <a:ext cx="18597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83" name="Google Shape;83;p14"/>
          <p:cNvSpPr txBox="1"/>
          <p:nvPr>
            <p:ph idx="5" type="subTitle"/>
          </p:nvPr>
        </p:nvSpPr>
        <p:spPr>
          <a:xfrm>
            <a:off x="3642642" y="3027778"/>
            <a:ext cx="18597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84" name="Google Shape;84;p14"/>
          <p:cNvSpPr txBox="1"/>
          <p:nvPr>
            <p:ph idx="6" type="title"/>
          </p:nvPr>
        </p:nvSpPr>
        <p:spPr>
          <a:xfrm>
            <a:off x="3634841" y="2624750"/>
            <a:ext cx="1859700" cy="420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3">
    <p:spTree>
      <p:nvGrpSpPr>
        <p:cNvPr id="85" name="Shape 85"/>
        <p:cNvGrpSpPr/>
        <p:nvPr/>
      </p:nvGrpSpPr>
      <p:grpSpPr>
        <a:xfrm>
          <a:off x="0" y="0"/>
          <a:ext cx="0" cy="0"/>
          <a:chOff x="0" y="0"/>
          <a:chExt cx="0" cy="0"/>
        </a:xfrm>
      </p:grpSpPr>
      <p:pic>
        <p:nvPicPr>
          <p:cNvPr id="86" name="Google Shape;86;p15"/>
          <p:cNvPicPr preferRelativeResize="0"/>
          <p:nvPr/>
        </p:nvPicPr>
        <p:blipFill>
          <a:blip r:embed="rId2">
            <a:alphaModFix/>
          </a:blip>
          <a:stretch>
            <a:fillRect/>
          </a:stretch>
        </p:blipFill>
        <p:spPr>
          <a:xfrm flipH="1" rot="10800000">
            <a:off x="-25" y="0"/>
            <a:ext cx="9144003" cy="5143501"/>
          </a:xfrm>
          <a:prstGeom prst="rect">
            <a:avLst/>
          </a:prstGeom>
          <a:noFill/>
          <a:ln>
            <a:noFill/>
          </a:ln>
        </p:spPr>
      </p:pic>
      <p:sp>
        <p:nvSpPr>
          <p:cNvPr id="87" name="Google Shape;87;p15"/>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5"/>
          <p:cNvSpPr txBox="1"/>
          <p:nvPr>
            <p:ph type="title"/>
          </p:nvPr>
        </p:nvSpPr>
        <p:spPr>
          <a:xfrm>
            <a:off x="720000" y="3630350"/>
            <a:ext cx="3848700" cy="398100"/>
          </a:xfrm>
          <a:prstGeom prst="rect">
            <a:avLst/>
          </a:prstGeom>
        </p:spPr>
        <p:txBody>
          <a:bodyPr anchorCtr="0" anchor="ctr" bIns="91425" lIns="91425" spcFirstLastPara="1" rIns="91425" wrap="square" tIns="91425">
            <a:noAutofit/>
          </a:bodyPr>
          <a:lstStyle>
            <a:lvl1pPr lvl="0" rtl="0" algn="l">
              <a:spcBef>
                <a:spcPts val="0"/>
              </a:spcBef>
              <a:spcAft>
                <a:spcPts val="0"/>
              </a:spcAft>
              <a:buClr>
                <a:schemeClr val="dk2"/>
              </a:buClr>
              <a:buSzPts val="1400"/>
              <a:buNone/>
              <a:defRPr sz="1600">
                <a:solidFill>
                  <a:schemeClr val="dk2"/>
                </a:solidFill>
              </a:defRPr>
            </a:lvl1pPr>
            <a:lvl2pPr lvl="1" rtl="0">
              <a:spcBef>
                <a:spcPts val="0"/>
              </a:spcBef>
              <a:spcAft>
                <a:spcPts val="0"/>
              </a:spcAft>
              <a:buSzPts val="2800"/>
              <a:buNone/>
              <a:defRPr>
                <a:latin typeface="Lato"/>
                <a:ea typeface="Lato"/>
                <a:cs typeface="Lato"/>
                <a:sym typeface="Lato"/>
              </a:defRPr>
            </a:lvl2pPr>
            <a:lvl3pPr lvl="2" rtl="0">
              <a:spcBef>
                <a:spcPts val="0"/>
              </a:spcBef>
              <a:spcAft>
                <a:spcPts val="0"/>
              </a:spcAft>
              <a:buSzPts val="2800"/>
              <a:buNone/>
              <a:defRPr>
                <a:latin typeface="Lato"/>
                <a:ea typeface="Lato"/>
                <a:cs typeface="Lato"/>
                <a:sym typeface="Lato"/>
              </a:defRPr>
            </a:lvl3pPr>
            <a:lvl4pPr lvl="3" rtl="0">
              <a:spcBef>
                <a:spcPts val="0"/>
              </a:spcBef>
              <a:spcAft>
                <a:spcPts val="0"/>
              </a:spcAft>
              <a:buSzPts val="2800"/>
              <a:buNone/>
              <a:defRPr>
                <a:latin typeface="Lato"/>
                <a:ea typeface="Lato"/>
                <a:cs typeface="Lato"/>
                <a:sym typeface="Lato"/>
              </a:defRPr>
            </a:lvl4pPr>
            <a:lvl5pPr lvl="4" rtl="0">
              <a:spcBef>
                <a:spcPts val="0"/>
              </a:spcBef>
              <a:spcAft>
                <a:spcPts val="0"/>
              </a:spcAft>
              <a:buSzPts val="2800"/>
              <a:buNone/>
              <a:defRPr>
                <a:latin typeface="Lato"/>
                <a:ea typeface="Lato"/>
                <a:cs typeface="Lato"/>
                <a:sym typeface="Lato"/>
              </a:defRPr>
            </a:lvl5pPr>
            <a:lvl6pPr lvl="5" rtl="0">
              <a:spcBef>
                <a:spcPts val="0"/>
              </a:spcBef>
              <a:spcAft>
                <a:spcPts val="0"/>
              </a:spcAft>
              <a:buSzPts val="2800"/>
              <a:buNone/>
              <a:defRPr>
                <a:latin typeface="Lato"/>
                <a:ea typeface="Lato"/>
                <a:cs typeface="Lato"/>
                <a:sym typeface="Lato"/>
              </a:defRPr>
            </a:lvl6pPr>
            <a:lvl7pPr lvl="6" rtl="0">
              <a:spcBef>
                <a:spcPts val="0"/>
              </a:spcBef>
              <a:spcAft>
                <a:spcPts val="0"/>
              </a:spcAft>
              <a:buSzPts val="2800"/>
              <a:buNone/>
              <a:defRPr>
                <a:latin typeface="Lato"/>
                <a:ea typeface="Lato"/>
                <a:cs typeface="Lato"/>
                <a:sym typeface="Lato"/>
              </a:defRPr>
            </a:lvl7pPr>
            <a:lvl8pPr lvl="7" rtl="0">
              <a:spcBef>
                <a:spcPts val="0"/>
              </a:spcBef>
              <a:spcAft>
                <a:spcPts val="0"/>
              </a:spcAft>
              <a:buSzPts val="2800"/>
              <a:buNone/>
              <a:defRPr>
                <a:latin typeface="Lato"/>
                <a:ea typeface="Lato"/>
                <a:cs typeface="Lato"/>
                <a:sym typeface="Lato"/>
              </a:defRPr>
            </a:lvl8pPr>
            <a:lvl9pPr lvl="8" rtl="0">
              <a:spcBef>
                <a:spcPts val="0"/>
              </a:spcBef>
              <a:spcAft>
                <a:spcPts val="0"/>
              </a:spcAft>
              <a:buSzPts val="2800"/>
              <a:buNone/>
              <a:defRPr>
                <a:latin typeface="Lato"/>
                <a:ea typeface="Lato"/>
                <a:cs typeface="Lato"/>
                <a:sym typeface="Lato"/>
              </a:defRPr>
            </a:lvl9pPr>
          </a:lstStyle>
          <a:p/>
        </p:txBody>
      </p:sp>
      <p:sp>
        <p:nvSpPr>
          <p:cNvPr id="89" name="Google Shape;89;p15"/>
          <p:cNvSpPr txBox="1"/>
          <p:nvPr>
            <p:ph idx="1" type="subTitle"/>
          </p:nvPr>
        </p:nvSpPr>
        <p:spPr>
          <a:xfrm>
            <a:off x="720000" y="1093213"/>
            <a:ext cx="4301100" cy="2630400"/>
          </a:xfrm>
          <a:prstGeom prst="rect">
            <a:avLst/>
          </a:prstGeom>
        </p:spPr>
        <p:txBody>
          <a:bodyPr anchorCtr="0" anchor="ctr" bIns="91425" lIns="91425" spcFirstLastPara="1" rIns="91425" wrap="square" tIns="91425">
            <a:noAutofit/>
          </a:bodyPr>
          <a:lstStyle>
            <a:lvl1pPr lvl="0">
              <a:spcBef>
                <a:spcPts val="0"/>
              </a:spcBef>
              <a:spcAft>
                <a:spcPts val="0"/>
              </a:spcAft>
              <a:buSzPts val="3000"/>
              <a:buNone/>
              <a:defRPr sz="3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
  <p:cSld name="CUSTOM_1_1">
    <p:spTree>
      <p:nvGrpSpPr>
        <p:cNvPr id="90" name="Shape 90"/>
        <p:cNvGrpSpPr/>
        <p:nvPr/>
      </p:nvGrpSpPr>
      <p:grpSpPr>
        <a:xfrm>
          <a:off x="0" y="0"/>
          <a:ext cx="0" cy="0"/>
          <a:chOff x="0" y="0"/>
          <a:chExt cx="0" cy="0"/>
        </a:xfrm>
      </p:grpSpPr>
      <p:pic>
        <p:nvPicPr>
          <p:cNvPr id="91" name="Google Shape;91;p16"/>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92" name="Google Shape;92;p16"/>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6"/>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94" name="Google Shape;94;p16"/>
          <p:cNvSpPr txBox="1"/>
          <p:nvPr>
            <p:ph idx="1" type="subTitle"/>
          </p:nvPr>
        </p:nvSpPr>
        <p:spPr>
          <a:xfrm>
            <a:off x="800325" y="2256623"/>
            <a:ext cx="2316000" cy="55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5" name="Google Shape;95;p16"/>
          <p:cNvSpPr txBox="1"/>
          <p:nvPr>
            <p:ph idx="2" type="title"/>
          </p:nvPr>
        </p:nvSpPr>
        <p:spPr>
          <a:xfrm>
            <a:off x="800325" y="1852991"/>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96" name="Google Shape;96;p16"/>
          <p:cNvSpPr txBox="1"/>
          <p:nvPr>
            <p:ph idx="3" type="subTitle"/>
          </p:nvPr>
        </p:nvSpPr>
        <p:spPr>
          <a:xfrm>
            <a:off x="3413999" y="2256623"/>
            <a:ext cx="2316000" cy="55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 name="Google Shape;97;p16"/>
          <p:cNvSpPr txBox="1"/>
          <p:nvPr>
            <p:ph idx="4" type="title"/>
          </p:nvPr>
        </p:nvSpPr>
        <p:spPr>
          <a:xfrm>
            <a:off x="3413999" y="1852991"/>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98" name="Google Shape;98;p16"/>
          <p:cNvSpPr txBox="1"/>
          <p:nvPr>
            <p:ph idx="5" type="subTitle"/>
          </p:nvPr>
        </p:nvSpPr>
        <p:spPr>
          <a:xfrm>
            <a:off x="6027672" y="2256623"/>
            <a:ext cx="2316000" cy="55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9" name="Google Shape;99;p16"/>
          <p:cNvSpPr txBox="1"/>
          <p:nvPr>
            <p:ph idx="6" type="title"/>
          </p:nvPr>
        </p:nvSpPr>
        <p:spPr>
          <a:xfrm>
            <a:off x="6027674" y="1852991"/>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00" name="Google Shape;100;p16"/>
          <p:cNvSpPr txBox="1"/>
          <p:nvPr>
            <p:ph idx="7" type="subTitle"/>
          </p:nvPr>
        </p:nvSpPr>
        <p:spPr>
          <a:xfrm>
            <a:off x="800325" y="3784975"/>
            <a:ext cx="2316000" cy="55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 name="Google Shape;101;p16"/>
          <p:cNvSpPr txBox="1"/>
          <p:nvPr>
            <p:ph idx="8" type="title"/>
          </p:nvPr>
        </p:nvSpPr>
        <p:spPr>
          <a:xfrm>
            <a:off x="800325" y="3381321"/>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02" name="Google Shape;102;p16"/>
          <p:cNvSpPr txBox="1"/>
          <p:nvPr>
            <p:ph idx="9" type="subTitle"/>
          </p:nvPr>
        </p:nvSpPr>
        <p:spPr>
          <a:xfrm>
            <a:off x="3413999" y="3784975"/>
            <a:ext cx="2316000" cy="55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3" name="Google Shape;103;p16"/>
          <p:cNvSpPr txBox="1"/>
          <p:nvPr>
            <p:ph idx="13" type="title"/>
          </p:nvPr>
        </p:nvSpPr>
        <p:spPr>
          <a:xfrm>
            <a:off x="3413999" y="3381321"/>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04" name="Google Shape;104;p16"/>
          <p:cNvSpPr txBox="1"/>
          <p:nvPr>
            <p:ph idx="14" type="subTitle"/>
          </p:nvPr>
        </p:nvSpPr>
        <p:spPr>
          <a:xfrm>
            <a:off x="6027675" y="3784975"/>
            <a:ext cx="2316000" cy="551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5" name="Google Shape;105;p16"/>
          <p:cNvSpPr txBox="1"/>
          <p:nvPr>
            <p:ph idx="15" type="title"/>
          </p:nvPr>
        </p:nvSpPr>
        <p:spPr>
          <a:xfrm>
            <a:off x="6027674" y="3381321"/>
            <a:ext cx="2316000" cy="3735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5">
    <p:spTree>
      <p:nvGrpSpPr>
        <p:cNvPr id="106" name="Shape 106"/>
        <p:cNvGrpSpPr/>
        <p:nvPr/>
      </p:nvGrpSpPr>
      <p:grpSpPr>
        <a:xfrm>
          <a:off x="0" y="0"/>
          <a:ext cx="0" cy="0"/>
          <a:chOff x="0" y="0"/>
          <a:chExt cx="0" cy="0"/>
        </a:xfrm>
      </p:grpSpPr>
      <p:pic>
        <p:nvPicPr>
          <p:cNvPr id="107" name="Google Shape;107;p17"/>
          <p:cNvPicPr preferRelativeResize="0"/>
          <p:nvPr/>
        </p:nvPicPr>
        <p:blipFill>
          <a:blip r:embed="rId2">
            <a:alphaModFix/>
          </a:blip>
          <a:stretch>
            <a:fillRect/>
          </a:stretch>
        </p:blipFill>
        <p:spPr>
          <a:xfrm>
            <a:off x="-25" y="0"/>
            <a:ext cx="9144003" cy="5143501"/>
          </a:xfrm>
          <a:prstGeom prst="rect">
            <a:avLst/>
          </a:prstGeom>
          <a:noFill/>
          <a:ln>
            <a:noFill/>
          </a:ln>
        </p:spPr>
      </p:pic>
      <p:sp>
        <p:nvSpPr>
          <p:cNvPr id="108" name="Google Shape;108;p17"/>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17"/>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5_1">
    <p:spTree>
      <p:nvGrpSpPr>
        <p:cNvPr id="110" name="Shape 110"/>
        <p:cNvGrpSpPr/>
        <p:nvPr/>
      </p:nvGrpSpPr>
      <p:grpSpPr>
        <a:xfrm>
          <a:off x="0" y="0"/>
          <a:ext cx="0" cy="0"/>
          <a:chOff x="0" y="0"/>
          <a:chExt cx="0" cy="0"/>
        </a:xfrm>
      </p:grpSpPr>
      <p:pic>
        <p:nvPicPr>
          <p:cNvPr id="111" name="Google Shape;111;p18"/>
          <p:cNvPicPr preferRelativeResize="0"/>
          <p:nvPr/>
        </p:nvPicPr>
        <p:blipFill>
          <a:blip r:embed="rId2">
            <a:alphaModFix/>
          </a:blip>
          <a:stretch>
            <a:fillRect/>
          </a:stretch>
        </p:blipFill>
        <p:spPr>
          <a:xfrm>
            <a:off x="-25" y="0"/>
            <a:ext cx="9144003" cy="5143501"/>
          </a:xfrm>
          <a:prstGeom prst="rect">
            <a:avLst/>
          </a:prstGeom>
          <a:noFill/>
          <a:ln>
            <a:noFill/>
          </a:ln>
        </p:spPr>
      </p:pic>
      <p:sp>
        <p:nvSpPr>
          <p:cNvPr id="112" name="Google Shape;112;p18"/>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8"/>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5_2">
    <p:spTree>
      <p:nvGrpSpPr>
        <p:cNvPr id="114" name="Shape 114"/>
        <p:cNvGrpSpPr/>
        <p:nvPr/>
      </p:nvGrpSpPr>
      <p:grpSpPr>
        <a:xfrm>
          <a:off x="0" y="0"/>
          <a:ext cx="0" cy="0"/>
          <a:chOff x="0" y="0"/>
          <a:chExt cx="0" cy="0"/>
        </a:xfrm>
      </p:grpSpPr>
      <p:pic>
        <p:nvPicPr>
          <p:cNvPr id="115" name="Google Shape;115;p19"/>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116" name="Google Shape;116;p19"/>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9"/>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5_2_1">
    <p:spTree>
      <p:nvGrpSpPr>
        <p:cNvPr id="118" name="Shape 118"/>
        <p:cNvGrpSpPr/>
        <p:nvPr/>
      </p:nvGrpSpPr>
      <p:grpSpPr>
        <a:xfrm>
          <a:off x="0" y="0"/>
          <a:ext cx="0" cy="0"/>
          <a:chOff x="0" y="0"/>
          <a:chExt cx="0" cy="0"/>
        </a:xfrm>
      </p:grpSpPr>
      <p:pic>
        <p:nvPicPr>
          <p:cNvPr id="119" name="Google Shape;119;p20"/>
          <p:cNvPicPr preferRelativeResize="0"/>
          <p:nvPr/>
        </p:nvPicPr>
        <p:blipFill>
          <a:blip r:embed="rId2">
            <a:alphaModFix/>
          </a:blip>
          <a:stretch>
            <a:fillRect/>
          </a:stretch>
        </p:blipFill>
        <p:spPr>
          <a:xfrm>
            <a:off x="-25" y="0"/>
            <a:ext cx="9144003" cy="5143501"/>
          </a:xfrm>
          <a:prstGeom prst="rect">
            <a:avLst/>
          </a:prstGeom>
          <a:noFill/>
          <a:ln>
            <a:noFill/>
          </a:ln>
        </p:spPr>
      </p:pic>
      <p:sp>
        <p:nvSpPr>
          <p:cNvPr id="120" name="Google Shape;120;p20"/>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0"/>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pic>
        <p:nvPicPr>
          <p:cNvPr id="14" name="Google Shape;14;p3"/>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15" name="Google Shape;15;p3"/>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3"/>
          <p:cNvSpPr txBox="1"/>
          <p:nvPr>
            <p:ph type="title"/>
          </p:nvPr>
        </p:nvSpPr>
        <p:spPr>
          <a:xfrm>
            <a:off x="3803075" y="2659234"/>
            <a:ext cx="4627500" cy="7818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4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7" name="Google Shape;17;p3"/>
          <p:cNvSpPr txBox="1"/>
          <p:nvPr>
            <p:ph idx="1" type="body"/>
          </p:nvPr>
        </p:nvSpPr>
        <p:spPr>
          <a:xfrm>
            <a:off x="3803075" y="3477025"/>
            <a:ext cx="4583700" cy="3225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6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8" name="Google Shape;18;p3"/>
          <p:cNvSpPr txBox="1"/>
          <p:nvPr>
            <p:ph hasCustomPrompt="1" idx="2" type="title"/>
          </p:nvPr>
        </p:nvSpPr>
        <p:spPr>
          <a:xfrm>
            <a:off x="3812842" y="1932775"/>
            <a:ext cx="1319100" cy="966900"/>
          </a:xfrm>
          <a:prstGeom prst="rect">
            <a:avLst/>
          </a:prstGeom>
        </p:spPr>
        <p:txBody>
          <a:bodyPr anchorCtr="0" anchor="ctr" bIns="91425" lIns="91425" spcFirstLastPara="1" rIns="91425" wrap="square" tIns="91425">
            <a:noAutofit/>
          </a:bodyPr>
          <a:lstStyle>
            <a:lvl1pPr lvl="0" rtl="0">
              <a:spcBef>
                <a:spcPts val="0"/>
              </a:spcBef>
              <a:spcAft>
                <a:spcPts val="0"/>
              </a:spcAft>
              <a:buSzPts val="4800"/>
              <a:buNone/>
              <a:defRPr sz="6000">
                <a:solidFill>
                  <a:schemeClr val="dk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2">
  <p:cSld name="CUSTOM_5_2_1_1">
    <p:spTree>
      <p:nvGrpSpPr>
        <p:cNvPr id="122" name="Shape 122"/>
        <p:cNvGrpSpPr/>
        <p:nvPr/>
      </p:nvGrpSpPr>
      <p:grpSpPr>
        <a:xfrm>
          <a:off x="0" y="0"/>
          <a:ext cx="0" cy="0"/>
          <a:chOff x="0" y="0"/>
          <a:chExt cx="0" cy="0"/>
        </a:xfrm>
      </p:grpSpPr>
      <p:pic>
        <p:nvPicPr>
          <p:cNvPr id="123" name="Google Shape;123;p21"/>
          <p:cNvPicPr preferRelativeResize="0"/>
          <p:nvPr/>
        </p:nvPicPr>
        <p:blipFill>
          <a:blip r:embed="rId2">
            <a:alphaModFix/>
          </a:blip>
          <a:stretch>
            <a:fillRect/>
          </a:stretch>
        </p:blipFill>
        <p:spPr>
          <a:xfrm flipH="1" rot="10800000">
            <a:off x="-3" y="0"/>
            <a:ext cx="9144003" cy="5143501"/>
          </a:xfrm>
          <a:prstGeom prst="rect">
            <a:avLst/>
          </a:prstGeom>
          <a:noFill/>
          <a:ln>
            <a:noFill/>
          </a:ln>
        </p:spPr>
      </p:pic>
      <p:sp>
        <p:nvSpPr>
          <p:cNvPr id="124" name="Google Shape;124;p21"/>
          <p:cNvSpPr/>
          <p:nvPr/>
        </p:nvSpPr>
        <p:spPr>
          <a:xfrm rot="10800000">
            <a:off x="-25" y="1"/>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1"/>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6" name="Google Shape;126;p21"/>
          <p:cNvSpPr txBox="1"/>
          <p:nvPr>
            <p:ph idx="1" type="subTitle"/>
          </p:nvPr>
        </p:nvSpPr>
        <p:spPr>
          <a:xfrm>
            <a:off x="1119425" y="2090974"/>
            <a:ext cx="4555200" cy="375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27" name="Google Shape;127;p21"/>
          <p:cNvSpPr txBox="1"/>
          <p:nvPr>
            <p:ph idx="2" type="title"/>
          </p:nvPr>
        </p:nvSpPr>
        <p:spPr>
          <a:xfrm>
            <a:off x="1119427" y="1687950"/>
            <a:ext cx="4555200" cy="4203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28" name="Google Shape;128;p21"/>
          <p:cNvSpPr txBox="1"/>
          <p:nvPr>
            <p:ph idx="3" type="subTitle"/>
          </p:nvPr>
        </p:nvSpPr>
        <p:spPr>
          <a:xfrm>
            <a:off x="1119400" y="3900925"/>
            <a:ext cx="4555200" cy="375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29" name="Google Shape;129;p21"/>
          <p:cNvSpPr txBox="1"/>
          <p:nvPr>
            <p:ph idx="4" type="title"/>
          </p:nvPr>
        </p:nvSpPr>
        <p:spPr>
          <a:xfrm>
            <a:off x="1119402" y="3497905"/>
            <a:ext cx="4555200" cy="4203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30" name="Google Shape;130;p21"/>
          <p:cNvSpPr txBox="1"/>
          <p:nvPr>
            <p:ph idx="5" type="subTitle"/>
          </p:nvPr>
        </p:nvSpPr>
        <p:spPr>
          <a:xfrm>
            <a:off x="1119400" y="2995951"/>
            <a:ext cx="4555200" cy="375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131" name="Google Shape;131;p21"/>
          <p:cNvSpPr txBox="1"/>
          <p:nvPr>
            <p:ph idx="6" type="title"/>
          </p:nvPr>
        </p:nvSpPr>
        <p:spPr>
          <a:xfrm>
            <a:off x="1119403" y="2592934"/>
            <a:ext cx="4555200" cy="4203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5_2_1_1_1">
    <p:spTree>
      <p:nvGrpSpPr>
        <p:cNvPr id="132" name="Shape 132"/>
        <p:cNvGrpSpPr/>
        <p:nvPr/>
      </p:nvGrpSpPr>
      <p:grpSpPr>
        <a:xfrm>
          <a:off x="0" y="0"/>
          <a:ext cx="0" cy="0"/>
          <a:chOff x="0" y="0"/>
          <a:chExt cx="0" cy="0"/>
        </a:xfrm>
      </p:grpSpPr>
      <p:pic>
        <p:nvPicPr>
          <p:cNvPr id="133" name="Google Shape;133;p22"/>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134" name="Google Shape;134;p22"/>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2"/>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6">
  <p:cSld name="CUSTOM_5_2_1_1_1_2">
    <p:spTree>
      <p:nvGrpSpPr>
        <p:cNvPr id="136" name="Shape 136"/>
        <p:cNvGrpSpPr/>
        <p:nvPr/>
      </p:nvGrpSpPr>
      <p:grpSpPr>
        <a:xfrm>
          <a:off x="0" y="0"/>
          <a:ext cx="0" cy="0"/>
          <a:chOff x="0" y="0"/>
          <a:chExt cx="0" cy="0"/>
        </a:xfrm>
      </p:grpSpPr>
      <p:pic>
        <p:nvPicPr>
          <p:cNvPr id="137" name="Google Shape;137;p23"/>
          <p:cNvPicPr preferRelativeResize="0"/>
          <p:nvPr/>
        </p:nvPicPr>
        <p:blipFill>
          <a:blip r:embed="rId2">
            <a:alphaModFix/>
          </a:blip>
          <a:stretch>
            <a:fillRect/>
          </a:stretch>
        </p:blipFill>
        <p:spPr>
          <a:xfrm>
            <a:off x="-25" y="0"/>
            <a:ext cx="9144003" cy="5143501"/>
          </a:xfrm>
          <a:prstGeom prst="rect">
            <a:avLst/>
          </a:prstGeom>
          <a:noFill/>
          <a:ln>
            <a:noFill/>
          </a:ln>
        </p:spPr>
      </p:pic>
      <p:sp>
        <p:nvSpPr>
          <p:cNvPr id="138" name="Google Shape;138;p23"/>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3"/>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ive columns ">
  <p:cSld name="CUSTOM_5_2_1_1_1_2_1">
    <p:spTree>
      <p:nvGrpSpPr>
        <p:cNvPr id="140" name="Shape 140"/>
        <p:cNvGrpSpPr/>
        <p:nvPr/>
      </p:nvGrpSpPr>
      <p:grpSpPr>
        <a:xfrm>
          <a:off x="0" y="0"/>
          <a:ext cx="0" cy="0"/>
          <a:chOff x="0" y="0"/>
          <a:chExt cx="0" cy="0"/>
        </a:xfrm>
      </p:grpSpPr>
      <p:pic>
        <p:nvPicPr>
          <p:cNvPr id="141" name="Google Shape;141;p24"/>
          <p:cNvPicPr preferRelativeResize="0"/>
          <p:nvPr/>
        </p:nvPicPr>
        <p:blipFill>
          <a:blip r:embed="rId2">
            <a:alphaModFix/>
          </a:blip>
          <a:stretch>
            <a:fillRect/>
          </a:stretch>
        </p:blipFill>
        <p:spPr>
          <a:xfrm rot="10800000">
            <a:off x="-25" y="0"/>
            <a:ext cx="9144003" cy="5143501"/>
          </a:xfrm>
          <a:prstGeom prst="rect">
            <a:avLst/>
          </a:prstGeom>
          <a:noFill/>
          <a:ln>
            <a:noFill/>
          </a:ln>
        </p:spPr>
      </p:pic>
      <p:sp>
        <p:nvSpPr>
          <p:cNvPr id="142" name="Google Shape;142;p24"/>
          <p:cNvSpPr/>
          <p:nvPr/>
        </p:nvSpPr>
        <p:spPr>
          <a:xfrm flipH="1" rot="10800000">
            <a:off x="0" y="1"/>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4"/>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4" name="Google Shape;144;p24"/>
          <p:cNvSpPr txBox="1"/>
          <p:nvPr>
            <p:ph idx="1" type="subTitle"/>
          </p:nvPr>
        </p:nvSpPr>
        <p:spPr>
          <a:xfrm>
            <a:off x="951072" y="2002053"/>
            <a:ext cx="3396900" cy="31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5" name="Google Shape;145;p24"/>
          <p:cNvSpPr txBox="1"/>
          <p:nvPr>
            <p:ph idx="2" type="title"/>
          </p:nvPr>
        </p:nvSpPr>
        <p:spPr>
          <a:xfrm>
            <a:off x="951064" y="1605700"/>
            <a:ext cx="3396900" cy="373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46" name="Google Shape;146;p24"/>
          <p:cNvSpPr txBox="1"/>
          <p:nvPr>
            <p:ph idx="3" type="subTitle"/>
          </p:nvPr>
        </p:nvSpPr>
        <p:spPr>
          <a:xfrm>
            <a:off x="951072" y="3147221"/>
            <a:ext cx="3396900" cy="31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7" name="Google Shape;147;p24"/>
          <p:cNvSpPr txBox="1"/>
          <p:nvPr>
            <p:ph idx="4" type="title"/>
          </p:nvPr>
        </p:nvSpPr>
        <p:spPr>
          <a:xfrm>
            <a:off x="951063" y="2750859"/>
            <a:ext cx="3396900" cy="373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48" name="Google Shape;148;p24"/>
          <p:cNvSpPr txBox="1"/>
          <p:nvPr>
            <p:ph idx="5" type="subTitle"/>
          </p:nvPr>
        </p:nvSpPr>
        <p:spPr>
          <a:xfrm>
            <a:off x="951072" y="4292350"/>
            <a:ext cx="3396900" cy="31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9" name="Google Shape;149;p24"/>
          <p:cNvSpPr txBox="1"/>
          <p:nvPr>
            <p:ph idx="6" type="title"/>
          </p:nvPr>
        </p:nvSpPr>
        <p:spPr>
          <a:xfrm>
            <a:off x="951063" y="3895993"/>
            <a:ext cx="3396900" cy="373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50" name="Google Shape;150;p24"/>
          <p:cNvSpPr txBox="1"/>
          <p:nvPr>
            <p:ph idx="7" type="subTitle"/>
          </p:nvPr>
        </p:nvSpPr>
        <p:spPr>
          <a:xfrm>
            <a:off x="4796038" y="2625357"/>
            <a:ext cx="3396900" cy="31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1" name="Google Shape;151;p24"/>
          <p:cNvSpPr txBox="1"/>
          <p:nvPr>
            <p:ph idx="8" type="title"/>
          </p:nvPr>
        </p:nvSpPr>
        <p:spPr>
          <a:xfrm>
            <a:off x="4796038" y="2228975"/>
            <a:ext cx="3396900" cy="373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52" name="Google Shape;152;p24"/>
          <p:cNvSpPr txBox="1"/>
          <p:nvPr>
            <p:ph idx="9" type="subTitle"/>
          </p:nvPr>
        </p:nvSpPr>
        <p:spPr>
          <a:xfrm>
            <a:off x="4796046" y="3752950"/>
            <a:ext cx="3396900" cy="3183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 name="Google Shape;153;p24"/>
          <p:cNvSpPr txBox="1"/>
          <p:nvPr>
            <p:ph idx="13" type="title"/>
          </p:nvPr>
        </p:nvSpPr>
        <p:spPr>
          <a:xfrm>
            <a:off x="4796050" y="3374129"/>
            <a:ext cx="3396900" cy="373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54" name="Google Shape;154;p24">
            <a:hlinkClick action="ppaction://hlinksldjump" r:id="rId3"/>
          </p:cNvPr>
          <p:cNvSpPr txBox="1"/>
          <p:nvPr>
            <p:ph hasCustomPrompt="1" idx="14" type="title"/>
          </p:nvPr>
        </p:nvSpPr>
        <p:spPr>
          <a:xfrm>
            <a:off x="951063" y="1230175"/>
            <a:ext cx="6795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24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155" name="Google Shape;155;p24">
            <a:hlinkClick action="ppaction://hlinksldjump" r:id="rId4"/>
          </p:cNvPr>
          <p:cNvSpPr txBox="1"/>
          <p:nvPr>
            <p:ph hasCustomPrompt="1" idx="15" type="title"/>
          </p:nvPr>
        </p:nvSpPr>
        <p:spPr>
          <a:xfrm>
            <a:off x="951063" y="2395793"/>
            <a:ext cx="6795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24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156" name="Google Shape;156;p24">
            <a:hlinkClick action="ppaction://hlinksldjump" r:id="rId5"/>
          </p:cNvPr>
          <p:cNvSpPr txBox="1"/>
          <p:nvPr>
            <p:ph hasCustomPrompt="1" idx="16" type="title"/>
          </p:nvPr>
        </p:nvSpPr>
        <p:spPr>
          <a:xfrm>
            <a:off x="951063" y="3544147"/>
            <a:ext cx="6795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24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157" name="Google Shape;157;p24">
            <a:hlinkClick action="ppaction://hlinksldjump" r:id="rId6"/>
          </p:cNvPr>
          <p:cNvSpPr txBox="1"/>
          <p:nvPr>
            <p:ph hasCustomPrompt="1" idx="17" type="title"/>
          </p:nvPr>
        </p:nvSpPr>
        <p:spPr>
          <a:xfrm>
            <a:off x="4803062" y="1853450"/>
            <a:ext cx="6795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24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
        <p:nvSpPr>
          <p:cNvPr id="158" name="Google Shape;158;p24">
            <a:hlinkClick action="ppaction://hlinksldjump" r:id="rId7"/>
          </p:cNvPr>
          <p:cNvSpPr txBox="1"/>
          <p:nvPr>
            <p:ph hasCustomPrompt="1" idx="18" type="title"/>
          </p:nvPr>
        </p:nvSpPr>
        <p:spPr>
          <a:xfrm>
            <a:off x="4803062" y="3019073"/>
            <a:ext cx="679500" cy="439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2400">
                <a:solidFill>
                  <a:schemeClr val="dk2"/>
                </a:solidFill>
              </a:defRPr>
            </a:lvl1pPr>
            <a:lvl2pPr lvl="1" rtl="0" algn="ctr">
              <a:spcBef>
                <a:spcPts val="0"/>
              </a:spcBef>
              <a:spcAft>
                <a:spcPts val="0"/>
              </a:spcAft>
              <a:buClr>
                <a:schemeClr val="dk2"/>
              </a:buClr>
              <a:buSzPts val="12000"/>
              <a:buNone/>
              <a:defRPr sz="12000">
                <a:solidFill>
                  <a:schemeClr val="dk2"/>
                </a:solidFill>
              </a:defRPr>
            </a:lvl2pPr>
            <a:lvl3pPr lvl="2" rtl="0" algn="ctr">
              <a:spcBef>
                <a:spcPts val="0"/>
              </a:spcBef>
              <a:spcAft>
                <a:spcPts val="0"/>
              </a:spcAft>
              <a:buClr>
                <a:schemeClr val="dk2"/>
              </a:buClr>
              <a:buSzPts val="12000"/>
              <a:buNone/>
              <a:defRPr sz="12000">
                <a:solidFill>
                  <a:schemeClr val="dk2"/>
                </a:solidFill>
              </a:defRPr>
            </a:lvl3pPr>
            <a:lvl4pPr lvl="3" rtl="0" algn="ctr">
              <a:spcBef>
                <a:spcPts val="0"/>
              </a:spcBef>
              <a:spcAft>
                <a:spcPts val="0"/>
              </a:spcAft>
              <a:buClr>
                <a:schemeClr val="dk2"/>
              </a:buClr>
              <a:buSzPts val="12000"/>
              <a:buNone/>
              <a:defRPr sz="12000">
                <a:solidFill>
                  <a:schemeClr val="dk2"/>
                </a:solidFill>
              </a:defRPr>
            </a:lvl4pPr>
            <a:lvl5pPr lvl="4" rtl="0" algn="ctr">
              <a:spcBef>
                <a:spcPts val="0"/>
              </a:spcBef>
              <a:spcAft>
                <a:spcPts val="0"/>
              </a:spcAft>
              <a:buClr>
                <a:schemeClr val="dk2"/>
              </a:buClr>
              <a:buSzPts val="12000"/>
              <a:buNone/>
              <a:defRPr sz="12000">
                <a:solidFill>
                  <a:schemeClr val="dk2"/>
                </a:solidFill>
              </a:defRPr>
            </a:lvl5pPr>
            <a:lvl6pPr lvl="5" rtl="0" algn="ctr">
              <a:spcBef>
                <a:spcPts val="0"/>
              </a:spcBef>
              <a:spcAft>
                <a:spcPts val="0"/>
              </a:spcAft>
              <a:buClr>
                <a:schemeClr val="dk2"/>
              </a:buClr>
              <a:buSzPts val="12000"/>
              <a:buNone/>
              <a:defRPr sz="12000">
                <a:solidFill>
                  <a:schemeClr val="dk2"/>
                </a:solidFill>
              </a:defRPr>
            </a:lvl6pPr>
            <a:lvl7pPr lvl="6" rtl="0" algn="ctr">
              <a:spcBef>
                <a:spcPts val="0"/>
              </a:spcBef>
              <a:spcAft>
                <a:spcPts val="0"/>
              </a:spcAft>
              <a:buClr>
                <a:schemeClr val="dk2"/>
              </a:buClr>
              <a:buSzPts val="12000"/>
              <a:buNone/>
              <a:defRPr sz="12000">
                <a:solidFill>
                  <a:schemeClr val="dk2"/>
                </a:solidFill>
              </a:defRPr>
            </a:lvl7pPr>
            <a:lvl8pPr lvl="7" rtl="0" algn="ctr">
              <a:spcBef>
                <a:spcPts val="0"/>
              </a:spcBef>
              <a:spcAft>
                <a:spcPts val="0"/>
              </a:spcAft>
              <a:buClr>
                <a:schemeClr val="dk2"/>
              </a:buClr>
              <a:buSzPts val="12000"/>
              <a:buNone/>
              <a:defRPr sz="12000">
                <a:solidFill>
                  <a:schemeClr val="dk2"/>
                </a:solidFill>
              </a:defRPr>
            </a:lvl8pPr>
            <a:lvl9pPr lvl="8" rtl="0" algn="ctr">
              <a:spcBef>
                <a:spcPts val="0"/>
              </a:spcBef>
              <a:spcAft>
                <a:spcPts val="0"/>
              </a:spcAft>
              <a:buClr>
                <a:schemeClr val="dk2"/>
              </a:buClr>
              <a:buSzPts val="12000"/>
              <a:buNone/>
              <a:defRPr sz="12000">
                <a:solidFill>
                  <a:schemeClr val="dk2"/>
                </a:solidFill>
              </a:defRPr>
            </a:lvl9pPr>
          </a:lstStyle>
          <a:p>
            <a:r>
              <a:t>xx%</a:t>
            </a: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5_2_1_1_1_1_1">
    <p:spTree>
      <p:nvGrpSpPr>
        <p:cNvPr id="159" name="Shape 159"/>
        <p:cNvGrpSpPr/>
        <p:nvPr/>
      </p:nvGrpSpPr>
      <p:grpSpPr>
        <a:xfrm>
          <a:off x="0" y="0"/>
          <a:ext cx="0" cy="0"/>
          <a:chOff x="0" y="0"/>
          <a:chExt cx="0" cy="0"/>
        </a:xfrm>
      </p:grpSpPr>
      <p:pic>
        <p:nvPicPr>
          <p:cNvPr id="160" name="Google Shape;160;p25"/>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161" name="Google Shape;161;p25"/>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5"/>
          <p:cNvSpPr txBox="1"/>
          <p:nvPr>
            <p:ph type="title"/>
          </p:nvPr>
        </p:nvSpPr>
        <p:spPr>
          <a:xfrm>
            <a:off x="761800" y="2700925"/>
            <a:ext cx="3486900" cy="907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2400"/>
              <a:buNone/>
              <a:defRPr sz="4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3" name="Google Shape;163;p25"/>
          <p:cNvSpPr txBox="1"/>
          <p:nvPr>
            <p:ph idx="1" type="body"/>
          </p:nvPr>
        </p:nvSpPr>
        <p:spPr>
          <a:xfrm>
            <a:off x="761800" y="3520600"/>
            <a:ext cx="2562900" cy="582600"/>
          </a:xfrm>
          <a:prstGeom prst="rect">
            <a:avLst/>
          </a:prstGeom>
        </p:spPr>
        <p:txBody>
          <a:bodyPr anchorCtr="0" anchor="t" bIns="91425" lIns="91425" spcFirstLastPara="1" rIns="91425" wrap="square" tIns="91425">
            <a:noAutofit/>
          </a:bodyPr>
          <a:lstStyle>
            <a:lvl1pPr indent="-317500" lvl="0" marL="457200" rtl="0">
              <a:spcBef>
                <a:spcPts val="0"/>
              </a:spcBef>
              <a:spcAft>
                <a:spcPts val="0"/>
              </a:spcAft>
              <a:buSzPts val="1400"/>
              <a:buChar char="●"/>
              <a:defRPr sz="16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64" name="Google Shape;164;p25"/>
          <p:cNvSpPr txBox="1"/>
          <p:nvPr>
            <p:ph hasCustomPrompt="1" idx="2" type="title"/>
          </p:nvPr>
        </p:nvSpPr>
        <p:spPr>
          <a:xfrm>
            <a:off x="761800" y="1882375"/>
            <a:ext cx="1480500" cy="1007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4800"/>
              <a:buNone/>
              <a:defRPr sz="6000">
                <a:solidFill>
                  <a:schemeClr val="dk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5_2_1_1_1_1_1_1">
    <p:spTree>
      <p:nvGrpSpPr>
        <p:cNvPr id="165" name="Shape 165"/>
        <p:cNvGrpSpPr/>
        <p:nvPr/>
      </p:nvGrpSpPr>
      <p:grpSpPr>
        <a:xfrm>
          <a:off x="0" y="0"/>
          <a:ext cx="0" cy="0"/>
          <a:chOff x="0" y="0"/>
          <a:chExt cx="0" cy="0"/>
        </a:xfrm>
      </p:grpSpPr>
      <p:pic>
        <p:nvPicPr>
          <p:cNvPr id="166" name="Google Shape;166;p26"/>
          <p:cNvPicPr preferRelativeResize="0"/>
          <p:nvPr/>
        </p:nvPicPr>
        <p:blipFill>
          <a:blip r:embed="rId2">
            <a:alphaModFix/>
          </a:blip>
          <a:stretch>
            <a:fillRect/>
          </a:stretch>
        </p:blipFill>
        <p:spPr>
          <a:xfrm flipH="1" rot="10800000">
            <a:off x="-25" y="0"/>
            <a:ext cx="9144003" cy="5143501"/>
          </a:xfrm>
          <a:prstGeom prst="rect">
            <a:avLst/>
          </a:prstGeom>
          <a:noFill/>
          <a:ln>
            <a:noFill/>
          </a:ln>
        </p:spPr>
      </p:pic>
      <p:sp>
        <p:nvSpPr>
          <p:cNvPr id="167" name="Google Shape;167;p26"/>
          <p:cNvSpPr/>
          <p:nvPr/>
        </p:nvSpPr>
        <p:spPr>
          <a:xfrm flipH="1" rot="10800000">
            <a:off x="0" y="1"/>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6"/>
          <p:cNvSpPr txBox="1"/>
          <p:nvPr>
            <p:ph type="title"/>
          </p:nvPr>
        </p:nvSpPr>
        <p:spPr>
          <a:xfrm>
            <a:off x="4710225" y="2551300"/>
            <a:ext cx="3592200" cy="7689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None/>
              <a:defRPr sz="4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9" name="Google Shape;169;p26"/>
          <p:cNvSpPr txBox="1"/>
          <p:nvPr>
            <p:ph idx="1" type="body"/>
          </p:nvPr>
        </p:nvSpPr>
        <p:spPr>
          <a:xfrm>
            <a:off x="5178225" y="3371125"/>
            <a:ext cx="2656200" cy="601200"/>
          </a:xfrm>
          <a:prstGeom prst="rect">
            <a:avLst/>
          </a:prstGeom>
        </p:spPr>
        <p:txBody>
          <a:bodyPr anchorCtr="0" anchor="t" bIns="91425" lIns="91425" spcFirstLastPara="1" rIns="91425" wrap="square" tIns="91425">
            <a:noAutofit/>
          </a:bodyPr>
          <a:lstStyle>
            <a:lvl1pPr indent="-317500" lvl="0" marL="457200" rtl="0" algn="ctr">
              <a:spcBef>
                <a:spcPts val="0"/>
              </a:spcBef>
              <a:spcAft>
                <a:spcPts val="0"/>
              </a:spcAft>
              <a:buSzPts val="1400"/>
              <a:buChar char="●"/>
              <a:defRPr sz="16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70" name="Google Shape;170;p26"/>
          <p:cNvSpPr txBox="1"/>
          <p:nvPr>
            <p:ph hasCustomPrompt="1" idx="2" type="title"/>
          </p:nvPr>
        </p:nvSpPr>
        <p:spPr>
          <a:xfrm>
            <a:off x="5102325" y="1738000"/>
            <a:ext cx="2808000" cy="8133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6000">
                <a:solidFill>
                  <a:schemeClr val="dk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3">
  <p:cSld name="CUSTOM_5_2_1_1_1_1_1_2">
    <p:spTree>
      <p:nvGrpSpPr>
        <p:cNvPr id="171" name="Shape 171"/>
        <p:cNvGrpSpPr/>
        <p:nvPr/>
      </p:nvGrpSpPr>
      <p:grpSpPr>
        <a:xfrm>
          <a:off x="0" y="0"/>
          <a:ext cx="0" cy="0"/>
          <a:chOff x="0" y="0"/>
          <a:chExt cx="0" cy="0"/>
        </a:xfrm>
      </p:grpSpPr>
      <p:pic>
        <p:nvPicPr>
          <p:cNvPr id="172" name="Google Shape;172;p27"/>
          <p:cNvPicPr preferRelativeResize="0"/>
          <p:nvPr/>
        </p:nvPicPr>
        <p:blipFill>
          <a:blip r:embed="rId2">
            <a:alphaModFix/>
          </a:blip>
          <a:stretch>
            <a:fillRect/>
          </a:stretch>
        </p:blipFill>
        <p:spPr>
          <a:xfrm>
            <a:off x="-3" y="0"/>
            <a:ext cx="9144003" cy="5143501"/>
          </a:xfrm>
          <a:prstGeom prst="rect">
            <a:avLst/>
          </a:prstGeom>
          <a:noFill/>
          <a:ln>
            <a:noFill/>
          </a:ln>
        </p:spPr>
      </p:pic>
      <p:sp>
        <p:nvSpPr>
          <p:cNvPr id="173" name="Google Shape;173;p27"/>
          <p:cNvSpPr/>
          <p:nvPr/>
        </p:nvSpPr>
        <p:spPr>
          <a:xfrm flipH="1">
            <a:off x="-25"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7"/>
          <p:cNvSpPr txBox="1"/>
          <p:nvPr>
            <p:ph type="title"/>
          </p:nvPr>
        </p:nvSpPr>
        <p:spPr>
          <a:xfrm>
            <a:off x="4445100" y="2764550"/>
            <a:ext cx="3464700" cy="716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2400"/>
              <a:buNone/>
              <a:defRPr sz="48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75" name="Google Shape;175;p27"/>
          <p:cNvSpPr txBox="1"/>
          <p:nvPr>
            <p:ph idx="1" type="body"/>
          </p:nvPr>
        </p:nvSpPr>
        <p:spPr>
          <a:xfrm>
            <a:off x="5007475" y="3591450"/>
            <a:ext cx="2902200" cy="615600"/>
          </a:xfrm>
          <a:prstGeom prst="rect">
            <a:avLst/>
          </a:prstGeom>
        </p:spPr>
        <p:txBody>
          <a:bodyPr anchorCtr="0" anchor="t" bIns="91425" lIns="91425" spcFirstLastPara="1" rIns="91425" wrap="square" tIns="91425">
            <a:noAutofit/>
          </a:bodyPr>
          <a:lstStyle>
            <a:lvl1pPr indent="-317500" lvl="0" marL="457200" rtl="0" algn="r">
              <a:spcBef>
                <a:spcPts val="0"/>
              </a:spcBef>
              <a:spcAft>
                <a:spcPts val="0"/>
              </a:spcAft>
              <a:buSzPts val="1400"/>
              <a:buChar char="●"/>
              <a:defRPr sz="1600"/>
            </a:lvl1pPr>
            <a:lvl2pPr indent="-317500" lvl="1" marL="914400" rtl="0">
              <a:spcBef>
                <a:spcPts val="0"/>
              </a:spcBef>
              <a:spcAft>
                <a:spcPts val="0"/>
              </a:spcAft>
              <a:buSzPts val="1400"/>
              <a:buChar char="○"/>
              <a:defRPr/>
            </a:lvl2pPr>
            <a:lvl3pPr indent="-317500" lvl="2" marL="1371600" rtl="0">
              <a:spcBef>
                <a:spcPts val="0"/>
              </a:spcBef>
              <a:spcAft>
                <a:spcPts val="0"/>
              </a:spcAft>
              <a:buSzPts val="1400"/>
              <a:buChar char="■"/>
              <a:defRPr/>
            </a:lvl3pPr>
            <a:lvl4pPr indent="-317500" lvl="3" marL="1828800" rtl="0">
              <a:spcBef>
                <a:spcPts val="0"/>
              </a:spcBef>
              <a:spcAft>
                <a:spcPts val="0"/>
              </a:spcAft>
              <a:buSzPts val="1400"/>
              <a:buChar char="●"/>
              <a:defRPr/>
            </a:lvl4pPr>
            <a:lvl5pPr indent="-317500" lvl="4" marL="2286000" rtl="0">
              <a:spcBef>
                <a:spcPts val="0"/>
              </a:spcBef>
              <a:spcAft>
                <a:spcPts val="0"/>
              </a:spcAft>
              <a:buSzPts val="1400"/>
              <a:buChar char="○"/>
              <a:defRPr/>
            </a:lvl5pPr>
            <a:lvl6pPr indent="-317500" lvl="5" marL="2743200" rtl="0">
              <a:spcBef>
                <a:spcPts val="0"/>
              </a:spcBef>
              <a:spcAft>
                <a:spcPts val="0"/>
              </a:spcAft>
              <a:buSzPts val="1400"/>
              <a:buChar char="■"/>
              <a:defRPr/>
            </a:lvl6pPr>
            <a:lvl7pPr indent="-317500" lvl="6" marL="3200400" rtl="0">
              <a:spcBef>
                <a:spcPts val="0"/>
              </a:spcBef>
              <a:spcAft>
                <a:spcPts val="0"/>
              </a:spcAft>
              <a:buSzPts val="1400"/>
              <a:buChar char="●"/>
              <a:defRPr/>
            </a:lvl7pPr>
            <a:lvl8pPr indent="-317500" lvl="7" marL="3657600" rtl="0">
              <a:spcBef>
                <a:spcPts val="0"/>
              </a:spcBef>
              <a:spcAft>
                <a:spcPts val="0"/>
              </a:spcAft>
              <a:buSzPts val="1400"/>
              <a:buChar char="○"/>
              <a:defRPr/>
            </a:lvl8pPr>
            <a:lvl9pPr indent="-317500" lvl="8" marL="4114800" rtl="0">
              <a:spcBef>
                <a:spcPts val="0"/>
              </a:spcBef>
              <a:spcAft>
                <a:spcPts val="0"/>
              </a:spcAft>
              <a:buSzPts val="1400"/>
              <a:buChar char="■"/>
              <a:defRPr/>
            </a:lvl9pPr>
          </a:lstStyle>
          <a:p/>
        </p:txBody>
      </p:sp>
      <p:sp>
        <p:nvSpPr>
          <p:cNvPr id="176" name="Google Shape;176;p27"/>
          <p:cNvSpPr txBox="1"/>
          <p:nvPr>
            <p:ph hasCustomPrompt="1" idx="2" type="title"/>
          </p:nvPr>
        </p:nvSpPr>
        <p:spPr>
          <a:xfrm>
            <a:off x="6416025" y="1932850"/>
            <a:ext cx="1493400" cy="925200"/>
          </a:xfrm>
          <a:prstGeom prst="rect">
            <a:avLst/>
          </a:prstGeom>
        </p:spPr>
        <p:txBody>
          <a:bodyPr anchorCtr="0" anchor="t" bIns="91425" lIns="91425" spcFirstLastPara="1" rIns="91425" wrap="square" tIns="91425">
            <a:noAutofit/>
          </a:bodyPr>
          <a:lstStyle>
            <a:lvl1pPr lvl="0" rtl="0" algn="r">
              <a:spcBef>
                <a:spcPts val="0"/>
              </a:spcBef>
              <a:spcAft>
                <a:spcPts val="0"/>
              </a:spcAft>
              <a:buSzPts val="4800"/>
              <a:buNone/>
              <a:defRPr sz="6000">
                <a:solidFill>
                  <a:schemeClr val="dk2"/>
                </a:solidFill>
              </a:defRPr>
            </a:lvl1pPr>
            <a:lvl2pPr lvl="1" rtl="0" algn="ctr">
              <a:spcBef>
                <a:spcPts val="0"/>
              </a:spcBef>
              <a:spcAft>
                <a:spcPts val="0"/>
              </a:spcAft>
              <a:buSzPts val="4800"/>
              <a:buNone/>
              <a:defRPr sz="4800"/>
            </a:lvl2pPr>
            <a:lvl3pPr lvl="2" rtl="0" algn="ctr">
              <a:spcBef>
                <a:spcPts val="0"/>
              </a:spcBef>
              <a:spcAft>
                <a:spcPts val="0"/>
              </a:spcAft>
              <a:buSzPts val="4800"/>
              <a:buNone/>
              <a:defRPr sz="4800"/>
            </a:lvl3pPr>
            <a:lvl4pPr lvl="3" rtl="0" algn="ctr">
              <a:spcBef>
                <a:spcPts val="0"/>
              </a:spcBef>
              <a:spcAft>
                <a:spcPts val="0"/>
              </a:spcAft>
              <a:buSzPts val="4800"/>
              <a:buNone/>
              <a:defRPr sz="4800"/>
            </a:lvl4pPr>
            <a:lvl5pPr lvl="4" rtl="0" algn="ctr">
              <a:spcBef>
                <a:spcPts val="0"/>
              </a:spcBef>
              <a:spcAft>
                <a:spcPts val="0"/>
              </a:spcAft>
              <a:buSzPts val="4800"/>
              <a:buNone/>
              <a:defRPr sz="4800"/>
            </a:lvl5pPr>
            <a:lvl6pPr lvl="5" rtl="0" algn="ctr">
              <a:spcBef>
                <a:spcPts val="0"/>
              </a:spcBef>
              <a:spcAft>
                <a:spcPts val="0"/>
              </a:spcAft>
              <a:buSzPts val="4800"/>
              <a:buNone/>
              <a:defRPr sz="4800"/>
            </a:lvl6pPr>
            <a:lvl7pPr lvl="6" rtl="0" algn="ctr">
              <a:spcBef>
                <a:spcPts val="0"/>
              </a:spcBef>
              <a:spcAft>
                <a:spcPts val="0"/>
              </a:spcAft>
              <a:buSzPts val="4800"/>
              <a:buNone/>
              <a:defRPr sz="4800"/>
            </a:lvl7pPr>
            <a:lvl8pPr lvl="7" rtl="0" algn="ctr">
              <a:spcBef>
                <a:spcPts val="0"/>
              </a:spcBef>
              <a:spcAft>
                <a:spcPts val="0"/>
              </a:spcAft>
              <a:buSzPts val="4800"/>
              <a:buNone/>
              <a:defRPr sz="4800"/>
            </a:lvl8pPr>
            <a:lvl9pPr lvl="8" rtl="0" algn="ctr">
              <a:spcBef>
                <a:spcPts val="0"/>
              </a:spcBef>
              <a:spcAft>
                <a:spcPts val="0"/>
              </a:spcAft>
              <a:buSzPts val="4800"/>
              <a:buNone/>
              <a:defRPr sz="4800"/>
            </a:lvl9pPr>
          </a:lstStyle>
          <a:p>
            <a:r>
              <a:t>xx%</a:t>
            </a: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177" name="Shape 177"/>
        <p:cNvGrpSpPr/>
        <p:nvPr/>
      </p:nvGrpSpPr>
      <p:grpSpPr>
        <a:xfrm>
          <a:off x="0" y="0"/>
          <a:ext cx="0" cy="0"/>
          <a:chOff x="0" y="0"/>
          <a:chExt cx="0" cy="0"/>
        </a:xfrm>
      </p:grpSpPr>
      <p:pic>
        <p:nvPicPr>
          <p:cNvPr id="178" name="Google Shape;178;p28"/>
          <p:cNvPicPr preferRelativeResize="0"/>
          <p:nvPr/>
        </p:nvPicPr>
        <p:blipFill>
          <a:blip r:embed="rId2">
            <a:alphaModFix/>
          </a:blip>
          <a:stretch>
            <a:fillRect/>
          </a:stretch>
        </p:blipFill>
        <p:spPr>
          <a:xfrm>
            <a:off x="-25" y="0"/>
            <a:ext cx="9144003" cy="5143501"/>
          </a:xfrm>
          <a:prstGeom prst="rect">
            <a:avLst/>
          </a:prstGeom>
          <a:noFill/>
          <a:ln>
            <a:noFill/>
          </a:ln>
        </p:spPr>
      </p:pic>
      <p:sp>
        <p:nvSpPr>
          <p:cNvPr id="179" name="Google Shape;179;p28"/>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8"/>
          <p:cNvSpPr txBox="1"/>
          <p:nvPr>
            <p:ph hasCustomPrompt="1" type="title"/>
          </p:nvPr>
        </p:nvSpPr>
        <p:spPr>
          <a:xfrm>
            <a:off x="1624656" y="647050"/>
            <a:ext cx="5894700" cy="104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7200"/>
              <a:buNone/>
              <a:defRPr sz="6000"/>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181" name="Google Shape;181;p28"/>
          <p:cNvSpPr txBox="1"/>
          <p:nvPr>
            <p:ph idx="1" type="subTitle"/>
          </p:nvPr>
        </p:nvSpPr>
        <p:spPr>
          <a:xfrm>
            <a:off x="1624593" y="1531500"/>
            <a:ext cx="5894700" cy="432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182" name="Google Shape;182;p28"/>
          <p:cNvSpPr txBox="1"/>
          <p:nvPr>
            <p:ph hasCustomPrompt="1" idx="2" type="title"/>
          </p:nvPr>
        </p:nvSpPr>
        <p:spPr>
          <a:xfrm>
            <a:off x="1624733" y="1913062"/>
            <a:ext cx="5894700" cy="104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7200"/>
              <a:buNone/>
              <a:defRPr sz="6000"/>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183" name="Google Shape;183;p28"/>
          <p:cNvSpPr txBox="1"/>
          <p:nvPr>
            <p:ph idx="3" type="subTitle"/>
          </p:nvPr>
        </p:nvSpPr>
        <p:spPr>
          <a:xfrm>
            <a:off x="1624562" y="2797513"/>
            <a:ext cx="5894700" cy="432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
        <p:nvSpPr>
          <p:cNvPr id="184" name="Google Shape;184;p28"/>
          <p:cNvSpPr txBox="1"/>
          <p:nvPr>
            <p:ph hasCustomPrompt="1" idx="4" type="title"/>
          </p:nvPr>
        </p:nvSpPr>
        <p:spPr>
          <a:xfrm>
            <a:off x="1624733" y="3179073"/>
            <a:ext cx="5894700" cy="1040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7200"/>
              <a:buNone/>
              <a:defRPr sz="6000"/>
            </a:lvl1pPr>
            <a:lvl2pPr lvl="1" rtl="0">
              <a:spcBef>
                <a:spcPts val="0"/>
              </a:spcBef>
              <a:spcAft>
                <a:spcPts val="0"/>
              </a:spcAft>
              <a:buSzPts val="7200"/>
              <a:buNone/>
              <a:defRPr sz="7200"/>
            </a:lvl2pPr>
            <a:lvl3pPr lvl="2" rtl="0">
              <a:spcBef>
                <a:spcPts val="0"/>
              </a:spcBef>
              <a:spcAft>
                <a:spcPts val="0"/>
              </a:spcAft>
              <a:buSzPts val="7200"/>
              <a:buNone/>
              <a:defRPr sz="7200"/>
            </a:lvl3pPr>
            <a:lvl4pPr lvl="3" rtl="0">
              <a:spcBef>
                <a:spcPts val="0"/>
              </a:spcBef>
              <a:spcAft>
                <a:spcPts val="0"/>
              </a:spcAft>
              <a:buSzPts val="7200"/>
              <a:buNone/>
              <a:defRPr sz="7200"/>
            </a:lvl4pPr>
            <a:lvl5pPr lvl="4" rtl="0">
              <a:spcBef>
                <a:spcPts val="0"/>
              </a:spcBef>
              <a:spcAft>
                <a:spcPts val="0"/>
              </a:spcAft>
              <a:buSzPts val="7200"/>
              <a:buNone/>
              <a:defRPr sz="7200"/>
            </a:lvl5pPr>
            <a:lvl6pPr lvl="5" rtl="0">
              <a:spcBef>
                <a:spcPts val="0"/>
              </a:spcBef>
              <a:spcAft>
                <a:spcPts val="0"/>
              </a:spcAft>
              <a:buSzPts val="7200"/>
              <a:buNone/>
              <a:defRPr sz="7200"/>
            </a:lvl6pPr>
            <a:lvl7pPr lvl="6" rtl="0">
              <a:spcBef>
                <a:spcPts val="0"/>
              </a:spcBef>
              <a:spcAft>
                <a:spcPts val="0"/>
              </a:spcAft>
              <a:buSzPts val="7200"/>
              <a:buNone/>
              <a:defRPr sz="7200"/>
            </a:lvl7pPr>
            <a:lvl8pPr lvl="7" rtl="0">
              <a:spcBef>
                <a:spcPts val="0"/>
              </a:spcBef>
              <a:spcAft>
                <a:spcPts val="0"/>
              </a:spcAft>
              <a:buSzPts val="7200"/>
              <a:buNone/>
              <a:defRPr sz="7200"/>
            </a:lvl8pPr>
            <a:lvl9pPr lvl="8" rtl="0">
              <a:spcBef>
                <a:spcPts val="0"/>
              </a:spcBef>
              <a:spcAft>
                <a:spcPts val="0"/>
              </a:spcAft>
              <a:buSzPts val="7200"/>
              <a:buNone/>
              <a:defRPr sz="7200"/>
            </a:lvl9pPr>
          </a:lstStyle>
          <a:p>
            <a:r>
              <a:t>xx%</a:t>
            </a:r>
          </a:p>
        </p:txBody>
      </p:sp>
      <p:sp>
        <p:nvSpPr>
          <p:cNvPr id="185" name="Google Shape;185;p28"/>
          <p:cNvSpPr txBox="1"/>
          <p:nvPr>
            <p:ph idx="5" type="subTitle"/>
          </p:nvPr>
        </p:nvSpPr>
        <p:spPr>
          <a:xfrm>
            <a:off x="1624593" y="4063525"/>
            <a:ext cx="5894700" cy="432900"/>
          </a:xfrm>
          <a:prstGeom prst="rect">
            <a:avLst/>
          </a:prstGeom>
        </p:spPr>
        <p:txBody>
          <a:bodyPr anchorCtr="0" anchor="t" bIns="91425" lIns="91425" spcFirstLastPara="1" rIns="91425" wrap="square" tIns="91425">
            <a:noAutofit/>
          </a:bodyPr>
          <a:lstStyle>
            <a:lvl1pPr lvl="0" rtl="0" algn="ctr">
              <a:spcBef>
                <a:spcPts val="0"/>
              </a:spcBef>
              <a:spcAft>
                <a:spcPts val="0"/>
              </a:spcAft>
              <a:buNone/>
              <a:defRPr sz="1600"/>
            </a:lvl1pPr>
            <a:lvl2pPr lvl="1" rtl="0" algn="ctr">
              <a:spcBef>
                <a:spcPts val="0"/>
              </a:spcBef>
              <a:spcAft>
                <a:spcPts val="0"/>
              </a:spcAft>
              <a:buNone/>
              <a:defRPr sz="1600"/>
            </a:lvl2pPr>
            <a:lvl3pPr lvl="2" rtl="0" algn="ctr">
              <a:spcBef>
                <a:spcPts val="0"/>
              </a:spcBef>
              <a:spcAft>
                <a:spcPts val="0"/>
              </a:spcAft>
              <a:buNone/>
              <a:defRPr sz="1600"/>
            </a:lvl3pPr>
            <a:lvl4pPr lvl="3" rtl="0" algn="ctr">
              <a:spcBef>
                <a:spcPts val="0"/>
              </a:spcBef>
              <a:spcAft>
                <a:spcPts val="0"/>
              </a:spcAft>
              <a:buNone/>
              <a:defRPr sz="1600"/>
            </a:lvl4pPr>
            <a:lvl5pPr lvl="4" rtl="0" algn="ctr">
              <a:spcBef>
                <a:spcPts val="0"/>
              </a:spcBef>
              <a:spcAft>
                <a:spcPts val="0"/>
              </a:spcAft>
              <a:buNone/>
              <a:defRPr sz="1600"/>
            </a:lvl5pPr>
            <a:lvl6pPr lvl="5" rtl="0" algn="ctr">
              <a:spcBef>
                <a:spcPts val="0"/>
              </a:spcBef>
              <a:spcAft>
                <a:spcPts val="0"/>
              </a:spcAft>
              <a:buNone/>
              <a:defRPr sz="1600"/>
            </a:lvl6pPr>
            <a:lvl7pPr lvl="6" rtl="0" algn="ctr">
              <a:spcBef>
                <a:spcPts val="0"/>
              </a:spcBef>
              <a:spcAft>
                <a:spcPts val="0"/>
              </a:spcAft>
              <a:buNone/>
              <a:defRPr sz="1600"/>
            </a:lvl7pPr>
            <a:lvl8pPr lvl="7" rtl="0" algn="ctr">
              <a:spcBef>
                <a:spcPts val="0"/>
              </a:spcBef>
              <a:spcAft>
                <a:spcPts val="0"/>
              </a:spcAft>
              <a:buNone/>
              <a:defRPr sz="1600"/>
            </a:lvl8pPr>
            <a:lvl9pPr lvl="8" rtl="0" algn="ctr">
              <a:spcBef>
                <a:spcPts val="0"/>
              </a:spcBef>
              <a:spcAft>
                <a:spcPts val="0"/>
              </a:spcAft>
              <a:buNone/>
              <a:defRPr sz="1600"/>
            </a:lvl9pPr>
          </a:lstStyle>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0">
    <p:spTree>
      <p:nvGrpSpPr>
        <p:cNvPr id="186" name="Shape 186"/>
        <p:cNvGrpSpPr/>
        <p:nvPr/>
      </p:nvGrpSpPr>
      <p:grpSpPr>
        <a:xfrm>
          <a:off x="0" y="0"/>
          <a:ext cx="0" cy="0"/>
          <a:chOff x="0" y="0"/>
          <a:chExt cx="0" cy="0"/>
        </a:xfrm>
      </p:grpSpPr>
      <p:pic>
        <p:nvPicPr>
          <p:cNvPr id="187" name="Google Shape;187;p29"/>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188" name="Google Shape;188;p29"/>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9"/>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190" name="Google Shape;190;p29"/>
          <p:cNvSpPr txBox="1"/>
          <p:nvPr>
            <p:ph idx="1" type="subTitle"/>
          </p:nvPr>
        </p:nvSpPr>
        <p:spPr>
          <a:xfrm>
            <a:off x="2132954" y="2326756"/>
            <a:ext cx="2127300" cy="512700"/>
          </a:xfrm>
          <a:prstGeom prst="rect">
            <a:avLst/>
          </a:prstGeom>
        </p:spPr>
        <p:txBody>
          <a:bodyPr anchorCtr="0" anchor="t" bIns="91425" lIns="91425" spcFirstLastPara="1" rIns="91425" wrap="square" tIns="91425">
            <a:noAutofit/>
          </a:bodyPr>
          <a:lstStyle>
            <a:lvl1pPr lvl="0" marR="23369"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1" name="Google Shape;191;p29"/>
          <p:cNvSpPr txBox="1"/>
          <p:nvPr>
            <p:ph idx="2" type="title"/>
          </p:nvPr>
        </p:nvSpPr>
        <p:spPr>
          <a:xfrm>
            <a:off x="2132863" y="1922300"/>
            <a:ext cx="21273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92" name="Google Shape;192;p29"/>
          <p:cNvSpPr txBox="1"/>
          <p:nvPr>
            <p:ph idx="3" type="subTitle"/>
          </p:nvPr>
        </p:nvSpPr>
        <p:spPr>
          <a:xfrm>
            <a:off x="4883845" y="2326756"/>
            <a:ext cx="2127300" cy="512700"/>
          </a:xfrm>
          <a:prstGeom prst="rect">
            <a:avLst/>
          </a:prstGeom>
        </p:spPr>
        <p:txBody>
          <a:bodyPr anchorCtr="0" anchor="t" bIns="91425" lIns="91425" spcFirstLastPara="1" rIns="91425" wrap="square" tIns="91425">
            <a:noAutofit/>
          </a:bodyPr>
          <a:lstStyle>
            <a:lvl1pPr lvl="0" marR="16427"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3" name="Google Shape;193;p29"/>
          <p:cNvSpPr txBox="1"/>
          <p:nvPr>
            <p:ph idx="4" type="title"/>
          </p:nvPr>
        </p:nvSpPr>
        <p:spPr>
          <a:xfrm>
            <a:off x="4883769" y="1922300"/>
            <a:ext cx="21273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94" name="Google Shape;194;p29"/>
          <p:cNvSpPr txBox="1"/>
          <p:nvPr>
            <p:ph idx="5" type="subTitle"/>
          </p:nvPr>
        </p:nvSpPr>
        <p:spPr>
          <a:xfrm>
            <a:off x="2132863" y="3873650"/>
            <a:ext cx="2127300" cy="512700"/>
          </a:xfrm>
          <a:prstGeom prst="rect">
            <a:avLst/>
          </a:prstGeom>
        </p:spPr>
        <p:txBody>
          <a:bodyPr anchorCtr="0" anchor="t" bIns="91425" lIns="91425" spcFirstLastPara="1" rIns="91425" wrap="square" tIns="91425">
            <a:noAutofit/>
          </a:bodyPr>
          <a:lstStyle>
            <a:lvl1pPr lvl="0" marR="23369"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5" name="Google Shape;195;p29"/>
          <p:cNvSpPr txBox="1"/>
          <p:nvPr>
            <p:ph idx="6" type="title"/>
          </p:nvPr>
        </p:nvSpPr>
        <p:spPr>
          <a:xfrm>
            <a:off x="2132863" y="3476446"/>
            <a:ext cx="21273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196" name="Google Shape;196;p29"/>
          <p:cNvSpPr txBox="1"/>
          <p:nvPr>
            <p:ph idx="7" type="subTitle"/>
          </p:nvPr>
        </p:nvSpPr>
        <p:spPr>
          <a:xfrm>
            <a:off x="4883717" y="3873650"/>
            <a:ext cx="2127300" cy="512700"/>
          </a:xfrm>
          <a:prstGeom prst="rect">
            <a:avLst/>
          </a:prstGeom>
        </p:spPr>
        <p:txBody>
          <a:bodyPr anchorCtr="0" anchor="t" bIns="91425" lIns="91425" spcFirstLastPara="1" rIns="91425" wrap="square" tIns="91425">
            <a:noAutofit/>
          </a:bodyPr>
          <a:lstStyle>
            <a:lvl1pPr lvl="0" marR="73577" rtl="0" algn="ct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 name="Google Shape;197;p29"/>
          <p:cNvSpPr txBox="1"/>
          <p:nvPr>
            <p:ph idx="8" type="title"/>
          </p:nvPr>
        </p:nvSpPr>
        <p:spPr>
          <a:xfrm>
            <a:off x="4883743" y="3476446"/>
            <a:ext cx="2127300" cy="3777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10_1">
    <p:spTree>
      <p:nvGrpSpPr>
        <p:cNvPr id="198" name="Shape 198"/>
        <p:cNvGrpSpPr/>
        <p:nvPr/>
      </p:nvGrpSpPr>
      <p:grpSpPr>
        <a:xfrm>
          <a:off x="0" y="0"/>
          <a:ext cx="0" cy="0"/>
          <a:chOff x="0" y="0"/>
          <a:chExt cx="0" cy="0"/>
        </a:xfrm>
      </p:grpSpPr>
      <p:pic>
        <p:nvPicPr>
          <p:cNvPr id="199" name="Google Shape;199;p30"/>
          <p:cNvPicPr preferRelativeResize="0"/>
          <p:nvPr/>
        </p:nvPicPr>
        <p:blipFill>
          <a:blip r:embed="rId2">
            <a:alphaModFix/>
          </a:blip>
          <a:stretch>
            <a:fillRect/>
          </a:stretch>
        </p:blipFill>
        <p:spPr>
          <a:xfrm flipH="1" rot="10800000">
            <a:off x="-3" y="0"/>
            <a:ext cx="9144003" cy="5143501"/>
          </a:xfrm>
          <a:prstGeom prst="rect">
            <a:avLst/>
          </a:prstGeom>
          <a:noFill/>
          <a:ln>
            <a:noFill/>
          </a:ln>
        </p:spPr>
      </p:pic>
      <p:sp>
        <p:nvSpPr>
          <p:cNvPr id="200" name="Google Shape;200;p30"/>
          <p:cNvSpPr/>
          <p:nvPr/>
        </p:nvSpPr>
        <p:spPr>
          <a:xfrm rot="10800000">
            <a:off x="-25" y="1"/>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30"/>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202" name="Google Shape;202;p30"/>
          <p:cNvSpPr txBox="1"/>
          <p:nvPr>
            <p:ph idx="1" type="subTitle"/>
          </p:nvPr>
        </p:nvSpPr>
        <p:spPr>
          <a:xfrm>
            <a:off x="5971945" y="1913459"/>
            <a:ext cx="1548900" cy="698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3" name="Google Shape;203;p30"/>
          <p:cNvSpPr txBox="1"/>
          <p:nvPr>
            <p:ph idx="2" type="title"/>
          </p:nvPr>
        </p:nvSpPr>
        <p:spPr>
          <a:xfrm>
            <a:off x="5811445" y="1523413"/>
            <a:ext cx="1709400" cy="377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204" name="Google Shape;204;p30"/>
          <p:cNvSpPr txBox="1"/>
          <p:nvPr>
            <p:ph idx="3" type="subTitle"/>
          </p:nvPr>
        </p:nvSpPr>
        <p:spPr>
          <a:xfrm>
            <a:off x="5971945" y="3511387"/>
            <a:ext cx="1548900" cy="6987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5" name="Google Shape;205;p30"/>
          <p:cNvSpPr txBox="1"/>
          <p:nvPr>
            <p:ph idx="4" type="title"/>
          </p:nvPr>
        </p:nvSpPr>
        <p:spPr>
          <a:xfrm>
            <a:off x="5811445" y="3121325"/>
            <a:ext cx="1709400" cy="377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206" name="Google Shape;206;p30"/>
          <p:cNvSpPr txBox="1"/>
          <p:nvPr>
            <p:ph idx="5" type="subTitle"/>
          </p:nvPr>
        </p:nvSpPr>
        <p:spPr>
          <a:xfrm>
            <a:off x="1623409" y="3511387"/>
            <a:ext cx="1548900" cy="698700"/>
          </a:xfrm>
          <a:prstGeom prst="rect">
            <a:avLst/>
          </a:prstGeom>
        </p:spPr>
        <p:txBody>
          <a:bodyPr anchorCtr="0" anchor="t" bIns="91425" lIns="91425" spcFirstLastPara="1" rIns="91425" wrap="square" tIns="91425">
            <a:noAutofit/>
          </a:bodyPr>
          <a:lstStyle>
            <a:lvl1pPr lvl="0" marR="23369"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7" name="Google Shape;207;p30"/>
          <p:cNvSpPr txBox="1"/>
          <p:nvPr>
            <p:ph idx="6" type="title"/>
          </p:nvPr>
        </p:nvSpPr>
        <p:spPr>
          <a:xfrm>
            <a:off x="1623409" y="3121325"/>
            <a:ext cx="1709400" cy="377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208" name="Google Shape;208;p30"/>
          <p:cNvSpPr txBox="1"/>
          <p:nvPr>
            <p:ph idx="7" type="subTitle"/>
          </p:nvPr>
        </p:nvSpPr>
        <p:spPr>
          <a:xfrm>
            <a:off x="1623409" y="1913459"/>
            <a:ext cx="1548900" cy="698700"/>
          </a:xfrm>
          <a:prstGeom prst="rect">
            <a:avLst/>
          </a:prstGeom>
        </p:spPr>
        <p:txBody>
          <a:bodyPr anchorCtr="0" anchor="t" bIns="91425" lIns="91425" spcFirstLastPara="1" rIns="91425" wrap="square" tIns="91425">
            <a:noAutofit/>
          </a:bodyPr>
          <a:lstStyle>
            <a:lvl1pPr lvl="0" marR="73577" rtl="0">
              <a:lnSpc>
                <a:spcPct val="100000"/>
              </a:lnSpc>
              <a:spcBef>
                <a:spcPts val="0"/>
              </a:spcBef>
              <a:spcAft>
                <a:spcPts val="0"/>
              </a:spcAft>
              <a:buSzPts val="14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9" name="Google Shape;209;p30"/>
          <p:cNvSpPr txBox="1"/>
          <p:nvPr>
            <p:ph idx="8" type="title"/>
          </p:nvPr>
        </p:nvSpPr>
        <p:spPr>
          <a:xfrm>
            <a:off x="1623409" y="1523425"/>
            <a:ext cx="1709400" cy="377700"/>
          </a:xfrm>
          <a:prstGeom prst="rect">
            <a:avLst/>
          </a:prstGeom>
        </p:spPr>
        <p:txBody>
          <a:bodyPr anchorCtr="0" anchor="t" bIns="91425" lIns="91425" spcFirstLastPara="1" rIns="91425" wrap="square" tIns="91425">
            <a:noAutofit/>
          </a:bodyPr>
          <a:lstStyle>
            <a:lvl1pPr lvl="0" rtl="0" algn="l">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9" name="Shape 19"/>
        <p:cNvGrpSpPr/>
        <p:nvPr/>
      </p:nvGrpSpPr>
      <p:grpSpPr>
        <a:xfrm>
          <a:off x="0" y="0"/>
          <a:ext cx="0" cy="0"/>
          <a:chOff x="0" y="0"/>
          <a:chExt cx="0" cy="0"/>
        </a:xfrm>
      </p:grpSpPr>
      <p:pic>
        <p:nvPicPr>
          <p:cNvPr id="20" name="Google Shape;20;p4"/>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21" name="Google Shape;21;p4"/>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4"/>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 name="Google Shape;23;p4"/>
          <p:cNvSpPr txBox="1"/>
          <p:nvPr>
            <p:ph idx="1" type="body"/>
          </p:nvPr>
        </p:nvSpPr>
        <p:spPr>
          <a:xfrm>
            <a:off x="720000" y="1152475"/>
            <a:ext cx="7704000" cy="34509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SzPts val="1200"/>
              <a:buFont typeface="Open Sans"/>
              <a:buAutoNum type="arabicPeriod"/>
              <a:defRPr sz="1100"/>
            </a:lvl1pPr>
            <a:lvl2pPr indent="-304800" lvl="1" marL="914400" rtl="0">
              <a:lnSpc>
                <a:spcPct val="100000"/>
              </a:lnSpc>
              <a:spcBef>
                <a:spcPts val="0"/>
              </a:spcBef>
              <a:spcAft>
                <a:spcPts val="0"/>
              </a:spcAft>
              <a:buClr>
                <a:srgbClr val="434343"/>
              </a:buClr>
              <a:buSzPts val="1200"/>
              <a:buFont typeface="Roboto Condensed Light"/>
              <a:buAutoNum type="alphaLcPeriod"/>
              <a:defRPr/>
            </a:lvl2pPr>
            <a:lvl3pPr indent="-304800" lvl="2" marL="1371600" rtl="0">
              <a:lnSpc>
                <a:spcPct val="100000"/>
              </a:lnSpc>
              <a:spcBef>
                <a:spcPts val="0"/>
              </a:spcBef>
              <a:spcAft>
                <a:spcPts val="0"/>
              </a:spcAft>
              <a:buClr>
                <a:srgbClr val="434343"/>
              </a:buClr>
              <a:buSzPts val="1200"/>
              <a:buFont typeface="Roboto Condensed Light"/>
              <a:buAutoNum type="romanLcPeriod"/>
              <a:defRPr/>
            </a:lvl3pPr>
            <a:lvl4pPr indent="-304800" lvl="3" marL="1828800" rtl="0">
              <a:lnSpc>
                <a:spcPct val="100000"/>
              </a:lnSpc>
              <a:spcBef>
                <a:spcPts val="0"/>
              </a:spcBef>
              <a:spcAft>
                <a:spcPts val="0"/>
              </a:spcAft>
              <a:buClr>
                <a:srgbClr val="434343"/>
              </a:buClr>
              <a:buSzPts val="1200"/>
              <a:buFont typeface="Roboto Condensed Light"/>
              <a:buAutoNum type="arabicPeriod"/>
              <a:defRPr/>
            </a:lvl4pPr>
            <a:lvl5pPr indent="-304800" lvl="4" marL="2286000" rtl="0">
              <a:lnSpc>
                <a:spcPct val="100000"/>
              </a:lnSpc>
              <a:spcBef>
                <a:spcPts val="0"/>
              </a:spcBef>
              <a:spcAft>
                <a:spcPts val="0"/>
              </a:spcAft>
              <a:buClr>
                <a:srgbClr val="434343"/>
              </a:buClr>
              <a:buSzPts val="1200"/>
              <a:buFont typeface="Roboto Condensed Light"/>
              <a:buAutoNum type="alphaLcPeriod"/>
              <a:defRPr/>
            </a:lvl5pPr>
            <a:lvl6pPr indent="-304800" lvl="5" marL="2743200" rtl="0">
              <a:lnSpc>
                <a:spcPct val="100000"/>
              </a:lnSpc>
              <a:spcBef>
                <a:spcPts val="0"/>
              </a:spcBef>
              <a:spcAft>
                <a:spcPts val="0"/>
              </a:spcAft>
              <a:buClr>
                <a:srgbClr val="434343"/>
              </a:buClr>
              <a:buSzPts val="1200"/>
              <a:buFont typeface="Roboto Condensed Light"/>
              <a:buAutoNum type="romanLcPeriod"/>
              <a:defRPr/>
            </a:lvl6pPr>
            <a:lvl7pPr indent="-304800" lvl="6" marL="3200400" rtl="0">
              <a:lnSpc>
                <a:spcPct val="100000"/>
              </a:lnSpc>
              <a:spcBef>
                <a:spcPts val="0"/>
              </a:spcBef>
              <a:spcAft>
                <a:spcPts val="0"/>
              </a:spcAft>
              <a:buClr>
                <a:srgbClr val="434343"/>
              </a:buClr>
              <a:buSzPts val="1200"/>
              <a:buFont typeface="Roboto Condensed Light"/>
              <a:buAutoNum type="arabicPeriod"/>
              <a:defRPr/>
            </a:lvl7pPr>
            <a:lvl8pPr indent="-304800" lvl="7" marL="3657600" rtl="0">
              <a:lnSpc>
                <a:spcPct val="100000"/>
              </a:lnSpc>
              <a:spcBef>
                <a:spcPts val="0"/>
              </a:spcBef>
              <a:spcAft>
                <a:spcPts val="0"/>
              </a:spcAft>
              <a:buClr>
                <a:srgbClr val="434343"/>
              </a:buClr>
              <a:buSzPts val="1200"/>
              <a:buFont typeface="Roboto Condensed Light"/>
              <a:buAutoNum type="alphaLcPeriod"/>
              <a:defRPr/>
            </a:lvl8pPr>
            <a:lvl9pPr indent="-304800" lvl="8" marL="4114800" rtl="0">
              <a:lnSpc>
                <a:spcPct val="100000"/>
              </a:lnSpc>
              <a:spcBef>
                <a:spcPts val="0"/>
              </a:spcBef>
              <a:spcAft>
                <a:spcPts val="0"/>
              </a:spcAft>
              <a:buClr>
                <a:srgbClr val="434343"/>
              </a:buClr>
              <a:buSzPts val="1200"/>
              <a:buFont typeface="Roboto Condensed Light"/>
              <a:buAutoNum type="romanLcPeriod"/>
              <a:defRPr/>
            </a:lvl9pPr>
          </a:lstStyle>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
  <p:cSld name="CUSTOM_9">
    <p:spTree>
      <p:nvGrpSpPr>
        <p:cNvPr id="210" name="Shape 210"/>
        <p:cNvGrpSpPr/>
        <p:nvPr/>
      </p:nvGrpSpPr>
      <p:grpSpPr>
        <a:xfrm>
          <a:off x="0" y="0"/>
          <a:ext cx="0" cy="0"/>
          <a:chOff x="0" y="0"/>
          <a:chExt cx="0" cy="0"/>
        </a:xfrm>
      </p:grpSpPr>
      <p:pic>
        <p:nvPicPr>
          <p:cNvPr id="211" name="Google Shape;211;p31"/>
          <p:cNvPicPr preferRelativeResize="0"/>
          <p:nvPr/>
        </p:nvPicPr>
        <p:blipFill>
          <a:blip r:embed="rId2">
            <a:alphaModFix/>
          </a:blip>
          <a:stretch>
            <a:fillRect/>
          </a:stretch>
        </p:blipFill>
        <p:spPr>
          <a:xfrm>
            <a:off x="-25" y="0"/>
            <a:ext cx="9144003" cy="5143501"/>
          </a:xfrm>
          <a:prstGeom prst="rect">
            <a:avLst/>
          </a:prstGeom>
          <a:noFill/>
          <a:ln>
            <a:noFill/>
          </a:ln>
        </p:spPr>
      </p:pic>
      <p:sp>
        <p:nvSpPr>
          <p:cNvPr id="212" name="Google Shape;212;p31"/>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31"/>
          <p:cNvSpPr txBox="1"/>
          <p:nvPr>
            <p:ph type="title"/>
          </p:nvPr>
        </p:nvSpPr>
        <p:spPr>
          <a:xfrm>
            <a:off x="1421350" y="1875525"/>
            <a:ext cx="2607600" cy="9669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214" name="Google Shape;214;p31"/>
          <p:cNvSpPr txBox="1"/>
          <p:nvPr>
            <p:ph idx="1" type="subTitle"/>
          </p:nvPr>
        </p:nvSpPr>
        <p:spPr>
          <a:xfrm>
            <a:off x="1421350" y="2802426"/>
            <a:ext cx="2607600" cy="999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9_1">
    <p:spTree>
      <p:nvGrpSpPr>
        <p:cNvPr id="215" name="Shape 215"/>
        <p:cNvGrpSpPr/>
        <p:nvPr/>
      </p:nvGrpSpPr>
      <p:grpSpPr>
        <a:xfrm>
          <a:off x="0" y="0"/>
          <a:ext cx="0" cy="0"/>
          <a:chOff x="0" y="0"/>
          <a:chExt cx="0" cy="0"/>
        </a:xfrm>
      </p:grpSpPr>
      <p:pic>
        <p:nvPicPr>
          <p:cNvPr id="216" name="Google Shape;216;p32"/>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217" name="Google Shape;217;p32"/>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32"/>
          <p:cNvSpPr txBox="1"/>
          <p:nvPr>
            <p:ph type="title"/>
          </p:nvPr>
        </p:nvSpPr>
        <p:spPr>
          <a:xfrm>
            <a:off x="1831400" y="1901525"/>
            <a:ext cx="1905900" cy="9528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219" name="Google Shape;219;p32"/>
          <p:cNvSpPr txBox="1"/>
          <p:nvPr>
            <p:ph idx="1" type="subTitle"/>
          </p:nvPr>
        </p:nvSpPr>
        <p:spPr>
          <a:xfrm>
            <a:off x="1129750" y="2794099"/>
            <a:ext cx="2607600" cy="9996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9_1_1">
    <p:spTree>
      <p:nvGrpSpPr>
        <p:cNvPr id="220" name="Shape 220"/>
        <p:cNvGrpSpPr/>
        <p:nvPr/>
      </p:nvGrpSpPr>
      <p:grpSpPr>
        <a:xfrm>
          <a:off x="0" y="0"/>
          <a:ext cx="0" cy="0"/>
          <a:chOff x="0" y="0"/>
          <a:chExt cx="0" cy="0"/>
        </a:xfrm>
      </p:grpSpPr>
      <p:pic>
        <p:nvPicPr>
          <p:cNvPr id="221" name="Google Shape;221;p33"/>
          <p:cNvPicPr preferRelativeResize="0"/>
          <p:nvPr/>
        </p:nvPicPr>
        <p:blipFill>
          <a:blip r:embed="rId2">
            <a:alphaModFix/>
          </a:blip>
          <a:stretch>
            <a:fillRect/>
          </a:stretch>
        </p:blipFill>
        <p:spPr>
          <a:xfrm flipH="1" rot="10800000">
            <a:off x="-3" y="0"/>
            <a:ext cx="9144003" cy="5143501"/>
          </a:xfrm>
          <a:prstGeom prst="rect">
            <a:avLst/>
          </a:prstGeom>
          <a:noFill/>
          <a:ln>
            <a:noFill/>
          </a:ln>
        </p:spPr>
      </p:pic>
      <p:sp>
        <p:nvSpPr>
          <p:cNvPr id="222" name="Google Shape;222;p33"/>
          <p:cNvSpPr/>
          <p:nvPr/>
        </p:nvSpPr>
        <p:spPr>
          <a:xfrm rot="10800000">
            <a:off x="-25" y="1"/>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33"/>
          <p:cNvSpPr txBox="1"/>
          <p:nvPr>
            <p:ph type="title"/>
          </p:nvPr>
        </p:nvSpPr>
        <p:spPr>
          <a:xfrm>
            <a:off x="5349100" y="1769050"/>
            <a:ext cx="1975500" cy="10830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a:lvl1pPr>
            <a:lvl2pPr lvl="1" rtl="0" algn="r">
              <a:spcBef>
                <a:spcPts val="0"/>
              </a:spcBef>
              <a:spcAft>
                <a:spcPts val="0"/>
              </a:spcAft>
              <a:buSzPts val="2800"/>
              <a:buNone/>
              <a:defRPr>
                <a:latin typeface="Roboto"/>
                <a:ea typeface="Roboto"/>
                <a:cs typeface="Roboto"/>
                <a:sym typeface="Roboto"/>
              </a:defRPr>
            </a:lvl2pPr>
            <a:lvl3pPr lvl="2" rtl="0" algn="r">
              <a:spcBef>
                <a:spcPts val="0"/>
              </a:spcBef>
              <a:spcAft>
                <a:spcPts val="0"/>
              </a:spcAft>
              <a:buSzPts val="2800"/>
              <a:buNone/>
              <a:defRPr>
                <a:latin typeface="Roboto"/>
                <a:ea typeface="Roboto"/>
                <a:cs typeface="Roboto"/>
                <a:sym typeface="Roboto"/>
              </a:defRPr>
            </a:lvl3pPr>
            <a:lvl4pPr lvl="3" rtl="0" algn="r">
              <a:spcBef>
                <a:spcPts val="0"/>
              </a:spcBef>
              <a:spcAft>
                <a:spcPts val="0"/>
              </a:spcAft>
              <a:buSzPts val="2800"/>
              <a:buNone/>
              <a:defRPr>
                <a:latin typeface="Roboto"/>
                <a:ea typeface="Roboto"/>
                <a:cs typeface="Roboto"/>
                <a:sym typeface="Roboto"/>
              </a:defRPr>
            </a:lvl4pPr>
            <a:lvl5pPr lvl="4" rtl="0" algn="r">
              <a:spcBef>
                <a:spcPts val="0"/>
              </a:spcBef>
              <a:spcAft>
                <a:spcPts val="0"/>
              </a:spcAft>
              <a:buSzPts val="2800"/>
              <a:buNone/>
              <a:defRPr>
                <a:latin typeface="Roboto"/>
                <a:ea typeface="Roboto"/>
                <a:cs typeface="Roboto"/>
                <a:sym typeface="Roboto"/>
              </a:defRPr>
            </a:lvl5pPr>
            <a:lvl6pPr lvl="5" rtl="0" algn="r">
              <a:spcBef>
                <a:spcPts val="0"/>
              </a:spcBef>
              <a:spcAft>
                <a:spcPts val="0"/>
              </a:spcAft>
              <a:buSzPts val="2800"/>
              <a:buNone/>
              <a:defRPr>
                <a:latin typeface="Roboto"/>
                <a:ea typeface="Roboto"/>
                <a:cs typeface="Roboto"/>
                <a:sym typeface="Roboto"/>
              </a:defRPr>
            </a:lvl6pPr>
            <a:lvl7pPr lvl="6" rtl="0" algn="r">
              <a:spcBef>
                <a:spcPts val="0"/>
              </a:spcBef>
              <a:spcAft>
                <a:spcPts val="0"/>
              </a:spcAft>
              <a:buSzPts val="2800"/>
              <a:buNone/>
              <a:defRPr>
                <a:latin typeface="Roboto"/>
                <a:ea typeface="Roboto"/>
                <a:cs typeface="Roboto"/>
                <a:sym typeface="Roboto"/>
              </a:defRPr>
            </a:lvl7pPr>
            <a:lvl8pPr lvl="7" rtl="0" algn="r">
              <a:spcBef>
                <a:spcPts val="0"/>
              </a:spcBef>
              <a:spcAft>
                <a:spcPts val="0"/>
              </a:spcAft>
              <a:buSzPts val="2800"/>
              <a:buNone/>
              <a:defRPr>
                <a:latin typeface="Roboto"/>
                <a:ea typeface="Roboto"/>
                <a:cs typeface="Roboto"/>
                <a:sym typeface="Roboto"/>
              </a:defRPr>
            </a:lvl8pPr>
            <a:lvl9pPr lvl="8" rtl="0" algn="r">
              <a:spcBef>
                <a:spcPts val="0"/>
              </a:spcBef>
              <a:spcAft>
                <a:spcPts val="0"/>
              </a:spcAft>
              <a:buSzPts val="2800"/>
              <a:buNone/>
              <a:defRPr>
                <a:latin typeface="Roboto"/>
                <a:ea typeface="Roboto"/>
                <a:cs typeface="Roboto"/>
                <a:sym typeface="Roboto"/>
              </a:defRPr>
            </a:lvl9pPr>
          </a:lstStyle>
          <a:p/>
        </p:txBody>
      </p:sp>
      <p:sp>
        <p:nvSpPr>
          <p:cNvPr id="224" name="Google Shape;224;p33"/>
          <p:cNvSpPr txBox="1"/>
          <p:nvPr>
            <p:ph idx="1" type="subTitle"/>
          </p:nvPr>
        </p:nvSpPr>
        <p:spPr>
          <a:xfrm>
            <a:off x="5349100" y="2794099"/>
            <a:ext cx="2607600" cy="9996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2">
    <p:spTree>
      <p:nvGrpSpPr>
        <p:cNvPr id="225" name="Shape 225"/>
        <p:cNvGrpSpPr/>
        <p:nvPr/>
      </p:nvGrpSpPr>
      <p:grpSpPr>
        <a:xfrm>
          <a:off x="0" y="0"/>
          <a:ext cx="0" cy="0"/>
          <a:chOff x="0" y="0"/>
          <a:chExt cx="0" cy="0"/>
        </a:xfrm>
      </p:grpSpPr>
      <p:pic>
        <p:nvPicPr>
          <p:cNvPr id="226" name="Google Shape;226;p34"/>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227" name="Google Shape;227;p34"/>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34"/>
          <p:cNvSpPr txBox="1"/>
          <p:nvPr>
            <p:ph type="title"/>
          </p:nvPr>
        </p:nvSpPr>
        <p:spPr>
          <a:xfrm>
            <a:off x="2549400" y="1725788"/>
            <a:ext cx="4045200" cy="10539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sz="7400"/>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229" name="Google Shape;229;p34"/>
          <p:cNvSpPr txBox="1"/>
          <p:nvPr>
            <p:ph idx="1" type="subTitle"/>
          </p:nvPr>
        </p:nvSpPr>
        <p:spPr>
          <a:xfrm>
            <a:off x="2549400" y="2858213"/>
            <a:ext cx="4045200" cy="559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sz="16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7">
  <p:cSld name="CUSTOM_12_1_1">
    <p:spTree>
      <p:nvGrpSpPr>
        <p:cNvPr id="230" name="Shape 230"/>
        <p:cNvGrpSpPr/>
        <p:nvPr/>
      </p:nvGrpSpPr>
      <p:grpSpPr>
        <a:xfrm>
          <a:off x="0" y="0"/>
          <a:ext cx="0" cy="0"/>
          <a:chOff x="0" y="0"/>
          <a:chExt cx="0" cy="0"/>
        </a:xfrm>
      </p:grpSpPr>
      <p:pic>
        <p:nvPicPr>
          <p:cNvPr id="231" name="Google Shape;231;p35"/>
          <p:cNvPicPr preferRelativeResize="0"/>
          <p:nvPr/>
        </p:nvPicPr>
        <p:blipFill>
          <a:blip r:embed="rId2">
            <a:alphaModFix/>
          </a:blip>
          <a:stretch>
            <a:fillRect/>
          </a:stretch>
        </p:blipFill>
        <p:spPr>
          <a:xfrm flipH="1" rot="10800000">
            <a:off x="-3" y="0"/>
            <a:ext cx="9144003" cy="5143501"/>
          </a:xfrm>
          <a:prstGeom prst="rect">
            <a:avLst/>
          </a:prstGeom>
          <a:noFill/>
          <a:ln>
            <a:noFill/>
          </a:ln>
        </p:spPr>
      </p:pic>
      <p:sp>
        <p:nvSpPr>
          <p:cNvPr id="232" name="Google Shape;232;p35"/>
          <p:cNvSpPr/>
          <p:nvPr/>
        </p:nvSpPr>
        <p:spPr>
          <a:xfrm rot="10800000">
            <a:off x="-25" y="1"/>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35"/>
          <p:cNvSpPr txBox="1"/>
          <p:nvPr>
            <p:ph type="title"/>
          </p:nvPr>
        </p:nvSpPr>
        <p:spPr>
          <a:xfrm>
            <a:off x="713100" y="540000"/>
            <a:ext cx="7710900" cy="574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4800"/>
              <a:buNone/>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CUSTOM_11">
    <p:spTree>
      <p:nvGrpSpPr>
        <p:cNvPr id="234" name="Shape 234"/>
        <p:cNvGrpSpPr/>
        <p:nvPr/>
      </p:nvGrpSpPr>
      <p:grpSpPr>
        <a:xfrm>
          <a:off x="0" y="0"/>
          <a:ext cx="0" cy="0"/>
          <a:chOff x="0" y="0"/>
          <a:chExt cx="0" cy="0"/>
        </a:xfrm>
      </p:grpSpPr>
      <p:pic>
        <p:nvPicPr>
          <p:cNvPr id="235" name="Google Shape;235;p36"/>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236" name="Google Shape;236;p36"/>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36"/>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8" name="Google Shape;238;p36"/>
          <p:cNvSpPr txBox="1"/>
          <p:nvPr>
            <p:ph idx="1" type="subTitle"/>
          </p:nvPr>
        </p:nvSpPr>
        <p:spPr>
          <a:xfrm flipH="1">
            <a:off x="4760188" y="3940123"/>
            <a:ext cx="2485500" cy="526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39" name="Google Shape;239;p36"/>
          <p:cNvSpPr txBox="1"/>
          <p:nvPr>
            <p:ph idx="2" type="title"/>
          </p:nvPr>
        </p:nvSpPr>
        <p:spPr>
          <a:xfrm flipH="1">
            <a:off x="4760189" y="3551675"/>
            <a:ext cx="2485500" cy="381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240" name="Google Shape;240;p36"/>
          <p:cNvSpPr txBox="1"/>
          <p:nvPr>
            <p:ph idx="3" type="subTitle"/>
          </p:nvPr>
        </p:nvSpPr>
        <p:spPr>
          <a:xfrm flipH="1">
            <a:off x="1898313" y="3940123"/>
            <a:ext cx="2485500" cy="5268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41" name="Google Shape;241;p36"/>
          <p:cNvSpPr txBox="1"/>
          <p:nvPr>
            <p:ph idx="4" type="title"/>
          </p:nvPr>
        </p:nvSpPr>
        <p:spPr>
          <a:xfrm flipH="1">
            <a:off x="1898314" y="3551675"/>
            <a:ext cx="2485500" cy="3813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1">
  <p:cSld name="CUSTOM_7_1">
    <p:spTree>
      <p:nvGrpSpPr>
        <p:cNvPr id="242" name="Shape 242"/>
        <p:cNvGrpSpPr/>
        <p:nvPr/>
      </p:nvGrpSpPr>
      <p:grpSpPr>
        <a:xfrm>
          <a:off x="0" y="0"/>
          <a:ext cx="0" cy="0"/>
          <a:chOff x="0" y="0"/>
          <a:chExt cx="0" cy="0"/>
        </a:xfrm>
      </p:grpSpPr>
      <p:pic>
        <p:nvPicPr>
          <p:cNvPr id="243" name="Google Shape;243;p37"/>
          <p:cNvPicPr preferRelativeResize="0"/>
          <p:nvPr/>
        </p:nvPicPr>
        <p:blipFill>
          <a:blip r:embed="rId2">
            <a:alphaModFix/>
          </a:blip>
          <a:stretch>
            <a:fillRect/>
          </a:stretch>
        </p:blipFill>
        <p:spPr>
          <a:xfrm flipH="1" rot="10800000">
            <a:off x="-3" y="0"/>
            <a:ext cx="9144003" cy="5143501"/>
          </a:xfrm>
          <a:prstGeom prst="rect">
            <a:avLst/>
          </a:prstGeom>
          <a:noFill/>
          <a:ln>
            <a:noFill/>
          </a:ln>
        </p:spPr>
      </p:pic>
      <p:sp>
        <p:nvSpPr>
          <p:cNvPr id="244" name="Google Shape;244;p37"/>
          <p:cNvSpPr/>
          <p:nvPr/>
        </p:nvSpPr>
        <p:spPr>
          <a:xfrm rot="10800000">
            <a:off x="-25" y="1"/>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37"/>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46" name="Google Shape;246;p37"/>
          <p:cNvSpPr txBox="1"/>
          <p:nvPr>
            <p:ph idx="1" type="subTitle"/>
          </p:nvPr>
        </p:nvSpPr>
        <p:spPr>
          <a:xfrm>
            <a:off x="847025" y="3436591"/>
            <a:ext cx="2086800" cy="477600"/>
          </a:xfrm>
          <a:prstGeom prst="rect">
            <a:avLst/>
          </a:prstGeom>
        </p:spPr>
        <p:txBody>
          <a:bodyPr anchorCtr="0" anchor="t" bIns="91425" lIns="91425" spcFirstLastPara="1" rIns="91425" wrap="square" tIns="91425">
            <a:noAutofit/>
          </a:bodyPr>
          <a:lstStyle>
            <a:lvl1pPr lvl="0" marR="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47" name="Google Shape;247;p37"/>
          <p:cNvSpPr txBox="1"/>
          <p:nvPr>
            <p:ph idx="2" type="title"/>
          </p:nvPr>
        </p:nvSpPr>
        <p:spPr>
          <a:xfrm>
            <a:off x="847025" y="3035750"/>
            <a:ext cx="2086800" cy="372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248" name="Google Shape;248;p37"/>
          <p:cNvSpPr txBox="1"/>
          <p:nvPr>
            <p:ph idx="3" type="subTitle"/>
          </p:nvPr>
        </p:nvSpPr>
        <p:spPr>
          <a:xfrm>
            <a:off x="6200625" y="3436595"/>
            <a:ext cx="2086800" cy="477600"/>
          </a:xfrm>
          <a:prstGeom prst="rect">
            <a:avLst/>
          </a:prstGeom>
        </p:spPr>
        <p:txBody>
          <a:bodyPr anchorCtr="0" anchor="t" bIns="91425" lIns="91425" spcFirstLastPara="1" rIns="91425" wrap="square" tIns="91425">
            <a:noAutofit/>
          </a:bodyPr>
          <a:lstStyle>
            <a:lvl1pPr lvl="0" marR="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49" name="Google Shape;249;p37"/>
          <p:cNvSpPr txBox="1"/>
          <p:nvPr>
            <p:ph idx="4" type="title"/>
          </p:nvPr>
        </p:nvSpPr>
        <p:spPr>
          <a:xfrm>
            <a:off x="6200625" y="3035750"/>
            <a:ext cx="2086800" cy="372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250" name="Google Shape;250;p37"/>
          <p:cNvSpPr txBox="1"/>
          <p:nvPr>
            <p:ph idx="5" type="subTitle"/>
          </p:nvPr>
        </p:nvSpPr>
        <p:spPr>
          <a:xfrm>
            <a:off x="3523825" y="3436591"/>
            <a:ext cx="2086800" cy="477600"/>
          </a:xfrm>
          <a:prstGeom prst="rect">
            <a:avLst/>
          </a:prstGeom>
        </p:spPr>
        <p:txBody>
          <a:bodyPr anchorCtr="0" anchor="t" bIns="91425" lIns="91425" spcFirstLastPara="1" rIns="91425" wrap="square" tIns="91425">
            <a:noAutofit/>
          </a:bodyPr>
          <a:lstStyle>
            <a:lvl1pPr lvl="0" marR="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51" name="Google Shape;251;p37"/>
          <p:cNvSpPr txBox="1"/>
          <p:nvPr>
            <p:ph idx="6" type="title"/>
          </p:nvPr>
        </p:nvSpPr>
        <p:spPr>
          <a:xfrm>
            <a:off x="3523825" y="3035750"/>
            <a:ext cx="2086800" cy="372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3">
  <p:cSld name="CUSTOM_7_1_1">
    <p:spTree>
      <p:nvGrpSpPr>
        <p:cNvPr id="252" name="Shape 252"/>
        <p:cNvGrpSpPr/>
        <p:nvPr/>
      </p:nvGrpSpPr>
      <p:grpSpPr>
        <a:xfrm>
          <a:off x="0" y="0"/>
          <a:ext cx="0" cy="0"/>
          <a:chOff x="0" y="0"/>
          <a:chExt cx="0" cy="0"/>
        </a:xfrm>
      </p:grpSpPr>
      <p:pic>
        <p:nvPicPr>
          <p:cNvPr id="253" name="Google Shape;253;p38"/>
          <p:cNvPicPr preferRelativeResize="0"/>
          <p:nvPr/>
        </p:nvPicPr>
        <p:blipFill>
          <a:blip r:embed="rId2">
            <a:alphaModFix/>
          </a:blip>
          <a:stretch>
            <a:fillRect/>
          </a:stretch>
        </p:blipFill>
        <p:spPr>
          <a:xfrm>
            <a:off x="-25" y="0"/>
            <a:ext cx="9144003" cy="5143501"/>
          </a:xfrm>
          <a:prstGeom prst="rect">
            <a:avLst/>
          </a:prstGeom>
          <a:noFill/>
          <a:ln>
            <a:noFill/>
          </a:ln>
        </p:spPr>
      </p:pic>
      <p:sp>
        <p:nvSpPr>
          <p:cNvPr id="254" name="Google Shape;254;p38"/>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38"/>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56" name="Google Shape;256;p38"/>
          <p:cNvSpPr txBox="1"/>
          <p:nvPr>
            <p:ph idx="1" type="subTitle"/>
          </p:nvPr>
        </p:nvSpPr>
        <p:spPr>
          <a:xfrm>
            <a:off x="1008125" y="3298968"/>
            <a:ext cx="1764600" cy="56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57" name="Google Shape;257;p38"/>
          <p:cNvSpPr txBox="1"/>
          <p:nvPr>
            <p:ph idx="2" type="title"/>
          </p:nvPr>
        </p:nvSpPr>
        <p:spPr>
          <a:xfrm>
            <a:off x="1008125" y="2893225"/>
            <a:ext cx="17646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258" name="Google Shape;258;p38"/>
          <p:cNvSpPr txBox="1"/>
          <p:nvPr>
            <p:ph idx="3" type="subTitle"/>
          </p:nvPr>
        </p:nvSpPr>
        <p:spPr>
          <a:xfrm>
            <a:off x="6361750" y="3298968"/>
            <a:ext cx="1764600" cy="56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59" name="Google Shape;259;p38"/>
          <p:cNvSpPr txBox="1"/>
          <p:nvPr>
            <p:ph idx="4" type="title"/>
          </p:nvPr>
        </p:nvSpPr>
        <p:spPr>
          <a:xfrm>
            <a:off x="6361750" y="2893225"/>
            <a:ext cx="17646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260" name="Google Shape;260;p38"/>
          <p:cNvSpPr txBox="1"/>
          <p:nvPr>
            <p:ph idx="5" type="subTitle"/>
          </p:nvPr>
        </p:nvSpPr>
        <p:spPr>
          <a:xfrm>
            <a:off x="3684925" y="3298968"/>
            <a:ext cx="1764600" cy="564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61" name="Google Shape;261;p38"/>
          <p:cNvSpPr txBox="1"/>
          <p:nvPr>
            <p:ph idx="6" type="title"/>
          </p:nvPr>
        </p:nvSpPr>
        <p:spPr>
          <a:xfrm>
            <a:off x="3684925" y="2893225"/>
            <a:ext cx="17646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4">
    <p:spTree>
      <p:nvGrpSpPr>
        <p:cNvPr id="262" name="Shape 262"/>
        <p:cNvGrpSpPr/>
        <p:nvPr/>
      </p:nvGrpSpPr>
      <p:grpSpPr>
        <a:xfrm>
          <a:off x="0" y="0"/>
          <a:ext cx="0" cy="0"/>
          <a:chOff x="0" y="0"/>
          <a:chExt cx="0" cy="0"/>
        </a:xfrm>
      </p:grpSpPr>
      <p:pic>
        <p:nvPicPr>
          <p:cNvPr id="263" name="Google Shape;263;p39"/>
          <p:cNvPicPr preferRelativeResize="0"/>
          <p:nvPr/>
        </p:nvPicPr>
        <p:blipFill>
          <a:blip r:embed="rId2">
            <a:alphaModFix/>
          </a:blip>
          <a:stretch>
            <a:fillRect/>
          </a:stretch>
        </p:blipFill>
        <p:spPr>
          <a:xfrm>
            <a:off x="-25" y="0"/>
            <a:ext cx="9144003" cy="5143501"/>
          </a:xfrm>
          <a:prstGeom prst="rect">
            <a:avLst/>
          </a:prstGeom>
          <a:noFill/>
          <a:ln>
            <a:noFill/>
          </a:ln>
        </p:spPr>
      </p:pic>
      <p:sp>
        <p:nvSpPr>
          <p:cNvPr id="264" name="Google Shape;264;p39"/>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39"/>
          <p:cNvSpPr txBox="1"/>
          <p:nvPr>
            <p:ph idx="1" type="subTitle"/>
          </p:nvPr>
        </p:nvSpPr>
        <p:spPr>
          <a:xfrm>
            <a:off x="2642825" y="1756975"/>
            <a:ext cx="3852000" cy="1073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66" name="Google Shape;266;p39"/>
          <p:cNvSpPr txBox="1"/>
          <p:nvPr>
            <p:ph type="ctrTitle"/>
          </p:nvPr>
        </p:nvSpPr>
        <p:spPr>
          <a:xfrm flipH="1">
            <a:off x="2641382" y="921475"/>
            <a:ext cx="3852000" cy="8355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5200"/>
              <a:buNone/>
              <a:defRPr sz="48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67" name="Google Shape;267;p39"/>
          <p:cNvSpPr txBox="1"/>
          <p:nvPr/>
        </p:nvSpPr>
        <p:spPr>
          <a:xfrm>
            <a:off x="3006275" y="3578575"/>
            <a:ext cx="3131400" cy="835500"/>
          </a:xfrm>
          <a:prstGeom prst="rect">
            <a:avLst/>
          </a:prstGeom>
          <a:noFill/>
          <a:ln>
            <a:noFill/>
          </a:ln>
        </p:spPr>
        <p:txBody>
          <a:bodyPr anchorCtr="0" anchor="t" bIns="91425" lIns="91425" spcFirstLastPara="1" rIns="91425" wrap="square" tIns="91425">
            <a:noAutofit/>
          </a:bodyPr>
          <a:lstStyle/>
          <a:p>
            <a:pPr indent="0" lvl="0" marL="0" rtl="0" algn="ctr">
              <a:lnSpc>
                <a:spcPct val="114000"/>
              </a:lnSpc>
              <a:spcBef>
                <a:spcPts val="0"/>
              </a:spcBef>
              <a:spcAft>
                <a:spcPts val="0"/>
              </a:spcAft>
              <a:buNone/>
            </a:pPr>
            <a:r>
              <a:rPr lang="en" sz="1100">
                <a:solidFill>
                  <a:schemeClr val="accent4"/>
                </a:solidFill>
                <a:latin typeface="Ubuntu"/>
                <a:ea typeface="Ubuntu"/>
                <a:cs typeface="Ubuntu"/>
                <a:sym typeface="Ubuntu"/>
              </a:rPr>
              <a:t>CREDITS: This presentation template was created by </a:t>
            </a:r>
            <a:r>
              <a:rPr b="1" lang="en" sz="1100">
                <a:solidFill>
                  <a:schemeClr val="accent4"/>
                </a:solidFill>
                <a:uFill>
                  <a:noFill/>
                </a:uFill>
                <a:latin typeface="Ubuntu"/>
                <a:ea typeface="Ubuntu"/>
                <a:cs typeface="Ubuntu"/>
                <a:sym typeface="Ubuntu"/>
                <a:hlinkClick r:id="rId3">
                  <a:extLst>
                    <a:ext uri="{A12FA001-AC4F-418D-AE19-62706E023703}">
                      <ahyp:hlinkClr val="tx"/>
                    </a:ext>
                  </a:extLst>
                </a:hlinkClick>
              </a:rPr>
              <a:t>Slidesgo</a:t>
            </a:r>
            <a:r>
              <a:rPr b="1" lang="en" sz="1100">
                <a:solidFill>
                  <a:schemeClr val="accent4"/>
                </a:solidFill>
                <a:latin typeface="Ubuntu"/>
                <a:ea typeface="Ubuntu"/>
                <a:cs typeface="Ubuntu"/>
                <a:sym typeface="Ubuntu"/>
              </a:rPr>
              <a:t>,</a:t>
            </a:r>
            <a:r>
              <a:rPr lang="en" sz="1100">
                <a:solidFill>
                  <a:schemeClr val="accent4"/>
                </a:solidFill>
                <a:latin typeface="Ubuntu"/>
                <a:ea typeface="Ubuntu"/>
                <a:cs typeface="Ubuntu"/>
                <a:sym typeface="Ubuntu"/>
              </a:rPr>
              <a:t> including icons by </a:t>
            </a:r>
            <a:r>
              <a:rPr b="1" lang="en" sz="1100">
                <a:solidFill>
                  <a:schemeClr val="accent4"/>
                </a:solidFill>
                <a:uFill>
                  <a:noFill/>
                </a:uFill>
                <a:latin typeface="Ubuntu"/>
                <a:ea typeface="Ubuntu"/>
                <a:cs typeface="Ubuntu"/>
                <a:sym typeface="Ubuntu"/>
                <a:hlinkClick r:id="rId4">
                  <a:extLst>
                    <a:ext uri="{A12FA001-AC4F-418D-AE19-62706E023703}">
                      <ahyp:hlinkClr val="tx"/>
                    </a:ext>
                  </a:extLst>
                </a:hlinkClick>
              </a:rPr>
              <a:t>Flaticon</a:t>
            </a:r>
            <a:r>
              <a:rPr lang="en" sz="1100">
                <a:solidFill>
                  <a:schemeClr val="accent4"/>
                </a:solidFill>
                <a:latin typeface="Ubuntu"/>
                <a:ea typeface="Ubuntu"/>
                <a:cs typeface="Ubuntu"/>
                <a:sym typeface="Ubuntu"/>
              </a:rPr>
              <a:t>, infographics &amp; images by </a:t>
            </a:r>
            <a:r>
              <a:rPr b="1" lang="en" sz="1100">
                <a:solidFill>
                  <a:schemeClr val="accent4"/>
                </a:solidFill>
                <a:uFill>
                  <a:noFill/>
                </a:uFill>
                <a:latin typeface="Ubuntu"/>
                <a:ea typeface="Ubuntu"/>
                <a:cs typeface="Ubuntu"/>
                <a:sym typeface="Ubuntu"/>
                <a:hlinkClick r:id="rId5">
                  <a:extLst>
                    <a:ext uri="{A12FA001-AC4F-418D-AE19-62706E023703}">
                      <ahyp:hlinkClr val="tx"/>
                    </a:ext>
                  </a:extLst>
                </a:hlinkClick>
              </a:rPr>
              <a:t>Freepik</a:t>
            </a:r>
            <a:r>
              <a:rPr lang="en" sz="1100">
                <a:solidFill>
                  <a:schemeClr val="accent4"/>
                </a:solidFill>
                <a:latin typeface="Ubuntu"/>
                <a:ea typeface="Ubuntu"/>
                <a:cs typeface="Ubuntu"/>
                <a:sym typeface="Ubuntu"/>
              </a:rPr>
              <a:t> </a:t>
            </a:r>
            <a:endParaRPr sz="1100">
              <a:solidFill>
                <a:schemeClr val="accent4"/>
              </a:solidFill>
              <a:latin typeface="Ubuntu"/>
              <a:ea typeface="Ubuntu"/>
              <a:cs typeface="Ubuntu"/>
              <a:sym typeface="Ubuntu"/>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
  <p:cSld name="CUSTOM_2">
    <p:bg>
      <p:bgPr>
        <a:solidFill>
          <a:schemeClr val="accent1"/>
        </a:solidFill>
      </p:bgPr>
    </p:bg>
    <p:spTree>
      <p:nvGrpSpPr>
        <p:cNvPr id="268" name="Shape 268"/>
        <p:cNvGrpSpPr/>
        <p:nvPr/>
      </p:nvGrpSpPr>
      <p:grpSpPr>
        <a:xfrm>
          <a:off x="0" y="0"/>
          <a:ext cx="0" cy="0"/>
          <a:chOff x="0" y="0"/>
          <a:chExt cx="0" cy="0"/>
        </a:xfrm>
      </p:grpSpPr>
      <p:pic>
        <p:nvPicPr>
          <p:cNvPr id="269" name="Google Shape;269;p40"/>
          <p:cNvPicPr preferRelativeResize="0"/>
          <p:nvPr/>
        </p:nvPicPr>
        <p:blipFill>
          <a:blip r:embed="rId2">
            <a:alphaModFix/>
          </a:blip>
          <a:stretch>
            <a:fillRect/>
          </a:stretch>
        </p:blipFill>
        <p:spPr>
          <a:xfrm>
            <a:off x="-25" y="0"/>
            <a:ext cx="9144003" cy="5143501"/>
          </a:xfrm>
          <a:prstGeom prst="rect">
            <a:avLst/>
          </a:prstGeom>
          <a:noFill/>
          <a:ln>
            <a:noFill/>
          </a:ln>
        </p:spPr>
      </p:pic>
      <p:sp>
        <p:nvSpPr>
          <p:cNvPr id="270" name="Google Shape;270;p40"/>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1" name="Google Shape;271;p40"/>
          <p:cNvGrpSpPr/>
          <p:nvPr/>
        </p:nvGrpSpPr>
        <p:grpSpPr>
          <a:xfrm>
            <a:off x="5453250" y="540003"/>
            <a:ext cx="2934605" cy="1575282"/>
            <a:chOff x="764050" y="1325475"/>
            <a:chExt cx="1862650" cy="999925"/>
          </a:xfrm>
        </p:grpSpPr>
        <p:sp>
          <p:nvSpPr>
            <p:cNvPr id="272" name="Google Shape;272;p40"/>
            <p:cNvSpPr/>
            <p:nvPr/>
          </p:nvSpPr>
          <p:spPr>
            <a:xfrm>
              <a:off x="768175" y="1329425"/>
              <a:ext cx="1858525" cy="992250"/>
            </a:xfrm>
            <a:custGeom>
              <a:rect b="b" l="l" r="r" t="t"/>
              <a:pathLst>
                <a:path extrusionOk="0" h="39690" w="74341">
                  <a:moveTo>
                    <a:pt x="18702" y="23296"/>
                  </a:moveTo>
                  <a:lnTo>
                    <a:pt x="18728" y="23322"/>
                  </a:lnTo>
                  <a:cubicBezTo>
                    <a:pt x="18728" y="23322"/>
                    <a:pt x="23138" y="24498"/>
                    <a:pt x="22402" y="25129"/>
                  </a:cubicBezTo>
                  <a:cubicBezTo>
                    <a:pt x="22402" y="25129"/>
                    <a:pt x="21823" y="25510"/>
                    <a:pt x="21166" y="25727"/>
                  </a:cubicBezTo>
                  <a:cubicBezTo>
                    <a:pt x="21039" y="25765"/>
                    <a:pt x="20878" y="25784"/>
                    <a:pt x="20700" y="25784"/>
                  </a:cubicBezTo>
                  <a:cubicBezTo>
                    <a:pt x="19957" y="25784"/>
                    <a:pt x="18908" y="25462"/>
                    <a:pt x="18728" y="24906"/>
                  </a:cubicBezTo>
                  <a:cubicBezTo>
                    <a:pt x="18564" y="24249"/>
                    <a:pt x="18597" y="23729"/>
                    <a:pt x="18702" y="23296"/>
                  </a:cubicBezTo>
                  <a:close/>
                  <a:moveTo>
                    <a:pt x="72320" y="0"/>
                  </a:moveTo>
                  <a:cubicBezTo>
                    <a:pt x="70120" y="0"/>
                    <a:pt x="64452" y="401"/>
                    <a:pt x="60896" y="1637"/>
                  </a:cubicBezTo>
                  <a:cubicBezTo>
                    <a:pt x="56710" y="3115"/>
                    <a:pt x="47398" y="5580"/>
                    <a:pt x="45539" y="6868"/>
                  </a:cubicBezTo>
                  <a:cubicBezTo>
                    <a:pt x="42989" y="8642"/>
                    <a:pt x="38146" y="11520"/>
                    <a:pt x="35978" y="13932"/>
                  </a:cubicBezTo>
                  <a:cubicBezTo>
                    <a:pt x="33546" y="16639"/>
                    <a:pt x="29163" y="20884"/>
                    <a:pt x="29163" y="20884"/>
                  </a:cubicBezTo>
                  <a:cubicBezTo>
                    <a:pt x="29163" y="20884"/>
                    <a:pt x="25497" y="19379"/>
                    <a:pt x="22428" y="18334"/>
                  </a:cubicBezTo>
                  <a:cubicBezTo>
                    <a:pt x="24018" y="16146"/>
                    <a:pt x="24971" y="14694"/>
                    <a:pt x="25359" y="13794"/>
                  </a:cubicBezTo>
                  <a:cubicBezTo>
                    <a:pt x="25696" y="12982"/>
                    <a:pt x="25631" y="12386"/>
                    <a:pt x="25270" y="12386"/>
                  </a:cubicBezTo>
                  <a:cubicBezTo>
                    <a:pt x="25131" y="12386"/>
                    <a:pt x="24948" y="12473"/>
                    <a:pt x="24728" y="12670"/>
                  </a:cubicBezTo>
                  <a:cubicBezTo>
                    <a:pt x="24288" y="13051"/>
                    <a:pt x="21909" y="14970"/>
                    <a:pt x="19280" y="16968"/>
                  </a:cubicBezTo>
                  <a:cubicBezTo>
                    <a:pt x="16652" y="18965"/>
                    <a:pt x="15062" y="19787"/>
                    <a:pt x="14023" y="20582"/>
                  </a:cubicBezTo>
                  <a:cubicBezTo>
                    <a:pt x="13011" y="21351"/>
                    <a:pt x="11914" y="22501"/>
                    <a:pt x="12026" y="23486"/>
                  </a:cubicBezTo>
                  <a:cubicBezTo>
                    <a:pt x="9121" y="25760"/>
                    <a:pt x="2957" y="30603"/>
                    <a:pt x="2031" y="31536"/>
                  </a:cubicBezTo>
                  <a:cubicBezTo>
                    <a:pt x="1071" y="32463"/>
                    <a:pt x="0" y="33481"/>
                    <a:pt x="224" y="33751"/>
                  </a:cubicBezTo>
                  <a:cubicBezTo>
                    <a:pt x="224" y="33751"/>
                    <a:pt x="309" y="33859"/>
                    <a:pt x="562" y="33859"/>
                  </a:cubicBezTo>
                  <a:cubicBezTo>
                    <a:pt x="712" y="33859"/>
                    <a:pt x="922" y="33821"/>
                    <a:pt x="1209" y="33698"/>
                  </a:cubicBezTo>
                  <a:cubicBezTo>
                    <a:pt x="2438" y="33153"/>
                    <a:pt x="2931" y="32955"/>
                    <a:pt x="5809" y="31451"/>
                  </a:cubicBezTo>
                  <a:cubicBezTo>
                    <a:pt x="8655" y="29972"/>
                    <a:pt x="10928" y="28908"/>
                    <a:pt x="11914" y="28329"/>
                  </a:cubicBezTo>
                  <a:lnTo>
                    <a:pt x="11914" y="28329"/>
                  </a:lnTo>
                  <a:cubicBezTo>
                    <a:pt x="11474" y="29072"/>
                    <a:pt x="10324" y="30655"/>
                    <a:pt x="8766" y="32929"/>
                  </a:cubicBezTo>
                  <a:cubicBezTo>
                    <a:pt x="7176" y="35203"/>
                    <a:pt x="6164" y="36629"/>
                    <a:pt x="5671" y="37555"/>
                  </a:cubicBezTo>
                  <a:cubicBezTo>
                    <a:pt x="5363" y="38154"/>
                    <a:pt x="4991" y="38748"/>
                    <a:pt x="5311" y="38748"/>
                  </a:cubicBezTo>
                  <a:cubicBezTo>
                    <a:pt x="5359" y="38748"/>
                    <a:pt x="5424" y="38735"/>
                    <a:pt x="5507" y="38705"/>
                  </a:cubicBezTo>
                  <a:cubicBezTo>
                    <a:pt x="6407" y="38410"/>
                    <a:pt x="8273" y="36517"/>
                    <a:pt x="9995" y="34927"/>
                  </a:cubicBezTo>
                  <a:cubicBezTo>
                    <a:pt x="11559" y="33481"/>
                    <a:pt x="13668" y="31562"/>
                    <a:pt x="15147" y="29867"/>
                  </a:cubicBezTo>
                  <a:cubicBezTo>
                    <a:pt x="16133" y="28717"/>
                    <a:pt x="16625" y="27863"/>
                    <a:pt x="17085" y="27731"/>
                  </a:cubicBezTo>
                  <a:cubicBezTo>
                    <a:pt x="17115" y="27724"/>
                    <a:pt x="17146" y="27721"/>
                    <a:pt x="17180" y="27721"/>
                  </a:cubicBezTo>
                  <a:cubicBezTo>
                    <a:pt x="17673" y="27721"/>
                    <a:pt x="18628" y="28448"/>
                    <a:pt x="21521" y="28553"/>
                  </a:cubicBezTo>
                  <a:cubicBezTo>
                    <a:pt x="21575" y="28555"/>
                    <a:pt x="21628" y="28555"/>
                    <a:pt x="21682" y="28555"/>
                  </a:cubicBezTo>
                  <a:cubicBezTo>
                    <a:pt x="22956" y="28555"/>
                    <a:pt x="24117" y="28061"/>
                    <a:pt x="25217" y="28061"/>
                  </a:cubicBezTo>
                  <a:cubicBezTo>
                    <a:pt x="25410" y="28061"/>
                    <a:pt x="25602" y="28076"/>
                    <a:pt x="25792" y="28112"/>
                  </a:cubicBezTo>
                  <a:cubicBezTo>
                    <a:pt x="26979" y="29358"/>
                    <a:pt x="28608" y="29919"/>
                    <a:pt x="30063" y="29919"/>
                  </a:cubicBezTo>
                  <a:cubicBezTo>
                    <a:pt x="30558" y="29919"/>
                    <a:pt x="31033" y="29854"/>
                    <a:pt x="31463" y="29729"/>
                  </a:cubicBezTo>
                  <a:lnTo>
                    <a:pt x="31463" y="29729"/>
                  </a:lnTo>
                  <a:cubicBezTo>
                    <a:pt x="31108" y="31779"/>
                    <a:pt x="31378" y="32627"/>
                    <a:pt x="31739" y="33507"/>
                  </a:cubicBezTo>
                  <a:cubicBezTo>
                    <a:pt x="32120" y="34381"/>
                    <a:pt x="33461" y="35229"/>
                    <a:pt x="34230" y="35748"/>
                  </a:cubicBezTo>
                  <a:cubicBezTo>
                    <a:pt x="34992" y="36300"/>
                    <a:pt x="34611" y="36931"/>
                    <a:pt x="34335" y="37555"/>
                  </a:cubicBezTo>
                  <a:cubicBezTo>
                    <a:pt x="34065" y="38186"/>
                    <a:pt x="34092" y="38791"/>
                    <a:pt x="34368" y="39146"/>
                  </a:cubicBezTo>
                  <a:cubicBezTo>
                    <a:pt x="34554" y="39373"/>
                    <a:pt x="34888" y="39613"/>
                    <a:pt x="35040" y="39613"/>
                  </a:cubicBezTo>
                  <a:cubicBezTo>
                    <a:pt x="35107" y="39613"/>
                    <a:pt x="35138" y="39565"/>
                    <a:pt x="35104" y="39448"/>
                  </a:cubicBezTo>
                  <a:lnTo>
                    <a:pt x="35104" y="39448"/>
                  </a:lnTo>
                  <a:cubicBezTo>
                    <a:pt x="35254" y="39543"/>
                    <a:pt x="35565" y="39689"/>
                    <a:pt x="35960" y="39689"/>
                  </a:cubicBezTo>
                  <a:cubicBezTo>
                    <a:pt x="36136" y="39689"/>
                    <a:pt x="36328" y="39661"/>
                    <a:pt x="36530" y="39586"/>
                  </a:cubicBezTo>
                  <a:cubicBezTo>
                    <a:pt x="36142" y="39336"/>
                    <a:pt x="35978" y="39067"/>
                    <a:pt x="35978" y="39067"/>
                  </a:cubicBezTo>
                  <a:cubicBezTo>
                    <a:pt x="35978" y="39067"/>
                    <a:pt x="36582" y="39008"/>
                    <a:pt x="36635" y="38515"/>
                  </a:cubicBezTo>
                  <a:cubicBezTo>
                    <a:pt x="35708" y="38488"/>
                    <a:pt x="35649" y="37720"/>
                    <a:pt x="35735" y="36602"/>
                  </a:cubicBezTo>
                  <a:cubicBezTo>
                    <a:pt x="35813" y="35505"/>
                    <a:pt x="35051" y="35886"/>
                    <a:pt x="35077" y="34684"/>
                  </a:cubicBezTo>
                  <a:cubicBezTo>
                    <a:pt x="35104" y="33836"/>
                    <a:pt x="35597" y="30958"/>
                    <a:pt x="36609" y="30465"/>
                  </a:cubicBezTo>
                  <a:cubicBezTo>
                    <a:pt x="37028" y="30268"/>
                    <a:pt x="37409" y="30183"/>
                    <a:pt x="37757" y="30183"/>
                  </a:cubicBezTo>
                  <a:cubicBezTo>
                    <a:pt x="38907" y="30183"/>
                    <a:pt x="39710" y="31106"/>
                    <a:pt x="40446" y="31943"/>
                  </a:cubicBezTo>
                  <a:cubicBezTo>
                    <a:pt x="41070" y="32660"/>
                    <a:pt x="42358" y="33836"/>
                    <a:pt x="43206" y="34355"/>
                  </a:cubicBezTo>
                  <a:cubicBezTo>
                    <a:pt x="44027" y="34822"/>
                    <a:pt x="44520" y="35531"/>
                    <a:pt x="44389" y="36379"/>
                  </a:cubicBezTo>
                  <a:cubicBezTo>
                    <a:pt x="44277" y="37062"/>
                    <a:pt x="44165" y="37831"/>
                    <a:pt x="44225" y="38081"/>
                  </a:cubicBezTo>
                  <a:cubicBezTo>
                    <a:pt x="44251" y="38324"/>
                    <a:pt x="44389" y="38817"/>
                    <a:pt x="44882" y="38817"/>
                  </a:cubicBezTo>
                  <a:cubicBezTo>
                    <a:pt x="45125" y="39231"/>
                    <a:pt x="45808" y="39422"/>
                    <a:pt x="45808" y="39422"/>
                  </a:cubicBezTo>
                  <a:lnTo>
                    <a:pt x="45729" y="39067"/>
                  </a:lnTo>
                  <a:lnTo>
                    <a:pt x="45729" y="39067"/>
                  </a:lnTo>
                  <a:cubicBezTo>
                    <a:pt x="45729" y="39067"/>
                    <a:pt x="46137" y="39422"/>
                    <a:pt x="46525" y="39474"/>
                  </a:cubicBezTo>
                  <a:cubicBezTo>
                    <a:pt x="46439" y="39336"/>
                    <a:pt x="46327" y="39008"/>
                    <a:pt x="46327" y="39008"/>
                  </a:cubicBezTo>
                  <a:lnTo>
                    <a:pt x="46327" y="39008"/>
                  </a:lnTo>
                  <a:lnTo>
                    <a:pt x="46768" y="39067"/>
                  </a:lnTo>
                  <a:cubicBezTo>
                    <a:pt x="46768" y="39067"/>
                    <a:pt x="46301" y="38653"/>
                    <a:pt x="46196" y="38298"/>
                  </a:cubicBezTo>
                  <a:lnTo>
                    <a:pt x="46196" y="38298"/>
                  </a:lnTo>
                  <a:cubicBezTo>
                    <a:pt x="46465" y="38324"/>
                    <a:pt x="46853" y="38377"/>
                    <a:pt x="46853" y="38377"/>
                  </a:cubicBezTo>
                  <a:cubicBezTo>
                    <a:pt x="46853" y="38377"/>
                    <a:pt x="46465" y="37884"/>
                    <a:pt x="46084" y="37174"/>
                  </a:cubicBezTo>
                  <a:cubicBezTo>
                    <a:pt x="45644" y="36379"/>
                    <a:pt x="45782" y="35584"/>
                    <a:pt x="44961" y="34710"/>
                  </a:cubicBezTo>
                  <a:cubicBezTo>
                    <a:pt x="44165" y="33889"/>
                    <a:pt x="43975" y="33507"/>
                    <a:pt x="43811" y="33041"/>
                  </a:cubicBezTo>
                  <a:cubicBezTo>
                    <a:pt x="43646" y="32495"/>
                    <a:pt x="43429" y="32108"/>
                    <a:pt x="43206" y="31865"/>
                  </a:cubicBezTo>
                  <a:cubicBezTo>
                    <a:pt x="42963" y="31589"/>
                    <a:pt x="42496" y="31398"/>
                    <a:pt x="42332" y="31069"/>
                  </a:cubicBezTo>
                  <a:cubicBezTo>
                    <a:pt x="42142" y="30767"/>
                    <a:pt x="42089" y="30439"/>
                    <a:pt x="41925" y="29946"/>
                  </a:cubicBezTo>
                  <a:cubicBezTo>
                    <a:pt x="41268" y="28165"/>
                    <a:pt x="40223" y="26798"/>
                    <a:pt x="39980" y="26194"/>
                  </a:cubicBezTo>
                  <a:cubicBezTo>
                    <a:pt x="39651" y="25431"/>
                    <a:pt x="40085" y="22770"/>
                    <a:pt x="44987" y="17763"/>
                  </a:cubicBezTo>
                  <a:cubicBezTo>
                    <a:pt x="49889" y="12749"/>
                    <a:pt x="52984" y="10318"/>
                    <a:pt x="56296" y="8642"/>
                  </a:cubicBezTo>
                  <a:cubicBezTo>
                    <a:pt x="59582" y="6946"/>
                    <a:pt x="65331" y="4403"/>
                    <a:pt x="67165" y="3497"/>
                  </a:cubicBezTo>
                  <a:cubicBezTo>
                    <a:pt x="68998" y="2596"/>
                    <a:pt x="74340" y="99"/>
                    <a:pt x="73000" y="20"/>
                  </a:cubicBezTo>
                  <a:cubicBezTo>
                    <a:pt x="72843" y="7"/>
                    <a:pt x="72612" y="0"/>
                    <a:pt x="7232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40"/>
            <p:cNvSpPr/>
            <p:nvPr/>
          </p:nvSpPr>
          <p:spPr>
            <a:xfrm>
              <a:off x="1527300" y="1650750"/>
              <a:ext cx="226725" cy="237950"/>
            </a:xfrm>
            <a:custGeom>
              <a:rect b="b" l="l" r="r" t="t"/>
              <a:pathLst>
                <a:path extrusionOk="0" h="9518" w="9069">
                  <a:moveTo>
                    <a:pt x="8797" y="1"/>
                  </a:moveTo>
                  <a:cubicBezTo>
                    <a:pt x="8762" y="1"/>
                    <a:pt x="8723" y="11"/>
                    <a:pt x="8681" y="34"/>
                  </a:cubicBezTo>
                  <a:cubicBezTo>
                    <a:pt x="8517" y="119"/>
                    <a:pt x="8379" y="224"/>
                    <a:pt x="8241" y="362"/>
                  </a:cubicBezTo>
                  <a:cubicBezTo>
                    <a:pt x="7998" y="500"/>
                    <a:pt x="7748" y="612"/>
                    <a:pt x="7505" y="776"/>
                  </a:cubicBezTo>
                  <a:cubicBezTo>
                    <a:pt x="7150" y="1020"/>
                    <a:pt x="6796" y="1322"/>
                    <a:pt x="6520" y="1677"/>
                  </a:cubicBezTo>
                  <a:cubicBezTo>
                    <a:pt x="6329" y="1926"/>
                    <a:pt x="6191" y="2229"/>
                    <a:pt x="6027" y="2524"/>
                  </a:cubicBezTo>
                  <a:cubicBezTo>
                    <a:pt x="5974" y="2524"/>
                    <a:pt x="5915" y="2557"/>
                    <a:pt x="5862" y="2610"/>
                  </a:cubicBezTo>
                  <a:cubicBezTo>
                    <a:pt x="5448" y="3103"/>
                    <a:pt x="5317" y="3733"/>
                    <a:pt x="5153" y="4331"/>
                  </a:cubicBezTo>
                  <a:cubicBezTo>
                    <a:pt x="5041" y="4693"/>
                    <a:pt x="4903" y="4989"/>
                    <a:pt x="4712" y="5317"/>
                  </a:cubicBezTo>
                  <a:cubicBezTo>
                    <a:pt x="4548" y="5567"/>
                    <a:pt x="4410" y="5810"/>
                    <a:pt x="4358" y="6112"/>
                  </a:cubicBezTo>
                  <a:lnTo>
                    <a:pt x="4358" y="6171"/>
                  </a:lnTo>
                  <a:cubicBezTo>
                    <a:pt x="4358" y="6171"/>
                    <a:pt x="4331" y="6198"/>
                    <a:pt x="4331" y="6224"/>
                  </a:cubicBezTo>
                  <a:cubicBezTo>
                    <a:pt x="4331" y="6250"/>
                    <a:pt x="4298" y="6277"/>
                    <a:pt x="4272" y="6303"/>
                  </a:cubicBezTo>
                  <a:cubicBezTo>
                    <a:pt x="4134" y="6605"/>
                    <a:pt x="3917" y="6855"/>
                    <a:pt x="3806" y="7183"/>
                  </a:cubicBezTo>
                  <a:lnTo>
                    <a:pt x="3806" y="7236"/>
                  </a:lnTo>
                  <a:cubicBezTo>
                    <a:pt x="3779" y="7262"/>
                    <a:pt x="3753" y="7262"/>
                    <a:pt x="3753" y="7262"/>
                  </a:cubicBezTo>
                  <a:cubicBezTo>
                    <a:pt x="3674" y="7348"/>
                    <a:pt x="3589" y="7427"/>
                    <a:pt x="3562" y="7512"/>
                  </a:cubicBezTo>
                  <a:lnTo>
                    <a:pt x="3477" y="7591"/>
                  </a:lnTo>
                  <a:cubicBezTo>
                    <a:pt x="3451" y="7617"/>
                    <a:pt x="3424" y="7617"/>
                    <a:pt x="3424" y="7650"/>
                  </a:cubicBezTo>
                  <a:cubicBezTo>
                    <a:pt x="3234" y="7814"/>
                    <a:pt x="3043" y="7946"/>
                    <a:pt x="2820" y="8031"/>
                  </a:cubicBezTo>
                  <a:cubicBezTo>
                    <a:pt x="2820" y="8031"/>
                    <a:pt x="2794" y="8031"/>
                    <a:pt x="2767" y="8057"/>
                  </a:cubicBezTo>
                  <a:cubicBezTo>
                    <a:pt x="2196" y="8169"/>
                    <a:pt x="1617" y="8412"/>
                    <a:pt x="1098" y="8688"/>
                  </a:cubicBezTo>
                  <a:cubicBezTo>
                    <a:pt x="1013" y="8714"/>
                    <a:pt x="987" y="8800"/>
                    <a:pt x="960" y="8852"/>
                  </a:cubicBezTo>
                  <a:cubicBezTo>
                    <a:pt x="658" y="8852"/>
                    <a:pt x="389" y="8879"/>
                    <a:pt x="113" y="9043"/>
                  </a:cubicBezTo>
                  <a:cubicBezTo>
                    <a:pt x="1" y="9128"/>
                    <a:pt x="1" y="9293"/>
                    <a:pt x="86" y="9372"/>
                  </a:cubicBezTo>
                  <a:lnTo>
                    <a:pt x="139" y="9457"/>
                  </a:lnTo>
                  <a:cubicBezTo>
                    <a:pt x="183" y="9499"/>
                    <a:pt x="236" y="9517"/>
                    <a:pt x="288" y="9517"/>
                  </a:cubicBezTo>
                  <a:cubicBezTo>
                    <a:pt x="397" y="9517"/>
                    <a:pt x="502" y="9439"/>
                    <a:pt x="520" y="9345"/>
                  </a:cubicBezTo>
                  <a:cubicBezTo>
                    <a:pt x="796" y="9260"/>
                    <a:pt x="1072" y="9319"/>
                    <a:pt x="1341" y="9260"/>
                  </a:cubicBezTo>
                  <a:cubicBezTo>
                    <a:pt x="1670" y="9207"/>
                    <a:pt x="1972" y="9069"/>
                    <a:pt x="2248" y="8964"/>
                  </a:cubicBezTo>
                  <a:cubicBezTo>
                    <a:pt x="2285" y="8983"/>
                    <a:pt x="2326" y="9001"/>
                    <a:pt x="2374" y="9001"/>
                  </a:cubicBezTo>
                  <a:cubicBezTo>
                    <a:pt x="2394" y="9001"/>
                    <a:pt x="2416" y="8998"/>
                    <a:pt x="2439" y="8990"/>
                  </a:cubicBezTo>
                  <a:cubicBezTo>
                    <a:pt x="2603" y="8964"/>
                    <a:pt x="2741" y="8879"/>
                    <a:pt x="2879" y="8800"/>
                  </a:cubicBezTo>
                  <a:cubicBezTo>
                    <a:pt x="2905" y="8800"/>
                    <a:pt x="2932" y="8767"/>
                    <a:pt x="2958" y="8741"/>
                  </a:cubicBezTo>
                  <a:cubicBezTo>
                    <a:pt x="2984" y="8741"/>
                    <a:pt x="3043" y="8714"/>
                    <a:pt x="3070" y="8688"/>
                  </a:cubicBezTo>
                  <a:cubicBezTo>
                    <a:pt x="3070" y="8688"/>
                    <a:pt x="3096" y="8662"/>
                    <a:pt x="3122" y="8662"/>
                  </a:cubicBezTo>
                  <a:cubicBezTo>
                    <a:pt x="3346" y="8550"/>
                    <a:pt x="3536" y="8386"/>
                    <a:pt x="3641" y="8169"/>
                  </a:cubicBezTo>
                  <a:cubicBezTo>
                    <a:pt x="3674" y="8169"/>
                    <a:pt x="3727" y="8169"/>
                    <a:pt x="3753" y="8143"/>
                  </a:cubicBezTo>
                  <a:cubicBezTo>
                    <a:pt x="3806" y="8110"/>
                    <a:pt x="3838" y="8084"/>
                    <a:pt x="3891" y="8057"/>
                  </a:cubicBezTo>
                  <a:cubicBezTo>
                    <a:pt x="3944" y="8057"/>
                    <a:pt x="4029" y="8031"/>
                    <a:pt x="4055" y="7978"/>
                  </a:cubicBezTo>
                  <a:cubicBezTo>
                    <a:pt x="4055" y="7946"/>
                    <a:pt x="4082" y="7919"/>
                    <a:pt x="4082" y="7919"/>
                  </a:cubicBezTo>
                  <a:cubicBezTo>
                    <a:pt x="4108" y="7867"/>
                    <a:pt x="4134" y="7814"/>
                    <a:pt x="4167" y="7755"/>
                  </a:cubicBezTo>
                  <a:cubicBezTo>
                    <a:pt x="4193" y="7729"/>
                    <a:pt x="4193" y="7676"/>
                    <a:pt x="4193" y="7650"/>
                  </a:cubicBezTo>
                  <a:cubicBezTo>
                    <a:pt x="4220" y="7617"/>
                    <a:pt x="4246" y="7565"/>
                    <a:pt x="4246" y="7538"/>
                  </a:cubicBezTo>
                  <a:cubicBezTo>
                    <a:pt x="4272" y="7512"/>
                    <a:pt x="4272" y="7486"/>
                    <a:pt x="4272" y="7453"/>
                  </a:cubicBezTo>
                  <a:cubicBezTo>
                    <a:pt x="4298" y="7400"/>
                    <a:pt x="4331" y="7374"/>
                    <a:pt x="4358" y="7321"/>
                  </a:cubicBezTo>
                  <a:cubicBezTo>
                    <a:pt x="4384" y="7289"/>
                    <a:pt x="4410" y="7262"/>
                    <a:pt x="4436" y="7210"/>
                  </a:cubicBezTo>
                  <a:cubicBezTo>
                    <a:pt x="4601" y="7019"/>
                    <a:pt x="4712" y="6796"/>
                    <a:pt x="4791" y="6553"/>
                  </a:cubicBezTo>
                  <a:lnTo>
                    <a:pt x="4791" y="6415"/>
                  </a:lnTo>
                  <a:cubicBezTo>
                    <a:pt x="4929" y="6139"/>
                    <a:pt x="5094" y="5843"/>
                    <a:pt x="5179" y="5514"/>
                  </a:cubicBezTo>
                  <a:lnTo>
                    <a:pt x="5179" y="5455"/>
                  </a:lnTo>
                  <a:lnTo>
                    <a:pt x="5179" y="5429"/>
                  </a:lnTo>
                  <a:cubicBezTo>
                    <a:pt x="5205" y="5403"/>
                    <a:pt x="5232" y="5376"/>
                    <a:pt x="5232" y="5350"/>
                  </a:cubicBezTo>
                  <a:cubicBezTo>
                    <a:pt x="5396" y="5074"/>
                    <a:pt x="5481" y="4798"/>
                    <a:pt x="5560" y="4496"/>
                  </a:cubicBezTo>
                  <a:cubicBezTo>
                    <a:pt x="5586" y="4391"/>
                    <a:pt x="5613" y="4279"/>
                    <a:pt x="5646" y="4200"/>
                  </a:cubicBezTo>
                  <a:cubicBezTo>
                    <a:pt x="5751" y="4200"/>
                    <a:pt x="5889" y="4141"/>
                    <a:pt x="5915" y="4003"/>
                  </a:cubicBezTo>
                  <a:cubicBezTo>
                    <a:pt x="5974" y="3977"/>
                    <a:pt x="6000" y="3950"/>
                    <a:pt x="6027" y="3898"/>
                  </a:cubicBezTo>
                  <a:cubicBezTo>
                    <a:pt x="6106" y="3674"/>
                    <a:pt x="6191" y="3484"/>
                    <a:pt x="6217" y="3267"/>
                  </a:cubicBezTo>
                  <a:cubicBezTo>
                    <a:pt x="6684" y="2800"/>
                    <a:pt x="7012" y="2229"/>
                    <a:pt x="7453" y="1788"/>
                  </a:cubicBezTo>
                  <a:cubicBezTo>
                    <a:pt x="7696" y="1572"/>
                    <a:pt x="7913" y="1374"/>
                    <a:pt x="8136" y="1131"/>
                  </a:cubicBezTo>
                  <a:cubicBezTo>
                    <a:pt x="8274" y="993"/>
                    <a:pt x="8379" y="855"/>
                    <a:pt x="8517" y="717"/>
                  </a:cubicBezTo>
                  <a:cubicBezTo>
                    <a:pt x="8681" y="638"/>
                    <a:pt x="8819" y="527"/>
                    <a:pt x="8931" y="422"/>
                  </a:cubicBezTo>
                  <a:cubicBezTo>
                    <a:pt x="9068" y="257"/>
                    <a:pt x="8977" y="1"/>
                    <a:pt x="879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40"/>
            <p:cNvSpPr/>
            <p:nvPr/>
          </p:nvSpPr>
          <p:spPr>
            <a:xfrm>
              <a:off x="823700" y="1416175"/>
              <a:ext cx="412700" cy="425025"/>
            </a:xfrm>
            <a:custGeom>
              <a:rect b="b" l="l" r="r" t="t"/>
              <a:pathLst>
                <a:path extrusionOk="0" h="17001" w="16508">
                  <a:moveTo>
                    <a:pt x="329" y="0"/>
                  </a:moveTo>
                  <a:cubicBezTo>
                    <a:pt x="329" y="0"/>
                    <a:pt x="0" y="1012"/>
                    <a:pt x="1669" y="3562"/>
                  </a:cubicBezTo>
                  <a:cubicBezTo>
                    <a:pt x="3891" y="6926"/>
                    <a:pt x="6079" y="7636"/>
                    <a:pt x="7340" y="11007"/>
                  </a:cubicBezTo>
                  <a:cubicBezTo>
                    <a:pt x="7938" y="12676"/>
                    <a:pt x="7419" y="12814"/>
                    <a:pt x="9200" y="14733"/>
                  </a:cubicBezTo>
                  <a:cubicBezTo>
                    <a:pt x="9995" y="15581"/>
                    <a:pt x="10922" y="16343"/>
                    <a:pt x="11829" y="17000"/>
                  </a:cubicBezTo>
                  <a:cubicBezTo>
                    <a:pt x="11855" y="16974"/>
                    <a:pt x="11907" y="16948"/>
                    <a:pt x="11967" y="16921"/>
                  </a:cubicBezTo>
                  <a:cubicBezTo>
                    <a:pt x="12019" y="16895"/>
                    <a:pt x="12045" y="16895"/>
                    <a:pt x="12105" y="16895"/>
                  </a:cubicBezTo>
                  <a:cubicBezTo>
                    <a:pt x="12433" y="16645"/>
                    <a:pt x="12788" y="16428"/>
                    <a:pt x="13222" y="16152"/>
                  </a:cubicBezTo>
                  <a:cubicBezTo>
                    <a:pt x="13222" y="16126"/>
                    <a:pt x="13254" y="16126"/>
                    <a:pt x="13254" y="16100"/>
                  </a:cubicBezTo>
                  <a:cubicBezTo>
                    <a:pt x="14207" y="15443"/>
                    <a:pt x="15226" y="14864"/>
                    <a:pt x="16100" y="14128"/>
                  </a:cubicBezTo>
                  <a:cubicBezTo>
                    <a:pt x="16238" y="13990"/>
                    <a:pt x="16376" y="13879"/>
                    <a:pt x="16507" y="13774"/>
                  </a:cubicBezTo>
                  <a:cubicBezTo>
                    <a:pt x="16402" y="12295"/>
                    <a:pt x="14372" y="8707"/>
                    <a:pt x="10212" y="5698"/>
                  </a:cubicBezTo>
                  <a:cubicBezTo>
                    <a:pt x="5941" y="2603"/>
                    <a:pt x="329" y="0"/>
                    <a:pt x="32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40"/>
            <p:cNvSpPr/>
            <p:nvPr/>
          </p:nvSpPr>
          <p:spPr>
            <a:xfrm>
              <a:off x="1559500" y="1893650"/>
              <a:ext cx="380025" cy="422650"/>
            </a:xfrm>
            <a:custGeom>
              <a:rect b="b" l="l" r="r" t="t"/>
              <a:pathLst>
                <a:path extrusionOk="0" h="16906" w="15201">
                  <a:moveTo>
                    <a:pt x="14543" y="15729"/>
                  </a:moveTo>
                  <a:lnTo>
                    <a:pt x="14543" y="15729"/>
                  </a:lnTo>
                  <a:cubicBezTo>
                    <a:pt x="14543" y="15729"/>
                    <a:pt x="14543" y="15729"/>
                    <a:pt x="14543" y="15729"/>
                  </a:cubicBezTo>
                  <a:lnTo>
                    <a:pt x="14543" y="15729"/>
                  </a:lnTo>
                  <a:cubicBezTo>
                    <a:pt x="14543" y="15729"/>
                    <a:pt x="14543" y="15729"/>
                    <a:pt x="14543" y="15729"/>
                  </a:cubicBezTo>
                  <a:close/>
                  <a:moveTo>
                    <a:pt x="14543" y="15729"/>
                  </a:moveTo>
                  <a:cubicBezTo>
                    <a:pt x="14548" y="15729"/>
                    <a:pt x="14553" y="15730"/>
                    <a:pt x="14557" y="15731"/>
                  </a:cubicBezTo>
                  <a:lnTo>
                    <a:pt x="14557" y="15731"/>
                  </a:lnTo>
                  <a:cubicBezTo>
                    <a:pt x="14553" y="15730"/>
                    <a:pt x="14548" y="15729"/>
                    <a:pt x="14543" y="15729"/>
                  </a:cubicBezTo>
                  <a:close/>
                  <a:moveTo>
                    <a:pt x="2323" y="0"/>
                  </a:moveTo>
                  <a:cubicBezTo>
                    <a:pt x="1944" y="0"/>
                    <a:pt x="1568" y="143"/>
                    <a:pt x="1236" y="286"/>
                  </a:cubicBezTo>
                  <a:cubicBezTo>
                    <a:pt x="1039" y="365"/>
                    <a:pt x="822" y="451"/>
                    <a:pt x="658" y="589"/>
                  </a:cubicBezTo>
                  <a:cubicBezTo>
                    <a:pt x="494" y="727"/>
                    <a:pt x="382" y="891"/>
                    <a:pt x="303" y="1082"/>
                  </a:cubicBezTo>
                  <a:cubicBezTo>
                    <a:pt x="1" y="1791"/>
                    <a:pt x="191" y="2639"/>
                    <a:pt x="770" y="3158"/>
                  </a:cubicBezTo>
                  <a:cubicBezTo>
                    <a:pt x="1341" y="3710"/>
                    <a:pt x="2189" y="3815"/>
                    <a:pt x="2958" y="3874"/>
                  </a:cubicBezTo>
                  <a:cubicBezTo>
                    <a:pt x="3451" y="3901"/>
                    <a:pt x="3944" y="3901"/>
                    <a:pt x="4436" y="3953"/>
                  </a:cubicBezTo>
                  <a:cubicBezTo>
                    <a:pt x="4877" y="4012"/>
                    <a:pt x="5310" y="4117"/>
                    <a:pt x="5672" y="4420"/>
                  </a:cubicBezTo>
                  <a:cubicBezTo>
                    <a:pt x="6027" y="4722"/>
                    <a:pt x="6355" y="5051"/>
                    <a:pt x="6684" y="5379"/>
                  </a:cubicBezTo>
                  <a:cubicBezTo>
                    <a:pt x="6953" y="5655"/>
                    <a:pt x="7255" y="5951"/>
                    <a:pt x="7446" y="6312"/>
                  </a:cubicBezTo>
                  <a:cubicBezTo>
                    <a:pt x="7558" y="6477"/>
                    <a:pt x="7643" y="6667"/>
                    <a:pt x="7696" y="6858"/>
                  </a:cubicBezTo>
                  <a:cubicBezTo>
                    <a:pt x="7748" y="7048"/>
                    <a:pt x="7775" y="7239"/>
                    <a:pt x="7860" y="7429"/>
                  </a:cubicBezTo>
                  <a:cubicBezTo>
                    <a:pt x="8024" y="7791"/>
                    <a:pt x="8432" y="7922"/>
                    <a:pt x="8708" y="8198"/>
                  </a:cubicBezTo>
                  <a:cubicBezTo>
                    <a:pt x="8819" y="8310"/>
                    <a:pt x="8898" y="8448"/>
                    <a:pt x="8925" y="8612"/>
                  </a:cubicBezTo>
                  <a:cubicBezTo>
                    <a:pt x="8925" y="8691"/>
                    <a:pt x="8925" y="8776"/>
                    <a:pt x="8898" y="8855"/>
                  </a:cubicBezTo>
                  <a:cubicBezTo>
                    <a:pt x="8898" y="8882"/>
                    <a:pt x="8846" y="8941"/>
                    <a:pt x="8846" y="8967"/>
                  </a:cubicBezTo>
                  <a:cubicBezTo>
                    <a:pt x="8846" y="8993"/>
                    <a:pt x="8898" y="9046"/>
                    <a:pt x="8898" y="9046"/>
                  </a:cubicBezTo>
                  <a:cubicBezTo>
                    <a:pt x="8925" y="9072"/>
                    <a:pt x="8957" y="9105"/>
                    <a:pt x="8957" y="9131"/>
                  </a:cubicBezTo>
                  <a:cubicBezTo>
                    <a:pt x="8984" y="9184"/>
                    <a:pt x="8925" y="9236"/>
                    <a:pt x="8925" y="9296"/>
                  </a:cubicBezTo>
                  <a:cubicBezTo>
                    <a:pt x="8898" y="9322"/>
                    <a:pt x="8898" y="9348"/>
                    <a:pt x="8898" y="9374"/>
                  </a:cubicBezTo>
                  <a:cubicBezTo>
                    <a:pt x="8898" y="9374"/>
                    <a:pt x="8846" y="9434"/>
                    <a:pt x="8872" y="9460"/>
                  </a:cubicBezTo>
                  <a:cubicBezTo>
                    <a:pt x="8872" y="9486"/>
                    <a:pt x="8925" y="9539"/>
                    <a:pt x="8957" y="9565"/>
                  </a:cubicBezTo>
                  <a:lnTo>
                    <a:pt x="9063" y="9677"/>
                  </a:lnTo>
                  <a:lnTo>
                    <a:pt x="9529" y="10143"/>
                  </a:lnTo>
                  <a:cubicBezTo>
                    <a:pt x="10160" y="10748"/>
                    <a:pt x="10817" y="11346"/>
                    <a:pt x="11586" y="11786"/>
                  </a:cubicBezTo>
                  <a:cubicBezTo>
                    <a:pt x="12158" y="12141"/>
                    <a:pt x="12677" y="12660"/>
                    <a:pt x="12762" y="13376"/>
                  </a:cubicBezTo>
                  <a:cubicBezTo>
                    <a:pt x="12762" y="13541"/>
                    <a:pt x="12762" y="13705"/>
                    <a:pt x="12736" y="13895"/>
                  </a:cubicBezTo>
                  <a:cubicBezTo>
                    <a:pt x="12677" y="14086"/>
                    <a:pt x="12650" y="14303"/>
                    <a:pt x="12624" y="14526"/>
                  </a:cubicBezTo>
                  <a:cubicBezTo>
                    <a:pt x="12598" y="14717"/>
                    <a:pt x="12572" y="14934"/>
                    <a:pt x="12539" y="15151"/>
                  </a:cubicBezTo>
                  <a:cubicBezTo>
                    <a:pt x="12539" y="15289"/>
                    <a:pt x="12539" y="15400"/>
                    <a:pt x="12572" y="15538"/>
                  </a:cubicBezTo>
                  <a:cubicBezTo>
                    <a:pt x="12624" y="15781"/>
                    <a:pt x="12703" y="16031"/>
                    <a:pt x="12926" y="16169"/>
                  </a:cubicBezTo>
                  <a:cubicBezTo>
                    <a:pt x="12979" y="16222"/>
                    <a:pt x="13032" y="16222"/>
                    <a:pt x="13091" y="16248"/>
                  </a:cubicBezTo>
                  <a:lnTo>
                    <a:pt x="13229" y="16248"/>
                  </a:lnTo>
                  <a:cubicBezTo>
                    <a:pt x="13255" y="16274"/>
                    <a:pt x="13281" y="16333"/>
                    <a:pt x="13308" y="16360"/>
                  </a:cubicBezTo>
                  <a:cubicBezTo>
                    <a:pt x="13393" y="16465"/>
                    <a:pt x="13524" y="16577"/>
                    <a:pt x="13662" y="16629"/>
                  </a:cubicBezTo>
                  <a:cubicBezTo>
                    <a:pt x="13827" y="16741"/>
                    <a:pt x="13991" y="16793"/>
                    <a:pt x="14155" y="16853"/>
                  </a:cubicBezTo>
                  <a:cubicBezTo>
                    <a:pt x="14129" y="16741"/>
                    <a:pt x="14103" y="16603"/>
                    <a:pt x="14076" y="16498"/>
                  </a:cubicBezTo>
                  <a:lnTo>
                    <a:pt x="14076" y="16498"/>
                  </a:lnTo>
                  <a:cubicBezTo>
                    <a:pt x="14293" y="16688"/>
                    <a:pt x="14569" y="16879"/>
                    <a:pt x="14872" y="16905"/>
                  </a:cubicBezTo>
                  <a:cubicBezTo>
                    <a:pt x="14786" y="16767"/>
                    <a:pt x="14734" y="16603"/>
                    <a:pt x="14674" y="16439"/>
                  </a:cubicBezTo>
                  <a:lnTo>
                    <a:pt x="14674" y="16439"/>
                  </a:lnTo>
                  <a:cubicBezTo>
                    <a:pt x="14812" y="16465"/>
                    <a:pt x="14977" y="16465"/>
                    <a:pt x="15115" y="16498"/>
                  </a:cubicBezTo>
                  <a:cubicBezTo>
                    <a:pt x="14898" y="16301"/>
                    <a:pt x="14622" y="16031"/>
                    <a:pt x="14543" y="15729"/>
                  </a:cubicBezTo>
                  <a:lnTo>
                    <a:pt x="14543" y="15729"/>
                  </a:lnTo>
                  <a:cubicBezTo>
                    <a:pt x="14579" y="15852"/>
                    <a:pt x="14623" y="15893"/>
                    <a:pt x="14653" y="15893"/>
                  </a:cubicBezTo>
                  <a:cubicBezTo>
                    <a:pt x="14708" y="15893"/>
                    <a:pt x="14719" y="15754"/>
                    <a:pt x="14557" y="15731"/>
                  </a:cubicBezTo>
                  <a:lnTo>
                    <a:pt x="14557" y="15731"/>
                  </a:lnTo>
                  <a:cubicBezTo>
                    <a:pt x="14769" y="15756"/>
                    <a:pt x="14982" y="15782"/>
                    <a:pt x="15200" y="15808"/>
                  </a:cubicBezTo>
                  <a:cubicBezTo>
                    <a:pt x="15088" y="15643"/>
                    <a:pt x="14977" y="15479"/>
                    <a:pt x="14872" y="15315"/>
                  </a:cubicBezTo>
                  <a:cubicBezTo>
                    <a:pt x="14648" y="14986"/>
                    <a:pt x="14405" y="14605"/>
                    <a:pt x="14267" y="14224"/>
                  </a:cubicBezTo>
                  <a:cubicBezTo>
                    <a:pt x="14129" y="13869"/>
                    <a:pt x="14050" y="13455"/>
                    <a:pt x="13912" y="13100"/>
                  </a:cubicBezTo>
                  <a:cubicBezTo>
                    <a:pt x="13748" y="12686"/>
                    <a:pt x="13498" y="12358"/>
                    <a:pt x="13229" y="12029"/>
                  </a:cubicBezTo>
                  <a:cubicBezTo>
                    <a:pt x="12815" y="11622"/>
                    <a:pt x="12407" y="11155"/>
                    <a:pt x="12210" y="10610"/>
                  </a:cubicBezTo>
                  <a:cubicBezTo>
                    <a:pt x="12079" y="10255"/>
                    <a:pt x="11993" y="9926"/>
                    <a:pt x="11776" y="9598"/>
                  </a:cubicBezTo>
                  <a:cubicBezTo>
                    <a:pt x="11691" y="9460"/>
                    <a:pt x="11586" y="9322"/>
                    <a:pt x="11474" y="9210"/>
                  </a:cubicBezTo>
                  <a:cubicBezTo>
                    <a:pt x="11310" y="9072"/>
                    <a:pt x="11119" y="8967"/>
                    <a:pt x="10955" y="8803"/>
                  </a:cubicBezTo>
                  <a:cubicBezTo>
                    <a:pt x="10817" y="8717"/>
                    <a:pt x="10705" y="8579"/>
                    <a:pt x="10627" y="8448"/>
                  </a:cubicBezTo>
                  <a:cubicBezTo>
                    <a:pt x="10567" y="8336"/>
                    <a:pt x="10541" y="8251"/>
                    <a:pt x="10515" y="8146"/>
                  </a:cubicBezTo>
                  <a:cubicBezTo>
                    <a:pt x="10489" y="8119"/>
                    <a:pt x="10489" y="8060"/>
                    <a:pt x="10462" y="8008"/>
                  </a:cubicBezTo>
                  <a:cubicBezTo>
                    <a:pt x="10436" y="7955"/>
                    <a:pt x="10403" y="7896"/>
                    <a:pt x="10377" y="7843"/>
                  </a:cubicBezTo>
                  <a:cubicBezTo>
                    <a:pt x="10324" y="7627"/>
                    <a:pt x="10272" y="7403"/>
                    <a:pt x="10186" y="7186"/>
                  </a:cubicBezTo>
                  <a:cubicBezTo>
                    <a:pt x="10134" y="6969"/>
                    <a:pt x="10048" y="6772"/>
                    <a:pt x="9943" y="6582"/>
                  </a:cubicBezTo>
                  <a:cubicBezTo>
                    <a:pt x="9555" y="5708"/>
                    <a:pt x="9063" y="4886"/>
                    <a:pt x="8570" y="4039"/>
                  </a:cubicBezTo>
                  <a:cubicBezTo>
                    <a:pt x="8353" y="3625"/>
                    <a:pt x="8136" y="3217"/>
                    <a:pt x="7886" y="2803"/>
                  </a:cubicBezTo>
                  <a:cubicBezTo>
                    <a:pt x="7669" y="2448"/>
                    <a:pt x="7367" y="2232"/>
                    <a:pt x="6986" y="2041"/>
                  </a:cubicBezTo>
                  <a:cubicBezTo>
                    <a:pt x="6657" y="1877"/>
                    <a:pt x="6296" y="1765"/>
                    <a:pt x="5941" y="1601"/>
                  </a:cubicBezTo>
                  <a:cubicBezTo>
                    <a:pt x="5586" y="1410"/>
                    <a:pt x="5284" y="1134"/>
                    <a:pt x="4982" y="891"/>
                  </a:cubicBezTo>
                  <a:cubicBezTo>
                    <a:pt x="4818" y="753"/>
                    <a:pt x="4653" y="641"/>
                    <a:pt x="4489" y="562"/>
                  </a:cubicBezTo>
                  <a:cubicBezTo>
                    <a:pt x="4272" y="451"/>
                    <a:pt x="4055" y="424"/>
                    <a:pt x="3832" y="365"/>
                  </a:cubicBezTo>
                  <a:cubicBezTo>
                    <a:pt x="3615" y="313"/>
                    <a:pt x="3372" y="286"/>
                    <a:pt x="3148" y="201"/>
                  </a:cubicBezTo>
                  <a:cubicBezTo>
                    <a:pt x="2932" y="122"/>
                    <a:pt x="2715" y="37"/>
                    <a:pt x="2491" y="10"/>
                  </a:cubicBezTo>
                  <a:cubicBezTo>
                    <a:pt x="2435" y="4"/>
                    <a:pt x="2379" y="0"/>
                    <a:pt x="232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40"/>
            <p:cNvSpPr/>
            <p:nvPr/>
          </p:nvSpPr>
          <p:spPr>
            <a:xfrm>
              <a:off x="768175" y="1649625"/>
              <a:ext cx="633975" cy="526275"/>
            </a:xfrm>
            <a:custGeom>
              <a:rect b="b" l="l" r="r" t="t"/>
              <a:pathLst>
                <a:path extrusionOk="0" h="21051" w="25359">
                  <a:moveTo>
                    <a:pt x="25359" y="0"/>
                  </a:moveTo>
                  <a:cubicBezTo>
                    <a:pt x="24754" y="434"/>
                    <a:pt x="24209" y="927"/>
                    <a:pt x="23630" y="1393"/>
                  </a:cubicBezTo>
                  <a:cubicBezTo>
                    <a:pt x="23223" y="1695"/>
                    <a:pt x="22783" y="2024"/>
                    <a:pt x="22428" y="2379"/>
                  </a:cubicBezTo>
                  <a:cubicBezTo>
                    <a:pt x="22047" y="2767"/>
                    <a:pt x="21659" y="3121"/>
                    <a:pt x="21225" y="3476"/>
                  </a:cubicBezTo>
                  <a:cubicBezTo>
                    <a:pt x="20404" y="4133"/>
                    <a:pt x="19523" y="4790"/>
                    <a:pt x="18702" y="5474"/>
                  </a:cubicBezTo>
                  <a:cubicBezTo>
                    <a:pt x="17854" y="6184"/>
                    <a:pt x="16869" y="6736"/>
                    <a:pt x="15968" y="7366"/>
                  </a:cubicBezTo>
                  <a:cubicBezTo>
                    <a:pt x="15898" y="7416"/>
                    <a:pt x="15827" y="7435"/>
                    <a:pt x="15758" y="7435"/>
                  </a:cubicBezTo>
                  <a:cubicBezTo>
                    <a:pt x="15718" y="7435"/>
                    <a:pt x="15678" y="7429"/>
                    <a:pt x="15640" y="7419"/>
                  </a:cubicBezTo>
                  <a:cubicBezTo>
                    <a:pt x="15581" y="7472"/>
                    <a:pt x="15528" y="7498"/>
                    <a:pt x="15502" y="7531"/>
                  </a:cubicBezTo>
                  <a:cubicBezTo>
                    <a:pt x="15475" y="7531"/>
                    <a:pt x="15475" y="7557"/>
                    <a:pt x="15443" y="7557"/>
                  </a:cubicBezTo>
                  <a:cubicBezTo>
                    <a:pt x="15278" y="7695"/>
                    <a:pt x="15088" y="7826"/>
                    <a:pt x="14897" y="7938"/>
                  </a:cubicBezTo>
                  <a:cubicBezTo>
                    <a:pt x="14845" y="7964"/>
                    <a:pt x="14818" y="7964"/>
                    <a:pt x="14759" y="7964"/>
                  </a:cubicBezTo>
                  <a:lnTo>
                    <a:pt x="14707" y="7964"/>
                  </a:lnTo>
                  <a:cubicBezTo>
                    <a:pt x="14707" y="8076"/>
                    <a:pt x="14680" y="8155"/>
                    <a:pt x="14595" y="8240"/>
                  </a:cubicBezTo>
                  <a:lnTo>
                    <a:pt x="14569" y="8267"/>
                  </a:lnTo>
                  <a:cubicBezTo>
                    <a:pt x="14516" y="8319"/>
                    <a:pt x="14490" y="8352"/>
                    <a:pt x="14431" y="8378"/>
                  </a:cubicBezTo>
                  <a:cubicBezTo>
                    <a:pt x="14431" y="8378"/>
                    <a:pt x="14404" y="8378"/>
                    <a:pt x="14404" y="8405"/>
                  </a:cubicBezTo>
                  <a:cubicBezTo>
                    <a:pt x="14352" y="8431"/>
                    <a:pt x="14326" y="8431"/>
                    <a:pt x="14266" y="8431"/>
                  </a:cubicBezTo>
                  <a:cubicBezTo>
                    <a:pt x="13774" y="8733"/>
                    <a:pt x="13392" y="9141"/>
                    <a:pt x="13090" y="9633"/>
                  </a:cubicBezTo>
                  <a:cubicBezTo>
                    <a:pt x="12762" y="10159"/>
                    <a:pt x="12459" y="10567"/>
                    <a:pt x="11940" y="10869"/>
                  </a:cubicBezTo>
                  <a:cubicBezTo>
                    <a:pt x="11861" y="10921"/>
                    <a:pt x="11776" y="10921"/>
                    <a:pt x="11697" y="10921"/>
                  </a:cubicBezTo>
                  <a:cubicBezTo>
                    <a:pt x="8707" y="13280"/>
                    <a:pt x="2931" y="17821"/>
                    <a:pt x="2031" y="18728"/>
                  </a:cubicBezTo>
                  <a:cubicBezTo>
                    <a:pt x="1071" y="19655"/>
                    <a:pt x="0" y="20673"/>
                    <a:pt x="224" y="20943"/>
                  </a:cubicBezTo>
                  <a:cubicBezTo>
                    <a:pt x="224" y="20943"/>
                    <a:pt x="309" y="21051"/>
                    <a:pt x="562" y="21051"/>
                  </a:cubicBezTo>
                  <a:cubicBezTo>
                    <a:pt x="712" y="21051"/>
                    <a:pt x="922" y="21013"/>
                    <a:pt x="1209" y="20890"/>
                  </a:cubicBezTo>
                  <a:cubicBezTo>
                    <a:pt x="2438" y="20345"/>
                    <a:pt x="2931" y="20147"/>
                    <a:pt x="5809" y="18643"/>
                  </a:cubicBezTo>
                  <a:cubicBezTo>
                    <a:pt x="8602" y="17190"/>
                    <a:pt x="10843" y="16152"/>
                    <a:pt x="11861" y="15548"/>
                  </a:cubicBezTo>
                  <a:cubicBezTo>
                    <a:pt x="11966" y="15495"/>
                    <a:pt x="12052" y="15442"/>
                    <a:pt x="12157" y="15383"/>
                  </a:cubicBezTo>
                  <a:cubicBezTo>
                    <a:pt x="12190" y="15357"/>
                    <a:pt x="12216" y="15357"/>
                    <a:pt x="12269" y="15331"/>
                  </a:cubicBezTo>
                  <a:cubicBezTo>
                    <a:pt x="12321" y="15304"/>
                    <a:pt x="12380" y="15304"/>
                    <a:pt x="12433" y="15304"/>
                  </a:cubicBezTo>
                  <a:cubicBezTo>
                    <a:pt x="12597" y="15193"/>
                    <a:pt x="12788" y="15114"/>
                    <a:pt x="12952" y="15028"/>
                  </a:cubicBezTo>
                  <a:cubicBezTo>
                    <a:pt x="13471" y="14595"/>
                    <a:pt x="14023" y="14266"/>
                    <a:pt x="14654" y="14102"/>
                  </a:cubicBezTo>
                  <a:cubicBezTo>
                    <a:pt x="14688" y="14090"/>
                    <a:pt x="14721" y="14085"/>
                    <a:pt x="14753" y="14085"/>
                  </a:cubicBezTo>
                  <a:cubicBezTo>
                    <a:pt x="15023" y="14085"/>
                    <a:pt x="15180" y="14482"/>
                    <a:pt x="15009" y="14700"/>
                  </a:cubicBezTo>
                  <a:cubicBezTo>
                    <a:pt x="15035" y="14785"/>
                    <a:pt x="15009" y="14890"/>
                    <a:pt x="14950" y="14976"/>
                  </a:cubicBezTo>
                  <a:cubicBezTo>
                    <a:pt x="14569" y="15442"/>
                    <a:pt x="14214" y="15935"/>
                    <a:pt x="13859" y="16402"/>
                  </a:cubicBezTo>
                  <a:cubicBezTo>
                    <a:pt x="13774" y="16533"/>
                    <a:pt x="13695" y="16645"/>
                    <a:pt x="13609" y="16757"/>
                  </a:cubicBezTo>
                  <a:cubicBezTo>
                    <a:pt x="13445" y="16974"/>
                    <a:pt x="13307" y="17164"/>
                    <a:pt x="13176" y="17355"/>
                  </a:cubicBezTo>
                  <a:cubicBezTo>
                    <a:pt x="13228" y="17355"/>
                    <a:pt x="13281" y="17388"/>
                    <a:pt x="13307" y="17440"/>
                  </a:cubicBezTo>
                  <a:cubicBezTo>
                    <a:pt x="13504" y="17250"/>
                    <a:pt x="13668" y="17085"/>
                    <a:pt x="13859" y="16895"/>
                  </a:cubicBezTo>
                  <a:cubicBezTo>
                    <a:pt x="15088" y="15712"/>
                    <a:pt x="16238" y="14483"/>
                    <a:pt x="17085" y="13004"/>
                  </a:cubicBezTo>
                  <a:cubicBezTo>
                    <a:pt x="17145" y="12893"/>
                    <a:pt x="17197" y="12814"/>
                    <a:pt x="17309" y="12755"/>
                  </a:cubicBezTo>
                  <a:cubicBezTo>
                    <a:pt x="17447" y="12262"/>
                    <a:pt x="17743" y="11828"/>
                    <a:pt x="18104" y="11441"/>
                  </a:cubicBezTo>
                  <a:lnTo>
                    <a:pt x="18104" y="11414"/>
                  </a:lnTo>
                  <a:cubicBezTo>
                    <a:pt x="18130" y="11250"/>
                    <a:pt x="18157" y="11059"/>
                    <a:pt x="18183" y="10895"/>
                  </a:cubicBezTo>
                  <a:cubicBezTo>
                    <a:pt x="18071" y="10816"/>
                    <a:pt x="17992" y="10705"/>
                    <a:pt x="18019" y="10514"/>
                  </a:cubicBezTo>
                  <a:cubicBezTo>
                    <a:pt x="18295" y="9173"/>
                    <a:pt x="19254" y="8023"/>
                    <a:pt x="20180" y="7038"/>
                  </a:cubicBezTo>
                  <a:cubicBezTo>
                    <a:pt x="20785" y="6295"/>
                    <a:pt x="21606" y="5750"/>
                    <a:pt x="22290" y="5066"/>
                  </a:cubicBezTo>
                  <a:cubicBezTo>
                    <a:pt x="22540" y="4843"/>
                    <a:pt x="22783" y="4600"/>
                    <a:pt x="23032" y="4376"/>
                  </a:cubicBezTo>
                  <a:cubicBezTo>
                    <a:pt x="23630" y="3476"/>
                    <a:pt x="24452" y="2707"/>
                    <a:pt x="24892" y="1722"/>
                  </a:cubicBezTo>
                  <a:cubicBezTo>
                    <a:pt x="25109" y="1176"/>
                    <a:pt x="25273" y="598"/>
                    <a:pt x="253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40"/>
            <p:cNvSpPr/>
            <p:nvPr/>
          </p:nvSpPr>
          <p:spPr>
            <a:xfrm>
              <a:off x="1225525" y="1788600"/>
              <a:ext cx="286050" cy="222375"/>
            </a:xfrm>
            <a:custGeom>
              <a:rect b="b" l="l" r="r" t="t"/>
              <a:pathLst>
                <a:path extrusionOk="0" h="8895" w="11442">
                  <a:moveTo>
                    <a:pt x="4272" y="0"/>
                  </a:moveTo>
                  <a:cubicBezTo>
                    <a:pt x="3970" y="296"/>
                    <a:pt x="3667" y="572"/>
                    <a:pt x="3339" y="848"/>
                  </a:cubicBezTo>
                  <a:cubicBezTo>
                    <a:pt x="3063" y="1065"/>
                    <a:pt x="2793" y="1282"/>
                    <a:pt x="2544" y="1558"/>
                  </a:cubicBezTo>
                  <a:cubicBezTo>
                    <a:pt x="2603" y="1696"/>
                    <a:pt x="2603" y="1860"/>
                    <a:pt x="2465" y="1998"/>
                  </a:cubicBezTo>
                  <a:cubicBezTo>
                    <a:pt x="1834" y="2655"/>
                    <a:pt x="1091" y="3450"/>
                    <a:pt x="710" y="4350"/>
                  </a:cubicBezTo>
                  <a:cubicBezTo>
                    <a:pt x="796" y="4324"/>
                    <a:pt x="875" y="4324"/>
                    <a:pt x="986" y="4324"/>
                  </a:cubicBezTo>
                  <a:cubicBezTo>
                    <a:pt x="2051" y="4403"/>
                    <a:pt x="3174" y="5172"/>
                    <a:pt x="3884" y="5914"/>
                  </a:cubicBezTo>
                  <a:cubicBezTo>
                    <a:pt x="4022" y="6046"/>
                    <a:pt x="4022" y="6184"/>
                    <a:pt x="3970" y="6296"/>
                  </a:cubicBezTo>
                  <a:cubicBezTo>
                    <a:pt x="4186" y="6460"/>
                    <a:pt x="4246" y="6624"/>
                    <a:pt x="4108" y="6762"/>
                  </a:cubicBezTo>
                  <a:cubicBezTo>
                    <a:pt x="4108" y="6762"/>
                    <a:pt x="3529" y="7143"/>
                    <a:pt x="2872" y="7360"/>
                  </a:cubicBezTo>
                  <a:cubicBezTo>
                    <a:pt x="2745" y="7398"/>
                    <a:pt x="2584" y="7417"/>
                    <a:pt x="2406" y="7417"/>
                  </a:cubicBezTo>
                  <a:cubicBezTo>
                    <a:pt x="1663" y="7417"/>
                    <a:pt x="614" y="7095"/>
                    <a:pt x="434" y="6539"/>
                  </a:cubicBezTo>
                  <a:cubicBezTo>
                    <a:pt x="408" y="6486"/>
                    <a:pt x="408" y="6407"/>
                    <a:pt x="382" y="6348"/>
                  </a:cubicBezTo>
                  <a:cubicBezTo>
                    <a:pt x="244" y="6512"/>
                    <a:pt x="106" y="6677"/>
                    <a:pt x="1" y="6867"/>
                  </a:cubicBezTo>
                  <a:cubicBezTo>
                    <a:pt x="79" y="7229"/>
                    <a:pt x="191" y="7557"/>
                    <a:pt x="303" y="7912"/>
                  </a:cubicBezTo>
                  <a:cubicBezTo>
                    <a:pt x="355" y="7938"/>
                    <a:pt x="434" y="7991"/>
                    <a:pt x="493" y="8050"/>
                  </a:cubicBezTo>
                  <a:cubicBezTo>
                    <a:pt x="875" y="8379"/>
                    <a:pt x="1289" y="8595"/>
                    <a:pt x="1781" y="8707"/>
                  </a:cubicBezTo>
                  <a:cubicBezTo>
                    <a:pt x="2274" y="8786"/>
                    <a:pt x="2767" y="8812"/>
                    <a:pt x="3260" y="8871"/>
                  </a:cubicBezTo>
                  <a:cubicBezTo>
                    <a:pt x="3461" y="8883"/>
                    <a:pt x="3668" y="8894"/>
                    <a:pt x="3876" y="8894"/>
                  </a:cubicBezTo>
                  <a:cubicBezTo>
                    <a:pt x="4145" y="8894"/>
                    <a:pt x="4416" y="8875"/>
                    <a:pt x="4679" y="8812"/>
                  </a:cubicBezTo>
                  <a:cubicBezTo>
                    <a:pt x="5146" y="8707"/>
                    <a:pt x="5612" y="8510"/>
                    <a:pt x="6079" y="8379"/>
                  </a:cubicBezTo>
                  <a:cubicBezTo>
                    <a:pt x="6513" y="8241"/>
                    <a:pt x="6927" y="8103"/>
                    <a:pt x="7334" y="7886"/>
                  </a:cubicBezTo>
                  <a:cubicBezTo>
                    <a:pt x="7860" y="7636"/>
                    <a:pt x="8353" y="7281"/>
                    <a:pt x="8813" y="6953"/>
                  </a:cubicBezTo>
                  <a:cubicBezTo>
                    <a:pt x="9141" y="6598"/>
                    <a:pt x="9417" y="6210"/>
                    <a:pt x="9719" y="5829"/>
                  </a:cubicBezTo>
                  <a:cubicBezTo>
                    <a:pt x="9693" y="5448"/>
                    <a:pt x="9693" y="5008"/>
                    <a:pt x="9857" y="4653"/>
                  </a:cubicBezTo>
                  <a:cubicBezTo>
                    <a:pt x="9857" y="4626"/>
                    <a:pt x="9831" y="4600"/>
                    <a:pt x="9831" y="4567"/>
                  </a:cubicBezTo>
                  <a:cubicBezTo>
                    <a:pt x="9798" y="3858"/>
                    <a:pt x="10377" y="3417"/>
                    <a:pt x="10784" y="2924"/>
                  </a:cubicBezTo>
                  <a:cubicBezTo>
                    <a:pt x="11007" y="2596"/>
                    <a:pt x="11224" y="2267"/>
                    <a:pt x="11441" y="1972"/>
                  </a:cubicBezTo>
                  <a:lnTo>
                    <a:pt x="11441" y="1972"/>
                  </a:lnTo>
                  <a:cubicBezTo>
                    <a:pt x="11086" y="2300"/>
                    <a:pt x="10869" y="2517"/>
                    <a:pt x="10869" y="2517"/>
                  </a:cubicBezTo>
                  <a:cubicBezTo>
                    <a:pt x="10869" y="2517"/>
                    <a:pt x="7308" y="1039"/>
                    <a:pt x="42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40"/>
            <p:cNvSpPr/>
            <p:nvPr/>
          </p:nvSpPr>
          <p:spPr>
            <a:xfrm>
              <a:off x="831250" y="1416175"/>
              <a:ext cx="405150" cy="418925"/>
            </a:xfrm>
            <a:custGeom>
              <a:rect b="b" l="l" r="r" t="t"/>
              <a:pathLst>
                <a:path extrusionOk="0" h="16757" w="16206">
                  <a:moveTo>
                    <a:pt x="27" y="0"/>
                  </a:moveTo>
                  <a:cubicBezTo>
                    <a:pt x="27" y="0"/>
                    <a:pt x="27" y="53"/>
                    <a:pt x="1" y="138"/>
                  </a:cubicBezTo>
                  <a:cubicBezTo>
                    <a:pt x="27" y="165"/>
                    <a:pt x="27" y="191"/>
                    <a:pt x="27" y="191"/>
                  </a:cubicBezTo>
                  <a:cubicBezTo>
                    <a:pt x="1" y="355"/>
                    <a:pt x="27" y="493"/>
                    <a:pt x="53" y="631"/>
                  </a:cubicBezTo>
                  <a:cubicBezTo>
                    <a:pt x="53" y="684"/>
                    <a:pt x="53" y="736"/>
                    <a:pt x="79" y="822"/>
                  </a:cubicBezTo>
                  <a:lnTo>
                    <a:pt x="79" y="874"/>
                  </a:lnTo>
                  <a:cubicBezTo>
                    <a:pt x="329" y="1807"/>
                    <a:pt x="1013" y="2681"/>
                    <a:pt x="1532" y="3365"/>
                  </a:cubicBezTo>
                  <a:cubicBezTo>
                    <a:pt x="1946" y="3890"/>
                    <a:pt x="2439" y="4350"/>
                    <a:pt x="2872" y="4843"/>
                  </a:cubicBezTo>
                  <a:cubicBezTo>
                    <a:pt x="3260" y="5369"/>
                    <a:pt x="3667" y="5862"/>
                    <a:pt x="4134" y="6355"/>
                  </a:cubicBezTo>
                  <a:cubicBezTo>
                    <a:pt x="4982" y="7255"/>
                    <a:pt x="5967" y="8076"/>
                    <a:pt x="6651" y="9147"/>
                  </a:cubicBezTo>
                  <a:cubicBezTo>
                    <a:pt x="7393" y="10238"/>
                    <a:pt x="7939" y="11447"/>
                    <a:pt x="8379" y="12676"/>
                  </a:cubicBezTo>
                  <a:cubicBezTo>
                    <a:pt x="8431" y="12762"/>
                    <a:pt x="8431" y="12840"/>
                    <a:pt x="8405" y="12926"/>
                  </a:cubicBezTo>
                  <a:cubicBezTo>
                    <a:pt x="8622" y="13254"/>
                    <a:pt x="8786" y="13636"/>
                    <a:pt x="9036" y="13964"/>
                  </a:cubicBezTo>
                  <a:cubicBezTo>
                    <a:pt x="9305" y="14293"/>
                    <a:pt x="9634" y="14569"/>
                    <a:pt x="9910" y="14924"/>
                  </a:cubicBezTo>
                  <a:cubicBezTo>
                    <a:pt x="10455" y="15633"/>
                    <a:pt x="11251" y="16179"/>
                    <a:pt x="11967" y="16757"/>
                  </a:cubicBezTo>
                  <a:cubicBezTo>
                    <a:pt x="12263" y="16566"/>
                    <a:pt x="12565" y="16376"/>
                    <a:pt x="12920" y="16152"/>
                  </a:cubicBezTo>
                  <a:cubicBezTo>
                    <a:pt x="12920" y="16126"/>
                    <a:pt x="12952" y="16126"/>
                    <a:pt x="12952" y="16100"/>
                  </a:cubicBezTo>
                  <a:cubicBezTo>
                    <a:pt x="13905" y="15443"/>
                    <a:pt x="14924" y="14864"/>
                    <a:pt x="15798" y="14128"/>
                  </a:cubicBezTo>
                  <a:cubicBezTo>
                    <a:pt x="15936" y="13990"/>
                    <a:pt x="16074" y="13879"/>
                    <a:pt x="16205" y="13774"/>
                  </a:cubicBezTo>
                  <a:cubicBezTo>
                    <a:pt x="16100" y="12295"/>
                    <a:pt x="14070" y="8707"/>
                    <a:pt x="9910" y="5698"/>
                  </a:cubicBezTo>
                  <a:cubicBezTo>
                    <a:pt x="5639" y="2603"/>
                    <a:pt x="27" y="0"/>
                    <a:pt x="2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40"/>
            <p:cNvSpPr/>
            <p:nvPr/>
          </p:nvSpPr>
          <p:spPr>
            <a:xfrm>
              <a:off x="1677950" y="1544150"/>
              <a:ext cx="321700" cy="219825"/>
            </a:xfrm>
            <a:custGeom>
              <a:rect b="b" l="l" r="r" t="t"/>
              <a:pathLst>
                <a:path extrusionOk="0" h="8793" w="12868">
                  <a:moveTo>
                    <a:pt x="11000" y="2983"/>
                  </a:moveTo>
                  <a:cubicBezTo>
                    <a:pt x="10701" y="2983"/>
                    <a:pt x="10395" y="3062"/>
                    <a:pt x="10101" y="3122"/>
                  </a:cubicBezTo>
                  <a:cubicBezTo>
                    <a:pt x="9996" y="3148"/>
                    <a:pt x="9884" y="3174"/>
                    <a:pt x="9805" y="3260"/>
                  </a:cubicBezTo>
                  <a:cubicBezTo>
                    <a:pt x="9667" y="3312"/>
                    <a:pt x="9608" y="3450"/>
                    <a:pt x="9503" y="3536"/>
                  </a:cubicBezTo>
                  <a:cubicBezTo>
                    <a:pt x="9338" y="3726"/>
                    <a:pt x="9089" y="3831"/>
                    <a:pt x="8846" y="3831"/>
                  </a:cubicBezTo>
                  <a:cubicBezTo>
                    <a:pt x="8898" y="3752"/>
                    <a:pt x="8924" y="3667"/>
                    <a:pt x="8898" y="3562"/>
                  </a:cubicBezTo>
                  <a:lnTo>
                    <a:pt x="8898" y="3562"/>
                  </a:lnTo>
                  <a:lnTo>
                    <a:pt x="8162" y="3805"/>
                  </a:lnTo>
                  <a:cubicBezTo>
                    <a:pt x="8010" y="3851"/>
                    <a:pt x="7863" y="3908"/>
                    <a:pt x="7728" y="3908"/>
                  </a:cubicBezTo>
                  <a:cubicBezTo>
                    <a:pt x="7687" y="3908"/>
                    <a:pt x="7648" y="3903"/>
                    <a:pt x="7610" y="3890"/>
                  </a:cubicBezTo>
                  <a:cubicBezTo>
                    <a:pt x="7472" y="3831"/>
                    <a:pt x="7367" y="3700"/>
                    <a:pt x="7229" y="3700"/>
                  </a:cubicBezTo>
                  <a:cubicBezTo>
                    <a:pt x="7220" y="3698"/>
                    <a:pt x="7210" y="3698"/>
                    <a:pt x="7201" y="3698"/>
                  </a:cubicBezTo>
                  <a:cubicBezTo>
                    <a:pt x="7171" y="3698"/>
                    <a:pt x="7139" y="3705"/>
                    <a:pt x="7108" y="3717"/>
                  </a:cubicBezTo>
                  <a:lnTo>
                    <a:pt x="7108" y="3717"/>
                  </a:lnTo>
                  <a:lnTo>
                    <a:pt x="7144" y="3779"/>
                  </a:lnTo>
                  <a:cubicBezTo>
                    <a:pt x="6979" y="3969"/>
                    <a:pt x="6874" y="4193"/>
                    <a:pt x="6848" y="4410"/>
                  </a:cubicBezTo>
                  <a:cubicBezTo>
                    <a:pt x="6887" y="4389"/>
                    <a:pt x="6927" y="4381"/>
                    <a:pt x="6968" y="4381"/>
                  </a:cubicBezTo>
                  <a:cubicBezTo>
                    <a:pt x="7153" y="4381"/>
                    <a:pt x="7353" y="4552"/>
                    <a:pt x="7558" y="4574"/>
                  </a:cubicBezTo>
                  <a:cubicBezTo>
                    <a:pt x="7575" y="4576"/>
                    <a:pt x="7592" y="4577"/>
                    <a:pt x="7610" y="4577"/>
                  </a:cubicBezTo>
                  <a:cubicBezTo>
                    <a:pt x="7729" y="4577"/>
                    <a:pt x="7856" y="4530"/>
                    <a:pt x="7971" y="4530"/>
                  </a:cubicBezTo>
                  <a:cubicBezTo>
                    <a:pt x="8027" y="4530"/>
                    <a:pt x="8081" y="4541"/>
                    <a:pt x="8129" y="4574"/>
                  </a:cubicBezTo>
                  <a:cubicBezTo>
                    <a:pt x="8294" y="4383"/>
                    <a:pt x="8491" y="4245"/>
                    <a:pt x="8734" y="4193"/>
                  </a:cubicBezTo>
                  <a:lnTo>
                    <a:pt x="8734" y="4193"/>
                  </a:lnTo>
                  <a:cubicBezTo>
                    <a:pt x="8708" y="4298"/>
                    <a:pt x="8708" y="4410"/>
                    <a:pt x="8760" y="4488"/>
                  </a:cubicBezTo>
                  <a:cubicBezTo>
                    <a:pt x="8778" y="4496"/>
                    <a:pt x="8796" y="4500"/>
                    <a:pt x="8814" y="4500"/>
                  </a:cubicBezTo>
                  <a:cubicBezTo>
                    <a:pt x="8933" y="4500"/>
                    <a:pt x="9051" y="4343"/>
                    <a:pt x="9148" y="4245"/>
                  </a:cubicBezTo>
                  <a:cubicBezTo>
                    <a:pt x="9312" y="4107"/>
                    <a:pt x="9555" y="4107"/>
                    <a:pt x="9720" y="3969"/>
                  </a:cubicBezTo>
                  <a:cubicBezTo>
                    <a:pt x="9805" y="3890"/>
                    <a:pt x="9858" y="3779"/>
                    <a:pt x="9936" y="3700"/>
                  </a:cubicBezTo>
                  <a:cubicBezTo>
                    <a:pt x="10239" y="3286"/>
                    <a:pt x="10791" y="3122"/>
                    <a:pt x="11283" y="3010"/>
                  </a:cubicBezTo>
                  <a:cubicBezTo>
                    <a:pt x="11190" y="2991"/>
                    <a:pt x="11096" y="2983"/>
                    <a:pt x="11000" y="2983"/>
                  </a:cubicBezTo>
                  <a:close/>
                  <a:moveTo>
                    <a:pt x="12867" y="0"/>
                  </a:moveTo>
                  <a:lnTo>
                    <a:pt x="12867" y="0"/>
                  </a:lnTo>
                  <a:cubicBezTo>
                    <a:pt x="12295" y="86"/>
                    <a:pt x="11776" y="250"/>
                    <a:pt x="11251" y="467"/>
                  </a:cubicBezTo>
                  <a:cubicBezTo>
                    <a:pt x="10922" y="631"/>
                    <a:pt x="10567" y="907"/>
                    <a:pt x="10594" y="1262"/>
                  </a:cubicBezTo>
                  <a:cubicBezTo>
                    <a:pt x="10530" y="1241"/>
                    <a:pt x="10467" y="1231"/>
                    <a:pt x="10403" y="1231"/>
                  </a:cubicBezTo>
                  <a:cubicBezTo>
                    <a:pt x="10058" y="1231"/>
                    <a:pt x="9713" y="1513"/>
                    <a:pt x="9391" y="1696"/>
                  </a:cubicBezTo>
                  <a:cubicBezTo>
                    <a:pt x="8984" y="1919"/>
                    <a:pt x="8543" y="2024"/>
                    <a:pt x="8103" y="2189"/>
                  </a:cubicBezTo>
                  <a:cubicBezTo>
                    <a:pt x="7696" y="2353"/>
                    <a:pt x="7255" y="2629"/>
                    <a:pt x="7038" y="3010"/>
                  </a:cubicBezTo>
                  <a:cubicBezTo>
                    <a:pt x="6979" y="3174"/>
                    <a:pt x="6900" y="3338"/>
                    <a:pt x="6789" y="3450"/>
                  </a:cubicBezTo>
                  <a:cubicBezTo>
                    <a:pt x="6624" y="3562"/>
                    <a:pt x="6408" y="3562"/>
                    <a:pt x="6191" y="3562"/>
                  </a:cubicBezTo>
                  <a:cubicBezTo>
                    <a:pt x="5586" y="3588"/>
                    <a:pt x="5008" y="3917"/>
                    <a:pt x="4679" y="4410"/>
                  </a:cubicBezTo>
                  <a:cubicBezTo>
                    <a:pt x="4574" y="4574"/>
                    <a:pt x="4489" y="4764"/>
                    <a:pt x="4384" y="4929"/>
                  </a:cubicBezTo>
                  <a:cubicBezTo>
                    <a:pt x="3917" y="5560"/>
                    <a:pt x="3010" y="5586"/>
                    <a:pt x="2274" y="5914"/>
                  </a:cubicBezTo>
                  <a:cubicBezTo>
                    <a:pt x="1262" y="6381"/>
                    <a:pt x="632" y="7419"/>
                    <a:pt x="112" y="8405"/>
                  </a:cubicBezTo>
                  <a:cubicBezTo>
                    <a:pt x="53" y="8543"/>
                    <a:pt x="1" y="8681"/>
                    <a:pt x="27" y="8793"/>
                  </a:cubicBezTo>
                  <a:cubicBezTo>
                    <a:pt x="382" y="8628"/>
                    <a:pt x="737" y="8431"/>
                    <a:pt x="1013" y="8135"/>
                  </a:cubicBezTo>
                  <a:cubicBezTo>
                    <a:pt x="1151" y="7997"/>
                    <a:pt x="1262" y="7833"/>
                    <a:pt x="1394" y="7721"/>
                  </a:cubicBezTo>
                  <a:cubicBezTo>
                    <a:pt x="1946" y="7255"/>
                    <a:pt x="2905" y="7478"/>
                    <a:pt x="3398" y="6926"/>
                  </a:cubicBezTo>
                  <a:cubicBezTo>
                    <a:pt x="3324" y="6875"/>
                    <a:pt x="3244" y="6855"/>
                    <a:pt x="3160" y="6855"/>
                  </a:cubicBezTo>
                  <a:cubicBezTo>
                    <a:pt x="2883" y="6855"/>
                    <a:pt x="2566" y="7071"/>
                    <a:pt x="2280" y="7071"/>
                  </a:cubicBezTo>
                  <a:cubicBezTo>
                    <a:pt x="2201" y="7071"/>
                    <a:pt x="2124" y="7055"/>
                    <a:pt x="2051" y="7012"/>
                  </a:cubicBezTo>
                  <a:cubicBezTo>
                    <a:pt x="2412" y="6986"/>
                    <a:pt x="2629" y="6624"/>
                    <a:pt x="2984" y="6545"/>
                  </a:cubicBezTo>
                  <a:cubicBezTo>
                    <a:pt x="3021" y="6536"/>
                    <a:pt x="3061" y="6534"/>
                    <a:pt x="3103" y="6534"/>
                  </a:cubicBezTo>
                  <a:cubicBezTo>
                    <a:pt x="3187" y="6534"/>
                    <a:pt x="3278" y="6545"/>
                    <a:pt x="3365" y="6545"/>
                  </a:cubicBezTo>
                  <a:cubicBezTo>
                    <a:pt x="3891" y="6519"/>
                    <a:pt x="4384" y="6269"/>
                    <a:pt x="4679" y="5888"/>
                  </a:cubicBezTo>
                  <a:cubicBezTo>
                    <a:pt x="4765" y="5776"/>
                    <a:pt x="4817" y="5671"/>
                    <a:pt x="4903" y="5586"/>
                  </a:cubicBezTo>
                  <a:cubicBezTo>
                    <a:pt x="5041" y="5474"/>
                    <a:pt x="5172" y="5395"/>
                    <a:pt x="5310" y="5310"/>
                  </a:cubicBezTo>
                  <a:lnTo>
                    <a:pt x="6296" y="4817"/>
                  </a:lnTo>
                  <a:cubicBezTo>
                    <a:pt x="6546" y="4712"/>
                    <a:pt x="6815" y="4488"/>
                    <a:pt x="6762" y="4245"/>
                  </a:cubicBezTo>
                  <a:cubicBezTo>
                    <a:pt x="6719" y="4067"/>
                    <a:pt x="6916" y="3791"/>
                    <a:pt x="7108" y="3717"/>
                  </a:cubicBezTo>
                  <a:lnTo>
                    <a:pt x="7108" y="3717"/>
                  </a:lnTo>
                  <a:lnTo>
                    <a:pt x="7065" y="3641"/>
                  </a:lnTo>
                  <a:cubicBezTo>
                    <a:pt x="7203" y="3398"/>
                    <a:pt x="7393" y="3207"/>
                    <a:pt x="7610" y="3010"/>
                  </a:cubicBezTo>
                  <a:cubicBezTo>
                    <a:pt x="7912" y="2767"/>
                    <a:pt x="8241" y="2602"/>
                    <a:pt x="8543" y="2386"/>
                  </a:cubicBezTo>
                  <a:cubicBezTo>
                    <a:pt x="8613" y="2468"/>
                    <a:pt x="8725" y="2512"/>
                    <a:pt x="8832" y="2512"/>
                  </a:cubicBezTo>
                  <a:cubicBezTo>
                    <a:pt x="8896" y="2512"/>
                    <a:pt x="8958" y="2496"/>
                    <a:pt x="9010" y="2465"/>
                  </a:cubicBezTo>
                  <a:cubicBezTo>
                    <a:pt x="9062" y="2438"/>
                    <a:pt x="9089" y="2386"/>
                    <a:pt x="9148" y="2353"/>
                  </a:cubicBezTo>
                  <a:cubicBezTo>
                    <a:pt x="9187" y="2340"/>
                    <a:pt x="9228" y="2340"/>
                    <a:pt x="9266" y="2340"/>
                  </a:cubicBezTo>
                  <a:cubicBezTo>
                    <a:pt x="9304" y="2340"/>
                    <a:pt x="9338" y="2340"/>
                    <a:pt x="9365" y="2327"/>
                  </a:cubicBezTo>
                  <a:cubicBezTo>
                    <a:pt x="9720" y="2300"/>
                    <a:pt x="9910" y="1860"/>
                    <a:pt x="10239" y="1755"/>
                  </a:cubicBezTo>
                  <a:cubicBezTo>
                    <a:pt x="10403" y="1729"/>
                    <a:pt x="10594" y="1755"/>
                    <a:pt x="10731" y="1643"/>
                  </a:cubicBezTo>
                  <a:cubicBezTo>
                    <a:pt x="10922" y="1505"/>
                    <a:pt x="10843" y="1124"/>
                    <a:pt x="11060" y="1012"/>
                  </a:cubicBezTo>
                  <a:cubicBezTo>
                    <a:pt x="11172" y="960"/>
                    <a:pt x="11283" y="960"/>
                    <a:pt x="11362" y="874"/>
                  </a:cubicBezTo>
                  <a:cubicBezTo>
                    <a:pt x="11389" y="822"/>
                    <a:pt x="11389" y="743"/>
                    <a:pt x="11389" y="684"/>
                  </a:cubicBezTo>
                  <a:cubicBezTo>
                    <a:pt x="11448" y="605"/>
                    <a:pt x="11527" y="546"/>
                    <a:pt x="11579" y="519"/>
                  </a:cubicBezTo>
                  <a:cubicBezTo>
                    <a:pt x="11993" y="303"/>
                    <a:pt x="12433" y="138"/>
                    <a:pt x="1286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40"/>
            <p:cNvSpPr/>
            <p:nvPr/>
          </p:nvSpPr>
          <p:spPr>
            <a:xfrm>
              <a:off x="2031150" y="1546275"/>
              <a:ext cx="68550" cy="17775"/>
            </a:xfrm>
            <a:custGeom>
              <a:rect b="b" l="l" r="r" t="t"/>
              <a:pathLst>
                <a:path extrusionOk="0" h="711" w="2742">
                  <a:moveTo>
                    <a:pt x="2051" y="1"/>
                  </a:moveTo>
                  <a:cubicBezTo>
                    <a:pt x="1972" y="1"/>
                    <a:pt x="1860" y="1"/>
                    <a:pt x="1782" y="27"/>
                  </a:cubicBezTo>
                  <a:cubicBezTo>
                    <a:pt x="1655" y="75"/>
                    <a:pt x="1551" y="195"/>
                    <a:pt x="1409" y="195"/>
                  </a:cubicBezTo>
                  <a:cubicBezTo>
                    <a:pt x="1395" y="195"/>
                    <a:pt x="1382" y="194"/>
                    <a:pt x="1368" y="191"/>
                  </a:cubicBezTo>
                  <a:cubicBezTo>
                    <a:pt x="1315" y="191"/>
                    <a:pt x="1289" y="165"/>
                    <a:pt x="1230" y="165"/>
                  </a:cubicBezTo>
                  <a:cubicBezTo>
                    <a:pt x="1151" y="165"/>
                    <a:pt x="1098" y="191"/>
                    <a:pt x="1013" y="218"/>
                  </a:cubicBezTo>
                  <a:cubicBezTo>
                    <a:pt x="684" y="329"/>
                    <a:pt x="356" y="461"/>
                    <a:pt x="1" y="572"/>
                  </a:cubicBezTo>
                  <a:cubicBezTo>
                    <a:pt x="382" y="572"/>
                    <a:pt x="770" y="599"/>
                    <a:pt x="1124" y="684"/>
                  </a:cubicBezTo>
                  <a:cubicBezTo>
                    <a:pt x="1177" y="710"/>
                    <a:pt x="1262" y="710"/>
                    <a:pt x="1315" y="710"/>
                  </a:cubicBezTo>
                  <a:cubicBezTo>
                    <a:pt x="1394" y="684"/>
                    <a:pt x="1453" y="625"/>
                    <a:pt x="1506" y="572"/>
                  </a:cubicBezTo>
                  <a:cubicBezTo>
                    <a:pt x="1860" y="296"/>
                    <a:pt x="2439" y="382"/>
                    <a:pt x="2741" y="53"/>
                  </a:cubicBezTo>
                  <a:cubicBezTo>
                    <a:pt x="2518" y="27"/>
                    <a:pt x="2274" y="1"/>
                    <a:pt x="205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40"/>
            <p:cNvSpPr/>
            <p:nvPr/>
          </p:nvSpPr>
          <p:spPr>
            <a:xfrm>
              <a:off x="1984675" y="1604425"/>
              <a:ext cx="57525" cy="17775"/>
            </a:xfrm>
            <a:custGeom>
              <a:rect b="b" l="l" r="r" t="t"/>
              <a:pathLst>
                <a:path extrusionOk="0" h="711" w="2301">
                  <a:moveTo>
                    <a:pt x="6" y="630"/>
                  </a:moveTo>
                  <a:cubicBezTo>
                    <a:pt x="4" y="631"/>
                    <a:pt x="2" y="631"/>
                    <a:pt x="0" y="632"/>
                  </a:cubicBezTo>
                  <a:cubicBezTo>
                    <a:pt x="2" y="631"/>
                    <a:pt x="4" y="631"/>
                    <a:pt x="6" y="630"/>
                  </a:cubicBezTo>
                  <a:close/>
                  <a:moveTo>
                    <a:pt x="1696" y="1"/>
                  </a:moveTo>
                  <a:cubicBezTo>
                    <a:pt x="1643" y="27"/>
                    <a:pt x="1584" y="27"/>
                    <a:pt x="1505" y="54"/>
                  </a:cubicBezTo>
                  <a:cubicBezTo>
                    <a:pt x="1446" y="80"/>
                    <a:pt x="1393" y="139"/>
                    <a:pt x="1341" y="191"/>
                  </a:cubicBezTo>
                  <a:cubicBezTo>
                    <a:pt x="1203" y="270"/>
                    <a:pt x="1038" y="329"/>
                    <a:pt x="874" y="382"/>
                  </a:cubicBezTo>
                  <a:cubicBezTo>
                    <a:pt x="574" y="467"/>
                    <a:pt x="299" y="545"/>
                    <a:pt x="6" y="630"/>
                  </a:cubicBezTo>
                  <a:lnTo>
                    <a:pt x="6" y="630"/>
                  </a:lnTo>
                  <a:cubicBezTo>
                    <a:pt x="17" y="627"/>
                    <a:pt x="29" y="626"/>
                    <a:pt x="40" y="626"/>
                  </a:cubicBezTo>
                  <a:cubicBezTo>
                    <a:pt x="127" y="626"/>
                    <a:pt x="201" y="711"/>
                    <a:pt x="270" y="711"/>
                  </a:cubicBezTo>
                  <a:cubicBezTo>
                    <a:pt x="355" y="711"/>
                    <a:pt x="434" y="658"/>
                    <a:pt x="493" y="632"/>
                  </a:cubicBezTo>
                  <a:cubicBezTo>
                    <a:pt x="560" y="604"/>
                    <a:pt x="630" y="595"/>
                    <a:pt x="700" y="595"/>
                  </a:cubicBezTo>
                  <a:cubicBezTo>
                    <a:pt x="828" y="595"/>
                    <a:pt x="959" y="625"/>
                    <a:pt x="1085" y="625"/>
                  </a:cubicBezTo>
                  <a:cubicBezTo>
                    <a:pt x="1164" y="625"/>
                    <a:pt x="1242" y="613"/>
                    <a:pt x="1314" y="573"/>
                  </a:cubicBezTo>
                  <a:cubicBezTo>
                    <a:pt x="1393" y="546"/>
                    <a:pt x="1479" y="467"/>
                    <a:pt x="1558" y="382"/>
                  </a:cubicBezTo>
                  <a:cubicBezTo>
                    <a:pt x="1748" y="218"/>
                    <a:pt x="2024" y="139"/>
                    <a:pt x="2300" y="54"/>
                  </a:cubicBezTo>
                  <a:cubicBezTo>
                    <a:pt x="2103" y="1"/>
                    <a:pt x="1912" y="1"/>
                    <a:pt x="169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40"/>
            <p:cNvSpPr/>
            <p:nvPr/>
          </p:nvSpPr>
          <p:spPr>
            <a:xfrm>
              <a:off x="1935375" y="1642450"/>
              <a:ext cx="70500" cy="28000"/>
            </a:xfrm>
            <a:custGeom>
              <a:rect b="b" l="l" r="r" t="t"/>
              <a:pathLst>
                <a:path extrusionOk="0" h="1120" w="2820">
                  <a:moveTo>
                    <a:pt x="2100" y="1"/>
                  </a:moveTo>
                  <a:cubicBezTo>
                    <a:pt x="1674" y="1"/>
                    <a:pt x="1248" y="124"/>
                    <a:pt x="901" y="366"/>
                  </a:cubicBezTo>
                  <a:cubicBezTo>
                    <a:pt x="986" y="451"/>
                    <a:pt x="1065" y="556"/>
                    <a:pt x="1092" y="668"/>
                  </a:cubicBezTo>
                  <a:cubicBezTo>
                    <a:pt x="737" y="806"/>
                    <a:pt x="356" y="918"/>
                    <a:pt x="1" y="997"/>
                  </a:cubicBezTo>
                  <a:cubicBezTo>
                    <a:pt x="42" y="1003"/>
                    <a:pt x="85" y="1007"/>
                    <a:pt x="128" y="1007"/>
                  </a:cubicBezTo>
                  <a:cubicBezTo>
                    <a:pt x="259" y="1007"/>
                    <a:pt x="397" y="977"/>
                    <a:pt x="520" y="918"/>
                  </a:cubicBezTo>
                  <a:cubicBezTo>
                    <a:pt x="546" y="918"/>
                    <a:pt x="599" y="885"/>
                    <a:pt x="625" y="885"/>
                  </a:cubicBezTo>
                  <a:cubicBezTo>
                    <a:pt x="658" y="918"/>
                    <a:pt x="684" y="918"/>
                    <a:pt x="684" y="944"/>
                  </a:cubicBezTo>
                  <a:cubicBezTo>
                    <a:pt x="864" y="1059"/>
                    <a:pt x="1081" y="1120"/>
                    <a:pt x="1298" y="1120"/>
                  </a:cubicBezTo>
                  <a:cubicBezTo>
                    <a:pt x="1540" y="1120"/>
                    <a:pt x="1782" y="1044"/>
                    <a:pt x="1972" y="885"/>
                  </a:cubicBezTo>
                  <a:cubicBezTo>
                    <a:pt x="1860" y="806"/>
                    <a:pt x="1749" y="754"/>
                    <a:pt x="1611" y="694"/>
                  </a:cubicBezTo>
                  <a:cubicBezTo>
                    <a:pt x="1532" y="616"/>
                    <a:pt x="1644" y="478"/>
                    <a:pt x="1749" y="478"/>
                  </a:cubicBezTo>
                  <a:cubicBezTo>
                    <a:pt x="1771" y="472"/>
                    <a:pt x="1793" y="470"/>
                    <a:pt x="1816" y="470"/>
                  </a:cubicBezTo>
                  <a:cubicBezTo>
                    <a:pt x="1905" y="470"/>
                    <a:pt x="1993" y="504"/>
                    <a:pt x="2077" y="504"/>
                  </a:cubicBezTo>
                  <a:cubicBezTo>
                    <a:pt x="2189" y="504"/>
                    <a:pt x="2268" y="451"/>
                    <a:pt x="2353" y="392"/>
                  </a:cubicBezTo>
                  <a:cubicBezTo>
                    <a:pt x="2518" y="313"/>
                    <a:pt x="2682" y="202"/>
                    <a:pt x="2820" y="123"/>
                  </a:cubicBezTo>
                  <a:cubicBezTo>
                    <a:pt x="2590" y="41"/>
                    <a:pt x="2345" y="1"/>
                    <a:pt x="210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40"/>
            <p:cNvSpPr/>
            <p:nvPr/>
          </p:nvSpPr>
          <p:spPr>
            <a:xfrm>
              <a:off x="1645100" y="1692325"/>
              <a:ext cx="271750" cy="157900"/>
            </a:xfrm>
            <a:custGeom>
              <a:rect b="b" l="l" r="r" t="t"/>
              <a:pathLst>
                <a:path extrusionOk="0" h="6316" w="10870">
                  <a:moveTo>
                    <a:pt x="10869" y="369"/>
                  </a:moveTo>
                  <a:lnTo>
                    <a:pt x="10869" y="369"/>
                  </a:lnTo>
                  <a:cubicBezTo>
                    <a:pt x="10869" y="369"/>
                    <a:pt x="10868" y="369"/>
                    <a:pt x="10867" y="369"/>
                  </a:cubicBezTo>
                  <a:lnTo>
                    <a:pt x="10867" y="369"/>
                  </a:lnTo>
                  <a:cubicBezTo>
                    <a:pt x="10868" y="369"/>
                    <a:pt x="10869" y="369"/>
                    <a:pt x="10869" y="369"/>
                  </a:cubicBezTo>
                  <a:close/>
                  <a:moveTo>
                    <a:pt x="8819" y="1"/>
                  </a:moveTo>
                  <a:cubicBezTo>
                    <a:pt x="8546" y="1"/>
                    <a:pt x="8276" y="105"/>
                    <a:pt x="8024" y="263"/>
                  </a:cubicBezTo>
                  <a:cubicBezTo>
                    <a:pt x="7748" y="428"/>
                    <a:pt x="7505" y="645"/>
                    <a:pt x="7203" y="809"/>
                  </a:cubicBezTo>
                  <a:cubicBezTo>
                    <a:pt x="6736" y="1059"/>
                    <a:pt x="6191" y="1164"/>
                    <a:pt x="5803" y="1492"/>
                  </a:cubicBezTo>
                  <a:cubicBezTo>
                    <a:pt x="5560" y="1716"/>
                    <a:pt x="5395" y="2011"/>
                    <a:pt x="5119" y="2123"/>
                  </a:cubicBezTo>
                  <a:cubicBezTo>
                    <a:pt x="5067" y="2149"/>
                    <a:pt x="5041" y="2149"/>
                    <a:pt x="5008" y="2149"/>
                  </a:cubicBezTo>
                  <a:cubicBezTo>
                    <a:pt x="4955" y="2149"/>
                    <a:pt x="4903" y="2070"/>
                    <a:pt x="4876" y="2011"/>
                  </a:cubicBezTo>
                  <a:cubicBezTo>
                    <a:pt x="4829" y="1984"/>
                    <a:pt x="4775" y="1973"/>
                    <a:pt x="4719" y="1973"/>
                  </a:cubicBezTo>
                  <a:cubicBezTo>
                    <a:pt x="4613" y="1973"/>
                    <a:pt x="4500" y="2014"/>
                    <a:pt x="4410" y="2070"/>
                  </a:cubicBezTo>
                  <a:cubicBezTo>
                    <a:pt x="4160" y="2235"/>
                    <a:pt x="3891" y="2373"/>
                    <a:pt x="3615" y="2537"/>
                  </a:cubicBezTo>
                  <a:cubicBezTo>
                    <a:pt x="3562" y="2563"/>
                    <a:pt x="3503" y="2616"/>
                    <a:pt x="3450" y="2668"/>
                  </a:cubicBezTo>
                  <a:cubicBezTo>
                    <a:pt x="3424" y="2728"/>
                    <a:pt x="3450" y="2806"/>
                    <a:pt x="3503" y="2833"/>
                  </a:cubicBezTo>
                  <a:cubicBezTo>
                    <a:pt x="3286" y="2892"/>
                    <a:pt x="3095" y="3056"/>
                    <a:pt x="2931" y="3220"/>
                  </a:cubicBezTo>
                  <a:cubicBezTo>
                    <a:pt x="2491" y="3602"/>
                    <a:pt x="1946" y="3904"/>
                    <a:pt x="1367" y="4042"/>
                  </a:cubicBezTo>
                  <a:cubicBezTo>
                    <a:pt x="1150" y="4094"/>
                    <a:pt x="874" y="4121"/>
                    <a:pt x="736" y="4311"/>
                  </a:cubicBezTo>
                  <a:cubicBezTo>
                    <a:pt x="631" y="4397"/>
                    <a:pt x="605" y="4535"/>
                    <a:pt x="546" y="4673"/>
                  </a:cubicBezTo>
                  <a:cubicBezTo>
                    <a:pt x="362" y="5198"/>
                    <a:pt x="203" y="5722"/>
                    <a:pt x="22" y="6253"/>
                  </a:cubicBezTo>
                  <a:lnTo>
                    <a:pt x="22" y="6253"/>
                  </a:lnTo>
                  <a:cubicBezTo>
                    <a:pt x="46" y="6227"/>
                    <a:pt x="90" y="6220"/>
                    <a:pt x="140" y="6220"/>
                  </a:cubicBezTo>
                  <a:cubicBezTo>
                    <a:pt x="200" y="6220"/>
                    <a:pt x="269" y="6230"/>
                    <a:pt x="329" y="6230"/>
                  </a:cubicBezTo>
                  <a:cubicBezTo>
                    <a:pt x="350" y="6235"/>
                    <a:pt x="372" y="6237"/>
                    <a:pt x="393" y="6237"/>
                  </a:cubicBezTo>
                  <a:cubicBezTo>
                    <a:pt x="612" y="6237"/>
                    <a:pt x="819" y="6008"/>
                    <a:pt x="1065" y="5954"/>
                  </a:cubicBezTo>
                  <a:cubicBezTo>
                    <a:pt x="1139" y="5954"/>
                    <a:pt x="1214" y="5969"/>
                    <a:pt x="1286" y="5969"/>
                  </a:cubicBezTo>
                  <a:cubicBezTo>
                    <a:pt x="1323" y="5969"/>
                    <a:pt x="1359" y="5965"/>
                    <a:pt x="1394" y="5954"/>
                  </a:cubicBezTo>
                  <a:cubicBezTo>
                    <a:pt x="1755" y="5875"/>
                    <a:pt x="1860" y="5409"/>
                    <a:pt x="2215" y="5297"/>
                  </a:cubicBezTo>
                  <a:lnTo>
                    <a:pt x="2215" y="5297"/>
                  </a:lnTo>
                  <a:cubicBezTo>
                    <a:pt x="2189" y="5356"/>
                    <a:pt x="2274" y="5409"/>
                    <a:pt x="2327" y="5409"/>
                  </a:cubicBezTo>
                  <a:cubicBezTo>
                    <a:pt x="2379" y="5409"/>
                    <a:pt x="2438" y="5382"/>
                    <a:pt x="2491" y="5330"/>
                  </a:cubicBezTo>
                  <a:cubicBezTo>
                    <a:pt x="2655" y="5218"/>
                    <a:pt x="2846" y="5080"/>
                    <a:pt x="3010" y="4968"/>
                  </a:cubicBezTo>
                  <a:lnTo>
                    <a:pt x="3095" y="4890"/>
                  </a:lnTo>
                  <a:cubicBezTo>
                    <a:pt x="3122" y="4804"/>
                    <a:pt x="3069" y="4725"/>
                    <a:pt x="3010" y="4640"/>
                  </a:cubicBezTo>
                  <a:cubicBezTo>
                    <a:pt x="2957" y="4561"/>
                    <a:pt x="2957" y="4423"/>
                    <a:pt x="3036" y="4397"/>
                  </a:cubicBezTo>
                  <a:cubicBezTo>
                    <a:pt x="3069" y="4370"/>
                    <a:pt x="3095" y="4370"/>
                    <a:pt x="3122" y="4370"/>
                  </a:cubicBezTo>
                  <a:cubicBezTo>
                    <a:pt x="3156" y="4375"/>
                    <a:pt x="3191" y="4377"/>
                    <a:pt x="3226" y="4377"/>
                  </a:cubicBezTo>
                  <a:cubicBezTo>
                    <a:pt x="3382" y="4377"/>
                    <a:pt x="3538" y="4333"/>
                    <a:pt x="3693" y="4285"/>
                  </a:cubicBezTo>
                  <a:cubicBezTo>
                    <a:pt x="4186" y="4180"/>
                    <a:pt x="4712" y="4068"/>
                    <a:pt x="5146" y="3818"/>
                  </a:cubicBezTo>
                  <a:cubicBezTo>
                    <a:pt x="5336" y="3713"/>
                    <a:pt x="5533" y="3575"/>
                    <a:pt x="5750" y="3575"/>
                  </a:cubicBezTo>
                  <a:cubicBezTo>
                    <a:pt x="5829" y="3575"/>
                    <a:pt x="5915" y="3602"/>
                    <a:pt x="6026" y="3602"/>
                  </a:cubicBezTo>
                  <a:cubicBezTo>
                    <a:pt x="6243" y="3602"/>
                    <a:pt x="6460" y="3437"/>
                    <a:pt x="6545" y="3220"/>
                  </a:cubicBezTo>
                  <a:cubicBezTo>
                    <a:pt x="6900" y="2971"/>
                    <a:pt x="7341" y="2892"/>
                    <a:pt x="7748" y="2806"/>
                  </a:cubicBezTo>
                  <a:cubicBezTo>
                    <a:pt x="8405" y="2668"/>
                    <a:pt x="9036" y="2537"/>
                    <a:pt x="9667" y="2399"/>
                  </a:cubicBezTo>
                  <a:cubicBezTo>
                    <a:pt x="9519" y="2387"/>
                    <a:pt x="9371" y="2381"/>
                    <a:pt x="9224" y="2381"/>
                  </a:cubicBezTo>
                  <a:cubicBezTo>
                    <a:pt x="8658" y="2381"/>
                    <a:pt x="8100" y="2470"/>
                    <a:pt x="7557" y="2642"/>
                  </a:cubicBezTo>
                  <a:cubicBezTo>
                    <a:pt x="7381" y="2712"/>
                    <a:pt x="7183" y="2794"/>
                    <a:pt x="6984" y="2794"/>
                  </a:cubicBezTo>
                  <a:cubicBezTo>
                    <a:pt x="6938" y="2794"/>
                    <a:pt x="6893" y="2790"/>
                    <a:pt x="6848" y="2780"/>
                  </a:cubicBezTo>
                  <a:cubicBezTo>
                    <a:pt x="6757" y="2759"/>
                    <a:pt x="6684" y="2720"/>
                    <a:pt x="6604" y="2720"/>
                  </a:cubicBezTo>
                  <a:cubicBezTo>
                    <a:pt x="6585" y="2720"/>
                    <a:pt x="6565" y="2723"/>
                    <a:pt x="6545" y="2728"/>
                  </a:cubicBezTo>
                  <a:cubicBezTo>
                    <a:pt x="6434" y="2754"/>
                    <a:pt x="6381" y="2866"/>
                    <a:pt x="6296" y="2944"/>
                  </a:cubicBezTo>
                  <a:cubicBezTo>
                    <a:pt x="6158" y="3056"/>
                    <a:pt x="5993" y="3109"/>
                    <a:pt x="5862" y="3161"/>
                  </a:cubicBezTo>
                  <a:cubicBezTo>
                    <a:pt x="5369" y="3326"/>
                    <a:pt x="4876" y="3464"/>
                    <a:pt x="4383" y="3575"/>
                  </a:cubicBezTo>
                  <a:cubicBezTo>
                    <a:pt x="4515" y="3437"/>
                    <a:pt x="4653" y="3326"/>
                    <a:pt x="4817" y="3220"/>
                  </a:cubicBezTo>
                  <a:cubicBezTo>
                    <a:pt x="4981" y="3082"/>
                    <a:pt x="5146" y="2944"/>
                    <a:pt x="5336" y="2866"/>
                  </a:cubicBezTo>
                  <a:cubicBezTo>
                    <a:pt x="5560" y="2754"/>
                    <a:pt x="5777" y="2728"/>
                    <a:pt x="6026" y="2701"/>
                  </a:cubicBezTo>
                  <a:cubicBezTo>
                    <a:pt x="6053" y="2504"/>
                    <a:pt x="6269" y="2399"/>
                    <a:pt x="6434" y="2340"/>
                  </a:cubicBezTo>
                  <a:cubicBezTo>
                    <a:pt x="6762" y="2235"/>
                    <a:pt x="7091" y="2123"/>
                    <a:pt x="7393" y="2011"/>
                  </a:cubicBezTo>
                  <a:cubicBezTo>
                    <a:pt x="7557" y="1932"/>
                    <a:pt x="7722" y="1880"/>
                    <a:pt x="7886" y="1794"/>
                  </a:cubicBezTo>
                  <a:cubicBezTo>
                    <a:pt x="8162" y="1656"/>
                    <a:pt x="8405" y="1466"/>
                    <a:pt x="8707" y="1328"/>
                  </a:cubicBezTo>
                  <a:cubicBezTo>
                    <a:pt x="8983" y="1223"/>
                    <a:pt x="9279" y="1190"/>
                    <a:pt x="9581" y="1164"/>
                  </a:cubicBezTo>
                  <a:cubicBezTo>
                    <a:pt x="9719" y="1137"/>
                    <a:pt x="9857" y="1137"/>
                    <a:pt x="9995" y="1085"/>
                  </a:cubicBezTo>
                  <a:cubicBezTo>
                    <a:pt x="10350" y="921"/>
                    <a:pt x="10514" y="456"/>
                    <a:pt x="10867" y="369"/>
                  </a:cubicBezTo>
                  <a:lnTo>
                    <a:pt x="10867" y="369"/>
                  </a:lnTo>
                  <a:cubicBezTo>
                    <a:pt x="10625" y="428"/>
                    <a:pt x="10350" y="454"/>
                    <a:pt x="10160" y="618"/>
                  </a:cubicBezTo>
                  <a:cubicBezTo>
                    <a:pt x="10100" y="671"/>
                    <a:pt x="10048" y="756"/>
                    <a:pt x="9995" y="809"/>
                  </a:cubicBezTo>
                  <a:cubicBezTo>
                    <a:pt x="9805" y="947"/>
                    <a:pt x="9529" y="947"/>
                    <a:pt x="9279" y="973"/>
                  </a:cubicBezTo>
                  <a:cubicBezTo>
                    <a:pt x="8655" y="1059"/>
                    <a:pt x="8076" y="1518"/>
                    <a:pt x="7446" y="1551"/>
                  </a:cubicBezTo>
                  <a:cubicBezTo>
                    <a:pt x="7367" y="1551"/>
                    <a:pt x="7281" y="1551"/>
                    <a:pt x="7229" y="1578"/>
                  </a:cubicBezTo>
                  <a:cubicBezTo>
                    <a:pt x="7176" y="1578"/>
                    <a:pt x="7117" y="1604"/>
                    <a:pt x="7091" y="1630"/>
                  </a:cubicBezTo>
                  <a:cubicBezTo>
                    <a:pt x="6598" y="1932"/>
                    <a:pt x="6079" y="2123"/>
                    <a:pt x="5501" y="2235"/>
                  </a:cubicBezTo>
                  <a:cubicBezTo>
                    <a:pt x="6026" y="1959"/>
                    <a:pt x="6381" y="1387"/>
                    <a:pt x="6953" y="1223"/>
                  </a:cubicBezTo>
                  <a:cubicBezTo>
                    <a:pt x="7038" y="1190"/>
                    <a:pt x="7143" y="1190"/>
                    <a:pt x="7255" y="1111"/>
                  </a:cubicBezTo>
                  <a:cubicBezTo>
                    <a:pt x="7341" y="1085"/>
                    <a:pt x="7393" y="999"/>
                    <a:pt x="7446" y="921"/>
                  </a:cubicBezTo>
                  <a:cubicBezTo>
                    <a:pt x="7557" y="809"/>
                    <a:pt x="7722" y="730"/>
                    <a:pt x="7860" y="645"/>
                  </a:cubicBezTo>
                  <a:cubicBezTo>
                    <a:pt x="8241" y="428"/>
                    <a:pt x="8622" y="237"/>
                    <a:pt x="8983" y="14"/>
                  </a:cubicBezTo>
                  <a:cubicBezTo>
                    <a:pt x="8928" y="5"/>
                    <a:pt x="8873" y="1"/>
                    <a:pt x="8819" y="1"/>
                  </a:cubicBezTo>
                  <a:close/>
                  <a:moveTo>
                    <a:pt x="22" y="6253"/>
                  </a:moveTo>
                  <a:lnTo>
                    <a:pt x="22" y="6253"/>
                  </a:lnTo>
                  <a:cubicBezTo>
                    <a:pt x="8" y="6267"/>
                    <a:pt x="0" y="6288"/>
                    <a:pt x="0" y="6315"/>
                  </a:cubicBezTo>
                  <a:cubicBezTo>
                    <a:pt x="8" y="6295"/>
                    <a:pt x="15" y="6274"/>
                    <a:pt x="22" y="6253"/>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40"/>
            <p:cNvSpPr/>
            <p:nvPr/>
          </p:nvSpPr>
          <p:spPr>
            <a:xfrm>
              <a:off x="1615700" y="1774050"/>
              <a:ext cx="254650" cy="140400"/>
            </a:xfrm>
            <a:custGeom>
              <a:rect b="b" l="l" r="r" t="t"/>
              <a:pathLst>
                <a:path extrusionOk="0" h="5616" w="10186">
                  <a:moveTo>
                    <a:pt x="10129" y="0"/>
                  </a:moveTo>
                  <a:cubicBezTo>
                    <a:pt x="10078" y="0"/>
                    <a:pt x="10027" y="9"/>
                    <a:pt x="9978" y="25"/>
                  </a:cubicBezTo>
                  <a:lnTo>
                    <a:pt x="9978" y="25"/>
                  </a:lnTo>
                  <a:cubicBezTo>
                    <a:pt x="10046" y="15"/>
                    <a:pt x="10116" y="8"/>
                    <a:pt x="10186" y="4"/>
                  </a:cubicBezTo>
                  <a:cubicBezTo>
                    <a:pt x="10167" y="1"/>
                    <a:pt x="10148" y="0"/>
                    <a:pt x="10129" y="0"/>
                  </a:cubicBezTo>
                  <a:close/>
                  <a:moveTo>
                    <a:pt x="7169" y="1318"/>
                  </a:moveTo>
                  <a:cubicBezTo>
                    <a:pt x="7161" y="1327"/>
                    <a:pt x="7154" y="1334"/>
                    <a:pt x="7146" y="1342"/>
                  </a:cubicBezTo>
                  <a:lnTo>
                    <a:pt x="7146" y="1342"/>
                  </a:lnTo>
                  <a:cubicBezTo>
                    <a:pt x="7156" y="1337"/>
                    <a:pt x="7164" y="1330"/>
                    <a:pt x="7169" y="1318"/>
                  </a:cubicBezTo>
                  <a:close/>
                  <a:moveTo>
                    <a:pt x="9978" y="25"/>
                  </a:moveTo>
                  <a:cubicBezTo>
                    <a:pt x="9589" y="82"/>
                    <a:pt x="9222" y="236"/>
                    <a:pt x="8898" y="471"/>
                  </a:cubicBezTo>
                  <a:cubicBezTo>
                    <a:pt x="8950" y="523"/>
                    <a:pt x="8871" y="635"/>
                    <a:pt x="8786" y="661"/>
                  </a:cubicBezTo>
                  <a:cubicBezTo>
                    <a:pt x="8569" y="799"/>
                    <a:pt x="8379" y="911"/>
                    <a:pt x="8155" y="1042"/>
                  </a:cubicBezTo>
                  <a:cubicBezTo>
                    <a:pt x="7800" y="1239"/>
                    <a:pt x="7472" y="1430"/>
                    <a:pt x="7064" y="1456"/>
                  </a:cubicBezTo>
                  <a:cubicBezTo>
                    <a:pt x="7086" y="1412"/>
                    <a:pt x="7109" y="1382"/>
                    <a:pt x="7146" y="1342"/>
                  </a:cubicBezTo>
                  <a:lnTo>
                    <a:pt x="7146" y="1342"/>
                  </a:lnTo>
                  <a:cubicBezTo>
                    <a:pt x="7139" y="1345"/>
                    <a:pt x="7131" y="1347"/>
                    <a:pt x="7124" y="1347"/>
                  </a:cubicBezTo>
                  <a:cubicBezTo>
                    <a:pt x="7094" y="1347"/>
                    <a:pt x="7064" y="1324"/>
                    <a:pt x="7064" y="1292"/>
                  </a:cubicBezTo>
                  <a:cubicBezTo>
                    <a:pt x="7064" y="1239"/>
                    <a:pt x="7117" y="1207"/>
                    <a:pt x="7143" y="1180"/>
                  </a:cubicBezTo>
                  <a:cubicBezTo>
                    <a:pt x="7472" y="937"/>
                    <a:pt x="7827" y="747"/>
                    <a:pt x="8241" y="635"/>
                  </a:cubicBezTo>
                  <a:lnTo>
                    <a:pt x="8241" y="635"/>
                  </a:lnTo>
                  <a:cubicBezTo>
                    <a:pt x="7610" y="661"/>
                    <a:pt x="7091" y="1128"/>
                    <a:pt x="6512" y="1404"/>
                  </a:cubicBezTo>
                  <a:cubicBezTo>
                    <a:pt x="6407" y="1456"/>
                    <a:pt x="6269" y="1509"/>
                    <a:pt x="6131" y="1594"/>
                  </a:cubicBezTo>
                  <a:cubicBezTo>
                    <a:pt x="6052" y="1673"/>
                    <a:pt x="5967" y="1785"/>
                    <a:pt x="5888" y="1897"/>
                  </a:cubicBezTo>
                  <a:cubicBezTo>
                    <a:pt x="5691" y="2140"/>
                    <a:pt x="5500" y="2389"/>
                    <a:pt x="5310" y="2633"/>
                  </a:cubicBezTo>
                  <a:cubicBezTo>
                    <a:pt x="5474" y="2633"/>
                    <a:pt x="5638" y="2606"/>
                    <a:pt x="5803" y="2521"/>
                  </a:cubicBezTo>
                  <a:lnTo>
                    <a:pt x="5803" y="2521"/>
                  </a:lnTo>
                  <a:cubicBezTo>
                    <a:pt x="5888" y="2823"/>
                    <a:pt x="5638" y="3099"/>
                    <a:pt x="5336" y="3211"/>
                  </a:cubicBezTo>
                  <a:cubicBezTo>
                    <a:pt x="5034" y="3316"/>
                    <a:pt x="4738" y="3290"/>
                    <a:pt x="4436" y="3342"/>
                  </a:cubicBezTo>
                  <a:cubicBezTo>
                    <a:pt x="4377" y="3375"/>
                    <a:pt x="4324" y="3375"/>
                    <a:pt x="4271" y="3401"/>
                  </a:cubicBezTo>
                  <a:cubicBezTo>
                    <a:pt x="4245" y="3428"/>
                    <a:pt x="4212" y="3480"/>
                    <a:pt x="4186" y="3539"/>
                  </a:cubicBezTo>
                  <a:cubicBezTo>
                    <a:pt x="3969" y="3809"/>
                    <a:pt x="3555" y="3809"/>
                    <a:pt x="3227" y="3809"/>
                  </a:cubicBezTo>
                  <a:cubicBezTo>
                    <a:pt x="3286" y="3375"/>
                    <a:pt x="3641" y="3046"/>
                    <a:pt x="3969" y="2771"/>
                  </a:cubicBezTo>
                  <a:cubicBezTo>
                    <a:pt x="3893" y="2764"/>
                    <a:pt x="3815" y="2761"/>
                    <a:pt x="3736" y="2761"/>
                  </a:cubicBezTo>
                  <a:cubicBezTo>
                    <a:pt x="3477" y="2761"/>
                    <a:pt x="3209" y="2797"/>
                    <a:pt x="2957" y="2882"/>
                  </a:cubicBezTo>
                  <a:lnTo>
                    <a:pt x="2957" y="3046"/>
                  </a:lnTo>
                  <a:cubicBezTo>
                    <a:pt x="2681" y="3099"/>
                    <a:pt x="2517" y="3401"/>
                    <a:pt x="2274" y="3566"/>
                  </a:cubicBezTo>
                  <a:cubicBezTo>
                    <a:pt x="2162" y="3644"/>
                    <a:pt x="2024" y="3704"/>
                    <a:pt x="1886" y="3730"/>
                  </a:cubicBezTo>
                  <a:cubicBezTo>
                    <a:pt x="1590" y="3806"/>
                    <a:pt x="1290" y="3859"/>
                    <a:pt x="992" y="3859"/>
                  </a:cubicBezTo>
                  <a:cubicBezTo>
                    <a:pt x="880" y="3859"/>
                    <a:pt x="768" y="3851"/>
                    <a:pt x="657" y="3835"/>
                  </a:cubicBezTo>
                  <a:cubicBezTo>
                    <a:pt x="434" y="3835"/>
                    <a:pt x="164" y="3947"/>
                    <a:pt x="26" y="4085"/>
                  </a:cubicBezTo>
                  <a:cubicBezTo>
                    <a:pt x="0" y="4111"/>
                    <a:pt x="0" y="4111"/>
                    <a:pt x="0" y="4137"/>
                  </a:cubicBezTo>
                  <a:cubicBezTo>
                    <a:pt x="0" y="4164"/>
                    <a:pt x="0" y="4164"/>
                    <a:pt x="26" y="4164"/>
                  </a:cubicBezTo>
                  <a:cubicBezTo>
                    <a:pt x="519" y="4656"/>
                    <a:pt x="1314" y="4630"/>
                    <a:pt x="1886" y="4959"/>
                  </a:cubicBezTo>
                  <a:cubicBezTo>
                    <a:pt x="1972" y="4985"/>
                    <a:pt x="2024" y="5044"/>
                    <a:pt x="2077" y="5070"/>
                  </a:cubicBezTo>
                  <a:cubicBezTo>
                    <a:pt x="2162" y="5097"/>
                    <a:pt x="2241" y="5097"/>
                    <a:pt x="2326" y="5123"/>
                  </a:cubicBezTo>
                  <a:cubicBezTo>
                    <a:pt x="2517" y="5182"/>
                    <a:pt x="2681" y="5399"/>
                    <a:pt x="2767" y="5616"/>
                  </a:cubicBezTo>
                  <a:cubicBezTo>
                    <a:pt x="2708" y="5425"/>
                    <a:pt x="2681" y="5261"/>
                    <a:pt x="2602" y="5097"/>
                  </a:cubicBezTo>
                  <a:cubicBezTo>
                    <a:pt x="2517" y="4906"/>
                    <a:pt x="2379" y="4768"/>
                    <a:pt x="2188" y="4689"/>
                  </a:cubicBezTo>
                  <a:cubicBezTo>
                    <a:pt x="2136" y="4656"/>
                    <a:pt x="2050" y="4630"/>
                    <a:pt x="2050" y="4578"/>
                  </a:cubicBezTo>
                  <a:cubicBezTo>
                    <a:pt x="1998" y="4440"/>
                    <a:pt x="2188" y="4387"/>
                    <a:pt x="2300" y="4387"/>
                  </a:cubicBezTo>
                  <a:cubicBezTo>
                    <a:pt x="2570" y="4413"/>
                    <a:pt x="2846" y="4413"/>
                    <a:pt x="3095" y="4525"/>
                  </a:cubicBezTo>
                  <a:cubicBezTo>
                    <a:pt x="3170" y="4562"/>
                    <a:pt x="3260" y="4599"/>
                    <a:pt x="3347" y="4599"/>
                  </a:cubicBezTo>
                  <a:cubicBezTo>
                    <a:pt x="3382" y="4599"/>
                    <a:pt x="3417" y="4593"/>
                    <a:pt x="3450" y="4578"/>
                  </a:cubicBezTo>
                  <a:cubicBezTo>
                    <a:pt x="3555" y="4525"/>
                    <a:pt x="3588" y="4361"/>
                    <a:pt x="3720" y="4328"/>
                  </a:cubicBezTo>
                  <a:cubicBezTo>
                    <a:pt x="3779" y="4328"/>
                    <a:pt x="3858" y="4361"/>
                    <a:pt x="3917" y="4387"/>
                  </a:cubicBezTo>
                  <a:cubicBezTo>
                    <a:pt x="3933" y="4390"/>
                    <a:pt x="3949" y="4392"/>
                    <a:pt x="3965" y="4392"/>
                  </a:cubicBezTo>
                  <a:cubicBezTo>
                    <a:pt x="4076" y="4392"/>
                    <a:pt x="4174" y="4318"/>
                    <a:pt x="4271" y="4249"/>
                  </a:cubicBezTo>
                  <a:cubicBezTo>
                    <a:pt x="4350" y="4164"/>
                    <a:pt x="4462" y="4058"/>
                    <a:pt x="4574" y="4032"/>
                  </a:cubicBezTo>
                  <a:cubicBezTo>
                    <a:pt x="4608" y="4017"/>
                    <a:pt x="4645" y="4009"/>
                    <a:pt x="4682" y="4009"/>
                  </a:cubicBezTo>
                  <a:cubicBezTo>
                    <a:pt x="4783" y="4009"/>
                    <a:pt x="4878" y="4067"/>
                    <a:pt x="4902" y="4164"/>
                  </a:cubicBezTo>
                  <a:cubicBezTo>
                    <a:pt x="4902" y="4213"/>
                    <a:pt x="4920" y="4316"/>
                    <a:pt x="4972" y="4316"/>
                  </a:cubicBezTo>
                  <a:cubicBezTo>
                    <a:pt x="4982" y="4316"/>
                    <a:pt x="4994" y="4312"/>
                    <a:pt x="5007" y="4302"/>
                  </a:cubicBezTo>
                  <a:cubicBezTo>
                    <a:pt x="5007" y="4249"/>
                    <a:pt x="5007" y="4223"/>
                    <a:pt x="5034" y="4164"/>
                  </a:cubicBezTo>
                  <a:cubicBezTo>
                    <a:pt x="5056" y="4159"/>
                    <a:pt x="5078" y="4157"/>
                    <a:pt x="5100" y="4157"/>
                  </a:cubicBezTo>
                  <a:cubicBezTo>
                    <a:pt x="5215" y="4157"/>
                    <a:pt x="5328" y="4213"/>
                    <a:pt x="5421" y="4302"/>
                  </a:cubicBezTo>
                  <a:cubicBezTo>
                    <a:pt x="5500" y="4387"/>
                    <a:pt x="5612" y="4492"/>
                    <a:pt x="5724" y="4551"/>
                  </a:cubicBezTo>
                  <a:cubicBezTo>
                    <a:pt x="5772" y="4581"/>
                    <a:pt x="5830" y="4595"/>
                    <a:pt x="5886" y="4595"/>
                  </a:cubicBezTo>
                  <a:cubicBezTo>
                    <a:pt x="5981" y="4595"/>
                    <a:pt x="6072" y="4553"/>
                    <a:pt x="6105" y="4466"/>
                  </a:cubicBezTo>
                  <a:cubicBezTo>
                    <a:pt x="6079" y="4466"/>
                    <a:pt x="6052" y="4440"/>
                    <a:pt x="6019" y="4413"/>
                  </a:cubicBezTo>
                  <a:cubicBezTo>
                    <a:pt x="6105" y="4164"/>
                    <a:pt x="6381" y="4058"/>
                    <a:pt x="6624" y="3999"/>
                  </a:cubicBezTo>
                  <a:cubicBezTo>
                    <a:pt x="6874" y="3920"/>
                    <a:pt x="7143" y="3868"/>
                    <a:pt x="7334" y="3704"/>
                  </a:cubicBezTo>
                  <a:cubicBezTo>
                    <a:pt x="7307" y="3506"/>
                    <a:pt x="7472" y="3316"/>
                    <a:pt x="7662" y="3290"/>
                  </a:cubicBezTo>
                  <a:cubicBezTo>
                    <a:pt x="6995" y="3290"/>
                    <a:pt x="6378" y="3810"/>
                    <a:pt x="5688" y="3810"/>
                  </a:cubicBezTo>
                  <a:cubicBezTo>
                    <a:pt x="5672" y="3810"/>
                    <a:pt x="5655" y="3809"/>
                    <a:pt x="5638" y="3809"/>
                  </a:cubicBezTo>
                  <a:cubicBezTo>
                    <a:pt x="5855" y="3480"/>
                    <a:pt x="6157" y="3237"/>
                    <a:pt x="6486" y="3099"/>
                  </a:cubicBezTo>
                  <a:cubicBezTo>
                    <a:pt x="6433" y="3099"/>
                    <a:pt x="6381" y="3073"/>
                    <a:pt x="6322" y="3073"/>
                  </a:cubicBezTo>
                  <a:cubicBezTo>
                    <a:pt x="6677" y="2771"/>
                    <a:pt x="7307" y="2882"/>
                    <a:pt x="7498" y="2468"/>
                  </a:cubicBezTo>
                  <a:lnTo>
                    <a:pt x="7498" y="2468"/>
                  </a:lnTo>
                  <a:cubicBezTo>
                    <a:pt x="7202" y="2495"/>
                    <a:pt x="6874" y="2554"/>
                    <a:pt x="6571" y="2606"/>
                  </a:cubicBezTo>
                  <a:cubicBezTo>
                    <a:pt x="6624" y="2554"/>
                    <a:pt x="6650" y="2495"/>
                    <a:pt x="6650" y="2416"/>
                  </a:cubicBezTo>
                  <a:cubicBezTo>
                    <a:pt x="6571" y="2416"/>
                    <a:pt x="6512" y="2357"/>
                    <a:pt x="6460" y="2330"/>
                  </a:cubicBezTo>
                  <a:cubicBezTo>
                    <a:pt x="6815" y="2061"/>
                    <a:pt x="7229" y="1897"/>
                    <a:pt x="7636" y="1811"/>
                  </a:cubicBezTo>
                  <a:cubicBezTo>
                    <a:pt x="7827" y="1785"/>
                    <a:pt x="7991" y="1759"/>
                    <a:pt x="8129" y="1647"/>
                  </a:cubicBezTo>
                  <a:cubicBezTo>
                    <a:pt x="8188" y="1568"/>
                    <a:pt x="8241" y="1483"/>
                    <a:pt x="8267" y="1404"/>
                  </a:cubicBezTo>
                  <a:cubicBezTo>
                    <a:pt x="8517" y="1042"/>
                    <a:pt x="9036" y="990"/>
                    <a:pt x="9364" y="661"/>
                  </a:cubicBezTo>
                  <a:cubicBezTo>
                    <a:pt x="9502" y="523"/>
                    <a:pt x="9581" y="359"/>
                    <a:pt x="9693" y="221"/>
                  </a:cubicBezTo>
                  <a:cubicBezTo>
                    <a:pt x="9759" y="138"/>
                    <a:pt x="9863" y="62"/>
                    <a:pt x="9978" y="25"/>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40"/>
            <p:cNvSpPr/>
            <p:nvPr/>
          </p:nvSpPr>
          <p:spPr>
            <a:xfrm>
              <a:off x="1627350" y="2019000"/>
              <a:ext cx="99925" cy="54975"/>
            </a:xfrm>
            <a:custGeom>
              <a:rect b="b" l="l" r="r" t="t"/>
              <a:pathLst>
                <a:path extrusionOk="0" h="2199" w="3997">
                  <a:moveTo>
                    <a:pt x="1787" y="1"/>
                  </a:moveTo>
                  <a:cubicBezTo>
                    <a:pt x="1740" y="1"/>
                    <a:pt x="1692" y="4"/>
                    <a:pt x="1644" y="10"/>
                  </a:cubicBezTo>
                  <a:cubicBezTo>
                    <a:pt x="1230" y="63"/>
                    <a:pt x="875" y="365"/>
                    <a:pt x="461" y="444"/>
                  </a:cubicBezTo>
                  <a:cubicBezTo>
                    <a:pt x="382" y="477"/>
                    <a:pt x="329" y="477"/>
                    <a:pt x="244" y="529"/>
                  </a:cubicBezTo>
                  <a:cubicBezTo>
                    <a:pt x="132" y="582"/>
                    <a:pt x="80" y="694"/>
                    <a:pt x="53" y="805"/>
                  </a:cubicBezTo>
                  <a:cubicBezTo>
                    <a:pt x="27" y="911"/>
                    <a:pt x="53" y="1049"/>
                    <a:pt x="53" y="1160"/>
                  </a:cubicBezTo>
                  <a:cubicBezTo>
                    <a:pt x="53" y="1430"/>
                    <a:pt x="27" y="1679"/>
                    <a:pt x="1" y="1955"/>
                  </a:cubicBezTo>
                  <a:cubicBezTo>
                    <a:pt x="80" y="1758"/>
                    <a:pt x="218" y="1568"/>
                    <a:pt x="356" y="1430"/>
                  </a:cubicBezTo>
                  <a:lnTo>
                    <a:pt x="356" y="1430"/>
                  </a:lnTo>
                  <a:cubicBezTo>
                    <a:pt x="356" y="1463"/>
                    <a:pt x="329" y="1489"/>
                    <a:pt x="329" y="1515"/>
                  </a:cubicBezTo>
                  <a:cubicBezTo>
                    <a:pt x="382" y="1541"/>
                    <a:pt x="408" y="1627"/>
                    <a:pt x="382" y="1679"/>
                  </a:cubicBezTo>
                  <a:cubicBezTo>
                    <a:pt x="356" y="1758"/>
                    <a:pt x="329" y="1817"/>
                    <a:pt x="356" y="1870"/>
                  </a:cubicBezTo>
                  <a:cubicBezTo>
                    <a:pt x="408" y="1732"/>
                    <a:pt x="461" y="1594"/>
                    <a:pt x="520" y="1489"/>
                  </a:cubicBezTo>
                  <a:cubicBezTo>
                    <a:pt x="572" y="1351"/>
                    <a:pt x="658" y="1213"/>
                    <a:pt x="789" y="1213"/>
                  </a:cubicBezTo>
                  <a:cubicBezTo>
                    <a:pt x="737" y="1298"/>
                    <a:pt x="789" y="1403"/>
                    <a:pt x="875" y="1430"/>
                  </a:cubicBezTo>
                  <a:cubicBezTo>
                    <a:pt x="954" y="1489"/>
                    <a:pt x="1039" y="1489"/>
                    <a:pt x="1118" y="1489"/>
                  </a:cubicBezTo>
                  <a:cubicBezTo>
                    <a:pt x="1092" y="1594"/>
                    <a:pt x="1065" y="1706"/>
                    <a:pt x="1151" y="1791"/>
                  </a:cubicBezTo>
                  <a:cubicBezTo>
                    <a:pt x="1177" y="1817"/>
                    <a:pt x="1230" y="1817"/>
                    <a:pt x="1256" y="1844"/>
                  </a:cubicBezTo>
                  <a:cubicBezTo>
                    <a:pt x="1394" y="1896"/>
                    <a:pt x="1446" y="2061"/>
                    <a:pt x="1420" y="2199"/>
                  </a:cubicBezTo>
                  <a:cubicBezTo>
                    <a:pt x="1474" y="2126"/>
                    <a:pt x="1523" y="2048"/>
                    <a:pt x="1511" y="1950"/>
                  </a:cubicBezTo>
                  <a:lnTo>
                    <a:pt x="1511" y="1950"/>
                  </a:lnTo>
                  <a:cubicBezTo>
                    <a:pt x="1524" y="1982"/>
                    <a:pt x="1563" y="1982"/>
                    <a:pt x="1584" y="1982"/>
                  </a:cubicBezTo>
                  <a:cubicBezTo>
                    <a:pt x="1611" y="1955"/>
                    <a:pt x="1611" y="1896"/>
                    <a:pt x="1611" y="1870"/>
                  </a:cubicBezTo>
                  <a:cubicBezTo>
                    <a:pt x="1584" y="1817"/>
                    <a:pt x="1558" y="1791"/>
                    <a:pt x="1558" y="1758"/>
                  </a:cubicBezTo>
                  <a:cubicBezTo>
                    <a:pt x="1532" y="1706"/>
                    <a:pt x="1532" y="1679"/>
                    <a:pt x="1506" y="1627"/>
                  </a:cubicBezTo>
                  <a:cubicBezTo>
                    <a:pt x="1506" y="1489"/>
                    <a:pt x="1479" y="1351"/>
                    <a:pt x="1479" y="1213"/>
                  </a:cubicBezTo>
                  <a:lnTo>
                    <a:pt x="1479" y="1213"/>
                  </a:lnTo>
                  <a:cubicBezTo>
                    <a:pt x="1488" y="1215"/>
                    <a:pt x="1497" y="1216"/>
                    <a:pt x="1506" y="1216"/>
                  </a:cubicBezTo>
                  <a:cubicBezTo>
                    <a:pt x="1600" y="1216"/>
                    <a:pt x="1682" y="1099"/>
                    <a:pt x="1808" y="1075"/>
                  </a:cubicBezTo>
                  <a:cubicBezTo>
                    <a:pt x="1860" y="1075"/>
                    <a:pt x="1939" y="1101"/>
                    <a:pt x="1998" y="1134"/>
                  </a:cubicBezTo>
                  <a:cubicBezTo>
                    <a:pt x="2077" y="1160"/>
                    <a:pt x="2189" y="1187"/>
                    <a:pt x="2268" y="1213"/>
                  </a:cubicBezTo>
                  <a:cubicBezTo>
                    <a:pt x="2327" y="1213"/>
                    <a:pt x="2406" y="1213"/>
                    <a:pt x="2380" y="1160"/>
                  </a:cubicBezTo>
                  <a:cubicBezTo>
                    <a:pt x="2301" y="1101"/>
                    <a:pt x="2242" y="970"/>
                    <a:pt x="2242" y="858"/>
                  </a:cubicBezTo>
                  <a:cubicBezTo>
                    <a:pt x="2301" y="858"/>
                    <a:pt x="2327" y="884"/>
                    <a:pt x="2353" y="884"/>
                  </a:cubicBezTo>
                  <a:cubicBezTo>
                    <a:pt x="2439" y="799"/>
                    <a:pt x="2556" y="763"/>
                    <a:pt x="2653" y="763"/>
                  </a:cubicBezTo>
                  <a:cubicBezTo>
                    <a:pt x="2682" y="763"/>
                    <a:pt x="2710" y="766"/>
                    <a:pt x="2734" y="773"/>
                  </a:cubicBezTo>
                  <a:cubicBezTo>
                    <a:pt x="2872" y="832"/>
                    <a:pt x="2984" y="937"/>
                    <a:pt x="3010" y="1075"/>
                  </a:cubicBezTo>
                  <a:cubicBezTo>
                    <a:pt x="3037" y="1160"/>
                    <a:pt x="3037" y="1265"/>
                    <a:pt x="3063" y="1351"/>
                  </a:cubicBezTo>
                  <a:cubicBezTo>
                    <a:pt x="3122" y="1430"/>
                    <a:pt x="3227" y="1463"/>
                    <a:pt x="3254" y="1568"/>
                  </a:cubicBezTo>
                  <a:lnTo>
                    <a:pt x="3254" y="1653"/>
                  </a:lnTo>
                  <a:cubicBezTo>
                    <a:pt x="3286" y="1732"/>
                    <a:pt x="3365" y="1732"/>
                    <a:pt x="3451" y="1732"/>
                  </a:cubicBezTo>
                  <a:cubicBezTo>
                    <a:pt x="3641" y="1732"/>
                    <a:pt x="3832" y="1791"/>
                    <a:pt x="3996" y="1896"/>
                  </a:cubicBezTo>
                  <a:cubicBezTo>
                    <a:pt x="3970" y="1732"/>
                    <a:pt x="3858" y="1594"/>
                    <a:pt x="3779" y="1430"/>
                  </a:cubicBezTo>
                  <a:cubicBezTo>
                    <a:pt x="3694" y="1325"/>
                    <a:pt x="3641" y="1187"/>
                    <a:pt x="3556" y="1049"/>
                  </a:cubicBezTo>
                  <a:cubicBezTo>
                    <a:pt x="3451" y="911"/>
                    <a:pt x="3365" y="746"/>
                    <a:pt x="3254" y="641"/>
                  </a:cubicBezTo>
                  <a:cubicBezTo>
                    <a:pt x="3148" y="529"/>
                    <a:pt x="3010" y="477"/>
                    <a:pt x="2872" y="391"/>
                  </a:cubicBezTo>
                  <a:cubicBezTo>
                    <a:pt x="2534" y="199"/>
                    <a:pt x="2169" y="1"/>
                    <a:pt x="178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40"/>
            <p:cNvSpPr/>
            <p:nvPr/>
          </p:nvSpPr>
          <p:spPr>
            <a:xfrm>
              <a:off x="2228950" y="1425475"/>
              <a:ext cx="148525" cy="27675"/>
            </a:xfrm>
            <a:custGeom>
              <a:rect b="b" l="l" r="r" t="t"/>
              <a:pathLst>
                <a:path extrusionOk="0" h="1107" w="5941">
                  <a:moveTo>
                    <a:pt x="5615" y="1"/>
                  </a:moveTo>
                  <a:cubicBezTo>
                    <a:pt x="4976" y="1"/>
                    <a:pt x="4349" y="365"/>
                    <a:pt x="3711" y="365"/>
                  </a:cubicBezTo>
                  <a:cubicBezTo>
                    <a:pt x="3615" y="365"/>
                    <a:pt x="3520" y="357"/>
                    <a:pt x="3424" y="338"/>
                  </a:cubicBezTo>
                  <a:cubicBezTo>
                    <a:pt x="3260" y="285"/>
                    <a:pt x="3096" y="233"/>
                    <a:pt x="2931" y="233"/>
                  </a:cubicBezTo>
                  <a:cubicBezTo>
                    <a:pt x="2904" y="228"/>
                    <a:pt x="2876" y="226"/>
                    <a:pt x="2849" y="226"/>
                  </a:cubicBezTo>
                  <a:cubicBezTo>
                    <a:pt x="2689" y="226"/>
                    <a:pt x="2545" y="305"/>
                    <a:pt x="2517" y="423"/>
                  </a:cubicBezTo>
                  <a:cubicBezTo>
                    <a:pt x="2517" y="450"/>
                    <a:pt x="2517" y="476"/>
                    <a:pt x="2491" y="502"/>
                  </a:cubicBezTo>
                  <a:cubicBezTo>
                    <a:pt x="2465" y="561"/>
                    <a:pt x="2386" y="561"/>
                    <a:pt x="2327" y="561"/>
                  </a:cubicBezTo>
                  <a:cubicBezTo>
                    <a:pt x="2025" y="561"/>
                    <a:pt x="1729" y="588"/>
                    <a:pt x="1427" y="640"/>
                  </a:cubicBezTo>
                  <a:cubicBezTo>
                    <a:pt x="907" y="726"/>
                    <a:pt x="441" y="916"/>
                    <a:pt x="1" y="1107"/>
                  </a:cubicBezTo>
                  <a:cubicBezTo>
                    <a:pt x="467" y="1081"/>
                    <a:pt x="934" y="1021"/>
                    <a:pt x="1400" y="969"/>
                  </a:cubicBezTo>
                  <a:cubicBezTo>
                    <a:pt x="1488" y="969"/>
                    <a:pt x="1590" y="957"/>
                    <a:pt x="1689" y="957"/>
                  </a:cubicBezTo>
                  <a:cubicBezTo>
                    <a:pt x="1739" y="957"/>
                    <a:pt x="1788" y="960"/>
                    <a:pt x="1834" y="969"/>
                  </a:cubicBezTo>
                  <a:cubicBezTo>
                    <a:pt x="2057" y="969"/>
                    <a:pt x="2300" y="1054"/>
                    <a:pt x="2517" y="1081"/>
                  </a:cubicBezTo>
                  <a:cubicBezTo>
                    <a:pt x="2569" y="1087"/>
                    <a:pt x="2624" y="1090"/>
                    <a:pt x="2679" y="1090"/>
                  </a:cubicBezTo>
                  <a:cubicBezTo>
                    <a:pt x="2861" y="1090"/>
                    <a:pt x="3048" y="1055"/>
                    <a:pt x="3174" y="969"/>
                  </a:cubicBezTo>
                  <a:cubicBezTo>
                    <a:pt x="3234" y="916"/>
                    <a:pt x="3286" y="831"/>
                    <a:pt x="3372" y="805"/>
                  </a:cubicBezTo>
                  <a:cubicBezTo>
                    <a:pt x="3450" y="752"/>
                    <a:pt x="3503" y="752"/>
                    <a:pt x="3588" y="752"/>
                  </a:cubicBezTo>
                  <a:cubicBezTo>
                    <a:pt x="4081" y="693"/>
                    <a:pt x="4548" y="667"/>
                    <a:pt x="5041" y="614"/>
                  </a:cubicBezTo>
                  <a:cubicBezTo>
                    <a:pt x="4876" y="476"/>
                    <a:pt x="5067" y="259"/>
                    <a:pt x="5284" y="174"/>
                  </a:cubicBezTo>
                  <a:cubicBezTo>
                    <a:pt x="5507" y="121"/>
                    <a:pt x="5777" y="147"/>
                    <a:pt x="5941" y="36"/>
                  </a:cubicBezTo>
                  <a:cubicBezTo>
                    <a:pt x="5832" y="11"/>
                    <a:pt x="5723" y="1"/>
                    <a:pt x="561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40"/>
            <p:cNvSpPr/>
            <p:nvPr/>
          </p:nvSpPr>
          <p:spPr>
            <a:xfrm>
              <a:off x="1899075" y="1682475"/>
              <a:ext cx="6100" cy="5450"/>
            </a:xfrm>
            <a:custGeom>
              <a:rect b="b" l="l" r="r" t="t"/>
              <a:pathLst>
                <a:path extrusionOk="0" h="218" w="244">
                  <a:moveTo>
                    <a:pt x="139" y="0"/>
                  </a:moveTo>
                  <a:cubicBezTo>
                    <a:pt x="79" y="0"/>
                    <a:pt x="27" y="53"/>
                    <a:pt x="27" y="105"/>
                  </a:cubicBezTo>
                  <a:cubicBezTo>
                    <a:pt x="1" y="165"/>
                    <a:pt x="53" y="217"/>
                    <a:pt x="106" y="217"/>
                  </a:cubicBezTo>
                  <a:cubicBezTo>
                    <a:pt x="165" y="217"/>
                    <a:pt x="217" y="191"/>
                    <a:pt x="244" y="138"/>
                  </a:cubicBezTo>
                  <a:cubicBezTo>
                    <a:pt x="244" y="53"/>
                    <a:pt x="191" y="0"/>
                    <a:pt x="13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40"/>
            <p:cNvSpPr/>
            <p:nvPr/>
          </p:nvSpPr>
          <p:spPr>
            <a:xfrm>
              <a:off x="1985975" y="1583900"/>
              <a:ext cx="11700" cy="11700"/>
            </a:xfrm>
            <a:custGeom>
              <a:rect b="b" l="l" r="r" t="t"/>
              <a:pathLst>
                <a:path extrusionOk="0" h="468" w="468">
                  <a:moveTo>
                    <a:pt x="244" y="1"/>
                  </a:moveTo>
                  <a:cubicBezTo>
                    <a:pt x="139" y="1"/>
                    <a:pt x="1" y="79"/>
                    <a:pt x="1" y="217"/>
                  </a:cubicBezTo>
                  <a:cubicBezTo>
                    <a:pt x="1" y="329"/>
                    <a:pt x="80" y="434"/>
                    <a:pt x="191" y="467"/>
                  </a:cubicBezTo>
                  <a:cubicBezTo>
                    <a:pt x="329" y="467"/>
                    <a:pt x="441" y="382"/>
                    <a:pt x="441" y="244"/>
                  </a:cubicBezTo>
                  <a:cubicBezTo>
                    <a:pt x="467" y="139"/>
                    <a:pt x="382" y="27"/>
                    <a:pt x="2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40"/>
            <p:cNvSpPr/>
            <p:nvPr/>
          </p:nvSpPr>
          <p:spPr>
            <a:xfrm>
              <a:off x="2110050" y="1548850"/>
              <a:ext cx="7375" cy="5675"/>
            </a:xfrm>
            <a:custGeom>
              <a:rect b="b" l="l" r="r" t="t"/>
              <a:pathLst>
                <a:path extrusionOk="0" h="227" w="295">
                  <a:moveTo>
                    <a:pt x="134" y="1"/>
                  </a:moveTo>
                  <a:cubicBezTo>
                    <a:pt x="16" y="1"/>
                    <a:pt x="0" y="195"/>
                    <a:pt x="130" y="226"/>
                  </a:cubicBezTo>
                  <a:cubicBezTo>
                    <a:pt x="268" y="226"/>
                    <a:pt x="295" y="3"/>
                    <a:pt x="157" y="3"/>
                  </a:cubicBezTo>
                  <a:cubicBezTo>
                    <a:pt x="149" y="1"/>
                    <a:pt x="141" y="1"/>
                    <a:pt x="13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40"/>
            <p:cNvSpPr/>
            <p:nvPr/>
          </p:nvSpPr>
          <p:spPr>
            <a:xfrm>
              <a:off x="2113300" y="1507850"/>
              <a:ext cx="11025" cy="11025"/>
            </a:xfrm>
            <a:custGeom>
              <a:rect b="b" l="l" r="r" t="t"/>
              <a:pathLst>
                <a:path extrusionOk="0" h="441" w="441">
                  <a:moveTo>
                    <a:pt x="244" y="0"/>
                  </a:moveTo>
                  <a:cubicBezTo>
                    <a:pt x="138" y="0"/>
                    <a:pt x="0" y="85"/>
                    <a:pt x="0" y="191"/>
                  </a:cubicBezTo>
                  <a:cubicBezTo>
                    <a:pt x="0" y="302"/>
                    <a:pt x="79" y="414"/>
                    <a:pt x="191" y="440"/>
                  </a:cubicBezTo>
                  <a:cubicBezTo>
                    <a:pt x="303" y="440"/>
                    <a:pt x="408" y="355"/>
                    <a:pt x="441" y="250"/>
                  </a:cubicBezTo>
                  <a:cubicBezTo>
                    <a:pt x="441" y="112"/>
                    <a:pt x="355" y="26"/>
                    <a:pt x="24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40"/>
            <p:cNvSpPr/>
            <p:nvPr/>
          </p:nvSpPr>
          <p:spPr>
            <a:xfrm>
              <a:off x="1933900" y="1697425"/>
              <a:ext cx="8000" cy="5650"/>
            </a:xfrm>
            <a:custGeom>
              <a:rect b="b" l="l" r="r" t="t"/>
              <a:pathLst>
                <a:path extrusionOk="0" h="226" w="320">
                  <a:moveTo>
                    <a:pt x="165" y="0"/>
                  </a:moveTo>
                  <a:cubicBezTo>
                    <a:pt x="27" y="0"/>
                    <a:pt x="1" y="224"/>
                    <a:pt x="165" y="224"/>
                  </a:cubicBezTo>
                  <a:cubicBezTo>
                    <a:pt x="173" y="225"/>
                    <a:pt x="180" y="226"/>
                    <a:pt x="187" y="226"/>
                  </a:cubicBezTo>
                  <a:cubicBezTo>
                    <a:pt x="305" y="226"/>
                    <a:pt x="320" y="31"/>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40"/>
            <p:cNvSpPr/>
            <p:nvPr/>
          </p:nvSpPr>
          <p:spPr>
            <a:xfrm>
              <a:off x="1858225" y="1733025"/>
              <a:ext cx="10475" cy="7650"/>
            </a:xfrm>
            <a:custGeom>
              <a:rect b="b" l="l" r="r" t="t"/>
              <a:pathLst>
                <a:path extrusionOk="0" h="306" w="419">
                  <a:moveTo>
                    <a:pt x="211" y="1"/>
                  </a:moveTo>
                  <a:cubicBezTo>
                    <a:pt x="16" y="1"/>
                    <a:pt x="0" y="304"/>
                    <a:pt x="209" y="304"/>
                  </a:cubicBezTo>
                  <a:cubicBezTo>
                    <a:pt x="216" y="305"/>
                    <a:pt x="223" y="306"/>
                    <a:pt x="230" y="306"/>
                  </a:cubicBezTo>
                  <a:cubicBezTo>
                    <a:pt x="401" y="306"/>
                    <a:pt x="418" y="2"/>
                    <a:pt x="235" y="2"/>
                  </a:cubicBezTo>
                  <a:cubicBezTo>
                    <a:pt x="227" y="1"/>
                    <a:pt x="218" y="1"/>
                    <a:pt x="21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40"/>
            <p:cNvSpPr/>
            <p:nvPr/>
          </p:nvSpPr>
          <p:spPr>
            <a:xfrm>
              <a:off x="1799850" y="1693300"/>
              <a:ext cx="11525" cy="10875"/>
            </a:xfrm>
            <a:custGeom>
              <a:rect b="b" l="l" r="r" t="t"/>
              <a:pathLst>
                <a:path extrusionOk="0" h="435" w="461">
                  <a:moveTo>
                    <a:pt x="329" y="1"/>
                  </a:moveTo>
                  <a:cubicBezTo>
                    <a:pt x="244" y="1"/>
                    <a:pt x="191" y="1"/>
                    <a:pt x="106" y="60"/>
                  </a:cubicBezTo>
                  <a:cubicBezTo>
                    <a:pt x="27" y="113"/>
                    <a:pt x="1" y="277"/>
                    <a:pt x="79" y="330"/>
                  </a:cubicBezTo>
                  <a:cubicBezTo>
                    <a:pt x="106" y="389"/>
                    <a:pt x="132" y="415"/>
                    <a:pt x="191" y="415"/>
                  </a:cubicBezTo>
                  <a:cubicBezTo>
                    <a:pt x="204" y="428"/>
                    <a:pt x="217" y="435"/>
                    <a:pt x="231" y="435"/>
                  </a:cubicBezTo>
                  <a:cubicBezTo>
                    <a:pt x="244" y="435"/>
                    <a:pt x="257" y="428"/>
                    <a:pt x="270" y="415"/>
                  </a:cubicBezTo>
                  <a:cubicBezTo>
                    <a:pt x="329" y="415"/>
                    <a:pt x="355" y="389"/>
                    <a:pt x="382" y="362"/>
                  </a:cubicBezTo>
                  <a:cubicBezTo>
                    <a:pt x="408" y="330"/>
                    <a:pt x="434" y="277"/>
                    <a:pt x="434" y="251"/>
                  </a:cubicBezTo>
                  <a:lnTo>
                    <a:pt x="434" y="198"/>
                  </a:lnTo>
                  <a:cubicBezTo>
                    <a:pt x="434" y="165"/>
                    <a:pt x="461" y="165"/>
                    <a:pt x="461" y="165"/>
                  </a:cubicBezTo>
                  <a:lnTo>
                    <a:pt x="461" y="113"/>
                  </a:lnTo>
                  <a:cubicBezTo>
                    <a:pt x="461" y="86"/>
                    <a:pt x="408" y="60"/>
                    <a:pt x="382" y="34"/>
                  </a:cubicBezTo>
                  <a:lnTo>
                    <a:pt x="355" y="34"/>
                  </a:lnTo>
                  <a:cubicBezTo>
                    <a:pt x="329" y="34"/>
                    <a:pt x="296" y="1"/>
                    <a:pt x="32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40"/>
            <p:cNvSpPr/>
            <p:nvPr/>
          </p:nvSpPr>
          <p:spPr>
            <a:xfrm>
              <a:off x="2067475" y="1497475"/>
              <a:ext cx="10200" cy="9575"/>
            </a:xfrm>
            <a:custGeom>
              <a:rect b="b" l="l" r="r" t="t"/>
              <a:pathLst>
                <a:path extrusionOk="0" h="383" w="408">
                  <a:moveTo>
                    <a:pt x="155" y="1"/>
                  </a:moveTo>
                  <a:cubicBezTo>
                    <a:pt x="137" y="1"/>
                    <a:pt x="120" y="3"/>
                    <a:pt x="105" y="8"/>
                  </a:cubicBezTo>
                  <a:lnTo>
                    <a:pt x="26" y="86"/>
                  </a:lnTo>
                  <a:cubicBezTo>
                    <a:pt x="0" y="146"/>
                    <a:pt x="0" y="198"/>
                    <a:pt x="0" y="251"/>
                  </a:cubicBezTo>
                  <a:cubicBezTo>
                    <a:pt x="0" y="277"/>
                    <a:pt x="0" y="310"/>
                    <a:pt x="26" y="310"/>
                  </a:cubicBezTo>
                  <a:cubicBezTo>
                    <a:pt x="53" y="336"/>
                    <a:pt x="79" y="362"/>
                    <a:pt x="105" y="362"/>
                  </a:cubicBezTo>
                  <a:cubicBezTo>
                    <a:pt x="135" y="376"/>
                    <a:pt x="163" y="382"/>
                    <a:pt x="190" y="382"/>
                  </a:cubicBezTo>
                  <a:cubicBezTo>
                    <a:pt x="217" y="382"/>
                    <a:pt x="243" y="376"/>
                    <a:pt x="269" y="362"/>
                  </a:cubicBezTo>
                  <a:cubicBezTo>
                    <a:pt x="355" y="336"/>
                    <a:pt x="407" y="198"/>
                    <a:pt x="355" y="113"/>
                  </a:cubicBezTo>
                  <a:cubicBezTo>
                    <a:pt x="333" y="48"/>
                    <a:pt x="236" y="1"/>
                    <a:pt x="15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40"/>
            <p:cNvSpPr/>
            <p:nvPr/>
          </p:nvSpPr>
          <p:spPr>
            <a:xfrm>
              <a:off x="2146150" y="1493550"/>
              <a:ext cx="9325" cy="6825"/>
            </a:xfrm>
            <a:custGeom>
              <a:rect b="b" l="l" r="r" t="t"/>
              <a:pathLst>
                <a:path extrusionOk="0" h="273" w="373">
                  <a:moveTo>
                    <a:pt x="218" y="0"/>
                  </a:moveTo>
                  <a:cubicBezTo>
                    <a:pt x="27" y="0"/>
                    <a:pt x="1" y="270"/>
                    <a:pt x="191" y="270"/>
                  </a:cubicBezTo>
                  <a:cubicBezTo>
                    <a:pt x="200" y="272"/>
                    <a:pt x="209" y="272"/>
                    <a:pt x="218" y="272"/>
                  </a:cubicBezTo>
                  <a:cubicBezTo>
                    <a:pt x="358" y="272"/>
                    <a:pt x="373" y="25"/>
                    <a:pt x="21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40"/>
            <p:cNvSpPr/>
            <p:nvPr/>
          </p:nvSpPr>
          <p:spPr>
            <a:xfrm>
              <a:off x="2341150" y="1408625"/>
              <a:ext cx="12350" cy="10875"/>
            </a:xfrm>
            <a:custGeom>
              <a:rect b="b" l="l" r="r" t="t"/>
              <a:pathLst>
                <a:path extrusionOk="0" h="435" w="494">
                  <a:moveTo>
                    <a:pt x="303" y="0"/>
                  </a:moveTo>
                  <a:cubicBezTo>
                    <a:pt x="250" y="0"/>
                    <a:pt x="198" y="0"/>
                    <a:pt x="139" y="26"/>
                  </a:cubicBezTo>
                  <a:cubicBezTo>
                    <a:pt x="60" y="85"/>
                    <a:pt x="1" y="191"/>
                    <a:pt x="60" y="302"/>
                  </a:cubicBezTo>
                  <a:cubicBezTo>
                    <a:pt x="98" y="384"/>
                    <a:pt x="169" y="435"/>
                    <a:pt x="245" y="435"/>
                  </a:cubicBezTo>
                  <a:cubicBezTo>
                    <a:pt x="273" y="435"/>
                    <a:pt x="301" y="428"/>
                    <a:pt x="329" y="414"/>
                  </a:cubicBezTo>
                  <a:cubicBezTo>
                    <a:pt x="362" y="381"/>
                    <a:pt x="415" y="355"/>
                    <a:pt x="441" y="329"/>
                  </a:cubicBezTo>
                  <a:cubicBezTo>
                    <a:pt x="467" y="276"/>
                    <a:pt x="494" y="191"/>
                    <a:pt x="441" y="112"/>
                  </a:cubicBezTo>
                  <a:cubicBezTo>
                    <a:pt x="415" y="53"/>
                    <a:pt x="388" y="26"/>
                    <a:pt x="3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40"/>
            <p:cNvSpPr/>
            <p:nvPr/>
          </p:nvSpPr>
          <p:spPr>
            <a:xfrm>
              <a:off x="2412450" y="1403850"/>
              <a:ext cx="6775" cy="4800"/>
            </a:xfrm>
            <a:custGeom>
              <a:rect b="b" l="l" r="r" t="t"/>
              <a:pathLst>
                <a:path extrusionOk="0" h="192" w="271">
                  <a:moveTo>
                    <a:pt x="139" y="0"/>
                  </a:moveTo>
                  <a:cubicBezTo>
                    <a:pt x="106" y="0"/>
                    <a:pt x="79" y="0"/>
                    <a:pt x="53" y="27"/>
                  </a:cubicBezTo>
                  <a:cubicBezTo>
                    <a:pt x="1" y="53"/>
                    <a:pt x="1" y="112"/>
                    <a:pt x="53" y="138"/>
                  </a:cubicBezTo>
                  <a:cubicBezTo>
                    <a:pt x="53" y="165"/>
                    <a:pt x="79" y="165"/>
                    <a:pt x="106" y="191"/>
                  </a:cubicBezTo>
                  <a:cubicBezTo>
                    <a:pt x="165" y="191"/>
                    <a:pt x="191" y="191"/>
                    <a:pt x="217" y="165"/>
                  </a:cubicBezTo>
                  <a:cubicBezTo>
                    <a:pt x="270" y="138"/>
                    <a:pt x="270" y="79"/>
                    <a:pt x="244" y="27"/>
                  </a:cubicBezTo>
                  <a:cubicBezTo>
                    <a:pt x="217" y="0"/>
                    <a:pt x="165" y="0"/>
                    <a:pt x="13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40"/>
            <p:cNvSpPr/>
            <p:nvPr/>
          </p:nvSpPr>
          <p:spPr>
            <a:xfrm>
              <a:off x="2373350" y="1403800"/>
              <a:ext cx="8250" cy="7475"/>
            </a:xfrm>
            <a:custGeom>
              <a:rect b="b" l="l" r="r" t="t"/>
              <a:pathLst>
                <a:path extrusionOk="0" h="299" w="330">
                  <a:moveTo>
                    <a:pt x="176" y="0"/>
                  </a:moveTo>
                  <a:cubicBezTo>
                    <a:pt x="122" y="0"/>
                    <a:pt x="76" y="23"/>
                    <a:pt x="60" y="55"/>
                  </a:cubicBezTo>
                  <a:lnTo>
                    <a:pt x="27" y="55"/>
                  </a:lnTo>
                  <a:lnTo>
                    <a:pt x="27" y="81"/>
                  </a:lnTo>
                  <a:cubicBezTo>
                    <a:pt x="1" y="140"/>
                    <a:pt x="1" y="246"/>
                    <a:pt x="86" y="278"/>
                  </a:cubicBezTo>
                  <a:cubicBezTo>
                    <a:pt x="112" y="292"/>
                    <a:pt x="139" y="298"/>
                    <a:pt x="166" y="298"/>
                  </a:cubicBezTo>
                  <a:cubicBezTo>
                    <a:pt x="193" y="298"/>
                    <a:pt x="221" y="292"/>
                    <a:pt x="250" y="278"/>
                  </a:cubicBezTo>
                  <a:cubicBezTo>
                    <a:pt x="303" y="278"/>
                    <a:pt x="329" y="219"/>
                    <a:pt x="329" y="167"/>
                  </a:cubicBezTo>
                  <a:cubicBezTo>
                    <a:pt x="329" y="114"/>
                    <a:pt x="303" y="55"/>
                    <a:pt x="277" y="29"/>
                  </a:cubicBezTo>
                  <a:cubicBezTo>
                    <a:pt x="244" y="9"/>
                    <a:pt x="209" y="0"/>
                    <a:pt x="17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40"/>
            <p:cNvSpPr/>
            <p:nvPr/>
          </p:nvSpPr>
          <p:spPr>
            <a:xfrm>
              <a:off x="2163325" y="1450300"/>
              <a:ext cx="10300" cy="9075"/>
            </a:xfrm>
            <a:custGeom>
              <a:rect b="b" l="l" r="r" t="t"/>
              <a:pathLst>
                <a:path extrusionOk="0" h="363" w="412">
                  <a:moveTo>
                    <a:pt x="224" y="0"/>
                  </a:moveTo>
                  <a:cubicBezTo>
                    <a:pt x="195" y="0"/>
                    <a:pt x="165" y="9"/>
                    <a:pt x="135" y="28"/>
                  </a:cubicBezTo>
                  <a:cubicBezTo>
                    <a:pt x="109" y="61"/>
                    <a:pt x="83" y="88"/>
                    <a:pt x="83" y="114"/>
                  </a:cubicBezTo>
                  <a:cubicBezTo>
                    <a:pt x="50" y="114"/>
                    <a:pt x="50" y="140"/>
                    <a:pt x="50" y="140"/>
                  </a:cubicBezTo>
                  <a:cubicBezTo>
                    <a:pt x="50" y="166"/>
                    <a:pt x="50" y="166"/>
                    <a:pt x="23" y="193"/>
                  </a:cubicBezTo>
                  <a:cubicBezTo>
                    <a:pt x="0" y="268"/>
                    <a:pt x="63" y="363"/>
                    <a:pt x="132" y="363"/>
                  </a:cubicBezTo>
                  <a:cubicBezTo>
                    <a:pt x="142" y="363"/>
                    <a:pt x="152" y="361"/>
                    <a:pt x="161" y="357"/>
                  </a:cubicBezTo>
                  <a:cubicBezTo>
                    <a:pt x="188" y="357"/>
                    <a:pt x="188" y="357"/>
                    <a:pt x="214" y="331"/>
                  </a:cubicBezTo>
                  <a:lnTo>
                    <a:pt x="247" y="331"/>
                  </a:lnTo>
                  <a:cubicBezTo>
                    <a:pt x="273" y="331"/>
                    <a:pt x="326" y="304"/>
                    <a:pt x="352" y="278"/>
                  </a:cubicBezTo>
                  <a:cubicBezTo>
                    <a:pt x="411" y="226"/>
                    <a:pt x="411" y="114"/>
                    <a:pt x="352" y="61"/>
                  </a:cubicBezTo>
                  <a:cubicBezTo>
                    <a:pt x="319" y="24"/>
                    <a:pt x="273" y="0"/>
                    <a:pt x="22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40"/>
            <p:cNvSpPr/>
            <p:nvPr/>
          </p:nvSpPr>
          <p:spPr>
            <a:xfrm>
              <a:off x="778525" y="1642050"/>
              <a:ext cx="622150" cy="531800"/>
            </a:xfrm>
            <a:custGeom>
              <a:rect b="b" l="l" r="r" t="t"/>
              <a:pathLst>
                <a:path extrusionOk="0" h="21272" w="24886">
                  <a:moveTo>
                    <a:pt x="24780" y="1"/>
                  </a:moveTo>
                  <a:lnTo>
                    <a:pt x="24780" y="1"/>
                  </a:lnTo>
                  <a:cubicBezTo>
                    <a:pt x="23381" y="1262"/>
                    <a:pt x="22178" y="2544"/>
                    <a:pt x="20647" y="3694"/>
                  </a:cubicBezTo>
                  <a:cubicBezTo>
                    <a:pt x="20042" y="4134"/>
                    <a:pt x="19412" y="4601"/>
                    <a:pt x="18807" y="5067"/>
                  </a:cubicBezTo>
                  <a:cubicBezTo>
                    <a:pt x="18479" y="5310"/>
                    <a:pt x="18124" y="5560"/>
                    <a:pt x="17769" y="5777"/>
                  </a:cubicBezTo>
                  <a:cubicBezTo>
                    <a:pt x="16731" y="6460"/>
                    <a:pt x="15719" y="7229"/>
                    <a:pt x="14648" y="7860"/>
                  </a:cubicBezTo>
                  <a:cubicBezTo>
                    <a:pt x="13714" y="8570"/>
                    <a:pt x="12131" y="9720"/>
                    <a:pt x="12104" y="10653"/>
                  </a:cubicBezTo>
                  <a:cubicBezTo>
                    <a:pt x="11966" y="10732"/>
                    <a:pt x="11612" y="10922"/>
                    <a:pt x="11612" y="10981"/>
                  </a:cubicBezTo>
                  <a:cubicBezTo>
                    <a:pt x="11552" y="11008"/>
                    <a:pt x="11526" y="11034"/>
                    <a:pt x="11474" y="11060"/>
                  </a:cubicBezTo>
                  <a:cubicBezTo>
                    <a:pt x="11500" y="11146"/>
                    <a:pt x="11474" y="11224"/>
                    <a:pt x="11388" y="11310"/>
                  </a:cubicBezTo>
                  <a:cubicBezTo>
                    <a:pt x="10816" y="11882"/>
                    <a:pt x="6571" y="15469"/>
                    <a:pt x="5750" y="16317"/>
                  </a:cubicBezTo>
                  <a:cubicBezTo>
                    <a:pt x="5698" y="16376"/>
                    <a:pt x="5638" y="16376"/>
                    <a:pt x="5586" y="16376"/>
                  </a:cubicBezTo>
                  <a:cubicBezTo>
                    <a:pt x="5586" y="16403"/>
                    <a:pt x="5586" y="16403"/>
                    <a:pt x="5560" y="16429"/>
                  </a:cubicBezTo>
                  <a:cubicBezTo>
                    <a:pt x="5008" y="16869"/>
                    <a:pt x="4436" y="17329"/>
                    <a:pt x="3858" y="17769"/>
                  </a:cubicBezTo>
                  <a:cubicBezTo>
                    <a:pt x="3805" y="17796"/>
                    <a:pt x="3752" y="17822"/>
                    <a:pt x="3693" y="17822"/>
                  </a:cubicBezTo>
                  <a:cubicBezTo>
                    <a:pt x="3641" y="17881"/>
                    <a:pt x="3588" y="17907"/>
                    <a:pt x="3529" y="17960"/>
                  </a:cubicBezTo>
                  <a:cubicBezTo>
                    <a:pt x="3503" y="17960"/>
                    <a:pt x="3476" y="17986"/>
                    <a:pt x="3476" y="18019"/>
                  </a:cubicBezTo>
                  <a:cubicBezTo>
                    <a:pt x="2931" y="18426"/>
                    <a:pt x="2353" y="18840"/>
                    <a:pt x="1860" y="19300"/>
                  </a:cubicBezTo>
                  <a:cubicBezTo>
                    <a:pt x="1150" y="19931"/>
                    <a:pt x="355" y="20700"/>
                    <a:pt x="0" y="21272"/>
                  </a:cubicBezTo>
                  <a:cubicBezTo>
                    <a:pt x="138" y="21272"/>
                    <a:pt x="381" y="21272"/>
                    <a:pt x="657" y="21193"/>
                  </a:cubicBezTo>
                  <a:cubicBezTo>
                    <a:pt x="1722" y="20536"/>
                    <a:pt x="6979" y="16810"/>
                    <a:pt x="8162" y="15989"/>
                  </a:cubicBezTo>
                  <a:lnTo>
                    <a:pt x="8162" y="15989"/>
                  </a:lnTo>
                  <a:cubicBezTo>
                    <a:pt x="7255" y="16455"/>
                    <a:pt x="6650" y="16757"/>
                    <a:pt x="5750" y="17224"/>
                  </a:cubicBezTo>
                  <a:cubicBezTo>
                    <a:pt x="5665" y="17250"/>
                    <a:pt x="5586" y="17303"/>
                    <a:pt x="5500" y="17329"/>
                  </a:cubicBezTo>
                  <a:cubicBezTo>
                    <a:pt x="7886" y="15745"/>
                    <a:pt x="9805" y="14372"/>
                    <a:pt x="11881" y="12762"/>
                  </a:cubicBezTo>
                  <a:cubicBezTo>
                    <a:pt x="12948" y="11935"/>
                    <a:pt x="13708" y="11511"/>
                    <a:pt x="14733" y="11511"/>
                  </a:cubicBezTo>
                  <a:cubicBezTo>
                    <a:pt x="14971" y="11511"/>
                    <a:pt x="15222" y="11534"/>
                    <a:pt x="15495" y="11579"/>
                  </a:cubicBezTo>
                  <a:cubicBezTo>
                    <a:pt x="15443" y="11146"/>
                    <a:pt x="15357" y="10679"/>
                    <a:pt x="15607" y="10324"/>
                  </a:cubicBezTo>
                  <a:cubicBezTo>
                    <a:pt x="15824" y="9936"/>
                    <a:pt x="16238" y="9720"/>
                    <a:pt x="16619" y="9555"/>
                  </a:cubicBezTo>
                  <a:cubicBezTo>
                    <a:pt x="17552" y="9115"/>
                    <a:pt x="17821" y="8655"/>
                    <a:pt x="18288" y="8215"/>
                  </a:cubicBezTo>
                  <a:cubicBezTo>
                    <a:pt x="19136" y="7367"/>
                    <a:pt x="19793" y="6651"/>
                    <a:pt x="20647" y="5803"/>
                  </a:cubicBezTo>
                  <a:cubicBezTo>
                    <a:pt x="21107" y="5369"/>
                    <a:pt x="21436" y="4765"/>
                    <a:pt x="21823" y="4246"/>
                  </a:cubicBezTo>
                  <a:lnTo>
                    <a:pt x="21823" y="4246"/>
                  </a:lnTo>
                  <a:cubicBezTo>
                    <a:pt x="21738" y="4489"/>
                    <a:pt x="21685" y="4653"/>
                    <a:pt x="21600" y="4903"/>
                  </a:cubicBezTo>
                  <a:cubicBezTo>
                    <a:pt x="22316" y="3970"/>
                    <a:pt x="24011" y="2084"/>
                    <a:pt x="24393" y="1315"/>
                  </a:cubicBezTo>
                  <a:cubicBezTo>
                    <a:pt x="24590" y="875"/>
                    <a:pt x="24885" y="467"/>
                    <a:pt x="2478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40"/>
            <p:cNvSpPr/>
            <p:nvPr/>
          </p:nvSpPr>
          <p:spPr>
            <a:xfrm>
              <a:off x="1242600" y="1671450"/>
              <a:ext cx="455250" cy="324500"/>
            </a:xfrm>
            <a:custGeom>
              <a:rect b="b" l="l" r="r" t="t"/>
              <a:pathLst>
                <a:path extrusionOk="0" h="12980" w="18210">
                  <a:moveTo>
                    <a:pt x="18210" y="1"/>
                  </a:moveTo>
                  <a:lnTo>
                    <a:pt x="18210" y="1"/>
                  </a:lnTo>
                  <a:cubicBezTo>
                    <a:pt x="17186" y="604"/>
                    <a:pt x="12942" y="5177"/>
                    <a:pt x="12904" y="5177"/>
                  </a:cubicBezTo>
                  <a:cubicBezTo>
                    <a:pt x="12902" y="5177"/>
                    <a:pt x="12909" y="5167"/>
                    <a:pt x="12927" y="5146"/>
                  </a:cubicBezTo>
                  <a:lnTo>
                    <a:pt x="12927" y="5146"/>
                  </a:lnTo>
                  <a:cubicBezTo>
                    <a:pt x="12237" y="5889"/>
                    <a:pt x="10239" y="8103"/>
                    <a:pt x="9444" y="8734"/>
                  </a:cubicBezTo>
                  <a:cubicBezTo>
                    <a:pt x="9694" y="8432"/>
                    <a:pt x="10627" y="7039"/>
                    <a:pt x="10679" y="6789"/>
                  </a:cubicBezTo>
                  <a:lnTo>
                    <a:pt x="10679" y="6789"/>
                  </a:lnTo>
                  <a:cubicBezTo>
                    <a:pt x="10530" y="7016"/>
                    <a:pt x="10266" y="7195"/>
                    <a:pt x="9992" y="7264"/>
                  </a:cubicBezTo>
                  <a:lnTo>
                    <a:pt x="9992" y="7264"/>
                  </a:lnTo>
                  <a:cubicBezTo>
                    <a:pt x="9985" y="7250"/>
                    <a:pt x="9969" y="7242"/>
                    <a:pt x="9953" y="7242"/>
                  </a:cubicBezTo>
                  <a:cubicBezTo>
                    <a:pt x="9932" y="7242"/>
                    <a:pt x="9910" y="7256"/>
                    <a:pt x="9910" y="7282"/>
                  </a:cubicBezTo>
                  <a:cubicBezTo>
                    <a:pt x="9938" y="7277"/>
                    <a:pt x="9965" y="7271"/>
                    <a:pt x="9992" y="7264"/>
                  </a:cubicBezTo>
                  <a:lnTo>
                    <a:pt x="9992" y="7264"/>
                  </a:lnTo>
                  <a:cubicBezTo>
                    <a:pt x="9994" y="7269"/>
                    <a:pt x="9996" y="7275"/>
                    <a:pt x="9996" y="7282"/>
                  </a:cubicBezTo>
                  <a:cubicBezTo>
                    <a:pt x="10022" y="7341"/>
                    <a:pt x="9996" y="7394"/>
                    <a:pt x="9937" y="7420"/>
                  </a:cubicBezTo>
                  <a:cubicBezTo>
                    <a:pt x="9667" y="7722"/>
                    <a:pt x="9365" y="7998"/>
                    <a:pt x="9063" y="8268"/>
                  </a:cubicBezTo>
                  <a:cubicBezTo>
                    <a:pt x="9201" y="8051"/>
                    <a:pt x="9339" y="7834"/>
                    <a:pt x="9477" y="7610"/>
                  </a:cubicBezTo>
                  <a:lnTo>
                    <a:pt x="9477" y="7610"/>
                  </a:lnTo>
                  <a:cubicBezTo>
                    <a:pt x="8846" y="7939"/>
                    <a:pt x="8268" y="8327"/>
                    <a:pt x="7696" y="8734"/>
                  </a:cubicBezTo>
                  <a:cubicBezTo>
                    <a:pt x="7998" y="8300"/>
                    <a:pt x="8379" y="7913"/>
                    <a:pt x="8846" y="7610"/>
                  </a:cubicBezTo>
                  <a:lnTo>
                    <a:pt x="8846" y="7610"/>
                  </a:lnTo>
                  <a:cubicBezTo>
                    <a:pt x="7775" y="7834"/>
                    <a:pt x="6874" y="8491"/>
                    <a:pt x="5994" y="9122"/>
                  </a:cubicBezTo>
                  <a:cubicBezTo>
                    <a:pt x="6434" y="8517"/>
                    <a:pt x="7065" y="8051"/>
                    <a:pt x="7801" y="7834"/>
                  </a:cubicBezTo>
                  <a:lnTo>
                    <a:pt x="7801" y="7834"/>
                  </a:lnTo>
                  <a:cubicBezTo>
                    <a:pt x="6980" y="7939"/>
                    <a:pt x="6191" y="8268"/>
                    <a:pt x="5534" y="8793"/>
                  </a:cubicBezTo>
                  <a:cubicBezTo>
                    <a:pt x="5751" y="8517"/>
                    <a:pt x="5994" y="8241"/>
                    <a:pt x="6244" y="8024"/>
                  </a:cubicBezTo>
                  <a:cubicBezTo>
                    <a:pt x="6181" y="8019"/>
                    <a:pt x="6118" y="8016"/>
                    <a:pt x="6055" y="8016"/>
                  </a:cubicBezTo>
                  <a:cubicBezTo>
                    <a:pt x="5543" y="8016"/>
                    <a:pt x="5046" y="8207"/>
                    <a:pt x="4653" y="8570"/>
                  </a:cubicBezTo>
                  <a:cubicBezTo>
                    <a:pt x="4956" y="8189"/>
                    <a:pt x="5258" y="7834"/>
                    <a:pt x="5560" y="7446"/>
                  </a:cubicBezTo>
                  <a:lnTo>
                    <a:pt x="5560" y="7446"/>
                  </a:lnTo>
                  <a:cubicBezTo>
                    <a:pt x="5067" y="7532"/>
                    <a:pt x="4601" y="7696"/>
                    <a:pt x="4161" y="7939"/>
                  </a:cubicBezTo>
                  <a:cubicBezTo>
                    <a:pt x="4463" y="7670"/>
                    <a:pt x="4765" y="7367"/>
                    <a:pt x="5067" y="7065"/>
                  </a:cubicBezTo>
                  <a:cubicBezTo>
                    <a:pt x="4980" y="7038"/>
                    <a:pt x="4894" y="7026"/>
                    <a:pt x="4808" y="7026"/>
                  </a:cubicBezTo>
                  <a:cubicBezTo>
                    <a:pt x="4647" y="7026"/>
                    <a:pt x="4487" y="7066"/>
                    <a:pt x="4325" y="7118"/>
                  </a:cubicBezTo>
                  <a:cubicBezTo>
                    <a:pt x="3641" y="7367"/>
                    <a:pt x="2984" y="7748"/>
                    <a:pt x="2544" y="8327"/>
                  </a:cubicBezTo>
                  <a:cubicBezTo>
                    <a:pt x="2380" y="8570"/>
                    <a:pt x="2248" y="8872"/>
                    <a:pt x="2301" y="9174"/>
                  </a:cubicBezTo>
                  <a:cubicBezTo>
                    <a:pt x="2353" y="9418"/>
                    <a:pt x="2518" y="9615"/>
                    <a:pt x="2682" y="9779"/>
                  </a:cubicBezTo>
                  <a:cubicBezTo>
                    <a:pt x="2846" y="9943"/>
                    <a:pt x="3011" y="10108"/>
                    <a:pt x="3201" y="10239"/>
                  </a:cubicBezTo>
                  <a:cubicBezTo>
                    <a:pt x="3365" y="10377"/>
                    <a:pt x="3641" y="10489"/>
                    <a:pt x="3779" y="10653"/>
                  </a:cubicBezTo>
                  <a:cubicBezTo>
                    <a:pt x="4082" y="11008"/>
                    <a:pt x="3339" y="11422"/>
                    <a:pt x="3096" y="11639"/>
                  </a:cubicBezTo>
                  <a:cubicBezTo>
                    <a:pt x="2984" y="11750"/>
                    <a:pt x="2846" y="11829"/>
                    <a:pt x="2708" y="11882"/>
                  </a:cubicBezTo>
                  <a:cubicBezTo>
                    <a:pt x="2465" y="12020"/>
                    <a:pt x="2163" y="12079"/>
                    <a:pt x="1887" y="12105"/>
                  </a:cubicBezTo>
                  <a:cubicBezTo>
                    <a:pt x="1843" y="12110"/>
                    <a:pt x="1798" y="12112"/>
                    <a:pt x="1754" y="12112"/>
                  </a:cubicBezTo>
                  <a:cubicBezTo>
                    <a:pt x="1553" y="12112"/>
                    <a:pt x="1350" y="12068"/>
                    <a:pt x="1151" y="12020"/>
                  </a:cubicBezTo>
                  <a:cubicBezTo>
                    <a:pt x="987" y="11993"/>
                    <a:pt x="822" y="11941"/>
                    <a:pt x="658" y="11882"/>
                  </a:cubicBezTo>
                  <a:cubicBezTo>
                    <a:pt x="408" y="11829"/>
                    <a:pt x="192" y="11829"/>
                    <a:pt x="1" y="11718"/>
                  </a:cubicBezTo>
                  <a:lnTo>
                    <a:pt x="1" y="11718"/>
                  </a:lnTo>
                  <a:cubicBezTo>
                    <a:pt x="277" y="11967"/>
                    <a:pt x="520" y="12269"/>
                    <a:pt x="711" y="12598"/>
                  </a:cubicBezTo>
                  <a:cubicBezTo>
                    <a:pt x="796" y="12539"/>
                    <a:pt x="822" y="12434"/>
                    <a:pt x="796" y="12348"/>
                  </a:cubicBezTo>
                  <a:lnTo>
                    <a:pt x="796" y="12348"/>
                  </a:lnTo>
                  <a:lnTo>
                    <a:pt x="1203" y="12762"/>
                  </a:lnTo>
                  <a:cubicBezTo>
                    <a:pt x="1203" y="12677"/>
                    <a:pt x="1177" y="12572"/>
                    <a:pt x="1125" y="12460"/>
                  </a:cubicBezTo>
                  <a:lnTo>
                    <a:pt x="1125" y="12460"/>
                  </a:lnTo>
                  <a:cubicBezTo>
                    <a:pt x="1453" y="12539"/>
                    <a:pt x="1755" y="12736"/>
                    <a:pt x="1999" y="12979"/>
                  </a:cubicBezTo>
                  <a:cubicBezTo>
                    <a:pt x="2084" y="12841"/>
                    <a:pt x="2051" y="12677"/>
                    <a:pt x="1972" y="12572"/>
                  </a:cubicBezTo>
                  <a:cubicBezTo>
                    <a:pt x="2112" y="12517"/>
                    <a:pt x="2262" y="12488"/>
                    <a:pt x="2410" y="12488"/>
                  </a:cubicBezTo>
                  <a:cubicBezTo>
                    <a:pt x="2636" y="12488"/>
                    <a:pt x="2858" y="12556"/>
                    <a:pt x="3037" y="12703"/>
                  </a:cubicBezTo>
                  <a:cubicBezTo>
                    <a:pt x="3037" y="12539"/>
                    <a:pt x="2984" y="12407"/>
                    <a:pt x="2905" y="12296"/>
                  </a:cubicBezTo>
                  <a:cubicBezTo>
                    <a:pt x="3032" y="12232"/>
                    <a:pt x="3171" y="12201"/>
                    <a:pt x="3309" y="12201"/>
                  </a:cubicBezTo>
                  <a:cubicBezTo>
                    <a:pt x="3529" y="12201"/>
                    <a:pt x="3748" y="12280"/>
                    <a:pt x="3917" y="12434"/>
                  </a:cubicBezTo>
                  <a:cubicBezTo>
                    <a:pt x="3944" y="12296"/>
                    <a:pt x="3917" y="12131"/>
                    <a:pt x="3832" y="12020"/>
                  </a:cubicBezTo>
                  <a:lnTo>
                    <a:pt x="3832" y="12020"/>
                  </a:lnTo>
                  <a:cubicBezTo>
                    <a:pt x="4161" y="12105"/>
                    <a:pt x="4515" y="12210"/>
                    <a:pt x="4844" y="12322"/>
                  </a:cubicBezTo>
                  <a:cubicBezTo>
                    <a:pt x="4791" y="12105"/>
                    <a:pt x="4653" y="11882"/>
                    <a:pt x="4515" y="11750"/>
                  </a:cubicBezTo>
                  <a:cubicBezTo>
                    <a:pt x="4752" y="11676"/>
                    <a:pt x="5011" y="11617"/>
                    <a:pt x="5265" y="11617"/>
                  </a:cubicBezTo>
                  <a:cubicBezTo>
                    <a:pt x="5483" y="11617"/>
                    <a:pt x="5697" y="11661"/>
                    <a:pt x="5889" y="11777"/>
                  </a:cubicBezTo>
                  <a:cubicBezTo>
                    <a:pt x="5803" y="11612"/>
                    <a:pt x="5698" y="11448"/>
                    <a:pt x="5586" y="11310"/>
                  </a:cubicBezTo>
                  <a:cubicBezTo>
                    <a:pt x="6132" y="11172"/>
                    <a:pt x="6684" y="11034"/>
                    <a:pt x="7256" y="10955"/>
                  </a:cubicBezTo>
                  <a:cubicBezTo>
                    <a:pt x="7002" y="10701"/>
                    <a:pt x="6681" y="10564"/>
                    <a:pt x="6356" y="10564"/>
                  </a:cubicBezTo>
                  <a:cubicBezTo>
                    <a:pt x="6327" y="10564"/>
                    <a:pt x="6298" y="10565"/>
                    <a:pt x="6270" y="10568"/>
                  </a:cubicBezTo>
                  <a:cubicBezTo>
                    <a:pt x="6586" y="10487"/>
                    <a:pt x="6914" y="10453"/>
                    <a:pt x="7247" y="10453"/>
                  </a:cubicBezTo>
                  <a:cubicBezTo>
                    <a:pt x="7350" y="10453"/>
                    <a:pt x="7454" y="10456"/>
                    <a:pt x="7558" y="10462"/>
                  </a:cubicBezTo>
                  <a:cubicBezTo>
                    <a:pt x="7256" y="10075"/>
                    <a:pt x="6848" y="9805"/>
                    <a:pt x="6355" y="9694"/>
                  </a:cubicBezTo>
                  <a:lnTo>
                    <a:pt x="6355" y="9694"/>
                  </a:lnTo>
                  <a:cubicBezTo>
                    <a:pt x="6651" y="9720"/>
                    <a:pt x="6953" y="9805"/>
                    <a:pt x="7229" y="9910"/>
                  </a:cubicBezTo>
                  <a:cubicBezTo>
                    <a:pt x="7532" y="9996"/>
                    <a:pt x="7834" y="10239"/>
                    <a:pt x="8130" y="10298"/>
                  </a:cubicBezTo>
                  <a:cubicBezTo>
                    <a:pt x="8215" y="10309"/>
                    <a:pt x="8288" y="10314"/>
                    <a:pt x="8354" y="10314"/>
                  </a:cubicBezTo>
                  <a:cubicBezTo>
                    <a:pt x="8603" y="10314"/>
                    <a:pt x="8740" y="10238"/>
                    <a:pt x="9063" y="10108"/>
                  </a:cubicBezTo>
                  <a:cubicBezTo>
                    <a:pt x="9503" y="9970"/>
                    <a:pt x="17034" y="1618"/>
                    <a:pt x="1821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40"/>
            <p:cNvSpPr/>
            <p:nvPr/>
          </p:nvSpPr>
          <p:spPr>
            <a:xfrm>
              <a:off x="1070125" y="1707450"/>
              <a:ext cx="33525" cy="40100"/>
            </a:xfrm>
            <a:custGeom>
              <a:rect b="b" l="l" r="r" t="t"/>
              <a:pathLst>
                <a:path extrusionOk="0" h="1604" w="1341">
                  <a:moveTo>
                    <a:pt x="37" y="1"/>
                  </a:moveTo>
                  <a:cubicBezTo>
                    <a:pt x="25" y="1"/>
                    <a:pt x="13" y="5"/>
                    <a:pt x="0" y="13"/>
                  </a:cubicBezTo>
                  <a:cubicBezTo>
                    <a:pt x="138" y="178"/>
                    <a:pt x="217" y="394"/>
                    <a:pt x="302" y="585"/>
                  </a:cubicBezTo>
                  <a:cubicBezTo>
                    <a:pt x="329" y="697"/>
                    <a:pt x="355" y="782"/>
                    <a:pt x="440" y="861"/>
                  </a:cubicBezTo>
                  <a:cubicBezTo>
                    <a:pt x="493" y="887"/>
                    <a:pt x="572" y="913"/>
                    <a:pt x="572" y="973"/>
                  </a:cubicBezTo>
                  <a:cubicBezTo>
                    <a:pt x="572" y="1025"/>
                    <a:pt x="546" y="1078"/>
                    <a:pt x="546" y="1111"/>
                  </a:cubicBezTo>
                  <a:cubicBezTo>
                    <a:pt x="519" y="1216"/>
                    <a:pt x="572" y="1301"/>
                    <a:pt x="605" y="1406"/>
                  </a:cubicBezTo>
                  <a:cubicBezTo>
                    <a:pt x="631" y="1465"/>
                    <a:pt x="657" y="1544"/>
                    <a:pt x="657" y="1603"/>
                  </a:cubicBezTo>
                  <a:cubicBezTo>
                    <a:pt x="710" y="1571"/>
                    <a:pt x="795" y="1571"/>
                    <a:pt x="848" y="1571"/>
                  </a:cubicBezTo>
                  <a:cubicBezTo>
                    <a:pt x="822" y="1544"/>
                    <a:pt x="874" y="1492"/>
                    <a:pt x="900" y="1492"/>
                  </a:cubicBezTo>
                  <a:cubicBezTo>
                    <a:pt x="960" y="1492"/>
                    <a:pt x="986" y="1518"/>
                    <a:pt x="1038" y="1518"/>
                  </a:cubicBezTo>
                  <a:cubicBezTo>
                    <a:pt x="1065" y="1518"/>
                    <a:pt x="1124" y="1492"/>
                    <a:pt x="1124" y="1439"/>
                  </a:cubicBezTo>
                  <a:cubicBezTo>
                    <a:pt x="1124" y="1406"/>
                    <a:pt x="1098" y="1406"/>
                    <a:pt x="1065" y="1380"/>
                  </a:cubicBezTo>
                  <a:cubicBezTo>
                    <a:pt x="1038" y="1301"/>
                    <a:pt x="1124" y="1242"/>
                    <a:pt x="1203" y="1216"/>
                  </a:cubicBezTo>
                  <a:cubicBezTo>
                    <a:pt x="1262" y="1216"/>
                    <a:pt x="1341" y="1163"/>
                    <a:pt x="1341" y="1111"/>
                  </a:cubicBezTo>
                  <a:cubicBezTo>
                    <a:pt x="1341" y="1051"/>
                    <a:pt x="1288" y="999"/>
                    <a:pt x="1229" y="973"/>
                  </a:cubicBezTo>
                  <a:cubicBezTo>
                    <a:pt x="1203" y="946"/>
                    <a:pt x="1150" y="861"/>
                    <a:pt x="1203" y="835"/>
                  </a:cubicBezTo>
                  <a:cubicBezTo>
                    <a:pt x="1038" y="835"/>
                    <a:pt x="822" y="835"/>
                    <a:pt x="736" y="697"/>
                  </a:cubicBezTo>
                  <a:cubicBezTo>
                    <a:pt x="795" y="670"/>
                    <a:pt x="769" y="559"/>
                    <a:pt x="736" y="506"/>
                  </a:cubicBezTo>
                  <a:cubicBezTo>
                    <a:pt x="657" y="421"/>
                    <a:pt x="605" y="342"/>
                    <a:pt x="519" y="230"/>
                  </a:cubicBezTo>
                  <a:cubicBezTo>
                    <a:pt x="493" y="204"/>
                    <a:pt x="467" y="178"/>
                    <a:pt x="440" y="151"/>
                  </a:cubicBezTo>
                  <a:cubicBezTo>
                    <a:pt x="421" y="145"/>
                    <a:pt x="402" y="143"/>
                    <a:pt x="384" y="143"/>
                  </a:cubicBezTo>
                  <a:cubicBezTo>
                    <a:pt x="351" y="143"/>
                    <a:pt x="319" y="149"/>
                    <a:pt x="290" y="149"/>
                  </a:cubicBezTo>
                  <a:cubicBezTo>
                    <a:pt x="263" y="149"/>
                    <a:pt x="239" y="144"/>
                    <a:pt x="217" y="125"/>
                  </a:cubicBezTo>
                  <a:cubicBezTo>
                    <a:pt x="151" y="97"/>
                    <a:pt x="99" y="1"/>
                    <a:pt x="3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40"/>
            <p:cNvSpPr/>
            <p:nvPr/>
          </p:nvSpPr>
          <p:spPr>
            <a:xfrm>
              <a:off x="1106425" y="1740625"/>
              <a:ext cx="67700" cy="73300"/>
            </a:xfrm>
            <a:custGeom>
              <a:rect b="b" l="l" r="r" t="t"/>
              <a:pathLst>
                <a:path extrusionOk="0" h="2932" w="2708">
                  <a:moveTo>
                    <a:pt x="79" y="0"/>
                  </a:moveTo>
                  <a:cubicBezTo>
                    <a:pt x="0" y="27"/>
                    <a:pt x="27" y="138"/>
                    <a:pt x="53" y="217"/>
                  </a:cubicBezTo>
                  <a:cubicBezTo>
                    <a:pt x="191" y="520"/>
                    <a:pt x="303" y="822"/>
                    <a:pt x="434" y="1124"/>
                  </a:cubicBezTo>
                  <a:cubicBezTo>
                    <a:pt x="520" y="1124"/>
                    <a:pt x="598" y="1098"/>
                    <a:pt x="631" y="1012"/>
                  </a:cubicBezTo>
                  <a:cubicBezTo>
                    <a:pt x="736" y="1065"/>
                    <a:pt x="822" y="1150"/>
                    <a:pt x="927" y="1229"/>
                  </a:cubicBezTo>
                  <a:cubicBezTo>
                    <a:pt x="960" y="1262"/>
                    <a:pt x="1012" y="1288"/>
                    <a:pt x="1012" y="1341"/>
                  </a:cubicBezTo>
                  <a:cubicBezTo>
                    <a:pt x="1065" y="1394"/>
                    <a:pt x="1039" y="1505"/>
                    <a:pt x="1039" y="1558"/>
                  </a:cubicBezTo>
                  <a:cubicBezTo>
                    <a:pt x="1065" y="1670"/>
                    <a:pt x="1177" y="1755"/>
                    <a:pt x="1256" y="1781"/>
                  </a:cubicBezTo>
                  <a:cubicBezTo>
                    <a:pt x="1367" y="1808"/>
                    <a:pt x="1479" y="1808"/>
                    <a:pt x="1584" y="1808"/>
                  </a:cubicBezTo>
                  <a:cubicBezTo>
                    <a:pt x="1479" y="1972"/>
                    <a:pt x="1584" y="2248"/>
                    <a:pt x="1781" y="2274"/>
                  </a:cubicBezTo>
                  <a:cubicBezTo>
                    <a:pt x="1860" y="2274"/>
                    <a:pt x="1945" y="2274"/>
                    <a:pt x="1972" y="2327"/>
                  </a:cubicBezTo>
                  <a:cubicBezTo>
                    <a:pt x="1998" y="2353"/>
                    <a:pt x="1998" y="2379"/>
                    <a:pt x="1998" y="2412"/>
                  </a:cubicBezTo>
                  <a:cubicBezTo>
                    <a:pt x="1998" y="2603"/>
                    <a:pt x="2024" y="2767"/>
                    <a:pt x="2024" y="2931"/>
                  </a:cubicBezTo>
                  <a:cubicBezTo>
                    <a:pt x="2215" y="2846"/>
                    <a:pt x="2379" y="2741"/>
                    <a:pt x="2570" y="2629"/>
                  </a:cubicBezTo>
                  <a:cubicBezTo>
                    <a:pt x="2629" y="2603"/>
                    <a:pt x="2655" y="2576"/>
                    <a:pt x="2681" y="2544"/>
                  </a:cubicBezTo>
                  <a:cubicBezTo>
                    <a:pt x="2708" y="2465"/>
                    <a:pt x="2655" y="2379"/>
                    <a:pt x="2629" y="2327"/>
                  </a:cubicBezTo>
                  <a:cubicBezTo>
                    <a:pt x="2327" y="1919"/>
                    <a:pt x="1998" y="1505"/>
                    <a:pt x="1670" y="1124"/>
                  </a:cubicBezTo>
                  <a:cubicBezTo>
                    <a:pt x="1532" y="1177"/>
                    <a:pt x="1453" y="1341"/>
                    <a:pt x="1479" y="1479"/>
                  </a:cubicBezTo>
                  <a:cubicBezTo>
                    <a:pt x="1288" y="1367"/>
                    <a:pt x="1124" y="1177"/>
                    <a:pt x="1012" y="960"/>
                  </a:cubicBezTo>
                  <a:cubicBezTo>
                    <a:pt x="1012" y="901"/>
                    <a:pt x="986" y="874"/>
                    <a:pt x="960" y="848"/>
                  </a:cubicBezTo>
                  <a:cubicBezTo>
                    <a:pt x="927" y="822"/>
                    <a:pt x="901" y="822"/>
                    <a:pt x="874" y="822"/>
                  </a:cubicBezTo>
                  <a:cubicBezTo>
                    <a:pt x="763" y="822"/>
                    <a:pt x="684" y="796"/>
                    <a:pt x="572" y="796"/>
                  </a:cubicBezTo>
                  <a:cubicBezTo>
                    <a:pt x="520" y="467"/>
                    <a:pt x="355" y="165"/>
                    <a:pt x="7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40"/>
            <p:cNvSpPr/>
            <p:nvPr/>
          </p:nvSpPr>
          <p:spPr>
            <a:xfrm>
              <a:off x="1134525" y="1710550"/>
              <a:ext cx="34850" cy="50900"/>
            </a:xfrm>
            <a:custGeom>
              <a:rect b="b" l="l" r="r" t="t"/>
              <a:pathLst>
                <a:path extrusionOk="0" h="2036" w="1394">
                  <a:moveTo>
                    <a:pt x="624" y="520"/>
                  </a:moveTo>
                  <a:lnTo>
                    <a:pt x="636" y="554"/>
                  </a:lnTo>
                  <a:lnTo>
                    <a:pt x="636" y="554"/>
                  </a:lnTo>
                  <a:cubicBezTo>
                    <a:pt x="633" y="542"/>
                    <a:pt x="629" y="531"/>
                    <a:pt x="624" y="520"/>
                  </a:cubicBezTo>
                  <a:close/>
                  <a:moveTo>
                    <a:pt x="53" y="1"/>
                  </a:moveTo>
                  <a:cubicBezTo>
                    <a:pt x="0" y="80"/>
                    <a:pt x="53" y="165"/>
                    <a:pt x="105" y="244"/>
                  </a:cubicBezTo>
                  <a:cubicBezTo>
                    <a:pt x="355" y="658"/>
                    <a:pt x="546" y="1092"/>
                    <a:pt x="683" y="1532"/>
                  </a:cubicBezTo>
                  <a:cubicBezTo>
                    <a:pt x="710" y="1644"/>
                    <a:pt x="762" y="1775"/>
                    <a:pt x="848" y="1808"/>
                  </a:cubicBezTo>
                  <a:cubicBezTo>
                    <a:pt x="874" y="1887"/>
                    <a:pt x="848" y="1939"/>
                    <a:pt x="789" y="1999"/>
                  </a:cubicBezTo>
                  <a:cubicBezTo>
                    <a:pt x="928" y="2017"/>
                    <a:pt x="1064" y="2036"/>
                    <a:pt x="1199" y="2036"/>
                  </a:cubicBezTo>
                  <a:cubicBezTo>
                    <a:pt x="1255" y="2036"/>
                    <a:pt x="1311" y="2033"/>
                    <a:pt x="1367" y="2025"/>
                  </a:cubicBezTo>
                  <a:cubicBezTo>
                    <a:pt x="1393" y="1808"/>
                    <a:pt x="1229" y="1611"/>
                    <a:pt x="1038" y="1479"/>
                  </a:cubicBezTo>
                  <a:cubicBezTo>
                    <a:pt x="1012" y="1447"/>
                    <a:pt x="953" y="1420"/>
                    <a:pt x="927" y="1394"/>
                  </a:cubicBezTo>
                  <a:cubicBezTo>
                    <a:pt x="900" y="1341"/>
                    <a:pt x="900" y="1315"/>
                    <a:pt x="874" y="1256"/>
                  </a:cubicBezTo>
                  <a:lnTo>
                    <a:pt x="636" y="554"/>
                  </a:lnTo>
                  <a:lnTo>
                    <a:pt x="636" y="554"/>
                  </a:lnTo>
                  <a:cubicBezTo>
                    <a:pt x="656" y="629"/>
                    <a:pt x="649" y="722"/>
                    <a:pt x="598" y="789"/>
                  </a:cubicBezTo>
                  <a:cubicBezTo>
                    <a:pt x="460" y="658"/>
                    <a:pt x="434" y="408"/>
                    <a:pt x="296" y="270"/>
                  </a:cubicBezTo>
                  <a:cubicBezTo>
                    <a:pt x="217" y="192"/>
                    <a:pt x="79" y="106"/>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40"/>
            <p:cNvSpPr/>
            <p:nvPr/>
          </p:nvSpPr>
          <p:spPr>
            <a:xfrm>
              <a:off x="1171475" y="1747350"/>
              <a:ext cx="19750" cy="15800"/>
            </a:xfrm>
            <a:custGeom>
              <a:rect b="b" l="l" r="r" t="t"/>
              <a:pathLst>
                <a:path extrusionOk="0" h="632" w="790">
                  <a:moveTo>
                    <a:pt x="103" y="0"/>
                  </a:moveTo>
                  <a:cubicBezTo>
                    <a:pt x="87" y="0"/>
                    <a:pt x="70" y="3"/>
                    <a:pt x="53" y="7"/>
                  </a:cubicBezTo>
                  <a:cubicBezTo>
                    <a:pt x="27" y="7"/>
                    <a:pt x="1" y="34"/>
                    <a:pt x="1" y="34"/>
                  </a:cubicBezTo>
                  <a:cubicBezTo>
                    <a:pt x="1" y="60"/>
                    <a:pt x="1" y="60"/>
                    <a:pt x="27" y="86"/>
                  </a:cubicBezTo>
                  <a:cubicBezTo>
                    <a:pt x="79" y="251"/>
                    <a:pt x="165" y="415"/>
                    <a:pt x="217" y="579"/>
                  </a:cubicBezTo>
                  <a:lnTo>
                    <a:pt x="270" y="579"/>
                  </a:lnTo>
                  <a:cubicBezTo>
                    <a:pt x="434" y="579"/>
                    <a:pt x="599" y="605"/>
                    <a:pt x="737" y="632"/>
                  </a:cubicBezTo>
                  <a:cubicBezTo>
                    <a:pt x="789" y="632"/>
                    <a:pt x="763" y="579"/>
                    <a:pt x="737" y="553"/>
                  </a:cubicBezTo>
                  <a:cubicBezTo>
                    <a:pt x="625" y="415"/>
                    <a:pt x="493" y="277"/>
                    <a:pt x="355" y="139"/>
                  </a:cubicBezTo>
                  <a:cubicBezTo>
                    <a:pt x="283" y="72"/>
                    <a:pt x="196" y="0"/>
                    <a:pt x="1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40"/>
            <p:cNvSpPr/>
            <p:nvPr/>
          </p:nvSpPr>
          <p:spPr>
            <a:xfrm>
              <a:off x="1159150" y="1760500"/>
              <a:ext cx="42425" cy="37000"/>
            </a:xfrm>
            <a:custGeom>
              <a:rect b="b" l="l" r="r" t="t"/>
              <a:pathLst>
                <a:path extrusionOk="0" h="1480" w="1697">
                  <a:moveTo>
                    <a:pt x="53" y="1"/>
                  </a:moveTo>
                  <a:cubicBezTo>
                    <a:pt x="27" y="1"/>
                    <a:pt x="1" y="1"/>
                    <a:pt x="1" y="27"/>
                  </a:cubicBezTo>
                  <a:cubicBezTo>
                    <a:pt x="165" y="244"/>
                    <a:pt x="296" y="434"/>
                    <a:pt x="434" y="684"/>
                  </a:cubicBezTo>
                  <a:cubicBezTo>
                    <a:pt x="461" y="710"/>
                    <a:pt x="494" y="737"/>
                    <a:pt x="494" y="796"/>
                  </a:cubicBezTo>
                  <a:cubicBezTo>
                    <a:pt x="520" y="848"/>
                    <a:pt x="494" y="901"/>
                    <a:pt x="546" y="927"/>
                  </a:cubicBezTo>
                  <a:cubicBezTo>
                    <a:pt x="559" y="944"/>
                    <a:pt x="587" y="944"/>
                    <a:pt x="615" y="944"/>
                  </a:cubicBezTo>
                  <a:cubicBezTo>
                    <a:pt x="643" y="944"/>
                    <a:pt x="671" y="944"/>
                    <a:pt x="684" y="960"/>
                  </a:cubicBezTo>
                  <a:cubicBezTo>
                    <a:pt x="710" y="986"/>
                    <a:pt x="737" y="1013"/>
                    <a:pt x="737" y="1039"/>
                  </a:cubicBezTo>
                  <a:cubicBezTo>
                    <a:pt x="822" y="1177"/>
                    <a:pt x="875" y="1341"/>
                    <a:pt x="927" y="1479"/>
                  </a:cubicBezTo>
                  <a:cubicBezTo>
                    <a:pt x="946" y="1461"/>
                    <a:pt x="993" y="1439"/>
                    <a:pt x="1029" y="1439"/>
                  </a:cubicBezTo>
                  <a:cubicBezTo>
                    <a:pt x="1044" y="1439"/>
                    <a:pt x="1057" y="1443"/>
                    <a:pt x="1065" y="1453"/>
                  </a:cubicBezTo>
                  <a:cubicBezTo>
                    <a:pt x="1177" y="1315"/>
                    <a:pt x="1315" y="1229"/>
                    <a:pt x="1479" y="1177"/>
                  </a:cubicBezTo>
                  <a:cubicBezTo>
                    <a:pt x="1558" y="1151"/>
                    <a:pt x="1696" y="1124"/>
                    <a:pt x="1696" y="1039"/>
                  </a:cubicBezTo>
                  <a:cubicBezTo>
                    <a:pt x="1479" y="960"/>
                    <a:pt x="1230" y="822"/>
                    <a:pt x="1203" y="599"/>
                  </a:cubicBezTo>
                  <a:cubicBezTo>
                    <a:pt x="1177" y="520"/>
                    <a:pt x="1177" y="434"/>
                    <a:pt x="1118" y="382"/>
                  </a:cubicBezTo>
                  <a:cubicBezTo>
                    <a:pt x="1065" y="382"/>
                    <a:pt x="1013" y="355"/>
                    <a:pt x="986" y="329"/>
                  </a:cubicBezTo>
                  <a:cubicBezTo>
                    <a:pt x="954" y="303"/>
                    <a:pt x="954" y="244"/>
                    <a:pt x="901" y="191"/>
                  </a:cubicBezTo>
                  <a:cubicBezTo>
                    <a:pt x="875" y="165"/>
                    <a:pt x="840" y="158"/>
                    <a:pt x="802" y="158"/>
                  </a:cubicBezTo>
                  <a:cubicBezTo>
                    <a:pt x="765" y="158"/>
                    <a:pt x="724" y="165"/>
                    <a:pt x="684" y="165"/>
                  </a:cubicBezTo>
                  <a:cubicBezTo>
                    <a:pt x="599" y="139"/>
                    <a:pt x="546" y="79"/>
                    <a:pt x="461" y="53"/>
                  </a:cubicBezTo>
                  <a:cubicBezTo>
                    <a:pt x="395" y="27"/>
                    <a:pt x="321" y="27"/>
                    <a:pt x="250" y="27"/>
                  </a:cubicBezTo>
                  <a:cubicBezTo>
                    <a:pt x="178" y="27"/>
                    <a:pt x="109" y="27"/>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40"/>
            <p:cNvSpPr/>
            <p:nvPr/>
          </p:nvSpPr>
          <p:spPr>
            <a:xfrm>
              <a:off x="1192025" y="1701525"/>
              <a:ext cx="44375" cy="65050"/>
            </a:xfrm>
            <a:custGeom>
              <a:rect b="b" l="l" r="r" t="t"/>
              <a:pathLst>
                <a:path extrusionOk="0" h="2602" w="1775">
                  <a:moveTo>
                    <a:pt x="493" y="1808"/>
                  </a:moveTo>
                  <a:lnTo>
                    <a:pt x="493" y="1808"/>
                  </a:lnTo>
                  <a:cubicBezTo>
                    <a:pt x="498" y="1831"/>
                    <a:pt x="506" y="1852"/>
                    <a:pt x="516" y="1871"/>
                  </a:cubicBezTo>
                  <a:lnTo>
                    <a:pt x="516" y="1871"/>
                  </a:lnTo>
                  <a:cubicBezTo>
                    <a:pt x="508" y="1850"/>
                    <a:pt x="500" y="1829"/>
                    <a:pt x="493" y="1808"/>
                  </a:cubicBezTo>
                  <a:close/>
                  <a:moveTo>
                    <a:pt x="407" y="1"/>
                  </a:moveTo>
                  <a:lnTo>
                    <a:pt x="407" y="1"/>
                  </a:lnTo>
                  <a:cubicBezTo>
                    <a:pt x="519" y="250"/>
                    <a:pt x="624" y="526"/>
                    <a:pt x="762" y="769"/>
                  </a:cubicBezTo>
                  <a:cubicBezTo>
                    <a:pt x="789" y="855"/>
                    <a:pt x="848" y="960"/>
                    <a:pt x="874" y="1072"/>
                  </a:cubicBezTo>
                  <a:cubicBezTo>
                    <a:pt x="900" y="1150"/>
                    <a:pt x="900" y="1236"/>
                    <a:pt x="927" y="1288"/>
                  </a:cubicBezTo>
                  <a:cubicBezTo>
                    <a:pt x="1012" y="1564"/>
                    <a:pt x="1176" y="1808"/>
                    <a:pt x="1341" y="2031"/>
                  </a:cubicBezTo>
                  <a:cubicBezTo>
                    <a:pt x="1393" y="2084"/>
                    <a:pt x="1446" y="2136"/>
                    <a:pt x="1446" y="2222"/>
                  </a:cubicBezTo>
                  <a:cubicBezTo>
                    <a:pt x="1479" y="2300"/>
                    <a:pt x="1446" y="2386"/>
                    <a:pt x="1367" y="2412"/>
                  </a:cubicBezTo>
                  <a:cubicBezTo>
                    <a:pt x="1354" y="2419"/>
                    <a:pt x="1338" y="2422"/>
                    <a:pt x="1322" y="2422"/>
                  </a:cubicBezTo>
                  <a:cubicBezTo>
                    <a:pt x="1274" y="2422"/>
                    <a:pt x="1216" y="2392"/>
                    <a:pt x="1176" y="2333"/>
                  </a:cubicBezTo>
                  <a:cubicBezTo>
                    <a:pt x="1117" y="2274"/>
                    <a:pt x="1117" y="2195"/>
                    <a:pt x="1091" y="2136"/>
                  </a:cubicBezTo>
                  <a:cubicBezTo>
                    <a:pt x="1038" y="1919"/>
                    <a:pt x="900" y="1755"/>
                    <a:pt x="789" y="1591"/>
                  </a:cubicBezTo>
                  <a:cubicBezTo>
                    <a:pt x="683" y="1453"/>
                    <a:pt x="598" y="1348"/>
                    <a:pt x="519" y="1210"/>
                  </a:cubicBezTo>
                  <a:cubicBezTo>
                    <a:pt x="329" y="960"/>
                    <a:pt x="164" y="743"/>
                    <a:pt x="0" y="493"/>
                  </a:cubicBezTo>
                  <a:lnTo>
                    <a:pt x="0" y="493"/>
                  </a:lnTo>
                  <a:cubicBezTo>
                    <a:pt x="217" y="934"/>
                    <a:pt x="407" y="1374"/>
                    <a:pt x="624" y="1808"/>
                  </a:cubicBezTo>
                  <a:cubicBezTo>
                    <a:pt x="683" y="1867"/>
                    <a:pt x="710" y="1946"/>
                    <a:pt x="683" y="2005"/>
                  </a:cubicBezTo>
                  <a:cubicBezTo>
                    <a:pt x="616" y="1979"/>
                    <a:pt x="553" y="1941"/>
                    <a:pt x="516" y="1871"/>
                  </a:cubicBezTo>
                  <a:lnTo>
                    <a:pt x="516" y="1871"/>
                  </a:lnTo>
                  <a:cubicBezTo>
                    <a:pt x="593" y="2072"/>
                    <a:pt x="693" y="2268"/>
                    <a:pt x="789" y="2465"/>
                  </a:cubicBezTo>
                  <a:cubicBezTo>
                    <a:pt x="924" y="2560"/>
                    <a:pt x="1094" y="2602"/>
                    <a:pt x="1259" y="2602"/>
                  </a:cubicBezTo>
                  <a:cubicBezTo>
                    <a:pt x="1334" y="2602"/>
                    <a:pt x="1409" y="2593"/>
                    <a:pt x="1479" y="2576"/>
                  </a:cubicBezTo>
                  <a:cubicBezTo>
                    <a:pt x="1584" y="2550"/>
                    <a:pt x="1695" y="2498"/>
                    <a:pt x="1722" y="2412"/>
                  </a:cubicBezTo>
                  <a:cubicBezTo>
                    <a:pt x="1748" y="2360"/>
                    <a:pt x="1748" y="2300"/>
                    <a:pt x="1774" y="2248"/>
                  </a:cubicBezTo>
                  <a:cubicBezTo>
                    <a:pt x="1774" y="1781"/>
                    <a:pt x="1531" y="1348"/>
                    <a:pt x="1281" y="960"/>
                  </a:cubicBezTo>
                  <a:cubicBezTo>
                    <a:pt x="1229" y="855"/>
                    <a:pt x="1176" y="743"/>
                    <a:pt x="1091" y="658"/>
                  </a:cubicBezTo>
                  <a:cubicBezTo>
                    <a:pt x="1065" y="605"/>
                    <a:pt x="1038" y="553"/>
                    <a:pt x="986" y="526"/>
                  </a:cubicBezTo>
                  <a:cubicBezTo>
                    <a:pt x="953" y="493"/>
                    <a:pt x="900" y="493"/>
                    <a:pt x="874" y="467"/>
                  </a:cubicBezTo>
                  <a:cubicBezTo>
                    <a:pt x="657" y="388"/>
                    <a:pt x="572" y="139"/>
                    <a:pt x="40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40"/>
            <p:cNvSpPr/>
            <p:nvPr/>
          </p:nvSpPr>
          <p:spPr>
            <a:xfrm>
              <a:off x="1297325" y="1808300"/>
              <a:ext cx="63750" cy="57525"/>
            </a:xfrm>
            <a:custGeom>
              <a:rect b="b" l="l" r="r" t="t"/>
              <a:pathLst>
                <a:path extrusionOk="0" h="2301" w="2550">
                  <a:moveTo>
                    <a:pt x="578" y="1"/>
                  </a:moveTo>
                  <a:cubicBezTo>
                    <a:pt x="467" y="139"/>
                    <a:pt x="302" y="224"/>
                    <a:pt x="191" y="362"/>
                  </a:cubicBezTo>
                  <a:cubicBezTo>
                    <a:pt x="59" y="467"/>
                    <a:pt x="0" y="691"/>
                    <a:pt x="138" y="796"/>
                  </a:cubicBezTo>
                  <a:cubicBezTo>
                    <a:pt x="164" y="822"/>
                    <a:pt x="191" y="855"/>
                    <a:pt x="224" y="881"/>
                  </a:cubicBezTo>
                  <a:cubicBezTo>
                    <a:pt x="276" y="908"/>
                    <a:pt x="302" y="987"/>
                    <a:pt x="302" y="1046"/>
                  </a:cubicBezTo>
                  <a:cubicBezTo>
                    <a:pt x="388" y="1315"/>
                    <a:pt x="519" y="1565"/>
                    <a:pt x="716" y="1782"/>
                  </a:cubicBezTo>
                  <a:cubicBezTo>
                    <a:pt x="716" y="1760"/>
                    <a:pt x="751" y="1722"/>
                    <a:pt x="778" y="1722"/>
                  </a:cubicBezTo>
                  <a:cubicBezTo>
                    <a:pt x="784" y="1722"/>
                    <a:pt x="790" y="1724"/>
                    <a:pt x="795" y="1729"/>
                  </a:cubicBezTo>
                  <a:cubicBezTo>
                    <a:pt x="769" y="1644"/>
                    <a:pt x="795" y="1565"/>
                    <a:pt x="822" y="1479"/>
                  </a:cubicBezTo>
                  <a:cubicBezTo>
                    <a:pt x="1012" y="1703"/>
                    <a:pt x="1150" y="2005"/>
                    <a:pt x="1124" y="2301"/>
                  </a:cubicBezTo>
                  <a:cubicBezTo>
                    <a:pt x="1236" y="2222"/>
                    <a:pt x="1400" y="2136"/>
                    <a:pt x="1538" y="2084"/>
                  </a:cubicBezTo>
                  <a:cubicBezTo>
                    <a:pt x="1755" y="2005"/>
                    <a:pt x="1972" y="1893"/>
                    <a:pt x="2195" y="1808"/>
                  </a:cubicBezTo>
                  <a:cubicBezTo>
                    <a:pt x="2300" y="1755"/>
                    <a:pt x="2438" y="1703"/>
                    <a:pt x="2550" y="1591"/>
                  </a:cubicBezTo>
                  <a:lnTo>
                    <a:pt x="2550" y="1591"/>
                  </a:lnTo>
                  <a:cubicBezTo>
                    <a:pt x="2455" y="1606"/>
                    <a:pt x="2369" y="1621"/>
                    <a:pt x="2286" y="1621"/>
                  </a:cubicBezTo>
                  <a:cubicBezTo>
                    <a:pt x="2226" y="1621"/>
                    <a:pt x="2168" y="1613"/>
                    <a:pt x="2110" y="1591"/>
                  </a:cubicBezTo>
                  <a:cubicBezTo>
                    <a:pt x="2041" y="1545"/>
                    <a:pt x="1967" y="1474"/>
                    <a:pt x="1875" y="1474"/>
                  </a:cubicBezTo>
                  <a:cubicBezTo>
                    <a:pt x="1862" y="1474"/>
                    <a:pt x="1848" y="1476"/>
                    <a:pt x="1834" y="1479"/>
                  </a:cubicBezTo>
                  <a:cubicBezTo>
                    <a:pt x="1834" y="1263"/>
                    <a:pt x="1590" y="1151"/>
                    <a:pt x="1538" y="960"/>
                  </a:cubicBezTo>
                  <a:lnTo>
                    <a:pt x="1538" y="796"/>
                  </a:lnTo>
                  <a:cubicBezTo>
                    <a:pt x="1479" y="605"/>
                    <a:pt x="1176" y="527"/>
                    <a:pt x="1176" y="329"/>
                  </a:cubicBezTo>
                  <a:cubicBezTo>
                    <a:pt x="1124" y="467"/>
                    <a:pt x="1098" y="605"/>
                    <a:pt x="1071" y="770"/>
                  </a:cubicBezTo>
                  <a:cubicBezTo>
                    <a:pt x="933" y="494"/>
                    <a:pt x="769" y="251"/>
                    <a:pt x="57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40"/>
            <p:cNvSpPr/>
            <p:nvPr/>
          </p:nvSpPr>
          <p:spPr>
            <a:xfrm>
              <a:off x="1278250" y="1835750"/>
              <a:ext cx="38975" cy="52350"/>
            </a:xfrm>
            <a:custGeom>
              <a:rect b="b" l="l" r="r" t="t"/>
              <a:pathLst>
                <a:path extrusionOk="0" h="2094" w="1559">
                  <a:moveTo>
                    <a:pt x="435" y="0"/>
                  </a:moveTo>
                  <a:cubicBezTo>
                    <a:pt x="408" y="86"/>
                    <a:pt x="297" y="112"/>
                    <a:pt x="244" y="165"/>
                  </a:cubicBezTo>
                  <a:cubicBezTo>
                    <a:pt x="106" y="276"/>
                    <a:pt x="53" y="414"/>
                    <a:pt x="27" y="578"/>
                  </a:cubicBezTo>
                  <a:cubicBezTo>
                    <a:pt x="1" y="605"/>
                    <a:pt x="1" y="631"/>
                    <a:pt x="1" y="657"/>
                  </a:cubicBezTo>
                  <a:cubicBezTo>
                    <a:pt x="27" y="710"/>
                    <a:pt x="53" y="769"/>
                    <a:pt x="80" y="795"/>
                  </a:cubicBezTo>
                  <a:cubicBezTo>
                    <a:pt x="165" y="907"/>
                    <a:pt x="218" y="1012"/>
                    <a:pt x="270" y="1150"/>
                  </a:cubicBezTo>
                  <a:cubicBezTo>
                    <a:pt x="270" y="1236"/>
                    <a:pt x="297" y="1314"/>
                    <a:pt x="329" y="1367"/>
                  </a:cubicBezTo>
                  <a:cubicBezTo>
                    <a:pt x="356" y="1452"/>
                    <a:pt x="435" y="1505"/>
                    <a:pt x="520" y="1505"/>
                  </a:cubicBezTo>
                  <a:cubicBezTo>
                    <a:pt x="494" y="1564"/>
                    <a:pt x="494" y="1643"/>
                    <a:pt x="520" y="1696"/>
                  </a:cubicBezTo>
                  <a:cubicBezTo>
                    <a:pt x="539" y="1739"/>
                    <a:pt x="587" y="1765"/>
                    <a:pt x="635" y="1765"/>
                  </a:cubicBezTo>
                  <a:cubicBezTo>
                    <a:pt x="652" y="1765"/>
                    <a:pt x="669" y="1762"/>
                    <a:pt x="684" y="1755"/>
                  </a:cubicBezTo>
                  <a:cubicBezTo>
                    <a:pt x="711" y="1834"/>
                    <a:pt x="737" y="1919"/>
                    <a:pt x="737" y="2024"/>
                  </a:cubicBezTo>
                  <a:cubicBezTo>
                    <a:pt x="800" y="2068"/>
                    <a:pt x="874" y="2093"/>
                    <a:pt x="942" y="2093"/>
                  </a:cubicBezTo>
                  <a:cubicBezTo>
                    <a:pt x="967" y="2093"/>
                    <a:pt x="990" y="2090"/>
                    <a:pt x="1013" y="2083"/>
                  </a:cubicBezTo>
                  <a:cubicBezTo>
                    <a:pt x="1092" y="2057"/>
                    <a:pt x="1177" y="1972"/>
                    <a:pt x="1256" y="1919"/>
                  </a:cubicBezTo>
                  <a:cubicBezTo>
                    <a:pt x="1256" y="1919"/>
                    <a:pt x="1256" y="1893"/>
                    <a:pt x="1282" y="1893"/>
                  </a:cubicBezTo>
                  <a:cubicBezTo>
                    <a:pt x="1368" y="1807"/>
                    <a:pt x="1447" y="1755"/>
                    <a:pt x="1479" y="1643"/>
                  </a:cubicBezTo>
                  <a:cubicBezTo>
                    <a:pt x="1558" y="1479"/>
                    <a:pt x="1506" y="1236"/>
                    <a:pt x="1394" y="1098"/>
                  </a:cubicBezTo>
                  <a:cubicBezTo>
                    <a:pt x="1282" y="933"/>
                    <a:pt x="1118" y="795"/>
                    <a:pt x="954" y="684"/>
                  </a:cubicBezTo>
                  <a:cubicBezTo>
                    <a:pt x="954" y="795"/>
                    <a:pt x="954" y="874"/>
                    <a:pt x="927" y="986"/>
                  </a:cubicBezTo>
                  <a:cubicBezTo>
                    <a:pt x="822" y="907"/>
                    <a:pt x="711" y="769"/>
                    <a:pt x="684" y="631"/>
                  </a:cubicBezTo>
                  <a:cubicBezTo>
                    <a:pt x="684" y="578"/>
                    <a:pt x="658" y="546"/>
                    <a:pt x="625" y="519"/>
                  </a:cubicBezTo>
                  <a:cubicBezTo>
                    <a:pt x="599" y="519"/>
                    <a:pt x="599" y="519"/>
                    <a:pt x="573" y="493"/>
                  </a:cubicBezTo>
                  <a:cubicBezTo>
                    <a:pt x="546" y="493"/>
                    <a:pt x="546" y="467"/>
                    <a:pt x="546" y="441"/>
                  </a:cubicBezTo>
                  <a:cubicBezTo>
                    <a:pt x="520" y="303"/>
                    <a:pt x="461" y="138"/>
                    <a:pt x="43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40"/>
            <p:cNvSpPr/>
            <p:nvPr/>
          </p:nvSpPr>
          <p:spPr>
            <a:xfrm>
              <a:off x="1408200" y="1834975"/>
              <a:ext cx="11700" cy="11150"/>
            </a:xfrm>
            <a:custGeom>
              <a:rect b="b" l="l" r="r" t="t"/>
              <a:pathLst>
                <a:path extrusionOk="0" h="446" w="468">
                  <a:moveTo>
                    <a:pt x="214" y="1"/>
                  </a:moveTo>
                  <a:cubicBezTo>
                    <a:pt x="111" y="1"/>
                    <a:pt x="1" y="96"/>
                    <a:pt x="1" y="196"/>
                  </a:cubicBezTo>
                  <a:cubicBezTo>
                    <a:pt x="1" y="334"/>
                    <a:pt x="86" y="445"/>
                    <a:pt x="191" y="445"/>
                  </a:cubicBezTo>
                  <a:cubicBezTo>
                    <a:pt x="329" y="445"/>
                    <a:pt x="441" y="360"/>
                    <a:pt x="441" y="248"/>
                  </a:cubicBezTo>
                  <a:cubicBezTo>
                    <a:pt x="467" y="117"/>
                    <a:pt x="388" y="5"/>
                    <a:pt x="250" y="5"/>
                  </a:cubicBezTo>
                  <a:cubicBezTo>
                    <a:pt x="239" y="2"/>
                    <a:pt x="227" y="1"/>
                    <a:pt x="21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40"/>
            <p:cNvSpPr/>
            <p:nvPr/>
          </p:nvSpPr>
          <p:spPr>
            <a:xfrm>
              <a:off x="1370575" y="1832300"/>
              <a:ext cx="5450" cy="5600"/>
            </a:xfrm>
            <a:custGeom>
              <a:rect b="b" l="l" r="r" t="t"/>
              <a:pathLst>
                <a:path extrusionOk="0" h="224" w="218">
                  <a:moveTo>
                    <a:pt x="113" y="0"/>
                  </a:moveTo>
                  <a:cubicBezTo>
                    <a:pt x="54" y="0"/>
                    <a:pt x="1" y="59"/>
                    <a:pt x="1" y="112"/>
                  </a:cubicBezTo>
                  <a:cubicBezTo>
                    <a:pt x="1" y="165"/>
                    <a:pt x="27" y="224"/>
                    <a:pt x="86" y="224"/>
                  </a:cubicBezTo>
                  <a:cubicBezTo>
                    <a:pt x="139" y="224"/>
                    <a:pt x="192" y="191"/>
                    <a:pt x="218" y="112"/>
                  </a:cubicBezTo>
                  <a:cubicBezTo>
                    <a:pt x="218" y="59"/>
                    <a:pt x="165" y="0"/>
                    <a:pt x="11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40"/>
            <p:cNvSpPr/>
            <p:nvPr/>
          </p:nvSpPr>
          <p:spPr>
            <a:xfrm>
              <a:off x="1349400" y="1819075"/>
              <a:ext cx="7575" cy="6675"/>
            </a:xfrm>
            <a:custGeom>
              <a:rect b="b" l="l" r="r" t="t"/>
              <a:pathLst>
                <a:path extrusionOk="0" h="267" w="303">
                  <a:moveTo>
                    <a:pt x="170" y="0"/>
                  </a:moveTo>
                  <a:cubicBezTo>
                    <a:pt x="115" y="0"/>
                    <a:pt x="46" y="31"/>
                    <a:pt x="27" y="96"/>
                  </a:cubicBezTo>
                  <a:cubicBezTo>
                    <a:pt x="0" y="148"/>
                    <a:pt x="53" y="227"/>
                    <a:pt x="112" y="260"/>
                  </a:cubicBezTo>
                  <a:cubicBezTo>
                    <a:pt x="125" y="264"/>
                    <a:pt x="139" y="266"/>
                    <a:pt x="153" y="266"/>
                  </a:cubicBezTo>
                  <a:cubicBezTo>
                    <a:pt x="224" y="266"/>
                    <a:pt x="303" y="214"/>
                    <a:pt x="303" y="148"/>
                  </a:cubicBezTo>
                  <a:cubicBezTo>
                    <a:pt x="303" y="96"/>
                    <a:pt x="276" y="36"/>
                    <a:pt x="217" y="10"/>
                  </a:cubicBezTo>
                  <a:cubicBezTo>
                    <a:pt x="204" y="4"/>
                    <a:pt x="188" y="0"/>
                    <a:pt x="17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40"/>
            <p:cNvSpPr/>
            <p:nvPr/>
          </p:nvSpPr>
          <p:spPr>
            <a:xfrm>
              <a:off x="1171475" y="1695950"/>
              <a:ext cx="10875" cy="9375"/>
            </a:xfrm>
            <a:custGeom>
              <a:rect b="b" l="l" r="r" t="t"/>
              <a:pathLst>
                <a:path extrusionOk="0" h="375" w="435">
                  <a:moveTo>
                    <a:pt x="270" y="0"/>
                  </a:moveTo>
                  <a:cubicBezTo>
                    <a:pt x="254" y="0"/>
                    <a:pt x="236" y="2"/>
                    <a:pt x="217" y="7"/>
                  </a:cubicBezTo>
                  <a:lnTo>
                    <a:pt x="191" y="7"/>
                  </a:lnTo>
                  <a:cubicBezTo>
                    <a:pt x="79" y="7"/>
                    <a:pt x="1" y="171"/>
                    <a:pt x="53" y="256"/>
                  </a:cubicBezTo>
                  <a:cubicBezTo>
                    <a:pt x="53" y="256"/>
                    <a:pt x="53" y="283"/>
                    <a:pt x="79" y="283"/>
                  </a:cubicBezTo>
                  <a:cubicBezTo>
                    <a:pt x="53" y="283"/>
                    <a:pt x="53" y="309"/>
                    <a:pt x="79" y="309"/>
                  </a:cubicBezTo>
                  <a:lnTo>
                    <a:pt x="106" y="309"/>
                  </a:lnTo>
                  <a:cubicBezTo>
                    <a:pt x="106" y="309"/>
                    <a:pt x="106" y="335"/>
                    <a:pt x="132" y="335"/>
                  </a:cubicBezTo>
                  <a:cubicBezTo>
                    <a:pt x="162" y="362"/>
                    <a:pt x="196" y="375"/>
                    <a:pt x="231" y="375"/>
                  </a:cubicBezTo>
                  <a:cubicBezTo>
                    <a:pt x="265" y="375"/>
                    <a:pt x="300" y="362"/>
                    <a:pt x="329" y="335"/>
                  </a:cubicBezTo>
                  <a:cubicBezTo>
                    <a:pt x="382" y="309"/>
                    <a:pt x="434" y="224"/>
                    <a:pt x="408" y="145"/>
                  </a:cubicBezTo>
                  <a:cubicBezTo>
                    <a:pt x="386" y="52"/>
                    <a:pt x="346" y="0"/>
                    <a:pt x="27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40"/>
            <p:cNvSpPr/>
            <p:nvPr/>
          </p:nvSpPr>
          <p:spPr>
            <a:xfrm>
              <a:off x="1127750" y="1691350"/>
              <a:ext cx="4650" cy="3650"/>
            </a:xfrm>
            <a:custGeom>
              <a:rect b="b" l="l" r="r" t="t"/>
              <a:pathLst>
                <a:path extrusionOk="0" h="146" w="186">
                  <a:moveTo>
                    <a:pt x="107" y="0"/>
                  </a:moveTo>
                  <a:cubicBezTo>
                    <a:pt x="48" y="26"/>
                    <a:pt x="48" y="53"/>
                    <a:pt x="21" y="79"/>
                  </a:cubicBezTo>
                  <a:cubicBezTo>
                    <a:pt x="0" y="106"/>
                    <a:pt x="13" y="145"/>
                    <a:pt x="47" y="145"/>
                  </a:cubicBezTo>
                  <a:cubicBezTo>
                    <a:pt x="55" y="145"/>
                    <a:pt x="64" y="143"/>
                    <a:pt x="74" y="138"/>
                  </a:cubicBezTo>
                  <a:cubicBezTo>
                    <a:pt x="107" y="138"/>
                    <a:pt x="133" y="112"/>
                    <a:pt x="159" y="79"/>
                  </a:cubicBezTo>
                  <a:cubicBezTo>
                    <a:pt x="186" y="26"/>
                    <a:pt x="133" y="0"/>
                    <a:pt x="10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40"/>
            <p:cNvSpPr/>
            <p:nvPr/>
          </p:nvSpPr>
          <p:spPr>
            <a:xfrm>
              <a:off x="1096075" y="1655700"/>
              <a:ext cx="8900" cy="8350"/>
            </a:xfrm>
            <a:custGeom>
              <a:rect b="b" l="l" r="r" t="t"/>
              <a:pathLst>
                <a:path extrusionOk="0" h="334" w="356">
                  <a:moveTo>
                    <a:pt x="191" y="0"/>
                  </a:moveTo>
                  <a:cubicBezTo>
                    <a:pt x="112" y="0"/>
                    <a:pt x="0" y="59"/>
                    <a:pt x="0" y="138"/>
                  </a:cubicBezTo>
                  <a:cubicBezTo>
                    <a:pt x="0" y="250"/>
                    <a:pt x="60" y="329"/>
                    <a:pt x="165" y="329"/>
                  </a:cubicBezTo>
                  <a:cubicBezTo>
                    <a:pt x="176" y="332"/>
                    <a:pt x="187" y="334"/>
                    <a:pt x="198" y="334"/>
                  </a:cubicBezTo>
                  <a:cubicBezTo>
                    <a:pt x="270" y="334"/>
                    <a:pt x="332" y="265"/>
                    <a:pt x="355" y="191"/>
                  </a:cubicBezTo>
                  <a:cubicBezTo>
                    <a:pt x="355" y="86"/>
                    <a:pt x="276" y="0"/>
                    <a:pt x="19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40"/>
            <p:cNvSpPr/>
            <p:nvPr/>
          </p:nvSpPr>
          <p:spPr>
            <a:xfrm>
              <a:off x="1144700" y="1628950"/>
              <a:ext cx="7575" cy="6900"/>
            </a:xfrm>
            <a:custGeom>
              <a:rect b="b" l="l" r="r" t="t"/>
              <a:pathLst>
                <a:path extrusionOk="0" h="276" w="303">
                  <a:moveTo>
                    <a:pt x="132" y="0"/>
                  </a:moveTo>
                  <a:cubicBezTo>
                    <a:pt x="64" y="0"/>
                    <a:pt x="1" y="65"/>
                    <a:pt x="1" y="111"/>
                  </a:cubicBezTo>
                  <a:cubicBezTo>
                    <a:pt x="1" y="196"/>
                    <a:pt x="53" y="275"/>
                    <a:pt x="139" y="275"/>
                  </a:cubicBezTo>
                  <a:cubicBezTo>
                    <a:pt x="191" y="275"/>
                    <a:pt x="276" y="222"/>
                    <a:pt x="276" y="144"/>
                  </a:cubicBezTo>
                  <a:cubicBezTo>
                    <a:pt x="303" y="84"/>
                    <a:pt x="250" y="6"/>
                    <a:pt x="165" y="6"/>
                  </a:cubicBezTo>
                  <a:cubicBezTo>
                    <a:pt x="154" y="2"/>
                    <a:pt x="143" y="0"/>
                    <a:pt x="13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40"/>
            <p:cNvSpPr/>
            <p:nvPr/>
          </p:nvSpPr>
          <p:spPr>
            <a:xfrm>
              <a:off x="1066675" y="1673600"/>
              <a:ext cx="9550" cy="9025"/>
            </a:xfrm>
            <a:custGeom>
              <a:rect b="b" l="l" r="r" t="t"/>
              <a:pathLst>
                <a:path extrusionOk="0" h="361" w="382">
                  <a:moveTo>
                    <a:pt x="217" y="0"/>
                  </a:moveTo>
                  <a:cubicBezTo>
                    <a:pt x="138" y="0"/>
                    <a:pt x="26" y="53"/>
                    <a:pt x="26" y="165"/>
                  </a:cubicBezTo>
                  <a:cubicBezTo>
                    <a:pt x="0" y="270"/>
                    <a:pt x="86" y="355"/>
                    <a:pt x="191" y="355"/>
                  </a:cubicBezTo>
                  <a:cubicBezTo>
                    <a:pt x="201" y="359"/>
                    <a:pt x="212" y="360"/>
                    <a:pt x="223" y="360"/>
                  </a:cubicBezTo>
                  <a:cubicBezTo>
                    <a:pt x="301" y="360"/>
                    <a:pt x="381" y="283"/>
                    <a:pt x="381" y="191"/>
                  </a:cubicBezTo>
                  <a:cubicBezTo>
                    <a:pt x="381" y="106"/>
                    <a:pt x="329" y="0"/>
                    <a:pt x="21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40"/>
            <p:cNvSpPr/>
            <p:nvPr/>
          </p:nvSpPr>
          <p:spPr>
            <a:xfrm>
              <a:off x="1024950" y="1646825"/>
              <a:ext cx="12775" cy="9600"/>
            </a:xfrm>
            <a:custGeom>
              <a:rect b="b" l="l" r="r" t="t"/>
              <a:pathLst>
                <a:path extrusionOk="0" h="384" w="511">
                  <a:moveTo>
                    <a:pt x="302" y="0"/>
                  </a:moveTo>
                  <a:cubicBezTo>
                    <a:pt x="53" y="0"/>
                    <a:pt x="0" y="355"/>
                    <a:pt x="243" y="381"/>
                  </a:cubicBezTo>
                  <a:cubicBezTo>
                    <a:pt x="253" y="383"/>
                    <a:pt x="263" y="383"/>
                    <a:pt x="273" y="383"/>
                  </a:cubicBezTo>
                  <a:cubicBezTo>
                    <a:pt x="495" y="383"/>
                    <a:pt x="510" y="26"/>
                    <a:pt x="30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40"/>
            <p:cNvSpPr/>
            <p:nvPr/>
          </p:nvSpPr>
          <p:spPr>
            <a:xfrm>
              <a:off x="1569850" y="1888950"/>
              <a:ext cx="198475" cy="107000"/>
            </a:xfrm>
            <a:custGeom>
              <a:rect b="b" l="l" r="r" t="t"/>
              <a:pathLst>
                <a:path extrusionOk="0" h="4280" w="7939">
                  <a:moveTo>
                    <a:pt x="1750" y="0"/>
                  </a:moveTo>
                  <a:cubicBezTo>
                    <a:pt x="1678" y="0"/>
                    <a:pt x="1605" y="3"/>
                    <a:pt x="1532" y="8"/>
                  </a:cubicBezTo>
                  <a:cubicBezTo>
                    <a:pt x="1341" y="34"/>
                    <a:pt x="1118" y="93"/>
                    <a:pt x="927" y="172"/>
                  </a:cubicBezTo>
                  <a:cubicBezTo>
                    <a:pt x="494" y="389"/>
                    <a:pt x="244" y="882"/>
                    <a:pt x="53" y="1322"/>
                  </a:cubicBezTo>
                  <a:cubicBezTo>
                    <a:pt x="1" y="1408"/>
                    <a:pt x="1" y="1539"/>
                    <a:pt x="80" y="1572"/>
                  </a:cubicBezTo>
                  <a:cubicBezTo>
                    <a:pt x="27" y="1408"/>
                    <a:pt x="191" y="1210"/>
                    <a:pt x="356" y="1184"/>
                  </a:cubicBezTo>
                  <a:cubicBezTo>
                    <a:pt x="375" y="1182"/>
                    <a:pt x="393" y="1180"/>
                    <a:pt x="412" y="1180"/>
                  </a:cubicBezTo>
                  <a:cubicBezTo>
                    <a:pt x="578" y="1180"/>
                    <a:pt x="722" y="1283"/>
                    <a:pt x="822" y="1408"/>
                  </a:cubicBezTo>
                  <a:cubicBezTo>
                    <a:pt x="954" y="1539"/>
                    <a:pt x="1013" y="1703"/>
                    <a:pt x="1092" y="1868"/>
                  </a:cubicBezTo>
                  <a:cubicBezTo>
                    <a:pt x="1151" y="1677"/>
                    <a:pt x="1177" y="1486"/>
                    <a:pt x="1151" y="1296"/>
                  </a:cubicBezTo>
                  <a:lnTo>
                    <a:pt x="1151" y="1296"/>
                  </a:lnTo>
                  <a:cubicBezTo>
                    <a:pt x="1368" y="1460"/>
                    <a:pt x="1532" y="1703"/>
                    <a:pt x="1611" y="1953"/>
                  </a:cubicBezTo>
                  <a:cubicBezTo>
                    <a:pt x="1696" y="1624"/>
                    <a:pt x="1722" y="1296"/>
                    <a:pt x="1722" y="941"/>
                  </a:cubicBezTo>
                  <a:cubicBezTo>
                    <a:pt x="2215" y="1243"/>
                    <a:pt x="2596" y="1736"/>
                    <a:pt x="2794" y="2282"/>
                  </a:cubicBezTo>
                  <a:cubicBezTo>
                    <a:pt x="2899" y="1900"/>
                    <a:pt x="2820" y="1434"/>
                    <a:pt x="2629" y="1079"/>
                  </a:cubicBezTo>
                  <a:lnTo>
                    <a:pt x="2629" y="1079"/>
                  </a:lnTo>
                  <a:cubicBezTo>
                    <a:pt x="2846" y="1348"/>
                    <a:pt x="3089" y="1624"/>
                    <a:pt x="3339" y="1900"/>
                  </a:cubicBezTo>
                  <a:cubicBezTo>
                    <a:pt x="3392" y="1598"/>
                    <a:pt x="3451" y="1322"/>
                    <a:pt x="3530" y="1020"/>
                  </a:cubicBezTo>
                  <a:cubicBezTo>
                    <a:pt x="3720" y="1210"/>
                    <a:pt x="3884" y="1434"/>
                    <a:pt x="3970" y="1677"/>
                  </a:cubicBezTo>
                  <a:cubicBezTo>
                    <a:pt x="4022" y="1572"/>
                    <a:pt x="4075" y="1460"/>
                    <a:pt x="4108" y="1322"/>
                  </a:cubicBezTo>
                  <a:cubicBezTo>
                    <a:pt x="4213" y="1513"/>
                    <a:pt x="4404" y="1677"/>
                    <a:pt x="4601" y="1789"/>
                  </a:cubicBezTo>
                  <a:cubicBezTo>
                    <a:pt x="4627" y="1651"/>
                    <a:pt x="4680" y="1513"/>
                    <a:pt x="4732" y="1375"/>
                  </a:cubicBezTo>
                  <a:cubicBezTo>
                    <a:pt x="5034" y="1651"/>
                    <a:pt x="5225" y="2065"/>
                    <a:pt x="5258" y="2472"/>
                  </a:cubicBezTo>
                  <a:cubicBezTo>
                    <a:pt x="5337" y="2308"/>
                    <a:pt x="5363" y="2117"/>
                    <a:pt x="5310" y="1953"/>
                  </a:cubicBezTo>
                  <a:lnTo>
                    <a:pt x="5310" y="1953"/>
                  </a:lnTo>
                  <a:cubicBezTo>
                    <a:pt x="5363" y="2117"/>
                    <a:pt x="5475" y="2282"/>
                    <a:pt x="5586" y="2420"/>
                  </a:cubicBezTo>
                  <a:cubicBezTo>
                    <a:pt x="5665" y="2308"/>
                    <a:pt x="5718" y="2170"/>
                    <a:pt x="5777" y="2032"/>
                  </a:cubicBezTo>
                  <a:cubicBezTo>
                    <a:pt x="6046" y="2255"/>
                    <a:pt x="6243" y="2558"/>
                    <a:pt x="6296" y="2886"/>
                  </a:cubicBezTo>
                  <a:cubicBezTo>
                    <a:pt x="6349" y="2774"/>
                    <a:pt x="6349" y="2663"/>
                    <a:pt x="6349" y="2525"/>
                  </a:cubicBezTo>
                  <a:cubicBezTo>
                    <a:pt x="6375" y="2689"/>
                    <a:pt x="6434" y="2853"/>
                    <a:pt x="6513" y="2991"/>
                  </a:cubicBezTo>
                  <a:cubicBezTo>
                    <a:pt x="6572" y="2912"/>
                    <a:pt x="6625" y="2853"/>
                    <a:pt x="6703" y="2853"/>
                  </a:cubicBezTo>
                  <a:cubicBezTo>
                    <a:pt x="6703" y="2939"/>
                    <a:pt x="6763" y="3050"/>
                    <a:pt x="6841" y="3077"/>
                  </a:cubicBezTo>
                  <a:cubicBezTo>
                    <a:pt x="6819" y="3054"/>
                    <a:pt x="6855" y="2986"/>
                    <a:pt x="6904" y="2986"/>
                  </a:cubicBezTo>
                  <a:cubicBezTo>
                    <a:pt x="6912" y="2986"/>
                    <a:pt x="6919" y="2988"/>
                    <a:pt x="6927" y="2991"/>
                  </a:cubicBezTo>
                  <a:cubicBezTo>
                    <a:pt x="6979" y="2991"/>
                    <a:pt x="7032" y="3018"/>
                    <a:pt x="7065" y="3077"/>
                  </a:cubicBezTo>
                  <a:cubicBezTo>
                    <a:pt x="7229" y="3267"/>
                    <a:pt x="7361" y="3458"/>
                    <a:pt x="7472" y="3675"/>
                  </a:cubicBezTo>
                  <a:cubicBezTo>
                    <a:pt x="7489" y="3624"/>
                    <a:pt x="7484" y="3570"/>
                    <a:pt x="7472" y="3524"/>
                  </a:cubicBezTo>
                  <a:lnTo>
                    <a:pt x="7472" y="3524"/>
                  </a:lnTo>
                  <a:cubicBezTo>
                    <a:pt x="7582" y="3801"/>
                    <a:pt x="7738" y="4054"/>
                    <a:pt x="7939" y="4279"/>
                  </a:cubicBezTo>
                  <a:cubicBezTo>
                    <a:pt x="7663" y="3346"/>
                    <a:pt x="7170" y="2446"/>
                    <a:pt x="6408" y="1841"/>
                  </a:cubicBezTo>
                  <a:cubicBezTo>
                    <a:pt x="6020" y="1513"/>
                    <a:pt x="5554" y="1270"/>
                    <a:pt x="5094" y="1020"/>
                  </a:cubicBezTo>
                  <a:cubicBezTo>
                    <a:pt x="4698" y="801"/>
                    <a:pt x="4238" y="577"/>
                    <a:pt x="3772" y="577"/>
                  </a:cubicBezTo>
                  <a:cubicBezTo>
                    <a:pt x="3720" y="577"/>
                    <a:pt x="3667" y="580"/>
                    <a:pt x="3615" y="586"/>
                  </a:cubicBezTo>
                  <a:cubicBezTo>
                    <a:pt x="3070" y="213"/>
                    <a:pt x="2413" y="0"/>
                    <a:pt x="17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40"/>
            <p:cNvSpPr/>
            <p:nvPr/>
          </p:nvSpPr>
          <p:spPr>
            <a:xfrm>
              <a:off x="1762075" y="2004800"/>
              <a:ext cx="9700" cy="9700"/>
            </a:xfrm>
            <a:custGeom>
              <a:rect b="b" l="l" r="r" t="t"/>
              <a:pathLst>
                <a:path extrusionOk="0" h="388" w="388">
                  <a:moveTo>
                    <a:pt x="224" y="0"/>
                  </a:moveTo>
                  <a:cubicBezTo>
                    <a:pt x="112" y="0"/>
                    <a:pt x="0" y="59"/>
                    <a:pt x="0" y="164"/>
                  </a:cubicBezTo>
                  <a:cubicBezTo>
                    <a:pt x="0" y="276"/>
                    <a:pt x="86" y="355"/>
                    <a:pt x="164" y="388"/>
                  </a:cubicBezTo>
                  <a:cubicBezTo>
                    <a:pt x="276" y="388"/>
                    <a:pt x="388" y="302"/>
                    <a:pt x="388" y="223"/>
                  </a:cubicBezTo>
                  <a:cubicBezTo>
                    <a:pt x="388" y="112"/>
                    <a:pt x="329" y="0"/>
                    <a:pt x="22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40"/>
            <p:cNvSpPr/>
            <p:nvPr/>
          </p:nvSpPr>
          <p:spPr>
            <a:xfrm>
              <a:off x="1760750" y="2036975"/>
              <a:ext cx="11700" cy="10175"/>
            </a:xfrm>
            <a:custGeom>
              <a:rect b="b" l="l" r="r" t="t"/>
              <a:pathLst>
                <a:path extrusionOk="0" h="407" w="468">
                  <a:moveTo>
                    <a:pt x="217" y="1"/>
                  </a:moveTo>
                  <a:cubicBezTo>
                    <a:pt x="112" y="1"/>
                    <a:pt x="1" y="139"/>
                    <a:pt x="53" y="251"/>
                  </a:cubicBezTo>
                  <a:cubicBezTo>
                    <a:pt x="53" y="277"/>
                    <a:pt x="86" y="303"/>
                    <a:pt x="86" y="356"/>
                  </a:cubicBezTo>
                  <a:lnTo>
                    <a:pt x="86" y="382"/>
                  </a:lnTo>
                  <a:cubicBezTo>
                    <a:pt x="86" y="399"/>
                    <a:pt x="93" y="407"/>
                    <a:pt x="99" y="407"/>
                  </a:cubicBezTo>
                  <a:cubicBezTo>
                    <a:pt x="106" y="407"/>
                    <a:pt x="112" y="399"/>
                    <a:pt x="112" y="382"/>
                  </a:cubicBezTo>
                  <a:cubicBezTo>
                    <a:pt x="112" y="382"/>
                    <a:pt x="112" y="356"/>
                    <a:pt x="139" y="356"/>
                  </a:cubicBezTo>
                  <a:cubicBezTo>
                    <a:pt x="169" y="371"/>
                    <a:pt x="203" y="389"/>
                    <a:pt x="235" y="389"/>
                  </a:cubicBezTo>
                  <a:cubicBezTo>
                    <a:pt x="258" y="389"/>
                    <a:pt x="281" y="380"/>
                    <a:pt x="303" y="356"/>
                  </a:cubicBezTo>
                  <a:cubicBezTo>
                    <a:pt x="355" y="356"/>
                    <a:pt x="382" y="303"/>
                    <a:pt x="415" y="277"/>
                  </a:cubicBezTo>
                  <a:cubicBezTo>
                    <a:pt x="467" y="139"/>
                    <a:pt x="355" y="1"/>
                    <a:pt x="2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40"/>
            <p:cNvSpPr/>
            <p:nvPr/>
          </p:nvSpPr>
          <p:spPr>
            <a:xfrm>
              <a:off x="1784075" y="2044550"/>
              <a:ext cx="6775" cy="6325"/>
            </a:xfrm>
            <a:custGeom>
              <a:rect b="b" l="l" r="r" t="t"/>
              <a:pathLst>
                <a:path extrusionOk="0" h="253" w="271">
                  <a:moveTo>
                    <a:pt x="165" y="0"/>
                  </a:moveTo>
                  <a:cubicBezTo>
                    <a:pt x="80" y="0"/>
                    <a:pt x="27" y="27"/>
                    <a:pt x="27" y="112"/>
                  </a:cubicBezTo>
                  <a:cubicBezTo>
                    <a:pt x="1" y="191"/>
                    <a:pt x="53" y="243"/>
                    <a:pt x="139" y="243"/>
                  </a:cubicBezTo>
                  <a:cubicBezTo>
                    <a:pt x="149" y="250"/>
                    <a:pt x="160" y="253"/>
                    <a:pt x="171" y="253"/>
                  </a:cubicBezTo>
                  <a:cubicBezTo>
                    <a:pt x="219" y="253"/>
                    <a:pt x="270" y="202"/>
                    <a:pt x="270" y="138"/>
                  </a:cubicBezTo>
                  <a:cubicBezTo>
                    <a:pt x="270" y="53"/>
                    <a:pt x="218" y="0"/>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40"/>
            <p:cNvSpPr/>
            <p:nvPr/>
          </p:nvSpPr>
          <p:spPr>
            <a:xfrm>
              <a:off x="1810700" y="2101375"/>
              <a:ext cx="9700" cy="9025"/>
            </a:xfrm>
            <a:custGeom>
              <a:rect b="b" l="l" r="r" t="t"/>
              <a:pathLst>
                <a:path extrusionOk="0" h="361" w="388">
                  <a:moveTo>
                    <a:pt x="224" y="1"/>
                  </a:moveTo>
                  <a:cubicBezTo>
                    <a:pt x="165" y="1"/>
                    <a:pt x="112" y="27"/>
                    <a:pt x="86" y="53"/>
                  </a:cubicBezTo>
                  <a:cubicBezTo>
                    <a:pt x="27" y="106"/>
                    <a:pt x="0" y="191"/>
                    <a:pt x="27" y="270"/>
                  </a:cubicBezTo>
                  <a:cubicBezTo>
                    <a:pt x="59" y="329"/>
                    <a:pt x="112" y="356"/>
                    <a:pt x="165" y="356"/>
                  </a:cubicBezTo>
                  <a:lnTo>
                    <a:pt x="191" y="356"/>
                  </a:lnTo>
                  <a:cubicBezTo>
                    <a:pt x="202" y="359"/>
                    <a:pt x="214" y="361"/>
                    <a:pt x="226" y="361"/>
                  </a:cubicBezTo>
                  <a:cubicBezTo>
                    <a:pt x="304" y="361"/>
                    <a:pt x="388" y="292"/>
                    <a:pt x="388" y="218"/>
                  </a:cubicBezTo>
                  <a:cubicBezTo>
                    <a:pt x="388" y="106"/>
                    <a:pt x="329" y="27"/>
                    <a:pt x="22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40"/>
            <p:cNvSpPr/>
            <p:nvPr/>
          </p:nvSpPr>
          <p:spPr>
            <a:xfrm>
              <a:off x="1814800" y="2110250"/>
              <a:ext cx="675" cy="25"/>
            </a:xfrm>
            <a:custGeom>
              <a:rect b="b" l="l" r="r" t="t"/>
              <a:pathLst>
                <a:path extrusionOk="0" h="1" w="27">
                  <a:moveTo>
                    <a:pt x="1" y="1"/>
                  </a:moveTo>
                  <a:lnTo>
                    <a:pt x="27" y="1"/>
                  </a:lnTo>
                  <a:lnTo>
                    <a:pt x="1"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40"/>
            <p:cNvSpPr/>
            <p:nvPr/>
          </p:nvSpPr>
          <p:spPr>
            <a:xfrm>
              <a:off x="1829925" y="2124750"/>
              <a:ext cx="10200" cy="9525"/>
            </a:xfrm>
            <a:custGeom>
              <a:rect b="b" l="l" r="r" t="t"/>
              <a:pathLst>
                <a:path extrusionOk="0" h="381" w="408">
                  <a:moveTo>
                    <a:pt x="218" y="1"/>
                  </a:moveTo>
                  <a:cubicBezTo>
                    <a:pt x="191" y="1"/>
                    <a:pt x="164" y="9"/>
                    <a:pt x="138" y="25"/>
                  </a:cubicBezTo>
                  <a:cubicBezTo>
                    <a:pt x="53" y="52"/>
                    <a:pt x="0" y="130"/>
                    <a:pt x="26" y="216"/>
                  </a:cubicBezTo>
                  <a:cubicBezTo>
                    <a:pt x="26" y="295"/>
                    <a:pt x="112" y="380"/>
                    <a:pt x="191" y="380"/>
                  </a:cubicBezTo>
                  <a:cubicBezTo>
                    <a:pt x="276" y="380"/>
                    <a:pt x="329" y="354"/>
                    <a:pt x="355" y="268"/>
                  </a:cubicBezTo>
                  <a:cubicBezTo>
                    <a:pt x="407" y="190"/>
                    <a:pt x="381" y="104"/>
                    <a:pt x="302" y="52"/>
                  </a:cubicBezTo>
                  <a:lnTo>
                    <a:pt x="302" y="25"/>
                  </a:lnTo>
                  <a:cubicBezTo>
                    <a:pt x="273" y="9"/>
                    <a:pt x="245" y="1"/>
                    <a:pt x="2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40"/>
            <p:cNvSpPr/>
            <p:nvPr/>
          </p:nvSpPr>
          <p:spPr>
            <a:xfrm>
              <a:off x="1845025" y="2149450"/>
              <a:ext cx="4800" cy="3875"/>
            </a:xfrm>
            <a:custGeom>
              <a:rect b="b" l="l" r="r" t="t"/>
              <a:pathLst>
                <a:path extrusionOk="0" h="155" w="192">
                  <a:moveTo>
                    <a:pt x="191" y="152"/>
                  </a:moveTo>
                  <a:cubicBezTo>
                    <a:pt x="191" y="154"/>
                    <a:pt x="191" y="154"/>
                    <a:pt x="191" y="154"/>
                  </a:cubicBezTo>
                  <a:lnTo>
                    <a:pt x="191" y="154"/>
                  </a:lnTo>
                  <a:cubicBezTo>
                    <a:pt x="191" y="154"/>
                    <a:pt x="191" y="153"/>
                    <a:pt x="191" y="152"/>
                  </a:cubicBezTo>
                  <a:close/>
                  <a:moveTo>
                    <a:pt x="126" y="1"/>
                  </a:moveTo>
                  <a:cubicBezTo>
                    <a:pt x="108" y="1"/>
                    <a:pt x="91" y="9"/>
                    <a:pt x="79" y="23"/>
                  </a:cubicBezTo>
                  <a:cubicBezTo>
                    <a:pt x="1" y="49"/>
                    <a:pt x="53" y="154"/>
                    <a:pt x="132" y="154"/>
                  </a:cubicBezTo>
                  <a:cubicBezTo>
                    <a:pt x="132" y="154"/>
                    <a:pt x="158" y="143"/>
                    <a:pt x="176" y="143"/>
                  </a:cubicBezTo>
                  <a:cubicBezTo>
                    <a:pt x="184" y="143"/>
                    <a:pt x="190" y="145"/>
                    <a:pt x="191" y="152"/>
                  </a:cubicBezTo>
                  <a:lnTo>
                    <a:pt x="191" y="152"/>
                  </a:lnTo>
                  <a:cubicBezTo>
                    <a:pt x="190" y="146"/>
                    <a:pt x="187" y="128"/>
                    <a:pt x="165" y="128"/>
                  </a:cubicBezTo>
                  <a:lnTo>
                    <a:pt x="191" y="76"/>
                  </a:lnTo>
                  <a:lnTo>
                    <a:pt x="191" y="49"/>
                  </a:lnTo>
                  <a:cubicBezTo>
                    <a:pt x="176" y="15"/>
                    <a:pt x="150" y="1"/>
                    <a:pt x="1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40"/>
            <p:cNvSpPr/>
            <p:nvPr/>
          </p:nvSpPr>
          <p:spPr>
            <a:xfrm>
              <a:off x="1842225" y="2134400"/>
              <a:ext cx="11400" cy="5250"/>
            </a:xfrm>
            <a:custGeom>
              <a:rect b="b" l="l" r="r" t="t"/>
              <a:pathLst>
                <a:path extrusionOk="0" h="210" w="456">
                  <a:moveTo>
                    <a:pt x="260" y="1"/>
                  </a:moveTo>
                  <a:cubicBezTo>
                    <a:pt x="239" y="1"/>
                    <a:pt x="218" y="7"/>
                    <a:pt x="191" y="20"/>
                  </a:cubicBezTo>
                  <a:lnTo>
                    <a:pt x="165" y="20"/>
                  </a:lnTo>
                  <a:cubicBezTo>
                    <a:pt x="0" y="139"/>
                    <a:pt x="146" y="210"/>
                    <a:pt x="268" y="210"/>
                  </a:cubicBezTo>
                  <a:cubicBezTo>
                    <a:pt x="370" y="210"/>
                    <a:pt x="455" y="160"/>
                    <a:pt x="329" y="47"/>
                  </a:cubicBezTo>
                  <a:lnTo>
                    <a:pt x="329" y="20"/>
                  </a:lnTo>
                  <a:cubicBezTo>
                    <a:pt x="303" y="7"/>
                    <a:pt x="282" y="1"/>
                    <a:pt x="2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40"/>
            <p:cNvSpPr/>
            <p:nvPr/>
          </p:nvSpPr>
          <p:spPr>
            <a:xfrm>
              <a:off x="1799850" y="2059450"/>
              <a:ext cx="8900" cy="10700"/>
            </a:xfrm>
            <a:custGeom>
              <a:rect b="b" l="l" r="r" t="t"/>
              <a:pathLst>
                <a:path extrusionOk="0" h="428" w="356">
                  <a:moveTo>
                    <a:pt x="174" y="1"/>
                  </a:moveTo>
                  <a:cubicBezTo>
                    <a:pt x="87" y="1"/>
                    <a:pt x="1" y="73"/>
                    <a:pt x="1" y="173"/>
                  </a:cubicBezTo>
                  <a:lnTo>
                    <a:pt x="1" y="226"/>
                  </a:lnTo>
                  <a:lnTo>
                    <a:pt x="27" y="252"/>
                  </a:lnTo>
                  <a:cubicBezTo>
                    <a:pt x="27" y="278"/>
                    <a:pt x="53" y="305"/>
                    <a:pt x="53" y="337"/>
                  </a:cubicBezTo>
                  <a:cubicBezTo>
                    <a:pt x="79" y="364"/>
                    <a:pt x="79" y="390"/>
                    <a:pt x="79" y="416"/>
                  </a:cubicBezTo>
                  <a:cubicBezTo>
                    <a:pt x="79" y="425"/>
                    <a:pt x="82" y="428"/>
                    <a:pt x="86" y="428"/>
                  </a:cubicBezTo>
                  <a:cubicBezTo>
                    <a:pt x="94" y="428"/>
                    <a:pt x="106" y="416"/>
                    <a:pt x="106" y="416"/>
                  </a:cubicBezTo>
                  <a:cubicBezTo>
                    <a:pt x="106" y="390"/>
                    <a:pt x="106" y="364"/>
                    <a:pt x="132" y="364"/>
                  </a:cubicBezTo>
                  <a:cubicBezTo>
                    <a:pt x="165" y="364"/>
                    <a:pt x="191" y="337"/>
                    <a:pt x="191" y="337"/>
                  </a:cubicBezTo>
                  <a:cubicBezTo>
                    <a:pt x="217" y="337"/>
                    <a:pt x="217" y="305"/>
                    <a:pt x="244" y="305"/>
                  </a:cubicBezTo>
                  <a:cubicBezTo>
                    <a:pt x="270" y="278"/>
                    <a:pt x="329" y="252"/>
                    <a:pt x="329" y="199"/>
                  </a:cubicBezTo>
                  <a:cubicBezTo>
                    <a:pt x="355" y="140"/>
                    <a:pt x="329" y="61"/>
                    <a:pt x="270" y="35"/>
                  </a:cubicBezTo>
                  <a:cubicBezTo>
                    <a:pt x="241" y="11"/>
                    <a:pt x="207" y="1"/>
                    <a:pt x="17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40"/>
            <p:cNvSpPr/>
            <p:nvPr/>
          </p:nvSpPr>
          <p:spPr>
            <a:xfrm>
              <a:off x="1890200" y="2223950"/>
              <a:ext cx="8250" cy="8225"/>
            </a:xfrm>
            <a:custGeom>
              <a:rect b="b" l="l" r="r" t="t"/>
              <a:pathLst>
                <a:path extrusionOk="0" h="329" w="330">
                  <a:moveTo>
                    <a:pt x="165" y="0"/>
                  </a:moveTo>
                  <a:cubicBezTo>
                    <a:pt x="80" y="0"/>
                    <a:pt x="1" y="53"/>
                    <a:pt x="1" y="164"/>
                  </a:cubicBezTo>
                  <a:cubicBezTo>
                    <a:pt x="1" y="243"/>
                    <a:pt x="53" y="296"/>
                    <a:pt x="132" y="329"/>
                  </a:cubicBezTo>
                  <a:cubicBezTo>
                    <a:pt x="218" y="329"/>
                    <a:pt x="296" y="269"/>
                    <a:pt x="296" y="191"/>
                  </a:cubicBezTo>
                  <a:cubicBezTo>
                    <a:pt x="329" y="105"/>
                    <a:pt x="270" y="26"/>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40"/>
            <p:cNvSpPr/>
            <p:nvPr/>
          </p:nvSpPr>
          <p:spPr>
            <a:xfrm>
              <a:off x="1899275" y="2242275"/>
              <a:ext cx="5900" cy="4200"/>
            </a:xfrm>
            <a:custGeom>
              <a:rect b="b" l="l" r="r" t="t"/>
              <a:pathLst>
                <a:path extrusionOk="0" h="168" w="236">
                  <a:moveTo>
                    <a:pt x="107" y="0"/>
                  </a:moveTo>
                  <a:cubicBezTo>
                    <a:pt x="16" y="0"/>
                    <a:pt x="0" y="143"/>
                    <a:pt x="98" y="167"/>
                  </a:cubicBezTo>
                  <a:cubicBezTo>
                    <a:pt x="209" y="167"/>
                    <a:pt x="236" y="3"/>
                    <a:pt x="131" y="3"/>
                  </a:cubicBezTo>
                  <a:cubicBezTo>
                    <a:pt x="122" y="1"/>
                    <a:pt x="115" y="0"/>
                    <a:pt x="10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40"/>
            <p:cNvSpPr/>
            <p:nvPr/>
          </p:nvSpPr>
          <p:spPr>
            <a:xfrm>
              <a:off x="1642975" y="2252500"/>
              <a:ext cx="9700" cy="9075"/>
            </a:xfrm>
            <a:custGeom>
              <a:rect b="b" l="l" r="r" t="t"/>
              <a:pathLst>
                <a:path extrusionOk="0" h="363" w="388">
                  <a:moveTo>
                    <a:pt x="175" y="1"/>
                  </a:moveTo>
                  <a:cubicBezTo>
                    <a:pt x="90" y="1"/>
                    <a:pt x="33" y="72"/>
                    <a:pt x="33" y="139"/>
                  </a:cubicBezTo>
                  <a:cubicBezTo>
                    <a:pt x="0" y="251"/>
                    <a:pt x="85" y="337"/>
                    <a:pt x="164" y="363"/>
                  </a:cubicBezTo>
                  <a:cubicBezTo>
                    <a:pt x="276" y="363"/>
                    <a:pt x="361" y="277"/>
                    <a:pt x="388" y="199"/>
                  </a:cubicBezTo>
                  <a:cubicBezTo>
                    <a:pt x="388" y="87"/>
                    <a:pt x="302" y="8"/>
                    <a:pt x="223" y="8"/>
                  </a:cubicBezTo>
                  <a:cubicBezTo>
                    <a:pt x="207" y="3"/>
                    <a:pt x="190" y="1"/>
                    <a:pt x="17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40"/>
            <p:cNvSpPr/>
            <p:nvPr/>
          </p:nvSpPr>
          <p:spPr>
            <a:xfrm>
              <a:off x="1889575" y="2249825"/>
              <a:ext cx="6075" cy="4850"/>
            </a:xfrm>
            <a:custGeom>
              <a:rect b="b" l="l" r="r" t="t"/>
              <a:pathLst>
                <a:path extrusionOk="0" h="194" w="243">
                  <a:moveTo>
                    <a:pt x="112" y="1"/>
                  </a:moveTo>
                  <a:cubicBezTo>
                    <a:pt x="22" y="1"/>
                    <a:pt x="0" y="169"/>
                    <a:pt x="105" y="194"/>
                  </a:cubicBezTo>
                  <a:cubicBezTo>
                    <a:pt x="243" y="194"/>
                    <a:pt x="243" y="3"/>
                    <a:pt x="131" y="3"/>
                  </a:cubicBezTo>
                  <a:cubicBezTo>
                    <a:pt x="124" y="2"/>
                    <a:pt x="118" y="1"/>
                    <a:pt x="11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40"/>
            <p:cNvSpPr/>
            <p:nvPr/>
          </p:nvSpPr>
          <p:spPr>
            <a:xfrm>
              <a:off x="1649200" y="2238450"/>
              <a:ext cx="4800" cy="4575"/>
            </a:xfrm>
            <a:custGeom>
              <a:rect b="b" l="l" r="r" t="t"/>
              <a:pathLst>
                <a:path extrusionOk="0" h="183" w="192">
                  <a:moveTo>
                    <a:pt x="73" y="1"/>
                  </a:moveTo>
                  <a:cubicBezTo>
                    <a:pt x="32" y="1"/>
                    <a:pt x="1" y="58"/>
                    <a:pt x="1" y="103"/>
                  </a:cubicBezTo>
                  <a:cubicBezTo>
                    <a:pt x="1" y="156"/>
                    <a:pt x="53" y="182"/>
                    <a:pt x="80" y="182"/>
                  </a:cubicBezTo>
                  <a:cubicBezTo>
                    <a:pt x="165" y="156"/>
                    <a:pt x="191" y="44"/>
                    <a:pt x="112" y="18"/>
                  </a:cubicBezTo>
                  <a:cubicBezTo>
                    <a:pt x="99" y="6"/>
                    <a:pt x="86" y="1"/>
                    <a:pt x="7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40"/>
            <p:cNvSpPr/>
            <p:nvPr/>
          </p:nvSpPr>
          <p:spPr>
            <a:xfrm>
              <a:off x="764050" y="1325475"/>
              <a:ext cx="1839325" cy="999925"/>
            </a:xfrm>
            <a:custGeom>
              <a:rect b="b" l="l" r="r" t="t"/>
              <a:pathLst>
                <a:path extrusionOk="0" h="39997" w="73573">
                  <a:moveTo>
                    <a:pt x="18979" y="23671"/>
                  </a:moveTo>
                  <a:cubicBezTo>
                    <a:pt x="20621" y="24111"/>
                    <a:pt x="22402" y="24794"/>
                    <a:pt x="22481" y="25123"/>
                  </a:cubicBezTo>
                  <a:cubicBezTo>
                    <a:pt x="22481" y="25123"/>
                    <a:pt x="22481" y="25149"/>
                    <a:pt x="22455" y="25175"/>
                  </a:cubicBezTo>
                  <a:cubicBezTo>
                    <a:pt x="22402" y="25202"/>
                    <a:pt x="21883" y="25557"/>
                    <a:pt x="21279" y="25754"/>
                  </a:cubicBezTo>
                  <a:cubicBezTo>
                    <a:pt x="21162" y="25772"/>
                    <a:pt x="21004" y="25791"/>
                    <a:pt x="20825" y="25791"/>
                  </a:cubicBezTo>
                  <a:cubicBezTo>
                    <a:pt x="20751" y="25791"/>
                    <a:pt x="20674" y="25788"/>
                    <a:pt x="20595" y="25780"/>
                  </a:cubicBezTo>
                  <a:cubicBezTo>
                    <a:pt x="19964" y="25721"/>
                    <a:pt x="19196" y="25425"/>
                    <a:pt x="19031" y="25011"/>
                  </a:cubicBezTo>
                  <a:cubicBezTo>
                    <a:pt x="18926" y="24492"/>
                    <a:pt x="18893" y="24052"/>
                    <a:pt x="18979" y="23671"/>
                  </a:cubicBezTo>
                  <a:close/>
                  <a:moveTo>
                    <a:pt x="18788" y="23257"/>
                  </a:moveTo>
                  <a:lnTo>
                    <a:pt x="18729" y="23421"/>
                  </a:lnTo>
                  <a:cubicBezTo>
                    <a:pt x="18598" y="23914"/>
                    <a:pt x="18598" y="24466"/>
                    <a:pt x="18729" y="25097"/>
                  </a:cubicBezTo>
                  <a:lnTo>
                    <a:pt x="18729" y="25123"/>
                  </a:lnTo>
                  <a:cubicBezTo>
                    <a:pt x="18952" y="25668"/>
                    <a:pt x="19826" y="25997"/>
                    <a:pt x="20569" y="26082"/>
                  </a:cubicBezTo>
                  <a:cubicBezTo>
                    <a:pt x="20646" y="26092"/>
                    <a:pt x="20738" y="26098"/>
                    <a:pt x="20836" y="26098"/>
                  </a:cubicBezTo>
                  <a:cubicBezTo>
                    <a:pt x="21014" y="26098"/>
                    <a:pt x="21213" y="26078"/>
                    <a:pt x="21390" y="26023"/>
                  </a:cubicBezTo>
                  <a:cubicBezTo>
                    <a:pt x="22047" y="25832"/>
                    <a:pt x="22619" y="25425"/>
                    <a:pt x="22645" y="25425"/>
                  </a:cubicBezTo>
                  <a:cubicBezTo>
                    <a:pt x="22810" y="25287"/>
                    <a:pt x="22810" y="25123"/>
                    <a:pt x="22783" y="25064"/>
                  </a:cubicBezTo>
                  <a:cubicBezTo>
                    <a:pt x="22619" y="24354"/>
                    <a:pt x="19826" y="23559"/>
                    <a:pt x="18952" y="23316"/>
                  </a:cubicBezTo>
                  <a:lnTo>
                    <a:pt x="18788" y="23257"/>
                  </a:lnTo>
                  <a:close/>
                  <a:moveTo>
                    <a:pt x="72627" y="303"/>
                  </a:moveTo>
                  <a:cubicBezTo>
                    <a:pt x="72856" y="303"/>
                    <a:pt x="73038" y="308"/>
                    <a:pt x="73165" y="316"/>
                  </a:cubicBezTo>
                  <a:lnTo>
                    <a:pt x="73191" y="316"/>
                  </a:lnTo>
                  <a:cubicBezTo>
                    <a:pt x="73080" y="454"/>
                    <a:pt x="72698" y="750"/>
                    <a:pt x="71358" y="1493"/>
                  </a:cubicBezTo>
                  <a:cubicBezTo>
                    <a:pt x="70287" y="2038"/>
                    <a:pt x="69032" y="2669"/>
                    <a:pt x="68099" y="3109"/>
                  </a:cubicBezTo>
                  <a:cubicBezTo>
                    <a:pt x="67770" y="3273"/>
                    <a:pt x="67494" y="3411"/>
                    <a:pt x="67251" y="3517"/>
                  </a:cubicBezTo>
                  <a:cubicBezTo>
                    <a:pt x="66594" y="3845"/>
                    <a:pt x="65358" y="4423"/>
                    <a:pt x="63939" y="5081"/>
                  </a:cubicBezTo>
                  <a:cubicBezTo>
                    <a:pt x="61501" y="6204"/>
                    <a:pt x="58459" y="7597"/>
                    <a:pt x="56382" y="8668"/>
                  </a:cubicBezTo>
                  <a:cubicBezTo>
                    <a:pt x="52958" y="10416"/>
                    <a:pt x="49778" y="12966"/>
                    <a:pt x="45047" y="17809"/>
                  </a:cubicBezTo>
                  <a:cubicBezTo>
                    <a:pt x="42878" y="20030"/>
                    <a:pt x="41373" y="22001"/>
                    <a:pt x="40552" y="23671"/>
                  </a:cubicBezTo>
                  <a:cubicBezTo>
                    <a:pt x="39731" y="25340"/>
                    <a:pt x="39895" y="26161"/>
                    <a:pt x="40007" y="26411"/>
                  </a:cubicBezTo>
                  <a:cubicBezTo>
                    <a:pt x="40085" y="26628"/>
                    <a:pt x="40250" y="26930"/>
                    <a:pt x="40499" y="27311"/>
                  </a:cubicBezTo>
                  <a:cubicBezTo>
                    <a:pt x="40940" y="28021"/>
                    <a:pt x="41511" y="29006"/>
                    <a:pt x="41952" y="30156"/>
                  </a:cubicBezTo>
                  <a:cubicBezTo>
                    <a:pt x="42004" y="30354"/>
                    <a:pt x="42057" y="30485"/>
                    <a:pt x="42090" y="30649"/>
                  </a:cubicBezTo>
                  <a:cubicBezTo>
                    <a:pt x="42169" y="30899"/>
                    <a:pt x="42221" y="31116"/>
                    <a:pt x="42359" y="31306"/>
                  </a:cubicBezTo>
                  <a:cubicBezTo>
                    <a:pt x="42471" y="31530"/>
                    <a:pt x="42688" y="31694"/>
                    <a:pt x="42911" y="31832"/>
                  </a:cubicBezTo>
                  <a:cubicBezTo>
                    <a:pt x="43042" y="31937"/>
                    <a:pt x="43154" y="32023"/>
                    <a:pt x="43240" y="32128"/>
                  </a:cubicBezTo>
                  <a:cubicBezTo>
                    <a:pt x="43483" y="32377"/>
                    <a:pt x="43673" y="32732"/>
                    <a:pt x="43838" y="33251"/>
                  </a:cubicBezTo>
                  <a:cubicBezTo>
                    <a:pt x="44002" y="33744"/>
                    <a:pt x="44225" y="34132"/>
                    <a:pt x="45014" y="34953"/>
                  </a:cubicBezTo>
                  <a:cubicBezTo>
                    <a:pt x="45507" y="35472"/>
                    <a:pt x="45618" y="35965"/>
                    <a:pt x="45756" y="36458"/>
                  </a:cubicBezTo>
                  <a:cubicBezTo>
                    <a:pt x="45835" y="36760"/>
                    <a:pt x="45921" y="37089"/>
                    <a:pt x="46111" y="37418"/>
                  </a:cubicBezTo>
                  <a:cubicBezTo>
                    <a:pt x="46328" y="37799"/>
                    <a:pt x="46552" y="38127"/>
                    <a:pt x="46690" y="38344"/>
                  </a:cubicBezTo>
                  <a:lnTo>
                    <a:pt x="46138" y="38292"/>
                  </a:lnTo>
                  <a:lnTo>
                    <a:pt x="46223" y="38508"/>
                  </a:lnTo>
                  <a:cubicBezTo>
                    <a:pt x="46276" y="38673"/>
                    <a:pt x="46387" y="38863"/>
                    <a:pt x="46525" y="39028"/>
                  </a:cubicBezTo>
                  <a:lnTo>
                    <a:pt x="46249" y="39001"/>
                  </a:lnTo>
                  <a:lnTo>
                    <a:pt x="46328" y="39225"/>
                  </a:lnTo>
                  <a:cubicBezTo>
                    <a:pt x="46361" y="39251"/>
                    <a:pt x="46387" y="39304"/>
                    <a:pt x="46414" y="39389"/>
                  </a:cubicBezTo>
                  <a:cubicBezTo>
                    <a:pt x="46223" y="39277"/>
                    <a:pt x="46059" y="39166"/>
                    <a:pt x="46000" y="39113"/>
                  </a:cubicBezTo>
                  <a:lnTo>
                    <a:pt x="45618" y="38784"/>
                  </a:lnTo>
                  <a:lnTo>
                    <a:pt x="45618" y="38784"/>
                  </a:lnTo>
                  <a:lnTo>
                    <a:pt x="45756" y="39330"/>
                  </a:lnTo>
                  <a:cubicBezTo>
                    <a:pt x="45566" y="39251"/>
                    <a:pt x="45290" y="39113"/>
                    <a:pt x="45152" y="38896"/>
                  </a:cubicBezTo>
                  <a:lnTo>
                    <a:pt x="45126" y="38837"/>
                  </a:lnTo>
                  <a:lnTo>
                    <a:pt x="45047" y="38837"/>
                  </a:lnTo>
                  <a:cubicBezTo>
                    <a:pt x="44718" y="38837"/>
                    <a:pt x="44606" y="38535"/>
                    <a:pt x="44521" y="38206"/>
                  </a:cubicBezTo>
                  <a:cubicBezTo>
                    <a:pt x="44468" y="37963"/>
                    <a:pt x="44633" y="36892"/>
                    <a:pt x="44718" y="36563"/>
                  </a:cubicBezTo>
                  <a:cubicBezTo>
                    <a:pt x="44850" y="35716"/>
                    <a:pt x="44416" y="34921"/>
                    <a:pt x="43456" y="34375"/>
                  </a:cubicBezTo>
                  <a:cubicBezTo>
                    <a:pt x="42635" y="33882"/>
                    <a:pt x="41373" y="32732"/>
                    <a:pt x="40716" y="31996"/>
                  </a:cubicBezTo>
                  <a:lnTo>
                    <a:pt x="40690" y="31963"/>
                  </a:lnTo>
                  <a:cubicBezTo>
                    <a:pt x="40007" y="31201"/>
                    <a:pt x="39238" y="30294"/>
                    <a:pt x="38147" y="30189"/>
                  </a:cubicBezTo>
                  <a:cubicBezTo>
                    <a:pt x="38087" y="30185"/>
                    <a:pt x="38026" y="30182"/>
                    <a:pt x="37965" y="30182"/>
                  </a:cubicBezTo>
                  <a:cubicBezTo>
                    <a:pt x="37573" y="30182"/>
                    <a:pt x="37147" y="30275"/>
                    <a:pt x="36721" y="30485"/>
                  </a:cubicBezTo>
                  <a:cubicBezTo>
                    <a:pt x="35571" y="31037"/>
                    <a:pt x="35104" y="34099"/>
                    <a:pt x="35078" y="34842"/>
                  </a:cubicBezTo>
                  <a:cubicBezTo>
                    <a:pt x="35078" y="35525"/>
                    <a:pt x="35295" y="35742"/>
                    <a:pt x="35486" y="35965"/>
                  </a:cubicBezTo>
                  <a:cubicBezTo>
                    <a:pt x="35650" y="36130"/>
                    <a:pt x="35762" y="36268"/>
                    <a:pt x="35735" y="36760"/>
                  </a:cubicBezTo>
                  <a:cubicBezTo>
                    <a:pt x="35683" y="37608"/>
                    <a:pt x="35624" y="38673"/>
                    <a:pt x="36583" y="38811"/>
                  </a:cubicBezTo>
                  <a:cubicBezTo>
                    <a:pt x="36471" y="39028"/>
                    <a:pt x="36143" y="39060"/>
                    <a:pt x="36143" y="39087"/>
                  </a:cubicBezTo>
                  <a:lnTo>
                    <a:pt x="35900" y="39087"/>
                  </a:lnTo>
                  <a:lnTo>
                    <a:pt x="36011" y="39304"/>
                  </a:lnTo>
                  <a:cubicBezTo>
                    <a:pt x="36011" y="39304"/>
                    <a:pt x="36116" y="39494"/>
                    <a:pt x="36340" y="39685"/>
                  </a:cubicBezTo>
                  <a:lnTo>
                    <a:pt x="35978" y="39685"/>
                  </a:lnTo>
                  <a:cubicBezTo>
                    <a:pt x="35683" y="39658"/>
                    <a:pt x="35433" y="39520"/>
                    <a:pt x="35354" y="39468"/>
                  </a:cubicBezTo>
                  <a:lnTo>
                    <a:pt x="34993" y="39251"/>
                  </a:lnTo>
                  <a:lnTo>
                    <a:pt x="35104" y="39580"/>
                  </a:lnTo>
                  <a:cubicBezTo>
                    <a:pt x="34966" y="39520"/>
                    <a:pt x="34776" y="39356"/>
                    <a:pt x="34638" y="39192"/>
                  </a:cubicBezTo>
                  <a:cubicBezTo>
                    <a:pt x="34395" y="38896"/>
                    <a:pt x="34395" y="38318"/>
                    <a:pt x="34638" y="37772"/>
                  </a:cubicBezTo>
                  <a:cubicBezTo>
                    <a:pt x="34664" y="37713"/>
                    <a:pt x="34697" y="37687"/>
                    <a:pt x="34723" y="37634"/>
                  </a:cubicBezTo>
                  <a:cubicBezTo>
                    <a:pt x="34966" y="37030"/>
                    <a:pt x="35295" y="36373"/>
                    <a:pt x="34474" y="35801"/>
                  </a:cubicBezTo>
                  <a:cubicBezTo>
                    <a:pt x="34395" y="35716"/>
                    <a:pt x="34257" y="35637"/>
                    <a:pt x="34145" y="35551"/>
                  </a:cubicBezTo>
                  <a:cubicBezTo>
                    <a:pt x="33383" y="35032"/>
                    <a:pt x="32364" y="34323"/>
                    <a:pt x="32069" y="33606"/>
                  </a:cubicBezTo>
                  <a:cubicBezTo>
                    <a:pt x="31681" y="32732"/>
                    <a:pt x="31438" y="31911"/>
                    <a:pt x="31793" y="29913"/>
                  </a:cubicBezTo>
                  <a:lnTo>
                    <a:pt x="31819" y="29664"/>
                  </a:lnTo>
                  <a:lnTo>
                    <a:pt x="31602" y="29749"/>
                  </a:lnTo>
                  <a:cubicBezTo>
                    <a:pt x="31183" y="29863"/>
                    <a:pt x="30739" y="29923"/>
                    <a:pt x="30287" y="29923"/>
                  </a:cubicBezTo>
                  <a:cubicBezTo>
                    <a:pt x="30087" y="29923"/>
                    <a:pt x="29885" y="29911"/>
                    <a:pt x="29683" y="29887"/>
                  </a:cubicBezTo>
                  <a:cubicBezTo>
                    <a:pt x="28290" y="29749"/>
                    <a:pt x="27028" y="29144"/>
                    <a:pt x="26095" y="28159"/>
                  </a:cubicBezTo>
                  <a:lnTo>
                    <a:pt x="26043" y="28106"/>
                  </a:lnTo>
                  <a:lnTo>
                    <a:pt x="25990" y="28106"/>
                  </a:lnTo>
                  <a:cubicBezTo>
                    <a:pt x="25905" y="28106"/>
                    <a:pt x="25826" y="28080"/>
                    <a:pt x="25740" y="28080"/>
                  </a:cubicBezTo>
                  <a:cubicBezTo>
                    <a:pt x="25602" y="28062"/>
                    <a:pt x="25462" y="28054"/>
                    <a:pt x="25322" y="28054"/>
                  </a:cubicBezTo>
                  <a:cubicBezTo>
                    <a:pt x="24795" y="28054"/>
                    <a:pt x="24256" y="28167"/>
                    <a:pt x="23717" y="28297"/>
                  </a:cubicBezTo>
                  <a:cubicBezTo>
                    <a:pt x="23114" y="28423"/>
                    <a:pt x="22490" y="28550"/>
                    <a:pt x="21859" y="28550"/>
                  </a:cubicBezTo>
                  <a:cubicBezTo>
                    <a:pt x="21801" y="28550"/>
                    <a:pt x="21744" y="28549"/>
                    <a:pt x="21686" y="28546"/>
                  </a:cubicBezTo>
                  <a:cubicBezTo>
                    <a:pt x="21305" y="28546"/>
                    <a:pt x="20976" y="28514"/>
                    <a:pt x="20621" y="28487"/>
                  </a:cubicBezTo>
                  <a:cubicBezTo>
                    <a:pt x="19307" y="28349"/>
                    <a:pt x="18538" y="28080"/>
                    <a:pt x="18019" y="27916"/>
                  </a:cubicBezTo>
                  <a:cubicBezTo>
                    <a:pt x="17776" y="27804"/>
                    <a:pt x="17579" y="27751"/>
                    <a:pt x="17415" y="27725"/>
                  </a:cubicBezTo>
                  <a:cubicBezTo>
                    <a:pt x="17336" y="27725"/>
                    <a:pt x="17283" y="27725"/>
                    <a:pt x="17198" y="27751"/>
                  </a:cubicBezTo>
                  <a:cubicBezTo>
                    <a:pt x="16869" y="27856"/>
                    <a:pt x="16541" y="28244"/>
                    <a:pt x="16048" y="28875"/>
                  </a:cubicBezTo>
                  <a:cubicBezTo>
                    <a:pt x="15805" y="29171"/>
                    <a:pt x="15529" y="29532"/>
                    <a:pt x="15174" y="29913"/>
                  </a:cubicBezTo>
                  <a:cubicBezTo>
                    <a:pt x="13722" y="31609"/>
                    <a:pt x="11612" y="33554"/>
                    <a:pt x="10055" y="34953"/>
                  </a:cubicBezTo>
                  <a:cubicBezTo>
                    <a:pt x="9694" y="35308"/>
                    <a:pt x="9339" y="35637"/>
                    <a:pt x="8958" y="35992"/>
                  </a:cubicBezTo>
                  <a:cubicBezTo>
                    <a:pt x="7670" y="37220"/>
                    <a:pt x="6303" y="38508"/>
                    <a:pt x="5619" y="38732"/>
                  </a:cubicBezTo>
                  <a:cubicBezTo>
                    <a:pt x="5560" y="38758"/>
                    <a:pt x="5534" y="38758"/>
                    <a:pt x="5508" y="38758"/>
                  </a:cubicBezTo>
                  <a:cubicBezTo>
                    <a:pt x="5534" y="38620"/>
                    <a:pt x="5725" y="38265"/>
                    <a:pt x="5863" y="38016"/>
                  </a:cubicBezTo>
                  <a:cubicBezTo>
                    <a:pt x="5889" y="37937"/>
                    <a:pt x="5948" y="37851"/>
                    <a:pt x="5974" y="37772"/>
                  </a:cubicBezTo>
                  <a:cubicBezTo>
                    <a:pt x="6441" y="36925"/>
                    <a:pt x="7367" y="35610"/>
                    <a:pt x="8767" y="33606"/>
                  </a:cubicBezTo>
                  <a:lnTo>
                    <a:pt x="9036" y="33173"/>
                  </a:lnTo>
                  <a:cubicBezTo>
                    <a:pt x="9450" y="32621"/>
                    <a:pt x="9805" y="32101"/>
                    <a:pt x="10134" y="31635"/>
                  </a:cubicBezTo>
                  <a:cubicBezTo>
                    <a:pt x="11146" y="30189"/>
                    <a:pt x="11888" y="29144"/>
                    <a:pt x="12217" y="28573"/>
                  </a:cubicBezTo>
                  <a:lnTo>
                    <a:pt x="12519" y="28054"/>
                  </a:lnTo>
                  <a:lnTo>
                    <a:pt x="12026" y="28349"/>
                  </a:lnTo>
                  <a:cubicBezTo>
                    <a:pt x="11501" y="28652"/>
                    <a:pt x="10627" y="29092"/>
                    <a:pt x="9503" y="29637"/>
                  </a:cubicBezTo>
                  <a:cubicBezTo>
                    <a:pt x="8491" y="30156"/>
                    <a:pt x="7262" y="30761"/>
                    <a:pt x="5915" y="31471"/>
                  </a:cubicBezTo>
                  <a:cubicBezTo>
                    <a:pt x="3287" y="32844"/>
                    <a:pt x="2629" y="33146"/>
                    <a:pt x="1618" y="33580"/>
                  </a:cubicBezTo>
                  <a:lnTo>
                    <a:pt x="1315" y="33718"/>
                  </a:lnTo>
                  <a:cubicBezTo>
                    <a:pt x="987" y="33856"/>
                    <a:pt x="770" y="33882"/>
                    <a:pt x="658" y="33882"/>
                  </a:cubicBezTo>
                  <a:cubicBezTo>
                    <a:pt x="579" y="33856"/>
                    <a:pt x="527" y="33830"/>
                    <a:pt x="494" y="33830"/>
                  </a:cubicBezTo>
                  <a:cubicBezTo>
                    <a:pt x="494" y="33580"/>
                    <a:pt x="1453" y="32653"/>
                    <a:pt x="2031" y="32075"/>
                  </a:cubicBezTo>
                  <a:cubicBezTo>
                    <a:pt x="2110" y="31996"/>
                    <a:pt x="2196" y="31885"/>
                    <a:pt x="2275" y="31799"/>
                  </a:cubicBezTo>
                  <a:cubicBezTo>
                    <a:pt x="3319" y="30787"/>
                    <a:pt x="10791" y="24932"/>
                    <a:pt x="12269" y="23782"/>
                  </a:cubicBezTo>
                  <a:lnTo>
                    <a:pt x="12355" y="23723"/>
                  </a:lnTo>
                  <a:lnTo>
                    <a:pt x="12322" y="23618"/>
                  </a:lnTo>
                  <a:cubicBezTo>
                    <a:pt x="12217" y="22573"/>
                    <a:pt x="13669" y="21344"/>
                    <a:pt x="14293" y="20852"/>
                  </a:cubicBezTo>
                  <a:cubicBezTo>
                    <a:pt x="14681" y="20549"/>
                    <a:pt x="15174" y="20247"/>
                    <a:pt x="15772" y="19840"/>
                  </a:cubicBezTo>
                  <a:cubicBezTo>
                    <a:pt x="16731" y="19235"/>
                    <a:pt x="17940" y="18466"/>
                    <a:pt x="19524" y="17237"/>
                  </a:cubicBezTo>
                  <a:cubicBezTo>
                    <a:pt x="22153" y="15266"/>
                    <a:pt x="24538" y="13347"/>
                    <a:pt x="25004" y="12966"/>
                  </a:cubicBezTo>
                  <a:cubicBezTo>
                    <a:pt x="25201" y="12764"/>
                    <a:pt x="25346" y="12708"/>
                    <a:pt x="25422" y="12708"/>
                  </a:cubicBezTo>
                  <a:cubicBezTo>
                    <a:pt x="25440" y="12708"/>
                    <a:pt x="25454" y="12711"/>
                    <a:pt x="25464" y="12716"/>
                  </a:cubicBezTo>
                  <a:cubicBezTo>
                    <a:pt x="25464" y="12716"/>
                    <a:pt x="25524" y="12716"/>
                    <a:pt x="25550" y="12775"/>
                  </a:cubicBezTo>
                  <a:cubicBezTo>
                    <a:pt x="25629" y="12907"/>
                    <a:pt x="25602" y="13321"/>
                    <a:pt x="25386" y="13893"/>
                  </a:cubicBezTo>
                  <a:cubicBezTo>
                    <a:pt x="25004" y="14773"/>
                    <a:pt x="24071" y="16192"/>
                    <a:pt x="22455" y="18387"/>
                  </a:cubicBezTo>
                  <a:lnTo>
                    <a:pt x="22343" y="18578"/>
                  </a:lnTo>
                  <a:lnTo>
                    <a:pt x="22540" y="18630"/>
                  </a:lnTo>
                  <a:cubicBezTo>
                    <a:pt x="25550" y="19675"/>
                    <a:pt x="29243" y="21154"/>
                    <a:pt x="29276" y="21180"/>
                  </a:cubicBezTo>
                  <a:lnTo>
                    <a:pt x="29381" y="21206"/>
                  </a:lnTo>
                  <a:lnTo>
                    <a:pt x="29440" y="21154"/>
                  </a:lnTo>
                  <a:cubicBezTo>
                    <a:pt x="29493" y="21095"/>
                    <a:pt x="33843" y="16882"/>
                    <a:pt x="36254" y="14195"/>
                  </a:cubicBezTo>
                  <a:cubicBezTo>
                    <a:pt x="37897" y="12361"/>
                    <a:pt x="41104" y="10252"/>
                    <a:pt x="43673" y="8557"/>
                  </a:cubicBezTo>
                  <a:cubicBezTo>
                    <a:pt x="44442" y="8038"/>
                    <a:pt x="45178" y="7571"/>
                    <a:pt x="45783" y="7157"/>
                  </a:cubicBezTo>
                  <a:cubicBezTo>
                    <a:pt x="46985" y="6309"/>
                    <a:pt x="51533" y="4943"/>
                    <a:pt x="55528" y="3707"/>
                  </a:cubicBezTo>
                  <a:cubicBezTo>
                    <a:pt x="57663" y="3083"/>
                    <a:pt x="59694" y="2452"/>
                    <a:pt x="61113" y="1959"/>
                  </a:cubicBezTo>
                  <a:cubicBezTo>
                    <a:pt x="64760" y="677"/>
                    <a:pt x="70576" y="303"/>
                    <a:pt x="72627" y="303"/>
                  </a:cubicBezTo>
                  <a:close/>
                  <a:moveTo>
                    <a:pt x="72625" y="1"/>
                  </a:moveTo>
                  <a:cubicBezTo>
                    <a:pt x="70565" y="1"/>
                    <a:pt x="64702" y="374"/>
                    <a:pt x="61008" y="1657"/>
                  </a:cubicBezTo>
                  <a:cubicBezTo>
                    <a:pt x="59582" y="2176"/>
                    <a:pt x="57558" y="2781"/>
                    <a:pt x="55423" y="3438"/>
                  </a:cubicBezTo>
                  <a:cubicBezTo>
                    <a:pt x="51204" y="4726"/>
                    <a:pt x="46854" y="6040"/>
                    <a:pt x="45618" y="6914"/>
                  </a:cubicBezTo>
                  <a:cubicBezTo>
                    <a:pt x="45014" y="7321"/>
                    <a:pt x="44278" y="7788"/>
                    <a:pt x="43509" y="8307"/>
                  </a:cubicBezTo>
                  <a:cubicBezTo>
                    <a:pt x="40907" y="10009"/>
                    <a:pt x="37680" y="12118"/>
                    <a:pt x="36011" y="13978"/>
                  </a:cubicBezTo>
                  <a:cubicBezTo>
                    <a:pt x="33790" y="16468"/>
                    <a:pt x="29874" y="20300"/>
                    <a:pt x="29302" y="20852"/>
                  </a:cubicBezTo>
                  <a:cubicBezTo>
                    <a:pt x="28724" y="20628"/>
                    <a:pt x="25550" y="19347"/>
                    <a:pt x="22836" y="18414"/>
                  </a:cubicBezTo>
                  <a:cubicBezTo>
                    <a:pt x="24374" y="16278"/>
                    <a:pt x="25274" y="14878"/>
                    <a:pt x="25662" y="14004"/>
                  </a:cubicBezTo>
                  <a:cubicBezTo>
                    <a:pt x="25905" y="13400"/>
                    <a:pt x="25957" y="12881"/>
                    <a:pt x="25793" y="12611"/>
                  </a:cubicBezTo>
                  <a:cubicBezTo>
                    <a:pt x="25740" y="12499"/>
                    <a:pt x="25629" y="12414"/>
                    <a:pt x="25497" y="12388"/>
                  </a:cubicBezTo>
                  <a:cubicBezTo>
                    <a:pt x="25274" y="12388"/>
                    <a:pt x="25057" y="12499"/>
                    <a:pt x="24781" y="12716"/>
                  </a:cubicBezTo>
                  <a:cubicBezTo>
                    <a:pt x="24347" y="13104"/>
                    <a:pt x="21962" y="15016"/>
                    <a:pt x="19360" y="16988"/>
                  </a:cubicBezTo>
                  <a:cubicBezTo>
                    <a:pt x="17743" y="18197"/>
                    <a:pt x="16567" y="18959"/>
                    <a:pt x="15608" y="19590"/>
                  </a:cubicBezTo>
                  <a:cubicBezTo>
                    <a:pt x="14983" y="19971"/>
                    <a:pt x="14517" y="20300"/>
                    <a:pt x="14103" y="20602"/>
                  </a:cubicBezTo>
                  <a:cubicBezTo>
                    <a:pt x="13281" y="21233"/>
                    <a:pt x="11967" y="22435"/>
                    <a:pt x="12026" y="23585"/>
                  </a:cubicBezTo>
                  <a:cubicBezTo>
                    <a:pt x="10384" y="24847"/>
                    <a:pt x="3096" y="30570"/>
                    <a:pt x="2084" y="31582"/>
                  </a:cubicBezTo>
                  <a:cubicBezTo>
                    <a:pt x="1972" y="31668"/>
                    <a:pt x="1893" y="31773"/>
                    <a:pt x="1808" y="31858"/>
                  </a:cubicBezTo>
                  <a:cubicBezTo>
                    <a:pt x="658" y="32982"/>
                    <a:pt x="1" y="33665"/>
                    <a:pt x="251" y="34020"/>
                  </a:cubicBezTo>
                  <a:cubicBezTo>
                    <a:pt x="277" y="34047"/>
                    <a:pt x="389" y="34158"/>
                    <a:pt x="632" y="34185"/>
                  </a:cubicBezTo>
                  <a:cubicBezTo>
                    <a:pt x="661" y="34188"/>
                    <a:pt x="690" y="34190"/>
                    <a:pt x="720" y="34190"/>
                  </a:cubicBezTo>
                  <a:cubicBezTo>
                    <a:pt x="925" y="34190"/>
                    <a:pt x="1164" y="34114"/>
                    <a:pt x="1427" y="33994"/>
                  </a:cubicBezTo>
                  <a:lnTo>
                    <a:pt x="1756" y="33856"/>
                  </a:lnTo>
                  <a:cubicBezTo>
                    <a:pt x="2767" y="33416"/>
                    <a:pt x="3425" y="33113"/>
                    <a:pt x="6053" y="31747"/>
                  </a:cubicBezTo>
                  <a:cubicBezTo>
                    <a:pt x="7394" y="31037"/>
                    <a:pt x="8655" y="30432"/>
                    <a:pt x="9641" y="29913"/>
                  </a:cubicBezTo>
                  <a:cubicBezTo>
                    <a:pt x="10436" y="29532"/>
                    <a:pt x="11119" y="29171"/>
                    <a:pt x="11639" y="28901"/>
                  </a:cubicBezTo>
                  <a:lnTo>
                    <a:pt x="11639" y="28901"/>
                  </a:lnTo>
                  <a:cubicBezTo>
                    <a:pt x="11257" y="29499"/>
                    <a:pt x="10627" y="30380"/>
                    <a:pt x="9858" y="31471"/>
                  </a:cubicBezTo>
                  <a:cubicBezTo>
                    <a:pt x="9529" y="31937"/>
                    <a:pt x="9174" y="32456"/>
                    <a:pt x="8793" y="33008"/>
                  </a:cubicBezTo>
                  <a:lnTo>
                    <a:pt x="8491" y="33416"/>
                  </a:lnTo>
                  <a:cubicBezTo>
                    <a:pt x="7098" y="35446"/>
                    <a:pt x="6165" y="36760"/>
                    <a:pt x="5698" y="37634"/>
                  </a:cubicBezTo>
                  <a:cubicBezTo>
                    <a:pt x="5672" y="37713"/>
                    <a:pt x="5619" y="37799"/>
                    <a:pt x="5587" y="37878"/>
                  </a:cubicBezTo>
                  <a:cubicBezTo>
                    <a:pt x="5291" y="38430"/>
                    <a:pt x="5127" y="38732"/>
                    <a:pt x="5232" y="38922"/>
                  </a:cubicBezTo>
                  <a:cubicBezTo>
                    <a:pt x="5258" y="38975"/>
                    <a:pt x="5317" y="39060"/>
                    <a:pt x="5455" y="39060"/>
                  </a:cubicBezTo>
                  <a:cubicBezTo>
                    <a:pt x="5534" y="39060"/>
                    <a:pt x="5619" y="39060"/>
                    <a:pt x="5725" y="39028"/>
                  </a:cubicBezTo>
                  <a:cubicBezTo>
                    <a:pt x="6467" y="38784"/>
                    <a:pt x="7781" y="37523"/>
                    <a:pt x="9174" y="36208"/>
                  </a:cubicBezTo>
                  <a:cubicBezTo>
                    <a:pt x="9529" y="35880"/>
                    <a:pt x="9917" y="35525"/>
                    <a:pt x="10272" y="35197"/>
                  </a:cubicBezTo>
                  <a:cubicBezTo>
                    <a:pt x="11803" y="33771"/>
                    <a:pt x="13939" y="31832"/>
                    <a:pt x="15417" y="30130"/>
                  </a:cubicBezTo>
                  <a:cubicBezTo>
                    <a:pt x="15772" y="29723"/>
                    <a:pt x="16048" y="29368"/>
                    <a:pt x="16298" y="29066"/>
                  </a:cubicBezTo>
                  <a:cubicBezTo>
                    <a:pt x="16731" y="28514"/>
                    <a:pt x="17034" y="28106"/>
                    <a:pt x="17283" y="28054"/>
                  </a:cubicBezTo>
                  <a:cubicBezTo>
                    <a:pt x="17301" y="28054"/>
                    <a:pt x="17330" y="28039"/>
                    <a:pt x="17355" y="28039"/>
                  </a:cubicBezTo>
                  <a:cubicBezTo>
                    <a:pt x="17368" y="28039"/>
                    <a:pt x="17380" y="28043"/>
                    <a:pt x="17388" y="28054"/>
                  </a:cubicBezTo>
                  <a:cubicBezTo>
                    <a:pt x="17526" y="28054"/>
                    <a:pt x="17691" y="28106"/>
                    <a:pt x="17908" y="28185"/>
                  </a:cubicBezTo>
                  <a:cubicBezTo>
                    <a:pt x="18433" y="28382"/>
                    <a:pt x="19255" y="28652"/>
                    <a:pt x="20595" y="28790"/>
                  </a:cubicBezTo>
                  <a:cubicBezTo>
                    <a:pt x="20950" y="28816"/>
                    <a:pt x="21305" y="28842"/>
                    <a:pt x="21660" y="28842"/>
                  </a:cubicBezTo>
                  <a:cubicBezTo>
                    <a:pt x="21735" y="28845"/>
                    <a:pt x="21810" y="28847"/>
                    <a:pt x="21884" y="28847"/>
                  </a:cubicBezTo>
                  <a:cubicBezTo>
                    <a:pt x="22546" y="28847"/>
                    <a:pt x="23179" y="28723"/>
                    <a:pt x="23769" y="28599"/>
                  </a:cubicBezTo>
                  <a:cubicBezTo>
                    <a:pt x="24341" y="28484"/>
                    <a:pt x="24876" y="28368"/>
                    <a:pt x="25405" y="28368"/>
                  </a:cubicBezTo>
                  <a:cubicBezTo>
                    <a:pt x="25508" y="28368"/>
                    <a:pt x="25611" y="28372"/>
                    <a:pt x="25714" y="28382"/>
                  </a:cubicBezTo>
                  <a:cubicBezTo>
                    <a:pt x="25767" y="28382"/>
                    <a:pt x="25826" y="28408"/>
                    <a:pt x="25905" y="28408"/>
                  </a:cubicBezTo>
                  <a:cubicBezTo>
                    <a:pt x="26864" y="29420"/>
                    <a:pt x="28205" y="30051"/>
                    <a:pt x="29657" y="30189"/>
                  </a:cubicBezTo>
                  <a:cubicBezTo>
                    <a:pt x="29856" y="30215"/>
                    <a:pt x="30058" y="30227"/>
                    <a:pt x="30258" y="30227"/>
                  </a:cubicBezTo>
                  <a:cubicBezTo>
                    <a:pt x="30666" y="30227"/>
                    <a:pt x="31068" y="30179"/>
                    <a:pt x="31438" y="30104"/>
                  </a:cubicBezTo>
                  <a:lnTo>
                    <a:pt x="31438" y="30104"/>
                  </a:lnTo>
                  <a:cubicBezTo>
                    <a:pt x="31135" y="31996"/>
                    <a:pt x="31411" y="32844"/>
                    <a:pt x="31766" y="33718"/>
                  </a:cubicBezTo>
                  <a:cubicBezTo>
                    <a:pt x="32121" y="34539"/>
                    <a:pt x="33186" y="35282"/>
                    <a:pt x="33954" y="35801"/>
                  </a:cubicBezTo>
                  <a:cubicBezTo>
                    <a:pt x="34092" y="35880"/>
                    <a:pt x="34204" y="35965"/>
                    <a:pt x="34309" y="36044"/>
                  </a:cubicBezTo>
                  <a:cubicBezTo>
                    <a:pt x="34888" y="36458"/>
                    <a:pt x="34723" y="36866"/>
                    <a:pt x="34421" y="37496"/>
                  </a:cubicBezTo>
                  <a:cubicBezTo>
                    <a:pt x="34395" y="37549"/>
                    <a:pt x="34395" y="37608"/>
                    <a:pt x="34368" y="37634"/>
                  </a:cubicBezTo>
                  <a:cubicBezTo>
                    <a:pt x="34066" y="38318"/>
                    <a:pt x="34092" y="39001"/>
                    <a:pt x="34395" y="39389"/>
                  </a:cubicBezTo>
                  <a:cubicBezTo>
                    <a:pt x="34585" y="39606"/>
                    <a:pt x="34940" y="39908"/>
                    <a:pt x="35157" y="39934"/>
                  </a:cubicBezTo>
                  <a:cubicBezTo>
                    <a:pt x="35295" y="39934"/>
                    <a:pt x="35354" y="39882"/>
                    <a:pt x="35380" y="39849"/>
                  </a:cubicBezTo>
                  <a:cubicBezTo>
                    <a:pt x="35545" y="39908"/>
                    <a:pt x="35735" y="39961"/>
                    <a:pt x="35952" y="39987"/>
                  </a:cubicBezTo>
                  <a:cubicBezTo>
                    <a:pt x="36017" y="39993"/>
                    <a:pt x="36081" y="39996"/>
                    <a:pt x="36143" y="39996"/>
                  </a:cubicBezTo>
                  <a:cubicBezTo>
                    <a:pt x="36345" y="39996"/>
                    <a:pt x="36536" y="39962"/>
                    <a:pt x="36747" y="39882"/>
                  </a:cubicBezTo>
                  <a:lnTo>
                    <a:pt x="37023" y="39770"/>
                  </a:lnTo>
                  <a:lnTo>
                    <a:pt x="36774" y="39606"/>
                  </a:lnTo>
                  <a:cubicBezTo>
                    <a:pt x="36609" y="39520"/>
                    <a:pt x="36504" y="39415"/>
                    <a:pt x="36419" y="39330"/>
                  </a:cubicBezTo>
                  <a:cubicBezTo>
                    <a:pt x="36636" y="39225"/>
                    <a:pt x="36912" y="39028"/>
                    <a:pt x="36938" y="38673"/>
                  </a:cubicBezTo>
                  <a:lnTo>
                    <a:pt x="36964" y="38508"/>
                  </a:lnTo>
                  <a:lnTo>
                    <a:pt x="36800" y="38508"/>
                  </a:lnTo>
                  <a:cubicBezTo>
                    <a:pt x="36064" y="38508"/>
                    <a:pt x="35978" y="37963"/>
                    <a:pt x="36064" y="36787"/>
                  </a:cubicBezTo>
                  <a:cubicBezTo>
                    <a:pt x="36090" y="36156"/>
                    <a:pt x="35873" y="35939"/>
                    <a:pt x="35709" y="35742"/>
                  </a:cubicBezTo>
                  <a:cubicBezTo>
                    <a:pt x="35545" y="35551"/>
                    <a:pt x="35380" y="35387"/>
                    <a:pt x="35380" y="34842"/>
                  </a:cubicBezTo>
                  <a:cubicBezTo>
                    <a:pt x="35407" y="33856"/>
                    <a:pt x="35952" y="31201"/>
                    <a:pt x="36833" y="30761"/>
                  </a:cubicBezTo>
                  <a:cubicBezTo>
                    <a:pt x="37198" y="30589"/>
                    <a:pt x="37550" y="30500"/>
                    <a:pt x="37871" y="30500"/>
                  </a:cubicBezTo>
                  <a:cubicBezTo>
                    <a:pt x="37954" y="30500"/>
                    <a:pt x="38035" y="30506"/>
                    <a:pt x="38114" y="30518"/>
                  </a:cubicBezTo>
                  <a:cubicBezTo>
                    <a:pt x="39100" y="30597"/>
                    <a:pt x="39790" y="31392"/>
                    <a:pt x="40473" y="32187"/>
                  </a:cubicBezTo>
                  <a:lnTo>
                    <a:pt x="40499" y="32213"/>
                  </a:lnTo>
                  <a:cubicBezTo>
                    <a:pt x="41157" y="32949"/>
                    <a:pt x="42471" y="34132"/>
                    <a:pt x="43292" y="34625"/>
                  </a:cubicBezTo>
                  <a:cubicBezTo>
                    <a:pt x="43785" y="34921"/>
                    <a:pt x="44554" y="35525"/>
                    <a:pt x="44416" y="36511"/>
                  </a:cubicBezTo>
                  <a:cubicBezTo>
                    <a:pt x="44225" y="37523"/>
                    <a:pt x="44166" y="38075"/>
                    <a:pt x="44225" y="38265"/>
                  </a:cubicBezTo>
                  <a:cubicBezTo>
                    <a:pt x="44278" y="38508"/>
                    <a:pt x="44416" y="39087"/>
                    <a:pt x="44961" y="39139"/>
                  </a:cubicBezTo>
                  <a:cubicBezTo>
                    <a:pt x="45264" y="39553"/>
                    <a:pt x="45921" y="39718"/>
                    <a:pt x="45947" y="39744"/>
                  </a:cubicBezTo>
                  <a:lnTo>
                    <a:pt x="46197" y="39796"/>
                  </a:lnTo>
                  <a:lnTo>
                    <a:pt x="46138" y="39580"/>
                  </a:lnTo>
                  <a:lnTo>
                    <a:pt x="46138" y="39580"/>
                  </a:lnTo>
                  <a:cubicBezTo>
                    <a:pt x="46302" y="39658"/>
                    <a:pt x="46492" y="39770"/>
                    <a:pt x="46690" y="39770"/>
                  </a:cubicBezTo>
                  <a:lnTo>
                    <a:pt x="46985" y="39796"/>
                  </a:lnTo>
                  <a:lnTo>
                    <a:pt x="46821" y="39553"/>
                  </a:lnTo>
                  <a:cubicBezTo>
                    <a:pt x="46795" y="39494"/>
                    <a:pt x="46768" y="39415"/>
                    <a:pt x="46716" y="39356"/>
                  </a:cubicBezTo>
                  <a:lnTo>
                    <a:pt x="46716" y="39356"/>
                  </a:lnTo>
                  <a:lnTo>
                    <a:pt x="47425" y="39415"/>
                  </a:lnTo>
                  <a:lnTo>
                    <a:pt x="47425" y="39415"/>
                  </a:lnTo>
                  <a:lnTo>
                    <a:pt x="47044" y="39087"/>
                  </a:lnTo>
                  <a:cubicBezTo>
                    <a:pt x="46959" y="39028"/>
                    <a:pt x="46768" y="38837"/>
                    <a:pt x="46630" y="38646"/>
                  </a:cubicBezTo>
                  <a:lnTo>
                    <a:pt x="46630" y="38646"/>
                  </a:lnTo>
                  <a:lnTo>
                    <a:pt x="47347" y="38699"/>
                  </a:lnTo>
                  <a:lnTo>
                    <a:pt x="47123" y="38430"/>
                  </a:lnTo>
                  <a:cubicBezTo>
                    <a:pt x="47123" y="38430"/>
                    <a:pt x="46768" y="37963"/>
                    <a:pt x="46387" y="37253"/>
                  </a:cubicBezTo>
                  <a:cubicBezTo>
                    <a:pt x="46223" y="36977"/>
                    <a:pt x="46138" y="36675"/>
                    <a:pt x="46059" y="36373"/>
                  </a:cubicBezTo>
                  <a:cubicBezTo>
                    <a:pt x="45921" y="35854"/>
                    <a:pt x="45783" y="35334"/>
                    <a:pt x="45237" y="34756"/>
                  </a:cubicBezTo>
                  <a:cubicBezTo>
                    <a:pt x="44468" y="33968"/>
                    <a:pt x="44278" y="33606"/>
                    <a:pt x="44140" y="33146"/>
                  </a:cubicBezTo>
                  <a:cubicBezTo>
                    <a:pt x="43976" y="32594"/>
                    <a:pt x="43759" y="32213"/>
                    <a:pt x="43483" y="31911"/>
                  </a:cubicBezTo>
                  <a:cubicBezTo>
                    <a:pt x="43371" y="31799"/>
                    <a:pt x="43207" y="31694"/>
                    <a:pt x="43075" y="31582"/>
                  </a:cubicBezTo>
                  <a:cubicBezTo>
                    <a:pt x="42911" y="31444"/>
                    <a:pt x="42714" y="31306"/>
                    <a:pt x="42609" y="31175"/>
                  </a:cubicBezTo>
                  <a:cubicBezTo>
                    <a:pt x="42523" y="30978"/>
                    <a:pt x="42471" y="30787"/>
                    <a:pt x="42385" y="30544"/>
                  </a:cubicBezTo>
                  <a:cubicBezTo>
                    <a:pt x="42333" y="30406"/>
                    <a:pt x="42307" y="30242"/>
                    <a:pt x="42221" y="30051"/>
                  </a:cubicBezTo>
                  <a:cubicBezTo>
                    <a:pt x="41787" y="28875"/>
                    <a:pt x="41183" y="27889"/>
                    <a:pt x="40743" y="27147"/>
                  </a:cubicBezTo>
                  <a:cubicBezTo>
                    <a:pt x="40526" y="26792"/>
                    <a:pt x="40361" y="26490"/>
                    <a:pt x="40283" y="26299"/>
                  </a:cubicBezTo>
                  <a:cubicBezTo>
                    <a:pt x="39954" y="25530"/>
                    <a:pt x="40611" y="22797"/>
                    <a:pt x="45264" y="18032"/>
                  </a:cubicBezTo>
                  <a:cubicBezTo>
                    <a:pt x="49975" y="13209"/>
                    <a:pt x="53149" y="10666"/>
                    <a:pt x="56513" y="8938"/>
                  </a:cubicBezTo>
                  <a:cubicBezTo>
                    <a:pt x="58597" y="7873"/>
                    <a:pt x="61639" y="6474"/>
                    <a:pt x="64044" y="5350"/>
                  </a:cubicBezTo>
                  <a:cubicBezTo>
                    <a:pt x="65496" y="4693"/>
                    <a:pt x="66732" y="4121"/>
                    <a:pt x="67389" y="3793"/>
                  </a:cubicBezTo>
                  <a:cubicBezTo>
                    <a:pt x="67632" y="3681"/>
                    <a:pt x="67908" y="3543"/>
                    <a:pt x="68237" y="3379"/>
                  </a:cubicBezTo>
                  <a:cubicBezTo>
                    <a:pt x="69196" y="2919"/>
                    <a:pt x="70536" y="2261"/>
                    <a:pt x="71601" y="1683"/>
                  </a:cubicBezTo>
                  <a:cubicBezTo>
                    <a:pt x="73434" y="698"/>
                    <a:pt x="73572" y="422"/>
                    <a:pt x="73520" y="231"/>
                  </a:cubicBezTo>
                  <a:cubicBezTo>
                    <a:pt x="73520" y="152"/>
                    <a:pt x="73434" y="40"/>
                    <a:pt x="73165" y="14"/>
                  </a:cubicBezTo>
                  <a:cubicBezTo>
                    <a:pt x="73038" y="6"/>
                    <a:pt x="72855" y="1"/>
                    <a:pt x="7262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40"/>
            <p:cNvSpPr/>
            <p:nvPr/>
          </p:nvSpPr>
          <p:spPr>
            <a:xfrm>
              <a:off x="1235700" y="1787775"/>
              <a:ext cx="93175" cy="124050"/>
            </a:xfrm>
            <a:custGeom>
              <a:rect b="b" l="l" r="r" t="t"/>
              <a:pathLst>
                <a:path extrusionOk="0" h="4962" w="3727">
                  <a:moveTo>
                    <a:pt x="3727" y="0"/>
                  </a:moveTo>
                  <a:cubicBezTo>
                    <a:pt x="3181" y="717"/>
                    <a:pt x="303" y="4002"/>
                    <a:pt x="1" y="4962"/>
                  </a:cubicBezTo>
                  <a:lnTo>
                    <a:pt x="37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40"/>
            <p:cNvSpPr/>
            <p:nvPr/>
          </p:nvSpPr>
          <p:spPr>
            <a:xfrm>
              <a:off x="1232250" y="1785150"/>
              <a:ext cx="99425" cy="128000"/>
            </a:xfrm>
            <a:custGeom>
              <a:rect b="b" l="l" r="r" t="t"/>
              <a:pathLst>
                <a:path extrusionOk="0" h="5120" w="3977">
                  <a:moveTo>
                    <a:pt x="3727" y="0"/>
                  </a:moveTo>
                  <a:cubicBezTo>
                    <a:pt x="3589" y="191"/>
                    <a:pt x="3287" y="572"/>
                    <a:pt x="2905" y="1039"/>
                  </a:cubicBezTo>
                  <a:cubicBezTo>
                    <a:pt x="1841" y="2327"/>
                    <a:pt x="224" y="4272"/>
                    <a:pt x="1" y="5034"/>
                  </a:cubicBezTo>
                  <a:lnTo>
                    <a:pt x="303" y="5119"/>
                  </a:lnTo>
                  <a:cubicBezTo>
                    <a:pt x="494" y="4436"/>
                    <a:pt x="2169" y="2438"/>
                    <a:pt x="3155" y="1229"/>
                  </a:cubicBezTo>
                  <a:cubicBezTo>
                    <a:pt x="3536" y="763"/>
                    <a:pt x="3839" y="381"/>
                    <a:pt x="3977" y="191"/>
                  </a:cubicBezTo>
                  <a:lnTo>
                    <a:pt x="372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40"/>
            <p:cNvSpPr/>
            <p:nvPr/>
          </p:nvSpPr>
          <p:spPr>
            <a:xfrm>
              <a:off x="1554075" y="2016200"/>
              <a:ext cx="239550" cy="127600"/>
            </a:xfrm>
            <a:custGeom>
              <a:rect b="b" l="l" r="r" t="t"/>
              <a:pathLst>
                <a:path extrusionOk="0" h="5104" w="9582">
                  <a:moveTo>
                    <a:pt x="4786" y="0"/>
                  </a:moveTo>
                  <a:cubicBezTo>
                    <a:pt x="4175" y="0"/>
                    <a:pt x="3609" y="230"/>
                    <a:pt x="3227" y="477"/>
                  </a:cubicBezTo>
                  <a:cubicBezTo>
                    <a:pt x="2380" y="1082"/>
                    <a:pt x="960" y="1844"/>
                    <a:pt x="1" y="2120"/>
                  </a:cubicBezTo>
                  <a:lnTo>
                    <a:pt x="80" y="2396"/>
                  </a:lnTo>
                  <a:cubicBezTo>
                    <a:pt x="1066" y="2120"/>
                    <a:pt x="2544" y="1325"/>
                    <a:pt x="3425" y="753"/>
                  </a:cubicBezTo>
                  <a:cubicBezTo>
                    <a:pt x="3732" y="510"/>
                    <a:pt x="4235" y="300"/>
                    <a:pt x="4763" y="300"/>
                  </a:cubicBezTo>
                  <a:cubicBezTo>
                    <a:pt x="4890" y="300"/>
                    <a:pt x="5019" y="312"/>
                    <a:pt x="5146" y="339"/>
                  </a:cubicBezTo>
                  <a:cubicBezTo>
                    <a:pt x="5613" y="451"/>
                    <a:pt x="5994" y="720"/>
                    <a:pt x="6270" y="1161"/>
                  </a:cubicBezTo>
                  <a:cubicBezTo>
                    <a:pt x="6953" y="2232"/>
                    <a:pt x="8734" y="4532"/>
                    <a:pt x="9391" y="5103"/>
                  </a:cubicBezTo>
                  <a:lnTo>
                    <a:pt x="9582" y="4860"/>
                  </a:lnTo>
                  <a:cubicBezTo>
                    <a:pt x="9010" y="4334"/>
                    <a:pt x="7256" y="2146"/>
                    <a:pt x="6546" y="996"/>
                  </a:cubicBezTo>
                  <a:cubicBezTo>
                    <a:pt x="6217" y="477"/>
                    <a:pt x="5777" y="149"/>
                    <a:pt x="5199" y="37"/>
                  </a:cubicBezTo>
                  <a:cubicBezTo>
                    <a:pt x="5060" y="12"/>
                    <a:pt x="4922" y="0"/>
                    <a:pt x="47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40"/>
            <p:cNvSpPr/>
            <p:nvPr/>
          </p:nvSpPr>
          <p:spPr>
            <a:xfrm>
              <a:off x="1585475" y="2034200"/>
              <a:ext cx="68525" cy="186975"/>
            </a:xfrm>
            <a:custGeom>
              <a:rect b="b" l="l" r="r" t="t"/>
              <a:pathLst>
                <a:path extrusionOk="0" h="7479" w="2741">
                  <a:moveTo>
                    <a:pt x="1728" y="0"/>
                  </a:moveTo>
                  <a:cubicBezTo>
                    <a:pt x="1617" y="1453"/>
                    <a:pt x="986" y="2576"/>
                    <a:pt x="578" y="3319"/>
                  </a:cubicBezTo>
                  <a:cubicBezTo>
                    <a:pt x="493" y="3483"/>
                    <a:pt x="414" y="3614"/>
                    <a:pt x="329" y="3752"/>
                  </a:cubicBezTo>
                  <a:cubicBezTo>
                    <a:pt x="0" y="4436"/>
                    <a:pt x="138" y="4988"/>
                    <a:pt x="138" y="5014"/>
                  </a:cubicBezTo>
                  <a:lnTo>
                    <a:pt x="164" y="5093"/>
                  </a:lnTo>
                  <a:lnTo>
                    <a:pt x="276" y="5126"/>
                  </a:lnTo>
                  <a:cubicBezTo>
                    <a:pt x="276" y="5126"/>
                    <a:pt x="959" y="5231"/>
                    <a:pt x="1400" y="5724"/>
                  </a:cubicBezTo>
                  <a:cubicBezTo>
                    <a:pt x="1617" y="5974"/>
                    <a:pt x="1755" y="6243"/>
                    <a:pt x="1893" y="6519"/>
                  </a:cubicBezTo>
                  <a:cubicBezTo>
                    <a:pt x="2057" y="6795"/>
                    <a:pt x="2221" y="7123"/>
                    <a:pt x="2497" y="7478"/>
                  </a:cubicBezTo>
                  <a:lnTo>
                    <a:pt x="2740" y="7288"/>
                  </a:lnTo>
                  <a:cubicBezTo>
                    <a:pt x="2464" y="6959"/>
                    <a:pt x="2333" y="6657"/>
                    <a:pt x="2169" y="6381"/>
                  </a:cubicBezTo>
                  <a:cubicBezTo>
                    <a:pt x="2004" y="6079"/>
                    <a:pt x="1866" y="5783"/>
                    <a:pt x="1617" y="5507"/>
                  </a:cubicBezTo>
                  <a:cubicBezTo>
                    <a:pt x="1235" y="5067"/>
                    <a:pt x="657" y="4902"/>
                    <a:pt x="414" y="4850"/>
                  </a:cubicBezTo>
                  <a:cubicBezTo>
                    <a:pt x="414" y="4686"/>
                    <a:pt x="414" y="4304"/>
                    <a:pt x="631" y="3890"/>
                  </a:cubicBezTo>
                  <a:cubicBezTo>
                    <a:pt x="690" y="3752"/>
                    <a:pt x="769" y="3614"/>
                    <a:pt x="854" y="3450"/>
                  </a:cubicBezTo>
                  <a:cubicBezTo>
                    <a:pt x="1262" y="2740"/>
                    <a:pt x="1919" y="1538"/>
                    <a:pt x="2031" y="33"/>
                  </a:cubicBezTo>
                  <a:lnTo>
                    <a:pt x="1728"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40"/>
            <p:cNvSpPr/>
            <p:nvPr/>
          </p:nvSpPr>
          <p:spPr>
            <a:xfrm>
              <a:off x="1595825" y="1875500"/>
              <a:ext cx="175300" cy="110925"/>
            </a:xfrm>
            <a:custGeom>
              <a:rect b="b" l="l" r="r" t="t"/>
              <a:pathLst>
                <a:path extrusionOk="0" h="4437" w="7012">
                  <a:moveTo>
                    <a:pt x="53" y="0"/>
                  </a:moveTo>
                  <a:lnTo>
                    <a:pt x="0" y="303"/>
                  </a:lnTo>
                  <a:cubicBezTo>
                    <a:pt x="605" y="408"/>
                    <a:pt x="1229" y="546"/>
                    <a:pt x="1945" y="736"/>
                  </a:cubicBezTo>
                  <a:cubicBezTo>
                    <a:pt x="4219" y="1367"/>
                    <a:pt x="6078" y="3063"/>
                    <a:pt x="6736" y="4436"/>
                  </a:cubicBezTo>
                  <a:lnTo>
                    <a:pt x="7012" y="4298"/>
                  </a:lnTo>
                  <a:cubicBezTo>
                    <a:pt x="6322" y="2872"/>
                    <a:pt x="4383" y="1091"/>
                    <a:pt x="2024" y="434"/>
                  </a:cubicBezTo>
                  <a:cubicBezTo>
                    <a:pt x="1288" y="244"/>
                    <a:pt x="657" y="106"/>
                    <a:pt x="5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40"/>
            <p:cNvSpPr/>
            <p:nvPr/>
          </p:nvSpPr>
          <p:spPr>
            <a:xfrm>
              <a:off x="1463725" y="1848725"/>
              <a:ext cx="37000" cy="39775"/>
            </a:xfrm>
            <a:custGeom>
              <a:rect b="b" l="l" r="r" t="t"/>
              <a:pathLst>
                <a:path extrusionOk="0" h="1591" w="1480">
                  <a:moveTo>
                    <a:pt x="1230" y="0"/>
                  </a:moveTo>
                  <a:lnTo>
                    <a:pt x="1" y="1591"/>
                  </a:lnTo>
                  <a:lnTo>
                    <a:pt x="1479" y="224"/>
                  </a:lnTo>
                  <a:lnTo>
                    <a:pt x="1230"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40"/>
            <p:cNvSpPr/>
            <p:nvPr/>
          </p:nvSpPr>
          <p:spPr>
            <a:xfrm>
              <a:off x="1498550" y="1325825"/>
              <a:ext cx="1073450" cy="594225"/>
            </a:xfrm>
            <a:custGeom>
              <a:rect b="b" l="l" r="r" t="t"/>
              <a:pathLst>
                <a:path extrusionOk="0" h="23769" w="42938">
                  <a:moveTo>
                    <a:pt x="42904" y="0"/>
                  </a:moveTo>
                  <a:cubicBezTo>
                    <a:pt x="39619" y="79"/>
                    <a:pt x="34421" y="1314"/>
                    <a:pt x="28316" y="3424"/>
                  </a:cubicBezTo>
                  <a:cubicBezTo>
                    <a:pt x="27988" y="3529"/>
                    <a:pt x="27574" y="3693"/>
                    <a:pt x="27055" y="3857"/>
                  </a:cubicBezTo>
                  <a:cubicBezTo>
                    <a:pt x="24176" y="4843"/>
                    <a:pt x="18788" y="6650"/>
                    <a:pt x="17250" y="7610"/>
                  </a:cubicBezTo>
                  <a:cubicBezTo>
                    <a:pt x="15555" y="8622"/>
                    <a:pt x="8517" y="13635"/>
                    <a:pt x="7177" y="15140"/>
                  </a:cubicBezTo>
                  <a:cubicBezTo>
                    <a:pt x="7012" y="15331"/>
                    <a:pt x="6822" y="15554"/>
                    <a:pt x="6598" y="15797"/>
                  </a:cubicBezTo>
                  <a:cubicBezTo>
                    <a:pt x="5343" y="17250"/>
                    <a:pt x="3260" y="19688"/>
                    <a:pt x="1236" y="21876"/>
                  </a:cubicBezTo>
                  <a:cubicBezTo>
                    <a:pt x="770" y="22369"/>
                    <a:pt x="277" y="23164"/>
                    <a:pt x="1" y="23604"/>
                  </a:cubicBezTo>
                  <a:lnTo>
                    <a:pt x="277" y="23768"/>
                  </a:lnTo>
                  <a:cubicBezTo>
                    <a:pt x="520" y="23354"/>
                    <a:pt x="1013" y="22559"/>
                    <a:pt x="1453" y="22093"/>
                  </a:cubicBezTo>
                  <a:cubicBezTo>
                    <a:pt x="3477" y="19904"/>
                    <a:pt x="5586" y="17466"/>
                    <a:pt x="6848" y="16014"/>
                  </a:cubicBezTo>
                  <a:cubicBezTo>
                    <a:pt x="7065" y="15771"/>
                    <a:pt x="7256" y="15521"/>
                    <a:pt x="7420" y="15357"/>
                  </a:cubicBezTo>
                  <a:cubicBezTo>
                    <a:pt x="8655" y="13911"/>
                    <a:pt x="15470" y="9036"/>
                    <a:pt x="17388" y="7859"/>
                  </a:cubicBezTo>
                  <a:cubicBezTo>
                    <a:pt x="18919" y="6926"/>
                    <a:pt x="24288" y="5119"/>
                    <a:pt x="27166" y="4133"/>
                  </a:cubicBezTo>
                  <a:cubicBezTo>
                    <a:pt x="27659" y="3969"/>
                    <a:pt x="28093" y="3831"/>
                    <a:pt x="28395" y="3726"/>
                  </a:cubicBezTo>
                  <a:cubicBezTo>
                    <a:pt x="34500" y="1617"/>
                    <a:pt x="39652" y="381"/>
                    <a:pt x="42937" y="302"/>
                  </a:cubicBezTo>
                  <a:lnTo>
                    <a:pt x="42904"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40"/>
            <p:cNvSpPr/>
            <p:nvPr/>
          </p:nvSpPr>
          <p:spPr>
            <a:xfrm>
              <a:off x="898275" y="1957800"/>
              <a:ext cx="284725" cy="152475"/>
            </a:xfrm>
            <a:custGeom>
              <a:rect b="b" l="l" r="r" t="t"/>
              <a:pathLst>
                <a:path extrusionOk="0" h="6099" w="11389">
                  <a:moveTo>
                    <a:pt x="11103" y="1"/>
                  </a:moveTo>
                  <a:cubicBezTo>
                    <a:pt x="11007" y="1"/>
                    <a:pt x="10912" y="7"/>
                    <a:pt x="10817" y="20"/>
                  </a:cubicBezTo>
                  <a:cubicBezTo>
                    <a:pt x="10600" y="20"/>
                    <a:pt x="10377" y="99"/>
                    <a:pt x="10160" y="185"/>
                  </a:cubicBezTo>
                  <a:cubicBezTo>
                    <a:pt x="9720" y="349"/>
                    <a:pt x="9286" y="592"/>
                    <a:pt x="8898" y="868"/>
                  </a:cubicBezTo>
                  <a:cubicBezTo>
                    <a:pt x="7341" y="1854"/>
                    <a:pt x="5777" y="2839"/>
                    <a:pt x="4193" y="3746"/>
                  </a:cubicBezTo>
                  <a:cubicBezTo>
                    <a:pt x="2793" y="4535"/>
                    <a:pt x="1400" y="5304"/>
                    <a:pt x="1" y="6099"/>
                  </a:cubicBezTo>
                  <a:cubicBezTo>
                    <a:pt x="743" y="5744"/>
                    <a:pt x="1479" y="5389"/>
                    <a:pt x="2189" y="5028"/>
                  </a:cubicBezTo>
                  <a:cubicBezTo>
                    <a:pt x="3805" y="4239"/>
                    <a:pt x="5422" y="3359"/>
                    <a:pt x="6986" y="2432"/>
                  </a:cubicBezTo>
                  <a:cubicBezTo>
                    <a:pt x="7748" y="1965"/>
                    <a:pt x="8491" y="1473"/>
                    <a:pt x="9253" y="1006"/>
                  </a:cubicBezTo>
                  <a:cubicBezTo>
                    <a:pt x="9614" y="756"/>
                    <a:pt x="9996" y="539"/>
                    <a:pt x="10377" y="349"/>
                  </a:cubicBezTo>
                  <a:cubicBezTo>
                    <a:pt x="10541" y="237"/>
                    <a:pt x="10731" y="185"/>
                    <a:pt x="10929" y="132"/>
                  </a:cubicBezTo>
                  <a:cubicBezTo>
                    <a:pt x="11060" y="73"/>
                    <a:pt x="11224" y="47"/>
                    <a:pt x="11389" y="20"/>
                  </a:cubicBezTo>
                  <a:cubicBezTo>
                    <a:pt x="11293" y="7"/>
                    <a:pt x="11198" y="1"/>
                    <a:pt x="1110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40"/>
            <p:cNvSpPr/>
            <p:nvPr/>
          </p:nvSpPr>
          <p:spPr>
            <a:xfrm>
              <a:off x="1172800" y="1902725"/>
              <a:ext cx="24000" cy="28850"/>
            </a:xfrm>
            <a:custGeom>
              <a:rect b="b" l="l" r="r" t="t"/>
              <a:pathLst>
                <a:path extrusionOk="0" h="1154" w="960">
                  <a:moveTo>
                    <a:pt x="585" y="0"/>
                  </a:moveTo>
                  <a:cubicBezTo>
                    <a:pt x="480" y="0"/>
                    <a:pt x="374" y="55"/>
                    <a:pt x="302" y="167"/>
                  </a:cubicBezTo>
                  <a:cubicBezTo>
                    <a:pt x="164" y="416"/>
                    <a:pt x="0" y="962"/>
                    <a:pt x="53" y="1073"/>
                  </a:cubicBezTo>
                  <a:cubicBezTo>
                    <a:pt x="75" y="1130"/>
                    <a:pt x="114" y="1154"/>
                    <a:pt x="164" y="1154"/>
                  </a:cubicBezTo>
                  <a:cubicBezTo>
                    <a:pt x="303" y="1154"/>
                    <a:pt x="524" y="969"/>
                    <a:pt x="684" y="824"/>
                  </a:cubicBezTo>
                  <a:cubicBezTo>
                    <a:pt x="933" y="607"/>
                    <a:pt x="960" y="305"/>
                    <a:pt x="848" y="140"/>
                  </a:cubicBezTo>
                  <a:cubicBezTo>
                    <a:pt x="781" y="48"/>
                    <a:pt x="684" y="0"/>
                    <a:pt x="58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40"/>
            <p:cNvSpPr/>
            <p:nvPr/>
          </p:nvSpPr>
          <p:spPr>
            <a:xfrm>
              <a:off x="894825" y="1970175"/>
              <a:ext cx="285550" cy="331000"/>
            </a:xfrm>
            <a:custGeom>
              <a:rect b="b" l="l" r="r" t="t"/>
              <a:pathLst>
                <a:path extrusionOk="0" h="13240" w="11422">
                  <a:moveTo>
                    <a:pt x="7288" y="3218"/>
                  </a:moveTo>
                  <a:lnTo>
                    <a:pt x="7288" y="3218"/>
                  </a:lnTo>
                  <a:cubicBezTo>
                    <a:pt x="6822" y="4152"/>
                    <a:pt x="6217" y="5058"/>
                    <a:pt x="5645" y="5932"/>
                  </a:cubicBezTo>
                  <a:cubicBezTo>
                    <a:pt x="5093" y="6727"/>
                    <a:pt x="4548" y="7523"/>
                    <a:pt x="3970" y="8285"/>
                  </a:cubicBezTo>
                  <a:lnTo>
                    <a:pt x="4219" y="8042"/>
                  </a:lnTo>
                  <a:cubicBezTo>
                    <a:pt x="5120" y="6971"/>
                    <a:pt x="6079" y="5959"/>
                    <a:pt x="7012" y="4920"/>
                  </a:cubicBezTo>
                  <a:cubicBezTo>
                    <a:pt x="7452" y="4480"/>
                    <a:pt x="7834" y="4014"/>
                    <a:pt x="8241" y="3547"/>
                  </a:cubicBezTo>
                  <a:lnTo>
                    <a:pt x="8241" y="3547"/>
                  </a:lnTo>
                  <a:cubicBezTo>
                    <a:pt x="7531" y="4533"/>
                    <a:pt x="6762" y="5492"/>
                    <a:pt x="5974" y="6399"/>
                  </a:cubicBezTo>
                  <a:cubicBezTo>
                    <a:pt x="5041" y="7463"/>
                    <a:pt x="4081" y="8475"/>
                    <a:pt x="3148" y="9494"/>
                  </a:cubicBezTo>
                  <a:cubicBezTo>
                    <a:pt x="2741" y="9954"/>
                    <a:pt x="2327" y="10394"/>
                    <a:pt x="1893" y="10861"/>
                  </a:cubicBezTo>
                  <a:cubicBezTo>
                    <a:pt x="2248" y="10394"/>
                    <a:pt x="2577" y="9954"/>
                    <a:pt x="2931" y="9546"/>
                  </a:cubicBezTo>
                  <a:cubicBezTo>
                    <a:pt x="3424" y="8778"/>
                    <a:pt x="3943" y="8015"/>
                    <a:pt x="4463" y="7273"/>
                  </a:cubicBezTo>
                  <a:cubicBezTo>
                    <a:pt x="5153" y="6235"/>
                    <a:pt x="5888" y="5223"/>
                    <a:pt x="6598" y="4178"/>
                  </a:cubicBezTo>
                  <a:cubicBezTo>
                    <a:pt x="6848" y="3849"/>
                    <a:pt x="7065" y="3547"/>
                    <a:pt x="7288" y="3218"/>
                  </a:cubicBezTo>
                  <a:close/>
                  <a:moveTo>
                    <a:pt x="11277" y="1"/>
                  </a:moveTo>
                  <a:cubicBezTo>
                    <a:pt x="11250" y="1"/>
                    <a:pt x="11223" y="7"/>
                    <a:pt x="11198" y="18"/>
                  </a:cubicBezTo>
                  <a:cubicBezTo>
                    <a:pt x="10574" y="261"/>
                    <a:pt x="9312" y="1056"/>
                    <a:pt x="8162" y="1740"/>
                  </a:cubicBezTo>
                  <a:cubicBezTo>
                    <a:pt x="7643" y="2068"/>
                    <a:pt x="7124" y="2371"/>
                    <a:pt x="6795" y="2561"/>
                  </a:cubicBezTo>
                  <a:cubicBezTo>
                    <a:pt x="6762" y="2594"/>
                    <a:pt x="6736" y="2594"/>
                    <a:pt x="6736" y="2620"/>
                  </a:cubicBezTo>
                  <a:cubicBezTo>
                    <a:pt x="6710" y="2647"/>
                    <a:pt x="5067" y="5058"/>
                    <a:pt x="3510" y="7299"/>
                  </a:cubicBezTo>
                  <a:cubicBezTo>
                    <a:pt x="1867" y="9658"/>
                    <a:pt x="796" y="11268"/>
                    <a:pt x="494" y="11846"/>
                  </a:cubicBezTo>
                  <a:cubicBezTo>
                    <a:pt x="139" y="12451"/>
                    <a:pt x="1" y="12832"/>
                    <a:pt x="1" y="13108"/>
                  </a:cubicBezTo>
                  <a:cubicBezTo>
                    <a:pt x="27" y="13161"/>
                    <a:pt x="60" y="13213"/>
                    <a:pt x="112" y="13240"/>
                  </a:cubicBezTo>
                  <a:lnTo>
                    <a:pt x="139" y="13240"/>
                  </a:lnTo>
                  <a:cubicBezTo>
                    <a:pt x="191" y="13240"/>
                    <a:pt x="224" y="13240"/>
                    <a:pt x="250" y="13213"/>
                  </a:cubicBezTo>
                  <a:cubicBezTo>
                    <a:pt x="934" y="12720"/>
                    <a:pt x="4988" y="8370"/>
                    <a:pt x="6848" y="6313"/>
                  </a:cubicBezTo>
                  <a:cubicBezTo>
                    <a:pt x="8274" y="4697"/>
                    <a:pt x="10298" y="2318"/>
                    <a:pt x="11395" y="209"/>
                  </a:cubicBezTo>
                  <a:cubicBezTo>
                    <a:pt x="11421" y="156"/>
                    <a:pt x="11421" y="97"/>
                    <a:pt x="11362" y="44"/>
                  </a:cubicBezTo>
                  <a:cubicBezTo>
                    <a:pt x="11347" y="14"/>
                    <a:pt x="11313" y="1"/>
                    <a:pt x="1127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40"/>
            <p:cNvSpPr/>
            <p:nvPr/>
          </p:nvSpPr>
          <p:spPr>
            <a:xfrm>
              <a:off x="1196775" y="1645500"/>
              <a:ext cx="197175" cy="175975"/>
            </a:xfrm>
            <a:custGeom>
              <a:rect b="b" l="l" r="r" t="t"/>
              <a:pathLst>
                <a:path extrusionOk="0" h="7039" w="7887">
                  <a:moveTo>
                    <a:pt x="7886" y="1"/>
                  </a:moveTo>
                  <a:lnTo>
                    <a:pt x="7886" y="1"/>
                  </a:lnTo>
                  <a:cubicBezTo>
                    <a:pt x="7531" y="270"/>
                    <a:pt x="5310" y="2380"/>
                    <a:pt x="4903" y="2767"/>
                  </a:cubicBezTo>
                  <a:cubicBezTo>
                    <a:pt x="4081" y="3503"/>
                    <a:pt x="3122" y="4436"/>
                    <a:pt x="2274" y="5146"/>
                  </a:cubicBezTo>
                  <a:cubicBezTo>
                    <a:pt x="1505" y="5803"/>
                    <a:pt x="737" y="6381"/>
                    <a:pt x="1" y="7039"/>
                  </a:cubicBezTo>
                  <a:cubicBezTo>
                    <a:pt x="434" y="6763"/>
                    <a:pt x="848" y="6434"/>
                    <a:pt x="1289" y="6105"/>
                  </a:cubicBezTo>
                  <a:cubicBezTo>
                    <a:pt x="2189" y="5475"/>
                    <a:pt x="3036" y="4817"/>
                    <a:pt x="3858" y="4081"/>
                  </a:cubicBezTo>
                  <a:cubicBezTo>
                    <a:pt x="4541" y="3451"/>
                    <a:pt x="7308" y="848"/>
                    <a:pt x="788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40"/>
            <p:cNvSpPr/>
            <p:nvPr/>
          </p:nvSpPr>
          <p:spPr>
            <a:xfrm>
              <a:off x="1174775" y="1909675"/>
              <a:ext cx="10375" cy="12350"/>
            </a:xfrm>
            <a:custGeom>
              <a:rect b="b" l="l" r="r" t="t"/>
              <a:pathLst>
                <a:path extrusionOk="0" h="494" w="415">
                  <a:moveTo>
                    <a:pt x="164" y="0"/>
                  </a:moveTo>
                  <a:cubicBezTo>
                    <a:pt x="112" y="138"/>
                    <a:pt x="59" y="303"/>
                    <a:pt x="0" y="441"/>
                  </a:cubicBezTo>
                  <a:cubicBezTo>
                    <a:pt x="33" y="467"/>
                    <a:pt x="85" y="493"/>
                    <a:pt x="112" y="493"/>
                  </a:cubicBezTo>
                  <a:cubicBezTo>
                    <a:pt x="250" y="493"/>
                    <a:pt x="388" y="414"/>
                    <a:pt x="388" y="276"/>
                  </a:cubicBezTo>
                  <a:cubicBezTo>
                    <a:pt x="414" y="138"/>
                    <a:pt x="302" y="27"/>
                    <a:pt x="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40"/>
            <p:cNvSpPr/>
            <p:nvPr/>
          </p:nvSpPr>
          <p:spPr>
            <a:xfrm>
              <a:off x="1909250" y="2269125"/>
              <a:ext cx="17125" cy="21200"/>
            </a:xfrm>
            <a:custGeom>
              <a:rect b="b" l="l" r="r" t="t"/>
              <a:pathLst>
                <a:path extrusionOk="0" h="848" w="685">
                  <a:moveTo>
                    <a:pt x="1" y="0"/>
                  </a:moveTo>
                  <a:lnTo>
                    <a:pt x="1" y="0"/>
                  </a:lnTo>
                  <a:cubicBezTo>
                    <a:pt x="113" y="296"/>
                    <a:pt x="277" y="598"/>
                    <a:pt x="494" y="848"/>
                  </a:cubicBezTo>
                  <a:cubicBezTo>
                    <a:pt x="553" y="762"/>
                    <a:pt x="632" y="684"/>
                    <a:pt x="684" y="598"/>
                  </a:cubicBezTo>
                  <a:cubicBezTo>
                    <a:pt x="415" y="434"/>
                    <a:pt x="192" y="243"/>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40"/>
            <p:cNvSpPr/>
            <p:nvPr/>
          </p:nvSpPr>
          <p:spPr>
            <a:xfrm>
              <a:off x="1899725" y="2269775"/>
              <a:ext cx="30100" cy="37650"/>
            </a:xfrm>
            <a:custGeom>
              <a:rect b="b" l="l" r="r" t="t"/>
              <a:pathLst>
                <a:path extrusionOk="0" h="1506" w="1204">
                  <a:moveTo>
                    <a:pt x="1" y="0"/>
                  </a:moveTo>
                  <a:cubicBezTo>
                    <a:pt x="244" y="572"/>
                    <a:pt x="546" y="1091"/>
                    <a:pt x="987" y="1505"/>
                  </a:cubicBezTo>
                  <a:cubicBezTo>
                    <a:pt x="1065" y="1420"/>
                    <a:pt x="1125" y="1367"/>
                    <a:pt x="1203" y="1288"/>
                  </a:cubicBezTo>
                  <a:cubicBezTo>
                    <a:pt x="711" y="927"/>
                    <a:pt x="329" y="52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40"/>
            <p:cNvSpPr/>
            <p:nvPr/>
          </p:nvSpPr>
          <p:spPr>
            <a:xfrm>
              <a:off x="1888075" y="2257450"/>
              <a:ext cx="25975" cy="51275"/>
            </a:xfrm>
            <a:custGeom>
              <a:rect b="b" l="l" r="r" t="t"/>
              <a:pathLst>
                <a:path extrusionOk="0" h="2051" w="1039">
                  <a:moveTo>
                    <a:pt x="0" y="1"/>
                  </a:moveTo>
                  <a:lnTo>
                    <a:pt x="0" y="1"/>
                  </a:lnTo>
                  <a:cubicBezTo>
                    <a:pt x="27" y="382"/>
                    <a:pt x="86" y="763"/>
                    <a:pt x="217" y="1124"/>
                  </a:cubicBezTo>
                  <a:cubicBezTo>
                    <a:pt x="381" y="1479"/>
                    <a:pt x="579" y="1781"/>
                    <a:pt x="822" y="2051"/>
                  </a:cubicBezTo>
                  <a:cubicBezTo>
                    <a:pt x="907" y="1972"/>
                    <a:pt x="960" y="1887"/>
                    <a:pt x="1039" y="1834"/>
                  </a:cubicBezTo>
                  <a:cubicBezTo>
                    <a:pt x="769" y="1584"/>
                    <a:pt x="519" y="1315"/>
                    <a:pt x="329" y="986"/>
                  </a:cubicBezTo>
                  <a:cubicBezTo>
                    <a:pt x="165" y="684"/>
                    <a:pt x="86" y="355"/>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40"/>
            <p:cNvSpPr/>
            <p:nvPr/>
          </p:nvSpPr>
          <p:spPr>
            <a:xfrm>
              <a:off x="1886100" y="2283400"/>
              <a:ext cx="8225" cy="17775"/>
            </a:xfrm>
            <a:custGeom>
              <a:rect b="b" l="l" r="r" t="t"/>
              <a:pathLst>
                <a:path extrusionOk="0" h="711" w="329">
                  <a:moveTo>
                    <a:pt x="0" y="1"/>
                  </a:moveTo>
                  <a:cubicBezTo>
                    <a:pt x="0" y="1"/>
                    <a:pt x="0" y="191"/>
                    <a:pt x="27" y="356"/>
                  </a:cubicBezTo>
                  <a:lnTo>
                    <a:pt x="27" y="605"/>
                  </a:lnTo>
                  <a:cubicBezTo>
                    <a:pt x="53" y="684"/>
                    <a:pt x="53" y="711"/>
                    <a:pt x="53" y="711"/>
                  </a:cubicBezTo>
                  <a:lnTo>
                    <a:pt x="329" y="605"/>
                  </a:lnTo>
                  <a:cubicBezTo>
                    <a:pt x="329" y="605"/>
                    <a:pt x="329" y="579"/>
                    <a:pt x="270" y="520"/>
                  </a:cubicBezTo>
                  <a:cubicBezTo>
                    <a:pt x="244" y="467"/>
                    <a:pt x="191" y="382"/>
                    <a:pt x="165" y="329"/>
                  </a:cubicBez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40"/>
            <p:cNvSpPr/>
            <p:nvPr/>
          </p:nvSpPr>
          <p:spPr>
            <a:xfrm>
              <a:off x="1632775" y="2288825"/>
              <a:ext cx="16450" cy="29600"/>
            </a:xfrm>
            <a:custGeom>
              <a:rect b="b" l="l" r="r" t="t"/>
              <a:pathLst>
                <a:path extrusionOk="0" h="1184" w="658">
                  <a:moveTo>
                    <a:pt x="27" y="1"/>
                  </a:moveTo>
                  <a:lnTo>
                    <a:pt x="27" y="1"/>
                  </a:lnTo>
                  <a:cubicBezTo>
                    <a:pt x="1" y="441"/>
                    <a:pt x="139" y="881"/>
                    <a:pt x="467" y="1184"/>
                  </a:cubicBezTo>
                  <a:cubicBezTo>
                    <a:pt x="520" y="1098"/>
                    <a:pt x="605" y="1019"/>
                    <a:pt x="658" y="934"/>
                  </a:cubicBezTo>
                  <a:cubicBezTo>
                    <a:pt x="303" y="743"/>
                    <a:pt x="79" y="388"/>
                    <a:pt x="2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40"/>
            <p:cNvSpPr/>
            <p:nvPr/>
          </p:nvSpPr>
          <p:spPr>
            <a:xfrm>
              <a:off x="1641000" y="2271750"/>
              <a:ext cx="36325" cy="52750"/>
            </a:xfrm>
            <a:custGeom>
              <a:rect b="b" l="l" r="r" t="t"/>
              <a:pathLst>
                <a:path extrusionOk="0" h="2110" w="1453">
                  <a:moveTo>
                    <a:pt x="26" y="0"/>
                  </a:moveTo>
                  <a:lnTo>
                    <a:pt x="26" y="0"/>
                  </a:lnTo>
                  <a:cubicBezTo>
                    <a:pt x="0" y="441"/>
                    <a:pt x="53" y="881"/>
                    <a:pt x="276" y="1262"/>
                  </a:cubicBezTo>
                  <a:cubicBezTo>
                    <a:pt x="519" y="1702"/>
                    <a:pt x="900" y="1945"/>
                    <a:pt x="1341" y="2110"/>
                  </a:cubicBezTo>
                  <a:cubicBezTo>
                    <a:pt x="1393" y="1998"/>
                    <a:pt x="1426" y="1919"/>
                    <a:pt x="1452" y="1807"/>
                  </a:cubicBezTo>
                  <a:cubicBezTo>
                    <a:pt x="1038" y="1729"/>
                    <a:pt x="657" y="1538"/>
                    <a:pt x="381" y="1209"/>
                  </a:cubicBezTo>
                  <a:cubicBezTo>
                    <a:pt x="138" y="848"/>
                    <a:pt x="53" y="441"/>
                    <a:pt x="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40"/>
            <p:cNvSpPr/>
            <p:nvPr/>
          </p:nvSpPr>
          <p:spPr>
            <a:xfrm>
              <a:off x="1650525" y="2276500"/>
              <a:ext cx="20550" cy="32900"/>
            </a:xfrm>
            <a:custGeom>
              <a:rect b="b" l="l" r="r" t="t"/>
              <a:pathLst>
                <a:path extrusionOk="0" h="1316" w="822">
                  <a:moveTo>
                    <a:pt x="0" y="1"/>
                  </a:moveTo>
                  <a:lnTo>
                    <a:pt x="0" y="1"/>
                  </a:lnTo>
                  <a:cubicBezTo>
                    <a:pt x="59" y="224"/>
                    <a:pt x="112" y="467"/>
                    <a:pt x="191" y="691"/>
                  </a:cubicBezTo>
                  <a:cubicBezTo>
                    <a:pt x="276" y="934"/>
                    <a:pt x="441" y="1125"/>
                    <a:pt x="631" y="1315"/>
                  </a:cubicBezTo>
                  <a:cubicBezTo>
                    <a:pt x="684" y="1236"/>
                    <a:pt x="769" y="1151"/>
                    <a:pt x="822" y="1072"/>
                  </a:cubicBezTo>
                  <a:cubicBezTo>
                    <a:pt x="605" y="934"/>
                    <a:pt x="441" y="770"/>
                    <a:pt x="303" y="553"/>
                  </a:cubicBezTo>
                  <a:cubicBezTo>
                    <a:pt x="165" y="389"/>
                    <a:pt x="86" y="198"/>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40"/>
            <p:cNvSpPr/>
            <p:nvPr/>
          </p:nvSpPr>
          <p:spPr>
            <a:xfrm>
              <a:off x="789525" y="1837050"/>
              <a:ext cx="374425" cy="323175"/>
            </a:xfrm>
            <a:custGeom>
              <a:rect b="b" l="l" r="r" t="t"/>
              <a:pathLst>
                <a:path extrusionOk="0" h="12927" w="14977">
                  <a:moveTo>
                    <a:pt x="14976" y="1"/>
                  </a:moveTo>
                  <a:cubicBezTo>
                    <a:pt x="14917" y="60"/>
                    <a:pt x="14838" y="86"/>
                    <a:pt x="14786" y="139"/>
                  </a:cubicBezTo>
                  <a:cubicBezTo>
                    <a:pt x="14293" y="467"/>
                    <a:pt x="13800" y="796"/>
                    <a:pt x="13360" y="1236"/>
                  </a:cubicBezTo>
                  <a:cubicBezTo>
                    <a:pt x="13143" y="1453"/>
                    <a:pt x="12946" y="1703"/>
                    <a:pt x="12755" y="1972"/>
                  </a:cubicBezTo>
                  <a:cubicBezTo>
                    <a:pt x="12591" y="2274"/>
                    <a:pt x="12486" y="2577"/>
                    <a:pt x="12289" y="2853"/>
                  </a:cubicBezTo>
                  <a:cubicBezTo>
                    <a:pt x="12124" y="3155"/>
                    <a:pt x="11881" y="3398"/>
                    <a:pt x="11632" y="3589"/>
                  </a:cubicBezTo>
                  <a:cubicBezTo>
                    <a:pt x="11388" y="3812"/>
                    <a:pt x="11112" y="3976"/>
                    <a:pt x="10843" y="4167"/>
                  </a:cubicBezTo>
                  <a:cubicBezTo>
                    <a:pt x="10291" y="4574"/>
                    <a:pt x="9719" y="4988"/>
                    <a:pt x="9141" y="5396"/>
                  </a:cubicBezTo>
                  <a:cubicBezTo>
                    <a:pt x="8017" y="6243"/>
                    <a:pt x="6867" y="7124"/>
                    <a:pt x="5750" y="7972"/>
                  </a:cubicBezTo>
                  <a:cubicBezTo>
                    <a:pt x="4679" y="8819"/>
                    <a:pt x="3582" y="9667"/>
                    <a:pt x="2544" y="10515"/>
                  </a:cubicBezTo>
                  <a:cubicBezTo>
                    <a:pt x="2051" y="10955"/>
                    <a:pt x="1558" y="11369"/>
                    <a:pt x="1065" y="11803"/>
                  </a:cubicBezTo>
                  <a:cubicBezTo>
                    <a:pt x="715" y="12129"/>
                    <a:pt x="359" y="12461"/>
                    <a:pt x="74" y="12829"/>
                  </a:cubicBezTo>
                  <a:lnTo>
                    <a:pt x="74" y="12829"/>
                  </a:lnTo>
                  <a:cubicBezTo>
                    <a:pt x="103" y="12794"/>
                    <a:pt x="133" y="12764"/>
                    <a:pt x="165" y="12736"/>
                  </a:cubicBezTo>
                  <a:cubicBezTo>
                    <a:pt x="546" y="12355"/>
                    <a:pt x="953" y="11993"/>
                    <a:pt x="1367" y="11665"/>
                  </a:cubicBezTo>
                  <a:cubicBezTo>
                    <a:pt x="1886" y="11257"/>
                    <a:pt x="2406" y="10876"/>
                    <a:pt x="2925" y="10462"/>
                  </a:cubicBezTo>
                  <a:cubicBezTo>
                    <a:pt x="4048" y="9641"/>
                    <a:pt x="5172" y="8793"/>
                    <a:pt x="6296" y="7998"/>
                  </a:cubicBezTo>
                  <a:cubicBezTo>
                    <a:pt x="7472" y="7150"/>
                    <a:pt x="8648" y="6329"/>
                    <a:pt x="9825" y="5481"/>
                  </a:cubicBezTo>
                  <a:cubicBezTo>
                    <a:pt x="10403" y="5067"/>
                    <a:pt x="10974" y="4660"/>
                    <a:pt x="11553" y="4220"/>
                  </a:cubicBezTo>
                  <a:cubicBezTo>
                    <a:pt x="11829" y="4029"/>
                    <a:pt x="12072" y="3838"/>
                    <a:pt x="12289" y="3589"/>
                  </a:cubicBezTo>
                  <a:cubicBezTo>
                    <a:pt x="12512" y="3346"/>
                    <a:pt x="12676" y="3070"/>
                    <a:pt x="12814" y="2767"/>
                  </a:cubicBezTo>
                  <a:cubicBezTo>
                    <a:pt x="12946" y="2498"/>
                    <a:pt x="13058" y="2196"/>
                    <a:pt x="13222" y="1920"/>
                  </a:cubicBezTo>
                  <a:cubicBezTo>
                    <a:pt x="13412" y="1617"/>
                    <a:pt x="13636" y="1374"/>
                    <a:pt x="13853" y="1124"/>
                  </a:cubicBezTo>
                  <a:cubicBezTo>
                    <a:pt x="14208" y="717"/>
                    <a:pt x="14621" y="389"/>
                    <a:pt x="14976" y="1"/>
                  </a:cubicBezTo>
                  <a:close/>
                  <a:moveTo>
                    <a:pt x="74" y="12829"/>
                  </a:moveTo>
                  <a:cubicBezTo>
                    <a:pt x="49" y="12858"/>
                    <a:pt x="25" y="12890"/>
                    <a:pt x="1" y="12926"/>
                  </a:cubicBezTo>
                  <a:cubicBezTo>
                    <a:pt x="24" y="12894"/>
                    <a:pt x="49" y="12861"/>
                    <a:pt x="74" y="12829"/>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40"/>
            <p:cNvSpPr/>
            <p:nvPr/>
          </p:nvSpPr>
          <p:spPr>
            <a:xfrm>
              <a:off x="984525" y="1945800"/>
              <a:ext cx="140325" cy="102225"/>
            </a:xfrm>
            <a:custGeom>
              <a:rect b="b" l="l" r="r" t="t"/>
              <a:pathLst>
                <a:path extrusionOk="0" h="4089" w="5613">
                  <a:moveTo>
                    <a:pt x="5347" y="1"/>
                  </a:moveTo>
                  <a:cubicBezTo>
                    <a:pt x="5177" y="1"/>
                    <a:pt x="4986" y="53"/>
                    <a:pt x="4850" y="146"/>
                  </a:cubicBezTo>
                  <a:cubicBezTo>
                    <a:pt x="4653" y="284"/>
                    <a:pt x="4489" y="415"/>
                    <a:pt x="4298" y="553"/>
                  </a:cubicBezTo>
                  <a:cubicBezTo>
                    <a:pt x="3503" y="1157"/>
                    <a:pt x="2741" y="1762"/>
                    <a:pt x="1972" y="2360"/>
                  </a:cubicBezTo>
                  <a:cubicBezTo>
                    <a:pt x="1289" y="2912"/>
                    <a:pt x="631" y="3484"/>
                    <a:pt x="1" y="4088"/>
                  </a:cubicBezTo>
                  <a:cubicBezTo>
                    <a:pt x="53" y="4062"/>
                    <a:pt x="86" y="4029"/>
                    <a:pt x="139" y="4029"/>
                  </a:cubicBezTo>
                  <a:cubicBezTo>
                    <a:pt x="960" y="3536"/>
                    <a:pt x="1755" y="3043"/>
                    <a:pt x="2550" y="2498"/>
                  </a:cubicBezTo>
                  <a:cubicBezTo>
                    <a:pt x="3372" y="1979"/>
                    <a:pt x="4160" y="1433"/>
                    <a:pt x="4955" y="855"/>
                  </a:cubicBezTo>
                  <a:cubicBezTo>
                    <a:pt x="5120" y="717"/>
                    <a:pt x="5310" y="612"/>
                    <a:pt x="5448" y="415"/>
                  </a:cubicBezTo>
                  <a:cubicBezTo>
                    <a:pt x="5507" y="336"/>
                    <a:pt x="5560" y="224"/>
                    <a:pt x="5586" y="146"/>
                  </a:cubicBezTo>
                  <a:cubicBezTo>
                    <a:pt x="5586" y="119"/>
                    <a:pt x="5612" y="60"/>
                    <a:pt x="5586" y="34"/>
                  </a:cubicBezTo>
                  <a:cubicBezTo>
                    <a:pt x="5560" y="34"/>
                    <a:pt x="5474" y="34"/>
                    <a:pt x="5448" y="8"/>
                  </a:cubicBezTo>
                  <a:cubicBezTo>
                    <a:pt x="5416" y="3"/>
                    <a:pt x="5382" y="1"/>
                    <a:pt x="534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40"/>
            <p:cNvSpPr/>
            <p:nvPr/>
          </p:nvSpPr>
          <p:spPr>
            <a:xfrm>
              <a:off x="1180350" y="1889800"/>
              <a:ext cx="24675" cy="21200"/>
            </a:xfrm>
            <a:custGeom>
              <a:rect b="b" l="l" r="r" t="t"/>
              <a:pathLst>
                <a:path extrusionOk="0" h="848" w="987">
                  <a:moveTo>
                    <a:pt x="986" y="0"/>
                  </a:moveTo>
                  <a:cubicBezTo>
                    <a:pt x="572" y="59"/>
                    <a:pt x="244" y="388"/>
                    <a:pt x="0" y="684"/>
                  </a:cubicBezTo>
                  <a:cubicBezTo>
                    <a:pt x="53" y="743"/>
                    <a:pt x="138" y="769"/>
                    <a:pt x="191" y="822"/>
                  </a:cubicBezTo>
                  <a:cubicBezTo>
                    <a:pt x="217" y="822"/>
                    <a:pt x="270" y="848"/>
                    <a:pt x="303" y="848"/>
                  </a:cubicBezTo>
                  <a:cubicBezTo>
                    <a:pt x="329" y="822"/>
                    <a:pt x="329" y="769"/>
                    <a:pt x="355" y="743"/>
                  </a:cubicBezTo>
                  <a:cubicBezTo>
                    <a:pt x="355" y="716"/>
                    <a:pt x="382" y="684"/>
                    <a:pt x="382" y="657"/>
                  </a:cubicBezTo>
                  <a:cubicBezTo>
                    <a:pt x="520" y="388"/>
                    <a:pt x="736" y="164"/>
                    <a:pt x="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40"/>
            <p:cNvSpPr/>
            <p:nvPr/>
          </p:nvSpPr>
          <p:spPr>
            <a:xfrm>
              <a:off x="1511550" y="1430450"/>
              <a:ext cx="501075" cy="501325"/>
            </a:xfrm>
            <a:custGeom>
              <a:rect b="b" l="l" r="r" t="t"/>
              <a:pathLst>
                <a:path extrusionOk="0" h="20053" w="20043">
                  <a:moveTo>
                    <a:pt x="18268" y="389"/>
                  </a:moveTo>
                  <a:lnTo>
                    <a:pt x="18268" y="389"/>
                  </a:lnTo>
                  <a:cubicBezTo>
                    <a:pt x="18104" y="579"/>
                    <a:pt x="17907" y="855"/>
                    <a:pt x="17775" y="1125"/>
                  </a:cubicBezTo>
                  <a:lnTo>
                    <a:pt x="17552" y="1618"/>
                  </a:lnTo>
                  <a:lnTo>
                    <a:pt x="18018" y="1315"/>
                  </a:lnTo>
                  <a:cubicBezTo>
                    <a:pt x="18537" y="960"/>
                    <a:pt x="18813" y="855"/>
                    <a:pt x="19057" y="855"/>
                  </a:cubicBezTo>
                  <a:cubicBezTo>
                    <a:pt x="18728" y="1072"/>
                    <a:pt x="18399" y="1315"/>
                    <a:pt x="18156" y="1729"/>
                  </a:cubicBezTo>
                  <a:cubicBezTo>
                    <a:pt x="18018" y="1972"/>
                    <a:pt x="17907" y="2248"/>
                    <a:pt x="17828" y="2498"/>
                  </a:cubicBezTo>
                  <a:cubicBezTo>
                    <a:pt x="17716" y="2741"/>
                    <a:pt x="17637" y="2991"/>
                    <a:pt x="17525" y="3070"/>
                  </a:cubicBezTo>
                  <a:cubicBezTo>
                    <a:pt x="17387" y="3181"/>
                    <a:pt x="16868" y="3589"/>
                    <a:pt x="16132" y="4167"/>
                  </a:cubicBezTo>
                  <a:cubicBezTo>
                    <a:pt x="15035" y="5041"/>
                    <a:pt x="13556" y="6217"/>
                    <a:pt x="12597" y="6934"/>
                  </a:cubicBezTo>
                  <a:cubicBezTo>
                    <a:pt x="11040" y="8110"/>
                    <a:pt x="9942" y="9069"/>
                    <a:pt x="8299" y="10653"/>
                  </a:cubicBezTo>
                  <a:cubicBezTo>
                    <a:pt x="7557" y="11369"/>
                    <a:pt x="6821" y="12683"/>
                    <a:pt x="6078" y="14596"/>
                  </a:cubicBezTo>
                  <a:cubicBezTo>
                    <a:pt x="6026" y="14760"/>
                    <a:pt x="5947" y="14951"/>
                    <a:pt x="5862" y="15148"/>
                  </a:cubicBezTo>
                  <a:cubicBezTo>
                    <a:pt x="5559" y="16048"/>
                    <a:pt x="5204" y="16981"/>
                    <a:pt x="4574" y="17474"/>
                  </a:cubicBezTo>
                  <a:cubicBezTo>
                    <a:pt x="4304" y="17664"/>
                    <a:pt x="4028" y="17855"/>
                    <a:pt x="3811" y="17993"/>
                  </a:cubicBezTo>
                  <a:cubicBezTo>
                    <a:pt x="3069" y="18512"/>
                    <a:pt x="2550" y="18893"/>
                    <a:pt x="2333" y="19636"/>
                  </a:cubicBezTo>
                  <a:cubicBezTo>
                    <a:pt x="2057" y="19715"/>
                    <a:pt x="1781" y="19748"/>
                    <a:pt x="1538" y="19748"/>
                  </a:cubicBezTo>
                  <a:cubicBezTo>
                    <a:pt x="1097" y="19688"/>
                    <a:pt x="769" y="19498"/>
                    <a:pt x="552" y="19169"/>
                  </a:cubicBezTo>
                  <a:cubicBezTo>
                    <a:pt x="361" y="18841"/>
                    <a:pt x="329" y="18486"/>
                    <a:pt x="440" y="18105"/>
                  </a:cubicBezTo>
                  <a:cubicBezTo>
                    <a:pt x="986" y="17829"/>
                    <a:pt x="1840" y="17500"/>
                    <a:pt x="2550" y="17250"/>
                  </a:cubicBezTo>
                  <a:cubicBezTo>
                    <a:pt x="2714" y="17172"/>
                    <a:pt x="2878" y="17119"/>
                    <a:pt x="3043" y="17060"/>
                  </a:cubicBezTo>
                  <a:cubicBezTo>
                    <a:pt x="3838" y="16758"/>
                    <a:pt x="4330" y="16429"/>
                    <a:pt x="4797" y="15443"/>
                  </a:cubicBezTo>
                  <a:cubicBezTo>
                    <a:pt x="4876" y="15253"/>
                    <a:pt x="5014" y="14924"/>
                    <a:pt x="5178" y="14569"/>
                  </a:cubicBezTo>
                  <a:cubicBezTo>
                    <a:pt x="5750" y="13308"/>
                    <a:pt x="6683" y="11205"/>
                    <a:pt x="7228" y="10574"/>
                  </a:cubicBezTo>
                  <a:cubicBezTo>
                    <a:pt x="7918" y="9753"/>
                    <a:pt x="12597" y="6191"/>
                    <a:pt x="13773" y="5455"/>
                  </a:cubicBezTo>
                  <a:cubicBezTo>
                    <a:pt x="15114" y="4634"/>
                    <a:pt x="15909" y="3674"/>
                    <a:pt x="16132" y="2603"/>
                  </a:cubicBezTo>
                  <a:cubicBezTo>
                    <a:pt x="16238" y="2032"/>
                    <a:pt x="16323" y="1677"/>
                    <a:pt x="16428" y="1427"/>
                  </a:cubicBezTo>
                  <a:lnTo>
                    <a:pt x="16428" y="1427"/>
                  </a:lnTo>
                  <a:cubicBezTo>
                    <a:pt x="16376" y="1894"/>
                    <a:pt x="16376" y="2248"/>
                    <a:pt x="16376" y="2248"/>
                  </a:cubicBezTo>
                  <a:lnTo>
                    <a:pt x="16402" y="2662"/>
                  </a:lnTo>
                  <a:lnTo>
                    <a:pt x="16652" y="2360"/>
                  </a:lnTo>
                  <a:cubicBezTo>
                    <a:pt x="16678" y="2334"/>
                    <a:pt x="17033" y="1894"/>
                    <a:pt x="17499" y="1046"/>
                  </a:cubicBezTo>
                  <a:cubicBezTo>
                    <a:pt x="17716" y="658"/>
                    <a:pt x="18018" y="494"/>
                    <a:pt x="18268" y="389"/>
                  </a:cubicBezTo>
                  <a:close/>
                  <a:moveTo>
                    <a:pt x="18675" y="1"/>
                  </a:moveTo>
                  <a:cubicBezTo>
                    <a:pt x="18649" y="1"/>
                    <a:pt x="17742" y="1"/>
                    <a:pt x="17223" y="908"/>
                  </a:cubicBezTo>
                  <a:cubicBezTo>
                    <a:pt x="17033" y="1263"/>
                    <a:pt x="16842" y="1565"/>
                    <a:pt x="16704" y="1756"/>
                  </a:cubicBezTo>
                  <a:cubicBezTo>
                    <a:pt x="16730" y="1539"/>
                    <a:pt x="16757" y="1236"/>
                    <a:pt x="16816" y="960"/>
                  </a:cubicBezTo>
                  <a:lnTo>
                    <a:pt x="16895" y="606"/>
                  </a:lnTo>
                  <a:lnTo>
                    <a:pt x="16895" y="606"/>
                  </a:lnTo>
                  <a:lnTo>
                    <a:pt x="16592" y="770"/>
                  </a:lnTo>
                  <a:cubicBezTo>
                    <a:pt x="16159" y="1020"/>
                    <a:pt x="16047" y="1453"/>
                    <a:pt x="15830" y="2551"/>
                  </a:cubicBezTo>
                  <a:cubicBezTo>
                    <a:pt x="15607" y="3536"/>
                    <a:pt x="14871" y="4410"/>
                    <a:pt x="13609" y="5205"/>
                  </a:cubicBezTo>
                  <a:cubicBezTo>
                    <a:pt x="12433" y="5915"/>
                    <a:pt x="7695" y="9529"/>
                    <a:pt x="6985" y="10384"/>
                  </a:cubicBezTo>
                  <a:cubicBezTo>
                    <a:pt x="6440" y="11041"/>
                    <a:pt x="5507" y="13091"/>
                    <a:pt x="4902" y="14431"/>
                  </a:cubicBezTo>
                  <a:cubicBezTo>
                    <a:pt x="4738" y="14786"/>
                    <a:pt x="4600" y="15115"/>
                    <a:pt x="4521" y="15312"/>
                  </a:cubicBezTo>
                  <a:cubicBezTo>
                    <a:pt x="4081" y="16212"/>
                    <a:pt x="3700" y="16488"/>
                    <a:pt x="2931" y="16758"/>
                  </a:cubicBezTo>
                  <a:cubicBezTo>
                    <a:pt x="2767" y="16843"/>
                    <a:pt x="2602" y="16896"/>
                    <a:pt x="2438" y="16955"/>
                  </a:cubicBezTo>
                  <a:cubicBezTo>
                    <a:pt x="1676" y="17250"/>
                    <a:pt x="795" y="17579"/>
                    <a:pt x="250" y="17881"/>
                  </a:cubicBezTo>
                  <a:lnTo>
                    <a:pt x="197" y="17908"/>
                  </a:lnTo>
                  <a:lnTo>
                    <a:pt x="197" y="17940"/>
                  </a:lnTo>
                  <a:cubicBezTo>
                    <a:pt x="0" y="18400"/>
                    <a:pt x="59" y="18926"/>
                    <a:pt x="302" y="19307"/>
                  </a:cubicBezTo>
                  <a:cubicBezTo>
                    <a:pt x="552" y="19748"/>
                    <a:pt x="986" y="19991"/>
                    <a:pt x="1511" y="20043"/>
                  </a:cubicBezTo>
                  <a:cubicBezTo>
                    <a:pt x="1567" y="20049"/>
                    <a:pt x="1625" y="20052"/>
                    <a:pt x="1684" y="20052"/>
                  </a:cubicBezTo>
                  <a:cubicBezTo>
                    <a:pt x="1942" y="20052"/>
                    <a:pt x="2235" y="19997"/>
                    <a:pt x="2523" y="19912"/>
                  </a:cubicBezTo>
                  <a:lnTo>
                    <a:pt x="2602" y="19879"/>
                  </a:lnTo>
                  <a:lnTo>
                    <a:pt x="2629" y="19800"/>
                  </a:lnTo>
                  <a:cubicBezTo>
                    <a:pt x="2767" y="19117"/>
                    <a:pt x="3259" y="18762"/>
                    <a:pt x="4002" y="18269"/>
                  </a:cubicBezTo>
                  <a:cubicBezTo>
                    <a:pt x="4219" y="18105"/>
                    <a:pt x="4468" y="17908"/>
                    <a:pt x="4764" y="17717"/>
                  </a:cubicBezTo>
                  <a:cubicBezTo>
                    <a:pt x="5480" y="17172"/>
                    <a:pt x="5835" y="16186"/>
                    <a:pt x="6164" y="15253"/>
                  </a:cubicBezTo>
                  <a:cubicBezTo>
                    <a:pt x="6243" y="15062"/>
                    <a:pt x="6302" y="14872"/>
                    <a:pt x="6381" y="14707"/>
                  </a:cubicBezTo>
                  <a:cubicBezTo>
                    <a:pt x="7097" y="12848"/>
                    <a:pt x="7807" y="11560"/>
                    <a:pt x="8490" y="10876"/>
                  </a:cubicBezTo>
                  <a:cubicBezTo>
                    <a:pt x="10133" y="9286"/>
                    <a:pt x="11230" y="8353"/>
                    <a:pt x="12788" y="7177"/>
                  </a:cubicBezTo>
                  <a:cubicBezTo>
                    <a:pt x="13747" y="6467"/>
                    <a:pt x="15226" y="5291"/>
                    <a:pt x="16323" y="4410"/>
                  </a:cubicBezTo>
                  <a:cubicBezTo>
                    <a:pt x="17033" y="3865"/>
                    <a:pt x="17578" y="3425"/>
                    <a:pt x="17690" y="3346"/>
                  </a:cubicBezTo>
                  <a:cubicBezTo>
                    <a:pt x="17907" y="3208"/>
                    <a:pt x="17992" y="2905"/>
                    <a:pt x="18104" y="2577"/>
                  </a:cubicBezTo>
                  <a:cubicBezTo>
                    <a:pt x="18209" y="2360"/>
                    <a:pt x="18294" y="2110"/>
                    <a:pt x="18432" y="1894"/>
                  </a:cubicBezTo>
                  <a:cubicBezTo>
                    <a:pt x="18728" y="1401"/>
                    <a:pt x="19142" y="1151"/>
                    <a:pt x="19635" y="882"/>
                  </a:cubicBezTo>
                  <a:lnTo>
                    <a:pt x="20042" y="632"/>
                  </a:lnTo>
                  <a:lnTo>
                    <a:pt x="19582" y="579"/>
                  </a:lnTo>
                  <a:lnTo>
                    <a:pt x="19444" y="579"/>
                  </a:lnTo>
                  <a:cubicBezTo>
                    <a:pt x="19385" y="553"/>
                    <a:pt x="19359" y="553"/>
                    <a:pt x="19333" y="553"/>
                  </a:cubicBezTo>
                  <a:cubicBezTo>
                    <a:pt x="19265" y="548"/>
                    <a:pt x="19201" y="544"/>
                    <a:pt x="19139" y="544"/>
                  </a:cubicBezTo>
                  <a:cubicBezTo>
                    <a:pt x="18898" y="544"/>
                    <a:pt x="18681" y="592"/>
                    <a:pt x="18373" y="744"/>
                  </a:cubicBezTo>
                  <a:cubicBezTo>
                    <a:pt x="18564" y="468"/>
                    <a:pt x="18787" y="251"/>
                    <a:pt x="18787" y="251"/>
                  </a:cubicBezTo>
                  <a:lnTo>
                    <a:pt x="1905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40"/>
            <p:cNvSpPr/>
            <p:nvPr/>
          </p:nvSpPr>
          <p:spPr>
            <a:xfrm>
              <a:off x="1066675" y="1903600"/>
              <a:ext cx="22700" cy="16450"/>
            </a:xfrm>
            <a:custGeom>
              <a:rect b="b" l="l" r="r" t="t"/>
              <a:pathLst>
                <a:path extrusionOk="0" h="658" w="908">
                  <a:moveTo>
                    <a:pt x="907" y="0"/>
                  </a:moveTo>
                  <a:lnTo>
                    <a:pt x="0" y="381"/>
                  </a:lnTo>
                  <a:lnTo>
                    <a:pt x="164" y="657"/>
                  </a:lnTo>
                  <a:lnTo>
                    <a:pt x="90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40"/>
            <p:cNvSpPr/>
            <p:nvPr/>
          </p:nvSpPr>
          <p:spPr>
            <a:xfrm>
              <a:off x="1175575" y="1329750"/>
              <a:ext cx="1377850" cy="926250"/>
            </a:xfrm>
            <a:custGeom>
              <a:rect b="b" l="l" r="r" t="t"/>
              <a:pathLst>
                <a:path extrusionOk="0" h="37050" w="55114">
                  <a:moveTo>
                    <a:pt x="24479" y="11619"/>
                  </a:moveTo>
                  <a:cubicBezTo>
                    <a:pt x="23434" y="12440"/>
                    <a:pt x="22507" y="13288"/>
                    <a:pt x="21219" y="14517"/>
                  </a:cubicBezTo>
                  <a:cubicBezTo>
                    <a:pt x="20398" y="15312"/>
                    <a:pt x="19958" y="16435"/>
                    <a:pt x="19353" y="17940"/>
                  </a:cubicBezTo>
                  <a:cubicBezTo>
                    <a:pt x="18946" y="19011"/>
                    <a:pt x="18262" y="20595"/>
                    <a:pt x="17441" y="21226"/>
                  </a:cubicBezTo>
                  <a:cubicBezTo>
                    <a:pt x="16575" y="21884"/>
                    <a:pt x="15381" y="22158"/>
                    <a:pt x="14623" y="22158"/>
                  </a:cubicBezTo>
                  <a:cubicBezTo>
                    <a:pt x="14374" y="22158"/>
                    <a:pt x="14172" y="22129"/>
                    <a:pt x="14044" y="22074"/>
                  </a:cubicBezTo>
                  <a:cubicBezTo>
                    <a:pt x="14129" y="21995"/>
                    <a:pt x="14182" y="21909"/>
                    <a:pt x="14260" y="21830"/>
                  </a:cubicBezTo>
                  <a:cubicBezTo>
                    <a:pt x="16646" y="19255"/>
                    <a:pt x="19136" y="16324"/>
                    <a:pt x="20207" y="15095"/>
                  </a:cubicBezTo>
                  <a:cubicBezTo>
                    <a:pt x="20805" y="14438"/>
                    <a:pt x="22560" y="13038"/>
                    <a:pt x="24479" y="11619"/>
                  </a:cubicBezTo>
                  <a:close/>
                  <a:moveTo>
                    <a:pt x="1013" y="27495"/>
                  </a:moveTo>
                  <a:lnTo>
                    <a:pt x="1013" y="27495"/>
                  </a:lnTo>
                  <a:cubicBezTo>
                    <a:pt x="1939" y="27771"/>
                    <a:pt x="2873" y="28014"/>
                    <a:pt x="3832" y="28152"/>
                  </a:cubicBezTo>
                  <a:cubicBezTo>
                    <a:pt x="4377" y="28211"/>
                    <a:pt x="4956" y="28237"/>
                    <a:pt x="5501" y="28237"/>
                  </a:cubicBezTo>
                  <a:cubicBezTo>
                    <a:pt x="6046" y="28211"/>
                    <a:pt x="6598" y="28126"/>
                    <a:pt x="7144" y="28014"/>
                  </a:cubicBezTo>
                  <a:cubicBezTo>
                    <a:pt x="7637" y="27935"/>
                    <a:pt x="8129" y="27797"/>
                    <a:pt x="8649" y="27797"/>
                  </a:cubicBezTo>
                  <a:cubicBezTo>
                    <a:pt x="8215" y="27823"/>
                    <a:pt x="7801" y="27988"/>
                    <a:pt x="7361" y="28073"/>
                  </a:cubicBezTo>
                  <a:cubicBezTo>
                    <a:pt x="6842" y="28211"/>
                    <a:pt x="6296" y="28316"/>
                    <a:pt x="5751" y="28343"/>
                  </a:cubicBezTo>
                  <a:cubicBezTo>
                    <a:pt x="5510" y="28366"/>
                    <a:pt x="5270" y="28378"/>
                    <a:pt x="5030" y="28378"/>
                  </a:cubicBezTo>
                  <a:cubicBezTo>
                    <a:pt x="4148" y="28378"/>
                    <a:pt x="3269" y="28225"/>
                    <a:pt x="2406" y="27988"/>
                  </a:cubicBezTo>
                  <a:cubicBezTo>
                    <a:pt x="1939" y="27850"/>
                    <a:pt x="1479" y="27685"/>
                    <a:pt x="1013" y="27495"/>
                  </a:cubicBezTo>
                  <a:close/>
                  <a:moveTo>
                    <a:pt x="23713" y="31442"/>
                  </a:moveTo>
                  <a:cubicBezTo>
                    <a:pt x="23712" y="31442"/>
                    <a:pt x="23727" y="31458"/>
                    <a:pt x="23762" y="31497"/>
                  </a:cubicBezTo>
                  <a:cubicBezTo>
                    <a:pt x="23734" y="31465"/>
                    <a:pt x="23713" y="31442"/>
                    <a:pt x="23713" y="31442"/>
                  </a:cubicBezTo>
                  <a:close/>
                  <a:moveTo>
                    <a:pt x="19868" y="27239"/>
                  </a:moveTo>
                  <a:cubicBezTo>
                    <a:pt x="20387" y="27239"/>
                    <a:pt x="20904" y="27391"/>
                    <a:pt x="21325" y="27745"/>
                  </a:cubicBezTo>
                  <a:cubicBezTo>
                    <a:pt x="21791" y="28152"/>
                    <a:pt x="22041" y="28730"/>
                    <a:pt x="22369" y="29249"/>
                  </a:cubicBezTo>
                  <a:cubicBezTo>
                    <a:pt x="22915" y="30150"/>
                    <a:pt x="23572" y="31004"/>
                    <a:pt x="24255" y="31825"/>
                  </a:cubicBezTo>
                  <a:cubicBezTo>
                    <a:pt x="24282" y="31852"/>
                    <a:pt x="24314" y="31878"/>
                    <a:pt x="24314" y="31904"/>
                  </a:cubicBezTo>
                  <a:cubicBezTo>
                    <a:pt x="23657" y="31135"/>
                    <a:pt x="23000" y="30347"/>
                    <a:pt x="22422" y="29525"/>
                  </a:cubicBezTo>
                  <a:cubicBezTo>
                    <a:pt x="22258" y="29276"/>
                    <a:pt x="22093" y="29000"/>
                    <a:pt x="21929" y="28730"/>
                  </a:cubicBezTo>
                  <a:cubicBezTo>
                    <a:pt x="21765" y="28481"/>
                    <a:pt x="21627" y="28211"/>
                    <a:pt x="21410" y="28014"/>
                  </a:cubicBezTo>
                  <a:cubicBezTo>
                    <a:pt x="20996" y="27606"/>
                    <a:pt x="20443" y="27414"/>
                    <a:pt x="19877" y="27414"/>
                  </a:cubicBezTo>
                  <a:cubicBezTo>
                    <a:pt x="19840" y="27414"/>
                    <a:pt x="19804" y="27414"/>
                    <a:pt x="19767" y="27416"/>
                  </a:cubicBezTo>
                  <a:cubicBezTo>
                    <a:pt x="19163" y="27442"/>
                    <a:pt x="18532" y="27607"/>
                    <a:pt x="17960" y="27850"/>
                  </a:cubicBezTo>
                  <a:cubicBezTo>
                    <a:pt x="17355" y="28126"/>
                    <a:pt x="16836" y="28454"/>
                    <a:pt x="16265" y="28757"/>
                  </a:cubicBezTo>
                  <a:cubicBezTo>
                    <a:pt x="15824" y="29000"/>
                    <a:pt x="15384" y="29223"/>
                    <a:pt x="14918" y="29387"/>
                  </a:cubicBezTo>
                  <a:cubicBezTo>
                    <a:pt x="14541" y="29513"/>
                    <a:pt x="14140" y="29567"/>
                    <a:pt x="13737" y="29567"/>
                  </a:cubicBezTo>
                  <a:cubicBezTo>
                    <a:pt x="13527" y="29567"/>
                    <a:pt x="13317" y="29552"/>
                    <a:pt x="13110" y="29525"/>
                  </a:cubicBezTo>
                  <a:cubicBezTo>
                    <a:pt x="11934" y="29414"/>
                    <a:pt x="10758" y="28921"/>
                    <a:pt x="9910" y="28126"/>
                  </a:cubicBezTo>
                  <a:cubicBezTo>
                    <a:pt x="9858" y="28073"/>
                    <a:pt x="9772" y="28014"/>
                    <a:pt x="9720" y="27961"/>
                  </a:cubicBezTo>
                  <a:lnTo>
                    <a:pt x="9720" y="27961"/>
                  </a:lnTo>
                  <a:cubicBezTo>
                    <a:pt x="10620" y="28619"/>
                    <a:pt x="11632" y="29059"/>
                    <a:pt x="12729" y="29249"/>
                  </a:cubicBezTo>
                  <a:cubicBezTo>
                    <a:pt x="13047" y="29308"/>
                    <a:pt x="13373" y="29343"/>
                    <a:pt x="13697" y="29343"/>
                  </a:cubicBezTo>
                  <a:cubicBezTo>
                    <a:pt x="13989" y="29343"/>
                    <a:pt x="14279" y="29315"/>
                    <a:pt x="14563" y="29249"/>
                  </a:cubicBezTo>
                  <a:cubicBezTo>
                    <a:pt x="15082" y="29111"/>
                    <a:pt x="15608" y="28868"/>
                    <a:pt x="16068" y="28619"/>
                  </a:cubicBezTo>
                  <a:cubicBezTo>
                    <a:pt x="16646" y="28316"/>
                    <a:pt x="17191" y="27988"/>
                    <a:pt x="17769" y="27718"/>
                  </a:cubicBezTo>
                  <a:cubicBezTo>
                    <a:pt x="18341" y="27469"/>
                    <a:pt x="18972" y="27278"/>
                    <a:pt x="19603" y="27252"/>
                  </a:cubicBezTo>
                  <a:cubicBezTo>
                    <a:pt x="19691" y="27243"/>
                    <a:pt x="19779" y="27239"/>
                    <a:pt x="19868" y="27239"/>
                  </a:cubicBezTo>
                  <a:close/>
                  <a:moveTo>
                    <a:pt x="54535" y="1"/>
                  </a:moveTo>
                  <a:cubicBezTo>
                    <a:pt x="48681" y="1"/>
                    <a:pt x="42518" y="2732"/>
                    <a:pt x="40493" y="3346"/>
                  </a:cubicBezTo>
                  <a:cubicBezTo>
                    <a:pt x="38988" y="3786"/>
                    <a:pt x="35591" y="4745"/>
                    <a:pt x="32634" y="5922"/>
                  </a:cubicBezTo>
                  <a:cubicBezTo>
                    <a:pt x="32385" y="6017"/>
                    <a:pt x="32196" y="6059"/>
                    <a:pt x="32069" y="6059"/>
                  </a:cubicBezTo>
                  <a:cubicBezTo>
                    <a:pt x="31874" y="6059"/>
                    <a:pt x="31824" y="5961"/>
                    <a:pt x="31924" y="5810"/>
                  </a:cubicBezTo>
                  <a:cubicBezTo>
                    <a:pt x="31924" y="5810"/>
                    <a:pt x="32200" y="5074"/>
                    <a:pt x="32988" y="4772"/>
                  </a:cubicBezTo>
                  <a:cubicBezTo>
                    <a:pt x="32873" y="4714"/>
                    <a:pt x="32755" y="4680"/>
                    <a:pt x="32617" y="4680"/>
                  </a:cubicBezTo>
                  <a:cubicBezTo>
                    <a:pt x="32361" y="4680"/>
                    <a:pt x="32038" y="4797"/>
                    <a:pt x="31543" y="5100"/>
                  </a:cubicBezTo>
                  <a:cubicBezTo>
                    <a:pt x="31511" y="5122"/>
                    <a:pt x="31489" y="5130"/>
                    <a:pt x="31472" y="5130"/>
                  </a:cubicBezTo>
                  <a:cubicBezTo>
                    <a:pt x="31436" y="5130"/>
                    <a:pt x="31426" y="5096"/>
                    <a:pt x="31413" y="5096"/>
                  </a:cubicBezTo>
                  <a:cubicBezTo>
                    <a:pt x="31411" y="5096"/>
                    <a:pt x="31408" y="5097"/>
                    <a:pt x="31405" y="5100"/>
                  </a:cubicBezTo>
                  <a:cubicBezTo>
                    <a:pt x="31543" y="4910"/>
                    <a:pt x="31812" y="4522"/>
                    <a:pt x="31838" y="4331"/>
                  </a:cubicBezTo>
                  <a:cubicBezTo>
                    <a:pt x="31838" y="4286"/>
                    <a:pt x="31812" y="4268"/>
                    <a:pt x="31771" y="4268"/>
                  </a:cubicBezTo>
                  <a:cubicBezTo>
                    <a:pt x="31639" y="4268"/>
                    <a:pt x="31358" y="4443"/>
                    <a:pt x="31293" y="4443"/>
                  </a:cubicBezTo>
                  <a:cubicBezTo>
                    <a:pt x="31129" y="4496"/>
                    <a:pt x="30307" y="5948"/>
                    <a:pt x="30143" y="6060"/>
                  </a:cubicBezTo>
                  <a:cubicBezTo>
                    <a:pt x="30142" y="6060"/>
                    <a:pt x="30140" y="6061"/>
                    <a:pt x="30139" y="6061"/>
                  </a:cubicBezTo>
                  <a:cubicBezTo>
                    <a:pt x="30084" y="6061"/>
                    <a:pt x="30232" y="5077"/>
                    <a:pt x="30052" y="5077"/>
                  </a:cubicBezTo>
                  <a:cubicBezTo>
                    <a:pt x="30016" y="5077"/>
                    <a:pt x="29967" y="5117"/>
                    <a:pt x="29900" y="5212"/>
                  </a:cubicBezTo>
                  <a:cubicBezTo>
                    <a:pt x="29841" y="5317"/>
                    <a:pt x="29624" y="5810"/>
                    <a:pt x="29433" y="6388"/>
                  </a:cubicBezTo>
                  <a:cubicBezTo>
                    <a:pt x="29079" y="7288"/>
                    <a:pt x="28421" y="8057"/>
                    <a:pt x="27600" y="8576"/>
                  </a:cubicBezTo>
                  <a:cubicBezTo>
                    <a:pt x="25379" y="10002"/>
                    <a:pt x="22284" y="11947"/>
                    <a:pt x="19439" y="15010"/>
                  </a:cubicBezTo>
                  <a:cubicBezTo>
                    <a:pt x="18315" y="16219"/>
                    <a:pt x="15824" y="19143"/>
                    <a:pt x="13472" y="21745"/>
                  </a:cubicBezTo>
                  <a:cubicBezTo>
                    <a:pt x="12703" y="22593"/>
                    <a:pt x="12867" y="22566"/>
                    <a:pt x="12210" y="23283"/>
                  </a:cubicBezTo>
                  <a:cubicBezTo>
                    <a:pt x="11975" y="23546"/>
                    <a:pt x="11677" y="23652"/>
                    <a:pt x="11394" y="23652"/>
                  </a:cubicBezTo>
                  <a:cubicBezTo>
                    <a:pt x="10884" y="23652"/>
                    <a:pt x="10422" y="23310"/>
                    <a:pt x="10456" y="22921"/>
                  </a:cubicBezTo>
                  <a:lnTo>
                    <a:pt x="10456" y="22921"/>
                  </a:lnTo>
                  <a:cubicBezTo>
                    <a:pt x="10351" y="23197"/>
                    <a:pt x="10456" y="23500"/>
                    <a:pt x="10679" y="23776"/>
                  </a:cubicBezTo>
                  <a:cubicBezTo>
                    <a:pt x="11034" y="24236"/>
                    <a:pt x="10922" y="24512"/>
                    <a:pt x="10843" y="24761"/>
                  </a:cubicBezTo>
                  <a:cubicBezTo>
                    <a:pt x="10758" y="25090"/>
                    <a:pt x="10213" y="25445"/>
                    <a:pt x="9306" y="25852"/>
                  </a:cubicBezTo>
                  <a:cubicBezTo>
                    <a:pt x="9036" y="26043"/>
                    <a:pt x="8734" y="26207"/>
                    <a:pt x="8432" y="26371"/>
                  </a:cubicBezTo>
                  <a:cubicBezTo>
                    <a:pt x="7965" y="26621"/>
                    <a:pt x="7499" y="26811"/>
                    <a:pt x="6980" y="26976"/>
                  </a:cubicBezTo>
                  <a:cubicBezTo>
                    <a:pt x="6763" y="27061"/>
                    <a:pt x="6539" y="27114"/>
                    <a:pt x="6322" y="27166"/>
                  </a:cubicBezTo>
                  <a:cubicBezTo>
                    <a:pt x="6901" y="26949"/>
                    <a:pt x="7446" y="26673"/>
                    <a:pt x="7965" y="26371"/>
                  </a:cubicBezTo>
                  <a:lnTo>
                    <a:pt x="7965" y="26371"/>
                  </a:lnTo>
                  <a:cubicBezTo>
                    <a:pt x="6742" y="26789"/>
                    <a:pt x="5779" y="26940"/>
                    <a:pt x="5025" y="26940"/>
                  </a:cubicBezTo>
                  <a:cubicBezTo>
                    <a:pt x="3703" y="26940"/>
                    <a:pt x="3022" y="26478"/>
                    <a:pt x="2708" y="26181"/>
                  </a:cubicBezTo>
                  <a:cubicBezTo>
                    <a:pt x="2327" y="25826"/>
                    <a:pt x="2268" y="25280"/>
                    <a:pt x="2268" y="24788"/>
                  </a:cubicBezTo>
                  <a:cubicBezTo>
                    <a:pt x="2242" y="24564"/>
                    <a:pt x="2242" y="24347"/>
                    <a:pt x="2268" y="24130"/>
                  </a:cubicBezTo>
                  <a:cubicBezTo>
                    <a:pt x="2268" y="24079"/>
                    <a:pt x="2313" y="23719"/>
                    <a:pt x="2214" y="23719"/>
                  </a:cubicBezTo>
                  <a:cubicBezTo>
                    <a:pt x="2200" y="23719"/>
                    <a:pt x="2183" y="23726"/>
                    <a:pt x="2163" y="23743"/>
                  </a:cubicBezTo>
                  <a:cubicBezTo>
                    <a:pt x="1913" y="23992"/>
                    <a:pt x="1775" y="24295"/>
                    <a:pt x="1644" y="24623"/>
                  </a:cubicBezTo>
                  <a:cubicBezTo>
                    <a:pt x="1315" y="25471"/>
                    <a:pt x="927" y="26319"/>
                    <a:pt x="494" y="27114"/>
                  </a:cubicBezTo>
                  <a:cubicBezTo>
                    <a:pt x="270" y="27521"/>
                    <a:pt x="27" y="27935"/>
                    <a:pt x="1" y="28375"/>
                  </a:cubicBezTo>
                  <a:cubicBezTo>
                    <a:pt x="53" y="28343"/>
                    <a:pt x="80" y="28290"/>
                    <a:pt x="106" y="28264"/>
                  </a:cubicBezTo>
                  <a:cubicBezTo>
                    <a:pt x="297" y="28073"/>
                    <a:pt x="573" y="27718"/>
                    <a:pt x="849" y="27685"/>
                  </a:cubicBezTo>
                  <a:cubicBezTo>
                    <a:pt x="954" y="27685"/>
                    <a:pt x="1092" y="27745"/>
                    <a:pt x="1203" y="27771"/>
                  </a:cubicBezTo>
                  <a:cubicBezTo>
                    <a:pt x="1479" y="27850"/>
                    <a:pt x="1723" y="27961"/>
                    <a:pt x="1972" y="28047"/>
                  </a:cubicBezTo>
                  <a:cubicBezTo>
                    <a:pt x="3037" y="28375"/>
                    <a:pt x="4134" y="28507"/>
                    <a:pt x="5225" y="28540"/>
                  </a:cubicBezTo>
                  <a:cubicBezTo>
                    <a:pt x="5279" y="28542"/>
                    <a:pt x="5332" y="28542"/>
                    <a:pt x="5386" y="28542"/>
                  </a:cubicBezTo>
                  <a:cubicBezTo>
                    <a:pt x="6660" y="28542"/>
                    <a:pt x="7821" y="28048"/>
                    <a:pt x="8921" y="28048"/>
                  </a:cubicBezTo>
                  <a:cubicBezTo>
                    <a:pt x="9114" y="28048"/>
                    <a:pt x="9306" y="28063"/>
                    <a:pt x="9496" y="28099"/>
                  </a:cubicBezTo>
                  <a:cubicBezTo>
                    <a:pt x="10683" y="29345"/>
                    <a:pt x="12312" y="29906"/>
                    <a:pt x="13767" y="29906"/>
                  </a:cubicBezTo>
                  <a:cubicBezTo>
                    <a:pt x="14262" y="29906"/>
                    <a:pt x="14737" y="29841"/>
                    <a:pt x="15167" y="29716"/>
                  </a:cubicBezTo>
                  <a:lnTo>
                    <a:pt x="15167" y="29716"/>
                  </a:lnTo>
                  <a:cubicBezTo>
                    <a:pt x="15167" y="29769"/>
                    <a:pt x="15141" y="29854"/>
                    <a:pt x="15141" y="29907"/>
                  </a:cubicBezTo>
                  <a:cubicBezTo>
                    <a:pt x="15082" y="30261"/>
                    <a:pt x="15029" y="30590"/>
                    <a:pt x="15029" y="30892"/>
                  </a:cubicBezTo>
                  <a:lnTo>
                    <a:pt x="15029" y="30918"/>
                  </a:lnTo>
                  <a:cubicBezTo>
                    <a:pt x="15003" y="30945"/>
                    <a:pt x="15003" y="31004"/>
                    <a:pt x="15003" y="31030"/>
                  </a:cubicBezTo>
                  <a:lnTo>
                    <a:pt x="15003" y="31194"/>
                  </a:lnTo>
                  <a:lnTo>
                    <a:pt x="15003" y="31221"/>
                  </a:lnTo>
                  <a:lnTo>
                    <a:pt x="15003" y="31411"/>
                  </a:lnTo>
                  <a:cubicBezTo>
                    <a:pt x="15003" y="32318"/>
                    <a:pt x="15194" y="32890"/>
                    <a:pt x="15443" y="33494"/>
                  </a:cubicBezTo>
                  <a:cubicBezTo>
                    <a:pt x="15824" y="34368"/>
                    <a:pt x="17165" y="35216"/>
                    <a:pt x="17934" y="35735"/>
                  </a:cubicBezTo>
                  <a:cubicBezTo>
                    <a:pt x="18315" y="36011"/>
                    <a:pt x="18427" y="36754"/>
                    <a:pt x="18400" y="37049"/>
                  </a:cubicBezTo>
                  <a:cubicBezTo>
                    <a:pt x="18696" y="36642"/>
                    <a:pt x="18617" y="35932"/>
                    <a:pt x="18532" y="35683"/>
                  </a:cubicBezTo>
                  <a:cubicBezTo>
                    <a:pt x="18453" y="35380"/>
                    <a:pt x="18013" y="34506"/>
                    <a:pt x="17493" y="33961"/>
                  </a:cubicBezTo>
                  <a:cubicBezTo>
                    <a:pt x="17027" y="33494"/>
                    <a:pt x="16396" y="33685"/>
                    <a:pt x="16232" y="33002"/>
                  </a:cubicBezTo>
                  <a:cubicBezTo>
                    <a:pt x="16127" y="32509"/>
                    <a:pt x="16429" y="31687"/>
                    <a:pt x="16836" y="31030"/>
                  </a:cubicBezTo>
                  <a:cubicBezTo>
                    <a:pt x="17027" y="30728"/>
                    <a:pt x="17329" y="30314"/>
                    <a:pt x="17493" y="30018"/>
                  </a:cubicBezTo>
                  <a:cubicBezTo>
                    <a:pt x="17743" y="29578"/>
                    <a:pt x="18400" y="28099"/>
                    <a:pt x="18453" y="28073"/>
                  </a:cubicBezTo>
                  <a:cubicBezTo>
                    <a:pt x="18847" y="27804"/>
                    <a:pt x="19378" y="27613"/>
                    <a:pt x="19911" y="27613"/>
                  </a:cubicBezTo>
                  <a:cubicBezTo>
                    <a:pt x="20523" y="27613"/>
                    <a:pt x="21137" y="27865"/>
                    <a:pt x="21548" y="28540"/>
                  </a:cubicBezTo>
                  <a:cubicBezTo>
                    <a:pt x="22041" y="29276"/>
                    <a:pt x="23000" y="30564"/>
                    <a:pt x="23762" y="31497"/>
                  </a:cubicBezTo>
                  <a:cubicBezTo>
                    <a:pt x="23874" y="31628"/>
                    <a:pt x="24012" y="31792"/>
                    <a:pt x="24150" y="31930"/>
                  </a:cubicBezTo>
                  <a:cubicBezTo>
                    <a:pt x="24774" y="32647"/>
                    <a:pt x="26062" y="33823"/>
                    <a:pt x="26910" y="34342"/>
                  </a:cubicBezTo>
                  <a:cubicBezTo>
                    <a:pt x="26969" y="34368"/>
                    <a:pt x="26995" y="34395"/>
                    <a:pt x="27048" y="34421"/>
                  </a:cubicBezTo>
                  <a:cubicBezTo>
                    <a:pt x="27048" y="34421"/>
                    <a:pt x="27074" y="34421"/>
                    <a:pt x="27074" y="34454"/>
                  </a:cubicBezTo>
                  <a:cubicBezTo>
                    <a:pt x="27133" y="34454"/>
                    <a:pt x="27160" y="34480"/>
                    <a:pt x="27186" y="34506"/>
                  </a:cubicBezTo>
                  <a:lnTo>
                    <a:pt x="27212" y="34533"/>
                  </a:lnTo>
                  <a:cubicBezTo>
                    <a:pt x="27239" y="34559"/>
                    <a:pt x="27271" y="34585"/>
                    <a:pt x="27298" y="34585"/>
                  </a:cubicBezTo>
                  <a:cubicBezTo>
                    <a:pt x="27324" y="34618"/>
                    <a:pt x="27324" y="34618"/>
                    <a:pt x="27350" y="34644"/>
                  </a:cubicBezTo>
                  <a:cubicBezTo>
                    <a:pt x="27377" y="34671"/>
                    <a:pt x="27403" y="34697"/>
                    <a:pt x="27462" y="34723"/>
                  </a:cubicBezTo>
                  <a:lnTo>
                    <a:pt x="27515" y="34782"/>
                  </a:lnTo>
                  <a:lnTo>
                    <a:pt x="27541" y="34809"/>
                  </a:lnTo>
                  <a:cubicBezTo>
                    <a:pt x="27567" y="34835"/>
                    <a:pt x="27600" y="34861"/>
                    <a:pt x="27600" y="34888"/>
                  </a:cubicBezTo>
                  <a:cubicBezTo>
                    <a:pt x="27626" y="34888"/>
                    <a:pt x="27626" y="34914"/>
                    <a:pt x="27653" y="34914"/>
                  </a:cubicBezTo>
                  <a:cubicBezTo>
                    <a:pt x="27653" y="34947"/>
                    <a:pt x="27679" y="34973"/>
                    <a:pt x="27705" y="34999"/>
                  </a:cubicBezTo>
                  <a:cubicBezTo>
                    <a:pt x="27791" y="35111"/>
                    <a:pt x="27843" y="35190"/>
                    <a:pt x="27896" y="35275"/>
                  </a:cubicBezTo>
                  <a:lnTo>
                    <a:pt x="27896" y="35301"/>
                  </a:lnTo>
                  <a:cubicBezTo>
                    <a:pt x="27929" y="35328"/>
                    <a:pt x="27955" y="35354"/>
                    <a:pt x="27955" y="35380"/>
                  </a:cubicBezTo>
                  <a:cubicBezTo>
                    <a:pt x="28034" y="35518"/>
                    <a:pt x="28060" y="35683"/>
                    <a:pt x="28093" y="35821"/>
                  </a:cubicBezTo>
                  <a:cubicBezTo>
                    <a:pt x="28198" y="35604"/>
                    <a:pt x="28119" y="35301"/>
                    <a:pt x="28007" y="35026"/>
                  </a:cubicBezTo>
                  <a:cubicBezTo>
                    <a:pt x="27705" y="34342"/>
                    <a:pt x="27239" y="33738"/>
                    <a:pt x="26641" y="33245"/>
                  </a:cubicBezTo>
                  <a:cubicBezTo>
                    <a:pt x="26148" y="32837"/>
                    <a:pt x="25464" y="32423"/>
                    <a:pt x="25162" y="31825"/>
                  </a:cubicBezTo>
                  <a:cubicBezTo>
                    <a:pt x="25050" y="31661"/>
                    <a:pt x="24939" y="31523"/>
                    <a:pt x="24886" y="31385"/>
                  </a:cubicBezTo>
                  <a:cubicBezTo>
                    <a:pt x="24643" y="30675"/>
                    <a:pt x="24610" y="30261"/>
                    <a:pt x="24558" y="29854"/>
                  </a:cubicBezTo>
                  <a:cubicBezTo>
                    <a:pt x="24420" y="30183"/>
                    <a:pt x="24393" y="30426"/>
                    <a:pt x="24420" y="30780"/>
                  </a:cubicBezTo>
                  <a:cubicBezTo>
                    <a:pt x="24117" y="30426"/>
                    <a:pt x="23822" y="30123"/>
                    <a:pt x="23519" y="29493"/>
                  </a:cubicBezTo>
                  <a:cubicBezTo>
                    <a:pt x="22672" y="27771"/>
                    <a:pt x="22698" y="26733"/>
                    <a:pt x="21193" y="25661"/>
                  </a:cubicBezTo>
                  <a:cubicBezTo>
                    <a:pt x="20798" y="25389"/>
                    <a:pt x="20181" y="25227"/>
                    <a:pt x="19621" y="25227"/>
                  </a:cubicBezTo>
                  <a:cubicBezTo>
                    <a:pt x="19398" y="25227"/>
                    <a:pt x="19185" y="25252"/>
                    <a:pt x="18998" y="25307"/>
                  </a:cubicBezTo>
                  <a:cubicBezTo>
                    <a:pt x="18630" y="25418"/>
                    <a:pt x="18280" y="25457"/>
                    <a:pt x="17972" y="25457"/>
                  </a:cubicBezTo>
                  <a:cubicBezTo>
                    <a:pt x="17368" y="25457"/>
                    <a:pt x="16928" y="25306"/>
                    <a:pt x="16836" y="25254"/>
                  </a:cubicBezTo>
                  <a:cubicBezTo>
                    <a:pt x="16508" y="25057"/>
                    <a:pt x="16153" y="24623"/>
                    <a:pt x="16041" y="23881"/>
                  </a:cubicBezTo>
                  <a:cubicBezTo>
                    <a:pt x="16041" y="23802"/>
                    <a:pt x="15962" y="23743"/>
                    <a:pt x="15936" y="23716"/>
                  </a:cubicBezTo>
                  <a:cubicBezTo>
                    <a:pt x="16153" y="22790"/>
                    <a:pt x="16974" y="22488"/>
                    <a:pt x="18098" y="21607"/>
                  </a:cubicBezTo>
                  <a:cubicBezTo>
                    <a:pt x="18919" y="20983"/>
                    <a:pt x="19248" y="19747"/>
                    <a:pt x="19655" y="18683"/>
                  </a:cubicBezTo>
                  <a:cubicBezTo>
                    <a:pt x="20260" y="17171"/>
                    <a:pt x="20996" y="15614"/>
                    <a:pt x="21817" y="14793"/>
                  </a:cubicBezTo>
                  <a:cubicBezTo>
                    <a:pt x="23519" y="13176"/>
                    <a:pt x="24584" y="12243"/>
                    <a:pt x="26148" y="11067"/>
                  </a:cubicBezTo>
                  <a:cubicBezTo>
                    <a:pt x="27679" y="9917"/>
                    <a:pt x="30748" y="7453"/>
                    <a:pt x="31050" y="7236"/>
                  </a:cubicBezTo>
                  <a:cubicBezTo>
                    <a:pt x="31102" y="7209"/>
                    <a:pt x="31129" y="7150"/>
                    <a:pt x="31181" y="7098"/>
                  </a:cubicBezTo>
                  <a:cubicBezTo>
                    <a:pt x="33784" y="5895"/>
                    <a:pt x="39455" y="4062"/>
                    <a:pt x="41262" y="3431"/>
                  </a:cubicBezTo>
                  <a:cubicBezTo>
                    <a:pt x="43259" y="2748"/>
                    <a:pt x="48464" y="691"/>
                    <a:pt x="55114" y="34"/>
                  </a:cubicBezTo>
                  <a:cubicBezTo>
                    <a:pt x="55114" y="34"/>
                    <a:pt x="55061" y="7"/>
                    <a:pt x="55035" y="7"/>
                  </a:cubicBezTo>
                  <a:cubicBezTo>
                    <a:pt x="54869" y="3"/>
                    <a:pt x="54702" y="1"/>
                    <a:pt x="5453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40"/>
            <p:cNvSpPr/>
            <p:nvPr/>
          </p:nvSpPr>
          <p:spPr>
            <a:xfrm>
              <a:off x="1909250" y="1460025"/>
              <a:ext cx="13825" cy="49975"/>
            </a:xfrm>
            <a:custGeom>
              <a:rect b="b" l="l" r="r" t="t"/>
              <a:pathLst>
                <a:path extrusionOk="0" h="1999" w="553">
                  <a:moveTo>
                    <a:pt x="553" y="1"/>
                  </a:moveTo>
                  <a:lnTo>
                    <a:pt x="553" y="1"/>
                  </a:lnTo>
                  <a:cubicBezTo>
                    <a:pt x="330" y="270"/>
                    <a:pt x="277" y="625"/>
                    <a:pt x="192" y="954"/>
                  </a:cubicBezTo>
                  <a:cubicBezTo>
                    <a:pt x="139" y="1315"/>
                    <a:pt x="60" y="1644"/>
                    <a:pt x="1" y="1998"/>
                  </a:cubicBezTo>
                  <a:cubicBezTo>
                    <a:pt x="165" y="1696"/>
                    <a:pt x="277" y="1368"/>
                    <a:pt x="330" y="1039"/>
                  </a:cubicBezTo>
                  <a:cubicBezTo>
                    <a:pt x="389" y="849"/>
                    <a:pt x="389" y="658"/>
                    <a:pt x="441" y="461"/>
                  </a:cubicBezTo>
                  <a:cubicBezTo>
                    <a:pt x="468" y="297"/>
                    <a:pt x="494" y="165"/>
                    <a:pt x="5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40"/>
            <p:cNvSpPr/>
            <p:nvPr/>
          </p:nvSpPr>
          <p:spPr>
            <a:xfrm>
              <a:off x="1940800" y="1436700"/>
              <a:ext cx="32875" cy="34850"/>
            </a:xfrm>
            <a:custGeom>
              <a:rect b="b" l="l" r="r" t="t"/>
              <a:pathLst>
                <a:path extrusionOk="0" h="1394" w="1315">
                  <a:moveTo>
                    <a:pt x="1315" y="1"/>
                  </a:moveTo>
                  <a:lnTo>
                    <a:pt x="1315" y="1"/>
                  </a:lnTo>
                  <a:cubicBezTo>
                    <a:pt x="684" y="165"/>
                    <a:pt x="191" y="770"/>
                    <a:pt x="1" y="1394"/>
                  </a:cubicBezTo>
                  <a:cubicBezTo>
                    <a:pt x="191" y="1151"/>
                    <a:pt x="355" y="875"/>
                    <a:pt x="572" y="658"/>
                  </a:cubicBezTo>
                  <a:cubicBezTo>
                    <a:pt x="796" y="408"/>
                    <a:pt x="1039" y="191"/>
                    <a:pt x="131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40"/>
            <p:cNvSpPr/>
            <p:nvPr/>
          </p:nvSpPr>
          <p:spPr>
            <a:xfrm>
              <a:off x="1962650" y="1448500"/>
              <a:ext cx="37650" cy="15675"/>
            </a:xfrm>
            <a:custGeom>
              <a:rect b="b" l="l" r="r" t="t"/>
              <a:pathLst>
                <a:path extrusionOk="0" h="627" w="1506">
                  <a:moveTo>
                    <a:pt x="1219" y="0"/>
                  </a:moveTo>
                  <a:cubicBezTo>
                    <a:pt x="735" y="0"/>
                    <a:pt x="253" y="187"/>
                    <a:pt x="1" y="626"/>
                  </a:cubicBezTo>
                  <a:cubicBezTo>
                    <a:pt x="224" y="488"/>
                    <a:pt x="441" y="324"/>
                    <a:pt x="717" y="238"/>
                  </a:cubicBezTo>
                  <a:cubicBezTo>
                    <a:pt x="960" y="160"/>
                    <a:pt x="1236" y="100"/>
                    <a:pt x="1505" y="22"/>
                  </a:cubicBezTo>
                  <a:cubicBezTo>
                    <a:pt x="1411" y="7"/>
                    <a:pt x="1315" y="0"/>
                    <a:pt x="12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40"/>
            <p:cNvSpPr/>
            <p:nvPr/>
          </p:nvSpPr>
          <p:spPr>
            <a:xfrm>
              <a:off x="1606825" y="1734375"/>
              <a:ext cx="57525" cy="95325"/>
            </a:xfrm>
            <a:custGeom>
              <a:rect b="b" l="l" r="r" t="t"/>
              <a:pathLst>
                <a:path extrusionOk="0" h="3813" w="2301">
                  <a:moveTo>
                    <a:pt x="1886" y="1"/>
                  </a:moveTo>
                  <a:cubicBezTo>
                    <a:pt x="1886" y="1"/>
                    <a:pt x="1860" y="86"/>
                    <a:pt x="1807" y="165"/>
                  </a:cubicBezTo>
                  <a:cubicBezTo>
                    <a:pt x="1748" y="277"/>
                    <a:pt x="1669" y="415"/>
                    <a:pt x="1584" y="605"/>
                  </a:cubicBezTo>
                  <a:cubicBezTo>
                    <a:pt x="1393" y="960"/>
                    <a:pt x="1150" y="1427"/>
                    <a:pt x="927" y="1893"/>
                  </a:cubicBezTo>
                  <a:cubicBezTo>
                    <a:pt x="434" y="2853"/>
                    <a:pt x="0" y="3812"/>
                    <a:pt x="0" y="3812"/>
                  </a:cubicBezTo>
                  <a:cubicBezTo>
                    <a:pt x="0" y="3812"/>
                    <a:pt x="546" y="2905"/>
                    <a:pt x="1117" y="2031"/>
                  </a:cubicBezTo>
                  <a:cubicBezTo>
                    <a:pt x="1393" y="1565"/>
                    <a:pt x="1696" y="1124"/>
                    <a:pt x="1913" y="796"/>
                  </a:cubicBezTo>
                  <a:cubicBezTo>
                    <a:pt x="2024" y="632"/>
                    <a:pt x="2103" y="494"/>
                    <a:pt x="2189" y="415"/>
                  </a:cubicBezTo>
                  <a:cubicBezTo>
                    <a:pt x="2241" y="303"/>
                    <a:pt x="2300" y="250"/>
                    <a:pt x="2300" y="250"/>
                  </a:cubicBezTo>
                  <a:lnTo>
                    <a:pt x="1886"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40"/>
            <p:cNvSpPr/>
            <p:nvPr/>
          </p:nvSpPr>
          <p:spPr>
            <a:xfrm>
              <a:off x="1582175" y="1753600"/>
              <a:ext cx="63600" cy="91050"/>
            </a:xfrm>
            <a:custGeom>
              <a:rect b="b" l="l" r="r" t="t"/>
              <a:pathLst>
                <a:path extrusionOk="0" h="3642" w="2544">
                  <a:moveTo>
                    <a:pt x="2163" y="1"/>
                  </a:moveTo>
                  <a:lnTo>
                    <a:pt x="1" y="3641"/>
                  </a:lnTo>
                  <a:lnTo>
                    <a:pt x="2544" y="250"/>
                  </a:lnTo>
                  <a:lnTo>
                    <a:pt x="216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40"/>
            <p:cNvSpPr/>
            <p:nvPr/>
          </p:nvSpPr>
          <p:spPr>
            <a:xfrm>
              <a:off x="1641650" y="2021850"/>
              <a:ext cx="57525" cy="27475"/>
            </a:xfrm>
            <a:custGeom>
              <a:rect b="b" l="l" r="r" t="t"/>
              <a:pathLst>
                <a:path extrusionOk="0" h="1099" w="2301">
                  <a:moveTo>
                    <a:pt x="1942" y="1"/>
                  </a:moveTo>
                  <a:cubicBezTo>
                    <a:pt x="1617" y="1"/>
                    <a:pt x="1296" y="79"/>
                    <a:pt x="1012" y="199"/>
                  </a:cubicBezTo>
                  <a:cubicBezTo>
                    <a:pt x="796" y="304"/>
                    <a:pt x="605" y="415"/>
                    <a:pt x="441" y="580"/>
                  </a:cubicBezTo>
                  <a:cubicBezTo>
                    <a:pt x="250" y="718"/>
                    <a:pt x="112" y="908"/>
                    <a:pt x="0" y="1099"/>
                  </a:cubicBezTo>
                  <a:cubicBezTo>
                    <a:pt x="112" y="935"/>
                    <a:pt x="250" y="797"/>
                    <a:pt x="414" y="691"/>
                  </a:cubicBezTo>
                  <a:cubicBezTo>
                    <a:pt x="605" y="553"/>
                    <a:pt x="796" y="442"/>
                    <a:pt x="1012" y="363"/>
                  </a:cubicBezTo>
                  <a:cubicBezTo>
                    <a:pt x="1239" y="298"/>
                    <a:pt x="1472" y="253"/>
                    <a:pt x="1703" y="253"/>
                  </a:cubicBezTo>
                  <a:cubicBezTo>
                    <a:pt x="1867" y="253"/>
                    <a:pt x="2030" y="275"/>
                    <a:pt x="2189" y="330"/>
                  </a:cubicBezTo>
                  <a:cubicBezTo>
                    <a:pt x="2222" y="225"/>
                    <a:pt x="2248" y="139"/>
                    <a:pt x="2300" y="34"/>
                  </a:cubicBezTo>
                  <a:cubicBezTo>
                    <a:pt x="2182" y="11"/>
                    <a:pt x="2062" y="1"/>
                    <a:pt x="194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40"/>
            <p:cNvSpPr/>
            <p:nvPr/>
          </p:nvSpPr>
          <p:spPr>
            <a:xfrm>
              <a:off x="1638850" y="2027175"/>
              <a:ext cx="67875" cy="48925"/>
            </a:xfrm>
            <a:custGeom>
              <a:rect b="b" l="l" r="r" t="t"/>
              <a:pathLst>
                <a:path extrusionOk="0" h="1957" w="2715">
                  <a:moveTo>
                    <a:pt x="2223" y="1"/>
                  </a:moveTo>
                  <a:cubicBezTo>
                    <a:pt x="2158" y="1"/>
                    <a:pt x="2095" y="4"/>
                    <a:pt x="2031" y="12"/>
                  </a:cubicBezTo>
                  <a:cubicBezTo>
                    <a:pt x="1019" y="176"/>
                    <a:pt x="388" y="1076"/>
                    <a:pt x="1" y="1957"/>
                  </a:cubicBezTo>
                  <a:cubicBezTo>
                    <a:pt x="139" y="1707"/>
                    <a:pt x="303" y="1464"/>
                    <a:pt x="467" y="1241"/>
                  </a:cubicBezTo>
                  <a:cubicBezTo>
                    <a:pt x="822" y="807"/>
                    <a:pt x="1262" y="393"/>
                    <a:pt x="1841" y="281"/>
                  </a:cubicBezTo>
                  <a:cubicBezTo>
                    <a:pt x="1972" y="255"/>
                    <a:pt x="2110" y="255"/>
                    <a:pt x="2248" y="255"/>
                  </a:cubicBezTo>
                  <a:cubicBezTo>
                    <a:pt x="2334" y="255"/>
                    <a:pt x="2412" y="281"/>
                    <a:pt x="2465" y="314"/>
                  </a:cubicBezTo>
                  <a:cubicBezTo>
                    <a:pt x="2498" y="314"/>
                    <a:pt x="2577" y="340"/>
                    <a:pt x="2603" y="340"/>
                  </a:cubicBezTo>
                  <a:cubicBezTo>
                    <a:pt x="2629" y="340"/>
                    <a:pt x="2629" y="229"/>
                    <a:pt x="2662" y="202"/>
                  </a:cubicBezTo>
                  <a:cubicBezTo>
                    <a:pt x="2662" y="150"/>
                    <a:pt x="2688" y="91"/>
                    <a:pt x="2715" y="38"/>
                  </a:cubicBezTo>
                  <a:cubicBezTo>
                    <a:pt x="2538" y="20"/>
                    <a:pt x="2378" y="1"/>
                    <a:pt x="222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40"/>
            <p:cNvSpPr/>
            <p:nvPr/>
          </p:nvSpPr>
          <p:spPr>
            <a:xfrm>
              <a:off x="1636225" y="2107475"/>
              <a:ext cx="8900" cy="96600"/>
            </a:xfrm>
            <a:custGeom>
              <a:rect b="b" l="l" r="r" t="t"/>
              <a:pathLst>
                <a:path extrusionOk="0" h="3864" w="356">
                  <a:moveTo>
                    <a:pt x="355" y="0"/>
                  </a:moveTo>
                  <a:cubicBezTo>
                    <a:pt x="270" y="250"/>
                    <a:pt x="217" y="493"/>
                    <a:pt x="191" y="769"/>
                  </a:cubicBezTo>
                  <a:cubicBezTo>
                    <a:pt x="1" y="1781"/>
                    <a:pt x="1" y="2819"/>
                    <a:pt x="27" y="3864"/>
                  </a:cubicBezTo>
                  <a:cubicBezTo>
                    <a:pt x="139" y="3838"/>
                    <a:pt x="244" y="3838"/>
                    <a:pt x="329" y="3838"/>
                  </a:cubicBezTo>
                  <a:cubicBezTo>
                    <a:pt x="303" y="3588"/>
                    <a:pt x="270" y="3345"/>
                    <a:pt x="270" y="3121"/>
                  </a:cubicBezTo>
                  <a:cubicBezTo>
                    <a:pt x="217" y="2550"/>
                    <a:pt x="191" y="1998"/>
                    <a:pt x="217" y="1452"/>
                  </a:cubicBezTo>
                  <a:cubicBezTo>
                    <a:pt x="217" y="959"/>
                    <a:pt x="244" y="467"/>
                    <a:pt x="35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40"/>
            <p:cNvSpPr/>
            <p:nvPr/>
          </p:nvSpPr>
          <p:spPr>
            <a:xfrm>
              <a:off x="1608800" y="2143775"/>
              <a:ext cx="32875" cy="48000"/>
            </a:xfrm>
            <a:custGeom>
              <a:rect b="b" l="l" r="r" t="t"/>
              <a:pathLst>
                <a:path extrusionOk="0" h="1920" w="1315">
                  <a:moveTo>
                    <a:pt x="0" y="0"/>
                  </a:moveTo>
                  <a:lnTo>
                    <a:pt x="0" y="0"/>
                  </a:lnTo>
                  <a:cubicBezTo>
                    <a:pt x="578" y="493"/>
                    <a:pt x="874" y="1203"/>
                    <a:pt x="1012" y="1919"/>
                  </a:cubicBezTo>
                  <a:cubicBezTo>
                    <a:pt x="1124" y="1919"/>
                    <a:pt x="1236" y="1893"/>
                    <a:pt x="1314" y="1860"/>
                  </a:cubicBezTo>
                  <a:cubicBezTo>
                    <a:pt x="1071" y="1124"/>
                    <a:pt x="657" y="414"/>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40"/>
            <p:cNvSpPr/>
            <p:nvPr/>
          </p:nvSpPr>
          <p:spPr>
            <a:xfrm>
              <a:off x="1690925" y="2065725"/>
              <a:ext cx="55550" cy="25325"/>
            </a:xfrm>
            <a:custGeom>
              <a:rect b="b" l="l" r="r" t="t"/>
              <a:pathLst>
                <a:path extrusionOk="0" h="1013" w="2222">
                  <a:moveTo>
                    <a:pt x="1" y="1"/>
                  </a:moveTo>
                  <a:lnTo>
                    <a:pt x="1" y="1"/>
                  </a:lnTo>
                  <a:cubicBezTo>
                    <a:pt x="356" y="86"/>
                    <a:pt x="711" y="192"/>
                    <a:pt x="1072" y="356"/>
                  </a:cubicBezTo>
                  <a:cubicBezTo>
                    <a:pt x="1427" y="520"/>
                    <a:pt x="1729" y="770"/>
                    <a:pt x="1998" y="1013"/>
                  </a:cubicBezTo>
                  <a:cubicBezTo>
                    <a:pt x="2084" y="960"/>
                    <a:pt x="2136" y="875"/>
                    <a:pt x="2222" y="796"/>
                  </a:cubicBezTo>
                  <a:cubicBezTo>
                    <a:pt x="1893" y="546"/>
                    <a:pt x="1532" y="356"/>
                    <a:pt x="1151" y="218"/>
                  </a:cubicBezTo>
                  <a:cubicBezTo>
                    <a:pt x="796" y="113"/>
                    <a:pt x="382" y="27"/>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40"/>
            <p:cNvSpPr/>
            <p:nvPr/>
          </p:nvSpPr>
          <p:spPr>
            <a:xfrm>
              <a:off x="1951000" y="1464150"/>
              <a:ext cx="332025" cy="50250"/>
            </a:xfrm>
            <a:custGeom>
              <a:rect b="b" l="l" r="r" t="t"/>
              <a:pathLst>
                <a:path extrusionOk="0" h="2010" w="13281">
                  <a:moveTo>
                    <a:pt x="13281" y="0"/>
                  </a:moveTo>
                  <a:lnTo>
                    <a:pt x="13281" y="0"/>
                  </a:lnTo>
                  <a:cubicBezTo>
                    <a:pt x="12433" y="26"/>
                    <a:pt x="11559" y="79"/>
                    <a:pt x="10711" y="132"/>
                  </a:cubicBezTo>
                  <a:cubicBezTo>
                    <a:pt x="8792" y="296"/>
                    <a:pt x="6847" y="493"/>
                    <a:pt x="4961" y="762"/>
                  </a:cubicBezTo>
                  <a:cubicBezTo>
                    <a:pt x="4028" y="900"/>
                    <a:pt x="3095" y="1065"/>
                    <a:pt x="2169" y="1229"/>
                  </a:cubicBezTo>
                  <a:cubicBezTo>
                    <a:pt x="1452" y="1367"/>
                    <a:pt x="716" y="1531"/>
                    <a:pt x="0" y="1722"/>
                  </a:cubicBezTo>
                  <a:cubicBezTo>
                    <a:pt x="0" y="1748"/>
                    <a:pt x="0" y="1807"/>
                    <a:pt x="33" y="1833"/>
                  </a:cubicBezTo>
                  <a:cubicBezTo>
                    <a:pt x="33" y="1860"/>
                    <a:pt x="33" y="1971"/>
                    <a:pt x="59" y="1998"/>
                  </a:cubicBezTo>
                  <a:cubicBezTo>
                    <a:pt x="68" y="2007"/>
                    <a:pt x="74" y="2009"/>
                    <a:pt x="79" y="2009"/>
                  </a:cubicBezTo>
                  <a:cubicBezTo>
                    <a:pt x="88" y="2009"/>
                    <a:pt x="94" y="1998"/>
                    <a:pt x="112" y="1998"/>
                  </a:cubicBezTo>
                  <a:cubicBezTo>
                    <a:pt x="302" y="1971"/>
                    <a:pt x="493" y="1912"/>
                    <a:pt x="657" y="1860"/>
                  </a:cubicBezTo>
                  <a:cubicBezTo>
                    <a:pt x="1150" y="1748"/>
                    <a:pt x="1643" y="1669"/>
                    <a:pt x="2109" y="1557"/>
                  </a:cubicBezTo>
                  <a:cubicBezTo>
                    <a:pt x="3154" y="1367"/>
                    <a:pt x="4193" y="1176"/>
                    <a:pt x="5231" y="1012"/>
                  </a:cubicBezTo>
                  <a:cubicBezTo>
                    <a:pt x="6328" y="848"/>
                    <a:pt x="7426" y="710"/>
                    <a:pt x="8490" y="572"/>
                  </a:cubicBezTo>
                  <a:cubicBezTo>
                    <a:pt x="9528" y="434"/>
                    <a:pt x="10573" y="329"/>
                    <a:pt x="11611" y="191"/>
                  </a:cubicBezTo>
                  <a:cubicBezTo>
                    <a:pt x="12190" y="132"/>
                    <a:pt x="12735" y="79"/>
                    <a:pt x="1328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40"/>
            <p:cNvSpPr/>
            <p:nvPr/>
          </p:nvSpPr>
          <p:spPr>
            <a:xfrm>
              <a:off x="1942125" y="1509325"/>
              <a:ext cx="156750" cy="25975"/>
            </a:xfrm>
            <a:custGeom>
              <a:rect b="b" l="l" r="r" t="t"/>
              <a:pathLst>
                <a:path extrusionOk="0" h="1039" w="6270">
                  <a:moveTo>
                    <a:pt x="27" y="0"/>
                  </a:moveTo>
                  <a:lnTo>
                    <a:pt x="27" y="132"/>
                  </a:lnTo>
                  <a:cubicBezTo>
                    <a:pt x="27" y="164"/>
                    <a:pt x="0" y="296"/>
                    <a:pt x="27" y="296"/>
                  </a:cubicBezTo>
                  <a:cubicBezTo>
                    <a:pt x="37" y="307"/>
                    <a:pt x="56" y="310"/>
                    <a:pt x="78" y="310"/>
                  </a:cubicBezTo>
                  <a:cubicBezTo>
                    <a:pt x="121" y="310"/>
                    <a:pt x="173" y="296"/>
                    <a:pt x="191" y="296"/>
                  </a:cubicBezTo>
                  <a:lnTo>
                    <a:pt x="605" y="296"/>
                  </a:lnTo>
                  <a:cubicBezTo>
                    <a:pt x="1590" y="296"/>
                    <a:pt x="2602" y="381"/>
                    <a:pt x="3588" y="519"/>
                  </a:cubicBezTo>
                  <a:cubicBezTo>
                    <a:pt x="4495" y="657"/>
                    <a:pt x="5395" y="848"/>
                    <a:pt x="6269" y="1038"/>
                  </a:cubicBezTo>
                  <a:cubicBezTo>
                    <a:pt x="5914" y="900"/>
                    <a:pt x="5533" y="789"/>
                    <a:pt x="5152" y="684"/>
                  </a:cubicBezTo>
                  <a:cubicBezTo>
                    <a:pt x="4272" y="434"/>
                    <a:pt x="3345" y="243"/>
                    <a:pt x="2438" y="132"/>
                  </a:cubicBezTo>
                  <a:cubicBezTo>
                    <a:pt x="1643" y="26"/>
                    <a:pt x="822"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40"/>
            <p:cNvSpPr/>
            <p:nvPr/>
          </p:nvSpPr>
          <p:spPr>
            <a:xfrm>
              <a:off x="1803950" y="1523600"/>
              <a:ext cx="131450" cy="257475"/>
            </a:xfrm>
            <a:custGeom>
              <a:rect b="b" l="l" r="r" t="t"/>
              <a:pathLst>
                <a:path extrusionOk="0" h="10299" w="5258">
                  <a:moveTo>
                    <a:pt x="5008" y="1"/>
                  </a:moveTo>
                  <a:cubicBezTo>
                    <a:pt x="4542" y="579"/>
                    <a:pt x="4075" y="1151"/>
                    <a:pt x="3641" y="1755"/>
                  </a:cubicBezTo>
                  <a:cubicBezTo>
                    <a:pt x="2708" y="3096"/>
                    <a:pt x="1913" y="4522"/>
                    <a:pt x="1315" y="6000"/>
                  </a:cubicBezTo>
                  <a:cubicBezTo>
                    <a:pt x="763" y="7394"/>
                    <a:pt x="297" y="8846"/>
                    <a:pt x="1" y="10298"/>
                  </a:cubicBezTo>
                  <a:cubicBezTo>
                    <a:pt x="244" y="9582"/>
                    <a:pt x="494" y="8846"/>
                    <a:pt x="737" y="8103"/>
                  </a:cubicBezTo>
                  <a:cubicBezTo>
                    <a:pt x="1256" y="6572"/>
                    <a:pt x="1913" y="5067"/>
                    <a:pt x="2734" y="3668"/>
                  </a:cubicBezTo>
                  <a:cubicBezTo>
                    <a:pt x="3477" y="2439"/>
                    <a:pt x="4351" y="1289"/>
                    <a:pt x="5258" y="191"/>
                  </a:cubicBezTo>
                  <a:cubicBezTo>
                    <a:pt x="5172" y="113"/>
                    <a:pt x="5094" y="53"/>
                    <a:pt x="500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40"/>
            <p:cNvSpPr/>
            <p:nvPr/>
          </p:nvSpPr>
          <p:spPr>
            <a:xfrm>
              <a:off x="1892825" y="1548900"/>
              <a:ext cx="46700" cy="125375"/>
            </a:xfrm>
            <a:custGeom>
              <a:rect b="b" l="l" r="r" t="t"/>
              <a:pathLst>
                <a:path extrusionOk="0" h="5015" w="1868">
                  <a:moveTo>
                    <a:pt x="1867" y="1"/>
                  </a:moveTo>
                  <a:lnTo>
                    <a:pt x="1867" y="1"/>
                  </a:lnTo>
                  <a:cubicBezTo>
                    <a:pt x="1644" y="277"/>
                    <a:pt x="1479" y="579"/>
                    <a:pt x="1289" y="881"/>
                  </a:cubicBezTo>
                  <a:cubicBezTo>
                    <a:pt x="579" y="2137"/>
                    <a:pt x="60" y="3562"/>
                    <a:pt x="1" y="5015"/>
                  </a:cubicBezTo>
                  <a:cubicBezTo>
                    <a:pt x="86" y="4686"/>
                    <a:pt x="139" y="4358"/>
                    <a:pt x="224" y="4029"/>
                  </a:cubicBezTo>
                  <a:cubicBezTo>
                    <a:pt x="415" y="3260"/>
                    <a:pt x="658" y="2550"/>
                    <a:pt x="960" y="1834"/>
                  </a:cubicBezTo>
                  <a:cubicBezTo>
                    <a:pt x="1236" y="1210"/>
                    <a:pt x="1565" y="605"/>
                    <a:pt x="186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40"/>
            <p:cNvSpPr/>
            <p:nvPr/>
          </p:nvSpPr>
          <p:spPr>
            <a:xfrm>
              <a:off x="1725925" y="1750800"/>
              <a:ext cx="39625" cy="225925"/>
            </a:xfrm>
            <a:custGeom>
              <a:rect b="b" l="l" r="r" t="t"/>
              <a:pathLst>
                <a:path extrusionOk="0" h="9037" w="1585">
                  <a:moveTo>
                    <a:pt x="270" y="1"/>
                  </a:moveTo>
                  <a:cubicBezTo>
                    <a:pt x="132" y="605"/>
                    <a:pt x="79" y="1236"/>
                    <a:pt x="53" y="1841"/>
                  </a:cubicBezTo>
                  <a:cubicBezTo>
                    <a:pt x="0" y="3122"/>
                    <a:pt x="106" y="4410"/>
                    <a:pt x="296" y="5672"/>
                  </a:cubicBezTo>
                  <a:cubicBezTo>
                    <a:pt x="408" y="6303"/>
                    <a:pt x="520" y="6901"/>
                    <a:pt x="710" y="7505"/>
                  </a:cubicBezTo>
                  <a:cubicBezTo>
                    <a:pt x="848" y="8051"/>
                    <a:pt x="1039" y="8544"/>
                    <a:pt x="1315" y="9036"/>
                  </a:cubicBezTo>
                  <a:cubicBezTo>
                    <a:pt x="1367" y="8984"/>
                    <a:pt x="1446" y="8957"/>
                    <a:pt x="1505" y="8905"/>
                  </a:cubicBezTo>
                  <a:cubicBezTo>
                    <a:pt x="1532" y="8905"/>
                    <a:pt x="1584" y="8872"/>
                    <a:pt x="1584" y="8872"/>
                  </a:cubicBezTo>
                  <a:cubicBezTo>
                    <a:pt x="1584" y="8846"/>
                    <a:pt x="1505" y="8767"/>
                    <a:pt x="1505" y="8741"/>
                  </a:cubicBezTo>
                  <a:cubicBezTo>
                    <a:pt x="1341" y="8438"/>
                    <a:pt x="1229" y="8136"/>
                    <a:pt x="1118" y="7808"/>
                  </a:cubicBezTo>
                  <a:cubicBezTo>
                    <a:pt x="927" y="7203"/>
                    <a:pt x="763" y="6572"/>
                    <a:pt x="658" y="5948"/>
                  </a:cubicBezTo>
                  <a:cubicBezTo>
                    <a:pt x="520" y="5232"/>
                    <a:pt x="408" y="4548"/>
                    <a:pt x="355" y="3839"/>
                  </a:cubicBezTo>
                  <a:cubicBezTo>
                    <a:pt x="217" y="2577"/>
                    <a:pt x="165" y="1289"/>
                    <a:pt x="27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40"/>
            <p:cNvSpPr/>
            <p:nvPr/>
          </p:nvSpPr>
          <p:spPr>
            <a:xfrm>
              <a:off x="1752550" y="1874850"/>
              <a:ext cx="12325" cy="94475"/>
            </a:xfrm>
            <a:custGeom>
              <a:rect b="b" l="l" r="r" t="t"/>
              <a:pathLst>
                <a:path extrusionOk="0" h="3779" w="493">
                  <a:moveTo>
                    <a:pt x="493" y="0"/>
                  </a:moveTo>
                  <a:lnTo>
                    <a:pt x="493" y="0"/>
                  </a:lnTo>
                  <a:cubicBezTo>
                    <a:pt x="440" y="217"/>
                    <a:pt x="355" y="434"/>
                    <a:pt x="329" y="684"/>
                  </a:cubicBezTo>
                  <a:cubicBezTo>
                    <a:pt x="85" y="1696"/>
                    <a:pt x="0" y="2734"/>
                    <a:pt x="112" y="3779"/>
                  </a:cubicBezTo>
                  <a:cubicBezTo>
                    <a:pt x="217" y="3746"/>
                    <a:pt x="329" y="3746"/>
                    <a:pt x="440" y="3719"/>
                  </a:cubicBezTo>
                  <a:cubicBezTo>
                    <a:pt x="381" y="3503"/>
                    <a:pt x="329" y="3253"/>
                    <a:pt x="302" y="3036"/>
                  </a:cubicBezTo>
                  <a:cubicBezTo>
                    <a:pt x="191" y="1998"/>
                    <a:pt x="302" y="986"/>
                    <a:pt x="49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40"/>
            <p:cNvSpPr/>
            <p:nvPr/>
          </p:nvSpPr>
          <p:spPr>
            <a:xfrm>
              <a:off x="1692250" y="1850850"/>
              <a:ext cx="56875" cy="100575"/>
            </a:xfrm>
            <a:custGeom>
              <a:rect b="b" l="l" r="r" t="t"/>
              <a:pathLst>
                <a:path extrusionOk="0" h="4023" w="2275">
                  <a:moveTo>
                    <a:pt x="0" y="1"/>
                  </a:moveTo>
                  <a:cubicBezTo>
                    <a:pt x="86" y="270"/>
                    <a:pt x="165" y="546"/>
                    <a:pt x="276" y="822"/>
                  </a:cubicBezTo>
                  <a:cubicBezTo>
                    <a:pt x="717" y="1972"/>
                    <a:pt x="1262" y="3096"/>
                    <a:pt x="2057" y="4022"/>
                  </a:cubicBezTo>
                  <a:cubicBezTo>
                    <a:pt x="2136" y="3970"/>
                    <a:pt x="2221" y="3884"/>
                    <a:pt x="2274" y="3832"/>
                  </a:cubicBezTo>
                  <a:cubicBezTo>
                    <a:pt x="2083" y="3615"/>
                    <a:pt x="1893" y="3392"/>
                    <a:pt x="1729" y="3175"/>
                  </a:cubicBezTo>
                  <a:cubicBezTo>
                    <a:pt x="986" y="2215"/>
                    <a:pt x="441" y="1124"/>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40"/>
            <p:cNvSpPr/>
            <p:nvPr/>
          </p:nvSpPr>
          <p:spPr>
            <a:xfrm>
              <a:off x="1407550" y="1847400"/>
              <a:ext cx="90375" cy="17125"/>
            </a:xfrm>
            <a:custGeom>
              <a:rect b="b" l="l" r="r" t="t"/>
              <a:pathLst>
                <a:path extrusionOk="0" h="685" w="3615">
                  <a:moveTo>
                    <a:pt x="2879" y="1"/>
                  </a:moveTo>
                  <a:cubicBezTo>
                    <a:pt x="2353" y="27"/>
                    <a:pt x="1834" y="80"/>
                    <a:pt x="1315" y="191"/>
                  </a:cubicBezTo>
                  <a:cubicBezTo>
                    <a:pt x="874" y="303"/>
                    <a:pt x="414" y="441"/>
                    <a:pt x="0" y="684"/>
                  </a:cubicBezTo>
                  <a:cubicBezTo>
                    <a:pt x="217" y="572"/>
                    <a:pt x="441" y="494"/>
                    <a:pt x="684" y="441"/>
                  </a:cubicBezTo>
                  <a:cubicBezTo>
                    <a:pt x="1233" y="294"/>
                    <a:pt x="1809" y="243"/>
                    <a:pt x="2386" y="243"/>
                  </a:cubicBezTo>
                  <a:cubicBezTo>
                    <a:pt x="2790" y="243"/>
                    <a:pt x="3193" y="268"/>
                    <a:pt x="3588" y="303"/>
                  </a:cubicBezTo>
                  <a:cubicBezTo>
                    <a:pt x="3588" y="218"/>
                    <a:pt x="3588" y="112"/>
                    <a:pt x="361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40"/>
            <p:cNvSpPr/>
            <p:nvPr/>
          </p:nvSpPr>
          <p:spPr>
            <a:xfrm>
              <a:off x="980425" y="1731675"/>
              <a:ext cx="65075" cy="53500"/>
            </a:xfrm>
            <a:custGeom>
              <a:rect b="b" l="l" r="r" t="t"/>
              <a:pathLst>
                <a:path extrusionOk="0" h="2140" w="2603">
                  <a:moveTo>
                    <a:pt x="1184" y="1"/>
                  </a:moveTo>
                  <a:cubicBezTo>
                    <a:pt x="1090" y="1"/>
                    <a:pt x="997" y="4"/>
                    <a:pt x="907" y="4"/>
                  </a:cubicBezTo>
                  <a:cubicBezTo>
                    <a:pt x="769" y="30"/>
                    <a:pt x="276" y="109"/>
                    <a:pt x="0" y="687"/>
                  </a:cubicBezTo>
                  <a:cubicBezTo>
                    <a:pt x="172" y="615"/>
                    <a:pt x="298" y="573"/>
                    <a:pt x="431" y="573"/>
                  </a:cubicBezTo>
                  <a:cubicBezTo>
                    <a:pt x="552" y="573"/>
                    <a:pt x="678" y="608"/>
                    <a:pt x="848" y="687"/>
                  </a:cubicBezTo>
                  <a:cubicBezTo>
                    <a:pt x="519" y="851"/>
                    <a:pt x="355" y="1318"/>
                    <a:pt x="414" y="1673"/>
                  </a:cubicBezTo>
                  <a:cubicBezTo>
                    <a:pt x="467" y="1482"/>
                    <a:pt x="631" y="1344"/>
                    <a:pt x="822" y="1292"/>
                  </a:cubicBezTo>
                  <a:cubicBezTo>
                    <a:pt x="986" y="1232"/>
                    <a:pt x="1177" y="1232"/>
                    <a:pt x="1367" y="1232"/>
                  </a:cubicBezTo>
                  <a:cubicBezTo>
                    <a:pt x="1177" y="1318"/>
                    <a:pt x="874" y="1587"/>
                    <a:pt x="822" y="2139"/>
                  </a:cubicBezTo>
                  <a:cubicBezTo>
                    <a:pt x="1039" y="1890"/>
                    <a:pt x="1341" y="1725"/>
                    <a:pt x="1669" y="1673"/>
                  </a:cubicBezTo>
                  <a:cubicBezTo>
                    <a:pt x="1729" y="1654"/>
                    <a:pt x="1801" y="1646"/>
                    <a:pt x="1878" y="1646"/>
                  </a:cubicBezTo>
                  <a:cubicBezTo>
                    <a:pt x="2153" y="1646"/>
                    <a:pt x="2495" y="1750"/>
                    <a:pt x="2602" y="1837"/>
                  </a:cubicBezTo>
                  <a:cubicBezTo>
                    <a:pt x="2248" y="1318"/>
                    <a:pt x="1945" y="687"/>
                    <a:pt x="1729" y="82"/>
                  </a:cubicBezTo>
                  <a:cubicBezTo>
                    <a:pt x="1562" y="12"/>
                    <a:pt x="1372" y="1"/>
                    <a:pt x="118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40"/>
            <p:cNvSpPr/>
            <p:nvPr/>
          </p:nvSpPr>
          <p:spPr>
            <a:xfrm>
              <a:off x="1046125" y="1725500"/>
              <a:ext cx="116350" cy="15800"/>
            </a:xfrm>
            <a:custGeom>
              <a:rect b="b" l="l" r="r" t="t"/>
              <a:pathLst>
                <a:path extrusionOk="0" h="632" w="4654">
                  <a:moveTo>
                    <a:pt x="1782" y="1"/>
                  </a:moveTo>
                  <a:cubicBezTo>
                    <a:pt x="1453" y="27"/>
                    <a:pt x="1098" y="60"/>
                    <a:pt x="796" y="113"/>
                  </a:cubicBezTo>
                  <a:cubicBezTo>
                    <a:pt x="520" y="191"/>
                    <a:pt x="277" y="251"/>
                    <a:pt x="1" y="329"/>
                  </a:cubicBezTo>
                  <a:cubicBezTo>
                    <a:pt x="53" y="441"/>
                    <a:pt x="86" y="520"/>
                    <a:pt x="112" y="632"/>
                  </a:cubicBezTo>
                  <a:cubicBezTo>
                    <a:pt x="382" y="520"/>
                    <a:pt x="658" y="415"/>
                    <a:pt x="960" y="329"/>
                  </a:cubicBezTo>
                  <a:cubicBezTo>
                    <a:pt x="1487" y="214"/>
                    <a:pt x="2031" y="159"/>
                    <a:pt x="2579" y="159"/>
                  </a:cubicBezTo>
                  <a:cubicBezTo>
                    <a:pt x="2688" y="159"/>
                    <a:pt x="2796" y="161"/>
                    <a:pt x="2905" y="165"/>
                  </a:cubicBezTo>
                  <a:cubicBezTo>
                    <a:pt x="3503" y="224"/>
                    <a:pt x="4108" y="303"/>
                    <a:pt x="4653" y="467"/>
                  </a:cubicBezTo>
                  <a:cubicBezTo>
                    <a:pt x="4384" y="356"/>
                    <a:pt x="4055" y="277"/>
                    <a:pt x="3753" y="191"/>
                  </a:cubicBezTo>
                  <a:cubicBezTo>
                    <a:pt x="3096" y="60"/>
                    <a:pt x="2439" y="1"/>
                    <a:pt x="178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40"/>
            <p:cNvSpPr/>
            <p:nvPr/>
          </p:nvSpPr>
          <p:spPr>
            <a:xfrm>
              <a:off x="1037250" y="1620875"/>
              <a:ext cx="48675" cy="102025"/>
            </a:xfrm>
            <a:custGeom>
              <a:rect b="b" l="l" r="r" t="t"/>
              <a:pathLst>
                <a:path extrusionOk="0" h="4081" w="1947">
                  <a:moveTo>
                    <a:pt x="1946" y="0"/>
                  </a:moveTo>
                  <a:lnTo>
                    <a:pt x="1946" y="0"/>
                  </a:lnTo>
                  <a:cubicBezTo>
                    <a:pt x="1723" y="217"/>
                    <a:pt x="1532" y="407"/>
                    <a:pt x="1368" y="657"/>
                  </a:cubicBezTo>
                  <a:cubicBezTo>
                    <a:pt x="605" y="1643"/>
                    <a:pt x="165" y="2819"/>
                    <a:pt x="1" y="4048"/>
                  </a:cubicBezTo>
                  <a:cubicBezTo>
                    <a:pt x="80" y="4048"/>
                    <a:pt x="191" y="4081"/>
                    <a:pt x="303" y="4081"/>
                  </a:cubicBezTo>
                  <a:cubicBezTo>
                    <a:pt x="329" y="3805"/>
                    <a:pt x="356" y="3529"/>
                    <a:pt x="382" y="3259"/>
                  </a:cubicBezTo>
                  <a:cubicBezTo>
                    <a:pt x="520" y="2602"/>
                    <a:pt x="711" y="1971"/>
                    <a:pt x="1013" y="1393"/>
                  </a:cubicBezTo>
                  <a:cubicBezTo>
                    <a:pt x="1230" y="874"/>
                    <a:pt x="1558" y="407"/>
                    <a:pt x="194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40"/>
            <p:cNvSpPr/>
            <p:nvPr/>
          </p:nvSpPr>
          <p:spPr>
            <a:xfrm>
              <a:off x="1041375" y="1687225"/>
              <a:ext cx="49950" cy="47175"/>
            </a:xfrm>
            <a:custGeom>
              <a:rect b="b" l="l" r="r" t="t"/>
              <a:pathLst>
                <a:path extrusionOk="0" h="1887" w="1998">
                  <a:moveTo>
                    <a:pt x="1998" y="1"/>
                  </a:moveTo>
                  <a:lnTo>
                    <a:pt x="1998" y="1"/>
                  </a:lnTo>
                  <a:cubicBezTo>
                    <a:pt x="1229" y="441"/>
                    <a:pt x="572" y="1039"/>
                    <a:pt x="0" y="1696"/>
                  </a:cubicBezTo>
                  <a:cubicBezTo>
                    <a:pt x="79" y="1782"/>
                    <a:pt x="164" y="1834"/>
                    <a:pt x="243" y="1887"/>
                  </a:cubicBezTo>
                  <a:cubicBezTo>
                    <a:pt x="710" y="1177"/>
                    <a:pt x="1314" y="520"/>
                    <a:pt x="199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40"/>
            <p:cNvSpPr/>
            <p:nvPr/>
          </p:nvSpPr>
          <p:spPr>
            <a:xfrm>
              <a:off x="1112500" y="1759300"/>
              <a:ext cx="118475" cy="12900"/>
            </a:xfrm>
            <a:custGeom>
              <a:rect b="b" l="l" r="r" t="t"/>
              <a:pathLst>
                <a:path extrusionOk="0" h="516" w="4739">
                  <a:moveTo>
                    <a:pt x="1850" y="1"/>
                  </a:moveTo>
                  <a:cubicBezTo>
                    <a:pt x="1233" y="1"/>
                    <a:pt x="617" y="36"/>
                    <a:pt x="1" y="127"/>
                  </a:cubicBezTo>
                  <a:cubicBezTo>
                    <a:pt x="329" y="101"/>
                    <a:pt x="631" y="75"/>
                    <a:pt x="934" y="75"/>
                  </a:cubicBezTo>
                  <a:cubicBezTo>
                    <a:pt x="2195" y="75"/>
                    <a:pt x="3450" y="265"/>
                    <a:pt x="4686" y="515"/>
                  </a:cubicBezTo>
                  <a:cubicBezTo>
                    <a:pt x="4686" y="403"/>
                    <a:pt x="4712" y="318"/>
                    <a:pt x="4738" y="213"/>
                  </a:cubicBezTo>
                  <a:cubicBezTo>
                    <a:pt x="4436" y="187"/>
                    <a:pt x="4134" y="127"/>
                    <a:pt x="3864" y="101"/>
                  </a:cubicBezTo>
                  <a:cubicBezTo>
                    <a:pt x="3193" y="43"/>
                    <a:pt x="2521" y="1"/>
                    <a:pt x="185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40"/>
            <p:cNvSpPr/>
            <p:nvPr/>
          </p:nvSpPr>
          <p:spPr>
            <a:xfrm>
              <a:off x="1622425" y="1955500"/>
              <a:ext cx="77400" cy="19250"/>
            </a:xfrm>
            <a:custGeom>
              <a:rect b="b" l="l" r="r" t="t"/>
              <a:pathLst>
                <a:path extrusionOk="0" h="770" w="3096">
                  <a:moveTo>
                    <a:pt x="881" y="1"/>
                  </a:moveTo>
                  <a:cubicBezTo>
                    <a:pt x="796" y="27"/>
                    <a:pt x="691" y="27"/>
                    <a:pt x="605" y="27"/>
                  </a:cubicBezTo>
                  <a:cubicBezTo>
                    <a:pt x="526" y="60"/>
                    <a:pt x="441" y="60"/>
                    <a:pt x="362" y="60"/>
                  </a:cubicBezTo>
                  <a:cubicBezTo>
                    <a:pt x="277" y="86"/>
                    <a:pt x="224" y="112"/>
                    <a:pt x="165" y="112"/>
                  </a:cubicBezTo>
                  <a:cubicBezTo>
                    <a:pt x="86" y="139"/>
                    <a:pt x="60" y="139"/>
                    <a:pt x="1" y="165"/>
                  </a:cubicBezTo>
                  <a:cubicBezTo>
                    <a:pt x="60" y="165"/>
                    <a:pt x="112" y="139"/>
                    <a:pt x="165" y="139"/>
                  </a:cubicBezTo>
                  <a:cubicBezTo>
                    <a:pt x="224" y="139"/>
                    <a:pt x="303" y="139"/>
                    <a:pt x="362" y="112"/>
                  </a:cubicBezTo>
                  <a:lnTo>
                    <a:pt x="881" y="112"/>
                  </a:lnTo>
                  <a:cubicBezTo>
                    <a:pt x="986" y="112"/>
                    <a:pt x="1072" y="112"/>
                    <a:pt x="1183" y="139"/>
                  </a:cubicBezTo>
                  <a:cubicBezTo>
                    <a:pt x="1262" y="139"/>
                    <a:pt x="1374" y="165"/>
                    <a:pt x="1479" y="165"/>
                  </a:cubicBezTo>
                  <a:cubicBezTo>
                    <a:pt x="1565" y="191"/>
                    <a:pt x="1676" y="224"/>
                    <a:pt x="1755" y="250"/>
                  </a:cubicBezTo>
                  <a:cubicBezTo>
                    <a:pt x="1867" y="277"/>
                    <a:pt x="1946" y="303"/>
                    <a:pt x="2031" y="329"/>
                  </a:cubicBezTo>
                  <a:cubicBezTo>
                    <a:pt x="2136" y="356"/>
                    <a:pt x="2222" y="388"/>
                    <a:pt x="2301" y="415"/>
                  </a:cubicBezTo>
                  <a:cubicBezTo>
                    <a:pt x="2360" y="441"/>
                    <a:pt x="2439" y="467"/>
                    <a:pt x="2498" y="520"/>
                  </a:cubicBezTo>
                  <a:cubicBezTo>
                    <a:pt x="2577" y="553"/>
                    <a:pt x="2629" y="579"/>
                    <a:pt x="2688" y="605"/>
                  </a:cubicBezTo>
                  <a:cubicBezTo>
                    <a:pt x="2715" y="631"/>
                    <a:pt x="2741" y="631"/>
                    <a:pt x="2741" y="658"/>
                  </a:cubicBezTo>
                  <a:cubicBezTo>
                    <a:pt x="2767" y="658"/>
                    <a:pt x="2793" y="684"/>
                    <a:pt x="2793" y="684"/>
                  </a:cubicBezTo>
                  <a:cubicBezTo>
                    <a:pt x="2853" y="717"/>
                    <a:pt x="2853" y="743"/>
                    <a:pt x="2879" y="743"/>
                  </a:cubicBezTo>
                  <a:lnTo>
                    <a:pt x="2905" y="769"/>
                  </a:lnTo>
                  <a:lnTo>
                    <a:pt x="3096" y="520"/>
                  </a:lnTo>
                  <a:lnTo>
                    <a:pt x="3069" y="493"/>
                  </a:lnTo>
                  <a:cubicBezTo>
                    <a:pt x="3043" y="493"/>
                    <a:pt x="3017" y="467"/>
                    <a:pt x="2958" y="441"/>
                  </a:cubicBezTo>
                  <a:lnTo>
                    <a:pt x="2905" y="388"/>
                  </a:lnTo>
                  <a:cubicBezTo>
                    <a:pt x="2879" y="388"/>
                    <a:pt x="2853" y="388"/>
                    <a:pt x="2826" y="356"/>
                  </a:cubicBezTo>
                  <a:cubicBezTo>
                    <a:pt x="2741" y="329"/>
                    <a:pt x="2688" y="303"/>
                    <a:pt x="2603" y="277"/>
                  </a:cubicBezTo>
                  <a:cubicBezTo>
                    <a:pt x="2550" y="250"/>
                    <a:pt x="2465" y="224"/>
                    <a:pt x="2360" y="191"/>
                  </a:cubicBezTo>
                  <a:cubicBezTo>
                    <a:pt x="2274" y="165"/>
                    <a:pt x="2195" y="139"/>
                    <a:pt x="2084" y="112"/>
                  </a:cubicBezTo>
                  <a:cubicBezTo>
                    <a:pt x="2005" y="86"/>
                    <a:pt x="1893" y="86"/>
                    <a:pt x="1808" y="60"/>
                  </a:cubicBezTo>
                  <a:cubicBezTo>
                    <a:pt x="1703" y="60"/>
                    <a:pt x="1591" y="27"/>
                    <a:pt x="1479" y="27"/>
                  </a:cubicBezTo>
                  <a:cubicBezTo>
                    <a:pt x="1400" y="1"/>
                    <a:pt x="1289" y="1"/>
                    <a:pt x="118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40"/>
            <p:cNvSpPr/>
            <p:nvPr/>
          </p:nvSpPr>
          <p:spPr>
            <a:xfrm>
              <a:off x="941475" y="1552350"/>
              <a:ext cx="67050" cy="92525"/>
            </a:xfrm>
            <a:custGeom>
              <a:rect b="b" l="l" r="r" t="t"/>
              <a:pathLst>
                <a:path extrusionOk="0" h="3701" w="2682">
                  <a:moveTo>
                    <a:pt x="1" y="1"/>
                  </a:moveTo>
                  <a:cubicBezTo>
                    <a:pt x="191" y="277"/>
                    <a:pt x="408" y="579"/>
                    <a:pt x="599" y="849"/>
                  </a:cubicBezTo>
                  <a:cubicBezTo>
                    <a:pt x="1013" y="1479"/>
                    <a:pt x="1394" y="2110"/>
                    <a:pt x="1808" y="2767"/>
                  </a:cubicBezTo>
                  <a:cubicBezTo>
                    <a:pt x="1972" y="3043"/>
                    <a:pt x="2163" y="3313"/>
                    <a:pt x="2353" y="3589"/>
                  </a:cubicBezTo>
                  <a:cubicBezTo>
                    <a:pt x="2353" y="3615"/>
                    <a:pt x="2406" y="3700"/>
                    <a:pt x="2432" y="3700"/>
                  </a:cubicBezTo>
                  <a:cubicBezTo>
                    <a:pt x="2432" y="3700"/>
                    <a:pt x="2491" y="3668"/>
                    <a:pt x="2518" y="3668"/>
                  </a:cubicBezTo>
                  <a:cubicBezTo>
                    <a:pt x="2570" y="3615"/>
                    <a:pt x="2629" y="3589"/>
                    <a:pt x="2682" y="3562"/>
                  </a:cubicBezTo>
                  <a:cubicBezTo>
                    <a:pt x="2544" y="3313"/>
                    <a:pt x="2406" y="3096"/>
                    <a:pt x="2242" y="2846"/>
                  </a:cubicBezTo>
                  <a:cubicBezTo>
                    <a:pt x="1558" y="1861"/>
                    <a:pt x="849" y="875"/>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40"/>
            <p:cNvSpPr/>
            <p:nvPr/>
          </p:nvSpPr>
          <p:spPr>
            <a:xfrm>
              <a:off x="827800" y="1416825"/>
              <a:ext cx="327275" cy="424375"/>
            </a:xfrm>
            <a:custGeom>
              <a:rect b="b" l="l" r="r" t="t"/>
              <a:pathLst>
                <a:path extrusionOk="0" h="16975" w="13091">
                  <a:moveTo>
                    <a:pt x="1643" y="3398"/>
                  </a:moveTo>
                  <a:lnTo>
                    <a:pt x="1643" y="3398"/>
                  </a:lnTo>
                  <a:cubicBezTo>
                    <a:pt x="1919" y="3805"/>
                    <a:pt x="2215" y="4193"/>
                    <a:pt x="2517" y="4548"/>
                  </a:cubicBezTo>
                  <a:cubicBezTo>
                    <a:pt x="2905" y="5014"/>
                    <a:pt x="3313" y="5448"/>
                    <a:pt x="3727" y="5888"/>
                  </a:cubicBezTo>
                  <a:cubicBezTo>
                    <a:pt x="4600" y="6762"/>
                    <a:pt x="5534" y="7584"/>
                    <a:pt x="6270" y="8596"/>
                  </a:cubicBezTo>
                  <a:cubicBezTo>
                    <a:pt x="6848" y="9391"/>
                    <a:pt x="7282" y="10271"/>
                    <a:pt x="7584" y="11198"/>
                  </a:cubicBezTo>
                  <a:cubicBezTo>
                    <a:pt x="7748" y="11776"/>
                    <a:pt x="7834" y="12407"/>
                    <a:pt x="8103" y="12926"/>
                  </a:cubicBezTo>
                  <a:cubicBezTo>
                    <a:pt x="8405" y="13472"/>
                    <a:pt x="8819" y="13938"/>
                    <a:pt x="9227" y="14378"/>
                  </a:cubicBezTo>
                  <a:cubicBezTo>
                    <a:pt x="9969" y="15167"/>
                    <a:pt x="10791" y="15883"/>
                    <a:pt x="11665" y="16514"/>
                  </a:cubicBezTo>
                  <a:cubicBezTo>
                    <a:pt x="11717" y="16567"/>
                    <a:pt x="11829" y="16646"/>
                    <a:pt x="11908" y="16705"/>
                  </a:cubicBezTo>
                  <a:cubicBezTo>
                    <a:pt x="11829" y="16731"/>
                    <a:pt x="11743" y="16784"/>
                    <a:pt x="11691" y="16843"/>
                  </a:cubicBezTo>
                  <a:cubicBezTo>
                    <a:pt x="10869" y="16212"/>
                    <a:pt x="10101" y="15555"/>
                    <a:pt x="9391" y="14812"/>
                  </a:cubicBezTo>
                  <a:cubicBezTo>
                    <a:pt x="8983" y="14378"/>
                    <a:pt x="8596" y="13938"/>
                    <a:pt x="8267" y="13472"/>
                  </a:cubicBezTo>
                  <a:cubicBezTo>
                    <a:pt x="8103" y="13228"/>
                    <a:pt x="7939" y="12979"/>
                    <a:pt x="7860" y="12703"/>
                  </a:cubicBezTo>
                  <a:cubicBezTo>
                    <a:pt x="7748" y="12433"/>
                    <a:pt x="7696" y="12157"/>
                    <a:pt x="7610" y="11855"/>
                  </a:cubicBezTo>
                  <a:cubicBezTo>
                    <a:pt x="7367" y="10731"/>
                    <a:pt x="6874" y="9641"/>
                    <a:pt x="6158" y="8681"/>
                  </a:cubicBezTo>
                  <a:cubicBezTo>
                    <a:pt x="5474" y="7748"/>
                    <a:pt x="4600" y="6927"/>
                    <a:pt x="3779" y="6105"/>
                  </a:cubicBezTo>
                  <a:cubicBezTo>
                    <a:pt x="3010" y="5343"/>
                    <a:pt x="2327" y="4489"/>
                    <a:pt x="1755" y="3588"/>
                  </a:cubicBezTo>
                  <a:cubicBezTo>
                    <a:pt x="1722" y="3536"/>
                    <a:pt x="1670" y="3477"/>
                    <a:pt x="1643" y="3398"/>
                  </a:cubicBezTo>
                  <a:close/>
                  <a:moveTo>
                    <a:pt x="165" y="1"/>
                  </a:moveTo>
                  <a:cubicBezTo>
                    <a:pt x="139" y="165"/>
                    <a:pt x="1" y="1236"/>
                    <a:pt x="1505" y="3536"/>
                  </a:cubicBezTo>
                  <a:cubicBezTo>
                    <a:pt x="3727" y="6900"/>
                    <a:pt x="5915" y="7610"/>
                    <a:pt x="7176" y="10981"/>
                  </a:cubicBezTo>
                  <a:cubicBezTo>
                    <a:pt x="7774" y="12650"/>
                    <a:pt x="7255" y="12788"/>
                    <a:pt x="9036" y="14707"/>
                  </a:cubicBezTo>
                  <a:cubicBezTo>
                    <a:pt x="9831" y="15528"/>
                    <a:pt x="10731" y="16291"/>
                    <a:pt x="11638" y="16974"/>
                  </a:cubicBezTo>
                  <a:cubicBezTo>
                    <a:pt x="11881" y="16705"/>
                    <a:pt x="12729" y="16264"/>
                    <a:pt x="13090" y="16100"/>
                  </a:cubicBezTo>
                  <a:cubicBezTo>
                    <a:pt x="12105" y="15693"/>
                    <a:pt x="9667" y="14214"/>
                    <a:pt x="8872" y="12650"/>
                  </a:cubicBezTo>
                  <a:cubicBezTo>
                    <a:pt x="8267" y="11448"/>
                    <a:pt x="8024" y="10074"/>
                    <a:pt x="7282" y="9010"/>
                  </a:cubicBezTo>
                  <a:cubicBezTo>
                    <a:pt x="6900" y="8464"/>
                    <a:pt x="6434" y="8024"/>
                    <a:pt x="5967" y="7584"/>
                  </a:cubicBezTo>
                  <a:cubicBezTo>
                    <a:pt x="3641" y="5396"/>
                    <a:pt x="1367" y="2958"/>
                    <a:pt x="16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40"/>
            <p:cNvSpPr/>
            <p:nvPr/>
          </p:nvSpPr>
          <p:spPr>
            <a:xfrm>
              <a:off x="1235050" y="1856275"/>
              <a:ext cx="178775" cy="105525"/>
            </a:xfrm>
            <a:custGeom>
              <a:rect b="b" l="l" r="r" t="t"/>
              <a:pathLst>
                <a:path extrusionOk="0" h="4221" w="7151">
                  <a:moveTo>
                    <a:pt x="356" y="1834"/>
                  </a:moveTo>
                  <a:cubicBezTo>
                    <a:pt x="770" y="1998"/>
                    <a:pt x="1177" y="2163"/>
                    <a:pt x="1591" y="2353"/>
                  </a:cubicBezTo>
                  <a:cubicBezTo>
                    <a:pt x="2057" y="2577"/>
                    <a:pt x="2550" y="2793"/>
                    <a:pt x="3010" y="3043"/>
                  </a:cubicBezTo>
                  <a:cubicBezTo>
                    <a:pt x="3207" y="3175"/>
                    <a:pt x="3424" y="3286"/>
                    <a:pt x="3589" y="3451"/>
                  </a:cubicBezTo>
                  <a:cubicBezTo>
                    <a:pt x="3234" y="3175"/>
                    <a:pt x="2793" y="2984"/>
                    <a:pt x="2386" y="2820"/>
                  </a:cubicBezTo>
                  <a:cubicBezTo>
                    <a:pt x="1893" y="2603"/>
                    <a:pt x="1400" y="2439"/>
                    <a:pt x="908" y="2274"/>
                  </a:cubicBezTo>
                  <a:cubicBezTo>
                    <a:pt x="710" y="2189"/>
                    <a:pt x="494" y="2110"/>
                    <a:pt x="277" y="2057"/>
                  </a:cubicBezTo>
                  <a:cubicBezTo>
                    <a:pt x="303" y="1972"/>
                    <a:pt x="329" y="1919"/>
                    <a:pt x="356" y="1834"/>
                  </a:cubicBezTo>
                  <a:close/>
                  <a:moveTo>
                    <a:pt x="4877" y="1"/>
                  </a:moveTo>
                  <a:cubicBezTo>
                    <a:pt x="4686" y="112"/>
                    <a:pt x="4410" y="191"/>
                    <a:pt x="4219" y="303"/>
                  </a:cubicBezTo>
                  <a:cubicBezTo>
                    <a:pt x="3996" y="441"/>
                    <a:pt x="3805" y="579"/>
                    <a:pt x="3615" y="743"/>
                  </a:cubicBezTo>
                  <a:cubicBezTo>
                    <a:pt x="3318" y="1030"/>
                    <a:pt x="2957" y="1129"/>
                    <a:pt x="2601" y="1129"/>
                  </a:cubicBezTo>
                  <a:cubicBezTo>
                    <a:pt x="1821" y="1129"/>
                    <a:pt x="1059" y="657"/>
                    <a:pt x="1014" y="657"/>
                  </a:cubicBezTo>
                  <a:cubicBezTo>
                    <a:pt x="1014" y="657"/>
                    <a:pt x="1013" y="657"/>
                    <a:pt x="1013" y="658"/>
                  </a:cubicBezTo>
                  <a:cubicBezTo>
                    <a:pt x="743" y="986"/>
                    <a:pt x="218" y="1834"/>
                    <a:pt x="1" y="2222"/>
                  </a:cubicBezTo>
                  <a:lnTo>
                    <a:pt x="27" y="2222"/>
                  </a:lnTo>
                  <a:cubicBezTo>
                    <a:pt x="36" y="2181"/>
                    <a:pt x="60" y="2162"/>
                    <a:pt x="95" y="2162"/>
                  </a:cubicBezTo>
                  <a:cubicBezTo>
                    <a:pt x="156" y="2162"/>
                    <a:pt x="251" y="2222"/>
                    <a:pt x="356" y="2327"/>
                  </a:cubicBezTo>
                  <a:cubicBezTo>
                    <a:pt x="1203" y="2577"/>
                    <a:pt x="3477" y="3260"/>
                    <a:pt x="3779" y="3805"/>
                  </a:cubicBezTo>
                  <a:cubicBezTo>
                    <a:pt x="3780" y="3805"/>
                    <a:pt x="3780" y="3804"/>
                    <a:pt x="3781" y="3804"/>
                  </a:cubicBezTo>
                  <a:cubicBezTo>
                    <a:pt x="3799" y="3804"/>
                    <a:pt x="3706" y="4220"/>
                    <a:pt x="3725" y="4220"/>
                  </a:cubicBezTo>
                  <a:cubicBezTo>
                    <a:pt x="3725" y="4220"/>
                    <a:pt x="3726" y="4220"/>
                    <a:pt x="3727" y="4219"/>
                  </a:cubicBezTo>
                  <a:cubicBezTo>
                    <a:pt x="4251" y="3894"/>
                    <a:pt x="4904" y="3701"/>
                    <a:pt x="5389" y="3701"/>
                  </a:cubicBezTo>
                  <a:cubicBezTo>
                    <a:pt x="5640" y="3701"/>
                    <a:pt x="5846" y="3753"/>
                    <a:pt x="5967" y="3865"/>
                  </a:cubicBezTo>
                  <a:cubicBezTo>
                    <a:pt x="5888" y="3562"/>
                    <a:pt x="5396" y="3313"/>
                    <a:pt x="4982" y="3260"/>
                  </a:cubicBezTo>
                  <a:cubicBezTo>
                    <a:pt x="5724" y="2741"/>
                    <a:pt x="6519" y="2741"/>
                    <a:pt x="7150" y="2715"/>
                  </a:cubicBezTo>
                  <a:cubicBezTo>
                    <a:pt x="6809" y="2643"/>
                    <a:pt x="6423" y="2585"/>
                    <a:pt x="6043" y="2585"/>
                  </a:cubicBezTo>
                  <a:cubicBezTo>
                    <a:pt x="5691" y="2585"/>
                    <a:pt x="5344" y="2635"/>
                    <a:pt x="5041" y="2767"/>
                  </a:cubicBezTo>
                  <a:cubicBezTo>
                    <a:pt x="5258" y="2491"/>
                    <a:pt x="5639" y="2248"/>
                    <a:pt x="5836" y="2136"/>
                  </a:cubicBezTo>
                  <a:lnTo>
                    <a:pt x="5836" y="2136"/>
                  </a:lnTo>
                  <a:cubicBezTo>
                    <a:pt x="5310" y="2222"/>
                    <a:pt x="5015" y="2386"/>
                    <a:pt x="4653" y="2629"/>
                  </a:cubicBezTo>
                  <a:cubicBezTo>
                    <a:pt x="4982" y="2057"/>
                    <a:pt x="5310" y="1565"/>
                    <a:pt x="5888" y="1039"/>
                  </a:cubicBezTo>
                  <a:lnTo>
                    <a:pt x="5888" y="1039"/>
                  </a:lnTo>
                  <a:cubicBezTo>
                    <a:pt x="5146" y="1427"/>
                    <a:pt x="4246" y="1893"/>
                    <a:pt x="3779" y="2603"/>
                  </a:cubicBezTo>
                  <a:cubicBezTo>
                    <a:pt x="3891" y="1946"/>
                    <a:pt x="4325" y="1341"/>
                    <a:pt x="4817" y="848"/>
                  </a:cubicBezTo>
                  <a:lnTo>
                    <a:pt x="4817" y="848"/>
                  </a:lnTo>
                  <a:cubicBezTo>
                    <a:pt x="4436" y="1039"/>
                    <a:pt x="3832" y="1453"/>
                    <a:pt x="3503" y="1755"/>
                  </a:cubicBezTo>
                  <a:cubicBezTo>
                    <a:pt x="3727" y="960"/>
                    <a:pt x="4298" y="355"/>
                    <a:pt x="487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40"/>
            <p:cNvSpPr/>
            <p:nvPr/>
          </p:nvSpPr>
          <p:spPr>
            <a:xfrm>
              <a:off x="1230300" y="1666050"/>
              <a:ext cx="170375" cy="253175"/>
            </a:xfrm>
            <a:custGeom>
              <a:rect b="b" l="l" r="r" t="t"/>
              <a:pathLst>
                <a:path extrusionOk="0" h="10127" w="6815">
                  <a:moveTo>
                    <a:pt x="6814" y="0"/>
                  </a:moveTo>
                  <a:lnTo>
                    <a:pt x="6814" y="0"/>
                  </a:lnTo>
                  <a:cubicBezTo>
                    <a:pt x="6788" y="79"/>
                    <a:pt x="6736" y="191"/>
                    <a:pt x="6650" y="355"/>
                  </a:cubicBezTo>
                  <a:cubicBezTo>
                    <a:pt x="6486" y="657"/>
                    <a:pt x="6243" y="1065"/>
                    <a:pt x="5940" y="1558"/>
                  </a:cubicBezTo>
                  <a:cubicBezTo>
                    <a:pt x="5776" y="1807"/>
                    <a:pt x="5586" y="2050"/>
                    <a:pt x="5395" y="2326"/>
                  </a:cubicBezTo>
                  <a:cubicBezTo>
                    <a:pt x="5205" y="2602"/>
                    <a:pt x="4981" y="2898"/>
                    <a:pt x="4764" y="3174"/>
                  </a:cubicBezTo>
                  <a:cubicBezTo>
                    <a:pt x="4547" y="3476"/>
                    <a:pt x="4324" y="3779"/>
                    <a:pt x="4081" y="4081"/>
                  </a:cubicBezTo>
                  <a:cubicBezTo>
                    <a:pt x="3857" y="4377"/>
                    <a:pt x="3614" y="4679"/>
                    <a:pt x="3365" y="4981"/>
                  </a:cubicBezTo>
                  <a:cubicBezTo>
                    <a:pt x="3121" y="5283"/>
                    <a:pt x="2872" y="5586"/>
                    <a:pt x="2655" y="5888"/>
                  </a:cubicBezTo>
                  <a:cubicBezTo>
                    <a:pt x="2412" y="6184"/>
                    <a:pt x="2162" y="6486"/>
                    <a:pt x="1945" y="6762"/>
                  </a:cubicBezTo>
                  <a:cubicBezTo>
                    <a:pt x="1695" y="7038"/>
                    <a:pt x="1479" y="7307"/>
                    <a:pt x="1262" y="7583"/>
                  </a:cubicBezTo>
                  <a:cubicBezTo>
                    <a:pt x="1065" y="7826"/>
                    <a:pt x="874" y="8102"/>
                    <a:pt x="710" y="8352"/>
                  </a:cubicBezTo>
                  <a:cubicBezTo>
                    <a:pt x="546" y="8569"/>
                    <a:pt x="408" y="8812"/>
                    <a:pt x="302" y="9036"/>
                  </a:cubicBezTo>
                  <a:cubicBezTo>
                    <a:pt x="217" y="9252"/>
                    <a:pt x="138" y="9443"/>
                    <a:pt x="79" y="9607"/>
                  </a:cubicBezTo>
                  <a:cubicBezTo>
                    <a:pt x="53" y="9772"/>
                    <a:pt x="26" y="9910"/>
                    <a:pt x="26" y="9995"/>
                  </a:cubicBezTo>
                  <a:cubicBezTo>
                    <a:pt x="53" y="9910"/>
                    <a:pt x="79" y="9772"/>
                    <a:pt x="112" y="9607"/>
                  </a:cubicBezTo>
                  <a:cubicBezTo>
                    <a:pt x="164" y="9469"/>
                    <a:pt x="243" y="9279"/>
                    <a:pt x="355" y="9062"/>
                  </a:cubicBezTo>
                  <a:cubicBezTo>
                    <a:pt x="467" y="8845"/>
                    <a:pt x="605" y="8622"/>
                    <a:pt x="769" y="8378"/>
                  </a:cubicBezTo>
                  <a:cubicBezTo>
                    <a:pt x="933" y="8155"/>
                    <a:pt x="1150" y="7912"/>
                    <a:pt x="1341" y="7636"/>
                  </a:cubicBezTo>
                  <a:cubicBezTo>
                    <a:pt x="1557" y="7393"/>
                    <a:pt x="1807" y="7117"/>
                    <a:pt x="2024" y="6841"/>
                  </a:cubicBezTo>
                  <a:cubicBezTo>
                    <a:pt x="2517" y="6295"/>
                    <a:pt x="3010" y="5691"/>
                    <a:pt x="3476" y="5093"/>
                  </a:cubicBezTo>
                  <a:cubicBezTo>
                    <a:pt x="3726" y="4764"/>
                    <a:pt x="3969" y="4462"/>
                    <a:pt x="4186" y="4160"/>
                  </a:cubicBezTo>
                  <a:cubicBezTo>
                    <a:pt x="4436" y="3857"/>
                    <a:pt x="4653" y="3555"/>
                    <a:pt x="4876" y="3259"/>
                  </a:cubicBezTo>
                  <a:cubicBezTo>
                    <a:pt x="5093" y="2957"/>
                    <a:pt x="5310" y="2681"/>
                    <a:pt x="5474" y="2405"/>
                  </a:cubicBezTo>
                  <a:cubicBezTo>
                    <a:pt x="5665" y="2136"/>
                    <a:pt x="5862" y="1860"/>
                    <a:pt x="5993" y="1617"/>
                  </a:cubicBezTo>
                  <a:cubicBezTo>
                    <a:pt x="6322" y="1124"/>
                    <a:pt x="6545" y="684"/>
                    <a:pt x="6683" y="355"/>
                  </a:cubicBezTo>
                  <a:cubicBezTo>
                    <a:pt x="6736" y="217"/>
                    <a:pt x="6788" y="79"/>
                    <a:pt x="6814" y="0"/>
                  </a:cubicBezTo>
                  <a:close/>
                  <a:moveTo>
                    <a:pt x="26" y="9995"/>
                  </a:moveTo>
                  <a:lnTo>
                    <a:pt x="26" y="9995"/>
                  </a:lnTo>
                  <a:cubicBezTo>
                    <a:pt x="0" y="10100"/>
                    <a:pt x="0" y="10126"/>
                    <a:pt x="0" y="10126"/>
                  </a:cubicBezTo>
                  <a:cubicBezTo>
                    <a:pt x="0" y="10126"/>
                    <a:pt x="26" y="10100"/>
                    <a:pt x="26" y="9995"/>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40"/>
            <p:cNvSpPr/>
            <p:nvPr/>
          </p:nvSpPr>
          <p:spPr>
            <a:xfrm>
              <a:off x="897625" y="1642025"/>
              <a:ext cx="511900" cy="658825"/>
            </a:xfrm>
            <a:custGeom>
              <a:rect b="b" l="l" r="r" t="t"/>
              <a:pathLst>
                <a:path extrusionOk="0" h="26353" w="20476">
                  <a:moveTo>
                    <a:pt x="20040" y="1"/>
                  </a:moveTo>
                  <a:cubicBezTo>
                    <a:pt x="20032" y="1"/>
                    <a:pt x="20024" y="1"/>
                    <a:pt x="20016" y="2"/>
                  </a:cubicBezTo>
                  <a:cubicBezTo>
                    <a:pt x="20016" y="219"/>
                    <a:pt x="19852" y="468"/>
                    <a:pt x="19767" y="797"/>
                  </a:cubicBezTo>
                  <a:cubicBezTo>
                    <a:pt x="19333" y="2216"/>
                    <a:pt x="17329" y="4628"/>
                    <a:pt x="15357" y="6928"/>
                  </a:cubicBezTo>
                  <a:cubicBezTo>
                    <a:pt x="15522" y="6711"/>
                    <a:pt x="15660" y="6461"/>
                    <a:pt x="15798" y="6244"/>
                  </a:cubicBezTo>
                  <a:lnTo>
                    <a:pt x="17033" y="4273"/>
                  </a:lnTo>
                  <a:lnTo>
                    <a:pt x="17033" y="4273"/>
                  </a:lnTo>
                  <a:cubicBezTo>
                    <a:pt x="16757" y="4602"/>
                    <a:pt x="16455" y="4956"/>
                    <a:pt x="16179" y="5285"/>
                  </a:cubicBezTo>
                  <a:cubicBezTo>
                    <a:pt x="15581" y="6054"/>
                    <a:pt x="14976" y="6849"/>
                    <a:pt x="14405" y="7638"/>
                  </a:cubicBezTo>
                  <a:cubicBezTo>
                    <a:pt x="14017" y="8216"/>
                    <a:pt x="13636" y="8820"/>
                    <a:pt x="13281" y="9418"/>
                  </a:cubicBezTo>
                  <a:cubicBezTo>
                    <a:pt x="12926" y="9885"/>
                    <a:pt x="12729" y="10266"/>
                    <a:pt x="12650" y="10627"/>
                  </a:cubicBezTo>
                  <a:cubicBezTo>
                    <a:pt x="12486" y="10923"/>
                    <a:pt x="12321" y="11252"/>
                    <a:pt x="12045" y="11501"/>
                  </a:cubicBezTo>
                  <a:cubicBezTo>
                    <a:pt x="11776" y="11745"/>
                    <a:pt x="11362" y="11942"/>
                    <a:pt x="10981" y="11968"/>
                  </a:cubicBezTo>
                  <a:cubicBezTo>
                    <a:pt x="11474" y="12323"/>
                    <a:pt x="11612" y="12073"/>
                    <a:pt x="11881" y="12349"/>
                  </a:cubicBezTo>
                  <a:cubicBezTo>
                    <a:pt x="11993" y="12487"/>
                    <a:pt x="11993" y="12763"/>
                    <a:pt x="11664" y="13335"/>
                  </a:cubicBezTo>
                  <a:cubicBezTo>
                    <a:pt x="11007" y="14432"/>
                    <a:pt x="9910" y="16101"/>
                    <a:pt x="9148" y="17113"/>
                  </a:cubicBezTo>
                  <a:cubicBezTo>
                    <a:pt x="9253" y="16975"/>
                    <a:pt x="10541" y="15556"/>
                    <a:pt x="11283" y="14511"/>
                  </a:cubicBezTo>
                  <a:cubicBezTo>
                    <a:pt x="11415" y="14320"/>
                    <a:pt x="11664" y="14077"/>
                    <a:pt x="11802" y="13880"/>
                  </a:cubicBezTo>
                  <a:lnTo>
                    <a:pt x="11802" y="13880"/>
                  </a:lnTo>
                  <a:cubicBezTo>
                    <a:pt x="10462" y="16266"/>
                    <a:pt x="7531" y="19058"/>
                    <a:pt x="4653" y="21989"/>
                  </a:cubicBezTo>
                  <a:cubicBezTo>
                    <a:pt x="4653" y="21989"/>
                    <a:pt x="2136" y="24289"/>
                    <a:pt x="0" y="26313"/>
                  </a:cubicBezTo>
                  <a:cubicBezTo>
                    <a:pt x="27" y="26339"/>
                    <a:pt x="61" y="26352"/>
                    <a:pt x="106" y="26352"/>
                  </a:cubicBezTo>
                  <a:cubicBezTo>
                    <a:pt x="152" y="26352"/>
                    <a:pt x="207" y="26339"/>
                    <a:pt x="276" y="26313"/>
                  </a:cubicBezTo>
                  <a:cubicBezTo>
                    <a:pt x="1177" y="26011"/>
                    <a:pt x="3036" y="24125"/>
                    <a:pt x="4765" y="22508"/>
                  </a:cubicBezTo>
                  <a:cubicBezTo>
                    <a:pt x="6322" y="21082"/>
                    <a:pt x="8431" y="19137"/>
                    <a:pt x="9910" y="17468"/>
                  </a:cubicBezTo>
                  <a:cubicBezTo>
                    <a:pt x="10843" y="16404"/>
                    <a:pt x="11309" y="15608"/>
                    <a:pt x="11743" y="15392"/>
                  </a:cubicBezTo>
                  <a:cubicBezTo>
                    <a:pt x="12486" y="14294"/>
                    <a:pt x="12565" y="13387"/>
                    <a:pt x="12788" y="12816"/>
                  </a:cubicBezTo>
                  <a:cubicBezTo>
                    <a:pt x="13031" y="12132"/>
                    <a:pt x="13005" y="12375"/>
                    <a:pt x="13386" y="11449"/>
                  </a:cubicBezTo>
                  <a:cubicBezTo>
                    <a:pt x="13386" y="11252"/>
                    <a:pt x="13445" y="11061"/>
                    <a:pt x="13471" y="10897"/>
                  </a:cubicBezTo>
                  <a:lnTo>
                    <a:pt x="13498" y="10897"/>
                  </a:lnTo>
                  <a:cubicBezTo>
                    <a:pt x="13498" y="10897"/>
                    <a:pt x="13255" y="10463"/>
                    <a:pt x="17197" y="5916"/>
                  </a:cubicBezTo>
                  <a:cubicBezTo>
                    <a:pt x="18781" y="3754"/>
                    <a:pt x="19740" y="2302"/>
                    <a:pt x="20121" y="1395"/>
                  </a:cubicBezTo>
                  <a:cubicBezTo>
                    <a:pt x="20475" y="591"/>
                    <a:pt x="20401" y="1"/>
                    <a:pt x="2004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40"/>
            <p:cNvSpPr/>
            <p:nvPr/>
          </p:nvSpPr>
          <p:spPr>
            <a:xfrm>
              <a:off x="1575275" y="1882900"/>
              <a:ext cx="150675" cy="55550"/>
            </a:xfrm>
            <a:custGeom>
              <a:rect b="b" l="l" r="r" t="t"/>
              <a:pathLst>
                <a:path extrusionOk="0" h="2222" w="6027">
                  <a:moveTo>
                    <a:pt x="1323" y="1"/>
                  </a:moveTo>
                  <a:cubicBezTo>
                    <a:pt x="1279" y="1"/>
                    <a:pt x="1240" y="3"/>
                    <a:pt x="1203" y="7"/>
                  </a:cubicBezTo>
                  <a:cubicBezTo>
                    <a:pt x="1039" y="7"/>
                    <a:pt x="848" y="33"/>
                    <a:pt x="684" y="112"/>
                  </a:cubicBezTo>
                  <a:cubicBezTo>
                    <a:pt x="356" y="250"/>
                    <a:pt x="112" y="552"/>
                    <a:pt x="1" y="907"/>
                  </a:cubicBezTo>
                  <a:cubicBezTo>
                    <a:pt x="36" y="917"/>
                    <a:pt x="73" y="921"/>
                    <a:pt x="109" y="921"/>
                  </a:cubicBezTo>
                  <a:cubicBezTo>
                    <a:pt x="270" y="921"/>
                    <a:pt x="439" y="839"/>
                    <a:pt x="572" y="769"/>
                  </a:cubicBezTo>
                  <a:cubicBezTo>
                    <a:pt x="884" y="647"/>
                    <a:pt x="1223" y="600"/>
                    <a:pt x="1577" y="600"/>
                  </a:cubicBezTo>
                  <a:cubicBezTo>
                    <a:pt x="2252" y="600"/>
                    <a:pt x="2976" y="774"/>
                    <a:pt x="3641" y="933"/>
                  </a:cubicBezTo>
                  <a:cubicBezTo>
                    <a:pt x="4351" y="1098"/>
                    <a:pt x="4955" y="1485"/>
                    <a:pt x="6026" y="2221"/>
                  </a:cubicBezTo>
                  <a:cubicBezTo>
                    <a:pt x="5803" y="2004"/>
                    <a:pt x="5501" y="1728"/>
                    <a:pt x="5284" y="1538"/>
                  </a:cubicBezTo>
                  <a:cubicBezTo>
                    <a:pt x="4525" y="829"/>
                    <a:pt x="2222" y="1"/>
                    <a:pt x="132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40"/>
            <p:cNvSpPr/>
            <p:nvPr/>
          </p:nvSpPr>
          <p:spPr>
            <a:xfrm>
              <a:off x="820250" y="1410750"/>
              <a:ext cx="420250" cy="436675"/>
            </a:xfrm>
            <a:custGeom>
              <a:rect b="b" l="l" r="r" t="t"/>
              <a:pathLst>
                <a:path extrusionOk="0" h="17467" w="16810">
                  <a:moveTo>
                    <a:pt x="605" y="434"/>
                  </a:moveTo>
                  <a:cubicBezTo>
                    <a:pt x="1617" y="927"/>
                    <a:pt x="6519" y="3312"/>
                    <a:pt x="10271" y="6046"/>
                  </a:cubicBezTo>
                  <a:cubicBezTo>
                    <a:pt x="14510" y="9141"/>
                    <a:pt x="16402" y="12703"/>
                    <a:pt x="16514" y="14017"/>
                  </a:cubicBezTo>
                  <a:cubicBezTo>
                    <a:pt x="15200" y="15003"/>
                    <a:pt x="14181" y="15660"/>
                    <a:pt x="13360" y="16179"/>
                  </a:cubicBezTo>
                  <a:cubicBezTo>
                    <a:pt x="12814" y="16534"/>
                    <a:pt x="12374" y="16810"/>
                    <a:pt x="12019" y="17086"/>
                  </a:cubicBezTo>
                  <a:cubicBezTo>
                    <a:pt x="11007" y="16343"/>
                    <a:pt x="10159" y="15574"/>
                    <a:pt x="9450" y="14838"/>
                  </a:cubicBezTo>
                  <a:cubicBezTo>
                    <a:pt x="8214" y="13524"/>
                    <a:pt x="8103" y="13084"/>
                    <a:pt x="7938" y="12348"/>
                  </a:cubicBezTo>
                  <a:cubicBezTo>
                    <a:pt x="7886" y="12046"/>
                    <a:pt x="7807" y="11691"/>
                    <a:pt x="7610" y="11172"/>
                  </a:cubicBezTo>
                  <a:cubicBezTo>
                    <a:pt x="6874" y="9200"/>
                    <a:pt x="5836" y="8129"/>
                    <a:pt x="4626" y="6927"/>
                  </a:cubicBezTo>
                  <a:cubicBezTo>
                    <a:pt x="3779" y="6020"/>
                    <a:pt x="2879" y="5119"/>
                    <a:pt x="1945" y="3693"/>
                  </a:cubicBezTo>
                  <a:cubicBezTo>
                    <a:pt x="743" y="1860"/>
                    <a:pt x="605" y="822"/>
                    <a:pt x="605" y="434"/>
                  </a:cubicBezTo>
                  <a:close/>
                  <a:moveTo>
                    <a:pt x="381" y="0"/>
                  </a:moveTo>
                  <a:lnTo>
                    <a:pt x="329" y="165"/>
                  </a:lnTo>
                  <a:cubicBezTo>
                    <a:pt x="303" y="217"/>
                    <a:pt x="0" y="1282"/>
                    <a:pt x="1696" y="3884"/>
                  </a:cubicBezTo>
                  <a:cubicBezTo>
                    <a:pt x="2629" y="5310"/>
                    <a:pt x="3588" y="6269"/>
                    <a:pt x="4410" y="7117"/>
                  </a:cubicBezTo>
                  <a:cubicBezTo>
                    <a:pt x="5586" y="8320"/>
                    <a:pt x="6598" y="9364"/>
                    <a:pt x="7314" y="11277"/>
                  </a:cubicBezTo>
                  <a:cubicBezTo>
                    <a:pt x="7505" y="11770"/>
                    <a:pt x="7584" y="12098"/>
                    <a:pt x="7643" y="12427"/>
                  </a:cubicBezTo>
                  <a:cubicBezTo>
                    <a:pt x="7833" y="13169"/>
                    <a:pt x="7938" y="13662"/>
                    <a:pt x="9226" y="15029"/>
                  </a:cubicBezTo>
                  <a:cubicBezTo>
                    <a:pt x="9969" y="15824"/>
                    <a:pt x="10869" y="16619"/>
                    <a:pt x="11914" y="17381"/>
                  </a:cubicBezTo>
                  <a:lnTo>
                    <a:pt x="12019" y="17467"/>
                  </a:lnTo>
                  <a:lnTo>
                    <a:pt x="12105" y="17381"/>
                  </a:lnTo>
                  <a:cubicBezTo>
                    <a:pt x="12486" y="17112"/>
                    <a:pt x="12952" y="16810"/>
                    <a:pt x="13524" y="16429"/>
                  </a:cubicBezTo>
                  <a:cubicBezTo>
                    <a:pt x="14378" y="15903"/>
                    <a:pt x="15416" y="15219"/>
                    <a:pt x="16757" y="14234"/>
                  </a:cubicBezTo>
                  <a:lnTo>
                    <a:pt x="16810" y="14181"/>
                  </a:lnTo>
                  <a:lnTo>
                    <a:pt x="16810" y="14096"/>
                  </a:lnTo>
                  <a:cubicBezTo>
                    <a:pt x="16810" y="13274"/>
                    <a:pt x="16185" y="11934"/>
                    <a:pt x="15226" y="10541"/>
                  </a:cubicBezTo>
                  <a:cubicBezTo>
                    <a:pt x="14378" y="9332"/>
                    <a:pt x="12867" y="7557"/>
                    <a:pt x="10435" y="5777"/>
                  </a:cubicBezTo>
                  <a:cubicBezTo>
                    <a:pt x="6217" y="2734"/>
                    <a:pt x="605" y="106"/>
                    <a:pt x="546" y="79"/>
                  </a:cubicBezTo>
                  <a:lnTo>
                    <a:pt x="38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40"/>
            <p:cNvSpPr/>
            <p:nvPr/>
          </p:nvSpPr>
          <p:spPr>
            <a:xfrm>
              <a:off x="1267250" y="1906875"/>
              <a:ext cx="112225" cy="71800"/>
            </a:xfrm>
            <a:custGeom>
              <a:rect b="b" l="l" r="r" t="t"/>
              <a:pathLst>
                <a:path extrusionOk="0" h="2872" w="4489">
                  <a:moveTo>
                    <a:pt x="4489" y="1"/>
                  </a:moveTo>
                  <a:cubicBezTo>
                    <a:pt x="4134" y="250"/>
                    <a:pt x="3832" y="493"/>
                    <a:pt x="3589" y="822"/>
                  </a:cubicBezTo>
                  <a:cubicBezTo>
                    <a:pt x="3503" y="934"/>
                    <a:pt x="3424" y="1045"/>
                    <a:pt x="3339" y="1151"/>
                  </a:cubicBezTo>
                  <a:cubicBezTo>
                    <a:pt x="3175" y="1348"/>
                    <a:pt x="3010" y="1565"/>
                    <a:pt x="2820" y="1755"/>
                  </a:cubicBezTo>
                  <a:cubicBezTo>
                    <a:pt x="2629" y="1919"/>
                    <a:pt x="2439" y="2110"/>
                    <a:pt x="2215" y="2248"/>
                  </a:cubicBezTo>
                  <a:cubicBezTo>
                    <a:pt x="1972" y="2386"/>
                    <a:pt x="1722" y="2465"/>
                    <a:pt x="1479" y="2550"/>
                  </a:cubicBezTo>
                  <a:cubicBezTo>
                    <a:pt x="1191" y="2668"/>
                    <a:pt x="882" y="2723"/>
                    <a:pt x="572" y="2723"/>
                  </a:cubicBezTo>
                  <a:cubicBezTo>
                    <a:pt x="381" y="2723"/>
                    <a:pt x="189" y="2702"/>
                    <a:pt x="1" y="2662"/>
                  </a:cubicBezTo>
                  <a:lnTo>
                    <a:pt x="1" y="2662"/>
                  </a:lnTo>
                  <a:cubicBezTo>
                    <a:pt x="267" y="2809"/>
                    <a:pt x="548" y="2871"/>
                    <a:pt x="832" y="2871"/>
                  </a:cubicBezTo>
                  <a:cubicBezTo>
                    <a:pt x="1335" y="2871"/>
                    <a:pt x="1847" y="2677"/>
                    <a:pt x="2301" y="2412"/>
                  </a:cubicBezTo>
                  <a:cubicBezTo>
                    <a:pt x="2491" y="2301"/>
                    <a:pt x="2682" y="2169"/>
                    <a:pt x="2872" y="2005"/>
                  </a:cubicBezTo>
                  <a:cubicBezTo>
                    <a:pt x="2905" y="1946"/>
                    <a:pt x="2958" y="1919"/>
                    <a:pt x="2984" y="1867"/>
                  </a:cubicBezTo>
                  <a:cubicBezTo>
                    <a:pt x="3122" y="1781"/>
                    <a:pt x="3260" y="1676"/>
                    <a:pt x="3398" y="1565"/>
                  </a:cubicBezTo>
                  <a:cubicBezTo>
                    <a:pt x="3615" y="1400"/>
                    <a:pt x="3858" y="1289"/>
                    <a:pt x="4081" y="1124"/>
                  </a:cubicBezTo>
                  <a:cubicBezTo>
                    <a:pt x="3891" y="1124"/>
                    <a:pt x="3667" y="1210"/>
                    <a:pt x="3477" y="1315"/>
                  </a:cubicBezTo>
                  <a:cubicBezTo>
                    <a:pt x="3589" y="1151"/>
                    <a:pt x="3667" y="986"/>
                    <a:pt x="3753" y="822"/>
                  </a:cubicBezTo>
                  <a:cubicBezTo>
                    <a:pt x="3996" y="553"/>
                    <a:pt x="4219" y="277"/>
                    <a:pt x="4489" y="33"/>
                  </a:cubicBezTo>
                  <a:lnTo>
                    <a:pt x="448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40"/>
            <p:cNvSpPr/>
            <p:nvPr/>
          </p:nvSpPr>
          <p:spPr>
            <a:xfrm>
              <a:off x="1341825" y="1948775"/>
              <a:ext cx="25" cy="25"/>
            </a:xfrm>
            <a:custGeom>
              <a:rect b="b" l="l" r="r" t="t"/>
              <a:pathLst>
                <a:path extrusionOk="0" fill="none" h="1" w="1">
                  <a:moveTo>
                    <a:pt x="1" y="0"/>
                  </a:moveTo>
                  <a:lnTo>
                    <a:pt x="1" y="0"/>
                  </a:lnTo>
                  <a:close/>
                </a:path>
              </a:pathLst>
            </a:custGeom>
            <a:noFill/>
            <a:ln cap="rnd" cmpd="sng" w="6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40"/>
          <p:cNvGrpSpPr/>
          <p:nvPr/>
        </p:nvGrpSpPr>
        <p:grpSpPr>
          <a:xfrm>
            <a:off x="720003" y="3064031"/>
            <a:ext cx="2646321" cy="1539345"/>
            <a:chOff x="2967550" y="1700200"/>
            <a:chExt cx="690675" cy="401750"/>
          </a:xfrm>
        </p:grpSpPr>
        <p:sp>
          <p:nvSpPr>
            <p:cNvPr id="394" name="Google Shape;394;p40"/>
            <p:cNvSpPr/>
            <p:nvPr/>
          </p:nvSpPr>
          <p:spPr>
            <a:xfrm>
              <a:off x="3530225" y="1795975"/>
              <a:ext cx="34200" cy="11700"/>
            </a:xfrm>
            <a:custGeom>
              <a:rect b="b" l="l" r="r" t="t"/>
              <a:pathLst>
                <a:path extrusionOk="0" h="468" w="1368">
                  <a:moveTo>
                    <a:pt x="79" y="1"/>
                  </a:moveTo>
                  <a:lnTo>
                    <a:pt x="0" y="34"/>
                  </a:lnTo>
                  <a:lnTo>
                    <a:pt x="79" y="60"/>
                  </a:lnTo>
                  <a:lnTo>
                    <a:pt x="243" y="60"/>
                  </a:lnTo>
                  <a:cubicBezTo>
                    <a:pt x="276" y="86"/>
                    <a:pt x="329" y="86"/>
                    <a:pt x="381" y="86"/>
                  </a:cubicBezTo>
                  <a:cubicBezTo>
                    <a:pt x="408" y="113"/>
                    <a:pt x="440" y="113"/>
                    <a:pt x="467" y="113"/>
                  </a:cubicBezTo>
                  <a:cubicBezTo>
                    <a:pt x="546" y="139"/>
                    <a:pt x="631" y="165"/>
                    <a:pt x="710" y="198"/>
                  </a:cubicBezTo>
                  <a:cubicBezTo>
                    <a:pt x="795" y="224"/>
                    <a:pt x="874" y="251"/>
                    <a:pt x="960" y="277"/>
                  </a:cubicBezTo>
                  <a:cubicBezTo>
                    <a:pt x="986" y="277"/>
                    <a:pt x="986" y="303"/>
                    <a:pt x="1012" y="303"/>
                  </a:cubicBezTo>
                  <a:cubicBezTo>
                    <a:pt x="1065" y="330"/>
                    <a:pt x="1124" y="330"/>
                    <a:pt x="1150" y="362"/>
                  </a:cubicBezTo>
                  <a:cubicBezTo>
                    <a:pt x="1203" y="389"/>
                    <a:pt x="1229" y="389"/>
                    <a:pt x="1229" y="415"/>
                  </a:cubicBezTo>
                  <a:cubicBezTo>
                    <a:pt x="1262" y="415"/>
                    <a:pt x="1288" y="441"/>
                    <a:pt x="1314" y="441"/>
                  </a:cubicBezTo>
                  <a:lnTo>
                    <a:pt x="1367" y="468"/>
                  </a:lnTo>
                  <a:lnTo>
                    <a:pt x="1367" y="441"/>
                  </a:lnTo>
                  <a:lnTo>
                    <a:pt x="1314" y="415"/>
                  </a:lnTo>
                  <a:cubicBezTo>
                    <a:pt x="1314" y="389"/>
                    <a:pt x="1288" y="389"/>
                    <a:pt x="1262" y="362"/>
                  </a:cubicBezTo>
                  <a:cubicBezTo>
                    <a:pt x="1229" y="330"/>
                    <a:pt x="1229" y="330"/>
                    <a:pt x="1203" y="303"/>
                  </a:cubicBezTo>
                  <a:cubicBezTo>
                    <a:pt x="1150" y="277"/>
                    <a:pt x="1065" y="224"/>
                    <a:pt x="986" y="198"/>
                  </a:cubicBezTo>
                  <a:cubicBezTo>
                    <a:pt x="900" y="139"/>
                    <a:pt x="822" y="113"/>
                    <a:pt x="736" y="86"/>
                  </a:cubicBezTo>
                  <a:cubicBezTo>
                    <a:pt x="657" y="60"/>
                    <a:pt x="572" y="34"/>
                    <a:pt x="467" y="34"/>
                  </a:cubicBezTo>
                  <a:cubicBezTo>
                    <a:pt x="381" y="1"/>
                    <a:pt x="302" y="1"/>
                    <a:pt x="24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40"/>
            <p:cNvSpPr/>
            <p:nvPr/>
          </p:nvSpPr>
          <p:spPr>
            <a:xfrm>
              <a:off x="3520700" y="1800925"/>
              <a:ext cx="21875" cy="3300"/>
            </a:xfrm>
            <a:custGeom>
              <a:rect b="b" l="l" r="r" t="t"/>
              <a:pathLst>
                <a:path extrusionOk="0" h="132" w="875">
                  <a:moveTo>
                    <a:pt x="434" y="0"/>
                  </a:moveTo>
                  <a:cubicBezTo>
                    <a:pt x="381" y="26"/>
                    <a:pt x="329" y="26"/>
                    <a:pt x="270" y="26"/>
                  </a:cubicBezTo>
                  <a:cubicBezTo>
                    <a:pt x="217" y="26"/>
                    <a:pt x="164" y="53"/>
                    <a:pt x="132" y="53"/>
                  </a:cubicBezTo>
                  <a:lnTo>
                    <a:pt x="105" y="79"/>
                  </a:lnTo>
                  <a:cubicBezTo>
                    <a:pt x="79" y="79"/>
                    <a:pt x="53" y="79"/>
                    <a:pt x="26" y="105"/>
                  </a:cubicBezTo>
                  <a:lnTo>
                    <a:pt x="0" y="132"/>
                  </a:lnTo>
                  <a:lnTo>
                    <a:pt x="217" y="132"/>
                  </a:lnTo>
                  <a:cubicBezTo>
                    <a:pt x="217" y="132"/>
                    <a:pt x="243" y="105"/>
                    <a:pt x="270" y="105"/>
                  </a:cubicBezTo>
                  <a:lnTo>
                    <a:pt x="848" y="105"/>
                  </a:lnTo>
                  <a:lnTo>
                    <a:pt x="874" y="132"/>
                  </a:lnTo>
                  <a:lnTo>
                    <a:pt x="874" y="105"/>
                  </a:lnTo>
                  <a:lnTo>
                    <a:pt x="848" y="79"/>
                  </a:lnTo>
                  <a:lnTo>
                    <a:pt x="821" y="79"/>
                  </a:lnTo>
                  <a:cubicBezTo>
                    <a:pt x="821" y="79"/>
                    <a:pt x="789" y="53"/>
                    <a:pt x="736" y="53"/>
                  </a:cubicBezTo>
                  <a:cubicBezTo>
                    <a:pt x="710" y="26"/>
                    <a:pt x="657" y="26"/>
                    <a:pt x="598" y="26"/>
                  </a:cubicBezTo>
                  <a:cubicBezTo>
                    <a:pt x="545" y="26"/>
                    <a:pt x="493" y="0"/>
                    <a:pt x="4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40"/>
            <p:cNvSpPr/>
            <p:nvPr/>
          </p:nvSpPr>
          <p:spPr>
            <a:xfrm>
              <a:off x="3522000" y="1807000"/>
              <a:ext cx="41750" cy="15800"/>
            </a:xfrm>
            <a:custGeom>
              <a:rect b="b" l="l" r="r" t="t"/>
              <a:pathLst>
                <a:path extrusionOk="0" h="632" w="1670">
                  <a:moveTo>
                    <a:pt x="822" y="0"/>
                  </a:moveTo>
                  <a:cubicBezTo>
                    <a:pt x="769" y="0"/>
                    <a:pt x="710" y="27"/>
                    <a:pt x="684" y="27"/>
                  </a:cubicBezTo>
                  <a:cubicBezTo>
                    <a:pt x="605" y="53"/>
                    <a:pt x="520" y="53"/>
                    <a:pt x="467" y="86"/>
                  </a:cubicBezTo>
                  <a:lnTo>
                    <a:pt x="356" y="86"/>
                  </a:lnTo>
                  <a:cubicBezTo>
                    <a:pt x="244" y="86"/>
                    <a:pt x="112" y="53"/>
                    <a:pt x="1" y="27"/>
                  </a:cubicBezTo>
                  <a:lnTo>
                    <a:pt x="1" y="53"/>
                  </a:lnTo>
                  <a:cubicBezTo>
                    <a:pt x="139" y="112"/>
                    <a:pt x="277" y="165"/>
                    <a:pt x="441" y="165"/>
                  </a:cubicBezTo>
                  <a:lnTo>
                    <a:pt x="467" y="165"/>
                  </a:lnTo>
                  <a:cubicBezTo>
                    <a:pt x="520" y="165"/>
                    <a:pt x="605" y="138"/>
                    <a:pt x="684" y="112"/>
                  </a:cubicBezTo>
                  <a:lnTo>
                    <a:pt x="901" y="112"/>
                  </a:lnTo>
                  <a:cubicBezTo>
                    <a:pt x="960" y="138"/>
                    <a:pt x="1013" y="165"/>
                    <a:pt x="1098" y="217"/>
                  </a:cubicBezTo>
                  <a:cubicBezTo>
                    <a:pt x="1151" y="250"/>
                    <a:pt x="1177" y="276"/>
                    <a:pt x="1229" y="303"/>
                  </a:cubicBezTo>
                  <a:lnTo>
                    <a:pt x="1289" y="355"/>
                  </a:lnTo>
                  <a:cubicBezTo>
                    <a:pt x="1394" y="441"/>
                    <a:pt x="1532" y="546"/>
                    <a:pt x="1670" y="631"/>
                  </a:cubicBezTo>
                  <a:lnTo>
                    <a:pt x="1670" y="605"/>
                  </a:lnTo>
                  <a:lnTo>
                    <a:pt x="1341" y="276"/>
                  </a:lnTo>
                  <a:cubicBezTo>
                    <a:pt x="1262" y="217"/>
                    <a:pt x="1203" y="165"/>
                    <a:pt x="1151" y="138"/>
                  </a:cubicBezTo>
                  <a:cubicBezTo>
                    <a:pt x="1065" y="86"/>
                    <a:pt x="1013" y="27"/>
                    <a:pt x="934" y="27"/>
                  </a:cubicBezTo>
                  <a:cubicBezTo>
                    <a:pt x="901" y="0"/>
                    <a:pt x="848" y="0"/>
                    <a:pt x="8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40"/>
            <p:cNvSpPr/>
            <p:nvPr/>
          </p:nvSpPr>
          <p:spPr>
            <a:xfrm>
              <a:off x="3547300" y="1793350"/>
              <a:ext cx="34200" cy="22550"/>
            </a:xfrm>
            <a:custGeom>
              <a:rect b="b" l="l" r="r" t="t"/>
              <a:pathLst>
                <a:path extrusionOk="0" h="902" w="1368">
                  <a:moveTo>
                    <a:pt x="1" y="1"/>
                  </a:moveTo>
                  <a:lnTo>
                    <a:pt x="53" y="27"/>
                  </a:lnTo>
                  <a:cubicBezTo>
                    <a:pt x="86" y="53"/>
                    <a:pt x="139" y="80"/>
                    <a:pt x="191" y="80"/>
                  </a:cubicBezTo>
                  <a:lnTo>
                    <a:pt x="250" y="106"/>
                  </a:lnTo>
                  <a:cubicBezTo>
                    <a:pt x="303" y="139"/>
                    <a:pt x="355" y="165"/>
                    <a:pt x="441" y="218"/>
                  </a:cubicBezTo>
                  <a:lnTo>
                    <a:pt x="467" y="218"/>
                  </a:lnTo>
                  <a:cubicBezTo>
                    <a:pt x="579" y="270"/>
                    <a:pt x="658" y="329"/>
                    <a:pt x="743" y="382"/>
                  </a:cubicBezTo>
                  <a:cubicBezTo>
                    <a:pt x="822" y="435"/>
                    <a:pt x="907" y="494"/>
                    <a:pt x="986" y="546"/>
                  </a:cubicBezTo>
                  <a:cubicBezTo>
                    <a:pt x="1072" y="599"/>
                    <a:pt x="1124" y="658"/>
                    <a:pt x="1203" y="711"/>
                  </a:cubicBezTo>
                  <a:cubicBezTo>
                    <a:pt x="1262" y="796"/>
                    <a:pt x="1289" y="822"/>
                    <a:pt x="1315" y="849"/>
                  </a:cubicBezTo>
                  <a:cubicBezTo>
                    <a:pt x="1341" y="901"/>
                    <a:pt x="1367" y="901"/>
                    <a:pt x="1367" y="901"/>
                  </a:cubicBezTo>
                  <a:cubicBezTo>
                    <a:pt x="1367" y="901"/>
                    <a:pt x="1367" y="875"/>
                    <a:pt x="1341" y="822"/>
                  </a:cubicBezTo>
                  <a:cubicBezTo>
                    <a:pt x="1315" y="796"/>
                    <a:pt x="1289" y="737"/>
                    <a:pt x="1236" y="684"/>
                  </a:cubicBezTo>
                  <a:cubicBezTo>
                    <a:pt x="1177" y="599"/>
                    <a:pt x="1124" y="520"/>
                    <a:pt x="1039" y="467"/>
                  </a:cubicBezTo>
                  <a:cubicBezTo>
                    <a:pt x="960" y="408"/>
                    <a:pt x="875" y="356"/>
                    <a:pt x="796" y="303"/>
                  </a:cubicBezTo>
                  <a:cubicBezTo>
                    <a:pt x="710" y="244"/>
                    <a:pt x="605" y="191"/>
                    <a:pt x="520" y="139"/>
                  </a:cubicBezTo>
                  <a:cubicBezTo>
                    <a:pt x="415" y="106"/>
                    <a:pt x="329" y="80"/>
                    <a:pt x="250" y="53"/>
                  </a:cubicBezTo>
                  <a:cubicBezTo>
                    <a:pt x="191" y="27"/>
                    <a:pt x="139" y="27"/>
                    <a:pt x="11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40"/>
            <p:cNvSpPr/>
            <p:nvPr/>
          </p:nvSpPr>
          <p:spPr>
            <a:xfrm>
              <a:off x="3624025" y="1803550"/>
              <a:ext cx="12350" cy="16450"/>
            </a:xfrm>
            <a:custGeom>
              <a:rect b="b" l="l" r="r" t="t"/>
              <a:pathLst>
                <a:path extrusionOk="0" h="658" w="494">
                  <a:moveTo>
                    <a:pt x="0" y="0"/>
                  </a:moveTo>
                  <a:lnTo>
                    <a:pt x="27" y="27"/>
                  </a:lnTo>
                  <a:lnTo>
                    <a:pt x="27" y="59"/>
                  </a:lnTo>
                  <a:cubicBezTo>
                    <a:pt x="53" y="86"/>
                    <a:pt x="53" y="86"/>
                    <a:pt x="79" y="112"/>
                  </a:cubicBezTo>
                  <a:cubicBezTo>
                    <a:pt x="79" y="138"/>
                    <a:pt x="106" y="138"/>
                    <a:pt x="106" y="165"/>
                  </a:cubicBezTo>
                  <a:cubicBezTo>
                    <a:pt x="138" y="165"/>
                    <a:pt x="138" y="191"/>
                    <a:pt x="165" y="224"/>
                  </a:cubicBezTo>
                  <a:cubicBezTo>
                    <a:pt x="191" y="250"/>
                    <a:pt x="217" y="303"/>
                    <a:pt x="244" y="329"/>
                  </a:cubicBezTo>
                  <a:cubicBezTo>
                    <a:pt x="303" y="355"/>
                    <a:pt x="329" y="414"/>
                    <a:pt x="355" y="441"/>
                  </a:cubicBezTo>
                  <a:lnTo>
                    <a:pt x="355" y="467"/>
                  </a:lnTo>
                  <a:cubicBezTo>
                    <a:pt x="382" y="493"/>
                    <a:pt x="408" y="519"/>
                    <a:pt x="408" y="552"/>
                  </a:cubicBezTo>
                  <a:lnTo>
                    <a:pt x="434" y="552"/>
                  </a:lnTo>
                  <a:cubicBezTo>
                    <a:pt x="434" y="579"/>
                    <a:pt x="467" y="605"/>
                    <a:pt x="467" y="631"/>
                  </a:cubicBezTo>
                  <a:lnTo>
                    <a:pt x="467" y="657"/>
                  </a:lnTo>
                  <a:lnTo>
                    <a:pt x="493" y="657"/>
                  </a:lnTo>
                  <a:lnTo>
                    <a:pt x="493" y="631"/>
                  </a:lnTo>
                  <a:lnTo>
                    <a:pt x="493" y="519"/>
                  </a:lnTo>
                  <a:cubicBezTo>
                    <a:pt x="467" y="493"/>
                    <a:pt x="467" y="441"/>
                    <a:pt x="408" y="388"/>
                  </a:cubicBezTo>
                  <a:cubicBezTo>
                    <a:pt x="408" y="355"/>
                    <a:pt x="355" y="303"/>
                    <a:pt x="329" y="276"/>
                  </a:cubicBezTo>
                  <a:cubicBezTo>
                    <a:pt x="303" y="224"/>
                    <a:pt x="270" y="191"/>
                    <a:pt x="217" y="165"/>
                  </a:cubicBezTo>
                  <a:cubicBezTo>
                    <a:pt x="191" y="138"/>
                    <a:pt x="165" y="112"/>
                    <a:pt x="138" y="86"/>
                  </a:cubicBezTo>
                  <a:lnTo>
                    <a:pt x="138" y="59"/>
                  </a:lnTo>
                  <a:cubicBezTo>
                    <a:pt x="106" y="59"/>
                    <a:pt x="79" y="27"/>
                    <a:pt x="53" y="27"/>
                  </a:cubicBez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40"/>
            <p:cNvSpPr/>
            <p:nvPr/>
          </p:nvSpPr>
          <p:spPr>
            <a:xfrm>
              <a:off x="3612350" y="1795975"/>
              <a:ext cx="10225" cy="5625"/>
            </a:xfrm>
            <a:custGeom>
              <a:rect b="b" l="l" r="r" t="t"/>
              <a:pathLst>
                <a:path extrusionOk="0" h="225" w="409">
                  <a:moveTo>
                    <a:pt x="1" y="1"/>
                  </a:moveTo>
                  <a:lnTo>
                    <a:pt x="1" y="34"/>
                  </a:lnTo>
                  <a:lnTo>
                    <a:pt x="1" y="60"/>
                  </a:lnTo>
                  <a:lnTo>
                    <a:pt x="27" y="60"/>
                  </a:lnTo>
                  <a:cubicBezTo>
                    <a:pt x="27" y="60"/>
                    <a:pt x="27" y="86"/>
                    <a:pt x="53" y="86"/>
                  </a:cubicBezTo>
                  <a:lnTo>
                    <a:pt x="80" y="86"/>
                  </a:lnTo>
                  <a:cubicBezTo>
                    <a:pt x="80" y="113"/>
                    <a:pt x="113" y="113"/>
                    <a:pt x="113" y="113"/>
                  </a:cubicBezTo>
                  <a:lnTo>
                    <a:pt x="191" y="165"/>
                  </a:lnTo>
                  <a:lnTo>
                    <a:pt x="277" y="198"/>
                  </a:lnTo>
                  <a:lnTo>
                    <a:pt x="303" y="198"/>
                  </a:lnTo>
                  <a:cubicBezTo>
                    <a:pt x="329" y="198"/>
                    <a:pt x="329" y="198"/>
                    <a:pt x="329" y="224"/>
                  </a:cubicBezTo>
                  <a:lnTo>
                    <a:pt x="408" y="224"/>
                  </a:lnTo>
                  <a:lnTo>
                    <a:pt x="408" y="198"/>
                  </a:lnTo>
                  <a:cubicBezTo>
                    <a:pt x="382" y="198"/>
                    <a:pt x="382" y="165"/>
                    <a:pt x="382" y="165"/>
                  </a:cubicBezTo>
                  <a:lnTo>
                    <a:pt x="356" y="139"/>
                  </a:lnTo>
                  <a:lnTo>
                    <a:pt x="329" y="139"/>
                  </a:lnTo>
                  <a:lnTo>
                    <a:pt x="303" y="113"/>
                  </a:lnTo>
                  <a:lnTo>
                    <a:pt x="218" y="60"/>
                  </a:lnTo>
                  <a:lnTo>
                    <a:pt x="139" y="34"/>
                  </a:lnTo>
                  <a:lnTo>
                    <a:pt x="80" y="34"/>
                  </a:lnTo>
                  <a:cubicBezTo>
                    <a:pt x="53" y="34"/>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40"/>
            <p:cNvSpPr/>
            <p:nvPr/>
          </p:nvSpPr>
          <p:spPr>
            <a:xfrm>
              <a:off x="3587725" y="1906875"/>
              <a:ext cx="8225" cy="8250"/>
            </a:xfrm>
            <a:custGeom>
              <a:rect b="b" l="l" r="r" t="t"/>
              <a:pathLst>
                <a:path extrusionOk="0" h="330" w="329">
                  <a:moveTo>
                    <a:pt x="0" y="1"/>
                  </a:moveTo>
                  <a:lnTo>
                    <a:pt x="0" y="33"/>
                  </a:lnTo>
                  <a:cubicBezTo>
                    <a:pt x="0" y="33"/>
                    <a:pt x="26" y="33"/>
                    <a:pt x="26" y="60"/>
                  </a:cubicBezTo>
                  <a:lnTo>
                    <a:pt x="26" y="86"/>
                  </a:lnTo>
                  <a:cubicBezTo>
                    <a:pt x="26" y="86"/>
                    <a:pt x="53" y="86"/>
                    <a:pt x="53" y="112"/>
                  </a:cubicBezTo>
                  <a:cubicBezTo>
                    <a:pt x="53" y="112"/>
                    <a:pt x="53" y="139"/>
                    <a:pt x="79" y="139"/>
                  </a:cubicBezTo>
                  <a:lnTo>
                    <a:pt x="138" y="198"/>
                  </a:lnTo>
                  <a:lnTo>
                    <a:pt x="191" y="250"/>
                  </a:lnTo>
                  <a:cubicBezTo>
                    <a:pt x="217" y="277"/>
                    <a:pt x="217" y="277"/>
                    <a:pt x="243" y="277"/>
                  </a:cubicBezTo>
                  <a:lnTo>
                    <a:pt x="243" y="303"/>
                  </a:lnTo>
                  <a:lnTo>
                    <a:pt x="302" y="303"/>
                  </a:lnTo>
                  <a:lnTo>
                    <a:pt x="329" y="329"/>
                  </a:lnTo>
                  <a:lnTo>
                    <a:pt x="329" y="303"/>
                  </a:lnTo>
                  <a:lnTo>
                    <a:pt x="329" y="277"/>
                  </a:lnTo>
                  <a:cubicBezTo>
                    <a:pt x="302" y="277"/>
                    <a:pt x="302" y="250"/>
                    <a:pt x="302" y="250"/>
                  </a:cubicBezTo>
                  <a:lnTo>
                    <a:pt x="276" y="224"/>
                  </a:lnTo>
                  <a:cubicBezTo>
                    <a:pt x="276" y="224"/>
                    <a:pt x="276" y="198"/>
                    <a:pt x="243" y="198"/>
                  </a:cubicBezTo>
                  <a:lnTo>
                    <a:pt x="191" y="139"/>
                  </a:lnTo>
                  <a:lnTo>
                    <a:pt x="138" y="86"/>
                  </a:lnTo>
                  <a:cubicBezTo>
                    <a:pt x="138" y="60"/>
                    <a:pt x="112" y="60"/>
                    <a:pt x="112" y="60"/>
                  </a:cubicBezTo>
                  <a:cubicBezTo>
                    <a:pt x="79" y="60"/>
                    <a:pt x="79" y="33"/>
                    <a:pt x="79" y="33"/>
                  </a:cubicBezTo>
                  <a:lnTo>
                    <a:pt x="53" y="33"/>
                  </a:lnTo>
                  <a:cubicBezTo>
                    <a:pt x="53" y="1"/>
                    <a:pt x="26" y="1"/>
                    <a:pt x="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40"/>
            <p:cNvSpPr/>
            <p:nvPr/>
          </p:nvSpPr>
          <p:spPr>
            <a:xfrm>
              <a:off x="3603475" y="1872700"/>
              <a:ext cx="34200" cy="23350"/>
            </a:xfrm>
            <a:custGeom>
              <a:rect b="b" l="l" r="r" t="t"/>
              <a:pathLst>
                <a:path extrusionOk="0" h="934" w="1368">
                  <a:moveTo>
                    <a:pt x="27" y="605"/>
                  </a:moveTo>
                  <a:cubicBezTo>
                    <a:pt x="1" y="605"/>
                    <a:pt x="1" y="632"/>
                    <a:pt x="27" y="632"/>
                  </a:cubicBezTo>
                  <a:lnTo>
                    <a:pt x="54" y="632"/>
                  </a:lnTo>
                  <a:lnTo>
                    <a:pt x="27" y="605"/>
                  </a:lnTo>
                  <a:close/>
                  <a:moveTo>
                    <a:pt x="218" y="1"/>
                  </a:moveTo>
                  <a:cubicBezTo>
                    <a:pt x="218" y="1"/>
                    <a:pt x="192" y="277"/>
                    <a:pt x="408" y="546"/>
                  </a:cubicBezTo>
                  <a:cubicBezTo>
                    <a:pt x="330" y="520"/>
                    <a:pt x="165" y="382"/>
                    <a:pt x="54" y="218"/>
                  </a:cubicBezTo>
                  <a:lnTo>
                    <a:pt x="27" y="218"/>
                  </a:lnTo>
                  <a:cubicBezTo>
                    <a:pt x="27" y="250"/>
                    <a:pt x="106" y="579"/>
                    <a:pt x="468" y="770"/>
                  </a:cubicBezTo>
                  <a:cubicBezTo>
                    <a:pt x="356" y="770"/>
                    <a:pt x="165" y="710"/>
                    <a:pt x="54" y="632"/>
                  </a:cubicBezTo>
                  <a:lnTo>
                    <a:pt x="54" y="658"/>
                  </a:lnTo>
                  <a:cubicBezTo>
                    <a:pt x="139" y="743"/>
                    <a:pt x="435" y="934"/>
                    <a:pt x="796" y="934"/>
                  </a:cubicBezTo>
                  <a:cubicBezTo>
                    <a:pt x="987" y="934"/>
                    <a:pt x="1177" y="875"/>
                    <a:pt x="1342" y="770"/>
                  </a:cubicBezTo>
                  <a:cubicBezTo>
                    <a:pt x="1342" y="770"/>
                    <a:pt x="1368" y="605"/>
                    <a:pt x="1342" y="467"/>
                  </a:cubicBezTo>
                  <a:cubicBezTo>
                    <a:pt x="1342" y="467"/>
                    <a:pt x="1230" y="112"/>
                    <a:pt x="822" y="53"/>
                  </a:cubicBezTo>
                  <a:cubicBezTo>
                    <a:pt x="822" y="53"/>
                    <a:pt x="711" y="112"/>
                    <a:pt x="573" y="112"/>
                  </a:cubicBezTo>
                  <a:cubicBezTo>
                    <a:pt x="468" y="112"/>
                    <a:pt x="356" y="53"/>
                    <a:pt x="24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40"/>
            <p:cNvSpPr/>
            <p:nvPr/>
          </p:nvSpPr>
          <p:spPr>
            <a:xfrm>
              <a:off x="3587725" y="1883725"/>
              <a:ext cx="12325" cy="4775"/>
            </a:xfrm>
            <a:custGeom>
              <a:rect b="b" l="l" r="r" t="t"/>
              <a:pathLst>
                <a:path extrusionOk="0" h="191" w="493">
                  <a:moveTo>
                    <a:pt x="408" y="0"/>
                  </a:moveTo>
                  <a:lnTo>
                    <a:pt x="381" y="26"/>
                  </a:lnTo>
                  <a:lnTo>
                    <a:pt x="329" y="26"/>
                  </a:lnTo>
                  <a:cubicBezTo>
                    <a:pt x="302" y="53"/>
                    <a:pt x="276" y="53"/>
                    <a:pt x="243" y="53"/>
                  </a:cubicBezTo>
                  <a:cubicBezTo>
                    <a:pt x="217" y="79"/>
                    <a:pt x="191" y="79"/>
                    <a:pt x="164" y="79"/>
                  </a:cubicBezTo>
                  <a:cubicBezTo>
                    <a:pt x="138" y="79"/>
                    <a:pt x="138" y="105"/>
                    <a:pt x="112" y="105"/>
                  </a:cubicBezTo>
                  <a:lnTo>
                    <a:pt x="79" y="105"/>
                  </a:lnTo>
                  <a:cubicBezTo>
                    <a:pt x="53" y="105"/>
                    <a:pt x="53" y="138"/>
                    <a:pt x="53" y="138"/>
                  </a:cubicBezTo>
                  <a:lnTo>
                    <a:pt x="0" y="138"/>
                  </a:lnTo>
                  <a:lnTo>
                    <a:pt x="0" y="164"/>
                  </a:lnTo>
                  <a:lnTo>
                    <a:pt x="26" y="164"/>
                  </a:lnTo>
                  <a:cubicBezTo>
                    <a:pt x="53" y="164"/>
                    <a:pt x="53" y="191"/>
                    <a:pt x="79" y="191"/>
                  </a:cubicBezTo>
                  <a:lnTo>
                    <a:pt x="112" y="191"/>
                  </a:lnTo>
                  <a:cubicBezTo>
                    <a:pt x="138" y="191"/>
                    <a:pt x="138" y="164"/>
                    <a:pt x="164" y="164"/>
                  </a:cubicBezTo>
                  <a:lnTo>
                    <a:pt x="276" y="164"/>
                  </a:lnTo>
                  <a:cubicBezTo>
                    <a:pt x="302" y="138"/>
                    <a:pt x="329" y="138"/>
                    <a:pt x="355" y="105"/>
                  </a:cubicBezTo>
                  <a:cubicBezTo>
                    <a:pt x="381" y="105"/>
                    <a:pt x="408" y="79"/>
                    <a:pt x="408" y="79"/>
                  </a:cubicBezTo>
                  <a:lnTo>
                    <a:pt x="440" y="79"/>
                  </a:lnTo>
                  <a:cubicBezTo>
                    <a:pt x="440" y="53"/>
                    <a:pt x="467" y="53"/>
                    <a:pt x="467" y="26"/>
                  </a:cubicBezTo>
                  <a:lnTo>
                    <a:pt x="493" y="26"/>
                  </a:lnTo>
                  <a:lnTo>
                    <a:pt x="49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40"/>
            <p:cNvSpPr/>
            <p:nvPr/>
          </p:nvSpPr>
          <p:spPr>
            <a:xfrm>
              <a:off x="3567175" y="1822100"/>
              <a:ext cx="44550" cy="47175"/>
            </a:xfrm>
            <a:custGeom>
              <a:rect b="b" l="l" r="r" t="t"/>
              <a:pathLst>
                <a:path extrusionOk="0" h="1887" w="1782">
                  <a:moveTo>
                    <a:pt x="1" y="1"/>
                  </a:moveTo>
                  <a:cubicBezTo>
                    <a:pt x="1" y="1"/>
                    <a:pt x="277" y="356"/>
                    <a:pt x="277" y="763"/>
                  </a:cubicBezTo>
                  <a:cubicBezTo>
                    <a:pt x="382" y="849"/>
                    <a:pt x="408" y="927"/>
                    <a:pt x="382" y="987"/>
                  </a:cubicBezTo>
                  <a:cubicBezTo>
                    <a:pt x="382" y="1013"/>
                    <a:pt x="356" y="1039"/>
                    <a:pt x="303" y="1039"/>
                  </a:cubicBezTo>
                  <a:cubicBezTo>
                    <a:pt x="218" y="1039"/>
                    <a:pt x="112" y="987"/>
                    <a:pt x="27" y="875"/>
                  </a:cubicBezTo>
                  <a:lnTo>
                    <a:pt x="1" y="875"/>
                  </a:lnTo>
                  <a:lnTo>
                    <a:pt x="1" y="901"/>
                  </a:lnTo>
                  <a:cubicBezTo>
                    <a:pt x="80" y="1315"/>
                    <a:pt x="546" y="1506"/>
                    <a:pt x="737" y="1506"/>
                  </a:cubicBezTo>
                  <a:cubicBezTo>
                    <a:pt x="796" y="1506"/>
                    <a:pt x="822" y="1479"/>
                    <a:pt x="822" y="1453"/>
                  </a:cubicBezTo>
                  <a:cubicBezTo>
                    <a:pt x="848" y="1453"/>
                    <a:pt x="875" y="1479"/>
                    <a:pt x="934" y="1506"/>
                  </a:cubicBezTo>
                  <a:cubicBezTo>
                    <a:pt x="1065" y="1617"/>
                    <a:pt x="1341" y="1808"/>
                    <a:pt x="1755" y="1887"/>
                  </a:cubicBezTo>
                  <a:lnTo>
                    <a:pt x="1782" y="1887"/>
                  </a:lnTo>
                  <a:lnTo>
                    <a:pt x="1782" y="1860"/>
                  </a:lnTo>
                  <a:cubicBezTo>
                    <a:pt x="1782" y="1860"/>
                    <a:pt x="1558" y="1289"/>
                    <a:pt x="1453" y="1092"/>
                  </a:cubicBezTo>
                  <a:cubicBezTo>
                    <a:pt x="1394" y="1151"/>
                    <a:pt x="1341" y="1177"/>
                    <a:pt x="1262" y="1177"/>
                  </a:cubicBezTo>
                  <a:cubicBezTo>
                    <a:pt x="1151" y="1177"/>
                    <a:pt x="1013" y="1124"/>
                    <a:pt x="1013" y="763"/>
                  </a:cubicBezTo>
                  <a:lnTo>
                    <a:pt x="1013" y="737"/>
                  </a:lnTo>
                  <a:cubicBezTo>
                    <a:pt x="986" y="737"/>
                    <a:pt x="632" y="329"/>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40"/>
            <p:cNvSpPr/>
            <p:nvPr/>
          </p:nvSpPr>
          <p:spPr>
            <a:xfrm>
              <a:off x="3587725" y="1877475"/>
              <a:ext cx="14300" cy="4775"/>
            </a:xfrm>
            <a:custGeom>
              <a:rect b="b" l="l" r="r" t="t"/>
              <a:pathLst>
                <a:path extrusionOk="0" h="191" w="572">
                  <a:moveTo>
                    <a:pt x="519" y="0"/>
                  </a:moveTo>
                  <a:cubicBezTo>
                    <a:pt x="493" y="0"/>
                    <a:pt x="493" y="0"/>
                    <a:pt x="467" y="27"/>
                  </a:cubicBezTo>
                  <a:lnTo>
                    <a:pt x="381" y="27"/>
                  </a:lnTo>
                  <a:cubicBezTo>
                    <a:pt x="355" y="59"/>
                    <a:pt x="329" y="59"/>
                    <a:pt x="276" y="86"/>
                  </a:cubicBezTo>
                  <a:cubicBezTo>
                    <a:pt x="243" y="86"/>
                    <a:pt x="217" y="86"/>
                    <a:pt x="191" y="112"/>
                  </a:cubicBezTo>
                  <a:lnTo>
                    <a:pt x="138" y="112"/>
                  </a:lnTo>
                  <a:lnTo>
                    <a:pt x="112" y="138"/>
                  </a:lnTo>
                  <a:lnTo>
                    <a:pt x="26" y="138"/>
                  </a:lnTo>
                  <a:lnTo>
                    <a:pt x="0" y="165"/>
                  </a:lnTo>
                  <a:lnTo>
                    <a:pt x="0" y="191"/>
                  </a:lnTo>
                  <a:lnTo>
                    <a:pt x="217" y="191"/>
                  </a:lnTo>
                  <a:cubicBezTo>
                    <a:pt x="243" y="191"/>
                    <a:pt x="276" y="165"/>
                    <a:pt x="302" y="165"/>
                  </a:cubicBezTo>
                  <a:cubicBezTo>
                    <a:pt x="355" y="165"/>
                    <a:pt x="381" y="138"/>
                    <a:pt x="408" y="112"/>
                  </a:cubicBezTo>
                  <a:cubicBezTo>
                    <a:pt x="440" y="112"/>
                    <a:pt x="467" y="86"/>
                    <a:pt x="493" y="86"/>
                  </a:cubicBezTo>
                  <a:lnTo>
                    <a:pt x="546" y="27"/>
                  </a:lnTo>
                  <a:lnTo>
                    <a:pt x="57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40"/>
            <p:cNvSpPr/>
            <p:nvPr/>
          </p:nvSpPr>
          <p:spPr>
            <a:xfrm>
              <a:off x="3571300" y="1792700"/>
              <a:ext cx="80850" cy="78725"/>
            </a:xfrm>
            <a:custGeom>
              <a:rect b="b" l="l" r="r" t="t"/>
              <a:pathLst>
                <a:path extrusionOk="0" h="3149" w="3234">
                  <a:moveTo>
                    <a:pt x="0" y="1"/>
                  </a:moveTo>
                  <a:lnTo>
                    <a:pt x="0" y="27"/>
                  </a:lnTo>
                  <a:cubicBezTo>
                    <a:pt x="0" y="27"/>
                    <a:pt x="683" y="355"/>
                    <a:pt x="1012" y="1118"/>
                  </a:cubicBezTo>
                  <a:cubicBezTo>
                    <a:pt x="1150" y="1479"/>
                    <a:pt x="1229" y="1532"/>
                    <a:pt x="1314" y="1532"/>
                  </a:cubicBezTo>
                  <a:cubicBezTo>
                    <a:pt x="1341" y="1532"/>
                    <a:pt x="1367" y="1505"/>
                    <a:pt x="1393" y="1505"/>
                  </a:cubicBezTo>
                  <a:lnTo>
                    <a:pt x="1426" y="1505"/>
                  </a:lnTo>
                  <a:cubicBezTo>
                    <a:pt x="1479" y="1505"/>
                    <a:pt x="1531" y="1532"/>
                    <a:pt x="1590" y="1696"/>
                  </a:cubicBezTo>
                  <a:cubicBezTo>
                    <a:pt x="1590" y="1696"/>
                    <a:pt x="1590" y="1722"/>
                    <a:pt x="1617" y="1722"/>
                  </a:cubicBezTo>
                  <a:cubicBezTo>
                    <a:pt x="2083" y="2077"/>
                    <a:pt x="2162" y="2820"/>
                    <a:pt x="2188" y="3063"/>
                  </a:cubicBezTo>
                  <a:cubicBezTo>
                    <a:pt x="2215" y="3063"/>
                    <a:pt x="2353" y="3148"/>
                    <a:pt x="2655" y="3148"/>
                  </a:cubicBezTo>
                  <a:cubicBezTo>
                    <a:pt x="2819" y="3148"/>
                    <a:pt x="3010" y="3122"/>
                    <a:pt x="3200" y="3063"/>
                  </a:cubicBezTo>
                  <a:cubicBezTo>
                    <a:pt x="3233" y="3063"/>
                    <a:pt x="3233" y="3036"/>
                    <a:pt x="3200" y="3036"/>
                  </a:cubicBezTo>
                  <a:cubicBezTo>
                    <a:pt x="3200" y="3036"/>
                    <a:pt x="2576" y="1860"/>
                    <a:pt x="2602" y="1479"/>
                  </a:cubicBezTo>
                  <a:cubicBezTo>
                    <a:pt x="2576" y="1479"/>
                    <a:pt x="2247" y="408"/>
                    <a:pt x="1314" y="106"/>
                  </a:cubicBezTo>
                  <a:lnTo>
                    <a:pt x="1314" y="132"/>
                  </a:lnTo>
                  <a:cubicBezTo>
                    <a:pt x="1314" y="132"/>
                    <a:pt x="1781" y="546"/>
                    <a:pt x="1919" y="875"/>
                  </a:cubicBezTo>
                  <a:cubicBezTo>
                    <a:pt x="1919" y="875"/>
                    <a:pt x="1998" y="1118"/>
                    <a:pt x="2274" y="1696"/>
                  </a:cubicBezTo>
                  <a:cubicBezTo>
                    <a:pt x="2438" y="1998"/>
                    <a:pt x="2491" y="2189"/>
                    <a:pt x="2464" y="2215"/>
                  </a:cubicBezTo>
                  <a:cubicBezTo>
                    <a:pt x="2438" y="2215"/>
                    <a:pt x="2326" y="2136"/>
                    <a:pt x="1722" y="1091"/>
                  </a:cubicBezTo>
                  <a:cubicBezTo>
                    <a:pt x="1722" y="1091"/>
                    <a:pt x="1065" y="132"/>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40"/>
            <p:cNvSpPr/>
            <p:nvPr/>
          </p:nvSpPr>
          <p:spPr>
            <a:xfrm>
              <a:off x="3593125" y="1839850"/>
              <a:ext cx="11050" cy="8900"/>
            </a:xfrm>
            <a:custGeom>
              <a:rect b="b" l="l" r="r" t="t"/>
              <a:pathLst>
                <a:path extrusionOk="0" h="356" w="442">
                  <a:moveTo>
                    <a:pt x="192" y="1"/>
                  </a:moveTo>
                  <a:cubicBezTo>
                    <a:pt x="139" y="1"/>
                    <a:pt x="60" y="53"/>
                    <a:pt x="27" y="112"/>
                  </a:cubicBezTo>
                  <a:cubicBezTo>
                    <a:pt x="1" y="191"/>
                    <a:pt x="60" y="303"/>
                    <a:pt x="165" y="355"/>
                  </a:cubicBezTo>
                  <a:lnTo>
                    <a:pt x="251" y="355"/>
                  </a:lnTo>
                  <a:cubicBezTo>
                    <a:pt x="330" y="355"/>
                    <a:pt x="389" y="329"/>
                    <a:pt x="415" y="250"/>
                  </a:cubicBezTo>
                  <a:cubicBezTo>
                    <a:pt x="441" y="165"/>
                    <a:pt x="415" y="86"/>
                    <a:pt x="330" y="53"/>
                  </a:cubicBezTo>
                  <a:lnTo>
                    <a:pt x="330" y="27"/>
                  </a:lnTo>
                  <a:cubicBezTo>
                    <a:pt x="330" y="27"/>
                    <a:pt x="303" y="27"/>
                    <a:pt x="303" y="53"/>
                  </a:cubicBezTo>
                  <a:cubicBezTo>
                    <a:pt x="277" y="86"/>
                    <a:pt x="251" y="139"/>
                    <a:pt x="224" y="165"/>
                  </a:cubicBezTo>
                  <a:lnTo>
                    <a:pt x="224" y="27"/>
                  </a:lnTo>
                  <a:lnTo>
                    <a:pt x="224"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40"/>
            <p:cNvSpPr/>
            <p:nvPr/>
          </p:nvSpPr>
          <p:spPr>
            <a:xfrm>
              <a:off x="3569975" y="1797475"/>
              <a:ext cx="25325" cy="31400"/>
            </a:xfrm>
            <a:custGeom>
              <a:rect b="b" l="l" r="r" t="t"/>
              <a:pathLst>
                <a:path extrusionOk="0" h="1256" w="1013">
                  <a:moveTo>
                    <a:pt x="0" y="0"/>
                  </a:moveTo>
                  <a:lnTo>
                    <a:pt x="0" y="26"/>
                  </a:lnTo>
                  <a:lnTo>
                    <a:pt x="53" y="79"/>
                  </a:lnTo>
                  <a:cubicBezTo>
                    <a:pt x="53" y="79"/>
                    <a:pt x="79" y="105"/>
                    <a:pt x="106" y="138"/>
                  </a:cubicBezTo>
                  <a:cubicBezTo>
                    <a:pt x="132" y="164"/>
                    <a:pt x="165" y="164"/>
                    <a:pt x="191" y="191"/>
                  </a:cubicBezTo>
                  <a:cubicBezTo>
                    <a:pt x="217" y="217"/>
                    <a:pt x="270" y="270"/>
                    <a:pt x="296" y="302"/>
                  </a:cubicBezTo>
                  <a:cubicBezTo>
                    <a:pt x="329" y="329"/>
                    <a:pt x="355" y="355"/>
                    <a:pt x="382" y="355"/>
                  </a:cubicBezTo>
                  <a:cubicBezTo>
                    <a:pt x="434" y="434"/>
                    <a:pt x="520" y="519"/>
                    <a:pt x="572" y="572"/>
                  </a:cubicBezTo>
                  <a:cubicBezTo>
                    <a:pt x="625" y="657"/>
                    <a:pt x="710" y="736"/>
                    <a:pt x="736" y="822"/>
                  </a:cubicBezTo>
                  <a:lnTo>
                    <a:pt x="763" y="848"/>
                  </a:lnTo>
                  <a:cubicBezTo>
                    <a:pt x="822" y="900"/>
                    <a:pt x="848" y="960"/>
                    <a:pt x="874" y="1038"/>
                  </a:cubicBezTo>
                  <a:lnTo>
                    <a:pt x="901" y="1065"/>
                  </a:lnTo>
                  <a:lnTo>
                    <a:pt x="927" y="1124"/>
                  </a:lnTo>
                  <a:cubicBezTo>
                    <a:pt x="927" y="1150"/>
                    <a:pt x="953" y="1176"/>
                    <a:pt x="953" y="1203"/>
                  </a:cubicBezTo>
                  <a:lnTo>
                    <a:pt x="986" y="1255"/>
                  </a:lnTo>
                  <a:lnTo>
                    <a:pt x="1012" y="1255"/>
                  </a:lnTo>
                  <a:lnTo>
                    <a:pt x="986" y="1176"/>
                  </a:lnTo>
                  <a:lnTo>
                    <a:pt x="986" y="1091"/>
                  </a:lnTo>
                  <a:lnTo>
                    <a:pt x="953" y="1065"/>
                  </a:lnTo>
                  <a:cubicBezTo>
                    <a:pt x="953" y="1038"/>
                    <a:pt x="953" y="1012"/>
                    <a:pt x="927" y="1012"/>
                  </a:cubicBezTo>
                  <a:cubicBezTo>
                    <a:pt x="901" y="927"/>
                    <a:pt x="874" y="848"/>
                    <a:pt x="822" y="762"/>
                  </a:cubicBezTo>
                  <a:cubicBezTo>
                    <a:pt x="763" y="684"/>
                    <a:pt x="710" y="598"/>
                    <a:pt x="658" y="519"/>
                  </a:cubicBezTo>
                  <a:cubicBezTo>
                    <a:pt x="572" y="434"/>
                    <a:pt x="520" y="381"/>
                    <a:pt x="434" y="302"/>
                  </a:cubicBezTo>
                  <a:cubicBezTo>
                    <a:pt x="355" y="243"/>
                    <a:pt x="296" y="191"/>
                    <a:pt x="217" y="138"/>
                  </a:cubicBezTo>
                  <a:cubicBezTo>
                    <a:pt x="165" y="105"/>
                    <a:pt x="132" y="79"/>
                    <a:pt x="79" y="53"/>
                  </a:cubicBez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40"/>
            <p:cNvSpPr/>
            <p:nvPr/>
          </p:nvSpPr>
          <p:spPr>
            <a:xfrm>
              <a:off x="3583600" y="1828850"/>
              <a:ext cx="30750" cy="26800"/>
            </a:xfrm>
            <a:custGeom>
              <a:rect b="b" l="l" r="r" t="t"/>
              <a:pathLst>
                <a:path extrusionOk="0" h="1072" w="1230">
                  <a:moveTo>
                    <a:pt x="1" y="0"/>
                  </a:moveTo>
                  <a:lnTo>
                    <a:pt x="1" y="33"/>
                  </a:lnTo>
                  <a:cubicBezTo>
                    <a:pt x="80" y="86"/>
                    <a:pt x="139" y="138"/>
                    <a:pt x="218" y="224"/>
                  </a:cubicBezTo>
                  <a:cubicBezTo>
                    <a:pt x="244" y="250"/>
                    <a:pt x="303" y="276"/>
                    <a:pt x="329" y="303"/>
                  </a:cubicBezTo>
                  <a:lnTo>
                    <a:pt x="382" y="362"/>
                  </a:lnTo>
                  <a:lnTo>
                    <a:pt x="494" y="362"/>
                  </a:lnTo>
                  <a:cubicBezTo>
                    <a:pt x="546" y="362"/>
                    <a:pt x="573" y="362"/>
                    <a:pt x="632" y="388"/>
                  </a:cubicBezTo>
                  <a:cubicBezTo>
                    <a:pt x="658" y="414"/>
                    <a:pt x="684" y="441"/>
                    <a:pt x="737" y="467"/>
                  </a:cubicBezTo>
                  <a:cubicBezTo>
                    <a:pt x="796" y="526"/>
                    <a:pt x="849" y="605"/>
                    <a:pt x="875" y="717"/>
                  </a:cubicBezTo>
                  <a:cubicBezTo>
                    <a:pt x="901" y="743"/>
                    <a:pt x="934" y="795"/>
                    <a:pt x="960" y="822"/>
                  </a:cubicBezTo>
                  <a:cubicBezTo>
                    <a:pt x="987" y="854"/>
                    <a:pt x="1013" y="881"/>
                    <a:pt x="1039" y="907"/>
                  </a:cubicBezTo>
                  <a:cubicBezTo>
                    <a:pt x="1065" y="933"/>
                    <a:pt x="1098" y="960"/>
                    <a:pt x="1125" y="986"/>
                  </a:cubicBezTo>
                  <a:cubicBezTo>
                    <a:pt x="1151" y="1019"/>
                    <a:pt x="1177" y="1045"/>
                    <a:pt x="1230" y="1071"/>
                  </a:cubicBezTo>
                  <a:lnTo>
                    <a:pt x="1230" y="1045"/>
                  </a:lnTo>
                  <a:cubicBezTo>
                    <a:pt x="1203" y="1019"/>
                    <a:pt x="1177" y="986"/>
                    <a:pt x="1151" y="960"/>
                  </a:cubicBezTo>
                  <a:cubicBezTo>
                    <a:pt x="1125" y="933"/>
                    <a:pt x="1098" y="907"/>
                    <a:pt x="1065" y="881"/>
                  </a:cubicBezTo>
                  <a:cubicBezTo>
                    <a:pt x="1039" y="854"/>
                    <a:pt x="1013" y="822"/>
                    <a:pt x="987" y="795"/>
                  </a:cubicBezTo>
                  <a:cubicBezTo>
                    <a:pt x="960" y="743"/>
                    <a:pt x="934" y="717"/>
                    <a:pt x="934" y="690"/>
                  </a:cubicBezTo>
                  <a:cubicBezTo>
                    <a:pt x="875" y="579"/>
                    <a:pt x="849" y="493"/>
                    <a:pt x="770" y="414"/>
                  </a:cubicBezTo>
                  <a:cubicBezTo>
                    <a:pt x="737" y="388"/>
                    <a:pt x="684" y="362"/>
                    <a:pt x="632" y="329"/>
                  </a:cubicBezTo>
                  <a:cubicBezTo>
                    <a:pt x="605" y="303"/>
                    <a:pt x="546" y="303"/>
                    <a:pt x="494" y="303"/>
                  </a:cubicBezTo>
                  <a:lnTo>
                    <a:pt x="382" y="303"/>
                  </a:lnTo>
                  <a:lnTo>
                    <a:pt x="356" y="276"/>
                  </a:lnTo>
                  <a:cubicBezTo>
                    <a:pt x="329" y="250"/>
                    <a:pt x="303" y="224"/>
                    <a:pt x="244" y="197"/>
                  </a:cubicBezTo>
                  <a:cubicBezTo>
                    <a:pt x="165" y="112"/>
                    <a:pt x="80" y="5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40"/>
            <p:cNvSpPr/>
            <p:nvPr/>
          </p:nvSpPr>
          <p:spPr>
            <a:xfrm>
              <a:off x="3638975" y="1826875"/>
              <a:ext cx="4125" cy="14325"/>
            </a:xfrm>
            <a:custGeom>
              <a:rect b="b" l="l" r="r" t="t"/>
              <a:pathLst>
                <a:path extrusionOk="0" h="573" w="165">
                  <a:moveTo>
                    <a:pt x="0" y="0"/>
                  </a:moveTo>
                  <a:lnTo>
                    <a:pt x="0" y="27"/>
                  </a:lnTo>
                  <a:lnTo>
                    <a:pt x="0" y="53"/>
                  </a:lnTo>
                  <a:lnTo>
                    <a:pt x="0" y="112"/>
                  </a:lnTo>
                  <a:lnTo>
                    <a:pt x="0" y="138"/>
                  </a:lnTo>
                  <a:lnTo>
                    <a:pt x="0" y="191"/>
                  </a:lnTo>
                  <a:lnTo>
                    <a:pt x="33" y="303"/>
                  </a:lnTo>
                  <a:lnTo>
                    <a:pt x="60" y="408"/>
                  </a:lnTo>
                  <a:cubicBezTo>
                    <a:pt x="60" y="441"/>
                    <a:pt x="86" y="441"/>
                    <a:pt x="86" y="467"/>
                  </a:cubicBezTo>
                  <a:lnTo>
                    <a:pt x="86" y="493"/>
                  </a:lnTo>
                  <a:cubicBezTo>
                    <a:pt x="86" y="520"/>
                    <a:pt x="112" y="520"/>
                    <a:pt x="112" y="546"/>
                  </a:cubicBezTo>
                  <a:lnTo>
                    <a:pt x="138" y="572"/>
                  </a:lnTo>
                  <a:lnTo>
                    <a:pt x="165" y="546"/>
                  </a:lnTo>
                  <a:lnTo>
                    <a:pt x="165" y="520"/>
                  </a:lnTo>
                  <a:lnTo>
                    <a:pt x="165" y="467"/>
                  </a:lnTo>
                  <a:cubicBezTo>
                    <a:pt x="138" y="467"/>
                    <a:pt x="138" y="467"/>
                    <a:pt x="138" y="441"/>
                  </a:cubicBezTo>
                  <a:lnTo>
                    <a:pt x="138" y="382"/>
                  </a:lnTo>
                  <a:lnTo>
                    <a:pt x="138" y="276"/>
                  </a:lnTo>
                  <a:lnTo>
                    <a:pt x="112" y="191"/>
                  </a:lnTo>
                  <a:cubicBezTo>
                    <a:pt x="86" y="165"/>
                    <a:pt x="86" y="138"/>
                    <a:pt x="86" y="112"/>
                  </a:cubicBezTo>
                  <a:lnTo>
                    <a:pt x="60" y="79"/>
                  </a:lnTo>
                  <a:lnTo>
                    <a:pt x="60" y="53"/>
                  </a:lnTo>
                  <a:cubicBezTo>
                    <a:pt x="60" y="27"/>
                    <a:pt x="33" y="27"/>
                    <a:pt x="33" y="27"/>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40"/>
            <p:cNvSpPr/>
            <p:nvPr/>
          </p:nvSpPr>
          <p:spPr>
            <a:xfrm>
              <a:off x="3556175" y="1849375"/>
              <a:ext cx="43225" cy="22700"/>
            </a:xfrm>
            <a:custGeom>
              <a:rect b="b" l="l" r="r" t="t"/>
              <a:pathLst>
                <a:path extrusionOk="0" h="908" w="1729">
                  <a:moveTo>
                    <a:pt x="0" y="1"/>
                  </a:moveTo>
                  <a:lnTo>
                    <a:pt x="0" y="1"/>
                  </a:lnTo>
                  <a:cubicBezTo>
                    <a:pt x="60" y="139"/>
                    <a:pt x="165" y="277"/>
                    <a:pt x="303" y="415"/>
                  </a:cubicBezTo>
                  <a:cubicBezTo>
                    <a:pt x="441" y="526"/>
                    <a:pt x="579" y="631"/>
                    <a:pt x="717" y="691"/>
                  </a:cubicBezTo>
                  <a:cubicBezTo>
                    <a:pt x="743" y="717"/>
                    <a:pt x="769" y="717"/>
                    <a:pt x="796" y="743"/>
                  </a:cubicBezTo>
                  <a:lnTo>
                    <a:pt x="848" y="743"/>
                  </a:lnTo>
                  <a:lnTo>
                    <a:pt x="907" y="769"/>
                  </a:lnTo>
                  <a:lnTo>
                    <a:pt x="934" y="796"/>
                  </a:lnTo>
                  <a:lnTo>
                    <a:pt x="1072" y="822"/>
                  </a:lnTo>
                  <a:cubicBezTo>
                    <a:pt x="1124" y="855"/>
                    <a:pt x="1150" y="855"/>
                    <a:pt x="1177" y="855"/>
                  </a:cubicBezTo>
                  <a:lnTo>
                    <a:pt x="1262" y="881"/>
                  </a:lnTo>
                  <a:lnTo>
                    <a:pt x="1315" y="881"/>
                  </a:lnTo>
                  <a:lnTo>
                    <a:pt x="1453" y="907"/>
                  </a:lnTo>
                  <a:lnTo>
                    <a:pt x="1702" y="907"/>
                  </a:lnTo>
                  <a:cubicBezTo>
                    <a:pt x="1702" y="907"/>
                    <a:pt x="1729" y="907"/>
                    <a:pt x="1729" y="881"/>
                  </a:cubicBezTo>
                  <a:lnTo>
                    <a:pt x="1702" y="881"/>
                  </a:lnTo>
                  <a:cubicBezTo>
                    <a:pt x="1670" y="881"/>
                    <a:pt x="1617" y="855"/>
                    <a:pt x="1591" y="855"/>
                  </a:cubicBezTo>
                  <a:lnTo>
                    <a:pt x="1538" y="855"/>
                  </a:lnTo>
                  <a:cubicBezTo>
                    <a:pt x="1505" y="855"/>
                    <a:pt x="1479" y="855"/>
                    <a:pt x="1453" y="822"/>
                  </a:cubicBezTo>
                  <a:lnTo>
                    <a:pt x="1341" y="822"/>
                  </a:lnTo>
                  <a:cubicBezTo>
                    <a:pt x="1341" y="796"/>
                    <a:pt x="1315" y="796"/>
                    <a:pt x="1315" y="796"/>
                  </a:cubicBezTo>
                  <a:lnTo>
                    <a:pt x="1288" y="796"/>
                  </a:lnTo>
                  <a:lnTo>
                    <a:pt x="1236" y="769"/>
                  </a:lnTo>
                  <a:lnTo>
                    <a:pt x="1098" y="743"/>
                  </a:lnTo>
                  <a:lnTo>
                    <a:pt x="986" y="717"/>
                  </a:lnTo>
                  <a:lnTo>
                    <a:pt x="960" y="691"/>
                  </a:lnTo>
                  <a:lnTo>
                    <a:pt x="934" y="691"/>
                  </a:lnTo>
                  <a:lnTo>
                    <a:pt x="881" y="658"/>
                  </a:lnTo>
                  <a:cubicBezTo>
                    <a:pt x="848" y="658"/>
                    <a:pt x="848" y="658"/>
                    <a:pt x="822" y="631"/>
                  </a:cubicBezTo>
                  <a:cubicBezTo>
                    <a:pt x="822" y="631"/>
                    <a:pt x="796" y="631"/>
                    <a:pt x="769" y="605"/>
                  </a:cubicBezTo>
                  <a:lnTo>
                    <a:pt x="658" y="553"/>
                  </a:lnTo>
                  <a:lnTo>
                    <a:pt x="552" y="493"/>
                  </a:lnTo>
                  <a:cubicBezTo>
                    <a:pt x="493" y="441"/>
                    <a:pt x="414" y="415"/>
                    <a:pt x="355" y="362"/>
                  </a:cubicBezTo>
                  <a:cubicBezTo>
                    <a:pt x="224" y="250"/>
                    <a:pt x="112" y="112"/>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40"/>
            <p:cNvSpPr/>
            <p:nvPr/>
          </p:nvSpPr>
          <p:spPr>
            <a:xfrm>
              <a:off x="3640450" y="1874850"/>
              <a:ext cx="13000" cy="17750"/>
            </a:xfrm>
            <a:custGeom>
              <a:rect b="b" l="l" r="r" t="t"/>
              <a:pathLst>
                <a:path extrusionOk="0" h="710" w="520">
                  <a:moveTo>
                    <a:pt x="520" y="0"/>
                  </a:moveTo>
                  <a:cubicBezTo>
                    <a:pt x="520" y="26"/>
                    <a:pt x="408" y="329"/>
                    <a:pt x="165" y="408"/>
                  </a:cubicBezTo>
                  <a:cubicBezTo>
                    <a:pt x="191" y="381"/>
                    <a:pt x="217" y="329"/>
                    <a:pt x="270" y="270"/>
                  </a:cubicBezTo>
                  <a:lnTo>
                    <a:pt x="270" y="243"/>
                  </a:lnTo>
                  <a:cubicBezTo>
                    <a:pt x="244" y="243"/>
                    <a:pt x="79" y="381"/>
                    <a:pt x="27" y="598"/>
                  </a:cubicBezTo>
                  <a:cubicBezTo>
                    <a:pt x="1" y="624"/>
                    <a:pt x="1" y="657"/>
                    <a:pt x="27" y="684"/>
                  </a:cubicBezTo>
                  <a:cubicBezTo>
                    <a:pt x="27" y="710"/>
                    <a:pt x="53" y="710"/>
                    <a:pt x="106" y="710"/>
                  </a:cubicBezTo>
                  <a:cubicBezTo>
                    <a:pt x="217" y="710"/>
                    <a:pt x="493" y="546"/>
                    <a:pt x="520" y="26"/>
                  </a:cubicBezTo>
                  <a:lnTo>
                    <a:pt x="52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40"/>
            <p:cNvSpPr/>
            <p:nvPr/>
          </p:nvSpPr>
          <p:spPr>
            <a:xfrm>
              <a:off x="3541225" y="2001350"/>
              <a:ext cx="2650" cy="13150"/>
            </a:xfrm>
            <a:custGeom>
              <a:rect b="b" l="l" r="r" t="t"/>
              <a:pathLst>
                <a:path extrusionOk="0" h="526" w="106">
                  <a:moveTo>
                    <a:pt x="27" y="0"/>
                  </a:moveTo>
                  <a:lnTo>
                    <a:pt x="27" y="33"/>
                  </a:lnTo>
                  <a:lnTo>
                    <a:pt x="27" y="59"/>
                  </a:lnTo>
                  <a:lnTo>
                    <a:pt x="27" y="85"/>
                  </a:lnTo>
                  <a:lnTo>
                    <a:pt x="27" y="112"/>
                  </a:lnTo>
                  <a:lnTo>
                    <a:pt x="27" y="164"/>
                  </a:lnTo>
                  <a:lnTo>
                    <a:pt x="27" y="250"/>
                  </a:lnTo>
                  <a:lnTo>
                    <a:pt x="27" y="361"/>
                  </a:lnTo>
                  <a:cubicBezTo>
                    <a:pt x="0" y="361"/>
                    <a:pt x="0" y="388"/>
                    <a:pt x="0" y="414"/>
                  </a:cubicBezTo>
                  <a:lnTo>
                    <a:pt x="0" y="440"/>
                  </a:lnTo>
                  <a:lnTo>
                    <a:pt x="0" y="467"/>
                  </a:lnTo>
                  <a:lnTo>
                    <a:pt x="0" y="493"/>
                  </a:lnTo>
                  <a:lnTo>
                    <a:pt x="0" y="526"/>
                  </a:lnTo>
                  <a:lnTo>
                    <a:pt x="53" y="526"/>
                  </a:lnTo>
                  <a:lnTo>
                    <a:pt x="53" y="493"/>
                  </a:lnTo>
                  <a:cubicBezTo>
                    <a:pt x="53" y="493"/>
                    <a:pt x="53" y="467"/>
                    <a:pt x="79" y="440"/>
                  </a:cubicBezTo>
                  <a:cubicBezTo>
                    <a:pt x="79" y="414"/>
                    <a:pt x="106" y="388"/>
                    <a:pt x="106" y="361"/>
                  </a:cubicBezTo>
                  <a:lnTo>
                    <a:pt x="106" y="276"/>
                  </a:lnTo>
                  <a:lnTo>
                    <a:pt x="106" y="164"/>
                  </a:lnTo>
                  <a:cubicBezTo>
                    <a:pt x="106" y="138"/>
                    <a:pt x="106" y="112"/>
                    <a:pt x="79" y="85"/>
                  </a:cubicBezTo>
                  <a:cubicBezTo>
                    <a:pt x="79" y="59"/>
                    <a:pt x="79" y="33"/>
                    <a:pt x="53" y="33"/>
                  </a:cubicBez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40"/>
            <p:cNvSpPr/>
            <p:nvPr/>
          </p:nvSpPr>
          <p:spPr>
            <a:xfrm>
              <a:off x="3557650" y="1880925"/>
              <a:ext cx="25325" cy="4775"/>
            </a:xfrm>
            <a:custGeom>
              <a:rect b="b" l="l" r="r" t="t"/>
              <a:pathLst>
                <a:path extrusionOk="0" h="191" w="1013">
                  <a:moveTo>
                    <a:pt x="1" y="0"/>
                  </a:moveTo>
                  <a:lnTo>
                    <a:pt x="1" y="27"/>
                  </a:lnTo>
                  <a:cubicBezTo>
                    <a:pt x="79" y="86"/>
                    <a:pt x="132" y="112"/>
                    <a:pt x="244" y="138"/>
                  </a:cubicBezTo>
                  <a:cubicBezTo>
                    <a:pt x="329" y="165"/>
                    <a:pt x="408" y="165"/>
                    <a:pt x="493" y="191"/>
                  </a:cubicBezTo>
                  <a:lnTo>
                    <a:pt x="572" y="191"/>
                  </a:lnTo>
                  <a:cubicBezTo>
                    <a:pt x="625" y="191"/>
                    <a:pt x="710" y="191"/>
                    <a:pt x="763" y="165"/>
                  </a:cubicBezTo>
                  <a:cubicBezTo>
                    <a:pt x="848" y="165"/>
                    <a:pt x="927" y="138"/>
                    <a:pt x="1013" y="86"/>
                  </a:cubicBezTo>
                  <a:lnTo>
                    <a:pt x="493" y="86"/>
                  </a:lnTo>
                  <a:cubicBezTo>
                    <a:pt x="408" y="86"/>
                    <a:pt x="329" y="53"/>
                    <a:pt x="244" y="53"/>
                  </a:cubicBezTo>
                  <a:cubicBezTo>
                    <a:pt x="165" y="53"/>
                    <a:pt x="79" y="27"/>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40"/>
            <p:cNvSpPr/>
            <p:nvPr/>
          </p:nvSpPr>
          <p:spPr>
            <a:xfrm>
              <a:off x="3493900" y="1916575"/>
              <a:ext cx="84975" cy="136875"/>
            </a:xfrm>
            <a:custGeom>
              <a:rect b="b" l="l" r="r" t="t"/>
              <a:pathLst>
                <a:path extrusionOk="0" h="5475" w="3399">
                  <a:moveTo>
                    <a:pt x="934" y="0"/>
                  </a:moveTo>
                  <a:cubicBezTo>
                    <a:pt x="934" y="0"/>
                    <a:pt x="606" y="467"/>
                    <a:pt x="1" y="546"/>
                  </a:cubicBezTo>
                  <a:lnTo>
                    <a:pt x="1" y="572"/>
                  </a:lnTo>
                  <a:cubicBezTo>
                    <a:pt x="1" y="572"/>
                    <a:pt x="139" y="1039"/>
                    <a:pt x="1039" y="1998"/>
                  </a:cubicBezTo>
                  <a:lnTo>
                    <a:pt x="1072" y="1998"/>
                  </a:lnTo>
                  <a:cubicBezTo>
                    <a:pt x="1072" y="1972"/>
                    <a:pt x="849" y="1722"/>
                    <a:pt x="606" y="1091"/>
                  </a:cubicBezTo>
                  <a:lnTo>
                    <a:pt x="606" y="1091"/>
                  </a:lnTo>
                  <a:cubicBezTo>
                    <a:pt x="849" y="1531"/>
                    <a:pt x="1401" y="2491"/>
                    <a:pt x="1861" y="2491"/>
                  </a:cubicBezTo>
                  <a:lnTo>
                    <a:pt x="1893" y="2491"/>
                  </a:lnTo>
                  <a:cubicBezTo>
                    <a:pt x="1861" y="2517"/>
                    <a:pt x="1782" y="2602"/>
                    <a:pt x="1591" y="2629"/>
                  </a:cubicBezTo>
                  <a:cubicBezTo>
                    <a:pt x="1591" y="2655"/>
                    <a:pt x="1729" y="2734"/>
                    <a:pt x="1861" y="2734"/>
                  </a:cubicBezTo>
                  <a:cubicBezTo>
                    <a:pt x="1946" y="2734"/>
                    <a:pt x="2025" y="2708"/>
                    <a:pt x="2110" y="2655"/>
                  </a:cubicBezTo>
                  <a:cubicBezTo>
                    <a:pt x="2137" y="2708"/>
                    <a:pt x="2301" y="2898"/>
                    <a:pt x="2275" y="3062"/>
                  </a:cubicBezTo>
                  <a:cubicBezTo>
                    <a:pt x="2248" y="3122"/>
                    <a:pt x="2189" y="3174"/>
                    <a:pt x="2137" y="3200"/>
                  </a:cubicBezTo>
                  <a:lnTo>
                    <a:pt x="2110" y="3200"/>
                  </a:lnTo>
                  <a:lnTo>
                    <a:pt x="2110" y="3227"/>
                  </a:lnTo>
                  <a:cubicBezTo>
                    <a:pt x="2222" y="3391"/>
                    <a:pt x="2353" y="3503"/>
                    <a:pt x="2491" y="3503"/>
                  </a:cubicBezTo>
                  <a:cubicBezTo>
                    <a:pt x="2603" y="3503"/>
                    <a:pt x="2682" y="3450"/>
                    <a:pt x="2741" y="3338"/>
                  </a:cubicBezTo>
                  <a:lnTo>
                    <a:pt x="2741" y="3338"/>
                  </a:lnTo>
                  <a:cubicBezTo>
                    <a:pt x="2794" y="3450"/>
                    <a:pt x="2905" y="3831"/>
                    <a:pt x="2518" y="4488"/>
                  </a:cubicBezTo>
                  <a:lnTo>
                    <a:pt x="2518" y="4515"/>
                  </a:lnTo>
                  <a:cubicBezTo>
                    <a:pt x="2518" y="4515"/>
                    <a:pt x="2656" y="4436"/>
                    <a:pt x="2879" y="4436"/>
                  </a:cubicBezTo>
                  <a:lnTo>
                    <a:pt x="2958" y="4436"/>
                  </a:lnTo>
                  <a:cubicBezTo>
                    <a:pt x="2984" y="4436"/>
                    <a:pt x="2984" y="4436"/>
                    <a:pt x="2984" y="4462"/>
                  </a:cubicBezTo>
                  <a:cubicBezTo>
                    <a:pt x="2984" y="4574"/>
                    <a:pt x="2327" y="4981"/>
                    <a:pt x="1946" y="4981"/>
                  </a:cubicBezTo>
                  <a:cubicBezTo>
                    <a:pt x="1834" y="4981"/>
                    <a:pt x="1782" y="4929"/>
                    <a:pt x="1755" y="4843"/>
                  </a:cubicBezTo>
                  <a:lnTo>
                    <a:pt x="1729" y="4843"/>
                  </a:lnTo>
                  <a:cubicBezTo>
                    <a:pt x="1729" y="4870"/>
                    <a:pt x="1644" y="5146"/>
                    <a:pt x="1808" y="5310"/>
                  </a:cubicBezTo>
                  <a:cubicBezTo>
                    <a:pt x="1893" y="5422"/>
                    <a:pt x="2025" y="5474"/>
                    <a:pt x="2222" y="5474"/>
                  </a:cubicBezTo>
                  <a:lnTo>
                    <a:pt x="2301" y="5474"/>
                  </a:lnTo>
                  <a:cubicBezTo>
                    <a:pt x="2629" y="5448"/>
                    <a:pt x="2879" y="5336"/>
                    <a:pt x="3043" y="5119"/>
                  </a:cubicBezTo>
                  <a:cubicBezTo>
                    <a:pt x="3313" y="4764"/>
                    <a:pt x="3398" y="4186"/>
                    <a:pt x="3287" y="3424"/>
                  </a:cubicBezTo>
                  <a:lnTo>
                    <a:pt x="3287" y="3424"/>
                  </a:lnTo>
                  <a:lnTo>
                    <a:pt x="3208" y="3720"/>
                  </a:lnTo>
                  <a:cubicBezTo>
                    <a:pt x="3175" y="3555"/>
                    <a:pt x="3149" y="3122"/>
                    <a:pt x="3234" y="2602"/>
                  </a:cubicBezTo>
                  <a:lnTo>
                    <a:pt x="3234" y="2570"/>
                  </a:lnTo>
                  <a:lnTo>
                    <a:pt x="3208" y="2602"/>
                  </a:lnTo>
                  <a:cubicBezTo>
                    <a:pt x="3208" y="2602"/>
                    <a:pt x="3175" y="2734"/>
                    <a:pt x="3096" y="3148"/>
                  </a:cubicBezTo>
                  <a:cubicBezTo>
                    <a:pt x="3096" y="3010"/>
                    <a:pt x="3096" y="2846"/>
                    <a:pt x="3070" y="2570"/>
                  </a:cubicBezTo>
                  <a:cubicBezTo>
                    <a:pt x="3043" y="2241"/>
                    <a:pt x="2879" y="2188"/>
                    <a:pt x="2656" y="2110"/>
                  </a:cubicBezTo>
                  <a:cubicBezTo>
                    <a:pt x="2413" y="1998"/>
                    <a:pt x="2110" y="1886"/>
                    <a:pt x="1782" y="1479"/>
                  </a:cubicBezTo>
                  <a:lnTo>
                    <a:pt x="1782" y="1479"/>
                  </a:lnTo>
                  <a:cubicBezTo>
                    <a:pt x="1920" y="1617"/>
                    <a:pt x="2110" y="1781"/>
                    <a:pt x="2413" y="1945"/>
                  </a:cubicBezTo>
                  <a:cubicBezTo>
                    <a:pt x="2439" y="1972"/>
                    <a:pt x="2465" y="1972"/>
                    <a:pt x="2465" y="1972"/>
                  </a:cubicBezTo>
                  <a:lnTo>
                    <a:pt x="2465" y="1998"/>
                  </a:lnTo>
                  <a:cubicBezTo>
                    <a:pt x="2491" y="1998"/>
                    <a:pt x="2491" y="1972"/>
                    <a:pt x="2491" y="1972"/>
                  </a:cubicBezTo>
                  <a:cubicBezTo>
                    <a:pt x="2465" y="1945"/>
                    <a:pt x="2439" y="1945"/>
                    <a:pt x="2439" y="1945"/>
                  </a:cubicBezTo>
                  <a:cubicBezTo>
                    <a:pt x="2275" y="1834"/>
                    <a:pt x="1670" y="1393"/>
                    <a:pt x="1072" y="329"/>
                  </a:cubicBezTo>
                  <a:lnTo>
                    <a:pt x="1039" y="329"/>
                  </a:lnTo>
                  <a:cubicBezTo>
                    <a:pt x="1039" y="329"/>
                    <a:pt x="934" y="408"/>
                    <a:pt x="606" y="467"/>
                  </a:cubicBezTo>
                  <a:cubicBezTo>
                    <a:pt x="684" y="408"/>
                    <a:pt x="822" y="270"/>
                    <a:pt x="9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40"/>
            <p:cNvSpPr/>
            <p:nvPr/>
          </p:nvSpPr>
          <p:spPr>
            <a:xfrm>
              <a:off x="3524800" y="2017775"/>
              <a:ext cx="14975" cy="13150"/>
            </a:xfrm>
            <a:custGeom>
              <a:rect b="b" l="l" r="r" t="t"/>
              <a:pathLst>
                <a:path extrusionOk="0" h="526" w="599">
                  <a:moveTo>
                    <a:pt x="572" y="0"/>
                  </a:moveTo>
                  <a:lnTo>
                    <a:pt x="546" y="33"/>
                  </a:lnTo>
                  <a:lnTo>
                    <a:pt x="519" y="59"/>
                  </a:lnTo>
                  <a:lnTo>
                    <a:pt x="493" y="59"/>
                  </a:lnTo>
                  <a:cubicBezTo>
                    <a:pt x="460" y="86"/>
                    <a:pt x="460" y="86"/>
                    <a:pt x="434" y="86"/>
                  </a:cubicBezTo>
                  <a:cubicBezTo>
                    <a:pt x="434" y="112"/>
                    <a:pt x="408" y="112"/>
                    <a:pt x="381" y="138"/>
                  </a:cubicBezTo>
                  <a:lnTo>
                    <a:pt x="270" y="224"/>
                  </a:lnTo>
                  <a:lnTo>
                    <a:pt x="165" y="329"/>
                  </a:lnTo>
                  <a:cubicBezTo>
                    <a:pt x="132" y="329"/>
                    <a:pt x="106" y="362"/>
                    <a:pt x="106" y="388"/>
                  </a:cubicBezTo>
                  <a:cubicBezTo>
                    <a:pt x="79" y="388"/>
                    <a:pt x="79" y="414"/>
                    <a:pt x="79" y="414"/>
                  </a:cubicBezTo>
                  <a:cubicBezTo>
                    <a:pt x="53" y="414"/>
                    <a:pt x="53" y="440"/>
                    <a:pt x="27" y="467"/>
                  </a:cubicBezTo>
                  <a:lnTo>
                    <a:pt x="0" y="493"/>
                  </a:lnTo>
                  <a:lnTo>
                    <a:pt x="0" y="526"/>
                  </a:lnTo>
                  <a:lnTo>
                    <a:pt x="27" y="493"/>
                  </a:lnTo>
                  <a:lnTo>
                    <a:pt x="53" y="493"/>
                  </a:lnTo>
                  <a:cubicBezTo>
                    <a:pt x="79" y="493"/>
                    <a:pt x="106" y="467"/>
                    <a:pt x="106" y="467"/>
                  </a:cubicBezTo>
                  <a:lnTo>
                    <a:pt x="132" y="440"/>
                  </a:lnTo>
                  <a:cubicBezTo>
                    <a:pt x="165" y="414"/>
                    <a:pt x="191" y="414"/>
                    <a:pt x="217" y="388"/>
                  </a:cubicBezTo>
                  <a:lnTo>
                    <a:pt x="329" y="302"/>
                  </a:lnTo>
                  <a:lnTo>
                    <a:pt x="434" y="224"/>
                  </a:lnTo>
                  <a:cubicBezTo>
                    <a:pt x="460" y="197"/>
                    <a:pt x="460" y="164"/>
                    <a:pt x="493" y="138"/>
                  </a:cubicBezTo>
                  <a:cubicBezTo>
                    <a:pt x="493" y="138"/>
                    <a:pt x="519" y="138"/>
                    <a:pt x="519" y="112"/>
                  </a:cubicBezTo>
                  <a:cubicBezTo>
                    <a:pt x="546" y="86"/>
                    <a:pt x="572" y="59"/>
                    <a:pt x="572" y="59"/>
                  </a:cubicBezTo>
                  <a:lnTo>
                    <a:pt x="598" y="33"/>
                  </a:lnTo>
                  <a:lnTo>
                    <a:pt x="598"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40"/>
            <p:cNvSpPr/>
            <p:nvPr/>
          </p:nvSpPr>
          <p:spPr>
            <a:xfrm>
              <a:off x="3526100" y="2033525"/>
              <a:ext cx="12350" cy="22050"/>
            </a:xfrm>
            <a:custGeom>
              <a:rect b="b" l="l" r="r" t="t"/>
              <a:pathLst>
                <a:path extrusionOk="0" h="882" w="494">
                  <a:moveTo>
                    <a:pt x="1" y="1"/>
                  </a:moveTo>
                  <a:lnTo>
                    <a:pt x="1" y="60"/>
                  </a:lnTo>
                  <a:lnTo>
                    <a:pt x="1" y="86"/>
                  </a:lnTo>
                  <a:cubicBezTo>
                    <a:pt x="1" y="113"/>
                    <a:pt x="1" y="139"/>
                    <a:pt x="27" y="165"/>
                  </a:cubicBezTo>
                  <a:cubicBezTo>
                    <a:pt x="27" y="224"/>
                    <a:pt x="54" y="277"/>
                    <a:pt x="54" y="330"/>
                  </a:cubicBezTo>
                  <a:cubicBezTo>
                    <a:pt x="80" y="389"/>
                    <a:pt x="113" y="441"/>
                    <a:pt x="139" y="494"/>
                  </a:cubicBezTo>
                  <a:cubicBezTo>
                    <a:pt x="165" y="553"/>
                    <a:pt x="218" y="606"/>
                    <a:pt x="244" y="658"/>
                  </a:cubicBezTo>
                  <a:cubicBezTo>
                    <a:pt x="277" y="717"/>
                    <a:pt x="329" y="744"/>
                    <a:pt x="356" y="770"/>
                  </a:cubicBezTo>
                  <a:cubicBezTo>
                    <a:pt x="382" y="796"/>
                    <a:pt x="408" y="822"/>
                    <a:pt x="441" y="849"/>
                  </a:cubicBezTo>
                  <a:lnTo>
                    <a:pt x="467" y="882"/>
                  </a:lnTo>
                  <a:lnTo>
                    <a:pt x="494" y="882"/>
                  </a:lnTo>
                  <a:lnTo>
                    <a:pt x="494" y="849"/>
                  </a:lnTo>
                  <a:lnTo>
                    <a:pt x="467" y="822"/>
                  </a:lnTo>
                  <a:cubicBezTo>
                    <a:pt x="467" y="822"/>
                    <a:pt x="441" y="796"/>
                    <a:pt x="441" y="770"/>
                  </a:cubicBezTo>
                  <a:lnTo>
                    <a:pt x="408" y="744"/>
                  </a:lnTo>
                  <a:cubicBezTo>
                    <a:pt x="382" y="717"/>
                    <a:pt x="356" y="684"/>
                    <a:pt x="356" y="658"/>
                  </a:cubicBezTo>
                  <a:cubicBezTo>
                    <a:pt x="329" y="632"/>
                    <a:pt x="329" y="632"/>
                    <a:pt x="329" y="606"/>
                  </a:cubicBezTo>
                  <a:cubicBezTo>
                    <a:pt x="277" y="553"/>
                    <a:pt x="244" y="494"/>
                    <a:pt x="218" y="441"/>
                  </a:cubicBezTo>
                  <a:cubicBezTo>
                    <a:pt x="192" y="389"/>
                    <a:pt x="165" y="330"/>
                    <a:pt x="139" y="303"/>
                  </a:cubicBezTo>
                  <a:cubicBezTo>
                    <a:pt x="139" y="277"/>
                    <a:pt x="139" y="251"/>
                    <a:pt x="113" y="224"/>
                  </a:cubicBezTo>
                  <a:cubicBezTo>
                    <a:pt x="113" y="192"/>
                    <a:pt x="80" y="165"/>
                    <a:pt x="80" y="139"/>
                  </a:cubicBezTo>
                  <a:cubicBezTo>
                    <a:pt x="80" y="139"/>
                    <a:pt x="80" y="113"/>
                    <a:pt x="54" y="113"/>
                  </a:cubicBezTo>
                  <a:lnTo>
                    <a:pt x="54" y="60"/>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40"/>
            <p:cNvSpPr/>
            <p:nvPr/>
          </p:nvSpPr>
          <p:spPr>
            <a:xfrm>
              <a:off x="3607600" y="1918550"/>
              <a:ext cx="25975" cy="15775"/>
            </a:xfrm>
            <a:custGeom>
              <a:rect b="b" l="l" r="r" t="t"/>
              <a:pathLst>
                <a:path extrusionOk="0" h="631" w="1039">
                  <a:moveTo>
                    <a:pt x="1012" y="0"/>
                  </a:moveTo>
                  <a:cubicBezTo>
                    <a:pt x="1012" y="0"/>
                    <a:pt x="901" y="86"/>
                    <a:pt x="598" y="86"/>
                  </a:cubicBezTo>
                  <a:cubicBezTo>
                    <a:pt x="467" y="86"/>
                    <a:pt x="329" y="86"/>
                    <a:pt x="191" y="59"/>
                  </a:cubicBezTo>
                  <a:lnTo>
                    <a:pt x="165" y="59"/>
                  </a:lnTo>
                  <a:cubicBezTo>
                    <a:pt x="191" y="59"/>
                    <a:pt x="217" y="191"/>
                    <a:pt x="408" y="276"/>
                  </a:cubicBezTo>
                  <a:cubicBezTo>
                    <a:pt x="329" y="276"/>
                    <a:pt x="191" y="250"/>
                    <a:pt x="27" y="112"/>
                  </a:cubicBezTo>
                  <a:lnTo>
                    <a:pt x="0" y="138"/>
                  </a:lnTo>
                  <a:cubicBezTo>
                    <a:pt x="0" y="138"/>
                    <a:pt x="165" y="414"/>
                    <a:pt x="493" y="467"/>
                  </a:cubicBezTo>
                  <a:cubicBezTo>
                    <a:pt x="434" y="493"/>
                    <a:pt x="329" y="578"/>
                    <a:pt x="105" y="578"/>
                  </a:cubicBezTo>
                  <a:lnTo>
                    <a:pt x="105" y="605"/>
                  </a:lnTo>
                  <a:cubicBezTo>
                    <a:pt x="105" y="605"/>
                    <a:pt x="191" y="631"/>
                    <a:pt x="303" y="631"/>
                  </a:cubicBezTo>
                  <a:cubicBezTo>
                    <a:pt x="546" y="631"/>
                    <a:pt x="960" y="552"/>
                    <a:pt x="10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40"/>
            <p:cNvSpPr/>
            <p:nvPr/>
          </p:nvSpPr>
          <p:spPr>
            <a:xfrm>
              <a:off x="3577375" y="1899475"/>
              <a:ext cx="35000" cy="55400"/>
            </a:xfrm>
            <a:custGeom>
              <a:rect b="b" l="l" r="r" t="t"/>
              <a:pathLst>
                <a:path extrusionOk="0" h="2216" w="1400">
                  <a:moveTo>
                    <a:pt x="1183" y="1"/>
                  </a:moveTo>
                  <a:cubicBezTo>
                    <a:pt x="1183" y="1"/>
                    <a:pt x="960" y="658"/>
                    <a:pt x="743" y="987"/>
                  </a:cubicBezTo>
                  <a:cubicBezTo>
                    <a:pt x="743" y="1013"/>
                    <a:pt x="769" y="1177"/>
                    <a:pt x="578" y="1282"/>
                  </a:cubicBezTo>
                  <a:lnTo>
                    <a:pt x="578" y="1315"/>
                  </a:lnTo>
                  <a:cubicBezTo>
                    <a:pt x="578" y="1315"/>
                    <a:pt x="467" y="1696"/>
                    <a:pt x="0" y="2189"/>
                  </a:cubicBezTo>
                  <a:lnTo>
                    <a:pt x="0" y="2215"/>
                  </a:lnTo>
                  <a:lnTo>
                    <a:pt x="33" y="2215"/>
                  </a:lnTo>
                  <a:cubicBezTo>
                    <a:pt x="33" y="2215"/>
                    <a:pt x="769" y="1696"/>
                    <a:pt x="1400" y="132"/>
                  </a:cubicBezTo>
                  <a:cubicBezTo>
                    <a:pt x="1400" y="106"/>
                    <a:pt x="1400" y="106"/>
                    <a:pt x="1374" y="106"/>
                  </a:cubicBezTo>
                  <a:cubicBezTo>
                    <a:pt x="1374" y="106"/>
                    <a:pt x="1374" y="132"/>
                    <a:pt x="1347" y="132"/>
                  </a:cubicBezTo>
                  <a:cubicBezTo>
                    <a:pt x="1288" y="132"/>
                    <a:pt x="1236" y="106"/>
                    <a:pt x="120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40"/>
            <p:cNvSpPr/>
            <p:nvPr/>
          </p:nvSpPr>
          <p:spPr>
            <a:xfrm>
              <a:off x="3635675" y="1896025"/>
              <a:ext cx="8250" cy="14975"/>
            </a:xfrm>
            <a:custGeom>
              <a:rect b="b" l="l" r="r" t="t"/>
              <a:pathLst>
                <a:path extrusionOk="0" h="599" w="330">
                  <a:moveTo>
                    <a:pt x="330" y="1"/>
                  </a:moveTo>
                  <a:cubicBezTo>
                    <a:pt x="270" y="53"/>
                    <a:pt x="244" y="106"/>
                    <a:pt x="218" y="165"/>
                  </a:cubicBezTo>
                  <a:cubicBezTo>
                    <a:pt x="192" y="191"/>
                    <a:pt x="165" y="244"/>
                    <a:pt x="132" y="303"/>
                  </a:cubicBezTo>
                  <a:lnTo>
                    <a:pt x="80" y="435"/>
                  </a:lnTo>
                  <a:lnTo>
                    <a:pt x="54" y="467"/>
                  </a:lnTo>
                  <a:cubicBezTo>
                    <a:pt x="27" y="520"/>
                    <a:pt x="27" y="546"/>
                    <a:pt x="1" y="573"/>
                  </a:cubicBezTo>
                  <a:lnTo>
                    <a:pt x="1" y="599"/>
                  </a:lnTo>
                  <a:lnTo>
                    <a:pt x="27" y="599"/>
                  </a:lnTo>
                  <a:cubicBezTo>
                    <a:pt x="80" y="573"/>
                    <a:pt x="106" y="520"/>
                    <a:pt x="132" y="494"/>
                  </a:cubicBezTo>
                  <a:cubicBezTo>
                    <a:pt x="192" y="435"/>
                    <a:pt x="218" y="382"/>
                    <a:pt x="244" y="329"/>
                  </a:cubicBezTo>
                  <a:cubicBezTo>
                    <a:pt x="270" y="303"/>
                    <a:pt x="270" y="244"/>
                    <a:pt x="297" y="191"/>
                  </a:cubicBezTo>
                  <a:cubicBezTo>
                    <a:pt x="330" y="139"/>
                    <a:pt x="330" y="80"/>
                    <a:pt x="330" y="27"/>
                  </a:cubicBezTo>
                  <a:lnTo>
                    <a:pt x="33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40"/>
            <p:cNvSpPr/>
            <p:nvPr/>
          </p:nvSpPr>
          <p:spPr>
            <a:xfrm>
              <a:off x="3560950" y="1894550"/>
              <a:ext cx="22025" cy="4950"/>
            </a:xfrm>
            <a:custGeom>
              <a:rect b="b" l="l" r="r" t="t"/>
              <a:pathLst>
                <a:path extrusionOk="0" h="198" w="881">
                  <a:moveTo>
                    <a:pt x="881" y="1"/>
                  </a:moveTo>
                  <a:cubicBezTo>
                    <a:pt x="854" y="1"/>
                    <a:pt x="821" y="1"/>
                    <a:pt x="795" y="34"/>
                  </a:cubicBezTo>
                  <a:cubicBezTo>
                    <a:pt x="769" y="34"/>
                    <a:pt x="716" y="60"/>
                    <a:pt x="657" y="60"/>
                  </a:cubicBezTo>
                  <a:cubicBezTo>
                    <a:pt x="578" y="86"/>
                    <a:pt x="526" y="86"/>
                    <a:pt x="440" y="112"/>
                  </a:cubicBezTo>
                  <a:lnTo>
                    <a:pt x="0" y="112"/>
                  </a:lnTo>
                  <a:cubicBezTo>
                    <a:pt x="59" y="165"/>
                    <a:pt x="138" y="165"/>
                    <a:pt x="223" y="198"/>
                  </a:cubicBezTo>
                  <a:lnTo>
                    <a:pt x="440" y="198"/>
                  </a:lnTo>
                  <a:cubicBezTo>
                    <a:pt x="493" y="198"/>
                    <a:pt x="526" y="198"/>
                    <a:pt x="578" y="165"/>
                  </a:cubicBezTo>
                  <a:lnTo>
                    <a:pt x="631" y="165"/>
                  </a:lnTo>
                  <a:cubicBezTo>
                    <a:pt x="631" y="165"/>
                    <a:pt x="657" y="139"/>
                    <a:pt x="690" y="139"/>
                  </a:cubicBezTo>
                  <a:cubicBezTo>
                    <a:pt x="743" y="112"/>
                    <a:pt x="821" y="86"/>
                    <a:pt x="881" y="34"/>
                  </a:cubicBezTo>
                  <a:lnTo>
                    <a:pt x="88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40"/>
            <p:cNvSpPr/>
            <p:nvPr/>
          </p:nvSpPr>
          <p:spPr>
            <a:xfrm>
              <a:off x="3561750" y="1887175"/>
              <a:ext cx="19100" cy="4125"/>
            </a:xfrm>
            <a:custGeom>
              <a:rect b="b" l="l" r="r" t="t"/>
              <a:pathLst>
                <a:path extrusionOk="0" h="165" w="764">
                  <a:moveTo>
                    <a:pt x="737" y="0"/>
                  </a:moveTo>
                  <a:cubicBezTo>
                    <a:pt x="684" y="0"/>
                    <a:pt x="625" y="26"/>
                    <a:pt x="573" y="53"/>
                  </a:cubicBezTo>
                  <a:lnTo>
                    <a:pt x="382" y="53"/>
                  </a:lnTo>
                  <a:cubicBezTo>
                    <a:pt x="297" y="79"/>
                    <a:pt x="244" y="79"/>
                    <a:pt x="165" y="79"/>
                  </a:cubicBezTo>
                  <a:lnTo>
                    <a:pt x="1" y="79"/>
                  </a:lnTo>
                  <a:lnTo>
                    <a:pt x="1" y="105"/>
                  </a:lnTo>
                  <a:cubicBezTo>
                    <a:pt x="53" y="131"/>
                    <a:pt x="106" y="164"/>
                    <a:pt x="191" y="164"/>
                  </a:cubicBezTo>
                  <a:lnTo>
                    <a:pt x="382" y="164"/>
                  </a:lnTo>
                  <a:cubicBezTo>
                    <a:pt x="461" y="164"/>
                    <a:pt x="520" y="131"/>
                    <a:pt x="599" y="105"/>
                  </a:cubicBezTo>
                  <a:cubicBezTo>
                    <a:pt x="658" y="79"/>
                    <a:pt x="711" y="53"/>
                    <a:pt x="76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40"/>
            <p:cNvSpPr/>
            <p:nvPr/>
          </p:nvSpPr>
          <p:spPr>
            <a:xfrm>
              <a:off x="3575400" y="1907700"/>
              <a:ext cx="14300" cy="12350"/>
            </a:xfrm>
            <a:custGeom>
              <a:rect b="b" l="l" r="r" t="t"/>
              <a:pathLst>
                <a:path extrusionOk="0" h="494" w="572">
                  <a:moveTo>
                    <a:pt x="0" y="0"/>
                  </a:moveTo>
                  <a:lnTo>
                    <a:pt x="0" y="53"/>
                  </a:lnTo>
                  <a:lnTo>
                    <a:pt x="27" y="53"/>
                  </a:lnTo>
                  <a:cubicBezTo>
                    <a:pt x="27" y="79"/>
                    <a:pt x="53" y="106"/>
                    <a:pt x="53" y="106"/>
                  </a:cubicBezTo>
                  <a:lnTo>
                    <a:pt x="79" y="132"/>
                  </a:lnTo>
                  <a:cubicBezTo>
                    <a:pt x="79" y="165"/>
                    <a:pt x="112" y="191"/>
                    <a:pt x="138" y="217"/>
                  </a:cubicBezTo>
                  <a:cubicBezTo>
                    <a:pt x="165" y="244"/>
                    <a:pt x="191" y="270"/>
                    <a:pt x="243" y="296"/>
                  </a:cubicBezTo>
                  <a:cubicBezTo>
                    <a:pt x="276" y="355"/>
                    <a:pt x="303" y="382"/>
                    <a:pt x="355" y="408"/>
                  </a:cubicBezTo>
                  <a:cubicBezTo>
                    <a:pt x="381" y="408"/>
                    <a:pt x="408" y="434"/>
                    <a:pt x="441" y="434"/>
                  </a:cubicBezTo>
                  <a:lnTo>
                    <a:pt x="467" y="460"/>
                  </a:lnTo>
                  <a:cubicBezTo>
                    <a:pt x="493" y="460"/>
                    <a:pt x="493" y="460"/>
                    <a:pt x="519" y="493"/>
                  </a:cubicBezTo>
                  <a:lnTo>
                    <a:pt x="572" y="493"/>
                  </a:lnTo>
                  <a:lnTo>
                    <a:pt x="546" y="460"/>
                  </a:lnTo>
                  <a:lnTo>
                    <a:pt x="546" y="434"/>
                  </a:lnTo>
                  <a:cubicBezTo>
                    <a:pt x="519" y="434"/>
                    <a:pt x="519" y="408"/>
                    <a:pt x="493" y="408"/>
                  </a:cubicBezTo>
                  <a:cubicBezTo>
                    <a:pt x="493" y="382"/>
                    <a:pt x="467" y="382"/>
                    <a:pt x="467" y="355"/>
                  </a:cubicBezTo>
                  <a:cubicBezTo>
                    <a:pt x="441" y="355"/>
                    <a:pt x="408" y="329"/>
                    <a:pt x="408" y="329"/>
                  </a:cubicBezTo>
                  <a:cubicBezTo>
                    <a:pt x="355" y="296"/>
                    <a:pt x="329" y="270"/>
                    <a:pt x="303" y="244"/>
                  </a:cubicBezTo>
                  <a:cubicBezTo>
                    <a:pt x="276" y="217"/>
                    <a:pt x="217" y="191"/>
                    <a:pt x="191" y="165"/>
                  </a:cubicBezTo>
                  <a:cubicBezTo>
                    <a:pt x="191" y="132"/>
                    <a:pt x="165" y="106"/>
                    <a:pt x="138" y="106"/>
                  </a:cubicBezTo>
                  <a:lnTo>
                    <a:pt x="112" y="79"/>
                  </a:lnTo>
                  <a:cubicBezTo>
                    <a:pt x="79" y="53"/>
                    <a:pt x="79" y="53"/>
                    <a:pt x="53" y="27"/>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40"/>
            <p:cNvSpPr/>
            <p:nvPr/>
          </p:nvSpPr>
          <p:spPr>
            <a:xfrm>
              <a:off x="3566525" y="1891925"/>
              <a:ext cx="12350" cy="4125"/>
            </a:xfrm>
            <a:custGeom>
              <a:rect b="b" l="l" r="r" t="t"/>
              <a:pathLst>
                <a:path extrusionOk="0" h="165" w="494">
                  <a:moveTo>
                    <a:pt x="493" y="1"/>
                  </a:moveTo>
                  <a:cubicBezTo>
                    <a:pt x="434" y="27"/>
                    <a:pt x="408" y="27"/>
                    <a:pt x="355" y="53"/>
                  </a:cubicBezTo>
                  <a:lnTo>
                    <a:pt x="217" y="53"/>
                  </a:lnTo>
                  <a:cubicBezTo>
                    <a:pt x="138" y="79"/>
                    <a:pt x="79" y="79"/>
                    <a:pt x="0" y="106"/>
                  </a:cubicBezTo>
                  <a:cubicBezTo>
                    <a:pt x="27" y="139"/>
                    <a:pt x="79" y="139"/>
                    <a:pt x="138" y="165"/>
                  </a:cubicBezTo>
                  <a:lnTo>
                    <a:pt x="270" y="165"/>
                  </a:lnTo>
                  <a:cubicBezTo>
                    <a:pt x="303" y="165"/>
                    <a:pt x="355" y="139"/>
                    <a:pt x="382" y="106"/>
                  </a:cubicBezTo>
                  <a:cubicBezTo>
                    <a:pt x="434" y="79"/>
                    <a:pt x="493" y="53"/>
                    <a:pt x="493" y="27"/>
                  </a:cubicBezTo>
                  <a:lnTo>
                    <a:pt x="49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40"/>
            <p:cNvSpPr/>
            <p:nvPr/>
          </p:nvSpPr>
          <p:spPr>
            <a:xfrm>
              <a:off x="3556825" y="1863825"/>
              <a:ext cx="34375" cy="12350"/>
            </a:xfrm>
            <a:custGeom>
              <a:rect b="b" l="l" r="r" t="t"/>
              <a:pathLst>
                <a:path extrusionOk="0" h="494" w="1375">
                  <a:moveTo>
                    <a:pt x="1" y="1"/>
                  </a:moveTo>
                  <a:lnTo>
                    <a:pt x="1" y="1"/>
                  </a:lnTo>
                  <a:cubicBezTo>
                    <a:pt x="60" y="113"/>
                    <a:pt x="165" y="191"/>
                    <a:pt x="277" y="277"/>
                  </a:cubicBezTo>
                  <a:lnTo>
                    <a:pt x="303" y="277"/>
                  </a:lnTo>
                  <a:cubicBezTo>
                    <a:pt x="303" y="277"/>
                    <a:pt x="329" y="303"/>
                    <a:pt x="362" y="303"/>
                  </a:cubicBezTo>
                  <a:lnTo>
                    <a:pt x="441" y="356"/>
                  </a:lnTo>
                  <a:cubicBezTo>
                    <a:pt x="494" y="382"/>
                    <a:pt x="553" y="408"/>
                    <a:pt x="605" y="408"/>
                  </a:cubicBezTo>
                  <a:lnTo>
                    <a:pt x="658" y="441"/>
                  </a:lnTo>
                  <a:lnTo>
                    <a:pt x="717" y="441"/>
                  </a:lnTo>
                  <a:lnTo>
                    <a:pt x="743" y="467"/>
                  </a:lnTo>
                  <a:lnTo>
                    <a:pt x="822" y="467"/>
                  </a:lnTo>
                  <a:cubicBezTo>
                    <a:pt x="881" y="467"/>
                    <a:pt x="934" y="494"/>
                    <a:pt x="986" y="494"/>
                  </a:cubicBezTo>
                  <a:lnTo>
                    <a:pt x="1072" y="494"/>
                  </a:lnTo>
                  <a:lnTo>
                    <a:pt x="1184" y="467"/>
                  </a:lnTo>
                  <a:lnTo>
                    <a:pt x="1262" y="467"/>
                  </a:lnTo>
                  <a:cubicBezTo>
                    <a:pt x="1289" y="441"/>
                    <a:pt x="1315" y="441"/>
                    <a:pt x="1374" y="441"/>
                  </a:cubicBezTo>
                  <a:lnTo>
                    <a:pt x="1374" y="408"/>
                  </a:lnTo>
                  <a:lnTo>
                    <a:pt x="986" y="408"/>
                  </a:lnTo>
                  <a:cubicBezTo>
                    <a:pt x="881" y="382"/>
                    <a:pt x="770" y="356"/>
                    <a:pt x="632" y="329"/>
                  </a:cubicBezTo>
                  <a:cubicBezTo>
                    <a:pt x="553" y="303"/>
                    <a:pt x="441" y="244"/>
                    <a:pt x="329" y="191"/>
                  </a:cubicBezTo>
                  <a:cubicBezTo>
                    <a:pt x="224" y="139"/>
                    <a:pt x="112" y="53"/>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40"/>
            <p:cNvSpPr/>
            <p:nvPr/>
          </p:nvSpPr>
          <p:spPr>
            <a:xfrm>
              <a:off x="3361175" y="1768725"/>
              <a:ext cx="4125" cy="4125"/>
            </a:xfrm>
            <a:custGeom>
              <a:rect b="b" l="l" r="r" t="t"/>
              <a:pathLst>
                <a:path extrusionOk="0" h="165" w="165">
                  <a:moveTo>
                    <a:pt x="106" y="0"/>
                  </a:moveTo>
                  <a:cubicBezTo>
                    <a:pt x="106" y="0"/>
                    <a:pt x="79" y="0"/>
                    <a:pt x="79" y="26"/>
                  </a:cubicBezTo>
                  <a:lnTo>
                    <a:pt x="53" y="26"/>
                  </a:lnTo>
                  <a:lnTo>
                    <a:pt x="27" y="79"/>
                  </a:lnTo>
                  <a:cubicBezTo>
                    <a:pt x="0" y="79"/>
                    <a:pt x="0" y="79"/>
                    <a:pt x="0" y="105"/>
                  </a:cubicBezTo>
                  <a:lnTo>
                    <a:pt x="0" y="138"/>
                  </a:lnTo>
                  <a:lnTo>
                    <a:pt x="0" y="164"/>
                  </a:lnTo>
                  <a:lnTo>
                    <a:pt x="53" y="164"/>
                  </a:lnTo>
                  <a:cubicBezTo>
                    <a:pt x="53" y="138"/>
                    <a:pt x="79" y="138"/>
                    <a:pt x="79" y="138"/>
                  </a:cubicBezTo>
                  <a:lnTo>
                    <a:pt x="106" y="105"/>
                  </a:lnTo>
                  <a:lnTo>
                    <a:pt x="138" y="105"/>
                  </a:lnTo>
                  <a:lnTo>
                    <a:pt x="138" y="79"/>
                  </a:lnTo>
                  <a:lnTo>
                    <a:pt x="165" y="53"/>
                  </a:lnTo>
                  <a:lnTo>
                    <a:pt x="165" y="26"/>
                  </a:lnTo>
                  <a:lnTo>
                    <a:pt x="16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40"/>
            <p:cNvSpPr/>
            <p:nvPr/>
          </p:nvSpPr>
          <p:spPr>
            <a:xfrm>
              <a:off x="3362500" y="1770700"/>
              <a:ext cx="11675" cy="10375"/>
            </a:xfrm>
            <a:custGeom>
              <a:rect b="b" l="l" r="r" t="t"/>
              <a:pathLst>
                <a:path extrusionOk="0" h="415" w="467">
                  <a:moveTo>
                    <a:pt x="414" y="0"/>
                  </a:moveTo>
                  <a:cubicBezTo>
                    <a:pt x="381" y="0"/>
                    <a:pt x="381" y="0"/>
                    <a:pt x="355" y="26"/>
                  </a:cubicBezTo>
                  <a:cubicBezTo>
                    <a:pt x="329" y="26"/>
                    <a:pt x="276" y="26"/>
                    <a:pt x="250" y="59"/>
                  </a:cubicBezTo>
                  <a:cubicBezTo>
                    <a:pt x="217" y="85"/>
                    <a:pt x="191" y="112"/>
                    <a:pt x="164" y="138"/>
                  </a:cubicBezTo>
                  <a:cubicBezTo>
                    <a:pt x="138" y="164"/>
                    <a:pt x="112" y="191"/>
                    <a:pt x="85" y="223"/>
                  </a:cubicBezTo>
                  <a:cubicBezTo>
                    <a:pt x="53" y="250"/>
                    <a:pt x="53" y="276"/>
                    <a:pt x="26" y="302"/>
                  </a:cubicBezTo>
                  <a:lnTo>
                    <a:pt x="26" y="355"/>
                  </a:lnTo>
                  <a:lnTo>
                    <a:pt x="0" y="355"/>
                  </a:lnTo>
                  <a:lnTo>
                    <a:pt x="0" y="388"/>
                  </a:lnTo>
                  <a:lnTo>
                    <a:pt x="0" y="414"/>
                  </a:lnTo>
                  <a:lnTo>
                    <a:pt x="26" y="414"/>
                  </a:lnTo>
                  <a:lnTo>
                    <a:pt x="53" y="388"/>
                  </a:lnTo>
                  <a:lnTo>
                    <a:pt x="53" y="355"/>
                  </a:lnTo>
                  <a:cubicBezTo>
                    <a:pt x="85" y="355"/>
                    <a:pt x="85" y="355"/>
                    <a:pt x="85" y="329"/>
                  </a:cubicBezTo>
                  <a:cubicBezTo>
                    <a:pt x="112" y="329"/>
                    <a:pt x="112" y="302"/>
                    <a:pt x="112" y="302"/>
                  </a:cubicBezTo>
                  <a:cubicBezTo>
                    <a:pt x="138" y="302"/>
                    <a:pt x="138" y="276"/>
                    <a:pt x="164" y="276"/>
                  </a:cubicBezTo>
                  <a:cubicBezTo>
                    <a:pt x="164" y="250"/>
                    <a:pt x="191" y="223"/>
                    <a:pt x="217" y="191"/>
                  </a:cubicBezTo>
                  <a:cubicBezTo>
                    <a:pt x="250" y="164"/>
                    <a:pt x="276" y="164"/>
                    <a:pt x="302" y="138"/>
                  </a:cubicBezTo>
                  <a:cubicBezTo>
                    <a:pt x="329" y="112"/>
                    <a:pt x="329" y="112"/>
                    <a:pt x="355" y="112"/>
                  </a:cubicBezTo>
                  <a:cubicBezTo>
                    <a:pt x="355" y="85"/>
                    <a:pt x="355" y="85"/>
                    <a:pt x="381" y="85"/>
                  </a:cubicBezTo>
                  <a:cubicBezTo>
                    <a:pt x="381" y="59"/>
                    <a:pt x="414" y="59"/>
                    <a:pt x="414" y="59"/>
                  </a:cubicBezTo>
                  <a:lnTo>
                    <a:pt x="440" y="26"/>
                  </a:lnTo>
                  <a:lnTo>
                    <a:pt x="467" y="26"/>
                  </a:lnTo>
                  <a:lnTo>
                    <a:pt x="46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40"/>
            <p:cNvSpPr/>
            <p:nvPr/>
          </p:nvSpPr>
          <p:spPr>
            <a:xfrm>
              <a:off x="3361825" y="1771350"/>
              <a:ext cx="20575" cy="26800"/>
            </a:xfrm>
            <a:custGeom>
              <a:rect b="b" l="l" r="r" t="t"/>
              <a:pathLst>
                <a:path extrusionOk="0" h="1072" w="823">
                  <a:moveTo>
                    <a:pt x="796" y="0"/>
                  </a:moveTo>
                  <a:lnTo>
                    <a:pt x="737" y="33"/>
                  </a:lnTo>
                  <a:lnTo>
                    <a:pt x="710" y="59"/>
                  </a:lnTo>
                  <a:cubicBezTo>
                    <a:pt x="684" y="59"/>
                    <a:pt x="658" y="86"/>
                    <a:pt x="605" y="112"/>
                  </a:cubicBezTo>
                  <a:cubicBezTo>
                    <a:pt x="546" y="165"/>
                    <a:pt x="494" y="197"/>
                    <a:pt x="441" y="250"/>
                  </a:cubicBezTo>
                  <a:cubicBezTo>
                    <a:pt x="356" y="303"/>
                    <a:pt x="303" y="362"/>
                    <a:pt x="244" y="414"/>
                  </a:cubicBezTo>
                  <a:cubicBezTo>
                    <a:pt x="191" y="493"/>
                    <a:pt x="165" y="552"/>
                    <a:pt x="112" y="657"/>
                  </a:cubicBezTo>
                  <a:cubicBezTo>
                    <a:pt x="80" y="717"/>
                    <a:pt x="80" y="769"/>
                    <a:pt x="53" y="822"/>
                  </a:cubicBezTo>
                  <a:lnTo>
                    <a:pt x="53" y="855"/>
                  </a:lnTo>
                  <a:cubicBezTo>
                    <a:pt x="53" y="907"/>
                    <a:pt x="27" y="933"/>
                    <a:pt x="27" y="960"/>
                  </a:cubicBezTo>
                  <a:lnTo>
                    <a:pt x="27" y="1019"/>
                  </a:lnTo>
                  <a:lnTo>
                    <a:pt x="1" y="1071"/>
                  </a:lnTo>
                  <a:lnTo>
                    <a:pt x="27" y="1071"/>
                  </a:lnTo>
                  <a:lnTo>
                    <a:pt x="53" y="1019"/>
                  </a:lnTo>
                  <a:cubicBezTo>
                    <a:pt x="53" y="1019"/>
                    <a:pt x="80" y="986"/>
                    <a:pt x="80" y="960"/>
                  </a:cubicBezTo>
                  <a:cubicBezTo>
                    <a:pt x="80" y="933"/>
                    <a:pt x="112" y="907"/>
                    <a:pt x="112" y="881"/>
                  </a:cubicBezTo>
                  <a:cubicBezTo>
                    <a:pt x="139" y="822"/>
                    <a:pt x="165" y="743"/>
                    <a:pt x="191" y="690"/>
                  </a:cubicBezTo>
                  <a:cubicBezTo>
                    <a:pt x="244" y="605"/>
                    <a:pt x="277" y="552"/>
                    <a:pt x="329" y="493"/>
                  </a:cubicBezTo>
                  <a:cubicBezTo>
                    <a:pt x="356" y="414"/>
                    <a:pt x="408" y="362"/>
                    <a:pt x="494" y="303"/>
                  </a:cubicBezTo>
                  <a:cubicBezTo>
                    <a:pt x="546" y="250"/>
                    <a:pt x="605" y="197"/>
                    <a:pt x="658" y="165"/>
                  </a:cubicBezTo>
                  <a:cubicBezTo>
                    <a:pt x="684" y="138"/>
                    <a:pt x="684" y="112"/>
                    <a:pt x="710" y="112"/>
                  </a:cubicBezTo>
                  <a:cubicBezTo>
                    <a:pt x="737" y="86"/>
                    <a:pt x="737" y="86"/>
                    <a:pt x="770" y="59"/>
                  </a:cubicBezTo>
                  <a:lnTo>
                    <a:pt x="796" y="33"/>
                  </a:lnTo>
                  <a:cubicBezTo>
                    <a:pt x="822" y="33"/>
                    <a:pt x="822" y="33"/>
                    <a:pt x="8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40"/>
            <p:cNvSpPr/>
            <p:nvPr/>
          </p:nvSpPr>
          <p:spPr>
            <a:xfrm>
              <a:off x="3362500" y="1776925"/>
              <a:ext cx="21850" cy="29425"/>
            </a:xfrm>
            <a:custGeom>
              <a:rect b="b" l="l" r="r" t="t"/>
              <a:pathLst>
                <a:path extrusionOk="0" h="1177" w="874">
                  <a:moveTo>
                    <a:pt x="874" y="1"/>
                  </a:moveTo>
                  <a:lnTo>
                    <a:pt x="795" y="27"/>
                  </a:lnTo>
                  <a:cubicBezTo>
                    <a:pt x="795" y="53"/>
                    <a:pt x="769" y="53"/>
                    <a:pt x="743" y="80"/>
                  </a:cubicBezTo>
                  <a:cubicBezTo>
                    <a:pt x="710" y="80"/>
                    <a:pt x="683" y="106"/>
                    <a:pt x="657" y="139"/>
                  </a:cubicBezTo>
                  <a:cubicBezTo>
                    <a:pt x="605" y="165"/>
                    <a:pt x="519" y="218"/>
                    <a:pt x="467" y="270"/>
                  </a:cubicBezTo>
                  <a:cubicBezTo>
                    <a:pt x="414" y="329"/>
                    <a:pt x="355" y="408"/>
                    <a:pt x="302" y="467"/>
                  </a:cubicBezTo>
                  <a:cubicBezTo>
                    <a:pt x="250" y="546"/>
                    <a:pt x="191" y="632"/>
                    <a:pt x="138" y="710"/>
                  </a:cubicBezTo>
                  <a:cubicBezTo>
                    <a:pt x="112" y="763"/>
                    <a:pt x="85" y="848"/>
                    <a:pt x="53" y="927"/>
                  </a:cubicBezTo>
                  <a:cubicBezTo>
                    <a:pt x="53" y="960"/>
                    <a:pt x="53" y="986"/>
                    <a:pt x="26" y="1013"/>
                  </a:cubicBezTo>
                  <a:lnTo>
                    <a:pt x="26" y="1092"/>
                  </a:lnTo>
                  <a:lnTo>
                    <a:pt x="0" y="1151"/>
                  </a:lnTo>
                  <a:lnTo>
                    <a:pt x="26" y="1177"/>
                  </a:lnTo>
                  <a:lnTo>
                    <a:pt x="26" y="1151"/>
                  </a:lnTo>
                  <a:lnTo>
                    <a:pt x="53" y="1092"/>
                  </a:lnTo>
                  <a:cubicBezTo>
                    <a:pt x="53" y="1065"/>
                    <a:pt x="85" y="1065"/>
                    <a:pt x="85" y="1039"/>
                  </a:cubicBezTo>
                  <a:cubicBezTo>
                    <a:pt x="85" y="1013"/>
                    <a:pt x="112" y="986"/>
                    <a:pt x="112" y="960"/>
                  </a:cubicBezTo>
                  <a:cubicBezTo>
                    <a:pt x="138" y="901"/>
                    <a:pt x="164" y="848"/>
                    <a:pt x="191" y="796"/>
                  </a:cubicBezTo>
                  <a:cubicBezTo>
                    <a:pt x="217" y="796"/>
                    <a:pt x="217" y="763"/>
                    <a:pt x="217" y="737"/>
                  </a:cubicBezTo>
                  <a:cubicBezTo>
                    <a:pt x="276" y="684"/>
                    <a:pt x="329" y="599"/>
                    <a:pt x="381" y="520"/>
                  </a:cubicBezTo>
                  <a:cubicBezTo>
                    <a:pt x="414" y="467"/>
                    <a:pt x="493" y="382"/>
                    <a:pt x="545" y="329"/>
                  </a:cubicBezTo>
                  <a:lnTo>
                    <a:pt x="578" y="303"/>
                  </a:lnTo>
                  <a:cubicBezTo>
                    <a:pt x="631" y="244"/>
                    <a:pt x="657" y="218"/>
                    <a:pt x="710" y="165"/>
                  </a:cubicBezTo>
                  <a:cubicBezTo>
                    <a:pt x="743" y="165"/>
                    <a:pt x="743" y="139"/>
                    <a:pt x="769" y="106"/>
                  </a:cubicBezTo>
                  <a:cubicBezTo>
                    <a:pt x="795" y="106"/>
                    <a:pt x="821" y="80"/>
                    <a:pt x="821" y="80"/>
                  </a:cubicBezTo>
                  <a:lnTo>
                    <a:pt x="874" y="27"/>
                  </a:lnTo>
                  <a:lnTo>
                    <a:pt x="87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40"/>
            <p:cNvSpPr/>
            <p:nvPr/>
          </p:nvSpPr>
          <p:spPr>
            <a:xfrm>
              <a:off x="3416525" y="1852175"/>
              <a:ext cx="15150" cy="33525"/>
            </a:xfrm>
            <a:custGeom>
              <a:rect b="b" l="l" r="r" t="t"/>
              <a:pathLst>
                <a:path extrusionOk="0" h="1341" w="606">
                  <a:moveTo>
                    <a:pt x="605" y="0"/>
                  </a:moveTo>
                  <a:lnTo>
                    <a:pt x="553" y="53"/>
                  </a:lnTo>
                  <a:lnTo>
                    <a:pt x="553" y="112"/>
                  </a:lnTo>
                  <a:cubicBezTo>
                    <a:pt x="520" y="138"/>
                    <a:pt x="494" y="165"/>
                    <a:pt x="467" y="191"/>
                  </a:cubicBezTo>
                  <a:cubicBezTo>
                    <a:pt x="467" y="217"/>
                    <a:pt x="467" y="250"/>
                    <a:pt x="441" y="250"/>
                  </a:cubicBezTo>
                  <a:cubicBezTo>
                    <a:pt x="415" y="303"/>
                    <a:pt x="389" y="355"/>
                    <a:pt x="356" y="414"/>
                  </a:cubicBezTo>
                  <a:cubicBezTo>
                    <a:pt x="329" y="493"/>
                    <a:pt x="277" y="579"/>
                    <a:pt x="251" y="657"/>
                  </a:cubicBezTo>
                  <a:cubicBezTo>
                    <a:pt x="224" y="743"/>
                    <a:pt x="165" y="822"/>
                    <a:pt x="139" y="907"/>
                  </a:cubicBezTo>
                  <a:cubicBezTo>
                    <a:pt x="113" y="960"/>
                    <a:pt x="113" y="1012"/>
                    <a:pt x="86" y="1071"/>
                  </a:cubicBezTo>
                  <a:cubicBezTo>
                    <a:pt x="86" y="1098"/>
                    <a:pt x="86" y="1098"/>
                    <a:pt x="60" y="1124"/>
                  </a:cubicBezTo>
                  <a:cubicBezTo>
                    <a:pt x="60" y="1177"/>
                    <a:pt x="27" y="1203"/>
                    <a:pt x="27" y="1236"/>
                  </a:cubicBezTo>
                  <a:lnTo>
                    <a:pt x="27" y="1288"/>
                  </a:lnTo>
                  <a:lnTo>
                    <a:pt x="1" y="1341"/>
                  </a:lnTo>
                  <a:lnTo>
                    <a:pt x="27" y="1341"/>
                  </a:lnTo>
                  <a:lnTo>
                    <a:pt x="60" y="1288"/>
                  </a:lnTo>
                  <a:cubicBezTo>
                    <a:pt x="60" y="1288"/>
                    <a:pt x="60" y="1262"/>
                    <a:pt x="86" y="1236"/>
                  </a:cubicBezTo>
                  <a:cubicBezTo>
                    <a:pt x="86" y="1203"/>
                    <a:pt x="113" y="1177"/>
                    <a:pt x="113" y="1150"/>
                  </a:cubicBezTo>
                  <a:cubicBezTo>
                    <a:pt x="139" y="1124"/>
                    <a:pt x="139" y="1098"/>
                    <a:pt x="165" y="1071"/>
                  </a:cubicBezTo>
                  <a:cubicBezTo>
                    <a:pt x="191" y="1012"/>
                    <a:pt x="191" y="986"/>
                    <a:pt x="224" y="933"/>
                  </a:cubicBezTo>
                  <a:cubicBezTo>
                    <a:pt x="251" y="848"/>
                    <a:pt x="303" y="769"/>
                    <a:pt x="329" y="684"/>
                  </a:cubicBezTo>
                  <a:cubicBezTo>
                    <a:pt x="389" y="605"/>
                    <a:pt x="415" y="519"/>
                    <a:pt x="441" y="441"/>
                  </a:cubicBezTo>
                  <a:cubicBezTo>
                    <a:pt x="467" y="414"/>
                    <a:pt x="494" y="355"/>
                    <a:pt x="494" y="329"/>
                  </a:cubicBezTo>
                  <a:cubicBezTo>
                    <a:pt x="520" y="276"/>
                    <a:pt x="520" y="250"/>
                    <a:pt x="520" y="217"/>
                  </a:cubicBezTo>
                  <a:cubicBezTo>
                    <a:pt x="553" y="191"/>
                    <a:pt x="579" y="165"/>
                    <a:pt x="579" y="138"/>
                  </a:cubicBezTo>
                  <a:cubicBezTo>
                    <a:pt x="579" y="112"/>
                    <a:pt x="579" y="86"/>
                    <a:pt x="605" y="86"/>
                  </a:cubicBezTo>
                  <a:lnTo>
                    <a:pt x="605" y="27"/>
                  </a:lnTo>
                  <a:lnTo>
                    <a:pt x="60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40"/>
            <p:cNvSpPr/>
            <p:nvPr/>
          </p:nvSpPr>
          <p:spPr>
            <a:xfrm>
              <a:off x="3311900" y="1747525"/>
              <a:ext cx="71150" cy="11525"/>
            </a:xfrm>
            <a:custGeom>
              <a:rect b="b" l="l" r="r" t="t"/>
              <a:pathLst>
                <a:path extrusionOk="0" h="461" w="2846">
                  <a:moveTo>
                    <a:pt x="407" y="0"/>
                  </a:moveTo>
                  <a:cubicBezTo>
                    <a:pt x="269" y="0"/>
                    <a:pt x="138" y="27"/>
                    <a:pt x="0" y="53"/>
                  </a:cubicBezTo>
                  <a:lnTo>
                    <a:pt x="0" y="79"/>
                  </a:lnTo>
                  <a:cubicBezTo>
                    <a:pt x="217" y="79"/>
                    <a:pt x="434" y="79"/>
                    <a:pt x="710" y="132"/>
                  </a:cubicBezTo>
                  <a:lnTo>
                    <a:pt x="874" y="165"/>
                  </a:lnTo>
                  <a:cubicBezTo>
                    <a:pt x="927" y="165"/>
                    <a:pt x="959" y="191"/>
                    <a:pt x="986" y="191"/>
                  </a:cubicBezTo>
                  <a:lnTo>
                    <a:pt x="1065" y="191"/>
                  </a:lnTo>
                  <a:cubicBezTo>
                    <a:pt x="1150" y="217"/>
                    <a:pt x="1288" y="244"/>
                    <a:pt x="1419" y="270"/>
                  </a:cubicBezTo>
                  <a:cubicBezTo>
                    <a:pt x="1452" y="270"/>
                    <a:pt x="1505" y="296"/>
                    <a:pt x="1557" y="296"/>
                  </a:cubicBezTo>
                  <a:cubicBezTo>
                    <a:pt x="1748" y="329"/>
                    <a:pt x="1912" y="382"/>
                    <a:pt x="2109" y="408"/>
                  </a:cubicBezTo>
                  <a:cubicBezTo>
                    <a:pt x="2326" y="434"/>
                    <a:pt x="2491" y="460"/>
                    <a:pt x="2681" y="460"/>
                  </a:cubicBezTo>
                  <a:cubicBezTo>
                    <a:pt x="2734" y="460"/>
                    <a:pt x="2793" y="460"/>
                    <a:pt x="2845" y="434"/>
                  </a:cubicBezTo>
                  <a:cubicBezTo>
                    <a:pt x="2629" y="408"/>
                    <a:pt x="2379" y="355"/>
                    <a:pt x="2188" y="296"/>
                  </a:cubicBezTo>
                  <a:lnTo>
                    <a:pt x="2136" y="296"/>
                  </a:lnTo>
                  <a:lnTo>
                    <a:pt x="1781" y="217"/>
                  </a:lnTo>
                  <a:cubicBezTo>
                    <a:pt x="1669" y="191"/>
                    <a:pt x="1557" y="165"/>
                    <a:pt x="1452" y="132"/>
                  </a:cubicBezTo>
                  <a:cubicBezTo>
                    <a:pt x="1288" y="106"/>
                    <a:pt x="1176" y="79"/>
                    <a:pt x="1091" y="79"/>
                  </a:cubicBezTo>
                  <a:cubicBezTo>
                    <a:pt x="959" y="53"/>
                    <a:pt x="848" y="27"/>
                    <a:pt x="710" y="27"/>
                  </a:cubicBezTo>
                  <a:cubicBezTo>
                    <a:pt x="598" y="27"/>
                    <a:pt x="519" y="0"/>
                    <a:pt x="40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40"/>
            <p:cNvSpPr/>
            <p:nvPr/>
          </p:nvSpPr>
          <p:spPr>
            <a:xfrm>
              <a:off x="3411125" y="1789250"/>
              <a:ext cx="54050" cy="65075"/>
            </a:xfrm>
            <a:custGeom>
              <a:rect b="b" l="l" r="r" t="t"/>
              <a:pathLst>
                <a:path extrusionOk="0" h="2603" w="2162">
                  <a:moveTo>
                    <a:pt x="2136" y="1"/>
                  </a:moveTo>
                  <a:lnTo>
                    <a:pt x="1998" y="79"/>
                  </a:lnTo>
                  <a:lnTo>
                    <a:pt x="1971" y="79"/>
                  </a:lnTo>
                  <a:lnTo>
                    <a:pt x="1945" y="106"/>
                  </a:lnTo>
                  <a:lnTo>
                    <a:pt x="1860" y="165"/>
                  </a:lnTo>
                  <a:lnTo>
                    <a:pt x="1781" y="217"/>
                  </a:lnTo>
                  <a:cubicBezTo>
                    <a:pt x="1755" y="217"/>
                    <a:pt x="1722" y="244"/>
                    <a:pt x="1695" y="270"/>
                  </a:cubicBezTo>
                  <a:lnTo>
                    <a:pt x="1669" y="270"/>
                  </a:lnTo>
                  <a:cubicBezTo>
                    <a:pt x="1531" y="382"/>
                    <a:pt x="1393" y="493"/>
                    <a:pt x="1262" y="631"/>
                  </a:cubicBezTo>
                  <a:cubicBezTo>
                    <a:pt x="1097" y="763"/>
                    <a:pt x="959" y="927"/>
                    <a:pt x="821" y="1091"/>
                  </a:cubicBezTo>
                  <a:cubicBezTo>
                    <a:pt x="683" y="1256"/>
                    <a:pt x="545" y="1420"/>
                    <a:pt x="440" y="1617"/>
                  </a:cubicBezTo>
                  <a:cubicBezTo>
                    <a:pt x="355" y="1781"/>
                    <a:pt x="243" y="1946"/>
                    <a:pt x="191" y="2077"/>
                  </a:cubicBezTo>
                  <a:lnTo>
                    <a:pt x="164" y="2110"/>
                  </a:lnTo>
                  <a:cubicBezTo>
                    <a:pt x="164" y="2136"/>
                    <a:pt x="164" y="2163"/>
                    <a:pt x="138" y="2189"/>
                  </a:cubicBezTo>
                  <a:lnTo>
                    <a:pt x="112" y="2301"/>
                  </a:lnTo>
                  <a:lnTo>
                    <a:pt x="79" y="2379"/>
                  </a:lnTo>
                  <a:cubicBezTo>
                    <a:pt x="53" y="2406"/>
                    <a:pt x="53" y="2406"/>
                    <a:pt x="53" y="2438"/>
                  </a:cubicBezTo>
                  <a:lnTo>
                    <a:pt x="53" y="2465"/>
                  </a:lnTo>
                  <a:lnTo>
                    <a:pt x="0" y="2603"/>
                  </a:lnTo>
                  <a:lnTo>
                    <a:pt x="26" y="2603"/>
                  </a:lnTo>
                  <a:lnTo>
                    <a:pt x="79" y="2465"/>
                  </a:lnTo>
                  <a:cubicBezTo>
                    <a:pt x="112" y="2438"/>
                    <a:pt x="112" y="2406"/>
                    <a:pt x="112" y="2406"/>
                  </a:cubicBezTo>
                  <a:lnTo>
                    <a:pt x="164" y="2274"/>
                  </a:lnTo>
                  <a:lnTo>
                    <a:pt x="191" y="2215"/>
                  </a:lnTo>
                  <a:lnTo>
                    <a:pt x="243" y="2136"/>
                  </a:lnTo>
                  <a:cubicBezTo>
                    <a:pt x="329" y="1972"/>
                    <a:pt x="407" y="1808"/>
                    <a:pt x="519" y="1643"/>
                  </a:cubicBezTo>
                  <a:cubicBezTo>
                    <a:pt x="631" y="1479"/>
                    <a:pt x="736" y="1315"/>
                    <a:pt x="874" y="1151"/>
                  </a:cubicBezTo>
                  <a:cubicBezTo>
                    <a:pt x="1012" y="986"/>
                    <a:pt x="1150" y="822"/>
                    <a:pt x="1314" y="684"/>
                  </a:cubicBezTo>
                  <a:cubicBezTo>
                    <a:pt x="1452" y="546"/>
                    <a:pt x="1590" y="408"/>
                    <a:pt x="1722" y="329"/>
                  </a:cubicBezTo>
                  <a:lnTo>
                    <a:pt x="1807" y="244"/>
                  </a:lnTo>
                  <a:lnTo>
                    <a:pt x="1886" y="191"/>
                  </a:lnTo>
                  <a:lnTo>
                    <a:pt x="1971" y="139"/>
                  </a:lnTo>
                  <a:lnTo>
                    <a:pt x="1998" y="106"/>
                  </a:lnTo>
                  <a:lnTo>
                    <a:pt x="2024" y="106"/>
                  </a:lnTo>
                  <a:lnTo>
                    <a:pt x="2162" y="27"/>
                  </a:lnTo>
                  <a:lnTo>
                    <a:pt x="216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40"/>
            <p:cNvSpPr/>
            <p:nvPr/>
          </p:nvSpPr>
          <p:spPr>
            <a:xfrm>
              <a:off x="3147600" y="2042400"/>
              <a:ext cx="13675" cy="31575"/>
            </a:xfrm>
            <a:custGeom>
              <a:rect b="b" l="l" r="r" t="t"/>
              <a:pathLst>
                <a:path extrusionOk="0" h="1263" w="547">
                  <a:moveTo>
                    <a:pt x="27" y="1"/>
                  </a:moveTo>
                  <a:cubicBezTo>
                    <a:pt x="1" y="1"/>
                    <a:pt x="1" y="1"/>
                    <a:pt x="27" y="34"/>
                  </a:cubicBezTo>
                  <a:cubicBezTo>
                    <a:pt x="27" y="34"/>
                    <a:pt x="270" y="632"/>
                    <a:pt x="139" y="1236"/>
                  </a:cubicBezTo>
                  <a:lnTo>
                    <a:pt x="165" y="1236"/>
                  </a:lnTo>
                  <a:lnTo>
                    <a:pt x="165" y="1263"/>
                  </a:lnTo>
                  <a:cubicBezTo>
                    <a:pt x="356" y="1210"/>
                    <a:pt x="467" y="960"/>
                    <a:pt x="494" y="855"/>
                  </a:cubicBezTo>
                  <a:cubicBezTo>
                    <a:pt x="546" y="770"/>
                    <a:pt x="435" y="329"/>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40"/>
            <p:cNvSpPr/>
            <p:nvPr/>
          </p:nvSpPr>
          <p:spPr>
            <a:xfrm>
              <a:off x="3159275" y="2039775"/>
              <a:ext cx="13000" cy="30750"/>
            </a:xfrm>
            <a:custGeom>
              <a:rect b="b" l="l" r="r" t="t"/>
              <a:pathLst>
                <a:path extrusionOk="0" h="1230" w="520">
                  <a:moveTo>
                    <a:pt x="0" y="1"/>
                  </a:moveTo>
                  <a:cubicBezTo>
                    <a:pt x="27" y="27"/>
                    <a:pt x="270" y="599"/>
                    <a:pt x="132" y="1230"/>
                  </a:cubicBezTo>
                  <a:lnTo>
                    <a:pt x="165" y="1230"/>
                  </a:lnTo>
                  <a:cubicBezTo>
                    <a:pt x="355" y="1203"/>
                    <a:pt x="460" y="960"/>
                    <a:pt x="493" y="848"/>
                  </a:cubicBezTo>
                  <a:cubicBezTo>
                    <a:pt x="520" y="763"/>
                    <a:pt x="434" y="303"/>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40"/>
            <p:cNvSpPr/>
            <p:nvPr/>
          </p:nvSpPr>
          <p:spPr>
            <a:xfrm>
              <a:off x="3473375" y="2056875"/>
              <a:ext cx="19250" cy="33525"/>
            </a:xfrm>
            <a:custGeom>
              <a:rect b="b" l="l" r="r" t="t"/>
              <a:pathLst>
                <a:path extrusionOk="0" h="1341" w="770">
                  <a:moveTo>
                    <a:pt x="1" y="0"/>
                  </a:moveTo>
                  <a:cubicBezTo>
                    <a:pt x="1" y="0"/>
                    <a:pt x="139" y="243"/>
                    <a:pt x="53" y="822"/>
                  </a:cubicBezTo>
                  <a:lnTo>
                    <a:pt x="53" y="848"/>
                  </a:lnTo>
                  <a:lnTo>
                    <a:pt x="86" y="848"/>
                  </a:lnTo>
                  <a:cubicBezTo>
                    <a:pt x="86" y="848"/>
                    <a:pt x="139" y="822"/>
                    <a:pt x="191" y="657"/>
                  </a:cubicBezTo>
                  <a:lnTo>
                    <a:pt x="191" y="657"/>
                  </a:lnTo>
                  <a:cubicBezTo>
                    <a:pt x="191" y="769"/>
                    <a:pt x="217" y="1038"/>
                    <a:pt x="1" y="1314"/>
                  </a:cubicBezTo>
                  <a:lnTo>
                    <a:pt x="1" y="1341"/>
                  </a:lnTo>
                  <a:lnTo>
                    <a:pt x="53" y="1341"/>
                  </a:lnTo>
                  <a:cubicBezTo>
                    <a:pt x="165" y="1341"/>
                    <a:pt x="329" y="1314"/>
                    <a:pt x="493" y="1176"/>
                  </a:cubicBezTo>
                  <a:cubicBezTo>
                    <a:pt x="493" y="1150"/>
                    <a:pt x="769" y="355"/>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40"/>
            <p:cNvSpPr/>
            <p:nvPr/>
          </p:nvSpPr>
          <p:spPr>
            <a:xfrm>
              <a:off x="3424100" y="1867950"/>
              <a:ext cx="8225" cy="13000"/>
            </a:xfrm>
            <a:custGeom>
              <a:rect b="b" l="l" r="r" t="t"/>
              <a:pathLst>
                <a:path extrusionOk="0" h="520" w="329">
                  <a:moveTo>
                    <a:pt x="302" y="0"/>
                  </a:moveTo>
                  <a:lnTo>
                    <a:pt x="302" y="26"/>
                  </a:lnTo>
                  <a:lnTo>
                    <a:pt x="276" y="26"/>
                  </a:lnTo>
                  <a:cubicBezTo>
                    <a:pt x="276" y="53"/>
                    <a:pt x="250" y="53"/>
                    <a:pt x="250" y="79"/>
                  </a:cubicBezTo>
                  <a:cubicBezTo>
                    <a:pt x="250" y="79"/>
                    <a:pt x="250" y="112"/>
                    <a:pt x="217" y="112"/>
                  </a:cubicBezTo>
                  <a:cubicBezTo>
                    <a:pt x="217" y="112"/>
                    <a:pt x="217" y="138"/>
                    <a:pt x="191" y="164"/>
                  </a:cubicBezTo>
                  <a:cubicBezTo>
                    <a:pt x="191" y="191"/>
                    <a:pt x="164" y="217"/>
                    <a:pt x="138" y="243"/>
                  </a:cubicBezTo>
                  <a:cubicBezTo>
                    <a:pt x="138" y="276"/>
                    <a:pt x="112" y="302"/>
                    <a:pt x="86" y="329"/>
                  </a:cubicBezTo>
                  <a:lnTo>
                    <a:pt x="86" y="381"/>
                  </a:lnTo>
                  <a:cubicBezTo>
                    <a:pt x="53" y="381"/>
                    <a:pt x="53" y="408"/>
                    <a:pt x="53" y="408"/>
                  </a:cubicBezTo>
                  <a:cubicBezTo>
                    <a:pt x="53" y="440"/>
                    <a:pt x="26" y="440"/>
                    <a:pt x="26" y="467"/>
                  </a:cubicBezTo>
                  <a:lnTo>
                    <a:pt x="0" y="493"/>
                  </a:lnTo>
                  <a:cubicBezTo>
                    <a:pt x="0" y="493"/>
                    <a:pt x="0" y="519"/>
                    <a:pt x="26" y="519"/>
                  </a:cubicBezTo>
                  <a:lnTo>
                    <a:pt x="53" y="493"/>
                  </a:lnTo>
                  <a:cubicBezTo>
                    <a:pt x="86" y="493"/>
                    <a:pt x="86" y="467"/>
                    <a:pt x="112" y="467"/>
                  </a:cubicBezTo>
                  <a:lnTo>
                    <a:pt x="112" y="440"/>
                  </a:lnTo>
                  <a:cubicBezTo>
                    <a:pt x="138" y="408"/>
                    <a:pt x="164" y="408"/>
                    <a:pt x="164" y="381"/>
                  </a:cubicBezTo>
                  <a:cubicBezTo>
                    <a:pt x="191" y="355"/>
                    <a:pt x="217" y="329"/>
                    <a:pt x="217" y="302"/>
                  </a:cubicBezTo>
                  <a:cubicBezTo>
                    <a:pt x="250" y="243"/>
                    <a:pt x="276" y="217"/>
                    <a:pt x="276" y="191"/>
                  </a:cubicBezTo>
                  <a:cubicBezTo>
                    <a:pt x="302" y="164"/>
                    <a:pt x="302" y="138"/>
                    <a:pt x="302" y="112"/>
                  </a:cubicBezTo>
                  <a:cubicBezTo>
                    <a:pt x="329" y="79"/>
                    <a:pt x="329" y="53"/>
                    <a:pt x="329" y="53"/>
                  </a:cubicBezTo>
                  <a:lnTo>
                    <a:pt x="329" y="26"/>
                  </a:lnTo>
                  <a:lnTo>
                    <a:pt x="32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40"/>
            <p:cNvSpPr/>
            <p:nvPr/>
          </p:nvSpPr>
          <p:spPr>
            <a:xfrm>
              <a:off x="3159275" y="1798775"/>
              <a:ext cx="23175" cy="68525"/>
            </a:xfrm>
            <a:custGeom>
              <a:rect b="b" l="l" r="r" t="t"/>
              <a:pathLst>
                <a:path extrusionOk="0" h="2741" w="927">
                  <a:moveTo>
                    <a:pt x="901" y="1"/>
                  </a:moveTo>
                  <a:cubicBezTo>
                    <a:pt x="763" y="112"/>
                    <a:pt x="625" y="250"/>
                    <a:pt x="520" y="382"/>
                  </a:cubicBezTo>
                  <a:cubicBezTo>
                    <a:pt x="434" y="546"/>
                    <a:pt x="355" y="710"/>
                    <a:pt x="296" y="875"/>
                  </a:cubicBezTo>
                  <a:cubicBezTo>
                    <a:pt x="244" y="1072"/>
                    <a:pt x="217" y="1262"/>
                    <a:pt x="191" y="1427"/>
                  </a:cubicBezTo>
                  <a:cubicBezTo>
                    <a:pt x="191" y="1617"/>
                    <a:pt x="191" y="1808"/>
                    <a:pt x="217" y="1972"/>
                  </a:cubicBezTo>
                  <a:cubicBezTo>
                    <a:pt x="165" y="2110"/>
                    <a:pt x="132" y="2222"/>
                    <a:pt x="106" y="2327"/>
                  </a:cubicBezTo>
                  <a:lnTo>
                    <a:pt x="53" y="2550"/>
                  </a:lnTo>
                  <a:cubicBezTo>
                    <a:pt x="27" y="2603"/>
                    <a:pt x="0" y="2655"/>
                    <a:pt x="0" y="2741"/>
                  </a:cubicBezTo>
                  <a:lnTo>
                    <a:pt x="27" y="2741"/>
                  </a:lnTo>
                  <a:cubicBezTo>
                    <a:pt x="53" y="2682"/>
                    <a:pt x="79" y="2629"/>
                    <a:pt x="106" y="2550"/>
                  </a:cubicBezTo>
                  <a:lnTo>
                    <a:pt x="165" y="2353"/>
                  </a:lnTo>
                  <a:cubicBezTo>
                    <a:pt x="217" y="2248"/>
                    <a:pt x="270" y="2136"/>
                    <a:pt x="329" y="1998"/>
                  </a:cubicBezTo>
                  <a:lnTo>
                    <a:pt x="329" y="1972"/>
                  </a:lnTo>
                  <a:cubicBezTo>
                    <a:pt x="296" y="1808"/>
                    <a:pt x="296" y="1644"/>
                    <a:pt x="329" y="1453"/>
                  </a:cubicBezTo>
                  <a:cubicBezTo>
                    <a:pt x="329" y="1341"/>
                    <a:pt x="355" y="1262"/>
                    <a:pt x="355" y="1177"/>
                  </a:cubicBezTo>
                  <a:cubicBezTo>
                    <a:pt x="382" y="1098"/>
                    <a:pt x="408" y="1013"/>
                    <a:pt x="408" y="934"/>
                  </a:cubicBezTo>
                  <a:cubicBezTo>
                    <a:pt x="434" y="848"/>
                    <a:pt x="460" y="770"/>
                    <a:pt x="493" y="684"/>
                  </a:cubicBezTo>
                  <a:cubicBezTo>
                    <a:pt x="520" y="605"/>
                    <a:pt x="572" y="520"/>
                    <a:pt x="598" y="441"/>
                  </a:cubicBezTo>
                  <a:cubicBezTo>
                    <a:pt x="684" y="303"/>
                    <a:pt x="789" y="139"/>
                    <a:pt x="927" y="27"/>
                  </a:cubicBezTo>
                  <a:lnTo>
                    <a:pt x="9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40"/>
            <p:cNvSpPr/>
            <p:nvPr/>
          </p:nvSpPr>
          <p:spPr>
            <a:xfrm>
              <a:off x="3235175" y="1752300"/>
              <a:ext cx="58175" cy="28775"/>
            </a:xfrm>
            <a:custGeom>
              <a:rect b="b" l="l" r="r" t="t"/>
              <a:pathLst>
                <a:path extrusionOk="0" h="1151" w="2327">
                  <a:moveTo>
                    <a:pt x="2300" y="0"/>
                  </a:moveTo>
                  <a:cubicBezTo>
                    <a:pt x="2083" y="26"/>
                    <a:pt x="1893" y="79"/>
                    <a:pt x="1669" y="164"/>
                  </a:cubicBezTo>
                  <a:cubicBezTo>
                    <a:pt x="1591" y="191"/>
                    <a:pt x="1479" y="217"/>
                    <a:pt x="1367" y="269"/>
                  </a:cubicBezTo>
                  <a:cubicBezTo>
                    <a:pt x="1288" y="302"/>
                    <a:pt x="1177" y="355"/>
                    <a:pt x="1071" y="407"/>
                  </a:cubicBezTo>
                  <a:cubicBezTo>
                    <a:pt x="986" y="434"/>
                    <a:pt x="874" y="493"/>
                    <a:pt x="769" y="572"/>
                  </a:cubicBezTo>
                  <a:cubicBezTo>
                    <a:pt x="684" y="631"/>
                    <a:pt x="579" y="683"/>
                    <a:pt x="519" y="736"/>
                  </a:cubicBezTo>
                  <a:lnTo>
                    <a:pt x="441" y="795"/>
                  </a:lnTo>
                  <a:lnTo>
                    <a:pt x="381" y="848"/>
                  </a:lnTo>
                  <a:cubicBezTo>
                    <a:pt x="329" y="874"/>
                    <a:pt x="303" y="900"/>
                    <a:pt x="250" y="927"/>
                  </a:cubicBezTo>
                  <a:cubicBezTo>
                    <a:pt x="138" y="1012"/>
                    <a:pt x="86" y="1065"/>
                    <a:pt x="0" y="1150"/>
                  </a:cubicBezTo>
                  <a:lnTo>
                    <a:pt x="303" y="986"/>
                  </a:lnTo>
                  <a:cubicBezTo>
                    <a:pt x="329" y="959"/>
                    <a:pt x="381" y="927"/>
                    <a:pt x="441" y="927"/>
                  </a:cubicBezTo>
                  <a:lnTo>
                    <a:pt x="441" y="900"/>
                  </a:lnTo>
                  <a:lnTo>
                    <a:pt x="467" y="900"/>
                  </a:lnTo>
                  <a:lnTo>
                    <a:pt x="493" y="874"/>
                  </a:lnTo>
                  <a:lnTo>
                    <a:pt x="579" y="848"/>
                  </a:lnTo>
                  <a:cubicBezTo>
                    <a:pt x="605" y="821"/>
                    <a:pt x="631" y="821"/>
                    <a:pt x="657" y="795"/>
                  </a:cubicBezTo>
                  <a:cubicBezTo>
                    <a:pt x="710" y="762"/>
                    <a:pt x="769" y="710"/>
                    <a:pt x="848" y="683"/>
                  </a:cubicBezTo>
                  <a:cubicBezTo>
                    <a:pt x="933" y="631"/>
                    <a:pt x="1012" y="572"/>
                    <a:pt x="1124" y="519"/>
                  </a:cubicBezTo>
                  <a:cubicBezTo>
                    <a:pt x="1203" y="493"/>
                    <a:pt x="1315" y="434"/>
                    <a:pt x="1426" y="381"/>
                  </a:cubicBezTo>
                  <a:cubicBezTo>
                    <a:pt x="1426" y="381"/>
                    <a:pt x="1453" y="381"/>
                    <a:pt x="1479" y="355"/>
                  </a:cubicBezTo>
                  <a:cubicBezTo>
                    <a:pt x="1505" y="355"/>
                    <a:pt x="1531" y="329"/>
                    <a:pt x="1564" y="329"/>
                  </a:cubicBezTo>
                  <a:cubicBezTo>
                    <a:pt x="1617" y="302"/>
                    <a:pt x="1669" y="269"/>
                    <a:pt x="1696" y="269"/>
                  </a:cubicBezTo>
                  <a:cubicBezTo>
                    <a:pt x="1834" y="217"/>
                    <a:pt x="1945" y="164"/>
                    <a:pt x="2057" y="138"/>
                  </a:cubicBezTo>
                  <a:cubicBezTo>
                    <a:pt x="2136" y="79"/>
                    <a:pt x="2221" y="53"/>
                    <a:pt x="2300" y="26"/>
                  </a:cubicBezTo>
                  <a:cubicBezTo>
                    <a:pt x="2327" y="26"/>
                    <a:pt x="2327" y="26"/>
                    <a:pt x="23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40"/>
            <p:cNvSpPr/>
            <p:nvPr/>
          </p:nvSpPr>
          <p:spPr>
            <a:xfrm>
              <a:off x="3153675" y="1880275"/>
              <a:ext cx="4150" cy="12325"/>
            </a:xfrm>
            <a:custGeom>
              <a:rect b="b" l="l" r="r" t="t"/>
              <a:pathLst>
                <a:path extrusionOk="0" h="493" w="166">
                  <a:moveTo>
                    <a:pt x="139" y="0"/>
                  </a:moveTo>
                  <a:lnTo>
                    <a:pt x="113" y="26"/>
                  </a:lnTo>
                  <a:cubicBezTo>
                    <a:pt x="113" y="53"/>
                    <a:pt x="86" y="53"/>
                    <a:pt x="86" y="53"/>
                  </a:cubicBezTo>
                  <a:lnTo>
                    <a:pt x="86" y="79"/>
                  </a:lnTo>
                  <a:cubicBezTo>
                    <a:pt x="60" y="112"/>
                    <a:pt x="60" y="112"/>
                    <a:pt x="60" y="138"/>
                  </a:cubicBezTo>
                  <a:cubicBezTo>
                    <a:pt x="27" y="164"/>
                    <a:pt x="27" y="191"/>
                    <a:pt x="1" y="217"/>
                  </a:cubicBezTo>
                  <a:lnTo>
                    <a:pt x="1" y="329"/>
                  </a:lnTo>
                  <a:lnTo>
                    <a:pt x="1" y="381"/>
                  </a:lnTo>
                  <a:lnTo>
                    <a:pt x="1" y="407"/>
                  </a:lnTo>
                  <a:lnTo>
                    <a:pt x="1" y="440"/>
                  </a:lnTo>
                  <a:cubicBezTo>
                    <a:pt x="1" y="440"/>
                    <a:pt x="1" y="467"/>
                    <a:pt x="27" y="467"/>
                  </a:cubicBezTo>
                  <a:lnTo>
                    <a:pt x="27" y="493"/>
                  </a:lnTo>
                  <a:lnTo>
                    <a:pt x="60" y="467"/>
                  </a:lnTo>
                  <a:lnTo>
                    <a:pt x="60" y="440"/>
                  </a:lnTo>
                  <a:lnTo>
                    <a:pt x="60" y="407"/>
                  </a:lnTo>
                  <a:lnTo>
                    <a:pt x="86" y="381"/>
                  </a:lnTo>
                  <a:lnTo>
                    <a:pt x="86" y="329"/>
                  </a:lnTo>
                  <a:cubicBezTo>
                    <a:pt x="86" y="302"/>
                    <a:pt x="113" y="276"/>
                    <a:pt x="113" y="243"/>
                  </a:cubicBezTo>
                  <a:cubicBezTo>
                    <a:pt x="113" y="217"/>
                    <a:pt x="113" y="191"/>
                    <a:pt x="139" y="164"/>
                  </a:cubicBezTo>
                  <a:lnTo>
                    <a:pt x="139" y="112"/>
                  </a:lnTo>
                  <a:lnTo>
                    <a:pt x="139" y="79"/>
                  </a:lnTo>
                  <a:lnTo>
                    <a:pt x="139" y="53"/>
                  </a:lnTo>
                  <a:lnTo>
                    <a:pt x="139" y="26"/>
                  </a:lnTo>
                  <a:cubicBezTo>
                    <a:pt x="165" y="0"/>
                    <a:pt x="139"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40"/>
            <p:cNvSpPr/>
            <p:nvPr/>
          </p:nvSpPr>
          <p:spPr>
            <a:xfrm>
              <a:off x="3135275" y="2043225"/>
              <a:ext cx="13025" cy="30750"/>
            </a:xfrm>
            <a:custGeom>
              <a:rect b="b" l="l" r="r" t="t"/>
              <a:pathLst>
                <a:path extrusionOk="0" h="1230" w="521">
                  <a:moveTo>
                    <a:pt x="1" y="1"/>
                  </a:moveTo>
                  <a:lnTo>
                    <a:pt x="1" y="1"/>
                  </a:lnTo>
                  <a:cubicBezTo>
                    <a:pt x="1" y="1"/>
                    <a:pt x="270" y="599"/>
                    <a:pt x="139" y="1230"/>
                  </a:cubicBezTo>
                  <a:cubicBezTo>
                    <a:pt x="356" y="1203"/>
                    <a:pt x="435" y="954"/>
                    <a:pt x="494" y="848"/>
                  </a:cubicBezTo>
                  <a:cubicBezTo>
                    <a:pt x="520" y="763"/>
                    <a:pt x="435" y="296"/>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40"/>
            <p:cNvSpPr/>
            <p:nvPr/>
          </p:nvSpPr>
          <p:spPr>
            <a:xfrm>
              <a:off x="3584275" y="1909675"/>
              <a:ext cx="8875" cy="7575"/>
            </a:xfrm>
            <a:custGeom>
              <a:rect b="b" l="l" r="r" t="t"/>
              <a:pathLst>
                <a:path extrusionOk="0" h="303" w="355">
                  <a:moveTo>
                    <a:pt x="0" y="0"/>
                  </a:moveTo>
                  <a:lnTo>
                    <a:pt x="0" y="27"/>
                  </a:lnTo>
                  <a:lnTo>
                    <a:pt x="0" y="53"/>
                  </a:lnTo>
                  <a:cubicBezTo>
                    <a:pt x="26" y="53"/>
                    <a:pt x="26" y="86"/>
                    <a:pt x="26" y="86"/>
                  </a:cubicBezTo>
                  <a:cubicBezTo>
                    <a:pt x="26" y="112"/>
                    <a:pt x="53" y="112"/>
                    <a:pt x="53" y="112"/>
                  </a:cubicBezTo>
                  <a:cubicBezTo>
                    <a:pt x="53" y="112"/>
                    <a:pt x="53" y="138"/>
                    <a:pt x="86" y="138"/>
                  </a:cubicBezTo>
                  <a:lnTo>
                    <a:pt x="138" y="191"/>
                  </a:lnTo>
                  <a:lnTo>
                    <a:pt x="191" y="250"/>
                  </a:lnTo>
                  <a:cubicBezTo>
                    <a:pt x="217" y="250"/>
                    <a:pt x="217" y="276"/>
                    <a:pt x="250" y="276"/>
                  </a:cubicBezTo>
                  <a:lnTo>
                    <a:pt x="276" y="276"/>
                  </a:lnTo>
                  <a:cubicBezTo>
                    <a:pt x="276" y="303"/>
                    <a:pt x="302" y="303"/>
                    <a:pt x="302" y="303"/>
                  </a:cubicBezTo>
                  <a:lnTo>
                    <a:pt x="355" y="303"/>
                  </a:lnTo>
                  <a:lnTo>
                    <a:pt x="329" y="276"/>
                  </a:lnTo>
                  <a:lnTo>
                    <a:pt x="329" y="250"/>
                  </a:lnTo>
                  <a:cubicBezTo>
                    <a:pt x="329" y="250"/>
                    <a:pt x="302" y="250"/>
                    <a:pt x="302" y="217"/>
                  </a:cubicBezTo>
                  <a:lnTo>
                    <a:pt x="276" y="217"/>
                  </a:lnTo>
                  <a:cubicBezTo>
                    <a:pt x="276" y="191"/>
                    <a:pt x="276" y="191"/>
                    <a:pt x="250" y="191"/>
                  </a:cubicBezTo>
                  <a:lnTo>
                    <a:pt x="191" y="138"/>
                  </a:lnTo>
                  <a:lnTo>
                    <a:pt x="138" y="86"/>
                  </a:lnTo>
                  <a:lnTo>
                    <a:pt x="112" y="53"/>
                  </a:lnTo>
                  <a:lnTo>
                    <a:pt x="86" y="53"/>
                  </a:lnTo>
                  <a:lnTo>
                    <a:pt x="53" y="27"/>
                  </a:lnTo>
                  <a:lnTo>
                    <a:pt x="26" y="27"/>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40"/>
            <p:cNvSpPr/>
            <p:nvPr/>
          </p:nvSpPr>
          <p:spPr>
            <a:xfrm>
              <a:off x="3515750" y="1741950"/>
              <a:ext cx="4975" cy="6925"/>
            </a:xfrm>
            <a:custGeom>
              <a:rect b="b" l="l" r="r" t="t"/>
              <a:pathLst>
                <a:path extrusionOk="0" h="277" w="199">
                  <a:moveTo>
                    <a:pt x="1" y="0"/>
                  </a:moveTo>
                  <a:lnTo>
                    <a:pt x="1" y="26"/>
                  </a:lnTo>
                  <a:lnTo>
                    <a:pt x="1" y="59"/>
                  </a:lnTo>
                  <a:lnTo>
                    <a:pt x="1" y="85"/>
                  </a:lnTo>
                  <a:cubicBezTo>
                    <a:pt x="1" y="112"/>
                    <a:pt x="34" y="112"/>
                    <a:pt x="34" y="138"/>
                  </a:cubicBezTo>
                  <a:lnTo>
                    <a:pt x="60" y="164"/>
                  </a:lnTo>
                  <a:lnTo>
                    <a:pt x="86" y="223"/>
                  </a:lnTo>
                  <a:cubicBezTo>
                    <a:pt x="113" y="223"/>
                    <a:pt x="113" y="250"/>
                    <a:pt x="113" y="250"/>
                  </a:cubicBezTo>
                  <a:lnTo>
                    <a:pt x="139" y="250"/>
                  </a:lnTo>
                  <a:cubicBezTo>
                    <a:pt x="139" y="276"/>
                    <a:pt x="139" y="276"/>
                    <a:pt x="165" y="276"/>
                  </a:cubicBezTo>
                  <a:lnTo>
                    <a:pt x="198" y="276"/>
                  </a:lnTo>
                  <a:lnTo>
                    <a:pt x="198" y="250"/>
                  </a:lnTo>
                  <a:lnTo>
                    <a:pt x="198" y="223"/>
                  </a:lnTo>
                  <a:lnTo>
                    <a:pt x="198" y="191"/>
                  </a:lnTo>
                  <a:cubicBezTo>
                    <a:pt x="165" y="191"/>
                    <a:pt x="165" y="191"/>
                    <a:pt x="165" y="164"/>
                  </a:cubicBezTo>
                  <a:lnTo>
                    <a:pt x="139" y="112"/>
                  </a:lnTo>
                  <a:lnTo>
                    <a:pt x="113" y="85"/>
                  </a:lnTo>
                  <a:lnTo>
                    <a:pt x="86" y="59"/>
                  </a:lnTo>
                  <a:cubicBezTo>
                    <a:pt x="60" y="59"/>
                    <a:pt x="60" y="59"/>
                    <a:pt x="60" y="26"/>
                  </a:cubicBezTo>
                  <a:lnTo>
                    <a:pt x="34" y="26"/>
                  </a:ln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40"/>
            <p:cNvSpPr/>
            <p:nvPr/>
          </p:nvSpPr>
          <p:spPr>
            <a:xfrm>
              <a:off x="3522000" y="1743425"/>
              <a:ext cx="3475" cy="4125"/>
            </a:xfrm>
            <a:custGeom>
              <a:rect b="b" l="l" r="r" t="t"/>
              <a:pathLst>
                <a:path extrusionOk="0" h="165" w="139">
                  <a:moveTo>
                    <a:pt x="1" y="0"/>
                  </a:moveTo>
                  <a:lnTo>
                    <a:pt x="1" y="26"/>
                  </a:lnTo>
                  <a:lnTo>
                    <a:pt x="1" y="53"/>
                  </a:lnTo>
                  <a:lnTo>
                    <a:pt x="1" y="79"/>
                  </a:lnTo>
                  <a:lnTo>
                    <a:pt x="27" y="79"/>
                  </a:lnTo>
                  <a:lnTo>
                    <a:pt x="27" y="105"/>
                  </a:lnTo>
                  <a:lnTo>
                    <a:pt x="53" y="132"/>
                  </a:lnTo>
                  <a:cubicBezTo>
                    <a:pt x="80" y="132"/>
                    <a:pt x="80" y="132"/>
                    <a:pt x="80" y="164"/>
                  </a:cubicBezTo>
                  <a:lnTo>
                    <a:pt x="139" y="164"/>
                  </a:lnTo>
                  <a:lnTo>
                    <a:pt x="139" y="132"/>
                  </a:lnTo>
                  <a:lnTo>
                    <a:pt x="139" y="105"/>
                  </a:lnTo>
                  <a:lnTo>
                    <a:pt x="139" y="79"/>
                  </a:lnTo>
                  <a:lnTo>
                    <a:pt x="112" y="53"/>
                  </a:lnTo>
                  <a:cubicBezTo>
                    <a:pt x="112" y="26"/>
                    <a:pt x="80" y="26"/>
                    <a:pt x="80" y="26"/>
                  </a:cubicBezTo>
                  <a:cubicBezTo>
                    <a:pt x="80" y="26"/>
                    <a:pt x="53" y="26"/>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40"/>
            <p:cNvSpPr/>
            <p:nvPr/>
          </p:nvSpPr>
          <p:spPr>
            <a:xfrm>
              <a:off x="3459750" y="1751625"/>
              <a:ext cx="134900" cy="75275"/>
            </a:xfrm>
            <a:custGeom>
              <a:rect b="b" l="l" r="r" t="t"/>
              <a:pathLst>
                <a:path extrusionOk="0" h="3011" w="5396">
                  <a:moveTo>
                    <a:pt x="3036" y="1"/>
                  </a:moveTo>
                  <a:cubicBezTo>
                    <a:pt x="3036" y="1"/>
                    <a:pt x="3010" y="1"/>
                    <a:pt x="3010" y="27"/>
                  </a:cubicBezTo>
                  <a:lnTo>
                    <a:pt x="3036" y="27"/>
                  </a:lnTo>
                  <a:cubicBezTo>
                    <a:pt x="3667" y="408"/>
                    <a:pt x="4081" y="789"/>
                    <a:pt x="4212" y="927"/>
                  </a:cubicBezTo>
                  <a:cubicBezTo>
                    <a:pt x="3312" y="356"/>
                    <a:pt x="2543" y="191"/>
                    <a:pt x="2543" y="165"/>
                  </a:cubicBezTo>
                  <a:lnTo>
                    <a:pt x="2543" y="191"/>
                  </a:lnTo>
                  <a:cubicBezTo>
                    <a:pt x="2846" y="382"/>
                    <a:pt x="3062" y="572"/>
                    <a:pt x="3148" y="658"/>
                  </a:cubicBezTo>
                  <a:cubicBezTo>
                    <a:pt x="3062" y="625"/>
                    <a:pt x="3010" y="625"/>
                    <a:pt x="2931" y="625"/>
                  </a:cubicBezTo>
                  <a:cubicBezTo>
                    <a:pt x="2136" y="625"/>
                    <a:pt x="1584" y="1282"/>
                    <a:pt x="1584" y="1282"/>
                  </a:cubicBezTo>
                  <a:cubicBezTo>
                    <a:pt x="822" y="1775"/>
                    <a:pt x="434" y="2215"/>
                    <a:pt x="243" y="2491"/>
                  </a:cubicBezTo>
                  <a:cubicBezTo>
                    <a:pt x="26" y="2794"/>
                    <a:pt x="0" y="2984"/>
                    <a:pt x="0" y="2984"/>
                  </a:cubicBezTo>
                  <a:lnTo>
                    <a:pt x="0" y="3010"/>
                  </a:lnTo>
                  <a:cubicBezTo>
                    <a:pt x="26" y="3010"/>
                    <a:pt x="26" y="3010"/>
                    <a:pt x="26" y="2984"/>
                  </a:cubicBezTo>
                  <a:cubicBezTo>
                    <a:pt x="572" y="2432"/>
                    <a:pt x="1150" y="2051"/>
                    <a:pt x="1748" y="1834"/>
                  </a:cubicBezTo>
                  <a:cubicBezTo>
                    <a:pt x="2215" y="1644"/>
                    <a:pt x="2543" y="1644"/>
                    <a:pt x="2655" y="1644"/>
                  </a:cubicBezTo>
                  <a:lnTo>
                    <a:pt x="2708" y="1644"/>
                  </a:lnTo>
                  <a:cubicBezTo>
                    <a:pt x="2819" y="1341"/>
                    <a:pt x="3036" y="1177"/>
                    <a:pt x="3424" y="1177"/>
                  </a:cubicBezTo>
                  <a:cubicBezTo>
                    <a:pt x="3667" y="1177"/>
                    <a:pt x="3884" y="1256"/>
                    <a:pt x="3917" y="1256"/>
                  </a:cubicBezTo>
                  <a:cubicBezTo>
                    <a:pt x="3779" y="1039"/>
                    <a:pt x="3614" y="901"/>
                    <a:pt x="3503" y="822"/>
                  </a:cubicBezTo>
                  <a:lnTo>
                    <a:pt x="3503" y="822"/>
                  </a:lnTo>
                  <a:cubicBezTo>
                    <a:pt x="3884" y="954"/>
                    <a:pt x="4212" y="1256"/>
                    <a:pt x="4212" y="1256"/>
                  </a:cubicBezTo>
                  <a:cubicBezTo>
                    <a:pt x="4902" y="1394"/>
                    <a:pt x="5362" y="1644"/>
                    <a:pt x="5362" y="1644"/>
                  </a:cubicBezTo>
                  <a:cubicBezTo>
                    <a:pt x="5395" y="1644"/>
                    <a:pt x="5395" y="1611"/>
                    <a:pt x="5362" y="1611"/>
                  </a:cubicBezTo>
                  <a:cubicBezTo>
                    <a:pt x="4738" y="789"/>
                    <a:pt x="3062" y="27"/>
                    <a:pt x="303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40"/>
            <p:cNvSpPr/>
            <p:nvPr/>
          </p:nvSpPr>
          <p:spPr>
            <a:xfrm>
              <a:off x="3589025" y="1890450"/>
              <a:ext cx="7575" cy="2825"/>
            </a:xfrm>
            <a:custGeom>
              <a:rect b="b" l="l" r="r" t="t"/>
              <a:pathLst>
                <a:path extrusionOk="0" h="113" w="303">
                  <a:moveTo>
                    <a:pt x="139" y="0"/>
                  </a:moveTo>
                  <a:cubicBezTo>
                    <a:pt x="139" y="33"/>
                    <a:pt x="112" y="33"/>
                    <a:pt x="112" y="33"/>
                  </a:cubicBezTo>
                  <a:lnTo>
                    <a:pt x="86" y="33"/>
                  </a:lnTo>
                  <a:cubicBezTo>
                    <a:pt x="60" y="33"/>
                    <a:pt x="60" y="33"/>
                    <a:pt x="60" y="60"/>
                  </a:cubicBezTo>
                  <a:lnTo>
                    <a:pt x="1" y="60"/>
                  </a:lnTo>
                  <a:lnTo>
                    <a:pt x="1" y="86"/>
                  </a:lnTo>
                  <a:lnTo>
                    <a:pt x="27" y="86"/>
                  </a:lnTo>
                  <a:lnTo>
                    <a:pt x="27" y="112"/>
                  </a:lnTo>
                  <a:lnTo>
                    <a:pt x="165" y="112"/>
                  </a:lnTo>
                  <a:cubicBezTo>
                    <a:pt x="191" y="112"/>
                    <a:pt x="191" y="86"/>
                    <a:pt x="224" y="86"/>
                  </a:cubicBezTo>
                  <a:lnTo>
                    <a:pt x="250" y="60"/>
                  </a:lnTo>
                  <a:cubicBezTo>
                    <a:pt x="277" y="60"/>
                    <a:pt x="277" y="33"/>
                    <a:pt x="277" y="33"/>
                  </a:cubicBezTo>
                  <a:lnTo>
                    <a:pt x="30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40"/>
            <p:cNvSpPr/>
            <p:nvPr/>
          </p:nvSpPr>
          <p:spPr>
            <a:xfrm>
              <a:off x="3558975" y="1874025"/>
              <a:ext cx="28775" cy="6275"/>
            </a:xfrm>
            <a:custGeom>
              <a:rect b="b" l="l" r="r" t="t"/>
              <a:pathLst>
                <a:path extrusionOk="0" h="251" w="1151">
                  <a:moveTo>
                    <a:pt x="0" y="0"/>
                  </a:moveTo>
                  <a:lnTo>
                    <a:pt x="0" y="33"/>
                  </a:lnTo>
                  <a:cubicBezTo>
                    <a:pt x="53" y="86"/>
                    <a:pt x="138" y="138"/>
                    <a:pt x="243" y="165"/>
                  </a:cubicBezTo>
                  <a:cubicBezTo>
                    <a:pt x="302" y="197"/>
                    <a:pt x="329" y="197"/>
                    <a:pt x="381" y="224"/>
                  </a:cubicBezTo>
                  <a:cubicBezTo>
                    <a:pt x="440" y="224"/>
                    <a:pt x="493" y="250"/>
                    <a:pt x="546" y="250"/>
                  </a:cubicBezTo>
                  <a:lnTo>
                    <a:pt x="848" y="250"/>
                  </a:lnTo>
                  <a:cubicBezTo>
                    <a:pt x="933" y="250"/>
                    <a:pt x="1038" y="224"/>
                    <a:pt x="1124" y="197"/>
                  </a:cubicBezTo>
                  <a:lnTo>
                    <a:pt x="1150" y="165"/>
                  </a:lnTo>
                  <a:lnTo>
                    <a:pt x="848" y="165"/>
                  </a:lnTo>
                  <a:cubicBezTo>
                    <a:pt x="736" y="165"/>
                    <a:pt x="657" y="165"/>
                    <a:pt x="546" y="138"/>
                  </a:cubicBezTo>
                  <a:cubicBezTo>
                    <a:pt x="467" y="138"/>
                    <a:pt x="381" y="112"/>
                    <a:pt x="276" y="86"/>
                  </a:cubicBezTo>
                  <a:cubicBezTo>
                    <a:pt x="191" y="59"/>
                    <a:pt x="79" y="33"/>
                    <a:pt x="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40"/>
            <p:cNvSpPr/>
            <p:nvPr/>
          </p:nvSpPr>
          <p:spPr>
            <a:xfrm>
              <a:off x="3593125" y="1900800"/>
              <a:ext cx="4800" cy="4125"/>
            </a:xfrm>
            <a:custGeom>
              <a:rect b="b" l="l" r="r" t="t"/>
              <a:pathLst>
                <a:path extrusionOk="0" h="165" w="192">
                  <a:moveTo>
                    <a:pt x="1" y="0"/>
                  </a:moveTo>
                  <a:lnTo>
                    <a:pt x="1" y="27"/>
                  </a:lnTo>
                  <a:lnTo>
                    <a:pt x="1" y="53"/>
                  </a:lnTo>
                  <a:lnTo>
                    <a:pt x="27" y="53"/>
                  </a:lnTo>
                  <a:lnTo>
                    <a:pt x="27" y="79"/>
                  </a:lnTo>
                  <a:lnTo>
                    <a:pt x="60" y="112"/>
                  </a:lnTo>
                  <a:cubicBezTo>
                    <a:pt x="86" y="112"/>
                    <a:pt x="86" y="138"/>
                    <a:pt x="86" y="138"/>
                  </a:cubicBezTo>
                  <a:lnTo>
                    <a:pt x="139" y="138"/>
                  </a:lnTo>
                  <a:lnTo>
                    <a:pt x="139" y="165"/>
                  </a:lnTo>
                  <a:lnTo>
                    <a:pt x="192" y="165"/>
                  </a:lnTo>
                  <a:lnTo>
                    <a:pt x="192" y="138"/>
                  </a:lnTo>
                  <a:cubicBezTo>
                    <a:pt x="192" y="112"/>
                    <a:pt x="165" y="112"/>
                    <a:pt x="165" y="112"/>
                  </a:cubicBezTo>
                  <a:lnTo>
                    <a:pt x="165" y="79"/>
                  </a:lnTo>
                  <a:lnTo>
                    <a:pt x="165" y="53"/>
                  </a:lnTo>
                  <a:cubicBezTo>
                    <a:pt x="139" y="53"/>
                    <a:pt x="139" y="53"/>
                    <a:pt x="113" y="27"/>
                  </a:cubicBezTo>
                  <a:lnTo>
                    <a:pt x="86" y="27"/>
                  </a:lnTo>
                  <a:cubicBezTo>
                    <a:pt x="86" y="0"/>
                    <a:pt x="60" y="0"/>
                    <a:pt x="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40"/>
            <p:cNvSpPr/>
            <p:nvPr/>
          </p:nvSpPr>
          <p:spPr>
            <a:xfrm>
              <a:off x="3491950" y="1730275"/>
              <a:ext cx="24650" cy="35675"/>
            </a:xfrm>
            <a:custGeom>
              <a:rect b="b" l="l" r="r" t="t"/>
              <a:pathLst>
                <a:path extrusionOk="0" h="1427" w="986">
                  <a:moveTo>
                    <a:pt x="0" y="0"/>
                  </a:moveTo>
                  <a:lnTo>
                    <a:pt x="0" y="33"/>
                  </a:lnTo>
                  <a:lnTo>
                    <a:pt x="53" y="86"/>
                  </a:lnTo>
                  <a:lnTo>
                    <a:pt x="164" y="250"/>
                  </a:lnTo>
                  <a:cubicBezTo>
                    <a:pt x="191" y="276"/>
                    <a:pt x="217" y="303"/>
                    <a:pt x="243" y="362"/>
                  </a:cubicBezTo>
                  <a:cubicBezTo>
                    <a:pt x="270" y="388"/>
                    <a:pt x="296" y="414"/>
                    <a:pt x="329" y="467"/>
                  </a:cubicBezTo>
                  <a:cubicBezTo>
                    <a:pt x="381" y="552"/>
                    <a:pt x="434" y="631"/>
                    <a:pt x="493" y="717"/>
                  </a:cubicBezTo>
                  <a:cubicBezTo>
                    <a:pt x="546" y="796"/>
                    <a:pt x="598" y="881"/>
                    <a:pt x="657" y="960"/>
                  </a:cubicBezTo>
                  <a:cubicBezTo>
                    <a:pt x="684" y="1019"/>
                    <a:pt x="710" y="1045"/>
                    <a:pt x="736" y="1072"/>
                  </a:cubicBezTo>
                  <a:cubicBezTo>
                    <a:pt x="762" y="1124"/>
                    <a:pt x="789" y="1150"/>
                    <a:pt x="822" y="1210"/>
                  </a:cubicBezTo>
                  <a:lnTo>
                    <a:pt x="927" y="1348"/>
                  </a:lnTo>
                  <a:lnTo>
                    <a:pt x="953" y="1426"/>
                  </a:lnTo>
                  <a:lnTo>
                    <a:pt x="986" y="1426"/>
                  </a:lnTo>
                  <a:lnTo>
                    <a:pt x="986" y="1400"/>
                  </a:lnTo>
                  <a:lnTo>
                    <a:pt x="953" y="1348"/>
                  </a:lnTo>
                  <a:cubicBezTo>
                    <a:pt x="953" y="1315"/>
                    <a:pt x="927" y="1315"/>
                    <a:pt x="927" y="1288"/>
                  </a:cubicBezTo>
                  <a:cubicBezTo>
                    <a:pt x="927" y="1262"/>
                    <a:pt x="900" y="1210"/>
                    <a:pt x="874" y="1150"/>
                  </a:cubicBezTo>
                  <a:lnTo>
                    <a:pt x="848" y="1124"/>
                  </a:lnTo>
                  <a:cubicBezTo>
                    <a:pt x="822" y="1072"/>
                    <a:pt x="789" y="986"/>
                    <a:pt x="736" y="934"/>
                  </a:cubicBezTo>
                  <a:cubicBezTo>
                    <a:pt x="684" y="822"/>
                    <a:pt x="624" y="743"/>
                    <a:pt x="572" y="658"/>
                  </a:cubicBezTo>
                  <a:cubicBezTo>
                    <a:pt x="519" y="579"/>
                    <a:pt x="434" y="493"/>
                    <a:pt x="381" y="414"/>
                  </a:cubicBezTo>
                  <a:cubicBezTo>
                    <a:pt x="329" y="329"/>
                    <a:pt x="270" y="276"/>
                    <a:pt x="243" y="224"/>
                  </a:cubicBezTo>
                  <a:lnTo>
                    <a:pt x="217" y="198"/>
                  </a:lnTo>
                  <a:cubicBezTo>
                    <a:pt x="164" y="165"/>
                    <a:pt x="132" y="112"/>
                    <a:pt x="105" y="86"/>
                  </a:cubicBezTo>
                  <a:lnTo>
                    <a:pt x="79" y="60"/>
                  </a:ln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40"/>
            <p:cNvSpPr/>
            <p:nvPr/>
          </p:nvSpPr>
          <p:spPr>
            <a:xfrm>
              <a:off x="3591175" y="1903600"/>
              <a:ext cx="6100" cy="6100"/>
            </a:xfrm>
            <a:custGeom>
              <a:rect b="b" l="l" r="r" t="t"/>
              <a:pathLst>
                <a:path extrusionOk="0" h="244" w="244">
                  <a:moveTo>
                    <a:pt x="0" y="0"/>
                  </a:moveTo>
                  <a:lnTo>
                    <a:pt x="0" y="26"/>
                  </a:lnTo>
                  <a:lnTo>
                    <a:pt x="0" y="53"/>
                  </a:lnTo>
                  <a:cubicBezTo>
                    <a:pt x="0" y="53"/>
                    <a:pt x="0" y="79"/>
                    <a:pt x="26" y="79"/>
                  </a:cubicBezTo>
                  <a:lnTo>
                    <a:pt x="26" y="105"/>
                  </a:lnTo>
                  <a:cubicBezTo>
                    <a:pt x="53" y="132"/>
                    <a:pt x="53" y="132"/>
                    <a:pt x="79" y="164"/>
                  </a:cubicBezTo>
                  <a:lnTo>
                    <a:pt x="105" y="191"/>
                  </a:lnTo>
                  <a:cubicBezTo>
                    <a:pt x="138" y="217"/>
                    <a:pt x="138" y="217"/>
                    <a:pt x="164" y="217"/>
                  </a:cubicBezTo>
                  <a:lnTo>
                    <a:pt x="191" y="243"/>
                  </a:lnTo>
                  <a:lnTo>
                    <a:pt x="243" y="243"/>
                  </a:lnTo>
                  <a:lnTo>
                    <a:pt x="217" y="217"/>
                  </a:lnTo>
                  <a:lnTo>
                    <a:pt x="217" y="191"/>
                  </a:lnTo>
                  <a:lnTo>
                    <a:pt x="191" y="164"/>
                  </a:lnTo>
                  <a:lnTo>
                    <a:pt x="191" y="132"/>
                  </a:lnTo>
                  <a:cubicBezTo>
                    <a:pt x="164" y="132"/>
                    <a:pt x="164" y="105"/>
                    <a:pt x="138" y="79"/>
                  </a:cubicBezTo>
                  <a:lnTo>
                    <a:pt x="105" y="53"/>
                  </a:lnTo>
                  <a:cubicBezTo>
                    <a:pt x="79" y="53"/>
                    <a:pt x="79" y="26"/>
                    <a:pt x="79" y="26"/>
                  </a:cubicBezTo>
                  <a:lnTo>
                    <a:pt x="53" y="26"/>
                  </a:lnTo>
                  <a:cubicBezTo>
                    <a:pt x="53" y="0"/>
                    <a:pt x="26" y="0"/>
                    <a:pt x="2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40"/>
            <p:cNvSpPr/>
            <p:nvPr/>
          </p:nvSpPr>
          <p:spPr>
            <a:xfrm>
              <a:off x="3414575" y="1714675"/>
              <a:ext cx="86925" cy="121750"/>
            </a:xfrm>
            <a:custGeom>
              <a:rect b="b" l="l" r="r" t="t"/>
              <a:pathLst>
                <a:path extrusionOk="0" h="4870" w="3477">
                  <a:moveTo>
                    <a:pt x="2602" y="0"/>
                  </a:moveTo>
                  <a:cubicBezTo>
                    <a:pt x="2602" y="27"/>
                    <a:pt x="2681" y="270"/>
                    <a:pt x="2655" y="900"/>
                  </a:cubicBezTo>
                  <a:cubicBezTo>
                    <a:pt x="2629" y="874"/>
                    <a:pt x="2543" y="874"/>
                    <a:pt x="2438" y="874"/>
                  </a:cubicBezTo>
                  <a:cubicBezTo>
                    <a:pt x="2241" y="874"/>
                    <a:pt x="1945" y="900"/>
                    <a:pt x="1643" y="1091"/>
                  </a:cubicBezTo>
                  <a:cubicBezTo>
                    <a:pt x="1617" y="1038"/>
                    <a:pt x="1452" y="762"/>
                    <a:pt x="1367" y="710"/>
                  </a:cubicBezTo>
                  <a:lnTo>
                    <a:pt x="1341" y="710"/>
                  </a:lnTo>
                  <a:cubicBezTo>
                    <a:pt x="1341" y="710"/>
                    <a:pt x="1419" y="874"/>
                    <a:pt x="1452" y="1203"/>
                  </a:cubicBezTo>
                  <a:cubicBezTo>
                    <a:pt x="1393" y="1091"/>
                    <a:pt x="1176" y="822"/>
                    <a:pt x="1012" y="762"/>
                  </a:cubicBezTo>
                  <a:lnTo>
                    <a:pt x="1012" y="762"/>
                  </a:lnTo>
                  <a:cubicBezTo>
                    <a:pt x="1012" y="763"/>
                    <a:pt x="1124" y="901"/>
                    <a:pt x="1341" y="1255"/>
                  </a:cubicBezTo>
                  <a:cubicBezTo>
                    <a:pt x="1229" y="1255"/>
                    <a:pt x="657" y="1446"/>
                    <a:pt x="243" y="2241"/>
                  </a:cubicBezTo>
                  <a:lnTo>
                    <a:pt x="243" y="2267"/>
                  </a:lnTo>
                  <a:lnTo>
                    <a:pt x="269" y="2267"/>
                  </a:lnTo>
                  <a:lnTo>
                    <a:pt x="598" y="2215"/>
                  </a:lnTo>
                  <a:lnTo>
                    <a:pt x="598" y="2215"/>
                  </a:lnTo>
                  <a:cubicBezTo>
                    <a:pt x="545" y="2300"/>
                    <a:pt x="329" y="2629"/>
                    <a:pt x="269" y="2681"/>
                  </a:cubicBezTo>
                  <a:lnTo>
                    <a:pt x="243" y="2708"/>
                  </a:lnTo>
                  <a:lnTo>
                    <a:pt x="269" y="2708"/>
                  </a:lnTo>
                  <a:cubicBezTo>
                    <a:pt x="355" y="2655"/>
                    <a:pt x="631" y="2596"/>
                    <a:pt x="736" y="2570"/>
                  </a:cubicBezTo>
                  <a:lnTo>
                    <a:pt x="736" y="2570"/>
                  </a:lnTo>
                  <a:cubicBezTo>
                    <a:pt x="683" y="2629"/>
                    <a:pt x="572" y="2760"/>
                    <a:pt x="434" y="3062"/>
                  </a:cubicBezTo>
                  <a:cubicBezTo>
                    <a:pt x="269" y="3391"/>
                    <a:pt x="79" y="3969"/>
                    <a:pt x="0" y="4843"/>
                  </a:cubicBezTo>
                  <a:lnTo>
                    <a:pt x="26" y="4870"/>
                  </a:lnTo>
                  <a:lnTo>
                    <a:pt x="26" y="4843"/>
                  </a:lnTo>
                  <a:cubicBezTo>
                    <a:pt x="26" y="4843"/>
                    <a:pt x="927" y="2984"/>
                    <a:pt x="2898" y="2405"/>
                  </a:cubicBezTo>
                  <a:lnTo>
                    <a:pt x="2898" y="2379"/>
                  </a:lnTo>
                  <a:cubicBezTo>
                    <a:pt x="2819" y="2267"/>
                    <a:pt x="2655" y="2103"/>
                    <a:pt x="2602" y="2024"/>
                  </a:cubicBezTo>
                  <a:lnTo>
                    <a:pt x="2602" y="2024"/>
                  </a:lnTo>
                  <a:cubicBezTo>
                    <a:pt x="2681" y="2050"/>
                    <a:pt x="2872" y="2215"/>
                    <a:pt x="3010" y="2300"/>
                  </a:cubicBezTo>
                  <a:cubicBezTo>
                    <a:pt x="3036" y="2300"/>
                    <a:pt x="3227" y="1834"/>
                    <a:pt x="3476" y="1643"/>
                  </a:cubicBezTo>
                  <a:lnTo>
                    <a:pt x="3476" y="1610"/>
                  </a:lnTo>
                  <a:lnTo>
                    <a:pt x="262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40"/>
            <p:cNvSpPr/>
            <p:nvPr/>
          </p:nvSpPr>
          <p:spPr>
            <a:xfrm>
              <a:off x="3411125" y="1808300"/>
              <a:ext cx="39775" cy="60325"/>
            </a:xfrm>
            <a:custGeom>
              <a:rect b="b" l="l" r="r" t="t"/>
              <a:pathLst>
                <a:path extrusionOk="0" h="2413" w="1591">
                  <a:moveTo>
                    <a:pt x="1590" y="1"/>
                  </a:moveTo>
                  <a:lnTo>
                    <a:pt x="1479" y="86"/>
                  </a:lnTo>
                  <a:cubicBezTo>
                    <a:pt x="1452" y="86"/>
                    <a:pt x="1426" y="139"/>
                    <a:pt x="1367" y="165"/>
                  </a:cubicBezTo>
                  <a:lnTo>
                    <a:pt x="1314" y="224"/>
                  </a:lnTo>
                  <a:cubicBezTo>
                    <a:pt x="1288" y="251"/>
                    <a:pt x="1262" y="277"/>
                    <a:pt x="1229" y="277"/>
                  </a:cubicBezTo>
                  <a:lnTo>
                    <a:pt x="1229" y="303"/>
                  </a:lnTo>
                  <a:cubicBezTo>
                    <a:pt x="1124" y="415"/>
                    <a:pt x="1012" y="527"/>
                    <a:pt x="900" y="632"/>
                  </a:cubicBezTo>
                  <a:cubicBezTo>
                    <a:pt x="795" y="770"/>
                    <a:pt x="683" y="908"/>
                    <a:pt x="605" y="1072"/>
                  </a:cubicBezTo>
                  <a:cubicBezTo>
                    <a:pt x="493" y="1236"/>
                    <a:pt x="407" y="1374"/>
                    <a:pt x="329" y="1539"/>
                  </a:cubicBezTo>
                  <a:cubicBezTo>
                    <a:pt x="243" y="1676"/>
                    <a:pt x="191" y="1841"/>
                    <a:pt x="138" y="1972"/>
                  </a:cubicBezTo>
                  <a:cubicBezTo>
                    <a:pt x="138" y="2005"/>
                    <a:pt x="112" y="2031"/>
                    <a:pt x="112" y="2058"/>
                  </a:cubicBezTo>
                  <a:lnTo>
                    <a:pt x="79" y="2136"/>
                  </a:lnTo>
                  <a:cubicBezTo>
                    <a:pt x="53" y="2196"/>
                    <a:pt x="53" y="2248"/>
                    <a:pt x="26" y="2301"/>
                  </a:cubicBezTo>
                  <a:lnTo>
                    <a:pt x="0" y="2412"/>
                  </a:lnTo>
                  <a:lnTo>
                    <a:pt x="26" y="2412"/>
                  </a:lnTo>
                  <a:lnTo>
                    <a:pt x="79" y="2301"/>
                  </a:lnTo>
                  <a:cubicBezTo>
                    <a:pt x="79" y="2274"/>
                    <a:pt x="112" y="2222"/>
                    <a:pt x="138" y="2169"/>
                  </a:cubicBezTo>
                  <a:lnTo>
                    <a:pt x="164" y="2084"/>
                  </a:lnTo>
                  <a:lnTo>
                    <a:pt x="191" y="2005"/>
                  </a:lnTo>
                  <a:cubicBezTo>
                    <a:pt x="243" y="1893"/>
                    <a:pt x="302" y="1755"/>
                    <a:pt x="381" y="1644"/>
                  </a:cubicBezTo>
                  <a:lnTo>
                    <a:pt x="407" y="1591"/>
                  </a:lnTo>
                  <a:cubicBezTo>
                    <a:pt x="493" y="1427"/>
                    <a:pt x="572" y="1289"/>
                    <a:pt x="683" y="1125"/>
                  </a:cubicBezTo>
                  <a:cubicBezTo>
                    <a:pt x="769" y="960"/>
                    <a:pt x="874" y="822"/>
                    <a:pt x="986" y="691"/>
                  </a:cubicBezTo>
                  <a:lnTo>
                    <a:pt x="1012" y="658"/>
                  </a:lnTo>
                  <a:cubicBezTo>
                    <a:pt x="1097" y="553"/>
                    <a:pt x="1203" y="441"/>
                    <a:pt x="1288" y="329"/>
                  </a:cubicBezTo>
                  <a:lnTo>
                    <a:pt x="1341" y="277"/>
                  </a:lnTo>
                  <a:lnTo>
                    <a:pt x="1393" y="198"/>
                  </a:lnTo>
                  <a:cubicBezTo>
                    <a:pt x="1452" y="165"/>
                    <a:pt x="1479" y="139"/>
                    <a:pt x="1505" y="113"/>
                  </a:cubicBezTo>
                  <a:lnTo>
                    <a:pt x="159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40"/>
            <p:cNvSpPr/>
            <p:nvPr/>
          </p:nvSpPr>
          <p:spPr>
            <a:xfrm>
              <a:off x="3464500" y="1789250"/>
              <a:ext cx="9550" cy="7575"/>
            </a:xfrm>
            <a:custGeom>
              <a:rect b="b" l="l" r="r" t="t"/>
              <a:pathLst>
                <a:path extrusionOk="0" h="303" w="382">
                  <a:moveTo>
                    <a:pt x="356" y="1"/>
                  </a:moveTo>
                  <a:cubicBezTo>
                    <a:pt x="356" y="1"/>
                    <a:pt x="356" y="27"/>
                    <a:pt x="329" y="27"/>
                  </a:cubicBezTo>
                  <a:lnTo>
                    <a:pt x="277" y="27"/>
                  </a:lnTo>
                  <a:cubicBezTo>
                    <a:pt x="277" y="53"/>
                    <a:pt x="244" y="53"/>
                    <a:pt x="218" y="53"/>
                  </a:cubicBezTo>
                  <a:cubicBezTo>
                    <a:pt x="191" y="79"/>
                    <a:pt x="191" y="79"/>
                    <a:pt x="165" y="106"/>
                  </a:cubicBezTo>
                  <a:cubicBezTo>
                    <a:pt x="139" y="139"/>
                    <a:pt x="112" y="139"/>
                    <a:pt x="80" y="165"/>
                  </a:cubicBezTo>
                  <a:cubicBezTo>
                    <a:pt x="80" y="191"/>
                    <a:pt x="53" y="191"/>
                    <a:pt x="53" y="217"/>
                  </a:cubicBezTo>
                  <a:cubicBezTo>
                    <a:pt x="27" y="244"/>
                    <a:pt x="27" y="244"/>
                    <a:pt x="27" y="270"/>
                  </a:cubicBezTo>
                  <a:lnTo>
                    <a:pt x="1" y="303"/>
                  </a:lnTo>
                  <a:lnTo>
                    <a:pt x="53" y="303"/>
                  </a:lnTo>
                  <a:lnTo>
                    <a:pt x="80" y="270"/>
                  </a:lnTo>
                  <a:lnTo>
                    <a:pt x="112" y="270"/>
                  </a:lnTo>
                  <a:lnTo>
                    <a:pt x="139" y="244"/>
                  </a:lnTo>
                  <a:cubicBezTo>
                    <a:pt x="165" y="217"/>
                    <a:pt x="191" y="191"/>
                    <a:pt x="218" y="191"/>
                  </a:cubicBezTo>
                  <a:cubicBezTo>
                    <a:pt x="244" y="165"/>
                    <a:pt x="244" y="139"/>
                    <a:pt x="277" y="139"/>
                  </a:cubicBezTo>
                  <a:lnTo>
                    <a:pt x="303" y="106"/>
                  </a:lnTo>
                  <a:lnTo>
                    <a:pt x="329" y="79"/>
                  </a:lnTo>
                  <a:lnTo>
                    <a:pt x="356" y="53"/>
                  </a:lnTo>
                  <a:lnTo>
                    <a:pt x="382" y="27"/>
                  </a:lnTo>
                  <a:lnTo>
                    <a:pt x="38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40"/>
            <p:cNvSpPr/>
            <p:nvPr/>
          </p:nvSpPr>
          <p:spPr>
            <a:xfrm>
              <a:off x="3507550" y="1741275"/>
              <a:ext cx="10375" cy="13000"/>
            </a:xfrm>
            <a:custGeom>
              <a:rect b="b" l="l" r="r" t="t"/>
              <a:pathLst>
                <a:path extrusionOk="0" h="520" w="415">
                  <a:moveTo>
                    <a:pt x="0" y="1"/>
                  </a:moveTo>
                  <a:lnTo>
                    <a:pt x="0" y="27"/>
                  </a:lnTo>
                  <a:lnTo>
                    <a:pt x="0" y="53"/>
                  </a:lnTo>
                  <a:cubicBezTo>
                    <a:pt x="33" y="86"/>
                    <a:pt x="33" y="86"/>
                    <a:pt x="33" y="112"/>
                  </a:cubicBezTo>
                  <a:lnTo>
                    <a:pt x="60" y="139"/>
                  </a:lnTo>
                  <a:cubicBezTo>
                    <a:pt x="60" y="165"/>
                    <a:pt x="86" y="165"/>
                    <a:pt x="86" y="191"/>
                  </a:cubicBezTo>
                  <a:lnTo>
                    <a:pt x="165" y="303"/>
                  </a:lnTo>
                  <a:lnTo>
                    <a:pt x="250" y="382"/>
                  </a:lnTo>
                  <a:cubicBezTo>
                    <a:pt x="250" y="415"/>
                    <a:pt x="276" y="415"/>
                    <a:pt x="276" y="441"/>
                  </a:cubicBezTo>
                  <a:cubicBezTo>
                    <a:pt x="303" y="441"/>
                    <a:pt x="303" y="467"/>
                    <a:pt x="303" y="467"/>
                  </a:cubicBezTo>
                  <a:cubicBezTo>
                    <a:pt x="329" y="467"/>
                    <a:pt x="329" y="494"/>
                    <a:pt x="362" y="494"/>
                  </a:cubicBezTo>
                  <a:lnTo>
                    <a:pt x="362" y="520"/>
                  </a:lnTo>
                  <a:lnTo>
                    <a:pt x="414" y="520"/>
                  </a:lnTo>
                  <a:lnTo>
                    <a:pt x="388" y="494"/>
                  </a:lnTo>
                  <a:lnTo>
                    <a:pt x="388" y="467"/>
                  </a:lnTo>
                  <a:cubicBezTo>
                    <a:pt x="388" y="467"/>
                    <a:pt x="388" y="441"/>
                    <a:pt x="362" y="415"/>
                  </a:cubicBezTo>
                  <a:lnTo>
                    <a:pt x="362" y="382"/>
                  </a:lnTo>
                  <a:cubicBezTo>
                    <a:pt x="329" y="382"/>
                    <a:pt x="329" y="356"/>
                    <a:pt x="303" y="329"/>
                  </a:cubicBezTo>
                  <a:lnTo>
                    <a:pt x="250" y="250"/>
                  </a:lnTo>
                  <a:lnTo>
                    <a:pt x="165" y="139"/>
                  </a:lnTo>
                  <a:cubicBezTo>
                    <a:pt x="138" y="139"/>
                    <a:pt x="138" y="112"/>
                    <a:pt x="112" y="86"/>
                  </a:cubicBezTo>
                  <a:cubicBezTo>
                    <a:pt x="112" y="86"/>
                    <a:pt x="86" y="86"/>
                    <a:pt x="86" y="53"/>
                  </a:cubicBezTo>
                  <a:lnTo>
                    <a:pt x="60" y="27"/>
                  </a:lnTo>
                  <a:lnTo>
                    <a:pt x="33" y="27"/>
                  </a:ln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40"/>
            <p:cNvSpPr/>
            <p:nvPr/>
          </p:nvSpPr>
          <p:spPr>
            <a:xfrm>
              <a:off x="3410450" y="1833775"/>
              <a:ext cx="26000" cy="57525"/>
            </a:xfrm>
            <a:custGeom>
              <a:rect b="b" l="l" r="r" t="t"/>
              <a:pathLst>
                <a:path extrusionOk="0" h="2301" w="1040">
                  <a:moveTo>
                    <a:pt x="1039" y="0"/>
                  </a:moveTo>
                  <a:lnTo>
                    <a:pt x="960" y="79"/>
                  </a:lnTo>
                  <a:lnTo>
                    <a:pt x="927" y="106"/>
                  </a:lnTo>
                  <a:cubicBezTo>
                    <a:pt x="901" y="165"/>
                    <a:pt x="848" y="244"/>
                    <a:pt x="822" y="296"/>
                  </a:cubicBezTo>
                  <a:cubicBezTo>
                    <a:pt x="737" y="408"/>
                    <a:pt x="684" y="546"/>
                    <a:pt x="599" y="657"/>
                  </a:cubicBezTo>
                  <a:cubicBezTo>
                    <a:pt x="546" y="789"/>
                    <a:pt x="467" y="927"/>
                    <a:pt x="408" y="1065"/>
                  </a:cubicBezTo>
                  <a:cubicBezTo>
                    <a:pt x="356" y="1229"/>
                    <a:pt x="270" y="1367"/>
                    <a:pt x="244" y="1505"/>
                  </a:cubicBezTo>
                  <a:cubicBezTo>
                    <a:pt x="191" y="1643"/>
                    <a:pt x="139" y="1775"/>
                    <a:pt x="106" y="1886"/>
                  </a:cubicBezTo>
                  <a:cubicBezTo>
                    <a:pt x="80" y="1972"/>
                    <a:pt x="53" y="2051"/>
                    <a:pt x="53" y="2136"/>
                  </a:cubicBezTo>
                  <a:lnTo>
                    <a:pt x="27" y="2162"/>
                  </a:lnTo>
                  <a:lnTo>
                    <a:pt x="1" y="2267"/>
                  </a:lnTo>
                  <a:lnTo>
                    <a:pt x="27" y="2300"/>
                  </a:lnTo>
                  <a:lnTo>
                    <a:pt x="27" y="2267"/>
                  </a:lnTo>
                  <a:lnTo>
                    <a:pt x="53" y="2189"/>
                  </a:lnTo>
                  <a:cubicBezTo>
                    <a:pt x="80" y="2136"/>
                    <a:pt x="106" y="2103"/>
                    <a:pt x="106" y="2051"/>
                  </a:cubicBezTo>
                  <a:cubicBezTo>
                    <a:pt x="139" y="1998"/>
                    <a:pt x="165" y="1972"/>
                    <a:pt x="165" y="1913"/>
                  </a:cubicBezTo>
                  <a:cubicBezTo>
                    <a:pt x="191" y="1834"/>
                    <a:pt x="218" y="1775"/>
                    <a:pt x="244" y="1696"/>
                  </a:cubicBezTo>
                  <a:cubicBezTo>
                    <a:pt x="270" y="1643"/>
                    <a:pt x="303" y="1584"/>
                    <a:pt x="329" y="1531"/>
                  </a:cubicBezTo>
                  <a:cubicBezTo>
                    <a:pt x="382" y="1393"/>
                    <a:pt x="434" y="1255"/>
                    <a:pt x="494" y="1117"/>
                  </a:cubicBezTo>
                  <a:cubicBezTo>
                    <a:pt x="546" y="986"/>
                    <a:pt x="632" y="848"/>
                    <a:pt x="684" y="710"/>
                  </a:cubicBezTo>
                  <a:cubicBezTo>
                    <a:pt x="710" y="657"/>
                    <a:pt x="737" y="598"/>
                    <a:pt x="763" y="572"/>
                  </a:cubicBezTo>
                  <a:cubicBezTo>
                    <a:pt x="796" y="493"/>
                    <a:pt x="822" y="408"/>
                    <a:pt x="875" y="355"/>
                  </a:cubicBezTo>
                  <a:cubicBezTo>
                    <a:pt x="901" y="296"/>
                    <a:pt x="901" y="270"/>
                    <a:pt x="927" y="217"/>
                  </a:cubicBezTo>
                  <a:cubicBezTo>
                    <a:pt x="960" y="165"/>
                    <a:pt x="986" y="132"/>
                    <a:pt x="986" y="79"/>
                  </a:cubicBezTo>
                  <a:lnTo>
                    <a:pt x="103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40"/>
            <p:cNvSpPr/>
            <p:nvPr/>
          </p:nvSpPr>
          <p:spPr>
            <a:xfrm>
              <a:off x="3468625" y="1782350"/>
              <a:ext cx="25300" cy="22700"/>
            </a:xfrm>
            <a:custGeom>
              <a:rect b="b" l="l" r="r" t="t"/>
              <a:pathLst>
                <a:path extrusionOk="0" h="908" w="1012">
                  <a:moveTo>
                    <a:pt x="1012" y="1"/>
                  </a:moveTo>
                  <a:lnTo>
                    <a:pt x="959" y="27"/>
                  </a:lnTo>
                  <a:cubicBezTo>
                    <a:pt x="933" y="27"/>
                    <a:pt x="900" y="53"/>
                    <a:pt x="874" y="53"/>
                  </a:cubicBezTo>
                  <a:cubicBezTo>
                    <a:pt x="848" y="53"/>
                    <a:pt x="821" y="86"/>
                    <a:pt x="795" y="86"/>
                  </a:cubicBezTo>
                  <a:cubicBezTo>
                    <a:pt x="769" y="112"/>
                    <a:pt x="683" y="139"/>
                    <a:pt x="605" y="191"/>
                  </a:cubicBezTo>
                  <a:cubicBezTo>
                    <a:pt x="545" y="250"/>
                    <a:pt x="493" y="277"/>
                    <a:pt x="407" y="329"/>
                  </a:cubicBezTo>
                  <a:cubicBezTo>
                    <a:pt x="355" y="415"/>
                    <a:pt x="302" y="467"/>
                    <a:pt x="243" y="520"/>
                  </a:cubicBezTo>
                  <a:cubicBezTo>
                    <a:pt x="191" y="579"/>
                    <a:pt x="138" y="631"/>
                    <a:pt x="112" y="684"/>
                  </a:cubicBezTo>
                  <a:cubicBezTo>
                    <a:pt x="79" y="710"/>
                    <a:pt x="79" y="743"/>
                    <a:pt x="53" y="769"/>
                  </a:cubicBezTo>
                  <a:cubicBezTo>
                    <a:pt x="53" y="796"/>
                    <a:pt x="53" y="822"/>
                    <a:pt x="26" y="822"/>
                  </a:cubicBezTo>
                  <a:lnTo>
                    <a:pt x="0" y="875"/>
                  </a:lnTo>
                  <a:cubicBezTo>
                    <a:pt x="0" y="875"/>
                    <a:pt x="0" y="907"/>
                    <a:pt x="26" y="907"/>
                  </a:cubicBezTo>
                  <a:lnTo>
                    <a:pt x="53" y="848"/>
                  </a:lnTo>
                  <a:cubicBezTo>
                    <a:pt x="79" y="822"/>
                    <a:pt x="79" y="822"/>
                    <a:pt x="112" y="796"/>
                  </a:cubicBezTo>
                  <a:lnTo>
                    <a:pt x="164" y="743"/>
                  </a:lnTo>
                  <a:cubicBezTo>
                    <a:pt x="191" y="710"/>
                    <a:pt x="217" y="658"/>
                    <a:pt x="243" y="631"/>
                  </a:cubicBezTo>
                  <a:cubicBezTo>
                    <a:pt x="276" y="631"/>
                    <a:pt x="302" y="605"/>
                    <a:pt x="302" y="579"/>
                  </a:cubicBezTo>
                  <a:cubicBezTo>
                    <a:pt x="355" y="520"/>
                    <a:pt x="407" y="467"/>
                    <a:pt x="493" y="415"/>
                  </a:cubicBezTo>
                  <a:cubicBezTo>
                    <a:pt x="545" y="355"/>
                    <a:pt x="605" y="303"/>
                    <a:pt x="657" y="277"/>
                  </a:cubicBezTo>
                  <a:cubicBezTo>
                    <a:pt x="683" y="250"/>
                    <a:pt x="710" y="250"/>
                    <a:pt x="710" y="217"/>
                  </a:cubicBezTo>
                  <a:cubicBezTo>
                    <a:pt x="769" y="191"/>
                    <a:pt x="795" y="165"/>
                    <a:pt x="848" y="139"/>
                  </a:cubicBezTo>
                  <a:lnTo>
                    <a:pt x="900" y="112"/>
                  </a:lnTo>
                  <a:cubicBezTo>
                    <a:pt x="933" y="86"/>
                    <a:pt x="959" y="86"/>
                    <a:pt x="959" y="53"/>
                  </a:cubicBezTo>
                  <a:lnTo>
                    <a:pt x="1012" y="27"/>
                  </a:lnTo>
                  <a:lnTo>
                    <a:pt x="101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40"/>
            <p:cNvSpPr/>
            <p:nvPr/>
          </p:nvSpPr>
          <p:spPr>
            <a:xfrm>
              <a:off x="3099650" y="1976700"/>
              <a:ext cx="14475" cy="15125"/>
            </a:xfrm>
            <a:custGeom>
              <a:rect b="b" l="l" r="r" t="t"/>
              <a:pathLst>
                <a:path extrusionOk="0" h="605" w="579">
                  <a:moveTo>
                    <a:pt x="545" y="0"/>
                  </a:moveTo>
                  <a:lnTo>
                    <a:pt x="519" y="33"/>
                  </a:lnTo>
                  <a:lnTo>
                    <a:pt x="493" y="33"/>
                  </a:lnTo>
                  <a:cubicBezTo>
                    <a:pt x="493" y="33"/>
                    <a:pt x="467" y="33"/>
                    <a:pt x="440" y="59"/>
                  </a:cubicBezTo>
                  <a:lnTo>
                    <a:pt x="414" y="59"/>
                  </a:lnTo>
                  <a:cubicBezTo>
                    <a:pt x="381" y="86"/>
                    <a:pt x="355" y="112"/>
                    <a:pt x="329" y="138"/>
                  </a:cubicBezTo>
                  <a:cubicBezTo>
                    <a:pt x="276" y="165"/>
                    <a:pt x="250" y="197"/>
                    <a:pt x="217" y="224"/>
                  </a:cubicBezTo>
                  <a:cubicBezTo>
                    <a:pt x="164" y="276"/>
                    <a:pt x="138" y="303"/>
                    <a:pt x="112" y="362"/>
                  </a:cubicBezTo>
                  <a:cubicBezTo>
                    <a:pt x="85" y="388"/>
                    <a:pt x="85" y="414"/>
                    <a:pt x="53" y="441"/>
                  </a:cubicBezTo>
                  <a:lnTo>
                    <a:pt x="53" y="467"/>
                  </a:lnTo>
                  <a:cubicBezTo>
                    <a:pt x="26" y="493"/>
                    <a:pt x="26" y="526"/>
                    <a:pt x="0" y="526"/>
                  </a:cubicBezTo>
                  <a:lnTo>
                    <a:pt x="0" y="552"/>
                  </a:lnTo>
                  <a:lnTo>
                    <a:pt x="0" y="579"/>
                  </a:lnTo>
                  <a:lnTo>
                    <a:pt x="0" y="605"/>
                  </a:lnTo>
                  <a:lnTo>
                    <a:pt x="26" y="579"/>
                  </a:lnTo>
                  <a:lnTo>
                    <a:pt x="53" y="552"/>
                  </a:lnTo>
                  <a:lnTo>
                    <a:pt x="112" y="493"/>
                  </a:lnTo>
                  <a:lnTo>
                    <a:pt x="138" y="467"/>
                  </a:lnTo>
                  <a:cubicBezTo>
                    <a:pt x="164" y="441"/>
                    <a:pt x="164" y="414"/>
                    <a:pt x="191" y="414"/>
                  </a:cubicBezTo>
                  <a:cubicBezTo>
                    <a:pt x="217" y="362"/>
                    <a:pt x="250" y="329"/>
                    <a:pt x="276" y="303"/>
                  </a:cubicBezTo>
                  <a:cubicBezTo>
                    <a:pt x="329" y="276"/>
                    <a:pt x="355" y="224"/>
                    <a:pt x="381" y="197"/>
                  </a:cubicBezTo>
                  <a:cubicBezTo>
                    <a:pt x="414" y="197"/>
                    <a:pt x="414" y="165"/>
                    <a:pt x="440" y="165"/>
                  </a:cubicBezTo>
                  <a:cubicBezTo>
                    <a:pt x="440" y="138"/>
                    <a:pt x="467" y="112"/>
                    <a:pt x="467" y="112"/>
                  </a:cubicBezTo>
                  <a:cubicBezTo>
                    <a:pt x="493" y="86"/>
                    <a:pt x="493" y="86"/>
                    <a:pt x="519" y="86"/>
                  </a:cubicBezTo>
                  <a:cubicBezTo>
                    <a:pt x="519" y="59"/>
                    <a:pt x="519" y="59"/>
                    <a:pt x="545" y="59"/>
                  </a:cubicBezTo>
                  <a:lnTo>
                    <a:pt x="578" y="33"/>
                  </a:lnTo>
                  <a:lnTo>
                    <a:pt x="578"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40"/>
            <p:cNvSpPr/>
            <p:nvPr/>
          </p:nvSpPr>
          <p:spPr>
            <a:xfrm>
              <a:off x="3235825" y="1998700"/>
              <a:ext cx="30250" cy="37650"/>
            </a:xfrm>
            <a:custGeom>
              <a:rect b="b" l="l" r="r" t="t"/>
              <a:pathLst>
                <a:path extrusionOk="0" h="1506" w="1210">
                  <a:moveTo>
                    <a:pt x="1" y="1"/>
                  </a:moveTo>
                  <a:lnTo>
                    <a:pt x="60" y="80"/>
                  </a:lnTo>
                  <a:cubicBezTo>
                    <a:pt x="60" y="106"/>
                    <a:pt x="60" y="106"/>
                    <a:pt x="86" y="139"/>
                  </a:cubicBezTo>
                  <a:cubicBezTo>
                    <a:pt x="86" y="165"/>
                    <a:pt x="112" y="218"/>
                    <a:pt x="139" y="270"/>
                  </a:cubicBezTo>
                  <a:lnTo>
                    <a:pt x="165" y="329"/>
                  </a:lnTo>
                  <a:cubicBezTo>
                    <a:pt x="191" y="382"/>
                    <a:pt x="250" y="467"/>
                    <a:pt x="303" y="546"/>
                  </a:cubicBezTo>
                  <a:cubicBezTo>
                    <a:pt x="355" y="658"/>
                    <a:pt x="441" y="763"/>
                    <a:pt x="493" y="849"/>
                  </a:cubicBezTo>
                  <a:cubicBezTo>
                    <a:pt x="579" y="960"/>
                    <a:pt x="658" y="1039"/>
                    <a:pt x="717" y="1125"/>
                  </a:cubicBezTo>
                  <a:cubicBezTo>
                    <a:pt x="796" y="1177"/>
                    <a:pt x="881" y="1256"/>
                    <a:pt x="960" y="1341"/>
                  </a:cubicBezTo>
                  <a:lnTo>
                    <a:pt x="986" y="1368"/>
                  </a:lnTo>
                  <a:lnTo>
                    <a:pt x="1045" y="1394"/>
                  </a:lnTo>
                  <a:cubicBezTo>
                    <a:pt x="1072" y="1420"/>
                    <a:pt x="1098" y="1453"/>
                    <a:pt x="1124" y="1453"/>
                  </a:cubicBezTo>
                  <a:lnTo>
                    <a:pt x="1210" y="1506"/>
                  </a:lnTo>
                  <a:lnTo>
                    <a:pt x="1210" y="1479"/>
                  </a:lnTo>
                  <a:lnTo>
                    <a:pt x="1151" y="1420"/>
                  </a:lnTo>
                  <a:cubicBezTo>
                    <a:pt x="1124" y="1420"/>
                    <a:pt x="1098" y="1394"/>
                    <a:pt x="1072" y="1368"/>
                  </a:cubicBezTo>
                  <a:lnTo>
                    <a:pt x="1045" y="1315"/>
                  </a:lnTo>
                  <a:lnTo>
                    <a:pt x="986" y="1289"/>
                  </a:lnTo>
                  <a:cubicBezTo>
                    <a:pt x="934" y="1230"/>
                    <a:pt x="881" y="1177"/>
                    <a:pt x="822" y="1092"/>
                  </a:cubicBezTo>
                  <a:lnTo>
                    <a:pt x="796" y="1065"/>
                  </a:lnTo>
                  <a:cubicBezTo>
                    <a:pt x="717" y="987"/>
                    <a:pt x="658" y="875"/>
                    <a:pt x="579" y="796"/>
                  </a:cubicBezTo>
                  <a:cubicBezTo>
                    <a:pt x="493" y="711"/>
                    <a:pt x="441" y="599"/>
                    <a:pt x="388" y="494"/>
                  </a:cubicBezTo>
                  <a:cubicBezTo>
                    <a:pt x="329" y="467"/>
                    <a:pt x="303" y="408"/>
                    <a:pt x="277" y="356"/>
                  </a:cubicBezTo>
                  <a:cubicBezTo>
                    <a:pt x="250" y="329"/>
                    <a:pt x="224" y="270"/>
                    <a:pt x="191" y="244"/>
                  </a:cubicBezTo>
                  <a:cubicBezTo>
                    <a:pt x="165" y="191"/>
                    <a:pt x="139" y="165"/>
                    <a:pt x="112" y="106"/>
                  </a:cubicBezTo>
                  <a:cubicBezTo>
                    <a:pt x="112" y="106"/>
                    <a:pt x="86" y="80"/>
                    <a:pt x="86" y="5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40"/>
            <p:cNvSpPr/>
            <p:nvPr/>
          </p:nvSpPr>
          <p:spPr>
            <a:xfrm>
              <a:off x="3267375" y="2023350"/>
              <a:ext cx="21875" cy="14325"/>
            </a:xfrm>
            <a:custGeom>
              <a:rect b="b" l="l" r="r" t="t"/>
              <a:pathLst>
                <a:path extrusionOk="0" h="573" w="875">
                  <a:moveTo>
                    <a:pt x="0" y="1"/>
                  </a:moveTo>
                  <a:lnTo>
                    <a:pt x="27" y="53"/>
                  </a:lnTo>
                  <a:lnTo>
                    <a:pt x="53" y="53"/>
                  </a:lnTo>
                  <a:cubicBezTo>
                    <a:pt x="79" y="79"/>
                    <a:pt x="112" y="106"/>
                    <a:pt x="112" y="139"/>
                  </a:cubicBezTo>
                  <a:lnTo>
                    <a:pt x="138" y="165"/>
                  </a:lnTo>
                  <a:cubicBezTo>
                    <a:pt x="165" y="191"/>
                    <a:pt x="217" y="217"/>
                    <a:pt x="243" y="244"/>
                  </a:cubicBezTo>
                  <a:cubicBezTo>
                    <a:pt x="303" y="270"/>
                    <a:pt x="355" y="303"/>
                    <a:pt x="408" y="355"/>
                  </a:cubicBezTo>
                  <a:cubicBezTo>
                    <a:pt x="467" y="382"/>
                    <a:pt x="519" y="408"/>
                    <a:pt x="546" y="434"/>
                  </a:cubicBezTo>
                  <a:cubicBezTo>
                    <a:pt x="605" y="467"/>
                    <a:pt x="631" y="493"/>
                    <a:pt x="684" y="493"/>
                  </a:cubicBezTo>
                  <a:cubicBezTo>
                    <a:pt x="684" y="520"/>
                    <a:pt x="684" y="520"/>
                    <a:pt x="710" y="520"/>
                  </a:cubicBezTo>
                  <a:cubicBezTo>
                    <a:pt x="736" y="520"/>
                    <a:pt x="769" y="546"/>
                    <a:pt x="795" y="546"/>
                  </a:cubicBezTo>
                  <a:lnTo>
                    <a:pt x="822" y="546"/>
                  </a:lnTo>
                  <a:lnTo>
                    <a:pt x="848" y="572"/>
                  </a:lnTo>
                  <a:lnTo>
                    <a:pt x="874" y="572"/>
                  </a:lnTo>
                  <a:lnTo>
                    <a:pt x="874" y="546"/>
                  </a:lnTo>
                  <a:lnTo>
                    <a:pt x="822" y="520"/>
                  </a:lnTo>
                  <a:lnTo>
                    <a:pt x="795" y="493"/>
                  </a:lnTo>
                  <a:cubicBezTo>
                    <a:pt x="795" y="493"/>
                    <a:pt x="769" y="467"/>
                    <a:pt x="736" y="467"/>
                  </a:cubicBezTo>
                  <a:cubicBezTo>
                    <a:pt x="710" y="434"/>
                    <a:pt x="710" y="434"/>
                    <a:pt x="684" y="408"/>
                  </a:cubicBezTo>
                  <a:cubicBezTo>
                    <a:pt x="657" y="408"/>
                    <a:pt x="631" y="382"/>
                    <a:pt x="605" y="355"/>
                  </a:cubicBezTo>
                  <a:cubicBezTo>
                    <a:pt x="546" y="329"/>
                    <a:pt x="493" y="303"/>
                    <a:pt x="467" y="270"/>
                  </a:cubicBezTo>
                  <a:cubicBezTo>
                    <a:pt x="408" y="217"/>
                    <a:pt x="355" y="191"/>
                    <a:pt x="303" y="165"/>
                  </a:cubicBezTo>
                  <a:cubicBezTo>
                    <a:pt x="276" y="139"/>
                    <a:pt x="243" y="139"/>
                    <a:pt x="217" y="106"/>
                  </a:cubicBezTo>
                  <a:cubicBezTo>
                    <a:pt x="191" y="106"/>
                    <a:pt x="191" y="79"/>
                    <a:pt x="165" y="79"/>
                  </a:cubicBezTo>
                  <a:cubicBezTo>
                    <a:pt x="138" y="53"/>
                    <a:pt x="112" y="53"/>
                    <a:pt x="112" y="27"/>
                  </a:cubicBezTo>
                  <a:lnTo>
                    <a:pt x="53"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40"/>
            <p:cNvSpPr/>
            <p:nvPr/>
          </p:nvSpPr>
          <p:spPr>
            <a:xfrm>
              <a:off x="3291350" y="2030075"/>
              <a:ext cx="65750" cy="26825"/>
            </a:xfrm>
            <a:custGeom>
              <a:rect b="b" l="l" r="r" t="t"/>
              <a:pathLst>
                <a:path extrusionOk="0" h="1073" w="2630">
                  <a:moveTo>
                    <a:pt x="2110" y="1"/>
                  </a:moveTo>
                  <a:cubicBezTo>
                    <a:pt x="2163" y="60"/>
                    <a:pt x="2215" y="113"/>
                    <a:pt x="2241" y="198"/>
                  </a:cubicBezTo>
                  <a:cubicBezTo>
                    <a:pt x="2301" y="251"/>
                    <a:pt x="2327" y="303"/>
                    <a:pt x="2353" y="362"/>
                  </a:cubicBezTo>
                  <a:cubicBezTo>
                    <a:pt x="2406" y="441"/>
                    <a:pt x="2439" y="494"/>
                    <a:pt x="2465" y="553"/>
                  </a:cubicBezTo>
                  <a:cubicBezTo>
                    <a:pt x="2491" y="579"/>
                    <a:pt x="2491" y="606"/>
                    <a:pt x="2491" y="632"/>
                  </a:cubicBezTo>
                  <a:cubicBezTo>
                    <a:pt x="2517" y="658"/>
                    <a:pt x="2517" y="691"/>
                    <a:pt x="2517" y="691"/>
                  </a:cubicBezTo>
                  <a:cubicBezTo>
                    <a:pt x="2353" y="770"/>
                    <a:pt x="2163" y="822"/>
                    <a:pt x="1946" y="855"/>
                  </a:cubicBezTo>
                  <a:lnTo>
                    <a:pt x="1781" y="882"/>
                  </a:lnTo>
                  <a:lnTo>
                    <a:pt x="1617" y="908"/>
                  </a:lnTo>
                  <a:cubicBezTo>
                    <a:pt x="1584" y="908"/>
                    <a:pt x="1532" y="908"/>
                    <a:pt x="1505" y="934"/>
                  </a:cubicBezTo>
                  <a:lnTo>
                    <a:pt x="1289" y="934"/>
                  </a:lnTo>
                  <a:lnTo>
                    <a:pt x="1124" y="960"/>
                  </a:lnTo>
                  <a:lnTo>
                    <a:pt x="658" y="960"/>
                  </a:lnTo>
                  <a:cubicBezTo>
                    <a:pt x="434" y="960"/>
                    <a:pt x="218" y="960"/>
                    <a:pt x="1" y="934"/>
                  </a:cubicBezTo>
                  <a:lnTo>
                    <a:pt x="1" y="960"/>
                  </a:lnTo>
                  <a:cubicBezTo>
                    <a:pt x="191" y="987"/>
                    <a:pt x="382" y="1046"/>
                    <a:pt x="658" y="1046"/>
                  </a:cubicBezTo>
                  <a:cubicBezTo>
                    <a:pt x="737" y="1072"/>
                    <a:pt x="848" y="1072"/>
                    <a:pt x="960" y="1072"/>
                  </a:cubicBezTo>
                  <a:lnTo>
                    <a:pt x="1420" y="1072"/>
                  </a:lnTo>
                  <a:lnTo>
                    <a:pt x="1505" y="1046"/>
                  </a:lnTo>
                  <a:lnTo>
                    <a:pt x="1670" y="1046"/>
                  </a:lnTo>
                  <a:cubicBezTo>
                    <a:pt x="1696" y="1046"/>
                    <a:pt x="1749" y="1046"/>
                    <a:pt x="1808" y="1020"/>
                  </a:cubicBezTo>
                  <a:lnTo>
                    <a:pt x="1972" y="987"/>
                  </a:lnTo>
                  <a:cubicBezTo>
                    <a:pt x="1998" y="987"/>
                    <a:pt x="2025" y="987"/>
                    <a:pt x="2077" y="960"/>
                  </a:cubicBezTo>
                  <a:lnTo>
                    <a:pt x="2110" y="960"/>
                  </a:lnTo>
                  <a:lnTo>
                    <a:pt x="2189" y="934"/>
                  </a:lnTo>
                  <a:cubicBezTo>
                    <a:pt x="2215" y="934"/>
                    <a:pt x="2241" y="934"/>
                    <a:pt x="2241" y="908"/>
                  </a:cubicBezTo>
                  <a:lnTo>
                    <a:pt x="2274" y="908"/>
                  </a:lnTo>
                  <a:lnTo>
                    <a:pt x="2379" y="882"/>
                  </a:lnTo>
                  <a:cubicBezTo>
                    <a:pt x="2379" y="882"/>
                    <a:pt x="2406" y="855"/>
                    <a:pt x="2439" y="855"/>
                  </a:cubicBezTo>
                  <a:cubicBezTo>
                    <a:pt x="2465" y="822"/>
                    <a:pt x="2517" y="822"/>
                    <a:pt x="2544" y="796"/>
                  </a:cubicBezTo>
                  <a:lnTo>
                    <a:pt x="2603" y="770"/>
                  </a:lnTo>
                  <a:lnTo>
                    <a:pt x="2603" y="744"/>
                  </a:lnTo>
                  <a:lnTo>
                    <a:pt x="2629" y="744"/>
                  </a:lnTo>
                  <a:lnTo>
                    <a:pt x="2629" y="717"/>
                  </a:lnTo>
                  <a:lnTo>
                    <a:pt x="2629" y="691"/>
                  </a:lnTo>
                  <a:lnTo>
                    <a:pt x="2629" y="658"/>
                  </a:lnTo>
                  <a:cubicBezTo>
                    <a:pt x="2629" y="632"/>
                    <a:pt x="2603" y="632"/>
                    <a:pt x="2603" y="606"/>
                  </a:cubicBezTo>
                  <a:cubicBezTo>
                    <a:pt x="2603" y="579"/>
                    <a:pt x="2570" y="553"/>
                    <a:pt x="2544" y="494"/>
                  </a:cubicBezTo>
                  <a:cubicBezTo>
                    <a:pt x="2517" y="441"/>
                    <a:pt x="2465" y="389"/>
                    <a:pt x="2439" y="330"/>
                  </a:cubicBezTo>
                  <a:cubicBezTo>
                    <a:pt x="2379" y="251"/>
                    <a:pt x="2327" y="198"/>
                    <a:pt x="2301" y="139"/>
                  </a:cubicBezTo>
                  <a:cubicBezTo>
                    <a:pt x="2215" y="86"/>
                    <a:pt x="2189" y="34"/>
                    <a:pt x="213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40"/>
            <p:cNvSpPr/>
            <p:nvPr/>
          </p:nvSpPr>
          <p:spPr>
            <a:xfrm>
              <a:off x="3279700" y="2028775"/>
              <a:ext cx="14300" cy="6925"/>
            </a:xfrm>
            <a:custGeom>
              <a:rect b="b" l="l" r="r" t="t"/>
              <a:pathLst>
                <a:path extrusionOk="0" h="277" w="572">
                  <a:moveTo>
                    <a:pt x="0" y="0"/>
                  </a:moveTo>
                  <a:lnTo>
                    <a:pt x="0" y="27"/>
                  </a:lnTo>
                  <a:lnTo>
                    <a:pt x="26" y="27"/>
                  </a:lnTo>
                  <a:lnTo>
                    <a:pt x="26" y="53"/>
                  </a:lnTo>
                  <a:cubicBezTo>
                    <a:pt x="53" y="53"/>
                    <a:pt x="53" y="53"/>
                    <a:pt x="79" y="86"/>
                  </a:cubicBezTo>
                  <a:cubicBezTo>
                    <a:pt x="79" y="86"/>
                    <a:pt x="112" y="86"/>
                    <a:pt x="112" y="112"/>
                  </a:cubicBezTo>
                  <a:cubicBezTo>
                    <a:pt x="138" y="112"/>
                    <a:pt x="138" y="112"/>
                    <a:pt x="164" y="138"/>
                  </a:cubicBezTo>
                  <a:lnTo>
                    <a:pt x="276" y="191"/>
                  </a:lnTo>
                  <a:lnTo>
                    <a:pt x="355" y="217"/>
                  </a:lnTo>
                  <a:cubicBezTo>
                    <a:pt x="381" y="250"/>
                    <a:pt x="408" y="250"/>
                    <a:pt x="440" y="250"/>
                  </a:cubicBezTo>
                  <a:cubicBezTo>
                    <a:pt x="440" y="250"/>
                    <a:pt x="467" y="250"/>
                    <a:pt x="467" y="276"/>
                  </a:cubicBezTo>
                  <a:lnTo>
                    <a:pt x="572" y="276"/>
                  </a:lnTo>
                  <a:lnTo>
                    <a:pt x="546" y="250"/>
                  </a:lnTo>
                  <a:lnTo>
                    <a:pt x="519" y="217"/>
                  </a:lnTo>
                  <a:lnTo>
                    <a:pt x="493" y="191"/>
                  </a:lnTo>
                  <a:lnTo>
                    <a:pt x="467" y="191"/>
                  </a:lnTo>
                  <a:cubicBezTo>
                    <a:pt x="440" y="165"/>
                    <a:pt x="440" y="165"/>
                    <a:pt x="408" y="165"/>
                  </a:cubicBezTo>
                  <a:lnTo>
                    <a:pt x="302" y="112"/>
                  </a:lnTo>
                  <a:lnTo>
                    <a:pt x="191" y="53"/>
                  </a:lnTo>
                  <a:cubicBezTo>
                    <a:pt x="191" y="53"/>
                    <a:pt x="164" y="27"/>
                    <a:pt x="138" y="27"/>
                  </a:cubicBezTo>
                  <a:lnTo>
                    <a:pt x="112" y="27"/>
                  </a:lnTo>
                  <a:cubicBezTo>
                    <a:pt x="79" y="27"/>
                    <a:pt x="79" y="0"/>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40"/>
            <p:cNvSpPr/>
            <p:nvPr/>
          </p:nvSpPr>
          <p:spPr>
            <a:xfrm>
              <a:off x="3100950" y="1984250"/>
              <a:ext cx="18600" cy="19250"/>
            </a:xfrm>
            <a:custGeom>
              <a:rect b="b" l="l" r="r" t="t"/>
              <a:pathLst>
                <a:path extrusionOk="0" h="770" w="744">
                  <a:moveTo>
                    <a:pt x="717" y="1"/>
                  </a:moveTo>
                  <a:cubicBezTo>
                    <a:pt x="717" y="1"/>
                    <a:pt x="691" y="1"/>
                    <a:pt x="691" y="27"/>
                  </a:cubicBezTo>
                  <a:cubicBezTo>
                    <a:pt x="658" y="27"/>
                    <a:pt x="631" y="60"/>
                    <a:pt x="605" y="60"/>
                  </a:cubicBezTo>
                  <a:cubicBezTo>
                    <a:pt x="605" y="86"/>
                    <a:pt x="605" y="86"/>
                    <a:pt x="579" y="86"/>
                  </a:cubicBezTo>
                  <a:cubicBezTo>
                    <a:pt x="553" y="112"/>
                    <a:pt x="553" y="112"/>
                    <a:pt x="526" y="139"/>
                  </a:cubicBezTo>
                  <a:cubicBezTo>
                    <a:pt x="493" y="139"/>
                    <a:pt x="467" y="165"/>
                    <a:pt x="441" y="191"/>
                  </a:cubicBezTo>
                  <a:cubicBezTo>
                    <a:pt x="388" y="224"/>
                    <a:pt x="329" y="277"/>
                    <a:pt x="277" y="303"/>
                  </a:cubicBezTo>
                  <a:cubicBezTo>
                    <a:pt x="250" y="355"/>
                    <a:pt x="198" y="415"/>
                    <a:pt x="165" y="467"/>
                  </a:cubicBezTo>
                  <a:cubicBezTo>
                    <a:pt x="112" y="493"/>
                    <a:pt x="112" y="553"/>
                    <a:pt x="86" y="605"/>
                  </a:cubicBezTo>
                  <a:lnTo>
                    <a:pt x="60" y="605"/>
                  </a:lnTo>
                  <a:cubicBezTo>
                    <a:pt x="60" y="631"/>
                    <a:pt x="33" y="684"/>
                    <a:pt x="33" y="684"/>
                  </a:cubicBezTo>
                  <a:lnTo>
                    <a:pt x="33" y="717"/>
                  </a:lnTo>
                  <a:lnTo>
                    <a:pt x="1" y="769"/>
                  </a:lnTo>
                  <a:lnTo>
                    <a:pt x="33" y="769"/>
                  </a:lnTo>
                  <a:lnTo>
                    <a:pt x="60" y="743"/>
                  </a:lnTo>
                  <a:cubicBezTo>
                    <a:pt x="60" y="717"/>
                    <a:pt x="86" y="717"/>
                    <a:pt x="86" y="684"/>
                  </a:cubicBezTo>
                  <a:cubicBezTo>
                    <a:pt x="112" y="684"/>
                    <a:pt x="112" y="658"/>
                    <a:pt x="112" y="631"/>
                  </a:cubicBezTo>
                  <a:cubicBezTo>
                    <a:pt x="139" y="605"/>
                    <a:pt x="165" y="579"/>
                    <a:pt x="198" y="553"/>
                  </a:cubicBezTo>
                  <a:lnTo>
                    <a:pt x="224" y="520"/>
                  </a:lnTo>
                  <a:cubicBezTo>
                    <a:pt x="277" y="467"/>
                    <a:pt x="303" y="415"/>
                    <a:pt x="362" y="388"/>
                  </a:cubicBezTo>
                  <a:cubicBezTo>
                    <a:pt x="388" y="329"/>
                    <a:pt x="441" y="303"/>
                    <a:pt x="493" y="250"/>
                  </a:cubicBezTo>
                  <a:cubicBezTo>
                    <a:pt x="526" y="224"/>
                    <a:pt x="579" y="191"/>
                    <a:pt x="605" y="165"/>
                  </a:cubicBezTo>
                  <a:lnTo>
                    <a:pt x="631" y="139"/>
                  </a:lnTo>
                  <a:cubicBezTo>
                    <a:pt x="658" y="112"/>
                    <a:pt x="691" y="86"/>
                    <a:pt x="691" y="60"/>
                  </a:cubicBezTo>
                  <a:lnTo>
                    <a:pt x="717" y="27"/>
                  </a:lnTo>
                  <a:cubicBezTo>
                    <a:pt x="743" y="1"/>
                    <a:pt x="743" y="1"/>
                    <a:pt x="7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40"/>
            <p:cNvSpPr/>
            <p:nvPr/>
          </p:nvSpPr>
          <p:spPr>
            <a:xfrm>
              <a:off x="3146950" y="1873375"/>
              <a:ext cx="105325" cy="119125"/>
            </a:xfrm>
            <a:custGeom>
              <a:rect b="b" l="l" r="r" t="t"/>
              <a:pathLst>
                <a:path extrusionOk="0" h="4765" w="4213">
                  <a:moveTo>
                    <a:pt x="4186" y="0"/>
                  </a:moveTo>
                  <a:cubicBezTo>
                    <a:pt x="3970" y="552"/>
                    <a:pt x="3746" y="1045"/>
                    <a:pt x="3477" y="1479"/>
                  </a:cubicBezTo>
                  <a:cubicBezTo>
                    <a:pt x="3450" y="1538"/>
                    <a:pt x="3418" y="1590"/>
                    <a:pt x="3391" y="1617"/>
                  </a:cubicBezTo>
                  <a:lnTo>
                    <a:pt x="3391" y="1643"/>
                  </a:lnTo>
                  <a:cubicBezTo>
                    <a:pt x="3365" y="1669"/>
                    <a:pt x="3339" y="1702"/>
                    <a:pt x="3339" y="1728"/>
                  </a:cubicBezTo>
                  <a:cubicBezTo>
                    <a:pt x="3312" y="1755"/>
                    <a:pt x="3286" y="1781"/>
                    <a:pt x="3286" y="1807"/>
                  </a:cubicBezTo>
                  <a:cubicBezTo>
                    <a:pt x="3253" y="1833"/>
                    <a:pt x="3227" y="1893"/>
                    <a:pt x="3201" y="1919"/>
                  </a:cubicBezTo>
                  <a:cubicBezTo>
                    <a:pt x="3148" y="1998"/>
                    <a:pt x="3089" y="2083"/>
                    <a:pt x="3036" y="2136"/>
                  </a:cubicBezTo>
                  <a:cubicBezTo>
                    <a:pt x="2898" y="2359"/>
                    <a:pt x="2734" y="2576"/>
                    <a:pt x="2544" y="2793"/>
                  </a:cubicBezTo>
                  <a:cubicBezTo>
                    <a:pt x="2379" y="2983"/>
                    <a:pt x="2215" y="3181"/>
                    <a:pt x="1998" y="3371"/>
                  </a:cubicBezTo>
                  <a:cubicBezTo>
                    <a:pt x="1808" y="3535"/>
                    <a:pt x="1611" y="3700"/>
                    <a:pt x="1394" y="3890"/>
                  </a:cubicBezTo>
                  <a:cubicBezTo>
                    <a:pt x="1151" y="4054"/>
                    <a:pt x="927" y="4219"/>
                    <a:pt x="710" y="4357"/>
                  </a:cubicBezTo>
                  <a:cubicBezTo>
                    <a:pt x="461" y="4521"/>
                    <a:pt x="217" y="4659"/>
                    <a:pt x="1" y="4738"/>
                  </a:cubicBezTo>
                  <a:lnTo>
                    <a:pt x="1" y="4764"/>
                  </a:lnTo>
                  <a:cubicBezTo>
                    <a:pt x="296" y="4685"/>
                    <a:pt x="572" y="4547"/>
                    <a:pt x="763" y="4462"/>
                  </a:cubicBezTo>
                  <a:cubicBezTo>
                    <a:pt x="1013" y="4330"/>
                    <a:pt x="1256" y="4192"/>
                    <a:pt x="1479" y="4028"/>
                  </a:cubicBezTo>
                  <a:cubicBezTo>
                    <a:pt x="1939" y="3726"/>
                    <a:pt x="2353" y="3345"/>
                    <a:pt x="2708" y="2931"/>
                  </a:cubicBezTo>
                  <a:cubicBezTo>
                    <a:pt x="3089" y="2491"/>
                    <a:pt x="3391" y="2031"/>
                    <a:pt x="3641" y="1564"/>
                  </a:cubicBezTo>
                  <a:cubicBezTo>
                    <a:pt x="3884" y="1045"/>
                    <a:pt x="4075" y="552"/>
                    <a:pt x="421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40"/>
            <p:cNvSpPr/>
            <p:nvPr/>
          </p:nvSpPr>
          <p:spPr>
            <a:xfrm>
              <a:off x="3132500" y="1757050"/>
              <a:ext cx="279300" cy="217700"/>
            </a:xfrm>
            <a:custGeom>
              <a:rect b="b" l="l" r="r" t="t"/>
              <a:pathLst>
                <a:path extrusionOk="0" h="8708" w="11172">
                  <a:moveTo>
                    <a:pt x="6926" y="1"/>
                  </a:moveTo>
                  <a:cubicBezTo>
                    <a:pt x="6926" y="1"/>
                    <a:pt x="6572" y="79"/>
                    <a:pt x="6217" y="277"/>
                  </a:cubicBezTo>
                  <a:cubicBezTo>
                    <a:pt x="5750" y="520"/>
                    <a:pt x="5474" y="848"/>
                    <a:pt x="5448" y="1262"/>
                  </a:cubicBezTo>
                  <a:cubicBezTo>
                    <a:pt x="5422" y="1262"/>
                    <a:pt x="5310" y="1367"/>
                    <a:pt x="5284" y="1591"/>
                  </a:cubicBezTo>
                  <a:cubicBezTo>
                    <a:pt x="5257" y="1860"/>
                    <a:pt x="5343" y="2353"/>
                    <a:pt x="5967" y="3175"/>
                  </a:cubicBezTo>
                  <a:cubicBezTo>
                    <a:pt x="5803" y="3096"/>
                    <a:pt x="5178" y="2793"/>
                    <a:pt x="4817" y="1919"/>
                  </a:cubicBezTo>
                  <a:lnTo>
                    <a:pt x="4817" y="1887"/>
                  </a:lnTo>
                  <a:cubicBezTo>
                    <a:pt x="4817" y="1887"/>
                    <a:pt x="4574" y="1670"/>
                    <a:pt x="4791" y="901"/>
                  </a:cubicBezTo>
                  <a:lnTo>
                    <a:pt x="4791" y="875"/>
                  </a:lnTo>
                  <a:cubicBezTo>
                    <a:pt x="4764" y="875"/>
                    <a:pt x="3779" y="1341"/>
                    <a:pt x="3700" y="2051"/>
                  </a:cubicBezTo>
                  <a:cubicBezTo>
                    <a:pt x="3641" y="2110"/>
                    <a:pt x="3312" y="2577"/>
                    <a:pt x="4028" y="4489"/>
                  </a:cubicBezTo>
                  <a:cubicBezTo>
                    <a:pt x="3831" y="4219"/>
                    <a:pt x="3148" y="3148"/>
                    <a:pt x="3371" y="1998"/>
                  </a:cubicBezTo>
                  <a:cubicBezTo>
                    <a:pt x="3371" y="1998"/>
                    <a:pt x="3312" y="1532"/>
                    <a:pt x="3917" y="848"/>
                  </a:cubicBezTo>
                  <a:lnTo>
                    <a:pt x="3917" y="848"/>
                  </a:lnTo>
                  <a:cubicBezTo>
                    <a:pt x="3917" y="848"/>
                    <a:pt x="3588" y="1013"/>
                    <a:pt x="3286" y="1289"/>
                  </a:cubicBezTo>
                  <a:cubicBezTo>
                    <a:pt x="2905" y="1670"/>
                    <a:pt x="2740" y="2051"/>
                    <a:pt x="2793" y="2412"/>
                  </a:cubicBezTo>
                  <a:cubicBezTo>
                    <a:pt x="2767" y="2439"/>
                    <a:pt x="2655" y="2708"/>
                    <a:pt x="2655" y="3234"/>
                  </a:cubicBezTo>
                  <a:cubicBezTo>
                    <a:pt x="2655" y="3726"/>
                    <a:pt x="2767" y="4600"/>
                    <a:pt x="3207" y="5829"/>
                  </a:cubicBezTo>
                  <a:cubicBezTo>
                    <a:pt x="2957" y="5369"/>
                    <a:pt x="1972" y="3529"/>
                    <a:pt x="2221" y="1972"/>
                  </a:cubicBezTo>
                  <a:lnTo>
                    <a:pt x="2221" y="1946"/>
                  </a:lnTo>
                  <a:lnTo>
                    <a:pt x="2189" y="1946"/>
                  </a:lnTo>
                  <a:lnTo>
                    <a:pt x="2189" y="1972"/>
                  </a:lnTo>
                  <a:cubicBezTo>
                    <a:pt x="2189" y="1972"/>
                    <a:pt x="1591" y="2682"/>
                    <a:pt x="1669" y="4134"/>
                  </a:cubicBezTo>
                  <a:cubicBezTo>
                    <a:pt x="1124" y="4903"/>
                    <a:pt x="960" y="5750"/>
                    <a:pt x="822" y="6434"/>
                  </a:cubicBezTo>
                  <a:cubicBezTo>
                    <a:pt x="743" y="6736"/>
                    <a:pt x="684" y="7012"/>
                    <a:pt x="631" y="7229"/>
                  </a:cubicBezTo>
                  <a:cubicBezTo>
                    <a:pt x="631" y="7091"/>
                    <a:pt x="657" y="6848"/>
                    <a:pt x="631" y="6598"/>
                  </a:cubicBezTo>
                  <a:cubicBezTo>
                    <a:pt x="631" y="6598"/>
                    <a:pt x="546" y="7748"/>
                    <a:pt x="0" y="8681"/>
                  </a:cubicBezTo>
                  <a:lnTo>
                    <a:pt x="0" y="8707"/>
                  </a:lnTo>
                  <a:lnTo>
                    <a:pt x="27" y="8707"/>
                  </a:lnTo>
                  <a:cubicBezTo>
                    <a:pt x="27" y="8707"/>
                    <a:pt x="250" y="8681"/>
                    <a:pt x="657" y="8491"/>
                  </a:cubicBezTo>
                  <a:cubicBezTo>
                    <a:pt x="1039" y="8353"/>
                    <a:pt x="1643" y="8024"/>
                    <a:pt x="2412" y="7446"/>
                  </a:cubicBezTo>
                  <a:lnTo>
                    <a:pt x="2412" y="7446"/>
                  </a:lnTo>
                  <a:cubicBezTo>
                    <a:pt x="2326" y="7584"/>
                    <a:pt x="2136" y="7939"/>
                    <a:pt x="1860" y="8241"/>
                  </a:cubicBezTo>
                  <a:lnTo>
                    <a:pt x="1860" y="8267"/>
                  </a:lnTo>
                  <a:lnTo>
                    <a:pt x="1893" y="8267"/>
                  </a:lnTo>
                  <a:cubicBezTo>
                    <a:pt x="1919" y="8241"/>
                    <a:pt x="3476" y="7117"/>
                    <a:pt x="4436" y="4929"/>
                  </a:cubicBezTo>
                  <a:lnTo>
                    <a:pt x="4436" y="4903"/>
                  </a:lnTo>
                  <a:lnTo>
                    <a:pt x="4410" y="4929"/>
                  </a:lnTo>
                  <a:cubicBezTo>
                    <a:pt x="4410" y="4929"/>
                    <a:pt x="4324" y="5008"/>
                    <a:pt x="4107" y="5205"/>
                  </a:cubicBezTo>
                  <a:cubicBezTo>
                    <a:pt x="4193" y="5008"/>
                    <a:pt x="4548" y="4324"/>
                    <a:pt x="5284" y="3832"/>
                  </a:cubicBezTo>
                  <a:lnTo>
                    <a:pt x="5284" y="3805"/>
                  </a:lnTo>
                  <a:cubicBezTo>
                    <a:pt x="5284" y="3805"/>
                    <a:pt x="5119" y="3667"/>
                    <a:pt x="5014" y="3398"/>
                  </a:cubicBezTo>
                  <a:lnTo>
                    <a:pt x="5014" y="3398"/>
                  </a:lnTo>
                  <a:cubicBezTo>
                    <a:pt x="5093" y="3503"/>
                    <a:pt x="5284" y="3694"/>
                    <a:pt x="5671" y="3779"/>
                  </a:cubicBezTo>
                  <a:cubicBezTo>
                    <a:pt x="6052" y="3779"/>
                    <a:pt x="6985" y="3779"/>
                    <a:pt x="8214" y="4738"/>
                  </a:cubicBezTo>
                  <a:lnTo>
                    <a:pt x="8241" y="4738"/>
                  </a:lnTo>
                  <a:cubicBezTo>
                    <a:pt x="8241" y="4712"/>
                    <a:pt x="8135" y="4489"/>
                    <a:pt x="7721" y="4186"/>
                  </a:cubicBezTo>
                  <a:lnTo>
                    <a:pt x="7721" y="4186"/>
                  </a:lnTo>
                  <a:cubicBezTo>
                    <a:pt x="7859" y="4246"/>
                    <a:pt x="8135" y="4384"/>
                    <a:pt x="8464" y="4653"/>
                  </a:cubicBezTo>
                  <a:cubicBezTo>
                    <a:pt x="8595" y="4765"/>
                    <a:pt x="8760" y="4955"/>
                    <a:pt x="8924" y="5146"/>
                  </a:cubicBezTo>
                  <a:cubicBezTo>
                    <a:pt x="9312" y="5639"/>
                    <a:pt x="9745" y="6158"/>
                    <a:pt x="10238" y="6158"/>
                  </a:cubicBezTo>
                  <a:lnTo>
                    <a:pt x="10297" y="6158"/>
                  </a:lnTo>
                  <a:lnTo>
                    <a:pt x="10297" y="6132"/>
                  </a:lnTo>
                  <a:cubicBezTo>
                    <a:pt x="10297" y="6132"/>
                    <a:pt x="10133" y="5915"/>
                    <a:pt x="10376" y="5586"/>
                  </a:cubicBezTo>
                  <a:lnTo>
                    <a:pt x="10376" y="5560"/>
                  </a:lnTo>
                  <a:cubicBezTo>
                    <a:pt x="10376" y="5560"/>
                    <a:pt x="10159" y="5698"/>
                    <a:pt x="9995" y="5888"/>
                  </a:cubicBezTo>
                  <a:cubicBezTo>
                    <a:pt x="9995" y="5862"/>
                    <a:pt x="10021" y="5698"/>
                    <a:pt x="10435" y="5258"/>
                  </a:cubicBezTo>
                  <a:cubicBezTo>
                    <a:pt x="10462" y="5231"/>
                    <a:pt x="10817" y="5067"/>
                    <a:pt x="10928" y="4515"/>
                  </a:cubicBezTo>
                  <a:lnTo>
                    <a:pt x="10895" y="4489"/>
                  </a:lnTo>
                  <a:cubicBezTo>
                    <a:pt x="10895" y="4489"/>
                    <a:pt x="10817" y="4574"/>
                    <a:pt x="10626" y="4627"/>
                  </a:cubicBezTo>
                  <a:cubicBezTo>
                    <a:pt x="10731" y="4515"/>
                    <a:pt x="11145" y="4081"/>
                    <a:pt x="10895" y="3313"/>
                  </a:cubicBezTo>
                  <a:lnTo>
                    <a:pt x="10869" y="3313"/>
                  </a:lnTo>
                  <a:cubicBezTo>
                    <a:pt x="10869" y="3313"/>
                    <a:pt x="10731" y="3589"/>
                    <a:pt x="10488" y="3667"/>
                  </a:cubicBezTo>
                  <a:cubicBezTo>
                    <a:pt x="10541" y="3615"/>
                    <a:pt x="10679" y="3424"/>
                    <a:pt x="10679" y="3175"/>
                  </a:cubicBezTo>
                  <a:lnTo>
                    <a:pt x="10679" y="3148"/>
                  </a:lnTo>
                  <a:cubicBezTo>
                    <a:pt x="10679" y="3148"/>
                    <a:pt x="10271" y="2465"/>
                    <a:pt x="11007" y="960"/>
                  </a:cubicBezTo>
                  <a:lnTo>
                    <a:pt x="11007" y="960"/>
                  </a:lnTo>
                  <a:lnTo>
                    <a:pt x="10652" y="1479"/>
                  </a:lnTo>
                  <a:cubicBezTo>
                    <a:pt x="10731" y="1262"/>
                    <a:pt x="10955" y="684"/>
                    <a:pt x="11171" y="277"/>
                  </a:cubicBezTo>
                  <a:lnTo>
                    <a:pt x="11171" y="244"/>
                  </a:lnTo>
                  <a:lnTo>
                    <a:pt x="11007" y="244"/>
                  </a:lnTo>
                  <a:cubicBezTo>
                    <a:pt x="10731" y="244"/>
                    <a:pt x="10271" y="329"/>
                    <a:pt x="10159" y="986"/>
                  </a:cubicBezTo>
                  <a:cubicBezTo>
                    <a:pt x="10133" y="1013"/>
                    <a:pt x="9883" y="1262"/>
                    <a:pt x="9667" y="1643"/>
                  </a:cubicBezTo>
                  <a:cubicBezTo>
                    <a:pt x="9476" y="1972"/>
                    <a:pt x="9253" y="2517"/>
                    <a:pt x="9338" y="3069"/>
                  </a:cubicBezTo>
                  <a:cubicBezTo>
                    <a:pt x="9285" y="2958"/>
                    <a:pt x="9174" y="2682"/>
                    <a:pt x="9147" y="2379"/>
                  </a:cubicBezTo>
                  <a:lnTo>
                    <a:pt x="9121" y="2379"/>
                  </a:lnTo>
                  <a:cubicBezTo>
                    <a:pt x="9121" y="2412"/>
                    <a:pt x="8957" y="3286"/>
                    <a:pt x="9640" y="4653"/>
                  </a:cubicBezTo>
                  <a:cubicBezTo>
                    <a:pt x="9338" y="4272"/>
                    <a:pt x="8024" y="2603"/>
                    <a:pt x="8431" y="934"/>
                  </a:cubicBezTo>
                  <a:cubicBezTo>
                    <a:pt x="8464" y="934"/>
                    <a:pt x="8569" y="960"/>
                    <a:pt x="8793" y="1098"/>
                  </a:cubicBezTo>
                  <a:lnTo>
                    <a:pt x="8793" y="1065"/>
                  </a:lnTo>
                  <a:cubicBezTo>
                    <a:pt x="8793" y="1065"/>
                    <a:pt x="8681" y="822"/>
                    <a:pt x="8490" y="520"/>
                  </a:cubicBezTo>
                  <a:cubicBezTo>
                    <a:pt x="8543" y="520"/>
                    <a:pt x="8681" y="546"/>
                    <a:pt x="8871" y="631"/>
                  </a:cubicBezTo>
                  <a:lnTo>
                    <a:pt x="8871" y="605"/>
                  </a:lnTo>
                  <a:cubicBezTo>
                    <a:pt x="8871" y="605"/>
                    <a:pt x="8595" y="165"/>
                    <a:pt x="8103" y="139"/>
                  </a:cubicBezTo>
                  <a:cubicBezTo>
                    <a:pt x="8076" y="165"/>
                    <a:pt x="6848" y="1013"/>
                    <a:pt x="7478" y="3148"/>
                  </a:cubicBezTo>
                  <a:cubicBezTo>
                    <a:pt x="7419" y="3096"/>
                    <a:pt x="7255" y="2931"/>
                    <a:pt x="7176" y="2655"/>
                  </a:cubicBezTo>
                  <a:lnTo>
                    <a:pt x="7117" y="2577"/>
                  </a:lnTo>
                  <a:lnTo>
                    <a:pt x="7091" y="2577"/>
                  </a:lnTo>
                  <a:cubicBezTo>
                    <a:pt x="7064" y="2603"/>
                    <a:pt x="7255" y="3175"/>
                    <a:pt x="7669" y="3753"/>
                  </a:cubicBezTo>
                  <a:cubicBezTo>
                    <a:pt x="7445" y="3615"/>
                    <a:pt x="6434" y="2931"/>
                    <a:pt x="6493" y="1919"/>
                  </a:cubicBezTo>
                  <a:cubicBezTo>
                    <a:pt x="6493" y="1887"/>
                    <a:pt x="6269" y="1203"/>
                    <a:pt x="69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40"/>
            <p:cNvSpPr/>
            <p:nvPr/>
          </p:nvSpPr>
          <p:spPr>
            <a:xfrm>
              <a:off x="3252250" y="2013000"/>
              <a:ext cx="24025" cy="22700"/>
            </a:xfrm>
            <a:custGeom>
              <a:rect b="b" l="l" r="r" t="t"/>
              <a:pathLst>
                <a:path extrusionOk="0" h="908" w="961">
                  <a:moveTo>
                    <a:pt x="1" y="1"/>
                  </a:moveTo>
                  <a:lnTo>
                    <a:pt x="27" y="60"/>
                  </a:lnTo>
                  <a:cubicBezTo>
                    <a:pt x="27" y="86"/>
                    <a:pt x="27" y="112"/>
                    <a:pt x="60" y="112"/>
                  </a:cubicBezTo>
                  <a:cubicBezTo>
                    <a:pt x="60" y="139"/>
                    <a:pt x="86" y="165"/>
                    <a:pt x="86" y="191"/>
                  </a:cubicBezTo>
                  <a:cubicBezTo>
                    <a:pt x="112" y="250"/>
                    <a:pt x="165" y="303"/>
                    <a:pt x="224" y="355"/>
                  </a:cubicBezTo>
                  <a:cubicBezTo>
                    <a:pt x="277" y="441"/>
                    <a:pt x="329" y="493"/>
                    <a:pt x="388" y="553"/>
                  </a:cubicBezTo>
                  <a:cubicBezTo>
                    <a:pt x="441" y="605"/>
                    <a:pt x="494" y="658"/>
                    <a:pt x="579" y="717"/>
                  </a:cubicBezTo>
                  <a:cubicBezTo>
                    <a:pt x="632" y="743"/>
                    <a:pt x="684" y="796"/>
                    <a:pt x="770" y="822"/>
                  </a:cubicBezTo>
                  <a:cubicBezTo>
                    <a:pt x="770" y="822"/>
                    <a:pt x="796" y="848"/>
                    <a:pt x="822" y="848"/>
                  </a:cubicBezTo>
                  <a:cubicBezTo>
                    <a:pt x="848" y="881"/>
                    <a:pt x="881" y="881"/>
                    <a:pt x="908" y="881"/>
                  </a:cubicBezTo>
                  <a:lnTo>
                    <a:pt x="960" y="907"/>
                  </a:lnTo>
                  <a:lnTo>
                    <a:pt x="960" y="881"/>
                  </a:lnTo>
                  <a:lnTo>
                    <a:pt x="908" y="848"/>
                  </a:lnTo>
                  <a:cubicBezTo>
                    <a:pt x="908" y="848"/>
                    <a:pt x="881" y="822"/>
                    <a:pt x="848" y="822"/>
                  </a:cubicBezTo>
                  <a:lnTo>
                    <a:pt x="796" y="769"/>
                  </a:lnTo>
                  <a:cubicBezTo>
                    <a:pt x="770" y="743"/>
                    <a:pt x="717" y="717"/>
                    <a:pt x="684" y="684"/>
                  </a:cubicBezTo>
                  <a:cubicBezTo>
                    <a:pt x="658" y="658"/>
                    <a:pt x="658" y="658"/>
                    <a:pt x="632" y="631"/>
                  </a:cubicBezTo>
                  <a:cubicBezTo>
                    <a:pt x="579" y="579"/>
                    <a:pt x="494" y="520"/>
                    <a:pt x="441" y="467"/>
                  </a:cubicBezTo>
                  <a:cubicBezTo>
                    <a:pt x="388" y="415"/>
                    <a:pt x="329" y="355"/>
                    <a:pt x="277" y="303"/>
                  </a:cubicBezTo>
                  <a:cubicBezTo>
                    <a:pt x="277" y="303"/>
                    <a:pt x="250" y="277"/>
                    <a:pt x="224" y="250"/>
                  </a:cubicBezTo>
                  <a:cubicBezTo>
                    <a:pt x="191" y="224"/>
                    <a:pt x="165" y="191"/>
                    <a:pt x="139" y="165"/>
                  </a:cubicBezTo>
                  <a:lnTo>
                    <a:pt x="86" y="86"/>
                  </a:lnTo>
                  <a:cubicBezTo>
                    <a:pt x="86" y="86"/>
                    <a:pt x="60" y="60"/>
                    <a:pt x="60" y="27"/>
                  </a:cubicBez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40"/>
            <p:cNvSpPr/>
            <p:nvPr/>
          </p:nvSpPr>
          <p:spPr>
            <a:xfrm>
              <a:off x="3296775" y="1955500"/>
              <a:ext cx="2150" cy="2825"/>
            </a:xfrm>
            <a:custGeom>
              <a:rect b="b" l="l" r="r" t="t"/>
              <a:pathLst>
                <a:path extrusionOk="0" h="113" w="86">
                  <a:moveTo>
                    <a:pt x="27" y="1"/>
                  </a:moveTo>
                  <a:cubicBezTo>
                    <a:pt x="27" y="1"/>
                    <a:pt x="1" y="1"/>
                    <a:pt x="1" y="27"/>
                  </a:cubicBezTo>
                  <a:lnTo>
                    <a:pt x="1" y="60"/>
                  </a:lnTo>
                  <a:lnTo>
                    <a:pt x="1" y="86"/>
                  </a:lnTo>
                  <a:lnTo>
                    <a:pt x="27" y="86"/>
                  </a:lnTo>
                  <a:lnTo>
                    <a:pt x="27" y="112"/>
                  </a:lnTo>
                  <a:lnTo>
                    <a:pt x="53" y="112"/>
                  </a:lnTo>
                  <a:lnTo>
                    <a:pt x="53" y="86"/>
                  </a:lnTo>
                  <a:lnTo>
                    <a:pt x="86" y="86"/>
                  </a:lnTo>
                  <a:lnTo>
                    <a:pt x="86" y="60"/>
                  </a:lnTo>
                  <a:lnTo>
                    <a:pt x="86"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40"/>
            <p:cNvSpPr/>
            <p:nvPr/>
          </p:nvSpPr>
          <p:spPr>
            <a:xfrm>
              <a:off x="3298100" y="1950750"/>
              <a:ext cx="6250" cy="3475"/>
            </a:xfrm>
            <a:custGeom>
              <a:rect b="b" l="l" r="r" t="t"/>
              <a:pathLst>
                <a:path extrusionOk="0" h="139" w="250">
                  <a:moveTo>
                    <a:pt x="0" y="0"/>
                  </a:moveTo>
                  <a:lnTo>
                    <a:pt x="0" y="26"/>
                  </a:lnTo>
                  <a:lnTo>
                    <a:pt x="33" y="26"/>
                  </a:lnTo>
                  <a:lnTo>
                    <a:pt x="33" y="53"/>
                  </a:lnTo>
                  <a:lnTo>
                    <a:pt x="59" y="53"/>
                  </a:lnTo>
                  <a:lnTo>
                    <a:pt x="59" y="86"/>
                  </a:lnTo>
                  <a:lnTo>
                    <a:pt x="112" y="112"/>
                  </a:lnTo>
                  <a:lnTo>
                    <a:pt x="138" y="112"/>
                  </a:lnTo>
                  <a:lnTo>
                    <a:pt x="138" y="138"/>
                  </a:lnTo>
                  <a:lnTo>
                    <a:pt x="250" y="138"/>
                  </a:lnTo>
                  <a:lnTo>
                    <a:pt x="250" y="112"/>
                  </a:lnTo>
                  <a:cubicBezTo>
                    <a:pt x="250" y="86"/>
                    <a:pt x="224" y="86"/>
                    <a:pt x="224" y="86"/>
                  </a:cubicBezTo>
                  <a:cubicBezTo>
                    <a:pt x="224" y="53"/>
                    <a:pt x="197" y="53"/>
                    <a:pt x="197" y="53"/>
                  </a:cubicBezTo>
                  <a:lnTo>
                    <a:pt x="164" y="26"/>
                  </a:lnTo>
                  <a:lnTo>
                    <a:pt x="11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40"/>
            <p:cNvSpPr/>
            <p:nvPr/>
          </p:nvSpPr>
          <p:spPr>
            <a:xfrm>
              <a:off x="3300875" y="2020550"/>
              <a:ext cx="7600" cy="4150"/>
            </a:xfrm>
            <a:custGeom>
              <a:rect b="b" l="l" r="r" t="t"/>
              <a:pathLst>
                <a:path extrusionOk="0" h="166" w="304">
                  <a:moveTo>
                    <a:pt x="27" y="1"/>
                  </a:moveTo>
                  <a:cubicBezTo>
                    <a:pt x="1" y="1"/>
                    <a:pt x="1" y="1"/>
                    <a:pt x="1" y="27"/>
                  </a:cubicBezTo>
                  <a:lnTo>
                    <a:pt x="27" y="27"/>
                  </a:lnTo>
                  <a:lnTo>
                    <a:pt x="27" y="1"/>
                  </a:lnTo>
                  <a:close/>
                  <a:moveTo>
                    <a:pt x="53" y="1"/>
                  </a:moveTo>
                  <a:lnTo>
                    <a:pt x="27" y="27"/>
                  </a:lnTo>
                  <a:lnTo>
                    <a:pt x="27" y="53"/>
                  </a:lnTo>
                  <a:lnTo>
                    <a:pt x="53" y="86"/>
                  </a:lnTo>
                  <a:lnTo>
                    <a:pt x="86" y="113"/>
                  </a:lnTo>
                  <a:lnTo>
                    <a:pt x="139" y="139"/>
                  </a:lnTo>
                  <a:lnTo>
                    <a:pt x="165" y="165"/>
                  </a:lnTo>
                  <a:lnTo>
                    <a:pt x="303" y="165"/>
                  </a:lnTo>
                  <a:lnTo>
                    <a:pt x="303" y="139"/>
                  </a:lnTo>
                  <a:lnTo>
                    <a:pt x="277" y="139"/>
                  </a:lnTo>
                  <a:cubicBezTo>
                    <a:pt x="277" y="113"/>
                    <a:pt x="277" y="113"/>
                    <a:pt x="250" y="113"/>
                  </a:cubicBezTo>
                  <a:lnTo>
                    <a:pt x="250" y="86"/>
                  </a:lnTo>
                  <a:lnTo>
                    <a:pt x="218" y="86"/>
                  </a:lnTo>
                  <a:lnTo>
                    <a:pt x="165" y="53"/>
                  </a:lnTo>
                  <a:lnTo>
                    <a:pt x="113" y="27"/>
                  </a:lnTo>
                  <a:lnTo>
                    <a:pt x="86" y="27"/>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40"/>
            <p:cNvSpPr/>
            <p:nvPr/>
          </p:nvSpPr>
          <p:spPr>
            <a:xfrm>
              <a:off x="3300875" y="1943850"/>
              <a:ext cx="6275" cy="4125"/>
            </a:xfrm>
            <a:custGeom>
              <a:rect b="b" l="l" r="r" t="t"/>
              <a:pathLst>
                <a:path extrusionOk="0" h="165" w="251">
                  <a:moveTo>
                    <a:pt x="1" y="0"/>
                  </a:moveTo>
                  <a:lnTo>
                    <a:pt x="1" y="33"/>
                  </a:lnTo>
                  <a:cubicBezTo>
                    <a:pt x="1" y="33"/>
                    <a:pt x="27" y="33"/>
                    <a:pt x="27" y="59"/>
                  </a:cubicBezTo>
                  <a:lnTo>
                    <a:pt x="53" y="86"/>
                  </a:lnTo>
                  <a:lnTo>
                    <a:pt x="86" y="112"/>
                  </a:lnTo>
                  <a:lnTo>
                    <a:pt x="139" y="138"/>
                  </a:lnTo>
                  <a:lnTo>
                    <a:pt x="165" y="164"/>
                  </a:lnTo>
                  <a:lnTo>
                    <a:pt x="250" y="164"/>
                  </a:lnTo>
                  <a:lnTo>
                    <a:pt x="250" y="138"/>
                  </a:lnTo>
                  <a:lnTo>
                    <a:pt x="218" y="112"/>
                  </a:lnTo>
                  <a:cubicBezTo>
                    <a:pt x="218" y="86"/>
                    <a:pt x="191" y="86"/>
                    <a:pt x="191" y="86"/>
                  </a:cubicBezTo>
                  <a:lnTo>
                    <a:pt x="165" y="33"/>
                  </a:lnTo>
                  <a:lnTo>
                    <a:pt x="11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40"/>
            <p:cNvSpPr/>
            <p:nvPr/>
          </p:nvSpPr>
          <p:spPr>
            <a:xfrm>
              <a:off x="3303675" y="1936450"/>
              <a:ext cx="6100" cy="5450"/>
            </a:xfrm>
            <a:custGeom>
              <a:rect b="b" l="l" r="r" t="t"/>
              <a:pathLst>
                <a:path extrusionOk="0" h="218" w="244">
                  <a:moveTo>
                    <a:pt x="1" y="0"/>
                  </a:moveTo>
                  <a:lnTo>
                    <a:pt x="1" y="27"/>
                  </a:lnTo>
                  <a:lnTo>
                    <a:pt x="1" y="53"/>
                  </a:lnTo>
                  <a:lnTo>
                    <a:pt x="27" y="53"/>
                  </a:lnTo>
                  <a:lnTo>
                    <a:pt x="27" y="79"/>
                  </a:lnTo>
                  <a:lnTo>
                    <a:pt x="53" y="106"/>
                  </a:lnTo>
                  <a:lnTo>
                    <a:pt x="79" y="165"/>
                  </a:lnTo>
                  <a:lnTo>
                    <a:pt x="138" y="191"/>
                  </a:lnTo>
                  <a:cubicBezTo>
                    <a:pt x="138" y="191"/>
                    <a:pt x="165" y="191"/>
                    <a:pt x="165" y="217"/>
                  </a:cubicBezTo>
                  <a:lnTo>
                    <a:pt x="244" y="217"/>
                  </a:lnTo>
                  <a:lnTo>
                    <a:pt x="244" y="191"/>
                  </a:lnTo>
                  <a:cubicBezTo>
                    <a:pt x="217" y="191"/>
                    <a:pt x="217" y="165"/>
                    <a:pt x="217" y="165"/>
                  </a:cubicBezTo>
                  <a:cubicBezTo>
                    <a:pt x="217" y="132"/>
                    <a:pt x="191" y="132"/>
                    <a:pt x="191" y="106"/>
                  </a:cubicBezTo>
                  <a:lnTo>
                    <a:pt x="165" y="79"/>
                  </a:lnTo>
                  <a:lnTo>
                    <a:pt x="106" y="53"/>
                  </a:lnTo>
                  <a:cubicBezTo>
                    <a:pt x="106" y="27"/>
                    <a:pt x="79" y="27"/>
                    <a:pt x="79" y="27"/>
                  </a:cubicBezTo>
                  <a:lnTo>
                    <a:pt x="53"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40"/>
            <p:cNvSpPr/>
            <p:nvPr/>
          </p:nvSpPr>
          <p:spPr>
            <a:xfrm>
              <a:off x="3288550" y="2028125"/>
              <a:ext cx="13675" cy="6100"/>
            </a:xfrm>
            <a:custGeom>
              <a:rect b="b" l="l" r="r" t="t"/>
              <a:pathLst>
                <a:path extrusionOk="0" h="244" w="547">
                  <a:moveTo>
                    <a:pt x="1" y="0"/>
                  </a:moveTo>
                  <a:lnTo>
                    <a:pt x="27" y="26"/>
                  </a:lnTo>
                  <a:lnTo>
                    <a:pt x="27" y="53"/>
                  </a:lnTo>
                  <a:cubicBezTo>
                    <a:pt x="54" y="53"/>
                    <a:pt x="54" y="53"/>
                    <a:pt x="86" y="79"/>
                  </a:cubicBezTo>
                  <a:cubicBezTo>
                    <a:pt x="113" y="112"/>
                    <a:pt x="139" y="112"/>
                    <a:pt x="139" y="138"/>
                  </a:cubicBezTo>
                  <a:cubicBezTo>
                    <a:pt x="192" y="164"/>
                    <a:pt x="218" y="164"/>
                    <a:pt x="251" y="191"/>
                  </a:cubicBezTo>
                  <a:cubicBezTo>
                    <a:pt x="277" y="191"/>
                    <a:pt x="303" y="217"/>
                    <a:pt x="356" y="217"/>
                  </a:cubicBezTo>
                  <a:cubicBezTo>
                    <a:pt x="382" y="243"/>
                    <a:pt x="415" y="243"/>
                    <a:pt x="415" y="243"/>
                  </a:cubicBezTo>
                  <a:lnTo>
                    <a:pt x="546" y="243"/>
                  </a:lnTo>
                  <a:lnTo>
                    <a:pt x="546" y="217"/>
                  </a:lnTo>
                  <a:lnTo>
                    <a:pt x="520" y="217"/>
                  </a:lnTo>
                  <a:cubicBezTo>
                    <a:pt x="520" y="217"/>
                    <a:pt x="494" y="217"/>
                    <a:pt x="494" y="191"/>
                  </a:cubicBezTo>
                  <a:lnTo>
                    <a:pt x="468" y="191"/>
                  </a:lnTo>
                  <a:cubicBezTo>
                    <a:pt x="441" y="191"/>
                    <a:pt x="441" y="164"/>
                    <a:pt x="441" y="164"/>
                  </a:cubicBezTo>
                  <a:cubicBezTo>
                    <a:pt x="415" y="164"/>
                    <a:pt x="382" y="164"/>
                    <a:pt x="382" y="138"/>
                  </a:cubicBezTo>
                  <a:cubicBezTo>
                    <a:pt x="356" y="138"/>
                    <a:pt x="330" y="112"/>
                    <a:pt x="277" y="112"/>
                  </a:cubicBezTo>
                  <a:cubicBezTo>
                    <a:pt x="251" y="79"/>
                    <a:pt x="218" y="79"/>
                    <a:pt x="192" y="53"/>
                  </a:cubicBezTo>
                  <a:cubicBezTo>
                    <a:pt x="165" y="53"/>
                    <a:pt x="165" y="53"/>
                    <a:pt x="139" y="26"/>
                  </a:cubicBezTo>
                  <a:lnTo>
                    <a:pt x="113" y="26"/>
                  </a:lnTo>
                  <a:cubicBezTo>
                    <a:pt x="86" y="26"/>
                    <a:pt x="86" y="0"/>
                    <a:pt x="5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40"/>
            <p:cNvSpPr/>
            <p:nvPr/>
          </p:nvSpPr>
          <p:spPr>
            <a:xfrm>
              <a:off x="3269350" y="1872050"/>
              <a:ext cx="24650" cy="78725"/>
            </a:xfrm>
            <a:custGeom>
              <a:rect b="b" l="l" r="r" t="t"/>
              <a:pathLst>
                <a:path extrusionOk="0" h="3149" w="986">
                  <a:moveTo>
                    <a:pt x="0" y="0"/>
                  </a:moveTo>
                  <a:lnTo>
                    <a:pt x="0" y="27"/>
                  </a:lnTo>
                  <a:cubicBezTo>
                    <a:pt x="112" y="276"/>
                    <a:pt x="224" y="520"/>
                    <a:pt x="329" y="769"/>
                  </a:cubicBezTo>
                  <a:cubicBezTo>
                    <a:pt x="362" y="901"/>
                    <a:pt x="414" y="1012"/>
                    <a:pt x="467" y="1150"/>
                  </a:cubicBezTo>
                  <a:lnTo>
                    <a:pt x="526" y="1341"/>
                  </a:lnTo>
                  <a:lnTo>
                    <a:pt x="578" y="1532"/>
                  </a:lnTo>
                  <a:cubicBezTo>
                    <a:pt x="578" y="1591"/>
                    <a:pt x="605" y="1617"/>
                    <a:pt x="605" y="1670"/>
                  </a:cubicBezTo>
                  <a:cubicBezTo>
                    <a:pt x="605" y="1696"/>
                    <a:pt x="605" y="1722"/>
                    <a:pt x="631" y="1755"/>
                  </a:cubicBezTo>
                  <a:lnTo>
                    <a:pt x="631" y="1781"/>
                  </a:lnTo>
                  <a:cubicBezTo>
                    <a:pt x="631" y="1834"/>
                    <a:pt x="657" y="1886"/>
                    <a:pt x="657" y="1946"/>
                  </a:cubicBezTo>
                  <a:lnTo>
                    <a:pt x="690" y="1972"/>
                  </a:lnTo>
                  <a:cubicBezTo>
                    <a:pt x="690" y="2024"/>
                    <a:pt x="690" y="2084"/>
                    <a:pt x="716" y="2136"/>
                  </a:cubicBezTo>
                  <a:lnTo>
                    <a:pt x="716" y="2189"/>
                  </a:lnTo>
                  <a:lnTo>
                    <a:pt x="716" y="2215"/>
                  </a:lnTo>
                  <a:lnTo>
                    <a:pt x="743" y="2327"/>
                  </a:lnTo>
                  <a:cubicBezTo>
                    <a:pt x="769" y="2412"/>
                    <a:pt x="769" y="2491"/>
                    <a:pt x="795" y="2576"/>
                  </a:cubicBezTo>
                  <a:cubicBezTo>
                    <a:pt x="795" y="2629"/>
                    <a:pt x="795" y="2682"/>
                    <a:pt x="822" y="2741"/>
                  </a:cubicBezTo>
                  <a:lnTo>
                    <a:pt x="822" y="2905"/>
                  </a:lnTo>
                  <a:cubicBezTo>
                    <a:pt x="854" y="2984"/>
                    <a:pt x="854" y="3069"/>
                    <a:pt x="881" y="3148"/>
                  </a:cubicBezTo>
                  <a:lnTo>
                    <a:pt x="907" y="3148"/>
                  </a:lnTo>
                  <a:cubicBezTo>
                    <a:pt x="907" y="3069"/>
                    <a:pt x="933" y="3010"/>
                    <a:pt x="933" y="2931"/>
                  </a:cubicBezTo>
                  <a:lnTo>
                    <a:pt x="933" y="2905"/>
                  </a:lnTo>
                  <a:cubicBezTo>
                    <a:pt x="960" y="2846"/>
                    <a:pt x="960" y="2793"/>
                    <a:pt x="960" y="2741"/>
                  </a:cubicBezTo>
                  <a:lnTo>
                    <a:pt x="960" y="2708"/>
                  </a:lnTo>
                  <a:cubicBezTo>
                    <a:pt x="986" y="2576"/>
                    <a:pt x="986" y="2438"/>
                    <a:pt x="986" y="2300"/>
                  </a:cubicBezTo>
                  <a:cubicBezTo>
                    <a:pt x="986" y="2300"/>
                    <a:pt x="986" y="2274"/>
                    <a:pt x="960" y="2248"/>
                  </a:cubicBezTo>
                  <a:lnTo>
                    <a:pt x="960" y="2110"/>
                  </a:lnTo>
                  <a:cubicBezTo>
                    <a:pt x="960" y="2024"/>
                    <a:pt x="960" y="1972"/>
                    <a:pt x="933" y="1919"/>
                  </a:cubicBezTo>
                  <a:lnTo>
                    <a:pt x="933" y="1886"/>
                  </a:lnTo>
                  <a:cubicBezTo>
                    <a:pt x="933" y="1834"/>
                    <a:pt x="933" y="1781"/>
                    <a:pt x="907" y="1722"/>
                  </a:cubicBezTo>
                  <a:lnTo>
                    <a:pt x="907" y="1670"/>
                  </a:lnTo>
                  <a:cubicBezTo>
                    <a:pt x="907" y="1670"/>
                    <a:pt x="907" y="1643"/>
                    <a:pt x="881" y="1617"/>
                  </a:cubicBezTo>
                  <a:cubicBezTo>
                    <a:pt x="881" y="1558"/>
                    <a:pt x="881" y="1505"/>
                    <a:pt x="854" y="1479"/>
                  </a:cubicBezTo>
                  <a:lnTo>
                    <a:pt x="795" y="1262"/>
                  </a:lnTo>
                  <a:lnTo>
                    <a:pt x="769" y="1229"/>
                  </a:lnTo>
                  <a:cubicBezTo>
                    <a:pt x="769" y="1177"/>
                    <a:pt x="743" y="1124"/>
                    <a:pt x="716" y="1065"/>
                  </a:cubicBezTo>
                  <a:cubicBezTo>
                    <a:pt x="716" y="1012"/>
                    <a:pt x="690" y="960"/>
                    <a:pt x="657" y="901"/>
                  </a:cubicBezTo>
                  <a:lnTo>
                    <a:pt x="631" y="874"/>
                  </a:lnTo>
                  <a:cubicBezTo>
                    <a:pt x="605" y="822"/>
                    <a:pt x="578" y="769"/>
                    <a:pt x="552" y="710"/>
                  </a:cubicBezTo>
                  <a:lnTo>
                    <a:pt x="552" y="684"/>
                  </a:lnTo>
                  <a:cubicBezTo>
                    <a:pt x="388" y="382"/>
                    <a:pt x="224" y="165"/>
                    <a:pt x="3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40"/>
            <p:cNvSpPr/>
            <p:nvPr/>
          </p:nvSpPr>
          <p:spPr>
            <a:xfrm>
              <a:off x="3294800" y="2023350"/>
              <a:ext cx="10225" cy="6750"/>
            </a:xfrm>
            <a:custGeom>
              <a:rect b="b" l="l" r="r" t="t"/>
              <a:pathLst>
                <a:path extrusionOk="0" h="270" w="409">
                  <a:moveTo>
                    <a:pt x="1" y="1"/>
                  </a:moveTo>
                  <a:lnTo>
                    <a:pt x="27" y="27"/>
                  </a:lnTo>
                  <a:cubicBezTo>
                    <a:pt x="27" y="53"/>
                    <a:pt x="27" y="53"/>
                    <a:pt x="53" y="79"/>
                  </a:cubicBezTo>
                  <a:cubicBezTo>
                    <a:pt x="80" y="106"/>
                    <a:pt x="80" y="106"/>
                    <a:pt x="106" y="139"/>
                  </a:cubicBezTo>
                  <a:cubicBezTo>
                    <a:pt x="132" y="165"/>
                    <a:pt x="132" y="165"/>
                    <a:pt x="165" y="191"/>
                  </a:cubicBezTo>
                  <a:cubicBezTo>
                    <a:pt x="191" y="217"/>
                    <a:pt x="218" y="217"/>
                    <a:pt x="244" y="244"/>
                  </a:cubicBezTo>
                  <a:lnTo>
                    <a:pt x="296" y="244"/>
                  </a:lnTo>
                  <a:cubicBezTo>
                    <a:pt x="296" y="270"/>
                    <a:pt x="329" y="270"/>
                    <a:pt x="329" y="270"/>
                  </a:cubicBezTo>
                  <a:lnTo>
                    <a:pt x="408" y="270"/>
                  </a:lnTo>
                  <a:lnTo>
                    <a:pt x="408" y="244"/>
                  </a:lnTo>
                  <a:lnTo>
                    <a:pt x="382" y="244"/>
                  </a:lnTo>
                  <a:cubicBezTo>
                    <a:pt x="382" y="217"/>
                    <a:pt x="356" y="217"/>
                    <a:pt x="356" y="217"/>
                  </a:cubicBezTo>
                  <a:cubicBezTo>
                    <a:pt x="356" y="191"/>
                    <a:pt x="356" y="191"/>
                    <a:pt x="329" y="191"/>
                  </a:cubicBezTo>
                  <a:lnTo>
                    <a:pt x="296" y="165"/>
                  </a:lnTo>
                  <a:cubicBezTo>
                    <a:pt x="270" y="139"/>
                    <a:pt x="244" y="139"/>
                    <a:pt x="218" y="106"/>
                  </a:cubicBezTo>
                  <a:cubicBezTo>
                    <a:pt x="191" y="79"/>
                    <a:pt x="191" y="79"/>
                    <a:pt x="165" y="53"/>
                  </a:cubicBezTo>
                  <a:cubicBezTo>
                    <a:pt x="132" y="53"/>
                    <a:pt x="132" y="53"/>
                    <a:pt x="106" y="27"/>
                  </a:cubicBezTo>
                  <a:lnTo>
                    <a:pt x="80"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40"/>
            <p:cNvSpPr/>
            <p:nvPr/>
          </p:nvSpPr>
          <p:spPr>
            <a:xfrm>
              <a:off x="3099650" y="1955500"/>
              <a:ext cx="30900" cy="25325"/>
            </a:xfrm>
            <a:custGeom>
              <a:rect b="b" l="l" r="r" t="t"/>
              <a:pathLst>
                <a:path extrusionOk="0" h="1013" w="1236">
                  <a:moveTo>
                    <a:pt x="1203" y="1"/>
                  </a:moveTo>
                  <a:lnTo>
                    <a:pt x="1150" y="60"/>
                  </a:lnTo>
                  <a:cubicBezTo>
                    <a:pt x="1150" y="60"/>
                    <a:pt x="1124" y="60"/>
                    <a:pt x="1124" y="86"/>
                  </a:cubicBezTo>
                  <a:cubicBezTo>
                    <a:pt x="1097" y="86"/>
                    <a:pt x="1038" y="112"/>
                    <a:pt x="1012" y="139"/>
                  </a:cubicBezTo>
                  <a:cubicBezTo>
                    <a:pt x="986" y="165"/>
                    <a:pt x="959" y="165"/>
                    <a:pt x="933" y="191"/>
                  </a:cubicBezTo>
                  <a:cubicBezTo>
                    <a:pt x="907" y="224"/>
                    <a:pt x="848" y="250"/>
                    <a:pt x="795" y="303"/>
                  </a:cubicBezTo>
                  <a:lnTo>
                    <a:pt x="578" y="467"/>
                  </a:lnTo>
                  <a:lnTo>
                    <a:pt x="355" y="658"/>
                  </a:lnTo>
                  <a:cubicBezTo>
                    <a:pt x="302" y="684"/>
                    <a:pt x="276" y="743"/>
                    <a:pt x="217" y="769"/>
                  </a:cubicBezTo>
                  <a:cubicBezTo>
                    <a:pt x="217" y="796"/>
                    <a:pt x="191" y="796"/>
                    <a:pt x="164" y="822"/>
                  </a:cubicBezTo>
                  <a:cubicBezTo>
                    <a:pt x="138" y="848"/>
                    <a:pt x="112" y="881"/>
                    <a:pt x="85" y="907"/>
                  </a:cubicBezTo>
                  <a:lnTo>
                    <a:pt x="53" y="934"/>
                  </a:lnTo>
                  <a:lnTo>
                    <a:pt x="0" y="986"/>
                  </a:lnTo>
                  <a:lnTo>
                    <a:pt x="0" y="1013"/>
                  </a:lnTo>
                  <a:lnTo>
                    <a:pt x="53" y="986"/>
                  </a:lnTo>
                  <a:cubicBezTo>
                    <a:pt x="85" y="960"/>
                    <a:pt x="85" y="960"/>
                    <a:pt x="112" y="960"/>
                  </a:cubicBezTo>
                  <a:cubicBezTo>
                    <a:pt x="138" y="934"/>
                    <a:pt x="164" y="907"/>
                    <a:pt x="217" y="881"/>
                  </a:cubicBezTo>
                  <a:cubicBezTo>
                    <a:pt x="250" y="848"/>
                    <a:pt x="250" y="848"/>
                    <a:pt x="276" y="822"/>
                  </a:cubicBezTo>
                  <a:cubicBezTo>
                    <a:pt x="329" y="796"/>
                    <a:pt x="355" y="769"/>
                    <a:pt x="414" y="717"/>
                  </a:cubicBezTo>
                  <a:lnTo>
                    <a:pt x="631" y="553"/>
                  </a:lnTo>
                  <a:lnTo>
                    <a:pt x="848" y="356"/>
                  </a:lnTo>
                  <a:cubicBezTo>
                    <a:pt x="907" y="329"/>
                    <a:pt x="959" y="277"/>
                    <a:pt x="986" y="250"/>
                  </a:cubicBezTo>
                  <a:cubicBezTo>
                    <a:pt x="1012" y="224"/>
                    <a:pt x="1038" y="224"/>
                    <a:pt x="1038" y="191"/>
                  </a:cubicBezTo>
                  <a:cubicBezTo>
                    <a:pt x="1097" y="165"/>
                    <a:pt x="1124" y="139"/>
                    <a:pt x="1150" y="112"/>
                  </a:cubicBezTo>
                  <a:lnTo>
                    <a:pt x="1176" y="86"/>
                  </a:lnTo>
                  <a:lnTo>
                    <a:pt x="1235" y="27"/>
                  </a:lnTo>
                  <a:lnTo>
                    <a:pt x="123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40"/>
            <p:cNvSpPr/>
            <p:nvPr/>
          </p:nvSpPr>
          <p:spPr>
            <a:xfrm>
              <a:off x="3105050" y="1903600"/>
              <a:ext cx="43900" cy="68350"/>
            </a:xfrm>
            <a:custGeom>
              <a:rect b="b" l="l" r="r" t="t"/>
              <a:pathLst>
                <a:path extrusionOk="0" h="2734" w="1756">
                  <a:moveTo>
                    <a:pt x="1729" y="0"/>
                  </a:moveTo>
                  <a:cubicBezTo>
                    <a:pt x="1703" y="79"/>
                    <a:pt x="1644" y="164"/>
                    <a:pt x="1617" y="243"/>
                  </a:cubicBezTo>
                  <a:cubicBezTo>
                    <a:pt x="1591" y="270"/>
                    <a:pt x="1565" y="329"/>
                    <a:pt x="1565" y="355"/>
                  </a:cubicBezTo>
                  <a:cubicBezTo>
                    <a:pt x="1539" y="434"/>
                    <a:pt x="1512" y="493"/>
                    <a:pt x="1453" y="546"/>
                  </a:cubicBezTo>
                  <a:cubicBezTo>
                    <a:pt x="1427" y="598"/>
                    <a:pt x="1401" y="684"/>
                    <a:pt x="1374" y="736"/>
                  </a:cubicBezTo>
                  <a:cubicBezTo>
                    <a:pt x="1348" y="789"/>
                    <a:pt x="1315" y="874"/>
                    <a:pt x="1263" y="953"/>
                  </a:cubicBezTo>
                  <a:cubicBezTo>
                    <a:pt x="1236" y="1012"/>
                    <a:pt x="1236" y="1038"/>
                    <a:pt x="1210" y="1091"/>
                  </a:cubicBezTo>
                  <a:lnTo>
                    <a:pt x="1098" y="1255"/>
                  </a:lnTo>
                  <a:cubicBezTo>
                    <a:pt x="1098" y="1282"/>
                    <a:pt x="1072" y="1314"/>
                    <a:pt x="1072" y="1341"/>
                  </a:cubicBezTo>
                  <a:cubicBezTo>
                    <a:pt x="1046" y="1367"/>
                    <a:pt x="1046" y="1420"/>
                    <a:pt x="1019" y="1446"/>
                  </a:cubicBezTo>
                  <a:lnTo>
                    <a:pt x="908" y="1610"/>
                  </a:lnTo>
                  <a:cubicBezTo>
                    <a:pt x="881" y="1669"/>
                    <a:pt x="855" y="1696"/>
                    <a:pt x="855" y="1722"/>
                  </a:cubicBezTo>
                  <a:cubicBezTo>
                    <a:pt x="822" y="1748"/>
                    <a:pt x="822" y="1774"/>
                    <a:pt x="796" y="1807"/>
                  </a:cubicBezTo>
                  <a:lnTo>
                    <a:pt x="770" y="1834"/>
                  </a:lnTo>
                  <a:cubicBezTo>
                    <a:pt x="770" y="1834"/>
                    <a:pt x="770" y="1860"/>
                    <a:pt x="743" y="1886"/>
                  </a:cubicBezTo>
                  <a:lnTo>
                    <a:pt x="691" y="1998"/>
                  </a:lnTo>
                  <a:cubicBezTo>
                    <a:pt x="632" y="2024"/>
                    <a:pt x="605" y="2077"/>
                    <a:pt x="579" y="2136"/>
                  </a:cubicBezTo>
                  <a:lnTo>
                    <a:pt x="527" y="2215"/>
                  </a:lnTo>
                  <a:cubicBezTo>
                    <a:pt x="494" y="2215"/>
                    <a:pt x="494" y="2241"/>
                    <a:pt x="467" y="2241"/>
                  </a:cubicBezTo>
                  <a:cubicBezTo>
                    <a:pt x="467" y="2267"/>
                    <a:pt x="467" y="2267"/>
                    <a:pt x="441" y="2300"/>
                  </a:cubicBezTo>
                  <a:lnTo>
                    <a:pt x="415" y="2326"/>
                  </a:lnTo>
                  <a:lnTo>
                    <a:pt x="389" y="2353"/>
                  </a:lnTo>
                  <a:lnTo>
                    <a:pt x="303" y="2432"/>
                  </a:lnTo>
                  <a:cubicBezTo>
                    <a:pt x="224" y="2543"/>
                    <a:pt x="139" y="2629"/>
                    <a:pt x="34" y="2707"/>
                  </a:cubicBezTo>
                  <a:lnTo>
                    <a:pt x="1" y="2707"/>
                  </a:lnTo>
                  <a:cubicBezTo>
                    <a:pt x="1" y="2734"/>
                    <a:pt x="34" y="2734"/>
                    <a:pt x="34" y="2734"/>
                  </a:cubicBezTo>
                  <a:cubicBezTo>
                    <a:pt x="86" y="2707"/>
                    <a:pt x="139" y="2655"/>
                    <a:pt x="198" y="2629"/>
                  </a:cubicBezTo>
                  <a:cubicBezTo>
                    <a:pt x="224" y="2596"/>
                    <a:pt x="251" y="2569"/>
                    <a:pt x="277" y="2543"/>
                  </a:cubicBezTo>
                  <a:cubicBezTo>
                    <a:pt x="303" y="2543"/>
                    <a:pt x="303" y="2543"/>
                    <a:pt x="303" y="2517"/>
                  </a:cubicBezTo>
                  <a:cubicBezTo>
                    <a:pt x="329" y="2517"/>
                    <a:pt x="329" y="2491"/>
                    <a:pt x="362" y="2491"/>
                  </a:cubicBezTo>
                  <a:lnTo>
                    <a:pt x="441" y="2405"/>
                  </a:lnTo>
                  <a:cubicBezTo>
                    <a:pt x="441" y="2405"/>
                    <a:pt x="467" y="2379"/>
                    <a:pt x="467" y="2353"/>
                  </a:cubicBezTo>
                  <a:cubicBezTo>
                    <a:pt x="494" y="2353"/>
                    <a:pt x="494" y="2353"/>
                    <a:pt x="494" y="2326"/>
                  </a:cubicBezTo>
                  <a:lnTo>
                    <a:pt x="527" y="2326"/>
                  </a:lnTo>
                  <a:cubicBezTo>
                    <a:pt x="553" y="2300"/>
                    <a:pt x="553" y="2267"/>
                    <a:pt x="579" y="2267"/>
                  </a:cubicBezTo>
                  <a:lnTo>
                    <a:pt x="632" y="2188"/>
                  </a:lnTo>
                  <a:cubicBezTo>
                    <a:pt x="796" y="1972"/>
                    <a:pt x="934" y="1748"/>
                    <a:pt x="1098" y="1505"/>
                  </a:cubicBezTo>
                  <a:cubicBezTo>
                    <a:pt x="1125" y="1446"/>
                    <a:pt x="1125" y="1420"/>
                    <a:pt x="1151" y="1367"/>
                  </a:cubicBezTo>
                  <a:cubicBezTo>
                    <a:pt x="1184" y="1367"/>
                    <a:pt x="1184" y="1341"/>
                    <a:pt x="1184" y="1314"/>
                  </a:cubicBezTo>
                  <a:cubicBezTo>
                    <a:pt x="1210" y="1282"/>
                    <a:pt x="1210" y="1282"/>
                    <a:pt x="1236" y="1255"/>
                  </a:cubicBezTo>
                  <a:cubicBezTo>
                    <a:pt x="1236" y="1203"/>
                    <a:pt x="1263" y="1176"/>
                    <a:pt x="1289" y="1150"/>
                  </a:cubicBezTo>
                  <a:cubicBezTo>
                    <a:pt x="1315" y="1091"/>
                    <a:pt x="1315" y="1038"/>
                    <a:pt x="1348" y="1012"/>
                  </a:cubicBezTo>
                  <a:cubicBezTo>
                    <a:pt x="1374" y="927"/>
                    <a:pt x="1427" y="848"/>
                    <a:pt x="1453" y="762"/>
                  </a:cubicBezTo>
                  <a:lnTo>
                    <a:pt x="1479" y="684"/>
                  </a:lnTo>
                  <a:cubicBezTo>
                    <a:pt x="1539" y="598"/>
                    <a:pt x="1565" y="493"/>
                    <a:pt x="1617" y="381"/>
                  </a:cubicBezTo>
                  <a:cubicBezTo>
                    <a:pt x="1617" y="355"/>
                    <a:pt x="1644" y="296"/>
                    <a:pt x="1644" y="243"/>
                  </a:cubicBezTo>
                  <a:cubicBezTo>
                    <a:pt x="1703" y="164"/>
                    <a:pt x="1729" y="79"/>
                    <a:pt x="175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40"/>
            <p:cNvSpPr/>
            <p:nvPr/>
          </p:nvSpPr>
          <p:spPr>
            <a:xfrm>
              <a:off x="3072200" y="1939075"/>
              <a:ext cx="33700" cy="10375"/>
            </a:xfrm>
            <a:custGeom>
              <a:rect b="b" l="l" r="r" t="t"/>
              <a:pathLst>
                <a:path extrusionOk="0" h="415" w="1348">
                  <a:moveTo>
                    <a:pt x="1315" y="1"/>
                  </a:moveTo>
                  <a:cubicBezTo>
                    <a:pt x="1289" y="1"/>
                    <a:pt x="1289" y="27"/>
                    <a:pt x="1262" y="27"/>
                  </a:cubicBezTo>
                  <a:cubicBezTo>
                    <a:pt x="1236" y="60"/>
                    <a:pt x="1210" y="60"/>
                    <a:pt x="1124" y="86"/>
                  </a:cubicBezTo>
                  <a:cubicBezTo>
                    <a:pt x="1098" y="86"/>
                    <a:pt x="1072" y="86"/>
                    <a:pt x="1045" y="112"/>
                  </a:cubicBezTo>
                  <a:cubicBezTo>
                    <a:pt x="1019" y="112"/>
                    <a:pt x="960" y="112"/>
                    <a:pt x="907" y="139"/>
                  </a:cubicBezTo>
                  <a:lnTo>
                    <a:pt x="658" y="191"/>
                  </a:lnTo>
                  <a:lnTo>
                    <a:pt x="415" y="250"/>
                  </a:lnTo>
                  <a:cubicBezTo>
                    <a:pt x="362" y="277"/>
                    <a:pt x="303" y="277"/>
                    <a:pt x="277" y="303"/>
                  </a:cubicBezTo>
                  <a:cubicBezTo>
                    <a:pt x="250" y="303"/>
                    <a:pt x="224" y="303"/>
                    <a:pt x="198" y="329"/>
                  </a:cubicBezTo>
                  <a:cubicBezTo>
                    <a:pt x="165" y="329"/>
                    <a:pt x="139" y="355"/>
                    <a:pt x="86" y="355"/>
                  </a:cubicBezTo>
                  <a:cubicBezTo>
                    <a:pt x="86" y="355"/>
                    <a:pt x="60" y="355"/>
                    <a:pt x="60" y="388"/>
                  </a:cubicBezTo>
                  <a:lnTo>
                    <a:pt x="1" y="388"/>
                  </a:lnTo>
                  <a:lnTo>
                    <a:pt x="1" y="415"/>
                  </a:lnTo>
                  <a:lnTo>
                    <a:pt x="112" y="415"/>
                  </a:lnTo>
                  <a:cubicBezTo>
                    <a:pt x="139" y="415"/>
                    <a:pt x="165" y="388"/>
                    <a:pt x="224" y="388"/>
                  </a:cubicBezTo>
                  <a:cubicBezTo>
                    <a:pt x="250" y="388"/>
                    <a:pt x="277" y="388"/>
                    <a:pt x="303" y="355"/>
                  </a:cubicBezTo>
                  <a:cubicBezTo>
                    <a:pt x="329" y="355"/>
                    <a:pt x="388" y="355"/>
                    <a:pt x="441" y="329"/>
                  </a:cubicBezTo>
                  <a:lnTo>
                    <a:pt x="691" y="277"/>
                  </a:lnTo>
                  <a:lnTo>
                    <a:pt x="934" y="224"/>
                  </a:lnTo>
                  <a:cubicBezTo>
                    <a:pt x="1019" y="191"/>
                    <a:pt x="1072" y="165"/>
                    <a:pt x="1124" y="165"/>
                  </a:cubicBezTo>
                  <a:lnTo>
                    <a:pt x="1151" y="139"/>
                  </a:lnTo>
                  <a:cubicBezTo>
                    <a:pt x="1236" y="112"/>
                    <a:pt x="1289" y="86"/>
                    <a:pt x="1289" y="60"/>
                  </a:cubicBezTo>
                  <a:cubicBezTo>
                    <a:pt x="1315" y="60"/>
                    <a:pt x="1315" y="27"/>
                    <a:pt x="1315" y="27"/>
                  </a:cubicBezTo>
                  <a:lnTo>
                    <a:pt x="134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40"/>
            <p:cNvSpPr/>
            <p:nvPr/>
          </p:nvSpPr>
          <p:spPr>
            <a:xfrm>
              <a:off x="3107850" y="1909675"/>
              <a:ext cx="31575" cy="25325"/>
            </a:xfrm>
            <a:custGeom>
              <a:rect b="b" l="l" r="r" t="t"/>
              <a:pathLst>
                <a:path extrusionOk="0" h="1013" w="1263">
                  <a:moveTo>
                    <a:pt x="1262" y="0"/>
                  </a:moveTo>
                  <a:lnTo>
                    <a:pt x="1203" y="53"/>
                  </a:lnTo>
                  <a:cubicBezTo>
                    <a:pt x="1177" y="86"/>
                    <a:pt x="1177" y="86"/>
                    <a:pt x="1151" y="112"/>
                  </a:cubicBezTo>
                  <a:lnTo>
                    <a:pt x="1124" y="138"/>
                  </a:lnTo>
                  <a:lnTo>
                    <a:pt x="1072" y="191"/>
                  </a:lnTo>
                  <a:cubicBezTo>
                    <a:pt x="1039" y="217"/>
                    <a:pt x="986" y="276"/>
                    <a:pt x="934" y="303"/>
                  </a:cubicBezTo>
                  <a:lnTo>
                    <a:pt x="875" y="355"/>
                  </a:lnTo>
                  <a:cubicBezTo>
                    <a:pt x="822" y="381"/>
                    <a:pt x="743" y="441"/>
                    <a:pt x="631" y="519"/>
                  </a:cubicBezTo>
                  <a:cubicBezTo>
                    <a:pt x="579" y="579"/>
                    <a:pt x="493" y="631"/>
                    <a:pt x="415" y="657"/>
                  </a:cubicBezTo>
                  <a:lnTo>
                    <a:pt x="415" y="684"/>
                  </a:lnTo>
                  <a:cubicBezTo>
                    <a:pt x="329" y="710"/>
                    <a:pt x="277" y="769"/>
                    <a:pt x="217" y="822"/>
                  </a:cubicBezTo>
                  <a:lnTo>
                    <a:pt x="191" y="822"/>
                  </a:lnTo>
                  <a:cubicBezTo>
                    <a:pt x="139" y="874"/>
                    <a:pt x="112" y="907"/>
                    <a:pt x="86" y="933"/>
                  </a:cubicBezTo>
                  <a:lnTo>
                    <a:pt x="53" y="960"/>
                  </a:lnTo>
                  <a:lnTo>
                    <a:pt x="1" y="1012"/>
                  </a:lnTo>
                  <a:lnTo>
                    <a:pt x="27" y="1012"/>
                  </a:lnTo>
                  <a:lnTo>
                    <a:pt x="86" y="986"/>
                  </a:lnTo>
                  <a:cubicBezTo>
                    <a:pt x="112" y="960"/>
                    <a:pt x="139" y="960"/>
                    <a:pt x="165" y="933"/>
                  </a:cubicBezTo>
                  <a:cubicBezTo>
                    <a:pt x="191" y="933"/>
                    <a:pt x="217" y="907"/>
                    <a:pt x="250" y="874"/>
                  </a:cubicBezTo>
                  <a:cubicBezTo>
                    <a:pt x="277" y="874"/>
                    <a:pt x="303" y="848"/>
                    <a:pt x="329" y="822"/>
                  </a:cubicBezTo>
                  <a:cubicBezTo>
                    <a:pt x="382" y="795"/>
                    <a:pt x="415" y="769"/>
                    <a:pt x="441" y="743"/>
                  </a:cubicBezTo>
                  <a:lnTo>
                    <a:pt x="467" y="743"/>
                  </a:lnTo>
                  <a:cubicBezTo>
                    <a:pt x="546" y="684"/>
                    <a:pt x="631" y="657"/>
                    <a:pt x="684" y="605"/>
                  </a:cubicBezTo>
                  <a:cubicBezTo>
                    <a:pt x="796" y="519"/>
                    <a:pt x="875" y="467"/>
                    <a:pt x="934" y="414"/>
                  </a:cubicBezTo>
                  <a:cubicBezTo>
                    <a:pt x="986" y="355"/>
                    <a:pt x="1072" y="303"/>
                    <a:pt x="1124" y="217"/>
                  </a:cubicBezTo>
                  <a:lnTo>
                    <a:pt x="1151" y="191"/>
                  </a:lnTo>
                  <a:lnTo>
                    <a:pt x="1177" y="138"/>
                  </a:lnTo>
                  <a:cubicBezTo>
                    <a:pt x="1203" y="138"/>
                    <a:pt x="1203" y="112"/>
                    <a:pt x="1236" y="86"/>
                  </a:cubicBezTo>
                  <a:lnTo>
                    <a:pt x="1262" y="27"/>
                  </a:lnTo>
                  <a:lnTo>
                    <a:pt x="126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40"/>
            <p:cNvSpPr/>
            <p:nvPr/>
          </p:nvSpPr>
          <p:spPr>
            <a:xfrm>
              <a:off x="3103100" y="2006275"/>
              <a:ext cx="11025" cy="15625"/>
            </a:xfrm>
            <a:custGeom>
              <a:rect b="b" l="l" r="r" t="t"/>
              <a:pathLst>
                <a:path extrusionOk="0" h="625" w="441">
                  <a:moveTo>
                    <a:pt x="381" y="0"/>
                  </a:moveTo>
                  <a:lnTo>
                    <a:pt x="381" y="26"/>
                  </a:lnTo>
                  <a:cubicBezTo>
                    <a:pt x="355" y="26"/>
                    <a:pt x="329" y="26"/>
                    <a:pt x="329" y="53"/>
                  </a:cubicBezTo>
                  <a:cubicBezTo>
                    <a:pt x="276" y="79"/>
                    <a:pt x="243" y="105"/>
                    <a:pt x="217" y="132"/>
                  </a:cubicBezTo>
                  <a:cubicBezTo>
                    <a:pt x="191" y="164"/>
                    <a:pt x="164" y="217"/>
                    <a:pt x="138" y="243"/>
                  </a:cubicBezTo>
                  <a:cubicBezTo>
                    <a:pt x="112" y="296"/>
                    <a:pt x="79" y="329"/>
                    <a:pt x="53" y="381"/>
                  </a:cubicBezTo>
                  <a:cubicBezTo>
                    <a:pt x="26" y="408"/>
                    <a:pt x="26" y="434"/>
                    <a:pt x="26" y="493"/>
                  </a:cubicBezTo>
                  <a:cubicBezTo>
                    <a:pt x="0" y="519"/>
                    <a:pt x="0" y="546"/>
                    <a:pt x="0" y="572"/>
                  </a:cubicBezTo>
                  <a:lnTo>
                    <a:pt x="0" y="598"/>
                  </a:lnTo>
                  <a:lnTo>
                    <a:pt x="0" y="624"/>
                  </a:lnTo>
                  <a:lnTo>
                    <a:pt x="26" y="624"/>
                  </a:lnTo>
                  <a:lnTo>
                    <a:pt x="26" y="598"/>
                  </a:lnTo>
                  <a:cubicBezTo>
                    <a:pt x="53" y="572"/>
                    <a:pt x="53" y="572"/>
                    <a:pt x="53" y="546"/>
                  </a:cubicBezTo>
                  <a:lnTo>
                    <a:pt x="79" y="519"/>
                  </a:lnTo>
                  <a:cubicBezTo>
                    <a:pt x="79" y="493"/>
                    <a:pt x="112" y="493"/>
                    <a:pt x="112" y="460"/>
                  </a:cubicBezTo>
                  <a:cubicBezTo>
                    <a:pt x="112" y="434"/>
                    <a:pt x="138" y="434"/>
                    <a:pt x="138" y="408"/>
                  </a:cubicBezTo>
                  <a:cubicBezTo>
                    <a:pt x="164" y="381"/>
                    <a:pt x="191" y="329"/>
                    <a:pt x="217" y="296"/>
                  </a:cubicBezTo>
                  <a:cubicBezTo>
                    <a:pt x="243" y="270"/>
                    <a:pt x="276" y="217"/>
                    <a:pt x="276" y="191"/>
                  </a:cubicBezTo>
                  <a:cubicBezTo>
                    <a:pt x="302" y="191"/>
                    <a:pt x="302" y="164"/>
                    <a:pt x="329" y="164"/>
                  </a:cubicBezTo>
                  <a:cubicBezTo>
                    <a:pt x="329" y="132"/>
                    <a:pt x="355" y="105"/>
                    <a:pt x="355" y="105"/>
                  </a:cubicBezTo>
                  <a:cubicBezTo>
                    <a:pt x="381" y="79"/>
                    <a:pt x="381" y="79"/>
                    <a:pt x="381" y="53"/>
                  </a:cubicBezTo>
                  <a:cubicBezTo>
                    <a:pt x="407" y="53"/>
                    <a:pt x="407" y="53"/>
                    <a:pt x="407" y="26"/>
                  </a:cubicBezTo>
                  <a:lnTo>
                    <a:pt x="44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40"/>
            <p:cNvSpPr/>
            <p:nvPr/>
          </p:nvSpPr>
          <p:spPr>
            <a:xfrm>
              <a:off x="3043450" y="1947950"/>
              <a:ext cx="23350" cy="4950"/>
            </a:xfrm>
            <a:custGeom>
              <a:rect b="b" l="l" r="r" t="t"/>
              <a:pathLst>
                <a:path extrusionOk="0" h="198" w="934">
                  <a:moveTo>
                    <a:pt x="743" y="0"/>
                  </a:moveTo>
                  <a:cubicBezTo>
                    <a:pt x="691" y="0"/>
                    <a:pt x="658" y="33"/>
                    <a:pt x="632" y="33"/>
                  </a:cubicBezTo>
                  <a:lnTo>
                    <a:pt x="467" y="60"/>
                  </a:lnTo>
                  <a:lnTo>
                    <a:pt x="303" y="86"/>
                  </a:lnTo>
                  <a:cubicBezTo>
                    <a:pt x="277" y="86"/>
                    <a:pt x="224" y="86"/>
                    <a:pt x="198" y="112"/>
                  </a:cubicBezTo>
                  <a:lnTo>
                    <a:pt x="165" y="112"/>
                  </a:lnTo>
                  <a:cubicBezTo>
                    <a:pt x="139" y="112"/>
                    <a:pt x="112" y="138"/>
                    <a:pt x="86" y="138"/>
                  </a:cubicBezTo>
                  <a:lnTo>
                    <a:pt x="60" y="138"/>
                  </a:lnTo>
                  <a:lnTo>
                    <a:pt x="1" y="165"/>
                  </a:lnTo>
                  <a:cubicBezTo>
                    <a:pt x="1" y="165"/>
                    <a:pt x="1" y="198"/>
                    <a:pt x="34" y="198"/>
                  </a:cubicBezTo>
                  <a:lnTo>
                    <a:pt x="86" y="198"/>
                  </a:lnTo>
                  <a:cubicBezTo>
                    <a:pt x="112" y="198"/>
                    <a:pt x="139" y="198"/>
                    <a:pt x="165" y="165"/>
                  </a:cubicBezTo>
                  <a:lnTo>
                    <a:pt x="303" y="165"/>
                  </a:lnTo>
                  <a:lnTo>
                    <a:pt x="467" y="138"/>
                  </a:lnTo>
                  <a:lnTo>
                    <a:pt x="632" y="112"/>
                  </a:lnTo>
                  <a:cubicBezTo>
                    <a:pt x="691" y="112"/>
                    <a:pt x="717" y="86"/>
                    <a:pt x="743" y="86"/>
                  </a:cubicBezTo>
                  <a:lnTo>
                    <a:pt x="796" y="86"/>
                  </a:lnTo>
                  <a:cubicBezTo>
                    <a:pt x="822" y="60"/>
                    <a:pt x="855" y="60"/>
                    <a:pt x="855" y="60"/>
                  </a:cubicBezTo>
                  <a:cubicBezTo>
                    <a:pt x="881" y="60"/>
                    <a:pt x="881" y="33"/>
                    <a:pt x="881" y="33"/>
                  </a:cubicBezTo>
                  <a:lnTo>
                    <a:pt x="934" y="33"/>
                  </a:lnTo>
                  <a:lnTo>
                    <a:pt x="934"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40"/>
            <p:cNvSpPr/>
            <p:nvPr/>
          </p:nvSpPr>
          <p:spPr>
            <a:xfrm>
              <a:off x="3029150" y="1891925"/>
              <a:ext cx="109600" cy="48650"/>
            </a:xfrm>
            <a:custGeom>
              <a:rect b="b" l="l" r="r" t="t"/>
              <a:pathLst>
                <a:path extrusionOk="0" h="1946" w="4384">
                  <a:moveTo>
                    <a:pt x="4384" y="1"/>
                  </a:moveTo>
                  <a:lnTo>
                    <a:pt x="4351" y="27"/>
                  </a:lnTo>
                  <a:cubicBezTo>
                    <a:pt x="4220" y="217"/>
                    <a:pt x="4108" y="355"/>
                    <a:pt x="3970" y="493"/>
                  </a:cubicBezTo>
                  <a:cubicBezTo>
                    <a:pt x="3832" y="658"/>
                    <a:pt x="3668" y="796"/>
                    <a:pt x="3530" y="927"/>
                  </a:cubicBezTo>
                  <a:cubicBezTo>
                    <a:pt x="3365" y="1039"/>
                    <a:pt x="3175" y="1177"/>
                    <a:pt x="3011" y="1256"/>
                  </a:cubicBezTo>
                  <a:cubicBezTo>
                    <a:pt x="2820" y="1367"/>
                    <a:pt x="2629" y="1453"/>
                    <a:pt x="2465" y="1532"/>
                  </a:cubicBezTo>
                  <a:cubicBezTo>
                    <a:pt x="2275" y="1617"/>
                    <a:pt x="2084" y="1670"/>
                    <a:pt x="1861" y="1722"/>
                  </a:cubicBezTo>
                  <a:cubicBezTo>
                    <a:pt x="1670" y="1749"/>
                    <a:pt x="1480" y="1808"/>
                    <a:pt x="1263" y="1808"/>
                  </a:cubicBezTo>
                  <a:cubicBezTo>
                    <a:pt x="1098" y="1834"/>
                    <a:pt x="960" y="1834"/>
                    <a:pt x="822" y="1834"/>
                  </a:cubicBezTo>
                  <a:lnTo>
                    <a:pt x="632" y="1834"/>
                  </a:lnTo>
                  <a:cubicBezTo>
                    <a:pt x="408" y="1834"/>
                    <a:pt x="192" y="1808"/>
                    <a:pt x="27" y="1749"/>
                  </a:cubicBezTo>
                  <a:lnTo>
                    <a:pt x="1" y="1749"/>
                  </a:lnTo>
                  <a:lnTo>
                    <a:pt x="27" y="1781"/>
                  </a:lnTo>
                  <a:cubicBezTo>
                    <a:pt x="192" y="1834"/>
                    <a:pt x="382" y="1887"/>
                    <a:pt x="632" y="1913"/>
                  </a:cubicBezTo>
                  <a:cubicBezTo>
                    <a:pt x="770" y="1913"/>
                    <a:pt x="901" y="1946"/>
                    <a:pt x="1039" y="1946"/>
                  </a:cubicBezTo>
                  <a:cubicBezTo>
                    <a:pt x="1125" y="1946"/>
                    <a:pt x="1177" y="1946"/>
                    <a:pt x="1263" y="1913"/>
                  </a:cubicBezTo>
                  <a:cubicBezTo>
                    <a:pt x="1480" y="1913"/>
                    <a:pt x="1670" y="1887"/>
                    <a:pt x="1887" y="1834"/>
                  </a:cubicBezTo>
                  <a:cubicBezTo>
                    <a:pt x="2110" y="1808"/>
                    <a:pt x="2301" y="1722"/>
                    <a:pt x="2491" y="1670"/>
                  </a:cubicBezTo>
                  <a:cubicBezTo>
                    <a:pt x="2932" y="1505"/>
                    <a:pt x="3287" y="1289"/>
                    <a:pt x="3589" y="1013"/>
                  </a:cubicBezTo>
                  <a:cubicBezTo>
                    <a:pt x="3753" y="875"/>
                    <a:pt x="3891" y="710"/>
                    <a:pt x="4023" y="546"/>
                  </a:cubicBezTo>
                  <a:cubicBezTo>
                    <a:pt x="4161" y="382"/>
                    <a:pt x="4299" y="217"/>
                    <a:pt x="4384" y="27"/>
                  </a:cubicBezTo>
                  <a:lnTo>
                    <a:pt x="438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40"/>
            <p:cNvSpPr/>
            <p:nvPr/>
          </p:nvSpPr>
          <p:spPr>
            <a:xfrm>
              <a:off x="3101775" y="1996575"/>
              <a:ext cx="13650" cy="17100"/>
            </a:xfrm>
            <a:custGeom>
              <a:rect b="b" l="l" r="r" t="t"/>
              <a:pathLst>
                <a:path extrusionOk="0" h="684" w="546">
                  <a:moveTo>
                    <a:pt x="493" y="0"/>
                  </a:moveTo>
                  <a:lnTo>
                    <a:pt x="493" y="27"/>
                  </a:lnTo>
                  <a:cubicBezTo>
                    <a:pt x="460" y="27"/>
                    <a:pt x="434" y="27"/>
                    <a:pt x="408" y="60"/>
                  </a:cubicBezTo>
                  <a:cubicBezTo>
                    <a:pt x="382" y="86"/>
                    <a:pt x="355" y="112"/>
                    <a:pt x="296" y="138"/>
                  </a:cubicBezTo>
                  <a:cubicBezTo>
                    <a:pt x="270" y="191"/>
                    <a:pt x="244" y="224"/>
                    <a:pt x="191" y="276"/>
                  </a:cubicBezTo>
                  <a:cubicBezTo>
                    <a:pt x="165" y="303"/>
                    <a:pt x="132" y="355"/>
                    <a:pt x="106" y="414"/>
                  </a:cubicBezTo>
                  <a:cubicBezTo>
                    <a:pt x="79" y="441"/>
                    <a:pt x="53" y="493"/>
                    <a:pt x="53" y="520"/>
                  </a:cubicBezTo>
                  <a:cubicBezTo>
                    <a:pt x="27" y="579"/>
                    <a:pt x="27" y="579"/>
                    <a:pt x="27" y="605"/>
                  </a:cubicBezTo>
                  <a:lnTo>
                    <a:pt x="27" y="631"/>
                  </a:lnTo>
                  <a:lnTo>
                    <a:pt x="0" y="658"/>
                  </a:lnTo>
                  <a:cubicBezTo>
                    <a:pt x="0" y="658"/>
                    <a:pt x="0" y="684"/>
                    <a:pt x="27" y="684"/>
                  </a:cubicBezTo>
                  <a:lnTo>
                    <a:pt x="53" y="658"/>
                  </a:lnTo>
                  <a:cubicBezTo>
                    <a:pt x="53" y="631"/>
                    <a:pt x="53" y="631"/>
                    <a:pt x="79" y="605"/>
                  </a:cubicBezTo>
                  <a:cubicBezTo>
                    <a:pt x="79" y="605"/>
                    <a:pt x="79" y="579"/>
                    <a:pt x="106" y="579"/>
                  </a:cubicBezTo>
                  <a:cubicBezTo>
                    <a:pt x="106" y="552"/>
                    <a:pt x="132" y="520"/>
                    <a:pt x="132" y="493"/>
                  </a:cubicBezTo>
                  <a:cubicBezTo>
                    <a:pt x="165" y="493"/>
                    <a:pt x="165" y="467"/>
                    <a:pt x="191" y="441"/>
                  </a:cubicBezTo>
                  <a:cubicBezTo>
                    <a:pt x="217" y="414"/>
                    <a:pt x="244" y="355"/>
                    <a:pt x="270" y="329"/>
                  </a:cubicBezTo>
                  <a:cubicBezTo>
                    <a:pt x="296" y="276"/>
                    <a:pt x="329" y="250"/>
                    <a:pt x="382" y="224"/>
                  </a:cubicBezTo>
                  <a:cubicBezTo>
                    <a:pt x="382" y="191"/>
                    <a:pt x="408" y="165"/>
                    <a:pt x="408" y="165"/>
                  </a:cubicBezTo>
                  <a:cubicBezTo>
                    <a:pt x="434" y="138"/>
                    <a:pt x="434" y="112"/>
                    <a:pt x="460" y="112"/>
                  </a:cubicBezTo>
                  <a:cubicBezTo>
                    <a:pt x="460" y="86"/>
                    <a:pt x="493" y="86"/>
                    <a:pt x="493" y="60"/>
                  </a:cubicBezTo>
                  <a:cubicBezTo>
                    <a:pt x="520" y="60"/>
                    <a:pt x="520" y="60"/>
                    <a:pt x="520" y="27"/>
                  </a:cubicBezTo>
                  <a:lnTo>
                    <a:pt x="54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40"/>
            <p:cNvSpPr/>
            <p:nvPr/>
          </p:nvSpPr>
          <p:spPr>
            <a:xfrm>
              <a:off x="3116075" y="2051450"/>
              <a:ext cx="2800" cy="10850"/>
            </a:xfrm>
            <a:custGeom>
              <a:rect b="b" l="l" r="r" t="t"/>
              <a:pathLst>
                <a:path extrusionOk="0" h="434" w="112">
                  <a:moveTo>
                    <a:pt x="86" y="0"/>
                  </a:moveTo>
                  <a:cubicBezTo>
                    <a:pt x="86" y="0"/>
                    <a:pt x="53" y="0"/>
                    <a:pt x="53" y="27"/>
                  </a:cubicBezTo>
                  <a:lnTo>
                    <a:pt x="53" y="53"/>
                  </a:lnTo>
                  <a:cubicBezTo>
                    <a:pt x="53" y="53"/>
                    <a:pt x="26" y="53"/>
                    <a:pt x="26" y="79"/>
                  </a:cubicBezTo>
                  <a:cubicBezTo>
                    <a:pt x="26" y="105"/>
                    <a:pt x="26" y="132"/>
                    <a:pt x="0" y="132"/>
                  </a:cubicBezTo>
                  <a:lnTo>
                    <a:pt x="0" y="217"/>
                  </a:lnTo>
                  <a:lnTo>
                    <a:pt x="0" y="296"/>
                  </a:lnTo>
                  <a:cubicBezTo>
                    <a:pt x="0" y="329"/>
                    <a:pt x="26" y="355"/>
                    <a:pt x="26" y="355"/>
                  </a:cubicBezTo>
                  <a:lnTo>
                    <a:pt x="26" y="381"/>
                  </a:lnTo>
                  <a:cubicBezTo>
                    <a:pt x="26" y="381"/>
                    <a:pt x="26" y="408"/>
                    <a:pt x="53" y="408"/>
                  </a:cubicBezTo>
                  <a:lnTo>
                    <a:pt x="53" y="434"/>
                  </a:lnTo>
                  <a:lnTo>
                    <a:pt x="86" y="434"/>
                  </a:lnTo>
                  <a:lnTo>
                    <a:pt x="86" y="408"/>
                  </a:lnTo>
                  <a:lnTo>
                    <a:pt x="86" y="355"/>
                  </a:lnTo>
                  <a:cubicBezTo>
                    <a:pt x="112" y="329"/>
                    <a:pt x="112" y="329"/>
                    <a:pt x="112" y="296"/>
                  </a:cubicBezTo>
                  <a:lnTo>
                    <a:pt x="112" y="217"/>
                  </a:lnTo>
                  <a:lnTo>
                    <a:pt x="112" y="165"/>
                  </a:lnTo>
                  <a:lnTo>
                    <a:pt x="112" y="105"/>
                  </a:lnTo>
                  <a:lnTo>
                    <a:pt x="112" y="79"/>
                  </a:lnTo>
                  <a:cubicBezTo>
                    <a:pt x="86" y="79"/>
                    <a:pt x="86" y="53"/>
                    <a:pt x="86" y="53"/>
                  </a:cubicBezTo>
                  <a:lnTo>
                    <a:pt x="86" y="27"/>
                  </a:lnTo>
                  <a:lnTo>
                    <a:pt x="8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40"/>
            <p:cNvSpPr/>
            <p:nvPr/>
          </p:nvSpPr>
          <p:spPr>
            <a:xfrm>
              <a:off x="3091425" y="1972600"/>
              <a:ext cx="18600" cy="96600"/>
            </a:xfrm>
            <a:custGeom>
              <a:rect b="b" l="l" r="r" t="t"/>
              <a:pathLst>
                <a:path extrusionOk="0" h="3864" w="744">
                  <a:moveTo>
                    <a:pt x="303" y="0"/>
                  </a:moveTo>
                  <a:cubicBezTo>
                    <a:pt x="191" y="112"/>
                    <a:pt x="112" y="197"/>
                    <a:pt x="27" y="276"/>
                  </a:cubicBezTo>
                  <a:lnTo>
                    <a:pt x="27" y="302"/>
                  </a:lnTo>
                  <a:lnTo>
                    <a:pt x="0" y="302"/>
                  </a:lnTo>
                  <a:lnTo>
                    <a:pt x="0" y="933"/>
                  </a:lnTo>
                  <a:lnTo>
                    <a:pt x="0" y="1235"/>
                  </a:lnTo>
                  <a:cubicBezTo>
                    <a:pt x="0" y="1347"/>
                    <a:pt x="27" y="1452"/>
                    <a:pt x="27" y="1538"/>
                  </a:cubicBezTo>
                  <a:cubicBezTo>
                    <a:pt x="53" y="1755"/>
                    <a:pt x="53" y="1945"/>
                    <a:pt x="86" y="2169"/>
                  </a:cubicBezTo>
                  <a:cubicBezTo>
                    <a:pt x="112" y="2247"/>
                    <a:pt x="112" y="2359"/>
                    <a:pt x="138" y="2464"/>
                  </a:cubicBezTo>
                  <a:cubicBezTo>
                    <a:pt x="138" y="2550"/>
                    <a:pt x="165" y="2602"/>
                    <a:pt x="165" y="2661"/>
                  </a:cubicBezTo>
                  <a:cubicBezTo>
                    <a:pt x="165" y="2714"/>
                    <a:pt x="191" y="2740"/>
                    <a:pt x="191" y="2767"/>
                  </a:cubicBezTo>
                  <a:lnTo>
                    <a:pt x="191" y="2793"/>
                  </a:lnTo>
                  <a:cubicBezTo>
                    <a:pt x="217" y="2826"/>
                    <a:pt x="217" y="2878"/>
                    <a:pt x="250" y="2905"/>
                  </a:cubicBezTo>
                  <a:cubicBezTo>
                    <a:pt x="276" y="2931"/>
                    <a:pt x="303" y="2990"/>
                    <a:pt x="329" y="3016"/>
                  </a:cubicBezTo>
                  <a:cubicBezTo>
                    <a:pt x="355" y="3095"/>
                    <a:pt x="414" y="3154"/>
                    <a:pt x="467" y="3207"/>
                  </a:cubicBezTo>
                  <a:cubicBezTo>
                    <a:pt x="520" y="3319"/>
                    <a:pt x="546" y="3424"/>
                    <a:pt x="605" y="3535"/>
                  </a:cubicBezTo>
                  <a:cubicBezTo>
                    <a:pt x="631" y="3647"/>
                    <a:pt x="684" y="3752"/>
                    <a:pt x="710" y="3864"/>
                  </a:cubicBezTo>
                  <a:lnTo>
                    <a:pt x="743" y="3864"/>
                  </a:lnTo>
                  <a:cubicBezTo>
                    <a:pt x="710" y="3726"/>
                    <a:pt x="684" y="3614"/>
                    <a:pt x="658" y="3509"/>
                  </a:cubicBezTo>
                  <a:cubicBezTo>
                    <a:pt x="631" y="3397"/>
                    <a:pt x="579" y="3286"/>
                    <a:pt x="546" y="3181"/>
                  </a:cubicBezTo>
                  <a:lnTo>
                    <a:pt x="546" y="3154"/>
                  </a:lnTo>
                  <a:cubicBezTo>
                    <a:pt x="493" y="3095"/>
                    <a:pt x="467" y="3016"/>
                    <a:pt x="414" y="2957"/>
                  </a:cubicBezTo>
                  <a:cubicBezTo>
                    <a:pt x="382" y="2931"/>
                    <a:pt x="382" y="2878"/>
                    <a:pt x="355" y="2852"/>
                  </a:cubicBezTo>
                  <a:cubicBezTo>
                    <a:pt x="329" y="2826"/>
                    <a:pt x="329" y="2793"/>
                    <a:pt x="303" y="2740"/>
                  </a:cubicBezTo>
                  <a:cubicBezTo>
                    <a:pt x="250" y="2333"/>
                    <a:pt x="191" y="1919"/>
                    <a:pt x="165" y="1538"/>
                  </a:cubicBezTo>
                  <a:cubicBezTo>
                    <a:pt x="138" y="1347"/>
                    <a:pt x="138" y="1124"/>
                    <a:pt x="112" y="933"/>
                  </a:cubicBezTo>
                  <a:cubicBezTo>
                    <a:pt x="112" y="769"/>
                    <a:pt x="86" y="552"/>
                    <a:pt x="86" y="329"/>
                  </a:cubicBezTo>
                  <a:cubicBezTo>
                    <a:pt x="165" y="223"/>
                    <a:pt x="217" y="138"/>
                    <a:pt x="329" y="33"/>
                  </a:cubicBezTo>
                  <a:lnTo>
                    <a:pt x="30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40"/>
            <p:cNvSpPr/>
            <p:nvPr/>
          </p:nvSpPr>
          <p:spPr>
            <a:xfrm>
              <a:off x="3104400" y="2015800"/>
              <a:ext cx="10375" cy="17750"/>
            </a:xfrm>
            <a:custGeom>
              <a:rect b="b" l="l" r="r" t="t"/>
              <a:pathLst>
                <a:path extrusionOk="0" h="710" w="415">
                  <a:moveTo>
                    <a:pt x="388" y="0"/>
                  </a:moveTo>
                  <a:lnTo>
                    <a:pt x="355" y="27"/>
                  </a:lnTo>
                  <a:lnTo>
                    <a:pt x="329" y="27"/>
                  </a:lnTo>
                  <a:cubicBezTo>
                    <a:pt x="329" y="53"/>
                    <a:pt x="303" y="53"/>
                    <a:pt x="277" y="79"/>
                  </a:cubicBezTo>
                  <a:cubicBezTo>
                    <a:pt x="250" y="112"/>
                    <a:pt x="224" y="138"/>
                    <a:pt x="191" y="191"/>
                  </a:cubicBezTo>
                  <a:cubicBezTo>
                    <a:pt x="165" y="217"/>
                    <a:pt x="139" y="276"/>
                    <a:pt x="112" y="303"/>
                  </a:cubicBezTo>
                  <a:cubicBezTo>
                    <a:pt x="86" y="355"/>
                    <a:pt x="60" y="408"/>
                    <a:pt x="60" y="441"/>
                  </a:cubicBezTo>
                  <a:cubicBezTo>
                    <a:pt x="27" y="493"/>
                    <a:pt x="27" y="519"/>
                    <a:pt x="27" y="546"/>
                  </a:cubicBezTo>
                  <a:lnTo>
                    <a:pt x="1" y="572"/>
                  </a:lnTo>
                  <a:lnTo>
                    <a:pt x="1" y="657"/>
                  </a:lnTo>
                  <a:lnTo>
                    <a:pt x="1" y="684"/>
                  </a:lnTo>
                  <a:lnTo>
                    <a:pt x="1" y="710"/>
                  </a:lnTo>
                  <a:lnTo>
                    <a:pt x="27" y="710"/>
                  </a:lnTo>
                  <a:lnTo>
                    <a:pt x="27" y="684"/>
                  </a:lnTo>
                  <a:cubicBezTo>
                    <a:pt x="27" y="657"/>
                    <a:pt x="60" y="657"/>
                    <a:pt x="60" y="631"/>
                  </a:cubicBezTo>
                  <a:cubicBezTo>
                    <a:pt x="60" y="631"/>
                    <a:pt x="60" y="605"/>
                    <a:pt x="86" y="605"/>
                  </a:cubicBezTo>
                  <a:cubicBezTo>
                    <a:pt x="86" y="572"/>
                    <a:pt x="86" y="546"/>
                    <a:pt x="112" y="519"/>
                  </a:cubicBezTo>
                  <a:cubicBezTo>
                    <a:pt x="112" y="519"/>
                    <a:pt x="112" y="493"/>
                    <a:pt x="139" y="467"/>
                  </a:cubicBezTo>
                  <a:cubicBezTo>
                    <a:pt x="139" y="441"/>
                    <a:pt x="165" y="381"/>
                    <a:pt x="191" y="355"/>
                  </a:cubicBezTo>
                  <a:cubicBezTo>
                    <a:pt x="224" y="303"/>
                    <a:pt x="250" y="276"/>
                    <a:pt x="277" y="217"/>
                  </a:cubicBezTo>
                  <a:lnTo>
                    <a:pt x="303" y="191"/>
                  </a:lnTo>
                  <a:cubicBezTo>
                    <a:pt x="303" y="165"/>
                    <a:pt x="329" y="138"/>
                    <a:pt x="329" y="138"/>
                  </a:cubicBezTo>
                  <a:cubicBezTo>
                    <a:pt x="355" y="112"/>
                    <a:pt x="355" y="112"/>
                    <a:pt x="355" y="79"/>
                  </a:cubicBezTo>
                  <a:lnTo>
                    <a:pt x="388" y="53"/>
                  </a:lnTo>
                  <a:lnTo>
                    <a:pt x="415" y="27"/>
                  </a:lnTo>
                  <a:cubicBezTo>
                    <a:pt x="415" y="27"/>
                    <a:pt x="415" y="0"/>
                    <a:pt x="38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40"/>
            <p:cNvSpPr/>
            <p:nvPr/>
          </p:nvSpPr>
          <p:spPr>
            <a:xfrm>
              <a:off x="3107850" y="2028125"/>
              <a:ext cx="6275" cy="13650"/>
            </a:xfrm>
            <a:custGeom>
              <a:rect b="b" l="l" r="r" t="t"/>
              <a:pathLst>
                <a:path extrusionOk="0" h="546" w="251">
                  <a:moveTo>
                    <a:pt x="217" y="0"/>
                  </a:moveTo>
                  <a:lnTo>
                    <a:pt x="217" y="26"/>
                  </a:lnTo>
                  <a:lnTo>
                    <a:pt x="191" y="26"/>
                  </a:lnTo>
                  <a:lnTo>
                    <a:pt x="165" y="53"/>
                  </a:lnTo>
                  <a:lnTo>
                    <a:pt x="165" y="79"/>
                  </a:lnTo>
                  <a:cubicBezTo>
                    <a:pt x="139" y="112"/>
                    <a:pt x="112" y="112"/>
                    <a:pt x="112" y="138"/>
                  </a:cubicBezTo>
                  <a:cubicBezTo>
                    <a:pt x="86" y="164"/>
                    <a:pt x="86" y="217"/>
                    <a:pt x="53" y="243"/>
                  </a:cubicBezTo>
                  <a:cubicBezTo>
                    <a:pt x="53" y="276"/>
                    <a:pt x="27" y="302"/>
                    <a:pt x="27" y="355"/>
                  </a:cubicBezTo>
                  <a:cubicBezTo>
                    <a:pt x="27" y="381"/>
                    <a:pt x="1" y="381"/>
                    <a:pt x="1" y="408"/>
                  </a:cubicBezTo>
                  <a:lnTo>
                    <a:pt x="1" y="440"/>
                  </a:lnTo>
                  <a:lnTo>
                    <a:pt x="1" y="493"/>
                  </a:lnTo>
                  <a:lnTo>
                    <a:pt x="1" y="519"/>
                  </a:lnTo>
                  <a:lnTo>
                    <a:pt x="1" y="546"/>
                  </a:lnTo>
                  <a:lnTo>
                    <a:pt x="27" y="546"/>
                  </a:lnTo>
                  <a:lnTo>
                    <a:pt x="27" y="519"/>
                  </a:lnTo>
                  <a:lnTo>
                    <a:pt x="53" y="493"/>
                  </a:lnTo>
                  <a:lnTo>
                    <a:pt x="53" y="467"/>
                  </a:lnTo>
                  <a:cubicBezTo>
                    <a:pt x="86" y="440"/>
                    <a:pt x="86" y="440"/>
                    <a:pt x="86" y="408"/>
                  </a:cubicBezTo>
                  <a:lnTo>
                    <a:pt x="112" y="381"/>
                  </a:lnTo>
                  <a:cubicBezTo>
                    <a:pt x="112" y="355"/>
                    <a:pt x="139" y="302"/>
                    <a:pt x="139" y="276"/>
                  </a:cubicBezTo>
                  <a:cubicBezTo>
                    <a:pt x="165" y="243"/>
                    <a:pt x="165" y="217"/>
                    <a:pt x="191" y="191"/>
                  </a:cubicBezTo>
                  <a:cubicBezTo>
                    <a:pt x="191" y="164"/>
                    <a:pt x="191" y="138"/>
                    <a:pt x="217" y="138"/>
                  </a:cubicBezTo>
                  <a:lnTo>
                    <a:pt x="217" y="112"/>
                  </a:lnTo>
                  <a:cubicBezTo>
                    <a:pt x="217" y="79"/>
                    <a:pt x="217" y="53"/>
                    <a:pt x="250" y="53"/>
                  </a:cubicBezTo>
                  <a:lnTo>
                    <a:pt x="250" y="26"/>
                  </a:lnTo>
                  <a:lnTo>
                    <a:pt x="25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40"/>
            <p:cNvSpPr/>
            <p:nvPr/>
          </p:nvSpPr>
          <p:spPr>
            <a:xfrm>
              <a:off x="3110000" y="2035675"/>
              <a:ext cx="6100" cy="13000"/>
            </a:xfrm>
            <a:custGeom>
              <a:rect b="b" l="l" r="r" t="t"/>
              <a:pathLst>
                <a:path extrusionOk="0" h="520" w="244">
                  <a:moveTo>
                    <a:pt x="217" y="0"/>
                  </a:moveTo>
                  <a:lnTo>
                    <a:pt x="191" y="27"/>
                  </a:lnTo>
                  <a:lnTo>
                    <a:pt x="131" y="79"/>
                  </a:lnTo>
                  <a:cubicBezTo>
                    <a:pt x="131" y="106"/>
                    <a:pt x="105" y="106"/>
                    <a:pt x="79" y="138"/>
                  </a:cubicBezTo>
                  <a:cubicBezTo>
                    <a:pt x="79" y="165"/>
                    <a:pt x="53" y="217"/>
                    <a:pt x="53" y="244"/>
                  </a:cubicBezTo>
                  <a:cubicBezTo>
                    <a:pt x="26" y="270"/>
                    <a:pt x="26" y="303"/>
                    <a:pt x="26" y="355"/>
                  </a:cubicBezTo>
                  <a:cubicBezTo>
                    <a:pt x="26" y="382"/>
                    <a:pt x="0" y="408"/>
                    <a:pt x="0" y="408"/>
                  </a:cubicBezTo>
                  <a:lnTo>
                    <a:pt x="0" y="434"/>
                  </a:lnTo>
                  <a:cubicBezTo>
                    <a:pt x="0" y="467"/>
                    <a:pt x="0" y="467"/>
                    <a:pt x="26" y="493"/>
                  </a:cubicBezTo>
                  <a:lnTo>
                    <a:pt x="26" y="520"/>
                  </a:lnTo>
                  <a:lnTo>
                    <a:pt x="53" y="520"/>
                  </a:lnTo>
                  <a:lnTo>
                    <a:pt x="53" y="493"/>
                  </a:lnTo>
                  <a:cubicBezTo>
                    <a:pt x="53" y="467"/>
                    <a:pt x="79" y="467"/>
                    <a:pt x="79" y="434"/>
                  </a:cubicBezTo>
                  <a:lnTo>
                    <a:pt x="79" y="408"/>
                  </a:lnTo>
                  <a:cubicBezTo>
                    <a:pt x="79" y="408"/>
                    <a:pt x="105" y="382"/>
                    <a:pt x="105" y="355"/>
                  </a:cubicBezTo>
                  <a:cubicBezTo>
                    <a:pt x="105" y="329"/>
                    <a:pt x="131" y="303"/>
                    <a:pt x="131" y="270"/>
                  </a:cubicBezTo>
                  <a:cubicBezTo>
                    <a:pt x="164" y="244"/>
                    <a:pt x="164" y="217"/>
                    <a:pt x="164" y="191"/>
                  </a:cubicBezTo>
                  <a:cubicBezTo>
                    <a:pt x="191" y="165"/>
                    <a:pt x="191" y="165"/>
                    <a:pt x="191" y="138"/>
                  </a:cubicBezTo>
                  <a:lnTo>
                    <a:pt x="191" y="106"/>
                  </a:lnTo>
                  <a:cubicBezTo>
                    <a:pt x="217" y="79"/>
                    <a:pt x="217" y="79"/>
                    <a:pt x="217" y="53"/>
                  </a:cubicBezTo>
                  <a:lnTo>
                    <a:pt x="243" y="27"/>
                  </a:lnTo>
                  <a:cubicBezTo>
                    <a:pt x="243" y="27"/>
                    <a:pt x="243" y="0"/>
                    <a:pt x="2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40"/>
            <p:cNvSpPr/>
            <p:nvPr/>
          </p:nvSpPr>
          <p:spPr>
            <a:xfrm>
              <a:off x="3113275" y="2043225"/>
              <a:ext cx="4950" cy="12350"/>
            </a:xfrm>
            <a:custGeom>
              <a:rect b="b" l="l" r="r" t="t"/>
              <a:pathLst>
                <a:path extrusionOk="0" h="494" w="198">
                  <a:moveTo>
                    <a:pt x="165" y="1"/>
                  </a:moveTo>
                  <a:lnTo>
                    <a:pt x="165" y="27"/>
                  </a:lnTo>
                  <a:cubicBezTo>
                    <a:pt x="138" y="27"/>
                    <a:pt x="138" y="27"/>
                    <a:pt x="112" y="53"/>
                  </a:cubicBezTo>
                  <a:cubicBezTo>
                    <a:pt x="86" y="80"/>
                    <a:pt x="86" y="106"/>
                    <a:pt x="60" y="132"/>
                  </a:cubicBezTo>
                  <a:cubicBezTo>
                    <a:pt x="60" y="165"/>
                    <a:pt x="33" y="191"/>
                    <a:pt x="33" y="218"/>
                  </a:cubicBezTo>
                  <a:cubicBezTo>
                    <a:pt x="0" y="244"/>
                    <a:pt x="0" y="270"/>
                    <a:pt x="0" y="329"/>
                  </a:cubicBezTo>
                  <a:lnTo>
                    <a:pt x="0" y="382"/>
                  </a:lnTo>
                  <a:lnTo>
                    <a:pt x="0" y="408"/>
                  </a:lnTo>
                  <a:lnTo>
                    <a:pt x="0" y="461"/>
                  </a:lnTo>
                  <a:lnTo>
                    <a:pt x="0" y="494"/>
                  </a:lnTo>
                  <a:lnTo>
                    <a:pt x="33" y="494"/>
                  </a:lnTo>
                  <a:lnTo>
                    <a:pt x="33" y="461"/>
                  </a:lnTo>
                  <a:cubicBezTo>
                    <a:pt x="60" y="461"/>
                    <a:pt x="60" y="461"/>
                    <a:pt x="60" y="434"/>
                  </a:cubicBezTo>
                  <a:lnTo>
                    <a:pt x="60" y="408"/>
                  </a:lnTo>
                  <a:cubicBezTo>
                    <a:pt x="60" y="408"/>
                    <a:pt x="60" y="382"/>
                    <a:pt x="86" y="382"/>
                  </a:cubicBezTo>
                  <a:lnTo>
                    <a:pt x="86" y="329"/>
                  </a:lnTo>
                  <a:cubicBezTo>
                    <a:pt x="86" y="296"/>
                    <a:pt x="112" y="270"/>
                    <a:pt x="112" y="244"/>
                  </a:cubicBezTo>
                  <a:cubicBezTo>
                    <a:pt x="112" y="218"/>
                    <a:pt x="138" y="191"/>
                    <a:pt x="138" y="165"/>
                  </a:cubicBezTo>
                  <a:cubicBezTo>
                    <a:pt x="138" y="132"/>
                    <a:pt x="165" y="132"/>
                    <a:pt x="165" y="106"/>
                  </a:cubicBezTo>
                  <a:lnTo>
                    <a:pt x="165" y="80"/>
                  </a:lnTo>
                  <a:lnTo>
                    <a:pt x="198" y="53"/>
                  </a:lnTo>
                  <a:lnTo>
                    <a:pt x="198" y="27"/>
                  </a:lnTo>
                  <a:lnTo>
                    <a:pt x="19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40"/>
            <p:cNvSpPr/>
            <p:nvPr/>
          </p:nvSpPr>
          <p:spPr>
            <a:xfrm>
              <a:off x="3397475" y="1931525"/>
              <a:ext cx="13000" cy="6925"/>
            </a:xfrm>
            <a:custGeom>
              <a:rect b="b" l="l" r="r" t="t"/>
              <a:pathLst>
                <a:path extrusionOk="0" h="277" w="520">
                  <a:moveTo>
                    <a:pt x="461" y="0"/>
                  </a:moveTo>
                  <a:cubicBezTo>
                    <a:pt x="434" y="33"/>
                    <a:pt x="434" y="33"/>
                    <a:pt x="408" y="33"/>
                  </a:cubicBezTo>
                  <a:lnTo>
                    <a:pt x="382" y="59"/>
                  </a:lnTo>
                  <a:cubicBezTo>
                    <a:pt x="356" y="59"/>
                    <a:pt x="356" y="59"/>
                    <a:pt x="329" y="86"/>
                  </a:cubicBezTo>
                  <a:cubicBezTo>
                    <a:pt x="296" y="86"/>
                    <a:pt x="270" y="112"/>
                    <a:pt x="244" y="112"/>
                  </a:cubicBezTo>
                  <a:cubicBezTo>
                    <a:pt x="218" y="138"/>
                    <a:pt x="191" y="165"/>
                    <a:pt x="165" y="165"/>
                  </a:cubicBezTo>
                  <a:cubicBezTo>
                    <a:pt x="132" y="165"/>
                    <a:pt x="106" y="197"/>
                    <a:pt x="106" y="197"/>
                  </a:cubicBezTo>
                  <a:cubicBezTo>
                    <a:pt x="80" y="197"/>
                    <a:pt x="80" y="224"/>
                    <a:pt x="80" y="224"/>
                  </a:cubicBezTo>
                  <a:cubicBezTo>
                    <a:pt x="53" y="224"/>
                    <a:pt x="53" y="224"/>
                    <a:pt x="27" y="250"/>
                  </a:cubicBezTo>
                  <a:lnTo>
                    <a:pt x="1" y="276"/>
                  </a:lnTo>
                  <a:lnTo>
                    <a:pt x="106" y="276"/>
                  </a:lnTo>
                  <a:cubicBezTo>
                    <a:pt x="132" y="276"/>
                    <a:pt x="165" y="250"/>
                    <a:pt x="191" y="250"/>
                  </a:cubicBezTo>
                  <a:cubicBezTo>
                    <a:pt x="218" y="250"/>
                    <a:pt x="244" y="224"/>
                    <a:pt x="270" y="224"/>
                  </a:cubicBezTo>
                  <a:cubicBezTo>
                    <a:pt x="329" y="197"/>
                    <a:pt x="356" y="165"/>
                    <a:pt x="382" y="138"/>
                  </a:cubicBezTo>
                  <a:cubicBezTo>
                    <a:pt x="408" y="138"/>
                    <a:pt x="408" y="112"/>
                    <a:pt x="434" y="86"/>
                  </a:cubicBezTo>
                  <a:cubicBezTo>
                    <a:pt x="461" y="86"/>
                    <a:pt x="461" y="59"/>
                    <a:pt x="494" y="59"/>
                  </a:cubicBezTo>
                  <a:lnTo>
                    <a:pt x="494" y="33"/>
                  </a:lnTo>
                  <a:lnTo>
                    <a:pt x="52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40"/>
            <p:cNvSpPr/>
            <p:nvPr/>
          </p:nvSpPr>
          <p:spPr>
            <a:xfrm>
              <a:off x="3434450" y="2051450"/>
              <a:ext cx="4775" cy="6100"/>
            </a:xfrm>
            <a:custGeom>
              <a:rect b="b" l="l" r="r" t="t"/>
              <a:pathLst>
                <a:path extrusionOk="0" h="244" w="191">
                  <a:moveTo>
                    <a:pt x="0" y="0"/>
                  </a:moveTo>
                  <a:lnTo>
                    <a:pt x="0" y="27"/>
                  </a:lnTo>
                  <a:lnTo>
                    <a:pt x="0" y="53"/>
                  </a:lnTo>
                  <a:lnTo>
                    <a:pt x="0" y="79"/>
                  </a:lnTo>
                  <a:cubicBezTo>
                    <a:pt x="26" y="79"/>
                    <a:pt x="26" y="105"/>
                    <a:pt x="26" y="105"/>
                  </a:cubicBezTo>
                  <a:lnTo>
                    <a:pt x="53" y="165"/>
                  </a:lnTo>
                  <a:lnTo>
                    <a:pt x="79" y="191"/>
                  </a:lnTo>
                  <a:cubicBezTo>
                    <a:pt x="105" y="191"/>
                    <a:pt x="105" y="217"/>
                    <a:pt x="105" y="217"/>
                  </a:cubicBezTo>
                  <a:lnTo>
                    <a:pt x="132" y="217"/>
                  </a:lnTo>
                  <a:lnTo>
                    <a:pt x="164" y="243"/>
                  </a:lnTo>
                  <a:lnTo>
                    <a:pt x="191" y="243"/>
                  </a:lnTo>
                  <a:lnTo>
                    <a:pt x="191" y="217"/>
                  </a:lnTo>
                  <a:cubicBezTo>
                    <a:pt x="191" y="191"/>
                    <a:pt x="191" y="191"/>
                    <a:pt x="164" y="191"/>
                  </a:cubicBezTo>
                  <a:lnTo>
                    <a:pt x="164" y="165"/>
                  </a:lnTo>
                  <a:lnTo>
                    <a:pt x="164" y="132"/>
                  </a:lnTo>
                  <a:lnTo>
                    <a:pt x="132" y="105"/>
                  </a:lnTo>
                  <a:lnTo>
                    <a:pt x="79" y="53"/>
                  </a:lnTo>
                  <a:lnTo>
                    <a:pt x="79" y="27"/>
                  </a:lnTo>
                  <a:lnTo>
                    <a:pt x="26" y="27"/>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40"/>
            <p:cNvSpPr/>
            <p:nvPr/>
          </p:nvSpPr>
          <p:spPr>
            <a:xfrm>
              <a:off x="3417200" y="2054075"/>
              <a:ext cx="17275" cy="26800"/>
            </a:xfrm>
            <a:custGeom>
              <a:rect b="b" l="l" r="r" t="t"/>
              <a:pathLst>
                <a:path extrusionOk="0" h="1072" w="691">
                  <a:moveTo>
                    <a:pt x="33" y="0"/>
                  </a:moveTo>
                  <a:cubicBezTo>
                    <a:pt x="0" y="0"/>
                    <a:pt x="0" y="27"/>
                    <a:pt x="33" y="27"/>
                  </a:cubicBezTo>
                  <a:lnTo>
                    <a:pt x="59" y="60"/>
                  </a:lnTo>
                  <a:cubicBezTo>
                    <a:pt x="59" y="86"/>
                    <a:pt x="86" y="112"/>
                    <a:pt x="86" y="112"/>
                  </a:cubicBezTo>
                  <a:cubicBezTo>
                    <a:pt x="112" y="138"/>
                    <a:pt x="112" y="165"/>
                    <a:pt x="138" y="191"/>
                  </a:cubicBezTo>
                  <a:cubicBezTo>
                    <a:pt x="164" y="224"/>
                    <a:pt x="164" y="250"/>
                    <a:pt x="197" y="276"/>
                  </a:cubicBezTo>
                  <a:cubicBezTo>
                    <a:pt x="224" y="303"/>
                    <a:pt x="224" y="329"/>
                    <a:pt x="250" y="329"/>
                  </a:cubicBezTo>
                  <a:cubicBezTo>
                    <a:pt x="276" y="414"/>
                    <a:pt x="329" y="467"/>
                    <a:pt x="362" y="520"/>
                  </a:cubicBezTo>
                  <a:cubicBezTo>
                    <a:pt x="414" y="605"/>
                    <a:pt x="440" y="658"/>
                    <a:pt x="467" y="717"/>
                  </a:cubicBezTo>
                  <a:cubicBezTo>
                    <a:pt x="493" y="743"/>
                    <a:pt x="493" y="769"/>
                    <a:pt x="526" y="796"/>
                  </a:cubicBezTo>
                  <a:cubicBezTo>
                    <a:pt x="526" y="822"/>
                    <a:pt x="552" y="881"/>
                    <a:pt x="578" y="907"/>
                  </a:cubicBezTo>
                  <a:cubicBezTo>
                    <a:pt x="578" y="934"/>
                    <a:pt x="578" y="934"/>
                    <a:pt x="605" y="960"/>
                  </a:cubicBezTo>
                  <a:cubicBezTo>
                    <a:pt x="605" y="986"/>
                    <a:pt x="631" y="1012"/>
                    <a:pt x="631" y="1012"/>
                  </a:cubicBezTo>
                  <a:lnTo>
                    <a:pt x="657" y="1072"/>
                  </a:lnTo>
                  <a:lnTo>
                    <a:pt x="690" y="1072"/>
                  </a:lnTo>
                  <a:lnTo>
                    <a:pt x="657" y="1012"/>
                  </a:lnTo>
                  <a:lnTo>
                    <a:pt x="657" y="986"/>
                  </a:lnTo>
                  <a:cubicBezTo>
                    <a:pt x="657" y="960"/>
                    <a:pt x="631" y="934"/>
                    <a:pt x="631" y="881"/>
                  </a:cubicBezTo>
                  <a:cubicBezTo>
                    <a:pt x="605" y="822"/>
                    <a:pt x="578" y="743"/>
                    <a:pt x="552" y="684"/>
                  </a:cubicBezTo>
                  <a:cubicBezTo>
                    <a:pt x="526" y="631"/>
                    <a:pt x="493" y="552"/>
                    <a:pt x="440" y="467"/>
                  </a:cubicBezTo>
                  <a:cubicBezTo>
                    <a:pt x="414" y="414"/>
                    <a:pt x="362" y="355"/>
                    <a:pt x="329" y="303"/>
                  </a:cubicBezTo>
                  <a:cubicBezTo>
                    <a:pt x="276" y="224"/>
                    <a:pt x="224" y="165"/>
                    <a:pt x="197" y="138"/>
                  </a:cubicBezTo>
                  <a:cubicBezTo>
                    <a:pt x="138" y="112"/>
                    <a:pt x="112" y="86"/>
                    <a:pt x="86" y="60"/>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40"/>
            <p:cNvSpPr/>
            <p:nvPr/>
          </p:nvSpPr>
          <p:spPr>
            <a:xfrm>
              <a:off x="3402900" y="2047325"/>
              <a:ext cx="33550" cy="47850"/>
            </a:xfrm>
            <a:custGeom>
              <a:rect b="b" l="l" r="r" t="t"/>
              <a:pathLst>
                <a:path extrusionOk="0" h="1914" w="1342">
                  <a:moveTo>
                    <a:pt x="27" y="1"/>
                  </a:moveTo>
                  <a:cubicBezTo>
                    <a:pt x="27" y="1"/>
                    <a:pt x="1" y="1"/>
                    <a:pt x="27" y="27"/>
                  </a:cubicBezTo>
                  <a:cubicBezTo>
                    <a:pt x="53" y="106"/>
                    <a:pt x="79" y="165"/>
                    <a:pt x="112" y="244"/>
                  </a:cubicBezTo>
                  <a:cubicBezTo>
                    <a:pt x="139" y="297"/>
                    <a:pt x="191" y="382"/>
                    <a:pt x="217" y="461"/>
                  </a:cubicBezTo>
                  <a:cubicBezTo>
                    <a:pt x="244" y="546"/>
                    <a:pt x="277" y="599"/>
                    <a:pt x="303" y="684"/>
                  </a:cubicBezTo>
                  <a:cubicBezTo>
                    <a:pt x="329" y="763"/>
                    <a:pt x="355" y="849"/>
                    <a:pt x="355" y="928"/>
                  </a:cubicBezTo>
                  <a:lnTo>
                    <a:pt x="382" y="954"/>
                  </a:lnTo>
                  <a:cubicBezTo>
                    <a:pt x="441" y="1013"/>
                    <a:pt x="493" y="1092"/>
                    <a:pt x="546" y="1118"/>
                  </a:cubicBezTo>
                  <a:cubicBezTo>
                    <a:pt x="572" y="1204"/>
                    <a:pt x="631" y="1256"/>
                    <a:pt x="684" y="1342"/>
                  </a:cubicBezTo>
                  <a:cubicBezTo>
                    <a:pt x="710" y="1394"/>
                    <a:pt x="769" y="1480"/>
                    <a:pt x="796" y="1558"/>
                  </a:cubicBezTo>
                  <a:cubicBezTo>
                    <a:pt x="822" y="1585"/>
                    <a:pt x="822" y="1611"/>
                    <a:pt x="848" y="1644"/>
                  </a:cubicBezTo>
                  <a:lnTo>
                    <a:pt x="848" y="1670"/>
                  </a:lnTo>
                  <a:lnTo>
                    <a:pt x="901" y="1808"/>
                  </a:lnTo>
                  <a:lnTo>
                    <a:pt x="934" y="1808"/>
                  </a:lnTo>
                  <a:cubicBezTo>
                    <a:pt x="986" y="1834"/>
                    <a:pt x="1065" y="1861"/>
                    <a:pt x="1124" y="1887"/>
                  </a:cubicBezTo>
                  <a:cubicBezTo>
                    <a:pt x="1150" y="1887"/>
                    <a:pt x="1203" y="1887"/>
                    <a:pt x="1229" y="1913"/>
                  </a:cubicBezTo>
                  <a:lnTo>
                    <a:pt x="1341" y="1913"/>
                  </a:lnTo>
                  <a:lnTo>
                    <a:pt x="1341" y="1887"/>
                  </a:lnTo>
                  <a:lnTo>
                    <a:pt x="1262" y="1887"/>
                  </a:lnTo>
                  <a:cubicBezTo>
                    <a:pt x="1262" y="1887"/>
                    <a:pt x="1262" y="1861"/>
                    <a:pt x="1229" y="1861"/>
                  </a:cubicBezTo>
                  <a:lnTo>
                    <a:pt x="1150" y="1834"/>
                  </a:lnTo>
                  <a:lnTo>
                    <a:pt x="960" y="1749"/>
                  </a:lnTo>
                  <a:cubicBezTo>
                    <a:pt x="934" y="1670"/>
                    <a:pt x="901" y="1585"/>
                    <a:pt x="874" y="1532"/>
                  </a:cubicBezTo>
                  <a:cubicBezTo>
                    <a:pt x="848" y="1447"/>
                    <a:pt x="822" y="1368"/>
                    <a:pt x="769" y="1282"/>
                  </a:cubicBezTo>
                  <a:cubicBezTo>
                    <a:pt x="710" y="1230"/>
                    <a:pt x="658" y="1151"/>
                    <a:pt x="631" y="1066"/>
                  </a:cubicBezTo>
                  <a:cubicBezTo>
                    <a:pt x="546" y="1013"/>
                    <a:pt x="520" y="928"/>
                    <a:pt x="467" y="875"/>
                  </a:cubicBezTo>
                  <a:cubicBezTo>
                    <a:pt x="408" y="737"/>
                    <a:pt x="355" y="573"/>
                    <a:pt x="277" y="435"/>
                  </a:cubicBezTo>
                  <a:cubicBezTo>
                    <a:pt x="244" y="356"/>
                    <a:pt x="191" y="270"/>
                    <a:pt x="165" y="218"/>
                  </a:cubicBezTo>
                  <a:cubicBezTo>
                    <a:pt x="112" y="132"/>
                    <a:pt x="79" y="80"/>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40"/>
            <p:cNvSpPr/>
            <p:nvPr/>
          </p:nvSpPr>
          <p:spPr>
            <a:xfrm>
              <a:off x="3424100" y="2054075"/>
              <a:ext cx="9550" cy="13825"/>
            </a:xfrm>
            <a:custGeom>
              <a:rect b="b" l="l" r="r" t="t"/>
              <a:pathLst>
                <a:path extrusionOk="0" h="553" w="382">
                  <a:moveTo>
                    <a:pt x="0" y="0"/>
                  </a:moveTo>
                  <a:lnTo>
                    <a:pt x="0" y="27"/>
                  </a:lnTo>
                  <a:lnTo>
                    <a:pt x="26" y="60"/>
                  </a:lnTo>
                  <a:lnTo>
                    <a:pt x="26" y="86"/>
                  </a:lnTo>
                  <a:cubicBezTo>
                    <a:pt x="53" y="86"/>
                    <a:pt x="53" y="112"/>
                    <a:pt x="53" y="112"/>
                  </a:cubicBezTo>
                  <a:cubicBezTo>
                    <a:pt x="86" y="138"/>
                    <a:pt x="86" y="138"/>
                    <a:pt x="86" y="165"/>
                  </a:cubicBezTo>
                  <a:cubicBezTo>
                    <a:pt x="112" y="165"/>
                    <a:pt x="112" y="191"/>
                    <a:pt x="138" y="191"/>
                  </a:cubicBezTo>
                  <a:cubicBezTo>
                    <a:pt x="138" y="224"/>
                    <a:pt x="164" y="250"/>
                    <a:pt x="191" y="303"/>
                  </a:cubicBezTo>
                  <a:cubicBezTo>
                    <a:pt x="217" y="329"/>
                    <a:pt x="250" y="355"/>
                    <a:pt x="250" y="388"/>
                  </a:cubicBezTo>
                  <a:cubicBezTo>
                    <a:pt x="276" y="414"/>
                    <a:pt x="276" y="414"/>
                    <a:pt x="302" y="441"/>
                  </a:cubicBezTo>
                  <a:cubicBezTo>
                    <a:pt x="302" y="441"/>
                    <a:pt x="302" y="467"/>
                    <a:pt x="329" y="467"/>
                  </a:cubicBezTo>
                  <a:lnTo>
                    <a:pt x="329" y="520"/>
                  </a:lnTo>
                  <a:cubicBezTo>
                    <a:pt x="355" y="520"/>
                    <a:pt x="355" y="520"/>
                    <a:pt x="355" y="552"/>
                  </a:cubicBezTo>
                  <a:lnTo>
                    <a:pt x="381" y="552"/>
                  </a:lnTo>
                  <a:lnTo>
                    <a:pt x="381" y="520"/>
                  </a:lnTo>
                  <a:lnTo>
                    <a:pt x="381" y="441"/>
                  </a:lnTo>
                  <a:cubicBezTo>
                    <a:pt x="355" y="414"/>
                    <a:pt x="355" y="388"/>
                    <a:pt x="329" y="355"/>
                  </a:cubicBezTo>
                  <a:cubicBezTo>
                    <a:pt x="329" y="303"/>
                    <a:pt x="302" y="276"/>
                    <a:pt x="276" y="250"/>
                  </a:cubicBezTo>
                  <a:cubicBezTo>
                    <a:pt x="250" y="191"/>
                    <a:pt x="217" y="165"/>
                    <a:pt x="191" y="138"/>
                  </a:cubicBezTo>
                  <a:cubicBezTo>
                    <a:pt x="164" y="112"/>
                    <a:pt x="138" y="86"/>
                    <a:pt x="112" y="86"/>
                  </a:cubicBezTo>
                  <a:lnTo>
                    <a:pt x="112" y="60"/>
                  </a:lnTo>
                  <a:cubicBezTo>
                    <a:pt x="86" y="60"/>
                    <a:pt x="86" y="27"/>
                    <a:pt x="53" y="27"/>
                  </a:cubicBezTo>
                  <a:lnTo>
                    <a:pt x="26" y="27"/>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40"/>
            <p:cNvSpPr/>
            <p:nvPr/>
          </p:nvSpPr>
          <p:spPr>
            <a:xfrm>
              <a:off x="3412425" y="2056875"/>
              <a:ext cx="17925" cy="28775"/>
            </a:xfrm>
            <a:custGeom>
              <a:rect b="b" l="l" r="r" t="t"/>
              <a:pathLst>
                <a:path extrusionOk="0" h="1151" w="717">
                  <a:moveTo>
                    <a:pt x="1" y="0"/>
                  </a:moveTo>
                  <a:lnTo>
                    <a:pt x="27" y="53"/>
                  </a:lnTo>
                  <a:cubicBezTo>
                    <a:pt x="60" y="53"/>
                    <a:pt x="60" y="79"/>
                    <a:pt x="86" y="112"/>
                  </a:cubicBezTo>
                  <a:lnTo>
                    <a:pt x="139" y="164"/>
                  </a:lnTo>
                  <a:cubicBezTo>
                    <a:pt x="165" y="191"/>
                    <a:pt x="191" y="243"/>
                    <a:pt x="224" y="276"/>
                  </a:cubicBezTo>
                  <a:cubicBezTo>
                    <a:pt x="224" y="302"/>
                    <a:pt x="250" y="329"/>
                    <a:pt x="277" y="355"/>
                  </a:cubicBezTo>
                  <a:cubicBezTo>
                    <a:pt x="303" y="408"/>
                    <a:pt x="355" y="493"/>
                    <a:pt x="388" y="546"/>
                  </a:cubicBezTo>
                  <a:cubicBezTo>
                    <a:pt x="441" y="631"/>
                    <a:pt x="493" y="710"/>
                    <a:pt x="520" y="769"/>
                  </a:cubicBezTo>
                  <a:cubicBezTo>
                    <a:pt x="520" y="795"/>
                    <a:pt x="553" y="822"/>
                    <a:pt x="553" y="848"/>
                  </a:cubicBezTo>
                  <a:cubicBezTo>
                    <a:pt x="579" y="874"/>
                    <a:pt x="605" y="933"/>
                    <a:pt x="605" y="960"/>
                  </a:cubicBezTo>
                  <a:lnTo>
                    <a:pt x="658" y="1038"/>
                  </a:lnTo>
                  <a:cubicBezTo>
                    <a:pt x="658" y="1065"/>
                    <a:pt x="658" y="1098"/>
                    <a:pt x="684" y="1098"/>
                  </a:cubicBezTo>
                  <a:lnTo>
                    <a:pt x="717" y="1150"/>
                  </a:lnTo>
                  <a:lnTo>
                    <a:pt x="717" y="1098"/>
                  </a:lnTo>
                  <a:cubicBezTo>
                    <a:pt x="717" y="1065"/>
                    <a:pt x="717" y="1065"/>
                    <a:pt x="684" y="1038"/>
                  </a:cubicBezTo>
                  <a:lnTo>
                    <a:pt x="684" y="933"/>
                  </a:lnTo>
                  <a:cubicBezTo>
                    <a:pt x="658" y="874"/>
                    <a:pt x="631" y="795"/>
                    <a:pt x="605" y="736"/>
                  </a:cubicBezTo>
                  <a:cubicBezTo>
                    <a:pt x="579" y="657"/>
                    <a:pt x="520" y="572"/>
                    <a:pt x="493" y="493"/>
                  </a:cubicBezTo>
                  <a:cubicBezTo>
                    <a:pt x="441" y="440"/>
                    <a:pt x="388" y="355"/>
                    <a:pt x="329" y="302"/>
                  </a:cubicBezTo>
                  <a:cubicBezTo>
                    <a:pt x="277" y="217"/>
                    <a:pt x="224" y="164"/>
                    <a:pt x="191" y="138"/>
                  </a:cubicBezTo>
                  <a:cubicBezTo>
                    <a:pt x="165" y="112"/>
                    <a:pt x="139" y="79"/>
                    <a:pt x="112" y="79"/>
                  </a:cubicBezTo>
                  <a:cubicBezTo>
                    <a:pt x="86" y="53"/>
                    <a:pt x="86" y="26"/>
                    <a:pt x="60" y="26"/>
                  </a:cubicBez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40"/>
            <p:cNvSpPr/>
            <p:nvPr/>
          </p:nvSpPr>
          <p:spPr>
            <a:xfrm>
              <a:off x="3405700" y="1913775"/>
              <a:ext cx="5450" cy="3475"/>
            </a:xfrm>
            <a:custGeom>
              <a:rect b="b" l="l" r="r" t="t"/>
              <a:pathLst>
                <a:path extrusionOk="0" h="139" w="218">
                  <a:moveTo>
                    <a:pt x="165" y="1"/>
                  </a:moveTo>
                  <a:lnTo>
                    <a:pt x="132" y="27"/>
                  </a:lnTo>
                  <a:lnTo>
                    <a:pt x="105" y="27"/>
                  </a:lnTo>
                  <a:cubicBezTo>
                    <a:pt x="79" y="27"/>
                    <a:pt x="79" y="53"/>
                    <a:pt x="53" y="53"/>
                  </a:cubicBezTo>
                  <a:cubicBezTo>
                    <a:pt x="53" y="53"/>
                    <a:pt x="53" y="86"/>
                    <a:pt x="27" y="86"/>
                  </a:cubicBezTo>
                  <a:lnTo>
                    <a:pt x="0" y="112"/>
                  </a:lnTo>
                  <a:lnTo>
                    <a:pt x="27" y="139"/>
                  </a:lnTo>
                  <a:lnTo>
                    <a:pt x="105" y="139"/>
                  </a:lnTo>
                  <a:cubicBezTo>
                    <a:pt x="105" y="139"/>
                    <a:pt x="132" y="139"/>
                    <a:pt x="132" y="112"/>
                  </a:cubicBezTo>
                  <a:cubicBezTo>
                    <a:pt x="165" y="112"/>
                    <a:pt x="165" y="112"/>
                    <a:pt x="165" y="86"/>
                  </a:cubicBezTo>
                  <a:lnTo>
                    <a:pt x="191" y="86"/>
                  </a:lnTo>
                  <a:lnTo>
                    <a:pt x="191" y="53"/>
                  </a:lnTo>
                  <a:lnTo>
                    <a:pt x="217" y="53"/>
                  </a:lnTo>
                  <a:lnTo>
                    <a:pt x="217" y="27"/>
                  </a:lnTo>
                  <a:lnTo>
                    <a:pt x="21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40"/>
            <p:cNvSpPr/>
            <p:nvPr/>
          </p:nvSpPr>
          <p:spPr>
            <a:xfrm>
              <a:off x="3429525" y="2052750"/>
              <a:ext cx="5600" cy="6925"/>
            </a:xfrm>
            <a:custGeom>
              <a:rect b="b" l="l" r="r" t="t"/>
              <a:pathLst>
                <a:path extrusionOk="0" h="277" w="224">
                  <a:moveTo>
                    <a:pt x="0" y="1"/>
                  </a:moveTo>
                  <a:lnTo>
                    <a:pt x="0" y="27"/>
                  </a:lnTo>
                  <a:lnTo>
                    <a:pt x="0" y="53"/>
                  </a:lnTo>
                  <a:lnTo>
                    <a:pt x="0" y="80"/>
                  </a:lnTo>
                  <a:cubicBezTo>
                    <a:pt x="33" y="80"/>
                    <a:pt x="33" y="113"/>
                    <a:pt x="33" y="113"/>
                  </a:cubicBezTo>
                  <a:lnTo>
                    <a:pt x="59" y="165"/>
                  </a:lnTo>
                  <a:lnTo>
                    <a:pt x="112" y="218"/>
                  </a:lnTo>
                  <a:cubicBezTo>
                    <a:pt x="112" y="218"/>
                    <a:pt x="112" y="244"/>
                    <a:pt x="138" y="244"/>
                  </a:cubicBezTo>
                  <a:cubicBezTo>
                    <a:pt x="164" y="244"/>
                    <a:pt x="164" y="277"/>
                    <a:pt x="164" y="277"/>
                  </a:cubicBezTo>
                  <a:lnTo>
                    <a:pt x="223" y="277"/>
                  </a:lnTo>
                  <a:lnTo>
                    <a:pt x="223" y="244"/>
                  </a:lnTo>
                  <a:lnTo>
                    <a:pt x="197" y="244"/>
                  </a:lnTo>
                  <a:lnTo>
                    <a:pt x="197" y="218"/>
                  </a:lnTo>
                  <a:lnTo>
                    <a:pt x="197" y="191"/>
                  </a:lnTo>
                  <a:lnTo>
                    <a:pt x="164" y="165"/>
                  </a:lnTo>
                  <a:lnTo>
                    <a:pt x="138" y="113"/>
                  </a:lnTo>
                  <a:lnTo>
                    <a:pt x="112" y="53"/>
                  </a:lnTo>
                  <a:cubicBezTo>
                    <a:pt x="85" y="53"/>
                    <a:pt x="85" y="53"/>
                    <a:pt x="59" y="27"/>
                  </a:cubicBezTo>
                  <a:cubicBezTo>
                    <a:pt x="59" y="27"/>
                    <a:pt x="33" y="27"/>
                    <a:pt x="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40"/>
            <p:cNvSpPr/>
            <p:nvPr/>
          </p:nvSpPr>
          <p:spPr>
            <a:xfrm>
              <a:off x="3400775" y="1860375"/>
              <a:ext cx="66550" cy="195200"/>
            </a:xfrm>
            <a:custGeom>
              <a:rect b="b" l="l" r="r" t="t"/>
              <a:pathLst>
                <a:path extrusionOk="0" h="7808" w="2662">
                  <a:moveTo>
                    <a:pt x="2629" y="1"/>
                  </a:moveTo>
                  <a:cubicBezTo>
                    <a:pt x="2629" y="1"/>
                    <a:pt x="2221" y="86"/>
                    <a:pt x="1893" y="441"/>
                  </a:cubicBezTo>
                  <a:cubicBezTo>
                    <a:pt x="1893" y="441"/>
                    <a:pt x="1617" y="1177"/>
                    <a:pt x="769" y="1861"/>
                  </a:cubicBezTo>
                  <a:cubicBezTo>
                    <a:pt x="769" y="1861"/>
                    <a:pt x="1400" y="1644"/>
                    <a:pt x="1807" y="1039"/>
                  </a:cubicBezTo>
                  <a:cubicBezTo>
                    <a:pt x="1866" y="934"/>
                    <a:pt x="1893" y="908"/>
                    <a:pt x="1919" y="908"/>
                  </a:cubicBezTo>
                  <a:cubicBezTo>
                    <a:pt x="1893" y="1013"/>
                    <a:pt x="1373" y="1893"/>
                    <a:pt x="526" y="2682"/>
                  </a:cubicBezTo>
                  <a:lnTo>
                    <a:pt x="1643" y="2137"/>
                  </a:lnTo>
                  <a:lnTo>
                    <a:pt x="59" y="3477"/>
                  </a:lnTo>
                  <a:lnTo>
                    <a:pt x="59" y="3503"/>
                  </a:lnTo>
                  <a:lnTo>
                    <a:pt x="881" y="3011"/>
                  </a:lnTo>
                  <a:lnTo>
                    <a:pt x="881" y="3011"/>
                  </a:lnTo>
                  <a:cubicBezTo>
                    <a:pt x="795" y="3208"/>
                    <a:pt x="362" y="3996"/>
                    <a:pt x="388" y="4246"/>
                  </a:cubicBezTo>
                  <a:lnTo>
                    <a:pt x="0" y="4877"/>
                  </a:lnTo>
                  <a:cubicBezTo>
                    <a:pt x="0" y="4903"/>
                    <a:pt x="33" y="4903"/>
                    <a:pt x="33" y="4903"/>
                  </a:cubicBezTo>
                  <a:lnTo>
                    <a:pt x="33" y="4877"/>
                  </a:lnTo>
                  <a:cubicBezTo>
                    <a:pt x="164" y="4765"/>
                    <a:pt x="414" y="4548"/>
                    <a:pt x="526" y="4463"/>
                  </a:cubicBezTo>
                  <a:lnTo>
                    <a:pt x="526" y="4463"/>
                  </a:lnTo>
                  <a:cubicBezTo>
                    <a:pt x="440" y="4548"/>
                    <a:pt x="302" y="4765"/>
                    <a:pt x="302" y="4929"/>
                  </a:cubicBezTo>
                  <a:cubicBezTo>
                    <a:pt x="329" y="5067"/>
                    <a:pt x="440" y="5258"/>
                    <a:pt x="631" y="5258"/>
                  </a:cubicBezTo>
                  <a:cubicBezTo>
                    <a:pt x="743" y="5258"/>
                    <a:pt x="881" y="5205"/>
                    <a:pt x="1019" y="5120"/>
                  </a:cubicBezTo>
                  <a:lnTo>
                    <a:pt x="1019" y="5120"/>
                  </a:lnTo>
                  <a:cubicBezTo>
                    <a:pt x="1019" y="5120"/>
                    <a:pt x="986" y="5179"/>
                    <a:pt x="959" y="5232"/>
                  </a:cubicBezTo>
                  <a:cubicBezTo>
                    <a:pt x="907" y="5310"/>
                    <a:pt x="795" y="5475"/>
                    <a:pt x="526" y="5534"/>
                  </a:cubicBezTo>
                  <a:lnTo>
                    <a:pt x="138" y="7012"/>
                  </a:lnTo>
                  <a:lnTo>
                    <a:pt x="138" y="7039"/>
                  </a:lnTo>
                  <a:lnTo>
                    <a:pt x="164" y="7039"/>
                  </a:lnTo>
                  <a:lnTo>
                    <a:pt x="605" y="6546"/>
                  </a:lnTo>
                  <a:cubicBezTo>
                    <a:pt x="605" y="6658"/>
                    <a:pt x="690" y="7118"/>
                    <a:pt x="1045" y="7367"/>
                  </a:cubicBezTo>
                  <a:cubicBezTo>
                    <a:pt x="959" y="7394"/>
                    <a:pt x="716" y="7446"/>
                    <a:pt x="467" y="7446"/>
                  </a:cubicBezTo>
                  <a:lnTo>
                    <a:pt x="362" y="7446"/>
                  </a:lnTo>
                  <a:cubicBezTo>
                    <a:pt x="362" y="7479"/>
                    <a:pt x="362" y="7479"/>
                    <a:pt x="388" y="7479"/>
                  </a:cubicBezTo>
                  <a:lnTo>
                    <a:pt x="690" y="7479"/>
                  </a:lnTo>
                  <a:cubicBezTo>
                    <a:pt x="933" y="7479"/>
                    <a:pt x="1314" y="7446"/>
                    <a:pt x="1702" y="7315"/>
                  </a:cubicBezTo>
                  <a:cubicBezTo>
                    <a:pt x="1728" y="7341"/>
                    <a:pt x="1840" y="7479"/>
                    <a:pt x="2169" y="7808"/>
                  </a:cubicBezTo>
                  <a:lnTo>
                    <a:pt x="2195" y="7808"/>
                  </a:lnTo>
                  <a:lnTo>
                    <a:pt x="2195" y="7775"/>
                  </a:lnTo>
                  <a:cubicBezTo>
                    <a:pt x="2169" y="7775"/>
                    <a:pt x="1262" y="6355"/>
                    <a:pt x="1617" y="5205"/>
                  </a:cubicBezTo>
                  <a:lnTo>
                    <a:pt x="1617" y="5205"/>
                  </a:lnTo>
                  <a:lnTo>
                    <a:pt x="1617" y="6296"/>
                  </a:lnTo>
                  <a:lnTo>
                    <a:pt x="1617" y="6329"/>
                  </a:lnTo>
                  <a:cubicBezTo>
                    <a:pt x="1617" y="6329"/>
                    <a:pt x="1643" y="6329"/>
                    <a:pt x="1643" y="6296"/>
                  </a:cubicBezTo>
                  <a:cubicBezTo>
                    <a:pt x="1643" y="6270"/>
                    <a:pt x="1866" y="3944"/>
                    <a:pt x="2333" y="2603"/>
                  </a:cubicBezTo>
                  <a:lnTo>
                    <a:pt x="2333" y="2603"/>
                  </a:lnTo>
                  <a:cubicBezTo>
                    <a:pt x="2333" y="2603"/>
                    <a:pt x="1866" y="3339"/>
                    <a:pt x="1617" y="4463"/>
                  </a:cubicBezTo>
                  <a:cubicBezTo>
                    <a:pt x="1676" y="4134"/>
                    <a:pt x="1781" y="3313"/>
                    <a:pt x="2169" y="2327"/>
                  </a:cubicBezTo>
                  <a:cubicBezTo>
                    <a:pt x="2169" y="2327"/>
                    <a:pt x="1840" y="1236"/>
                    <a:pt x="2661" y="27"/>
                  </a:cubicBezTo>
                  <a:cubicBezTo>
                    <a:pt x="2661" y="1"/>
                    <a:pt x="2629" y="1"/>
                    <a:pt x="262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40"/>
            <p:cNvSpPr/>
            <p:nvPr/>
          </p:nvSpPr>
          <p:spPr>
            <a:xfrm>
              <a:off x="3482900" y="1939075"/>
              <a:ext cx="19900" cy="15150"/>
            </a:xfrm>
            <a:custGeom>
              <a:rect b="b" l="l" r="r" t="t"/>
              <a:pathLst>
                <a:path extrusionOk="0" h="606" w="796">
                  <a:moveTo>
                    <a:pt x="1" y="1"/>
                  </a:moveTo>
                  <a:lnTo>
                    <a:pt x="1" y="27"/>
                  </a:lnTo>
                  <a:lnTo>
                    <a:pt x="34" y="60"/>
                  </a:lnTo>
                  <a:lnTo>
                    <a:pt x="34" y="86"/>
                  </a:lnTo>
                  <a:cubicBezTo>
                    <a:pt x="60" y="86"/>
                    <a:pt x="60" y="112"/>
                    <a:pt x="86" y="139"/>
                  </a:cubicBezTo>
                  <a:lnTo>
                    <a:pt x="112" y="165"/>
                  </a:lnTo>
                  <a:cubicBezTo>
                    <a:pt x="139" y="191"/>
                    <a:pt x="165" y="224"/>
                    <a:pt x="198" y="250"/>
                  </a:cubicBezTo>
                  <a:cubicBezTo>
                    <a:pt x="250" y="303"/>
                    <a:pt x="303" y="329"/>
                    <a:pt x="329" y="388"/>
                  </a:cubicBezTo>
                  <a:cubicBezTo>
                    <a:pt x="388" y="415"/>
                    <a:pt x="441" y="441"/>
                    <a:pt x="494" y="467"/>
                  </a:cubicBezTo>
                  <a:cubicBezTo>
                    <a:pt x="553" y="493"/>
                    <a:pt x="579" y="520"/>
                    <a:pt x="605" y="553"/>
                  </a:cubicBezTo>
                  <a:lnTo>
                    <a:pt x="632" y="553"/>
                  </a:lnTo>
                  <a:cubicBezTo>
                    <a:pt x="658" y="579"/>
                    <a:pt x="691" y="579"/>
                    <a:pt x="717" y="579"/>
                  </a:cubicBezTo>
                  <a:cubicBezTo>
                    <a:pt x="743" y="579"/>
                    <a:pt x="743" y="605"/>
                    <a:pt x="743" y="605"/>
                  </a:cubicBezTo>
                  <a:lnTo>
                    <a:pt x="796" y="605"/>
                  </a:lnTo>
                  <a:lnTo>
                    <a:pt x="796" y="579"/>
                  </a:lnTo>
                  <a:lnTo>
                    <a:pt x="770" y="579"/>
                  </a:lnTo>
                  <a:cubicBezTo>
                    <a:pt x="743" y="553"/>
                    <a:pt x="743" y="553"/>
                    <a:pt x="717" y="553"/>
                  </a:cubicBezTo>
                  <a:cubicBezTo>
                    <a:pt x="717" y="520"/>
                    <a:pt x="691" y="520"/>
                    <a:pt x="658" y="493"/>
                  </a:cubicBezTo>
                  <a:cubicBezTo>
                    <a:pt x="658" y="493"/>
                    <a:pt x="632" y="467"/>
                    <a:pt x="605" y="467"/>
                  </a:cubicBezTo>
                  <a:cubicBezTo>
                    <a:pt x="605" y="441"/>
                    <a:pt x="579" y="415"/>
                    <a:pt x="553" y="415"/>
                  </a:cubicBezTo>
                  <a:cubicBezTo>
                    <a:pt x="494" y="355"/>
                    <a:pt x="441" y="329"/>
                    <a:pt x="415" y="303"/>
                  </a:cubicBezTo>
                  <a:cubicBezTo>
                    <a:pt x="362" y="277"/>
                    <a:pt x="303" y="224"/>
                    <a:pt x="250" y="191"/>
                  </a:cubicBezTo>
                  <a:cubicBezTo>
                    <a:pt x="250" y="165"/>
                    <a:pt x="224" y="165"/>
                    <a:pt x="198" y="139"/>
                  </a:cubicBezTo>
                  <a:cubicBezTo>
                    <a:pt x="165" y="112"/>
                    <a:pt x="165" y="112"/>
                    <a:pt x="139" y="86"/>
                  </a:cubicBezTo>
                  <a:cubicBezTo>
                    <a:pt x="112" y="86"/>
                    <a:pt x="112" y="60"/>
                    <a:pt x="86" y="60"/>
                  </a:cubicBezTo>
                  <a:cubicBezTo>
                    <a:pt x="60" y="60"/>
                    <a:pt x="60" y="27"/>
                    <a:pt x="60" y="27"/>
                  </a:cubicBez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40"/>
            <p:cNvSpPr/>
            <p:nvPr/>
          </p:nvSpPr>
          <p:spPr>
            <a:xfrm>
              <a:off x="3464500" y="1937750"/>
              <a:ext cx="49325" cy="34875"/>
            </a:xfrm>
            <a:custGeom>
              <a:rect b="b" l="l" r="r" t="t"/>
              <a:pathLst>
                <a:path extrusionOk="0" h="1395" w="1973">
                  <a:moveTo>
                    <a:pt x="1" y="1"/>
                  </a:moveTo>
                  <a:lnTo>
                    <a:pt x="1" y="1"/>
                  </a:lnTo>
                  <a:cubicBezTo>
                    <a:pt x="80" y="192"/>
                    <a:pt x="191" y="356"/>
                    <a:pt x="356" y="520"/>
                  </a:cubicBezTo>
                  <a:cubicBezTo>
                    <a:pt x="494" y="684"/>
                    <a:pt x="658" y="822"/>
                    <a:pt x="822" y="934"/>
                  </a:cubicBezTo>
                  <a:cubicBezTo>
                    <a:pt x="875" y="987"/>
                    <a:pt x="960" y="1039"/>
                    <a:pt x="1039" y="1066"/>
                  </a:cubicBezTo>
                  <a:lnTo>
                    <a:pt x="1065" y="1098"/>
                  </a:lnTo>
                  <a:cubicBezTo>
                    <a:pt x="1098" y="1125"/>
                    <a:pt x="1124" y="1125"/>
                    <a:pt x="1151" y="1125"/>
                  </a:cubicBezTo>
                  <a:cubicBezTo>
                    <a:pt x="1203" y="1177"/>
                    <a:pt x="1289" y="1203"/>
                    <a:pt x="1368" y="1230"/>
                  </a:cubicBezTo>
                  <a:cubicBezTo>
                    <a:pt x="1532" y="1315"/>
                    <a:pt x="1722" y="1368"/>
                    <a:pt x="1946" y="1394"/>
                  </a:cubicBezTo>
                  <a:lnTo>
                    <a:pt x="1972" y="1394"/>
                  </a:lnTo>
                  <a:cubicBezTo>
                    <a:pt x="1920" y="1368"/>
                    <a:pt x="1860" y="1341"/>
                    <a:pt x="1808" y="1315"/>
                  </a:cubicBezTo>
                  <a:cubicBezTo>
                    <a:pt x="1670" y="1230"/>
                    <a:pt x="1532" y="1177"/>
                    <a:pt x="1427" y="1125"/>
                  </a:cubicBezTo>
                  <a:cubicBezTo>
                    <a:pt x="1368" y="1066"/>
                    <a:pt x="1315" y="1039"/>
                    <a:pt x="1262" y="1013"/>
                  </a:cubicBezTo>
                  <a:cubicBezTo>
                    <a:pt x="1230" y="987"/>
                    <a:pt x="1203" y="987"/>
                    <a:pt x="1177" y="960"/>
                  </a:cubicBezTo>
                  <a:lnTo>
                    <a:pt x="1039" y="875"/>
                  </a:lnTo>
                  <a:cubicBezTo>
                    <a:pt x="986" y="849"/>
                    <a:pt x="960" y="822"/>
                    <a:pt x="934" y="796"/>
                  </a:cubicBezTo>
                  <a:cubicBezTo>
                    <a:pt x="770" y="684"/>
                    <a:pt x="605" y="546"/>
                    <a:pt x="441" y="408"/>
                  </a:cubicBezTo>
                  <a:cubicBezTo>
                    <a:pt x="303" y="303"/>
                    <a:pt x="165" y="165"/>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40"/>
            <p:cNvSpPr/>
            <p:nvPr/>
          </p:nvSpPr>
          <p:spPr>
            <a:xfrm>
              <a:off x="3476175" y="1942525"/>
              <a:ext cx="45200" cy="27450"/>
            </a:xfrm>
            <a:custGeom>
              <a:rect b="b" l="l" r="r" t="t"/>
              <a:pathLst>
                <a:path extrusionOk="0" h="1098" w="1808">
                  <a:moveTo>
                    <a:pt x="0" y="1"/>
                  </a:moveTo>
                  <a:lnTo>
                    <a:pt x="0" y="27"/>
                  </a:lnTo>
                  <a:lnTo>
                    <a:pt x="79" y="86"/>
                  </a:lnTo>
                  <a:lnTo>
                    <a:pt x="105" y="112"/>
                  </a:lnTo>
                  <a:cubicBezTo>
                    <a:pt x="165" y="139"/>
                    <a:pt x="191" y="191"/>
                    <a:pt x="270" y="250"/>
                  </a:cubicBezTo>
                  <a:cubicBezTo>
                    <a:pt x="355" y="303"/>
                    <a:pt x="434" y="382"/>
                    <a:pt x="519" y="441"/>
                  </a:cubicBezTo>
                  <a:cubicBezTo>
                    <a:pt x="631" y="520"/>
                    <a:pt x="736" y="579"/>
                    <a:pt x="848" y="658"/>
                  </a:cubicBezTo>
                  <a:cubicBezTo>
                    <a:pt x="960" y="710"/>
                    <a:pt x="1065" y="796"/>
                    <a:pt x="1177" y="848"/>
                  </a:cubicBezTo>
                  <a:cubicBezTo>
                    <a:pt x="1288" y="907"/>
                    <a:pt x="1393" y="934"/>
                    <a:pt x="1479" y="986"/>
                  </a:cubicBezTo>
                  <a:cubicBezTo>
                    <a:pt x="1558" y="1012"/>
                    <a:pt x="1617" y="1039"/>
                    <a:pt x="1669" y="1072"/>
                  </a:cubicBezTo>
                  <a:lnTo>
                    <a:pt x="1722" y="1072"/>
                  </a:lnTo>
                  <a:lnTo>
                    <a:pt x="1807" y="1098"/>
                  </a:lnTo>
                  <a:lnTo>
                    <a:pt x="1722" y="1039"/>
                  </a:lnTo>
                  <a:cubicBezTo>
                    <a:pt x="1696" y="1039"/>
                    <a:pt x="1669" y="1012"/>
                    <a:pt x="1643" y="986"/>
                  </a:cubicBezTo>
                  <a:cubicBezTo>
                    <a:pt x="1584" y="986"/>
                    <a:pt x="1558" y="960"/>
                    <a:pt x="1531" y="934"/>
                  </a:cubicBezTo>
                  <a:cubicBezTo>
                    <a:pt x="1479" y="907"/>
                    <a:pt x="1420" y="875"/>
                    <a:pt x="1367" y="848"/>
                  </a:cubicBezTo>
                  <a:cubicBezTo>
                    <a:pt x="1315" y="822"/>
                    <a:pt x="1288" y="796"/>
                    <a:pt x="1229" y="769"/>
                  </a:cubicBezTo>
                  <a:cubicBezTo>
                    <a:pt x="1124" y="710"/>
                    <a:pt x="1012" y="631"/>
                    <a:pt x="901" y="579"/>
                  </a:cubicBezTo>
                  <a:cubicBezTo>
                    <a:pt x="795" y="493"/>
                    <a:pt x="684" y="441"/>
                    <a:pt x="572" y="355"/>
                  </a:cubicBezTo>
                  <a:cubicBezTo>
                    <a:pt x="546" y="329"/>
                    <a:pt x="493" y="303"/>
                    <a:pt x="467" y="277"/>
                  </a:cubicBezTo>
                  <a:cubicBezTo>
                    <a:pt x="408" y="250"/>
                    <a:pt x="355" y="217"/>
                    <a:pt x="303" y="191"/>
                  </a:cubicBezTo>
                  <a:cubicBezTo>
                    <a:pt x="243" y="165"/>
                    <a:pt x="217" y="139"/>
                    <a:pt x="191" y="112"/>
                  </a:cubicBezTo>
                  <a:cubicBezTo>
                    <a:pt x="165" y="86"/>
                    <a:pt x="138" y="86"/>
                    <a:pt x="105" y="5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40"/>
            <p:cNvSpPr/>
            <p:nvPr/>
          </p:nvSpPr>
          <p:spPr>
            <a:xfrm>
              <a:off x="3407000" y="1909000"/>
              <a:ext cx="4150" cy="3475"/>
            </a:xfrm>
            <a:custGeom>
              <a:rect b="b" l="l" r="r" t="t"/>
              <a:pathLst>
                <a:path extrusionOk="0" h="139" w="166">
                  <a:moveTo>
                    <a:pt x="80" y="1"/>
                  </a:moveTo>
                  <a:lnTo>
                    <a:pt x="53" y="27"/>
                  </a:lnTo>
                  <a:lnTo>
                    <a:pt x="27" y="54"/>
                  </a:lnTo>
                  <a:lnTo>
                    <a:pt x="1" y="54"/>
                  </a:lnTo>
                  <a:lnTo>
                    <a:pt x="1" y="80"/>
                  </a:lnTo>
                  <a:lnTo>
                    <a:pt x="1" y="113"/>
                  </a:lnTo>
                  <a:lnTo>
                    <a:pt x="27" y="113"/>
                  </a:lnTo>
                  <a:lnTo>
                    <a:pt x="27" y="139"/>
                  </a:lnTo>
                  <a:cubicBezTo>
                    <a:pt x="53" y="139"/>
                    <a:pt x="53" y="139"/>
                    <a:pt x="53" y="113"/>
                  </a:cubicBezTo>
                  <a:lnTo>
                    <a:pt x="113" y="113"/>
                  </a:lnTo>
                  <a:lnTo>
                    <a:pt x="113" y="80"/>
                  </a:lnTo>
                  <a:lnTo>
                    <a:pt x="139" y="80"/>
                  </a:lnTo>
                  <a:lnTo>
                    <a:pt x="139" y="54"/>
                  </a:lnTo>
                  <a:lnTo>
                    <a:pt x="165" y="54"/>
                  </a:lnTo>
                  <a:lnTo>
                    <a:pt x="165" y="27"/>
                  </a:lnTo>
                  <a:lnTo>
                    <a:pt x="16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40"/>
            <p:cNvSpPr/>
            <p:nvPr/>
          </p:nvSpPr>
          <p:spPr>
            <a:xfrm>
              <a:off x="3439875" y="2051450"/>
              <a:ext cx="3475" cy="3300"/>
            </a:xfrm>
            <a:custGeom>
              <a:rect b="b" l="l" r="r" t="t"/>
              <a:pathLst>
                <a:path extrusionOk="0" h="132" w="139">
                  <a:moveTo>
                    <a:pt x="0" y="0"/>
                  </a:moveTo>
                  <a:lnTo>
                    <a:pt x="0" y="27"/>
                  </a:lnTo>
                  <a:lnTo>
                    <a:pt x="0" y="53"/>
                  </a:lnTo>
                  <a:lnTo>
                    <a:pt x="26" y="79"/>
                  </a:lnTo>
                  <a:lnTo>
                    <a:pt x="26" y="105"/>
                  </a:lnTo>
                  <a:lnTo>
                    <a:pt x="79" y="132"/>
                  </a:lnTo>
                  <a:lnTo>
                    <a:pt x="138" y="132"/>
                  </a:lnTo>
                  <a:lnTo>
                    <a:pt x="138" y="105"/>
                  </a:lnTo>
                  <a:lnTo>
                    <a:pt x="138" y="79"/>
                  </a:lnTo>
                  <a:lnTo>
                    <a:pt x="138" y="53"/>
                  </a:lnTo>
                  <a:lnTo>
                    <a:pt x="112" y="27"/>
                  </a:lnTo>
                  <a:lnTo>
                    <a:pt x="79" y="27"/>
                  </a:lnTo>
                  <a:cubicBezTo>
                    <a:pt x="79" y="0"/>
                    <a:pt x="53" y="0"/>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40"/>
            <p:cNvSpPr/>
            <p:nvPr/>
          </p:nvSpPr>
          <p:spPr>
            <a:xfrm>
              <a:off x="3415225" y="1802225"/>
              <a:ext cx="149200" cy="127350"/>
            </a:xfrm>
            <a:custGeom>
              <a:rect b="b" l="l" r="r" t="t"/>
              <a:pathLst>
                <a:path extrusionOk="0" h="5094" w="5968">
                  <a:moveTo>
                    <a:pt x="3779" y="1"/>
                  </a:moveTo>
                  <a:cubicBezTo>
                    <a:pt x="3779" y="1"/>
                    <a:pt x="3398" y="139"/>
                    <a:pt x="2872" y="658"/>
                  </a:cubicBezTo>
                  <a:lnTo>
                    <a:pt x="2957" y="658"/>
                  </a:lnTo>
                  <a:cubicBezTo>
                    <a:pt x="3010" y="658"/>
                    <a:pt x="3148" y="658"/>
                    <a:pt x="3286" y="710"/>
                  </a:cubicBezTo>
                  <a:cubicBezTo>
                    <a:pt x="3122" y="710"/>
                    <a:pt x="2603" y="796"/>
                    <a:pt x="1945" y="1151"/>
                  </a:cubicBezTo>
                  <a:lnTo>
                    <a:pt x="1945" y="1177"/>
                  </a:lnTo>
                  <a:lnTo>
                    <a:pt x="1972" y="1177"/>
                  </a:lnTo>
                  <a:cubicBezTo>
                    <a:pt x="1972" y="1177"/>
                    <a:pt x="2189" y="1065"/>
                    <a:pt x="2603" y="1039"/>
                  </a:cubicBezTo>
                  <a:lnTo>
                    <a:pt x="2603" y="1039"/>
                  </a:lnTo>
                  <a:cubicBezTo>
                    <a:pt x="2353" y="1124"/>
                    <a:pt x="1696" y="1368"/>
                    <a:pt x="1229" y="2051"/>
                  </a:cubicBezTo>
                  <a:cubicBezTo>
                    <a:pt x="1229" y="2084"/>
                    <a:pt x="1039" y="2958"/>
                    <a:pt x="0" y="3727"/>
                  </a:cubicBezTo>
                  <a:lnTo>
                    <a:pt x="0" y="3753"/>
                  </a:lnTo>
                  <a:cubicBezTo>
                    <a:pt x="27" y="3753"/>
                    <a:pt x="165" y="3727"/>
                    <a:pt x="408" y="3529"/>
                  </a:cubicBezTo>
                  <a:cubicBezTo>
                    <a:pt x="631" y="3365"/>
                    <a:pt x="986" y="3010"/>
                    <a:pt x="1367" y="2353"/>
                  </a:cubicBezTo>
                  <a:cubicBezTo>
                    <a:pt x="1393" y="2327"/>
                    <a:pt x="1919" y="2051"/>
                    <a:pt x="2300" y="1558"/>
                  </a:cubicBezTo>
                  <a:cubicBezTo>
                    <a:pt x="2353" y="1532"/>
                    <a:pt x="3174" y="1203"/>
                    <a:pt x="3641" y="1177"/>
                  </a:cubicBezTo>
                  <a:lnTo>
                    <a:pt x="3726" y="1177"/>
                  </a:lnTo>
                  <a:cubicBezTo>
                    <a:pt x="3693" y="1203"/>
                    <a:pt x="3641" y="1230"/>
                    <a:pt x="3562" y="1289"/>
                  </a:cubicBezTo>
                  <a:cubicBezTo>
                    <a:pt x="3233" y="1453"/>
                    <a:pt x="2576" y="1834"/>
                    <a:pt x="2353" y="2517"/>
                  </a:cubicBezTo>
                  <a:cubicBezTo>
                    <a:pt x="2353" y="2517"/>
                    <a:pt x="2517" y="2412"/>
                    <a:pt x="2767" y="2327"/>
                  </a:cubicBezTo>
                  <a:lnTo>
                    <a:pt x="2767" y="2327"/>
                  </a:lnTo>
                  <a:cubicBezTo>
                    <a:pt x="2681" y="2439"/>
                    <a:pt x="2438" y="2820"/>
                    <a:pt x="2274" y="3365"/>
                  </a:cubicBezTo>
                  <a:lnTo>
                    <a:pt x="2300" y="3365"/>
                  </a:lnTo>
                  <a:cubicBezTo>
                    <a:pt x="2300" y="3365"/>
                    <a:pt x="2543" y="3148"/>
                    <a:pt x="2846" y="3069"/>
                  </a:cubicBezTo>
                  <a:lnTo>
                    <a:pt x="2846" y="3069"/>
                  </a:lnTo>
                  <a:cubicBezTo>
                    <a:pt x="2846" y="3148"/>
                    <a:pt x="2819" y="3477"/>
                    <a:pt x="2543" y="3996"/>
                  </a:cubicBezTo>
                  <a:cubicBezTo>
                    <a:pt x="2543" y="3996"/>
                    <a:pt x="2741" y="3891"/>
                    <a:pt x="2905" y="3667"/>
                  </a:cubicBezTo>
                  <a:lnTo>
                    <a:pt x="2905" y="3667"/>
                  </a:lnTo>
                  <a:cubicBezTo>
                    <a:pt x="2819" y="3858"/>
                    <a:pt x="2576" y="4351"/>
                    <a:pt x="2110" y="4679"/>
                  </a:cubicBezTo>
                  <a:lnTo>
                    <a:pt x="2110" y="4712"/>
                  </a:lnTo>
                  <a:cubicBezTo>
                    <a:pt x="2110" y="4712"/>
                    <a:pt x="2274" y="4739"/>
                    <a:pt x="2491" y="4739"/>
                  </a:cubicBezTo>
                  <a:cubicBezTo>
                    <a:pt x="2603" y="4739"/>
                    <a:pt x="2708" y="4739"/>
                    <a:pt x="2846" y="4712"/>
                  </a:cubicBezTo>
                  <a:lnTo>
                    <a:pt x="2846" y="4712"/>
                  </a:lnTo>
                  <a:cubicBezTo>
                    <a:pt x="2767" y="4791"/>
                    <a:pt x="2517" y="4955"/>
                    <a:pt x="1886" y="5041"/>
                  </a:cubicBezTo>
                  <a:lnTo>
                    <a:pt x="1886" y="5067"/>
                  </a:lnTo>
                  <a:cubicBezTo>
                    <a:pt x="1886" y="5067"/>
                    <a:pt x="2024" y="5093"/>
                    <a:pt x="2215" y="5093"/>
                  </a:cubicBezTo>
                  <a:cubicBezTo>
                    <a:pt x="2846" y="5093"/>
                    <a:pt x="3969" y="4877"/>
                    <a:pt x="4653" y="3398"/>
                  </a:cubicBezTo>
                  <a:lnTo>
                    <a:pt x="4653" y="3365"/>
                  </a:lnTo>
                  <a:lnTo>
                    <a:pt x="4436" y="3365"/>
                  </a:lnTo>
                  <a:cubicBezTo>
                    <a:pt x="4272" y="3365"/>
                    <a:pt x="4022" y="3398"/>
                    <a:pt x="3753" y="3562"/>
                  </a:cubicBezTo>
                  <a:cubicBezTo>
                    <a:pt x="3805" y="3477"/>
                    <a:pt x="4022" y="3313"/>
                    <a:pt x="4600" y="2984"/>
                  </a:cubicBezTo>
                  <a:lnTo>
                    <a:pt x="4600" y="2958"/>
                  </a:lnTo>
                  <a:lnTo>
                    <a:pt x="3693" y="3122"/>
                  </a:lnTo>
                  <a:lnTo>
                    <a:pt x="3693" y="3122"/>
                  </a:lnTo>
                  <a:lnTo>
                    <a:pt x="4738" y="2846"/>
                  </a:lnTo>
                  <a:cubicBezTo>
                    <a:pt x="4764" y="2846"/>
                    <a:pt x="4764" y="2820"/>
                    <a:pt x="4764" y="2820"/>
                  </a:cubicBezTo>
                  <a:cubicBezTo>
                    <a:pt x="4764" y="2820"/>
                    <a:pt x="4653" y="2629"/>
                    <a:pt x="4843" y="2327"/>
                  </a:cubicBezTo>
                  <a:lnTo>
                    <a:pt x="4843" y="2301"/>
                  </a:lnTo>
                  <a:lnTo>
                    <a:pt x="4817" y="2301"/>
                  </a:lnTo>
                  <a:lnTo>
                    <a:pt x="4022" y="1919"/>
                  </a:lnTo>
                  <a:lnTo>
                    <a:pt x="4817" y="2189"/>
                  </a:lnTo>
                  <a:lnTo>
                    <a:pt x="4843" y="2189"/>
                  </a:lnTo>
                  <a:cubicBezTo>
                    <a:pt x="4843" y="2189"/>
                    <a:pt x="4955" y="2025"/>
                    <a:pt x="5310" y="1946"/>
                  </a:cubicBezTo>
                  <a:lnTo>
                    <a:pt x="5310" y="1919"/>
                  </a:lnTo>
                  <a:cubicBezTo>
                    <a:pt x="5310" y="1919"/>
                    <a:pt x="5067" y="1887"/>
                    <a:pt x="4843" y="1558"/>
                  </a:cubicBezTo>
                  <a:lnTo>
                    <a:pt x="4843" y="1558"/>
                  </a:lnTo>
                  <a:cubicBezTo>
                    <a:pt x="4981" y="1644"/>
                    <a:pt x="5146" y="1696"/>
                    <a:pt x="5284" y="1696"/>
                  </a:cubicBezTo>
                  <a:cubicBezTo>
                    <a:pt x="5698" y="1696"/>
                    <a:pt x="5967" y="1368"/>
                    <a:pt x="5967" y="1341"/>
                  </a:cubicBezTo>
                  <a:lnTo>
                    <a:pt x="5967" y="1341"/>
                  </a:lnTo>
                  <a:cubicBezTo>
                    <a:pt x="5967" y="1341"/>
                    <a:pt x="5803" y="1368"/>
                    <a:pt x="5638" y="1368"/>
                  </a:cubicBezTo>
                  <a:cubicBezTo>
                    <a:pt x="5395" y="1368"/>
                    <a:pt x="5067" y="1315"/>
                    <a:pt x="4902" y="1013"/>
                  </a:cubicBezTo>
                  <a:cubicBezTo>
                    <a:pt x="4843" y="875"/>
                    <a:pt x="4817" y="848"/>
                    <a:pt x="4515" y="770"/>
                  </a:cubicBezTo>
                  <a:cubicBezTo>
                    <a:pt x="4410" y="737"/>
                    <a:pt x="4272" y="710"/>
                    <a:pt x="4081" y="658"/>
                  </a:cubicBezTo>
                  <a:cubicBezTo>
                    <a:pt x="4219" y="658"/>
                    <a:pt x="4515" y="684"/>
                    <a:pt x="4791" y="770"/>
                  </a:cubicBezTo>
                  <a:lnTo>
                    <a:pt x="4791" y="737"/>
                  </a:lnTo>
                  <a:cubicBezTo>
                    <a:pt x="4791" y="737"/>
                    <a:pt x="4081" y="329"/>
                    <a:pt x="3588" y="329"/>
                  </a:cubicBezTo>
                  <a:cubicBezTo>
                    <a:pt x="3529" y="329"/>
                    <a:pt x="3477" y="356"/>
                    <a:pt x="3424" y="356"/>
                  </a:cubicBezTo>
                  <a:cubicBezTo>
                    <a:pt x="3477" y="303"/>
                    <a:pt x="3615" y="139"/>
                    <a:pt x="3779" y="27"/>
                  </a:cubicBezTo>
                  <a:cubicBezTo>
                    <a:pt x="3805" y="27"/>
                    <a:pt x="3805" y="1"/>
                    <a:pt x="38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40"/>
            <p:cNvSpPr/>
            <p:nvPr/>
          </p:nvSpPr>
          <p:spPr>
            <a:xfrm>
              <a:off x="3441825" y="2064425"/>
              <a:ext cx="19250" cy="33525"/>
            </a:xfrm>
            <a:custGeom>
              <a:rect b="b" l="l" r="r" t="t"/>
              <a:pathLst>
                <a:path extrusionOk="0" h="1341" w="770">
                  <a:moveTo>
                    <a:pt x="1" y="0"/>
                  </a:moveTo>
                  <a:cubicBezTo>
                    <a:pt x="1" y="0"/>
                    <a:pt x="113" y="244"/>
                    <a:pt x="60" y="822"/>
                  </a:cubicBezTo>
                  <a:lnTo>
                    <a:pt x="60" y="848"/>
                  </a:lnTo>
                  <a:cubicBezTo>
                    <a:pt x="60" y="848"/>
                    <a:pt x="113" y="822"/>
                    <a:pt x="165" y="658"/>
                  </a:cubicBezTo>
                  <a:lnTo>
                    <a:pt x="165" y="658"/>
                  </a:lnTo>
                  <a:cubicBezTo>
                    <a:pt x="198" y="763"/>
                    <a:pt x="198" y="1039"/>
                    <a:pt x="1" y="1315"/>
                  </a:cubicBezTo>
                  <a:lnTo>
                    <a:pt x="1" y="1341"/>
                  </a:lnTo>
                  <a:lnTo>
                    <a:pt x="60" y="1341"/>
                  </a:lnTo>
                  <a:cubicBezTo>
                    <a:pt x="139" y="1341"/>
                    <a:pt x="329" y="1315"/>
                    <a:pt x="494" y="1177"/>
                  </a:cubicBezTo>
                  <a:lnTo>
                    <a:pt x="494" y="1150"/>
                  </a:lnTo>
                  <a:cubicBezTo>
                    <a:pt x="494" y="1150"/>
                    <a:pt x="770" y="355"/>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40"/>
            <p:cNvSpPr/>
            <p:nvPr/>
          </p:nvSpPr>
          <p:spPr>
            <a:xfrm>
              <a:off x="3457600" y="2060975"/>
              <a:ext cx="19900" cy="33525"/>
            </a:xfrm>
            <a:custGeom>
              <a:rect b="b" l="l" r="r" t="t"/>
              <a:pathLst>
                <a:path extrusionOk="0" h="1341" w="796">
                  <a:moveTo>
                    <a:pt x="27" y="0"/>
                  </a:moveTo>
                  <a:cubicBezTo>
                    <a:pt x="27" y="0"/>
                    <a:pt x="139" y="244"/>
                    <a:pt x="86" y="822"/>
                  </a:cubicBezTo>
                  <a:lnTo>
                    <a:pt x="86" y="848"/>
                  </a:lnTo>
                  <a:cubicBezTo>
                    <a:pt x="86" y="848"/>
                    <a:pt x="139" y="822"/>
                    <a:pt x="191" y="658"/>
                  </a:cubicBezTo>
                  <a:lnTo>
                    <a:pt x="191" y="658"/>
                  </a:lnTo>
                  <a:cubicBezTo>
                    <a:pt x="224" y="769"/>
                    <a:pt x="224" y="1039"/>
                    <a:pt x="27" y="1315"/>
                  </a:cubicBezTo>
                  <a:cubicBezTo>
                    <a:pt x="1" y="1315"/>
                    <a:pt x="1" y="1315"/>
                    <a:pt x="27" y="1341"/>
                  </a:cubicBezTo>
                  <a:lnTo>
                    <a:pt x="86" y="1341"/>
                  </a:lnTo>
                  <a:cubicBezTo>
                    <a:pt x="165" y="1341"/>
                    <a:pt x="356" y="1315"/>
                    <a:pt x="520" y="1177"/>
                  </a:cubicBezTo>
                  <a:lnTo>
                    <a:pt x="520" y="1150"/>
                  </a:lnTo>
                  <a:cubicBezTo>
                    <a:pt x="520" y="1150"/>
                    <a:pt x="796" y="355"/>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40"/>
            <p:cNvSpPr/>
            <p:nvPr/>
          </p:nvSpPr>
          <p:spPr>
            <a:xfrm>
              <a:off x="3303675" y="1926100"/>
              <a:ext cx="7575" cy="6275"/>
            </a:xfrm>
            <a:custGeom>
              <a:rect b="b" l="l" r="r" t="t"/>
              <a:pathLst>
                <a:path extrusionOk="0" h="251" w="303">
                  <a:moveTo>
                    <a:pt x="27" y="0"/>
                  </a:moveTo>
                  <a:cubicBezTo>
                    <a:pt x="27" y="0"/>
                    <a:pt x="1" y="27"/>
                    <a:pt x="27" y="27"/>
                  </a:cubicBezTo>
                  <a:lnTo>
                    <a:pt x="27" y="53"/>
                  </a:lnTo>
                  <a:lnTo>
                    <a:pt x="53" y="86"/>
                  </a:lnTo>
                  <a:cubicBezTo>
                    <a:pt x="53" y="112"/>
                    <a:pt x="79" y="112"/>
                    <a:pt x="79" y="112"/>
                  </a:cubicBezTo>
                  <a:lnTo>
                    <a:pt x="138" y="165"/>
                  </a:lnTo>
                  <a:lnTo>
                    <a:pt x="191" y="191"/>
                  </a:lnTo>
                  <a:cubicBezTo>
                    <a:pt x="191" y="217"/>
                    <a:pt x="191" y="217"/>
                    <a:pt x="217" y="217"/>
                  </a:cubicBezTo>
                  <a:lnTo>
                    <a:pt x="244" y="250"/>
                  </a:lnTo>
                  <a:lnTo>
                    <a:pt x="303" y="250"/>
                  </a:lnTo>
                  <a:lnTo>
                    <a:pt x="303" y="217"/>
                  </a:lnTo>
                  <a:lnTo>
                    <a:pt x="270" y="217"/>
                  </a:lnTo>
                  <a:lnTo>
                    <a:pt x="270" y="191"/>
                  </a:lnTo>
                  <a:lnTo>
                    <a:pt x="270" y="165"/>
                  </a:lnTo>
                  <a:cubicBezTo>
                    <a:pt x="244" y="165"/>
                    <a:pt x="244" y="138"/>
                    <a:pt x="244" y="138"/>
                  </a:cubicBezTo>
                  <a:lnTo>
                    <a:pt x="191" y="86"/>
                  </a:lnTo>
                  <a:lnTo>
                    <a:pt x="138" y="53"/>
                  </a:lnTo>
                  <a:cubicBezTo>
                    <a:pt x="138" y="27"/>
                    <a:pt x="106" y="27"/>
                    <a:pt x="106" y="27"/>
                  </a:cubicBezTo>
                  <a:lnTo>
                    <a:pt x="79"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40"/>
            <p:cNvSpPr/>
            <p:nvPr/>
          </p:nvSpPr>
          <p:spPr>
            <a:xfrm>
              <a:off x="3285100" y="1863175"/>
              <a:ext cx="44550" cy="27300"/>
            </a:xfrm>
            <a:custGeom>
              <a:rect b="b" l="l" r="r" t="t"/>
              <a:pathLst>
                <a:path extrusionOk="0" h="1092" w="1782">
                  <a:moveTo>
                    <a:pt x="1" y="1"/>
                  </a:moveTo>
                  <a:lnTo>
                    <a:pt x="1" y="27"/>
                  </a:lnTo>
                  <a:lnTo>
                    <a:pt x="86" y="53"/>
                  </a:lnTo>
                  <a:cubicBezTo>
                    <a:pt x="113" y="53"/>
                    <a:pt x="139" y="53"/>
                    <a:pt x="192" y="79"/>
                  </a:cubicBezTo>
                  <a:lnTo>
                    <a:pt x="251" y="106"/>
                  </a:lnTo>
                  <a:lnTo>
                    <a:pt x="303" y="139"/>
                  </a:lnTo>
                  <a:cubicBezTo>
                    <a:pt x="389" y="165"/>
                    <a:pt x="494" y="217"/>
                    <a:pt x="579" y="244"/>
                  </a:cubicBezTo>
                  <a:lnTo>
                    <a:pt x="606" y="270"/>
                  </a:lnTo>
                  <a:cubicBezTo>
                    <a:pt x="717" y="329"/>
                    <a:pt x="822" y="382"/>
                    <a:pt x="934" y="467"/>
                  </a:cubicBezTo>
                  <a:cubicBezTo>
                    <a:pt x="1046" y="546"/>
                    <a:pt x="1125" y="599"/>
                    <a:pt x="1236" y="684"/>
                  </a:cubicBezTo>
                  <a:cubicBezTo>
                    <a:pt x="1289" y="737"/>
                    <a:pt x="1315" y="763"/>
                    <a:pt x="1374" y="796"/>
                  </a:cubicBezTo>
                  <a:cubicBezTo>
                    <a:pt x="1427" y="822"/>
                    <a:pt x="1479" y="875"/>
                    <a:pt x="1506" y="901"/>
                  </a:cubicBezTo>
                  <a:cubicBezTo>
                    <a:pt x="1565" y="927"/>
                    <a:pt x="1591" y="986"/>
                    <a:pt x="1644" y="1013"/>
                  </a:cubicBezTo>
                  <a:cubicBezTo>
                    <a:pt x="1670" y="1013"/>
                    <a:pt x="1670" y="1039"/>
                    <a:pt x="1703" y="1039"/>
                  </a:cubicBezTo>
                  <a:lnTo>
                    <a:pt x="1782" y="1091"/>
                  </a:lnTo>
                  <a:lnTo>
                    <a:pt x="1729" y="1013"/>
                  </a:lnTo>
                  <a:cubicBezTo>
                    <a:pt x="1703" y="1013"/>
                    <a:pt x="1703" y="986"/>
                    <a:pt x="1670" y="986"/>
                  </a:cubicBezTo>
                  <a:cubicBezTo>
                    <a:pt x="1644" y="960"/>
                    <a:pt x="1617" y="901"/>
                    <a:pt x="1565" y="848"/>
                  </a:cubicBezTo>
                  <a:lnTo>
                    <a:pt x="1539" y="848"/>
                  </a:lnTo>
                  <a:cubicBezTo>
                    <a:pt x="1479" y="763"/>
                    <a:pt x="1401" y="710"/>
                    <a:pt x="1289" y="631"/>
                  </a:cubicBezTo>
                  <a:cubicBezTo>
                    <a:pt x="1177" y="546"/>
                    <a:pt x="1098" y="467"/>
                    <a:pt x="987" y="382"/>
                  </a:cubicBezTo>
                  <a:cubicBezTo>
                    <a:pt x="881" y="303"/>
                    <a:pt x="770" y="244"/>
                    <a:pt x="658" y="191"/>
                  </a:cubicBezTo>
                  <a:cubicBezTo>
                    <a:pt x="553" y="139"/>
                    <a:pt x="441" y="106"/>
                    <a:pt x="330" y="53"/>
                  </a:cubicBezTo>
                  <a:lnTo>
                    <a:pt x="277" y="53"/>
                  </a:lnTo>
                  <a:lnTo>
                    <a:pt x="192" y="27"/>
                  </a:lnTo>
                  <a:cubicBezTo>
                    <a:pt x="165" y="27"/>
                    <a:pt x="139" y="27"/>
                    <a:pt x="11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40"/>
            <p:cNvSpPr/>
            <p:nvPr/>
          </p:nvSpPr>
          <p:spPr>
            <a:xfrm>
              <a:off x="3311900" y="1892575"/>
              <a:ext cx="17100" cy="16450"/>
            </a:xfrm>
            <a:custGeom>
              <a:rect b="b" l="l" r="r" t="t"/>
              <a:pathLst>
                <a:path extrusionOk="0" h="658" w="684">
                  <a:moveTo>
                    <a:pt x="0" y="1"/>
                  </a:moveTo>
                  <a:lnTo>
                    <a:pt x="0" y="27"/>
                  </a:lnTo>
                  <a:lnTo>
                    <a:pt x="26" y="53"/>
                  </a:lnTo>
                  <a:cubicBezTo>
                    <a:pt x="53" y="53"/>
                    <a:pt x="53" y="53"/>
                    <a:pt x="53" y="80"/>
                  </a:cubicBezTo>
                  <a:cubicBezTo>
                    <a:pt x="79" y="80"/>
                    <a:pt x="79" y="113"/>
                    <a:pt x="105" y="113"/>
                  </a:cubicBezTo>
                  <a:cubicBezTo>
                    <a:pt x="138" y="139"/>
                    <a:pt x="138" y="139"/>
                    <a:pt x="164" y="165"/>
                  </a:cubicBezTo>
                  <a:cubicBezTo>
                    <a:pt x="164" y="191"/>
                    <a:pt x="191" y="191"/>
                    <a:pt x="217" y="218"/>
                  </a:cubicBezTo>
                  <a:cubicBezTo>
                    <a:pt x="269" y="244"/>
                    <a:pt x="302" y="303"/>
                    <a:pt x="355" y="329"/>
                  </a:cubicBezTo>
                  <a:cubicBezTo>
                    <a:pt x="381" y="356"/>
                    <a:pt x="434" y="408"/>
                    <a:pt x="467" y="441"/>
                  </a:cubicBezTo>
                  <a:cubicBezTo>
                    <a:pt x="493" y="467"/>
                    <a:pt x="493" y="467"/>
                    <a:pt x="519" y="494"/>
                  </a:cubicBezTo>
                  <a:lnTo>
                    <a:pt x="572" y="546"/>
                  </a:lnTo>
                  <a:lnTo>
                    <a:pt x="598" y="573"/>
                  </a:lnTo>
                  <a:lnTo>
                    <a:pt x="631" y="605"/>
                  </a:lnTo>
                  <a:lnTo>
                    <a:pt x="657" y="632"/>
                  </a:lnTo>
                  <a:lnTo>
                    <a:pt x="683" y="658"/>
                  </a:lnTo>
                  <a:lnTo>
                    <a:pt x="683" y="632"/>
                  </a:lnTo>
                  <a:lnTo>
                    <a:pt x="683" y="605"/>
                  </a:lnTo>
                  <a:lnTo>
                    <a:pt x="657" y="573"/>
                  </a:lnTo>
                  <a:cubicBezTo>
                    <a:pt x="657" y="546"/>
                    <a:pt x="631" y="520"/>
                    <a:pt x="631" y="494"/>
                  </a:cubicBezTo>
                  <a:cubicBezTo>
                    <a:pt x="598" y="467"/>
                    <a:pt x="572" y="408"/>
                    <a:pt x="519" y="382"/>
                  </a:cubicBezTo>
                  <a:cubicBezTo>
                    <a:pt x="493" y="329"/>
                    <a:pt x="467" y="303"/>
                    <a:pt x="407" y="244"/>
                  </a:cubicBezTo>
                  <a:cubicBezTo>
                    <a:pt x="355" y="218"/>
                    <a:pt x="329" y="191"/>
                    <a:pt x="269" y="139"/>
                  </a:cubicBezTo>
                  <a:cubicBezTo>
                    <a:pt x="243" y="139"/>
                    <a:pt x="217" y="113"/>
                    <a:pt x="191" y="80"/>
                  </a:cubicBezTo>
                  <a:lnTo>
                    <a:pt x="138" y="80"/>
                  </a:lnTo>
                  <a:cubicBezTo>
                    <a:pt x="138" y="53"/>
                    <a:pt x="105" y="53"/>
                    <a:pt x="79" y="27"/>
                  </a:cubicBezTo>
                  <a:lnTo>
                    <a:pt x="53" y="27"/>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40"/>
            <p:cNvSpPr/>
            <p:nvPr/>
          </p:nvSpPr>
          <p:spPr>
            <a:xfrm>
              <a:off x="3304325" y="1917875"/>
              <a:ext cx="12350" cy="10375"/>
            </a:xfrm>
            <a:custGeom>
              <a:rect b="b" l="l" r="r" t="t"/>
              <a:pathLst>
                <a:path extrusionOk="0" h="415" w="494">
                  <a:moveTo>
                    <a:pt x="27" y="1"/>
                  </a:moveTo>
                  <a:cubicBezTo>
                    <a:pt x="1" y="1"/>
                    <a:pt x="1" y="1"/>
                    <a:pt x="27" y="27"/>
                  </a:cubicBezTo>
                  <a:cubicBezTo>
                    <a:pt x="27" y="53"/>
                    <a:pt x="27" y="53"/>
                    <a:pt x="53" y="53"/>
                  </a:cubicBezTo>
                  <a:cubicBezTo>
                    <a:pt x="53" y="53"/>
                    <a:pt x="53" y="86"/>
                    <a:pt x="80" y="86"/>
                  </a:cubicBezTo>
                  <a:cubicBezTo>
                    <a:pt x="80" y="113"/>
                    <a:pt x="80" y="113"/>
                    <a:pt x="112" y="113"/>
                  </a:cubicBezTo>
                  <a:cubicBezTo>
                    <a:pt x="112" y="139"/>
                    <a:pt x="139" y="139"/>
                    <a:pt x="139" y="165"/>
                  </a:cubicBezTo>
                  <a:cubicBezTo>
                    <a:pt x="165" y="191"/>
                    <a:pt x="191" y="191"/>
                    <a:pt x="218" y="218"/>
                  </a:cubicBezTo>
                  <a:cubicBezTo>
                    <a:pt x="244" y="251"/>
                    <a:pt x="277" y="277"/>
                    <a:pt x="303" y="303"/>
                  </a:cubicBezTo>
                  <a:cubicBezTo>
                    <a:pt x="329" y="303"/>
                    <a:pt x="356" y="329"/>
                    <a:pt x="356" y="329"/>
                  </a:cubicBezTo>
                  <a:cubicBezTo>
                    <a:pt x="382" y="329"/>
                    <a:pt x="382" y="329"/>
                    <a:pt x="382" y="356"/>
                  </a:cubicBezTo>
                  <a:cubicBezTo>
                    <a:pt x="408" y="356"/>
                    <a:pt x="408" y="356"/>
                    <a:pt x="441" y="382"/>
                  </a:cubicBezTo>
                  <a:lnTo>
                    <a:pt x="467" y="382"/>
                  </a:lnTo>
                  <a:cubicBezTo>
                    <a:pt x="467" y="415"/>
                    <a:pt x="467" y="415"/>
                    <a:pt x="494" y="415"/>
                  </a:cubicBezTo>
                  <a:lnTo>
                    <a:pt x="494" y="382"/>
                  </a:lnTo>
                  <a:lnTo>
                    <a:pt x="467" y="356"/>
                  </a:lnTo>
                  <a:cubicBezTo>
                    <a:pt x="467" y="329"/>
                    <a:pt x="441" y="329"/>
                    <a:pt x="441" y="303"/>
                  </a:cubicBezTo>
                  <a:cubicBezTo>
                    <a:pt x="441" y="303"/>
                    <a:pt x="441" y="277"/>
                    <a:pt x="408" y="277"/>
                  </a:cubicBezTo>
                  <a:cubicBezTo>
                    <a:pt x="408" y="277"/>
                    <a:pt x="382" y="251"/>
                    <a:pt x="382" y="218"/>
                  </a:cubicBezTo>
                  <a:cubicBezTo>
                    <a:pt x="356" y="191"/>
                    <a:pt x="329" y="165"/>
                    <a:pt x="303" y="165"/>
                  </a:cubicBezTo>
                  <a:cubicBezTo>
                    <a:pt x="277" y="139"/>
                    <a:pt x="218" y="113"/>
                    <a:pt x="191" y="86"/>
                  </a:cubicBezTo>
                  <a:cubicBezTo>
                    <a:pt x="191" y="86"/>
                    <a:pt x="165" y="53"/>
                    <a:pt x="139" y="53"/>
                  </a:cubicBezTo>
                  <a:cubicBezTo>
                    <a:pt x="139" y="53"/>
                    <a:pt x="139" y="27"/>
                    <a:pt x="112" y="27"/>
                  </a:cubicBezTo>
                  <a:lnTo>
                    <a:pt x="80"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40"/>
            <p:cNvSpPr/>
            <p:nvPr/>
          </p:nvSpPr>
          <p:spPr>
            <a:xfrm>
              <a:off x="3305650" y="1880275"/>
              <a:ext cx="25325" cy="20550"/>
            </a:xfrm>
            <a:custGeom>
              <a:rect b="b" l="l" r="r" t="t"/>
              <a:pathLst>
                <a:path extrusionOk="0" h="822" w="1013">
                  <a:moveTo>
                    <a:pt x="0" y="0"/>
                  </a:moveTo>
                  <a:lnTo>
                    <a:pt x="27" y="53"/>
                  </a:lnTo>
                  <a:cubicBezTo>
                    <a:pt x="27" y="53"/>
                    <a:pt x="59" y="53"/>
                    <a:pt x="59" y="79"/>
                  </a:cubicBezTo>
                  <a:cubicBezTo>
                    <a:pt x="86" y="79"/>
                    <a:pt x="112" y="112"/>
                    <a:pt x="138" y="138"/>
                  </a:cubicBezTo>
                  <a:cubicBezTo>
                    <a:pt x="165" y="164"/>
                    <a:pt x="191" y="164"/>
                    <a:pt x="191" y="191"/>
                  </a:cubicBezTo>
                  <a:cubicBezTo>
                    <a:pt x="250" y="217"/>
                    <a:pt x="276" y="243"/>
                    <a:pt x="303" y="276"/>
                  </a:cubicBezTo>
                  <a:cubicBezTo>
                    <a:pt x="388" y="329"/>
                    <a:pt x="441" y="355"/>
                    <a:pt x="493" y="407"/>
                  </a:cubicBezTo>
                  <a:cubicBezTo>
                    <a:pt x="552" y="467"/>
                    <a:pt x="631" y="493"/>
                    <a:pt x="684" y="545"/>
                  </a:cubicBezTo>
                  <a:cubicBezTo>
                    <a:pt x="717" y="572"/>
                    <a:pt x="717" y="572"/>
                    <a:pt x="743" y="605"/>
                  </a:cubicBezTo>
                  <a:cubicBezTo>
                    <a:pt x="769" y="631"/>
                    <a:pt x="822" y="657"/>
                    <a:pt x="848" y="683"/>
                  </a:cubicBezTo>
                  <a:cubicBezTo>
                    <a:pt x="881" y="710"/>
                    <a:pt x="933" y="736"/>
                    <a:pt x="933" y="769"/>
                  </a:cubicBezTo>
                  <a:cubicBezTo>
                    <a:pt x="960" y="795"/>
                    <a:pt x="986" y="821"/>
                    <a:pt x="986" y="821"/>
                  </a:cubicBezTo>
                  <a:cubicBezTo>
                    <a:pt x="986" y="821"/>
                    <a:pt x="1012" y="821"/>
                    <a:pt x="986" y="795"/>
                  </a:cubicBezTo>
                  <a:lnTo>
                    <a:pt x="986" y="736"/>
                  </a:lnTo>
                  <a:cubicBezTo>
                    <a:pt x="960" y="710"/>
                    <a:pt x="933" y="657"/>
                    <a:pt x="881" y="631"/>
                  </a:cubicBezTo>
                  <a:cubicBezTo>
                    <a:pt x="848" y="572"/>
                    <a:pt x="795" y="519"/>
                    <a:pt x="743" y="467"/>
                  </a:cubicBezTo>
                  <a:cubicBezTo>
                    <a:pt x="684" y="440"/>
                    <a:pt x="631" y="381"/>
                    <a:pt x="552" y="329"/>
                  </a:cubicBezTo>
                  <a:cubicBezTo>
                    <a:pt x="493" y="276"/>
                    <a:pt x="441" y="243"/>
                    <a:pt x="355" y="191"/>
                  </a:cubicBezTo>
                  <a:cubicBezTo>
                    <a:pt x="303" y="164"/>
                    <a:pt x="276" y="138"/>
                    <a:pt x="224" y="112"/>
                  </a:cubicBezTo>
                  <a:lnTo>
                    <a:pt x="191" y="79"/>
                  </a:lnTo>
                  <a:cubicBezTo>
                    <a:pt x="138" y="53"/>
                    <a:pt x="112" y="53"/>
                    <a:pt x="86" y="26"/>
                  </a:cubicBezTo>
                  <a:lnTo>
                    <a:pt x="59" y="26"/>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40"/>
            <p:cNvSpPr/>
            <p:nvPr/>
          </p:nvSpPr>
          <p:spPr>
            <a:xfrm>
              <a:off x="3307125" y="1907700"/>
              <a:ext cx="14325" cy="12350"/>
            </a:xfrm>
            <a:custGeom>
              <a:rect b="b" l="l" r="r" t="t"/>
              <a:pathLst>
                <a:path extrusionOk="0" h="494" w="573">
                  <a:moveTo>
                    <a:pt x="0" y="0"/>
                  </a:moveTo>
                  <a:lnTo>
                    <a:pt x="0" y="27"/>
                  </a:lnTo>
                  <a:lnTo>
                    <a:pt x="27" y="53"/>
                  </a:lnTo>
                  <a:lnTo>
                    <a:pt x="53" y="79"/>
                  </a:lnTo>
                  <a:lnTo>
                    <a:pt x="79" y="106"/>
                  </a:lnTo>
                  <a:cubicBezTo>
                    <a:pt x="79" y="132"/>
                    <a:pt x="106" y="132"/>
                    <a:pt x="106" y="132"/>
                  </a:cubicBezTo>
                  <a:cubicBezTo>
                    <a:pt x="132" y="165"/>
                    <a:pt x="132" y="191"/>
                    <a:pt x="165" y="191"/>
                  </a:cubicBezTo>
                  <a:lnTo>
                    <a:pt x="270" y="296"/>
                  </a:lnTo>
                  <a:lnTo>
                    <a:pt x="382" y="382"/>
                  </a:lnTo>
                  <a:cubicBezTo>
                    <a:pt x="408" y="382"/>
                    <a:pt x="434" y="408"/>
                    <a:pt x="434" y="408"/>
                  </a:cubicBezTo>
                  <a:cubicBezTo>
                    <a:pt x="460" y="434"/>
                    <a:pt x="460" y="434"/>
                    <a:pt x="493" y="434"/>
                  </a:cubicBezTo>
                  <a:cubicBezTo>
                    <a:pt x="493" y="460"/>
                    <a:pt x="520" y="460"/>
                    <a:pt x="520" y="460"/>
                  </a:cubicBezTo>
                  <a:cubicBezTo>
                    <a:pt x="546" y="460"/>
                    <a:pt x="546" y="460"/>
                    <a:pt x="546" y="493"/>
                  </a:cubicBezTo>
                  <a:lnTo>
                    <a:pt x="572" y="493"/>
                  </a:lnTo>
                  <a:lnTo>
                    <a:pt x="572" y="460"/>
                  </a:lnTo>
                  <a:lnTo>
                    <a:pt x="572" y="434"/>
                  </a:lnTo>
                  <a:cubicBezTo>
                    <a:pt x="546" y="434"/>
                    <a:pt x="546" y="408"/>
                    <a:pt x="520" y="382"/>
                  </a:cubicBezTo>
                  <a:cubicBezTo>
                    <a:pt x="520" y="382"/>
                    <a:pt x="493" y="382"/>
                    <a:pt x="493" y="355"/>
                  </a:cubicBezTo>
                  <a:cubicBezTo>
                    <a:pt x="460" y="355"/>
                    <a:pt x="460" y="329"/>
                    <a:pt x="434" y="296"/>
                  </a:cubicBezTo>
                  <a:lnTo>
                    <a:pt x="329" y="217"/>
                  </a:lnTo>
                  <a:lnTo>
                    <a:pt x="217" y="132"/>
                  </a:lnTo>
                  <a:cubicBezTo>
                    <a:pt x="191" y="106"/>
                    <a:pt x="191" y="106"/>
                    <a:pt x="165" y="79"/>
                  </a:cubicBezTo>
                  <a:cubicBezTo>
                    <a:pt x="132" y="79"/>
                    <a:pt x="132" y="79"/>
                    <a:pt x="132" y="53"/>
                  </a:cubicBezTo>
                  <a:cubicBezTo>
                    <a:pt x="106" y="53"/>
                    <a:pt x="79" y="53"/>
                    <a:pt x="79" y="27"/>
                  </a:cubicBezTo>
                  <a:lnTo>
                    <a:pt x="53" y="27"/>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40"/>
            <p:cNvSpPr/>
            <p:nvPr/>
          </p:nvSpPr>
          <p:spPr>
            <a:xfrm>
              <a:off x="3306300" y="1899475"/>
              <a:ext cx="19900" cy="17125"/>
            </a:xfrm>
            <a:custGeom>
              <a:rect b="b" l="l" r="r" t="t"/>
              <a:pathLst>
                <a:path extrusionOk="0" h="685" w="796">
                  <a:moveTo>
                    <a:pt x="1" y="1"/>
                  </a:moveTo>
                  <a:lnTo>
                    <a:pt x="1" y="27"/>
                  </a:lnTo>
                  <a:lnTo>
                    <a:pt x="33" y="53"/>
                  </a:lnTo>
                  <a:cubicBezTo>
                    <a:pt x="33" y="53"/>
                    <a:pt x="60" y="53"/>
                    <a:pt x="60" y="80"/>
                  </a:cubicBezTo>
                  <a:cubicBezTo>
                    <a:pt x="60" y="80"/>
                    <a:pt x="86" y="106"/>
                    <a:pt x="112" y="132"/>
                  </a:cubicBezTo>
                  <a:cubicBezTo>
                    <a:pt x="139" y="132"/>
                    <a:pt x="139" y="165"/>
                    <a:pt x="165" y="165"/>
                  </a:cubicBezTo>
                  <a:cubicBezTo>
                    <a:pt x="198" y="191"/>
                    <a:pt x="198" y="218"/>
                    <a:pt x="224" y="244"/>
                  </a:cubicBezTo>
                  <a:cubicBezTo>
                    <a:pt x="277" y="270"/>
                    <a:pt x="329" y="329"/>
                    <a:pt x="388" y="356"/>
                  </a:cubicBezTo>
                  <a:cubicBezTo>
                    <a:pt x="415" y="408"/>
                    <a:pt x="467" y="435"/>
                    <a:pt x="526" y="494"/>
                  </a:cubicBezTo>
                  <a:cubicBezTo>
                    <a:pt x="553" y="520"/>
                    <a:pt x="579" y="520"/>
                    <a:pt x="605" y="546"/>
                  </a:cubicBezTo>
                  <a:cubicBezTo>
                    <a:pt x="605" y="573"/>
                    <a:pt x="631" y="573"/>
                    <a:pt x="658" y="599"/>
                  </a:cubicBezTo>
                  <a:cubicBezTo>
                    <a:pt x="658" y="599"/>
                    <a:pt x="691" y="625"/>
                    <a:pt x="717" y="625"/>
                  </a:cubicBezTo>
                  <a:cubicBezTo>
                    <a:pt x="717" y="658"/>
                    <a:pt x="743" y="658"/>
                    <a:pt x="743" y="658"/>
                  </a:cubicBezTo>
                  <a:lnTo>
                    <a:pt x="769" y="684"/>
                  </a:lnTo>
                  <a:lnTo>
                    <a:pt x="796" y="684"/>
                  </a:lnTo>
                  <a:lnTo>
                    <a:pt x="769" y="625"/>
                  </a:lnTo>
                  <a:lnTo>
                    <a:pt x="743" y="599"/>
                  </a:lnTo>
                  <a:cubicBezTo>
                    <a:pt x="743" y="599"/>
                    <a:pt x="717" y="573"/>
                    <a:pt x="691" y="546"/>
                  </a:cubicBezTo>
                  <a:cubicBezTo>
                    <a:pt x="691" y="520"/>
                    <a:pt x="691" y="520"/>
                    <a:pt x="658" y="520"/>
                  </a:cubicBezTo>
                  <a:cubicBezTo>
                    <a:pt x="631" y="494"/>
                    <a:pt x="605" y="461"/>
                    <a:pt x="579" y="408"/>
                  </a:cubicBezTo>
                  <a:cubicBezTo>
                    <a:pt x="526" y="382"/>
                    <a:pt x="493" y="329"/>
                    <a:pt x="441" y="297"/>
                  </a:cubicBezTo>
                  <a:cubicBezTo>
                    <a:pt x="388" y="244"/>
                    <a:pt x="329" y="218"/>
                    <a:pt x="277" y="165"/>
                  </a:cubicBezTo>
                  <a:cubicBezTo>
                    <a:pt x="250" y="132"/>
                    <a:pt x="224" y="106"/>
                    <a:pt x="198" y="106"/>
                  </a:cubicBezTo>
                  <a:cubicBezTo>
                    <a:pt x="165" y="80"/>
                    <a:pt x="165" y="80"/>
                    <a:pt x="139" y="80"/>
                  </a:cubicBezTo>
                  <a:cubicBezTo>
                    <a:pt x="112" y="53"/>
                    <a:pt x="86" y="53"/>
                    <a:pt x="86" y="27"/>
                  </a:cubicBezTo>
                  <a:lnTo>
                    <a:pt x="60" y="27"/>
                  </a:ln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40"/>
            <p:cNvSpPr/>
            <p:nvPr/>
          </p:nvSpPr>
          <p:spPr>
            <a:xfrm>
              <a:off x="3489150" y="1936450"/>
              <a:ext cx="8225" cy="8225"/>
            </a:xfrm>
            <a:custGeom>
              <a:rect b="b" l="l" r="r" t="t"/>
              <a:pathLst>
                <a:path extrusionOk="0" h="329" w="329">
                  <a:moveTo>
                    <a:pt x="0" y="0"/>
                  </a:moveTo>
                  <a:lnTo>
                    <a:pt x="0" y="27"/>
                  </a:lnTo>
                  <a:cubicBezTo>
                    <a:pt x="0" y="53"/>
                    <a:pt x="0" y="53"/>
                    <a:pt x="27" y="53"/>
                  </a:cubicBezTo>
                  <a:lnTo>
                    <a:pt x="27" y="79"/>
                  </a:lnTo>
                  <a:cubicBezTo>
                    <a:pt x="27" y="79"/>
                    <a:pt x="27" y="106"/>
                    <a:pt x="53" y="106"/>
                  </a:cubicBezTo>
                  <a:cubicBezTo>
                    <a:pt x="53" y="106"/>
                    <a:pt x="53" y="132"/>
                    <a:pt x="79" y="132"/>
                  </a:cubicBezTo>
                  <a:lnTo>
                    <a:pt x="138" y="217"/>
                  </a:lnTo>
                  <a:lnTo>
                    <a:pt x="191" y="270"/>
                  </a:lnTo>
                  <a:cubicBezTo>
                    <a:pt x="191" y="270"/>
                    <a:pt x="217" y="270"/>
                    <a:pt x="217" y="296"/>
                  </a:cubicBezTo>
                  <a:lnTo>
                    <a:pt x="244" y="296"/>
                  </a:lnTo>
                  <a:lnTo>
                    <a:pt x="276" y="329"/>
                  </a:lnTo>
                  <a:lnTo>
                    <a:pt x="329" y="329"/>
                  </a:lnTo>
                  <a:lnTo>
                    <a:pt x="329" y="296"/>
                  </a:lnTo>
                  <a:lnTo>
                    <a:pt x="303" y="296"/>
                  </a:lnTo>
                  <a:lnTo>
                    <a:pt x="303" y="244"/>
                  </a:lnTo>
                  <a:lnTo>
                    <a:pt x="276" y="244"/>
                  </a:lnTo>
                  <a:cubicBezTo>
                    <a:pt x="276" y="217"/>
                    <a:pt x="276" y="217"/>
                    <a:pt x="244" y="191"/>
                  </a:cubicBezTo>
                  <a:lnTo>
                    <a:pt x="191" y="132"/>
                  </a:lnTo>
                  <a:lnTo>
                    <a:pt x="138" y="79"/>
                  </a:lnTo>
                  <a:lnTo>
                    <a:pt x="112" y="53"/>
                  </a:lnTo>
                  <a:lnTo>
                    <a:pt x="79" y="53"/>
                  </a:lnTo>
                  <a:lnTo>
                    <a:pt x="53" y="27"/>
                  </a:lnTo>
                  <a:lnTo>
                    <a:pt x="27" y="27"/>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40"/>
            <p:cNvSpPr/>
            <p:nvPr/>
          </p:nvSpPr>
          <p:spPr>
            <a:xfrm>
              <a:off x="3401575" y="1920675"/>
              <a:ext cx="8900" cy="4800"/>
            </a:xfrm>
            <a:custGeom>
              <a:rect b="b" l="l" r="r" t="t"/>
              <a:pathLst>
                <a:path extrusionOk="0" h="192" w="356">
                  <a:moveTo>
                    <a:pt x="218" y="1"/>
                  </a:moveTo>
                  <a:lnTo>
                    <a:pt x="132" y="53"/>
                  </a:lnTo>
                  <a:lnTo>
                    <a:pt x="80" y="79"/>
                  </a:lnTo>
                  <a:cubicBezTo>
                    <a:pt x="54" y="79"/>
                    <a:pt x="54" y="106"/>
                    <a:pt x="54" y="106"/>
                  </a:cubicBezTo>
                  <a:cubicBezTo>
                    <a:pt x="54" y="106"/>
                    <a:pt x="27" y="106"/>
                    <a:pt x="27" y="139"/>
                  </a:cubicBezTo>
                  <a:lnTo>
                    <a:pt x="1" y="165"/>
                  </a:lnTo>
                  <a:lnTo>
                    <a:pt x="1" y="191"/>
                  </a:lnTo>
                  <a:lnTo>
                    <a:pt x="54" y="191"/>
                  </a:lnTo>
                  <a:lnTo>
                    <a:pt x="80" y="165"/>
                  </a:lnTo>
                  <a:lnTo>
                    <a:pt x="132" y="165"/>
                  </a:lnTo>
                  <a:lnTo>
                    <a:pt x="192" y="139"/>
                  </a:lnTo>
                  <a:lnTo>
                    <a:pt x="244" y="79"/>
                  </a:lnTo>
                  <a:cubicBezTo>
                    <a:pt x="244" y="79"/>
                    <a:pt x="270" y="79"/>
                    <a:pt x="270" y="53"/>
                  </a:cubicBezTo>
                  <a:lnTo>
                    <a:pt x="297" y="53"/>
                  </a:lnTo>
                  <a:lnTo>
                    <a:pt x="330" y="27"/>
                  </a:lnTo>
                  <a:lnTo>
                    <a:pt x="35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40"/>
            <p:cNvSpPr/>
            <p:nvPr/>
          </p:nvSpPr>
          <p:spPr>
            <a:xfrm>
              <a:off x="3398125" y="1927400"/>
              <a:ext cx="10225" cy="6275"/>
            </a:xfrm>
            <a:custGeom>
              <a:rect b="b" l="l" r="r" t="t"/>
              <a:pathLst>
                <a:path extrusionOk="0" h="251" w="409">
                  <a:moveTo>
                    <a:pt x="382" y="1"/>
                  </a:moveTo>
                  <a:cubicBezTo>
                    <a:pt x="356" y="1"/>
                    <a:pt x="356" y="1"/>
                    <a:pt x="330" y="34"/>
                  </a:cubicBezTo>
                  <a:lnTo>
                    <a:pt x="303" y="34"/>
                  </a:lnTo>
                  <a:lnTo>
                    <a:pt x="270" y="60"/>
                  </a:lnTo>
                  <a:cubicBezTo>
                    <a:pt x="244" y="60"/>
                    <a:pt x="218" y="86"/>
                    <a:pt x="192" y="86"/>
                  </a:cubicBezTo>
                  <a:cubicBezTo>
                    <a:pt x="165" y="113"/>
                    <a:pt x="139" y="113"/>
                    <a:pt x="106" y="139"/>
                  </a:cubicBezTo>
                  <a:cubicBezTo>
                    <a:pt x="106" y="139"/>
                    <a:pt x="80" y="139"/>
                    <a:pt x="80" y="165"/>
                  </a:cubicBezTo>
                  <a:lnTo>
                    <a:pt x="54" y="165"/>
                  </a:lnTo>
                  <a:cubicBezTo>
                    <a:pt x="54" y="198"/>
                    <a:pt x="27" y="198"/>
                    <a:pt x="27" y="198"/>
                  </a:cubicBezTo>
                  <a:lnTo>
                    <a:pt x="1" y="198"/>
                  </a:lnTo>
                  <a:lnTo>
                    <a:pt x="1" y="224"/>
                  </a:lnTo>
                  <a:lnTo>
                    <a:pt x="1" y="251"/>
                  </a:lnTo>
                  <a:lnTo>
                    <a:pt x="80" y="251"/>
                  </a:lnTo>
                  <a:lnTo>
                    <a:pt x="80" y="224"/>
                  </a:lnTo>
                  <a:lnTo>
                    <a:pt x="165" y="224"/>
                  </a:lnTo>
                  <a:cubicBezTo>
                    <a:pt x="192" y="198"/>
                    <a:pt x="218" y="198"/>
                    <a:pt x="244" y="165"/>
                  </a:cubicBezTo>
                  <a:cubicBezTo>
                    <a:pt x="270" y="165"/>
                    <a:pt x="303" y="139"/>
                    <a:pt x="303" y="139"/>
                  </a:cubicBezTo>
                  <a:cubicBezTo>
                    <a:pt x="330" y="113"/>
                    <a:pt x="356" y="113"/>
                    <a:pt x="356" y="86"/>
                  </a:cubicBezTo>
                  <a:lnTo>
                    <a:pt x="382" y="86"/>
                  </a:lnTo>
                  <a:cubicBezTo>
                    <a:pt x="382" y="60"/>
                    <a:pt x="382" y="60"/>
                    <a:pt x="408" y="34"/>
                  </a:cubicBezTo>
                  <a:lnTo>
                    <a:pt x="40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40"/>
            <p:cNvSpPr/>
            <p:nvPr/>
          </p:nvSpPr>
          <p:spPr>
            <a:xfrm>
              <a:off x="3257850" y="1855625"/>
              <a:ext cx="141625" cy="60975"/>
            </a:xfrm>
            <a:custGeom>
              <a:rect b="b" l="l" r="r" t="t"/>
              <a:pathLst>
                <a:path extrusionOk="0" h="2439" w="5665">
                  <a:moveTo>
                    <a:pt x="0" y="303"/>
                  </a:moveTo>
                  <a:cubicBezTo>
                    <a:pt x="26" y="303"/>
                    <a:pt x="26" y="329"/>
                    <a:pt x="26" y="329"/>
                  </a:cubicBezTo>
                  <a:lnTo>
                    <a:pt x="26" y="303"/>
                  </a:lnTo>
                  <a:close/>
                  <a:moveTo>
                    <a:pt x="762" y="0"/>
                  </a:moveTo>
                  <a:cubicBezTo>
                    <a:pt x="624" y="0"/>
                    <a:pt x="493" y="27"/>
                    <a:pt x="355" y="79"/>
                  </a:cubicBezTo>
                  <a:cubicBezTo>
                    <a:pt x="243" y="138"/>
                    <a:pt x="105" y="217"/>
                    <a:pt x="26" y="303"/>
                  </a:cubicBezTo>
                  <a:cubicBezTo>
                    <a:pt x="243" y="165"/>
                    <a:pt x="493" y="79"/>
                    <a:pt x="762" y="79"/>
                  </a:cubicBezTo>
                  <a:lnTo>
                    <a:pt x="789" y="79"/>
                  </a:lnTo>
                  <a:cubicBezTo>
                    <a:pt x="1012" y="79"/>
                    <a:pt x="1229" y="138"/>
                    <a:pt x="1505" y="243"/>
                  </a:cubicBezTo>
                  <a:cubicBezTo>
                    <a:pt x="1748" y="329"/>
                    <a:pt x="1971" y="441"/>
                    <a:pt x="2215" y="605"/>
                  </a:cubicBezTo>
                  <a:cubicBezTo>
                    <a:pt x="2431" y="710"/>
                    <a:pt x="2655" y="848"/>
                    <a:pt x="2872" y="1012"/>
                  </a:cubicBezTo>
                  <a:cubicBezTo>
                    <a:pt x="3062" y="1124"/>
                    <a:pt x="3227" y="1262"/>
                    <a:pt x="3391" y="1367"/>
                  </a:cubicBezTo>
                  <a:lnTo>
                    <a:pt x="3529" y="1479"/>
                  </a:lnTo>
                  <a:lnTo>
                    <a:pt x="3641" y="1558"/>
                  </a:lnTo>
                  <a:cubicBezTo>
                    <a:pt x="3831" y="1669"/>
                    <a:pt x="3995" y="1807"/>
                    <a:pt x="4186" y="1919"/>
                  </a:cubicBezTo>
                  <a:cubicBezTo>
                    <a:pt x="4377" y="2051"/>
                    <a:pt x="4626" y="2189"/>
                    <a:pt x="4896" y="2327"/>
                  </a:cubicBezTo>
                  <a:cubicBezTo>
                    <a:pt x="5007" y="2353"/>
                    <a:pt x="5119" y="2412"/>
                    <a:pt x="5283" y="2438"/>
                  </a:cubicBezTo>
                  <a:lnTo>
                    <a:pt x="5421" y="2438"/>
                  </a:lnTo>
                  <a:cubicBezTo>
                    <a:pt x="5500" y="2438"/>
                    <a:pt x="5612" y="2438"/>
                    <a:pt x="5665" y="2379"/>
                  </a:cubicBezTo>
                  <a:cubicBezTo>
                    <a:pt x="5612" y="2379"/>
                    <a:pt x="5553" y="2412"/>
                    <a:pt x="5500" y="2412"/>
                  </a:cubicBezTo>
                  <a:lnTo>
                    <a:pt x="5474" y="2412"/>
                  </a:lnTo>
                  <a:cubicBezTo>
                    <a:pt x="5421" y="2412"/>
                    <a:pt x="5362" y="2379"/>
                    <a:pt x="5283" y="2379"/>
                  </a:cubicBezTo>
                  <a:cubicBezTo>
                    <a:pt x="5172" y="2353"/>
                    <a:pt x="5060" y="2300"/>
                    <a:pt x="4929" y="2215"/>
                  </a:cubicBezTo>
                  <a:cubicBezTo>
                    <a:pt x="4705" y="2110"/>
                    <a:pt x="4488" y="1972"/>
                    <a:pt x="4271" y="1807"/>
                  </a:cubicBezTo>
                  <a:cubicBezTo>
                    <a:pt x="4048" y="1669"/>
                    <a:pt x="3857" y="1505"/>
                    <a:pt x="3641" y="1341"/>
                  </a:cubicBezTo>
                  <a:cubicBezTo>
                    <a:pt x="3365" y="1150"/>
                    <a:pt x="3174" y="1012"/>
                    <a:pt x="2983" y="874"/>
                  </a:cubicBezTo>
                  <a:cubicBezTo>
                    <a:pt x="2569" y="605"/>
                    <a:pt x="2103" y="303"/>
                    <a:pt x="1558" y="112"/>
                  </a:cubicBezTo>
                  <a:cubicBezTo>
                    <a:pt x="1314" y="27"/>
                    <a:pt x="1091" y="0"/>
                    <a:pt x="87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40"/>
            <p:cNvSpPr/>
            <p:nvPr/>
          </p:nvSpPr>
          <p:spPr>
            <a:xfrm>
              <a:off x="3262600" y="1942525"/>
              <a:ext cx="19075" cy="54725"/>
            </a:xfrm>
            <a:custGeom>
              <a:rect b="b" l="l" r="r" t="t"/>
              <a:pathLst>
                <a:path extrusionOk="0" h="2189" w="763">
                  <a:moveTo>
                    <a:pt x="1" y="1"/>
                  </a:moveTo>
                  <a:lnTo>
                    <a:pt x="1" y="1"/>
                  </a:lnTo>
                  <a:cubicBezTo>
                    <a:pt x="106" y="493"/>
                    <a:pt x="270" y="1177"/>
                    <a:pt x="303" y="1367"/>
                  </a:cubicBezTo>
                  <a:cubicBezTo>
                    <a:pt x="270" y="1315"/>
                    <a:pt x="270" y="1262"/>
                    <a:pt x="244" y="1177"/>
                  </a:cubicBezTo>
                  <a:cubicBezTo>
                    <a:pt x="165" y="1012"/>
                    <a:pt x="80" y="769"/>
                    <a:pt x="1" y="631"/>
                  </a:cubicBezTo>
                  <a:lnTo>
                    <a:pt x="1" y="631"/>
                  </a:lnTo>
                  <a:cubicBezTo>
                    <a:pt x="1" y="632"/>
                    <a:pt x="1" y="1367"/>
                    <a:pt x="599" y="2189"/>
                  </a:cubicBezTo>
                  <a:lnTo>
                    <a:pt x="632" y="2189"/>
                  </a:lnTo>
                  <a:lnTo>
                    <a:pt x="546" y="1532"/>
                  </a:lnTo>
                  <a:lnTo>
                    <a:pt x="763" y="2110"/>
                  </a:lnTo>
                  <a:cubicBezTo>
                    <a:pt x="763" y="2110"/>
                    <a:pt x="710" y="986"/>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40"/>
            <p:cNvSpPr/>
            <p:nvPr/>
          </p:nvSpPr>
          <p:spPr>
            <a:xfrm>
              <a:off x="3259800" y="1886350"/>
              <a:ext cx="29450" cy="97925"/>
            </a:xfrm>
            <a:custGeom>
              <a:rect b="b" l="l" r="r" t="t"/>
              <a:pathLst>
                <a:path extrusionOk="0" h="3917" w="1178">
                  <a:moveTo>
                    <a:pt x="1" y="0"/>
                  </a:moveTo>
                  <a:cubicBezTo>
                    <a:pt x="1" y="33"/>
                    <a:pt x="86" y="795"/>
                    <a:pt x="113" y="1150"/>
                  </a:cubicBezTo>
                  <a:cubicBezTo>
                    <a:pt x="113" y="1426"/>
                    <a:pt x="139" y="1512"/>
                    <a:pt x="165" y="1643"/>
                  </a:cubicBezTo>
                  <a:cubicBezTo>
                    <a:pt x="192" y="1702"/>
                    <a:pt x="192" y="1781"/>
                    <a:pt x="218" y="1866"/>
                  </a:cubicBezTo>
                  <a:cubicBezTo>
                    <a:pt x="251" y="1972"/>
                    <a:pt x="330" y="2110"/>
                    <a:pt x="415" y="2248"/>
                  </a:cubicBezTo>
                  <a:cubicBezTo>
                    <a:pt x="579" y="2524"/>
                    <a:pt x="822" y="2905"/>
                    <a:pt x="1013" y="3673"/>
                  </a:cubicBezTo>
                  <a:cubicBezTo>
                    <a:pt x="1072" y="3917"/>
                    <a:pt x="1098" y="3917"/>
                    <a:pt x="1098" y="3917"/>
                  </a:cubicBezTo>
                  <a:lnTo>
                    <a:pt x="1125" y="3917"/>
                  </a:lnTo>
                  <a:cubicBezTo>
                    <a:pt x="1177" y="3811"/>
                    <a:pt x="796" y="1374"/>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40"/>
            <p:cNvSpPr/>
            <p:nvPr/>
          </p:nvSpPr>
          <p:spPr>
            <a:xfrm>
              <a:off x="3254400" y="1967175"/>
              <a:ext cx="30075" cy="56200"/>
            </a:xfrm>
            <a:custGeom>
              <a:rect b="b" l="l" r="r" t="t"/>
              <a:pathLst>
                <a:path extrusionOk="0" h="2248" w="1203">
                  <a:moveTo>
                    <a:pt x="53" y="0"/>
                  </a:moveTo>
                  <a:cubicBezTo>
                    <a:pt x="53" y="0"/>
                    <a:pt x="0" y="414"/>
                    <a:pt x="105" y="848"/>
                  </a:cubicBezTo>
                  <a:cubicBezTo>
                    <a:pt x="105" y="848"/>
                    <a:pt x="217" y="1150"/>
                    <a:pt x="26" y="1367"/>
                  </a:cubicBezTo>
                  <a:cubicBezTo>
                    <a:pt x="270" y="1972"/>
                    <a:pt x="1176" y="2248"/>
                    <a:pt x="1176" y="2248"/>
                  </a:cubicBezTo>
                  <a:lnTo>
                    <a:pt x="1203" y="2248"/>
                  </a:lnTo>
                  <a:lnTo>
                    <a:pt x="1203" y="2221"/>
                  </a:lnTo>
                  <a:cubicBezTo>
                    <a:pt x="1176" y="2221"/>
                    <a:pt x="355" y="1367"/>
                    <a:pt x="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40"/>
            <p:cNvSpPr/>
            <p:nvPr/>
          </p:nvSpPr>
          <p:spPr>
            <a:xfrm>
              <a:off x="3593800" y="1837050"/>
              <a:ext cx="25" cy="25"/>
            </a:xfrm>
            <a:custGeom>
              <a:rect b="b" l="l" r="r" t="t"/>
              <a:pathLst>
                <a:path extrusionOk="0" h="1" w="1">
                  <a:moveTo>
                    <a:pt x="0" y="1"/>
                  </a:moveTo>
                  <a:lnTo>
                    <a:pt x="0" y="1"/>
                  </a:lnTo>
                  <a:lnTo>
                    <a:pt x="0" y="1"/>
                  </a:ln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40"/>
            <p:cNvSpPr/>
            <p:nvPr/>
          </p:nvSpPr>
          <p:spPr>
            <a:xfrm>
              <a:off x="3354275" y="2048000"/>
              <a:ext cx="25" cy="25"/>
            </a:xfrm>
            <a:custGeom>
              <a:rect b="b" l="l" r="r" t="t"/>
              <a:pathLst>
                <a:path extrusionOk="0" h="1" w="1">
                  <a:moveTo>
                    <a:pt x="0" y="0"/>
                  </a:moveTo>
                  <a:lnTo>
                    <a:pt x="0"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40"/>
            <p:cNvSpPr/>
            <p:nvPr/>
          </p:nvSpPr>
          <p:spPr>
            <a:xfrm>
              <a:off x="2967550" y="1700200"/>
              <a:ext cx="690675" cy="401750"/>
            </a:xfrm>
            <a:custGeom>
              <a:rect b="b" l="l" r="r" t="t"/>
              <a:pathLst>
                <a:path extrusionOk="0" h="16070" w="27627">
                  <a:moveTo>
                    <a:pt x="22258" y="1755"/>
                  </a:moveTo>
                  <a:cubicBezTo>
                    <a:pt x="22258" y="1755"/>
                    <a:pt x="22258" y="1782"/>
                    <a:pt x="22290" y="1782"/>
                  </a:cubicBezTo>
                  <a:cubicBezTo>
                    <a:pt x="22290" y="1808"/>
                    <a:pt x="22290" y="1808"/>
                    <a:pt x="22317" y="1808"/>
                  </a:cubicBezTo>
                  <a:lnTo>
                    <a:pt x="22317" y="1861"/>
                  </a:lnTo>
                  <a:lnTo>
                    <a:pt x="22317" y="1893"/>
                  </a:lnTo>
                  <a:cubicBezTo>
                    <a:pt x="22290" y="1893"/>
                    <a:pt x="22290" y="1893"/>
                    <a:pt x="22290" y="1861"/>
                  </a:cubicBezTo>
                  <a:lnTo>
                    <a:pt x="22258" y="1861"/>
                  </a:lnTo>
                  <a:cubicBezTo>
                    <a:pt x="22231" y="1861"/>
                    <a:pt x="22231" y="1834"/>
                    <a:pt x="22231" y="1834"/>
                  </a:cubicBezTo>
                  <a:lnTo>
                    <a:pt x="22205" y="1808"/>
                  </a:lnTo>
                  <a:cubicBezTo>
                    <a:pt x="22205" y="1808"/>
                    <a:pt x="22205" y="1782"/>
                    <a:pt x="22179" y="1782"/>
                  </a:cubicBezTo>
                  <a:lnTo>
                    <a:pt x="22179" y="1755"/>
                  </a:lnTo>
                  <a:close/>
                  <a:moveTo>
                    <a:pt x="21962" y="1696"/>
                  </a:moveTo>
                  <a:lnTo>
                    <a:pt x="21988" y="1729"/>
                  </a:lnTo>
                  <a:cubicBezTo>
                    <a:pt x="21988" y="1729"/>
                    <a:pt x="22014" y="1729"/>
                    <a:pt x="22014" y="1755"/>
                  </a:cubicBezTo>
                  <a:cubicBezTo>
                    <a:pt x="22041" y="1755"/>
                    <a:pt x="22041" y="1782"/>
                    <a:pt x="22067" y="1808"/>
                  </a:cubicBezTo>
                  <a:cubicBezTo>
                    <a:pt x="22067" y="1808"/>
                    <a:pt x="22067" y="1834"/>
                    <a:pt x="22093" y="1834"/>
                  </a:cubicBezTo>
                  <a:lnTo>
                    <a:pt x="22093" y="1893"/>
                  </a:lnTo>
                  <a:lnTo>
                    <a:pt x="22126" y="1920"/>
                  </a:lnTo>
                  <a:lnTo>
                    <a:pt x="22126" y="1946"/>
                  </a:lnTo>
                  <a:lnTo>
                    <a:pt x="22093" y="1946"/>
                  </a:lnTo>
                  <a:lnTo>
                    <a:pt x="22067" y="1920"/>
                  </a:lnTo>
                  <a:lnTo>
                    <a:pt x="22041" y="1893"/>
                  </a:lnTo>
                  <a:cubicBezTo>
                    <a:pt x="22014" y="1861"/>
                    <a:pt x="22014" y="1861"/>
                    <a:pt x="21988" y="1834"/>
                  </a:cubicBezTo>
                  <a:cubicBezTo>
                    <a:pt x="21988" y="1834"/>
                    <a:pt x="21988" y="1808"/>
                    <a:pt x="21962" y="1782"/>
                  </a:cubicBezTo>
                  <a:lnTo>
                    <a:pt x="21962" y="1755"/>
                  </a:lnTo>
                  <a:cubicBezTo>
                    <a:pt x="21929" y="1729"/>
                    <a:pt x="21929" y="1729"/>
                    <a:pt x="21929" y="1696"/>
                  </a:cubicBezTo>
                  <a:close/>
                  <a:moveTo>
                    <a:pt x="21600" y="1644"/>
                  </a:moveTo>
                  <a:cubicBezTo>
                    <a:pt x="21600" y="1644"/>
                    <a:pt x="21600" y="1670"/>
                    <a:pt x="21633" y="1670"/>
                  </a:cubicBezTo>
                  <a:cubicBezTo>
                    <a:pt x="21633" y="1670"/>
                    <a:pt x="21660" y="1696"/>
                    <a:pt x="21686" y="1729"/>
                  </a:cubicBezTo>
                  <a:cubicBezTo>
                    <a:pt x="21712" y="1755"/>
                    <a:pt x="21738" y="1755"/>
                    <a:pt x="21738" y="1782"/>
                  </a:cubicBezTo>
                  <a:cubicBezTo>
                    <a:pt x="21765" y="1834"/>
                    <a:pt x="21798" y="1861"/>
                    <a:pt x="21824" y="1893"/>
                  </a:cubicBezTo>
                  <a:cubicBezTo>
                    <a:pt x="21850" y="1920"/>
                    <a:pt x="21876" y="1946"/>
                    <a:pt x="21903" y="1972"/>
                  </a:cubicBezTo>
                  <a:cubicBezTo>
                    <a:pt x="21929" y="2025"/>
                    <a:pt x="21929" y="2058"/>
                    <a:pt x="21962" y="2084"/>
                  </a:cubicBezTo>
                  <a:cubicBezTo>
                    <a:pt x="21962" y="2110"/>
                    <a:pt x="21988" y="2137"/>
                    <a:pt x="21988" y="2137"/>
                  </a:cubicBezTo>
                  <a:cubicBezTo>
                    <a:pt x="21962" y="2137"/>
                    <a:pt x="21929" y="2110"/>
                    <a:pt x="21929" y="2110"/>
                  </a:cubicBezTo>
                  <a:cubicBezTo>
                    <a:pt x="21903" y="2084"/>
                    <a:pt x="21876" y="2058"/>
                    <a:pt x="21850" y="2025"/>
                  </a:cubicBezTo>
                  <a:cubicBezTo>
                    <a:pt x="21824" y="1999"/>
                    <a:pt x="21798" y="1972"/>
                    <a:pt x="21765" y="1946"/>
                  </a:cubicBezTo>
                  <a:cubicBezTo>
                    <a:pt x="21738" y="1893"/>
                    <a:pt x="21712" y="1861"/>
                    <a:pt x="21712" y="1834"/>
                  </a:cubicBezTo>
                  <a:cubicBezTo>
                    <a:pt x="21686" y="1808"/>
                    <a:pt x="21660" y="1782"/>
                    <a:pt x="21660" y="1755"/>
                  </a:cubicBezTo>
                  <a:cubicBezTo>
                    <a:pt x="21633" y="1729"/>
                    <a:pt x="21633" y="1696"/>
                    <a:pt x="21600" y="1670"/>
                  </a:cubicBezTo>
                  <a:lnTo>
                    <a:pt x="21600" y="1644"/>
                  </a:lnTo>
                  <a:close/>
                  <a:moveTo>
                    <a:pt x="14139" y="1913"/>
                  </a:moveTo>
                  <a:cubicBezTo>
                    <a:pt x="14259" y="1913"/>
                    <a:pt x="14375" y="1920"/>
                    <a:pt x="14484" y="1920"/>
                  </a:cubicBezTo>
                  <a:cubicBezTo>
                    <a:pt x="14622" y="1946"/>
                    <a:pt x="14733" y="1946"/>
                    <a:pt x="14839" y="1972"/>
                  </a:cubicBezTo>
                  <a:cubicBezTo>
                    <a:pt x="14977" y="1999"/>
                    <a:pt x="15088" y="1999"/>
                    <a:pt x="15193" y="2025"/>
                  </a:cubicBezTo>
                  <a:cubicBezTo>
                    <a:pt x="15331" y="2058"/>
                    <a:pt x="15443" y="2084"/>
                    <a:pt x="15555" y="2110"/>
                  </a:cubicBezTo>
                  <a:lnTo>
                    <a:pt x="15910" y="2189"/>
                  </a:lnTo>
                  <a:cubicBezTo>
                    <a:pt x="16127" y="2248"/>
                    <a:pt x="16376" y="2301"/>
                    <a:pt x="16619" y="2327"/>
                  </a:cubicBezTo>
                  <a:cubicBezTo>
                    <a:pt x="16554" y="2334"/>
                    <a:pt x="16489" y="2337"/>
                    <a:pt x="16423" y="2337"/>
                  </a:cubicBezTo>
                  <a:cubicBezTo>
                    <a:pt x="16243" y="2337"/>
                    <a:pt x="16061" y="2313"/>
                    <a:pt x="15883" y="2275"/>
                  </a:cubicBezTo>
                  <a:cubicBezTo>
                    <a:pt x="15660" y="2248"/>
                    <a:pt x="15417" y="2189"/>
                    <a:pt x="15193" y="2137"/>
                  </a:cubicBezTo>
                  <a:cubicBezTo>
                    <a:pt x="15062" y="2137"/>
                    <a:pt x="14950" y="2110"/>
                    <a:pt x="14839" y="2084"/>
                  </a:cubicBezTo>
                  <a:cubicBezTo>
                    <a:pt x="14786" y="2084"/>
                    <a:pt x="14733" y="2058"/>
                    <a:pt x="14648" y="2058"/>
                  </a:cubicBezTo>
                  <a:lnTo>
                    <a:pt x="14484" y="2025"/>
                  </a:lnTo>
                  <a:cubicBezTo>
                    <a:pt x="14241" y="1972"/>
                    <a:pt x="14017" y="1946"/>
                    <a:pt x="13774" y="1946"/>
                  </a:cubicBezTo>
                  <a:cubicBezTo>
                    <a:pt x="13896" y="1920"/>
                    <a:pt x="14019" y="1913"/>
                    <a:pt x="14139" y="1913"/>
                  </a:cubicBezTo>
                  <a:close/>
                  <a:moveTo>
                    <a:pt x="21002" y="1204"/>
                  </a:moveTo>
                  <a:cubicBezTo>
                    <a:pt x="21002" y="1204"/>
                    <a:pt x="21003" y="1237"/>
                    <a:pt x="21055" y="1263"/>
                  </a:cubicBezTo>
                  <a:cubicBezTo>
                    <a:pt x="21081" y="1315"/>
                    <a:pt x="21140" y="1341"/>
                    <a:pt x="21167" y="1401"/>
                  </a:cubicBezTo>
                  <a:cubicBezTo>
                    <a:pt x="21219" y="1479"/>
                    <a:pt x="21305" y="1532"/>
                    <a:pt x="21357" y="1617"/>
                  </a:cubicBezTo>
                  <a:cubicBezTo>
                    <a:pt x="21410" y="1696"/>
                    <a:pt x="21469" y="1782"/>
                    <a:pt x="21548" y="1861"/>
                  </a:cubicBezTo>
                  <a:cubicBezTo>
                    <a:pt x="21600" y="1946"/>
                    <a:pt x="21660" y="2058"/>
                    <a:pt x="21712" y="2137"/>
                  </a:cubicBezTo>
                  <a:cubicBezTo>
                    <a:pt x="21765" y="2222"/>
                    <a:pt x="21798" y="2301"/>
                    <a:pt x="21824" y="2386"/>
                  </a:cubicBezTo>
                  <a:cubicBezTo>
                    <a:pt x="21876" y="2439"/>
                    <a:pt x="21903" y="2491"/>
                    <a:pt x="21903" y="2551"/>
                  </a:cubicBezTo>
                  <a:cubicBezTo>
                    <a:pt x="21876" y="2518"/>
                    <a:pt x="21850" y="2465"/>
                    <a:pt x="21798" y="2386"/>
                  </a:cubicBezTo>
                  <a:cubicBezTo>
                    <a:pt x="21738" y="2327"/>
                    <a:pt x="21712" y="2248"/>
                    <a:pt x="21660" y="2163"/>
                  </a:cubicBezTo>
                  <a:cubicBezTo>
                    <a:pt x="21600" y="2084"/>
                    <a:pt x="21522" y="1999"/>
                    <a:pt x="21469" y="1920"/>
                  </a:cubicBezTo>
                  <a:cubicBezTo>
                    <a:pt x="21410" y="1834"/>
                    <a:pt x="21357" y="1729"/>
                    <a:pt x="21305" y="1644"/>
                  </a:cubicBezTo>
                  <a:cubicBezTo>
                    <a:pt x="21246" y="1591"/>
                    <a:pt x="21193" y="1506"/>
                    <a:pt x="21140" y="1427"/>
                  </a:cubicBezTo>
                  <a:cubicBezTo>
                    <a:pt x="21108" y="1368"/>
                    <a:pt x="21055" y="1315"/>
                    <a:pt x="21029" y="1289"/>
                  </a:cubicBezTo>
                  <a:cubicBezTo>
                    <a:pt x="21003" y="1237"/>
                    <a:pt x="21002" y="1204"/>
                    <a:pt x="21002" y="1204"/>
                  </a:cubicBezTo>
                  <a:close/>
                  <a:moveTo>
                    <a:pt x="21903" y="2551"/>
                  </a:moveTo>
                  <a:lnTo>
                    <a:pt x="21903" y="2551"/>
                  </a:lnTo>
                  <a:cubicBezTo>
                    <a:pt x="21929" y="2577"/>
                    <a:pt x="21929" y="2603"/>
                    <a:pt x="21929" y="2603"/>
                  </a:cubicBezTo>
                  <a:lnTo>
                    <a:pt x="21903" y="2551"/>
                  </a:lnTo>
                  <a:close/>
                  <a:moveTo>
                    <a:pt x="15910" y="2741"/>
                  </a:moveTo>
                  <a:lnTo>
                    <a:pt x="15910" y="2767"/>
                  </a:lnTo>
                  <a:lnTo>
                    <a:pt x="15910" y="2794"/>
                  </a:lnTo>
                  <a:cubicBezTo>
                    <a:pt x="15883" y="2794"/>
                    <a:pt x="15883" y="2794"/>
                    <a:pt x="15883" y="2820"/>
                  </a:cubicBezTo>
                  <a:cubicBezTo>
                    <a:pt x="15883" y="2820"/>
                    <a:pt x="15851" y="2820"/>
                    <a:pt x="15851" y="2846"/>
                  </a:cubicBezTo>
                  <a:cubicBezTo>
                    <a:pt x="15824" y="2846"/>
                    <a:pt x="15824" y="2846"/>
                    <a:pt x="15824" y="2879"/>
                  </a:cubicBezTo>
                  <a:lnTo>
                    <a:pt x="15772" y="2879"/>
                  </a:lnTo>
                  <a:cubicBezTo>
                    <a:pt x="15772" y="2905"/>
                    <a:pt x="15772" y="2905"/>
                    <a:pt x="15745" y="2905"/>
                  </a:cubicBezTo>
                  <a:lnTo>
                    <a:pt x="15745" y="2879"/>
                  </a:lnTo>
                  <a:lnTo>
                    <a:pt x="15745" y="2846"/>
                  </a:lnTo>
                  <a:lnTo>
                    <a:pt x="15772" y="2820"/>
                  </a:lnTo>
                  <a:lnTo>
                    <a:pt x="15798" y="2794"/>
                  </a:lnTo>
                  <a:cubicBezTo>
                    <a:pt x="15798" y="2767"/>
                    <a:pt x="15824" y="2767"/>
                    <a:pt x="15824" y="2767"/>
                  </a:cubicBezTo>
                  <a:cubicBezTo>
                    <a:pt x="15851" y="2767"/>
                    <a:pt x="15851" y="2767"/>
                    <a:pt x="15883" y="2741"/>
                  </a:cubicBezTo>
                  <a:close/>
                  <a:moveTo>
                    <a:pt x="16238" y="2820"/>
                  </a:moveTo>
                  <a:lnTo>
                    <a:pt x="16238" y="2846"/>
                  </a:lnTo>
                  <a:cubicBezTo>
                    <a:pt x="16212" y="2846"/>
                    <a:pt x="16179" y="2879"/>
                    <a:pt x="16179" y="2879"/>
                  </a:cubicBezTo>
                  <a:cubicBezTo>
                    <a:pt x="16153" y="2905"/>
                    <a:pt x="16127" y="2932"/>
                    <a:pt x="16100" y="2932"/>
                  </a:cubicBezTo>
                  <a:cubicBezTo>
                    <a:pt x="16074" y="2958"/>
                    <a:pt x="16048" y="2984"/>
                    <a:pt x="16015" y="3011"/>
                  </a:cubicBezTo>
                  <a:cubicBezTo>
                    <a:pt x="15989" y="3043"/>
                    <a:pt x="15962" y="3070"/>
                    <a:pt x="15936" y="3096"/>
                  </a:cubicBezTo>
                  <a:cubicBezTo>
                    <a:pt x="15936" y="3096"/>
                    <a:pt x="15910" y="3122"/>
                    <a:pt x="15883" y="3149"/>
                  </a:cubicBezTo>
                  <a:cubicBezTo>
                    <a:pt x="15851" y="3175"/>
                    <a:pt x="15851" y="3175"/>
                    <a:pt x="15824" y="3208"/>
                  </a:cubicBezTo>
                  <a:lnTo>
                    <a:pt x="15824" y="3175"/>
                  </a:lnTo>
                  <a:cubicBezTo>
                    <a:pt x="15824" y="3175"/>
                    <a:pt x="15824" y="3149"/>
                    <a:pt x="15851" y="3122"/>
                  </a:cubicBezTo>
                  <a:cubicBezTo>
                    <a:pt x="15851" y="3096"/>
                    <a:pt x="15883" y="3070"/>
                    <a:pt x="15910" y="3043"/>
                  </a:cubicBezTo>
                  <a:cubicBezTo>
                    <a:pt x="15910" y="3011"/>
                    <a:pt x="15936" y="2984"/>
                    <a:pt x="15962" y="2958"/>
                  </a:cubicBezTo>
                  <a:cubicBezTo>
                    <a:pt x="15989" y="2932"/>
                    <a:pt x="16048" y="2905"/>
                    <a:pt x="16074" y="2879"/>
                  </a:cubicBezTo>
                  <a:cubicBezTo>
                    <a:pt x="16100" y="2879"/>
                    <a:pt x="16127" y="2846"/>
                    <a:pt x="16153" y="2846"/>
                  </a:cubicBezTo>
                  <a:cubicBezTo>
                    <a:pt x="16179" y="2846"/>
                    <a:pt x="16212" y="2820"/>
                    <a:pt x="16212" y="2820"/>
                  </a:cubicBezTo>
                  <a:close/>
                  <a:moveTo>
                    <a:pt x="13005" y="2110"/>
                  </a:moveTo>
                  <a:lnTo>
                    <a:pt x="13005" y="2110"/>
                  </a:lnTo>
                  <a:cubicBezTo>
                    <a:pt x="12815" y="2163"/>
                    <a:pt x="12598" y="2248"/>
                    <a:pt x="12401" y="2327"/>
                  </a:cubicBezTo>
                  <a:cubicBezTo>
                    <a:pt x="12348" y="2353"/>
                    <a:pt x="12322" y="2386"/>
                    <a:pt x="12269" y="2386"/>
                  </a:cubicBezTo>
                  <a:cubicBezTo>
                    <a:pt x="12210" y="2413"/>
                    <a:pt x="12158" y="2439"/>
                    <a:pt x="12131" y="2465"/>
                  </a:cubicBezTo>
                  <a:cubicBezTo>
                    <a:pt x="12020" y="2491"/>
                    <a:pt x="11908" y="2551"/>
                    <a:pt x="11829" y="2603"/>
                  </a:cubicBezTo>
                  <a:cubicBezTo>
                    <a:pt x="11744" y="2656"/>
                    <a:pt x="11638" y="2682"/>
                    <a:pt x="11553" y="2741"/>
                  </a:cubicBezTo>
                  <a:cubicBezTo>
                    <a:pt x="11448" y="2794"/>
                    <a:pt x="11362" y="2846"/>
                    <a:pt x="11284" y="2905"/>
                  </a:cubicBezTo>
                  <a:lnTo>
                    <a:pt x="11198" y="2958"/>
                  </a:lnTo>
                  <a:lnTo>
                    <a:pt x="11172" y="2984"/>
                  </a:lnTo>
                  <a:lnTo>
                    <a:pt x="11119" y="2984"/>
                  </a:lnTo>
                  <a:cubicBezTo>
                    <a:pt x="11086" y="3011"/>
                    <a:pt x="11034" y="3043"/>
                    <a:pt x="10981" y="3070"/>
                  </a:cubicBezTo>
                  <a:lnTo>
                    <a:pt x="10705" y="3234"/>
                  </a:lnTo>
                  <a:cubicBezTo>
                    <a:pt x="10791" y="3149"/>
                    <a:pt x="10870" y="3096"/>
                    <a:pt x="10955" y="3011"/>
                  </a:cubicBezTo>
                  <a:cubicBezTo>
                    <a:pt x="11008" y="2984"/>
                    <a:pt x="11034" y="2958"/>
                    <a:pt x="11086" y="2932"/>
                  </a:cubicBezTo>
                  <a:lnTo>
                    <a:pt x="11172" y="2879"/>
                  </a:lnTo>
                  <a:lnTo>
                    <a:pt x="11224" y="2846"/>
                  </a:lnTo>
                  <a:cubicBezTo>
                    <a:pt x="11310" y="2767"/>
                    <a:pt x="11389" y="2715"/>
                    <a:pt x="11500" y="2656"/>
                  </a:cubicBezTo>
                  <a:cubicBezTo>
                    <a:pt x="11579" y="2603"/>
                    <a:pt x="11691" y="2551"/>
                    <a:pt x="11776" y="2491"/>
                  </a:cubicBezTo>
                  <a:cubicBezTo>
                    <a:pt x="11882" y="2439"/>
                    <a:pt x="11967" y="2413"/>
                    <a:pt x="12072" y="2353"/>
                  </a:cubicBezTo>
                  <a:cubicBezTo>
                    <a:pt x="12184" y="2327"/>
                    <a:pt x="12269" y="2275"/>
                    <a:pt x="12374" y="2248"/>
                  </a:cubicBezTo>
                  <a:cubicBezTo>
                    <a:pt x="12598" y="2189"/>
                    <a:pt x="12788" y="2137"/>
                    <a:pt x="13005" y="2110"/>
                  </a:cubicBezTo>
                  <a:close/>
                  <a:moveTo>
                    <a:pt x="20234" y="3589"/>
                  </a:moveTo>
                  <a:cubicBezTo>
                    <a:pt x="20234" y="3615"/>
                    <a:pt x="20207" y="3615"/>
                    <a:pt x="20207" y="3641"/>
                  </a:cubicBezTo>
                  <a:cubicBezTo>
                    <a:pt x="20181" y="3641"/>
                    <a:pt x="20181" y="3668"/>
                    <a:pt x="20155" y="3701"/>
                  </a:cubicBezTo>
                  <a:cubicBezTo>
                    <a:pt x="20122" y="3701"/>
                    <a:pt x="20096" y="3727"/>
                    <a:pt x="20096" y="3727"/>
                  </a:cubicBezTo>
                  <a:cubicBezTo>
                    <a:pt x="20069" y="3753"/>
                    <a:pt x="20043" y="3779"/>
                    <a:pt x="20017" y="3779"/>
                  </a:cubicBezTo>
                  <a:cubicBezTo>
                    <a:pt x="19990" y="3806"/>
                    <a:pt x="19990" y="3806"/>
                    <a:pt x="19958" y="3832"/>
                  </a:cubicBezTo>
                  <a:cubicBezTo>
                    <a:pt x="19931" y="3832"/>
                    <a:pt x="19931" y="3832"/>
                    <a:pt x="19905" y="3865"/>
                  </a:cubicBezTo>
                  <a:lnTo>
                    <a:pt x="19905" y="3832"/>
                  </a:lnTo>
                  <a:cubicBezTo>
                    <a:pt x="19905" y="3832"/>
                    <a:pt x="19905" y="3806"/>
                    <a:pt x="19931" y="3806"/>
                  </a:cubicBezTo>
                  <a:cubicBezTo>
                    <a:pt x="19931" y="3779"/>
                    <a:pt x="19958" y="3753"/>
                    <a:pt x="19990" y="3727"/>
                  </a:cubicBezTo>
                  <a:cubicBezTo>
                    <a:pt x="19990" y="3727"/>
                    <a:pt x="20017" y="3701"/>
                    <a:pt x="20043" y="3668"/>
                  </a:cubicBezTo>
                  <a:cubicBezTo>
                    <a:pt x="20069" y="3668"/>
                    <a:pt x="20096" y="3641"/>
                    <a:pt x="20096" y="3641"/>
                  </a:cubicBezTo>
                  <a:cubicBezTo>
                    <a:pt x="20122" y="3615"/>
                    <a:pt x="20155" y="3615"/>
                    <a:pt x="20181" y="3589"/>
                  </a:cubicBezTo>
                  <a:close/>
                  <a:moveTo>
                    <a:pt x="16567" y="2879"/>
                  </a:moveTo>
                  <a:lnTo>
                    <a:pt x="16541" y="2905"/>
                  </a:lnTo>
                  <a:cubicBezTo>
                    <a:pt x="16508" y="2932"/>
                    <a:pt x="16455" y="2958"/>
                    <a:pt x="16403" y="3011"/>
                  </a:cubicBezTo>
                  <a:cubicBezTo>
                    <a:pt x="16343" y="3043"/>
                    <a:pt x="16317" y="3096"/>
                    <a:pt x="16238" y="3149"/>
                  </a:cubicBezTo>
                  <a:cubicBezTo>
                    <a:pt x="16179" y="3208"/>
                    <a:pt x="16127" y="3260"/>
                    <a:pt x="16100" y="3313"/>
                  </a:cubicBezTo>
                  <a:cubicBezTo>
                    <a:pt x="16048" y="3398"/>
                    <a:pt x="15989" y="3451"/>
                    <a:pt x="15962" y="3536"/>
                  </a:cubicBezTo>
                  <a:cubicBezTo>
                    <a:pt x="15936" y="3589"/>
                    <a:pt x="15910" y="3668"/>
                    <a:pt x="15883" y="3727"/>
                  </a:cubicBezTo>
                  <a:cubicBezTo>
                    <a:pt x="15851" y="3779"/>
                    <a:pt x="15824" y="3832"/>
                    <a:pt x="15824" y="3865"/>
                  </a:cubicBezTo>
                  <a:cubicBezTo>
                    <a:pt x="15798" y="3891"/>
                    <a:pt x="15798" y="3917"/>
                    <a:pt x="15798" y="3917"/>
                  </a:cubicBezTo>
                  <a:lnTo>
                    <a:pt x="15798" y="3865"/>
                  </a:lnTo>
                  <a:cubicBezTo>
                    <a:pt x="15798" y="3806"/>
                    <a:pt x="15824" y="3779"/>
                    <a:pt x="15824" y="3701"/>
                  </a:cubicBezTo>
                  <a:cubicBezTo>
                    <a:pt x="15851" y="3641"/>
                    <a:pt x="15883" y="3563"/>
                    <a:pt x="15910" y="3503"/>
                  </a:cubicBezTo>
                  <a:cubicBezTo>
                    <a:pt x="15936" y="3425"/>
                    <a:pt x="15962" y="3339"/>
                    <a:pt x="16015" y="3287"/>
                  </a:cubicBezTo>
                  <a:cubicBezTo>
                    <a:pt x="16074" y="3208"/>
                    <a:pt x="16153" y="3149"/>
                    <a:pt x="16212" y="3096"/>
                  </a:cubicBezTo>
                  <a:cubicBezTo>
                    <a:pt x="16265" y="3043"/>
                    <a:pt x="16317" y="3011"/>
                    <a:pt x="16376" y="2958"/>
                  </a:cubicBezTo>
                  <a:cubicBezTo>
                    <a:pt x="16429" y="2932"/>
                    <a:pt x="16481" y="2905"/>
                    <a:pt x="16508" y="2905"/>
                  </a:cubicBezTo>
                  <a:cubicBezTo>
                    <a:pt x="16541" y="2879"/>
                    <a:pt x="16567" y="2879"/>
                    <a:pt x="16567" y="2879"/>
                  </a:cubicBezTo>
                  <a:close/>
                  <a:moveTo>
                    <a:pt x="25872" y="3865"/>
                  </a:moveTo>
                  <a:cubicBezTo>
                    <a:pt x="25905" y="3865"/>
                    <a:pt x="25905" y="3865"/>
                    <a:pt x="25931" y="3891"/>
                  </a:cubicBezTo>
                  <a:cubicBezTo>
                    <a:pt x="25957" y="3891"/>
                    <a:pt x="25983" y="3891"/>
                    <a:pt x="26010" y="3917"/>
                  </a:cubicBezTo>
                  <a:cubicBezTo>
                    <a:pt x="26036" y="3917"/>
                    <a:pt x="26069" y="3944"/>
                    <a:pt x="26095" y="3944"/>
                  </a:cubicBezTo>
                  <a:cubicBezTo>
                    <a:pt x="26121" y="3970"/>
                    <a:pt x="26121" y="3970"/>
                    <a:pt x="26148" y="3996"/>
                  </a:cubicBezTo>
                  <a:cubicBezTo>
                    <a:pt x="26174" y="3996"/>
                    <a:pt x="26174" y="4029"/>
                    <a:pt x="26174" y="4029"/>
                  </a:cubicBezTo>
                  <a:cubicBezTo>
                    <a:pt x="26200" y="4029"/>
                    <a:pt x="26200" y="4055"/>
                    <a:pt x="26200" y="4055"/>
                  </a:cubicBezTo>
                  <a:lnTo>
                    <a:pt x="26174" y="4029"/>
                  </a:lnTo>
                  <a:lnTo>
                    <a:pt x="26121" y="4029"/>
                  </a:lnTo>
                  <a:cubicBezTo>
                    <a:pt x="26095" y="4029"/>
                    <a:pt x="26095" y="4029"/>
                    <a:pt x="26069" y="3996"/>
                  </a:cubicBezTo>
                  <a:cubicBezTo>
                    <a:pt x="26036" y="3996"/>
                    <a:pt x="26010" y="3996"/>
                    <a:pt x="25983" y="3970"/>
                  </a:cubicBezTo>
                  <a:cubicBezTo>
                    <a:pt x="25957" y="3970"/>
                    <a:pt x="25931" y="3944"/>
                    <a:pt x="25905" y="3944"/>
                  </a:cubicBezTo>
                  <a:cubicBezTo>
                    <a:pt x="25872" y="3944"/>
                    <a:pt x="25872" y="3917"/>
                    <a:pt x="25845" y="3891"/>
                  </a:cubicBezTo>
                  <a:cubicBezTo>
                    <a:pt x="25819" y="3891"/>
                    <a:pt x="25819" y="3891"/>
                    <a:pt x="25819" y="3865"/>
                  </a:cubicBezTo>
                  <a:close/>
                  <a:moveTo>
                    <a:pt x="21055" y="3313"/>
                  </a:moveTo>
                  <a:cubicBezTo>
                    <a:pt x="21055" y="3313"/>
                    <a:pt x="21029" y="3313"/>
                    <a:pt x="21002" y="3339"/>
                  </a:cubicBezTo>
                  <a:cubicBezTo>
                    <a:pt x="20976" y="3339"/>
                    <a:pt x="20976" y="3372"/>
                    <a:pt x="20943" y="3372"/>
                  </a:cubicBezTo>
                  <a:cubicBezTo>
                    <a:pt x="20917" y="3398"/>
                    <a:pt x="20891" y="3398"/>
                    <a:pt x="20864" y="3425"/>
                  </a:cubicBezTo>
                  <a:cubicBezTo>
                    <a:pt x="20812" y="3451"/>
                    <a:pt x="20753" y="3503"/>
                    <a:pt x="20700" y="3536"/>
                  </a:cubicBezTo>
                  <a:cubicBezTo>
                    <a:pt x="20648" y="3589"/>
                    <a:pt x="20562" y="3641"/>
                    <a:pt x="20510" y="3701"/>
                  </a:cubicBezTo>
                  <a:cubicBezTo>
                    <a:pt x="20450" y="3753"/>
                    <a:pt x="20398" y="3806"/>
                    <a:pt x="20345" y="3865"/>
                  </a:cubicBezTo>
                  <a:cubicBezTo>
                    <a:pt x="20286" y="3917"/>
                    <a:pt x="20234" y="3970"/>
                    <a:pt x="20207" y="4029"/>
                  </a:cubicBezTo>
                  <a:cubicBezTo>
                    <a:pt x="20181" y="4029"/>
                    <a:pt x="20155" y="4055"/>
                    <a:pt x="20155" y="4082"/>
                  </a:cubicBezTo>
                  <a:cubicBezTo>
                    <a:pt x="20122" y="4108"/>
                    <a:pt x="20096" y="4108"/>
                    <a:pt x="20096" y="4134"/>
                  </a:cubicBezTo>
                  <a:lnTo>
                    <a:pt x="20069" y="4161"/>
                  </a:lnTo>
                  <a:lnTo>
                    <a:pt x="20096" y="4108"/>
                  </a:lnTo>
                  <a:cubicBezTo>
                    <a:pt x="20096" y="4108"/>
                    <a:pt x="20096" y="4082"/>
                    <a:pt x="20122" y="4055"/>
                  </a:cubicBezTo>
                  <a:cubicBezTo>
                    <a:pt x="20122" y="4029"/>
                    <a:pt x="20155" y="4029"/>
                    <a:pt x="20155" y="3996"/>
                  </a:cubicBezTo>
                  <a:cubicBezTo>
                    <a:pt x="20207" y="3944"/>
                    <a:pt x="20234" y="3865"/>
                    <a:pt x="20286" y="3806"/>
                  </a:cubicBezTo>
                  <a:cubicBezTo>
                    <a:pt x="20345" y="3753"/>
                    <a:pt x="20398" y="3701"/>
                    <a:pt x="20450" y="3641"/>
                  </a:cubicBezTo>
                  <a:cubicBezTo>
                    <a:pt x="20536" y="3589"/>
                    <a:pt x="20588" y="3536"/>
                    <a:pt x="20674" y="3477"/>
                  </a:cubicBezTo>
                  <a:cubicBezTo>
                    <a:pt x="20726" y="3451"/>
                    <a:pt x="20812" y="3425"/>
                    <a:pt x="20864" y="3398"/>
                  </a:cubicBezTo>
                  <a:cubicBezTo>
                    <a:pt x="20891" y="3372"/>
                    <a:pt x="20917" y="3372"/>
                    <a:pt x="20917" y="3339"/>
                  </a:cubicBezTo>
                  <a:cubicBezTo>
                    <a:pt x="20943" y="3339"/>
                    <a:pt x="20976" y="3339"/>
                    <a:pt x="21002" y="3313"/>
                  </a:cubicBezTo>
                  <a:close/>
                  <a:moveTo>
                    <a:pt x="22724" y="4055"/>
                  </a:moveTo>
                  <a:cubicBezTo>
                    <a:pt x="22783" y="4055"/>
                    <a:pt x="22836" y="4082"/>
                    <a:pt x="22862" y="4082"/>
                  </a:cubicBezTo>
                  <a:cubicBezTo>
                    <a:pt x="22915" y="4108"/>
                    <a:pt x="22947" y="4108"/>
                    <a:pt x="22974" y="4134"/>
                  </a:cubicBezTo>
                  <a:lnTo>
                    <a:pt x="22258" y="4134"/>
                  </a:lnTo>
                  <a:cubicBezTo>
                    <a:pt x="22205" y="4161"/>
                    <a:pt x="22179" y="4161"/>
                    <a:pt x="22152" y="4161"/>
                  </a:cubicBezTo>
                  <a:lnTo>
                    <a:pt x="22126" y="4161"/>
                  </a:lnTo>
                  <a:lnTo>
                    <a:pt x="22152" y="4134"/>
                  </a:lnTo>
                  <a:cubicBezTo>
                    <a:pt x="22179" y="4134"/>
                    <a:pt x="22205" y="4108"/>
                    <a:pt x="22231" y="4108"/>
                  </a:cubicBezTo>
                  <a:cubicBezTo>
                    <a:pt x="22290" y="4082"/>
                    <a:pt x="22343" y="4082"/>
                    <a:pt x="22396" y="4082"/>
                  </a:cubicBezTo>
                  <a:cubicBezTo>
                    <a:pt x="22455" y="4055"/>
                    <a:pt x="22507" y="4055"/>
                    <a:pt x="22560" y="4055"/>
                  </a:cubicBezTo>
                  <a:close/>
                  <a:moveTo>
                    <a:pt x="16619" y="3122"/>
                  </a:moveTo>
                  <a:cubicBezTo>
                    <a:pt x="16593" y="3149"/>
                    <a:pt x="16593" y="3149"/>
                    <a:pt x="16567" y="3175"/>
                  </a:cubicBezTo>
                  <a:cubicBezTo>
                    <a:pt x="16541" y="3208"/>
                    <a:pt x="16508" y="3208"/>
                    <a:pt x="16481" y="3234"/>
                  </a:cubicBezTo>
                  <a:cubicBezTo>
                    <a:pt x="16429" y="3287"/>
                    <a:pt x="16403" y="3339"/>
                    <a:pt x="16317" y="3398"/>
                  </a:cubicBezTo>
                  <a:cubicBezTo>
                    <a:pt x="16265" y="3451"/>
                    <a:pt x="16212" y="3536"/>
                    <a:pt x="16153" y="3589"/>
                  </a:cubicBezTo>
                  <a:cubicBezTo>
                    <a:pt x="16100" y="3668"/>
                    <a:pt x="16048" y="3753"/>
                    <a:pt x="16015" y="3806"/>
                  </a:cubicBezTo>
                  <a:cubicBezTo>
                    <a:pt x="15989" y="3891"/>
                    <a:pt x="15936" y="3944"/>
                    <a:pt x="15910" y="4029"/>
                  </a:cubicBezTo>
                  <a:cubicBezTo>
                    <a:pt x="15910" y="4055"/>
                    <a:pt x="15883" y="4082"/>
                    <a:pt x="15883" y="4108"/>
                  </a:cubicBezTo>
                  <a:cubicBezTo>
                    <a:pt x="15851" y="4134"/>
                    <a:pt x="15851" y="4134"/>
                    <a:pt x="15851" y="4161"/>
                  </a:cubicBezTo>
                  <a:cubicBezTo>
                    <a:pt x="15824" y="4193"/>
                    <a:pt x="15824" y="4220"/>
                    <a:pt x="15824" y="4220"/>
                  </a:cubicBezTo>
                  <a:lnTo>
                    <a:pt x="15824" y="4161"/>
                  </a:lnTo>
                  <a:cubicBezTo>
                    <a:pt x="15824" y="4134"/>
                    <a:pt x="15824" y="4108"/>
                    <a:pt x="15851" y="4082"/>
                  </a:cubicBezTo>
                  <a:cubicBezTo>
                    <a:pt x="15851" y="4055"/>
                    <a:pt x="15851" y="4029"/>
                    <a:pt x="15883" y="3996"/>
                  </a:cubicBezTo>
                  <a:cubicBezTo>
                    <a:pt x="15883" y="3944"/>
                    <a:pt x="15910" y="3865"/>
                    <a:pt x="15962" y="3779"/>
                  </a:cubicBezTo>
                  <a:cubicBezTo>
                    <a:pt x="15989" y="3701"/>
                    <a:pt x="16048" y="3615"/>
                    <a:pt x="16100" y="3563"/>
                  </a:cubicBezTo>
                  <a:cubicBezTo>
                    <a:pt x="16153" y="3477"/>
                    <a:pt x="16212" y="3398"/>
                    <a:pt x="16291" y="3339"/>
                  </a:cubicBezTo>
                  <a:cubicBezTo>
                    <a:pt x="16343" y="3287"/>
                    <a:pt x="16403" y="3234"/>
                    <a:pt x="16455" y="3208"/>
                  </a:cubicBezTo>
                  <a:cubicBezTo>
                    <a:pt x="16481" y="3175"/>
                    <a:pt x="16508" y="3175"/>
                    <a:pt x="16541" y="3149"/>
                  </a:cubicBezTo>
                  <a:cubicBezTo>
                    <a:pt x="16567" y="3149"/>
                    <a:pt x="16593" y="3122"/>
                    <a:pt x="16619" y="3122"/>
                  </a:cubicBezTo>
                  <a:close/>
                  <a:moveTo>
                    <a:pt x="22750" y="3832"/>
                  </a:moveTo>
                  <a:cubicBezTo>
                    <a:pt x="22809" y="3865"/>
                    <a:pt x="22888" y="3865"/>
                    <a:pt x="22974" y="3865"/>
                  </a:cubicBezTo>
                  <a:cubicBezTo>
                    <a:pt x="23053" y="3891"/>
                    <a:pt x="23164" y="3917"/>
                    <a:pt x="23243" y="3944"/>
                  </a:cubicBezTo>
                  <a:cubicBezTo>
                    <a:pt x="23329" y="3970"/>
                    <a:pt x="23407" y="3996"/>
                    <a:pt x="23493" y="4029"/>
                  </a:cubicBezTo>
                  <a:cubicBezTo>
                    <a:pt x="23572" y="4082"/>
                    <a:pt x="23631" y="4108"/>
                    <a:pt x="23683" y="4161"/>
                  </a:cubicBezTo>
                  <a:cubicBezTo>
                    <a:pt x="23710" y="4161"/>
                    <a:pt x="23736" y="4193"/>
                    <a:pt x="23769" y="4220"/>
                  </a:cubicBezTo>
                  <a:cubicBezTo>
                    <a:pt x="23795" y="4220"/>
                    <a:pt x="23821" y="4246"/>
                    <a:pt x="23821" y="4246"/>
                  </a:cubicBezTo>
                  <a:lnTo>
                    <a:pt x="23874" y="4299"/>
                  </a:lnTo>
                  <a:cubicBezTo>
                    <a:pt x="23874" y="4299"/>
                    <a:pt x="23848" y="4272"/>
                    <a:pt x="23821" y="4272"/>
                  </a:cubicBezTo>
                  <a:cubicBezTo>
                    <a:pt x="23795" y="4246"/>
                    <a:pt x="23795" y="4246"/>
                    <a:pt x="23769" y="4220"/>
                  </a:cubicBezTo>
                  <a:cubicBezTo>
                    <a:pt x="23736" y="4220"/>
                    <a:pt x="23710" y="4193"/>
                    <a:pt x="23683" y="4193"/>
                  </a:cubicBezTo>
                  <a:cubicBezTo>
                    <a:pt x="23605" y="4161"/>
                    <a:pt x="23545" y="4134"/>
                    <a:pt x="23467" y="4082"/>
                  </a:cubicBezTo>
                  <a:cubicBezTo>
                    <a:pt x="23381" y="4055"/>
                    <a:pt x="23302" y="4029"/>
                    <a:pt x="23217" y="3996"/>
                  </a:cubicBezTo>
                  <a:cubicBezTo>
                    <a:pt x="23138" y="3970"/>
                    <a:pt x="23053" y="3944"/>
                    <a:pt x="22974" y="3944"/>
                  </a:cubicBezTo>
                  <a:cubicBezTo>
                    <a:pt x="22888" y="3917"/>
                    <a:pt x="22809" y="3891"/>
                    <a:pt x="22750" y="3891"/>
                  </a:cubicBezTo>
                  <a:lnTo>
                    <a:pt x="22645" y="3891"/>
                  </a:lnTo>
                  <a:cubicBezTo>
                    <a:pt x="22619" y="3865"/>
                    <a:pt x="22586" y="3865"/>
                    <a:pt x="22586" y="3865"/>
                  </a:cubicBezTo>
                  <a:lnTo>
                    <a:pt x="22645" y="3865"/>
                  </a:lnTo>
                  <a:cubicBezTo>
                    <a:pt x="22671" y="3832"/>
                    <a:pt x="22724" y="3832"/>
                    <a:pt x="22750" y="3832"/>
                  </a:cubicBezTo>
                  <a:close/>
                  <a:moveTo>
                    <a:pt x="23243" y="3753"/>
                  </a:moveTo>
                  <a:cubicBezTo>
                    <a:pt x="23302" y="3753"/>
                    <a:pt x="23355" y="3753"/>
                    <a:pt x="23440" y="3779"/>
                  </a:cubicBezTo>
                  <a:cubicBezTo>
                    <a:pt x="23519" y="3806"/>
                    <a:pt x="23605" y="3832"/>
                    <a:pt x="23710" y="3891"/>
                  </a:cubicBezTo>
                  <a:cubicBezTo>
                    <a:pt x="23795" y="3917"/>
                    <a:pt x="23874" y="3970"/>
                    <a:pt x="23986" y="4029"/>
                  </a:cubicBezTo>
                  <a:cubicBezTo>
                    <a:pt x="24065" y="4082"/>
                    <a:pt x="24150" y="4134"/>
                    <a:pt x="24229" y="4220"/>
                  </a:cubicBezTo>
                  <a:cubicBezTo>
                    <a:pt x="24314" y="4272"/>
                    <a:pt x="24367" y="4358"/>
                    <a:pt x="24426" y="4410"/>
                  </a:cubicBezTo>
                  <a:cubicBezTo>
                    <a:pt x="24479" y="4463"/>
                    <a:pt x="24505" y="4522"/>
                    <a:pt x="24531" y="4575"/>
                  </a:cubicBezTo>
                  <a:cubicBezTo>
                    <a:pt x="24479" y="4548"/>
                    <a:pt x="24452" y="4489"/>
                    <a:pt x="24393" y="4437"/>
                  </a:cubicBezTo>
                  <a:cubicBezTo>
                    <a:pt x="24341" y="4384"/>
                    <a:pt x="24262" y="4325"/>
                    <a:pt x="24176" y="4272"/>
                  </a:cubicBezTo>
                  <a:cubicBezTo>
                    <a:pt x="24124" y="4220"/>
                    <a:pt x="24012" y="4134"/>
                    <a:pt x="23933" y="4082"/>
                  </a:cubicBezTo>
                  <a:cubicBezTo>
                    <a:pt x="23848" y="4029"/>
                    <a:pt x="23769" y="3970"/>
                    <a:pt x="23657" y="3944"/>
                  </a:cubicBezTo>
                  <a:cubicBezTo>
                    <a:pt x="23572" y="3891"/>
                    <a:pt x="23493" y="3865"/>
                    <a:pt x="23440" y="3832"/>
                  </a:cubicBezTo>
                  <a:cubicBezTo>
                    <a:pt x="23355" y="3806"/>
                    <a:pt x="23302" y="3779"/>
                    <a:pt x="23243" y="3753"/>
                  </a:cubicBezTo>
                  <a:close/>
                  <a:moveTo>
                    <a:pt x="26286" y="4161"/>
                  </a:moveTo>
                  <a:cubicBezTo>
                    <a:pt x="26312" y="4161"/>
                    <a:pt x="26338" y="4193"/>
                    <a:pt x="26365" y="4220"/>
                  </a:cubicBezTo>
                  <a:cubicBezTo>
                    <a:pt x="26397" y="4246"/>
                    <a:pt x="26450" y="4272"/>
                    <a:pt x="26476" y="4299"/>
                  </a:cubicBezTo>
                  <a:cubicBezTo>
                    <a:pt x="26503" y="4325"/>
                    <a:pt x="26562" y="4358"/>
                    <a:pt x="26588" y="4410"/>
                  </a:cubicBezTo>
                  <a:cubicBezTo>
                    <a:pt x="26614" y="4437"/>
                    <a:pt x="26641" y="4489"/>
                    <a:pt x="26667" y="4522"/>
                  </a:cubicBezTo>
                  <a:cubicBezTo>
                    <a:pt x="26693" y="4575"/>
                    <a:pt x="26726" y="4627"/>
                    <a:pt x="26726" y="4653"/>
                  </a:cubicBezTo>
                  <a:cubicBezTo>
                    <a:pt x="26752" y="4686"/>
                    <a:pt x="26752" y="4739"/>
                    <a:pt x="26752" y="4765"/>
                  </a:cubicBezTo>
                  <a:lnTo>
                    <a:pt x="26752" y="4791"/>
                  </a:lnTo>
                  <a:cubicBezTo>
                    <a:pt x="26752" y="4791"/>
                    <a:pt x="26752" y="4765"/>
                    <a:pt x="26726" y="4765"/>
                  </a:cubicBezTo>
                  <a:cubicBezTo>
                    <a:pt x="26726" y="4739"/>
                    <a:pt x="26693" y="4713"/>
                    <a:pt x="26693" y="4686"/>
                  </a:cubicBezTo>
                  <a:cubicBezTo>
                    <a:pt x="26667" y="4627"/>
                    <a:pt x="26641" y="4601"/>
                    <a:pt x="26614" y="4575"/>
                  </a:cubicBezTo>
                  <a:cubicBezTo>
                    <a:pt x="26588" y="4522"/>
                    <a:pt x="26562" y="4489"/>
                    <a:pt x="26529" y="4463"/>
                  </a:cubicBezTo>
                  <a:cubicBezTo>
                    <a:pt x="26503" y="4410"/>
                    <a:pt x="26450" y="4384"/>
                    <a:pt x="26424" y="4358"/>
                  </a:cubicBezTo>
                  <a:cubicBezTo>
                    <a:pt x="26397" y="4299"/>
                    <a:pt x="26365" y="4272"/>
                    <a:pt x="26338" y="4246"/>
                  </a:cubicBezTo>
                  <a:cubicBezTo>
                    <a:pt x="26312" y="4220"/>
                    <a:pt x="26312" y="4193"/>
                    <a:pt x="26286" y="4161"/>
                  </a:cubicBezTo>
                  <a:close/>
                  <a:moveTo>
                    <a:pt x="23028" y="4287"/>
                  </a:moveTo>
                  <a:cubicBezTo>
                    <a:pt x="23056" y="4287"/>
                    <a:pt x="23083" y="4290"/>
                    <a:pt x="23112" y="4299"/>
                  </a:cubicBezTo>
                  <a:cubicBezTo>
                    <a:pt x="23191" y="4325"/>
                    <a:pt x="23243" y="4358"/>
                    <a:pt x="23329" y="4410"/>
                  </a:cubicBezTo>
                  <a:cubicBezTo>
                    <a:pt x="23381" y="4463"/>
                    <a:pt x="23440" y="4522"/>
                    <a:pt x="23493" y="4575"/>
                  </a:cubicBezTo>
                  <a:lnTo>
                    <a:pt x="23848" y="4877"/>
                  </a:lnTo>
                  <a:cubicBezTo>
                    <a:pt x="23710" y="4791"/>
                    <a:pt x="23572" y="4713"/>
                    <a:pt x="23467" y="4601"/>
                  </a:cubicBezTo>
                  <a:cubicBezTo>
                    <a:pt x="23407" y="4575"/>
                    <a:pt x="23355" y="4522"/>
                    <a:pt x="23276" y="4463"/>
                  </a:cubicBezTo>
                  <a:cubicBezTo>
                    <a:pt x="23217" y="4437"/>
                    <a:pt x="23164" y="4384"/>
                    <a:pt x="23079" y="4384"/>
                  </a:cubicBezTo>
                  <a:cubicBezTo>
                    <a:pt x="23053" y="4371"/>
                    <a:pt x="23020" y="4364"/>
                    <a:pt x="22983" y="4364"/>
                  </a:cubicBezTo>
                  <a:cubicBezTo>
                    <a:pt x="22946" y="4364"/>
                    <a:pt x="22905" y="4371"/>
                    <a:pt x="22862" y="4384"/>
                  </a:cubicBezTo>
                  <a:cubicBezTo>
                    <a:pt x="22809" y="4410"/>
                    <a:pt x="22724" y="4410"/>
                    <a:pt x="22645" y="4410"/>
                  </a:cubicBezTo>
                  <a:cubicBezTo>
                    <a:pt x="22481" y="4410"/>
                    <a:pt x="22317" y="4384"/>
                    <a:pt x="22179" y="4299"/>
                  </a:cubicBezTo>
                  <a:lnTo>
                    <a:pt x="22179" y="4299"/>
                  </a:lnTo>
                  <a:cubicBezTo>
                    <a:pt x="22280" y="4342"/>
                    <a:pt x="22396" y="4368"/>
                    <a:pt x="22516" y="4368"/>
                  </a:cubicBezTo>
                  <a:cubicBezTo>
                    <a:pt x="22559" y="4368"/>
                    <a:pt x="22602" y="4365"/>
                    <a:pt x="22645" y="4358"/>
                  </a:cubicBezTo>
                  <a:cubicBezTo>
                    <a:pt x="22698" y="4358"/>
                    <a:pt x="22783" y="4325"/>
                    <a:pt x="22862" y="4299"/>
                  </a:cubicBezTo>
                  <a:cubicBezTo>
                    <a:pt x="22919" y="4299"/>
                    <a:pt x="22973" y="4287"/>
                    <a:pt x="23028" y="4287"/>
                  </a:cubicBezTo>
                  <a:close/>
                  <a:moveTo>
                    <a:pt x="22724" y="2084"/>
                  </a:moveTo>
                  <a:lnTo>
                    <a:pt x="22724" y="2084"/>
                  </a:lnTo>
                  <a:cubicBezTo>
                    <a:pt x="22724" y="2084"/>
                    <a:pt x="24393" y="2846"/>
                    <a:pt x="25050" y="3668"/>
                  </a:cubicBezTo>
                  <a:cubicBezTo>
                    <a:pt x="25050" y="3668"/>
                    <a:pt x="24617" y="3451"/>
                    <a:pt x="23900" y="3313"/>
                  </a:cubicBezTo>
                  <a:cubicBezTo>
                    <a:pt x="23900" y="3313"/>
                    <a:pt x="23545" y="2984"/>
                    <a:pt x="23138" y="2846"/>
                  </a:cubicBezTo>
                  <a:lnTo>
                    <a:pt x="23138" y="2846"/>
                  </a:lnTo>
                  <a:cubicBezTo>
                    <a:pt x="23138" y="2846"/>
                    <a:pt x="23408" y="3011"/>
                    <a:pt x="23605" y="3313"/>
                  </a:cubicBezTo>
                  <a:cubicBezTo>
                    <a:pt x="23605" y="3313"/>
                    <a:pt x="23358" y="3224"/>
                    <a:pt x="23084" y="3224"/>
                  </a:cubicBezTo>
                  <a:cubicBezTo>
                    <a:pt x="22809" y="3224"/>
                    <a:pt x="22507" y="3313"/>
                    <a:pt x="22396" y="3668"/>
                  </a:cubicBezTo>
                  <a:cubicBezTo>
                    <a:pt x="22396" y="3668"/>
                    <a:pt x="22384" y="3667"/>
                    <a:pt x="22361" y="3667"/>
                  </a:cubicBezTo>
                  <a:cubicBezTo>
                    <a:pt x="22152" y="3667"/>
                    <a:pt x="21022" y="3731"/>
                    <a:pt x="19688" y="5041"/>
                  </a:cubicBezTo>
                  <a:cubicBezTo>
                    <a:pt x="19688" y="5041"/>
                    <a:pt x="19793" y="4299"/>
                    <a:pt x="21272" y="3339"/>
                  </a:cubicBezTo>
                  <a:cubicBezTo>
                    <a:pt x="21272" y="3339"/>
                    <a:pt x="21802" y="2698"/>
                    <a:pt x="22630" y="2698"/>
                  </a:cubicBezTo>
                  <a:cubicBezTo>
                    <a:pt x="22705" y="2698"/>
                    <a:pt x="22782" y="2703"/>
                    <a:pt x="22862" y="2715"/>
                  </a:cubicBezTo>
                  <a:cubicBezTo>
                    <a:pt x="22862" y="2715"/>
                    <a:pt x="22619" y="2491"/>
                    <a:pt x="22231" y="2248"/>
                  </a:cubicBezTo>
                  <a:lnTo>
                    <a:pt x="22231" y="2248"/>
                  </a:lnTo>
                  <a:cubicBezTo>
                    <a:pt x="22231" y="2248"/>
                    <a:pt x="23026" y="2413"/>
                    <a:pt x="23959" y="3043"/>
                  </a:cubicBezTo>
                  <a:cubicBezTo>
                    <a:pt x="23959" y="3043"/>
                    <a:pt x="23545" y="2551"/>
                    <a:pt x="22724" y="2084"/>
                  </a:cubicBezTo>
                  <a:close/>
                  <a:moveTo>
                    <a:pt x="24150" y="3944"/>
                  </a:moveTo>
                  <a:lnTo>
                    <a:pt x="24150" y="3944"/>
                  </a:lnTo>
                  <a:cubicBezTo>
                    <a:pt x="24203" y="3970"/>
                    <a:pt x="24262" y="3996"/>
                    <a:pt x="24314" y="4029"/>
                  </a:cubicBezTo>
                  <a:cubicBezTo>
                    <a:pt x="24367" y="4082"/>
                    <a:pt x="24452" y="4134"/>
                    <a:pt x="24531" y="4193"/>
                  </a:cubicBezTo>
                  <a:cubicBezTo>
                    <a:pt x="24590" y="4272"/>
                    <a:pt x="24669" y="4325"/>
                    <a:pt x="24722" y="4410"/>
                  </a:cubicBezTo>
                  <a:cubicBezTo>
                    <a:pt x="24807" y="4489"/>
                    <a:pt x="24860" y="4575"/>
                    <a:pt x="24919" y="4653"/>
                  </a:cubicBezTo>
                  <a:cubicBezTo>
                    <a:pt x="24971" y="4739"/>
                    <a:pt x="24998" y="4818"/>
                    <a:pt x="25024" y="4903"/>
                  </a:cubicBezTo>
                  <a:cubicBezTo>
                    <a:pt x="25024" y="4929"/>
                    <a:pt x="25024" y="4929"/>
                    <a:pt x="25050" y="4956"/>
                  </a:cubicBezTo>
                  <a:lnTo>
                    <a:pt x="25050" y="5015"/>
                  </a:lnTo>
                  <a:cubicBezTo>
                    <a:pt x="25050" y="5041"/>
                    <a:pt x="25083" y="5067"/>
                    <a:pt x="25083" y="5067"/>
                  </a:cubicBezTo>
                  <a:lnTo>
                    <a:pt x="25083" y="5146"/>
                  </a:lnTo>
                  <a:cubicBezTo>
                    <a:pt x="25083" y="5146"/>
                    <a:pt x="25083" y="5120"/>
                    <a:pt x="25050" y="5094"/>
                  </a:cubicBezTo>
                  <a:cubicBezTo>
                    <a:pt x="25050" y="5067"/>
                    <a:pt x="25050" y="5041"/>
                    <a:pt x="25024" y="5015"/>
                  </a:cubicBezTo>
                  <a:cubicBezTo>
                    <a:pt x="25024" y="4982"/>
                    <a:pt x="25024" y="4982"/>
                    <a:pt x="24998" y="4956"/>
                  </a:cubicBezTo>
                  <a:lnTo>
                    <a:pt x="24998" y="4903"/>
                  </a:lnTo>
                  <a:cubicBezTo>
                    <a:pt x="24945" y="4851"/>
                    <a:pt x="24919" y="4765"/>
                    <a:pt x="24860" y="4686"/>
                  </a:cubicBezTo>
                  <a:cubicBezTo>
                    <a:pt x="24807" y="4627"/>
                    <a:pt x="24755" y="4548"/>
                    <a:pt x="24669" y="4463"/>
                  </a:cubicBezTo>
                  <a:cubicBezTo>
                    <a:pt x="24617" y="4384"/>
                    <a:pt x="24531" y="4325"/>
                    <a:pt x="24479" y="4246"/>
                  </a:cubicBezTo>
                  <a:cubicBezTo>
                    <a:pt x="24393" y="4193"/>
                    <a:pt x="24341" y="4134"/>
                    <a:pt x="24288" y="4082"/>
                  </a:cubicBezTo>
                  <a:cubicBezTo>
                    <a:pt x="24229" y="4029"/>
                    <a:pt x="24176" y="3970"/>
                    <a:pt x="24150" y="3944"/>
                  </a:cubicBezTo>
                  <a:close/>
                  <a:moveTo>
                    <a:pt x="20510" y="579"/>
                  </a:moveTo>
                  <a:lnTo>
                    <a:pt x="21357" y="2189"/>
                  </a:lnTo>
                  <a:cubicBezTo>
                    <a:pt x="21081" y="2386"/>
                    <a:pt x="20891" y="2879"/>
                    <a:pt x="20891" y="2879"/>
                  </a:cubicBezTo>
                  <a:cubicBezTo>
                    <a:pt x="20891" y="2879"/>
                    <a:pt x="20513" y="2597"/>
                    <a:pt x="20483" y="2597"/>
                  </a:cubicBezTo>
                  <a:cubicBezTo>
                    <a:pt x="20481" y="2597"/>
                    <a:pt x="20481" y="2599"/>
                    <a:pt x="20483" y="2603"/>
                  </a:cubicBezTo>
                  <a:cubicBezTo>
                    <a:pt x="20510" y="2629"/>
                    <a:pt x="20753" y="2958"/>
                    <a:pt x="20753" y="2958"/>
                  </a:cubicBezTo>
                  <a:cubicBezTo>
                    <a:pt x="18781" y="3563"/>
                    <a:pt x="17907" y="5422"/>
                    <a:pt x="17907" y="5422"/>
                  </a:cubicBezTo>
                  <a:cubicBezTo>
                    <a:pt x="18019" y="3727"/>
                    <a:pt x="18643" y="3122"/>
                    <a:pt x="18643" y="3122"/>
                  </a:cubicBezTo>
                  <a:lnTo>
                    <a:pt x="18643" y="3122"/>
                  </a:lnTo>
                  <a:cubicBezTo>
                    <a:pt x="18643" y="3122"/>
                    <a:pt x="18236" y="3234"/>
                    <a:pt x="18150" y="3260"/>
                  </a:cubicBezTo>
                  <a:cubicBezTo>
                    <a:pt x="18210" y="3208"/>
                    <a:pt x="18512" y="2767"/>
                    <a:pt x="18512" y="2767"/>
                  </a:cubicBezTo>
                  <a:lnTo>
                    <a:pt x="18512" y="2767"/>
                  </a:lnTo>
                  <a:lnTo>
                    <a:pt x="18150" y="2820"/>
                  </a:lnTo>
                  <a:cubicBezTo>
                    <a:pt x="18591" y="1946"/>
                    <a:pt x="19222" y="1834"/>
                    <a:pt x="19222" y="1834"/>
                  </a:cubicBezTo>
                  <a:cubicBezTo>
                    <a:pt x="19031" y="1480"/>
                    <a:pt x="18893" y="1342"/>
                    <a:pt x="18893" y="1341"/>
                  </a:cubicBezTo>
                  <a:lnTo>
                    <a:pt x="18893" y="1341"/>
                  </a:lnTo>
                  <a:cubicBezTo>
                    <a:pt x="19057" y="1427"/>
                    <a:pt x="19360" y="1808"/>
                    <a:pt x="19360" y="1808"/>
                  </a:cubicBezTo>
                  <a:cubicBezTo>
                    <a:pt x="19333" y="1453"/>
                    <a:pt x="19248" y="1289"/>
                    <a:pt x="19248" y="1289"/>
                  </a:cubicBezTo>
                  <a:lnTo>
                    <a:pt x="19248" y="1289"/>
                  </a:lnTo>
                  <a:cubicBezTo>
                    <a:pt x="19333" y="1368"/>
                    <a:pt x="19524" y="1696"/>
                    <a:pt x="19524" y="1696"/>
                  </a:cubicBezTo>
                  <a:cubicBezTo>
                    <a:pt x="19816" y="1497"/>
                    <a:pt x="20100" y="1453"/>
                    <a:pt x="20292" y="1453"/>
                  </a:cubicBezTo>
                  <a:cubicBezTo>
                    <a:pt x="20442" y="1453"/>
                    <a:pt x="20536" y="1479"/>
                    <a:pt x="20536" y="1479"/>
                  </a:cubicBezTo>
                  <a:cubicBezTo>
                    <a:pt x="20588" y="849"/>
                    <a:pt x="20510" y="579"/>
                    <a:pt x="20510" y="579"/>
                  </a:cubicBezTo>
                  <a:close/>
                  <a:moveTo>
                    <a:pt x="26890" y="5067"/>
                  </a:moveTo>
                  <a:lnTo>
                    <a:pt x="26890" y="5094"/>
                  </a:lnTo>
                  <a:cubicBezTo>
                    <a:pt x="26890" y="5120"/>
                    <a:pt x="26917" y="5146"/>
                    <a:pt x="26917" y="5146"/>
                  </a:cubicBezTo>
                  <a:cubicBezTo>
                    <a:pt x="26917" y="5179"/>
                    <a:pt x="26943" y="5205"/>
                    <a:pt x="26943" y="5258"/>
                  </a:cubicBezTo>
                  <a:cubicBezTo>
                    <a:pt x="26943" y="5284"/>
                    <a:pt x="26969" y="5311"/>
                    <a:pt x="26969" y="5343"/>
                  </a:cubicBezTo>
                  <a:cubicBezTo>
                    <a:pt x="26969" y="5396"/>
                    <a:pt x="26995" y="5422"/>
                    <a:pt x="26995" y="5449"/>
                  </a:cubicBezTo>
                  <a:lnTo>
                    <a:pt x="26995" y="5560"/>
                  </a:lnTo>
                  <a:lnTo>
                    <a:pt x="26995" y="5613"/>
                  </a:lnTo>
                  <a:cubicBezTo>
                    <a:pt x="26969" y="5613"/>
                    <a:pt x="26969" y="5587"/>
                    <a:pt x="26969" y="5560"/>
                  </a:cubicBezTo>
                  <a:cubicBezTo>
                    <a:pt x="26943" y="5534"/>
                    <a:pt x="26943" y="5508"/>
                    <a:pt x="26917" y="5475"/>
                  </a:cubicBezTo>
                  <a:cubicBezTo>
                    <a:pt x="26917" y="5422"/>
                    <a:pt x="26917" y="5396"/>
                    <a:pt x="26890" y="5370"/>
                  </a:cubicBezTo>
                  <a:lnTo>
                    <a:pt x="26890" y="5258"/>
                  </a:lnTo>
                  <a:cubicBezTo>
                    <a:pt x="26890" y="5232"/>
                    <a:pt x="26890" y="5205"/>
                    <a:pt x="26857" y="5179"/>
                  </a:cubicBezTo>
                  <a:cubicBezTo>
                    <a:pt x="26857" y="5146"/>
                    <a:pt x="26890" y="5120"/>
                    <a:pt x="26857" y="5094"/>
                  </a:cubicBezTo>
                  <a:cubicBezTo>
                    <a:pt x="26890" y="5094"/>
                    <a:pt x="26890" y="5067"/>
                    <a:pt x="26890" y="5067"/>
                  </a:cubicBezTo>
                  <a:close/>
                  <a:moveTo>
                    <a:pt x="25215" y="5613"/>
                  </a:moveTo>
                  <a:cubicBezTo>
                    <a:pt x="25215" y="5639"/>
                    <a:pt x="25215" y="5725"/>
                    <a:pt x="25247" y="5803"/>
                  </a:cubicBezTo>
                  <a:cubicBezTo>
                    <a:pt x="25247" y="5803"/>
                    <a:pt x="25274" y="5725"/>
                    <a:pt x="25353" y="5639"/>
                  </a:cubicBezTo>
                  <a:cubicBezTo>
                    <a:pt x="25412" y="5698"/>
                    <a:pt x="25464" y="5751"/>
                    <a:pt x="25438" y="5836"/>
                  </a:cubicBezTo>
                  <a:cubicBezTo>
                    <a:pt x="25418" y="5895"/>
                    <a:pt x="25351" y="5925"/>
                    <a:pt x="25271" y="5925"/>
                  </a:cubicBezTo>
                  <a:cubicBezTo>
                    <a:pt x="25244" y="5925"/>
                    <a:pt x="25216" y="5922"/>
                    <a:pt x="25188" y="5915"/>
                  </a:cubicBezTo>
                  <a:cubicBezTo>
                    <a:pt x="25109" y="5889"/>
                    <a:pt x="25050" y="5777"/>
                    <a:pt x="25083" y="5698"/>
                  </a:cubicBezTo>
                  <a:cubicBezTo>
                    <a:pt x="25109" y="5639"/>
                    <a:pt x="25162" y="5613"/>
                    <a:pt x="25215" y="5613"/>
                  </a:cubicBezTo>
                  <a:close/>
                  <a:moveTo>
                    <a:pt x="19767" y="3641"/>
                  </a:moveTo>
                  <a:cubicBezTo>
                    <a:pt x="19741" y="3668"/>
                    <a:pt x="19714" y="3668"/>
                    <a:pt x="19714" y="3701"/>
                  </a:cubicBezTo>
                  <a:cubicBezTo>
                    <a:pt x="19688" y="3727"/>
                    <a:pt x="19662" y="3727"/>
                    <a:pt x="19629" y="3753"/>
                  </a:cubicBezTo>
                  <a:cubicBezTo>
                    <a:pt x="19603" y="3779"/>
                    <a:pt x="19576" y="3779"/>
                    <a:pt x="19550" y="3806"/>
                  </a:cubicBezTo>
                  <a:cubicBezTo>
                    <a:pt x="19524" y="3832"/>
                    <a:pt x="19498" y="3865"/>
                    <a:pt x="19438" y="3891"/>
                  </a:cubicBezTo>
                  <a:cubicBezTo>
                    <a:pt x="19333" y="3970"/>
                    <a:pt x="19195" y="4108"/>
                    <a:pt x="19031" y="4246"/>
                  </a:cubicBezTo>
                  <a:cubicBezTo>
                    <a:pt x="18893" y="4384"/>
                    <a:pt x="18755" y="4548"/>
                    <a:pt x="18617" y="4713"/>
                  </a:cubicBezTo>
                  <a:cubicBezTo>
                    <a:pt x="18479" y="4877"/>
                    <a:pt x="18348" y="5041"/>
                    <a:pt x="18262" y="5205"/>
                  </a:cubicBezTo>
                  <a:cubicBezTo>
                    <a:pt x="18150" y="5370"/>
                    <a:pt x="18045" y="5534"/>
                    <a:pt x="17986" y="5672"/>
                  </a:cubicBezTo>
                  <a:cubicBezTo>
                    <a:pt x="17960" y="5725"/>
                    <a:pt x="17934" y="5751"/>
                    <a:pt x="17934" y="5777"/>
                  </a:cubicBezTo>
                  <a:cubicBezTo>
                    <a:pt x="17907" y="5803"/>
                    <a:pt x="17907" y="5836"/>
                    <a:pt x="17881" y="5889"/>
                  </a:cubicBezTo>
                  <a:cubicBezTo>
                    <a:pt x="17881" y="5915"/>
                    <a:pt x="17855" y="5941"/>
                    <a:pt x="17855" y="5968"/>
                  </a:cubicBezTo>
                  <a:cubicBezTo>
                    <a:pt x="17822" y="5968"/>
                    <a:pt x="17822" y="6000"/>
                    <a:pt x="17822" y="6027"/>
                  </a:cubicBezTo>
                  <a:cubicBezTo>
                    <a:pt x="17769" y="6106"/>
                    <a:pt x="17769" y="6165"/>
                    <a:pt x="17769" y="6165"/>
                  </a:cubicBezTo>
                  <a:cubicBezTo>
                    <a:pt x="17769" y="6165"/>
                    <a:pt x="17769" y="6106"/>
                    <a:pt x="17796" y="6027"/>
                  </a:cubicBezTo>
                  <a:cubicBezTo>
                    <a:pt x="17796" y="6000"/>
                    <a:pt x="17822" y="5968"/>
                    <a:pt x="17822" y="5941"/>
                  </a:cubicBezTo>
                  <a:cubicBezTo>
                    <a:pt x="17822" y="5915"/>
                    <a:pt x="17855" y="5889"/>
                    <a:pt x="17855" y="5863"/>
                  </a:cubicBezTo>
                  <a:cubicBezTo>
                    <a:pt x="17881" y="5836"/>
                    <a:pt x="17881" y="5803"/>
                    <a:pt x="17907" y="5777"/>
                  </a:cubicBezTo>
                  <a:cubicBezTo>
                    <a:pt x="17907" y="5725"/>
                    <a:pt x="17934" y="5698"/>
                    <a:pt x="17934" y="5672"/>
                  </a:cubicBezTo>
                  <a:lnTo>
                    <a:pt x="18183" y="5179"/>
                  </a:lnTo>
                  <a:cubicBezTo>
                    <a:pt x="18288" y="4982"/>
                    <a:pt x="18426" y="4818"/>
                    <a:pt x="18564" y="4653"/>
                  </a:cubicBezTo>
                  <a:cubicBezTo>
                    <a:pt x="18702" y="4489"/>
                    <a:pt x="18840" y="4325"/>
                    <a:pt x="19005" y="4193"/>
                  </a:cubicBezTo>
                  <a:cubicBezTo>
                    <a:pt x="19136" y="4055"/>
                    <a:pt x="19300" y="3944"/>
                    <a:pt x="19438" y="3832"/>
                  </a:cubicBezTo>
                  <a:cubicBezTo>
                    <a:pt x="19465" y="3832"/>
                    <a:pt x="19498" y="3806"/>
                    <a:pt x="19524" y="3779"/>
                  </a:cubicBezTo>
                  <a:cubicBezTo>
                    <a:pt x="19550" y="3753"/>
                    <a:pt x="19576" y="3753"/>
                    <a:pt x="19603" y="3727"/>
                  </a:cubicBezTo>
                  <a:cubicBezTo>
                    <a:pt x="19629" y="3701"/>
                    <a:pt x="19662" y="3701"/>
                    <a:pt x="19688" y="3668"/>
                  </a:cubicBezTo>
                  <a:cubicBezTo>
                    <a:pt x="19714" y="3668"/>
                    <a:pt x="19741" y="3641"/>
                    <a:pt x="19767" y="3641"/>
                  </a:cubicBezTo>
                  <a:close/>
                  <a:moveTo>
                    <a:pt x="24643" y="5146"/>
                  </a:moveTo>
                  <a:lnTo>
                    <a:pt x="24643" y="5146"/>
                  </a:lnTo>
                  <a:cubicBezTo>
                    <a:pt x="24722" y="5205"/>
                    <a:pt x="24807" y="5284"/>
                    <a:pt x="24886" y="5343"/>
                  </a:cubicBezTo>
                  <a:cubicBezTo>
                    <a:pt x="24919" y="5370"/>
                    <a:pt x="24971" y="5396"/>
                    <a:pt x="24998" y="5422"/>
                  </a:cubicBezTo>
                  <a:lnTo>
                    <a:pt x="25024" y="5449"/>
                  </a:lnTo>
                  <a:lnTo>
                    <a:pt x="25050" y="5475"/>
                  </a:lnTo>
                  <a:cubicBezTo>
                    <a:pt x="25083" y="5475"/>
                    <a:pt x="25109" y="5475"/>
                    <a:pt x="25136" y="5449"/>
                  </a:cubicBezTo>
                  <a:cubicBezTo>
                    <a:pt x="25162" y="5449"/>
                    <a:pt x="25215" y="5475"/>
                    <a:pt x="25274" y="5475"/>
                  </a:cubicBezTo>
                  <a:cubicBezTo>
                    <a:pt x="25326" y="5508"/>
                    <a:pt x="25379" y="5534"/>
                    <a:pt x="25412" y="5587"/>
                  </a:cubicBezTo>
                  <a:cubicBezTo>
                    <a:pt x="25491" y="5639"/>
                    <a:pt x="25517" y="5751"/>
                    <a:pt x="25576" y="5836"/>
                  </a:cubicBezTo>
                  <a:cubicBezTo>
                    <a:pt x="25576" y="5863"/>
                    <a:pt x="25602" y="5915"/>
                    <a:pt x="25629" y="5941"/>
                  </a:cubicBezTo>
                  <a:cubicBezTo>
                    <a:pt x="25655" y="5968"/>
                    <a:pt x="25681" y="6000"/>
                    <a:pt x="25707" y="6027"/>
                  </a:cubicBezTo>
                  <a:cubicBezTo>
                    <a:pt x="25740" y="6079"/>
                    <a:pt x="25767" y="6106"/>
                    <a:pt x="25793" y="6132"/>
                  </a:cubicBezTo>
                  <a:cubicBezTo>
                    <a:pt x="25819" y="6165"/>
                    <a:pt x="25845" y="6191"/>
                    <a:pt x="25872" y="6217"/>
                  </a:cubicBezTo>
                  <a:cubicBezTo>
                    <a:pt x="25845" y="6191"/>
                    <a:pt x="25819" y="6165"/>
                    <a:pt x="25767" y="6132"/>
                  </a:cubicBezTo>
                  <a:cubicBezTo>
                    <a:pt x="25740" y="6106"/>
                    <a:pt x="25707" y="6079"/>
                    <a:pt x="25681" y="6053"/>
                  </a:cubicBezTo>
                  <a:cubicBezTo>
                    <a:pt x="25655" y="6027"/>
                    <a:pt x="25629" y="6000"/>
                    <a:pt x="25602" y="5968"/>
                  </a:cubicBezTo>
                  <a:cubicBezTo>
                    <a:pt x="25576" y="5915"/>
                    <a:pt x="25543" y="5889"/>
                    <a:pt x="25517" y="5863"/>
                  </a:cubicBezTo>
                  <a:cubicBezTo>
                    <a:pt x="25491" y="5751"/>
                    <a:pt x="25464" y="5672"/>
                    <a:pt x="25379" y="5613"/>
                  </a:cubicBezTo>
                  <a:cubicBezTo>
                    <a:pt x="25353" y="5560"/>
                    <a:pt x="25300" y="5534"/>
                    <a:pt x="25274" y="5534"/>
                  </a:cubicBezTo>
                  <a:cubicBezTo>
                    <a:pt x="25215" y="5508"/>
                    <a:pt x="25162" y="5508"/>
                    <a:pt x="25136" y="5508"/>
                  </a:cubicBezTo>
                  <a:lnTo>
                    <a:pt x="25024" y="5508"/>
                  </a:lnTo>
                  <a:lnTo>
                    <a:pt x="24998" y="5475"/>
                  </a:lnTo>
                  <a:lnTo>
                    <a:pt x="24971" y="5449"/>
                  </a:lnTo>
                  <a:cubicBezTo>
                    <a:pt x="24945" y="5422"/>
                    <a:pt x="24919" y="5396"/>
                    <a:pt x="24860" y="5343"/>
                  </a:cubicBezTo>
                  <a:cubicBezTo>
                    <a:pt x="24807" y="5284"/>
                    <a:pt x="24722" y="5232"/>
                    <a:pt x="24643" y="5146"/>
                  </a:cubicBezTo>
                  <a:close/>
                  <a:moveTo>
                    <a:pt x="19333" y="4325"/>
                  </a:moveTo>
                  <a:cubicBezTo>
                    <a:pt x="19333" y="4325"/>
                    <a:pt x="19300" y="4358"/>
                    <a:pt x="19248" y="4410"/>
                  </a:cubicBezTo>
                  <a:cubicBezTo>
                    <a:pt x="19222" y="4437"/>
                    <a:pt x="19195" y="4489"/>
                    <a:pt x="19136" y="4522"/>
                  </a:cubicBezTo>
                  <a:cubicBezTo>
                    <a:pt x="19110" y="4548"/>
                    <a:pt x="19110" y="4575"/>
                    <a:pt x="19084" y="4575"/>
                  </a:cubicBezTo>
                  <a:cubicBezTo>
                    <a:pt x="19057" y="4601"/>
                    <a:pt x="19031" y="4627"/>
                    <a:pt x="19005" y="4653"/>
                  </a:cubicBezTo>
                  <a:cubicBezTo>
                    <a:pt x="18919" y="4765"/>
                    <a:pt x="18808" y="4877"/>
                    <a:pt x="18729" y="5015"/>
                  </a:cubicBezTo>
                  <a:cubicBezTo>
                    <a:pt x="18617" y="5146"/>
                    <a:pt x="18512" y="5284"/>
                    <a:pt x="18400" y="5449"/>
                  </a:cubicBezTo>
                  <a:cubicBezTo>
                    <a:pt x="18315" y="5587"/>
                    <a:pt x="18210" y="5751"/>
                    <a:pt x="18124" y="5889"/>
                  </a:cubicBezTo>
                  <a:cubicBezTo>
                    <a:pt x="18072" y="6053"/>
                    <a:pt x="17986" y="6191"/>
                    <a:pt x="17934" y="6329"/>
                  </a:cubicBezTo>
                  <a:cubicBezTo>
                    <a:pt x="17907" y="6355"/>
                    <a:pt x="17907" y="6382"/>
                    <a:pt x="17907" y="6408"/>
                  </a:cubicBezTo>
                  <a:cubicBezTo>
                    <a:pt x="17881" y="6434"/>
                    <a:pt x="17881" y="6460"/>
                    <a:pt x="17855" y="6493"/>
                  </a:cubicBezTo>
                  <a:cubicBezTo>
                    <a:pt x="17855" y="6546"/>
                    <a:pt x="17822" y="6572"/>
                    <a:pt x="17796" y="6625"/>
                  </a:cubicBezTo>
                  <a:cubicBezTo>
                    <a:pt x="17796" y="6572"/>
                    <a:pt x="17822" y="6546"/>
                    <a:pt x="17822" y="6493"/>
                  </a:cubicBezTo>
                  <a:cubicBezTo>
                    <a:pt x="17855" y="6460"/>
                    <a:pt x="17855" y="6434"/>
                    <a:pt x="17855" y="6408"/>
                  </a:cubicBezTo>
                  <a:cubicBezTo>
                    <a:pt x="17881" y="6355"/>
                    <a:pt x="17881" y="6329"/>
                    <a:pt x="17907" y="6296"/>
                  </a:cubicBezTo>
                  <a:cubicBezTo>
                    <a:pt x="17934" y="6165"/>
                    <a:pt x="17986" y="6027"/>
                    <a:pt x="18072" y="5863"/>
                  </a:cubicBezTo>
                  <a:cubicBezTo>
                    <a:pt x="18150" y="5725"/>
                    <a:pt x="18236" y="5560"/>
                    <a:pt x="18348" y="5396"/>
                  </a:cubicBezTo>
                  <a:cubicBezTo>
                    <a:pt x="18453" y="5258"/>
                    <a:pt x="18564" y="5094"/>
                    <a:pt x="18676" y="4956"/>
                  </a:cubicBezTo>
                  <a:cubicBezTo>
                    <a:pt x="18781" y="4851"/>
                    <a:pt x="18893" y="4713"/>
                    <a:pt x="18972" y="4627"/>
                  </a:cubicBezTo>
                  <a:cubicBezTo>
                    <a:pt x="19005" y="4601"/>
                    <a:pt x="19031" y="4575"/>
                    <a:pt x="19057" y="4548"/>
                  </a:cubicBezTo>
                  <a:cubicBezTo>
                    <a:pt x="19084" y="4548"/>
                    <a:pt x="19110" y="4522"/>
                    <a:pt x="19110" y="4489"/>
                  </a:cubicBezTo>
                  <a:cubicBezTo>
                    <a:pt x="19169" y="4463"/>
                    <a:pt x="19195" y="4437"/>
                    <a:pt x="19222" y="4410"/>
                  </a:cubicBezTo>
                  <a:cubicBezTo>
                    <a:pt x="19300" y="4358"/>
                    <a:pt x="19333" y="4325"/>
                    <a:pt x="19333" y="4325"/>
                  </a:cubicBezTo>
                  <a:close/>
                  <a:moveTo>
                    <a:pt x="8596" y="3944"/>
                  </a:moveTo>
                  <a:cubicBezTo>
                    <a:pt x="8458" y="4082"/>
                    <a:pt x="8353" y="4220"/>
                    <a:pt x="8267" y="4384"/>
                  </a:cubicBezTo>
                  <a:cubicBezTo>
                    <a:pt x="8241" y="4463"/>
                    <a:pt x="8189" y="4548"/>
                    <a:pt x="8162" y="4627"/>
                  </a:cubicBezTo>
                  <a:cubicBezTo>
                    <a:pt x="8129" y="4713"/>
                    <a:pt x="8103" y="4791"/>
                    <a:pt x="8077" y="4877"/>
                  </a:cubicBezTo>
                  <a:cubicBezTo>
                    <a:pt x="8051" y="4956"/>
                    <a:pt x="8024" y="5041"/>
                    <a:pt x="8024" y="5120"/>
                  </a:cubicBezTo>
                  <a:cubicBezTo>
                    <a:pt x="7998" y="5205"/>
                    <a:pt x="7998" y="5284"/>
                    <a:pt x="7998" y="5396"/>
                  </a:cubicBezTo>
                  <a:cubicBezTo>
                    <a:pt x="7965" y="5560"/>
                    <a:pt x="7965" y="5751"/>
                    <a:pt x="7965" y="5915"/>
                  </a:cubicBezTo>
                  <a:lnTo>
                    <a:pt x="7965" y="5941"/>
                  </a:lnTo>
                  <a:cubicBezTo>
                    <a:pt x="7939" y="6053"/>
                    <a:pt x="7886" y="6191"/>
                    <a:pt x="7834" y="6296"/>
                  </a:cubicBezTo>
                  <a:lnTo>
                    <a:pt x="7748" y="6493"/>
                  </a:lnTo>
                  <a:cubicBezTo>
                    <a:pt x="7722" y="6546"/>
                    <a:pt x="7696" y="6625"/>
                    <a:pt x="7669" y="6684"/>
                  </a:cubicBezTo>
                  <a:cubicBezTo>
                    <a:pt x="7696" y="6598"/>
                    <a:pt x="7696" y="6546"/>
                    <a:pt x="7722" y="6493"/>
                  </a:cubicBezTo>
                  <a:lnTo>
                    <a:pt x="7775" y="6296"/>
                  </a:lnTo>
                  <a:cubicBezTo>
                    <a:pt x="7801" y="6165"/>
                    <a:pt x="7860" y="6027"/>
                    <a:pt x="7886" y="5915"/>
                  </a:cubicBezTo>
                  <a:cubicBezTo>
                    <a:pt x="7860" y="5725"/>
                    <a:pt x="7860" y="5560"/>
                    <a:pt x="7886" y="5370"/>
                  </a:cubicBezTo>
                  <a:cubicBezTo>
                    <a:pt x="7886" y="5205"/>
                    <a:pt x="7913" y="5015"/>
                    <a:pt x="7965" y="4851"/>
                  </a:cubicBezTo>
                  <a:cubicBezTo>
                    <a:pt x="8024" y="4653"/>
                    <a:pt x="8103" y="4489"/>
                    <a:pt x="8215" y="4325"/>
                  </a:cubicBezTo>
                  <a:cubicBezTo>
                    <a:pt x="8327" y="4193"/>
                    <a:pt x="8432" y="4055"/>
                    <a:pt x="8596" y="3944"/>
                  </a:cubicBezTo>
                  <a:close/>
                  <a:moveTo>
                    <a:pt x="24012" y="4877"/>
                  </a:moveTo>
                  <a:lnTo>
                    <a:pt x="24012" y="4877"/>
                  </a:lnTo>
                  <a:cubicBezTo>
                    <a:pt x="24617" y="5205"/>
                    <a:pt x="24971" y="5639"/>
                    <a:pt x="24971" y="5639"/>
                  </a:cubicBezTo>
                  <a:cubicBezTo>
                    <a:pt x="24971" y="5977"/>
                    <a:pt x="25115" y="6066"/>
                    <a:pt x="25245" y="6066"/>
                  </a:cubicBezTo>
                  <a:cubicBezTo>
                    <a:pt x="25328" y="6066"/>
                    <a:pt x="25405" y="6031"/>
                    <a:pt x="25438" y="6000"/>
                  </a:cubicBezTo>
                  <a:cubicBezTo>
                    <a:pt x="25543" y="6165"/>
                    <a:pt x="25740" y="6736"/>
                    <a:pt x="25740" y="6736"/>
                  </a:cubicBezTo>
                  <a:cubicBezTo>
                    <a:pt x="25161" y="6638"/>
                    <a:pt x="24878" y="6310"/>
                    <a:pt x="24819" y="6310"/>
                  </a:cubicBezTo>
                  <a:cubicBezTo>
                    <a:pt x="24811" y="6310"/>
                    <a:pt x="24807" y="6316"/>
                    <a:pt x="24807" y="6329"/>
                  </a:cubicBezTo>
                  <a:cubicBezTo>
                    <a:pt x="24802" y="6349"/>
                    <a:pt x="24774" y="6359"/>
                    <a:pt x="24730" y="6359"/>
                  </a:cubicBezTo>
                  <a:cubicBezTo>
                    <a:pt x="24542" y="6359"/>
                    <a:pt x="24076" y="6172"/>
                    <a:pt x="23986" y="5751"/>
                  </a:cubicBezTo>
                  <a:lnTo>
                    <a:pt x="23986" y="5751"/>
                  </a:lnTo>
                  <a:cubicBezTo>
                    <a:pt x="24116" y="5872"/>
                    <a:pt x="24225" y="5919"/>
                    <a:pt x="24296" y="5919"/>
                  </a:cubicBezTo>
                  <a:cubicBezTo>
                    <a:pt x="24419" y="5919"/>
                    <a:pt x="24432" y="5780"/>
                    <a:pt x="24262" y="5639"/>
                  </a:cubicBezTo>
                  <a:cubicBezTo>
                    <a:pt x="24288" y="5232"/>
                    <a:pt x="24012" y="4877"/>
                    <a:pt x="24012" y="4877"/>
                  </a:cubicBezTo>
                  <a:close/>
                  <a:moveTo>
                    <a:pt x="24150" y="3727"/>
                  </a:moveTo>
                  <a:cubicBezTo>
                    <a:pt x="25247" y="3865"/>
                    <a:pt x="25872" y="4791"/>
                    <a:pt x="25872" y="4791"/>
                  </a:cubicBezTo>
                  <a:cubicBezTo>
                    <a:pt x="26353" y="5639"/>
                    <a:pt x="26565" y="5925"/>
                    <a:pt x="26616" y="5925"/>
                  </a:cubicBezTo>
                  <a:cubicBezTo>
                    <a:pt x="26664" y="5925"/>
                    <a:pt x="26570" y="5673"/>
                    <a:pt x="26424" y="5396"/>
                  </a:cubicBezTo>
                  <a:cubicBezTo>
                    <a:pt x="26148" y="4818"/>
                    <a:pt x="26069" y="4575"/>
                    <a:pt x="26069" y="4575"/>
                  </a:cubicBezTo>
                  <a:cubicBezTo>
                    <a:pt x="25931" y="4246"/>
                    <a:pt x="25464" y="3832"/>
                    <a:pt x="25464" y="3832"/>
                  </a:cubicBezTo>
                  <a:lnTo>
                    <a:pt x="25464" y="3832"/>
                  </a:lnTo>
                  <a:cubicBezTo>
                    <a:pt x="26397" y="4134"/>
                    <a:pt x="26726" y="5179"/>
                    <a:pt x="26726" y="5179"/>
                  </a:cubicBezTo>
                  <a:cubicBezTo>
                    <a:pt x="26726" y="5560"/>
                    <a:pt x="27350" y="6763"/>
                    <a:pt x="27350" y="6763"/>
                  </a:cubicBezTo>
                  <a:cubicBezTo>
                    <a:pt x="27131" y="6818"/>
                    <a:pt x="26949" y="6836"/>
                    <a:pt x="26803" y="6836"/>
                  </a:cubicBezTo>
                  <a:cubicBezTo>
                    <a:pt x="26511" y="6836"/>
                    <a:pt x="26365" y="6763"/>
                    <a:pt x="26365" y="6763"/>
                  </a:cubicBezTo>
                  <a:cubicBezTo>
                    <a:pt x="26200" y="5613"/>
                    <a:pt x="25740" y="5422"/>
                    <a:pt x="25740" y="5396"/>
                  </a:cubicBezTo>
                  <a:cubicBezTo>
                    <a:pt x="25685" y="5231"/>
                    <a:pt x="25636" y="5198"/>
                    <a:pt x="25584" y="5198"/>
                  </a:cubicBezTo>
                  <a:cubicBezTo>
                    <a:pt x="25549" y="5198"/>
                    <a:pt x="25512" y="5213"/>
                    <a:pt x="25471" y="5213"/>
                  </a:cubicBezTo>
                  <a:cubicBezTo>
                    <a:pt x="25391" y="5213"/>
                    <a:pt x="25295" y="5156"/>
                    <a:pt x="25162" y="4818"/>
                  </a:cubicBezTo>
                  <a:cubicBezTo>
                    <a:pt x="24860" y="4055"/>
                    <a:pt x="24150" y="3727"/>
                    <a:pt x="24150" y="3727"/>
                  </a:cubicBezTo>
                  <a:close/>
                  <a:moveTo>
                    <a:pt x="23545" y="5968"/>
                  </a:moveTo>
                  <a:lnTo>
                    <a:pt x="23545" y="5968"/>
                  </a:lnTo>
                  <a:cubicBezTo>
                    <a:pt x="23657" y="6106"/>
                    <a:pt x="23769" y="6217"/>
                    <a:pt x="23900" y="6329"/>
                  </a:cubicBezTo>
                  <a:cubicBezTo>
                    <a:pt x="23959" y="6382"/>
                    <a:pt x="24012" y="6434"/>
                    <a:pt x="24097" y="6460"/>
                  </a:cubicBezTo>
                  <a:lnTo>
                    <a:pt x="24203" y="6520"/>
                  </a:lnTo>
                  <a:lnTo>
                    <a:pt x="24314" y="6598"/>
                  </a:lnTo>
                  <a:cubicBezTo>
                    <a:pt x="24341" y="6598"/>
                    <a:pt x="24367" y="6625"/>
                    <a:pt x="24426" y="6625"/>
                  </a:cubicBezTo>
                  <a:lnTo>
                    <a:pt x="24479" y="6658"/>
                  </a:lnTo>
                  <a:cubicBezTo>
                    <a:pt x="24505" y="6684"/>
                    <a:pt x="24505" y="6684"/>
                    <a:pt x="24531" y="6684"/>
                  </a:cubicBezTo>
                  <a:lnTo>
                    <a:pt x="24643" y="6736"/>
                  </a:lnTo>
                  <a:lnTo>
                    <a:pt x="24755" y="6763"/>
                  </a:lnTo>
                  <a:lnTo>
                    <a:pt x="24833" y="6763"/>
                  </a:lnTo>
                  <a:cubicBezTo>
                    <a:pt x="24833" y="6789"/>
                    <a:pt x="24860" y="6789"/>
                    <a:pt x="24886" y="6789"/>
                  </a:cubicBezTo>
                  <a:lnTo>
                    <a:pt x="24998" y="6822"/>
                  </a:lnTo>
                  <a:cubicBezTo>
                    <a:pt x="25050" y="6822"/>
                    <a:pt x="25083" y="6822"/>
                    <a:pt x="25136" y="6848"/>
                  </a:cubicBezTo>
                  <a:lnTo>
                    <a:pt x="24860" y="6848"/>
                  </a:lnTo>
                  <a:cubicBezTo>
                    <a:pt x="24860" y="6848"/>
                    <a:pt x="24833" y="6848"/>
                    <a:pt x="24807" y="6822"/>
                  </a:cubicBezTo>
                  <a:lnTo>
                    <a:pt x="24755" y="6822"/>
                  </a:lnTo>
                  <a:cubicBezTo>
                    <a:pt x="24695" y="6822"/>
                    <a:pt x="24669" y="6789"/>
                    <a:pt x="24617" y="6789"/>
                  </a:cubicBezTo>
                  <a:lnTo>
                    <a:pt x="24505" y="6763"/>
                  </a:lnTo>
                  <a:cubicBezTo>
                    <a:pt x="24479" y="6736"/>
                    <a:pt x="24479" y="6736"/>
                    <a:pt x="24452" y="6736"/>
                  </a:cubicBezTo>
                  <a:lnTo>
                    <a:pt x="24393" y="6710"/>
                  </a:lnTo>
                  <a:cubicBezTo>
                    <a:pt x="24341" y="6684"/>
                    <a:pt x="24314" y="6684"/>
                    <a:pt x="24262" y="6658"/>
                  </a:cubicBezTo>
                  <a:cubicBezTo>
                    <a:pt x="24124" y="6572"/>
                    <a:pt x="23986" y="6493"/>
                    <a:pt x="23848" y="6382"/>
                  </a:cubicBezTo>
                  <a:cubicBezTo>
                    <a:pt x="23736" y="6244"/>
                    <a:pt x="23631" y="6132"/>
                    <a:pt x="23545" y="5968"/>
                  </a:cubicBezTo>
                  <a:close/>
                  <a:moveTo>
                    <a:pt x="23572" y="6546"/>
                  </a:moveTo>
                  <a:cubicBezTo>
                    <a:pt x="23683" y="6625"/>
                    <a:pt x="23769" y="6684"/>
                    <a:pt x="23874" y="6736"/>
                  </a:cubicBezTo>
                  <a:cubicBezTo>
                    <a:pt x="23986" y="6789"/>
                    <a:pt x="24097" y="6848"/>
                    <a:pt x="24203" y="6874"/>
                  </a:cubicBezTo>
                  <a:cubicBezTo>
                    <a:pt x="24341" y="6927"/>
                    <a:pt x="24452" y="6953"/>
                    <a:pt x="24557" y="6953"/>
                  </a:cubicBezTo>
                  <a:cubicBezTo>
                    <a:pt x="24617" y="6953"/>
                    <a:pt x="24695" y="6953"/>
                    <a:pt x="24755" y="6986"/>
                  </a:cubicBezTo>
                  <a:lnTo>
                    <a:pt x="24833" y="6986"/>
                  </a:lnTo>
                  <a:cubicBezTo>
                    <a:pt x="24807" y="7012"/>
                    <a:pt x="24781" y="7012"/>
                    <a:pt x="24755" y="7012"/>
                  </a:cubicBezTo>
                  <a:lnTo>
                    <a:pt x="24367" y="7012"/>
                  </a:lnTo>
                  <a:cubicBezTo>
                    <a:pt x="24341" y="7012"/>
                    <a:pt x="24314" y="6986"/>
                    <a:pt x="24288" y="6986"/>
                  </a:cubicBezTo>
                  <a:lnTo>
                    <a:pt x="24229" y="6986"/>
                  </a:lnTo>
                  <a:lnTo>
                    <a:pt x="24203" y="6953"/>
                  </a:lnTo>
                  <a:cubicBezTo>
                    <a:pt x="24124" y="6927"/>
                    <a:pt x="24065" y="6901"/>
                    <a:pt x="24012" y="6901"/>
                  </a:cubicBezTo>
                  <a:lnTo>
                    <a:pt x="23933" y="6848"/>
                  </a:lnTo>
                  <a:cubicBezTo>
                    <a:pt x="23900" y="6822"/>
                    <a:pt x="23874" y="6822"/>
                    <a:pt x="23848" y="6789"/>
                  </a:cubicBezTo>
                  <a:cubicBezTo>
                    <a:pt x="23736" y="6736"/>
                    <a:pt x="23657" y="6658"/>
                    <a:pt x="23572" y="6546"/>
                  </a:cubicBezTo>
                  <a:close/>
                  <a:moveTo>
                    <a:pt x="18564" y="6736"/>
                  </a:moveTo>
                  <a:lnTo>
                    <a:pt x="18564" y="6822"/>
                  </a:lnTo>
                  <a:cubicBezTo>
                    <a:pt x="18564" y="6848"/>
                    <a:pt x="18538" y="6874"/>
                    <a:pt x="18538" y="6901"/>
                  </a:cubicBezTo>
                  <a:cubicBezTo>
                    <a:pt x="18512" y="6927"/>
                    <a:pt x="18512" y="6953"/>
                    <a:pt x="18479" y="6986"/>
                  </a:cubicBezTo>
                  <a:cubicBezTo>
                    <a:pt x="18453" y="7039"/>
                    <a:pt x="18453" y="7065"/>
                    <a:pt x="18426" y="7091"/>
                  </a:cubicBezTo>
                  <a:cubicBezTo>
                    <a:pt x="18400" y="7118"/>
                    <a:pt x="18374" y="7150"/>
                    <a:pt x="18348" y="7150"/>
                  </a:cubicBezTo>
                  <a:cubicBezTo>
                    <a:pt x="18348" y="7177"/>
                    <a:pt x="18315" y="7177"/>
                    <a:pt x="18315" y="7203"/>
                  </a:cubicBezTo>
                  <a:lnTo>
                    <a:pt x="18288" y="7203"/>
                  </a:lnTo>
                  <a:cubicBezTo>
                    <a:pt x="18288" y="7177"/>
                    <a:pt x="18315" y="7150"/>
                    <a:pt x="18315" y="7118"/>
                  </a:cubicBezTo>
                  <a:cubicBezTo>
                    <a:pt x="18348" y="7091"/>
                    <a:pt x="18348" y="7065"/>
                    <a:pt x="18374" y="7039"/>
                  </a:cubicBezTo>
                  <a:cubicBezTo>
                    <a:pt x="18374" y="7012"/>
                    <a:pt x="18400" y="6986"/>
                    <a:pt x="18426" y="6953"/>
                  </a:cubicBezTo>
                  <a:cubicBezTo>
                    <a:pt x="18426" y="6927"/>
                    <a:pt x="18453" y="6901"/>
                    <a:pt x="18479" y="6874"/>
                  </a:cubicBezTo>
                  <a:cubicBezTo>
                    <a:pt x="18479" y="6848"/>
                    <a:pt x="18512" y="6822"/>
                    <a:pt x="18538" y="6789"/>
                  </a:cubicBezTo>
                  <a:cubicBezTo>
                    <a:pt x="18538" y="6763"/>
                    <a:pt x="18564" y="6763"/>
                    <a:pt x="18564" y="6736"/>
                  </a:cubicBezTo>
                  <a:close/>
                  <a:moveTo>
                    <a:pt x="23657" y="6986"/>
                  </a:moveTo>
                  <a:cubicBezTo>
                    <a:pt x="23736" y="7012"/>
                    <a:pt x="23848" y="7039"/>
                    <a:pt x="23933" y="7065"/>
                  </a:cubicBezTo>
                  <a:cubicBezTo>
                    <a:pt x="24012" y="7091"/>
                    <a:pt x="24124" y="7091"/>
                    <a:pt x="24203" y="7118"/>
                  </a:cubicBezTo>
                  <a:lnTo>
                    <a:pt x="24505" y="7118"/>
                  </a:lnTo>
                  <a:cubicBezTo>
                    <a:pt x="24533" y="7129"/>
                    <a:pt x="24564" y="7132"/>
                    <a:pt x="24595" y="7132"/>
                  </a:cubicBezTo>
                  <a:cubicBezTo>
                    <a:pt x="24658" y="7132"/>
                    <a:pt x="24724" y="7118"/>
                    <a:pt x="24781" y="7118"/>
                  </a:cubicBezTo>
                  <a:cubicBezTo>
                    <a:pt x="24695" y="7150"/>
                    <a:pt x="24590" y="7177"/>
                    <a:pt x="24505" y="7203"/>
                  </a:cubicBezTo>
                  <a:lnTo>
                    <a:pt x="24288" y="7203"/>
                  </a:lnTo>
                  <a:cubicBezTo>
                    <a:pt x="24262" y="7203"/>
                    <a:pt x="24229" y="7203"/>
                    <a:pt x="24203" y="7177"/>
                  </a:cubicBezTo>
                  <a:cubicBezTo>
                    <a:pt x="24150" y="7177"/>
                    <a:pt x="24097" y="7177"/>
                    <a:pt x="24065" y="7150"/>
                  </a:cubicBezTo>
                  <a:cubicBezTo>
                    <a:pt x="24012" y="7150"/>
                    <a:pt x="23959" y="7118"/>
                    <a:pt x="23900" y="7118"/>
                  </a:cubicBezTo>
                  <a:cubicBezTo>
                    <a:pt x="23821" y="7065"/>
                    <a:pt x="23736" y="7039"/>
                    <a:pt x="23657" y="6986"/>
                  </a:cubicBezTo>
                  <a:close/>
                  <a:moveTo>
                    <a:pt x="25379" y="7091"/>
                  </a:moveTo>
                  <a:cubicBezTo>
                    <a:pt x="25379" y="7091"/>
                    <a:pt x="25353" y="7091"/>
                    <a:pt x="25353" y="7118"/>
                  </a:cubicBezTo>
                  <a:cubicBezTo>
                    <a:pt x="25353" y="7118"/>
                    <a:pt x="25326" y="7150"/>
                    <a:pt x="25300" y="7150"/>
                  </a:cubicBezTo>
                  <a:cubicBezTo>
                    <a:pt x="25274" y="7177"/>
                    <a:pt x="25247" y="7203"/>
                    <a:pt x="25215" y="7203"/>
                  </a:cubicBezTo>
                  <a:cubicBezTo>
                    <a:pt x="25188" y="7229"/>
                    <a:pt x="25162" y="7229"/>
                    <a:pt x="25109" y="7256"/>
                  </a:cubicBezTo>
                  <a:lnTo>
                    <a:pt x="24998" y="7256"/>
                  </a:lnTo>
                  <a:cubicBezTo>
                    <a:pt x="24971" y="7282"/>
                    <a:pt x="24945" y="7282"/>
                    <a:pt x="24919" y="7282"/>
                  </a:cubicBezTo>
                  <a:cubicBezTo>
                    <a:pt x="24886" y="7282"/>
                    <a:pt x="24860" y="7256"/>
                    <a:pt x="24833" y="7256"/>
                  </a:cubicBezTo>
                  <a:cubicBezTo>
                    <a:pt x="24860" y="7256"/>
                    <a:pt x="24886" y="7229"/>
                    <a:pt x="24919" y="7229"/>
                  </a:cubicBezTo>
                  <a:cubicBezTo>
                    <a:pt x="24945" y="7229"/>
                    <a:pt x="24971" y="7203"/>
                    <a:pt x="24998" y="7203"/>
                  </a:cubicBezTo>
                  <a:cubicBezTo>
                    <a:pt x="25024" y="7203"/>
                    <a:pt x="25050" y="7177"/>
                    <a:pt x="25109" y="7177"/>
                  </a:cubicBezTo>
                  <a:cubicBezTo>
                    <a:pt x="25136" y="7177"/>
                    <a:pt x="25162" y="7150"/>
                    <a:pt x="25188" y="7150"/>
                  </a:cubicBezTo>
                  <a:cubicBezTo>
                    <a:pt x="25215" y="7118"/>
                    <a:pt x="25247" y="7118"/>
                    <a:pt x="25274" y="7118"/>
                  </a:cubicBezTo>
                  <a:cubicBezTo>
                    <a:pt x="25300" y="7118"/>
                    <a:pt x="25326" y="7091"/>
                    <a:pt x="25353" y="7091"/>
                  </a:cubicBezTo>
                  <a:close/>
                  <a:moveTo>
                    <a:pt x="18564" y="6106"/>
                  </a:moveTo>
                  <a:lnTo>
                    <a:pt x="18538" y="6165"/>
                  </a:lnTo>
                  <a:cubicBezTo>
                    <a:pt x="18538" y="6191"/>
                    <a:pt x="18512" y="6244"/>
                    <a:pt x="18479" y="6296"/>
                  </a:cubicBezTo>
                  <a:cubicBezTo>
                    <a:pt x="18453" y="6382"/>
                    <a:pt x="18426" y="6434"/>
                    <a:pt x="18400" y="6520"/>
                  </a:cubicBezTo>
                  <a:cubicBezTo>
                    <a:pt x="18348" y="6598"/>
                    <a:pt x="18315" y="6684"/>
                    <a:pt x="18288" y="6763"/>
                  </a:cubicBezTo>
                  <a:cubicBezTo>
                    <a:pt x="18236" y="6848"/>
                    <a:pt x="18210" y="6927"/>
                    <a:pt x="18183" y="7012"/>
                  </a:cubicBezTo>
                  <a:cubicBezTo>
                    <a:pt x="18150" y="7091"/>
                    <a:pt x="18098" y="7150"/>
                    <a:pt x="18072" y="7229"/>
                  </a:cubicBezTo>
                  <a:cubicBezTo>
                    <a:pt x="18045" y="7282"/>
                    <a:pt x="18019" y="7341"/>
                    <a:pt x="17986" y="7367"/>
                  </a:cubicBezTo>
                  <a:cubicBezTo>
                    <a:pt x="17986" y="7315"/>
                    <a:pt x="18019" y="7256"/>
                    <a:pt x="18045" y="7203"/>
                  </a:cubicBezTo>
                  <a:cubicBezTo>
                    <a:pt x="18045" y="7150"/>
                    <a:pt x="18072" y="7065"/>
                    <a:pt x="18124" y="6986"/>
                  </a:cubicBezTo>
                  <a:cubicBezTo>
                    <a:pt x="18150" y="6901"/>
                    <a:pt x="18183" y="6822"/>
                    <a:pt x="18210" y="6736"/>
                  </a:cubicBezTo>
                  <a:cubicBezTo>
                    <a:pt x="18262" y="6658"/>
                    <a:pt x="18288" y="6572"/>
                    <a:pt x="18348" y="6493"/>
                  </a:cubicBezTo>
                  <a:cubicBezTo>
                    <a:pt x="18374" y="6408"/>
                    <a:pt x="18400" y="6355"/>
                    <a:pt x="18453" y="6296"/>
                  </a:cubicBezTo>
                  <a:cubicBezTo>
                    <a:pt x="18479" y="6217"/>
                    <a:pt x="18512" y="6191"/>
                    <a:pt x="18538" y="6132"/>
                  </a:cubicBezTo>
                  <a:lnTo>
                    <a:pt x="18564" y="6106"/>
                  </a:lnTo>
                  <a:close/>
                  <a:moveTo>
                    <a:pt x="23605" y="7256"/>
                  </a:moveTo>
                  <a:cubicBezTo>
                    <a:pt x="23683" y="7256"/>
                    <a:pt x="23769" y="7282"/>
                    <a:pt x="23848" y="7282"/>
                  </a:cubicBezTo>
                  <a:cubicBezTo>
                    <a:pt x="23933" y="7315"/>
                    <a:pt x="24012" y="7315"/>
                    <a:pt x="24097" y="7341"/>
                  </a:cubicBezTo>
                  <a:lnTo>
                    <a:pt x="24341" y="7341"/>
                  </a:lnTo>
                  <a:cubicBezTo>
                    <a:pt x="24426" y="7341"/>
                    <a:pt x="24505" y="7315"/>
                    <a:pt x="24590" y="7315"/>
                  </a:cubicBezTo>
                  <a:cubicBezTo>
                    <a:pt x="24531" y="7341"/>
                    <a:pt x="24452" y="7367"/>
                    <a:pt x="24367" y="7394"/>
                  </a:cubicBezTo>
                  <a:cubicBezTo>
                    <a:pt x="24297" y="7394"/>
                    <a:pt x="24235" y="7405"/>
                    <a:pt x="24179" y="7405"/>
                  </a:cubicBezTo>
                  <a:cubicBezTo>
                    <a:pt x="24151" y="7405"/>
                    <a:pt x="24124" y="7402"/>
                    <a:pt x="24097" y="7394"/>
                  </a:cubicBezTo>
                  <a:cubicBezTo>
                    <a:pt x="24012" y="7394"/>
                    <a:pt x="23933" y="7394"/>
                    <a:pt x="23848" y="7367"/>
                  </a:cubicBezTo>
                  <a:cubicBezTo>
                    <a:pt x="23769" y="7341"/>
                    <a:pt x="23683" y="7315"/>
                    <a:pt x="23605" y="7256"/>
                  </a:cubicBezTo>
                  <a:close/>
                  <a:moveTo>
                    <a:pt x="18702" y="5422"/>
                  </a:moveTo>
                  <a:lnTo>
                    <a:pt x="18702" y="5422"/>
                  </a:lnTo>
                  <a:cubicBezTo>
                    <a:pt x="18676" y="5475"/>
                    <a:pt x="18617" y="5587"/>
                    <a:pt x="18564" y="5672"/>
                  </a:cubicBezTo>
                  <a:cubicBezTo>
                    <a:pt x="18512" y="5777"/>
                    <a:pt x="18453" y="5915"/>
                    <a:pt x="18400" y="6053"/>
                  </a:cubicBezTo>
                  <a:cubicBezTo>
                    <a:pt x="18315" y="6165"/>
                    <a:pt x="18262" y="6329"/>
                    <a:pt x="18210" y="6460"/>
                  </a:cubicBezTo>
                  <a:cubicBezTo>
                    <a:pt x="18124" y="6598"/>
                    <a:pt x="18072" y="6736"/>
                    <a:pt x="18019" y="6874"/>
                  </a:cubicBezTo>
                  <a:cubicBezTo>
                    <a:pt x="17960" y="7012"/>
                    <a:pt x="17907" y="7150"/>
                    <a:pt x="17881" y="7256"/>
                  </a:cubicBezTo>
                  <a:cubicBezTo>
                    <a:pt x="17822" y="7367"/>
                    <a:pt x="17796" y="7446"/>
                    <a:pt x="17769" y="7505"/>
                  </a:cubicBezTo>
                  <a:cubicBezTo>
                    <a:pt x="17769" y="7446"/>
                    <a:pt x="17796" y="7341"/>
                    <a:pt x="17822" y="7229"/>
                  </a:cubicBezTo>
                  <a:cubicBezTo>
                    <a:pt x="17881" y="7118"/>
                    <a:pt x="17907" y="6986"/>
                    <a:pt x="17960" y="6848"/>
                  </a:cubicBezTo>
                  <a:cubicBezTo>
                    <a:pt x="18019" y="6710"/>
                    <a:pt x="18072" y="6572"/>
                    <a:pt x="18124" y="6434"/>
                  </a:cubicBezTo>
                  <a:cubicBezTo>
                    <a:pt x="18210" y="6270"/>
                    <a:pt x="18262" y="6132"/>
                    <a:pt x="18348" y="6000"/>
                  </a:cubicBezTo>
                  <a:cubicBezTo>
                    <a:pt x="18400" y="5889"/>
                    <a:pt x="18479" y="5751"/>
                    <a:pt x="18538" y="5672"/>
                  </a:cubicBezTo>
                  <a:cubicBezTo>
                    <a:pt x="18591" y="5560"/>
                    <a:pt x="18643" y="5475"/>
                    <a:pt x="18702" y="5422"/>
                  </a:cubicBezTo>
                  <a:close/>
                  <a:moveTo>
                    <a:pt x="25300" y="7341"/>
                  </a:moveTo>
                  <a:lnTo>
                    <a:pt x="25274" y="7367"/>
                  </a:lnTo>
                  <a:lnTo>
                    <a:pt x="25247" y="7394"/>
                  </a:lnTo>
                  <a:cubicBezTo>
                    <a:pt x="25215" y="7420"/>
                    <a:pt x="25188" y="7420"/>
                    <a:pt x="25162" y="7446"/>
                  </a:cubicBezTo>
                  <a:cubicBezTo>
                    <a:pt x="25136" y="7446"/>
                    <a:pt x="25109" y="7479"/>
                    <a:pt x="25083" y="7479"/>
                  </a:cubicBezTo>
                  <a:cubicBezTo>
                    <a:pt x="25050" y="7479"/>
                    <a:pt x="24998" y="7505"/>
                    <a:pt x="24971" y="7505"/>
                  </a:cubicBezTo>
                  <a:lnTo>
                    <a:pt x="24807" y="7505"/>
                  </a:lnTo>
                  <a:lnTo>
                    <a:pt x="24833" y="7479"/>
                  </a:lnTo>
                  <a:lnTo>
                    <a:pt x="24886" y="7479"/>
                  </a:lnTo>
                  <a:cubicBezTo>
                    <a:pt x="24919" y="7446"/>
                    <a:pt x="24945" y="7446"/>
                    <a:pt x="24971" y="7446"/>
                  </a:cubicBezTo>
                  <a:cubicBezTo>
                    <a:pt x="24998" y="7420"/>
                    <a:pt x="25024" y="7420"/>
                    <a:pt x="25050" y="7420"/>
                  </a:cubicBezTo>
                  <a:cubicBezTo>
                    <a:pt x="25083" y="7394"/>
                    <a:pt x="25109" y="7394"/>
                    <a:pt x="25136" y="7394"/>
                  </a:cubicBezTo>
                  <a:cubicBezTo>
                    <a:pt x="25162" y="7367"/>
                    <a:pt x="25188" y="7367"/>
                    <a:pt x="25215" y="7367"/>
                  </a:cubicBezTo>
                  <a:cubicBezTo>
                    <a:pt x="25247" y="7367"/>
                    <a:pt x="25274" y="7341"/>
                    <a:pt x="25274" y="7341"/>
                  </a:cubicBezTo>
                  <a:close/>
                  <a:moveTo>
                    <a:pt x="12703" y="6520"/>
                  </a:moveTo>
                  <a:lnTo>
                    <a:pt x="12703" y="6520"/>
                  </a:lnTo>
                  <a:cubicBezTo>
                    <a:pt x="12703" y="6520"/>
                    <a:pt x="12730" y="6546"/>
                    <a:pt x="12815" y="6546"/>
                  </a:cubicBezTo>
                  <a:cubicBezTo>
                    <a:pt x="12841" y="6546"/>
                    <a:pt x="12867" y="6546"/>
                    <a:pt x="12894" y="6572"/>
                  </a:cubicBezTo>
                  <a:lnTo>
                    <a:pt x="12979" y="6572"/>
                  </a:lnTo>
                  <a:cubicBezTo>
                    <a:pt x="12979" y="6572"/>
                    <a:pt x="13005" y="6598"/>
                    <a:pt x="13032" y="6598"/>
                  </a:cubicBezTo>
                  <a:cubicBezTo>
                    <a:pt x="13143" y="6625"/>
                    <a:pt x="13255" y="6658"/>
                    <a:pt x="13360" y="6710"/>
                  </a:cubicBezTo>
                  <a:cubicBezTo>
                    <a:pt x="13472" y="6763"/>
                    <a:pt x="13583" y="6848"/>
                    <a:pt x="13689" y="6927"/>
                  </a:cubicBezTo>
                  <a:cubicBezTo>
                    <a:pt x="13800" y="6986"/>
                    <a:pt x="13912" y="7065"/>
                    <a:pt x="13991" y="7150"/>
                  </a:cubicBezTo>
                  <a:cubicBezTo>
                    <a:pt x="14103" y="7229"/>
                    <a:pt x="14181" y="7315"/>
                    <a:pt x="14241" y="7394"/>
                  </a:cubicBezTo>
                  <a:cubicBezTo>
                    <a:pt x="14319" y="7446"/>
                    <a:pt x="14372" y="7505"/>
                    <a:pt x="14431" y="7558"/>
                  </a:cubicBezTo>
                  <a:cubicBezTo>
                    <a:pt x="14457" y="7584"/>
                    <a:pt x="14484" y="7610"/>
                    <a:pt x="14484" y="7610"/>
                  </a:cubicBezTo>
                  <a:cubicBezTo>
                    <a:pt x="14484" y="7610"/>
                    <a:pt x="14457" y="7584"/>
                    <a:pt x="14405" y="7558"/>
                  </a:cubicBezTo>
                  <a:cubicBezTo>
                    <a:pt x="14372" y="7532"/>
                    <a:pt x="14293" y="7479"/>
                    <a:pt x="14208" y="7420"/>
                  </a:cubicBezTo>
                  <a:cubicBezTo>
                    <a:pt x="14155" y="7341"/>
                    <a:pt x="14043" y="7282"/>
                    <a:pt x="13965" y="7203"/>
                  </a:cubicBezTo>
                  <a:cubicBezTo>
                    <a:pt x="13853" y="7118"/>
                    <a:pt x="13748" y="7065"/>
                    <a:pt x="13636" y="6986"/>
                  </a:cubicBezTo>
                  <a:cubicBezTo>
                    <a:pt x="13524" y="6901"/>
                    <a:pt x="13419" y="6848"/>
                    <a:pt x="13334" y="6789"/>
                  </a:cubicBezTo>
                  <a:cubicBezTo>
                    <a:pt x="13222" y="6736"/>
                    <a:pt x="13117" y="6684"/>
                    <a:pt x="13032" y="6625"/>
                  </a:cubicBezTo>
                  <a:cubicBezTo>
                    <a:pt x="13005" y="6625"/>
                    <a:pt x="12979" y="6625"/>
                    <a:pt x="12953" y="6598"/>
                  </a:cubicBezTo>
                  <a:lnTo>
                    <a:pt x="12894" y="6598"/>
                  </a:lnTo>
                  <a:cubicBezTo>
                    <a:pt x="12867" y="6572"/>
                    <a:pt x="12815" y="6572"/>
                    <a:pt x="12788" y="6546"/>
                  </a:cubicBezTo>
                  <a:cubicBezTo>
                    <a:pt x="12730" y="6546"/>
                    <a:pt x="12703" y="6520"/>
                    <a:pt x="12703" y="6520"/>
                  </a:cubicBezTo>
                  <a:close/>
                  <a:moveTo>
                    <a:pt x="24505" y="7479"/>
                  </a:moveTo>
                  <a:cubicBezTo>
                    <a:pt x="24479" y="7532"/>
                    <a:pt x="24426" y="7558"/>
                    <a:pt x="24341" y="7584"/>
                  </a:cubicBezTo>
                  <a:cubicBezTo>
                    <a:pt x="24288" y="7610"/>
                    <a:pt x="24229" y="7610"/>
                    <a:pt x="24150" y="7643"/>
                  </a:cubicBezTo>
                  <a:lnTo>
                    <a:pt x="23959" y="7643"/>
                  </a:lnTo>
                  <a:cubicBezTo>
                    <a:pt x="23900" y="7610"/>
                    <a:pt x="23821" y="7610"/>
                    <a:pt x="23769" y="7584"/>
                  </a:cubicBezTo>
                  <a:cubicBezTo>
                    <a:pt x="23900" y="7558"/>
                    <a:pt x="24038" y="7558"/>
                    <a:pt x="24150" y="7558"/>
                  </a:cubicBezTo>
                  <a:cubicBezTo>
                    <a:pt x="24203" y="7558"/>
                    <a:pt x="24288" y="7532"/>
                    <a:pt x="24341" y="7532"/>
                  </a:cubicBezTo>
                  <a:cubicBezTo>
                    <a:pt x="24393" y="7505"/>
                    <a:pt x="24452" y="7505"/>
                    <a:pt x="24505" y="7479"/>
                  </a:cubicBezTo>
                  <a:close/>
                  <a:moveTo>
                    <a:pt x="7584" y="7229"/>
                  </a:moveTo>
                  <a:lnTo>
                    <a:pt x="7584" y="7282"/>
                  </a:lnTo>
                  <a:cubicBezTo>
                    <a:pt x="7584" y="7315"/>
                    <a:pt x="7584" y="7341"/>
                    <a:pt x="7558" y="7367"/>
                  </a:cubicBezTo>
                  <a:lnTo>
                    <a:pt x="7558" y="7446"/>
                  </a:lnTo>
                  <a:cubicBezTo>
                    <a:pt x="7531" y="7479"/>
                    <a:pt x="7531" y="7505"/>
                    <a:pt x="7531" y="7532"/>
                  </a:cubicBezTo>
                  <a:cubicBezTo>
                    <a:pt x="7531" y="7558"/>
                    <a:pt x="7505" y="7584"/>
                    <a:pt x="7505" y="7610"/>
                  </a:cubicBezTo>
                  <a:cubicBezTo>
                    <a:pt x="7505" y="7610"/>
                    <a:pt x="7505" y="7643"/>
                    <a:pt x="7472" y="7670"/>
                  </a:cubicBezTo>
                  <a:lnTo>
                    <a:pt x="7472" y="7610"/>
                  </a:lnTo>
                  <a:cubicBezTo>
                    <a:pt x="7446" y="7584"/>
                    <a:pt x="7446" y="7558"/>
                    <a:pt x="7446" y="7532"/>
                  </a:cubicBezTo>
                  <a:cubicBezTo>
                    <a:pt x="7472" y="7505"/>
                    <a:pt x="7472" y="7446"/>
                    <a:pt x="7472" y="7420"/>
                  </a:cubicBezTo>
                  <a:cubicBezTo>
                    <a:pt x="7472" y="7394"/>
                    <a:pt x="7505" y="7367"/>
                    <a:pt x="7505" y="7341"/>
                  </a:cubicBezTo>
                  <a:cubicBezTo>
                    <a:pt x="7505" y="7315"/>
                    <a:pt x="7531" y="7282"/>
                    <a:pt x="7531" y="7282"/>
                  </a:cubicBezTo>
                  <a:cubicBezTo>
                    <a:pt x="7558" y="7256"/>
                    <a:pt x="7558" y="7229"/>
                    <a:pt x="7584" y="7229"/>
                  </a:cubicBezTo>
                  <a:close/>
                  <a:moveTo>
                    <a:pt x="27436" y="7012"/>
                  </a:moveTo>
                  <a:lnTo>
                    <a:pt x="27436" y="7012"/>
                  </a:lnTo>
                  <a:cubicBezTo>
                    <a:pt x="27399" y="7501"/>
                    <a:pt x="27139" y="7694"/>
                    <a:pt x="27008" y="7694"/>
                  </a:cubicBezTo>
                  <a:cubicBezTo>
                    <a:pt x="26949" y="7694"/>
                    <a:pt x="26916" y="7654"/>
                    <a:pt x="26943" y="7584"/>
                  </a:cubicBezTo>
                  <a:cubicBezTo>
                    <a:pt x="27022" y="7367"/>
                    <a:pt x="27186" y="7229"/>
                    <a:pt x="27186" y="7229"/>
                  </a:cubicBezTo>
                  <a:lnTo>
                    <a:pt x="27186" y="7229"/>
                  </a:lnTo>
                  <a:cubicBezTo>
                    <a:pt x="27107" y="7315"/>
                    <a:pt x="27081" y="7420"/>
                    <a:pt x="27081" y="7420"/>
                  </a:cubicBezTo>
                  <a:cubicBezTo>
                    <a:pt x="27324" y="7341"/>
                    <a:pt x="27436" y="7013"/>
                    <a:pt x="27436" y="7012"/>
                  </a:cubicBezTo>
                  <a:close/>
                  <a:moveTo>
                    <a:pt x="25136" y="7610"/>
                  </a:moveTo>
                  <a:cubicBezTo>
                    <a:pt x="25136" y="7643"/>
                    <a:pt x="25136" y="7643"/>
                    <a:pt x="25109" y="7643"/>
                  </a:cubicBezTo>
                  <a:cubicBezTo>
                    <a:pt x="25109" y="7670"/>
                    <a:pt x="25083" y="7670"/>
                    <a:pt x="25083" y="7696"/>
                  </a:cubicBezTo>
                  <a:lnTo>
                    <a:pt x="25024" y="7696"/>
                  </a:lnTo>
                  <a:cubicBezTo>
                    <a:pt x="24998" y="7722"/>
                    <a:pt x="24998" y="7722"/>
                    <a:pt x="24971" y="7722"/>
                  </a:cubicBezTo>
                  <a:lnTo>
                    <a:pt x="24919" y="7722"/>
                  </a:lnTo>
                  <a:cubicBezTo>
                    <a:pt x="24919" y="7696"/>
                    <a:pt x="24886" y="7696"/>
                    <a:pt x="24886" y="7696"/>
                  </a:cubicBezTo>
                  <a:cubicBezTo>
                    <a:pt x="24886" y="7670"/>
                    <a:pt x="24919" y="7670"/>
                    <a:pt x="24919" y="7670"/>
                  </a:cubicBezTo>
                  <a:cubicBezTo>
                    <a:pt x="24945" y="7670"/>
                    <a:pt x="24945" y="7643"/>
                    <a:pt x="24971" y="7643"/>
                  </a:cubicBezTo>
                  <a:lnTo>
                    <a:pt x="24998" y="7643"/>
                  </a:lnTo>
                  <a:cubicBezTo>
                    <a:pt x="25024" y="7643"/>
                    <a:pt x="25024" y="7610"/>
                    <a:pt x="25050" y="7610"/>
                  </a:cubicBezTo>
                  <a:close/>
                  <a:moveTo>
                    <a:pt x="25681" y="6901"/>
                  </a:moveTo>
                  <a:cubicBezTo>
                    <a:pt x="25791" y="6987"/>
                    <a:pt x="25905" y="7013"/>
                    <a:pt x="26002" y="7013"/>
                  </a:cubicBezTo>
                  <a:cubicBezTo>
                    <a:pt x="26150" y="7013"/>
                    <a:pt x="26259" y="6953"/>
                    <a:pt x="26259" y="6953"/>
                  </a:cubicBezTo>
                  <a:cubicBezTo>
                    <a:pt x="26641" y="7012"/>
                    <a:pt x="26779" y="7367"/>
                    <a:pt x="26779" y="7367"/>
                  </a:cubicBezTo>
                  <a:cubicBezTo>
                    <a:pt x="26805" y="7505"/>
                    <a:pt x="26779" y="7670"/>
                    <a:pt x="26779" y="7670"/>
                  </a:cubicBezTo>
                  <a:cubicBezTo>
                    <a:pt x="26585" y="7779"/>
                    <a:pt x="26401" y="7818"/>
                    <a:pt x="26237" y="7818"/>
                  </a:cubicBezTo>
                  <a:cubicBezTo>
                    <a:pt x="25891" y="7818"/>
                    <a:pt x="25626" y="7645"/>
                    <a:pt x="25514" y="7573"/>
                  </a:cubicBezTo>
                  <a:lnTo>
                    <a:pt x="25514" y="7573"/>
                  </a:lnTo>
                  <a:cubicBezTo>
                    <a:pt x="25682" y="7672"/>
                    <a:pt x="25957" y="7696"/>
                    <a:pt x="25957" y="7696"/>
                  </a:cubicBezTo>
                  <a:cubicBezTo>
                    <a:pt x="25543" y="7479"/>
                    <a:pt x="25491" y="7118"/>
                    <a:pt x="25491" y="7118"/>
                  </a:cubicBezTo>
                  <a:lnTo>
                    <a:pt x="25491" y="7118"/>
                  </a:lnTo>
                  <a:cubicBezTo>
                    <a:pt x="25629" y="7367"/>
                    <a:pt x="25905" y="7505"/>
                    <a:pt x="25905" y="7505"/>
                  </a:cubicBezTo>
                  <a:cubicBezTo>
                    <a:pt x="25629" y="7203"/>
                    <a:pt x="25681" y="6901"/>
                    <a:pt x="25681" y="6901"/>
                  </a:cubicBezTo>
                  <a:close/>
                  <a:moveTo>
                    <a:pt x="24452" y="7696"/>
                  </a:moveTo>
                  <a:cubicBezTo>
                    <a:pt x="24426" y="7722"/>
                    <a:pt x="24393" y="7748"/>
                    <a:pt x="24341" y="7775"/>
                  </a:cubicBezTo>
                  <a:cubicBezTo>
                    <a:pt x="24314" y="7808"/>
                    <a:pt x="24262" y="7808"/>
                    <a:pt x="24229" y="7808"/>
                  </a:cubicBezTo>
                  <a:cubicBezTo>
                    <a:pt x="24203" y="7821"/>
                    <a:pt x="24176" y="7827"/>
                    <a:pt x="24153" y="7827"/>
                  </a:cubicBezTo>
                  <a:cubicBezTo>
                    <a:pt x="24130" y="7827"/>
                    <a:pt x="24111" y="7821"/>
                    <a:pt x="24097" y="7808"/>
                  </a:cubicBezTo>
                  <a:cubicBezTo>
                    <a:pt x="24038" y="7808"/>
                    <a:pt x="24012" y="7808"/>
                    <a:pt x="23959" y="7775"/>
                  </a:cubicBezTo>
                  <a:cubicBezTo>
                    <a:pt x="24038" y="7748"/>
                    <a:pt x="24124" y="7748"/>
                    <a:pt x="24203" y="7748"/>
                  </a:cubicBezTo>
                  <a:cubicBezTo>
                    <a:pt x="24262" y="7722"/>
                    <a:pt x="24288" y="7722"/>
                    <a:pt x="24341" y="7722"/>
                  </a:cubicBezTo>
                  <a:cubicBezTo>
                    <a:pt x="24367" y="7722"/>
                    <a:pt x="24393" y="7696"/>
                    <a:pt x="24452" y="7696"/>
                  </a:cubicBezTo>
                  <a:close/>
                  <a:moveTo>
                    <a:pt x="13524" y="7203"/>
                  </a:moveTo>
                  <a:lnTo>
                    <a:pt x="13583" y="7229"/>
                  </a:lnTo>
                  <a:cubicBezTo>
                    <a:pt x="13610" y="7256"/>
                    <a:pt x="13636" y="7256"/>
                    <a:pt x="13689" y="7282"/>
                  </a:cubicBezTo>
                  <a:cubicBezTo>
                    <a:pt x="13748" y="7341"/>
                    <a:pt x="13800" y="7367"/>
                    <a:pt x="13879" y="7394"/>
                  </a:cubicBezTo>
                  <a:cubicBezTo>
                    <a:pt x="13938" y="7446"/>
                    <a:pt x="13991" y="7505"/>
                    <a:pt x="14076" y="7532"/>
                  </a:cubicBezTo>
                  <a:cubicBezTo>
                    <a:pt x="14129" y="7584"/>
                    <a:pt x="14208" y="7643"/>
                    <a:pt x="14267" y="7696"/>
                  </a:cubicBezTo>
                  <a:cubicBezTo>
                    <a:pt x="14319" y="7748"/>
                    <a:pt x="14372" y="7775"/>
                    <a:pt x="14405" y="7834"/>
                  </a:cubicBezTo>
                  <a:cubicBezTo>
                    <a:pt x="14457" y="7886"/>
                    <a:pt x="14484" y="7913"/>
                    <a:pt x="14484" y="7972"/>
                  </a:cubicBezTo>
                  <a:cubicBezTo>
                    <a:pt x="14457" y="7939"/>
                    <a:pt x="14431" y="7913"/>
                    <a:pt x="14372" y="7860"/>
                  </a:cubicBezTo>
                  <a:cubicBezTo>
                    <a:pt x="14319" y="7834"/>
                    <a:pt x="14267" y="7775"/>
                    <a:pt x="14208" y="7748"/>
                  </a:cubicBezTo>
                  <a:cubicBezTo>
                    <a:pt x="14155" y="7696"/>
                    <a:pt x="14103" y="7643"/>
                    <a:pt x="14017" y="7610"/>
                  </a:cubicBezTo>
                  <a:cubicBezTo>
                    <a:pt x="13965" y="7558"/>
                    <a:pt x="13912" y="7505"/>
                    <a:pt x="13827" y="7446"/>
                  </a:cubicBezTo>
                  <a:cubicBezTo>
                    <a:pt x="13774" y="7420"/>
                    <a:pt x="13715" y="7367"/>
                    <a:pt x="13662" y="7341"/>
                  </a:cubicBezTo>
                  <a:cubicBezTo>
                    <a:pt x="13636" y="7282"/>
                    <a:pt x="13583" y="7256"/>
                    <a:pt x="13551" y="7229"/>
                  </a:cubicBezTo>
                  <a:lnTo>
                    <a:pt x="13524" y="7203"/>
                  </a:lnTo>
                  <a:close/>
                  <a:moveTo>
                    <a:pt x="24617" y="7775"/>
                  </a:moveTo>
                  <a:lnTo>
                    <a:pt x="24617" y="7775"/>
                  </a:lnTo>
                  <a:cubicBezTo>
                    <a:pt x="24557" y="7834"/>
                    <a:pt x="24479" y="7886"/>
                    <a:pt x="24426" y="7913"/>
                  </a:cubicBezTo>
                  <a:lnTo>
                    <a:pt x="24367" y="7913"/>
                  </a:lnTo>
                  <a:lnTo>
                    <a:pt x="24314" y="7939"/>
                  </a:lnTo>
                  <a:cubicBezTo>
                    <a:pt x="24262" y="7939"/>
                    <a:pt x="24229" y="7972"/>
                    <a:pt x="24176" y="7972"/>
                  </a:cubicBezTo>
                  <a:lnTo>
                    <a:pt x="23959" y="7972"/>
                  </a:lnTo>
                  <a:cubicBezTo>
                    <a:pt x="23874" y="7939"/>
                    <a:pt x="23795" y="7913"/>
                    <a:pt x="23736" y="7886"/>
                  </a:cubicBezTo>
                  <a:lnTo>
                    <a:pt x="24176" y="7886"/>
                  </a:lnTo>
                  <a:cubicBezTo>
                    <a:pt x="24262" y="7886"/>
                    <a:pt x="24314" y="7860"/>
                    <a:pt x="24393" y="7860"/>
                  </a:cubicBezTo>
                  <a:cubicBezTo>
                    <a:pt x="24479" y="7834"/>
                    <a:pt x="24531" y="7808"/>
                    <a:pt x="24617" y="7775"/>
                  </a:cubicBezTo>
                  <a:close/>
                  <a:moveTo>
                    <a:pt x="25050" y="8024"/>
                  </a:moveTo>
                  <a:cubicBezTo>
                    <a:pt x="25083" y="8051"/>
                    <a:pt x="25083" y="8051"/>
                    <a:pt x="25109" y="8051"/>
                  </a:cubicBezTo>
                  <a:cubicBezTo>
                    <a:pt x="25109" y="8051"/>
                    <a:pt x="25136" y="8051"/>
                    <a:pt x="25136" y="8077"/>
                  </a:cubicBezTo>
                  <a:cubicBezTo>
                    <a:pt x="25162" y="8077"/>
                    <a:pt x="25162" y="8077"/>
                    <a:pt x="25162" y="8103"/>
                  </a:cubicBezTo>
                  <a:cubicBezTo>
                    <a:pt x="25188" y="8103"/>
                    <a:pt x="25188" y="8136"/>
                    <a:pt x="25188" y="8136"/>
                  </a:cubicBezTo>
                  <a:lnTo>
                    <a:pt x="25188" y="8162"/>
                  </a:lnTo>
                  <a:lnTo>
                    <a:pt x="25136" y="8162"/>
                  </a:lnTo>
                  <a:cubicBezTo>
                    <a:pt x="25109" y="8136"/>
                    <a:pt x="25109" y="8136"/>
                    <a:pt x="25083" y="8136"/>
                  </a:cubicBezTo>
                  <a:cubicBezTo>
                    <a:pt x="25083" y="8136"/>
                    <a:pt x="25083" y="8103"/>
                    <a:pt x="25050" y="8103"/>
                  </a:cubicBezTo>
                  <a:lnTo>
                    <a:pt x="25050" y="8077"/>
                  </a:lnTo>
                  <a:cubicBezTo>
                    <a:pt x="25024" y="8077"/>
                    <a:pt x="25024" y="8051"/>
                    <a:pt x="25024" y="8051"/>
                  </a:cubicBezTo>
                  <a:lnTo>
                    <a:pt x="25024" y="8024"/>
                  </a:lnTo>
                  <a:close/>
                  <a:moveTo>
                    <a:pt x="13827" y="7722"/>
                  </a:moveTo>
                  <a:cubicBezTo>
                    <a:pt x="13853" y="7722"/>
                    <a:pt x="13879" y="7748"/>
                    <a:pt x="13912" y="7775"/>
                  </a:cubicBezTo>
                  <a:cubicBezTo>
                    <a:pt x="13965" y="7808"/>
                    <a:pt x="13991" y="7834"/>
                    <a:pt x="14043" y="7860"/>
                  </a:cubicBezTo>
                  <a:cubicBezTo>
                    <a:pt x="14076" y="7886"/>
                    <a:pt x="14129" y="7913"/>
                    <a:pt x="14181" y="7972"/>
                  </a:cubicBezTo>
                  <a:cubicBezTo>
                    <a:pt x="14208" y="7998"/>
                    <a:pt x="14267" y="8051"/>
                    <a:pt x="14293" y="8077"/>
                  </a:cubicBezTo>
                  <a:cubicBezTo>
                    <a:pt x="14319" y="8136"/>
                    <a:pt x="14346" y="8162"/>
                    <a:pt x="14372" y="8189"/>
                  </a:cubicBezTo>
                  <a:cubicBezTo>
                    <a:pt x="14405" y="8241"/>
                    <a:pt x="14431" y="8268"/>
                    <a:pt x="14431" y="8300"/>
                  </a:cubicBezTo>
                  <a:cubicBezTo>
                    <a:pt x="14405" y="8268"/>
                    <a:pt x="14372" y="8268"/>
                    <a:pt x="14346" y="8215"/>
                  </a:cubicBezTo>
                  <a:cubicBezTo>
                    <a:pt x="14319" y="8189"/>
                    <a:pt x="14293" y="8162"/>
                    <a:pt x="14241" y="8136"/>
                  </a:cubicBezTo>
                  <a:cubicBezTo>
                    <a:pt x="14208" y="8077"/>
                    <a:pt x="14155" y="8051"/>
                    <a:pt x="14129" y="8024"/>
                  </a:cubicBezTo>
                  <a:cubicBezTo>
                    <a:pt x="14076" y="7972"/>
                    <a:pt x="14043" y="7939"/>
                    <a:pt x="13991" y="7913"/>
                  </a:cubicBezTo>
                  <a:cubicBezTo>
                    <a:pt x="13965" y="7860"/>
                    <a:pt x="13912" y="7834"/>
                    <a:pt x="13879" y="7808"/>
                  </a:cubicBezTo>
                  <a:cubicBezTo>
                    <a:pt x="13853" y="7775"/>
                    <a:pt x="13827" y="7748"/>
                    <a:pt x="13827" y="7722"/>
                  </a:cubicBezTo>
                  <a:close/>
                  <a:moveTo>
                    <a:pt x="14431" y="8300"/>
                  </a:moveTo>
                  <a:lnTo>
                    <a:pt x="14457" y="8327"/>
                  </a:lnTo>
                  <a:cubicBezTo>
                    <a:pt x="14457" y="8327"/>
                    <a:pt x="14431" y="8327"/>
                    <a:pt x="14431" y="8300"/>
                  </a:cubicBezTo>
                  <a:close/>
                  <a:moveTo>
                    <a:pt x="24971" y="8136"/>
                  </a:moveTo>
                  <a:cubicBezTo>
                    <a:pt x="24971" y="8136"/>
                    <a:pt x="24971" y="8162"/>
                    <a:pt x="24998" y="8162"/>
                  </a:cubicBezTo>
                  <a:lnTo>
                    <a:pt x="25024" y="8189"/>
                  </a:lnTo>
                  <a:cubicBezTo>
                    <a:pt x="25050" y="8215"/>
                    <a:pt x="25050" y="8215"/>
                    <a:pt x="25083" y="8241"/>
                  </a:cubicBezTo>
                  <a:lnTo>
                    <a:pt x="25109" y="8268"/>
                  </a:lnTo>
                  <a:cubicBezTo>
                    <a:pt x="25136" y="8300"/>
                    <a:pt x="25136" y="8300"/>
                    <a:pt x="25136" y="8327"/>
                  </a:cubicBezTo>
                  <a:cubicBezTo>
                    <a:pt x="25162" y="8327"/>
                    <a:pt x="25162" y="8353"/>
                    <a:pt x="25162" y="8353"/>
                  </a:cubicBezTo>
                  <a:lnTo>
                    <a:pt x="25162" y="8379"/>
                  </a:lnTo>
                  <a:cubicBezTo>
                    <a:pt x="25136" y="8379"/>
                    <a:pt x="25136" y="8353"/>
                    <a:pt x="25109" y="8353"/>
                  </a:cubicBezTo>
                  <a:cubicBezTo>
                    <a:pt x="25109" y="8353"/>
                    <a:pt x="25083" y="8353"/>
                    <a:pt x="25083" y="8327"/>
                  </a:cubicBezTo>
                  <a:cubicBezTo>
                    <a:pt x="25050" y="8327"/>
                    <a:pt x="25024" y="8300"/>
                    <a:pt x="25024" y="8300"/>
                  </a:cubicBezTo>
                  <a:cubicBezTo>
                    <a:pt x="24998" y="8268"/>
                    <a:pt x="24998" y="8241"/>
                    <a:pt x="24998" y="8241"/>
                  </a:cubicBezTo>
                  <a:cubicBezTo>
                    <a:pt x="24971" y="8215"/>
                    <a:pt x="24971" y="8215"/>
                    <a:pt x="24971" y="8189"/>
                  </a:cubicBezTo>
                  <a:lnTo>
                    <a:pt x="24945" y="8162"/>
                  </a:lnTo>
                  <a:lnTo>
                    <a:pt x="24945" y="8136"/>
                  </a:lnTo>
                  <a:close/>
                  <a:moveTo>
                    <a:pt x="27055" y="7860"/>
                  </a:moveTo>
                  <a:cubicBezTo>
                    <a:pt x="27055" y="7913"/>
                    <a:pt x="27022" y="7972"/>
                    <a:pt x="27022" y="8024"/>
                  </a:cubicBezTo>
                  <a:cubicBezTo>
                    <a:pt x="26995" y="8077"/>
                    <a:pt x="26969" y="8136"/>
                    <a:pt x="26943" y="8162"/>
                  </a:cubicBezTo>
                  <a:cubicBezTo>
                    <a:pt x="26917" y="8215"/>
                    <a:pt x="26890" y="8268"/>
                    <a:pt x="26857" y="8300"/>
                  </a:cubicBezTo>
                  <a:cubicBezTo>
                    <a:pt x="26831" y="8353"/>
                    <a:pt x="26779" y="8406"/>
                    <a:pt x="26726" y="8432"/>
                  </a:cubicBezTo>
                  <a:cubicBezTo>
                    <a:pt x="26752" y="8379"/>
                    <a:pt x="26779" y="8327"/>
                    <a:pt x="26805" y="8268"/>
                  </a:cubicBezTo>
                  <a:lnTo>
                    <a:pt x="26890" y="8136"/>
                  </a:lnTo>
                  <a:cubicBezTo>
                    <a:pt x="26917" y="8077"/>
                    <a:pt x="26943" y="8051"/>
                    <a:pt x="26969" y="7998"/>
                  </a:cubicBezTo>
                  <a:cubicBezTo>
                    <a:pt x="26995" y="7939"/>
                    <a:pt x="27022" y="7886"/>
                    <a:pt x="27055" y="7860"/>
                  </a:cubicBezTo>
                  <a:close/>
                  <a:moveTo>
                    <a:pt x="17709" y="8368"/>
                  </a:moveTo>
                  <a:cubicBezTo>
                    <a:pt x="17717" y="8368"/>
                    <a:pt x="17717" y="8379"/>
                    <a:pt x="17717" y="8379"/>
                  </a:cubicBezTo>
                  <a:lnTo>
                    <a:pt x="17743" y="8379"/>
                  </a:lnTo>
                  <a:cubicBezTo>
                    <a:pt x="17717" y="8379"/>
                    <a:pt x="17717" y="8406"/>
                    <a:pt x="17717" y="8406"/>
                  </a:cubicBezTo>
                  <a:lnTo>
                    <a:pt x="17717" y="8432"/>
                  </a:lnTo>
                  <a:cubicBezTo>
                    <a:pt x="17691" y="8432"/>
                    <a:pt x="17691" y="8432"/>
                    <a:pt x="17691" y="8465"/>
                  </a:cubicBezTo>
                  <a:lnTo>
                    <a:pt x="17579" y="8465"/>
                  </a:lnTo>
                  <a:cubicBezTo>
                    <a:pt x="17579" y="8432"/>
                    <a:pt x="17579" y="8432"/>
                    <a:pt x="17605" y="8432"/>
                  </a:cubicBezTo>
                  <a:lnTo>
                    <a:pt x="17605" y="8406"/>
                  </a:lnTo>
                  <a:cubicBezTo>
                    <a:pt x="17631" y="8406"/>
                    <a:pt x="17631" y="8379"/>
                    <a:pt x="17631" y="8379"/>
                  </a:cubicBezTo>
                  <a:lnTo>
                    <a:pt x="17691" y="8379"/>
                  </a:lnTo>
                  <a:cubicBezTo>
                    <a:pt x="17699" y="8371"/>
                    <a:pt x="17705" y="8368"/>
                    <a:pt x="17709" y="8368"/>
                  </a:cubicBezTo>
                  <a:close/>
                  <a:moveTo>
                    <a:pt x="24807" y="8268"/>
                  </a:moveTo>
                  <a:cubicBezTo>
                    <a:pt x="24807" y="8268"/>
                    <a:pt x="24833" y="8268"/>
                    <a:pt x="24833" y="8300"/>
                  </a:cubicBezTo>
                  <a:cubicBezTo>
                    <a:pt x="24860" y="8300"/>
                    <a:pt x="24860" y="8300"/>
                    <a:pt x="24886" y="8327"/>
                  </a:cubicBezTo>
                  <a:cubicBezTo>
                    <a:pt x="24886" y="8327"/>
                    <a:pt x="24919" y="8327"/>
                    <a:pt x="24945" y="8353"/>
                  </a:cubicBezTo>
                  <a:cubicBezTo>
                    <a:pt x="24945" y="8379"/>
                    <a:pt x="24971" y="8379"/>
                    <a:pt x="24998" y="8406"/>
                  </a:cubicBezTo>
                  <a:cubicBezTo>
                    <a:pt x="25024" y="8432"/>
                    <a:pt x="25024" y="8432"/>
                    <a:pt x="25050" y="8465"/>
                  </a:cubicBezTo>
                  <a:cubicBezTo>
                    <a:pt x="25083" y="8491"/>
                    <a:pt x="25083" y="8491"/>
                    <a:pt x="25083" y="8517"/>
                  </a:cubicBezTo>
                  <a:cubicBezTo>
                    <a:pt x="25109" y="8544"/>
                    <a:pt x="25109" y="8544"/>
                    <a:pt x="25136" y="8570"/>
                  </a:cubicBezTo>
                  <a:lnTo>
                    <a:pt x="25109" y="8570"/>
                  </a:lnTo>
                  <a:cubicBezTo>
                    <a:pt x="25109" y="8570"/>
                    <a:pt x="25083" y="8570"/>
                    <a:pt x="25050" y="8544"/>
                  </a:cubicBezTo>
                  <a:cubicBezTo>
                    <a:pt x="25050" y="8544"/>
                    <a:pt x="25024" y="8517"/>
                    <a:pt x="24998" y="8517"/>
                  </a:cubicBezTo>
                  <a:cubicBezTo>
                    <a:pt x="24998" y="8491"/>
                    <a:pt x="24971" y="8491"/>
                    <a:pt x="24945" y="8465"/>
                  </a:cubicBezTo>
                  <a:cubicBezTo>
                    <a:pt x="24919" y="8432"/>
                    <a:pt x="24919" y="8432"/>
                    <a:pt x="24886" y="8406"/>
                  </a:cubicBezTo>
                  <a:cubicBezTo>
                    <a:pt x="24860" y="8379"/>
                    <a:pt x="24860" y="8353"/>
                    <a:pt x="24860" y="8353"/>
                  </a:cubicBezTo>
                  <a:cubicBezTo>
                    <a:pt x="24833" y="8327"/>
                    <a:pt x="24833" y="8300"/>
                    <a:pt x="24833" y="8300"/>
                  </a:cubicBezTo>
                  <a:lnTo>
                    <a:pt x="24807" y="8268"/>
                  </a:lnTo>
                  <a:close/>
                  <a:moveTo>
                    <a:pt x="13551" y="7972"/>
                  </a:moveTo>
                  <a:lnTo>
                    <a:pt x="13551" y="7972"/>
                  </a:lnTo>
                  <a:cubicBezTo>
                    <a:pt x="13551" y="7972"/>
                    <a:pt x="13584" y="7998"/>
                    <a:pt x="13610" y="7998"/>
                  </a:cubicBezTo>
                  <a:cubicBezTo>
                    <a:pt x="13610" y="8024"/>
                    <a:pt x="13662" y="8024"/>
                    <a:pt x="13689" y="8051"/>
                  </a:cubicBezTo>
                  <a:cubicBezTo>
                    <a:pt x="13748" y="8077"/>
                    <a:pt x="13800" y="8103"/>
                    <a:pt x="13827" y="8162"/>
                  </a:cubicBezTo>
                  <a:cubicBezTo>
                    <a:pt x="13879" y="8189"/>
                    <a:pt x="13938" y="8215"/>
                    <a:pt x="13991" y="8268"/>
                  </a:cubicBezTo>
                  <a:cubicBezTo>
                    <a:pt x="14017" y="8327"/>
                    <a:pt x="14076" y="8353"/>
                    <a:pt x="14129" y="8406"/>
                  </a:cubicBezTo>
                  <a:cubicBezTo>
                    <a:pt x="14155" y="8432"/>
                    <a:pt x="14208" y="8491"/>
                    <a:pt x="14241" y="8517"/>
                  </a:cubicBezTo>
                  <a:cubicBezTo>
                    <a:pt x="14267" y="8544"/>
                    <a:pt x="14293" y="8596"/>
                    <a:pt x="14319" y="8596"/>
                  </a:cubicBezTo>
                  <a:cubicBezTo>
                    <a:pt x="14319" y="8629"/>
                    <a:pt x="14346" y="8655"/>
                    <a:pt x="14346" y="8655"/>
                  </a:cubicBezTo>
                  <a:cubicBezTo>
                    <a:pt x="14346" y="8655"/>
                    <a:pt x="14319" y="8629"/>
                    <a:pt x="14293" y="8629"/>
                  </a:cubicBezTo>
                  <a:cubicBezTo>
                    <a:pt x="14267" y="8596"/>
                    <a:pt x="14241" y="8570"/>
                    <a:pt x="14208" y="8544"/>
                  </a:cubicBezTo>
                  <a:cubicBezTo>
                    <a:pt x="14155" y="8517"/>
                    <a:pt x="14129" y="8491"/>
                    <a:pt x="14076" y="8432"/>
                  </a:cubicBezTo>
                  <a:cubicBezTo>
                    <a:pt x="14017" y="8406"/>
                    <a:pt x="13991" y="8379"/>
                    <a:pt x="13938" y="8327"/>
                  </a:cubicBezTo>
                  <a:cubicBezTo>
                    <a:pt x="13879" y="8268"/>
                    <a:pt x="13827" y="8241"/>
                    <a:pt x="13800" y="8215"/>
                  </a:cubicBezTo>
                  <a:cubicBezTo>
                    <a:pt x="13748" y="8162"/>
                    <a:pt x="13715" y="8136"/>
                    <a:pt x="13662" y="8077"/>
                  </a:cubicBezTo>
                  <a:cubicBezTo>
                    <a:pt x="13636" y="8051"/>
                    <a:pt x="13610" y="8024"/>
                    <a:pt x="13583" y="8024"/>
                  </a:cubicBezTo>
                  <a:cubicBezTo>
                    <a:pt x="13551" y="7998"/>
                    <a:pt x="13551" y="7972"/>
                    <a:pt x="13551" y="7972"/>
                  </a:cubicBezTo>
                  <a:close/>
                  <a:moveTo>
                    <a:pt x="12374" y="6217"/>
                  </a:moveTo>
                  <a:cubicBezTo>
                    <a:pt x="12650" y="6217"/>
                    <a:pt x="12926" y="6244"/>
                    <a:pt x="13170" y="6329"/>
                  </a:cubicBezTo>
                  <a:cubicBezTo>
                    <a:pt x="13689" y="6520"/>
                    <a:pt x="14155" y="6789"/>
                    <a:pt x="14595" y="7091"/>
                  </a:cubicBezTo>
                  <a:cubicBezTo>
                    <a:pt x="14812" y="7256"/>
                    <a:pt x="15029" y="7394"/>
                    <a:pt x="15226" y="7558"/>
                  </a:cubicBezTo>
                  <a:cubicBezTo>
                    <a:pt x="15443" y="7722"/>
                    <a:pt x="15660" y="7886"/>
                    <a:pt x="15883" y="8024"/>
                  </a:cubicBezTo>
                  <a:cubicBezTo>
                    <a:pt x="16074" y="8189"/>
                    <a:pt x="16291" y="8327"/>
                    <a:pt x="16541" y="8465"/>
                  </a:cubicBezTo>
                  <a:cubicBezTo>
                    <a:pt x="16646" y="8517"/>
                    <a:pt x="16784" y="8570"/>
                    <a:pt x="16895" y="8596"/>
                  </a:cubicBezTo>
                  <a:cubicBezTo>
                    <a:pt x="16948" y="8629"/>
                    <a:pt x="17033" y="8629"/>
                    <a:pt x="17086" y="8629"/>
                  </a:cubicBezTo>
                  <a:cubicBezTo>
                    <a:pt x="17144" y="8629"/>
                    <a:pt x="17191" y="8629"/>
                    <a:pt x="17233" y="8616"/>
                  </a:cubicBezTo>
                  <a:lnTo>
                    <a:pt x="17233" y="8616"/>
                  </a:lnTo>
                  <a:cubicBezTo>
                    <a:pt x="17131" y="8655"/>
                    <a:pt x="17016" y="8655"/>
                    <a:pt x="16895" y="8655"/>
                  </a:cubicBezTo>
                  <a:cubicBezTo>
                    <a:pt x="16757" y="8629"/>
                    <a:pt x="16619" y="8570"/>
                    <a:pt x="16508" y="8517"/>
                  </a:cubicBezTo>
                  <a:cubicBezTo>
                    <a:pt x="16265" y="8406"/>
                    <a:pt x="16015" y="8268"/>
                    <a:pt x="15798" y="8136"/>
                  </a:cubicBezTo>
                  <a:cubicBezTo>
                    <a:pt x="15581" y="7998"/>
                    <a:pt x="15358" y="7834"/>
                    <a:pt x="15141" y="7670"/>
                  </a:cubicBezTo>
                  <a:cubicBezTo>
                    <a:pt x="14924" y="7532"/>
                    <a:pt x="14701" y="7367"/>
                    <a:pt x="14484" y="7229"/>
                  </a:cubicBezTo>
                  <a:cubicBezTo>
                    <a:pt x="14293" y="7065"/>
                    <a:pt x="14076" y="6927"/>
                    <a:pt x="13827" y="6789"/>
                  </a:cubicBezTo>
                  <a:cubicBezTo>
                    <a:pt x="13610" y="6658"/>
                    <a:pt x="13360" y="6546"/>
                    <a:pt x="13143" y="6460"/>
                  </a:cubicBezTo>
                  <a:cubicBezTo>
                    <a:pt x="12894" y="6355"/>
                    <a:pt x="12624" y="6296"/>
                    <a:pt x="12374" y="6296"/>
                  </a:cubicBezTo>
                  <a:cubicBezTo>
                    <a:pt x="12105" y="6296"/>
                    <a:pt x="11855" y="6382"/>
                    <a:pt x="11638" y="6520"/>
                  </a:cubicBezTo>
                  <a:lnTo>
                    <a:pt x="11638" y="6520"/>
                  </a:lnTo>
                  <a:cubicBezTo>
                    <a:pt x="11744" y="6434"/>
                    <a:pt x="11855" y="6355"/>
                    <a:pt x="11967" y="6329"/>
                  </a:cubicBezTo>
                  <a:cubicBezTo>
                    <a:pt x="12105" y="6270"/>
                    <a:pt x="12236" y="6244"/>
                    <a:pt x="12374" y="6217"/>
                  </a:cubicBezTo>
                  <a:close/>
                  <a:moveTo>
                    <a:pt x="17743" y="8570"/>
                  </a:moveTo>
                  <a:cubicBezTo>
                    <a:pt x="17717" y="8570"/>
                    <a:pt x="17717" y="8596"/>
                    <a:pt x="17717" y="8596"/>
                  </a:cubicBezTo>
                  <a:cubicBezTo>
                    <a:pt x="17717" y="8596"/>
                    <a:pt x="17717" y="8629"/>
                    <a:pt x="17691" y="8629"/>
                  </a:cubicBezTo>
                  <a:lnTo>
                    <a:pt x="17658" y="8655"/>
                  </a:lnTo>
                  <a:lnTo>
                    <a:pt x="17605" y="8655"/>
                  </a:lnTo>
                  <a:cubicBezTo>
                    <a:pt x="17605" y="8664"/>
                    <a:pt x="17602" y="8667"/>
                    <a:pt x="17598" y="8667"/>
                  </a:cubicBezTo>
                  <a:cubicBezTo>
                    <a:pt x="17590" y="8667"/>
                    <a:pt x="17579" y="8655"/>
                    <a:pt x="17579" y="8655"/>
                  </a:cubicBezTo>
                  <a:lnTo>
                    <a:pt x="17553" y="8655"/>
                  </a:lnTo>
                  <a:cubicBezTo>
                    <a:pt x="17553" y="8655"/>
                    <a:pt x="17553" y="8629"/>
                    <a:pt x="17579" y="8629"/>
                  </a:cubicBezTo>
                  <a:cubicBezTo>
                    <a:pt x="17579" y="8629"/>
                    <a:pt x="17579" y="8596"/>
                    <a:pt x="17605" y="8596"/>
                  </a:cubicBezTo>
                  <a:lnTo>
                    <a:pt x="17631" y="8596"/>
                  </a:lnTo>
                  <a:cubicBezTo>
                    <a:pt x="17631" y="8570"/>
                    <a:pt x="17658" y="8570"/>
                    <a:pt x="17658" y="8570"/>
                  </a:cubicBezTo>
                  <a:close/>
                  <a:moveTo>
                    <a:pt x="24695" y="8406"/>
                  </a:moveTo>
                  <a:cubicBezTo>
                    <a:pt x="24695" y="8406"/>
                    <a:pt x="24722" y="8432"/>
                    <a:pt x="24755" y="8432"/>
                  </a:cubicBezTo>
                  <a:cubicBezTo>
                    <a:pt x="24755" y="8432"/>
                    <a:pt x="24781" y="8465"/>
                    <a:pt x="24807" y="8465"/>
                  </a:cubicBezTo>
                  <a:cubicBezTo>
                    <a:pt x="24807" y="8491"/>
                    <a:pt x="24833" y="8491"/>
                    <a:pt x="24860" y="8517"/>
                  </a:cubicBezTo>
                  <a:cubicBezTo>
                    <a:pt x="24886" y="8544"/>
                    <a:pt x="24886" y="8544"/>
                    <a:pt x="24919" y="8570"/>
                  </a:cubicBezTo>
                  <a:cubicBezTo>
                    <a:pt x="24945" y="8570"/>
                    <a:pt x="24945" y="8596"/>
                    <a:pt x="24971" y="8629"/>
                  </a:cubicBezTo>
                  <a:lnTo>
                    <a:pt x="24998" y="8655"/>
                  </a:lnTo>
                  <a:lnTo>
                    <a:pt x="24998" y="8682"/>
                  </a:lnTo>
                  <a:cubicBezTo>
                    <a:pt x="24971" y="8655"/>
                    <a:pt x="24945" y="8655"/>
                    <a:pt x="24945" y="8655"/>
                  </a:cubicBezTo>
                  <a:cubicBezTo>
                    <a:pt x="24919" y="8655"/>
                    <a:pt x="24886" y="8629"/>
                    <a:pt x="24886" y="8629"/>
                  </a:cubicBezTo>
                  <a:cubicBezTo>
                    <a:pt x="24860" y="8596"/>
                    <a:pt x="24833" y="8596"/>
                    <a:pt x="24807" y="8570"/>
                  </a:cubicBezTo>
                  <a:cubicBezTo>
                    <a:pt x="24781" y="8544"/>
                    <a:pt x="24781" y="8544"/>
                    <a:pt x="24755" y="8517"/>
                  </a:cubicBezTo>
                  <a:cubicBezTo>
                    <a:pt x="24722" y="8491"/>
                    <a:pt x="24722" y="8491"/>
                    <a:pt x="24722" y="8465"/>
                  </a:cubicBezTo>
                  <a:cubicBezTo>
                    <a:pt x="24695" y="8432"/>
                    <a:pt x="24695" y="8432"/>
                    <a:pt x="24695" y="8406"/>
                  </a:cubicBezTo>
                  <a:close/>
                  <a:moveTo>
                    <a:pt x="13636" y="8327"/>
                  </a:moveTo>
                  <a:cubicBezTo>
                    <a:pt x="13636" y="8353"/>
                    <a:pt x="13662" y="8353"/>
                    <a:pt x="13689" y="8379"/>
                  </a:cubicBezTo>
                  <a:cubicBezTo>
                    <a:pt x="13715" y="8406"/>
                    <a:pt x="13774" y="8406"/>
                    <a:pt x="13800" y="8432"/>
                  </a:cubicBezTo>
                  <a:cubicBezTo>
                    <a:pt x="13827" y="8465"/>
                    <a:pt x="13879" y="8491"/>
                    <a:pt x="13912" y="8517"/>
                  </a:cubicBezTo>
                  <a:cubicBezTo>
                    <a:pt x="13938" y="8544"/>
                    <a:pt x="13991" y="8596"/>
                    <a:pt x="14017" y="8629"/>
                  </a:cubicBezTo>
                  <a:cubicBezTo>
                    <a:pt x="14043" y="8655"/>
                    <a:pt x="14076" y="8682"/>
                    <a:pt x="14103" y="8708"/>
                  </a:cubicBezTo>
                  <a:cubicBezTo>
                    <a:pt x="14129" y="8734"/>
                    <a:pt x="14129" y="8734"/>
                    <a:pt x="14155" y="8760"/>
                  </a:cubicBezTo>
                  <a:lnTo>
                    <a:pt x="14155" y="8793"/>
                  </a:lnTo>
                  <a:cubicBezTo>
                    <a:pt x="14155" y="8793"/>
                    <a:pt x="14155" y="8760"/>
                    <a:pt x="14129" y="8760"/>
                  </a:cubicBezTo>
                  <a:cubicBezTo>
                    <a:pt x="14129" y="8760"/>
                    <a:pt x="14103" y="8760"/>
                    <a:pt x="14076" y="8734"/>
                  </a:cubicBezTo>
                  <a:cubicBezTo>
                    <a:pt x="14043" y="8708"/>
                    <a:pt x="13991" y="8682"/>
                    <a:pt x="13965" y="8655"/>
                  </a:cubicBezTo>
                  <a:cubicBezTo>
                    <a:pt x="13938" y="8629"/>
                    <a:pt x="13912" y="8596"/>
                    <a:pt x="13853" y="8570"/>
                  </a:cubicBezTo>
                  <a:cubicBezTo>
                    <a:pt x="13827" y="8544"/>
                    <a:pt x="13800" y="8517"/>
                    <a:pt x="13774" y="8491"/>
                  </a:cubicBezTo>
                  <a:cubicBezTo>
                    <a:pt x="13715" y="8465"/>
                    <a:pt x="13689" y="8432"/>
                    <a:pt x="13662" y="8406"/>
                  </a:cubicBezTo>
                  <a:cubicBezTo>
                    <a:pt x="13662" y="8379"/>
                    <a:pt x="13636" y="8353"/>
                    <a:pt x="13610" y="8353"/>
                  </a:cubicBezTo>
                  <a:lnTo>
                    <a:pt x="13610" y="8327"/>
                  </a:lnTo>
                  <a:close/>
                  <a:moveTo>
                    <a:pt x="24341" y="8327"/>
                  </a:moveTo>
                  <a:cubicBezTo>
                    <a:pt x="24367" y="8353"/>
                    <a:pt x="24393" y="8353"/>
                    <a:pt x="24426" y="8379"/>
                  </a:cubicBezTo>
                  <a:cubicBezTo>
                    <a:pt x="24452" y="8406"/>
                    <a:pt x="24479" y="8432"/>
                    <a:pt x="24505" y="8465"/>
                  </a:cubicBezTo>
                  <a:cubicBezTo>
                    <a:pt x="24531" y="8491"/>
                    <a:pt x="24557" y="8517"/>
                    <a:pt x="24617" y="8544"/>
                  </a:cubicBezTo>
                  <a:cubicBezTo>
                    <a:pt x="24643" y="8570"/>
                    <a:pt x="24669" y="8596"/>
                    <a:pt x="24695" y="8629"/>
                  </a:cubicBezTo>
                  <a:cubicBezTo>
                    <a:pt x="24755" y="8655"/>
                    <a:pt x="24781" y="8682"/>
                    <a:pt x="24807" y="8708"/>
                  </a:cubicBezTo>
                  <a:cubicBezTo>
                    <a:pt x="24833" y="8734"/>
                    <a:pt x="24860" y="8760"/>
                    <a:pt x="24860" y="8760"/>
                  </a:cubicBezTo>
                  <a:lnTo>
                    <a:pt x="24886" y="8793"/>
                  </a:lnTo>
                  <a:lnTo>
                    <a:pt x="24860" y="8793"/>
                  </a:lnTo>
                  <a:cubicBezTo>
                    <a:pt x="24833" y="8760"/>
                    <a:pt x="24807" y="8760"/>
                    <a:pt x="24781" y="8734"/>
                  </a:cubicBezTo>
                  <a:cubicBezTo>
                    <a:pt x="24755" y="8734"/>
                    <a:pt x="24695" y="8708"/>
                    <a:pt x="24669" y="8682"/>
                  </a:cubicBezTo>
                  <a:cubicBezTo>
                    <a:pt x="24643" y="8655"/>
                    <a:pt x="24590" y="8629"/>
                    <a:pt x="24557" y="8596"/>
                  </a:cubicBezTo>
                  <a:cubicBezTo>
                    <a:pt x="24531" y="8570"/>
                    <a:pt x="24479" y="8544"/>
                    <a:pt x="24452" y="8517"/>
                  </a:cubicBezTo>
                  <a:cubicBezTo>
                    <a:pt x="24426" y="8465"/>
                    <a:pt x="24393" y="8432"/>
                    <a:pt x="24367" y="8406"/>
                  </a:cubicBezTo>
                  <a:cubicBezTo>
                    <a:pt x="24367" y="8379"/>
                    <a:pt x="24341" y="8353"/>
                    <a:pt x="24341" y="8327"/>
                  </a:cubicBezTo>
                  <a:close/>
                  <a:moveTo>
                    <a:pt x="17691" y="8820"/>
                  </a:moveTo>
                  <a:lnTo>
                    <a:pt x="17691" y="8846"/>
                  </a:lnTo>
                  <a:cubicBezTo>
                    <a:pt x="17691" y="8846"/>
                    <a:pt x="17658" y="8846"/>
                    <a:pt x="17658" y="8872"/>
                  </a:cubicBezTo>
                  <a:cubicBezTo>
                    <a:pt x="17631" y="8872"/>
                    <a:pt x="17631" y="8898"/>
                    <a:pt x="17605" y="8898"/>
                  </a:cubicBezTo>
                  <a:cubicBezTo>
                    <a:pt x="17579" y="8898"/>
                    <a:pt x="17553" y="8925"/>
                    <a:pt x="17553" y="8925"/>
                  </a:cubicBezTo>
                  <a:cubicBezTo>
                    <a:pt x="17526" y="8958"/>
                    <a:pt x="17493" y="8958"/>
                    <a:pt x="17467" y="8958"/>
                  </a:cubicBezTo>
                  <a:cubicBezTo>
                    <a:pt x="17467" y="8984"/>
                    <a:pt x="17441" y="8984"/>
                    <a:pt x="17415" y="8984"/>
                  </a:cubicBezTo>
                  <a:cubicBezTo>
                    <a:pt x="17415" y="8984"/>
                    <a:pt x="17388" y="8984"/>
                    <a:pt x="17388" y="9010"/>
                  </a:cubicBezTo>
                  <a:lnTo>
                    <a:pt x="17362" y="9010"/>
                  </a:lnTo>
                  <a:lnTo>
                    <a:pt x="17362" y="8984"/>
                  </a:lnTo>
                  <a:cubicBezTo>
                    <a:pt x="17388" y="8984"/>
                    <a:pt x="17388" y="8958"/>
                    <a:pt x="17415" y="8958"/>
                  </a:cubicBezTo>
                  <a:cubicBezTo>
                    <a:pt x="17415" y="8925"/>
                    <a:pt x="17441" y="8925"/>
                    <a:pt x="17441" y="8898"/>
                  </a:cubicBezTo>
                  <a:cubicBezTo>
                    <a:pt x="17467" y="8898"/>
                    <a:pt x="17493" y="8872"/>
                    <a:pt x="17493" y="8872"/>
                  </a:cubicBezTo>
                  <a:cubicBezTo>
                    <a:pt x="17526" y="8872"/>
                    <a:pt x="17553" y="8846"/>
                    <a:pt x="17579" y="8846"/>
                  </a:cubicBezTo>
                  <a:cubicBezTo>
                    <a:pt x="17605" y="8846"/>
                    <a:pt x="17605" y="8820"/>
                    <a:pt x="17631" y="8820"/>
                  </a:cubicBezTo>
                  <a:close/>
                  <a:moveTo>
                    <a:pt x="13498" y="8708"/>
                  </a:moveTo>
                  <a:lnTo>
                    <a:pt x="13524" y="8734"/>
                  </a:lnTo>
                  <a:cubicBezTo>
                    <a:pt x="13524" y="8734"/>
                    <a:pt x="13551" y="8734"/>
                    <a:pt x="13583" y="8760"/>
                  </a:cubicBezTo>
                  <a:cubicBezTo>
                    <a:pt x="13610" y="8760"/>
                    <a:pt x="13636" y="8793"/>
                    <a:pt x="13662" y="8793"/>
                  </a:cubicBezTo>
                  <a:cubicBezTo>
                    <a:pt x="13689" y="8820"/>
                    <a:pt x="13715" y="8846"/>
                    <a:pt x="13748" y="8872"/>
                  </a:cubicBezTo>
                  <a:cubicBezTo>
                    <a:pt x="13774" y="8898"/>
                    <a:pt x="13800" y="8925"/>
                    <a:pt x="13827" y="8958"/>
                  </a:cubicBezTo>
                  <a:cubicBezTo>
                    <a:pt x="13853" y="8958"/>
                    <a:pt x="13879" y="8984"/>
                    <a:pt x="13912" y="9010"/>
                  </a:cubicBezTo>
                  <a:cubicBezTo>
                    <a:pt x="13912" y="9036"/>
                    <a:pt x="13938" y="9063"/>
                    <a:pt x="13938" y="9063"/>
                  </a:cubicBezTo>
                  <a:cubicBezTo>
                    <a:pt x="13938" y="9089"/>
                    <a:pt x="13965" y="9089"/>
                    <a:pt x="13965" y="9089"/>
                  </a:cubicBezTo>
                  <a:lnTo>
                    <a:pt x="13938" y="9089"/>
                  </a:lnTo>
                  <a:cubicBezTo>
                    <a:pt x="13912" y="9063"/>
                    <a:pt x="13879" y="9063"/>
                    <a:pt x="13879" y="9036"/>
                  </a:cubicBezTo>
                  <a:cubicBezTo>
                    <a:pt x="13853" y="9036"/>
                    <a:pt x="13827" y="9010"/>
                    <a:pt x="13800" y="8984"/>
                  </a:cubicBezTo>
                  <a:cubicBezTo>
                    <a:pt x="13774" y="8984"/>
                    <a:pt x="13748" y="8958"/>
                    <a:pt x="13715" y="8925"/>
                  </a:cubicBezTo>
                  <a:cubicBezTo>
                    <a:pt x="13689" y="8898"/>
                    <a:pt x="13662" y="8872"/>
                    <a:pt x="13636" y="8846"/>
                  </a:cubicBezTo>
                  <a:cubicBezTo>
                    <a:pt x="13610" y="8846"/>
                    <a:pt x="13583" y="8820"/>
                    <a:pt x="13551" y="8793"/>
                  </a:cubicBezTo>
                  <a:cubicBezTo>
                    <a:pt x="13524" y="8760"/>
                    <a:pt x="13524" y="8760"/>
                    <a:pt x="13498" y="8734"/>
                  </a:cubicBezTo>
                  <a:lnTo>
                    <a:pt x="13498" y="8708"/>
                  </a:lnTo>
                  <a:close/>
                  <a:moveTo>
                    <a:pt x="21686" y="4082"/>
                  </a:moveTo>
                  <a:lnTo>
                    <a:pt x="21686" y="4082"/>
                  </a:lnTo>
                  <a:cubicBezTo>
                    <a:pt x="21469" y="4272"/>
                    <a:pt x="21305" y="4463"/>
                    <a:pt x="21305" y="4463"/>
                  </a:cubicBezTo>
                  <a:cubicBezTo>
                    <a:pt x="21361" y="4442"/>
                    <a:pt x="21426" y="4432"/>
                    <a:pt x="21496" y="4432"/>
                  </a:cubicBezTo>
                  <a:cubicBezTo>
                    <a:pt x="21971" y="4432"/>
                    <a:pt x="22698" y="4851"/>
                    <a:pt x="22698" y="4851"/>
                  </a:cubicBezTo>
                  <a:cubicBezTo>
                    <a:pt x="22317" y="4713"/>
                    <a:pt x="21903" y="4713"/>
                    <a:pt x="21903" y="4713"/>
                  </a:cubicBezTo>
                  <a:lnTo>
                    <a:pt x="21903" y="4713"/>
                  </a:lnTo>
                  <a:cubicBezTo>
                    <a:pt x="22698" y="4956"/>
                    <a:pt x="22724" y="4903"/>
                    <a:pt x="22809" y="5094"/>
                  </a:cubicBezTo>
                  <a:cubicBezTo>
                    <a:pt x="22965" y="5393"/>
                    <a:pt x="23295" y="5456"/>
                    <a:pt x="23547" y="5456"/>
                  </a:cubicBezTo>
                  <a:cubicBezTo>
                    <a:pt x="23731" y="5456"/>
                    <a:pt x="23874" y="5422"/>
                    <a:pt x="23874" y="5422"/>
                  </a:cubicBezTo>
                  <a:lnTo>
                    <a:pt x="23874" y="5422"/>
                  </a:lnTo>
                  <a:cubicBezTo>
                    <a:pt x="23874" y="5422"/>
                    <a:pt x="23601" y="5758"/>
                    <a:pt x="23189" y="5758"/>
                  </a:cubicBezTo>
                  <a:cubicBezTo>
                    <a:pt x="23049" y="5758"/>
                    <a:pt x="22892" y="5718"/>
                    <a:pt x="22724" y="5613"/>
                  </a:cubicBezTo>
                  <a:lnTo>
                    <a:pt x="22724" y="5613"/>
                  </a:lnTo>
                  <a:cubicBezTo>
                    <a:pt x="22947" y="5968"/>
                    <a:pt x="23217" y="6027"/>
                    <a:pt x="23217" y="6027"/>
                  </a:cubicBezTo>
                  <a:cubicBezTo>
                    <a:pt x="22862" y="6106"/>
                    <a:pt x="22724" y="6270"/>
                    <a:pt x="22724" y="6270"/>
                  </a:cubicBezTo>
                  <a:lnTo>
                    <a:pt x="21765" y="5941"/>
                  </a:lnTo>
                  <a:lnTo>
                    <a:pt x="22724" y="6382"/>
                  </a:lnTo>
                  <a:cubicBezTo>
                    <a:pt x="22534" y="6710"/>
                    <a:pt x="22645" y="6901"/>
                    <a:pt x="22645" y="6901"/>
                  </a:cubicBezTo>
                  <a:lnTo>
                    <a:pt x="21357" y="7229"/>
                  </a:lnTo>
                  <a:lnTo>
                    <a:pt x="21357" y="7229"/>
                  </a:lnTo>
                  <a:lnTo>
                    <a:pt x="22507" y="7065"/>
                  </a:lnTo>
                  <a:lnTo>
                    <a:pt x="22507" y="7065"/>
                  </a:lnTo>
                  <a:cubicBezTo>
                    <a:pt x="21686" y="7505"/>
                    <a:pt x="21600" y="7670"/>
                    <a:pt x="21600" y="7670"/>
                  </a:cubicBezTo>
                  <a:cubicBezTo>
                    <a:pt x="21903" y="7496"/>
                    <a:pt x="22175" y="7459"/>
                    <a:pt x="22351" y="7459"/>
                  </a:cubicBezTo>
                  <a:cubicBezTo>
                    <a:pt x="22481" y="7459"/>
                    <a:pt x="22560" y="7479"/>
                    <a:pt x="22560" y="7479"/>
                  </a:cubicBezTo>
                  <a:cubicBezTo>
                    <a:pt x="21849" y="8978"/>
                    <a:pt x="20674" y="9172"/>
                    <a:pt x="20112" y="9172"/>
                  </a:cubicBezTo>
                  <a:cubicBezTo>
                    <a:pt x="19915" y="9172"/>
                    <a:pt x="19793" y="9148"/>
                    <a:pt x="19793" y="9148"/>
                  </a:cubicBezTo>
                  <a:cubicBezTo>
                    <a:pt x="20562" y="9036"/>
                    <a:pt x="20779" y="8760"/>
                    <a:pt x="20779" y="8760"/>
                  </a:cubicBezTo>
                  <a:lnTo>
                    <a:pt x="20779" y="8760"/>
                  </a:lnTo>
                  <a:cubicBezTo>
                    <a:pt x="20634" y="8798"/>
                    <a:pt x="20502" y="8810"/>
                    <a:pt x="20389" y="8810"/>
                  </a:cubicBezTo>
                  <a:cubicBezTo>
                    <a:pt x="20163" y="8810"/>
                    <a:pt x="20017" y="8760"/>
                    <a:pt x="20017" y="8760"/>
                  </a:cubicBezTo>
                  <a:cubicBezTo>
                    <a:pt x="20615" y="8379"/>
                    <a:pt x="20838" y="7696"/>
                    <a:pt x="20838" y="7696"/>
                  </a:cubicBezTo>
                  <a:lnTo>
                    <a:pt x="20838" y="7696"/>
                  </a:lnTo>
                  <a:cubicBezTo>
                    <a:pt x="20674" y="7939"/>
                    <a:pt x="20450" y="8077"/>
                    <a:pt x="20450" y="8077"/>
                  </a:cubicBezTo>
                  <a:cubicBezTo>
                    <a:pt x="20779" y="7479"/>
                    <a:pt x="20779" y="7151"/>
                    <a:pt x="20779" y="7150"/>
                  </a:cubicBezTo>
                  <a:lnTo>
                    <a:pt x="20779" y="7150"/>
                  </a:lnTo>
                  <a:cubicBezTo>
                    <a:pt x="20450" y="7229"/>
                    <a:pt x="20181" y="7446"/>
                    <a:pt x="20181" y="7446"/>
                  </a:cubicBezTo>
                  <a:cubicBezTo>
                    <a:pt x="20398" y="6822"/>
                    <a:pt x="20700" y="6382"/>
                    <a:pt x="20700" y="6382"/>
                  </a:cubicBezTo>
                  <a:lnTo>
                    <a:pt x="20700" y="6382"/>
                  </a:lnTo>
                  <a:cubicBezTo>
                    <a:pt x="20424" y="6493"/>
                    <a:pt x="20260" y="6598"/>
                    <a:pt x="20260" y="6598"/>
                  </a:cubicBezTo>
                  <a:cubicBezTo>
                    <a:pt x="20576" y="5598"/>
                    <a:pt x="21888" y="5257"/>
                    <a:pt x="21589" y="5257"/>
                  </a:cubicBezTo>
                  <a:cubicBezTo>
                    <a:pt x="21577" y="5257"/>
                    <a:pt x="21564" y="5257"/>
                    <a:pt x="21548" y="5258"/>
                  </a:cubicBezTo>
                  <a:cubicBezTo>
                    <a:pt x="21081" y="5258"/>
                    <a:pt x="20207" y="5639"/>
                    <a:pt x="20207" y="5639"/>
                  </a:cubicBezTo>
                  <a:cubicBezTo>
                    <a:pt x="19793" y="6165"/>
                    <a:pt x="19274" y="6434"/>
                    <a:pt x="19274" y="6434"/>
                  </a:cubicBezTo>
                  <a:cubicBezTo>
                    <a:pt x="18538" y="7722"/>
                    <a:pt x="17907" y="7834"/>
                    <a:pt x="17907" y="7834"/>
                  </a:cubicBezTo>
                  <a:cubicBezTo>
                    <a:pt x="18972" y="7012"/>
                    <a:pt x="19169" y="6165"/>
                    <a:pt x="19169" y="6165"/>
                  </a:cubicBezTo>
                  <a:cubicBezTo>
                    <a:pt x="19714" y="5284"/>
                    <a:pt x="20588" y="5120"/>
                    <a:pt x="20588" y="5120"/>
                  </a:cubicBezTo>
                  <a:cubicBezTo>
                    <a:pt x="20122" y="5120"/>
                    <a:pt x="19879" y="5258"/>
                    <a:pt x="19879" y="5258"/>
                  </a:cubicBezTo>
                  <a:cubicBezTo>
                    <a:pt x="20674" y="4791"/>
                    <a:pt x="21272" y="4791"/>
                    <a:pt x="21272" y="4791"/>
                  </a:cubicBezTo>
                  <a:cubicBezTo>
                    <a:pt x="21094" y="4744"/>
                    <a:pt x="20952" y="4735"/>
                    <a:pt x="20867" y="4735"/>
                  </a:cubicBezTo>
                  <a:cubicBezTo>
                    <a:pt x="20811" y="4735"/>
                    <a:pt x="20779" y="4739"/>
                    <a:pt x="20779" y="4739"/>
                  </a:cubicBezTo>
                  <a:cubicBezTo>
                    <a:pt x="21305" y="4220"/>
                    <a:pt x="21686" y="4082"/>
                    <a:pt x="21686" y="4082"/>
                  </a:cubicBezTo>
                  <a:close/>
                  <a:moveTo>
                    <a:pt x="13524" y="9063"/>
                  </a:moveTo>
                  <a:cubicBezTo>
                    <a:pt x="13551" y="9063"/>
                    <a:pt x="13551" y="9089"/>
                    <a:pt x="13583" y="9089"/>
                  </a:cubicBezTo>
                  <a:cubicBezTo>
                    <a:pt x="13583" y="9089"/>
                    <a:pt x="13610" y="9122"/>
                    <a:pt x="13636" y="9122"/>
                  </a:cubicBezTo>
                  <a:cubicBezTo>
                    <a:pt x="13636" y="9148"/>
                    <a:pt x="13662" y="9174"/>
                    <a:pt x="13662" y="9174"/>
                  </a:cubicBezTo>
                  <a:cubicBezTo>
                    <a:pt x="13689" y="9201"/>
                    <a:pt x="13689" y="9201"/>
                    <a:pt x="13715" y="9227"/>
                  </a:cubicBezTo>
                  <a:lnTo>
                    <a:pt x="13715" y="9253"/>
                  </a:lnTo>
                  <a:lnTo>
                    <a:pt x="13715" y="9286"/>
                  </a:lnTo>
                  <a:cubicBezTo>
                    <a:pt x="13715" y="9253"/>
                    <a:pt x="13689" y="9253"/>
                    <a:pt x="13662" y="9253"/>
                  </a:cubicBezTo>
                  <a:lnTo>
                    <a:pt x="13636" y="9227"/>
                  </a:lnTo>
                  <a:cubicBezTo>
                    <a:pt x="13610" y="9227"/>
                    <a:pt x="13610" y="9201"/>
                    <a:pt x="13583" y="9201"/>
                  </a:cubicBezTo>
                  <a:cubicBezTo>
                    <a:pt x="13551" y="9174"/>
                    <a:pt x="13551" y="9148"/>
                    <a:pt x="13524" y="9148"/>
                  </a:cubicBezTo>
                  <a:cubicBezTo>
                    <a:pt x="13524" y="9122"/>
                    <a:pt x="13498" y="9122"/>
                    <a:pt x="13498" y="9089"/>
                  </a:cubicBezTo>
                  <a:lnTo>
                    <a:pt x="13472" y="9063"/>
                  </a:lnTo>
                  <a:close/>
                  <a:moveTo>
                    <a:pt x="17631" y="9089"/>
                  </a:moveTo>
                  <a:lnTo>
                    <a:pt x="17631" y="9122"/>
                  </a:lnTo>
                  <a:cubicBezTo>
                    <a:pt x="17605" y="9122"/>
                    <a:pt x="17605" y="9148"/>
                    <a:pt x="17579" y="9148"/>
                  </a:cubicBezTo>
                  <a:cubicBezTo>
                    <a:pt x="17579" y="9174"/>
                    <a:pt x="17553" y="9201"/>
                    <a:pt x="17526" y="9201"/>
                  </a:cubicBezTo>
                  <a:cubicBezTo>
                    <a:pt x="17493" y="9227"/>
                    <a:pt x="17467" y="9253"/>
                    <a:pt x="17467" y="9253"/>
                  </a:cubicBezTo>
                  <a:cubicBezTo>
                    <a:pt x="17415" y="9286"/>
                    <a:pt x="17388" y="9286"/>
                    <a:pt x="17388" y="9286"/>
                  </a:cubicBezTo>
                  <a:cubicBezTo>
                    <a:pt x="17362" y="9312"/>
                    <a:pt x="17329" y="9312"/>
                    <a:pt x="17303" y="9312"/>
                  </a:cubicBezTo>
                  <a:lnTo>
                    <a:pt x="17250" y="9312"/>
                  </a:lnTo>
                  <a:cubicBezTo>
                    <a:pt x="17250" y="9312"/>
                    <a:pt x="17250" y="9286"/>
                    <a:pt x="17277" y="9286"/>
                  </a:cubicBezTo>
                  <a:cubicBezTo>
                    <a:pt x="17303" y="9253"/>
                    <a:pt x="17329" y="9253"/>
                    <a:pt x="17329" y="9227"/>
                  </a:cubicBezTo>
                  <a:cubicBezTo>
                    <a:pt x="17362" y="9227"/>
                    <a:pt x="17388" y="9201"/>
                    <a:pt x="17415" y="9201"/>
                  </a:cubicBezTo>
                  <a:cubicBezTo>
                    <a:pt x="17441" y="9174"/>
                    <a:pt x="17467" y="9174"/>
                    <a:pt x="17493" y="9148"/>
                  </a:cubicBezTo>
                  <a:cubicBezTo>
                    <a:pt x="17526" y="9148"/>
                    <a:pt x="17553" y="9122"/>
                    <a:pt x="17553" y="9122"/>
                  </a:cubicBezTo>
                  <a:cubicBezTo>
                    <a:pt x="17579" y="9122"/>
                    <a:pt x="17605" y="9122"/>
                    <a:pt x="17605" y="9089"/>
                  </a:cubicBezTo>
                  <a:close/>
                  <a:moveTo>
                    <a:pt x="26641" y="8734"/>
                  </a:moveTo>
                  <a:lnTo>
                    <a:pt x="26641" y="8734"/>
                  </a:lnTo>
                  <a:cubicBezTo>
                    <a:pt x="26544" y="9273"/>
                    <a:pt x="26125" y="9353"/>
                    <a:pt x="25882" y="9353"/>
                  </a:cubicBezTo>
                  <a:cubicBezTo>
                    <a:pt x="25779" y="9353"/>
                    <a:pt x="25707" y="9339"/>
                    <a:pt x="25707" y="9339"/>
                  </a:cubicBezTo>
                  <a:cubicBezTo>
                    <a:pt x="25983" y="9312"/>
                    <a:pt x="26121" y="9174"/>
                    <a:pt x="26121" y="9174"/>
                  </a:cubicBezTo>
                  <a:cubicBezTo>
                    <a:pt x="25767" y="9148"/>
                    <a:pt x="25629" y="8872"/>
                    <a:pt x="25629" y="8872"/>
                  </a:cubicBezTo>
                  <a:lnTo>
                    <a:pt x="25629" y="8872"/>
                  </a:lnTo>
                  <a:cubicBezTo>
                    <a:pt x="25768" y="8995"/>
                    <a:pt x="25911" y="9017"/>
                    <a:pt x="25994" y="9017"/>
                  </a:cubicBezTo>
                  <a:cubicBezTo>
                    <a:pt x="26041" y="9017"/>
                    <a:pt x="26069" y="9010"/>
                    <a:pt x="26069" y="9010"/>
                  </a:cubicBezTo>
                  <a:cubicBezTo>
                    <a:pt x="25819" y="8925"/>
                    <a:pt x="25793" y="8793"/>
                    <a:pt x="25793" y="8793"/>
                  </a:cubicBezTo>
                  <a:lnTo>
                    <a:pt x="25793" y="8793"/>
                  </a:lnTo>
                  <a:cubicBezTo>
                    <a:pt x="25946" y="8819"/>
                    <a:pt x="26074" y="8828"/>
                    <a:pt x="26181" y="8828"/>
                  </a:cubicBezTo>
                  <a:cubicBezTo>
                    <a:pt x="26516" y="8828"/>
                    <a:pt x="26640" y="8734"/>
                    <a:pt x="26641" y="8734"/>
                  </a:cubicBezTo>
                  <a:close/>
                  <a:moveTo>
                    <a:pt x="6874" y="8406"/>
                  </a:moveTo>
                  <a:lnTo>
                    <a:pt x="6874" y="8406"/>
                  </a:lnTo>
                  <a:cubicBezTo>
                    <a:pt x="6874" y="8406"/>
                    <a:pt x="6848" y="8406"/>
                    <a:pt x="6815" y="8465"/>
                  </a:cubicBezTo>
                  <a:cubicBezTo>
                    <a:pt x="6815" y="8465"/>
                    <a:pt x="6815" y="8491"/>
                    <a:pt x="6789" y="8517"/>
                  </a:cubicBezTo>
                  <a:cubicBezTo>
                    <a:pt x="6789" y="8544"/>
                    <a:pt x="6763" y="8544"/>
                    <a:pt x="6763" y="8570"/>
                  </a:cubicBezTo>
                  <a:cubicBezTo>
                    <a:pt x="6736" y="8570"/>
                    <a:pt x="6736" y="8596"/>
                    <a:pt x="6710" y="8596"/>
                  </a:cubicBezTo>
                  <a:cubicBezTo>
                    <a:pt x="6684" y="8655"/>
                    <a:pt x="6598" y="8734"/>
                    <a:pt x="6546" y="8793"/>
                  </a:cubicBezTo>
                  <a:cubicBezTo>
                    <a:pt x="6460" y="8846"/>
                    <a:pt x="6381" y="8898"/>
                    <a:pt x="6296" y="8958"/>
                  </a:cubicBezTo>
                  <a:cubicBezTo>
                    <a:pt x="6217" y="9010"/>
                    <a:pt x="6132" y="9063"/>
                    <a:pt x="6053" y="9122"/>
                  </a:cubicBezTo>
                  <a:cubicBezTo>
                    <a:pt x="5967" y="9174"/>
                    <a:pt x="5915" y="9227"/>
                    <a:pt x="5829" y="9253"/>
                  </a:cubicBezTo>
                  <a:cubicBezTo>
                    <a:pt x="5777" y="9286"/>
                    <a:pt x="5724" y="9339"/>
                    <a:pt x="5698" y="9339"/>
                  </a:cubicBezTo>
                  <a:cubicBezTo>
                    <a:pt x="5639" y="9365"/>
                    <a:pt x="5639" y="9391"/>
                    <a:pt x="5639" y="9391"/>
                  </a:cubicBezTo>
                  <a:cubicBezTo>
                    <a:pt x="5639" y="9391"/>
                    <a:pt x="5639" y="9365"/>
                    <a:pt x="5665" y="9339"/>
                  </a:cubicBezTo>
                  <a:cubicBezTo>
                    <a:pt x="5724" y="9312"/>
                    <a:pt x="5751" y="9253"/>
                    <a:pt x="5803" y="9227"/>
                  </a:cubicBezTo>
                  <a:cubicBezTo>
                    <a:pt x="5889" y="9174"/>
                    <a:pt x="5941" y="9122"/>
                    <a:pt x="6027" y="9063"/>
                  </a:cubicBezTo>
                  <a:cubicBezTo>
                    <a:pt x="6105" y="9010"/>
                    <a:pt x="6191" y="8958"/>
                    <a:pt x="6270" y="8898"/>
                  </a:cubicBezTo>
                  <a:cubicBezTo>
                    <a:pt x="6355" y="8846"/>
                    <a:pt x="6434" y="8793"/>
                    <a:pt x="6487" y="8734"/>
                  </a:cubicBezTo>
                  <a:cubicBezTo>
                    <a:pt x="6572" y="8682"/>
                    <a:pt x="6625" y="8629"/>
                    <a:pt x="6684" y="8570"/>
                  </a:cubicBezTo>
                  <a:cubicBezTo>
                    <a:pt x="6710" y="8570"/>
                    <a:pt x="6710" y="8544"/>
                    <a:pt x="6736" y="8544"/>
                  </a:cubicBezTo>
                  <a:cubicBezTo>
                    <a:pt x="6736" y="8517"/>
                    <a:pt x="6763" y="8517"/>
                    <a:pt x="6763" y="8491"/>
                  </a:cubicBezTo>
                  <a:cubicBezTo>
                    <a:pt x="6789" y="8491"/>
                    <a:pt x="6815" y="8465"/>
                    <a:pt x="6815" y="8432"/>
                  </a:cubicBezTo>
                  <a:cubicBezTo>
                    <a:pt x="6848" y="8406"/>
                    <a:pt x="6874" y="8406"/>
                    <a:pt x="6874" y="8406"/>
                  </a:cubicBezTo>
                  <a:close/>
                  <a:moveTo>
                    <a:pt x="17691" y="9253"/>
                  </a:moveTo>
                  <a:lnTo>
                    <a:pt x="17691" y="9286"/>
                  </a:lnTo>
                  <a:cubicBezTo>
                    <a:pt x="17658" y="9286"/>
                    <a:pt x="17658" y="9312"/>
                    <a:pt x="17631" y="9339"/>
                  </a:cubicBezTo>
                  <a:cubicBezTo>
                    <a:pt x="17605" y="9339"/>
                    <a:pt x="17605" y="9365"/>
                    <a:pt x="17579" y="9391"/>
                  </a:cubicBezTo>
                  <a:cubicBezTo>
                    <a:pt x="17553" y="9418"/>
                    <a:pt x="17493" y="9418"/>
                    <a:pt x="17467" y="9450"/>
                  </a:cubicBezTo>
                  <a:cubicBezTo>
                    <a:pt x="17441" y="9477"/>
                    <a:pt x="17415" y="9477"/>
                    <a:pt x="17388" y="9503"/>
                  </a:cubicBezTo>
                  <a:cubicBezTo>
                    <a:pt x="17362" y="9503"/>
                    <a:pt x="17303" y="9503"/>
                    <a:pt x="17277" y="9529"/>
                  </a:cubicBezTo>
                  <a:lnTo>
                    <a:pt x="17198" y="9529"/>
                  </a:lnTo>
                  <a:lnTo>
                    <a:pt x="17224" y="9503"/>
                  </a:lnTo>
                  <a:cubicBezTo>
                    <a:pt x="17224" y="9503"/>
                    <a:pt x="17250" y="9503"/>
                    <a:pt x="17277" y="9477"/>
                  </a:cubicBezTo>
                  <a:cubicBezTo>
                    <a:pt x="17303" y="9477"/>
                    <a:pt x="17329" y="9450"/>
                    <a:pt x="17362" y="9450"/>
                  </a:cubicBezTo>
                  <a:cubicBezTo>
                    <a:pt x="17388" y="9418"/>
                    <a:pt x="17415" y="9391"/>
                    <a:pt x="17441" y="9391"/>
                  </a:cubicBezTo>
                  <a:cubicBezTo>
                    <a:pt x="17467" y="9365"/>
                    <a:pt x="17493" y="9365"/>
                    <a:pt x="17526" y="9339"/>
                  </a:cubicBezTo>
                  <a:cubicBezTo>
                    <a:pt x="17553" y="9312"/>
                    <a:pt x="17579" y="9312"/>
                    <a:pt x="17605" y="9286"/>
                  </a:cubicBezTo>
                  <a:cubicBezTo>
                    <a:pt x="17631" y="9286"/>
                    <a:pt x="17658" y="9286"/>
                    <a:pt x="17658" y="9253"/>
                  </a:cubicBezTo>
                  <a:close/>
                  <a:moveTo>
                    <a:pt x="6848" y="7696"/>
                  </a:moveTo>
                  <a:lnTo>
                    <a:pt x="6848" y="7696"/>
                  </a:lnTo>
                  <a:cubicBezTo>
                    <a:pt x="6736" y="7860"/>
                    <a:pt x="6625" y="8051"/>
                    <a:pt x="6487" y="8215"/>
                  </a:cubicBezTo>
                  <a:cubicBezTo>
                    <a:pt x="6355" y="8379"/>
                    <a:pt x="6217" y="8517"/>
                    <a:pt x="6053" y="8655"/>
                  </a:cubicBezTo>
                  <a:cubicBezTo>
                    <a:pt x="5724" y="8958"/>
                    <a:pt x="5369" y="9174"/>
                    <a:pt x="4955" y="9312"/>
                  </a:cubicBezTo>
                  <a:cubicBezTo>
                    <a:pt x="4765" y="9391"/>
                    <a:pt x="4574" y="9450"/>
                    <a:pt x="4351" y="9503"/>
                  </a:cubicBezTo>
                  <a:cubicBezTo>
                    <a:pt x="4160" y="9556"/>
                    <a:pt x="3944" y="9582"/>
                    <a:pt x="3727" y="9582"/>
                  </a:cubicBezTo>
                  <a:cubicBezTo>
                    <a:pt x="3652" y="9593"/>
                    <a:pt x="3581" y="9596"/>
                    <a:pt x="3512" y="9596"/>
                  </a:cubicBezTo>
                  <a:cubicBezTo>
                    <a:pt x="3373" y="9596"/>
                    <a:pt x="3240" y="9582"/>
                    <a:pt x="3096" y="9582"/>
                  </a:cubicBezTo>
                  <a:cubicBezTo>
                    <a:pt x="2872" y="9556"/>
                    <a:pt x="2682" y="9503"/>
                    <a:pt x="2491" y="9418"/>
                  </a:cubicBezTo>
                  <a:lnTo>
                    <a:pt x="2491" y="9418"/>
                  </a:lnTo>
                  <a:cubicBezTo>
                    <a:pt x="2682" y="9477"/>
                    <a:pt x="2905" y="9503"/>
                    <a:pt x="3096" y="9503"/>
                  </a:cubicBezTo>
                  <a:cubicBezTo>
                    <a:pt x="3204" y="9516"/>
                    <a:pt x="3306" y="9523"/>
                    <a:pt x="3409" y="9523"/>
                  </a:cubicBezTo>
                  <a:cubicBezTo>
                    <a:pt x="3511" y="9523"/>
                    <a:pt x="3615" y="9516"/>
                    <a:pt x="3727" y="9503"/>
                  </a:cubicBezTo>
                  <a:cubicBezTo>
                    <a:pt x="3917" y="9477"/>
                    <a:pt x="4134" y="9450"/>
                    <a:pt x="4325" y="9391"/>
                  </a:cubicBezTo>
                  <a:cubicBezTo>
                    <a:pt x="4548" y="9339"/>
                    <a:pt x="4739" y="9286"/>
                    <a:pt x="4929" y="9201"/>
                  </a:cubicBezTo>
                  <a:cubicBezTo>
                    <a:pt x="5120" y="9148"/>
                    <a:pt x="5310" y="9036"/>
                    <a:pt x="5475" y="8958"/>
                  </a:cubicBezTo>
                  <a:cubicBezTo>
                    <a:pt x="5665" y="8846"/>
                    <a:pt x="5829" y="8734"/>
                    <a:pt x="5994" y="8596"/>
                  </a:cubicBezTo>
                  <a:cubicBezTo>
                    <a:pt x="6158" y="8465"/>
                    <a:pt x="6296" y="8327"/>
                    <a:pt x="6434" y="8189"/>
                  </a:cubicBezTo>
                  <a:cubicBezTo>
                    <a:pt x="6598" y="8024"/>
                    <a:pt x="6710" y="7860"/>
                    <a:pt x="6848" y="7696"/>
                  </a:cubicBezTo>
                  <a:close/>
                  <a:moveTo>
                    <a:pt x="21600" y="9582"/>
                  </a:moveTo>
                  <a:cubicBezTo>
                    <a:pt x="21599" y="9582"/>
                    <a:pt x="21602" y="9589"/>
                    <a:pt x="21608" y="9602"/>
                  </a:cubicBezTo>
                  <a:lnTo>
                    <a:pt x="21608" y="9602"/>
                  </a:lnTo>
                  <a:cubicBezTo>
                    <a:pt x="21605" y="9596"/>
                    <a:pt x="21603" y="9589"/>
                    <a:pt x="21600" y="9582"/>
                  </a:cubicBezTo>
                  <a:cubicBezTo>
                    <a:pt x="21600" y="9582"/>
                    <a:pt x="21600" y="9582"/>
                    <a:pt x="21600" y="9582"/>
                  </a:cubicBezTo>
                  <a:close/>
                  <a:moveTo>
                    <a:pt x="13498" y="9477"/>
                  </a:moveTo>
                  <a:cubicBezTo>
                    <a:pt x="13524" y="9477"/>
                    <a:pt x="13524" y="9503"/>
                    <a:pt x="13551" y="9503"/>
                  </a:cubicBezTo>
                  <a:lnTo>
                    <a:pt x="13583" y="9529"/>
                  </a:lnTo>
                  <a:cubicBezTo>
                    <a:pt x="13610" y="9556"/>
                    <a:pt x="13610" y="9556"/>
                    <a:pt x="13636" y="9582"/>
                  </a:cubicBezTo>
                  <a:cubicBezTo>
                    <a:pt x="13636" y="9582"/>
                    <a:pt x="13636" y="9615"/>
                    <a:pt x="13662" y="9615"/>
                  </a:cubicBezTo>
                  <a:lnTo>
                    <a:pt x="13662" y="9667"/>
                  </a:lnTo>
                  <a:cubicBezTo>
                    <a:pt x="13662" y="9667"/>
                    <a:pt x="13636" y="9667"/>
                    <a:pt x="13636" y="9641"/>
                  </a:cubicBezTo>
                  <a:lnTo>
                    <a:pt x="13583" y="9641"/>
                  </a:lnTo>
                  <a:cubicBezTo>
                    <a:pt x="13583" y="9615"/>
                    <a:pt x="13551" y="9615"/>
                    <a:pt x="13551" y="9582"/>
                  </a:cubicBezTo>
                  <a:cubicBezTo>
                    <a:pt x="13524" y="9582"/>
                    <a:pt x="13524" y="9556"/>
                    <a:pt x="13498" y="9556"/>
                  </a:cubicBezTo>
                  <a:cubicBezTo>
                    <a:pt x="13498" y="9529"/>
                    <a:pt x="13472" y="9529"/>
                    <a:pt x="13472" y="9503"/>
                  </a:cubicBezTo>
                  <a:lnTo>
                    <a:pt x="13472" y="9477"/>
                  </a:lnTo>
                  <a:close/>
                  <a:moveTo>
                    <a:pt x="20891" y="9477"/>
                  </a:moveTo>
                  <a:cubicBezTo>
                    <a:pt x="20891" y="9477"/>
                    <a:pt x="20917" y="9477"/>
                    <a:pt x="20943" y="9503"/>
                  </a:cubicBezTo>
                  <a:cubicBezTo>
                    <a:pt x="20943" y="9503"/>
                    <a:pt x="20976" y="9529"/>
                    <a:pt x="21002" y="9529"/>
                  </a:cubicBezTo>
                  <a:cubicBezTo>
                    <a:pt x="21002" y="9556"/>
                    <a:pt x="21029" y="9582"/>
                    <a:pt x="21055" y="9582"/>
                  </a:cubicBezTo>
                  <a:cubicBezTo>
                    <a:pt x="21081" y="9615"/>
                    <a:pt x="21081" y="9641"/>
                    <a:pt x="21108" y="9667"/>
                  </a:cubicBezTo>
                  <a:cubicBezTo>
                    <a:pt x="21108" y="9667"/>
                    <a:pt x="21140" y="9694"/>
                    <a:pt x="21140" y="9720"/>
                  </a:cubicBezTo>
                  <a:cubicBezTo>
                    <a:pt x="21167" y="9720"/>
                    <a:pt x="21167" y="9746"/>
                    <a:pt x="21167" y="9746"/>
                  </a:cubicBezTo>
                  <a:lnTo>
                    <a:pt x="21167" y="9779"/>
                  </a:lnTo>
                  <a:cubicBezTo>
                    <a:pt x="21140" y="9746"/>
                    <a:pt x="21140" y="9746"/>
                    <a:pt x="21108" y="9746"/>
                  </a:cubicBezTo>
                  <a:cubicBezTo>
                    <a:pt x="21108" y="9720"/>
                    <a:pt x="21081" y="9720"/>
                    <a:pt x="21055" y="9694"/>
                  </a:cubicBezTo>
                  <a:cubicBezTo>
                    <a:pt x="21029" y="9694"/>
                    <a:pt x="21029" y="9667"/>
                    <a:pt x="21002" y="9641"/>
                  </a:cubicBezTo>
                  <a:cubicBezTo>
                    <a:pt x="20976" y="9641"/>
                    <a:pt x="20976" y="9615"/>
                    <a:pt x="20943" y="9582"/>
                  </a:cubicBezTo>
                  <a:cubicBezTo>
                    <a:pt x="20917" y="9556"/>
                    <a:pt x="20917" y="9556"/>
                    <a:pt x="20917" y="9529"/>
                  </a:cubicBezTo>
                  <a:cubicBezTo>
                    <a:pt x="20891" y="9503"/>
                    <a:pt x="20891" y="9503"/>
                    <a:pt x="20891" y="9477"/>
                  </a:cubicBezTo>
                  <a:close/>
                  <a:moveTo>
                    <a:pt x="13386" y="9746"/>
                  </a:moveTo>
                  <a:cubicBezTo>
                    <a:pt x="13386" y="9746"/>
                    <a:pt x="13419" y="9779"/>
                    <a:pt x="13446" y="9779"/>
                  </a:cubicBezTo>
                  <a:cubicBezTo>
                    <a:pt x="13446" y="9779"/>
                    <a:pt x="13472" y="9779"/>
                    <a:pt x="13472" y="9805"/>
                  </a:cubicBezTo>
                  <a:cubicBezTo>
                    <a:pt x="13498" y="9805"/>
                    <a:pt x="13498" y="9832"/>
                    <a:pt x="13524" y="9832"/>
                  </a:cubicBezTo>
                  <a:lnTo>
                    <a:pt x="13551" y="9858"/>
                  </a:lnTo>
                  <a:cubicBezTo>
                    <a:pt x="13551" y="9884"/>
                    <a:pt x="13551" y="9884"/>
                    <a:pt x="13583" y="9884"/>
                  </a:cubicBezTo>
                  <a:lnTo>
                    <a:pt x="13583" y="9910"/>
                  </a:lnTo>
                  <a:lnTo>
                    <a:pt x="13524" y="9910"/>
                  </a:lnTo>
                  <a:cubicBezTo>
                    <a:pt x="13498" y="9884"/>
                    <a:pt x="13498" y="9884"/>
                    <a:pt x="13472" y="9884"/>
                  </a:cubicBezTo>
                  <a:lnTo>
                    <a:pt x="13446" y="9858"/>
                  </a:lnTo>
                  <a:cubicBezTo>
                    <a:pt x="13419" y="9858"/>
                    <a:pt x="13419" y="9832"/>
                    <a:pt x="13386" y="9832"/>
                  </a:cubicBezTo>
                  <a:cubicBezTo>
                    <a:pt x="13386" y="9805"/>
                    <a:pt x="13360" y="9805"/>
                    <a:pt x="13360" y="9805"/>
                  </a:cubicBezTo>
                  <a:cubicBezTo>
                    <a:pt x="13360" y="9779"/>
                    <a:pt x="13360" y="9779"/>
                    <a:pt x="13334" y="9746"/>
                  </a:cubicBezTo>
                  <a:close/>
                  <a:moveTo>
                    <a:pt x="5501" y="9556"/>
                  </a:moveTo>
                  <a:lnTo>
                    <a:pt x="5501" y="9582"/>
                  </a:lnTo>
                  <a:cubicBezTo>
                    <a:pt x="5501" y="9582"/>
                    <a:pt x="5475" y="9582"/>
                    <a:pt x="5475" y="9615"/>
                  </a:cubicBezTo>
                  <a:cubicBezTo>
                    <a:pt x="5448" y="9641"/>
                    <a:pt x="5396" y="9667"/>
                    <a:pt x="5337" y="9694"/>
                  </a:cubicBezTo>
                  <a:cubicBezTo>
                    <a:pt x="5258" y="9720"/>
                    <a:pt x="5205" y="9720"/>
                    <a:pt x="5120" y="9746"/>
                  </a:cubicBezTo>
                  <a:cubicBezTo>
                    <a:pt x="5041" y="9779"/>
                    <a:pt x="4955" y="9805"/>
                    <a:pt x="4877" y="9832"/>
                  </a:cubicBezTo>
                  <a:cubicBezTo>
                    <a:pt x="4791" y="9858"/>
                    <a:pt x="4712" y="9858"/>
                    <a:pt x="4627" y="9884"/>
                  </a:cubicBezTo>
                  <a:cubicBezTo>
                    <a:pt x="4548" y="9910"/>
                    <a:pt x="4463" y="9910"/>
                    <a:pt x="4410" y="9943"/>
                  </a:cubicBezTo>
                  <a:cubicBezTo>
                    <a:pt x="4351" y="9943"/>
                    <a:pt x="4298" y="9943"/>
                    <a:pt x="4246" y="9970"/>
                  </a:cubicBezTo>
                  <a:lnTo>
                    <a:pt x="4187" y="9970"/>
                  </a:lnTo>
                  <a:cubicBezTo>
                    <a:pt x="4187" y="9970"/>
                    <a:pt x="4220" y="9970"/>
                    <a:pt x="4246" y="9943"/>
                  </a:cubicBezTo>
                  <a:cubicBezTo>
                    <a:pt x="4272" y="9943"/>
                    <a:pt x="4325" y="9910"/>
                    <a:pt x="4384" y="9884"/>
                  </a:cubicBezTo>
                  <a:cubicBezTo>
                    <a:pt x="4463" y="9858"/>
                    <a:pt x="4515" y="9832"/>
                    <a:pt x="4601" y="9832"/>
                  </a:cubicBezTo>
                  <a:cubicBezTo>
                    <a:pt x="4679" y="9805"/>
                    <a:pt x="4765" y="9779"/>
                    <a:pt x="4844" y="9746"/>
                  </a:cubicBezTo>
                  <a:cubicBezTo>
                    <a:pt x="4929" y="9720"/>
                    <a:pt x="5008" y="9720"/>
                    <a:pt x="5093" y="9694"/>
                  </a:cubicBezTo>
                  <a:cubicBezTo>
                    <a:pt x="5172" y="9667"/>
                    <a:pt x="5258" y="9667"/>
                    <a:pt x="5310" y="9641"/>
                  </a:cubicBezTo>
                  <a:cubicBezTo>
                    <a:pt x="5396" y="9641"/>
                    <a:pt x="5422" y="9615"/>
                    <a:pt x="5475" y="9582"/>
                  </a:cubicBezTo>
                  <a:cubicBezTo>
                    <a:pt x="5475" y="9582"/>
                    <a:pt x="5501" y="9582"/>
                    <a:pt x="5501" y="9556"/>
                  </a:cubicBezTo>
                  <a:close/>
                  <a:moveTo>
                    <a:pt x="12105" y="6901"/>
                  </a:moveTo>
                  <a:lnTo>
                    <a:pt x="12105" y="6901"/>
                  </a:lnTo>
                  <a:cubicBezTo>
                    <a:pt x="12296" y="7091"/>
                    <a:pt x="12460" y="7315"/>
                    <a:pt x="12598" y="7558"/>
                  </a:cubicBezTo>
                  <a:cubicBezTo>
                    <a:pt x="12650" y="7610"/>
                    <a:pt x="12677" y="7696"/>
                    <a:pt x="12703" y="7748"/>
                  </a:cubicBezTo>
                  <a:cubicBezTo>
                    <a:pt x="12729" y="7808"/>
                    <a:pt x="12762" y="7886"/>
                    <a:pt x="12788" y="7939"/>
                  </a:cubicBezTo>
                  <a:cubicBezTo>
                    <a:pt x="12815" y="8024"/>
                    <a:pt x="12841" y="8077"/>
                    <a:pt x="12867" y="8136"/>
                  </a:cubicBezTo>
                  <a:lnTo>
                    <a:pt x="12926" y="8353"/>
                  </a:lnTo>
                  <a:cubicBezTo>
                    <a:pt x="12926" y="8406"/>
                    <a:pt x="12953" y="8491"/>
                    <a:pt x="12953" y="8544"/>
                  </a:cubicBezTo>
                  <a:cubicBezTo>
                    <a:pt x="12979" y="8629"/>
                    <a:pt x="13005" y="8682"/>
                    <a:pt x="13005" y="8760"/>
                  </a:cubicBezTo>
                  <a:cubicBezTo>
                    <a:pt x="13005" y="8820"/>
                    <a:pt x="13032" y="8898"/>
                    <a:pt x="13032" y="8984"/>
                  </a:cubicBezTo>
                  <a:lnTo>
                    <a:pt x="13032" y="9174"/>
                  </a:lnTo>
                  <a:lnTo>
                    <a:pt x="13032" y="9615"/>
                  </a:lnTo>
                  <a:cubicBezTo>
                    <a:pt x="13032" y="9667"/>
                    <a:pt x="13005" y="9746"/>
                    <a:pt x="13005" y="9805"/>
                  </a:cubicBezTo>
                  <a:cubicBezTo>
                    <a:pt x="12979" y="9884"/>
                    <a:pt x="12979" y="9943"/>
                    <a:pt x="12953" y="10022"/>
                  </a:cubicBezTo>
                  <a:cubicBezTo>
                    <a:pt x="12926" y="9884"/>
                    <a:pt x="12926" y="9746"/>
                    <a:pt x="12894" y="9615"/>
                  </a:cubicBezTo>
                  <a:cubicBezTo>
                    <a:pt x="12867" y="9477"/>
                    <a:pt x="12867" y="9339"/>
                    <a:pt x="12841" y="9201"/>
                  </a:cubicBezTo>
                  <a:lnTo>
                    <a:pt x="12815" y="9089"/>
                  </a:lnTo>
                  <a:cubicBezTo>
                    <a:pt x="12815" y="9063"/>
                    <a:pt x="12815" y="9036"/>
                    <a:pt x="12788" y="9010"/>
                  </a:cubicBezTo>
                  <a:cubicBezTo>
                    <a:pt x="12788" y="8925"/>
                    <a:pt x="12762" y="8872"/>
                    <a:pt x="12762" y="8820"/>
                  </a:cubicBezTo>
                  <a:cubicBezTo>
                    <a:pt x="12729" y="8734"/>
                    <a:pt x="12729" y="8682"/>
                    <a:pt x="12703" y="8596"/>
                  </a:cubicBezTo>
                  <a:cubicBezTo>
                    <a:pt x="12677" y="8544"/>
                    <a:pt x="12677" y="8491"/>
                    <a:pt x="12650" y="8406"/>
                  </a:cubicBezTo>
                  <a:lnTo>
                    <a:pt x="12598" y="8215"/>
                  </a:lnTo>
                  <a:lnTo>
                    <a:pt x="12539" y="8024"/>
                  </a:lnTo>
                  <a:cubicBezTo>
                    <a:pt x="12512" y="7913"/>
                    <a:pt x="12460" y="7775"/>
                    <a:pt x="12401" y="7643"/>
                  </a:cubicBezTo>
                  <a:cubicBezTo>
                    <a:pt x="12322" y="7394"/>
                    <a:pt x="12210" y="7150"/>
                    <a:pt x="12105" y="6901"/>
                  </a:cubicBezTo>
                  <a:close/>
                  <a:moveTo>
                    <a:pt x="3917" y="9910"/>
                  </a:moveTo>
                  <a:cubicBezTo>
                    <a:pt x="3944" y="9943"/>
                    <a:pt x="3970" y="9943"/>
                    <a:pt x="3970" y="9943"/>
                  </a:cubicBezTo>
                  <a:lnTo>
                    <a:pt x="3917" y="9943"/>
                  </a:lnTo>
                  <a:cubicBezTo>
                    <a:pt x="3891" y="9943"/>
                    <a:pt x="3858" y="9970"/>
                    <a:pt x="3832" y="9970"/>
                  </a:cubicBezTo>
                  <a:cubicBezTo>
                    <a:pt x="3779" y="9996"/>
                    <a:pt x="3727" y="9996"/>
                    <a:pt x="3668" y="9996"/>
                  </a:cubicBezTo>
                  <a:cubicBezTo>
                    <a:pt x="3615" y="10022"/>
                    <a:pt x="3562" y="10022"/>
                    <a:pt x="3503" y="10048"/>
                  </a:cubicBezTo>
                  <a:cubicBezTo>
                    <a:pt x="3451" y="10048"/>
                    <a:pt x="3398" y="10048"/>
                    <a:pt x="3339" y="10075"/>
                  </a:cubicBezTo>
                  <a:lnTo>
                    <a:pt x="3096" y="10075"/>
                  </a:lnTo>
                  <a:cubicBezTo>
                    <a:pt x="3122" y="10048"/>
                    <a:pt x="3148" y="10048"/>
                    <a:pt x="3201" y="10022"/>
                  </a:cubicBezTo>
                  <a:cubicBezTo>
                    <a:pt x="3234" y="10022"/>
                    <a:pt x="3286" y="10022"/>
                    <a:pt x="3339" y="9996"/>
                  </a:cubicBezTo>
                  <a:cubicBezTo>
                    <a:pt x="3398" y="9996"/>
                    <a:pt x="3451" y="9970"/>
                    <a:pt x="3503" y="9970"/>
                  </a:cubicBezTo>
                  <a:cubicBezTo>
                    <a:pt x="3562" y="9970"/>
                    <a:pt x="3615" y="9943"/>
                    <a:pt x="3668" y="9943"/>
                  </a:cubicBezTo>
                  <a:lnTo>
                    <a:pt x="3806" y="9943"/>
                  </a:lnTo>
                  <a:cubicBezTo>
                    <a:pt x="3832" y="9927"/>
                    <a:pt x="3853" y="9927"/>
                    <a:pt x="3871" y="9927"/>
                  </a:cubicBezTo>
                  <a:cubicBezTo>
                    <a:pt x="3889" y="9927"/>
                    <a:pt x="3904" y="9927"/>
                    <a:pt x="3917" y="9910"/>
                  </a:cubicBezTo>
                  <a:close/>
                  <a:moveTo>
                    <a:pt x="13334" y="10022"/>
                  </a:moveTo>
                  <a:cubicBezTo>
                    <a:pt x="13334" y="10048"/>
                    <a:pt x="13360" y="10048"/>
                    <a:pt x="13360" y="10048"/>
                  </a:cubicBezTo>
                  <a:cubicBezTo>
                    <a:pt x="13386" y="10048"/>
                    <a:pt x="13386" y="10075"/>
                    <a:pt x="13419" y="10075"/>
                  </a:cubicBezTo>
                  <a:lnTo>
                    <a:pt x="13446" y="10108"/>
                  </a:lnTo>
                  <a:cubicBezTo>
                    <a:pt x="13446" y="10108"/>
                    <a:pt x="13446" y="10134"/>
                    <a:pt x="13472" y="10134"/>
                  </a:cubicBezTo>
                  <a:lnTo>
                    <a:pt x="13472" y="10160"/>
                  </a:lnTo>
                  <a:lnTo>
                    <a:pt x="13419" y="10160"/>
                  </a:lnTo>
                  <a:cubicBezTo>
                    <a:pt x="13419" y="10134"/>
                    <a:pt x="13386" y="10134"/>
                    <a:pt x="13386" y="10134"/>
                  </a:cubicBezTo>
                  <a:lnTo>
                    <a:pt x="13334" y="10134"/>
                  </a:lnTo>
                  <a:cubicBezTo>
                    <a:pt x="13334" y="10108"/>
                    <a:pt x="13308" y="10108"/>
                    <a:pt x="13308" y="10108"/>
                  </a:cubicBezTo>
                  <a:cubicBezTo>
                    <a:pt x="13281" y="10075"/>
                    <a:pt x="13281" y="10075"/>
                    <a:pt x="13255" y="10048"/>
                  </a:cubicBezTo>
                  <a:lnTo>
                    <a:pt x="13255" y="10022"/>
                  </a:lnTo>
                  <a:close/>
                  <a:moveTo>
                    <a:pt x="20615" y="9556"/>
                  </a:moveTo>
                  <a:lnTo>
                    <a:pt x="20648" y="9582"/>
                  </a:lnTo>
                  <a:cubicBezTo>
                    <a:pt x="20674" y="9615"/>
                    <a:pt x="20700" y="9641"/>
                    <a:pt x="20753" y="9667"/>
                  </a:cubicBezTo>
                  <a:cubicBezTo>
                    <a:pt x="20779" y="9694"/>
                    <a:pt x="20838" y="9720"/>
                    <a:pt x="20864" y="9746"/>
                  </a:cubicBezTo>
                  <a:cubicBezTo>
                    <a:pt x="20917" y="9805"/>
                    <a:pt x="20976" y="9832"/>
                    <a:pt x="21002" y="9858"/>
                  </a:cubicBezTo>
                  <a:cubicBezTo>
                    <a:pt x="21055" y="9884"/>
                    <a:pt x="21108" y="9943"/>
                    <a:pt x="21167" y="9970"/>
                  </a:cubicBezTo>
                  <a:cubicBezTo>
                    <a:pt x="21193" y="9996"/>
                    <a:pt x="21246" y="10022"/>
                    <a:pt x="21272" y="10048"/>
                  </a:cubicBezTo>
                  <a:cubicBezTo>
                    <a:pt x="21331" y="10075"/>
                    <a:pt x="21357" y="10108"/>
                    <a:pt x="21357" y="10134"/>
                  </a:cubicBezTo>
                  <a:cubicBezTo>
                    <a:pt x="21384" y="10134"/>
                    <a:pt x="21410" y="10160"/>
                    <a:pt x="21410" y="10160"/>
                  </a:cubicBezTo>
                  <a:cubicBezTo>
                    <a:pt x="21410" y="10160"/>
                    <a:pt x="21384" y="10160"/>
                    <a:pt x="21357" y="10134"/>
                  </a:cubicBezTo>
                  <a:cubicBezTo>
                    <a:pt x="21331" y="10134"/>
                    <a:pt x="21305" y="10134"/>
                    <a:pt x="21246" y="10108"/>
                  </a:cubicBezTo>
                  <a:cubicBezTo>
                    <a:pt x="21219" y="10075"/>
                    <a:pt x="21167" y="10048"/>
                    <a:pt x="21108" y="10022"/>
                  </a:cubicBezTo>
                  <a:cubicBezTo>
                    <a:pt x="21055" y="9996"/>
                    <a:pt x="21029" y="9970"/>
                    <a:pt x="20976" y="9910"/>
                  </a:cubicBezTo>
                  <a:cubicBezTo>
                    <a:pt x="20917" y="9884"/>
                    <a:pt x="20864" y="9832"/>
                    <a:pt x="20838" y="9805"/>
                  </a:cubicBezTo>
                  <a:cubicBezTo>
                    <a:pt x="20779" y="9779"/>
                    <a:pt x="20753" y="9720"/>
                    <a:pt x="20726" y="9694"/>
                  </a:cubicBezTo>
                  <a:cubicBezTo>
                    <a:pt x="20674" y="9667"/>
                    <a:pt x="20674" y="9615"/>
                    <a:pt x="20648" y="9615"/>
                  </a:cubicBezTo>
                  <a:cubicBezTo>
                    <a:pt x="20615" y="9582"/>
                    <a:pt x="20615" y="9556"/>
                    <a:pt x="20615" y="9556"/>
                  </a:cubicBezTo>
                  <a:close/>
                  <a:moveTo>
                    <a:pt x="25602" y="7972"/>
                  </a:moveTo>
                  <a:cubicBezTo>
                    <a:pt x="25621" y="8089"/>
                    <a:pt x="25697" y="8106"/>
                    <a:pt x="25739" y="8106"/>
                  </a:cubicBezTo>
                  <a:cubicBezTo>
                    <a:pt x="25755" y="8106"/>
                    <a:pt x="25767" y="8103"/>
                    <a:pt x="25767" y="8103"/>
                  </a:cubicBezTo>
                  <a:lnTo>
                    <a:pt x="25767" y="8103"/>
                  </a:lnTo>
                  <a:cubicBezTo>
                    <a:pt x="25136" y="9694"/>
                    <a:pt x="24393" y="10160"/>
                    <a:pt x="24393" y="10160"/>
                  </a:cubicBezTo>
                  <a:cubicBezTo>
                    <a:pt x="24860" y="9667"/>
                    <a:pt x="24971" y="9286"/>
                    <a:pt x="24971" y="9286"/>
                  </a:cubicBezTo>
                  <a:cubicBezTo>
                    <a:pt x="25188" y="9148"/>
                    <a:pt x="25136" y="8958"/>
                    <a:pt x="25136" y="8958"/>
                  </a:cubicBezTo>
                  <a:cubicBezTo>
                    <a:pt x="25379" y="8629"/>
                    <a:pt x="25602" y="7972"/>
                    <a:pt x="25602" y="7972"/>
                  </a:cubicBezTo>
                  <a:close/>
                  <a:moveTo>
                    <a:pt x="13255" y="10239"/>
                  </a:moveTo>
                  <a:lnTo>
                    <a:pt x="13255" y="10272"/>
                  </a:lnTo>
                  <a:lnTo>
                    <a:pt x="13255" y="10298"/>
                  </a:lnTo>
                  <a:lnTo>
                    <a:pt x="13170" y="10298"/>
                  </a:lnTo>
                  <a:lnTo>
                    <a:pt x="13170" y="10272"/>
                  </a:lnTo>
                  <a:lnTo>
                    <a:pt x="13170" y="10239"/>
                  </a:lnTo>
                  <a:close/>
                  <a:moveTo>
                    <a:pt x="20372" y="9694"/>
                  </a:moveTo>
                  <a:cubicBezTo>
                    <a:pt x="20372" y="9694"/>
                    <a:pt x="20398" y="9720"/>
                    <a:pt x="20450" y="9746"/>
                  </a:cubicBezTo>
                  <a:cubicBezTo>
                    <a:pt x="20483" y="9779"/>
                    <a:pt x="20562" y="9832"/>
                    <a:pt x="20648" y="9884"/>
                  </a:cubicBezTo>
                  <a:cubicBezTo>
                    <a:pt x="20726" y="9943"/>
                    <a:pt x="20812" y="9996"/>
                    <a:pt x="20917" y="10075"/>
                  </a:cubicBezTo>
                  <a:cubicBezTo>
                    <a:pt x="21029" y="10134"/>
                    <a:pt x="21140" y="10213"/>
                    <a:pt x="21246" y="10272"/>
                  </a:cubicBezTo>
                  <a:cubicBezTo>
                    <a:pt x="21357" y="10351"/>
                    <a:pt x="21469" y="10403"/>
                    <a:pt x="21574" y="10462"/>
                  </a:cubicBezTo>
                  <a:cubicBezTo>
                    <a:pt x="21686" y="10515"/>
                    <a:pt x="21765" y="10600"/>
                    <a:pt x="21850" y="10627"/>
                  </a:cubicBezTo>
                  <a:cubicBezTo>
                    <a:pt x="21929" y="10679"/>
                    <a:pt x="22014" y="10705"/>
                    <a:pt x="22067" y="10732"/>
                  </a:cubicBezTo>
                  <a:cubicBezTo>
                    <a:pt x="22126" y="10791"/>
                    <a:pt x="22152" y="10791"/>
                    <a:pt x="22152" y="10791"/>
                  </a:cubicBezTo>
                  <a:cubicBezTo>
                    <a:pt x="22152" y="10791"/>
                    <a:pt x="22126" y="10791"/>
                    <a:pt x="22067" y="10765"/>
                  </a:cubicBezTo>
                  <a:cubicBezTo>
                    <a:pt x="22014" y="10732"/>
                    <a:pt x="21929" y="10705"/>
                    <a:pt x="21850" y="10679"/>
                  </a:cubicBezTo>
                  <a:cubicBezTo>
                    <a:pt x="21738" y="10627"/>
                    <a:pt x="21660" y="10568"/>
                    <a:pt x="21548" y="10515"/>
                  </a:cubicBezTo>
                  <a:cubicBezTo>
                    <a:pt x="21436" y="10462"/>
                    <a:pt x="21305" y="10403"/>
                    <a:pt x="21193" y="10324"/>
                  </a:cubicBezTo>
                  <a:cubicBezTo>
                    <a:pt x="21081" y="10272"/>
                    <a:pt x="20976" y="10186"/>
                    <a:pt x="20891" y="10134"/>
                  </a:cubicBezTo>
                  <a:cubicBezTo>
                    <a:pt x="20779" y="10048"/>
                    <a:pt x="20700" y="9996"/>
                    <a:pt x="20615" y="9910"/>
                  </a:cubicBezTo>
                  <a:cubicBezTo>
                    <a:pt x="20536" y="9858"/>
                    <a:pt x="20483" y="9805"/>
                    <a:pt x="20424" y="9779"/>
                  </a:cubicBezTo>
                  <a:cubicBezTo>
                    <a:pt x="20398" y="9720"/>
                    <a:pt x="20372" y="9694"/>
                    <a:pt x="20372" y="9694"/>
                  </a:cubicBezTo>
                  <a:close/>
                  <a:moveTo>
                    <a:pt x="7229" y="8136"/>
                  </a:moveTo>
                  <a:lnTo>
                    <a:pt x="7229" y="8136"/>
                  </a:lnTo>
                  <a:cubicBezTo>
                    <a:pt x="7203" y="8268"/>
                    <a:pt x="7144" y="8379"/>
                    <a:pt x="7091" y="8517"/>
                  </a:cubicBezTo>
                  <a:cubicBezTo>
                    <a:pt x="7065" y="8655"/>
                    <a:pt x="7012" y="8760"/>
                    <a:pt x="6953" y="8898"/>
                  </a:cubicBezTo>
                  <a:cubicBezTo>
                    <a:pt x="6901" y="9010"/>
                    <a:pt x="6848" y="9148"/>
                    <a:pt x="6763" y="9253"/>
                  </a:cubicBezTo>
                  <a:cubicBezTo>
                    <a:pt x="6736" y="9339"/>
                    <a:pt x="6710" y="9391"/>
                    <a:pt x="6684" y="9450"/>
                  </a:cubicBezTo>
                  <a:cubicBezTo>
                    <a:pt x="6651" y="9503"/>
                    <a:pt x="6625" y="9556"/>
                    <a:pt x="6572" y="9641"/>
                  </a:cubicBezTo>
                  <a:cubicBezTo>
                    <a:pt x="6460" y="9858"/>
                    <a:pt x="6296" y="10108"/>
                    <a:pt x="6132" y="10298"/>
                  </a:cubicBezTo>
                  <a:lnTo>
                    <a:pt x="6053" y="10377"/>
                  </a:lnTo>
                  <a:cubicBezTo>
                    <a:pt x="6053" y="10403"/>
                    <a:pt x="6027" y="10436"/>
                    <a:pt x="5994" y="10462"/>
                  </a:cubicBezTo>
                  <a:cubicBezTo>
                    <a:pt x="5967" y="10489"/>
                    <a:pt x="5941" y="10515"/>
                    <a:pt x="5915" y="10541"/>
                  </a:cubicBezTo>
                  <a:lnTo>
                    <a:pt x="5862" y="10600"/>
                  </a:lnTo>
                  <a:cubicBezTo>
                    <a:pt x="5829" y="10627"/>
                    <a:pt x="5803" y="10653"/>
                    <a:pt x="5777" y="10679"/>
                  </a:cubicBezTo>
                  <a:cubicBezTo>
                    <a:pt x="5751" y="10705"/>
                    <a:pt x="5724" y="10732"/>
                    <a:pt x="5698" y="10732"/>
                  </a:cubicBezTo>
                  <a:cubicBezTo>
                    <a:pt x="5639" y="10791"/>
                    <a:pt x="5586" y="10817"/>
                    <a:pt x="5534" y="10843"/>
                  </a:cubicBezTo>
                  <a:cubicBezTo>
                    <a:pt x="5639" y="10791"/>
                    <a:pt x="5724" y="10679"/>
                    <a:pt x="5829" y="10568"/>
                  </a:cubicBezTo>
                  <a:lnTo>
                    <a:pt x="5889" y="10515"/>
                  </a:lnTo>
                  <a:cubicBezTo>
                    <a:pt x="5915" y="10489"/>
                    <a:pt x="5941" y="10462"/>
                    <a:pt x="5967" y="10436"/>
                  </a:cubicBezTo>
                  <a:cubicBezTo>
                    <a:pt x="5967" y="10403"/>
                    <a:pt x="5994" y="10377"/>
                    <a:pt x="6027" y="10351"/>
                  </a:cubicBezTo>
                  <a:lnTo>
                    <a:pt x="6079" y="10272"/>
                  </a:lnTo>
                  <a:cubicBezTo>
                    <a:pt x="6132" y="10213"/>
                    <a:pt x="6158" y="10160"/>
                    <a:pt x="6191" y="10108"/>
                  </a:cubicBezTo>
                  <a:lnTo>
                    <a:pt x="6243" y="10022"/>
                  </a:lnTo>
                  <a:cubicBezTo>
                    <a:pt x="6270" y="9996"/>
                    <a:pt x="6296" y="9970"/>
                    <a:pt x="6296" y="9943"/>
                  </a:cubicBezTo>
                  <a:cubicBezTo>
                    <a:pt x="6355" y="9884"/>
                    <a:pt x="6381" y="9832"/>
                    <a:pt x="6408" y="9779"/>
                  </a:cubicBezTo>
                  <a:lnTo>
                    <a:pt x="6519" y="9582"/>
                  </a:lnTo>
                  <a:cubicBezTo>
                    <a:pt x="6546" y="9529"/>
                    <a:pt x="6572" y="9477"/>
                    <a:pt x="6625" y="9418"/>
                  </a:cubicBezTo>
                  <a:lnTo>
                    <a:pt x="6710" y="9227"/>
                  </a:lnTo>
                  <a:cubicBezTo>
                    <a:pt x="6763" y="9122"/>
                    <a:pt x="6848" y="8984"/>
                    <a:pt x="6901" y="8872"/>
                  </a:cubicBezTo>
                  <a:cubicBezTo>
                    <a:pt x="6953" y="8734"/>
                    <a:pt x="7012" y="8629"/>
                    <a:pt x="7065" y="8491"/>
                  </a:cubicBezTo>
                  <a:cubicBezTo>
                    <a:pt x="7117" y="8379"/>
                    <a:pt x="7177" y="8241"/>
                    <a:pt x="7229" y="8136"/>
                  </a:cubicBezTo>
                  <a:close/>
                  <a:moveTo>
                    <a:pt x="19879" y="9503"/>
                  </a:moveTo>
                  <a:lnTo>
                    <a:pt x="19879" y="9503"/>
                  </a:lnTo>
                  <a:cubicBezTo>
                    <a:pt x="20017" y="9667"/>
                    <a:pt x="20181" y="9805"/>
                    <a:pt x="20319" y="9943"/>
                  </a:cubicBezTo>
                  <a:cubicBezTo>
                    <a:pt x="20483" y="10048"/>
                    <a:pt x="20615" y="10186"/>
                    <a:pt x="20779" y="10298"/>
                  </a:cubicBezTo>
                  <a:cubicBezTo>
                    <a:pt x="20838" y="10324"/>
                    <a:pt x="20864" y="10351"/>
                    <a:pt x="20917" y="10377"/>
                  </a:cubicBezTo>
                  <a:lnTo>
                    <a:pt x="21029" y="10462"/>
                  </a:lnTo>
                  <a:cubicBezTo>
                    <a:pt x="21108" y="10515"/>
                    <a:pt x="21219" y="10568"/>
                    <a:pt x="21305" y="10627"/>
                  </a:cubicBezTo>
                  <a:cubicBezTo>
                    <a:pt x="21469" y="10732"/>
                    <a:pt x="21660" y="10817"/>
                    <a:pt x="21824" y="10896"/>
                  </a:cubicBezTo>
                  <a:cubicBezTo>
                    <a:pt x="21633" y="10870"/>
                    <a:pt x="21436" y="10817"/>
                    <a:pt x="21246" y="10732"/>
                  </a:cubicBezTo>
                  <a:cubicBezTo>
                    <a:pt x="21140" y="10679"/>
                    <a:pt x="21055" y="10653"/>
                    <a:pt x="20976" y="10600"/>
                  </a:cubicBezTo>
                  <a:cubicBezTo>
                    <a:pt x="20864" y="10541"/>
                    <a:pt x="20779" y="10489"/>
                    <a:pt x="20700" y="10436"/>
                  </a:cubicBezTo>
                  <a:cubicBezTo>
                    <a:pt x="20536" y="10298"/>
                    <a:pt x="20372" y="10160"/>
                    <a:pt x="20234" y="10022"/>
                  </a:cubicBezTo>
                  <a:cubicBezTo>
                    <a:pt x="20096" y="9858"/>
                    <a:pt x="19958" y="9694"/>
                    <a:pt x="19879" y="9503"/>
                  </a:cubicBezTo>
                  <a:close/>
                  <a:moveTo>
                    <a:pt x="13524" y="2275"/>
                  </a:moveTo>
                  <a:lnTo>
                    <a:pt x="13524" y="2275"/>
                  </a:lnTo>
                  <a:cubicBezTo>
                    <a:pt x="12841" y="3477"/>
                    <a:pt x="13091" y="4193"/>
                    <a:pt x="13091" y="4193"/>
                  </a:cubicBezTo>
                  <a:cubicBezTo>
                    <a:pt x="13005" y="5370"/>
                    <a:pt x="14319" y="6079"/>
                    <a:pt x="14319" y="6079"/>
                  </a:cubicBezTo>
                  <a:cubicBezTo>
                    <a:pt x="13850" y="5447"/>
                    <a:pt x="13673" y="4838"/>
                    <a:pt x="13701" y="4838"/>
                  </a:cubicBezTo>
                  <a:cubicBezTo>
                    <a:pt x="13707" y="4838"/>
                    <a:pt x="13723" y="4866"/>
                    <a:pt x="13748" y="4929"/>
                  </a:cubicBezTo>
                  <a:cubicBezTo>
                    <a:pt x="13879" y="5284"/>
                    <a:pt x="14103" y="5449"/>
                    <a:pt x="14103" y="5449"/>
                  </a:cubicBezTo>
                  <a:cubicBezTo>
                    <a:pt x="13446" y="3287"/>
                    <a:pt x="14701" y="2439"/>
                    <a:pt x="14701" y="2439"/>
                  </a:cubicBezTo>
                  <a:cubicBezTo>
                    <a:pt x="15193" y="2439"/>
                    <a:pt x="15469" y="2905"/>
                    <a:pt x="15469" y="2905"/>
                  </a:cubicBezTo>
                  <a:cubicBezTo>
                    <a:pt x="15293" y="2806"/>
                    <a:pt x="15159" y="2792"/>
                    <a:pt x="15098" y="2792"/>
                  </a:cubicBezTo>
                  <a:cubicBezTo>
                    <a:pt x="15075" y="2792"/>
                    <a:pt x="15062" y="2794"/>
                    <a:pt x="15062" y="2794"/>
                  </a:cubicBezTo>
                  <a:cubicBezTo>
                    <a:pt x="15279" y="3096"/>
                    <a:pt x="15391" y="3339"/>
                    <a:pt x="15391" y="3339"/>
                  </a:cubicBezTo>
                  <a:cubicBezTo>
                    <a:pt x="15115" y="3208"/>
                    <a:pt x="15029" y="3175"/>
                    <a:pt x="15029" y="3175"/>
                  </a:cubicBezTo>
                  <a:lnTo>
                    <a:pt x="15029" y="3175"/>
                  </a:lnTo>
                  <a:cubicBezTo>
                    <a:pt x="14569" y="5094"/>
                    <a:pt x="16291" y="6986"/>
                    <a:pt x="16291" y="6986"/>
                  </a:cubicBezTo>
                  <a:cubicBezTo>
                    <a:pt x="15555" y="5587"/>
                    <a:pt x="15745" y="4654"/>
                    <a:pt x="15745" y="4653"/>
                  </a:cubicBezTo>
                  <a:lnTo>
                    <a:pt x="15745" y="4653"/>
                  </a:lnTo>
                  <a:cubicBezTo>
                    <a:pt x="15772" y="5067"/>
                    <a:pt x="15936" y="5422"/>
                    <a:pt x="15936" y="5422"/>
                  </a:cubicBezTo>
                  <a:cubicBezTo>
                    <a:pt x="15745" y="4272"/>
                    <a:pt x="16757" y="3260"/>
                    <a:pt x="16757" y="3260"/>
                  </a:cubicBezTo>
                  <a:cubicBezTo>
                    <a:pt x="16872" y="2628"/>
                    <a:pt x="17318" y="2532"/>
                    <a:pt x="17578" y="2532"/>
                  </a:cubicBezTo>
                  <a:cubicBezTo>
                    <a:pt x="17692" y="2532"/>
                    <a:pt x="17769" y="2551"/>
                    <a:pt x="17769" y="2551"/>
                  </a:cubicBezTo>
                  <a:cubicBezTo>
                    <a:pt x="17467" y="3070"/>
                    <a:pt x="17224" y="3832"/>
                    <a:pt x="17224" y="3832"/>
                  </a:cubicBezTo>
                  <a:cubicBezTo>
                    <a:pt x="17224" y="3832"/>
                    <a:pt x="17538" y="3350"/>
                    <a:pt x="17597" y="3251"/>
                  </a:cubicBezTo>
                  <a:lnTo>
                    <a:pt x="17597" y="3251"/>
                  </a:lnTo>
                  <a:cubicBezTo>
                    <a:pt x="16872" y="4770"/>
                    <a:pt x="17277" y="5422"/>
                    <a:pt x="17277" y="5422"/>
                  </a:cubicBezTo>
                  <a:cubicBezTo>
                    <a:pt x="17250" y="5751"/>
                    <a:pt x="17060" y="5968"/>
                    <a:pt x="17060" y="5968"/>
                  </a:cubicBezTo>
                  <a:cubicBezTo>
                    <a:pt x="17329" y="5889"/>
                    <a:pt x="17467" y="5587"/>
                    <a:pt x="17467" y="5587"/>
                  </a:cubicBezTo>
                  <a:lnTo>
                    <a:pt x="17467" y="5587"/>
                  </a:lnTo>
                  <a:cubicBezTo>
                    <a:pt x="17769" y="6493"/>
                    <a:pt x="17165" y="6927"/>
                    <a:pt x="17165" y="6927"/>
                  </a:cubicBezTo>
                  <a:cubicBezTo>
                    <a:pt x="17414" y="6874"/>
                    <a:pt x="17493" y="6789"/>
                    <a:pt x="17493" y="6789"/>
                  </a:cubicBezTo>
                  <a:lnTo>
                    <a:pt x="17493" y="6789"/>
                  </a:lnTo>
                  <a:cubicBezTo>
                    <a:pt x="17388" y="7341"/>
                    <a:pt x="17033" y="7505"/>
                    <a:pt x="17033" y="7505"/>
                  </a:cubicBezTo>
                  <a:cubicBezTo>
                    <a:pt x="16508" y="8103"/>
                    <a:pt x="16593" y="8189"/>
                    <a:pt x="16593" y="8189"/>
                  </a:cubicBezTo>
                  <a:cubicBezTo>
                    <a:pt x="16757" y="7998"/>
                    <a:pt x="16974" y="7860"/>
                    <a:pt x="16974" y="7860"/>
                  </a:cubicBezTo>
                  <a:lnTo>
                    <a:pt x="16974" y="7860"/>
                  </a:lnTo>
                  <a:cubicBezTo>
                    <a:pt x="16705" y="8189"/>
                    <a:pt x="16869" y="8432"/>
                    <a:pt x="16869" y="8432"/>
                  </a:cubicBezTo>
                  <a:cubicBezTo>
                    <a:pt x="16859" y="8432"/>
                    <a:pt x="16849" y="8433"/>
                    <a:pt x="16839" y="8433"/>
                  </a:cubicBezTo>
                  <a:cubicBezTo>
                    <a:pt x="16135" y="8433"/>
                    <a:pt x="15516" y="7309"/>
                    <a:pt x="15062" y="6927"/>
                  </a:cubicBezTo>
                  <a:cubicBezTo>
                    <a:pt x="14622" y="6546"/>
                    <a:pt x="14267" y="6408"/>
                    <a:pt x="14267" y="6408"/>
                  </a:cubicBezTo>
                  <a:lnTo>
                    <a:pt x="14267" y="6408"/>
                  </a:lnTo>
                  <a:cubicBezTo>
                    <a:pt x="14701" y="6763"/>
                    <a:pt x="14839" y="7012"/>
                    <a:pt x="14839" y="7012"/>
                  </a:cubicBezTo>
                  <a:cubicBezTo>
                    <a:pt x="13583" y="6027"/>
                    <a:pt x="12650" y="6027"/>
                    <a:pt x="12269" y="6027"/>
                  </a:cubicBezTo>
                  <a:cubicBezTo>
                    <a:pt x="11744" y="5915"/>
                    <a:pt x="11579" y="5560"/>
                    <a:pt x="11579" y="5560"/>
                  </a:cubicBezTo>
                  <a:lnTo>
                    <a:pt x="11579" y="5560"/>
                  </a:lnTo>
                  <a:cubicBezTo>
                    <a:pt x="11691" y="5915"/>
                    <a:pt x="11882" y="6106"/>
                    <a:pt x="11882" y="6106"/>
                  </a:cubicBezTo>
                  <a:cubicBezTo>
                    <a:pt x="11034" y="6684"/>
                    <a:pt x="10679" y="7505"/>
                    <a:pt x="10679" y="7505"/>
                  </a:cubicBezTo>
                  <a:cubicBezTo>
                    <a:pt x="10922" y="7282"/>
                    <a:pt x="11034" y="7203"/>
                    <a:pt x="11034" y="7203"/>
                  </a:cubicBezTo>
                  <a:lnTo>
                    <a:pt x="11034" y="7203"/>
                  </a:lnTo>
                  <a:cubicBezTo>
                    <a:pt x="10048" y="9391"/>
                    <a:pt x="8491" y="10515"/>
                    <a:pt x="8491" y="10515"/>
                  </a:cubicBezTo>
                  <a:lnTo>
                    <a:pt x="8491" y="10515"/>
                  </a:lnTo>
                  <a:cubicBezTo>
                    <a:pt x="8786" y="10160"/>
                    <a:pt x="9036" y="9694"/>
                    <a:pt x="9036" y="9694"/>
                  </a:cubicBezTo>
                  <a:lnTo>
                    <a:pt x="9036" y="9694"/>
                  </a:lnTo>
                  <a:cubicBezTo>
                    <a:pt x="7531" y="10843"/>
                    <a:pt x="6598" y="10955"/>
                    <a:pt x="6598" y="10955"/>
                  </a:cubicBezTo>
                  <a:cubicBezTo>
                    <a:pt x="7144" y="9996"/>
                    <a:pt x="7229" y="8872"/>
                    <a:pt x="7229" y="8872"/>
                  </a:cubicBezTo>
                  <a:lnTo>
                    <a:pt x="7229" y="8872"/>
                  </a:lnTo>
                  <a:cubicBezTo>
                    <a:pt x="7255" y="9227"/>
                    <a:pt x="7203" y="9615"/>
                    <a:pt x="7203" y="9615"/>
                  </a:cubicBezTo>
                  <a:cubicBezTo>
                    <a:pt x="7472" y="8872"/>
                    <a:pt x="7446" y="7558"/>
                    <a:pt x="8267" y="6408"/>
                  </a:cubicBezTo>
                  <a:cubicBezTo>
                    <a:pt x="8215" y="4930"/>
                    <a:pt x="8786" y="4246"/>
                    <a:pt x="8787" y="4246"/>
                  </a:cubicBezTo>
                  <a:lnTo>
                    <a:pt x="8787" y="4246"/>
                  </a:lnTo>
                  <a:cubicBezTo>
                    <a:pt x="8543" y="6053"/>
                    <a:pt x="9858" y="8241"/>
                    <a:pt x="9858" y="8241"/>
                  </a:cubicBezTo>
                  <a:cubicBezTo>
                    <a:pt x="8924" y="5698"/>
                    <a:pt x="9391" y="4686"/>
                    <a:pt x="9391" y="4686"/>
                  </a:cubicBezTo>
                  <a:cubicBezTo>
                    <a:pt x="9253" y="3806"/>
                    <a:pt x="10515" y="3122"/>
                    <a:pt x="10515" y="3122"/>
                  </a:cubicBezTo>
                  <a:lnTo>
                    <a:pt x="10515" y="3122"/>
                  </a:lnTo>
                  <a:cubicBezTo>
                    <a:pt x="9884" y="3806"/>
                    <a:pt x="9969" y="4272"/>
                    <a:pt x="9969" y="4272"/>
                  </a:cubicBezTo>
                  <a:cubicBezTo>
                    <a:pt x="9693" y="5613"/>
                    <a:pt x="10653" y="6848"/>
                    <a:pt x="10653" y="6848"/>
                  </a:cubicBezTo>
                  <a:cubicBezTo>
                    <a:pt x="9884" y="4791"/>
                    <a:pt x="10298" y="4325"/>
                    <a:pt x="10298" y="4325"/>
                  </a:cubicBezTo>
                  <a:cubicBezTo>
                    <a:pt x="10377" y="3615"/>
                    <a:pt x="11389" y="3149"/>
                    <a:pt x="11389" y="3149"/>
                  </a:cubicBezTo>
                  <a:lnTo>
                    <a:pt x="11389" y="3149"/>
                  </a:lnTo>
                  <a:cubicBezTo>
                    <a:pt x="11172" y="3944"/>
                    <a:pt x="11415" y="4193"/>
                    <a:pt x="11415" y="4193"/>
                  </a:cubicBezTo>
                  <a:cubicBezTo>
                    <a:pt x="11829" y="5205"/>
                    <a:pt x="12598" y="5475"/>
                    <a:pt x="12598" y="5475"/>
                  </a:cubicBezTo>
                  <a:lnTo>
                    <a:pt x="12598" y="5475"/>
                  </a:lnTo>
                  <a:cubicBezTo>
                    <a:pt x="11415" y="3996"/>
                    <a:pt x="12046" y="3536"/>
                    <a:pt x="12046" y="3536"/>
                  </a:cubicBezTo>
                  <a:cubicBezTo>
                    <a:pt x="12131" y="2577"/>
                    <a:pt x="13524" y="2275"/>
                    <a:pt x="13524" y="2275"/>
                  </a:cubicBezTo>
                  <a:close/>
                  <a:moveTo>
                    <a:pt x="6487" y="10239"/>
                  </a:moveTo>
                  <a:lnTo>
                    <a:pt x="6460" y="10272"/>
                  </a:lnTo>
                  <a:cubicBezTo>
                    <a:pt x="6434" y="10324"/>
                    <a:pt x="6381" y="10351"/>
                    <a:pt x="6322" y="10403"/>
                  </a:cubicBezTo>
                  <a:cubicBezTo>
                    <a:pt x="6270" y="10462"/>
                    <a:pt x="6217" y="10515"/>
                    <a:pt x="6132" y="10568"/>
                  </a:cubicBezTo>
                  <a:cubicBezTo>
                    <a:pt x="6079" y="10627"/>
                    <a:pt x="5994" y="10679"/>
                    <a:pt x="5915" y="10765"/>
                  </a:cubicBezTo>
                  <a:cubicBezTo>
                    <a:pt x="5829" y="10817"/>
                    <a:pt x="5777" y="10870"/>
                    <a:pt x="5698" y="10929"/>
                  </a:cubicBezTo>
                  <a:cubicBezTo>
                    <a:pt x="5613" y="10981"/>
                    <a:pt x="5560" y="11034"/>
                    <a:pt x="5501" y="11093"/>
                  </a:cubicBezTo>
                  <a:cubicBezTo>
                    <a:pt x="5422" y="11119"/>
                    <a:pt x="5369" y="11146"/>
                    <a:pt x="5337" y="11172"/>
                  </a:cubicBezTo>
                  <a:cubicBezTo>
                    <a:pt x="5369" y="11146"/>
                    <a:pt x="5422" y="11093"/>
                    <a:pt x="5475" y="11034"/>
                  </a:cubicBezTo>
                  <a:cubicBezTo>
                    <a:pt x="5534" y="11008"/>
                    <a:pt x="5586" y="10929"/>
                    <a:pt x="5639" y="10870"/>
                  </a:cubicBezTo>
                  <a:cubicBezTo>
                    <a:pt x="5724" y="10817"/>
                    <a:pt x="5803" y="10765"/>
                    <a:pt x="5862" y="10705"/>
                  </a:cubicBezTo>
                  <a:cubicBezTo>
                    <a:pt x="5941" y="10627"/>
                    <a:pt x="6027" y="10568"/>
                    <a:pt x="6105" y="10515"/>
                  </a:cubicBezTo>
                  <a:cubicBezTo>
                    <a:pt x="6158" y="10462"/>
                    <a:pt x="6243" y="10403"/>
                    <a:pt x="6296" y="10377"/>
                  </a:cubicBezTo>
                  <a:cubicBezTo>
                    <a:pt x="6355" y="10324"/>
                    <a:pt x="6408" y="10298"/>
                    <a:pt x="6434" y="10272"/>
                  </a:cubicBezTo>
                  <a:lnTo>
                    <a:pt x="6487" y="10239"/>
                  </a:lnTo>
                  <a:close/>
                  <a:moveTo>
                    <a:pt x="11717" y="7446"/>
                  </a:moveTo>
                  <a:lnTo>
                    <a:pt x="11717" y="7446"/>
                  </a:lnTo>
                  <a:cubicBezTo>
                    <a:pt x="12490" y="8847"/>
                    <a:pt x="12881" y="11365"/>
                    <a:pt x="12793" y="11365"/>
                  </a:cubicBezTo>
                  <a:cubicBezTo>
                    <a:pt x="12777" y="11365"/>
                    <a:pt x="12748" y="11289"/>
                    <a:pt x="12703" y="11119"/>
                  </a:cubicBezTo>
                  <a:cubicBezTo>
                    <a:pt x="12401" y="9943"/>
                    <a:pt x="11993" y="9641"/>
                    <a:pt x="11941" y="9312"/>
                  </a:cubicBezTo>
                  <a:cubicBezTo>
                    <a:pt x="11855" y="8984"/>
                    <a:pt x="11829" y="8984"/>
                    <a:pt x="11803" y="8596"/>
                  </a:cubicBezTo>
                  <a:cubicBezTo>
                    <a:pt x="11776" y="8241"/>
                    <a:pt x="11717" y="7446"/>
                    <a:pt x="11717" y="7446"/>
                  </a:cubicBezTo>
                  <a:close/>
                  <a:moveTo>
                    <a:pt x="5803" y="11093"/>
                  </a:moveTo>
                  <a:cubicBezTo>
                    <a:pt x="5803" y="11119"/>
                    <a:pt x="5777" y="11146"/>
                    <a:pt x="5751" y="11172"/>
                  </a:cubicBezTo>
                  <a:cubicBezTo>
                    <a:pt x="5724" y="11198"/>
                    <a:pt x="5698" y="11225"/>
                    <a:pt x="5665" y="11257"/>
                  </a:cubicBezTo>
                  <a:cubicBezTo>
                    <a:pt x="5613" y="11284"/>
                    <a:pt x="5586" y="11310"/>
                    <a:pt x="5560" y="11363"/>
                  </a:cubicBezTo>
                  <a:cubicBezTo>
                    <a:pt x="5534" y="11389"/>
                    <a:pt x="5501" y="11422"/>
                    <a:pt x="5448" y="11448"/>
                  </a:cubicBezTo>
                  <a:cubicBezTo>
                    <a:pt x="5422" y="11501"/>
                    <a:pt x="5396" y="11527"/>
                    <a:pt x="5369" y="11553"/>
                  </a:cubicBezTo>
                  <a:cubicBezTo>
                    <a:pt x="5337" y="11586"/>
                    <a:pt x="5337" y="11612"/>
                    <a:pt x="5310" y="11612"/>
                  </a:cubicBezTo>
                  <a:cubicBezTo>
                    <a:pt x="5310" y="11586"/>
                    <a:pt x="5310" y="11553"/>
                    <a:pt x="5337" y="11527"/>
                  </a:cubicBezTo>
                  <a:cubicBezTo>
                    <a:pt x="5369" y="11501"/>
                    <a:pt x="5369" y="11448"/>
                    <a:pt x="5422" y="11422"/>
                  </a:cubicBezTo>
                  <a:cubicBezTo>
                    <a:pt x="5448" y="11389"/>
                    <a:pt x="5475" y="11336"/>
                    <a:pt x="5501" y="11310"/>
                  </a:cubicBezTo>
                  <a:cubicBezTo>
                    <a:pt x="5534" y="11257"/>
                    <a:pt x="5586" y="11225"/>
                    <a:pt x="5613" y="11198"/>
                  </a:cubicBezTo>
                  <a:cubicBezTo>
                    <a:pt x="5639" y="11172"/>
                    <a:pt x="5698" y="11146"/>
                    <a:pt x="5724" y="11119"/>
                  </a:cubicBezTo>
                  <a:cubicBezTo>
                    <a:pt x="5751" y="11119"/>
                    <a:pt x="5777" y="11093"/>
                    <a:pt x="5803" y="11093"/>
                  </a:cubicBezTo>
                  <a:close/>
                  <a:moveTo>
                    <a:pt x="11389" y="6927"/>
                  </a:moveTo>
                  <a:lnTo>
                    <a:pt x="11389" y="6927"/>
                  </a:lnTo>
                  <a:cubicBezTo>
                    <a:pt x="11251" y="7479"/>
                    <a:pt x="11060" y="7998"/>
                    <a:pt x="10817" y="8491"/>
                  </a:cubicBezTo>
                  <a:cubicBezTo>
                    <a:pt x="10541" y="8958"/>
                    <a:pt x="10239" y="9418"/>
                    <a:pt x="9884" y="9858"/>
                  </a:cubicBezTo>
                  <a:cubicBezTo>
                    <a:pt x="9529" y="10272"/>
                    <a:pt x="9115" y="10627"/>
                    <a:pt x="8655" y="10955"/>
                  </a:cubicBezTo>
                  <a:cubicBezTo>
                    <a:pt x="8432" y="11119"/>
                    <a:pt x="8189" y="11257"/>
                    <a:pt x="7939" y="11363"/>
                  </a:cubicBezTo>
                  <a:cubicBezTo>
                    <a:pt x="7696" y="11501"/>
                    <a:pt x="7446" y="11612"/>
                    <a:pt x="7177" y="11665"/>
                  </a:cubicBezTo>
                  <a:cubicBezTo>
                    <a:pt x="7420" y="11553"/>
                    <a:pt x="7669" y="11448"/>
                    <a:pt x="7886" y="11284"/>
                  </a:cubicBezTo>
                  <a:cubicBezTo>
                    <a:pt x="8129" y="11146"/>
                    <a:pt x="8353" y="10981"/>
                    <a:pt x="8570" y="10817"/>
                  </a:cubicBezTo>
                  <a:cubicBezTo>
                    <a:pt x="8787" y="10653"/>
                    <a:pt x="8984" y="10489"/>
                    <a:pt x="9174" y="10298"/>
                  </a:cubicBezTo>
                  <a:cubicBezTo>
                    <a:pt x="9365" y="10108"/>
                    <a:pt x="9555" y="9910"/>
                    <a:pt x="9746" y="9720"/>
                  </a:cubicBezTo>
                  <a:cubicBezTo>
                    <a:pt x="9910" y="9529"/>
                    <a:pt x="10074" y="9312"/>
                    <a:pt x="10239" y="9089"/>
                  </a:cubicBezTo>
                  <a:cubicBezTo>
                    <a:pt x="10324" y="8984"/>
                    <a:pt x="10377" y="8872"/>
                    <a:pt x="10462" y="8760"/>
                  </a:cubicBezTo>
                  <a:cubicBezTo>
                    <a:pt x="10488" y="8682"/>
                    <a:pt x="10541" y="8629"/>
                    <a:pt x="10567" y="8570"/>
                  </a:cubicBezTo>
                  <a:cubicBezTo>
                    <a:pt x="10594" y="8517"/>
                    <a:pt x="10653" y="8465"/>
                    <a:pt x="10679" y="8406"/>
                  </a:cubicBezTo>
                  <a:cubicBezTo>
                    <a:pt x="10955" y="7939"/>
                    <a:pt x="11172" y="7446"/>
                    <a:pt x="11389" y="6927"/>
                  </a:cubicBezTo>
                  <a:close/>
                  <a:moveTo>
                    <a:pt x="11803" y="9694"/>
                  </a:moveTo>
                  <a:cubicBezTo>
                    <a:pt x="12512" y="10679"/>
                    <a:pt x="12565" y="11803"/>
                    <a:pt x="12565" y="11803"/>
                  </a:cubicBezTo>
                  <a:lnTo>
                    <a:pt x="12322" y="11119"/>
                  </a:lnTo>
                  <a:lnTo>
                    <a:pt x="12401" y="11882"/>
                  </a:lnTo>
                  <a:cubicBezTo>
                    <a:pt x="11803" y="11060"/>
                    <a:pt x="11803" y="10325"/>
                    <a:pt x="11803" y="10324"/>
                  </a:cubicBezTo>
                  <a:lnTo>
                    <a:pt x="11803" y="10324"/>
                  </a:lnTo>
                  <a:cubicBezTo>
                    <a:pt x="11935" y="10557"/>
                    <a:pt x="12091" y="11097"/>
                    <a:pt x="12127" y="11097"/>
                  </a:cubicBezTo>
                  <a:cubicBezTo>
                    <a:pt x="12129" y="11097"/>
                    <a:pt x="12130" y="11095"/>
                    <a:pt x="12131" y="11093"/>
                  </a:cubicBezTo>
                  <a:cubicBezTo>
                    <a:pt x="12131" y="11034"/>
                    <a:pt x="11803" y="9694"/>
                    <a:pt x="11803" y="9694"/>
                  </a:cubicBezTo>
                  <a:close/>
                  <a:moveTo>
                    <a:pt x="6053" y="11363"/>
                  </a:moveTo>
                  <a:cubicBezTo>
                    <a:pt x="6053" y="11364"/>
                    <a:pt x="6052" y="11390"/>
                    <a:pt x="6027" y="11422"/>
                  </a:cubicBezTo>
                  <a:cubicBezTo>
                    <a:pt x="6027" y="11448"/>
                    <a:pt x="5994" y="11474"/>
                    <a:pt x="5941" y="11501"/>
                  </a:cubicBezTo>
                  <a:cubicBezTo>
                    <a:pt x="5915" y="11527"/>
                    <a:pt x="5862" y="11586"/>
                    <a:pt x="5829" y="11612"/>
                  </a:cubicBezTo>
                  <a:cubicBezTo>
                    <a:pt x="5777" y="11639"/>
                    <a:pt x="5724" y="11691"/>
                    <a:pt x="5698" y="11750"/>
                  </a:cubicBezTo>
                  <a:cubicBezTo>
                    <a:pt x="5639" y="11777"/>
                    <a:pt x="5586" y="11829"/>
                    <a:pt x="5560" y="11882"/>
                  </a:cubicBezTo>
                  <a:cubicBezTo>
                    <a:pt x="5534" y="11915"/>
                    <a:pt x="5475" y="11967"/>
                    <a:pt x="5448" y="11993"/>
                  </a:cubicBezTo>
                  <a:cubicBezTo>
                    <a:pt x="5422" y="12046"/>
                    <a:pt x="5396" y="12079"/>
                    <a:pt x="5396" y="12105"/>
                  </a:cubicBezTo>
                  <a:cubicBezTo>
                    <a:pt x="5369" y="12105"/>
                    <a:pt x="5369" y="12131"/>
                    <a:pt x="5369" y="12131"/>
                  </a:cubicBezTo>
                  <a:lnTo>
                    <a:pt x="5369" y="12079"/>
                  </a:lnTo>
                  <a:cubicBezTo>
                    <a:pt x="5396" y="12046"/>
                    <a:pt x="5396" y="12020"/>
                    <a:pt x="5422" y="11967"/>
                  </a:cubicBezTo>
                  <a:cubicBezTo>
                    <a:pt x="5448" y="11941"/>
                    <a:pt x="5475" y="11882"/>
                    <a:pt x="5501" y="11829"/>
                  </a:cubicBezTo>
                  <a:cubicBezTo>
                    <a:pt x="5534" y="11777"/>
                    <a:pt x="5586" y="11717"/>
                    <a:pt x="5639" y="11691"/>
                  </a:cubicBezTo>
                  <a:cubicBezTo>
                    <a:pt x="5665" y="11639"/>
                    <a:pt x="5724" y="11586"/>
                    <a:pt x="5777" y="11553"/>
                  </a:cubicBezTo>
                  <a:cubicBezTo>
                    <a:pt x="5829" y="11527"/>
                    <a:pt x="5889" y="11501"/>
                    <a:pt x="5915" y="11474"/>
                  </a:cubicBezTo>
                  <a:cubicBezTo>
                    <a:pt x="5967" y="11448"/>
                    <a:pt x="5994" y="11422"/>
                    <a:pt x="6027" y="11389"/>
                  </a:cubicBezTo>
                  <a:cubicBezTo>
                    <a:pt x="6052" y="11389"/>
                    <a:pt x="6053" y="11364"/>
                    <a:pt x="6053" y="11363"/>
                  </a:cubicBezTo>
                  <a:close/>
                  <a:moveTo>
                    <a:pt x="5915" y="11855"/>
                  </a:moveTo>
                  <a:lnTo>
                    <a:pt x="5889" y="11882"/>
                  </a:lnTo>
                  <a:cubicBezTo>
                    <a:pt x="5862" y="11915"/>
                    <a:pt x="5862" y="11941"/>
                    <a:pt x="5829" y="11967"/>
                  </a:cubicBezTo>
                  <a:cubicBezTo>
                    <a:pt x="5803" y="11993"/>
                    <a:pt x="5777" y="12020"/>
                    <a:pt x="5724" y="12046"/>
                  </a:cubicBezTo>
                  <a:cubicBezTo>
                    <a:pt x="5698" y="12105"/>
                    <a:pt x="5665" y="12131"/>
                    <a:pt x="5639" y="12184"/>
                  </a:cubicBezTo>
                  <a:cubicBezTo>
                    <a:pt x="5613" y="12210"/>
                    <a:pt x="5560" y="12269"/>
                    <a:pt x="5534" y="12296"/>
                  </a:cubicBezTo>
                  <a:cubicBezTo>
                    <a:pt x="5501" y="12348"/>
                    <a:pt x="5475" y="12375"/>
                    <a:pt x="5448" y="12407"/>
                  </a:cubicBezTo>
                  <a:cubicBezTo>
                    <a:pt x="5448" y="12460"/>
                    <a:pt x="5422" y="12486"/>
                    <a:pt x="5396" y="12486"/>
                  </a:cubicBezTo>
                  <a:cubicBezTo>
                    <a:pt x="5396" y="12460"/>
                    <a:pt x="5396" y="12434"/>
                    <a:pt x="5422" y="12407"/>
                  </a:cubicBezTo>
                  <a:cubicBezTo>
                    <a:pt x="5448" y="12348"/>
                    <a:pt x="5448" y="12322"/>
                    <a:pt x="5475" y="12269"/>
                  </a:cubicBezTo>
                  <a:cubicBezTo>
                    <a:pt x="5501" y="12210"/>
                    <a:pt x="5534" y="12184"/>
                    <a:pt x="5586" y="12131"/>
                  </a:cubicBezTo>
                  <a:cubicBezTo>
                    <a:pt x="5613" y="12079"/>
                    <a:pt x="5639" y="12046"/>
                    <a:pt x="5698" y="12020"/>
                  </a:cubicBezTo>
                  <a:cubicBezTo>
                    <a:pt x="5724" y="11967"/>
                    <a:pt x="5751" y="11941"/>
                    <a:pt x="5803" y="11915"/>
                  </a:cubicBezTo>
                  <a:cubicBezTo>
                    <a:pt x="5829" y="11915"/>
                    <a:pt x="5862" y="11882"/>
                    <a:pt x="5889" y="11882"/>
                  </a:cubicBezTo>
                  <a:cubicBezTo>
                    <a:pt x="5889" y="11855"/>
                    <a:pt x="5915" y="11855"/>
                    <a:pt x="5915" y="11855"/>
                  </a:cubicBezTo>
                  <a:close/>
                  <a:moveTo>
                    <a:pt x="22974" y="12046"/>
                  </a:moveTo>
                  <a:cubicBezTo>
                    <a:pt x="22974" y="12046"/>
                    <a:pt x="23000" y="12046"/>
                    <a:pt x="23000" y="12079"/>
                  </a:cubicBezTo>
                  <a:cubicBezTo>
                    <a:pt x="23000" y="12079"/>
                    <a:pt x="23026" y="12105"/>
                    <a:pt x="23026" y="12131"/>
                  </a:cubicBezTo>
                  <a:cubicBezTo>
                    <a:pt x="23026" y="12158"/>
                    <a:pt x="23026" y="12184"/>
                    <a:pt x="23053" y="12210"/>
                  </a:cubicBezTo>
                  <a:lnTo>
                    <a:pt x="23053" y="12322"/>
                  </a:lnTo>
                  <a:cubicBezTo>
                    <a:pt x="23053" y="12348"/>
                    <a:pt x="23053" y="12375"/>
                    <a:pt x="23026" y="12407"/>
                  </a:cubicBezTo>
                  <a:cubicBezTo>
                    <a:pt x="23026" y="12434"/>
                    <a:pt x="23026" y="12460"/>
                    <a:pt x="23000" y="12486"/>
                  </a:cubicBezTo>
                  <a:cubicBezTo>
                    <a:pt x="23000" y="12513"/>
                    <a:pt x="23000" y="12539"/>
                    <a:pt x="22974" y="12539"/>
                  </a:cubicBezTo>
                  <a:lnTo>
                    <a:pt x="22974" y="12486"/>
                  </a:lnTo>
                  <a:lnTo>
                    <a:pt x="22974" y="12407"/>
                  </a:lnTo>
                  <a:lnTo>
                    <a:pt x="22974" y="12296"/>
                  </a:lnTo>
                  <a:lnTo>
                    <a:pt x="22974" y="12210"/>
                  </a:lnTo>
                  <a:lnTo>
                    <a:pt x="22974" y="12131"/>
                  </a:lnTo>
                  <a:lnTo>
                    <a:pt x="22974" y="12079"/>
                  </a:lnTo>
                  <a:lnTo>
                    <a:pt x="22974" y="12046"/>
                  </a:lnTo>
                  <a:close/>
                  <a:moveTo>
                    <a:pt x="5829" y="12269"/>
                  </a:moveTo>
                  <a:cubicBezTo>
                    <a:pt x="5803" y="12296"/>
                    <a:pt x="5803" y="12322"/>
                    <a:pt x="5777" y="12322"/>
                  </a:cubicBezTo>
                  <a:cubicBezTo>
                    <a:pt x="5751" y="12348"/>
                    <a:pt x="5724" y="12407"/>
                    <a:pt x="5698" y="12434"/>
                  </a:cubicBezTo>
                  <a:cubicBezTo>
                    <a:pt x="5665" y="12460"/>
                    <a:pt x="5639" y="12486"/>
                    <a:pt x="5613" y="12539"/>
                  </a:cubicBezTo>
                  <a:cubicBezTo>
                    <a:pt x="5586" y="12572"/>
                    <a:pt x="5560" y="12624"/>
                    <a:pt x="5560" y="12651"/>
                  </a:cubicBezTo>
                  <a:cubicBezTo>
                    <a:pt x="5534" y="12677"/>
                    <a:pt x="5501" y="12703"/>
                    <a:pt x="5501" y="12762"/>
                  </a:cubicBezTo>
                  <a:cubicBezTo>
                    <a:pt x="5475" y="12789"/>
                    <a:pt x="5448" y="12815"/>
                    <a:pt x="5448" y="12815"/>
                  </a:cubicBezTo>
                  <a:cubicBezTo>
                    <a:pt x="5448" y="12841"/>
                    <a:pt x="5422" y="12841"/>
                    <a:pt x="5422" y="12841"/>
                  </a:cubicBezTo>
                  <a:lnTo>
                    <a:pt x="5422" y="12815"/>
                  </a:lnTo>
                  <a:cubicBezTo>
                    <a:pt x="5448" y="12789"/>
                    <a:pt x="5448" y="12762"/>
                    <a:pt x="5448" y="12736"/>
                  </a:cubicBezTo>
                  <a:cubicBezTo>
                    <a:pt x="5448" y="12703"/>
                    <a:pt x="5475" y="12651"/>
                    <a:pt x="5501" y="12624"/>
                  </a:cubicBezTo>
                  <a:cubicBezTo>
                    <a:pt x="5501" y="12572"/>
                    <a:pt x="5534" y="12539"/>
                    <a:pt x="5560" y="12486"/>
                  </a:cubicBezTo>
                  <a:cubicBezTo>
                    <a:pt x="5586" y="12460"/>
                    <a:pt x="5613" y="12407"/>
                    <a:pt x="5639" y="12375"/>
                  </a:cubicBezTo>
                  <a:cubicBezTo>
                    <a:pt x="5665" y="12348"/>
                    <a:pt x="5724" y="12322"/>
                    <a:pt x="5751" y="12296"/>
                  </a:cubicBezTo>
                  <a:cubicBezTo>
                    <a:pt x="5777" y="12296"/>
                    <a:pt x="5803" y="12269"/>
                    <a:pt x="5829" y="12269"/>
                  </a:cubicBezTo>
                  <a:close/>
                  <a:moveTo>
                    <a:pt x="11553" y="10679"/>
                  </a:moveTo>
                  <a:cubicBezTo>
                    <a:pt x="11829" y="12079"/>
                    <a:pt x="12650" y="12927"/>
                    <a:pt x="12650" y="12927"/>
                  </a:cubicBezTo>
                  <a:cubicBezTo>
                    <a:pt x="12650" y="12927"/>
                    <a:pt x="11744" y="12651"/>
                    <a:pt x="11500" y="12046"/>
                  </a:cubicBezTo>
                  <a:cubicBezTo>
                    <a:pt x="11691" y="11829"/>
                    <a:pt x="11579" y="11527"/>
                    <a:pt x="11579" y="11527"/>
                  </a:cubicBezTo>
                  <a:cubicBezTo>
                    <a:pt x="11500" y="11093"/>
                    <a:pt x="11553" y="10679"/>
                    <a:pt x="11553" y="10679"/>
                  </a:cubicBezTo>
                  <a:close/>
                  <a:moveTo>
                    <a:pt x="13446" y="12841"/>
                  </a:moveTo>
                  <a:cubicBezTo>
                    <a:pt x="13472" y="12841"/>
                    <a:pt x="13472" y="12867"/>
                    <a:pt x="13498" y="12867"/>
                  </a:cubicBezTo>
                  <a:cubicBezTo>
                    <a:pt x="13524" y="12867"/>
                    <a:pt x="13524" y="12900"/>
                    <a:pt x="13551" y="12900"/>
                  </a:cubicBezTo>
                  <a:lnTo>
                    <a:pt x="13583" y="12927"/>
                  </a:lnTo>
                  <a:lnTo>
                    <a:pt x="13610" y="12953"/>
                  </a:lnTo>
                  <a:lnTo>
                    <a:pt x="13610" y="12979"/>
                  </a:lnTo>
                  <a:lnTo>
                    <a:pt x="13551" y="12979"/>
                  </a:lnTo>
                  <a:cubicBezTo>
                    <a:pt x="13551" y="12953"/>
                    <a:pt x="13524" y="12953"/>
                    <a:pt x="13524" y="12953"/>
                  </a:cubicBezTo>
                  <a:cubicBezTo>
                    <a:pt x="13498" y="12953"/>
                    <a:pt x="13472" y="12953"/>
                    <a:pt x="13472" y="12927"/>
                  </a:cubicBezTo>
                  <a:cubicBezTo>
                    <a:pt x="13446" y="12927"/>
                    <a:pt x="13446" y="12927"/>
                    <a:pt x="13419" y="12900"/>
                  </a:cubicBezTo>
                  <a:cubicBezTo>
                    <a:pt x="13419" y="12900"/>
                    <a:pt x="13386" y="12900"/>
                    <a:pt x="13386" y="12867"/>
                  </a:cubicBezTo>
                  <a:cubicBezTo>
                    <a:pt x="13360" y="12867"/>
                    <a:pt x="13360" y="12841"/>
                    <a:pt x="13360" y="12841"/>
                  </a:cubicBezTo>
                  <a:close/>
                  <a:moveTo>
                    <a:pt x="13117" y="12927"/>
                  </a:moveTo>
                  <a:cubicBezTo>
                    <a:pt x="13143" y="12953"/>
                    <a:pt x="13143" y="12953"/>
                    <a:pt x="13170" y="12953"/>
                  </a:cubicBezTo>
                  <a:cubicBezTo>
                    <a:pt x="13196" y="12979"/>
                    <a:pt x="13222" y="12979"/>
                    <a:pt x="13255" y="13005"/>
                  </a:cubicBezTo>
                  <a:cubicBezTo>
                    <a:pt x="13255" y="13005"/>
                    <a:pt x="13281" y="13032"/>
                    <a:pt x="13308" y="13032"/>
                  </a:cubicBezTo>
                  <a:cubicBezTo>
                    <a:pt x="13334" y="13065"/>
                    <a:pt x="13360" y="13091"/>
                    <a:pt x="13386" y="13091"/>
                  </a:cubicBezTo>
                  <a:cubicBezTo>
                    <a:pt x="13386" y="13117"/>
                    <a:pt x="13419" y="13117"/>
                    <a:pt x="13446" y="13143"/>
                  </a:cubicBezTo>
                  <a:lnTo>
                    <a:pt x="13472" y="13170"/>
                  </a:lnTo>
                  <a:lnTo>
                    <a:pt x="13498" y="13196"/>
                  </a:lnTo>
                  <a:lnTo>
                    <a:pt x="13472" y="13196"/>
                  </a:lnTo>
                  <a:cubicBezTo>
                    <a:pt x="13472" y="13196"/>
                    <a:pt x="13446" y="13196"/>
                    <a:pt x="13419" y="13170"/>
                  </a:cubicBezTo>
                  <a:cubicBezTo>
                    <a:pt x="13386" y="13170"/>
                    <a:pt x="13360" y="13170"/>
                    <a:pt x="13334" y="13143"/>
                  </a:cubicBezTo>
                  <a:cubicBezTo>
                    <a:pt x="13308" y="13143"/>
                    <a:pt x="13308" y="13117"/>
                    <a:pt x="13281" y="13117"/>
                  </a:cubicBezTo>
                  <a:cubicBezTo>
                    <a:pt x="13255" y="13091"/>
                    <a:pt x="13222" y="13065"/>
                    <a:pt x="13196" y="13065"/>
                  </a:cubicBezTo>
                  <a:cubicBezTo>
                    <a:pt x="13170" y="13032"/>
                    <a:pt x="13170" y="13005"/>
                    <a:pt x="13143" y="12979"/>
                  </a:cubicBezTo>
                  <a:lnTo>
                    <a:pt x="13117" y="12953"/>
                  </a:lnTo>
                  <a:lnTo>
                    <a:pt x="13117" y="12927"/>
                  </a:lnTo>
                  <a:close/>
                  <a:moveTo>
                    <a:pt x="22862" y="12703"/>
                  </a:moveTo>
                  <a:lnTo>
                    <a:pt x="22862" y="12736"/>
                  </a:lnTo>
                  <a:cubicBezTo>
                    <a:pt x="22836" y="12762"/>
                    <a:pt x="22836" y="12789"/>
                    <a:pt x="22809" y="12815"/>
                  </a:cubicBezTo>
                  <a:cubicBezTo>
                    <a:pt x="22783" y="12841"/>
                    <a:pt x="22750" y="12867"/>
                    <a:pt x="22724" y="12900"/>
                  </a:cubicBezTo>
                  <a:cubicBezTo>
                    <a:pt x="22671" y="12927"/>
                    <a:pt x="22645" y="12953"/>
                    <a:pt x="22619" y="13005"/>
                  </a:cubicBezTo>
                  <a:cubicBezTo>
                    <a:pt x="22560" y="13032"/>
                    <a:pt x="22534" y="13065"/>
                    <a:pt x="22507" y="13091"/>
                  </a:cubicBezTo>
                  <a:cubicBezTo>
                    <a:pt x="22455" y="13117"/>
                    <a:pt x="22422" y="13143"/>
                    <a:pt x="22396" y="13143"/>
                  </a:cubicBezTo>
                  <a:cubicBezTo>
                    <a:pt x="22369" y="13170"/>
                    <a:pt x="22343" y="13196"/>
                    <a:pt x="22317" y="13196"/>
                  </a:cubicBezTo>
                  <a:lnTo>
                    <a:pt x="22290" y="13229"/>
                  </a:lnTo>
                  <a:cubicBezTo>
                    <a:pt x="22290" y="13229"/>
                    <a:pt x="22290" y="13196"/>
                    <a:pt x="22317" y="13196"/>
                  </a:cubicBezTo>
                  <a:cubicBezTo>
                    <a:pt x="22317" y="13170"/>
                    <a:pt x="22343" y="13143"/>
                    <a:pt x="22369" y="13117"/>
                  </a:cubicBezTo>
                  <a:cubicBezTo>
                    <a:pt x="22396" y="13091"/>
                    <a:pt x="22422" y="13065"/>
                    <a:pt x="22455" y="13032"/>
                  </a:cubicBezTo>
                  <a:cubicBezTo>
                    <a:pt x="22481" y="13005"/>
                    <a:pt x="22534" y="12979"/>
                    <a:pt x="22560" y="12927"/>
                  </a:cubicBezTo>
                  <a:cubicBezTo>
                    <a:pt x="22586" y="12900"/>
                    <a:pt x="22645" y="12867"/>
                    <a:pt x="22671" y="12841"/>
                  </a:cubicBezTo>
                  <a:cubicBezTo>
                    <a:pt x="22698" y="12815"/>
                    <a:pt x="22750" y="12815"/>
                    <a:pt x="22783" y="12789"/>
                  </a:cubicBezTo>
                  <a:cubicBezTo>
                    <a:pt x="22809" y="12762"/>
                    <a:pt x="22836" y="12762"/>
                    <a:pt x="22836" y="12736"/>
                  </a:cubicBezTo>
                  <a:cubicBezTo>
                    <a:pt x="22862" y="12736"/>
                    <a:pt x="22862" y="12703"/>
                    <a:pt x="22862" y="12703"/>
                  </a:cubicBezTo>
                  <a:close/>
                  <a:moveTo>
                    <a:pt x="5862" y="12651"/>
                  </a:moveTo>
                  <a:lnTo>
                    <a:pt x="5862" y="12677"/>
                  </a:lnTo>
                  <a:cubicBezTo>
                    <a:pt x="5829" y="12677"/>
                    <a:pt x="5829" y="12703"/>
                    <a:pt x="5803" y="12736"/>
                  </a:cubicBezTo>
                  <a:cubicBezTo>
                    <a:pt x="5777" y="12762"/>
                    <a:pt x="5751" y="12815"/>
                    <a:pt x="5724" y="12841"/>
                  </a:cubicBezTo>
                  <a:cubicBezTo>
                    <a:pt x="5698" y="12900"/>
                    <a:pt x="5698" y="12927"/>
                    <a:pt x="5665" y="12979"/>
                  </a:cubicBezTo>
                  <a:cubicBezTo>
                    <a:pt x="5639" y="13005"/>
                    <a:pt x="5613" y="13065"/>
                    <a:pt x="5586" y="13091"/>
                  </a:cubicBezTo>
                  <a:cubicBezTo>
                    <a:pt x="5586" y="13143"/>
                    <a:pt x="5560" y="13170"/>
                    <a:pt x="5534" y="13196"/>
                  </a:cubicBezTo>
                  <a:cubicBezTo>
                    <a:pt x="5534" y="13255"/>
                    <a:pt x="5501" y="13281"/>
                    <a:pt x="5501" y="13281"/>
                  </a:cubicBezTo>
                  <a:cubicBezTo>
                    <a:pt x="5501" y="13308"/>
                    <a:pt x="5475" y="13308"/>
                    <a:pt x="5475" y="13308"/>
                  </a:cubicBezTo>
                  <a:lnTo>
                    <a:pt x="5475" y="13281"/>
                  </a:lnTo>
                  <a:cubicBezTo>
                    <a:pt x="5475" y="13255"/>
                    <a:pt x="5501" y="13229"/>
                    <a:pt x="5501" y="13196"/>
                  </a:cubicBezTo>
                  <a:cubicBezTo>
                    <a:pt x="5501" y="13170"/>
                    <a:pt x="5501" y="13117"/>
                    <a:pt x="5534" y="13065"/>
                  </a:cubicBezTo>
                  <a:cubicBezTo>
                    <a:pt x="5560" y="13032"/>
                    <a:pt x="5586" y="12979"/>
                    <a:pt x="5586" y="12927"/>
                  </a:cubicBezTo>
                  <a:cubicBezTo>
                    <a:pt x="5613" y="12900"/>
                    <a:pt x="5639" y="12841"/>
                    <a:pt x="5665" y="12815"/>
                  </a:cubicBezTo>
                  <a:cubicBezTo>
                    <a:pt x="5698" y="12762"/>
                    <a:pt x="5751" y="12736"/>
                    <a:pt x="5777" y="12703"/>
                  </a:cubicBezTo>
                  <a:cubicBezTo>
                    <a:pt x="5803" y="12677"/>
                    <a:pt x="5829" y="12677"/>
                    <a:pt x="5829" y="12651"/>
                  </a:cubicBezTo>
                  <a:close/>
                  <a:moveTo>
                    <a:pt x="12867" y="13117"/>
                  </a:moveTo>
                  <a:cubicBezTo>
                    <a:pt x="12894" y="13143"/>
                    <a:pt x="12926" y="13143"/>
                    <a:pt x="12953" y="13143"/>
                  </a:cubicBezTo>
                  <a:cubicBezTo>
                    <a:pt x="12979" y="13170"/>
                    <a:pt x="13005" y="13170"/>
                    <a:pt x="13032" y="13196"/>
                  </a:cubicBezTo>
                  <a:cubicBezTo>
                    <a:pt x="13058" y="13196"/>
                    <a:pt x="13091" y="13229"/>
                    <a:pt x="13117" y="13229"/>
                  </a:cubicBezTo>
                  <a:cubicBezTo>
                    <a:pt x="13143" y="13255"/>
                    <a:pt x="13196" y="13255"/>
                    <a:pt x="13222" y="13281"/>
                  </a:cubicBezTo>
                  <a:cubicBezTo>
                    <a:pt x="13255" y="13281"/>
                    <a:pt x="13281" y="13308"/>
                    <a:pt x="13308" y="13308"/>
                  </a:cubicBezTo>
                  <a:cubicBezTo>
                    <a:pt x="13308" y="13334"/>
                    <a:pt x="13334" y="13334"/>
                    <a:pt x="13360" y="13334"/>
                  </a:cubicBezTo>
                  <a:cubicBezTo>
                    <a:pt x="13360" y="13360"/>
                    <a:pt x="13386" y="13360"/>
                    <a:pt x="13386" y="13360"/>
                  </a:cubicBezTo>
                  <a:lnTo>
                    <a:pt x="13281" y="13360"/>
                  </a:lnTo>
                  <a:cubicBezTo>
                    <a:pt x="13255" y="13334"/>
                    <a:pt x="13222" y="13334"/>
                    <a:pt x="13196" y="13334"/>
                  </a:cubicBezTo>
                  <a:cubicBezTo>
                    <a:pt x="13170" y="13334"/>
                    <a:pt x="13117" y="13308"/>
                    <a:pt x="13091" y="13308"/>
                  </a:cubicBezTo>
                  <a:cubicBezTo>
                    <a:pt x="13058" y="13281"/>
                    <a:pt x="13032" y="13255"/>
                    <a:pt x="13005" y="13255"/>
                  </a:cubicBezTo>
                  <a:cubicBezTo>
                    <a:pt x="12979" y="13229"/>
                    <a:pt x="12953" y="13196"/>
                    <a:pt x="12926" y="13196"/>
                  </a:cubicBezTo>
                  <a:cubicBezTo>
                    <a:pt x="12894" y="13170"/>
                    <a:pt x="12894" y="13143"/>
                    <a:pt x="12867" y="13143"/>
                  </a:cubicBezTo>
                  <a:lnTo>
                    <a:pt x="12867" y="13117"/>
                  </a:lnTo>
                  <a:close/>
                  <a:moveTo>
                    <a:pt x="10758" y="11941"/>
                  </a:moveTo>
                  <a:cubicBezTo>
                    <a:pt x="10758" y="11941"/>
                    <a:pt x="10758" y="11968"/>
                    <a:pt x="10817" y="12020"/>
                  </a:cubicBezTo>
                  <a:cubicBezTo>
                    <a:pt x="10843" y="12046"/>
                    <a:pt x="10870" y="12105"/>
                    <a:pt x="10922" y="12184"/>
                  </a:cubicBezTo>
                  <a:cubicBezTo>
                    <a:pt x="10981" y="12269"/>
                    <a:pt x="11034" y="12348"/>
                    <a:pt x="11086" y="12434"/>
                  </a:cubicBezTo>
                  <a:cubicBezTo>
                    <a:pt x="11146" y="12539"/>
                    <a:pt x="11224" y="12624"/>
                    <a:pt x="11310" y="12736"/>
                  </a:cubicBezTo>
                  <a:cubicBezTo>
                    <a:pt x="11362" y="12815"/>
                    <a:pt x="11448" y="12927"/>
                    <a:pt x="11500" y="13005"/>
                  </a:cubicBezTo>
                  <a:cubicBezTo>
                    <a:pt x="11579" y="13091"/>
                    <a:pt x="11638" y="13170"/>
                    <a:pt x="11717" y="13229"/>
                  </a:cubicBezTo>
                  <a:cubicBezTo>
                    <a:pt x="11717" y="13255"/>
                    <a:pt x="11744" y="13255"/>
                    <a:pt x="11776" y="13281"/>
                  </a:cubicBezTo>
                  <a:lnTo>
                    <a:pt x="11803" y="13308"/>
                  </a:lnTo>
                  <a:cubicBezTo>
                    <a:pt x="11829" y="13334"/>
                    <a:pt x="11855" y="13360"/>
                    <a:pt x="11882" y="13360"/>
                  </a:cubicBezTo>
                  <a:cubicBezTo>
                    <a:pt x="11908" y="13419"/>
                    <a:pt x="11941" y="13419"/>
                    <a:pt x="11941" y="13419"/>
                  </a:cubicBezTo>
                  <a:cubicBezTo>
                    <a:pt x="11941" y="13419"/>
                    <a:pt x="11908" y="13419"/>
                    <a:pt x="11855" y="13393"/>
                  </a:cubicBezTo>
                  <a:cubicBezTo>
                    <a:pt x="11829" y="13360"/>
                    <a:pt x="11803" y="13360"/>
                    <a:pt x="11776" y="13334"/>
                  </a:cubicBezTo>
                  <a:lnTo>
                    <a:pt x="11744" y="13308"/>
                  </a:lnTo>
                  <a:cubicBezTo>
                    <a:pt x="11717" y="13281"/>
                    <a:pt x="11691" y="13281"/>
                    <a:pt x="11691" y="13255"/>
                  </a:cubicBezTo>
                  <a:cubicBezTo>
                    <a:pt x="11612" y="13196"/>
                    <a:pt x="11527" y="13143"/>
                    <a:pt x="11474" y="13065"/>
                  </a:cubicBezTo>
                  <a:cubicBezTo>
                    <a:pt x="11389" y="12953"/>
                    <a:pt x="11310" y="12867"/>
                    <a:pt x="11224" y="12789"/>
                  </a:cubicBezTo>
                  <a:cubicBezTo>
                    <a:pt x="11172" y="12677"/>
                    <a:pt x="11086" y="12572"/>
                    <a:pt x="11034" y="12486"/>
                  </a:cubicBezTo>
                  <a:cubicBezTo>
                    <a:pt x="10981" y="12375"/>
                    <a:pt x="10922" y="12296"/>
                    <a:pt x="10896" y="12210"/>
                  </a:cubicBezTo>
                  <a:cubicBezTo>
                    <a:pt x="10843" y="12131"/>
                    <a:pt x="10817" y="12079"/>
                    <a:pt x="10791" y="12020"/>
                  </a:cubicBezTo>
                  <a:cubicBezTo>
                    <a:pt x="10758" y="11968"/>
                    <a:pt x="10758" y="11941"/>
                    <a:pt x="10758" y="11941"/>
                  </a:cubicBezTo>
                  <a:close/>
                  <a:moveTo>
                    <a:pt x="11389" y="12513"/>
                  </a:moveTo>
                  <a:cubicBezTo>
                    <a:pt x="11389" y="12513"/>
                    <a:pt x="11415" y="12539"/>
                    <a:pt x="11415" y="12572"/>
                  </a:cubicBezTo>
                  <a:cubicBezTo>
                    <a:pt x="11448" y="12572"/>
                    <a:pt x="11448" y="12598"/>
                    <a:pt x="11474" y="12624"/>
                  </a:cubicBezTo>
                  <a:cubicBezTo>
                    <a:pt x="11474" y="12624"/>
                    <a:pt x="11500" y="12651"/>
                    <a:pt x="11527" y="12677"/>
                  </a:cubicBezTo>
                  <a:cubicBezTo>
                    <a:pt x="11553" y="12736"/>
                    <a:pt x="11612" y="12789"/>
                    <a:pt x="11665" y="12841"/>
                  </a:cubicBezTo>
                  <a:cubicBezTo>
                    <a:pt x="11717" y="12900"/>
                    <a:pt x="11776" y="12953"/>
                    <a:pt x="11829" y="13005"/>
                  </a:cubicBezTo>
                  <a:cubicBezTo>
                    <a:pt x="11882" y="13065"/>
                    <a:pt x="11941" y="13117"/>
                    <a:pt x="12020" y="13143"/>
                  </a:cubicBezTo>
                  <a:cubicBezTo>
                    <a:pt x="12072" y="13196"/>
                    <a:pt x="12131" y="13255"/>
                    <a:pt x="12184" y="13281"/>
                  </a:cubicBezTo>
                  <a:cubicBezTo>
                    <a:pt x="12184" y="13308"/>
                    <a:pt x="12210" y="13308"/>
                    <a:pt x="12236" y="13334"/>
                  </a:cubicBezTo>
                  <a:cubicBezTo>
                    <a:pt x="12269" y="13334"/>
                    <a:pt x="12269" y="13360"/>
                    <a:pt x="12296" y="13360"/>
                  </a:cubicBezTo>
                  <a:cubicBezTo>
                    <a:pt x="12322" y="13393"/>
                    <a:pt x="12348" y="13419"/>
                    <a:pt x="12348" y="13419"/>
                  </a:cubicBezTo>
                  <a:cubicBezTo>
                    <a:pt x="12348" y="13419"/>
                    <a:pt x="12322" y="13393"/>
                    <a:pt x="12296" y="13393"/>
                  </a:cubicBezTo>
                  <a:cubicBezTo>
                    <a:pt x="12269" y="13393"/>
                    <a:pt x="12236" y="13360"/>
                    <a:pt x="12236" y="13360"/>
                  </a:cubicBezTo>
                  <a:cubicBezTo>
                    <a:pt x="12210" y="13334"/>
                    <a:pt x="12184" y="13334"/>
                    <a:pt x="12158" y="13308"/>
                  </a:cubicBezTo>
                  <a:cubicBezTo>
                    <a:pt x="12105" y="13281"/>
                    <a:pt x="12020" y="13255"/>
                    <a:pt x="11967" y="13196"/>
                  </a:cubicBezTo>
                  <a:cubicBezTo>
                    <a:pt x="11908" y="13170"/>
                    <a:pt x="11829" y="13117"/>
                    <a:pt x="11776" y="13065"/>
                  </a:cubicBezTo>
                  <a:cubicBezTo>
                    <a:pt x="11717" y="13005"/>
                    <a:pt x="11665" y="12927"/>
                    <a:pt x="11612" y="12867"/>
                  </a:cubicBezTo>
                  <a:cubicBezTo>
                    <a:pt x="11553" y="12815"/>
                    <a:pt x="11527" y="12762"/>
                    <a:pt x="11500" y="12703"/>
                  </a:cubicBezTo>
                  <a:cubicBezTo>
                    <a:pt x="11474" y="12677"/>
                    <a:pt x="11448" y="12651"/>
                    <a:pt x="11448" y="12624"/>
                  </a:cubicBezTo>
                  <a:cubicBezTo>
                    <a:pt x="11448" y="12598"/>
                    <a:pt x="11415" y="12598"/>
                    <a:pt x="11415" y="12572"/>
                  </a:cubicBezTo>
                  <a:cubicBezTo>
                    <a:pt x="11389" y="12539"/>
                    <a:pt x="11389" y="12513"/>
                    <a:pt x="11389" y="12513"/>
                  </a:cubicBezTo>
                  <a:close/>
                  <a:moveTo>
                    <a:pt x="12512" y="13143"/>
                  </a:moveTo>
                  <a:cubicBezTo>
                    <a:pt x="12539" y="13170"/>
                    <a:pt x="12565" y="13170"/>
                    <a:pt x="12598" y="13170"/>
                  </a:cubicBezTo>
                  <a:cubicBezTo>
                    <a:pt x="12624" y="13196"/>
                    <a:pt x="12650" y="13196"/>
                    <a:pt x="12677" y="13196"/>
                  </a:cubicBezTo>
                  <a:cubicBezTo>
                    <a:pt x="12729" y="13229"/>
                    <a:pt x="12762" y="13229"/>
                    <a:pt x="12788" y="13255"/>
                  </a:cubicBezTo>
                  <a:cubicBezTo>
                    <a:pt x="12815" y="13281"/>
                    <a:pt x="12867" y="13281"/>
                    <a:pt x="12894" y="13308"/>
                  </a:cubicBezTo>
                  <a:cubicBezTo>
                    <a:pt x="12926" y="13308"/>
                    <a:pt x="12953" y="13334"/>
                    <a:pt x="12979" y="13360"/>
                  </a:cubicBezTo>
                  <a:cubicBezTo>
                    <a:pt x="13005" y="13360"/>
                    <a:pt x="13005" y="13393"/>
                    <a:pt x="13032" y="13393"/>
                  </a:cubicBezTo>
                  <a:cubicBezTo>
                    <a:pt x="13032" y="13419"/>
                    <a:pt x="13058" y="13419"/>
                    <a:pt x="13058" y="13419"/>
                  </a:cubicBezTo>
                  <a:lnTo>
                    <a:pt x="13032" y="13419"/>
                  </a:lnTo>
                  <a:cubicBezTo>
                    <a:pt x="13005" y="13419"/>
                    <a:pt x="12979" y="13419"/>
                    <a:pt x="12953" y="13393"/>
                  </a:cubicBezTo>
                  <a:cubicBezTo>
                    <a:pt x="12926" y="13393"/>
                    <a:pt x="12894" y="13393"/>
                    <a:pt x="12867" y="13360"/>
                  </a:cubicBezTo>
                  <a:cubicBezTo>
                    <a:pt x="12815" y="13360"/>
                    <a:pt x="12788" y="13334"/>
                    <a:pt x="12762" y="13334"/>
                  </a:cubicBezTo>
                  <a:cubicBezTo>
                    <a:pt x="12729" y="13308"/>
                    <a:pt x="12677" y="13281"/>
                    <a:pt x="12650" y="13281"/>
                  </a:cubicBezTo>
                  <a:cubicBezTo>
                    <a:pt x="12624" y="13255"/>
                    <a:pt x="12598" y="13229"/>
                    <a:pt x="12565" y="13229"/>
                  </a:cubicBezTo>
                  <a:cubicBezTo>
                    <a:pt x="12539" y="13196"/>
                    <a:pt x="12539" y="13170"/>
                    <a:pt x="12512" y="13170"/>
                  </a:cubicBezTo>
                  <a:lnTo>
                    <a:pt x="12486" y="13143"/>
                  </a:lnTo>
                  <a:close/>
                  <a:moveTo>
                    <a:pt x="12046" y="12953"/>
                  </a:moveTo>
                  <a:lnTo>
                    <a:pt x="12046" y="12953"/>
                  </a:lnTo>
                  <a:cubicBezTo>
                    <a:pt x="12072" y="12979"/>
                    <a:pt x="12105" y="12979"/>
                    <a:pt x="12158" y="13005"/>
                  </a:cubicBezTo>
                  <a:cubicBezTo>
                    <a:pt x="12184" y="13032"/>
                    <a:pt x="12236" y="13065"/>
                    <a:pt x="12296" y="13091"/>
                  </a:cubicBezTo>
                  <a:cubicBezTo>
                    <a:pt x="12322" y="13143"/>
                    <a:pt x="12374" y="13170"/>
                    <a:pt x="12434" y="13196"/>
                  </a:cubicBezTo>
                  <a:cubicBezTo>
                    <a:pt x="12486" y="13229"/>
                    <a:pt x="12539" y="13281"/>
                    <a:pt x="12598" y="13308"/>
                  </a:cubicBezTo>
                  <a:cubicBezTo>
                    <a:pt x="12650" y="13334"/>
                    <a:pt x="12677" y="13360"/>
                    <a:pt x="12729" y="13393"/>
                  </a:cubicBezTo>
                  <a:cubicBezTo>
                    <a:pt x="12762" y="13419"/>
                    <a:pt x="12788" y="13446"/>
                    <a:pt x="12815" y="13472"/>
                  </a:cubicBezTo>
                  <a:cubicBezTo>
                    <a:pt x="12788" y="13472"/>
                    <a:pt x="12762" y="13446"/>
                    <a:pt x="12703" y="13446"/>
                  </a:cubicBezTo>
                  <a:cubicBezTo>
                    <a:pt x="12650" y="13419"/>
                    <a:pt x="12624" y="13393"/>
                    <a:pt x="12565" y="13360"/>
                  </a:cubicBezTo>
                  <a:cubicBezTo>
                    <a:pt x="12512" y="13334"/>
                    <a:pt x="12460" y="13308"/>
                    <a:pt x="12401" y="13255"/>
                  </a:cubicBezTo>
                  <a:cubicBezTo>
                    <a:pt x="12348" y="13229"/>
                    <a:pt x="12296" y="13196"/>
                    <a:pt x="12236" y="13143"/>
                  </a:cubicBezTo>
                  <a:cubicBezTo>
                    <a:pt x="12210" y="13117"/>
                    <a:pt x="12158" y="13091"/>
                    <a:pt x="12131" y="13032"/>
                  </a:cubicBezTo>
                  <a:cubicBezTo>
                    <a:pt x="12072" y="13005"/>
                    <a:pt x="12046" y="12979"/>
                    <a:pt x="12046" y="12953"/>
                  </a:cubicBezTo>
                  <a:close/>
                  <a:moveTo>
                    <a:pt x="5862" y="13117"/>
                  </a:moveTo>
                  <a:cubicBezTo>
                    <a:pt x="5862" y="13117"/>
                    <a:pt x="5862" y="13143"/>
                    <a:pt x="5829" y="13143"/>
                  </a:cubicBezTo>
                  <a:lnTo>
                    <a:pt x="5829" y="13196"/>
                  </a:lnTo>
                  <a:cubicBezTo>
                    <a:pt x="5803" y="13229"/>
                    <a:pt x="5803" y="13255"/>
                    <a:pt x="5777" y="13308"/>
                  </a:cubicBezTo>
                  <a:cubicBezTo>
                    <a:pt x="5777" y="13334"/>
                    <a:pt x="5751" y="13360"/>
                    <a:pt x="5751" y="13393"/>
                  </a:cubicBezTo>
                  <a:cubicBezTo>
                    <a:pt x="5724" y="13419"/>
                    <a:pt x="5724" y="13446"/>
                    <a:pt x="5698" y="13472"/>
                  </a:cubicBezTo>
                  <a:cubicBezTo>
                    <a:pt x="5698" y="13525"/>
                    <a:pt x="5665" y="13557"/>
                    <a:pt x="5665" y="13584"/>
                  </a:cubicBezTo>
                  <a:cubicBezTo>
                    <a:pt x="5665" y="13584"/>
                    <a:pt x="5639" y="13610"/>
                    <a:pt x="5639" y="13636"/>
                  </a:cubicBezTo>
                  <a:lnTo>
                    <a:pt x="5639" y="13663"/>
                  </a:lnTo>
                  <a:cubicBezTo>
                    <a:pt x="5639" y="13663"/>
                    <a:pt x="5639" y="13636"/>
                    <a:pt x="5613" y="13636"/>
                  </a:cubicBezTo>
                  <a:cubicBezTo>
                    <a:pt x="5639" y="13610"/>
                    <a:pt x="5613" y="13584"/>
                    <a:pt x="5639" y="13557"/>
                  </a:cubicBezTo>
                  <a:lnTo>
                    <a:pt x="5639" y="13472"/>
                  </a:lnTo>
                  <a:cubicBezTo>
                    <a:pt x="5665" y="13419"/>
                    <a:pt x="5665" y="13393"/>
                    <a:pt x="5665" y="13360"/>
                  </a:cubicBezTo>
                  <a:cubicBezTo>
                    <a:pt x="5698" y="13334"/>
                    <a:pt x="5724" y="13308"/>
                    <a:pt x="5724" y="13255"/>
                  </a:cubicBezTo>
                  <a:cubicBezTo>
                    <a:pt x="5751" y="13229"/>
                    <a:pt x="5777" y="13196"/>
                    <a:pt x="5777" y="13196"/>
                  </a:cubicBezTo>
                  <a:cubicBezTo>
                    <a:pt x="5803" y="13170"/>
                    <a:pt x="5829" y="13143"/>
                    <a:pt x="5829" y="13143"/>
                  </a:cubicBezTo>
                  <a:cubicBezTo>
                    <a:pt x="5829" y="13117"/>
                    <a:pt x="5862" y="13117"/>
                    <a:pt x="5862" y="13117"/>
                  </a:cubicBezTo>
                  <a:close/>
                  <a:moveTo>
                    <a:pt x="5915" y="13446"/>
                  </a:moveTo>
                  <a:cubicBezTo>
                    <a:pt x="5915" y="13472"/>
                    <a:pt x="5889" y="13498"/>
                    <a:pt x="5889" y="13525"/>
                  </a:cubicBezTo>
                  <a:cubicBezTo>
                    <a:pt x="5889" y="13525"/>
                    <a:pt x="5862" y="13584"/>
                    <a:pt x="5862" y="13610"/>
                  </a:cubicBezTo>
                  <a:cubicBezTo>
                    <a:pt x="5862" y="13636"/>
                    <a:pt x="5829" y="13663"/>
                    <a:pt x="5829" y="13689"/>
                  </a:cubicBezTo>
                  <a:cubicBezTo>
                    <a:pt x="5803" y="13722"/>
                    <a:pt x="5803" y="13748"/>
                    <a:pt x="5777" y="13774"/>
                  </a:cubicBezTo>
                  <a:cubicBezTo>
                    <a:pt x="5777" y="13801"/>
                    <a:pt x="5777" y="13827"/>
                    <a:pt x="5751" y="13853"/>
                  </a:cubicBezTo>
                  <a:lnTo>
                    <a:pt x="5751" y="13912"/>
                  </a:lnTo>
                  <a:lnTo>
                    <a:pt x="5724" y="13939"/>
                  </a:lnTo>
                  <a:lnTo>
                    <a:pt x="5724" y="13912"/>
                  </a:lnTo>
                  <a:lnTo>
                    <a:pt x="5724" y="13853"/>
                  </a:lnTo>
                  <a:lnTo>
                    <a:pt x="5724" y="13774"/>
                  </a:lnTo>
                  <a:cubicBezTo>
                    <a:pt x="5724" y="13722"/>
                    <a:pt x="5751" y="13689"/>
                    <a:pt x="5751" y="13663"/>
                  </a:cubicBezTo>
                  <a:cubicBezTo>
                    <a:pt x="5777" y="13636"/>
                    <a:pt x="5777" y="13610"/>
                    <a:pt x="5803" y="13584"/>
                  </a:cubicBezTo>
                  <a:cubicBezTo>
                    <a:pt x="5803" y="13525"/>
                    <a:pt x="5829" y="13525"/>
                    <a:pt x="5862" y="13498"/>
                  </a:cubicBezTo>
                  <a:cubicBezTo>
                    <a:pt x="5862" y="13472"/>
                    <a:pt x="5889" y="13472"/>
                    <a:pt x="5889" y="13446"/>
                  </a:cubicBezTo>
                  <a:close/>
                  <a:moveTo>
                    <a:pt x="21988" y="8655"/>
                  </a:moveTo>
                  <a:cubicBezTo>
                    <a:pt x="21824" y="9010"/>
                    <a:pt x="21633" y="9148"/>
                    <a:pt x="21633" y="9148"/>
                  </a:cubicBezTo>
                  <a:cubicBezTo>
                    <a:pt x="21988" y="9063"/>
                    <a:pt x="22126" y="8984"/>
                    <a:pt x="22126" y="8984"/>
                  </a:cubicBezTo>
                  <a:cubicBezTo>
                    <a:pt x="22724" y="10048"/>
                    <a:pt x="23302" y="10489"/>
                    <a:pt x="23467" y="10600"/>
                  </a:cubicBezTo>
                  <a:cubicBezTo>
                    <a:pt x="23493" y="10600"/>
                    <a:pt x="23519" y="10627"/>
                    <a:pt x="23519" y="10627"/>
                  </a:cubicBezTo>
                  <a:lnTo>
                    <a:pt x="23467" y="10600"/>
                  </a:lnTo>
                  <a:cubicBezTo>
                    <a:pt x="22947" y="10272"/>
                    <a:pt x="22750" y="10022"/>
                    <a:pt x="22698" y="9970"/>
                  </a:cubicBezTo>
                  <a:lnTo>
                    <a:pt x="22698" y="9970"/>
                  </a:lnTo>
                  <a:cubicBezTo>
                    <a:pt x="23407" y="11034"/>
                    <a:pt x="24065" y="10541"/>
                    <a:pt x="24124" y="11225"/>
                  </a:cubicBezTo>
                  <a:cubicBezTo>
                    <a:pt x="24150" y="11750"/>
                    <a:pt x="24124" y="11941"/>
                    <a:pt x="24124" y="11941"/>
                  </a:cubicBezTo>
                  <a:cubicBezTo>
                    <a:pt x="24229" y="11422"/>
                    <a:pt x="24288" y="11258"/>
                    <a:pt x="24288" y="11257"/>
                  </a:cubicBezTo>
                  <a:lnTo>
                    <a:pt x="24288" y="11257"/>
                  </a:lnTo>
                  <a:cubicBezTo>
                    <a:pt x="24176" y="11915"/>
                    <a:pt x="24262" y="12460"/>
                    <a:pt x="24262" y="12460"/>
                  </a:cubicBezTo>
                  <a:lnTo>
                    <a:pt x="24341" y="12079"/>
                  </a:lnTo>
                  <a:lnTo>
                    <a:pt x="24341" y="12079"/>
                  </a:lnTo>
                  <a:cubicBezTo>
                    <a:pt x="24531" y="13393"/>
                    <a:pt x="24124" y="14050"/>
                    <a:pt x="23355" y="14129"/>
                  </a:cubicBezTo>
                  <a:cubicBezTo>
                    <a:pt x="23328" y="14131"/>
                    <a:pt x="23302" y="14132"/>
                    <a:pt x="23277" y="14132"/>
                  </a:cubicBezTo>
                  <a:cubicBezTo>
                    <a:pt x="22631" y="14132"/>
                    <a:pt x="22783" y="13498"/>
                    <a:pt x="22783" y="13498"/>
                  </a:cubicBezTo>
                  <a:lnTo>
                    <a:pt x="22783" y="13498"/>
                  </a:lnTo>
                  <a:cubicBezTo>
                    <a:pt x="22811" y="13599"/>
                    <a:pt x="22898" y="13638"/>
                    <a:pt x="23014" y="13638"/>
                  </a:cubicBezTo>
                  <a:cubicBezTo>
                    <a:pt x="23438" y="13638"/>
                    <a:pt x="24249" y="13111"/>
                    <a:pt x="24012" y="13091"/>
                  </a:cubicBezTo>
                  <a:cubicBezTo>
                    <a:pt x="23959" y="13080"/>
                    <a:pt x="23910" y="13076"/>
                    <a:pt x="23867" y="13076"/>
                  </a:cubicBezTo>
                  <a:cubicBezTo>
                    <a:pt x="23665" y="13076"/>
                    <a:pt x="23572" y="13170"/>
                    <a:pt x="23572" y="13170"/>
                  </a:cubicBezTo>
                  <a:cubicBezTo>
                    <a:pt x="24038" y="12375"/>
                    <a:pt x="23795" y="11967"/>
                    <a:pt x="23795" y="11967"/>
                  </a:cubicBezTo>
                  <a:lnTo>
                    <a:pt x="23795" y="11967"/>
                  </a:lnTo>
                  <a:cubicBezTo>
                    <a:pt x="23745" y="12092"/>
                    <a:pt x="23650" y="12153"/>
                    <a:pt x="23547" y="12153"/>
                  </a:cubicBezTo>
                  <a:cubicBezTo>
                    <a:pt x="23420" y="12153"/>
                    <a:pt x="23281" y="12062"/>
                    <a:pt x="23191" y="11882"/>
                  </a:cubicBezTo>
                  <a:cubicBezTo>
                    <a:pt x="23519" y="11717"/>
                    <a:pt x="23164" y="11284"/>
                    <a:pt x="23164" y="11284"/>
                  </a:cubicBezTo>
                  <a:cubicBezTo>
                    <a:pt x="23081" y="11347"/>
                    <a:pt x="22996" y="11368"/>
                    <a:pt x="22919" y="11368"/>
                  </a:cubicBezTo>
                  <a:cubicBezTo>
                    <a:pt x="22765" y="11368"/>
                    <a:pt x="22645" y="11284"/>
                    <a:pt x="22645" y="11284"/>
                  </a:cubicBezTo>
                  <a:cubicBezTo>
                    <a:pt x="22888" y="11257"/>
                    <a:pt x="22974" y="11120"/>
                    <a:pt x="22974" y="11119"/>
                  </a:cubicBezTo>
                  <a:lnTo>
                    <a:pt x="22974" y="11119"/>
                  </a:lnTo>
                  <a:cubicBezTo>
                    <a:pt x="22960" y="11121"/>
                    <a:pt x="22945" y="11122"/>
                    <a:pt x="22931" y="11122"/>
                  </a:cubicBezTo>
                  <a:cubicBezTo>
                    <a:pt x="22378" y="11122"/>
                    <a:pt x="21690" y="9786"/>
                    <a:pt x="21608" y="9602"/>
                  </a:cubicBezTo>
                  <a:lnTo>
                    <a:pt x="21608" y="9602"/>
                  </a:lnTo>
                  <a:cubicBezTo>
                    <a:pt x="21880" y="10356"/>
                    <a:pt x="22093" y="10653"/>
                    <a:pt x="22093" y="10653"/>
                  </a:cubicBezTo>
                  <a:cubicBezTo>
                    <a:pt x="21193" y="9694"/>
                    <a:pt x="21055" y="9201"/>
                    <a:pt x="21055" y="9201"/>
                  </a:cubicBezTo>
                  <a:cubicBezTo>
                    <a:pt x="21659" y="9122"/>
                    <a:pt x="21988" y="8655"/>
                    <a:pt x="21988" y="8655"/>
                  </a:cubicBezTo>
                  <a:close/>
                  <a:moveTo>
                    <a:pt x="6027" y="13722"/>
                  </a:moveTo>
                  <a:lnTo>
                    <a:pt x="6027" y="13748"/>
                  </a:lnTo>
                  <a:cubicBezTo>
                    <a:pt x="5994" y="13774"/>
                    <a:pt x="5994" y="13774"/>
                    <a:pt x="5994" y="13801"/>
                  </a:cubicBezTo>
                  <a:cubicBezTo>
                    <a:pt x="5994" y="13827"/>
                    <a:pt x="5967" y="13853"/>
                    <a:pt x="5967" y="13886"/>
                  </a:cubicBezTo>
                  <a:cubicBezTo>
                    <a:pt x="5941" y="13912"/>
                    <a:pt x="5941" y="13939"/>
                    <a:pt x="5941" y="13965"/>
                  </a:cubicBezTo>
                  <a:cubicBezTo>
                    <a:pt x="5915" y="13991"/>
                    <a:pt x="5915" y="14017"/>
                    <a:pt x="5915" y="14050"/>
                  </a:cubicBezTo>
                  <a:cubicBezTo>
                    <a:pt x="5889" y="14077"/>
                    <a:pt x="5889" y="14103"/>
                    <a:pt x="5889" y="14129"/>
                  </a:cubicBezTo>
                  <a:cubicBezTo>
                    <a:pt x="5889" y="14155"/>
                    <a:pt x="5862" y="14155"/>
                    <a:pt x="5862" y="14182"/>
                  </a:cubicBezTo>
                  <a:cubicBezTo>
                    <a:pt x="5829" y="14155"/>
                    <a:pt x="5829" y="14155"/>
                    <a:pt x="5829" y="14129"/>
                  </a:cubicBezTo>
                  <a:lnTo>
                    <a:pt x="5829" y="14050"/>
                  </a:lnTo>
                  <a:cubicBezTo>
                    <a:pt x="5862" y="13991"/>
                    <a:pt x="5862" y="13965"/>
                    <a:pt x="5862" y="13939"/>
                  </a:cubicBezTo>
                  <a:cubicBezTo>
                    <a:pt x="5889" y="13912"/>
                    <a:pt x="5889" y="13886"/>
                    <a:pt x="5915" y="13853"/>
                  </a:cubicBezTo>
                  <a:cubicBezTo>
                    <a:pt x="5915" y="13827"/>
                    <a:pt x="5941" y="13801"/>
                    <a:pt x="5967" y="13774"/>
                  </a:cubicBezTo>
                  <a:lnTo>
                    <a:pt x="5994" y="13748"/>
                  </a:lnTo>
                  <a:lnTo>
                    <a:pt x="6027" y="13722"/>
                  </a:lnTo>
                  <a:close/>
                  <a:moveTo>
                    <a:pt x="18946" y="14050"/>
                  </a:moveTo>
                  <a:cubicBezTo>
                    <a:pt x="18946" y="14077"/>
                    <a:pt x="18946" y="14077"/>
                    <a:pt x="18972" y="14077"/>
                  </a:cubicBezTo>
                  <a:lnTo>
                    <a:pt x="19005" y="14103"/>
                  </a:lnTo>
                  <a:cubicBezTo>
                    <a:pt x="19031" y="14129"/>
                    <a:pt x="19031" y="14129"/>
                    <a:pt x="19031" y="14155"/>
                  </a:cubicBezTo>
                  <a:lnTo>
                    <a:pt x="19031" y="14182"/>
                  </a:lnTo>
                  <a:lnTo>
                    <a:pt x="19005" y="14182"/>
                  </a:lnTo>
                  <a:lnTo>
                    <a:pt x="18972" y="14155"/>
                  </a:lnTo>
                  <a:lnTo>
                    <a:pt x="18946" y="14155"/>
                  </a:lnTo>
                  <a:cubicBezTo>
                    <a:pt x="18946" y="14129"/>
                    <a:pt x="18919" y="14129"/>
                    <a:pt x="18919" y="14129"/>
                  </a:cubicBezTo>
                  <a:lnTo>
                    <a:pt x="18919" y="14103"/>
                  </a:lnTo>
                  <a:lnTo>
                    <a:pt x="18893" y="14077"/>
                  </a:lnTo>
                  <a:lnTo>
                    <a:pt x="18893" y="14050"/>
                  </a:lnTo>
                  <a:close/>
                  <a:moveTo>
                    <a:pt x="19958" y="6434"/>
                  </a:moveTo>
                  <a:lnTo>
                    <a:pt x="19958" y="6434"/>
                  </a:lnTo>
                  <a:cubicBezTo>
                    <a:pt x="19136" y="7643"/>
                    <a:pt x="19498" y="8734"/>
                    <a:pt x="19498" y="8734"/>
                  </a:cubicBezTo>
                  <a:cubicBezTo>
                    <a:pt x="18972" y="10048"/>
                    <a:pt x="18919" y="11060"/>
                    <a:pt x="18919" y="11060"/>
                  </a:cubicBezTo>
                  <a:cubicBezTo>
                    <a:pt x="19169" y="9832"/>
                    <a:pt x="19662" y="9010"/>
                    <a:pt x="19662" y="9010"/>
                  </a:cubicBezTo>
                  <a:lnTo>
                    <a:pt x="19662" y="9010"/>
                  </a:lnTo>
                  <a:cubicBezTo>
                    <a:pt x="19169" y="10351"/>
                    <a:pt x="18946" y="12703"/>
                    <a:pt x="18946" y="12703"/>
                  </a:cubicBezTo>
                  <a:lnTo>
                    <a:pt x="18946" y="11553"/>
                  </a:lnTo>
                  <a:lnTo>
                    <a:pt x="18946" y="11553"/>
                  </a:lnTo>
                  <a:cubicBezTo>
                    <a:pt x="18538" y="12736"/>
                    <a:pt x="19498" y="14215"/>
                    <a:pt x="19498" y="14215"/>
                  </a:cubicBezTo>
                  <a:cubicBezTo>
                    <a:pt x="19136" y="13827"/>
                    <a:pt x="19057" y="13722"/>
                    <a:pt x="19057" y="13722"/>
                  </a:cubicBezTo>
                  <a:cubicBezTo>
                    <a:pt x="18687" y="13848"/>
                    <a:pt x="18339" y="13879"/>
                    <a:pt x="18090" y="13879"/>
                  </a:cubicBezTo>
                  <a:cubicBezTo>
                    <a:pt x="17862" y="13879"/>
                    <a:pt x="17717" y="13853"/>
                    <a:pt x="17717" y="13853"/>
                  </a:cubicBezTo>
                  <a:lnTo>
                    <a:pt x="17717" y="13853"/>
                  </a:lnTo>
                  <a:cubicBezTo>
                    <a:pt x="17756" y="13857"/>
                    <a:pt x="17796" y="13859"/>
                    <a:pt x="17836" y="13859"/>
                  </a:cubicBezTo>
                  <a:cubicBezTo>
                    <a:pt x="18111" y="13859"/>
                    <a:pt x="18400" y="13774"/>
                    <a:pt x="18400" y="13774"/>
                  </a:cubicBezTo>
                  <a:cubicBezTo>
                    <a:pt x="17960" y="13498"/>
                    <a:pt x="17934" y="12927"/>
                    <a:pt x="17934" y="12927"/>
                  </a:cubicBezTo>
                  <a:lnTo>
                    <a:pt x="17467" y="13446"/>
                  </a:lnTo>
                  <a:lnTo>
                    <a:pt x="17855" y="11967"/>
                  </a:lnTo>
                  <a:cubicBezTo>
                    <a:pt x="18250" y="11884"/>
                    <a:pt x="18391" y="11499"/>
                    <a:pt x="18352" y="11499"/>
                  </a:cubicBezTo>
                  <a:cubicBezTo>
                    <a:pt x="18351" y="11499"/>
                    <a:pt x="18349" y="11500"/>
                    <a:pt x="18348" y="11501"/>
                  </a:cubicBezTo>
                  <a:cubicBezTo>
                    <a:pt x="18193" y="11601"/>
                    <a:pt x="18068" y="11641"/>
                    <a:pt x="17970" y="11641"/>
                  </a:cubicBezTo>
                  <a:cubicBezTo>
                    <a:pt x="17772" y="11641"/>
                    <a:pt x="17680" y="11481"/>
                    <a:pt x="17658" y="11336"/>
                  </a:cubicBezTo>
                  <a:cubicBezTo>
                    <a:pt x="17632" y="11102"/>
                    <a:pt x="17911" y="10789"/>
                    <a:pt x="17909" y="10789"/>
                  </a:cubicBezTo>
                  <a:lnTo>
                    <a:pt x="17909" y="10789"/>
                  </a:lnTo>
                  <a:cubicBezTo>
                    <a:pt x="17909" y="10789"/>
                    <a:pt x="17908" y="10790"/>
                    <a:pt x="17907" y="10791"/>
                  </a:cubicBezTo>
                  <a:cubicBezTo>
                    <a:pt x="17855" y="10817"/>
                    <a:pt x="17362" y="11284"/>
                    <a:pt x="17362" y="11284"/>
                  </a:cubicBezTo>
                  <a:lnTo>
                    <a:pt x="17743" y="10653"/>
                  </a:lnTo>
                  <a:cubicBezTo>
                    <a:pt x="17691" y="10377"/>
                    <a:pt x="18236" y="9391"/>
                    <a:pt x="18236" y="9391"/>
                  </a:cubicBezTo>
                  <a:lnTo>
                    <a:pt x="18236" y="9391"/>
                  </a:lnTo>
                  <a:lnTo>
                    <a:pt x="17388" y="9910"/>
                  </a:lnTo>
                  <a:lnTo>
                    <a:pt x="17388" y="9910"/>
                  </a:lnTo>
                  <a:lnTo>
                    <a:pt x="19057" y="8491"/>
                  </a:lnTo>
                  <a:lnTo>
                    <a:pt x="17855" y="9089"/>
                  </a:lnTo>
                  <a:cubicBezTo>
                    <a:pt x="18790" y="8224"/>
                    <a:pt x="19308" y="7284"/>
                    <a:pt x="19246" y="7284"/>
                  </a:cubicBezTo>
                  <a:cubicBezTo>
                    <a:pt x="19232" y="7284"/>
                    <a:pt x="19187" y="7334"/>
                    <a:pt x="19110" y="7446"/>
                  </a:cubicBezTo>
                  <a:cubicBezTo>
                    <a:pt x="18702" y="8051"/>
                    <a:pt x="18098" y="8268"/>
                    <a:pt x="18098" y="8268"/>
                  </a:cubicBezTo>
                  <a:cubicBezTo>
                    <a:pt x="18946" y="7584"/>
                    <a:pt x="19248" y="6848"/>
                    <a:pt x="19248" y="6848"/>
                  </a:cubicBezTo>
                  <a:cubicBezTo>
                    <a:pt x="19550" y="6520"/>
                    <a:pt x="19957" y="6434"/>
                    <a:pt x="19958" y="6434"/>
                  </a:cubicBezTo>
                  <a:close/>
                  <a:moveTo>
                    <a:pt x="22369" y="13393"/>
                  </a:moveTo>
                  <a:cubicBezTo>
                    <a:pt x="22369" y="13419"/>
                    <a:pt x="22396" y="13446"/>
                    <a:pt x="22422" y="13498"/>
                  </a:cubicBezTo>
                  <a:cubicBezTo>
                    <a:pt x="22422" y="13525"/>
                    <a:pt x="22455" y="13584"/>
                    <a:pt x="22481" y="13636"/>
                  </a:cubicBezTo>
                  <a:cubicBezTo>
                    <a:pt x="22507" y="13689"/>
                    <a:pt x="22534" y="13748"/>
                    <a:pt x="22560" y="13801"/>
                  </a:cubicBezTo>
                  <a:cubicBezTo>
                    <a:pt x="22586" y="13827"/>
                    <a:pt x="22619" y="13886"/>
                    <a:pt x="22645" y="13939"/>
                  </a:cubicBezTo>
                  <a:cubicBezTo>
                    <a:pt x="22671" y="13991"/>
                    <a:pt x="22698" y="14050"/>
                    <a:pt x="22724" y="14077"/>
                  </a:cubicBezTo>
                  <a:cubicBezTo>
                    <a:pt x="22750" y="14103"/>
                    <a:pt x="22783" y="14129"/>
                    <a:pt x="22809" y="14155"/>
                  </a:cubicBezTo>
                  <a:cubicBezTo>
                    <a:pt x="22809" y="14182"/>
                    <a:pt x="22836" y="14215"/>
                    <a:pt x="22836" y="14215"/>
                  </a:cubicBezTo>
                  <a:cubicBezTo>
                    <a:pt x="22836" y="14215"/>
                    <a:pt x="22809" y="14182"/>
                    <a:pt x="22783" y="14182"/>
                  </a:cubicBezTo>
                  <a:cubicBezTo>
                    <a:pt x="22783" y="14155"/>
                    <a:pt x="22724" y="14129"/>
                    <a:pt x="22698" y="14103"/>
                  </a:cubicBezTo>
                  <a:cubicBezTo>
                    <a:pt x="22671" y="14077"/>
                    <a:pt x="22619" y="14017"/>
                    <a:pt x="22586" y="13991"/>
                  </a:cubicBezTo>
                  <a:cubicBezTo>
                    <a:pt x="22560" y="13939"/>
                    <a:pt x="22534" y="13886"/>
                    <a:pt x="22481" y="13827"/>
                  </a:cubicBezTo>
                  <a:cubicBezTo>
                    <a:pt x="22455" y="13774"/>
                    <a:pt x="22422" y="13722"/>
                    <a:pt x="22422" y="13663"/>
                  </a:cubicBezTo>
                  <a:cubicBezTo>
                    <a:pt x="22396" y="13610"/>
                    <a:pt x="22396" y="13557"/>
                    <a:pt x="22369" y="13498"/>
                  </a:cubicBezTo>
                  <a:lnTo>
                    <a:pt x="22369" y="13393"/>
                  </a:lnTo>
                  <a:close/>
                  <a:moveTo>
                    <a:pt x="15062" y="13196"/>
                  </a:moveTo>
                  <a:cubicBezTo>
                    <a:pt x="15141" y="13255"/>
                    <a:pt x="15167" y="13308"/>
                    <a:pt x="15226" y="13360"/>
                  </a:cubicBezTo>
                  <a:cubicBezTo>
                    <a:pt x="15279" y="13419"/>
                    <a:pt x="15331" y="13472"/>
                    <a:pt x="15358" y="13525"/>
                  </a:cubicBezTo>
                  <a:cubicBezTo>
                    <a:pt x="15417" y="13584"/>
                    <a:pt x="15443" y="13636"/>
                    <a:pt x="15496" y="13689"/>
                  </a:cubicBezTo>
                  <a:cubicBezTo>
                    <a:pt x="15496" y="13748"/>
                    <a:pt x="15522" y="13774"/>
                    <a:pt x="15555" y="13801"/>
                  </a:cubicBezTo>
                  <a:lnTo>
                    <a:pt x="15555" y="13853"/>
                  </a:lnTo>
                  <a:lnTo>
                    <a:pt x="15581" y="13886"/>
                  </a:lnTo>
                  <a:lnTo>
                    <a:pt x="15581" y="13912"/>
                  </a:lnTo>
                  <a:lnTo>
                    <a:pt x="15555" y="13939"/>
                  </a:lnTo>
                  <a:lnTo>
                    <a:pt x="15555" y="13965"/>
                  </a:lnTo>
                  <a:lnTo>
                    <a:pt x="15522" y="13965"/>
                  </a:lnTo>
                  <a:cubicBezTo>
                    <a:pt x="15496" y="13991"/>
                    <a:pt x="15443" y="14017"/>
                    <a:pt x="15391" y="14050"/>
                  </a:cubicBezTo>
                  <a:cubicBezTo>
                    <a:pt x="15358" y="14050"/>
                    <a:pt x="15331" y="14050"/>
                    <a:pt x="15305" y="14077"/>
                  </a:cubicBezTo>
                  <a:lnTo>
                    <a:pt x="15226" y="14103"/>
                  </a:lnTo>
                  <a:cubicBezTo>
                    <a:pt x="15193" y="14103"/>
                    <a:pt x="15167" y="14103"/>
                    <a:pt x="15141" y="14129"/>
                  </a:cubicBezTo>
                  <a:lnTo>
                    <a:pt x="15062" y="14129"/>
                  </a:lnTo>
                  <a:cubicBezTo>
                    <a:pt x="15003" y="14155"/>
                    <a:pt x="14950" y="14182"/>
                    <a:pt x="14898" y="14182"/>
                  </a:cubicBezTo>
                  <a:lnTo>
                    <a:pt x="14760" y="14215"/>
                  </a:lnTo>
                  <a:cubicBezTo>
                    <a:pt x="14701" y="14215"/>
                    <a:pt x="14648" y="14215"/>
                    <a:pt x="14595" y="14241"/>
                  </a:cubicBezTo>
                  <a:lnTo>
                    <a:pt x="14431" y="14241"/>
                  </a:lnTo>
                  <a:cubicBezTo>
                    <a:pt x="14372" y="14241"/>
                    <a:pt x="14319" y="14267"/>
                    <a:pt x="14267" y="14267"/>
                  </a:cubicBezTo>
                  <a:lnTo>
                    <a:pt x="13938" y="14267"/>
                  </a:lnTo>
                  <a:cubicBezTo>
                    <a:pt x="13827" y="14241"/>
                    <a:pt x="13715" y="14241"/>
                    <a:pt x="13610" y="14241"/>
                  </a:cubicBezTo>
                  <a:cubicBezTo>
                    <a:pt x="13386" y="14215"/>
                    <a:pt x="13170" y="14182"/>
                    <a:pt x="12953" y="14155"/>
                  </a:cubicBezTo>
                  <a:lnTo>
                    <a:pt x="14241" y="14155"/>
                  </a:lnTo>
                  <a:cubicBezTo>
                    <a:pt x="14293" y="14129"/>
                    <a:pt x="14346" y="14129"/>
                    <a:pt x="14405" y="14129"/>
                  </a:cubicBezTo>
                  <a:lnTo>
                    <a:pt x="14569" y="14129"/>
                  </a:lnTo>
                  <a:lnTo>
                    <a:pt x="14733" y="14103"/>
                  </a:lnTo>
                  <a:lnTo>
                    <a:pt x="14898" y="14077"/>
                  </a:lnTo>
                  <a:cubicBezTo>
                    <a:pt x="15088" y="14017"/>
                    <a:pt x="15279" y="13965"/>
                    <a:pt x="15469" y="13886"/>
                  </a:cubicBezTo>
                  <a:lnTo>
                    <a:pt x="15469" y="13827"/>
                  </a:lnTo>
                  <a:cubicBezTo>
                    <a:pt x="15443" y="13801"/>
                    <a:pt x="15443" y="13774"/>
                    <a:pt x="15417" y="13748"/>
                  </a:cubicBezTo>
                  <a:cubicBezTo>
                    <a:pt x="15391" y="13663"/>
                    <a:pt x="15358" y="13610"/>
                    <a:pt x="15331" y="13557"/>
                  </a:cubicBezTo>
                  <a:cubicBezTo>
                    <a:pt x="15279" y="13498"/>
                    <a:pt x="15253" y="13419"/>
                    <a:pt x="15193" y="13360"/>
                  </a:cubicBezTo>
                  <a:cubicBezTo>
                    <a:pt x="15167" y="13308"/>
                    <a:pt x="15115" y="13255"/>
                    <a:pt x="15062" y="13196"/>
                  </a:cubicBezTo>
                  <a:close/>
                  <a:moveTo>
                    <a:pt x="18702" y="14077"/>
                  </a:moveTo>
                  <a:lnTo>
                    <a:pt x="18729" y="14103"/>
                  </a:lnTo>
                  <a:lnTo>
                    <a:pt x="18755" y="14103"/>
                  </a:lnTo>
                  <a:cubicBezTo>
                    <a:pt x="18781" y="14129"/>
                    <a:pt x="18781" y="14129"/>
                    <a:pt x="18781" y="14155"/>
                  </a:cubicBezTo>
                  <a:cubicBezTo>
                    <a:pt x="18808" y="14155"/>
                    <a:pt x="18808" y="14182"/>
                    <a:pt x="18808" y="14182"/>
                  </a:cubicBezTo>
                  <a:cubicBezTo>
                    <a:pt x="18840" y="14215"/>
                    <a:pt x="18840" y="14215"/>
                    <a:pt x="18840" y="14241"/>
                  </a:cubicBezTo>
                  <a:lnTo>
                    <a:pt x="18840" y="14267"/>
                  </a:lnTo>
                  <a:lnTo>
                    <a:pt x="18808" y="14267"/>
                  </a:lnTo>
                  <a:lnTo>
                    <a:pt x="18781" y="14241"/>
                  </a:lnTo>
                  <a:cubicBezTo>
                    <a:pt x="18755" y="14215"/>
                    <a:pt x="18755" y="14215"/>
                    <a:pt x="18729" y="14215"/>
                  </a:cubicBezTo>
                  <a:cubicBezTo>
                    <a:pt x="18729" y="14182"/>
                    <a:pt x="18729" y="14182"/>
                    <a:pt x="18702" y="14155"/>
                  </a:cubicBezTo>
                  <a:lnTo>
                    <a:pt x="18702" y="14129"/>
                  </a:lnTo>
                  <a:cubicBezTo>
                    <a:pt x="18676" y="14103"/>
                    <a:pt x="18676" y="14103"/>
                    <a:pt x="18676" y="14077"/>
                  </a:cubicBezTo>
                  <a:close/>
                  <a:moveTo>
                    <a:pt x="18479" y="14103"/>
                  </a:moveTo>
                  <a:lnTo>
                    <a:pt x="18512" y="14129"/>
                  </a:lnTo>
                  <a:lnTo>
                    <a:pt x="18538" y="14129"/>
                  </a:lnTo>
                  <a:cubicBezTo>
                    <a:pt x="18538" y="14155"/>
                    <a:pt x="18564" y="14155"/>
                    <a:pt x="18564" y="14182"/>
                  </a:cubicBezTo>
                  <a:cubicBezTo>
                    <a:pt x="18591" y="14182"/>
                    <a:pt x="18591" y="14215"/>
                    <a:pt x="18617" y="14215"/>
                  </a:cubicBezTo>
                  <a:cubicBezTo>
                    <a:pt x="18617" y="14241"/>
                    <a:pt x="18643" y="14267"/>
                    <a:pt x="18643" y="14267"/>
                  </a:cubicBezTo>
                  <a:cubicBezTo>
                    <a:pt x="18643" y="14293"/>
                    <a:pt x="18643" y="14293"/>
                    <a:pt x="18676" y="14320"/>
                  </a:cubicBezTo>
                  <a:lnTo>
                    <a:pt x="18676" y="14346"/>
                  </a:lnTo>
                  <a:lnTo>
                    <a:pt x="18676" y="14379"/>
                  </a:lnTo>
                  <a:cubicBezTo>
                    <a:pt x="18643" y="14346"/>
                    <a:pt x="18643" y="14346"/>
                    <a:pt x="18617" y="14346"/>
                  </a:cubicBezTo>
                  <a:cubicBezTo>
                    <a:pt x="18617" y="14320"/>
                    <a:pt x="18591" y="14320"/>
                    <a:pt x="18591" y="14320"/>
                  </a:cubicBezTo>
                  <a:cubicBezTo>
                    <a:pt x="18564" y="14293"/>
                    <a:pt x="18564" y="14293"/>
                    <a:pt x="18538" y="14267"/>
                  </a:cubicBezTo>
                  <a:cubicBezTo>
                    <a:pt x="18538" y="14241"/>
                    <a:pt x="18538" y="14241"/>
                    <a:pt x="18512" y="14215"/>
                  </a:cubicBezTo>
                  <a:cubicBezTo>
                    <a:pt x="18512" y="14182"/>
                    <a:pt x="18512" y="14182"/>
                    <a:pt x="18479" y="14155"/>
                  </a:cubicBezTo>
                  <a:lnTo>
                    <a:pt x="18479" y="14129"/>
                  </a:lnTo>
                  <a:lnTo>
                    <a:pt x="18479" y="14103"/>
                  </a:lnTo>
                  <a:close/>
                  <a:moveTo>
                    <a:pt x="6027" y="14077"/>
                  </a:moveTo>
                  <a:lnTo>
                    <a:pt x="6027" y="14129"/>
                  </a:lnTo>
                  <a:lnTo>
                    <a:pt x="6027" y="14215"/>
                  </a:lnTo>
                  <a:lnTo>
                    <a:pt x="6027" y="14267"/>
                  </a:lnTo>
                  <a:lnTo>
                    <a:pt x="6027" y="14346"/>
                  </a:lnTo>
                  <a:lnTo>
                    <a:pt x="6027" y="14405"/>
                  </a:lnTo>
                  <a:lnTo>
                    <a:pt x="6027" y="14458"/>
                  </a:lnTo>
                  <a:cubicBezTo>
                    <a:pt x="6027" y="14484"/>
                    <a:pt x="5994" y="14484"/>
                    <a:pt x="5994" y="14484"/>
                  </a:cubicBezTo>
                  <a:lnTo>
                    <a:pt x="5994" y="14458"/>
                  </a:lnTo>
                  <a:cubicBezTo>
                    <a:pt x="5994" y="14458"/>
                    <a:pt x="5994" y="14431"/>
                    <a:pt x="5967" y="14431"/>
                  </a:cubicBezTo>
                  <a:lnTo>
                    <a:pt x="5967" y="14346"/>
                  </a:lnTo>
                  <a:cubicBezTo>
                    <a:pt x="5967" y="14320"/>
                    <a:pt x="5967" y="14293"/>
                    <a:pt x="5941" y="14267"/>
                  </a:cubicBezTo>
                  <a:cubicBezTo>
                    <a:pt x="5967" y="14241"/>
                    <a:pt x="5967" y="14215"/>
                    <a:pt x="5967" y="14182"/>
                  </a:cubicBezTo>
                  <a:cubicBezTo>
                    <a:pt x="5967" y="14155"/>
                    <a:pt x="5967" y="14155"/>
                    <a:pt x="5994" y="14129"/>
                  </a:cubicBezTo>
                  <a:lnTo>
                    <a:pt x="5994" y="14077"/>
                  </a:lnTo>
                  <a:close/>
                  <a:moveTo>
                    <a:pt x="18288" y="14182"/>
                  </a:moveTo>
                  <a:cubicBezTo>
                    <a:pt x="18315" y="14215"/>
                    <a:pt x="18348" y="14215"/>
                    <a:pt x="18374" y="14241"/>
                  </a:cubicBezTo>
                  <a:cubicBezTo>
                    <a:pt x="18400" y="14241"/>
                    <a:pt x="18426" y="14267"/>
                    <a:pt x="18453" y="14293"/>
                  </a:cubicBezTo>
                  <a:cubicBezTo>
                    <a:pt x="18479" y="14320"/>
                    <a:pt x="18512" y="14379"/>
                    <a:pt x="18538" y="14405"/>
                  </a:cubicBezTo>
                  <a:cubicBezTo>
                    <a:pt x="18538" y="14431"/>
                    <a:pt x="18564" y="14458"/>
                    <a:pt x="18591" y="14510"/>
                  </a:cubicBezTo>
                  <a:cubicBezTo>
                    <a:pt x="18617" y="14543"/>
                    <a:pt x="18617" y="14569"/>
                    <a:pt x="18617" y="14596"/>
                  </a:cubicBezTo>
                  <a:cubicBezTo>
                    <a:pt x="18643" y="14648"/>
                    <a:pt x="18643" y="14675"/>
                    <a:pt x="18643" y="14675"/>
                  </a:cubicBezTo>
                  <a:lnTo>
                    <a:pt x="18643" y="14707"/>
                  </a:lnTo>
                  <a:lnTo>
                    <a:pt x="18617" y="14675"/>
                  </a:lnTo>
                  <a:cubicBezTo>
                    <a:pt x="18617" y="14675"/>
                    <a:pt x="18591" y="14648"/>
                    <a:pt x="18591" y="14622"/>
                  </a:cubicBezTo>
                  <a:cubicBezTo>
                    <a:pt x="18564" y="14596"/>
                    <a:pt x="18538" y="14569"/>
                    <a:pt x="18538" y="14543"/>
                  </a:cubicBezTo>
                  <a:cubicBezTo>
                    <a:pt x="18512" y="14510"/>
                    <a:pt x="18479" y="14484"/>
                    <a:pt x="18453" y="14431"/>
                  </a:cubicBezTo>
                  <a:cubicBezTo>
                    <a:pt x="18453" y="14405"/>
                    <a:pt x="18426" y="14379"/>
                    <a:pt x="18400" y="14346"/>
                  </a:cubicBezTo>
                  <a:cubicBezTo>
                    <a:pt x="18374" y="14320"/>
                    <a:pt x="18348" y="14293"/>
                    <a:pt x="18348" y="14267"/>
                  </a:cubicBezTo>
                  <a:cubicBezTo>
                    <a:pt x="18315" y="14241"/>
                    <a:pt x="18288" y="14215"/>
                    <a:pt x="18288" y="14215"/>
                  </a:cubicBezTo>
                  <a:cubicBezTo>
                    <a:pt x="18288" y="14182"/>
                    <a:pt x="18262" y="14182"/>
                    <a:pt x="18262" y="14182"/>
                  </a:cubicBezTo>
                  <a:close/>
                  <a:moveTo>
                    <a:pt x="5258" y="10929"/>
                  </a:moveTo>
                  <a:cubicBezTo>
                    <a:pt x="5172" y="11008"/>
                    <a:pt x="5093" y="11120"/>
                    <a:pt x="5041" y="11225"/>
                  </a:cubicBezTo>
                  <a:cubicBezTo>
                    <a:pt x="5041" y="11422"/>
                    <a:pt x="5041" y="11612"/>
                    <a:pt x="5067" y="11829"/>
                  </a:cubicBezTo>
                  <a:cubicBezTo>
                    <a:pt x="5067" y="12020"/>
                    <a:pt x="5093" y="12243"/>
                    <a:pt x="5093" y="12434"/>
                  </a:cubicBezTo>
                  <a:cubicBezTo>
                    <a:pt x="5146" y="12841"/>
                    <a:pt x="5205" y="13255"/>
                    <a:pt x="5258" y="13636"/>
                  </a:cubicBezTo>
                  <a:cubicBezTo>
                    <a:pt x="5258" y="13689"/>
                    <a:pt x="5284" y="13722"/>
                    <a:pt x="5310" y="13748"/>
                  </a:cubicBezTo>
                  <a:cubicBezTo>
                    <a:pt x="5310" y="13801"/>
                    <a:pt x="5337" y="13827"/>
                    <a:pt x="5369" y="13853"/>
                  </a:cubicBezTo>
                  <a:cubicBezTo>
                    <a:pt x="5396" y="13939"/>
                    <a:pt x="5448" y="13991"/>
                    <a:pt x="5501" y="14077"/>
                  </a:cubicBezTo>
                  <a:cubicBezTo>
                    <a:pt x="5534" y="14182"/>
                    <a:pt x="5560" y="14293"/>
                    <a:pt x="5586" y="14405"/>
                  </a:cubicBezTo>
                  <a:cubicBezTo>
                    <a:pt x="5639" y="14510"/>
                    <a:pt x="5665" y="14648"/>
                    <a:pt x="5698" y="14760"/>
                  </a:cubicBezTo>
                  <a:cubicBezTo>
                    <a:pt x="5639" y="14648"/>
                    <a:pt x="5586" y="14543"/>
                    <a:pt x="5560" y="14431"/>
                  </a:cubicBezTo>
                  <a:cubicBezTo>
                    <a:pt x="5501" y="14320"/>
                    <a:pt x="5475" y="14215"/>
                    <a:pt x="5422" y="14103"/>
                  </a:cubicBezTo>
                  <a:cubicBezTo>
                    <a:pt x="5396" y="14050"/>
                    <a:pt x="5337" y="13965"/>
                    <a:pt x="5284" y="13912"/>
                  </a:cubicBezTo>
                  <a:cubicBezTo>
                    <a:pt x="5258" y="13886"/>
                    <a:pt x="5231" y="13827"/>
                    <a:pt x="5231" y="13801"/>
                  </a:cubicBezTo>
                  <a:cubicBezTo>
                    <a:pt x="5205" y="13774"/>
                    <a:pt x="5172" y="13722"/>
                    <a:pt x="5146" y="13689"/>
                  </a:cubicBezTo>
                  <a:lnTo>
                    <a:pt x="5146" y="13663"/>
                  </a:lnTo>
                  <a:cubicBezTo>
                    <a:pt x="5146" y="13584"/>
                    <a:pt x="5120" y="13472"/>
                    <a:pt x="5093" y="13360"/>
                  </a:cubicBezTo>
                  <a:cubicBezTo>
                    <a:pt x="5093" y="13255"/>
                    <a:pt x="5067" y="13170"/>
                    <a:pt x="5067" y="13065"/>
                  </a:cubicBezTo>
                  <a:cubicBezTo>
                    <a:pt x="5041" y="12841"/>
                    <a:pt x="5008" y="12651"/>
                    <a:pt x="4982" y="12434"/>
                  </a:cubicBezTo>
                  <a:lnTo>
                    <a:pt x="4982" y="12131"/>
                  </a:lnTo>
                  <a:cubicBezTo>
                    <a:pt x="4955" y="12020"/>
                    <a:pt x="4955" y="11941"/>
                    <a:pt x="4955" y="11829"/>
                  </a:cubicBezTo>
                  <a:cubicBezTo>
                    <a:pt x="4955" y="11612"/>
                    <a:pt x="4955" y="11422"/>
                    <a:pt x="4982" y="11198"/>
                  </a:cubicBezTo>
                  <a:cubicBezTo>
                    <a:pt x="5067" y="11093"/>
                    <a:pt x="5172" y="11008"/>
                    <a:pt x="5258" y="10929"/>
                  </a:cubicBezTo>
                  <a:close/>
                  <a:moveTo>
                    <a:pt x="7696" y="13584"/>
                  </a:moveTo>
                  <a:lnTo>
                    <a:pt x="7696" y="13584"/>
                  </a:lnTo>
                  <a:cubicBezTo>
                    <a:pt x="8103" y="13912"/>
                    <a:pt x="8189" y="14346"/>
                    <a:pt x="8162" y="14431"/>
                  </a:cubicBezTo>
                  <a:cubicBezTo>
                    <a:pt x="8129" y="14510"/>
                    <a:pt x="8024" y="14786"/>
                    <a:pt x="7834" y="14813"/>
                  </a:cubicBezTo>
                  <a:cubicBezTo>
                    <a:pt x="7965" y="14182"/>
                    <a:pt x="7696" y="13584"/>
                    <a:pt x="7696" y="13584"/>
                  </a:cubicBezTo>
                  <a:close/>
                  <a:moveTo>
                    <a:pt x="7229" y="13689"/>
                  </a:moveTo>
                  <a:lnTo>
                    <a:pt x="7229" y="13689"/>
                  </a:lnTo>
                  <a:cubicBezTo>
                    <a:pt x="7637" y="14017"/>
                    <a:pt x="7722" y="14458"/>
                    <a:pt x="7696" y="14543"/>
                  </a:cubicBezTo>
                  <a:cubicBezTo>
                    <a:pt x="7669" y="14622"/>
                    <a:pt x="7558" y="14898"/>
                    <a:pt x="7367" y="14924"/>
                  </a:cubicBezTo>
                  <a:cubicBezTo>
                    <a:pt x="7505" y="14293"/>
                    <a:pt x="7229" y="13689"/>
                    <a:pt x="7229" y="13689"/>
                  </a:cubicBezTo>
                  <a:close/>
                  <a:moveTo>
                    <a:pt x="6710" y="13722"/>
                  </a:moveTo>
                  <a:cubicBezTo>
                    <a:pt x="7144" y="14050"/>
                    <a:pt x="7203" y="14484"/>
                    <a:pt x="7177" y="14569"/>
                  </a:cubicBezTo>
                  <a:cubicBezTo>
                    <a:pt x="7144" y="14648"/>
                    <a:pt x="7065" y="14924"/>
                    <a:pt x="6848" y="14951"/>
                  </a:cubicBezTo>
                  <a:cubicBezTo>
                    <a:pt x="6979" y="14320"/>
                    <a:pt x="6710" y="13722"/>
                    <a:pt x="6710" y="13722"/>
                  </a:cubicBezTo>
                  <a:close/>
                  <a:moveTo>
                    <a:pt x="18045" y="14215"/>
                  </a:moveTo>
                  <a:cubicBezTo>
                    <a:pt x="18072" y="14241"/>
                    <a:pt x="18124" y="14267"/>
                    <a:pt x="18150" y="14293"/>
                  </a:cubicBezTo>
                  <a:cubicBezTo>
                    <a:pt x="18210" y="14346"/>
                    <a:pt x="18262" y="14405"/>
                    <a:pt x="18288" y="14458"/>
                  </a:cubicBezTo>
                  <a:cubicBezTo>
                    <a:pt x="18348" y="14510"/>
                    <a:pt x="18374" y="14569"/>
                    <a:pt x="18426" y="14648"/>
                  </a:cubicBezTo>
                  <a:cubicBezTo>
                    <a:pt x="18453" y="14707"/>
                    <a:pt x="18512" y="14786"/>
                    <a:pt x="18538" y="14839"/>
                  </a:cubicBezTo>
                  <a:cubicBezTo>
                    <a:pt x="18564" y="14924"/>
                    <a:pt x="18591" y="14977"/>
                    <a:pt x="18617" y="15036"/>
                  </a:cubicBezTo>
                  <a:cubicBezTo>
                    <a:pt x="18617" y="15089"/>
                    <a:pt x="18643" y="15141"/>
                    <a:pt x="18643" y="15167"/>
                  </a:cubicBezTo>
                  <a:lnTo>
                    <a:pt x="18643" y="15227"/>
                  </a:lnTo>
                  <a:cubicBezTo>
                    <a:pt x="18643" y="15227"/>
                    <a:pt x="18643" y="15200"/>
                    <a:pt x="18617" y="15167"/>
                  </a:cubicBezTo>
                  <a:cubicBezTo>
                    <a:pt x="18617" y="15141"/>
                    <a:pt x="18591" y="15115"/>
                    <a:pt x="18564" y="15062"/>
                  </a:cubicBezTo>
                  <a:cubicBezTo>
                    <a:pt x="18538" y="15003"/>
                    <a:pt x="18512" y="14951"/>
                    <a:pt x="18479" y="14872"/>
                  </a:cubicBezTo>
                  <a:cubicBezTo>
                    <a:pt x="18453" y="14813"/>
                    <a:pt x="18400" y="14760"/>
                    <a:pt x="18374" y="14675"/>
                  </a:cubicBezTo>
                  <a:cubicBezTo>
                    <a:pt x="18315" y="14622"/>
                    <a:pt x="18288" y="14543"/>
                    <a:pt x="18236" y="14484"/>
                  </a:cubicBezTo>
                  <a:cubicBezTo>
                    <a:pt x="18210" y="14431"/>
                    <a:pt x="18150" y="14379"/>
                    <a:pt x="18124" y="14320"/>
                  </a:cubicBezTo>
                  <a:cubicBezTo>
                    <a:pt x="18098" y="14293"/>
                    <a:pt x="18072" y="14241"/>
                    <a:pt x="18045" y="14215"/>
                  </a:cubicBezTo>
                  <a:close/>
                  <a:moveTo>
                    <a:pt x="17796" y="14267"/>
                  </a:moveTo>
                  <a:cubicBezTo>
                    <a:pt x="17796" y="14267"/>
                    <a:pt x="17822" y="14267"/>
                    <a:pt x="17855" y="14293"/>
                  </a:cubicBezTo>
                  <a:cubicBezTo>
                    <a:pt x="17855" y="14320"/>
                    <a:pt x="17881" y="14320"/>
                    <a:pt x="17907" y="14346"/>
                  </a:cubicBezTo>
                  <a:cubicBezTo>
                    <a:pt x="17934" y="14346"/>
                    <a:pt x="17934" y="14379"/>
                    <a:pt x="17960" y="14405"/>
                  </a:cubicBezTo>
                  <a:cubicBezTo>
                    <a:pt x="18019" y="14458"/>
                    <a:pt x="18072" y="14510"/>
                    <a:pt x="18124" y="14569"/>
                  </a:cubicBezTo>
                  <a:cubicBezTo>
                    <a:pt x="18183" y="14622"/>
                    <a:pt x="18210" y="14707"/>
                    <a:pt x="18262" y="14786"/>
                  </a:cubicBezTo>
                  <a:cubicBezTo>
                    <a:pt x="18315" y="14839"/>
                    <a:pt x="18348" y="14924"/>
                    <a:pt x="18374" y="15003"/>
                  </a:cubicBezTo>
                  <a:cubicBezTo>
                    <a:pt x="18426" y="15089"/>
                    <a:pt x="18453" y="15141"/>
                    <a:pt x="18453" y="15227"/>
                  </a:cubicBezTo>
                  <a:cubicBezTo>
                    <a:pt x="18479" y="15253"/>
                    <a:pt x="18479" y="15279"/>
                    <a:pt x="18479" y="15305"/>
                  </a:cubicBezTo>
                  <a:cubicBezTo>
                    <a:pt x="18479" y="15332"/>
                    <a:pt x="18479" y="15332"/>
                    <a:pt x="18512" y="15365"/>
                  </a:cubicBezTo>
                  <a:lnTo>
                    <a:pt x="18512" y="15417"/>
                  </a:lnTo>
                  <a:lnTo>
                    <a:pt x="18479" y="15365"/>
                  </a:lnTo>
                  <a:cubicBezTo>
                    <a:pt x="18479" y="15365"/>
                    <a:pt x="18453" y="15332"/>
                    <a:pt x="18453" y="15305"/>
                  </a:cubicBezTo>
                  <a:cubicBezTo>
                    <a:pt x="18453" y="15279"/>
                    <a:pt x="18426" y="15253"/>
                    <a:pt x="18426" y="15227"/>
                  </a:cubicBezTo>
                  <a:cubicBezTo>
                    <a:pt x="18400" y="15167"/>
                    <a:pt x="18374" y="15115"/>
                    <a:pt x="18315" y="15036"/>
                  </a:cubicBezTo>
                  <a:cubicBezTo>
                    <a:pt x="18288" y="14951"/>
                    <a:pt x="18236" y="14898"/>
                    <a:pt x="18210" y="14813"/>
                  </a:cubicBezTo>
                  <a:cubicBezTo>
                    <a:pt x="18150" y="14734"/>
                    <a:pt x="18124" y="14675"/>
                    <a:pt x="18072" y="14596"/>
                  </a:cubicBezTo>
                  <a:cubicBezTo>
                    <a:pt x="18019" y="14543"/>
                    <a:pt x="17986" y="14484"/>
                    <a:pt x="17934" y="14431"/>
                  </a:cubicBezTo>
                  <a:cubicBezTo>
                    <a:pt x="17907" y="14405"/>
                    <a:pt x="17907" y="14379"/>
                    <a:pt x="17881" y="14379"/>
                  </a:cubicBezTo>
                  <a:cubicBezTo>
                    <a:pt x="17881" y="14346"/>
                    <a:pt x="17855" y="14320"/>
                    <a:pt x="17855" y="14320"/>
                  </a:cubicBezTo>
                  <a:cubicBezTo>
                    <a:pt x="17822" y="14293"/>
                    <a:pt x="17796" y="14267"/>
                    <a:pt x="17796" y="14267"/>
                  </a:cubicBezTo>
                  <a:close/>
                  <a:moveTo>
                    <a:pt x="20260" y="14267"/>
                  </a:moveTo>
                  <a:cubicBezTo>
                    <a:pt x="21002" y="14622"/>
                    <a:pt x="20726" y="15417"/>
                    <a:pt x="20726" y="15417"/>
                  </a:cubicBezTo>
                  <a:cubicBezTo>
                    <a:pt x="20580" y="15563"/>
                    <a:pt x="20408" y="15587"/>
                    <a:pt x="20310" y="15587"/>
                  </a:cubicBezTo>
                  <a:cubicBezTo>
                    <a:pt x="20263" y="15587"/>
                    <a:pt x="20234" y="15581"/>
                    <a:pt x="20234" y="15581"/>
                  </a:cubicBezTo>
                  <a:cubicBezTo>
                    <a:pt x="20510" y="15227"/>
                    <a:pt x="20424" y="14872"/>
                    <a:pt x="20424" y="14872"/>
                  </a:cubicBezTo>
                  <a:lnTo>
                    <a:pt x="20424" y="14872"/>
                  </a:lnTo>
                  <a:cubicBezTo>
                    <a:pt x="20372" y="15089"/>
                    <a:pt x="20319" y="15089"/>
                    <a:pt x="20319" y="15089"/>
                  </a:cubicBezTo>
                  <a:cubicBezTo>
                    <a:pt x="20372" y="14484"/>
                    <a:pt x="20260" y="14267"/>
                    <a:pt x="20260" y="14267"/>
                  </a:cubicBezTo>
                  <a:close/>
                  <a:moveTo>
                    <a:pt x="19629" y="14431"/>
                  </a:moveTo>
                  <a:lnTo>
                    <a:pt x="19629" y="14431"/>
                  </a:lnTo>
                  <a:cubicBezTo>
                    <a:pt x="20372" y="14786"/>
                    <a:pt x="20096" y="15581"/>
                    <a:pt x="20096" y="15581"/>
                  </a:cubicBezTo>
                  <a:cubicBezTo>
                    <a:pt x="19950" y="15727"/>
                    <a:pt x="19789" y="15751"/>
                    <a:pt x="19699" y="15751"/>
                  </a:cubicBezTo>
                  <a:cubicBezTo>
                    <a:pt x="19656" y="15751"/>
                    <a:pt x="19629" y="15746"/>
                    <a:pt x="19629" y="15746"/>
                  </a:cubicBezTo>
                  <a:cubicBezTo>
                    <a:pt x="19905" y="15391"/>
                    <a:pt x="19793" y="15036"/>
                    <a:pt x="19793" y="15036"/>
                  </a:cubicBezTo>
                  <a:lnTo>
                    <a:pt x="19793" y="15036"/>
                  </a:lnTo>
                  <a:cubicBezTo>
                    <a:pt x="19741" y="15253"/>
                    <a:pt x="19688" y="15253"/>
                    <a:pt x="19688" y="15253"/>
                  </a:cubicBezTo>
                  <a:cubicBezTo>
                    <a:pt x="19767" y="14648"/>
                    <a:pt x="19629" y="14431"/>
                    <a:pt x="19629" y="14431"/>
                  </a:cubicBezTo>
                  <a:close/>
                  <a:moveTo>
                    <a:pt x="17441" y="13886"/>
                  </a:moveTo>
                  <a:lnTo>
                    <a:pt x="17441" y="13886"/>
                  </a:lnTo>
                  <a:cubicBezTo>
                    <a:pt x="17493" y="13965"/>
                    <a:pt x="17526" y="14017"/>
                    <a:pt x="17579" y="14103"/>
                  </a:cubicBezTo>
                  <a:cubicBezTo>
                    <a:pt x="17605" y="14182"/>
                    <a:pt x="17658" y="14241"/>
                    <a:pt x="17691" y="14320"/>
                  </a:cubicBezTo>
                  <a:cubicBezTo>
                    <a:pt x="17743" y="14458"/>
                    <a:pt x="17822" y="14622"/>
                    <a:pt x="17855" y="14786"/>
                  </a:cubicBezTo>
                  <a:cubicBezTo>
                    <a:pt x="17907" y="14839"/>
                    <a:pt x="17960" y="14898"/>
                    <a:pt x="18019" y="14977"/>
                  </a:cubicBezTo>
                  <a:cubicBezTo>
                    <a:pt x="18072" y="15036"/>
                    <a:pt x="18124" y="15115"/>
                    <a:pt x="18150" y="15200"/>
                  </a:cubicBezTo>
                  <a:cubicBezTo>
                    <a:pt x="18210" y="15253"/>
                    <a:pt x="18236" y="15332"/>
                    <a:pt x="18288" y="15417"/>
                  </a:cubicBezTo>
                  <a:cubicBezTo>
                    <a:pt x="18315" y="15496"/>
                    <a:pt x="18348" y="15581"/>
                    <a:pt x="18374" y="15660"/>
                  </a:cubicBezTo>
                  <a:lnTo>
                    <a:pt x="18564" y="15719"/>
                  </a:lnTo>
                  <a:lnTo>
                    <a:pt x="18643" y="15772"/>
                  </a:lnTo>
                  <a:cubicBezTo>
                    <a:pt x="18676" y="15772"/>
                    <a:pt x="18729" y="15798"/>
                    <a:pt x="18755" y="15798"/>
                  </a:cubicBezTo>
                  <a:cubicBezTo>
                    <a:pt x="18702" y="15798"/>
                    <a:pt x="18676" y="15798"/>
                    <a:pt x="18643" y="15772"/>
                  </a:cubicBezTo>
                  <a:cubicBezTo>
                    <a:pt x="18617" y="15772"/>
                    <a:pt x="18564" y="15772"/>
                    <a:pt x="18538" y="15746"/>
                  </a:cubicBezTo>
                  <a:cubicBezTo>
                    <a:pt x="18479" y="15746"/>
                    <a:pt x="18400" y="15719"/>
                    <a:pt x="18348" y="15693"/>
                  </a:cubicBezTo>
                  <a:lnTo>
                    <a:pt x="18315" y="15660"/>
                  </a:lnTo>
                  <a:lnTo>
                    <a:pt x="18288" y="15555"/>
                  </a:lnTo>
                  <a:cubicBezTo>
                    <a:pt x="18262" y="15529"/>
                    <a:pt x="18236" y="15470"/>
                    <a:pt x="18236" y="15443"/>
                  </a:cubicBezTo>
                  <a:cubicBezTo>
                    <a:pt x="18183" y="15365"/>
                    <a:pt x="18150" y="15305"/>
                    <a:pt x="18098" y="15227"/>
                  </a:cubicBezTo>
                  <a:cubicBezTo>
                    <a:pt x="18072" y="15141"/>
                    <a:pt x="18019" y="15089"/>
                    <a:pt x="17960" y="15003"/>
                  </a:cubicBezTo>
                  <a:cubicBezTo>
                    <a:pt x="17907" y="14951"/>
                    <a:pt x="17855" y="14872"/>
                    <a:pt x="17796" y="14813"/>
                  </a:cubicBezTo>
                  <a:cubicBezTo>
                    <a:pt x="17769" y="14734"/>
                    <a:pt x="17743" y="14648"/>
                    <a:pt x="17717" y="14569"/>
                  </a:cubicBezTo>
                  <a:cubicBezTo>
                    <a:pt x="17691" y="14484"/>
                    <a:pt x="17658" y="14431"/>
                    <a:pt x="17631" y="14346"/>
                  </a:cubicBezTo>
                  <a:cubicBezTo>
                    <a:pt x="17605" y="14267"/>
                    <a:pt x="17579" y="14182"/>
                    <a:pt x="17553" y="14129"/>
                  </a:cubicBezTo>
                  <a:cubicBezTo>
                    <a:pt x="17493" y="14050"/>
                    <a:pt x="17467" y="13965"/>
                    <a:pt x="17441" y="13886"/>
                  </a:cubicBezTo>
                  <a:close/>
                  <a:moveTo>
                    <a:pt x="18972" y="14569"/>
                  </a:moveTo>
                  <a:lnTo>
                    <a:pt x="18972" y="14569"/>
                  </a:lnTo>
                  <a:cubicBezTo>
                    <a:pt x="19714" y="14924"/>
                    <a:pt x="19465" y="15719"/>
                    <a:pt x="19465" y="15719"/>
                  </a:cubicBezTo>
                  <a:cubicBezTo>
                    <a:pt x="19301" y="15865"/>
                    <a:pt x="19134" y="15889"/>
                    <a:pt x="19043" y="15889"/>
                  </a:cubicBezTo>
                  <a:cubicBezTo>
                    <a:pt x="18999" y="15889"/>
                    <a:pt x="18972" y="15884"/>
                    <a:pt x="18972" y="15884"/>
                  </a:cubicBezTo>
                  <a:cubicBezTo>
                    <a:pt x="19248" y="15529"/>
                    <a:pt x="19136" y="15167"/>
                    <a:pt x="19136" y="15167"/>
                  </a:cubicBezTo>
                  <a:lnTo>
                    <a:pt x="19136" y="15167"/>
                  </a:lnTo>
                  <a:cubicBezTo>
                    <a:pt x="19084" y="15391"/>
                    <a:pt x="19031" y="15391"/>
                    <a:pt x="19031" y="15391"/>
                  </a:cubicBezTo>
                  <a:cubicBezTo>
                    <a:pt x="19110" y="14786"/>
                    <a:pt x="18972" y="14569"/>
                    <a:pt x="18972" y="14569"/>
                  </a:cubicBezTo>
                  <a:close/>
                  <a:moveTo>
                    <a:pt x="20069" y="1"/>
                  </a:moveTo>
                  <a:cubicBezTo>
                    <a:pt x="20069" y="1"/>
                    <a:pt x="20483" y="684"/>
                    <a:pt x="19879" y="744"/>
                  </a:cubicBezTo>
                  <a:lnTo>
                    <a:pt x="19360" y="382"/>
                  </a:lnTo>
                  <a:lnTo>
                    <a:pt x="19714" y="875"/>
                  </a:lnTo>
                  <a:lnTo>
                    <a:pt x="19005" y="546"/>
                  </a:lnTo>
                  <a:lnTo>
                    <a:pt x="19005" y="546"/>
                  </a:lnTo>
                  <a:lnTo>
                    <a:pt x="19274" y="908"/>
                  </a:lnTo>
                  <a:lnTo>
                    <a:pt x="18729" y="658"/>
                  </a:lnTo>
                  <a:lnTo>
                    <a:pt x="19057" y="987"/>
                  </a:lnTo>
                  <a:cubicBezTo>
                    <a:pt x="19057" y="987"/>
                    <a:pt x="18098" y="1177"/>
                    <a:pt x="17743" y="1479"/>
                  </a:cubicBezTo>
                  <a:cubicBezTo>
                    <a:pt x="17743" y="1479"/>
                    <a:pt x="17960" y="1565"/>
                    <a:pt x="18098" y="1696"/>
                  </a:cubicBezTo>
                  <a:cubicBezTo>
                    <a:pt x="18098" y="1696"/>
                    <a:pt x="17921" y="1647"/>
                    <a:pt x="17747" y="1647"/>
                  </a:cubicBezTo>
                  <a:cubicBezTo>
                    <a:pt x="17638" y="1647"/>
                    <a:pt x="17530" y="1666"/>
                    <a:pt x="17467" y="1729"/>
                  </a:cubicBezTo>
                  <a:cubicBezTo>
                    <a:pt x="17467" y="1729"/>
                    <a:pt x="17631" y="1834"/>
                    <a:pt x="17467" y="1999"/>
                  </a:cubicBezTo>
                  <a:cubicBezTo>
                    <a:pt x="17430" y="2049"/>
                    <a:pt x="17355" y="2069"/>
                    <a:pt x="17257" y="2069"/>
                  </a:cubicBezTo>
                  <a:cubicBezTo>
                    <a:pt x="16985" y="2069"/>
                    <a:pt x="16537" y="1916"/>
                    <a:pt x="16238" y="1834"/>
                  </a:cubicBezTo>
                  <a:lnTo>
                    <a:pt x="16238" y="1834"/>
                  </a:lnTo>
                  <a:cubicBezTo>
                    <a:pt x="16238" y="1834"/>
                    <a:pt x="16343" y="1920"/>
                    <a:pt x="16455" y="2058"/>
                  </a:cubicBezTo>
                  <a:cubicBezTo>
                    <a:pt x="16455" y="2058"/>
                    <a:pt x="16430" y="2059"/>
                    <a:pt x="16386" y="2059"/>
                  </a:cubicBezTo>
                  <a:cubicBezTo>
                    <a:pt x="16196" y="2059"/>
                    <a:pt x="15647" y="2041"/>
                    <a:pt x="15115" y="1861"/>
                  </a:cubicBezTo>
                  <a:cubicBezTo>
                    <a:pt x="14757" y="1777"/>
                    <a:pt x="14413" y="1743"/>
                    <a:pt x="14091" y="1743"/>
                  </a:cubicBezTo>
                  <a:cubicBezTo>
                    <a:pt x="12739" y="1743"/>
                    <a:pt x="11765" y="2344"/>
                    <a:pt x="11717" y="2413"/>
                  </a:cubicBezTo>
                  <a:cubicBezTo>
                    <a:pt x="11665" y="2465"/>
                    <a:pt x="10955" y="2491"/>
                    <a:pt x="10488" y="2551"/>
                  </a:cubicBezTo>
                  <a:cubicBezTo>
                    <a:pt x="10048" y="2603"/>
                    <a:pt x="9148" y="3477"/>
                    <a:pt x="8819" y="3641"/>
                  </a:cubicBezTo>
                  <a:cubicBezTo>
                    <a:pt x="8458" y="3806"/>
                    <a:pt x="7610" y="4437"/>
                    <a:pt x="7696" y="6053"/>
                  </a:cubicBezTo>
                  <a:cubicBezTo>
                    <a:pt x="7696" y="6053"/>
                    <a:pt x="7558" y="6329"/>
                    <a:pt x="7420" y="6901"/>
                  </a:cubicBezTo>
                  <a:cubicBezTo>
                    <a:pt x="7420" y="6901"/>
                    <a:pt x="7203" y="7118"/>
                    <a:pt x="6434" y="7913"/>
                  </a:cubicBezTo>
                  <a:cubicBezTo>
                    <a:pt x="5793" y="8576"/>
                    <a:pt x="4813" y="9390"/>
                    <a:pt x="3346" y="9390"/>
                  </a:cubicBezTo>
                  <a:cubicBezTo>
                    <a:pt x="3054" y="9390"/>
                    <a:pt x="2744" y="9358"/>
                    <a:pt x="2412" y="9286"/>
                  </a:cubicBezTo>
                  <a:cubicBezTo>
                    <a:pt x="2412" y="9286"/>
                    <a:pt x="1065" y="9174"/>
                    <a:pt x="1368" y="8024"/>
                  </a:cubicBezTo>
                  <a:cubicBezTo>
                    <a:pt x="1368" y="8024"/>
                    <a:pt x="2051" y="7775"/>
                    <a:pt x="1532" y="7150"/>
                  </a:cubicBezTo>
                  <a:cubicBezTo>
                    <a:pt x="1424" y="7012"/>
                    <a:pt x="1303" y="6954"/>
                    <a:pt x="1180" y="6954"/>
                  </a:cubicBezTo>
                  <a:cubicBezTo>
                    <a:pt x="744" y="6954"/>
                    <a:pt x="288" y="7690"/>
                    <a:pt x="329" y="8162"/>
                  </a:cubicBezTo>
                  <a:cubicBezTo>
                    <a:pt x="329" y="8162"/>
                    <a:pt x="1" y="8925"/>
                    <a:pt x="737" y="9694"/>
                  </a:cubicBezTo>
                  <a:cubicBezTo>
                    <a:pt x="737" y="9694"/>
                    <a:pt x="1683" y="10324"/>
                    <a:pt x="2862" y="10324"/>
                  </a:cubicBezTo>
                  <a:cubicBezTo>
                    <a:pt x="3157" y="10324"/>
                    <a:pt x="3466" y="10285"/>
                    <a:pt x="3779" y="10186"/>
                  </a:cubicBezTo>
                  <a:lnTo>
                    <a:pt x="3779" y="10186"/>
                  </a:lnTo>
                  <a:cubicBezTo>
                    <a:pt x="3779" y="10186"/>
                    <a:pt x="3562" y="10351"/>
                    <a:pt x="3260" y="10403"/>
                  </a:cubicBezTo>
                  <a:cubicBezTo>
                    <a:pt x="3260" y="10403"/>
                    <a:pt x="5613" y="10186"/>
                    <a:pt x="6598" y="8984"/>
                  </a:cubicBezTo>
                  <a:lnTo>
                    <a:pt x="6598" y="8984"/>
                  </a:lnTo>
                  <a:cubicBezTo>
                    <a:pt x="6598" y="8984"/>
                    <a:pt x="6027" y="10351"/>
                    <a:pt x="5337" y="10705"/>
                  </a:cubicBezTo>
                  <a:cubicBezTo>
                    <a:pt x="5337" y="10705"/>
                    <a:pt x="4844" y="10817"/>
                    <a:pt x="4844" y="11257"/>
                  </a:cubicBezTo>
                  <a:cubicBezTo>
                    <a:pt x="4844" y="11257"/>
                    <a:pt x="4877" y="12079"/>
                    <a:pt x="4903" y="12375"/>
                  </a:cubicBezTo>
                  <a:cubicBezTo>
                    <a:pt x="4929" y="12677"/>
                    <a:pt x="5041" y="13689"/>
                    <a:pt x="5041" y="13801"/>
                  </a:cubicBezTo>
                  <a:cubicBezTo>
                    <a:pt x="5067" y="13886"/>
                    <a:pt x="5337" y="14155"/>
                    <a:pt x="5337" y="14155"/>
                  </a:cubicBezTo>
                  <a:cubicBezTo>
                    <a:pt x="5337" y="14155"/>
                    <a:pt x="5475" y="14622"/>
                    <a:pt x="5586" y="15036"/>
                  </a:cubicBezTo>
                  <a:cubicBezTo>
                    <a:pt x="5586" y="15036"/>
                    <a:pt x="6267" y="15094"/>
                    <a:pt x="6948" y="15094"/>
                  </a:cubicBezTo>
                  <a:cubicBezTo>
                    <a:pt x="7289" y="15094"/>
                    <a:pt x="7630" y="15080"/>
                    <a:pt x="7886" y="15036"/>
                  </a:cubicBezTo>
                  <a:cubicBezTo>
                    <a:pt x="8024" y="15036"/>
                    <a:pt x="8294" y="14675"/>
                    <a:pt x="8294" y="14510"/>
                  </a:cubicBezTo>
                  <a:cubicBezTo>
                    <a:pt x="8294" y="14320"/>
                    <a:pt x="8215" y="13472"/>
                    <a:pt x="7558" y="13393"/>
                  </a:cubicBezTo>
                  <a:cubicBezTo>
                    <a:pt x="7558" y="13393"/>
                    <a:pt x="7405" y="13236"/>
                    <a:pt x="6998" y="13236"/>
                  </a:cubicBezTo>
                  <a:cubicBezTo>
                    <a:pt x="6920" y="13236"/>
                    <a:pt x="6833" y="13241"/>
                    <a:pt x="6736" y="13255"/>
                  </a:cubicBezTo>
                  <a:lnTo>
                    <a:pt x="6684" y="12572"/>
                  </a:lnTo>
                  <a:cubicBezTo>
                    <a:pt x="6684" y="12572"/>
                    <a:pt x="6789" y="12269"/>
                    <a:pt x="7091" y="11967"/>
                  </a:cubicBezTo>
                  <a:cubicBezTo>
                    <a:pt x="7091" y="11967"/>
                    <a:pt x="8379" y="11777"/>
                    <a:pt x="9910" y="10108"/>
                  </a:cubicBezTo>
                  <a:lnTo>
                    <a:pt x="9910" y="10108"/>
                  </a:lnTo>
                  <a:cubicBezTo>
                    <a:pt x="9910" y="10108"/>
                    <a:pt x="9831" y="10351"/>
                    <a:pt x="9555" y="10705"/>
                  </a:cubicBezTo>
                  <a:cubicBezTo>
                    <a:pt x="10515" y="9884"/>
                    <a:pt x="11172" y="8353"/>
                    <a:pt x="11172" y="8353"/>
                  </a:cubicBezTo>
                  <a:cubicBezTo>
                    <a:pt x="11172" y="8353"/>
                    <a:pt x="11172" y="8379"/>
                    <a:pt x="11198" y="8432"/>
                  </a:cubicBezTo>
                  <a:cubicBezTo>
                    <a:pt x="11198" y="8596"/>
                    <a:pt x="11224" y="9122"/>
                    <a:pt x="11086" y="9720"/>
                  </a:cubicBezTo>
                  <a:cubicBezTo>
                    <a:pt x="11086" y="9721"/>
                    <a:pt x="11087" y="9722"/>
                    <a:pt x="11088" y="9722"/>
                  </a:cubicBezTo>
                  <a:cubicBezTo>
                    <a:pt x="11104" y="9722"/>
                    <a:pt x="11257" y="9508"/>
                    <a:pt x="11388" y="9125"/>
                  </a:cubicBezTo>
                  <a:lnTo>
                    <a:pt x="11388" y="9125"/>
                  </a:lnTo>
                  <a:cubicBezTo>
                    <a:pt x="11369" y="9211"/>
                    <a:pt x="11098" y="10815"/>
                    <a:pt x="10541" y="11448"/>
                  </a:cubicBezTo>
                  <a:cubicBezTo>
                    <a:pt x="10541" y="11448"/>
                    <a:pt x="10462" y="11915"/>
                    <a:pt x="10594" y="12269"/>
                  </a:cubicBezTo>
                  <a:cubicBezTo>
                    <a:pt x="10732" y="12598"/>
                    <a:pt x="11829" y="13663"/>
                    <a:pt x="11829" y="13663"/>
                  </a:cubicBezTo>
                  <a:lnTo>
                    <a:pt x="12296" y="13722"/>
                  </a:lnTo>
                  <a:lnTo>
                    <a:pt x="12762" y="14241"/>
                  </a:lnTo>
                  <a:cubicBezTo>
                    <a:pt x="12762" y="14241"/>
                    <a:pt x="13477" y="14359"/>
                    <a:pt x="14218" y="14359"/>
                  </a:cubicBezTo>
                  <a:cubicBezTo>
                    <a:pt x="14806" y="14359"/>
                    <a:pt x="15410" y="14285"/>
                    <a:pt x="15686" y="14017"/>
                  </a:cubicBezTo>
                  <a:cubicBezTo>
                    <a:pt x="15686" y="14017"/>
                    <a:pt x="15581" y="13196"/>
                    <a:pt x="14733" y="12900"/>
                  </a:cubicBezTo>
                  <a:cubicBezTo>
                    <a:pt x="14733" y="12900"/>
                    <a:pt x="14510" y="12927"/>
                    <a:pt x="13965" y="13065"/>
                  </a:cubicBezTo>
                  <a:cubicBezTo>
                    <a:pt x="13965" y="13065"/>
                    <a:pt x="13498" y="12572"/>
                    <a:pt x="12867" y="12269"/>
                  </a:cubicBezTo>
                  <a:cubicBezTo>
                    <a:pt x="12841" y="12269"/>
                    <a:pt x="12894" y="12131"/>
                    <a:pt x="12926" y="11915"/>
                  </a:cubicBezTo>
                  <a:cubicBezTo>
                    <a:pt x="12979" y="11665"/>
                    <a:pt x="13524" y="10436"/>
                    <a:pt x="14103" y="9418"/>
                  </a:cubicBezTo>
                  <a:lnTo>
                    <a:pt x="14103" y="9418"/>
                  </a:lnTo>
                  <a:cubicBezTo>
                    <a:pt x="14103" y="9418"/>
                    <a:pt x="13991" y="9858"/>
                    <a:pt x="13827" y="10213"/>
                  </a:cubicBezTo>
                  <a:cubicBezTo>
                    <a:pt x="13827" y="10213"/>
                    <a:pt x="14484" y="9418"/>
                    <a:pt x="14701" y="7808"/>
                  </a:cubicBezTo>
                  <a:cubicBezTo>
                    <a:pt x="14701" y="7806"/>
                    <a:pt x="14702" y="7805"/>
                    <a:pt x="14704" y="7805"/>
                  </a:cubicBezTo>
                  <a:cubicBezTo>
                    <a:pt x="14772" y="7805"/>
                    <a:pt x="15961" y="8741"/>
                    <a:pt x="16784" y="8958"/>
                  </a:cubicBezTo>
                  <a:cubicBezTo>
                    <a:pt x="16784" y="8958"/>
                    <a:pt x="16922" y="9667"/>
                    <a:pt x="16429" y="9694"/>
                  </a:cubicBezTo>
                  <a:cubicBezTo>
                    <a:pt x="16429" y="9694"/>
                    <a:pt x="16541" y="9884"/>
                    <a:pt x="16810" y="9943"/>
                  </a:cubicBezTo>
                  <a:cubicBezTo>
                    <a:pt x="16810" y="9943"/>
                    <a:pt x="16771" y="9956"/>
                    <a:pt x="16704" y="9956"/>
                  </a:cubicBezTo>
                  <a:cubicBezTo>
                    <a:pt x="16632" y="9956"/>
                    <a:pt x="16528" y="9942"/>
                    <a:pt x="16403" y="9884"/>
                  </a:cubicBezTo>
                  <a:lnTo>
                    <a:pt x="16403" y="9884"/>
                  </a:lnTo>
                  <a:cubicBezTo>
                    <a:pt x="16403" y="9884"/>
                    <a:pt x="16593" y="10134"/>
                    <a:pt x="17060" y="10186"/>
                  </a:cubicBezTo>
                  <a:cubicBezTo>
                    <a:pt x="17060" y="10186"/>
                    <a:pt x="17033" y="10705"/>
                    <a:pt x="17033" y="11284"/>
                  </a:cubicBezTo>
                  <a:cubicBezTo>
                    <a:pt x="17033" y="11284"/>
                    <a:pt x="17086" y="11093"/>
                    <a:pt x="17198" y="10929"/>
                  </a:cubicBezTo>
                  <a:lnTo>
                    <a:pt x="17198" y="10929"/>
                  </a:lnTo>
                  <a:cubicBezTo>
                    <a:pt x="17198" y="10929"/>
                    <a:pt x="17139" y="11474"/>
                    <a:pt x="17033" y="12296"/>
                  </a:cubicBezTo>
                  <a:cubicBezTo>
                    <a:pt x="17033" y="12296"/>
                    <a:pt x="17139" y="11993"/>
                    <a:pt x="17277" y="11777"/>
                  </a:cubicBezTo>
                  <a:lnTo>
                    <a:pt x="17277" y="11777"/>
                  </a:lnTo>
                  <a:cubicBezTo>
                    <a:pt x="17276" y="11777"/>
                    <a:pt x="17060" y="12900"/>
                    <a:pt x="16895" y="13393"/>
                  </a:cubicBezTo>
                  <a:cubicBezTo>
                    <a:pt x="16895" y="13393"/>
                    <a:pt x="17329" y="13853"/>
                    <a:pt x="17415" y="14293"/>
                  </a:cubicBezTo>
                  <a:cubicBezTo>
                    <a:pt x="17493" y="14734"/>
                    <a:pt x="17388" y="14898"/>
                    <a:pt x="17658" y="15332"/>
                  </a:cubicBezTo>
                  <a:cubicBezTo>
                    <a:pt x="17658" y="15332"/>
                    <a:pt x="17605" y="15167"/>
                    <a:pt x="17631" y="15062"/>
                  </a:cubicBezTo>
                  <a:lnTo>
                    <a:pt x="17631" y="15062"/>
                  </a:lnTo>
                  <a:cubicBezTo>
                    <a:pt x="17631" y="15062"/>
                    <a:pt x="18019" y="15470"/>
                    <a:pt x="18183" y="15884"/>
                  </a:cubicBezTo>
                  <a:cubicBezTo>
                    <a:pt x="18247" y="15931"/>
                    <a:pt x="18690" y="16070"/>
                    <a:pt x="19201" y="16070"/>
                  </a:cubicBezTo>
                  <a:cubicBezTo>
                    <a:pt x="19537" y="16070"/>
                    <a:pt x="19902" y="16010"/>
                    <a:pt x="20207" y="15824"/>
                  </a:cubicBezTo>
                  <a:cubicBezTo>
                    <a:pt x="20211" y="15821"/>
                    <a:pt x="20224" y="15820"/>
                    <a:pt x="20244" y="15820"/>
                  </a:cubicBezTo>
                  <a:cubicBezTo>
                    <a:pt x="20260" y="15820"/>
                    <a:pt x="20281" y="15820"/>
                    <a:pt x="20306" y="15820"/>
                  </a:cubicBezTo>
                  <a:cubicBezTo>
                    <a:pt x="20456" y="15820"/>
                    <a:pt x="20739" y="15799"/>
                    <a:pt x="20917" y="15496"/>
                  </a:cubicBezTo>
                  <a:cubicBezTo>
                    <a:pt x="20917" y="15496"/>
                    <a:pt x="21108" y="14898"/>
                    <a:pt x="20779" y="14484"/>
                  </a:cubicBezTo>
                  <a:cubicBezTo>
                    <a:pt x="20779" y="14484"/>
                    <a:pt x="20493" y="14010"/>
                    <a:pt x="19836" y="14010"/>
                  </a:cubicBezTo>
                  <a:cubicBezTo>
                    <a:pt x="19789" y="14010"/>
                    <a:pt x="19740" y="14012"/>
                    <a:pt x="19688" y="14017"/>
                  </a:cubicBezTo>
                  <a:cubicBezTo>
                    <a:pt x="19688" y="14017"/>
                    <a:pt x="19524" y="13748"/>
                    <a:pt x="19333" y="13360"/>
                  </a:cubicBezTo>
                  <a:cubicBezTo>
                    <a:pt x="19136" y="12953"/>
                    <a:pt x="19274" y="11993"/>
                    <a:pt x="19300" y="11639"/>
                  </a:cubicBezTo>
                  <a:cubicBezTo>
                    <a:pt x="19321" y="11414"/>
                    <a:pt x="19405" y="11035"/>
                    <a:pt x="19449" y="11035"/>
                  </a:cubicBezTo>
                  <a:cubicBezTo>
                    <a:pt x="19474" y="11035"/>
                    <a:pt x="19487" y="11164"/>
                    <a:pt x="19465" y="11527"/>
                  </a:cubicBezTo>
                  <a:cubicBezTo>
                    <a:pt x="19465" y="11527"/>
                    <a:pt x="19688" y="10732"/>
                    <a:pt x="19793" y="9746"/>
                  </a:cubicBezTo>
                  <a:cubicBezTo>
                    <a:pt x="19793" y="9746"/>
                    <a:pt x="20096" y="10298"/>
                    <a:pt x="20700" y="10653"/>
                  </a:cubicBezTo>
                  <a:lnTo>
                    <a:pt x="21798" y="11172"/>
                  </a:lnTo>
                  <a:cubicBezTo>
                    <a:pt x="21798" y="11172"/>
                    <a:pt x="21765" y="11257"/>
                    <a:pt x="21495" y="11310"/>
                  </a:cubicBezTo>
                  <a:cubicBezTo>
                    <a:pt x="21495" y="11310"/>
                    <a:pt x="21690" y="11474"/>
                    <a:pt x="21903" y="11474"/>
                  </a:cubicBezTo>
                  <a:cubicBezTo>
                    <a:pt x="21967" y="11474"/>
                    <a:pt x="22031" y="11459"/>
                    <a:pt x="22093" y="11422"/>
                  </a:cubicBezTo>
                  <a:lnTo>
                    <a:pt x="22093" y="11422"/>
                  </a:lnTo>
                  <a:cubicBezTo>
                    <a:pt x="22093" y="11422"/>
                    <a:pt x="22205" y="11612"/>
                    <a:pt x="21850" y="11717"/>
                  </a:cubicBezTo>
                  <a:cubicBezTo>
                    <a:pt x="21850" y="11717"/>
                    <a:pt x="21996" y="11790"/>
                    <a:pt x="22191" y="11790"/>
                  </a:cubicBezTo>
                  <a:cubicBezTo>
                    <a:pt x="22288" y="11790"/>
                    <a:pt x="22398" y="11772"/>
                    <a:pt x="22507" y="11717"/>
                  </a:cubicBezTo>
                  <a:cubicBezTo>
                    <a:pt x="22507" y="11717"/>
                    <a:pt x="22862" y="11967"/>
                    <a:pt x="22836" y="12407"/>
                  </a:cubicBezTo>
                  <a:cubicBezTo>
                    <a:pt x="22836" y="12407"/>
                    <a:pt x="22455" y="13005"/>
                    <a:pt x="21962" y="13170"/>
                  </a:cubicBezTo>
                  <a:cubicBezTo>
                    <a:pt x="21962" y="13170"/>
                    <a:pt x="22152" y="14050"/>
                    <a:pt x="22783" y="14405"/>
                  </a:cubicBezTo>
                  <a:cubicBezTo>
                    <a:pt x="23821" y="14405"/>
                    <a:pt x="24452" y="13636"/>
                    <a:pt x="24590" y="13334"/>
                  </a:cubicBezTo>
                  <a:cubicBezTo>
                    <a:pt x="24695" y="13032"/>
                    <a:pt x="24393" y="12651"/>
                    <a:pt x="24426" y="11527"/>
                  </a:cubicBezTo>
                  <a:cubicBezTo>
                    <a:pt x="24452" y="10817"/>
                    <a:pt x="23710" y="10541"/>
                    <a:pt x="23440" y="10298"/>
                  </a:cubicBezTo>
                  <a:cubicBezTo>
                    <a:pt x="23164" y="10048"/>
                    <a:pt x="22152" y="8682"/>
                    <a:pt x="22152" y="8379"/>
                  </a:cubicBezTo>
                  <a:cubicBezTo>
                    <a:pt x="22152" y="8379"/>
                    <a:pt x="22507" y="8379"/>
                    <a:pt x="22888" y="8327"/>
                  </a:cubicBezTo>
                  <a:lnTo>
                    <a:pt x="22888" y="8327"/>
                  </a:lnTo>
                  <a:cubicBezTo>
                    <a:pt x="22888" y="8327"/>
                    <a:pt x="22783" y="8432"/>
                    <a:pt x="22560" y="8465"/>
                  </a:cubicBezTo>
                  <a:cubicBezTo>
                    <a:pt x="22560" y="8465"/>
                    <a:pt x="22676" y="8504"/>
                    <a:pt x="22871" y="8504"/>
                  </a:cubicBezTo>
                  <a:cubicBezTo>
                    <a:pt x="23032" y="8504"/>
                    <a:pt x="23246" y="8477"/>
                    <a:pt x="23493" y="8379"/>
                  </a:cubicBezTo>
                  <a:lnTo>
                    <a:pt x="23493" y="8379"/>
                  </a:lnTo>
                  <a:cubicBezTo>
                    <a:pt x="23493" y="8379"/>
                    <a:pt x="23355" y="8544"/>
                    <a:pt x="23164" y="8629"/>
                  </a:cubicBezTo>
                  <a:cubicBezTo>
                    <a:pt x="23164" y="8629"/>
                    <a:pt x="23174" y="8630"/>
                    <a:pt x="23194" y="8630"/>
                  </a:cubicBezTo>
                  <a:cubicBezTo>
                    <a:pt x="23277" y="8630"/>
                    <a:pt x="23534" y="8613"/>
                    <a:pt x="23933" y="8432"/>
                  </a:cubicBezTo>
                  <a:cubicBezTo>
                    <a:pt x="23967" y="8418"/>
                    <a:pt x="23997" y="8412"/>
                    <a:pt x="24025" y="8412"/>
                  </a:cubicBezTo>
                  <a:cubicBezTo>
                    <a:pt x="24273" y="8412"/>
                    <a:pt x="24346" y="8884"/>
                    <a:pt x="24860" y="8984"/>
                  </a:cubicBezTo>
                  <a:cubicBezTo>
                    <a:pt x="24833" y="9063"/>
                    <a:pt x="24176" y="10324"/>
                    <a:pt x="24065" y="10403"/>
                  </a:cubicBezTo>
                  <a:cubicBezTo>
                    <a:pt x="24057" y="10414"/>
                    <a:pt x="24059" y="10420"/>
                    <a:pt x="24070" y="10420"/>
                  </a:cubicBezTo>
                  <a:cubicBezTo>
                    <a:pt x="24168" y="10420"/>
                    <a:pt x="24955" y="9991"/>
                    <a:pt x="25274" y="9477"/>
                  </a:cubicBezTo>
                  <a:lnTo>
                    <a:pt x="25576" y="9582"/>
                  </a:lnTo>
                  <a:cubicBezTo>
                    <a:pt x="25576" y="9582"/>
                    <a:pt x="25438" y="9832"/>
                    <a:pt x="25247" y="10022"/>
                  </a:cubicBezTo>
                  <a:cubicBezTo>
                    <a:pt x="25247" y="10022"/>
                    <a:pt x="25576" y="9910"/>
                    <a:pt x="25819" y="9641"/>
                  </a:cubicBezTo>
                  <a:cubicBezTo>
                    <a:pt x="25819" y="9641"/>
                    <a:pt x="26286" y="9556"/>
                    <a:pt x="26503" y="9286"/>
                  </a:cubicBezTo>
                  <a:lnTo>
                    <a:pt x="26503" y="9286"/>
                  </a:lnTo>
                  <a:cubicBezTo>
                    <a:pt x="26503" y="9286"/>
                    <a:pt x="26503" y="9391"/>
                    <a:pt x="26424" y="9529"/>
                  </a:cubicBezTo>
                  <a:cubicBezTo>
                    <a:pt x="26424" y="9529"/>
                    <a:pt x="26831" y="9201"/>
                    <a:pt x="26752" y="8596"/>
                  </a:cubicBezTo>
                  <a:cubicBezTo>
                    <a:pt x="26752" y="8596"/>
                    <a:pt x="27107" y="8268"/>
                    <a:pt x="27160" y="7808"/>
                  </a:cubicBezTo>
                  <a:cubicBezTo>
                    <a:pt x="27160" y="7808"/>
                    <a:pt x="27600" y="7670"/>
                    <a:pt x="27514" y="6953"/>
                  </a:cubicBezTo>
                  <a:cubicBezTo>
                    <a:pt x="27514" y="6953"/>
                    <a:pt x="27626" y="6598"/>
                    <a:pt x="27186" y="6165"/>
                  </a:cubicBezTo>
                  <a:cubicBezTo>
                    <a:pt x="27186" y="6165"/>
                    <a:pt x="27160" y="6000"/>
                    <a:pt x="26995" y="5777"/>
                  </a:cubicBezTo>
                  <a:cubicBezTo>
                    <a:pt x="26995" y="5777"/>
                    <a:pt x="27186" y="5311"/>
                    <a:pt x="26890" y="4956"/>
                  </a:cubicBezTo>
                  <a:cubicBezTo>
                    <a:pt x="26890" y="4956"/>
                    <a:pt x="27055" y="4575"/>
                    <a:pt x="26450" y="4108"/>
                  </a:cubicBezTo>
                  <a:cubicBezTo>
                    <a:pt x="26450" y="4108"/>
                    <a:pt x="26424" y="3865"/>
                    <a:pt x="26397" y="3779"/>
                  </a:cubicBezTo>
                  <a:cubicBezTo>
                    <a:pt x="26365" y="3668"/>
                    <a:pt x="25957" y="3477"/>
                    <a:pt x="26121" y="3043"/>
                  </a:cubicBezTo>
                  <a:lnTo>
                    <a:pt x="26121" y="3043"/>
                  </a:lnTo>
                  <a:cubicBezTo>
                    <a:pt x="26121" y="3044"/>
                    <a:pt x="25740" y="3287"/>
                    <a:pt x="25602" y="3668"/>
                  </a:cubicBezTo>
                  <a:cubicBezTo>
                    <a:pt x="25602" y="3668"/>
                    <a:pt x="25326" y="3175"/>
                    <a:pt x="24781" y="2794"/>
                  </a:cubicBezTo>
                  <a:lnTo>
                    <a:pt x="24781" y="2794"/>
                  </a:lnTo>
                  <a:cubicBezTo>
                    <a:pt x="24781" y="2794"/>
                    <a:pt x="25050" y="3122"/>
                    <a:pt x="25188" y="3451"/>
                  </a:cubicBezTo>
                  <a:cubicBezTo>
                    <a:pt x="25188" y="3451"/>
                    <a:pt x="24314" y="2439"/>
                    <a:pt x="23243" y="1920"/>
                  </a:cubicBezTo>
                  <a:lnTo>
                    <a:pt x="23243" y="1920"/>
                  </a:lnTo>
                  <a:cubicBezTo>
                    <a:pt x="23243" y="1920"/>
                    <a:pt x="23467" y="2163"/>
                    <a:pt x="23545" y="2327"/>
                  </a:cubicBezTo>
                  <a:cubicBezTo>
                    <a:pt x="23545" y="2327"/>
                    <a:pt x="22698" y="1565"/>
                    <a:pt x="22067" y="1098"/>
                  </a:cubicBezTo>
                  <a:lnTo>
                    <a:pt x="22067" y="1098"/>
                  </a:lnTo>
                  <a:cubicBezTo>
                    <a:pt x="22067" y="1098"/>
                    <a:pt x="22317" y="1368"/>
                    <a:pt x="22455" y="1670"/>
                  </a:cubicBezTo>
                  <a:cubicBezTo>
                    <a:pt x="22455" y="1670"/>
                    <a:pt x="21903" y="1013"/>
                    <a:pt x="21029" y="494"/>
                  </a:cubicBezTo>
                  <a:lnTo>
                    <a:pt x="21029" y="494"/>
                  </a:lnTo>
                  <a:cubicBezTo>
                    <a:pt x="21029" y="494"/>
                    <a:pt x="21272" y="770"/>
                    <a:pt x="21495" y="1263"/>
                  </a:cubicBezTo>
                  <a:cubicBezTo>
                    <a:pt x="21495" y="1263"/>
                    <a:pt x="20891" y="441"/>
                    <a:pt x="2006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4" name="Shape 24"/>
        <p:cNvGrpSpPr/>
        <p:nvPr/>
      </p:nvGrpSpPr>
      <p:grpSpPr>
        <a:xfrm>
          <a:off x="0" y="0"/>
          <a:ext cx="0" cy="0"/>
          <a:chOff x="0" y="0"/>
          <a:chExt cx="0" cy="0"/>
        </a:xfrm>
      </p:grpSpPr>
      <p:pic>
        <p:nvPicPr>
          <p:cNvPr id="25" name="Google Shape;25;p5"/>
          <p:cNvPicPr preferRelativeResize="0"/>
          <p:nvPr/>
        </p:nvPicPr>
        <p:blipFill>
          <a:blip r:embed="rId2">
            <a:alphaModFix/>
          </a:blip>
          <a:stretch>
            <a:fillRect/>
          </a:stretch>
        </p:blipFill>
        <p:spPr>
          <a:xfrm>
            <a:off x="-25" y="0"/>
            <a:ext cx="9144003" cy="5143501"/>
          </a:xfrm>
          <a:prstGeom prst="rect">
            <a:avLst/>
          </a:prstGeom>
          <a:noFill/>
          <a:ln>
            <a:noFill/>
          </a:ln>
        </p:spPr>
      </p:pic>
      <p:sp>
        <p:nvSpPr>
          <p:cNvPr id="26" name="Google Shape;26;p5"/>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5"/>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8" name="Google Shape;28;p5"/>
          <p:cNvSpPr txBox="1"/>
          <p:nvPr>
            <p:ph idx="1" type="subTitle"/>
          </p:nvPr>
        </p:nvSpPr>
        <p:spPr>
          <a:xfrm>
            <a:off x="1692227" y="3243369"/>
            <a:ext cx="25557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29" name="Google Shape;29;p5"/>
          <p:cNvSpPr txBox="1"/>
          <p:nvPr>
            <p:ph idx="2" type="title"/>
          </p:nvPr>
        </p:nvSpPr>
        <p:spPr>
          <a:xfrm>
            <a:off x="1692225" y="2841718"/>
            <a:ext cx="2555700" cy="4170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
        <p:nvSpPr>
          <p:cNvPr id="30" name="Google Shape;30;p5"/>
          <p:cNvSpPr txBox="1"/>
          <p:nvPr>
            <p:ph idx="3" type="subTitle"/>
          </p:nvPr>
        </p:nvSpPr>
        <p:spPr>
          <a:xfrm>
            <a:off x="4896077" y="3243369"/>
            <a:ext cx="2555700" cy="698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a:lvl1pPr>
            <a:lvl2pPr lvl="1" rtl="0">
              <a:lnSpc>
                <a:spcPct val="100000"/>
              </a:lnSpc>
              <a:spcBef>
                <a:spcPts val="0"/>
              </a:spcBef>
              <a:spcAft>
                <a:spcPts val="0"/>
              </a:spcAft>
              <a:buSzPts val="2100"/>
              <a:buNone/>
              <a:defRPr sz="2100"/>
            </a:lvl2pPr>
            <a:lvl3pPr lvl="2" rtl="0">
              <a:lnSpc>
                <a:spcPct val="100000"/>
              </a:lnSpc>
              <a:spcBef>
                <a:spcPts val="0"/>
              </a:spcBef>
              <a:spcAft>
                <a:spcPts val="0"/>
              </a:spcAft>
              <a:buSzPts val="2100"/>
              <a:buNone/>
              <a:defRPr sz="2100"/>
            </a:lvl3pPr>
            <a:lvl4pPr lvl="3" rtl="0">
              <a:lnSpc>
                <a:spcPct val="100000"/>
              </a:lnSpc>
              <a:spcBef>
                <a:spcPts val="0"/>
              </a:spcBef>
              <a:spcAft>
                <a:spcPts val="0"/>
              </a:spcAft>
              <a:buSzPts val="2100"/>
              <a:buNone/>
              <a:defRPr sz="2100"/>
            </a:lvl4pPr>
            <a:lvl5pPr lvl="4" rtl="0">
              <a:lnSpc>
                <a:spcPct val="100000"/>
              </a:lnSpc>
              <a:spcBef>
                <a:spcPts val="0"/>
              </a:spcBef>
              <a:spcAft>
                <a:spcPts val="0"/>
              </a:spcAft>
              <a:buSzPts val="2100"/>
              <a:buNone/>
              <a:defRPr sz="2100"/>
            </a:lvl5pPr>
            <a:lvl6pPr lvl="5" rtl="0">
              <a:lnSpc>
                <a:spcPct val="100000"/>
              </a:lnSpc>
              <a:spcBef>
                <a:spcPts val="0"/>
              </a:spcBef>
              <a:spcAft>
                <a:spcPts val="0"/>
              </a:spcAft>
              <a:buSzPts val="2100"/>
              <a:buNone/>
              <a:defRPr sz="2100"/>
            </a:lvl6pPr>
            <a:lvl7pPr lvl="6" rtl="0">
              <a:lnSpc>
                <a:spcPct val="100000"/>
              </a:lnSpc>
              <a:spcBef>
                <a:spcPts val="0"/>
              </a:spcBef>
              <a:spcAft>
                <a:spcPts val="0"/>
              </a:spcAft>
              <a:buSzPts val="2100"/>
              <a:buNone/>
              <a:defRPr sz="2100"/>
            </a:lvl7pPr>
            <a:lvl8pPr lvl="7" rtl="0">
              <a:lnSpc>
                <a:spcPct val="100000"/>
              </a:lnSpc>
              <a:spcBef>
                <a:spcPts val="0"/>
              </a:spcBef>
              <a:spcAft>
                <a:spcPts val="0"/>
              </a:spcAft>
              <a:buSzPts val="2100"/>
              <a:buNone/>
              <a:defRPr sz="2100"/>
            </a:lvl8pPr>
            <a:lvl9pPr lvl="8" rtl="0">
              <a:lnSpc>
                <a:spcPct val="100000"/>
              </a:lnSpc>
              <a:spcBef>
                <a:spcPts val="0"/>
              </a:spcBef>
              <a:spcAft>
                <a:spcPts val="0"/>
              </a:spcAft>
              <a:buSzPts val="2100"/>
              <a:buNone/>
              <a:defRPr sz="2100"/>
            </a:lvl9pPr>
          </a:lstStyle>
          <a:p/>
        </p:txBody>
      </p:sp>
      <p:sp>
        <p:nvSpPr>
          <p:cNvPr id="31" name="Google Shape;31;p5"/>
          <p:cNvSpPr txBox="1"/>
          <p:nvPr>
            <p:ph idx="4" type="title"/>
          </p:nvPr>
        </p:nvSpPr>
        <p:spPr>
          <a:xfrm>
            <a:off x="4896075" y="2841718"/>
            <a:ext cx="2555700" cy="417000"/>
          </a:xfrm>
          <a:prstGeom prst="rect">
            <a:avLst/>
          </a:prstGeom>
        </p:spPr>
        <p:txBody>
          <a:bodyPr anchorCtr="0" anchor="t" bIns="91425" lIns="91425" spcFirstLastPara="1" rIns="91425" wrap="square" tIns="91425">
            <a:noAutofit/>
          </a:bodyPr>
          <a:lstStyle>
            <a:lvl1pPr lvl="0" rtl="0">
              <a:spcBef>
                <a:spcPts val="0"/>
              </a:spcBef>
              <a:spcAft>
                <a:spcPts val="0"/>
              </a:spcAft>
              <a:buSzPts val="1800"/>
              <a:buNone/>
              <a:defRPr sz="2400"/>
            </a:lvl1pPr>
            <a:lvl2pPr lvl="1" rtl="0">
              <a:spcBef>
                <a:spcPts val="0"/>
              </a:spcBef>
              <a:spcAft>
                <a:spcPts val="0"/>
              </a:spcAft>
              <a:buSzPts val="2800"/>
              <a:buFont typeface="Patrick Hand"/>
              <a:buNone/>
              <a:defRPr>
                <a:latin typeface="Patrick Hand"/>
                <a:ea typeface="Patrick Hand"/>
                <a:cs typeface="Patrick Hand"/>
                <a:sym typeface="Patrick Hand"/>
              </a:defRPr>
            </a:lvl2pPr>
            <a:lvl3pPr lvl="2" rtl="0">
              <a:spcBef>
                <a:spcPts val="0"/>
              </a:spcBef>
              <a:spcAft>
                <a:spcPts val="0"/>
              </a:spcAft>
              <a:buSzPts val="2800"/>
              <a:buFont typeface="Patrick Hand"/>
              <a:buNone/>
              <a:defRPr>
                <a:latin typeface="Patrick Hand"/>
                <a:ea typeface="Patrick Hand"/>
                <a:cs typeface="Patrick Hand"/>
                <a:sym typeface="Patrick Hand"/>
              </a:defRPr>
            </a:lvl3pPr>
            <a:lvl4pPr lvl="3" rtl="0">
              <a:spcBef>
                <a:spcPts val="0"/>
              </a:spcBef>
              <a:spcAft>
                <a:spcPts val="0"/>
              </a:spcAft>
              <a:buSzPts val="2800"/>
              <a:buFont typeface="Patrick Hand"/>
              <a:buNone/>
              <a:defRPr>
                <a:latin typeface="Patrick Hand"/>
                <a:ea typeface="Patrick Hand"/>
                <a:cs typeface="Patrick Hand"/>
                <a:sym typeface="Patrick Hand"/>
              </a:defRPr>
            </a:lvl4pPr>
            <a:lvl5pPr lvl="4" rtl="0">
              <a:spcBef>
                <a:spcPts val="0"/>
              </a:spcBef>
              <a:spcAft>
                <a:spcPts val="0"/>
              </a:spcAft>
              <a:buSzPts val="2800"/>
              <a:buFont typeface="Patrick Hand"/>
              <a:buNone/>
              <a:defRPr>
                <a:latin typeface="Patrick Hand"/>
                <a:ea typeface="Patrick Hand"/>
                <a:cs typeface="Patrick Hand"/>
                <a:sym typeface="Patrick Hand"/>
              </a:defRPr>
            </a:lvl5pPr>
            <a:lvl6pPr lvl="5" rtl="0">
              <a:spcBef>
                <a:spcPts val="0"/>
              </a:spcBef>
              <a:spcAft>
                <a:spcPts val="0"/>
              </a:spcAft>
              <a:buSzPts val="2800"/>
              <a:buFont typeface="Patrick Hand"/>
              <a:buNone/>
              <a:defRPr>
                <a:latin typeface="Patrick Hand"/>
                <a:ea typeface="Patrick Hand"/>
                <a:cs typeface="Patrick Hand"/>
                <a:sym typeface="Patrick Hand"/>
              </a:defRPr>
            </a:lvl6pPr>
            <a:lvl7pPr lvl="6" rtl="0">
              <a:spcBef>
                <a:spcPts val="0"/>
              </a:spcBef>
              <a:spcAft>
                <a:spcPts val="0"/>
              </a:spcAft>
              <a:buSzPts val="2800"/>
              <a:buFont typeface="Patrick Hand"/>
              <a:buNone/>
              <a:defRPr>
                <a:latin typeface="Patrick Hand"/>
                <a:ea typeface="Patrick Hand"/>
                <a:cs typeface="Patrick Hand"/>
                <a:sym typeface="Patrick Hand"/>
              </a:defRPr>
            </a:lvl7pPr>
            <a:lvl8pPr lvl="7" rtl="0">
              <a:spcBef>
                <a:spcPts val="0"/>
              </a:spcBef>
              <a:spcAft>
                <a:spcPts val="0"/>
              </a:spcAft>
              <a:buSzPts val="2800"/>
              <a:buFont typeface="Patrick Hand"/>
              <a:buNone/>
              <a:defRPr>
                <a:latin typeface="Patrick Hand"/>
                <a:ea typeface="Patrick Hand"/>
                <a:cs typeface="Patrick Hand"/>
                <a:sym typeface="Patrick Hand"/>
              </a:defRPr>
            </a:lvl8pPr>
            <a:lvl9pPr lvl="8" rtl="0">
              <a:spcBef>
                <a:spcPts val="0"/>
              </a:spcBef>
              <a:spcAft>
                <a:spcPts val="0"/>
              </a:spcAft>
              <a:buSzPts val="2800"/>
              <a:buFont typeface="Patrick Hand"/>
              <a:buNone/>
              <a:defRPr>
                <a:latin typeface="Patrick Hand"/>
                <a:ea typeface="Patrick Hand"/>
                <a:cs typeface="Patrick Hand"/>
                <a:sym typeface="Patrick Hand"/>
              </a:defRPr>
            </a:lvl9pPr>
          </a:lstStyle>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2_1">
    <p:bg>
      <p:bgPr>
        <a:solidFill>
          <a:schemeClr val="accent1"/>
        </a:solidFill>
      </p:bgPr>
    </p:bg>
    <p:spTree>
      <p:nvGrpSpPr>
        <p:cNvPr id="520" name="Shape 520"/>
        <p:cNvGrpSpPr/>
        <p:nvPr/>
      </p:nvGrpSpPr>
      <p:grpSpPr>
        <a:xfrm>
          <a:off x="0" y="0"/>
          <a:ext cx="0" cy="0"/>
          <a:chOff x="0" y="0"/>
          <a:chExt cx="0" cy="0"/>
        </a:xfrm>
      </p:grpSpPr>
      <p:pic>
        <p:nvPicPr>
          <p:cNvPr id="521" name="Google Shape;521;p41"/>
          <p:cNvPicPr preferRelativeResize="0"/>
          <p:nvPr/>
        </p:nvPicPr>
        <p:blipFill>
          <a:blip r:embed="rId2">
            <a:alphaModFix/>
          </a:blip>
          <a:stretch>
            <a:fillRect/>
          </a:stretch>
        </p:blipFill>
        <p:spPr>
          <a:xfrm>
            <a:off x="-25" y="0"/>
            <a:ext cx="9144003" cy="5143501"/>
          </a:xfrm>
          <a:prstGeom prst="rect">
            <a:avLst/>
          </a:prstGeom>
          <a:noFill/>
          <a:ln>
            <a:noFill/>
          </a:ln>
        </p:spPr>
      </p:pic>
      <p:sp>
        <p:nvSpPr>
          <p:cNvPr id="522" name="Google Shape;522;p41"/>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23" name="Google Shape;523;p41"/>
          <p:cNvGrpSpPr/>
          <p:nvPr/>
        </p:nvGrpSpPr>
        <p:grpSpPr>
          <a:xfrm>
            <a:off x="5611803" y="2020462"/>
            <a:ext cx="2518380" cy="2315972"/>
            <a:chOff x="5133337" y="1283619"/>
            <a:chExt cx="3008458" cy="2766661"/>
          </a:xfrm>
        </p:grpSpPr>
        <p:sp>
          <p:nvSpPr>
            <p:cNvPr id="524" name="Google Shape;524;p41"/>
            <p:cNvSpPr/>
            <p:nvPr/>
          </p:nvSpPr>
          <p:spPr>
            <a:xfrm>
              <a:off x="6264915" y="2738132"/>
              <a:ext cx="16427" cy="55005"/>
            </a:xfrm>
            <a:custGeom>
              <a:rect b="b" l="l" r="r" t="t"/>
              <a:pathLst>
                <a:path extrusionOk="0" h="442" w="132">
                  <a:moveTo>
                    <a:pt x="0" y="1"/>
                  </a:moveTo>
                  <a:lnTo>
                    <a:pt x="0" y="27"/>
                  </a:lnTo>
                  <a:lnTo>
                    <a:pt x="0" y="60"/>
                  </a:lnTo>
                  <a:lnTo>
                    <a:pt x="0" y="86"/>
                  </a:lnTo>
                  <a:lnTo>
                    <a:pt x="0" y="113"/>
                  </a:lnTo>
                  <a:lnTo>
                    <a:pt x="0" y="139"/>
                  </a:lnTo>
                  <a:lnTo>
                    <a:pt x="0" y="224"/>
                  </a:lnTo>
                  <a:cubicBezTo>
                    <a:pt x="0" y="251"/>
                    <a:pt x="27" y="277"/>
                    <a:pt x="27" y="303"/>
                  </a:cubicBezTo>
                  <a:cubicBezTo>
                    <a:pt x="27" y="329"/>
                    <a:pt x="53" y="329"/>
                    <a:pt x="53" y="356"/>
                  </a:cubicBezTo>
                  <a:lnTo>
                    <a:pt x="79" y="356"/>
                  </a:lnTo>
                  <a:lnTo>
                    <a:pt x="79" y="389"/>
                  </a:lnTo>
                  <a:cubicBezTo>
                    <a:pt x="79" y="389"/>
                    <a:pt x="79" y="415"/>
                    <a:pt x="105" y="415"/>
                  </a:cubicBezTo>
                  <a:lnTo>
                    <a:pt x="105" y="441"/>
                  </a:lnTo>
                  <a:cubicBezTo>
                    <a:pt x="132" y="441"/>
                    <a:pt x="132" y="415"/>
                    <a:pt x="132" y="415"/>
                  </a:cubicBezTo>
                  <a:lnTo>
                    <a:pt x="132" y="389"/>
                  </a:lnTo>
                  <a:lnTo>
                    <a:pt x="132" y="356"/>
                  </a:lnTo>
                  <a:lnTo>
                    <a:pt x="132" y="329"/>
                  </a:lnTo>
                  <a:lnTo>
                    <a:pt x="132" y="277"/>
                  </a:lnTo>
                  <a:cubicBezTo>
                    <a:pt x="132" y="251"/>
                    <a:pt x="132" y="224"/>
                    <a:pt x="105" y="191"/>
                  </a:cubicBezTo>
                  <a:cubicBezTo>
                    <a:pt x="105" y="165"/>
                    <a:pt x="105" y="139"/>
                    <a:pt x="79" y="139"/>
                  </a:cubicBezTo>
                  <a:lnTo>
                    <a:pt x="79" y="86"/>
                  </a:lnTo>
                  <a:cubicBezTo>
                    <a:pt x="53" y="86"/>
                    <a:pt x="53" y="86"/>
                    <a:pt x="53" y="60"/>
                  </a:cubicBezTo>
                  <a:cubicBezTo>
                    <a:pt x="53" y="27"/>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41"/>
            <p:cNvSpPr/>
            <p:nvPr/>
          </p:nvSpPr>
          <p:spPr>
            <a:xfrm>
              <a:off x="6264915" y="2568140"/>
              <a:ext cx="16427" cy="64711"/>
            </a:xfrm>
            <a:custGeom>
              <a:rect b="b" l="l" r="r" t="t"/>
              <a:pathLst>
                <a:path extrusionOk="0" h="520" w="132">
                  <a:moveTo>
                    <a:pt x="27" y="0"/>
                  </a:moveTo>
                  <a:lnTo>
                    <a:pt x="27" y="26"/>
                  </a:lnTo>
                  <a:lnTo>
                    <a:pt x="27" y="53"/>
                  </a:lnTo>
                  <a:lnTo>
                    <a:pt x="27" y="79"/>
                  </a:lnTo>
                  <a:lnTo>
                    <a:pt x="27" y="112"/>
                  </a:lnTo>
                  <a:lnTo>
                    <a:pt x="27" y="138"/>
                  </a:lnTo>
                  <a:cubicBezTo>
                    <a:pt x="0" y="138"/>
                    <a:pt x="0" y="164"/>
                    <a:pt x="0" y="191"/>
                  </a:cubicBezTo>
                  <a:cubicBezTo>
                    <a:pt x="0" y="217"/>
                    <a:pt x="0" y="243"/>
                    <a:pt x="27" y="276"/>
                  </a:cubicBezTo>
                  <a:lnTo>
                    <a:pt x="27" y="355"/>
                  </a:lnTo>
                  <a:cubicBezTo>
                    <a:pt x="53" y="381"/>
                    <a:pt x="53" y="407"/>
                    <a:pt x="53" y="407"/>
                  </a:cubicBezTo>
                  <a:lnTo>
                    <a:pt x="53" y="440"/>
                  </a:lnTo>
                  <a:lnTo>
                    <a:pt x="79" y="467"/>
                  </a:lnTo>
                  <a:lnTo>
                    <a:pt x="79" y="493"/>
                  </a:lnTo>
                  <a:lnTo>
                    <a:pt x="79" y="519"/>
                  </a:lnTo>
                  <a:lnTo>
                    <a:pt x="105" y="519"/>
                  </a:lnTo>
                  <a:lnTo>
                    <a:pt x="105" y="493"/>
                  </a:lnTo>
                  <a:lnTo>
                    <a:pt x="105" y="467"/>
                  </a:lnTo>
                  <a:cubicBezTo>
                    <a:pt x="105" y="467"/>
                    <a:pt x="105" y="440"/>
                    <a:pt x="132" y="440"/>
                  </a:cubicBezTo>
                  <a:lnTo>
                    <a:pt x="132" y="407"/>
                  </a:lnTo>
                  <a:lnTo>
                    <a:pt x="132" y="355"/>
                  </a:lnTo>
                  <a:lnTo>
                    <a:pt x="132" y="243"/>
                  </a:lnTo>
                  <a:cubicBezTo>
                    <a:pt x="132" y="217"/>
                    <a:pt x="105" y="191"/>
                    <a:pt x="105" y="164"/>
                  </a:cubicBezTo>
                  <a:cubicBezTo>
                    <a:pt x="105" y="138"/>
                    <a:pt x="79" y="138"/>
                    <a:pt x="79" y="112"/>
                  </a:cubicBezTo>
                  <a:lnTo>
                    <a:pt x="79" y="79"/>
                  </a:lnTo>
                  <a:cubicBezTo>
                    <a:pt x="79" y="79"/>
                    <a:pt x="53" y="79"/>
                    <a:pt x="53" y="53"/>
                  </a:cubicBezTo>
                  <a:lnTo>
                    <a:pt x="53"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41"/>
            <p:cNvSpPr/>
            <p:nvPr/>
          </p:nvSpPr>
          <p:spPr>
            <a:xfrm>
              <a:off x="6301627" y="2734897"/>
              <a:ext cx="14062" cy="61476"/>
            </a:xfrm>
            <a:custGeom>
              <a:rect b="b" l="l" r="r" t="t"/>
              <a:pathLst>
                <a:path extrusionOk="0" h="494" w="113">
                  <a:moveTo>
                    <a:pt x="1" y="1"/>
                  </a:moveTo>
                  <a:cubicBezTo>
                    <a:pt x="1" y="1"/>
                    <a:pt x="34" y="1"/>
                    <a:pt x="34" y="27"/>
                  </a:cubicBezTo>
                  <a:lnTo>
                    <a:pt x="1" y="53"/>
                  </a:lnTo>
                  <a:lnTo>
                    <a:pt x="1" y="86"/>
                  </a:lnTo>
                  <a:lnTo>
                    <a:pt x="1" y="112"/>
                  </a:lnTo>
                  <a:lnTo>
                    <a:pt x="1" y="165"/>
                  </a:lnTo>
                  <a:lnTo>
                    <a:pt x="1" y="250"/>
                  </a:lnTo>
                  <a:cubicBezTo>
                    <a:pt x="1" y="277"/>
                    <a:pt x="1" y="303"/>
                    <a:pt x="34" y="355"/>
                  </a:cubicBezTo>
                  <a:lnTo>
                    <a:pt x="34" y="382"/>
                  </a:lnTo>
                  <a:cubicBezTo>
                    <a:pt x="34" y="415"/>
                    <a:pt x="60" y="415"/>
                    <a:pt x="60" y="415"/>
                  </a:cubicBezTo>
                  <a:lnTo>
                    <a:pt x="60" y="441"/>
                  </a:lnTo>
                  <a:lnTo>
                    <a:pt x="60" y="467"/>
                  </a:lnTo>
                  <a:lnTo>
                    <a:pt x="86" y="493"/>
                  </a:lnTo>
                  <a:lnTo>
                    <a:pt x="113" y="493"/>
                  </a:lnTo>
                  <a:lnTo>
                    <a:pt x="113" y="467"/>
                  </a:lnTo>
                  <a:lnTo>
                    <a:pt x="113" y="441"/>
                  </a:lnTo>
                  <a:lnTo>
                    <a:pt x="113" y="415"/>
                  </a:lnTo>
                  <a:lnTo>
                    <a:pt x="113" y="382"/>
                  </a:lnTo>
                  <a:lnTo>
                    <a:pt x="113" y="329"/>
                  </a:lnTo>
                  <a:lnTo>
                    <a:pt x="113" y="250"/>
                  </a:lnTo>
                  <a:cubicBezTo>
                    <a:pt x="113" y="217"/>
                    <a:pt x="113" y="165"/>
                    <a:pt x="86" y="139"/>
                  </a:cubicBezTo>
                  <a:lnTo>
                    <a:pt x="86" y="112"/>
                  </a:lnTo>
                  <a:cubicBezTo>
                    <a:pt x="86" y="86"/>
                    <a:pt x="60" y="86"/>
                    <a:pt x="60" y="86"/>
                  </a:cubicBezTo>
                  <a:lnTo>
                    <a:pt x="60" y="53"/>
                  </a:lnTo>
                  <a:lnTo>
                    <a:pt x="60" y="27"/>
                  </a:lnTo>
                  <a:cubicBezTo>
                    <a:pt x="60" y="1"/>
                    <a:pt x="34" y="1"/>
                    <a:pt x="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41"/>
            <p:cNvSpPr/>
            <p:nvPr/>
          </p:nvSpPr>
          <p:spPr>
            <a:xfrm>
              <a:off x="6227208" y="3286935"/>
              <a:ext cx="44302" cy="180819"/>
            </a:xfrm>
            <a:custGeom>
              <a:rect b="b" l="l" r="r" t="t"/>
              <a:pathLst>
                <a:path extrusionOk="0" h="1453" w="356">
                  <a:moveTo>
                    <a:pt x="27" y="0"/>
                  </a:moveTo>
                  <a:cubicBezTo>
                    <a:pt x="27" y="0"/>
                    <a:pt x="1" y="26"/>
                    <a:pt x="27" y="26"/>
                  </a:cubicBezTo>
                  <a:lnTo>
                    <a:pt x="27" y="86"/>
                  </a:lnTo>
                  <a:lnTo>
                    <a:pt x="27" y="164"/>
                  </a:lnTo>
                  <a:lnTo>
                    <a:pt x="27" y="250"/>
                  </a:lnTo>
                  <a:lnTo>
                    <a:pt x="27" y="302"/>
                  </a:lnTo>
                  <a:cubicBezTo>
                    <a:pt x="27" y="355"/>
                    <a:pt x="27" y="414"/>
                    <a:pt x="54" y="493"/>
                  </a:cubicBezTo>
                  <a:cubicBezTo>
                    <a:pt x="54" y="578"/>
                    <a:pt x="80" y="657"/>
                    <a:pt x="80" y="743"/>
                  </a:cubicBezTo>
                  <a:cubicBezTo>
                    <a:pt x="106" y="822"/>
                    <a:pt x="139" y="933"/>
                    <a:pt x="165" y="1012"/>
                  </a:cubicBezTo>
                  <a:cubicBezTo>
                    <a:pt x="192" y="1071"/>
                    <a:pt x="218" y="1124"/>
                    <a:pt x="218" y="1176"/>
                  </a:cubicBezTo>
                  <a:cubicBezTo>
                    <a:pt x="244" y="1176"/>
                    <a:pt x="244" y="1203"/>
                    <a:pt x="244" y="1236"/>
                  </a:cubicBezTo>
                  <a:cubicBezTo>
                    <a:pt x="244" y="1262"/>
                    <a:pt x="270" y="1288"/>
                    <a:pt x="270" y="1288"/>
                  </a:cubicBezTo>
                  <a:cubicBezTo>
                    <a:pt x="303" y="1314"/>
                    <a:pt x="303" y="1341"/>
                    <a:pt x="303" y="1367"/>
                  </a:cubicBezTo>
                  <a:cubicBezTo>
                    <a:pt x="330" y="1400"/>
                    <a:pt x="330" y="1426"/>
                    <a:pt x="330" y="1426"/>
                  </a:cubicBezTo>
                  <a:cubicBezTo>
                    <a:pt x="330" y="1426"/>
                    <a:pt x="330" y="1452"/>
                    <a:pt x="356" y="1452"/>
                  </a:cubicBezTo>
                  <a:lnTo>
                    <a:pt x="356" y="1426"/>
                  </a:lnTo>
                  <a:cubicBezTo>
                    <a:pt x="356" y="1400"/>
                    <a:pt x="356" y="1400"/>
                    <a:pt x="330" y="1367"/>
                  </a:cubicBezTo>
                  <a:cubicBezTo>
                    <a:pt x="330" y="1314"/>
                    <a:pt x="330" y="1262"/>
                    <a:pt x="303" y="1203"/>
                  </a:cubicBezTo>
                  <a:cubicBezTo>
                    <a:pt x="303" y="1176"/>
                    <a:pt x="303" y="1124"/>
                    <a:pt x="270" y="1098"/>
                  </a:cubicBezTo>
                  <a:lnTo>
                    <a:pt x="270" y="986"/>
                  </a:lnTo>
                  <a:lnTo>
                    <a:pt x="218" y="710"/>
                  </a:lnTo>
                  <a:lnTo>
                    <a:pt x="139" y="467"/>
                  </a:lnTo>
                  <a:cubicBezTo>
                    <a:pt x="139" y="440"/>
                    <a:pt x="139" y="381"/>
                    <a:pt x="106" y="355"/>
                  </a:cubicBezTo>
                  <a:cubicBezTo>
                    <a:pt x="106" y="302"/>
                    <a:pt x="80" y="276"/>
                    <a:pt x="80" y="250"/>
                  </a:cubicBezTo>
                  <a:cubicBezTo>
                    <a:pt x="80" y="164"/>
                    <a:pt x="54" y="112"/>
                    <a:pt x="54" y="86"/>
                  </a:cubicBezTo>
                  <a:lnTo>
                    <a:pt x="54" y="26"/>
                  </a:lnTo>
                  <a:cubicBezTo>
                    <a:pt x="27" y="26"/>
                    <a:pt x="27"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41"/>
            <p:cNvSpPr/>
            <p:nvPr/>
          </p:nvSpPr>
          <p:spPr>
            <a:xfrm>
              <a:off x="6295155" y="3324517"/>
              <a:ext cx="31236" cy="88480"/>
            </a:xfrm>
            <a:custGeom>
              <a:rect b="b" l="l" r="r" t="t"/>
              <a:pathLst>
                <a:path extrusionOk="0" h="711" w="251">
                  <a:moveTo>
                    <a:pt x="0" y="0"/>
                  </a:moveTo>
                  <a:lnTo>
                    <a:pt x="0" y="27"/>
                  </a:lnTo>
                  <a:lnTo>
                    <a:pt x="0" y="53"/>
                  </a:lnTo>
                  <a:lnTo>
                    <a:pt x="0" y="112"/>
                  </a:lnTo>
                  <a:lnTo>
                    <a:pt x="0" y="138"/>
                  </a:lnTo>
                  <a:cubicBezTo>
                    <a:pt x="0" y="165"/>
                    <a:pt x="27" y="165"/>
                    <a:pt x="27" y="191"/>
                  </a:cubicBezTo>
                  <a:lnTo>
                    <a:pt x="27" y="244"/>
                  </a:lnTo>
                  <a:cubicBezTo>
                    <a:pt x="27" y="303"/>
                    <a:pt x="53" y="355"/>
                    <a:pt x="53" y="382"/>
                  </a:cubicBezTo>
                  <a:cubicBezTo>
                    <a:pt x="86" y="441"/>
                    <a:pt x="86" y="467"/>
                    <a:pt x="112" y="520"/>
                  </a:cubicBezTo>
                  <a:cubicBezTo>
                    <a:pt x="112" y="546"/>
                    <a:pt x="138" y="546"/>
                    <a:pt x="138" y="572"/>
                  </a:cubicBezTo>
                  <a:cubicBezTo>
                    <a:pt x="138" y="605"/>
                    <a:pt x="165" y="605"/>
                    <a:pt x="165" y="605"/>
                  </a:cubicBezTo>
                  <a:lnTo>
                    <a:pt x="165" y="631"/>
                  </a:lnTo>
                  <a:cubicBezTo>
                    <a:pt x="191" y="658"/>
                    <a:pt x="191" y="684"/>
                    <a:pt x="191" y="684"/>
                  </a:cubicBezTo>
                  <a:lnTo>
                    <a:pt x="217" y="710"/>
                  </a:lnTo>
                  <a:lnTo>
                    <a:pt x="250" y="710"/>
                  </a:lnTo>
                  <a:cubicBezTo>
                    <a:pt x="250" y="710"/>
                    <a:pt x="250" y="684"/>
                    <a:pt x="217" y="684"/>
                  </a:cubicBezTo>
                  <a:lnTo>
                    <a:pt x="217" y="631"/>
                  </a:lnTo>
                  <a:lnTo>
                    <a:pt x="217" y="605"/>
                  </a:lnTo>
                  <a:lnTo>
                    <a:pt x="217" y="546"/>
                  </a:lnTo>
                  <a:cubicBezTo>
                    <a:pt x="217" y="520"/>
                    <a:pt x="217" y="493"/>
                    <a:pt x="191" y="493"/>
                  </a:cubicBezTo>
                  <a:cubicBezTo>
                    <a:pt x="191" y="441"/>
                    <a:pt x="191" y="382"/>
                    <a:pt x="165" y="355"/>
                  </a:cubicBezTo>
                  <a:cubicBezTo>
                    <a:pt x="165" y="303"/>
                    <a:pt x="138" y="276"/>
                    <a:pt x="112" y="217"/>
                  </a:cubicBezTo>
                  <a:cubicBezTo>
                    <a:pt x="112" y="191"/>
                    <a:pt x="112" y="191"/>
                    <a:pt x="86" y="165"/>
                  </a:cubicBezTo>
                  <a:cubicBezTo>
                    <a:pt x="86" y="138"/>
                    <a:pt x="86" y="138"/>
                    <a:pt x="53" y="112"/>
                  </a:cubicBezTo>
                  <a:cubicBezTo>
                    <a:pt x="53" y="79"/>
                    <a:pt x="27" y="53"/>
                    <a:pt x="27" y="53"/>
                  </a:cubicBezTo>
                  <a:lnTo>
                    <a:pt x="27" y="27"/>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41"/>
            <p:cNvSpPr/>
            <p:nvPr/>
          </p:nvSpPr>
          <p:spPr>
            <a:xfrm>
              <a:off x="6277982" y="2418433"/>
              <a:ext cx="20533" cy="88480"/>
            </a:xfrm>
            <a:custGeom>
              <a:rect b="b" l="l" r="r" t="t"/>
              <a:pathLst>
                <a:path extrusionOk="0" h="711" w="165">
                  <a:moveTo>
                    <a:pt x="0" y="1"/>
                  </a:moveTo>
                  <a:lnTo>
                    <a:pt x="0" y="27"/>
                  </a:lnTo>
                  <a:lnTo>
                    <a:pt x="0" y="106"/>
                  </a:lnTo>
                  <a:lnTo>
                    <a:pt x="0" y="165"/>
                  </a:lnTo>
                  <a:lnTo>
                    <a:pt x="0" y="217"/>
                  </a:lnTo>
                  <a:lnTo>
                    <a:pt x="27" y="355"/>
                  </a:lnTo>
                  <a:lnTo>
                    <a:pt x="60" y="461"/>
                  </a:lnTo>
                  <a:lnTo>
                    <a:pt x="60" y="520"/>
                  </a:lnTo>
                  <a:cubicBezTo>
                    <a:pt x="60" y="546"/>
                    <a:pt x="86" y="572"/>
                    <a:pt x="86" y="572"/>
                  </a:cubicBezTo>
                  <a:lnTo>
                    <a:pt x="86" y="598"/>
                  </a:lnTo>
                  <a:lnTo>
                    <a:pt x="86" y="658"/>
                  </a:lnTo>
                  <a:lnTo>
                    <a:pt x="86" y="684"/>
                  </a:lnTo>
                  <a:cubicBezTo>
                    <a:pt x="86" y="684"/>
                    <a:pt x="86" y="710"/>
                    <a:pt x="112" y="710"/>
                  </a:cubicBezTo>
                  <a:lnTo>
                    <a:pt x="112" y="684"/>
                  </a:lnTo>
                  <a:lnTo>
                    <a:pt x="112" y="658"/>
                  </a:lnTo>
                  <a:cubicBezTo>
                    <a:pt x="112" y="658"/>
                    <a:pt x="112" y="625"/>
                    <a:pt x="138" y="625"/>
                  </a:cubicBezTo>
                  <a:lnTo>
                    <a:pt x="138" y="572"/>
                  </a:lnTo>
                  <a:lnTo>
                    <a:pt x="138" y="546"/>
                  </a:lnTo>
                  <a:lnTo>
                    <a:pt x="138" y="461"/>
                  </a:lnTo>
                  <a:cubicBezTo>
                    <a:pt x="165" y="408"/>
                    <a:pt x="138" y="382"/>
                    <a:pt x="138" y="329"/>
                  </a:cubicBezTo>
                  <a:cubicBezTo>
                    <a:pt x="138" y="296"/>
                    <a:pt x="138" y="244"/>
                    <a:pt x="112" y="191"/>
                  </a:cubicBezTo>
                  <a:cubicBezTo>
                    <a:pt x="112" y="165"/>
                    <a:pt x="86" y="132"/>
                    <a:pt x="86" y="106"/>
                  </a:cubicBezTo>
                  <a:lnTo>
                    <a:pt x="60" y="106"/>
                  </a:lnTo>
                  <a:lnTo>
                    <a:pt x="60" y="53"/>
                  </a:lnTo>
                  <a:cubicBezTo>
                    <a:pt x="27" y="53"/>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41"/>
            <p:cNvSpPr/>
            <p:nvPr/>
          </p:nvSpPr>
          <p:spPr>
            <a:xfrm>
              <a:off x="6315564" y="3579629"/>
              <a:ext cx="51645" cy="81885"/>
            </a:xfrm>
            <a:custGeom>
              <a:rect b="b" l="l" r="r" t="t"/>
              <a:pathLst>
                <a:path extrusionOk="0" h="658" w="415">
                  <a:moveTo>
                    <a:pt x="27" y="1"/>
                  </a:moveTo>
                  <a:cubicBezTo>
                    <a:pt x="1" y="1"/>
                    <a:pt x="1" y="1"/>
                    <a:pt x="1" y="34"/>
                  </a:cubicBezTo>
                  <a:lnTo>
                    <a:pt x="27" y="34"/>
                  </a:lnTo>
                  <a:cubicBezTo>
                    <a:pt x="27" y="60"/>
                    <a:pt x="27" y="86"/>
                    <a:pt x="53" y="86"/>
                  </a:cubicBezTo>
                  <a:lnTo>
                    <a:pt x="53" y="112"/>
                  </a:lnTo>
                  <a:lnTo>
                    <a:pt x="53" y="165"/>
                  </a:lnTo>
                  <a:cubicBezTo>
                    <a:pt x="86" y="198"/>
                    <a:pt x="86" y="224"/>
                    <a:pt x="86" y="250"/>
                  </a:cubicBezTo>
                  <a:cubicBezTo>
                    <a:pt x="112" y="277"/>
                    <a:pt x="139" y="329"/>
                    <a:pt x="165" y="362"/>
                  </a:cubicBezTo>
                  <a:cubicBezTo>
                    <a:pt x="191" y="415"/>
                    <a:pt x="218" y="441"/>
                    <a:pt x="250" y="467"/>
                  </a:cubicBezTo>
                  <a:cubicBezTo>
                    <a:pt x="250" y="494"/>
                    <a:pt x="277" y="526"/>
                    <a:pt x="303" y="526"/>
                  </a:cubicBezTo>
                  <a:cubicBezTo>
                    <a:pt x="303" y="553"/>
                    <a:pt x="303" y="553"/>
                    <a:pt x="329" y="579"/>
                  </a:cubicBezTo>
                  <a:lnTo>
                    <a:pt x="356" y="579"/>
                  </a:lnTo>
                  <a:cubicBezTo>
                    <a:pt x="356" y="605"/>
                    <a:pt x="382" y="605"/>
                    <a:pt x="382" y="632"/>
                  </a:cubicBezTo>
                  <a:lnTo>
                    <a:pt x="415" y="658"/>
                  </a:lnTo>
                  <a:lnTo>
                    <a:pt x="415" y="632"/>
                  </a:lnTo>
                  <a:lnTo>
                    <a:pt x="415" y="605"/>
                  </a:lnTo>
                  <a:cubicBezTo>
                    <a:pt x="415" y="605"/>
                    <a:pt x="382" y="579"/>
                    <a:pt x="382" y="553"/>
                  </a:cubicBezTo>
                  <a:lnTo>
                    <a:pt x="382" y="526"/>
                  </a:lnTo>
                  <a:cubicBezTo>
                    <a:pt x="356" y="526"/>
                    <a:pt x="356" y="494"/>
                    <a:pt x="356" y="494"/>
                  </a:cubicBezTo>
                  <a:cubicBezTo>
                    <a:pt x="356" y="467"/>
                    <a:pt x="329" y="441"/>
                    <a:pt x="329" y="415"/>
                  </a:cubicBezTo>
                  <a:cubicBezTo>
                    <a:pt x="303" y="388"/>
                    <a:pt x="277" y="329"/>
                    <a:pt x="277" y="303"/>
                  </a:cubicBezTo>
                  <a:cubicBezTo>
                    <a:pt x="250" y="250"/>
                    <a:pt x="218" y="224"/>
                    <a:pt x="191" y="198"/>
                  </a:cubicBezTo>
                  <a:cubicBezTo>
                    <a:pt x="165" y="165"/>
                    <a:pt x="139" y="139"/>
                    <a:pt x="139" y="139"/>
                  </a:cubicBezTo>
                  <a:cubicBezTo>
                    <a:pt x="112" y="112"/>
                    <a:pt x="112" y="112"/>
                    <a:pt x="112" y="86"/>
                  </a:cubicBezTo>
                  <a:lnTo>
                    <a:pt x="86" y="86"/>
                  </a:lnTo>
                  <a:cubicBezTo>
                    <a:pt x="86" y="60"/>
                    <a:pt x="53" y="34"/>
                    <a:pt x="53" y="34"/>
                  </a:cubicBezTo>
                  <a:cubicBezTo>
                    <a:pt x="53" y="1"/>
                    <a:pt x="27"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41"/>
            <p:cNvSpPr/>
            <p:nvPr/>
          </p:nvSpPr>
          <p:spPr>
            <a:xfrm>
              <a:off x="6332738" y="2728426"/>
              <a:ext cx="14062" cy="64711"/>
            </a:xfrm>
            <a:custGeom>
              <a:rect b="b" l="l" r="r" t="t"/>
              <a:pathLst>
                <a:path extrusionOk="0" h="520" w="113">
                  <a:moveTo>
                    <a:pt x="27" y="0"/>
                  </a:moveTo>
                  <a:lnTo>
                    <a:pt x="27" y="26"/>
                  </a:lnTo>
                  <a:cubicBezTo>
                    <a:pt x="27" y="26"/>
                    <a:pt x="27" y="53"/>
                    <a:pt x="1" y="53"/>
                  </a:cubicBezTo>
                  <a:lnTo>
                    <a:pt x="1" y="79"/>
                  </a:lnTo>
                  <a:lnTo>
                    <a:pt x="1" y="105"/>
                  </a:lnTo>
                  <a:lnTo>
                    <a:pt x="1" y="164"/>
                  </a:lnTo>
                  <a:lnTo>
                    <a:pt x="1" y="269"/>
                  </a:lnTo>
                  <a:cubicBezTo>
                    <a:pt x="1" y="302"/>
                    <a:pt x="1" y="329"/>
                    <a:pt x="27" y="355"/>
                  </a:cubicBezTo>
                  <a:lnTo>
                    <a:pt x="27" y="407"/>
                  </a:lnTo>
                  <a:lnTo>
                    <a:pt x="53" y="434"/>
                  </a:lnTo>
                  <a:lnTo>
                    <a:pt x="53" y="467"/>
                  </a:lnTo>
                  <a:lnTo>
                    <a:pt x="53" y="493"/>
                  </a:lnTo>
                  <a:lnTo>
                    <a:pt x="53" y="519"/>
                  </a:lnTo>
                  <a:lnTo>
                    <a:pt x="80" y="519"/>
                  </a:lnTo>
                  <a:lnTo>
                    <a:pt x="80" y="493"/>
                  </a:lnTo>
                  <a:lnTo>
                    <a:pt x="112" y="467"/>
                  </a:lnTo>
                  <a:lnTo>
                    <a:pt x="112" y="434"/>
                  </a:lnTo>
                  <a:lnTo>
                    <a:pt x="112" y="407"/>
                  </a:lnTo>
                  <a:lnTo>
                    <a:pt x="112" y="355"/>
                  </a:lnTo>
                  <a:lnTo>
                    <a:pt x="112" y="243"/>
                  </a:lnTo>
                  <a:cubicBezTo>
                    <a:pt x="112" y="217"/>
                    <a:pt x="112" y="191"/>
                    <a:pt x="80" y="164"/>
                  </a:cubicBezTo>
                  <a:lnTo>
                    <a:pt x="80" y="105"/>
                  </a:lnTo>
                  <a:cubicBezTo>
                    <a:pt x="80" y="105"/>
                    <a:pt x="80" y="79"/>
                    <a:pt x="53" y="79"/>
                  </a:cubicBezTo>
                  <a:lnTo>
                    <a:pt x="53" y="53"/>
                  </a:lnTo>
                  <a:lnTo>
                    <a:pt x="53" y="26"/>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41"/>
            <p:cNvSpPr/>
            <p:nvPr/>
          </p:nvSpPr>
          <p:spPr>
            <a:xfrm>
              <a:off x="6362978" y="2725066"/>
              <a:ext cx="14062" cy="68071"/>
            </a:xfrm>
            <a:custGeom>
              <a:rect b="b" l="l" r="r" t="t"/>
              <a:pathLst>
                <a:path extrusionOk="0" h="547" w="113">
                  <a:moveTo>
                    <a:pt x="34" y="1"/>
                  </a:moveTo>
                  <a:lnTo>
                    <a:pt x="34" y="27"/>
                  </a:lnTo>
                  <a:lnTo>
                    <a:pt x="34" y="80"/>
                  </a:lnTo>
                  <a:lnTo>
                    <a:pt x="1" y="80"/>
                  </a:lnTo>
                  <a:lnTo>
                    <a:pt x="1" y="106"/>
                  </a:lnTo>
                  <a:lnTo>
                    <a:pt x="1" y="165"/>
                  </a:lnTo>
                  <a:lnTo>
                    <a:pt x="1" y="270"/>
                  </a:lnTo>
                  <a:lnTo>
                    <a:pt x="1" y="356"/>
                  </a:lnTo>
                  <a:cubicBezTo>
                    <a:pt x="34" y="382"/>
                    <a:pt x="34" y="408"/>
                    <a:pt x="34" y="408"/>
                  </a:cubicBezTo>
                  <a:cubicBezTo>
                    <a:pt x="34" y="434"/>
                    <a:pt x="34" y="434"/>
                    <a:pt x="60" y="434"/>
                  </a:cubicBezTo>
                  <a:lnTo>
                    <a:pt x="60" y="461"/>
                  </a:lnTo>
                  <a:lnTo>
                    <a:pt x="60" y="520"/>
                  </a:lnTo>
                  <a:lnTo>
                    <a:pt x="86" y="546"/>
                  </a:lnTo>
                  <a:lnTo>
                    <a:pt x="86" y="520"/>
                  </a:lnTo>
                  <a:lnTo>
                    <a:pt x="86" y="494"/>
                  </a:lnTo>
                  <a:lnTo>
                    <a:pt x="86" y="461"/>
                  </a:lnTo>
                  <a:cubicBezTo>
                    <a:pt x="113" y="461"/>
                    <a:pt x="113" y="461"/>
                    <a:pt x="113" y="434"/>
                  </a:cubicBezTo>
                  <a:lnTo>
                    <a:pt x="113" y="408"/>
                  </a:lnTo>
                  <a:lnTo>
                    <a:pt x="113" y="356"/>
                  </a:lnTo>
                  <a:lnTo>
                    <a:pt x="113" y="270"/>
                  </a:lnTo>
                  <a:lnTo>
                    <a:pt x="113" y="165"/>
                  </a:lnTo>
                  <a:cubicBezTo>
                    <a:pt x="86" y="132"/>
                    <a:pt x="86" y="132"/>
                    <a:pt x="86" y="106"/>
                  </a:cubicBezTo>
                  <a:cubicBezTo>
                    <a:pt x="86" y="106"/>
                    <a:pt x="86" y="80"/>
                    <a:pt x="60" y="80"/>
                  </a:cubicBezTo>
                  <a:lnTo>
                    <a:pt x="60" y="53"/>
                  </a:lnTo>
                  <a:lnTo>
                    <a:pt x="60" y="27"/>
                  </a:lnTo>
                  <a:lnTo>
                    <a:pt x="6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41"/>
            <p:cNvSpPr/>
            <p:nvPr/>
          </p:nvSpPr>
          <p:spPr>
            <a:xfrm>
              <a:off x="6367085" y="2332566"/>
              <a:ext cx="16551" cy="58240"/>
            </a:xfrm>
            <a:custGeom>
              <a:rect b="b" l="l" r="r" t="t"/>
              <a:pathLst>
                <a:path extrusionOk="0" h="468" w="133">
                  <a:moveTo>
                    <a:pt x="53" y="1"/>
                  </a:moveTo>
                  <a:cubicBezTo>
                    <a:pt x="27" y="1"/>
                    <a:pt x="27" y="1"/>
                    <a:pt x="27" y="33"/>
                  </a:cubicBezTo>
                  <a:lnTo>
                    <a:pt x="27" y="86"/>
                  </a:lnTo>
                  <a:lnTo>
                    <a:pt x="27" y="112"/>
                  </a:lnTo>
                  <a:cubicBezTo>
                    <a:pt x="27" y="139"/>
                    <a:pt x="1" y="139"/>
                    <a:pt x="1" y="165"/>
                  </a:cubicBezTo>
                  <a:lnTo>
                    <a:pt x="1" y="250"/>
                  </a:lnTo>
                  <a:cubicBezTo>
                    <a:pt x="27" y="277"/>
                    <a:pt x="27" y="303"/>
                    <a:pt x="27" y="329"/>
                  </a:cubicBezTo>
                  <a:cubicBezTo>
                    <a:pt x="27" y="362"/>
                    <a:pt x="53" y="388"/>
                    <a:pt x="80" y="415"/>
                  </a:cubicBezTo>
                  <a:cubicBezTo>
                    <a:pt x="80" y="415"/>
                    <a:pt x="80" y="441"/>
                    <a:pt x="106" y="441"/>
                  </a:cubicBezTo>
                  <a:lnTo>
                    <a:pt x="132" y="467"/>
                  </a:lnTo>
                  <a:lnTo>
                    <a:pt x="132" y="441"/>
                  </a:lnTo>
                  <a:lnTo>
                    <a:pt x="132" y="388"/>
                  </a:lnTo>
                  <a:lnTo>
                    <a:pt x="132" y="362"/>
                  </a:lnTo>
                  <a:lnTo>
                    <a:pt x="132" y="329"/>
                  </a:lnTo>
                  <a:lnTo>
                    <a:pt x="132" y="250"/>
                  </a:lnTo>
                  <a:cubicBezTo>
                    <a:pt x="132" y="224"/>
                    <a:pt x="106" y="198"/>
                    <a:pt x="106" y="165"/>
                  </a:cubicBezTo>
                  <a:cubicBezTo>
                    <a:pt x="106" y="139"/>
                    <a:pt x="106" y="112"/>
                    <a:pt x="80" y="112"/>
                  </a:cubicBezTo>
                  <a:lnTo>
                    <a:pt x="80" y="86"/>
                  </a:lnTo>
                  <a:lnTo>
                    <a:pt x="80" y="60"/>
                  </a:lnTo>
                  <a:cubicBezTo>
                    <a:pt x="80" y="60"/>
                    <a:pt x="53" y="60"/>
                    <a:pt x="53" y="33"/>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41"/>
            <p:cNvSpPr/>
            <p:nvPr/>
          </p:nvSpPr>
          <p:spPr>
            <a:xfrm>
              <a:off x="6264915" y="3569798"/>
              <a:ext cx="77778" cy="126063"/>
            </a:xfrm>
            <a:custGeom>
              <a:rect b="b" l="l" r="r" t="t"/>
              <a:pathLst>
                <a:path extrusionOk="0" h="1013" w="625">
                  <a:moveTo>
                    <a:pt x="27" y="1"/>
                  </a:moveTo>
                  <a:cubicBezTo>
                    <a:pt x="0" y="1"/>
                    <a:pt x="0" y="1"/>
                    <a:pt x="0" y="27"/>
                  </a:cubicBezTo>
                  <a:cubicBezTo>
                    <a:pt x="27" y="27"/>
                    <a:pt x="27" y="27"/>
                    <a:pt x="27" y="53"/>
                  </a:cubicBezTo>
                  <a:cubicBezTo>
                    <a:pt x="53" y="80"/>
                    <a:pt x="53" y="113"/>
                    <a:pt x="79" y="139"/>
                  </a:cubicBezTo>
                  <a:lnTo>
                    <a:pt x="79" y="165"/>
                  </a:lnTo>
                  <a:cubicBezTo>
                    <a:pt x="105" y="191"/>
                    <a:pt x="105" y="218"/>
                    <a:pt x="105" y="244"/>
                  </a:cubicBezTo>
                  <a:cubicBezTo>
                    <a:pt x="132" y="277"/>
                    <a:pt x="132" y="303"/>
                    <a:pt x="165" y="356"/>
                  </a:cubicBezTo>
                  <a:cubicBezTo>
                    <a:pt x="191" y="408"/>
                    <a:pt x="243" y="494"/>
                    <a:pt x="270" y="546"/>
                  </a:cubicBezTo>
                  <a:cubicBezTo>
                    <a:pt x="296" y="605"/>
                    <a:pt x="355" y="658"/>
                    <a:pt x="381" y="711"/>
                  </a:cubicBezTo>
                  <a:cubicBezTo>
                    <a:pt x="408" y="770"/>
                    <a:pt x="434" y="796"/>
                    <a:pt x="460" y="822"/>
                  </a:cubicBezTo>
                  <a:cubicBezTo>
                    <a:pt x="493" y="822"/>
                    <a:pt x="493" y="848"/>
                    <a:pt x="519" y="875"/>
                  </a:cubicBezTo>
                  <a:lnTo>
                    <a:pt x="519" y="901"/>
                  </a:lnTo>
                  <a:cubicBezTo>
                    <a:pt x="546" y="934"/>
                    <a:pt x="572" y="960"/>
                    <a:pt x="598" y="986"/>
                  </a:cubicBezTo>
                  <a:lnTo>
                    <a:pt x="598" y="1013"/>
                  </a:lnTo>
                  <a:lnTo>
                    <a:pt x="625" y="1013"/>
                  </a:lnTo>
                  <a:lnTo>
                    <a:pt x="625" y="986"/>
                  </a:lnTo>
                  <a:lnTo>
                    <a:pt x="625" y="960"/>
                  </a:lnTo>
                  <a:cubicBezTo>
                    <a:pt x="598" y="934"/>
                    <a:pt x="598" y="901"/>
                    <a:pt x="572" y="875"/>
                  </a:cubicBezTo>
                  <a:lnTo>
                    <a:pt x="546" y="848"/>
                  </a:lnTo>
                  <a:cubicBezTo>
                    <a:pt x="546" y="822"/>
                    <a:pt x="546" y="796"/>
                    <a:pt x="519" y="770"/>
                  </a:cubicBezTo>
                  <a:cubicBezTo>
                    <a:pt x="519" y="737"/>
                    <a:pt x="493" y="711"/>
                    <a:pt x="493" y="658"/>
                  </a:cubicBezTo>
                  <a:cubicBezTo>
                    <a:pt x="434" y="605"/>
                    <a:pt x="408" y="546"/>
                    <a:pt x="381" y="467"/>
                  </a:cubicBezTo>
                  <a:cubicBezTo>
                    <a:pt x="329" y="408"/>
                    <a:pt x="296" y="356"/>
                    <a:pt x="243" y="303"/>
                  </a:cubicBezTo>
                  <a:cubicBezTo>
                    <a:pt x="217" y="277"/>
                    <a:pt x="217" y="218"/>
                    <a:pt x="191" y="191"/>
                  </a:cubicBezTo>
                  <a:cubicBezTo>
                    <a:pt x="165" y="191"/>
                    <a:pt x="165" y="165"/>
                    <a:pt x="132" y="139"/>
                  </a:cubicBezTo>
                  <a:lnTo>
                    <a:pt x="105" y="113"/>
                  </a:lnTo>
                  <a:cubicBezTo>
                    <a:pt x="79" y="80"/>
                    <a:pt x="79" y="53"/>
                    <a:pt x="53"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41"/>
            <p:cNvSpPr/>
            <p:nvPr/>
          </p:nvSpPr>
          <p:spPr>
            <a:xfrm>
              <a:off x="6264915" y="3317922"/>
              <a:ext cx="30365" cy="118721"/>
            </a:xfrm>
            <a:custGeom>
              <a:rect b="b" l="l" r="r" t="t"/>
              <a:pathLst>
                <a:path extrusionOk="0" h="954" w="244">
                  <a:moveTo>
                    <a:pt x="0" y="1"/>
                  </a:moveTo>
                  <a:lnTo>
                    <a:pt x="0" y="27"/>
                  </a:lnTo>
                  <a:lnTo>
                    <a:pt x="0" y="53"/>
                  </a:lnTo>
                  <a:lnTo>
                    <a:pt x="0" y="132"/>
                  </a:lnTo>
                  <a:lnTo>
                    <a:pt x="0" y="165"/>
                  </a:lnTo>
                  <a:lnTo>
                    <a:pt x="0" y="218"/>
                  </a:lnTo>
                  <a:cubicBezTo>
                    <a:pt x="0" y="244"/>
                    <a:pt x="0" y="297"/>
                    <a:pt x="27" y="329"/>
                  </a:cubicBezTo>
                  <a:cubicBezTo>
                    <a:pt x="27" y="382"/>
                    <a:pt x="27" y="435"/>
                    <a:pt x="53" y="520"/>
                  </a:cubicBezTo>
                  <a:cubicBezTo>
                    <a:pt x="53" y="573"/>
                    <a:pt x="79" y="625"/>
                    <a:pt x="105" y="684"/>
                  </a:cubicBezTo>
                  <a:cubicBezTo>
                    <a:pt x="105" y="711"/>
                    <a:pt x="132" y="737"/>
                    <a:pt x="132" y="789"/>
                  </a:cubicBezTo>
                  <a:cubicBezTo>
                    <a:pt x="165" y="789"/>
                    <a:pt x="165" y="822"/>
                    <a:pt x="165" y="822"/>
                  </a:cubicBezTo>
                  <a:cubicBezTo>
                    <a:pt x="165" y="849"/>
                    <a:pt x="191" y="849"/>
                    <a:pt x="191" y="875"/>
                  </a:cubicBezTo>
                  <a:cubicBezTo>
                    <a:pt x="191" y="875"/>
                    <a:pt x="217" y="901"/>
                    <a:pt x="217" y="927"/>
                  </a:cubicBezTo>
                  <a:lnTo>
                    <a:pt x="217" y="954"/>
                  </a:lnTo>
                  <a:lnTo>
                    <a:pt x="243" y="954"/>
                  </a:lnTo>
                  <a:lnTo>
                    <a:pt x="243" y="901"/>
                  </a:lnTo>
                  <a:cubicBezTo>
                    <a:pt x="243" y="901"/>
                    <a:pt x="243" y="849"/>
                    <a:pt x="217" y="822"/>
                  </a:cubicBezTo>
                  <a:lnTo>
                    <a:pt x="217" y="789"/>
                  </a:lnTo>
                  <a:lnTo>
                    <a:pt x="217" y="737"/>
                  </a:lnTo>
                  <a:cubicBezTo>
                    <a:pt x="217" y="711"/>
                    <a:pt x="217" y="684"/>
                    <a:pt x="191" y="658"/>
                  </a:cubicBezTo>
                  <a:cubicBezTo>
                    <a:pt x="191" y="599"/>
                    <a:pt x="191" y="546"/>
                    <a:pt x="165" y="461"/>
                  </a:cubicBezTo>
                  <a:cubicBezTo>
                    <a:pt x="132" y="408"/>
                    <a:pt x="132" y="356"/>
                    <a:pt x="105" y="297"/>
                  </a:cubicBezTo>
                  <a:cubicBezTo>
                    <a:pt x="105" y="270"/>
                    <a:pt x="79" y="244"/>
                    <a:pt x="79" y="218"/>
                  </a:cubicBezTo>
                  <a:cubicBezTo>
                    <a:pt x="79" y="191"/>
                    <a:pt x="53" y="191"/>
                    <a:pt x="53" y="165"/>
                  </a:cubicBezTo>
                  <a:cubicBezTo>
                    <a:pt x="53" y="106"/>
                    <a:pt x="27" y="80"/>
                    <a:pt x="27" y="53"/>
                  </a:cubicBezTo>
                  <a:lnTo>
                    <a:pt x="27" y="27"/>
                  </a:lnTo>
                  <a:cubicBezTo>
                    <a:pt x="27" y="1"/>
                    <a:pt x="27"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41"/>
            <p:cNvSpPr/>
            <p:nvPr/>
          </p:nvSpPr>
          <p:spPr>
            <a:xfrm>
              <a:off x="6288560" y="2325970"/>
              <a:ext cx="23893" cy="61476"/>
            </a:xfrm>
            <a:custGeom>
              <a:rect b="b" l="l" r="r" t="t"/>
              <a:pathLst>
                <a:path extrusionOk="0" h="494" w="192">
                  <a:moveTo>
                    <a:pt x="1" y="1"/>
                  </a:moveTo>
                  <a:lnTo>
                    <a:pt x="1" y="27"/>
                  </a:lnTo>
                  <a:cubicBezTo>
                    <a:pt x="1" y="54"/>
                    <a:pt x="27" y="54"/>
                    <a:pt x="27" y="86"/>
                  </a:cubicBezTo>
                  <a:lnTo>
                    <a:pt x="27" y="139"/>
                  </a:lnTo>
                  <a:lnTo>
                    <a:pt x="27" y="165"/>
                  </a:lnTo>
                  <a:cubicBezTo>
                    <a:pt x="27" y="192"/>
                    <a:pt x="53" y="218"/>
                    <a:pt x="53" y="251"/>
                  </a:cubicBezTo>
                  <a:cubicBezTo>
                    <a:pt x="53" y="277"/>
                    <a:pt x="80" y="303"/>
                    <a:pt x="80" y="330"/>
                  </a:cubicBezTo>
                  <a:cubicBezTo>
                    <a:pt x="80" y="356"/>
                    <a:pt x="106" y="356"/>
                    <a:pt x="106" y="382"/>
                  </a:cubicBezTo>
                  <a:lnTo>
                    <a:pt x="139" y="415"/>
                  </a:lnTo>
                  <a:lnTo>
                    <a:pt x="139" y="468"/>
                  </a:lnTo>
                  <a:lnTo>
                    <a:pt x="165" y="468"/>
                  </a:lnTo>
                  <a:lnTo>
                    <a:pt x="165" y="494"/>
                  </a:lnTo>
                  <a:cubicBezTo>
                    <a:pt x="165" y="468"/>
                    <a:pt x="191" y="468"/>
                    <a:pt x="191" y="468"/>
                  </a:cubicBezTo>
                  <a:cubicBezTo>
                    <a:pt x="191" y="468"/>
                    <a:pt x="165" y="468"/>
                    <a:pt x="191" y="441"/>
                  </a:cubicBezTo>
                  <a:cubicBezTo>
                    <a:pt x="165" y="441"/>
                    <a:pt x="191" y="441"/>
                    <a:pt x="191" y="415"/>
                  </a:cubicBezTo>
                  <a:lnTo>
                    <a:pt x="191" y="382"/>
                  </a:lnTo>
                  <a:lnTo>
                    <a:pt x="191" y="303"/>
                  </a:lnTo>
                  <a:cubicBezTo>
                    <a:pt x="191" y="277"/>
                    <a:pt x="165" y="251"/>
                    <a:pt x="165" y="218"/>
                  </a:cubicBezTo>
                  <a:cubicBezTo>
                    <a:pt x="165" y="192"/>
                    <a:pt x="139" y="165"/>
                    <a:pt x="139" y="139"/>
                  </a:cubicBezTo>
                  <a:cubicBezTo>
                    <a:pt x="106" y="113"/>
                    <a:pt x="106" y="86"/>
                    <a:pt x="80" y="86"/>
                  </a:cubicBezTo>
                  <a:lnTo>
                    <a:pt x="80" y="54"/>
                  </a:lnTo>
                  <a:lnTo>
                    <a:pt x="53" y="54"/>
                  </a:lnTo>
                  <a:cubicBezTo>
                    <a:pt x="53" y="27"/>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41"/>
            <p:cNvSpPr/>
            <p:nvPr/>
          </p:nvSpPr>
          <p:spPr>
            <a:xfrm>
              <a:off x="6121804" y="3777497"/>
              <a:ext cx="187414" cy="245530"/>
            </a:xfrm>
            <a:custGeom>
              <a:rect b="b" l="l" r="r" t="t"/>
              <a:pathLst>
                <a:path extrusionOk="0" h="1973" w="1506">
                  <a:moveTo>
                    <a:pt x="1315" y="1"/>
                  </a:moveTo>
                  <a:lnTo>
                    <a:pt x="1315" y="139"/>
                  </a:lnTo>
                  <a:lnTo>
                    <a:pt x="1315" y="251"/>
                  </a:lnTo>
                  <a:cubicBezTo>
                    <a:pt x="1282" y="329"/>
                    <a:pt x="1282" y="415"/>
                    <a:pt x="1282" y="494"/>
                  </a:cubicBezTo>
                  <a:lnTo>
                    <a:pt x="1282" y="520"/>
                  </a:lnTo>
                  <a:cubicBezTo>
                    <a:pt x="1282" y="658"/>
                    <a:pt x="1282" y="822"/>
                    <a:pt x="1315" y="987"/>
                  </a:cubicBezTo>
                  <a:cubicBezTo>
                    <a:pt x="1315" y="1098"/>
                    <a:pt x="1341" y="1177"/>
                    <a:pt x="1341" y="1263"/>
                  </a:cubicBezTo>
                  <a:cubicBezTo>
                    <a:pt x="1367" y="1368"/>
                    <a:pt x="1367" y="1479"/>
                    <a:pt x="1393" y="1565"/>
                  </a:cubicBezTo>
                  <a:lnTo>
                    <a:pt x="1393" y="1591"/>
                  </a:lnTo>
                  <a:lnTo>
                    <a:pt x="1393" y="1617"/>
                  </a:lnTo>
                  <a:cubicBezTo>
                    <a:pt x="1367" y="1644"/>
                    <a:pt x="1367" y="1644"/>
                    <a:pt x="1341" y="1644"/>
                  </a:cubicBezTo>
                  <a:lnTo>
                    <a:pt x="1255" y="1644"/>
                  </a:lnTo>
                  <a:cubicBezTo>
                    <a:pt x="1150" y="1644"/>
                    <a:pt x="1065" y="1670"/>
                    <a:pt x="953" y="1670"/>
                  </a:cubicBezTo>
                  <a:cubicBezTo>
                    <a:pt x="789" y="1729"/>
                    <a:pt x="625" y="1755"/>
                    <a:pt x="460" y="1808"/>
                  </a:cubicBezTo>
                  <a:cubicBezTo>
                    <a:pt x="355" y="1834"/>
                    <a:pt x="270" y="1861"/>
                    <a:pt x="191" y="1893"/>
                  </a:cubicBezTo>
                  <a:lnTo>
                    <a:pt x="132" y="1893"/>
                  </a:lnTo>
                  <a:lnTo>
                    <a:pt x="27" y="1946"/>
                  </a:lnTo>
                  <a:lnTo>
                    <a:pt x="0" y="1946"/>
                  </a:lnTo>
                  <a:lnTo>
                    <a:pt x="0" y="1972"/>
                  </a:lnTo>
                  <a:lnTo>
                    <a:pt x="27" y="1972"/>
                  </a:lnTo>
                  <a:cubicBezTo>
                    <a:pt x="53" y="1972"/>
                    <a:pt x="79" y="1946"/>
                    <a:pt x="132" y="1946"/>
                  </a:cubicBezTo>
                  <a:cubicBezTo>
                    <a:pt x="217" y="1920"/>
                    <a:pt x="355" y="1893"/>
                    <a:pt x="493" y="1861"/>
                  </a:cubicBezTo>
                  <a:cubicBezTo>
                    <a:pt x="657" y="1834"/>
                    <a:pt x="848" y="1808"/>
                    <a:pt x="986" y="1782"/>
                  </a:cubicBezTo>
                  <a:cubicBezTo>
                    <a:pt x="1065" y="1782"/>
                    <a:pt x="1177" y="1755"/>
                    <a:pt x="1255" y="1755"/>
                  </a:cubicBezTo>
                  <a:lnTo>
                    <a:pt x="1420" y="1755"/>
                  </a:lnTo>
                  <a:cubicBezTo>
                    <a:pt x="1446" y="1729"/>
                    <a:pt x="1446" y="1729"/>
                    <a:pt x="1479" y="1696"/>
                  </a:cubicBezTo>
                  <a:cubicBezTo>
                    <a:pt x="1505" y="1696"/>
                    <a:pt x="1505" y="1644"/>
                    <a:pt x="1505" y="1644"/>
                  </a:cubicBezTo>
                  <a:lnTo>
                    <a:pt x="1505" y="1591"/>
                  </a:lnTo>
                  <a:lnTo>
                    <a:pt x="1505" y="1565"/>
                  </a:lnTo>
                  <a:cubicBezTo>
                    <a:pt x="1505" y="1453"/>
                    <a:pt x="1479" y="1368"/>
                    <a:pt x="1446" y="1263"/>
                  </a:cubicBezTo>
                  <a:cubicBezTo>
                    <a:pt x="1446" y="1177"/>
                    <a:pt x="1420" y="1098"/>
                    <a:pt x="1393" y="987"/>
                  </a:cubicBezTo>
                  <a:cubicBezTo>
                    <a:pt x="1367" y="822"/>
                    <a:pt x="1367" y="632"/>
                    <a:pt x="1341" y="494"/>
                  </a:cubicBezTo>
                  <a:lnTo>
                    <a:pt x="1341" y="139"/>
                  </a:lnTo>
                  <a:lnTo>
                    <a:pt x="134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41"/>
            <p:cNvSpPr/>
            <p:nvPr/>
          </p:nvSpPr>
          <p:spPr>
            <a:xfrm>
              <a:off x="6414498" y="2329330"/>
              <a:ext cx="14062" cy="64711"/>
            </a:xfrm>
            <a:custGeom>
              <a:rect b="b" l="l" r="r" t="t"/>
              <a:pathLst>
                <a:path extrusionOk="0" h="520" w="113">
                  <a:moveTo>
                    <a:pt x="1" y="0"/>
                  </a:moveTo>
                  <a:lnTo>
                    <a:pt x="1" y="27"/>
                  </a:lnTo>
                  <a:lnTo>
                    <a:pt x="1" y="86"/>
                  </a:lnTo>
                  <a:lnTo>
                    <a:pt x="1" y="138"/>
                  </a:lnTo>
                  <a:lnTo>
                    <a:pt x="1" y="165"/>
                  </a:lnTo>
                  <a:lnTo>
                    <a:pt x="1" y="276"/>
                  </a:lnTo>
                  <a:cubicBezTo>
                    <a:pt x="1" y="303"/>
                    <a:pt x="1" y="329"/>
                    <a:pt x="27" y="355"/>
                  </a:cubicBezTo>
                  <a:lnTo>
                    <a:pt x="27" y="414"/>
                  </a:lnTo>
                  <a:lnTo>
                    <a:pt x="27" y="441"/>
                  </a:lnTo>
                  <a:lnTo>
                    <a:pt x="53" y="441"/>
                  </a:lnTo>
                  <a:lnTo>
                    <a:pt x="53" y="493"/>
                  </a:lnTo>
                  <a:lnTo>
                    <a:pt x="53" y="519"/>
                  </a:lnTo>
                  <a:lnTo>
                    <a:pt x="80" y="519"/>
                  </a:lnTo>
                  <a:lnTo>
                    <a:pt x="80" y="493"/>
                  </a:lnTo>
                  <a:lnTo>
                    <a:pt x="80" y="467"/>
                  </a:lnTo>
                  <a:lnTo>
                    <a:pt x="80" y="441"/>
                  </a:lnTo>
                  <a:cubicBezTo>
                    <a:pt x="112" y="441"/>
                    <a:pt x="112" y="414"/>
                    <a:pt x="112" y="414"/>
                  </a:cubicBezTo>
                  <a:lnTo>
                    <a:pt x="112" y="355"/>
                  </a:lnTo>
                  <a:lnTo>
                    <a:pt x="112" y="250"/>
                  </a:lnTo>
                  <a:lnTo>
                    <a:pt x="112" y="165"/>
                  </a:lnTo>
                  <a:cubicBezTo>
                    <a:pt x="80" y="138"/>
                    <a:pt x="80" y="112"/>
                    <a:pt x="80" y="112"/>
                  </a:cubicBezTo>
                  <a:cubicBezTo>
                    <a:pt x="80" y="86"/>
                    <a:pt x="53" y="86"/>
                    <a:pt x="53" y="86"/>
                  </a:cubicBezTo>
                  <a:lnTo>
                    <a:pt x="53" y="59"/>
                  </a:lnTo>
                  <a:cubicBezTo>
                    <a:pt x="53" y="59"/>
                    <a:pt x="53" y="27"/>
                    <a:pt x="27" y="27"/>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41"/>
            <p:cNvSpPr/>
            <p:nvPr/>
          </p:nvSpPr>
          <p:spPr>
            <a:xfrm>
              <a:off x="6421094" y="2434735"/>
              <a:ext cx="14062" cy="72178"/>
            </a:xfrm>
            <a:custGeom>
              <a:rect b="b" l="l" r="r" t="t"/>
              <a:pathLst>
                <a:path extrusionOk="0" h="580" w="113">
                  <a:moveTo>
                    <a:pt x="0" y="1"/>
                  </a:moveTo>
                  <a:lnTo>
                    <a:pt x="0" y="34"/>
                  </a:lnTo>
                  <a:lnTo>
                    <a:pt x="0" y="60"/>
                  </a:lnTo>
                  <a:lnTo>
                    <a:pt x="0" y="86"/>
                  </a:lnTo>
                  <a:lnTo>
                    <a:pt x="0" y="113"/>
                  </a:lnTo>
                  <a:lnTo>
                    <a:pt x="0" y="139"/>
                  </a:lnTo>
                  <a:lnTo>
                    <a:pt x="0" y="198"/>
                  </a:lnTo>
                  <a:lnTo>
                    <a:pt x="0" y="303"/>
                  </a:lnTo>
                  <a:cubicBezTo>
                    <a:pt x="0" y="330"/>
                    <a:pt x="0" y="362"/>
                    <a:pt x="27" y="415"/>
                  </a:cubicBezTo>
                  <a:lnTo>
                    <a:pt x="27" y="441"/>
                  </a:lnTo>
                  <a:cubicBezTo>
                    <a:pt x="27" y="467"/>
                    <a:pt x="59" y="467"/>
                    <a:pt x="59" y="494"/>
                  </a:cubicBezTo>
                  <a:lnTo>
                    <a:pt x="59" y="553"/>
                  </a:lnTo>
                  <a:lnTo>
                    <a:pt x="59" y="579"/>
                  </a:lnTo>
                  <a:lnTo>
                    <a:pt x="86" y="579"/>
                  </a:lnTo>
                  <a:lnTo>
                    <a:pt x="86" y="553"/>
                  </a:lnTo>
                  <a:cubicBezTo>
                    <a:pt x="86" y="527"/>
                    <a:pt x="112" y="527"/>
                    <a:pt x="112" y="494"/>
                  </a:cubicBezTo>
                  <a:lnTo>
                    <a:pt x="112" y="467"/>
                  </a:lnTo>
                  <a:lnTo>
                    <a:pt x="112" y="441"/>
                  </a:lnTo>
                  <a:lnTo>
                    <a:pt x="112" y="389"/>
                  </a:lnTo>
                  <a:lnTo>
                    <a:pt x="112" y="277"/>
                  </a:lnTo>
                  <a:cubicBezTo>
                    <a:pt x="112" y="251"/>
                    <a:pt x="112" y="224"/>
                    <a:pt x="86" y="198"/>
                  </a:cubicBezTo>
                  <a:cubicBezTo>
                    <a:pt x="86" y="165"/>
                    <a:pt x="86" y="139"/>
                    <a:pt x="59" y="139"/>
                  </a:cubicBezTo>
                  <a:lnTo>
                    <a:pt x="59" y="113"/>
                  </a:lnTo>
                  <a:lnTo>
                    <a:pt x="59" y="86"/>
                  </a:lnTo>
                  <a:lnTo>
                    <a:pt x="27" y="60"/>
                  </a:lnTo>
                  <a:lnTo>
                    <a:pt x="27" y="34"/>
                  </a:lnTo>
                  <a:cubicBezTo>
                    <a:pt x="27" y="34"/>
                    <a:pt x="27"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41"/>
            <p:cNvSpPr/>
            <p:nvPr/>
          </p:nvSpPr>
          <p:spPr>
            <a:xfrm>
              <a:off x="6373680" y="2547607"/>
              <a:ext cx="17298" cy="44302"/>
            </a:xfrm>
            <a:custGeom>
              <a:rect b="b" l="l" r="r" t="t"/>
              <a:pathLst>
                <a:path extrusionOk="0" h="356" w="139">
                  <a:moveTo>
                    <a:pt x="0" y="1"/>
                  </a:moveTo>
                  <a:lnTo>
                    <a:pt x="0" y="27"/>
                  </a:lnTo>
                  <a:lnTo>
                    <a:pt x="0" y="53"/>
                  </a:lnTo>
                  <a:lnTo>
                    <a:pt x="0" y="80"/>
                  </a:lnTo>
                  <a:lnTo>
                    <a:pt x="0" y="139"/>
                  </a:lnTo>
                  <a:lnTo>
                    <a:pt x="0" y="191"/>
                  </a:lnTo>
                  <a:cubicBezTo>
                    <a:pt x="0" y="218"/>
                    <a:pt x="0" y="244"/>
                    <a:pt x="27" y="277"/>
                  </a:cubicBezTo>
                  <a:cubicBezTo>
                    <a:pt x="27" y="277"/>
                    <a:pt x="27" y="303"/>
                    <a:pt x="53" y="303"/>
                  </a:cubicBezTo>
                  <a:lnTo>
                    <a:pt x="53" y="329"/>
                  </a:lnTo>
                  <a:cubicBezTo>
                    <a:pt x="53" y="329"/>
                    <a:pt x="53" y="356"/>
                    <a:pt x="79" y="356"/>
                  </a:cubicBezTo>
                  <a:lnTo>
                    <a:pt x="112" y="356"/>
                  </a:lnTo>
                  <a:cubicBezTo>
                    <a:pt x="138" y="356"/>
                    <a:pt x="138" y="329"/>
                    <a:pt x="112" y="329"/>
                  </a:cubicBezTo>
                  <a:lnTo>
                    <a:pt x="112" y="303"/>
                  </a:lnTo>
                  <a:lnTo>
                    <a:pt x="112" y="244"/>
                  </a:lnTo>
                  <a:lnTo>
                    <a:pt x="112" y="165"/>
                  </a:lnTo>
                  <a:cubicBezTo>
                    <a:pt x="112" y="165"/>
                    <a:pt x="112" y="139"/>
                    <a:pt x="79" y="112"/>
                  </a:cubicBezTo>
                  <a:cubicBezTo>
                    <a:pt x="79" y="80"/>
                    <a:pt x="79" y="80"/>
                    <a:pt x="53" y="80"/>
                  </a:cubicBezTo>
                  <a:lnTo>
                    <a:pt x="53" y="53"/>
                  </a:lnTo>
                  <a:lnTo>
                    <a:pt x="53" y="27"/>
                  </a:ln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41"/>
            <p:cNvSpPr/>
            <p:nvPr/>
          </p:nvSpPr>
          <p:spPr>
            <a:xfrm>
              <a:off x="6162621" y="2568140"/>
              <a:ext cx="16551" cy="95698"/>
            </a:xfrm>
            <a:custGeom>
              <a:rect b="b" l="l" r="r" t="t"/>
              <a:pathLst>
                <a:path extrusionOk="0" h="769" w="133">
                  <a:moveTo>
                    <a:pt x="53" y="0"/>
                  </a:moveTo>
                  <a:lnTo>
                    <a:pt x="53" y="26"/>
                  </a:lnTo>
                  <a:lnTo>
                    <a:pt x="53" y="79"/>
                  </a:lnTo>
                  <a:lnTo>
                    <a:pt x="53" y="112"/>
                  </a:lnTo>
                  <a:cubicBezTo>
                    <a:pt x="27" y="138"/>
                    <a:pt x="27" y="138"/>
                    <a:pt x="27" y="164"/>
                  </a:cubicBezTo>
                  <a:lnTo>
                    <a:pt x="27" y="243"/>
                  </a:lnTo>
                  <a:cubicBezTo>
                    <a:pt x="27" y="302"/>
                    <a:pt x="27" y="329"/>
                    <a:pt x="1" y="381"/>
                  </a:cubicBezTo>
                  <a:cubicBezTo>
                    <a:pt x="27" y="440"/>
                    <a:pt x="27" y="467"/>
                    <a:pt x="27" y="519"/>
                  </a:cubicBezTo>
                  <a:lnTo>
                    <a:pt x="27" y="605"/>
                  </a:lnTo>
                  <a:cubicBezTo>
                    <a:pt x="53" y="631"/>
                    <a:pt x="53" y="631"/>
                    <a:pt x="53" y="657"/>
                  </a:cubicBezTo>
                  <a:lnTo>
                    <a:pt x="53" y="683"/>
                  </a:lnTo>
                  <a:lnTo>
                    <a:pt x="53" y="736"/>
                  </a:lnTo>
                  <a:lnTo>
                    <a:pt x="53" y="769"/>
                  </a:lnTo>
                  <a:lnTo>
                    <a:pt x="80" y="769"/>
                  </a:lnTo>
                  <a:lnTo>
                    <a:pt x="80" y="736"/>
                  </a:lnTo>
                  <a:cubicBezTo>
                    <a:pt x="80" y="710"/>
                    <a:pt x="106" y="683"/>
                    <a:pt x="106" y="657"/>
                  </a:cubicBezTo>
                  <a:lnTo>
                    <a:pt x="106" y="605"/>
                  </a:lnTo>
                  <a:cubicBezTo>
                    <a:pt x="106" y="572"/>
                    <a:pt x="132" y="545"/>
                    <a:pt x="132" y="519"/>
                  </a:cubicBezTo>
                  <a:lnTo>
                    <a:pt x="132" y="381"/>
                  </a:lnTo>
                  <a:cubicBezTo>
                    <a:pt x="132" y="329"/>
                    <a:pt x="132" y="302"/>
                    <a:pt x="106" y="243"/>
                  </a:cubicBezTo>
                  <a:lnTo>
                    <a:pt x="106" y="164"/>
                  </a:lnTo>
                  <a:lnTo>
                    <a:pt x="106" y="112"/>
                  </a:lnTo>
                  <a:lnTo>
                    <a:pt x="80" y="79"/>
                  </a:lnTo>
                  <a:lnTo>
                    <a:pt x="80" y="26"/>
                  </a:lnTo>
                  <a:lnTo>
                    <a:pt x="8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41"/>
            <p:cNvSpPr/>
            <p:nvPr/>
          </p:nvSpPr>
          <p:spPr>
            <a:xfrm>
              <a:off x="6400685" y="2888586"/>
              <a:ext cx="31111" cy="289708"/>
            </a:xfrm>
            <a:custGeom>
              <a:rect b="b" l="l" r="r" t="t"/>
              <a:pathLst>
                <a:path extrusionOk="0" h="2328" w="250">
                  <a:moveTo>
                    <a:pt x="138" y="1"/>
                  </a:moveTo>
                  <a:lnTo>
                    <a:pt x="138" y="27"/>
                  </a:lnTo>
                  <a:lnTo>
                    <a:pt x="112" y="165"/>
                  </a:lnTo>
                  <a:lnTo>
                    <a:pt x="112" y="382"/>
                  </a:lnTo>
                  <a:lnTo>
                    <a:pt x="112" y="408"/>
                  </a:lnTo>
                  <a:lnTo>
                    <a:pt x="112" y="737"/>
                  </a:lnTo>
                  <a:lnTo>
                    <a:pt x="112" y="1177"/>
                  </a:lnTo>
                  <a:lnTo>
                    <a:pt x="112" y="1585"/>
                  </a:lnTo>
                  <a:cubicBezTo>
                    <a:pt x="112" y="1723"/>
                    <a:pt x="112" y="1861"/>
                    <a:pt x="85" y="1972"/>
                  </a:cubicBezTo>
                  <a:cubicBezTo>
                    <a:pt x="85" y="2051"/>
                    <a:pt x="59" y="2163"/>
                    <a:pt x="26" y="2215"/>
                  </a:cubicBezTo>
                  <a:lnTo>
                    <a:pt x="26" y="2268"/>
                  </a:lnTo>
                  <a:lnTo>
                    <a:pt x="0" y="2301"/>
                  </a:lnTo>
                  <a:lnTo>
                    <a:pt x="0" y="2327"/>
                  </a:lnTo>
                  <a:lnTo>
                    <a:pt x="26" y="2327"/>
                  </a:lnTo>
                  <a:lnTo>
                    <a:pt x="59" y="2215"/>
                  </a:lnTo>
                  <a:cubicBezTo>
                    <a:pt x="85" y="2163"/>
                    <a:pt x="112" y="2077"/>
                    <a:pt x="138" y="1972"/>
                  </a:cubicBezTo>
                  <a:cubicBezTo>
                    <a:pt x="164" y="1861"/>
                    <a:pt x="191" y="1749"/>
                    <a:pt x="223" y="1585"/>
                  </a:cubicBezTo>
                  <a:cubicBezTo>
                    <a:pt x="223" y="1480"/>
                    <a:pt x="250" y="1315"/>
                    <a:pt x="223" y="1177"/>
                  </a:cubicBezTo>
                  <a:cubicBezTo>
                    <a:pt x="223" y="1013"/>
                    <a:pt x="223" y="875"/>
                    <a:pt x="191" y="737"/>
                  </a:cubicBezTo>
                  <a:lnTo>
                    <a:pt x="191" y="573"/>
                  </a:lnTo>
                  <a:cubicBezTo>
                    <a:pt x="164" y="494"/>
                    <a:pt x="164" y="435"/>
                    <a:pt x="164" y="382"/>
                  </a:cubicBezTo>
                  <a:cubicBezTo>
                    <a:pt x="164" y="244"/>
                    <a:pt x="138" y="165"/>
                    <a:pt x="138" y="106"/>
                  </a:cubicBezTo>
                  <a:cubicBezTo>
                    <a:pt x="164" y="54"/>
                    <a:pt x="164" y="27"/>
                    <a:pt x="164" y="27"/>
                  </a:cubicBezTo>
                  <a:lnTo>
                    <a:pt x="16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41"/>
            <p:cNvSpPr/>
            <p:nvPr/>
          </p:nvSpPr>
          <p:spPr>
            <a:xfrm>
              <a:off x="6408027" y="2544371"/>
              <a:ext cx="13191" cy="58240"/>
            </a:xfrm>
            <a:custGeom>
              <a:rect b="b" l="l" r="r" t="t"/>
              <a:pathLst>
                <a:path extrusionOk="0" h="468" w="106">
                  <a:moveTo>
                    <a:pt x="26" y="0"/>
                  </a:moveTo>
                  <a:cubicBezTo>
                    <a:pt x="0" y="0"/>
                    <a:pt x="0" y="27"/>
                    <a:pt x="0" y="27"/>
                  </a:cubicBezTo>
                  <a:lnTo>
                    <a:pt x="0" y="53"/>
                  </a:lnTo>
                  <a:lnTo>
                    <a:pt x="0" y="79"/>
                  </a:lnTo>
                  <a:lnTo>
                    <a:pt x="0" y="138"/>
                  </a:lnTo>
                  <a:lnTo>
                    <a:pt x="0" y="165"/>
                  </a:lnTo>
                  <a:lnTo>
                    <a:pt x="0" y="244"/>
                  </a:lnTo>
                  <a:lnTo>
                    <a:pt x="0" y="329"/>
                  </a:lnTo>
                  <a:lnTo>
                    <a:pt x="0" y="355"/>
                  </a:lnTo>
                  <a:cubicBezTo>
                    <a:pt x="0" y="382"/>
                    <a:pt x="26" y="382"/>
                    <a:pt x="26" y="382"/>
                  </a:cubicBezTo>
                  <a:lnTo>
                    <a:pt x="26" y="408"/>
                  </a:lnTo>
                  <a:lnTo>
                    <a:pt x="26" y="434"/>
                  </a:lnTo>
                  <a:lnTo>
                    <a:pt x="26" y="467"/>
                  </a:lnTo>
                  <a:lnTo>
                    <a:pt x="53" y="467"/>
                  </a:lnTo>
                  <a:lnTo>
                    <a:pt x="53" y="434"/>
                  </a:lnTo>
                  <a:cubicBezTo>
                    <a:pt x="53" y="408"/>
                    <a:pt x="79" y="408"/>
                    <a:pt x="79" y="408"/>
                  </a:cubicBezTo>
                  <a:lnTo>
                    <a:pt x="79" y="382"/>
                  </a:lnTo>
                  <a:cubicBezTo>
                    <a:pt x="79" y="355"/>
                    <a:pt x="105" y="355"/>
                    <a:pt x="105" y="329"/>
                  </a:cubicBezTo>
                  <a:lnTo>
                    <a:pt x="105" y="244"/>
                  </a:lnTo>
                  <a:cubicBezTo>
                    <a:pt x="105" y="217"/>
                    <a:pt x="105" y="191"/>
                    <a:pt x="79" y="165"/>
                  </a:cubicBezTo>
                  <a:lnTo>
                    <a:pt x="79" y="106"/>
                  </a:lnTo>
                  <a:lnTo>
                    <a:pt x="53" y="79"/>
                  </a:lnTo>
                  <a:lnTo>
                    <a:pt x="53" y="53"/>
                  </a:lnTo>
                  <a:lnTo>
                    <a:pt x="26" y="27"/>
                  </a:ln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41"/>
            <p:cNvSpPr/>
            <p:nvPr/>
          </p:nvSpPr>
          <p:spPr>
            <a:xfrm>
              <a:off x="6411263" y="2217205"/>
              <a:ext cx="33600" cy="85245"/>
            </a:xfrm>
            <a:custGeom>
              <a:rect b="b" l="l" r="r" t="t"/>
              <a:pathLst>
                <a:path extrusionOk="0" h="685" w="270">
                  <a:moveTo>
                    <a:pt x="27" y="1"/>
                  </a:moveTo>
                  <a:cubicBezTo>
                    <a:pt x="27" y="1"/>
                    <a:pt x="0" y="1"/>
                    <a:pt x="27" y="27"/>
                  </a:cubicBezTo>
                  <a:lnTo>
                    <a:pt x="27" y="54"/>
                  </a:lnTo>
                  <a:cubicBezTo>
                    <a:pt x="27" y="54"/>
                    <a:pt x="53" y="80"/>
                    <a:pt x="53" y="106"/>
                  </a:cubicBezTo>
                  <a:lnTo>
                    <a:pt x="53" y="165"/>
                  </a:lnTo>
                  <a:cubicBezTo>
                    <a:pt x="79" y="192"/>
                    <a:pt x="79" y="218"/>
                    <a:pt x="79" y="218"/>
                  </a:cubicBezTo>
                  <a:lnTo>
                    <a:pt x="106" y="356"/>
                  </a:lnTo>
                  <a:lnTo>
                    <a:pt x="165" y="468"/>
                  </a:lnTo>
                  <a:cubicBezTo>
                    <a:pt x="165" y="494"/>
                    <a:pt x="165" y="520"/>
                    <a:pt x="191" y="520"/>
                  </a:cubicBezTo>
                  <a:lnTo>
                    <a:pt x="191" y="573"/>
                  </a:lnTo>
                  <a:cubicBezTo>
                    <a:pt x="217" y="632"/>
                    <a:pt x="217" y="632"/>
                    <a:pt x="217" y="658"/>
                  </a:cubicBezTo>
                  <a:lnTo>
                    <a:pt x="217" y="684"/>
                  </a:lnTo>
                  <a:lnTo>
                    <a:pt x="244" y="684"/>
                  </a:lnTo>
                  <a:lnTo>
                    <a:pt x="244" y="658"/>
                  </a:lnTo>
                  <a:lnTo>
                    <a:pt x="244" y="632"/>
                  </a:lnTo>
                  <a:lnTo>
                    <a:pt x="244" y="573"/>
                  </a:lnTo>
                  <a:lnTo>
                    <a:pt x="244" y="546"/>
                  </a:lnTo>
                  <a:cubicBezTo>
                    <a:pt x="270" y="520"/>
                    <a:pt x="270" y="494"/>
                    <a:pt x="244" y="468"/>
                  </a:cubicBezTo>
                  <a:cubicBezTo>
                    <a:pt x="244" y="408"/>
                    <a:pt x="244" y="356"/>
                    <a:pt x="217" y="330"/>
                  </a:cubicBezTo>
                  <a:cubicBezTo>
                    <a:pt x="217" y="270"/>
                    <a:pt x="191" y="218"/>
                    <a:pt x="165" y="192"/>
                  </a:cubicBezTo>
                  <a:cubicBezTo>
                    <a:pt x="165" y="165"/>
                    <a:pt x="138" y="139"/>
                    <a:pt x="106" y="106"/>
                  </a:cubicBezTo>
                  <a:lnTo>
                    <a:pt x="106" y="80"/>
                  </a:lnTo>
                  <a:cubicBezTo>
                    <a:pt x="79" y="80"/>
                    <a:pt x="79" y="80"/>
                    <a:pt x="79" y="54"/>
                  </a:cubicBezTo>
                  <a:cubicBezTo>
                    <a:pt x="53" y="54"/>
                    <a:pt x="53" y="27"/>
                    <a:pt x="53" y="27"/>
                  </a:cubicBezTo>
                  <a:cubicBezTo>
                    <a:pt x="53" y="27"/>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41"/>
            <p:cNvSpPr/>
            <p:nvPr/>
          </p:nvSpPr>
          <p:spPr>
            <a:xfrm>
              <a:off x="6421094" y="2714488"/>
              <a:ext cx="14062" cy="81885"/>
            </a:xfrm>
            <a:custGeom>
              <a:rect b="b" l="l" r="r" t="t"/>
              <a:pathLst>
                <a:path extrusionOk="0" h="658" w="113">
                  <a:moveTo>
                    <a:pt x="27" y="0"/>
                  </a:moveTo>
                  <a:lnTo>
                    <a:pt x="27" y="27"/>
                  </a:lnTo>
                  <a:lnTo>
                    <a:pt x="27" y="86"/>
                  </a:lnTo>
                  <a:lnTo>
                    <a:pt x="27" y="112"/>
                  </a:lnTo>
                  <a:lnTo>
                    <a:pt x="27" y="138"/>
                  </a:lnTo>
                  <a:cubicBezTo>
                    <a:pt x="0" y="165"/>
                    <a:pt x="0" y="191"/>
                    <a:pt x="0" y="217"/>
                  </a:cubicBezTo>
                  <a:lnTo>
                    <a:pt x="0" y="329"/>
                  </a:lnTo>
                  <a:lnTo>
                    <a:pt x="0" y="467"/>
                  </a:lnTo>
                  <a:cubicBezTo>
                    <a:pt x="0" y="467"/>
                    <a:pt x="27" y="493"/>
                    <a:pt x="27" y="519"/>
                  </a:cubicBezTo>
                  <a:lnTo>
                    <a:pt x="27" y="546"/>
                  </a:lnTo>
                  <a:lnTo>
                    <a:pt x="27" y="579"/>
                  </a:lnTo>
                  <a:cubicBezTo>
                    <a:pt x="27" y="605"/>
                    <a:pt x="59" y="631"/>
                    <a:pt x="59" y="631"/>
                  </a:cubicBezTo>
                  <a:lnTo>
                    <a:pt x="59" y="657"/>
                  </a:lnTo>
                  <a:lnTo>
                    <a:pt x="86" y="657"/>
                  </a:lnTo>
                  <a:lnTo>
                    <a:pt x="86" y="631"/>
                  </a:lnTo>
                  <a:lnTo>
                    <a:pt x="86" y="579"/>
                  </a:lnTo>
                  <a:lnTo>
                    <a:pt x="86" y="546"/>
                  </a:lnTo>
                  <a:lnTo>
                    <a:pt x="86" y="519"/>
                  </a:lnTo>
                  <a:cubicBezTo>
                    <a:pt x="112" y="493"/>
                    <a:pt x="112" y="467"/>
                    <a:pt x="112" y="441"/>
                  </a:cubicBezTo>
                  <a:lnTo>
                    <a:pt x="112" y="329"/>
                  </a:lnTo>
                  <a:lnTo>
                    <a:pt x="112" y="217"/>
                  </a:lnTo>
                  <a:cubicBezTo>
                    <a:pt x="112" y="191"/>
                    <a:pt x="86" y="165"/>
                    <a:pt x="86" y="138"/>
                  </a:cubicBezTo>
                  <a:lnTo>
                    <a:pt x="86" y="112"/>
                  </a:lnTo>
                  <a:lnTo>
                    <a:pt x="86" y="86"/>
                  </a:lnTo>
                  <a:cubicBezTo>
                    <a:pt x="86" y="53"/>
                    <a:pt x="59" y="53"/>
                    <a:pt x="59" y="27"/>
                  </a:cubicBezTo>
                  <a:lnTo>
                    <a:pt x="5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41"/>
            <p:cNvSpPr/>
            <p:nvPr/>
          </p:nvSpPr>
          <p:spPr>
            <a:xfrm>
              <a:off x="6213395" y="3538811"/>
              <a:ext cx="126063" cy="204463"/>
            </a:xfrm>
            <a:custGeom>
              <a:rect b="b" l="l" r="r" t="t"/>
              <a:pathLst>
                <a:path extrusionOk="0" h="1643" w="1013">
                  <a:moveTo>
                    <a:pt x="0" y="0"/>
                  </a:moveTo>
                  <a:cubicBezTo>
                    <a:pt x="0" y="33"/>
                    <a:pt x="0" y="59"/>
                    <a:pt x="27" y="86"/>
                  </a:cubicBezTo>
                  <a:cubicBezTo>
                    <a:pt x="27" y="112"/>
                    <a:pt x="27" y="138"/>
                    <a:pt x="53" y="164"/>
                  </a:cubicBezTo>
                  <a:cubicBezTo>
                    <a:pt x="53" y="197"/>
                    <a:pt x="86" y="250"/>
                    <a:pt x="112" y="276"/>
                  </a:cubicBezTo>
                  <a:lnTo>
                    <a:pt x="112" y="329"/>
                  </a:lnTo>
                  <a:cubicBezTo>
                    <a:pt x="138" y="388"/>
                    <a:pt x="165" y="493"/>
                    <a:pt x="217" y="578"/>
                  </a:cubicBezTo>
                  <a:cubicBezTo>
                    <a:pt x="276" y="690"/>
                    <a:pt x="329" y="795"/>
                    <a:pt x="381" y="881"/>
                  </a:cubicBezTo>
                  <a:cubicBezTo>
                    <a:pt x="441" y="986"/>
                    <a:pt x="519" y="1097"/>
                    <a:pt x="605" y="1183"/>
                  </a:cubicBezTo>
                  <a:cubicBezTo>
                    <a:pt x="657" y="1262"/>
                    <a:pt x="710" y="1347"/>
                    <a:pt x="769" y="1400"/>
                  </a:cubicBezTo>
                  <a:lnTo>
                    <a:pt x="795" y="1426"/>
                  </a:lnTo>
                  <a:cubicBezTo>
                    <a:pt x="822" y="1452"/>
                    <a:pt x="848" y="1479"/>
                    <a:pt x="874" y="1538"/>
                  </a:cubicBezTo>
                  <a:cubicBezTo>
                    <a:pt x="907" y="1538"/>
                    <a:pt x="933" y="1564"/>
                    <a:pt x="933" y="1590"/>
                  </a:cubicBezTo>
                  <a:cubicBezTo>
                    <a:pt x="960" y="1617"/>
                    <a:pt x="986" y="1617"/>
                    <a:pt x="986" y="1643"/>
                  </a:cubicBezTo>
                  <a:lnTo>
                    <a:pt x="1012" y="1643"/>
                  </a:lnTo>
                  <a:lnTo>
                    <a:pt x="1012" y="1617"/>
                  </a:lnTo>
                  <a:cubicBezTo>
                    <a:pt x="986" y="1617"/>
                    <a:pt x="986" y="1590"/>
                    <a:pt x="960" y="1564"/>
                  </a:cubicBezTo>
                  <a:cubicBezTo>
                    <a:pt x="933" y="1538"/>
                    <a:pt x="907" y="1479"/>
                    <a:pt x="848" y="1400"/>
                  </a:cubicBezTo>
                  <a:cubicBezTo>
                    <a:pt x="795" y="1347"/>
                    <a:pt x="769" y="1288"/>
                    <a:pt x="743" y="1235"/>
                  </a:cubicBezTo>
                  <a:cubicBezTo>
                    <a:pt x="710" y="1209"/>
                    <a:pt x="684" y="1150"/>
                    <a:pt x="684" y="1124"/>
                  </a:cubicBezTo>
                  <a:cubicBezTo>
                    <a:pt x="631" y="1045"/>
                    <a:pt x="546" y="933"/>
                    <a:pt x="493" y="822"/>
                  </a:cubicBezTo>
                  <a:cubicBezTo>
                    <a:pt x="414" y="716"/>
                    <a:pt x="355" y="631"/>
                    <a:pt x="303" y="526"/>
                  </a:cubicBezTo>
                  <a:cubicBezTo>
                    <a:pt x="276" y="493"/>
                    <a:pt x="276" y="440"/>
                    <a:pt x="250" y="414"/>
                  </a:cubicBezTo>
                  <a:cubicBezTo>
                    <a:pt x="217" y="362"/>
                    <a:pt x="165" y="302"/>
                    <a:pt x="165" y="276"/>
                  </a:cubicBezTo>
                  <a:cubicBezTo>
                    <a:pt x="112" y="164"/>
                    <a:pt x="86" y="112"/>
                    <a:pt x="53" y="86"/>
                  </a:cubicBezTo>
                  <a:cubicBezTo>
                    <a:pt x="27" y="33"/>
                    <a:pt x="27"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41"/>
            <p:cNvSpPr/>
            <p:nvPr/>
          </p:nvSpPr>
          <p:spPr>
            <a:xfrm>
              <a:off x="6230568" y="2571376"/>
              <a:ext cx="13938" cy="75289"/>
            </a:xfrm>
            <a:custGeom>
              <a:rect b="b" l="l" r="r" t="t"/>
              <a:pathLst>
                <a:path extrusionOk="0" h="605" w="112">
                  <a:moveTo>
                    <a:pt x="27" y="0"/>
                  </a:moveTo>
                  <a:lnTo>
                    <a:pt x="27" y="27"/>
                  </a:lnTo>
                  <a:lnTo>
                    <a:pt x="27" y="86"/>
                  </a:lnTo>
                  <a:lnTo>
                    <a:pt x="0" y="112"/>
                  </a:lnTo>
                  <a:lnTo>
                    <a:pt x="0" y="138"/>
                  </a:lnTo>
                  <a:lnTo>
                    <a:pt x="0" y="191"/>
                  </a:lnTo>
                  <a:lnTo>
                    <a:pt x="0" y="303"/>
                  </a:lnTo>
                  <a:lnTo>
                    <a:pt x="0" y="414"/>
                  </a:lnTo>
                  <a:cubicBezTo>
                    <a:pt x="0" y="441"/>
                    <a:pt x="27" y="441"/>
                    <a:pt x="27" y="467"/>
                  </a:cubicBezTo>
                  <a:lnTo>
                    <a:pt x="27" y="493"/>
                  </a:lnTo>
                  <a:lnTo>
                    <a:pt x="53" y="519"/>
                  </a:lnTo>
                  <a:lnTo>
                    <a:pt x="53" y="546"/>
                  </a:lnTo>
                  <a:lnTo>
                    <a:pt x="53" y="579"/>
                  </a:lnTo>
                  <a:cubicBezTo>
                    <a:pt x="53" y="579"/>
                    <a:pt x="53" y="605"/>
                    <a:pt x="79" y="605"/>
                  </a:cubicBezTo>
                  <a:lnTo>
                    <a:pt x="79" y="579"/>
                  </a:lnTo>
                  <a:lnTo>
                    <a:pt x="79" y="546"/>
                  </a:lnTo>
                  <a:lnTo>
                    <a:pt x="79" y="519"/>
                  </a:lnTo>
                  <a:lnTo>
                    <a:pt x="79" y="493"/>
                  </a:lnTo>
                  <a:lnTo>
                    <a:pt x="112" y="467"/>
                  </a:lnTo>
                  <a:lnTo>
                    <a:pt x="112" y="414"/>
                  </a:lnTo>
                  <a:lnTo>
                    <a:pt x="112" y="303"/>
                  </a:lnTo>
                  <a:lnTo>
                    <a:pt x="112" y="191"/>
                  </a:lnTo>
                  <a:cubicBezTo>
                    <a:pt x="79" y="165"/>
                    <a:pt x="79" y="138"/>
                    <a:pt x="79" y="138"/>
                  </a:cubicBezTo>
                  <a:lnTo>
                    <a:pt x="79" y="86"/>
                  </a:lnTo>
                  <a:lnTo>
                    <a:pt x="53" y="86"/>
                  </a:lnTo>
                  <a:lnTo>
                    <a:pt x="53"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41"/>
            <p:cNvSpPr/>
            <p:nvPr/>
          </p:nvSpPr>
          <p:spPr>
            <a:xfrm>
              <a:off x="6165982" y="2741492"/>
              <a:ext cx="17298" cy="65458"/>
            </a:xfrm>
            <a:custGeom>
              <a:rect b="b" l="l" r="r" t="t"/>
              <a:pathLst>
                <a:path extrusionOk="0" h="526" w="139">
                  <a:moveTo>
                    <a:pt x="26" y="0"/>
                  </a:moveTo>
                  <a:cubicBezTo>
                    <a:pt x="0" y="0"/>
                    <a:pt x="0" y="0"/>
                    <a:pt x="0" y="33"/>
                  </a:cubicBezTo>
                  <a:lnTo>
                    <a:pt x="0" y="86"/>
                  </a:lnTo>
                  <a:lnTo>
                    <a:pt x="0" y="138"/>
                  </a:lnTo>
                  <a:lnTo>
                    <a:pt x="0" y="197"/>
                  </a:lnTo>
                  <a:lnTo>
                    <a:pt x="0" y="276"/>
                  </a:lnTo>
                  <a:cubicBezTo>
                    <a:pt x="0" y="302"/>
                    <a:pt x="26" y="329"/>
                    <a:pt x="26" y="362"/>
                  </a:cubicBezTo>
                  <a:cubicBezTo>
                    <a:pt x="26" y="388"/>
                    <a:pt x="53" y="414"/>
                    <a:pt x="53" y="414"/>
                  </a:cubicBezTo>
                  <a:lnTo>
                    <a:pt x="53" y="440"/>
                  </a:lnTo>
                  <a:lnTo>
                    <a:pt x="79" y="467"/>
                  </a:lnTo>
                  <a:lnTo>
                    <a:pt x="79" y="493"/>
                  </a:lnTo>
                  <a:lnTo>
                    <a:pt x="79" y="526"/>
                  </a:lnTo>
                  <a:lnTo>
                    <a:pt x="105" y="526"/>
                  </a:lnTo>
                  <a:lnTo>
                    <a:pt x="105" y="493"/>
                  </a:lnTo>
                  <a:lnTo>
                    <a:pt x="105" y="440"/>
                  </a:lnTo>
                  <a:cubicBezTo>
                    <a:pt x="105" y="414"/>
                    <a:pt x="105" y="414"/>
                    <a:pt x="138" y="414"/>
                  </a:cubicBezTo>
                  <a:lnTo>
                    <a:pt x="138" y="362"/>
                  </a:lnTo>
                  <a:cubicBezTo>
                    <a:pt x="138" y="302"/>
                    <a:pt x="138" y="276"/>
                    <a:pt x="105" y="250"/>
                  </a:cubicBezTo>
                  <a:cubicBezTo>
                    <a:pt x="105" y="224"/>
                    <a:pt x="105" y="197"/>
                    <a:pt x="79" y="164"/>
                  </a:cubicBezTo>
                  <a:lnTo>
                    <a:pt x="79" y="112"/>
                  </a:lnTo>
                  <a:cubicBezTo>
                    <a:pt x="53" y="112"/>
                    <a:pt x="53" y="86"/>
                    <a:pt x="53" y="86"/>
                  </a:cubicBezTo>
                  <a:lnTo>
                    <a:pt x="53" y="59"/>
                  </a:lnTo>
                  <a:cubicBezTo>
                    <a:pt x="53" y="59"/>
                    <a:pt x="26" y="59"/>
                    <a:pt x="26" y="33"/>
                  </a:cubicBez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41"/>
            <p:cNvSpPr/>
            <p:nvPr/>
          </p:nvSpPr>
          <p:spPr>
            <a:xfrm>
              <a:off x="6145448" y="3184641"/>
              <a:ext cx="71307" cy="320695"/>
            </a:xfrm>
            <a:custGeom>
              <a:rect b="b" l="l" r="r" t="t"/>
              <a:pathLst>
                <a:path extrusionOk="0" h="2577" w="573">
                  <a:moveTo>
                    <a:pt x="1" y="1"/>
                  </a:moveTo>
                  <a:lnTo>
                    <a:pt x="1" y="27"/>
                  </a:lnTo>
                  <a:lnTo>
                    <a:pt x="1" y="139"/>
                  </a:lnTo>
                  <a:lnTo>
                    <a:pt x="1" y="250"/>
                  </a:lnTo>
                  <a:cubicBezTo>
                    <a:pt x="1" y="303"/>
                    <a:pt x="1" y="356"/>
                    <a:pt x="27" y="415"/>
                  </a:cubicBezTo>
                  <a:cubicBezTo>
                    <a:pt x="27" y="546"/>
                    <a:pt x="27" y="684"/>
                    <a:pt x="53" y="848"/>
                  </a:cubicBezTo>
                  <a:cubicBezTo>
                    <a:pt x="80" y="986"/>
                    <a:pt x="106" y="1151"/>
                    <a:pt x="139" y="1315"/>
                  </a:cubicBezTo>
                  <a:cubicBezTo>
                    <a:pt x="165" y="1479"/>
                    <a:pt x="218" y="1644"/>
                    <a:pt x="244" y="1782"/>
                  </a:cubicBezTo>
                  <a:cubicBezTo>
                    <a:pt x="303" y="1920"/>
                    <a:pt x="356" y="2058"/>
                    <a:pt x="408" y="2189"/>
                  </a:cubicBezTo>
                  <a:cubicBezTo>
                    <a:pt x="408" y="2248"/>
                    <a:pt x="435" y="2301"/>
                    <a:pt x="467" y="2327"/>
                  </a:cubicBezTo>
                  <a:lnTo>
                    <a:pt x="520" y="2465"/>
                  </a:lnTo>
                  <a:cubicBezTo>
                    <a:pt x="520" y="2491"/>
                    <a:pt x="546" y="2518"/>
                    <a:pt x="546" y="2550"/>
                  </a:cubicBezTo>
                  <a:cubicBezTo>
                    <a:pt x="546" y="2577"/>
                    <a:pt x="546" y="2577"/>
                    <a:pt x="573" y="2577"/>
                  </a:cubicBezTo>
                  <a:lnTo>
                    <a:pt x="573" y="2550"/>
                  </a:lnTo>
                  <a:cubicBezTo>
                    <a:pt x="573" y="2518"/>
                    <a:pt x="546" y="2491"/>
                    <a:pt x="546" y="2439"/>
                  </a:cubicBezTo>
                  <a:cubicBezTo>
                    <a:pt x="520" y="2386"/>
                    <a:pt x="494" y="2274"/>
                    <a:pt x="467" y="2163"/>
                  </a:cubicBezTo>
                  <a:cubicBezTo>
                    <a:pt x="435" y="2084"/>
                    <a:pt x="408" y="1998"/>
                    <a:pt x="382" y="1920"/>
                  </a:cubicBezTo>
                  <a:cubicBezTo>
                    <a:pt x="382" y="1860"/>
                    <a:pt x="356" y="1808"/>
                    <a:pt x="356" y="1755"/>
                  </a:cubicBezTo>
                  <a:cubicBezTo>
                    <a:pt x="329" y="1617"/>
                    <a:pt x="270" y="1453"/>
                    <a:pt x="244" y="1289"/>
                  </a:cubicBezTo>
                  <a:cubicBezTo>
                    <a:pt x="218" y="1124"/>
                    <a:pt x="191" y="960"/>
                    <a:pt x="165" y="822"/>
                  </a:cubicBezTo>
                  <a:cubicBezTo>
                    <a:pt x="139" y="770"/>
                    <a:pt x="139" y="743"/>
                    <a:pt x="106" y="684"/>
                  </a:cubicBezTo>
                  <a:cubicBezTo>
                    <a:pt x="106" y="579"/>
                    <a:pt x="80" y="494"/>
                    <a:pt x="80" y="415"/>
                  </a:cubicBezTo>
                  <a:cubicBezTo>
                    <a:pt x="53" y="303"/>
                    <a:pt x="27" y="191"/>
                    <a:pt x="27" y="139"/>
                  </a:cubicBez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41"/>
            <p:cNvSpPr/>
            <p:nvPr/>
          </p:nvSpPr>
          <p:spPr>
            <a:xfrm>
              <a:off x="6301627" y="2557438"/>
              <a:ext cx="17298" cy="68818"/>
            </a:xfrm>
            <a:custGeom>
              <a:rect b="b" l="l" r="r" t="t"/>
              <a:pathLst>
                <a:path extrusionOk="0" h="553" w="139">
                  <a:moveTo>
                    <a:pt x="34" y="1"/>
                  </a:moveTo>
                  <a:lnTo>
                    <a:pt x="1" y="33"/>
                  </a:lnTo>
                  <a:lnTo>
                    <a:pt x="1" y="60"/>
                  </a:lnTo>
                  <a:lnTo>
                    <a:pt x="1" y="86"/>
                  </a:lnTo>
                  <a:lnTo>
                    <a:pt x="1" y="112"/>
                  </a:lnTo>
                  <a:lnTo>
                    <a:pt x="1" y="139"/>
                  </a:lnTo>
                  <a:lnTo>
                    <a:pt x="1" y="198"/>
                  </a:lnTo>
                  <a:lnTo>
                    <a:pt x="1" y="303"/>
                  </a:lnTo>
                  <a:cubicBezTo>
                    <a:pt x="1" y="329"/>
                    <a:pt x="34" y="362"/>
                    <a:pt x="34" y="388"/>
                  </a:cubicBezTo>
                  <a:cubicBezTo>
                    <a:pt x="34" y="415"/>
                    <a:pt x="60" y="415"/>
                    <a:pt x="60" y="441"/>
                  </a:cubicBezTo>
                  <a:lnTo>
                    <a:pt x="60" y="467"/>
                  </a:lnTo>
                  <a:lnTo>
                    <a:pt x="86" y="493"/>
                  </a:lnTo>
                  <a:lnTo>
                    <a:pt x="86" y="526"/>
                  </a:lnTo>
                  <a:lnTo>
                    <a:pt x="86" y="553"/>
                  </a:lnTo>
                  <a:lnTo>
                    <a:pt x="113" y="553"/>
                  </a:lnTo>
                  <a:lnTo>
                    <a:pt x="113" y="526"/>
                  </a:lnTo>
                  <a:lnTo>
                    <a:pt x="113" y="467"/>
                  </a:lnTo>
                  <a:lnTo>
                    <a:pt x="113" y="415"/>
                  </a:lnTo>
                  <a:cubicBezTo>
                    <a:pt x="139" y="415"/>
                    <a:pt x="139" y="388"/>
                    <a:pt x="139" y="362"/>
                  </a:cubicBezTo>
                  <a:cubicBezTo>
                    <a:pt x="139" y="329"/>
                    <a:pt x="139" y="303"/>
                    <a:pt x="113" y="277"/>
                  </a:cubicBezTo>
                  <a:lnTo>
                    <a:pt x="113" y="165"/>
                  </a:lnTo>
                  <a:cubicBezTo>
                    <a:pt x="86" y="165"/>
                    <a:pt x="86" y="139"/>
                    <a:pt x="86" y="112"/>
                  </a:cubicBezTo>
                  <a:cubicBezTo>
                    <a:pt x="86" y="112"/>
                    <a:pt x="60" y="112"/>
                    <a:pt x="60" y="86"/>
                  </a:cubicBezTo>
                  <a:lnTo>
                    <a:pt x="60" y="33"/>
                  </a:lnTo>
                  <a:lnTo>
                    <a:pt x="34" y="33"/>
                  </a:lnTo>
                  <a:lnTo>
                    <a:pt x="3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41"/>
            <p:cNvSpPr/>
            <p:nvPr/>
          </p:nvSpPr>
          <p:spPr>
            <a:xfrm>
              <a:off x="6257573" y="2206628"/>
              <a:ext cx="23769" cy="78649"/>
            </a:xfrm>
            <a:custGeom>
              <a:rect b="b" l="l" r="r" t="t"/>
              <a:pathLst>
                <a:path extrusionOk="0" h="632" w="191">
                  <a:moveTo>
                    <a:pt x="0" y="1"/>
                  </a:moveTo>
                  <a:lnTo>
                    <a:pt x="0" y="27"/>
                  </a:lnTo>
                  <a:lnTo>
                    <a:pt x="0" y="86"/>
                  </a:lnTo>
                  <a:lnTo>
                    <a:pt x="26" y="112"/>
                  </a:lnTo>
                  <a:lnTo>
                    <a:pt x="26" y="165"/>
                  </a:lnTo>
                  <a:lnTo>
                    <a:pt x="26" y="224"/>
                  </a:lnTo>
                  <a:lnTo>
                    <a:pt x="59" y="329"/>
                  </a:lnTo>
                  <a:lnTo>
                    <a:pt x="86" y="441"/>
                  </a:lnTo>
                  <a:cubicBezTo>
                    <a:pt x="112" y="441"/>
                    <a:pt x="112" y="467"/>
                    <a:pt x="112" y="493"/>
                  </a:cubicBezTo>
                  <a:lnTo>
                    <a:pt x="138" y="520"/>
                  </a:lnTo>
                  <a:lnTo>
                    <a:pt x="138" y="553"/>
                  </a:lnTo>
                  <a:cubicBezTo>
                    <a:pt x="138" y="579"/>
                    <a:pt x="164" y="579"/>
                    <a:pt x="164" y="605"/>
                  </a:cubicBezTo>
                  <a:lnTo>
                    <a:pt x="164" y="631"/>
                  </a:lnTo>
                  <a:lnTo>
                    <a:pt x="191" y="631"/>
                  </a:lnTo>
                  <a:lnTo>
                    <a:pt x="191" y="605"/>
                  </a:lnTo>
                  <a:lnTo>
                    <a:pt x="191" y="553"/>
                  </a:lnTo>
                  <a:lnTo>
                    <a:pt x="191" y="520"/>
                  </a:lnTo>
                  <a:lnTo>
                    <a:pt x="191" y="493"/>
                  </a:lnTo>
                  <a:lnTo>
                    <a:pt x="191" y="415"/>
                  </a:lnTo>
                  <a:cubicBezTo>
                    <a:pt x="191" y="388"/>
                    <a:pt x="191" y="329"/>
                    <a:pt x="164" y="303"/>
                  </a:cubicBezTo>
                  <a:cubicBezTo>
                    <a:pt x="164" y="250"/>
                    <a:pt x="138" y="224"/>
                    <a:pt x="138" y="165"/>
                  </a:cubicBezTo>
                  <a:cubicBezTo>
                    <a:pt x="112" y="139"/>
                    <a:pt x="112" y="139"/>
                    <a:pt x="86" y="112"/>
                  </a:cubicBezTo>
                  <a:cubicBezTo>
                    <a:pt x="86" y="86"/>
                    <a:pt x="86" y="86"/>
                    <a:pt x="59" y="86"/>
                  </a:cubicBezTo>
                  <a:lnTo>
                    <a:pt x="59" y="60"/>
                  </a:lnTo>
                  <a:lnTo>
                    <a:pt x="26" y="27"/>
                  </a:lnTo>
                  <a:cubicBezTo>
                    <a:pt x="26" y="1"/>
                    <a:pt x="26"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41"/>
            <p:cNvSpPr/>
            <p:nvPr/>
          </p:nvSpPr>
          <p:spPr>
            <a:xfrm>
              <a:off x="6131635" y="2745599"/>
              <a:ext cx="17298" cy="57245"/>
            </a:xfrm>
            <a:custGeom>
              <a:rect b="b" l="l" r="r" t="t"/>
              <a:pathLst>
                <a:path extrusionOk="0" h="460" w="139">
                  <a:moveTo>
                    <a:pt x="26" y="0"/>
                  </a:moveTo>
                  <a:lnTo>
                    <a:pt x="26" y="26"/>
                  </a:lnTo>
                  <a:lnTo>
                    <a:pt x="26" y="53"/>
                  </a:lnTo>
                  <a:lnTo>
                    <a:pt x="26" y="79"/>
                  </a:lnTo>
                  <a:cubicBezTo>
                    <a:pt x="26" y="79"/>
                    <a:pt x="0" y="79"/>
                    <a:pt x="0" y="105"/>
                  </a:cubicBezTo>
                  <a:lnTo>
                    <a:pt x="0" y="131"/>
                  </a:lnTo>
                  <a:cubicBezTo>
                    <a:pt x="0" y="164"/>
                    <a:pt x="0" y="217"/>
                    <a:pt x="26" y="243"/>
                  </a:cubicBezTo>
                  <a:cubicBezTo>
                    <a:pt x="26" y="269"/>
                    <a:pt x="26" y="296"/>
                    <a:pt x="53" y="329"/>
                  </a:cubicBezTo>
                  <a:lnTo>
                    <a:pt x="53" y="355"/>
                  </a:lnTo>
                  <a:cubicBezTo>
                    <a:pt x="86" y="355"/>
                    <a:pt x="86" y="381"/>
                    <a:pt x="86" y="381"/>
                  </a:cubicBezTo>
                  <a:lnTo>
                    <a:pt x="86" y="407"/>
                  </a:lnTo>
                  <a:cubicBezTo>
                    <a:pt x="86" y="407"/>
                    <a:pt x="112" y="407"/>
                    <a:pt x="112" y="434"/>
                  </a:cubicBezTo>
                  <a:lnTo>
                    <a:pt x="112" y="460"/>
                  </a:lnTo>
                  <a:cubicBezTo>
                    <a:pt x="138" y="460"/>
                    <a:pt x="138" y="434"/>
                    <a:pt x="138" y="434"/>
                  </a:cubicBezTo>
                  <a:lnTo>
                    <a:pt x="138" y="407"/>
                  </a:lnTo>
                  <a:lnTo>
                    <a:pt x="138" y="381"/>
                  </a:lnTo>
                  <a:lnTo>
                    <a:pt x="138" y="355"/>
                  </a:lnTo>
                  <a:lnTo>
                    <a:pt x="138" y="296"/>
                  </a:lnTo>
                  <a:lnTo>
                    <a:pt x="138" y="217"/>
                  </a:lnTo>
                  <a:cubicBezTo>
                    <a:pt x="138" y="191"/>
                    <a:pt x="112" y="164"/>
                    <a:pt x="112" y="131"/>
                  </a:cubicBezTo>
                  <a:cubicBezTo>
                    <a:pt x="112" y="105"/>
                    <a:pt x="86" y="105"/>
                    <a:pt x="86" y="79"/>
                  </a:cubicBezTo>
                  <a:lnTo>
                    <a:pt x="86" y="53"/>
                  </a:lnTo>
                  <a:lnTo>
                    <a:pt x="53" y="53"/>
                  </a:lnTo>
                  <a:lnTo>
                    <a:pt x="53" y="26"/>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41"/>
            <p:cNvSpPr/>
            <p:nvPr/>
          </p:nvSpPr>
          <p:spPr>
            <a:xfrm>
              <a:off x="6076754" y="2547607"/>
              <a:ext cx="24640" cy="112249"/>
            </a:xfrm>
            <a:custGeom>
              <a:rect b="b" l="l" r="r" t="t"/>
              <a:pathLst>
                <a:path extrusionOk="0" h="902" w="198">
                  <a:moveTo>
                    <a:pt x="165" y="1"/>
                  </a:moveTo>
                  <a:cubicBezTo>
                    <a:pt x="165" y="1"/>
                    <a:pt x="165" y="27"/>
                    <a:pt x="139" y="27"/>
                  </a:cubicBezTo>
                  <a:cubicBezTo>
                    <a:pt x="139" y="53"/>
                    <a:pt x="113" y="80"/>
                    <a:pt x="86" y="112"/>
                  </a:cubicBezTo>
                  <a:cubicBezTo>
                    <a:pt x="60" y="165"/>
                    <a:pt x="60" y="218"/>
                    <a:pt x="34" y="277"/>
                  </a:cubicBezTo>
                  <a:cubicBezTo>
                    <a:pt x="34" y="329"/>
                    <a:pt x="34" y="382"/>
                    <a:pt x="1" y="441"/>
                  </a:cubicBezTo>
                  <a:cubicBezTo>
                    <a:pt x="1" y="494"/>
                    <a:pt x="34" y="546"/>
                    <a:pt x="34" y="605"/>
                  </a:cubicBezTo>
                  <a:lnTo>
                    <a:pt x="34" y="710"/>
                  </a:lnTo>
                  <a:lnTo>
                    <a:pt x="60" y="737"/>
                  </a:lnTo>
                  <a:lnTo>
                    <a:pt x="60" y="796"/>
                  </a:lnTo>
                  <a:lnTo>
                    <a:pt x="60" y="848"/>
                  </a:lnTo>
                  <a:lnTo>
                    <a:pt x="86" y="875"/>
                  </a:lnTo>
                  <a:lnTo>
                    <a:pt x="86" y="901"/>
                  </a:lnTo>
                  <a:lnTo>
                    <a:pt x="113" y="875"/>
                  </a:lnTo>
                  <a:lnTo>
                    <a:pt x="113" y="848"/>
                  </a:lnTo>
                  <a:lnTo>
                    <a:pt x="113" y="737"/>
                  </a:lnTo>
                  <a:lnTo>
                    <a:pt x="113" y="684"/>
                  </a:lnTo>
                  <a:lnTo>
                    <a:pt x="113" y="605"/>
                  </a:lnTo>
                  <a:lnTo>
                    <a:pt x="139" y="441"/>
                  </a:lnTo>
                  <a:lnTo>
                    <a:pt x="139" y="277"/>
                  </a:lnTo>
                  <a:lnTo>
                    <a:pt x="139" y="244"/>
                  </a:lnTo>
                  <a:lnTo>
                    <a:pt x="139" y="139"/>
                  </a:lnTo>
                  <a:cubicBezTo>
                    <a:pt x="139" y="112"/>
                    <a:pt x="165" y="80"/>
                    <a:pt x="165" y="53"/>
                  </a:cubicBezTo>
                  <a:cubicBezTo>
                    <a:pt x="165" y="27"/>
                    <a:pt x="198" y="27"/>
                    <a:pt x="198" y="27"/>
                  </a:cubicBezTo>
                  <a:lnTo>
                    <a:pt x="19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41"/>
            <p:cNvSpPr/>
            <p:nvPr/>
          </p:nvSpPr>
          <p:spPr>
            <a:xfrm>
              <a:off x="6101395" y="2738132"/>
              <a:ext cx="20533" cy="64711"/>
            </a:xfrm>
            <a:custGeom>
              <a:rect b="b" l="l" r="r" t="t"/>
              <a:pathLst>
                <a:path extrusionOk="0" h="520" w="165">
                  <a:moveTo>
                    <a:pt x="53" y="1"/>
                  </a:moveTo>
                  <a:cubicBezTo>
                    <a:pt x="26" y="1"/>
                    <a:pt x="26" y="27"/>
                    <a:pt x="26" y="27"/>
                  </a:cubicBezTo>
                  <a:lnTo>
                    <a:pt x="26" y="60"/>
                  </a:lnTo>
                  <a:lnTo>
                    <a:pt x="26" y="86"/>
                  </a:lnTo>
                  <a:lnTo>
                    <a:pt x="26" y="113"/>
                  </a:lnTo>
                  <a:cubicBezTo>
                    <a:pt x="26" y="139"/>
                    <a:pt x="0" y="165"/>
                    <a:pt x="0" y="191"/>
                  </a:cubicBezTo>
                  <a:cubicBezTo>
                    <a:pt x="0" y="224"/>
                    <a:pt x="0" y="251"/>
                    <a:pt x="26" y="277"/>
                  </a:cubicBezTo>
                  <a:cubicBezTo>
                    <a:pt x="26" y="303"/>
                    <a:pt x="26" y="356"/>
                    <a:pt x="53" y="389"/>
                  </a:cubicBezTo>
                  <a:cubicBezTo>
                    <a:pt x="53" y="389"/>
                    <a:pt x="53" y="415"/>
                    <a:pt x="79" y="441"/>
                  </a:cubicBezTo>
                  <a:cubicBezTo>
                    <a:pt x="79" y="467"/>
                    <a:pt x="105" y="467"/>
                    <a:pt x="105" y="467"/>
                  </a:cubicBezTo>
                  <a:lnTo>
                    <a:pt x="105" y="494"/>
                  </a:lnTo>
                  <a:lnTo>
                    <a:pt x="131" y="520"/>
                  </a:lnTo>
                  <a:cubicBezTo>
                    <a:pt x="131" y="520"/>
                    <a:pt x="164" y="520"/>
                    <a:pt x="131" y="494"/>
                  </a:cubicBezTo>
                  <a:lnTo>
                    <a:pt x="131" y="441"/>
                  </a:lnTo>
                  <a:lnTo>
                    <a:pt x="131" y="415"/>
                  </a:lnTo>
                  <a:lnTo>
                    <a:pt x="131" y="356"/>
                  </a:lnTo>
                  <a:lnTo>
                    <a:pt x="131" y="251"/>
                  </a:lnTo>
                  <a:cubicBezTo>
                    <a:pt x="131" y="224"/>
                    <a:pt x="105" y="191"/>
                    <a:pt x="105" y="165"/>
                  </a:cubicBezTo>
                  <a:cubicBezTo>
                    <a:pt x="105" y="165"/>
                    <a:pt x="105" y="139"/>
                    <a:pt x="79" y="139"/>
                  </a:cubicBezTo>
                  <a:lnTo>
                    <a:pt x="79" y="86"/>
                  </a:lnTo>
                  <a:cubicBezTo>
                    <a:pt x="53" y="60"/>
                    <a:pt x="53" y="60"/>
                    <a:pt x="53" y="27"/>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41"/>
            <p:cNvSpPr/>
            <p:nvPr/>
          </p:nvSpPr>
          <p:spPr>
            <a:xfrm>
              <a:off x="6175688" y="2431500"/>
              <a:ext cx="14062" cy="81885"/>
            </a:xfrm>
            <a:custGeom>
              <a:rect b="b" l="l" r="r" t="t"/>
              <a:pathLst>
                <a:path extrusionOk="0" h="658" w="113">
                  <a:moveTo>
                    <a:pt x="27" y="1"/>
                  </a:moveTo>
                  <a:lnTo>
                    <a:pt x="27" y="27"/>
                  </a:lnTo>
                  <a:lnTo>
                    <a:pt x="27" y="86"/>
                  </a:lnTo>
                  <a:lnTo>
                    <a:pt x="1" y="112"/>
                  </a:lnTo>
                  <a:lnTo>
                    <a:pt x="1" y="139"/>
                  </a:lnTo>
                  <a:lnTo>
                    <a:pt x="1" y="191"/>
                  </a:lnTo>
                  <a:lnTo>
                    <a:pt x="1" y="329"/>
                  </a:lnTo>
                  <a:lnTo>
                    <a:pt x="1" y="441"/>
                  </a:lnTo>
                  <a:cubicBezTo>
                    <a:pt x="27" y="467"/>
                    <a:pt x="27" y="493"/>
                    <a:pt x="27" y="520"/>
                  </a:cubicBezTo>
                  <a:lnTo>
                    <a:pt x="27" y="553"/>
                  </a:lnTo>
                  <a:lnTo>
                    <a:pt x="60" y="579"/>
                  </a:lnTo>
                  <a:lnTo>
                    <a:pt x="60" y="605"/>
                  </a:lnTo>
                  <a:lnTo>
                    <a:pt x="60" y="631"/>
                  </a:lnTo>
                  <a:cubicBezTo>
                    <a:pt x="60" y="658"/>
                    <a:pt x="60" y="658"/>
                    <a:pt x="86" y="658"/>
                  </a:cubicBezTo>
                  <a:lnTo>
                    <a:pt x="86" y="631"/>
                  </a:lnTo>
                  <a:lnTo>
                    <a:pt x="86" y="605"/>
                  </a:lnTo>
                  <a:lnTo>
                    <a:pt x="86" y="579"/>
                  </a:lnTo>
                  <a:lnTo>
                    <a:pt x="86" y="553"/>
                  </a:lnTo>
                  <a:cubicBezTo>
                    <a:pt x="113" y="520"/>
                    <a:pt x="113" y="520"/>
                    <a:pt x="113" y="493"/>
                  </a:cubicBezTo>
                  <a:lnTo>
                    <a:pt x="113" y="441"/>
                  </a:lnTo>
                  <a:lnTo>
                    <a:pt x="113" y="329"/>
                  </a:lnTo>
                  <a:lnTo>
                    <a:pt x="113" y="191"/>
                  </a:lnTo>
                  <a:cubicBezTo>
                    <a:pt x="86" y="165"/>
                    <a:pt x="86" y="165"/>
                    <a:pt x="86" y="139"/>
                  </a:cubicBezTo>
                  <a:lnTo>
                    <a:pt x="86" y="112"/>
                  </a:lnTo>
                  <a:lnTo>
                    <a:pt x="60" y="86"/>
                  </a:lnTo>
                  <a:lnTo>
                    <a:pt x="60" y="27"/>
                  </a:lnTo>
                  <a:lnTo>
                    <a:pt x="6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41"/>
            <p:cNvSpPr/>
            <p:nvPr/>
          </p:nvSpPr>
          <p:spPr>
            <a:xfrm>
              <a:off x="6237040" y="2414326"/>
              <a:ext cx="28000" cy="89227"/>
            </a:xfrm>
            <a:custGeom>
              <a:rect b="b" l="l" r="r" t="t"/>
              <a:pathLst>
                <a:path extrusionOk="0" h="717" w="225">
                  <a:moveTo>
                    <a:pt x="27" y="1"/>
                  </a:moveTo>
                  <a:cubicBezTo>
                    <a:pt x="1" y="1"/>
                    <a:pt x="1" y="1"/>
                    <a:pt x="1" y="34"/>
                  </a:cubicBezTo>
                  <a:cubicBezTo>
                    <a:pt x="1" y="34"/>
                    <a:pt x="27" y="34"/>
                    <a:pt x="27" y="60"/>
                  </a:cubicBezTo>
                  <a:cubicBezTo>
                    <a:pt x="27" y="60"/>
                    <a:pt x="27" y="86"/>
                    <a:pt x="60" y="112"/>
                  </a:cubicBezTo>
                  <a:lnTo>
                    <a:pt x="60" y="198"/>
                  </a:lnTo>
                  <a:lnTo>
                    <a:pt x="60" y="224"/>
                  </a:lnTo>
                  <a:lnTo>
                    <a:pt x="86" y="362"/>
                  </a:lnTo>
                  <a:lnTo>
                    <a:pt x="113" y="467"/>
                  </a:lnTo>
                  <a:cubicBezTo>
                    <a:pt x="139" y="494"/>
                    <a:pt x="139" y="526"/>
                    <a:pt x="139" y="526"/>
                  </a:cubicBezTo>
                  <a:cubicBezTo>
                    <a:pt x="139" y="553"/>
                    <a:pt x="139" y="579"/>
                    <a:pt x="165" y="605"/>
                  </a:cubicBezTo>
                  <a:lnTo>
                    <a:pt x="165" y="658"/>
                  </a:lnTo>
                  <a:lnTo>
                    <a:pt x="165" y="691"/>
                  </a:lnTo>
                  <a:cubicBezTo>
                    <a:pt x="165" y="691"/>
                    <a:pt x="165" y="717"/>
                    <a:pt x="191" y="717"/>
                  </a:cubicBezTo>
                  <a:lnTo>
                    <a:pt x="191" y="691"/>
                  </a:lnTo>
                  <a:lnTo>
                    <a:pt x="191" y="658"/>
                  </a:lnTo>
                  <a:lnTo>
                    <a:pt x="191" y="631"/>
                  </a:lnTo>
                  <a:cubicBezTo>
                    <a:pt x="191" y="605"/>
                    <a:pt x="224" y="605"/>
                    <a:pt x="224" y="579"/>
                  </a:cubicBezTo>
                  <a:lnTo>
                    <a:pt x="224" y="467"/>
                  </a:lnTo>
                  <a:lnTo>
                    <a:pt x="224" y="329"/>
                  </a:lnTo>
                  <a:cubicBezTo>
                    <a:pt x="191" y="277"/>
                    <a:pt x="165" y="250"/>
                    <a:pt x="165" y="198"/>
                  </a:cubicBezTo>
                  <a:cubicBezTo>
                    <a:pt x="139" y="165"/>
                    <a:pt x="113" y="139"/>
                    <a:pt x="113" y="112"/>
                  </a:cubicBezTo>
                  <a:lnTo>
                    <a:pt x="86" y="112"/>
                  </a:lnTo>
                  <a:lnTo>
                    <a:pt x="86" y="60"/>
                  </a:lnTo>
                  <a:cubicBezTo>
                    <a:pt x="60" y="60"/>
                    <a:pt x="60" y="34"/>
                    <a:pt x="60" y="34"/>
                  </a:cubicBezTo>
                  <a:cubicBezTo>
                    <a:pt x="27" y="34"/>
                    <a:pt x="27"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41"/>
            <p:cNvSpPr/>
            <p:nvPr/>
          </p:nvSpPr>
          <p:spPr>
            <a:xfrm>
              <a:off x="6227208" y="2209863"/>
              <a:ext cx="23893" cy="65583"/>
            </a:xfrm>
            <a:custGeom>
              <a:rect b="b" l="l" r="r" t="t"/>
              <a:pathLst>
                <a:path extrusionOk="0" h="527" w="192">
                  <a:moveTo>
                    <a:pt x="27" y="1"/>
                  </a:moveTo>
                  <a:cubicBezTo>
                    <a:pt x="1" y="1"/>
                    <a:pt x="1" y="1"/>
                    <a:pt x="1" y="34"/>
                  </a:cubicBezTo>
                  <a:cubicBezTo>
                    <a:pt x="27" y="60"/>
                    <a:pt x="27" y="60"/>
                    <a:pt x="27" y="86"/>
                  </a:cubicBezTo>
                  <a:lnTo>
                    <a:pt x="27" y="139"/>
                  </a:lnTo>
                  <a:lnTo>
                    <a:pt x="27" y="198"/>
                  </a:lnTo>
                  <a:cubicBezTo>
                    <a:pt x="27" y="224"/>
                    <a:pt x="27" y="251"/>
                    <a:pt x="54" y="277"/>
                  </a:cubicBezTo>
                  <a:cubicBezTo>
                    <a:pt x="54" y="303"/>
                    <a:pt x="80" y="329"/>
                    <a:pt x="80" y="362"/>
                  </a:cubicBezTo>
                  <a:cubicBezTo>
                    <a:pt x="106" y="389"/>
                    <a:pt x="106" y="389"/>
                    <a:pt x="106" y="415"/>
                  </a:cubicBezTo>
                  <a:lnTo>
                    <a:pt x="139" y="441"/>
                  </a:lnTo>
                  <a:cubicBezTo>
                    <a:pt x="139" y="467"/>
                    <a:pt x="165" y="467"/>
                    <a:pt x="165" y="494"/>
                  </a:cubicBezTo>
                  <a:cubicBezTo>
                    <a:pt x="165" y="527"/>
                    <a:pt x="165" y="527"/>
                    <a:pt x="192" y="527"/>
                  </a:cubicBezTo>
                  <a:lnTo>
                    <a:pt x="192" y="494"/>
                  </a:lnTo>
                  <a:lnTo>
                    <a:pt x="192" y="467"/>
                  </a:lnTo>
                  <a:lnTo>
                    <a:pt x="192" y="441"/>
                  </a:lnTo>
                  <a:lnTo>
                    <a:pt x="192" y="415"/>
                  </a:lnTo>
                  <a:lnTo>
                    <a:pt x="192" y="389"/>
                  </a:lnTo>
                  <a:lnTo>
                    <a:pt x="192" y="329"/>
                  </a:lnTo>
                  <a:cubicBezTo>
                    <a:pt x="192" y="303"/>
                    <a:pt x="165" y="277"/>
                    <a:pt x="165" y="251"/>
                  </a:cubicBezTo>
                  <a:cubicBezTo>
                    <a:pt x="165" y="198"/>
                    <a:pt x="139" y="165"/>
                    <a:pt x="106" y="139"/>
                  </a:cubicBezTo>
                  <a:cubicBezTo>
                    <a:pt x="106" y="139"/>
                    <a:pt x="106" y="113"/>
                    <a:pt x="80" y="113"/>
                  </a:cubicBezTo>
                  <a:lnTo>
                    <a:pt x="80" y="86"/>
                  </a:lnTo>
                  <a:cubicBezTo>
                    <a:pt x="80" y="60"/>
                    <a:pt x="54" y="60"/>
                    <a:pt x="54" y="60"/>
                  </a:cubicBezTo>
                  <a:cubicBezTo>
                    <a:pt x="54" y="60"/>
                    <a:pt x="54" y="34"/>
                    <a:pt x="27" y="34"/>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41"/>
            <p:cNvSpPr/>
            <p:nvPr/>
          </p:nvSpPr>
          <p:spPr>
            <a:xfrm>
              <a:off x="6233804" y="2329330"/>
              <a:ext cx="23893" cy="58116"/>
            </a:xfrm>
            <a:custGeom>
              <a:rect b="b" l="l" r="r" t="t"/>
              <a:pathLst>
                <a:path extrusionOk="0" h="467" w="192">
                  <a:moveTo>
                    <a:pt x="1" y="0"/>
                  </a:moveTo>
                  <a:lnTo>
                    <a:pt x="1" y="27"/>
                  </a:lnTo>
                  <a:lnTo>
                    <a:pt x="27" y="27"/>
                  </a:lnTo>
                  <a:lnTo>
                    <a:pt x="27" y="86"/>
                  </a:lnTo>
                  <a:lnTo>
                    <a:pt x="27" y="112"/>
                  </a:lnTo>
                  <a:lnTo>
                    <a:pt x="27" y="165"/>
                  </a:lnTo>
                  <a:cubicBezTo>
                    <a:pt x="53" y="191"/>
                    <a:pt x="53" y="224"/>
                    <a:pt x="53" y="250"/>
                  </a:cubicBezTo>
                  <a:cubicBezTo>
                    <a:pt x="86" y="276"/>
                    <a:pt x="86" y="303"/>
                    <a:pt x="86" y="329"/>
                  </a:cubicBezTo>
                  <a:cubicBezTo>
                    <a:pt x="112" y="329"/>
                    <a:pt x="112" y="355"/>
                    <a:pt x="112" y="355"/>
                  </a:cubicBezTo>
                  <a:cubicBezTo>
                    <a:pt x="112" y="388"/>
                    <a:pt x="139" y="388"/>
                    <a:pt x="139" y="388"/>
                  </a:cubicBezTo>
                  <a:lnTo>
                    <a:pt x="139" y="414"/>
                  </a:lnTo>
                  <a:lnTo>
                    <a:pt x="165" y="441"/>
                  </a:lnTo>
                  <a:lnTo>
                    <a:pt x="165" y="467"/>
                  </a:lnTo>
                  <a:cubicBezTo>
                    <a:pt x="191" y="467"/>
                    <a:pt x="191" y="467"/>
                    <a:pt x="191" y="441"/>
                  </a:cubicBezTo>
                  <a:lnTo>
                    <a:pt x="191" y="414"/>
                  </a:lnTo>
                  <a:lnTo>
                    <a:pt x="191" y="388"/>
                  </a:lnTo>
                  <a:lnTo>
                    <a:pt x="191" y="355"/>
                  </a:lnTo>
                  <a:lnTo>
                    <a:pt x="191" y="303"/>
                  </a:lnTo>
                  <a:cubicBezTo>
                    <a:pt x="191" y="276"/>
                    <a:pt x="191" y="250"/>
                    <a:pt x="165" y="191"/>
                  </a:cubicBezTo>
                  <a:cubicBezTo>
                    <a:pt x="165" y="165"/>
                    <a:pt x="139" y="138"/>
                    <a:pt x="139" y="112"/>
                  </a:cubicBezTo>
                  <a:cubicBezTo>
                    <a:pt x="112" y="112"/>
                    <a:pt x="112" y="86"/>
                    <a:pt x="86" y="86"/>
                  </a:cubicBezTo>
                  <a:lnTo>
                    <a:pt x="86" y="59"/>
                  </a:lnTo>
                  <a:cubicBezTo>
                    <a:pt x="86" y="59"/>
                    <a:pt x="53" y="59"/>
                    <a:pt x="53" y="27"/>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41"/>
            <p:cNvSpPr/>
            <p:nvPr/>
          </p:nvSpPr>
          <p:spPr>
            <a:xfrm>
              <a:off x="6107866" y="2557438"/>
              <a:ext cx="14062" cy="102418"/>
            </a:xfrm>
            <a:custGeom>
              <a:rect b="b" l="l" r="r" t="t"/>
              <a:pathLst>
                <a:path extrusionOk="0" h="823" w="113">
                  <a:moveTo>
                    <a:pt x="27" y="1"/>
                  </a:moveTo>
                  <a:lnTo>
                    <a:pt x="27" y="60"/>
                  </a:lnTo>
                  <a:lnTo>
                    <a:pt x="27" y="112"/>
                  </a:lnTo>
                  <a:lnTo>
                    <a:pt x="27" y="139"/>
                  </a:lnTo>
                  <a:cubicBezTo>
                    <a:pt x="27" y="139"/>
                    <a:pt x="27" y="165"/>
                    <a:pt x="1" y="198"/>
                  </a:cubicBezTo>
                  <a:lnTo>
                    <a:pt x="1" y="277"/>
                  </a:lnTo>
                  <a:lnTo>
                    <a:pt x="1" y="415"/>
                  </a:lnTo>
                  <a:lnTo>
                    <a:pt x="1" y="579"/>
                  </a:lnTo>
                  <a:cubicBezTo>
                    <a:pt x="1" y="605"/>
                    <a:pt x="1" y="631"/>
                    <a:pt x="27" y="658"/>
                  </a:cubicBezTo>
                  <a:lnTo>
                    <a:pt x="27" y="717"/>
                  </a:lnTo>
                  <a:lnTo>
                    <a:pt x="27" y="796"/>
                  </a:lnTo>
                  <a:lnTo>
                    <a:pt x="27" y="822"/>
                  </a:lnTo>
                  <a:lnTo>
                    <a:pt x="53" y="822"/>
                  </a:lnTo>
                  <a:lnTo>
                    <a:pt x="53" y="796"/>
                  </a:lnTo>
                  <a:cubicBezTo>
                    <a:pt x="79" y="769"/>
                    <a:pt x="79" y="743"/>
                    <a:pt x="79" y="717"/>
                  </a:cubicBezTo>
                  <a:lnTo>
                    <a:pt x="79" y="658"/>
                  </a:lnTo>
                  <a:cubicBezTo>
                    <a:pt x="79" y="631"/>
                    <a:pt x="112" y="605"/>
                    <a:pt x="112" y="579"/>
                  </a:cubicBezTo>
                  <a:lnTo>
                    <a:pt x="112" y="415"/>
                  </a:lnTo>
                  <a:lnTo>
                    <a:pt x="112" y="277"/>
                  </a:lnTo>
                  <a:cubicBezTo>
                    <a:pt x="112" y="250"/>
                    <a:pt x="79" y="224"/>
                    <a:pt x="79" y="198"/>
                  </a:cubicBezTo>
                  <a:lnTo>
                    <a:pt x="79" y="139"/>
                  </a:lnTo>
                  <a:lnTo>
                    <a:pt x="79" y="112"/>
                  </a:lnTo>
                  <a:cubicBezTo>
                    <a:pt x="79" y="86"/>
                    <a:pt x="53" y="60"/>
                    <a:pt x="53" y="60"/>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41"/>
            <p:cNvSpPr/>
            <p:nvPr/>
          </p:nvSpPr>
          <p:spPr>
            <a:xfrm>
              <a:off x="6117697" y="3354757"/>
              <a:ext cx="150578" cy="388517"/>
            </a:xfrm>
            <a:custGeom>
              <a:rect b="b" l="l" r="r" t="t"/>
              <a:pathLst>
                <a:path extrusionOk="0" h="3122" w="1210">
                  <a:moveTo>
                    <a:pt x="33" y="1"/>
                  </a:moveTo>
                  <a:cubicBezTo>
                    <a:pt x="33" y="1"/>
                    <a:pt x="0" y="1"/>
                    <a:pt x="0" y="33"/>
                  </a:cubicBezTo>
                  <a:cubicBezTo>
                    <a:pt x="33" y="139"/>
                    <a:pt x="33" y="277"/>
                    <a:pt x="60" y="441"/>
                  </a:cubicBezTo>
                  <a:cubicBezTo>
                    <a:pt x="86" y="579"/>
                    <a:pt x="112" y="717"/>
                    <a:pt x="138" y="855"/>
                  </a:cubicBezTo>
                  <a:cubicBezTo>
                    <a:pt x="165" y="960"/>
                    <a:pt x="198" y="1072"/>
                    <a:pt x="224" y="1151"/>
                  </a:cubicBezTo>
                  <a:cubicBezTo>
                    <a:pt x="224" y="1183"/>
                    <a:pt x="224" y="1236"/>
                    <a:pt x="250" y="1262"/>
                  </a:cubicBezTo>
                  <a:cubicBezTo>
                    <a:pt x="276" y="1348"/>
                    <a:pt x="276" y="1427"/>
                    <a:pt x="303" y="1479"/>
                  </a:cubicBezTo>
                  <a:lnTo>
                    <a:pt x="303" y="1591"/>
                  </a:lnTo>
                  <a:cubicBezTo>
                    <a:pt x="329" y="1617"/>
                    <a:pt x="329" y="1643"/>
                    <a:pt x="329" y="1676"/>
                  </a:cubicBezTo>
                  <a:cubicBezTo>
                    <a:pt x="362" y="1841"/>
                    <a:pt x="414" y="1972"/>
                    <a:pt x="441" y="2084"/>
                  </a:cubicBezTo>
                  <a:cubicBezTo>
                    <a:pt x="493" y="2222"/>
                    <a:pt x="552" y="2360"/>
                    <a:pt x="631" y="2498"/>
                  </a:cubicBezTo>
                  <a:cubicBezTo>
                    <a:pt x="658" y="2550"/>
                    <a:pt x="690" y="2603"/>
                    <a:pt x="743" y="2662"/>
                  </a:cubicBezTo>
                  <a:cubicBezTo>
                    <a:pt x="796" y="2714"/>
                    <a:pt x="855" y="2767"/>
                    <a:pt x="881" y="2826"/>
                  </a:cubicBezTo>
                  <a:cubicBezTo>
                    <a:pt x="986" y="2931"/>
                    <a:pt x="1072" y="3043"/>
                    <a:pt x="1183" y="3122"/>
                  </a:cubicBezTo>
                  <a:lnTo>
                    <a:pt x="1210" y="3122"/>
                  </a:lnTo>
                  <a:cubicBezTo>
                    <a:pt x="1183" y="3069"/>
                    <a:pt x="1150" y="3043"/>
                    <a:pt x="1124" y="3017"/>
                  </a:cubicBezTo>
                  <a:cubicBezTo>
                    <a:pt x="1045" y="2931"/>
                    <a:pt x="986" y="2879"/>
                    <a:pt x="934" y="2793"/>
                  </a:cubicBezTo>
                  <a:cubicBezTo>
                    <a:pt x="881" y="2741"/>
                    <a:pt x="822" y="2688"/>
                    <a:pt x="796" y="2629"/>
                  </a:cubicBezTo>
                  <a:cubicBezTo>
                    <a:pt x="743" y="2576"/>
                    <a:pt x="717" y="2524"/>
                    <a:pt x="690" y="2439"/>
                  </a:cubicBezTo>
                  <a:cubicBezTo>
                    <a:pt x="631" y="2333"/>
                    <a:pt x="579" y="2195"/>
                    <a:pt x="526" y="2057"/>
                  </a:cubicBezTo>
                  <a:cubicBezTo>
                    <a:pt x="467" y="1946"/>
                    <a:pt x="441" y="1808"/>
                    <a:pt x="414" y="1676"/>
                  </a:cubicBezTo>
                  <a:cubicBezTo>
                    <a:pt x="388" y="1643"/>
                    <a:pt x="388" y="1617"/>
                    <a:pt x="388" y="1591"/>
                  </a:cubicBezTo>
                  <a:cubicBezTo>
                    <a:pt x="388" y="1538"/>
                    <a:pt x="388" y="1512"/>
                    <a:pt x="362" y="1453"/>
                  </a:cubicBezTo>
                  <a:cubicBezTo>
                    <a:pt x="362" y="1374"/>
                    <a:pt x="329" y="1315"/>
                    <a:pt x="303" y="1262"/>
                  </a:cubicBezTo>
                  <a:lnTo>
                    <a:pt x="198" y="855"/>
                  </a:lnTo>
                  <a:cubicBezTo>
                    <a:pt x="112" y="553"/>
                    <a:pt x="60" y="277"/>
                    <a:pt x="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41"/>
            <p:cNvSpPr/>
            <p:nvPr/>
          </p:nvSpPr>
          <p:spPr>
            <a:xfrm>
              <a:off x="5892825" y="3624678"/>
              <a:ext cx="388517" cy="404820"/>
            </a:xfrm>
            <a:custGeom>
              <a:rect b="b" l="l" r="r" t="t"/>
              <a:pathLst>
                <a:path extrusionOk="0" h="3253" w="3122">
                  <a:moveTo>
                    <a:pt x="855" y="0"/>
                  </a:moveTo>
                  <a:cubicBezTo>
                    <a:pt x="822" y="0"/>
                    <a:pt x="822" y="0"/>
                    <a:pt x="822" y="26"/>
                  </a:cubicBezTo>
                  <a:cubicBezTo>
                    <a:pt x="552" y="657"/>
                    <a:pt x="552" y="1091"/>
                    <a:pt x="552" y="1446"/>
                  </a:cubicBezTo>
                  <a:cubicBezTo>
                    <a:pt x="552" y="1557"/>
                    <a:pt x="552" y="1643"/>
                    <a:pt x="526" y="1722"/>
                  </a:cubicBezTo>
                  <a:cubicBezTo>
                    <a:pt x="526" y="1748"/>
                    <a:pt x="526" y="1748"/>
                    <a:pt x="552" y="1748"/>
                  </a:cubicBezTo>
                  <a:cubicBezTo>
                    <a:pt x="631" y="1557"/>
                    <a:pt x="657" y="1314"/>
                    <a:pt x="690" y="1150"/>
                  </a:cubicBezTo>
                  <a:lnTo>
                    <a:pt x="690" y="1150"/>
                  </a:lnTo>
                  <a:cubicBezTo>
                    <a:pt x="743" y="1833"/>
                    <a:pt x="388" y="2353"/>
                    <a:pt x="224" y="2596"/>
                  </a:cubicBezTo>
                  <a:cubicBezTo>
                    <a:pt x="197" y="2655"/>
                    <a:pt x="165" y="2681"/>
                    <a:pt x="138" y="2734"/>
                  </a:cubicBezTo>
                  <a:cubicBezTo>
                    <a:pt x="86" y="2872"/>
                    <a:pt x="0" y="3121"/>
                    <a:pt x="0" y="3121"/>
                  </a:cubicBezTo>
                  <a:lnTo>
                    <a:pt x="33" y="3121"/>
                  </a:lnTo>
                  <a:cubicBezTo>
                    <a:pt x="362" y="3227"/>
                    <a:pt x="605" y="3253"/>
                    <a:pt x="769" y="3253"/>
                  </a:cubicBezTo>
                  <a:lnTo>
                    <a:pt x="960" y="3253"/>
                  </a:lnTo>
                  <a:lnTo>
                    <a:pt x="960" y="3227"/>
                  </a:lnTo>
                  <a:cubicBezTo>
                    <a:pt x="1019" y="2983"/>
                    <a:pt x="1183" y="2681"/>
                    <a:pt x="1262" y="2596"/>
                  </a:cubicBezTo>
                  <a:lnTo>
                    <a:pt x="1262" y="2983"/>
                  </a:lnTo>
                  <a:lnTo>
                    <a:pt x="1262" y="3010"/>
                  </a:lnTo>
                  <a:cubicBezTo>
                    <a:pt x="1288" y="3010"/>
                    <a:pt x="1288" y="3010"/>
                    <a:pt x="1288" y="2983"/>
                  </a:cubicBezTo>
                  <a:cubicBezTo>
                    <a:pt x="1315" y="2845"/>
                    <a:pt x="1400" y="2681"/>
                    <a:pt x="1453" y="2596"/>
                  </a:cubicBezTo>
                  <a:lnTo>
                    <a:pt x="1453" y="2596"/>
                  </a:lnTo>
                  <a:cubicBezTo>
                    <a:pt x="1426" y="2898"/>
                    <a:pt x="1426" y="3036"/>
                    <a:pt x="1426" y="3036"/>
                  </a:cubicBezTo>
                  <a:lnTo>
                    <a:pt x="1426" y="3062"/>
                  </a:lnTo>
                  <a:cubicBezTo>
                    <a:pt x="2767" y="2793"/>
                    <a:pt x="3122" y="2707"/>
                    <a:pt x="3122" y="2707"/>
                  </a:cubicBezTo>
                  <a:lnTo>
                    <a:pt x="3122" y="2681"/>
                  </a:lnTo>
                  <a:cubicBezTo>
                    <a:pt x="2852" y="2491"/>
                    <a:pt x="2662" y="2162"/>
                    <a:pt x="2576" y="1748"/>
                  </a:cubicBezTo>
                  <a:cubicBezTo>
                    <a:pt x="2576" y="1722"/>
                    <a:pt x="2576" y="1695"/>
                    <a:pt x="2550" y="1695"/>
                  </a:cubicBezTo>
                  <a:lnTo>
                    <a:pt x="2550" y="1722"/>
                  </a:lnTo>
                  <a:cubicBezTo>
                    <a:pt x="2524" y="2050"/>
                    <a:pt x="2550" y="2241"/>
                    <a:pt x="2576" y="2326"/>
                  </a:cubicBezTo>
                  <a:cubicBezTo>
                    <a:pt x="1781" y="1860"/>
                    <a:pt x="1643" y="1367"/>
                    <a:pt x="1643" y="1367"/>
                  </a:cubicBezTo>
                  <a:lnTo>
                    <a:pt x="1643" y="1341"/>
                  </a:lnTo>
                  <a:lnTo>
                    <a:pt x="1617" y="1367"/>
                  </a:lnTo>
                  <a:cubicBezTo>
                    <a:pt x="1643" y="1610"/>
                    <a:pt x="1676" y="1748"/>
                    <a:pt x="1729" y="1833"/>
                  </a:cubicBezTo>
                  <a:cubicBezTo>
                    <a:pt x="1209" y="1479"/>
                    <a:pt x="1019" y="874"/>
                    <a:pt x="1019" y="874"/>
                  </a:cubicBezTo>
                  <a:lnTo>
                    <a:pt x="986" y="874"/>
                  </a:lnTo>
                  <a:cubicBezTo>
                    <a:pt x="960" y="1065"/>
                    <a:pt x="960" y="1255"/>
                    <a:pt x="960" y="1393"/>
                  </a:cubicBezTo>
                  <a:cubicBezTo>
                    <a:pt x="690" y="624"/>
                    <a:pt x="855" y="26"/>
                    <a:pt x="855" y="26"/>
                  </a:cubicBezTo>
                  <a:lnTo>
                    <a:pt x="8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41"/>
            <p:cNvSpPr/>
            <p:nvPr/>
          </p:nvSpPr>
          <p:spPr>
            <a:xfrm>
              <a:off x="6080861" y="2357082"/>
              <a:ext cx="23893" cy="143236"/>
            </a:xfrm>
            <a:custGeom>
              <a:rect b="b" l="l" r="r" t="t"/>
              <a:pathLst>
                <a:path extrusionOk="0" h="1151" w="192">
                  <a:moveTo>
                    <a:pt x="165" y="1"/>
                  </a:moveTo>
                  <a:lnTo>
                    <a:pt x="132" y="27"/>
                  </a:lnTo>
                  <a:cubicBezTo>
                    <a:pt x="106" y="80"/>
                    <a:pt x="80" y="106"/>
                    <a:pt x="80" y="165"/>
                  </a:cubicBezTo>
                  <a:cubicBezTo>
                    <a:pt x="53" y="218"/>
                    <a:pt x="27" y="296"/>
                    <a:pt x="27" y="356"/>
                  </a:cubicBezTo>
                  <a:lnTo>
                    <a:pt x="27" y="520"/>
                  </a:lnTo>
                  <a:lnTo>
                    <a:pt x="1" y="572"/>
                  </a:lnTo>
                  <a:lnTo>
                    <a:pt x="27" y="763"/>
                  </a:lnTo>
                  <a:lnTo>
                    <a:pt x="27" y="875"/>
                  </a:lnTo>
                  <a:lnTo>
                    <a:pt x="27" y="954"/>
                  </a:lnTo>
                  <a:lnTo>
                    <a:pt x="27" y="1091"/>
                  </a:lnTo>
                  <a:lnTo>
                    <a:pt x="27" y="1151"/>
                  </a:lnTo>
                  <a:lnTo>
                    <a:pt x="53" y="1151"/>
                  </a:lnTo>
                  <a:lnTo>
                    <a:pt x="53" y="1091"/>
                  </a:lnTo>
                  <a:cubicBezTo>
                    <a:pt x="53" y="1065"/>
                    <a:pt x="53" y="1039"/>
                    <a:pt x="80" y="1013"/>
                  </a:cubicBezTo>
                  <a:lnTo>
                    <a:pt x="80" y="954"/>
                  </a:lnTo>
                  <a:lnTo>
                    <a:pt x="80" y="901"/>
                  </a:lnTo>
                  <a:cubicBezTo>
                    <a:pt x="106" y="875"/>
                    <a:pt x="106" y="822"/>
                    <a:pt x="106" y="789"/>
                  </a:cubicBezTo>
                  <a:cubicBezTo>
                    <a:pt x="132" y="710"/>
                    <a:pt x="132" y="625"/>
                    <a:pt x="132" y="572"/>
                  </a:cubicBezTo>
                  <a:lnTo>
                    <a:pt x="132" y="408"/>
                  </a:lnTo>
                  <a:lnTo>
                    <a:pt x="132" y="329"/>
                  </a:lnTo>
                  <a:cubicBezTo>
                    <a:pt x="106" y="270"/>
                    <a:pt x="106" y="218"/>
                    <a:pt x="132" y="165"/>
                  </a:cubicBezTo>
                  <a:cubicBezTo>
                    <a:pt x="132" y="132"/>
                    <a:pt x="132" y="80"/>
                    <a:pt x="165" y="53"/>
                  </a:cubicBezTo>
                  <a:lnTo>
                    <a:pt x="165" y="27"/>
                  </a:lnTo>
                  <a:lnTo>
                    <a:pt x="191" y="27"/>
                  </a:lnTo>
                  <a:lnTo>
                    <a:pt x="19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41"/>
            <p:cNvSpPr/>
            <p:nvPr/>
          </p:nvSpPr>
          <p:spPr>
            <a:xfrm>
              <a:off x="5879758" y="3736679"/>
              <a:ext cx="71183" cy="272410"/>
            </a:xfrm>
            <a:custGeom>
              <a:rect b="b" l="l" r="r" t="t"/>
              <a:pathLst>
                <a:path extrusionOk="0" h="2189" w="572">
                  <a:moveTo>
                    <a:pt x="546" y="0"/>
                  </a:moveTo>
                  <a:lnTo>
                    <a:pt x="546" y="112"/>
                  </a:lnTo>
                  <a:cubicBezTo>
                    <a:pt x="519" y="112"/>
                    <a:pt x="519" y="138"/>
                    <a:pt x="519" y="165"/>
                  </a:cubicBezTo>
                  <a:cubicBezTo>
                    <a:pt x="519" y="217"/>
                    <a:pt x="493" y="276"/>
                    <a:pt x="493" y="355"/>
                  </a:cubicBezTo>
                  <a:cubicBezTo>
                    <a:pt x="493" y="381"/>
                    <a:pt x="467" y="441"/>
                    <a:pt x="467" y="467"/>
                  </a:cubicBezTo>
                  <a:cubicBezTo>
                    <a:pt x="467" y="546"/>
                    <a:pt x="434" y="631"/>
                    <a:pt x="434" y="710"/>
                  </a:cubicBezTo>
                  <a:cubicBezTo>
                    <a:pt x="408" y="822"/>
                    <a:pt x="408" y="986"/>
                    <a:pt x="355" y="1124"/>
                  </a:cubicBezTo>
                  <a:cubicBezTo>
                    <a:pt x="329" y="1236"/>
                    <a:pt x="270" y="1367"/>
                    <a:pt x="191" y="1479"/>
                  </a:cubicBezTo>
                  <a:cubicBezTo>
                    <a:pt x="138" y="1617"/>
                    <a:pt x="79" y="1729"/>
                    <a:pt x="53" y="1834"/>
                  </a:cubicBezTo>
                  <a:cubicBezTo>
                    <a:pt x="26" y="1919"/>
                    <a:pt x="0" y="1998"/>
                    <a:pt x="0" y="2083"/>
                  </a:cubicBezTo>
                  <a:lnTo>
                    <a:pt x="0" y="2136"/>
                  </a:lnTo>
                  <a:lnTo>
                    <a:pt x="0" y="2189"/>
                  </a:lnTo>
                  <a:lnTo>
                    <a:pt x="26" y="2189"/>
                  </a:lnTo>
                  <a:lnTo>
                    <a:pt x="26" y="2136"/>
                  </a:lnTo>
                  <a:cubicBezTo>
                    <a:pt x="26" y="2136"/>
                    <a:pt x="26" y="2110"/>
                    <a:pt x="53" y="2083"/>
                  </a:cubicBezTo>
                  <a:cubicBezTo>
                    <a:pt x="53" y="2024"/>
                    <a:pt x="79" y="1945"/>
                    <a:pt x="138" y="1860"/>
                  </a:cubicBezTo>
                  <a:cubicBezTo>
                    <a:pt x="164" y="1781"/>
                    <a:pt x="191" y="1729"/>
                    <a:pt x="243" y="1643"/>
                  </a:cubicBezTo>
                  <a:cubicBezTo>
                    <a:pt x="243" y="1617"/>
                    <a:pt x="270" y="1591"/>
                    <a:pt x="302" y="1531"/>
                  </a:cubicBezTo>
                  <a:cubicBezTo>
                    <a:pt x="355" y="1426"/>
                    <a:pt x="434" y="1288"/>
                    <a:pt x="493" y="1150"/>
                  </a:cubicBezTo>
                  <a:cubicBezTo>
                    <a:pt x="519" y="1012"/>
                    <a:pt x="546" y="848"/>
                    <a:pt x="546" y="743"/>
                  </a:cubicBezTo>
                  <a:cubicBezTo>
                    <a:pt x="546" y="631"/>
                    <a:pt x="546" y="546"/>
                    <a:pt x="572" y="493"/>
                  </a:cubicBezTo>
                  <a:lnTo>
                    <a:pt x="572" y="355"/>
                  </a:lnTo>
                  <a:lnTo>
                    <a:pt x="572" y="165"/>
                  </a:lnTo>
                  <a:lnTo>
                    <a:pt x="572" y="112"/>
                  </a:lnTo>
                  <a:lnTo>
                    <a:pt x="57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41"/>
            <p:cNvSpPr/>
            <p:nvPr/>
          </p:nvSpPr>
          <p:spPr>
            <a:xfrm>
              <a:off x="6073519" y="2240974"/>
              <a:ext cx="17298" cy="95823"/>
            </a:xfrm>
            <a:custGeom>
              <a:rect b="b" l="l" r="r" t="t"/>
              <a:pathLst>
                <a:path extrusionOk="0" h="770" w="139">
                  <a:moveTo>
                    <a:pt x="112" y="1"/>
                  </a:moveTo>
                  <a:lnTo>
                    <a:pt x="112" y="27"/>
                  </a:lnTo>
                  <a:lnTo>
                    <a:pt x="139" y="27"/>
                  </a:lnTo>
                  <a:cubicBezTo>
                    <a:pt x="112" y="27"/>
                    <a:pt x="112" y="1"/>
                    <a:pt x="112" y="1"/>
                  </a:cubicBezTo>
                  <a:close/>
                  <a:moveTo>
                    <a:pt x="86" y="27"/>
                  </a:moveTo>
                  <a:cubicBezTo>
                    <a:pt x="86" y="53"/>
                    <a:pt x="60" y="79"/>
                    <a:pt x="27" y="112"/>
                  </a:cubicBezTo>
                  <a:cubicBezTo>
                    <a:pt x="27" y="165"/>
                    <a:pt x="1" y="191"/>
                    <a:pt x="1" y="244"/>
                  </a:cubicBezTo>
                  <a:lnTo>
                    <a:pt x="1" y="382"/>
                  </a:lnTo>
                  <a:lnTo>
                    <a:pt x="1" y="520"/>
                  </a:lnTo>
                  <a:lnTo>
                    <a:pt x="1" y="631"/>
                  </a:lnTo>
                  <a:lnTo>
                    <a:pt x="1" y="658"/>
                  </a:lnTo>
                  <a:cubicBezTo>
                    <a:pt x="1" y="658"/>
                    <a:pt x="27" y="684"/>
                    <a:pt x="27" y="710"/>
                  </a:cubicBezTo>
                  <a:lnTo>
                    <a:pt x="27" y="737"/>
                  </a:lnTo>
                  <a:lnTo>
                    <a:pt x="27" y="769"/>
                  </a:lnTo>
                  <a:lnTo>
                    <a:pt x="60" y="769"/>
                  </a:lnTo>
                  <a:lnTo>
                    <a:pt x="60" y="737"/>
                  </a:lnTo>
                  <a:lnTo>
                    <a:pt x="60" y="710"/>
                  </a:lnTo>
                  <a:lnTo>
                    <a:pt x="60" y="631"/>
                  </a:lnTo>
                  <a:lnTo>
                    <a:pt x="60" y="546"/>
                  </a:lnTo>
                  <a:lnTo>
                    <a:pt x="60" y="520"/>
                  </a:lnTo>
                  <a:lnTo>
                    <a:pt x="60" y="382"/>
                  </a:lnTo>
                  <a:lnTo>
                    <a:pt x="86" y="244"/>
                  </a:lnTo>
                  <a:lnTo>
                    <a:pt x="86" y="217"/>
                  </a:lnTo>
                  <a:lnTo>
                    <a:pt x="86" y="139"/>
                  </a:lnTo>
                  <a:cubicBezTo>
                    <a:pt x="86" y="112"/>
                    <a:pt x="86" y="79"/>
                    <a:pt x="112" y="53"/>
                  </a:cubicBezTo>
                  <a:lnTo>
                    <a:pt x="112" y="27"/>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41"/>
            <p:cNvSpPr/>
            <p:nvPr/>
          </p:nvSpPr>
          <p:spPr>
            <a:xfrm>
              <a:off x="6346676" y="2425029"/>
              <a:ext cx="20533" cy="85120"/>
            </a:xfrm>
            <a:custGeom>
              <a:rect b="b" l="l" r="r" t="t"/>
              <a:pathLst>
                <a:path extrusionOk="0" h="684" w="165">
                  <a:moveTo>
                    <a:pt x="27" y="0"/>
                  </a:moveTo>
                  <a:cubicBezTo>
                    <a:pt x="0" y="0"/>
                    <a:pt x="0" y="26"/>
                    <a:pt x="0" y="26"/>
                  </a:cubicBezTo>
                  <a:lnTo>
                    <a:pt x="0" y="53"/>
                  </a:lnTo>
                  <a:cubicBezTo>
                    <a:pt x="27" y="53"/>
                    <a:pt x="27" y="79"/>
                    <a:pt x="27" y="112"/>
                  </a:cubicBezTo>
                  <a:lnTo>
                    <a:pt x="27" y="138"/>
                  </a:lnTo>
                  <a:lnTo>
                    <a:pt x="27" y="164"/>
                  </a:lnTo>
                  <a:lnTo>
                    <a:pt x="27" y="243"/>
                  </a:lnTo>
                  <a:cubicBezTo>
                    <a:pt x="27" y="276"/>
                    <a:pt x="27" y="329"/>
                    <a:pt x="53" y="355"/>
                  </a:cubicBezTo>
                  <a:cubicBezTo>
                    <a:pt x="53" y="408"/>
                    <a:pt x="53" y="440"/>
                    <a:pt x="79" y="467"/>
                  </a:cubicBezTo>
                  <a:lnTo>
                    <a:pt x="79" y="545"/>
                  </a:lnTo>
                  <a:cubicBezTo>
                    <a:pt x="106" y="545"/>
                    <a:pt x="106" y="572"/>
                    <a:pt x="106" y="572"/>
                  </a:cubicBezTo>
                  <a:lnTo>
                    <a:pt x="106" y="605"/>
                  </a:lnTo>
                  <a:cubicBezTo>
                    <a:pt x="106" y="631"/>
                    <a:pt x="132" y="631"/>
                    <a:pt x="132" y="657"/>
                  </a:cubicBezTo>
                  <a:lnTo>
                    <a:pt x="132" y="683"/>
                  </a:lnTo>
                  <a:lnTo>
                    <a:pt x="165" y="683"/>
                  </a:lnTo>
                  <a:lnTo>
                    <a:pt x="165" y="657"/>
                  </a:lnTo>
                  <a:lnTo>
                    <a:pt x="165" y="605"/>
                  </a:lnTo>
                  <a:lnTo>
                    <a:pt x="165" y="572"/>
                  </a:lnTo>
                  <a:lnTo>
                    <a:pt x="165" y="545"/>
                  </a:lnTo>
                  <a:lnTo>
                    <a:pt x="165" y="467"/>
                  </a:lnTo>
                  <a:lnTo>
                    <a:pt x="165" y="329"/>
                  </a:lnTo>
                  <a:cubicBezTo>
                    <a:pt x="165" y="302"/>
                    <a:pt x="132" y="243"/>
                    <a:pt x="132" y="217"/>
                  </a:cubicBezTo>
                  <a:cubicBezTo>
                    <a:pt x="106" y="191"/>
                    <a:pt x="106" y="164"/>
                    <a:pt x="79" y="138"/>
                  </a:cubicBezTo>
                  <a:lnTo>
                    <a:pt x="79" y="112"/>
                  </a:lnTo>
                  <a:lnTo>
                    <a:pt x="53" y="79"/>
                  </a:lnTo>
                  <a:lnTo>
                    <a:pt x="53" y="53"/>
                  </a:lnTo>
                  <a:lnTo>
                    <a:pt x="27"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41"/>
            <p:cNvSpPr/>
            <p:nvPr/>
          </p:nvSpPr>
          <p:spPr>
            <a:xfrm>
              <a:off x="6339333" y="2557438"/>
              <a:ext cx="13938" cy="51645"/>
            </a:xfrm>
            <a:custGeom>
              <a:rect b="b" l="l" r="r" t="t"/>
              <a:pathLst>
                <a:path extrusionOk="0" h="415" w="112">
                  <a:moveTo>
                    <a:pt x="0" y="1"/>
                  </a:moveTo>
                  <a:lnTo>
                    <a:pt x="0" y="33"/>
                  </a:lnTo>
                  <a:lnTo>
                    <a:pt x="0" y="60"/>
                  </a:lnTo>
                  <a:lnTo>
                    <a:pt x="0" y="112"/>
                  </a:lnTo>
                  <a:lnTo>
                    <a:pt x="0" y="139"/>
                  </a:lnTo>
                  <a:lnTo>
                    <a:pt x="0" y="224"/>
                  </a:lnTo>
                  <a:cubicBezTo>
                    <a:pt x="0" y="250"/>
                    <a:pt x="0" y="277"/>
                    <a:pt x="27" y="303"/>
                  </a:cubicBezTo>
                  <a:cubicBezTo>
                    <a:pt x="27" y="303"/>
                    <a:pt x="59" y="329"/>
                    <a:pt x="59" y="362"/>
                  </a:cubicBezTo>
                  <a:lnTo>
                    <a:pt x="86" y="388"/>
                  </a:lnTo>
                  <a:lnTo>
                    <a:pt x="86" y="415"/>
                  </a:lnTo>
                  <a:lnTo>
                    <a:pt x="112" y="415"/>
                  </a:lnTo>
                  <a:lnTo>
                    <a:pt x="112" y="388"/>
                  </a:lnTo>
                  <a:lnTo>
                    <a:pt x="112" y="362"/>
                  </a:lnTo>
                  <a:lnTo>
                    <a:pt x="112" y="303"/>
                  </a:lnTo>
                  <a:lnTo>
                    <a:pt x="112" y="277"/>
                  </a:lnTo>
                  <a:lnTo>
                    <a:pt x="112" y="198"/>
                  </a:lnTo>
                  <a:cubicBezTo>
                    <a:pt x="112" y="165"/>
                    <a:pt x="112" y="139"/>
                    <a:pt x="86" y="112"/>
                  </a:cubicBezTo>
                  <a:cubicBezTo>
                    <a:pt x="86" y="86"/>
                    <a:pt x="86" y="86"/>
                    <a:pt x="59" y="60"/>
                  </a:cubicBezTo>
                  <a:cubicBezTo>
                    <a:pt x="59" y="33"/>
                    <a:pt x="59" y="33"/>
                    <a:pt x="27" y="3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41"/>
            <p:cNvSpPr/>
            <p:nvPr/>
          </p:nvSpPr>
          <p:spPr>
            <a:xfrm>
              <a:off x="6322160" y="3317922"/>
              <a:ext cx="27876" cy="74543"/>
            </a:xfrm>
            <a:custGeom>
              <a:rect b="b" l="l" r="r" t="t"/>
              <a:pathLst>
                <a:path extrusionOk="0" h="599" w="224">
                  <a:moveTo>
                    <a:pt x="0" y="1"/>
                  </a:moveTo>
                  <a:lnTo>
                    <a:pt x="0" y="27"/>
                  </a:lnTo>
                  <a:lnTo>
                    <a:pt x="0" y="53"/>
                  </a:lnTo>
                  <a:lnTo>
                    <a:pt x="33" y="80"/>
                  </a:lnTo>
                  <a:lnTo>
                    <a:pt x="33" y="106"/>
                  </a:lnTo>
                  <a:lnTo>
                    <a:pt x="33" y="132"/>
                  </a:lnTo>
                  <a:lnTo>
                    <a:pt x="33" y="218"/>
                  </a:lnTo>
                  <a:cubicBezTo>
                    <a:pt x="33" y="244"/>
                    <a:pt x="33" y="270"/>
                    <a:pt x="59" y="329"/>
                  </a:cubicBezTo>
                  <a:cubicBezTo>
                    <a:pt x="59" y="356"/>
                    <a:pt x="86" y="382"/>
                    <a:pt x="86" y="435"/>
                  </a:cubicBezTo>
                  <a:cubicBezTo>
                    <a:pt x="112" y="435"/>
                    <a:pt x="112" y="461"/>
                    <a:pt x="138" y="494"/>
                  </a:cubicBezTo>
                  <a:lnTo>
                    <a:pt x="138" y="520"/>
                  </a:lnTo>
                  <a:cubicBezTo>
                    <a:pt x="138" y="520"/>
                    <a:pt x="165" y="520"/>
                    <a:pt x="165" y="546"/>
                  </a:cubicBezTo>
                  <a:cubicBezTo>
                    <a:pt x="165" y="546"/>
                    <a:pt x="165" y="573"/>
                    <a:pt x="197" y="573"/>
                  </a:cubicBezTo>
                  <a:lnTo>
                    <a:pt x="197" y="599"/>
                  </a:lnTo>
                  <a:cubicBezTo>
                    <a:pt x="224" y="599"/>
                    <a:pt x="224" y="599"/>
                    <a:pt x="224" y="573"/>
                  </a:cubicBezTo>
                  <a:cubicBezTo>
                    <a:pt x="224" y="546"/>
                    <a:pt x="197" y="546"/>
                    <a:pt x="197" y="520"/>
                  </a:cubicBezTo>
                  <a:lnTo>
                    <a:pt x="197" y="494"/>
                  </a:lnTo>
                  <a:lnTo>
                    <a:pt x="197" y="461"/>
                  </a:lnTo>
                  <a:lnTo>
                    <a:pt x="197" y="382"/>
                  </a:lnTo>
                  <a:cubicBezTo>
                    <a:pt x="197" y="356"/>
                    <a:pt x="165" y="329"/>
                    <a:pt x="165" y="270"/>
                  </a:cubicBezTo>
                  <a:cubicBezTo>
                    <a:pt x="165" y="244"/>
                    <a:pt x="138" y="218"/>
                    <a:pt x="112" y="191"/>
                  </a:cubicBezTo>
                  <a:cubicBezTo>
                    <a:pt x="112" y="165"/>
                    <a:pt x="112" y="132"/>
                    <a:pt x="86" y="132"/>
                  </a:cubicBezTo>
                  <a:lnTo>
                    <a:pt x="86" y="80"/>
                  </a:lnTo>
                  <a:lnTo>
                    <a:pt x="59" y="80"/>
                  </a:lnTo>
                  <a:cubicBezTo>
                    <a:pt x="59" y="53"/>
                    <a:pt x="59" y="53"/>
                    <a:pt x="33" y="27"/>
                  </a:cubicBez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41"/>
            <p:cNvSpPr/>
            <p:nvPr/>
          </p:nvSpPr>
          <p:spPr>
            <a:xfrm>
              <a:off x="6356507" y="3590332"/>
              <a:ext cx="40942" cy="64711"/>
            </a:xfrm>
            <a:custGeom>
              <a:rect b="b" l="l" r="r" t="t"/>
              <a:pathLst>
                <a:path extrusionOk="0" h="520" w="329">
                  <a:moveTo>
                    <a:pt x="0" y="0"/>
                  </a:moveTo>
                  <a:lnTo>
                    <a:pt x="0" y="26"/>
                  </a:lnTo>
                  <a:lnTo>
                    <a:pt x="0" y="53"/>
                  </a:lnTo>
                  <a:lnTo>
                    <a:pt x="27" y="79"/>
                  </a:lnTo>
                  <a:lnTo>
                    <a:pt x="27" y="112"/>
                  </a:lnTo>
                  <a:lnTo>
                    <a:pt x="27" y="138"/>
                  </a:lnTo>
                  <a:cubicBezTo>
                    <a:pt x="27" y="164"/>
                    <a:pt x="53" y="164"/>
                    <a:pt x="53" y="191"/>
                  </a:cubicBezTo>
                  <a:cubicBezTo>
                    <a:pt x="86" y="217"/>
                    <a:pt x="86" y="276"/>
                    <a:pt x="112" y="302"/>
                  </a:cubicBezTo>
                  <a:cubicBezTo>
                    <a:pt x="112" y="329"/>
                    <a:pt x="138" y="355"/>
                    <a:pt x="165" y="381"/>
                  </a:cubicBezTo>
                  <a:cubicBezTo>
                    <a:pt x="191" y="408"/>
                    <a:pt x="191" y="408"/>
                    <a:pt x="217" y="440"/>
                  </a:cubicBezTo>
                  <a:lnTo>
                    <a:pt x="250" y="440"/>
                  </a:lnTo>
                  <a:lnTo>
                    <a:pt x="250" y="467"/>
                  </a:lnTo>
                  <a:lnTo>
                    <a:pt x="276" y="493"/>
                  </a:lnTo>
                  <a:lnTo>
                    <a:pt x="302" y="519"/>
                  </a:lnTo>
                  <a:cubicBezTo>
                    <a:pt x="329" y="519"/>
                    <a:pt x="329" y="519"/>
                    <a:pt x="329" y="493"/>
                  </a:cubicBezTo>
                  <a:lnTo>
                    <a:pt x="302" y="493"/>
                  </a:lnTo>
                  <a:lnTo>
                    <a:pt x="302" y="440"/>
                  </a:lnTo>
                  <a:lnTo>
                    <a:pt x="276" y="408"/>
                  </a:lnTo>
                  <a:lnTo>
                    <a:pt x="276" y="381"/>
                  </a:lnTo>
                  <a:cubicBezTo>
                    <a:pt x="276" y="355"/>
                    <a:pt x="276" y="355"/>
                    <a:pt x="250" y="329"/>
                  </a:cubicBezTo>
                  <a:cubicBezTo>
                    <a:pt x="250" y="302"/>
                    <a:pt x="217" y="276"/>
                    <a:pt x="217" y="217"/>
                  </a:cubicBezTo>
                  <a:cubicBezTo>
                    <a:pt x="191" y="191"/>
                    <a:pt x="165" y="164"/>
                    <a:pt x="138" y="138"/>
                  </a:cubicBezTo>
                  <a:lnTo>
                    <a:pt x="112" y="112"/>
                  </a:lnTo>
                  <a:lnTo>
                    <a:pt x="86" y="79"/>
                  </a:lnTo>
                  <a:lnTo>
                    <a:pt x="53" y="53"/>
                  </a:lnTo>
                  <a:lnTo>
                    <a:pt x="27"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41"/>
            <p:cNvSpPr/>
            <p:nvPr/>
          </p:nvSpPr>
          <p:spPr>
            <a:xfrm>
              <a:off x="6380151" y="3573158"/>
              <a:ext cx="34471" cy="61351"/>
            </a:xfrm>
            <a:custGeom>
              <a:rect b="b" l="l" r="r" t="t"/>
              <a:pathLst>
                <a:path extrusionOk="0" h="493" w="277">
                  <a:moveTo>
                    <a:pt x="1" y="0"/>
                  </a:moveTo>
                  <a:lnTo>
                    <a:pt x="1" y="26"/>
                  </a:lnTo>
                  <a:cubicBezTo>
                    <a:pt x="1" y="53"/>
                    <a:pt x="1" y="53"/>
                    <a:pt x="27" y="86"/>
                  </a:cubicBezTo>
                  <a:lnTo>
                    <a:pt x="27" y="138"/>
                  </a:lnTo>
                  <a:cubicBezTo>
                    <a:pt x="27" y="138"/>
                    <a:pt x="27" y="164"/>
                    <a:pt x="60" y="191"/>
                  </a:cubicBezTo>
                  <a:cubicBezTo>
                    <a:pt x="60" y="217"/>
                    <a:pt x="60" y="250"/>
                    <a:pt x="86" y="276"/>
                  </a:cubicBezTo>
                  <a:cubicBezTo>
                    <a:pt x="112" y="302"/>
                    <a:pt x="112" y="329"/>
                    <a:pt x="139" y="355"/>
                  </a:cubicBezTo>
                  <a:cubicBezTo>
                    <a:pt x="165" y="381"/>
                    <a:pt x="165" y="381"/>
                    <a:pt x="191" y="414"/>
                  </a:cubicBezTo>
                  <a:lnTo>
                    <a:pt x="191" y="440"/>
                  </a:lnTo>
                  <a:lnTo>
                    <a:pt x="224" y="440"/>
                  </a:lnTo>
                  <a:cubicBezTo>
                    <a:pt x="224" y="467"/>
                    <a:pt x="250" y="467"/>
                    <a:pt x="250" y="467"/>
                  </a:cubicBezTo>
                  <a:lnTo>
                    <a:pt x="250" y="493"/>
                  </a:lnTo>
                  <a:lnTo>
                    <a:pt x="277" y="493"/>
                  </a:lnTo>
                  <a:lnTo>
                    <a:pt x="277" y="467"/>
                  </a:lnTo>
                  <a:cubicBezTo>
                    <a:pt x="277" y="467"/>
                    <a:pt x="277" y="440"/>
                    <a:pt x="250" y="440"/>
                  </a:cubicBezTo>
                  <a:lnTo>
                    <a:pt x="250" y="414"/>
                  </a:lnTo>
                  <a:lnTo>
                    <a:pt x="250" y="381"/>
                  </a:lnTo>
                  <a:cubicBezTo>
                    <a:pt x="250" y="355"/>
                    <a:pt x="250" y="329"/>
                    <a:pt x="224" y="329"/>
                  </a:cubicBezTo>
                  <a:cubicBezTo>
                    <a:pt x="224" y="276"/>
                    <a:pt x="191" y="250"/>
                    <a:pt x="191" y="217"/>
                  </a:cubicBezTo>
                  <a:cubicBezTo>
                    <a:pt x="165" y="191"/>
                    <a:pt x="165" y="164"/>
                    <a:pt x="139" y="138"/>
                  </a:cubicBezTo>
                  <a:cubicBezTo>
                    <a:pt x="112" y="112"/>
                    <a:pt x="112" y="112"/>
                    <a:pt x="86" y="86"/>
                  </a:cubicBezTo>
                  <a:lnTo>
                    <a:pt x="86" y="53"/>
                  </a:lnTo>
                  <a:lnTo>
                    <a:pt x="60" y="53"/>
                  </a:lnTo>
                  <a:cubicBezTo>
                    <a:pt x="60" y="26"/>
                    <a:pt x="27" y="26"/>
                    <a:pt x="27" y="26"/>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41"/>
            <p:cNvSpPr/>
            <p:nvPr/>
          </p:nvSpPr>
          <p:spPr>
            <a:xfrm>
              <a:off x="6403920" y="3579629"/>
              <a:ext cx="31236" cy="45174"/>
            </a:xfrm>
            <a:custGeom>
              <a:rect b="b" l="l" r="r" t="t"/>
              <a:pathLst>
                <a:path extrusionOk="0" h="363" w="251">
                  <a:moveTo>
                    <a:pt x="0" y="1"/>
                  </a:moveTo>
                  <a:lnTo>
                    <a:pt x="0" y="34"/>
                  </a:lnTo>
                  <a:lnTo>
                    <a:pt x="0" y="60"/>
                  </a:lnTo>
                  <a:lnTo>
                    <a:pt x="33" y="86"/>
                  </a:lnTo>
                  <a:lnTo>
                    <a:pt x="33" y="139"/>
                  </a:lnTo>
                  <a:cubicBezTo>
                    <a:pt x="59" y="165"/>
                    <a:pt x="59" y="198"/>
                    <a:pt x="86" y="224"/>
                  </a:cubicBezTo>
                  <a:cubicBezTo>
                    <a:pt x="86" y="250"/>
                    <a:pt x="112" y="250"/>
                    <a:pt x="138" y="277"/>
                  </a:cubicBezTo>
                  <a:lnTo>
                    <a:pt x="165" y="303"/>
                  </a:lnTo>
                  <a:lnTo>
                    <a:pt x="197" y="329"/>
                  </a:lnTo>
                  <a:cubicBezTo>
                    <a:pt x="224" y="329"/>
                    <a:pt x="224" y="362"/>
                    <a:pt x="224" y="362"/>
                  </a:cubicBezTo>
                  <a:lnTo>
                    <a:pt x="250" y="362"/>
                  </a:lnTo>
                  <a:lnTo>
                    <a:pt x="250" y="329"/>
                  </a:lnTo>
                  <a:lnTo>
                    <a:pt x="250" y="303"/>
                  </a:lnTo>
                  <a:cubicBezTo>
                    <a:pt x="250" y="303"/>
                    <a:pt x="224" y="303"/>
                    <a:pt x="224" y="277"/>
                  </a:cubicBezTo>
                  <a:lnTo>
                    <a:pt x="224" y="224"/>
                  </a:lnTo>
                  <a:cubicBezTo>
                    <a:pt x="197" y="198"/>
                    <a:pt x="197" y="165"/>
                    <a:pt x="165" y="139"/>
                  </a:cubicBezTo>
                  <a:cubicBezTo>
                    <a:pt x="165" y="112"/>
                    <a:pt x="138" y="112"/>
                    <a:pt x="112" y="86"/>
                  </a:cubicBezTo>
                  <a:lnTo>
                    <a:pt x="86" y="60"/>
                  </a:lnTo>
                  <a:lnTo>
                    <a:pt x="59" y="34"/>
                  </a:lnTo>
                  <a:cubicBezTo>
                    <a:pt x="33" y="34"/>
                    <a:pt x="33" y="1"/>
                    <a:pt x="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41"/>
            <p:cNvSpPr/>
            <p:nvPr/>
          </p:nvSpPr>
          <p:spPr>
            <a:xfrm>
              <a:off x="6376916" y="3280339"/>
              <a:ext cx="17298" cy="44302"/>
            </a:xfrm>
            <a:custGeom>
              <a:rect b="b" l="l" r="r" t="t"/>
              <a:pathLst>
                <a:path extrusionOk="0" h="356" w="139">
                  <a:moveTo>
                    <a:pt x="1" y="1"/>
                  </a:moveTo>
                  <a:lnTo>
                    <a:pt x="1" y="27"/>
                  </a:lnTo>
                  <a:lnTo>
                    <a:pt x="1" y="53"/>
                  </a:lnTo>
                  <a:lnTo>
                    <a:pt x="1" y="79"/>
                  </a:lnTo>
                  <a:lnTo>
                    <a:pt x="1" y="139"/>
                  </a:lnTo>
                  <a:cubicBezTo>
                    <a:pt x="1" y="139"/>
                    <a:pt x="1" y="165"/>
                    <a:pt x="27" y="191"/>
                  </a:cubicBezTo>
                  <a:cubicBezTo>
                    <a:pt x="27" y="217"/>
                    <a:pt x="27" y="217"/>
                    <a:pt x="53" y="244"/>
                  </a:cubicBezTo>
                  <a:lnTo>
                    <a:pt x="53" y="270"/>
                  </a:lnTo>
                  <a:cubicBezTo>
                    <a:pt x="53" y="270"/>
                    <a:pt x="86" y="270"/>
                    <a:pt x="86" y="303"/>
                  </a:cubicBezTo>
                  <a:lnTo>
                    <a:pt x="86" y="329"/>
                  </a:lnTo>
                  <a:lnTo>
                    <a:pt x="112" y="329"/>
                  </a:lnTo>
                  <a:lnTo>
                    <a:pt x="112" y="355"/>
                  </a:lnTo>
                  <a:lnTo>
                    <a:pt x="138" y="329"/>
                  </a:lnTo>
                  <a:lnTo>
                    <a:pt x="138" y="303"/>
                  </a:lnTo>
                  <a:lnTo>
                    <a:pt x="138" y="270"/>
                  </a:lnTo>
                  <a:lnTo>
                    <a:pt x="138" y="217"/>
                  </a:lnTo>
                  <a:lnTo>
                    <a:pt x="138" y="165"/>
                  </a:lnTo>
                  <a:cubicBezTo>
                    <a:pt x="138" y="139"/>
                    <a:pt x="112" y="106"/>
                    <a:pt x="112" y="79"/>
                  </a:cubicBezTo>
                  <a:cubicBezTo>
                    <a:pt x="86" y="79"/>
                    <a:pt x="86" y="53"/>
                    <a:pt x="86" y="53"/>
                  </a:cubicBezTo>
                  <a:lnTo>
                    <a:pt x="53" y="53"/>
                  </a:lnTo>
                  <a:lnTo>
                    <a:pt x="53" y="27"/>
                  </a:ln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41"/>
            <p:cNvSpPr/>
            <p:nvPr/>
          </p:nvSpPr>
          <p:spPr>
            <a:xfrm>
              <a:off x="6383511" y="3215752"/>
              <a:ext cx="13938" cy="54134"/>
            </a:xfrm>
            <a:custGeom>
              <a:rect b="b" l="l" r="r" t="t"/>
              <a:pathLst>
                <a:path extrusionOk="0" h="435" w="112">
                  <a:moveTo>
                    <a:pt x="33" y="0"/>
                  </a:moveTo>
                  <a:cubicBezTo>
                    <a:pt x="0" y="0"/>
                    <a:pt x="0" y="27"/>
                    <a:pt x="0" y="27"/>
                  </a:cubicBezTo>
                  <a:lnTo>
                    <a:pt x="0" y="79"/>
                  </a:lnTo>
                  <a:lnTo>
                    <a:pt x="0" y="106"/>
                  </a:lnTo>
                  <a:lnTo>
                    <a:pt x="0" y="165"/>
                  </a:lnTo>
                  <a:lnTo>
                    <a:pt x="0" y="244"/>
                  </a:lnTo>
                  <a:cubicBezTo>
                    <a:pt x="0" y="244"/>
                    <a:pt x="0" y="270"/>
                    <a:pt x="33" y="296"/>
                  </a:cubicBezTo>
                  <a:lnTo>
                    <a:pt x="33" y="355"/>
                  </a:lnTo>
                  <a:lnTo>
                    <a:pt x="59" y="355"/>
                  </a:lnTo>
                  <a:lnTo>
                    <a:pt x="59" y="382"/>
                  </a:lnTo>
                  <a:lnTo>
                    <a:pt x="85" y="408"/>
                  </a:lnTo>
                  <a:lnTo>
                    <a:pt x="85" y="434"/>
                  </a:lnTo>
                  <a:cubicBezTo>
                    <a:pt x="112" y="434"/>
                    <a:pt x="112" y="434"/>
                    <a:pt x="112" y="408"/>
                  </a:cubicBezTo>
                  <a:lnTo>
                    <a:pt x="112" y="382"/>
                  </a:lnTo>
                  <a:lnTo>
                    <a:pt x="112" y="355"/>
                  </a:lnTo>
                  <a:lnTo>
                    <a:pt x="112" y="329"/>
                  </a:lnTo>
                  <a:lnTo>
                    <a:pt x="112" y="296"/>
                  </a:lnTo>
                  <a:lnTo>
                    <a:pt x="112" y="217"/>
                  </a:lnTo>
                  <a:cubicBezTo>
                    <a:pt x="112" y="191"/>
                    <a:pt x="112" y="165"/>
                    <a:pt x="85" y="132"/>
                  </a:cubicBezTo>
                  <a:lnTo>
                    <a:pt x="85" y="106"/>
                  </a:lnTo>
                  <a:lnTo>
                    <a:pt x="59" y="79"/>
                  </a:lnTo>
                  <a:lnTo>
                    <a:pt x="59" y="53"/>
                  </a:lnTo>
                  <a:lnTo>
                    <a:pt x="33" y="27"/>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41"/>
            <p:cNvSpPr/>
            <p:nvPr/>
          </p:nvSpPr>
          <p:spPr>
            <a:xfrm>
              <a:off x="6353147" y="3317922"/>
              <a:ext cx="20658" cy="47538"/>
            </a:xfrm>
            <a:custGeom>
              <a:rect b="b" l="l" r="r" t="t"/>
              <a:pathLst>
                <a:path extrusionOk="0" h="382" w="166">
                  <a:moveTo>
                    <a:pt x="1" y="1"/>
                  </a:moveTo>
                  <a:lnTo>
                    <a:pt x="1" y="27"/>
                  </a:lnTo>
                  <a:lnTo>
                    <a:pt x="1" y="53"/>
                  </a:lnTo>
                  <a:lnTo>
                    <a:pt x="1" y="80"/>
                  </a:lnTo>
                  <a:lnTo>
                    <a:pt x="1" y="132"/>
                  </a:lnTo>
                  <a:cubicBezTo>
                    <a:pt x="27" y="165"/>
                    <a:pt x="27" y="191"/>
                    <a:pt x="27" y="218"/>
                  </a:cubicBezTo>
                  <a:cubicBezTo>
                    <a:pt x="27" y="218"/>
                    <a:pt x="54" y="244"/>
                    <a:pt x="54" y="270"/>
                  </a:cubicBezTo>
                  <a:cubicBezTo>
                    <a:pt x="80" y="270"/>
                    <a:pt x="80" y="297"/>
                    <a:pt x="80" y="297"/>
                  </a:cubicBezTo>
                  <a:cubicBezTo>
                    <a:pt x="113" y="297"/>
                    <a:pt x="113" y="329"/>
                    <a:pt x="113" y="329"/>
                  </a:cubicBezTo>
                  <a:lnTo>
                    <a:pt x="139" y="356"/>
                  </a:lnTo>
                  <a:lnTo>
                    <a:pt x="139" y="382"/>
                  </a:lnTo>
                  <a:lnTo>
                    <a:pt x="165" y="382"/>
                  </a:lnTo>
                  <a:lnTo>
                    <a:pt x="165" y="356"/>
                  </a:lnTo>
                  <a:lnTo>
                    <a:pt x="165" y="329"/>
                  </a:lnTo>
                  <a:lnTo>
                    <a:pt x="165" y="297"/>
                  </a:lnTo>
                  <a:lnTo>
                    <a:pt x="165" y="270"/>
                  </a:lnTo>
                  <a:lnTo>
                    <a:pt x="165" y="244"/>
                  </a:lnTo>
                  <a:cubicBezTo>
                    <a:pt x="165" y="218"/>
                    <a:pt x="139" y="191"/>
                    <a:pt x="139" y="165"/>
                  </a:cubicBezTo>
                  <a:cubicBezTo>
                    <a:pt x="139" y="132"/>
                    <a:pt x="113" y="106"/>
                    <a:pt x="113" y="80"/>
                  </a:cubicBezTo>
                  <a:cubicBezTo>
                    <a:pt x="113" y="80"/>
                    <a:pt x="80" y="80"/>
                    <a:pt x="80" y="53"/>
                  </a:cubicBezTo>
                  <a:lnTo>
                    <a:pt x="54" y="53"/>
                  </a:lnTo>
                  <a:lnTo>
                    <a:pt x="54" y="27"/>
                  </a:lnTo>
                  <a:cubicBezTo>
                    <a:pt x="54" y="27"/>
                    <a:pt x="27" y="27"/>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41"/>
            <p:cNvSpPr/>
            <p:nvPr/>
          </p:nvSpPr>
          <p:spPr>
            <a:xfrm>
              <a:off x="6318800" y="2209863"/>
              <a:ext cx="31236" cy="81885"/>
            </a:xfrm>
            <a:custGeom>
              <a:rect b="b" l="l" r="r" t="t"/>
              <a:pathLst>
                <a:path extrusionOk="0" h="658" w="251">
                  <a:moveTo>
                    <a:pt x="1" y="1"/>
                  </a:moveTo>
                  <a:lnTo>
                    <a:pt x="1" y="34"/>
                  </a:lnTo>
                  <a:cubicBezTo>
                    <a:pt x="27" y="60"/>
                    <a:pt x="27" y="86"/>
                    <a:pt x="27" y="113"/>
                  </a:cubicBezTo>
                  <a:cubicBezTo>
                    <a:pt x="60" y="113"/>
                    <a:pt x="60" y="139"/>
                    <a:pt x="60" y="165"/>
                  </a:cubicBezTo>
                  <a:lnTo>
                    <a:pt x="60" y="224"/>
                  </a:lnTo>
                  <a:lnTo>
                    <a:pt x="113" y="329"/>
                  </a:lnTo>
                  <a:lnTo>
                    <a:pt x="139" y="441"/>
                  </a:lnTo>
                  <a:cubicBezTo>
                    <a:pt x="139" y="467"/>
                    <a:pt x="165" y="494"/>
                    <a:pt x="165" y="494"/>
                  </a:cubicBezTo>
                  <a:cubicBezTo>
                    <a:pt x="165" y="527"/>
                    <a:pt x="165" y="553"/>
                    <a:pt x="192" y="553"/>
                  </a:cubicBezTo>
                  <a:lnTo>
                    <a:pt x="192" y="632"/>
                  </a:lnTo>
                  <a:cubicBezTo>
                    <a:pt x="224" y="632"/>
                    <a:pt x="224" y="658"/>
                    <a:pt x="224" y="658"/>
                  </a:cubicBezTo>
                  <a:lnTo>
                    <a:pt x="251" y="658"/>
                  </a:lnTo>
                  <a:lnTo>
                    <a:pt x="251" y="632"/>
                  </a:lnTo>
                  <a:lnTo>
                    <a:pt x="251" y="605"/>
                  </a:lnTo>
                  <a:lnTo>
                    <a:pt x="251" y="553"/>
                  </a:lnTo>
                  <a:lnTo>
                    <a:pt x="251" y="527"/>
                  </a:lnTo>
                  <a:lnTo>
                    <a:pt x="251" y="441"/>
                  </a:lnTo>
                  <a:cubicBezTo>
                    <a:pt x="251" y="389"/>
                    <a:pt x="224" y="329"/>
                    <a:pt x="224" y="303"/>
                  </a:cubicBezTo>
                  <a:cubicBezTo>
                    <a:pt x="192" y="251"/>
                    <a:pt x="192" y="224"/>
                    <a:pt x="165" y="165"/>
                  </a:cubicBezTo>
                  <a:cubicBezTo>
                    <a:pt x="139" y="139"/>
                    <a:pt x="113" y="113"/>
                    <a:pt x="113" y="86"/>
                  </a:cubicBezTo>
                  <a:lnTo>
                    <a:pt x="86" y="86"/>
                  </a:lnTo>
                  <a:cubicBezTo>
                    <a:pt x="86" y="60"/>
                    <a:pt x="86" y="60"/>
                    <a:pt x="60" y="60"/>
                  </a:cubicBezTo>
                  <a:cubicBezTo>
                    <a:pt x="60" y="34"/>
                    <a:pt x="60" y="34"/>
                    <a:pt x="27" y="34"/>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41"/>
            <p:cNvSpPr/>
            <p:nvPr/>
          </p:nvSpPr>
          <p:spPr>
            <a:xfrm>
              <a:off x="6271386" y="2189454"/>
              <a:ext cx="47538" cy="122827"/>
            </a:xfrm>
            <a:custGeom>
              <a:rect b="b" l="l" r="r" t="t"/>
              <a:pathLst>
                <a:path extrusionOk="0" h="987" w="382">
                  <a:moveTo>
                    <a:pt x="1" y="1"/>
                  </a:moveTo>
                  <a:lnTo>
                    <a:pt x="1" y="33"/>
                  </a:lnTo>
                  <a:lnTo>
                    <a:pt x="1" y="60"/>
                  </a:lnTo>
                  <a:lnTo>
                    <a:pt x="53" y="165"/>
                  </a:lnTo>
                  <a:lnTo>
                    <a:pt x="53" y="224"/>
                  </a:lnTo>
                  <a:cubicBezTo>
                    <a:pt x="80" y="250"/>
                    <a:pt x="80" y="303"/>
                    <a:pt x="113" y="329"/>
                  </a:cubicBezTo>
                  <a:lnTo>
                    <a:pt x="191" y="526"/>
                  </a:lnTo>
                  <a:cubicBezTo>
                    <a:pt x="218" y="579"/>
                    <a:pt x="244" y="631"/>
                    <a:pt x="277" y="691"/>
                  </a:cubicBezTo>
                  <a:lnTo>
                    <a:pt x="277" y="717"/>
                  </a:lnTo>
                  <a:cubicBezTo>
                    <a:pt x="303" y="743"/>
                    <a:pt x="329" y="796"/>
                    <a:pt x="329" y="822"/>
                  </a:cubicBezTo>
                  <a:cubicBezTo>
                    <a:pt x="356" y="881"/>
                    <a:pt x="356" y="907"/>
                    <a:pt x="356" y="934"/>
                  </a:cubicBezTo>
                  <a:lnTo>
                    <a:pt x="356" y="986"/>
                  </a:lnTo>
                  <a:lnTo>
                    <a:pt x="382" y="986"/>
                  </a:lnTo>
                  <a:lnTo>
                    <a:pt x="382" y="934"/>
                  </a:lnTo>
                  <a:lnTo>
                    <a:pt x="382" y="822"/>
                  </a:lnTo>
                  <a:cubicBezTo>
                    <a:pt x="382" y="769"/>
                    <a:pt x="382" y="717"/>
                    <a:pt x="356" y="658"/>
                  </a:cubicBezTo>
                  <a:cubicBezTo>
                    <a:pt x="356" y="579"/>
                    <a:pt x="329" y="526"/>
                    <a:pt x="303" y="467"/>
                  </a:cubicBezTo>
                  <a:cubicBezTo>
                    <a:pt x="277" y="415"/>
                    <a:pt x="244" y="362"/>
                    <a:pt x="191" y="277"/>
                  </a:cubicBezTo>
                  <a:cubicBezTo>
                    <a:pt x="165" y="250"/>
                    <a:pt x="165" y="224"/>
                    <a:pt x="139" y="198"/>
                  </a:cubicBezTo>
                  <a:cubicBezTo>
                    <a:pt x="139" y="198"/>
                    <a:pt x="113" y="165"/>
                    <a:pt x="113" y="139"/>
                  </a:cubicBezTo>
                  <a:cubicBezTo>
                    <a:pt x="80" y="112"/>
                    <a:pt x="53" y="60"/>
                    <a:pt x="27" y="3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41"/>
            <p:cNvSpPr/>
            <p:nvPr/>
          </p:nvSpPr>
          <p:spPr>
            <a:xfrm>
              <a:off x="6329502" y="2322735"/>
              <a:ext cx="20533" cy="68071"/>
            </a:xfrm>
            <a:custGeom>
              <a:rect b="b" l="l" r="r" t="t"/>
              <a:pathLst>
                <a:path extrusionOk="0" h="547" w="165">
                  <a:moveTo>
                    <a:pt x="0" y="1"/>
                  </a:moveTo>
                  <a:lnTo>
                    <a:pt x="27" y="27"/>
                  </a:lnTo>
                  <a:lnTo>
                    <a:pt x="27" y="80"/>
                  </a:lnTo>
                  <a:lnTo>
                    <a:pt x="27" y="139"/>
                  </a:lnTo>
                  <a:lnTo>
                    <a:pt x="27" y="191"/>
                  </a:lnTo>
                  <a:cubicBezTo>
                    <a:pt x="27" y="218"/>
                    <a:pt x="27" y="244"/>
                    <a:pt x="53" y="277"/>
                  </a:cubicBezTo>
                  <a:cubicBezTo>
                    <a:pt x="53" y="329"/>
                    <a:pt x="53" y="356"/>
                    <a:pt x="79" y="382"/>
                  </a:cubicBezTo>
                  <a:cubicBezTo>
                    <a:pt x="79" y="408"/>
                    <a:pt x="79" y="408"/>
                    <a:pt x="106" y="441"/>
                  </a:cubicBezTo>
                  <a:lnTo>
                    <a:pt x="106" y="467"/>
                  </a:lnTo>
                  <a:lnTo>
                    <a:pt x="138" y="494"/>
                  </a:lnTo>
                  <a:lnTo>
                    <a:pt x="138" y="520"/>
                  </a:lnTo>
                  <a:lnTo>
                    <a:pt x="138" y="546"/>
                  </a:lnTo>
                  <a:lnTo>
                    <a:pt x="165" y="546"/>
                  </a:lnTo>
                  <a:lnTo>
                    <a:pt x="165" y="520"/>
                  </a:lnTo>
                  <a:lnTo>
                    <a:pt x="165" y="494"/>
                  </a:lnTo>
                  <a:lnTo>
                    <a:pt x="165" y="467"/>
                  </a:lnTo>
                  <a:lnTo>
                    <a:pt x="165" y="441"/>
                  </a:lnTo>
                  <a:lnTo>
                    <a:pt x="165" y="356"/>
                  </a:lnTo>
                  <a:lnTo>
                    <a:pt x="165" y="244"/>
                  </a:lnTo>
                  <a:cubicBezTo>
                    <a:pt x="165" y="218"/>
                    <a:pt x="138" y="191"/>
                    <a:pt x="138" y="165"/>
                  </a:cubicBezTo>
                  <a:cubicBezTo>
                    <a:pt x="106" y="139"/>
                    <a:pt x="106" y="112"/>
                    <a:pt x="79" y="112"/>
                  </a:cubicBezTo>
                  <a:lnTo>
                    <a:pt x="79" y="80"/>
                  </a:lnTo>
                  <a:cubicBezTo>
                    <a:pt x="79" y="53"/>
                    <a:pt x="53" y="53"/>
                    <a:pt x="53" y="53"/>
                  </a:cubicBezTo>
                  <a:lnTo>
                    <a:pt x="53"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41"/>
            <p:cNvSpPr/>
            <p:nvPr/>
          </p:nvSpPr>
          <p:spPr>
            <a:xfrm>
              <a:off x="6394089" y="2714488"/>
              <a:ext cx="14062" cy="85120"/>
            </a:xfrm>
            <a:custGeom>
              <a:rect b="b" l="l" r="r" t="t"/>
              <a:pathLst>
                <a:path extrusionOk="0" h="684" w="113">
                  <a:moveTo>
                    <a:pt x="27" y="0"/>
                  </a:moveTo>
                  <a:lnTo>
                    <a:pt x="27" y="27"/>
                  </a:lnTo>
                  <a:lnTo>
                    <a:pt x="27" y="53"/>
                  </a:lnTo>
                  <a:lnTo>
                    <a:pt x="27" y="112"/>
                  </a:lnTo>
                  <a:lnTo>
                    <a:pt x="27" y="165"/>
                  </a:lnTo>
                  <a:cubicBezTo>
                    <a:pt x="0" y="191"/>
                    <a:pt x="0" y="191"/>
                    <a:pt x="0" y="217"/>
                  </a:cubicBezTo>
                  <a:lnTo>
                    <a:pt x="0" y="355"/>
                  </a:lnTo>
                  <a:lnTo>
                    <a:pt x="0" y="467"/>
                  </a:lnTo>
                  <a:cubicBezTo>
                    <a:pt x="0" y="493"/>
                    <a:pt x="27" y="493"/>
                    <a:pt x="27" y="519"/>
                  </a:cubicBezTo>
                  <a:lnTo>
                    <a:pt x="27" y="579"/>
                  </a:lnTo>
                  <a:lnTo>
                    <a:pt x="27" y="631"/>
                  </a:lnTo>
                  <a:lnTo>
                    <a:pt x="27" y="657"/>
                  </a:lnTo>
                  <a:cubicBezTo>
                    <a:pt x="27" y="684"/>
                    <a:pt x="27" y="684"/>
                    <a:pt x="53" y="684"/>
                  </a:cubicBezTo>
                  <a:lnTo>
                    <a:pt x="53" y="657"/>
                  </a:lnTo>
                  <a:lnTo>
                    <a:pt x="53" y="631"/>
                  </a:lnTo>
                  <a:cubicBezTo>
                    <a:pt x="53" y="631"/>
                    <a:pt x="79" y="631"/>
                    <a:pt x="79" y="605"/>
                  </a:cubicBezTo>
                  <a:lnTo>
                    <a:pt x="79" y="579"/>
                  </a:lnTo>
                  <a:lnTo>
                    <a:pt x="79" y="546"/>
                  </a:lnTo>
                  <a:cubicBezTo>
                    <a:pt x="112" y="519"/>
                    <a:pt x="112" y="493"/>
                    <a:pt x="112" y="467"/>
                  </a:cubicBezTo>
                  <a:lnTo>
                    <a:pt x="112" y="329"/>
                  </a:lnTo>
                  <a:lnTo>
                    <a:pt x="112" y="217"/>
                  </a:lnTo>
                  <a:cubicBezTo>
                    <a:pt x="112" y="191"/>
                    <a:pt x="79" y="165"/>
                    <a:pt x="79" y="138"/>
                  </a:cubicBezTo>
                  <a:lnTo>
                    <a:pt x="79" y="112"/>
                  </a:lnTo>
                  <a:lnTo>
                    <a:pt x="79" y="86"/>
                  </a:lnTo>
                  <a:cubicBezTo>
                    <a:pt x="53" y="86"/>
                    <a:pt x="53" y="53"/>
                    <a:pt x="53" y="53"/>
                  </a:cubicBezTo>
                  <a:lnTo>
                    <a:pt x="53"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41"/>
            <p:cNvSpPr/>
            <p:nvPr/>
          </p:nvSpPr>
          <p:spPr>
            <a:xfrm>
              <a:off x="6309093" y="2421669"/>
              <a:ext cx="27005" cy="91716"/>
            </a:xfrm>
            <a:custGeom>
              <a:rect b="b" l="l" r="r" t="t"/>
              <a:pathLst>
                <a:path extrusionOk="0" h="737" w="217">
                  <a:moveTo>
                    <a:pt x="0" y="1"/>
                  </a:moveTo>
                  <a:lnTo>
                    <a:pt x="0" y="27"/>
                  </a:lnTo>
                  <a:lnTo>
                    <a:pt x="0" y="53"/>
                  </a:lnTo>
                  <a:cubicBezTo>
                    <a:pt x="26" y="53"/>
                    <a:pt x="26" y="80"/>
                    <a:pt x="26" y="139"/>
                  </a:cubicBezTo>
                  <a:lnTo>
                    <a:pt x="26" y="191"/>
                  </a:lnTo>
                  <a:cubicBezTo>
                    <a:pt x="53" y="218"/>
                    <a:pt x="53" y="218"/>
                    <a:pt x="53" y="244"/>
                  </a:cubicBezTo>
                  <a:lnTo>
                    <a:pt x="79" y="382"/>
                  </a:lnTo>
                  <a:lnTo>
                    <a:pt x="105" y="520"/>
                  </a:lnTo>
                  <a:cubicBezTo>
                    <a:pt x="138" y="520"/>
                    <a:pt x="138" y="546"/>
                    <a:pt x="138" y="572"/>
                  </a:cubicBezTo>
                  <a:cubicBezTo>
                    <a:pt x="138" y="572"/>
                    <a:pt x="164" y="599"/>
                    <a:pt x="164" y="632"/>
                  </a:cubicBezTo>
                  <a:cubicBezTo>
                    <a:pt x="164" y="658"/>
                    <a:pt x="164" y="684"/>
                    <a:pt x="191" y="710"/>
                  </a:cubicBezTo>
                  <a:lnTo>
                    <a:pt x="191" y="737"/>
                  </a:lnTo>
                  <a:lnTo>
                    <a:pt x="217" y="737"/>
                  </a:lnTo>
                  <a:lnTo>
                    <a:pt x="217" y="710"/>
                  </a:lnTo>
                  <a:lnTo>
                    <a:pt x="217" y="658"/>
                  </a:lnTo>
                  <a:lnTo>
                    <a:pt x="217" y="599"/>
                  </a:lnTo>
                  <a:lnTo>
                    <a:pt x="217" y="572"/>
                  </a:lnTo>
                  <a:lnTo>
                    <a:pt x="217" y="494"/>
                  </a:lnTo>
                  <a:cubicBezTo>
                    <a:pt x="217" y="435"/>
                    <a:pt x="217" y="382"/>
                    <a:pt x="191" y="356"/>
                  </a:cubicBezTo>
                  <a:cubicBezTo>
                    <a:pt x="191" y="303"/>
                    <a:pt x="164" y="244"/>
                    <a:pt x="138" y="218"/>
                  </a:cubicBezTo>
                  <a:cubicBezTo>
                    <a:pt x="138" y="191"/>
                    <a:pt x="105" y="165"/>
                    <a:pt x="105" y="139"/>
                  </a:cubicBezTo>
                  <a:cubicBezTo>
                    <a:pt x="79" y="139"/>
                    <a:pt x="79" y="106"/>
                    <a:pt x="79" y="106"/>
                  </a:cubicBezTo>
                  <a:cubicBezTo>
                    <a:pt x="79" y="80"/>
                    <a:pt x="79" y="80"/>
                    <a:pt x="53" y="80"/>
                  </a:cubicBezTo>
                  <a:cubicBezTo>
                    <a:pt x="53" y="53"/>
                    <a:pt x="53" y="53"/>
                    <a:pt x="26" y="27"/>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41"/>
            <p:cNvSpPr/>
            <p:nvPr/>
          </p:nvSpPr>
          <p:spPr>
            <a:xfrm>
              <a:off x="6346676" y="2209863"/>
              <a:ext cx="30365" cy="75414"/>
            </a:xfrm>
            <a:custGeom>
              <a:rect b="b" l="l" r="r" t="t"/>
              <a:pathLst>
                <a:path extrusionOk="0" h="606" w="244">
                  <a:moveTo>
                    <a:pt x="0" y="1"/>
                  </a:moveTo>
                  <a:lnTo>
                    <a:pt x="0" y="34"/>
                  </a:lnTo>
                  <a:lnTo>
                    <a:pt x="27" y="34"/>
                  </a:lnTo>
                  <a:lnTo>
                    <a:pt x="27" y="86"/>
                  </a:lnTo>
                  <a:lnTo>
                    <a:pt x="27" y="113"/>
                  </a:lnTo>
                  <a:cubicBezTo>
                    <a:pt x="53" y="113"/>
                    <a:pt x="53" y="139"/>
                    <a:pt x="53" y="139"/>
                  </a:cubicBezTo>
                  <a:lnTo>
                    <a:pt x="53" y="198"/>
                  </a:lnTo>
                  <a:lnTo>
                    <a:pt x="106" y="303"/>
                  </a:lnTo>
                  <a:lnTo>
                    <a:pt x="132" y="415"/>
                  </a:lnTo>
                  <a:cubicBezTo>
                    <a:pt x="132" y="415"/>
                    <a:pt x="165" y="441"/>
                    <a:pt x="165" y="467"/>
                  </a:cubicBezTo>
                  <a:lnTo>
                    <a:pt x="191" y="494"/>
                  </a:lnTo>
                  <a:cubicBezTo>
                    <a:pt x="191" y="527"/>
                    <a:pt x="217" y="553"/>
                    <a:pt x="217" y="579"/>
                  </a:cubicBezTo>
                  <a:lnTo>
                    <a:pt x="217" y="605"/>
                  </a:lnTo>
                  <a:cubicBezTo>
                    <a:pt x="244" y="605"/>
                    <a:pt x="244" y="579"/>
                    <a:pt x="244" y="579"/>
                  </a:cubicBezTo>
                  <a:lnTo>
                    <a:pt x="244" y="553"/>
                  </a:lnTo>
                  <a:lnTo>
                    <a:pt x="244" y="527"/>
                  </a:lnTo>
                  <a:lnTo>
                    <a:pt x="244" y="494"/>
                  </a:lnTo>
                  <a:lnTo>
                    <a:pt x="244" y="467"/>
                  </a:lnTo>
                  <a:lnTo>
                    <a:pt x="244" y="389"/>
                  </a:lnTo>
                  <a:cubicBezTo>
                    <a:pt x="244" y="329"/>
                    <a:pt x="217" y="303"/>
                    <a:pt x="217" y="277"/>
                  </a:cubicBezTo>
                  <a:cubicBezTo>
                    <a:pt x="191" y="224"/>
                    <a:pt x="165" y="198"/>
                    <a:pt x="165" y="165"/>
                  </a:cubicBezTo>
                  <a:cubicBezTo>
                    <a:pt x="132" y="139"/>
                    <a:pt x="106" y="113"/>
                    <a:pt x="106" y="86"/>
                  </a:cubicBezTo>
                  <a:lnTo>
                    <a:pt x="79" y="86"/>
                  </a:lnTo>
                  <a:cubicBezTo>
                    <a:pt x="79" y="60"/>
                    <a:pt x="79" y="60"/>
                    <a:pt x="53" y="60"/>
                  </a:cubicBezTo>
                  <a:lnTo>
                    <a:pt x="53" y="34"/>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41"/>
            <p:cNvSpPr/>
            <p:nvPr/>
          </p:nvSpPr>
          <p:spPr>
            <a:xfrm>
              <a:off x="6387494" y="2431500"/>
              <a:ext cx="20658" cy="102418"/>
            </a:xfrm>
            <a:custGeom>
              <a:rect b="b" l="l" r="r" t="t"/>
              <a:pathLst>
                <a:path extrusionOk="0" h="823" w="166">
                  <a:moveTo>
                    <a:pt x="1" y="1"/>
                  </a:moveTo>
                  <a:cubicBezTo>
                    <a:pt x="1" y="27"/>
                    <a:pt x="27" y="27"/>
                    <a:pt x="27" y="27"/>
                  </a:cubicBezTo>
                  <a:lnTo>
                    <a:pt x="27" y="139"/>
                  </a:lnTo>
                  <a:lnTo>
                    <a:pt x="27" y="191"/>
                  </a:lnTo>
                  <a:cubicBezTo>
                    <a:pt x="27" y="224"/>
                    <a:pt x="27" y="250"/>
                    <a:pt x="53" y="250"/>
                  </a:cubicBezTo>
                  <a:lnTo>
                    <a:pt x="53" y="388"/>
                  </a:lnTo>
                  <a:lnTo>
                    <a:pt x="53" y="415"/>
                  </a:lnTo>
                  <a:lnTo>
                    <a:pt x="53" y="553"/>
                  </a:lnTo>
                  <a:cubicBezTo>
                    <a:pt x="80" y="579"/>
                    <a:pt x="80" y="605"/>
                    <a:pt x="80" y="631"/>
                  </a:cubicBezTo>
                  <a:lnTo>
                    <a:pt x="80" y="684"/>
                  </a:lnTo>
                  <a:cubicBezTo>
                    <a:pt x="80" y="717"/>
                    <a:pt x="106" y="743"/>
                    <a:pt x="106" y="769"/>
                  </a:cubicBezTo>
                  <a:lnTo>
                    <a:pt x="106" y="796"/>
                  </a:lnTo>
                  <a:lnTo>
                    <a:pt x="106" y="822"/>
                  </a:lnTo>
                  <a:cubicBezTo>
                    <a:pt x="106" y="822"/>
                    <a:pt x="132" y="822"/>
                    <a:pt x="132" y="796"/>
                  </a:cubicBezTo>
                  <a:lnTo>
                    <a:pt x="132" y="769"/>
                  </a:lnTo>
                  <a:lnTo>
                    <a:pt x="132" y="717"/>
                  </a:lnTo>
                  <a:lnTo>
                    <a:pt x="132" y="684"/>
                  </a:lnTo>
                  <a:cubicBezTo>
                    <a:pt x="132" y="658"/>
                    <a:pt x="132" y="658"/>
                    <a:pt x="165" y="631"/>
                  </a:cubicBezTo>
                  <a:lnTo>
                    <a:pt x="165" y="553"/>
                  </a:lnTo>
                  <a:lnTo>
                    <a:pt x="165" y="388"/>
                  </a:lnTo>
                  <a:cubicBezTo>
                    <a:pt x="165" y="329"/>
                    <a:pt x="165" y="277"/>
                    <a:pt x="132" y="250"/>
                  </a:cubicBezTo>
                  <a:cubicBezTo>
                    <a:pt x="132" y="191"/>
                    <a:pt x="106" y="165"/>
                    <a:pt x="80" y="139"/>
                  </a:cubicBezTo>
                  <a:lnTo>
                    <a:pt x="80" y="112"/>
                  </a:lnTo>
                  <a:cubicBezTo>
                    <a:pt x="80" y="86"/>
                    <a:pt x="80" y="86"/>
                    <a:pt x="53" y="60"/>
                  </a:cubicBezTo>
                  <a:lnTo>
                    <a:pt x="53" y="27"/>
                  </a:lnTo>
                  <a:cubicBezTo>
                    <a:pt x="27" y="27"/>
                    <a:pt x="27"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41"/>
            <p:cNvSpPr/>
            <p:nvPr/>
          </p:nvSpPr>
          <p:spPr>
            <a:xfrm>
              <a:off x="6380151" y="2220566"/>
              <a:ext cx="23893" cy="78649"/>
            </a:xfrm>
            <a:custGeom>
              <a:rect b="b" l="l" r="r" t="t"/>
              <a:pathLst>
                <a:path extrusionOk="0" h="632" w="192">
                  <a:moveTo>
                    <a:pt x="27" y="0"/>
                  </a:moveTo>
                  <a:cubicBezTo>
                    <a:pt x="27" y="0"/>
                    <a:pt x="1" y="0"/>
                    <a:pt x="1" y="27"/>
                  </a:cubicBezTo>
                  <a:lnTo>
                    <a:pt x="27" y="27"/>
                  </a:lnTo>
                  <a:lnTo>
                    <a:pt x="27" y="79"/>
                  </a:lnTo>
                  <a:lnTo>
                    <a:pt x="27" y="112"/>
                  </a:lnTo>
                  <a:lnTo>
                    <a:pt x="27" y="165"/>
                  </a:lnTo>
                  <a:lnTo>
                    <a:pt x="27" y="217"/>
                  </a:lnTo>
                  <a:cubicBezTo>
                    <a:pt x="27" y="243"/>
                    <a:pt x="60" y="303"/>
                    <a:pt x="60" y="329"/>
                  </a:cubicBezTo>
                  <a:cubicBezTo>
                    <a:pt x="60" y="355"/>
                    <a:pt x="86" y="408"/>
                    <a:pt x="86" y="441"/>
                  </a:cubicBezTo>
                  <a:cubicBezTo>
                    <a:pt x="86" y="467"/>
                    <a:pt x="112" y="467"/>
                    <a:pt x="112" y="493"/>
                  </a:cubicBezTo>
                  <a:cubicBezTo>
                    <a:pt x="112" y="519"/>
                    <a:pt x="112" y="519"/>
                    <a:pt x="139" y="519"/>
                  </a:cubicBezTo>
                  <a:lnTo>
                    <a:pt x="139" y="546"/>
                  </a:lnTo>
                  <a:lnTo>
                    <a:pt x="139" y="605"/>
                  </a:lnTo>
                  <a:cubicBezTo>
                    <a:pt x="165" y="605"/>
                    <a:pt x="165" y="631"/>
                    <a:pt x="165" y="631"/>
                  </a:cubicBezTo>
                  <a:lnTo>
                    <a:pt x="191" y="631"/>
                  </a:lnTo>
                  <a:lnTo>
                    <a:pt x="191" y="605"/>
                  </a:lnTo>
                  <a:cubicBezTo>
                    <a:pt x="165" y="572"/>
                    <a:pt x="191" y="572"/>
                    <a:pt x="191" y="546"/>
                  </a:cubicBezTo>
                  <a:lnTo>
                    <a:pt x="191" y="519"/>
                  </a:lnTo>
                  <a:lnTo>
                    <a:pt x="191" y="493"/>
                  </a:lnTo>
                  <a:lnTo>
                    <a:pt x="191" y="408"/>
                  </a:lnTo>
                  <a:cubicBezTo>
                    <a:pt x="191" y="381"/>
                    <a:pt x="165" y="329"/>
                    <a:pt x="165" y="303"/>
                  </a:cubicBezTo>
                  <a:cubicBezTo>
                    <a:pt x="165" y="276"/>
                    <a:pt x="139" y="217"/>
                    <a:pt x="139" y="191"/>
                  </a:cubicBezTo>
                  <a:cubicBezTo>
                    <a:pt x="112" y="165"/>
                    <a:pt x="112" y="138"/>
                    <a:pt x="112" y="112"/>
                  </a:cubicBezTo>
                  <a:cubicBezTo>
                    <a:pt x="86" y="112"/>
                    <a:pt x="86" y="112"/>
                    <a:pt x="86" y="79"/>
                  </a:cubicBezTo>
                  <a:lnTo>
                    <a:pt x="60" y="53"/>
                  </a:lnTo>
                  <a:lnTo>
                    <a:pt x="60" y="27"/>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41"/>
            <p:cNvSpPr/>
            <p:nvPr/>
          </p:nvSpPr>
          <p:spPr>
            <a:xfrm>
              <a:off x="6230568" y="2738132"/>
              <a:ext cx="17298" cy="58240"/>
            </a:xfrm>
            <a:custGeom>
              <a:rect b="b" l="l" r="r" t="t"/>
              <a:pathLst>
                <a:path extrusionOk="0" h="468" w="139">
                  <a:moveTo>
                    <a:pt x="27" y="1"/>
                  </a:moveTo>
                  <a:lnTo>
                    <a:pt x="27" y="27"/>
                  </a:lnTo>
                  <a:lnTo>
                    <a:pt x="27" y="60"/>
                  </a:lnTo>
                  <a:cubicBezTo>
                    <a:pt x="27" y="86"/>
                    <a:pt x="27" y="86"/>
                    <a:pt x="0" y="86"/>
                  </a:cubicBezTo>
                  <a:lnTo>
                    <a:pt x="0" y="113"/>
                  </a:lnTo>
                  <a:lnTo>
                    <a:pt x="0" y="165"/>
                  </a:lnTo>
                  <a:lnTo>
                    <a:pt x="0" y="251"/>
                  </a:lnTo>
                  <a:cubicBezTo>
                    <a:pt x="0" y="277"/>
                    <a:pt x="27" y="303"/>
                    <a:pt x="27" y="329"/>
                  </a:cubicBezTo>
                  <a:cubicBezTo>
                    <a:pt x="27" y="356"/>
                    <a:pt x="53" y="389"/>
                    <a:pt x="53" y="389"/>
                  </a:cubicBezTo>
                  <a:lnTo>
                    <a:pt x="53" y="415"/>
                  </a:lnTo>
                  <a:cubicBezTo>
                    <a:pt x="53" y="415"/>
                    <a:pt x="79" y="415"/>
                    <a:pt x="79" y="441"/>
                  </a:cubicBezTo>
                  <a:lnTo>
                    <a:pt x="79" y="467"/>
                  </a:lnTo>
                  <a:lnTo>
                    <a:pt x="112" y="467"/>
                  </a:lnTo>
                  <a:lnTo>
                    <a:pt x="112" y="441"/>
                  </a:lnTo>
                  <a:lnTo>
                    <a:pt x="112" y="415"/>
                  </a:lnTo>
                  <a:lnTo>
                    <a:pt x="112" y="389"/>
                  </a:lnTo>
                  <a:lnTo>
                    <a:pt x="112" y="356"/>
                  </a:lnTo>
                  <a:lnTo>
                    <a:pt x="138" y="329"/>
                  </a:lnTo>
                  <a:cubicBezTo>
                    <a:pt x="138" y="303"/>
                    <a:pt x="112" y="277"/>
                    <a:pt x="112" y="251"/>
                  </a:cubicBezTo>
                  <a:lnTo>
                    <a:pt x="112" y="165"/>
                  </a:lnTo>
                  <a:cubicBezTo>
                    <a:pt x="79" y="139"/>
                    <a:pt x="79" y="139"/>
                    <a:pt x="79" y="113"/>
                  </a:cubicBezTo>
                  <a:lnTo>
                    <a:pt x="79" y="86"/>
                  </a:lnTo>
                  <a:lnTo>
                    <a:pt x="53" y="86"/>
                  </a:lnTo>
                  <a:lnTo>
                    <a:pt x="53" y="27"/>
                  </a:lnTo>
                  <a:cubicBezTo>
                    <a:pt x="53" y="1"/>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41"/>
            <p:cNvSpPr/>
            <p:nvPr/>
          </p:nvSpPr>
          <p:spPr>
            <a:xfrm>
              <a:off x="7466930" y="2711252"/>
              <a:ext cx="28000" cy="146472"/>
            </a:xfrm>
            <a:custGeom>
              <a:rect b="b" l="l" r="r" t="t"/>
              <a:pathLst>
                <a:path extrusionOk="0" h="1177" w="225">
                  <a:moveTo>
                    <a:pt x="1" y="0"/>
                  </a:moveTo>
                  <a:lnTo>
                    <a:pt x="1" y="26"/>
                  </a:lnTo>
                  <a:lnTo>
                    <a:pt x="1" y="79"/>
                  </a:lnTo>
                  <a:lnTo>
                    <a:pt x="1" y="112"/>
                  </a:lnTo>
                  <a:lnTo>
                    <a:pt x="1" y="217"/>
                  </a:lnTo>
                  <a:lnTo>
                    <a:pt x="1" y="276"/>
                  </a:lnTo>
                  <a:cubicBezTo>
                    <a:pt x="1" y="302"/>
                    <a:pt x="1" y="355"/>
                    <a:pt x="34" y="381"/>
                  </a:cubicBezTo>
                  <a:lnTo>
                    <a:pt x="60" y="605"/>
                  </a:lnTo>
                  <a:lnTo>
                    <a:pt x="86" y="795"/>
                  </a:lnTo>
                  <a:cubicBezTo>
                    <a:pt x="113" y="848"/>
                    <a:pt x="113" y="874"/>
                    <a:pt x="113" y="933"/>
                  </a:cubicBezTo>
                  <a:cubicBezTo>
                    <a:pt x="139" y="959"/>
                    <a:pt x="139" y="959"/>
                    <a:pt x="139" y="986"/>
                  </a:cubicBezTo>
                  <a:cubicBezTo>
                    <a:pt x="139" y="1012"/>
                    <a:pt x="165" y="1038"/>
                    <a:pt x="165" y="1065"/>
                  </a:cubicBezTo>
                  <a:cubicBezTo>
                    <a:pt x="165" y="1097"/>
                    <a:pt x="165" y="1097"/>
                    <a:pt x="198" y="1097"/>
                  </a:cubicBezTo>
                  <a:lnTo>
                    <a:pt x="198" y="1150"/>
                  </a:lnTo>
                  <a:cubicBezTo>
                    <a:pt x="198" y="1150"/>
                    <a:pt x="198" y="1176"/>
                    <a:pt x="224" y="1176"/>
                  </a:cubicBezTo>
                  <a:lnTo>
                    <a:pt x="224" y="1150"/>
                  </a:lnTo>
                  <a:lnTo>
                    <a:pt x="224" y="1097"/>
                  </a:lnTo>
                  <a:lnTo>
                    <a:pt x="224" y="1065"/>
                  </a:lnTo>
                  <a:lnTo>
                    <a:pt x="224" y="959"/>
                  </a:lnTo>
                  <a:lnTo>
                    <a:pt x="224" y="900"/>
                  </a:lnTo>
                  <a:cubicBezTo>
                    <a:pt x="224" y="874"/>
                    <a:pt x="224" y="821"/>
                    <a:pt x="198" y="795"/>
                  </a:cubicBezTo>
                  <a:lnTo>
                    <a:pt x="165" y="572"/>
                  </a:lnTo>
                  <a:lnTo>
                    <a:pt x="139" y="381"/>
                  </a:lnTo>
                  <a:cubicBezTo>
                    <a:pt x="113" y="329"/>
                    <a:pt x="113" y="276"/>
                    <a:pt x="113" y="243"/>
                  </a:cubicBezTo>
                  <a:cubicBezTo>
                    <a:pt x="86" y="217"/>
                    <a:pt x="86" y="217"/>
                    <a:pt x="86" y="191"/>
                  </a:cubicBezTo>
                  <a:cubicBezTo>
                    <a:pt x="86" y="164"/>
                    <a:pt x="60" y="138"/>
                    <a:pt x="60" y="112"/>
                  </a:cubicBezTo>
                  <a:lnTo>
                    <a:pt x="60" y="53"/>
                  </a:lnTo>
                  <a:lnTo>
                    <a:pt x="34" y="26"/>
                  </a:lnTo>
                  <a:cubicBezTo>
                    <a:pt x="34" y="26"/>
                    <a:pt x="34" y="0"/>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41"/>
            <p:cNvSpPr/>
            <p:nvPr/>
          </p:nvSpPr>
          <p:spPr>
            <a:xfrm>
              <a:off x="7139888" y="2813421"/>
              <a:ext cx="31236" cy="292819"/>
            </a:xfrm>
            <a:custGeom>
              <a:rect b="b" l="l" r="r" t="t"/>
              <a:pathLst>
                <a:path extrusionOk="0" h="2353" w="251">
                  <a:moveTo>
                    <a:pt x="33" y="0"/>
                  </a:moveTo>
                  <a:cubicBezTo>
                    <a:pt x="0" y="0"/>
                    <a:pt x="0" y="0"/>
                    <a:pt x="0" y="27"/>
                  </a:cubicBezTo>
                  <a:lnTo>
                    <a:pt x="0" y="112"/>
                  </a:lnTo>
                  <a:cubicBezTo>
                    <a:pt x="33" y="138"/>
                    <a:pt x="33" y="165"/>
                    <a:pt x="33" y="191"/>
                  </a:cubicBezTo>
                  <a:lnTo>
                    <a:pt x="33" y="382"/>
                  </a:lnTo>
                  <a:cubicBezTo>
                    <a:pt x="60" y="408"/>
                    <a:pt x="60" y="467"/>
                    <a:pt x="60" y="493"/>
                  </a:cubicBezTo>
                  <a:cubicBezTo>
                    <a:pt x="60" y="572"/>
                    <a:pt x="86" y="658"/>
                    <a:pt x="86" y="769"/>
                  </a:cubicBezTo>
                  <a:cubicBezTo>
                    <a:pt x="86" y="822"/>
                    <a:pt x="112" y="874"/>
                    <a:pt x="112" y="960"/>
                  </a:cubicBezTo>
                  <a:cubicBezTo>
                    <a:pt x="112" y="1012"/>
                    <a:pt x="86" y="1098"/>
                    <a:pt x="86" y="1177"/>
                  </a:cubicBezTo>
                  <a:cubicBezTo>
                    <a:pt x="60" y="1315"/>
                    <a:pt x="60" y="1479"/>
                    <a:pt x="60" y="1617"/>
                  </a:cubicBezTo>
                  <a:cubicBezTo>
                    <a:pt x="60" y="1755"/>
                    <a:pt x="86" y="1860"/>
                    <a:pt x="112" y="1972"/>
                  </a:cubicBezTo>
                  <a:cubicBezTo>
                    <a:pt x="138" y="2051"/>
                    <a:pt x="138" y="2136"/>
                    <a:pt x="165" y="2189"/>
                  </a:cubicBezTo>
                  <a:cubicBezTo>
                    <a:pt x="165" y="2215"/>
                    <a:pt x="165" y="2215"/>
                    <a:pt x="198" y="2248"/>
                  </a:cubicBezTo>
                  <a:lnTo>
                    <a:pt x="224" y="2327"/>
                  </a:lnTo>
                  <a:lnTo>
                    <a:pt x="224" y="2353"/>
                  </a:lnTo>
                  <a:cubicBezTo>
                    <a:pt x="250" y="2353"/>
                    <a:pt x="250" y="2353"/>
                    <a:pt x="250" y="2327"/>
                  </a:cubicBezTo>
                  <a:lnTo>
                    <a:pt x="224" y="2248"/>
                  </a:lnTo>
                  <a:lnTo>
                    <a:pt x="224" y="2110"/>
                  </a:lnTo>
                  <a:cubicBezTo>
                    <a:pt x="198" y="2051"/>
                    <a:pt x="198" y="2024"/>
                    <a:pt x="198" y="1972"/>
                  </a:cubicBezTo>
                  <a:cubicBezTo>
                    <a:pt x="165" y="1860"/>
                    <a:pt x="165" y="1755"/>
                    <a:pt x="165" y="1591"/>
                  </a:cubicBezTo>
                  <a:cubicBezTo>
                    <a:pt x="165" y="1479"/>
                    <a:pt x="165" y="1315"/>
                    <a:pt x="198" y="1177"/>
                  </a:cubicBezTo>
                  <a:cubicBezTo>
                    <a:pt x="224" y="1124"/>
                    <a:pt x="224" y="1039"/>
                    <a:pt x="224" y="960"/>
                  </a:cubicBezTo>
                  <a:cubicBezTo>
                    <a:pt x="224" y="874"/>
                    <a:pt x="224" y="796"/>
                    <a:pt x="198" y="736"/>
                  </a:cubicBezTo>
                  <a:cubicBezTo>
                    <a:pt x="198" y="658"/>
                    <a:pt x="165" y="572"/>
                    <a:pt x="138" y="493"/>
                  </a:cubicBezTo>
                  <a:cubicBezTo>
                    <a:pt x="138" y="441"/>
                    <a:pt x="138" y="408"/>
                    <a:pt x="112" y="355"/>
                  </a:cubicBezTo>
                  <a:cubicBezTo>
                    <a:pt x="112" y="303"/>
                    <a:pt x="86" y="244"/>
                    <a:pt x="86" y="191"/>
                  </a:cubicBezTo>
                  <a:cubicBezTo>
                    <a:pt x="60" y="165"/>
                    <a:pt x="60" y="138"/>
                    <a:pt x="60" y="112"/>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41"/>
            <p:cNvSpPr/>
            <p:nvPr/>
          </p:nvSpPr>
          <p:spPr>
            <a:xfrm>
              <a:off x="7170999" y="2234379"/>
              <a:ext cx="44178" cy="234828"/>
            </a:xfrm>
            <a:custGeom>
              <a:rect b="b" l="l" r="r" t="t"/>
              <a:pathLst>
                <a:path extrusionOk="0" h="1887" w="355">
                  <a:moveTo>
                    <a:pt x="0" y="1"/>
                  </a:moveTo>
                  <a:lnTo>
                    <a:pt x="0" y="27"/>
                  </a:lnTo>
                  <a:lnTo>
                    <a:pt x="0" y="106"/>
                  </a:lnTo>
                  <a:cubicBezTo>
                    <a:pt x="0" y="132"/>
                    <a:pt x="26" y="165"/>
                    <a:pt x="26" y="192"/>
                  </a:cubicBezTo>
                  <a:cubicBezTo>
                    <a:pt x="26" y="218"/>
                    <a:pt x="53" y="270"/>
                    <a:pt x="53" y="297"/>
                  </a:cubicBezTo>
                  <a:cubicBezTo>
                    <a:pt x="53" y="356"/>
                    <a:pt x="79" y="408"/>
                    <a:pt x="79" y="461"/>
                  </a:cubicBezTo>
                  <a:cubicBezTo>
                    <a:pt x="79" y="520"/>
                    <a:pt x="112" y="546"/>
                    <a:pt x="112" y="599"/>
                  </a:cubicBezTo>
                  <a:cubicBezTo>
                    <a:pt x="138" y="711"/>
                    <a:pt x="164" y="822"/>
                    <a:pt x="164" y="928"/>
                  </a:cubicBezTo>
                  <a:cubicBezTo>
                    <a:pt x="191" y="1066"/>
                    <a:pt x="217" y="1177"/>
                    <a:pt x="217" y="1282"/>
                  </a:cubicBezTo>
                  <a:cubicBezTo>
                    <a:pt x="243" y="1315"/>
                    <a:pt x="243" y="1368"/>
                    <a:pt x="243" y="1420"/>
                  </a:cubicBezTo>
                  <a:cubicBezTo>
                    <a:pt x="243" y="1480"/>
                    <a:pt x="276" y="1532"/>
                    <a:pt x="276" y="1585"/>
                  </a:cubicBezTo>
                  <a:lnTo>
                    <a:pt x="276" y="1696"/>
                  </a:lnTo>
                  <a:cubicBezTo>
                    <a:pt x="276" y="1723"/>
                    <a:pt x="302" y="1749"/>
                    <a:pt x="302" y="1775"/>
                  </a:cubicBezTo>
                  <a:lnTo>
                    <a:pt x="302" y="1861"/>
                  </a:lnTo>
                  <a:cubicBezTo>
                    <a:pt x="302" y="1861"/>
                    <a:pt x="302" y="1887"/>
                    <a:pt x="329" y="1887"/>
                  </a:cubicBezTo>
                  <a:lnTo>
                    <a:pt x="329" y="1861"/>
                  </a:lnTo>
                  <a:lnTo>
                    <a:pt x="329" y="1775"/>
                  </a:lnTo>
                  <a:lnTo>
                    <a:pt x="329" y="1749"/>
                  </a:lnTo>
                  <a:cubicBezTo>
                    <a:pt x="355" y="1696"/>
                    <a:pt x="355" y="1644"/>
                    <a:pt x="355" y="1558"/>
                  </a:cubicBezTo>
                  <a:cubicBezTo>
                    <a:pt x="355" y="1480"/>
                    <a:pt x="355" y="1368"/>
                    <a:pt x="329" y="1256"/>
                  </a:cubicBezTo>
                  <a:cubicBezTo>
                    <a:pt x="329" y="1151"/>
                    <a:pt x="329" y="1039"/>
                    <a:pt x="302" y="928"/>
                  </a:cubicBezTo>
                  <a:cubicBezTo>
                    <a:pt x="276" y="790"/>
                    <a:pt x="243" y="684"/>
                    <a:pt x="217" y="573"/>
                  </a:cubicBezTo>
                  <a:cubicBezTo>
                    <a:pt x="191" y="461"/>
                    <a:pt x="164" y="382"/>
                    <a:pt x="138" y="297"/>
                  </a:cubicBezTo>
                  <a:cubicBezTo>
                    <a:pt x="112" y="218"/>
                    <a:pt x="79" y="165"/>
                    <a:pt x="53" y="132"/>
                  </a:cubicBezTo>
                  <a:lnTo>
                    <a:pt x="53" y="80"/>
                  </a:lnTo>
                  <a:lnTo>
                    <a:pt x="26" y="27"/>
                  </a:ln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41"/>
            <p:cNvSpPr/>
            <p:nvPr/>
          </p:nvSpPr>
          <p:spPr>
            <a:xfrm>
              <a:off x="7160297" y="2445438"/>
              <a:ext cx="34471" cy="292819"/>
            </a:xfrm>
            <a:custGeom>
              <a:rect b="b" l="l" r="r" t="t"/>
              <a:pathLst>
                <a:path extrusionOk="0" h="2353" w="277">
                  <a:moveTo>
                    <a:pt x="34" y="0"/>
                  </a:moveTo>
                  <a:lnTo>
                    <a:pt x="34" y="112"/>
                  </a:lnTo>
                  <a:lnTo>
                    <a:pt x="34" y="165"/>
                  </a:lnTo>
                  <a:cubicBezTo>
                    <a:pt x="1" y="217"/>
                    <a:pt x="1" y="303"/>
                    <a:pt x="1" y="381"/>
                  </a:cubicBezTo>
                  <a:lnTo>
                    <a:pt x="1" y="441"/>
                  </a:lnTo>
                  <a:lnTo>
                    <a:pt x="1" y="736"/>
                  </a:lnTo>
                  <a:cubicBezTo>
                    <a:pt x="34" y="901"/>
                    <a:pt x="34" y="1039"/>
                    <a:pt x="34" y="1177"/>
                  </a:cubicBezTo>
                  <a:cubicBezTo>
                    <a:pt x="60" y="1341"/>
                    <a:pt x="86" y="1479"/>
                    <a:pt x="86" y="1617"/>
                  </a:cubicBezTo>
                  <a:cubicBezTo>
                    <a:pt x="112" y="1722"/>
                    <a:pt x="139" y="1834"/>
                    <a:pt x="139" y="1919"/>
                  </a:cubicBezTo>
                  <a:lnTo>
                    <a:pt x="165" y="1998"/>
                  </a:lnTo>
                  <a:cubicBezTo>
                    <a:pt x="165" y="2083"/>
                    <a:pt x="198" y="2136"/>
                    <a:pt x="198" y="2189"/>
                  </a:cubicBezTo>
                  <a:cubicBezTo>
                    <a:pt x="198" y="2215"/>
                    <a:pt x="224" y="2248"/>
                    <a:pt x="224" y="2248"/>
                  </a:cubicBezTo>
                  <a:lnTo>
                    <a:pt x="250" y="2353"/>
                  </a:lnTo>
                  <a:lnTo>
                    <a:pt x="277" y="2353"/>
                  </a:lnTo>
                  <a:lnTo>
                    <a:pt x="250" y="2248"/>
                  </a:lnTo>
                  <a:lnTo>
                    <a:pt x="250" y="2162"/>
                  </a:lnTo>
                  <a:lnTo>
                    <a:pt x="250" y="1972"/>
                  </a:lnTo>
                  <a:cubicBezTo>
                    <a:pt x="224" y="1919"/>
                    <a:pt x="224" y="1860"/>
                    <a:pt x="224" y="1807"/>
                  </a:cubicBezTo>
                  <a:cubicBezTo>
                    <a:pt x="224" y="1755"/>
                    <a:pt x="224" y="1669"/>
                    <a:pt x="198" y="1617"/>
                  </a:cubicBezTo>
                  <a:cubicBezTo>
                    <a:pt x="198" y="1479"/>
                    <a:pt x="165" y="1315"/>
                    <a:pt x="165" y="1177"/>
                  </a:cubicBezTo>
                  <a:cubicBezTo>
                    <a:pt x="139" y="1039"/>
                    <a:pt x="139" y="874"/>
                    <a:pt x="112" y="736"/>
                  </a:cubicBezTo>
                  <a:lnTo>
                    <a:pt x="112" y="546"/>
                  </a:lnTo>
                  <a:cubicBezTo>
                    <a:pt x="112" y="493"/>
                    <a:pt x="86" y="408"/>
                    <a:pt x="86" y="355"/>
                  </a:cubicBezTo>
                  <a:lnTo>
                    <a:pt x="86" y="191"/>
                  </a:lnTo>
                  <a:cubicBezTo>
                    <a:pt x="86" y="165"/>
                    <a:pt x="60" y="138"/>
                    <a:pt x="60" y="112"/>
                  </a:cubicBezTo>
                  <a:lnTo>
                    <a:pt x="6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41"/>
            <p:cNvSpPr/>
            <p:nvPr/>
          </p:nvSpPr>
          <p:spPr>
            <a:xfrm>
              <a:off x="7208582" y="2813421"/>
              <a:ext cx="44302" cy="283112"/>
            </a:xfrm>
            <a:custGeom>
              <a:rect b="b" l="l" r="r" t="t"/>
              <a:pathLst>
                <a:path extrusionOk="0" h="2275" w="356">
                  <a:moveTo>
                    <a:pt x="0" y="0"/>
                  </a:moveTo>
                  <a:lnTo>
                    <a:pt x="0" y="27"/>
                  </a:lnTo>
                  <a:lnTo>
                    <a:pt x="27" y="138"/>
                  </a:lnTo>
                  <a:lnTo>
                    <a:pt x="53" y="382"/>
                  </a:lnTo>
                  <a:cubicBezTo>
                    <a:pt x="79" y="441"/>
                    <a:pt x="79" y="493"/>
                    <a:pt x="79" y="572"/>
                  </a:cubicBezTo>
                  <a:cubicBezTo>
                    <a:pt x="106" y="631"/>
                    <a:pt x="106" y="684"/>
                    <a:pt x="106" y="736"/>
                  </a:cubicBezTo>
                  <a:cubicBezTo>
                    <a:pt x="138" y="874"/>
                    <a:pt x="165" y="1012"/>
                    <a:pt x="191" y="1150"/>
                  </a:cubicBezTo>
                  <a:cubicBezTo>
                    <a:pt x="217" y="1288"/>
                    <a:pt x="217" y="1426"/>
                    <a:pt x="244" y="1558"/>
                  </a:cubicBezTo>
                  <a:lnTo>
                    <a:pt x="244" y="1643"/>
                  </a:lnTo>
                  <a:cubicBezTo>
                    <a:pt x="270" y="1755"/>
                    <a:pt x="270" y="1834"/>
                    <a:pt x="270" y="1919"/>
                  </a:cubicBezTo>
                  <a:lnTo>
                    <a:pt x="270" y="1998"/>
                  </a:lnTo>
                  <a:cubicBezTo>
                    <a:pt x="270" y="2051"/>
                    <a:pt x="303" y="2136"/>
                    <a:pt x="303" y="2162"/>
                  </a:cubicBezTo>
                  <a:lnTo>
                    <a:pt x="303" y="2274"/>
                  </a:lnTo>
                  <a:lnTo>
                    <a:pt x="329" y="2274"/>
                  </a:lnTo>
                  <a:lnTo>
                    <a:pt x="329" y="2162"/>
                  </a:lnTo>
                  <a:lnTo>
                    <a:pt x="329" y="2136"/>
                  </a:lnTo>
                  <a:cubicBezTo>
                    <a:pt x="355" y="2084"/>
                    <a:pt x="355" y="1998"/>
                    <a:pt x="355" y="1919"/>
                  </a:cubicBezTo>
                  <a:lnTo>
                    <a:pt x="355" y="1532"/>
                  </a:lnTo>
                  <a:cubicBezTo>
                    <a:pt x="355" y="1426"/>
                    <a:pt x="329" y="1288"/>
                    <a:pt x="303" y="1124"/>
                  </a:cubicBezTo>
                  <a:cubicBezTo>
                    <a:pt x="270" y="986"/>
                    <a:pt x="244" y="848"/>
                    <a:pt x="217" y="710"/>
                  </a:cubicBezTo>
                  <a:cubicBezTo>
                    <a:pt x="217" y="605"/>
                    <a:pt x="191" y="493"/>
                    <a:pt x="165" y="408"/>
                  </a:cubicBezTo>
                  <a:lnTo>
                    <a:pt x="138" y="355"/>
                  </a:lnTo>
                  <a:cubicBezTo>
                    <a:pt x="106" y="276"/>
                    <a:pt x="79" y="217"/>
                    <a:pt x="79" y="165"/>
                  </a:cubicBezTo>
                  <a:cubicBezTo>
                    <a:pt x="79" y="138"/>
                    <a:pt x="53" y="138"/>
                    <a:pt x="53" y="112"/>
                  </a:cubicBezTo>
                  <a:lnTo>
                    <a:pt x="27" y="27"/>
                  </a:lnTo>
                  <a:cubicBezTo>
                    <a:pt x="27" y="27"/>
                    <a:pt x="27" y="0"/>
                    <a:pt x="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41"/>
            <p:cNvSpPr/>
            <p:nvPr/>
          </p:nvSpPr>
          <p:spPr>
            <a:xfrm>
              <a:off x="7112884" y="2053685"/>
              <a:ext cx="44302" cy="129298"/>
            </a:xfrm>
            <a:custGeom>
              <a:rect b="b" l="l" r="r" t="t"/>
              <a:pathLst>
                <a:path extrusionOk="0" h="1039" w="356">
                  <a:moveTo>
                    <a:pt x="1" y="1"/>
                  </a:moveTo>
                  <a:lnTo>
                    <a:pt x="1" y="53"/>
                  </a:lnTo>
                  <a:lnTo>
                    <a:pt x="1" y="80"/>
                  </a:lnTo>
                  <a:cubicBezTo>
                    <a:pt x="1" y="106"/>
                    <a:pt x="1" y="139"/>
                    <a:pt x="27" y="191"/>
                  </a:cubicBezTo>
                  <a:lnTo>
                    <a:pt x="27" y="218"/>
                  </a:lnTo>
                  <a:cubicBezTo>
                    <a:pt x="27" y="270"/>
                    <a:pt x="53" y="303"/>
                    <a:pt x="53" y="356"/>
                  </a:cubicBezTo>
                  <a:lnTo>
                    <a:pt x="112" y="546"/>
                  </a:lnTo>
                  <a:lnTo>
                    <a:pt x="165" y="710"/>
                  </a:lnTo>
                  <a:cubicBezTo>
                    <a:pt x="191" y="737"/>
                    <a:pt x="217" y="796"/>
                    <a:pt x="217" y="822"/>
                  </a:cubicBezTo>
                  <a:cubicBezTo>
                    <a:pt x="217" y="848"/>
                    <a:pt x="250" y="848"/>
                    <a:pt x="250" y="875"/>
                  </a:cubicBezTo>
                  <a:cubicBezTo>
                    <a:pt x="250" y="901"/>
                    <a:pt x="277" y="927"/>
                    <a:pt x="277" y="960"/>
                  </a:cubicBezTo>
                  <a:cubicBezTo>
                    <a:pt x="303" y="960"/>
                    <a:pt x="303" y="960"/>
                    <a:pt x="303" y="986"/>
                  </a:cubicBezTo>
                  <a:lnTo>
                    <a:pt x="329" y="1013"/>
                  </a:lnTo>
                  <a:lnTo>
                    <a:pt x="329" y="1039"/>
                  </a:lnTo>
                  <a:lnTo>
                    <a:pt x="355" y="1013"/>
                  </a:lnTo>
                  <a:lnTo>
                    <a:pt x="329" y="960"/>
                  </a:lnTo>
                  <a:lnTo>
                    <a:pt x="329" y="927"/>
                  </a:lnTo>
                  <a:lnTo>
                    <a:pt x="329" y="848"/>
                  </a:lnTo>
                  <a:cubicBezTo>
                    <a:pt x="329" y="822"/>
                    <a:pt x="303" y="822"/>
                    <a:pt x="303" y="796"/>
                  </a:cubicBezTo>
                  <a:cubicBezTo>
                    <a:pt x="303" y="763"/>
                    <a:pt x="303" y="710"/>
                    <a:pt x="277" y="684"/>
                  </a:cubicBezTo>
                  <a:lnTo>
                    <a:pt x="217" y="494"/>
                  </a:lnTo>
                  <a:lnTo>
                    <a:pt x="165" y="303"/>
                  </a:lnTo>
                  <a:cubicBezTo>
                    <a:pt x="139" y="270"/>
                    <a:pt x="139" y="244"/>
                    <a:pt x="112" y="191"/>
                  </a:cubicBezTo>
                  <a:lnTo>
                    <a:pt x="112" y="165"/>
                  </a:lnTo>
                  <a:cubicBezTo>
                    <a:pt x="86" y="139"/>
                    <a:pt x="86" y="106"/>
                    <a:pt x="53" y="80"/>
                  </a:cubicBezTo>
                  <a:lnTo>
                    <a:pt x="53" y="53"/>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41"/>
            <p:cNvSpPr/>
            <p:nvPr/>
          </p:nvSpPr>
          <p:spPr>
            <a:xfrm>
              <a:off x="7276404" y="2932764"/>
              <a:ext cx="31236" cy="224997"/>
            </a:xfrm>
            <a:custGeom>
              <a:rect b="b" l="l" r="r" t="t"/>
              <a:pathLst>
                <a:path extrusionOk="0" h="1808" w="251">
                  <a:moveTo>
                    <a:pt x="1" y="1"/>
                  </a:moveTo>
                  <a:lnTo>
                    <a:pt x="1" y="27"/>
                  </a:lnTo>
                  <a:lnTo>
                    <a:pt x="1" y="106"/>
                  </a:lnTo>
                  <a:cubicBezTo>
                    <a:pt x="1" y="139"/>
                    <a:pt x="27" y="165"/>
                    <a:pt x="27" y="218"/>
                  </a:cubicBezTo>
                  <a:cubicBezTo>
                    <a:pt x="27" y="244"/>
                    <a:pt x="27" y="270"/>
                    <a:pt x="53" y="303"/>
                  </a:cubicBezTo>
                  <a:cubicBezTo>
                    <a:pt x="53" y="356"/>
                    <a:pt x="53" y="408"/>
                    <a:pt x="86" y="467"/>
                  </a:cubicBezTo>
                  <a:lnTo>
                    <a:pt x="86" y="573"/>
                  </a:lnTo>
                  <a:cubicBezTo>
                    <a:pt x="113" y="684"/>
                    <a:pt x="113" y="796"/>
                    <a:pt x="139" y="901"/>
                  </a:cubicBezTo>
                  <a:lnTo>
                    <a:pt x="139" y="1230"/>
                  </a:lnTo>
                  <a:cubicBezTo>
                    <a:pt x="139" y="1256"/>
                    <a:pt x="139" y="1315"/>
                    <a:pt x="165" y="1341"/>
                  </a:cubicBezTo>
                  <a:lnTo>
                    <a:pt x="165" y="1506"/>
                  </a:lnTo>
                  <a:lnTo>
                    <a:pt x="165" y="1617"/>
                  </a:lnTo>
                  <a:cubicBezTo>
                    <a:pt x="165" y="1644"/>
                    <a:pt x="165" y="1696"/>
                    <a:pt x="139" y="1722"/>
                  </a:cubicBezTo>
                  <a:lnTo>
                    <a:pt x="139" y="1782"/>
                  </a:lnTo>
                  <a:cubicBezTo>
                    <a:pt x="139" y="1808"/>
                    <a:pt x="165" y="1808"/>
                    <a:pt x="165" y="1808"/>
                  </a:cubicBezTo>
                  <a:lnTo>
                    <a:pt x="191" y="1722"/>
                  </a:lnTo>
                  <a:lnTo>
                    <a:pt x="191" y="1696"/>
                  </a:lnTo>
                  <a:cubicBezTo>
                    <a:pt x="218" y="1644"/>
                    <a:pt x="218" y="1584"/>
                    <a:pt x="251" y="1506"/>
                  </a:cubicBezTo>
                  <a:lnTo>
                    <a:pt x="251" y="1230"/>
                  </a:lnTo>
                  <a:lnTo>
                    <a:pt x="251" y="901"/>
                  </a:lnTo>
                  <a:cubicBezTo>
                    <a:pt x="251" y="763"/>
                    <a:pt x="218" y="658"/>
                    <a:pt x="191" y="573"/>
                  </a:cubicBezTo>
                  <a:cubicBezTo>
                    <a:pt x="165" y="467"/>
                    <a:pt x="139" y="356"/>
                    <a:pt x="113" y="270"/>
                  </a:cubicBezTo>
                  <a:cubicBezTo>
                    <a:pt x="113" y="218"/>
                    <a:pt x="86" y="165"/>
                    <a:pt x="53" y="106"/>
                  </a:cubicBezTo>
                  <a:lnTo>
                    <a:pt x="53" y="80"/>
                  </a:lnTo>
                  <a:lnTo>
                    <a:pt x="27" y="27"/>
                  </a:ln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41"/>
            <p:cNvSpPr/>
            <p:nvPr/>
          </p:nvSpPr>
          <p:spPr>
            <a:xfrm>
              <a:off x="7211817" y="2492851"/>
              <a:ext cx="75414" cy="416393"/>
            </a:xfrm>
            <a:custGeom>
              <a:rect b="b" l="l" r="r" t="t"/>
              <a:pathLst>
                <a:path extrusionOk="0" h="3346" w="606">
                  <a:moveTo>
                    <a:pt x="1" y="0"/>
                  </a:moveTo>
                  <a:lnTo>
                    <a:pt x="1" y="138"/>
                  </a:lnTo>
                  <a:lnTo>
                    <a:pt x="1" y="224"/>
                  </a:lnTo>
                  <a:lnTo>
                    <a:pt x="1" y="520"/>
                  </a:lnTo>
                  <a:cubicBezTo>
                    <a:pt x="27" y="684"/>
                    <a:pt x="27" y="881"/>
                    <a:pt x="53" y="1072"/>
                  </a:cubicBezTo>
                  <a:cubicBezTo>
                    <a:pt x="80" y="1288"/>
                    <a:pt x="112" y="1479"/>
                    <a:pt x="139" y="1702"/>
                  </a:cubicBezTo>
                  <a:cubicBezTo>
                    <a:pt x="165" y="1893"/>
                    <a:pt x="218" y="2110"/>
                    <a:pt x="277" y="2300"/>
                  </a:cubicBezTo>
                  <a:cubicBezTo>
                    <a:pt x="303" y="2491"/>
                    <a:pt x="356" y="2655"/>
                    <a:pt x="408" y="2820"/>
                  </a:cubicBezTo>
                  <a:cubicBezTo>
                    <a:pt x="441" y="2958"/>
                    <a:pt x="467" y="3069"/>
                    <a:pt x="494" y="3148"/>
                  </a:cubicBezTo>
                  <a:lnTo>
                    <a:pt x="520" y="3207"/>
                  </a:lnTo>
                  <a:lnTo>
                    <a:pt x="572" y="3345"/>
                  </a:lnTo>
                  <a:lnTo>
                    <a:pt x="605" y="3345"/>
                  </a:lnTo>
                  <a:lnTo>
                    <a:pt x="546" y="3181"/>
                  </a:lnTo>
                  <a:cubicBezTo>
                    <a:pt x="546" y="3122"/>
                    <a:pt x="546" y="3069"/>
                    <a:pt x="520" y="3017"/>
                  </a:cubicBezTo>
                  <a:cubicBezTo>
                    <a:pt x="520" y="2931"/>
                    <a:pt x="494" y="2879"/>
                    <a:pt x="467" y="2820"/>
                  </a:cubicBezTo>
                  <a:cubicBezTo>
                    <a:pt x="467" y="2714"/>
                    <a:pt x="441" y="2603"/>
                    <a:pt x="408" y="2491"/>
                  </a:cubicBezTo>
                  <a:cubicBezTo>
                    <a:pt x="408" y="2438"/>
                    <a:pt x="382" y="2360"/>
                    <a:pt x="382" y="2274"/>
                  </a:cubicBezTo>
                  <a:cubicBezTo>
                    <a:pt x="329" y="2084"/>
                    <a:pt x="303" y="1893"/>
                    <a:pt x="277" y="1670"/>
                  </a:cubicBezTo>
                  <a:cubicBezTo>
                    <a:pt x="218" y="1453"/>
                    <a:pt x="191" y="1262"/>
                    <a:pt x="165" y="1072"/>
                  </a:cubicBezTo>
                  <a:cubicBezTo>
                    <a:pt x="165" y="986"/>
                    <a:pt x="139" y="907"/>
                    <a:pt x="139" y="822"/>
                  </a:cubicBezTo>
                  <a:cubicBezTo>
                    <a:pt x="112" y="717"/>
                    <a:pt x="112" y="631"/>
                    <a:pt x="80" y="520"/>
                  </a:cubicBezTo>
                  <a:cubicBezTo>
                    <a:pt x="80" y="467"/>
                    <a:pt x="80" y="388"/>
                    <a:pt x="53" y="329"/>
                  </a:cubicBezTo>
                  <a:lnTo>
                    <a:pt x="53" y="138"/>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41"/>
            <p:cNvSpPr/>
            <p:nvPr/>
          </p:nvSpPr>
          <p:spPr>
            <a:xfrm>
              <a:off x="7160297" y="2766008"/>
              <a:ext cx="48409" cy="296179"/>
            </a:xfrm>
            <a:custGeom>
              <a:rect b="b" l="l" r="r" t="t"/>
              <a:pathLst>
                <a:path extrusionOk="0" h="2380" w="389">
                  <a:moveTo>
                    <a:pt x="34" y="0"/>
                  </a:moveTo>
                  <a:cubicBezTo>
                    <a:pt x="34" y="0"/>
                    <a:pt x="1" y="27"/>
                    <a:pt x="34" y="27"/>
                  </a:cubicBezTo>
                  <a:lnTo>
                    <a:pt x="34" y="0"/>
                  </a:lnTo>
                  <a:close/>
                  <a:moveTo>
                    <a:pt x="34" y="27"/>
                  </a:moveTo>
                  <a:lnTo>
                    <a:pt x="34" y="132"/>
                  </a:lnTo>
                  <a:cubicBezTo>
                    <a:pt x="60" y="165"/>
                    <a:pt x="60" y="191"/>
                    <a:pt x="60" y="243"/>
                  </a:cubicBezTo>
                  <a:lnTo>
                    <a:pt x="112" y="381"/>
                  </a:lnTo>
                  <a:cubicBezTo>
                    <a:pt x="112" y="460"/>
                    <a:pt x="139" y="546"/>
                    <a:pt x="165" y="625"/>
                  </a:cubicBezTo>
                  <a:lnTo>
                    <a:pt x="165" y="763"/>
                  </a:lnTo>
                  <a:cubicBezTo>
                    <a:pt x="198" y="901"/>
                    <a:pt x="224" y="1039"/>
                    <a:pt x="250" y="1177"/>
                  </a:cubicBezTo>
                  <a:cubicBezTo>
                    <a:pt x="250" y="1341"/>
                    <a:pt x="277" y="1479"/>
                    <a:pt x="277" y="1610"/>
                  </a:cubicBezTo>
                  <a:lnTo>
                    <a:pt x="277" y="1748"/>
                  </a:lnTo>
                  <a:cubicBezTo>
                    <a:pt x="303" y="1834"/>
                    <a:pt x="303" y="1913"/>
                    <a:pt x="303" y="1998"/>
                  </a:cubicBezTo>
                  <a:lnTo>
                    <a:pt x="303" y="2136"/>
                  </a:lnTo>
                  <a:lnTo>
                    <a:pt x="303" y="2267"/>
                  </a:lnTo>
                  <a:lnTo>
                    <a:pt x="303" y="2353"/>
                  </a:lnTo>
                  <a:lnTo>
                    <a:pt x="303" y="2379"/>
                  </a:lnTo>
                  <a:cubicBezTo>
                    <a:pt x="329" y="2379"/>
                    <a:pt x="329" y="2379"/>
                    <a:pt x="329" y="2353"/>
                  </a:cubicBezTo>
                  <a:lnTo>
                    <a:pt x="362" y="2267"/>
                  </a:lnTo>
                  <a:lnTo>
                    <a:pt x="362" y="2136"/>
                  </a:lnTo>
                  <a:cubicBezTo>
                    <a:pt x="388" y="2077"/>
                    <a:pt x="388" y="2051"/>
                    <a:pt x="388" y="1998"/>
                  </a:cubicBezTo>
                  <a:lnTo>
                    <a:pt x="388" y="1610"/>
                  </a:lnTo>
                  <a:cubicBezTo>
                    <a:pt x="388" y="1479"/>
                    <a:pt x="388" y="1315"/>
                    <a:pt x="362" y="1177"/>
                  </a:cubicBezTo>
                  <a:cubicBezTo>
                    <a:pt x="329" y="1012"/>
                    <a:pt x="303" y="874"/>
                    <a:pt x="277" y="736"/>
                  </a:cubicBezTo>
                  <a:cubicBezTo>
                    <a:pt x="250" y="598"/>
                    <a:pt x="224" y="460"/>
                    <a:pt x="198" y="355"/>
                  </a:cubicBezTo>
                  <a:cubicBezTo>
                    <a:pt x="165" y="329"/>
                    <a:pt x="139" y="270"/>
                    <a:pt x="139" y="217"/>
                  </a:cubicBezTo>
                  <a:cubicBezTo>
                    <a:pt x="112" y="165"/>
                    <a:pt x="86" y="132"/>
                    <a:pt x="86" y="105"/>
                  </a:cubicBezTo>
                  <a:lnTo>
                    <a:pt x="34" y="27"/>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41"/>
            <p:cNvSpPr/>
            <p:nvPr/>
          </p:nvSpPr>
          <p:spPr>
            <a:xfrm>
              <a:off x="7075301" y="2612194"/>
              <a:ext cx="54880" cy="317459"/>
            </a:xfrm>
            <a:custGeom>
              <a:rect b="b" l="l" r="r" t="t"/>
              <a:pathLst>
                <a:path extrusionOk="0" h="2551" w="441">
                  <a:moveTo>
                    <a:pt x="27" y="1"/>
                  </a:moveTo>
                  <a:lnTo>
                    <a:pt x="27" y="113"/>
                  </a:lnTo>
                  <a:lnTo>
                    <a:pt x="27" y="139"/>
                  </a:lnTo>
                  <a:cubicBezTo>
                    <a:pt x="27" y="218"/>
                    <a:pt x="0" y="303"/>
                    <a:pt x="27" y="415"/>
                  </a:cubicBezTo>
                  <a:cubicBezTo>
                    <a:pt x="27" y="546"/>
                    <a:pt x="27" y="658"/>
                    <a:pt x="59" y="822"/>
                  </a:cubicBezTo>
                  <a:cubicBezTo>
                    <a:pt x="59" y="987"/>
                    <a:pt x="86" y="1125"/>
                    <a:pt x="112" y="1289"/>
                  </a:cubicBezTo>
                  <a:cubicBezTo>
                    <a:pt x="165" y="1427"/>
                    <a:pt x="191" y="1565"/>
                    <a:pt x="224" y="1696"/>
                  </a:cubicBezTo>
                  <a:lnTo>
                    <a:pt x="250" y="1755"/>
                  </a:lnTo>
                  <a:cubicBezTo>
                    <a:pt x="250" y="1782"/>
                    <a:pt x="276" y="1834"/>
                    <a:pt x="276" y="1861"/>
                  </a:cubicBezTo>
                  <a:cubicBezTo>
                    <a:pt x="303" y="1972"/>
                    <a:pt x="329" y="2058"/>
                    <a:pt x="355" y="2137"/>
                  </a:cubicBezTo>
                  <a:cubicBezTo>
                    <a:pt x="388" y="2275"/>
                    <a:pt x="388" y="2353"/>
                    <a:pt x="388" y="2413"/>
                  </a:cubicBezTo>
                  <a:cubicBezTo>
                    <a:pt x="414" y="2439"/>
                    <a:pt x="414" y="2465"/>
                    <a:pt x="414" y="2491"/>
                  </a:cubicBezTo>
                  <a:lnTo>
                    <a:pt x="414" y="2518"/>
                  </a:lnTo>
                  <a:lnTo>
                    <a:pt x="414" y="2551"/>
                  </a:lnTo>
                  <a:cubicBezTo>
                    <a:pt x="441" y="2551"/>
                    <a:pt x="441" y="2518"/>
                    <a:pt x="441" y="2518"/>
                  </a:cubicBezTo>
                  <a:lnTo>
                    <a:pt x="441" y="2491"/>
                  </a:lnTo>
                  <a:lnTo>
                    <a:pt x="441" y="2413"/>
                  </a:lnTo>
                  <a:cubicBezTo>
                    <a:pt x="441" y="2353"/>
                    <a:pt x="441" y="2248"/>
                    <a:pt x="414" y="2110"/>
                  </a:cubicBezTo>
                  <a:cubicBezTo>
                    <a:pt x="414" y="1972"/>
                    <a:pt x="388" y="1834"/>
                    <a:pt x="355" y="1696"/>
                  </a:cubicBezTo>
                  <a:lnTo>
                    <a:pt x="329" y="1670"/>
                  </a:lnTo>
                  <a:cubicBezTo>
                    <a:pt x="303" y="1532"/>
                    <a:pt x="276" y="1401"/>
                    <a:pt x="250" y="1263"/>
                  </a:cubicBezTo>
                  <a:cubicBezTo>
                    <a:pt x="191" y="1125"/>
                    <a:pt x="165" y="960"/>
                    <a:pt x="165" y="796"/>
                  </a:cubicBezTo>
                  <a:lnTo>
                    <a:pt x="138" y="711"/>
                  </a:lnTo>
                  <a:cubicBezTo>
                    <a:pt x="112" y="605"/>
                    <a:pt x="112" y="494"/>
                    <a:pt x="86" y="415"/>
                  </a:cubicBezTo>
                  <a:lnTo>
                    <a:pt x="86" y="277"/>
                  </a:lnTo>
                  <a:cubicBezTo>
                    <a:pt x="86" y="218"/>
                    <a:pt x="59" y="165"/>
                    <a:pt x="59" y="113"/>
                  </a:cubicBezTo>
                  <a:lnTo>
                    <a:pt x="5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41"/>
            <p:cNvSpPr/>
            <p:nvPr/>
          </p:nvSpPr>
          <p:spPr>
            <a:xfrm>
              <a:off x="7034359" y="2789652"/>
              <a:ext cx="23893" cy="463060"/>
            </a:xfrm>
            <a:custGeom>
              <a:rect b="b" l="l" r="r" t="t"/>
              <a:pathLst>
                <a:path extrusionOk="0" h="3721" w="192">
                  <a:moveTo>
                    <a:pt x="27" y="1"/>
                  </a:moveTo>
                  <a:cubicBezTo>
                    <a:pt x="27" y="1"/>
                    <a:pt x="1" y="1"/>
                    <a:pt x="27" y="27"/>
                  </a:cubicBezTo>
                  <a:lnTo>
                    <a:pt x="27" y="53"/>
                  </a:lnTo>
                  <a:lnTo>
                    <a:pt x="27" y="165"/>
                  </a:lnTo>
                  <a:cubicBezTo>
                    <a:pt x="60" y="270"/>
                    <a:pt x="60" y="435"/>
                    <a:pt x="60" y="599"/>
                  </a:cubicBezTo>
                  <a:lnTo>
                    <a:pt x="60" y="1013"/>
                  </a:lnTo>
                  <a:lnTo>
                    <a:pt x="60" y="1177"/>
                  </a:lnTo>
                  <a:lnTo>
                    <a:pt x="60" y="1861"/>
                  </a:lnTo>
                  <a:lnTo>
                    <a:pt x="86" y="2544"/>
                  </a:lnTo>
                  <a:lnTo>
                    <a:pt x="86" y="2932"/>
                  </a:lnTo>
                  <a:cubicBezTo>
                    <a:pt x="112" y="3010"/>
                    <a:pt x="112" y="3063"/>
                    <a:pt x="112" y="3122"/>
                  </a:cubicBezTo>
                  <a:lnTo>
                    <a:pt x="112" y="3424"/>
                  </a:lnTo>
                  <a:cubicBezTo>
                    <a:pt x="112" y="3477"/>
                    <a:pt x="112" y="3503"/>
                    <a:pt x="139" y="3556"/>
                  </a:cubicBezTo>
                  <a:lnTo>
                    <a:pt x="139" y="3694"/>
                  </a:lnTo>
                  <a:lnTo>
                    <a:pt x="139" y="3720"/>
                  </a:lnTo>
                  <a:cubicBezTo>
                    <a:pt x="165" y="3720"/>
                    <a:pt x="165" y="3720"/>
                    <a:pt x="165" y="3694"/>
                  </a:cubicBezTo>
                  <a:lnTo>
                    <a:pt x="165" y="3556"/>
                  </a:lnTo>
                  <a:lnTo>
                    <a:pt x="165" y="3424"/>
                  </a:lnTo>
                  <a:cubicBezTo>
                    <a:pt x="165" y="3339"/>
                    <a:pt x="191" y="3227"/>
                    <a:pt x="191" y="3122"/>
                  </a:cubicBezTo>
                  <a:lnTo>
                    <a:pt x="191" y="2932"/>
                  </a:lnTo>
                  <a:lnTo>
                    <a:pt x="191" y="2544"/>
                  </a:lnTo>
                  <a:lnTo>
                    <a:pt x="191" y="1861"/>
                  </a:lnTo>
                  <a:lnTo>
                    <a:pt x="165" y="1177"/>
                  </a:lnTo>
                  <a:cubicBezTo>
                    <a:pt x="165" y="987"/>
                    <a:pt x="165" y="796"/>
                    <a:pt x="139" y="573"/>
                  </a:cubicBezTo>
                  <a:cubicBezTo>
                    <a:pt x="139" y="408"/>
                    <a:pt x="112" y="270"/>
                    <a:pt x="86" y="165"/>
                  </a:cubicBezTo>
                  <a:cubicBezTo>
                    <a:pt x="60" y="106"/>
                    <a:pt x="60" y="80"/>
                    <a:pt x="60" y="5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41"/>
            <p:cNvSpPr/>
            <p:nvPr/>
          </p:nvSpPr>
          <p:spPr>
            <a:xfrm>
              <a:off x="7048297" y="3297513"/>
              <a:ext cx="30365" cy="98312"/>
            </a:xfrm>
            <a:custGeom>
              <a:rect b="b" l="l" r="r" t="t"/>
              <a:pathLst>
                <a:path extrusionOk="0" h="790" w="244">
                  <a:moveTo>
                    <a:pt x="0" y="1"/>
                  </a:moveTo>
                  <a:lnTo>
                    <a:pt x="0" y="53"/>
                  </a:lnTo>
                  <a:lnTo>
                    <a:pt x="0" y="79"/>
                  </a:lnTo>
                  <a:cubicBezTo>
                    <a:pt x="0" y="79"/>
                    <a:pt x="0" y="106"/>
                    <a:pt x="27" y="132"/>
                  </a:cubicBezTo>
                  <a:lnTo>
                    <a:pt x="27" y="191"/>
                  </a:lnTo>
                  <a:cubicBezTo>
                    <a:pt x="27" y="217"/>
                    <a:pt x="27" y="244"/>
                    <a:pt x="53" y="270"/>
                  </a:cubicBezTo>
                  <a:cubicBezTo>
                    <a:pt x="53" y="296"/>
                    <a:pt x="79" y="355"/>
                    <a:pt x="79" y="408"/>
                  </a:cubicBezTo>
                  <a:cubicBezTo>
                    <a:pt x="112" y="434"/>
                    <a:pt x="112" y="493"/>
                    <a:pt x="138" y="546"/>
                  </a:cubicBezTo>
                  <a:cubicBezTo>
                    <a:pt x="138" y="572"/>
                    <a:pt x="138" y="599"/>
                    <a:pt x="165" y="599"/>
                  </a:cubicBezTo>
                  <a:lnTo>
                    <a:pt x="165" y="658"/>
                  </a:lnTo>
                  <a:cubicBezTo>
                    <a:pt x="165" y="684"/>
                    <a:pt x="191" y="710"/>
                    <a:pt x="191" y="710"/>
                  </a:cubicBezTo>
                  <a:lnTo>
                    <a:pt x="191" y="737"/>
                  </a:lnTo>
                  <a:lnTo>
                    <a:pt x="217" y="763"/>
                  </a:lnTo>
                  <a:lnTo>
                    <a:pt x="217" y="789"/>
                  </a:lnTo>
                  <a:lnTo>
                    <a:pt x="244" y="789"/>
                  </a:lnTo>
                  <a:lnTo>
                    <a:pt x="244" y="763"/>
                  </a:lnTo>
                  <a:lnTo>
                    <a:pt x="244" y="737"/>
                  </a:lnTo>
                  <a:lnTo>
                    <a:pt x="244" y="710"/>
                  </a:lnTo>
                  <a:lnTo>
                    <a:pt x="244" y="625"/>
                  </a:lnTo>
                  <a:lnTo>
                    <a:pt x="244" y="599"/>
                  </a:lnTo>
                  <a:cubicBezTo>
                    <a:pt x="244" y="572"/>
                    <a:pt x="244" y="546"/>
                    <a:pt x="217" y="520"/>
                  </a:cubicBezTo>
                  <a:cubicBezTo>
                    <a:pt x="217" y="461"/>
                    <a:pt x="217" y="408"/>
                    <a:pt x="191" y="355"/>
                  </a:cubicBezTo>
                  <a:cubicBezTo>
                    <a:pt x="191" y="329"/>
                    <a:pt x="165" y="270"/>
                    <a:pt x="138" y="217"/>
                  </a:cubicBezTo>
                  <a:cubicBezTo>
                    <a:pt x="138" y="191"/>
                    <a:pt x="138" y="165"/>
                    <a:pt x="112" y="132"/>
                  </a:cubicBezTo>
                  <a:cubicBezTo>
                    <a:pt x="112" y="132"/>
                    <a:pt x="112" y="106"/>
                    <a:pt x="79" y="106"/>
                  </a:cubicBezTo>
                  <a:cubicBezTo>
                    <a:pt x="79" y="79"/>
                    <a:pt x="79" y="53"/>
                    <a:pt x="53" y="53"/>
                  </a:cubicBezTo>
                  <a:lnTo>
                    <a:pt x="53"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41"/>
            <p:cNvSpPr/>
            <p:nvPr/>
          </p:nvSpPr>
          <p:spPr>
            <a:xfrm>
              <a:off x="7072066" y="3068534"/>
              <a:ext cx="17298" cy="197992"/>
            </a:xfrm>
            <a:custGeom>
              <a:rect b="b" l="l" r="r" t="t"/>
              <a:pathLst>
                <a:path extrusionOk="0" h="1591" w="139">
                  <a:moveTo>
                    <a:pt x="53" y="1"/>
                  </a:moveTo>
                  <a:cubicBezTo>
                    <a:pt x="26" y="1"/>
                    <a:pt x="26" y="1"/>
                    <a:pt x="26" y="34"/>
                  </a:cubicBezTo>
                  <a:lnTo>
                    <a:pt x="26" y="86"/>
                  </a:lnTo>
                  <a:lnTo>
                    <a:pt x="26" y="139"/>
                  </a:lnTo>
                  <a:cubicBezTo>
                    <a:pt x="0" y="165"/>
                    <a:pt x="0" y="224"/>
                    <a:pt x="0" y="277"/>
                  </a:cubicBezTo>
                  <a:lnTo>
                    <a:pt x="0" y="329"/>
                  </a:lnTo>
                  <a:lnTo>
                    <a:pt x="0" y="526"/>
                  </a:lnTo>
                  <a:lnTo>
                    <a:pt x="0" y="796"/>
                  </a:lnTo>
                  <a:lnTo>
                    <a:pt x="26" y="1098"/>
                  </a:lnTo>
                  <a:cubicBezTo>
                    <a:pt x="26" y="1151"/>
                    <a:pt x="53" y="1210"/>
                    <a:pt x="53" y="1262"/>
                  </a:cubicBezTo>
                  <a:lnTo>
                    <a:pt x="53" y="1348"/>
                  </a:lnTo>
                  <a:cubicBezTo>
                    <a:pt x="85" y="1374"/>
                    <a:pt x="85" y="1427"/>
                    <a:pt x="85" y="1453"/>
                  </a:cubicBezTo>
                  <a:cubicBezTo>
                    <a:pt x="85" y="1479"/>
                    <a:pt x="112" y="1479"/>
                    <a:pt x="112" y="1512"/>
                  </a:cubicBezTo>
                  <a:lnTo>
                    <a:pt x="112" y="1565"/>
                  </a:lnTo>
                  <a:cubicBezTo>
                    <a:pt x="112" y="1591"/>
                    <a:pt x="112" y="1591"/>
                    <a:pt x="138" y="1591"/>
                  </a:cubicBezTo>
                  <a:lnTo>
                    <a:pt x="138" y="1565"/>
                  </a:lnTo>
                  <a:lnTo>
                    <a:pt x="138" y="1512"/>
                  </a:lnTo>
                  <a:lnTo>
                    <a:pt x="138" y="1453"/>
                  </a:lnTo>
                  <a:lnTo>
                    <a:pt x="138" y="1315"/>
                  </a:lnTo>
                  <a:lnTo>
                    <a:pt x="138" y="1236"/>
                  </a:lnTo>
                  <a:lnTo>
                    <a:pt x="138" y="1072"/>
                  </a:lnTo>
                  <a:lnTo>
                    <a:pt x="138" y="796"/>
                  </a:lnTo>
                  <a:lnTo>
                    <a:pt x="112" y="493"/>
                  </a:lnTo>
                  <a:cubicBezTo>
                    <a:pt x="112" y="467"/>
                    <a:pt x="112" y="415"/>
                    <a:pt x="85" y="362"/>
                  </a:cubicBezTo>
                  <a:lnTo>
                    <a:pt x="85" y="250"/>
                  </a:lnTo>
                  <a:lnTo>
                    <a:pt x="85" y="139"/>
                  </a:lnTo>
                  <a:cubicBezTo>
                    <a:pt x="85" y="112"/>
                    <a:pt x="53" y="112"/>
                    <a:pt x="53" y="86"/>
                  </a:cubicBezTo>
                  <a:lnTo>
                    <a:pt x="53" y="34"/>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41"/>
            <p:cNvSpPr/>
            <p:nvPr/>
          </p:nvSpPr>
          <p:spPr>
            <a:xfrm>
              <a:off x="7119479" y="2186219"/>
              <a:ext cx="34471" cy="207823"/>
            </a:xfrm>
            <a:custGeom>
              <a:rect b="b" l="l" r="r" t="t"/>
              <a:pathLst>
                <a:path extrusionOk="0" h="1670" w="277">
                  <a:moveTo>
                    <a:pt x="33" y="0"/>
                  </a:moveTo>
                  <a:lnTo>
                    <a:pt x="33" y="27"/>
                  </a:lnTo>
                  <a:cubicBezTo>
                    <a:pt x="33" y="59"/>
                    <a:pt x="0" y="59"/>
                    <a:pt x="0" y="86"/>
                  </a:cubicBezTo>
                  <a:cubicBezTo>
                    <a:pt x="0" y="138"/>
                    <a:pt x="0" y="191"/>
                    <a:pt x="33" y="276"/>
                  </a:cubicBezTo>
                  <a:cubicBezTo>
                    <a:pt x="59" y="329"/>
                    <a:pt x="59" y="388"/>
                    <a:pt x="59" y="441"/>
                  </a:cubicBezTo>
                  <a:cubicBezTo>
                    <a:pt x="86" y="467"/>
                    <a:pt x="86" y="493"/>
                    <a:pt x="86" y="552"/>
                  </a:cubicBezTo>
                  <a:cubicBezTo>
                    <a:pt x="112" y="631"/>
                    <a:pt x="138" y="743"/>
                    <a:pt x="138" y="822"/>
                  </a:cubicBezTo>
                  <a:cubicBezTo>
                    <a:pt x="164" y="933"/>
                    <a:pt x="164" y="1045"/>
                    <a:pt x="164" y="1124"/>
                  </a:cubicBezTo>
                  <a:lnTo>
                    <a:pt x="164" y="1236"/>
                  </a:lnTo>
                  <a:cubicBezTo>
                    <a:pt x="197" y="1288"/>
                    <a:pt x="197" y="1341"/>
                    <a:pt x="197" y="1400"/>
                  </a:cubicBezTo>
                  <a:lnTo>
                    <a:pt x="197" y="1505"/>
                  </a:lnTo>
                  <a:lnTo>
                    <a:pt x="197" y="1591"/>
                  </a:lnTo>
                  <a:lnTo>
                    <a:pt x="197" y="1643"/>
                  </a:lnTo>
                  <a:cubicBezTo>
                    <a:pt x="197" y="1669"/>
                    <a:pt x="224" y="1669"/>
                    <a:pt x="224" y="1669"/>
                  </a:cubicBezTo>
                  <a:lnTo>
                    <a:pt x="224" y="1643"/>
                  </a:lnTo>
                  <a:lnTo>
                    <a:pt x="250" y="1591"/>
                  </a:lnTo>
                  <a:lnTo>
                    <a:pt x="250" y="1564"/>
                  </a:lnTo>
                  <a:cubicBezTo>
                    <a:pt x="250" y="1505"/>
                    <a:pt x="276" y="1453"/>
                    <a:pt x="276" y="1400"/>
                  </a:cubicBezTo>
                  <a:lnTo>
                    <a:pt x="276" y="1341"/>
                  </a:lnTo>
                  <a:lnTo>
                    <a:pt x="276" y="1124"/>
                  </a:lnTo>
                  <a:cubicBezTo>
                    <a:pt x="276" y="1012"/>
                    <a:pt x="276" y="933"/>
                    <a:pt x="250" y="822"/>
                  </a:cubicBezTo>
                  <a:cubicBezTo>
                    <a:pt x="250" y="717"/>
                    <a:pt x="224" y="605"/>
                    <a:pt x="197" y="519"/>
                  </a:cubicBezTo>
                  <a:cubicBezTo>
                    <a:pt x="164" y="414"/>
                    <a:pt x="138" y="329"/>
                    <a:pt x="112" y="250"/>
                  </a:cubicBezTo>
                  <a:cubicBezTo>
                    <a:pt x="112" y="250"/>
                    <a:pt x="86" y="224"/>
                    <a:pt x="86" y="191"/>
                  </a:cubicBezTo>
                  <a:cubicBezTo>
                    <a:pt x="86" y="165"/>
                    <a:pt x="59" y="112"/>
                    <a:pt x="59" y="86"/>
                  </a:cubicBezTo>
                  <a:lnTo>
                    <a:pt x="59" y="27"/>
                  </a:lnTo>
                  <a:lnTo>
                    <a:pt x="5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41"/>
            <p:cNvSpPr/>
            <p:nvPr/>
          </p:nvSpPr>
          <p:spPr>
            <a:xfrm>
              <a:off x="7126821" y="2469082"/>
              <a:ext cx="30365" cy="265939"/>
            </a:xfrm>
            <a:custGeom>
              <a:rect b="b" l="l" r="r" t="t"/>
              <a:pathLst>
                <a:path extrusionOk="0" h="2137" w="244">
                  <a:moveTo>
                    <a:pt x="105" y="1"/>
                  </a:moveTo>
                  <a:lnTo>
                    <a:pt x="105" y="27"/>
                  </a:lnTo>
                  <a:lnTo>
                    <a:pt x="79" y="113"/>
                  </a:lnTo>
                  <a:lnTo>
                    <a:pt x="79" y="165"/>
                  </a:lnTo>
                  <a:cubicBezTo>
                    <a:pt x="53" y="191"/>
                    <a:pt x="53" y="277"/>
                    <a:pt x="53" y="356"/>
                  </a:cubicBezTo>
                  <a:cubicBezTo>
                    <a:pt x="27" y="467"/>
                    <a:pt x="27" y="579"/>
                    <a:pt x="0" y="684"/>
                  </a:cubicBezTo>
                  <a:lnTo>
                    <a:pt x="0" y="1098"/>
                  </a:lnTo>
                  <a:cubicBezTo>
                    <a:pt x="27" y="1236"/>
                    <a:pt x="27" y="1341"/>
                    <a:pt x="53" y="1479"/>
                  </a:cubicBezTo>
                  <a:cubicBezTo>
                    <a:pt x="79" y="1617"/>
                    <a:pt x="105" y="1729"/>
                    <a:pt x="105" y="1808"/>
                  </a:cubicBezTo>
                  <a:cubicBezTo>
                    <a:pt x="138" y="1893"/>
                    <a:pt x="165" y="1972"/>
                    <a:pt x="165" y="1999"/>
                  </a:cubicBezTo>
                  <a:lnTo>
                    <a:pt x="191" y="2058"/>
                  </a:lnTo>
                  <a:lnTo>
                    <a:pt x="217" y="2137"/>
                  </a:lnTo>
                  <a:lnTo>
                    <a:pt x="243" y="2137"/>
                  </a:lnTo>
                  <a:lnTo>
                    <a:pt x="217" y="2025"/>
                  </a:lnTo>
                  <a:lnTo>
                    <a:pt x="217" y="1920"/>
                  </a:lnTo>
                  <a:cubicBezTo>
                    <a:pt x="217" y="1893"/>
                    <a:pt x="191" y="1834"/>
                    <a:pt x="191" y="1808"/>
                  </a:cubicBezTo>
                  <a:cubicBezTo>
                    <a:pt x="191" y="1755"/>
                    <a:pt x="191" y="1670"/>
                    <a:pt x="165" y="1617"/>
                  </a:cubicBezTo>
                  <a:lnTo>
                    <a:pt x="165" y="1479"/>
                  </a:lnTo>
                  <a:cubicBezTo>
                    <a:pt x="165" y="1341"/>
                    <a:pt x="138" y="1203"/>
                    <a:pt x="138" y="1072"/>
                  </a:cubicBezTo>
                  <a:cubicBezTo>
                    <a:pt x="138" y="960"/>
                    <a:pt x="138" y="822"/>
                    <a:pt x="105" y="684"/>
                  </a:cubicBezTo>
                  <a:lnTo>
                    <a:pt x="105" y="546"/>
                  </a:lnTo>
                  <a:lnTo>
                    <a:pt x="105" y="356"/>
                  </a:lnTo>
                  <a:cubicBezTo>
                    <a:pt x="138" y="303"/>
                    <a:pt x="138" y="277"/>
                    <a:pt x="138" y="251"/>
                  </a:cubicBezTo>
                  <a:lnTo>
                    <a:pt x="138" y="113"/>
                  </a:lnTo>
                  <a:lnTo>
                    <a:pt x="138" y="27"/>
                  </a:lnTo>
                  <a:cubicBezTo>
                    <a:pt x="138" y="27"/>
                    <a:pt x="138" y="1"/>
                    <a:pt x="1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41"/>
            <p:cNvSpPr/>
            <p:nvPr/>
          </p:nvSpPr>
          <p:spPr>
            <a:xfrm>
              <a:off x="7095710" y="2308797"/>
              <a:ext cx="37707" cy="480980"/>
            </a:xfrm>
            <a:custGeom>
              <a:rect b="b" l="l" r="r" t="t"/>
              <a:pathLst>
                <a:path extrusionOk="0" h="3865" w="303">
                  <a:moveTo>
                    <a:pt x="191" y="1"/>
                  </a:moveTo>
                  <a:lnTo>
                    <a:pt x="191" y="27"/>
                  </a:lnTo>
                  <a:lnTo>
                    <a:pt x="165" y="192"/>
                  </a:lnTo>
                  <a:cubicBezTo>
                    <a:pt x="165" y="224"/>
                    <a:pt x="165" y="251"/>
                    <a:pt x="139" y="303"/>
                  </a:cubicBezTo>
                  <a:cubicBezTo>
                    <a:pt x="139" y="389"/>
                    <a:pt x="112" y="494"/>
                    <a:pt x="112" y="606"/>
                  </a:cubicBezTo>
                  <a:lnTo>
                    <a:pt x="86" y="658"/>
                  </a:lnTo>
                  <a:cubicBezTo>
                    <a:pt x="86" y="822"/>
                    <a:pt x="60" y="1013"/>
                    <a:pt x="27" y="1236"/>
                  </a:cubicBezTo>
                  <a:cubicBezTo>
                    <a:pt x="27" y="1479"/>
                    <a:pt x="1" y="1729"/>
                    <a:pt x="1" y="1946"/>
                  </a:cubicBezTo>
                  <a:cubicBezTo>
                    <a:pt x="1" y="2196"/>
                    <a:pt x="1" y="2439"/>
                    <a:pt x="27" y="2656"/>
                  </a:cubicBezTo>
                  <a:cubicBezTo>
                    <a:pt x="60" y="2879"/>
                    <a:pt x="86" y="3070"/>
                    <a:pt x="112" y="3260"/>
                  </a:cubicBezTo>
                  <a:lnTo>
                    <a:pt x="112" y="3287"/>
                  </a:lnTo>
                  <a:cubicBezTo>
                    <a:pt x="112" y="3313"/>
                    <a:pt x="139" y="3372"/>
                    <a:pt x="139" y="3398"/>
                  </a:cubicBezTo>
                  <a:lnTo>
                    <a:pt x="165" y="3510"/>
                  </a:lnTo>
                  <a:cubicBezTo>
                    <a:pt x="191" y="3589"/>
                    <a:pt x="191" y="3641"/>
                    <a:pt x="224" y="3701"/>
                  </a:cubicBezTo>
                  <a:lnTo>
                    <a:pt x="277" y="3865"/>
                  </a:lnTo>
                  <a:lnTo>
                    <a:pt x="303" y="3865"/>
                  </a:lnTo>
                  <a:lnTo>
                    <a:pt x="277" y="3701"/>
                  </a:lnTo>
                  <a:cubicBezTo>
                    <a:pt x="250" y="3641"/>
                    <a:pt x="250" y="3563"/>
                    <a:pt x="224" y="3510"/>
                  </a:cubicBezTo>
                  <a:lnTo>
                    <a:pt x="224" y="3398"/>
                  </a:lnTo>
                  <a:lnTo>
                    <a:pt x="191" y="3260"/>
                  </a:lnTo>
                  <a:cubicBezTo>
                    <a:pt x="165" y="3096"/>
                    <a:pt x="165" y="2905"/>
                    <a:pt x="139" y="2715"/>
                  </a:cubicBezTo>
                  <a:lnTo>
                    <a:pt x="139" y="2656"/>
                  </a:lnTo>
                  <a:cubicBezTo>
                    <a:pt x="112" y="2439"/>
                    <a:pt x="112" y="2196"/>
                    <a:pt x="112" y="1946"/>
                  </a:cubicBezTo>
                  <a:cubicBezTo>
                    <a:pt x="139" y="1729"/>
                    <a:pt x="139" y="1479"/>
                    <a:pt x="139" y="1236"/>
                  </a:cubicBezTo>
                  <a:cubicBezTo>
                    <a:pt x="165" y="1151"/>
                    <a:pt x="165" y="1072"/>
                    <a:pt x="165" y="960"/>
                  </a:cubicBezTo>
                  <a:cubicBezTo>
                    <a:pt x="165" y="849"/>
                    <a:pt x="165" y="744"/>
                    <a:pt x="191" y="632"/>
                  </a:cubicBezTo>
                  <a:lnTo>
                    <a:pt x="224" y="192"/>
                  </a:lnTo>
                  <a:lnTo>
                    <a:pt x="224" y="27"/>
                  </a:lnTo>
                  <a:cubicBezTo>
                    <a:pt x="224" y="1"/>
                    <a:pt x="224" y="1"/>
                    <a:pt x="19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41"/>
            <p:cNvSpPr/>
            <p:nvPr/>
          </p:nvSpPr>
          <p:spPr>
            <a:xfrm>
              <a:off x="7116119" y="2949938"/>
              <a:ext cx="51645" cy="265939"/>
            </a:xfrm>
            <a:custGeom>
              <a:rect b="b" l="l" r="r" t="t"/>
              <a:pathLst>
                <a:path extrusionOk="0" h="2137" w="415">
                  <a:moveTo>
                    <a:pt x="86" y="1"/>
                  </a:moveTo>
                  <a:lnTo>
                    <a:pt x="60" y="80"/>
                  </a:lnTo>
                  <a:cubicBezTo>
                    <a:pt x="60" y="106"/>
                    <a:pt x="60" y="165"/>
                    <a:pt x="27" y="191"/>
                  </a:cubicBezTo>
                  <a:lnTo>
                    <a:pt x="27" y="329"/>
                  </a:lnTo>
                  <a:cubicBezTo>
                    <a:pt x="27" y="408"/>
                    <a:pt x="1" y="546"/>
                    <a:pt x="1" y="684"/>
                  </a:cubicBezTo>
                  <a:cubicBezTo>
                    <a:pt x="27" y="822"/>
                    <a:pt x="27" y="954"/>
                    <a:pt x="60" y="1092"/>
                  </a:cubicBezTo>
                  <a:cubicBezTo>
                    <a:pt x="60" y="1230"/>
                    <a:pt x="86" y="1368"/>
                    <a:pt x="139" y="1479"/>
                  </a:cubicBezTo>
                  <a:cubicBezTo>
                    <a:pt x="165" y="1611"/>
                    <a:pt x="224" y="1749"/>
                    <a:pt x="251" y="1834"/>
                  </a:cubicBezTo>
                  <a:cubicBezTo>
                    <a:pt x="277" y="1860"/>
                    <a:pt x="277" y="1913"/>
                    <a:pt x="303" y="1939"/>
                  </a:cubicBezTo>
                  <a:cubicBezTo>
                    <a:pt x="329" y="1998"/>
                    <a:pt x="329" y="2025"/>
                    <a:pt x="356" y="2051"/>
                  </a:cubicBezTo>
                  <a:lnTo>
                    <a:pt x="389" y="2136"/>
                  </a:lnTo>
                  <a:lnTo>
                    <a:pt x="415" y="2136"/>
                  </a:lnTo>
                  <a:lnTo>
                    <a:pt x="389" y="2025"/>
                  </a:lnTo>
                  <a:cubicBezTo>
                    <a:pt x="389" y="1998"/>
                    <a:pt x="389" y="1972"/>
                    <a:pt x="356" y="1939"/>
                  </a:cubicBezTo>
                  <a:lnTo>
                    <a:pt x="329" y="1808"/>
                  </a:lnTo>
                  <a:cubicBezTo>
                    <a:pt x="303" y="1722"/>
                    <a:pt x="277" y="1644"/>
                    <a:pt x="277" y="1558"/>
                  </a:cubicBezTo>
                  <a:cubicBezTo>
                    <a:pt x="251" y="1532"/>
                    <a:pt x="251" y="1506"/>
                    <a:pt x="251" y="1446"/>
                  </a:cubicBezTo>
                  <a:cubicBezTo>
                    <a:pt x="224" y="1341"/>
                    <a:pt x="191" y="1203"/>
                    <a:pt x="165" y="1065"/>
                  </a:cubicBezTo>
                  <a:cubicBezTo>
                    <a:pt x="139" y="927"/>
                    <a:pt x="139" y="822"/>
                    <a:pt x="113" y="684"/>
                  </a:cubicBezTo>
                  <a:lnTo>
                    <a:pt x="113" y="573"/>
                  </a:lnTo>
                  <a:lnTo>
                    <a:pt x="113" y="329"/>
                  </a:lnTo>
                  <a:lnTo>
                    <a:pt x="113" y="191"/>
                  </a:lnTo>
                  <a:lnTo>
                    <a:pt x="113" y="80"/>
                  </a:lnTo>
                  <a:lnTo>
                    <a:pt x="11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41"/>
            <p:cNvSpPr/>
            <p:nvPr/>
          </p:nvSpPr>
          <p:spPr>
            <a:xfrm>
              <a:off x="7317347" y="2196797"/>
              <a:ext cx="47538" cy="228357"/>
            </a:xfrm>
            <a:custGeom>
              <a:rect b="b" l="l" r="r" t="t"/>
              <a:pathLst>
                <a:path extrusionOk="0" h="1835" w="382">
                  <a:moveTo>
                    <a:pt x="0" y="1"/>
                  </a:moveTo>
                  <a:lnTo>
                    <a:pt x="0" y="80"/>
                  </a:lnTo>
                  <a:cubicBezTo>
                    <a:pt x="0" y="106"/>
                    <a:pt x="0" y="139"/>
                    <a:pt x="27" y="165"/>
                  </a:cubicBezTo>
                  <a:lnTo>
                    <a:pt x="27" y="303"/>
                  </a:lnTo>
                  <a:cubicBezTo>
                    <a:pt x="53" y="329"/>
                    <a:pt x="53" y="382"/>
                    <a:pt x="53" y="408"/>
                  </a:cubicBezTo>
                  <a:cubicBezTo>
                    <a:pt x="86" y="467"/>
                    <a:pt x="86" y="520"/>
                    <a:pt x="86" y="572"/>
                  </a:cubicBezTo>
                  <a:cubicBezTo>
                    <a:pt x="112" y="684"/>
                    <a:pt x="138" y="796"/>
                    <a:pt x="165" y="901"/>
                  </a:cubicBezTo>
                  <a:cubicBezTo>
                    <a:pt x="191" y="1013"/>
                    <a:pt x="191" y="1151"/>
                    <a:pt x="217" y="1230"/>
                  </a:cubicBezTo>
                  <a:cubicBezTo>
                    <a:pt x="250" y="1289"/>
                    <a:pt x="250" y="1341"/>
                    <a:pt x="250" y="1394"/>
                  </a:cubicBezTo>
                  <a:cubicBezTo>
                    <a:pt x="276" y="1453"/>
                    <a:pt x="276" y="1479"/>
                    <a:pt x="276" y="1532"/>
                  </a:cubicBezTo>
                  <a:cubicBezTo>
                    <a:pt x="303" y="1584"/>
                    <a:pt x="303" y="1617"/>
                    <a:pt x="303" y="1670"/>
                  </a:cubicBezTo>
                  <a:cubicBezTo>
                    <a:pt x="329" y="1696"/>
                    <a:pt x="329" y="1722"/>
                    <a:pt x="329" y="1722"/>
                  </a:cubicBezTo>
                  <a:lnTo>
                    <a:pt x="355" y="1808"/>
                  </a:lnTo>
                  <a:lnTo>
                    <a:pt x="355" y="1834"/>
                  </a:lnTo>
                  <a:lnTo>
                    <a:pt x="382" y="1808"/>
                  </a:lnTo>
                  <a:lnTo>
                    <a:pt x="382" y="1722"/>
                  </a:lnTo>
                  <a:cubicBezTo>
                    <a:pt x="382" y="1722"/>
                    <a:pt x="355" y="1696"/>
                    <a:pt x="355" y="1670"/>
                  </a:cubicBezTo>
                  <a:lnTo>
                    <a:pt x="355" y="1506"/>
                  </a:lnTo>
                  <a:lnTo>
                    <a:pt x="355" y="1453"/>
                  </a:lnTo>
                  <a:cubicBezTo>
                    <a:pt x="355" y="1394"/>
                    <a:pt x="355" y="1315"/>
                    <a:pt x="329" y="1230"/>
                  </a:cubicBezTo>
                  <a:cubicBezTo>
                    <a:pt x="329" y="1124"/>
                    <a:pt x="303" y="1013"/>
                    <a:pt x="276" y="875"/>
                  </a:cubicBezTo>
                  <a:cubicBezTo>
                    <a:pt x="250" y="763"/>
                    <a:pt x="217" y="658"/>
                    <a:pt x="191" y="546"/>
                  </a:cubicBezTo>
                  <a:cubicBezTo>
                    <a:pt x="191" y="467"/>
                    <a:pt x="165" y="408"/>
                    <a:pt x="138" y="329"/>
                  </a:cubicBezTo>
                  <a:lnTo>
                    <a:pt x="112" y="270"/>
                  </a:lnTo>
                  <a:cubicBezTo>
                    <a:pt x="112" y="218"/>
                    <a:pt x="86" y="165"/>
                    <a:pt x="53" y="106"/>
                  </a:cubicBezTo>
                  <a:lnTo>
                    <a:pt x="53" y="80"/>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41"/>
            <p:cNvSpPr/>
            <p:nvPr/>
          </p:nvSpPr>
          <p:spPr>
            <a:xfrm>
              <a:off x="7600335" y="2418433"/>
              <a:ext cx="71183" cy="245406"/>
            </a:xfrm>
            <a:custGeom>
              <a:rect b="b" l="l" r="r" t="t"/>
              <a:pathLst>
                <a:path extrusionOk="0" h="1972" w="572">
                  <a:moveTo>
                    <a:pt x="0" y="1"/>
                  </a:moveTo>
                  <a:lnTo>
                    <a:pt x="26" y="79"/>
                  </a:lnTo>
                  <a:cubicBezTo>
                    <a:pt x="53" y="106"/>
                    <a:pt x="53" y="132"/>
                    <a:pt x="79" y="191"/>
                  </a:cubicBezTo>
                  <a:lnTo>
                    <a:pt x="138" y="296"/>
                  </a:lnTo>
                  <a:cubicBezTo>
                    <a:pt x="164" y="355"/>
                    <a:pt x="164" y="434"/>
                    <a:pt x="191" y="520"/>
                  </a:cubicBezTo>
                  <a:cubicBezTo>
                    <a:pt x="217" y="546"/>
                    <a:pt x="217" y="572"/>
                    <a:pt x="243" y="598"/>
                  </a:cubicBezTo>
                  <a:cubicBezTo>
                    <a:pt x="276" y="710"/>
                    <a:pt x="329" y="848"/>
                    <a:pt x="355" y="953"/>
                  </a:cubicBezTo>
                  <a:cubicBezTo>
                    <a:pt x="381" y="1091"/>
                    <a:pt x="407" y="1203"/>
                    <a:pt x="440" y="1341"/>
                  </a:cubicBezTo>
                  <a:cubicBezTo>
                    <a:pt x="440" y="1367"/>
                    <a:pt x="467" y="1394"/>
                    <a:pt x="467" y="1446"/>
                  </a:cubicBezTo>
                  <a:cubicBezTo>
                    <a:pt x="467" y="1505"/>
                    <a:pt x="493" y="1584"/>
                    <a:pt x="493" y="1643"/>
                  </a:cubicBezTo>
                  <a:lnTo>
                    <a:pt x="519" y="1775"/>
                  </a:lnTo>
                  <a:lnTo>
                    <a:pt x="519" y="1886"/>
                  </a:lnTo>
                  <a:lnTo>
                    <a:pt x="545" y="1972"/>
                  </a:lnTo>
                  <a:lnTo>
                    <a:pt x="572" y="1972"/>
                  </a:lnTo>
                  <a:lnTo>
                    <a:pt x="572" y="1886"/>
                  </a:lnTo>
                  <a:lnTo>
                    <a:pt x="572" y="1775"/>
                  </a:lnTo>
                  <a:lnTo>
                    <a:pt x="572" y="1643"/>
                  </a:lnTo>
                  <a:cubicBezTo>
                    <a:pt x="572" y="1558"/>
                    <a:pt x="572" y="1420"/>
                    <a:pt x="545" y="1315"/>
                  </a:cubicBezTo>
                  <a:cubicBezTo>
                    <a:pt x="519" y="1177"/>
                    <a:pt x="493" y="1065"/>
                    <a:pt x="467" y="927"/>
                  </a:cubicBezTo>
                  <a:cubicBezTo>
                    <a:pt x="440" y="822"/>
                    <a:pt x="381" y="684"/>
                    <a:pt x="355" y="572"/>
                  </a:cubicBezTo>
                  <a:cubicBezTo>
                    <a:pt x="302" y="434"/>
                    <a:pt x="243" y="355"/>
                    <a:pt x="191" y="270"/>
                  </a:cubicBezTo>
                  <a:cubicBezTo>
                    <a:pt x="191" y="217"/>
                    <a:pt x="164" y="191"/>
                    <a:pt x="138" y="165"/>
                  </a:cubicBezTo>
                  <a:cubicBezTo>
                    <a:pt x="112" y="106"/>
                    <a:pt x="79" y="79"/>
                    <a:pt x="79" y="53"/>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41"/>
            <p:cNvSpPr/>
            <p:nvPr/>
          </p:nvSpPr>
          <p:spPr>
            <a:xfrm>
              <a:off x="7600335" y="2360317"/>
              <a:ext cx="34471" cy="64836"/>
            </a:xfrm>
            <a:custGeom>
              <a:rect b="b" l="l" r="r" t="t"/>
              <a:pathLst>
                <a:path extrusionOk="0" h="521" w="277">
                  <a:moveTo>
                    <a:pt x="0" y="1"/>
                  </a:moveTo>
                  <a:lnTo>
                    <a:pt x="0" y="27"/>
                  </a:lnTo>
                  <a:lnTo>
                    <a:pt x="0" y="54"/>
                  </a:lnTo>
                  <a:lnTo>
                    <a:pt x="0" y="106"/>
                  </a:lnTo>
                  <a:cubicBezTo>
                    <a:pt x="0" y="106"/>
                    <a:pt x="0" y="139"/>
                    <a:pt x="26" y="139"/>
                  </a:cubicBezTo>
                  <a:lnTo>
                    <a:pt x="26" y="192"/>
                  </a:lnTo>
                  <a:lnTo>
                    <a:pt x="79" y="270"/>
                  </a:lnTo>
                  <a:lnTo>
                    <a:pt x="138" y="382"/>
                  </a:lnTo>
                  <a:lnTo>
                    <a:pt x="164" y="408"/>
                  </a:lnTo>
                  <a:cubicBezTo>
                    <a:pt x="164" y="435"/>
                    <a:pt x="191" y="435"/>
                    <a:pt x="191" y="435"/>
                  </a:cubicBezTo>
                  <a:cubicBezTo>
                    <a:pt x="191" y="468"/>
                    <a:pt x="217" y="468"/>
                    <a:pt x="217" y="468"/>
                  </a:cubicBezTo>
                  <a:cubicBezTo>
                    <a:pt x="217" y="494"/>
                    <a:pt x="217" y="494"/>
                    <a:pt x="243" y="494"/>
                  </a:cubicBezTo>
                  <a:lnTo>
                    <a:pt x="243" y="520"/>
                  </a:lnTo>
                  <a:lnTo>
                    <a:pt x="276" y="520"/>
                  </a:lnTo>
                  <a:lnTo>
                    <a:pt x="276" y="494"/>
                  </a:lnTo>
                  <a:lnTo>
                    <a:pt x="276" y="468"/>
                  </a:lnTo>
                  <a:cubicBezTo>
                    <a:pt x="276" y="435"/>
                    <a:pt x="276" y="408"/>
                    <a:pt x="243" y="408"/>
                  </a:cubicBezTo>
                  <a:lnTo>
                    <a:pt x="243" y="382"/>
                  </a:lnTo>
                  <a:cubicBezTo>
                    <a:pt x="243" y="356"/>
                    <a:pt x="243" y="330"/>
                    <a:pt x="217" y="330"/>
                  </a:cubicBezTo>
                  <a:lnTo>
                    <a:pt x="191" y="218"/>
                  </a:lnTo>
                  <a:lnTo>
                    <a:pt x="138" y="139"/>
                  </a:lnTo>
                  <a:cubicBezTo>
                    <a:pt x="112" y="106"/>
                    <a:pt x="112" y="106"/>
                    <a:pt x="112" y="80"/>
                  </a:cubicBezTo>
                  <a:lnTo>
                    <a:pt x="79" y="80"/>
                  </a:lnTo>
                  <a:cubicBezTo>
                    <a:pt x="53" y="54"/>
                    <a:pt x="53" y="54"/>
                    <a:pt x="53" y="27"/>
                  </a:cubicBezTo>
                  <a:lnTo>
                    <a:pt x="26" y="27"/>
                  </a:ln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41"/>
            <p:cNvSpPr/>
            <p:nvPr/>
          </p:nvSpPr>
          <p:spPr>
            <a:xfrm>
              <a:off x="7150466" y="1968689"/>
              <a:ext cx="463807" cy="292819"/>
            </a:xfrm>
            <a:custGeom>
              <a:rect b="b" l="l" r="r" t="t"/>
              <a:pathLst>
                <a:path extrusionOk="0" h="2353" w="3727">
                  <a:moveTo>
                    <a:pt x="27" y="0"/>
                  </a:moveTo>
                  <a:cubicBezTo>
                    <a:pt x="1" y="0"/>
                    <a:pt x="27" y="0"/>
                    <a:pt x="27" y="27"/>
                  </a:cubicBezTo>
                  <a:lnTo>
                    <a:pt x="191" y="79"/>
                  </a:lnTo>
                  <a:cubicBezTo>
                    <a:pt x="277" y="105"/>
                    <a:pt x="356" y="165"/>
                    <a:pt x="467" y="217"/>
                  </a:cubicBezTo>
                  <a:cubicBezTo>
                    <a:pt x="520" y="217"/>
                    <a:pt x="573" y="243"/>
                    <a:pt x="658" y="296"/>
                  </a:cubicBezTo>
                  <a:cubicBezTo>
                    <a:pt x="849" y="381"/>
                    <a:pt x="1065" y="460"/>
                    <a:pt x="1289" y="598"/>
                  </a:cubicBezTo>
                  <a:cubicBezTo>
                    <a:pt x="1532" y="710"/>
                    <a:pt x="1755" y="848"/>
                    <a:pt x="1972" y="1012"/>
                  </a:cubicBezTo>
                  <a:cubicBezTo>
                    <a:pt x="2137" y="1150"/>
                    <a:pt x="2301" y="1282"/>
                    <a:pt x="2465" y="1446"/>
                  </a:cubicBezTo>
                  <a:cubicBezTo>
                    <a:pt x="2491" y="1479"/>
                    <a:pt x="2518" y="1505"/>
                    <a:pt x="2577" y="1531"/>
                  </a:cubicBezTo>
                  <a:cubicBezTo>
                    <a:pt x="2741" y="1696"/>
                    <a:pt x="2905" y="1834"/>
                    <a:pt x="3122" y="1998"/>
                  </a:cubicBezTo>
                  <a:cubicBezTo>
                    <a:pt x="3286" y="2103"/>
                    <a:pt x="3451" y="2189"/>
                    <a:pt x="3530" y="2241"/>
                  </a:cubicBezTo>
                  <a:cubicBezTo>
                    <a:pt x="3641" y="2300"/>
                    <a:pt x="3694" y="2327"/>
                    <a:pt x="3694" y="2327"/>
                  </a:cubicBezTo>
                  <a:lnTo>
                    <a:pt x="3727" y="2353"/>
                  </a:lnTo>
                  <a:lnTo>
                    <a:pt x="3727" y="2327"/>
                  </a:lnTo>
                  <a:cubicBezTo>
                    <a:pt x="3727" y="2327"/>
                    <a:pt x="3668" y="2267"/>
                    <a:pt x="3562" y="2215"/>
                  </a:cubicBezTo>
                  <a:cubicBezTo>
                    <a:pt x="3451" y="2136"/>
                    <a:pt x="3313" y="2051"/>
                    <a:pt x="3175" y="1913"/>
                  </a:cubicBezTo>
                  <a:cubicBezTo>
                    <a:pt x="3010" y="1807"/>
                    <a:pt x="2846" y="1669"/>
                    <a:pt x="2629" y="1446"/>
                  </a:cubicBezTo>
                  <a:lnTo>
                    <a:pt x="2544" y="1367"/>
                  </a:lnTo>
                  <a:cubicBezTo>
                    <a:pt x="2380" y="1203"/>
                    <a:pt x="2215" y="1039"/>
                    <a:pt x="2025" y="901"/>
                  </a:cubicBezTo>
                  <a:cubicBezTo>
                    <a:pt x="1834" y="763"/>
                    <a:pt x="1591" y="625"/>
                    <a:pt x="1341" y="493"/>
                  </a:cubicBezTo>
                  <a:cubicBezTo>
                    <a:pt x="1098" y="381"/>
                    <a:pt x="875" y="270"/>
                    <a:pt x="684" y="217"/>
                  </a:cubicBezTo>
                  <a:cubicBezTo>
                    <a:pt x="546" y="165"/>
                    <a:pt x="408" y="105"/>
                    <a:pt x="303" y="79"/>
                  </a:cubicBezTo>
                  <a:cubicBezTo>
                    <a:pt x="277" y="53"/>
                    <a:pt x="244" y="53"/>
                    <a:pt x="218" y="53"/>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41"/>
            <p:cNvSpPr/>
            <p:nvPr/>
          </p:nvSpPr>
          <p:spPr>
            <a:xfrm>
              <a:off x="7078537" y="3436518"/>
              <a:ext cx="24640" cy="197992"/>
            </a:xfrm>
            <a:custGeom>
              <a:rect b="b" l="l" r="r" t="t"/>
              <a:pathLst>
                <a:path extrusionOk="0" h="1591" w="198">
                  <a:moveTo>
                    <a:pt x="1" y="1"/>
                  </a:moveTo>
                  <a:lnTo>
                    <a:pt x="1" y="86"/>
                  </a:lnTo>
                  <a:lnTo>
                    <a:pt x="1" y="112"/>
                  </a:lnTo>
                  <a:lnTo>
                    <a:pt x="1" y="250"/>
                  </a:lnTo>
                  <a:lnTo>
                    <a:pt x="1" y="329"/>
                  </a:lnTo>
                  <a:lnTo>
                    <a:pt x="1" y="494"/>
                  </a:lnTo>
                  <a:lnTo>
                    <a:pt x="33" y="796"/>
                  </a:lnTo>
                  <a:lnTo>
                    <a:pt x="60" y="1098"/>
                  </a:lnTo>
                  <a:cubicBezTo>
                    <a:pt x="60" y="1151"/>
                    <a:pt x="86" y="1210"/>
                    <a:pt x="86" y="1262"/>
                  </a:cubicBezTo>
                  <a:cubicBezTo>
                    <a:pt x="86" y="1289"/>
                    <a:pt x="86" y="1315"/>
                    <a:pt x="112" y="1348"/>
                  </a:cubicBezTo>
                  <a:lnTo>
                    <a:pt x="112" y="1479"/>
                  </a:lnTo>
                  <a:cubicBezTo>
                    <a:pt x="139" y="1479"/>
                    <a:pt x="139" y="1512"/>
                    <a:pt x="139" y="1512"/>
                  </a:cubicBezTo>
                  <a:lnTo>
                    <a:pt x="139" y="1591"/>
                  </a:lnTo>
                  <a:lnTo>
                    <a:pt x="165" y="1591"/>
                  </a:lnTo>
                  <a:lnTo>
                    <a:pt x="165" y="1512"/>
                  </a:lnTo>
                  <a:lnTo>
                    <a:pt x="165" y="1453"/>
                  </a:lnTo>
                  <a:cubicBezTo>
                    <a:pt x="198" y="1427"/>
                    <a:pt x="198" y="1374"/>
                    <a:pt x="198" y="1348"/>
                  </a:cubicBezTo>
                  <a:cubicBezTo>
                    <a:pt x="165" y="1315"/>
                    <a:pt x="165" y="1289"/>
                    <a:pt x="165" y="1262"/>
                  </a:cubicBezTo>
                  <a:lnTo>
                    <a:pt x="165" y="1072"/>
                  </a:lnTo>
                  <a:lnTo>
                    <a:pt x="165" y="796"/>
                  </a:lnTo>
                  <a:lnTo>
                    <a:pt x="112" y="494"/>
                  </a:lnTo>
                  <a:lnTo>
                    <a:pt x="112" y="329"/>
                  </a:lnTo>
                  <a:cubicBezTo>
                    <a:pt x="86" y="303"/>
                    <a:pt x="86" y="277"/>
                    <a:pt x="86" y="250"/>
                  </a:cubicBezTo>
                  <a:cubicBezTo>
                    <a:pt x="86" y="198"/>
                    <a:pt x="86" y="165"/>
                    <a:pt x="60" y="112"/>
                  </a:cubicBezTo>
                  <a:lnTo>
                    <a:pt x="60" y="60"/>
                  </a:ln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41"/>
            <p:cNvSpPr/>
            <p:nvPr/>
          </p:nvSpPr>
          <p:spPr>
            <a:xfrm>
              <a:off x="7416280" y="2196797"/>
              <a:ext cx="112125" cy="377939"/>
            </a:xfrm>
            <a:custGeom>
              <a:rect b="b" l="l" r="r" t="t"/>
              <a:pathLst>
                <a:path extrusionOk="0" h="3037" w="901">
                  <a:moveTo>
                    <a:pt x="1" y="1"/>
                  </a:moveTo>
                  <a:lnTo>
                    <a:pt x="1" y="27"/>
                  </a:lnTo>
                  <a:lnTo>
                    <a:pt x="53" y="165"/>
                  </a:lnTo>
                  <a:lnTo>
                    <a:pt x="191" y="494"/>
                  </a:lnTo>
                  <a:cubicBezTo>
                    <a:pt x="217" y="572"/>
                    <a:pt x="244" y="658"/>
                    <a:pt x="303" y="763"/>
                  </a:cubicBezTo>
                  <a:cubicBezTo>
                    <a:pt x="329" y="822"/>
                    <a:pt x="355" y="901"/>
                    <a:pt x="382" y="960"/>
                  </a:cubicBezTo>
                  <a:cubicBezTo>
                    <a:pt x="467" y="1151"/>
                    <a:pt x="520" y="1341"/>
                    <a:pt x="572" y="1506"/>
                  </a:cubicBezTo>
                  <a:cubicBezTo>
                    <a:pt x="631" y="1696"/>
                    <a:pt x="684" y="1887"/>
                    <a:pt x="737" y="2051"/>
                  </a:cubicBezTo>
                  <a:lnTo>
                    <a:pt x="737" y="2077"/>
                  </a:lnTo>
                  <a:cubicBezTo>
                    <a:pt x="769" y="2242"/>
                    <a:pt x="796" y="2406"/>
                    <a:pt x="822" y="2544"/>
                  </a:cubicBezTo>
                  <a:lnTo>
                    <a:pt x="822" y="2655"/>
                  </a:lnTo>
                  <a:lnTo>
                    <a:pt x="848" y="2734"/>
                  </a:lnTo>
                  <a:lnTo>
                    <a:pt x="848" y="2899"/>
                  </a:lnTo>
                  <a:lnTo>
                    <a:pt x="848" y="3037"/>
                  </a:lnTo>
                  <a:lnTo>
                    <a:pt x="874" y="3037"/>
                  </a:lnTo>
                  <a:lnTo>
                    <a:pt x="901" y="2899"/>
                  </a:lnTo>
                  <a:lnTo>
                    <a:pt x="901" y="2734"/>
                  </a:lnTo>
                  <a:lnTo>
                    <a:pt x="901" y="2655"/>
                  </a:lnTo>
                  <a:lnTo>
                    <a:pt x="901" y="2544"/>
                  </a:lnTo>
                  <a:cubicBezTo>
                    <a:pt x="901" y="2379"/>
                    <a:pt x="874" y="2189"/>
                    <a:pt x="848" y="2025"/>
                  </a:cubicBezTo>
                  <a:cubicBezTo>
                    <a:pt x="796" y="1860"/>
                    <a:pt x="769" y="1670"/>
                    <a:pt x="684" y="1453"/>
                  </a:cubicBezTo>
                  <a:cubicBezTo>
                    <a:pt x="631" y="1289"/>
                    <a:pt x="572" y="1124"/>
                    <a:pt x="467" y="901"/>
                  </a:cubicBezTo>
                  <a:cubicBezTo>
                    <a:pt x="408" y="737"/>
                    <a:pt x="329" y="599"/>
                    <a:pt x="277" y="467"/>
                  </a:cubicBezTo>
                  <a:lnTo>
                    <a:pt x="244" y="467"/>
                  </a:lnTo>
                  <a:cubicBezTo>
                    <a:pt x="217" y="356"/>
                    <a:pt x="165" y="270"/>
                    <a:pt x="139" y="218"/>
                  </a:cubicBezTo>
                  <a:cubicBezTo>
                    <a:pt x="112" y="191"/>
                    <a:pt x="112" y="165"/>
                    <a:pt x="79" y="139"/>
                  </a:cubicBezTo>
                  <a:lnTo>
                    <a:pt x="27" y="27"/>
                  </a:lnTo>
                  <a:cubicBezTo>
                    <a:pt x="27" y="27"/>
                    <a:pt x="27" y="1"/>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41"/>
            <p:cNvSpPr/>
            <p:nvPr/>
          </p:nvSpPr>
          <p:spPr>
            <a:xfrm>
              <a:off x="7655090" y="2288388"/>
              <a:ext cx="98187" cy="95823"/>
            </a:xfrm>
            <a:custGeom>
              <a:rect b="b" l="l" r="r" t="t"/>
              <a:pathLst>
                <a:path extrusionOk="0" h="770" w="789">
                  <a:moveTo>
                    <a:pt x="27" y="1"/>
                  </a:moveTo>
                  <a:cubicBezTo>
                    <a:pt x="27" y="1"/>
                    <a:pt x="0" y="1"/>
                    <a:pt x="0" y="27"/>
                  </a:cubicBezTo>
                  <a:lnTo>
                    <a:pt x="53" y="60"/>
                  </a:lnTo>
                  <a:cubicBezTo>
                    <a:pt x="53" y="86"/>
                    <a:pt x="79" y="86"/>
                    <a:pt x="105" y="112"/>
                  </a:cubicBezTo>
                  <a:lnTo>
                    <a:pt x="132" y="139"/>
                  </a:lnTo>
                  <a:cubicBezTo>
                    <a:pt x="165" y="165"/>
                    <a:pt x="191" y="165"/>
                    <a:pt x="217" y="191"/>
                  </a:cubicBezTo>
                  <a:cubicBezTo>
                    <a:pt x="243" y="224"/>
                    <a:pt x="270" y="224"/>
                    <a:pt x="270" y="250"/>
                  </a:cubicBezTo>
                  <a:cubicBezTo>
                    <a:pt x="329" y="277"/>
                    <a:pt x="381" y="329"/>
                    <a:pt x="408" y="388"/>
                  </a:cubicBezTo>
                  <a:cubicBezTo>
                    <a:pt x="460" y="415"/>
                    <a:pt x="519" y="467"/>
                    <a:pt x="546" y="520"/>
                  </a:cubicBezTo>
                  <a:cubicBezTo>
                    <a:pt x="572" y="520"/>
                    <a:pt x="598" y="553"/>
                    <a:pt x="598" y="579"/>
                  </a:cubicBezTo>
                  <a:cubicBezTo>
                    <a:pt x="625" y="605"/>
                    <a:pt x="657" y="605"/>
                    <a:pt x="684" y="632"/>
                  </a:cubicBezTo>
                  <a:cubicBezTo>
                    <a:pt x="684" y="658"/>
                    <a:pt x="710" y="658"/>
                    <a:pt x="710" y="684"/>
                  </a:cubicBezTo>
                  <a:cubicBezTo>
                    <a:pt x="736" y="717"/>
                    <a:pt x="736" y="717"/>
                    <a:pt x="736" y="743"/>
                  </a:cubicBezTo>
                  <a:lnTo>
                    <a:pt x="789" y="770"/>
                  </a:lnTo>
                  <a:lnTo>
                    <a:pt x="789" y="743"/>
                  </a:lnTo>
                  <a:lnTo>
                    <a:pt x="789" y="717"/>
                  </a:lnTo>
                  <a:lnTo>
                    <a:pt x="789" y="684"/>
                  </a:lnTo>
                  <a:cubicBezTo>
                    <a:pt x="763" y="658"/>
                    <a:pt x="763" y="632"/>
                    <a:pt x="736" y="605"/>
                  </a:cubicBezTo>
                  <a:cubicBezTo>
                    <a:pt x="710" y="553"/>
                    <a:pt x="684" y="494"/>
                    <a:pt x="657" y="441"/>
                  </a:cubicBezTo>
                  <a:cubicBezTo>
                    <a:pt x="598" y="388"/>
                    <a:pt x="546" y="329"/>
                    <a:pt x="519" y="277"/>
                  </a:cubicBezTo>
                  <a:cubicBezTo>
                    <a:pt x="460" y="250"/>
                    <a:pt x="408" y="191"/>
                    <a:pt x="355" y="165"/>
                  </a:cubicBezTo>
                  <a:cubicBezTo>
                    <a:pt x="296" y="112"/>
                    <a:pt x="243" y="86"/>
                    <a:pt x="191" y="86"/>
                  </a:cubicBezTo>
                  <a:cubicBezTo>
                    <a:pt x="165" y="60"/>
                    <a:pt x="105" y="27"/>
                    <a:pt x="79"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41"/>
            <p:cNvSpPr/>
            <p:nvPr/>
          </p:nvSpPr>
          <p:spPr>
            <a:xfrm>
              <a:off x="7507872" y="2254912"/>
              <a:ext cx="51645" cy="77778"/>
            </a:xfrm>
            <a:custGeom>
              <a:rect b="b" l="l" r="r" t="t"/>
              <a:pathLst>
                <a:path extrusionOk="0" h="625" w="415">
                  <a:moveTo>
                    <a:pt x="33" y="0"/>
                  </a:moveTo>
                  <a:lnTo>
                    <a:pt x="1" y="27"/>
                  </a:lnTo>
                  <a:lnTo>
                    <a:pt x="33" y="53"/>
                  </a:lnTo>
                  <a:lnTo>
                    <a:pt x="33" y="79"/>
                  </a:lnTo>
                  <a:cubicBezTo>
                    <a:pt x="33" y="105"/>
                    <a:pt x="60" y="105"/>
                    <a:pt x="60" y="132"/>
                  </a:cubicBezTo>
                  <a:cubicBezTo>
                    <a:pt x="60" y="132"/>
                    <a:pt x="60" y="165"/>
                    <a:pt x="86" y="165"/>
                  </a:cubicBezTo>
                  <a:cubicBezTo>
                    <a:pt x="86" y="191"/>
                    <a:pt x="86" y="217"/>
                    <a:pt x="112" y="243"/>
                  </a:cubicBezTo>
                  <a:lnTo>
                    <a:pt x="165" y="355"/>
                  </a:lnTo>
                  <a:lnTo>
                    <a:pt x="250" y="460"/>
                  </a:lnTo>
                  <a:cubicBezTo>
                    <a:pt x="250" y="493"/>
                    <a:pt x="276" y="493"/>
                    <a:pt x="303" y="519"/>
                  </a:cubicBezTo>
                  <a:lnTo>
                    <a:pt x="303" y="546"/>
                  </a:lnTo>
                  <a:cubicBezTo>
                    <a:pt x="329" y="572"/>
                    <a:pt x="329" y="572"/>
                    <a:pt x="362" y="598"/>
                  </a:cubicBezTo>
                  <a:lnTo>
                    <a:pt x="388" y="625"/>
                  </a:lnTo>
                  <a:lnTo>
                    <a:pt x="414" y="625"/>
                  </a:lnTo>
                  <a:lnTo>
                    <a:pt x="414" y="598"/>
                  </a:lnTo>
                  <a:lnTo>
                    <a:pt x="414" y="572"/>
                  </a:lnTo>
                  <a:cubicBezTo>
                    <a:pt x="414" y="546"/>
                    <a:pt x="388" y="546"/>
                    <a:pt x="388" y="519"/>
                  </a:cubicBezTo>
                  <a:lnTo>
                    <a:pt x="388" y="493"/>
                  </a:lnTo>
                  <a:cubicBezTo>
                    <a:pt x="362" y="460"/>
                    <a:pt x="362" y="434"/>
                    <a:pt x="329" y="408"/>
                  </a:cubicBezTo>
                  <a:lnTo>
                    <a:pt x="276" y="270"/>
                  </a:lnTo>
                  <a:lnTo>
                    <a:pt x="198" y="191"/>
                  </a:lnTo>
                  <a:cubicBezTo>
                    <a:pt x="198" y="165"/>
                    <a:pt x="165" y="132"/>
                    <a:pt x="138" y="105"/>
                  </a:cubicBezTo>
                  <a:lnTo>
                    <a:pt x="112" y="79"/>
                  </a:lnTo>
                  <a:lnTo>
                    <a:pt x="86" y="53"/>
                  </a:lnTo>
                  <a:lnTo>
                    <a:pt x="60" y="27"/>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41"/>
            <p:cNvSpPr/>
            <p:nvPr/>
          </p:nvSpPr>
          <p:spPr>
            <a:xfrm>
              <a:off x="7521810" y="2782310"/>
              <a:ext cx="20533" cy="130169"/>
            </a:xfrm>
            <a:custGeom>
              <a:rect b="b" l="l" r="r" t="t"/>
              <a:pathLst>
                <a:path extrusionOk="0" h="1046" w="165">
                  <a:moveTo>
                    <a:pt x="26" y="1"/>
                  </a:moveTo>
                  <a:cubicBezTo>
                    <a:pt x="0" y="1"/>
                    <a:pt x="0" y="34"/>
                    <a:pt x="0" y="34"/>
                  </a:cubicBezTo>
                  <a:lnTo>
                    <a:pt x="0" y="60"/>
                  </a:lnTo>
                  <a:lnTo>
                    <a:pt x="0" y="112"/>
                  </a:lnTo>
                  <a:lnTo>
                    <a:pt x="0" y="198"/>
                  </a:lnTo>
                  <a:lnTo>
                    <a:pt x="0" y="250"/>
                  </a:lnTo>
                  <a:lnTo>
                    <a:pt x="0" y="362"/>
                  </a:lnTo>
                  <a:lnTo>
                    <a:pt x="26" y="553"/>
                  </a:lnTo>
                  <a:lnTo>
                    <a:pt x="53" y="717"/>
                  </a:lnTo>
                  <a:cubicBezTo>
                    <a:pt x="53" y="770"/>
                    <a:pt x="53" y="796"/>
                    <a:pt x="86" y="822"/>
                  </a:cubicBezTo>
                  <a:lnTo>
                    <a:pt x="86" y="881"/>
                  </a:lnTo>
                  <a:cubicBezTo>
                    <a:pt x="86" y="908"/>
                    <a:pt x="112" y="934"/>
                    <a:pt x="112" y="960"/>
                  </a:cubicBezTo>
                  <a:lnTo>
                    <a:pt x="112" y="986"/>
                  </a:lnTo>
                  <a:lnTo>
                    <a:pt x="138" y="1046"/>
                  </a:lnTo>
                  <a:lnTo>
                    <a:pt x="164" y="1046"/>
                  </a:lnTo>
                  <a:lnTo>
                    <a:pt x="164" y="986"/>
                  </a:lnTo>
                  <a:lnTo>
                    <a:pt x="164" y="960"/>
                  </a:lnTo>
                  <a:lnTo>
                    <a:pt x="164" y="881"/>
                  </a:lnTo>
                  <a:lnTo>
                    <a:pt x="164" y="822"/>
                  </a:lnTo>
                  <a:lnTo>
                    <a:pt x="164" y="717"/>
                  </a:lnTo>
                  <a:lnTo>
                    <a:pt x="138" y="526"/>
                  </a:lnTo>
                  <a:lnTo>
                    <a:pt x="112" y="329"/>
                  </a:lnTo>
                  <a:cubicBezTo>
                    <a:pt x="112" y="303"/>
                    <a:pt x="112" y="250"/>
                    <a:pt x="86" y="224"/>
                  </a:cubicBezTo>
                  <a:lnTo>
                    <a:pt x="86" y="165"/>
                  </a:lnTo>
                  <a:cubicBezTo>
                    <a:pt x="86" y="139"/>
                    <a:pt x="53" y="112"/>
                    <a:pt x="53" y="86"/>
                  </a:cubicBezTo>
                  <a:lnTo>
                    <a:pt x="53" y="60"/>
                  </a:lnTo>
                  <a:lnTo>
                    <a:pt x="26" y="34"/>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41"/>
            <p:cNvSpPr/>
            <p:nvPr/>
          </p:nvSpPr>
          <p:spPr>
            <a:xfrm>
              <a:off x="7348458" y="2138805"/>
              <a:ext cx="122703" cy="408926"/>
            </a:xfrm>
            <a:custGeom>
              <a:rect b="b" l="l" r="r" t="t"/>
              <a:pathLst>
                <a:path extrusionOk="0" h="3286" w="986">
                  <a:moveTo>
                    <a:pt x="0" y="0"/>
                  </a:moveTo>
                  <a:lnTo>
                    <a:pt x="79" y="138"/>
                  </a:lnTo>
                  <a:cubicBezTo>
                    <a:pt x="105" y="164"/>
                    <a:pt x="132" y="217"/>
                    <a:pt x="164" y="276"/>
                  </a:cubicBezTo>
                  <a:lnTo>
                    <a:pt x="217" y="381"/>
                  </a:lnTo>
                  <a:lnTo>
                    <a:pt x="243" y="493"/>
                  </a:lnTo>
                  <a:cubicBezTo>
                    <a:pt x="329" y="605"/>
                    <a:pt x="408" y="769"/>
                    <a:pt x="460" y="960"/>
                  </a:cubicBezTo>
                  <a:lnTo>
                    <a:pt x="493" y="986"/>
                  </a:lnTo>
                  <a:cubicBezTo>
                    <a:pt x="572" y="1176"/>
                    <a:pt x="624" y="1367"/>
                    <a:pt x="684" y="1590"/>
                  </a:cubicBezTo>
                  <a:cubicBezTo>
                    <a:pt x="736" y="1781"/>
                    <a:pt x="789" y="1998"/>
                    <a:pt x="848" y="2188"/>
                  </a:cubicBezTo>
                  <a:lnTo>
                    <a:pt x="848" y="2248"/>
                  </a:lnTo>
                  <a:cubicBezTo>
                    <a:pt x="874" y="2438"/>
                    <a:pt x="900" y="2602"/>
                    <a:pt x="900" y="2740"/>
                  </a:cubicBezTo>
                  <a:lnTo>
                    <a:pt x="927" y="2845"/>
                  </a:lnTo>
                  <a:lnTo>
                    <a:pt x="927" y="2957"/>
                  </a:lnTo>
                  <a:lnTo>
                    <a:pt x="927" y="3121"/>
                  </a:lnTo>
                  <a:lnTo>
                    <a:pt x="953" y="3286"/>
                  </a:lnTo>
                  <a:lnTo>
                    <a:pt x="986" y="3286"/>
                  </a:lnTo>
                  <a:lnTo>
                    <a:pt x="986" y="3121"/>
                  </a:lnTo>
                  <a:lnTo>
                    <a:pt x="986" y="2957"/>
                  </a:lnTo>
                  <a:lnTo>
                    <a:pt x="986" y="2845"/>
                  </a:lnTo>
                  <a:lnTo>
                    <a:pt x="986" y="2767"/>
                  </a:lnTo>
                  <a:lnTo>
                    <a:pt x="986" y="2740"/>
                  </a:lnTo>
                  <a:cubicBezTo>
                    <a:pt x="986" y="2543"/>
                    <a:pt x="953" y="2353"/>
                    <a:pt x="927" y="2162"/>
                  </a:cubicBezTo>
                  <a:cubicBezTo>
                    <a:pt x="900" y="1972"/>
                    <a:pt x="874" y="1755"/>
                    <a:pt x="822" y="1531"/>
                  </a:cubicBezTo>
                  <a:cubicBezTo>
                    <a:pt x="736" y="1341"/>
                    <a:pt x="657" y="1124"/>
                    <a:pt x="572" y="933"/>
                  </a:cubicBezTo>
                  <a:cubicBezTo>
                    <a:pt x="519" y="769"/>
                    <a:pt x="408" y="605"/>
                    <a:pt x="329" y="440"/>
                  </a:cubicBezTo>
                  <a:cubicBezTo>
                    <a:pt x="296" y="381"/>
                    <a:pt x="270" y="355"/>
                    <a:pt x="270" y="329"/>
                  </a:cubicBezTo>
                  <a:lnTo>
                    <a:pt x="217" y="243"/>
                  </a:lnTo>
                  <a:cubicBezTo>
                    <a:pt x="164" y="191"/>
                    <a:pt x="132" y="138"/>
                    <a:pt x="105" y="112"/>
                  </a:cubicBez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41"/>
            <p:cNvSpPr/>
            <p:nvPr/>
          </p:nvSpPr>
          <p:spPr>
            <a:xfrm>
              <a:off x="7205346" y="2057045"/>
              <a:ext cx="85120" cy="371344"/>
            </a:xfrm>
            <a:custGeom>
              <a:rect b="b" l="l" r="r" t="t"/>
              <a:pathLst>
                <a:path extrusionOk="0" h="2984" w="684">
                  <a:moveTo>
                    <a:pt x="0" y="0"/>
                  </a:moveTo>
                  <a:lnTo>
                    <a:pt x="26" y="138"/>
                  </a:lnTo>
                  <a:cubicBezTo>
                    <a:pt x="26" y="164"/>
                    <a:pt x="53" y="191"/>
                    <a:pt x="53" y="243"/>
                  </a:cubicBezTo>
                  <a:cubicBezTo>
                    <a:pt x="79" y="302"/>
                    <a:pt x="105" y="381"/>
                    <a:pt x="132" y="467"/>
                  </a:cubicBezTo>
                  <a:cubicBezTo>
                    <a:pt x="132" y="545"/>
                    <a:pt x="164" y="631"/>
                    <a:pt x="191" y="710"/>
                  </a:cubicBezTo>
                  <a:cubicBezTo>
                    <a:pt x="217" y="769"/>
                    <a:pt x="243" y="848"/>
                    <a:pt x="243" y="933"/>
                  </a:cubicBezTo>
                  <a:cubicBezTo>
                    <a:pt x="296" y="1124"/>
                    <a:pt x="355" y="1314"/>
                    <a:pt x="408" y="1479"/>
                  </a:cubicBezTo>
                  <a:cubicBezTo>
                    <a:pt x="460" y="1669"/>
                    <a:pt x="493" y="1860"/>
                    <a:pt x="519" y="2024"/>
                  </a:cubicBezTo>
                  <a:lnTo>
                    <a:pt x="546" y="2136"/>
                  </a:lnTo>
                  <a:cubicBezTo>
                    <a:pt x="572" y="2274"/>
                    <a:pt x="598" y="2379"/>
                    <a:pt x="598" y="2517"/>
                  </a:cubicBezTo>
                  <a:lnTo>
                    <a:pt x="624" y="2602"/>
                  </a:lnTo>
                  <a:lnTo>
                    <a:pt x="624" y="2707"/>
                  </a:lnTo>
                  <a:lnTo>
                    <a:pt x="624" y="2845"/>
                  </a:lnTo>
                  <a:lnTo>
                    <a:pt x="657" y="2983"/>
                  </a:lnTo>
                  <a:lnTo>
                    <a:pt x="684" y="2983"/>
                  </a:lnTo>
                  <a:lnTo>
                    <a:pt x="684" y="2845"/>
                  </a:lnTo>
                  <a:lnTo>
                    <a:pt x="684" y="2707"/>
                  </a:lnTo>
                  <a:lnTo>
                    <a:pt x="684" y="2602"/>
                  </a:lnTo>
                  <a:lnTo>
                    <a:pt x="684" y="2517"/>
                  </a:lnTo>
                  <a:lnTo>
                    <a:pt x="684" y="2491"/>
                  </a:lnTo>
                  <a:cubicBezTo>
                    <a:pt x="684" y="2326"/>
                    <a:pt x="657" y="2162"/>
                    <a:pt x="624" y="1998"/>
                  </a:cubicBezTo>
                  <a:cubicBezTo>
                    <a:pt x="598" y="1833"/>
                    <a:pt x="572" y="1643"/>
                    <a:pt x="519" y="1452"/>
                  </a:cubicBezTo>
                  <a:cubicBezTo>
                    <a:pt x="460" y="1288"/>
                    <a:pt x="434" y="1097"/>
                    <a:pt x="355" y="900"/>
                  </a:cubicBezTo>
                  <a:cubicBezTo>
                    <a:pt x="329" y="769"/>
                    <a:pt x="270" y="631"/>
                    <a:pt x="217" y="519"/>
                  </a:cubicBezTo>
                  <a:lnTo>
                    <a:pt x="191" y="440"/>
                  </a:lnTo>
                  <a:cubicBezTo>
                    <a:pt x="164" y="355"/>
                    <a:pt x="132" y="276"/>
                    <a:pt x="105" y="191"/>
                  </a:cubicBezTo>
                  <a:cubicBezTo>
                    <a:pt x="79" y="164"/>
                    <a:pt x="79" y="138"/>
                    <a:pt x="79" y="112"/>
                  </a:cubicBez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41"/>
            <p:cNvSpPr/>
            <p:nvPr/>
          </p:nvSpPr>
          <p:spPr>
            <a:xfrm>
              <a:off x="7283000" y="2101098"/>
              <a:ext cx="68818" cy="105654"/>
            </a:xfrm>
            <a:custGeom>
              <a:rect b="b" l="l" r="r" t="t"/>
              <a:pathLst>
                <a:path extrusionOk="0" h="849" w="553">
                  <a:moveTo>
                    <a:pt x="33" y="1"/>
                  </a:moveTo>
                  <a:cubicBezTo>
                    <a:pt x="0" y="27"/>
                    <a:pt x="0" y="27"/>
                    <a:pt x="33" y="27"/>
                  </a:cubicBezTo>
                  <a:lnTo>
                    <a:pt x="33" y="53"/>
                  </a:lnTo>
                  <a:cubicBezTo>
                    <a:pt x="60" y="86"/>
                    <a:pt x="60" y="86"/>
                    <a:pt x="60" y="113"/>
                  </a:cubicBezTo>
                  <a:cubicBezTo>
                    <a:pt x="86" y="113"/>
                    <a:pt x="86" y="139"/>
                    <a:pt x="112" y="165"/>
                  </a:cubicBezTo>
                  <a:lnTo>
                    <a:pt x="165" y="218"/>
                  </a:lnTo>
                  <a:cubicBezTo>
                    <a:pt x="165" y="251"/>
                    <a:pt x="198" y="251"/>
                    <a:pt x="198" y="277"/>
                  </a:cubicBezTo>
                  <a:cubicBezTo>
                    <a:pt x="224" y="329"/>
                    <a:pt x="250" y="356"/>
                    <a:pt x="303" y="415"/>
                  </a:cubicBezTo>
                  <a:cubicBezTo>
                    <a:pt x="329" y="467"/>
                    <a:pt x="362" y="520"/>
                    <a:pt x="388" y="579"/>
                  </a:cubicBezTo>
                  <a:cubicBezTo>
                    <a:pt x="388" y="579"/>
                    <a:pt x="414" y="605"/>
                    <a:pt x="414" y="632"/>
                  </a:cubicBezTo>
                  <a:cubicBezTo>
                    <a:pt x="441" y="658"/>
                    <a:pt x="441" y="684"/>
                    <a:pt x="467" y="684"/>
                  </a:cubicBezTo>
                  <a:cubicBezTo>
                    <a:pt x="467" y="711"/>
                    <a:pt x="467" y="743"/>
                    <a:pt x="493" y="770"/>
                  </a:cubicBezTo>
                  <a:lnTo>
                    <a:pt x="493" y="796"/>
                  </a:lnTo>
                  <a:lnTo>
                    <a:pt x="526" y="822"/>
                  </a:lnTo>
                  <a:cubicBezTo>
                    <a:pt x="526" y="849"/>
                    <a:pt x="552" y="849"/>
                    <a:pt x="552" y="849"/>
                  </a:cubicBezTo>
                  <a:lnTo>
                    <a:pt x="552" y="822"/>
                  </a:lnTo>
                  <a:lnTo>
                    <a:pt x="552" y="770"/>
                  </a:lnTo>
                  <a:cubicBezTo>
                    <a:pt x="552" y="743"/>
                    <a:pt x="552" y="711"/>
                    <a:pt x="526" y="658"/>
                  </a:cubicBezTo>
                  <a:cubicBezTo>
                    <a:pt x="526" y="605"/>
                    <a:pt x="493" y="579"/>
                    <a:pt x="467" y="520"/>
                  </a:cubicBezTo>
                  <a:cubicBezTo>
                    <a:pt x="467" y="467"/>
                    <a:pt x="414" y="415"/>
                    <a:pt x="388" y="356"/>
                  </a:cubicBezTo>
                  <a:cubicBezTo>
                    <a:pt x="362" y="303"/>
                    <a:pt x="329" y="251"/>
                    <a:pt x="276" y="218"/>
                  </a:cubicBezTo>
                  <a:cubicBezTo>
                    <a:pt x="250" y="165"/>
                    <a:pt x="198" y="139"/>
                    <a:pt x="165" y="113"/>
                  </a:cubicBezTo>
                  <a:lnTo>
                    <a:pt x="165" y="86"/>
                  </a:lnTo>
                  <a:cubicBezTo>
                    <a:pt x="138" y="86"/>
                    <a:pt x="112" y="53"/>
                    <a:pt x="86" y="27"/>
                  </a:cubicBez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41"/>
            <p:cNvSpPr/>
            <p:nvPr/>
          </p:nvSpPr>
          <p:spPr>
            <a:xfrm>
              <a:off x="7249400" y="2104458"/>
              <a:ext cx="71307" cy="262579"/>
            </a:xfrm>
            <a:custGeom>
              <a:rect b="b" l="l" r="r" t="t"/>
              <a:pathLst>
                <a:path extrusionOk="0" h="2110" w="573">
                  <a:moveTo>
                    <a:pt x="1" y="0"/>
                  </a:moveTo>
                  <a:lnTo>
                    <a:pt x="27" y="86"/>
                  </a:lnTo>
                  <a:cubicBezTo>
                    <a:pt x="27" y="138"/>
                    <a:pt x="54" y="164"/>
                    <a:pt x="54" y="224"/>
                  </a:cubicBezTo>
                  <a:cubicBezTo>
                    <a:pt x="80" y="250"/>
                    <a:pt x="80" y="302"/>
                    <a:pt x="106" y="329"/>
                  </a:cubicBezTo>
                  <a:cubicBezTo>
                    <a:pt x="139" y="388"/>
                    <a:pt x="165" y="467"/>
                    <a:pt x="165" y="519"/>
                  </a:cubicBezTo>
                  <a:cubicBezTo>
                    <a:pt x="192" y="578"/>
                    <a:pt x="192" y="605"/>
                    <a:pt x="218" y="657"/>
                  </a:cubicBezTo>
                  <a:cubicBezTo>
                    <a:pt x="244" y="769"/>
                    <a:pt x="303" y="907"/>
                    <a:pt x="330" y="1045"/>
                  </a:cubicBezTo>
                  <a:cubicBezTo>
                    <a:pt x="356" y="1176"/>
                    <a:pt x="382" y="1288"/>
                    <a:pt x="408" y="1426"/>
                  </a:cubicBezTo>
                  <a:cubicBezTo>
                    <a:pt x="435" y="1479"/>
                    <a:pt x="435" y="1505"/>
                    <a:pt x="435" y="1564"/>
                  </a:cubicBezTo>
                  <a:cubicBezTo>
                    <a:pt x="468" y="1643"/>
                    <a:pt x="494" y="1702"/>
                    <a:pt x="494" y="1755"/>
                  </a:cubicBezTo>
                  <a:cubicBezTo>
                    <a:pt x="494" y="1807"/>
                    <a:pt x="520" y="1834"/>
                    <a:pt x="520" y="1893"/>
                  </a:cubicBezTo>
                  <a:cubicBezTo>
                    <a:pt x="520" y="1919"/>
                    <a:pt x="520" y="1972"/>
                    <a:pt x="546" y="1998"/>
                  </a:cubicBezTo>
                  <a:lnTo>
                    <a:pt x="546" y="2110"/>
                  </a:lnTo>
                  <a:lnTo>
                    <a:pt x="573" y="2110"/>
                  </a:lnTo>
                  <a:lnTo>
                    <a:pt x="573" y="2083"/>
                  </a:lnTo>
                  <a:lnTo>
                    <a:pt x="573" y="1998"/>
                  </a:lnTo>
                  <a:lnTo>
                    <a:pt x="573" y="1972"/>
                  </a:lnTo>
                  <a:lnTo>
                    <a:pt x="573" y="1755"/>
                  </a:lnTo>
                  <a:cubicBezTo>
                    <a:pt x="573" y="1643"/>
                    <a:pt x="546" y="1538"/>
                    <a:pt x="520" y="1400"/>
                  </a:cubicBezTo>
                  <a:cubicBezTo>
                    <a:pt x="494" y="1262"/>
                    <a:pt x="468" y="1150"/>
                    <a:pt x="435" y="1012"/>
                  </a:cubicBezTo>
                  <a:cubicBezTo>
                    <a:pt x="408" y="881"/>
                    <a:pt x="356" y="743"/>
                    <a:pt x="330" y="631"/>
                  </a:cubicBezTo>
                  <a:cubicBezTo>
                    <a:pt x="270" y="493"/>
                    <a:pt x="218" y="388"/>
                    <a:pt x="192" y="302"/>
                  </a:cubicBezTo>
                  <a:cubicBezTo>
                    <a:pt x="139" y="224"/>
                    <a:pt x="106" y="164"/>
                    <a:pt x="80" y="112"/>
                  </a:cubicBezTo>
                  <a:lnTo>
                    <a:pt x="54" y="8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41"/>
            <p:cNvSpPr/>
            <p:nvPr/>
          </p:nvSpPr>
          <p:spPr>
            <a:xfrm>
              <a:off x="7385169" y="2527198"/>
              <a:ext cx="17298" cy="105654"/>
            </a:xfrm>
            <a:custGeom>
              <a:rect b="b" l="l" r="r" t="t"/>
              <a:pathLst>
                <a:path extrusionOk="0" h="849" w="139">
                  <a:moveTo>
                    <a:pt x="86" y="0"/>
                  </a:moveTo>
                  <a:lnTo>
                    <a:pt x="86" y="53"/>
                  </a:lnTo>
                  <a:lnTo>
                    <a:pt x="60" y="79"/>
                  </a:lnTo>
                  <a:lnTo>
                    <a:pt x="60" y="138"/>
                  </a:lnTo>
                  <a:lnTo>
                    <a:pt x="60" y="165"/>
                  </a:lnTo>
                  <a:cubicBezTo>
                    <a:pt x="34" y="191"/>
                    <a:pt x="34" y="244"/>
                    <a:pt x="34" y="276"/>
                  </a:cubicBezTo>
                  <a:cubicBezTo>
                    <a:pt x="34" y="329"/>
                    <a:pt x="34" y="355"/>
                    <a:pt x="1" y="408"/>
                  </a:cubicBezTo>
                  <a:cubicBezTo>
                    <a:pt x="1" y="467"/>
                    <a:pt x="34" y="520"/>
                    <a:pt x="34" y="572"/>
                  </a:cubicBezTo>
                  <a:lnTo>
                    <a:pt x="34" y="658"/>
                  </a:lnTo>
                  <a:lnTo>
                    <a:pt x="34" y="710"/>
                  </a:lnTo>
                  <a:cubicBezTo>
                    <a:pt x="34" y="736"/>
                    <a:pt x="60" y="769"/>
                    <a:pt x="60" y="769"/>
                  </a:cubicBezTo>
                  <a:lnTo>
                    <a:pt x="60" y="796"/>
                  </a:lnTo>
                  <a:lnTo>
                    <a:pt x="60" y="822"/>
                  </a:lnTo>
                  <a:cubicBezTo>
                    <a:pt x="60" y="848"/>
                    <a:pt x="86" y="848"/>
                    <a:pt x="86" y="848"/>
                  </a:cubicBezTo>
                  <a:lnTo>
                    <a:pt x="86" y="822"/>
                  </a:lnTo>
                  <a:lnTo>
                    <a:pt x="113" y="796"/>
                  </a:lnTo>
                  <a:lnTo>
                    <a:pt x="113" y="769"/>
                  </a:lnTo>
                  <a:lnTo>
                    <a:pt x="113" y="710"/>
                  </a:lnTo>
                  <a:lnTo>
                    <a:pt x="113" y="658"/>
                  </a:lnTo>
                  <a:cubicBezTo>
                    <a:pt x="113" y="631"/>
                    <a:pt x="139" y="605"/>
                    <a:pt x="139" y="572"/>
                  </a:cubicBezTo>
                  <a:lnTo>
                    <a:pt x="139" y="408"/>
                  </a:lnTo>
                  <a:lnTo>
                    <a:pt x="139" y="276"/>
                  </a:lnTo>
                  <a:lnTo>
                    <a:pt x="139" y="191"/>
                  </a:lnTo>
                  <a:lnTo>
                    <a:pt x="139" y="138"/>
                  </a:lnTo>
                  <a:cubicBezTo>
                    <a:pt x="139" y="112"/>
                    <a:pt x="139" y="112"/>
                    <a:pt x="113" y="79"/>
                  </a:cubicBezTo>
                  <a:lnTo>
                    <a:pt x="113" y="53"/>
                  </a:lnTo>
                  <a:lnTo>
                    <a:pt x="11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41"/>
            <p:cNvSpPr/>
            <p:nvPr/>
          </p:nvSpPr>
          <p:spPr>
            <a:xfrm>
              <a:off x="7419516" y="2615554"/>
              <a:ext cx="23893" cy="150578"/>
            </a:xfrm>
            <a:custGeom>
              <a:rect b="b" l="l" r="r" t="t"/>
              <a:pathLst>
                <a:path extrusionOk="0" h="1210" w="192">
                  <a:moveTo>
                    <a:pt x="27" y="0"/>
                  </a:moveTo>
                  <a:cubicBezTo>
                    <a:pt x="1" y="0"/>
                    <a:pt x="1" y="26"/>
                    <a:pt x="1" y="26"/>
                  </a:cubicBezTo>
                  <a:lnTo>
                    <a:pt x="1" y="86"/>
                  </a:lnTo>
                  <a:lnTo>
                    <a:pt x="1" y="112"/>
                  </a:lnTo>
                  <a:lnTo>
                    <a:pt x="1" y="224"/>
                  </a:lnTo>
                  <a:lnTo>
                    <a:pt x="1" y="276"/>
                  </a:lnTo>
                  <a:lnTo>
                    <a:pt x="1" y="414"/>
                  </a:lnTo>
                  <a:lnTo>
                    <a:pt x="27" y="631"/>
                  </a:lnTo>
                  <a:lnTo>
                    <a:pt x="86" y="822"/>
                  </a:lnTo>
                  <a:cubicBezTo>
                    <a:pt x="86" y="881"/>
                    <a:pt x="86" y="933"/>
                    <a:pt x="113" y="960"/>
                  </a:cubicBezTo>
                  <a:lnTo>
                    <a:pt x="113" y="1012"/>
                  </a:lnTo>
                  <a:cubicBezTo>
                    <a:pt x="113" y="1071"/>
                    <a:pt x="139" y="1098"/>
                    <a:pt x="139" y="1124"/>
                  </a:cubicBezTo>
                  <a:lnTo>
                    <a:pt x="139" y="1150"/>
                  </a:lnTo>
                  <a:lnTo>
                    <a:pt x="165" y="1209"/>
                  </a:lnTo>
                  <a:lnTo>
                    <a:pt x="191" y="1209"/>
                  </a:lnTo>
                  <a:lnTo>
                    <a:pt x="191" y="1150"/>
                  </a:lnTo>
                  <a:lnTo>
                    <a:pt x="191" y="1124"/>
                  </a:lnTo>
                  <a:lnTo>
                    <a:pt x="191" y="1012"/>
                  </a:lnTo>
                  <a:lnTo>
                    <a:pt x="191" y="960"/>
                  </a:lnTo>
                  <a:lnTo>
                    <a:pt x="191" y="822"/>
                  </a:lnTo>
                  <a:lnTo>
                    <a:pt x="165" y="605"/>
                  </a:lnTo>
                  <a:lnTo>
                    <a:pt x="113" y="388"/>
                  </a:lnTo>
                  <a:cubicBezTo>
                    <a:pt x="113" y="329"/>
                    <a:pt x="113" y="302"/>
                    <a:pt x="86" y="276"/>
                  </a:cubicBezTo>
                  <a:lnTo>
                    <a:pt x="86" y="191"/>
                  </a:lnTo>
                  <a:cubicBezTo>
                    <a:pt x="86" y="164"/>
                    <a:pt x="53" y="138"/>
                    <a:pt x="53" y="112"/>
                  </a:cubicBezTo>
                  <a:lnTo>
                    <a:pt x="53" y="59"/>
                  </a:lnTo>
                  <a:lnTo>
                    <a:pt x="27"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41"/>
            <p:cNvSpPr/>
            <p:nvPr/>
          </p:nvSpPr>
          <p:spPr>
            <a:xfrm>
              <a:off x="7354929" y="2244210"/>
              <a:ext cx="61476" cy="245530"/>
            </a:xfrm>
            <a:custGeom>
              <a:rect b="b" l="l" r="r" t="t"/>
              <a:pathLst>
                <a:path extrusionOk="0" h="1973" w="494">
                  <a:moveTo>
                    <a:pt x="1" y="1"/>
                  </a:moveTo>
                  <a:lnTo>
                    <a:pt x="1" y="27"/>
                  </a:lnTo>
                  <a:lnTo>
                    <a:pt x="27" y="113"/>
                  </a:lnTo>
                  <a:cubicBezTo>
                    <a:pt x="27" y="139"/>
                    <a:pt x="53" y="165"/>
                    <a:pt x="53" y="191"/>
                  </a:cubicBezTo>
                  <a:lnTo>
                    <a:pt x="112" y="303"/>
                  </a:lnTo>
                  <a:cubicBezTo>
                    <a:pt x="112" y="382"/>
                    <a:pt x="139" y="441"/>
                    <a:pt x="165" y="520"/>
                  </a:cubicBezTo>
                  <a:cubicBezTo>
                    <a:pt x="165" y="546"/>
                    <a:pt x="191" y="579"/>
                    <a:pt x="191" y="632"/>
                  </a:cubicBezTo>
                  <a:cubicBezTo>
                    <a:pt x="218" y="743"/>
                    <a:pt x="277" y="849"/>
                    <a:pt x="277" y="960"/>
                  </a:cubicBezTo>
                  <a:cubicBezTo>
                    <a:pt x="329" y="1098"/>
                    <a:pt x="329" y="1203"/>
                    <a:pt x="356" y="1315"/>
                  </a:cubicBezTo>
                  <a:cubicBezTo>
                    <a:pt x="356" y="1368"/>
                    <a:pt x="356" y="1401"/>
                    <a:pt x="382" y="1453"/>
                  </a:cubicBezTo>
                  <a:cubicBezTo>
                    <a:pt x="382" y="1506"/>
                    <a:pt x="382" y="1591"/>
                    <a:pt x="408" y="1644"/>
                  </a:cubicBezTo>
                  <a:lnTo>
                    <a:pt x="408" y="1782"/>
                  </a:lnTo>
                  <a:lnTo>
                    <a:pt x="408" y="1861"/>
                  </a:lnTo>
                  <a:lnTo>
                    <a:pt x="441" y="1946"/>
                  </a:lnTo>
                  <a:lnTo>
                    <a:pt x="441" y="1972"/>
                  </a:lnTo>
                  <a:cubicBezTo>
                    <a:pt x="441" y="1972"/>
                    <a:pt x="467" y="1972"/>
                    <a:pt x="467" y="1946"/>
                  </a:cubicBezTo>
                  <a:lnTo>
                    <a:pt x="467" y="1861"/>
                  </a:lnTo>
                  <a:lnTo>
                    <a:pt x="467" y="1782"/>
                  </a:lnTo>
                  <a:cubicBezTo>
                    <a:pt x="467" y="1729"/>
                    <a:pt x="494" y="1696"/>
                    <a:pt x="494" y="1644"/>
                  </a:cubicBezTo>
                  <a:cubicBezTo>
                    <a:pt x="494" y="1532"/>
                    <a:pt x="467" y="1427"/>
                    <a:pt x="467" y="1315"/>
                  </a:cubicBezTo>
                  <a:cubicBezTo>
                    <a:pt x="467" y="1203"/>
                    <a:pt x="441" y="1072"/>
                    <a:pt x="408" y="934"/>
                  </a:cubicBezTo>
                  <a:cubicBezTo>
                    <a:pt x="382" y="822"/>
                    <a:pt x="329" y="684"/>
                    <a:pt x="303" y="579"/>
                  </a:cubicBezTo>
                  <a:cubicBezTo>
                    <a:pt x="244" y="467"/>
                    <a:pt x="218" y="356"/>
                    <a:pt x="165" y="277"/>
                  </a:cubicBezTo>
                  <a:cubicBezTo>
                    <a:pt x="165" y="251"/>
                    <a:pt x="139" y="218"/>
                    <a:pt x="112" y="165"/>
                  </a:cubicBezTo>
                  <a:cubicBezTo>
                    <a:pt x="80" y="139"/>
                    <a:pt x="80" y="113"/>
                    <a:pt x="53" y="86"/>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41"/>
            <p:cNvSpPr/>
            <p:nvPr/>
          </p:nvSpPr>
          <p:spPr>
            <a:xfrm>
              <a:off x="7538983" y="2343144"/>
              <a:ext cx="85120" cy="289708"/>
            </a:xfrm>
            <a:custGeom>
              <a:rect b="b" l="l" r="r" t="t"/>
              <a:pathLst>
                <a:path extrusionOk="0" h="2328" w="684">
                  <a:moveTo>
                    <a:pt x="0" y="1"/>
                  </a:moveTo>
                  <a:lnTo>
                    <a:pt x="0" y="27"/>
                  </a:lnTo>
                  <a:lnTo>
                    <a:pt x="26" y="113"/>
                  </a:lnTo>
                  <a:cubicBezTo>
                    <a:pt x="53" y="139"/>
                    <a:pt x="53" y="165"/>
                    <a:pt x="79" y="218"/>
                  </a:cubicBezTo>
                  <a:lnTo>
                    <a:pt x="138" y="356"/>
                  </a:lnTo>
                  <a:cubicBezTo>
                    <a:pt x="164" y="441"/>
                    <a:pt x="191" y="520"/>
                    <a:pt x="217" y="606"/>
                  </a:cubicBezTo>
                  <a:cubicBezTo>
                    <a:pt x="243" y="632"/>
                    <a:pt x="243" y="684"/>
                    <a:pt x="276" y="711"/>
                  </a:cubicBezTo>
                  <a:cubicBezTo>
                    <a:pt x="302" y="849"/>
                    <a:pt x="355" y="987"/>
                    <a:pt x="381" y="1151"/>
                  </a:cubicBezTo>
                  <a:cubicBezTo>
                    <a:pt x="440" y="1289"/>
                    <a:pt x="467" y="1427"/>
                    <a:pt x="493" y="1558"/>
                  </a:cubicBezTo>
                  <a:cubicBezTo>
                    <a:pt x="519" y="1617"/>
                    <a:pt x="519" y="1670"/>
                    <a:pt x="519" y="1696"/>
                  </a:cubicBezTo>
                  <a:cubicBezTo>
                    <a:pt x="546" y="1782"/>
                    <a:pt x="572" y="1861"/>
                    <a:pt x="572" y="1946"/>
                  </a:cubicBezTo>
                  <a:lnTo>
                    <a:pt x="605" y="2110"/>
                  </a:lnTo>
                  <a:cubicBezTo>
                    <a:pt x="631" y="2137"/>
                    <a:pt x="631" y="2189"/>
                    <a:pt x="631" y="2215"/>
                  </a:cubicBezTo>
                  <a:lnTo>
                    <a:pt x="657" y="2301"/>
                  </a:lnTo>
                  <a:lnTo>
                    <a:pt x="657" y="2327"/>
                  </a:lnTo>
                  <a:cubicBezTo>
                    <a:pt x="657" y="2327"/>
                    <a:pt x="684" y="2327"/>
                    <a:pt x="684" y="2301"/>
                  </a:cubicBezTo>
                  <a:lnTo>
                    <a:pt x="684" y="2215"/>
                  </a:lnTo>
                  <a:lnTo>
                    <a:pt x="684" y="2084"/>
                  </a:lnTo>
                  <a:cubicBezTo>
                    <a:pt x="657" y="2051"/>
                    <a:pt x="657" y="1999"/>
                    <a:pt x="657" y="1946"/>
                  </a:cubicBezTo>
                  <a:cubicBezTo>
                    <a:pt x="657" y="1808"/>
                    <a:pt x="631" y="1696"/>
                    <a:pt x="605" y="1532"/>
                  </a:cubicBezTo>
                  <a:cubicBezTo>
                    <a:pt x="572" y="1394"/>
                    <a:pt x="546" y="1263"/>
                    <a:pt x="519" y="1125"/>
                  </a:cubicBezTo>
                  <a:cubicBezTo>
                    <a:pt x="467" y="960"/>
                    <a:pt x="408" y="822"/>
                    <a:pt x="381" y="684"/>
                  </a:cubicBezTo>
                  <a:cubicBezTo>
                    <a:pt x="329" y="546"/>
                    <a:pt x="276" y="441"/>
                    <a:pt x="217" y="330"/>
                  </a:cubicBezTo>
                  <a:cubicBezTo>
                    <a:pt x="191" y="303"/>
                    <a:pt x="164" y="244"/>
                    <a:pt x="138" y="192"/>
                  </a:cubicBezTo>
                  <a:cubicBezTo>
                    <a:pt x="112" y="165"/>
                    <a:pt x="112" y="113"/>
                    <a:pt x="79" y="80"/>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41"/>
            <p:cNvSpPr/>
            <p:nvPr/>
          </p:nvSpPr>
          <p:spPr>
            <a:xfrm>
              <a:off x="6128275" y="2898417"/>
              <a:ext cx="41067" cy="204588"/>
            </a:xfrm>
            <a:custGeom>
              <a:rect b="b" l="l" r="r" t="t"/>
              <a:pathLst>
                <a:path extrusionOk="0" h="1644" w="330">
                  <a:moveTo>
                    <a:pt x="1" y="1"/>
                  </a:moveTo>
                  <a:lnTo>
                    <a:pt x="1" y="27"/>
                  </a:lnTo>
                  <a:cubicBezTo>
                    <a:pt x="1" y="27"/>
                    <a:pt x="1" y="53"/>
                    <a:pt x="27" y="86"/>
                  </a:cubicBezTo>
                  <a:cubicBezTo>
                    <a:pt x="27" y="139"/>
                    <a:pt x="53" y="191"/>
                    <a:pt x="53" y="277"/>
                  </a:cubicBezTo>
                  <a:cubicBezTo>
                    <a:pt x="80" y="303"/>
                    <a:pt x="80" y="356"/>
                    <a:pt x="80" y="415"/>
                  </a:cubicBezTo>
                  <a:cubicBezTo>
                    <a:pt x="113" y="441"/>
                    <a:pt x="113" y="494"/>
                    <a:pt x="113" y="520"/>
                  </a:cubicBezTo>
                  <a:cubicBezTo>
                    <a:pt x="139" y="605"/>
                    <a:pt x="139" y="711"/>
                    <a:pt x="165" y="822"/>
                  </a:cubicBezTo>
                  <a:cubicBezTo>
                    <a:pt x="191" y="934"/>
                    <a:pt x="191" y="1013"/>
                    <a:pt x="218" y="1125"/>
                  </a:cubicBezTo>
                  <a:lnTo>
                    <a:pt x="218" y="1236"/>
                  </a:lnTo>
                  <a:cubicBezTo>
                    <a:pt x="244" y="1289"/>
                    <a:pt x="244" y="1315"/>
                    <a:pt x="244" y="1368"/>
                  </a:cubicBezTo>
                  <a:cubicBezTo>
                    <a:pt x="277" y="1453"/>
                    <a:pt x="277" y="1506"/>
                    <a:pt x="277" y="1565"/>
                  </a:cubicBezTo>
                  <a:lnTo>
                    <a:pt x="277" y="1617"/>
                  </a:lnTo>
                  <a:cubicBezTo>
                    <a:pt x="277" y="1644"/>
                    <a:pt x="277" y="1644"/>
                    <a:pt x="303" y="1644"/>
                  </a:cubicBezTo>
                  <a:lnTo>
                    <a:pt x="303" y="1617"/>
                  </a:lnTo>
                  <a:lnTo>
                    <a:pt x="303" y="1565"/>
                  </a:lnTo>
                  <a:lnTo>
                    <a:pt x="303" y="1479"/>
                  </a:lnTo>
                  <a:lnTo>
                    <a:pt x="303" y="1368"/>
                  </a:lnTo>
                  <a:lnTo>
                    <a:pt x="303" y="1341"/>
                  </a:lnTo>
                  <a:cubicBezTo>
                    <a:pt x="329" y="1263"/>
                    <a:pt x="329" y="1177"/>
                    <a:pt x="303" y="1098"/>
                  </a:cubicBezTo>
                  <a:cubicBezTo>
                    <a:pt x="303" y="1013"/>
                    <a:pt x="303" y="908"/>
                    <a:pt x="277" y="796"/>
                  </a:cubicBezTo>
                  <a:cubicBezTo>
                    <a:pt x="277" y="684"/>
                    <a:pt x="244" y="605"/>
                    <a:pt x="218" y="494"/>
                  </a:cubicBezTo>
                  <a:cubicBezTo>
                    <a:pt x="191" y="415"/>
                    <a:pt x="165" y="329"/>
                    <a:pt x="139" y="277"/>
                  </a:cubicBezTo>
                  <a:lnTo>
                    <a:pt x="113" y="251"/>
                  </a:lnTo>
                  <a:cubicBezTo>
                    <a:pt x="113" y="218"/>
                    <a:pt x="80" y="165"/>
                    <a:pt x="80" y="139"/>
                  </a:cubicBezTo>
                  <a:cubicBezTo>
                    <a:pt x="53" y="113"/>
                    <a:pt x="53" y="86"/>
                    <a:pt x="53" y="86"/>
                  </a:cubicBezTo>
                  <a:cubicBezTo>
                    <a:pt x="27" y="53"/>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41"/>
            <p:cNvSpPr/>
            <p:nvPr/>
          </p:nvSpPr>
          <p:spPr>
            <a:xfrm>
              <a:off x="6148808" y="2234379"/>
              <a:ext cx="9831" cy="54134"/>
            </a:xfrm>
            <a:custGeom>
              <a:rect b="b" l="l" r="r" t="t"/>
              <a:pathLst>
                <a:path extrusionOk="0" h="435" w="79">
                  <a:moveTo>
                    <a:pt x="0" y="1"/>
                  </a:moveTo>
                  <a:lnTo>
                    <a:pt x="0" y="27"/>
                  </a:lnTo>
                  <a:lnTo>
                    <a:pt x="0" y="54"/>
                  </a:lnTo>
                  <a:lnTo>
                    <a:pt x="0" y="80"/>
                  </a:lnTo>
                  <a:lnTo>
                    <a:pt x="0" y="106"/>
                  </a:lnTo>
                  <a:lnTo>
                    <a:pt x="0" y="132"/>
                  </a:lnTo>
                  <a:lnTo>
                    <a:pt x="0" y="218"/>
                  </a:lnTo>
                  <a:cubicBezTo>
                    <a:pt x="0" y="244"/>
                    <a:pt x="26" y="270"/>
                    <a:pt x="26" y="297"/>
                  </a:cubicBezTo>
                  <a:lnTo>
                    <a:pt x="26" y="330"/>
                  </a:lnTo>
                  <a:lnTo>
                    <a:pt x="26" y="356"/>
                  </a:lnTo>
                  <a:lnTo>
                    <a:pt x="53" y="382"/>
                  </a:lnTo>
                  <a:lnTo>
                    <a:pt x="53" y="408"/>
                  </a:lnTo>
                  <a:lnTo>
                    <a:pt x="53" y="435"/>
                  </a:lnTo>
                  <a:cubicBezTo>
                    <a:pt x="79" y="435"/>
                    <a:pt x="79" y="408"/>
                    <a:pt x="79" y="408"/>
                  </a:cubicBezTo>
                  <a:lnTo>
                    <a:pt x="79" y="382"/>
                  </a:lnTo>
                  <a:lnTo>
                    <a:pt x="79" y="330"/>
                  </a:lnTo>
                  <a:lnTo>
                    <a:pt x="79" y="270"/>
                  </a:lnTo>
                  <a:lnTo>
                    <a:pt x="79" y="218"/>
                  </a:lnTo>
                  <a:cubicBezTo>
                    <a:pt x="79" y="192"/>
                    <a:pt x="79" y="165"/>
                    <a:pt x="53" y="132"/>
                  </a:cubicBezTo>
                  <a:lnTo>
                    <a:pt x="53" y="80"/>
                  </a:lnTo>
                  <a:lnTo>
                    <a:pt x="26" y="54"/>
                  </a:lnTo>
                  <a:lnTo>
                    <a:pt x="26" y="27"/>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41"/>
            <p:cNvSpPr/>
            <p:nvPr/>
          </p:nvSpPr>
          <p:spPr>
            <a:xfrm>
              <a:off x="6117697" y="2421669"/>
              <a:ext cx="20533" cy="102418"/>
            </a:xfrm>
            <a:custGeom>
              <a:rect b="b" l="l" r="r" t="t"/>
              <a:pathLst>
                <a:path extrusionOk="0" h="823" w="165">
                  <a:moveTo>
                    <a:pt x="165" y="1"/>
                  </a:moveTo>
                  <a:cubicBezTo>
                    <a:pt x="165" y="1"/>
                    <a:pt x="138" y="1"/>
                    <a:pt x="138" y="27"/>
                  </a:cubicBezTo>
                  <a:lnTo>
                    <a:pt x="138" y="53"/>
                  </a:lnTo>
                  <a:lnTo>
                    <a:pt x="112" y="80"/>
                  </a:lnTo>
                  <a:lnTo>
                    <a:pt x="112" y="139"/>
                  </a:lnTo>
                  <a:cubicBezTo>
                    <a:pt x="86" y="139"/>
                    <a:pt x="86" y="165"/>
                    <a:pt x="86" y="165"/>
                  </a:cubicBezTo>
                  <a:cubicBezTo>
                    <a:pt x="86" y="191"/>
                    <a:pt x="60" y="218"/>
                    <a:pt x="60" y="244"/>
                  </a:cubicBezTo>
                  <a:cubicBezTo>
                    <a:pt x="33" y="303"/>
                    <a:pt x="33" y="356"/>
                    <a:pt x="0" y="408"/>
                  </a:cubicBezTo>
                  <a:lnTo>
                    <a:pt x="0" y="546"/>
                  </a:lnTo>
                  <a:lnTo>
                    <a:pt x="0" y="658"/>
                  </a:lnTo>
                  <a:lnTo>
                    <a:pt x="0" y="684"/>
                  </a:lnTo>
                  <a:lnTo>
                    <a:pt x="0" y="737"/>
                  </a:lnTo>
                  <a:lnTo>
                    <a:pt x="0" y="796"/>
                  </a:lnTo>
                  <a:lnTo>
                    <a:pt x="0" y="822"/>
                  </a:lnTo>
                  <a:lnTo>
                    <a:pt x="33" y="822"/>
                  </a:lnTo>
                  <a:lnTo>
                    <a:pt x="33" y="796"/>
                  </a:lnTo>
                  <a:cubicBezTo>
                    <a:pt x="60" y="763"/>
                    <a:pt x="60" y="737"/>
                    <a:pt x="60" y="710"/>
                  </a:cubicBezTo>
                  <a:lnTo>
                    <a:pt x="60" y="684"/>
                  </a:lnTo>
                  <a:cubicBezTo>
                    <a:pt x="60" y="684"/>
                    <a:pt x="86" y="658"/>
                    <a:pt x="86" y="632"/>
                  </a:cubicBezTo>
                  <a:cubicBezTo>
                    <a:pt x="86" y="632"/>
                    <a:pt x="86" y="599"/>
                    <a:pt x="112" y="572"/>
                  </a:cubicBezTo>
                  <a:cubicBezTo>
                    <a:pt x="112" y="520"/>
                    <a:pt x="112" y="467"/>
                    <a:pt x="138" y="408"/>
                  </a:cubicBezTo>
                  <a:lnTo>
                    <a:pt x="138" y="270"/>
                  </a:lnTo>
                  <a:cubicBezTo>
                    <a:pt x="138" y="244"/>
                    <a:pt x="165" y="218"/>
                    <a:pt x="165" y="191"/>
                  </a:cubicBezTo>
                  <a:lnTo>
                    <a:pt x="165" y="139"/>
                  </a:lnTo>
                  <a:lnTo>
                    <a:pt x="165" y="53"/>
                  </a:lnTo>
                  <a:lnTo>
                    <a:pt x="165" y="27"/>
                  </a:lnTo>
                  <a:lnTo>
                    <a:pt x="16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41"/>
            <p:cNvSpPr/>
            <p:nvPr/>
          </p:nvSpPr>
          <p:spPr>
            <a:xfrm>
              <a:off x="6148808" y="2431500"/>
              <a:ext cx="17298" cy="85245"/>
            </a:xfrm>
            <a:custGeom>
              <a:rect b="b" l="l" r="r" t="t"/>
              <a:pathLst>
                <a:path extrusionOk="0" h="685" w="139">
                  <a:moveTo>
                    <a:pt x="53" y="1"/>
                  </a:moveTo>
                  <a:lnTo>
                    <a:pt x="53" y="27"/>
                  </a:lnTo>
                  <a:lnTo>
                    <a:pt x="53" y="86"/>
                  </a:lnTo>
                  <a:lnTo>
                    <a:pt x="53" y="112"/>
                  </a:lnTo>
                  <a:cubicBezTo>
                    <a:pt x="53" y="112"/>
                    <a:pt x="53" y="139"/>
                    <a:pt x="26" y="139"/>
                  </a:cubicBezTo>
                  <a:lnTo>
                    <a:pt x="26" y="224"/>
                  </a:lnTo>
                  <a:cubicBezTo>
                    <a:pt x="26" y="250"/>
                    <a:pt x="0" y="303"/>
                    <a:pt x="0" y="329"/>
                  </a:cubicBezTo>
                  <a:lnTo>
                    <a:pt x="0" y="467"/>
                  </a:lnTo>
                  <a:cubicBezTo>
                    <a:pt x="0" y="467"/>
                    <a:pt x="0" y="493"/>
                    <a:pt x="26" y="520"/>
                  </a:cubicBezTo>
                  <a:lnTo>
                    <a:pt x="26" y="553"/>
                  </a:lnTo>
                  <a:lnTo>
                    <a:pt x="26" y="579"/>
                  </a:lnTo>
                  <a:lnTo>
                    <a:pt x="26" y="631"/>
                  </a:lnTo>
                  <a:lnTo>
                    <a:pt x="26" y="658"/>
                  </a:lnTo>
                  <a:lnTo>
                    <a:pt x="26" y="684"/>
                  </a:lnTo>
                  <a:lnTo>
                    <a:pt x="53" y="658"/>
                  </a:lnTo>
                  <a:lnTo>
                    <a:pt x="53" y="631"/>
                  </a:lnTo>
                  <a:lnTo>
                    <a:pt x="53" y="605"/>
                  </a:lnTo>
                  <a:cubicBezTo>
                    <a:pt x="53" y="579"/>
                    <a:pt x="79" y="579"/>
                    <a:pt x="79" y="579"/>
                  </a:cubicBezTo>
                  <a:lnTo>
                    <a:pt x="79" y="553"/>
                  </a:lnTo>
                  <a:cubicBezTo>
                    <a:pt x="79" y="520"/>
                    <a:pt x="112" y="493"/>
                    <a:pt x="112" y="467"/>
                  </a:cubicBezTo>
                  <a:cubicBezTo>
                    <a:pt x="112" y="415"/>
                    <a:pt x="138" y="388"/>
                    <a:pt x="138" y="329"/>
                  </a:cubicBezTo>
                  <a:lnTo>
                    <a:pt x="138" y="224"/>
                  </a:lnTo>
                  <a:cubicBezTo>
                    <a:pt x="112" y="191"/>
                    <a:pt x="112" y="165"/>
                    <a:pt x="112" y="139"/>
                  </a:cubicBezTo>
                  <a:lnTo>
                    <a:pt x="112" y="112"/>
                  </a:lnTo>
                  <a:lnTo>
                    <a:pt x="112" y="86"/>
                  </a:lnTo>
                  <a:cubicBezTo>
                    <a:pt x="112" y="60"/>
                    <a:pt x="79" y="60"/>
                    <a:pt x="79" y="27"/>
                  </a:cubicBezTo>
                  <a:lnTo>
                    <a:pt x="7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41"/>
            <p:cNvSpPr/>
            <p:nvPr/>
          </p:nvSpPr>
          <p:spPr>
            <a:xfrm>
              <a:off x="6162621" y="2217205"/>
              <a:ext cx="20658" cy="71307"/>
            </a:xfrm>
            <a:custGeom>
              <a:rect b="b" l="l" r="r" t="t"/>
              <a:pathLst>
                <a:path extrusionOk="0" h="573" w="166">
                  <a:moveTo>
                    <a:pt x="27" y="1"/>
                  </a:moveTo>
                  <a:lnTo>
                    <a:pt x="27" y="27"/>
                  </a:lnTo>
                  <a:lnTo>
                    <a:pt x="27" y="54"/>
                  </a:lnTo>
                  <a:lnTo>
                    <a:pt x="27" y="80"/>
                  </a:lnTo>
                  <a:lnTo>
                    <a:pt x="27" y="106"/>
                  </a:lnTo>
                  <a:cubicBezTo>
                    <a:pt x="1" y="139"/>
                    <a:pt x="1" y="165"/>
                    <a:pt x="1" y="192"/>
                  </a:cubicBezTo>
                  <a:cubicBezTo>
                    <a:pt x="1" y="218"/>
                    <a:pt x="1" y="270"/>
                    <a:pt x="27" y="303"/>
                  </a:cubicBezTo>
                  <a:cubicBezTo>
                    <a:pt x="27" y="330"/>
                    <a:pt x="27" y="382"/>
                    <a:pt x="53" y="408"/>
                  </a:cubicBezTo>
                  <a:cubicBezTo>
                    <a:pt x="53" y="435"/>
                    <a:pt x="80" y="468"/>
                    <a:pt x="80" y="468"/>
                  </a:cubicBezTo>
                  <a:cubicBezTo>
                    <a:pt x="80" y="494"/>
                    <a:pt x="80" y="494"/>
                    <a:pt x="106" y="494"/>
                  </a:cubicBezTo>
                  <a:lnTo>
                    <a:pt x="106" y="520"/>
                  </a:lnTo>
                  <a:cubicBezTo>
                    <a:pt x="106" y="546"/>
                    <a:pt x="132" y="546"/>
                    <a:pt x="132" y="546"/>
                  </a:cubicBezTo>
                  <a:lnTo>
                    <a:pt x="132" y="573"/>
                  </a:lnTo>
                  <a:lnTo>
                    <a:pt x="165" y="573"/>
                  </a:lnTo>
                  <a:lnTo>
                    <a:pt x="165" y="546"/>
                  </a:lnTo>
                  <a:lnTo>
                    <a:pt x="165" y="494"/>
                  </a:lnTo>
                  <a:lnTo>
                    <a:pt x="165" y="435"/>
                  </a:lnTo>
                  <a:cubicBezTo>
                    <a:pt x="165" y="408"/>
                    <a:pt x="165" y="408"/>
                    <a:pt x="132" y="382"/>
                  </a:cubicBezTo>
                  <a:lnTo>
                    <a:pt x="132" y="270"/>
                  </a:lnTo>
                  <a:cubicBezTo>
                    <a:pt x="132" y="244"/>
                    <a:pt x="106" y="218"/>
                    <a:pt x="106" y="192"/>
                  </a:cubicBezTo>
                  <a:cubicBezTo>
                    <a:pt x="106" y="165"/>
                    <a:pt x="106" y="139"/>
                    <a:pt x="80" y="139"/>
                  </a:cubicBezTo>
                  <a:lnTo>
                    <a:pt x="80" y="80"/>
                  </a:lnTo>
                  <a:cubicBezTo>
                    <a:pt x="53" y="54"/>
                    <a:pt x="53" y="27"/>
                    <a:pt x="53" y="27"/>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41"/>
            <p:cNvSpPr/>
            <p:nvPr/>
          </p:nvSpPr>
          <p:spPr>
            <a:xfrm>
              <a:off x="6131635" y="2571376"/>
              <a:ext cx="17298" cy="95823"/>
            </a:xfrm>
            <a:custGeom>
              <a:rect b="b" l="l" r="r" t="t"/>
              <a:pathLst>
                <a:path extrusionOk="0" h="770" w="139">
                  <a:moveTo>
                    <a:pt x="86" y="0"/>
                  </a:moveTo>
                  <a:lnTo>
                    <a:pt x="53" y="27"/>
                  </a:lnTo>
                  <a:lnTo>
                    <a:pt x="53" y="53"/>
                  </a:lnTo>
                  <a:lnTo>
                    <a:pt x="53" y="112"/>
                  </a:lnTo>
                  <a:lnTo>
                    <a:pt x="53" y="138"/>
                  </a:lnTo>
                  <a:lnTo>
                    <a:pt x="26" y="165"/>
                  </a:lnTo>
                  <a:lnTo>
                    <a:pt x="26" y="250"/>
                  </a:lnTo>
                  <a:cubicBezTo>
                    <a:pt x="0" y="303"/>
                    <a:pt x="0" y="355"/>
                    <a:pt x="0" y="381"/>
                  </a:cubicBezTo>
                  <a:cubicBezTo>
                    <a:pt x="0" y="441"/>
                    <a:pt x="26" y="493"/>
                    <a:pt x="26" y="519"/>
                  </a:cubicBezTo>
                  <a:lnTo>
                    <a:pt x="26" y="605"/>
                  </a:lnTo>
                  <a:cubicBezTo>
                    <a:pt x="53" y="631"/>
                    <a:pt x="53" y="631"/>
                    <a:pt x="53" y="657"/>
                  </a:cubicBezTo>
                  <a:lnTo>
                    <a:pt x="53" y="684"/>
                  </a:lnTo>
                  <a:lnTo>
                    <a:pt x="53" y="743"/>
                  </a:lnTo>
                  <a:lnTo>
                    <a:pt x="53" y="769"/>
                  </a:lnTo>
                  <a:lnTo>
                    <a:pt x="86" y="769"/>
                  </a:lnTo>
                  <a:lnTo>
                    <a:pt x="86" y="743"/>
                  </a:lnTo>
                  <a:cubicBezTo>
                    <a:pt x="112" y="710"/>
                    <a:pt x="112" y="684"/>
                    <a:pt x="112" y="657"/>
                  </a:cubicBezTo>
                  <a:lnTo>
                    <a:pt x="112" y="605"/>
                  </a:lnTo>
                  <a:lnTo>
                    <a:pt x="112" y="519"/>
                  </a:lnTo>
                  <a:cubicBezTo>
                    <a:pt x="138" y="467"/>
                    <a:pt x="138" y="441"/>
                    <a:pt x="138" y="381"/>
                  </a:cubicBezTo>
                  <a:cubicBezTo>
                    <a:pt x="138" y="355"/>
                    <a:pt x="138" y="303"/>
                    <a:pt x="112" y="250"/>
                  </a:cubicBezTo>
                  <a:lnTo>
                    <a:pt x="112" y="191"/>
                  </a:lnTo>
                  <a:lnTo>
                    <a:pt x="112" y="138"/>
                  </a:lnTo>
                  <a:lnTo>
                    <a:pt x="112" y="112"/>
                  </a:lnTo>
                  <a:cubicBezTo>
                    <a:pt x="86" y="86"/>
                    <a:pt x="86" y="53"/>
                    <a:pt x="86" y="53"/>
                  </a:cubicBezTo>
                  <a:lnTo>
                    <a:pt x="86" y="27"/>
                  </a:lnTo>
                  <a:lnTo>
                    <a:pt x="8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41"/>
            <p:cNvSpPr/>
            <p:nvPr/>
          </p:nvSpPr>
          <p:spPr>
            <a:xfrm>
              <a:off x="6199457" y="2571376"/>
              <a:ext cx="14062" cy="81885"/>
            </a:xfrm>
            <a:custGeom>
              <a:rect b="b" l="l" r="r" t="t"/>
              <a:pathLst>
                <a:path extrusionOk="0" h="658" w="113">
                  <a:moveTo>
                    <a:pt x="1" y="0"/>
                  </a:moveTo>
                  <a:lnTo>
                    <a:pt x="1" y="27"/>
                  </a:lnTo>
                  <a:lnTo>
                    <a:pt x="1" y="86"/>
                  </a:lnTo>
                  <a:lnTo>
                    <a:pt x="1" y="112"/>
                  </a:lnTo>
                  <a:lnTo>
                    <a:pt x="1" y="165"/>
                  </a:lnTo>
                  <a:lnTo>
                    <a:pt x="1" y="217"/>
                  </a:lnTo>
                  <a:lnTo>
                    <a:pt x="1" y="329"/>
                  </a:lnTo>
                  <a:lnTo>
                    <a:pt x="1" y="441"/>
                  </a:lnTo>
                  <a:cubicBezTo>
                    <a:pt x="33" y="467"/>
                    <a:pt x="33" y="493"/>
                    <a:pt x="33" y="493"/>
                  </a:cubicBezTo>
                  <a:lnTo>
                    <a:pt x="33" y="546"/>
                  </a:lnTo>
                  <a:lnTo>
                    <a:pt x="33" y="579"/>
                  </a:lnTo>
                  <a:cubicBezTo>
                    <a:pt x="60" y="579"/>
                    <a:pt x="60" y="605"/>
                    <a:pt x="60" y="631"/>
                  </a:cubicBezTo>
                  <a:lnTo>
                    <a:pt x="60" y="657"/>
                  </a:lnTo>
                  <a:cubicBezTo>
                    <a:pt x="86" y="657"/>
                    <a:pt x="86" y="657"/>
                    <a:pt x="86" y="631"/>
                  </a:cubicBezTo>
                  <a:lnTo>
                    <a:pt x="86" y="579"/>
                  </a:lnTo>
                  <a:lnTo>
                    <a:pt x="86" y="546"/>
                  </a:lnTo>
                  <a:lnTo>
                    <a:pt x="112" y="519"/>
                  </a:lnTo>
                  <a:lnTo>
                    <a:pt x="112" y="441"/>
                  </a:lnTo>
                  <a:lnTo>
                    <a:pt x="112" y="329"/>
                  </a:lnTo>
                  <a:cubicBezTo>
                    <a:pt x="112" y="276"/>
                    <a:pt x="112" y="250"/>
                    <a:pt x="86" y="191"/>
                  </a:cubicBezTo>
                  <a:lnTo>
                    <a:pt x="86" y="138"/>
                  </a:lnTo>
                  <a:lnTo>
                    <a:pt x="60" y="112"/>
                  </a:lnTo>
                  <a:lnTo>
                    <a:pt x="60" y="86"/>
                  </a:lnTo>
                  <a:cubicBezTo>
                    <a:pt x="60" y="53"/>
                    <a:pt x="33" y="53"/>
                    <a:pt x="33" y="27"/>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41"/>
            <p:cNvSpPr/>
            <p:nvPr/>
          </p:nvSpPr>
          <p:spPr>
            <a:xfrm>
              <a:off x="6186390" y="3269761"/>
              <a:ext cx="58116" cy="235574"/>
            </a:xfrm>
            <a:custGeom>
              <a:rect b="b" l="l" r="r" t="t"/>
              <a:pathLst>
                <a:path extrusionOk="0" h="1893" w="467">
                  <a:moveTo>
                    <a:pt x="27" y="0"/>
                  </a:moveTo>
                  <a:cubicBezTo>
                    <a:pt x="0" y="0"/>
                    <a:pt x="0" y="0"/>
                    <a:pt x="0" y="26"/>
                  </a:cubicBezTo>
                  <a:cubicBezTo>
                    <a:pt x="0" y="26"/>
                    <a:pt x="27" y="59"/>
                    <a:pt x="27" y="112"/>
                  </a:cubicBezTo>
                  <a:cubicBezTo>
                    <a:pt x="27" y="138"/>
                    <a:pt x="27" y="191"/>
                    <a:pt x="53" y="250"/>
                  </a:cubicBezTo>
                  <a:lnTo>
                    <a:pt x="53" y="302"/>
                  </a:lnTo>
                  <a:cubicBezTo>
                    <a:pt x="53" y="355"/>
                    <a:pt x="53" y="388"/>
                    <a:pt x="79" y="414"/>
                  </a:cubicBezTo>
                  <a:cubicBezTo>
                    <a:pt x="79" y="493"/>
                    <a:pt x="79" y="552"/>
                    <a:pt x="106" y="605"/>
                  </a:cubicBezTo>
                  <a:cubicBezTo>
                    <a:pt x="138" y="743"/>
                    <a:pt x="138" y="848"/>
                    <a:pt x="165" y="960"/>
                  </a:cubicBezTo>
                  <a:cubicBezTo>
                    <a:pt x="191" y="1071"/>
                    <a:pt x="217" y="1176"/>
                    <a:pt x="270" y="1288"/>
                  </a:cubicBezTo>
                  <a:cubicBezTo>
                    <a:pt x="270" y="1374"/>
                    <a:pt x="303" y="1426"/>
                    <a:pt x="329" y="1479"/>
                  </a:cubicBezTo>
                  <a:cubicBezTo>
                    <a:pt x="329" y="1505"/>
                    <a:pt x="355" y="1564"/>
                    <a:pt x="355" y="1590"/>
                  </a:cubicBezTo>
                  <a:lnTo>
                    <a:pt x="382" y="1643"/>
                  </a:lnTo>
                  <a:cubicBezTo>
                    <a:pt x="382" y="1702"/>
                    <a:pt x="408" y="1755"/>
                    <a:pt x="408" y="1807"/>
                  </a:cubicBezTo>
                  <a:cubicBezTo>
                    <a:pt x="434" y="1834"/>
                    <a:pt x="434" y="1866"/>
                    <a:pt x="434" y="1866"/>
                  </a:cubicBezTo>
                  <a:lnTo>
                    <a:pt x="434" y="1893"/>
                  </a:lnTo>
                  <a:lnTo>
                    <a:pt x="467" y="1893"/>
                  </a:lnTo>
                  <a:lnTo>
                    <a:pt x="467" y="1866"/>
                  </a:lnTo>
                  <a:cubicBezTo>
                    <a:pt x="467" y="1866"/>
                    <a:pt x="467" y="1834"/>
                    <a:pt x="434" y="1781"/>
                  </a:cubicBezTo>
                  <a:cubicBezTo>
                    <a:pt x="434" y="1755"/>
                    <a:pt x="434" y="1702"/>
                    <a:pt x="408" y="1643"/>
                  </a:cubicBezTo>
                  <a:lnTo>
                    <a:pt x="408" y="1590"/>
                  </a:lnTo>
                  <a:cubicBezTo>
                    <a:pt x="408" y="1538"/>
                    <a:pt x="408" y="1505"/>
                    <a:pt x="382" y="1452"/>
                  </a:cubicBezTo>
                  <a:cubicBezTo>
                    <a:pt x="382" y="1400"/>
                    <a:pt x="382" y="1341"/>
                    <a:pt x="355" y="1288"/>
                  </a:cubicBezTo>
                  <a:cubicBezTo>
                    <a:pt x="329" y="1150"/>
                    <a:pt x="329" y="1045"/>
                    <a:pt x="303" y="933"/>
                  </a:cubicBezTo>
                  <a:cubicBezTo>
                    <a:pt x="270" y="822"/>
                    <a:pt x="244" y="716"/>
                    <a:pt x="191" y="605"/>
                  </a:cubicBezTo>
                  <a:cubicBezTo>
                    <a:pt x="191" y="519"/>
                    <a:pt x="165" y="467"/>
                    <a:pt x="138" y="414"/>
                  </a:cubicBezTo>
                  <a:cubicBezTo>
                    <a:pt x="138" y="355"/>
                    <a:pt x="138" y="329"/>
                    <a:pt x="106" y="302"/>
                  </a:cubicBezTo>
                  <a:lnTo>
                    <a:pt x="79" y="250"/>
                  </a:lnTo>
                  <a:cubicBezTo>
                    <a:pt x="79" y="191"/>
                    <a:pt x="53" y="138"/>
                    <a:pt x="53" y="86"/>
                  </a:cubicBezTo>
                  <a:cubicBezTo>
                    <a:pt x="53" y="59"/>
                    <a:pt x="27" y="26"/>
                    <a:pt x="27" y="26"/>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41"/>
            <p:cNvSpPr/>
            <p:nvPr/>
          </p:nvSpPr>
          <p:spPr>
            <a:xfrm>
              <a:off x="6189626" y="2217205"/>
              <a:ext cx="20533" cy="61476"/>
            </a:xfrm>
            <a:custGeom>
              <a:rect b="b" l="l" r="r" t="t"/>
              <a:pathLst>
                <a:path extrusionOk="0" h="494" w="165">
                  <a:moveTo>
                    <a:pt x="1" y="1"/>
                  </a:moveTo>
                  <a:lnTo>
                    <a:pt x="1" y="27"/>
                  </a:lnTo>
                  <a:lnTo>
                    <a:pt x="1" y="54"/>
                  </a:lnTo>
                  <a:lnTo>
                    <a:pt x="1" y="80"/>
                  </a:lnTo>
                  <a:lnTo>
                    <a:pt x="1" y="106"/>
                  </a:lnTo>
                  <a:lnTo>
                    <a:pt x="1" y="139"/>
                  </a:lnTo>
                  <a:cubicBezTo>
                    <a:pt x="27" y="139"/>
                    <a:pt x="27" y="165"/>
                    <a:pt x="27" y="165"/>
                  </a:cubicBezTo>
                  <a:lnTo>
                    <a:pt x="27" y="270"/>
                  </a:lnTo>
                  <a:cubicBezTo>
                    <a:pt x="53" y="270"/>
                    <a:pt x="53" y="303"/>
                    <a:pt x="80" y="330"/>
                  </a:cubicBezTo>
                  <a:lnTo>
                    <a:pt x="80" y="382"/>
                  </a:lnTo>
                  <a:cubicBezTo>
                    <a:pt x="80" y="382"/>
                    <a:pt x="112" y="382"/>
                    <a:pt x="112" y="408"/>
                  </a:cubicBezTo>
                  <a:cubicBezTo>
                    <a:pt x="112" y="435"/>
                    <a:pt x="139" y="435"/>
                    <a:pt x="139" y="468"/>
                  </a:cubicBezTo>
                  <a:lnTo>
                    <a:pt x="139" y="494"/>
                  </a:lnTo>
                  <a:cubicBezTo>
                    <a:pt x="165" y="494"/>
                    <a:pt x="165" y="468"/>
                    <a:pt x="165" y="468"/>
                  </a:cubicBezTo>
                  <a:lnTo>
                    <a:pt x="165" y="435"/>
                  </a:lnTo>
                  <a:lnTo>
                    <a:pt x="165" y="408"/>
                  </a:lnTo>
                  <a:lnTo>
                    <a:pt x="165" y="382"/>
                  </a:lnTo>
                  <a:lnTo>
                    <a:pt x="165" y="303"/>
                  </a:lnTo>
                  <a:lnTo>
                    <a:pt x="165" y="218"/>
                  </a:lnTo>
                  <a:cubicBezTo>
                    <a:pt x="139" y="192"/>
                    <a:pt x="139" y="165"/>
                    <a:pt x="112" y="139"/>
                  </a:cubicBezTo>
                  <a:cubicBezTo>
                    <a:pt x="112" y="106"/>
                    <a:pt x="80" y="106"/>
                    <a:pt x="80" y="80"/>
                  </a:cubicBezTo>
                  <a:lnTo>
                    <a:pt x="53" y="80"/>
                  </a:lnTo>
                  <a:lnTo>
                    <a:pt x="53" y="54"/>
                  </a:lnTo>
                  <a:cubicBezTo>
                    <a:pt x="27" y="54"/>
                    <a:pt x="27" y="27"/>
                    <a:pt x="27" y="27"/>
                  </a:cubicBezTo>
                  <a:cubicBezTo>
                    <a:pt x="1" y="27"/>
                    <a:pt x="1" y="1"/>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41"/>
            <p:cNvSpPr/>
            <p:nvPr/>
          </p:nvSpPr>
          <p:spPr>
            <a:xfrm>
              <a:off x="6128275" y="2237739"/>
              <a:ext cx="9956" cy="61476"/>
            </a:xfrm>
            <a:custGeom>
              <a:rect b="b" l="l" r="r" t="t"/>
              <a:pathLst>
                <a:path extrusionOk="0" h="494" w="80">
                  <a:moveTo>
                    <a:pt x="1" y="0"/>
                  </a:moveTo>
                  <a:lnTo>
                    <a:pt x="1" y="27"/>
                  </a:lnTo>
                  <a:lnTo>
                    <a:pt x="1" y="53"/>
                  </a:lnTo>
                  <a:lnTo>
                    <a:pt x="1" y="105"/>
                  </a:lnTo>
                  <a:lnTo>
                    <a:pt x="1" y="165"/>
                  </a:lnTo>
                  <a:lnTo>
                    <a:pt x="1" y="243"/>
                  </a:lnTo>
                  <a:lnTo>
                    <a:pt x="1" y="329"/>
                  </a:lnTo>
                  <a:cubicBezTo>
                    <a:pt x="1" y="355"/>
                    <a:pt x="1" y="355"/>
                    <a:pt x="27" y="381"/>
                  </a:cubicBezTo>
                  <a:lnTo>
                    <a:pt x="27" y="434"/>
                  </a:lnTo>
                  <a:lnTo>
                    <a:pt x="27" y="467"/>
                  </a:lnTo>
                  <a:cubicBezTo>
                    <a:pt x="27" y="493"/>
                    <a:pt x="53" y="493"/>
                    <a:pt x="53" y="493"/>
                  </a:cubicBezTo>
                  <a:lnTo>
                    <a:pt x="53" y="467"/>
                  </a:lnTo>
                  <a:lnTo>
                    <a:pt x="53" y="408"/>
                  </a:lnTo>
                  <a:lnTo>
                    <a:pt x="53" y="355"/>
                  </a:lnTo>
                  <a:cubicBezTo>
                    <a:pt x="53" y="355"/>
                    <a:pt x="53" y="329"/>
                    <a:pt x="80" y="329"/>
                  </a:cubicBezTo>
                  <a:lnTo>
                    <a:pt x="80" y="243"/>
                  </a:lnTo>
                  <a:cubicBezTo>
                    <a:pt x="53" y="217"/>
                    <a:pt x="53" y="191"/>
                    <a:pt x="53" y="165"/>
                  </a:cubicBezTo>
                  <a:lnTo>
                    <a:pt x="53" y="105"/>
                  </a:lnTo>
                  <a:lnTo>
                    <a:pt x="53" y="79"/>
                  </a:lnTo>
                  <a:lnTo>
                    <a:pt x="53" y="53"/>
                  </a:lnTo>
                  <a:lnTo>
                    <a:pt x="53" y="27"/>
                  </a:lnTo>
                  <a:cubicBezTo>
                    <a:pt x="27" y="27"/>
                    <a:pt x="27"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41"/>
            <p:cNvSpPr/>
            <p:nvPr/>
          </p:nvSpPr>
          <p:spPr>
            <a:xfrm>
              <a:off x="6203564" y="2434735"/>
              <a:ext cx="13191" cy="75414"/>
            </a:xfrm>
            <a:custGeom>
              <a:rect b="b" l="l" r="r" t="t"/>
              <a:pathLst>
                <a:path extrusionOk="0" h="606" w="106">
                  <a:moveTo>
                    <a:pt x="27" y="1"/>
                  </a:moveTo>
                  <a:lnTo>
                    <a:pt x="27" y="34"/>
                  </a:lnTo>
                  <a:lnTo>
                    <a:pt x="27" y="86"/>
                  </a:lnTo>
                  <a:lnTo>
                    <a:pt x="27" y="139"/>
                  </a:lnTo>
                  <a:cubicBezTo>
                    <a:pt x="0" y="165"/>
                    <a:pt x="0" y="165"/>
                    <a:pt x="0" y="198"/>
                  </a:cubicBezTo>
                  <a:lnTo>
                    <a:pt x="0" y="303"/>
                  </a:lnTo>
                  <a:lnTo>
                    <a:pt x="0" y="415"/>
                  </a:lnTo>
                  <a:cubicBezTo>
                    <a:pt x="0" y="441"/>
                    <a:pt x="0" y="441"/>
                    <a:pt x="27" y="467"/>
                  </a:cubicBezTo>
                  <a:lnTo>
                    <a:pt x="27" y="494"/>
                  </a:lnTo>
                  <a:lnTo>
                    <a:pt x="27" y="527"/>
                  </a:lnTo>
                  <a:lnTo>
                    <a:pt x="27" y="579"/>
                  </a:lnTo>
                  <a:lnTo>
                    <a:pt x="27" y="605"/>
                  </a:lnTo>
                  <a:lnTo>
                    <a:pt x="53" y="605"/>
                  </a:lnTo>
                  <a:lnTo>
                    <a:pt x="53" y="579"/>
                  </a:lnTo>
                  <a:lnTo>
                    <a:pt x="53" y="553"/>
                  </a:lnTo>
                  <a:cubicBezTo>
                    <a:pt x="79" y="553"/>
                    <a:pt x="79" y="527"/>
                    <a:pt x="79" y="527"/>
                  </a:cubicBezTo>
                  <a:lnTo>
                    <a:pt x="79" y="494"/>
                  </a:lnTo>
                  <a:cubicBezTo>
                    <a:pt x="79" y="467"/>
                    <a:pt x="106" y="441"/>
                    <a:pt x="106" y="415"/>
                  </a:cubicBezTo>
                  <a:lnTo>
                    <a:pt x="106" y="303"/>
                  </a:lnTo>
                  <a:lnTo>
                    <a:pt x="106" y="198"/>
                  </a:lnTo>
                  <a:cubicBezTo>
                    <a:pt x="106" y="165"/>
                    <a:pt x="79" y="139"/>
                    <a:pt x="79" y="113"/>
                  </a:cubicBezTo>
                  <a:lnTo>
                    <a:pt x="79" y="86"/>
                  </a:lnTo>
                  <a:cubicBezTo>
                    <a:pt x="79" y="86"/>
                    <a:pt x="79" y="60"/>
                    <a:pt x="53" y="60"/>
                  </a:cubicBezTo>
                  <a:lnTo>
                    <a:pt x="53" y="34"/>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41"/>
            <p:cNvSpPr/>
            <p:nvPr/>
          </p:nvSpPr>
          <p:spPr>
            <a:xfrm>
              <a:off x="6199457" y="2745599"/>
              <a:ext cx="14062" cy="50774"/>
            </a:xfrm>
            <a:custGeom>
              <a:rect b="b" l="l" r="r" t="t"/>
              <a:pathLst>
                <a:path extrusionOk="0" h="408" w="113">
                  <a:moveTo>
                    <a:pt x="1" y="0"/>
                  </a:moveTo>
                  <a:lnTo>
                    <a:pt x="1" y="26"/>
                  </a:lnTo>
                  <a:lnTo>
                    <a:pt x="1" y="53"/>
                  </a:lnTo>
                  <a:lnTo>
                    <a:pt x="1" y="79"/>
                  </a:lnTo>
                  <a:lnTo>
                    <a:pt x="1" y="105"/>
                  </a:lnTo>
                  <a:lnTo>
                    <a:pt x="1" y="131"/>
                  </a:lnTo>
                  <a:lnTo>
                    <a:pt x="1" y="217"/>
                  </a:lnTo>
                  <a:cubicBezTo>
                    <a:pt x="1" y="243"/>
                    <a:pt x="1" y="269"/>
                    <a:pt x="33" y="296"/>
                  </a:cubicBezTo>
                  <a:cubicBezTo>
                    <a:pt x="33" y="296"/>
                    <a:pt x="33" y="329"/>
                    <a:pt x="60" y="329"/>
                  </a:cubicBezTo>
                  <a:lnTo>
                    <a:pt x="60" y="355"/>
                  </a:lnTo>
                  <a:lnTo>
                    <a:pt x="86" y="381"/>
                  </a:lnTo>
                  <a:lnTo>
                    <a:pt x="86" y="407"/>
                  </a:lnTo>
                  <a:lnTo>
                    <a:pt x="112" y="407"/>
                  </a:lnTo>
                  <a:lnTo>
                    <a:pt x="112" y="381"/>
                  </a:lnTo>
                  <a:lnTo>
                    <a:pt x="112" y="355"/>
                  </a:lnTo>
                  <a:lnTo>
                    <a:pt x="112" y="329"/>
                  </a:lnTo>
                  <a:lnTo>
                    <a:pt x="112" y="296"/>
                  </a:lnTo>
                  <a:lnTo>
                    <a:pt x="112" y="269"/>
                  </a:lnTo>
                  <a:lnTo>
                    <a:pt x="112" y="191"/>
                  </a:lnTo>
                  <a:cubicBezTo>
                    <a:pt x="112" y="164"/>
                    <a:pt x="112" y="164"/>
                    <a:pt x="86" y="131"/>
                  </a:cubicBezTo>
                  <a:cubicBezTo>
                    <a:pt x="86" y="105"/>
                    <a:pt x="86" y="105"/>
                    <a:pt x="60" y="79"/>
                  </a:cubicBezTo>
                  <a:lnTo>
                    <a:pt x="60" y="53"/>
                  </a:lnTo>
                  <a:cubicBezTo>
                    <a:pt x="33" y="53"/>
                    <a:pt x="33" y="53"/>
                    <a:pt x="33" y="26"/>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41"/>
            <p:cNvSpPr/>
            <p:nvPr/>
          </p:nvSpPr>
          <p:spPr>
            <a:xfrm>
              <a:off x="6199457" y="2329330"/>
              <a:ext cx="27876" cy="64711"/>
            </a:xfrm>
            <a:custGeom>
              <a:rect b="b" l="l" r="r" t="t"/>
              <a:pathLst>
                <a:path extrusionOk="0" h="520" w="224">
                  <a:moveTo>
                    <a:pt x="1" y="0"/>
                  </a:moveTo>
                  <a:lnTo>
                    <a:pt x="1" y="27"/>
                  </a:lnTo>
                  <a:lnTo>
                    <a:pt x="1" y="59"/>
                  </a:lnTo>
                  <a:cubicBezTo>
                    <a:pt x="33" y="59"/>
                    <a:pt x="33" y="86"/>
                    <a:pt x="33" y="86"/>
                  </a:cubicBezTo>
                  <a:cubicBezTo>
                    <a:pt x="33" y="112"/>
                    <a:pt x="60" y="112"/>
                    <a:pt x="60" y="138"/>
                  </a:cubicBezTo>
                  <a:lnTo>
                    <a:pt x="60" y="165"/>
                  </a:lnTo>
                  <a:lnTo>
                    <a:pt x="86" y="276"/>
                  </a:lnTo>
                  <a:lnTo>
                    <a:pt x="112" y="355"/>
                  </a:lnTo>
                  <a:lnTo>
                    <a:pt x="139" y="388"/>
                  </a:lnTo>
                  <a:lnTo>
                    <a:pt x="139" y="414"/>
                  </a:lnTo>
                  <a:cubicBezTo>
                    <a:pt x="165" y="441"/>
                    <a:pt x="165" y="467"/>
                    <a:pt x="165" y="493"/>
                  </a:cubicBezTo>
                  <a:lnTo>
                    <a:pt x="165" y="519"/>
                  </a:lnTo>
                  <a:cubicBezTo>
                    <a:pt x="198" y="519"/>
                    <a:pt x="198" y="493"/>
                    <a:pt x="198" y="493"/>
                  </a:cubicBezTo>
                  <a:lnTo>
                    <a:pt x="198" y="467"/>
                  </a:lnTo>
                  <a:lnTo>
                    <a:pt x="198" y="414"/>
                  </a:lnTo>
                  <a:lnTo>
                    <a:pt x="224" y="414"/>
                  </a:lnTo>
                  <a:lnTo>
                    <a:pt x="224" y="329"/>
                  </a:lnTo>
                  <a:cubicBezTo>
                    <a:pt x="224" y="303"/>
                    <a:pt x="224" y="250"/>
                    <a:pt x="198" y="224"/>
                  </a:cubicBezTo>
                  <a:cubicBezTo>
                    <a:pt x="198" y="191"/>
                    <a:pt x="165" y="165"/>
                    <a:pt x="139" y="138"/>
                  </a:cubicBezTo>
                  <a:cubicBezTo>
                    <a:pt x="139" y="112"/>
                    <a:pt x="112" y="86"/>
                    <a:pt x="86" y="86"/>
                  </a:cubicBezTo>
                  <a:lnTo>
                    <a:pt x="86" y="59"/>
                  </a:lnTo>
                  <a:cubicBezTo>
                    <a:pt x="86" y="59"/>
                    <a:pt x="60" y="59"/>
                    <a:pt x="60" y="27"/>
                  </a:cubicBezTo>
                  <a:lnTo>
                    <a:pt x="33" y="27"/>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41"/>
            <p:cNvSpPr/>
            <p:nvPr/>
          </p:nvSpPr>
          <p:spPr>
            <a:xfrm>
              <a:off x="5777464" y="2346504"/>
              <a:ext cx="269175" cy="309992"/>
            </a:xfrm>
            <a:custGeom>
              <a:rect b="b" l="l" r="r" t="t"/>
              <a:pathLst>
                <a:path extrusionOk="0" h="2491" w="2163">
                  <a:moveTo>
                    <a:pt x="1782" y="0"/>
                  </a:moveTo>
                  <a:cubicBezTo>
                    <a:pt x="1749" y="27"/>
                    <a:pt x="1722" y="27"/>
                    <a:pt x="1696" y="86"/>
                  </a:cubicBezTo>
                  <a:cubicBezTo>
                    <a:pt x="1644" y="138"/>
                    <a:pt x="1617" y="191"/>
                    <a:pt x="1584" y="276"/>
                  </a:cubicBezTo>
                  <a:lnTo>
                    <a:pt x="1584" y="303"/>
                  </a:lnTo>
                  <a:lnTo>
                    <a:pt x="1617" y="303"/>
                  </a:lnTo>
                  <a:lnTo>
                    <a:pt x="1617" y="276"/>
                  </a:lnTo>
                  <a:cubicBezTo>
                    <a:pt x="1644" y="217"/>
                    <a:pt x="1670" y="165"/>
                    <a:pt x="1722" y="112"/>
                  </a:cubicBezTo>
                  <a:cubicBezTo>
                    <a:pt x="1749" y="86"/>
                    <a:pt x="1808" y="86"/>
                    <a:pt x="1834" y="86"/>
                  </a:cubicBezTo>
                  <a:lnTo>
                    <a:pt x="1887" y="86"/>
                  </a:lnTo>
                  <a:cubicBezTo>
                    <a:pt x="1913" y="112"/>
                    <a:pt x="1946" y="138"/>
                    <a:pt x="1972" y="217"/>
                  </a:cubicBezTo>
                  <a:cubicBezTo>
                    <a:pt x="1998" y="276"/>
                    <a:pt x="1998" y="329"/>
                    <a:pt x="2025" y="414"/>
                  </a:cubicBezTo>
                  <a:lnTo>
                    <a:pt x="2025" y="822"/>
                  </a:lnTo>
                  <a:cubicBezTo>
                    <a:pt x="1998" y="960"/>
                    <a:pt x="1998" y="1098"/>
                    <a:pt x="1972" y="1203"/>
                  </a:cubicBezTo>
                  <a:cubicBezTo>
                    <a:pt x="1946" y="1288"/>
                    <a:pt x="1887" y="1367"/>
                    <a:pt x="1808" y="1452"/>
                  </a:cubicBezTo>
                  <a:cubicBezTo>
                    <a:pt x="1749" y="1505"/>
                    <a:pt x="1696" y="1590"/>
                    <a:pt x="1617" y="1669"/>
                  </a:cubicBezTo>
                  <a:cubicBezTo>
                    <a:pt x="1558" y="1755"/>
                    <a:pt x="1479" y="1807"/>
                    <a:pt x="1394" y="1860"/>
                  </a:cubicBezTo>
                  <a:lnTo>
                    <a:pt x="1289" y="1972"/>
                  </a:lnTo>
                  <a:cubicBezTo>
                    <a:pt x="1256" y="1972"/>
                    <a:pt x="1230" y="1998"/>
                    <a:pt x="1203" y="2024"/>
                  </a:cubicBezTo>
                  <a:cubicBezTo>
                    <a:pt x="1177" y="2024"/>
                    <a:pt x="1177" y="2024"/>
                    <a:pt x="1151" y="2057"/>
                  </a:cubicBezTo>
                  <a:cubicBezTo>
                    <a:pt x="960" y="2162"/>
                    <a:pt x="763" y="2248"/>
                    <a:pt x="599" y="2300"/>
                  </a:cubicBezTo>
                  <a:cubicBezTo>
                    <a:pt x="520" y="2326"/>
                    <a:pt x="467" y="2353"/>
                    <a:pt x="382" y="2386"/>
                  </a:cubicBezTo>
                  <a:lnTo>
                    <a:pt x="303" y="2386"/>
                  </a:lnTo>
                  <a:lnTo>
                    <a:pt x="270" y="2412"/>
                  </a:lnTo>
                  <a:lnTo>
                    <a:pt x="165" y="2412"/>
                  </a:lnTo>
                  <a:lnTo>
                    <a:pt x="1" y="2464"/>
                  </a:lnTo>
                  <a:lnTo>
                    <a:pt x="1" y="2491"/>
                  </a:lnTo>
                  <a:cubicBezTo>
                    <a:pt x="27" y="2491"/>
                    <a:pt x="53" y="2464"/>
                    <a:pt x="80" y="2464"/>
                  </a:cubicBezTo>
                  <a:lnTo>
                    <a:pt x="408" y="2464"/>
                  </a:lnTo>
                  <a:cubicBezTo>
                    <a:pt x="494" y="2438"/>
                    <a:pt x="546" y="2438"/>
                    <a:pt x="632" y="2412"/>
                  </a:cubicBezTo>
                  <a:cubicBezTo>
                    <a:pt x="658" y="2412"/>
                    <a:pt x="658" y="2412"/>
                    <a:pt x="684" y="2386"/>
                  </a:cubicBezTo>
                  <a:cubicBezTo>
                    <a:pt x="710" y="2386"/>
                    <a:pt x="763" y="2386"/>
                    <a:pt x="796" y="2353"/>
                  </a:cubicBezTo>
                  <a:lnTo>
                    <a:pt x="927" y="2326"/>
                  </a:lnTo>
                  <a:cubicBezTo>
                    <a:pt x="986" y="2300"/>
                    <a:pt x="1013" y="2274"/>
                    <a:pt x="1039" y="2274"/>
                  </a:cubicBezTo>
                  <a:cubicBezTo>
                    <a:pt x="1065" y="2274"/>
                    <a:pt x="1065" y="2248"/>
                    <a:pt x="1092" y="2248"/>
                  </a:cubicBezTo>
                  <a:cubicBezTo>
                    <a:pt x="1092" y="2248"/>
                    <a:pt x="1124" y="2248"/>
                    <a:pt x="1124" y="2221"/>
                  </a:cubicBezTo>
                  <a:cubicBezTo>
                    <a:pt x="1151" y="2221"/>
                    <a:pt x="1203" y="2188"/>
                    <a:pt x="1230" y="2188"/>
                  </a:cubicBezTo>
                  <a:cubicBezTo>
                    <a:pt x="1394" y="2083"/>
                    <a:pt x="1584" y="1945"/>
                    <a:pt x="1722" y="1781"/>
                  </a:cubicBezTo>
                  <a:cubicBezTo>
                    <a:pt x="1887" y="1617"/>
                    <a:pt x="2025" y="1452"/>
                    <a:pt x="2136" y="1262"/>
                  </a:cubicBezTo>
                  <a:cubicBezTo>
                    <a:pt x="2163" y="1124"/>
                    <a:pt x="2163" y="960"/>
                    <a:pt x="2163" y="822"/>
                  </a:cubicBezTo>
                  <a:cubicBezTo>
                    <a:pt x="2163" y="657"/>
                    <a:pt x="2163" y="519"/>
                    <a:pt x="2136" y="381"/>
                  </a:cubicBezTo>
                  <a:cubicBezTo>
                    <a:pt x="2136" y="303"/>
                    <a:pt x="2110" y="250"/>
                    <a:pt x="2077" y="165"/>
                  </a:cubicBezTo>
                  <a:cubicBezTo>
                    <a:pt x="2051" y="138"/>
                    <a:pt x="2051" y="112"/>
                    <a:pt x="2025" y="86"/>
                  </a:cubicBezTo>
                  <a:cubicBezTo>
                    <a:pt x="1972" y="27"/>
                    <a:pt x="1946" y="0"/>
                    <a:pt x="191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41"/>
            <p:cNvSpPr/>
            <p:nvPr/>
          </p:nvSpPr>
          <p:spPr>
            <a:xfrm>
              <a:off x="6472614" y="1412544"/>
              <a:ext cx="538225" cy="1185961"/>
            </a:xfrm>
            <a:custGeom>
              <a:rect b="b" l="l" r="r" t="t"/>
              <a:pathLst>
                <a:path extrusionOk="0" h="9530" w="4325">
                  <a:moveTo>
                    <a:pt x="0" y="1"/>
                  </a:moveTo>
                  <a:lnTo>
                    <a:pt x="0" y="34"/>
                  </a:lnTo>
                  <a:cubicBezTo>
                    <a:pt x="270" y="139"/>
                    <a:pt x="519" y="277"/>
                    <a:pt x="822" y="441"/>
                  </a:cubicBezTo>
                  <a:cubicBezTo>
                    <a:pt x="874" y="494"/>
                    <a:pt x="927" y="527"/>
                    <a:pt x="986" y="579"/>
                  </a:cubicBezTo>
                  <a:cubicBezTo>
                    <a:pt x="1012" y="579"/>
                    <a:pt x="1039" y="605"/>
                    <a:pt x="1065" y="605"/>
                  </a:cubicBezTo>
                  <a:cubicBezTo>
                    <a:pt x="1091" y="632"/>
                    <a:pt x="1150" y="691"/>
                    <a:pt x="1177" y="717"/>
                  </a:cubicBezTo>
                  <a:cubicBezTo>
                    <a:pt x="1203" y="717"/>
                    <a:pt x="1229" y="743"/>
                    <a:pt x="1255" y="770"/>
                  </a:cubicBezTo>
                  <a:cubicBezTo>
                    <a:pt x="1288" y="796"/>
                    <a:pt x="1315" y="822"/>
                    <a:pt x="1367" y="855"/>
                  </a:cubicBezTo>
                  <a:lnTo>
                    <a:pt x="1531" y="987"/>
                  </a:lnTo>
                  <a:lnTo>
                    <a:pt x="1643" y="1098"/>
                  </a:lnTo>
                  <a:cubicBezTo>
                    <a:pt x="1643" y="1098"/>
                    <a:pt x="1669" y="1125"/>
                    <a:pt x="1696" y="1151"/>
                  </a:cubicBezTo>
                  <a:cubicBezTo>
                    <a:pt x="1748" y="1210"/>
                    <a:pt x="1807" y="1263"/>
                    <a:pt x="1860" y="1315"/>
                  </a:cubicBezTo>
                  <a:lnTo>
                    <a:pt x="1998" y="1453"/>
                  </a:lnTo>
                  <a:cubicBezTo>
                    <a:pt x="2051" y="1512"/>
                    <a:pt x="2077" y="1539"/>
                    <a:pt x="2110" y="1565"/>
                  </a:cubicBezTo>
                  <a:cubicBezTo>
                    <a:pt x="2136" y="1591"/>
                    <a:pt x="2136" y="1617"/>
                    <a:pt x="2162" y="1644"/>
                  </a:cubicBezTo>
                  <a:cubicBezTo>
                    <a:pt x="2215" y="1729"/>
                    <a:pt x="2300" y="1808"/>
                    <a:pt x="2353" y="1893"/>
                  </a:cubicBezTo>
                  <a:cubicBezTo>
                    <a:pt x="2379" y="1920"/>
                    <a:pt x="2405" y="1946"/>
                    <a:pt x="2438" y="2005"/>
                  </a:cubicBezTo>
                  <a:cubicBezTo>
                    <a:pt x="2465" y="2031"/>
                    <a:pt x="2491" y="2084"/>
                    <a:pt x="2517" y="2110"/>
                  </a:cubicBezTo>
                  <a:cubicBezTo>
                    <a:pt x="2543" y="2137"/>
                    <a:pt x="2543" y="2169"/>
                    <a:pt x="2570" y="2169"/>
                  </a:cubicBezTo>
                  <a:lnTo>
                    <a:pt x="2681" y="2360"/>
                  </a:lnTo>
                  <a:lnTo>
                    <a:pt x="2708" y="2360"/>
                  </a:lnTo>
                  <a:cubicBezTo>
                    <a:pt x="2846" y="2551"/>
                    <a:pt x="2984" y="2741"/>
                    <a:pt x="3122" y="2991"/>
                  </a:cubicBezTo>
                  <a:cubicBezTo>
                    <a:pt x="3260" y="3208"/>
                    <a:pt x="3391" y="3451"/>
                    <a:pt x="3503" y="3674"/>
                  </a:cubicBezTo>
                  <a:cubicBezTo>
                    <a:pt x="3503" y="3727"/>
                    <a:pt x="3529" y="3753"/>
                    <a:pt x="3529" y="3812"/>
                  </a:cubicBezTo>
                  <a:lnTo>
                    <a:pt x="3615" y="3944"/>
                  </a:lnTo>
                  <a:lnTo>
                    <a:pt x="3641" y="4029"/>
                  </a:lnTo>
                  <a:lnTo>
                    <a:pt x="3720" y="4220"/>
                  </a:lnTo>
                  <a:lnTo>
                    <a:pt x="3779" y="4410"/>
                  </a:lnTo>
                  <a:cubicBezTo>
                    <a:pt x="3805" y="4496"/>
                    <a:pt x="3831" y="4574"/>
                    <a:pt x="3858" y="4660"/>
                  </a:cubicBezTo>
                  <a:cubicBezTo>
                    <a:pt x="3858" y="4686"/>
                    <a:pt x="3884" y="4739"/>
                    <a:pt x="3884" y="4765"/>
                  </a:cubicBezTo>
                  <a:cubicBezTo>
                    <a:pt x="3917" y="4850"/>
                    <a:pt x="3943" y="4929"/>
                    <a:pt x="3969" y="5015"/>
                  </a:cubicBezTo>
                  <a:cubicBezTo>
                    <a:pt x="3969" y="5041"/>
                    <a:pt x="3996" y="5094"/>
                    <a:pt x="3996" y="5153"/>
                  </a:cubicBezTo>
                  <a:cubicBezTo>
                    <a:pt x="4022" y="5232"/>
                    <a:pt x="4048" y="5317"/>
                    <a:pt x="4081" y="5422"/>
                  </a:cubicBezTo>
                  <a:cubicBezTo>
                    <a:pt x="4107" y="5508"/>
                    <a:pt x="4134" y="5586"/>
                    <a:pt x="4134" y="5698"/>
                  </a:cubicBezTo>
                  <a:cubicBezTo>
                    <a:pt x="4160" y="5889"/>
                    <a:pt x="4186" y="6079"/>
                    <a:pt x="4212" y="6244"/>
                  </a:cubicBezTo>
                  <a:cubicBezTo>
                    <a:pt x="4245" y="6658"/>
                    <a:pt x="4212" y="7039"/>
                    <a:pt x="4160" y="7394"/>
                  </a:cubicBezTo>
                  <a:cubicBezTo>
                    <a:pt x="4134" y="7591"/>
                    <a:pt x="4081" y="7781"/>
                    <a:pt x="4048" y="7946"/>
                  </a:cubicBezTo>
                  <a:cubicBezTo>
                    <a:pt x="3996" y="8162"/>
                    <a:pt x="3917" y="8327"/>
                    <a:pt x="3858" y="8491"/>
                  </a:cubicBezTo>
                  <a:cubicBezTo>
                    <a:pt x="3831" y="8576"/>
                    <a:pt x="3805" y="8629"/>
                    <a:pt x="3779" y="8681"/>
                  </a:cubicBezTo>
                  <a:cubicBezTo>
                    <a:pt x="3779" y="8708"/>
                    <a:pt x="3753" y="8741"/>
                    <a:pt x="3753" y="8767"/>
                  </a:cubicBezTo>
                  <a:cubicBezTo>
                    <a:pt x="3720" y="8793"/>
                    <a:pt x="3720" y="8819"/>
                    <a:pt x="3693" y="8846"/>
                  </a:cubicBezTo>
                  <a:cubicBezTo>
                    <a:pt x="3667" y="8905"/>
                    <a:pt x="3641" y="8957"/>
                    <a:pt x="3615" y="9010"/>
                  </a:cubicBezTo>
                  <a:cubicBezTo>
                    <a:pt x="3529" y="9174"/>
                    <a:pt x="3424" y="9339"/>
                    <a:pt x="3312" y="9503"/>
                  </a:cubicBezTo>
                  <a:lnTo>
                    <a:pt x="3312" y="9529"/>
                  </a:lnTo>
                  <a:lnTo>
                    <a:pt x="3339" y="9529"/>
                  </a:lnTo>
                  <a:cubicBezTo>
                    <a:pt x="3450" y="9365"/>
                    <a:pt x="3555" y="9201"/>
                    <a:pt x="3667" y="9036"/>
                  </a:cubicBezTo>
                  <a:cubicBezTo>
                    <a:pt x="3693" y="8984"/>
                    <a:pt x="3720" y="8931"/>
                    <a:pt x="3753" y="8872"/>
                  </a:cubicBezTo>
                  <a:cubicBezTo>
                    <a:pt x="3779" y="8846"/>
                    <a:pt x="3779" y="8819"/>
                    <a:pt x="3805" y="8793"/>
                  </a:cubicBezTo>
                  <a:cubicBezTo>
                    <a:pt x="3805" y="8767"/>
                    <a:pt x="3831" y="8741"/>
                    <a:pt x="3831" y="8708"/>
                  </a:cubicBezTo>
                  <a:cubicBezTo>
                    <a:pt x="3858" y="8655"/>
                    <a:pt x="3884" y="8576"/>
                    <a:pt x="3917" y="8517"/>
                  </a:cubicBezTo>
                  <a:cubicBezTo>
                    <a:pt x="3996" y="8353"/>
                    <a:pt x="4048" y="8189"/>
                    <a:pt x="4134" y="7972"/>
                  </a:cubicBezTo>
                  <a:cubicBezTo>
                    <a:pt x="4160" y="7808"/>
                    <a:pt x="4212" y="7617"/>
                    <a:pt x="4245" y="7426"/>
                  </a:cubicBezTo>
                  <a:cubicBezTo>
                    <a:pt x="4324" y="7012"/>
                    <a:pt x="4324" y="6631"/>
                    <a:pt x="4324" y="6244"/>
                  </a:cubicBezTo>
                  <a:cubicBezTo>
                    <a:pt x="4298" y="6053"/>
                    <a:pt x="4298" y="5862"/>
                    <a:pt x="4245" y="5672"/>
                  </a:cubicBezTo>
                  <a:cubicBezTo>
                    <a:pt x="4245" y="5560"/>
                    <a:pt x="4212" y="5481"/>
                    <a:pt x="4186" y="5396"/>
                  </a:cubicBezTo>
                  <a:cubicBezTo>
                    <a:pt x="4160" y="5291"/>
                    <a:pt x="4160" y="5205"/>
                    <a:pt x="4107" y="5094"/>
                  </a:cubicBezTo>
                  <a:cubicBezTo>
                    <a:pt x="4107" y="5067"/>
                    <a:pt x="4081" y="5015"/>
                    <a:pt x="4081" y="4988"/>
                  </a:cubicBezTo>
                  <a:cubicBezTo>
                    <a:pt x="4048" y="4903"/>
                    <a:pt x="4022" y="4824"/>
                    <a:pt x="4022" y="4739"/>
                  </a:cubicBezTo>
                  <a:cubicBezTo>
                    <a:pt x="3996" y="4686"/>
                    <a:pt x="3996" y="4660"/>
                    <a:pt x="3969" y="4601"/>
                  </a:cubicBezTo>
                  <a:cubicBezTo>
                    <a:pt x="3943" y="4522"/>
                    <a:pt x="3917" y="4436"/>
                    <a:pt x="3884" y="4358"/>
                  </a:cubicBezTo>
                  <a:lnTo>
                    <a:pt x="3831" y="4167"/>
                  </a:lnTo>
                  <a:lnTo>
                    <a:pt x="3753" y="4003"/>
                  </a:lnTo>
                  <a:lnTo>
                    <a:pt x="3720" y="3891"/>
                  </a:lnTo>
                  <a:lnTo>
                    <a:pt x="3641" y="3753"/>
                  </a:lnTo>
                  <a:cubicBezTo>
                    <a:pt x="3641" y="3701"/>
                    <a:pt x="3615" y="3674"/>
                    <a:pt x="3615" y="3648"/>
                  </a:cubicBezTo>
                  <a:cubicBezTo>
                    <a:pt x="3477" y="3398"/>
                    <a:pt x="3365" y="3155"/>
                    <a:pt x="3227" y="2932"/>
                  </a:cubicBezTo>
                  <a:cubicBezTo>
                    <a:pt x="3063" y="2689"/>
                    <a:pt x="2931" y="2465"/>
                    <a:pt x="2793" y="2301"/>
                  </a:cubicBezTo>
                  <a:lnTo>
                    <a:pt x="2603" y="2031"/>
                  </a:lnTo>
                  <a:cubicBezTo>
                    <a:pt x="2570" y="2005"/>
                    <a:pt x="2543" y="1946"/>
                    <a:pt x="2517" y="1920"/>
                  </a:cubicBezTo>
                  <a:lnTo>
                    <a:pt x="2438" y="1841"/>
                  </a:lnTo>
                  <a:cubicBezTo>
                    <a:pt x="2379" y="1729"/>
                    <a:pt x="2300" y="1644"/>
                    <a:pt x="2241" y="1565"/>
                  </a:cubicBezTo>
                  <a:cubicBezTo>
                    <a:pt x="2215" y="1565"/>
                    <a:pt x="2189" y="1539"/>
                    <a:pt x="2189" y="1512"/>
                  </a:cubicBezTo>
                  <a:cubicBezTo>
                    <a:pt x="2136" y="1479"/>
                    <a:pt x="2110" y="1427"/>
                    <a:pt x="2077" y="1401"/>
                  </a:cubicBezTo>
                  <a:lnTo>
                    <a:pt x="1913" y="1236"/>
                  </a:lnTo>
                  <a:lnTo>
                    <a:pt x="1748" y="1072"/>
                  </a:lnTo>
                  <a:cubicBezTo>
                    <a:pt x="1722" y="1072"/>
                    <a:pt x="1722" y="1046"/>
                    <a:pt x="1696" y="1019"/>
                  </a:cubicBezTo>
                  <a:cubicBezTo>
                    <a:pt x="1669" y="987"/>
                    <a:pt x="1617" y="960"/>
                    <a:pt x="1584" y="934"/>
                  </a:cubicBezTo>
                  <a:cubicBezTo>
                    <a:pt x="1367" y="743"/>
                    <a:pt x="1124" y="579"/>
                    <a:pt x="848" y="389"/>
                  </a:cubicBezTo>
                  <a:cubicBezTo>
                    <a:pt x="546" y="224"/>
                    <a:pt x="270" y="86"/>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41"/>
            <p:cNvSpPr/>
            <p:nvPr/>
          </p:nvSpPr>
          <p:spPr>
            <a:xfrm>
              <a:off x="6973007" y="2547607"/>
              <a:ext cx="17298" cy="108889"/>
            </a:xfrm>
            <a:custGeom>
              <a:rect b="b" l="l" r="r" t="t"/>
              <a:pathLst>
                <a:path extrusionOk="0" h="875" w="139">
                  <a:moveTo>
                    <a:pt x="60" y="1"/>
                  </a:moveTo>
                  <a:lnTo>
                    <a:pt x="60" y="27"/>
                  </a:lnTo>
                  <a:lnTo>
                    <a:pt x="27" y="53"/>
                  </a:lnTo>
                  <a:lnTo>
                    <a:pt x="27" y="139"/>
                  </a:lnTo>
                  <a:lnTo>
                    <a:pt x="27" y="165"/>
                  </a:lnTo>
                  <a:cubicBezTo>
                    <a:pt x="1" y="191"/>
                    <a:pt x="1" y="244"/>
                    <a:pt x="1" y="277"/>
                  </a:cubicBezTo>
                  <a:lnTo>
                    <a:pt x="1" y="441"/>
                  </a:lnTo>
                  <a:cubicBezTo>
                    <a:pt x="27" y="494"/>
                    <a:pt x="27" y="546"/>
                    <a:pt x="27" y="605"/>
                  </a:cubicBezTo>
                  <a:cubicBezTo>
                    <a:pt x="27" y="632"/>
                    <a:pt x="60" y="658"/>
                    <a:pt x="60" y="684"/>
                  </a:cubicBezTo>
                  <a:lnTo>
                    <a:pt x="60" y="737"/>
                  </a:lnTo>
                  <a:cubicBezTo>
                    <a:pt x="60" y="770"/>
                    <a:pt x="86" y="770"/>
                    <a:pt x="86" y="796"/>
                  </a:cubicBezTo>
                  <a:lnTo>
                    <a:pt x="86" y="822"/>
                  </a:lnTo>
                  <a:lnTo>
                    <a:pt x="113" y="848"/>
                  </a:lnTo>
                  <a:lnTo>
                    <a:pt x="113" y="875"/>
                  </a:lnTo>
                  <a:lnTo>
                    <a:pt x="139" y="875"/>
                  </a:lnTo>
                  <a:lnTo>
                    <a:pt x="139" y="848"/>
                  </a:lnTo>
                  <a:lnTo>
                    <a:pt x="139" y="822"/>
                  </a:lnTo>
                  <a:lnTo>
                    <a:pt x="139" y="796"/>
                  </a:lnTo>
                  <a:lnTo>
                    <a:pt x="139" y="710"/>
                  </a:lnTo>
                  <a:lnTo>
                    <a:pt x="139" y="658"/>
                  </a:lnTo>
                  <a:lnTo>
                    <a:pt x="139" y="572"/>
                  </a:lnTo>
                  <a:lnTo>
                    <a:pt x="139" y="441"/>
                  </a:lnTo>
                  <a:cubicBezTo>
                    <a:pt x="139" y="382"/>
                    <a:pt x="113" y="329"/>
                    <a:pt x="113" y="277"/>
                  </a:cubicBezTo>
                  <a:lnTo>
                    <a:pt x="113" y="191"/>
                  </a:lnTo>
                  <a:lnTo>
                    <a:pt x="113" y="139"/>
                  </a:lnTo>
                  <a:cubicBezTo>
                    <a:pt x="113" y="112"/>
                    <a:pt x="113" y="80"/>
                    <a:pt x="86" y="80"/>
                  </a:cubicBezTo>
                  <a:lnTo>
                    <a:pt x="86" y="27"/>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41"/>
            <p:cNvSpPr/>
            <p:nvPr/>
          </p:nvSpPr>
          <p:spPr>
            <a:xfrm>
              <a:off x="6969772" y="3201814"/>
              <a:ext cx="31236" cy="132658"/>
            </a:xfrm>
            <a:custGeom>
              <a:rect b="b" l="l" r="r" t="t"/>
              <a:pathLst>
                <a:path extrusionOk="0" h="1066" w="251">
                  <a:moveTo>
                    <a:pt x="1" y="1"/>
                  </a:moveTo>
                  <a:lnTo>
                    <a:pt x="1" y="27"/>
                  </a:lnTo>
                  <a:lnTo>
                    <a:pt x="1" y="80"/>
                  </a:lnTo>
                  <a:lnTo>
                    <a:pt x="1" y="112"/>
                  </a:lnTo>
                  <a:cubicBezTo>
                    <a:pt x="1" y="139"/>
                    <a:pt x="27" y="165"/>
                    <a:pt x="27" y="191"/>
                  </a:cubicBezTo>
                  <a:lnTo>
                    <a:pt x="27" y="244"/>
                  </a:lnTo>
                  <a:cubicBezTo>
                    <a:pt x="27" y="303"/>
                    <a:pt x="53" y="329"/>
                    <a:pt x="53" y="356"/>
                  </a:cubicBezTo>
                  <a:cubicBezTo>
                    <a:pt x="53" y="408"/>
                    <a:pt x="86" y="494"/>
                    <a:pt x="86" y="546"/>
                  </a:cubicBezTo>
                  <a:cubicBezTo>
                    <a:pt x="112" y="605"/>
                    <a:pt x="112" y="684"/>
                    <a:pt x="139" y="737"/>
                  </a:cubicBezTo>
                  <a:cubicBezTo>
                    <a:pt x="139" y="770"/>
                    <a:pt x="139" y="796"/>
                    <a:pt x="165" y="848"/>
                  </a:cubicBezTo>
                  <a:lnTo>
                    <a:pt x="165" y="901"/>
                  </a:lnTo>
                  <a:cubicBezTo>
                    <a:pt x="191" y="934"/>
                    <a:pt x="191" y="960"/>
                    <a:pt x="191" y="986"/>
                  </a:cubicBezTo>
                  <a:cubicBezTo>
                    <a:pt x="217" y="986"/>
                    <a:pt x="217" y="1013"/>
                    <a:pt x="217" y="1013"/>
                  </a:cubicBezTo>
                  <a:lnTo>
                    <a:pt x="217" y="1065"/>
                  </a:lnTo>
                  <a:lnTo>
                    <a:pt x="250" y="1065"/>
                  </a:lnTo>
                  <a:lnTo>
                    <a:pt x="250" y="1013"/>
                  </a:lnTo>
                  <a:lnTo>
                    <a:pt x="250" y="986"/>
                  </a:lnTo>
                  <a:lnTo>
                    <a:pt x="250" y="875"/>
                  </a:lnTo>
                  <a:lnTo>
                    <a:pt x="250" y="848"/>
                  </a:lnTo>
                  <a:lnTo>
                    <a:pt x="250" y="710"/>
                  </a:lnTo>
                  <a:cubicBezTo>
                    <a:pt x="217" y="658"/>
                    <a:pt x="217" y="605"/>
                    <a:pt x="217" y="520"/>
                  </a:cubicBezTo>
                  <a:cubicBezTo>
                    <a:pt x="191" y="467"/>
                    <a:pt x="165" y="382"/>
                    <a:pt x="165" y="329"/>
                  </a:cubicBezTo>
                  <a:cubicBezTo>
                    <a:pt x="139" y="303"/>
                    <a:pt x="139" y="244"/>
                    <a:pt x="112" y="218"/>
                  </a:cubicBezTo>
                  <a:lnTo>
                    <a:pt x="112" y="165"/>
                  </a:lnTo>
                  <a:cubicBezTo>
                    <a:pt x="86" y="139"/>
                    <a:pt x="86" y="112"/>
                    <a:pt x="53" y="80"/>
                  </a:cubicBezTo>
                  <a:lnTo>
                    <a:pt x="53" y="53"/>
                  </a:ln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41"/>
            <p:cNvSpPr/>
            <p:nvPr/>
          </p:nvSpPr>
          <p:spPr>
            <a:xfrm>
              <a:off x="6932189" y="2731661"/>
              <a:ext cx="17298" cy="221761"/>
            </a:xfrm>
            <a:custGeom>
              <a:rect b="b" l="l" r="r" t="t"/>
              <a:pathLst>
                <a:path extrusionOk="0" h="1782" w="139">
                  <a:moveTo>
                    <a:pt x="60" y="0"/>
                  </a:moveTo>
                  <a:lnTo>
                    <a:pt x="60" y="79"/>
                  </a:lnTo>
                  <a:lnTo>
                    <a:pt x="60" y="165"/>
                  </a:lnTo>
                  <a:lnTo>
                    <a:pt x="60" y="276"/>
                  </a:lnTo>
                  <a:lnTo>
                    <a:pt x="60" y="408"/>
                  </a:lnTo>
                  <a:cubicBezTo>
                    <a:pt x="60" y="467"/>
                    <a:pt x="27" y="519"/>
                    <a:pt x="27" y="572"/>
                  </a:cubicBezTo>
                  <a:lnTo>
                    <a:pt x="27" y="874"/>
                  </a:lnTo>
                  <a:cubicBezTo>
                    <a:pt x="27" y="986"/>
                    <a:pt x="27" y="1098"/>
                    <a:pt x="0" y="1203"/>
                  </a:cubicBezTo>
                  <a:lnTo>
                    <a:pt x="0" y="1367"/>
                  </a:lnTo>
                  <a:lnTo>
                    <a:pt x="0" y="1505"/>
                  </a:lnTo>
                  <a:lnTo>
                    <a:pt x="0" y="1617"/>
                  </a:lnTo>
                  <a:lnTo>
                    <a:pt x="0" y="1696"/>
                  </a:lnTo>
                  <a:lnTo>
                    <a:pt x="0" y="1781"/>
                  </a:lnTo>
                  <a:lnTo>
                    <a:pt x="27" y="1781"/>
                  </a:lnTo>
                  <a:lnTo>
                    <a:pt x="60" y="1696"/>
                  </a:lnTo>
                  <a:lnTo>
                    <a:pt x="60" y="1669"/>
                  </a:lnTo>
                  <a:cubicBezTo>
                    <a:pt x="60" y="1617"/>
                    <a:pt x="86" y="1558"/>
                    <a:pt x="86" y="1505"/>
                  </a:cubicBezTo>
                  <a:lnTo>
                    <a:pt x="86" y="1453"/>
                  </a:lnTo>
                  <a:cubicBezTo>
                    <a:pt x="112" y="1393"/>
                    <a:pt x="112" y="1315"/>
                    <a:pt x="112" y="1229"/>
                  </a:cubicBezTo>
                  <a:cubicBezTo>
                    <a:pt x="138" y="1124"/>
                    <a:pt x="138" y="1012"/>
                    <a:pt x="138" y="901"/>
                  </a:cubicBezTo>
                  <a:lnTo>
                    <a:pt x="138" y="572"/>
                  </a:lnTo>
                  <a:lnTo>
                    <a:pt x="138" y="329"/>
                  </a:lnTo>
                  <a:lnTo>
                    <a:pt x="138" y="276"/>
                  </a:lnTo>
                  <a:cubicBezTo>
                    <a:pt x="138" y="217"/>
                    <a:pt x="112" y="165"/>
                    <a:pt x="112" y="112"/>
                  </a:cubicBezTo>
                  <a:lnTo>
                    <a:pt x="112" y="79"/>
                  </a:lnTo>
                  <a:lnTo>
                    <a:pt x="8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41"/>
            <p:cNvSpPr/>
            <p:nvPr/>
          </p:nvSpPr>
          <p:spPr>
            <a:xfrm>
              <a:off x="6097288" y="2418433"/>
              <a:ext cx="20533" cy="98312"/>
            </a:xfrm>
            <a:custGeom>
              <a:rect b="b" l="l" r="r" t="t"/>
              <a:pathLst>
                <a:path extrusionOk="0" h="790" w="165">
                  <a:moveTo>
                    <a:pt x="138" y="1"/>
                  </a:moveTo>
                  <a:cubicBezTo>
                    <a:pt x="138" y="1"/>
                    <a:pt x="112" y="1"/>
                    <a:pt x="112" y="27"/>
                  </a:cubicBezTo>
                  <a:lnTo>
                    <a:pt x="112" y="53"/>
                  </a:lnTo>
                  <a:cubicBezTo>
                    <a:pt x="86" y="53"/>
                    <a:pt x="86" y="79"/>
                    <a:pt x="86" y="106"/>
                  </a:cubicBezTo>
                  <a:cubicBezTo>
                    <a:pt x="86" y="106"/>
                    <a:pt x="86" y="132"/>
                    <a:pt x="59" y="165"/>
                  </a:cubicBezTo>
                  <a:cubicBezTo>
                    <a:pt x="59" y="165"/>
                    <a:pt x="59" y="191"/>
                    <a:pt x="33" y="217"/>
                  </a:cubicBezTo>
                  <a:cubicBezTo>
                    <a:pt x="33" y="270"/>
                    <a:pt x="33" y="329"/>
                    <a:pt x="0" y="382"/>
                  </a:cubicBezTo>
                  <a:lnTo>
                    <a:pt x="0" y="520"/>
                  </a:lnTo>
                  <a:lnTo>
                    <a:pt x="0" y="598"/>
                  </a:lnTo>
                  <a:lnTo>
                    <a:pt x="0" y="658"/>
                  </a:lnTo>
                  <a:lnTo>
                    <a:pt x="0" y="684"/>
                  </a:lnTo>
                  <a:lnTo>
                    <a:pt x="0" y="736"/>
                  </a:lnTo>
                  <a:lnTo>
                    <a:pt x="0" y="763"/>
                  </a:lnTo>
                  <a:lnTo>
                    <a:pt x="0" y="789"/>
                  </a:lnTo>
                  <a:lnTo>
                    <a:pt x="33" y="763"/>
                  </a:lnTo>
                  <a:lnTo>
                    <a:pt x="33" y="736"/>
                  </a:lnTo>
                  <a:cubicBezTo>
                    <a:pt x="33" y="710"/>
                    <a:pt x="33" y="710"/>
                    <a:pt x="59" y="684"/>
                  </a:cubicBezTo>
                  <a:lnTo>
                    <a:pt x="59" y="658"/>
                  </a:lnTo>
                  <a:lnTo>
                    <a:pt x="59" y="598"/>
                  </a:lnTo>
                  <a:cubicBezTo>
                    <a:pt x="86" y="572"/>
                    <a:pt x="86" y="546"/>
                    <a:pt x="86" y="520"/>
                  </a:cubicBezTo>
                  <a:cubicBezTo>
                    <a:pt x="112" y="493"/>
                    <a:pt x="112" y="434"/>
                    <a:pt x="138" y="382"/>
                  </a:cubicBezTo>
                  <a:lnTo>
                    <a:pt x="138" y="244"/>
                  </a:lnTo>
                  <a:lnTo>
                    <a:pt x="138" y="165"/>
                  </a:lnTo>
                  <a:lnTo>
                    <a:pt x="138" y="106"/>
                  </a:lnTo>
                  <a:lnTo>
                    <a:pt x="138" y="79"/>
                  </a:lnTo>
                  <a:lnTo>
                    <a:pt x="138" y="27"/>
                  </a:lnTo>
                  <a:lnTo>
                    <a:pt x="16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41"/>
            <p:cNvSpPr/>
            <p:nvPr/>
          </p:nvSpPr>
          <p:spPr>
            <a:xfrm>
              <a:off x="6990181" y="1971924"/>
              <a:ext cx="102418" cy="1052556"/>
            </a:xfrm>
            <a:custGeom>
              <a:rect b="b" l="l" r="r" t="t"/>
              <a:pathLst>
                <a:path extrusionOk="0" h="8458" w="823">
                  <a:moveTo>
                    <a:pt x="1" y="1"/>
                  </a:moveTo>
                  <a:lnTo>
                    <a:pt x="1" y="27"/>
                  </a:lnTo>
                  <a:lnTo>
                    <a:pt x="27" y="106"/>
                  </a:lnTo>
                  <a:cubicBezTo>
                    <a:pt x="53" y="139"/>
                    <a:pt x="53" y="191"/>
                    <a:pt x="86" y="217"/>
                  </a:cubicBezTo>
                  <a:lnTo>
                    <a:pt x="86" y="244"/>
                  </a:lnTo>
                  <a:cubicBezTo>
                    <a:pt x="113" y="270"/>
                    <a:pt x="113" y="329"/>
                    <a:pt x="139" y="355"/>
                  </a:cubicBezTo>
                  <a:cubicBezTo>
                    <a:pt x="191" y="520"/>
                    <a:pt x="277" y="822"/>
                    <a:pt x="329" y="1289"/>
                  </a:cubicBezTo>
                  <a:cubicBezTo>
                    <a:pt x="382" y="1643"/>
                    <a:pt x="415" y="2077"/>
                    <a:pt x="382" y="2655"/>
                  </a:cubicBezTo>
                  <a:cubicBezTo>
                    <a:pt x="382" y="2872"/>
                    <a:pt x="382" y="3096"/>
                    <a:pt x="356" y="3313"/>
                  </a:cubicBezTo>
                  <a:cubicBezTo>
                    <a:pt x="356" y="3615"/>
                    <a:pt x="356" y="3917"/>
                    <a:pt x="329" y="4213"/>
                  </a:cubicBezTo>
                  <a:cubicBezTo>
                    <a:pt x="329" y="4489"/>
                    <a:pt x="356" y="4765"/>
                    <a:pt x="356" y="5008"/>
                  </a:cubicBezTo>
                  <a:cubicBezTo>
                    <a:pt x="382" y="5231"/>
                    <a:pt x="415" y="5474"/>
                    <a:pt x="467" y="5777"/>
                  </a:cubicBezTo>
                  <a:cubicBezTo>
                    <a:pt x="494" y="5994"/>
                    <a:pt x="520" y="6184"/>
                    <a:pt x="579" y="6408"/>
                  </a:cubicBezTo>
                  <a:cubicBezTo>
                    <a:pt x="605" y="6651"/>
                    <a:pt x="658" y="6900"/>
                    <a:pt x="684" y="7117"/>
                  </a:cubicBezTo>
                  <a:cubicBezTo>
                    <a:pt x="711" y="7498"/>
                    <a:pt x="770" y="7827"/>
                    <a:pt x="770" y="8077"/>
                  </a:cubicBezTo>
                  <a:lnTo>
                    <a:pt x="770" y="8129"/>
                  </a:lnTo>
                  <a:lnTo>
                    <a:pt x="770" y="8215"/>
                  </a:lnTo>
                  <a:lnTo>
                    <a:pt x="770" y="8432"/>
                  </a:lnTo>
                  <a:lnTo>
                    <a:pt x="770" y="8458"/>
                  </a:lnTo>
                  <a:lnTo>
                    <a:pt x="796" y="8432"/>
                  </a:lnTo>
                  <a:lnTo>
                    <a:pt x="796" y="8215"/>
                  </a:lnTo>
                  <a:lnTo>
                    <a:pt x="796" y="8129"/>
                  </a:lnTo>
                  <a:lnTo>
                    <a:pt x="796" y="8077"/>
                  </a:lnTo>
                  <a:cubicBezTo>
                    <a:pt x="822" y="7860"/>
                    <a:pt x="796" y="7531"/>
                    <a:pt x="770" y="7091"/>
                  </a:cubicBezTo>
                  <a:cubicBezTo>
                    <a:pt x="711" y="6789"/>
                    <a:pt x="658" y="6434"/>
                    <a:pt x="605" y="6053"/>
                  </a:cubicBezTo>
                  <a:cubicBezTo>
                    <a:pt x="605" y="5967"/>
                    <a:pt x="579" y="5856"/>
                    <a:pt x="579" y="5750"/>
                  </a:cubicBezTo>
                  <a:cubicBezTo>
                    <a:pt x="520" y="5448"/>
                    <a:pt x="494" y="5231"/>
                    <a:pt x="494" y="4982"/>
                  </a:cubicBezTo>
                  <a:cubicBezTo>
                    <a:pt x="467" y="4765"/>
                    <a:pt x="467" y="4489"/>
                    <a:pt x="467" y="4213"/>
                  </a:cubicBezTo>
                  <a:cubicBezTo>
                    <a:pt x="467" y="3917"/>
                    <a:pt x="467" y="3615"/>
                    <a:pt x="494" y="3339"/>
                  </a:cubicBezTo>
                  <a:lnTo>
                    <a:pt x="494" y="2655"/>
                  </a:lnTo>
                  <a:cubicBezTo>
                    <a:pt x="520" y="2163"/>
                    <a:pt x="494" y="1670"/>
                    <a:pt x="415" y="1289"/>
                  </a:cubicBezTo>
                  <a:cubicBezTo>
                    <a:pt x="356" y="875"/>
                    <a:pt x="251" y="546"/>
                    <a:pt x="165" y="355"/>
                  </a:cubicBezTo>
                  <a:cubicBezTo>
                    <a:pt x="165" y="303"/>
                    <a:pt x="139" y="244"/>
                    <a:pt x="113" y="217"/>
                  </a:cubicBezTo>
                  <a:lnTo>
                    <a:pt x="113" y="191"/>
                  </a:lnTo>
                  <a:cubicBezTo>
                    <a:pt x="86" y="165"/>
                    <a:pt x="86" y="106"/>
                    <a:pt x="53" y="79"/>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41"/>
            <p:cNvSpPr/>
            <p:nvPr/>
          </p:nvSpPr>
          <p:spPr>
            <a:xfrm>
              <a:off x="5985163" y="1310375"/>
              <a:ext cx="561994" cy="211930"/>
            </a:xfrm>
            <a:custGeom>
              <a:rect b="b" l="l" r="r" t="t"/>
              <a:pathLst>
                <a:path extrusionOk="0" h="1703" w="4516">
                  <a:moveTo>
                    <a:pt x="2215" y="165"/>
                  </a:moveTo>
                  <a:cubicBezTo>
                    <a:pt x="2248" y="165"/>
                    <a:pt x="2275" y="165"/>
                    <a:pt x="2327" y="198"/>
                  </a:cubicBezTo>
                  <a:lnTo>
                    <a:pt x="2215" y="198"/>
                  </a:lnTo>
                  <a:lnTo>
                    <a:pt x="2137" y="224"/>
                  </a:lnTo>
                  <a:lnTo>
                    <a:pt x="1972" y="224"/>
                  </a:lnTo>
                  <a:lnTo>
                    <a:pt x="1834" y="250"/>
                  </a:lnTo>
                  <a:lnTo>
                    <a:pt x="1808" y="250"/>
                  </a:lnTo>
                  <a:lnTo>
                    <a:pt x="1834" y="224"/>
                  </a:lnTo>
                  <a:cubicBezTo>
                    <a:pt x="1861" y="224"/>
                    <a:pt x="1920" y="198"/>
                    <a:pt x="1946" y="198"/>
                  </a:cubicBezTo>
                  <a:lnTo>
                    <a:pt x="2025" y="198"/>
                  </a:lnTo>
                  <a:cubicBezTo>
                    <a:pt x="2025" y="165"/>
                    <a:pt x="2051" y="165"/>
                    <a:pt x="2051" y="165"/>
                  </a:cubicBezTo>
                  <a:close/>
                  <a:moveTo>
                    <a:pt x="2110" y="276"/>
                  </a:moveTo>
                  <a:cubicBezTo>
                    <a:pt x="2137" y="276"/>
                    <a:pt x="2189" y="303"/>
                    <a:pt x="2215" y="303"/>
                  </a:cubicBezTo>
                  <a:cubicBezTo>
                    <a:pt x="2163" y="303"/>
                    <a:pt x="2137" y="329"/>
                    <a:pt x="2084" y="329"/>
                  </a:cubicBezTo>
                  <a:lnTo>
                    <a:pt x="1999" y="329"/>
                  </a:lnTo>
                  <a:cubicBezTo>
                    <a:pt x="1972" y="329"/>
                    <a:pt x="1946" y="362"/>
                    <a:pt x="1946" y="362"/>
                  </a:cubicBezTo>
                  <a:lnTo>
                    <a:pt x="1834" y="362"/>
                  </a:lnTo>
                  <a:cubicBezTo>
                    <a:pt x="1808" y="388"/>
                    <a:pt x="1782" y="388"/>
                    <a:pt x="1782" y="388"/>
                  </a:cubicBezTo>
                  <a:lnTo>
                    <a:pt x="1755" y="388"/>
                  </a:lnTo>
                  <a:cubicBezTo>
                    <a:pt x="1696" y="414"/>
                    <a:pt x="1670" y="414"/>
                    <a:pt x="1617" y="441"/>
                  </a:cubicBezTo>
                  <a:cubicBezTo>
                    <a:pt x="1617" y="441"/>
                    <a:pt x="1599" y="441"/>
                    <a:pt x="1583" y="445"/>
                  </a:cubicBezTo>
                  <a:lnTo>
                    <a:pt x="1583" y="445"/>
                  </a:lnTo>
                  <a:lnTo>
                    <a:pt x="1617" y="414"/>
                  </a:lnTo>
                  <a:cubicBezTo>
                    <a:pt x="1644" y="414"/>
                    <a:pt x="1696" y="388"/>
                    <a:pt x="1755" y="362"/>
                  </a:cubicBezTo>
                  <a:cubicBezTo>
                    <a:pt x="1782" y="362"/>
                    <a:pt x="1808" y="329"/>
                    <a:pt x="1808" y="329"/>
                  </a:cubicBezTo>
                  <a:cubicBezTo>
                    <a:pt x="1834" y="329"/>
                    <a:pt x="1861" y="329"/>
                    <a:pt x="1887" y="303"/>
                  </a:cubicBezTo>
                  <a:lnTo>
                    <a:pt x="2051" y="303"/>
                  </a:lnTo>
                  <a:lnTo>
                    <a:pt x="2084" y="276"/>
                  </a:lnTo>
                  <a:close/>
                  <a:moveTo>
                    <a:pt x="1920" y="441"/>
                  </a:moveTo>
                  <a:lnTo>
                    <a:pt x="1808" y="493"/>
                  </a:lnTo>
                  <a:lnTo>
                    <a:pt x="1755" y="526"/>
                  </a:lnTo>
                  <a:cubicBezTo>
                    <a:pt x="1723" y="526"/>
                    <a:pt x="1723" y="526"/>
                    <a:pt x="1696" y="552"/>
                  </a:cubicBezTo>
                  <a:lnTo>
                    <a:pt x="1670" y="552"/>
                  </a:lnTo>
                  <a:cubicBezTo>
                    <a:pt x="1670" y="579"/>
                    <a:pt x="1644" y="579"/>
                    <a:pt x="1617" y="579"/>
                  </a:cubicBezTo>
                  <a:lnTo>
                    <a:pt x="1591" y="605"/>
                  </a:lnTo>
                  <a:lnTo>
                    <a:pt x="1453" y="658"/>
                  </a:lnTo>
                  <a:cubicBezTo>
                    <a:pt x="1479" y="631"/>
                    <a:pt x="1506" y="605"/>
                    <a:pt x="1558" y="579"/>
                  </a:cubicBezTo>
                  <a:cubicBezTo>
                    <a:pt x="1591" y="552"/>
                    <a:pt x="1591" y="552"/>
                    <a:pt x="1617" y="552"/>
                  </a:cubicBezTo>
                  <a:cubicBezTo>
                    <a:pt x="1617" y="526"/>
                    <a:pt x="1644" y="526"/>
                    <a:pt x="1644" y="526"/>
                  </a:cubicBezTo>
                  <a:lnTo>
                    <a:pt x="1670" y="493"/>
                  </a:lnTo>
                  <a:lnTo>
                    <a:pt x="1696" y="493"/>
                  </a:lnTo>
                  <a:cubicBezTo>
                    <a:pt x="1696" y="493"/>
                    <a:pt x="1723" y="493"/>
                    <a:pt x="1723" y="467"/>
                  </a:cubicBezTo>
                  <a:lnTo>
                    <a:pt x="1808" y="467"/>
                  </a:lnTo>
                  <a:cubicBezTo>
                    <a:pt x="1834" y="441"/>
                    <a:pt x="1887" y="441"/>
                    <a:pt x="1920" y="441"/>
                  </a:cubicBezTo>
                  <a:close/>
                  <a:moveTo>
                    <a:pt x="2353" y="0"/>
                  </a:moveTo>
                  <a:cubicBezTo>
                    <a:pt x="1617" y="0"/>
                    <a:pt x="960" y="493"/>
                    <a:pt x="960" y="493"/>
                  </a:cubicBezTo>
                  <a:lnTo>
                    <a:pt x="960" y="526"/>
                  </a:lnTo>
                  <a:cubicBezTo>
                    <a:pt x="1125" y="441"/>
                    <a:pt x="1230" y="414"/>
                    <a:pt x="1341" y="388"/>
                  </a:cubicBezTo>
                  <a:lnTo>
                    <a:pt x="1341" y="388"/>
                  </a:lnTo>
                  <a:cubicBezTo>
                    <a:pt x="244" y="907"/>
                    <a:pt x="165" y="1236"/>
                    <a:pt x="165" y="1288"/>
                  </a:cubicBezTo>
                  <a:cubicBezTo>
                    <a:pt x="1" y="1453"/>
                    <a:pt x="27" y="1676"/>
                    <a:pt x="27" y="1702"/>
                  </a:cubicBezTo>
                  <a:lnTo>
                    <a:pt x="53" y="1702"/>
                  </a:lnTo>
                  <a:cubicBezTo>
                    <a:pt x="139" y="1538"/>
                    <a:pt x="303" y="1479"/>
                    <a:pt x="441" y="1426"/>
                  </a:cubicBezTo>
                  <a:cubicBezTo>
                    <a:pt x="546" y="1374"/>
                    <a:pt x="632" y="1348"/>
                    <a:pt x="684" y="1262"/>
                  </a:cubicBezTo>
                  <a:cubicBezTo>
                    <a:pt x="770" y="1098"/>
                    <a:pt x="796" y="1072"/>
                    <a:pt x="875" y="986"/>
                  </a:cubicBezTo>
                  <a:cubicBezTo>
                    <a:pt x="1065" y="881"/>
                    <a:pt x="1453" y="822"/>
                    <a:pt x="1453" y="822"/>
                  </a:cubicBezTo>
                  <a:cubicBezTo>
                    <a:pt x="1755" y="579"/>
                    <a:pt x="2137" y="526"/>
                    <a:pt x="2327" y="526"/>
                  </a:cubicBezTo>
                  <a:cubicBezTo>
                    <a:pt x="2413" y="526"/>
                    <a:pt x="2491" y="552"/>
                    <a:pt x="2491" y="552"/>
                  </a:cubicBezTo>
                  <a:lnTo>
                    <a:pt x="2491" y="526"/>
                  </a:lnTo>
                  <a:cubicBezTo>
                    <a:pt x="2544" y="467"/>
                    <a:pt x="2544" y="414"/>
                    <a:pt x="2544" y="388"/>
                  </a:cubicBezTo>
                  <a:cubicBezTo>
                    <a:pt x="2603" y="467"/>
                    <a:pt x="2629" y="526"/>
                    <a:pt x="2629" y="526"/>
                  </a:cubicBezTo>
                  <a:lnTo>
                    <a:pt x="2656" y="526"/>
                  </a:lnTo>
                  <a:cubicBezTo>
                    <a:pt x="3339" y="526"/>
                    <a:pt x="4325" y="855"/>
                    <a:pt x="4351" y="855"/>
                  </a:cubicBezTo>
                  <a:cubicBezTo>
                    <a:pt x="4384" y="822"/>
                    <a:pt x="4351" y="822"/>
                    <a:pt x="4351" y="822"/>
                  </a:cubicBezTo>
                  <a:cubicBezTo>
                    <a:pt x="4220" y="717"/>
                    <a:pt x="4082" y="658"/>
                    <a:pt x="3944" y="605"/>
                  </a:cubicBezTo>
                  <a:lnTo>
                    <a:pt x="3944" y="605"/>
                  </a:lnTo>
                  <a:cubicBezTo>
                    <a:pt x="4325" y="717"/>
                    <a:pt x="4489" y="796"/>
                    <a:pt x="4489" y="796"/>
                  </a:cubicBezTo>
                  <a:lnTo>
                    <a:pt x="4515" y="796"/>
                  </a:lnTo>
                  <a:lnTo>
                    <a:pt x="4515" y="769"/>
                  </a:lnTo>
                  <a:cubicBezTo>
                    <a:pt x="3727" y="112"/>
                    <a:pt x="3011" y="0"/>
                    <a:pt x="26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41"/>
            <p:cNvSpPr/>
            <p:nvPr/>
          </p:nvSpPr>
          <p:spPr>
            <a:xfrm>
              <a:off x="6993541" y="2697314"/>
              <a:ext cx="27876" cy="337868"/>
            </a:xfrm>
            <a:custGeom>
              <a:rect b="b" l="l" r="r" t="t"/>
              <a:pathLst>
                <a:path extrusionOk="0" h="2715" w="224">
                  <a:moveTo>
                    <a:pt x="0" y="0"/>
                  </a:moveTo>
                  <a:lnTo>
                    <a:pt x="0" y="138"/>
                  </a:lnTo>
                  <a:cubicBezTo>
                    <a:pt x="0" y="165"/>
                    <a:pt x="0" y="224"/>
                    <a:pt x="26" y="276"/>
                  </a:cubicBezTo>
                  <a:lnTo>
                    <a:pt x="26" y="441"/>
                  </a:lnTo>
                  <a:cubicBezTo>
                    <a:pt x="26" y="493"/>
                    <a:pt x="59" y="579"/>
                    <a:pt x="59" y="657"/>
                  </a:cubicBezTo>
                  <a:lnTo>
                    <a:pt x="59" y="848"/>
                  </a:lnTo>
                  <a:cubicBezTo>
                    <a:pt x="86" y="1012"/>
                    <a:pt x="86" y="1177"/>
                    <a:pt x="112" y="1341"/>
                  </a:cubicBezTo>
                  <a:lnTo>
                    <a:pt x="112" y="1834"/>
                  </a:lnTo>
                  <a:lnTo>
                    <a:pt x="112" y="2031"/>
                  </a:lnTo>
                  <a:cubicBezTo>
                    <a:pt x="112" y="2110"/>
                    <a:pt x="138" y="2195"/>
                    <a:pt x="138" y="2274"/>
                  </a:cubicBezTo>
                  <a:lnTo>
                    <a:pt x="138" y="2438"/>
                  </a:lnTo>
                  <a:lnTo>
                    <a:pt x="138" y="2576"/>
                  </a:lnTo>
                  <a:lnTo>
                    <a:pt x="138" y="2688"/>
                  </a:lnTo>
                  <a:lnTo>
                    <a:pt x="138" y="2714"/>
                  </a:lnTo>
                  <a:lnTo>
                    <a:pt x="164" y="2688"/>
                  </a:lnTo>
                  <a:lnTo>
                    <a:pt x="164" y="2576"/>
                  </a:lnTo>
                  <a:cubicBezTo>
                    <a:pt x="164" y="2550"/>
                    <a:pt x="164" y="2550"/>
                    <a:pt x="191" y="2524"/>
                  </a:cubicBezTo>
                  <a:cubicBezTo>
                    <a:pt x="191" y="2438"/>
                    <a:pt x="191" y="2359"/>
                    <a:pt x="224" y="2274"/>
                  </a:cubicBezTo>
                  <a:lnTo>
                    <a:pt x="224" y="2248"/>
                  </a:lnTo>
                  <a:lnTo>
                    <a:pt x="224" y="1834"/>
                  </a:lnTo>
                  <a:lnTo>
                    <a:pt x="224" y="1341"/>
                  </a:lnTo>
                  <a:cubicBezTo>
                    <a:pt x="224" y="1177"/>
                    <a:pt x="191" y="1012"/>
                    <a:pt x="164" y="848"/>
                  </a:cubicBezTo>
                  <a:cubicBezTo>
                    <a:pt x="164" y="684"/>
                    <a:pt x="138" y="552"/>
                    <a:pt x="112" y="414"/>
                  </a:cubicBezTo>
                  <a:cubicBezTo>
                    <a:pt x="86" y="329"/>
                    <a:pt x="86" y="250"/>
                    <a:pt x="59" y="165"/>
                  </a:cubicBezTo>
                  <a:lnTo>
                    <a:pt x="59" y="112"/>
                  </a:ln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41"/>
            <p:cNvSpPr/>
            <p:nvPr/>
          </p:nvSpPr>
          <p:spPr>
            <a:xfrm>
              <a:off x="6955834" y="2819893"/>
              <a:ext cx="24765" cy="358402"/>
            </a:xfrm>
            <a:custGeom>
              <a:rect b="b" l="l" r="r" t="t"/>
              <a:pathLst>
                <a:path extrusionOk="0" h="2880" w="199">
                  <a:moveTo>
                    <a:pt x="165" y="1"/>
                  </a:moveTo>
                  <a:cubicBezTo>
                    <a:pt x="139" y="1"/>
                    <a:pt x="139" y="1"/>
                    <a:pt x="139" y="27"/>
                  </a:cubicBezTo>
                  <a:lnTo>
                    <a:pt x="139" y="139"/>
                  </a:lnTo>
                  <a:lnTo>
                    <a:pt x="139" y="277"/>
                  </a:lnTo>
                  <a:cubicBezTo>
                    <a:pt x="139" y="330"/>
                    <a:pt x="113" y="389"/>
                    <a:pt x="113" y="468"/>
                  </a:cubicBezTo>
                  <a:lnTo>
                    <a:pt x="113" y="744"/>
                  </a:lnTo>
                  <a:cubicBezTo>
                    <a:pt x="86" y="796"/>
                    <a:pt x="86" y="849"/>
                    <a:pt x="86" y="908"/>
                  </a:cubicBezTo>
                  <a:lnTo>
                    <a:pt x="34" y="1427"/>
                  </a:lnTo>
                  <a:cubicBezTo>
                    <a:pt x="34" y="1644"/>
                    <a:pt x="1" y="1808"/>
                    <a:pt x="1" y="1946"/>
                  </a:cubicBezTo>
                  <a:lnTo>
                    <a:pt x="1" y="2413"/>
                  </a:lnTo>
                  <a:cubicBezTo>
                    <a:pt x="1" y="2439"/>
                    <a:pt x="1" y="2465"/>
                    <a:pt x="34" y="2524"/>
                  </a:cubicBezTo>
                  <a:lnTo>
                    <a:pt x="34" y="2603"/>
                  </a:lnTo>
                  <a:cubicBezTo>
                    <a:pt x="34" y="2656"/>
                    <a:pt x="34" y="2689"/>
                    <a:pt x="60" y="2741"/>
                  </a:cubicBezTo>
                  <a:lnTo>
                    <a:pt x="86" y="2853"/>
                  </a:lnTo>
                  <a:lnTo>
                    <a:pt x="86" y="2879"/>
                  </a:lnTo>
                  <a:lnTo>
                    <a:pt x="113" y="2853"/>
                  </a:lnTo>
                  <a:lnTo>
                    <a:pt x="86" y="2741"/>
                  </a:lnTo>
                  <a:lnTo>
                    <a:pt x="86" y="2603"/>
                  </a:lnTo>
                  <a:lnTo>
                    <a:pt x="86" y="2491"/>
                  </a:lnTo>
                  <a:lnTo>
                    <a:pt x="86" y="2413"/>
                  </a:lnTo>
                  <a:cubicBezTo>
                    <a:pt x="86" y="2327"/>
                    <a:pt x="86" y="2222"/>
                    <a:pt x="113" y="2110"/>
                  </a:cubicBezTo>
                  <a:lnTo>
                    <a:pt x="113" y="1946"/>
                  </a:lnTo>
                  <a:cubicBezTo>
                    <a:pt x="113" y="1808"/>
                    <a:pt x="139" y="1644"/>
                    <a:pt x="165" y="1453"/>
                  </a:cubicBezTo>
                  <a:lnTo>
                    <a:pt x="198" y="934"/>
                  </a:lnTo>
                  <a:lnTo>
                    <a:pt x="198" y="468"/>
                  </a:lnTo>
                  <a:lnTo>
                    <a:pt x="198" y="277"/>
                  </a:lnTo>
                  <a:lnTo>
                    <a:pt x="198" y="139"/>
                  </a:lnTo>
                  <a:lnTo>
                    <a:pt x="165" y="27"/>
                  </a:lnTo>
                  <a:lnTo>
                    <a:pt x="16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41"/>
            <p:cNvSpPr/>
            <p:nvPr/>
          </p:nvSpPr>
          <p:spPr>
            <a:xfrm>
              <a:off x="5222191" y="1368491"/>
              <a:ext cx="681336" cy="1295348"/>
            </a:xfrm>
            <a:custGeom>
              <a:rect b="b" l="l" r="r" t="t"/>
              <a:pathLst>
                <a:path extrusionOk="0" h="10409" w="5475">
                  <a:moveTo>
                    <a:pt x="684" y="5395"/>
                  </a:moveTo>
                  <a:cubicBezTo>
                    <a:pt x="711" y="5395"/>
                    <a:pt x="711" y="5421"/>
                    <a:pt x="711" y="5480"/>
                  </a:cubicBezTo>
                  <a:lnTo>
                    <a:pt x="711" y="5671"/>
                  </a:lnTo>
                  <a:lnTo>
                    <a:pt x="737" y="5809"/>
                  </a:lnTo>
                  <a:lnTo>
                    <a:pt x="737" y="5888"/>
                  </a:lnTo>
                  <a:lnTo>
                    <a:pt x="763" y="5973"/>
                  </a:lnTo>
                  <a:lnTo>
                    <a:pt x="763" y="6052"/>
                  </a:lnTo>
                  <a:lnTo>
                    <a:pt x="763" y="6164"/>
                  </a:lnTo>
                  <a:lnTo>
                    <a:pt x="822" y="6381"/>
                  </a:lnTo>
                  <a:lnTo>
                    <a:pt x="822" y="6466"/>
                  </a:lnTo>
                  <a:lnTo>
                    <a:pt x="822" y="6492"/>
                  </a:lnTo>
                  <a:cubicBezTo>
                    <a:pt x="822" y="6466"/>
                    <a:pt x="789" y="6433"/>
                    <a:pt x="789" y="6407"/>
                  </a:cubicBezTo>
                  <a:cubicBezTo>
                    <a:pt x="789" y="6328"/>
                    <a:pt x="763" y="6269"/>
                    <a:pt x="737" y="6190"/>
                  </a:cubicBezTo>
                  <a:lnTo>
                    <a:pt x="737" y="6164"/>
                  </a:lnTo>
                  <a:cubicBezTo>
                    <a:pt x="737" y="6138"/>
                    <a:pt x="737" y="6105"/>
                    <a:pt x="711" y="6052"/>
                  </a:cubicBezTo>
                  <a:lnTo>
                    <a:pt x="711" y="5973"/>
                  </a:lnTo>
                  <a:lnTo>
                    <a:pt x="711" y="5940"/>
                  </a:lnTo>
                  <a:lnTo>
                    <a:pt x="711" y="5914"/>
                  </a:lnTo>
                  <a:cubicBezTo>
                    <a:pt x="711" y="5862"/>
                    <a:pt x="684" y="5835"/>
                    <a:pt x="684" y="5809"/>
                  </a:cubicBezTo>
                  <a:lnTo>
                    <a:pt x="684" y="5724"/>
                  </a:lnTo>
                  <a:lnTo>
                    <a:pt x="684" y="5697"/>
                  </a:lnTo>
                  <a:lnTo>
                    <a:pt x="684" y="5480"/>
                  </a:lnTo>
                  <a:lnTo>
                    <a:pt x="684" y="5395"/>
                  </a:lnTo>
                  <a:close/>
                  <a:moveTo>
                    <a:pt x="954" y="7012"/>
                  </a:moveTo>
                  <a:lnTo>
                    <a:pt x="954" y="7012"/>
                  </a:lnTo>
                  <a:cubicBezTo>
                    <a:pt x="954" y="7038"/>
                    <a:pt x="987" y="7064"/>
                    <a:pt x="987" y="7090"/>
                  </a:cubicBezTo>
                  <a:cubicBezTo>
                    <a:pt x="954" y="7064"/>
                    <a:pt x="954" y="7038"/>
                    <a:pt x="954" y="7012"/>
                  </a:cubicBezTo>
                  <a:close/>
                  <a:moveTo>
                    <a:pt x="987" y="7090"/>
                  </a:moveTo>
                  <a:cubicBezTo>
                    <a:pt x="1013" y="7150"/>
                    <a:pt x="1039" y="7228"/>
                    <a:pt x="1065" y="7288"/>
                  </a:cubicBezTo>
                  <a:lnTo>
                    <a:pt x="1118" y="7419"/>
                  </a:lnTo>
                  <a:lnTo>
                    <a:pt x="1177" y="7531"/>
                  </a:lnTo>
                  <a:lnTo>
                    <a:pt x="1203" y="7669"/>
                  </a:lnTo>
                  <a:cubicBezTo>
                    <a:pt x="1230" y="7669"/>
                    <a:pt x="1230" y="7695"/>
                    <a:pt x="1230" y="7721"/>
                  </a:cubicBezTo>
                  <a:lnTo>
                    <a:pt x="1256" y="7780"/>
                  </a:lnTo>
                  <a:cubicBezTo>
                    <a:pt x="1282" y="7859"/>
                    <a:pt x="1315" y="7912"/>
                    <a:pt x="1315" y="7997"/>
                  </a:cubicBezTo>
                  <a:cubicBezTo>
                    <a:pt x="1282" y="7912"/>
                    <a:pt x="1256" y="7859"/>
                    <a:pt x="1230" y="7780"/>
                  </a:cubicBezTo>
                  <a:lnTo>
                    <a:pt x="1203" y="7748"/>
                  </a:lnTo>
                  <a:cubicBezTo>
                    <a:pt x="1203" y="7721"/>
                    <a:pt x="1177" y="7695"/>
                    <a:pt x="1177" y="7669"/>
                  </a:cubicBezTo>
                  <a:lnTo>
                    <a:pt x="1118" y="7557"/>
                  </a:lnTo>
                  <a:lnTo>
                    <a:pt x="1092" y="7419"/>
                  </a:lnTo>
                  <a:lnTo>
                    <a:pt x="1039" y="7314"/>
                  </a:lnTo>
                  <a:cubicBezTo>
                    <a:pt x="1013" y="7228"/>
                    <a:pt x="987" y="7176"/>
                    <a:pt x="987" y="7090"/>
                  </a:cubicBezTo>
                  <a:close/>
                  <a:moveTo>
                    <a:pt x="1315" y="7997"/>
                  </a:moveTo>
                  <a:lnTo>
                    <a:pt x="1315" y="7997"/>
                  </a:lnTo>
                  <a:cubicBezTo>
                    <a:pt x="1341" y="8024"/>
                    <a:pt x="1341" y="8050"/>
                    <a:pt x="1341" y="8076"/>
                  </a:cubicBezTo>
                  <a:cubicBezTo>
                    <a:pt x="1341" y="8050"/>
                    <a:pt x="1315" y="8024"/>
                    <a:pt x="1315" y="7997"/>
                  </a:cubicBezTo>
                  <a:close/>
                  <a:moveTo>
                    <a:pt x="1039" y="8240"/>
                  </a:moveTo>
                  <a:lnTo>
                    <a:pt x="1039" y="8240"/>
                  </a:lnTo>
                  <a:cubicBezTo>
                    <a:pt x="1039" y="8273"/>
                    <a:pt x="1065" y="8326"/>
                    <a:pt x="1092" y="8352"/>
                  </a:cubicBezTo>
                  <a:cubicBezTo>
                    <a:pt x="1118" y="8438"/>
                    <a:pt x="1177" y="8516"/>
                    <a:pt x="1230" y="8602"/>
                  </a:cubicBezTo>
                  <a:lnTo>
                    <a:pt x="1256" y="8628"/>
                  </a:lnTo>
                  <a:cubicBezTo>
                    <a:pt x="1282" y="8654"/>
                    <a:pt x="1282" y="8707"/>
                    <a:pt x="1315" y="8733"/>
                  </a:cubicBezTo>
                  <a:cubicBezTo>
                    <a:pt x="1341" y="8766"/>
                    <a:pt x="1368" y="8792"/>
                    <a:pt x="1394" y="8845"/>
                  </a:cubicBezTo>
                  <a:lnTo>
                    <a:pt x="1420" y="8871"/>
                  </a:lnTo>
                  <a:lnTo>
                    <a:pt x="1447" y="8898"/>
                  </a:lnTo>
                  <a:cubicBezTo>
                    <a:pt x="1479" y="8930"/>
                    <a:pt x="1506" y="8983"/>
                    <a:pt x="1532" y="9009"/>
                  </a:cubicBezTo>
                  <a:cubicBezTo>
                    <a:pt x="1558" y="9035"/>
                    <a:pt x="1585" y="9095"/>
                    <a:pt x="1611" y="9121"/>
                  </a:cubicBezTo>
                  <a:cubicBezTo>
                    <a:pt x="1670" y="9200"/>
                    <a:pt x="1749" y="9285"/>
                    <a:pt x="1808" y="9338"/>
                  </a:cubicBezTo>
                  <a:lnTo>
                    <a:pt x="1875" y="9411"/>
                  </a:lnTo>
                  <a:lnTo>
                    <a:pt x="1875" y="9411"/>
                  </a:lnTo>
                  <a:cubicBezTo>
                    <a:pt x="1853" y="9390"/>
                    <a:pt x="1830" y="9387"/>
                    <a:pt x="1808" y="9364"/>
                  </a:cubicBezTo>
                  <a:cubicBezTo>
                    <a:pt x="1749" y="9311"/>
                    <a:pt x="1670" y="9226"/>
                    <a:pt x="1585" y="9147"/>
                  </a:cubicBezTo>
                  <a:lnTo>
                    <a:pt x="1558" y="9121"/>
                  </a:lnTo>
                  <a:cubicBezTo>
                    <a:pt x="1532" y="9095"/>
                    <a:pt x="1506" y="9062"/>
                    <a:pt x="1479" y="9035"/>
                  </a:cubicBezTo>
                  <a:cubicBezTo>
                    <a:pt x="1447" y="9009"/>
                    <a:pt x="1420" y="8957"/>
                    <a:pt x="1420" y="8930"/>
                  </a:cubicBezTo>
                  <a:lnTo>
                    <a:pt x="1394" y="8898"/>
                  </a:lnTo>
                  <a:lnTo>
                    <a:pt x="1368" y="8871"/>
                  </a:lnTo>
                  <a:cubicBezTo>
                    <a:pt x="1341" y="8819"/>
                    <a:pt x="1315" y="8792"/>
                    <a:pt x="1282" y="8766"/>
                  </a:cubicBezTo>
                  <a:cubicBezTo>
                    <a:pt x="1256" y="8707"/>
                    <a:pt x="1230" y="8681"/>
                    <a:pt x="1230" y="8654"/>
                  </a:cubicBezTo>
                  <a:lnTo>
                    <a:pt x="1203" y="8628"/>
                  </a:lnTo>
                  <a:cubicBezTo>
                    <a:pt x="1151" y="8516"/>
                    <a:pt x="1092" y="8438"/>
                    <a:pt x="1065" y="8352"/>
                  </a:cubicBezTo>
                  <a:cubicBezTo>
                    <a:pt x="1065" y="8326"/>
                    <a:pt x="1039" y="8300"/>
                    <a:pt x="1039" y="8240"/>
                  </a:cubicBezTo>
                  <a:close/>
                  <a:moveTo>
                    <a:pt x="5199" y="0"/>
                  </a:moveTo>
                  <a:cubicBezTo>
                    <a:pt x="5120" y="0"/>
                    <a:pt x="5034" y="26"/>
                    <a:pt x="4956" y="26"/>
                  </a:cubicBezTo>
                  <a:cubicBezTo>
                    <a:pt x="1611" y="848"/>
                    <a:pt x="875" y="2819"/>
                    <a:pt x="875" y="2852"/>
                  </a:cubicBezTo>
                  <a:lnTo>
                    <a:pt x="901" y="2852"/>
                  </a:lnTo>
                  <a:cubicBezTo>
                    <a:pt x="1013" y="2576"/>
                    <a:pt x="1203" y="2385"/>
                    <a:pt x="1315" y="2300"/>
                  </a:cubicBezTo>
                  <a:lnTo>
                    <a:pt x="1315" y="2300"/>
                  </a:lnTo>
                  <a:cubicBezTo>
                    <a:pt x="737" y="3397"/>
                    <a:pt x="520" y="4298"/>
                    <a:pt x="435" y="4876"/>
                  </a:cubicBezTo>
                  <a:cubicBezTo>
                    <a:pt x="382" y="5231"/>
                    <a:pt x="382" y="5507"/>
                    <a:pt x="382" y="5671"/>
                  </a:cubicBezTo>
                  <a:cubicBezTo>
                    <a:pt x="244" y="5040"/>
                    <a:pt x="270" y="4436"/>
                    <a:pt x="270" y="4436"/>
                  </a:cubicBezTo>
                  <a:lnTo>
                    <a:pt x="244" y="4436"/>
                  </a:lnTo>
                  <a:cubicBezTo>
                    <a:pt x="1" y="5750"/>
                    <a:pt x="382" y="6847"/>
                    <a:pt x="382" y="6874"/>
                  </a:cubicBezTo>
                  <a:cubicBezTo>
                    <a:pt x="408" y="6874"/>
                    <a:pt x="408" y="6874"/>
                    <a:pt x="408" y="6847"/>
                  </a:cubicBezTo>
                  <a:cubicBezTo>
                    <a:pt x="382" y="6571"/>
                    <a:pt x="382" y="6492"/>
                    <a:pt x="408" y="6466"/>
                  </a:cubicBezTo>
                  <a:cubicBezTo>
                    <a:pt x="520" y="6466"/>
                    <a:pt x="875" y="7478"/>
                    <a:pt x="875" y="7748"/>
                  </a:cubicBezTo>
                  <a:cubicBezTo>
                    <a:pt x="875" y="7807"/>
                    <a:pt x="849" y="7807"/>
                    <a:pt x="849" y="7807"/>
                  </a:cubicBezTo>
                  <a:cubicBezTo>
                    <a:pt x="849" y="7807"/>
                    <a:pt x="822" y="7807"/>
                    <a:pt x="711" y="7669"/>
                  </a:cubicBezTo>
                  <a:lnTo>
                    <a:pt x="711" y="7669"/>
                  </a:lnTo>
                  <a:cubicBezTo>
                    <a:pt x="1230" y="9476"/>
                    <a:pt x="2708" y="10409"/>
                    <a:pt x="3885" y="10409"/>
                  </a:cubicBezTo>
                  <a:lnTo>
                    <a:pt x="4049" y="10409"/>
                  </a:lnTo>
                  <a:cubicBezTo>
                    <a:pt x="4049" y="10409"/>
                    <a:pt x="4075" y="10409"/>
                    <a:pt x="4075" y="10376"/>
                  </a:cubicBezTo>
                  <a:lnTo>
                    <a:pt x="4049" y="10376"/>
                  </a:lnTo>
                  <a:cubicBezTo>
                    <a:pt x="2846" y="10159"/>
                    <a:pt x="2215" y="9423"/>
                    <a:pt x="2025" y="9121"/>
                  </a:cubicBezTo>
                  <a:lnTo>
                    <a:pt x="2025" y="9121"/>
                  </a:lnTo>
                  <a:cubicBezTo>
                    <a:pt x="2353" y="9449"/>
                    <a:pt x="2570" y="9502"/>
                    <a:pt x="2570" y="9502"/>
                  </a:cubicBezTo>
                  <a:lnTo>
                    <a:pt x="2597" y="9502"/>
                  </a:lnTo>
                  <a:lnTo>
                    <a:pt x="2597" y="9476"/>
                  </a:lnTo>
                  <a:cubicBezTo>
                    <a:pt x="1013" y="7807"/>
                    <a:pt x="1039" y="5533"/>
                    <a:pt x="1039" y="5507"/>
                  </a:cubicBezTo>
                  <a:lnTo>
                    <a:pt x="1039" y="5480"/>
                  </a:lnTo>
                  <a:cubicBezTo>
                    <a:pt x="1039" y="5480"/>
                    <a:pt x="1013" y="5480"/>
                    <a:pt x="1013" y="5507"/>
                  </a:cubicBezTo>
                  <a:cubicBezTo>
                    <a:pt x="954" y="5750"/>
                    <a:pt x="927" y="6026"/>
                    <a:pt x="954" y="6190"/>
                  </a:cubicBezTo>
                  <a:cubicBezTo>
                    <a:pt x="625" y="4659"/>
                    <a:pt x="1585" y="3207"/>
                    <a:pt x="1585" y="3181"/>
                  </a:cubicBezTo>
                  <a:lnTo>
                    <a:pt x="1558" y="3181"/>
                  </a:lnTo>
                  <a:cubicBezTo>
                    <a:pt x="1394" y="3312"/>
                    <a:pt x="1256" y="3535"/>
                    <a:pt x="1177" y="3700"/>
                  </a:cubicBezTo>
                  <a:cubicBezTo>
                    <a:pt x="1532" y="2655"/>
                    <a:pt x="2327" y="1833"/>
                    <a:pt x="2656" y="1538"/>
                  </a:cubicBezTo>
                  <a:lnTo>
                    <a:pt x="2656" y="1538"/>
                  </a:lnTo>
                  <a:cubicBezTo>
                    <a:pt x="2491" y="1728"/>
                    <a:pt x="2432" y="1893"/>
                    <a:pt x="2432" y="1893"/>
                  </a:cubicBezTo>
                  <a:cubicBezTo>
                    <a:pt x="3365" y="795"/>
                    <a:pt x="5199" y="355"/>
                    <a:pt x="5199" y="355"/>
                  </a:cubicBezTo>
                  <a:cubicBezTo>
                    <a:pt x="5389" y="276"/>
                    <a:pt x="5475" y="164"/>
                    <a:pt x="5475" y="112"/>
                  </a:cubicBezTo>
                  <a:cubicBezTo>
                    <a:pt x="5448" y="59"/>
                    <a:pt x="5337" y="0"/>
                    <a:pt x="51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41"/>
            <p:cNvSpPr/>
            <p:nvPr/>
          </p:nvSpPr>
          <p:spPr>
            <a:xfrm>
              <a:off x="6053110" y="2240974"/>
              <a:ext cx="17298" cy="140001"/>
            </a:xfrm>
            <a:custGeom>
              <a:rect b="b" l="l" r="r" t="t"/>
              <a:pathLst>
                <a:path extrusionOk="0" h="1125" w="139">
                  <a:moveTo>
                    <a:pt x="112" y="1"/>
                  </a:moveTo>
                  <a:lnTo>
                    <a:pt x="112" y="27"/>
                  </a:lnTo>
                  <a:cubicBezTo>
                    <a:pt x="86" y="53"/>
                    <a:pt x="59" y="112"/>
                    <a:pt x="59" y="165"/>
                  </a:cubicBezTo>
                  <a:cubicBezTo>
                    <a:pt x="27" y="217"/>
                    <a:pt x="27" y="277"/>
                    <a:pt x="27" y="355"/>
                  </a:cubicBezTo>
                  <a:cubicBezTo>
                    <a:pt x="0" y="408"/>
                    <a:pt x="27" y="493"/>
                    <a:pt x="27" y="546"/>
                  </a:cubicBezTo>
                  <a:cubicBezTo>
                    <a:pt x="27" y="631"/>
                    <a:pt x="27" y="684"/>
                    <a:pt x="59" y="769"/>
                  </a:cubicBezTo>
                  <a:lnTo>
                    <a:pt x="59" y="822"/>
                  </a:lnTo>
                  <a:cubicBezTo>
                    <a:pt x="86" y="875"/>
                    <a:pt x="86" y="901"/>
                    <a:pt x="86" y="934"/>
                  </a:cubicBezTo>
                  <a:lnTo>
                    <a:pt x="86" y="1065"/>
                  </a:lnTo>
                  <a:lnTo>
                    <a:pt x="86" y="1124"/>
                  </a:lnTo>
                  <a:lnTo>
                    <a:pt x="112" y="1124"/>
                  </a:lnTo>
                  <a:lnTo>
                    <a:pt x="112" y="1065"/>
                  </a:lnTo>
                  <a:lnTo>
                    <a:pt x="112" y="934"/>
                  </a:lnTo>
                  <a:lnTo>
                    <a:pt x="112" y="769"/>
                  </a:lnTo>
                  <a:lnTo>
                    <a:pt x="86" y="546"/>
                  </a:lnTo>
                  <a:lnTo>
                    <a:pt x="86" y="355"/>
                  </a:lnTo>
                  <a:lnTo>
                    <a:pt x="86" y="165"/>
                  </a:lnTo>
                  <a:cubicBezTo>
                    <a:pt x="112" y="112"/>
                    <a:pt x="112" y="53"/>
                    <a:pt x="138" y="53"/>
                  </a:cubicBezTo>
                  <a:lnTo>
                    <a:pt x="13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41"/>
            <p:cNvSpPr/>
            <p:nvPr/>
          </p:nvSpPr>
          <p:spPr>
            <a:xfrm>
              <a:off x="6104630" y="2240974"/>
              <a:ext cx="9956" cy="88480"/>
            </a:xfrm>
            <a:custGeom>
              <a:rect b="b" l="l" r="r" t="t"/>
              <a:pathLst>
                <a:path extrusionOk="0" h="711" w="80">
                  <a:moveTo>
                    <a:pt x="53" y="1"/>
                  </a:moveTo>
                  <a:cubicBezTo>
                    <a:pt x="27" y="1"/>
                    <a:pt x="27" y="1"/>
                    <a:pt x="27" y="27"/>
                  </a:cubicBezTo>
                  <a:lnTo>
                    <a:pt x="27" y="53"/>
                  </a:lnTo>
                  <a:lnTo>
                    <a:pt x="27" y="79"/>
                  </a:lnTo>
                  <a:lnTo>
                    <a:pt x="27" y="165"/>
                  </a:lnTo>
                  <a:cubicBezTo>
                    <a:pt x="0" y="165"/>
                    <a:pt x="0" y="191"/>
                    <a:pt x="0" y="217"/>
                  </a:cubicBezTo>
                  <a:lnTo>
                    <a:pt x="0" y="355"/>
                  </a:lnTo>
                  <a:lnTo>
                    <a:pt x="0" y="493"/>
                  </a:lnTo>
                  <a:cubicBezTo>
                    <a:pt x="0" y="520"/>
                    <a:pt x="0" y="546"/>
                    <a:pt x="27" y="546"/>
                  </a:cubicBezTo>
                  <a:lnTo>
                    <a:pt x="27" y="631"/>
                  </a:lnTo>
                  <a:lnTo>
                    <a:pt x="27" y="658"/>
                  </a:lnTo>
                  <a:lnTo>
                    <a:pt x="27" y="684"/>
                  </a:lnTo>
                  <a:cubicBezTo>
                    <a:pt x="27" y="710"/>
                    <a:pt x="27" y="710"/>
                    <a:pt x="53" y="710"/>
                  </a:cubicBezTo>
                  <a:lnTo>
                    <a:pt x="53" y="684"/>
                  </a:lnTo>
                  <a:lnTo>
                    <a:pt x="53" y="658"/>
                  </a:lnTo>
                  <a:lnTo>
                    <a:pt x="53" y="605"/>
                  </a:lnTo>
                  <a:lnTo>
                    <a:pt x="53" y="546"/>
                  </a:lnTo>
                  <a:cubicBezTo>
                    <a:pt x="53" y="520"/>
                    <a:pt x="53" y="493"/>
                    <a:pt x="79" y="493"/>
                  </a:cubicBezTo>
                  <a:lnTo>
                    <a:pt x="79" y="355"/>
                  </a:lnTo>
                  <a:lnTo>
                    <a:pt x="79" y="217"/>
                  </a:lnTo>
                  <a:cubicBezTo>
                    <a:pt x="53" y="217"/>
                    <a:pt x="53" y="191"/>
                    <a:pt x="53" y="165"/>
                  </a:cubicBezTo>
                  <a:lnTo>
                    <a:pt x="53" y="112"/>
                  </a:lnTo>
                  <a:lnTo>
                    <a:pt x="53" y="53"/>
                  </a:lnTo>
                  <a:lnTo>
                    <a:pt x="53"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41"/>
            <p:cNvSpPr/>
            <p:nvPr/>
          </p:nvSpPr>
          <p:spPr>
            <a:xfrm>
              <a:off x="6056345" y="2537029"/>
              <a:ext cx="65583" cy="569211"/>
            </a:xfrm>
            <a:custGeom>
              <a:rect b="b" l="l" r="r" t="t"/>
              <a:pathLst>
                <a:path extrusionOk="0" h="4574" w="527">
                  <a:moveTo>
                    <a:pt x="86" y="0"/>
                  </a:moveTo>
                  <a:lnTo>
                    <a:pt x="86" y="33"/>
                  </a:lnTo>
                  <a:lnTo>
                    <a:pt x="60" y="224"/>
                  </a:lnTo>
                  <a:cubicBezTo>
                    <a:pt x="60" y="224"/>
                    <a:pt x="60" y="250"/>
                    <a:pt x="33" y="250"/>
                  </a:cubicBezTo>
                  <a:lnTo>
                    <a:pt x="33" y="329"/>
                  </a:lnTo>
                  <a:lnTo>
                    <a:pt x="33" y="414"/>
                  </a:lnTo>
                  <a:lnTo>
                    <a:pt x="1" y="579"/>
                  </a:lnTo>
                  <a:lnTo>
                    <a:pt x="1" y="717"/>
                  </a:lnTo>
                  <a:lnTo>
                    <a:pt x="1" y="743"/>
                  </a:lnTo>
                  <a:cubicBezTo>
                    <a:pt x="1" y="960"/>
                    <a:pt x="33" y="1209"/>
                    <a:pt x="60" y="1479"/>
                  </a:cubicBezTo>
                  <a:cubicBezTo>
                    <a:pt x="86" y="1755"/>
                    <a:pt x="139" y="2057"/>
                    <a:pt x="198" y="2300"/>
                  </a:cubicBezTo>
                  <a:cubicBezTo>
                    <a:pt x="224" y="2576"/>
                    <a:pt x="277" y="2879"/>
                    <a:pt x="329" y="3155"/>
                  </a:cubicBezTo>
                  <a:lnTo>
                    <a:pt x="362" y="3260"/>
                  </a:lnTo>
                  <a:cubicBezTo>
                    <a:pt x="388" y="3483"/>
                    <a:pt x="415" y="3674"/>
                    <a:pt x="415" y="3864"/>
                  </a:cubicBezTo>
                  <a:lnTo>
                    <a:pt x="441" y="4029"/>
                  </a:lnTo>
                  <a:lnTo>
                    <a:pt x="441" y="4167"/>
                  </a:lnTo>
                  <a:lnTo>
                    <a:pt x="441" y="4272"/>
                  </a:lnTo>
                  <a:lnTo>
                    <a:pt x="441" y="4357"/>
                  </a:lnTo>
                  <a:lnTo>
                    <a:pt x="441" y="4383"/>
                  </a:lnTo>
                  <a:lnTo>
                    <a:pt x="441" y="4574"/>
                  </a:lnTo>
                  <a:lnTo>
                    <a:pt x="467" y="4574"/>
                  </a:lnTo>
                  <a:lnTo>
                    <a:pt x="493" y="4383"/>
                  </a:lnTo>
                  <a:lnTo>
                    <a:pt x="493" y="4331"/>
                  </a:lnTo>
                  <a:lnTo>
                    <a:pt x="493" y="4272"/>
                  </a:lnTo>
                  <a:lnTo>
                    <a:pt x="493" y="4167"/>
                  </a:lnTo>
                  <a:lnTo>
                    <a:pt x="526" y="4002"/>
                  </a:lnTo>
                  <a:cubicBezTo>
                    <a:pt x="493" y="3976"/>
                    <a:pt x="493" y="3943"/>
                    <a:pt x="493" y="3891"/>
                  </a:cubicBezTo>
                  <a:lnTo>
                    <a:pt x="493" y="3864"/>
                  </a:lnTo>
                  <a:cubicBezTo>
                    <a:pt x="493" y="3647"/>
                    <a:pt x="467" y="3398"/>
                    <a:pt x="441" y="3122"/>
                  </a:cubicBezTo>
                  <a:cubicBezTo>
                    <a:pt x="388" y="2852"/>
                    <a:pt x="362" y="2550"/>
                    <a:pt x="303" y="2300"/>
                  </a:cubicBezTo>
                  <a:cubicBezTo>
                    <a:pt x="250" y="2031"/>
                    <a:pt x="198" y="1755"/>
                    <a:pt x="165" y="1453"/>
                  </a:cubicBezTo>
                  <a:lnTo>
                    <a:pt x="165" y="1400"/>
                  </a:lnTo>
                  <a:cubicBezTo>
                    <a:pt x="139" y="1150"/>
                    <a:pt x="112" y="933"/>
                    <a:pt x="86" y="743"/>
                  </a:cubicBezTo>
                  <a:lnTo>
                    <a:pt x="86" y="579"/>
                  </a:lnTo>
                  <a:lnTo>
                    <a:pt x="86" y="441"/>
                  </a:lnTo>
                  <a:lnTo>
                    <a:pt x="86" y="329"/>
                  </a:lnTo>
                  <a:lnTo>
                    <a:pt x="86" y="250"/>
                  </a:lnTo>
                  <a:lnTo>
                    <a:pt x="86" y="224"/>
                  </a:lnTo>
                  <a:lnTo>
                    <a:pt x="112" y="33"/>
                  </a:lnTo>
                  <a:cubicBezTo>
                    <a:pt x="112" y="33"/>
                    <a:pt x="112" y="0"/>
                    <a:pt x="8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41"/>
            <p:cNvSpPr/>
            <p:nvPr/>
          </p:nvSpPr>
          <p:spPr>
            <a:xfrm>
              <a:off x="5430014" y="2312157"/>
              <a:ext cx="520927" cy="252748"/>
            </a:xfrm>
            <a:custGeom>
              <a:rect b="b" l="l" r="r" t="t"/>
              <a:pathLst>
                <a:path extrusionOk="0" h="2031" w="4186">
                  <a:moveTo>
                    <a:pt x="0" y="0"/>
                  </a:moveTo>
                  <a:cubicBezTo>
                    <a:pt x="26" y="33"/>
                    <a:pt x="26" y="86"/>
                    <a:pt x="53" y="112"/>
                  </a:cubicBezTo>
                  <a:cubicBezTo>
                    <a:pt x="79" y="165"/>
                    <a:pt x="105" y="250"/>
                    <a:pt x="164" y="329"/>
                  </a:cubicBezTo>
                  <a:cubicBezTo>
                    <a:pt x="164" y="329"/>
                    <a:pt x="164" y="362"/>
                    <a:pt x="191" y="388"/>
                  </a:cubicBezTo>
                  <a:cubicBezTo>
                    <a:pt x="191" y="414"/>
                    <a:pt x="217" y="441"/>
                    <a:pt x="243" y="467"/>
                  </a:cubicBezTo>
                  <a:lnTo>
                    <a:pt x="329" y="631"/>
                  </a:lnTo>
                  <a:cubicBezTo>
                    <a:pt x="434" y="822"/>
                    <a:pt x="572" y="1019"/>
                    <a:pt x="736" y="1183"/>
                  </a:cubicBezTo>
                  <a:cubicBezTo>
                    <a:pt x="1065" y="1564"/>
                    <a:pt x="1452" y="1807"/>
                    <a:pt x="1886" y="1945"/>
                  </a:cubicBezTo>
                  <a:cubicBezTo>
                    <a:pt x="2050" y="2004"/>
                    <a:pt x="2241" y="2031"/>
                    <a:pt x="2438" y="2031"/>
                  </a:cubicBezTo>
                  <a:lnTo>
                    <a:pt x="2569" y="2031"/>
                  </a:lnTo>
                  <a:cubicBezTo>
                    <a:pt x="2793" y="2004"/>
                    <a:pt x="3036" y="1919"/>
                    <a:pt x="3259" y="1807"/>
                  </a:cubicBezTo>
                  <a:cubicBezTo>
                    <a:pt x="3450" y="1728"/>
                    <a:pt x="3640" y="1564"/>
                    <a:pt x="3805" y="1400"/>
                  </a:cubicBezTo>
                  <a:cubicBezTo>
                    <a:pt x="3943" y="1236"/>
                    <a:pt x="4081" y="1045"/>
                    <a:pt x="4186" y="822"/>
                  </a:cubicBezTo>
                  <a:lnTo>
                    <a:pt x="4160" y="822"/>
                  </a:lnTo>
                  <a:cubicBezTo>
                    <a:pt x="3916" y="1236"/>
                    <a:pt x="3588" y="1538"/>
                    <a:pt x="3200" y="1728"/>
                  </a:cubicBezTo>
                  <a:cubicBezTo>
                    <a:pt x="2957" y="1840"/>
                    <a:pt x="2707" y="1893"/>
                    <a:pt x="2438" y="1893"/>
                  </a:cubicBezTo>
                  <a:cubicBezTo>
                    <a:pt x="2274" y="1893"/>
                    <a:pt x="2077" y="1866"/>
                    <a:pt x="1912" y="1807"/>
                  </a:cubicBezTo>
                  <a:cubicBezTo>
                    <a:pt x="1722" y="1755"/>
                    <a:pt x="1505" y="1676"/>
                    <a:pt x="1314" y="1538"/>
                  </a:cubicBezTo>
                  <a:cubicBezTo>
                    <a:pt x="1150" y="1426"/>
                    <a:pt x="959" y="1288"/>
                    <a:pt x="795" y="1098"/>
                  </a:cubicBezTo>
                  <a:cubicBezTo>
                    <a:pt x="657" y="960"/>
                    <a:pt x="519" y="769"/>
                    <a:pt x="381" y="579"/>
                  </a:cubicBezTo>
                  <a:cubicBezTo>
                    <a:pt x="243" y="414"/>
                    <a:pt x="138" y="197"/>
                    <a:pt x="2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41"/>
            <p:cNvSpPr/>
            <p:nvPr/>
          </p:nvSpPr>
          <p:spPr>
            <a:xfrm>
              <a:off x="7021292" y="1971924"/>
              <a:ext cx="71307" cy="613514"/>
            </a:xfrm>
            <a:custGeom>
              <a:rect b="b" l="l" r="r" t="t"/>
              <a:pathLst>
                <a:path extrusionOk="0" h="4930" w="573">
                  <a:moveTo>
                    <a:pt x="1" y="1"/>
                  </a:moveTo>
                  <a:lnTo>
                    <a:pt x="1" y="27"/>
                  </a:lnTo>
                  <a:lnTo>
                    <a:pt x="27" y="106"/>
                  </a:lnTo>
                  <a:cubicBezTo>
                    <a:pt x="53" y="139"/>
                    <a:pt x="53" y="191"/>
                    <a:pt x="79" y="217"/>
                  </a:cubicBezTo>
                  <a:cubicBezTo>
                    <a:pt x="132" y="355"/>
                    <a:pt x="191" y="546"/>
                    <a:pt x="244" y="763"/>
                  </a:cubicBezTo>
                  <a:cubicBezTo>
                    <a:pt x="296" y="986"/>
                    <a:pt x="355" y="1229"/>
                    <a:pt x="382" y="1532"/>
                  </a:cubicBezTo>
                  <a:cubicBezTo>
                    <a:pt x="408" y="1808"/>
                    <a:pt x="434" y="2110"/>
                    <a:pt x="434" y="2439"/>
                  </a:cubicBezTo>
                  <a:lnTo>
                    <a:pt x="434" y="3339"/>
                  </a:lnTo>
                  <a:cubicBezTo>
                    <a:pt x="434" y="3589"/>
                    <a:pt x="408" y="3832"/>
                    <a:pt x="408" y="4049"/>
                  </a:cubicBezTo>
                  <a:lnTo>
                    <a:pt x="408" y="4134"/>
                  </a:lnTo>
                  <a:cubicBezTo>
                    <a:pt x="408" y="4351"/>
                    <a:pt x="408" y="4541"/>
                    <a:pt x="434" y="4679"/>
                  </a:cubicBezTo>
                  <a:lnTo>
                    <a:pt x="434" y="4706"/>
                  </a:lnTo>
                  <a:lnTo>
                    <a:pt x="434" y="4929"/>
                  </a:lnTo>
                  <a:lnTo>
                    <a:pt x="461" y="4929"/>
                  </a:lnTo>
                  <a:lnTo>
                    <a:pt x="461" y="4903"/>
                  </a:lnTo>
                  <a:lnTo>
                    <a:pt x="461" y="4706"/>
                  </a:lnTo>
                  <a:cubicBezTo>
                    <a:pt x="461" y="4600"/>
                    <a:pt x="493" y="4489"/>
                    <a:pt x="493" y="4351"/>
                  </a:cubicBezTo>
                  <a:lnTo>
                    <a:pt x="493" y="4134"/>
                  </a:lnTo>
                  <a:cubicBezTo>
                    <a:pt x="493" y="4049"/>
                    <a:pt x="520" y="3943"/>
                    <a:pt x="520" y="3832"/>
                  </a:cubicBezTo>
                  <a:cubicBezTo>
                    <a:pt x="520" y="3667"/>
                    <a:pt x="546" y="3503"/>
                    <a:pt x="546" y="3339"/>
                  </a:cubicBezTo>
                  <a:cubicBezTo>
                    <a:pt x="546" y="3096"/>
                    <a:pt x="572" y="2767"/>
                    <a:pt x="572" y="2439"/>
                  </a:cubicBezTo>
                  <a:cubicBezTo>
                    <a:pt x="546" y="2110"/>
                    <a:pt x="520" y="1808"/>
                    <a:pt x="493" y="1532"/>
                  </a:cubicBezTo>
                  <a:cubicBezTo>
                    <a:pt x="461" y="1256"/>
                    <a:pt x="408" y="1013"/>
                    <a:pt x="329" y="737"/>
                  </a:cubicBezTo>
                  <a:cubicBezTo>
                    <a:pt x="270" y="572"/>
                    <a:pt x="217" y="382"/>
                    <a:pt x="132" y="217"/>
                  </a:cubicBezTo>
                  <a:cubicBezTo>
                    <a:pt x="106" y="165"/>
                    <a:pt x="79" y="139"/>
                    <a:pt x="79" y="106"/>
                  </a:cubicBezTo>
                  <a:cubicBezTo>
                    <a:pt x="53" y="79"/>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41"/>
            <p:cNvSpPr/>
            <p:nvPr/>
          </p:nvSpPr>
          <p:spPr>
            <a:xfrm>
              <a:off x="7637917" y="3123290"/>
              <a:ext cx="23769" cy="180943"/>
            </a:xfrm>
            <a:custGeom>
              <a:rect b="b" l="l" r="r" t="t"/>
              <a:pathLst>
                <a:path extrusionOk="0" h="1454" w="191">
                  <a:moveTo>
                    <a:pt x="0" y="1"/>
                  </a:moveTo>
                  <a:lnTo>
                    <a:pt x="0" y="27"/>
                  </a:lnTo>
                  <a:lnTo>
                    <a:pt x="0" y="86"/>
                  </a:lnTo>
                  <a:lnTo>
                    <a:pt x="0" y="139"/>
                  </a:lnTo>
                  <a:cubicBezTo>
                    <a:pt x="0" y="165"/>
                    <a:pt x="0" y="218"/>
                    <a:pt x="27" y="251"/>
                  </a:cubicBezTo>
                  <a:lnTo>
                    <a:pt x="27" y="356"/>
                  </a:lnTo>
                  <a:cubicBezTo>
                    <a:pt x="27" y="382"/>
                    <a:pt x="27" y="441"/>
                    <a:pt x="53" y="467"/>
                  </a:cubicBezTo>
                  <a:lnTo>
                    <a:pt x="53" y="743"/>
                  </a:lnTo>
                  <a:cubicBezTo>
                    <a:pt x="79" y="822"/>
                    <a:pt x="79" y="908"/>
                    <a:pt x="79" y="987"/>
                  </a:cubicBezTo>
                  <a:cubicBezTo>
                    <a:pt x="79" y="1013"/>
                    <a:pt x="79" y="1072"/>
                    <a:pt x="105" y="1098"/>
                  </a:cubicBezTo>
                  <a:lnTo>
                    <a:pt x="105" y="1203"/>
                  </a:lnTo>
                  <a:lnTo>
                    <a:pt x="105" y="1315"/>
                  </a:lnTo>
                  <a:lnTo>
                    <a:pt x="105" y="1368"/>
                  </a:lnTo>
                  <a:lnTo>
                    <a:pt x="105" y="1427"/>
                  </a:lnTo>
                  <a:cubicBezTo>
                    <a:pt x="105" y="1453"/>
                    <a:pt x="138" y="1453"/>
                    <a:pt x="138" y="1453"/>
                  </a:cubicBezTo>
                  <a:lnTo>
                    <a:pt x="138" y="1427"/>
                  </a:lnTo>
                  <a:lnTo>
                    <a:pt x="165" y="1368"/>
                  </a:lnTo>
                  <a:lnTo>
                    <a:pt x="165" y="1341"/>
                  </a:lnTo>
                  <a:cubicBezTo>
                    <a:pt x="165" y="1315"/>
                    <a:pt x="191" y="1263"/>
                    <a:pt x="191" y="1203"/>
                  </a:cubicBezTo>
                  <a:lnTo>
                    <a:pt x="191" y="1177"/>
                  </a:lnTo>
                  <a:lnTo>
                    <a:pt x="191" y="987"/>
                  </a:lnTo>
                  <a:lnTo>
                    <a:pt x="191" y="711"/>
                  </a:lnTo>
                  <a:cubicBezTo>
                    <a:pt x="165" y="632"/>
                    <a:pt x="165" y="546"/>
                    <a:pt x="138" y="467"/>
                  </a:cubicBezTo>
                  <a:cubicBezTo>
                    <a:pt x="138" y="382"/>
                    <a:pt x="105" y="303"/>
                    <a:pt x="105" y="251"/>
                  </a:cubicBezTo>
                  <a:lnTo>
                    <a:pt x="79" y="218"/>
                  </a:lnTo>
                  <a:cubicBezTo>
                    <a:pt x="79" y="191"/>
                    <a:pt x="53" y="139"/>
                    <a:pt x="53" y="113"/>
                  </a:cubicBezTo>
                  <a:lnTo>
                    <a:pt x="53" y="86"/>
                  </a:lnTo>
                  <a:lnTo>
                    <a:pt x="27" y="27"/>
                  </a:lnTo>
                  <a:cubicBezTo>
                    <a:pt x="27" y="1"/>
                    <a:pt x="0"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41"/>
            <p:cNvSpPr/>
            <p:nvPr/>
          </p:nvSpPr>
          <p:spPr>
            <a:xfrm>
              <a:off x="7310751" y="2448673"/>
              <a:ext cx="95076" cy="521922"/>
            </a:xfrm>
            <a:custGeom>
              <a:rect b="b" l="l" r="r" t="t"/>
              <a:pathLst>
                <a:path extrusionOk="0" h="4194" w="764">
                  <a:moveTo>
                    <a:pt x="27" y="1"/>
                  </a:moveTo>
                  <a:cubicBezTo>
                    <a:pt x="1" y="1"/>
                    <a:pt x="1" y="27"/>
                    <a:pt x="1" y="27"/>
                  </a:cubicBezTo>
                  <a:lnTo>
                    <a:pt x="27" y="218"/>
                  </a:lnTo>
                  <a:lnTo>
                    <a:pt x="27" y="303"/>
                  </a:lnTo>
                  <a:cubicBezTo>
                    <a:pt x="27" y="415"/>
                    <a:pt x="53" y="546"/>
                    <a:pt x="53" y="684"/>
                  </a:cubicBezTo>
                  <a:lnTo>
                    <a:pt x="80" y="769"/>
                  </a:lnTo>
                  <a:cubicBezTo>
                    <a:pt x="80" y="934"/>
                    <a:pt x="106" y="1151"/>
                    <a:pt x="139" y="1341"/>
                  </a:cubicBezTo>
                  <a:cubicBezTo>
                    <a:pt x="191" y="1591"/>
                    <a:pt x="218" y="1860"/>
                    <a:pt x="270" y="2110"/>
                  </a:cubicBezTo>
                  <a:cubicBezTo>
                    <a:pt x="329" y="2386"/>
                    <a:pt x="382" y="2629"/>
                    <a:pt x="408" y="2879"/>
                  </a:cubicBezTo>
                  <a:cubicBezTo>
                    <a:pt x="467" y="3096"/>
                    <a:pt x="520" y="3286"/>
                    <a:pt x="546" y="3451"/>
                  </a:cubicBezTo>
                  <a:lnTo>
                    <a:pt x="573" y="3536"/>
                  </a:lnTo>
                  <a:cubicBezTo>
                    <a:pt x="599" y="3667"/>
                    <a:pt x="658" y="3805"/>
                    <a:pt x="684" y="3891"/>
                  </a:cubicBezTo>
                  <a:lnTo>
                    <a:pt x="684" y="3996"/>
                  </a:lnTo>
                  <a:lnTo>
                    <a:pt x="737" y="4160"/>
                  </a:lnTo>
                  <a:cubicBezTo>
                    <a:pt x="737" y="4193"/>
                    <a:pt x="763" y="4193"/>
                    <a:pt x="763" y="4193"/>
                  </a:cubicBezTo>
                  <a:lnTo>
                    <a:pt x="763" y="4160"/>
                  </a:lnTo>
                  <a:lnTo>
                    <a:pt x="737" y="3996"/>
                  </a:lnTo>
                  <a:lnTo>
                    <a:pt x="658" y="3503"/>
                  </a:lnTo>
                  <a:cubicBezTo>
                    <a:pt x="632" y="3424"/>
                    <a:pt x="599" y="3313"/>
                    <a:pt x="599" y="3207"/>
                  </a:cubicBezTo>
                  <a:cubicBezTo>
                    <a:pt x="573" y="3096"/>
                    <a:pt x="546" y="2984"/>
                    <a:pt x="520" y="2846"/>
                  </a:cubicBezTo>
                  <a:cubicBezTo>
                    <a:pt x="494" y="2603"/>
                    <a:pt x="435" y="2353"/>
                    <a:pt x="382" y="2110"/>
                  </a:cubicBezTo>
                  <a:cubicBezTo>
                    <a:pt x="356" y="1834"/>
                    <a:pt x="303" y="1591"/>
                    <a:pt x="244" y="1341"/>
                  </a:cubicBezTo>
                  <a:cubicBezTo>
                    <a:pt x="244" y="1236"/>
                    <a:pt x="218" y="1098"/>
                    <a:pt x="191" y="986"/>
                  </a:cubicBezTo>
                  <a:cubicBezTo>
                    <a:pt x="165" y="875"/>
                    <a:pt x="165" y="769"/>
                    <a:pt x="139" y="658"/>
                  </a:cubicBezTo>
                  <a:lnTo>
                    <a:pt x="53" y="191"/>
                  </a:ln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41"/>
            <p:cNvSpPr/>
            <p:nvPr/>
          </p:nvSpPr>
          <p:spPr>
            <a:xfrm>
              <a:off x="7283000" y="2513260"/>
              <a:ext cx="109636" cy="559505"/>
            </a:xfrm>
            <a:custGeom>
              <a:rect b="b" l="l" r="r" t="t"/>
              <a:pathLst>
                <a:path extrusionOk="0" h="4496" w="881">
                  <a:moveTo>
                    <a:pt x="0" y="1"/>
                  </a:moveTo>
                  <a:lnTo>
                    <a:pt x="0" y="191"/>
                  </a:lnTo>
                  <a:lnTo>
                    <a:pt x="0" y="277"/>
                  </a:lnTo>
                  <a:cubicBezTo>
                    <a:pt x="0" y="388"/>
                    <a:pt x="0" y="553"/>
                    <a:pt x="33" y="717"/>
                  </a:cubicBezTo>
                  <a:cubicBezTo>
                    <a:pt x="33" y="908"/>
                    <a:pt x="60" y="1177"/>
                    <a:pt x="112" y="1453"/>
                  </a:cubicBezTo>
                  <a:cubicBezTo>
                    <a:pt x="165" y="1703"/>
                    <a:pt x="224" y="1972"/>
                    <a:pt x="276" y="2274"/>
                  </a:cubicBezTo>
                  <a:cubicBezTo>
                    <a:pt x="329" y="2524"/>
                    <a:pt x="388" y="2767"/>
                    <a:pt x="467" y="3017"/>
                  </a:cubicBezTo>
                  <a:lnTo>
                    <a:pt x="467" y="3096"/>
                  </a:lnTo>
                  <a:cubicBezTo>
                    <a:pt x="526" y="3260"/>
                    <a:pt x="552" y="3424"/>
                    <a:pt x="605" y="3562"/>
                  </a:cubicBezTo>
                  <a:cubicBezTo>
                    <a:pt x="631" y="3641"/>
                    <a:pt x="631" y="3727"/>
                    <a:pt x="658" y="3806"/>
                  </a:cubicBezTo>
                  <a:cubicBezTo>
                    <a:pt x="717" y="3944"/>
                    <a:pt x="743" y="4055"/>
                    <a:pt x="769" y="4167"/>
                  </a:cubicBezTo>
                  <a:cubicBezTo>
                    <a:pt x="769" y="4220"/>
                    <a:pt x="796" y="4246"/>
                    <a:pt x="796" y="4298"/>
                  </a:cubicBezTo>
                  <a:lnTo>
                    <a:pt x="855" y="4496"/>
                  </a:lnTo>
                  <a:lnTo>
                    <a:pt x="881" y="4496"/>
                  </a:lnTo>
                  <a:lnTo>
                    <a:pt x="881" y="4463"/>
                  </a:lnTo>
                  <a:lnTo>
                    <a:pt x="855" y="4272"/>
                  </a:lnTo>
                  <a:cubicBezTo>
                    <a:pt x="855" y="4246"/>
                    <a:pt x="822" y="4193"/>
                    <a:pt x="822" y="4134"/>
                  </a:cubicBezTo>
                  <a:cubicBezTo>
                    <a:pt x="796" y="4029"/>
                    <a:pt x="769" y="3917"/>
                    <a:pt x="743" y="3779"/>
                  </a:cubicBezTo>
                  <a:cubicBezTo>
                    <a:pt x="717" y="3700"/>
                    <a:pt x="717" y="3615"/>
                    <a:pt x="690" y="3536"/>
                  </a:cubicBezTo>
                  <a:cubicBezTo>
                    <a:pt x="658" y="3398"/>
                    <a:pt x="631" y="3234"/>
                    <a:pt x="579" y="3070"/>
                  </a:cubicBezTo>
                  <a:lnTo>
                    <a:pt x="579" y="2984"/>
                  </a:lnTo>
                  <a:cubicBezTo>
                    <a:pt x="526" y="2741"/>
                    <a:pt x="441" y="2491"/>
                    <a:pt x="388" y="2248"/>
                  </a:cubicBezTo>
                  <a:cubicBezTo>
                    <a:pt x="329" y="1946"/>
                    <a:pt x="276" y="1670"/>
                    <a:pt x="224" y="1427"/>
                  </a:cubicBezTo>
                  <a:cubicBezTo>
                    <a:pt x="165" y="1177"/>
                    <a:pt x="138" y="934"/>
                    <a:pt x="112" y="717"/>
                  </a:cubicBezTo>
                  <a:cubicBezTo>
                    <a:pt x="86" y="494"/>
                    <a:pt x="60" y="303"/>
                    <a:pt x="60" y="191"/>
                  </a:cubicBez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41"/>
            <p:cNvSpPr/>
            <p:nvPr/>
          </p:nvSpPr>
          <p:spPr>
            <a:xfrm>
              <a:off x="6523263" y="3767790"/>
              <a:ext cx="68818" cy="20533"/>
            </a:xfrm>
            <a:custGeom>
              <a:rect b="b" l="l" r="r" t="t"/>
              <a:pathLst>
                <a:path extrusionOk="0" h="165" w="553">
                  <a:moveTo>
                    <a:pt x="1" y="0"/>
                  </a:moveTo>
                  <a:cubicBezTo>
                    <a:pt x="1" y="0"/>
                    <a:pt x="1" y="26"/>
                    <a:pt x="27" y="26"/>
                  </a:cubicBezTo>
                  <a:cubicBezTo>
                    <a:pt x="27" y="26"/>
                    <a:pt x="60" y="26"/>
                    <a:pt x="60" y="53"/>
                  </a:cubicBezTo>
                  <a:lnTo>
                    <a:pt x="86" y="53"/>
                  </a:lnTo>
                  <a:lnTo>
                    <a:pt x="112" y="79"/>
                  </a:lnTo>
                  <a:cubicBezTo>
                    <a:pt x="112" y="79"/>
                    <a:pt x="139" y="105"/>
                    <a:pt x="165" y="105"/>
                  </a:cubicBezTo>
                  <a:cubicBezTo>
                    <a:pt x="191" y="105"/>
                    <a:pt x="224" y="131"/>
                    <a:pt x="250" y="131"/>
                  </a:cubicBezTo>
                  <a:cubicBezTo>
                    <a:pt x="277" y="164"/>
                    <a:pt x="329" y="164"/>
                    <a:pt x="356" y="164"/>
                  </a:cubicBezTo>
                  <a:lnTo>
                    <a:pt x="553" y="164"/>
                  </a:lnTo>
                  <a:cubicBezTo>
                    <a:pt x="553" y="164"/>
                    <a:pt x="553" y="131"/>
                    <a:pt x="520" y="131"/>
                  </a:cubicBezTo>
                  <a:cubicBezTo>
                    <a:pt x="494" y="131"/>
                    <a:pt x="494" y="131"/>
                    <a:pt x="467" y="105"/>
                  </a:cubicBezTo>
                  <a:cubicBezTo>
                    <a:pt x="441" y="105"/>
                    <a:pt x="441" y="105"/>
                    <a:pt x="441" y="79"/>
                  </a:cubicBezTo>
                  <a:lnTo>
                    <a:pt x="388" y="79"/>
                  </a:lnTo>
                  <a:cubicBezTo>
                    <a:pt x="356" y="53"/>
                    <a:pt x="329" y="53"/>
                    <a:pt x="303" y="26"/>
                  </a:cubicBezTo>
                  <a:cubicBezTo>
                    <a:pt x="250" y="26"/>
                    <a:pt x="224" y="26"/>
                    <a:pt x="19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41"/>
            <p:cNvSpPr/>
            <p:nvPr/>
          </p:nvSpPr>
          <p:spPr>
            <a:xfrm>
              <a:off x="6955834" y="3133992"/>
              <a:ext cx="347699" cy="879204"/>
            </a:xfrm>
            <a:custGeom>
              <a:rect b="b" l="l" r="r" t="t"/>
              <a:pathLst>
                <a:path extrusionOk="0" h="7065" w="2794">
                  <a:moveTo>
                    <a:pt x="2222" y="0"/>
                  </a:moveTo>
                  <a:cubicBezTo>
                    <a:pt x="2196" y="0"/>
                    <a:pt x="2196" y="27"/>
                    <a:pt x="2196" y="27"/>
                  </a:cubicBezTo>
                  <a:cubicBezTo>
                    <a:pt x="2275" y="598"/>
                    <a:pt x="2137" y="874"/>
                    <a:pt x="2031" y="1091"/>
                  </a:cubicBezTo>
                  <a:cubicBezTo>
                    <a:pt x="2005" y="1117"/>
                    <a:pt x="1972" y="1177"/>
                    <a:pt x="1972" y="1203"/>
                  </a:cubicBezTo>
                  <a:cubicBezTo>
                    <a:pt x="1893" y="1393"/>
                    <a:pt x="1893" y="1834"/>
                    <a:pt x="1920" y="1998"/>
                  </a:cubicBezTo>
                  <a:cubicBezTo>
                    <a:pt x="1677" y="1505"/>
                    <a:pt x="1591" y="874"/>
                    <a:pt x="1565" y="874"/>
                  </a:cubicBezTo>
                  <a:lnTo>
                    <a:pt x="1565" y="848"/>
                  </a:lnTo>
                  <a:cubicBezTo>
                    <a:pt x="1565" y="848"/>
                    <a:pt x="1565" y="874"/>
                    <a:pt x="1539" y="874"/>
                  </a:cubicBezTo>
                  <a:cubicBezTo>
                    <a:pt x="1453" y="1446"/>
                    <a:pt x="1591" y="2077"/>
                    <a:pt x="1677" y="2596"/>
                  </a:cubicBezTo>
                  <a:cubicBezTo>
                    <a:pt x="1729" y="2846"/>
                    <a:pt x="1782" y="3063"/>
                    <a:pt x="1782" y="3253"/>
                  </a:cubicBezTo>
                  <a:lnTo>
                    <a:pt x="1808" y="3253"/>
                  </a:lnTo>
                  <a:cubicBezTo>
                    <a:pt x="1867" y="2898"/>
                    <a:pt x="1808" y="2491"/>
                    <a:pt x="1782" y="2267"/>
                  </a:cubicBezTo>
                  <a:lnTo>
                    <a:pt x="1782" y="2267"/>
                  </a:lnTo>
                  <a:cubicBezTo>
                    <a:pt x="2005" y="2957"/>
                    <a:pt x="1841" y="3667"/>
                    <a:pt x="1729" y="4160"/>
                  </a:cubicBezTo>
                  <a:cubicBezTo>
                    <a:pt x="1703" y="4324"/>
                    <a:pt x="1677" y="4488"/>
                    <a:pt x="1644" y="4567"/>
                  </a:cubicBezTo>
                  <a:cubicBezTo>
                    <a:pt x="1617" y="5034"/>
                    <a:pt x="1677" y="5257"/>
                    <a:pt x="1677" y="5257"/>
                  </a:cubicBezTo>
                  <a:lnTo>
                    <a:pt x="1677" y="5284"/>
                  </a:lnTo>
                  <a:cubicBezTo>
                    <a:pt x="1703" y="5284"/>
                    <a:pt x="1703" y="5257"/>
                    <a:pt x="1703" y="5257"/>
                  </a:cubicBezTo>
                  <a:cubicBezTo>
                    <a:pt x="1729" y="5224"/>
                    <a:pt x="1755" y="5198"/>
                    <a:pt x="1782" y="5198"/>
                  </a:cubicBezTo>
                  <a:cubicBezTo>
                    <a:pt x="1867" y="5198"/>
                    <a:pt x="1972" y="5500"/>
                    <a:pt x="1972" y="5750"/>
                  </a:cubicBezTo>
                  <a:cubicBezTo>
                    <a:pt x="1972" y="5882"/>
                    <a:pt x="1946" y="5993"/>
                    <a:pt x="1867" y="5993"/>
                  </a:cubicBezTo>
                  <a:cubicBezTo>
                    <a:pt x="1867" y="5993"/>
                    <a:pt x="1841" y="5993"/>
                    <a:pt x="1841" y="5967"/>
                  </a:cubicBezTo>
                  <a:lnTo>
                    <a:pt x="1808" y="5967"/>
                  </a:lnTo>
                  <a:lnTo>
                    <a:pt x="1808" y="5993"/>
                  </a:lnTo>
                  <a:cubicBezTo>
                    <a:pt x="1841" y="6158"/>
                    <a:pt x="1782" y="6296"/>
                    <a:pt x="1677" y="6407"/>
                  </a:cubicBezTo>
                  <a:cubicBezTo>
                    <a:pt x="1427" y="6677"/>
                    <a:pt x="881" y="6867"/>
                    <a:pt x="60" y="6900"/>
                  </a:cubicBezTo>
                  <a:cubicBezTo>
                    <a:pt x="1" y="6900"/>
                    <a:pt x="1" y="6900"/>
                    <a:pt x="1" y="6926"/>
                  </a:cubicBezTo>
                  <a:cubicBezTo>
                    <a:pt x="303" y="7005"/>
                    <a:pt x="658" y="7064"/>
                    <a:pt x="1019" y="7064"/>
                  </a:cubicBezTo>
                  <a:cubicBezTo>
                    <a:pt x="1972" y="7064"/>
                    <a:pt x="2767" y="6762"/>
                    <a:pt x="2794" y="6703"/>
                  </a:cubicBezTo>
                  <a:cubicBezTo>
                    <a:pt x="2498" y="6269"/>
                    <a:pt x="2465" y="5665"/>
                    <a:pt x="2465" y="5638"/>
                  </a:cubicBezTo>
                  <a:lnTo>
                    <a:pt x="2439" y="5638"/>
                  </a:lnTo>
                  <a:cubicBezTo>
                    <a:pt x="2413" y="5829"/>
                    <a:pt x="2413" y="5967"/>
                    <a:pt x="2413" y="6046"/>
                  </a:cubicBezTo>
                  <a:cubicBezTo>
                    <a:pt x="2275" y="5500"/>
                    <a:pt x="2301" y="5060"/>
                    <a:pt x="2360" y="4817"/>
                  </a:cubicBezTo>
                  <a:lnTo>
                    <a:pt x="2360" y="4817"/>
                  </a:lnTo>
                  <a:cubicBezTo>
                    <a:pt x="2334" y="5060"/>
                    <a:pt x="2360" y="5198"/>
                    <a:pt x="2360" y="5198"/>
                  </a:cubicBezTo>
                  <a:lnTo>
                    <a:pt x="2386" y="5198"/>
                  </a:lnTo>
                  <a:cubicBezTo>
                    <a:pt x="2524" y="4626"/>
                    <a:pt x="2524" y="4436"/>
                    <a:pt x="2524" y="4186"/>
                  </a:cubicBezTo>
                  <a:cubicBezTo>
                    <a:pt x="2524" y="3969"/>
                    <a:pt x="2439" y="3253"/>
                    <a:pt x="2386" y="2957"/>
                  </a:cubicBezTo>
                  <a:cubicBezTo>
                    <a:pt x="2360" y="2760"/>
                    <a:pt x="2386" y="2379"/>
                    <a:pt x="2413" y="2215"/>
                  </a:cubicBezTo>
                  <a:cubicBezTo>
                    <a:pt x="2413" y="2517"/>
                    <a:pt x="2577" y="2984"/>
                    <a:pt x="2577" y="2984"/>
                  </a:cubicBezTo>
                  <a:lnTo>
                    <a:pt x="2603" y="2984"/>
                  </a:lnTo>
                  <a:cubicBezTo>
                    <a:pt x="2524" y="2353"/>
                    <a:pt x="2551" y="1722"/>
                    <a:pt x="2629" y="1420"/>
                  </a:cubicBezTo>
                  <a:cubicBezTo>
                    <a:pt x="2715" y="1091"/>
                    <a:pt x="2741" y="493"/>
                    <a:pt x="2741" y="460"/>
                  </a:cubicBezTo>
                  <a:lnTo>
                    <a:pt x="2715" y="460"/>
                  </a:lnTo>
                  <a:cubicBezTo>
                    <a:pt x="2662" y="789"/>
                    <a:pt x="2524" y="1091"/>
                    <a:pt x="2439" y="1341"/>
                  </a:cubicBezTo>
                  <a:cubicBezTo>
                    <a:pt x="2360" y="1531"/>
                    <a:pt x="2301" y="1669"/>
                    <a:pt x="2301" y="1775"/>
                  </a:cubicBezTo>
                  <a:cubicBezTo>
                    <a:pt x="2275" y="1913"/>
                    <a:pt x="2248" y="2103"/>
                    <a:pt x="2222" y="2189"/>
                  </a:cubicBezTo>
                  <a:cubicBezTo>
                    <a:pt x="2169" y="1696"/>
                    <a:pt x="2275" y="1315"/>
                    <a:pt x="2334" y="1065"/>
                  </a:cubicBezTo>
                  <a:cubicBezTo>
                    <a:pt x="2360" y="1012"/>
                    <a:pt x="2360" y="953"/>
                    <a:pt x="2386" y="927"/>
                  </a:cubicBezTo>
                  <a:cubicBezTo>
                    <a:pt x="2439" y="710"/>
                    <a:pt x="2222" y="53"/>
                    <a:pt x="2222" y="27"/>
                  </a:cubicBezTo>
                  <a:lnTo>
                    <a:pt x="222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41"/>
            <p:cNvSpPr/>
            <p:nvPr/>
          </p:nvSpPr>
          <p:spPr>
            <a:xfrm>
              <a:off x="6911780" y="3771026"/>
              <a:ext cx="51645" cy="221761"/>
            </a:xfrm>
            <a:custGeom>
              <a:rect b="b" l="l" r="r" t="t"/>
              <a:pathLst>
                <a:path extrusionOk="0" h="1782" w="415">
                  <a:moveTo>
                    <a:pt x="414" y="0"/>
                  </a:moveTo>
                  <a:cubicBezTo>
                    <a:pt x="414" y="0"/>
                    <a:pt x="388" y="0"/>
                    <a:pt x="388" y="27"/>
                  </a:cubicBezTo>
                  <a:lnTo>
                    <a:pt x="388" y="105"/>
                  </a:lnTo>
                  <a:cubicBezTo>
                    <a:pt x="388" y="138"/>
                    <a:pt x="388" y="217"/>
                    <a:pt x="355" y="303"/>
                  </a:cubicBezTo>
                  <a:cubicBezTo>
                    <a:pt x="355" y="355"/>
                    <a:pt x="355" y="408"/>
                    <a:pt x="329" y="467"/>
                  </a:cubicBezTo>
                  <a:lnTo>
                    <a:pt x="329" y="572"/>
                  </a:lnTo>
                  <a:cubicBezTo>
                    <a:pt x="302" y="684"/>
                    <a:pt x="276" y="795"/>
                    <a:pt x="276" y="901"/>
                  </a:cubicBezTo>
                  <a:lnTo>
                    <a:pt x="250" y="986"/>
                  </a:lnTo>
                  <a:cubicBezTo>
                    <a:pt x="250" y="1065"/>
                    <a:pt x="224" y="1150"/>
                    <a:pt x="224" y="1229"/>
                  </a:cubicBezTo>
                  <a:cubicBezTo>
                    <a:pt x="191" y="1288"/>
                    <a:pt x="191" y="1341"/>
                    <a:pt x="164" y="1367"/>
                  </a:cubicBezTo>
                  <a:cubicBezTo>
                    <a:pt x="164" y="1420"/>
                    <a:pt x="138" y="1453"/>
                    <a:pt x="112" y="1505"/>
                  </a:cubicBezTo>
                  <a:cubicBezTo>
                    <a:pt x="86" y="1584"/>
                    <a:pt x="59" y="1643"/>
                    <a:pt x="26" y="1696"/>
                  </a:cubicBezTo>
                  <a:cubicBezTo>
                    <a:pt x="26" y="1722"/>
                    <a:pt x="26" y="1748"/>
                    <a:pt x="0" y="1748"/>
                  </a:cubicBezTo>
                  <a:lnTo>
                    <a:pt x="0" y="1781"/>
                  </a:lnTo>
                  <a:lnTo>
                    <a:pt x="26" y="1781"/>
                  </a:lnTo>
                  <a:cubicBezTo>
                    <a:pt x="59" y="1748"/>
                    <a:pt x="59" y="1722"/>
                    <a:pt x="59" y="1696"/>
                  </a:cubicBezTo>
                  <a:cubicBezTo>
                    <a:pt x="86" y="1669"/>
                    <a:pt x="112" y="1584"/>
                    <a:pt x="164" y="1531"/>
                  </a:cubicBezTo>
                  <a:lnTo>
                    <a:pt x="191" y="1531"/>
                  </a:lnTo>
                  <a:cubicBezTo>
                    <a:pt x="191" y="1479"/>
                    <a:pt x="224" y="1453"/>
                    <a:pt x="250" y="1420"/>
                  </a:cubicBezTo>
                  <a:cubicBezTo>
                    <a:pt x="276" y="1367"/>
                    <a:pt x="302" y="1315"/>
                    <a:pt x="302" y="1255"/>
                  </a:cubicBezTo>
                  <a:cubicBezTo>
                    <a:pt x="329" y="1150"/>
                    <a:pt x="355" y="1039"/>
                    <a:pt x="388" y="927"/>
                  </a:cubicBezTo>
                  <a:cubicBezTo>
                    <a:pt x="414" y="822"/>
                    <a:pt x="414" y="710"/>
                    <a:pt x="414" y="598"/>
                  </a:cubicBezTo>
                  <a:lnTo>
                    <a:pt x="414" y="355"/>
                  </a:lnTo>
                  <a:lnTo>
                    <a:pt x="414" y="303"/>
                  </a:lnTo>
                  <a:lnTo>
                    <a:pt x="414" y="105"/>
                  </a:lnTo>
                  <a:lnTo>
                    <a:pt x="414" y="27"/>
                  </a:lnTo>
                  <a:lnTo>
                    <a:pt x="414"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41"/>
            <p:cNvSpPr/>
            <p:nvPr/>
          </p:nvSpPr>
          <p:spPr>
            <a:xfrm>
              <a:off x="7269933" y="3546154"/>
              <a:ext cx="27129" cy="319824"/>
            </a:xfrm>
            <a:custGeom>
              <a:rect b="b" l="l" r="r" t="t"/>
              <a:pathLst>
                <a:path extrusionOk="0" h="2570" w="218">
                  <a:moveTo>
                    <a:pt x="0" y="0"/>
                  </a:moveTo>
                  <a:lnTo>
                    <a:pt x="0" y="105"/>
                  </a:lnTo>
                  <a:lnTo>
                    <a:pt x="53" y="408"/>
                  </a:lnTo>
                  <a:cubicBezTo>
                    <a:pt x="53" y="519"/>
                    <a:pt x="79" y="684"/>
                    <a:pt x="79" y="822"/>
                  </a:cubicBezTo>
                  <a:lnTo>
                    <a:pt x="79" y="1288"/>
                  </a:lnTo>
                  <a:cubicBezTo>
                    <a:pt x="79" y="1420"/>
                    <a:pt x="53" y="1584"/>
                    <a:pt x="53" y="1722"/>
                  </a:cubicBezTo>
                  <a:lnTo>
                    <a:pt x="53" y="1748"/>
                  </a:lnTo>
                  <a:cubicBezTo>
                    <a:pt x="27" y="1886"/>
                    <a:pt x="27" y="2050"/>
                    <a:pt x="27" y="2162"/>
                  </a:cubicBezTo>
                  <a:cubicBezTo>
                    <a:pt x="27" y="2274"/>
                    <a:pt x="27" y="2379"/>
                    <a:pt x="53" y="2464"/>
                  </a:cubicBezTo>
                  <a:lnTo>
                    <a:pt x="53" y="2570"/>
                  </a:lnTo>
                  <a:lnTo>
                    <a:pt x="79" y="2570"/>
                  </a:lnTo>
                  <a:lnTo>
                    <a:pt x="79" y="2464"/>
                  </a:lnTo>
                  <a:cubicBezTo>
                    <a:pt x="79" y="2379"/>
                    <a:pt x="105" y="2300"/>
                    <a:pt x="105" y="2188"/>
                  </a:cubicBezTo>
                  <a:lnTo>
                    <a:pt x="105" y="2162"/>
                  </a:lnTo>
                  <a:cubicBezTo>
                    <a:pt x="105" y="2110"/>
                    <a:pt x="138" y="2024"/>
                    <a:pt x="138" y="1945"/>
                  </a:cubicBezTo>
                  <a:cubicBezTo>
                    <a:pt x="138" y="1886"/>
                    <a:pt x="165" y="1834"/>
                    <a:pt x="165" y="1748"/>
                  </a:cubicBezTo>
                  <a:lnTo>
                    <a:pt x="165" y="1722"/>
                  </a:lnTo>
                  <a:cubicBezTo>
                    <a:pt x="165" y="1584"/>
                    <a:pt x="191" y="1452"/>
                    <a:pt x="191" y="1288"/>
                  </a:cubicBezTo>
                  <a:cubicBezTo>
                    <a:pt x="217" y="1124"/>
                    <a:pt x="191" y="960"/>
                    <a:pt x="191" y="795"/>
                  </a:cubicBezTo>
                  <a:cubicBezTo>
                    <a:pt x="165" y="657"/>
                    <a:pt x="165" y="546"/>
                    <a:pt x="138" y="434"/>
                  </a:cubicBezTo>
                  <a:lnTo>
                    <a:pt x="105" y="381"/>
                  </a:lnTo>
                  <a:cubicBezTo>
                    <a:pt x="105" y="303"/>
                    <a:pt x="79" y="243"/>
                    <a:pt x="79" y="165"/>
                  </a:cubicBezTo>
                  <a:cubicBezTo>
                    <a:pt x="53" y="138"/>
                    <a:pt x="53" y="138"/>
                    <a:pt x="53" y="105"/>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41"/>
            <p:cNvSpPr/>
            <p:nvPr/>
          </p:nvSpPr>
          <p:spPr>
            <a:xfrm>
              <a:off x="7381934" y="2707892"/>
              <a:ext cx="95823" cy="490811"/>
            </a:xfrm>
            <a:custGeom>
              <a:rect b="b" l="l" r="r" t="t"/>
              <a:pathLst>
                <a:path extrusionOk="0" h="3944" w="770">
                  <a:moveTo>
                    <a:pt x="1" y="1"/>
                  </a:moveTo>
                  <a:lnTo>
                    <a:pt x="27" y="165"/>
                  </a:lnTo>
                  <a:cubicBezTo>
                    <a:pt x="60" y="218"/>
                    <a:pt x="60" y="303"/>
                    <a:pt x="86" y="356"/>
                  </a:cubicBezTo>
                  <a:lnTo>
                    <a:pt x="139" y="599"/>
                  </a:lnTo>
                  <a:cubicBezTo>
                    <a:pt x="165" y="737"/>
                    <a:pt x="224" y="875"/>
                    <a:pt x="250" y="1013"/>
                  </a:cubicBezTo>
                  <a:cubicBezTo>
                    <a:pt x="250" y="1092"/>
                    <a:pt x="277" y="1177"/>
                    <a:pt x="303" y="1230"/>
                  </a:cubicBezTo>
                  <a:cubicBezTo>
                    <a:pt x="355" y="1479"/>
                    <a:pt x="388" y="1722"/>
                    <a:pt x="441" y="1972"/>
                  </a:cubicBezTo>
                  <a:cubicBezTo>
                    <a:pt x="493" y="2189"/>
                    <a:pt x="520" y="2439"/>
                    <a:pt x="579" y="2682"/>
                  </a:cubicBezTo>
                  <a:cubicBezTo>
                    <a:pt x="579" y="2767"/>
                    <a:pt x="605" y="2846"/>
                    <a:pt x="605" y="2899"/>
                  </a:cubicBezTo>
                  <a:cubicBezTo>
                    <a:pt x="631" y="3063"/>
                    <a:pt x="658" y="3201"/>
                    <a:pt x="658" y="3313"/>
                  </a:cubicBezTo>
                  <a:lnTo>
                    <a:pt x="684" y="3556"/>
                  </a:lnTo>
                  <a:cubicBezTo>
                    <a:pt x="717" y="3641"/>
                    <a:pt x="717" y="3720"/>
                    <a:pt x="717" y="3753"/>
                  </a:cubicBezTo>
                  <a:lnTo>
                    <a:pt x="743" y="3943"/>
                  </a:lnTo>
                  <a:lnTo>
                    <a:pt x="769" y="3943"/>
                  </a:lnTo>
                  <a:lnTo>
                    <a:pt x="769" y="3753"/>
                  </a:lnTo>
                  <a:lnTo>
                    <a:pt x="769" y="3556"/>
                  </a:lnTo>
                  <a:cubicBezTo>
                    <a:pt x="769" y="3503"/>
                    <a:pt x="743" y="3424"/>
                    <a:pt x="743" y="3313"/>
                  </a:cubicBezTo>
                  <a:cubicBezTo>
                    <a:pt x="743" y="3122"/>
                    <a:pt x="717" y="2899"/>
                    <a:pt x="684" y="2656"/>
                  </a:cubicBezTo>
                  <a:cubicBezTo>
                    <a:pt x="658" y="2439"/>
                    <a:pt x="605" y="2189"/>
                    <a:pt x="553" y="1946"/>
                  </a:cubicBezTo>
                  <a:cubicBezTo>
                    <a:pt x="520" y="1696"/>
                    <a:pt x="467" y="1453"/>
                    <a:pt x="415" y="1203"/>
                  </a:cubicBezTo>
                  <a:cubicBezTo>
                    <a:pt x="329" y="986"/>
                    <a:pt x="277" y="763"/>
                    <a:pt x="224" y="599"/>
                  </a:cubicBezTo>
                  <a:cubicBezTo>
                    <a:pt x="191" y="520"/>
                    <a:pt x="165" y="434"/>
                    <a:pt x="139" y="356"/>
                  </a:cubicBezTo>
                  <a:lnTo>
                    <a:pt x="86" y="165"/>
                  </a:ln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41"/>
            <p:cNvSpPr/>
            <p:nvPr/>
          </p:nvSpPr>
          <p:spPr>
            <a:xfrm>
              <a:off x="7501276" y="2942595"/>
              <a:ext cx="47662" cy="297050"/>
            </a:xfrm>
            <a:custGeom>
              <a:rect b="b" l="l" r="r" t="t"/>
              <a:pathLst>
                <a:path extrusionOk="0" h="2387" w="383">
                  <a:moveTo>
                    <a:pt x="1" y="1"/>
                  </a:moveTo>
                  <a:lnTo>
                    <a:pt x="27" y="112"/>
                  </a:lnTo>
                  <a:cubicBezTo>
                    <a:pt x="27" y="139"/>
                    <a:pt x="54" y="191"/>
                    <a:pt x="54" y="224"/>
                  </a:cubicBezTo>
                  <a:lnTo>
                    <a:pt x="86" y="303"/>
                  </a:lnTo>
                  <a:lnTo>
                    <a:pt x="113" y="388"/>
                  </a:lnTo>
                  <a:cubicBezTo>
                    <a:pt x="139" y="467"/>
                    <a:pt x="165" y="579"/>
                    <a:pt x="165" y="684"/>
                  </a:cubicBezTo>
                  <a:lnTo>
                    <a:pt x="191" y="743"/>
                  </a:lnTo>
                  <a:cubicBezTo>
                    <a:pt x="218" y="881"/>
                    <a:pt x="218" y="1013"/>
                    <a:pt x="251" y="1177"/>
                  </a:cubicBezTo>
                  <a:cubicBezTo>
                    <a:pt x="251" y="1315"/>
                    <a:pt x="277" y="1453"/>
                    <a:pt x="277" y="1617"/>
                  </a:cubicBezTo>
                  <a:lnTo>
                    <a:pt x="277" y="1808"/>
                  </a:lnTo>
                  <a:lnTo>
                    <a:pt x="277" y="1998"/>
                  </a:lnTo>
                  <a:cubicBezTo>
                    <a:pt x="277" y="2084"/>
                    <a:pt x="277" y="2136"/>
                    <a:pt x="303" y="2195"/>
                  </a:cubicBezTo>
                  <a:lnTo>
                    <a:pt x="303" y="2274"/>
                  </a:lnTo>
                  <a:lnTo>
                    <a:pt x="303" y="2386"/>
                  </a:lnTo>
                  <a:lnTo>
                    <a:pt x="329" y="2386"/>
                  </a:lnTo>
                  <a:lnTo>
                    <a:pt x="329" y="2274"/>
                  </a:lnTo>
                  <a:cubicBezTo>
                    <a:pt x="329" y="2248"/>
                    <a:pt x="329" y="2248"/>
                    <a:pt x="356" y="2222"/>
                  </a:cubicBezTo>
                  <a:lnTo>
                    <a:pt x="356" y="1998"/>
                  </a:lnTo>
                  <a:lnTo>
                    <a:pt x="356" y="1946"/>
                  </a:lnTo>
                  <a:cubicBezTo>
                    <a:pt x="382" y="1867"/>
                    <a:pt x="382" y="1729"/>
                    <a:pt x="382" y="1617"/>
                  </a:cubicBezTo>
                  <a:cubicBezTo>
                    <a:pt x="382" y="1453"/>
                    <a:pt x="382" y="1315"/>
                    <a:pt x="356" y="1177"/>
                  </a:cubicBezTo>
                  <a:cubicBezTo>
                    <a:pt x="356" y="1013"/>
                    <a:pt x="329" y="848"/>
                    <a:pt x="303" y="717"/>
                  </a:cubicBezTo>
                  <a:cubicBezTo>
                    <a:pt x="277" y="605"/>
                    <a:pt x="218" y="467"/>
                    <a:pt x="191" y="356"/>
                  </a:cubicBezTo>
                  <a:cubicBezTo>
                    <a:pt x="165" y="329"/>
                    <a:pt x="165" y="303"/>
                    <a:pt x="165" y="277"/>
                  </a:cubicBezTo>
                  <a:lnTo>
                    <a:pt x="139" y="191"/>
                  </a:lnTo>
                  <a:cubicBezTo>
                    <a:pt x="113" y="165"/>
                    <a:pt x="86" y="112"/>
                    <a:pt x="86" y="86"/>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41"/>
            <p:cNvSpPr/>
            <p:nvPr/>
          </p:nvSpPr>
          <p:spPr>
            <a:xfrm>
              <a:off x="7507872" y="3297513"/>
              <a:ext cx="14062" cy="98312"/>
            </a:xfrm>
            <a:custGeom>
              <a:rect b="b" l="l" r="r" t="t"/>
              <a:pathLst>
                <a:path extrusionOk="0" h="790" w="113">
                  <a:moveTo>
                    <a:pt x="33" y="1"/>
                  </a:moveTo>
                  <a:cubicBezTo>
                    <a:pt x="1" y="1"/>
                    <a:pt x="1" y="1"/>
                    <a:pt x="1" y="27"/>
                  </a:cubicBezTo>
                  <a:lnTo>
                    <a:pt x="1" y="53"/>
                  </a:lnTo>
                  <a:lnTo>
                    <a:pt x="1" y="79"/>
                  </a:lnTo>
                  <a:lnTo>
                    <a:pt x="1" y="132"/>
                  </a:lnTo>
                  <a:lnTo>
                    <a:pt x="1" y="191"/>
                  </a:lnTo>
                  <a:lnTo>
                    <a:pt x="1" y="270"/>
                  </a:lnTo>
                  <a:lnTo>
                    <a:pt x="1" y="408"/>
                  </a:lnTo>
                  <a:lnTo>
                    <a:pt x="1" y="546"/>
                  </a:lnTo>
                  <a:cubicBezTo>
                    <a:pt x="1" y="572"/>
                    <a:pt x="33" y="599"/>
                    <a:pt x="33" y="625"/>
                  </a:cubicBezTo>
                  <a:lnTo>
                    <a:pt x="33" y="658"/>
                  </a:lnTo>
                  <a:lnTo>
                    <a:pt x="33" y="737"/>
                  </a:lnTo>
                  <a:cubicBezTo>
                    <a:pt x="33" y="737"/>
                    <a:pt x="60" y="737"/>
                    <a:pt x="60" y="763"/>
                  </a:cubicBezTo>
                  <a:lnTo>
                    <a:pt x="60" y="789"/>
                  </a:lnTo>
                  <a:lnTo>
                    <a:pt x="86" y="789"/>
                  </a:lnTo>
                  <a:lnTo>
                    <a:pt x="86" y="763"/>
                  </a:lnTo>
                  <a:lnTo>
                    <a:pt x="86" y="737"/>
                  </a:lnTo>
                  <a:cubicBezTo>
                    <a:pt x="112" y="710"/>
                    <a:pt x="112" y="684"/>
                    <a:pt x="112" y="658"/>
                  </a:cubicBezTo>
                  <a:lnTo>
                    <a:pt x="112" y="625"/>
                  </a:lnTo>
                  <a:lnTo>
                    <a:pt x="112" y="546"/>
                  </a:lnTo>
                  <a:lnTo>
                    <a:pt x="112" y="408"/>
                  </a:lnTo>
                  <a:lnTo>
                    <a:pt x="112" y="244"/>
                  </a:lnTo>
                  <a:cubicBezTo>
                    <a:pt x="112" y="217"/>
                    <a:pt x="86" y="191"/>
                    <a:pt x="86" y="165"/>
                  </a:cubicBezTo>
                  <a:lnTo>
                    <a:pt x="86" y="132"/>
                  </a:lnTo>
                  <a:cubicBezTo>
                    <a:pt x="60" y="106"/>
                    <a:pt x="60" y="79"/>
                    <a:pt x="60" y="79"/>
                  </a:cubicBezTo>
                  <a:lnTo>
                    <a:pt x="60" y="53"/>
                  </a:lnTo>
                  <a:lnTo>
                    <a:pt x="33" y="27"/>
                  </a:ln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41"/>
            <p:cNvSpPr/>
            <p:nvPr/>
          </p:nvSpPr>
          <p:spPr>
            <a:xfrm>
              <a:off x="7466930" y="3228819"/>
              <a:ext cx="17298" cy="140001"/>
            </a:xfrm>
            <a:custGeom>
              <a:rect b="b" l="l" r="r" t="t"/>
              <a:pathLst>
                <a:path extrusionOk="0" h="1125" w="139">
                  <a:moveTo>
                    <a:pt x="34" y="1"/>
                  </a:moveTo>
                  <a:lnTo>
                    <a:pt x="34" y="27"/>
                  </a:lnTo>
                  <a:lnTo>
                    <a:pt x="34" y="86"/>
                  </a:lnTo>
                  <a:lnTo>
                    <a:pt x="34" y="112"/>
                  </a:lnTo>
                  <a:lnTo>
                    <a:pt x="34" y="191"/>
                  </a:lnTo>
                  <a:cubicBezTo>
                    <a:pt x="34" y="224"/>
                    <a:pt x="34" y="250"/>
                    <a:pt x="1" y="277"/>
                  </a:cubicBezTo>
                  <a:lnTo>
                    <a:pt x="1" y="388"/>
                  </a:lnTo>
                  <a:cubicBezTo>
                    <a:pt x="34" y="441"/>
                    <a:pt x="34" y="493"/>
                    <a:pt x="34" y="579"/>
                  </a:cubicBezTo>
                  <a:lnTo>
                    <a:pt x="34" y="769"/>
                  </a:lnTo>
                  <a:lnTo>
                    <a:pt x="34" y="881"/>
                  </a:lnTo>
                  <a:lnTo>
                    <a:pt x="34" y="934"/>
                  </a:lnTo>
                  <a:cubicBezTo>
                    <a:pt x="60" y="986"/>
                    <a:pt x="60" y="1013"/>
                    <a:pt x="60" y="1045"/>
                  </a:cubicBezTo>
                  <a:lnTo>
                    <a:pt x="60" y="1072"/>
                  </a:lnTo>
                  <a:lnTo>
                    <a:pt x="60" y="1124"/>
                  </a:lnTo>
                  <a:lnTo>
                    <a:pt x="86" y="1124"/>
                  </a:lnTo>
                  <a:lnTo>
                    <a:pt x="113" y="1072"/>
                  </a:lnTo>
                  <a:lnTo>
                    <a:pt x="113" y="1045"/>
                  </a:lnTo>
                  <a:lnTo>
                    <a:pt x="113" y="934"/>
                  </a:lnTo>
                  <a:lnTo>
                    <a:pt x="139" y="907"/>
                  </a:lnTo>
                  <a:lnTo>
                    <a:pt x="139" y="769"/>
                  </a:lnTo>
                  <a:lnTo>
                    <a:pt x="139" y="579"/>
                  </a:lnTo>
                  <a:cubicBezTo>
                    <a:pt x="139" y="493"/>
                    <a:pt x="139" y="441"/>
                    <a:pt x="113" y="355"/>
                  </a:cubicBezTo>
                  <a:lnTo>
                    <a:pt x="113" y="250"/>
                  </a:lnTo>
                  <a:cubicBezTo>
                    <a:pt x="113" y="224"/>
                    <a:pt x="113" y="191"/>
                    <a:pt x="86" y="191"/>
                  </a:cubicBezTo>
                  <a:lnTo>
                    <a:pt x="86" y="112"/>
                  </a:lnTo>
                  <a:cubicBezTo>
                    <a:pt x="86" y="86"/>
                    <a:pt x="60" y="86"/>
                    <a:pt x="60" y="60"/>
                  </a:cubicBezTo>
                  <a:lnTo>
                    <a:pt x="60" y="27"/>
                  </a:lnTo>
                  <a:cubicBezTo>
                    <a:pt x="60" y="27"/>
                    <a:pt x="60" y="1"/>
                    <a:pt x="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41"/>
            <p:cNvSpPr/>
            <p:nvPr/>
          </p:nvSpPr>
          <p:spPr>
            <a:xfrm>
              <a:off x="7457223" y="2898417"/>
              <a:ext cx="61351" cy="361637"/>
            </a:xfrm>
            <a:custGeom>
              <a:rect b="b" l="l" r="r" t="t"/>
              <a:pathLst>
                <a:path extrusionOk="0" h="2906" w="493">
                  <a:moveTo>
                    <a:pt x="0" y="1"/>
                  </a:moveTo>
                  <a:lnTo>
                    <a:pt x="26" y="139"/>
                  </a:lnTo>
                  <a:cubicBezTo>
                    <a:pt x="26" y="165"/>
                    <a:pt x="53" y="218"/>
                    <a:pt x="53" y="277"/>
                  </a:cubicBezTo>
                  <a:lnTo>
                    <a:pt x="112" y="467"/>
                  </a:lnTo>
                  <a:cubicBezTo>
                    <a:pt x="138" y="546"/>
                    <a:pt x="164" y="658"/>
                    <a:pt x="164" y="770"/>
                  </a:cubicBezTo>
                  <a:cubicBezTo>
                    <a:pt x="191" y="822"/>
                    <a:pt x="191" y="849"/>
                    <a:pt x="191" y="908"/>
                  </a:cubicBezTo>
                  <a:cubicBezTo>
                    <a:pt x="243" y="1072"/>
                    <a:pt x="276" y="1263"/>
                    <a:pt x="302" y="1427"/>
                  </a:cubicBezTo>
                  <a:cubicBezTo>
                    <a:pt x="329" y="1617"/>
                    <a:pt x="355" y="1782"/>
                    <a:pt x="355" y="1972"/>
                  </a:cubicBezTo>
                  <a:cubicBezTo>
                    <a:pt x="355" y="2025"/>
                    <a:pt x="355" y="2084"/>
                    <a:pt x="381" y="2136"/>
                  </a:cubicBezTo>
                  <a:lnTo>
                    <a:pt x="381" y="2439"/>
                  </a:lnTo>
                  <a:lnTo>
                    <a:pt x="408" y="2603"/>
                  </a:lnTo>
                  <a:lnTo>
                    <a:pt x="408" y="2767"/>
                  </a:lnTo>
                  <a:lnTo>
                    <a:pt x="408" y="2879"/>
                  </a:lnTo>
                  <a:lnTo>
                    <a:pt x="440" y="2905"/>
                  </a:lnTo>
                  <a:lnTo>
                    <a:pt x="440" y="2879"/>
                  </a:lnTo>
                  <a:lnTo>
                    <a:pt x="467" y="2767"/>
                  </a:lnTo>
                  <a:lnTo>
                    <a:pt x="467" y="2603"/>
                  </a:lnTo>
                  <a:lnTo>
                    <a:pt x="467" y="2439"/>
                  </a:lnTo>
                  <a:cubicBezTo>
                    <a:pt x="467" y="2301"/>
                    <a:pt x="493" y="2136"/>
                    <a:pt x="467" y="1946"/>
                  </a:cubicBezTo>
                  <a:cubicBezTo>
                    <a:pt x="467" y="1782"/>
                    <a:pt x="440" y="1591"/>
                    <a:pt x="408" y="1427"/>
                  </a:cubicBezTo>
                  <a:cubicBezTo>
                    <a:pt x="381" y="1236"/>
                    <a:pt x="355" y="1072"/>
                    <a:pt x="302" y="875"/>
                  </a:cubicBezTo>
                  <a:cubicBezTo>
                    <a:pt x="276" y="711"/>
                    <a:pt x="217" y="546"/>
                    <a:pt x="191" y="441"/>
                  </a:cubicBezTo>
                  <a:cubicBezTo>
                    <a:pt x="164" y="382"/>
                    <a:pt x="138" y="329"/>
                    <a:pt x="138" y="251"/>
                  </a:cubicBezTo>
                  <a:cubicBezTo>
                    <a:pt x="112" y="191"/>
                    <a:pt x="79" y="165"/>
                    <a:pt x="79" y="113"/>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41"/>
            <p:cNvSpPr/>
            <p:nvPr/>
          </p:nvSpPr>
          <p:spPr>
            <a:xfrm>
              <a:off x="6183155" y="1402837"/>
              <a:ext cx="800679" cy="1240592"/>
            </a:xfrm>
            <a:custGeom>
              <a:rect b="b" l="l" r="r" t="t"/>
              <a:pathLst>
                <a:path extrusionOk="0" h="9969" w="6434">
                  <a:moveTo>
                    <a:pt x="5058" y="3313"/>
                  </a:moveTo>
                  <a:lnTo>
                    <a:pt x="5198" y="3614"/>
                  </a:lnTo>
                  <a:lnTo>
                    <a:pt x="5283" y="3779"/>
                  </a:lnTo>
                  <a:lnTo>
                    <a:pt x="5336" y="3917"/>
                  </a:lnTo>
                  <a:lnTo>
                    <a:pt x="5421" y="4081"/>
                  </a:lnTo>
                  <a:lnTo>
                    <a:pt x="5474" y="4219"/>
                  </a:lnTo>
                  <a:cubicBezTo>
                    <a:pt x="5500" y="4271"/>
                    <a:pt x="5527" y="4298"/>
                    <a:pt x="5527" y="4324"/>
                  </a:cubicBezTo>
                  <a:cubicBezTo>
                    <a:pt x="5553" y="4383"/>
                    <a:pt x="5586" y="4436"/>
                    <a:pt x="5612" y="4488"/>
                  </a:cubicBezTo>
                  <a:cubicBezTo>
                    <a:pt x="5638" y="4514"/>
                    <a:pt x="5638" y="4574"/>
                    <a:pt x="5638" y="4600"/>
                  </a:cubicBezTo>
                  <a:cubicBezTo>
                    <a:pt x="5638" y="4574"/>
                    <a:pt x="5612" y="4547"/>
                    <a:pt x="5586" y="4488"/>
                  </a:cubicBezTo>
                  <a:lnTo>
                    <a:pt x="5553" y="4462"/>
                  </a:lnTo>
                  <a:cubicBezTo>
                    <a:pt x="5527" y="4383"/>
                    <a:pt x="5500" y="4324"/>
                    <a:pt x="5448" y="4245"/>
                  </a:cubicBezTo>
                  <a:lnTo>
                    <a:pt x="5448" y="4219"/>
                  </a:lnTo>
                  <a:cubicBezTo>
                    <a:pt x="5421" y="4160"/>
                    <a:pt x="5389" y="4133"/>
                    <a:pt x="5362" y="4107"/>
                  </a:cubicBezTo>
                  <a:lnTo>
                    <a:pt x="5310" y="3943"/>
                  </a:lnTo>
                  <a:lnTo>
                    <a:pt x="5224" y="3779"/>
                  </a:lnTo>
                  <a:lnTo>
                    <a:pt x="5172" y="3641"/>
                  </a:lnTo>
                  <a:cubicBezTo>
                    <a:pt x="5145" y="3529"/>
                    <a:pt x="5093" y="3450"/>
                    <a:pt x="5060" y="3365"/>
                  </a:cubicBezTo>
                  <a:cubicBezTo>
                    <a:pt x="5060" y="3344"/>
                    <a:pt x="5060" y="3327"/>
                    <a:pt x="5058" y="3313"/>
                  </a:cubicBezTo>
                  <a:close/>
                  <a:moveTo>
                    <a:pt x="3174" y="7886"/>
                  </a:moveTo>
                  <a:lnTo>
                    <a:pt x="3174" y="7886"/>
                  </a:lnTo>
                  <a:cubicBezTo>
                    <a:pt x="3174" y="7912"/>
                    <a:pt x="3200" y="7912"/>
                    <a:pt x="3200" y="7938"/>
                  </a:cubicBezTo>
                  <a:cubicBezTo>
                    <a:pt x="3174" y="7912"/>
                    <a:pt x="3174" y="7912"/>
                    <a:pt x="3174" y="7886"/>
                  </a:cubicBezTo>
                  <a:close/>
                  <a:moveTo>
                    <a:pt x="5881" y="6354"/>
                  </a:moveTo>
                  <a:cubicBezTo>
                    <a:pt x="5914" y="6433"/>
                    <a:pt x="5914" y="6571"/>
                    <a:pt x="5941" y="6709"/>
                  </a:cubicBezTo>
                  <a:lnTo>
                    <a:pt x="5941" y="6762"/>
                  </a:lnTo>
                  <a:lnTo>
                    <a:pt x="5941" y="6900"/>
                  </a:lnTo>
                  <a:lnTo>
                    <a:pt x="5941" y="7064"/>
                  </a:lnTo>
                  <a:lnTo>
                    <a:pt x="5941" y="7117"/>
                  </a:lnTo>
                  <a:lnTo>
                    <a:pt x="5914" y="7176"/>
                  </a:lnTo>
                  <a:lnTo>
                    <a:pt x="5914" y="7340"/>
                  </a:lnTo>
                  <a:cubicBezTo>
                    <a:pt x="5914" y="7393"/>
                    <a:pt x="5914" y="7445"/>
                    <a:pt x="5881" y="7472"/>
                  </a:cubicBezTo>
                  <a:lnTo>
                    <a:pt x="5881" y="7531"/>
                  </a:lnTo>
                  <a:cubicBezTo>
                    <a:pt x="5855" y="7669"/>
                    <a:pt x="5855" y="7800"/>
                    <a:pt x="5829" y="7886"/>
                  </a:cubicBezTo>
                  <a:cubicBezTo>
                    <a:pt x="5803" y="7938"/>
                    <a:pt x="5803" y="7997"/>
                    <a:pt x="5776" y="8024"/>
                  </a:cubicBezTo>
                  <a:cubicBezTo>
                    <a:pt x="5803" y="7964"/>
                    <a:pt x="5803" y="7938"/>
                    <a:pt x="5803" y="7886"/>
                  </a:cubicBezTo>
                  <a:cubicBezTo>
                    <a:pt x="5829" y="7774"/>
                    <a:pt x="5829" y="7636"/>
                    <a:pt x="5855" y="7531"/>
                  </a:cubicBezTo>
                  <a:lnTo>
                    <a:pt x="5855" y="7472"/>
                  </a:lnTo>
                  <a:lnTo>
                    <a:pt x="5855" y="7340"/>
                  </a:lnTo>
                  <a:cubicBezTo>
                    <a:pt x="5881" y="7281"/>
                    <a:pt x="5881" y="7228"/>
                    <a:pt x="5881" y="7176"/>
                  </a:cubicBezTo>
                  <a:lnTo>
                    <a:pt x="5881" y="7117"/>
                  </a:lnTo>
                  <a:lnTo>
                    <a:pt x="5881" y="7064"/>
                  </a:lnTo>
                  <a:lnTo>
                    <a:pt x="5881" y="6900"/>
                  </a:lnTo>
                  <a:lnTo>
                    <a:pt x="5881" y="6709"/>
                  </a:lnTo>
                  <a:lnTo>
                    <a:pt x="5881" y="6354"/>
                  </a:lnTo>
                  <a:close/>
                  <a:moveTo>
                    <a:pt x="3200" y="7938"/>
                  </a:moveTo>
                  <a:lnTo>
                    <a:pt x="3200" y="7938"/>
                  </a:lnTo>
                  <a:cubicBezTo>
                    <a:pt x="3227" y="7964"/>
                    <a:pt x="3253" y="8024"/>
                    <a:pt x="3286" y="8050"/>
                  </a:cubicBezTo>
                  <a:lnTo>
                    <a:pt x="3312" y="8129"/>
                  </a:lnTo>
                  <a:lnTo>
                    <a:pt x="3365" y="8188"/>
                  </a:lnTo>
                  <a:lnTo>
                    <a:pt x="3391" y="8267"/>
                  </a:lnTo>
                  <a:cubicBezTo>
                    <a:pt x="3417" y="8293"/>
                    <a:pt x="3417" y="8293"/>
                    <a:pt x="3417" y="8326"/>
                  </a:cubicBezTo>
                  <a:lnTo>
                    <a:pt x="3450" y="8352"/>
                  </a:lnTo>
                  <a:cubicBezTo>
                    <a:pt x="3476" y="8378"/>
                    <a:pt x="3476" y="8431"/>
                    <a:pt x="3503" y="8457"/>
                  </a:cubicBezTo>
                  <a:cubicBezTo>
                    <a:pt x="3503" y="8490"/>
                    <a:pt x="3503" y="8516"/>
                    <a:pt x="3529" y="8516"/>
                  </a:cubicBezTo>
                  <a:lnTo>
                    <a:pt x="3529" y="8516"/>
                  </a:lnTo>
                  <a:cubicBezTo>
                    <a:pt x="3503" y="8516"/>
                    <a:pt x="3503" y="8490"/>
                    <a:pt x="3476" y="8490"/>
                  </a:cubicBezTo>
                  <a:cubicBezTo>
                    <a:pt x="3476" y="8431"/>
                    <a:pt x="3450" y="8405"/>
                    <a:pt x="3417" y="8352"/>
                  </a:cubicBezTo>
                  <a:lnTo>
                    <a:pt x="3391" y="8326"/>
                  </a:lnTo>
                  <a:lnTo>
                    <a:pt x="3365" y="8293"/>
                  </a:lnTo>
                  <a:lnTo>
                    <a:pt x="3338" y="8214"/>
                  </a:lnTo>
                  <a:lnTo>
                    <a:pt x="3286" y="8129"/>
                  </a:lnTo>
                  <a:lnTo>
                    <a:pt x="3253" y="8076"/>
                  </a:lnTo>
                  <a:cubicBezTo>
                    <a:pt x="3227" y="8024"/>
                    <a:pt x="3200" y="7964"/>
                    <a:pt x="3200" y="7938"/>
                  </a:cubicBezTo>
                  <a:close/>
                  <a:moveTo>
                    <a:pt x="3529" y="9607"/>
                  </a:moveTo>
                  <a:lnTo>
                    <a:pt x="3555" y="9640"/>
                  </a:lnTo>
                  <a:cubicBezTo>
                    <a:pt x="3581" y="9640"/>
                    <a:pt x="3641" y="9666"/>
                    <a:pt x="3667" y="9666"/>
                  </a:cubicBezTo>
                  <a:lnTo>
                    <a:pt x="3779" y="9719"/>
                  </a:lnTo>
                  <a:lnTo>
                    <a:pt x="3884" y="9745"/>
                  </a:lnTo>
                  <a:cubicBezTo>
                    <a:pt x="3910" y="9771"/>
                    <a:pt x="3943" y="9771"/>
                    <a:pt x="3969" y="9804"/>
                  </a:cubicBezTo>
                  <a:cubicBezTo>
                    <a:pt x="3943" y="9804"/>
                    <a:pt x="3910" y="9804"/>
                    <a:pt x="3884" y="9771"/>
                  </a:cubicBezTo>
                  <a:lnTo>
                    <a:pt x="3831" y="9771"/>
                  </a:lnTo>
                  <a:lnTo>
                    <a:pt x="3746" y="9745"/>
                  </a:lnTo>
                  <a:lnTo>
                    <a:pt x="3693" y="9719"/>
                  </a:lnTo>
                  <a:lnTo>
                    <a:pt x="3641" y="9693"/>
                  </a:lnTo>
                  <a:cubicBezTo>
                    <a:pt x="3614" y="9693"/>
                    <a:pt x="3581" y="9666"/>
                    <a:pt x="3555" y="9640"/>
                  </a:cubicBezTo>
                  <a:cubicBezTo>
                    <a:pt x="3555" y="9640"/>
                    <a:pt x="3529" y="9640"/>
                    <a:pt x="3529" y="9607"/>
                  </a:cubicBezTo>
                  <a:close/>
                  <a:moveTo>
                    <a:pt x="493" y="0"/>
                  </a:moveTo>
                  <a:cubicBezTo>
                    <a:pt x="191" y="26"/>
                    <a:pt x="0" y="164"/>
                    <a:pt x="0" y="276"/>
                  </a:cubicBezTo>
                  <a:cubicBezTo>
                    <a:pt x="0" y="302"/>
                    <a:pt x="53" y="381"/>
                    <a:pt x="296" y="407"/>
                  </a:cubicBezTo>
                  <a:cubicBezTo>
                    <a:pt x="296" y="407"/>
                    <a:pt x="355" y="381"/>
                    <a:pt x="460" y="381"/>
                  </a:cubicBezTo>
                  <a:cubicBezTo>
                    <a:pt x="684" y="381"/>
                    <a:pt x="1117" y="407"/>
                    <a:pt x="1722" y="631"/>
                  </a:cubicBezTo>
                  <a:cubicBezTo>
                    <a:pt x="1748" y="631"/>
                    <a:pt x="3036" y="1065"/>
                    <a:pt x="3693" y="1886"/>
                  </a:cubicBezTo>
                  <a:lnTo>
                    <a:pt x="3719" y="1886"/>
                  </a:lnTo>
                  <a:cubicBezTo>
                    <a:pt x="3641" y="1722"/>
                    <a:pt x="3614" y="1669"/>
                    <a:pt x="3614" y="1669"/>
                  </a:cubicBezTo>
                  <a:lnTo>
                    <a:pt x="3614" y="1669"/>
                  </a:lnTo>
                  <a:cubicBezTo>
                    <a:pt x="3614" y="1669"/>
                    <a:pt x="3667" y="1669"/>
                    <a:pt x="3943" y="1998"/>
                  </a:cubicBezTo>
                  <a:cubicBezTo>
                    <a:pt x="4048" y="2215"/>
                    <a:pt x="4186" y="2491"/>
                    <a:pt x="4186" y="2543"/>
                  </a:cubicBezTo>
                  <a:cubicBezTo>
                    <a:pt x="4160" y="2517"/>
                    <a:pt x="4133" y="2491"/>
                    <a:pt x="4074" y="2412"/>
                  </a:cubicBezTo>
                  <a:lnTo>
                    <a:pt x="4048" y="2412"/>
                  </a:lnTo>
                  <a:cubicBezTo>
                    <a:pt x="4048" y="2438"/>
                    <a:pt x="4653" y="3476"/>
                    <a:pt x="4764" y="3752"/>
                  </a:cubicBezTo>
                  <a:cubicBezTo>
                    <a:pt x="4843" y="3969"/>
                    <a:pt x="5119" y="4712"/>
                    <a:pt x="5310" y="5448"/>
                  </a:cubicBezTo>
                  <a:cubicBezTo>
                    <a:pt x="5283" y="5369"/>
                    <a:pt x="5257" y="5310"/>
                    <a:pt x="5224" y="5231"/>
                  </a:cubicBezTo>
                  <a:lnTo>
                    <a:pt x="5224" y="5204"/>
                  </a:lnTo>
                  <a:lnTo>
                    <a:pt x="5198" y="5231"/>
                  </a:lnTo>
                  <a:cubicBezTo>
                    <a:pt x="5198" y="5257"/>
                    <a:pt x="5474" y="6460"/>
                    <a:pt x="5500" y="7307"/>
                  </a:cubicBezTo>
                  <a:cubicBezTo>
                    <a:pt x="5474" y="7176"/>
                    <a:pt x="5448" y="7012"/>
                    <a:pt x="5389" y="6814"/>
                  </a:cubicBezTo>
                  <a:lnTo>
                    <a:pt x="5362" y="6814"/>
                  </a:lnTo>
                  <a:cubicBezTo>
                    <a:pt x="5362" y="6847"/>
                    <a:pt x="5362" y="7859"/>
                    <a:pt x="5060" y="8457"/>
                  </a:cubicBezTo>
                  <a:cubicBezTo>
                    <a:pt x="4955" y="8707"/>
                    <a:pt x="4679" y="9114"/>
                    <a:pt x="4324" y="9114"/>
                  </a:cubicBezTo>
                  <a:cubicBezTo>
                    <a:pt x="4107" y="9114"/>
                    <a:pt x="3910" y="8983"/>
                    <a:pt x="3719" y="8681"/>
                  </a:cubicBezTo>
                  <a:lnTo>
                    <a:pt x="3719" y="8681"/>
                  </a:lnTo>
                  <a:cubicBezTo>
                    <a:pt x="3831" y="8759"/>
                    <a:pt x="3995" y="8871"/>
                    <a:pt x="4324" y="8950"/>
                  </a:cubicBezTo>
                  <a:cubicBezTo>
                    <a:pt x="4377" y="8950"/>
                    <a:pt x="4377" y="8983"/>
                    <a:pt x="4377" y="8983"/>
                  </a:cubicBezTo>
                  <a:lnTo>
                    <a:pt x="4403" y="8983"/>
                  </a:lnTo>
                  <a:lnTo>
                    <a:pt x="4403" y="8950"/>
                  </a:lnTo>
                  <a:cubicBezTo>
                    <a:pt x="4377" y="8924"/>
                    <a:pt x="4377" y="8924"/>
                    <a:pt x="4350" y="8924"/>
                  </a:cubicBezTo>
                  <a:cubicBezTo>
                    <a:pt x="4186" y="8871"/>
                    <a:pt x="3641" y="8654"/>
                    <a:pt x="3253" y="7695"/>
                  </a:cubicBezTo>
                  <a:cubicBezTo>
                    <a:pt x="3227" y="7636"/>
                    <a:pt x="3148" y="7610"/>
                    <a:pt x="3062" y="7610"/>
                  </a:cubicBezTo>
                  <a:cubicBezTo>
                    <a:pt x="2924" y="7610"/>
                    <a:pt x="2845" y="7669"/>
                    <a:pt x="2760" y="7748"/>
                  </a:cubicBezTo>
                  <a:cubicBezTo>
                    <a:pt x="2655" y="7886"/>
                    <a:pt x="2569" y="8102"/>
                    <a:pt x="2655" y="8595"/>
                  </a:cubicBezTo>
                  <a:lnTo>
                    <a:pt x="2681" y="8595"/>
                  </a:lnTo>
                  <a:lnTo>
                    <a:pt x="2681" y="8569"/>
                  </a:lnTo>
                  <a:cubicBezTo>
                    <a:pt x="2681" y="8569"/>
                    <a:pt x="2681" y="8405"/>
                    <a:pt x="2760" y="8214"/>
                  </a:cubicBezTo>
                  <a:cubicBezTo>
                    <a:pt x="2760" y="8405"/>
                    <a:pt x="2845" y="9009"/>
                    <a:pt x="3312" y="9417"/>
                  </a:cubicBezTo>
                  <a:cubicBezTo>
                    <a:pt x="3253" y="9417"/>
                    <a:pt x="3121" y="9364"/>
                    <a:pt x="2957" y="9226"/>
                  </a:cubicBezTo>
                  <a:lnTo>
                    <a:pt x="2924" y="9226"/>
                  </a:lnTo>
                  <a:cubicBezTo>
                    <a:pt x="2924" y="9252"/>
                    <a:pt x="3391" y="9969"/>
                    <a:pt x="4212" y="9969"/>
                  </a:cubicBezTo>
                  <a:cubicBezTo>
                    <a:pt x="4515" y="9969"/>
                    <a:pt x="4817" y="9883"/>
                    <a:pt x="5119" y="9693"/>
                  </a:cubicBezTo>
                  <a:lnTo>
                    <a:pt x="5119" y="9666"/>
                  </a:lnTo>
                  <a:cubicBezTo>
                    <a:pt x="5093" y="9693"/>
                    <a:pt x="4929" y="9771"/>
                    <a:pt x="4705" y="9771"/>
                  </a:cubicBezTo>
                  <a:cubicBezTo>
                    <a:pt x="4626" y="9771"/>
                    <a:pt x="4515" y="9745"/>
                    <a:pt x="4436" y="9719"/>
                  </a:cubicBezTo>
                  <a:cubicBezTo>
                    <a:pt x="4705" y="9719"/>
                    <a:pt x="5586" y="9607"/>
                    <a:pt x="6019" y="8378"/>
                  </a:cubicBezTo>
                  <a:lnTo>
                    <a:pt x="5993" y="8352"/>
                  </a:lnTo>
                  <a:lnTo>
                    <a:pt x="5967" y="8378"/>
                  </a:lnTo>
                  <a:cubicBezTo>
                    <a:pt x="5941" y="8431"/>
                    <a:pt x="5829" y="8595"/>
                    <a:pt x="5638" y="8786"/>
                  </a:cubicBezTo>
                  <a:cubicBezTo>
                    <a:pt x="5914" y="8405"/>
                    <a:pt x="6433" y="7255"/>
                    <a:pt x="5881" y="5204"/>
                  </a:cubicBezTo>
                  <a:lnTo>
                    <a:pt x="5881" y="5204"/>
                  </a:lnTo>
                  <a:cubicBezTo>
                    <a:pt x="5967" y="5369"/>
                    <a:pt x="6079" y="5664"/>
                    <a:pt x="6184" y="5967"/>
                  </a:cubicBezTo>
                  <a:lnTo>
                    <a:pt x="6184" y="5993"/>
                  </a:lnTo>
                  <a:cubicBezTo>
                    <a:pt x="6210" y="5993"/>
                    <a:pt x="6210" y="5967"/>
                    <a:pt x="6210" y="5967"/>
                  </a:cubicBezTo>
                  <a:cubicBezTo>
                    <a:pt x="6210" y="5940"/>
                    <a:pt x="6019" y="4462"/>
                    <a:pt x="5007" y="2793"/>
                  </a:cubicBezTo>
                  <a:lnTo>
                    <a:pt x="4981" y="2793"/>
                  </a:lnTo>
                  <a:cubicBezTo>
                    <a:pt x="4955" y="2872"/>
                    <a:pt x="4896" y="2905"/>
                    <a:pt x="4843" y="2905"/>
                  </a:cubicBezTo>
                  <a:cubicBezTo>
                    <a:pt x="4731" y="2905"/>
                    <a:pt x="4600" y="2707"/>
                    <a:pt x="4600" y="2576"/>
                  </a:cubicBezTo>
                  <a:cubicBezTo>
                    <a:pt x="4567" y="2517"/>
                    <a:pt x="4600" y="2412"/>
                    <a:pt x="4705" y="2379"/>
                  </a:cubicBezTo>
                  <a:lnTo>
                    <a:pt x="4731" y="2379"/>
                  </a:lnTo>
                  <a:cubicBezTo>
                    <a:pt x="4731" y="2353"/>
                    <a:pt x="4567" y="1971"/>
                    <a:pt x="4107" y="1505"/>
                  </a:cubicBezTo>
                  <a:cubicBezTo>
                    <a:pt x="3693" y="1097"/>
                    <a:pt x="2924" y="545"/>
                    <a:pt x="1748" y="191"/>
                  </a:cubicBezTo>
                  <a:lnTo>
                    <a:pt x="1748" y="191"/>
                  </a:lnTo>
                  <a:cubicBezTo>
                    <a:pt x="1860" y="217"/>
                    <a:pt x="2300" y="243"/>
                    <a:pt x="2300" y="243"/>
                  </a:cubicBezTo>
                  <a:cubicBezTo>
                    <a:pt x="2326" y="243"/>
                    <a:pt x="2326" y="243"/>
                    <a:pt x="2326" y="217"/>
                  </a:cubicBezTo>
                  <a:lnTo>
                    <a:pt x="2300" y="217"/>
                  </a:lnTo>
                  <a:cubicBezTo>
                    <a:pt x="2300" y="217"/>
                    <a:pt x="1203" y="0"/>
                    <a:pt x="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41"/>
            <p:cNvSpPr/>
            <p:nvPr/>
          </p:nvSpPr>
          <p:spPr>
            <a:xfrm>
              <a:off x="6510196" y="2510025"/>
              <a:ext cx="354170" cy="167005"/>
            </a:xfrm>
            <a:custGeom>
              <a:rect b="b" l="l" r="r" t="t"/>
              <a:pathLst>
                <a:path extrusionOk="0" h="1342" w="2846">
                  <a:moveTo>
                    <a:pt x="1" y="0"/>
                  </a:moveTo>
                  <a:cubicBezTo>
                    <a:pt x="27" y="165"/>
                    <a:pt x="79" y="303"/>
                    <a:pt x="132" y="441"/>
                  </a:cubicBezTo>
                  <a:cubicBezTo>
                    <a:pt x="217" y="579"/>
                    <a:pt x="296" y="710"/>
                    <a:pt x="382" y="796"/>
                  </a:cubicBezTo>
                  <a:cubicBezTo>
                    <a:pt x="493" y="934"/>
                    <a:pt x="599" y="1012"/>
                    <a:pt x="737" y="1098"/>
                  </a:cubicBezTo>
                  <a:cubicBezTo>
                    <a:pt x="848" y="1177"/>
                    <a:pt x="986" y="1236"/>
                    <a:pt x="1151" y="1288"/>
                  </a:cubicBezTo>
                  <a:cubicBezTo>
                    <a:pt x="1282" y="1341"/>
                    <a:pt x="1446" y="1341"/>
                    <a:pt x="1611" y="1341"/>
                  </a:cubicBezTo>
                  <a:cubicBezTo>
                    <a:pt x="1749" y="1341"/>
                    <a:pt x="1887" y="1341"/>
                    <a:pt x="2025" y="1315"/>
                  </a:cubicBezTo>
                  <a:cubicBezTo>
                    <a:pt x="2353" y="1236"/>
                    <a:pt x="2629" y="1098"/>
                    <a:pt x="2820" y="934"/>
                  </a:cubicBezTo>
                  <a:cubicBezTo>
                    <a:pt x="2846" y="907"/>
                    <a:pt x="2846" y="907"/>
                    <a:pt x="2820" y="907"/>
                  </a:cubicBezTo>
                  <a:cubicBezTo>
                    <a:pt x="2596" y="1039"/>
                    <a:pt x="2327" y="1150"/>
                    <a:pt x="2025" y="1203"/>
                  </a:cubicBezTo>
                  <a:cubicBezTo>
                    <a:pt x="1887" y="1236"/>
                    <a:pt x="1775" y="1236"/>
                    <a:pt x="1670" y="1236"/>
                  </a:cubicBezTo>
                  <a:cubicBezTo>
                    <a:pt x="1505" y="1236"/>
                    <a:pt x="1341" y="1203"/>
                    <a:pt x="1177" y="1177"/>
                  </a:cubicBezTo>
                  <a:cubicBezTo>
                    <a:pt x="901" y="1098"/>
                    <a:pt x="658" y="960"/>
                    <a:pt x="461" y="743"/>
                  </a:cubicBezTo>
                  <a:cubicBezTo>
                    <a:pt x="382" y="631"/>
                    <a:pt x="270" y="520"/>
                    <a:pt x="217" y="382"/>
                  </a:cubicBezTo>
                  <a:cubicBezTo>
                    <a:pt x="132" y="276"/>
                    <a:pt x="79" y="138"/>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41"/>
            <p:cNvSpPr/>
            <p:nvPr/>
          </p:nvSpPr>
          <p:spPr>
            <a:xfrm>
              <a:off x="7535623" y="3341691"/>
              <a:ext cx="17298" cy="94952"/>
            </a:xfrm>
            <a:custGeom>
              <a:rect b="b" l="l" r="r" t="t"/>
              <a:pathLst>
                <a:path extrusionOk="0" h="763" w="139">
                  <a:moveTo>
                    <a:pt x="27" y="0"/>
                  </a:moveTo>
                  <a:lnTo>
                    <a:pt x="27" y="53"/>
                  </a:lnTo>
                  <a:lnTo>
                    <a:pt x="1" y="53"/>
                  </a:lnTo>
                  <a:lnTo>
                    <a:pt x="1" y="138"/>
                  </a:lnTo>
                  <a:lnTo>
                    <a:pt x="1" y="165"/>
                  </a:lnTo>
                  <a:lnTo>
                    <a:pt x="1" y="244"/>
                  </a:lnTo>
                  <a:lnTo>
                    <a:pt x="1" y="382"/>
                  </a:lnTo>
                  <a:lnTo>
                    <a:pt x="27" y="520"/>
                  </a:lnTo>
                  <a:lnTo>
                    <a:pt x="27" y="598"/>
                  </a:lnTo>
                  <a:cubicBezTo>
                    <a:pt x="53" y="631"/>
                    <a:pt x="53" y="631"/>
                    <a:pt x="53" y="658"/>
                  </a:cubicBezTo>
                  <a:lnTo>
                    <a:pt x="53" y="710"/>
                  </a:lnTo>
                  <a:cubicBezTo>
                    <a:pt x="80" y="710"/>
                    <a:pt x="80" y="710"/>
                    <a:pt x="80" y="736"/>
                  </a:cubicBezTo>
                  <a:lnTo>
                    <a:pt x="80" y="763"/>
                  </a:lnTo>
                  <a:lnTo>
                    <a:pt x="106" y="763"/>
                  </a:lnTo>
                  <a:lnTo>
                    <a:pt x="106" y="710"/>
                  </a:lnTo>
                  <a:lnTo>
                    <a:pt x="139" y="684"/>
                  </a:lnTo>
                  <a:lnTo>
                    <a:pt x="139" y="631"/>
                  </a:lnTo>
                  <a:lnTo>
                    <a:pt x="139" y="598"/>
                  </a:lnTo>
                  <a:lnTo>
                    <a:pt x="139" y="520"/>
                  </a:lnTo>
                  <a:lnTo>
                    <a:pt x="106" y="382"/>
                  </a:lnTo>
                  <a:lnTo>
                    <a:pt x="106" y="244"/>
                  </a:lnTo>
                  <a:cubicBezTo>
                    <a:pt x="106" y="217"/>
                    <a:pt x="80" y="191"/>
                    <a:pt x="80" y="165"/>
                  </a:cubicBezTo>
                  <a:lnTo>
                    <a:pt x="80" y="138"/>
                  </a:lnTo>
                  <a:cubicBezTo>
                    <a:pt x="80" y="106"/>
                    <a:pt x="80" y="79"/>
                    <a:pt x="53" y="79"/>
                  </a:cubicBezTo>
                  <a:lnTo>
                    <a:pt x="53" y="53"/>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41"/>
            <p:cNvSpPr/>
            <p:nvPr/>
          </p:nvSpPr>
          <p:spPr>
            <a:xfrm>
              <a:off x="6659904" y="2039871"/>
              <a:ext cx="201228" cy="385282"/>
            </a:xfrm>
            <a:custGeom>
              <a:rect b="b" l="l" r="r" t="t"/>
              <a:pathLst>
                <a:path extrusionOk="0" h="3096" w="1617">
                  <a:moveTo>
                    <a:pt x="960" y="0"/>
                  </a:moveTo>
                  <a:cubicBezTo>
                    <a:pt x="1124" y="959"/>
                    <a:pt x="1038" y="1564"/>
                    <a:pt x="986" y="1781"/>
                  </a:cubicBezTo>
                  <a:cubicBezTo>
                    <a:pt x="960" y="1426"/>
                    <a:pt x="795" y="874"/>
                    <a:pt x="795" y="848"/>
                  </a:cubicBezTo>
                  <a:lnTo>
                    <a:pt x="769" y="848"/>
                  </a:lnTo>
                  <a:lnTo>
                    <a:pt x="769" y="874"/>
                  </a:lnTo>
                  <a:cubicBezTo>
                    <a:pt x="795" y="1505"/>
                    <a:pt x="519" y="2057"/>
                    <a:pt x="440" y="2188"/>
                  </a:cubicBezTo>
                  <a:cubicBezTo>
                    <a:pt x="408" y="1919"/>
                    <a:pt x="355" y="1755"/>
                    <a:pt x="355" y="1755"/>
                  </a:cubicBezTo>
                  <a:cubicBezTo>
                    <a:pt x="355" y="1755"/>
                    <a:pt x="355" y="1728"/>
                    <a:pt x="329" y="1728"/>
                  </a:cubicBezTo>
                  <a:lnTo>
                    <a:pt x="329" y="1755"/>
                  </a:lnTo>
                  <a:cubicBezTo>
                    <a:pt x="329" y="2024"/>
                    <a:pt x="243" y="2221"/>
                    <a:pt x="164" y="2412"/>
                  </a:cubicBezTo>
                  <a:cubicBezTo>
                    <a:pt x="79" y="2602"/>
                    <a:pt x="0" y="2819"/>
                    <a:pt x="79" y="3095"/>
                  </a:cubicBezTo>
                  <a:lnTo>
                    <a:pt x="112" y="3095"/>
                  </a:lnTo>
                  <a:cubicBezTo>
                    <a:pt x="112" y="2767"/>
                    <a:pt x="243" y="2576"/>
                    <a:pt x="302" y="2491"/>
                  </a:cubicBezTo>
                  <a:lnTo>
                    <a:pt x="302" y="2491"/>
                  </a:lnTo>
                  <a:cubicBezTo>
                    <a:pt x="276" y="2681"/>
                    <a:pt x="302" y="2905"/>
                    <a:pt x="302" y="2905"/>
                  </a:cubicBezTo>
                  <a:lnTo>
                    <a:pt x="329" y="2905"/>
                  </a:lnTo>
                  <a:cubicBezTo>
                    <a:pt x="355" y="2740"/>
                    <a:pt x="467" y="2550"/>
                    <a:pt x="546" y="2385"/>
                  </a:cubicBezTo>
                  <a:cubicBezTo>
                    <a:pt x="631" y="2274"/>
                    <a:pt x="657" y="2188"/>
                    <a:pt x="684" y="2109"/>
                  </a:cubicBezTo>
                  <a:cubicBezTo>
                    <a:pt x="874" y="2438"/>
                    <a:pt x="874" y="2845"/>
                    <a:pt x="874" y="2845"/>
                  </a:cubicBezTo>
                  <a:lnTo>
                    <a:pt x="874" y="2878"/>
                  </a:lnTo>
                  <a:lnTo>
                    <a:pt x="900" y="2878"/>
                  </a:lnTo>
                  <a:cubicBezTo>
                    <a:pt x="1617" y="1945"/>
                    <a:pt x="1314" y="493"/>
                    <a:pt x="1314" y="467"/>
                  </a:cubicBezTo>
                  <a:lnTo>
                    <a:pt x="1288" y="467"/>
                  </a:lnTo>
                  <a:cubicBezTo>
                    <a:pt x="1288" y="743"/>
                    <a:pt x="1262" y="933"/>
                    <a:pt x="1262" y="1038"/>
                  </a:cubicBezTo>
                  <a:cubicBezTo>
                    <a:pt x="1203" y="493"/>
                    <a:pt x="986" y="0"/>
                    <a:pt x="98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41"/>
            <p:cNvSpPr/>
            <p:nvPr/>
          </p:nvSpPr>
          <p:spPr>
            <a:xfrm>
              <a:off x="6823424" y="2963004"/>
              <a:ext cx="17298" cy="130169"/>
            </a:xfrm>
            <a:custGeom>
              <a:rect b="b" l="l" r="r" t="t"/>
              <a:pathLst>
                <a:path extrusionOk="0" h="1046" w="139">
                  <a:moveTo>
                    <a:pt x="27" y="1"/>
                  </a:moveTo>
                  <a:lnTo>
                    <a:pt x="27" y="27"/>
                  </a:lnTo>
                  <a:lnTo>
                    <a:pt x="0" y="60"/>
                  </a:lnTo>
                  <a:lnTo>
                    <a:pt x="0" y="192"/>
                  </a:lnTo>
                  <a:lnTo>
                    <a:pt x="0" y="356"/>
                  </a:lnTo>
                  <a:lnTo>
                    <a:pt x="0" y="520"/>
                  </a:lnTo>
                  <a:cubicBezTo>
                    <a:pt x="27" y="579"/>
                    <a:pt x="27" y="658"/>
                    <a:pt x="27" y="717"/>
                  </a:cubicBezTo>
                  <a:cubicBezTo>
                    <a:pt x="27" y="744"/>
                    <a:pt x="27" y="770"/>
                    <a:pt x="53" y="796"/>
                  </a:cubicBezTo>
                  <a:lnTo>
                    <a:pt x="53" y="882"/>
                  </a:lnTo>
                  <a:lnTo>
                    <a:pt x="53" y="934"/>
                  </a:lnTo>
                  <a:lnTo>
                    <a:pt x="53" y="987"/>
                  </a:lnTo>
                  <a:lnTo>
                    <a:pt x="79" y="1013"/>
                  </a:lnTo>
                  <a:lnTo>
                    <a:pt x="79" y="1046"/>
                  </a:lnTo>
                  <a:cubicBezTo>
                    <a:pt x="79" y="1046"/>
                    <a:pt x="112" y="1046"/>
                    <a:pt x="112" y="1013"/>
                  </a:cubicBezTo>
                  <a:lnTo>
                    <a:pt x="112" y="987"/>
                  </a:lnTo>
                  <a:lnTo>
                    <a:pt x="112" y="960"/>
                  </a:lnTo>
                  <a:cubicBezTo>
                    <a:pt x="112" y="934"/>
                    <a:pt x="138" y="908"/>
                    <a:pt x="138" y="882"/>
                  </a:cubicBezTo>
                  <a:lnTo>
                    <a:pt x="138" y="822"/>
                  </a:lnTo>
                  <a:lnTo>
                    <a:pt x="138" y="717"/>
                  </a:lnTo>
                  <a:lnTo>
                    <a:pt x="138" y="520"/>
                  </a:lnTo>
                  <a:cubicBezTo>
                    <a:pt x="138" y="441"/>
                    <a:pt x="112" y="389"/>
                    <a:pt x="112" y="330"/>
                  </a:cubicBezTo>
                  <a:cubicBezTo>
                    <a:pt x="112" y="303"/>
                    <a:pt x="79" y="251"/>
                    <a:pt x="79" y="224"/>
                  </a:cubicBezTo>
                  <a:lnTo>
                    <a:pt x="79" y="165"/>
                  </a:lnTo>
                  <a:lnTo>
                    <a:pt x="53" y="165"/>
                  </a:lnTo>
                  <a:lnTo>
                    <a:pt x="53" y="60"/>
                  </a:lnTo>
                  <a:lnTo>
                    <a:pt x="53" y="27"/>
                  </a:lnTo>
                  <a:cubicBezTo>
                    <a:pt x="53" y="27"/>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41"/>
            <p:cNvSpPr/>
            <p:nvPr/>
          </p:nvSpPr>
          <p:spPr>
            <a:xfrm>
              <a:off x="6939532" y="3559220"/>
              <a:ext cx="54134" cy="221761"/>
            </a:xfrm>
            <a:custGeom>
              <a:rect b="b" l="l" r="r" t="t"/>
              <a:pathLst>
                <a:path extrusionOk="0" h="1782" w="435">
                  <a:moveTo>
                    <a:pt x="1" y="0"/>
                  </a:moveTo>
                  <a:lnTo>
                    <a:pt x="1" y="33"/>
                  </a:lnTo>
                  <a:cubicBezTo>
                    <a:pt x="1" y="33"/>
                    <a:pt x="1" y="60"/>
                    <a:pt x="27" y="86"/>
                  </a:cubicBezTo>
                  <a:cubicBezTo>
                    <a:pt x="27" y="138"/>
                    <a:pt x="53" y="198"/>
                    <a:pt x="79" y="276"/>
                  </a:cubicBezTo>
                  <a:cubicBezTo>
                    <a:pt x="79" y="329"/>
                    <a:pt x="106" y="388"/>
                    <a:pt x="106" y="441"/>
                  </a:cubicBezTo>
                  <a:cubicBezTo>
                    <a:pt x="132" y="493"/>
                    <a:pt x="132" y="526"/>
                    <a:pt x="132" y="579"/>
                  </a:cubicBezTo>
                  <a:cubicBezTo>
                    <a:pt x="165" y="658"/>
                    <a:pt x="191" y="769"/>
                    <a:pt x="217" y="907"/>
                  </a:cubicBezTo>
                  <a:cubicBezTo>
                    <a:pt x="244" y="1019"/>
                    <a:pt x="270" y="1124"/>
                    <a:pt x="296" y="1209"/>
                  </a:cubicBezTo>
                  <a:cubicBezTo>
                    <a:pt x="296" y="1262"/>
                    <a:pt x="329" y="1315"/>
                    <a:pt x="329" y="1347"/>
                  </a:cubicBezTo>
                  <a:cubicBezTo>
                    <a:pt x="329" y="1400"/>
                    <a:pt x="355" y="1453"/>
                    <a:pt x="355" y="1512"/>
                  </a:cubicBezTo>
                  <a:cubicBezTo>
                    <a:pt x="382" y="1591"/>
                    <a:pt x="382" y="1676"/>
                    <a:pt x="408" y="1702"/>
                  </a:cubicBezTo>
                  <a:lnTo>
                    <a:pt x="408" y="1781"/>
                  </a:lnTo>
                  <a:lnTo>
                    <a:pt x="434" y="1781"/>
                  </a:lnTo>
                  <a:lnTo>
                    <a:pt x="434" y="1702"/>
                  </a:lnTo>
                  <a:lnTo>
                    <a:pt x="434" y="1617"/>
                  </a:lnTo>
                  <a:cubicBezTo>
                    <a:pt x="434" y="1591"/>
                    <a:pt x="408" y="1538"/>
                    <a:pt x="408" y="1479"/>
                  </a:cubicBezTo>
                  <a:lnTo>
                    <a:pt x="408" y="1453"/>
                  </a:lnTo>
                  <a:cubicBezTo>
                    <a:pt x="408" y="1374"/>
                    <a:pt x="408" y="1288"/>
                    <a:pt x="382" y="1209"/>
                  </a:cubicBezTo>
                  <a:cubicBezTo>
                    <a:pt x="382" y="1098"/>
                    <a:pt x="355" y="986"/>
                    <a:pt x="329" y="881"/>
                  </a:cubicBezTo>
                  <a:cubicBezTo>
                    <a:pt x="296" y="769"/>
                    <a:pt x="270" y="658"/>
                    <a:pt x="244" y="552"/>
                  </a:cubicBezTo>
                  <a:cubicBezTo>
                    <a:pt x="217" y="467"/>
                    <a:pt x="165" y="388"/>
                    <a:pt x="132" y="303"/>
                  </a:cubicBezTo>
                  <a:lnTo>
                    <a:pt x="132" y="276"/>
                  </a:lnTo>
                  <a:cubicBezTo>
                    <a:pt x="106" y="224"/>
                    <a:pt x="79" y="198"/>
                    <a:pt x="79" y="165"/>
                  </a:cubicBezTo>
                  <a:cubicBezTo>
                    <a:pt x="53" y="112"/>
                    <a:pt x="53" y="112"/>
                    <a:pt x="53" y="86"/>
                  </a:cubicBezTo>
                  <a:cubicBezTo>
                    <a:pt x="27" y="60"/>
                    <a:pt x="27" y="33"/>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41"/>
            <p:cNvSpPr/>
            <p:nvPr/>
          </p:nvSpPr>
          <p:spPr>
            <a:xfrm>
              <a:off x="6826660" y="3249228"/>
              <a:ext cx="174347" cy="429460"/>
            </a:xfrm>
            <a:custGeom>
              <a:rect b="b" l="l" r="r" t="t"/>
              <a:pathLst>
                <a:path extrusionOk="0" h="3451" w="1401">
                  <a:moveTo>
                    <a:pt x="1" y="1"/>
                  </a:moveTo>
                  <a:lnTo>
                    <a:pt x="27" y="165"/>
                  </a:lnTo>
                  <a:cubicBezTo>
                    <a:pt x="53" y="277"/>
                    <a:pt x="112" y="415"/>
                    <a:pt x="165" y="579"/>
                  </a:cubicBezTo>
                  <a:cubicBezTo>
                    <a:pt x="250" y="770"/>
                    <a:pt x="329" y="960"/>
                    <a:pt x="415" y="1098"/>
                  </a:cubicBezTo>
                  <a:cubicBezTo>
                    <a:pt x="467" y="1210"/>
                    <a:pt x="520" y="1289"/>
                    <a:pt x="605" y="1401"/>
                  </a:cubicBezTo>
                  <a:cubicBezTo>
                    <a:pt x="632" y="1427"/>
                    <a:pt x="658" y="1479"/>
                    <a:pt x="684" y="1539"/>
                  </a:cubicBezTo>
                  <a:cubicBezTo>
                    <a:pt x="710" y="1591"/>
                    <a:pt x="743" y="1617"/>
                    <a:pt x="770" y="1703"/>
                  </a:cubicBezTo>
                  <a:cubicBezTo>
                    <a:pt x="796" y="1755"/>
                    <a:pt x="822" y="1834"/>
                    <a:pt x="848" y="1920"/>
                  </a:cubicBezTo>
                  <a:cubicBezTo>
                    <a:pt x="848" y="1946"/>
                    <a:pt x="875" y="1972"/>
                    <a:pt x="875" y="1999"/>
                  </a:cubicBezTo>
                  <a:lnTo>
                    <a:pt x="986" y="2327"/>
                  </a:lnTo>
                  <a:lnTo>
                    <a:pt x="1177" y="2879"/>
                  </a:lnTo>
                  <a:cubicBezTo>
                    <a:pt x="1236" y="3043"/>
                    <a:pt x="1289" y="3181"/>
                    <a:pt x="1315" y="3287"/>
                  </a:cubicBezTo>
                  <a:cubicBezTo>
                    <a:pt x="1341" y="3372"/>
                    <a:pt x="1367" y="3424"/>
                    <a:pt x="1367" y="3424"/>
                  </a:cubicBezTo>
                  <a:lnTo>
                    <a:pt x="1367" y="3451"/>
                  </a:lnTo>
                  <a:lnTo>
                    <a:pt x="1400" y="3424"/>
                  </a:lnTo>
                  <a:lnTo>
                    <a:pt x="1341" y="3287"/>
                  </a:lnTo>
                  <a:lnTo>
                    <a:pt x="1236" y="2879"/>
                  </a:lnTo>
                  <a:cubicBezTo>
                    <a:pt x="1236" y="2820"/>
                    <a:pt x="1203" y="2767"/>
                    <a:pt x="1203" y="2715"/>
                  </a:cubicBezTo>
                  <a:cubicBezTo>
                    <a:pt x="1151" y="2603"/>
                    <a:pt x="1124" y="2439"/>
                    <a:pt x="1072" y="2301"/>
                  </a:cubicBezTo>
                  <a:lnTo>
                    <a:pt x="986" y="1972"/>
                  </a:lnTo>
                  <a:lnTo>
                    <a:pt x="960" y="1893"/>
                  </a:lnTo>
                  <a:cubicBezTo>
                    <a:pt x="934" y="1808"/>
                    <a:pt x="908" y="1729"/>
                    <a:pt x="875" y="1644"/>
                  </a:cubicBezTo>
                  <a:cubicBezTo>
                    <a:pt x="848" y="1591"/>
                    <a:pt x="822" y="1539"/>
                    <a:pt x="796" y="1479"/>
                  </a:cubicBezTo>
                  <a:cubicBezTo>
                    <a:pt x="770" y="1427"/>
                    <a:pt x="743" y="1374"/>
                    <a:pt x="684" y="1315"/>
                  </a:cubicBezTo>
                  <a:cubicBezTo>
                    <a:pt x="632" y="1236"/>
                    <a:pt x="546" y="1151"/>
                    <a:pt x="520" y="1072"/>
                  </a:cubicBezTo>
                  <a:cubicBezTo>
                    <a:pt x="382" y="881"/>
                    <a:pt x="303" y="684"/>
                    <a:pt x="218" y="553"/>
                  </a:cubicBezTo>
                  <a:cubicBezTo>
                    <a:pt x="139" y="356"/>
                    <a:pt x="86" y="224"/>
                    <a:pt x="53" y="165"/>
                  </a:cubicBezTo>
                  <a:cubicBezTo>
                    <a:pt x="53" y="113"/>
                    <a:pt x="27" y="60"/>
                    <a:pt x="27" y="60"/>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41"/>
            <p:cNvSpPr/>
            <p:nvPr/>
          </p:nvSpPr>
          <p:spPr>
            <a:xfrm>
              <a:off x="6792313" y="2837066"/>
              <a:ext cx="37707" cy="374704"/>
            </a:xfrm>
            <a:custGeom>
              <a:rect b="b" l="l" r="r" t="t"/>
              <a:pathLst>
                <a:path extrusionOk="0" h="3011" w="303">
                  <a:moveTo>
                    <a:pt x="60" y="1"/>
                  </a:moveTo>
                  <a:lnTo>
                    <a:pt x="60" y="27"/>
                  </a:lnTo>
                  <a:lnTo>
                    <a:pt x="34" y="139"/>
                  </a:lnTo>
                  <a:lnTo>
                    <a:pt x="34" y="192"/>
                  </a:lnTo>
                  <a:cubicBezTo>
                    <a:pt x="34" y="277"/>
                    <a:pt x="1" y="382"/>
                    <a:pt x="1" y="494"/>
                  </a:cubicBezTo>
                  <a:lnTo>
                    <a:pt x="1" y="960"/>
                  </a:lnTo>
                  <a:cubicBezTo>
                    <a:pt x="1" y="1151"/>
                    <a:pt x="1" y="1342"/>
                    <a:pt x="34" y="1532"/>
                  </a:cubicBezTo>
                  <a:cubicBezTo>
                    <a:pt x="60" y="1696"/>
                    <a:pt x="60" y="1894"/>
                    <a:pt x="86" y="2084"/>
                  </a:cubicBezTo>
                  <a:cubicBezTo>
                    <a:pt x="112" y="2248"/>
                    <a:pt x="139" y="2413"/>
                    <a:pt x="165" y="2551"/>
                  </a:cubicBezTo>
                  <a:cubicBezTo>
                    <a:pt x="198" y="2656"/>
                    <a:pt x="224" y="2741"/>
                    <a:pt x="224" y="2820"/>
                  </a:cubicBezTo>
                  <a:lnTo>
                    <a:pt x="250" y="2879"/>
                  </a:lnTo>
                  <a:lnTo>
                    <a:pt x="277" y="3011"/>
                  </a:lnTo>
                  <a:lnTo>
                    <a:pt x="303" y="3011"/>
                  </a:lnTo>
                  <a:lnTo>
                    <a:pt x="303" y="2984"/>
                  </a:lnTo>
                  <a:lnTo>
                    <a:pt x="303" y="2879"/>
                  </a:lnTo>
                  <a:cubicBezTo>
                    <a:pt x="277" y="2820"/>
                    <a:pt x="277" y="2767"/>
                    <a:pt x="277" y="2715"/>
                  </a:cubicBezTo>
                  <a:cubicBezTo>
                    <a:pt x="277" y="2656"/>
                    <a:pt x="250" y="2603"/>
                    <a:pt x="250" y="2518"/>
                  </a:cubicBezTo>
                  <a:cubicBezTo>
                    <a:pt x="250" y="2439"/>
                    <a:pt x="224" y="2353"/>
                    <a:pt x="224" y="2275"/>
                  </a:cubicBezTo>
                  <a:cubicBezTo>
                    <a:pt x="224" y="2189"/>
                    <a:pt x="198" y="2137"/>
                    <a:pt x="198" y="2058"/>
                  </a:cubicBezTo>
                  <a:cubicBezTo>
                    <a:pt x="165" y="1894"/>
                    <a:pt x="165" y="1696"/>
                    <a:pt x="139" y="1506"/>
                  </a:cubicBezTo>
                  <a:cubicBezTo>
                    <a:pt x="139" y="1315"/>
                    <a:pt x="112" y="1151"/>
                    <a:pt x="112" y="960"/>
                  </a:cubicBezTo>
                  <a:lnTo>
                    <a:pt x="112" y="770"/>
                  </a:lnTo>
                  <a:cubicBezTo>
                    <a:pt x="86" y="658"/>
                    <a:pt x="86" y="579"/>
                    <a:pt x="86" y="494"/>
                  </a:cubicBezTo>
                  <a:lnTo>
                    <a:pt x="86" y="303"/>
                  </a:lnTo>
                  <a:lnTo>
                    <a:pt x="86" y="139"/>
                  </a:lnTo>
                  <a:lnTo>
                    <a:pt x="86" y="27"/>
                  </a:lnTo>
                  <a:cubicBezTo>
                    <a:pt x="86" y="1"/>
                    <a:pt x="60" y="1"/>
                    <a:pt x="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41"/>
            <p:cNvSpPr/>
            <p:nvPr/>
          </p:nvSpPr>
          <p:spPr>
            <a:xfrm>
              <a:off x="7869260" y="2874773"/>
              <a:ext cx="37831" cy="412286"/>
            </a:xfrm>
            <a:custGeom>
              <a:rect b="b" l="l" r="r" t="t"/>
              <a:pathLst>
                <a:path extrusionOk="0" h="3313" w="304">
                  <a:moveTo>
                    <a:pt x="1" y="0"/>
                  </a:moveTo>
                  <a:lnTo>
                    <a:pt x="27" y="138"/>
                  </a:lnTo>
                  <a:lnTo>
                    <a:pt x="54" y="519"/>
                  </a:lnTo>
                  <a:lnTo>
                    <a:pt x="54" y="769"/>
                  </a:lnTo>
                  <a:cubicBezTo>
                    <a:pt x="86" y="874"/>
                    <a:pt x="86" y="960"/>
                    <a:pt x="86" y="1039"/>
                  </a:cubicBezTo>
                  <a:cubicBezTo>
                    <a:pt x="113" y="1229"/>
                    <a:pt x="113" y="1453"/>
                    <a:pt x="139" y="1643"/>
                  </a:cubicBezTo>
                  <a:cubicBezTo>
                    <a:pt x="165" y="1860"/>
                    <a:pt x="165" y="2050"/>
                    <a:pt x="165" y="2248"/>
                  </a:cubicBezTo>
                  <a:cubicBezTo>
                    <a:pt x="192" y="2353"/>
                    <a:pt x="192" y="2438"/>
                    <a:pt x="192" y="2517"/>
                  </a:cubicBezTo>
                  <a:cubicBezTo>
                    <a:pt x="192" y="2602"/>
                    <a:pt x="218" y="2681"/>
                    <a:pt x="218" y="2767"/>
                  </a:cubicBezTo>
                  <a:lnTo>
                    <a:pt x="251" y="3148"/>
                  </a:lnTo>
                  <a:lnTo>
                    <a:pt x="251" y="3286"/>
                  </a:lnTo>
                  <a:lnTo>
                    <a:pt x="251" y="3312"/>
                  </a:lnTo>
                  <a:cubicBezTo>
                    <a:pt x="277" y="3312"/>
                    <a:pt x="277" y="3286"/>
                    <a:pt x="277" y="3286"/>
                  </a:cubicBezTo>
                  <a:lnTo>
                    <a:pt x="277" y="3148"/>
                  </a:lnTo>
                  <a:lnTo>
                    <a:pt x="277" y="3069"/>
                  </a:lnTo>
                  <a:cubicBezTo>
                    <a:pt x="277" y="2984"/>
                    <a:pt x="303" y="2872"/>
                    <a:pt x="303" y="2767"/>
                  </a:cubicBezTo>
                  <a:lnTo>
                    <a:pt x="303" y="2708"/>
                  </a:lnTo>
                  <a:cubicBezTo>
                    <a:pt x="303" y="2576"/>
                    <a:pt x="303" y="2412"/>
                    <a:pt x="277" y="2248"/>
                  </a:cubicBezTo>
                  <a:cubicBezTo>
                    <a:pt x="277" y="2050"/>
                    <a:pt x="277" y="1834"/>
                    <a:pt x="251" y="1643"/>
                  </a:cubicBezTo>
                  <a:cubicBezTo>
                    <a:pt x="251" y="1426"/>
                    <a:pt x="218" y="1229"/>
                    <a:pt x="192" y="1039"/>
                  </a:cubicBezTo>
                  <a:cubicBezTo>
                    <a:pt x="192" y="874"/>
                    <a:pt x="165" y="710"/>
                    <a:pt x="139" y="572"/>
                  </a:cubicBezTo>
                  <a:lnTo>
                    <a:pt x="139" y="519"/>
                  </a:lnTo>
                  <a:cubicBezTo>
                    <a:pt x="113" y="381"/>
                    <a:pt x="86" y="303"/>
                    <a:pt x="86" y="217"/>
                  </a:cubicBezTo>
                  <a:cubicBezTo>
                    <a:pt x="86" y="191"/>
                    <a:pt x="54" y="165"/>
                    <a:pt x="54" y="138"/>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41"/>
            <p:cNvSpPr/>
            <p:nvPr/>
          </p:nvSpPr>
          <p:spPr>
            <a:xfrm>
              <a:off x="7852087" y="2605723"/>
              <a:ext cx="58240" cy="190650"/>
            </a:xfrm>
            <a:custGeom>
              <a:rect b="b" l="l" r="r" t="t"/>
              <a:pathLst>
                <a:path extrusionOk="0" h="1532" w="468">
                  <a:moveTo>
                    <a:pt x="1" y="0"/>
                  </a:moveTo>
                  <a:lnTo>
                    <a:pt x="1" y="79"/>
                  </a:lnTo>
                  <a:cubicBezTo>
                    <a:pt x="27" y="79"/>
                    <a:pt x="27" y="105"/>
                    <a:pt x="27" y="138"/>
                  </a:cubicBezTo>
                  <a:cubicBezTo>
                    <a:pt x="60" y="165"/>
                    <a:pt x="60" y="217"/>
                    <a:pt x="86" y="243"/>
                  </a:cubicBezTo>
                  <a:cubicBezTo>
                    <a:pt x="86" y="270"/>
                    <a:pt x="113" y="329"/>
                    <a:pt x="113" y="381"/>
                  </a:cubicBezTo>
                  <a:cubicBezTo>
                    <a:pt x="139" y="408"/>
                    <a:pt x="139" y="434"/>
                    <a:pt x="165" y="493"/>
                  </a:cubicBezTo>
                  <a:cubicBezTo>
                    <a:pt x="192" y="572"/>
                    <a:pt x="224" y="657"/>
                    <a:pt x="251" y="763"/>
                  </a:cubicBezTo>
                  <a:cubicBezTo>
                    <a:pt x="277" y="848"/>
                    <a:pt x="303" y="927"/>
                    <a:pt x="330" y="1039"/>
                  </a:cubicBezTo>
                  <a:cubicBezTo>
                    <a:pt x="330" y="1065"/>
                    <a:pt x="330" y="1091"/>
                    <a:pt x="356" y="1150"/>
                  </a:cubicBezTo>
                  <a:cubicBezTo>
                    <a:pt x="356" y="1177"/>
                    <a:pt x="389" y="1229"/>
                    <a:pt x="389" y="1288"/>
                  </a:cubicBezTo>
                  <a:cubicBezTo>
                    <a:pt x="389" y="1315"/>
                    <a:pt x="389" y="1341"/>
                    <a:pt x="415" y="1367"/>
                  </a:cubicBezTo>
                  <a:lnTo>
                    <a:pt x="415" y="1453"/>
                  </a:lnTo>
                  <a:lnTo>
                    <a:pt x="441" y="1531"/>
                  </a:lnTo>
                  <a:cubicBezTo>
                    <a:pt x="468" y="1531"/>
                    <a:pt x="468" y="1531"/>
                    <a:pt x="468" y="1505"/>
                  </a:cubicBezTo>
                  <a:lnTo>
                    <a:pt x="468" y="1453"/>
                  </a:lnTo>
                  <a:lnTo>
                    <a:pt x="468" y="1420"/>
                  </a:lnTo>
                  <a:lnTo>
                    <a:pt x="468" y="1255"/>
                  </a:lnTo>
                  <a:cubicBezTo>
                    <a:pt x="441" y="1177"/>
                    <a:pt x="441" y="1091"/>
                    <a:pt x="441" y="1012"/>
                  </a:cubicBezTo>
                  <a:cubicBezTo>
                    <a:pt x="415" y="901"/>
                    <a:pt x="389" y="822"/>
                    <a:pt x="356" y="710"/>
                  </a:cubicBezTo>
                  <a:cubicBezTo>
                    <a:pt x="330" y="631"/>
                    <a:pt x="303" y="519"/>
                    <a:pt x="277" y="434"/>
                  </a:cubicBezTo>
                  <a:cubicBezTo>
                    <a:pt x="224" y="355"/>
                    <a:pt x="192" y="270"/>
                    <a:pt x="165" y="217"/>
                  </a:cubicBezTo>
                  <a:lnTo>
                    <a:pt x="139" y="217"/>
                  </a:lnTo>
                  <a:cubicBezTo>
                    <a:pt x="113" y="165"/>
                    <a:pt x="86" y="105"/>
                    <a:pt x="86" y="79"/>
                  </a:cubicBezTo>
                  <a:cubicBezTo>
                    <a:pt x="60" y="79"/>
                    <a:pt x="60" y="53"/>
                    <a:pt x="60" y="53"/>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41"/>
            <p:cNvSpPr/>
            <p:nvPr/>
          </p:nvSpPr>
          <p:spPr>
            <a:xfrm>
              <a:off x="7834913" y="2806826"/>
              <a:ext cx="41067" cy="415646"/>
            </a:xfrm>
            <a:custGeom>
              <a:rect b="b" l="l" r="r" t="t"/>
              <a:pathLst>
                <a:path extrusionOk="0" h="3340" w="330">
                  <a:moveTo>
                    <a:pt x="1" y="1"/>
                  </a:moveTo>
                  <a:lnTo>
                    <a:pt x="1" y="132"/>
                  </a:lnTo>
                  <a:lnTo>
                    <a:pt x="60" y="520"/>
                  </a:lnTo>
                  <a:cubicBezTo>
                    <a:pt x="60" y="599"/>
                    <a:pt x="60" y="684"/>
                    <a:pt x="86" y="789"/>
                  </a:cubicBezTo>
                  <a:cubicBezTo>
                    <a:pt x="86" y="875"/>
                    <a:pt x="86" y="954"/>
                    <a:pt x="113" y="1065"/>
                  </a:cubicBezTo>
                  <a:cubicBezTo>
                    <a:pt x="113" y="1256"/>
                    <a:pt x="139" y="1447"/>
                    <a:pt x="165" y="1670"/>
                  </a:cubicBezTo>
                  <a:cubicBezTo>
                    <a:pt x="165" y="1887"/>
                    <a:pt x="198" y="2077"/>
                    <a:pt x="224" y="2268"/>
                  </a:cubicBezTo>
                  <a:cubicBezTo>
                    <a:pt x="224" y="2380"/>
                    <a:pt x="224" y="2465"/>
                    <a:pt x="251" y="2544"/>
                  </a:cubicBezTo>
                  <a:lnTo>
                    <a:pt x="251" y="2820"/>
                  </a:lnTo>
                  <a:lnTo>
                    <a:pt x="277" y="3201"/>
                  </a:lnTo>
                  <a:lnTo>
                    <a:pt x="303" y="3339"/>
                  </a:lnTo>
                  <a:lnTo>
                    <a:pt x="330" y="3339"/>
                  </a:lnTo>
                  <a:lnTo>
                    <a:pt x="330" y="3175"/>
                  </a:lnTo>
                  <a:lnTo>
                    <a:pt x="330" y="3122"/>
                  </a:lnTo>
                  <a:lnTo>
                    <a:pt x="330" y="2820"/>
                  </a:lnTo>
                  <a:lnTo>
                    <a:pt x="330" y="2734"/>
                  </a:lnTo>
                  <a:lnTo>
                    <a:pt x="330" y="2268"/>
                  </a:lnTo>
                  <a:cubicBezTo>
                    <a:pt x="303" y="2077"/>
                    <a:pt x="303" y="1861"/>
                    <a:pt x="277" y="1644"/>
                  </a:cubicBezTo>
                  <a:cubicBezTo>
                    <a:pt x="251" y="1447"/>
                    <a:pt x="251" y="1230"/>
                    <a:pt x="224" y="1039"/>
                  </a:cubicBezTo>
                  <a:cubicBezTo>
                    <a:pt x="198" y="875"/>
                    <a:pt x="165" y="711"/>
                    <a:pt x="139" y="573"/>
                  </a:cubicBezTo>
                  <a:lnTo>
                    <a:pt x="139" y="520"/>
                  </a:lnTo>
                  <a:cubicBezTo>
                    <a:pt x="113" y="382"/>
                    <a:pt x="86" y="297"/>
                    <a:pt x="60" y="218"/>
                  </a:cubicBezTo>
                  <a:lnTo>
                    <a:pt x="60" y="132"/>
                  </a:lnTo>
                  <a:lnTo>
                    <a:pt x="3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41"/>
            <p:cNvSpPr/>
            <p:nvPr/>
          </p:nvSpPr>
          <p:spPr>
            <a:xfrm>
              <a:off x="5896931" y="1450251"/>
              <a:ext cx="858670" cy="947898"/>
            </a:xfrm>
            <a:custGeom>
              <a:rect b="b" l="l" r="r" t="t"/>
              <a:pathLst>
                <a:path extrusionOk="0" h="7617" w="6900">
                  <a:moveTo>
                    <a:pt x="3450" y="578"/>
                  </a:moveTo>
                  <a:cubicBezTo>
                    <a:pt x="3450" y="605"/>
                    <a:pt x="3417" y="605"/>
                    <a:pt x="3417" y="605"/>
                  </a:cubicBezTo>
                  <a:cubicBezTo>
                    <a:pt x="3391" y="605"/>
                    <a:pt x="3365" y="631"/>
                    <a:pt x="3338" y="631"/>
                  </a:cubicBezTo>
                  <a:lnTo>
                    <a:pt x="3312" y="631"/>
                  </a:lnTo>
                  <a:lnTo>
                    <a:pt x="3253" y="657"/>
                  </a:lnTo>
                  <a:lnTo>
                    <a:pt x="3227" y="657"/>
                  </a:lnTo>
                  <a:lnTo>
                    <a:pt x="3174" y="684"/>
                  </a:lnTo>
                  <a:cubicBezTo>
                    <a:pt x="3148" y="684"/>
                    <a:pt x="3122" y="684"/>
                    <a:pt x="3089" y="716"/>
                  </a:cubicBezTo>
                  <a:lnTo>
                    <a:pt x="3062" y="716"/>
                  </a:lnTo>
                  <a:lnTo>
                    <a:pt x="3089" y="684"/>
                  </a:lnTo>
                  <a:cubicBezTo>
                    <a:pt x="3122" y="684"/>
                    <a:pt x="3148" y="657"/>
                    <a:pt x="3174" y="657"/>
                  </a:cubicBezTo>
                  <a:lnTo>
                    <a:pt x="3200" y="631"/>
                  </a:lnTo>
                  <a:lnTo>
                    <a:pt x="3253" y="605"/>
                  </a:lnTo>
                  <a:lnTo>
                    <a:pt x="3338" y="605"/>
                  </a:lnTo>
                  <a:cubicBezTo>
                    <a:pt x="3365" y="578"/>
                    <a:pt x="3391" y="578"/>
                    <a:pt x="3391" y="578"/>
                  </a:cubicBezTo>
                  <a:close/>
                  <a:moveTo>
                    <a:pt x="3174" y="467"/>
                  </a:moveTo>
                  <a:cubicBezTo>
                    <a:pt x="3174" y="467"/>
                    <a:pt x="3148" y="467"/>
                    <a:pt x="3148" y="493"/>
                  </a:cubicBezTo>
                  <a:cubicBezTo>
                    <a:pt x="3122" y="493"/>
                    <a:pt x="3089" y="519"/>
                    <a:pt x="3062" y="552"/>
                  </a:cubicBezTo>
                  <a:lnTo>
                    <a:pt x="3036" y="552"/>
                  </a:lnTo>
                  <a:cubicBezTo>
                    <a:pt x="3036" y="578"/>
                    <a:pt x="3036" y="578"/>
                    <a:pt x="3010" y="578"/>
                  </a:cubicBezTo>
                  <a:lnTo>
                    <a:pt x="2984" y="605"/>
                  </a:lnTo>
                  <a:lnTo>
                    <a:pt x="2924" y="631"/>
                  </a:lnTo>
                  <a:lnTo>
                    <a:pt x="2898" y="657"/>
                  </a:lnTo>
                  <a:cubicBezTo>
                    <a:pt x="2846" y="684"/>
                    <a:pt x="2819" y="716"/>
                    <a:pt x="2819" y="716"/>
                  </a:cubicBezTo>
                  <a:cubicBezTo>
                    <a:pt x="2793" y="716"/>
                    <a:pt x="2793" y="743"/>
                    <a:pt x="2760" y="743"/>
                  </a:cubicBezTo>
                  <a:lnTo>
                    <a:pt x="2793" y="716"/>
                  </a:lnTo>
                  <a:lnTo>
                    <a:pt x="2872" y="631"/>
                  </a:lnTo>
                  <a:lnTo>
                    <a:pt x="2898" y="605"/>
                  </a:lnTo>
                  <a:lnTo>
                    <a:pt x="2957" y="578"/>
                  </a:lnTo>
                  <a:lnTo>
                    <a:pt x="3010" y="552"/>
                  </a:lnTo>
                  <a:cubicBezTo>
                    <a:pt x="3010" y="552"/>
                    <a:pt x="3010" y="519"/>
                    <a:pt x="3036" y="519"/>
                  </a:cubicBezTo>
                  <a:cubicBezTo>
                    <a:pt x="3062" y="493"/>
                    <a:pt x="3122" y="493"/>
                    <a:pt x="3122" y="467"/>
                  </a:cubicBezTo>
                  <a:close/>
                  <a:moveTo>
                    <a:pt x="3746" y="684"/>
                  </a:moveTo>
                  <a:cubicBezTo>
                    <a:pt x="3779" y="684"/>
                    <a:pt x="3805" y="684"/>
                    <a:pt x="3831" y="716"/>
                  </a:cubicBezTo>
                  <a:cubicBezTo>
                    <a:pt x="3805" y="716"/>
                    <a:pt x="3779" y="716"/>
                    <a:pt x="3746" y="743"/>
                  </a:cubicBezTo>
                  <a:lnTo>
                    <a:pt x="3529" y="743"/>
                  </a:lnTo>
                  <a:cubicBezTo>
                    <a:pt x="3503" y="769"/>
                    <a:pt x="3476" y="769"/>
                    <a:pt x="3450" y="769"/>
                  </a:cubicBezTo>
                  <a:lnTo>
                    <a:pt x="3391" y="769"/>
                  </a:lnTo>
                  <a:cubicBezTo>
                    <a:pt x="3417" y="743"/>
                    <a:pt x="3417" y="743"/>
                    <a:pt x="3450" y="743"/>
                  </a:cubicBezTo>
                  <a:cubicBezTo>
                    <a:pt x="3476" y="743"/>
                    <a:pt x="3503" y="716"/>
                    <a:pt x="3529" y="716"/>
                  </a:cubicBezTo>
                  <a:lnTo>
                    <a:pt x="3582" y="716"/>
                  </a:lnTo>
                  <a:lnTo>
                    <a:pt x="3641" y="684"/>
                  </a:lnTo>
                  <a:close/>
                  <a:moveTo>
                    <a:pt x="2957" y="388"/>
                  </a:moveTo>
                  <a:lnTo>
                    <a:pt x="2924" y="414"/>
                  </a:lnTo>
                  <a:lnTo>
                    <a:pt x="2819" y="493"/>
                  </a:lnTo>
                  <a:lnTo>
                    <a:pt x="2760" y="552"/>
                  </a:lnTo>
                  <a:cubicBezTo>
                    <a:pt x="2760" y="552"/>
                    <a:pt x="2734" y="552"/>
                    <a:pt x="2708" y="578"/>
                  </a:cubicBezTo>
                  <a:lnTo>
                    <a:pt x="2681" y="605"/>
                  </a:lnTo>
                  <a:lnTo>
                    <a:pt x="2655" y="631"/>
                  </a:lnTo>
                  <a:cubicBezTo>
                    <a:pt x="2629" y="631"/>
                    <a:pt x="2629" y="657"/>
                    <a:pt x="2596" y="657"/>
                  </a:cubicBezTo>
                  <a:lnTo>
                    <a:pt x="2491" y="769"/>
                  </a:lnTo>
                  <a:cubicBezTo>
                    <a:pt x="2491" y="769"/>
                    <a:pt x="2464" y="769"/>
                    <a:pt x="2464" y="795"/>
                  </a:cubicBezTo>
                  <a:cubicBezTo>
                    <a:pt x="2464" y="769"/>
                    <a:pt x="2464" y="769"/>
                    <a:pt x="2491" y="743"/>
                  </a:cubicBezTo>
                  <a:cubicBezTo>
                    <a:pt x="2517" y="716"/>
                    <a:pt x="2543" y="684"/>
                    <a:pt x="2570" y="657"/>
                  </a:cubicBezTo>
                  <a:lnTo>
                    <a:pt x="2570" y="631"/>
                  </a:lnTo>
                  <a:cubicBezTo>
                    <a:pt x="2596" y="631"/>
                    <a:pt x="2596" y="605"/>
                    <a:pt x="2629" y="605"/>
                  </a:cubicBezTo>
                  <a:cubicBezTo>
                    <a:pt x="2629" y="578"/>
                    <a:pt x="2655" y="578"/>
                    <a:pt x="2655" y="552"/>
                  </a:cubicBezTo>
                  <a:lnTo>
                    <a:pt x="2681" y="552"/>
                  </a:lnTo>
                  <a:cubicBezTo>
                    <a:pt x="2708" y="519"/>
                    <a:pt x="2734" y="519"/>
                    <a:pt x="2734" y="493"/>
                  </a:cubicBezTo>
                  <a:cubicBezTo>
                    <a:pt x="2760" y="493"/>
                    <a:pt x="2760" y="493"/>
                    <a:pt x="2793" y="467"/>
                  </a:cubicBezTo>
                  <a:cubicBezTo>
                    <a:pt x="2846" y="440"/>
                    <a:pt x="2872" y="414"/>
                    <a:pt x="2924" y="414"/>
                  </a:cubicBezTo>
                  <a:cubicBezTo>
                    <a:pt x="2924" y="388"/>
                    <a:pt x="2957" y="388"/>
                    <a:pt x="2957" y="388"/>
                  </a:cubicBezTo>
                  <a:close/>
                  <a:moveTo>
                    <a:pt x="4212" y="795"/>
                  </a:moveTo>
                  <a:cubicBezTo>
                    <a:pt x="4212" y="822"/>
                    <a:pt x="4212" y="822"/>
                    <a:pt x="4186" y="822"/>
                  </a:cubicBezTo>
                  <a:lnTo>
                    <a:pt x="4022" y="822"/>
                  </a:lnTo>
                  <a:lnTo>
                    <a:pt x="3969" y="848"/>
                  </a:lnTo>
                  <a:lnTo>
                    <a:pt x="3720" y="848"/>
                  </a:lnTo>
                  <a:lnTo>
                    <a:pt x="3746" y="822"/>
                  </a:lnTo>
                  <a:lnTo>
                    <a:pt x="3858" y="822"/>
                  </a:lnTo>
                  <a:lnTo>
                    <a:pt x="3910" y="795"/>
                  </a:lnTo>
                  <a:close/>
                  <a:moveTo>
                    <a:pt x="2629" y="414"/>
                  </a:moveTo>
                  <a:cubicBezTo>
                    <a:pt x="2629" y="440"/>
                    <a:pt x="2596" y="440"/>
                    <a:pt x="2596" y="467"/>
                  </a:cubicBezTo>
                  <a:lnTo>
                    <a:pt x="2491" y="552"/>
                  </a:lnTo>
                  <a:lnTo>
                    <a:pt x="2432" y="605"/>
                  </a:lnTo>
                  <a:cubicBezTo>
                    <a:pt x="2405" y="605"/>
                    <a:pt x="2405" y="631"/>
                    <a:pt x="2379" y="631"/>
                  </a:cubicBezTo>
                  <a:lnTo>
                    <a:pt x="2353" y="657"/>
                  </a:lnTo>
                  <a:lnTo>
                    <a:pt x="2300" y="716"/>
                  </a:lnTo>
                  <a:lnTo>
                    <a:pt x="2267" y="743"/>
                  </a:lnTo>
                  <a:lnTo>
                    <a:pt x="2136" y="848"/>
                  </a:lnTo>
                  <a:lnTo>
                    <a:pt x="2103" y="881"/>
                  </a:lnTo>
                  <a:cubicBezTo>
                    <a:pt x="2103" y="881"/>
                    <a:pt x="2103" y="848"/>
                    <a:pt x="2136" y="822"/>
                  </a:cubicBezTo>
                  <a:cubicBezTo>
                    <a:pt x="2162" y="795"/>
                    <a:pt x="2188" y="769"/>
                    <a:pt x="2215" y="716"/>
                  </a:cubicBezTo>
                  <a:lnTo>
                    <a:pt x="2241" y="716"/>
                  </a:lnTo>
                  <a:cubicBezTo>
                    <a:pt x="2241" y="716"/>
                    <a:pt x="2267" y="684"/>
                    <a:pt x="2267" y="657"/>
                  </a:cubicBezTo>
                  <a:cubicBezTo>
                    <a:pt x="2300" y="657"/>
                    <a:pt x="2300" y="631"/>
                    <a:pt x="2326" y="631"/>
                  </a:cubicBezTo>
                  <a:lnTo>
                    <a:pt x="2326" y="605"/>
                  </a:lnTo>
                  <a:lnTo>
                    <a:pt x="2353" y="605"/>
                  </a:lnTo>
                  <a:cubicBezTo>
                    <a:pt x="2379" y="578"/>
                    <a:pt x="2379" y="578"/>
                    <a:pt x="2405" y="552"/>
                  </a:cubicBezTo>
                  <a:cubicBezTo>
                    <a:pt x="2405" y="552"/>
                    <a:pt x="2432" y="552"/>
                    <a:pt x="2432" y="519"/>
                  </a:cubicBezTo>
                  <a:lnTo>
                    <a:pt x="2464" y="519"/>
                  </a:lnTo>
                  <a:cubicBezTo>
                    <a:pt x="2517" y="493"/>
                    <a:pt x="2543" y="467"/>
                    <a:pt x="2570" y="440"/>
                  </a:cubicBezTo>
                  <a:cubicBezTo>
                    <a:pt x="2596" y="440"/>
                    <a:pt x="2629" y="414"/>
                    <a:pt x="2629" y="414"/>
                  </a:cubicBezTo>
                  <a:close/>
                  <a:moveTo>
                    <a:pt x="4567" y="933"/>
                  </a:moveTo>
                  <a:cubicBezTo>
                    <a:pt x="4541" y="960"/>
                    <a:pt x="4488" y="960"/>
                    <a:pt x="4462" y="960"/>
                  </a:cubicBezTo>
                  <a:lnTo>
                    <a:pt x="4436" y="960"/>
                  </a:lnTo>
                  <a:lnTo>
                    <a:pt x="4403" y="986"/>
                  </a:lnTo>
                  <a:lnTo>
                    <a:pt x="4074" y="986"/>
                  </a:lnTo>
                  <a:cubicBezTo>
                    <a:pt x="4074" y="960"/>
                    <a:pt x="4107" y="960"/>
                    <a:pt x="4107" y="960"/>
                  </a:cubicBezTo>
                  <a:lnTo>
                    <a:pt x="4212" y="960"/>
                  </a:lnTo>
                  <a:lnTo>
                    <a:pt x="4271" y="933"/>
                  </a:lnTo>
                  <a:close/>
                  <a:moveTo>
                    <a:pt x="2379" y="467"/>
                  </a:moveTo>
                  <a:lnTo>
                    <a:pt x="2326" y="519"/>
                  </a:lnTo>
                  <a:lnTo>
                    <a:pt x="2188" y="631"/>
                  </a:lnTo>
                  <a:lnTo>
                    <a:pt x="2136" y="684"/>
                  </a:lnTo>
                  <a:lnTo>
                    <a:pt x="2050" y="769"/>
                  </a:lnTo>
                  <a:lnTo>
                    <a:pt x="1912" y="881"/>
                  </a:lnTo>
                  <a:lnTo>
                    <a:pt x="1774" y="1012"/>
                  </a:lnTo>
                  <a:lnTo>
                    <a:pt x="1748" y="1071"/>
                  </a:lnTo>
                  <a:cubicBezTo>
                    <a:pt x="1748" y="1045"/>
                    <a:pt x="1748" y="1012"/>
                    <a:pt x="1774" y="986"/>
                  </a:cubicBezTo>
                  <a:cubicBezTo>
                    <a:pt x="1807" y="960"/>
                    <a:pt x="1834" y="907"/>
                    <a:pt x="1886" y="881"/>
                  </a:cubicBezTo>
                  <a:lnTo>
                    <a:pt x="1939" y="795"/>
                  </a:lnTo>
                  <a:cubicBezTo>
                    <a:pt x="1972" y="769"/>
                    <a:pt x="1998" y="769"/>
                    <a:pt x="1998" y="743"/>
                  </a:cubicBezTo>
                  <a:lnTo>
                    <a:pt x="2024" y="716"/>
                  </a:lnTo>
                  <a:lnTo>
                    <a:pt x="2050" y="716"/>
                  </a:lnTo>
                  <a:cubicBezTo>
                    <a:pt x="2050" y="684"/>
                    <a:pt x="2077" y="684"/>
                    <a:pt x="2103" y="657"/>
                  </a:cubicBezTo>
                  <a:cubicBezTo>
                    <a:pt x="2103" y="631"/>
                    <a:pt x="2136" y="631"/>
                    <a:pt x="2136" y="605"/>
                  </a:cubicBezTo>
                  <a:lnTo>
                    <a:pt x="2162" y="605"/>
                  </a:lnTo>
                  <a:cubicBezTo>
                    <a:pt x="2215" y="552"/>
                    <a:pt x="2267" y="519"/>
                    <a:pt x="2300" y="493"/>
                  </a:cubicBezTo>
                  <a:cubicBezTo>
                    <a:pt x="2326" y="493"/>
                    <a:pt x="2353" y="467"/>
                    <a:pt x="2379" y="467"/>
                  </a:cubicBezTo>
                  <a:close/>
                  <a:moveTo>
                    <a:pt x="1886" y="716"/>
                  </a:moveTo>
                  <a:lnTo>
                    <a:pt x="1774" y="848"/>
                  </a:lnTo>
                  <a:lnTo>
                    <a:pt x="1722" y="907"/>
                  </a:lnTo>
                  <a:cubicBezTo>
                    <a:pt x="1696" y="933"/>
                    <a:pt x="1669" y="960"/>
                    <a:pt x="1643" y="986"/>
                  </a:cubicBezTo>
                  <a:lnTo>
                    <a:pt x="1610" y="1012"/>
                  </a:lnTo>
                  <a:cubicBezTo>
                    <a:pt x="1610" y="1045"/>
                    <a:pt x="1584" y="1045"/>
                    <a:pt x="1584" y="1071"/>
                  </a:cubicBezTo>
                  <a:cubicBezTo>
                    <a:pt x="1558" y="1098"/>
                    <a:pt x="1531" y="1124"/>
                    <a:pt x="1531" y="1150"/>
                  </a:cubicBezTo>
                  <a:lnTo>
                    <a:pt x="1505" y="1150"/>
                  </a:lnTo>
                  <a:cubicBezTo>
                    <a:pt x="1479" y="1176"/>
                    <a:pt x="1446" y="1236"/>
                    <a:pt x="1420" y="1288"/>
                  </a:cubicBezTo>
                  <a:cubicBezTo>
                    <a:pt x="1393" y="1314"/>
                    <a:pt x="1393" y="1341"/>
                    <a:pt x="1367" y="1341"/>
                  </a:cubicBezTo>
                  <a:cubicBezTo>
                    <a:pt x="1393" y="1314"/>
                    <a:pt x="1393" y="1314"/>
                    <a:pt x="1393" y="1288"/>
                  </a:cubicBezTo>
                  <a:cubicBezTo>
                    <a:pt x="1420" y="1236"/>
                    <a:pt x="1446" y="1176"/>
                    <a:pt x="1479" y="1124"/>
                  </a:cubicBezTo>
                  <a:cubicBezTo>
                    <a:pt x="1505" y="1098"/>
                    <a:pt x="1531" y="1071"/>
                    <a:pt x="1531" y="1045"/>
                  </a:cubicBezTo>
                  <a:cubicBezTo>
                    <a:pt x="1558" y="1012"/>
                    <a:pt x="1584" y="1012"/>
                    <a:pt x="1584" y="986"/>
                  </a:cubicBezTo>
                  <a:lnTo>
                    <a:pt x="1610" y="960"/>
                  </a:lnTo>
                  <a:cubicBezTo>
                    <a:pt x="1643" y="933"/>
                    <a:pt x="1669" y="907"/>
                    <a:pt x="1669" y="881"/>
                  </a:cubicBezTo>
                  <a:cubicBezTo>
                    <a:pt x="1696" y="881"/>
                    <a:pt x="1722" y="848"/>
                    <a:pt x="1722" y="848"/>
                  </a:cubicBezTo>
                  <a:lnTo>
                    <a:pt x="1748" y="822"/>
                  </a:lnTo>
                  <a:cubicBezTo>
                    <a:pt x="1807" y="769"/>
                    <a:pt x="1860" y="743"/>
                    <a:pt x="1886" y="716"/>
                  </a:cubicBezTo>
                  <a:close/>
                  <a:moveTo>
                    <a:pt x="5362" y="1341"/>
                  </a:moveTo>
                  <a:lnTo>
                    <a:pt x="5336" y="1374"/>
                  </a:lnTo>
                  <a:lnTo>
                    <a:pt x="5336" y="1400"/>
                  </a:lnTo>
                  <a:lnTo>
                    <a:pt x="5283" y="1400"/>
                  </a:lnTo>
                  <a:lnTo>
                    <a:pt x="5283" y="1374"/>
                  </a:lnTo>
                  <a:lnTo>
                    <a:pt x="5310" y="1341"/>
                  </a:lnTo>
                  <a:close/>
                  <a:moveTo>
                    <a:pt x="4981" y="1262"/>
                  </a:moveTo>
                  <a:cubicBezTo>
                    <a:pt x="5007" y="1262"/>
                    <a:pt x="5007" y="1262"/>
                    <a:pt x="5034" y="1288"/>
                  </a:cubicBezTo>
                  <a:lnTo>
                    <a:pt x="5060" y="1288"/>
                  </a:lnTo>
                  <a:lnTo>
                    <a:pt x="5093" y="1314"/>
                  </a:lnTo>
                  <a:lnTo>
                    <a:pt x="5119" y="1341"/>
                  </a:lnTo>
                  <a:cubicBezTo>
                    <a:pt x="5119" y="1341"/>
                    <a:pt x="5119" y="1374"/>
                    <a:pt x="5145" y="1374"/>
                  </a:cubicBezTo>
                  <a:cubicBezTo>
                    <a:pt x="5145" y="1400"/>
                    <a:pt x="5172" y="1400"/>
                    <a:pt x="5172" y="1426"/>
                  </a:cubicBezTo>
                  <a:lnTo>
                    <a:pt x="5172" y="1452"/>
                  </a:lnTo>
                  <a:lnTo>
                    <a:pt x="5145" y="1452"/>
                  </a:lnTo>
                  <a:cubicBezTo>
                    <a:pt x="5145" y="1426"/>
                    <a:pt x="5119" y="1426"/>
                    <a:pt x="5093" y="1426"/>
                  </a:cubicBezTo>
                  <a:lnTo>
                    <a:pt x="5093" y="1400"/>
                  </a:lnTo>
                  <a:lnTo>
                    <a:pt x="5060" y="1400"/>
                  </a:lnTo>
                  <a:lnTo>
                    <a:pt x="5034" y="1374"/>
                  </a:lnTo>
                  <a:lnTo>
                    <a:pt x="5034" y="1341"/>
                  </a:lnTo>
                  <a:lnTo>
                    <a:pt x="5007" y="1314"/>
                  </a:lnTo>
                  <a:cubicBezTo>
                    <a:pt x="4981" y="1314"/>
                    <a:pt x="4981" y="1288"/>
                    <a:pt x="4955" y="1288"/>
                  </a:cubicBezTo>
                  <a:lnTo>
                    <a:pt x="4955" y="1262"/>
                  </a:lnTo>
                  <a:close/>
                  <a:moveTo>
                    <a:pt x="4653" y="1236"/>
                  </a:moveTo>
                  <a:cubicBezTo>
                    <a:pt x="4653" y="1262"/>
                    <a:pt x="4679" y="1262"/>
                    <a:pt x="4705" y="1262"/>
                  </a:cubicBezTo>
                  <a:cubicBezTo>
                    <a:pt x="4731" y="1288"/>
                    <a:pt x="4764" y="1288"/>
                    <a:pt x="4817" y="1314"/>
                  </a:cubicBezTo>
                  <a:lnTo>
                    <a:pt x="4817" y="1341"/>
                  </a:lnTo>
                  <a:cubicBezTo>
                    <a:pt x="4843" y="1341"/>
                    <a:pt x="4843" y="1341"/>
                    <a:pt x="4869" y="1374"/>
                  </a:cubicBezTo>
                  <a:cubicBezTo>
                    <a:pt x="4869" y="1374"/>
                    <a:pt x="4896" y="1374"/>
                    <a:pt x="4896" y="1400"/>
                  </a:cubicBezTo>
                  <a:lnTo>
                    <a:pt x="4929" y="1400"/>
                  </a:lnTo>
                  <a:lnTo>
                    <a:pt x="4929" y="1426"/>
                  </a:lnTo>
                  <a:lnTo>
                    <a:pt x="4955" y="1452"/>
                  </a:lnTo>
                  <a:cubicBezTo>
                    <a:pt x="4981" y="1452"/>
                    <a:pt x="4981" y="1479"/>
                    <a:pt x="4981" y="1479"/>
                  </a:cubicBezTo>
                  <a:lnTo>
                    <a:pt x="5007" y="1505"/>
                  </a:lnTo>
                  <a:cubicBezTo>
                    <a:pt x="5034" y="1538"/>
                    <a:pt x="5060" y="1564"/>
                    <a:pt x="5060" y="1617"/>
                  </a:cubicBezTo>
                  <a:cubicBezTo>
                    <a:pt x="5081" y="1617"/>
                    <a:pt x="5089" y="1628"/>
                    <a:pt x="5092" y="1643"/>
                  </a:cubicBezTo>
                  <a:lnTo>
                    <a:pt x="5092" y="1643"/>
                  </a:lnTo>
                  <a:cubicBezTo>
                    <a:pt x="5060" y="1643"/>
                    <a:pt x="5060" y="1643"/>
                    <a:pt x="5034" y="1617"/>
                  </a:cubicBezTo>
                  <a:cubicBezTo>
                    <a:pt x="5007" y="1590"/>
                    <a:pt x="4981" y="1564"/>
                    <a:pt x="4955" y="1538"/>
                  </a:cubicBezTo>
                  <a:lnTo>
                    <a:pt x="4929" y="1505"/>
                  </a:lnTo>
                  <a:cubicBezTo>
                    <a:pt x="4896" y="1479"/>
                    <a:pt x="4896" y="1479"/>
                    <a:pt x="4869" y="1479"/>
                  </a:cubicBezTo>
                  <a:lnTo>
                    <a:pt x="4869" y="1452"/>
                  </a:lnTo>
                  <a:lnTo>
                    <a:pt x="4843" y="1452"/>
                  </a:lnTo>
                  <a:cubicBezTo>
                    <a:pt x="4843" y="1426"/>
                    <a:pt x="4843" y="1426"/>
                    <a:pt x="4817" y="1426"/>
                  </a:cubicBezTo>
                  <a:cubicBezTo>
                    <a:pt x="4817" y="1400"/>
                    <a:pt x="4791" y="1400"/>
                    <a:pt x="4791" y="1374"/>
                  </a:cubicBezTo>
                  <a:cubicBezTo>
                    <a:pt x="4731" y="1341"/>
                    <a:pt x="4705" y="1314"/>
                    <a:pt x="4705" y="1288"/>
                  </a:cubicBezTo>
                  <a:cubicBezTo>
                    <a:pt x="4679" y="1288"/>
                    <a:pt x="4679" y="1262"/>
                    <a:pt x="4653" y="1262"/>
                  </a:cubicBezTo>
                  <a:lnTo>
                    <a:pt x="4653" y="1236"/>
                  </a:lnTo>
                  <a:close/>
                  <a:moveTo>
                    <a:pt x="4324" y="1209"/>
                  </a:moveTo>
                  <a:cubicBezTo>
                    <a:pt x="4377" y="1236"/>
                    <a:pt x="4436" y="1262"/>
                    <a:pt x="4488" y="1288"/>
                  </a:cubicBezTo>
                  <a:lnTo>
                    <a:pt x="4515" y="1288"/>
                  </a:lnTo>
                  <a:cubicBezTo>
                    <a:pt x="4515" y="1314"/>
                    <a:pt x="4541" y="1314"/>
                    <a:pt x="4567" y="1341"/>
                  </a:cubicBezTo>
                  <a:cubicBezTo>
                    <a:pt x="4600" y="1341"/>
                    <a:pt x="4600" y="1374"/>
                    <a:pt x="4626" y="1400"/>
                  </a:cubicBezTo>
                  <a:lnTo>
                    <a:pt x="4653" y="1400"/>
                  </a:lnTo>
                  <a:lnTo>
                    <a:pt x="4679" y="1426"/>
                  </a:lnTo>
                  <a:cubicBezTo>
                    <a:pt x="4679" y="1426"/>
                    <a:pt x="4705" y="1452"/>
                    <a:pt x="4731" y="1479"/>
                  </a:cubicBezTo>
                  <a:lnTo>
                    <a:pt x="4764" y="1505"/>
                  </a:lnTo>
                  <a:lnTo>
                    <a:pt x="4791" y="1538"/>
                  </a:lnTo>
                  <a:cubicBezTo>
                    <a:pt x="4817" y="1590"/>
                    <a:pt x="4869" y="1643"/>
                    <a:pt x="4896" y="1669"/>
                  </a:cubicBezTo>
                  <a:cubicBezTo>
                    <a:pt x="4896" y="1702"/>
                    <a:pt x="4929" y="1755"/>
                    <a:pt x="4929" y="1755"/>
                  </a:cubicBezTo>
                  <a:cubicBezTo>
                    <a:pt x="4929" y="1755"/>
                    <a:pt x="4896" y="1755"/>
                    <a:pt x="4896" y="1728"/>
                  </a:cubicBezTo>
                  <a:lnTo>
                    <a:pt x="4869" y="1702"/>
                  </a:lnTo>
                  <a:lnTo>
                    <a:pt x="4764" y="1590"/>
                  </a:lnTo>
                  <a:lnTo>
                    <a:pt x="4731" y="1590"/>
                  </a:lnTo>
                  <a:lnTo>
                    <a:pt x="4679" y="1505"/>
                  </a:lnTo>
                  <a:cubicBezTo>
                    <a:pt x="4653" y="1505"/>
                    <a:pt x="4653" y="1479"/>
                    <a:pt x="4626" y="1479"/>
                  </a:cubicBezTo>
                  <a:lnTo>
                    <a:pt x="4600" y="1426"/>
                  </a:lnTo>
                  <a:cubicBezTo>
                    <a:pt x="4567" y="1426"/>
                    <a:pt x="4541" y="1400"/>
                    <a:pt x="4541" y="1400"/>
                  </a:cubicBezTo>
                  <a:cubicBezTo>
                    <a:pt x="4515" y="1374"/>
                    <a:pt x="4488" y="1374"/>
                    <a:pt x="4488" y="1341"/>
                  </a:cubicBezTo>
                  <a:lnTo>
                    <a:pt x="4462" y="1341"/>
                  </a:lnTo>
                  <a:cubicBezTo>
                    <a:pt x="4403" y="1314"/>
                    <a:pt x="4350" y="1262"/>
                    <a:pt x="4324" y="1236"/>
                  </a:cubicBezTo>
                  <a:lnTo>
                    <a:pt x="4298" y="1236"/>
                  </a:lnTo>
                  <a:cubicBezTo>
                    <a:pt x="4271" y="1209"/>
                    <a:pt x="4271" y="1209"/>
                    <a:pt x="4239" y="1209"/>
                  </a:cubicBezTo>
                  <a:close/>
                  <a:moveTo>
                    <a:pt x="4048" y="1617"/>
                  </a:moveTo>
                  <a:cubicBezTo>
                    <a:pt x="4048" y="1643"/>
                    <a:pt x="4074" y="1643"/>
                    <a:pt x="4074" y="1643"/>
                  </a:cubicBezTo>
                  <a:lnTo>
                    <a:pt x="4107" y="1643"/>
                  </a:lnTo>
                  <a:lnTo>
                    <a:pt x="4133" y="1669"/>
                  </a:lnTo>
                  <a:lnTo>
                    <a:pt x="4160" y="1669"/>
                  </a:lnTo>
                  <a:lnTo>
                    <a:pt x="4186" y="1702"/>
                  </a:lnTo>
                  <a:cubicBezTo>
                    <a:pt x="4212" y="1702"/>
                    <a:pt x="4239" y="1728"/>
                    <a:pt x="4239" y="1755"/>
                  </a:cubicBezTo>
                  <a:cubicBezTo>
                    <a:pt x="4271" y="1755"/>
                    <a:pt x="4271" y="1781"/>
                    <a:pt x="4298" y="1781"/>
                  </a:cubicBezTo>
                  <a:lnTo>
                    <a:pt x="4239" y="1781"/>
                  </a:lnTo>
                  <a:cubicBezTo>
                    <a:pt x="4212" y="1755"/>
                    <a:pt x="4186" y="1755"/>
                    <a:pt x="4160" y="1755"/>
                  </a:cubicBezTo>
                  <a:cubicBezTo>
                    <a:pt x="4160" y="1728"/>
                    <a:pt x="4133" y="1728"/>
                    <a:pt x="4133" y="1728"/>
                  </a:cubicBezTo>
                  <a:lnTo>
                    <a:pt x="4074" y="1728"/>
                  </a:lnTo>
                  <a:lnTo>
                    <a:pt x="4074" y="1702"/>
                  </a:lnTo>
                  <a:lnTo>
                    <a:pt x="4022" y="1702"/>
                  </a:lnTo>
                  <a:cubicBezTo>
                    <a:pt x="4022" y="1669"/>
                    <a:pt x="3995" y="1669"/>
                    <a:pt x="3995" y="1669"/>
                  </a:cubicBezTo>
                  <a:lnTo>
                    <a:pt x="3969" y="1669"/>
                  </a:lnTo>
                  <a:cubicBezTo>
                    <a:pt x="3943" y="1669"/>
                    <a:pt x="3910" y="1643"/>
                    <a:pt x="3910" y="1643"/>
                  </a:cubicBezTo>
                  <a:cubicBezTo>
                    <a:pt x="3884" y="1643"/>
                    <a:pt x="3884" y="1617"/>
                    <a:pt x="3858" y="1617"/>
                  </a:cubicBezTo>
                  <a:close/>
                  <a:moveTo>
                    <a:pt x="1479" y="960"/>
                  </a:moveTo>
                  <a:lnTo>
                    <a:pt x="1420" y="1012"/>
                  </a:lnTo>
                  <a:cubicBezTo>
                    <a:pt x="1393" y="1071"/>
                    <a:pt x="1341" y="1098"/>
                    <a:pt x="1314" y="1150"/>
                  </a:cubicBezTo>
                  <a:cubicBezTo>
                    <a:pt x="1282" y="1176"/>
                    <a:pt x="1282" y="1209"/>
                    <a:pt x="1255" y="1236"/>
                  </a:cubicBezTo>
                  <a:lnTo>
                    <a:pt x="1255" y="1262"/>
                  </a:lnTo>
                  <a:cubicBezTo>
                    <a:pt x="1229" y="1288"/>
                    <a:pt x="1203" y="1314"/>
                    <a:pt x="1203" y="1341"/>
                  </a:cubicBezTo>
                  <a:cubicBezTo>
                    <a:pt x="1176" y="1374"/>
                    <a:pt x="1176" y="1426"/>
                    <a:pt x="1150" y="1452"/>
                  </a:cubicBezTo>
                  <a:cubicBezTo>
                    <a:pt x="1117" y="1479"/>
                    <a:pt x="1117" y="1505"/>
                    <a:pt x="1091" y="1564"/>
                  </a:cubicBezTo>
                  <a:lnTo>
                    <a:pt x="1091" y="1590"/>
                  </a:lnTo>
                  <a:cubicBezTo>
                    <a:pt x="1065" y="1643"/>
                    <a:pt x="1038" y="1702"/>
                    <a:pt x="1038" y="1728"/>
                  </a:cubicBezTo>
                  <a:cubicBezTo>
                    <a:pt x="1012" y="1755"/>
                    <a:pt x="1012" y="1781"/>
                    <a:pt x="986" y="1807"/>
                  </a:cubicBezTo>
                  <a:cubicBezTo>
                    <a:pt x="1012" y="1781"/>
                    <a:pt x="1012" y="1755"/>
                    <a:pt x="1012" y="1728"/>
                  </a:cubicBezTo>
                  <a:cubicBezTo>
                    <a:pt x="1012" y="1728"/>
                    <a:pt x="1038" y="1702"/>
                    <a:pt x="1038" y="1669"/>
                  </a:cubicBezTo>
                  <a:cubicBezTo>
                    <a:pt x="1038" y="1643"/>
                    <a:pt x="1065" y="1590"/>
                    <a:pt x="1065" y="1538"/>
                  </a:cubicBezTo>
                  <a:cubicBezTo>
                    <a:pt x="1091" y="1505"/>
                    <a:pt x="1091" y="1479"/>
                    <a:pt x="1117" y="1426"/>
                  </a:cubicBezTo>
                  <a:cubicBezTo>
                    <a:pt x="1117" y="1400"/>
                    <a:pt x="1150" y="1374"/>
                    <a:pt x="1150" y="1341"/>
                  </a:cubicBezTo>
                  <a:cubicBezTo>
                    <a:pt x="1176" y="1288"/>
                    <a:pt x="1203" y="1262"/>
                    <a:pt x="1229" y="1236"/>
                  </a:cubicBezTo>
                  <a:cubicBezTo>
                    <a:pt x="1229" y="1209"/>
                    <a:pt x="1255" y="1176"/>
                    <a:pt x="1282" y="1150"/>
                  </a:cubicBezTo>
                  <a:cubicBezTo>
                    <a:pt x="1314" y="1098"/>
                    <a:pt x="1367" y="1045"/>
                    <a:pt x="1420" y="986"/>
                  </a:cubicBezTo>
                  <a:cubicBezTo>
                    <a:pt x="1446" y="986"/>
                    <a:pt x="1479" y="960"/>
                    <a:pt x="1479" y="960"/>
                  </a:cubicBezTo>
                  <a:close/>
                  <a:moveTo>
                    <a:pt x="3253" y="1643"/>
                  </a:moveTo>
                  <a:cubicBezTo>
                    <a:pt x="3227" y="1643"/>
                    <a:pt x="3227" y="1643"/>
                    <a:pt x="3200" y="1669"/>
                  </a:cubicBezTo>
                  <a:lnTo>
                    <a:pt x="3148" y="1669"/>
                  </a:lnTo>
                  <a:lnTo>
                    <a:pt x="2924" y="1728"/>
                  </a:lnTo>
                  <a:lnTo>
                    <a:pt x="2819" y="1755"/>
                  </a:lnTo>
                  <a:lnTo>
                    <a:pt x="2734" y="1755"/>
                  </a:lnTo>
                  <a:lnTo>
                    <a:pt x="2681" y="1781"/>
                  </a:lnTo>
                  <a:cubicBezTo>
                    <a:pt x="2629" y="1781"/>
                    <a:pt x="2596" y="1781"/>
                    <a:pt x="2570" y="1807"/>
                  </a:cubicBezTo>
                  <a:lnTo>
                    <a:pt x="2491" y="1807"/>
                  </a:lnTo>
                  <a:lnTo>
                    <a:pt x="2464" y="1834"/>
                  </a:lnTo>
                  <a:lnTo>
                    <a:pt x="2267" y="1893"/>
                  </a:lnTo>
                  <a:lnTo>
                    <a:pt x="2191" y="1893"/>
                  </a:lnTo>
                  <a:cubicBezTo>
                    <a:pt x="2210" y="1878"/>
                    <a:pt x="2233" y="1866"/>
                    <a:pt x="2267" y="1866"/>
                  </a:cubicBezTo>
                  <a:cubicBezTo>
                    <a:pt x="2300" y="1834"/>
                    <a:pt x="2379" y="1807"/>
                    <a:pt x="2464" y="1781"/>
                  </a:cubicBezTo>
                  <a:lnTo>
                    <a:pt x="2491" y="1755"/>
                  </a:lnTo>
                  <a:cubicBezTo>
                    <a:pt x="2517" y="1755"/>
                    <a:pt x="2543" y="1755"/>
                    <a:pt x="2570" y="1728"/>
                  </a:cubicBezTo>
                  <a:cubicBezTo>
                    <a:pt x="2596" y="1728"/>
                    <a:pt x="2629" y="1728"/>
                    <a:pt x="2655" y="1702"/>
                  </a:cubicBezTo>
                  <a:lnTo>
                    <a:pt x="2708" y="1702"/>
                  </a:lnTo>
                  <a:cubicBezTo>
                    <a:pt x="2734" y="1702"/>
                    <a:pt x="2760" y="1669"/>
                    <a:pt x="2793" y="1669"/>
                  </a:cubicBezTo>
                  <a:lnTo>
                    <a:pt x="2924" y="1669"/>
                  </a:lnTo>
                  <a:cubicBezTo>
                    <a:pt x="2984" y="1643"/>
                    <a:pt x="3062" y="1643"/>
                    <a:pt x="3122" y="1643"/>
                  </a:cubicBezTo>
                  <a:close/>
                  <a:moveTo>
                    <a:pt x="3005" y="1400"/>
                  </a:moveTo>
                  <a:cubicBezTo>
                    <a:pt x="2980" y="1403"/>
                    <a:pt x="2954" y="1428"/>
                    <a:pt x="2898" y="1452"/>
                  </a:cubicBezTo>
                  <a:cubicBezTo>
                    <a:pt x="2819" y="1479"/>
                    <a:pt x="2734" y="1505"/>
                    <a:pt x="2629" y="1564"/>
                  </a:cubicBezTo>
                  <a:lnTo>
                    <a:pt x="2570" y="1564"/>
                  </a:lnTo>
                  <a:cubicBezTo>
                    <a:pt x="2543" y="1590"/>
                    <a:pt x="2517" y="1590"/>
                    <a:pt x="2491" y="1617"/>
                  </a:cubicBezTo>
                  <a:lnTo>
                    <a:pt x="2326" y="1669"/>
                  </a:lnTo>
                  <a:lnTo>
                    <a:pt x="2162" y="1728"/>
                  </a:lnTo>
                  <a:lnTo>
                    <a:pt x="2024" y="1781"/>
                  </a:lnTo>
                  <a:cubicBezTo>
                    <a:pt x="1939" y="1807"/>
                    <a:pt x="1886" y="1807"/>
                    <a:pt x="1807" y="1834"/>
                  </a:cubicBezTo>
                  <a:lnTo>
                    <a:pt x="1748" y="1866"/>
                  </a:lnTo>
                  <a:cubicBezTo>
                    <a:pt x="1696" y="1893"/>
                    <a:pt x="1643" y="1893"/>
                    <a:pt x="1610" y="1919"/>
                  </a:cubicBezTo>
                  <a:cubicBezTo>
                    <a:pt x="1643" y="1893"/>
                    <a:pt x="1696" y="1866"/>
                    <a:pt x="1748" y="1834"/>
                  </a:cubicBezTo>
                  <a:cubicBezTo>
                    <a:pt x="1807" y="1807"/>
                    <a:pt x="1886" y="1755"/>
                    <a:pt x="1998" y="1728"/>
                  </a:cubicBezTo>
                  <a:lnTo>
                    <a:pt x="2162" y="1669"/>
                  </a:lnTo>
                  <a:lnTo>
                    <a:pt x="2300" y="1590"/>
                  </a:lnTo>
                  <a:lnTo>
                    <a:pt x="2464" y="1538"/>
                  </a:lnTo>
                  <a:cubicBezTo>
                    <a:pt x="2491" y="1538"/>
                    <a:pt x="2543" y="1538"/>
                    <a:pt x="2570" y="1505"/>
                  </a:cubicBezTo>
                  <a:lnTo>
                    <a:pt x="2629" y="1505"/>
                  </a:lnTo>
                  <a:cubicBezTo>
                    <a:pt x="2708" y="1479"/>
                    <a:pt x="2793" y="1452"/>
                    <a:pt x="2872" y="1426"/>
                  </a:cubicBezTo>
                  <a:cubicBezTo>
                    <a:pt x="2939" y="1405"/>
                    <a:pt x="2970" y="1401"/>
                    <a:pt x="3005" y="1400"/>
                  </a:cubicBezTo>
                  <a:close/>
                  <a:moveTo>
                    <a:pt x="2188" y="1894"/>
                  </a:moveTo>
                  <a:cubicBezTo>
                    <a:pt x="2187" y="1919"/>
                    <a:pt x="2162" y="1919"/>
                    <a:pt x="2162" y="1919"/>
                  </a:cubicBezTo>
                  <a:cubicBezTo>
                    <a:pt x="2171" y="1911"/>
                    <a:pt x="2179" y="1902"/>
                    <a:pt x="2188" y="1894"/>
                  </a:cubicBezTo>
                  <a:close/>
                  <a:moveTo>
                    <a:pt x="3227" y="1919"/>
                  </a:moveTo>
                  <a:cubicBezTo>
                    <a:pt x="3253" y="1919"/>
                    <a:pt x="3286" y="1919"/>
                    <a:pt x="3312" y="1945"/>
                  </a:cubicBezTo>
                  <a:lnTo>
                    <a:pt x="3338" y="1945"/>
                  </a:lnTo>
                  <a:cubicBezTo>
                    <a:pt x="3417" y="1945"/>
                    <a:pt x="3476" y="1945"/>
                    <a:pt x="3529" y="1972"/>
                  </a:cubicBezTo>
                  <a:lnTo>
                    <a:pt x="3641" y="1972"/>
                  </a:lnTo>
                  <a:lnTo>
                    <a:pt x="3529" y="1998"/>
                  </a:lnTo>
                  <a:lnTo>
                    <a:pt x="2570" y="1998"/>
                  </a:lnTo>
                  <a:cubicBezTo>
                    <a:pt x="2596" y="1972"/>
                    <a:pt x="2655" y="1972"/>
                    <a:pt x="2681" y="1972"/>
                  </a:cubicBezTo>
                  <a:cubicBezTo>
                    <a:pt x="2734" y="1945"/>
                    <a:pt x="2819" y="1945"/>
                    <a:pt x="2872" y="1945"/>
                  </a:cubicBezTo>
                  <a:lnTo>
                    <a:pt x="2984" y="1919"/>
                  </a:lnTo>
                  <a:close/>
                  <a:moveTo>
                    <a:pt x="3969" y="1262"/>
                  </a:moveTo>
                  <a:lnTo>
                    <a:pt x="3995" y="1288"/>
                  </a:lnTo>
                  <a:cubicBezTo>
                    <a:pt x="4048" y="1288"/>
                    <a:pt x="4074" y="1288"/>
                    <a:pt x="4107" y="1314"/>
                  </a:cubicBezTo>
                  <a:cubicBezTo>
                    <a:pt x="4186" y="1314"/>
                    <a:pt x="4271" y="1374"/>
                    <a:pt x="4350" y="1400"/>
                  </a:cubicBezTo>
                  <a:lnTo>
                    <a:pt x="4403" y="1426"/>
                  </a:lnTo>
                  <a:cubicBezTo>
                    <a:pt x="4436" y="1452"/>
                    <a:pt x="4462" y="1452"/>
                    <a:pt x="4488" y="1479"/>
                  </a:cubicBezTo>
                  <a:cubicBezTo>
                    <a:pt x="4541" y="1505"/>
                    <a:pt x="4567" y="1538"/>
                    <a:pt x="4600" y="1564"/>
                  </a:cubicBezTo>
                  <a:lnTo>
                    <a:pt x="4626" y="1564"/>
                  </a:lnTo>
                  <a:lnTo>
                    <a:pt x="4653" y="1590"/>
                  </a:lnTo>
                  <a:cubicBezTo>
                    <a:pt x="4705" y="1617"/>
                    <a:pt x="4731" y="1643"/>
                    <a:pt x="4764" y="1669"/>
                  </a:cubicBezTo>
                  <a:cubicBezTo>
                    <a:pt x="4791" y="1702"/>
                    <a:pt x="4817" y="1728"/>
                    <a:pt x="4843" y="1755"/>
                  </a:cubicBezTo>
                  <a:cubicBezTo>
                    <a:pt x="4843" y="1755"/>
                    <a:pt x="4843" y="1781"/>
                    <a:pt x="4869" y="1781"/>
                  </a:cubicBezTo>
                  <a:cubicBezTo>
                    <a:pt x="4929" y="1866"/>
                    <a:pt x="4981" y="1945"/>
                    <a:pt x="5034" y="1998"/>
                  </a:cubicBezTo>
                  <a:cubicBezTo>
                    <a:pt x="5034" y="2031"/>
                    <a:pt x="5060" y="2057"/>
                    <a:pt x="5093" y="2110"/>
                  </a:cubicBezTo>
                  <a:lnTo>
                    <a:pt x="5093" y="2136"/>
                  </a:lnTo>
                  <a:cubicBezTo>
                    <a:pt x="5093" y="2136"/>
                    <a:pt x="5093" y="2110"/>
                    <a:pt x="5060" y="2110"/>
                  </a:cubicBezTo>
                  <a:cubicBezTo>
                    <a:pt x="5060" y="2083"/>
                    <a:pt x="5034" y="2057"/>
                    <a:pt x="5007" y="2031"/>
                  </a:cubicBezTo>
                  <a:cubicBezTo>
                    <a:pt x="4955" y="1945"/>
                    <a:pt x="4869" y="1893"/>
                    <a:pt x="4817" y="1834"/>
                  </a:cubicBezTo>
                  <a:cubicBezTo>
                    <a:pt x="4791" y="1781"/>
                    <a:pt x="4764" y="1755"/>
                    <a:pt x="4705" y="1728"/>
                  </a:cubicBezTo>
                  <a:lnTo>
                    <a:pt x="4626" y="1643"/>
                  </a:lnTo>
                  <a:lnTo>
                    <a:pt x="4600" y="1617"/>
                  </a:lnTo>
                  <a:lnTo>
                    <a:pt x="4567" y="1590"/>
                  </a:lnTo>
                  <a:cubicBezTo>
                    <a:pt x="4515" y="1590"/>
                    <a:pt x="4488" y="1564"/>
                    <a:pt x="4462" y="1538"/>
                  </a:cubicBezTo>
                  <a:cubicBezTo>
                    <a:pt x="4436" y="1505"/>
                    <a:pt x="4403" y="1479"/>
                    <a:pt x="4377" y="1479"/>
                  </a:cubicBezTo>
                  <a:lnTo>
                    <a:pt x="4350" y="1452"/>
                  </a:lnTo>
                  <a:cubicBezTo>
                    <a:pt x="4271" y="1426"/>
                    <a:pt x="4186" y="1374"/>
                    <a:pt x="4107" y="1341"/>
                  </a:cubicBezTo>
                  <a:cubicBezTo>
                    <a:pt x="4074" y="1314"/>
                    <a:pt x="4022" y="1288"/>
                    <a:pt x="3995" y="1288"/>
                  </a:cubicBezTo>
                  <a:cubicBezTo>
                    <a:pt x="3995" y="1288"/>
                    <a:pt x="3969" y="1288"/>
                    <a:pt x="3969" y="1262"/>
                  </a:cubicBezTo>
                  <a:close/>
                  <a:moveTo>
                    <a:pt x="1834" y="2162"/>
                  </a:moveTo>
                  <a:lnTo>
                    <a:pt x="1807" y="2195"/>
                  </a:lnTo>
                  <a:cubicBezTo>
                    <a:pt x="1807" y="2195"/>
                    <a:pt x="1807" y="2162"/>
                    <a:pt x="1834" y="2162"/>
                  </a:cubicBezTo>
                  <a:close/>
                  <a:moveTo>
                    <a:pt x="3720" y="1756"/>
                  </a:moveTo>
                  <a:cubicBezTo>
                    <a:pt x="3740" y="1758"/>
                    <a:pt x="3765" y="1763"/>
                    <a:pt x="3805" y="1781"/>
                  </a:cubicBezTo>
                  <a:cubicBezTo>
                    <a:pt x="3858" y="1781"/>
                    <a:pt x="3943" y="1807"/>
                    <a:pt x="4022" y="1834"/>
                  </a:cubicBezTo>
                  <a:cubicBezTo>
                    <a:pt x="4074" y="1834"/>
                    <a:pt x="4107" y="1866"/>
                    <a:pt x="4133" y="1866"/>
                  </a:cubicBezTo>
                  <a:cubicBezTo>
                    <a:pt x="4160" y="1866"/>
                    <a:pt x="4186" y="1893"/>
                    <a:pt x="4212" y="1893"/>
                  </a:cubicBezTo>
                  <a:lnTo>
                    <a:pt x="4239" y="1919"/>
                  </a:lnTo>
                  <a:lnTo>
                    <a:pt x="4271" y="1919"/>
                  </a:lnTo>
                  <a:cubicBezTo>
                    <a:pt x="4298" y="1945"/>
                    <a:pt x="4324" y="1945"/>
                    <a:pt x="4350" y="1972"/>
                  </a:cubicBezTo>
                  <a:cubicBezTo>
                    <a:pt x="4377" y="1972"/>
                    <a:pt x="4403" y="1998"/>
                    <a:pt x="4436" y="1998"/>
                  </a:cubicBezTo>
                  <a:cubicBezTo>
                    <a:pt x="4436" y="1998"/>
                    <a:pt x="4462" y="1998"/>
                    <a:pt x="4462" y="2031"/>
                  </a:cubicBezTo>
                  <a:cubicBezTo>
                    <a:pt x="4541" y="2057"/>
                    <a:pt x="4600" y="2110"/>
                    <a:pt x="4653" y="2136"/>
                  </a:cubicBezTo>
                  <a:cubicBezTo>
                    <a:pt x="4671" y="2154"/>
                    <a:pt x="4689" y="2175"/>
                    <a:pt x="4707" y="2195"/>
                  </a:cubicBezTo>
                  <a:lnTo>
                    <a:pt x="4707" y="2195"/>
                  </a:lnTo>
                  <a:cubicBezTo>
                    <a:pt x="4706" y="2195"/>
                    <a:pt x="4706" y="2195"/>
                    <a:pt x="4705" y="2195"/>
                  </a:cubicBezTo>
                  <a:cubicBezTo>
                    <a:pt x="4679" y="2195"/>
                    <a:pt x="4653" y="2162"/>
                    <a:pt x="4626" y="2162"/>
                  </a:cubicBezTo>
                  <a:lnTo>
                    <a:pt x="4436" y="2083"/>
                  </a:lnTo>
                  <a:lnTo>
                    <a:pt x="4324" y="2031"/>
                  </a:lnTo>
                  <a:cubicBezTo>
                    <a:pt x="4298" y="1998"/>
                    <a:pt x="4271" y="1998"/>
                    <a:pt x="4239" y="1972"/>
                  </a:cubicBezTo>
                  <a:lnTo>
                    <a:pt x="4186" y="1945"/>
                  </a:lnTo>
                  <a:cubicBezTo>
                    <a:pt x="4160" y="1945"/>
                    <a:pt x="4133" y="1945"/>
                    <a:pt x="4107" y="1919"/>
                  </a:cubicBezTo>
                  <a:cubicBezTo>
                    <a:pt x="4074" y="1919"/>
                    <a:pt x="4048" y="1893"/>
                    <a:pt x="4022" y="1893"/>
                  </a:cubicBezTo>
                  <a:lnTo>
                    <a:pt x="3805" y="1807"/>
                  </a:lnTo>
                  <a:cubicBezTo>
                    <a:pt x="3779" y="1781"/>
                    <a:pt x="3747" y="1781"/>
                    <a:pt x="3720" y="1756"/>
                  </a:cubicBezTo>
                  <a:close/>
                  <a:moveTo>
                    <a:pt x="3036" y="1236"/>
                  </a:moveTo>
                  <a:cubicBezTo>
                    <a:pt x="2984" y="1236"/>
                    <a:pt x="2898" y="1262"/>
                    <a:pt x="2819" y="1288"/>
                  </a:cubicBezTo>
                  <a:cubicBezTo>
                    <a:pt x="2681" y="1314"/>
                    <a:pt x="2543" y="1374"/>
                    <a:pt x="2405" y="1400"/>
                  </a:cubicBezTo>
                  <a:cubicBezTo>
                    <a:pt x="2353" y="1426"/>
                    <a:pt x="2300" y="1452"/>
                    <a:pt x="2241" y="1479"/>
                  </a:cubicBezTo>
                  <a:lnTo>
                    <a:pt x="2188" y="1479"/>
                  </a:lnTo>
                  <a:cubicBezTo>
                    <a:pt x="2103" y="1505"/>
                    <a:pt x="2024" y="1564"/>
                    <a:pt x="1972" y="1590"/>
                  </a:cubicBezTo>
                  <a:cubicBezTo>
                    <a:pt x="1886" y="1617"/>
                    <a:pt x="1807" y="1643"/>
                    <a:pt x="1722" y="1669"/>
                  </a:cubicBezTo>
                  <a:cubicBezTo>
                    <a:pt x="1643" y="1728"/>
                    <a:pt x="1584" y="1755"/>
                    <a:pt x="1531" y="1781"/>
                  </a:cubicBezTo>
                  <a:cubicBezTo>
                    <a:pt x="1393" y="1866"/>
                    <a:pt x="1282" y="1945"/>
                    <a:pt x="1203" y="2057"/>
                  </a:cubicBezTo>
                  <a:cubicBezTo>
                    <a:pt x="1150" y="2083"/>
                    <a:pt x="1091" y="2162"/>
                    <a:pt x="1038" y="2221"/>
                  </a:cubicBezTo>
                  <a:cubicBezTo>
                    <a:pt x="1065" y="2162"/>
                    <a:pt x="1117" y="2083"/>
                    <a:pt x="1176" y="2031"/>
                  </a:cubicBezTo>
                  <a:cubicBezTo>
                    <a:pt x="1255" y="1919"/>
                    <a:pt x="1367" y="1807"/>
                    <a:pt x="1505" y="1755"/>
                  </a:cubicBezTo>
                  <a:cubicBezTo>
                    <a:pt x="1558" y="1702"/>
                    <a:pt x="1610" y="1669"/>
                    <a:pt x="1696" y="1617"/>
                  </a:cubicBezTo>
                  <a:cubicBezTo>
                    <a:pt x="1774" y="1590"/>
                    <a:pt x="1860" y="1564"/>
                    <a:pt x="1939" y="1505"/>
                  </a:cubicBezTo>
                  <a:cubicBezTo>
                    <a:pt x="1998" y="1479"/>
                    <a:pt x="2077" y="1452"/>
                    <a:pt x="2162" y="1426"/>
                  </a:cubicBezTo>
                  <a:cubicBezTo>
                    <a:pt x="2241" y="1400"/>
                    <a:pt x="2326" y="1374"/>
                    <a:pt x="2379" y="1341"/>
                  </a:cubicBezTo>
                  <a:cubicBezTo>
                    <a:pt x="2517" y="1314"/>
                    <a:pt x="2681" y="1288"/>
                    <a:pt x="2819" y="1262"/>
                  </a:cubicBezTo>
                  <a:cubicBezTo>
                    <a:pt x="2898" y="1236"/>
                    <a:pt x="2984" y="1236"/>
                    <a:pt x="3036" y="1236"/>
                  </a:cubicBezTo>
                  <a:close/>
                  <a:moveTo>
                    <a:pt x="2491" y="2195"/>
                  </a:moveTo>
                  <a:lnTo>
                    <a:pt x="2464" y="2221"/>
                  </a:lnTo>
                  <a:lnTo>
                    <a:pt x="2464" y="2248"/>
                  </a:lnTo>
                  <a:lnTo>
                    <a:pt x="2432" y="2248"/>
                  </a:lnTo>
                  <a:lnTo>
                    <a:pt x="2405" y="2274"/>
                  </a:lnTo>
                  <a:cubicBezTo>
                    <a:pt x="2379" y="2300"/>
                    <a:pt x="2379" y="2300"/>
                    <a:pt x="2353" y="2300"/>
                  </a:cubicBezTo>
                  <a:cubicBezTo>
                    <a:pt x="2353" y="2274"/>
                    <a:pt x="2353" y="2274"/>
                    <a:pt x="2379" y="2248"/>
                  </a:cubicBezTo>
                  <a:lnTo>
                    <a:pt x="2405" y="2221"/>
                  </a:lnTo>
                  <a:cubicBezTo>
                    <a:pt x="2405" y="2221"/>
                    <a:pt x="2432" y="2221"/>
                    <a:pt x="2432" y="2195"/>
                  </a:cubicBezTo>
                  <a:close/>
                  <a:moveTo>
                    <a:pt x="2734" y="2248"/>
                  </a:moveTo>
                  <a:cubicBezTo>
                    <a:pt x="2734" y="2248"/>
                    <a:pt x="2734" y="2274"/>
                    <a:pt x="2708" y="2274"/>
                  </a:cubicBezTo>
                  <a:lnTo>
                    <a:pt x="2708" y="2300"/>
                  </a:lnTo>
                  <a:lnTo>
                    <a:pt x="2629" y="2300"/>
                  </a:lnTo>
                  <a:lnTo>
                    <a:pt x="2629" y="2274"/>
                  </a:lnTo>
                  <a:lnTo>
                    <a:pt x="2655" y="2274"/>
                  </a:lnTo>
                  <a:lnTo>
                    <a:pt x="2681" y="2248"/>
                  </a:lnTo>
                  <a:close/>
                  <a:moveTo>
                    <a:pt x="5803" y="1972"/>
                  </a:moveTo>
                  <a:cubicBezTo>
                    <a:pt x="5829" y="1972"/>
                    <a:pt x="5881" y="1972"/>
                    <a:pt x="5914" y="1998"/>
                  </a:cubicBezTo>
                  <a:cubicBezTo>
                    <a:pt x="5967" y="2031"/>
                    <a:pt x="5993" y="2057"/>
                    <a:pt x="6019" y="2083"/>
                  </a:cubicBezTo>
                  <a:cubicBezTo>
                    <a:pt x="6079" y="2136"/>
                    <a:pt x="6131" y="2221"/>
                    <a:pt x="6131" y="2274"/>
                  </a:cubicBezTo>
                  <a:cubicBezTo>
                    <a:pt x="6105" y="2221"/>
                    <a:pt x="6046" y="2162"/>
                    <a:pt x="5993" y="2110"/>
                  </a:cubicBezTo>
                  <a:cubicBezTo>
                    <a:pt x="5941" y="2057"/>
                    <a:pt x="5855" y="2031"/>
                    <a:pt x="5803" y="2031"/>
                  </a:cubicBezTo>
                  <a:lnTo>
                    <a:pt x="5776" y="2031"/>
                  </a:lnTo>
                  <a:cubicBezTo>
                    <a:pt x="5691" y="2031"/>
                    <a:pt x="5638" y="2083"/>
                    <a:pt x="5553" y="2162"/>
                  </a:cubicBezTo>
                  <a:cubicBezTo>
                    <a:pt x="5527" y="2221"/>
                    <a:pt x="5474" y="2274"/>
                    <a:pt x="5448" y="2326"/>
                  </a:cubicBezTo>
                  <a:cubicBezTo>
                    <a:pt x="5474" y="2274"/>
                    <a:pt x="5500" y="2195"/>
                    <a:pt x="5527" y="2136"/>
                  </a:cubicBezTo>
                  <a:cubicBezTo>
                    <a:pt x="5553" y="2083"/>
                    <a:pt x="5586" y="2057"/>
                    <a:pt x="5612" y="2031"/>
                  </a:cubicBezTo>
                  <a:cubicBezTo>
                    <a:pt x="5665" y="1998"/>
                    <a:pt x="5717" y="1972"/>
                    <a:pt x="5776" y="1972"/>
                  </a:cubicBezTo>
                  <a:close/>
                  <a:moveTo>
                    <a:pt x="2267" y="2162"/>
                  </a:moveTo>
                  <a:cubicBezTo>
                    <a:pt x="2267" y="2195"/>
                    <a:pt x="2241" y="2195"/>
                    <a:pt x="2241" y="2195"/>
                  </a:cubicBezTo>
                  <a:cubicBezTo>
                    <a:pt x="2241" y="2221"/>
                    <a:pt x="2241" y="2221"/>
                    <a:pt x="2215" y="2248"/>
                  </a:cubicBezTo>
                  <a:lnTo>
                    <a:pt x="2215" y="2274"/>
                  </a:lnTo>
                  <a:lnTo>
                    <a:pt x="2188" y="2300"/>
                  </a:lnTo>
                  <a:lnTo>
                    <a:pt x="2162" y="2300"/>
                  </a:lnTo>
                  <a:lnTo>
                    <a:pt x="2136" y="2326"/>
                  </a:lnTo>
                  <a:lnTo>
                    <a:pt x="2103" y="2359"/>
                  </a:lnTo>
                  <a:lnTo>
                    <a:pt x="2077" y="2359"/>
                  </a:lnTo>
                  <a:cubicBezTo>
                    <a:pt x="2103" y="2326"/>
                    <a:pt x="2103" y="2326"/>
                    <a:pt x="2103" y="2300"/>
                  </a:cubicBezTo>
                  <a:lnTo>
                    <a:pt x="2136" y="2274"/>
                  </a:lnTo>
                  <a:lnTo>
                    <a:pt x="2162" y="2248"/>
                  </a:lnTo>
                  <a:lnTo>
                    <a:pt x="2188" y="2248"/>
                  </a:lnTo>
                  <a:lnTo>
                    <a:pt x="2188" y="2221"/>
                  </a:lnTo>
                  <a:cubicBezTo>
                    <a:pt x="2215" y="2221"/>
                    <a:pt x="2215" y="2195"/>
                    <a:pt x="2241" y="2195"/>
                  </a:cubicBezTo>
                  <a:cubicBezTo>
                    <a:pt x="2241" y="2195"/>
                    <a:pt x="2241" y="2162"/>
                    <a:pt x="2267" y="2162"/>
                  </a:cubicBezTo>
                  <a:close/>
                  <a:moveTo>
                    <a:pt x="2050" y="2110"/>
                  </a:moveTo>
                  <a:lnTo>
                    <a:pt x="2050" y="2136"/>
                  </a:lnTo>
                  <a:cubicBezTo>
                    <a:pt x="2024" y="2162"/>
                    <a:pt x="2024" y="2195"/>
                    <a:pt x="2024" y="2221"/>
                  </a:cubicBezTo>
                  <a:lnTo>
                    <a:pt x="1998" y="2221"/>
                  </a:lnTo>
                  <a:lnTo>
                    <a:pt x="1998" y="2248"/>
                  </a:lnTo>
                  <a:lnTo>
                    <a:pt x="1972" y="2274"/>
                  </a:lnTo>
                  <a:lnTo>
                    <a:pt x="1939" y="2300"/>
                  </a:lnTo>
                  <a:lnTo>
                    <a:pt x="1939" y="2326"/>
                  </a:lnTo>
                  <a:cubicBezTo>
                    <a:pt x="1912" y="2359"/>
                    <a:pt x="1886" y="2386"/>
                    <a:pt x="1886" y="2386"/>
                  </a:cubicBezTo>
                  <a:lnTo>
                    <a:pt x="1860" y="2412"/>
                  </a:lnTo>
                  <a:lnTo>
                    <a:pt x="1860" y="2386"/>
                  </a:lnTo>
                  <a:cubicBezTo>
                    <a:pt x="1886" y="2359"/>
                    <a:pt x="1886" y="2326"/>
                    <a:pt x="1912" y="2326"/>
                  </a:cubicBezTo>
                  <a:lnTo>
                    <a:pt x="1912" y="2274"/>
                  </a:lnTo>
                  <a:lnTo>
                    <a:pt x="1939" y="2248"/>
                  </a:lnTo>
                  <a:lnTo>
                    <a:pt x="1972" y="2221"/>
                  </a:lnTo>
                  <a:lnTo>
                    <a:pt x="1972" y="2195"/>
                  </a:lnTo>
                  <a:lnTo>
                    <a:pt x="1998" y="2195"/>
                  </a:lnTo>
                  <a:cubicBezTo>
                    <a:pt x="1998" y="2162"/>
                    <a:pt x="2024" y="2162"/>
                    <a:pt x="2024" y="2136"/>
                  </a:cubicBezTo>
                  <a:cubicBezTo>
                    <a:pt x="2050" y="2136"/>
                    <a:pt x="2050" y="2136"/>
                    <a:pt x="2050" y="2110"/>
                  </a:cubicBezTo>
                  <a:close/>
                  <a:moveTo>
                    <a:pt x="4298" y="2110"/>
                  </a:moveTo>
                  <a:cubicBezTo>
                    <a:pt x="4324" y="2110"/>
                    <a:pt x="4377" y="2136"/>
                    <a:pt x="4436" y="2162"/>
                  </a:cubicBezTo>
                  <a:cubicBezTo>
                    <a:pt x="4462" y="2162"/>
                    <a:pt x="4488" y="2162"/>
                    <a:pt x="4488" y="2195"/>
                  </a:cubicBezTo>
                  <a:cubicBezTo>
                    <a:pt x="4515" y="2195"/>
                    <a:pt x="4541" y="2195"/>
                    <a:pt x="4541" y="2221"/>
                  </a:cubicBezTo>
                  <a:lnTo>
                    <a:pt x="4567" y="2221"/>
                  </a:lnTo>
                  <a:lnTo>
                    <a:pt x="4600" y="2248"/>
                  </a:lnTo>
                  <a:cubicBezTo>
                    <a:pt x="4600" y="2248"/>
                    <a:pt x="4626" y="2248"/>
                    <a:pt x="4653" y="2274"/>
                  </a:cubicBezTo>
                  <a:lnTo>
                    <a:pt x="4679" y="2300"/>
                  </a:lnTo>
                  <a:cubicBezTo>
                    <a:pt x="4705" y="2300"/>
                    <a:pt x="4705" y="2300"/>
                    <a:pt x="4705" y="2326"/>
                  </a:cubicBezTo>
                  <a:cubicBezTo>
                    <a:pt x="4764" y="2359"/>
                    <a:pt x="4791" y="2386"/>
                    <a:pt x="4817" y="2412"/>
                  </a:cubicBezTo>
                  <a:cubicBezTo>
                    <a:pt x="4843" y="2438"/>
                    <a:pt x="4843" y="2464"/>
                    <a:pt x="4869" y="2464"/>
                  </a:cubicBezTo>
                  <a:lnTo>
                    <a:pt x="4843" y="2464"/>
                  </a:lnTo>
                  <a:cubicBezTo>
                    <a:pt x="4817" y="2464"/>
                    <a:pt x="4817" y="2438"/>
                    <a:pt x="4791" y="2438"/>
                  </a:cubicBezTo>
                  <a:lnTo>
                    <a:pt x="4679" y="2359"/>
                  </a:lnTo>
                  <a:lnTo>
                    <a:pt x="4600" y="2326"/>
                  </a:lnTo>
                  <a:cubicBezTo>
                    <a:pt x="4600" y="2300"/>
                    <a:pt x="4567" y="2300"/>
                    <a:pt x="4567" y="2300"/>
                  </a:cubicBezTo>
                  <a:lnTo>
                    <a:pt x="4515" y="2274"/>
                  </a:lnTo>
                  <a:cubicBezTo>
                    <a:pt x="4515" y="2274"/>
                    <a:pt x="4488" y="2248"/>
                    <a:pt x="4462" y="2248"/>
                  </a:cubicBezTo>
                  <a:cubicBezTo>
                    <a:pt x="4462" y="2248"/>
                    <a:pt x="4436" y="2221"/>
                    <a:pt x="4403" y="2221"/>
                  </a:cubicBezTo>
                  <a:lnTo>
                    <a:pt x="4271" y="2136"/>
                  </a:lnTo>
                  <a:lnTo>
                    <a:pt x="4239" y="2110"/>
                  </a:lnTo>
                  <a:close/>
                  <a:moveTo>
                    <a:pt x="5855" y="2248"/>
                  </a:moveTo>
                  <a:cubicBezTo>
                    <a:pt x="5914" y="2248"/>
                    <a:pt x="5941" y="2300"/>
                    <a:pt x="5941" y="2386"/>
                  </a:cubicBezTo>
                  <a:cubicBezTo>
                    <a:pt x="5941" y="2464"/>
                    <a:pt x="5914" y="2524"/>
                    <a:pt x="5855" y="2524"/>
                  </a:cubicBezTo>
                  <a:cubicBezTo>
                    <a:pt x="5776" y="2524"/>
                    <a:pt x="5750" y="2464"/>
                    <a:pt x="5750" y="2386"/>
                  </a:cubicBezTo>
                  <a:cubicBezTo>
                    <a:pt x="5750" y="2300"/>
                    <a:pt x="5776" y="2248"/>
                    <a:pt x="5855" y="2248"/>
                  </a:cubicBezTo>
                  <a:close/>
                  <a:moveTo>
                    <a:pt x="329" y="2300"/>
                  </a:moveTo>
                  <a:cubicBezTo>
                    <a:pt x="381" y="2300"/>
                    <a:pt x="434" y="2359"/>
                    <a:pt x="434" y="2438"/>
                  </a:cubicBezTo>
                  <a:cubicBezTo>
                    <a:pt x="434" y="2491"/>
                    <a:pt x="381" y="2550"/>
                    <a:pt x="329" y="2550"/>
                  </a:cubicBezTo>
                  <a:cubicBezTo>
                    <a:pt x="270" y="2550"/>
                    <a:pt x="217" y="2491"/>
                    <a:pt x="217" y="2438"/>
                  </a:cubicBezTo>
                  <a:cubicBezTo>
                    <a:pt x="217" y="2359"/>
                    <a:pt x="270" y="2300"/>
                    <a:pt x="329" y="2300"/>
                  </a:cubicBezTo>
                  <a:close/>
                  <a:moveTo>
                    <a:pt x="1807" y="2195"/>
                  </a:moveTo>
                  <a:cubicBezTo>
                    <a:pt x="1807" y="2221"/>
                    <a:pt x="1807" y="2248"/>
                    <a:pt x="1774" y="2274"/>
                  </a:cubicBezTo>
                  <a:lnTo>
                    <a:pt x="1774" y="2300"/>
                  </a:lnTo>
                  <a:lnTo>
                    <a:pt x="1774" y="2326"/>
                  </a:lnTo>
                  <a:lnTo>
                    <a:pt x="1748" y="2359"/>
                  </a:lnTo>
                  <a:lnTo>
                    <a:pt x="1722" y="2412"/>
                  </a:lnTo>
                  <a:lnTo>
                    <a:pt x="1696" y="2438"/>
                  </a:lnTo>
                  <a:cubicBezTo>
                    <a:pt x="1696" y="2464"/>
                    <a:pt x="1669" y="2491"/>
                    <a:pt x="1669" y="2524"/>
                  </a:cubicBezTo>
                  <a:cubicBezTo>
                    <a:pt x="1643" y="2524"/>
                    <a:pt x="1643" y="2550"/>
                    <a:pt x="1643" y="2550"/>
                  </a:cubicBezTo>
                  <a:lnTo>
                    <a:pt x="1643" y="2524"/>
                  </a:lnTo>
                  <a:cubicBezTo>
                    <a:pt x="1643" y="2491"/>
                    <a:pt x="1669" y="2464"/>
                    <a:pt x="1669" y="2438"/>
                  </a:cubicBezTo>
                  <a:lnTo>
                    <a:pt x="1696" y="2386"/>
                  </a:lnTo>
                  <a:lnTo>
                    <a:pt x="1696" y="2359"/>
                  </a:lnTo>
                  <a:lnTo>
                    <a:pt x="1722" y="2300"/>
                  </a:lnTo>
                  <a:lnTo>
                    <a:pt x="1748" y="2274"/>
                  </a:lnTo>
                  <a:lnTo>
                    <a:pt x="1748" y="2248"/>
                  </a:lnTo>
                  <a:cubicBezTo>
                    <a:pt x="1774" y="2248"/>
                    <a:pt x="1774" y="2221"/>
                    <a:pt x="1807" y="2195"/>
                  </a:cubicBezTo>
                  <a:close/>
                  <a:moveTo>
                    <a:pt x="1584" y="2300"/>
                  </a:moveTo>
                  <a:lnTo>
                    <a:pt x="1584" y="2326"/>
                  </a:lnTo>
                  <a:cubicBezTo>
                    <a:pt x="1584" y="2359"/>
                    <a:pt x="1558" y="2386"/>
                    <a:pt x="1558" y="2412"/>
                  </a:cubicBezTo>
                  <a:lnTo>
                    <a:pt x="1558" y="2438"/>
                  </a:lnTo>
                  <a:cubicBezTo>
                    <a:pt x="1558" y="2438"/>
                    <a:pt x="1558" y="2464"/>
                    <a:pt x="1531" y="2464"/>
                  </a:cubicBezTo>
                  <a:lnTo>
                    <a:pt x="1531" y="2524"/>
                  </a:lnTo>
                  <a:lnTo>
                    <a:pt x="1505" y="2550"/>
                  </a:lnTo>
                  <a:lnTo>
                    <a:pt x="1479" y="2602"/>
                  </a:lnTo>
                  <a:cubicBezTo>
                    <a:pt x="1479" y="2629"/>
                    <a:pt x="1446" y="2655"/>
                    <a:pt x="1446" y="2688"/>
                  </a:cubicBezTo>
                  <a:cubicBezTo>
                    <a:pt x="1420" y="2688"/>
                    <a:pt x="1420" y="2688"/>
                    <a:pt x="1420" y="2714"/>
                  </a:cubicBezTo>
                  <a:lnTo>
                    <a:pt x="1420" y="2655"/>
                  </a:lnTo>
                  <a:cubicBezTo>
                    <a:pt x="1420" y="2629"/>
                    <a:pt x="1446" y="2602"/>
                    <a:pt x="1446" y="2576"/>
                  </a:cubicBezTo>
                  <a:lnTo>
                    <a:pt x="1479" y="2550"/>
                  </a:lnTo>
                  <a:lnTo>
                    <a:pt x="1479" y="2491"/>
                  </a:lnTo>
                  <a:lnTo>
                    <a:pt x="1505" y="2438"/>
                  </a:lnTo>
                  <a:lnTo>
                    <a:pt x="1531" y="2412"/>
                  </a:lnTo>
                  <a:cubicBezTo>
                    <a:pt x="1531" y="2386"/>
                    <a:pt x="1558" y="2359"/>
                    <a:pt x="1558" y="2326"/>
                  </a:cubicBezTo>
                  <a:cubicBezTo>
                    <a:pt x="1584" y="2326"/>
                    <a:pt x="1584" y="2300"/>
                    <a:pt x="1584" y="2300"/>
                  </a:cubicBezTo>
                  <a:close/>
                  <a:moveTo>
                    <a:pt x="3693" y="2110"/>
                  </a:moveTo>
                  <a:cubicBezTo>
                    <a:pt x="3779" y="2136"/>
                    <a:pt x="3858" y="2136"/>
                    <a:pt x="3969" y="2162"/>
                  </a:cubicBezTo>
                  <a:lnTo>
                    <a:pt x="3995" y="2195"/>
                  </a:lnTo>
                  <a:cubicBezTo>
                    <a:pt x="4022" y="2195"/>
                    <a:pt x="4074" y="2221"/>
                    <a:pt x="4107" y="2221"/>
                  </a:cubicBezTo>
                  <a:cubicBezTo>
                    <a:pt x="4133" y="2248"/>
                    <a:pt x="4186" y="2248"/>
                    <a:pt x="4212" y="2274"/>
                  </a:cubicBezTo>
                  <a:lnTo>
                    <a:pt x="4239" y="2300"/>
                  </a:lnTo>
                  <a:lnTo>
                    <a:pt x="4298" y="2300"/>
                  </a:lnTo>
                  <a:cubicBezTo>
                    <a:pt x="4324" y="2326"/>
                    <a:pt x="4350" y="2359"/>
                    <a:pt x="4403" y="2359"/>
                  </a:cubicBezTo>
                  <a:cubicBezTo>
                    <a:pt x="4436" y="2386"/>
                    <a:pt x="4462" y="2412"/>
                    <a:pt x="4488" y="2438"/>
                  </a:cubicBezTo>
                  <a:lnTo>
                    <a:pt x="4541" y="2438"/>
                  </a:lnTo>
                  <a:cubicBezTo>
                    <a:pt x="4626" y="2524"/>
                    <a:pt x="4705" y="2576"/>
                    <a:pt x="4764" y="2629"/>
                  </a:cubicBezTo>
                  <a:cubicBezTo>
                    <a:pt x="4791" y="2629"/>
                    <a:pt x="4791" y="2655"/>
                    <a:pt x="4843" y="2688"/>
                  </a:cubicBezTo>
                  <a:cubicBezTo>
                    <a:pt x="4843" y="2714"/>
                    <a:pt x="4843" y="2714"/>
                    <a:pt x="4869" y="2714"/>
                  </a:cubicBezTo>
                  <a:lnTo>
                    <a:pt x="4817" y="2714"/>
                  </a:lnTo>
                  <a:cubicBezTo>
                    <a:pt x="4791" y="2688"/>
                    <a:pt x="4764" y="2655"/>
                    <a:pt x="4731" y="2629"/>
                  </a:cubicBezTo>
                  <a:cubicBezTo>
                    <a:pt x="4653" y="2602"/>
                    <a:pt x="4567" y="2550"/>
                    <a:pt x="4488" y="2491"/>
                  </a:cubicBezTo>
                  <a:cubicBezTo>
                    <a:pt x="4462" y="2464"/>
                    <a:pt x="4403" y="2438"/>
                    <a:pt x="4377" y="2412"/>
                  </a:cubicBezTo>
                  <a:cubicBezTo>
                    <a:pt x="4324" y="2412"/>
                    <a:pt x="4298" y="2386"/>
                    <a:pt x="4271" y="2386"/>
                  </a:cubicBezTo>
                  <a:lnTo>
                    <a:pt x="4212" y="2359"/>
                  </a:lnTo>
                  <a:lnTo>
                    <a:pt x="4186" y="2326"/>
                  </a:lnTo>
                  <a:cubicBezTo>
                    <a:pt x="4160" y="2326"/>
                    <a:pt x="4107" y="2300"/>
                    <a:pt x="4074" y="2300"/>
                  </a:cubicBezTo>
                  <a:cubicBezTo>
                    <a:pt x="4048" y="2274"/>
                    <a:pt x="3995" y="2248"/>
                    <a:pt x="3969" y="2248"/>
                  </a:cubicBezTo>
                  <a:lnTo>
                    <a:pt x="3943" y="2221"/>
                  </a:lnTo>
                  <a:cubicBezTo>
                    <a:pt x="3858" y="2195"/>
                    <a:pt x="3746" y="2162"/>
                    <a:pt x="3693" y="2136"/>
                  </a:cubicBezTo>
                  <a:cubicBezTo>
                    <a:pt x="3641" y="2136"/>
                    <a:pt x="3614" y="2110"/>
                    <a:pt x="3582" y="2110"/>
                  </a:cubicBezTo>
                  <a:close/>
                  <a:moveTo>
                    <a:pt x="1367" y="2491"/>
                  </a:moveTo>
                  <a:cubicBezTo>
                    <a:pt x="1367" y="2524"/>
                    <a:pt x="1367" y="2576"/>
                    <a:pt x="1341" y="2602"/>
                  </a:cubicBezTo>
                  <a:lnTo>
                    <a:pt x="1341" y="2629"/>
                  </a:lnTo>
                  <a:lnTo>
                    <a:pt x="1341" y="2655"/>
                  </a:lnTo>
                  <a:lnTo>
                    <a:pt x="1314" y="2740"/>
                  </a:lnTo>
                  <a:lnTo>
                    <a:pt x="1282" y="2793"/>
                  </a:lnTo>
                  <a:lnTo>
                    <a:pt x="1255" y="2852"/>
                  </a:lnTo>
                  <a:cubicBezTo>
                    <a:pt x="1229" y="2905"/>
                    <a:pt x="1203" y="2931"/>
                    <a:pt x="1203" y="2957"/>
                  </a:cubicBezTo>
                  <a:lnTo>
                    <a:pt x="1176" y="2984"/>
                  </a:lnTo>
                  <a:lnTo>
                    <a:pt x="1176" y="2957"/>
                  </a:lnTo>
                  <a:cubicBezTo>
                    <a:pt x="1176" y="2931"/>
                    <a:pt x="1203" y="2878"/>
                    <a:pt x="1203" y="2852"/>
                  </a:cubicBezTo>
                  <a:lnTo>
                    <a:pt x="1229" y="2793"/>
                  </a:lnTo>
                  <a:lnTo>
                    <a:pt x="1255" y="2714"/>
                  </a:lnTo>
                  <a:lnTo>
                    <a:pt x="1282" y="2655"/>
                  </a:lnTo>
                  <a:cubicBezTo>
                    <a:pt x="1282" y="2629"/>
                    <a:pt x="1282" y="2629"/>
                    <a:pt x="1314" y="2629"/>
                  </a:cubicBezTo>
                  <a:lnTo>
                    <a:pt x="1314" y="2602"/>
                  </a:lnTo>
                  <a:cubicBezTo>
                    <a:pt x="1341" y="2550"/>
                    <a:pt x="1341" y="2524"/>
                    <a:pt x="1367" y="2491"/>
                  </a:cubicBezTo>
                  <a:close/>
                  <a:moveTo>
                    <a:pt x="874" y="2714"/>
                  </a:moveTo>
                  <a:cubicBezTo>
                    <a:pt x="874" y="2714"/>
                    <a:pt x="874" y="2740"/>
                    <a:pt x="900" y="2740"/>
                  </a:cubicBezTo>
                  <a:lnTo>
                    <a:pt x="900" y="2819"/>
                  </a:lnTo>
                  <a:lnTo>
                    <a:pt x="900" y="2852"/>
                  </a:lnTo>
                  <a:lnTo>
                    <a:pt x="900" y="2878"/>
                  </a:lnTo>
                  <a:lnTo>
                    <a:pt x="900" y="2931"/>
                  </a:lnTo>
                  <a:lnTo>
                    <a:pt x="900" y="2984"/>
                  </a:lnTo>
                  <a:lnTo>
                    <a:pt x="900" y="3016"/>
                  </a:lnTo>
                  <a:cubicBezTo>
                    <a:pt x="900" y="3069"/>
                    <a:pt x="874" y="3095"/>
                    <a:pt x="874" y="3095"/>
                  </a:cubicBezTo>
                  <a:cubicBezTo>
                    <a:pt x="874" y="3122"/>
                    <a:pt x="848" y="3122"/>
                    <a:pt x="848" y="3148"/>
                  </a:cubicBezTo>
                  <a:lnTo>
                    <a:pt x="848" y="3095"/>
                  </a:lnTo>
                  <a:lnTo>
                    <a:pt x="848" y="3016"/>
                  </a:lnTo>
                  <a:lnTo>
                    <a:pt x="848" y="2984"/>
                  </a:lnTo>
                  <a:lnTo>
                    <a:pt x="848" y="2931"/>
                  </a:lnTo>
                  <a:lnTo>
                    <a:pt x="848" y="2878"/>
                  </a:lnTo>
                  <a:lnTo>
                    <a:pt x="848" y="2852"/>
                  </a:lnTo>
                  <a:lnTo>
                    <a:pt x="848" y="2819"/>
                  </a:lnTo>
                  <a:lnTo>
                    <a:pt x="848" y="2767"/>
                  </a:lnTo>
                  <a:cubicBezTo>
                    <a:pt x="874" y="2740"/>
                    <a:pt x="874" y="2740"/>
                    <a:pt x="874" y="2714"/>
                  </a:cubicBezTo>
                  <a:close/>
                  <a:moveTo>
                    <a:pt x="6407" y="3371"/>
                  </a:moveTo>
                  <a:cubicBezTo>
                    <a:pt x="6407" y="3371"/>
                    <a:pt x="6407" y="3398"/>
                    <a:pt x="6433" y="3398"/>
                  </a:cubicBezTo>
                  <a:lnTo>
                    <a:pt x="6460" y="3424"/>
                  </a:lnTo>
                  <a:lnTo>
                    <a:pt x="6460" y="3450"/>
                  </a:lnTo>
                  <a:lnTo>
                    <a:pt x="6486" y="3450"/>
                  </a:lnTo>
                  <a:lnTo>
                    <a:pt x="6486" y="3476"/>
                  </a:lnTo>
                  <a:lnTo>
                    <a:pt x="6486" y="3509"/>
                  </a:lnTo>
                  <a:lnTo>
                    <a:pt x="6486" y="3562"/>
                  </a:lnTo>
                  <a:lnTo>
                    <a:pt x="6460" y="3562"/>
                  </a:lnTo>
                  <a:lnTo>
                    <a:pt x="6433" y="3536"/>
                  </a:lnTo>
                  <a:lnTo>
                    <a:pt x="6433" y="3509"/>
                  </a:lnTo>
                  <a:lnTo>
                    <a:pt x="6407" y="3476"/>
                  </a:lnTo>
                  <a:lnTo>
                    <a:pt x="6407" y="3450"/>
                  </a:lnTo>
                  <a:lnTo>
                    <a:pt x="6407" y="3398"/>
                  </a:lnTo>
                  <a:lnTo>
                    <a:pt x="6407" y="3371"/>
                  </a:lnTo>
                  <a:close/>
                  <a:moveTo>
                    <a:pt x="2596" y="3181"/>
                  </a:moveTo>
                  <a:cubicBezTo>
                    <a:pt x="2629" y="3181"/>
                    <a:pt x="2629" y="3207"/>
                    <a:pt x="2629" y="3207"/>
                  </a:cubicBezTo>
                  <a:cubicBezTo>
                    <a:pt x="2629" y="3233"/>
                    <a:pt x="2629" y="3260"/>
                    <a:pt x="2655" y="3312"/>
                  </a:cubicBezTo>
                  <a:lnTo>
                    <a:pt x="2655" y="3371"/>
                  </a:lnTo>
                  <a:lnTo>
                    <a:pt x="2655" y="3424"/>
                  </a:lnTo>
                  <a:lnTo>
                    <a:pt x="2655" y="3476"/>
                  </a:lnTo>
                  <a:lnTo>
                    <a:pt x="2655" y="3509"/>
                  </a:lnTo>
                  <a:lnTo>
                    <a:pt x="2655" y="3536"/>
                  </a:lnTo>
                  <a:lnTo>
                    <a:pt x="2655" y="3641"/>
                  </a:lnTo>
                  <a:cubicBezTo>
                    <a:pt x="2655" y="3614"/>
                    <a:pt x="2629" y="3588"/>
                    <a:pt x="2629" y="3536"/>
                  </a:cubicBezTo>
                  <a:lnTo>
                    <a:pt x="2629" y="3476"/>
                  </a:lnTo>
                  <a:lnTo>
                    <a:pt x="2629" y="3424"/>
                  </a:lnTo>
                  <a:lnTo>
                    <a:pt x="2596" y="3371"/>
                  </a:lnTo>
                  <a:lnTo>
                    <a:pt x="2596" y="3312"/>
                  </a:lnTo>
                  <a:lnTo>
                    <a:pt x="2596" y="3207"/>
                  </a:lnTo>
                  <a:lnTo>
                    <a:pt x="2596" y="3181"/>
                  </a:lnTo>
                  <a:close/>
                  <a:moveTo>
                    <a:pt x="2793" y="3260"/>
                  </a:moveTo>
                  <a:cubicBezTo>
                    <a:pt x="2793" y="3286"/>
                    <a:pt x="2819" y="3312"/>
                    <a:pt x="2819" y="3345"/>
                  </a:cubicBezTo>
                  <a:lnTo>
                    <a:pt x="2846" y="3424"/>
                  </a:lnTo>
                  <a:lnTo>
                    <a:pt x="2846" y="3476"/>
                  </a:lnTo>
                  <a:lnTo>
                    <a:pt x="2846" y="3536"/>
                  </a:lnTo>
                  <a:lnTo>
                    <a:pt x="2846" y="3562"/>
                  </a:lnTo>
                  <a:lnTo>
                    <a:pt x="2846" y="3588"/>
                  </a:lnTo>
                  <a:cubicBezTo>
                    <a:pt x="2872" y="3614"/>
                    <a:pt x="2872" y="3673"/>
                    <a:pt x="2872" y="3700"/>
                  </a:cubicBezTo>
                  <a:lnTo>
                    <a:pt x="2872" y="3726"/>
                  </a:lnTo>
                  <a:cubicBezTo>
                    <a:pt x="2846" y="3726"/>
                    <a:pt x="2846" y="3700"/>
                    <a:pt x="2846" y="3700"/>
                  </a:cubicBezTo>
                  <a:cubicBezTo>
                    <a:pt x="2846" y="3673"/>
                    <a:pt x="2819" y="3614"/>
                    <a:pt x="2819" y="3588"/>
                  </a:cubicBezTo>
                  <a:lnTo>
                    <a:pt x="2819" y="3562"/>
                  </a:lnTo>
                  <a:lnTo>
                    <a:pt x="2819" y="3536"/>
                  </a:lnTo>
                  <a:lnTo>
                    <a:pt x="2793" y="3476"/>
                  </a:lnTo>
                  <a:lnTo>
                    <a:pt x="2793" y="3424"/>
                  </a:lnTo>
                  <a:lnTo>
                    <a:pt x="2793" y="3371"/>
                  </a:lnTo>
                  <a:lnTo>
                    <a:pt x="2793" y="3260"/>
                  </a:lnTo>
                  <a:close/>
                  <a:moveTo>
                    <a:pt x="2491" y="3148"/>
                  </a:moveTo>
                  <a:lnTo>
                    <a:pt x="2491" y="3207"/>
                  </a:lnTo>
                  <a:lnTo>
                    <a:pt x="2491" y="3312"/>
                  </a:lnTo>
                  <a:lnTo>
                    <a:pt x="2491" y="3398"/>
                  </a:lnTo>
                  <a:lnTo>
                    <a:pt x="2491" y="3450"/>
                  </a:lnTo>
                  <a:lnTo>
                    <a:pt x="2491" y="3536"/>
                  </a:lnTo>
                  <a:lnTo>
                    <a:pt x="2491" y="3588"/>
                  </a:lnTo>
                  <a:lnTo>
                    <a:pt x="2491" y="3614"/>
                  </a:lnTo>
                  <a:cubicBezTo>
                    <a:pt x="2464" y="3641"/>
                    <a:pt x="2464" y="3700"/>
                    <a:pt x="2464" y="3726"/>
                  </a:cubicBezTo>
                  <a:cubicBezTo>
                    <a:pt x="2432" y="3752"/>
                    <a:pt x="2432" y="3752"/>
                    <a:pt x="2432" y="3779"/>
                  </a:cubicBezTo>
                  <a:lnTo>
                    <a:pt x="2432" y="3726"/>
                  </a:lnTo>
                  <a:lnTo>
                    <a:pt x="2432" y="3614"/>
                  </a:lnTo>
                  <a:lnTo>
                    <a:pt x="2432" y="3588"/>
                  </a:lnTo>
                  <a:lnTo>
                    <a:pt x="2432" y="3536"/>
                  </a:lnTo>
                  <a:lnTo>
                    <a:pt x="2464" y="3450"/>
                  </a:lnTo>
                  <a:lnTo>
                    <a:pt x="2464" y="3398"/>
                  </a:lnTo>
                  <a:lnTo>
                    <a:pt x="2464" y="3312"/>
                  </a:lnTo>
                  <a:lnTo>
                    <a:pt x="2464" y="3207"/>
                  </a:lnTo>
                  <a:cubicBezTo>
                    <a:pt x="2464" y="3181"/>
                    <a:pt x="2464" y="3148"/>
                    <a:pt x="2491" y="3148"/>
                  </a:cubicBezTo>
                  <a:close/>
                  <a:moveTo>
                    <a:pt x="3253" y="3312"/>
                  </a:moveTo>
                  <a:lnTo>
                    <a:pt x="3286" y="3345"/>
                  </a:lnTo>
                  <a:lnTo>
                    <a:pt x="3391" y="3509"/>
                  </a:lnTo>
                  <a:cubicBezTo>
                    <a:pt x="3391" y="3509"/>
                    <a:pt x="3391" y="3536"/>
                    <a:pt x="3417" y="3536"/>
                  </a:cubicBezTo>
                  <a:lnTo>
                    <a:pt x="3417" y="3562"/>
                  </a:lnTo>
                  <a:cubicBezTo>
                    <a:pt x="3450" y="3588"/>
                    <a:pt x="3450" y="3588"/>
                    <a:pt x="3450" y="3614"/>
                  </a:cubicBezTo>
                  <a:lnTo>
                    <a:pt x="3555" y="3752"/>
                  </a:lnTo>
                  <a:lnTo>
                    <a:pt x="3571" y="3783"/>
                  </a:lnTo>
                  <a:lnTo>
                    <a:pt x="3571" y="3783"/>
                  </a:lnTo>
                  <a:cubicBezTo>
                    <a:pt x="3563" y="3779"/>
                    <a:pt x="3555" y="3779"/>
                    <a:pt x="3555" y="3779"/>
                  </a:cubicBezTo>
                  <a:lnTo>
                    <a:pt x="3476" y="3700"/>
                  </a:lnTo>
                  <a:lnTo>
                    <a:pt x="3450" y="3673"/>
                  </a:lnTo>
                  <a:lnTo>
                    <a:pt x="3417" y="3641"/>
                  </a:lnTo>
                  <a:cubicBezTo>
                    <a:pt x="3417" y="3614"/>
                    <a:pt x="3391" y="3614"/>
                    <a:pt x="3391" y="3588"/>
                  </a:cubicBezTo>
                  <a:lnTo>
                    <a:pt x="3365" y="3562"/>
                  </a:lnTo>
                  <a:cubicBezTo>
                    <a:pt x="3365" y="3562"/>
                    <a:pt x="3365" y="3536"/>
                    <a:pt x="3338" y="3536"/>
                  </a:cubicBezTo>
                  <a:lnTo>
                    <a:pt x="3312" y="3476"/>
                  </a:lnTo>
                  <a:cubicBezTo>
                    <a:pt x="3286" y="3424"/>
                    <a:pt x="3286" y="3398"/>
                    <a:pt x="3253" y="3371"/>
                  </a:cubicBezTo>
                  <a:lnTo>
                    <a:pt x="3253" y="3312"/>
                  </a:lnTo>
                  <a:close/>
                  <a:moveTo>
                    <a:pt x="2300" y="3450"/>
                  </a:moveTo>
                  <a:lnTo>
                    <a:pt x="2300" y="3536"/>
                  </a:lnTo>
                  <a:lnTo>
                    <a:pt x="2300" y="3588"/>
                  </a:lnTo>
                  <a:lnTo>
                    <a:pt x="2300" y="3614"/>
                  </a:lnTo>
                  <a:lnTo>
                    <a:pt x="2300" y="3673"/>
                  </a:lnTo>
                  <a:lnTo>
                    <a:pt x="2300" y="3700"/>
                  </a:lnTo>
                  <a:lnTo>
                    <a:pt x="2300" y="3726"/>
                  </a:lnTo>
                  <a:cubicBezTo>
                    <a:pt x="2300" y="3752"/>
                    <a:pt x="2267" y="3779"/>
                    <a:pt x="2267" y="3779"/>
                  </a:cubicBezTo>
                  <a:cubicBezTo>
                    <a:pt x="2267" y="3805"/>
                    <a:pt x="2267" y="3805"/>
                    <a:pt x="2241" y="3805"/>
                  </a:cubicBezTo>
                  <a:lnTo>
                    <a:pt x="2241" y="3779"/>
                  </a:lnTo>
                  <a:lnTo>
                    <a:pt x="2241" y="3700"/>
                  </a:lnTo>
                  <a:cubicBezTo>
                    <a:pt x="2241" y="3673"/>
                    <a:pt x="2241" y="3673"/>
                    <a:pt x="2267" y="3673"/>
                  </a:cubicBezTo>
                  <a:lnTo>
                    <a:pt x="2267" y="3614"/>
                  </a:lnTo>
                  <a:lnTo>
                    <a:pt x="2267" y="3588"/>
                  </a:lnTo>
                  <a:lnTo>
                    <a:pt x="2267" y="3536"/>
                  </a:lnTo>
                  <a:cubicBezTo>
                    <a:pt x="2267" y="3509"/>
                    <a:pt x="2267" y="3476"/>
                    <a:pt x="2300" y="3450"/>
                  </a:cubicBezTo>
                  <a:close/>
                  <a:moveTo>
                    <a:pt x="2984" y="3312"/>
                  </a:moveTo>
                  <a:cubicBezTo>
                    <a:pt x="3010" y="3345"/>
                    <a:pt x="3010" y="3371"/>
                    <a:pt x="3036" y="3424"/>
                  </a:cubicBezTo>
                  <a:lnTo>
                    <a:pt x="3062" y="3476"/>
                  </a:lnTo>
                  <a:lnTo>
                    <a:pt x="3062" y="3536"/>
                  </a:lnTo>
                  <a:lnTo>
                    <a:pt x="3089" y="3588"/>
                  </a:lnTo>
                  <a:lnTo>
                    <a:pt x="3089" y="3641"/>
                  </a:lnTo>
                  <a:lnTo>
                    <a:pt x="3089" y="3673"/>
                  </a:lnTo>
                  <a:cubicBezTo>
                    <a:pt x="3089" y="3700"/>
                    <a:pt x="3089" y="3726"/>
                    <a:pt x="3122" y="3779"/>
                  </a:cubicBezTo>
                  <a:lnTo>
                    <a:pt x="3122" y="3805"/>
                  </a:lnTo>
                  <a:cubicBezTo>
                    <a:pt x="3089" y="3805"/>
                    <a:pt x="3089" y="3779"/>
                    <a:pt x="3089" y="3779"/>
                  </a:cubicBezTo>
                  <a:cubicBezTo>
                    <a:pt x="3089" y="3726"/>
                    <a:pt x="3062" y="3700"/>
                    <a:pt x="3062" y="3673"/>
                  </a:cubicBezTo>
                  <a:lnTo>
                    <a:pt x="3062" y="3641"/>
                  </a:lnTo>
                  <a:cubicBezTo>
                    <a:pt x="3036" y="3641"/>
                    <a:pt x="3036" y="3614"/>
                    <a:pt x="3036" y="3614"/>
                  </a:cubicBezTo>
                  <a:lnTo>
                    <a:pt x="3036" y="3562"/>
                  </a:lnTo>
                  <a:lnTo>
                    <a:pt x="3010" y="3476"/>
                  </a:lnTo>
                  <a:lnTo>
                    <a:pt x="3010" y="3424"/>
                  </a:lnTo>
                  <a:cubicBezTo>
                    <a:pt x="2984" y="3398"/>
                    <a:pt x="2984" y="3345"/>
                    <a:pt x="2984" y="3312"/>
                  </a:cubicBezTo>
                  <a:close/>
                  <a:moveTo>
                    <a:pt x="3122" y="3312"/>
                  </a:moveTo>
                  <a:cubicBezTo>
                    <a:pt x="3148" y="3312"/>
                    <a:pt x="3148" y="3345"/>
                    <a:pt x="3148" y="3345"/>
                  </a:cubicBezTo>
                  <a:cubicBezTo>
                    <a:pt x="3148" y="3371"/>
                    <a:pt x="3174" y="3424"/>
                    <a:pt x="3174" y="3450"/>
                  </a:cubicBezTo>
                  <a:lnTo>
                    <a:pt x="3200" y="3509"/>
                  </a:lnTo>
                  <a:lnTo>
                    <a:pt x="3227" y="3562"/>
                  </a:lnTo>
                  <a:lnTo>
                    <a:pt x="3227" y="3614"/>
                  </a:lnTo>
                  <a:lnTo>
                    <a:pt x="3253" y="3641"/>
                  </a:lnTo>
                  <a:lnTo>
                    <a:pt x="3253" y="3673"/>
                  </a:lnTo>
                  <a:cubicBezTo>
                    <a:pt x="3253" y="3700"/>
                    <a:pt x="3286" y="3752"/>
                    <a:pt x="3286" y="3779"/>
                  </a:cubicBezTo>
                  <a:lnTo>
                    <a:pt x="3286" y="3805"/>
                  </a:lnTo>
                  <a:lnTo>
                    <a:pt x="3253" y="3779"/>
                  </a:lnTo>
                  <a:cubicBezTo>
                    <a:pt x="3253" y="3752"/>
                    <a:pt x="3227" y="3726"/>
                    <a:pt x="3227" y="3700"/>
                  </a:cubicBezTo>
                  <a:lnTo>
                    <a:pt x="3227" y="3673"/>
                  </a:lnTo>
                  <a:lnTo>
                    <a:pt x="3200" y="3641"/>
                  </a:lnTo>
                  <a:lnTo>
                    <a:pt x="3174" y="3588"/>
                  </a:lnTo>
                  <a:lnTo>
                    <a:pt x="3174" y="3509"/>
                  </a:lnTo>
                  <a:lnTo>
                    <a:pt x="3148" y="3450"/>
                  </a:lnTo>
                  <a:cubicBezTo>
                    <a:pt x="3148" y="3424"/>
                    <a:pt x="3148" y="3398"/>
                    <a:pt x="3122" y="3371"/>
                  </a:cubicBezTo>
                  <a:lnTo>
                    <a:pt x="3122" y="3312"/>
                  </a:lnTo>
                  <a:close/>
                  <a:moveTo>
                    <a:pt x="1531" y="3805"/>
                  </a:moveTo>
                  <a:lnTo>
                    <a:pt x="1505" y="3838"/>
                  </a:lnTo>
                  <a:cubicBezTo>
                    <a:pt x="1505" y="3838"/>
                    <a:pt x="1505" y="3805"/>
                    <a:pt x="1531" y="3805"/>
                  </a:cubicBezTo>
                  <a:close/>
                  <a:moveTo>
                    <a:pt x="3476" y="3399"/>
                  </a:moveTo>
                  <a:cubicBezTo>
                    <a:pt x="3478" y="3424"/>
                    <a:pt x="3503" y="3424"/>
                    <a:pt x="3503" y="3424"/>
                  </a:cubicBezTo>
                  <a:cubicBezTo>
                    <a:pt x="3529" y="3450"/>
                    <a:pt x="3582" y="3476"/>
                    <a:pt x="3614" y="3509"/>
                  </a:cubicBezTo>
                  <a:lnTo>
                    <a:pt x="3641" y="3562"/>
                  </a:lnTo>
                  <a:lnTo>
                    <a:pt x="3693" y="3614"/>
                  </a:lnTo>
                  <a:lnTo>
                    <a:pt x="3746" y="3673"/>
                  </a:lnTo>
                  <a:cubicBezTo>
                    <a:pt x="3746" y="3700"/>
                    <a:pt x="3746" y="3700"/>
                    <a:pt x="3779" y="3726"/>
                  </a:cubicBezTo>
                  <a:cubicBezTo>
                    <a:pt x="3805" y="3779"/>
                    <a:pt x="3831" y="3805"/>
                    <a:pt x="3858" y="3838"/>
                  </a:cubicBezTo>
                  <a:lnTo>
                    <a:pt x="3858" y="3890"/>
                  </a:lnTo>
                  <a:cubicBezTo>
                    <a:pt x="3858" y="3864"/>
                    <a:pt x="3858" y="3864"/>
                    <a:pt x="3831" y="3838"/>
                  </a:cubicBezTo>
                  <a:cubicBezTo>
                    <a:pt x="3805" y="3805"/>
                    <a:pt x="3779" y="3779"/>
                    <a:pt x="3746" y="3752"/>
                  </a:cubicBezTo>
                  <a:lnTo>
                    <a:pt x="3746" y="3726"/>
                  </a:lnTo>
                  <a:cubicBezTo>
                    <a:pt x="3720" y="3726"/>
                    <a:pt x="3720" y="3726"/>
                    <a:pt x="3720" y="3700"/>
                  </a:cubicBezTo>
                  <a:lnTo>
                    <a:pt x="3667" y="3641"/>
                  </a:lnTo>
                  <a:lnTo>
                    <a:pt x="3614" y="3588"/>
                  </a:lnTo>
                  <a:lnTo>
                    <a:pt x="3582" y="3536"/>
                  </a:lnTo>
                  <a:cubicBezTo>
                    <a:pt x="3555" y="3509"/>
                    <a:pt x="3529" y="3476"/>
                    <a:pt x="3503" y="3450"/>
                  </a:cubicBezTo>
                  <a:cubicBezTo>
                    <a:pt x="3503" y="3424"/>
                    <a:pt x="3478" y="3424"/>
                    <a:pt x="3476" y="3399"/>
                  </a:cubicBezTo>
                  <a:close/>
                  <a:moveTo>
                    <a:pt x="2103" y="3476"/>
                  </a:moveTo>
                  <a:lnTo>
                    <a:pt x="2103" y="3588"/>
                  </a:lnTo>
                  <a:lnTo>
                    <a:pt x="2103" y="3641"/>
                  </a:lnTo>
                  <a:lnTo>
                    <a:pt x="2103" y="3700"/>
                  </a:lnTo>
                  <a:lnTo>
                    <a:pt x="2077" y="3752"/>
                  </a:lnTo>
                  <a:lnTo>
                    <a:pt x="2077" y="3805"/>
                  </a:lnTo>
                  <a:cubicBezTo>
                    <a:pt x="2050" y="3864"/>
                    <a:pt x="2050" y="3890"/>
                    <a:pt x="2050" y="3917"/>
                  </a:cubicBezTo>
                  <a:cubicBezTo>
                    <a:pt x="2050" y="3943"/>
                    <a:pt x="2024" y="3943"/>
                    <a:pt x="2024" y="3943"/>
                  </a:cubicBezTo>
                  <a:lnTo>
                    <a:pt x="2024" y="3917"/>
                  </a:lnTo>
                  <a:lnTo>
                    <a:pt x="2024" y="3805"/>
                  </a:lnTo>
                  <a:lnTo>
                    <a:pt x="2024" y="3779"/>
                  </a:lnTo>
                  <a:cubicBezTo>
                    <a:pt x="2050" y="3779"/>
                    <a:pt x="2050" y="3752"/>
                    <a:pt x="2050" y="3752"/>
                  </a:cubicBezTo>
                  <a:lnTo>
                    <a:pt x="2050" y="3700"/>
                  </a:lnTo>
                  <a:lnTo>
                    <a:pt x="2050" y="3641"/>
                  </a:lnTo>
                  <a:lnTo>
                    <a:pt x="2077" y="3588"/>
                  </a:lnTo>
                  <a:cubicBezTo>
                    <a:pt x="2077" y="3536"/>
                    <a:pt x="2077" y="3509"/>
                    <a:pt x="2103" y="3476"/>
                  </a:cubicBezTo>
                  <a:close/>
                  <a:moveTo>
                    <a:pt x="625" y="2524"/>
                  </a:moveTo>
                  <a:lnTo>
                    <a:pt x="625" y="2524"/>
                  </a:lnTo>
                  <a:cubicBezTo>
                    <a:pt x="657" y="2576"/>
                    <a:pt x="684" y="2602"/>
                    <a:pt x="710" y="2655"/>
                  </a:cubicBezTo>
                  <a:cubicBezTo>
                    <a:pt x="710" y="2714"/>
                    <a:pt x="736" y="2740"/>
                    <a:pt x="736" y="2793"/>
                  </a:cubicBezTo>
                  <a:lnTo>
                    <a:pt x="736" y="2878"/>
                  </a:lnTo>
                  <a:lnTo>
                    <a:pt x="736" y="2957"/>
                  </a:lnTo>
                  <a:cubicBezTo>
                    <a:pt x="736" y="3016"/>
                    <a:pt x="736" y="3069"/>
                    <a:pt x="710" y="3122"/>
                  </a:cubicBezTo>
                  <a:cubicBezTo>
                    <a:pt x="710" y="3148"/>
                    <a:pt x="684" y="3207"/>
                    <a:pt x="684" y="3286"/>
                  </a:cubicBezTo>
                  <a:cubicBezTo>
                    <a:pt x="657" y="3345"/>
                    <a:pt x="657" y="3398"/>
                    <a:pt x="624" y="3424"/>
                  </a:cubicBezTo>
                  <a:lnTo>
                    <a:pt x="572" y="3588"/>
                  </a:lnTo>
                  <a:cubicBezTo>
                    <a:pt x="546" y="3700"/>
                    <a:pt x="519" y="3779"/>
                    <a:pt x="493" y="3864"/>
                  </a:cubicBezTo>
                  <a:lnTo>
                    <a:pt x="493" y="3917"/>
                  </a:lnTo>
                  <a:cubicBezTo>
                    <a:pt x="493" y="3943"/>
                    <a:pt x="493" y="3943"/>
                    <a:pt x="460" y="3969"/>
                  </a:cubicBezTo>
                  <a:lnTo>
                    <a:pt x="460" y="3943"/>
                  </a:lnTo>
                  <a:lnTo>
                    <a:pt x="460" y="3864"/>
                  </a:lnTo>
                  <a:cubicBezTo>
                    <a:pt x="460" y="3779"/>
                    <a:pt x="493" y="3673"/>
                    <a:pt x="519" y="3562"/>
                  </a:cubicBezTo>
                  <a:lnTo>
                    <a:pt x="519" y="3536"/>
                  </a:lnTo>
                  <a:cubicBezTo>
                    <a:pt x="546" y="3509"/>
                    <a:pt x="546" y="3450"/>
                    <a:pt x="572" y="3424"/>
                  </a:cubicBezTo>
                  <a:cubicBezTo>
                    <a:pt x="572" y="3371"/>
                    <a:pt x="598" y="3312"/>
                    <a:pt x="598" y="3260"/>
                  </a:cubicBezTo>
                  <a:cubicBezTo>
                    <a:pt x="624" y="3207"/>
                    <a:pt x="657" y="3148"/>
                    <a:pt x="657" y="3095"/>
                  </a:cubicBezTo>
                  <a:cubicBezTo>
                    <a:pt x="657" y="3043"/>
                    <a:pt x="684" y="2984"/>
                    <a:pt x="684" y="2957"/>
                  </a:cubicBezTo>
                  <a:lnTo>
                    <a:pt x="684" y="2905"/>
                  </a:lnTo>
                  <a:lnTo>
                    <a:pt x="684" y="2878"/>
                  </a:lnTo>
                  <a:lnTo>
                    <a:pt x="684" y="2793"/>
                  </a:lnTo>
                  <a:lnTo>
                    <a:pt x="684" y="2688"/>
                  </a:lnTo>
                  <a:cubicBezTo>
                    <a:pt x="657" y="2629"/>
                    <a:pt x="657" y="2576"/>
                    <a:pt x="625" y="2524"/>
                  </a:cubicBezTo>
                  <a:close/>
                  <a:moveTo>
                    <a:pt x="1912" y="3562"/>
                  </a:moveTo>
                  <a:lnTo>
                    <a:pt x="1912" y="3588"/>
                  </a:lnTo>
                  <a:lnTo>
                    <a:pt x="1912" y="3673"/>
                  </a:lnTo>
                  <a:lnTo>
                    <a:pt x="1912" y="3726"/>
                  </a:lnTo>
                  <a:lnTo>
                    <a:pt x="1886" y="3779"/>
                  </a:lnTo>
                  <a:lnTo>
                    <a:pt x="1886" y="3838"/>
                  </a:lnTo>
                  <a:lnTo>
                    <a:pt x="1860" y="3864"/>
                  </a:lnTo>
                  <a:lnTo>
                    <a:pt x="1860" y="3890"/>
                  </a:lnTo>
                  <a:cubicBezTo>
                    <a:pt x="1860" y="3917"/>
                    <a:pt x="1834" y="3943"/>
                    <a:pt x="1834" y="3969"/>
                  </a:cubicBezTo>
                  <a:cubicBezTo>
                    <a:pt x="1834" y="4002"/>
                    <a:pt x="1834" y="4002"/>
                    <a:pt x="1807" y="4002"/>
                  </a:cubicBezTo>
                  <a:lnTo>
                    <a:pt x="1807" y="3969"/>
                  </a:lnTo>
                  <a:cubicBezTo>
                    <a:pt x="1807" y="3943"/>
                    <a:pt x="1834" y="3917"/>
                    <a:pt x="1834" y="3890"/>
                  </a:cubicBezTo>
                  <a:lnTo>
                    <a:pt x="1834" y="3864"/>
                  </a:lnTo>
                  <a:lnTo>
                    <a:pt x="1834" y="3838"/>
                  </a:lnTo>
                  <a:lnTo>
                    <a:pt x="1860" y="3779"/>
                  </a:lnTo>
                  <a:lnTo>
                    <a:pt x="1860" y="3726"/>
                  </a:lnTo>
                  <a:lnTo>
                    <a:pt x="1886" y="3673"/>
                  </a:lnTo>
                  <a:cubicBezTo>
                    <a:pt x="1886" y="3641"/>
                    <a:pt x="1886" y="3588"/>
                    <a:pt x="1912" y="3562"/>
                  </a:cubicBezTo>
                  <a:close/>
                  <a:moveTo>
                    <a:pt x="789" y="3476"/>
                  </a:moveTo>
                  <a:cubicBezTo>
                    <a:pt x="762" y="3509"/>
                    <a:pt x="762" y="3509"/>
                    <a:pt x="762" y="3536"/>
                  </a:cubicBezTo>
                  <a:cubicBezTo>
                    <a:pt x="762" y="3588"/>
                    <a:pt x="736" y="3614"/>
                    <a:pt x="736" y="3673"/>
                  </a:cubicBezTo>
                  <a:lnTo>
                    <a:pt x="736" y="3700"/>
                  </a:lnTo>
                  <a:cubicBezTo>
                    <a:pt x="710" y="3700"/>
                    <a:pt x="710" y="3700"/>
                    <a:pt x="710" y="3726"/>
                  </a:cubicBezTo>
                  <a:lnTo>
                    <a:pt x="684" y="3779"/>
                  </a:lnTo>
                  <a:lnTo>
                    <a:pt x="684" y="3864"/>
                  </a:lnTo>
                  <a:lnTo>
                    <a:pt x="657" y="3917"/>
                  </a:lnTo>
                  <a:cubicBezTo>
                    <a:pt x="624" y="3969"/>
                    <a:pt x="624" y="4002"/>
                    <a:pt x="598" y="4055"/>
                  </a:cubicBezTo>
                  <a:cubicBezTo>
                    <a:pt x="598" y="4055"/>
                    <a:pt x="598" y="4081"/>
                    <a:pt x="572" y="4081"/>
                  </a:cubicBezTo>
                  <a:lnTo>
                    <a:pt x="572" y="4028"/>
                  </a:lnTo>
                  <a:cubicBezTo>
                    <a:pt x="572" y="4002"/>
                    <a:pt x="572" y="3969"/>
                    <a:pt x="598" y="3917"/>
                  </a:cubicBezTo>
                  <a:lnTo>
                    <a:pt x="598" y="3838"/>
                  </a:lnTo>
                  <a:lnTo>
                    <a:pt x="624" y="3779"/>
                  </a:lnTo>
                  <a:lnTo>
                    <a:pt x="657" y="3700"/>
                  </a:lnTo>
                  <a:cubicBezTo>
                    <a:pt x="657" y="3700"/>
                    <a:pt x="657" y="3673"/>
                    <a:pt x="684" y="3673"/>
                  </a:cubicBezTo>
                  <a:lnTo>
                    <a:pt x="684" y="3641"/>
                  </a:lnTo>
                  <a:cubicBezTo>
                    <a:pt x="710" y="3588"/>
                    <a:pt x="710" y="3562"/>
                    <a:pt x="736" y="3536"/>
                  </a:cubicBezTo>
                  <a:cubicBezTo>
                    <a:pt x="762" y="3509"/>
                    <a:pt x="762" y="3476"/>
                    <a:pt x="789" y="3476"/>
                  </a:cubicBezTo>
                  <a:close/>
                  <a:moveTo>
                    <a:pt x="3831" y="3562"/>
                  </a:moveTo>
                  <a:lnTo>
                    <a:pt x="3943" y="3673"/>
                  </a:lnTo>
                  <a:cubicBezTo>
                    <a:pt x="3969" y="3700"/>
                    <a:pt x="3969" y="3726"/>
                    <a:pt x="3995" y="3752"/>
                  </a:cubicBezTo>
                  <a:cubicBezTo>
                    <a:pt x="3995" y="3752"/>
                    <a:pt x="4022" y="3779"/>
                    <a:pt x="4022" y="3805"/>
                  </a:cubicBezTo>
                  <a:lnTo>
                    <a:pt x="4048" y="3805"/>
                  </a:lnTo>
                  <a:lnTo>
                    <a:pt x="4107" y="3890"/>
                  </a:lnTo>
                  <a:cubicBezTo>
                    <a:pt x="4107" y="3917"/>
                    <a:pt x="4107" y="3917"/>
                    <a:pt x="4133" y="3943"/>
                  </a:cubicBezTo>
                  <a:lnTo>
                    <a:pt x="4133" y="3969"/>
                  </a:lnTo>
                  <a:lnTo>
                    <a:pt x="4212" y="4107"/>
                  </a:lnTo>
                  <a:lnTo>
                    <a:pt x="4107" y="4002"/>
                  </a:lnTo>
                  <a:lnTo>
                    <a:pt x="4107" y="3969"/>
                  </a:lnTo>
                  <a:cubicBezTo>
                    <a:pt x="4074" y="3943"/>
                    <a:pt x="4074" y="3943"/>
                    <a:pt x="4048" y="3917"/>
                  </a:cubicBezTo>
                  <a:lnTo>
                    <a:pt x="4022" y="3838"/>
                  </a:lnTo>
                  <a:lnTo>
                    <a:pt x="3995" y="3805"/>
                  </a:lnTo>
                  <a:cubicBezTo>
                    <a:pt x="3995" y="3805"/>
                    <a:pt x="3969" y="3779"/>
                    <a:pt x="3969" y="3752"/>
                  </a:cubicBezTo>
                  <a:cubicBezTo>
                    <a:pt x="3943" y="3752"/>
                    <a:pt x="3943" y="3726"/>
                    <a:pt x="3910" y="3700"/>
                  </a:cubicBezTo>
                  <a:cubicBezTo>
                    <a:pt x="3884" y="3641"/>
                    <a:pt x="3858" y="3588"/>
                    <a:pt x="3831" y="3562"/>
                  </a:cubicBezTo>
                  <a:close/>
                  <a:moveTo>
                    <a:pt x="6407" y="3752"/>
                  </a:moveTo>
                  <a:lnTo>
                    <a:pt x="6433" y="3779"/>
                  </a:lnTo>
                  <a:lnTo>
                    <a:pt x="6486" y="3838"/>
                  </a:lnTo>
                  <a:lnTo>
                    <a:pt x="6486" y="3864"/>
                  </a:lnTo>
                  <a:lnTo>
                    <a:pt x="6512" y="3890"/>
                  </a:lnTo>
                  <a:lnTo>
                    <a:pt x="6512" y="3917"/>
                  </a:lnTo>
                  <a:lnTo>
                    <a:pt x="6539" y="3943"/>
                  </a:lnTo>
                  <a:lnTo>
                    <a:pt x="6539" y="3969"/>
                  </a:lnTo>
                  <a:lnTo>
                    <a:pt x="6539" y="4002"/>
                  </a:lnTo>
                  <a:lnTo>
                    <a:pt x="6539" y="4081"/>
                  </a:lnTo>
                  <a:lnTo>
                    <a:pt x="6539" y="4107"/>
                  </a:lnTo>
                  <a:lnTo>
                    <a:pt x="6512" y="4081"/>
                  </a:lnTo>
                  <a:cubicBezTo>
                    <a:pt x="6512" y="4055"/>
                    <a:pt x="6486" y="4028"/>
                    <a:pt x="6486" y="4002"/>
                  </a:cubicBezTo>
                  <a:cubicBezTo>
                    <a:pt x="6486" y="4002"/>
                    <a:pt x="6486" y="3969"/>
                    <a:pt x="6460" y="3969"/>
                  </a:cubicBezTo>
                  <a:lnTo>
                    <a:pt x="6460" y="3943"/>
                  </a:lnTo>
                  <a:lnTo>
                    <a:pt x="6460" y="3917"/>
                  </a:lnTo>
                  <a:cubicBezTo>
                    <a:pt x="6460" y="3917"/>
                    <a:pt x="6433" y="3917"/>
                    <a:pt x="6433" y="3890"/>
                  </a:cubicBezTo>
                  <a:lnTo>
                    <a:pt x="6433" y="3864"/>
                  </a:lnTo>
                  <a:cubicBezTo>
                    <a:pt x="6407" y="3838"/>
                    <a:pt x="6407" y="3805"/>
                    <a:pt x="6407" y="3779"/>
                  </a:cubicBezTo>
                  <a:lnTo>
                    <a:pt x="6407" y="3752"/>
                  </a:lnTo>
                  <a:close/>
                  <a:moveTo>
                    <a:pt x="1774" y="3588"/>
                  </a:moveTo>
                  <a:cubicBezTo>
                    <a:pt x="1774" y="3614"/>
                    <a:pt x="1748" y="3673"/>
                    <a:pt x="1748" y="3700"/>
                  </a:cubicBezTo>
                  <a:lnTo>
                    <a:pt x="1722" y="3779"/>
                  </a:lnTo>
                  <a:lnTo>
                    <a:pt x="1722" y="3838"/>
                  </a:lnTo>
                  <a:lnTo>
                    <a:pt x="1696" y="3890"/>
                  </a:lnTo>
                  <a:cubicBezTo>
                    <a:pt x="1696" y="3917"/>
                    <a:pt x="1696" y="3943"/>
                    <a:pt x="1669" y="3943"/>
                  </a:cubicBezTo>
                  <a:lnTo>
                    <a:pt x="1669" y="3969"/>
                  </a:lnTo>
                  <a:cubicBezTo>
                    <a:pt x="1669" y="4002"/>
                    <a:pt x="1643" y="4055"/>
                    <a:pt x="1643" y="4081"/>
                  </a:cubicBezTo>
                  <a:cubicBezTo>
                    <a:pt x="1610" y="4107"/>
                    <a:pt x="1610" y="4107"/>
                    <a:pt x="1610" y="4133"/>
                  </a:cubicBezTo>
                  <a:lnTo>
                    <a:pt x="1610" y="4081"/>
                  </a:lnTo>
                  <a:cubicBezTo>
                    <a:pt x="1610" y="4055"/>
                    <a:pt x="1643" y="4002"/>
                    <a:pt x="1643" y="3969"/>
                  </a:cubicBezTo>
                  <a:lnTo>
                    <a:pt x="1643" y="3943"/>
                  </a:lnTo>
                  <a:lnTo>
                    <a:pt x="1643" y="3890"/>
                  </a:lnTo>
                  <a:lnTo>
                    <a:pt x="1669" y="3838"/>
                  </a:lnTo>
                  <a:lnTo>
                    <a:pt x="1696" y="3752"/>
                  </a:lnTo>
                  <a:lnTo>
                    <a:pt x="1722" y="3700"/>
                  </a:lnTo>
                  <a:cubicBezTo>
                    <a:pt x="1722" y="3641"/>
                    <a:pt x="1748" y="3614"/>
                    <a:pt x="1774" y="3588"/>
                  </a:cubicBezTo>
                  <a:close/>
                  <a:moveTo>
                    <a:pt x="3312" y="4055"/>
                  </a:moveTo>
                  <a:cubicBezTo>
                    <a:pt x="3312" y="4081"/>
                    <a:pt x="3338" y="4081"/>
                    <a:pt x="3338" y="4081"/>
                  </a:cubicBezTo>
                  <a:cubicBezTo>
                    <a:pt x="3450" y="4081"/>
                    <a:pt x="3503" y="4107"/>
                    <a:pt x="3582" y="4107"/>
                  </a:cubicBezTo>
                  <a:cubicBezTo>
                    <a:pt x="3614" y="4133"/>
                    <a:pt x="3667" y="4133"/>
                    <a:pt x="3693" y="4166"/>
                  </a:cubicBezTo>
                  <a:lnTo>
                    <a:pt x="3641" y="4166"/>
                  </a:lnTo>
                  <a:lnTo>
                    <a:pt x="3555" y="4133"/>
                  </a:lnTo>
                  <a:lnTo>
                    <a:pt x="3338" y="4133"/>
                  </a:lnTo>
                  <a:lnTo>
                    <a:pt x="3200" y="4107"/>
                  </a:lnTo>
                  <a:lnTo>
                    <a:pt x="2846" y="4107"/>
                  </a:lnTo>
                  <a:lnTo>
                    <a:pt x="2819" y="4133"/>
                  </a:lnTo>
                  <a:lnTo>
                    <a:pt x="2464" y="4133"/>
                  </a:lnTo>
                  <a:cubicBezTo>
                    <a:pt x="2491" y="4133"/>
                    <a:pt x="2543" y="4133"/>
                    <a:pt x="2570" y="4107"/>
                  </a:cubicBezTo>
                  <a:cubicBezTo>
                    <a:pt x="2655" y="4081"/>
                    <a:pt x="2734" y="4081"/>
                    <a:pt x="2819" y="4055"/>
                  </a:cubicBezTo>
                  <a:close/>
                  <a:moveTo>
                    <a:pt x="4212" y="4107"/>
                  </a:moveTo>
                  <a:lnTo>
                    <a:pt x="4212" y="4107"/>
                  </a:lnTo>
                  <a:cubicBezTo>
                    <a:pt x="4239" y="4133"/>
                    <a:pt x="4239" y="4133"/>
                    <a:pt x="4239" y="4166"/>
                  </a:cubicBezTo>
                  <a:cubicBezTo>
                    <a:pt x="4239" y="4133"/>
                    <a:pt x="4212" y="4133"/>
                    <a:pt x="4212" y="4107"/>
                  </a:cubicBezTo>
                  <a:close/>
                  <a:moveTo>
                    <a:pt x="4133" y="3700"/>
                  </a:moveTo>
                  <a:cubicBezTo>
                    <a:pt x="4186" y="3726"/>
                    <a:pt x="4212" y="3752"/>
                    <a:pt x="4239" y="3805"/>
                  </a:cubicBezTo>
                  <a:lnTo>
                    <a:pt x="4239" y="3838"/>
                  </a:lnTo>
                  <a:cubicBezTo>
                    <a:pt x="4271" y="3838"/>
                    <a:pt x="4271" y="3864"/>
                    <a:pt x="4298" y="3864"/>
                  </a:cubicBezTo>
                  <a:cubicBezTo>
                    <a:pt x="4298" y="3890"/>
                    <a:pt x="4324" y="3917"/>
                    <a:pt x="4324" y="3917"/>
                  </a:cubicBezTo>
                  <a:lnTo>
                    <a:pt x="4324" y="3943"/>
                  </a:lnTo>
                  <a:lnTo>
                    <a:pt x="4350" y="3969"/>
                  </a:lnTo>
                  <a:cubicBezTo>
                    <a:pt x="4350" y="3969"/>
                    <a:pt x="4377" y="4002"/>
                    <a:pt x="4377" y="4028"/>
                  </a:cubicBezTo>
                  <a:cubicBezTo>
                    <a:pt x="4377" y="4028"/>
                    <a:pt x="4403" y="4055"/>
                    <a:pt x="4403" y="4081"/>
                  </a:cubicBezTo>
                  <a:cubicBezTo>
                    <a:pt x="4436" y="4133"/>
                    <a:pt x="4462" y="4193"/>
                    <a:pt x="4462" y="4219"/>
                  </a:cubicBezTo>
                  <a:cubicBezTo>
                    <a:pt x="4462" y="4236"/>
                    <a:pt x="4473" y="4253"/>
                    <a:pt x="4481" y="4271"/>
                  </a:cubicBezTo>
                  <a:lnTo>
                    <a:pt x="4481" y="4271"/>
                  </a:lnTo>
                  <a:cubicBezTo>
                    <a:pt x="4462" y="4266"/>
                    <a:pt x="4462" y="4245"/>
                    <a:pt x="4462" y="4245"/>
                  </a:cubicBezTo>
                  <a:lnTo>
                    <a:pt x="4377" y="4107"/>
                  </a:lnTo>
                  <a:lnTo>
                    <a:pt x="4350" y="4055"/>
                  </a:lnTo>
                  <a:cubicBezTo>
                    <a:pt x="4324" y="4028"/>
                    <a:pt x="4324" y="4002"/>
                    <a:pt x="4298" y="4002"/>
                  </a:cubicBezTo>
                  <a:lnTo>
                    <a:pt x="4298" y="3943"/>
                  </a:lnTo>
                  <a:cubicBezTo>
                    <a:pt x="4271" y="3943"/>
                    <a:pt x="4271" y="3917"/>
                    <a:pt x="4239" y="3890"/>
                  </a:cubicBezTo>
                  <a:cubicBezTo>
                    <a:pt x="4239" y="3890"/>
                    <a:pt x="4239" y="3864"/>
                    <a:pt x="4212" y="3838"/>
                  </a:cubicBezTo>
                  <a:lnTo>
                    <a:pt x="4133" y="3700"/>
                  </a:lnTo>
                  <a:close/>
                  <a:moveTo>
                    <a:pt x="1505" y="3838"/>
                  </a:moveTo>
                  <a:lnTo>
                    <a:pt x="1479" y="3969"/>
                  </a:lnTo>
                  <a:lnTo>
                    <a:pt x="1393" y="4166"/>
                  </a:lnTo>
                  <a:lnTo>
                    <a:pt x="1314" y="4357"/>
                  </a:lnTo>
                  <a:cubicBezTo>
                    <a:pt x="1314" y="4331"/>
                    <a:pt x="1314" y="4271"/>
                    <a:pt x="1341" y="4245"/>
                  </a:cubicBezTo>
                  <a:lnTo>
                    <a:pt x="1341" y="4219"/>
                  </a:lnTo>
                  <a:lnTo>
                    <a:pt x="1341" y="4166"/>
                  </a:lnTo>
                  <a:lnTo>
                    <a:pt x="1367" y="4081"/>
                  </a:lnTo>
                  <a:lnTo>
                    <a:pt x="1393" y="4028"/>
                  </a:lnTo>
                  <a:lnTo>
                    <a:pt x="1420" y="3943"/>
                  </a:lnTo>
                  <a:cubicBezTo>
                    <a:pt x="1446" y="3917"/>
                    <a:pt x="1479" y="3864"/>
                    <a:pt x="1505" y="3838"/>
                  </a:cubicBezTo>
                  <a:close/>
                  <a:moveTo>
                    <a:pt x="6322" y="4055"/>
                  </a:moveTo>
                  <a:cubicBezTo>
                    <a:pt x="6348" y="4055"/>
                    <a:pt x="6348" y="4081"/>
                    <a:pt x="6348" y="4081"/>
                  </a:cubicBezTo>
                  <a:cubicBezTo>
                    <a:pt x="6374" y="4107"/>
                    <a:pt x="6407" y="4107"/>
                    <a:pt x="6407" y="4133"/>
                  </a:cubicBezTo>
                  <a:lnTo>
                    <a:pt x="6433" y="4166"/>
                  </a:lnTo>
                  <a:lnTo>
                    <a:pt x="6433" y="4219"/>
                  </a:lnTo>
                  <a:lnTo>
                    <a:pt x="6460" y="4245"/>
                  </a:lnTo>
                  <a:lnTo>
                    <a:pt x="6460" y="4271"/>
                  </a:lnTo>
                  <a:cubicBezTo>
                    <a:pt x="6486" y="4298"/>
                    <a:pt x="6486" y="4331"/>
                    <a:pt x="6486" y="4357"/>
                  </a:cubicBezTo>
                  <a:lnTo>
                    <a:pt x="6486" y="4383"/>
                  </a:lnTo>
                  <a:cubicBezTo>
                    <a:pt x="6460" y="4383"/>
                    <a:pt x="6460" y="4383"/>
                    <a:pt x="6460" y="4357"/>
                  </a:cubicBezTo>
                  <a:cubicBezTo>
                    <a:pt x="6433" y="4357"/>
                    <a:pt x="6433" y="4331"/>
                    <a:pt x="6433" y="4298"/>
                  </a:cubicBezTo>
                  <a:lnTo>
                    <a:pt x="6407" y="4298"/>
                  </a:lnTo>
                  <a:lnTo>
                    <a:pt x="6407" y="4271"/>
                  </a:lnTo>
                  <a:lnTo>
                    <a:pt x="6374" y="4245"/>
                  </a:lnTo>
                  <a:lnTo>
                    <a:pt x="6374" y="4193"/>
                  </a:lnTo>
                  <a:lnTo>
                    <a:pt x="6348" y="4166"/>
                  </a:lnTo>
                  <a:cubicBezTo>
                    <a:pt x="6348" y="4133"/>
                    <a:pt x="6348" y="4107"/>
                    <a:pt x="6322" y="4107"/>
                  </a:cubicBezTo>
                  <a:lnTo>
                    <a:pt x="6322" y="4055"/>
                  </a:lnTo>
                  <a:close/>
                  <a:moveTo>
                    <a:pt x="4462" y="3943"/>
                  </a:moveTo>
                  <a:lnTo>
                    <a:pt x="4488" y="3969"/>
                  </a:lnTo>
                  <a:cubicBezTo>
                    <a:pt x="4515" y="4002"/>
                    <a:pt x="4541" y="4028"/>
                    <a:pt x="4567" y="4081"/>
                  </a:cubicBezTo>
                  <a:lnTo>
                    <a:pt x="4600" y="4133"/>
                  </a:lnTo>
                  <a:lnTo>
                    <a:pt x="4653" y="4193"/>
                  </a:lnTo>
                  <a:lnTo>
                    <a:pt x="4679" y="4245"/>
                  </a:lnTo>
                  <a:lnTo>
                    <a:pt x="4679" y="4271"/>
                  </a:lnTo>
                  <a:lnTo>
                    <a:pt x="4705" y="4298"/>
                  </a:lnTo>
                  <a:cubicBezTo>
                    <a:pt x="4705" y="4331"/>
                    <a:pt x="4731" y="4383"/>
                    <a:pt x="4731" y="4409"/>
                  </a:cubicBezTo>
                  <a:lnTo>
                    <a:pt x="4731" y="4436"/>
                  </a:lnTo>
                  <a:lnTo>
                    <a:pt x="4705" y="4409"/>
                  </a:lnTo>
                  <a:lnTo>
                    <a:pt x="4653" y="4298"/>
                  </a:lnTo>
                  <a:lnTo>
                    <a:pt x="4600" y="4193"/>
                  </a:lnTo>
                  <a:lnTo>
                    <a:pt x="4541" y="4081"/>
                  </a:lnTo>
                  <a:lnTo>
                    <a:pt x="4488" y="4002"/>
                  </a:lnTo>
                  <a:lnTo>
                    <a:pt x="4462" y="3943"/>
                  </a:lnTo>
                  <a:close/>
                  <a:moveTo>
                    <a:pt x="1393" y="3805"/>
                  </a:moveTo>
                  <a:cubicBezTo>
                    <a:pt x="1393" y="3805"/>
                    <a:pt x="1367" y="3838"/>
                    <a:pt x="1367" y="3864"/>
                  </a:cubicBezTo>
                  <a:cubicBezTo>
                    <a:pt x="1341" y="3890"/>
                    <a:pt x="1341" y="3917"/>
                    <a:pt x="1314" y="3969"/>
                  </a:cubicBezTo>
                  <a:lnTo>
                    <a:pt x="1282" y="4002"/>
                  </a:lnTo>
                  <a:cubicBezTo>
                    <a:pt x="1282" y="4028"/>
                    <a:pt x="1282" y="4028"/>
                    <a:pt x="1255" y="4055"/>
                  </a:cubicBezTo>
                  <a:cubicBezTo>
                    <a:pt x="1255" y="4081"/>
                    <a:pt x="1255" y="4081"/>
                    <a:pt x="1229" y="4107"/>
                  </a:cubicBezTo>
                  <a:lnTo>
                    <a:pt x="1229" y="4133"/>
                  </a:lnTo>
                  <a:cubicBezTo>
                    <a:pt x="1203" y="4166"/>
                    <a:pt x="1203" y="4193"/>
                    <a:pt x="1203" y="4193"/>
                  </a:cubicBezTo>
                  <a:lnTo>
                    <a:pt x="1176" y="4271"/>
                  </a:lnTo>
                  <a:lnTo>
                    <a:pt x="1150" y="4298"/>
                  </a:lnTo>
                  <a:cubicBezTo>
                    <a:pt x="1150" y="4331"/>
                    <a:pt x="1117" y="4357"/>
                    <a:pt x="1117" y="4409"/>
                  </a:cubicBezTo>
                  <a:cubicBezTo>
                    <a:pt x="1117" y="4409"/>
                    <a:pt x="1091" y="4436"/>
                    <a:pt x="1091" y="4462"/>
                  </a:cubicBezTo>
                  <a:lnTo>
                    <a:pt x="1091" y="4409"/>
                  </a:lnTo>
                  <a:cubicBezTo>
                    <a:pt x="1117" y="4357"/>
                    <a:pt x="1117" y="4298"/>
                    <a:pt x="1117" y="4245"/>
                  </a:cubicBezTo>
                  <a:lnTo>
                    <a:pt x="1150" y="4245"/>
                  </a:lnTo>
                  <a:lnTo>
                    <a:pt x="1150" y="4193"/>
                  </a:lnTo>
                  <a:cubicBezTo>
                    <a:pt x="1176" y="4166"/>
                    <a:pt x="1176" y="4133"/>
                    <a:pt x="1176" y="4133"/>
                  </a:cubicBezTo>
                  <a:lnTo>
                    <a:pt x="1203" y="4107"/>
                  </a:lnTo>
                  <a:lnTo>
                    <a:pt x="1203" y="4081"/>
                  </a:lnTo>
                  <a:cubicBezTo>
                    <a:pt x="1203" y="4081"/>
                    <a:pt x="1229" y="4055"/>
                    <a:pt x="1229" y="4028"/>
                  </a:cubicBezTo>
                  <a:cubicBezTo>
                    <a:pt x="1229" y="4002"/>
                    <a:pt x="1255" y="4002"/>
                    <a:pt x="1255" y="3969"/>
                  </a:cubicBezTo>
                  <a:cubicBezTo>
                    <a:pt x="1282" y="3917"/>
                    <a:pt x="1341" y="3890"/>
                    <a:pt x="1341" y="3864"/>
                  </a:cubicBezTo>
                  <a:cubicBezTo>
                    <a:pt x="1367" y="3838"/>
                    <a:pt x="1367" y="3805"/>
                    <a:pt x="1393" y="3805"/>
                  </a:cubicBezTo>
                  <a:close/>
                  <a:moveTo>
                    <a:pt x="1393" y="3616"/>
                  </a:moveTo>
                  <a:cubicBezTo>
                    <a:pt x="1392" y="3642"/>
                    <a:pt x="1366" y="3674"/>
                    <a:pt x="1341" y="3700"/>
                  </a:cubicBezTo>
                  <a:cubicBezTo>
                    <a:pt x="1314" y="3752"/>
                    <a:pt x="1255" y="3838"/>
                    <a:pt x="1229" y="3890"/>
                  </a:cubicBezTo>
                  <a:lnTo>
                    <a:pt x="1203" y="3917"/>
                  </a:lnTo>
                  <a:cubicBezTo>
                    <a:pt x="1203" y="3943"/>
                    <a:pt x="1176" y="3969"/>
                    <a:pt x="1176" y="4002"/>
                  </a:cubicBezTo>
                  <a:cubicBezTo>
                    <a:pt x="1150" y="4028"/>
                    <a:pt x="1117" y="4055"/>
                    <a:pt x="1117" y="4081"/>
                  </a:cubicBezTo>
                  <a:lnTo>
                    <a:pt x="1091" y="4107"/>
                  </a:lnTo>
                  <a:lnTo>
                    <a:pt x="1091" y="4133"/>
                  </a:lnTo>
                  <a:cubicBezTo>
                    <a:pt x="1065" y="4166"/>
                    <a:pt x="1065" y="4193"/>
                    <a:pt x="1065" y="4219"/>
                  </a:cubicBezTo>
                  <a:cubicBezTo>
                    <a:pt x="1038" y="4271"/>
                    <a:pt x="1012" y="4298"/>
                    <a:pt x="1012" y="4357"/>
                  </a:cubicBezTo>
                  <a:cubicBezTo>
                    <a:pt x="986" y="4409"/>
                    <a:pt x="953" y="4495"/>
                    <a:pt x="953" y="4574"/>
                  </a:cubicBezTo>
                  <a:cubicBezTo>
                    <a:pt x="927" y="4600"/>
                    <a:pt x="927" y="4626"/>
                    <a:pt x="927" y="4659"/>
                  </a:cubicBezTo>
                  <a:lnTo>
                    <a:pt x="927" y="4574"/>
                  </a:lnTo>
                  <a:cubicBezTo>
                    <a:pt x="927" y="4495"/>
                    <a:pt x="953" y="4436"/>
                    <a:pt x="986" y="4331"/>
                  </a:cubicBezTo>
                  <a:lnTo>
                    <a:pt x="986" y="4298"/>
                  </a:lnTo>
                  <a:cubicBezTo>
                    <a:pt x="986" y="4271"/>
                    <a:pt x="1012" y="4245"/>
                    <a:pt x="1012" y="4219"/>
                  </a:cubicBezTo>
                  <a:cubicBezTo>
                    <a:pt x="1012" y="4193"/>
                    <a:pt x="1038" y="4166"/>
                    <a:pt x="1038" y="4107"/>
                  </a:cubicBezTo>
                  <a:lnTo>
                    <a:pt x="1065" y="4081"/>
                  </a:lnTo>
                  <a:lnTo>
                    <a:pt x="1091" y="4055"/>
                  </a:lnTo>
                  <a:cubicBezTo>
                    <a:pt x="1091" y="4028"/>
                    <a:pt x="1117" y="4002"/>
                    <a:pt x="1117" y="3969"/>
                  </a:cubicBezTo>
                  <a:cubicBezTo>
                    <a:pt x="1150" y="3943"/>
                    <a:pt x="1176" y="3917"/>
                    <a:pt x="1176" y="3890"/>
                  </a:cubicBezTo>
                  <a:lnTo>
                    <a:pt x="1203" y="3864"/>
                  </a:lnTo>
                  <a:cubicBezTo>
                    <a:pt x="1255" y="3779"/>
                    <a:pt x="1282" y="3726"/>
                    <a:pt x="1341" y="3673"/>
                  </a:cubicBezTo>
                  <a:cubicBezTo>
                    <a:pt x="1366" y="3673"/>
                    <a:pt x="1392" y="3642"/>
                    <a:pt x="1393" y="3616"/>
                  </a:cubicBezTo>
                  <a:close/>
                  <a:moveTo>
                    <a:pt x="6210" y="4245"/>
                  </a:moveTo>
                  <a:cubicBezTo>
                    <a:pt x="6243" y="4271"/>
                    <a:pt x="6243" y="4271"/>
                    <a:pt x="6269" y="4298"/>
                  </a:cubicBezTo>
                  <a:cubicBezTo>
                    <a:pt x="6269" y="4331"/>
                    <a:pt x="6295" y="4357"/>
                    <a:pt x="6322" y="4383"/>
                  </a:cubicBezTo>
                  <a:cubicBezTo>
                    <a:pt x="6322" y="4409"/>
                    <a:pt x="6348" y="4409"/>
                    <a:pt x="6348" y="4436"/>
                  </a:cubicBezTo>
                  <a:lnTo>
                    <a:pt x="6374" y="4462"/>
                  </a:lnTo>
                  <a:lnTo>
                    <a:pt x="6374" y="4495"/>
                  </a:lnTo>
                  <a:cubicBezTo>
                    <a:pt x="6374" y="4521"/>
                    <a:pt x="6407" y="4547"/>
                    <a:pt x="6407" y="4547"/>
                  </a:cubicBezTo>
                  <a:lnTo>
                    <a:pt x="6407" y="4600"/>
                  </a:lnTo>
                  <a:cubicBezTo>
                    <a:pt x="6407" y="4659"/>
                    <a:pt x="6433" y="4685"/>
                    <a:pt x="6433" y="4712"/>
                  </a:cubicBezTo>
                  <a:lnTo>
                    <a:pt x="6433" y="4764"/>
                  </a:lnTo>
                  <a:lnTo>
                    <a:pt x="6407" y="4764"/>
                  </a:lnTo>
                  <a:lnTo>
                    <a:pt x="6407" y="4712"/>
                  </a:lnTo>
                  <a:cubicBezTo>
                    <a:pt x="6374" y="4685"/>
                    <a:pt x="6374" y="4659"/>
                    <a:pt x="6348" y="4626"/>
                  </a:cubicBezTo>
                  <a:lnTo>
                    <a:pt x="6348" y="4600"/>
                  </a:lnTo>
                  <a:cubicBezTo>
                    <a:pt x="6348" y="4600"/>
                    <a:pt x="6348" y="4574"/>
                    <a:pt x="6322" y="4574"/>
                  </a:cubicBezTo>
                  <a:lnTo>
                    <a:pt x="6322" y="4521"/>
                  </a:lnTo>
                  <a:lnTo>
                    <a:pt x="6295" y="4495"/>
                  </a:lnTo>
                  <a:lnTo>
                    <a:pt x="6295" y="4462"/>
                  </a:lnTo>
                  <a:cubicBezTo>
                    <a:pt x="6295" y="4436"/>
                    <a:pt x="6269" y="4436"/>
                    <a:pt x="6269" y="4409"/>
                  </a:cubicBezTo>
                  <a:cubicBezTo>
                    <a:pt x="6269" y="4383"/>
                    <a:pt x="6243" y="4331"/>
                    <a:pt x="6243" y="4298"/>
                  </a:cubicBezTo>
                  <a:lnTo>
                    <a:pt x="6210" y="4271"/>
                  </a:lnTo>
                  <a:lnTo>
                    <a:pt x="6210" y="4245"/>
                  </a:lnTo>
                  <a:close/>
                  <a:moveTo>
                    <a:pt x="4186" y="4436"/>
                  </a:moveTo>
                  <a:lnTo>
                    <a:pt x="4186" y="4436"/>
                  </a:lnTo>
                  <a:cubicBezTo>
                    <a:pt x="4187" y="4436"/>
                    <a:pt x="4213" y="4462"/>
                    <a:pt x="4239" y="4462"/>
                  </a:cubicBezTo>
                  <a:cubicBezTo>
                    <a:pt x="4298" y="4462"/>
                    <a:pt x="4324" y="4495"/>
                    <a:pt x="4377" y="4521"/>
                  </a:cubicBezTo>
                  <a:cubicBezTo>
                    <a:pt x="4403" y="4547"/>
                    <a:pt x="4403" y="4547"/>
                    <a:pt x="4436" y="4547"/>
                  </a:cubicBezTo>
                  <a:cubicBezTo>
                    <a:pt x="4462" y="4574"/>
                    <a:pt x="4462" y="4574"/>
                    <a:pt x="4488" y="4574"/>
                  </a:cubicBezTo>
                  <a:lnTo>
                    <a:pt x="4488" y="4600"/>
                  </a:lnTo>
                  <a:lnTo>
                    <a:pt x="4515" y="4600"/>
                  </a:lnTo>
                  <a:cubicBezTo>
                    <a:pt x="4541" y="4626"/>
                    <a:pt x="4541" y="4626"/>
                    <a:pt x="4567" y="4659"/>
                  </a:cubicBezTo>
                  <a:cubicBezTo>
                    <a:pt x="4567" y="4659"/>
                    <a:pt x="4600" y="4659"/>
                    <a:pt x="4600" y="4685"/>
                  </a:cubicBezTo>
                  <a:lnTo>
                    <a:pt x="4626" y="4685"/>
                  </a:lnTo>
                  <a:cubicBezTo>
                    <a:pt x="4653" y="4738"/>
                    <a:pt x="4679" y="4764"/>
                    <a:pt x="4705" y="4791"/>
                  </a:cubicBezTo>
                  <a:cubicBezTo>
                    <a:pt x="4731" y="4823"/>
                    <a:pt x="4731" y="4850"/>
                    <a:pt x="4731" y="4850"/>
                  </a:cubicBezTo>
                  <a:cubicBezTo>
                    <a:pt x="4705" y="4850"/>
                    <a:pt x="4705" y="4823"/>
                    <a:pt x="4679" y="4823"/>
                  </a:cubicBezTo>
                  <a:cubicBezTo>
                    <a:pt x="4653" y="4791"/>
                    <a:pt x="4626" y="4764"/>
                    <a:pt x="4567" y="4738"/>
                  </a:cubicBezTo>
                  <a:lnTo>
                    <a:pt x="4541" y="4712"/>
                  </a:lnTo>
                  <a:lnTo>
                    <a:pt x="4515" y="4685"/>
                  </a:lnTo>
                  <a:cubicBezTo>
                    <a:pt x="4515" y="4685"/>
                    <a:pt x="4488" y="4685"/>
                    <a:pt x="4488" y="4659"/>
                  </a:cubicBezTo>
                  <a:lnTo>
                    <a:pt x="4462" y="4659"/>
                  </a:lnTo>
                  <a:lnTo>
                    <a:pt x="4436" y="4626"/>
                  </a:lnTo>
                  <a:cubicBezTo>
                    <a:pt x="4436" y="4626"/>
                    <a:pt x="4403" y="4626"/>
                    <a:pt x="4403" y="4600"/>
                  </a:cubicBezTo>
                  <a:cubicBezTo>
                    <a:pt x="4377" y="4600"/>
                    <a:pt x="4377" y="4574"/>
                    <a:pt x="4350" y="4574"/>
                  </a:cubicBezTo>
                  <a:cubicBezTo>
                    <a:pt x="4298" y="4547"/>
                    <a:pt x="4271" y="4521"/>
                    <a:pt x="4239" y="4495"/>
                  </a:cubicBezTo>
                  <a:cubicBezTo>
                    <a:pt x="4212" y="4462"/>
                    <a:pt x="4212" y="4462"/>
                    <a:pt x="4186" y="4436"/>
                  </a:cubicBezTo>
                  <a:close/>
                  <a:moveTo>
                    <a:pt x="1972" y="4271"/>
                  </a:moveTo>
                  <a:cubicBezTo>
                    <a:pt x="1972" y="4271"/>
                    <a:pt x="1939" y="4271"/>
                    <a:pt x="1939" y="4298"/>
                  </a:cubicBezTo>
                  <a:cubicBezTo>
                    <a:pt x="1912" y="4298"/>
                    <a:pt x="1886" y="4331"/>
                    <a:pt x="1860" y="4331"/>
                  </a:cubicBezTo>
                  <a:cubicBezTo>
                    <a:pt x="1834" y="4357"/>
                    <a:pt x="1774" y="4383"/>
                    <a:pt x="1722" y="4436"/>
                  </a:cubicBezTo>
                  <a:lnTo>
                    <a:pt x="1696" y="4462"/>
                  </a:lnTo>
                  <a:lnTo>
                    <a:pt x="1584" y="4521"/>
                  </a:lnTo>
                  <a:cubicBezTo>
                    <a:pt x="1558" y="4547"/>
                    <a:pt x="1531" y="4574"/>
                    <a:pt x="1505" y="4574"/>
                  </a:cubicBezTo>
                  <a:lnTo>
                    <a:pt x="1446" y="4626"/>
                  </a:lnTo>
                  <a:cubicBezTo>
                    <a:pt x="1420" y="4626"/>
                    <a:pt x="1393" y="4659"/>
                    <a:pt x="1367" y="4685"/>
                  </a:cubicBezTo>
                  <a:cubicBezTo>
                    <a:pt x="1341" y="4712"/>
                    <a:pt x="1314" y="4712"/>
                    <a:pt x="1282" y="4738"/>
                  </a:cubicBezTo>
                  <a:lnTo>
                    <a:pt x="1255" y="4764"/>
                  </a:lnTo>
                  <a:lnTo>
                    <a:pt x="1229" y="4791"/>
                  </a:lnTo>
                  <a:cubicBezTo>
                    <a:pt x="1176" y="4823"/>
                    <a:pt x="1117" y="4876"/>
                    <a:pt x="1091" y="4902"/>
                  </a:cubicBezTo>
                  <a:cubicBezTo>
                    <a:pt x="1065" y="4902"/>
                    <a:pt x="1038" y="4929"/>
                    <a:pt x="1038" y="4955"/>
                  </a:cubicBezTo>
                  <a:cubicBezTo>
                    <a:pt x="1012" y="4955"/>
                    <a:pt x="1012" y="4955"/>
                    <a:pt x="986" y="4988"/>
                  </a:cubicBezTo>
                  <a:cubicBezTo>
                    <a:pt x="1012" y="4955"/>
                    <a:pt x="1038" y="4902"/>
                    <a:pt x="1065" y="4876"/>
                  </a:cubicBezTo>
                  <a:cubicBezTo>
                    <a:pt x="1117" y="4823"/>
                    <a:pt x="1176" y="4764"/>
                    <a:pt x="1229" y="4712"/>
                  </a:cubicBezTo>
                  <a:lnTo>
                    <a:pt x="1255" y="4685"/>
                  </a:lnTo>
                  <a:cubicBezTo>
                    <a:pt x="1282" y="4685"/>
                    <a:pt x="1314" y="4659"/>
                    <a:pt x="1341" y="4626"/>
                  </a:cubicBezTo>
                  <a:cubicBezTo>
                    <a:pt x="1341" y="4600"/>
                    <a:pt x="1367" y="4574"/>
                    <a:pt x="1393" y="4574"/>
                  </a:cubicBezTo>
                  <a:lnTo>
                    <a:pt x="1420" y="4547"/>
                  </a:lnTo>
                  <a:lnTo>
                    <a:pt x="1446" y="4521"/>
                  </a:lnTo>
                  <a:cubicBezTo>
                    <a:pt x="1479" y="4521"/>
                    <a:pt x="1505" y="4495"/>
                    <a:pt x="1531" y="4462"/>
                  </a:cubicBezTo>
                  <a:cubicBezTo>
                    <a:pt x="1558" y="4462"/>
                    <a:pt x="1584" y="4436"/>
                    <a:pt x="1610" y="4436"/>
                  </a:cubicBezTo>
                  <a:lnTo>
                    <a:pt x="1643" y="4409"/>
                  </a:lnTo>
                  <a:cubicBezTo>
                    <a:pt x="1722" y="4357"/>
                    <a:pt x="1807" y="4331"/>
                    <a:pt x="1860" y="4298"/>
                  </a:cubicBezTo>
                  <a:cubicBezTo>
                    <a:pt x="1912" y="4298"/>
                    <a:pt x="1939" y="4271"/>
                    <a:pt x="1972" y="4271"/>
                  </a:cubicBezTo>
                  <a:close/>
                  <a:moveTo>
                    <a:pt x="6131" y="4409"/>
                  </a:moveTo>
                  <a:cubicBezTo>
                    <a:pt x="6131" y="4436"/>
                    <a:pt x="6131" y="4436"/>
                    <a:pt x="6157" y="4462"/>
                  </a:cubicBezTo>
                  <a:cubicBezTo>
                    <a:pt x="6184" y="4495"/>
                    <a:pt x="6184" y="4521"/>
                    <a:pt x="6210" y="4574"/>
                  </a:cubicBezTo>
                  <a:lnTo>
                    <a:pt x="6243" y="4626"/>
                  </a:lnTo>
                  <a:lnTo>
                    <a:pt x="6269" y="4685"/>
                  </a:lnTo>
                  <a:lnTo>
                    <a:pt x="6295" y="4738"/>
                  </a:lnTo>
                  <a:lnTo>
                    <a:pt x="6295" y="4791"/>
                  </a:lnTo>
                  <a:lnTo>
                    <a:pt x="6295" y="4823"/>
                  </a:lnTo>
                  <a:cubicBezTo>
                    <a:pt x="6295" y="4850"/>
                    <a:pt x="6322" y="4902"/>
                    <a:pt x="6322" y="4929"/>
                  </a:cubicBezTo>
                  <a:lnTo>
                    <a:pt x="6322" y="4988"/>
                  </a:lnTo>
                  <a:lnTo>
                    <a:pt x="6295" y="4988"/>
                  </a:lnTo>
                  <a:lnTo>
                    <a:pt x="6295" y="4929"/>
                  </a:lnTo>
                  <a:cubicBezTo>
                    <a:pt x="6269" y="4902"/>
                    <a:pt x="6243" y="4850"/>
                    <a:pt x="6243" y="4823"/>
                  </a:cubicBezTo>
                  <a:lnTo>
                    <a:pt x="6243" y="4791"/>
                  </a:lnTo>
                  <a:lnTo>
                    <a:pt x="6210" y="4764"/>
                  </a:lnTo>
                  <a:lnTo>
                    <a:pt x="6184" y="4712"/>
                  </a:lnTo>
                  <a:lnTo>
                    <a:pt x="6184" y="4659"/>
                  </a:lnTo>
                  <a:lnTo>
                    <a:pt x="6157" y="4574"/>
                  </a:lnTo>
                  <a:cubicBezTo>
                    <a:pt x="6157" y="4547"/>
                    <a:pt x="6131" y="4521"/>
                    <a:pt x="6131" y="4462"/>
                  </a:cubicBezTo>
                  <a:lnTo>
                    <a:pt x="6131" y="4409"/>
                  </a:lnTo>
                  <a:close/>
                  <a:moveTo>
                    <a:pt x="5665" y="4002"/>
                  </a:moveTo>
                  <a:cubicBezTo>
                    <a:pt x="5665" y="4028"/>
                    <a:pt x="5691" y="4055"/>
                    <a:pt x="5691" y="4107"/>
                  </a:cubicBezTo>
                  <a:cubicBezTo>
                    <a:pt x="5717" y="4166"/>
                    <a:pt x="5717" y="4219"/>
                    <a:pt x="5750" y="4271"/>
                  </a:cubicBezTo>
                  <a:cubicBezTo>
                    <a:pt x="5750" y="4298"/>
                    <a:pt x="5776" y="4331"/>
                    <a:pt x="5776" y="4357"/>
                  </a:cubicBezTo>
                  <a:cubicBezTo>
                    <a:pt x="5776" y="4357"/>
                    <a:pt x="5776" y="4383"/>
                    <a:pt x="5803" y="4383"/>
                  </a:cubicBezTo>
                  <a:cubicBezTo>
                    <a:pt x="5803" y="4436"/>
                    <a:pt x="5829" y="4462"/>
                    <a:pt x="5829" y="4495"/>
                  </a:cubicBezTo>
                  <a:lnTo>
                    <a:pt x="5881" y="4600"/>
                  </a:lnTo>
                  <a:lnTo>
                    <a:pt x="5914" y="4712"/>
                  </a:lnTo>
                  <a:cubicBezTo>
                    <a:pt x="5941" y="4764"/>
                    <a:pt x="5967" y="4850"/>
                    <a:pt x="5993" y="4902"/>
                  </a:cubicBezTo>
                  <a:cubicBezTo>
                    <a:pt x="5993" y="4929"/>
                    <a:pt x="5993" y="4955"/>
                    <a:pt x="6019" y="5014"/>
                  </a:cubicBezTo>
                  <a:cubicBezTo>
                    <a:pt x="5993" y="4988"/>
                    <a:pt x="5967" y="4955"/>
                    <a:pt x="5967" y="4902"/>
                  </a:cubicBezTo>
                  <a:cubicBezTo>
                    <a:pt x="5941" y="4850"/>
                    <a:pt x="5881" y="4791"/>
                    <a:pt x="5855" y="4738"/>
                  </a:cubicBezTo>
                  <a:lnTo>
                    <a:pt x="5829" y="4626"/>
                  </a:lnTo>
                  <a:lnTo>
                    <a:pt x="5776" y="4521"/>
                  </a:lnTo>
                  <a:cubicBezTo>
                    <a:pt x="5750" y="4495"/>
                    <a:pt x="5750" y="4436"/>
                    <a:pt x="5717" y="4409"/>
                  </a:cubicBezTo>
                  <a:cubicBezTo>
                    <a:pt x="5717" y="4383"/>
                    <a:pt x="5717" y="4357"/>
                    <a:pt x="5691" y="4331"/>
                  </a:cubicBezTo>
                  <a:lnTo>
                    <a:pt x="5691" y="4298"/>
                  </a:lnTo>
                  <a:cubicBezTo>
                    <a:pt x="5665" y="4219"/>
                    <a:pt x="5665" y="4166"/>
                    <a:pt x="5665" y="4107"/>
                  </a:cubicBezTo>
                  <a:lnTo>
                    <a:pt x="5665" y="4002"/>
                  </a:lnTo>
                  <a:close/>
                  <a:moveTo>
                    <a:pt x="3391" y="5014"/>
                  </a:moveTo>
                  <a:cubicBezTo>
                    <a:pt x="3450" y="5040"/>
                    <a:pt x="3503" y="5040"/>
                    <a:pt x="3529" y="5040"/>
                  </a:cubicBezTo>
                  <a:cubicBezTo>
                    <a:pt x="3582" y="5067"/>
                    <a:pt x="3614" y="5067"/>
                    <a:pt x="3614" y="5067"/>
                  </a:cubicBezTo>
                  <a:lnTo>
                    <a:pt x="2872" y="5067"/>
                  </a:lnTo>
                  <a:cubicBezTo>
                    <a:pt x="2846" y="5067"/>
                    <a:pt x="2819" y="5067"/>
                    <a:pt x="2793" y="5040"/>
                  </a:cubicBezTo>
                  <a:lnTo>
                    <a:pt x="2872" y="5040"/>
                  </a:lnTo>
                  <a:cubicBezTo>
                    <a:pt x="2898" y="5014"/>
                    <a:pt x="2957" y="5014"/>
                    <a:pt x="3036" y="5014"/>
                  </a:cubicBezTo>
                  <a:close/>
                  <a:moveTo>
                    <a:pt x="5967" y="4462"/>
                  </a:moveTo>
                  <a:cubicBezTo>
                    <a:pt x="5967" y="4495"/>
                    <a:pt x="5993" y="4521"/>
                    <a:pt x="5993" y="4521"/>
                  </a:cubicBezTo>
                  <a:cubicBezTo>
                    <a:pt x="6019" y="4574"/>
                    <a:pt x="6019" y="4600"/>
                    <a:pt x="6046" y="4626"/>
                  </a:cubicBezTo>
                  <a:lnTo>
                    <a:pt x="6079" y="4712"/>
                  </a:lnTo>
                  <a:lnTo>
                    <a:pt x="6105" y="4764"/>
                  </a:lnTo>
                  <a:lnTo>
                    <a:pt x="6131" y="4823"/>
                  </a:lnTo>
                  <a:lnTo>
                    <a:pt x="6131" y="4876"/>
                  </a:lnTo>
                  <a:lnTo>
                    <a:pt x="6131" y="4902"/>
                  </a:lnTo>
                  <a:cubicBezTo>
                    <a:pt x="6157" y="4929"/>
                    <a:pt x="6157" y="4988"/>
                    <a:pt x="6157" y="5014"/>
                  </a:cubicBezTo>
                  <a:lnTo>
                    <a:pt x="6157" y="5067"/>
                  </a:lnTo>
                  <a:cubicBezTo>
                    <a:pt x="6157" y="5067"/>
                    <a:pt x="6131" y="5040"/>
                    <a:pt x="6131" y="5014"/>
                  </a:cubicBezTo>
                  <a:cubicBezTo>
                    <a:pt x="6131" y="4988"/>
                    <a:pt x="6105" y="4955"/>
                    <a:pt x="6079" y="4902"/>
                  </a:cubicBezTo>
                  <a:lnTo>
                    <a:pt x="6079" y="4850"/>
                  </a:lnTo>
                  <a:lnTo>
                    <a:pt x="6046" y="4791"/>
                  </a:lnTo>
                  <a:lnTo>
                    <a:pt x="6019" y="4712"/>
                  </a:lnTo>
                  <a:lnTo>
                    <a:pt x="5993" y="4659"/>
                  </a:lnTo>
                  <a:cubicBezTo>
                    <a:pt x="5993" y="4626"/>
                    <a:pt x="5967" y="4574"/>
                    <a:pt x="5967" y="4547"/>
                  </a:cubicBezTo>
                  <a:lnTo>
                    <a:pt x="5967" y="4495"/>
                  </a:lnTo>
                  <a:lnTo>
                    <a:pt x="5967" y="4462"/>
                  </a:lnTo>
                  <a:close/>
                  <a:moveTo>
                    <a:pt x="2326" y="5093"/>
                  </a:moveTo>
                  <a:cubicBezTo>
                    <a:pt x="2326" y="5093"/>
                    <a:pt x="2300" y="5119"/>
                    <a:pt x="2267" y="5119"/>
                  </a:cubicBezTo>
                  <a:lnTo>
                    <a:pt x="2103" y="5152"/>
                  </a:lnTo>
                  <a:lnTo>
                    <a:pt x="1998" y="5178"/>
                  </a:lnTo>
                  <a:cubicBezTo>
                    <a:pt x="1998" y="5205"/>
                    <a:pt x="1972" y="5205"/>
                    <a:pt x="1939" y="5205"/>
                  </a:cubicBezTo>
                  <a:lnTo>
                    <a:pt x="1886" y="5231"/>
                  </a:lnTo>
                  <a:lnTo>
                    <a:pt x="1807" y="5231"/>
                  </a:lnTo>
                  <a:cubicBezTo>
                    <a:pt x="1774" y="5257"/>
                    <a:pt x="1774" y="5257"/>
                    <a:pt x="1748" y="5257"/>
                  </a:cubicBezTo>
                  <a:lnTo>
                    <a:pt x="1558" y="5316"/>
                  </a:lnTo>
                  <a:cubicBezTo>
                    <a:pt x="1531" y="5343"/>
                    <a:pt x="1505" y="5343"/>
                    <a:pt x="1505" y="5343"/>
                  </a:cubicBezTo>
                  <a:lnTo>
                    <a:pt x="1479" y="5343"/>
                  </a:lnTo>
                  <a:cubicBezTo>
                    <a:pt x="1479" y="5343"/>
                    <a:pt x="1505" y="5316"/>
                    <a:pt x="1558" y="5283"/>
                  </a:cubicBezTo>
                  <a:cubicBezTo>
                    <a:pt x="1584" y="5283"/>
                    <a:pt x="1643" y="5257"/>
                    <a:pt x="1696" y="5231"/>
                  </a:cubicBezTo>
                  <a:lnTo>
                    <a:pt x="1722" y="5205"/>
                  </a:lnTo>
                  <a:cubicBezTo>
                    <a:pt x="1748" y="5205"/>
                    <a:pt x="1774" y="5205"/>
                    <a:pt x="1807" y="5178"/>
                  </a:cubicBezTo>
                  <a:cubicBezTo>
                    <a:pt x="1807" y="5178"/>
                    <a:pt x="1834" y="5178"/>
                    <a:pt x="1860" y="5152"/>
                  </a:cubicBezTo>
                  <a:lnTo>
                    <a:pt x="1912" y="5152"/>
                  </a:lnTo>
                  <a:cubicBezTo>
                    <a:pt x="1939" y="5152"/>
                    <a:pt x="1972" y="5119"/>
                    <a:pt x="1998" y="5119"/>
                  </a:cubicBezTo>
                  <a:lnTo>
                    <a:pt x="2050" y="5119"/>
                  </a:lnTo>
                  <a:cubicBezTo>
                    <a:pt x="2077" y="5119"/>
                    <a:pt x="2077" y="5093"/>
                    <a:pt x="2077" y="5093"/>
                  </a:cubicBezTo>
                  <a:close/>
                  <a:moveTo>
                    <a:pt x="3365" y="5178"/>
                  </a:moveTo>
                  <a:cubicBezTo>
                    <a:pt x="3450" y="5178"/>
                    <a:pt x="3529" y="5205"/>
                    <a:pt x="3582" y="5231"/>
                  </a:cubicBezTo>
                  <a:cubicBezTo>
                    <a:pt x="3529" y="5205"/>
                    <a:pt x="3476" y="5205"/>
                    <a:pt x="3391" y="5205"/>
                  </a:cubicBezTo>
                  <a:lnTo>
                    <a:pt x="3365" y="5205"/>
                  </a:lnTo>
                  <a:cubicBezTo>
                    <a:pt x="3227" y="5205"/>
                    <a:pt x="3089" y="5205"/>
                    <a:pt x="2924" y="5231"/>
                  </a:cubicBezTo>
                  <a:lnTo>
                    <a:pt x="2760" y="5231"/>
                  </a:lnTo>
                  <a:cubicBezTo>
                    <a:pt x="2734" y="5231"/>
                    <a:pt x="2708" y="5231"/>
                    <a:pt x="2681" y="5257"/>
                  </a:cubicBezTo>
                  <a:cubicBezTo>
                    <a:pt x="2629" y="5257"/>
                    <a:pt x="2543" y="5257"/>
                    <a:pt x="2432" y="5283"/>
                  </a:cubicBezTo>
                  <a:lnTo>
                    <a:pt x="2326" y="5283"/>
                  </a:lnTo>
                  <a:lnTo>
                    <a:pt x="2188" y="5316"/>
                  </a:lnTo>
                  <a:cubicBezTo>
                    <a:pt x="2136" y="5316"/>
                    <a:pt x="2050" y="5343"/>
                    <a:pt x="1972" y="5369"/>
                  </a:cubicBezTo>
                  <a:cubicBezTo>
                    <a:pt x="1834" y="5395"/>
                    <a:pt x="1669" y="5448"/>
                    <a:pt x="1558" y="5507"/>
                  </a:cubicBezTo>
                  <a:lnTo>
                    <a:pt x="1531" y="5507"/>
                  </a:lnTo>
                  <a:cubicBezTo>
                    <a:pt x="1479" y="5533"/>
                    <a:pt x="1446" y="5533"/>
                    <a:pt x="1393" y="5559"/>
                  </a:cubicBezTo>
                  <a:cubicBezTo>
                    <a:pt x="1446" y="5533"/>
                    <a:pt x="1479" y="5507"/>
                    <a:pt x="1558" y="5481"/>
                  </a:cubicBezTo>
                  <a:cubicBezTo>
                    <a:pt x="1669" y="5395"/>
                    <a:pt x="1807" y="5343"/>
                    <a:pt x="1939" y="5316"/>
                  </a:cubicBezTo>
                  <a:cubicBezTo>
                    <a:pt x="2024" y="5283"/>
                    <a:pt x="2136" y="5257"/>
                    <a:pt x="2188" y="5257"/>
                  </a:cubicBezTo>
                  <a:lnTo>
                    <a:pt x="2300" y="5231"/>
                  </a:lnTo>
                  <a:lnTo>
                    <a:pt x="2432" y="5205"/>
                  </a:lnTo>
                  <a:cubicBezTo>
                    <a:pt x="2543" y="5205"/>
                    <a:pt x="2596" y="5178"/>
                    <a:pt x="2681" y="5178"/>
                  </a:cubicBezTo>
                  <a:close/>
                  <a:moveTo>
                    <a:pt x="1939" y="0"/>
                  </a:moveTo>
                  <a:cubicBezTo>
                    <a:pt x="1558" y="276"/>
                    <a:pt x="1479" y="578"/>
                    <a:pt x="1479" y="684"/>
                  </a:cubicBezTo>
                  <a:cubicBezTo>
                    <a:pt x="1367" y="519"/>
                    <a:pt x="1393" y="414"/>
                    <a:pt x="1393" y="414"/>
                  </a:cubicBezTo>
                  <a:lnTo>
                    <a:pt x="1367" y="414"/>
                  </a:lnTo>
                  <a:cubicBezTo>
                    <a:pt x="1012" y="1012"/>
                    <a:pt x="546" y="1288"/>
                    <a:pt x="519" y="1288"/>
                  </a:cubicBezTo>
                  <a:lnTo>
                    <a:pt x="519" y="1314"/>
                  </a:lnTo>
                  <a:cubicBezTo>
                    <a:pt x="684" y="1374"/>
                    <a:pt x="789" y="1479"/>
                    <a:pt x="874" y="1564"/>
                  </a:cubicBezTo>
                  <a:cubicBezTo>
                    <a:pt x="736" y="1452"/>
                    <a:pt x="572" y="1426"/>
                    <a:pt x="572" y="1426"/>
                  </a:cubicBezTo>
                  <a:lnTo>
                    <a:pt x="546" y="1426"/>
                  </a:lnTo>
                  <a:lnTo>
                    <a:pt x="546" y="1452"/>
                  </a:lnTo>
                  <a:cubicBezTo>
                    <a:pt x="736" y="1702"/>
                    <a:pt x="822" y="1866"/>
                    <a:pt x="848" y="1945"/>
                  </a:cubicBezTo>
                  <a:cubicBezTo>
                    <a:pt x="624" y="1728"/>
                    <a:pt x="408" y="1728"/>
                    <a:pt x="408" y="1728"/>
                  </a:cubicBezTo>
                  <a:lnTo>
                    <a:pt x="408" y="1755"/>
                  </a:lnTo>
                  <a:cubicBezTo>
                    <a:pt x="624" y="1919"/>
                    <a:pt x="710" y="2083"/>
                    <a:pt x="762" y="2162"/>
                  </a:cubicBezTo>
                  <a:cubicBezTo>
                    <a:pt x="460" y="1945"/>
                    <a:pt x="355" y="1919"/>
                    <a:pt x="355" y="1919"/>
                  </a:cubicBezTo>
                  <a:lnTo>
                    <a:pt x="329" y="1919"/>
                  </a:lnTo>
                  <a:lnTo>
                    <a:pt x="329" y="1945"/>
                  </a:lnTo>
                  <a:cubicBezTo>
                    <a:pt x="493" y="2031"/>
                    <a:pt x="519" y="2162"/>
                    <a:pt x="546" y="2248"/>
                  </a:cubicBezTo>
                  <a:cubicBezTo>
                    <a:pt x="434" y="2110"/>
                    <a:pt x="329" y="2057"/>
                    <a:pt x="270" y="2057"/>
                  </a:cubicBezTo>
                  <a:cubicBezTo>
                    <a:pt x="217" y="2057"/>
                    <a:pt x="191" y="2083"/>
                    <a:pt x="164" y="2136"/>
                  </a:cubicBezTo>
                  <a:cubicBezTo>
                    <a:pt x="79" y="2248"/>
                    <a:pt x="105" y="2491"/>
                    <a:pt x="191" y="2655"/>
                  </a:cubicBezTo>
                  <a:cubicBezTo>
                    <a:pt x="0" y="3148"/>
                    <a:pt x="243" y="4107"/>
                    <a:pt x="270" y="4133"/>
                  </a:cubicBezTo>
                  <a:lnTo>
                    <a:pt x="270" y="4166"/>
                  </a:lnTo>
                  <a:cubicBezTo>
                    <a:pt x="296" y="4166"/>
                    <a:pt x="296" y="4166"/>
                    <a:pt x="296" y="4133"/>
                  </a:cubicBezTo>
                  <a:lnTo>
                    <a:pt x="296" y="3805"/>
                  </a:lnTo>
                  <a:cubicBezTo>
                    <a:pt x="296" y="4107"/>
                    <a:pt x="355" y="4462"/>
                    <a:pt x="493" y="4712"/>
                  </a:cubicBezTo>
                  <a:lnTo>
                    <a:pt x="519" y="4712"/>
                  </a:lnTo>
                  <a:cubicBezTo>
                    <a:pt x="598" y="4495"/>
                    <a:pt x="710" y="4357"/>
                    <a:pt x="762" y="4271"/>
                  </a:cubicBezTo>
                  <a:lnTo>
                    <a:pt x="762" y="4271"/>
                  </a:lnTo>
                  <a:cubicBezTo>
                    <a:pt x="296" y="5119"/>
                    <a:pt x="296" y="6026"/>
                    <a:pt x="296" y="6026"/>
                  </a:cubicBezTo>
                  <a:cubicBezTo>
                    <a:pt x="296" y="6052"/>
                    <a:pt x="296" y="6052"/>
                    <a:pt x="329" y="6052"/>
                  </a:cubicBezTo>
                  <a:cubicBezTo>
                    <a:pt x="381" y="5809"/>
                    <a:pt x="460" y="5612"/>
                    <a:pt x="519" y="5507"/>
                  </a:cubicBezTo>
                  <a:lnTo>
                    <a:pt x="519" y="5507"/>
                  </a:lnTo>
                  <a:cubicBezTo>
                    <a:pt x="329" y="6355"/>
                    <a:pt x="460" y="6821"/>
                    <a:pt x="493" y="6926"/>
                  </a:cubicBezTo>
                  <a:lnTo>
                    <a:pt x="460" y="7064"/>
                  </a:lnTo>
                  <a:lnTo>
                    <a:pt x="493" y="7064"/>
                  </a:lnTo>
                  <a:lnTo>
                    <a:pt x="546" y="6959"/>
                  </a:lnTo>
                  <a:lnTo>
                    <a:pt x="519" y="6926"/>
                  </a:lnTo>
                  <a:lnTo>
                    <a:pt x="546" y="6874"/>
                  </a:lnTo>
                  <a:cubicBezTo>
                    <a:pt x="624" y="6519"/>
                    <a:pt x="762" y="6381"/>
                    <a:pt x="762" y="6381"/>
                  </a:cubicBezTo>
                  <a:lnTo>
                    <a:pt x="762" y="6355"/>
                  </a:lnTo>
                  <a:cubicBezTo>
                    <a:pt x="657" y="6000"/>
                    <a:pt x="762" y="5533"/>
                    <a:pt x="822" y="5343"/>
                  </a:cubicBezTo>
                  <a:cubicBezTo>
                    <a:pt x="822" y="5941"/>
                    <a:pt x="986" y="6302"/>
                    <a:pt x="986" y="6302"/>
                  </a:cubicBezTo>
                  <a:lnTo>
                    <a:pt x="1012" y="6302"/>
                  </a:lnTo>
                  <a:cubicBezTo>
                    <a:pt x="1117" y="5809"/>
                    <a:pt x="1558" y="5671"/>
                    <a:pt x="1643" y="5645"/>
                  </a:cubicBezTo>
                  <a:lnTo>
                    <a:pt x="1643" y="5862"/>
                  </a:lnTo>
                  <a:lnTo>
                    <a:pt x="1669" y="5862"/>
                  </a:lnTo>
                  <a:lnTo>
                    <a:pt x="1834" y="5533"/>
                  </a:lnTo>
                  <a:cubicBezTo>
                    <a:pt x="2300" y="5421"/>
                    <a:pt x="2760" y="5369"/>
                    <a:pt x="3200" y="5369"/>
                  </a:cubicBezTo>
                  <a:cubicBezTo>
                    <a:pt x="3582" y="5369"/>
                    <a:pt x="3805" y="5395"/>
                    <a:pt x="3858" y="5421"/>
                  </a:cubicBezTo>
                  <a:lnTo>
                    <a:pt x="4048" y="5645"/>
                  </a:lnTo>
                  <a:lnTo>
                    <a:pt x="4074" y="5645"/>
                  </a:lnTo>
                  <a:lnTo>
                    <a:pt x="4074" y="5481"/>
                  </a:lnTo>
                  <a:cubicBezTo>
                    <a:pt x="4350" y="5671"/>
                    <a:pt x="4567" y="6000"/>
                    <a:pt x="4567" y="6000"/>
                  </a:cubicBezTo>
                  <a:lnTo>
                    <a:pt x="4600" y="6000"/>
                  </a:lnTo>
                  <a:lnTo>
                    <a:pt x="4600" y="5973"/>
                  </a:lnTo>
                  <a:cubicBezTo>
                    <a:pt x="4488" y="5257"/>
                    <a:pt x="4160" y="5093"/>
                    <a:pt x="4133" y="5067"/>
                  </a:cubicBezTo>
                  <a:cubicBezTo>
                    <a:pt x="4074" y="4876"/>
                    <a:pt x="3995" y="4712"/>
                    <a:pt x="3943" y="4600"/>
                  </a:cubicBezTo>
                  <a:lnTo>
                    <a:pt x="3943" y="4600"/>
                  </a:lnTo>
                  <a:cubicBezTo>
                    <a:pt x="4239" y="4902"/>
                    <a:pt x="4298" y="5067"/>
                    <a:pt x="4298" y="5067"/>
                  </a:cubicBezTo>
                  <a:cubicBezTo>
                    <a:pt x="5007" y="5481"/>
                    <a:pt x="5336" y="5888"/>
                    <a:pt x="5448" y="6079"/>
                  </a:cubicBezTo>
                  <a:cubicBezTo>
                    <a:pt x="5500" y="6190"/>
                    <a:pt x="5553" y="6269"/>
                    <a:pt x="5553" y="6269"/>
                  </a:cubicBezTo>
                  <a:cubicBezTo>
                    <a:pt x="5586" y="6269"/>
                    <a:pt x="5586" y="6269"/>
                    <a:pt x="5586" y="6243"/>
                  </a:cubicBezTo>
                  <a:cubicBezTo>
                    <a:pt x="5586" y="6243"/>
                    <a:pt x="5553" y="6217"/>
                    <a:pt x="5553" y="6190"/>
                  </a:cubicBezTo>
                  <a:cubicBezTo>
                    <a:pt x="5527" y="6138"/>
                    <a:pt x="5500" y="6105"/>
                    <a:pt x="5474" y="6079"/>
                  </a:cubicBezTo>
                  <a:cubicBezTo>
                    <a:pt x="5283" y="5671"/>
                    <a:pt x="5224" y="5533"/>
                    <a:pt x="5198" y="5481"/>
                  </a:cubicBezTo>
                  <a:lnTo>
                    <a:pt x="5198" y="5481"/>
                  </a:lnTo>
                  <a:cubicBezTo>
                    <a:pt x="5474" y="5671"/>
                    <a:pt x="5586" y="5835"/>
                    <a:pt x="5586" y="5862"/>
                  </a:cubicBezTo>
                  <a:cubicBezTo>
                    <a:pt x="5612" y="5862"/>
                    <a:pt x="5612" y="5835"/>
                    <a:pt x="5612" y="5835"/>
                  </a:cubicBezTo>
                  <a:cubicBezTo>
                    <a:pt x="5421" y="5257"/>
                    <a:pt x="5145" y="5040"/>
                    <a:pt x="5093" y="5014"/>
                  </a:cubicBezTo>
                  <a:cubicBezTo>
                    <a:pt x="4817" y="4081"/>
                    <a:pt x="4764" y="3864"/>
                    <a:pt x="4679" y="3641"/>
                  </a:cubicBezTo>
                  <a:cubicBezTo>
                    <a:pt x="4515" y="3345"/>
                    <a:pt x="4403" y="3181"/>
                    <a:pt x="4350" y="3069"/>
                  </a:cubicBezTo>
                  <a:lnTo>
                    <a:pt x="4350" y="3069"/>
                  </a:lnTo>
                  <a:cubicBezTo>
                    <a:pt x="4929" y="3536"/>
                    <a:pt x="4981" y="3917"/>
                    <a:pt x="5034" y="4166"/>
                  </a:cubicBezTo>
                  <a:cubicBezTo>
                    <a:pt x="5060" y="4383"/>
                    <a:pt x="5500" y="5257"/>
                    <a:pt x="5881" y="5507"/>
                  </a:cubicBezTo>
                  <a:lnTo>
                    <a:pt x="5881" y="5481"/>
                  </a:lnTo>
                  <a:cubicBezTo>
                    <a:pt x="5474" y="4955"/>
                    <a:pt x="5421" y="4547"/>
                    <a:pt x="5421" y="4547"/>
                  </a:cubicBezTo>
                  <a:cubicBezTo>
                    <a:pt x="5336" y="3726"/>
                    <a:pt x="5310" y="3207"/>
                    <a:pt x="5283" y="2984"/>
                  </a:cubicBezTo>
                  <a:lnTo>
                    <a:pt x="5283" y="2984"/>
                  </a:lnTo>
                  <a:cubicBezTo>
                    <a:pt x="5421" y="3398"/>
                    <a:pt x="5474" y="3779"/>
                    <a:pt x="5500" y="4081"/>
                  </a:cubicBezTo>
                  <a:cubicBezTo>
                    <a:pt x="5527" y="4298"/>
                    <a:pt x="5553" y="4462"/>
                    <a:pt x="5612" y="4521"/>
                  </a:cubicBezTo>
                  <a:cubicBezTo>
                    <a:pt x="5638" y="4600"/>
                    <a:pt x="5691" y="4712"/>
                    <a:pt x="5717" y="4791"/>
                  </a:cubicBezTo>
                  <a:cubicBezTo>
                    <a:pt x="5776" y="4929"/>
                    <a:pt x="5829" y="5040"/>
                    <a:pt x="5881" y="5119"/>
                  </a:cubicBezTo>
                  <a:cubicBezTo>
                    <a:pt x="5967" y="5205"/>
                    <a:pt x="5967" y="5421"/>
                    <a:pt x="5967" y="5671"/>
                  </a:cubicBezTo>
                  <a:cubicBezTo>
                    <a:pt x="5967" y="5862"/>
                    <a:pt x="5967" y="6105"/>
                    <a:pt x="5993" y="6302"/>
                  </a:cubicBezTo>
                  <a:cubicBezTo>
                    <a:pt x="6105" y="6709"/>
                    <a:pt x="6046" y="7583"/>
                    <a:pt x="6046" y="7616"/>
                  </a:cubicBezTo>
                  <a:lnTo>
                    <a:pt x="6079" y="7616"/>
                  </a:lnTo>
                  <a:cubicBezTo>
                    <a:pt x="6269" y="6874"/>
                    <a:pt x="6269" y="6631"/>
                    <a:pt x="6210" y="6381"/>
                  </a:cubicBezTo>
                  <a:cubicBezTo>
                    <a:pt x="6184" y="6190"/>
                    <a:pt x="6210" y="5750"/>
                    <a:pt x="6243" y="5559"/>
                  </a:cubicBezTo>
                  <a:cubicBezTo>
                    <a:pt x="6322" y="5941"/>
                    <a:pt x="6460" y="6328"/>
                    <a:pt x="6486" y="6328"/>
                  </a:cubicBezTo>
                  <a:cubicBezTo>
                    <a:pt x="6486" y="6052"/>
                    <a:pt x="6512" y="5941"/>
                    <a:pt x="6571" y="5835"/>
                  </a:cubicBezTo>
                  <a:cubicBezTo>
                    <a:pt x="6624" y="5724"/>
                    <a:pt x="6650" y="5612"/>
                    <a:pt x="6598" y="5283"/>
                  </a:cubicBezTo>
                  <a:lnTo>
                    <a:pt x="6598" y="5283"/>
                  </a:lnTo>
                  <a:cubicBezTo>
                    <a:pt x="6736" y="5395"/>
                    <a:pt x="6788" y="5559"/>
                    <a:pt x="6815" y="5559"/>
                  </a:cubicBezTo>
                  <a:cubicBezTo>
                    <a:pt x="6815" y="5067"/>
                    <a:pt x="6736" y="4791"/>
                    <a:pt x="6677" y="4659"/>
                  </a:cubicBezTo>
                  <a:lnTo>
                    <a:pt x="6677" y="4659"/>
                  </a:lnTo>
                  <a:cubicBezTo>
                    <a:pt x="6736" y="4738"/>
                    <a:pt x="6762" y="4850"/>
                    <a:pt x="6788" y="4929"/>
                  </a:cubicBezTo>
                  <a:cubicBezTo>
                    <a:pt x="6788" y="4988"/>
                    <a:pt x="6815" y="5014"/>
                    <a:pt x="6815" y="5014"/>
                  </a:cubicBezTo>
                  <a:cubicBezTo>
                    <a:pt x="6841" y="5014"/>
                    <a:pt x="6841" y="5014"/>
                    <a:pt x="6867" y="4823"/>
                  </a:cubicBezTo>
                  <a:cubicBezTo>
                    <a:pt x="6900" y="4409"/>
                    <a:pt x="6788" y="4271"/>
                    <a:pt x="6762" y="4245"/>
                  </a:cubicBezTo>
                  <a:cubicBezTo>
                    <a:pt x="6703" y="3614"/>
                    <a:pt x="6539" y="2984"/>
                    <a:pt x="6486" y="2793"/>
                  </a:cubicBezTo>
                  <a:cubicBezTo>
                    <a:pt x="6243" y="1834"/>
                    <a:pt x="5586" y="1314"/>
                    <a:pt x="5553" y="1288"/>
                  </a:cubicBezTo>
                  <a:cubicBezTo>
                    <a:pt x="5553" y="1288"/>
                    <a:pt x="5034" y="881"/>
                    <a:pt x="4731" y="795"/>
                  </a:cubicBezTo>
                  <a:cubicBezTo>
                    <a:pt x="3805" y="329"/>
                    <a:pt x="3174" y="224"/>
                    <a:pt x="2819" y="224"/>
                  </a:cubicBezTo>
                  <a:cubicBezTo>
                    <a:pt x="2464" y="224"/>
                    <a:pt x="2300" y="302"/>
                    <a:pt x="2267" y="329"/>
                  </a:cubicBezTo>
                  <a:cubicBezTo>
                    <a:pt x="2077" y="329"/>
                    <a:pt x="1939" y="302"/>
                    <a:pt x="1912" y="224"/>
                  </a:cubicBezTo>
                  <a:cubicBezTo>
                    <a:pt x="1860" y="138"/>
                    <a:pt x="1939" y="0"/>
                    <a:pt x="19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41"/>
            <p:cNvSpPr/>
            <p:nvPr/>
          </p:nvSpPr>
          <p:spPr>
            <a:xfrm>
              <a:off x="7787500" y="2690719"/>
              <a:ext cx="41067" cy="300286"/>
            </a:xfrm>
            <a:custGeom>
              <a:rect b="b" l="l" r="r" t="t"/>
              <a:pathLst>
                <a:path extrusionOk="0" h="2413" w="330">
                  <a:moveTo>
                    <a:pt x="27" y="1"/>
                  </a:moveTo>
                  <a:cubicBezTo>
                    <a:pt x="1" y="1"/>
                    <a:pt x="1" y="27"/>
                    <a:pt x="1" y="27"/>
                  </a:cubicBezTo>
                  <a:lnTo>
                    <a:pt x="1" y="139"/>
                  </a:lnTo>
                  <a:cubicBezTo>
                    <a:pt x="27" y="165"/>
                    <a:pt x="27" y="191"/>
                    <a:pt x="27" y="218"/>
                  </a:cubicBezTo>
                  <a:cubicBezTo>
                    <a:pt x="27" y="277"/>
                    <a:pt x="27" y="329"/>
                    <a:pt x="53" y="382"/>
                  </a:cubicBezTo>
                  <a:lnTo>
                    <a:pt x="53" y="572"/>
                  </a:lnTo>
                  <a:cubicBezTo>
                    <a:pt x="86" y="632"/>
                    <a:pt x="86" y="710"/>
                    <a:pt x="86" y="770"/>
                  </a:cubicBezTo>
                  <a:cubicBezTo>
                    <a:pt x="113" y="901"/>
                    <a:pt x="139" y="1065"/>
                    <a:pt x="139" y="1203"/>
                  </a:cubicBezTo>
                  <a:cubicBezTo>
                    <a:pt x="165" y="1368"/>
                    <a:pt x="191" y="1506"/>
                    <a:pt x="191" y="1644"/>
                  </a:cubicBezTo>
                  <a:cubicBezTo>
                    <a:pt x="191" y="1722"/>
                    <a:pt x="218" y="1782"/>
                    <a:pt x="218" y="1860"/>
                  </a:cubicBezTo>
                  <a:cubicBezTo>
                    <a:pt x="218" y="1920"/>
                    <a:pt x="251" y="1972"/>
                    <a:pt x="251" y="2025"/>
                  </a:cubicBezTo>
                  <a:cubicBezTo>
                    <a:pt x="251" y="2084"/>
                    <a:pt x="251" y="2136"/>
                    <a:pt x="277" y="2189"/>
                  </a:cubicBezTo>
                  <a:lnTo>
                    <a:pt x="277" y="2301"/>
                  </a:lnTo>
                  <a:lnTo>
                    <a:pt x="277" y="2380"/>
                  </a:lnTo>
                  <a:lnTo>
                    <a:pt x="303" y="2412"/>
                  </a:lnTo>
                  <a:lnTo>
                    <a:pt x="303" y="2380"/>
                  </a:lnTo>
                  <a:lnTo>
                    <a:pt x="329" y="2301"/>
                  </a:lnTo>
                  <a:lnTo>
                    <a:pt x="329" y="2215"/>
                  </a:lnTo>
                  <a:lnTo>
                    <a:pt x="329" y="2025"/>
                  </a:lnTo>
                  <a:lnTo>
                    <a:pt x="329" y="1946"/>
                  </a:lnTo>
                  <a:cubicBezTo>
                    <a:pt x="329" y="1860"/>
                    <a:pt x="303" y="1755"/>
                    <a:pt x="303" y="1644"/>
                  </a:cubicBezTo>
                  <a:cubicBezTo>
                    <a:pt x="303" y="1506"/>
                    <a:pt x="277" y="1341"/>
                    <a:pt x="277" y="1203"/>
                  </a:cubicBezTo>
                  <a:cubicBezTo>
                    <a:pt x="251" y="1039"/>
                    <a:pt x="218" y="901"/>
                    <a:pt x="191" y="770"/>
                  </a:cubicBezTo>
                  <a:cubicBezTo>
                    <a:pt x="191" y="658"/>
                    <a:pt x="165" y="546"/>
                    <a:pt x="139" y="441"/>
                  </a:cubicBezTo>
                  <a:lnTo>
                    <a:pt x="139" y="382"/>
                  </a:lnTo>
                  <a:cubicBezTo>
                    <a:pt x="113" y="303"/>
                    <a:pt x="86" y="244"/>
                    <a:pt x="86" y="165"/>
                  </a:cubicBezTo>
                  <a:cubicBezTo>
                    <a:pt x="53" y="165"/>
                    <a:pt x="53" y="139"/>
                    <a:pt x="53" y="112"/>
                  </a:cubicBez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41"/>
            <p:cNvSpPr/>
            <p:nvPr/>
          </p:nvSpPr>
          <p:spPr>
            <a:xfrm>
              <a:off x="7896265" y="3310579"/>
              <a:ext cx="17298" cy="112996"/>
            </a:xfrm>
            <a:custGeom>
              <a:rect b="b" l="l" r="r" t="t"/>
              <a:pathLst>
                <a:path extrusionOk="0" h="908" w="139">
                  <a:moveTo>
                    <a:pt x="60" y="1"/>
                  </a:moveTo>
                  <a:lnTo>
                    <a:pt x="60" y="27"/>
                  </a:lnTo>
                  <a:lnTo>
                    <a:pt x="60" y="60"/>
                  </a:lnTo>
                  <a:cubicBezTo>
                    <a:pt x="60" y="60"/>
                    <a:pt x="60" y="86"/>
                    <a:pt x="34" y="86"/>
                  </a:cubicBezTo>
                  <a:lnTo>
                    <a:pt x="34" y="165"/>
                  </a:lnTo>
                  <a:lnTo>
                    <a:pt x="34" y="191"/>
                  </a:lnTo>
                  <a:cubicBezTo>
                    <a:pt x="34" y="224"/>
                    <a:pt x="34" y="277"/>
                    <a:pt x="1" y="303"/>
                  </a:cubicBezTo>
                  <a:lnTo>
                    <a:pt x="1" y="467"/>
                  </a:lnTo>
                  <a:lnTo>
                    <a:pt x="1" y="605"/>
                  </a:lnTo>
                  <a:cubicBezTo>
                    <a:pt x="34" y="658"/>
                    <a:pt x="34" y="684"/>
                    <a:pt x="34" y="717"/>
                  </a:cubicBezTo>
                  <a:lnTo>
                    <a:pt x="34" y="743"/>
                  </a:lnTo>
                  <a:lnTo>
                    <a:pt x="34" y="822"/>
                  </a:lnTo>
                  <a:cubicBezTo>
                    <a:pt x="60" y="822"/>
                    <a:pt x="60" y="848"/>
                    <a:pt x="60" y="848"/>
                  </a:cubicBezTo>
                  <a:lnTo>
                    <a:pt x="60" y="881"/>
                  </a:lnTo>
                  <a:lnTo>
                    <a:pt x="60" y="908"/>
                  </a:lnTo>
                  <a:cubicBezTo>
                    <a:pt x="86" y="908"/>
                    <a:pt x="86" y="908"/>
                    <a:pt x="86" y="881"/>
                  </a:cubicBezTo>
                  <a:lnTo>
                    <a:pt x="86" y="848"/>
                  </a:lnTo>
                  <a:cubicBezTo>
                    <a:pt x="86" y="848"/>
                    <a:pt x="86" y="822"/>
                    <a:pt x="113" y="822"/>
                  </a:cubicBezTo>
                  <a:lnTo>
                    <a:pt x="113" y="743"/>
                  </a:lnTo>
                  <a:lnTo>
                    <a:pt x="113" y="717"/>
                  </a:lnTo>
                  <a:cubicBezTo>
                    <a:pt x="113" y="684"/>
                    <a:pt x="113" y="658"/>
                    <a:pt x="139" y="605"/>
                  </a:cubicBezTo>
                  <a:lnTo>
                    <a:pt x="139" y="467"/>
                  </a:lnTo>
                  <a:lnTo>
                    <a:pt x="139" y="303"/>
                  </a:lnTo>
                  <a:cubicBezTo>
                    <a:pt x="113" y="277"/>
                    <a:pt x="113" y="224"/>
                    <a:pt x="113" y="191"/>
                  </a:cubicBezTo>
                  <a:lnTo>
                    <a:pt x="113" y="165"/>
                  </a:lnTo>
                  <a:lnTo>
                    <a:pt x="113" y="86"/>
                  </a:lnTo>
                  <a:cubicBezTo>
                    <a:pt x="86" y="86"/>
                    <a:pt x="86" y="60"/>
                    <a:pt x="86" y="60"/>
                  </a:cubicBezTo>
                  <a:lnTo>
                    <a:pt x="86" y="27"/>
                  </a:lnTo>
                  <a:cubicBezTo>
                    <a:pt x="86" y="1"/>
                    <a:pt x="86" y="1"/>
                    <a:pt x="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41"/>
            <p:cNvSpPr/>
            <p:nvPr/>
          </p:nvSpPr>
          <p:spPr>
            <a:xfrm>
              <a:off x="7825207" y="3569798"/>
              <a:ext cx="67947" cy="292944"/>
            </a:xfrm>
            <a:custGeom>
              <a:rect b="b" l="l" r="r" t="t"/>
              <a:pathLst>
                <a:path extrusionOk="0" h="2354" w="546">
                  <a:moveTo>
                    <a:pt x="0" y="1"/>
                  </a:moveTo>
                  <a:lnTo>
                    <a:pt x="0" y="113"/>
                  </a:lnTo>
                  <a:lnTo>
                    <a:pt x="0" y="218"/>
                  </a:lnTo>
                  <a:cubicBezTo>
                    <a:pt x="26" y="277"/>
                    <a:pt x="26" y="329"/>
                    <a:pt x="26" y="382"/>
                  </a:cubicBezTo>
                  <a:cubicBezTo>
                    <a:pt x="53" y="520"/>
                    <a:pt x="79" y="658"/>
                    <a:pt x="138" y="770"/>
                  </a:cubicBezTo>
                  <a:lnTo>
                    <a:pt x="243" y="1177"/>
                  </a:lnTo>
                  <a:cubicBezTo>
                    <a:pt x="302" y="1368"/>
                    <a:pt x="355" y="1506"/>
                    <a:pt x="381" y="1617"/>
                  </a:cubicBezTo>
                  <a:cubicBezTo>
                    <a:pt x="381" y="1644"/>
                    <a:pt x="381" y="1670"/>
                    <a:pt x="408" y="1696"/>
                  </a:cubicBezTo>
                  <a:cubicBezTo>
                    <a:pt x="440" y="1808"/>
                    <a:pt x="440" y="1887"/>
                    <a:pt x="467" y="1972"/>
                  </a:cubicBezTo>
                  <a:lnTo>
                    <a:pt x="467" y="2051"/>
                  </a:lnTo>
                  <a:lnTo>
                    <a:pt x="493" y="2136"/>
                  </a:lnTo>
                  <a:lnTo>
                    <a:pt x="493" y="2248"/>
                  </a:lnTo>
                  <a:lnTo>
                    <a:pt x="519" y="2353"/>
                  </a:lnTo>
                  <a:lnTo>
                    <a:pt x="546" y="2353"/>
                  </a:lnTo>
                  <a:lnTo>
                    <a:pt x="546" y="2248"/>
                  </a:lnTo>
                  <a:lnTo>
                    <a:pt x="546" y="2136"/>
                  </a:lnTo>
                  <a:lnTo>
                    <a:pt x="546" y="2051"/>
                  </a:lnTo>
                  <a:lnTo>
                    <a:pt x="546" y="1972"/>
                  </a:lnTo>
                  <a:cubicBezTo>
                    <a:pt x="519" y="1834"/>
                    <a:pt x="519" y="1722"/>
                    <a:pt x="493" y="1591"/>
                  </a:cubicBezTo>
                  <a:cubicBezTo>
                    <a:pt x="467" y="1453"/>
                    <a:pt x="408" y="1341"/>
                    <a:pt x="355" y="1151"/>
                  </a:cubicBezTo>
                  <a:lnTo>
                    <a:pt x="217" y="737"/>
                  </a:lnTo>
                  <a:cubicBezTo>
                    <a:pt x="217" y="684"/>
                    <a:pt x="191" y="632"/>
                    <a:pt x="191" y="573"/>
                  </a:cubicBezTo>
                  <a:cubicBezTo>
                    <a:pt x="164" y="494"/>
                    <a:pt x="138" y="441"/>
                    <a:pt x="112" y="356"/>
                  </a:cubicBezTo>
                  <a:cubicBezTo>
                    <a:pt x="112" y="303"/>
                    <a:pt x="79" y="244"/>
                    <a:pt x="79" y="218"/>
                  </a:cubicBezTo>
                  <a:cubicBezTo>
                    <a:pt x="53" y="165"/>
                    <a:pt x="53" y="139"/>
                    <a:pt x="53" y="113"/>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41"/>
            <p:cNvSpPr/>
            <p:nvPr/>
          </p:nvSpPr>
          <p:spPr>
            <a:xfrm>
              <a:off x="8050079" y="3716270"/>
              <a:ext cx="47538" cy="207823"/>
            </a:xfrm>
            <a:custGeom>
              <a:rect b="b" l="l" r="r" t="t"/>
              <a:pathLst>
                <a:path extrusionOk="0" h="1670" w="382">
                  <a:moveTo>
                    <a:pt x="0" y="0"/>
                  </a:moveTo>
                  <a:lnTo>
                    <a:pt x="0" y="85"/>
                  </a:lnTo>
                  <a:cubicBezTo>
                    <a:pt x="27" y="85"/>
                    <a:pt x="27" y="112"/>
                    <a:pt x="27" y="138"/>
                  </a:cubicBezTo>
                  <a:cubicBezTo>
                    <a:pt x="27" y="164"/>
                    <a:pt x="27" y="217"/>
                    <a:pt x="53" y="276"/>
                  </a:cubicBezTo>
                  <a:lnTo>
                    <a:pt x="53" y="355"/>
                  </a:lnTo>
                  <a:cubicBezTo>
                    <a:pt x="79" y="414"/>
                    <a:pt x="79" y="467"/>
                    <a:pt x="79" y="519"/>
                  </a:cubicBezTo>
                  <a:cubicBezTo>
                    <a:pt x="112" y="631"/>
                    <a:pt x="138" y="743"/>
                    <a:pt x="165" y="848"/>
                  </a:cubicBezTo>
                  <a:cubicBezTo>
                    <a:pt x="191" y="933"/>
                    <a:pt x="217" y="1038"/>
                    <a:pt x="217" y="1150"/>
                  </a:cubicBezTo>
                  <a:cubicBezTo>
                    <a:pt x="243" y="1203"/>
                    <a:pt x="243" y="1262"/>
                    <a:pt x="276" y="1288"/>
                  </a:cubicBezTo>
                  <a:cubicBezTo>
                    <a:pt x="276" y="1341"/>
                    <a:pt x="276" y="1367"/>
                    <a:pt x="302" y="1400"/>
                  </a:cubicBezTo>
                  <a:cubicBezTo>
                    <a:pt x="302" y="1452"/>
                    <a:pt x="329" y="1479"/>
                    <a:pt x="329" y="1531"/>
                  </a:cubicBezTo>
                  <a:cubicBezTo>
                    <a:pt x="329" y="1564"/>
                    <a:pt x="329" y="1564"/>
                    <a:pt x="355" y="1590"/>
                  </a:cubicBezTo>
                  <a:lnTo>
                    <a:pt x="355" y="1669"/>
                  </a:lnTo>
                  <a:lnTo>
                    <a:pt x="381" y="1669"/>
                  </a:lnTo>
                  <a:lnTo>
                    <a:pt x="381" y="1643"/>
                  </a:lnTo>
                  <a:lnTo>
                    <a:pt x="381" y="1590"/>
                  </a:lnTo>
                  <a:lnTo>
                    <a:pt x="381" y="1531"/>
                  </a:lnTo>
                  <a:lnTo>
                    <a:pt x="381" y="1400"/>
                  </a:lnTo>
                  <a:cubicBezTo>
                    <a:pt x="381" y="1367"/>
                    <a:pt x="355" y="1341"/>
                    <a:pt x="355" y="1314"/>
                  </a:cubicBezTo>
                  <a:cubicBezTo>
                    <a:pt x="355" y="1262"/>
                    <a:pt x="355" y="1176"/>
                    <a:pt x="329" y="1124"/>
                  </a:cubicBezTo>
                  <a:cubicBezTo>
                    <a:pt x="329" y="1012"/>
                    <a:pt x="302" y="907"/>
                    <a:pt x="276" y="821"/>
                  </a:cubicBezTo>
                  <a:cubicBezTo>
                    <a:pt x="243" y="710"/>
                    <a:pt x="217" y="605"/>
                    <a:pt x="191" y="493"/>
                  </a:cubicBezTo>
                  <a:cubicBezTo>
                    <a:pt x="191" y="440"/>
                    <a:pt x="165" y="355"/>
                    <a:pt x="138" y="302"/>
                  </a:cubicBezTo>
                  <a:cubicBezTo>
                    <a:pt x="138" y="276"/>
                    <a:pt x="138" y="276"/>
                    <a:pt x="112" y="250"/>
                  </a:cubicBezTo>
                  <a:cubicBezTo>
                    <a:pt x="112" y="191"/>
                    <a:pt x="79" y="138"/>
                    <a:pt x="79" y="112"/>
                  </a:cubicBezTo>
                  <a:cubicBezTo>
                    <a:pt x="53" y="85"/>
                    <a:pt x="53" y="85"/>
                    <a:pt x="53" y="53"/>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41"/>
            <p:cNvSpPr/>
            <p:nvPr/>
          </p:nvSpPr>
          <p:spPr>
            <a:xfrm>
              <a:off x="7916798" y="2837066"/>
              <a:ext cx="20533" cy="198116"/>
            </a:xfrm>
            <a:custGeom>
              <a:rect b="b" l="l" r="r" t="t"/>
              <a:pathLst>
                <a:path extrusionOk="0" h="1592" w="165">
                  <a:moveTo>
                    <a:pt x="0" y="1"/>
                  </a:moveTo>
                  <a:lnTo>
                    <a:pt x="0" y="27"/>
                  </a:lnTo>
                  <a:lnTo>
                    <a:pt x="0" y="86"/>
                  </a:lnTo>
                  <a:lnTo>
                    <a:pt x="0" y="139"/>
                  </a:lnTo>
                  <a:lnTo>
                    <a:pt x="0" y="277"/>
                  </a:lnTo>
                  <a:lnTo>
                    <a:pt x="0" y="356"/>
                  </a:lnTo>
                  <a:lnTo>
                    <a:pt x="0" y="520"/>
                  </a:lnTo>
                  <a:lnTo>
                    <a:pt x="33" y="796"/>
                  </a:lnTo>
                  <a:lnTo>
                    <a:pt x="59" y="1098"/>
                  </a:lnTo>
                  <a:cubicBezTo>
                    <a:pt x="59" y="1151"/>
                    <a:pt x="86" y="1204"/>
                    <a:pt x="86" y="1263"/>
                  </a:cubicBezTo>
                  <a:lnTo>
                    <a:pt x="86" y="1342"/>
                  </a:lnTo>
                  <a:cubicBezTo>
                    <a:pt x="112" y="1401"/>
                    <a:pt x="112" y="1427"/>
                    <a:pt x="112" y="1453"/>
                  </a:cubicBezTo>
                  <a:cubicBezTo>
                    <a:pt x="112" y="1480"/>
                    <a:pt x="138" y="1506"/>
                    <a:pt x="138" y="1506"/>
                  </a:cubicBezTo>
                  <a:lnTo>
                    <a:pt x="138" y="1591"/>
                  </a:lnTo>
                  <a:lnTo>
                    <a:pt x="164" y="1591"/>
                  </a:lnTo>
                  <a:lnTo>
                    <a:pt x="164" y="1506"/>
                  </a:lnTo>
                  <a:lnTo>
                    <a:pt x="164" y="1453"/>
                  </a:lnTo>
                  <a:lnTo>
                    <a:pt x="164" y="1315"/>
                  </a:lnTo>
                  <a:lnTo>
                    <a:pt x="164" y="1263"/>
                  </a:lnTo>
                  <a:lnTo>
                    <a:pt x="164" y="1072"/>
                  </a:lnTo>
                  <a:lnTo>
                    <a:pt x="138" y="796"/>
                  </a:lnTo>
                  <a:lnTo>
                    <a:pt x="112" y="494"/>
                  </a:lnTo>
                  <a:cubicBezTo>
                    <a:pt x="112" y="441"/>
                    <a:pt x="112" y="382"/>
                    <a:pt x="86" y="330"/>
                  </a:cubicBezTo>
                  <a:lnTo>
                    <a:pt x="86" y="251"/>
                  </a:lnTo>
                  <a:cubicBezTo>
                    <a:pt x="59" y="218"/>
                    <a:pt x="59" y="165"/>
                    <a:pt x="59" y="139"/>
                  </a:cubicBezTo>
                  <a:cubicBezTo>
                    <a:pt x="59" y="113"/>
                    <a:pt x="59" y="113"/>
                    <a:pt x="33" y="86"/>
                  </a:cubicBezTo>
                  <a:lnTo>
                    <a:pt x="33" y="27"/>
                  </a:lnTo>
                  <a:cubicBezTo>
                    <a:pt x="33" y="1"/>
                    <a:pt x="33"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41"/>
            <p:cNvSpPr/>
            <p:nvPr/>
          </p:nvSpPr>
          <p:spPr>
            <a:xfrm>
              <a:off x="7729508" y="2550967"/>
              <a:ext cx="68818" cy="453104"/>
            </a:xfrm>
            <a:custGeom>
              <a:rect b="b" l="l" r="r" t="t"/>
              <a:pathLst>
                <a:path extrusionOk="0" h="3641" w="553">
                  <a:moveTo>
                    <a:pt x="0" y="0"/>
                  </a:moveTo>
                  <a:lnTo>
                    <a:pt x="0" y="26"/>
                  </a:lnTo>
                  <a:lnTo>
                    <a:pt x="27" y="164"/>
                  </a:lnTo>
                  <a:cubicBezTo>
                    <a:pt x="27" y="217"/>
                    <a:pt x="59" y="302"/>
                    <a:pt x="59" y="355"/>
                  </a:cubicBezTo>
                  <a:cubicBezTo>
                    <a:pt x="86" y="440"/>
                    <a:pt x="86" y="493"/>
                    <a:pt x="112" y="578"/>
                  </a:cubicBezTo>
                  <a:cubicBezTo>
                    <a:pt x="112" y="683"/>
                    <a:pt x="138" y="795"/>
                    <a:pt x="165" y="907"/>
                  </a:cubicBezTo>
                  <a:cubicBezTo>
                    <a:pt x="165" y="986"/>
                    <a:pt x="191" y="1071"/>
                    <a:pt x="191" y="1150"/>
                  </a:cubicBezTo>
                  <a:cubicBezTo>
                    <a:pt x="250" y="1367"/>
                    <a:pt x="276" y="1590"/>
                    <a:pt x="303" y="1807"/>
                  </a:cubicBezTo>
                  <a:cubicBezTo>
                    <a:pt x="329" y="2057"/>
                    <a:pt x="355" y="2274"/>
                    <a:pt x="388" y="2491"/>
                  </a:cubicBezTo>
                  <a:cubicBezTo>
                    <a:pt x="414" y="2576"/>
                    <a:pt x="414" y="2655"/>
                    <a:pt x="441" y="2740"/>
                  </a:cubicBezTo>
                  <a:cubicBezTo>
                    <a:pt x="441" y="2845"/>
                    <a:pt x="467" y="2957"/>
                    <a:pt x="467" y="3069"/>
                  </a:cubicBezTo>
                  <a:cubicBezTo>
                    <a:pt x="467" y="3148"/>
                    <a:pt x="493" y="3233"/>
                    <a:pt x="493" y="3286"/>
                  </a:cubicBezTo>
                  <a:cubicBezTo>
                    <a:pt x="493" y="3371"/>
                    <a:pt x="519" y="3424"/>
                    <a:pt x="519" y="3476"/>
                  </a:cubicBezTo>
                  <a:lnTo>
                    <a:pt x="519" y="3641"/>
                  </a:lnTo>
                  <a:lnTo>
                    <a:pt x="552" y="3641"/>
                  </a:lnTo>
                  <a:lnTo>
                    <a:pt x="552" y="3476"/>
                  </a:lnTo>
                  <a:lnTo>
                    <a:pt x="552" y="3397"/>
                  </a:lnTo>
                  <a:lnTo>
                    <a:pt x="552" y="3069"/>
                  </a:lnTo>
                  <a:cubicBezTo>
                    <a:pt x="552" y="2878"/>
                    <a:pt x="519" y="2681"/>
                    <a:pt x="493" y="2464"/>
                  </a:cubicBezTo>
                  <a:cubicBezTo>
                    <a:pt x="493" y="2247"/>
                    <a:pt x="467" y="2024"/>
                    <a:pt x="414" y="1807"/>
                  </a:cubicBezTo>
                  <a:cubicBezTo>
                    <a:pt x="388" y="1590"/>
                    <a:pt x="355" y="1341"/>
                    <a:pt x="303" y="1150"/>
                  </a:cubicBezTo>
                  <a:cubicBezTo>
                    <a:pt x="276" y="933"/>
                    <a:pt x="224" y="710"/>
                    <a:pt x="165" y="578"/>
                  </a:cubicBezTo>
                  <a:cubicBezTo>
                    <a:pt x="138" y="440"/>
                    <a:pt x="112" y="329"/>
                    <a:pt x="86" y="217"/>
                  </a:cubicBezTo>
                  <a:lnTo>
                    <a:pt x="59" y="164"/>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41"/>
            <p:cNvSpPr/>
            <p:nvPr/>
          </p:nvSpPr>
          <p:spPr>
            <a:xfrm>
              <a:off x="7784264" y="2421669"/>
              <a:ext cx="214419" cy="957729"/>
            </a:xfrm>
            <a:custGeom>
              <a:rect b="b" l="l" r="r" t="t"/>
              <a:pathLst>
                <a:path extrusionOk="0" h="7696" w="1723">
                  <a:moveTo>
                    <a:pt x="1" y="1"/>
                  </a:moveTo>
                  <a:lnTo>
                    <a:pt x="1" y="27"/>
                  </a:lnTo>
                  <a:lnTo>
                    <a:pt x="165" y="329"/>
                  </a:lnTo>
                  <a:cubicBezTo>
                    <a:pt x="191" y="382"/>
                    <a:pt x="244" y="467"/>
                    <a:pt x="277" y="546"/>
                  </a:cubicBezTo>
                  <a:cubicBezTo>
                    <a:pt x="355" y="710"/>
                    <a:pt x="467" y="901"/>
                    <a:pt x="572" y="1124"/>
                  </a:cubicBezTo>
                  <a:lnTo>
                    <a:pt x="605" y="1203"/>
                  </a:lnTo>
                  <a:cubicBezTo>
                    <a:pt x="684" y="1341"/>
                    <a:pt x="769" y="1479"/>
                    <a:pt x="848" y="1644"/>
                  </a:cubicBezTo>
                  <a:cubicBezTo>
                    <a:pt x="934" y="1834"/>
                    <a:pt x="986" y="2051"/>
                    <a:pt x="1039" y="2274"/>
                  </a:cubicBezTo>
                  <a:cubicBezTo>
                    <a:pt x="1098" y="2465"/>
                    <a:pt x="1124" y="2656"/>
                    <a:pt x="1151" y="2872"/>
                  </a:cubicBezTo>
                  <a:lnTo>
                    <a:pt x="1177" y="2984"/>
                  </a:lnTo>
                  <a:cubicBezTo>
                    <a:pt x="1203" y="3227"/>
                    <a:pt x="1229" y="3477"/>
                    <a:pt x="1262" y="3720"/>
                  </a:cubicBezTo>
                  <a:cubicBezTo>
                    <a:pt x="1341" y="4213"/>
                    <a:pt x="1394" y="4680"/>
                    <a:pt x="1453" y="5172"/>
                  </a:cubicBezTo>
                  <a:cubicBezTo>
                    <a:pt x="1505" y="5613"/>
                    <a:pt x="1558" y="6053"/>
                    <a:pt x="1591" y="6434"/>
                  </a:cubicBezTo>
                  <a:lnTo>
                    <a:pt x="1617" y="6710"/>
                  </a:lnTo>
                  <a:cubicBezTo>
                    <a:pt x="1643" y="6953"/>
                    <a:pt x="1670" y="7170"/>
                    <a:pt x="1670" y="7334"/>
                  </a:cubicBezTo>
                  <a:lnTo>
                    <a:pt x="1696" y="7663"/>
                  </a:lnTo>
                  <a:cubicBezTo>
                    <a:pt x="1696" y="7663"/>
                    <a:pt x="1696" y="7696"/>
                    <a:pt x="1722" y="7696"/>
                  </a:cubicBezTo>
                  <a:lnTo>
                    <a:pt x="1722" y="7663"/>
                  </a:lnTo>
                  <a:lnTo>
                    <a:pt x="1722" y="7334"/>
                  </a:lnTo>
                  <a:lnTo>
                    <a:pt x="1722" y="7203"/>
                  </a:lnTo>
                  <a:cubicBezTo>
                    <a:pt x="1696" y="6979"/>
                    <a:pt x="1696" y="6736"/>
                    <a:pt x="1670" y="6434"/>
                  </a:cubicBezTo>
                  <a:cubicBezTo>
                    <a:pt x="1643" y="6053"/>
                    <a:pt x="1617" y="5613"/>
                    <a:pt x="1558" y="5146"/>
                  </a:cubicBezTo>
                  <a:cubicBezTo>
                    <a:pt x="1505" y="4680"/>
                    <a:pt x="1453" y="4187"/>
                    <a:pt x="1394" y="3694"/>
                  </a:cubicBezTo>
                  <a:cubicBezTo>
                    <a:pt x="1367" y="3451"/>
                    <a:pt x="1315" y="3201"/>
                    <a:pt x="1289" y="2984"/>
                  </a:cubicBezTo>
                  <a:lnTo>
                    <a:pt x="1262" y="2846"/>
                  </a:lnTo>
                  <a:cubicBezTo>
                    <a:pt x="1229" y="2656"/>
                    <a:pt x="1203" y="2465"/>
                    <a:pt x="1151" y="2274"/>
                  </a:cubicBezTo>
                  <a:cubicBezTo>
                    <a:pt x="1098" y="2025"/>
                    <a:pt x="1013" y="1808"/>
                    <a:pt x="934" y="1617"/>
                  </a:cubicBezTo>
                  <a:cubicBezTo>
                    <a:pt x="848" y="1453"/>
                    <a:pt x="796" y="1315"/>
                    <a:pt x="710" y="1177"/>
                  </a:cubicBezTo>
                  <a:cubicBezTo>
                    <a:pt x="684" y="1151"/>
                    <a:pt x="658" y="1124"/>
                    <a:pt x="658" y="1092"/>
                  </a:cubicBezTo>
                  <a:cubicBezTo>
                    <a:pt x="520" y="875"/>
                    <a:pt x="408" y="684"/>
                    <a:pt x="329" y="520"/>
                  </a:cubicBezTo>
                  <a:cubicBezTo>
                    <a:pt x="277" y="435"/>
                    <a:pt x="244" y="356"/>
                    <a:pt x="191" y="30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41"/>
            <p:cNvSpPr/>
            <p:nvPr/>
          </p:nvSpPr>
          <p:spPr>
            <a:xfrm>
              <a:off x="7937207" y="3085707"/>
              <a:ext cx="31236" cy="371344"/>
            </a:xfrm>
            <a:custGeom>
              <a:rect b="b" l="l" r="r" t="t"/>
              <a:pathLst>
                <a:path extrusionOk="0" h="2984" w="251">
                  <a:moveTo>
                    <a:pt x="33" y="1"/>
                  </a:moveTo>
                  <a:lnTo>
                    <a:pt x="60" y="139"/>
                  </a:lnTo>
                  <a:lnTo>
                    <a:pt x="60" y="250"/>
                  </a:lnTo>
                  <a:lnTo>
                    <a:pt x="60" y="467"/>
                  </a:lnTo>
                  <a:cubicBezTo>
                    <a:pt x="86" y="553"/>
                    <a:pt x="86" y="631"/>
                    <a:pt x="86" y="717"/>
                  </a:cubicBezTo>
                  <a:cubicBezTo>
                    <a:pt x="86" y="796"/>
                    <a:pt x="86" y="881"/>
                    <a:pt x="112" y="960"/>
                  </a:cubicBezTo>
                  <a:lnTo>
                    <a:pt x="112" y="1479"/>
                  </a:lnTo>
                  <a:cubicBezTo>
                    <a:pt x="138" y="1703"/>
                    <a:pt x="138" y="1867"/>
                    <a:pt x="112" y="2031"/>
                  </a:cubicBezTo>
                  <a:lnTo>
                    <a:pt x="112" y="2110"/>
                  </a:lnTo>
                  <a:cubicBezTo>
                    <a:pt x="112" y="2248"/>
                    <a:pt x="86" y="2386"/>
                    <a:pt x="86" y="2491"/>
                  </a:cubicBezTo>
                  <a:lnTo>
                    <a:pt x="60" y="2603"/>
                  </a:lnTo>
                  <a:lnTo>
                    <a:pt x="60" y="2688"/>
                  </a:lnTo>
                  <a:cubicBezTo>
                    <a:pt x="60" y="2741"/>
                    <a:pt x="33" y="2793"/>
                    <a:pt x="33" y="2853"/>
                  </a:cubicBezTo>
                  <a:lnTo>
                    <a:pt x="0" y="2958"/>
                  </a:lnTo>
                  <a:lnTo>
                    <a:pt x="0" y="2984"/>
                  </a:lnTo>
                  <a:cubicBezTo>
                    <a:pt x="33" y="2984"/>
                    <a:pt x="33" y="2984"/>
                    <a:pt x="33" y="2958"/>
                  </a:cubicBezTo>
                  <a:lnTo>
                    <a:pt x="86" y="2853"/>
                  </a:lnTo>
                  <a:cubicBezTo>
                    <a:pt x="86" y="2820"/>
                    <a:pt x="86" y="2767"/>
                    <a:pt x="112" y="2715"/>
                  </a:cubicBezTo>
                  <a:lnTo>
                    <a:pt x="138" y="2629"/>
                  </a:lnTo>
                  <a:cubicBezTo>
                    <a:pt x="138" y="2603"/>
                    <a:pt x="138" y="2550"/>
                    <a:pt x="165" y="2524"/>
                  </a:cubicBezTo>
                  <a:cubicBezTo>
                    <a:pt x="198" y="2360"/>
                    <a:pt x="224" y="2195"/>
                    <a:pt x="224" y="2057"/>
                  </a:cubicBezTo>
                  <a:cubicBezTo>
                    <a:pt x="250" y="1867"/>
                    <a:pt x="250" y="1703"/>
                    <a:pt x="250" y="1479"/>
                  </a:cubicBezTo>
                  <a:cubicBezTo>
                    <a:pt x="250" y="1315"/>
                    <a:pt x="224" y="1124"/>
                    <a:pt x="224" y="934"/>
                  </a:cubicBezTo>
                  <a:cubicBezTo>
                    <a:pt x="198" y="796"/>
                    <a:pt x="165" y="658"/>
                    <a:pt x="165" y="520"/>
                  </a:cubicBezTo>
                  <a:lnTo>
                    <a:pt x="138" y="467"/>
                  </a:lnTo>
                  <a:cubicBezTo>
                    <a:pt x="138" y="355"/>
                    <a:pt x="112" y="277"/>
                    <a:pt x="112" y="224"/>
                  </a:cubicBezTo>
                  <a:cubicBezTo>
                    <a:pt x="112" y="191"/>
                    <a:pt x="86" y="165"/>
                    <a:pt x="86" y="139"/>
                  </a:cubicBezTo>
                  <a:lnTo>
                    <a:pt x="6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41"/>
            <p:cNvSpPr/>
            <p:nvPr/>
          </p:nvSpPr>
          <p:spPr>
            <a:xfrm>
              <a:off x="7644388" y="2925422"/>
              <a:ext cx="27129" cy="188285"/>
            </a:xfrm>
            <a:custGeom>
              <a:rect b="b" l="l" r="r" t="t"/>
              <a:pathLst>
                <a:path extrusionOk="0" h="1513" w="218">
                  <a:moveTo>
                    <a:pt x="1" y="1"/>
                  </a:moveTo>
                  <a:lnTo>
                    <a:pt x="1" y="34"/>
                  </a:lnTo>
                  <a:lnTo>
                    <a:pt x="1" y="86"/>
                  </a:lnTo>
                  <a:lnTo>
                    <a:pt x="1" y="139"/>
                  </a:lnTo>
                  <a:lnTo>
                    <a:pt x="1" y="250"/>
                  </a:lnTo>
                  <a:lnTo>
                    <a:pt x="1" y="329"/>
                  </a:lnTo>
                  <a:cubicBezTo>
                    <a:pt x="1" y="388"/>
                    <a:pt x="1" y="441"/>
                    <a:pt x="27" y="494"/>
                  </a:cubicBezTo>
                  <a:lnTo>
                    <a:pt x="53" y="770"/>
                  </a:lnTo>
                  <a:lnTo>
                    <a:pt x="86" y="1046"/>
                  </a:lnTo>
                  <a:cubicBezTo>
                    <a:pt x="86" y="1098"/>
                    <a:pt x="113" y="1151"/>
                    <a:pt x="113" y="1184"/>
                  </a:cubicBezTo>
                  <a:cubicBezTo>
                    <a:pt x="113" y="1210"/>
                    <a:pt x="139" y="1236"/>
                    <a:pt x="139" y="1262"/>
                  </a:cubicBezTo>
                  <a:cubicBezTo>
                    <a:pt x="139" y="1315"/>
                    <a:pt x="139" y="1348"/>
                    <a:pt x="165" y="1374"/>
                  </a:cubicBezTo>
                  <a:lnTo>
                    <a:pt x="165" y="1427"/>
                  </a:lnTo>
                  <a:lnTo>
                    <a:pt x="191" y="1479"/>
                  </a:lnTo>
                  <a:lnTo>
                    <a:pt x="191" y="1512"/>
                  </a:lnTo>
                  <a:cubicBezTo>
                    <a:pt x="218" y="1512"/>
                    <a:pt x="218" y="1512"/>
                    <a:pt x="218" y="1479"/>
                  </a:cubicBezTo>
                  <a:lnTo>
                    <a:pt x="218" y="1427"/>
                  </a:lnTo>
                  <a:lnTo>
                    <a:pt x="218" y="1374"/>
                  </a:lnTo>
                  <a:lnTo>
                    <a:pt x="218" y="1262"/>
                  </a:lnTo>
                  <a:cubicBezTo>
                    <a:pt x="218" y="1236"/>
                    <a:pt x="218" y="1210"/>
                    <a:pt x="191" y="1184"/>
                  </a:cubicBezTo>
                  <a:lnTo>
                    <a:pt x="191" y="1019"/>
                  </a:lnTo>
                  <a:lnTo>
                    <a:pt x="165" y="743"/>
                  </a:lnTo>
                  <a:lnTo>
                    <a:pt x="139" y="494"/>
                  </a:lnTo>
                  <a:cubicBezTo>
                    <a:pt x="113" y="415"/>
                    <a:pt x="113" y="388"/>
                    <a:pt x="86" y="329"/>
                  </a:cubicBezTo>
                  <a:lnTo>
                    <a:pt x="86" y="250"/>
                  </a:lnTo>
                  <a:cubicBezTo>
                    <a:pt x="86" y="198"/>
                    <a:pt x="53" y="165"/>
                    <a:pt x="53" y="139"/>
                  </a:cubicBezTo>
                  <a:cubicBezTo>
                    <a:pt x="53" y="112"/>
                    <a:pt x="53" y="112"/>
                    <a:pt x="27" y="86"/>
                  </a:cubicBezTo>
                  <a:lnTo>
                    <a:pt x="27" y="34"/>
                  </a:lnTo>
                  <a:cubicBezTo>
                    <a:pt x="27" y="34"/>
                    <a:pt x="27" y="1"/>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41"/>
            <p:cNvSpPr/>
            <p:nvPr/>
          </p:nvSpPr>
          <p:spPr>
            <a:xfrm>
              <a:off x="7603570" y="3368695"/>
              <a:ext cx="17298" cy="64711"/>
            </a:xfrm>
            <a:custGeom>
              <a:rect b="b" l="l" r="r" t="t"/>
              <a:pathLst>
                <a:path extrusionOk="0" h="520" w="139">
                  <a:moveTo>
                    <a:pt x="53" y="0"/>
                  </a:moveTo>
                  <a:cubicBezTo>
                    <a:pt x="53" y="0"/>
                    <a:pt x="27" y="0"/>
                    <a:pt x="27" y="27"/>
                  </a:cubicBezTo>
                  <a:lnTo>
                    <a:pt x="27" y="53"/>
                  </a:lnTo>
                  <a:cubicBezTo>
                    <a:pt x="27" y="53"/>
                    <a:pt x="27" y="86"/>
                    <a:pt x="0" y="112"/>
                  </a:cubicBezTo>
                  <a:lnTo>
                    <a:pt x="0" y="191"/>
                  </a:lnTo>
                  <a:lnTo>
                    <a:pt x="0" y="276"/>
                  </a:lnTo>
                  <a:lnTo>
                    <a:pt x="27" y="355"/>
                  </a:lnTo>
                  <a:lnTo>
                    <a:pt x="27" y="441"/>
                  </a:lnTo>
                  <a:lnTo>
                    <a:pt x="53" y="441"/>
                  </a:lnTo>
                  <a:lnTo>
                    <a:pt x="53" y="493"/>
                  </a:lnTo>
                  <a:lnTo>
                    <a:pt x="86" y="493"/>
                  </a:lnTo>
                  <a:lnTo>
                    <a:pt x="86" y="519"/>
                  </a:lnTo>
                  <a:lnTo>
                    <a:pt x="112" y="519"/>
                  </a:lnTo>
                  <a:lnTo>
                    <a:pt x="112" y="493"/>
                  </a:lnTo>
                  <a:lnTo>
                    <a:pt x="112" y="467"/>
                  </a:lnTo>
                  <a:cubicBezTo>
                    <a:pt x="112" y="467"/>
                    <a:pt x="138" y="467"/>
                    <a:pt x="138" y="441"/>
                  </a:cubicBezTo>
                  <a:lnTo>
                    <a:pt x="138" y="414"/>
                  </a:lnTo>
                  <a:lnTo>
                    <a:pt x="138" y="355"/>
                  </a:lnTo>
                  <a:lnTo>
                    <a:pt x="138" y="276"/>
                  </a:lnTo>
                  <a:lnTo>
                    <a:pt x="112" y="165"/>
                  </a:lnTo>
                  <a:lnTo>
                    <a:pt x="112" y="112"/>
                  </a:lnTo>
                  <a:cubicBezTo>
                    <a:pt x="112" y="112"/>
                    <a:pt x="86" y="112"/>
                    <a:pt x="86" y="86"/>
                  </a:cubicBezTo>
                  <a:lnTo>
                    <a:pt x="86" y="53"/>
                  </a:lnTo>
                  <a:lnTo>
                    <a:pt x="86" y="27"/>
                  </a:lnTo>
                  <a:lnTo>
                    <a:pt x="53"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41"/>
            <p:cNvSpPr/>
            <p:nvPr/>
          </p:nvSpPr>
          <p:spPr>
            <a:xfrm>
              <a:off x="7596975" y="3093049"/>
              <a:ext cx="23893" cy="176836"/>
            </a:xfrm>
            <a:custGeom>
              <a:rect b="b" l="l" r="r" t="t"/>
              <a:pathLst>
                <a:path extrusionOk="0" h="1421" w="192">
                  <a:moveTo>
                    <a:pt x="1" y="1"/>
                  </a:moveTo>
                  <a:lnTo>
                    <a:pt x="1" y="53"/>
                  </a:lnTo>
                  <a:lnTo>
                    <a:pt x="1" y="106"/>
                  </a:lnTo>
                  <a:cubicBezTo>
                    <a:pt x="1" y="165"/>
                    <a:pt x="27" y="191"/>
                    <a:pt x="27" y="218"/>
                  </a:cubicBezTo>
                  <a:lnTo>
                    <a:pt x="27" y="329"/>
                  </a:lnTo>
                  <a:lnTo>
                    <a:pt x="27" y="461"/>
                  </a:lnTo>
                  <a:cubicBezTo>
                    <a:pt x="53" y="546"/>
                    <a:pt x="53" y="625"/>
                    <a:pt x="53" y="710"/>
                  </a:cubicBezTo>
                  <a:cubicBezTo>
                    <a:pt x="53" y="789"/>
                    <a:pt x="80" y="875"/>
                    <a:pt x="80" y="954"/>
                  </a:cubicBezTo>
                  <a:cubicBezTo>
                    <a:pt x="80" y="1013"/>
                    <a:pt x="80" y="1065"/>
                    <a:pt x="106" y="1092"/>
                  </a:cubicBezTo>
                  <a:lnTo>
                    <a:pt x="106" y="1203"/>
                  </a:lnTo>
                  <a:cubicBezTo>
                    <a:pt x="106" y="1230"/>
                    <a:pt x="106" y="1256"/>
                    <a:pt x="139" y="1315"/>
                  </a:cubicBezTo>
                  <a:lnTo>
                    <a:pt x="139" y="1368"/>
                  </a:lnTo>
                  <a:lnTo>
                    <a:pt x="139" y="1420"/>
                  </a:lnTo>
                  <a:lnTo>
                    <a:pt x="165" y="1420"/>
                  </a:lnTo>
                  <a:lnTo>
                    <a:pt x="165" y="1368"/>
                  </a:lnTo>
                  <a:cubicBezTo>
                    <a:pt x="165" y="1341"/>
                    <a:pt x="191" y="1341"/>
                    <a:pt x="191" y="1315"/>
                  </a:cubicBezTo>
                  <a:lnTo>
                    <a:pt x="191" y="1203"/>
                  </a:lnTo>
                  <a:lnTo>
                    <a:pt x="191" y="1151"/>
                  </a:lnTo>
                  <a:lnTo>
                    <a:pt x="191" y="954"/>
                  </a:lnTo>
                  <a:lnTo>
                    <a:pt x="191" y="710"/>
                  </a:lnTo>
                  <a:cubicBezTo>
                    <a:pt x="165" y="599"/>
                    <a:pt x="165" y="520"/>
                    <a:pt x="139" y="434"/>
                  </a:cubicBezTo>
                  <a:cubicBezTo>
                    <a:pt x="139" y="382"/>
                    <a:pt x="106" y="329"/>
                    <a:pt x="106" y="270"/>
                  </a:cubicBezTo>
                  <a:lnTo>
                    <a:pt x="106" y="218"/>
                  </a:lnTo>
                  <a:cubicBezTo>
                    <a:pt x="80" y="165"/>
                    <a:pt x="80" y="132"/>
                    <a:pt x="53" y="80"/>
                  </a:cubicBezTo>
                  <a:lnTo>
                    <a:pt x="53" y="53"/>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41"/>
            <p:cNvSpPr/>
            <p:nvPr/>
          </p:nvSpPr>
          <p:spPr>
            <a:xfrm>
              <a:off x="7565988" y="2847768"/>
              <a:ext cx="34471" cy="173476"/>
            </a:xfrm>
            <a:custGeom>
              <a:rect b="b" l="l" r="r" t="t"/>
              <a:pathLst>
                <a:path extrusionOk="0" h="1394" w="277">
                  <a:moveTo>
                    <a:pt x="26" y="0"/>
                  </a:moveTo>
                  <a:lnTo>
                    <a:pt x="26" y="53"/>
                  </a:lnTo>
                  <a:lnTo>
                    <a:pt x="26" y="106"/>
                  </a:lnTo>
                  <a:cubicBezTo>
                    <a:pt x="26" y="132"/>
                    <a:pt x="0" y="191"/>
                    <a:pt x="0" y="217"/>
                  </a:cubicBezTo>
                  <a:lnTo>
                    <a:pt x="26" y="270"/>
                  </a:lnTo>
                  <a:lnTo>
                    <a:pt x="26" y="460"/>
                  </a:lnTo>
                  <a:cubicBezTo>
                    <a:pt x="26" y="546"/>
                    <a:pt x="26" y="625"/>
                    <a:pt x="59" y="710"/>
                  </a:cubicBezTo>
                  <a:cubicBezTo>
                    <a:pt x="59" y="789"/>
                    <a:pt x="85" y="901"/>
                    <a:pt x="112" y="986"/>
                  </a:cubicBezTo>
                  <a:cubicBezTo>
                    <a:pt x="112" y="1039"/>
                    <a:pt x="138" y="1091"/>
                    <a:pt x="164" y="1150"/>
                  </a:cubicBezTo>
                  <a:lnTo>
                    <a:pt x="164" y="1203"/>
                  </a:lnTo>
                  <a:cubicBezTo>
                    <a:pt x="191" y="1229"/>
                    <a:pt x="191" y="1282"/>
                    <a:pt x="223" y="1315"/>
                  </a:cubicBezTo>
                  <a:lnTo>
                    <a:pt x="223" y="1341"/>
                  </a:lnTo>
                  <a:lnTo>
                    <a:pt x="250" y="1394"/>
                  </a:lnTo>
                  <a:lnTo>
                    <a:pt x="276" y="1394"/>
                  </a:lnTo>
                  <a:lnTo>
                    <a:pt x="276" y="1341"/>
                  </a:lnTo>
                  <a:cubicBezTo>
                    <a:pt x="276" y="1315"/>
                    <a:pt x="276" y="1282"/>
                    <a:pt x="250" y="1282"/>
                  </a:cubicBezTo>
                  <a:lnTo>
                    <a:pt x="250" y="1177"/>
                  </a:lnTo>
                  <a:cubicBezTo>
                    <a:pt x="250" y="1150"/>
                    <a:pt x="250" y="1118"/>
                    <a:pt x="223" y="1065"/>
                  </a:cubicBezTo>
                  <a:lnTo>
                    <a:pt x="223" y="953"/>
                  </a:lnTo>
                  <a:cubicBezTo>
                    <a:pt x="191" y="874"/>
                    <a:pt x="191" y="789"/>
                    <a:pt x="164" y="684"/>
                  </a:cubicBezTo>
                  <a:cubicBezTo>
                    <a:pt x="164" y="598"/>
                    <a:pt x="138" y="520"/>
                    <a:pt x="138" y="434"/>
                  </a:cubicBezTo>
                  <a:cubicBezTo>
                    <a:pt x="138" y="408"/>
                    <a:pt x="112" y="355"/>
                    <a:pt x="112" y="329"/>
                  </a:cubicBezTo>
                  <a:cubicBezTo>
                    <a:pt x="112" y="270"/>
                    <a:pt x="112" y="244"/>
                    <a:pt x="85" y="217"/>
                  </a:cubicBezTo>
                  <a:lnTo>
                    <a:pt x="85" y="106"/>
                  </a:lnTo>
                  <a:cubicBezTo>
                    <a:pt x="85" y="106"/>
                    <a:pt x="85" y="79"/>
                    <a:pt x="59" y="53"/>
                  </a:cubicBezTo>
                  <a:lnTo>
                    <a:pt x="5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41"/>
            <p:cNvSpPr/>
            <p:nvPr/>
          </p:nvSpPr>
          <p:spPr>
            <a:xfrm>
              <a:off x="7743446" y="2717723"/>
              <a:ext cx="37707" cy="422864"/>
            </a:xfrm>
            <a:custGeom>
              <a:rect b="b" l="l" r="r" t="t"/>
              <a:pathLst>
                <a:path extrusionOk="0" h="3398" w="303">
                  <a:moveTo>
                    <a:pt x="0" y="1"/>
                  </a:moveTo>
                  <a:lnTo>
                    <a:pt x="0" y="27"/>
                  </a:lnTo>
                  <a:lnTo>
                    <a:pt x="0" y="165"/>
                  </a:lnTo>
                  <a:lnTo>
                    <a:pt x="26" y="553"/>
                  </a:lnTo>
                  <a:cubicBezTo>
                    <a:pt x="53" y="631"/>
                    <a:pt x="53" y="717"/>
                    <a:pt x="53" y="796"/>
                  </a:cubicBezTo>
                  <a:cubicBezTo>
                    <a:pt x="53" y="881"/>
                    <a:pt x="79" y="986"/>
                    <a:pt x="79" y="1072"/>
                  </a:cubicBezTo>
                  <a:cubicBezTo>
                    <a:pt x="112" y="1289"/>
                    <a:pt x="112" y="1479"/>
                    <a:pt x="138" y="1703"/>
                  </a:cubicBezTo>
                  <a:cubicBezTo>
                    <a:pt x="138" y="1919"/>
                    <a:pt x="164" y="2110"/>
                    <a:pt x="164" y="2301"/>
                  </a:cubicBezTo>
                  <a:cubicBezTo>
                    <a:pt x="164" y="2412"/>
                    <a:pt x="191" y="2524"/>
                    <a:pt x="191" y="2603"/>
                  </a:cubicBezTo>
                  <a:cubicBezTo>
                    <a:pt x="191" y="2688"/>
                    <a:pt x="191" y="2767"/>
                    <a:pt x="217" y="2853"/>
                  </a:cubicBezTo>
                  <a:lnTo>
                    <a:pt x="243" y="3234"/>
                  </a:lnTo>
                  <a:lnTo>
                    <a:pt x="243" y="3372"/>
                  </a:lnTo>
                  <a:lnTo>
                    <a:pt x="243" y="3398"/>
                  </a:lnTo>
                  <a:cubicBezTo>
                    <a:pt x="276" y="3398"/>
                    <a:pt x="276" y="3372"/>
                    <a:pt x="276" y="3372"/>
                  </a:cubicBezTo>
                  <a:lnTo>
                    <a:pt x="276" y="3234"/>
                  </a:lnTo>
                  <a:lnTo>
                    <a:pt x="276" y="3148"/>
                  </a:lnTo>
                  <a:cubicBezTo>
                    <a:pt x="276" y="3069"/>
                    <a:pt x="302" y="2958"/>
                    <a:pt x="276" y="2853"/>
                  </a:cubicBezTo>
                  <a:lnTo>
                    <a:pt x="276" y="2767"/>
                  </a:lnTo>
                  <a:lnTo>
                    <a:pt x="276" y="2301"/>
                  </a:lnTo>
                  <a:cubicBezTo>
                    <a:pt x="276" y="2110"/>
                    <a:pt x="276" y="1893"/>
                    <a:pt x="243" y="1703"/>
                  </a:cubicBezTo>
                  <a:cubicBezTo>
                    <a:pt x="217" y="1479"/>
                    <a:pt x="217" y="1262"/>
                    <a:pt x="191" y="1072"/>
                  </a:cubicBezTo>
                  <a:cubicBezTo>
                    <a:pt x="164" y="907"/>
                    <a:pt x="138" y="743"/>
                    <a:pt x="138" y="605"/>
                  </a:cubicBezTo>
                  <a:lnTo>
                    <a:pt x="112" y="520"/>
                  </a:lnTo>
                  <a:cubicBezTo>
                    <a:pt x="112" y="415"/>
                    <a:pt x="79" y="329"/>
                    <a:pt x="53" y="250"/>
                  </a:cubicBezTo>
                  <a:lnTo>
                    <a:pt x="53" y="165"/>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41"/>
            <p:cNvSpPr/>
            <p:nvPr/>
          </p:nvSpPr>
          <p:spPr>
            <a:xfrm>
              <a:off x="7614148" y="2942595"/>
              <a:ext cx="23893" cy="122827"/>
            </a:xfrm>
            <a:custGeom>
              <a:rect b="b" l="l" r="r" t="t"/>
              <a:pathLst>
                <a:path extrusionOk="0" h="987" w="192">
                  <a:moveTo>
                    <a:pt x="1" y="1"/>
                  </a:moveTo>
                  <a:lnTo>
                    <a:pt x="1" y="60"/>
                  </a:lnTo>
                  <a:lnTo>
                    <a:pt x="1" y="86"/>
                  </a:lnTo>
                  <a:lnTo>
                    <a:pt x="1" y="165"/>
                  </a:lnTo>
                  <a:lnTo>
                    <a:pt x="1" y="224"/>
                  </a:lnTo>
                  <a:lnTo>
                    <a:pt x="1" y="329"/>
                  </a:lnTo>
                  <a:lnTo>
                    <a:pt x="27" y="494"/>
                  </a:lnTo>
                  <a:lnTo>
                    <a:pt x="80" y="684"/>
                  </a:lnTo>
                  <a:cubicBezTo>
                    <a:pt x="80" y="717"/>
                    <a:pt x="80" y="743"/>
                    <a:pt x="106" y="770"/>
                  </a:cubicBezTo>
                  <a:lnTo>
                    <a:pt x="106" y="822"/>
                  </a:lnTo>
                  <a:cubicBezTo>
                    <a:pt x="106" y="848"/>
                    <a:pt x="132" y="881"/>
                    <a:pt x="132" y="908"/>
                  </a:cubicBezTo>
                  <a:cubicBezTo>
                    <a:pt x="132" y="908"/>
                    <a:pt x="132" y="934"/>
                    <a:pt x="165" y="934"/>
                  </a:cubicBezTo>
                  <a:lnTo>
                    <a:pt x="165" y="986"/>
                  </a:lnTo>
                  <a:lnTo>
                    <a:pt x="191" y="986"/>
                  </a:lnTo>
                  <a:lnTo>
                    <a:pt x="191" y="960"/>
                  </a:lnTo>
                  <a:lnTo>
                    <a:pt x="191" y="934"/>
                  </a:lnTo>
                  <a:lnTo>
                    <a:pt x="191" y="908"/>
                  </a:lnTo>
                  <a:lnTo>
                    <a:pt x="191" y="822"/>
                  </a:lnTo>
                  <a:lnTo>
                    <a:pt x="191" y="770"/>
                  </a:lnTo>
                  <a:lnTo>
                    <a:pt x="191" y="658"/>
                  </a:lnTo>
                  <a:lnTo>
                    <a:pt x="165" y="467"/>
                  </a:lnTo>
                  <a:lnTo>
                    <a:pt x="106" y="303"/>
                  </a:lnTo>
                  <a:cubicBezTo>
                    <a:pt x="106" y="277"/>
                    <a:pt x="106" y="224"/>
                    <a:pt x="80" y="191"/>
                  </a:cubicBezTo>
                  <a:lnTo>
                    <a:pt x="80" y="139"/>
                  </a:lnTo>
                  <a:cubicBezTo>
                    <a:pt x="80" y="112"/>
                    <a:pt x="53" y="86"/>
                    <a:pt x="53" y="86"/>
                  </a:cubicBezTo>
                  <a:lnTo>
                    <a:pt x="53" y="60"/>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41"/>
            <p:cNvSpPr/>
            <p:nvPr/>
          </p:nvSpPr>
          <p:spPr>
            <a:xfrm>
              <a:off x="7559392" y="3035058"/>
              <a:ext cx="23893" cy="180819"/>
            </a:xfrm>
            <a:custGeom>
              <a:rect b="b" l="l" r="r" t="t"/>
              <a:pathLst>
                <a:path extrusionOk="0" h="1453" w="192">
                  <a:moveTo>
                    <a:pt x="0" y="0"/>
                  </a:moveTo>
                  <a:lnTo>
                    <a:pt x="0" y="27"/>
                  </a:lnTo>
                  <a:lnTo>
                    <a:pt x="0" y="79"/>
                  </a:lnTo>
                  <a:lnTo>
                    <a:pt x="0" y="138"/>
                  </a:lnTo>
                  <a:lnTo>
                    <a:pt x="0" y="243"/>
                  </a:lnTo>
                  <a:cubicBezTo>
                    <a:pt x="27" y="270"/>
                    <a:pt x="27" y="303"/>
                    <a:pt x="27" y="329"/>
                  </a:cubicBezTo>
                  <a:lnTo>
                    <a:pt x="27" y="467"/>
                  </a:lnTo>
                  <a:cubicBezTo>
                    <a:pt x="53" y="546"/>
                    <a:pt x="53" y="631"/>
                    <a:pt x="53" y="710"/>
                  </a:cubicBezTo>
                  <a:cubicBezTo>
                    <a:pt x="79" y="822"/>
                    <a:pt x="79" y="900"/>
                    <a:pt x="79" y="986"/>
                  </a:cubicBezTo>
                  <a:cubicBezTo>
                    <a:pt x="79" y="1038"/>
                    <a:pt x="112" y="1065"/>
                    <a:pt x="112" y="1124"/>
                  </a:cubicBezTo>
                  <a:lnTo>
                    <a:pt x="112" y="1203"/>
                  </a:lnTo>
                  <a:cubicBezTo>
                    <a:pt x="138" y="1255"/>
                    <a:pt x="138" y="1288"/>
                    <a:pt x="138" y="1314"/>
                  </a:cubicBezTo>
                  <a:lnTo>
                    <a:pt x="138" y="1367"/>
                  </a:lnTo>
                  <a:lnTo>
                    <a:pt x="165" y="1420"/>
                  </a:lnTo>
                  <a:lnTo>
                    <a:pt x="165" y="1452"/>
                  </a:lnTo>
                  <a:lnTo>
                    <a:pt x="191" y="1420"/>
                  </a:lnTo>
                  <a:lnTo>
                    <a:pt x="191" y="1367"/>
                  </a:lnTo>
                  <a:lnTo>
                    <a:pt x="191" y="1314"/>
                  </a:lnTo>
                  <a:lnTo>
                    <a:pt x="191" y="1203"/>
                  </a:lnTo>
                  <a:lnTo>
                    <a:pt x="191" y="1150"/>
                  </a:lnTo>
                  <a:lnTo>
                    <a:pt x="191" y="986"/>
                  </a:lnTo>
                  <a:lnTo>
                    <a:pt x="191" y="710"/>
                  </a:lnTo>
                  <a:cubicBezTo>
                    <a:pt x="165" y="631"/>
                    <a:pt x="165" y="519"/>
                    <a:pt x="138" y="434"/>
                  </a:cubicBezTo>
                  <a:cubicBezTo>
                    <a:pt x="138" y="381"/>
                    <a:pt x="112" y="329"/>
                    <a:pt x="112" y="270"/>
                  </a:cubicBezTo>
                  <a:lnTo>
                    <a:pt x="79" y="217"/>
                  </a:lnTo>
                  <a:cubicBezTo>
                    <a:pt x="79" y="165"/>
                    <a:pt x="53" y="138"/>
                    <a:pt x="53" y="105"/>
                  </a:cubicBezTo>
                  <a:lnTo>
                    <a:pt x="53" y="53"/>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41"/>
            <p:cNvSpPr/>
            <p:nvPr/>
          </p:nvSpPr>
          <p:spPr>
            <a:xfrm>
              <a:off x="7569223" y="3368695"/>
              <a:ext cx="17298" cy="58116"/>
            </a:xfrm>
            <a:custGeom>
              <a:rect b="b" l="l" r="r" t="t"/>
              <a:pathLst>
                <a:path extrusionOk="0" h="467" w="139">
                  <a:moveTo>
                    <a:pt x="59" y="0"/>
                  </a:moveTo>
                  <a:lnTo>
                    <a:pt x="59" y="27"/>
                  </a:lnTo>
                  <a:lnTo>
                    <a:pt x="33" y="27"/>
                  </a:lnTo>
                  <a:lnTo>
                    <a:pt x="33" y="53"/>
                  </a:lnTo>
                  <a:lnTo>
                    <a:pt x="33" y="86"/>
                  </a:lnTo>
                  <a:cubicBezTo>
                    <a:pt x="33" y="86"/>
                    <a:pt x="33" y="112"/>
                    <a:pt x="0" y="112"/>
                  </a:cubicBezTo>
                  <a:lnTo>
                    <a:pt x="0" y="165"/>
                  </a:lnTo>
                  <a:lnTo>
                    <a:pt x="0" y="250"/>
                  </a:lnTo>
                  <a:cubicBezTo>
                    <a:pt x="0" y="276"/>
                    <a:pt x="0" y="303"/>
                    <a:pt x="33" y="329"/>
                  </a:cubicBezTo>
                  <a:lnTo>
                    <a:pt x="33" y="381"/>
                  </a:lnTo>
                  <a:cubicBezTo>
                    <a:pt x="59" y="414"/>
                    <a:pt x="59" y="414"/>
                    <a:pt x="59" y="441"/>
                  </a:cubicBezTo>
                  <a:lnTo>
                    <a:pt x="86" y="467"/>
                  </a:lnTo>
                  <a:lnTo>
                    <a:pt x="112" y="467"/>
                  </a:lnTo>
                  <a:lnTo>
                    <a:pt x="112" y="441"/>
                  </a:lnTo>
                  <a:lnTo>
                    <a:pt x="112" y="414"/>
                  </a:lnTo>
                  <a:lnTo>
                    <a:pt x="112" y="381"/>
                  </a:lnTo>
                  <a:lnTo>
                    <a:pt x="112" y="355"/>
                  </a:lnTo>
                  <a:cubicBezTo>
                    <a:pt x="112" y="355"/>
                    <a:pt x="138" y="329"/>
                    <a:pt x="138" y="303"/>
                  </a:cubicBezTo>
                  <a:lnTo>
                    <a:pt x="138" y="217"/>
                  </a:lnTo>
                  <a:cubicBezTo>
                    <a:pt x="112" y="217"/>
                    <a:pt x="112" y="191"/>
                    <a:pt x="112" y="165"/>
                  </a:cubicBezTo>
                  <a:lnTo>
                    <a:pt x="112" y="112"/>
                  </a:lnTo>
                  <a:lnTo>
                    <a:pt x="112" y="86"/>
                  </a:lnTo>
                  <a:cubicBezTo>
                    <a:pt x="86" y="86"/>
                    <a:pt x="86" y="53"/>
                    <a:pt x="86" y="53"/>
                  </a:cubicBezTo>
                  <a:lnTo>
                    <a:pt x="86" y="27"/>
                  </a:lnTo>
                  <a:lnTo>
                    <a:pt x="5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41"/>
            <p:cNvSpPr/>
            <p:nvPr/>
          </p:nvSpPr>
          <p:spPr>
            <a:xfrm>
              <a:off x="7650984" y="2380851"/>
              <a:ext cx="99058" cy="926617"/>
            </a:xfrm>
            <a:custGeom>
              <a:rect b="b" l="l" r="r" t="t"/>
              <a:pathLst>
                <a:path extrusionOk="0" h="7446" w="796">
                  <a:moveTo>
                    <a:pt x="33" y="0"/>
                  </a:moveTo>
                  <a:cubicBezTo>
                    <a:pt x="33" y="0"/>
                    <a:pt x="0" y="0"/>
                    <a:pt x="0" y="27"/>
                  </a:cubicBezTo>
                  <a:lnTo>
                    <a:pt x="86" y="329"/>
                  </a:lnTo>
                  <a:cubicBezTo>
                    <a:pt x="86" y="355"/>
                    <a:pt x="112" y="381"/>
                    <a:pt x="112" y="381"/>
                  </a:cubicBezTo>
                  <a:cubicBezTo>
                    <a:pt x="112" y="408"/>
                    <a:pt x="112" y="467"/>
                    <a:pt x="138" y="493"/>
                  </a:cubicBezTo>
                  <a:lnTo>
                    <a:pt x="165" y="684"/>
                  </a:lnTo>
                  <a:lnTo>
                    <a:pt x="224" y="900"/>
                  </a:lnTo>
                  <a:lnTo>
                    <a:pt x="276" y="1150"/>
                  </a:lnTo>
                  <a:cubicBezTo>
                    <a:pt x="362" y="1505"/>
                    <a:pt x="414" y="1912"/>
                    <a:pt x="467" y="2326"/>
                  </a:cubicBezTo>
                  <a:cubicBezTo>
                    <a:pt x="526" y="2734"/>
                    <a:pt x="579" y="3200"/>
                    <a:pt x="605" y="3693"/>
                  </a:cubicBezTo>
                  <a:cubicBezTo>
                    <a:pt x="631" y="4134"/>
                    <a:pt x="658" y="4574"/>
                    <a:pt x="658" y="5067"/>
                  </a:cubicBezTo>
                  <a:cubicBezTo>
                    <a:pt x="658" y="5172"/>
                    <a:pt x="690" y="5284"/>
                    <a:pt x="690" y="5395"/>
                  </a:cubicBezTo>
                  <a:lnTo>
                    <a:pt x="690" y="6269"/>
                  </a:lnTo>
                  <a:lnTo>
                    <a:pt x="690" y="7117"/>
                  </a:lnTo>
                  <a:lnTo>
                    <a:pt x="690" y="7419"/>
                  </a:lnTo>
                  <a:cubicBezTo>
                    <a:pt x="690" y="7445"/>
                    <a:pt x="717" y="7445"/>
                    <a:pt x="717" y="7445"/>
                  </a:cubicBezTo>
                  <a:lnTo>
                    <a:pt x="717" y="7419"/>
                  </a:lnTo>
                  <a:lnTo>
                    <a:pt x="743" y="7117"/>
                  </a:lnTo>
                  <a:lnTo>
                    <a:pt x="743" y="6900"/>
                  </a:lnTo>
                  <a:cubicBezTo>
                    <a:pt x="743" y="6736"/>
                    <a:pt x="769" y="6512"/>
                    <a:pt x="769" y="6269"/>
                  </a:cubicBezTo>
                  <a:cubicBezTo>
                    <a:pt x="769" y="5888"/>
                    <a:pt x="796" y="5500"/>
                    <a:pt x="769" y="5067"/>
                  </a:cubicBezTo>
                  <a:cubicBezTo>
                    <a:pt x="769" y="4574"/>
                    <a:pt x="769" y="4107"/>
                    <a:pt x="743" y="3693"/>
                  </a:cubicBezTo>
                  <a:cubicBezTo>
                    <a:pt x="690" y="3200"/>
                    <a:pt x="658" y="2734"/>
                    <a:pt x="579" y="2326"/>
                  </a:cubicBezTo>
                  <a:cubicBezTo>
                    <a:pt x="526" y="1886"/>
                    <a:pt x="441" y="1479"/>
                    <a:pt x="362" y="1150"/>
                  </a:cubicBezTo>
                  <a:lnTo>
                    <a:pt x="362" y="1091"/>
                  </a:lnTo>
                  <a:cubicBezTo>
                    <a:pt x="329" y="1012"/>
                    <a:pt x="329" y="960"/>
                    <a:pt x="303" y="900"/>
                  </a:cubicBezTo>
                  <a:lnTo>
                    <a:pt x="250" y="684"/>
                  </a:lnTo>
                  <a:lnTo>
                    <a:pt x="198" y="493"/>
                  </a:lnTo>
                  <a:cubicBezTo>
                    <a:pt x="165" y="467"/>
                    <a:pt x="165" y="408"/>
                    <a:pt x="138" y="381"/>
                  </a:cubicBezTo>
                  <a:lnTo>
                    <a:pt x="138" y="329"/>
                  </a:lnTo>
                  <a:lnTo>
                    <a:pt x="33" y="27"/>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41"/>
            <p:cNvSpPr/>
            <p:nvPr/>
          </p:nvSpPr>
          <p:spPr>
            <a:xfrm>
              <a:off x="7661562" y="2714488"/>
              <a:ext cx="44302" cy="402455"/>
            </a:xfrm>
            <a:custGeom>
              <a:rect b="b" l="l" r="r" t="t"/>
              <a:pathLst>
                <a:path extrusionOk="0" h="3234" w="356">
                  <a:moveTo>
                    <a:pt x="1" y="0"/>
                  </a:moveTo>
                  <a:lnTo>
                    <a:pt x="1" y="27"/>
                  </a:lnTo>
                  <a:lnTo>
                    <a:pt x="1" y="165"/>
                  </a:lnTo>
                  <a:lnTo>
                    <a:pt x="1" y="250"/>
                  </a:lnTo>
                  <a:lnTo>
                    <a:pt x="1" y="519"/>
                  </a:lnTo>
                  <a:lnTo>
                    <a:pt x="1" y="657"/>
                  </a:lnTo>
                  <a:cubicBezTo>
                    <a:pt x="27" y="769"/>
                    <a:pt x="27" y="907"/>
                    <a:pt x="27" y="1039"/>
                  </a:cubicBezTo>
                  <a:lnTo>
                    <a:pt x="80" y="1643"/>
                  </a:lnTo>
                  <a:lnTo>
                    <a:pt x="165" y="2221"/>
                  </a:lnTo>
                  <a:cubicBezTo>
                    <a:pt x="191" y="2353"/>
                    <a:pt x="191" y="2491"/>
                    <a:pt x="218" y="2603"/>
                  </a:cubicBezTo>
                  <a:cubicBezTo>
                    <a:pt x="218" y="2655"/>
                    <a:pt x="244" y="2681"/>
                    <a:pt x="244" y="2741"/>
                  </a:cubicBezTo>
                  <a:cubicBezTo>
                    <a:pt x="244" y="2846"/>
                    <a:pt x="277" y="2931"/>
                    <a:pt x="303" y="3010"/>
                  </a:cubicBezTo>
                  <a:lnTo>
                    <a:pt x="303" y="3095"/>
                  </a:lnTo>
                  <a:lnTo>
                    <a:pt x="329" y="3233"/>
                  </a:lnTo>
                  <a:lnTo>
                    <a:pt x="356" y="3233"/>
                  </a:lnTo>
                  <a:lnTo>
                    <a:pt x="356" y="3095"/>
                  </a:lnTo>
                  <a:lnTo>
                    <a:pt x="356" y="2957"/>
                  </a:lnTo>
                  <a:cubicBezTo>
                    <a:pt x="329" y="2905"/>
                    <a:pt x="329" y="2819"/>
                    <a:pt x="329" y="2714"/>
                  </a:cubicBezTo>
                  <a:cubicBezTo>
                    <a:pt x="329" y="2655"/>
                    <a:pt x="303" y="2603"/>
                    <a:pt x="303" y="2517"/>
                  </a:cubicBezTo>
                  <a:cubicBezTo>
                    <a:pt x="303" y="2412"/>
                    <a:pt x="277" y="2327"/>
                    <a:pt x="277" y="2221"/>
                  </a:cubicBezTo>
                  <a:lnTo>
                    <a:pt x="218" y="1617"/>
                  </a:lnTo>
                  <a:lnTo>
                    <a:pt x="139" y="1039"/>
                  </a:lnTo>
                  <a:cubicBezTo>
                    <a:pt x="139" y="933"/>
                    <a:pt x="113" y="822"/>
                    <a:pt x="113" y="710"/>
                  </a:cubicBezTo>
                  <a:cubicBezTo>
                    <a:pt x="113" y="657"/>
                    <a:pt x="80" y="579"/>
                    <a:pt x="80" y="519"/>
                  </a:cubicBezTo>
                  <a:cubicBezTo>
                    <a:pt x="80" y="441"/>
                    <a:pt x="53" y="355"/>
                    <a:pt x="53" y="276"/>
                  </a:cubicBezTo>
                  <a:cubicBezTo>
                    <a:pt x="53" y="217"/>
                    <a:pt x="27" y="191"/>
                    <a:pt x="27" y="165"/>
                  </a:cubicBezTo>
                  <a:lnTo>
                    <a:pt x="27" y="27"/>
                  </a:ln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41"/>
            <p:cNvSpPr/>
            <p:nvPr/>
          </p:nvSpPr>
          <p:spPr>
            <a:xfrm>
              <a:off x="7630575" y="3371931"/>
              <a:ext cx="17298" cy="37707"/>
            </a:xfrm>
            <a:custGeom>
              <a:rect b="b" l="l" r="r" t="t"/>
              <a:pathLst>
                <a:path extrusionOk="0" h="303" w="139">
                  <a:moveTo>
                    <a:pt x="59" y="1"/>
                  </a:moveTo>
                  <a:lnTo>
                    <a:pt x="59" y="27"/>
                  </a:lnTo>
                  <a:cubicBezTo>
                    <a:pt x="33" y="27"/>
                    <a:pt x="33" y="27"/>
                    <a:pt x="33" y="60"/>
                  </a:cubicBezTo>
                  <a:cubicBezTo>
                    <a:pt x="33" y="60"/>
                    <a:pt x="33" y="86"/>
                    <a:pt x="0" y="86"/>
                  </a:cubicBezTo>
                  <a:lnTo>
                    <a:pt x="0" y="165"/>
                  </a:lnTo>
                  <a:cubicBezTo>
                    <a:pt x="0" y="165"/>
                    <a:pt x="0" y="191"/>
                    <a:pt x="33" y="191"/>
                  </a:cubicBezTo>
                  <a:lnTo>
                    <a:pt x="33" y="250"/>
                  </a:lnTo>
                  <a:cubicBezTo>
                    <a:pt x="59" y="250"/>
                    <a:pt x="59" y="277"/>
                    <a:pt x="59" y="277"/>
                  </a:cubicBezTo>
                  <a:lnTo>
                    <a:pt x="86" y="303"/>
                  </a:lnTo>
                  <a:lnTo>
                    <a:pt x="112" y="303"/>
                  </a:lnTo>
                  <a:lnTo>
                    <a:pt x="112" y="277"/>
                  </a:lnTo>
                  <a:lnTo>
                    <a:pt x="112" y="250"/>
                  </a:lnTo>
                  <a:lnTo>
                    <a:pt x="112" y="224"/>
                  </a:lnTo>
                  <a:cubicBezTo>
                    <a:pt x="138" y="224"/>
                    <a:pt x="138" y="191"/>
                    <a:pt x="138" y="191"/>
                  </a:cubicBezTo>
                  <a:lnTo>
                    <a:pt x="138" y="139"/>
                  </a:lnTo>
                  <a:cubicBezTo>
                    <a:pt x="138" y="139"/>
                    <a:pt x="138" y="112"/>
                    <a:pt x="112" y="86"/>
                  </a:cubicBezTo>
                  <a:lnTo>
                    <a:pt x="112" y="60"/>
                  </a:lnTo>
                  <a:lnTo>
                    <a:pt x="112" y="27"/>
                  </a:lnTo>
                  <a:lnTo>
                    <a:pt x="86" y="27"/>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41"/>
            <p:cNvSpPr/>
            <p:nvPr/>
          </p:nvSpPr>
          <p:spPr>
            <a:xfrm>
              <a:off x="7668157" y="3147059"/>
              <a:ext cx="23893" cy="177583"/>
            </a:xfrm>
            <a:custGeom>
              <a:rect b="b" l="l" r="r" t="t"/>
              <a:pathLst>
                <a:path extrusionOk="0" h="1427" w="192">
                  <a:moveTo>
                    <a:pt x="27" y="0"/>
                  </a:moveTo>
                  <a:cubicBezTo>
                    <a:pt x="0" y="0"/>
                    <a:pt x="0" y="27"/>
                    <a:pt x="0" y="27"/>
                  </a:cubicBezTo>
                  <a:lnTo>
                    <a:pt x="0" y="86"/>
                  </a:lnTo>
                  <a:lnTo>
                    <a:pt x="0" y="138"/>
                  </a:lnTo>
                  <a:cubicBezTo>
                    <a:pt x="0" y="165"/>
                    <a:pt x="0" y="191"/>
                    <a:pt x="27" y="250"/>
                  </a:cubicBezTo>
                  <a:lnTo>
                    <a:pt x="27" y="329"/>
                  </a:lnTo>
                  <a:lnTo>
                    <a:pt x="27" y="467"/>
                  </a:lnTo>
                  <a:cubicBezTo>
                    <a:pt x="60" y="552"/>
                    <a:pt x="60" y="631"/>
                    <a:pt x="60" y="717"/>
                  </a:cubicBezTo>
                  <a:cubicBezTo>
                    <a:pt x="60" y="796"/>
                    <a:pt x="86" y="881"/>
                    <a:pt x="86" y="960"/>
                  </a:cubicBezTo>
                  <a:lnTo>
                    <a:pt x="86" y="1098"/>
                  </a:lnTo>
                  <a:cubicBezTo>
                    <a:pt x="86" y="1124"/>
                    <a:pt x="112" y="1150"/>
                    <a:pt x="112" y="1210"/>
                  </a:cubicBezTo>
                  <a:lnTo>
                    <a:pt x="112" y="1288"/>
                  </a:lnTo>
                  <a:lnTo>
                    <a:pt x="112" y="1341"/>
                  </a:lnTo>
                  <a:lnTo>
                    <a:pt x="138" y="1426"/>
                  </a:lnTo>
                  <a:lnTo>
                    <a:pt x="165" y="1341"/>
                  </a:lnTo>
                  <a:lnTo>
                    <a:pt x="165" y="1315"/>
                  </a:lnTo>
                  <a:cubicBezTo>
                    <a:pt x="165" y="1288"/>
                    <a:pt x="165" y="1236"/>
                    <a:pt x="191" y="1210"/>
                  </a:cubicBezTo>
                  <a:lnTo>
                    <a:pt x="191" y="1150"/>
                  </a:lnTo>
                  <a:lnTo>
                    <a:pt x="191" y="960"/>
                  </a:lnTo>
                  <a:lnTo>
                    <a:pt x="191" y="717"/>
                  </a:lnTo>
                  <a:cubicBezTo>
                    <a:pt x="165" y="631"/>
                    <a:pt x="165" y="520"/>
                    <a:pt x="138" y="441"/>
                  </a:cubicBezTo>
                  <a:cubicBezTo>
                    <a:pt x="138" y="388"/>
                    <a:pt x="112" y="329"/>
                    <a:pt x="112" y="276"/>
                  </a:cubicBezTo>
                  <a:lnTo>
                    <a:pt x="112" y="224"/>
                  </a:lnTo>
                  <a:cubicBezTo>
                    <a:pt x="86" y="191"/>
                    <a:pt x="86" y="138"/>
                    <a:pt x="60" y="112"/>
                  </a:cubicBezTo>
                  <a:lnTo>
                    <a:pt x="60" y="86"/>
                  </a:lnTo>
                  <a:lnTo>
                    <a:pt x="27" y="27"/>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41"/>
            <p:cNvSpPr/>
            <p:nvPr/>
          </p:nvSpPr>
          <p:spPr>
            <a:xfrm>
              <a:off x="7463694" y="2258148"/>
              <a:ext cx="102418" cy="319824"/>
            </a:xfrm>
            <a:custGeom>
              <a:rect b="b" l="l" r="r" t="t"/>
              <a:pathLst>
                <a:path extrusionOk="0" h="2570" w="823">
                  <a:moveTo>
                    <a:pt x="27" y="1"/>
                  </a:moveTo>
                  <a:cubicBezTo>
                    <a:pt x="1" y="1"/>
                    <a:pt x="1" y="27"/>
                    <a:pt x="1" y="27"/>
                  </a:cubicBezTo>
                  <a:lnTo>
                    <a:pt x="86" y="139"/>
                  </a:lnTo>
                  <a:cubicBezTo>
                    <a:pt x="86" y="165"/>
                    <a:pt x="112" y="191"/>
                    <a:pt x="139" y="244"/>
                  </a:cubicBezTo>
                  <a:cubicBezTo>
                    <a:pt x="165" y="303"/>
                    <a:pt x="191" y="329"/>
                    <a:pt x="224" y="408"/>
                  </a:cubicBezTo>
                  <a:cubicBezTo>
                    <a:pt x="250" y="493"/>
                    <a:pt x="303" y="599"/>
                    <a:pt x="356" y="710"/>
                  </a:cubicBezTo>
                  <a:lnTo>
                    <a:pt x="388" y="796"/>
                  </a:lnTo>
                  <a:cubicBezTo>
                    <a:pt x="441" y="927"/>
                    <a:pt x="493" y="1091"/>
                    <a:pt x="553" y="1256"/>
                  </a:cubicBezTo>
                  <a:cubicBezTo>
                    <a:pt x="605" y="1394"/>
                    <a:pt x="631" y="1558"/>
                    <a:pt x="684" y="1722"/>
                  </a:cubicBezTo>
                  <a:lnTo>
                    <a:pt x="684" y="1808"/>
                  </a:lnTo>
                  <a:cubicBezTo>
                    <a:pt x="717" y="1946"/>
                    <a:pt x="743" y="2051"/>
                    <a:pt x="743" y="2136"/>
                  </a:cubicBezTo>
                  <a:cubicBezTo>
                    <a:pt x="769" y="2215"/>
                    <a:pt x="769" y="2274"/>
                    <a:pt x="769" y="2327"/>
                  </a:cubicBezTo>
                  <a:lnTo>
                    <a:pt x="769" y="2438"/>
                  </a:lnTo>
                  <a:lnTo>
                    <a:pt x="796" y="2570"/>
                  </a:lnTo>
                  <a:lnTo>
                    <a:pt x="822" y="2570"/>
                  </a:lnTo>
                  <a:lnTo>
                    <a:pt x="822" y="2438"/>
                  </a:lnTo>
                  <a:lnTo>
                    <a:pt x="822" y="2300"/>
                  </a:lnTo>
                  <a:lnTo>
                    <a:pt x="822" y="2136"/>
                  </a:lnTo>
                  <a:cubicBezTo>
                    <a:pt x="822" y="1998"/>
                    <a:pt x="796" y="1834"/>
                    <a:pt x="796" y="1696"/>
                  </a:cubicBezTo>
                  <a:cubicBezTo>
                    <a:pt x="769" y="1532"/>
                    <a:pt x="717" y="1367"/>
                    <a:pt x="658" y="1203"/>
                  </a:cubicBezTo>
                  <a:cubicBezTo>
                    <a:pt x="605" y="1039"/>
                    <a:pt x="553" y="901"/>
                    <a:pt x="493" y="737"/>
                  </a:cubicBezTo>
                  <a:cubicBezTo>
                    <a:pt x="441" y="599"/>
                    <a:pt x="356" y="493"/>
                    <a:pt x="277" y="355"/>
                  </a:cubicBezTo>
                  <a:cubicBezTo>
                    <a:pt x="250" y="303"/>
                    <a:pt x="224" y="270"/>
                    <a:pt x="191" y="217"/>
                  </a:cubicBezTo>
                  <a:cubicBezTo>
                    <a:pt x="165" y="165"/>
                    <a:pt x="139" y="139"/>
                    <a:pt x="112" y="106"/>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41"/>
            <p:cNvSpPr/>
            <p:nvPr/>
          </p:nvSpPr>
          <p:spPr>
            <a:xfrm>
              <a:off x="7116119" y="1984991"/>
              <a:ext cx="228357" cy="1369891"/>
            </a:xfrm>
            <a:custGeom>
              <a:rect b="b" l="l" r="r" t="t"/>
              <a:pathLst>
                <a:path extrusionOk="0" h="11008" w="1835">
                  <a:moveTo>
                    <a:pt x="1" y="1"/>
                  </a:moveTo>
                  <a:lnTo>
                    <a:pt x="60" y="112"/>
                  </a:lnTo>
                  <a:cubicBezTo>
                    <a:pt x="113" y="198"/>
                    <a:pt x="165" y="303"/>
                    <a:pt x="224" y="441"/>
                  </a:cubicBezTo>
                  <a:cubicBezTo>
                    <a:pt x="356" y="691"/>
                    <a:pt x="520" y="1098"/>
                    <a:pt x="684" y="1617"/>
                  </a:cubicBezTo>
                  <a:cubicBezTo>
                    <a:pt x="849" y="2169"/>
                    <a:pt x="987" y="2794"/>
                    <a:pt x="1013" y="3398"/>
                  </a:cubicBezTo>
                  <a:cubicBezTo>
                    <a:pt x="1046" y="3700"/>
                    <a:pt x="1046" y="4029"/>
                    <a:pt x="1072" y="4384"/>
                  </a:cubicBezTo>
                  <a:cubicBezTo>
                    <a:pt x="1072" y="4739"/>
                    <a:pt x="1072" y="5093"/>
                    <a:pt x="1098" y="5455"/>
                  </a:cubicBezTo>
                  <a:cubicBezTo>
                    <a:pt x="1125" y="5645"/>
                    <a:pt x="1151" y="5810"/>
                    <a:pt x="1177" y="6000"/>
                  </a:cubicBezTo>
                  <a:cubicBezTo>
                    <a:pt x="1210" y="6138"/>
                    <a:pt x="1236" y="6303"/>
                    <a:pt x="1289" y="6493"/>
                  </a:cubicBezTo>
                  <a:cubicBezTo>
                    <a:pt x="1315" y="6657"/>
                    <a:pt x="1374" y="6795"/>
                    <a:pt x="1401" y="6933"/>
                  </a:cubicBezTo>
                  <a:cubicBezTo>
                    <a:pt x="1453" y="7124"/>
                    <a:pt x="1506" y="7315"/>
                    <a:pt x="1539" y="7479"/>
                  </a:cubicBezTo>
                  <a:cubicBezTo>
                    <a:pt x="1670" y="8083"/>
                    <a:pt x="1729" y="8681"/>
                    <a:pt x="1703" y="9260"/>
                  </a:cubicBezTo>
                  <a:cubicBezTo>
                    <a:pt x="1703" y="9503"/>
                    <a:pt x="1670" y="9752"/>
                    <a:pt x="1644" y="9996"/>
                  </a:cubicBezTo>
                  <a:cubicBezTo>
                    <a:pt x="1617" y="10186"/>
                    <a:pt x="1591" y="10383"/>
                    <a:pt x="1539" y="10515"/>
                  </a:cubicBezTo>
                  <a:cubicBezTo>
                    <a:pt x="1539" y="10574"/>
                    <a:pt x="1539" y="10626"/>
                    <a:pt x="1506" y="10679"/>
                  </a:cubicBezTo>
                  <a:lnTo>
                    <a:pt x="1506" y="10738"/>
                  </a:lnTo>
                  <a:cubicBezTo>
                    <a:pt x="1479" y="10791"/>
                    <a:pt x="1479" y="10817"/>
                    <a:pt x="1453" y="10876"/>
                  </a:cubicBezTo>
                  <a:lnTo>
                    <a:pt x="1427" y="10981"/>
                  </a:lnTo>
                  <a:lnTo>
                    <a:pt x="1427" y="11008"/>
                  </a:lnTo>
                  <a:lnTo>
                    <a:pt x="1453" y="11008"/>
                  </a:lnTo>
                  <a:lnTo>
                    <a:pt x="1479" y="10876"/>
                  </a:lnTo>
                  <a:cubicBezTo>
                    <a:pt x="1506" y="10843"/>
                    <a:pt x="1506" y="10791"/>
                    <a:pt x="1539" y="10738"/>
                  </a:cubicBezTo>
                  <a:cubicBezTo>
                    <a:pt x="1539" y="10712"/>
                    <a:pt x="1539" y="10712"/>
                    <a:pt x="1565" y="10679"/>
                  </a:cubicBezTo>
                  <a:cubicBezTo>
                    <a:pt x="1565" y="10626"/>
                    <a:pt x="1591" y="10600"/>
                    <a:pt x="1591" y="10548"/>
                  </a:cubicBezTo>
                  <a:cubicBezTo>
                    <a:pt x="1644" y="10383"/>
                    <a:pt x="1670" y="10186"/>
                    <a:pt x="1703" y="9996"/>
                  </a:cubicBezTo>
                  <a:cubicBezTo>
                    <a:pt x="1755" y="9752"/>
                    <a:pt x="1782" y="9503"/>
                    <a:pt x="1782" y="9286"/>
                  </a:cubicBezTo>
                  <a:cubicBezTo>
                    <a:pt x="1834" y="8655"/>
                    <a:pt x="1782" y="8024"/>
                    <a:pt x="1644" y="7479"/>
                  </a:cubicBezTo>
                  <a:cubicBezTo>
                    <a:pt x="1591" y="7288"/>
                    <a:pt x="1565" y="7098"/>
                    <a:pt x="1506" y="6901"/>
                  </a:cubicBezTo>
                  <a:cubicBezTo>
                    <a:pt x="1479" y="6769"/>
                    <a:pt x="1427" y="6631"/>
                    <a:pt x="1401" y="6467"/>
                  </a:cubicBezTo>
                  <a:cubicBezTo>
                    <a:pt x="1341" y="6276"/>
                    <a:pt x="1315" y="6112"/>
                    <a:pt x="1289" y="5974"/>
                  </a:cubicBezTo>
                  <a:cubicBezTo>
                    <a:pt x="1263" y="5810"/>
                    <a:pt x="1236" y="5619"/>
                    <a:pt x="1236" y="5455"/>
                  </a:cubicBezTo>
                  <a:cubicBezTo>
                    <a:pt x="1210" y="5093"/>
                    <a:pt x="1177" y="4739"/>
                    <a:pt x="1177" y="4384"/>
                  </a:cubicBezTo>
                  <a:cubicBezTo>
                    <a:pt x="1177" y="4029"/>
                    <a:pt x="1151" y="3700"/>
                    <a:pt x="1125" y="3372"/>
                  </a:cubicBezTo>
                  <a:cubicBezTo>
                    <a:pt x="1098" y="2794"/>
                    <a:pt x="960" y="2196"/>
                    <a:pt x="770" y="1591"/>
                  </a:cubicBezTo>
                  <a:cubicBezTo>
                    <a:pt x="632" y="1210"/>
                    <a:pt x="467" y="822"/>
                    <a:pt x="277" y="415"/>
                  </a:cubicBezTo>
                  <a:cubicBezTo>
                    <a:pt x="191" y="277"/>
                    <a:pt x="139" y="198"/>
                    <a:pt x="86" y="112"/>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41"/>
            <p:cNvSpPr/>
            <p:nvPr/>
          </p:nvSpPr>
          <p:spPr>
            <a:xfrm>
              <a:off x="6444738" y="2336673"/>
              <a:ext cx="14062" cy="67947"/>
            </a:xfrm>
            <a:custGeom>
              <a:rect b="b" l="l" r="r" t="t"/>
              <a:pathLst>
                <a:path extrusionOk="0" h="546" w="113">
                  <a:moveTo>
                    <a:pt x="34" y="0"/>
                  </a:moveTo>
                  <a:lnTo>
                    <a:pt x="34" y="27"/>
                  </a:lnTo>
                  <a:lnTo>
                    <a:pt x="34" y="79"/>
                  </a:lnTo>
                  <a:lnTo>
                    <a:pt x="1" y="106"/>
                  </a:lnTo>
                  <a:lnTo>
                    <a:pt x="1" y="132"/>
                  </a:lnTo>
                  <a:lnTo>
                    <a:pt x="1" y="191"/>
                  </a:lnTo>
                  <a:lnTo>
                    <a:pt x="1" y="270"/>
                  </a:lnTo>
                  <a:lnTo>
                    <a:pt x="1" y="382"/>
                  </a:lnTo>
                  <a:cubicBezTo>
                    <a:pt x="1" y="382"/>
                    <a:pt x="34" y="408"/>
                    <a:pt x="34" y="434"/>
                  </a:cubicBezTo>
                  <a:lnTo>
                    <a:pt x="34" y="460"/>
                  </a:lnTo>
                  <a:lnTo>
                    <a:pt x="34" y="493"/>
                  </a:lnTo>
                  <a:lnTo>
                    <a:pt x="60" y="520"/>
                  </a:lnTo>
                  <a:lnTo>
                    <a:pt x="60" y="546"/>
                  </a:lnTo>
                  <a:lnTo>
                    <a:pt x="86" y="546"/>
                  </a:lnTo>
                  <a:lnTo>
                    <a:pt x="86" y="520"/>
                  </a:lnTo>
                  <a:lnTo>
                    <a:pt x="86" y="493"/>
                  </a:lnTo>
                  <a:lnTo>
                    <a:pt x="86" y="460"/>
                  </a:lnTo>
                  <a:lnTo>
                    <a:pt x="86" y="434"/>
                  </a:lnTo>
                  <a:cubicBezTo>
                    <a:pt x="113" y="408"/>
                    <a:pt x="113" y="408"/>
                    <a:pt x="113" y="382"/>
                  </a:cubicBezTo>
                  <a:lnTo>
                    <a:pt x="113" y="270"/>
                  </a:lnTo>
                  <a:lnTo>
                    <a:pt x="113" y="165"/>
                  </a:lnTo>
                  <a:cubicBezTo>
                    <a:pt x="86" y="165"/>
                    <a:pt x="86" y="132"/>
                    <a:pt x="86" y="106"/>
                  </a:cubicBezTo>
                  <a:lnTo>
                    <a:pt x="86" y="79"/>
                  </a:lnTo>
                  <a:cubicBezTo>
                    <a:pt x="60" y="79"/>
                    <a:pt x="60" y="79"/>
                    <a:pt x="60" y="53"/>
                  </a:cubicBezTo>
                  <a:lnTo>
                    <a:pt x="60" y="27"/>
                  </a:lnTo>
                  <a:cubicBezTo>
                    <a:pt x="60" y="0"/>
                    <a:pt x="34" y="0"/>
                    <a:pt x="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41"/>
            <p:cNvSpPr/>
            <p:nvPr/>
          </p:nvSpPr>
          <p:spPr>
            <a:xfrm>
              <a:off x="6411263" y="2622896"/>
              <a:ext cx="74543" cy="763097"/>
            </a:xfrm>
            <a:custGeom>
              <a:rect b="b" l="l" r="r" t="t"/>
              <a:pathLst>
                <a:path extrusionOk="0" h="6132" w="599">
                  <a:moveTo>
                    <a:pt x="572" y="0"/>
                  </a:moveTo>
                  <a:lnTo>
                    <a:pt x="546" y="270"/>
                  </a:lnTo>
                  <a:cubicBezTo>
                    <a:pt x="520" y="329"/>
                    <a:pt x="520" y="381"/>
                    <a:pt x="493" y="460"/>
                  </a:cubicBezTo>
                  <a:cubicBezTo>
                    <a:pt x="493" y="598"/>
                    <a:pt x="434" y="763"/>
                    <a:pt x="408" y="953"/>
                  </a:cubicBezTo>
                  <a:lnTo>
                    <a:pt x="329" y="1505"/>
                  </a:lnTo>
                  <a:cubicBezTo>
                    <a:pt x="303" y="1643"/>
                    <a:pt x="270" y="1775"/>
                    <a:pt x="270" y="1939"/>
                  </a:cubicBezTo>
                  <a:cubicBezTo>
                    <a:pt x="244" y="2136"/>
                    <a:pt x="244" y="2327"/>
                    <a:pt x="270" y="2491"/>
                  </a:cubicBezTo>
                  <a:cubicBezTo>
                    <a:pt x="270" y="2596"/>
                    <a:pt x="270" y="2681"/>
                    <a:pt x="303" y="2760"/>
                  </a:cubicBezTo>
                  <a:cubicBezTo>
                    <a:pt x="303" y="2846"/>
                    <a:pt x="329" y="2957"/>
                    <a:pt x="329" y="3063"/>
                  </a:cubicBezTo>
                  <a:cubicBezTo>
                    <a:pt x="355" y="3253"/>
                    <a:pt x="329" y="3450"/>
                    <a:pt x="329" y="3641"/>
                  </a:cubicBezTo>
                  <a:cubicBezTo>
                    <a:pt x="303" y="3805"/>
                    <a:pt x="244" y="3996"/>
                    <a:pt x="217" y="4186"/>
                  </a:cubicBezTo>
                  <a:cubicBezTo>
                    <a:pt x="138" y="4515"/>
                    <a:pt x="53" y="4870"/>
                    <a:pt x="27" y="5146"/>
                  </a:cubicBezTo>
                  <a:cubicBezTo>
                    <a:pt x="27" y="5198"/>
                    <a:pt x="27" y="5257"/>
                    <a:pt x="0" y="5284"/>
                  </a:cubicBezTo>
                  <a:lnTo>
                    <a:pt x="0" y="5362"/>
                  </a:lnTo>
                  <a:lnTo>
                    <a:pt x="0" y="5500"/>
                  </a:lnTo>
                  <a:lnTo>
                    <a:pt x="0" y="5553"/>
                  </a:lnTo>
                  <a:cubicBezTo>
                    <a:pt x="0" y="5586"/>
                    <a:pt x="0" y="5638"/>
                    <a:pt x="27" y="5665"/>
                  </a:cubicBezTo>
                  <a:lnTo>
                    <a:pt x="27" y="5717"/>
                  </a:lnTo>
                  <a:lnTo>
                    <a:pt x="27" y="5803"/>
                  </a:lnTo>
                  <a:cubicBezTo>
                    <a:pt x="27" y="5829"/>
                    <a:pt x="53" y="5829"/>
                    <a:pt x="53" y="5855"/>
                  </a:cubicBezTo>
                  <a:cubicBezTo>
                    <a:pt x="53" y="5914"/>
                    <a:pt x="79" y="5967"/>
                    <a:pt x="79" y="5993"/>
                  </a:cubicBezTo>
                  <a:lnTo>
                    <a:pt x="79" y="6046"/>
                  </a:lnTo>
                  <a:lnTo>
                    <a:pt x="106" y="6105"/>
                  </a:lnTo>
                  <a:cubicBezTo>
                    <a:pt x="106" y="6131"/>
                    <a:pt x="106" y="6131"/>
                    <a:pt x="138" y="6131"/>
                  </a:cubicBezTo>
                  <a:lnTo>
                    <a:pt x="138" y="6105"/>
                  </a:lnTo>
                  <a:lnTo>
                    <a:pt x="138" y="6046"/>
                  </a:lnTo>
                  <a:cubicBezTo>
                    <a:pt x="106" y="6020"/>
                    <a:pt x="106" y="6020"/>
                    <a:pt x="106" y="5993"/>
                  </a:cubicBezTo>
                  <a:cubicBezTo>
                    <a:pt x="106" y="5967"/>
                    <a:pt x="79" y="5914"/>
                    <a:pt x="79" y="5855"/>
                  </a:cubicBezTo>
                  <a:cubicBezTo>
                    <a:pt x="53" y="5665"/>
                    <a:pt x="53" y="5422"/>
                    <a:pt x="106" y="5172"/>
                  </a:cubicBezTo>
                  <a:cubicBezTo>
                    <a:pt x="138" y="4955"/>
                    <a:pt x="191" y="4732"/>
                    <a:pt x="244" y="4488"/>
                  </a:cubicBezTo>
                  <a:cubicBezTo>
                    <a:pt x="270" y="4377"/>
                    <a:pt x="303" y="4298"/>
                    <a:pt x="329" y="4186"/>
                  </a:cubicBezTo>
                  <a:cubicBezTo>
                    <a:pt x="355" y="4022"/>
                    <a:pt x="408" y="3831"/>
                    <a:pt x="434" y="3641"/>
                  </a:cubicBezTo>
                  <a:cubicBezTo>
                    <a:pt x="467" y="3450"/>
                    <a:pt x="467" y="3253"/>
                    <a:pt x="467" y="3063"/>
                  </a:cubicBezTo>
                  <a:cubicBezTo>
                    <a:pt x="434" y="2957"/>
                    <a:pt x="434" y="2846"/>
                    <a:pt x="408" y="2734"/>
                  </a:cubicBezTo>
                  <a:cubicBezTo>
                    <a:pt x="408" y="2655"/>
                    <a:pt x="382" y="2570"/>
                    <a:pt x="382" y="2491"/>
                  </a:cubicBezTo>
                  <a:cubicBezTo>
                    <a:pt x="355" y="2327"/>
                    <a:pt x="355" y="2162"/>
                    <a:pt x="382" y="1939"/>
                  </a:cubicBezTo>
                  <a:cubicBezTo>
                    <a:pt x="382" y="1834"/>
                    <a:pt x="408" y="1696"/>
                    <a:pt x="408" y="1584"/>
                  </a:cubicBezTo>
                  <a:cubicBezTo>
                    <a:pt x="434" y="1531"/>
                    <a:pt x="434" y="1479"/>
                    <a:pt x="434" y="1420"/>
                  </a:cubicBezTo>
                  <a:lnTo>
                    <a:pt x="493" y="953"/>
                  </a:lnTo>
                  <a:cubicBezTo>
                    <a:pt x="520" y="789"/>
                    <a:pt x="546" y="598"/>
                    <a:pt x="546" y="460"/>
                  </a:cubicBezTo>
                  <a:cubicBezTo>
                    <a:pt x="572" y="408"/>
                    <a:pt x="572" y="329"/>
                    <a:pt x="572" y="270"/>
                  </a:cubicBezTo>
                  <a:lnTo>
                    <a:pt x="598"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41"/>
            <p:cNvSpPr/>
            <p:nvPr/>
          </p:nvSpPr>
          <p:spPr>
            <a:xfrm>
              <a:off x="6452205" y="2230397"/>
              <a:ext cx="23769" cy="72054"/>
            </a:xfrm>
            <a:custGeom>
              <a:rect b="b" l="l" r="r" t="t"/>
              <a:pathLst>
                <a:path extrusionOk="0" h="579" w="191">
                  <a:moveTo>
                    <a:pt x="0" y="0"/>
                  </a:moveTo>
                  <a:cubicBezTo>
                    <a:pt x="0" y="0"/>
                    <a:pt x="0" y="33"/>
                    <a:pt x="26" y="33"/>
                  </a:cubicBezTo>
                  <a:lnTo>
                    <a:pt x="26" y="86"/>
                  </a:lnTo>
                  <a:lnTo>
                    <a:pt x="26" y="138"/>
                  </a:lnTo>
                  <a:cubicBezTo>
                    <a:pt x="26" y="138"/>
                    <a:pt x="53" y="164"/>
                    <a:pt x="53" y="197"/>
                  </a:cubicBezTo>
                  <a:lnTo>
                    <a:pt x="53" y="276"/>
                  </a:lnTo>
                  <a:lnTo>
                    <a:pt x="79" y="388"/>
                  </a:lnTo>
                  <a:cubicBezTo>
                    <a:pt x="105" y="388"/>
                    <a:pt x="105" y="414"/>
                    <a:pt x="105" y="440"/>
                  </a:cubicBezTo>
                  <a:cubicBezTo>
                    <a:pt x="105" y="440"/>
                    <a:pt x="105" y="467"/>
                    <a:pt x="138" y="467"/>
                  </a:cubicBezTo>
                  <a:lnTo>
                    <a:pt x="138" y="526"/>
                  </a:lnTo>
                  <a:lnTo>
                    <a:pt x="138" y="552"/>
                  </a:lnTo>
                  <a:cubicBezTo>
                    <a:pt x="138" y="552"/>
                    <a:pt x="138" y="578"/>
                    <a:pt x="164" y="578"/>
                  </a:cubicBezTo>
                  <a:lnTo>
                    <a:pt x="164" y="552"/>
                  </a:lnTo>
                  <a:lnTo>
                    <a:pt x="164" y="526"/>
                  </a:lnTo>
                  <a:lnTo>
                    <a:pt x="164" y="493"/>
                  </a:lnTo>
                  <a:cubicBezTo>
                    <a:pt x="191" y="493"/>
                    <a:pt x="191" y="467"/>
                    <a:pt x="191" y="467"/>
                  </a:cubicBezTo>
                  <a:lnTo>
                    <a:pt x="191" y="440"/>
                  </a:lnTo>
                  <a:lnTo>
                    <a:pt x="191" y="362"/>
                  </a:lnTo>
                  <a:lnTo>
                    <a:pt x="191" y="250"/>
                  </a:lnTo>
                  <a:cubicBezTo>
                    <a:pt x="164" y="224"/>
                    <a:pt x="164" y="197"/>
                    <a:pt x="138" y="138"/>
                  </a:cubicBezTo>
                  <a:cubicBezTo>
                    <a:pt x="138" y="112"/>
                    <a:pt x="105" y="112"/>
                    <a:pt x="105" y="86"/>
                  </a:cubicBezTo>
                  <a:lnTo>
                    <a:pt x="79" y="59"/>
                  </a:lnTo>
                  <a:lnTo>
                    <a:pt x="53" y="33"/>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41"/>
            <p:cNvSpPr/>
            <p:nvPr/>
          </p:nvSpPr>
          <p:spPr>
            <a:xfrm>
              <a:off x="6452205" y="2639198"/>
              <a:ext cx="13191" cy="109760"/>
            </a:xfrm>
            <a:custGeom>
              <a:rect b="b" l="l" r="r" t="t"/>
              <a:pathLst>
                <a:path extrusionOk="0" h="882" w="106">
                  <a:moveTo>
                    <a:pt x="53" y="1"/>
                  </a:moveTo>
                  <a:lnTo>
                    <a:pt x="53" y="34"/>
                  </a:lnTo>
                  <a:lnTo>
                    <a:pt x="53" y="112"/>
                  </a:lnTo>
                  <a:cubicBezTo>
                    <a:pt x="53" y="139"/>
                    <a:pt x="26" y="165"/>
                    <a:pt x="26" y="165"/>
                  </a:cubicBezTo>
                  <a:lnTo>
                    <a:pt x="26" y="277"/>
                  </a:lnTo>
                  <a:cubicBezTo>
                    <a:pt x="0" y="329"/>
                    <a:pt x="0" y="362"/>
                    <a:pt x="0" y="415"/>
                  </a:cubicBezTo>
                  <a:lnTo>
                    <a:pt x="0" y="579"/>
                  </a:lnTo>
                  <a:lnTo>
                    <a:pt x="0" y="658"/>
                  </a:lnTo>
                  <a:lnTo>
                    <a:pt x="0" y="717"/>
                  </a:lnTo>
                  <a:lnTo>
                    <a:pt x="0" y="743"/>
                  </a:lnTo>
                  <a:cubicBezTo>
                    <a:pt x="0" y="770"/>
                    <a:pt x="26" y="796"/>
                    <a:pt x="26" y="822"/>
                  </a:cubicBezTo>
                  <a:cubicBezTo>
                    <a:pt x="26" y="855"/>
                    <a:pt x="26" y="855"/>
                    <a:pt x="0" y="855"/>
                  </a:cubicBezTo>
                  <a:cubicBezTo>
                    <a:pt x="0" y="881"/>
                    <a:pt x="26" y="881"/>
                    <a:pt x="26" y="881"/>
                  </a:cubicBezTo>
                  <a:lnTo>
                    <a:pt x="26" y="855"/>
                  </a:lnTo>
                  <a:cubicBezTo>
                    <a:pt x="26" y="855"/>
                    <a:pt x="53" y="855"/>
                    <a:pt x="53" y="822"/>
                  </a:cubicBezTo>
                  <a:lnTo>
                    <a:pt x="53" y="770"/>
                  </a:lnTo>
                  <a:lnTo>
                    <a:pt x="53" y="743"/>
                  </a:lnTo>
                  <a:cubicBezTo>
                    <a:pt x="79" y="717"/>
                    <a:pt x="79" y="717"/>
                    <a:pt x="79" y="691"/>
                  </a:cubicBezTo>
                  <a:cubicBezTo>
                    <a:pt x="79" y="658"/>
                    <a:pt x="79" y="632"/>
                    <a:pt x="105" y="605"/>
                  </a:cubicBezTo>
                  <a:lnTo>
                    <a:pt x="105" y="441"/>
                  </a:lnTo>
                  <a:lnTo>
                    <a:pt x="105" y="277"/>
                  </a:lnTo>
                  <a:lnTo>
                    <a:pt x="105" y="165"/>
                  </a:lnTo>
                  <a:lnTo>
                    <a:pt x="105" y="112"/>
                  </a:lnTo>
                  <a:lnTo>
                    <a:pt x="105" y="86"/>
                  </a:lnTo>
                  <a:cubicBezTo>
                    <a:pt x="105" y="60"/>
                    <a:pt x="79" y="60"/>
                    <a:pt x="79" y="34"/>
                  </a:cubicBezTo>
                  <a:lnTo>
                    <a:pt x="7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41"/>
            <p:cNvSpPr/>
            <p:nvPr/>
          </p:nvSpPr>
          <p:spPr>
            <a:xfrm>
              <a:off x="6448845" y="3801266"/>
              <a:ext cx="118721" cy="37707"/>
            </a:xfrm>
            <a:custGeom>
              <a:rect b="b" l="l" r="r" t="t"/>
              <a:pathLst>
                <a:path extrusionOk="0" h="303" w="954">
                  <a:moveTo>
                    <a:pt x="1" y="0"/>
                  </a:moveTo>
                  <a:lnTo>
                    <a:pt x="1" y="27"/>
                  </a:lnTo>
                  <a:lnTo>
                    <a:pt x="27" y="27"/>
                  </a:lnTo>
                  <a:cubicBezTo>
                    <a:pt x="53" y="60"/>
                    <a:pt x="80" y="60"/>
                    <a:pt x="132" y="86"/>
                  </a:cubicBezTo>
                  <a:cubicBezTo>
                    <a:pt x="165" y="86"/>
                    <a:pt x="191" y="86"/>
                    <a:pt x="191" y="112"/>
                  </a:cubicBezTo>
                  <a:cubicBezTo>
                    <a:pt x="218" y="112"/>
                    <a:pt x="244" y="138"/>
                    <a:pt x="296" y="138"/>
                  </a:cubicBezTo>
                  <a:cubicBezTo>
                    <a:pt x="356" y="165"/>
                    <a:pt x="408" y="165"/>
                    <a:pt x="461" y="191"/>
                  </a:cubicBezTo>
                  <a:cubicBezTo>
                    <a:pt x="520" y="224"/>
                    <a:pt x="572" y="224"/>
                    <a:pt x="625" y="250"/>
                  </a:cubicBezTo>
                  <a:lnTo>
                    <a:pt x="737" y="250"/>
                  </a:lnTo>
                  <a:cubicBezTo>
                    <a:pt x="763" y="250"/>
                    <a:pt x="789" y="250"/>
                    <a:pt x="789" y="276"/>
                  </a:cubicBezTo>
                  <a:lnTo>
                    <a:pt x="901" y="276"/>
                  </a:lnTo>
                  <a:cubicBezTo>
                    <a:pt x="927" y="303"/>
                    <a:pt x="927" y="303"/>
                    <a:pt x="954" y="303"/>
                  </a:cubicBezTo>
                  <a:lnTo>
                    <a:pt x="954" y="276"/>
                  </a:lnTo>
                  <a:cubicBezTo>
                    <a:pt x="954" y="276"/>
                    <a:pt x="927" y="276"/>
                    <a:pt x="927" y="250"/>
                  </a:cubicBezTo>
                  <a:cubicBezTo>
                    <a:pt x="901" y="250"/>
                    <a:pt x="875" y="250"/>
                    <a:pt x="848" y="224"/>
                  </a:cubicBezTo>
                  <a:lnTo>
                    <a:pt x="822" y="224"/>
                  </a:lnTo>
                  <a:cubicBezTo>
                    <a:pt x="789" y="191"/>
                    <a:pt x="789" y="191"/>
                    <a:pt x="763" y="191"/>
                  </a:cubicBezTo>
                  <a:cubicBezTo>
                    <a:pt x="737" y="165"/>
                    <a:pt x="710" y="165"/>
                    <a:pt x="684" y="138"/>
                  </a:cubicBezTo>
                  <a:cubicBezTo>
                    <a:pt x="599" y="112"/>
                    <a:pt x="546" y="86"/>
                    <a:pt x="494" y="86"/>
                  </a:cubicBezTo>
                  <a:cubicBezTo>
                    <a:pt x="434" y="60"/>
                    <a:pt x="382" y="60"/>
                    <a:pt x="329" y="27"/>
                  </a:cubicBezTo>
                  <a:lnTo>
                    <a:pt x="106" y="27"/>
                  </a:lnTo>
                  <a:cubicBezTo>
                    <a:pt x="80" y="27"/>
                    <a:pt x="53" y="0"/>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41"/>
            <p:cNvSpPr/>
            <p:nvPr/>
          </p:nvSpPr>
          <p:spPr>
            <a:xfrm>
              <a:off x="6485681" y="3780857"/>
              <a:ext cx="102294" cy="34471"/>
            </a:xfrm>
            <a:custGeom>
              <a:rect b="b" l="l" r="r" t="t"/>
              <a:pathLst>
                <a:path extrusionOk="0" h="277" w="822">
                  <a:moveTo>
                    <a:pt x="0" y="0"/>
                  </a:moveTo>
                  <a:cubicBezTo>
                    <a:pt x="0" y="26"/>
                    <a:pt x="0" y="26"/>
                    <a:pt x="33" y="26"/>
                  </a:cubicBezTo>
                  <a:lnTo>
                    <a:pt x="60" y="26"/>
                  </a:lnTo>
                  <a:cubicBezTo>
                    <a:pt x="60" y="26"/>
                    <a:pt x="112" y="59"/>
                    <a:pt x="138" y="86"/>
                  </a:cubicBezTo>
                  <a:lnTo>
                    <a:pt x="198" y="86"/>
                  </a:lnTo>
                  <a:cubicBezTo>
                    <a:pt x="224" y="112"/>
                    <a:pt x="250" y="112"/>
                    <a:pt x="250" y="138"/>
                  </a:cubicBezTo>
                  <a:cubicBezTo>
                    <a:pt x="303" y="138"/>
                    <a:pt x="362" y="164"/>
                    <a:pt x="414" y="191"/>
                  </a:cubicBezTo>
                  <a:cubicBezTo>
                    <a:pt x="467" y="191"/>
                    <a:pt x="493" y="191"/>
                    <a:pt x="552" y="224"/>
                  </a:cubicBezTo>
                  <a:cubicBezTo>
                    <a:pt x="579" y="224"/>
                    <a:pt x="605" y="224"/>
                    <a:pt x="631" y="250"/>
                  </a:cubicBezTo>
                  <a:lnTo>
                    <a:pt x="690" y="250"/>
                  </a:lnTo>
                  <a:cubicBezTo>
                    <a:pt x="743" y="250"/>
                    <a:pt x="769" y="276"/>
                    <a:pt x="769" y="276"/>
                  </a:cubicBezTo>
                  <a:lnTo>
                    <a:pt x="822" y="276"/>
                  </a:lnTo>
                  <a:lnTo>
                    <a:pt x="822" y="250"/>
                  </a:lnTo>
                  <a:lnTo>
                    <a:pt x="796" y="250"/>
                  </a:lnTo>
                  <a:cubicBezTo>
                    <a:pt x="769" y="250"/>
                    <a:pt x="769" y="224"/>
                    <a:pt x="743" y="224"/>
                  </a:cubicBezTo>
                  <a:cubicBezTo>
                    <a:pt x="743" y="191"/>
                    <a:pt x="717" y="191"/>
                    <a:pt x="717" y="191"/>
                  </a:cubicBezTo>
                  <a:cubicBezTo>
                    <a:pt x="690" y="191"/>
                    <a:pt x="690" y="164"/>
                    <a:pt x="690" y="164"/>
                  </a:cubicBezTo>
                  <a:cubicBezTo>
                    <a:pt x="658" y="164"/>
                    <a:pt x="631" y="138"/>
                    <a:pt x="579" y="112"/>
                  </a:cubicBezTo>
                  <a:cubicBezTo>
                    <a:pt x="552" y="112"/>
                    <a:pt x="493" y="86"/>
                    <a:pt x="441" y="59"/>
                  </a:cubicBezTo>
                  <a:cubicBezTo>
                    <a:pt x="388" y="59"/>
                    <a:pt x="329" y="26"/>
                    <a:pt x="276" y="26"/>
                  </a:cubicBezTo>
                  <a:lnTo>
                    <a:pt x="198" y="26"/>
                  </a:lnTo>
                  <a:cubicBezTo>
                    <a:pt x="165" y="26"/>
                    <a:pt x="165" y="26"/>
                    <a:pt x="1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41"/>
            <p:cNvSpPr/>
            <p:nvPr/>
          </p:nvSpPr>
          <p:spPr>
            <a:xfrm>
              <a:off x="6107866" y="3178170"/>
              <a:ext cx="640394" cy="695150"/>
            </a:xfrm>
            <a:custGeom>
              <a:rect b="b" l="l" r="r" t="t"/>
              <a:pathLst>
                <a:path extrusionOk="0" h="5586" w="5146">
                  <a:moveTo>
                    <a:pt x="1" y="0"/>
                  </a:moveTo>
                  <a:lnTo>
                    <a:pt x="53" y="381"/>
                  </a:lnTo>
                  <a:cubicBezTo>
                    <a:pt x="53" y="434"/>
                    <a:pt x="79" y="546"/>
                    <a:pt x="79" y="631"/>
                  </a:cubicBezTo>
                  <a:cubicBezTo>
                    <a:pt x="112" y="822"/>
                    <a:pt x="165" y="1065"/>
                    <a:pt x="191" y="1341"/>
                  </a:cubicBezTo>
                  <a:cubicBezTo>
                    <a:pt x="277" y="1722"/>
                    <a:pt x="355" y="2215"/>
                    <a:pt x="493" y="2708"/>
                  </a:cubicBezTo>
                  <a:cubicBezTo>
                    <a:pt x="658" y="3260"/>
                    <a:pt x="901" y="3752"/>
                    <a:pt x="1203" y="4133"/>
                  </a:cubicBezTo>
                  <a:cubicBezTo>
                    <a:pt x="1367" y="4350"/>
                    <a:pt x="1558" y="4541"/>
                    <a:pt x="1781" y="4738"/>
                  </a:cubicBezTo>
                  <a:cubicBezTo>
                    <a:pt x="1998" y="4902"/>
                    <a:pt x="2215" y="5034"/>
                    <a:pt x="2438" y="5145"/>
                  </a:cubicBezTo>
                  <a:cubicBezTo>
                    <a:pt x="2682" y="5257"/>
                    <a:pt x="2905" y="5336"/>
                    <a:pt x="3148" y="5395"/>
                  </a:cubicBezTo>
                  <a:cubicBezTo>
                    <a:pt x="3398" y="5474"/>
                    <a:pt x="3615" y="5474"/>
                    <a:pt x="3805" y="5500"/>
                  </a:cubicBezTo>
                  <a:cubicBezTo>
                    <a:pt x="3970" y="5527"/>
                    <a:pt x="4160" y="5527"/>
                    <a:pt x="4298" y="5527"/>
                  </a:cubicBezTo>
                  <a:lnTo>
                    <a:pt x="4351" y="5527"/>
                  </a:lnTo>
                  <a:cubicBezTo>
                    <a:pt x="4515" y="5527"/>
                    <a:pt x="4653" y="5527"/>
                    <a:pt x="4765" y="5559"/>
                  </a:cubicBezTo>
                  <a:lnTo>
                    <a:pt x="5041" y="5559"/>
                  </a:lnTo>
                  <a:lnTo>
                    <a:pt x="5146" y="5586"/>
                  </a:lnTo>
                  <a:lnTo>
                    <a:pt x="5146" y="5559"/>
                  </a:lnTo>
                  <a:lnTo>
                    <a:pt x="5041" y="5527"/>
                  </a:lnTo>
                  <a:cubicBezTo>
                    <a:pt x="4982" y="5527"/>
                    <a:pt x="4903" y="5527"/>
                    <a:pt x="4765" y="5500"/>
                  </a:cubicBezTo>
                  <a:cubicBezTo>
                    <a:pt x="4679" y="5500"/>
                    <a:pt x="4548" y="5474"/>
                    <a:pt x="4351" y="5474"/>
                  </a:cubicBezTo>
                  <a:lnTo>
                    <a:pt x="4272" y="5448"/>
                  </a:lnTo>
                  <a:cubicBezTo>
                    <a:pt x="4134" y="5448"/>
                    <a:pt x="3970" y="5448"/>
                    <a:pt x="3805" y="5421"/>
                  </a:cubicBezTo>
                  <a:cubicBezTo>
                    <a:pt x="3562" y="5395"/>
                    <a:pt x="3365" y="5362"/>
                    <a:pt x="3174" y="5310"/>
                  </a:cubicBezTo>
                  <a:cubicBezTo>
                    <a:pt x="2958" y="5257"/>
                    <a:pt x="2708" y="5172"/>
                    <a:pt x="2491" y="5067"/>
                  </a:cubicBezTo>
                  <a:cubicBezTo>
                    <a:pt x="2025" y="4817"/>
                    <a:pt x="1591" y="4462"/>
                    <a:pt x="1289" y="4048"/>
                  </a:cubicBezTo>
                  <a:cubicBezTo>
                    <a:pt x="1013" y="3693"/>
                    <a:pt x="769" y="3227"/>
                    <a:pt x="605" y="2655"/>
                  </a:cubicBezTo>
                  <a:cubicBezTo>
                    <a:pt x="441" y="2162"/>
                    <a:pt x="355" y="1696"/>
                    <a:pt x="277" y="1341"/>
                  </a:cubicBezTo>
                  <a:lnTo>
                    <a:pt x="79" y="355"/>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41"/>
            <p:cNvSpPr/>
            <p:nvPr/>
          </p:nvSpPr>
          <p:spPr>
            <a:xfrm>
              <a:off x="6428436" y="3211645"/>
              <a:ext cx="23893" cy="136641"/>
            </a:xfrm>
            <a:custGeom>
              <a:rect b="b" l="l" r="r" t="t"/>
              <a:pathLst>
                <a:path extrusionOk="0" h="1098" w="192">
                  <a:moveTo>
                    <a:pt x="165" y="1"/>
                  </a:moveTo>
                  <a:lnTo>
                    <a:pt x="165" y="33"/>
                  </a:lnTo>
                  <a:lnTo>
                    <a:pt x="165" y="60"/>
                  </a:lnTo>
                  <a:cubicBezTo>
                    <a:pt x="132" y="86"/>
                    <a:pt x="132" y="86"/>
                    <a:pt x="132" y="112"/>
                  </a:cubicBezTo>
                  <a:cubicBezTo>
                    <a:pt x="132" y="139"/>
                    <a:pt x="106" y="139"/>
                    <a:pt x="106" y="165"/>
                  </a:cubicBezTo>
                  <a:cubicBezTo>
                    <a:pt x="106" y="198"/>
                    <a:pt x="106" y="198"/>
                    <a:pt x="79" y="224"/>
                  </a:cubicBezTo>
                  <a:cubicBezTo>
                    <a:pt x="79" y="250"/>
                    <a:pt x="53" y="303"/>
                    <a:pt x="53" y="329"/>
                  </a:cubicBezTo>
                  <a:cubicBezTo>
                    <a:pt x="27" y="415"/>
                    <a:pt x="27" y="467"/>
                    <a:pt x="0" y="553"/>
                  </a:cubicBezTo>
                  <a:lnTo>
                    <a:pt x="0" y="743"/>
                  </a:lnTo>
                  <a:lnTo>
                    <a:pt x="0" y="934"/>
                  </a:lnTo>
                  <a:cubicBezTo>
                    <a:pt x="27" y="960"/>
                    <a:pt x="27" y="986"/>
                    <a:pt x="27" y="1019"/>
                  </a:cubicBezTo>
                  <a:lnTo>
                    <a:pt x="53" y="1045"/>
                  </a:lnTo>
                  <a:lnTo>
                    <a:pt x="53" y="1098"/>
                  </a:lnTo>
                  <a:lnTo>
                    <a:pt x="79" y="1098"/>
                  </a:lnTo>
                  <a:lnTo>
                    <a:pt x="79" y="1045"/>
                  </a:lnTo>
                  <a:cubicBezTo>
                    <a:pt x="79" y="1019"/>
                    <a:pt x="79" y="960"/>
                    <a:pt x="53" y="934"/>
                  </a:cubicBezTo>
                  <a:cubicBezTo>
                    <a:pt x="53" y="881"/>
                    <a:pt x="79" y="822"/>
                    <a:pt x="79" y="769"/>
                  </a:cubicBezTo>
                  <a:cubicBezTo>
                    <a:pt x="106" y="691"/>
                    <a:pt x="106" y="631"/>
                    <a:pt x="132" y="553"/>
                  </a:cubicBezTo>
                  <a:lnTo>
                    <a:pt x="165" y="362"/>
                  </a:lnTo>
                  <a:lnTo>
                    <a:pt x="165" y="277"/>
                  </a:lnTo>
                  <a:lnTo>
                    <a:pt x="165" y="198"/>
                  </a:lnTo>
                  <a:cubicBezTo>
                    <a:pt x="165" y="139"/>
                    <a:pt x="165" y="86"/>
                    <a:pt x="191" y="60"/>
                  </a:cubicBezTo>
                  <a:lnTo>
                    <a:pt x="191" y="33"/>
                  </a:lnTo>
                  <a:lnTo>
                    <a:pt x="19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41"/>
            <p:cNvSpPr/>
            <p:nvPr/>
          </p:nvSpPr>
          <p:spPr>
            <a:xfrm>
              <a:off x="6485681" y="2250806"/>
              <a:ext cx="17298" cy="75289"/>
            </a:xfrm>
            <a:custGeom>
              <a:rect b="b" l="l" r="r" t="t"/>
              <a:pathLst>
                <a:path extrusionOk="0" h="605" w="139">
                  <a:moveTo>
                    <a:pt x="0" y="0"/>
                  </a:moveTo>
                  <a:lnTo>
                    <a:pt x="0" y="33"/>
                  </a:lnTo>
                  <a:lnTo>
                    <a:pt x="0" y="86"/>
                  </a:lnTo>
                  <a:lnTo>
                    <a:pt x="0" y="112"/>
                  </a:lnTo>
                  <a:lnTo>
                    <a:pt x="0" y="138"/>
                  </a:lnTo>
                  <a:lnTo>
                    <a:pt x="0" y="198"/>
                  </a:lnTo>
                  <a:lnTo>
                    <a:pt x="0" y="303"/>
                  </a:lnTo>
                  <a:cubicBezTo>
                    <a:pt x="0" y="362"/>
                    <a:pt x="33" y="388"/>
                    <a:pt x="33" y="414"/>
                  </a:cubicBezTo>
                  <a:lnTo>
                    <a:pt x="33" y="467"/>
                  </a:lnTo>
                  <a:cubicBezTo>
                    <a:pt x="60" y="493"/>
                    <a:pt x="60" y="493"/>
                    <a:pt x="60" y="526"/>
                  </a:cubicBezTo>
                  <a:lnTo>
                    <a:pt x="60" y="579"/>
                  </a:lnTo>
                  <a:lnTo>
                    <a:pt x="60" y="605"/>
                  </a:lnTo>
                  <a:lnTo>
                    <a:pt x="86" y="605"/>
                  </a:lnTo>
                  <a:lnTo>
                    <a:pt x="86" y="579"/>
                  </a:lnTo>
                  <a:lnTo>
                    <a:pt x="112" y="552"/>
                  </a:lnTo>
                  <a:lnTo>
                    <a:pt x="112" y="526"/>
                  </a:lnTo>
                  <a:lnTo>
                    <a:pt x="112" y="493"/>
                  </a:lnTo>
                  <a:cubicBezTo>
                    <a:pt x="112" y="467"/>
                    <a:pt x="138" y="441"/>
                    <a:pt x="138" y="414"/>
                  </a:cubicBezTo>
                  <a:lnTo>
                    <a:pt x="138" y="303"/>
                  </a:lnTo>
                  <a:cubicBezTo>
                    <a:pt x="112" y="250"/>
                    <a:pt x="112" y="224"/>
                    <a:pt x="112" y="198"/>
                  </a:cubicBezTo>
                  <a:cubicBezTo>
                    <a:pt x="86" y="165"/>
                    <a:pt x="86" y="138"/>
                    <a:pt x="60" y="112"/>
                  </a:cubicBezTo>
                  <a:lnTo>
                    <a:pt x="60" y="86"/>
                  </a:lnTo>
                  <a:cubicBezTo>
                    <a:pt x="60" y="86"/>
                    <a:pt x="60" y="60"/>
                    <a:pt x="33" y="60"/>
                  </a:cubicBezTo>
                  <a:lnTo>
                    <a:pt x="33" y="33"/>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41"/>
            <p:cNvSpPr/>
            <p:nvPr/>
          </p:nvSpPr>
          <p:spPr>
            <a:xfrm>
              <a:off x="6444738" y="2425029"/>
              <a:ext cx="17298" cy="81885"/>
            </a:xfrm>
            <a:custGeom>
              <a:rect b="b" l="l" r="r" t="t"/>
              <a:pathLst>
                <a:path extrusionOk="0" h="658" w="139">
                  <a:moveTo>
                    <a:pt x="34" y="0"/>
                  </a:moveTo>
                  <a:cubicBezTo>
                    <a:pt x="1" y="0"/>
                    <a:pt x="1" y="26"/>
                    <a:pt x="1" y="26"/>
                  </a:cubicBezTo>
                  <a:lnTo>
                    <a:pt x="1" y="53"/>
                  </a:lnTo>
                  <a:cubicBezTo>
                    <a:pt x="34" y="53"/>
                    <a:pt x="34" y="79"/>
                    <a:pt x="1" y="112"/>
                  </a:cubicBezTo>
                  <a:lnTo>
                    <a:pt x="1" y="164"/>
                  </a:lnTo>
                  <a:lnTo>
                    <a:pt x="1" y="217"/>
                  </a:lnTo>
                  <a:lnTo>
                    <a:pt x="1" y="329"/>
                  </a:lnTo>
                  <a:cubicBezTo>
                    <a:pt x="34" y="381"/>
                    <a:pt x="34" y="408"/>
                    <a:pt x="34" y="440"/>
                  </a:cubicBezTo>
                  <a:cubicBezTo>
                    <a:pt x="34" y="467"/>
                    <a:pt x="34" y="493"/>
                    <a:pt x="60" y="519"/>
                  </a:cubicBezTo>
                  <a:lnTo>
                    <a:pt x="60" y="545"/>
                  </a:lnTo>
                  <a:lnTo>
                    <a:pt x="60" y="572"/>
                  </a:lnTo>
                  <a:lnTo>
                    <a:pt x="60" y="631"/>
                  </a:lnTo>
                  <a:cubicBezTo>
                    <a:pt x="60" y="657"/>
                    <a:pt x="86" y="657"/>
                    <a:pt x="86" y="657"/>
                  </a:cubicBezTo>
                  <a:lnTo>
                    <a:pt x="86" y="631"/>
                  </a:lnTo>
                  <a:lnTo>
                    <a:pt x="113" y="631"/>
                  </a:lnTo>
                  <a:lnTo>
                    <a:pt x="113" y="572"/>
                  </a:lnTo>
                  <a:lnTo>
                    <a:pt x="113" y="545"/>
                  </a:lnTo>
                  <a:lnTo>
                    <a:pt x="113" y="519"/>
                  </a:lnTo>
                  <a:cubicBezTo>
                    <a:pt x="113" y="493"/>
                    <a:pt x="139" y="467"/>
                    <a:pt x="139" y="440"/>
                  </a:cubicBezTo>
                  <a:lnTo>
                    <a:pt x="139" y="329"/>
                  </a:lnTo>
                  <a:cubicBezTo>
                    <a:pt x="139" y="276"/>
                    <a:pt x="113" y="243"/>
                    <a:pt x="113" y="217"/>
                  </a:cubicBezTo>
                  <a:cubicBezTo>
                    <a:pt x="113" y="191"/>
                    <a:pt x="86" y="164"/>
                    <a:pt x="86" y="138"/>
                  </a:cubicBezTo>
                  <a:lnTo>
                    <a:pt x="86" y="112"/>
                  </a:lnTo>
                  <a:cubicBezTo>
                    <a:pt x="60" y="112"/>
                    <a:pt x="60" y="79"/>
                    <a:pt x="60" y="79"/>
                  </a:cubicBezTo>
                  <a:lnTo>
                    <a:pt x="60" y="53"/>
                  </a:lnTo>
                  <a:lnTo>
                    <a:pt x="34" y="26"/>
                  </a:lnTo>
                  <a:lnTo>
                    <a:pt x="34"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41"/>
            <p:cNvSpPr/>
            <p:nvPr/>
          </p:nvSpPr>
          <p:spPr>
            <a:xfrm>
              <a:off x="5133337" y="1283619"/>
              <a:ext cx="3008458" cy="2766661"/>
            </a:xfrm>
            <a:custGeom>
              <a:rect b="b" l="l" r="r" t="t"/>
              <a:pathLst>
                <a:path extrusionOk="0" h="22232" w="24175">
                  <a:moveTo>
                    <a:pt x="9495" y="241"/>
                  </a:moveTo>
                  <a:cubicBezTo>
                    <a:pt x="9808" y="241"/>
                    <a:pt x="10546" y="322"/>
                    <a:pt x="11360" y="1011"/>
                  </a:cubicBezTo>
                  <a:cubicBezTo>
                    <a:pt x="11360" y="1011"/>
                    <a:pt x="11117" y="846"/>
                    <a:pt x="10513" y="741"/>
                  </a:cubicBezTo>
                  <a:lnTo>
                    <a:pt x="10513" y="741"/>
                  </a:lnTo>
                  <a:cubicBezTo>
                    <a:pt x="10572" y="767"/>
                    <a:pt x="10867" y="820"/>
                    <a:pt x="11196" y="1037"/>
                  </a:cubicBezTo>
                  <a:cubicBezTo>
                    <a:pt x="11196" y="1037"/>
                    <a:pt x="10278" y="739"/>
                    <a:pt x="9578" y="739"/>
                  </a:cubicBezTo>
                  <a:cubicBezTo>
                    <a:pt x="9543" y="739"/>
                    <a:pt x="9508" y="740"/>
                    <a:pt x="9474" y="741"/>
                  </a:cubicBezTo>
                  <a:cubicBezTo>
                    <a:pt x="9474" y="741"/>
                    <a:pt x="9474" y="656"/>
                    <a:pt x="9363" y="518"/>
                  </a:cubicBezTo>
                  <a:lnTo>
                    <a:pt x="9363" y="518"/>
                  </a:lnTo>
                  <a:cubicBezTo>
                    <a:pt x="9363" y="518"/>
                    <a:pt x="9422" y="630"/>
                    <a:pt x="9336" y="741"/>
                  </a:cubicBezTo>
                  <a:cubicBezTo>
                    <a:pt x="9336" y="741"/>
                    <a:pt x="9273" y="732"/>
                    <a:pt x="9171" y="732"/>
                  </a:cubicBezTo>
                  <a:cubicBezTo>
                    <a:pt x="8961" y="732"/>
                    <a:pt x="8591" y="771"/>
                    <a:pt x="8298" y="1011"/>
                  </a:cubicBezTo>
                  <a:cubicBezTo>
                    <a:pt x="8298" y="1011"/>
                    <a:pt x="7884" y="1070"/>
                    <a:pt x="7694" y="1175"/>
                  </a:cubicBezTo>
                  <a:cubicBezTo>
                    <a:pt x="7641" y="1287"/>
                    <a:pt x="7615" y="1287"/>
                    <a:pt x="7503" y="1477"/>
                  </a:cubicBezTo>
                  <a:cubicBezTo>
                    <a:pt x="7391" y="1641"/>
                    <a:pt x="7063" y="1615"/>
                    <a:pt x="6872" y="1917"/>
                  </a:cubicBezTo>
                  <a:cubicBezTo>
                    <a:pt x="6872" y="1917"/>
                    <a:pt x="6872" y="1668"/>
                    <a:pt x="7036" y="1503"/>
                  </a:cubicBezTo>
                  <a:cubicBezTo>
                    <a:pt x="7036" y="1503"/>
                    <a:pt x="7010" y="1149"/>
                    <a:pt x="8298" y="577"/>
                  </a:cubicBezTo>
                  <a:lnTo>
                    <a:pt x="8298" y="577"/>
                  </a:lnTo>
                  <a:cubicBezTo>
                    <a:pt x="8298" y="577"/>
                    <a:pt x="8048" y="603"/>
                    <a:pt x="7805" y="708"/>
                  </a:cubicBezTo>
                  <a:cubicBezTo>
                    <a:pt x="7805" y="708"/>
                    <a:pt x="8464" y="244"/>
                    <a:pt x="9208" y="244"/>
                  </a:cubicBezTo>
                  <a:cubicBezTo>
                    <a:pt x="9251" y="244"/>
                    <a:pt x="9294" y="245"/>
                    <a:pt x="9336" y="248"/>
                  </a:cubicBezTo>
                  <a:cubicBezTo>
                    <a:pt x="9343" y="248"/>
                    <a:pt x="9399" y="241"/>
                    <a:pt x="9495" y="241"/>
                  </a:cubicBezTo>
                  <a:close/>
                  <a:moveTo>
                    <a:pt x="15908" y="6189"/>
                  </a:moveTo>
                  <a:cubicBezTo>
                    <a:pt x="15908" y="6189"/>
                    <a:pt x="15934" y="6215"/>
                    <a:pt x="15934" y="6241"/>
                  </a:cubicBezTo>
                  <a:cubicBezTo>
                    <a:pt x="15960" y="6268"/>
                    <a:pt x="15960" y="6294"/>
                    <a:pt x="15993" y="6353"/>
                  </a:cubicBezTo>
                  <a:cubicBezTo>
                    <a:pt x="16019" y="6406"/>
                    <a:pt x="16046" y="6432"/>
                    <a:pt x="16072" y="6517"/>
                  </a:cubicBezTo>
                  <a:cubicBezTo>
                    <a:pt x="16072" y="6570"/>
                    <a:pt x="16098" y="6622"/>
                    <a:pt x="16124" y="6682"/>
                  </a:cubicBezTo>
                  <a:cubicBezTo>
                    <a:pt x="16157" y="6760"/>
                    <a:pt x="16157" y="6820"/>
                    <a:pt x="16184" y="6872"/>
                  </a:cubicBezTo>
                  <a:cubicBezTo>
                    <a:pt x="16184" y="6925"/>
                    <a:pt x="16210" y="6984"/>
                    <a:pt x="16210" y="7036"/>
                  </a:cubicBezTo>
                  <a:cubicBezTo>
                    <a:pt x="16236" y="7089"/>
                    <a:pt x="16236" y="7115"/>
                    <a:pt x="16236" y="7148"/>
                  </a:cubicBezTo>
                  <a:lnTo>
                    <a:pt x="16236" y="7201"/>
                  </a:lnTo>
                  <a:lnTo>
                    <a:pt x="16210" y="7174"/>
                  </a:lnTo>
                  <a:cubicBezTo>
                    <a:pt x="16210" y="7148"/>
                    <a:pt x="16184" y="7089"/>
                    <a:pt x="16157" y="7063"/>
                  </a:cubicBezTo>
                  <a:cubicBezTo>
                    <a:pt x="16157" y="7010"/>
                    <a:pt x="16124" y="6951"/>
                    <a:pt x="16098" y="6898"/>
                  </a:cubicBezTo>
                  <a:cubicBezTo>
                    <a:pt x="16072" y="6846"/>
                    <a:pt x="16046" y="6787"/>
                    <a:pt x="16046" y="6708"/>
                  </a:cubicBezTo>
                  <a:cubicBezTo>
                    <a:pt x="16019" y="6655"/>
                    <a:pt x="15993" y="6596"/>
                    <a:pt x="15993" y="6517"/>
                  </a:cubicBezTo>
                  <a:cubicBezTo>
                    <a:pt x="15960" y="6458"/>
                    <a:pt x="15960" y="6406"/>
                    <a:pt x="15934" y="6353"/>
                  </a:cubicBezTo>
                  <a:cubicBezTo>
                    <a:pt x="15934" y="6327"/>
                    <a:pt x="15934" y="6268"/>
                    <a:pt x="15908" y="6241"/>
                  </a:cubicBezTo>
                  <a:lnTo>
                    <a:pt x="15908" y="6189"/>
                  </a:lnTo>
                  <a:close/>
                  <a:moveTo>
                    <a:pt x="9146" y="7280"/>
                  </a:moveTo>
                  <a:lnTo>
                    <a:pt x="9146" y="7280"/>
                  </a:lnTo>
                  <a:cubicBezTo>
                    <a:pt x="9146" y="7312"/>
                    <a:pt x="9172" y="7312"/>
                    <a:pt x="9172" y="7339"/>
                  </a:cubicBezTo>
                  <a:cubicBezTo>
                    <a:pt x="9146" y="7312"/>
                    <a:pt x="9146" y="7312"/>
                    <a:pt x="9146" y="7280"/>
                  </a:cubicBezTo>
                  <a:close/>
                  <a:moveTo>
                    <a:pt x="17334" y="6596"/>
                  </a:moveTo>
                  <a:cubicBezTo>
                    <a:pt x="17360" y="6622"/>
                    <a:pt x="17386" y="6655"/>
                    <a:pt x="17439" y="6682"/>
                  </a:cubicBezTo>
                  <a:cubicBezTo>
                    <a:pt x="17472" y="6708"/>
                    <a:pt x="17498" y="6734"/>
                    <a:pt x="17550" y="6787"/>
                  </a:cubicBezTo>
                  <a:cubicBezTo>
                    <a:pt x="17577" y="6820"/>
                    <a:pt x="17636" y="6872"/>
                    <a:pt x="17662" y="6925"/>
                  </a:cubicBezTo>
                  <a:cubicBezTo>
                    <a:pt x="17688" y="6984"/>
                    <a:pt x="17715" y="7036"/>
                    <a:pt x="17741" y="7089"/>
                  </a:cubicBezTo>
                  <a:cubicBezTo>
                    <a:pt x="17767" y="7148"/>
                    <a:pt x="17767" y="7201"/>
                    <a:pt x="17800" y="7253"/>
                  </a:cubicBezTo>
                  <a:cubicBezTo>
                    <a:pt x="17800" y="7280"/>
                    <a:pt x="17800" y="7339"/>
                    <a:pt x="17826" y="7365"/>
                  </a:cubicBezTo>
                  <a:lnTo>
                    <a:pt x="17826" y="7391"/>
                  </a:lnTo>
                  <a:cubicBezTo>
                    <a:pt x="17826" y="7391"/>
                    <a:pt x="17800" y="7391"/>
                    <a:pt x="17800" y="7365"/>
                  </a:cubicBezTo>
                  <a:cubicBezTo>
                    <a:pt x="17767" y="7339"/>
                    <a:pt x="17767" y="7312"/>
                    <a:pt x="17741" y="7253"/>
                  </a:cubicBezTo>
                  <a:cubicBezTo>
                    <a:pt x="17715" y="7227"/>
                    <a:pt x="17688" y="7174"/>
                    <a:pt x="17662" y="7115"/>
                  </a:cubicBezTo>
                  <a:cubicBezTo>
                    <a:pt x="17636" y="7089"/>
                    <a:pt x="17603" y="7036"/>
                    <a:pt x="17577" y="6984"/>
                  </a:cubicBezTo>
                  <a:cubicBezTo>
                    <a:pt x="17550" y="6925"/>
                    <a:pt x="17524" y="6872"/>
                    <a:pt x="17472" y="6846"/>
                  </a:cubicBezTo>
                  <a:cubicBezTo>
                    <a:pt x="17439" y="6787"/>
                    <a:pt x="17412" y="6734"/>
                    <a:pt x="17386" y="6708"/>
                  </a:cubicBezTo>
                  <a:cubicBezTo>
                    <a:pt x="17360" y="6682"/>
                    <a:pt x="17334" y="6655"/>
                    <a:pt x="17334" y="6622"/>
                  </a:cubicBezTo>
                  <a:lnTo>
                    <a:pt x="17307" y="6596"/>
                  </a:lnTo>
                  <a:close/>
                  <a:moveTo>
                    <a:pt x="11610" y="7418"/>
                  </a:moveTo>
                  <a:cubicBezTo>
                    <a:pt x="11636" y="7444"/>
                    <a:pt x="11663" y="7503"/>
                    <a:pt x="11663" y="7529"/>
                  </a:cubicBezTo>
                  <a:cubicBezTo>
                    <a:pt x="11689" y="7582"/>
                    <a:pt x="11689" y="7608"/>
                    <a:pt x="11689" y="7608"/>
                  </a:cubicBezTo>
                  <a:cubicBezTo>
                    <a:pt x="11689" y="7608"/>
                    <a:pt x="11663" y="7529"/>
                    <a:pt x="11610" y="7418"/>
                  </a:cubicBezTo>
                  <a:close/>
                  <a:moveTo>
                    <a:pt x="16236" y="5505"/>
                  </a:moveTo>
                  <a:cubicBezTo>
                    <a:pt x="16237" y="5506"/>
                    <a:pt x="16290" y="5532"/>
                    <a:pt x="16427" y="5558"/>
                  </a:cubicBezTo>
                  <a:cubicBezTo>
                    <a:pt x="16538" y="5610"/>
                    <a:pt x="16703" y="5670"/>
                    <a:pt x="16893" y="5722"/>
                  </a:cubicBezTo>
                  <a:cubicBezTo>
                    <a:pt x="17084" y="5801"/>
                    <a:pt x="17307" y="5886"/>
                    <a:pt x="17550" y="5998"/>
                  </a:cubicBezTo>
                  <a:cubicBezTo>
                    <a:pt x="17767" y="6130"/>
                    <a:pt x="18017" y="6268"/>
                    <a:pt x="18234" y="6432"/>
                  </a:cubicBezTo>
                  <a:cubicBezTo>
                    <a:pt x="18457" y="6596"/>
                    <a:pt x="18648" y="6787"/>
                    <a:pt x="18838" y="6984"/>
                  </a:cubicBezTo>
                  <a:cubicBezTo>
                    <a:pt x="19029" y="7148"/>
                    <a:pt x="19193" y="7312"/>
                    <a:pt x="19357" y="7444"/>
                  </a:cubicBezTo>
                  <a:cubicBezTo>
                    <a:pt x="19522" y="7556"/>
                    <a:pt x="19660" y="7667"/>
                    <a:pt x="19771" y="7720"/>
                  </a:cubicBezTo>
                  <a:cubicBezTo>
                    <a:pt x="19877" y="7805"/>
                    <a:pt x="19936" y="7832"/>
                    <a:pt x="19936" y="7832"/>
                  </a:cubicBezTo>
                  <a:cubicBezTo>
                    <a:pt x="19936" y="7832"/>
                    <a:pt x="19850" y="7805"/>
                    <a:pt x="19771" y="7746"/>
                  </a:cubicBezTo>
                  <a:cubicBezTo>
                    <a:pt x="19660" y="7694"/>
                    <a:pt x="19495" y="7608"/>
                    <a:pt x="19331" y="7477"/>
                  </a:cubicBezTo>
                  <a:cubicBezTo>
                    <a:pt x="19167" y="7365"/>
                    <a:pt x="18976" y="7201"/>
                    <a:pt x="18786" y="7036"/>
                  </a:cubicBezTo>
                  <a:cubicBezTo>
                    <a:pt x="18589" y="6846"/>
                    <a:pt x="18398" y="6655"/>
                    <a:pt x="18181" y="6517"/>
                  </a:cubicBezTo>
                  <a:cubicBezTo>
                    <a:pt x="17964" y="6353"/>
                    <a:pt x="17741" y="6189"/>
                    <a:pt x="17498" y="6077"/>
                  </a:cubicBezTo>
                  <a:cubicBezTo>
                    <a:pt x="17274" y="5965"/>
                    <a:pt x="17058" y="5860"/>
                    <a:pt x="16867" y="5775"/>
                  </a:cubicBezTo>
                  <a:cubicBezTo>
                    <a:pt x="16676" y="5696"/>
                    <a:pt x="16512" y="5637"/>
                    <a:pt x="16400" y="5584"/>
                  </a:cubicBezTo>
                  <a:cubicBezTo>
                    <a:pt x="16289" y="5532"/>
                    <a:pt x="16237" y="5506"/>
                    <a:pt x="16236" y="5505"/>
                  </a:cubicBezTo>
                  <a:close/>
                  <a:moveTo>
                    <a:pt x="8489" y="7529"/>
                  </a:moveTo>
                  <a:lnTo>
                    <a:pt x="8515" y="7556"/>
                  </a:lnTo>
                  <a:lnTo>
                    <a:pt x="8541" y="7582"/>
                  </a:lnTo>
                  <a:cubicBezTo>
                    <a:pt x="8541" y="7608"/>
                    <a:pt x="8568" y="7608"/>
                    <a:pt x="8600" y="7641"/>
                  </a:cubicBezTo>
                  <a:cubicBezTo>
                    <a:pt x="8600" y="7667"/>
                    <a:pt x="8627" y="7694"/>
                    <a:pt x="8627" y="7720"/>
                  </a:cubicBezTo>
                  <a:cubicBezTo>
                    <a:pt x="8627" y="7746"/>
                    <a:pt x="8653" y="7772"/>
                    <a:pt x="8653" y="7832"/>
                  </a:cubicBezTo>
                  <a:cubicBezTo>
                    <a:pt x="8653" y="7858"/>
                    <a:pt x="8627" y="7884"/>
                    <a:pt x="8627" y="7884"/>
                  </a:cubicBezTo>
                  <a:lnTo>
                    <a:pt x="8627" y="7937"/>
                  </a:lnTo>
                  <a:cubicBezTo>
                    <a:pt x="8627" y="7937"/>
                    <a:pt x="8627" y="7910"/>
                    <a:pt x="8600" y="7910"/>
                  </a:cubicBezTo>
                  <a:cubicBezTo>
                    <a:pt x="8600" y="7884"/>
                    <a:pt x="8568" y="7858"/>
                    <a:pt x="8568" y="7832"/>
                  </a:cubicBezTo>
                  <a:cubicBezTo>
                    <a:pt x="8568" y="7805"/>
                    <a:pt x="8541" y="7772"/>
                    <a:pt x="8541" y="7746"/>
                  </a:cubicBezTo>
                  <a:cubicBezTo>
                    <a:pt x="8541" y="7720"/>
                    <a:pt x="8515" y="7694"/>
                    <a:pt x="8515" y="7667"/>
                  </a:cubicBezTo>
                  <a:lnTo>
                    <a:pt x="8515" y="7608"/>
                  </a:lnTo>
                  <a:cubicBezTo>
                    <a:pt x="8515" y="7582"/>
                    <a:pt x="8515" y="7556"/>
                    <a:pt x="8489" y="7556"/>
                  </a:cubicBezTo>
                  <a:lnTo>
                    <a:pt x="8489" y="7529"/>
                  </a:lnTo>
                  <a:close/>
                  <a:moveTo>
                    <a:pt x="8817" y="7477"/>
                  </a:moveTo>
                  <a:cubicBezTo>
                    <a:pt x="8817" y="7503"/>
                    <a:pt x="8844" y="7503"/>
                    <a:pt x="8844" y="7529"/>
                  </a:cubicBezTo>
                  <a:cubicBezTo>
                    <a:pt x="8870" y="7556"/>
                    <a:pt x="8896" y="7582"/>
                    <a:pt x="8896" y="7608"/>
                  </a:cubicBezTo>
                  <a:cubicBezTo>
                    <a:pt x="8929" y="7641"/>
                    <a:pt x="8929" y="7667"/>
                    <a:pt x="8955" y="7694"/>
                  </a:cubicBezTo>
                  <a:lnTo>
                    <a:pt x="8955" y="7772"/>
                  </a:lnTo>
                  <a:lnTo>
                    <a:pt x="8955" y="7858"/>
                  </a:lnTo>
                  <a:lnTo>
                    <a:pt x="8955" y="7910"/>
                  </a:lnTo>
                  <a:cubicBezTo>
                    <a:pt x="8955" y="7937"/>
                    <a:pt x="8982" y="7937"/>
                    <a:pt x="8982" y="7937"/>
                  </a:cubicBezTo>
                  <a:lnTo>
                    <a:pt x="8955" y="7937"/>
                  </a:lnTo>
                  <a:cubicBezTo>
                    <a:pt x="8955" y="7910"/>
                    <a:pt x="8955" y="7884"/>
                    <a:pt x="8929" y="7884"/>
                  </a:cubicBezTo>
                  <a:cubicBezTo>
                    <a:pt x="8929" y="7858"/>
                    <a:pt x="8896" y="7832"/>
                    <a:pt x="8896" y="7805"/>
                  </a:cubicBezTo>
                  <a:cubicBezTo>
                    <a:pt x="8870" y="7772"/>
                    <a:pt x="8870" y="7746"/>
                    <a:pt x="8844" y="7720"/>
                  </a:cubicBezTo>
                  <a:lnTo>
                    <a:pt x="8844" y="7608"/>
                  </a:lnTo>
                  <a:cubicBezTo>
                    <a:pt x="8817" y="7582"/>
                    <a:pt x="8817" y="7556"/>
                    <a:pt x="8817" y="7529"/>
                  </a:cubicBezTo>
                  <a:lnTo>
                    <a:pt x="8817" y="7477"/>
                  </a:lnTo>
                  <a:close/>
                  <a:moveTo>
                    <a:pt x="8160" y="7641"/>
                  </a:moveTo>
                  <a:cubicBezTo>
                    <a:pt x="8160" y="7641"/>
                    <a:pt x="8160" y="7667"/>
                    <a:pt x="8186" y="7667"/>
                  </a:cubicBezTo>
                  <a:lnTo>
                    <a:pt x="8186" y="7720"/>
                  </a:lnTo>
                  <a:cubicBezTo>
                    <a:pt x="8186" y="7720"/>
                    <a:pt x="8213" y="7746"/>
                    <a:pt x="8213" y="7772"/>
                  </a:cubicBezTo>
                  <a:lnTo>
                    <a:pt x="8213" y="7858"/>
                  </a:lnTo>
                  <a:cubicBezTo>
                    <a:pt x="8239" y="7884"/>
                    <a:pt x="8239" y="7910"/>
                    <a:pt x="8239" y="7910"/>
                  </a:cubicBezTo>
                  <a:cubicBezTo>
                    <a:pt x="8239" y="7937"/>
                    <a:pt x="8239" y="7970"/>
                    <a:pt x="8213" y="7996"/>
                  </a:cubicBezTo>
                  <a:cubicBezTo>
                    <a:pt x="8213" y="7970"/>
                    <a:pt x="8186" y="7937"/>
                    <a:pt x="8186" y="7937"/>
                  </a:cubicBezTo>
                  <a:lnTo>
                    <a:pt x="8186" y="7858"/>
                  </a:lnTo>
                  <a:lnTo>
                    <a:pt x="8186" y="7772"/>
                  </a:lnTo>
                  <a:cubicBezTo>
                    <a:pt x="8160" y="7746"/>
                    <a:pt x="8186" y="7720"/>
                    <a:pt x="8186" y="7720"/>
                  </a:cubicBezTo>
                  <a:cubicBezTo>
                    <a:pt x="8186" y="7694"/>
                    <a:pt x="8186" y="7667"/>
                    <a:pt x="8160" y="7667"/>
                  </a:cubicBezTo>
                  <a:lnTo>
                    <a:pt x="8160" y="7641"/>
                  </a:lnTo>
                  <a:close/>
                  <a:moveTo>
                    <a:pt x="9777" y="7477"/>
                  </a:moveTo>
                  <a:lnTo>
                    <a:pt x="9777" y="7477"/>
                  </a:lnTo>
                  <a:cubicBezTo>
                    <a:pt x="9803" y="7503"/>
                    <a:pt x="9803" y="7503"/>
                    <a:pt x="9829" y="7529"/>
                  </a:cubicBezTo>
                  <a:cubicBezTo>
                    <a:pt x="9856" y="7556"/>
                    <a:pt x="9882" y="7582"/>
                    <a:pt x="9882" y="7608"/>
                  </a:cubicBezTo>
                  <a:cubicBezTo>
                    <a:pt x="9915" y="7641"/>
                    <a:pt x="9941" y="7667"/>
                    <a:pt x="9941" y="7720"/>
                  </a:cubicBezTo>
                  <a:cubicBezTo>
                    <a:pt x="9967" y="7746"/>
                    <a:pt x="9967" y="7805"/>
                    <a:pt x="9967" y="7832"/>
                  </a:cubicBezTo>
                  <a:lnTo>
                    <a:pt x="9967" y="7937"/>
                  </a:lnTo>
                  <a:lnTo>
                    <a:pt x="9967" y="7996"/>
                  </a:lnTo>
                  <a:cubicBezTo>
                    <a:pt x="9967" y="7996"/>
                    <a:pt x="9967" y="7970"/>
                    <a:pt x="9941" y="7937"/>
                  </a:cubicBezTo>
                  <a:cubicBezTo>
                    <a:pt x="9941" y="7910"/>
                    <a:pt x="9915" y="7884"/>
                    <a:pt x="9915" y="7858"/>
                  </a:cubicBezTo>
                  <a:cubicBezTo>
                    <a:pt x="9882" y="7805"/>
                    <a:pt x="9882" y="7772"/>
                    <a:pt x="9856" y="7746"/>
                  </a:cubicBezTo>
                  <a:cubicBezTo>
                    <a:pt x="9856" y="7720"/>
                    <a:pt x="9829" y="7667"/>
                    <a:pt x="9829" y="7641"/>
                  </a:cubicBezTo>
                  <a:cubicBezTo>
                    <a:pt x="9829" y="7608"/>
                    <a:pt x="9803" y="7582"/>
                    <a:pt x="9803" y="7556"/>
                  </a:cubicBezTo>
                  <a:cubicBezTo>
                    <a:pt x="9803" y="7529"/>
                    <a:pt x="9777" y="7503"/>
                    <a:pt x="9777" y="7477"/>
                  </a:cubicBezTo>
                  <a:close/>
                  <a:moveTo>
                    <a:pt x="9034" y="7444"/>
                  </a:moveTo>
                  <a:cubicBezTo>
                    <a:pt x="9060" y="7477"/>
                    <a:pt x="9060" y="7477"/>
                    <a:pt x="9093" y="7503"/>
                  </a:cubicBezTo>
                  <a:cubicBezTo>
                    <a:pt x="9120" y="7529"/>
                    <a:pt x="9120" y="7556"/>
                    <a:pt x="9146" y="7608"/>
                  </a:cubicBezTo>
                  <a:cubicBezTo>
                    <a:pt x="9172" y="7641"/>
                    <a:pt x="9172" y="7667"/>
                    <a:pt x="9198" y="7720"/>
                  </a:cubicBezTo>
                  <a:cubicBezTo>
                    <a:pt x="9198" y="7746"/>
                    <a:pt x="9198" y="7805"/>
                    <a:pt x="9225" y="7832"/>
                  </a:cubicBezTo>
                  <a:cubicBezTo>
                    <a:pt x="9225" y="7884"/>
                    <a:pt x="9225" y="7910"/>
                    <a:pt x="9198" y="7937"/>
                  </a:cubicBezTo>
                  <a:lnTo>
                    <a:pt x="9198" y="8022"/>
                  </a:lnTo>
                  <a:cubicBezTo>
                    <a:pt x="9198" y="7996"/>
                    <a:pt x="9198" y="7970"/>
                    <a:pt x="9172" y="7937"/>
                  </a:cubicBezTo>
                  <a:cubicBezTo>
                    <a:pt x="9172" y="7910"/>
                    <a:pt x="9146" y="7884"/>
                    <a:pt x="9146" y="7858"/>
                  </a:cubicBezTo>
                  <a:cubicBezTo>
                    <a:pt x="9120" y="7805"/>
                    <a:pt x="9120" y="7772"/>
                    <a:pt x="9120" y="7746"/>
                  </a:cubicBezTo>
                  <a:cubicBezTo>
                    <a:pt x="9093" y="7694"/>
                    <a:pt x="9093" y="7667"/>
                    <a:pt x="9093" y="7608"/>
                  </a:cubicBezTo>
                  <a:cubicBezTo>
                    <a:pt x="9060" y="7582"/>
                    <a:pt x="9060" y="7556"/>
                    <a:pt x="9060" y="7529"/>
                  </a:cubicBezTo>
                  <a:cubicBezTo>
                    <a:pt x="9060" y="7503"/>
                    <a:pt x="9060" y="7477"/>
                    <a:pt x="9034" y="7444"/>
                  </a:cubicBezTo>
                  <a:close/>
                  <a:moveTo>
                    <a:pt x="8324" y="7503"/>
                  </a:moveTo>
                  <a:lnTo>
                    <a:pt x="8324" y="7529"/>
                  </a:lnTo>
                  <a:lnTo>
                    <a:pt x="8324" y="7582"/>
                  </a:lnTo>
                  <a:cubicBezTo>
                    <a:pt x="8351" y="7608"/>
                    <a:pt x="8351" y="7641"/>
                    <a:pt x="8351" y="7694"/>
                  </a:cubicBezTo>
                  <a:cubicBezTo>
                    <a:pt x="8377" y="7720"/>
                    <a:pt x="8377" y="7746"/>
                    <a:pt x="8377" y="7772"/>
                  </a:cubicBezTo>
                  <a:cubicBezTo>
                    <a:pt x="8403" y="7832"/>
                    <a:pt x="8403" y="7858"/>
                    <a:pt x="8403" y="7884"/>
                  </a:cubicBezTo>
                  <a:lnTo>
                    <a:pt x="8403" y="7996"/>
                  </a:lnTo>
                  <a:lnTo>
                    <a:pt x="8403" y="8048"/>
                  </a:lnTo>
                  <a:cubicBezTo>
                    <a:pt x="8403" y="8048"/>
                    <a:pt x="8403" y="8022"/>
                    <a:pt x="8377" y="7996"/>
                  </a:cubicBezTo>
                  <a:cubicBezTo>
                    <a:pt x="8377" y="7970"/>
                    <a:pt x="8351" y="7937"/>
                    <a:pt x="8324" y="7910"/>
                  </a:cubicBezTo>
                  <a:cubicBezTo>
                    <a:pt x="8324" y="7884"/>
                    <a:pt x="8298" y="7832"/>
                    <a:pt x="8298" y="7805"/>
                  </a:cubicBezTo>
                  <a:lnTo>
                    <a:pt x="8298" y="7694"/>
                  </a:lnTo>
                  <a:lnTo>
                    <a:pt x="8298" y="7582"/>
                  </a:lnTo>
                  <a:lnTo>
                    <a:pt x="8298" y="7529"/>
                  </a:lnTo>
                  <a:cubicBezTo>
                    <a:pt x="8324" y="7529"/>
                    <a:pt x="8324" y="7503"/>
                    <a:pt x="8324" y="7503"/>
                  </a:cubicBezTo>
                  <a:close/>
                  <a:moveTo>
                    <a:pt x="9553" y="7477"/>
                  </a:moveTo>
                  <a:cubicBezTo>
                    <a:pt x="9553" y="7477"/>
                    <a:pt x="9586" y="7503"/>
                    <a:pt x="9612" y="7529"/>
                  </a:cubicBezTo>
                  <a:cubicBezTo>
                    <a:pt x="9639" y="7556"/>
                    <a:pt x="9665" y="7582"/>
                    <a:pt x="9665" y="7641"/>
                  </a:cubicBezTo>
                  <a:cubicBezTo>
                    <a:pt x="9691" y="7667"/>
                    <a:pt x="9718" y="7694"/>
                    <a:pt x="9718" y="7746"/>
                  </a:cubicBezTo>
                  <a:cubicBezTo>
                    <a:pt x="9750" y="7805"/>
                    <a:pt x="9750" y="7832"/>
                    <a:pt x="9750" y="7884"/>
                  </a:cubicBezTo>
                  <a:lnTo>
                    <a:pt x="9750" y="7996"/>
                  </a:lnTo>
                  <a:lnTo>
                    <a:pt x="9750" y="8075"/>
                  </a:lnTo>
                  <a:cubicBezTo>
                    <a:pt x="9750" y="8048"/>
                    <a:pt x="9750" y="8022"/>
                    <a:pt x="9718" y="7996"/>
                  </a:cubicBezTo>
                  <a:cubicBezTo>
                    <a:pt x="9718" y="7970"/>
                    <a:pt x="9691" y="7937"/>
                    <a:pt x="9691" y="7884"/>
                  </a:cubicBezTo>
                  <a:cubicBezTo>
                    <a:pt x="9665" y="7858"/>
                    <a:pt x="9665" y="7805"/>
                    <a:pt x="9639" y="7772"/>
                  </a:cubicBezTo>
                  <a:cubicBezTo>
                    <a:pt x="9639" y="7746"/>
                    <a:pt x="9612" y="7694"/>
                    <a:pt x="9612" y="7667"/>
                  </a:cubicBezTo>
                  <a:cubicBezTo>
                    <a:pt x="9612" y="7608"/>
                    <a:pt x="9586" y="7582"/>
                    <a:pt x="9586" y="7556"/>
                  </a:cubicBezTo>
                  <a:cubicBezTo>
                    <a:pt x="9586" y="7529"/>
                    <a:pt x="9553" y="7503"/>
                    <a:pt x="9553" y="7477"/>
                  </a:cubicBezTo>
                  <a:close/>
                  <a:moveTo>
                    <a:pt x="8022" y="7746"/>
                  </a:moveTo>
                  <a:cubicBezTo>
                    <a:pt x="8022" y="7772"/>
                    <a:pt x="8048" y="7805"/>
                    <a:pt x="8048" y="7832"/>
                  </a:cubicBezTo>
                  <a:lnTo>
                    <a:pt x="8048" y="7910"/>
                  </a:lnTo>
                  <a:lnTo>
                    <a:pt x="8048" y="7996"/>
                  </a:lnTo>
                  <a:lnTo>
                    <a:pt x="8048" y="8075"/>
                  </a:lnTo>
                  <a:lnTo>
                    <a:pt x="8048" y="8134"/>
                  </a:lnTo>
                  <a:cubicBezTo>
                    <a:pt x="8048" y="8101"/>
                    <a:pt x="8022" y="8075"/>
                    <a:pt x="8022" y="8075"/>
                  </a:cubicBezTo>
                  <a:lnTo>
                    <a:pt x="8022" y="7996"/>
                  </a:lnTo>
                  <a:cubicBezTo>
                    <a:pt x="8022" y="7970"/>
                    <a:pt x="7996" y="7937"/>
                    <a:pt x="7996" y="7910"/>
                  </a:cubicBezTo>
                  <a:lnTo>
                    <a:pt x="7996" y="7832"/>
                  </a:lnTo>
                  <a:cubicBezTo>
                    <a:pt x="7996" y="7805"/>
                    <a:pt x="8022" y="7772"/>
                    <a:pt x="8022" y="7746"/>
                  </a:cubicBezTo>
                  <a:close/>
                  <a:moveTo>
                    <a:pt x="10046" y="7556"/>
                  </a:moveTo>
                  <a:cubicBezTo>
                    <a:pt x="10079" y="7582"/>
                    <a:pt x="10079" y="7608"/>
                    <a:pt x="10105" y="7641"/>
                  </a:cubicBezTo>
                  <a:cubicBezTo>
                    <a:pt x="10105" y="7667"/>
                    <a:pt x="10131" y="7694"/>
                    <a:pt x="10131" y="7720"/>
                  </a:cubicBezTo>
                  <a:cubicBezTo>
                    <a:pt x="10158" y="7746"/>
                    <a:pt x="10158" y="7805"/>
                    <a:pt x="10184" y="7832"/>
                  </a:cubicBezTo>
                  <a:lnTo>
                    <a:pt x="10184" y="7937"/>
                  </a:lnTo>
                  <a:lnTo>
                    <a:pt x="10184" y="8048"/>
                  </a:lnTo>
                  <a:lnTo>
                    <a:pt x="10184" y="8134"/>
                  </a:lnTo>
                  <a:cubicBezTo>
                    <a:pt x="10184" y="8101"/>
                    <a:pt x="10158" y="8075"/>
                    <a:pt x="10158" y="8048"/>
                  </a:cubicBezTo>
                  <a:cubicBezTo>
                    <a:pt x="10158" y="8022"/>
                    <a:pt x="10131" y="7996"/>
                    <a:pt x="10131" y="7970"/>
                  </a:cubicBezTo>
                  <a:cubicBezTo>
                    <a:pt x="10105" y="7937"/>
                    <a:pt x="10105" y="7884"/>
                    <a:pt x="10079" y="7858"/>
                  </a:cubicBezTo>
                  <a:lnTo>
                    <a:pt x="10079" y="7746"/>
                  </a:lnTo>
                  <a:cubicBezTo>
                    <a:pt x="10079" y="7694"/>
                    <a:pt x="10079" y="7667"/>
                    <a:pt x="10046" y="7641"/>
                  </a:cubicBezTo>
                  <a:lnTo>
                    <a:pt x="10046" y="7556"/>
                  </a:lnTo>
                  <a:close/>
                  <a:moveTo>
                    <a:pt x="10624" y="7641"/>
                  </a:moveTo>
                  <a:cubicBezTo>
                    <a:pt x="10651" y="7641"/>
                    <a:pt x="10651" y="7667"/>
                    <a:pt x="10677" y="7694"/>
                  </a:cubicBezTo>
                  <a:cubicBezTo>
                    <a:pt x="10677" y="7694"/>
                    <a:pt x="10703" y="7720"/>
                    <a:pt x="10736" y="7772"/>
                  </a:cubicBezTo>
                  <a:cubicBezTo>
                    <a:pt x="10736" y="7805"/>
                    <a:pt x="10762" y="7832"/>
                    <a:pt x="10762" y="7858"/>
                  </a:cubicBezTo>
                  <a:cubicBezTo>
                    <a:pt x="10762" y="7910"/>
                    <a:pt x="10789" y="7937"/>
                    <a:pt x="10789" y="7970"/>
                  </a:cubicBezTo>
                  <a:cubicBezTo>
                    <a:pt x="10789" y="8022"/>
                    <a:pt x="10762" y="8048"/>
                    <a:pt x="10762" y="8075"/>
                  </a:cubicBezTo>
                  <a:lnTo>
                    <a:pt x="10762" y="8134"/>
                  </a:lnTo>
                  <a:cubicBezTo>
                    <a:pt x="10762" y="8134"/>
                    <a:pt x="10736" y="8101"/>
                    <a:pt x="10736" y="8075"/>
                  </a:cubicBezTo>
                  <a:cubicBezTo>
                    <a:pt x="10736" y="8048"/>
                    <a:pt x="10703" y="8022"/>
                    <a:pt x="10703" y="7996"/>
                  </a:cubicBezTo>
                  <a:cubicBezTo>
                    <a:pt x="10703" y="7970"/>
                    <a:pt x="10677" y="7910"/>
                    <a:pt x="10677" y="7884"/>
                  </a:cubicBezTo>
                  <a:cubicBezTo>
                    <a:pt x="10677" y="7858"/>
                    <a:pt x="10651" y="7832"/>
                    <a:pt x="10651" y="7772"/>
                  </a:cubicBezTo>
                  <a:lnTo>
                    <a:pt x="10651" y="7694"/>
                  </a:lnTo>
                  <a:cubicBezTo>
                    <a:pt x="10624" y="7667"/>
                    <a:pt x="10624" y="7641"/>
                    <a:pt x="10624" y="7641"/>
                  </a:cubicBezTo>
                  <a:close/>
                  <a:moveTo>
                    <a:pt x="10296" y="7503"/>
                  </a:moveTo>
                  <a:cubicBezTo>
                    <a:pt x="10296" y="7529"/>
                    <a:pt x="10296" y="7529"/>
                    <a:pt x="10322" y="7529"/>
                  </a:cubicBezTo>
                  <a:cubicBezTo>
                    <a:pt x="10322" y="7556"/>
                    <a:pt x="10348" y="7582"/>
                    <a:pt x="10348" y="7608"/>
                  </a:cubicBezTo>
                  <a:cubicBezTo>
                    <a:pt x="10375" y="7641"/>
                    <a:pt x="10407" y="7667"/>
                    <a:pt x="10434" y="7694"/>
                  </a:cubicBezTo>
                  <a:cubicBezTo>
                    <a:pt x="10460" y="7746"/>
                    <a:pt x="10460" y="7772"/>
                    <a:pt x="10486" y="7832"/>
                  </a:cubicBezTo>
                  <a:cubicBezTo>
                    <a:pt x="10486" y="7858"/>
                    <a:pt x="10513" y="7910"/>
                    <a:pt x="10513" y="7970"/>
                  </a:cubicBezTo>
                  <a:lnTo>
                    <a:pt x="10513" y="8075"/>
                  </a:lnTo>
                  <a:lnTo>
                    <a:pt x="10513" y="8160"/>
                  </a:lnTo>
                  <a:cubicBezTo>
                    <a:pt x="10513" y="8134"/>
                    <a:pt x="10486" y="8101"/>
                    <a:pt x="10486" y="8075"/>
                  </a:cubicBezTo>
                  <a:cubicBezTo>
                    <a:pt x="10460" y="8048"/>
                    <a:pt x="10460" y="8022"/>
                    <a:pt x="10434" y="7970"/>
                  </a:cubicBezTo>
                  <a:cubicBezTo>
                    <a:pt x="10434" y="7937"/>
                    <a:pt x="10407" y="7884"/>
                    <a:pt x="10407" y="7858"/>
                  </a:cubicBezTo>
                  <a:cubicBezTo>
                    <a:pt x="10375" y="7805"/>
                    <a:pt x="10375" y="7772"/>
                    <a:pt x="10348" y="7720"/>
                  </a:cubicBezTo>
                  <a:cubicBezTo>
                    <a:pt x="10348" y="7694"/>
                    <a:pt x="10348" y="7641"/>
                    <a:pt x="10322" y="7608"/>
                  </a:cubicBezTo>
                  <a:cubicBezTo>
                    <a:pt x="10322" y="7582"/>
                    <a:pt x="10322" y="7556"/>
                    <a:pt x="10296" y="7529"/>
                  </a:cubicBezTo>
                  <a:lnTo>
                    <a:pt x="10296" y="7503"/>
                  </a:lnTo>
                  <a:close/>
                  <a:moveTo>
                    <a:pt x="9172" y="7339"/>
                  </a:moveTo>
                  <a:cubicBezTo>
                    <a:pt x="9173" y="7365"/>
                    <a:pt x="9199" y="7392"/>
                    <a:pt x="9225" y="7418"/>
                  </a:cubicBezTo>
                  <a:cubicBezTo>
                    <a:pt x="9258" y="7477"/>
                    <a:pt x="9284" y="7529"/>
                    <a:pt x="9336" y="7582"/>
                  </a:cubicBezTo>
                  <a:cubicBezTo>
                    <a:pt x="9363" y="7641"/>
                    <a:pt x="9389" y="7694"/>
                    <a:pt x="9422" y="7746"/>
                  </a:cubicBezTo>
                  <a:cubicBezTo>
                    <a:pt x="9448" y="7805"/>
                    <a:pt x="9474" y="7858"/>
                    <a:pt x="9501" y="7937"/>
                  </a:cubicBezTo>
                  <a:cubicBezTo>
                    <a:pt x="9501" y="7996"/>
                    <a:pt x="9527" y="8048"/>
                    <a:pt x="9527" y="8101"/>
                  </a:cubicBezTo>
                  <a:lnTo>
                    <a:pt x="9527" y="8213"/>
                  </a:lnTo>
                  <a:lnTo>
                    <a:pt x="9527" y="8265"/>
                  </a:lnTo>
                  <a:cubicBezTo>
                    <a:pt x="9527" y="8265"/>
                    <a:pt x="9527" y="8239"/>
                    <a:pt x="9501" y="8213"/>
                  </a:cubicBezTo>
                  <a:lnTo>
                    <a:pt x="9501" y="8101"/>
                  </a:lnTo>
                  <a:cubicBezTo>
                    <a:pt x="9474" y="8048"/>
                    <a:pt x="9448" y="8022"/>
                    <a:pt x="9422" y="7970"/>
                  </a:cubicBezTo>
                  <a:cubicBezTo>
                    <a:pt x="9389" y="7910"/>
                    <a:pt x="9363" y="7832"/>
                    <a:pt x="9336" y="7772"/>
                  </a:cubicBezTo>
                  <a:cubicBezTo>
                    <a:pt x="9310" y="7720"/>
                    <a:pt x="9284" y="7667"/>
                    <a:pt x="9258" y="7608"/>
                  </a:cubicBezTo>
                  <a:cubicBezTo>
                    <a:pt x="9225" y="7556"/>
                    <a:pt x="9225" y="7503"/>
                    <a:pt x="9198" y="7444"/>
                  </a:cubicBezTo>
                  <a:cubicBezTo>
                    <a:pt x="9198" y="7392"/>
                    <a:pt x="9173" y="7365"/>
                    <a:pt x="9172" y="7339"/>
                  </a:cubicBezTo>
                  <a:close/>
                  <a:moveTo>
                    <a:pt x="7641" y="7746"/>
                  </a:moveTo>
                  <a:cubicBezTo>
                    <a:pt x="7641" y="7746"/>
                    <a:pt x="7641" y="7772"/>
                    <a:pt x="7615" y="7832"/>
                  </a:cubicBezTo>
                  <a:lnTo>
                    <a:pt x="7615" y="7937"/>
                  </a:lnTo>
                  <a:lnTo>
                    <a:pt x="7615" y="8075"/>
                  </a:lnTo>
                  <a:cubicBezTo>
                    <a:pt x="7615" y="8134"/>
                    <a:pt x="7615" y="8160"/>
                    <a:pt x="7582" y="8213"/>
                  </a:cubicBezTo>
                  <a:lnTo>
                    <a:pt x="7582" y="8324"/>
                  </a:lnTo>
                  <a:cubicBezTo>
                    <a:pt x="7582" y="8298"/>
                    <a:pt x="7556" y="8265"/>
                    <a:pt x="7556" y="8213"/>
                  </a:cubicBezTo>
                  <a:lnTo>
                    <a:pt x="7556" y="8075"/>
                  </a:lnTo>
                  <a:cubicBezTo>
                    <a:pt x="7556" y="8022"/>
                    <a:pt x="7556" y="7970"/>
                    <a:pt x="7582" y="7937"/>
                  </a:cubicBezTo>
                  <a:cubicBezTo>
                    <a:pt x="7582" y="7884"/>
                    <a:pt x="7582" y="7858"/>
                    <a:pt x="7615" y="7805"/>
                  </a:cubicBezTo>
                  <a:cubicBezTo>
                    <a:pt x="7615" y="7772"/>
                    <a:pt x="7641" y="7746"/>
                    <a:pt x="7641" y="7746"/>
                  </a:cubicBezTo>
                  <a:close/>
                  <a:moveTo>
                    <a:pt x="7858" y="7746"/>
                  </a:moveTo>
                  <a:lnTo>
                    <a:pt x="7858" y="7805"/>
                  </a:lnTo>
                  <a:lnTo>
                    <a:pt x="7858" y="7910"/>
                  </a:lnTo>
                  <a:lnTo>
                    <a:pt x="7858" y="8048"/>
                  </a:lnTo>
                  <a:lnTo>
                    <a:pt x="7858" y="8186"/>
                  </a:lnTo>
                  <a:lnTo>
                    <a:pt x="7858" y="8298"/>
                  </a:lnTo>
                  <a:lnTo>
                    <a:pt x="7858" y="8351"/>
                  </a:lnTo>
                  <a:cubicBezTo>
                    <a:pt x="7858" y="8351"/>
                    <a:pt x="7832" y="8324"/>
                    <a:pt x="7832" y="8298"/>
                  </a:cubicBezTo>
                  <a:lnTo>
                    <a:pt x="7832" y="8186"/>
                  </a:lnTo>
                  <a:cubicBezTo>
                    <a:pt x="7832" y="8134"/>
                    <a:pt x="7805" y="8101"/>
                    <a:pt x="7805" y="8048"/>
                  </a:cubicBezTo>
                  <a:cubicBezTo>
                    <a:pt x="7805" y="7996"/>
                    <a:pt x="7832" y="7970"/>
                    <a:pt x="7832" y="7910"/>
                  </a:cubicBezTo>
                  <a:lnTo>
                    <a:pt x="7832" y="7805"/>
                  </a:lnTo>
                  <a:cubicBezTo>
                    <a:pt x="7832" y="7772"/>
                    <a:pt x="7858" y="7746"/>
                    <a:pt x="7858" y="7746"/>
                  </a:cubicBezTo>
                  <a:close/>
                  <a:moveTo>
                    <a:pt x="10867" y="7805"/>
                  </a:moveTo>
                  <a:cubicBezTo>
                    <a:pt x="10900" y="7832"/>
                    <a:pt x="10900" y="7832"/>
                    <a:pt x="10927" y="7858"/>
                  </a:cubicBezTo>
                  <a:cubicBezTo>
                    <a:pt x="10927" y="7884"/>
                    <a:pt x="10953" y="7910"/>
                    <a:pt x="10953" y="7970"/>
                  </a:cubicBezTo>
                  <a:cubicBezTo>
                    <a:pt x="10953" y="7996"/>
                    <a:pt x="10979" y="8022"/>
                    <a:pt x="10979" y="8075"/>
                  </a:cubicBezTo>
                  <a:lnTo>
                    <a:pt x="10979" y="8186"/>
                  </a:lnTo>
                  <a:cubicBezTo>
                    <a:pt x="10979" y="8213"/>
                    <a:pt x="10979" y="8265"/>
                    <a:pt x="10953" y="8298"/>
                  </a:cubicBezTo>
                  <a:lnTo>
                    <a:pt x="10953" y="8351"/>
                  </a:lnTo>
                  <a:cubicBezTo>
                    <a:pt x="10953" y="8324"/>
                    <a:pt x="10953" y="8324"/>
                    <a:pt x="10927" y="8298"/>
                  </a:cubicBezTo>
                  <a:cubicBezTo>
                    <a:pt x="10927" y="8265"/>
                    <a:pt x="10927" y="8213"/>
                    <a:pt x="10900" y="8186"/>
                  </a:cubicBezTo>
                  <a:lnTo>
                    <a:pt x="10900" y="8075"/>
                  </a:lnTo>
                  <a:cubicBezTo>
                    <a:pt x="10900" y="8048"/>
                    <a:pt x="10867" y="8022"/>
                    <a:pt x="10867" y="7970"/>
                  </a:cubicBezTo>
                  <a:lnTo>
                    <a:pt x="10867" y="7884"/>
                  </a:lnTo>
                  <a:lnTo>
                    <a:pt x="10867" y="7805"/>
                  </a:lnTo>
                  <a:close/>
                  <a:moveTo>
                    <a:pt x="19114" y="7832"/>
                  </a:moveTo>
                  <a:lnTo>
                    <a:pt x="19141" y="7858"/>
                  </a:lnTo>
                  <a:cubicBezTo>
                    <a:pt x="19141" y="7858"/>
                    <a:pt x="19167" y="7884"/>
                    <a:pt x="19193" y="7910"/>
                  </a:cubicBezTo>
                  <a:cubicBezTo>
                    <a:pt x="19219" y="7937"/>
                    <a:pt x="19246" y="7970"/>
                    <a:pt x="19279" y="7996"/>
                  </a:cubicBezTo>
                  <a:cubicBezTo>
                    <a:pt x="19305" y="8022"/>
                    <a:pt x="19331" y="8048"/>
                    <a:pt x="19357" y="8101"/>
                  </a:cubicBezTo>
                  <a:cubicBezTo>
                    <a:pt x="19357" y="8134"/>
                    <a:pt x="19384" y="8186"/>
                    <a:pt x="19410" y="8213"/>
                  </a:cubicBezTo>
                  <a:cubicBezTo>
                    <a:pt x="19443" y="8239"/>
                    <a:pt x="19443" y="8298"/>
                    <a:pt x="19469" y="8324"/>
                  </a:cubicBezTo>
                  <a:lnTo>
                    <a:pt x="19469" y="8403"/>
                  </a:lnTo>
                  <a:cubicBezTo>
                    <a:pt x="19443" y="8403"/>
                    <a:pt x="19443" y="8377"/>
                    <a:pt x="19410" y="8351"/>
                  </a:cubicBezTo>
                  <a:lnTo>
                    <a:pt x="19331" y="8265"/>
                  </a:lnTo>
                  <a:cubicBezTo>
                    <a:pt x="19305" y="8213"/>
                    <a:pt x="19305" y="8186"/>
                    <a:pt x="19279" y="8160"/>
                  </a:cubicBezTo>
                  <a:cubicBezTo>
                    <a:pt x="19246" y="8101"/>
                    <a:pt x="19219" y="8075"/>
                    <a:pt x="19193" y="8048"/>
                  </a:cubicBezTo>
                  <a:cubicBezTo>
                    <a:pt x="19193" y="7996"/>
                    <a:pt x="19167" y="7970"/>
                    <a:pt x="19141" y="7937"/>
                  </a:cubicBezTo>
                  <a:cubicBezTo>
                    <a:pt x="19141" y="7910"/>
                    <a:pt x="19141" y="7884"/>
                    <a:pt x="19114" y="7858"/>
                  </a:cubicBezTo>
                  <a:lnTo>
                    <a:pt x="19114" y="7832"/>
                  </a:lnTo>
                  <a:close/>
                  <a:moveTo>
                    <a:pt x="19469" y="8403"/>
                  </a:moveTo>
                  <a:lnTo>
                    <a:pt x="19495" y="8430"/>
                  </a:lnTo>
                  <a:cubicBezTo>
                    <a:pt x="19495" y="8430"/>
                    <a:pt x="19469" y="8430"/>
                    <a:pt x="19469" y="8403"/>
                  </a:cubicBezTo>
                  <a:close/>
                  <a:moveTo>
                    <a:pt x="7582" y="8403"/>
                  </a:moveTo>
                  <a:cubicBezTo>
                    <a:pt x="7614" y="8429"/>
                    <a:pt x="7615" y="8430"/>
                    <a:pt x="7615" y="8460"/>
                  </a:cubicBezTo>
                  <a:lnTo>
                    <a:pt x="7615" y="8460"/>
                  </a:lnTo>
                  <a:cubicBezTo>
                    <a:pt x="7615" y="8430"/>
                    <a:pt x="7614" y="8430"/>
                    <a:pt x="7582" y="8430"/>
                  </a:cubicBezTo>
                  <a:lnTo>
                    <a:pt x="7582" y="8403"/>
                  </a:lnTo>
                  <a:close/>
                  <a:moveTo>
                    <a:pt x="7779" y="8653"/>
                  </a:moveTo>
                  <a:lnTo>
                    <a:pt x="7746" y="8679"/>
                  </a:lnTo>
                  <a:cubicBezTo>
                    <a:pt x="7746" y="8653"/>
                    <a:pt x="7779" y="8653"/>
                    <a:pt x="7779" y="8653"/>
                  </a:cubicBezTo>
                  <a:close/>
                  <a:moveTo>
                    <a:pt x="17005" y="6596"/>
                  </a:moveTo>
                  <a:lnTo>
                    <a:pt x="17005" y="6596"/>
                  </a:lnTo>
                  <a:cubicBezTo>
                    <a:pt x="17005" y="6597"/>
                    <a:pt x="17032" y="6623"/>
                    <a:pt x="17058" y="6682"/>
                  </a:cubicBezTo>
                  <a:cubicBezTo>
                    <a:pt x="17084" y="6734"/>
                    <a:pt x="17143" y="6820"/>
                    <a:pt x="17169" y="6898"/>
                  </a:cubicBezTo>
                  <a:cubicBezTo>
                    <a:pt x="17222" y="6984"/>
                    <a:pt x="17274" y="7089"/>
                    <a:pt x="17307" y="7227"/>
                  </a:cubicBezTo>
                  <a:cubicBezTo>
                    <a:pt x="17360" y="7339"/>
                    <a:pt x="17386" y="7477"/>
                    <a:pt x="17439" y="7608"/>
                  </a:cubicBezTo>
                  <a:cubicBezTo>
                    <a:pt x="17472" y="7746"/>
                    <a:pt x="17498" y="7884"/>
                    <a:pt x="17524" y="7996"/>
                  </a:cubicBezTo>
                  <a:cubicBezTo>
                    <a:pt x="17550" y="8134"/>
                    <a:pt x="17550" y="8239"/>
                    <a:pt x="17550" y="8351"/>
                  </a:cubicBezTo>
                  <a:cubicBezTo>
                    <a:pt x="17577" y="8462"/>
                    <a:pt x="17577" y="8541"/>
                    <a:pt x="17577" y="8594"/>
                  </a:cubicBezTo>
                  <a:lnTo>
                    <a:pt x="17577" y="8679"/>
                  </a:lnTo>
                  <a:cubicBezTo>
                    <a:pt x="17577" y="8679"/>
                    <a:pt x="17550" y="8653"/>
                    <a:pt x="17550" y="8594"/>
                  </a:cubicBezTo>
                  <a:cubicBezTo>
                    <a:pt x="17550" y="8541"/>
                    <a:pt x="17524" y="8462"/>
                    <a:pt x="17498" y="8351"/>
                  </a:cubicBezTo>
                  <a:cubicBezTo>
                    <a:pt x="17498" y="8265"/>
                    <a:pt x="17472" y="8134"/>
                    <a:pt x="17439" y="8022"/>
                  </a:cubicBezTo>
                  <a:cubicBezTo>
                    <a:pt x="17412" y="7884"/>
                    <a:pt x="17386" y="7746"/>
                    <a:pt x="17334" y="7641"/>
                  </a:cubicBezTo>
                  <a:cubicBezTo>
                    <a:pt x="17307" y="7503"/>
                    <a:pt x="17274" y="7365"/>
                    <a:pt x="17222" y="7253"/>
                  </a:cubicBezTo>
                  <a:cubicBezTo>
                    <a:pt x="17196" y="7115"/>
                    <a:pt x="17169" y="7010"/>
                    <a:pt x="17110" y="6925"/>
                  </a:cubicBezTo>
                  <a:cubicBezTo>
                    <a:pt x="17084" y="6820"/>
                    <a:pt x="17058" y="6734"/>
                    <a:pt x="17031" y="6682"/>
                  </a:cubicBezTo>
                  <a:cubicBezTo>
                    <a:pt x="17031" y="6623"/>
                    <a:pt x="17005" y="6597"/>
                    <a:pt x="17005" y="6596"/>
                  </a:cubicBezTo>
                  <a:close/>
                  <a:moveTo>
                    <a:pt x="7503" y="7747"/>
                  </a:moveTo>
                  <a:lnTo>
                    <a:pt x="7503" y="7747"/>
                  </a:lnTo>
                  <a:cubicBezTo>
                    <a:pt x="7503" y="7773"/>
                    <a:pt x="7477" y="7806"/>
                    <a:pt x="7477" y="7858"/>
                  </a:cubicBezTo>
                  <a:cubicBezTo>
                    <a:pt x="7477" y="7910"/>
                    <a:pt x="7450" y="7970"/>
                    <a:pt x="7450" y="8048"/>
                  </a:cubicBezTo>
                  <a:cubicBezTo>
                    <a:pt x="7450" y="8101"/>
                    <a:pt x="7477" y="8186"/>
                    <a:pt x="7477" y="8239"/>
                  </a:cubicBezTo>
                  <a:cubicBezTo>
                    <a:pt x="7477" y="8324"/>
                    <a:pt x="7477" y="8377"/>
                    <a:pt x="7503" y="8462"/>
                  </a:cubicBezTo>
                  <a:lnTo>
                    <a:pt x="7503" y="8627"/>
                  </a:lnTo>
                  <a:lnTo>
                    <a:pt x="7503" y="8758"/>
                  </a:lnTo>
                  <a:cubicBezTo>
                    <a:pt x="7503" y="8732"/>
                    <a:pt x="7503" y="8679"/>
                    <a:pt x="7477" y="8627"/>
                  </a:cubicBezTo>
                  <a:cubicBezTo>
                    <a:pt x="7477" y="8568"/>
                    <a:pt x="7477" y="8515"/>
                    <a:pt x="7450" y="8462"/>
                  </a:cubicBezTo>
                  <a:cubicBezTo>
                    <a:pt x="7450" y="8377"/>
                    <a:pt x="7450" y="8324"/>
                    <a:pt x="7418" y="8239"/>
                  </a:cubicBezTo>
                  <a:lnTo>
                    <a:pt x="7418" y="8048"/>
                  </a:lnTo>
                  <a:cubicBezTo>
                    <a:pt x="7418" y="7970"/>
                    <a:pt x="7450" y="7910"/>
                    <a:pt x="7450" y="7858"/>
                  </a:cubicBezTo>
                  <a:cubicBezTo>
                    <a:pt x="7476" y="7806"/>
                    <a:pt x="7503" y="7773"/>
                    <a:pt x="7503" y="7747"/>
                  </a:cubicBezTo>
                  <a:close/>
                  <a:moveTo>
                    <a:pt x="20317" y="8101"/>
                  </a:moveTo>
                  <a:cubicBezTo>
                    <a:pt x="20343" y="8134"/>
                    <a:pt x="20396" y="8134"/>
                    <a:pt x="20455" y="8160"/>
                  </a:cubicBezTo>
                  <a:cubicBezTo>
                    <a:pt x="20481" y="8186"/>
                    <a:pt x="20534" y="8213"/>
                    <a:pt x="20593" y="8239"/>
                  </a:cubicBezTo>
                  <a:cubicBezTo>
                    <a:pt x="20645" y="8265"/>
                    <a:pt x="20698" y="8324"/>
                    <a:pt x="20757" y="8377"/>
                  </a:cubicBezTo>
                  <a:cubicBezTo>
                    <a:pt x="20810" y="8430"/>
                    <a:pt x="20862" y="8462"/>
                    <a:pt x="20889" y="8515"/>
                  </a:cubicBezTo>
                  <a:cubicBezTo>
                    <a:pt x="20948" y="8568"/>
                    <a:pt x="20974" y="8627"/>
                    <a:pt x="21000" y="8679"/>
                  </a:cubicBezTo>
                  <a:cubicBezTo>
                    <a:pt x="21000" y="8706"/>
                    <a:pt x="21027" y="8758"/>
                    <a:pt x="21027" y="8791"/>
                  </a:cubicBezTo>
                  <a:cubicBezTo>
                    <a:pt x="21000" y="8758"/>
                    <a:pt x="20974" y="8732"/>
                    <a:pt x="20948" y="8706"/>
                  </a:cubicBezTo>
                  <a:cubicBezTo>
                    <a:pt x="20921" y="8653"/>
                    <a:pt x="20862" y="8627"/>
                    <a:pt x="20836" y="8568"/>
                  </a:cubicBezTo>
                  <a:cubicBezTo>
                    <a:pt x="20783" y="8541"/>
                    <a:pt x="20757" y="8489"/>
                    <a:pt x="20698" y="8430"/>
                  </a:cubicBezTo>
                  <a:cubicBezTo>
                    <a:pt x="20645" y="8403"/>
                    <a:pt x="20593" y="8351"/>
                    <a:pt x="20560" y="8324"/>
                  </a:cubicBezTo>
                  <a:cubicBezTo>
                    <a:pt x="20507" y="8265"/>
                    <a:pt x="20455" y="8239"/>
                    <a:pt x="20429" y="8213"/>
                  </a:cubicBezTo>
                  <a:cubicBezTo>
                    <a:pt x="20369" y="8186"/>
                    <a:pt x="20343" y="8160"/>
                    <a:pt x="20317" y="8134"/>
                  </a:cubicBezTo>
                  <a:lnTo>
                    <a:pt x="20291" y="8101"/>
                  </a:lnTo>
                  <a:close/>
                  <a:moveTo>
                    <a:pt x="9310" y="8403"/>
                  </a:moveTo>
                  <a:cubicBezTo>
                    <a:pt x="9310" y="8403"/>
                    <a:pt x="9336" y="8430"/>
                    <a:pt x="9336" y="8462"/>
                  </a:cubicBezTo>
                  <a:cubicBezTo>
                    <a:pt x="9363" y="8462"/>
                    <a:pt x="9389" y="8489"/>
                    <a:pt x="9389" y="8515"/>
                  </a:cubicBezTo>
                  <a:cubicBezTo>
                    <a:pt x="9422" y="8541"/>
                    <a:pt x="9422" y="8568"/>
                    <a:pt x="9448" y="8594"/>
                  </a:cubicBezTo>
                  <a:lnTo>
                    <a:pt x="9448" y="8679"/>
                  </a:lnTo>
                  <a:lnTo>
                    <a:pt x="9448" y="8758"/>
                  </a:lnTo>
                  <a:lnTo>
                    <a:pt x="9448" y="8817"/>
                  </a:lnTo>
                  <a:cubicBezTo>
                    <a:pt x="9448" y="8817"/>
                    <a:pt x="9422" y="8791"/>
                    <a:pt x="9422" y="8758"/>
                  </a:cubicBezTo>
                  <a:cubicBezTo>
                    <a:pt x="9422" y="8758"/>
                    <a:pt x="9389" y="8732"/>
                    <a:pt x="9389" y="8706"/>
                  </a:cubicBezTo>
                  <a:cubicBezTo>
                    <a:pt x="9363" y="8679"/>
                    <a:pt x="9363" y="8653"/>
                    <a:pt x="9336" y="8627"/>
                  </a:cubicBezTo>
                  <a:lnTo>
                    <a:pt x="9336" y="8541"/>
                  </a:lnTo>
                  <a:cubicBezTo>
                    <a:pt x="9310" y="8515"/>
                    <a:pt x="9310" y="8489"/>
                    <a:pt x="9310" y="8462"/>
                  </a:cubicBezTo>
                  <a:lnTo>
                    <a:pt x="9310" y="8403"/>
                  </a:lnTo>
                  <a:close/>
                  <a:moveTo>
                    <a:pt x="8870" y="8430"/>
                  </a:moveTo>
                  <a:lnTo>
                    <a:pt x="8870" y="8430"/>
                  </a:lnTo>
                  <a:cubicBezTo>
                    <a:pt x="8870" y="8430"/>
                    <a:pt x="8896" y="8462"/>
                    <a:pt x="8929" y="8462"/>
                  </a:cubicBezTo>
                  <a:cubicBezTo>
                    <a:pt x="8929" y="8489"/>
                    <a:pt x="8955" y="8515"/>
                    <a:pt x="8955" y="8541"/>
                  </a:cubicBezTo>
                  <a:cubicBezTo>
                    <a:pt x="8982" y="8568"/>
                    <a:pt x="9008" y="8594"/>
                    <a:pt x="9008" y="8627"/>
                  </a:cubicBezTo>
                  <a:cubicBezTo>
                    <a:pt x="9008" y="8653"/>
                    <a:pt x="9008" y="8679"/>
                    <a:pt x="9034" y="8706"/>
                  </a:cubicBezTo>
                  <a:cubicBezTo>
                    <a:pt x="9034" y="8732"/>
                    <a:pt x="9008" y="8758"/>
                    <a:pt x="9008" y="8791"/>
                  </a:cubicBezTo>
                  <a:lnTo>
                    <a:pt x="9008" y="8844"/>
                  </a:lnTo>
                  <a:cubicBezTo>
                    <a:pt x="9008" y="8817"/>
                    <a:pt x="9008" y="8817"/>
                    <a:pt x="8982" y="8791"/>
                  </a:cubicBezTo>
                  <a:cubicBezTo>
                    <a:pt x="8982" y="8758"/>
                    <a:pt x="8955" y="8732"/>
                    <a:pt x="8955" y="8732"/>
                  </a:cubicBezTo>
                  <a:cubicBezTo>
                    <a:pt x="8929" y="8706"/>
                    <a:pt x="8929" y="8679"/>
                    <a:pt x="8929" y="8653"/>
                  </a:cubicBezTo>
                  <a:cubicBezTo>
                    <a:pt x="8896" y="8627"/>
                    <a:pt x="8896" y="8594"/>
                    <a:pt x="8896" y="8568"/>
                  </a:cubicBezTo>
                  <a:lnTo>
                    <a:pt x="8896" y="8489"/>
                  </a:lnTo>
                  <a:cubicBezTo>
                    <a:pt x="8870" y="8462"/>
                    <a:pt x="8870" y="8430"/>
                    <a:pt x="8870" y="8430"/>
                  </a:cubicBezTo>
                  <a:close/>
                  <a:moveTo>
                    <a:pt x="15993" y="7339"/>
                  </a:moveTo>
                  <a:lnTo>
                    <a:pt x="15993" y="7339"/>
                  </a:lnTo>
                  <a:cubicBezTo>
                    <a:pt x="16019" y="7391"/>
                    <a:pt x="16046" y="7444"/>
                    <a:pt x="16072" y="7529"/>
                  </a:cubicBezTo>
                  <a:cubicBezTo>
                    <a:pt x="16098" y="7582"/>
                    <a:pt x="16124" y="7667"/>
                    <a:pt x="16157" y="7772"/>
                  </a:cubicBezTo>
                  <a:cubicBezTo>
                    <a:pt x="16157" y="7858"/>
                    <a:pt x="16184" y="7970"/>
                    <a:pt x="16210" y="8075"/>
                  </a:cubicBezTo>
                  <a:cubicBezTo>
                    <a:pt x="16210" y="8186"/>
                    <a:pt x="16236" y="8265"/>
                    <a:pt x="16236" y="8377"/>
                  </a:cubicBezTo>
                  <a:cubicBezTo>
                    <a:pt x="16236" y="8489"/>
                    <a:pt x="16236" y="8568"/>
                    <a:pt x="16210" y="8653"/>
                  </a:cubicBezTo>
                  <a:cubicBezTo>
                    <a:pt x="16210" y="8732"/>
                    <a:pt x="16210" y="8791"/>
                    <a:pt x="16184" y="8844"/>
                  </a:cubicBezTo>
                  <a:cubicBezTo>
                    <a:pt x="16184" y="8791"/>
                    <a:pt x="16184" y="8732"/>
                    <a:pt x="16157" y="8653"/>
                  </a:cubicBezTo>
                  <a:lnTo>
                    <a:pt x="16157" y="8377"/>
                  </a:lnTo>
                  <a:cubicBezTo>
                    <a:pt x="16124" y="8298"/>
                    <a:pt x="16124" y="8186"/>
                    <a:pt x="16098" y="8075"/>
                  </a:cubicBezTo>
                  <a:cubicBezTo>
                    <a:pt x="16098" y="7996"/>
                    <a:pt x="16072" y="7884"/>
                    <a:pt x="16072" y="7805"/>
                  </a:cubicBezTo>
                  <a:cubicBezTo>
                    <a:pt x="16046" y="7694"/>
                    <a:pt x="16019" y="7608"/>
                    <a:pt x="16019" y="7529"/>
                  </a:cubicBezTo>
                  <a:cubicBezTo>
                    <a:pt x="15993" y="7444"/>
                    <a:pt x="15993" y="7391"/>
                    <a:pt x="15993" y="7339"/>
                  </a:cubicBezTo>
                  <a:close/>
                  <a:moveTo>
                    <a:pt x="21027" y="8791"/>
                  </a:moveTo>
                  <a:lnTo>
                    <a:pt x="21027" y="8791"/>
                  </a:lnTo>
                  <a:cubicBezTo>
                    <a:pt x="21053" y="8817"/>
                    <a:pt x="21053" y="8844"/>
                    <a:pt x="21053" y="8844"/>
                  </a:cubicBezTo>
                  <a:cubicBezTo>
                    <a:pt x="21053" y="8844"/>
                    <a:pt x="21027" y="8817"/>
                    <a:pt x="21027" y="8791"/>
                  </a:cubicBezTo>
                  <a:close/>
                  <a:moveTo>
                    <a:pt x="9639" y="8377"/>
                  </a:moveTo>
                  <a:cubicBezTo>
                    <a:pt x="9639" y="8377"/>
                    <a:pt x="9665" y="8403"/>
                    <a:pt x="9665" y="8430"/>
                  </a:cubicBezTo>
                  <a:cubicBezTo>
                    <a:pt x="9691" y="8462"/>
                    <a:pt x="9718" y="8489"/>
                    <a:pt x="9718" y="8515"/>
                  </a:cubicBezTo>
                  <a:cubicBezTo>
                    <a:pt x="9750" y="8541"/>
                    <a:pt x="9750" y="8568"/>
                    <a:pt x="9750" y="8594"/>
                  </a:cubicBezTo>
                  <a:cubicBezTo>
                    <a:pt x="9777" y="8653"/>
                    <a:pt x="9777" y="8679"/>
                    <a:pt x="9777" y="8706"/>
                  </a:cubicBezTo>
                  <a:lnTo>
                    <a:pt x="9777" y="8817"/>
                  </a:lnTo>
                  <a:lnTo>
                    <a:pt x="9777" y="8870"/>
                  </a:lnTo>
                  <a:cubicBezTo>
                    <a:pt x="9750" y="8844"/>
                    <a:pt x="9750" y="8844"/>
                    <a:pt x="9750" y="8817"/>
                  </a:cubicBezTo>
                  <a:cubicBezTo>
                    <a:pt x="9718" y="8791"/>
                    <a:pt x="9718" y="8758"/>
                    <a:pt x="9691" y="8732"/>
                  </a:cubicBezTo>
                  <a:cubicBezTo>
                    <a:pt x="9691" y="8706"/>
                    <a:pt x="9665" y="8679"/>
                    <a:pt x="9665" y="8627"/>
                  </a:cubicBezTo>
                  <a:cubicBezTo>
                    <a:pt x="9665" y="8594"/>
                    <a:pt x="9665" y="8568"/>
                    <a:pt x="9639" y="8541"/>
                  </a:cubicBezTo>
                  <a:lnTo>
                    <a:pt x="9639" y="8430"/>
                  </a:lnTo>
                  <a:lnTo>
                    <a:pt x="9639" y="8377"/>
                  </a:lnTo>
                  <a:close/>
                  <a:moveTo>
                    <a:pt x="9967" y="8462"/>
                  </a:moveTo>
                  <a:cubicBezTo>
                    <a:pt x="9967" y="8489"/>
                    <a:pt x="9967" y="8489"/>
                    <a:pt x="9994" y="8515"/>
                  </a:cubicBezTo>
                  <a:cubicBezTo>
                    <a:pt x="9994" y="8541"/>
                    <a:pt x="9994" y="8568"/>
                    <a:pt x="10020" y="8594"/>
                  </a:cubicBezTo>
                  <a:lnTo>
                    <a:pt x="10020" y="8679"/>
                  </a:lnTo>
                  <a:lnTo>
                    <a:pt x="10020" y="8758"/>
                  </a:lnTo>
                  <a:lnTo>
                    <a:pt x="10020" y="8817"/>
                  </a:lnTo>
                  <a:lnTo>
                    <a:pt x="10020" y="8870"/>
                  </a:lnTo>
                  <a:lnTo>
                    <a:pt x="9994" y="8844"/>
                  </a:lnTo>
                  <a:cubicBezTo>
                    <a:pt x="9994" y="8817"/>
                    <a:pt x="9967" y="8791"/>
                    <a:pt x="9967" y="8758"/>
                  </a:cubicBezTo>
                  <a:cubicBezTo>
                    <a:pt x="9941" y="8732"/>
                    <a:pt x="9941" y="8706"/>
                    <a:pt x="9941" y="8679"/>
                  </a:cubicBezTo>
                  <a:lnTo>
                    <a:pt x="9941" y="8594"/>
                  </a:lnTo>
                  <a:lnTo>
                    <a:pt x="9941" y="8515"/>
                  </a:lnTo>
                  <a:cubicBezTo>
                    <a:pt x="9967" y="8489"/>
                    <a:pt x="9967" y="8489"/>
                    <a:pt x="9967" y="8462"/>
                  </a:cubicBezTo>
                  <a:close/>
                  <a:moveTo>
                    <a:pt x="8600" y="8430"/>
                  </a:moveTo>
                  <a:cubicBezTo>
                    <a:pt x="8600" y="8462"/>
                    <a:pt x="8627" y="8462"/>
                    <a:pt x="8653" y="8489"/>
                  </a:cubicBezTo>
                  <a:cubicBezTo>
                    <a:pt x="8653" y="8489"/>
                    <a:pt x="8679" y="8515"/>
                    <a:pt x="8706" y="8541"/>
                  </a:cubicBezTo>
                  <a:cubicBezTo>
                    <a:pt x="8732" y="8568"/>
                    <a:pt x="8732" y="8594"/>
                    <a:pt x="8765" y="8627"/>
                  </a:cubicBezTo>
                  <a:lnTo>
                    <a:pt x="8765" y="8732"/>
                  </a:lnTo>
                  <a:lnTo>
                    <a:pt x="8765" y="8817"/>
                  </a:lnTo>
                  <a:lnTo>
                    <a:pt x="8765" y="8870"/>
                  </a:lnTo>
                  <a:cubicBezTo>
                    <a:pt x="8765" y="8896"/>
                    <a:pt x="8732" y="8896"/>
                    <a:pt x="8732" y="8896"/>
                  </a:cubicBezTo>
                  <a:lnTo>
                    <a:pt x="8732" y="8870"/>
                  </a:lnTo>
                  <a:lnTo>
                    <a:pt x="8732" y="8817"/>
                  </a:lnTo>
                  <a:cubicBezTo>
                    <a:pt x="8732" y="8791"/>
                    <a:pt x="8706" y="8791"/>
                    <a:pt x="8706" y="8758"/>
                  </a:cubicBezTo>
                  <a:cubicBezTo>
                    <a:pt x="8679" y="8732"/>
                    <a:pt x="8679" y="8679"/>
                    <a:pt x="8653" y="8653"/>
                  </a:cubicBezTo>
                  <a:lnTo>
                    <a:pt x="8653" y="8568"/>
                  </a:lnTo>
                  <a:cubicBezTo>
                    <a:pt x="8627" y="8541"/>
                    <a:pt x="8627" y="8515"/>
                    <a:pt x="8627" y="8489"/>
                  </a:cubicBezTo>
                  <a:cubicBezTo>
                    <a:pt x="8600" y="8462"/>
                    <a:pt x="8600" y="8462"/>
                    <a:pt x="8600" y="8430"/>
                  </a:cubicBezTo>
                  <a:close/>
                  <a:moveTo>
                    <a:pt x="10322" y="8430"/>
                  </a:moveTo>
                  <a:cubicBezTo>
                    <a:pt x="10322" y="8462"/>
                    <a:pt x="10348" y="8462"/>
                    <a:pt x="10348" y="8489"/>
                  </a:cubicBezTo>
                  <a:cubicBezTo>
                    <a:pt x="10348" y="8515"/>
                    <a:pt x="10375" y="8541"/>
                    <a:pt x="10375" y="8568"/>
                  </a:cubicBezTo>
                  <a:cubicBezTo>
                    <a:pt x="10375" y="8594"/>
                    <a:pt x="10407" y="8627"/>
                    <a:pt x="10407" y="8653"/>
                  </a:cubicBezTo>
                  <a:lnTo>
                    <a:pt x="10407" y="8758"/>
                  </a:lnTo>
                  <a:cubicBezTo>
                    <a:pt x="10407" y="8791"/>
                    <a:pt x="10375" y="8817"/>
                    <a:pt x="10375" y="8844"/>
                  </a:cubicBezTo>
                  <a:cubicBezTo>
                    <a:pt x="10375" y="8870"/>
                    <a:pt x="10348" y="8870"/>
                    <a:pt x="10348" y="8896"/>
                  </a:cubicBezTo>
                  <a:lnTo>
                    <a:pt x="10348" y="8844"/>
                  </a:lnTo>
                  <a:cubicBezTo>
                    <a:pt x="10348" y="8817"/>
                    <a:pt x="10322" y="8791"/>
                    <a:pt x="10322" y="8758"/>
                  </a:cubicBezTo>
                  <a:cubicBezTo>
                    <a:pt x="10322" y="8732"/>
                    <a:pt x="10322" y="8706"/>
                    <a:pt x="10296" y="8679"/>
                  </a:cubicBezTo>
                  <a:cubicBezTo>
                    <a:pt x="10296" y="8627"/>
                    <a:pt x="10296" y="8594"/>
                    <a:pt x="10322" y="8568"/>
                  </a:cubicBezTo>
                  <a:lnTo>
                    <a:pt x="10322" y="8489"/>
                  </a:lnTo>
                  <a:lnTo>
                    <a:pt x="10322" y="8430"/>
                  </a:lnTo>
                  <a:close/>
                  <a:moveTo>
                    <a:pt x="8075" y="1339"/>
                  </a:moveTo>
                  <a:cubicBezTo>
                    <a:pt x="8075" y="1339"/>
                    <a:pt x="7849" y="1669"/>
                    <a:pt x="8345" y="1669"/>
                  </a:cubicBezTo>
                  <a:cubicBezTo>
                    <a:pt x="8363" y="1669"/>
                    <a:pt x="8383" y="1669"/>
                    <a:pt x="8403" y="1668"/>
                  </a:cubicBezTo>
                  <a:cubicBezTo>
                    <a:pt x="8403" y="1668"/>
                    <a:pt x="8565" y="1576"/>
                    <a:pt x="8922" y="1576"/>
                  </a:cubicBezTo>
                  <a:cubicBezTo>
                    <a:pt x="9317" y="1576"/>
                    <a:pt x="9950" y="1688"/>
                    <a:pt x="10867" y="2161"/>
                  </a:cubicBezTo>
                  <a:cubicBezTo>
                    <a:pt x="11170" y="2246"/>
                    <a:pt x="11689" y="2653"/>
                    <a:pt x="11689" y="2653"/>
                  </a:cubicBezTo>
                  <a:cubicBezTo>
                    <a:pt x="11689" y="2653"/>
                    <a:pt x="12379" y="3173"/>
                    <a:pt x="12596" y="4132"/>
                  </a:cubicBezTo>
                  <a:cubicBezTo>
                    <a:pt x="12675" y="4323"/>
                    <a:pt x="12813" y="4980"/>
                    <a:pt x="12872" y="5584"/>
                  </a:cubicBezTo>
                  <a:cubicBezTo>
                    <a:pt x="12872" y="5584"/>
                    <a:pt x="13036" y="5722"/>
                    <a:pt x="12977" y="6162"/>
                  </a:cubicBezTo>
                  <a:cubicBezTo>
                    <a:pt x="12969" y="6294"/>
                    <a:pt x="12964" y="6343"/>
                    <a:pt x="12956" y="6343"/>
                  </a:cubicBezTo>
                  <a:cubicBezTo>
                    <a:pt x="12935" y="6343"/>
                    <a:pt x="12896" y="6038"/>
                    <a:pt x="12760" y="5939"/>
                  </a:cubicBezTo>
                  <a:lnTo>
                    <a:pt x="12760" y="5939"/>
                  </a:lnTo>
                  <a:cubicBezTo>
                    <a:pt x="12760" y="5939"/>
                    <a:pt x="12924" y="6215"/>
                    <a:pt x="12951" y="6898"/>
                  </a:cubicBezTo>
                  <a:cubicBezTo>
                    <a:pt x="12951" y="6898"/>
                    <a:pt x="12872" y="6708"/>
                    <a:pt x="12707" y="6596"/>
                  </a:cubicBezTo>
                  <a:lnTo>
                    <a:pt x="12707" y="6596"/>
                  </a:lnTo>
                  <a:cubicBezTo>
                    <a:pt x="12839" y="7227"/>
                    <a:pt x="12569" y="7089"/>
                    <a:pt x="12622" y="7667"/>
                  </a:cubicBezTo>
                  <a:cubicBezTo>
                    <a:pt x="12622" y="7667"/>
                    <a:pt x="12458" y="7201"/>
                    <a:pt x="12379" y="6787"/>
                  </a:cubicBezTo>
                  <a:cubicBezTo>
                    <a:pt x="12379" y="6787"/>
                    <a:pt x="12293" y="7477"/>
                    <a:pt x="12346" y="7720"/>
                  </a:cubicBezTo>
                  <a:cubicBezTo>
                    <a:pt x="12405" y="7970"/>
                    <a:pt x="12405" y="8213"/>
                    <a:pt x="12182" y="8955"/>
                  </a:cubicBezTo>
                  <a:cubicBezTo>
                    <a:pt x="12182" y="8955"/>
                    <a:pt x="12241" y="8048"/>
                    <a:pt x="12155" y="7641"/>
                  </a:cubicBezTo>
                  <a:cubicBezTo>
                    <a:pt x="12050" y="7227"/>
                    <a:pt x="12155" y="6622"/>
                    <a:pt x="12050" y="6458"/>
                  </a:cubicBezTo>
                  <a:cubicBezTo>
                    <a:pt x="11912" y="6294"/>
                    <a:pt x="11853" y="6024"/>
                    <a:pt x="11748" y="5860"/>
                  </a:cubicBezTo>
                  <a:cubicBezTo>
                    <a:pt x="11636" y="5696"/>
                    <a:pt x="11663" y="4953"/>
                    <a:pt x="11393" y="4244"/>
                  </a:cubicBezTo>
                  <a:lnTo>
                    <a:pt x="11393" y="4244"/>
                  </a:lnTo>
                  <a:cubicBezTo>
                    <a:pt x="11393" y="4244"/>
                    <a:pt x="11446" y="4816"/>
                    <a:pt x="11557" y="5886"/>
                  </a:cubicBezTo>
                  <a:cubicBezTo>
                    <a:pt x="11557" y="5886"/>
                    <a:pt x="11610" y="6294"/>
                    <a:pt x="12017" y="6846"/>
                  </a:cubicBezTo>
                  <a:cubicBezTo>
                    <a:pt x="11636" y="6570"/>
                    <a:pt x="11196" y="5722"/>
                    <a:pt x="11170" y="5472"/>
                  </a:cubicBezTo>
                  <a:cubicBezTo>
                    <a:pt x="11143" y="5256"/>
                    <a:pt x="11065" y="4815"/>
                    <a:pt x="10407" y="4355"/>
                  </a:cubicBezTo>
                  <a:lnTo>
                    <a:pt x="10407" y="4355"/>
                  </a:lnTo>
                  <a:cubicBezTo>
                    <a:pt x="10408" y="4355"/>
                    <a:pt x="10572" y="4520"/>
                    <a:pt x="10789" y="4980"/>
                  </a:cubicBezTo>
                  <a:cubicBezTo>
                    <a:pt x="10867" y="5203"/>
                    <a:pt x="10953" y="5446"/>
                    <a:pt x="11229" y="6353"/>
                  </a:cubicBezTo>
                  <a:cubicBezTo>
                    <a:pt x="11229" y="6353"/>
                    <a:pt x="11525" y="6570"/>
                    <a:pt x="11722" y="7174"/>
                  </a:cubicBezTo>
                  <a:cubicBezTo>
                    <a:pt x="11722" y="7174"/>
                    <a:pt x="11636" y="6984"/>
                    <a:pt x="11308" y="6787"/>
                  </a:cubicBezTo>
                  <a:cubicBezTo>
                    <a:pt x="11307" y="6786"/>
                    <a:pt x="11306" y="6786"/>
                    <a:pt x="11306" y="6786"/>
                  </a:cubicBezTo>
                  <a:lnTo>
                    <a:pt x="11306" y="6786"/>
                  </a:lnTo>
                  <a:cubicBezTo>
                    <a:pt x="11293" y="6786"/>
                    <a:pt x="11476" y="7182"/>
                    <a:pt x="11610" y="7418"/>
                  </a:cubicBezTo>
                  <a:cubicBezTo>
                    <a:pt x="11472" y="7201"/>
                    <a:pt x="11143" y="6787"/>
                    <a:pt x="10434" y="6406"/>
                  </a:cubicBezTo>
                  <a:cubicBezTo>
                    <a:pt x="10434" y="6406"/>
                    <a:pt x="10375" y="6215"/>
                    <a:pt x="9994" y="5860"/>
                  </a:cubicBezTo>
                  <a:lnTo>
                    <a:pt x="9994" y="5860"/>
                  </a:lnTo>
                  <a:cubicBezTo>
                    <a:pt x="9994" y="5860"/>
                    <a:pt x="10158" y="6077"/>
                    <a:pt x="10243" y="6432"/>
                  </a:cubicBezTo>
                  <a:cubicBezTo>
                    <a:pt x="10243" y="6432"/>
                    <a:pt x="10598" y="6570"/>
                    <a:pt x="10736" y="7312"/>
                  </a:cubicBezTo>
                  <a:cubicBezTo>
                    <a:pt x="10736" y="7312"/>
                    <a:pt x="10486" y="6984"/>
                    <a:pt x="10210" y="6787"/>
                  </a:cubicBezTo>
                  <a:lnTo>
                    <a:pt x="10210" y="6984"/>
                  </a:lnTo>
                  <a:lnTo>
                    <a:pt x="9994" y="6734"/>
                  </a:lnTo>
                  <a:cubicBezTo>
                    <a:pt x="9994" y="6734"/>
                    <a:pt x="9757" y="6679"/>
                    <a:pt x="9351" y="6679"/>
                  </a:cubicBezTo>
                  <a:cubicBezTo>
                    <a:pt x="9001" y="6679"/>
                    <a:pt x="8526" y="6720"/>
                    <a:pt x="7970" y="6872"/>
                  </a:cubicBezTo>
                  <a:lnTo>
                    <a:pt x="7779" y="7201"/>
                  </a:lnTo>
                  <a:lnTo>
                    <a:pt x="7779" y="6951"/>
                  </a:lnTo>
                  <a:cubicBezTo>
                    <a:pt x="7779" y="6951"/>
                    <a:pt x="7253" y="7063"/>
                    <a:pt x="7122" y="7641"/>
                  </a:cubicBezTo>
                  <a:cubicBezTo>
                    <a:pt x="7122" y="7641"/>
                    <a:pt x="6958" y="7227"/>
                    <a:pt x="6984" y="6596"/>
                  </a:cubicBezTo>
                  <a:lnTo>
                    <a:pt x="6984" y="6596"/>
                  </a:lnTo>
                  <a:cubicBezTo>
                    <a:pt x="6984" y="6596"/>
                    <a:pt x="6760" y="7227"/>
                    <a:pt x="6898" y="7694"/>
                  </a:cubicBezTo>
                  <a:cubicBezTo>
                    <a:pt x="6898" y="7694"/>
                    <a:pt x="6760" y="7858"/>
                    <a:pt x="6655" y="8213"/>
                  </a:cubicBezTo>
                  <a:lnTo>
                    <a:pt x="6655" y="8265"/>
                  </a:lnTo>
                  <a:lnTo>
                    <a:pt x="6655" y="8298"/>
                  </a:lnTo>
                  <a:cubicBezTo>
                    <a:pt x="6655" y="8298"/>
                    <a:pt x="6621" y="8397"/>
                    <a:pt x="6618" y="8397"/>
                  </a:cubicBezTo>
                  <a:cubicBezTo>
                    <a:pt x="6616" y="8397"/>
                    <a:pt x="6624" y="8365"/>
                    <a:pt x="6655" y="8265"/>
                  </a:cubicBezTo>
                  <a:cubicBezTo>
                    <a:pt x="6596" y="8160"/>
                    <a:pt x="6465" y="7667"/>
                    <a:pt x="6682" y="6760"/>
                  </a:cubicBezTo>
                  <a:lnTo>
                    <a:pt x="6682" y="6760"/>
                  </a:lnTo>
                  <a:cubicBezTo>
                    <a:pt x="6682" y="6761"/>
                    <a:pt x="6517" y="7037"/>
                    <a:pt x="6465" y="7365"/>
                  </a:cubicBezTo>
                  <a:cubicBezTo>
                    <a:pt x="6465" y="7365"/>
                    <a:pt x="6432" y="6406"/>
                    <a:pt x="6958" y="5558"/>
                  </a:cubicBezTo>
                  <a:lnTo>
                    <a:pt x="6958" y="5558"/>
                  </a:lnTo>
                  <a:cubicBezTo>
                    <a:pt x="6958" y="5558"/>
                    <a:pt x="6760" y="5670"/>
                    <a:pt x="6629" y="6024"/>
                  </a:cubicBezTo>
                  <a:cubicBezTo>
                    <a:pt x="6353" y="5558"/>
                    <a:pt x="6465" y="4685"/>
                    <a:pt x="6465" y="4684"/>
                  </a:cubicBezTo>
                  <a:lnTo>
                    <a:pt x="6465" y="4684"/>
                  </a:lnTo>
                  <a:cubicBezTo>
                    <a:pt x="6465" y="4684"/>
                    <a:pt x="6406" y="5039"/>
                    <a:pt x="6406" y="5472"/>
                  </a:cubicBezTo>
                  <a:cubicBezTo>
                    <a:pt x="6406" y="5472"/>
                    <a:pt x="6136" y="4487"/>
                    <a:pt x="6327" y="3994"/>
                  </a:cubicBezTo>
                  <a:cubicBezTo>
                    <a:pt x="6227" y="3799"/>
                    <a:pt x="6213" y="3414"/>
                    <a:pt x="6400" y="3414"/>
                  </a:cubicBezTo>
                  <a:cubicBezTo>
                    <a:pt x="6472" y="3414"/>
                    <a:pt x="6572" y="3470"/>
                    <a:pt x="6708" y="3613"/>
                  </a:cubicBezTo>
                  <a:cubicBezTo>
                    <a:pt x="6708" y="3613"/>
                    <a:pt x="6682" y="3422"/>
                    <a:pt x="6465" y="3258"/>
                  </a:cubicBezTo>
                  <a:lnTo>
                    <a:pt x="6465" y="3258"/>
                  </a:lnTo>
                  <a:cubicBezTo>
                    <a:pt x="6465" y="3258"/>
                    <a:pt x="6596" y="3284"/>
                    <a:pt x="6925" y="3534"/>
                  </a:cubicBezTo>
                  <a:cubicBezTo>
                    <a:pt x="6925" y="3534"/>
                    <a:pt x="6846" y="3311"/>
                    <a:pt x="6544" y="3067"/>
                  </a:cubicBezTo>
                  <a:lnTo>
                    <a:pt x="6544" y="3067"/>
                  </a:lnTo>
                  <a:cubicBezTo>
                    <a:pt x="6544" y="3067"/>
                    <a:pt x="6793" y="3067"/>
                    <a:pt x="7010" y="3337"/>
                  </a:cubicBezTo>
                  <a:cubicBezTo>
                    <a:pt x="7010" y="3337"/>
                    <a:pt x="6984" y="3146"/>
                    <a:pt x="6682" y="2791"/>
                  </a:cubicBezTo>
                  <a:lnTo>
                    <a:pt x="6682" y="2791"/>
                  </a:lnTo>
                  <a:cubicBezTo>
                    <a:pt x="6682" y="2791"/>
                    <a:pt x="6925" y="2818"/>
                    <a:pt x="7063" y="2982"/>
                  </a:cubicBezTo>
                  <a:cubicBezTo>
                    <a:pt x="7063" y="2982"/>
                    <a:pt x="6958" y="2739"/>
                    <a:pt x="6682" y="2653"/>
                  </a:cubicBezTo>
                  <a:cubicBezTo>
                    <a:pt x="6682" y="2653"/>
                    <a:pt x="7174" y="2384"/>
                    <a:pt x="7503" y="1753"/>
                  </a:cubicBezTo>
                  <a:cubicBezTo>
                    <a:pt x="7503" y="1753"/>
                    <a:pt x="7503" y="1891"/>
                    <a:pt x="7615" y="2055"/>
                  </a:cubicBezTo>
                  <a:cubicBezTo>
                    <a:pt x="7615" y="2055"/>
                    <a:pt x="7615" y="1694"/>
                    <a:pt x="8075" y="1339"/>
                  </a:cubicBezTo>
                  <a:close/>
                  <a:moveTo>
                    <a:pt x="10572" y="8489"/>
                  </a:moveTo>
                  <a:cubicBezTo>
                    <a:pt x="10572" y="8515"/>
                    <a:pt x="10598" y="8541"/>
                    <a:pt x="10598" y="8541"/>
                  </a:cubicBezTo>
                  <a:cubicBezTo>
                    <a:pt x="10598" y="8568"/>
                    <a:pt x="10624" y="8594"/>
                    <a:pt x="10624" y="8653"/>
                  </a:cubicBezTo>
                  <a:cubicBezTo>
                    <a:pt x="10624" y="8679"/>
                    <a:pt x="10651" y="8706"/>
                    <a:pt x="10651" y="8732"/>
                  </a:cubicBezTo>
                  <a:cubicBezTo>
                    <a:pt x="10651" y="8758"/>
                    <a:pt x="10651" y="8817"/>
                    <a:pt x="10624" y="8844"/>
                  </a:cubicBezTo>
                  <a:lnTo>
                    <a:pt x="10624" y="8922"/>
                  </a:lnTo>
                  <a:cubicBezTo>
                    <a:pt x="10598" y="8955"/>
                    <a:pt x="10598" y="8955"/>
                    <a:pt x="10598" y="8982"/>
                  </a:cubicBezTo>
                  <a:lnTo>
                    <a:pt x="10598" y="8922"/>
                  </a:lnTo>
                  <a:cubicBezTo>
                    <a:pt x="10572" y="8896"/>
                    <a:pt x="10572" y="8870"/>
                    <a:pt x="10572" y="8844"/>
                  </a:cubicBezTo>
                  <a:cubicBezTo>
                    <a:pt x="10572" y="8817"/>
                    <a:pt x="10539" y="8758"/>
                    <a:pt x="10539" y="8732"/>
                  </a:cubicBezTo>
                  <a:lnTo>
                    <a:pt x="10539" y="8653"/>
                  </a:lnTo>
                  <a:cubicBezTo>
                    <a:pt x="10572" y="8627"/>
                    <a:pt x="10572" y="8594"/>
                    <a:pt x="10572" y="8568"/>
                  </a:cubicBezTo>
                  <a:lnTo>
                    <a:pt x="10572" y="8489"/>
                  </a:lnTo>
                  <a:close/>
                  <a:moveTo>
                    <a:pt x="17577" y="7418"/>
                  </a:moveTo>
                  <a:lnTo>
                    <a:pt x="17577" y="7418"/>
                  </a:lnTo>
                  <a:cubicBezTo>
                    <a:pt x="17603" y="7477"/>
                    <a:pt x="17636" y="7529"/>
                    <a:pt x="17662" y="7608"/>
                  </a:cubicBezTo>
                  <a:cubicBezTo>
                    <a:pt x="17688" y="7694"/>
                    <a:pt x="17715" y="7805"/>
                    <a:pt x="17741" y="7910"/>
                  </a:cubicBezTo>
                  <a:cubicBezTo>
                    <a:pt x="17767" y="7996"/>
                    <a:pt x="17800" y="8101"/>
                    <a:pt x="17826" y="8239"/>
                  </a:cubicBezTo>
                  <a:cubicBezTo>
                    <a:pt x="17826" y="8351"/>
                    <a:pt x="17853" y="8462"/>
                    <a:pt x="17879" y="8568"/>
                  </a:cubicBezTo>
                  <a:cubicBezTo>
                    <a:pt x="17879" y="8679"/>
                    <a:pt x="17879" y="8758"/>
                    <a:pt x="17905" y="8870"/>
                  </a:cubicBezTo>
                  <a:lnTo>
                    <a:pt x="17905" y="9060"/>
                  </a:lnTo>
                  <a:lnTo>
                    <a:pt x="17905" y="9146"/>
                  </a:lnTo>
                  <a:cubicBezTo>
                    <a:pt x="17905" y="9146"/>
                    <a:pt x="17905" y="9120"/>
                    <a:pt x="17879" y="9060"/>
                  </a:cubicBezTo>
                  <a:cubicBezTo>
                    <a:pt x="17879" y="9008"/>
                    <a:pt x="17853" y="8955"/>
                    <a:pt x="17853" y="8870"/>
                  </a:cubicBezTo>
                  <a:cubicBezTo>
                    <a:pt x="17826" y="8791"/>
                    <a:pt x="17800" y="8679"/>
                    <a:pt x="17800" y="8568"/>
                  </a:cubicBezTo>
                  <a:cubicBezTo>
                    <a:pt x="17767" y="8462"/>
                    <a:pt x="17741" y="8351"/>
                    <a:pt x="17715" y="8239"/>
                  </a:cubicBezTo>
                  <a:cubicBezTo>
                    <a:pt x="17715" y="8134"/>
                    <a:pt x="17688" y="8022"/>
                    <a:pt x="17662" y="7910"/>
                  </a:cubicBezTo>
                  <a:cubicBezTo>
                    <a:pt x="17636" y="7805"/>
                    <a:pt x="17636" y="7720"/>
                    <a:pt x="17603" y="7641"/>
                  </a:cubicBezTo>
                  <a:cubicBezTo>
                    <a:pt x="17577" y="7556"/>
                    <a:pt x="17577" y="7477"/>
                    <a:pt x="17577" y="7418"/>
                  </a:cubicBezTo>
                  <a:close/>
                  <a:moveTo>
                    <a:pt x="19850" y="8679"/>
                  </a:moveTo>
                  <a:cubicBezTo>
                    <a:pt x="19850" y="8706"/>
                    <a:pt x="19877" y="8706"/>
                    <a:pt x="19903" y="8732"/>
                  </a:cubicBezTo>
                  <a:cubicBezTo>
                    <a:pt x="19903" y="8758"/>
                    <a:pt x="19936" y="8758"/>
                    <a:pt x="19936" y="8791"/>
                  </a:cubicBezTo>
                  <a:cubicBezTo>
                    <a:pt x="19962" y="8817"/>
                    <a:pt x="19988" y="8844"/>
                    <a:pt x="19988" y="8896"/>
                  </a:cubicBezTo>
                  <a:cubicBezTo>
                    <a:pt x="20015" y="8922"/>
                    <a:pt x="20015" y="8955"/>
                    <a:pt x="20041" y="8982"/>
                  </a:cubicBezTo>
                  <a:cubicBezTo>
                    <a:pt x="20041" y="9008"/>
                    <a:pt x="20067" y="9034"/>
                    <a:pt x="20067" y="9060"/>
                  </a:cubicBezTo>
                  <a:lnTo>
                    <a:pt x="20067" y="9120"/>
                  </a:lnTo>
                  <a:lnTo>
                    <a:pt x="20100" y="9146"/>
                  </a:lnTo>
                  <a:lnTo>
                    <a:pt x="20067" y="9146"/>
                  </a:lnTo>
                  <a:cubicBezTo>
                    <a:pt x="20041" y="9120"/>
                    <a:pt x="20041" y="9120"/>
                    <a:pt x="20015" y="9087"/>
                  </a:cubicBezTo>
                  <a:cubicBezTo>
                    <a:pt x="20015" y="9060"/>
                    <a:pt x="19988" y="9034"/>
                    <a:pt x="19962" y="9008"/>
                  </a:cubicBezTo>
                  <a:cubicBezTo>
                    <a:pt x="19962" y="8982"/>
                    <a:pt x="19936" y="8955"/>
                    <a:pt x="19903" y="8922"/>
                  </a:cubicBezTo>
                  <a:cubicBezTo>
                    <a:pt x="19903" y="8896"/>
                    <a:pt x="19877" y="8870"/>
                    <a:pt x="19877" y="8844"/>
                  </a:cubicBezTo>
                  <a:cubicBezTo>
                    <a:pt x="19850" y="8817"/>
                    <a:pt x="19850" y="8791"/>
                    <a:pt x="19850" y="8758"/>
                  </a:cubicBezTo>
                  <a:cubicBezTo>
                    <a:pt x="19824" y="8732"/>
                    <a:pt x="19824" y="8706"/>
                    <a:pt x="19824" y="8679"/>
                  </a:cubicBezTo>
                  <a:close/>
                  <a:moveTo>
                    <a:pt x="13227" y="6077"/>
                  </a:moveTo>
                  <a:cubicBezTo>
                    <a:pt x="13227" y="6077"/>
                    <a:pt x="13470" y="6623"/>
                    <a:pt x="13496" y="7227"/>
                  </a:cubicBezTo>
                  <a:cubicBezTo>
                    <a:pt x="13496" y="7227"/>
                    <a:pt x="13581" y="6984"/>
                    <a:pt x="13581" y="6544"/>
                  </a:cubicBezTo>
                  <a:lnTo>
                    <a:pt x="13581" y="6544"/>
                  </a:lnTo>
                  <a:cubicBezTo>
                    <a:pt x="13581" y="6544"/>
                    <a:pt x="13857" y="7996"/>
                    <a:pt x="13141" y="8922"/>
                  </a:cubicBezTo>
                  <a:cubicBezTo>
                    <a:pt x="13141" y="8922"/>
                    <a:pt x="13167" y="8489"/>
                    <a:pt x="12951" y="8160"/>
                  </a:cubicBezTo>
                  <a:cubicBezTo>
                    <a:pt x="12898" y="8351"/>
                    <a:pt x="12622" y="8679"/>
                    <a:pt x="12596" y="8982"/>
                  </a:cubicBezTo>
                  <a:cubicBezTo>
                    <a:pt x="12596" y="8982"/>
                    <a:pt x="12543" y="8732"/>
                    <a:pt x="12596" y="8515"/>
                  </a:cubicBezTo>
                  <a:lnTo>
                    <a:pt x="12596" y="8515"/>
                  </a:lnTo>
                  <a:cubicBezTo>
                    <a:pt x="12596" y="8515"/>
                    <a:pt x="12379" y="8732"/>
                    <a:pt x="12346" y="9172"/>
                  </a:cubicBezTo>
                  <a:cubicBezTo>
                    <a:pt x="12215" y="8653"/>
                    <a:pt x="12648" y="8430"/>
                    <a:pt x="12596" y="7832"/>
                  </a:cubicBezTo>
                  <a:lnTo>
                    <a:pt x="12596" y="7832"/>
                  </a:lnTo>
                  <a:cubicBezTo>
                    <a:pt x="12596" y="7832"/>
                    <a:pt x="12675" y="8022"/>
                    <a:pt x="12675" y="8324"/>
                  </a:cubicBezTo>
                  <a:cubicBezTo>
                    <a:pt x="12675" y="8324"/>
                    <a:pt x="13089" y="7720"/>
                    <a:pt x="13036" y="6951"/>
                  </a:cubicBezTo>
                  <a:lnTo>
                    <a:pt x="13036" y="6951"/>
                  </a:lnTo>
                  <a:cubicBezTo>
                    <a:pt x="13036" y="6951"/>
                    <a:pt x="13253" y="7608"/>
                    <a:pt x="13227" y="7970"/>
                  </a:cubicBezTo>
                  <a:cubicBezTo>
                    <a:pt x="13227" y="7970"/>
                    <a:pt x="13227" y="7970"/>
                    <a:pt x="13227" y="7970"/>
                  </a:cubicBezTo>
                  <a:cubicBezTo>
                    <a:pt x="13235" y="7970"/>
                    <a:pt x="13465" y="7290"/>
                    <a:pt x="13227" y="6077"/>
                  </a:cubicBezTo>
                  <a:close/>
                  <a:moveTo>
                    <a:pt x="16703" y="6353"/>
                  </a:moveTo>
                  <a:cubicBezTo>
                    <a:pt x="16729" y="6406"/>
                    <a:pt x="16782" y="6517"/>
                    <a:pt x="16841" y="6655"/>
                  </a:cubicBezTo>
                  <a:cubicBezTo>
                    <a:pt x="16893" y="6787"/>
                    <a:pt x="16946" y="6951"/>
                    <a:pt x="17005" y="7115"/>
                  </a:cubicBezTo>
                  <a:cubicBezTo>
                    <a:pt x="17058" y="7312"/>
                    <a:pt x="17110" y="7477"/>
                    <a:pt x="17169" y="7667"/>
                  </a:cubicBezTo>
                  <a:cubicBezTo>
                    <a:pt x="17196" y="7858"/>
                    <a:pt x="17248" y="8048"/>
                    <a:pt x="17274" y="8213"/>
                  </a:cubicBezTo>
                  <a:cubicBezTo>
                    <a:pt x="17307" y="8403"/>
                    <a:pt x="17307" y="8568"/>
                    <a:pt x="17334" y="8706"/>
                  </a:cubicBezTo>
                  <a:lnTo>
                    <a:pt x="17334" y="8817"/>
                  </a:lnTo>
                  <a:lnTo>
                    <a:pt x="17334" y="8922"/>
                  </a:lnTo>
                  <a:lnTo>
                    <a:pt x="17334" y="9060"/>
                  </a:lnTo>
                  <a:cubicBezTo>
                    <a:pt x="17307" y="9146"/>
                    <a:pt x="17307" y="9198"/>
                    <a:pt x="17307" y="9198"/>
                  </a:cubicBezTo>
                  <a:lnTo>
                    <a:pt x="17307" y="9060"/>
                  </a:lnTo>
                  <a:cubicBezTo>
                    <a:pt x="17307" y="9034"/>
                    <a:pt x="17307" y="8982"/>
                    <a:pt x="17274" y="8922"/>
                  </a:cubicBezTo>
                  <a:lnTo>
                    <a:pt x="17274" y="8817"/>
                  </a:lnTo>
                  <a:lnTo>
                    <a:pt x="17274" y="8732"/>
                  </a:lnTo>
                  <a:cubicBezTo>
                    <a:pt x="17248" y="8568"/>
                    <a:pt x="17222" y="8403"/>
                    <a:pt x="17196" y="8239"/>
                  </a:cubicBezTo>
                  <a:cubicBezTo>
                    <a:pt x="17169" y="8075"/>
                    <a:pt x="17110" y="7884"/>
                    <a:pt x="17058" y="7694"/>
                  </a:cubicBezTo>
                  <a:cubicBezTo>
                    <a:pt x="17031" y="7503"/>
                    <a:pt x="16979" y="7339"/>
                    <a:pt x="16920" y="7148"/>
                  </a:cubicBezTo>
                  <a:cubicBezTo>
                    <a:pt x="16867" y="6984"/>
                    <a:pt x="16841" y="6820"/>
                    <a:pt x="16782" y="6682"/>
                  </a:cubicBezTo>
                  <a:cubicBezTo>
                    <a:pt x="16729" y="6544"/>
                    <a:pt x="16703" y="6432"/>
                    <a:pt x="16703" y="6353"/>
                  </a:cubicBezTo>
                  <a:close/>
                  <a:moveTo>
                    <a:pt x="16374" y="7667"/>
                  </a:moveTo>
                  <a:cubicBezTo>
                    <a:pt x="16374" y="7667"/>
                    <a:pt x="16400" y="7694"/>
                    <a:pt x="16400" y="7720"/>
                  </a:cubicBezTo>
                  <a:cubicBezTo>
                    <a:pt x="16427" y="7772"/>
                    <a:pt x="16453" y="7858"/>
                    <a:pt x="16486" y="7937"/>
                  </a:cubicBezTo>
                  <a:cubicBezTo>
                    <a:pt x="16512" y="8022"/>
                    <a:pt x="16565" y="8101"/>
                    <a:pt x="16591" y="8213"/>
                  </a:cubicBezTo>
                  <a:cubicBezTo>
                    <a:pt x="16617" y="8324"/>
                    <a:pt x="16650" y="8430"/>
                    <a:pt x="16650" y="8568"/>
                  </a:cubicBezTo>
                  <a:cubicBezTo>
                    <a:pt x="16676" y="8679"/>
                    <a:pt x="16703" y="8791"/>
                    <a:pt x="16703" y="8896"/>
                  </a:cubicBezTo>
                  <a:lnTo>
                    <a:pt x="16703" y="9198"/>
                  </a:lnTo>
                  <a:lnTo>
                    <a:pt x="16703" y="9415"/>
                  </a:lnTo>
                  <a:lnTo>
                    <a:pt x="16703" y="9501"/>
                  </a:lnTo>
                  <a:cubicBezTo>
                    <a:pt x="16703" y="9501"/>
                    <a:pt x="16676" y="9474"/>
                    <a:pt x="16676" y="9415"/>
                  </a:cubicBezTo>
                  <a:cubicBezTo>
                    <a:pt x="16676" y="9363"/>
                    <a:pt x="16676" y="9310"/>
                    <a:pt x="16650" y="9225"/>
                  </a:cubicBezTo>
                  <a:cubicBezTo>
                    <a:pt x="16650" y="9120"/>
                    <a:pt x="16617" y="9034"/>
                    <a:pt x="16617" y="8922"/>
                  </a:cubicBezTo>
                  <a:cubicBezTo>
                    <a:pt x="16591" y="8817"/>
                    <a:pt x="16591" y="8679"/>
                    <a:pt x="16565" y="8568"/>
                  </a:cubicBezTo>
                  <a:cubicBezTo>
                    <a:pt x="16538" y="8462"/>
                    <a:pt x="16538" y="8351"/>
                    <a:pt x="16512" y="8239"/>
                  </a:cubicBezTo>
                  <a:cubicBezTo>
                    <a:pt x="16486" y="8134"/>
                    <a:pt x="16453" y="8022"/>
                    <a:pt x="16427" y="7937"/>
                  </a:cubicBezTo>
                  <a:cubicBezTo>
                    <a:pt x="16427" y="7858"/>
                    <a:pt x="16400" y="7805"/>
                    <a:pt x="16400" y="7746"/>
                  </a:cubicBezTo>
                  <a:cubicBezTo>
                    <a:pt x="16374" y="7694"/>
                    <a:pt x="16374" y="7667"/>
                    <a:pt x="16374" y="7667"/>
                  </a:cubicBezTo>
                  <a:close/>
                  <a:moveTo>
                    <a:pt x="17853" y="7746"/>
                  </a:moveTo>
                  <a:cubicBezTo>
                    <a:pt x="17853" y="7746"/>
                    <a:pt x="17879" y="7746"/>
                    <a:pt x="17905" y="7805"/>
                  </a:cubicBezTo>
                  <a:cubicBezTo>
                    <a:pt x="17905" y="7832"/>
                    <a:pt x="17932" y="7858"/>
                    <a:pt x="17964" y="7884"/>
                  </a:cubicBezTo>
                  <a:cubicBezTo>
                    <a:pt x="17964" y="7937"/>
                    <a:pt x="17991" y="7970"/>
                    <a:pt x="18017" y="8022"/>
                  </a:cubicBezTo>
                  <a:cubicBezTo>
                    <a:pt x="18043" y="8101"/>
                    <a:pt x="18096" y="8186"/>
                    <a:pt x="18155" y="8298"/>
                  </a:cubicBezTo>
                  <a:cubicBezTo>
                    <a:pt x="18181" y="8430"/>
                    <a:pt x="18208" y="8541"/>
                    <a:pt x="18234" y="8679"/>
                  </a:cubicBezTo>
                  <a:cubicBezTo>
                    <a:pt x="18260" y="8791"/>
                    <a:pt x="18293" y="8922"/>
                    <a:pt x="18319" y="9034"/>
                  </a:cubicBezTo>
                  <a:lnTo>
                    <a:pt x="18319" y="9363"/>
                  </a:lnTo>
                  <a:lnTo>
                    <a:pt x="18319" y="9501"/>
                  </a:lnTo>
                  <a:lnTo>
                    <a:pt x="18319" y="9580"/>
                  </a:lnTo>
                  <a:cubicBezTo>
                    <a:pt x="18293" y="9639"/>
                    <a:pt x="18293" y="9665"/>
                    <a:pt x="18293" y="9665"/>
                  </a:cubicBezTo>
                  <a:lnTo>
                    <a:pt x="18293" y="9580"/>
                  </a:lnTo>
                  <a:lnTo>
                    <a:pt x="18293" y="9501"/>
                  </a:lnTo>
                  <a:cubicBezTo>
                    <a:pt x="18260" y="9448"/>
                    <a:pt x="18260" y="9415"/>
                    <a:pt x="18260" y="9363"/>
                  </a:cubicBezTo>
                  <a:cubicBezTo>
                    <a:pt x="18260" y="9251"/>
                    <a:pt x="18234" y="9172"/>
                    <a:pt x="18234" y="9034"/>
                  </a:cubicBezTo>
                  <a:cubicBezTo>
                    <a:pt x="18208" y="8922"/>
                    <a:pt x="18181" y="8817"/>
                    <a:pt x="18155" y="8679"/>
                  </a:cubicBezTo>
                  <a:cubicBezTo>
                    <a:pt x="18129" y="8568"/>
                    <a:pt x="18096" y="8430"/>
                    <a:pt x="18070" y="8324"/>
                  </a:cubicBezTo>
                  <a:cubicBezTo>
                    <a:pt x="18017" y="8213"/>
                    <a:pt x="17991" y="8101"/>
                    <a:pt x="17964" y="8022"/>
                  </a:cubicBezTo>
                  <a:cubicBezTo>
                    <a:pt x="17964" y="7996"/>
                    <a:pt x="17932" y="7937"/>
                    <a:pt x="17932" y="7910"/>
                  </a:cubicBezTo>
                  <a:cubicBezTo>
                    <a:pt x="17905" y="7884"/>
                    <a:pt x="17905" y="7832"/>
                    <a:pt x="17879" y="7805"/>
                  </a:cubicBezTo>
                  <a:cubicBezTo>
                    <a:pt x="17879" y="7772"/>
                    <a:pt x="17853" y="7746"/>
                    <a:pt x="17853" y="7746"/>
                  </a:cubicBezTo>
                  <a:close/>
                  <a:moveTo>
                    <a:pt x="8897" y="9120"/>
                  </a:moveTo>
                  <a:cubicBezTo>
                    <a:pt x="8929" y="9146"/>
                    <a:pt x="8929" y="9172"/>
                    <a:pt x="8955" y="9198"/>
                  </a:cubicBezTo>
                  <a:cubicBezTo>
                    <a:pt x="8982" y="9225"/>
                    <a:pt x="9008" y="9251"/>
                    <a:pt x="9008" y="9284"/>
                  </a:cubicBezTo>
                  <a:cubicBezTo>
                    <a:pt x="9034" y="9336"/>
                    <a:pt x="9060" y="9363"/>
                    <a:pt x="9060" y="9415"/>
                  </a:cubicBezTo>
                  <a:cubicBezTo>
                    <a:pt x="9060" y="9474"/>
                    <a:pt x="9060" y="9501"/>
                    <a:pt x="9093" y="9553"/>
                  </a:cubicBezTo>
                  <a:cubicBezTo>
                    <a:pt x="9093" y="9580"/>
                    <a:pt x="9060" y="9639"/>
                    <a:pt x="9060" y="9665"/>
                  </a:cubicBezTo>
                  <a:lnTo>
                    <a:pt x="9060" y="9744"/>
                  </a:lnTo>
                  <a:cubicBezTo>
                    <a:pt x="9060" y="9717"/>
                    <a:pt x="9034" y="9691"/>
                    <a:pt x="9034" y="9665"/>
                  </a:cubicBezTo>
                  <a:cubicBezTo>
                    <a:pt x="9034" y="9639"/>
                    <a:pt x="9008" y="9612"/>
                    <a:pt x="9008" y="9553"/>
                  </a:cubicBezTo>
                  <a:cubicBezTo>
                    <a:pt x="8982" y="9527"/>
                    <a:pt x="8982" y="9474"/>
                    <a:pt x="8982" y="9448"/>
                  </a:cubicBezTo>
                  <a:cubicBezTo>
                    <a:pt x="8955" y="9389"/>
                    <a:pt x="8955" y="9363"/>
                    <a:pt x="8955" y="9310"/>
                  </a:cubicBezTo>
                  <a:cubicBezTo>
                    <a:pt x="8929" y="9284"/>
                    <a:pt x="8929" y="9225"/>
                    <a:pt x="8929" y="9198"/>
                  </a:cubicBezTo>
                  <a:cubicBezTo>
                    <a:pt x="8929" y="9172"/>
                    <a:pt x="8929" y="9146"/>
                    <a:pt x="8897" y="9120"/>
                  </a:cubicBezTo>
                  <a:close/>
                  <a:moveTo>
                    <a:pt x="7746" y="8680"/>
                  </a:moveTo>
                  <a:cubicBezTo>
                    <a:pt x="7746" y="8706"/>
                    <a:pt x="7720" y="8732"/>
                    <a:pt x="7720" y="8791"/>
                  </a:cubicBezTo>
                  <a:lnTo>
                    <a:pt x="7720" y="8982"/>
                  </a:lnTo>
                  <a:lnTo>
                    <a:pt x="7720" y="9198"/>
                  </a:lnTo>
                  <a:lnTo>
                    <a:pt x="7720" y="9415"/>
                  </a:lnTo>
                  <a:cubicBezTo>
                    <a:pt x="7694" y="9474"/>
                    <a:pt x="7694" y="9527"/>
                    <a:pt x="7694" y="9580"/>
                  </a:cubicBezTo>
                  <a:cubicBezTo>
                    <a:pt x="7667" y="9639"/>
                    <a:pt x="7667" y="9691"/>
                    <a:pt x="7667" y="9717"/>
                  </a:cubicBezTo>
                  <a:cubicBezTo>
                    <a:pt x="7641" y="9744"/>
                    <a:pt x="7641" y="9744"/>
                    <a:pt x="7641" y="9777"/>
                  </a:cubicBezTo>
                  <a:lnTo>
                    <a:pt x="7641" y="9717"/>
                  </a:lnTo>
                  <a:lnTo>
                    <a:pt x="7641" y="9580"/>
                  </a:lnTo>
                  <a:lnTo>
                    <a:pt x="7641" y="9389"/>
                  </a:lnTo>
                  <a:lnTo>
                    <a:pt x="7641" y="9198"/>
                  </a:lnTo>
                  <a:lnTo>
                    <a:pt x="7641" y="8982"/>
                  </a:lnTo>
                  <a:cubicBezTo>
                    <a:pt x="7667" y="8896"/>
                    <a:pt x="7667" y="8844"/>
                    <a:pt x="7694" y="8791"/>
                  </a:cubicBezTo>
                  <a:cubicBezTo>
                    <a:pt x="7720" y="8732"/>
                    <a:pt x="7746" y="8706"/>
                    <a:pt x="7746" y="8680"/>
                  </a:cubicBezTo>
                  <a:close/>
                  <a:moveTo>
                    <a:pt x="9198" y="9120"/>
                  </a:moveTo>
                  <a:cubicBezTo>
                    <a:pt x="9198" y="9120"/>
                    <a:pt x="9198" y="9146"/>
                    <a:pt x="9225" y="9146"/>
                  </a:cubicBezTo>
                  <a:cubicBezTo>
                    <a:pt x="9225" y="9172"/>
                    <a:pt x="9225" y="9198"/>
                    <a:pt x="9258" y="9225"/>
                  </a:cubicBezTo>
                  <a:cubicBezTo>
                    <a:pt x="9258" y="9251"/>
                    <a:pt x="9284" y="9284"/>
                    <a:pt x="9310" y="9336"/>
                  </a:cubicBezTo>
                  <a:cubicBezTo>
                    <a:pt x="9310" y="9363"/>
                    <a:pt x="9336" y="9415"/>
                    <a:pt x="9336" y="9448"/>
                  </a:cubicBezTo>
                  <a:lnTo>
                    <a:pt x="9336" y="9580"/>
                  </a:lnTo>
                  <a:cubicBezTo>
                    <a:pt x="9336" y="9639"/>
                    <a:pt x="9336" y="9665"/>
                    <a:pt x="9310" y="9691"/>
                  </a:cubicBezTo>
                  <a:lnTo>
                    <a:pt x="9310" y="9777"/>
                  </a:lnTo>
                  <a:cubicBezTo>
                    <a:pt x="9310" y="9744"/>
                    <a:pt x="9284" y="9717"/>
                    <a:pt x="9284" y="9691"/>
                  </a:cubicBezTo>
                  <a:cubicBezTo>
                    <a:pt x="9284" y="9665"/>
                    <a:pt x="9284" y="9639"/>
                    <a:pt x="9258" y="9580"/>
                  </a:cubicBezTo>
                  <a:cubicBezTo>
                    <a:pt x="9258" y="9553"/>
                    <a:pt x="9258" y="9501"/>
                    <a:pt x="9225" y="9474"/>
                  </a:cubicBezTo>
                  <a:lnTo>
                    <a:pt x="9225" y="9336"/>
                  </a:lnTo>
                  <a:lnTo>
                    <a:pt x="9225" y="9225"/>
                  </a:lnTo>
                  <a:cubicBezTo>
                    <a:pt x="9225" y="9198"/>
                    <a:pt x="9225" y="9172"/>
                    <a:pt x="9198" y="9146"/>
                  </a:cubicBezTo>
                  <a:lnTo>
                    <a:pt x="9198" y="9120"/>
                  </a:lnTo>
                  <a:close/>
                  <a:moveTo>
                    <a:pt x="10348" y="9284"/>
                  </a:moveTo>
                  <a:lnTo>
                    <a:pt x="10375" y="9310"/>
                  </a:lnTo>
                  <a:cubicBezTo>
                    <a:pt x="10375" y="9310"/>
                    <a:pt x="10375" y="9336"/>
                    <a:pt x="10407" y="9363"/>
                  </a:cubicBezTo>
                  <a:cubicBezTo>
                    <a:pt x="10407" y="9389"/>
                    <a:pt x="10407" y="9415"/>
                    <a:pt x="10434" y="9448"/>
                  </a:cubicBezTo>
                  <a:cubicBezTo>
                    <a:pt x="10434" y="9474"/>
                    <a:pt x="10434" y="9501"/>
                    <a:pt x="10460" y="9527"/>
                  </a:cubicBezTo>
                  <a:lnTo>
                    <a:pt x="10460" y="9639"/>
                  </a:lnTo>
                  <a:cubicBezTo>
                    <a:pt x="10460" y="9665"/>
                    <a:pt x="10434" y="9691"/>
                    <a:pt x="10434" y="9717"/>
                  </a:cubicBezTo>
                  <a:lnTo>
                    <a:pt x="10434" y="9803"/>
                  </a:lnTo>
                  <a:cubicBezTo>
                    <a:pt x="10434" y="9777"/>
                    <a:pt x="10407" y="9744"/>
                    <a:pt x="10407" y="9744"/>
                  </a:cubicBezTo>
                  <a:cubicBezTo>
                    <a:pt x="10407" y="9717"/>
                    <a:pt x="10375" y="9691"/>
                    <a:pt x="10375" y="9639"/>
                  </a:cubicBezTo>
                  <a:cubicBezTo>
                    <a:pt x="10375" y="9612"/>
                    <a:pt x="10375" y="9580"/>
                    <a:pt x="10348" y="9553"/>
                  </a:cubicBezTo>
                  <a:lnTo>
                    <a:pt x="10348" y="9448"/>
                  </a:lnTo>
                  <a:lnTo>
                    <a:pt x="10348" y="9363"/>
                  </a:lnTo>
                  <a:cubicBezTo>
                    <a:pt x="10348" y="9336"/>
                    <a:pt x="10375" y="9310"/>
                    <a:pt x="10348" y="9310"/>
                  </a:cubicBezTo>
                  <a:lnTo>
                    <a:pt x="10348" y="9284"/>
                  </a:lnTo>
                  <a:close/>
                  <a:moveTo>
                    <a:pt x="10572" y="9225"/>
                  </a:moveTo>
                  <a:cubicBezTo>
                    <a:pt x="10572" y="9225"/>
                    <a:pt x="10598" y="9251"/>
                    <a:pt x="10598" y="9284"/>
                  </a:cubicBezTo>
                  <a:cubicBezTo>
                    <a:pt x="10598" y="9310"/>
                    <a:pt x="10624" y="9336"/>
                    <a:pt x="10624" y="9389"/>
                  </a:cubicBezTo>
                  <a:cubicBezTo>
                    <a:pt x="10651" y="9415"/>
                    <a:pt x="10651" y="9474"/>
                    <a:pt x="10651" y="9501"/>
                  </a:cubicBezTo>
                  <a:lnTo>
                    <a:pt x="10651" y="9612"/>
                  </a:lnTo>
                  <a:lnTo>
                    <a:pt x="10651" y="9717"/>
                  </a:lnTo>
                  <a:cubicBezTo>
                    <a:pt x="10624" y="9744"/>
                    <a:pt x="10624" y="9777"/>
                    <a:pt x="10624" y="9803"/>
                  </a:cubicBezTo>
                  <a:cubicBezTo>
                    <a:pt x="10624" y="9777"/>
                    <a:pt x="10624" y="9744"/>
                    <a:pt x="10598" y="9717"/>
                  </a:cubicBezTo>
                  <a:lnTo>
                    <a:pt x="10598" y="9612"/>
                  </a:lnTo>
                  <a:cubicBezTo>
                    <a:pt x="10572" y="9580"/>
                    <a:pt x="10572" y="9553"/>
                    <a:pt x="10572" y="9501"/>
                  </a:cubicBezTo>
                  <a:lnTo>
                    <a:pt x="10572" y="9389"/>
                  </a:lnTo>
                  <a:lnTo>
                    <a:pt x="10572" y="9284"/>
                  </a:lnTo>
                  <a:lnTo>
                    <a:pt x="10572" y="9225"/>
                  </a:lnTo>
                  <a:close/>
                  <a:moveTo>
                    <a:pt x="9777" y="9225"/>
                  </a:moveTo>
                  <a:cubicBezTo>
                    <a:pt x="9777" y="9225"/>
                    <a:pt x="9803" y="9251"/>
                    <a:pt x="9803" y="9284"/>
                  </a:cubicBezTo>
                  <a:cubicBezTo>
                    <a:pt x="9829" y="9310"/>
                    <a:pt x="9856" y="9363"/>
                    <a:pt x="9856" y="9389"/>
                  </a:cubicBezTo>
                  <a:cubicBezTo>
                    <a:pt x="9882" y="9415"/>
                    <a:pt x="9882" y="9474"/>
                    <a:pt x="9915" y="9501"/>
                  </a:cubicBezTo>
                  <a:lnTo>
                    <a:pt x="9915" y="9639"/>
                  </a:lnTo>
                  <a:lnTo>
                    <a:pt x="9915" y="9744"/>
                  </a:lnTo>
                  <a:cubicBezTo>
                    <a:pt x="9882" y="9777"/>
                    <a:pt x="9882" y="9803"/>
                    <a:pt x="9882" y="9829"/>
                  </a:cubicBezTo>
                  <a:cubicBezTo>
                    <a:pt x="9882" y="9803"/>
                    <a:pt x="9882" y="9777"/>
                    <a:pt x="9856" y="9744"/>
                  </a:cubicBezTo>
                  <a:cubicBezTo>
                    <a:pt x="9856" y="9717"/>
                    <a:pt x="9856" y="9691"/>
                    <a:pt x="9829" y="9639"/>
                  </a:cubicBezTo>
                  <a:cubicBezTo>
                    <a:pt x="9829" y="9612"/>
                    <a:pt x="9803" y="9553"/>
                    <a:pt x="9803" y="9527"/>
                  </a:cubicBezTo>
                  <a:lnTo>
                    <a:pt x="9803" y="9415"/>
                  </a:lnTo>
                  <a:cubicBezTo>
                    <a:pt x="9777" y="9363"/>
                    <a:pt x="9777" y="9336"/>
                    <a:pt x="9777" y="9310"/>
                  </a:cubicBezTo>
                  <a:lnTo>
                    <a:pt x="9777" y="9225"/>
                  </a:lnTo>
                  <a:close/>
                  <a:moveTo>
                    <a:pt x="7858" y="9146"/>
                  </a:moveTo>
                  <a:lnTo>
                    <a:pt x="7858" y="9225"/>
                  </a:lnTo>
                  <a:cubicBezTo>
                    <a:pt x="7858" y="9284"/>
                    <a:pt x="7884" y="9310"/>
                    <a:pt x="7884" y="9363"/>
                  </a:cubicBezTo>
                  <a:cubicBezTo>
                    <a:pt x="7858" y="9415"/>
                    <a:pt x="7858" y="9448"/>
                    <a:pt x="7858" y="9501"/>
                  </a:cubicBezTo>
                  <a:cubicBezTo>
                    <a:pt x="7858" y="9553"/>
                    <a:pt x="7832" y="9612"/>
                    <a:pt x="7832" y="9639"/>
                  </a:cubicBezTo>
                  <a:cubicBezTo>
                    <a:pt x="7805" y="9691"/>
                    <a:pt x="7805" y="9717"/>
                    <a:pt x="7779" y="9777"/>
                  </a:cubicBezTo>
                  <a:cubicBezTo>
                    <a:pt x="7779" y="9803"/>
                    <a:pt x="7779" y="9829"/>
                    <a:pt x="7746" y="9855"/>
                  </a:cubicBezTo>
                  <a:lnTo>
                    <a:pt x="7746" y="9777"/>
                  </a:lnTo>
                  <a:lnTo>
                    <a:pt x="7746" y="9639"/>
                  </a:lnTo>
                  <a:cubicBezTo>
                    <a:pt x="7746" y="9580"/>
                    <a:pt x="7746" y="9527"/>
                    <a:pt x="7779" y="9501"/>
                  </a:cubicBezTo>
                  <a:cubicBezTo>
                    <a:pt x="7779" y="9448"/>
                    <a:pt x="7779" y="9389"/>
                    <a:pt x="7805" y="9336"/>
                  </a:cubicBezTo>
                  <a:cubicBezTo>
                    <a:pt x="7805" y="9310"/>
                    <a:pt x="7832" y="9251"/>
                    <a:pt x="7832" y="9225"/>
                  </a:cubicBezTo>
                  <a:cubicBezTo>
                    <a:pt x="7858" y="9198"/>
                    <a:pt x="7858" y="9172"/>
                    <a:pt x="7858" y="9146"/>
                  </a:cubicBezTo>
                  <a:close/>
                  <a:moveTo>
                    <a:pt x="8239" y="9251"/>
                  </a:moveTo>
                  <a:lnTo>
                    <a:pt x="8239" y="9336"/>
                  </a:lnTo>
                  <a:cubicBezTo>
                    <a:pt x="8272" y="9363"/>
                    <a:pt x="8272" y="9389"/>
                    <a:pt x="8272" y="9448"/>
                  </a:cubicBezTo>
                  <a:lnTo>
                    <a:pt x="8272" y="9553"/>
                  </a:lnTo>
                  <a:cubicBezTo>
                    <a:pt x="8272" y="9612"/>
                    <a:pt x="8272" y="9639"/>
                    <a:pt x="8239" y="9691"/>
                  </a:cubicBezTo>
                  <a:cubicBezTo>
                    <a:pt x="8239" y="9717"/>
                    <a:pt x="8239" y="9744"/>
                    <a:pt x="8213" y="9803"/>
                  </a:cubicBezTo>
                  <a:cubicBezTo>
                    <a:pt x="8213" y="9829"/>
                    <a:pt x="8213" y="9855"/>
                    <a:pt x="8186" y="9855"/>
                  </a:cubicBezTo>
                  <a:lnTo>
                    <a:pt x="8186" y="9777"/>
                  </a:lnTo>
                  <a:lnTo>
                    <a:pt x="8186" y="9665"/>
                  </a:lnTo>
                  <a:lnTo>
                    <a:pt x="8186" y="9553"/>
                  </a:lnTo>
                  <a:lnTo>
                    <a:pt x="8186" y="9448"/>
                  </a:lnTo>
                  <a:cubicBezTo>
                    <a:pt x="8213" y="9389"/>
                    <a:pt x="8213" y="9363"/>
                    <a:pt x="8213" y="9336"/>
                  </a:cubicBezTo>
                  <a:cubicBezTo>
                    <a:pt x="8239" y="9310"/>
                    <a:pt x="8239" y="9284"/>
                    <a:pt x="8239" y="9251"/>
                  </a:cubicBezTo>
                  <a:close/>
                  <a:moveTo>
                    <a:pt x="8403" y="9251"/>
                  </a:moveTo>
                  <a:cubicBezTo>
                    <a:pt x="8436" y="9284"/>
                    <a:pt x="8436" y="9310"/>
                    <a:pt x="8436" y="9336"/>
                  </a:cubicBezTo>
                  <a:cubicBezTo>
                    <a:pt x="8436" y="9363"/>
                    <a:pt x="8462" y="9389"/>
                    <a:pt x="8462" y="9415"/>
                  </a:cubicBezTo>
                  <a:cubicBezTo>
                    <a:pt x="8462" y="9474"/>
                    <a:pt x="8489" y="9501"/>
                    <a:pt x="8489" y="9553"/>
                  </a:cubicBezTo>
                  <a:lnTo>
                    <a:pt x="8489" y="9665"/>
                  </a:lnTo>
                  <a:cubicBezTo>
                    <a:pt x="8462" y="9691"/>
                    <a:pt x="8462" y="9744"/>
                    <a:pt x="8462" y="9777"/>
                  </a:cubicBezTo>
                  <a:lnTo>
                    <a:pt x="8462" y="9829"/>
                  </a:lnTo>
                  <a:lnTo>
                    <a:pt x="8462" y="9855"/>
                  </a:lnTo>
                  <a:lnTo>
                    <a:pt x="8436" y="9829"/>
                  </a:lnTo>
                  <a:lnTo>
                    <a:pt x="8436" y="9777"/>
                  </a:lnTo>
                  <a:cubicBezTo>
                    <a:pt x="8436" y="9744"/>
                    <a:pt x="8403" y="9691"/>
                    <a:pt x="8403" y="9665"/>
                  </a:cubicBezTo>
                  <a:cubicBezTo>
                    <a:pt x="8403" y="9639"/>
                    <a:pt x="8377" y="9580"/>
                    <a:pt x="8377" y="9553"/>
                  </a:cubicBezTo>
                  <a:lnTo>
                    <a:pt x="8377" y="9448"/>
                  </a:lnTo>
                  <a:cubicBezTo>
                    <a:pt x="8403" y="9389"/>
                    <a:pt x="8403" y="9363"/>
                    <a:pt x="8403" y="9336"/>
                  </a:cubicBezTo>
                  <a:lnTo>
                    <a:pt x="8403" y="9251"/>
                  </a:lnTo>
                  <a:close/>
                  <a:moveTo>
                    <a:pt x="8627" y="9284"/>
                  </a:moveTo>
                  <a:cubicBezTo>
                    <a:pt x="8653" y="9310"/>
                    <a:pt x="8653" y="9310"/>
                    <a:pt x="8653" y="9336"/>
                  </a:cubicBezTo>
                  <a:cubicBezTo>
                    <a:pt x="8679" y="9363"/>
                    <a:pt x="8679" y="9415"/>
                    <a:pt x="8679" y="9448"/>
                  </a:cubicBezTo>
                  <a:cubicBezTo>
                    <a:pt x="8706" y="9474"/>
                    <a:pt x="8706" y="9527"/>
                    <a:pt x="8706" y="9553"/>
                  </a:cubicBezTo>
                  <a:cubicBezTo>
                    <a:pt x="8706" y="9580"/>
                    <a:pt x="8706" y="9639"/>
                    <a:pt x="8679" y="9665"/>
                  </a:cubicBezTo>
                  <a:cubicBezTo>
                    <a:pt x="8679" y="9691"/>
                    <a:pt x="8679" y="9744"/>
                    <a:pt x="8653" y="9777"/>
                  </a:cubicBezTo>
                  <a:lnTo>
                    <a:pt x="8653" y="9829"/>
                  </a:lnTo>
                  <a:cubicBezTo>
                    <a:pt x="8627" y="9829"/>
                    <a:pt x="8627" y="9855"/>
                    <a:pt x="8627" y="9855"/>
                  </a:cubicBezTo>
                  <a:lnTo>
                    <a:pt x="8627" y="9829"/>
                  </a:lnTo>
                  <a:lnTo>
                    <a:pt x="8627" y="9744"/>
                  </a:lnTo>
                  <a:lnTo>
                    <a:pt x="8627" y="9665"/>
                  </a:lnTo>
                  <a:cubicBezTo>
                    <a:pt x="8627" y="9639"/>
                    <a:pt x="8627" y="9580"/>
                    <a:pt x="8600" y="9553"/>
                  </a:cubicBezTo>
                  <a:cubicBezTo>
                    <a:pt x="8627" y="9527"/>
                    <a:pt x="8627" y="9474"/>
                    <a:pt x="8627" y="9448"/>
                  </a:cubicBezTo>
                  <a:lnTo>
                    <a:pt x="8627" y="9336"/>
                  </a:lnTo>
                  <a:lnTo>
                    <a:pt x="8627" y="9284"/>
                  </a:lnTo>
                  <a:close/>
                  <a:moveTo>
                    <a:pt x="9474" y="9198"/>
                  </a:moveTo>
                  <a:cubicBezTo>
                    <a:pt x="9474" y="9198"/>
                    <a:pt x="9501" y="9225"/>
                    <a:pt x="9527" y="9251"/>
                  </a:cubicBezTo>
                  <a:cubicBezTo>
                    <a:pt x="9527" y="9284"/>
                    <a:pt x="9553" y="9336"/>
                    <a:pt x="9586" y="9363"/>
                  </a:cubicBezTo>
                  <a:cubicBezTo>
                    <a:pt x="9612" y="9415"/>
                    <a:pt x="9612" y="9448"/>
                    <a:pt x="9639" y="9501"/>
                  </a:cubicBezTo>
                  <a:lnTo>
                    <a:pt x="9639" y="9639"/>
                  </a:lnTo>
                  <a:cubicBezTo>
                    <a:pt x="9665" y="9691"/>
                    <a:pt x="9639" y="9717"/>
                    <a:pt x="9639" y="9744"/>
                  </a:cubicBezTo>
                  <a:lnTo>
                    <a:pt x="9639" y="9855"/>
                  </a:lnTo>
                  <a:cubicBezTo>
                    <a:pt x="9639" y="9829"/>
                    <a:pt x="9639" y="9803"/>
                    <a:pt x="9612" y="9777"/>
                  </a:cubicBezTo>
                  <a:cubicBezTo>
                    <a:pt x="9612" y="9717"/>
                    <a:pt x="9586" y="9691"/>
                    <a:pt x="9586" y="9639"/>
                  </a:cubicBezTo>
                  <a:cubicBezTo>
                    <a:pt x="9553" y="9612"/>
                    <a:pt x="9553" y="9553"/>
                    <a:pt x="9527" y="9527"/>
                  </a:cubicBezTo>
                  <a:cubicBezTo>
                    <a:pt x="9527" y="9474"/>
                    <a:pt x="9527" y="9415"/>
                    <a:pt x="9501" y="9389"/>
                  </a:cubicBezTo>
                  <a:lnTo>
                    <a:pt x="9501" y="9284"/>
                  </a:lnTo>
                  <a:cubicBezTo>
                    <a:pt x="9474" y="9225"/>
                    <a:pt x="9474" y="9198"/>
                    <a:pt x="9474" y="9198"/>
                  </a:cubicBezTo>
                  <a:close/>
                  <a:moveTo>
                    <a:pt x="8075" y="9172"/>
                  </a:moveTo>
                  <a:lnTo>
                    <a:pt x="8075" y="9198"/>
                  </a:lnTo>
                  <a:cubicBezTo>
                    <a:pt x="8048" y="9225"/>
                    <a:pt x="8048" y="9251"/>
                    <a:pt x="8048" y="9284"/>
                  </a:cubicBezTo>
                  <a:lnTo>
                    <a:pt x="8048" y="9415"/>
                  </a:lnTo>
                  <a:cubicBezTo>
                    <a:pt x="8048" y="9474"/>
                    <a:pt x="8048" y="9527"/>
                    <a:pt x="8022" y="9553"/>
                  </a:cubicBezTo>
                  <a:cubicBezTo>
                    <a:pt x="8022" y="9612"/>
                    <a:pt x="7996" y="9665"/>
                    <a:pt x="7996" y="9717"/>
                  </a:cubicBezTo>
                  <a:cubicBezTo>
                    <a:pt x="7996" y="9744"/>
                    <a:pt x="7970" y="9803"/>
                    <a:pt x="7970" y="9829"/>
                  </a:cubicBezTo>
                  <a:cubicBezTo>
                    <a:pt x="7943" y="9882"/>
                    <a:pt x="7943" y="9908"/>
                    <a:pt x="7943" y="9941"/>
                  </a:cubicBezTo>
                  <a:lnTo>
                    <a:pt x="7943" y="9829"/>
                  </a:lnTo>
                  <a:cubicBezTo>
                    <a:pt x="7943" y="9803"/>
                    <a:pt x="7910" y="9744"/>
                    <a:pt x="7910" y="9691"/>
                  </a:cubicBezTo>
                  <a:cubicBezTo>
                    <a:pt x="7910" y="9639"/>
                    <a:pt x="7943" y="9612"/>
                    <a:pt x="7943" y="9553"/>
                  </a:cubicBezTo>
                  <a:cubicBezTo>
                    <a:pt x="7943" y="9501"/>
                    <a:pt x="7970" y="9448"/>
                    <a:pt x="7970" y="9389"/>
                  </a:cubicBezTo>
                  <a:cubicBezTo>
                    <a:pt x="7996" y="9363"/>
                    <a:pt x="8022" y="9310"/>
                    <a:pt x="8022" y="9284"/>
                  </a:cubicBezTo>
                  <a:cubicBezTo>
                    <a:pt x="8048" y="9251"/>
                    <a:pt x="8048" y="9225"/>
                    <a:pt x="8048" y="9198"/>
                  </a:cubicBezTo>
                  <a:lnTo>
                    <a:pt x="8075" y="9172"/>
                  </a:lnTo>
                  <a:close/>
                  <a:moveTo>
                    <a:pt x="10105" y="9251"/>
                  </a:moveTo>
                  <a:cubicBezTo>
                    <a:pt x="10131" y="9284"/>
                    <a:pt x="10131" y="9310"/>
                    <a:pt x="10158" y="9336"/>
                  </a:cubicBezTo>
                  <a:cubicBezTo>
                    <a:pt x="10158" y="9389"/>
                    <a:pt x="10184" y="9415"/>
                    <a:pt x="10210" y="9474"/>
                  </a:cubicBezTo>
                  <a:cubicBezTo>
                    <a:pt x="10210" y="9527"/>
                    <a:pt x="10243" y="9580"/>
                    <a:pt x="10243" y="9612"/>
                  </a:cubicBezTo>
                  <a:lnTo>
                    <a:pt x="10243" y="9777"/>
                  </a:lnTo>
                  <a:cubicBezTo>
                    <a:pt x="10210" y="9829"/>
                    <a:pt x="10210" y="9855"/>
                    <a:pt x="10210" y="9908"/>
                  </a:cubicBezTo>
                  <a:cubicBezTo>
                    <a:pt x="10210" y="9941"/>
                    <a:pt x="10184" y="9967"/>
                    <a:pt x="10184" y="9993"/>
                  </a:cubicBezTo>
                  <a:lnTo>
                    <a:pt x="10184" y="9908"/>
                  </a:lnTo>
                  <a:cubicBezTo>
                    <a:pt x="10158" y="9855"/>
                    <a:pt x="10158" y="9829"/>
                    <a:pt x="10158" y="9777"/>
                  </a:cubicBezTo>
                  <a:cubicBezTo>
                    <a:pt x="10158" y="9717"/>
                    <a:pt x="10131" y="9691"/>
                    <a:pt x="10131" y="9639"/>
                  </a:cubicBezTo>
                  <a:lnTo>
                    <a:pt x="10131" y="9474"/>
                  </a:lnTo>
                  <a:lnTo>
                    <a:pt x="10131" y="9363"/>
                  </a:lnTo>
                  <a:cubicBezTo>
                    <a:pt x="10131" y="9310"/>
                    <a:pt x="10105" y="9284"/>
                    <a:pt x="10105" y="9251"/>
                  </a:cubicBezTo>
                  <a:close/>
                  <a:moveTo>
                    <a:pt x="17800" y="6872"/>
                  </a:moveTo>
                  <a:cubicBezTo>
                    <a:pt x="17800" y="6872"/>
                    <a:pt x="17853" y="6925"/>
                    <a:pt x="17905" y="6984"/>
                  </a:cubicBezTo>
                  <a:cubicBezTo>
                    <a:pt x="17932" y="7036"/>
                    <a:pt x="17964" y="7089"/>
                    <a:pt x="17991" y="7148"/>
                  </a:cubicBezTo>
                  <a:cubicBezTo>
                    <a:pt x="18017" y="7174"/>
                    <a:pt x="18043" y="7201"/>
                    <a:pt x="18043" y="7227"/>
                  </a:cubicBezTo>
                  <a:lnTo>
                    <a:pt x="18129" y="7312"/>
                  </a:lnTo>
                  <a:cubicBezTo>
                    <a:pt x="18208" y="7477"/>
                    <a:pt x="18293" y="7641"/>
                    <a:pt x="18372" y="7832"/>
                  </a:cubicBezTo>
                  <a:cubicBezTo>
                    <a:pt x="18457" y="7996"/>
                    <a:pt x="18536" y="8213"/>
                    <a:pt x="18589" y="8430"/>
                  </a:cubicBezTo>
                  <a:cubicBezTo>
                    <a:pt x="18648" y="8627"/>
                    <a:pt x="18700" y="8844"/>
                    <a:pt x="18727" y="9060"/>
                  </a:cubicBezTo>
                  <a:cubicBezTo>
                    <a:pt x="18753" y="9251"/>
                    <a:pt x="18786" y="9448"/>
                    <a:pt x="18786" y="9612"/>
                  </a:cubicBezTo>
                  <a:lnTo>
                    <a:pt x="18786" y="9717"/>
                  </a:lnTo>
                  <a:lnTo>
                    <a:pt x="18786" y="9829"/>
                  </a:lnTo>
                  <a:cubicBezTo>
                    <a:pt x="18786" y="9908"/>
                    <a:pt x="18786" y="9967"/>
                    <a:pt x="18753" y="9993"/>
                  </a:cubicBezTo>
                  <a:cubicBezTo>
                    <a:pt x="18753" y="9967"/>
                    <a:pt x="18753" y="9908"/>
                    <a:pt x="18727" y="9829"/>
                  </a:cubicBezTo>
                  <a:lnTo>
                    <a:pt x="18727" y="9717"/>
                  </a:lnTo>
                  <a:lnTo>
                    <a:pt x="18727" y="9612"/>
                  </a:lnTo>
                  <a:cubicBezTo>
                    <a:pt x="18700" y="9448"/>
                    <a:pt x="18674" y="9251"/>
                    <a:pt x="18648" y="9060"/>
                  </a:cubicBezTo>
                  <a:cubicBezTo>
                    <a:pt x="18622" y="8870"/>
                    <a:pt x="18562" y="8653"/>
                    <a:pt x="18510" y="8462"/>
                  </a:cubicBezTo>
                  <a:cubicBezTo>
                    <a:pt x="18457" y="8239"/>
                    <a:pt x="18372" y="8048"/>
                    <a:pt x="18293" y="7858"/>
                  </a:cubicBezTo>
                  <a:cubicBezTo>
                    <a:pt x="18208" y="7667"/>
                    <a:pt x="18155" y="7503"/>
                    <a:pt x="18070" y="7339"/>
                  </a:cubicBezTo>
                  <a:cubicBezTo>
                    <a:pt x="18043" y="7312"/>
                    <a:pt x="18043" y="7280"/>
                    <a:pt x="18017" y="7253"/>
                  </a:cubicBezTo>
                  <a:cubicBezTo>
                    <a:pt x="17991" y="7201"/>
                    <a:pt x="17991" y="7174"/>
                    <a:pt x="17964" y="7148"/>
                  </a:cubicBezTo>
                  <a:cubicBezTo>
                    <a:pt x="17932" y="7089"/>
                    <a:pt x="17905" y="7036"/>
                    <a:pt x="17879" y="7010"/>
                  </a:cubicBezTo>
                  <a:cubicBezTo>
                    <a:pt x="17826" y="6925"/>
                    <a:pt x="17800" y="6872"/>
                    <a:pt x="17800" y="6872"/>
                  </a:cubicBezTo>
                  <a:close/>
                  <a:moveTo>
                    <a:pt x="2410" y="8265"/>
                  </a:moveTo>
                  <a:lnTo>
                    <a:pt x="2410" y="8265"/>
                  </a:lnTo>
                  <a:cubicBezTo>
                    <a:pt x="2522" y="8489"/>
                    <a:pt x="2627" y="8679"/>
                    <a:pt x="2765" y="8870"/>
                  </a:cubicBezTo>
                  <a:cubicBezTo>
                    <a:pt x="2877" y="9034"/>
                    <a:pt x="3015" y="9225"/>
                    <a:pt x="3179" y="9389"/>
                  </a:cubicBezTo>
                  <a:cubicBezTo>
                    <a:pt x="3343" y="9553"/>
                    <a:pt x="3508" y="9691"/>
                    <a:pt x="3698" y="9829"/>
                  </a:cubicBezTo>
                  <a:cubicBezTo>
                    <a:pt x="3889" y="9941"/>
                    <a:pt x="4079" y="10046"/>
                    <a:pt x="4296" y="10105"/>
                  </a:cubicBezTo>
                  <a:cubicBezTo>
                    <a:pt x="4462" y="10158"/>
                    <a:pt x="4636" y="10185"/>
                    <a:pt x="4811" y="10185"/>
                  </a:cubicBezTo>
                  <a:cubicBezTo>
                    <a:pt x="5074" y="10185"/>
                    <a:pt x="5340" y="10124"/>
                    <a:pt x="5584" y="9993"/>
                  </a:cubicBezTo>
                  <a:cubicBezTo>
                    <a:pt x="5998" y="9803"/>
                    <a:pt x="6327" y="9474"/>
                    <a:pt x="6544" y="9087"/>
                  </a:cubicBezTo>
                  <a:lnTo>
                    <a:pt x="6544" y="9087"/>
                  </a:lnTo>
                  <a:cubicBezTo>
                    <a:pt x="6465" y="9284"/>
                    <a:pt x="6327" y="9474"/>
                    <a:pt x="6162" y="9665"/>
                  </a:cubicBezTo>
                  <a:cubicBezTo>
                    <a:pt x="6024" y="9829"/>
                    <a:pt x="5834" y="9967"/>
                    <a:pt x="5610" y="10072"/>
                  </a:cubicBezTo>
                  <a:cubicBezTo>
                    <a:pt x="5420" y="10184"/>
                    <a:pt x="5177" y="10237"/>
                    <a:pt x="4953" y="10269"/>
                  </a:cubicBezTo>
                  <a:cubicBezTo>
                    <a:pt x="4900" y="10276"/>
                    <a:pt x="4845" y="10279"/>
                    <a:pt x="4789" y="10279"/>
                  </a:cubicBezTo>
                  <a:cubicBezTo>
                    <a:pt x="4618" y="10279"/>
                    <a:pt x="4438" y="10248"/>
                    <a:pt x="4270" y="10184"/>
                  </a:cubicBezTo>
                  <a:cubicBezTo>
                    <a:pt x="3803" y="10046"/>
                    <a:pt x="3422" y="9777"/>
                    <a:pt x="3120" y="9448"/>
                  </a:cubicBezTo>
                  <a:cubicBezTo>
                    <a:pt x="2956" y="9251"/>
                    <a:pt x="2851" y="9087"/>
                    <a:pt x="2713" y="8870"/>
                  </a:cubicBezTo>
                  <a:lnTo>
                    <a:pt x="2627" y="8732"/>
                  </a:lnTo>
                  <a:cubicBezTo>
                    <a:pt x="2601" y="8679"/>
                    <a:pt x="2575" y="8627"/>
                    <a:pt x="2548" y="8594"/>
                  </a:cubicBezTo>
                  <a:cubicBezTo>
                    <a:pt x="2489" y="8489"/>
                    <a:pt x="2437" y="8377"/>
                    <a:pt x="2410" y="8265"/>
                  </a:cubicBezTo>
                  <a:close/>
                  <a:moveTo>
                    <a:pt x="18346" y="7365"/>
                  </a:moveTo>
                  <a:cubicBezTo>
                    <a:pt x="18346" y="7366"/>
                    <a:pt x="18372" y="7418"/>
                    <a:pt x="18424" y="7477"/>
                  </a:cubicBezTo>
                  <a:cubicBezTo>
                    <a:pt x="18457" y="7556"/>
                    <a:pt x="18536" y="7667"/>
                    <a:pt x="18589" y="7805"/>
                  </a:cubicBezTo>
                  <a:cubicBezTo>
                    <a:pt x="18648" y="7937"/>
                    <a:pt x="18727" y="8075"/>
                    <a:pt x="18812" y="8265"/>
                  </a:cubicBezTo>
                  <a:cubicBezTo>
                    <a:pt x="18891" y="8430"/>
                    <a:pt x="18950" y="8627"/>
                    <a:pt x="19029" y="8791"/>
                  </a:cubicBezTo>
                  <a:cubicBezTo>
                    <a:pt x="19082" y="8982"/>
                    <a:pt x="19141" y="9172"/>
                    <a:pt x="19167" y="9363"/>
                  </a:cubicBezTo>
                  <a:cubicBezTo>
                    <a:pt x="19193" y="9553"/>
                    <a:pt x="19219" y="9717"/>
                    <a:pt x="19219" y="9882"/>
                  </a:cubicBezTo>
                  <a:lnTo>
                    <a:pt x="19219" y="9993"/>
                  </a:lnTo>
                  <a:lnTo>
                    <a:pt x="19219" y="10072"/>
                  </a:lnTo>
                  <a:lnTo>
                    <a:pt x="19219" y="10237"/>
                  </a:lnTo>
                  <a:cubicBezTo>
                    <a:pt x="19219" y="10322"/>
                    <a:pt x="19193" y="10375"/>
                    <a:pt x="19193" y="10375"/>
                  </a:cubicBezTo>
                  <a:lnTo>
                    <a:pt x="19193" y="10237"/>
                  </a:lnTo>
                  <a:lnTo>
                    <a:pt x="19193" y="10072"/>
                  </a:lnTo>
                  <a:lnTo>
                    <a:pt x="19193" y="9993"/>
                  </a:lnTo>
                  <a:cubicBezTo>
                    <a:pt x="19193" y="9941"/>
                    <a:pt x="19193" y="9908"/>
                    <a:pt x="19167" y="9882"/>
                  </a:cubicBezTo>
                  <a:cubicBezTo>
                    <a:pt x="19167" y="9717"/>
                    <a:pt x="19141" y="9553"/>
                    <a:pt x="19082" y="9389"/>
                  </a:cubicBezTo>
                  <a:cubicBezTo>
                    <a:pt x="19055" y="9198"/>
                    <a:pt x="19003" y="9008"/>
                    <a:pt x="18917" y="8844"/>
                  </a:cubicBezTo>
                  <a:cubicBezTo>
                    <a:pt x="18865" y="8653"/>
                    <a:pt x="18812" y="8462"/>
                    <a:pt x="18727" y="8298"/>
                  </a:cubicBezTo>
                  <a:cubicBezTo>
                    <a:pt x="18674" y="8134"/>
                    <a:pt x="18589" y="7970"/>
                    <a:pt x="18536" y="7832"/>
                  </a:cubicBezTo>
                  <a:cubicBezTo>
                    <a:pt x="18484" y="7694"/>
                    <a:pt x="18424" y="7556"/>
                    <a:pt x="18398" y="7503"/>
                  </a:cubicBezTo>
                  <a:cubicBezTo>
                    <a:pt x="18372" y="7418"/>
                    <a:pt x="18346" y="7366"/>
                    <a:pt x="18346" y="7365"/>
                  </a:cubicBezTo>
                  <a:close/>
                  <a:moveTo>
                    <a:pt x="18762" y="7867"/>
                  </a:moveTo>
                  <a:lnTo>
                    <a:pt x="18838" y="7937"/>
                  </a:lnTo>
                  <a:cubicBezTo>
                    <a:pt x="18838" y="7970"/>
                    <a:pt x="18865" y="7996"/>
                    <a:pt x="18891" y="8048"/>
                  </a:cubicBezTo>
                  <a:cubicBezTo>
                    <a:pt x="18917" y="8101"/>
                    <a:pt x="18976" y="8134"/>
                    <a:pt x="19003" y="8186"/>
                  </a:cubicBezTo>
                  <a:cubicBezTo>
                    <a:pt x="19055" y="8298"/>
                    <a:pt x="19141" y="8430"/>
                    <a:pt x="19193" y="8568"/>
                  </a:cubicBezTo>
                  <a:cubicBezTo>
                    <a:pt x="19279" y="8732"/>
                    <a:pt x="19331" y="8896"/>
                    <a:pt x="19384" y="9034"/>
                  </a:cubicBezTo>
                  <a:cubicBezTo>
                    <a:pt x="19443" y="9198"/>
                    <a:pt x="19469" y="9389"/>
                    <a:pt x="19495" y="9527"/>
                  </a:cubicBezTo>
                  <a:cubicBezTo>
                    <a:pt x="19522" y="9691"/>
                    <a:pt x="19522" y="9829"/>
                    <a:pt x="19548" y="9967"/>
                  </a:cubicBezTo>
                  <a:lnTo>
                    <a:pt x="19548" y="10131"/>
                  </a:lnTo>
                  <a:lnTo>
                    <a:pt x="19548" y="10269"/>
                  </a:lnTo>
                  <a:cubicBezTo>
                    <a:pt x="19522" y="10348"/>
                    <a:pt x="19522" y="10401"/>
                    <a:pt x="19522" y="10401"/>
                  </a:cubicBezTo>
                  <a:lnTo>
                    <a:pt x="19522" y="10269"/>
                  </a:lnTo>
                  <a:cubicBezTo>
                    <a:pt x="19522" y="10237"/>
                    <a:pt x="19522" y="10184"/>
                    <a:pt x="19495" y="10158"/>
                  </a:cubicBezTo>
                  <a:lnTo>
                    <a:pt x="19495" y="9967"/>
                  </a:lnTo>
                  <a:cubicBezTo>
                    <a:pt x="19469" y="9855"/>
                    <a:pt x="19443" y="9691"/>
                    <a:pt x="19410" y="9553"/>
                  </a:cubicBezTo>
                  <a:cubicBezTo>
                    <a:pt x="19384" y="9389"/>
                    <a:pt x="19331" y="9225"/>
                    <a:pt x="19305" y="9060"/>
                  </a:cubicBezTo>
                  <a:cubicBezTo>
                    <a:pt x="19246" y="8922"/>
                    <a:pt x="19193" y="8758"/>
                    <a:pt x="19141" y="8627"/>
                  </a:cubicBezTo>
                  <a:cubicBezTo>
                    <a:pt x="19055" y="8462"/>
                    <a:pt x="19003" y="8324"/>
                    <a:pt x="18950" y="8213"/>
                  </a:cubicBezTo>
                  <a:cubicBezTo>
                    <a:pt x="18917" y="8160"/>
                    <a:pt x="18891" y="8101"/>
                    <a:pt x="18865" y="8075"/>
                  </a:cubicBezTo>
                  <a:cubicBezTo>
                    <a:pt x="18838" y="8022"/>
                    <a:pt x="18838" y="7996"/>
                    <a:pt x="18812" y="7937"/>
                  </a:cubicBezTo>
                  <a:cubicBezTo>
                    <a:pt x="18795" y="7902"/>
                    <a:pt x="18774" y="7878"/>
                    <a:pt x="18762" y="7867"/>
                  </a:cubicBezTo>
                  <a:close/>
                  <a:moveTo>
                    <a:pt x="15198" y="5558"/>
                  </a:moveTo>
                  <a:cubicBezTo>
                    <a:pt x="15198" y="5558"/>
                    <a:pt x="15198" y="5584"/>
                    <a:pt x="15224" y="5610"/>
                  </a:cubicBezTo>
                  <a:cubicBezTo>
                    <a:pt x="15224" y="5637"/>
                    <a:pt x="15250" y="5696"/>
                    <a:pt x="15277" y="5748"/>
                  </a:cubicBezTo>
                  <a:cubicBezTo>
                    <a:pt x="15336" y="5860"/>
                    <a:pt x="15415" y="6051"/>
                    <a:pt x="15467" y="6268"/>
                  </a:cubicBezTo>
                  <a:cubicBezTo>
                    <a:pt x="15553" y="6491"/>
                    <a:pt x="15605" y="6760"/>
                    <a:pt x="15664" y="7063"/>
                  </a:cubicBezTo>
                  <a:cubicBezTo>
                    <a:pt x="15691" y="7339"/>
                    <a:pt x="15717" y="7667"/>
                    <a:pt x="15717" y="7970"/>
                  </a:cubicBezTo>
                  <a:cubicBezTo>
                    <a:pt x="15717" y="8265"/>
                    <a:pt x="15717" y="8594"/>
                    <a:pt x="15691" y="8870"/>
                  </a:cubicBezTo>
                  <a:cubicBezTo>
                    <a:pt x="15691" y="9172"/>
                    <a:pt x="15664" y="9448"/>
                    <a:pt x="15664" y="9665"/>
                  </a:cubicBezTo>
                  <a:cubicBezTo>
                    <a:pt x="15632" y="9908"/>
                    <a:pt x="15632" y="10105"/>
                    <a:pt x="15632" y="10237"/>
                  </a:cubicBezTo>
                  <a:lnTo>
                    <a:pt x="15632" y="10434"/>
                  </a:lnTo>
                  <a:cubicBezTo>
                    <a:pt x="15632" y="10434"/>
                    <a:pt x="15605" y="10375"/>
                    <a:pt x="15605" y="10237"/>
                  </a:cubicBezTo>
                  <a:lnTo>
                    <a:pt x="15605" y="9665"/>
                  </a:lnTo>
                  <a:lnTo>
                    <a:pt x="15605" y="8870"/>
                  </a:lnTo>
                  <a:cubicBezTo>
                    <a:pt x="15632" y="8594"/>
                    <a:pt x="15632" y="8265"/>
                    <a:pt x="15632" y="7970"/>
                  </a:cubicBezTo>
                  <a:cubicBezTo>
                    <a:pt x="15605" y="7667"/>
                    <a:pt x="15605" y="7339"/>
                    <a:pt x="15579" y="7063"/>
                  </a:cubicBezTo>
                  <a:cubicBezTo>
                    <a:pt x="15526" y="6787"/>
                    <a:pt x="15500" y="6517"/>
                    <a:pt x="15441" y="6294"/>
                  </a:cubicBezTo>
                  <a:cubicBezTo>
                    <a:pt x="15362" y="6051"/>
                    <a:pt x="15303" y="5886"/>
                    <a:pt x="15250" y="5748"/>
                  </a:cubicBezTo>
                  <a:cubicBezTo>
                    <a:pt x="15250" y="5696"/>
                    <a:pt x="15224" y="5637"/>
                    <a:pt x="15198" y="5610"/>
                  </a:cubicBezTo>
                  <a:lnTo>
                    <a:pt x="15198" y="5558"/>
                  </a:lnTo>
                  <a:close/>
                  <a:moveTo>
                    <a:pt x="9994" y="10184"/>
                  </a:moveTo>
                  <a:lnTo>
                    <a:pt x="9994" y="10210"/>
                  </a:lnTo>
                  <a:cubicBezTo>
                    <a:pt x="10020" y="10237"/>
                    <a:pt x="10020" y="10237"/>
                    <a:pt x="10046" y="10269"/>
                  </a:cubicBezTo>
                  <a:cubicBezTo>
                    <a:pt x="10046" y="10296"/>
                    <a:pt x="10046" y="10322"/>
                    <a:pt x="10079" y="10322"/>
                  </a:cubicBezTo>
                  <a:lnTo>
                    <a:pt x="10079" y="10401"/>
                  </a:lnTo>
                  <a:lnTo>
                    <a:pt x="10079" y="10460"/>
                  </a:lnTo>
                  <a:lnTo>
                    <a:pt x="10046" y="10486"/>
                  </a:lnTo>
                  <a:lnTo>
                    <a:pt x="10020" y="10486"/>
                  </a:lnTo>
                  <a:cubicBezTo>
                    <a:pt x="10020" y="10460"/>
                    <a:pt x="10020" y="10434"/>
                    <a:pt x="9994" y="10434"/>
                  </a:cubicBezTo>
                  <a:cubicBezTo>
                    <a:pt x="9994" y="10401"/>
                    <a:pt x="9967" y="10375"/>
                    <a:pt x="9967" y="10348"/>
                  </a:cubicBezTo>
                  <a:lnTo>
                    <a:pt x="9967" y="10296"/>
                  </a:lnTo>
                  <a:lnTo>
                    <a:pt x="9967" y="10210"/>
                  </a:lnTo>
                  <a:lnTo>
                    <a:pt x="9994" y="10184"/>
                  </a:lnTo>
                  <a:close/>
                  <a:moveTo>
                    <a:pt x="10046" y="10486"/>
                  </a:moveTo>
                  <a:lnTo>
                    <a:pt x="10079" y="10513"/>
                  </a:lnTo>
                  <a:cubicBezTo>
                    <a:pt x="10046" y="10513"/>
                    <a:pt x="10046" y="10513"/>
                    <a:pt x="10046" y="10486"/>
                  </a:cubicBezTo>
                  <a:close/>
                  <a:moveTo>
                    <a:pt x="10789" y="1070"/>
                  </a:moveTo>
                  <a:lnTo>
                    <a:pt x="10789" y="1070"/>
                  </a:lnTo>
                  <a:cubicBezTo>
                    <a:pt x="11065" y="1149"/>
                    <a:pt x="11334" y="1287"/>
                    <a:pt x="11610" y="1451"/>
                  </a:cubicBezTo>
                  <a:cubicBezTo>
                    <a:pt x="11853" y="1615"/>
                    <a:pt x="12103" y="1779"/>
                    <a:pt x="12346" y="1970"/>
                  </a:cubicBezTo>
                  <a:cubicBezTo>
                    <a:pt x="12405" y="2023"/>
                    <a:pt x="12458" y="2082"/>
                    <a:pt x="12510" y="2134"/>
                  </a:cubicBezTo>
                  <a:cubicBezTo>
                    <a:pt x="12569" y="2187"/>
                    <a:pt x="12622" y="2246"/>
                    <a:pt x="12675" y="2299"/>
                  </a:cubicBezTo>
                  <a:lnTo>
                    <a:pt x="12839" y="2437"/>
                  </a:lnTo>
                  <a:cubicBezTo>
                    <a:pt x="12898" y="2515"/>
                    <a:pt x="12924" y="2575"/>
                    <a:pt x="12977" y="2627"/>
                  </a:cubicBezTo>
                  <a:cubicBezTo>
                    <a:pt x="13089" y="2739"/>
                    <a:pt x="13167" y="2844"/>
                    <a:pt x="13279" y="2982"/>
                  </a:cubicBezTo>
                  <a:cubicBezTo>
                    <a:pt x="13305" y="3008"/>
                    <a:pt x="13305" y="3041"/>
                    <a:pt x="13332" y="3067"/>
                  </a:cubicBezTo>
                  <a:lnTo>
                    <a:pt x="13417" y="3146"/>
                  </a:lnTo>
                  <a:lnTo>
                    <a:pt x="13529" y="3337"/>
                  </a:lnTo>
                  <a:cubicBezTo>
                    <a:pt x="13693" y="3560"/>
                    <a:pt x="13857" y="3751"/>
                    <a:pt x="13989" y="3968"/>
                  </a:cubicBezTo>
                  <a:cubicBezTo>
                    <a:pt x="14127" y="4217"/>
                    <a:pt x="14239" y="4434"/>
                    <a:pt x="14350" y="4684"/>
                  </a:cubicBezTo>
                  <a:cubicBezTo>
                    <a:pt x="14377" y="4737"/>
                    <a:pt x="14403" y="4789"/>
                    <a:pt x="14429" y="4848"/>
                  </a:cubicBezTo>
                  <a:lnTo>
                    <a:pt x="14455" y="4953"/>
                  </a:lnTo>
                  <a:lnTo>
                    <a:pt x="14515" y="5039"/>
                  </a:lnTo>
                  <a:lnTo>
                    <a:pt x="14567" y="5229"/>
                  </a:lnTo>
                  <a:lnTo>
                    <a:pt x="14646" y="5394"/>
                  </a:lnTo>
                  <a:cubicBezTo>
                    <a:pt x="14679" y="5532"/>
                    <a:pt x="14731" y="5637"/>
                    <a:pt x="14758" y="5775"/>
                  </a:cubicBezTo>
                  <a:cubicBezTo>
                    <a:pt x="14784" y="5886"/>
                    <a:pt x="14843" y="6024"/>
                    <a:pt x="14869" y="6162"/>
                  </a:cubicBezTo>
                  <a:cubicBezTo>
                    <a:pt x="14896" y="6241"/>
                    <a:pt x="14922" y="6327"/>
                    <a:pt x="14948" y="6432"/>
                  </a:cubicBezTo>
                  <a:cubicBezTo>
                    <a:pt x="14974" y="6517"/>
                    <a:pt x="14974" y="6622"/>
                    <a:pt x="15007" y="6708"/>
                  </a:cubicBezTo>
                  <a:cubicBezTo>
                    <a:pt x="15034" y="6898"/>
                    <a:pt x="15060" y="7089"/>
                    <a:pt x="15060" y="7280"/>
                  </a:cubicBezTo>
                  <a:cubicBezTo>
                    <a:pt x="15086" y="7667"/>
                    <a:pt x="15060" y="8075"/>
                    <a:pt x="15007" y="8430"/>
                  </a:cubicBezTo>
                  <a:cubicBezTo>
                    <a:pt x="14974" y="8627"/>
                    <a:pt x="14922" y="8817"/>
                    <a:pt x="14869" y="9008"/>
                  </a:cubicBezTo>
                  <a:cubicBezTo>
                    <a:pt x="14810" y="9198"/>
                    <a:pt x="14758" y="9389"/>
                    <a:pt x="14679" y="9553"/>
                  </a:cubicBezTo>
                  <a:cubicBezTo>
                    <a:pt x="14620" y="9639"/>
                    <a:pt x="14593" y="9717"/>
                    <a:pt x="14541" y="9829"/>
                  </a:cubicBezTo>
                  <a:cubicBezTo>
                    <a:pt x="14515" y="9908"/>
                    <a:pt x="14455" y="9993"/>
                    <a:pt x="14403" y="10072"/>
                  </a:cubicBezTo>
                  <a:cubicBezTo>
                    <a:pt x="14317" y="10237"/>
                    <a:pt x="14212" y="10401"/>
                    <a:pt x="14074" y="10539"/>
                  </a:cubicBezTo>
                  <a:cubicBezTo>
                    <a:pt x="14186" y="10375"/>
                    <a:pt x="14291" y="10237"/>
                    <a:pt x="14403" y="10046"/>
                  </a:cubicBezTo>
                  <a:cubicBezTo>
                    <a:pt x="14429" y="9967"/>
                    <a:pt x="14482" y="9882"/>
                    <a:pt x="14515" y="9803"/>
                  </a:cubicBezTo>
                  <a:cubicBezTo>
                    <a:pt x="14567" y="9717"/>
                    <a:pt x="14593" y="9639"/>
                    <a:pt x="14646" y="9527"/>
                  </a:cubicBezTo>
                  <a:cubicBezTo>
                    <a:pt x="14705" y="9363"/>
                    <a:pt x="14758" y="9172"/>
                    <a:pt x="14810" y="9008"/>
                  </a:cubicBezTo>
                  <a:cubicBezTo>
                    <a:pt x="14869" y="8817"/>
                    <a:pt x="14896" y="8627"/>
                    <a:pt x="14922" y="8430"/>
                  </a:cubicBezTo>
                  <a:cubicBezTo>
                    <a:pt x="15007" y="8048"/>
                    <a:pt x="15007" y="7667"/>
                    <a:pt x="14974" y="7280"/>
                  </a:cubicBezTo>
                  <a:cubicBezTo>
                    <a:pt x="14974" y="7089"/>
                    <a:pt x="14948" y="6925"/>
                    <a:pt x="14922" y="6734"/>
                  </a:cubicBezTo>
                  <a:cubicBezTo>
                    <a:pt x="14896" y="6622"/>
                    <a:pt x="14869" y="6544"/>
                    <a:pt x="14869" y="6432"/>
                  </a:cubicBezTo>
                  <a:cubicBezTo>
                    <a:pt x="14843" y="6353"/>
                    <a:pt x="14810" y="6268"/>
                    <a:pt x="14784" y="6189"/>
                  </a:cubicBezTo>
                  <a:lnTo>
                    <a:pt x="14784" y="6162"/>
                  </a:lnTo>
                  <a:cubicBezTo>
                    <a:pt x="14731" y="6051"/>
                    <a:pt x="14705" y="5913"/>
                    <a:pt x="14679" y="5801"/>
                  </a:cubicBezTo>
                  <a:cubicBezTo>
                    <a:pt x="14620" y="5670"/>
                    <a:pt x="14593" y="5558"/>
                    <a:pt x="14541" y="5420"/>
                  </a:cubicBezTo>
                  <a:lnTo>
                    <a:pt x="14482" y="5256"/>
                  </a:lnTo>
                  <a:lnTo>
                    <a:pt x="14429" y="5065"/>
                  </a:lnTo>
                  <a:lnTo>
                    <a:pt x="14377" y="4980"/>
                  </a:lnTo>
                  <a:lnTo>
                    <a:pt x="14350" y="4901"/>
                  </a:lnTo>
                  <a:cubicBezTo>
                    <a:pt x="14317" y="4815"/>
                    <a:pt x="14291" y="4763"/>
                    <a:pt x="14265" y="4710"/>
                  </a:cubicBezTo>
                  <a:cubicBezTo>
                    <a:pt x="14153" y="4487"/>
                    <a:pt x="14048" y="4244"/>
                    <a:pt x="13910" y="4027"/>
                  </a:cubicBezTo>
                  <a:cubicBezTo>
                    <a:pt x="13772" y="3803"/>
                    <a:pt x="13634" y="3587"/>
                    <a:pt x="13470" y="3396"/>
                  </a:cubicBezTo>
                  <a:lnTo>
                    <a:pt x="13332" y="3205"/>
                  </a:lnTo>
                  <a:cubicBezTo>
                    <a:pt x="13305" y="3146"/>
                    <a:pt x="13253" y="3067"/>
                    <a:pt x="13200" y="3008"/>
                  </a:cubicBezTo>
                  <a:cubicBezTo>
                    <a:pt x="13115" y="2903"/>
                    <a:pt x="13036" y="2765"/>
                    <a:pt x="12924" y="2653"/>
                  </a:cubicBezTo>
                  <a:cubicBezTo>
                    <a:pt x="12872" y="2601"/>
                    <a:pt x="12839" y="2548"/>
                    <a:pt x="12786" y="2489"/>
                  </a:cubicBezTo>
                  <a:lnTo>
                    <a:pt x="12622" y="2325"/>
                  </a:lnTo>
                  <a:cubicBezTo>
                    <a:pt x="12569" y="2272"/>
                    <a:pt x="12510" y="2220"/>
                    <a:pt x="12458" y="2161"/>
                  </a:cubicBezTo>
                  <a:cubicBezTo>
                    <a:pt x="12405" y="2134"/>
                    <a:pt x="12346" y="2082"/>
                    <a:pt x="12293" y="2023"/>
                  </a:cubicBezTo>
                  <a:lnTo>
                    <a:pt x="12129" y="1858"/>
                  </a:lnTo>
                  <a:cubicBezTo>
                    <a:pt x="12077" y="1832"/>
                    <a:pt x="12017" y="1779"/>
                    <a:pt x="11939" y="1727"/>
                  </a:cubicBezTo>
                  <a:cubicBezTo>
                    <a:pt x="11886" y="1694"/>
                    <a:pt x="11827" y="1641"/>
                    <a:pt x="11774" y="1589"/>
                  </a:cubicBezTo>
                  <a:cubicBezTo>
                    <a:pt x="11722" y="1563"/>
                    <a:pt x="11636" y="1503"/>
                    <a:pt x="11584" y="1477"/>
                  </a:cubicBezTo>
                  <a:cubicBezTo>
                    <a:pt x="11334" y="1313"/>
                    <a:pt x="11065" y="1175"/>
                    <a:pt x="10789" y="1070"/>
                  </a:cubicBezTo>
                  <a:close/>
                  <a:moveTo>
                    <a:pt x="10269" y="10158"/>
                  </a:moveTo>
                  <a:cubicBezTo>
                    <a:pt x="10269" y="10184"/>
                    <a:pt x="10269" y="10184"/>
                    <a:pt x="10296" y="10210"/>
                  </a:cubicBezTo>
                  <a:cubicBezTo>
                    <a:pt x="10296" y="10237"/>
                    <a:pt x="10322" y="10269"/>
                    <a:pt x="10322" y="10296"/>
                  </a:cubicBezTo>
                  <a:cubicBezTo>
                    <a:pt x="10322" y="10322"/>
                    <a:pt x="10348" y="10348"/>
                    <a:pt x="10348" y="10375"/>
                  </a:cubicBezTo>
                  <a:cubicBezTo>
                    <a:pt x="10348" y="10401"/>
                    <a:pt x="10322" y="10434"/>
                    <a:pt x="10322" y="10460"/>
                  </a:cubicBezTo>
                  <a:cubicBezTo>
                    <a:pt x="10322" y="10486"/>
                    <a:pt x="10322" y="10513"/>
                    <a:pt x="10296" y="10539"/>
                  </a:cubicBezTo>
                  <a:cubicBezTo>
                    <a:pt x="10296" y="10539"/>
                    <a:pt x="10296" y="10565"/>
                    <a:pt x="10269" y="10565"/>
                  </a:cubicBezTo>
                  <a:lnTo>
                    <a:pt x="10269" y="10513"/>
                  </a:lnTo>
                  <a:lnTo>
                    <a:pt x="10269" y="10460"/>
                  </a:lnTo>
                  <a:cubicBezTo>
                    <a:pt x="10243" y="10434"/>
                    <a:pt x="10243" y="10401"/>
                    <a:pt x="10243" y="10375"/>
                  </a:cubicBezTo>
                  <a:lnTo>
                    <a:pt x="10243" y="10296"/>
                  </a:lnTo>
                  <a:cubicBezTo>
                    <a:pt x="10243" y="10269"/>
                    <a:pt x="10269" y="10237"/>
                    <a:pt x="10269" y="10210"/>
                  </a:cubicBezTo>
                  <a:lnTo>
                    <a:pt x="10269" y="10158"/>
                  </a:lnTo>
                  <a:close/>
                  <a:moveTo>
                    <a:pt x="9718" y="10269"/>
                  </a:moveTo>
                  <a:cubicBezTo>
                    <a:pt x="9718" y="10269"/>
                    <a:pt x="9718" y="10296"/>
                    <a:pt x="9750" y="10296"/>
                  </a:cubicBezTo>
                  <a:cubicBezTo>
                    <a:pt x="9750" y="10322"/>
                    <a:pt x="9777" y="10322"/>
                    <a:pt x="9777" y="10348"/>
                  </a:cubicBezTo>
                  <a:cubicBezTo>
                    <a:pt x="9777" y="10375"/>
                    <a:pt x="9803" y="10401"/>
                    <a:pt x="9803" y="10434"/>
                  </a:cubicBezTo>
                  <a:lnTo>
                    <a:pt x="9803" y="10513"/>
                  </a:lnTo>
                  <a:lnTo>
                    <a:pt x="9803" y="10598"/>
                  </a:lnTo>
                  <a:lnTo>
                    <a:pt x="9803" y="10624"/>
                  </a:lnTo>
                  <a:cubicBezTo>
                    <a:pt x="9777" y="10624"/>
                    <a:pt x="9777" y="10624"/>
                    <a:pt x="9777" y="10598"/>
                  </a:cubicBezTo>
                  <a:cubicBezTo>
                    <a:pt x="9750" y="10565"/>
                    <a:pt x="9750" y="10539"/>
                    <a:pt x="9718" y="10539"/>
                  </a:cubicBezTo>
                  <a:cubicBezTo>
                    <a:pt x="9718" y="10513"/>
                    <a:pt x="9718" y="10486"/>
                    <a:pt x="9691" y="10460"/>
                  </a:cubicBezTo>
                  <a:lnTo>
                    <a:pt x="9691" y="10375"/>
                  </a:lnTo>
                  <a:cubicBezTo>
                    <a:pt x="9691" y="10348"/>
                    <a:pt x="9718" y="10322"/>
                    <a:pt x="9718" y="10296"/>
                  </a:cubicBezTo>
                  <a:cubicBezTo>
                    <a:pt x="9691" y="10296"/>
                    <a:pt x="9691" y="10269"/>
                    <a:pt x="9691" y="10269"/>
                  </a:cubicBezTo>
                  <a:close/>
                  <a:moveTo>
                    <a:pt x="9422" y="10296"/>
                  </a:moveTo>
                  <a:cubicBezTo>
                    <a:pt x="9422" y="10296"/>
                    <a:pt x="9448" y="10322"/>
                    <a:pt x="9448" y="10348"/>
                  </a:cubicBezTo>
                  <a:cubicBezTo>
                    <a:pt x="9448" y="10348"/>
                    <a:pt x="9474" y="10375"/>
                    <a:pt x="9474" y="10434"/>
                  </a:cubicBezTo>
                  <a:cubicBezTo>
                    <a:pt x="9474" y="10460"/>
                    <a:pt x="9501" y="10486"/>
                    <a:pt x="9501" y="10513"/>
                  </a:cubicBezTo>
                  <a:lnTo>
                    <a:pt x="9501" y="10598"/>
                  </a:lnTo>
                  <a:lnTo>
                    <a:pt x="9501" y="10703"/>
                  </a:lnTo>
                  <a:lnTo>
                    <a:pt x="9501" y="10762"/>
                  </a:lnTo>
                  <a:cubicBezTo>
                    <a:pt x="9474" y="10729"/>
                    <a:pt x="9474" y="10729"/>
                    <a:pt x="9474" y="10703"/>
                  </a:cubicBezTo>
                  <a:cubicBezTo>
                    <a:pt x="9448" y="10677"/>
                    <a:pt x="9448" y="10651"/>
                    <a:pt x="9422" y="10624"/>
                  </a:cubicBezTo>
                  <a:lnTo>
                    <a:pt x="9422" y="10513"/>
                  </a:lnTo>
                  <a:cubicBezTo>
                    <a:pt x="9389" y="10486"/>
                    <a:pt x="9389" y="10460"/>
                    <a:pt x="9389" y="10434"/>
                  </a:cubicBezTo>
                  <a:cubicBezTo>
                    <a:pt x="9389" y="10401"/>
                    <a:pt x="9422" y="10375"/>
                    <a:pt x="9422" y="10348"/>
                  </a:cubicBezTo>
                  <a:lnTo>
                    <a:pt x="9422" y="10296"/>
                  </a:lnTo>
                  <a:close/>
                  <a:moveTo>
                    <a:pt x="9120" y="10375"/>
                  </a:moveTo>
                  <a:lnTo>
                    <a:pt x="9146" y="10401"/>
                  </a:lnTo>
                  <a:cubicBezTo>
                    <a:pt x="9172" y="10434"/>
                    <a:pt x="9172" y="10460"/>
                    <a:pt x="9198" y="10486"/>
                  </a:cubicBezTo>
                  <a:lnTo>
                    <a:pt x="9198" y="10565"/>
                  </a:lnTo>
                  <a:cubicBezTo>
                    <a:pt x="9225" y="10624"/>
                    <a:pt x="9225" y="10651"/>
                    <a:pt x="9225" y="10677"/>
                  </a:cubicBezTo>
                  <a:cubicBezTo>
                    <a:pt x="9198" y="10703"/>
                    <a:pt x="9198" y="10729"/>
                    <a:pt x="9198" y="10762"/>
                  </a:cubicBezTo>
                  <a:lnTo>
                    <a:pt x="9198" y="10815"/>
                  </a:lnTo>
                  <a:cubicBezTo>
                    <a:pt x="9172" y="10815"/>
                    <a:pt x="9172" y="10789"/>
                    <a:pt x="9172" y="10762"/>
                  </a:cubicBezTo>
                  <a:cubicBezTo>
                    <a:pt x="9172" y="10729"/>
                    <a:pt x="9146" y="10703"/>
                    <a:pt x="9146" y="10677"/>
                  </a:cubicBezTo>
                  <a:cubicBezTo>
                    <a:pt x="9146" y="10651"/>
                    <a:pt x="9120" y="10624"/>
                    <a:pt x="9120" y="10598"/>
                  </a:cubicBezTo>
                  <a:lnTo>
                    <a:pt x="9120" y="10513"/>
                  </a:lnTo>
                  <a:lnTo>
                    <a:pt x="9120" y="10434"/>
                  </a:lnTo>
                  <a:lnTo>
                    <a:pt x="9120" y="10375"/>
                  </a:lnTo>
                  <a:close/>
                  <a:moveTo>
                    <a:pt x="18208" y="10020"/>
                  </a:moveTo>
                  <a:lnTo>
                    <a:pt x="18208" y="10046"/>
                  </a:lnTo>
                  <a:lnTo>
                    <a:pt x="18208" y="10131"/>
                  </a:lnTo>
                  <a:lnTo>
                    <a:pt x="18208" y="10269"/>
                  </a:lnTo>
                  <a:lnTo>
                    <a:pt x="18208" y="10401"/>
                  </a:lnTo>
                  <a:lnTo>
                    <a:pt x="18208" y="10565"/>
                  </a:lnTo>
                  <a:lnTo>
                    <a:pt x="18208" y="10703"/>
                  </a:lnTo>
                  <a:cubicBezTo>
                    <a:pt x="18181" y="10729"/>
                    <a:pt x="18181" y="10762"/>
                    <a:pt x="18181" y="10789"/>
                  </a:cubicBezTo>
                  <a:lnTo>
                    <a:pt x="18181" y="10815"/>
                  </a:lnTo>
                  <a:lnTo>
                    <a:pt x="18155" y="10789"/>
                  </a:lnTo>
                  <a:lnTo>
                    <a:pt x="18155" y="10703"/>
                  </a:lnTo>
                  <a:cubicBezTo>
                    <a:pt x="18129" y="10651"/>
                    <a:pt x="18129" y="10624"/>
                    <a:pt x="18129" y="10565"/>
                  </a:cubicBezTo>
                  <a:lnTo>
                    <a:pt x="18129" y="10401"/>
                  </a:lnTo>
                  <a:lnTo>
                    <a:pt x="18129" y="10269"/>
                  </a:lnTo>
                  <a:cubicBezTo>
                    <a:pt x="18155" y="10210"/>
                    <a:pt x="18155" y="10184"/>
                    <a:pt x="18155" y="10131"/>
                  </a:cubicBezTo>
                  <a:cubicBezTo>
                    <a:pt x="18181" y="10105"/>
                    <a:pt x="18181" y="10072"/>
                    <a:pt x="18181" y="10046"/>
                  </a:cubicBezTo>
                  <a:cubicBezTo>
                    <a:pt x="18181" y="10020"/>
                    <a:pt x="18208" y="10020"/>
                    <a:pt x="18208" y="10020"/>
                  </a:cubicBezTo>
                  <a:close/>
                  <a:moveTo>
                    <a:pt x="19384" y="8627"/>
                  </a:moveTo>
                  <a:cubicBezTo>
                    <a:pt x="19410" y="8653"/>
                    <a:pt x="19443" y="8679"/>
                    <a:pt x="19469" y="8706"/>
                  </a:cubicBezTo>
                  <a:cubicBezTo>
                    <a:pt x="19469" y="8758"/>
                    <a:pt x="19495" y="8817"/>
                    <a:pt x="19522" y="8844"/>
                  </a:cubicBezTo>
                  <a:cubicBezTo>
                    <a:pt x="19574" y="8955"/>
                    <a:pt x="19633" y="9060"/>
                    <a:pt x="19686" y="9198"/>
                  </a:cubicBezTo>
                  <a:cubicBezTo>
                    <a:pt x="19739" y="9336"/>
                    <a:pt x="19798" y="9474"/>
                    <a:pt x="19824" y="9639"/>
                  </a:cubicBezTo>
                  <a:cubicBezTo>
                    <a:pt x="19877" y="9777"/>
                    <a:pt x="19903" y="9908"/>
                    <a:pt x="19936" y="10072"/>
                  </a:cubicBezTo>
                  <a:cubicBezTo>
                    <a:pt x="19962" y="10210"/>
                    <a:pt x="19962" y="10322"/>
                    <a:pt x="19988" y="10460"/>
                  </a:cubicBezTo>
                  <a:lnTo>
                    <a:pt x="19988" y="10598"/>
                  </a:lnTo>
                  <a:lnTo>
                    <a:pt x="19988" y="10729"/>
                  </a:lnTo>
                  <a:lnTo>
                    <a:pt x="19988" y="10815"/>
                  </a:lnTo>
                  <a:cubicBezTo>
                    <a:pt x="19988" y="10815"/>
                    <a:pt x="19988" y="10789"/>
                    <a:pt x="19962" y="10729"/>
                  </a:cubicBezTo>
                  <a:lnTo>
                    <a:pt x="19962" y="10598"/>
                  </a:lnTo>
                  <a:cubicBezTo>
                    <a:pt x="19936" y="10565"/>
                    <a:pt x="19936" y="10513"/>
                    <a:pt x="19936" y="10460"/>
                  </a:cubicBezTo>
                  <a:cubicBezTo>
                    <a:pt x="19903" y="10348"/>
                    <a:pt x="19877" y="10210"/>
                    <a:pt x="19850" y="10072"/>
                  </a:cubicBezTo>
                  <a:cubicBezTo>
                    <a:pt x="19824" y="9941"/>
                    <a:pt x="19771" y="9803"/>
                    <a:pt x="19739" y="9665"/>
                  </a:cubicBezTo>
                  <a:cubicBezTo>
                    <a:pt x="19712" y="9501"/>
                    <a:pt x="19660" y="9363"/>
                    <a:pt x="19607" y="9225"/>
                  </a:cubicBezTo>
                  <a:cubicBezTo>
                    <a:pt x="19574" y="9120"/>
                    <a:pt x="19522" y="8982"/>
                    <a:pt x="19495" y="8870"/>
                  </a:cubicBezTo>
                  <a:cubicBezTo>
                    <a:pt x="19469" y="8817"/>
                    <a:pt x="19443" y="8758"/>
                    <a:pt x="19410" y="8732"/>
                  </a:cubicBezTo>
                  <a:cubicBezTo>
                    <a:pt x="19410" y="8679"/>
                    <a:pt x="19384" y="8653"/>
                    <a:pt x="19384" y="8627"/>
                  </a:cubicBezTo>
                  <a:close/>
                  <a:moveTo>
                    <a:pt x="9015" y="956"/>
                  </a:moveTo>
                  <a:cubicBezTo>
                    <a:pt x="9577" y="956"/>
                    <a:pt x="10736" y="1175"/>
                    <a:pt x="10736" y="1175"/>
                  </a:cubicBezTo>
                  <a:cubicBezTo>
                    <a:pt x="10243" y="1149"/>
                    <a:pt x="10046" y="1149"/>
                    <a:pt x="10046" y="1149"/>
                  </a:cubicBezTo>
                  <a:lnTo>
                    <a:pt x="10046" y="1149"/>
                  </a:lnTo>
                  <a:cubicBezTo>
                    <a:pt x="12510" y="1806"/>
                    <a:pt x="13141" y="3337"/>
                    <a:pt x="13141" y="3337"/>
                  </a:cubicBezTo>
                  <a:cubicBezTo>
                    <a:pt x="12859" y="3384"/>
                    <a:pt x="13080" y="3860"/>
                    <a:pt x="13278" y="3860"/>
                  </a:cubicBezTo>
                  <a:cubicBezTo>
                    <a:pt x="13329" y="3860"/>
                    <a:pt x="13378" y="3829"/>
                    <a:pt x="13417" y="3751"/>
                  </a:cubicBezTo>
                  <a:cubicBezTo>
                    <a:pt x="14455" y="5446"/>
                    <a:pt x="14620" y="6925"/>
                    <a:pt x="14620" y="6925"/>
                  </a:cubicBezTo>
                  <a:cubicBezTo>
                    <a:pt x="14482" y="6432"/>
                    <a:pt x="14265" y="6025"/>
                    <a:pt x="14265" y="6024"/>
                  </a:cubicBezTo>
                  <a:lnTo>
                    <a:pt x="14265" y="6024"/>
                  </a:lnTo>
                  <a:cubicBezTo>
                    <a:pt x="15060" y="8732"/>
                    <a:pt x="13963" y="9882"/>
                    <a:pt x="13963" y="9882"/>
                  </a:cubicBezTo>
                  <a:cubicBezTo>
                    <a:pt x="14247" y="9597"/>
                    <a:pt x="14392" y="9401"/>
                    <a:pt x="14425" y="9348"/>
                  </a:cubicBezTo>
                  <a:lnTo>
                    <a:pt x="14425" y="9348"/>
                  </a:lnTo>
                  <a:cubicBezTo>
                    <a:pt x="14008" y="10583"/>
                    <a:pt x="13112" y="10680"/>
                    <a:pt x="12840" y="10680"/>
                  </a:cubicBezTo>
                  <a:cubicBezTo>
                    <a:pt x="12789" y="10680"/>
                    <a:pt x="12760" y="10677"/>
                    <a:pt x="12760" y="10677"/>
                  </a:cubicBezTo>
                  <a:lnTo>
                    <a:pt x="12760" y="10677"/>
                  </a:lnTo>
                  <a:cubicBezTo>
                    <a:pt x="12902" y="10722"/>
                    <a:pt x="13030" y="10737"/>
                    <a:pt x="13139" y="10737"/>
                  </a:cubicBezTo>
                  <a:cubicBezTo>
                    <a:pt x="13367" y="10737"/>
                    <a:pt x="13515" y="10668"/>
                    <a:pt x="13555" y="10651"/>
                  </a:cubicBezTo>
                  <a:lnTo>
                    <a:pt x="13555" y="10651"/>
                  </a:lnTo>
                  <a:cubicBezTo>
                    <a:pt x="13220" y="10841"/>
                    <a:pt x="12921" y="10914"/>
                    <a:pt x="12661" y="10914"/>
                  </a:cubicBezTo>
                  <a:cubicBezTo>
                    <a:pt x="11834" y="10914"/>
                    <a:pt x="11393" y="10184"/>
                    <a:pt x="11393" y="10184"/>
                  </a:cubicBezTo>
                  <a:lnTo>
                    <a:pt x="11393" y="10184"/>
                  </a:lnTo>
                  <a:cubicBezTo>
                    <a:pt x="11636" y="10401"/>
                    <a:pt x="11801" y="10401"/>
                    <a:pt x="11801" y="10401"/>
                  </a:cubicBezTo>
                  <a:cubicBezTo>
                    <a:pt x="11170" y="9882"/>
                    <a:pt x="11196" y="9087"/>
                    <a:pt x="11196" y="9087"/>
                  </a:cubicBezTo>
                  <a:lnTo>
                    <a:pt x="11196" y="9087"/>
                  </a:lnTo>
                  <a:cubicBezTo>
                    <a:pt x="11117" y="9310"/>
                    <a:pt x="11117" y="9527"/>
                    <a:pt x="11117" y="9527"/>
                  </a:cubicBezTo>
                  <a:cubicBezTo>
                    <a:pt x="10963" y="8809"/>
                    <a:pt x="11263" y="8587"/>
                    <a:pt x="11487" y="8587"/>
                  </a:cubicBezTo>
                  <a:cubicBezTo>
                    <a:pt x="11579" y="8587"/>
                    <a:pt x="11658" y="8624"/>
                    <a:pt x="11689" y="8679"/>
                  </a:cubicBezTo>
                  <a:cubicBezTo>
                    <a:pt x="12077" y="9612"/>
                    <a:pt x="12596" y="9855"/>
                    <a:pt x="12760" y="9908"/>
                  </a:cubicBezTo>
                  <a:cubicBezTo>
                    <a:pt x="12267" y="9777"/>
                    <a:pt x="12103" y="9527"/>
                    <a:pt x="12103" y="9527"/>
                  </a:cubicBezTo>
                  <a:lnTo>
                    <a:pt x="12103" y="9527"/>
                  </a:lnTo>
                  <a:cubicBezTo>
                    <a:pt x="12324" y="9942"/>
                    <a:pt x="12555" y="10093"/>
                    <a:pt x="12765" y="10093"/>
                  </a:cubicBezTo>
                  <a:cubicBezTo>
                    <a:pt x="13097" y="10093"/>
                    <a:pt x="13379" y="9717"/>
                    <a:pt x="13496" y="9415"/>
                  </a:cubicBezTo>
                  <a:cubicBezTo>
                    <a:pt x="13824" y="8817"/>
                    <a:pt x="13798" y="7773"/>
                    <a:pt x="13798" y="7772"/>
                  </a:cubicBezTo>
                  <a:lnTo>
                    <a:pt x="13798" y="7772"/>
                  </a:lnTo>
                  <a:cubicBezTo>
                    <a:pt x="13936" y="8186"/>
                    <a:pt x="13936" y="8541"/>
                    <a:pt x="13936" y="8541"/>
                  </a:cubicBezTo>
                  <a:cubicBezTo>
                    <a:pt x="13989" y="7720"/>
                    <a:pt x="13660" y="6189"/>
                    <a:pt x="13660" y="6189"/>
                  </a:cubicBezTo>
                  <a:lnTo>
                    <a:pt x="13660" y="6189"/>
                  </a:lnTo>
                  <a:cubicBezTo>
                    <a:pt x="13798" y="6570"/>
                    <a:pt x="13857" y="6787"/>
                    <a:pt x="13884" y="6820"/>
                  </a:cubicBezTo>
                  <a:cubicBezTo>
                    <a:pt x="13693" y="5939"/>
                    <a:pt x="13305" y="4953"/>
                    <a:pt x="13200" y="4710"/>
                  </a:cubicBezTo>
                  <a:cubicBezTo>
                    <a:pt x="13089" y="4434"/>
                    <a:pt x="12484" y="3370"/>
                    <a:pt x="12484" y="3370"/>
                  </a:cubicBezTo>
                  <a:lnTo>
                    <a:pt x="12484" y="3370"/>
                  </a:lnTo>
                  <a:cubicBezTo>
                    <a:pt x="12567" y="3475"/>
                    <a:pt x="12609" y="3516"/>
                    <a:pt x="12625" y="3516"/>
                  </a:cubicBezTo>
                  <a:cubicBezTo>
                    <a:pt x="12684" y="3516"/>
                    <a:pt x="12379" y="2956"/>
                    <a:pt x="12379" y="2956"/>
                  </a:cubicBezTo>
                  <a:cubicBezTo>
                    <a:pt x="12188" y="2700"/>
                    <a:pt x="12085" y="2604"/>
                    <a:pt x="12052" y="2604"/>
                  </a:cubicBezTo>
                  <a:cubicBezTo>
                    <a:pt x="12018" y="2604"/>
                    <a:pt x="12059" y="2707"/>
                    <a:pt x="12155" y="2844"/>
                  </a:cubicBezTo>
                  <a:cubicBezTo>
                    <a:pt x="11472" y="1996"/>
                    <a:pt x="10158" y="1589"/>
                    <a:pt x="10158" y="1589"/>
                  </a:cubicBezTo>
                  <a:cubicBezTo>
                    <a:pt x="9550" y="1367"/>
                    <a:pt x="9112" y="1331"/>
                    <a:pt x="8893" y="1331"/>
                  </a:cubicBezTo>
                  <a:cubicBezTo>
                    <a:pt x="8787" y="1331"/>
                    <a:pt x="8732" y="1339"/>
                    <a:pt x="8732" y="1339"/>
                  </a:cubicBezTo>
                  <a:cubicBezTo>
                    <a:pt x="8272" y="1339"/>
                    <a:pt x="8436" y="1011"/>
                    <a:pt x="8929" y="958"/>
                  </a:cubicBezTo>
                  <a:cubicBezTo>
                    <a:pt x="8956" y="957"/>
                    <a:pt x="8984" y="956"/>
                    <a:pt x="9015" y="956"/>
                  </a:cubicBezTo>
                  <a:close/>
                  <a:moveTo>
                    <a:pt x="8844" y="10375"/>
                  </a:moveTo>
                  <a:cubicBezTo>
                    <a:pt x="8870" y="10401"/>
                    <a:pt x="8870" y="10434"/>
                    <a:pt x="8870" y="10460"/>
                  </a:cubicBezTo>
                  <a:cubicBezTo>
                    <a:pt x="8870" y="10460"/>
                    <a:pt x="8896" y="10513"/>
                    <a:pt x="8896" y="10539"/>
                  </a:cubicBezTo>
                  <a:cubicBezTo>
                    <a:pt x="8896" y="10565"/>
                    <a:pt x="8929" y="10598"/>
                    <a:pt x="8929" y="10651"/>
                  </a:cubicBezTo>
                  <a:cubicBezTo>
                    <a:pt x="8929" y="10677"/>
                    <a:pt x="8929" y="10703"/>
                    <a:pt x="8896" y="10762"/>
                  </a:cubicBezTo>
                  <a:lnTo>
                    <a:pt x="8896" y="10841"/>
                  </a:lnTo>
                  <a:lnTo>
                    <a:pt x="8896" y="10894"/>
                  </a:lnTo>
                  <a:cubicBezTo>
                    <a:pt x="8870" y="10927"/>
                    <a:pt x="8896" y="10927"/>
                    <a:pt x="8896" y="10927"/>
                  </a:cubicBezTo>
                  <a:cubicBezTo>
                    <a:pt x="8896" y="10927"/>
                    <a:pt x="8870" y="10927"/>
                    <a:pt x="8870" y="10894"/>
                  </a:cubicBezTo>
                  <a:lnTo>
                    <a:pt x="8870" y="10841"/>
                  </a:lnTo>
                  <a:cubicBezTo>
                    <a:pt x="8870" y="10815"/>
                    <a:pt x="8844" y="10789"/>
                    <a:pt x="8844" y="10762"/>
                  </a:cubicBezTo>
                  <a:cubicBezTo>
                    <a:pt x="8844" y="10703"/>
                    <a:pt x="8817" y="10677"/>
                    <a:pt x="8817" y="10651"/>
                  </a:cubicBezTo>
                  <a:lnTo>
                    <a:pt x="8817" y="10539"/>
                  </a:lnTo>
                  <a:cubicBezTo>
                    <a:pt x="8844" y="10513"/>
                    <a:pt x="8844" y="10486"/>
                    <a:pt x="8844" y="10460"/>
                  </a:cubicBezTo>
                  <a:lnTo>
                    <a:pt x="8844" y="10375"/>
                  </a:lnTo>
                  <a:close/>
                  <a:moveTo>
                    <a:pt x="8600" y="10375"/>
                  </a:moveTo>
                  <a:cubicBezTo>
                    <a:pt x="8600" y="10401"/>
                    <a:pt x="8600" y="10434"/>
                    <a:pt x="8627" y="10460"/>
                  </a:cubicBezTo>
                  <a:cubicBezTo>
                    <a:pt x="8627" y="10486"/>
                    <a:pt x="8653" y="10513"/>
                    <a:pt x="8653" y="10539"/>
                  </a:cubicBezTo>
                  <a:cubicBezTo>
                    <a:pt x="8653" y="10598"/>
                    <a:pt x="8679" y="10624"/>
                    <a:pt x="8679" y="10677"/>
                  </a:cubicBezTo>
                  <a:lnTo>
                    <a:pt x="8679" y="10789"/>
                  </a:lnTo>
                  <a:cubicBezTo>
                    <a:pt x="8653" y="10815"/>
                    <a:pt x="8653" y="10867"/>
                    <a:pt x="8653" y="10894"/>
                  </a:cubicBezTo>
                  <a:cubicBezTo>
                    <a:pt x="8653" y="10927"/>
                    <a:pt x="8627" y="10953"/>
                    <a:pt x="8627" y="10953"/>
                  </a:cubicBezTo>
                  <a:lnTo>
                    <a:pt x="8627" y="10894"/>
                  </a:lnTo>
                  <a:cubicBezTo>
                    <a:pt x="8627" y="10867"/>
                    <a:pt x="8600" y="10815"/>
                    <a:pt x="8600" y="10789"/>
                  </a:cubicBezTo>
                  <a:cubicBezTo>
                    <a:pt x="8600" y="10762"/>
                    <a:pt x="8568" y="10703"/>
                    <a:pt x="8568" y="10677"/>
                  </a:cubicBezTo>
                  <a:lnTo>
                    <a:pt x="8568" y="10565"/>
                  </a:lnTo>
                  <a:cubicBezTo>
                    <a:pt x="8568" y="10513"/>
                    <a:pt x="8600" y="10486"/>
                    <a:pt x="8600" y="10460"/>
                  </a:cubicBezTo>
                  <a:lnTo>
                    <a:pt x="8600" y="10375"/>
                  </a:lnTo>
                  <a:close/>
                  <a:moveTo>
                    <a:pt x="7089" y="8541"/>
                  </a:moveTo>
                  <a:cubicBezTo>
                    <a:pt x="7122" y="8568"/>
                    <a:pt x="7148" y="8594"/>
                    <a:pt x="7174" y="8627"/>
                  </a:cubicBezTo>
                  <a:cubicBezTo>
                    <a:pt x="7201" y="8653"/>
                    <a:pt x="7227" y="8679"/>
                    <a:pt x="7227" y="8732"/>
                  </a:cubicBezTo>
                  <a:cubicBezTo>
                    <a:pt x="7286" y="8791"/>
                    <a:pt x="7286" y="8870"/>
                    <a:pt x="7312" y="8922"/>
                  </a:cubicBezTo>
                  <a:cubicBezTo>
                    <a:pt x="7339" y="9087"/>
                    <a:pt x="7339" y="9225"/>
                    <a:pt x="7339" y="9363"/>
                  </a:cubicBezTo>
                  <a:cubicBezTo>
                    <a:pt x="7339" y="9501"/>
                    <a:pt x="7312" y="9639"/>
                    <a:pt x="7286" y="9777"/>
                  </a:cubicBezTo>
                  <a:lnTo>
                    <a:pt x="7286" y="9803"/>
                  </a:lnTo>
                  <a:cubicBezTo>
                    <a:pt x="7174" y="9993"/>
                    <a:pt x="7063" y="10184"/>
                    <a:pt x="6898" y="10322"/>
                  </a:cubicBezTo>
                  <a:cubicBezTo>
                    <a:pt x="6760" y="10486"/>
                    <a:pt x="6570" y="10598"/>
                    <a:pt x="6406" y="10703"/>
                  </a:cubicBezTo>
                  <a:cubicBezTo>
                    <a:pt x="6353" y="10729"/>
                    <a:pt x="6300" y="10762"/>
                    <a:pt x="6241" y="10789"/>
                  </a:cubicBezTo>
                  <a:cubicBezTo>
                    <a:pt x="6215" y="10815"/>
                    <a:pt x="6162" y="10815"/>
                    <a:pt x="6103" y="10841"/>
                  </a:cubicBezTo>
                  <a:lnTo>
                    <a:pt x="5972" y="10894"/>
                  </a:lnTo>
                  <a:cubicBezTo>
                    <a:pt x="5913" y="10927"/>
                    <a:pt x="5860" y="10927"/>
                    <a:pt x="5808" y="10927"/>
                  </a:cubicBezTo>
                  <a:cubicBezTo>
                    <a:pt x="5696" y="10979"/>
                    <a:pt x="5584" y="10979"/>
                    <a:pt x="5505" y="11005"/>
                  </a:cubicBezTo>
                  <a:lnTo>
                    <a:pt x="5177" y="11005"/>
                  </a:lnTo>
                  <a:lnTo>
                    <a:pt x="5341" y="10979"/>
                  </a:lnTo>
                  <a:lnTo>
                    <a:pt x="5420" y="10953"/>
                  </a:lnTo>
                  <a:lnTo>
                    <a:pt x="5479" y="10953"/>
                  </a:lnTo>
                  <a:cubicBezTo>
                    <a:pt x="5584" y="10927"/>
                    <a:pt x="5696" y="10894"/>
                    <a:pt x="5775" y="10867"/>
                  </a:cubicBezTo>
                  <a:cubicBezTo>
                    <a:pt x="5972" y="10789"/>
                    <a:pt x="6162" y="10703"/>
                    <a:pt x="6327" y="10598"/>
                  </a:cubicBezTo>
                  <a:cubicBezTo>
                    <a:pt x="6379" y="10565"/>
                    <a:pt x="6406" y="10539"/>
                    <a:pt x="6465" y="10513"/>
                  </a:cubicBezTo>
                  <a:lnTo>
                    <a:pt x="6570" y="10434"/>
                  </a:lnTo>
                  <a:cubicBezTo>
                    <a:pt x="6655" y="10348"/>
                    <a:pt x="6734" y="10296"/>
                    <a:pt x="6793" y="10210"/>
                  </a:cubicBezTo>
                  <a:cubicBezTo>
                    <a:pt x="6872" y="10158"/>
                    <a:pt x="6925" y="10072"/>
                    <a:pt x="7010" y="9993"/>
                  </a:cubicBezTo>
                  <a:cubicBezTo>
                    <a:pt x="7063" y="9908"/>
                    <a:pt x="7122" y="9829"/>
                    <a:pt x="7174" y="9744"/>
                  </a:cubicBezTo>
                  <a:cubicBezTo>
                    <a:pt x="7174" y="9612"/>
                    <a:pt x="7201" y="9501"/>
                    <a:pt x="7201" y="9363"/>
                  </a:cubicBezTo>
                  <a:cubicBezTo>
                    <a:pt x="7227" y="9225"/>
                    <a:pt x="7227" y="9087"/>
                    <a:pt x="7201" y="8955"/>
                  </a:cubicBezTo>
                  <a:cubicBezTo>
                    <a:pt x="7201" y="8870"/>
                    <a:pt x="7201" y="8817"/>
                    <a:pt x="7174" y="8758"/>
                  </a:cubicBezTo>
                  <a:cubicBezTo>
                    <a:pt x="7148" y="8706"/>
                    <a:pt x="7122" y="8627"/>
                    <a:pt x="7063" y="8594"/>
                  </a:cubicBezTo>
                  <a:cubicBezTo>
                    <a:pt x="7010" y="8594"/>
                    <a:pt x="6958" y="8594"/>
                    <a:pt x="6898" y="8653"/>
                  </a:cubicBezTo>
                  <a:cubicBezTo>
                    <a:pt x="6846" y="8706"/>
                    <a:pt x="6820" y="8758"/>
                    <a:pt x="6793" y="8817"/>
                  </a:cubicBezTo>
                  <a:cubicBezTo>
                    <a:pt x="6793" y="8758"/>
                    <a:pt x="6820" y="8679"/>
                    <a:pt x="6872" y="8627"/>
                  </a:cubicBezTo>
                  <a:cubicBezTo>
                    <a:pt x="6898" y="8594"/>
                    <a:pt x="6925" y="8568"/>
                    <a:pt x="6958" y="8568"/>
                  </a:cubicBezTo>
                  <a:cubicBezTo>
                    <a:pt x="7010" y="8541"/>
                    <a:pt x="7036" y="8541"/>
                    <a:pt x="7089" y="8541"/>
                  </a:cubicBezTo>
                  <a:close/>
                  <a:moveTo>
                    <a:pt x="7746" y="10184"/>
                  </a:moveTo>
                  <a:lnTo>
                    <a:pt x="7746" y="10210"/>
                  </a:lnTo>
                  <a:cubicBezTo>
                    <a:pt x="7720" y="10210"/>
                    <a:pt x="7720" y="10269"/>
                    <a:pt x="7720" y="10296"/>
                  </a:cubicBezTo>
                  <a:cubicBezTo>
                    <a:pt x="7694" y="10322"/>
                    <a:pt x="7720" y="10375"/>
                    <a:pt x="7720" y="10434"/>
                  </a:cubicBezTo>
                  <a:cubicBezTo>
                    <a:pt x="7694" y="10486"/>
                    <a:pt x="7694" y="10539"/>
                    <a:pt x="7694" y="10598"/>
                  </a:cubicBezTo>
                  <a:lnTo>
                    <a:pt x="7694" y="10762"/>
                  </a:lnTo>
                  <a:cubicBezTo>
                    <a:pt x="7694" y="10815"/>
                    <a:pt x="7667" y="10867"/>
                    <a:pt x="7667" y="10894"/>
                  </a:cubicBezTo>
                  <a:lnTo>
                    <a:pt x="7667" y="11005"/>
                  </a:lnTo>
                  <a:cubicBezTo>
                    <a:pt x="7667" y="10979"/>
                    <a:pt x="7641" y="10953"/>
                    <a:pt x="7641" y="10894"/>
                  </a:cubicBezTo>
                  <a:cubicBezTo>
                    <a:pt x="7641" y="10867"/>
                    <a:pt x="7615" y="10815"/>
                    <a:pt x="7615" y="10762"/>
                  </a:cubicBezTo>
                  <a:lnTo>
                    <a:pt x="7615" y="10598"/>
                  </a:lnTo>
                  <a:cubicBezTo>
                    <a:pt x="7615" y="10539"/>
                    <a:pt x="7615" y="10486"/>
                    <a:pt x="7641" y="10434"/>
                  </a:cubicBezTo>
                  <a:cubicBezTo>
                    <a:pt x="7641" y="10375"/>
                    <a:pt x="7667" y="10322"/>
                    <a:pt x="7694" y="10296"/>
                  </a:cubicBezTo>
                  <a:cubicBezTo>
                    <a:pt x="7694" y="10237"/>
                    <a:pt x="7720" y="10210"/>
                    <a:pt x="7746" y="10184"/>
                  </a:cubicBezTo>
                  <a:close/>
                  <a:moveTo>
                    <a:pt x="14843" y="10158"/>
                  </a:moveTo>
                  <a:lnTo>
                    <a:pt x="14869" y="10184"/>
                  </a:lnTo>
                  <a:lnTo>
                    <a:pt x="14869" y="10296"/>
                  </a:lnTo>
                  <a:cubicBezTo>
                    <a:pt x="14869" y="10322"/>
                    <a:pt x="14896" y="10375"/>
                    <a:pt x="14896" y="10434"/>
                  </a:cubicBezTo>
                  <a:lnTo>
                    <a:pt x="14896" y="10598"/>
                  </a:lnTo>
                  <a:cubicBezTo>
                    <a:pt x="14896" y="10624"/>
                    <a:pt x="14896" y="10677"/>
                    <a:pt x="14922" y="10729"/>
                  </a:cubicBezTo>
                  <a:lnTo>
                    <a:pt x="14922" y="10867"/>
                  </a:lnTo>
                  <a:lnTo>
                    <a:pt x="14922" y="10979"/>
                  </a:lnTo>
                  <a:lnTo>
                    <a:pt x="14896" y="11005"/>
                  </a:lnTo>
                  <a:lnTo>
                    <a:pt x="14896" y="10979"/>
                  </a:lnTo>
                  <a:cubicBezTo>
                    <a:pt x="14896" y="10953"/>
                    <a:pt x="14869" y="10927"/>
                    <a:pt x="14869" y="10867"/>
                  </a:cubicBezTo>
                  <a:cubicBezTo>
                    <a:pt x="14843" y="10841"/>
                    <a:pt x="14843" y="10789"/>
                    <a:pt x="14843" y="10762"/>
                  </a:cubicBezTo>
                  <a:cubicBezTo>
                    <a:pt x="14810" y="10703"/>
                    <a:pt x="14810" y="10651"/>
                    <a:pt x="14810" y="10598"/>
                  </a:cubicBezTo>
                  <a:lnTo>
                    <a:pt x="14810" y="10434"/>
                  </a:lnTo>
                  <a:lnTo>
                    <a:pt x="14810" y="10296"/>
                  </a:lnTo>
                  <a:cubicBezTo>
                    <a:pt x="14810" y="10269"/>
                    <a:pt x="14843" y="10210"/>
                    <a:pt x="14843" y="10184"/>
                  </a:cubicBezTo>
                  <a:lnTo>
                    <a:pt x="14843" y="10158"/>
                  </a:lnTo>
                  <a:close/>
                  <a:moveTo>
                    <a:pt x="7884" y="10296"/>
                  </a:moveTo>
                  <a:lnTo>
                    <a:pt x="7884" y="10375"/>
                  </a:lnTo>
                  <a:cubicBezTo>
                    <a:pt x="7910" y="10401"/>
                    <a:pt x="7910" y="10460"/>
                    <a:pt x="7910" y="10513"/>
                  </a:cubicBezTo>
                  <a:cubicBezTo>
                    <a:pt x="7910" y="10539"/>
                    <a:pt x="7943" y="10598"/>
                    <a:pt x="7943" y="10651"/>
                  </a:cubicBezTo>
                  <a:cubicBezTo>
                    <a:pt x="7943" y="10703"/>
                    <a:pt x="7910" y="10762"/>
                    <a:pt x="7910" y="10815"/>
                  </a:cubicBezTo>
                  <a:cubicBezTo>
                    <a:pt x="7910" y="10841"/>
                    <a:pt x="7910" y="10894"/>
                    <a:pt x="7884" y="10927"/>
                  </a:cubicBezTo>
                  <a:lnTo>
                    <a:pt x="7884" y="11032"/>
                  </a:lnTo>
                  <a:cubicBezTo>
                    <a:pt x="7884" y="11005"/>
                    <a:pt x="7884" y="10979"/>
                    <a:pt x="7858" y="10927"/>
                  </a:cubicBezTo>
                  <a:lnTo>
                    <a:pt x="7858" y="10815"/>
                  </a:lnTo>
                  <a:cubicBezTo>
                    <a:pt x="7832" y="10762"/>
                    <a:pt x="7832" y="10703"/>
                    <a:pt x="7832" y="10651"/>
                  </a:cubicBezTo>
                  <a:lnTo>
                    <a:pt x="7832" y="10513"/>
                  </a:lnTo>
                  <a:cubicBezTo>
                    <a:pt x="7858" y="10460"/>
                    <a:pt x="7858" y="10401"/>
                    <a:pt x="7858" y="10375"/>
                  </a:cubicBezTo>
                  <a:cubicBezTo>
                    <a:pt x="7858" y="10348"/>
                    <a:pt x="7884" y="10296"/>
                    <a:pt x="7884" y="10296"/>
                  </a:cubicBezTo>
                  <a:close/>
                  <a:moveTo>
                    <a:pt x="8351" y="10322"/>
                  </a:moveTo>
                  <a:lnTo>
                    <a:pt x="8351" y="10348"/>
                  </a:lnTo>
                  <a:lnTo>
                    <a:pt x="8351" y="10434"/>
                  </a:lnTo>
                  <a:cubicBezTo>
                    <a:pt x="8351" y="10486"/>
                    <a:pt x="8377" y="10513"/>
                    <a:pt x="8377" y="10565"/>
                  </a:cubicBezTo>
                  <a:lnTo>
                    <a:pt x="8377" y="10703"/>
                  </a:lnTo>
                  <a:lnTo>
                    <a:pt x="8377" y="10841"/>
                  </a:lnTo>
                  <a:cubicBezTo>
                    <a:pt x="8377" y="10894"/>
                    <a:pt x="8377" y="10927"/>
                    <a:pt x="8351" y="10979"/>
                  </a:cubicBezTo>
                  <a:lnTo>
                    <a:pt x="8351" y="11058"/>
                  </a:lnTo>
                  <a:cubicBezTo>
                    <a:pt x="8351" y="11032"/>
                    <a:pt x="8351" y="11005"/>
                    <a:pt x="8324" y="10979"/>
                  </a:cubicBezTo>
                  <a:cubicBezTo>
                    <a:pt x="8324" y="10927"/>
                    <a:pt x="8324" y="10894"/>
                    <a:pt x="8298" y="10841"/>
                  </a:cubicBezTo>
                  <a:lnTo>
                    <a:pt x="8298" y="10703"/>
                  </a:lnTo>
                  <a:lnTo>
                    <a:pt x="8298" y="10565"/>
                  </a:lnTo>
                  <a:cubicBezTo>
                    <a:pt x="8298" y="10513"/>
                    <a:pt x="8324" y="10486"/>
                    <a:pt x="8324" y="10434"/>
                  </a:cubicBezTo>
                  <a:lnTo>
                    <a:pt x="8324" y="10348"/>
                  </a:lnTo>
                  <a:cubicBezTo>
                    <a:pt x="8351" y="10348"/>
                    <a:pt x="8351" y="10322"/>
                    <a:pt x="8351" y="10322"/>
                  </a:cubicBezTo>
                  <a:close/>
                  <a:moveTo>
                    <a:pt x="5924" y="710"/>
                  </a:moveTo>
                  <a:cubicBezTo>
                    <a:pt x="6168" y="710"/>
                    <a:pt x="6306" y="813"/>
                    <a:pt x="5913" y="1037"/>
                  </a:cubicBezTo>
                  <a:cubicBezTo>
                    <a:pt x="5913" y="1037"/>
                    <a:pt x="4079" y="1451"/>
                    <a:pt x="3146" y="2575"/>
                  </a:cubicBezTo>
                  <a:cubicBezTo>
                    <a:pt x="3146" y="2575"/>
                    <a:pt x="3258" y="2351"/>
                    <a:pt x="3508" y="2082"/>
                  </a:cubicBezTo>
                  <a:cubicBezTo>
                    <a:pt x="3508" y="2081"/>
                    <a:pt x="3508" y="2081"/>
                    <a:pt x="3508" y="2081"/>
                  </a:cubicBezTo>
                  <a:lnTo>
                    <a:pt x="3508" y="2081"/>
                  </a:lnTo>
                  <a:cubicBezTo>
                    <a:pt x="3502" y="2081"/>
                    <a:pt x="2241" y="3111"/>
                    <a:pt x="1832" y="4520"/>
                  </a:cubicBezTo>
                  <a:cubicBezTo>
                    <a:pt x="1832" y="4520"/>
                    <a:pt x="2029" y="4106"/>
                    <a:pt x="2299" y="3863"/>
                  </a:cubicBezTo>
                  <a:lnTo>
                    <a:pt x="2299" y="3863"/>
                  </a:lnTo>
                  <a:cubicBezTo>
                    <a:pt x="2298" y="3863"/>
                    <a:pt x="1260" y="5446"/>
                    <a:pt x="1701" y="7063"/>
                  </a:cubicBezTo>
                  <a:cubicBezTo>
                    <a:pt x="1701" y="7063"/>
                    <a:pt x="1615" y="6655"/>
                    <a:pt x="1753" y="6189"/>
                  </a:cubicBezTo>
                  <a:lnTo>
                    <a:pt x="1753" y="6189"/>
                  </a:lnTo>
                  <a:cubicBezTo>
                    <a:pt x="1753" y="6189"/>
                    <a:pt x="1701" y="8463"/>
                    <a:pt x="3284" y="10184"/>
                  </a:cubicBezTo>
                  <a:cubicBezTo>
                    <a:pt x="3284" y="10184"/>
                    <a:pt x="3015" y="10105"/>
                    <a:pt x="2653" y="9717"/>
                  </a:cubicBezTo>
                  <a:lnTo>
                    <a:pt x="2653" y="9717"/>
                  </a:lnTo>
                  <a:cubicBezTo>
                    <a:pt x="2654" y="9718"/>
                    <a:pt x="3258" y="10815"/>
                    <a:pt x="4763" y="11058"/>
                  </a:cubicBezTo>
                  <a:cubicBezTo>
                    <a:pt x="4700" y="11064"/>
                    <a:pt x="4635" y="11067"/>
                    <a:pt x="4570" y="11067"/>
                  </a:cubicBezTo>
                  <a:cubicBezTo>
                    <a:pt x="3416" y="11067"/>
                    <a:pt x="1941" y="10136"/>
                    <a:pt x="1425" y="8351"/>
                  </a:cubicBezTo>
                  <a:lnTo>
                    <a:pt x="1425" y="8351"/>
                  </a:lnTo>
                  <a:cubicBezTo>
                    <a:pt x="1493" y="8460"/>
                    <a:pt x="1537" y="8507"/>
                    <a:pt x="1562" y="8507"/>
                  </a:cubicBezTo>
                  <a:cubicBezTo>
                    <a:pt x="1696" y="8507"/>
                    <a:pt x="1264" y="7140"/>
                    <a:pt x="1125" y="7140"/>
                  </a:cubicBezTo>
                  <a:cubicBezTo>
                    <a:pt x="1086" y="7140"/>
                    <a:pt x="1069" y="7250"/>
                    <a:pt x="1096" y="7529"/>
                  </a:cubicBezTo>
                  <a:cubicBezTo>
                    <a:pt x="1096" y="7529"/>
                    <a:pt x="715" y="6458"/>
                    <a:pt x="958" y="5118"/>
                  </a:cubicBezTo>
                  <a:lnTo>
                    <a:pt x="958" y="5118"/>
                  </a:lnTo>
                  <a:cubicBezTo>
                    <a:pt x="958" y="5118"/>
                    <a:pt x="958" y="5834"/>
                    <a:pt x="1149" y="6544"/>
                  </a:cubicBezTo>
                  <a:cubicBezTo>
                    <a:pt x="1149" y="6544"/>
                    <a:pt x="906" y="5118"/>
                    <a:pt x="2055" y="2929"/>
                  </a:cubicBezTo>
                  <a:lnTo>
                    <a:pt x="2055" y="2929"/>
                  </a:lnTo>
                  <a:cubicBezTo>
                    <a:pt x="2055" y="2929"/>
                    <a:pt x="1753" y="3146"/>
                    <a:pt x="1589" y="3534"/>
                  </a:cubicBezTo>
                  <a:cubicBezTo>
                    <a:pt x="1589" y="3534"/>
                    <a:pt x="2299" y="1563"/>
                    <a:pt x="5670" y="741"/>
                  </a:cubicBezTo>
                  <a:cubicBezTo>
                    <a:pt x="5756" y="720"/>
                    <a:pt x="5845" y="710"/>
                    <a:pt x="5924" y="710"/>
                  </a:cubicBezTo>
                  <a:close/>
                  <a:moveTo>
                    <a:pt x="8108" y="10401"/>
                  </a:moveTo>
                  <a:lnTo>
                    <a:pt x="8108" y="10486"/>
                  </a:lnTo>
                  <a:cubicBezTo>
                    <a:pt x="8108" y="10513"/>
                    <a:pt x="8134" y="10565"/>
                    <a:pt x="8134" y="10598"/>
                  </a:cubicBezTo>
                  <a:lnTo>
                    <a:pt x="8134" y="10729"/>
                  </a:lnTo>
                  <a:lnTo>
                    <a:pt x="8134" y="10867"/>
                  </a:lnTo>
                  <a:cubicBezTo>
                    <a:pt x="8134" y="10927"/>
                    <a:pt x="8108" y="10953"/>
                    <a:pt x="8108" y="11005"/>
                  </a:cubicBezTo>
                  <a:lnTo>
                    <a:pt x="8108" y="11091"/>
                  </a:lnTo>
                  <a:cubicBezTo>
                    <a:pt x="8108" y="11058"/>
                    <a:pt x="8075" y="11032"/>
                    <a:pt x="8075" y="11005"/>
                  </a:cubicBezTo>
                  <a:cubicBezTo>
                    <a:pt x="8075" y="10953"/>
                    <a:pt x="8048" y="10927"/>
                    <a:pt x="8048" y="10867"/>
                  </a:cubicBezTo>
                  <a:lnTo>
                    <a:pt x="8048" y="10729"/>
                  </a:lnTo>
                  <a:lnTo>
                    <a:pt x="8048" y="10598"/>
                  </a:lnTo>
                  <a:cubicBezTo>
                    <a:pt x="8048" y="10565"/>
                    <a:pt x="8075" y="10513"/>
                    <a:pt x="8075" y="10486"/>
                  </a:cubicBezTo>
                  <a:cubicBezTo>
                    <a:pt x="8075" y="10460"/>
                    <a:pt x="8108" y="10434"/>
                    <a:pt x="8108" y="10401"/>
                  </a:cubicBezTo>
                  <a:close/>
                  <a:moveTo>
                    <a:pt x="19877" y="9198"/>
                  </a:moveTo>
                  <a:lnTo>
                    <a:pt x="19877" y="9198"/>
                  </a:lnTo>
                  <a:cubicBezTo>
                    <a:pt x="19903" y="9225"/>
                    <a:pt x="19936" y="9251"/>
                    <a:pt x="19936" y="9284"/>
                  </a:cubicBezTo>
                  <a:cubicBezTo>
                    <a:pt x="19962" y="9310"/>
                    <a:pt x="19988" y="9336"/>
                    <a:pt x="20015" y="9389"/>
                  </a:cubicBezTo>
                  <a:cubicBezTo>
                    <a:pt x="20041" y="9474"/>
                    <a:pt x="20100" y="9580"/>
                    <a:pt x="20153" y="9691"/>
                  </a:cubicBezTo>
                  <a:cubicBezTo>
                    <a:pt x="20205" y="9803"/>
                    <a:pt x="20231" y="9941"/>
                    <a:pt x="20291" y="10046"/>
                  </a:cubicBezTo>
                  <a:cubicBezTo>
                    <a:pt x="20317" y="10184"/>
                    <a:pt x="20343" y="10322"/>
                    <a:pt x="20369" y="10434"/>
                  </a:cubicBezTo>
                  <a:cubicBezTo>
                    <a:pt x="20369" y="10539"/>
                    <a:pt x="20369" y="10677"/>
                    <a:pt x="20396" y="10762"/>
                  </a:cubicBezTo>
                  <a:lnTo>
                    <a:pt x="20396" y="10894"/>
                  </a:lnTo>
                  <a:lnTo>
                    <a:pt x="20396" y="11005"/>
                  </a:lnTo>
                  <a:cubicBezTo>
                    <a:pt x="20369" y="11058"/>
                    <a:pt x="20369" y="11091"/>
                    <a:pt x="20369" y="11091"/>
                  </a:cubicBezTo>
                  <a:lnTo>
                    <a:pt x="20369" y="11005"/>
                  </a:lnTo>
                  <a:cubicBezTo>
                    <a:pt x="20369" y="10979"/>
                    <a:pt x="20369" y="10927"/>
                    <a:pt x="20343" y="10894"/>
                  </a:cubicBezTo>
                  <a:lnTo>
                    <a:pt x="20343" y="10762"/>
                  </a:lnTo>
                  <a:cubicBezTo>
                    <a:pt x="20317" y="10677"/>
                    <a:pt x="20291" y="10565"/>
                    <a:pt x="20291" y="10460"/>
                  </a:cubicBezTo>
                  <a:cubicBezTo>
                    <a:pt x="20264" y="10322"/>
                    <a:pt x="20231" y="10210"/>
                    <a:pt x="20179" y="10072"/>
                  </a:cubicBezTo>
                  <a:cubicBezTo>
                    <a:pt x="20153" y="9967"/>
                    <a:pt x="20126" y="9829"/>
                    <a:pt x="20067" y="9717"/>
                  </a:cubicBezTo>
                  <a:cubicBezTo>
                    <a:pt x="20041" y="9612"/>
                    <a:pt x="19988" y="9501"/>
                    <a:pt x="19962" y="9415"/>
                  </a:cubicBezTo>
                  <a:cubicBezTo>
                    <a:pt x="19936" y="9363"/>
                    <a:pt x="19936" y="9336"/>
                    <a:pt x="19903" y="9284"/>
                  </a:cubicBezTo>
                  <a:cubicBezTo>
                    <a:pt x="19903" y="9251"/>
                    <a:pt x="19877" y="9225"/>
                    <a:pt x="19877" y="9198"/>
                  </a:cubicBezTo>
                  <a:close/>
                  <a:moveTo>
                    <a:pt x="11091" y="9855"/>
                  </a:moveTo>
                  <a:cubicBezTo>
                    <a:pt x="11143" y="9993"/>
                    <a:pt x="11196" y="10131"/>
                    <a:pt x="11255" y="10269"/>
                  </a:cubicBezTo>
                  <a:cubicBezTo>
                    <a:pt x="11334" y="10375"/>
                    <a:pt x="11419" y="10513"/>
                    <a:pt x="11525" y="10598"/>
                  </a:cubicBezTo>
                  <a:cubicBezTo>
                    <a:pt x="11722" y="10815"/>
                    <a:pt x="11965" y="10953"/>
                    <a:pt x="12241" y="11032"/>
                  </a:cubicBezTo>
                  <a:cubicBezTo>
                    <a:pt x="12414" y="11087"/>
                    <a:pt x="12601" y="11106"/>
                    <a:pt x="12786" y="11106"/>
                  </a:cubicBezTo>
                  <a:cubicBezTo>
                    <a:pt x="12888" y="11106"/>
                    <a:pt x="12990" y="11100"/>
                    <a:pt x="13089" y="11091"/>
                  </a:cubicBezTo>
                  <a:cubicBezTo>
                    <a:pt x="13365" y="11032"/>
                    <a:pt x="13634" y="10927"/>
                    <a:pt x="13884" y="10762"/>
                  </a:cubicBezTo>
                  <a:lnTo>
                    <a:pt x="13884" y="10762"/>
                  </a:lnTo>
                  <a:cubicBezTo>
                    <a:pt x="13660" y="10953"/>
                    <a:pt x="13391" y="11091"/>
                    <a:pt x="13089" y="11143"/>
                  </a:cubicBezTo>
                  <a:cubicBezTo>
                    <a:pt x="12964" y="11179"/>
                    <a:pt x="12834" y="11193"/>
                    <a:pt x="12702" y="11193"/>
                  </a:cubicBezTo>
                  <a:cubicBezTo>
                    <a:pt x="12541" y="11193"/>
                    <a:pt x="12377" y="11172"/>
                    <a:pt x="12215" y="11143"/>
                  </a:cubicBezTo>
                  <a:cubicBezTo>
                    <a:pt x="12077" y="11091"/>
                    <a:pt x="11939" y="11032"/>
                    <a:pt x="11801" y="10953"/>
                  </a:cubicBezTo>
                  <a:cubicBezTo>
                    <a:pt x="11663" y="10867"/>
                    <a:pt x="11557" y="10762"/>
                    <a:pt x="11472" y="10651"/>
                  </a:cubicBezTo>
                  <a:cubicBezTo>
                    <a:pt x="11360" y="10539"/>
                    <a:pt x="11281" y="10401"/>
                    <a:pt x="11229" y="10296"/>
                  </a:cubicBezTo>
                  <a:cubicBezTo>
                    <a:pt x="11170" y="10158"/>
                    <a:pt x="11117" y="10020"/>
                    <a:pt x="11091" y="9855"/>
                  </a:cubicBezTo>
                  <a:close/>
                  <a:moveTo>
                    <a:pt x="16124" y="9553"/>
                  </a:moveTo>
                  <a:lnTo>
                    <a:pt x="16124" y="9639"/>
                  </a:lnTo>
                  <a:lnTo>
                    <a:pt x="16124" y="9882"/>
                  </a:lnTo>
                  <a:lnTo>
                    <a:pt x="16124" y="10210"/>
                  </a:lnTo>
                  <a:lnTo>
                    <a:pt x="16124" y="10598"/>
                  </a:lnTo>
                  <a:cubicBezTo>
                    <a:pt x="16157" y="10729"/>
                    <a:pt x="16157" y="10867"/>
                    <a:pt x="16157" y="11005"/>
                  </a:cubicBezTo>
                  <a:cubicBezTo>
                    <a:pt x="16184" y="11117"/>
                    <a:pt x="16184" y="11222"/>
                    <a:pt x="16210" y="11334"/>
                  </a:cubicBezTo>
                  <a:cubicBezTo>
                    <a:pt x="16210" y="11419"/>
                    <a:pt x="16236" y="11498"/>
                    <a:pt x="16236" y="11584"/>
                  </a:cubicBezTo>
                  <a:lnTo>
                    <a:pt x="16236" y="11663"/>
                  </a:lnTo>
                  <a:cubicBezTo>
                    <a:pt x="16236" y="11663"/>
                    <a:pt x="16236" y="11636"/>
                    <a:pt x="16210" y="11584"/>
                  </a:cubicBezTo>
                  <a:cubicBezTo>
                    <a:pt x="16210" y="11525"/>
                    <a:pt x="16184" y="11446"/>
                    <a:pt x="16157" y="11334"/>
                  </a:cubicBezTo>
                  <a:cubicBezTo>
                    <a:pt x="16124" y="11255"/>
                    <a:pt x="16098" y="11117"/>
                    <a:pt x="16072" y="11005"/>
                  </a:cubicBezTo>
                  <a:cubicBezTo>
                    <a:pt x="16072" y="10867"/>
                    <a:pt x="16046" y="10762"/>
                    <a:pt x="16046" y="10624"/>
                  </a:cubicBezTo>
                  <a:lnTo>
                    <a:pt x="16046" y="10210"/>
                  </a:lnTo>
                  <a:cubicBezTo>
                    <a:pt x="16046" y="10105"/>
                    <a:pt x="16072" y="9993"/>
                    <a:pt x="16072" y="9882"/>
                  </a:cubicBezTo>
                  <a:cubicBezTo>
                    <a:pt x="16072" y="9777"/>
                    <a:pt x="16098" y="9691"/>
                    <a:pt x="16098" y="9639"/>
                  </a:cubicBezTo>
                  <a:cubicBezTo>
                    <a:pt x="16124" y="9580"/>
                    <a:pt x="16124" y="9553"/>
                    <a:pt x="16124" y="9553"/>
                  </a:cubicBezTo>
                  <a:close/>
                  <a:moveTo>
                    <a:pt x="16322" y="9336"/>
                  </a:moveTo>
                  <a:cubicBezTo>
                    <a:pt x="16322" y="9336"/>
                    <a:pt x="16348" y="9363"/>
                    <a:pt x="16348" y="9448"/>
                  </a:cubicBezTo>
                  <a:cubicBezTo>
                    <a:pt x="16348" y="9501"/>
                    <a:pt x="16348" y="9580"/>
                    <a:pt x="16374" y="9691"/>
                  </a:cubicBezTo>
                  <a:cubicBezTo>
                    <a:pt x="16374" y="9829"/>
                    <a:pt x="16400" y="9941"/>
                    <a:pt x="16400" y="10072"/>
                  </a:cubicBezTo>
                  <a:cubicBezTo>
                    <a:pt x="16400" y="10210"/>
                    <a:pt x="16427" y="10375"/>
                    <a:pt x="16427" y="10513"/>
                  </a:cubicBezTo>
                  <a:cubicBezTo>
                    <a:pt x="16453" y="10651"/>
                    <a:pt x="16453" y="10815"/>
                    <a:pt x="16486" y="10953"/>
                  </a:cubicBezTo>
                  <a:cubicBezTo>
                    <a:pt x="16486" y="11091"/>
                    <a:pt x="16512" y="11196"/>
                    <a:pt x="16512" y="11308"/>
                  </a:cubicBezTo>
                  <a:cubicBezTo>
                    <a:pt x="16512" y="11419"/>
                    <a:pt x="16538" y="11525"/>
                    <a:pt x="16538" y="11584"/>
                  </a:cubicBezTo>
                  <a:lnTo>
                    <a:pt x="16538" y="11689"/>
                  </a:lnTo>
                  <a:cubicBezTo>
                    <a:pt x="16538" y="11689"/>
                    <a:pt x="16538" y="11663"/>
                    <a:pt x="16512" y="11584"/>
                  </a:cubicBezTo>
                  <a:cubicBezTo>
                    <a:pt x="16512" y="11525"/>
                    <a:pt x="16486" y="11446"/>
                    <a:pt x="16453" y="11334"/>
                  </a:cubicBezTo>
                  <a:cubicBezTo>
                    <a:pt x="16427" y="11222"/>
                    <a:pt x="16400" y="11091"/>
                    <a:pt x="16400" y="10953"/>
                  </a:cubicBezTo>
                  <a:cubicBezTo>
                    <a:pt x="16374" y="10815"/>
                    <a:pt x="16348" y="10677"/>
                    <a:pt x="16348" y="10513"/>
                  </a:cubicBezTo>
                  <a:cubicBezTo>
                    <a:pt x="16322" y="10375"/>
                    <a:pt x="16322" y="10210"/>
                    <a:pt x="16322" y="10072"/>
                  </a:cubicBezTo>
                  <a:lnTo>
                    <a:pt x="16322" y="9717"/>
                  </a:lnTo>
                  <a:lnTo>
                    <a:pt x="16322" y="9448"/>
                  </a:lnTo>
                  <a:lnTo>
                    <a:pt x="16322" y="9336"/>
                  </a:lnTo>
                  <a:close/>
                  <a:moveTo>
                    <a:pt x="20974" y="11551"/>
                  </a:moveTo>
                  <a:cubicBezTo>
                    <a:pt x="20974" y="11551"/>
                    <a:pt x="21000" y="11584"/>
                    <a:pt x="21000" y="11689"/>
                  </a:cubicBezTo>
                  <a:cubicBezTo>
                    <a:pt x="21000" y="11610"/>
                    <a:pt x="20974" y="11551"/>
                    <a:pt x="20974" y="11551"/>
                  </a:cubicBezTo>
                  <a:close/>
                  <a:moveTo>
                    <a:pt x="10677" y="10927"/>
                  </a:moveTo>
                  <a:lnTo>
                    <a:pt x="10677" y="11032"/>
                  </a:lnTo>
                  <a:cubicBezTo>
                    <a:pt x="10677" y="11058"/>
                    <a:pt x="10703" y="11117"/>
                    <a:pt x="10703" y="11170"/>
                  </a:cubicBezTo>
                  <a:lnTo>
                    <a:pt x="10703" y="11334"/>
                  </a:lnTo>
                  <a:cubicBezTo>
                    <a:pt x="10703" y="11387"/>
                    <a:pt x="10677" y="11446"/>
                    <a:pt x="10677" y="11472"/>
                  </a:cubicBezTo>
                  <a:cubicBezTo>
                    <a:pt x="10677" y="11525"/>
                    <a:pt x="10651" y="11584"/>
                    <a:pt x="10651" y="11636"/>
                  </a:cubicBezTo>
                  <a:cubicBezTo>
                    <a:pt x="10651" y="11663"/>
                    <a:pt x="10624" y="11689"/>
                    <a:pt x="10624" y="11715"/>
                  </a:cubicBezTo>
                  <a:lnTo>
                    <a:pt x="10624" y="11610"/>
                  </a:lnTo>
                  <a:cubicBezTo>
                    <a:pt x="10624" y="11584"/>
                    <a:pt x="10598" y="11525"/>
                    <a:pt x="10598" y="11472"/>
                  </a:cubicBezTo>
                  <a:lnTo>
                    <a:pt x="10598" y="11308"/>
                  </a:lnTo>
                  <a:cubicBezTo>
                    <a:pt x="10624" y="11255"/>
                    <a:pt x="10624" y="11196"/>
                    <a:pt x="10624" y="11170"/>
                  </a:cubicBezTo>
                  <a:cubicBezTo>
                    <a:pt x="10624" y="11117"/>
                    <a:pt x="10651" y="11058"/>
                    <a:pt x="10651" y="11005"/>
                  </a:cubicBezTo>
                  <a:cubicBezTo>
                    <a:pt x="10651" y="10979"/>
                    <a:pt x="10677" y="10953"/>
                    <a:pt x="10677" y="10927"/>
                  </a:cubicBezTo>
                  <a:close/>
                  <a:moveTo>
                    <a:pt x="18398" y="10729"/>
                  </a:moveTo>
                  <a:lnTo>
                    <a:pt x="18398" y="10789"/>
                  </a:lnTo>
                  <a:cubicBezTo>
                    <a:pt x="18398" y="10815"/>
                    <a:pt x="18424" y="10841"/>
                    <a:pt x="18424" y="10894"/>
                  </a:cubicBezTo>
                  <a:cubicBezTo>
                    <a:pt x="18457" y="10953"/>
                    <a:pt x="18484" y="11032"/>
                    <a:pt x="18484" y="11091"/>
                  </a:cubicBezTo>
                  <a:cubicBezTo>
                    <a:pt x="18484" y="11170"/>
                    <a:pt x="18510" y="11222"/>
                    <a:pt x="18510" y="11308"/>
                  </a:cubicBezTo>
                  <a:cubicBezTo>
                    <a:pt x="18536" y="11387"/>
                    <a:pt x="18536" y="11446"/>
                    <a:pt x="18536" y="11525"/>
                  </a:cubicBezTo>
                  <a:cubicBezTo>
                    <a:pt x="18536" y="11610"/>
                    <a:pt x="18536" y="11663"/>
                    <a:pt x="18562" y="11715"/>
                  </a:cubicBezTo>
                  <a:lnTo>
                    <a:pt x="18562" y="11853"/>
                  </a:lnTo>
                  <a:cubicBezTo>
                    <a:pt x="18536" y="11879"/>
                    <a:pt x="18536" y="11912"/>
                    <a:pt x="18536" y="11912"/>
                  </a:cubicBezTo>
                  <a:lnTo>
                    <a:pt x="18536" y="11853"/>
                  </a:lnTo>
                  <a:cubicBezTo>
                    <a:pt x="18536" y="11827"/>
                    <a:pt x="18510" y="11774"/>
                    <a:pt x="18510" y="11715"/>
                  </a:cubicBezTo>
                  <a:cubicBezTo>
                    <a:pt x="18484" y="11663"/>
                    <a:pt x="18484" y="11610"/>
                    <a:pt x="18457" y="11525"/>
                  </a:cubicBezTo>
                  <a:cubicBezTo>
                    <a:pt x="18457" y="11472"/>
                    <a:pt x="18424" y="11387"/>
                    <a:pt x="18424" y="11334"/>
                  </a:cubicBezTo>
                  <a:cubicBezTo>
                    <a:pt x="18424" y="11255"/>
                    <a:pt x="18398" y="11170"/>
                    <a:pt x="18398" y="11117"/>
                  </a:cubicBezTo>
                  <a:lnTo>
                    <a:pt x="18398" y="10927"/>
                  </a:lnTo>
                  <a:cubicBezTo>
                    <a:pt x="18372" y="10867"/>
                    <a:pt x="18398" y="10815"/>
                    <a:pt x="18372" y="10789"/>
                  </a:cubicBezTo>
                  <a:cubicBezTo>
                    <a:pt x="18398" y="10762"/>
                    <a:pt x="18398" y="10729"/>
                    <a:pt x="18398" y="10729"/>
                  </a:cubicBezTo>
                  <a:close/>
                  <a:moveTo>
                    <a:pt x="9915" y="11610"/>
                  </a:moveTo>
                  <a:cubicBezTo>
                    <a:pt x="9915" y="11636"/>
                    <a:pt x="9941" y="11636"/>
                    <a:pt x="9941" y="11663"/>
                  </a:cubicBezTo>
                  <a:cubicBezTo>
                    <a:pt x="9941" y="11689"/>
                    <a:pt x="9967" y="11715"/>
                    <a:pt x="9967" y="11748"/>
                  </a:cubicBezTo>
                  <a:cubicBezTo>
                    <a:pt x="9967" y="11774"/>
                    <a:pt x="9994" y="11801"/>
                    <a:pt x="9994" y="11853"/>
                  </a:cubicBezTo>
                  <a:lnTo>
                    <a:pt x="9994" y="11939"/>
                  </a:lnTo>
                  <a:cubicBezTo>
                    <a:pt x="9994" y="11965"/>
                    <a:pt x="9967" y="11991"/>
                    <a:pt x="9967" y="12017"/>
                  </a:cubicBezTo>
                  <a:lnTo>
                    <a:pt x="9967" y="12077"/>
                  </a:lnTo>
                  <a:cubicBezTo>
                    <a:pt x="9967" y="12077"/>
                    <a:pt x="9941" y="12044"/>
                    <a:pt x="9941" y="12017"/>
                  </a:cubicBezTo>
                  <a:cubicBezTo>
                    <a:pt x="9941" y="11991"/>
                    <a:pt x="9915" y="11965"/>
                    <a:pt x="9915" y="11939"/>
                  </a:cubicBezTo>
                  <a:cubicBezTo>
                    <a:pt x="9915" y="11912"/>
                    <a:pt x="9882" y="11879"/>
                    <a:pt x="9882" y="11853"/>
                  </a:cubicBezTo>
                  <a:lnTo>
                    <a:pt x="9882" y="11748"/>
                  </a:lnTo>
                  <a:cubicBezTo>
                    <a:pt x="9882" y="11715"/>
                    <a:pt x="9915" y="11689"/>
                    <a:pt x="9915" y="11663"/>
                  </a:cubicBezTo>
                  <a:lnTo>
                    <a:pt x="9915" y="11610"/>
                  </a:lnTo>
                  <a:close/>
                  <a:moveTo>
                    <a:pt x="21848" y="10624"/>
                  </a:moveTo>
                  <a:lnTo>
                    <a:pt x="21907" y="10677"/>
                  </a:lnTo>
                  <a:cubicBezTo>
                    <a:pt x="21907" y="10729"/>
                    <a:pt x="21960" y="10762"/>
                    <a:pt x="21986" y="10841"/>
                  </a:cubicBezTo>
                  <a:cubicBezTo>
                    <a:pt x="22012" y="10894"/>
                    <a:pt x="22071" y="10979"/>
                    <a:pt x="22098" y="11058"/>
                  </a:cubicBezTo>
                  <a:cubicBezTo>
                    <a:pt x="22124" y="11170"/>
                    <a:pt x="22177" y="11255"/>
                    <a:pt x="22203" y="11334"/>
                  </a:cubicBezTo>
                  <a:cubicBezTo>
                    <a:pt x="22236" y="11446"/>
                    <a:pt x="22236" y="11551"/>
                    <a:pt x="22262" y="11636"/>
                  </a:cubicBezTo>
                  <a:cubicBezTo>
                    <a:pt x="22288" y="11715"/>
                    <a:pt x="22288" y="11827"/>
                    <a:pt x="22288" y="11879"/>
                  </a:cubicBezTo>
                  <a:lnTo>
                    <a:pt x="22288" y="12077"/>
                  </a:lnTo>
                  <a:cubicBezTo>
                    <a:pt x="22262" y="12017"/>
                    <a:pt x="22262" y="11965"/>
                    <a:pt x="22236" y="11912"/>
                  </a:cubicBezTo>
                  <a:cubicBezTo>
                    <a:pt x="22236" y="11827"/>
                    <a:pt x="22203" y="11748"/>
                    <a:pt x="22177" y="11663"/>
                  </a:cubicBezTo>
                  <a:cubicBezTo>
                    <a:pt x="22150" y="11551"/>
                    <a:pt x="22124" y="11472"/>
                    <a:pt x="22098" y="11360"/>
                  </a:cubicBezTo>
                  <a:cubicBezTo>
                    <a:pt x="22071" y="11281"/>
                    <a:pt x="22039" y="11196"/>
                    <a:pt x="22012" y="11091"/>
                  </a:cubicBezTo>
                  <a:cubicBezTo>
                    <a:pt x="21986" y="11005"/>
                    <a:pt x="21960" y="10927"/>
                    <a:pt x="21933" y="10867"/>
                  </a:cubicBezTo>
                  <a:cubicBezTo>
                    <a:pt x="21907" y="10789"/>
                    <a:pt x="21907" y="10729"/>
                    <a:pt x="21874" y="10703"/>
                  </a:cubicBezTo>
                  <a:cubicBezTo>
                    <a:pt x="21848" y="10651"/>
                    <a:pt x="21848" y="10624"/>
                    <a:pt x="21848" y="10624"/>
                  </a:cubicBezTo>
                  <a:close/>
                  <a:moveTo>
                    <a:pt x="9120" y="11715"/>
                  </a:moveTo>
                  <a:cubicBezTo>
                    <a:pt x="9120" y="11715"/>
                    <a:pt x="9120" y="11748"/>
                    <a:pt x="9146" y="11774"/>
                  </a:cubicBezTo>
                  <a:cubicBezTo>
                    <a:pt x="9146" y="11774"/>
                    <a:pt x="9172" y="11801"/>
                    <a:pt x="9172" y="11827"/>
                  </a:cubicBezTo>
                  <a:cubicBezTo>
                    <a:pt x="9172" y="11853"/>
                    <a:pt x="9198" y="11879"/>
                    <a:pt x="9198" y="11879"/>
                  </a:cubicBezTo>
                  <a:lnTo>
                    <a:pt x="9198" y="11965"/>
                  </a:lnTo>
                  <a:lnTo>
                    <a:pt x="9198" y="12044"/>
                  </a:lnTo>
                  <a:lnTo>
                    <a:pt x="9198" y="12103"/>
                  </a:lnTo>
                  <a:cubicBezTo>
                    <a:pt x="9198" y="12077"/>
                    <a:pt x="9172" y="12077"/>
                    <a:pt x="9172" y="12044"/>
                  </a:cubicBezTo>
                  <a:cubicBezTo>
                    <a:pt x="9172" y="12017"/>
                    <a:pt x="9146" y="12017"/>
                    <a:pt x="9146" y="11991"/>
                  </a:cubicBezTo>
                  <a:cubicBezTo>
                    <a:pt x="9120" y="11965"/>
                    <a:pt x="9120" y="11939"/>
                    <a:pt x="9120" y="11912"/>
                  </a:cubicBezTo>
                  <a:cubicBezTo>
                    <a:pt x="9093" y="11879"/>
                    <a:pt x="9093" y="11853"/>
                    <a:pt x="9093" y="11827"/>
                  </a:cubicBezTo>
                  <a:cubicBezTo>
                    <a:pt x="9093" y="11801"/>
                    <a:pt x="9120" y="11801"/>
                    <a:pt x="9120" y="11774"/>
                  </a:cubicBezTo>
                  <a:lnTo>
                    <a:pt x="9120" y="11715"/>
                  </a:lnTo>
                  <a:close/>
                  <a:moveTo>
                    <a:pt x="9665" y="11636"/>
                  </a:moveTo>
                  <a:cubicBezTo>
                    <a:pt x="9665" y="11663"/>
                    <a:pt x="9691" y="11663"/>
                    <a:pt x="9691" y="11689"/>
                  </a:cubicBezTo>
                  <a:cubicBezTo>
                    <a:pt x="9691" y="11715"/>
                    <a:pt x="9718" y="11748"/>
                    <a:pt x="9718" y="11774"/>
                  </a:cubicBezTo>
                  <a:cubicBezTo>
                    <a:pt x="9718" y="11801"/>
                    <a:pt x="9750" y="11827"/>
                    <a:pt x="9750" y="11853"/>
                  </a:cubicBezTo>
                  <a:lnTo>
                    <a:pt x="9750" y="11965"/>
                  </a:lnTo>
                  <a:cubicBezTo>
                    <a:pt x="9750" y="11991"/>
                    <a:pt x="9718" y="12017"/>
                    <a:pt x="9718" y="12044"/>
                  </a:cubicBezTo>
                  <a:lnTo>
                    <a:pt x="9718" y="12103"/>
                  </a:lnTo>
                  <a:cubicBezTo>
                    <a:pt x="9718" y="12077"/>
                    <a:pt x="9691" y="12077"/>
                    <a:pt x="9691" y="12044"/>
                  </a:cubicBezTo>
                  <a:cubicBezTo>
                    <a:pt x="9691" y="12017"/>
                    <a:pt x="9665" y="11991"/>
                    <a:pt x="9665" y="11965"/>
                  </a:cubicBezTo>
                  <a:cubicBezTo>
                    <a:pt x="9665" y="11939"/>
                    <a:pt x="9639" y="11912"/>
                    <a:pt x="9639" y="11879"/>
                  </a:cubicBezTo>
                  <a:lnTo>
                    <a:pt x="9639" y="11774"/>
                  </a:lnTo>
                  <a:cubicBezTo>
                    <a:pt x="9639" y="11748"/>
                    <a:pt x="9665" y="11715"/>
                    <a:pt x="9665" y="11689"/>
                  </a:cubicBezTo>
                  <a:lnTo>
                    <a:pt x="9665" y="11636"/>
                  </a:lnTo>
                  <a:close/>
                  <a:moveTo>
                    <a:pt x="15960" y="8265"/>
                  </a:moveTo>
                  <a:lnTo>
                    <a:pt x="15960" y="8430"/>
                  </a:lnTo>
                  <a:cubicBezTo>
                    <a:pt x="15960" y="8541"/>
                    <a:pt x="15960" y="8679"/>
                    <a:pt x="15934" y="8870"/>
                  </a:cubicBezTo>
                  <a:cubicBezTo>
                    <a:pt x="15934" y="9034"/>
                    <a:pt x="15908" y="9251"/>
                    <a:pt x="15908" y="9474"/>
                  </a:cubicBezTo>
                  <a:cubicBezTo>
                    <a:pt x="15881" y="9691"/>
                    <a:pt x="15881" y="9941"/>
                    <a:pt x="15881" y="10184"/>
                  </a:cubicBezTo>
                  <a:lnTo>
                    <a:pt x="15881" y="10894"/>
                  </a:lnTo>
                  <a:cubicBezTo>
                    <a:pt x="15908" y="11117"/>
                    <a:pt x="15934" y="11334"/>
                    <a:pt x="15960" y="11498"/>
                  </a:cubicBezTo>
                  <a:lnTo>
                    <a:pt x="15960" y="11636"/>
                  </a:lnTo>
                  <a:cubicBezTo>
                    <a:pt x="15960" y="11663"/>
                    <a:pt x="15993" y="11715"/>
                    <a:pt x="15993" y="11748"/>
                  </a:cubicBezTo>
                  <a:cubicBezTo>
                    <a:pt x="15993" y="11827"/>
                    <a:pt x="16019" y="11879"/>
                    <a:pt x="16019" y="11939"/>
                  </a:cubicBezTo>
                  <a:cubicBezTo>
                    <a:pt x="16046" y="12044"/>
                    <a:pt x="16046" y="12103"/>
                    <a:pt x="16046" y="12103"/>
                  </a:cubicBezTo>
                  <a:cubicBezTo>
                    <a:pt x="16046" y="12103"/>
                    <a:pt x="16046" y="12044"/>
                    <a:pt x="15993" y="11939"/>
                  </a:cubicBezTo>
                  <a:cubicBezTo>
                    <a:pt x="15993" y="11879"/>
                    <a:pt x="15960" y="11827"/>
                    <a:pt x="15960" y="11748"/>
                  </a:cubicBezTo>
                  <a:cubicBezTo>
                    <a:pt x="15934" y="11715"/>
                    <a:pt x="15934" y="11689"/>
                    <a:pt x="15934" y="11636"/>
                  </a:cubicBezTo>
                  <a:cubicBezTo>
                    <a:pt x="15908" y="11610"/>
                    <a:pt x="15908" y="11551"/>
                    <a:pt x="15908" y="11498"/>
                  </a:cubicBezTo>
                  <a:cubicBezTo>
                    <a:pt x="15855" y="11334"/>
                    <a:pt x="15829" y="11117"/>
                    <a:pt x="15796" y="10894"/>
                  </a:cubicBezTo>
                  <a:cubicBezTo>
                    <a:pt x="15796" y="10677"/>
                    <a:pt x="15796" y="10434"/>
                    <a:pt x="15770" y="10184"/>
                  </a:cubicBezTo>
                  <a:cubicBezTo>
                    <a:pt x="15796" y="9941"/>
                    <a:pt x="15796" y="9691"/>
                    <a:pt x="15829" y="9474"/>
                  </a:cubicBezTo>
                  <a:cubicBezTo>
                    <a:pt x="15829" y="9251"/>
                    <a:pt x="15855" y="9034"/>
                    <a:pt x="15881" y="8844"/>
                  </a:cubicBezTo>
                  <a:cubicBezTo>
                    <a:pt x="15908" y="8679"/>
                    <a:pt x="15934" y="8515"/>
                    <a:pt x="15934" y="8430"/>
                  </a:cubicBezTo>
                  <a:cubicBezTo>
                    <a:pt x="15960" y="8324"/>
                    <a:pt x="15960" y="8265"/>
                    <a:pt x="15960" y="8265"/>
                  </a:cubicBezTo>
                  <a:close/>
                  <a:moveTo>
                    <a:pt x="8844" y="11715"/>
                  </a:moveTo>
                  <a:cubicBezTo>
                    <a:pt x="8870" y="11748"/>
                    <a:pt x="8870" y="11774"/>
                    <a:pt x="8870" y="11774"/>
                  </a:cubicBezTo>
                  <a:cubicBezTo>
                    <a:pt x="8870" y="11801"/>
                    <a:pt x="8896" y="11827"/>
                    <a:pt x="8896" y="11853"/>
                  </a:cubicBezTo>
                  <a:cubicBezTo>
                    <a:pt x="8896" y="11879"/>
                    <a:pt x="8929" y="11912"/>
                    <a:pt x="8929" y="11939"/>
                  </a:cubicBezTo>
                  <a:lnTo>
                    <a:pt x="8929" y="12017"/>
                  </a:lnTo>
                  <a:lnTo>
                    <a:pt x="8929" y="12077"/>
                  </a:lnTo>
                  <a:lnTo>
                    <a:pt x="8929" y="12129"/>
                  </a:lnTo>
                  <a:lnTo>
                    <a:pt x="8896" y="12103"/>
                  </a:lnTo>
                  <a:cubicBezTo>
                    <a:pt x="8870" y="12077"/>
                    <a:pt x="8870" y="12044"/>
                    <a:pt x="8844" y="12017"/>
                  </a:cubicBezTo>
                  <a:cubicBezTo>
                    <a:pt x="8844" y="11991"/>
                    <a:pt x="8844" y="11965"/>
                    <a:pt x="8817" y="11939"/>
                  </a:cubicBezTo>
                  <a:lnTo>
                    <a:pt x="8817" y="11853"/>
                  </a:lnTo>
                  <a:cubicBezTo>
                    <a:pt x="8844" y="11827"/>
                    <a:pt x="8844" y="11801"/>
                    <a:pt x="8844" y="11774"/>
                  </a:cubicBezTo>
                  <a:lnTo>
                    <a:pt x="8844" y="11715"/>
                  </a:lnTo>
                  <a:close/>
                  <a:moveTo>
                    <a:pt x="9422" y="11689"/>
                  </a:moveTo>
                  <a:cubicBezTo>
                    <a:pt x="9422" y="11689"/>
                    <a:pt x="9448" y="11715"/>
                    <a:pt x="9448" y="11748"/>
                  </a:cubicBezTo>
                  <a:cubicBezTo>
                    <a:pt x="9448" y="11774"/>
                    <a:pt x="9474" y="11774"/>
                    <a:pt x="9474" y="11827"/>
                  </a:cubicBezTo>
                  <a:cubicBezTo>
                    <a:pt x="9474" y="11853"/>
                    <a:pt x="9501" y="11879"/>
                    <a:pt x="9501" y="11912"/>
                  </a:cubicBezTo>
                  <a:lnTo>
                    <a:pt x="9501" y="11991"/>
                  </a:lnTo>
                  <a:cubicBezTo>
                    <a:pt x="9501" y="12017"/>
                    <a:pt x="9474" y="12044"/>
                    <a:pt x="9474" y="12077"/>
                  </a:cubicBezTo>
                  <a:lnTo>
                    <a:pt x="9474" y="12129"/>
                  </a:lnTo>
                  <a:cubicBezTo>
                    <a:pt x="9474" y="12129"/>
                    <a:pt x="9474" y="12103"/>
                    <a:pt x="9448" y="12077"/>
                  </a:cubicBezTo>
                  <a:cubicBezTo>
                    <a:pt x="9448" y="12044"/>
                    <a:pt x="9422" y="12017"/>
                    <a:pt x="9422" y="11991"/>
                  </a:cubicBezTo>
                  <a:cubicBezTo>
                    <a:pt x="9422" y="11965"/>
                    <a:pt x="9422" y="11939"/>
                    <a:pt x="9389" y="11912"/>
                  </a:cubicBezTo>
                  <a:lnTo>
                    <a:pt x="9389" y="11827"/>
                  </a:lnTo>
                  <a:cubicBezTo>
                    <a:pt x="9389" y="11801"/>
                    <a:pt x="9422" y="11774"/>
                    <a:pt x="9422" y="11748"/>
                  </a:cubicBezTo>
                  <a:lnTo>
                    <a:pt x="9422" y="11689"/>
                  </a:lnTo>
                  <a:close/>
                  <a:moveTo>
                    <a:pt x="10184" y="11551"/>
                  </a:moveTo>
                  <a:lnTo>
                    <a:pt x="10184" y="11610"/>
                  </a:lnTo>
                  <a:cubicBezTo>
                    <a:pt x="10210" y="11636"/>
                    <a:pt x="10210" y="11689"/>
                    <a:pt x="10210" y="11715"/>
                  </a:cubicBezTo>
                  <a:cubicBezTo>
                    <a:pt x="10243" y="11774"/>
                    <a:pt x="10243" y="11801"/>
                    <a:pt x="10243" y="11853"/>
                  </a:cubicBezTo>
                  <a:lnTo>
                    <a:pt x="10243" y="11965"/>
                  </a:lnTo>
                  <a:cubicBezTo>
                    <a:pt x="10210" y="11991"/>
                    <a:pt x="10210" y="12044"/>
                    <a:pt x="10210" y="12077"/>
                  </a:cubicBezTo>
                  <a:cubicBezTo>
                    <a:pt x="10184" y="12103"/>
                    <a:pt x="10184" y="12129"/>
                    <a:pt x="10184" y="12129"/>
                  </a:cubicBezTo>
                  <a:cubicBezTo>
                    <a:pt x="10184" y="12129"/>
                    <a:pt x="10184" y="12103"/>
                    <a:pt x="10158" y="12077"/>
                  </a:cubicBezTo>
                  <a:lnTo>
                    <a:pt x="10158" y="11965"/>
                  </a:lnTo>
                  <a:cubicBezTo>
                    <a:pt x="10158" y="11912"/>
                    <a:pt x="10158" y="11879"/>
                    <a:pt x="10131" y="11853"/>
                  </a:cubicBezTo>
                  <a:cubicBezTo>
                    <a:pt x="10158" y="11801"/>
                    <a:pt x="10158" y="11774"/>
                    <a:pt x="10158" y="11715"/>
                  </a:cubicBezTo>
                  <a:lnTo>
                    <a:pt x="10158" y="11610"/>
                  </a:lnTo>
                  <a:cubicBezTo>
                    <a:pt x="10158" y="11584"/>
                    <a:pt x="10184" y="11551"/>
                    <a:pt x="10184" y="11551"/>
                  </a:cubicBezTo>
                  <a:close/>
                  <a:moveTo>
                    <a:pt x="10407" y="11525"/>
                  </a:moveTo>
                  <a:lnTo>
                    <a:pt x="10407" y="11610"/>
                  </a:lnTo>
                  <a:cubicBezTo>
                    <a:pt x="10434" y="11636"/>
                    <a:pt x="10434" y="11663"/>
                    <a:pt x="10434" y="11715"/>
                  </a:cubicBezTo>
                  <a:cubicBezTo>
                    <a:pt x="10460" y="11748"/>
                    <a:pt x="10460" y="11801"/>
                    <a:pt x="10460" y="11827"/>
                  </a:cubicBezTo>
                  <a:cubicBezTo>
                    <a:pt x="10460" y="11879"/>
                    <a:pt x="10460" y="11912"/>
                    <a:pt x="10434" y="11939"/>
                  </a:cubicBezTo>
                  <a:lnTo>
                    <a:pt x="10434" y="12044"/>
                  </a:lnTo>
                  <a:cubicBezTo>
                    <a:pt x="10434" y="12077"/>
                    <a:pt x="10407" y="12103"/>
                    <a:pt x="10407" y="12129"/>
                  </a:cubicBezTo>
                  <a:lnTo>
                    <a:pt x="10407" y="12044"/>
                  </a:lnTo>
                  <a:cubicBezTo>
                    <a:pt x="10375" y="12017"/>
                    <a:pt x="10375" y="11991"/>
                    <a:pt x="10375" y="11939"/>
                  </a:cubicBezTo>
                  <a:cubicBezTo>
                    <a:pt x="10375" y="11912"/>
                    <a:pt x="10348" y="11879"/>
                    <a:pt x="10348" y="11827"/>
                  </a:cubicBezTo>
                  <a:cubicBezTo>
                    <a:pt x="10348" y="11801"/>
                    <a:pt x="10348" y="11748"/>
                    <a:pt x="10375" y="11715"/>
                  </a:cubicBezTo>
                  <a:lnTo>
                    <a:pt x="10375" y="11610"/>
                  </a:lnTo>
                  <a:cubicBezTo>
                    <a:pt x="10407" y="11584"/>
                    <a:pt x="10407" y="11551"/>
                    <a:pt x="10407" y="11525"/>
                  </a:cubicBezTo>
                  <a:close/>
                  <a:moveTo>
                    <a:pt x="8600" y="11801"/>
                  </a:moveTo>
                  <a:lnTo>
                    <a:pt x="8627" y="11827"/>
                  </a:lnTo>
                  <a:cubicBezTo>
                    <a:pt x="8627" y="11853"/>
                    <a:pt x="8627" y="11853"/>
                    <a:pt x="8653" y="11879"/>
                  </a:cubicBezTo>
                  <a:cubicBezTo>
                    <a:pt x="8653" y="11912"/>
                    <a:pt x="8653" y="11939"/>
                    <a:pt x="8679" y="11939"/>
                  </a:cubicBezTo>
                  <a:lnTo>
                    <a:pt x="8679" y="12017"/>
                  </a:lnTo>
                  <a:lnTo>
                    <a:pt x="8679" y="12077"/>
                  </a:lnTo>
                  <a:cubicBezTo>
                    <a:pt x="8679" y="12103"/>
                    <a:pt x="8653" y="12129"/>
                    <a:pt x="8679" y="12129"/>
                  </a:cubicBezTo>
                  <a:lnTo>
                    <a:pt x="8679" y="12155"/>
                  </a:lnTo>
                  <a:cubicBezTo>
                    <a:pt x="8679" y="12155"/>
                    <a:pt x="8679" y="12129"/>
                    <a:pt x="8653" y="12129"/>
                  </a:cubicBezTo>
                  <a:lnTo>
                    <a:pt x="8653" y="12103"/>
                  </a:lnTo>
                  <a:cubicBezTo>
                    <a:pt x="8627" y="12077"/>
                    <a:pt x="8627" y="12044"/>
                    <a:pt x="8600" y="12044"/>
                  </a:cubicBezTo>
                  <a:cubicBezTo>
                    <a:pt x="8600" y="12017"/>
                    <a:pt x="8600" y="11991"/>
                    <a:pt x="8568" y="11965"/>
                  </a:cubicBezTo>
                  <a:lnTo>
                    <a:pt x="8568" y="11879"/>
                  </a:lnTo>
                  <a:lnTo>
                    <a:pt x="8568" y="11827"/>
                  </a:lnTo>
                  <a:lnTo>
                    <a:pt x="8600" y="11801"/>
                  </a:lnTo>
                  <a:close/>
                  <a:moveTo>
                    <a:pt x="7832" y="11748"/>
                  </a:moveTo>
                  <a:lnTo>
                    <a:pt x="7832" y="11801"/>
                  </a:lnTo>
                  <a:cubicBezTo>
                    <a:pt x="7858" y="11801"/>
                    <a:pt x="7858" y="11827"/>
                    <a:pt x="7884" y="11853"/>
                  </a:cubicBezTo>
                  <a:lnTo>
                    <a:pt x="7884" y="11965"/>
                  </a:lnTo>
                  <a:cubicBezTo>
                    <a:pt x="7910" y="11991"/>
                    <a:pt x="7910" y="12017"/>
                    <a:pt x="7910" y="12044"/>
                  </a:cubicBezTo>
                  <a:lnTo>
                    <a:pt x="7910" y="12129"/>
                  </a:lnTo>
                  <a:lnTo>
                    <a:pt x="7910" y="12182"/>
                  </a:lnTo>
                  <a:cubicBezTo>
                    <a:pt x="7910" y="12155"/>
                    <a:pt x="7884" y="12155"/>
                    <a:pt x="7884" y="12129"/>
                  </a:cubicBezTo>
                  <a:cubicBezTo>
                    <a:pt x="7858" y="12103"/>
                    <a:pt x="7858" y="12077"/>
                    <a:pt x="7832" y="12044"/>
                  </a:cubicBezTo>
                  <a:cubicBezTo>
                    <a:pt x="7832" y="12017"/>
                    <a:pt x="7805" y="11991"/>
                    <a:pt x="7805" y="11965"/>
                  </a:cubicBezTo>
                  <a:lnTo>
                    <a:pt x="7805" y="11879"/>
                  </a:lnTo>
                  <a:lnTo>
                    <a:pt x="7805" y="11801"/>
                  </a:lnTo>
                  <a:cubicBezTo>
                    <a:pt x="7805" y="11774"/>
                    <a:pt x="7832" y="11748"/>
                    <a:pt x="7832" y="11748"/>
                  </a:cubicBezTo>
                  <a:close/>
                  <a:moveTo>
                    <a:pt x="8048" y="11774"/>
                  </a:moveTo>
                  <a:cubicBezTo>
                    <a:pt x="8048" y="11774"/>
                    <a:pt x="8075" y="11801"/>
                    <a:pt x="8075" y="11827"/>
                  </a:cubicBezTo>
                  <a:cubicBezTo>
                    <a:pt x="8075" y="11827"/>
                    <a:pt x="8108" y="11853"/>
                    <a:pt x="8108" y="11879"/>
                  </a:cubicBezTo>
                  <a:cubicBezTo>
                    <a:pt x="8134" y="11912"/>
                    <a:pt x="8134" y="11939"/>
                    <a:pt x="8134" y="11965"/>
                  </a:cubicBezTo>
                  <a:cubicBezTo>
                    <a:pt x="8160" y="11991"/>
                    <a:pt x="8160" y="12017"/>
                    <a:pt x="8160" y="12044"/>
                  </a:cubicBezTo>
                  <a:cubicBezTo>
                    <a:pt x="8160" y="12077"/>
                    <a:pt x="8134" y="12103"/>
                    <a:pt x="8134" y="12129"/>
                  </a:cubicBezTo>
                  <a:lnTo>
                    <a:pt x="8134" y="12182"/>
                  </a:lnTo>
                  <a:cubicBezTo>
                    <a:pt x="8134" y="12155"/>
                    <a:pt x="8134" y="12155"/>
                    <a:pt x="8108" y="12129"/>
                  </a:cubicBezTo>
                  <a:cubicBezTo>
                    <a:pt x="8108" y="12103"/>
                    <a:pt x="8075" y="12077"/>
                    <a:pt x="8075" y="12044"/>
                  </a:cubicBezTo>
                  <a:cubicBezTo>
                    <a:pt x="8075" y="12017"/>
                    <a:pt x="8048" y="12017"/>
                    <a:pt x="8048" y="11991"/>
                  </a:cubicBezTo>
                  <a:lnTo>
                    <a:pt x="8048" y="11879"/>
                  </a:lnTo>
                  <a:lnTo>
                    <a:pt x="8048" y="11827"/>
                  </a:lnTo>
                  <a:lnTo>
                    <a:pt x="8048" y="11774"/>
                  </a:lnTo>
                  <a:close/>
                  <a:moveTo>
                    <a:pt x="8324" y="11748"/>
                  </a:moveTo>
                  <a:cubicBezTo>
                    <a:pt x="8324" y="11774"/>
                    <a:pt x="8324" y="11774"/>
                    <a:pt x="8351" y="11801"/>
                  </a:cubicBezTo>
                  <a:cubicBezTo>
                    <a:pt x="8351" y="11827"/>
                    <a:pt x="8377" y="11853"/>
                    <a:pt x="8377" y="11879"/>
                  </a:cubicBezTo>
                  <a:cubicBezTo>
                    <a:pt x="8377" y="11912"/>
                    <a:pt x="8403" y="11939"/>
                    <a:pt x="8403" y="11965"/>
                  </a:cubicBezTo>
                  <a:lnTo>
                    <a:pt x="8403" y="12077"/>
                  </a:lnTo>
                  <a:lnTo>
                    <a:pt x="8403" y="12155"/>
                  </a:lnTo>
                  <a:lnTo>
                    <a:pt x="8403" y="12208"/>
                  </a:lnTo>
                  <a:cubicBezTo>
                    <a:pt x="8403" y="12182"/>
                    <a:pt x="8377" y="12182"/>
                    <a:pt x="8377" y="12155"/>
                  </a:cubicBezTo>
                  <a:cubicBezTo>
                    <a:pt x="8351" y="12129"/>
                    <a:pt x="8351" y="12103"/>
                    <a:pt x="8351" y="12077"/>
                  </a:cubicBezTo>
                  <a:cubicBezTo>
                    <a:pt x="8324" y="12044"/>
                    <a:pt x="8324" y="12017"/>
                    <a:pt x="8324" y="11991"/>
                  </a:cubicBezTo>
                  <a:cubicBezTo>
                    <a:pt x="8298" y="11965"/>
                    <a:pt x="8298" y="11939"/>
                    <a:pt x="8298" y="11912"/>
                  </a:cubicBezTo>
                  <a:cubicBezTo>
                    <a:pt x="8298" y="11853"/>
                    <a:pt x="8324" y="11827"/>
                    <a:pt x="8324" y="11801"/>
                  </a:cubicBezTo>
                  <a:lnTo>
                    <a:pt x="8324" y="11748"/>
                  </a:lnTo>
                  <a:close/>
                  <a:moveTo>
                    <a:pt x="15303" y="12155"/>
                  </a:moveTo>
                  <a:cubicBezTo>
                    <a:pt x="15336" y="12182"/>
                    <a:pt x="15336" y="12208"/>
                    <a:pt x="15336" y="12267"/>
                  </a:cubicBezTo>
                  <a:cubicBezTo>
                    <a:pt x="15336" y="12208"/>
                    <a:pt x="15303" y="12182"/>
                    <a:pt x="15303" y="12155"/>
                  </a:cubicBezTo>
                  <a:close/>
                  <a:moveTo>
                    <a:pt x="21710" y="12241"/>
                  </a:moveTo>
                  <a:lnTo>
                    <a:pt x="21710" y="12241"/>
                  </a:lnTo>
                  <a:cubicBezTo>
                    <a:pt x="21710" y="12241"/>
                    <a:pt x="21743" y="12293"/>
                    <a:pt x="21743" y="12372"/>
                  </a:cubicBezTo>
                  <a:cubicBezTo>
                    <a:pt x="21710" y="12293"/>
                    <a:pt x="21710" y="12241"/>
                    <a:pt x="21710" y="12241"/>
                  </a:cubicBezTo>
                  <a:close/>
                  <a:moveTo>
                    <a:pt x="18753" y="11498"/>
                  </a:moveTo>
                  <a:cubicBezTo>
                    <a:pt x="18753" y="11498"/>
                    <a:pt x="18786" y="11525"/>
                    <a:pt x="18786" y="11551"/>
                  </a:cubicBezTo>
                  <a:cubicBezTo>
                    <a:pt x="18786" y="11584"/>
                    <a:pt x="18812" y="11610"/>
                    <a:pt x="18838" y="11663"/>
                  </a:cubicBezTo>
                  <a:cubicBezTo>
                    <a:pt x="18838" y="11715"/>
                    <a:pt x="18865" y="11774"/>
                    <a:pt x="18865" y="11853"/>
                  </a:cubicBezTo>
                  <a:cubicBezTo>
                    <a:pt x="18891" y="11912"/>
                    <a:pt x="18891" y="11991"/>
                    <a:pt x="18917" y="12044"/>
                  </a:cubicBezTo>
                  <a:cubicBezTo>
                    <a:pt x="18917" y="12129"/>
                    <a:pt x="18950" y="12182"/>
                    <a:pt x="18950" y="12267"/>
                  </a:cubicBezTo>
                  <a:lnTo>
                    <a:pt x="18950" y="12431"/>
                  </a:lnTo>
                  <a:cubicBezTo>
                    <a:pt x="18976" y="12484"/>
                    <a:pt x="18976" y="12537"/>
                    <a:pt x="18976" y="12569"/>
                  </a:cubicBezTo>
                  <a:lnTo>
                    <a:pt x="18976" y="12622"/>
                  </a:lnTo>
                  <a:cubicBezTo>
                    <a:pt x="18976" y="12622"/>
                    <a:pt x="18950" y="12596"/>
                    <a:pt x="18950" y="12569"/>
                  </a:cubicBezTo>
                  <a:cubicBezTo>
                    <a:pt x="18950" y="12537"/>
                    <a:pt x="18917" y="12510"/>
                    <a:pt x="18917" y="12458"/>
                  </a:cubicBezTo>
                  <a:cubicBezTo>
                    <a:pt x="18891" y="12405"/>
                    <a:pt x="18865" y="12346"/>
                    <a:pt x="18865" y="12267"/>
                  </a:cubicBezTo>
                  <a:cubicBezTo>
                    <a:pt x="18838" y="12208"/>
                    <a:pt x="18838" y="12129"/>
                    <a:pt x="18812" y="12077"/>
                  </a:cubicBezTo>
                  <a:cubicBezTo>
                    <a:pt x="18812" y="11991"/>
                    <a:pt x="18812" y="11939"/>
                    <a:pt x="18786" y="11853"/>
                  </a:cubicBezTo>
                  <a:lnTo>
                    <a:pt x="18786" y="11663"/>
                  </a:lnTo>
                  <a:cubicBezTo>
                    <a:pt x="18753" y="11636"/>
                    <a:pt x="18753" y="11584"/>
                    <a:pt x="18753" y="11551"/>
                  </a:cubicBezTo>
                  <a:lnTo>
                    <a:pt x="18753" y="11498"/>
                  </a:lnTo>
                  <a:close/>
                  <a:moveTo>
                    <a:pt x="16703" y="9717"/>
                  </a:moveTo>
                  <a:cubicBezTo>
                    <a:pt x="16703" y="9717"/>
                    <a:pt x="16729" y="9777"/>
                    <a:pt x="16729" y="9855"/>
                  </a:cubicBezTo>
                  <a:cubicBezTo>
                    <a:pt x="16729" y="9967"/>
                    <a:pt x="16755" y="10072"/>
                    <a:pt x="16782" y="10237"/>
                  </a:cubicBezTo>
                  <a:cubicBezTo>
                    <a:pt x="16782" y="10401"/>
                    <a:pt x="16841" y="10598"/>
                    <a:pt x="16841" y="10789"/>
                  </a:cubicBezTo>
                  <a:cubicBezTo>
                    <a:pt x="16867" y="10979"/>
                    <a:pt x="16920" y="11196"/>
                    <a:pt x="16946" y="11387"/>
                  </a:cubicBezTo>
                  <a:cubicBezTo>
                    <a:pt x="16979" y="11610"/>
                    <a:pt x="17031" y="11801"/>
                    <a:pt x="17058" y="11991"/>
                  </a:cubicBezTo>
                  <a:cubicBezTo>
                    <a:pt x="17110" y="12182"/>
                    <a:pt x="17143" y="12372"/>
                    <a:pt x="17169" y="12537"/>
                  </a:cubicBezTo>
                  <a:cubicBezTo>
                    <a:pt x="17196" y="12675"/>
                    <a:pt x="17222" y="12813"/>
                    <a:pt x="17248" y="12898"/>
                  </a:cubicBezTo>
                  <a:cubicBezTo>
                    <a:pt x="17274" y="13003"/>
                    <a:pt x="17274" y="13062"/>
                    <a:pt x="17274" y="13062"/>
                  </a:cubicBezTo>
                  <a:cubicBezTo>
                    <a:pt x="17274" y="13062"/>
                    <a:pt x="17248" y="13003"/>
                    <a:pt x="17222" y="12924"/>
                  </a:cubicBezTo>
                  <a:cubicBezTo>
                    <a:pt x="17196" y="12813"/>
                    <a:pt x="17169" y="12701"/>
                    <a:pt x="17110" y="12537"/>
                  </a:cubicBezTo>
                  <a:cubicBezTo>
                    <a:pt x="17084" y="12405"/>
                    <a:pt x="17031" y="12208"/>
                    <a:pt x="16979" y="12017"/>
                  </a:cubicBezTo>
                  <a:cubicBezTo>
                    <a:pt x="16946" y="11827"/>
                    <a:pt x="16893" y="11610"/>
                    <a:pt x="16867" y="11419"/>
                  </a:cubicBezTo>
                  <a:cubicBezTo>
                    <a:pt x="16814" y="11196"/>
                    <a:pt x="16782" y="10979"/>
                    <a:pt x="16755" y="10789"/>
                  </a:cubicBezTo>
                  <a:cubicBezTo>
                    <a:pt x="16755" y="10598"/>
                    <a:pt x="16729" y="10401"/>
                    <a:pt x="16729" y="10237"/>
                  </a:cubicBezTo>
                  <a:cubicBezTo>
                    <a:pt x="16703" y="10105"/>
                    <a:pt x="16703" y="9967"/>
                    <a:pt x="16703" y="9855"/>
                  </a:cubicBezTo>
                  <a:lnTo>
                    <a:pt x="16703" y="9717"/>
                  </a:lnTo>
                  <a:close/>
                  <a:moveTo>
                    <a:pt x="19219" y="12077"/>
                  </a:moveTo>
                  <a:lnTo>
                    <a:pt x="19219" y="12103"/>
                  </a:lnTo>
                  <a:cubicBezTo>
                    <a:pt x="19219" y="12129"/>
                    <a:pt x="19246" y="12182"/>
                    <a:pt x="19246" y="12208"/>
                  </a:cubicBezTo>
                  <a:cubicBezTo>
                    <a:pt x="19279" y="12267"/>
                    <a:pt x="19279" y="12320"/>
                    <a:pt x="19305" y="12372"/>
                  </a:cubicBezTo>
                  <a:cubicBezTo>
                    <a:pt x="19305" y="12431"/>
                    <a:pt x="19305" y="12510"/>
                    <a:pt x="19331" y="12569"/>
                  </a:cubicBezTo>
                  <a:lnTo>
                    <a:pt x="19331" y="12760"/>
                  </a:lnTo>
                  <a:cubicBezTo>
                    <a:pt x="19357" y="12813"/>
                    <a:pt x="19357" y="12865"/>
                    <a:pt x="19357" y="12924"/>
                  </a:cubicBezTo>
                  <a:lnTo>
                    <a:pt x="19357" y="13029"/>
                  </a:lnTo>
                  <a:cubicBezTo>
                    <a:pt x="19331" y="13062"/>
                    <a:pt x="19331" y="13089"/>
                    <a:pt x="19331" y="13089"/>
                  </a:cubicBezTo>
                  <a:lnTo>
                    <a:pt x="19331" y="13029"/>
                  </a:lnTo>
                  <a:cubicBezTo>
                    <a:pt x="19331" y="13003"/>
                    <a:pt x="19305" y="12977"/>
                    <a:pt x="19305" y="12924"/>
                  </a:cubicBezTo>
                  <a:cubicBezTo>
                    <a:pt x="19279" y="12865"/>
                    <a:pt x="19279" y="12813"/>
                    <a:pt x="19246" y="12760"/>
                  </a:cubicBezTo>
                  <a:cubicBezTo>
                    <a:pt x="19246" y="12701"/>
                    <a:pt x="19246" y="12648"/>
                    <a:pt x="19219" y="12569"/>
                  </a:cubicBezTo>
                  <a:lnTo>
                    <a:pt x="19219" y="12405"/>
                  </a:lnTo>
                  <a:cubicBezTo>
                    <a:pt x="19193" y="12346"/>
                    <a:pt x="19193" y="12267"/>
                    <a:pt x="19193" y="12241"/>
                  </a:cubicBezTo>
                  <a:lnTo>
                    <a:pt x="19193" y="12103"/>
                  </a:lnTo>
                  <a:lnTo>
                    <a:pt x="19219" y="12077"/>
                  </a:lnTo>
                  <a:close/>
                  <a:moveTo>
                    <a:pt x="15632" y="10677"/>
                  </a:moveTo>
                  <a:cubicBezTo>
                    <a:pt x="15632" y="10677"/>
                    <a:pt x="15664" y="10729"/>
                    <a:pt x="15664" y="10789"/>
                  </a:cubicBezTo>
                  <a:cubicBezTo>
                    <a:pt x="15664" y="10867"/>
                    <a:pt x="15691" y="10953"/>
                    <a:pt x="15691" y="11091"/>
                  </a:cubicBezTo>
                  <a:cubicBezTo>
                    <a:pt x="15691" y="11196"/>
                    <a:pt x="15717" y="11334"/>
                    <a:pt x="15743" y="11472"/>
                  </a:cubicBezTo>
                  <a:cubicBezTo>
                    <a:pt x="15770" y="11636"/>
                    <a:pt x="15796" y="11774"/>
                    <a:pt x="15829" y="11939"/>
                  </a:cubicBezTo>
                  <a:cubicBezTo>
                    <a:pt x="15855" y="12103"/>
                    <a:pt x="15908" y="12241"/>
                    <a:pt x="15934" y="12405"/>
                  </a:cubicBezTo>
                  <a:cubicBezTo>
                    <a:pt x="15960" y="12537"/>
                    <a:pt x="15993" y="12675"/>
                    <a:pt x="16019" y="12786"/>
                  </a:cubicBezTo>
                  <a:cubicBezTo>
                    <a:pt x="16046" y="12924"/>
                    <a:pt x="16046" y="13003"/>
                    <a:pt x="16046" y="13089"/>
                  </a:cubicBezTo>
                  <a:lnTo>
                    <a:pt x="16046" y="13167"/>
                  </a:lnTo>
                  <a:lnTo>
                    <a:pt x="16019" y="13194"/>
                  </a:lnTo>
                  <a:lnTo>
                    <a:pt x="16019" y="13167"/>
                  </a:lnTo>
                  <a:lnTo>
                    <a:pt x="16019" y="13089"/>
                  </a:lnTo>
                  <a:cubicBezTo>
                    <a:pt x="16019" y="13029"/>
                    <a:pt x="15993" y="12924"/>
                    <a:pt x="15960" y="12813"/>
                  </a:cubicBezTo>
                  <a:cubicBezTo>
                    <a:pt x="15934" y="12675"/>
                    <a:pt x="15908" y="12569"/>
                    <a:pt x="15855" y="12405"/>
                  </a:cubicBezTo>
                  <a:cubicBezTo>
                    <a:pt x="15829" y="12267"/>
                    <a:pt x="15770" y="12103"/>
                    <a:pt x="15743" y="11965"/>
                  </a:cubicBezTo>
                  <a:cubicBezTo>
                    <a:pt x="15717" y="11801"/>
                    <a:pt x="15691" y="11636"/>
                    <a:pt x="15664" y="11498"/>
                  </a:cubicBezTo>
                  <a:cubicBezTo>
                    <a:pt x="15632" y="11334"/>
                    <a:pt x="15632" y="11196"/>
                    <a:pt x="15632" y="11091"/>
                  </a:cubicBezTo>
                  <a:lnTo>
                    <a:pt x="15632" y="10789"/>
                  </a:lnTo>
                  <a:lnTo>
                    <a:pt x="15632" y="10677"/>
                  </a:lnTo>
                  <a:close/>
                  <a:moveTo>
                    <a:pt x="14541" y="11715"/>
                  </a:moveTo>
                  <a:cubicBezTo>
                    <a:pt x="14567" y="11774"/>
                    <a:pt x="14567" y="11827"/>
                    <a:pt x="14567" y="11912"/>
                  </a:cubicBezTo>
                  <a:cubicBezTo>
                    <a:pt x="14593" y="11991"/>
                    <a:pt x="14593" y="12103"/>
                    <a:pt x="14593" y="12208"/>
                  </a:cubicBezTo>
                  <a:lnTo>
                    <a:pt x="14593" y="12537"/>
                  </a:lnTo>
                  <a:cubicBezTo>
                    <a:pt x="14593" y="12648"/>
                    <a:pt x="14567" y="12760"/>
                    <a:pt x="14567" y="12865"/>
                  </a:cubicBezTo>
                  <a:cubicBezTo>
                    <a:pt x="14567" y="12951"/>
                    <a:pt x="14541" y="13062"/>
                    <a:pt x="14541" y="13141"/>
                  </a:cubicBezTo>
                  <a:cubicBezTo>
                    <a:pt x="14515" y="13227"/>
                    <a:pt x="14482" y="13279"/>
                    <a:pt x="14482" y="13332"/>
                  </a:cubicBezTo>
                  <a:cubicBezTo>
                    <a:pt x="14482" y="13391"/>
                    <a:pt x="14455" y="13417"/>
                    <a:pt x="14455" y="13417"/>
                  </a:cubicBezTo>
                  <a:lnTo>
                    <a:pt x="14455" y="13332"/>
                  </a:lnTo>
                  <a:cubicBezTo>
                    <a:pt x="14455" y="13279"/>
                    <a:pt x="14455" y="13227"/>
                    <a:pt x="14482" y="13141"/>
                  </a:cubicBezTo>
                  <a:lnTo>
                    <a:pt x="14482" y="12839"/>
                  </a:lnTo>
                  <a:lnTo>
                    <a:pt x="14482" y="12510"/>
                  </a:lnTo>
                  <a:cubicBezTo>
                    <a:pt x="14515" y="12405"/>
                    <a:pt x="14515" y="12293"/>
                    <a:pt x="14515" y="12208"/>
                  </a:cubicBezTo>
                  <a:lnTo>
                    <a:pt x="14515" y="11912"/>
                  </a:lnTo>
                  <a:cubicBezTo>
                    <a:pt x="14515" y="11827"/>
                    <a:pt x="14541" y="11774"/>
                    <a:pt x="14541" y="11715"/>
                  </a:cubicBezTo>
                  <a:close/>
                  <a:moveTo>
                    <a:pt x="19029" y="13332"/>
                  </a:moveTo>
                  <a:lnTo>
                    <a:pt x="19029" y="13332"/>
                  </a:lnTo>
                  <a:cubicBezTo>
                    <a:pt x="19029" y="13332"/>
                    <a:pt x="19055" y="13358"/>
                    <a:pt x="19082" y="13443"/>
                  </a:cubicBezTo>
                  <a:cubicBezTo>
                    <a:pt x="19055" y="13391"/>
                    <a:pt x="19029" y="13332"/>
                    <a:pt x="19029" y="13332"/>
                  </a:cubicBezTo>
                  <a:close/>
                  <a:moveTo>
                    <a:pt x="17524" y="9389"/>
                  </a:moveTo>
                  <a:cubicBezTo>
                    <a:pt x="17524" y="9389"/>
                    <a:pt x="17524" y="9448"/>
                    <a:pt x="17550" y="9553"/>
                  </a:cubicBezTo>
                  <a:cubicBezTo>
                    <a:pt x="17550" y="9691"/>
                    <a:pt x="17577" y="9829"/>
                    <a:pt x="17636" y="10046"/>
                  </a:cubicBezTo>
                  <a:cubicBezTo>
                    <a:pt x="17662" y="10237"/>
                    <a:pt x="17688" y="10460"/>
                    <a:pt x="17741" y="10703"/>
                  </a:cubicBezTo>
                  <a:cubicBezTo>
                    <a:pt x="17767" y="10953"/>
                    <a:pt x="17826" y="11196"/>
                    <a:pt x="17879" y="11472"/>
                  </a:cubicBezTo>
                  <a:cubicBezTo>
                    <a:pt x="17905" y="11715"/>
                    <a:pt x="17964" y="11991"/>
                    <a:pt x="18017" y="12208"/>
                  </a:cubicBezTo>
                  <a:cubicBezTo>
                    <a:pt x="18070" y="12458"/>
                    <a:pt x="18096" y="12675"/>
                    <a:pt x="18129" y="12898"/>
                  </a:cubicBezTo>
                  <a:cubicBezTo>
                    <a:pt x="18181" y="13089"/>
                    <a:pt x="18208" y="13253"/>
                    <a:pt x="18234" y="13358"/>
                  </a:cubicBezTo>
                  <a:cubicBezTo>
                    <a:pt x="18234" y="13470"/>
                    <a:pt x="18260" y="13522"/>
                    <a:pt x="18260" y="13522"/>
                  </a:cubicBezTo>
                  <a:cubicBezTo>
                    <a:pt x="18260" y="13522"/>
                    <a:pt x="18234" y="13470"/>
                    <a:pt x="18208" y="13358"/>
                  </a:cubicBezTo>
                  <a:cubicBezTo>
                    <a:pt x="18181" y="13253"/>
                    <a:pt x="18129" y="13089"/>
                    <a:pt x="18070" y="12898"/>
                  </a:cubicBezTo>
                  <a:cubicBezTo>
                    <a:pt x="18043" y="12701"/>
                    <a:pt x="17991" y="12484"/>
                    <a:pt x="17932" y="12241"/>
                  </a:cubicBezTo>
                  <a:cubicBezTo>
                    <a:pt x="17879" y="11991"/>
                    <a:pt x="17826" y="11748"/>
                    <a:pt x="17767" y="11472"/>
                  </a:cubicBezTo>
                  <a:cubicBezTo>
                    <a:pt x="17741" y="11222"/>
                    <a:pt x="17688" y="10953"/>
                    <a:pt x="17662" y="10703"/>
                  </a:cubicBezTo>
                  <a:cubicBezTo>
                    <a:pt x="17636" y="10460"/>
                    <a:pt x="17603" y="10237"/>
                    <a:pt x="17577" y="10046"/>
                  </a:cubicBezTo>
                  <a:cubicBezTo>
                    <a:pt x="17550" y="9855"/>
                    <a:pt x="17524" y="9691"/>
                    <a:pt x="17524" y="9553"/>
                  </a:cubicBezTo>
                  <a:lnTo>
                    <a:pt x="17524" y="9389"/>
                  </a:lnTo>
                  <a:close/>
                  <a:moveTo>
                    <a:pt x="21355" y="11334"/>
                  </a:moveTo>
                  <a:cubicBezTo>
                    <a:pt x="21355" y="11334"/>
                    <a:pt x="21355" y="11360"/>
                    <a:pt x="21381" y="11419"/>
                  </a:cubicBezTo>
                  <a:cubicBezTo>
                    <a:pt x="21381" y="11498"/>
                    <a:pt x="21414" y="11584"/>
                    <a:pt x="21441" y="11689"/>
                  </a:cubicBezTo>
                  <a:cubicBezTo>
                    <a:pt x="21467" y="11801"/>
                    <a:pt x="21493" y="11939"/>
                    <a:pt x="21519" y="12077"/>
                  </a:cubicBezTo>
                  <a:cubicBezTo>
                    <a:pt x="21546" y="12208"/>
                    <a:pt x="21546" y="12346"/>
                    <a:pt x="21579" y="12510"/>
                  </a:cubicBezTo>
                  <a:cubicBezTo>
                    <a:pt x="21605" y="12648"/>
                    <a:pt x="21605" y="12813"/>
                    <a:pt x="21631" y="12951"/>
                  </a:cubicBezTo>
                  <a:lnTo>
                    <a:pt x="21631" y="13332"/>
                  </a:lnTo>
                  <a:lnTo>
                    <a:pt x="21631" y="13608"/>
                  </a:lnTo>
                  <a:lnTo>
                    <a:pt x="21631" y="13687"/>
                  </a:lnTo>
                  <a:cubicBezTo>
                    <a:pt x="21631" y="13687"/>
                    <a:pt x="21631" y="13660"/>
                    <a:pt x="21605" y="13608"/>
                  </a:cubicBezTo>
                  <a:cubicBezTo>
                    <a:pt x="21605" y="13522"/>
                    <a:pt x="21605" y="13443"/>
                    <a:pt x="21579" y="13332"/>
                  </a:cubicBezTo>
                  <a:cubicBezTo>
                    <a:pt x="21579" y="13227"/>
                    <a:pt x="21546" y="13089"/>
                    <a:pt x="21546" y="12951"/>
                  </a:cubicBezTo>
                  <a:cubicBezTo>
                    <a:pt x="21519" y="12813"/>
                    <a:pt x="21493" y="12675"/>
                    <a:pt x="21493" y="12510"/>
                  </a:cubicBezTo>
                  <a:cubicBezTo>
                    <a:pt x="21467" y="12372"/>
                    <a:pt x="21441" y="12208"/>
                    <a:pt x="21441" y="12077"/>
                  </a:cubicBezTo>
                  <a:cubicBezTo>
                    <a:pt x="21414" y="11939"/>
                    <a:pt x="21414" y="11801"/>
                    <a:pt x="21381" y="11689"/>
                  </a:cubicBezTo>
                  <a:cubicBezTo>
                    <a:pt x="21381" y="11584"/>
                    <a:pt x="21355" y="11498"/>
                    <a:pt x="21355" y="11446"/>
                  </a:cubicBezTo>
                  <a:lnTo>
                    <a:pt x="21355" y="11334"/>
                  </a:lnTo>
                  <a:close/>
                  <a:moveTo>
                    <a:pt x="20862" y="10184"/>
                  </a:moveTo>
                  <a:lnTo>
                    <a:pt x="20862" y="10184"/>
                  </a:lnTo>
                  <a:cubicBezTo>
                    <a:pt x="20862" y="10184"/>
                    <a:pt x="20889" y="10237"/>
                    <a:pt x="20921" y="10348"/>
                  </a:cubicBezTo>
                  <a:cubicBezTo>
                    <a:pt x="20948" y="10460"/>
                    <a:pt x="20974" y="10598"/>
                    <a:pt x="21027" y="10762"/>
                  </a:cubicBezTo>
                  <a:cubicBezTo>
                    <a:pt x="21053" y="10927"/>
                    <a:pt x="21112" y="11117"/>
                    <a:pt x="21165" y="11334"/>
                  </a:cubicBezTo>
                  <a:cubicBezTo>
                    <a:pt x="21191" y="11525"/>
                    <a:pt x="21250" y="11774"/>
                    <a:pt x="21276" y="11991"/>
                  </a:cubicBezTo>
                  <a:cubicBezTo>
                    <a:pt x="21303" y="12208"/>
                    <a:pt x="21329" y="12458"/>
                    <a:pt x="21355" y="12648"/>
                  </a:cubicBezTo>
                  <a:cubicBezTo>
                    <a:pt x="21381" y="12865"/>
                    <a:pt x="21381" y="13089"/>
                    <a:pt x="21381" y="13253"/>
                  </a:cubicBezTo>
                  <a:cubicBezTo>
                    <a:pt x="21414" y="13417"/>
                    <a:pt x="21414" y="13555"/>
                    <a:pt x="21414" y="13660"/>
                  </a:cubicBezTo>
                  <a:lnTo>
                    <a:pt x="21414" y="13825"/>
                  </a:lnTo>
                  <a:cubicBezTo>
                    <a:pt x="21414" y="13825"/>
                    <a:pt x="21414" y="13772"/>
                    <a:pt x="21381" y="13660"/>
                  </a:cubicBezTo>
                  <a:cubicBezTo>
                    <a:pt x="21381" y="13555"/>
                    <a:pt x="21355" y="13417"/>
                    <a:pt x="21329" y="13253"/>
                  </a:cubicBezTo>
                  <a:cubicBezTo>
                    <a:pt x="21329" y="13089"/>
                    <a:pt x="21303" y="12865"/>
                    <a:pt x="21276" y="12675"/>
                  </a:cubicBezTo>
                  <a:cubicBezTo>
                    <a:pt x="21250" y="12458"/>
                    <a:pt x="21217" y="12241"/>
                    <a:pt x="21165" y="11991"/>
                  </a:cubicBezTo>
                  <a:cubicBezTo>
                    <a:pt x="21138" y="11774"/>
                    <a:pt x="21112" y="11551"/>
                    <a:pt x="21086" y="11334"/>
                  </a:cubicBezTo>
                  <a:cubicBezTo>
                    <a:pt x="21027" y="11117"/>
                    <a:pt x="21000" y="10927"/>
                    <a:pt x="20974" y="10762"/>
                  </a:cubicBezTo>
                  <a:cubicBezTo>
                    <a:pt x="20948" y="10598"/>
                    <a:pt x="20921" y="10460"/>
                    <a:pt x="20889" y="10348"/>
                  </a:cubicBezTo>
                  <a:cubicBezTo>
                    <a:pt x="20889" y="10270"/>
                    <a:pt x="20862" y="10184"/>
                    <a:pt x="20862" y="10184"/>
                  </a:cubicBezTo>
                  <a:close/>
                  <a:moveTo>
                    <a:pt x="15007" y="5749"/>
                  </a:moveTo>
                  <a:lnTo>
                    <a:pt x="15007" y="5749"/>
                  </a:lnTo>
                  <a:cubicBezTo>
                    <a:pt x="15034" y="5775"/>
                    <a:pt x="15060" y="5834"/>
                    <a:pt x="15086" y="5886"/>
                  </a:cubicBezTo>
                  <a:cubicBezTo>
                    <a:pt x="15172" y="6103"/>
                    <a:pt x="15277" y="6406"/>
                    <a:pt x="15336" y="6820"/>
                  </a:cubicBezTo>
                  <a:cubicBezTo>
                    <a:pt x="15388" y="7201"/>
                    <a:pt x="15415" y="7667"/>
                    <a:pt x="15415" y="8186"/>
                  </a:cubicBezTo>
                  <a:cubicBezTo>
                    <a:pt x="15415" y="8679"/>
                    <a:pt x="15362" y="9198"/>
                    <a:pt x="15362" y="9744"/>
                  </a:cubicBezTo>
                  <a:cubicBezTo>
                    <a:pt x="15362" y="9993"/>
                    <a:pt x="15388" y="10269"/>
                    <a:pt x="15388" y="10513"/>
                  </a:cubicBezTo>
                  <a:cubicBezTo>
                    <a:pt x="15415" y="10789"/>
                    <a:pt x="15441" y="11032"/>
                    <a:pt x="15467" y="11281"/>
                  </a:cubicBezTo>
                  <a:cubicBezTo>
                    <a:pt x="15553" y="11774"/>
                    <a:pt x="15605" y="12241"/>
                    <a:pt x="15664" y="12648"/>
                  </a:cubicBezTo>
                  <a:cubicBezTo>
                    <a:pt x="15717" y="13029"/>
                    <a:pt x="15717" y="13358"/>
                    <a:pt x="15717" y="13608"/>
                  </a:cubicBezTo>
                  <a:lnTo>
                    <a:pt x="15717" y="13746"/>
                  </a:lnTo>
                  <a:cubicBezTo>
                    <a:pt x="15717" y="13798"/>
                    <a:pt x="15717" y="13825"/>
                    <a:pt x="15691" y="13884"/>
                  </a:cubicBezTo>
                  <a:lnTo>
                    <a:pt x="15691" y="13746"/>
                  </a:lnTo>
                  <a:lnTo>
                    <a:pt x="15691" y="13608"/>
                  </a:lnTo>
                  <a:cubicBezTo>
                    <a:pt x="15691" y="13358"/>
                    <a:pt x="15664" y="13029"/>
                    <a:pt x="15605" y="12648"/>
                  </a:cubicBezTo>
                  <a:cubicBezTo>
                    <a:pt x="15553" y="12241"/>
                    <a:pt x="15467" y="11801"/>
                    <a:pt x="15388" y="11308"/>
                  </a:cubicBezTo>
                  <a:cubicBezTo>
                    <a:pt x="15362" y="11058"/>
                    <a:pt x="15336" y="10789"/>
                    <a:pt x="15303" y="10539"/>
                  </a:cubicBezTo>
                  <a:cubicBezTo>
                    <a:pt x="15277" y="10269"/>
                    <a:pt x="15277" y="9993"/>
                    <a:pt x="15277" y="9744"/>
                  </a:cubicBezTo>
                  <a:cubicBezTo>
                    <a:pt x="15277" y="9198"/>
                    <a:pt x="15303" y="8679"/>
                    <a:pt x="15336" y="8186"/>
                  </a:cubicBezTo>
                  <a:cubicBezTo>
                    <a:pt x="15336" y="7667"/>
                    <a:pt x="15336" y="7201"/>
                    <a:pt x="15277" y="6820"/>
                  </a:cubicBezTo>
                  <a:cubicBezTo>
                    <a:pt x="15224" y="6432"/>
                    <a:pt x="15139" y="6103"/>
                    <a:pt x="15060" y="5886"/>
                  </a:cubicBezTo>
                  <a:cubicBezTo>
                    <a:pt x="15034" y="5834"/>
                    <a:pt x="15034" y="5775"/>
                    <a:pt x="15007" y="5749"/>
                  </a:cubicBezTo>
                  <a:close/>
                  <a:moveTo>
                    <a:pt x="19574" y="12569"/>
                  </a:moveTo>
                  <a:cubicBezTo>
                    <a:pt x="19574" y="12569"/>
                    <a:pt x="19607" y="12596"/>
                    <a:pt x="19607" y="12622"/>
                  </a:cubicBezTo>
                  <a:cubicBezTo>
                    <a:pt x="19607" y="12675"/>
                    <a:pt x="19633" y="12734"/>
                    <a:pt x="19633" y="12786"/>
                  </a:cubicBezTo>
                  <a:cubicBezTo>
                    <a:pt x="19633" y="12865"/>
                    <a:pt x="19660" y="12924"/>
                    <a:pt x="19660" y="13003"/>
                  </a:cubicBezTo>
                  <a:cubicBezTo>
                    <a:pt x="19686" y="13089"/>
                    <a:pt x="19686" y="13167"/>
                    <a:pt x="19712" y="13279"/>
                  </a:cubicBezTo>
                  <a:cubicBezTo>
                    <a:pt x="19712" y="13358"/>
                    <a:pt x="19739" y="13443"/>
                    <a:pt x="19739" y="13522"/>
                  </a:cubicBezTo>
                  <a:cubicBezTo>
                    <a:pt x="19771" y="13608"/>
                    <a:pt x="19771" y="13687"/>
                    <a:pt x="19771" y="13746"/>
                  </a:cubicBezTo>
                  <a:cubicBezTo>
                    <a:pt x="19798" y="13798"/>
                    <a:pt x="19798" y="13851"/>
                    <a:pt x="19798" y="13910"/>
                  </a:cubicBezTo>
                  <a:cubicBezTo>
                    <a:pt x="19771" y="13884"/>
                    <a:pt x="19739" y="13825"/>
                    <a:pt x="19739" y="13746"/>
                  </a:cubicBezTo>
                  <a:cubicBezTo>
                    <a:pt x="19712" y="13687"/>
                    <a:pt x="19686" y="13608"/>
                    <a:pt x="19660" y="13522"/>
                  </a:cubicBezTo>
                  <a:cubicBezTo>
                    <a:pt x="19660" y="13443"/>
                    <a:pt x="19633" y="13358"/>
                    <a:pt x="19607" y="13279"/>
                  </a:cubicBezTo>
                  <a:cubicBezTo>
                    <a:pt x="19607" y="13194"/>
                    <a:pt x="19607" y="13115"/>
                    <a:pt x="19574" y="13029"/>
                  </a:cubicBezTo>
                  <a:lnTo>
                    <a:pt x="19574" y="12786"/>
                  </a:lnTo>
                  <a:lnTo>
                    <a:pt x="19574" y="12622"/>
                  </a:lnTo>
                  <a:lnTo>
                    <a:pt x="19574" y="12569"/>
                  </a:lnTo>
                  <a:close/>
                  <a:moveTo>
                    <a:pt x="14948" y="11360"/>
                  </a:moveTo>
                  <a:cubicBezTo>
                    <a:pt x="14948" y="11360"/>
                    <a:pt x="14974" y="11419"/>
                    <a:pt x="14974" y="11472"/>
                  </a:cubicBezTo>
                  <a:cubicBezTo>
                    <a:pt x="15007" y="11551"/>
                    <a:pt x="15034" y="11663"/>
                    <a:pt x="15060" y="11774"/>
                  </a:cubicBezTo>
                  <a:cubicBezTo>
                    <a:pt x="15060" y="11912"/>
                    <a:pt x="15086" y="12044"/>
                    <a:pt x="15112" y="12208"/>
                  </a:cubicBezTo>
                  <a:cubicBezTo>
                    <a:pt x="15139" y="12372"/>
                    <a:pt x="15139" y="12537"/>
                    <a:pt x="15172" y="12701"/>
                  </a:cubicBezTo>
                  <a:lnTo>
                    <a:pt x="15172" y="13194"/>
                  </a:lnTo>
                  <a:cubicBezTo>
                    <a:pt x="15172" y="13358"/>
                    <a:pt x="15139" y="13496"/>
                    <a:pt x="15139" y="13634"/>
                  </a:cubicBezTo>
                  <a:cubicBezTo>
                    <a:pt x="15139" y="13746"/>
                    <a:pt x="15112" y="13851"/>
                    <a:pt x="15112" y="13936"/>
                  </a:cubicBezTo>
                  <a:cubicBezTo>
                    <a:pt x="15086" y="14015"/>
                    <a:pt x="15086" y="14048"/>
                    <a:pt x="15086" y="14048"/>
                  </a:cubicBezTo>
                  <a:lnTo>
                    <a:pt x="15086" y="13936"/>
                  </a:lnTo>
                  <a:lnTo>
                    <a:pt x="15086" y="13634"/>
                  </a:lnTo>
                  <a:lnTo>
                    <a:pt x="15086" y="13194"/>
                  </a:lnTo>
                  <a:cubicBezTo>
                    <a:pt x="15086" y="13029"/>
                    <a:pt x="15060" y="12865"/>
                    <a:pt x="15060" y="12701"/>
                  </a:cubicBezTo>
                  <a:cubicBezTo>
                    <a:pt x="15060" y="12537"/>
                    <a:pt x="15034" y="12372"/>
                    <a:pt x="15034" y="12208"/>
                  </a:cubicBezTo>
                  <a:cubicBezTo>
                    <a:pt x="15007" y="12077"/>
                    <a:pt x="15007" y="11912"/>
                    <a:pt x="15007" y="11801"/>
                  </a:cubicBezTo>
                  <a:cubicBezTo>
                    <a:pt x="14974" y="11663"/>
                    <a:pt x="14974" y="11551"/>
                    <a:pt x="14974" y="11498"/>
                  </a:cubicBezTo>
                  <a:cubicBezTo>
                    <a:pt x="14948" y="11419"/>
                    <a:pt x="14948" y="11360"/>
                    <a:pt x="14948" y="11360"/>
                  </a:cubicBezTo>
                  <a:close/>
                  <a:moveTo>
                    <a:pt x="22367" y="12510"/>
                  </a:moveTo>
                  <a:cubicBezTo>
                    <a:pt x="22367" y="12510"/>
                    <a:pt x="22400" y="12537"/>
                    <a:pt x="22400" y="12569"/>
                  </a:cubicBezTo>
                  <a:cubicBezTo>
                    <a:pt x="22400" y="12622"/>
                    <a:pt x="22426" y="12675"/>
                    <a:pt x="22426" y="12734"/>
                  </a:cubicBezTo>
                  <a:cubicBezTo>
                    <a:pt x="22453" y="12813"/>
                    <a:pt x="22453" y="12898"/>
                    <a:pt x="22479" y="13003"/>
                  </a:cubicBezTo>
                  <a:cubicBezTo>
                    <a:pt x="22479" y="13089"/>
                    <a:pt x="22479" y="13167"/>
                    <a:pt x="22505" y="13279"/>
                  </a:cubicBezTo>
                  <a:cubicBezTo>
                    <a:pt x="22505" y="13358"/>
                    <a:pt x="22505" y="13470"/>
                    <a:pt x="22531" y="13555"/>
                  </a:cubicBezTo>
                  <a:lnTo>
                    <a:pt x="22531" y="13825"/>
                  </a:lnTo>
                  <a:lnTo>
                    <a:pt x="22531" y="13989"/>
                  </a:lnTo>
                  <a:lnTo>
                    <a:pt x="22531" y="14048"/>
                  </a:lnTo>
                  <a:lnTo>
                    <a:pt x="22505" y="13989"/>
                  </a:lnTo>
                  <a:cubicBezTo>
                    <a:pt x="22505" y="13963"/>
                    <a:pt x="22479" y="13884"/>
                    <a:pt x="22479" y="13825"/>
                  </a:cubicBezTo>
                  <a:cubicBezTo>
                    <a:pt x="22479" y="13746"/>
                    <a:pt x="22453" y="13660"/>
                    <a:pt x="22453" y="13581"/>
                  </a:cubicBezTo>
                  <a:cubicBezTo>
                    <a:pt x="22426" y="13470"/>
                    <a:pt x="22426" y="13391"/>
                    <a:pt x="22400" y="13279"/>
                  </a:cubicBezTo>
                  <a:lnTo>
                    <a:pt x="22400" y="13003"/>
                  </a:lnTo>
                  <a:cubicBezTo>
                    <a:pt x="22367" y="12898"/>
                    <a:pt x="22367" y="12813"/>
                    <a:pt x="22367" y="12760"/>
                  </a:cubicBezTo>
                  <a:lnTo>
                    <a:pt x="22367" y="12569"/>
                  </a:lnTo>
                  <a:lnTo>
                    <a:pt x="22367" y="12510"/>
                  </a:lnTo>
                  <a:close/>
                  <a:moveTo>
                    <a:pt x="16322" y="11939"/>
                  </a:moveTo>
                  <a:cubicBezTo>
                    <a:pt x="16322" y="11939"/>
                    <a:pt x="16348" y="11965"/>
                    <a:pt x="16374" y="12017"/>
                  </a:cubicBezTo>
                  <a:cubicBezTo>
                    <a:pt x="16374" y="12044"/>
                    <a:pt x="16400" y="12103"/>
                    <a:pt x="16400" y="12129"/>
                  </a:cubicBezTo>
                  <a:cubicBezTo>
                    <a:pt x="16427" y="12182"/>
                    <a:pt x="16427" y="12208"/>
                    <a:pt x="16453" y="12267"/>
                  </a:cubicBezTo>
                  <a:cubicBezTo>
                    <a:pt x="16486" y="12372"/>
                    <a:pt x="16538" y="12510"/>
                    <a:pt x="16565" y="12648"/>
                  </a:cubicBezTo>
                  <a:cubicBezTo>
                    <a:pt x="16591" y="12786"/>
                    <a:pt x="16617" y="12924"/>
                    <a:pt x="16650" y="13089"/>
                  </a:cubicBezTo>
                  <a:cubicBezTo>
                    <a:pt x="16650" y="13227"/>
                    <a:pt x="16676" y="13391"/>
                    <a:pt x="16676" y="13522"/>
                  </a:cubicBezTo>
                  <a:cubicBezTo>
                    <a:pt x="16676" y="13660"/>
                    <a:pt x="16676" y="13798"/>
                    <a:pt x="16650" y="13910"/>
                  </a:cubicBezTo>
                  <a:lnTo>
                    <a:pt x="16650" y="14048"/>
                  </a:lnTo>
                  <a:cubicBezTo>
                    <a:pt x="16650" y="14101"/>
                    <a:pt x="16617" y="14153"/>
                    <a:pt x="16617" y="14179"/>
                  </a:cubicBezTo>
                  <a:cubicBezTo>
                    <a:pt x="16617" y="14239"/>
                    <a:pt x="16591" y="14265"/>
                    <a:pt x="16591" y="14265"/>
                  </a:cubicBezTo>
                  <a:lnTo>
                    <a:pt x="16591" y="14179"/>
                  </a:lnTo>
                  <a:lnTo>
                    <a:pt x="16591" y="14048"/>
                  </a:lnTo>
                  <a:lnTo>
                    <a:pt x="16591" y="13910"/>
                  </a:lnTo>
                  <a:lnTo>
                    <a:pt x="16591" y="13522"/>
                  </a:lnTo>
                  <a:cubicBezTo>
                    <a:pt x="16565" y="13391"/>
                    <a:pt x="16565" y="13253"/>
                    <a:pt x="16538" y="13089"/>
                  </a:cubicBezTo>
                  <a:cubicBezTo>
                    <a:pt x="16538" y="12951"/>
                    <a:pt x="16512" y="12786"/>
                    <a:pt x="16486" y="12675"/>
                  </a:cubicBezTo>
                  <a:cubicBezTo>
                    <a:pt x="16453" y="12537"/>
                    <a:pt x="16427" y="12405"/>
                    <a:pt x="16400" y="12293"/>
                  </a:cubicBezTo>
                  <a:cubicBezTo>
                    <a:pt x="16400" y="12241"/>
                    <a:pt x="16374" y="12182"/>
                    <a:pt x="16374" y="12155"/>
                  </a:cubicBezTo>
                  <a:cubicBezTo>
                    <a:pt x="16374" y="12103"/>
                    <a:pt x="16348" y="12077"/>
                    <a:pt x="16348" y="12017"/>
                  </a:cubicBezTo>
                  <a:cubicBezTo>
                    <a:pt x="16322" y="11965"/>
                    <a:pt x="16322" y="11939"/>
                    <a:pt x="16322" y="11939"/>
                  </a:cubicBezTo>
                  <a:close/>
                  <a:moveTo>
                    <a:pt x="19962" y="13332"/>
                  </a:moveTo>
                  <a:lnTo>
                    <a:pt x="19962" y="13391"/>
                  </a:lnTo>
                  <a:cubicBezTo>
                    <a:pt x="19962" y="13417"/>
                    <a:pt x="19988" y="13443"/>
                    <a:pt x="19988" y="13496"/>
                  </a:cubicBezTo>
                  <a:cubicBezTo>
                    <a:pt x="20015" y="13522"/>
                    <a:pt x="20041" y="13581"/>
                    <a:pt x="20041" y="13634"/>
                  </a:cubicBezTo>
                  <a:cubicBezTo>
                    <a:pt x="20041" y="13687"/>
                    <a:pt x="20067" y="13746"/>
                    <a:pt x="20067" y="13798"/>
                  </a:cubicBezTo>
                  <a:cubicBezTo>
                    <a:pt x="20100" y="13884"/>
                    <a:pt x="20100" y="13936"/>
                    <a:pt x="20100" y="13989"/>
                  </a:cubicBezTo>
                  <a:cubicBezTo>
                    <a:pt x="20100" y="14048"/>
                    <a:pt x="20100" y="14101"/>
                    <a:pt x="20126" y="14153"/>
                  </a:cubicBezTo>
                  <a:lnTo>
                    <a:pt x="20126" y="14265"/>
                  </a:lnTo>
                  <a:lnTo>
                    <a:pt x="20126" y="14291"/>
                  </a:lnTo>
                  <a:cubicBezTo>
                    <a:pt x="20126" y="14291"/>
                    <a:pt x="20100" y="14291"/>
                    <a:pt x="20100" y="14265"/>
                  </a:cubicBezTo>
                  <a:cubicBezTo>
                    <a:pt x="20100" y="14239"/>
                    <a:pt x="20067" y="14212"/>
                    <a:pt x="20067" y="14153"/>
                  </a:cubicBezTo>
                  <a:cubicBezTo>
                    <a:pt x="20041" y="14101"/>
                    <a:pt x="20041" y="14074"/>
                    <a:pt x="20015" y="13989"/>
                  </a:cubicBezTo>
                  <a:cubicBezTo>
                    <a:pt x="20015" y="13936"/>
                    <a:pt x="19988" y="13884"/>
                    <a:pt x="19988" y="13825"/>
                  </a:cubicBezTo>
                  <a:cubicBezTo>
                    <a:pt x="19988" y="13772"/>
                    <a:pt x="19962" y="13719"/>
                    <a:pt x="19962" y="13660"/>
                  </a:cubicBezTo>
                  <a:cubicBezTo>
                    <a:pt x="19962" y="13608"/>
                    <a:pt x="19962" y="13555"/>
                    <a:pt x="19936" y="13496"/>
                  </a:cubicBezTo>
                  <a:lnTo>
                    <a:pt x="19936" y="13391"/>
                  </a:lnTo>
                  <a:cubicBezTo>
                    <a:pt x="19936" y="13358"/>
                    <a:pt x="19962" y="13332"/>
                    <a:pt x="19962" y="13332"/>
                  </a:cubicBezTo>
                  <a:close/>
                  <a:moveTo>
                    <a:pt x="17307" y="10072"/>
                  </a:moveTo>
                  <a:cubicBezTo>
                    <a:pt x="17334" y="10210"/>
                    <a:pt x="17334" y="10375"/>
                    <a:pt x="17360" y="10598"/>
                  </a:cubicBezTo>
                  <a:cubicBezTo>
                    <a:pt x="17386" y="10815"/>
                    <a:pt x="17439" y="11058"/>
                    <a:pt x="17498" y="11308"/>
                  </a:cubicBezTo>
                  <a:cubicBezTo>
                    <a:pt x="17524" y="11584"/>
                    <a:pt x="17603" y="11853"/>
                    <a:pt x="17662" y="12129"/>
                  </a:cubicBezTo>
                  <a:cubicBezTo>
                    <a:pt x="17715" y="12405"/>
                    <a:pt x="17800" y="12675"/>
                    <a:pt x="17853" y="12951"/>
                  </a:cubicBezTo>
                  <a:cubicBezTo>
                    <a:pt x="17905" y="13194"/>
                    <a:pt x="17964" y="13443"/>
                    <a:pt x="18017" y="13660"/>
                  </a:cubicBezTo>
                  <a:cubicBezTo>
                    <a:pt x="18043" y="13884"/>
                    <a:pt x="18070" y="14048"/>
                    <a:pt x="18096" y="14153"/>
                  </a:cubicBezTo>
                  <a:cubicBezTo>
                    <a:pt x="18129" y="14291"/>
                    <a:pt x="18155" y="14377"/>
                    <a:pt x="18155" y="14377"/>
                  </a:cubicBezTo>
                  <a:cubicBezTo>
                    <a:pt x="18155" y="14377"/>
                    <a:pt x="18129" y="14291"/>
                    <a:pt x="18096" y="14179"/>
                  </a:cubicBezTo>
                  <a:cubicBezTo>
                    <a:pt x="18070" y="14048"/>
                    <a:pt x="18017" y="13884"/>
                    <a:pt x="17964" y="13660"/>
                  </a:cubicBezTo>
                  <a:cubicBezTo>
                    <a:pt x="17905" y="13470"/>
                    <a:pt x="17826" y="13227"/>
                    <a:pt x="17767" y="12977"/>
                  </a:cubicBezTo>
                  <a:cubicBezTo>
                    <a:pt x="17688" y="12701"/>
                    <a:pt x="17636" y="12431"/>
                    <a:pt x="17577" y="12155"/>
                  </a:cubicBezTo>
                  <a:cubicBezTo>
                    <a:pt x="17498" y="11879"/>
                    <a:pt x="17439" y="11584"/>
                    <a:pt x="17412" y="11334"/>
                  </a:cubicBezTo>
                  <a:cubicBezTo>
                    <a:pt x="17360" y="11058"/>
                    <a:pt x="17334" y="10815"/>
                    <a:pt x="17307" y="10598"/>
                  </a:cubicBezTo>
                  <a:lnTo>
                    <a:pt x="17307" y="10072"/>
                  </a:lnTo>
                  <a:close/>
                  <a:moveTo>
                    <a:pt x="13608" y="13555"/>
                  </a:moveTo>
                  <a:cubicBezTo>
                    <a:pt x="13608" y="13581"/>
                    <a:pt x="13634" y="13634"/>
                    <a:pt x="13634" y="13660"/>
                  </a:cubicBezTo>
                  <a:cubicBezTo>
                    <a:pt x="13634" y="13719"/>
                    <a:pt x="13660" y="13772"/>
                    <a:pt x="13660" y="13825"/>
                  </a:cubicBezTo>
                  <a:cubicBezTo>
                    <a:pt x="13693" y="13884"/>
                    <a:pt x="13693" y="13936"/>
                    <a:pt x="13693" y="14015"/>
                  </a:cubicBezTo>
                  <a:cubicBezTo>
                    <a:pt x="13719" y="14074"/>
                    <a:pt x="13719" y="14127"/>
                    <a:pt x="13719" y="14212"/>
                  </a:cubicBezTo>
                  <a:cubicBezTo>
                    <a:pt x="13719" y="14265"/>
                    <a:pt x="13693" y="14317"/>
                    <a:pt x="13693" y="14344"/>
                  </a:cubicBezTo>
                  <a:lnTo>
                    <a:pt x="13693" y="14482"/>
                  </a:lnTo>
                  <a:lnTo>
                    <a:pt x="13660" y="14508"/>
                  </a:lnTo>
                  <a:lnTo>
                    <a:pt x="13660" y="14482"/>
                  </a:lnTo>
                  <a:cubicBezTo>
                    <a:pt x="13660" y="14455"/>
                    <a:pt x="13634" y="14403"/>
                    <a:pt x="13634" y="14344"/>
                  </a:cubicBezTo>
                  <a:lnTo>
                    <a:pt x="13634" y="14212"/>
                  </a:lnTo>
                  <a:cubicBezTo>
                    <a:pt x="13608" y="14153"/>
                    <a:pt x="13608" y="14074"/>
                    <a:pt x="13608" y="14015"/>
                  </a:cubicBezTo>
                  <a:cubicBezTo>
                    <a:pt x="13608" y="13963"/>
                    <a:pt x="13608" y="13910"/>
                    <a:pt x="13581" y="13825"/>
                  </a:cubicBezTo>
                  <a:lnTo>
                    <a:pt x="13581" y="13687"/>
                  </a:lnTo>
                  <a:cubicBezTo>
                    <a:pt x="13581" y="13634"/>
                    <a:pt x="13581" y="13581"/>
                    <a:pt x="13608" y="13555"/>
                  </a:cubicBezTo>
                  <a:close/>
                  <a:moveTo>
                    <a:pt x="16676" y="12320"/>
                  </a:moveTo>
                  <a:lnTo>
                    <a:pt x="16676" y="12320"/>
                  </a:lnTo>
                  <a:cubicBezTo>
                    <a:pt x="16677" y="12320"/>
                    <a:pt x="16703" y="12347"/>
                    <a:pt x="16729" y="12405"/>
                  </a:cubicBezTo>
                  <a:cubicBezTo>
                    <a:pt x="16729" y="12458"/>
                    <a:pt x="16782" y="12537"/>
                    <a:pt x="16814" y="12648"/>
                  </a:cubicBezTo>
                  <a:cubicBezTo>
                    <a:pt x="16841" y="12760"/>
                    <a:pt x="16867" y="12865"/>
                    <a:pt x="16893" y="13003"/>
                  </a:cubicBezTo>
                  <a:cubicBezTo>
                    <a:pt x="16920" y="13141"/>
                    <a:pt x="16946" y="13279"/>
                    <a:pt x="16979" y="13417"/>
                  </a:cubicBezTo>
                  <a:cubicBezTo>
                    <a:pt x="16979" y="13555"/>
                    <a:pt x="17005" y="13719"/>
                    <a:pt x="17005" y="13851"/>
                  </a:cubicBezTo>
                  <a:cubicBezTo>
                    <a:pt x="17031" y="13963"/>
                    <a:pt x="17031" y="14101"/>
                    <a:pt x="17031" y="14212"/>
                  </a:cubicBezTo>
                  <a:cubicBezTo>
                    <a:pt x="17031" y="14317"/>
                    <a:pt x="17005" y="14403"/>
                    <a:pt x="17005" y="14455"/>
                  </a:cubicBezTo>
                  <a:cubicBezTo>
                    <a:pt x="16979" y="14541"/>
                    <a:pt x="16979" y="14567"/>
                    <a:pt x="16979" y="14567"/>
                  </a:cubicBezTo>
                  <a:lnTo>
                    <a:pt x="16979" y="14455"/>
                  </a:lnTo>
                  <a:lnTo>
                    <a:pt x="16979" y="14212"/>
                  </a:lnTo>
                  <a:cubicBezTo>
                    <a:pt x="16946" y="14101"/>
                    <a:pt x="16946" y="13989"/>
                    <a:pt x="16920" y="13851"/>
                  </a:cubicBezTo>
                  <a:cubicBezTo>
                    <a:pt x="16920" y="13719"/>
                    <a:pt x="16893" y="13581"/>
                    <a:pt x="16867" y="13443"/>
                  </a:cubicBezTo>
                  <a:cubicBezTo>
                    <a:pt x="16867" y="13305"/>
                    <a:pt x="16841" y="13167"/>
                    <a:pt x="16814" y="13029"/>
                  </a:cubicBezTo>
                  <a:cubicBezTo>
                    <a:pt x="16782" y="12898"/>
                    <a:pt x="16755" y="12786"/>
                    <a:pt x="16755" y="12675"/>
                  </a:cubicBezTo>
                  <a:cubicBezTo>
                    <a:pt x="16729" y="12569"/>
                    <a:pt x="16703" y="12484"/>
                    <a:pt x="16703" y="12405"/>
                  </a:cubicBezTo>
                  <a:cubicBezTo>
                    <a:pt x="16703" y="12347"/>
                    <a:pt x="16677" y="12320"/>
                    <a:pt x="16676" y="12320"/>
                  </a:cubicBezTo>
                  <a:close/>
                  <a:moveTo>
                    <a:pt x="8022" y="13062"/>
                  </a:moveTo>
                  <a:lnTo>
                    <a:pt x="8022" y="13062"/>
                  </a:lnTo>
                  <a:cubicBezTo>
                    <a:pt x="8048" y="13089"/>
                    <a:pt x="8075" y="13167"/>
                    <a:pt x="8108" y="13227"/>
                  </a:cubicBezTo>
                  <a:cubicBezTo>
                    <a:pt x="8134" y="13305"/>
                    <a:pt x="8160" y="13391"/>
                    <a:pt x="8186" y="13470"/>
                  </a:cubicBezTo>
                  <a:cubicBezTo>
                    <a:pt x="8213" y="13581"/>
                    <a:pt x="8239" y="13660"/>
                    <a:pt x="8272" y="13772"/>
                  </a:cubicBezTo>
                  <a:cubicBezTo>
                    <a:pt x="8272" y="13884"/>
                    <a:pt x="8298" y="13989"/>
                    <a:pt x="8298" y="14074"/>
                  </a:cubicBezTo>
                  <a:lnTo>
                    <a:pt x="8298" y="14344"/>
                  </a:lnTo>
                  <a:lnTo>
                    <a:pt x="8298" y="14541"/>
                  </a:lnTo>
                  <a:lnTo>
                    <a:pt x="8298" y="14593"/>
                  </a:lnTo>
                  <a:cubicBezTo>
                    <a:pt x="8298" y="14593"/>
                    <a:pt x="8298" y="14567"/>
                    <a:pt x="8272" y="14541"/>
                  </a:cubicBezTo>
                  <a:lnTo>
                    <a:pt x="8272" y="14344"/>
                  </a:lnTo>
                  <a:cubicBezTo>
                    <a:pt x="8239" y="14265"/>
                    <a:pt x="8239" y="14179"/>
                    <a:pt x="8213" y="14101"/>
                  </a:cubicBezTo>
                  <a:cubicBezTo>
                    <a:pt x="8213" y="13989"/>
                    <a:pt x="8186" y="13884"/>
                    <a:pt x="8160" y="13798"/>
                  </a:cubicBezTo>
                  <a:cubicBezTo>
                    <a:pt x="8160" y="13687"/>
                    <a:pt x="8134" y="13581"/>
                    <a:pt x="8134" y="13496"/>
                  </a:cubicBezTo>
                  <a:cubicBezTo>
                    <a:pt x="8108" y="13417"/>
                    <a:pt x="8075" y="13305"/>
                    <a:pt x="8075" y="13253"/>
                  </a:cubicBezTo>
                  <a:cubicBezTo>
                    <a:pt x="8048" y="13167"/>
                    <a:pt x="8048" y="13089"/>
                    <a:pt x="8022" y="13062"/>
                  </a:cubicBezTo>
                  <a:close/>
                  <a:moveTo>
                    <a:pt x="20317" y="11525"/>
                  </a:moveTo>
                  <a:cubicBezTo>
                    <a:pt x="20317" y="11525"/>
                    <a:pt x="20317" y="11584"/>
                    <a:pt x="20343" y="11663"/>
                  </a:cubicBezTo>
                  <a:cubicBezTo>
                    <a:pt x="20343" y="11748"/>
                    <a:pt x="20369" y="11853"/>
                    <a:pt x="20396" y="12017"/>
                  </a:cubicBezTo>
                  <a:cubicBezTo>
                    <a:pt x="20396" y="12155"/>
                    <a:pt x="20429" y="12346"/>
                    <a:pt x="20455" y="12537"/>
                  </a:cubicBezTo>
                  <a:cubicBezTo>
                    <a:pt x="20481" y="12734"/>
                    <a:pt x="20481" y="12924"/>
                    <a:pt x="20507" y="13115"/>
                  </a:cubicBezTo>
                  <a:cubicBezTo>
                    <a:pt x="20534" y="13332"/>
                    <a:pt x="20560" y="13522"/>
                    <a:pt x="20560" y="13719"/>
                  </a:cubicBezTo>
                  <a:cubicBezTo>
                    <a:pt x="20593" y="13910"/>
                    <a:pt x="20619" y="14074"/>
                    <a:pt x="20619" y="14239"/>
                  </a:cubicBezTo>
                  <a:cubicBezTo>
                    <a:pt x="20645" y="14377"/>
                    <a:pt x="20645" y="14508"/>
                    <a:pt x="20645" y="14593"/>
                  </a:cubicBezTo>
                  <a:cubicBezTo>
                    <a:pt x="20619" y="14508"/>
                    <a:pt x="20593" y="14377"/>
                    <a:pt x="20560" y="14239"/>
                  </a:cubicBezTo>
                  <a:cubicBezTo>
                    <a:pt x="20534" y="14074"/>
                    <a:pt x="20507" y="13910"/>
                    <a:pt x="20481" y="13719"/>
                  </a:cubicBezTo>
                  <a:cubicBezTo>
                    <a:pt x="20481" y="13522"/>
                    <a:pt x="20455" y="13332"/>
                    <a:pt x="20429" y="13141"/>
                  </a:cubicBezTo>
                  <a:cubicBezTo>
                    <a:pt x="20396" y="12924"/>
                    <a:pt x="20369" y="12734"/>
                    <a:pt x="20369" y="12537"/>
                  </a:cubicBezTo>
                  <a:cubicBezTo>
                    <a:pt x="20343" y="12346"/>
                    <a:pt x="20343" y="12182"/>
                    <a:pt x="20343" y="12017"/>
                  </a:cubicBezTo>
                  <a:cubicBezTo>
                    <a:pt x="20317" y="11879"/>
                    <a:pt x="20317" y="11748"/>
                    <a:pt x="20317" y="11663"/>
                  </a:cubicBezTo>
                  <a:lnTo>
                    <a:pt x="20317" y="11525"/>
                  </a:lnTo>
                  <a:close/>
                  <a:moveTo>
                    <a:pt x="16157" y="12320"/>
                  </a:moveTo>
                  <a:cubicBezTo>
                    <a:pt x="16157" y="12320"/>
                    <a:pt x="16157" y="12346"/>
                    <a:pt x="16184" y="12405"/>
                  </a:cubicBezTo>
                  <a:cubicBezTo>
                    <a:pt x="16184" y="12458"/>
                    <a:pt x="16210" y="12569"/>
                    <a:pt x="16236" y="12675"/>
                  </a:cubicBezTo>
                  <a:cubicBezTo>
                    <a:pt x="16262" y="12760"/>
                    <a:pt x="16289" y="12898"/>
                    <a:pt x="16322" y="13029"/>
                  </a:cubicBezTo>
                  <a:cubicBezTo>
                    <a:pt x="16322" y="13115"/>
                    <a:pt x="16322" y="13167"/>
                    <a:pt x="16348" y="13253"/>
                  </a:cubicBezTo>
                  <a:cubicBezTo>
                    <a:pt x="16348" y="13332"/>
                    <a:pt x="16322" y="13417"/>
                    <a:pt x="16322" y="13470"/>
                  </a:cubicBezTo>
                  <a:cubicBezTo>
                    <a:pt x="16289" y="13608"/>
                    <a:pt x="16262" y="13772"/>
                    <a:pt x="16289" y="13884"/>
                  </a:cubicBezTo>
                  <a:cubicBezTo>
                    <a:pt x="16289" y="14015"/>
                    <a:pt x="16289" y="14153"/>
                    <a:pt x="16322" y="14265"/>
                  </a:cubicBezTo>
                  <a:cubicBezTo>
                    <a:pt x="16322" y="14377"/>
                    <a:pt x="16322" y="14455"/>
                    <a:pt x="16348" y="14541"/>
                  </a:cubicBezTo>
                  <a:lnTo>
                    <a:pt x="16348" y="14620"/>
                  </a:lnTo>
                  <a:cubicBezTo>
                    <a:pt x="16348" y="14620"/>
                    <a:pt x="16348" y="14593"/>
                    <a:pt x="16322" y="14541"/>
                  </a:cubicBezTo>
                  <a:cubicBezTo>
                    <a:pt x="16289" y="14482"/>
                    <a:pt x="16262" y="14377"/>
                    <a:pt x="16262" y="14265"/>
                  </a:cubicBezTo>
                  <a:cubicBezTo>
                    <a:pt x="16236" y="14153"/>
                    <a:pt x="16210" y="14048"/>
                    <a:pt x="16184" y="13910"/>
                  </a:cubicBezTo>
                  <a:cubicBezTo>
                    <a:pt x="16184" y="13772"/>
                    <a:pt x="16184" y="13608"/>
                    <a:pt x="16210" y="13470"/>
                  </a:cubicBezTo>
                  <a:cubicBezTo>
                    <a:pt x="16236" y="13391"/>
                    <a:pt x="16236" y="13305"/>
                    <a:pt x="16236" y="13253"/>
                  </a:cubicBezTo>
                  <a:lnTo>
                    <a:pt x="16236" y="13029"/>
                  </a:lnTo>
                  <a:cubicBezTo>
                    <a:pt x="16210" y="12924"/>
                    <a:pt x="16184" y="12786"/>
                    <a:pt x="16184" y="12675"/>
                  </a:cubicBezTo>
                  <a:cubicBezTo>
                    <a:pt x="16157" y="12569"/>
                    <a:pt x="16157" y="12484"/>
                    <a:pt x="16157" y="12405"/>
                  </a:cubicBezTo>
                  <a:lnTo>
                    <a:pt x="16157" y="12320"/>
                  </a:lnTo>
                  <a:close/>
                  <a:moveTo>
                    <a:pt x="20179" y="13227"/>
                  </a:moveTo>
                  <a:cubicBezTo>
                    <a:pt x="20179" y="13227"/>
                    <a:pt x="20205" y="13253"/>
                    <a:pt x="20205" y="13279"/>
                  </a:cubicBezTo>
                  <a:cubicBezTo>
                    <a:pt x="20205" y="13332"/>
                    <a:pt x="20231" y="13391"/>
                    <a:pt x="20231" y="13443"/>
                  </a:cubicBezTo>
                  <a:cubicBezTo>
                    <a:pt x="20264" y="13522"/>
                    <a:pt x="20291" y="13581"/>
                    <a:pt x="20291" y="13687"/>
                  </a:cubicBezTo>
                  <a:cubicBezTo>
                    <a:pt x="20317" y="13772"/>
                    <a:pt x="20317" y="13851"/>
                    <a:pt x="20343" y="13936"/>
                  </a:cubicBezTo>
                  <a:cubicBezTo>
                    <a:pt x="20343" y="14048"/>
                    <a:pt x="20343" y="14127"/>
                    <a:pt x="20369" y="14212"/>
                  </a:cubicBezTo>
                  <a:lnTo>
                    <a:pt x="20369" y="14455"/>
                  </a:lnTo>
                  <a:lnTo>
                    <a:pt x="20369" y="14620"/>
                  </a:lnTo>
                  <a:cubicBezTo>
                    <a:pt x="20343" y="14593"/>
                    <a:pt x="20343" y="14541"/>
                    <a:pt x="20317" y="14455"/>
                  </a:cubicBezTo>
                  <a:cubicBezTo>
                    <a:pt x="20317" y="14403"/>
                    <a:pt x="20291" y="14317"/>
                    <a:pt x="20291" y="14239"/>
                  </a:cubicBezTo>
                  <a:cubicBezTo>
                    <a:pt x="20264" y="14127"/>
                    <a:pt x="20264" y="14048"/>
                    <a:pt x="20231" y="13963"/>
                  </a:cubicBezTo>
                  <a:cubicBezTo>
                    <a:pt x="20231" y="13851"/>
                    <a:pt x="20205" y="13772"/>
                    <a:pt x="20205" y="13687"/>
                  </a:cubicBezTo>
                  <a:cubicBezTo>
                    <a:pt x="20205" y="13608"/>
                    <a:pt x="20205" y="13522"/>
                    <a:pt x="20179" y="13443"/>
                  </a:cubicBezTo>
                  <a:lnTo>
                    <a:pt x="20179" y="13279"/>
                  </a:lnTo>
                  <a:lnTo>
                    <a:pt x="20179" y="13227"/>
                  </a:lnTo>
                  <a:close/>
                  <a:moveTo>
                    <a:pt x="7503" y="10105"/>
                  </a:moveTo>
                  <a:lnTo>
                    <a:pt x="7503" y="10296"/>
                  </a:lnTo>
                  <a:lnTo>
                    <a:pt x="7503" y="10401"/>
                  </a:lnTo>
                  <a:lnTo>
                    <a:pt x="7503" y="10513"/>
                  </a:lnTo>
                  <a:lnTo>
                    <a:pt x="7503" y="10651"/>
                  </a:lnTo>
                  <a:lnTo>
                    <a:pt x="7503" y="10815"/>
                  </a:lnTo>
                  <a:cubicBezTo>
                    <a:pt x="7503" y="11032"/>
                    <a:pt x="7529" y="11281"/>
                    <a:pt x="7556" y="11525"/>
                  </a:cubicBezTo>
                  <a:cubicBezTo>
                    <a:pt x="7615" y="11801"/>
                    <a:pt x="7667" y="12077"/>
                    <a:pt x="7694" y="12372"/>
                  </a:cubicBezTo>
                  <a:cubicBezTo>
                    <a:pt x="7746" y="12648"/>
                    <a:pt x="7805" y="12924"/>
                    <a:pt x="7832" y="13194"/>
                  </a:cubicBezTo>
                  <a:cubicBezTo>
                    <a:pt x="7884" y="13470"/>
                    <a:pt x="7910" y="13719"/>
                    <a:pt x="7910" y="13936"/>
                  </a:cubicBezTo>
                  <a:lnTo>
                    <a:pt x="7910" y="14074"/>
                  </a:lnTo>
                  <a:lnTo>
                    <a:pt x="7910" y="14239"/>
                  </a:lnTo>
                  <a:lnTo>
                    <a:pt x="7910" y="14344"/>
                  </a:lnTo>
                  <a:lnTo>
                    <a:pt x="7910" y="14455"/>
                  </a:lnTo>
                  <a:cubicBezTo>
                    <a:pt x="7884" y="14567"/>
                    <a:pt x="7884" y="14646"/>
                    <a:pt x="7884" y="14646"/>
                  </a:cubicBezTo>
                  <a:lnTo>
                    <a:pt x="7884" y="14455"/>
                  </a:lnTo>
                  <a:lnTo>
                    <a:pt x="7884" y="14344"/>
                  </a:lnTo>
                  <a:lnTo>
                    <a:pt x="7884" y="14239"/>
                  </a:lnTo>
                  <a:cubicBezTo>
                    <a:pt x="7884" y="14179"/>
                    <a:pt x="7858" y="14127"/>
                    <a:pt x="7858" y="14074"/>
                  </a:cubicBezTo>
                  <a:lnTo>
                    <a:pt x="7858" y="13936"/>
                  </a:lnTo>
                  <a:cubicBezTo>
                    <a:pt x="7832" y="13719"/>
                    <a:pt x="7805" y="13470"/>
                    <a:pt x="7746" y="13194"/>
                  </a:cubicBezTo>
                  <a:cubicBezTo>
                    <a:pt x="7720" y="12951"/>
                    <a:pt x="7667" y="12675"/>
                    <a:pt x="7615" y="12372"/>
                  </a:cubicBezTo>
                  <a:cubicBezTo>
                    <a:pt x="7556" y="12103"/>
                    <a:pt x="7529" y="11827"/>
                    <a:pt x="7477" y="11551"/>
                  </a:cubicBezTo>
                  <a:cubicBezTo>
                    <a:pt x="7450" y="11281"/>
                    <a:pt x="7450" y="11032"/>
                    <a:pt x="7450" y="10815"/>
                  </a:cubicBezTo>
                  <a:lnTo>
                    <a:pt x="7450" y="10651"/>
                  </a:lnTo>
                  <a:lnTo>
                    <a:pt x="7450" y="10513"/>
                  </a:lnTo>
                  <a:cubicBezTo>
                    <a:pt x="7450" y="10486"/>
                    <a:pt x="7477" y="10434"/>
                    <a:pt x="7477" y="10401"/>
                  </a:cubicBezTo>
                  <a:lnTo>
                    <a:pt x="7477" y="10296"/>
                  </a:lnTo>
                  <a:cubicBezTo>
                    <a:pt x="7503" y="10184"/>
                    <a:pt x="7503" y="10105"/>
                    <a:pt x="7503" y="10105"/>
                  </a:cubicBezTo>
                  <a:close/>
                  <a:moveTo>
                    <a:pt x="20645" y="14593"/>
                  </a:moveTo>
                  <a:cubicBezTo>
                    <a:pt x="20672" y="14672"/>
                    <a:pt x="20672" y="14731"/>
                    <a:pt x="20672" y="14731"/>
                  </a:cubicBezTo>
                  <a:cubicBezTo>
                    <a:pt x="20672" y="14731"/>
                    <a:pt x="20645" y="14672"/>
                    <a:pt x="20645" y="14593"/>
                  </a:cubicBezTo>
                  <a:close/>
                  <a:moveTo>
                    <a:pt x="21000" y="11689"/>
                  </a:moveTo>
                  <a:lnTo>
                    <a:pt x="21000" y="11689"/>
                  </a:lnTo>
                  <a:cubicBezTo>
                    <a:pt x="21027" y="11774"/>
                    <a:pt x="21053" y="11912"/>
                    <a:pt x="21086" y="12077"/>
                  </a:cubicBezTo>
                  <a:cubicBezTo>
                    <a:pt x="21112" y="12208"/>
                    <a:pt x="21138" y="12405"/>
                    <a:pt x="21138" y="12596"/>
                  </a:cubicBezTo>
                  <a:cubicBezTo>
                    <a:pt x="21165" y="12786"/>
                    <a:pt x="21191" y="13003"/>
                    <a:pt x="21217" y="13227"/>
                  </a:cubicBezTo>
                  <a:cubicBezTo>
                    <a:pt x="21217" y="13417"/>
                    <a:pt x="21217" y="13634"/>
                    <a:pt x="21250" y="13825"/>
                  </a:cubicBezTo>
                  <a:lnTo>
                    <a:pt x="21250" y="14377"/>
                  </a:lnTo>
                  <a:lnTo>
                    <a:pt x="21250" y="14758"/>
                  </a:lnTo>
                  <a:cubicBezTo>
                    <a:pt x="21250" y="14836"/>
                    <a:pt x="21217" y="14896"/>
                    <a:pt x="21217" y="14896"/>
                  </a:cubicBezTo>
                  <a:lnTo>
                    <a:pt x="21217" y="14758"/>
                  </a:lnTo>
                  <a:cubicBezTo>
                    <a:pt x="21217" y="14672"/>
                    <a:pt x="21191" y="14541"/>
                    <a:pt x="21191" y="14377"/>
                  </a:cubicBezTo>
                  <a:cubicBezTo>
                    <a:pt x="21191" y="14212"/>
                    <a:pt x="21165" y="14048"/>
                    <a:pt x="21165" y="13825"/>
                  </a:cubicBezTo>
                  <a:cubicBezTo>
                    <a:pt x="21138" y="13634"/>
                    <a:pt x="21138" y="13443"/>
                    <a:pt x="21112" y="13227"/>
                  </a:cubicBezTo>
                  <a:cubicBezTo>
                    <a:pt x="21112" y="13003"/>
                    <a:pt x="21086" y="12813"/>
                    <a:pt x="21053" y="12596"/>
                  </a:cubicBezTo>
                  <a:cubicBezTo>
                    <a:pt x="21053" y="12405"/>
                    <a:pt x="21027" y="12241"/>
                    <a:pt x="21027" y="12077"/>
                  </a:cubicBezTo>
                  <a:cubicBezTo>
                    <a:pt x="21000" y="11912"/>
                    <a:pt x="21000" y="11774"/>
                    <a:pt x="21000" y="11689"/>
                  </a:cubicBezTo>
                  <a:close/>
                  <a:moveTo>
                    <a:pt x="17222" y="13279"/>
                  </a:moveTo>
                  <a:cubicBezTo>
                    <a:pt x="17222" y="13279"/>
                    <a:pt x="17248" y="13305"/>
                    <a:pt x="17248" y="13332"/>
                  </a:cubicBezTo>
                  <a:cubicBezTo>
                    <a:pt x="17274" y="13391"/>
                    <a:pt x="17307" y="13443"/>
                    <a:pt x="17334" y="13522"/>
                  </a:cubicBezTo>
                  <a:cubicBezTo>
                    <a:pt x="17360" y="13608"/>
                    <a:pt x="17386" y="13719"/>
                    <a:pt x="17412" y="13825"/>
                  </a:cubicBezTo>
                  <a:cubicBezTo>
                    <a:pt x="17439" y="13910"/>
                    <a:pt x="17439" y="14048"/>
                    <a:pt x="17472" y="14153"/>
                  </a:cubicBezTo>
                  <a:lnTo>
                    <a:pt x="17472" y="14482"/>
                  </a:lnTo>
                  <a:cubicBezTo>
                    <a:pt x="17472" y="14593"/>
                    <a:pt x="17439" y="14672"/>
                    <a:pt x="17439" y="14758"/>
                  </a:cubicBezTo>
                  <a:cubicBezTo>
                    <a:pt x="17439" y="14836"/>
                    <a:pt x="17412" y="14922"/>
                    <a:pt x="17412" y="14974"/>
                  </a:cubicBezTo>
                  <a:cubicBezTo>
                    <a:pt x="17386" y="15001"/>
                    <a:pt x="17386" y="15034"/>
                    <a:pt x="17386" y="15034"/>
                  </a:cubicBezTo>
                  <a:lnTo>
                    <a:pt x="17386" y="14974"/>
                  </a:lnTo>
                  <a:lnTo>
                    <a:pt x="17386" y="14758"/>
                  </a:lnTo>
                  <a:lnTo>
                    <a:pt x="17386" y="14482"/>
                  </a:lnTo>
                  <a:cubicBezTo>
                    <a:pt x="17386" y="14377"/>
                    <a:pt x="17386" y="14265"/>
                    <a:pt x="17360" y="14153"/>
                  </a:cubicBezTo>
                  <a:cubicBezTo>
                    <a:pt x="17360" y="14048"/>
                    <a:pt x="17334" y="13936"/>
                    <a:pt x="17334" y="13825"/>
                  </a:cubicBezTo>
                  <a:cubicBezTo>
                    <a:pt x="17307" y="13719"/>
                    <a:pt x="17307" y="13634"/>
                    <a:pt x="17274" y="13555"/>
                  </a:cubicBezTo>
                  <a:cubicBezTo>
                    <a:pt x="17248" y="13470"/>
                    <a:pt x="17248" y="13391"/>
                    <a:pt x="17248" y="13358"/>
                  </a:cubicBezTo>
                  <a:cubicBezTo>
                    <a:pt x="17222" y="13305"/>
                    <a:pt x="17222" y="13279"/>
                    <a:pt x="17222" y="13279"/>
                  </a:cubicBezTo>
                  <a:close/>
                  <a:moveTo>
                    <a:pt x="10322" y="13003"/>
                  </a:moveTo>
                  <a:lnTo>
                    <a:pt x="10322" y="13279"/>
                  </a:lnTo>
                  <a:cubicBezTo>
                    <a:pt x="10348" y="13391"/>
                    <a:pt x="10348" y="13496"/>
                    <a:pt x="10375" y="13634"/>
                  </a:cubicBezTo>
                  <a:cubicBezTo>
                    <a:pt x="10375" y="13772"/>
                    <a:pt x="10407" y="13910"/>
                    <a:pt x="10407" y="14074"/>
                  </a:cubicBezTo>
                  <a:cubicBezTo>
                    <a:pt x="10407" y="14212"/>
                    <a:pt x="10407" y="14344"/>
                    <a:pt x="10375" y="14482"/>
                  </a:cubicBezTo>
                  <a:cubicBezTo>
                    <a:pt x="10375" y="14620"/>
                    <a:pt x="10348" y="14758"/>
                    <a:pt x="10322" y="14869"/>
                  </a:cubicBezTo>
                  <a:cubicBezTo>
                    <a:pt x="10296" y="14974"/>
                    <a:pt x="10269" y="15060"/>
                    <a:pt x="10243" y="15112"/>
                  </a:cubicBezTo>
                  <a:cubicBezTo>
                    <a:pt x="10269" y="15060"/>
                    <a:pt x="10269" y="14974"/>
                    <a:pt x="10296" y="14869"/>
                  </a:cubicBezTo>
                  <a:cubicBezTo>
                    <a:pt x="10296" y="14758"/>
                    <a:pt x="10322" y="14620"/>
                    <a:pt x="10322" y="14482"/>
                  </a:cubicBezTo>
                  <a:cubicBezTo>
                    <a:pt x="10322" y="14344"/>
                    <a:pt x="10322" y="14212"/>
                    <a:pt x="10296" y="14074"/>
                  </a:cubicBezTo>
                  <a:lnTo>
                    <a:pt x="10296" y="13634"/>
                  </a:lnTo>
                  <a:lnTo>
                    <a:pt x="10296" y="13279"/>
                  </a:lnTo>
                  <a:cubicBezTo>
                    <a:pt x="10296" y="13167"/>
                    <a:pt x="10322" y="13062"/>
                    <a:pt x="10322" y="13003"/>
                  </a:cubicBezTo>
                  <a:close/>
                  <a:moveTo>
                    <a:pt x="10212" y="15184"/>
                  </a:moveTo>
                  <a:cubicBezTo>
                    <a:pt x="10210" y="15193"/>
                    <a:pt x="10210" y="15198"/>
                    <a:pt x="10210" y="15198"/>
                  </a:cubicBezTo>
                  <a:lnTo>
                    <a:pt x="10210" y="15198"/>
                  </a:lnTo>
                  <a:cubicBezTo>
                    <a:pt x="10210" y="15193"/>
                    <a:pt x="10211" y="15188"/>
                    <a:pt x="10212" y="15184"/>
                  </a:cubicBezTo>
                  <a:close/>
                  <a:moveTo>
                    <a:pt x="14810" y="12372"/>
                  </a:moveTo>
                  <a:lnTo>
                    <a:pt x="14810" y="12484"/>
                  </a:lnTo>
                  <a:cubicBezTo>
                    <a:pt x="14810" y="12537"/>
                    <a:pt x="14810" y="12569"/>
                    <a:pt x="14843" y="12622"/>
                  </a:cubicBezTo>
                  <a:lnTo>
                    <a:pt x="14843" y="12813"/>
                  </a:lnTo>
                  <a:cubicBezTo>
                    <a:pt x="14843" y="12951"/>
                    <a:pt x="14843" y="13115"/>
                    <a:pt x="14810" y="13279"/>
                  </a:cubicBezTo>
                  <a:cubicBezTo>
                    <a:pt x="14810" y="13443"/>
                    <a:pt x="14810" y="13608"/>
                    <a:pt x="14784" y="13798"/>
                  </a:cubicBezTo>
                  <a:cubicBezTo>
                    <a:pt x="14758" y="13963"/>
                    <a:pt x="14758" y="14127"/>
                    <a:pt x="14731" y="14291"/>
                  </a:cubicBezTo>
                  <a:lnTo>
                    <a:pt x="14731" y="14758"/>
                  </a:lnTo>
                  <a:lnTo>
                    <a:pt x="14731" y="14836"/>
                  </a:lnTo>
                  <a:lnTo>
                    <a:pt x="14731" y="14948"/>
                  </a:lnTo>
                  <a:lnTo>
                    <a:pt x="14731" y="15086"/>
                  </a:lnTo>
                  <a:lnTo>
                    <a:pt x="14731" y="15198"/>
                  </a:lnTo>
                  <a:cubicBezTo>
                    <a:pt x="14731" y="15198"/>
                    <a:pt x="14731" y="15139"/>
                    <a:pt x="14705" y="15086"/>
                  </a:cubicBezTo>
                  <a:cubicBezTo>
                    <a:pt x="14705" y="15034"/>
                    <a:pt x="14705" y="15001"/>
                    <a:pt x="14679" y="14948"/>
                  </a:cubicBezTo>
                  <a:lnTo>
                    <a:pt x="14679" y="14836"/>
                  </a:lnTo>
                  <a:lnTo>
                    <a:pt x="14679" y="14758"/>
                  </a:lnTo>
                  <a:cubicBezTo>
                    <a:pt x="14646" y="14620"/>
                    <a:pt x="14646" y="14455"/>
                    <a:pt x="14646" y="14291"/>
                  </a:cubicBezTo>
                  <a:cubicBezTo>
                    <a:pt x="14679" y="14127"/>
                    <a:pt x="14679" y="13963"/>
                    <a:pt x="14705" y="13772"/>
                  </a:cubicBezTo>
                  <a:cubicBezTo>
                    <a:pt x="14705" y="13608"/>
                    <a:pt x="14731" y="13417"/>
                    <a:pt x="14731" y="13253"/>
                  </a:cubicBezTo>
                  <a:cubicBezTo>
                    <a:pt x="14758" y="13089"/>
                    <a:pt x="14784" y="12951"/>
                    <a:pt x="14784" y="12813"/>
                  </a:cubicBezTo>
                  <a:lnTo>
                    <a:pt x="14784" y="12622"/>
                  </a:lnTo>
                  <a:lnTo>
                    <a:pt x="14784" y="12484"/>
                  </a:lnTo>
                  <a:cubicBezTo>
                    <a:pt x="14810" y="12405"/>
                    <a:pt x="14810" y="12372"/>
                    <a:pt x="14810" y="12372"/>
                  </a:cubicBezTo>
                  <a:close/>
                  <a:moveTo>
                    <a:pt x="18129" y="11610"/>
                  </a:moveTo>
                  <a:lnTo>
                    <a:pt x="18129" y="11610"/>
                  </a:lnTo>
                  <a:cubicBezTo>
                    <a:pt x="18155" y="11663"/>
                    <a:pt x="18181" y="11715"/>
                    <a:pt x="18208" y="11801"/>
                  </a:cubicBezTo>
                  <a:cubicBezTo>
                    <a:pt x="18234" y="11879"/>
                    <a:pt x="18260" y="11965"/>
                    <a:pt x="18293" y="12044"/>
                  </a:cubicBezTo>
                  <a:cubicBezTo>
                    <a:pt x="18346" y="12208"/>
                    <a:pt x="18398" y="12431"/>
                    <a:pt x="18457" y="12648"/>
                  </a:cubicBezTo>
                  <a:cubicBezTo>
                    <a:pt x="18510" y="12898"/>
                    <a:pt x="18562" y="13141"/>
                    <a:pt x="18622" y="13391"/>
                  </a:cubicBezTo>
                  <a:cubicBezTo>
                    <a:pt x="18674" y="13634"/>
                    <a:pt x="18700" y="13884"/>
                    <a:pt x="18727" y="14101"/>
                  </a:cubicBezTo>
                  <a:cubicBezTo>
                    <a:pt x="18753" y="14344"/>
                    <a:pt x="18786" y="14567"/>
                    <a:pt x="18812" y="14758"/>
                  </a:cubicBezTo>
                  <a:lnTo>
                    <a:pt x="18812" y="15001"/>
                  </a:lnTo>
                  <a:lnTo>
                    <a:pt x="18812" y="15198"/>
                  </a:lnTo>
                  <a:cubicBezTo>
                    <a:pt x="18812" y="15139"/>
                    <a:pt x="18786" y="15086"/>
                    <a:pt x="18786" y="15001"/>
                  </a:cubicBezTo>
                  <a:cubicBezTo>
                    <a:pt x="18753" y="14948"/>
                    <a:pt x="18753" y="14836"/>
                    <a:pt x="18753" y="14758"/>
                  </a:cubicBezTo>
                  <a:cubicBezTo>
                    <a:pt x="18727" y="14567"/>
                    <a:pt x="18674" y="14344"/>
                    <a:pt x="18648" y="14127"/>
                  </a:cubicBezTo>
                  <a:cubicBezTo>
                    <a:pt x="18622" y="13884"/>
                    <a:pt x="18562" y="13634"/>
                    <a:pt x="18536" y="13391"/>
                  </a:cubicBezTo>
                  <a:cubicBezTo>
                    <a:pt x="18484" y="13141"/>
                    <a:pt x="18424" y="12898"/>
                    <a:pt x="18372" y="12675"/>
                  </a:cubicBezTo>
                  <a:cubicBezTo>
                    <a:pt x="18319" y="12458"/>
                    <a:pt x="18260" y="12241"/>
                    <a:pt x="18234" y="12044"/>
                  </a:cubicBezTo>
                  <a:cubicBezTo>
                    <a:pt x="18208" y="11965"/>
                    <a:pt x="18181" y="11879"/>
                    <a:pt x="18155" y="11801"/>
                  </a:cubicBezTo>
                  <a:cubicBezTo>
                    <a:pt x="18155" y="11748"/>
                    <a:pt x="18129" y="11663"/>
                    <a:pt x="18129" y="11610"/>
                  </a:cubicBezTo>
                  <a:close/>
                  <a:moveTo>
                    <a:pt x="19495" y="14101"/>
                  </a:moveTo>
                  <a:cubicBezTo>
                    <a:pt x="19495" y="14101"/>
                    <a:pt x="19522" y="14101"/>
                    <a:pt x="19522" y="14153"/>
                  </a:cubicBezTo>
                  <a:cubicBezTo>
                    <a:pt x="19548" y="14179"/>
                    <a:pt x="19548" y="14239"/>
                    <a:pt x="19574" y="14291"/>
                  </a:cubicBezTo>
                  <a:cubicBezTo>
                    <a:pt x="19574" y="14377"/>
                    <a:pt x="19607" y="14429"/>
                    <a:pt x="19633" y="14508"/>
                  </a:cubicBezTo>
                  <a:cubicBezTo>
                    <a:pt x="19633" y="14593"/>
                    <a:pt x="19660" y="14705"/>
                    <a:pt x="19660" y="14784"/>
                  </a:cubicBezTo>
                  <a:cubicBezTo>
                    <a:pt x="19660" y="14869"/>
                    <a:pt x="19686" y="14948"/>
                    <a:pt x="19686" y="15060"/>
                  </a:cubicBezTo>
                  <a:lnTo>
                    <a:pt x="19686" y="15277"/>
                  </a:lnTo>
                  <a:cubicBezTo>
                    <a:pt x="19686" y="15329"/>
                    <a:pt x="19686" y="15388"/>
                    <a:pt x="19660" y="15441"/>
                  </a:cubicBezTo>
                  <a:cubicBezTo>
                    <a:pt x="19660" y="15388"/>
                    <a:pt x="19633" y="15329"/>
                    <a:pt x="19633" y="15277"/>
                  </a:cubicBezTo>
                  <a:cubicBezTo>
                    <a:pt x="19633" y="15224"/>
                    <a:pt x="19607" y="15139"/>
                    <a:pt x="19607" y="15060"/>
                  </a:cubicBezTo>
                  <a:cubicBezTo>
                    <a:pt x="19574" y="14974"/>
                    <a:pt x="19574" y="14896"/>
                    <a:pt x="19574" y="14784"/>
                  </a:cubicBezTo>
                  <a:cubicBezTo>
                    <a:pt x="19548" y="14705"/>
                    <a:pt x="19548" y="14620"/>
                    <a:pt x="19548" y="14541"/>
                  </a:cubicBezTo>
                  <a:cubicBezTo>
                    <a:pt x="19522" y="14455"/>
                    <a:pt x="19522" y="14377"/>
                    <a:pt x="19522" y="14317"/>
                  </a:cubicBezTo>
                  <a:cubicBezTo>
                    <a:pt x="19522" y="14239"/>
                    <a:pt x="19522" y="14179"/>
                    <a:pt x="19495" y="14153"/>
                  </a:cubicBezTo>
                  <a:lnTo>
                    <a:pt x="19495" y="14101"/>
                  </a:lnTo>
                  <a:close/>
                  <a:moveTo>
                    <a:pt x="13391" y="12622"/>
                  </a:moveTo>
                  <a:cubicBezTo>
                    <a:pt x="13391" y="12701"/>
                    <a:pt x="13417" y="12839"/>
                    <a:pt x="13417" y="12977"/>
                  </a:cubicBezTo>
                  <a:cubicBezTo>
                    <a:pt x="13417" y="13115"/>
                    <a:pt x="13417" y="13279"/>
                    <a:pt x="13443" y="13443"/>
                  </a:cubicBezTo>
                  <a:cubicBezTo>
                    <a:pt x="13443" y="13634"/>
                    <a:pt x="13443" y="13798"/>
                    <a:pt x="13470" y="13989"/>
                  </a:cubicBezTo>
                  <a:cubicBezTo>
                    <a:pt x="13470" y="14179"/>
                    <a:pt x="13496" y="14377"/>
                    <a:pt x="13529" y="14541"/>
                  </a:cubicBezTo>
                  <a:cubicBezTo>
                    <a:pt x="13529" y="14705"/>
                    <a:pt x="13555" y="14869"/>
                    <a:pt x="13581" y="15034"/>
                  </a:cubicBezTo>
                  <a:cubicBezTo>
                    <a:pt x="13581" y="15165"/>
                    <a:pt x="13608" y="15277"/>
                    <a:pt x="13608" y="15362"/>
                  </a:cubicBezTo>
                  <a:cubicBezTo>
                    <a:pt x="13608" y="15441"/>
                    <a:pt x="13634" y="15467"/>
                    <a:pt x="13634" y="15467"/>
                  </a:cubicBezTo>
                  <a:cubicBezTo>
                    <a:pt x="13634" y="15467"/>
                    <a:pt x="13608" y="15441"/>
                    <a:pt x="13581" y="15362"/>
                  </a:cubicBezTo>
                  <a:cubicBezTo>
                    <a:pt x="13581" y="15277"/>
                    <a:pt x="13555" y="15165"/>
                    <a:pt x="13529" y="15034"/>
                  </a:cubicBezTo>
                  <a:cubicBezTo>
                    <a:pt x="13496" y="14896"/>
                    <a:pt x="13470" y="14731"/>
                    <a:pt x="13443" y="14541"/>
                  </a:cubicBezTo>
                  <a:cubicBezTo>
                    <a:pt x="13417" y="14377"/>
                    <a:pt x="13391" y="14179"/>
                    <a:pt x="13365" y="13989"/>
                  </a:cubicBezTo>
                  <a:cubicBezTo>
                    <a:pt x="13365" y="13825"/>
                    <a:pt x="13365" y="13634"/>
                    <a:pt x="13332" y="13443"/>
                  </a:cubicBezTo>
                  <a:cubicBezTo>
                    <a:pt x="13332" y="13279"/>
                    <a:pt x="13365" y="13115"/>
                    <a:pt x="13365" y="12977"/>
                  </a:cubicBezTo>
                  <a:cubicBezTo>
                    <a:pt x="13365" y="12839"/>
                    <a:pt x="13365" y="12701"/>
                    <a:pt x="13391" y="12622"/>
                  </a:cubicBezTo>
                  <a:close/>
                  <a:moveTo>
                    <a:pt x="16019" y="13470"/>
                  </a:moveTo>
                  <a:lnTo>
                    <a:pt x="16019" y="13581"/>
                  </a:lnTo>
                  <a:lnTo>
                    <a:pt x="16019" y="13719"/>
                  </a:lnTo>
                  <a:cubicBezTo>
                    <a:pt x="16019" y="13825"/>
                    <a:pt x="16046" y="13936"/>
                    <a:pt x="16046" y="14074"/>
                  </a:cubicBezTo>
                  <a:cubicBezTo>
                    <a:pt x="16046" y="14212"/>
                    <a:pt x="16072" y="14344"/>
                    <a:pt x="16098" y="14455"/>
                  </a:cubicBezTo>
                  <a:cubicBezTo>
                    <a:pt x="16098" y="14593"/>
                    <a:pt x="16124" y="14731"/>
                    <a:pt x="16157" y="14869"/>
                  </a:cubicBezTo>
                  <a:cubicBezTo>
                    <a:pt x="16184" y="14974"/>
                    <a:pt x="16210" y="15086"/>
                    <a:pt x="16236" y="15198"/>
                  </a:cubicBezTo>
                  <a:cubicBezTo>
                    <a:pt x="16262" y="15250"/>
                    <a:pt x="16262" y="15277"/>
                    <a:pt x="16289" y="15329"/>
                  </a:cubicBezTo>
                  <a:cubicBezTo>
                    <a:pt x="16289" y="15362"/>
                    <a:pt x="16322" y="15388"/>
                    <a:pt x="16322" y="15415"/>
                  </a:cubicBezTo>
                  <a:cubicBezTo>
                    <a:pt x="16348" y="15494"/>
                    <a:pt x="16348" y="15526"/>
                    <a:pt x="16348" y="15526"/>
                  </a:cubicBezTo>
                  <a:cubicBezTo>
                    <a:pt x="16348" y="15526"/>
                    <a:pt x="16322" y="15494"/>
                    <a:pt x="16289" y="15441"/>
                  </a:cubicBezTo>
                  <a:cubicBezTo>
                    <a:pt x="16289" y="15415"/>
                    <a:pt x="16262" y="15388"/>
                    <a:pt x="16236" y="15329"/>
                  </a:cubicBezTo>
                  <a:cubicBezTo>
                    <a:pt x="16236" y="15303"/>
                    <a:pt x="16210" y="15250"/>
                    <a:pt x="16184" y="15198"/>
                  </a:cubicBezTo>
                  <a:cubicBezTo>
                    <a:pt x="16157" y="15112"/>
                    <a:pt x="16098" y="15001"/>
                    <a:pt x="16072" y="14869"/>
                  </a:cubicBezTo>
                  <a:cubicBezTo>
                    <a:pt x="16046" y="14758"/>
                    <a:pt x="16019" y="14620"/>
                    <a:pt x="15993" y="14482"/>
                  </a:cubicBezTo>
                  <a:cubicBezTo>
                    <a:pt x="15960" y="14344"/>
                    <a:pt x="15960" y="14212"/>
                    <a:pt x="15960" y="14074"/>
                  </a:cubicBezTo>
                  <a:lnTo>
                    <a:pt x="15960" y="13719"/>
                  </a:lnTo>
                  <a:cubicBezTo>
                    <a:pt x="15960" y="13687"/>
                    <a:pt x="15993" y="13634"/>
                    <a:pt x="15993" y="13581"/>
                  </a:cubicBezTo>
                  <a:cubicBezTo>
                    <a:pt x="15993" y="13555"/>
                    <a:pt x="15993" y="13496"/>
                    <a:pt x="16019" y="13470"/>
                  </a:cubicBezTo>
                  <a:close/>
                  <a:moveTo>
                    <a:pt x="21743" y="12372"/>
                  </a:moveTo>
                  <a:cubicBezTo>
                    <a:pt x="21769" y="12458"/>
                    <a:pt x="21795" y="12596"/>
                    <a:pt x="21822" y="12760"/>
                  </a:cubicBezTo>
                  <a:cubicBezTo>
                    <a:pt x="21848" y="12898"/>
                    <a:pt x="21874" y="13089"/>
                    <a:pt x="21907" y="13279"/>
                  </a:cubicBezTo>
                  <a:cubicBezTo>
                    <a:pt x="21933" y="13470"/>
                    <a:pt x="21960" y="13687"/>
                    <a:pt x="21986" y="13910"/>
                  </a:cubicBezTo>
                  <a:cubicBezTo>
                    <a:pt x="21986" y="14101"/>
                    <a:pt x="22012" y="14317"/>
                    <a:pt x="22012" y="14508"/>
                  </a:cubicBezTo>
                  <a:cubicBezTo>
                    <a:pt x="22039" y="14705"/>
                    <a:pt x="22039" y="14896"/>
                    <a:pt x="22039" y="15060"/>
                  </a:cubicBezTo>
                  <a:lnTo>
                    <a:pt x="22039" y="15415"/>
                  </a:lnTo>
                  <a:cubicBezTo>
                    <a:pt x="22039" y="15526"/>
                    <a:pt x="22012" y="15579"/>
                    <a:pt x="22012" y="15579"/>
                  </a:cubicBezTo>
                  <a:lnTo>
                    <a:pt x="22012" y="15415"/>
                  </a:lnTo>
                  <a:cubicBezTo>
                    <a:pt x="22012" y="15329"/>
                    <a:pt x="21986" y="15198"/>
                    <a:pt x="21986" y="15060"/>
                  </a:cubicBezTo>
                  <a:cubicBezTo>
                    <a:pt x="21960" y="14896"/>
                    <a:pt x="21960" y="14705"/>
                    <a:pt x="21933" y="14508"/>
                  </a:cubicBezTo>
                  <a:cubicBezTo>
                    <a:pt x="21933" y="14317"/>
                    <a:pt x="21907" y="14101"/>
                    <a:pt x="21874" y="13910"/>
                  </a:cubicBezTo>
                  <a:cubicBezTo>
                    <a:pt x="21874" y="13687"/>
                    <a:pt x="21848" y="13496"/>
                    <a:pt x="21822" y="13305"/>
                  </a:cubicBezTo>
                  <a:cubicBezTo>
                    <a:pt x="21795" y="13089"/>
                    <a:pt x="21795" y="12924"/>
                    <a:pt x="21769" y="12760"/>
                  </a:cubicBezTo>
                  <a:cubicBezTo>
                    <a:pt x="21769" y="12596"/>
                    <a:pt x="21743" y="12484"/>
                    <a:pt x="21743" y="12372"/>
                  </a:cubicBezTo>
                  <a:close/>
                  <a:moveTo>
                    <a:pt x="19082" y="13443"/>
                  </a:moveTo>
                  <a:cubicBezTo>
                    <a:pt x="19114" y="13470"/>
                    <a:pt x="19114" y="13496"/>
                    <a:pt x="19141" y="13555"/>
                  </a:cubicBezTo>
                  <a:cubicBezTo>
                    <a:pt x="19141" y="13555"/>
                    <a:pt x="19167" y="13581"/>
                    <a:pt x="19167" y="13608"/>
                  </a:cubicBezTo>
                  <a:cubicBezTo>
                    <a:pt x="19193" y="13634"/>
                    <a:pt x="19193" y="13660"/>
                    <a:pt x="19193" y="13687"/>
                  </a:cubicBezTo>
                  <a:cubicBezTo>
                    <a:pt x="19246" y="13798"/>
                    <a:pt x="19279" y="13910"/>
                    <a:pt x="19305" y="14048"/>
                  </a:cubicBezTo>
                  <a:cubicBezTo>
                    <a:pt x="19331" y="14212"/>
                    <a:pt x="19357" y="14344"/>
                    <a:pt x="19384" y="14508"/>
                  </a:cubicBezTo>
                  <a:lnTo>
                    <a:pt x="19384" y="14948"/>
                  </a:lnTo>
                  <a:lnTo>
                    <a:pt x="19384" y="15329"/>
                  </a:lnTo>
                  <a:cubicBezTo>
                    <a:pt x="19384" y="15441"/>
                    <a:pt x="19357" y="15553"/>
                    <a:pt x="19357" y="15605"/>
                  </a:cubicBezTo>
                  <a:cubicBezTo>
                    <a:pt x="19357" y="15691"/>
                    <a:pt x="19331" y="15717"/>
                    <a:pt x="19331" y="15717"/>
                  </a:cubicBezTo>
                  <a:lnTo>
                    <a:pt x="19331" y="15605"/>
                  </a:lnTo>
                  <a:lnTo>
                    <a:pt x="19331" y="15329"/>
                  </a:lnTo>
                  <a:cubicBezTo>
                    <a:pt x="19331" y="15224"/>
                    <a:pt x="19305" y="15086"/>
                    <a:pt x="19305" y="14948"/>
                  </a:cubicBezTo>
                  <a:cubicBezTo>
                    <a:pt x="19305" y="14810"/>
                    <a:pt x="19305" y="14646"/>
                    <a:pt x="19279" y="14508"/>
                  </a:cubicBezTo>
                  <a:cubicBezTo>
                    <a:pt x="19279" y="14377"/>
                    <a:pt x="19246" y="14212"/>
                    <a:pt x="19219" y="14074"/>
                  </a:cubicBezTo>
                  <a:cubicBezTo>
                    <a:pt x="19193" y="13936"/>
                    <a:pt x="19193" y="13798"/>
                    <a:pt x="19141" y="13687"/>
                  </a:cubicBezTo>
                  <a:lnTo>
                    <a:pt x="19141" y="13634"/>
                  </a:lnTo>
                  <a:cubicBezTo>
                    <a:pt x="19114" y="13608"/>
                    <a:pt x="19114" y="13581"/>
                    <a:pt x="19114" y="13555"/>
                  </a:cubicBezTo>
                  <a:cubicBezTo>
                    <a:pt x="19082" y="13496"/>
                    <a:pt x="19082" y="13470"/>
                    <a:pt x="19082" y="13443"/>
                  </a:cubicBezTo>
                  <a:close/>
                  <a:moveTo>
                    <a:pt x="18727" y="13115"/>
                  </a:moveTo>
                  <a:lnTo>
                    <a:pt x="18727" y="13115"/>
                  </a:lnTo>
                  <a:cubicBezTo>
                    <a:pt x="18753" y="13141"/>
                    <a:pt x="18753" y="13194"/>
                    <a:pt x="18786" y="13253"/>
                  </a:cubicBezTo>
                  <a:cubicBezTo>
                    <a:pt x="18812" y="13279"/>
                    <a:pt x="18838" y="13358"/>
                    <a:pt x="18838" y="13417"/>
                  </a:cubicBezTo>
                  <a:cubicBezTo>
                    <a:pt x="18891" y="13555"/>
                    <a:pt x="18917" y="13687"/>
                    <a:pt x="18976" y="13884"/>
                  </a:cubicBezTo>
                  <a:cubicBezTo>
                    <a:pt x="19003" y="14048"/>
                    <a:pt x="19055" y="14212"/>
                    <a:pt x="19082" y="14403"/>
                  </a:cubicBezTo>
                  <a:cubicBezTo>
                    <a:pt x="19114" y="14567"/>
                    <a:pt x="19114" y="14758"/>
                    <a:pt x="19141" y="14922"/>
                  </a:cubicBezTo>
                  <a:lnTo>
                    <a:pt x="19141" y="15415"/>
                  </a:lnTo>
                  <a:lnTo>
                    <a:pt x="19141" y="15579"/>
                  </a:lnTo>
                  <a:cubicBezTo>
                    <a:pt x="19141" y="15632"/>
                    <a:pt x="19114" y="15691"/>
                    <a:pt x="19114" y="15743"/>
                  </a:cubicBezTo>
                  <a:cubicBezTo>
                    <a:pt x="19114" y="15691"/>
                    <a:pt x="19082" y="15632"/>
                    <a:pt x="19082" y="15579"/>
                  </a:cubicBezTo>
                  <a:lnTo>
                    <a:pt x="19082" y="15415"/>
                  </a:lnTo>
                  <a:cubicBezTo>
                    <a:pt x="19082" y="15277"/>
                    <a:pt x="19055" y="15112"/>
                    <a:pt x="19055" y="14948"/>
                  </a:cubicBezTo>
                  <a:cubicBezTo>
                    <a:pt x="19029" y="14758"/>
                    <a:pt x="19003" y="14593"/>
                    <a:pt x="18976" y="14403"/>
                  </a:cubicBezTo>
                  <a:cubicBezTo>
                    <a:pt x="18950" y="14239"/>
                    <a:pt x="18917" y="14048"/>
                    <a:pt x="18891" y="13884"/>
                  </a:cubicBezTo>
                  <a:cubicBezTo>
                    <a:pt x="18865" y="13719"/>
                    <a:pt x="18838" y="13555"/>
                    <a:pt x="18786" y="13443"/>
                  </a:cubicBezTo>
                  <a:cubicBezTo>
                    <a:pt x="18786" y="13358"/>
                    <a:pt x="18753" y="13305"/>
                    <a:pt x="18753" y="13253"/>
                  </a:cubicBezTo>
                  <a:cubicBezTo>
                    <a:pt x="18727" y="13194"/>
                    <a:pt x="18727" y="13141"/>
                    <a:pt x="18727" y="13115"/>
                  </a:cubicBezTo>
                  <a:close/>
                  <a:moveTo>
                    <a:pt x="15336" y="12267"/>
                  </a:moveTo>
                  <a:cubicBezTo>
                    <a:pt x="15362" y="12372"/>
                    <a:pt x="15388" y="12510"/>
                    <a:pt x="15415" y="12675"/>
                  </a:cubicBezTo>
                  <a:cubicBezTo>
                    <a:pt x="15415" y="12865"/>
                    <a:pt x="15441" y="13062"/>
                    <a:pt x="15441" y="13279"/>
                  </a:cubicBezTo>
                  <a:lnTo>
                    <a:pt x="15441" y="13963"/>
                  </a:lnTo>
                  <a:lnTo>
                    <a:pt x="15441" y="14646"/>
                  </a:lnTo>
                  <a:cubicBezTo>
                    <a:pt x="15467" y="14869"/>
                    <a:pt x="15441" y="15060"/>
                    <a:pt x="15441" y="15224"/>
                  </a:cubicBezTo>
                  <a:lnTo>
                    <a:pt x="15441" y="15658"/>
                  </a:lnTo>
                  <a:cubicBezTo>
                    <a:pt x="15441" y="15743"/>
                    <a:pt x="15415" y="15796"/>
                    <a:pt x="15415" y="15796"/>
                  </a:cubicBezTo>
                  <a:lnTo>
                    <a:pt x="15415" y="15658"/>
                  </a:lnTo>
                  <a:cubicBezTo>
                    <a:pt x="15415" y="15553"/>
                    <a:pt x="15388" y="15415"/>
                    <a:pt x="15388" y="15224"/>
                  </a:cubicBezTo>
                  <a:cubicBezTo>
                    <a:pt x="15388" y="15060"/>
                    <a:pt x="15388" y="14869"/>
                    <a:pt x="15362" y="14646"/>
                  </a:cubicBezTo>
                  <a:lnTo>
                    <a:pt x="15362" y="13963"/>
                  </a:lnTo>
                  <a:lnTo>
                    <a:pt x="15362" y="13279"/>
                  </a:lnTo>
                  <a:lnTo>
                    <a:pt x="15362" y="12675"/>
                  </a:lnTo>
                  <a:cubicBezTo>
                    <a:pt x="15336" y="12510"/>
                    <a:pt x="15336" y="12372"/>
                    <a:pt x="15336" y="12267"/>
                  </a:cubicBezTo>
                  <a:close/>
                  <a:moveTo>
                    <a:pt x="13626" y="15844"/>
                  </a:moveTo>
                  <a:lnTo>
                    <a:pt x="13626" y="15844"/>
                  </a:lnTo>
                  <a:cubicBezTo>
                    <a:pt x="13628" y="15848"/>
                    <a:pt x="13631" y="15851"/>
                    <a:pt x="13634" y="15855"/>
                  </a:cubicBezTo>
                  <a:cubicBezTo>
                    <a:pt x="13634" y="15859"/>
                    <a:pt x="13634" y="15864"/>
                    <a:pt x="13634" y="15868"/>
                  </a:cubicBezTo>
                  <a:lnTo>
                    <a:pt x="13634" y="15868"/>
                  </a:lnTo>
                  <a:cubicBezTo>
                    <a:pt x="13631" y="15859"/>
                    <a:pt x="13629" y="15851"/>
                    <a:pt x="13626" y="15844"/>
                  </a:cubicBezTo>
                  <a:close/>
                  <a:moveTo>
                    <a:pt x="15632" y="14377"/>
                  </a:moveTo>
                  <a:lnTo>
                    <a:pt x="15632" y="14429"/>
                  </a:lnTo>
                  <a:cubicBezTo>
                    <a:pt x="15632" y="14482"/>
                    <a:pt x="15632" y="14541"/>
                    <a:pt x="15664" y="14593"/>
                  </a:cubicBezTo>
                  <a:lnTo>
                    <a:pt x="15664" y="14869"/>
                  </a:lnTo>
                  <a:cubicBezTo>
                    <a:pt x="15691" y="14948"/>
                    <a:pt x="15691" y="15034"/>
                    <a:pt x="15691" y="15139"/>
                  </a:cubicBezTo>
                  <a:cubicBezTo>
                    <a:pt x="15691" y="15224"/>
                    <a:pt x="15717" y="15329"/>
                    <a:pt x="15717" y="15415"/>
                  </a:cubicBezTo>
                  <a:lnTo>
                    <a:pt x="15717" y="15658"/>
                  </a:lnTo>
                  <a:lnTo>
                    <a:pt x="15717" y="15855"/>
                  </a:lnTo>
                  <a:lnTo>
                    <a:pt x="15717" y="15908"/>
                  </a:lnTo>
                  <a:cubicBezTo>
                    <a:pt x="15717" y="15908"/>
                    <a:pt x="15717" y="15881"/>
                    <a:pt x="15691" y="15855"/>
                  </a:cubicBezTo>
                  <a:cubicBezTo>
                    <a:pt x="15691" y="15796"/>
                    <a:pt x="15664" y="15743"/>
                    <a:pt x="15664" y="15691"/>
                  </a:cubicBezTo>
                  <a:cubicBezTo>
                    <a:pt x="15664" y="15605"/>
                    <a:pt x="15632" y="15526"/>
                    <a:pt x="15632" y="15415"/>
                  </a:cubicBezTo>
                  <a:cubicBezTo>
                    <a:pt x="15605" y="15329"/>
                    <a:pt x="15605" y="15250"/>
                    <a:pt x="15605" y="15139"/>
                  </a:cubicBezTo>
                  <a:cubicBezTo>
                    <a:pt x="15605" y="15060"/>
                    <a:pt x="15605" y="14948"/>
                    <a:pt x="15579" y="14869"/>
                  </a:cubicBezTo>
                  <a:cubicBezTo>
                    <a:pt x="15579" y="14758"/>
                    <a:pt x="15605" y="14672"/>
                    <a:pt x="15605" y="14620"/>
                  </a:cubicBezTo>
                  <a:lnTo>
                    <a:pt x="15605" y="14429"/>
                  </a:lnTo>
                  <a:cubicBezTo>
                    <a:pt x="15605" y="14403"/>
                    <a:pt x="15632" y="14377"/>
                    <a:pt x="15632" y="14377"/>
                  </a:cubicBezTo>
                  <a:close/>
                  <a:moveTo>
                    <a:pt x="10079" y="15553"/>
                  </a:moveTo>
                  <a:cubicBezTo>
                    <a:pt x="10079" y="15579"/>
                    <a:pt x="10079" y="15579"/>
                    <a:pt x="10105" y="15605"/>
                  </a:cubicBezTo>
                  <a:cubicBezTo>
                    <a:pt x="10105" y="15632"/>
                    <a:pt x="10131" y="15632"/>
                    <a:pt x="10131" y="15658"/>
                  </a:cubicBezTo>
                  <a:cubicBezTo>
                    <a:pt x="10131" y="15691"/>
                    <a:pt x="10158" y="15717"/>
                    <a:pt x="10158" y="15743"/>
                  </a:cubicBezTo>
                  <a:lnTo>
                    <a:pt x="10158" y="15822"/>
                  </a:lnTo>
                  <a:cubicBezTo>
                    <a:pt x="10158" y="15822"/>
                    <a:pt x="10131" y="15855"/>
                    <a:pt x="10131" y="15881"/>
                  </a:cubicBezTo>
                  <a:lnTo>
                    <a:pt x="10131" y="15934"/>
                  </a:lnTo>
                  <a:cubicBezTo>
                    <a:pt x="10131" y="15908"/>
                    <a:pt x="10131" y="15908"/>
                    <a:pt x="10105" y="15881"/>
                  </a:cubicBezTo>
                  <a:cubicBezTo>
                    <a:pt x="10105" y="15881"/>
                    <a:pt x="10079" y="15855"/>
                    <a:pt x="10079" y="15822"/>
                  </a:cubicBezTo>
                  <a:cubicBezTo>
                    <a:pt x="10079" y="15796"/>
                    <a:pt x="10079" y="15770"/>
                    <a:pt x="10046" y="15743"/>
                  </a:cubicBezTo>
                  <a:lnTo>
                    <a:pt x="10046" y="15691"/>
                  </a:lnTo>
                  <a:cubicBezTo>
                    <a:pt x="10046" y="15658"/>
                    <a:pt x="10079" y="15632"/>
                    <a:pt x="10079" y="15605"/>
                  </a:cubicBezTo>
                  <a:lnTo>
                    <a:pt x="10079" y="15553"/>
                  </a:lnTo>
                  <a:close/>
                  <a:moveTo>
                    <a:pt x="20343" y="9146"/>
                  </a:moveTo>
                  <a:cubicBezTo>
                    <a:pt x="20369" y="9198"/>
                    <a:pt x="20396" y="9251"/>
                    <a:pt x="20396" y="9310"/>
                  </a:cubicBezTo>
                  <a:cubicBezTo>
                    <a:pt x="20429" y="9363"/>
                    <a:pt x="20455" y="9415"/>
                    <a:pt x="20455" y="9501"/>
                  </a:cubicBezTo>
                  <a:cubicBezTo>
                    <a:pt x="20481" y="9553"/>
                    <a:pt x="20507" y="9639"/>
                    <a:pt x="20534" y="9717"/>
                  </a:cubicBezTo>
                  <a:cubicBezTo>
                    <a:pt x="20534" y="9803"/>
                    <a:pt x="20560" y="9882"/>
                    <a:pt x="20593" y="9967"/>
                  </a:cubicBezTo>
                  <a:cubicBezTo>
                    <a:pt x="20672" y="10296"/>
                    <a:pt x="20757" y="10703"/>
                    <a:pt x="20810" y="11143"/>
                  </a:cubicBezTo>
                  <a:cubicBezTo>
                    <a:pt x="20862" y="11584"/>
                    <a:pt x="20921" y="12044"/>
                    <a:pt x="20948" y="12510"/>
                  </a:cubicBezTo>
                  <a:cubicBezTo>
                    <a:pt x="20974" y="12977"/>
                    <a:pt x="21000" y="13443"/>
                    <a:pt x="21000" y="13884"/>
                  </a:cubicBezTo>
                  <a:cubicBezTo>
                    <a:pt x="21000" y="14317"/>
                    <a:pt x="21000" y="14731"/>
                    <a:pt x="20974" y="15086"/>
                  </a:cubicBezTo>
                  <a:cubicBezTo>
                    <a:pt x="20974" y="15415"/>
                    <a:pt x="20974" y="15717"/>
                    <a:pt x="20948" y="15934"/>
                  </a:cubicBezTo>
                  <a:cubicBezTo>
                    <a:pt x="20948" y="15717"/>
                    <a:pt x="20948" y="15415"/>
                    <a:pt x="20921" y="15086"/>
                  </a:cubicBezTo>
                  <a:lnTo>
                    <a:pt x="20921" y="13884"/>
                  </a:lnTo>
                  <a:cubicBezTo>
                    <a:pt x="20921" y="13443"/>
                    <a:pt x="20889" y="12977"/>
                    <a:pt x="20862" y="12510"/>
                  </a:cubicBezTo>
                  <a:cubicBezTo>
                    <a:pt x="20836" y="12044"/>
                    <a:pt x="20783" y="11584"/>
                    <a:pt x="20724" y="11143"/>
                  </a:cubicBezTo>
                  <a:cubicBezTo>
                    <a:pt x="20672" y="10729"/>
                    <a:pt x="20619" y="10322"/>
                    <a:pt x="20534" y="9967"/>
                  </a:cubicBezTo>
                  <a:cubicBezTo>
                    <a:pt x="20507" y="9882"/>
                    <a:pt x="20481" y="9803"/>
                    <a:pt x="20481" y="9717"/>
                  </a:cubicBezTo>
                  <a:cubicBezTo>
                    <a:pt x="20455" y="9665"/>
                    <a:pt x="20455" y="9580"/>
                    <a:pt x="20429" y="9501"/>
                  </a:cubicBezTo>
                  <a:cubicBezTo>
                    <a:pt x="20396" y="9448"/>
                    <a:pt x="20396" y="9363"/>
                    <a:pt x="20369" y="9310"/>
                  </a:cubicBezTo>
                  <a:cubicBezTo>
                    <a:pt x="20369" y="9251"/>
                    <a:pt x="20343" y="9198"/>
                    <a:pt x="20343" y="9146"/>
                  </a:cubicBezTo>
                  <a:close/>
                  <a:moveTo>
                    <a:pt x="19824" y="14541"/>
                  </a:moveTo>
                  <a:cubicBezTo>
                    <a:pt x="19824" y="14541"/>
                    <a:pt x="19824" y="14567"/>
                    <a:pt x="19850" y="14593"/>
                  </a:cubicBezTo>
                  <a:cubicBezTo>
                    <a:pt x="19850" y="14646"/>
                    <a:pt x="19877" y="14705"/>
                    <a:pt x="19877" y="14758"/>
                  </a:cubicBezTo>
                  <a:cubicBezTo>
                    <a:pt x="19903" y="14810"/>
                    <a:pt x="19903" y="14896"/>
                    <a:pt x="19936" y="14974"/>
                  </a:cubicBezTo>
                  <a:cubicBezTo>
                    <a:pt x="19936" y="15060"/>
                    <a:pt x="19962" y="15139"/>
                    <a:pt x="19962" y="15250"/>
                  </a:cubicBezTo>
                  <a:cubicBezTo>
                    <a:pt x="19962" y="15329"/>
                    <a:pt x="19962" y="15415"/>
                    <a:pt x="19988" y="15494"/>
                  </a:cubicBezTo>
                  <a:cubicBezTo>
                    <a:pt x="19988" y="15579"/>
                    <a:pt x="19988" y="15658"/>
                    <a:pt x="19962" y="15743"/>
                  </a:cubicBezTo>
                  <a:lnTo>
                    <a:pt x="19962" y="15881"/>
                  </a:lnTo>
                  <a:lnTo>
                    <a:pt x="19962" y="15960"/>
                  </a:lnTo>
                  <a:cubicBezTo>
                    <a:pt x="19962" y="15960"/>
                    <a:pt x="19962" y="15934"/>
                    <a:pt x="19936" y="15881"/>
                  </a:cubicBezTo>
                  <a:cubicBezTo>
                    <a:pt x="19936" y="15855"/>
                    <a:pt x="19936" y="15796"/>
                    <a:pt x="19903" y="15743"/>
                  </a:cubicBezTo>
                  <a:lnTo>
                    <a:pt x="19903" y="15494"/>
                  </a:lnTo>
                  <a:cubicBezTo>
                    <a:pt x="19877" y="15415"/>
                    <a:pt x="19877" y="15329"/>
                    <a:pt x="19877" y="15250"/>
                  </a:cubicBezTo>
                  <a:cubicBezTo>
                    <a:pt x="19850" y="15165"/>
                    <a:pt x="19850" y="15086"/>
                    <a:pt x="19850" y="15001"/>
                  </a:cubicBezTo>
                  <a:cubicBezTo>
                    <a:pt x="19824" y="14922"/>
                    <a:pt x="19824" y="14836"/>
                    <a:pt x="19824" y="14758"/>
                  </a:cubicBezTo>
                  <a:lnTo>
                    <a:pt x="19824" y="14593"/>
                  </a:lnTo>
                  <a:lnTo>
                    <a:pt x="19824" y="14541"/>
                  </a:lnTo>
                  <a:close/>
                  <a:moveTo>
                    <a:pt x="22012" y="12786"/>
                  </a:moveTo>
                  <a:cubicBezTo>
                    <a:pt x="22012" y="12786"/>
                    <a:pt x="22012" y="12839"/>
                    <a:pt x="22039" y="12924"/>
                  </a:cubicBezTo>
                  <a:cubicBezTo>
                    <a:pt x="22039" y="13003"/>
                    <a:pt x="22071" y="13141"/>
                    <a:pt x="22098" y="13305"/>
                  </a:cubicBezTo>
                  <a:cubicBezTo>
                    <a:pt x="22124" y="13443"/>
                    <a:pt x="22150" y="13634"/>
                    <a:pt x="22177" y="13825"/>
                  </a:cubicBezTo>
                  <a:cubicBezTo>
                    <a:pt x="22203" y="14015"/>
                    <a:pt x="22203" y="14212"/>
                    <a:pt x="22236" y="14429"/>
                  </a:cubicBezTo>
                  <a:cubicBezTo>
                    <a:pt x="22236" y="14620"/>
                    <a:pt x="22262" y="14836"/>
                    <a:pt x="22262" y="15034"/>
                  </a:cubicBezTo>
                  <a:lnTo>
                    <a:pt x="22262" y="15553"/>
                  </a:lnTo>
                  <a:lnTo>
                    <a:pt x="22262" y="15934"/>
                  </a:lnTo>
                  <a:cubicBezTo>
                    <a:pt x="22236" y="16019"/>
                    <a:pt x="22236" y="16072"/>
                    <a:pt x="22236" y="16072"/>
                  </a:cubicBezTo>
                  <a:lnTo>
                    <a:pt x="22236" y="15934"/>
                  </a:lnTo>
                  <a:cubicBezTo>
                    <a:pt x="22236" y="15855"/>
                    <a:pt x="22236" y="15717"/>
                    <a:pt x="22203" y="15553"/>
                  </a:cubicBezTo>
                  <a:cubicBezTo>
                    <a:pt x="22203" y="15415"/>
                    <a:pt x="22177" y="15224"/>
                    <a:pt x="22177" y="15034"/>
                  </a:cubicBezTo>
                  <a:cubicBezTo>
                    <a:pt x="22177" y="14836"/>
                    <a:pt x="22150" y="14646"/>
                    <a:pt x="22124" y="14429"/>
                  </a:cubicBezTo>
                  <a:cubicBezTo>
                    <a:pt x="22124" y="14239"/>
                    <a:pt x="22098" y="14015"/>
                    <a:pt x="22098" y="13825"/>
                  </a:cubicBezTo>
                  <a:cubicBezTo>
                    <a:pt x="22071" y="13634"/>
                    <a:pt x="22071" y="13470"/>
                    <a:pt x="22039" y="13305"/>
                  </a:cubicBezTo>
                  <a:cubicBezTo>
                    <a:pt x="22039" y="13141"/>
                    <a:pt x="22012" y="13029"/>
                    <a:pt x="22012" y="12924"/>
                  </a:cubicBezTo>
                  <a:lnTo>
                    <a:pt x="22012" y="12786"/>
                  </a:lnTo>
                  <a:close/>
                  <a:moveTo>
                    <a:pt x="20126" y="14810"/>
                  </a:moveTo>
                  <a:cubicBezTo>
                    <a:pt x="20126" y="14810"/>
                    <a:pt x="20126" y="14836"/>
                    <a:pt x="20153" y="14869"/>
                  </a:cubicBezTo>
                  <a:cubicBezTo>
                    <a:pt x="20179" y="14896"/>
                    <a:pt x="20179" y="14948"/>
                    <a:pt x="20205" y="15001"/>
                  </a:cubicBezTo>
                  <a:cubicBezTo>
                    <a:pt x="20231" y="15086"/>
                    <a:pt x="20231" y="15165"/>
                    <a:pt x="20264" y="15250"/>
                  </a:cubicBezTo>
                  <a:cubicBezTo>
                    <a:pt x="20291" y="15329"/>
                    <a:pt x="20291" y="15415"/>
                    <a:pt x="20291" y="15494"/>
                  </a:cubicBezTo>
                  <a:cubicBezTo>
                    <a:pt x="20317" y="15579"/>
                    <a:pt x="20317" y="15691"/>
                    <a:pt x="20317" y="15770"/>
                  </a:cubicBezTo>
                  <a:cubicBezTo>
                    <a:pt x="20317" y="15855"/>
                    <a:pt x="20291" y="15934"/>
                    <a:pt x="20291" y="15986"/>
                  </a:cubicBezTo>
                  <a:cubicBezTo>
                    <a:pt x="20291" y="16072"/>
                    <a:pt x="20291" y="16124"/>
                    <a:pt x="20264" y="16151"/>
                  </a:cubicBezTo>
                  <a:cubicBezTo>
                    <a:pt x="20264" y="16124"/>
                    <a:pt x="20231" y="16072"/>
                    <a:pt x="20231" y="15986"/>
                  </a:cubicBezTo>
                  <a:lnTo>
                    <a:pt x="20231" y="15770"/>
                  </a:lnTo>
                  <a:cubicBezTo>
                    <a:pt x="20231" y="15691"/>
                    <a:pt x="20205" y="15605"/>
                    <a:pt x="20205" y="15526"/>
                  </a:cubicBezTo>
                  <a:cubicBezTo>
                    <a:pt x="20205" y="15415"/>
                    <a:pt x="20179" y="15329"/>
                    <a:pt x="20179" y="15250"/>
                  </a:cubicBezTo>
                  <a:cubicBezTo>
                    <a:pt x="20179" y="15165"/>
                    <a:pt x="20153" y="15086"/>
                    <a:pt x="20153" y="15034"/>
                  </a:cubicBezTo>
                  <a:cubicBezTo>
                    <a:pt x="20153" y="14948"/>
                    <a:pt x="20153" y="14896"/>
                    <a:pt x="20126" y="14869"/>
                  </a:cubicBezTo>
                  <a:lnTo>
                    <a:pt x="20126" y="14810"/>
                  </a:lnTo>
                  <a:close/>
                  <a:moveTo>
                    <a:pt x="20396" y="15060"/>
                  </a:moveTo>
                  <a:cubicBezTo>
                    <a:pt x="20429" y="15086"/>
                    <a:pt x="20429" y="15139"/>
                    <a:pt x="20455" y="15198"/>
                  </a:cubicBezTo>
                  <a:cubicBezTo>
                    <a:pt x="20481" y="15277"/>
                    <a:pt x="20481" y="15362"/>
                    <a:pt x="20507" y="15441"/>
                  </a:cubicBezTo>
                  <a:cubicBezTo>
                    <a:pt x="20507" y="15494"/>
                    <a:pt x="20534" y="15605"/>
                    <a:pt x="20534" y="15691"/>
                  </a:cubicBezTo>
                  <a:lnTo>
                    <a:pt x="20534" y="15934"/>
                  </a:lnTo>
                  <a:lnTo>
                    <a:pt x="20534" y="16184"/>
                  </a:lnTo>
                  <a:cubicBezTo>
                    <a:pt x="20534" y="16236"/>
                    <a:pt x="20534" y="16289"/>
                    <a:pt x="20507" y="16315"/>
                  </a:cubicBezTo>
                  <a:cubicBezTo>
                    <a:pt x="20507" y="16289"/>
                    <a:pt x="20481" y="16236"/>
                    <a:pt x="20481" y="16184"/>
                  </a:cubicBezTo>
                  <a:cubicBezTo>
                    <a:pt x="20481" y="16098"/>
                    <a:pt x="20481" y="16019"/>
                    <a:pt x="20455" y="15934"/>
                  </a:cubicBezTo>
                  <a:lnTo>
                    <a:pt x="20455" y="15691"/>
                  </a:lnTo>
                  <a:cubicBezTo>
                    <a:pt x="20429" y="15605"/>
                    <a:pt x="20429" y="15526"/>
                    <a:pt x="20429" y="15441"/>
                  </a:cubicBezTo>
                  <a:cubicBezTo>
                    <a:pt x="20396" y="15362"/>
                    <a:pt x="20396" y="15277"/>
                    <a:pt x="20396" y="15224"/>
                  </a:cubicBezTo>
                  <a:lnTo>
                    <a:pt x="20396" y="15060"/>
                  </a:lnTo>
                  <a:close/>
                  <a:moveTo>
                    <a:pt x="10020" y="16072"/>
                  </a:moveTo>
                  <a:cubicBezTo>
                    <a:pt x="10020" y="16072"/>
                    <a:pt x="10020" y="16098"/>
                    <a:pt x="10046" y="16098"/>
                  </a:cubicBezTo>
                  <a:cubicBezTo>
                    <a:pt x="10046" y="16098"/>
                    <a:pt x="10079" y="16124"/>
                    <a:pt x="10079" y="16151"/>
                  </a:cubicBezTo>
                  <a:cubicBezTo>
                    <a:pt x="10105" y="16151"/>
                    <a:pt x="10105" y="16184"/>
                    <a:pt x="10105" y="16210"/>
                  </a:cubicBezTo>
                  <a:cubicBezTo>
                    <a:pt x="10131" y="16210"/>
                    <a:pt x="10131" y="16236"/>
                    <a:pt x="10131" y="16262"/>
                  </a:cubicBezTo>
                  <a:cubicBezTo>
                    <a:pt x="10131" y="16289"/>
                    <a:pt x="10105" y="16315"/>
                    <a:pt x="10105" y="16315"/>
                  </a:cubicBezTo>
                  <a:lnTo>
                    <a:pt x="10105" y="16374"/>
                  </a:lnTo>
                  <a:cubicBezTo>
                    <a:pt x="10105" y="16348"/>
                    <a:pt x="10079" y="16348"/>
                    <a:pt x="10079" y="16315"/>
                  </a:cubicBezTo>
                  <a:lnTo>
                    <a:pt x="10046" y="16289"/>
                  </a:lnTo>
                  <a:cubicBezTo>
                    <a:pt x="10046" y="16262"/>
                    <a:pt x="10020" y="16236"/>
                    <a:pt x="10020" y="16236"/>
                  </a:cubicBezTo>
                  <a:lnTo>
                    <a:pt x="10020" y="16184"/>
                  </a:lnTo>
                  <a:lnTo>
                    <a:pt x="10020" y="16098"/>
                  </a:lnTo>
                  <a:lnTo>
                    <a:pt x="10020" y="16072"/>
                  </a:lnTo>
                  <a:close/>
                  <a:moveTo>
                    <a:pt x="14784" y="15467"/>
                  </a:moveTo>
                  <a:cubicBezTo>
                    <a:pt x="14810" y="15494"/>
                    <a:pt x="14843" y="15553"/>
                    <a:pt x="14843" y="15579"/>
                  </a:cubicBezTo>
                  <a:cubicBezTo>
                    <a:pt x="14869" y="15632"/>
                    <a:pt x="14896" y="15691"/>
                    <a:pt x="14896" y="15743"/>
                  </a:cubicBezTo>
                  <a:cubicBezTo>
                    <a:pt x="14922" y="15822"/>
                    <a:pt x="14948" y="15881"/>
                    <a:pt x="14948" y="15934"/>
                  </a:cubicBezTo>
                  <a:cubicBezTo>
                    <a:pt x="14974" y="16019"/>
                    <a:pt x="14974" y="16072"/>
                    <a:pt x="14974" y="16124"/>
                  </a:cubicBezTo>
                  <a:cubicBezTo>
                    <a:pt x="15007" y="16210"/>
                    <a:pt x="15007" y="16262"/>
                    <a:pt x="15007" y="16315"/>
                  </a:cubicBezTo>
                  <a:lnTo>
                    <a:pt x="15007" y="16427"/>
                  </a:lnTo>
                  <a:lnTo>
                    <a:pt x="15007" y="16479"/>
                  </a:lnTo>
                  <a:cubicBezTo>
                    <a:pt x="15007" y="16479"/>
                    <a:pt x="15007" y="16453"/>
                    <a:pt x="14974" y="16427"/>
                  </a:cubicBezTo>
                  <a:cubicBezTo>
                    <a:pt x="14974" y="16400"/>
                    <a:pt x="14948" y="16374"/>
                    <a:pt x="14948" y="16315"/>
                  </a:cubicBezTo>
                  <a:cubicBezTo>
                    <a:pt x="14948" y="16262"/>
                    <a:pt x="14922" y="16210"/>
                    <a:pt x="14896" y="16151"/>
                  </a:cubicBezTo>
                  <a:cubicBezTo>
                    <a:pt x="14896" y="16098"/>
                    <a:pt x="14869" y="16019"/>
                    <a:pt x="14869" y="15960"/>
                  </a:cubicBezTo>
                  <a:cubicBezTo>
                    <a:pt x="14843" y="15908"/>
                    <a:pt x="14843" y="15822"/>
                    <a:pt x="14810" y="15770"/>
                  </a:cubicBezTo>
                  <a:cubicBezTo>
                    <a:pt x="14810" y="15717"/>
                    <a:pt x="14810" y="15658"/>
                    <a:pt x="14784" y="15605"/>
                  </a:cubicBezTo>
                  <a:lnTo>
                    <a:pt x="14784" y="15494"/>
                  </a:lnTo>
                  <a:lnTo>
                    <a:pt x="14784" y="15467"/>
                  </a:lnTo>
                  <a:close/>
                  <a:moveTo>
                    <a:pt x="21329" y="9146"/>
                  </a:moveTo>
                  <a:cubicBezTo>
                    <a:pt x="21330" y="9148"/>
                    <a:pt x="21382" y="9253"/>
                    <a:pt x="21493" y="9448"/>
                  </a:cubicBezTo>
                  <a:cubicBezTo>
                    <a:pt x="21605" y="9639"/>
                    <a:pt x="21769" y="9908"/>
                    <a:pt x="21933" y="10237"/>
                  </a:cubicBezTo>
                  <a:cubicBezTo>
                    <a:pt x="22039" y="10401"/>
                    <a:pt x="22124" y="10565"/>
                    <a:pt x="22236" y="10762"/>
                  </a:cubicBezTo>
                  <a:cubicBezTo>
                    <a:pt x="22315" y="10953"/>
                    <a:pt x="22400" y="11170"/>
                    <a:pt x="22453" y="11419"/>
                  </a:cubicBezTo>
                  <a:cubicBezTo>
                    <a:pt x="22479" y="11636"/>
                    <a:pt x="22531" y="11879"/>
                    <a:pt x="22564" y="12129"/>
                  </a:cubicBezTo>
                  <a:cubicBezTo>
                    <a:pt x="22617" y="12346"/>
                    <a:pt x="22643" y="12596"/>
                    <a:pt x="22669" y="12839"/>
                  </a:cubicBezTo>
                  <a:cubicBezTo>
                    <a:pt x="22755" y="13332"/>
                    <a:pt x="22807" y="13825"/>
                    <a:pt x="22860" y="14291"/>
                  </a:cubicBezTo>
                  <a:cubicBezTo>
                    <a:pt x="22919" y="14758"/>
                    <a:pt x="22945" y="15198"/>
                    <a:pt x="22972" y="15579"/>
                  </a:cubicBezTo>
                  <a:cubicBezTo>
                    <a:pt x="22998" y="15934"/>
                    <a:pt x="22998" y="16262"/>
                    <a:pt x="22998" y="16479"/>
                  </a:cubicBezTo>
                  <a:cubicBezTo>
                    <a:pt x="22972" y="16262"/>
                    <a:pt x="22945" y="15960"/>
                    <a:pt x="22919" y="15579"/>
                  </a:cubicBezTo>
                  <a:cubicBezTo>
                    <a:pt x="22860" y="15198"/>
                    <a:pt x="22834" y="14784"/>
                    <a:pt x="22781" y="14317"/>
                  </a:cubicBezTo>
                  <a:cubicBezTo>
                    <a:pt x="22729" y="13851"/>
                    <a:pt x="22643" y="13358"/>
                    <a:pt x="22591" y="12865"/>
                  </a:cubicBezTo>
                  <a:cubicBezTo>
                    <a:pt x="22564" y="12622"/>
                    <a:pt x="22505" y="12372"/>
                    <a:pt x="22479" y="12129"/>
                  </a:cubicBezTo>
                  <a:cubicBezTo>
                    <a:pt x="22453" y="11879"/>
                    <a:pt x="22400" y="11663"/>
                    <a:pt x="22367" y="11419"/>
                  </a:cubicBezTo>
                  <a:cubicBezTo>
                    <a:pt x="22315" y="11196"/>
                    <a:pt x="22236" y="10979"/>
                    <a:pt x="22150" y="10789"/>
                  </a:cubicBezTo>
                  <a:cubicBezTo>
                    <a:pt x="22071" y="10598"/>
                    <a:pt x="21986" y="10434"/>
                    <a:pt x="21907" y="10269"/>
                  </a:cubicBezTo>
                  <a:cubicBezTo>
                    <a:pt x="21710" y="9941"/>
                    <a:pt x="21579" y="9665"/>
                    <a:pt x="21467" y="9448"/>
                  </a:cubicBezTo>
                  <a:cubicBezTo>
                    <a:pt x="21382" y="9253"/>
                    <a:pt x="21330" y="9148"/>
                    <a:pt x="21329" y="9146"/>
                  </a:cubicBezTo>
                  <a:close/>
                  <a:moveTo>
                    <a:pt x="16184" y="6077"/>
                  </a:moveTo>
                  <a:cubicBezTo>
                    <a:pt x="16322" y="6353"/>
                    <a:pt x="16512" y="6734"/>
                    <a:pt x="16703" y="7253"/>
                  </a:cubicBezTo>
                  <a:cubicBezTo>
                    <a:pt x="16867" y="7746"/>
                    <a:pt x="17005" y="8351"/>
                    <a:pt x="17058" y="9008"/>
                  </a:cubicBezTo>
                  <a:cubicBezTo>
                    <a:pt x="17110" y="9691"/>
                    <a:pt x="17084" y="10375"/>
                    <a:pt x="17143" y="11091"/>
                  </a:cubicBezTo>
                  <a:cubicBezTo>
                    <a:pt x="17169" y="11255"/>
                    <a:pt x="17196" y="11446"/>
                    <a:pt x="17222" y="11610"/>
                  </a:cubicBezTo>
                  <a:cubicBezTo>
                    <a:pt x="17248" y="11774"/>
                    <a:pt x="17274" y="11939"/>
                    <a:pt x="17307" y="12103"/>
                  </a:cubicBezTo>
                  <a:cubicBezTo>
                    <a:pt x="17386" y="12458"/>
                    <a:pt x="17498" y="12786"/>
                    <a:pt x="17550" y="13115"/>
                  </a:cubicBezTo>
                  <a:cubicBezTo>
                    <a:pt x="17715" y="13746"/>
                    <a:pt x="17741" y="14377"/>
                    <a:pt x="17715" y="14922"/>
                  </a:cubicBezTo>
                  <a:cubicBezTo>
                    <a:pt x="17688" y="15165"/>
                    <a:pt x="17662" y="15415"/>
                    <a:pt x="17636" y="15632"/>
                  </a:cubicBezTo>
                  <a:cubicBezTo>
                    <a:pt x="17577" y="15855"/>
                    <a:pt x="17550" y="16019"/>
                    <a:pt x="17524" y="16184"/>
                  </a:cubicBezTo>
                  <a:cubicBezTo>
                    <a:pt x="17498" y="16236"/>
                    <a:pt x="17472" y="16315"/>
                    <a:pt x="17472" y="16374"/>
                  </a:cubicBezTo>
                  <a:cubicBezTo>
                    <a:pt x="17439" y="16427"/>
                    <a:pt x="17412" y="16479"/>
                    <a:pt x="17412" y="16512"/>
                  </a:cubicBezTo>
                  <a:cubicBezTo>
                    <a:pt x="17412" y="16479"/>
                    <a:pt x="17439" y="16427"/>
                    <a:pt x="17439" y="16374"/>
                  </a:cubicBezTo>
                  <a:cubicBezTo>
                    <a:pt x="17472" y="16315"/>
                    <a:pt x="17472" y="16236"/>
                    <a:pt x="17498" y="16184"/>
                  </a:cubicBezTo>
                  <a:cubicBezTo>
                    <a:pt x="17524" y="16019"/>
                    <a:pt x="17550" y="15822"/>
                    <a:pt x="17603" y="15632"/>
                  </a:cubicBezTo>
                  <a:cubicBezTo>
                    <a:pt x="17636" y="15415"/>
                    <a:pt x="17662" y="15165"/>
                    <a:pt x="17662" y="14896"/>
                  </a:cubicBezTo>
                  <a:cubicBezTo>
                    <a:pt x="17688" y="14377"/>
                    <a:pt x="17636" y="13772"/>
                    <a:pt x="17498" y="13115"/>
                  </a:cubicBezTo>
                  <a:cubicBezTo>
                    <a:pt x="17412" y="12813"/>
                    <a:pt x="17307" y="12484"/>
                    <a:pt x="17222" y="12129"/>
                  </a:cubicBezTo>
                  <a:cubicBezTo>
                    <a:pt x="17196" y="11965"/>
                    <a:pt x="17143" y="11801"/>
                    <a:pt x="17110" y="11610"/>
                  </a:cubicBezTo>
                  <a:cubicBezTo>
                    <a:pt x="17084" y="11446"/>
                    <a:pt x="17058" y="11281"/>
                    <a:pt x="17058" y="11091"/>
                  </a:cubicBezTo>
                  <a:cubicBezTo>
                    <a:pt x="17005" y="10375"/>
                    <a:pt x="17031" y="9691"/>
                    <a:pt x="16979" y="9034"/>
                  </a:cubicBezTo>
                  <a:cubicBezTo>
                    <a:pt x="16920" y="8377"/>
                    <a:pt x="16782" y="7772"/>
                    <a:pt x="16650" y="7253"/>
                  </a:cubicBezTo>
                  <a:cubicBezTo>
                    <a:pt x="16486" y="6761"/>
                    <a:pt x="16322" y="6353"/>
                    <a:pt x="16184" y="6077"/>
                  </a:cubicBezTo>
                  <a:close/>
                  <a:moveTo>
                    <a:pt x="10572" y="15553"/>
                  </a:moveTo>
                  <a:lnTo>
                    <a:pt x="10572" y="15691"/>
                  </a:lnTo>
                  <a:cubicBezTo>
                    <a:pt x="10539" y="15743"/>
                    <a:pt x="10539" y="15796"/>
                    <a:pt x="10539" y="15855"/>
                  </a:cubicBezTo>
                  <a:cubicBezTo>
                    <a:pt x="10539" y="15908"/>
                    <a:pt x="10539" y="15986"/>
                    <a:pt x="10513" y="16046"/>
                  </a:cubicBezTo>
                  <a:cubicBezTo>
                    <a:pt x="10513" y="16124"/>
                    <a:pt x="10486" y="16184"/>
                    <a:pt x="10486" y="16262"/>
                  </a:cubicBezTo>
                  <a:cubicBezTo>
                    <a:pt x="10460" y="16315"/>
                    <a:pt x="10460" y="16374"/>
                    <a:pt x="10460" y="16427"/>
                  </a:cubicBezTo>
                  <a:lnTo>
                    <a:pt x="10460" y="16538"/>
                  </a:lnTo>
                  <a:cubicBezTo>
                    <a:pt x="10460" y="16512"/>
                    <a:pt x="10434" y="16479"/>
                    <a:pt x="10434" y="16427"/>
                  </a:cubicBezTo>
                  <a:cubicBezTo>
                    <a:pt x="10407" y="16374"/>
                    <a:pt x="10407" y="16315"/>
                    <a:pt x="10407" y="16236"/>
                  </a:cubicBezTo>
                  <a:cubicBezTo>
                    <a:pt x="10407" y="16184"/>
                    <a:pt x="10407" y="16098"/>
                    <a:pt x="10434" y="16046"/>
                  </a:cubicBezTo>
                  <a:cubicBezTo>
                    <a:pt x="10434" y="15960"/>
                    <a:pt x="10460" y="15908"/>
                    <a:pt x="10460" y="15855"/>
                  </a:cubicBezTo>
                  <a:cubicBezTo>
                    <a:pt x="10486" y="15770"/>
                    <a:pt x="10513" y="15717"/>
                    <a:pt x="10513" y="15658"/>
                  </a:cubicBezTo>
                  <a:cubicBezTo>
                    <a:pt x="10539" y="15632"/>
                    <a:pt x="10572" y="15579"/>
                    <a:pt x="10572" y="15553"/>
                  </a:cubicBezTo>
                  <a:close/>
                  <a:moveTo>
                    <a:pt x="9829" y="16374"/>
                  </a:moveTo>
                  <a:lnTo>
                    <a:pt x="9856" y="16400"/>
                  </a:lnTo>
                  <a:cubicBezTo>
                    <a:pt x="9856" y="16400"/>
                    <a:pt x="9882" y="16427"/>
                    <a:pt x="9882" y="16453"/>
                  </a:cubicBezTo>
                  <a:cubicBezTo>
                    <a:pt x="9915" y="16453"/>
                    <a:pt x="9915" y="16479"/>
                    <a:pt x="9941" y="16512"/>
                  </a:cubicBezTo>
                  <a:lnTo>
                    <a:pt x="9941" y="16591"/>
                  </a:lnTo>
                  <a:lnTo>
                    <a:pt x="9941" y="16644"/>
                  </a:lnTo>
                  <a:cubicBezTo>
                    <a:pt x="9967" y="16676"/>
                    <a:pt x="9941" y="16676"/>
                    <a:pt x="9967" y="16703"/>
                  </a:cubicBezTo>
                  <a:lnTo>
                    <a:pt x="9941" y="16703"/>
                  </a:lnTo>
                  <a:cubicBezTo>
                    <a:pt x="9941" y="16703"/>
                    <a:pt x="9941" y="16676"/>
                    <a:pt x="9915" y="16676"/>
                  </a:cubicBezTo>
                  <a:cubicBezTo>
                    <a:pt x="9915" y="16644"/>
                    <a:pt x="9882" y="16617"/>
                    <a:pt x="9882" y="16617"/>
                  </a:cubicBezTo>
                  <a:cubicBezTo>
                    <a:pt x="9856" y="16591"/>
                    <a:pt x="9856" y="16565"/>
                    <a:pt x="9829" y="16538"/>
                  </a:cubicBezTo>
                  <a:lnTo>
                    <a:pt x="9829" y="16479"/>
                  </a:lnTo>
                  <a:lnTo>
                    <a:pt x="9829" y="16400"/>
                  </a:lnTo>
                  <a:lnTo>
                    <a:pt x="9829" y="16374"/>
                  </a:lnTo>
                  <a:close/>
                  <a:moveTo>
                    <a:pt x="18786" y="15658"/>
                  </a:moveTo>
                  <a:cubicBezTo>
                    <a:pt x="18786" y="15658"/>
                    <a:pt x="18812" y="15691"/>
                    <a:pt x="18812" y="15717"/>
                  </a:cubicBezTo>
                  <a:cubicBezTo>
                    <a:pt x="18812" y="15743"/>
                    <a:pt x="18838" y="15770"/>
                    <a:pt x="18838" y="15822"/>
                  </a:cubicBezTo>
                  <a:cubicBezTo>
                    <a:pt x="18838" y="15881"/>
                    <a:pt x="18865" y="15934"/>
                    <a:pt x="18865" y="15986"/>
                  </a:cubicBezTo>
                  <a:cubicBezTo>
                    <a:pt x="18865" y="16072"/>
                    <a:pt x="18865" y="16124"/>
                    <a:pt x="18891" y="16210"/>
                  </a:cubicBezTo>
                  <a:lnTo>
                    <a:pt x="18891" y="16400"/>
                  </a:lnTo>
                  <a:cubicBezTo>
                    <a:pt x="18865" y="16453"/>
                    <a:pt x="18865" y="16538"/>
                    <a:pt x="18865" y="16565"/>
                  </a:cubicBezTo>
                  <a:cubicBezTo>
                    <a:pt x="18865" y="16617"/>
                    <a:pt x="18838" y="16676"/>
                    <a:pt x="18838" y="16703"/>
                  </a:cubicBezTo>
                  <a:lnTo>
                    <a:pt x="18838" y="16755"/>
                  </a:lnTo>
                  <a:cubicBezTo>
                    <a:pt x="18838" y="16755"/>
                    <a:pt x="18838" y="16729"/>
                    <a:pt x="18812" y="16703"/>
                  </a:cubicBezTo>
                  <a:lnTo>
                    <a:pt x="18812" y="16565"/>
                  </a:lnTo>
                  <a:cubicBezTo>
                    <a:pt x="18812" y="16538"/>
                    <a:pt x="18812" y="16453"/>
                    <a:pt x="18786" y="16400"/>
                  </a:cubicBezTo>
                  <a:lnTo>
                    <a:pt x="18786" y="16210"/>
                  </a:lnTo>
                  <a:lnTo>
                    <a:pt x="18786" y="16019"/>
                  </a:lnTo>
                  <a:lnTo>
                    <a:pt x="18786" y="15822"/>
                  </a:lnTo>
                  <a:lnTo>
                    <a:pt x="18786" y="15717"/>
                  </a:lnTo>
                  <a:lnTo>
                    <a:pt x="18786" y="15658"/>
                  </a:lnTo>
                  <a:close/>
                  <a:moveTo>
                    <a:pt x="10867" y="10762"/>
                  </a:moveTo>
                  <a:lnTo>
                    <a:pt x="10867" y="10762"/>
                  </a:lnTo>
                  <a:cubicBezTo>
                    <a:pt x="10867" y="10764"/>
                    <a:pt x="10841" y="10869"/>
                    <a:pt x="10841" y="11032"/>
                  </a:cubicBezTo>
                  <a:cubicBezTo>
                    <a:pt x="10815" y="11196"/>
                    <a:pt x="10789" y="11446"/>
                    <a:pt x="10762" y="11715"/>
                  </a:cubicBezTo>
                  <a:cubicBezTo>
                    <a:pt x="10736" y="11879"/>
                    <a:pt x="10703" y="12017"/>
                    <a:pt x="10703" y="12182"/>
                  </a:cubicBezTo>
                  <a:cubicBezTo>
                    <a:pt x="10677" y="12346"/>
                    <a:pt x="10651" y="12537"/>
                    <a:pt x="10624" y="12701"/>
                  </a:cubicBezTo>
                  <a:cubicBezTo>
                    <a:pt x="10624" y="12898"/>
                    <a:pt x="10598" y="13062"/>
                    <a:pt x="10624" y="13253"/>
                  </a:cubicBezTo>
                  <a:cubicBezTo>
                    <a:pt x="10651" y="13443"/>
                    <a:pt x="10703" y="13634"/>
                    <a:pt x="10703" y="13825"/>
                  </a:cubicBezTo>
                  <a:cubicBezTo>
                    <a:pt x="10736" y="14015"/>
                    <a:pt x="10703" y="14212"/>
                    <a:pt x="10677" y="14403"/>
                  </a:cubicBezTo>
                  <a:cubicBezTo>
                    <a:pt x="10651" y="14593"/>
                    <a:pt x="10624" y="14784"/>
                    <a:pt x="10572" y="14948"/>
                  </a:cubicBezTo>
                  <a:cubicBezTo>
                    <a:pt x="10486" y="15303"/>
                    <a:pt x="10407" y="15632"/>
                    <a:pt x="10348" y="15908"/>
                  </a:cubicBezTo>
                  <a:cubicBezTo>
                    <a:pt x="10322" y="16210"/>
                    <a:pt x="10322" y="16453"/>
                    <a:pt x="10348" y="16617"/>
                  </a:cubicBezTo>
                  <a:cubicBezTo>
                    <a:pt x="10348" y="16703"/>
                    <a:pt x="10375" y="16755"/>
                    <a:pt x="10375" y="16808"/>
                  </a:cubicBezTo>
                  <a:cubicBezTo>
                    <a:pt x="10348" y="16755"/>
                    <a:pt x="10348" y="16703"/>
                    <a:pt x="10322" y="16617"/>
                  </a:cubicBezTo>
                  <a:cubicBezTo>
                    <a:pt x="10322" y="16565"/>
                    <a:pt x="10296" y="16538"/>
                    <a:pt x="10296" y="16479"/>
                  </a:cubicBezTo>
                  <a:lnTo>
                    <a:pt x="10296" y="16315"/>
                  </a:lnTo>
                  <a:lnTo>
                    <a:pt x="10296" y="16124"/>
                  </a:lnTo>
                  <a:lnTo>
                    <a:pt x="10296" y="15908"/>
                  </a:lnTo>
                  <a:cubicBezTo>
                    <a:pt x="10348" y="15632"/>
                    <a:pt x="10407" y="15303"/>
                    <a:pt x="10486" y="14948"/>
                  </a:cubicBezTo>
                  <a:cubicBezTo>
                    <a:pt x="10539" y="14758"/>
                    <a:pt x="10572" y="14593"/>
                    <a:pt x="10598" y="14403"/>
                  </a:cubicBezTo>
                  <a:cubicBezTo>
                    <a:pt x="10624" y="14212"/>
                    <a:pt x="10624" y="14015"/>
                    <a:pt x="10624" y="13825"/>
                  </a:cubicBezTo>
                  <a:cubicBezTo>
                    <a:pt x="10598" y="13634"/>
                    <a:pt x="10572" y="13443"/>
                    <a:pt x="10539" y="13253"/>
                  </a:cubicBezTo>
                  <a:cubicBezTo>
                    <a:pt x="10513" y="13062"/>
                    <a:pt x="10539" y="12865"/>
                    <a:pt x="10539" y="12701"/>
                  </a:cubicBezTo>
                  <a:cubicBezTo>
                    <a:pt x="10572" y="12510"/>
                    <a:pt x="10598" y="12346"/>
                    <a:pt x="10624" y="12182"/>
                  </a:cubicBezTo>
                  <a:cubicBezTo>
                    <a:pt x="10651" y="12017"/>
                    <a:pt x="10677" y="11853"/>
                    <a:pt x="10703" y="11715"/>
                  </a:cubicBezTo>
                  <a:cubicBezTo>
                    <a:pt x="10762" y="11446"/>
                    <a:pt x="10789" y="11196"/>
                    <a:pt x="10815" y="11032"/>
                  </a:cubicBezTo>
                  <a:cubicBezTo>
                    <a:pt x="10841" y="10869"/>
                    <a:pt x="10867" y="10764"/>
                    <a:pt x="10867" y="10762"/>
                  </a:cubicBezTo>
                  <a:close/>
                  <a:moveTo>
                    <a:pt x="22998" y="16479"/>
                  </a:moveTo>
                  <a:cubicBezTo>
                    <a:pt x="23024" y="16703"/>
                    <a:pt x="23024" y="16808"/>
                    <a:pt x="23024" y="16808"/>
                  </a:cubicBezTo>
                  <a:cubicBezTo>
                    <a:pt x="23024" y="16808"/>
                    <a:pt x="22998" y="16703"/>
                    <a:pt x="22998" y="16479"/>
                  </a:cubicBezTo>
                  <a:close/>
                  <a:moveTo>
                    <a:pt x="9586" y="16400"/>
                  </a:moveTo>
                  <a:cubicBezTo>
                    <a:pt x="9586" y="16400"/>
                    <a:pt x="9612" y="16427"/>
                    <a:pt x="9612" y="16453"/>
                  </a:cubicBezTo>
                  <a:cubicBezTo>
                    <a:pt x="9639" y="16479"/>
                    <a:pt x="9639" y="16512"/>
                    <a:pt x="9665" y="16538"/>
                  </a:cubicBezTo>
                  <a:cubicBezTo>
                    <a:pt x="9691" y="16565"/>
                    <a:pt x="9691" y="16591"/>
                    <a:pt x="9718" y="16644"/>
                  </a:cubicBezTo>
                  <a:cubicBezTo>
                    <a:pt x="9718" y="16676"/>
                    <a:pt x="9718" y="16703"/>
                    <a:pt x="9750" y="16755"/>
                  </a:cubicBezTo>
                  <a:lnTo>
                    <a:pt x="9750" y="16841"/>
                  </a:lnTo>
                  <a:lnTo>
                    <a:pt x="9750" y="16920"/>
                  </a:lnTo>
                  <a:cubicBezTo>
                    <a:pt x="9750" y="16893"/>
                    <a:pt x="9718" y="16867"/>
                    <a:pt x="9718" y="16841"/>
                  </a:cubicBezTo>
                  <a:cubicBezTo>
                    <a:pt x="9691" y="16841"/>
                    <a:pt x="9691" y="16808"/>
                    <a:pt x="9665" y="16755"/>
                  </a:cubicBezTo>
                  <a:cubicBezTo>
                    <a:pt x="9639" y="16729"/>
                    <a:pt x="9639" y="16703"/>
                    <a:pt x="9612" y="16676"/>
                  </a:cubicBezTo>
                  <a:cubicBezTo>
                    <a:pt x="9612" y="16617"/>
                    <a:pt x="9612" y="16591"/>
                    <a:pt x="9586" y="16565"/>
                  </a:cubicBezTo>
                  <a:lnTo>
                    <a:pt x="9586" y="16453"/>
                  </a:lnTo>
                  <a:lnTo>
                    <a:pt x="9586" y="16400"/>
                  </a:lnTo>
                  <a:close/>
                  <a:moveTo>
                    <a:pt x="15415" y="16210"/>
                  </a:moveTo>
                  <a:cubicBezTo>
                    <a:pt x="15441" y="16236"/>
                    <a:pt x="15441" y="16262"/>
                    <a:pt x="15467" y="16289"/>
                  </a:cubicBezTo>
                  <a:cubicBezTo>
                    <a:pt x="15500" y="16315"/>
                    <a:pt x="15500" y="16374"/>
                    <a:pt x="15526" y="16400"/>
                  </a:cubicBezTo>
                  <a:cubicBezTo>
                    <a:pt x="15553" y="16453"/>
                    <a:pt x="15553" y="16512"/>
                    <a:pt x="15579" y="16565"/>
                  </a:cubicBezTo>
                  <a:cubicBezTo>
                    <a:pt x="15579" y="16591"/>
                    <a:pt x="15605" y="16644"/>
                    <a:pt x="15605" y="16703"/>
                  </a:cubicBezTo>
                  <a:cubicBezTo>
                    <a:pt x="15605" y="16755"/>
                    <a:pt x="15605" y="16782"/>
                    <a:pt x="15632" y="16841"/>
                  </a:cubicBezTo>
                  <a:lnTo>
                    <a:pt x="15632" y="16920"/>
                  </a:lnTo>
                  <a:cubicBezTo>
                    <a:pt x="15632" y="16946"/>
                    <a:pt x="15605" y="16946"/>
                    <a:pt x="15605" y="16946"/>
                  </a:cubicBezTo>
                  <a:lnTo>
                    <a:pt x="15605" y="16920"/>
                  </a:lnTo>
                  <a:cubicBezTo>
                    <a:pt x="15605" y="16893"/>
                    <a:pt x="15579" y="16867"/>
                    <a:pt x="15579" y="16841"/>
                  </a:cubicBezTo>
                  <a:cubicBezTo>
                    <a:pt x="15553" y="16808"/>
                    <a:pt x="15526" y="16755"/>
                    <a:pt x="15526" y="16729"/>
                  </a:cubicBezTo>
                  <a:cubicBezTo>
                    <a:pt x="15526" y="16676"/>
                    <a:pt x="15500" y="16617"/>
                    <a:pt x="15467" y="16591"/>
                  </a:cubicBezTo>
                  <a:cubicBezTo>
                    <a:pt x="15467" y="16538"/>
                    <a:pt x="15467" y="16479"/>
                    <a:pt x="15441" y="16427"/>
                  </a:cubicBezTo>
                  <a:cubicBezTo>
                    <a:pt x="15441" y="16400"/>
                    <a:pt x="15415" y="16348"/>
                    <a:pt x="15415" y="16315"/>
                  </a:cubicBezTo>
                  <a:lnTo>
                    <a:pt x="15415" y="16236"/>
                  </a:lnTo>
                  <a:lnTo>
                    <a:pt x="15415" y="16210"/>
                  </a:lnTo>
                  <a:close/>
                  <a:moveTo>
                    <a:pt x="19114" y="16210"/>
                  </a:moveTo>
                  <a:lnTo>
                    <a:pt x="19114" y="16236"/>
                  </a:lnTo>
                  <a:cubicBezTo>
                    <a:pt x="19114" y="16262"/>
                    <a:pt x="19141" y="16289"/>
                    <a:pt x="19141" y="16315"/>
                  </a:cubicBezTo>
                  <a:cubicBezTo>
                    <a:pt x="19167" y="16348"/>
                    <a:pt x="19167" y="16400"/>
                    <a:pt x="19167" y="16427"/>
                  </a:cubicBezTo>
                  <a:cubicBezTo>
                    <a:pt x="19167" y="16479"/>
                    <a:pt x="19193" y="16538"/>
                    <a:pt x="19193" y="16591"/>
                  </a:cubicBezTo>
                  <a:lnTo>
                    <a:pt x="19193" y="16729"/>
                  </a:lnTo>
                  <a:cubicBezTo>
                    <a:pt x="19193" y="16755"/>
                    <a:pt x="19193" y="16808"/>
                    <a:pt x="19167" y="16841"/>
                  </a:cubicBezTo>
                  <a:lnTo>
                    <a:pt x="19167" y="16946"/>
                  </a:lnTo>
                  <a:lnTo>
                    <a:pt x="19141" y="16972"/>
                  </a:lnTo>
                  <a:lnTo>
                    <a:pt x="19141" y="16946"/>
                  </a:lnTo>
                  <a:cubicBezTo>
                    <a:pt x="19141" y="16920"/>
                    <a:pt x="19141" y="16893"/>
                    <a:pt x="19114" y="16841"/>
                  </a:cubicBezTo>
                  <a:lnTo>
                    <a:pt x="19114" y="16729"/>
                  </a:lnTo>
                  <a:cubicBezTo>
                    <a:pt x="19114" y="16676"/>
                    <a:pt x="19114" y="16644"/>
                    <a:pt x="19082" y="16591"/>
                  </a:cubicBezTo>
                  <a:lnTo>
                    <a:pt x="19082" y="16453"/>
                  </a:lnTo>
                  <a:lnTo>
                    <a:pt x="19082" y="16315"/>
                  </a:lnTo>
                  <a:lnTo>
                    <a:pt x="19082" y="16236"/>
                  </a:lnTo>
                  <a:lnTo>
                    <a:pt x="19114" y="16210"/>
                  </a:lnTo>
                  <a:close/>
                  <a:moveTo>
                    <a:pt x="20153" y="16782"/>
                  </a:moveTo>
                  <a:lnTo>
                    <a:pt x="20153" y="16808"/>
                  </a:lnTo>
                  <a:lnTo>
                    <a:pt x="20153" y="16841"/>
                  </a:lnTo>
                  <a:cubicBezTo>
                    <a:pt x="20179" y="16841"/>
                    <a:pt x="20179" y="16867"/>
                    <a:pt x="20179" y="16893"/>
                  </a:cubicBezTo>
                  <a:lnTo>
                    <a:pt x="20179" y="16920"/>
                  </a:lnTo>
                  <a:lnTo>
                    <a:pt x="20179" y="16972"/>
                  </a:lnTo>
                  <a:lnTo>
                    <a:pt x="20179" y="17031"/>
                  </a:lnTo>
                  <a:lnTo>
                    <a:pt x="20153" y="17058"/>
                  </a:lnTo>
                  <a:cubicBezTo>
                    <a:pt x="20126" y="17058"/>
                    <a:pt x="20126" y="17031"/>
                    <a:pt x="20126" y="17031"/>
                  </a:cubicBezTo>
                  <a:cubicBezTo>
                    <a:pt x="20126" y="17005"/>
                    <a:pt x="20100" y="17005"/>
                    <a:pt x="20100" y="16972"/>
                  </a:cubicBezTo>
                  <a:lnTo>
                    <a:pt x="20100" y="16920"/>
                  </a:lnTo>
                  <a:lnTo>
                    <a:pt x="20100" y="16867"/>
                  </a:lnTo>
                  <a:cubicBezTo>
                    <a:pt x="20100" y="16867"/>
                    <a:pt x="20100" y="16841"/>
                    <a:pt x="20126" y="16841"/>
                  </a:cubicBezTo>
                  <a:lnTo>
                    <a:pt x="20126" y="16808"/>
                  </a:lnTo>
                  <a:lnTo>
                    <a:pt x="20153" y="16782"/>
                  </a:lnTo>
                  <a:close/>
                  <a:moveTo>
                    <a:pt x="9336" y="16427"/>
                  </a:moveTo>
                  <a:lnTo>
                    <a:pt x="9363" y="16453"/>
                  </a:lnTo>
                  <a:cubicBezTo>
                    <a:pt x="9363" y="16479"/>
                    <a:pt x="9363" y="16512"/>
                    <a:pt x="9389" y="16538"/>
                  </a:cubicBezTo>
                  <a:cubicBezTo>
                    <a:pt x="9422" y="16565"/>
                    <a:pt x="9422" y="16591"/>
                    <a:pt x="9448" y="16617"/>
                  </a:cubicBezTo>
                  <a:cubicBezTo>
                    <a:pt x="9474" y="16676"/>
                    <a:pt x="9474" y="16703"/>
                    <a:pt x="9501" y="16755"/>
                  </a:cubicBezTo>
                  <a:cubicBezTo>
                    <a:pt x="9501" y="16808"/>
                    <a:pt x="9527" y="16841"/>
                    <a:pt x="9527" y="16893"/>
                  </a:cubicBezTo>
                  <a:lnTo>
                    <a:pt x="9527" y="17005"/>
                  </a:lnTo>
                  <a:cubicBezTo>
                    <a:pt x="9553" y="17031"/>
                    <a:pt x="9553" y="17058"/>
                    <a:pt x="9553" y="17084"/>
                  </a:cubicBezTo>
                  <a:cubicBezTo>
                    <a:pt x="9553" y="17058"/>
                    <a:pt x="9527" y="17031"/>
                    <a:pt x="9501" y="17005"/>
                  </a:cubicBezTo>
                  <a:cubicBezTo>
                    <a:pt x="9501" y="16972"/>
                    <a:pt x="9474" y="16946"/>
                    <a:pt x="9448" y="16893"/>
                  </a:cubicBezTo>
                  <a:cubicBezTo>
                    <a:pt x="9448" y="16867"/>
                    <a:pt x="9422" y="16841"/>
                    <a:pt x="9422" y="16782"/>
                  </a:cubicBezTo>
                  <a:cubicBezTo>
                    <a:pt x="9389" y="16729"/>
                    <a:pt x="9389" y="16703"/>
                    <a:pt x="9363" y="16644"/>
                  </a:cubicBezTo>
                  <a:lnTo>
                    <a:pt x="9363" y="16538"/>
                  </a:lnTo>
                  <a:cubicBezTo>
                    <a:pt x="9363" y="16512"/>
                    <a:pt x="9363" y="16479"/>
                    <a:pt x="9336" y="16453"/>
                  </a:cubicBezTo>
                  <a:lnTo>
                    <a:pt x="9336" y="16427"/>
                  </a:lnTo>
                  <a:close/>
                  <a:moveTo>
                    <a:pt x="22262" y="16315"/>
                  </a:moveTo>
                  <a:cubicBezTo>
                    <a:pt x="22262" y="16315"/>
                    <a:pt x="22288" y="16315"/>
                    <a:pt x="22288" y="16348"/>
                  </a:cubicBezTo>
                  <a:lnTo>
                    <a:pt x="22288" y="16453"/>
                  </a:lnTo>
                  <a:cubicBezTo>
                    <a:pt x="22315" y="16479"/>
                    <a:pt x="22315" y="16538"/>
                    <a:pt x="22315" y="16591"/>
                  </a:cubicBezTo>
                  <a:lnTo>
                    <a:pt x="22315" y="16755"/>
                  </a:lnTo>
                  <a:lnTo>
                    <a:pt x="22315" y="16893"/>
                  </a:lnTo>
                  <a:cubicBezTo>
                    <a:pt x="22315" y="16946"/>
                    <a:pt x="22315" y="17005"/>
                    <a:pt x="22288" y="17031"/>
                  </a:cubicBezTo>
                  <a:lnTo>
                    <a:pt x="22288" y="17136"/>
                  </a:lnTo>
                  <a:cubicBezTo>
                    <a:pt x="22288" y="17169"/>
                    <a:pt x="22262" y="17169"/>
                    <a:pt x="22262" y="17169"/>
                  </a:cubicBezTo>
                  <a:lnTo>
                    <a:pt x="22262" y="17136"/>
                  </a:lnTo>
                  <a:lnTo>
                    <a:pt x="22262" y="17031"/>
                  </a:lnTo>
                  <a:cubicBezTo>
                    <a:pt x="22236" y="17005"/>
                    <a:pt x="22236" y="16946"/>
                    <a:pt x="22236" y="16893"/>
                  </a:cubicBezTo>
                  <a:lnTo>
                    <a:pt x="22236" y="16755"/>
                  </a:lnTo>
                  <a:lnTo>
                    <a:pt x="22236" y="16591"/>
                  </a:lnTo>
                  <a:cubicBezTo>
                    <a:pt x="22236" y="16538"/>
                    <a:pt x="22236" y="16479"/>
                    <a:pt x="22262" y="16453"/>
                  </a:cubicBezTo>
                  <a:lnTo>
                    <a:pt x="22262" y="16348"/>
                  </a:lnTo>
                  <a:lnTo>
                    <a:pt x="22262" y="16315"/>
                  </a:lnTo>
                  <a:close/>
                  <a:moveTo>
                    <a:pt x="19633" y="16782"/>
                  </a:moveTo>
                  <a:cubicBezTo>
                    <a:pt x="19660" y="16808"/>
                    <a:pt x="19660" y="16808"/>
                    <a:pt x="19660" y="16841"/>
                  </a:cubicBezTo>
                  <a:cubicBezTo>
                    <a:pt x="19660" y="16867"/>
                    <a:pt x="19686" y="16893"/>
                    <a:pt x="19686" y="16920"/>
                  </a:cubicBezTo>
                  <a:lnTo>
                    <a:pt x="19686" y="17005"/>
                  </a:lnTo>
                  <a:lnTo>
                    <a:pt x="19686" y="17058"/>
                  </a:lnTo>
                  <a:lnTo>
                    <a:pt x="19686" y="17136"/>
                  </a:lnTo>
                  <a:cubicBezTo>
                    <a:pt x="19686" y="17169"/>
                    <a:pt x="19686" y="17169"/>
                    <a:pt x="19660" y="17196"/>
                  </a:cubicBezTo>
                  <a:cubicBezTo>
                    <a:pt x="19660" y="17169"/>
                    <a:pt x="19633" y="17169"/>
                    <a:pt x="19633" y="17136"/>
                  </a:cubicBezTo>
                  <a:cubicBezTo>
                    <a:pt x="19633" y="17110"/>
                    <a:pt x="19607" y="17110"/>
                    <a:pt x="19607" y="17084"/>
                  </a:cubicBezTo>
                  <a:lnTo>
                    <a:pt x="19607" y="17005"/>
                  </a:lnTo>
                  <a:lnTo>
                    <a:pt x="19607" y="16920"/>
                  </a:lnTo>
                  <a:lnTo>
                    <a:pt x="19607" y="16841"/>
                  </a:lnTo>
                  <a:cubicBezTo>
                    <a:pt x="19607" y="16808"/>
                    <a:pt x="19633" y="16808"/>
                    <a:pt x="19633" y="16782"/>
                  </a:cubicBezTo>
                  <a:close/>
                  <a:moveTo>
                    <a:pt x="19331" y="16565"/>
                  </a:moveTo>
                  <a:lnTo>
                    <a:pt x="19357" y="16591"/>
                  </a:lnTo>
                  <a:cubicBezTo>
                    <a:pt x="19357" y="16591"/>
                    <a:pt x="19357" y="16644"/>
                    <a:pt x="19384" y="16676"/>
                  </a:cubicBezTo>
                  <a:lnTo>
                    <a:pt x="19384" y="16782"/>
                  </a:lnTo>
                  <a:cubicBezTo>
                    <a:pt x="19410" y="16841"/>
                    <a:pt x="19410" y="16867"/>
                    <a:pt x="19410" y="16920"/>
                  </a:cubicBezTo>
                  <a:lnTo>
                    <a:pt x="19410" y="17058"/>
                  </a:lnTo>
                  <a:lnTo>
                    <a:pt x="19410" y="17169"/>
                  </a:lnTo>
                  <a:lnTo>
                    <a:pt x="19410" y="17248"/>
                  </a:lnTo>
                  <a:lnTo>
                    <a:pt x="19410" y="17274"/>
                  </a:lnTo>
                  <a:lnTo>
                    <a:pt x="19384" y="17248"/>
                  </a:lnTo>
                  <a:cubicBezTo>
                    <a:pt x="19384" y="17248"/>
                    <a:pt x="19384" y="17222"/>
                    <a:pt x="19357" y="17169"/>
                  </a:cubicBezTo>
                  <a:cubicBezTo>
                    <a:pt x="19357" y="17136"/>
                    <a:pt x="19331" y="17110"/>
                    <a:pt x="19331" y="17058"/>
                  </a:cubicBezTo>
                  <a:cubicBezTo>
                    <a:pt x="19331" y="17031"/>
                    <a:pt x="19331" y="16972"/>
                    <a:pt x="19305" y="16920"/>
                  </a:cubicBezTo>
                  <a:lnTo>
                    <a:pt x="19305" y="16782"/>
                  </a:lnTo>
                  <a:cubicBezTo>
                    <a:pt x="19305" y="16755"/>
                    <a:pt x="19305" y="16703"/>
                    <a:pt x="19331" y="16676"/>
                  </a:cubicBezTo>
                  <a:lnTo>
                    <a:pt x="19331" y="16591"/>
                  </a:lnTo>
                  <a:lnTo>
                    <a:pt x="19331" y="16565"/>
                  </a:lnTo>
                  <a:close/>
                  <a:moveTo>
                    <a:pt x="19903" y="16782"/>
                  </a:moveTo>
                  <a:lnTo>
                    <a:pt x="19903" y="16808"/>
                  </a:lnTo>
                  <a:cubicBezTo>
                    <a:pt x="19903" y="16808"/>
                    <a:pt x="19936" y="16841"/>
                    <a:pt x="19936" y="16867"/>
                  </a:cubicBezTo>
                  <a:cubicBezTo>
                    <a:pt x="19936" y="16867"/>
                    <a:pt x="19936" y="16893"/>
                    <a:pt x="19962" y="16920"/>
                  </a:cubicBezTo>
                  <a:lnTo>
                    <a:pt x="19962" y="17031"/>
                  </a:lnTo>
                  <a:lnTo>
                    <a:pt x="19962" y="17110"/>
                  </a:lnTo>
                  <a:lnTo>
                    <a:pt x="19962" y="17196"/>
                  </a:lnTo>
                  <a:lnTo>
                    <a:pt x="19962" y="17248"/>
                  </a:lnTo>
                  <a:lnTo>
                    <a:pt x="19962" y="17274"/>
                  </a:lnTo>
                  <a:cubicBezTo>
                    <a:pt x="19962" y="17274"/>
                    <a:pt x="19936" y="17274"/>
                    <a:pt x="19936" y="17248"/>
                  </a:cubicBezTo>
                  <a:cubicBezTo>
                    <a:pt x="19936" y="17248"/>
                    <a:pt x="19903" y="17222"/>
                    <a:pt x="19903" y="17196"/>
                  </a:cubicBezTo>
                  <a:cubicBezTo>
                    <a:pt x="19903" y="17169"/>
                    <a:pt x="19877" y="17136"/>
                    <a:pt x="19877" y="17110"/>
                  </a:cubicBezTo>
                  <a:lnTo>
                    <a:pt x="19877" y="17031"/>
                  </a:lnTo>
                  <a:lnTo>
                    <a:pt x="19877" y="16946"/>
                  </a:lnTo>
                  <a:lnTo>
                    <a:pt x="19877" y="16867"/>
                  </a:lnTo>
                  <a:lnTo>
                    <a:pt x="19877" y="16808"/>
                  </a:lnTo>
                  <a:lnTo>
                    <a:pt x="19903" y="16782"/>
                  </a:lnTo>
                  <a:close/>
                  <a:moveTo>
                    <a:pt x="9093" y="16374"/>
                  </a:moveTo>
                  <a:lnTo>
                    <a:pt x="9120" y="16400"/>
                  </a:lnTo>
                  <a:cubicBezTo>
                    <a:pt x="9120" y="16427"/>
                    <a:pt x="9120" y="16453"/>
                    <a:pt x="9146" y="16512"/>
                  </a:cubicBezTo>
                  <a:cubicBezTo>
                    <a:pt x="9146" y="16565"/>
                    <a:pt x="9172" y="16591"/>
                    <a:pt x="9198" y="16644"/>
                  </a:cubicBezTo>
                  <a:cubicBezTo>
                    <a:pt x="9198" y="16703"/>
                    <a:pt x="9225" y="16755"/>
                    <a:pt x="9258" y="16841"/>
                  </a:cubicBezTo>
                  <a:cubicBezTo>
                    <a:pt x="9258" y="16893"/>
                    <a:pt x="9258" y="16946"/>
                    <a:pt x="9284" y="17005"/>
                  </a:cubicBezTo>
                  <a:cubicBezTo>
                    <a:pt x="9284" y="17058"/>
                    <a:pt x="9284" y="17110"/>
                    <a:pt x="9310" y="17169"/>
                  </a:cubicBezTo>
                  <a:cubicBezTo>
                    <a:pt x="9310" y="17196"/>
                    <a:pt x="9310" y="17248"/>
                    <a:pt x="9336" y="17274"/>
                  </a:cubicBezTo>
                  <a:lnTo>
                    <a:pt x="9336" y="17301"/>
                  </a:lnTo>
                  <a:cubicBezTo>
                    <a:pt x="9336" y="17301"/>
                    <a:pt x="9336" y="17274"/>
                    <a:pt x="9310" y="17274"/>
                  </a:cubicBezTo>
                  <a:cubicBezTo>
                    <a:pt x="9310" y="17248"/>
                    <a:pt x="9284" y="17196"/>
                    <a:pt x="9284" y="17169"/>
                  </a:cubicBezTo>
                  <a:cubicBezTo>
                    <a:pt x="9258" y="17110"/>
                    <a:pt x="9225" y="17084"/>
                    <a:pt x="9198" y="17031"/>
                  </a:cubicBezTo>
                  <a:cubicBezTo>
                    <a:pt x="9198" y="16972"/>
                    <a:pt x="9172" y="16920"/>
                    <a:pt x="9146" y="16841"/>
                  </a:cubicBezTo>
                  <a:cubicBezTo>
                    <a:pt x="9146" y="16782"/>
                    <a:pt x="9120" y="16729"/>
                    <a:pt x="9120" y="16676"/>
                  </a:cubicBezTo>
                  <a:lnTo>
                    <a:pt x="9120" y="16512"/>
                  </a:lnTo>
                  <a:cubicBezTo>
                    <a:pt x="9120" y="16453"/>
                    <a:pt x="9120" y="16427"/>
                    <a:pt x="9093" y="16400"/>
                  </a:cubicBezTo>
                  <a:lnTo>
                    <a:pt x="9093" y="16374"/>
                  </a:lnTo>
                  <a:close/>
                  <a:moveTo>
                    <a:pt x="22591" y="14482"/>
                  </a:moveTo>
                  <a:cubicBezTo>
                    <a:pt x="22591" y="14482"/>
                    <a:pt x="22591" y="14541"/>
                    <a:pt x="22617" y="14620"/>
                  </a:cubicBezTo>
                  <a:cubicBezTo>
                    <a:pt x="22617" y="14705"/>
                    <a:pt x="22643" y="14810"/>
                    <a:pt x="22669" y="14948"/>
                  </a:cubicBezTo>
                  <a:cubicBezTo>
                    <a:pt x="22696" y="15086"/>
                    <a:pt x="22696" y="15250"/>
                    <a:pt x="22729" y="15415"/>
                  </a:cubicBezTo>
                  <a:cubicBezTo>
                    <a:pt x="22755" y="15605"/>
                    <a:pt x="22755" y="15796"/>
                    <a:pt x="22755" y="15960"/>
                  </a:cubicBezTo>
                  <a:lnTo>
                    <a:pt x="22755" y="16538"/>
                  </a:lnTo>
                  <a:cubicBezTo>
                    <a:pt x="22729" y="16703"/>
                    <a:pt x="22696" y="16867"/>
                    <a:pt x="22669" y="17005"/>
                  </a:cubicBezTo>
                  <a:cubicBezTo>
                    <a:pt x="22669" y="17031"/>
                    <a:pt x="22669" y="17058"/>
                    <a:pt x="22643" y="17084"/>
                  </a:cubicBezTo>
                  <a:lnTo>
                    <a:pt x="22643" y="17196"/>
                  </a:lnTo>
                  <a:cubicBezTo>
                    <a:pt x="22617" y="17248"/>
                    <a:pt x="22617" y="17274"/>
                    <a:pt x="22591" y="17334"/>
                  </a:cubicBezTo>
                  <a:cubicBezTo>
                    <a:pt x="22564" y="17412"/>
                    <a:pt x="22531" y="17439"/>
                    <a:pt x="22531" y="17439"/>
                  </a:cubicBezTo>
                  <a:cubicBezTo>
                    <a:pt x="22531" y="17439"/>
                    <a:pt x="22564" y="17412"/>
                    <a:pt x="22564" y="17334"/>
                  </a:cubicBezTo>
                  <a:cubicBezTo>
                    <a:pt x="22591" y="17274"/>
                    <a:pt x="22591" y="17222"/>
                    <a:pt x="22591" y="17169"/>
                  </a:cubicBezTo>
                  <a:cubicBezTo>
                    <a:pt x="22591" y="17136"/>
                    <a:pt x="22617" y="17110"/>
                    <a:pt x="22617" y="17084"/>
                  </a:cubicBezTo>
                  <a:lnTo>
                    <a:pt x="22617" y="17005"/>
                  </a:lnTo>
                  <a:cubicBezTo>
                    <a:pt x="22643" y="16867"/>
                    <a:pt x="22643" y="16703"/>
                    <a:pt x="22669" y="16512"/>
                  </a:cubicBezTo>
                  <a:lnTo>
                    <a:pt x="22669" y="15960"/>
                  </a:lnTo>
                  <a:cubicBezTo>
                    <a:pt x="22669" y="15796"/>
                    <a:pt x="22669" y="15605"/>
                    <a:pt x="22643" y="15441"/>
                  </a:cubicBezTo>
                  <a:cubicBezTo>
                    <a:pt x="22643" y="15250"/>
                    <a:pt x="22617" y="15086"/>
                    <a:pt x="22617" y="14948"/>
                  </a:cubicBezTo>
                  <a:cubicBezTo>
                    <a:pt x="22591" y="14810"/>
                    <a:pt x="22591" y="14705"/>
                    <a:pt x="22591" y="14620"/>
                  </a:cubicBezTo>
                  <a:lnTo>
                    <a:pt x="22591" y="14482"/>
                  </a:lnTo>
                  <a:close/>
                  <a:moveTo>
                    <a:pt x="8817" y="16184"/>
                  </a:moveTo>
                  <a:cubicBezTo>
                    <a:pt x="8844" y="16236"/>
                    <a:pt x="8844" y="16289"/>
                    <a:pt x="8870" y="16348"/>
                  </a:cubicBezTo>
                  <a:cubicBezTo>
                    <a:pt x="8870" y="16400"/>
                    <a:pt x="8896" y="16479"/>
                    <a:pt x="8929" y="16565"/>
                  </a:cubicBezTo>
                  <a:cubicBezTo>
                    <a:pt x="8955" y="16644"/>
                    <a:pt x="8955" y="16729"/>
                    <a:pt x="8982" y="16808"/>
                  </a:cubicBezTo>
                  <a:cubicBezTo>
                    <a:pt x="9008" y="16920"/>
                    <a:pt x="9008" y="17005"/>
                    <a:pt x="9034" y="17084"/>
                  </a:cubicBezTo>
                  <a:cubicBezTo>
                    <a:pt x="9060" y="17169"/>
                    <a:pt x="9060" y="17248"/>
                    <a:pt x="9093" y="17301"/>
                  </a:cubicBezTo>
                  <a:cubicBezTo>
                    <a:pt x="9093" y="17386"/>
                    <a:pt x="9120" y="17439"/>
                    <a:pt x="9120" y="17465"/>
                  </a:cubicBezTo>
                  <a:cubicBezTo>
                    <a:pt x="9093" y="17439"/>
                    <a:pt x="9060" y="17386"/>
                    <a:pt x="9060" y="17301"/>
                  </a:cubicBezTo>
                  <a:cubicBezTo>
                    <a:pt x="9034" y="17248"/>
                    <a:pt x="8982" y="17169"/>
                    <a:pt x="8955" y="17110"/>
                  </a:cubicBezTo>
                  <a:cubicBezTo>
                    <a:pt x="8929" y="17031"/>
                    <a:pt x="8929" y="16920"/>
                    <a:pt x="8896" y="16841"/>
                  </a:cubicBezTo>
                  <a:cubicBezTo>
                    <a:pt x="8870" y="16755"/>
                    <a:pt x="8870" y="16676"/>
                    <a:pt x="8844" y="16591"/>
                  </a:cubicBezTo>
                  <a:lnTo>
                    <a:pt x="8844" y="16348"/>
                  </a:lnTo>
                  <a:cubicBezTo>
                    <a:pt x="8817" y="16289"/>
                    <a:pt x="8817" y="16236"/>
                    <a:pt x="8817" y="16184"/>
                  </a:cubicBezTo>
                  <a:close/>
                  <a:moveTo>
                    <a:pt x="8160" y="15415"/>
                  </a:moveTo>
                  <a:cubicBezTo>
                    <a:pt x="8160" y="15467"/>
                    <a:pt x="8186" y="15579"/>
                    <a:pt x="8186" y="15691"/>
                  </a:cubicBezTo>
                  <a:cubicBezTo>
                    <a:pt x="8213" y="15822"/>
                    <a:pt x="8239" y="15960"/>
                    <a:pt x="8272" y="16098"/>
                  </a:cubicBezTo>
                  <a:cubicBezTo>
                    <a:pt x="8298" y="16262"/>
                    <a:pt x="8324" y="16427"/>
                    <a:pt x="8377" y="16565"/>
                  </a:cubicBezTo>
                  <a:cubicBezTo>
                    <a:pt x="8403" y="16729"/>
                    <a:pt x="8436" y="16893"/>
                    <a:pt x="8462" y="17031"/>
                  </a:cubicBezTo>
                  <a:cubicBezTo>
                    <a:pt x="8515" y="17196"/>
                    <a:pt x="8541" y="17334"/>
                    <a:pt x="8568" y="17439"/>
                  </a:cubicBezTo>
                  <a:cubicBezTo>
                    <a:pt x="8592" y="17523"/>
                    <a:pt x="8613" y="17607"/>
                    <a:pt x="8633" y="17666"/>
                  </a:cubicBezTo>
                  <a:lnTo>
                    <a:pt x="8633" y="17666"/>
                  </a:lnTo>
                  <a:cubicBezTo>
                    <a:pt x="8624" y="17649"/>
                    <a:pt x="8612" y="17629"/>
                    <a:pt x="8600" y="17603"/>
                  </a:cubicBezTo>
                  <a:cubicBezTo>
                    <a:pt x="8600" y="17550"/>
                    <a:pt x="8568" y="17524"/>
                    <a:pt x="8541" y="17439"/>
                  </a:cubicBezTo>
                  <a:cubicBezTo>
                    <a:pt x="8489" y="17334"/>
                    <a:pt x="8462" y="17196"/>
                    <a:pt x="8403" y="17058"/>
                  </a:cubicBezTo>
                  <a:cubicBezTo>
                    <a:pt x="8351" y="16920"/>
                    <a:pt x="8324" y="16755"/>
                    <a:pt x="8272" y="16591"/>
                  </a:cubicBezTo>
                  <a:cubicBezTo>
                    <a:pt x="8239" y="16427"/>
                    <a:pt x="8213" y="16262"/>
                    <a:pt x="8186" y="16124"/>
                  </a:cubicBezTo>
                  <a:cubicBezTo>
                    <a:pt x="8186" y="15960"/>
                    <a:pt x="8160" y="15822"/>
                    <a:pt x="8160" y="15691"/>
                  </a:cubicBezTo>
                  <a:lnTo>
                    <a:pt x="8160" y="15526"/>
                  </a:lnTo>
                  <a:lnTo>
                    <a:pt x="8160" y="15415"/>
                  </a:lnTo>
                  <a:close/>
                  <a:moveTo>
                    <a:pt x="8489" y="16046"/>
                  </a:moveTo>
                  <a:lnTo>
                    <a:pt x="8489" y="16046"/>
                  </a:lnTo>
                  <a:cubicBezTo>
                    <a:pt x="8515" y="16098"/>
                    <a:pt x="8541" y="16184"/>
                    <a:pt x="8568" y="16262"/>
                  </a:cubicBezTo>
                  <a:cubicBezTo>
                    <a:pt x="8600" y="16348"/>
                    <a:pt x="8627" y="16453"/>
                    <a:pt x="8653" y="16565"/>
                  </a:cubicBezTo>
                  <a:cubicBezTo>
                    <a:pt x="8679" y="16676"/>
                    <a:pt x="8706" y="16782"/>
                    <a:pt x="8732" y="16893"/>
                  </a:cubicBezTo>
                  <a:cubicBezTo>
                    <a:pt x="8765" y="17005"/>
                    <a:pt x="8791" y="17136"/>
                    <a:pt x="8817" y="17248"/>
                  </a:cubicBezTo>
                  <a:cubicBezTo>
                    <a:pt x="8817" y="17360"/>
                    <a:pt x="8844" y="17439"/>
                    <a:pt x="8870" y="17550"/>
                  </a:cubicBezTo>
                  <a:cubicBezTo>
                    <a:pt x="8870" y="17629"/>
                    <a:pt x="8870" y="17715"/>
                    <a:pt x="8896" y="17741"/>
                  </a:cubicBezTo>
                  <a:cubicBezTo>
                    <a:pt x="8870" y="17715"/>
                    <a:pt x="8844" y="17629"/>
                    <a:pt x="8817" y="17550"/>
                  </a:cubicBezTo>
                  <a:cubicBezTo>
                    <a:pt x="8791" y="17465"/>
                    <a:pt x="8765" y="17360"/>
                    <a:pt x="8732" y="17248"/>
                  </a:cubicBezTo>
                  <a:cubicBezTo>
                    <a:pt x="8706" y="17136"/>
                    <a:pt x="8679" y="17031"/>
                    <a:pt x="8653" y="16920"/>
                  </a:cubicBezTo>
                  <a:cubicBezTo>
                    <a:pt x="8627" y="16808"/>
                    <a:pt x="8600" y="16676"/>
                    <a:pt x="8568" y="16565"/>
                  </a:cubicBezTo>
                  <a:cubicBezTo>
                    <a:pt x="8568" y="16453"/>
                    <a:pt x="8541" y="16348"/>
                    <a:pt x="8541" y="16262"/>
                  </a:cubicBezTo>
                  <a:cubicBezTo>
                    <a:pt x="8515" y="16184"/>
                    <a:pt x="8515" y="16098"/>
                    <a:pt x="8489" y="16046"/>
                  </a:cubicBezTo>
                  <a:close/>
                  <a:moveTo>
                    <a:pt x="10210" y="18451"/>
                  </a:moveTo>
                  <a:lnTo>
                    <a:pt x="10243" y="18484"/>
                  </a:lnTo>
                  <a:lnTo>
                    <a:pt x="10269" y="18510"/>
                  </a:lnTo>
                  <a:cubicBezTo>
                    <a:pt x="10296" y="18510"/>
                    <a:pt x="10296" y="18536"/>
                    <a:pt x="10322" y="18536"/>
                  </a:cubicBezTo>
                  <a:cubicBezTo>
                    <a:pt x="10348" y="18562"/>
                    <a:pt x="10348" y="18589"/>
                    <a:pt x="10375" y="18589"/>
                  </a:cubicBezTo>
                  <a:cubicBezTo>
                    <a:pt x="10375" y="18615"/>
                    <a:pt x="10407" y="18648"/>
                    <a:pt x="10407" y="18674"/>
                  </a:cubicBezTo>
                  <a:cubicBezTo>
                    <a:pt x="10434" y="18700"/>
                    <a:pt x="10434" y="18727"/>
                    <a:pt x="10434" y="18753"/>
                  </a:cubicBezTo>
                  <a:cubicBezTo>
                    <a:pt x="10434" y="18753"/>
                    <a:pt x="10434" y="18779"/>
                    <a:pt x="10460" y="18779"/>
                  </a:cubicBezTo>
                  <a:lnTo>
                    <a:pt x="10460" y="18812"/>
                  </a:lnTo>
                  <a:lnTo>
                    <a:pt x="10434" y="18779"/>
                  </a:lnTo>
                  <a:lnTo>
                    <a:pt x="10407" y="18753"/>
                  </a:lnTo>
                  <a:cubicBezTo>
                    <a:pt x="10375" y="18753"/>
                    <a:pt x="10375" y="18727"/>
                    <a:pt x="10348" y="18727"/>
                  </a:cubicBezTo>
                  <a:cubicBezTo>
                    <a:pt x="10322" y="18700"/>
                    <a:pt x="10322" y="18674"/>
                    <a:pt x="10296" y="18648"/>
                  </a:cubicBezTo>
                  <a:cubicBezTo>
                    <a:pt x="10296" y="18648"/>
                    <a:pt x="10269" y="18615"/>
                    <a:pt x="10269" y="18589"/>
                  </a:cubicBezTo>
                  <a:cubicBezTo>
                    <a:pt x="10243" y="18562"/>
                    <a:pt x="10243" y="18536"/>
                    <a:pt x="10243" y="18510"/>
                  </a:cubicBezTo>
                  <a:cubicBezTo>
                    <a:pt x="10243" y="18510"/>
                    <a:pt x="10243" y="18484"/>
                    <a:pt x="10210" y="18484"/>
                  </a:cubicBezTo>
                  <a:lnTo>
                    <a:pt x="10210" y="18451"/>
                  </a:lnTo>
                  <a:close/>
                  <a:moveTo>
                    <a:pt x="10046" y="18424"/>
                  </a:moveTo>
                  <a:cubicBezTo>
                    <a:pt x="10046" y="18424"/>
                    <a:pt x="10079" y="18451"/>
                    <a:pt x="10079" y="18484"/>
                  </a:cubicBezTo>
                  <a:cubicBezTo>
                    <a:pt x="10105" y="18484"/>
                    <a:pt x="10131" y="18510"/>
                    <a:pt x="10131" y="18536"/>
                  </a:cubicBezTo>
                  <a:lnTo>
                    <a:pt x="10210" y="18615"/>
                  </a:lnTo>
                  <a:cubicBezTo>
                    <a:pt x="10210" y="18648"/>
                    <a:pt x="10243" y="18700"/>
                    <a:pt x="10243" y="18727"/>
                  </a:cubicBezTo>
                  <a:cubicBezTo>
                    <a:pt x="10243" y="18753"/>
                    <a:pt x="10269" y="18779"/>
                    <a:pt x="10269" y="18812"/>
                  </a:cubicBezTo>
                  <a:lnTo>
                    <a:pt x="10269" y="18865"/>
                  </a:lnTo>
                  <a:cubicBezTo>
                    <a:pt x="10269" y="18865"/>
                    <a:pt x="10243" y="18838"/>
                    <a:pt x="10243" y="18812"/>
                  </a:cubicBezTo>
                  <a:cubicBezTo>
                    <a:pt x="10210" y="18812"/>
                    <a:pt x="10184" y="18779"/>
                    <a:pt x="10184" y="18753"/>
                  </a:cubicBezTo>
                  <a:lnTo>
                    <a:pt x="10105" y="18674"/>
                  </a:lnTo>
                  <a:cubicBezTo>
                    <a:pt x="10105" y="18648"/>
                    <a:pt x="10079" y="18615"/>
                    <a:pt x="10079" y="18562"/>
                  </a:cubicBezTo>
                  <a:cubicBezTo>
                    <a:pt x="10079" y="18536"/>
                    <a:pt x="10046" y="18510"/>
                    <a:pt x="10046" y="18484"/>
                  </a:cubicBezTo>
                  <a:lnTo>
                    <a:pt x="10046" y="18424"/>
                  </a:lnTo>
                  <a:close/>
                  <a:moveTo>
                    <a:pt x="15664" y="17386"/>
                  </a:moveTo>
                  <a:cubicBezTo>
                    <a:pt x="15691" y="17412"/>
                    <a:pt x="15691" y="17465"/>
                    <a:pt x="15717" y="17550"/>
                  </a:cubicBezTo>
                  <a:cubicBezTo>
                    <a:pt x="15717" y="17629"/>
                    <a:pt x="15743" y="17715"/>
                    <a:pt x="15743" y="17794"/>
                  </a:cubicBezTo>
                  <a:cubicBezTo>
                    <a:pt x="15743" y="17905"/>
                    <a:pt x="15770" y="17991"/>
                    <a:pt x="15770" y="18096"/>
                  </a:cubicBezTo>
                  <a:cubicBezTo>
                    <a:pt x="15770" y="18181"/>
                    <a:pt x="15796" y="18286"/>
                    <a:pt x="15796" y="18372"/>
                  </a:cubicBezTo>
                  <a:lnTo>
                    <a:pt x="15796" y="18648"/>
                  </a:lnTo>
                  <a:lnTo>
                    <a:pt x="15796" y="18812"/>
                  </a:lnTo>
                  <a:lnTo>
                    <a:pt x="15796" y="18891"/>
                  </a:lnTo>
                  <a:cubicBezTo>
                    <a:pt x="15796" y="18891"/>
                    <a:pt x="15796" y="18865"/>
                    <a:pt x="15770" y="18812"/>
                  </a:cubicBezTo>
                  <a:cubicBezTo>
                    <a:pt x="15770" y="18779"/>
                    <a:pt x="15743" y="18727"/>
                    <a:pt x="15743" y="18648"/>
                  </a:cubicBezTo>
                  <a:cubicBezTo>
                    <a:pt x="15743" y="18562"/>
                    <a:pt x="15717" y="18484"/>
                    <a:pt x="15717" y="18398"/>
                  </a:cubicBezTo>
                  <a:cubicBezTo>
                    <a:pt x="15691" y="18286"/>
                    <a:pt x="15691" y="18208"/>
                    <a:pt x="15691" y="18096"/>
                  </a:cubicBezTo>
                  <a:cubicBezTo>
                    <a:pt x="15664" y="17991"/>
                    <a:pt x="15664" y="17905"/>
                    <a:pt x="15664" y="17794"/>
                  </a:cubicBezTo>
                  <a:lnTo>
                    <a:pt x="15664" y="17550"/>
                  </a:lnTo>
                  <a:lnTo>
                    <a:pt x="15664" y="17386"/>
                  </a:lnTo>
                  <a:close/>
                  <a:moveTo>
                    <a:pt x="9856" y="18562"/>
                  </a:moveTo>
                  <a:cubicBezTo>
                    <a:pt x="9856" y="18589"/>
                    <a:pt x="9882" y="18589"/>
                    <a:pt x="9882" y="18615"/>
                  </a:cubicBezTo>
                  <a:lnTo>
                    <a:pt x="9967" y="18700"/>
                  </a:lnTo>
                  <a:cubicBezTo>
                    <a:pt x="9994" y="18727"/>
                    <a:pt x="9994" y="18753"/>
                    <a:pt x="10020" y="18779"/>
                  </a:cubicBezTo>
                  <a:cubicBezTo>
                    <a:pt x="10046" y="18812"/>
                    <a:pt x="10046" y="18838"/>
                    <a:pt x="10079" y="18865"/>
                  </a:cubicBezTo>
                  <a:cubicBezTo>
                    <a:pt x="10079" y="18891"/>
                    <a:pt x="10105" y="18944"/>
                    <a:pt x="10105" y="18976"/>
                  </a:cubicBezTo>
                  <a:cubicBezTo>
                    <a:pt x="10105" y="18976"/>
                    <a:pt x="10131" y="19003"/>
                    <a:pt x="10131" y="19029"/>
                  </a:cubicBezTo>
                  <a:lnTo>
                    <a:pt x="10079" y="18976"/>
                  </a:lnTo>
                  <a:cubicBezTo>
                    <a:pt x="10046" y="18944"/>
                    <a:pt x="10020" y="18944"/>
                    <a:pt x="10020" y="18917"/>
                  </a:cubicBezTo>
                  <a:lnTo>
                    <a:pt x="9941" y="18838"/>
                  </a:lnTo>
                  <a:cubicBezTo>
                    <a:pt x="9941" y="18779"/>
                    <a:pt x="9915" y="18753"/>
                    <a:pt x="9882" y="18727"/>
                  </a:cubicBezTo>
                  <a:cubicBezTo>
                    <a:pt x="9882" y="18700"/>
                    <a:pt x="9882" y="18674"/>
                    <a:pt x="9856" y="18648"/>
                  </a:cubicBezTo>
                  <a:lnTo>
                    <a:pt x="9856" y="18562"/>
                  </a:lnTo>
                  <a:close/>
                  <a:moveTo>
                    <a:pt x="9527" y="18484"/>
                  </a:moveTo>
                  <a:lnTo>
                    <a:pt x="9527" y="18484"/>
                  </a:lnTo>
                  <a:cubicBezTo>
                    <a:pt x="9553" y="18510"/>
                    <a:pt x="9586" y="18536"/>
                    <a:pt x="9586" y="18562"/>
                  </a:cubicBezTo>
                  <a:lnTo>
                    <a:pt x="9665" y="18648"/>
                  </a:lnTo>
                  <a:cubicBezTo>
                    <a:pt x="9691" y="18674"/>
                    <a:pt x="9718" y="18727"/>
                    <a:pt x="9750" y="18753"/>
                  </a:cubicBezTo>
                  <a:cubicBezTo>
                    <a:pt x="9777" y="18812"/>
                    <a:pt x="9803" y="18838"/>
                    <a:pt x="9803" y="18865"/>
                  </a:cubicBezTo>
                  <a:cubicBezTo>
                    <a:pt x="9829" y="18917"/>
                    <a:pt x="9856" y="18944"/>
                    <a:pt x="9856" y="19003"/>
                  </a:cubicBezTo>
                  <a:cubicBezTo>
                    <a:pt x="9882" y="19029"/>
                    <a:pt x="9882" y="19055"/>
                    <a:pt x="9882" y="19055"/>
                  </a:cubicBezTo>
                  <a:cubicBezTo>
                    <a:pt x="9882" y="19055"/>
                    <a:pt x="9856" y="19029"/>
                    <a:pt x="9829" y="19003"/>
                  </a:cubicBezTo>
                  <a:cubicBezTo>
                    <a:pt x="9803" y="18976"/>
                    <a:pt x="9777" y="18944"/>
                    <a:pt x="9750" y="18917"/>
                  </a:cubicBezTo>
                  <a:cubicBezTo>
                    <a:pt x="9718" y="18891"/>
                    <a:pt x="9691" y="18838"/>
                    <a:pt x="9665" y="18812"/>
                  </a:cubicBezTo>
                  <a:cubicBezTo>
                    <a:pt x="9639" y="18753"/>
                    <a:pt x="9639" y="18727"/>
                    <a:pt x="9612" y="18674"/>
                  </a:cubicBezTo>
                  <a:cubicBezTo>
                    <a:pt x="9586" y="18648"/>
                    <a:pt x="9586" y="18589"/>
                    <a:pt x="9553" y="18562"/>
                  </a:cubicBezTo>
                  <a:cubicBezTo>
                    <a:pt x="9553" y="18536"/>
                    <a:pt x="9553" y="18510"/>
                    <a:pt x="9527" y="18484"/>
                  </a:cubicBezTo>
                  <a:close/>
                  <a:moveTo>
                    <a:pt x="13660" y="15960"/>
                  </a:moveTo>
                  <a:cubicBezTo>
                    <a:pt x="13693" y="16046"/>
                    <a:pt x="13746" y="16184"/>
                    <a:pt x="13825" y="16348"/>
                  </a:cubicBezTo>
                  <a:cubicBezTo>
                    <a:pt x="13884" y="16512"/>
                    <a:pt x="13989" y="16676"/>
                    <a:pt x="14101" y="16867"/>
                  </a:cubicBezTo>
                  <a:cubicBezTo>
                    <a:pt x="14153" y="16946"/>
                    <a:pt x="14239" y="17031"/>
                    <a:pt x="14291" y="17136"/>
                  </a:cubicBezTo>
                  <a:cubicBezTo>
                    <a:pt x="14317" y="17169"/>
                    <a:pt x="14377" y="17222"/>
                    <a:pt x="14403" y="17274"/>
                  </a:cubicBezTo>
                  <a:cubicBezTo>
                    <a:pt x="14429" y="17334"/>
                    <a:pt x="14455" y="17386"/>
                    <a:pt x="14455" y="17439"/>
                  </a:cubicBezTo>
                  <a:cubicBezTo>
                    <a:pt x="14515" y="17550"/>
                    <a:pt x="14541" y="17662"/>
                    <a:pt x="14567" y="17767"/>
                  </a:cubicBezTo>
                  <a:cubicBezTo>
                    <a:pt x="14620" y="17879"/>
                    <a:pt x="14646" y="17991"/>
                    <a:pt x="14679" y="18096"/>
                  </a:cubicBezTo>
                  <a:cubicBezTo>
                    <a:pt x="14731" y="18319"/>
                    <a:pt x="14784" y="18510"/>
                    <a:pt x="14843" y="18674"/>
                  </a:cubicBezTo>
                  <a:cubicBezTo>
                    <a:pt x="14869" y="18838"/>
                    <a:pt x="14922" y="18976"/>
                    <a:pt x="14948" y="19082"/>
                  </a:cubicBezTo>
                  <a:cubicBezTo>
                    <a:pt x="14974" y="19167"/>
                    <a:pt x="14974" y="19219"/>
                    <a:pt x="14974" y="19219"/>
                  </a:cubicBezTo>
                  <a:cubicBezTo>
                    <a:pt x="14974" y="19219"/>
                    <a:pt x="14974" y="19167"/>
                    <a:pt x="14922" y="19082"/>
                  </a:cubicBezTo>
                  <a:cubicBezTo>
                    <a:pt x="14896" y="18976"/>
                    <a:pt x="14869" y="18838"/>
                    <a:pt x="14810" y="18674"/>
                  </a:cubicBezTo>
                  <a:cubicBezTo>
                    <a:pt x="14731" y="18510"/>
                    <a:pt x="14679" y="18319"/>
                    <a:pt x="14593" y="18122"/>
                  </a:cubicBezTo>
                  <a:cubicBezTo>
                    <a:pt x="14567" y="18017"/>
                    <a:pt x="14541" y="17905"/>
                    <a:pt x="14482" y="17794"/>
                  </a:cubicBezTo>
                  <a:cubicBezTo>
                    <a:pt x="14455" y="17688"/>
                    <a:pt x="14429" y="17577"/>
                    <a:pt x="14377" y="17465"/>
                  </a:cubicBezTo>
                  <a:cubicBezTo>
                    <a:pt x="14350" y="17412"/>
                    <a:pt x="14350" y="17386"/>
                    <a:pt x="14317" y="17334"/>
                  </a:cubicBezTo>
                  <a:cubicBezTo>
                    <a:pt x="14291" y="17274"/>
                    <a:pt x="14265" y="17222"/>
                    <a:pt x="14239" y="17196"/>
                  </a:cubicBezTo>
                  <a:cubicBezTo>
                    <a:pt x="14153" y="17084"/>
                    <a:pt x="14101" y="17005"/>
                    <a:pt x="14048" y="16893"/>
                  </a:cubicBezTo>
                  <a:cubicBezTo>
                    <a:pt x="13936" y="16703"/>
                    <a:pt x="13857" y="16512"/>
                    <a:pt x="13798" y="16348"/>
                  </a:cubicBezTo>
                  <a:cubicBezTo>
                    <a:pt x="13719" y="16184"/>
                    <a:pt x="13693" y="16046"/>
                    <a:pt x="13660" y="15960"/>
                  </a:cubicBezTo>
                  <a:close/>
                  <a:moveTo>
                    <a:pt x="9146" y="18425"/>
                  </a:moveTo>
                  <a:lnTo>
                    <a:pt x="9146" y="18425"/>
                  </a:lnTo>
                  <a:cubicBezTo>
                    <a:pt x="9146" y="18451"/>
                    <a:pt x="9173" y="18484"/>
                    <a:pt x="9225" y="18536"/>
                  </a:cubicBezTo>
                  <a:cubicBezTo>
                    <a:pt x="9258" y="18562"/>
                    <a:pt x="9284" y="18615"/>
                    <a:pt x="9336" y="18674"/>
                  </a:cubicBezTo>
                  <a:cubicBezTo>
                    <a:pt x="9363" y="18727"/>
                    <a:pt x="9422" y="18779"/>
                    <a:pt x="9448" y="18865"/>
                  </a:cubicBezTo>
                  <a:cubicBezTo>
                    <a:pt x="9501" y="18917"/>
                    <a:pt x="9527" y="18976"/>
                    <a:pt x="9553" y="19055"/>
                  </a:cubicBezTo>
                  <a:cubicBezTo>
                    <a:pt x="9586" y="19108"/>
                    <a:pt x="9612" y="19167"/>
                    <a:pt x="9639" y="19219"/>
                  </a:cubicBezTo>
                  <a:cubicBezTo>
                    <a:pt x="9665" y="19272"/>
                    <a:pt x="9691" y="19305"/>
                    <a:pt x="9691" y="19331"/>
                  </a:cubicBezTo>
                  <a:cubicBezTo>
                    <a:pt x="9665" y="19305"/>
                    <a:pt x="9639" y="19272"/>
                    <a:pt x="9612" y="19219"/>
                  </a:cubicBezTo>
                  <a:cubicBezTo>
                    <a:pt x="9586" y="19193"/>
                    <a:pt x="9527" y="19141"/>
                    <a:pt x="9501" y="19082"/>
                  </a:cubicBezTo>
                  <a:cubicBezTo>
                    <a:pt x="9448" y="19029"/>
                    <a:pt x="9422" y="18976"/>
                    <a:pt x="9363" y="18891"/>
                  </a:cubicBezTo>
                  <a:cubicBezTo>
                    <a:pt x="9336" y="18838"/>
                    <a:pt x="9310" y="18779"/>
                    <a:pt x="9284" y="18727"/>
                  </a:cubicBezTo>
                  <a:cubicBezTo>
                    <a:pt x="9225" y="18648"/>
                    <a:pt x="9225" y="18589"/>
                    <a:pt x="9198" y="18536"/>
                  </a:cubicBezTo>
                  <a:cubicBezTo>
                    <a:pt x="9172" y="18484"/>
                    <a:pt x="9146" y="18451"/>
                    <a:pt x="9146" y="18425"/>
                  </a:cubicBezTo>
                  <a:close/>
                  <a:moveTo>
                    <a:pt x="8706" y="18209"/>
                  </a:moveTo>
                  <a:lnTo>
                    <a:pt x="8706" y="18209"/>
                  </a:lnTo>
                  <a:cubicBezTo>
                    <a:pt x="8732" y="18261"/>
                    <a:pt x="8765" y="18320"/>
                    <a:pt x="8817" y="18398"/>
                  </a:cubicBezTo>
                  <a:cubicBezTo>
                    <a:pt x="8870" y="18484"/>
                    <a:pt x="8929" y="18562"/>
                    <a:pt x="8982" y="18648"/>
                  </a:cubicBezTo>
                  <a:cubicBezTo>
                    <a:pt x="9034" y="18753"/>
                    <a:pt x="9093" y="18865"/>
                    <a:pt x="9172" y="18944"/>
                  </a:cubicBezTo>
                  <a:cubicBezTo>
                    <a:pt x="9225" y="19055"/>
                    <a:pt x="9284" y="19167"/>
                    <a:pt x="9336" y="19246"/>
                  </a:cubicBezTo>
                  <a:cubicBezTo>
                    <a:pt x="9389" y="19357"/>
                    <a:pt x="9448" y="19436"/>
                    <a:pt x="9501" y="19522"/>
                  </a:cubicBezTo>
                  <a:cubicBezTo>
                    <a:pt x="9553" y="19601"/>
                    <a:pt x="9586" y="19660"/>
                    <a:pt x="9639" y="19686"/>
                  </a:cubicBezTo>
                  <a:cubicBezTo>
                    <a:pt x="9586" y="19660"/>
                    <a:pt x="9527" y="19601"/>
                    <a:pt x="9474" y="19522"/>
                  </a:cubicBezTo>
                  <a:cubicBezTo>
                    <a:pt x="9422" y="19469"/>
                    <a:pt x="9336" y="19384"/>
                    <a:pt x="9284" y="19305"/>
                  </a:cubicBezTo>
                  <a:cubicBezTo>
                    <a:pt x="9198" y="19219"/>
                    <a:pt x="9146" y="19108"/>
                    <a:pt x="9093" y="19003"/>
                  </a:cubicBezTo>
                  <a:cubicBezTo>
                    <a:pt x="9008" y="18891"/>
                    <a:pt x="8955" y="18779"/>
                    <a:pt x="8896" y="18700"/>
                  </a:cubicBezTo>
                  <a:cubicBezTo>
                    <a:pt x="8870" y="18589"/>
                    <a:pt x="8817" y="18484"/>
                    <a:pt x="8791" y="18398"/>
                  </a:cubicBezTo>
                  <a:cubicBezTo>
                    <a:pt x="8765" y="18320"/>
                    <a:pt x="8732" y="18261"/>
                    <a:pt x="8706" y="18209"/>
                  </a:cubicBezTo>
                  <a:close/>
                  <a:moveTo>
                    <a:pt x="7943" y="16676"/>
                  </a:moveTo>
                  <a:cubicBezTo>
                    <a:pt x="7970" y="16946"/>
                    <a:pt x="8022" y="17222"/>
                    <a:pt x="8108" y="17498"/>
                  </a:cubicBezTo>
                  <a:lnTo>
                    <a:pt x="8213" y="17905"/>
                  </a:lnTo>
                  <a:cubicBezTo>
                    <a:pt x="8213" y="17958"/>
                    <a:pt x="8239" y="18043"/>
                    <a:pt x="8272" y="18096"/>
                  </a:cubicBezTo>
                  <a:cubicBezTo>
                    <a:pt x="8272" y="18181"/>
                    <a:pt x="8298" y="18234"/>
                    <a:pt x="8298" y="18319"/>
                  </a:cubicBezTo>
                  <a:cubicBezTo>
                    <a:pt x="8324" y="18451"/>
                    <a:pt x="8377" y="18589"/>
                    <a:pt x="8403" y="18727"/>
                  </a:cubicBezTo>
                  <a:cubicBezTo>
                    <a:pt x="8462" y="18838"/>
                    <a:pt x="8515" y="18976"/>
                    <a:pt x="8568" y="19108"/>
                  </a:cubicBezTo>
                  <a:cubicBezTo>
                    <a:pt x="8627" y="19167"/>
                    <a:pt x="8653" y="19219"/>
                    <a:pt x="8679" y="19272"/>
                  </a:cubicBezTo>
                  <a:cubicBezTo>
                    <a:pt x="8732" y="19331"/>
                    <a:pt x="8791" y="19384"/>
                    <a:pt x="8817" y="19436"/>
                  </a:cubicBezTo>
                  <a:cubicBezTo>
                    <a:pt x="8929" y="19548"/>
                    <a:pt x="9008" y="19660"/>
                    <a:pt x="9093" y="19765"/>
                  </a:cubicBezTo>
                  <a:cubicBezTo>
                    <a:pt x="9008" y="19660"/>
                    <a:pt x="8896" y="19574"/>
                    <a:pt x="8817" y="19469"/>
                  </a:cubicBezTo>
                  <a:cubicBezTo>
                    <a:pt x="8765" y="19410"/>
                    <a:pt x="8706" y="19357"/>
                    <a:pt x="8679" y="19305"/>
                  </a:cubicBezTo>
                  <a:cubicBezTo>
                    <a:pt x="8627" y="19246"/>
                    <a:pt x="8600" y="19193"/>
                    <a:pt x="8541" y="19108"/>
                  </a:cubicBezTo>
                  <a:cubicBezTo>
                    <a:pt x="8489" y="19003"/>
                    <a:pt x="8436" y="18865"/>
                    <a:pt x="8377" y="18727"/>
                  </a:cubicBezTo>
                  <a:cubicBezTo>
                    <a:pt x="8324" y="18589"/>
                    <a:pt x="8272" y="18451"/>
                    <a:pt x="8239" y="18319"/>
                  </a:cubicBezTo>
                  <a:cubicBezTo>
                    <a:pt x="8239" y="18260"/>
                    <a:pt x="8239" y="18181"/>
                    <a:pt x="8213" y="18122"/>
                  </a:cubicBezTo>
                  <a:cubicBezTo>
                    <a:pt x="8186" y="18043"/>
                    <a:pt x="8186" y="17991"/>
                    <a:pt x="8160" y="17905"/>
                  </a:cubicBezTo>
                  <a:cubicBezTo>
                    <a:pt x="8134" y="17767"/>
                    <a:pt x="8108" y="17629"/>
                    <a:pt x="8048" y="17498"/>
                  </a:cubicBezTo>
                  <a:cubicBezTo>
                    <a:pt x="8022" y="17360"/>
                    <a:pt x="7996" y="17222"/>
                    <a:pt x="7970" y="17084"/>
                  </a:cubicBezTo>
                  <a:cubicBezTo>
                    <a:pt x="7970" y="16946"/>
                    <a:pt x="7943" y="16808"/>
                    <a:pt x="7943" y="16676"/>
                  </a:cubicBezTo>
                  <a:close/>
                  <a:moveTo>
                    <a:pt x="14541" y="18372"/>
                  </a:moveTo>
                  <a:cubicBezTo>
                    <a:pt x="14567" y="18424"/>
                    <a:pt x="14593" y="18484"/>
                    <a:pt x="14620" y="18562"/>
                  </a:cubicBezTo>
                  <a:cubicBezTo>
                    <a:pt x="14679" y="18648"/>
                    <a:pt x="14705" y="18727"/>
                    <a:pt x="14731" y="18838"/>
                  </a:cubicBezTo>
                  <a:cubicBezTo>
                    <a:pt x="14784" y="18944"/>
                    <a:pt x="14810" y="19055"/>
                    <a:pt x="14843" y="19167"/>
                  </a:cubicBezTo>
                  <a:cubicBezTo>
                    <a:pt x="14869" y="19272"/>
                    <a:pt x="14869" y="19384"/>
                    <a:pt x="14896" y="19495"/>
                  </a:cubicBezTo>
                  <a:cubicBezTo>
                    <a:pt x="14896" y="19601"/>
                    <a:pt x="14922" y="19686"/>
                    <a:pt x="14922" y="19765"/>
                  </a:cubicBezTo>
                  <a:lnTo>
                    <a:pt x="14922" y="19988"/>
                  </a:lnTo>
                  <a:cubicBezTo>
                    <a:pt x="14922" y="19929"/>
                    <a:pt x="14896" y="19877"/>
                    <a:pt x="14896" y="19798"/>
                  </a:cubicBezTo>
                  <a:cubicBezTo>
                    <a:pt x="14869" y="19712"/>
                    <a:pt x="14843" y="19601"/>
                    <a:pt x="14810" y="19495"/>
                  </a:cubicBezTo>
                  <a:cubicBezTo>
                    <a:pt x="14784" y="19384"/>
                    <a:pt x="14758" y="19272"/>
                    <a:pt x="14731" y="19167"/>
                  </a:cubicBezTo>
                  <a:cubicBezTo>
                    <a:pt x="14731" y="19055"/>
                    <a:pt x="14705" y="18944"/>
                    <a:pt x="14679" y="18865"/>
                  </a:cubicBezTo>
                  <a:cubicBezTo>
                    <a:pt x="14646" y="18753"/>
                    <a:pt x="14620" y="18648"/>
                    <a:pt x="14593" y="18562"/>
                  </a:cubicBezTo>
                  <a:cubicBezTo>
                    <a:pt x="14567" y="18484"/>
                    <a:pt x="14567" y="18424"/>
                    <a:pt x="14541" y="18372"/>
                  </a:cubicBezTo>
                  <a:close/>
                  <a:moveTo>
                    <a:pt x="11196" y="19962"/>
                  </a:moveTo>
                  <a:cubicBezTo>
                    <a:pt x="11229" y="19988"/>
                    <a:pt x="11255" y="19988"/>
                    <a:pt x="11281" y="19988"/>
                  </a:cubicBezTo>
                  <a:lnTo>
                    <a:pt x="11360" y="19988"/>
                  </a:lnTo>
                  <a:cubicBezTo>
                    <a:pt x="11393" y="19988"/>
                    <a:pt x="11419" y="19988"/>
                    <a:pt x="11446" y="20015"/>
                  </a:cubicBezTo>
                  <a:cubicBezTo>
                    <a:pt x="11498" y="20015"/>
                    <a:pt x="11525" y="20041"/>
                    <a:pt x="11557" y="20041"/>
                  </a:cubicBezTo>
                  <a:cubicBezTo>
                    <a:pt x="11584" y="20041"/>
                    <a:pt x="11610" y="20067"/>
                    <a:pt x="11636" y="20093"/>
                  </a:cubicBezTo>
                  <a:cubicBezTo>
                    <a:pt x="11636" y="20093"/>
                    <a:pt x="11663" y="20093"/>
                    <a:pt x="11689" y="20126"/>
                  </a:cubicBezTo>
                  <a:lnTo>
                    <a:pt x="11525" y="20126"/>
                  </a:lnTo>
                  <a:cubicBezTo>
                    <a:pt x="11498" y="20093"/>
                    <a:pt x="11472" y="20093"/>
                    <a:pt x="11419" y="20093"/>
                  </a:cubicBezTo>
                  <a:cubicBezTo>
                    <a:pt x="11393" y="20093"/>
                    <a:pt x="11360" y="20067"/>
                    <a:pt x="11334" y="20041"/>
                  </a:cubicBezTo>
                  <a:cubicBezTo>
                    <a:pt x="11308" y="20041"/>
                    <a:pt x="11281" y="20015"/>
                    <a:pt x="11255" y="20015"/>
                  </a:cubicBezTo>
                  <a:cubicBezTo>
                    <a:pt x="11255" y="19988"/>
                    <a:pt x="11229" y="19988"/>
                    <a:pt x="11196" y="19988"/>
                  </a:cubicBezTo>
                  <a:lnTo>
                    <a:pt x="11196" y="19962"/>
                  </a:lnTo>
                  <a:close/>
                  <a:moveTo>
                    <a:pt x="11143" y="20093"/>
                  </a:moveTo>
                  <a:cubicBezTo>
                    <a:pt x="11196" y="20126"/>
                    <a:pt x="11255" y="20126"/>
                    <a:pt x="11308" y="20153"/>
                  </a:cubicBezTo>
                  <a:cubicBezTo>
                    <a:pt x="11360" y="20153"/>
                    <a:pt x="11419" y="20179"/>
                    <a:pt x="11446" y="20205"/>
                  </a:cubicBezTo>
                  <a:cubicBezTo>
                    <a:pt x="11498" y="20231"/>
                    <a:pt x="11525" y="20258"/>
                    <a:pt x="11584" y="20258"/>
                  </a:cubicBezTo>
                  <a:cubicBezTo>
                    <a:pt x="11610" y="20291"/>
                    <a:pt x="11636" y="20317"/>
                    <a:pt x="11663" y="20317"/>
                  </a:cubicBezTo>
                  <a:cubicBezTo>
                    <a:pt x="11636" y="20317"/>
                    <a:pt x="11610" y="20317"/>
                    <a:pt x="11557" y="20291"/>
                  </a:cubicBezTo>
                  <a:cubicBezTo>
                    <a:pt x="11525" y="20291"/>
                    <a:pt x="11472" y="20291"/>
                    <a:pt x="11419" y="20258"/>
                  </a:cubicBezTo>
                  <a:cubicBezTo>
                    <a:pt x="11393" y="20258"/>
                    <a:pt x="11334" y="20258"/>
                    <a:pt x="11281" y="20231"/>
                  </a:cubicBezTo>
                  <a:cubicBezTo>
                    <a:pt x="11229" y="20205"/>
                    <a:pt x="11170" y="20205"/>
                    <a:pt x="11143" y="20179"/>
                  </a:cubicBezTo>
                  <a:cubicBezTo>
                    <a:pt x="11091" y="20153"/>
                    <a:pt x="11032" y="20153"/>
                    <a:pt x="11005" y="20126"/>
                  </a:cubicBezTo>
                  <a:cubicBezTo>
                    <a:pt x="10979" y="20093"/>
                    <a:pt x="10953" y="20093"/>
                    <a:pt x="10927" y="20093"/>
                  </a:cubicBezTo>
                  <a:close/>
                  <a:moveTo>
                    <a:pt x="11663" y="20317"/>
                  </a:moveTo>
                  <a:lnTo>
                    <a:pt x="11689" y="20343"/>
                  </a:lnTo>
                  <a:cubicBezTo>
                    <a:pt x="11689" y="20343"/>
                    <a:pt x="11663" y="20343"/>
                    <a:pt x="11663" y="20317"/>
                  </a:cubicBezTo>
                  <a:close/>
                  <a:moveTo>
                    <a:pt x="10736" y="20258"/>
                  </a:moveTo>
                  <a:cubicBezTo>
                    <a:pt x="10762" y="20258"/>
                    <a:pt x="10815" y="20291"/>
                    <a:pt x="10867" y="20291"/>
                  </a:cubicBezTo>
                  <a:cubicBezTo>
                    <a:pt x="10953" y="20291"/>
                    <a:pt x="11005" y="20317"/>
                    <a:pt x="11065" y="20317"/>
                  </a:cubicBezTo>
                  <a:cubicBezTo>
                    <a:pt x="11117" y="20343"/>
                    <a:pt x="11170" y="20369"/>
                    <a:pt x="11229" y="20396"/>
                  </a:cubicBezTo>
                  <a:cubicBezTo>
                    <a:pt x="11281" y="20396"/>
                    <a:pt x="11334" y="20422"/>
                    <a:pt x="11393" y="20455"/>
                  </a:cubicBezTo>
                  <a:cubicBezTo>
                    <a:pt x="11419" y="20481"/>
                    <a:pt x="11472" y="20481"/>
                    <a:pt x="11472" y="20507"/>
                  </a:cubicBezTo>
                  <a:cubicBezTo>
                    <a:pt x="11446" y="20507"/>
                    <a:pt x="11419" y="20481"/>
                    <a:pt x="11360" y="20481"/>
                  </a:cubicBezTo>
                  <a:cubicBezTo>
                    <a:pt x="11334" y="20481"/>
                    <a:pt x="11281" y="20481"/>
                    <a:pt x="11229" y="20455"/>
                  </a:cubicBezTo>
                  <a:cubicBezTo>
                    <a:pt x="11170" y="20455"/>
                    <a:pt x="11091" y="20422"/>
                    <a:pt x="11032" y="20422"/>
                  </a:cubicBezTo>
                  <a:cubicBezTo>
                    <a:pt x="10979" y="20396"/>
                    <a:pt x="10927" y="20369"/>
                    <a:pt x="10867" y="20369"/>
                  </a:cubicBezTo>
                  <a:cubicBezTo>
                    <a:pt x="10815" y="20343"/>
                    <a:pt x="10762" y="20317"/>
                    <a:pt x="10703" y="20291"/>
                  </a:cubicBezTo>
                  <a:cubicBezTo>
                    <a:pt x="10677" y="20291"/>
                    <a:pt x="10624" y="20258"/>
                    <a:pt x="10598" y="20258"/>
                  </a:cubicBezTo>
                  <a:close/>
                  <a:moveTo>
                    <a:pt x="21631" y="18372"/>
                  </a:moveTo>
                  <a:cubicBezTo>
                    <a:pt x="21631" y="18372"/>
                    <a:pt x="21657" y="18398"/>
                    <a:pt x="21657" y="18484"/>
                  </a:cubicBezTo>
                  <a:cubicBezTo>
                    <a:pt x="21657" y="18510"/>
                    <a:pt x="21684" y="18536"/>
                    <a:pt x="21684" y="18589"/>
                  </a:cubicBezTo>
                  <a:cubicBezTo>
                    <a:pt x="21710" y="18648"/>
                    <a:pt x="21710" y="18674"/>
                    <a:pt x="21743" y="18727"/>
                  </a:cubicBezTo>
                  <a:cubicBezTo>
                    <a:pt x="21769" y="18838"/>
                    <a:pt x="21795" y="18976"/>
                    <a:pt x="21848" y="19108"/>
                  </a:cubicBezTo>
                  <a:cubicBezTo>
                    <a:pt x="21907" y="19246"/>
                    <a:pt x="21933" y="19384"/>
                    <a:pt x="21986" y="19522"/>
                  </a:cubicBezTo>
                  <a:cubicBezTo>
                    <a:pt x="22012" y="19686"/>
                    <a:pt x="22071" y="19824"/>
                    <a:pt x="22098" y="19962"/>
                  </a:cubicBezTo>
                  <a:cubicBezTo>
                    <a:pt x="22124" y="20093"/>
                    <a:pt x="22150" y="20231"/>
                    <a:pt x="22150" y="20343"/>
                  </a:cubicBezTo>
                  <a:cubicBezTo>
                    <a:pt x="22150" y="20369"/>
                    <a:pt x="22150" y="20396"/>
                    <a:pt x="22177" y="20422"/>
                  </a:cubicBezTo>
                  <a:lnTo>
                    <a:pt x="22177" y="20507"/>
                  </a:lnTo>
                  <a:cubicBezTo>
                    <a:pt x="22177" y="20534"/>
                    <a:pt x="22177" y="20586"/>
                    <a:pt x="22150" y="20619"/>
                  </a:cubicBezTo>
                  <a:cubicBezTo>
                    <a:pt x="22150" y="20586"/>
                    <a:pt x="22150" y="20560"/>
                    <a:pt x="22124" y="20507"/>
                  </a:cubicBezTo>
                  <a:lnTo>
                    <a:pt x="22124" y="20422"/>
                  </a:lnTo>
                  <a:cubicBezTo>
                    <a:pt x="22124" y="20396"/>
                    <a:pt x="22124" y="20369"/>
                    <a:pt x="22098" y="20343"/>
                  </a:cubicBezTo>
                  <a:cubicBezTo>
                    <a:pt x="22098" y="20231"/>
                    <a:pt x="22039" y="20126"/>
                    <a:pt x="22012" y="19988"/>
                  </a:cubicBezTo>
                  <a:cubicBezTo>
                    <a:pt x="21986" y="19850"/>
                    <a:pt x="21933" y="19686"/>
                    <a:pt x="21907" y="19548"/>
                  </a:cubicBezTo>
                  <a:cubicBezTo>
                    <a:pt x="21848" y="19410"/>
                    <a:pt x="21795" y="19272"/>
                    <a:pt x="21769" y="19141"/>
                  </a:cubicBezTo>
                  <a:cubicBezTo>
                    <a:pt x="21743" y="19003"/>
                    <a:pt x="21710" y="18865"/>
                    <a:pt x="21684" y="18753"/>
                  </a:cubicBezTo>
                  <a:cubicBezTo>
                    <a:pt x="21657" y="18700"/>
                    <a:pt x="21657" y="18648"/>
                    <a:pt x="21657" y="18589"/>
                  </a:cubicBezTo>
                  <a:cubicBezTo>
                    <a:pt x="21657" y="18562"/>
                    <a:pt x="21657" y="18510"/>
                    <a:pt x="21631" y="18484"/>
                  </a:cubicBezTo>
                  <a:lnTo>
                    <a:pt x="21631" y="18372"/>
                  </a:lnTo>
                  <a:close/>
                  <a:moveTo>
                    <a:pt x="17196" y="18286"/>
                  </a:moveTo>
                  <a:cubicBezTo>
                    <a:pt x="17222" y="18372"/>
                    <a:pt x="17248" y="18451"/>
                    <a:pt x="17274" y="18589"/>
                  </a:cubicBezTo>
                  <a:cubicBezTo>
                    <a:pt x="17307" y="18700"/>
                    <a:pt x="17334" y="18838"/>
                    <a:pt x="17334" y="19003"/>
                  </a:cubicBezTo>
                  <a:cubicBezTo>
                    <a:pt x="17360" y="19141"/>
                    <a:pt x="17360" y="19305"/>
                    <a:pt x="17360" y="19469"/>
                  </a:cubicBezTo>
                  <a:cubicBezTo>
                    <a:pt x="17360" y="19633"/>
                    <a:pt x="17334" y="19798"/>
                    <a:pt x="17307" y="19929"/>
                  </a:cubicBezTo>
                  <a:cubicBezTo>
                    <a:pt x="17307" y="20093"/>
                    <a:pt x="17274" y="20231"/>
                    <a:pt x="17274" y="20343"/>
                  </a:cubicBezTo>
                  <a:cubicBezTo>
                    <a:pt x="17248" y="20481"/>
                    <a:pt x="17248" y="20560"/>
                    <a:pt x="17248" y="20645"/>
                  </a:cubicBezTo>
                  <a:lnTo>
                    <a:pt x="17248" y="20751"/>
                  </a:lnTo>
                  <a:cubicBezTo>
                    <a:pt x="17248" y="20751"/>
                    <a:pt x="17222" y="20698"/>
                    <a:pt x="17222" y="20645"/>
                  </a:cubicBezTo>
                  <a:lnTo>
                    <a:pt x="17222" y="20343"/>
                  </a:lnTo>
                  <a:lnTo>
                    <a:pt x="17222" y="19929"/>
                  </a:lnTo>
                  <a:cubicBezTo>
                    <a:pt x="17248" y="19765"/>
                    <a:pt x="17248" y="19633"/>
                    <a:pt x="17248" y="19469"/>
                  </a:cubicBezTo>
                  <a:cubicBezTo>
                    <a:pt x="17274" y="19305"/>
                    <a:pt x="17274" y="19141"/>
                    <a:pt x="17248" y="19003"/>
                  </a:cubicBezTo>
                  <a:cubicBezTo>
                    <a:pt x="17248" y="18838"/>
                    <a:pt x="17248" y="18700"/>
                    <a:pt x="17222" y="18589"/>
                  </a:cubicBezTo>
                  <a:cubicBezTo>
                    <a:pt x="17222" y="18451"/>
                    <a:pt x="17196" y="18372"/>
                    <a:pt x="17196" y="18286"/>
                  </a:cubicBezTo>
                  <a:close/>
                  <a:moveTo>
                    <a:pt x="7832" y="15224"/>
                  </a:moveTo>
                  <a:lnTo>
                    <a:pt x="7832" y="15224"/>
                  </a:lnTo>
                  <a:cubicBezTo>
                    <a:pt x="7832" y="15227"/>
                    <a:pt x="7858" y="15364"/>
                    <a:pt x="7910" y="15579"/>
                  </a:cubicBezTo>
                  <a:cubicBezTo>
                    <a:pt x="7970" y="15822"/>
                    <a:pt x="8022" y="16151"/>
                    <a:pt x="8108" y="16565"/>
                  </a:cubicBezTo>
                  <a:cubicBezTo>
                    <a:pt x="8160" y="16946"/>
                    <a:pt x="8272" y="17412"/>
                    <a:pt x="8436" y="17905"/>
                  </a:cubicBezTo>
                  <a:cubicBezTo>
                    <a:pt x="8568" y="18372"/>
                    <a:pt x="8791" y="18865"/>
                    <a:pt x="9120" y="19305"/>
                  </a:cubicBezTo>
                  <a:cubicBezTo>
                    <a:pt x="9448" y="19712"/>
                    <a:pt x="9856" y="20067"/>
                    <a:pt x="10322" y="20291"/>
                  </a:cubicBezTo>
                  <a:cubicBezTo>
                    <a:pt x="10539" y="20396"/>
                    <a:pt x="10762" y="20481"/>
                    <a:pt x="10979" y="20534"/>
                  </a:cubicBezTo>
                  <a:cubicBezTo>
                    <a:pt x="11229" y="20619"/>
                    <a:pt x="11419" y="20645"/>
                    <a:pt x="11636" y="20645"/>
                  </a:cubicBezTo>
                  <a:cubicBezTo>
                    <a:pt x="11827" y="20672"/>
                    <a:pt x="12017" y="20698"/>
                    <a:pt x="12182" y="20698"/>
                  </a:cubicBezTo>
                  <a:cubicBezTo>
                    <a:pt x="12346" y="20724"/>
                    <a:pt x="12484" y="20724"/>
                    <a:pt x="12596" y="20751"/>
                  </a:cubicBezTo>
                  <a:cubicBezTo>
                    <a:pt x="12734" y="20751"/>
                    <a:pt x="12813" y="20751"/>
                    <a:pt x="12872" y="20783"/>
                  </a:cubicBezTo>
                  <a:cubicBezTo>
                    <a:pt x="12813" y="20783"/>
                    <a:pt x="12734" y="20751"/>
                    <a:pt x="12596" y="20751"/>
                  </a:cubicBezTo>
                  <a:lnTo>
                    <a:pt x="12182" y="20751"/>
                  </a:lnTo>
                  <a:cubicBezTo>
                    <a:pt x="12017" y="20724"/>
                    <a:pt x="11827" y="20724"/>
                    <a:pt x="11636" y="20698"/>
                  </a:cubicBezTo>
                  <a:cubicBezTo>
                    <a:pt x="11419" y="20698"/>
                    <a:pt x="11196" y="20672"/>
                    <a:pt x="10979" y="20619"/>
                  </a:cubicBezTo>
                  <a:cubicBezTo>
                    <a:pt x="10736" y="20560"/>
                    <a:pt x="10513" y="20481"/>
                    <a:pt x="10269" y="20369"/>
                  </a:cubicBezTo>
                  <a:cubicBezTo>
                    <a:pt x="10046" y="20258"/>
                    <a:pt x="9829" y="20093"/>
                    <a:pt x="9612" y="19929"/>
                  </a:cubicBezTo>
                  <a:cubicBezTo>
                    <a:pt x="9389" y="19765"/>
                    <a:pt x="9198" y="19574"/>
                    <a:pt x="9034" y="19357"/>
                  </a:cubicBezTo>
                  <a:cubicBezTo>
                    <a:pt x="8706" y="18917"/>
                    <a:pt x="8489" y="18398"/>
                    <a:pt x="8351" y="17932"/>
                  </a:cubicBezTo>
                  <a:cubicBezTo>
                    <a:pt x="8186" y="17439"/>
                    <a:pt x="8108" y="16972"/>
                    <a:pt x="8048" y="16565"/>
                  </a:cubicBezTo>
                  <a:cubicBezTo>
                    <a:pt x="7970" y="16151"/>
                    <a:pt x="7943" y="15822"/>
                    <a:pt x="7884" y="15605"/>
                  </a:cubicBezTo>
                  <a:cubicBezTo>
                    <a:pt x="7858" y="15364"/>
                    <a:pt x="7832" y="15227"/>
                    <a:pt x="7832" y="15224"/>
                  </a:cubicBezTo>
                  <a:close/>
                  <a:moveTo>
                    <a:pt x="23465" y="19548"/>
                  </a:moveTo>
                  <a:cubicBezTo>
                    <a:pt x="23465" y="19548"/>
                    <a:pt x="23465" y="19574"/>
                    <a:pt x="23491" y="19601"/>
                  </a:cubicBezTo>
                  <a:cubicBezTo>
                    <a:pt x="23491" y="19660"/>
                    <a:pt x="23517" y="19712"/>
                    <a:pt x="23550" y="19798"/>
                  </a:cubicBezTo>
                  <a:cubicBezTo>
                    <a:pt x="23576" y="19877"/>
                    <a:pt x="23603" y="19962"/>
                    <a:pt x="23629" y="20067"/>
                  </a:cubicBezTo>
                  <a:cubicBezTo>
                    <a:pt x="23655" y="20153"/>
                    <a:pt x="23681" y="20258"/>
                    <a:pt x="23714" y="20369"/>
                  </a:cubicBezTo>
                  <a:cubicBezTo>
                    <a:pt x="23714" y="20455"/>
                    <a:pt x="23740" y="20560"/>
                    <a:pt x="23767" y="20672"/>
                  </a:cubicBezTo>
                  <a:cubicBezTo>
                    <a:pt x="23767" y="20751"/>
                    <a:pt x="23793" y="20862"/>
                    <a:pt x="23793" y="20948"/>
                  </a:cubicBezTo>
                  <a:cubicBezTo>
                    <a:pt x="23819" y="21027"/>
                    <a:pt x="23819" y="21079"/>
                    <a:pt x="23819" y="21138"/>
                  </a:cubicBezTo>
                  <a:lnTo>
                    <a:pt x="23819" y="21191"/>
                  </a:lnTo>
                  <a:cubicBezTo>
                    <a:pt x="23819" y="21191"/>
                    <a:pt x="23819" y="21165"/>
                    <a:pt x="23793" y="21138"/>
                  </a:cubicBezTo>
                  <a:cubicBezTo>
                    <a:pt x="23793" y="21079"/>
                    <a:pt x="23767" y="21027"/>
                    <a:pt x="23740" y="20948"/>
                  </a:cubicBezTo>
                  <a:cubicBezTo>
                    <a:pt x="23740" y="20862"/>
                    <a:pt x="23714" y="20783"/>
                    <a:pt x="23681" y="20672"/>
                  </a:cubicBezTo>
                  <a:cubicBezTo>
                    <a:pt x="23655" y="20586"/>
                    <a:pt x="23629" y="20481"/>
                    <a:pt x="23603" y="20369"/>
                  </a:cubicBezTo>
                  <a:cubicBezTo>
                    <a:pt x="23603" y="20291"/>
                    <a:pt x="23576" y="20179"/>
                    <a:pt x="23550" y="20067"/>
                  </a:cubicBezTo>
                  <a:cubicBezTo>
                    <a:pt x="23517" y="19988"/>
                    <a:pt x="23517" y="19877"/>
                    <a:pt x="23491" y="19824"/>
                  </a:cubicBezTo>
                  <a:cubicBezTo>
                    <a:pt x="23491" y="19739"/>
                    <a:pt x="23465" y="19660"/>
                    <a:pt x="23465" y="19633"/>
                  </a:cubicBezTo>
                  <a:lnTo>
                    <a:pt x="23465" y="19548"/>
                  </a:lnTo>
                  <a:close/>
                  <a:moveTo>
                    <a:pt x="14705" y="20093"/>
                  </a:moveTo>
                  <a:lnTo>
                    <a:pt x="14705" y="20291"/>
                  </a:lnTo>
                  <a:lnTo>
                    <a:pt x="14705" y="20586"/>
                  </a:lnTo>
                  <a:cubicBezTo>
                    <a:pt x="14705" y="20698"/>
                    <a:pt x="14679" y="20810"/>
                    <a:pt x="14679" y="20915"/>
                  </a:cubicBezTo>
                  <a:cubicBezTo>
                    <a:pt x="14646" y="21027"/>
                    <a:pt x="14620" y="21138"/>
                    <a:pt x="14593" y="21243"/>
                  </a:cubicBezTo>
                  <a:cubicBezTo>
                    <a:pt x="14567" y="21303"/>
                    <a:pt x="14541" y="21355"/>
                    <a:pt x="14541" y="21381"/>
                  </a:cubicBezTo>
                  <a:cubicBezTo>
                    <a:pt x="14515" y="21441"/>
                    <a:pt x="14482" y="21467"/>
                    <a:pt x="14455" y="21519"/>
                  </a:cubicBezTo>
                  <a:cubicBezTo>
                    <a:pt x="14403" y="21572"/>
                    <a:pt x="14377" y="21631"/>
                    <a:pt x="14350" y="21684"/>
                  </a:cubicBezTo>
                  <a:cubicBezTo>
                    <a:pt x="14350" y="21631"/>
                    <a:pt x="14377" y="21572"/>
                    <a:pt x="14429" y="21493"/>
                  </a:cubicBezTo>
                  <a:cubicBezTo>
                    <a:pt x="14455" y="21467"/>
                    <a:pt x="14455" y="21408"/>
                    <a:pt x="14482" y="21381"/>
                  </a:cubicBezTo>
                  <a:cubicBezTo>
                    <a:pt x="14482" y="21329"/>
                    <a:pt x="14515" y="21276"/>
                    <a:pt x="14515" y="21217"/>
                  </a:cubicBezTo>
                  <a:cubicBezTo>
                    <a:pt x="14541" y="21138"/>
                    <a:pt x="14541" y="21027"/>
                    <a:pt x="14567" y="20889"/>
                  </a:cubicBezTo>
                  <a:cubicBezTo>
                    <a:pt x="14593" y="20783"/>
                    <a:pt x="14593" y="20672"/>
                    <a:pt x="14620" y="20560"/>
                  </a:cubicBezTo>
                  <a:cubicBezTo>
                    <a:pt x="14646" y="20481"/>
                    <a:pt x="14646" y="20369"/>
                    <a:pt x="14679" y="20291"/>
                  </a:cubicBezTo>
                  <a:cubicBezTo>
                    <a:pt x="14679" y="20205"/>
                    <a:pt x="14705" y="20126"/>
                    <a:pt x="14705" y="20093"/>
                  </a:cubicBezTo>
                  <a:close/>
                  <a:moveTo>
                    <a:pt x="6570" y="19712"/>
                  </a:moveTo>
                  <a:lnTo>
                    <a:pt x="6570" y="19824"/>
                  </a:lnTo>
                  <a:cubicBezTo>
                    <a:pt x="6570" y="19877"/>
                    <a:pt x="6570" y="19962"/>
                    <a:pt x="6544" y="20067"/>
                  </a:cubicBezTo>
                  <a:cubicBezTo>
                    <a:pt x="6544" y="20179"/>
                    <a:pt x="6544" y="20317"/>
                    <a:pt x="6517" y="20422"/>
                  </a:cubicBezTo>
                  <a:cubicBezTo>
                    <a:pt x="6517" y="20560"/>
                    <a:pt x="6517" y="20724"/>
                    <a:pt x="6465" y="20862"/>
                  </a:cubicBezTo>
                  <a:cubicBezTo>
                    <a:pt x="6406" y="21000"/>
                    <a:pt x="6353" y="21138"/>
                    <a:pt x="6268" y="21243"/>
                  </a:cubicBezTo>
                  <a:cubicBezTo>
                    <a:pt x="6215" y="21355"/>
                    <a:pt x="6162" y="21467"/>
                    <a:pt x="6103" y="21572"/>
                  </a:cubicBezTo>
                  <a:cubicBezTo>
                    <a:pt x="6051" y="21657"/>
                    <a:pt x="6024" y="21736"/>
                    <a:pt x="6024" y="21795"/>
                  </a:cubicBezTo>
                  <a:lnTo>
                    <a:pt x="6024" y="21874"/>
                  </a:lnTo>
                  <a:lnTo>
                    <a:pt x="6024" y="21901"/>
                  </a:lnTo>
                  <a:lnTo>
                    <a:pt x="5998" y="21874"/>
                  </a:lnTo>
                  <a:lnTo>
                    <a:pt x="5998" y="21795"/>
                  </a:lnTo>
                  <a:cubicBezTo>
                    <a:pt x="5998" y="21736"/>
                    <a:pt x="6024" y="21657"/>
                    <a:pt x="6051" y="21546"/>
                  </a:cubicBezTo>
                  <a:cubicBezTo>
                    <a:pt x="6103" y="21441"/>
                    <a:pt x="6136" y="21329"/>
                    <a:pt x="6215" y="21217"/>
                  </a:cubicBezTo>
                  <a:cubicBezTo>
                    <a:pt x="6268" y="21079"/>
                    <a:pt x="6327" y="20974"/>
                    <a:pt x="6379" y="20836"/>
                  </a:cubicBezTo>
                  <a:cubicBezTo>
                    <a:pt x="6406" y="20698"/>
                    <a:pt x="6432" y="20560"/>
                    <a:pt x="6432" y="20422"/>
                  </a:cubicBezTo>
                  <a:cubicBezTo>
                    <a:pt x="6465" y="20291"/>
                    <a:pt x="6491" y="20179"/>
                    <a:pt x="6491" y="20067"/>
                  </a:cubicBezTo>
                  <a:cubicBezTo>
                    <a:pt x="6517" y="19962"/>
                    <a:pt x="6544" y="19877"/>
                    <a:pt x="6544" y="19824"/>
                  </a:cubicBezTo>
                  <a:cubicBezTo>
                    <a:pt x="6544" y="19739"/>
                    <a:pt x="6570" y="19712"/>
                    <a:pt x="6570" y="19712"/>
                  </a:cubicBezTo>
                  <a:close/>
                  <a:moveTo>
                    <a:pt x="16867" y="14896"/>
                  </a:moveTo>
                  <a:cubicBezTo>
                    <a:pt x="16867" y="14896"/>
                    <a:pt x="17058" y="15579"/>
                    <a:pt x="17005" y="15796"/>
                  </a:cubicBezTo>
                  <a:cubicBezTo>
                    <a:pt x="16979" y="15986"/>
                    <a:pt x="16755" y="16479"/>
                    <a:pt x="16867" y="17136"/>
                  </a:cubicBezTo>
                  <a:cubicBezTo>
                    <a:pt x="16867" y="17136"/>
                    <a:pt x="16920" y="16867"/>
                    <a:pt x="16946" y="16644"/>
                  </a:cubicBezTo>
                  <a:cubicBezTo>
                    <a:pt x="16979" y="16400"/>
                    <a:pt x="17274" y="15908"/>
                    <a:pt x="17360" y="15329"/>
                  </a:cubicBezTo>
                  <a:lnTo>
                    <a:pt x="17360" y="15329"/>
                  </a:lnTo>
                  <a:cubicBezTo>
                    <a:pt x="17360" y="15330"/>
                    <a:pt x="17360" y="15960"/>
                    <a:pt x="17274" y="16289"/>
                  </a:cubicBezTo>
                  <a:cubicBezTo>
                    <a:pt x="17169" y="16591"/>
                    <a:pt x="17169" y="17248"/>
                    <a:pt x="17222" y="17853"/>
                  </a:cubicBezTo>
                  <a:cubicBezTo>
                    <a:pt x="17222" y="17853"/>
                    <a:pt x="17084" y="17386"/>
                    <a:pt x="17058" y="17084"/>
                  </a:cubicBezTo>
                  <a:cubicBezTo>
                    <a:pt x="17058" y="17036"/>
                    <a:pt x="17056" y="17015"/>
                    <a:pt x="17052" y="17015"/>
                  </a:cubicBezTo>
                  <a:cubicBezTo>
                    <a:pt x="17036" y="17015"/>
                    <a:pt x="16987" y="17594"/>
                    <a:pt x="17031" y="17826"/>
                  </a:cubicBezTo>
                  <a:cubicBezTo>
                    <a:pt x="17058" y="18122"/>
                    <a:pt x="17169" y="18812"/>
                    <a:pt x="17169" y="19055"/>
                  </a:cubicBezTo>
                  <a:cubicBezTo>
                    <a:pt x="17169" y="19305"/>
                    <a:pt x="17143" y="19522"/>
                    <a:pt x="17031" y="20067"/>
                  </a:cubicBezTo>
                  <a:cubicBezTo>
                    <a:pt x="17031" y="20067"/>
                    <a:pt x="16979" y="19850"/>
                    <a:pt x="17031" y="19495"/>
                  </a:cubicBezTo>
                  <a:lnTo>
                    <a:pt x="17031" y="19495"/>
                  </a:lnTo>
                  <a:cubicBezTo>
                    <a:pt x="17031" y="19496"/>
                    <a:pt x="16814" y="20153"/>
                    <a:pt x="17058" y="21027"/>
                  </a:cubicBezTo>
                  <a:cubicBezTo>
                    <a:pt x="17058" y="21027"/>
                    <a:pt x="17058" y="20836"/>
                    <a:pt x="17084" y="20507"/>
                  </a:cubicBezTo>
                  <a:cubicBezTo>
                    <a:pt x="17084" y="20507"/>
                    <a:pt x="17143" y="21138"/>
                    <a:pt x="17439" y="21572"/>
                  </a:cubicBezTo>
                  <a:cubicBezTo>
                    <a:pt x="17439" y="21597"/>
                    <a:pt x="16627" y="21915"/>
                    <a:pt x="15651" y="21915"/>
                  </a:cubicBezTo>
                  <a:cubicBezTo>
                    <a:pt x="15337" y="21915"/>
                    <a:pt x="15005" y="21882"/>
                    <a:pt x="14679" y="21795"/>
                  </a:cubicBezTo>
                  <a:cubicBezTo>
                    <a:pt x="14620" y="21795"/>
                    <a:pt x="16565" y="21769"/>
                    <a:pt x="16486" y="20862"/>
                  </a:cubicBezTo>
                  <a:lnTo>
                    <a:pt x="16486" y="20862"/>
                  </a:lnTo>
                  <a:cubicBezTo>
                    <a:pt x="16502" y="20870"/>
                    <a:pt x="16517" y="20873"/>
                    <a:pt x="16530" y="20873"/>
                  </a:cubicBezTo>
                  <a:cubicBezTo>
                    <a:pt x="16731" y="20873"/>
                    <a:pt x="16617" y="20069"/>
                    <a:pt x="16415" y="20069"/>
                  </a:cubicBezTo>
                  <a:cubicBezTo>
                    <a:pt x="16386" y="20069"/>
                    <a:pt x="16354" y="20087"/>
                    <a:pt x="16322" y="20126"/>
                  </a:cubicBezTo>
                  <a:cubicBezTo>
                    <a:pt x="16322" y="20126"/>
                    <a:pt x="16289" y="19903"/>
                    <a:pt x="16322" y="19469"/>
                  </a:cubicBezTo>
                  <a:cubicBezTo>
                    <a:pt x="16348" y="19003"/>
                    <a:pt x="16782" y="17991"/>
                    <a:pt x="16400" y="16972"/>
                  </a:cubicBezTo>
                  <a:lnTo>
                    <a:pt x="16400" y="16972"/>
                  </a:lnTo>
                  <a:cubicBezTo>
                    <a:pt x="16400" y="16972"/>
                    <a:pt x="16512" y="17603"/>
                    <a:pt x="16453" y="18122"/>
                  </a:cubicBezTo>
                  <a:cubicBezTo>
                    <a:pt x="16427" y="17629"/>
                    <a:pt x="16072" y="16644"/>
                    <a:pt x="16210" y="15743"/>
                  </a:cubicBezTo>
                  <a:lnTo>
                    <a:pt x="16210" y="15743"/>
                  </a:lnTo>
                  <a:cubicBezTo>
                    <a:pt x="16210" y="15744"/>
                    <a:pt x="16289" y="16427"/>
                    <a:pt x="16565" y="16946"/>
                  </a:cubicBezTo>
                  <a:cubicBezTo>
                    <a:pt x="16565" y="16946"/>
                    <a:pt x="16538" y="16289"/>
                    <a:pt x="16617" y="16098"/>
                  </a:cubicBezTo>
                  <a:cubicBezTo>
                    <a:pt x="16703" y="15881"/>
                    <a:pt x="16946" y="15579"/>
                    <a:pt x="16867" y="14896"/>
                  </a:cubicBezTo>
                  <a:close/>
                  <a:moveTo>
                    <a:pt x="9258" y="20179"/>
                  </a:moveTo>
                  <a:cubicBezTo>
                    <a:pt x="9258" y="20258"/>
                    <a:pt x="9284" y="20396"/>
                    <a:pt x="9284" y="20534"/>
                  </a:cubicBezTo>
                  <a:cubicBezTo>
                    <a:pt x="9284" y="20672"/>
                    <a:pt x="9310" y="20836"/>
                    <a:pt x="9336" y="21027"/>
                  </a:cubicBezTo>
                  <a:cubicBezTo>
                    <a:pt x="9336" y="21112"/>
                    <a:pt x="9363" y="21217"/>
                    <a:pt x="9389" y="21303"/>
                  </a:cubicBezTo>
                  <a:cubicBezTo>
                    <a:pt x="9422" y="21408"/>
                    <a:pt x="9422" y="21493"/>
                    <a:pt x="9448" y="21605"/>
                  </a:cubicBezTo>
                  <a:lnTo>
                    <a:pt x="9448" y="21631"/>
                  </a:lnTo>
                  <a:lnTo>
                    <a:pt x="9448" y="21684"/>
                  </a:lnTo>
                  <a:cubicBezTo>
                    <a:pt x="9448" y="21710"/>
                    <a:pt x="9422" y="21710"/>
                    <a:pt x="9422" y="21736"/>
                  </a:cubicBezTo>
                  <a:cubicBezTo>
                    <a:pt x="9389" y="21769"/>
                    <a:pt x="9363" y="21769"/>
                    <a:pt x="9363" y="21769"/>
                  </a:cubicBezTo>
                  <a:lnTo>
                    <a:pt x="9284" y="21769"/>
                  </a:lnTo>
                  <a:cubicBezTo>
                    <a:pt x="9258" y="21795"/>
                    <a:pt x="9225" y="21795"/>
                    <a:pt x="9198" y="21795"/>
                  </a:cubicBezTo>
                  <a:cubicBezTo>
                    <a:pt x="9120" y="21795"/>
                    <a:pt x="9008" y="21795"/>
                    <a:pt x="8929" y="21822"/>
                  </a:cubicBezTo>
                  <a:cubicBezTo>
                    <a:pt x="8732" y="21822"/>
                    <a:pt x="8568" y="21848"/>
                    <a:pt x="8436" y="21874"/>
                  </a:cubicBezTo>
                  <a:cubicBezTo>
                    <a:pt x="8298" y="21901"/>
                    <a:pt x="8160" y="21933"/>
                    <a:pt x="8075" y="21960"/>
                  </a:cubicBezTo>
                  <a:cubicBezTo>
                    <a:pt x="8160" y="21933"/>
                    <a:pt x="8272" y="21901"/>
                    <a:pt x="8436" y="21848"/>
                  </a:cubicBezTo>
                  <a:cubicBezTo>
                    <a:pt x="8568" y="21822"/>
                    <a:pt x="8732" y="21769"/>
                    <a:pt x="8929" y="21736"/>
                  </a:cubicBezTo>
                  <a:cubicBezTo>
                    <a:pt x="9008" y="21710"/>
                    <a:pt x="9093" y="21710"/>
                    <a:pt x="9198" y="21684"/>
                  </a:cubicBezTo>
                  <a:lnTo>
                    <a:pt x="9336" y="21684"/>
                  </a:lnTo>
                  <a:lnTo>
                    <a:pt x="9336" y="21657"/>
                  </a:lnTo>
                  <a:lnTo>
                    <a:pt x="9336" y="21631"/>
                  </a:lnTo>
                  <a:lnTo>
                    <a:pt x="9336" y="21605"/>
                  </a:lnTo>
                  <a:cubicBezTo>
                    <a:pt x="9336" y="21408"/>
                    <a:pt x="9284" y="21217"/>
                    <a:pt x="9258" y="21027"/>
                  </a:cubicBezTo>
                  <a:lnTo>
                    <a:pt x="9258" y="20534"/>
                  </a:lnTo>
                  <a:lnTo>
                    <a:pt x="9258" y="20179"/>
                  </a:lnTo>
                  <a:close/>
                  <a:moveTo>
                    <a:pt x="6958" y="18838"/>
                  </a:moveTo>
                  <a:lnTo>
                    <a:pt x="6958" y="18838"/>
                  </a:lnTo>
                  <a:cubicBezTo>
                    <a:pt x="6957" y="18839"/>
                    <a:pt x="6761" y="19469"/>
                    <a:pt x="7063" y="20291"/>
                  </a:cubicBezTo>
                  <a:cubicBezTo>
                    <a:pt x="7063" y="20291"/>
                    <a:pt x="7063" y="19929"/>
                    <a:pt x="7089" y="19686"/>
                  </a:cubicBezTo>
                  <a:cubicBezTo>
                    <a:pt x="7089" y="19686"/>
                    <a:pt x="7312" y="20317"/>
                    <a:pt x="7858" y="20672"/>
                  </a:cubicBezTo>
                  <a:cubicBezTo>
                    <a:pt x="7858" y="20672"/>
                    <a:pt x="7746" y="20534"/>
                    <a:pt x="7746" y="20179"/>
                  </a:cubicBezTo>
                  <a:lnTo>
                    <a:pt x="7746" y="20179"/>
                  </a:lnTo>
                  <a:cubicBezTo>
                    <a:pt x="7746" y="20179"/>
                    <a:pt x="7858" y="20672"/>
                    <a:pt x="8679" y="21165"/>
                  </a:cubicBezTo>
                  <a:cubicBezTo>
                    <a:pt x="8679" y="21165"/>
                    <a:pt x="8627" y="20948"/>
                    <a:pt x="8653" y="20534"/>
                  </a:cubicBezTo>
                  <a:cubicBezTo>
                    <a:pt x="8653" y="20533"/>
                    <a:pt x="8653" y="20533"/>
                    <a:pt x="8653" y="20533"/>
                  </a:cubicBezTo>
                  <a:cubicBezTo>
                    <a:pt x="8656" y="20533"/>
                    <a:pt x="8741" y="21197"/>
                    <a:pt x="9225" y="21493"/>
                  </a:cubicBezTo>
                  <a:cubicBezTo>
                    <a:pt x="9225" y="21493"/>
                    <a:pt x="8896" y="21572"/>
                    <a:pt x="7529" y="21848"/>
                  </a:cubicBezTo>
                  <a:cubicBezTo>
                    <a:pt x="7529" y="21848"/>
                    <a:pt x="7529" y="21684"/>
                    <a:pt x="7582" y="21329"/>
                  </a:cubicBezTo>
                  <a:lnTo>
                    <a:pt x="7582" y="21329"/>
                  </a:lnTo>
                  <a:cubicBezTo>
                    <a:pt x="7582" y="21329"/>
                    <a:pt x="7450" y="21605"/>
                    <a:pt x="7365" y="21795"/>
                  </a:cubicBezTo>
                  <a:lnTo>
                    <a:pt x="7365" y="21355"/>
                  </a:lnTo>
                  <a:cubicBezTo>
                    <a:pt x="7365" y="21355"/>
                    <a:pt x="7122" y="21736"/>
                    <a:pt x="7063" y="22039"/>
                  </a:cubicBezTo>
                  <a:cubicBezTo>
                    <a:pt x="7063" y="22039"/>
                    <a:pt x="6983" y="22058"/>
                    <a:pt x="6839" y="22058"/>
                  </a:cubicBezTo>
                  <a:cubicBezTo>
                    <a:pt x="6679" y="22058"/>
                    <a:pt x="6438" y="22034"/>
                    <a:pt x="6136" y="21933"/>
                  </a:cubicBezTo>
                  <a:cubicBezTo>
                    <a:pt x="6136" y="21933"/>
                    <a:pt x="6189" y="21684"/>
                    <a:pt x="6268" y="21546"/>
                  </a:cubicBezTo>
                  <a:cubicBezTo>
                    <a:pt x="6327" y="21381"/>
                    <a:pt x="6925" y="20751"/>
                    <a:pt x="6760" y="19850"/>
                  </a:cubicBezTo>
                  <a:lnTo>
                    <a:pt x="6760" y="19850"/>
                  </a:lnTo>
                  <a:cubicBezTo>
                    <a:pt x="6760" y="19851"/>
                    <a:pt x="6760" y="20291"/>
                    <a:pt x="6655" y="20534"/>
                  </a:cubicBezTo>
                  <a:cubicBezTo>
                    <a:pt x="6682" y="20231"/>
                    <a:pt x="6570" y="19686"/>
                    <a:pt x="6958" y="18838"/>
                  </a:cubicBezTo>
                  <a:close/>
                  <a:moveTo>
                    <a:pt x="9040" y="1"/>
                  </a:moveTo>
                  <a:cubicBezTo>
                    <a:pt x="7902" y="1"/>
                    <a:pt x="7418" y="656"/>
                    <a:pt x="7418" y="656"/>
                  </a:cubicBezTo>
                  <a:cubicBezTo>
                    <a:pt x="7884" y="382"/>
                    <a:pt x="8139" y="351"/>
                    <a:pt x="8231" y="351"/>
                  </a:cubicBezTo>
                  <a:cubicBezTo>
                    <a:pt x="8259" y="351"/>
                    <a:pt x="8272" y="353"/>
                    <a:pt x="8272" y="353"/>
                  </a:cubicBezTo>
                  <a:cubicBezTo>
                    <a:pt x="7174" y="741"/>
                    <a:pt x="7010" y="1037"/>
                    <a:pt x="7010" y="1037"/>
                  </a:cubicBezTo>
                  <a:cubicBezTo>
                    <a:pt x="6708" y="1234"/>
                    <a:pt x="6708" y="1503"/>
                    <a:pt x="6708" y="1503"/>
                  </a:cubicBezTo>
                  <a:cubicBezTo>
                    <a:pt x="6760" y="1365"/>
                    <a:pt x="6925" y="1339"/>
                    <a:pt x="6925" y="1339"/>
                  </a:cubicBezTo>
                  <a:lnTo>
                    <a:pt x="6925" y="1339"/>
                  </a:lnTo>
                  <a:cubicBezTo>
                    <a:pt x="6629" y="1806"/>
                    <a:pt x="6570" y="2187"/>
                    <a:pt x="6760" y="2325"/>
                  </a:cubicBezTo>
                  <a:cubicBezTo>
                    <a:pt x="6268" y="2713"/>
                    <a:pt x="5505" y="2903"/>
                    <a:pt x="5748" y="3639"/>
                  </a:cubicBezTo>
                  <a:cubicBezTo>
                    <a:pt x="5808" y="3370"/>
                    <a:pt x="5913" y="3337"/>
                    <a:pt x="5913" y="3337"/>
                  </a:cubicBezTo>
                  <a:lnTo>
                    <a:pt x="5913" y="3337"/>
                  </a:lnTo>
                  <a:cubicBezTo>
                    <a:pt x="5775" y="3777"/>
                    <a:pt x="5834" y="3941"/>
                    <a:pt x="5834" y="3941"/>
                  </a:cubicBezTo>
                  <a:cubicBezTo>
                    <a:pt x="5886" y="3725"/>
                    <a:pt x="5998" y="3665"/>
                    <a:pt x="5998" y="3665"/>
                  </a:cubicBezTo>
                  <a:cubicBezTo>
                    <a:pt x="6241" y="3941"/>
                    <a:pt x="6077" y="5039"/>
                    <a:pt x="6300" y="5558"/>
                  </a:cubicBezTo>
                  <a:cubicBezTo>
                    <a:pt x="6491" y="6051"/>
                    <a:pt x="6544" y="6130"/>
                    <a:pt x="6432" y="6327"/>
                  </a:cubicBezTo>
                  <a:cubicBezTo>
                    <a:pt x="6327" y="6491"/>
                    <a:pt x="6136" y="7884"/>
                    <a:pt x="6189" y="8134"/>
                  </a:cubicBezTo>
                  <a:cubicBezTo>
                    <a:pt x="6215" y="8377"/>
                    <a:pt x="6300" y="8568"/>
                    <a:pt x="6300" y="8568"/>
                  </a:cubicBezTo>
                  <a:lnTo>
                    <a:pt x="6327" y="8265"/>
                  </a:lnTo>
                  <a:lnTo>
                    <a:pt x="6596" y="8844"/>
                  </a:lnTo>
                  <a:cubicBezTo>
                    <a:pt x="5916" y="9705"/>
                    <a:pt x="5277" y="9975"/>
                    <a:pt x="4742" y="9975"/>
                  </a:cubicBezTo>
                  <a:cubicBezTo>
                    <a:pt x="3901" y="9975"/>
                    <a:pt x="3316" y="9309"/>
                    <a:pt x="3232" y="9225"/>
                  </a:cubicBezTo>
                  <a:cubicBezTo>
                    <a:pt x="3094" y="9060"/>
                    <a:pt x="2220" y="7772"/>
                    <a:pt x="2082" y="6655"/>
                  </a:cubicBezTo>
                  <a:cubicBezTo>
                    <a:pt x="1944" y="5505"/>
                    <a:pt x="2463" y="3803"/>
                    <a:pt x="3146" y="2982"/>
                  </a:cubicBezTo>
                  <a:cubicBezTo>
                    <a:pt x="3803" y="2134"/>
                    <a:pt x="4763" y="1589"/>
                    <a:pt x="5505" y="1365"/>
                  </a:cubicBezTo>
                  <a:cubicBezTo>
                    <a:pt x="6215" y="1122"/>
                    <a:pt x="6517" y="1070"/>
                    <a:pt x="6517" y="1070"/>
                  </a:cubicBezTo>
                  <a:cubicBezTo>
                    <a:pt x="6958" y="932"/>
                    <a:pt x="6820" y="603"/>
                    <a:pt x="6432" y="603"/>
                  </a:cubicBezTo>
                  <a:cubicBezTo>
                    <a:pt x="6231" y="556"/>
                    <a:pt x="6019" y="533"/>
                    <a:pt x="5801" y="533"/>
                  </a:cubicBezTo>
                  <a:cubicBezTo>
                    <a:pt x="3341" y="533"/>
                    <a:pt x="0" y="3435"/>
                    <a:pt x="906" y="7280"/>
                  </a:cubicBezTo>
                  <a:cubicBezTo>
                    <a:pt x="1542" y="9986"/>
                    <a:pt x="3201" y="11259"/>
                    <a:pt x="4830" y="11259"/>
                  </a:cubicBezTo>
                  <a:cubicBezTo>
                    <a:pt x="5657" y="11259"/>
                    <a:pt x="6475" y="10931"/>
                    <a:pt x="7148" y="10296"/>
                  </a:cubicBezTo>
                  <a:lnTo>
                    <a:pt x="7148" y="10296"/>
                  </a:lnTo>
                  <a:cubicBezTo>
                    <a:pt x="7148" y="10322"/>
                    <a:pt x="7122" y="10375"/>
                    <a:pt x="7122" y="10434"/>
                  </a:cubicBezTo>
                  <a:cubicBezTo>
                    <a:pt x="7089" y="10565"/>
                    <a:pt x="7063" y="10729"/>
                    <a:pt x="7063" y="10867"/>
                  </a:cubicBezTo>
                  <a:cubicBezTo>
                    <a:pt x="7063" y="11143"/>
                    <a:pt x="7063" y="11419"/>
                    <a:pt x="7036" y="11715"/>
                  </a:cubicBezTo>
                  <a:cubicBezTo>
                    <a:pt x="7122" y="11446"/>
                    <a:pt x="7122" y="11143"/>
                    <a:pt x="7148" y="10867"/>
                  </a:cubicBezTo>
                  <a:cubicBezTo>
                    <a:pt x="7174" y="10762"/>
                    <a:pt x="7201" y="10624"/>
                    <a:pt x="7227" y="10513"/>
                  </a:cubicBezTo>
                  <a:lnTo>
                    <a:pt x="7227" y="10513"/>
                  </a:lnTo>
                  <a:cubicBezTo>
                    <a:pt x="7148" y="11715"/>
                    <a:pt x="7312" y="12898"/>
                    <a:pt x="7312" y="12898"/>
                  </a:cubicBezTo>
                  <a:cubicBezTo>
                    <a:pt x="7312" y="12458"/>
                    <a:pt x="7365" y="11939"/>
                    <a:pt x="7365" y="11939"/>
                  </a:cubicBezTo>
                  <a:cubicBezTo>
                    <a:pt x="7641" y="13608"/>
                    <a:pt x="7477" y="14705"/>
                    <a:pt x="7529" y="15250"/>
                  </a:cubicBezTo>
                  <a:cubicBezTo>
                    <a:pt x="7556" y="14810"/>
                    <a:pt x="7641" y="14541"/>
                    <a:pt x="7641" y="14541"/>
                  </a:cubicBezTo>
                  <a:lnTo>
                    <a:pt x="7641" y="14541"/>
                  </a:lnTo>
                  <a:cubicBezTo>
                    <a:pt x="7746" y="15224"/>
                    <a:pt x="7615" y="15881"/>
                    <a:pt x="7365" y="16512"/>
                  </a:cubicBezTo>
                  <a:lnTo>
                    <a:pt x="6898" y="17301"/>
                  </a:lnTo>
                  <a:lnTo>
                    <a:pt x="7201" y="16893"/>
                  </a:lnTo>
                  <a:lnTo>
                    <a:pt x="7201" y="16893"/>
                  </a:lnTo>
                  <a:cubicBezTo>
                    <a:pt x="6872" y="17629"/>
                    <a:pt x="6491" y="18260"/>
                    <a:pt x="6379" y="18700"/>
                  </a:cubicBezTo>
                  <a:cubicBezTo>
                    <a:pt x="6596" y="18234"/>
                    <a:pt x="6820" y="18070"/>
                    <a:pt x="6820" y="18070"/>
                  </a:cubicBezTo>
                  <a:lnTo>
                    <a:pt x="6820" y="18070"/>
                  </a:lnTo>
                  <a:cubicBezTo>
                    <a:pt x="6189" y="19436"/>
                    <a:pt x="6103" y="20369"/>
                    <a:pt x="6103" y="20369"/>
                  </a:cubicBezTo>
                  <a:cubicBezTo>
                    <a:pt x="6189" y="19988"/>
                    <a:pt x="6379" y="19634"/>
                    <a:pt x="6379" y="19633"/>
                  </a:cubicBezTo>
                  <a:lnTo>
                    <a:pt x="6379" y="19633"/>
                  </a:lnTo>
                  <a:cubicBezTo>
                    <a:pt x="6379" y="19634"/>
                    <a:pt x="6300" y="20646"/>
                    <a:pt x="5998" y="21112"/>
                  </a:cubicBezTo>
                  <a:cubicBezTo>
                    <a:pt x="5722" y="21572"/>
                    <a:pt x="5696" y="22065"/>
                    <a:pt x="5696" y="22065"/>
                  </a:cubicBezTo>
                  <a:cubicBezTo>
                    <a:pt x="6046" y="22213"/>
                    <a:pt x="6703" y="22231"/>
                    <a:pt x="7009" y="22231"/>
                  </a:cubicBezTo>
                  <a:cubicBezTo>
                    <a:pt x="7111" y="22231"/>
                    <a:pt x="7174" y="22229"/>
                    <a:pt x="7174" y="22229"/>
                  </a:cubicBezTo>
                  <a:cubicBezTo>
                    <a:pt x="7253" y="22039"/>
                    <a:pt x="7365" y="22012"/>
                    <a:pt x="7365" y="22012"/>
                  </a:cubicBezTo>
                  <a:lnTo>
                    <a:pt x="7365" y="22150"/>
                  </a:lnTo>
                  <a:cubicBezTo>
                    <a:pt x="7519" y="22171"/>
                    <a:pt x="7670" y="22180"/>
                    <a:pt x="7816" y="22180"/>
                  </a:cubicBezTo>
                  <a:cubicBezTo>
                    <a:pt x="8849" y="22180"/>
                    <a:pt x="9665" y="21736"/>
                    <a:pt x="9665" y="21736"/>
                  </a:cubicBezTo>
                  <a:cubicBezTo>
                    <a:pt x="9474" y="21303"/>
                    <a:pt x="9474" y="21027"/>
                    <a:pt x="9474" y="21027"/>
                  </a:cubicBezTo>
                  <a:lnTo>
                    <a:pt x="9474" y="21027"/>
                  </a:lnTo>
                  <a:cubicBezTo>
                    <a:pt x="9718" y="21408"/>
                    <a:pt x="9829" y="21605"/>
                    <a:pt x="9829" y="21605"/>
                  </a:cubicBezTo>
                  <a:cubicBezTo>
                    <a:pt x="9718" y="21079"/>
                    <a:pt x="9474" y="20586"/>
                    <a:pt x="9527" y="20317"/>
                  </a:cubicBezTo>
                  <a:cubicBezTo>
                    <a:pt x="9567" y="20296"/>
                    <a:pt x="9608" y="20287"/>
                    <a:pt x="9650" y="20287"/>
                  </a:cubicBezTo>
                  <a:cubicBezTo>
                    <a:pt x="10061" y="20287"/>
                    <a:pt x="10559" y="21201"/>
                    <a:pt x="11801" y="21303"/>
                  </a:cubicBezTo>
                  <a:cubicBezTo>
                    <a:pt x="11472" y="21191"/>
                    <a:pt x="11281" y="21000"/>
                    <a:pt x="11281" y="21000"/>
                  </a:cubicBezTo>
                  <a:lnTo>
                    <a:pt x="11281" y="21000"/>
                  </a:lnTo>
                  <a:cubicBezTo>
                    <a:pt x="11820" y="21101"/>
                    <a:pt x="12280" y="21135"/>
                    <a:pt x="12652" y="21135"/>
                  </a:cubicBezTo>
                  <a:cubicBezTo>
                    <a:pt x="13398" y="21135"/>
                    <a:pt x="13798" y="21000"/>
                    <a:pt x="13798" y="21000"/>
                  </a:cubicBezTo>
                  <a:cubicBezTo>
                    <a:pt x="13253" y="20396"/>
                    <a:pt x="13443" y="20015"/>
                    <a:pt x="13443" y="20015"/>
                  </a:cubicBezTo>
                  <a:cubicBezTo>
                    <a:pt x="13636" y="19695"/>
                    <a:pt x="13645" y="19493"/>
                    <a:pt x="13551" y="19493"/>
                  </a:cubicBezTo>
                  <a:cubicBezTo>
                    <a:pt x="13523" y="19493"/>
                    <a:pt x="13487" y="19511"/>
                    <a:pt x="13443" y="19548"/>
                  </a:cubicBezTo>
                  <a:cubicBezTo>
                    <a:pt x="13307" y="19635"/>
                    <a:pt x="12984" y="19819"/>
                    <a:pt x="12523" y="19819"/>
                  </a:cubicBezTo>
                  <a:cubicBezTo>
                    <a:pt x="12254" y="19819"/>
                    <a:pt x="11938" y="19756"/>
                    <a:pt x="11584" y="19574"/>
                  </a:cubicBezTo>
                  <a:cubicBezTo>
                    <a:pt x="10651" y="19082"/>
                    <a:pt x="10539" y="18096"/>
                    <a:pt x="10539" y="18096"/>
                  </a:cubicBezTo>
                  <a:lnTo>
                    <a:pt x="10539" y="18096"/>
                  </a:lnTo>
                  <a:cubicBezTo>
                    <a:pt x="10651" y="18319"/>
                    <a:pt x="10762" y="18398"/>
                    <a:pt x="10762" y="18398"/>
                  </a:cubicBezTo>
                  <a:cubicBezTo>
                    <a:pt x="10513" y="17853"/>
                    <a:pt x="10539" y="17465"/>
                    <a:pt x="10572" y="17334"/>
                  </a:cubicBezTo>
                  <a:lnTo>
                    <a:pt x="10572" y="17334"/>
                  </a:lnTo>
                  <a:cubicBezTo>
                    <a:pt x="10598" y="17465"/>
                    <a:pt x="10651" y="17629"/>
                    <a:pt x="10703" y="17767"/>
                  </a:cubicBezTo>
                  <a:cubicBezTo>
                    <a:pt x="10677" y="17603"/>
                    <a:pt x="10651" y="17412"/>
                    <a:pt x="10651" y="17248"/>
                  </a:cubicBezTo>
                  <a:lnTo>
                    <a:pt x="10651" y="17169"/>
                  </a:lnTo>
                  <a:cubicBezTo>
                    <a:pt x="10677" y="17110"/>
                    <a:pt x="10703" y="17058"/>
                    <a:pt x="10736" y="17031"/>
                  </a:cubicBezTo>
                  <a:cubicBezTo>
                    <a:pt x="10762" y="17301"/>
                    <a:pt x="10815" y="17577"/>
                    <a:pt x="10867" y="17853"/>
                  </a:cubicBezTo>
                  <a:cubicBezTo>
                    <a:pt x="10815" y="17465"/>
                    <a:pt x="10815" y="17110"/>
                    <a:pt x="10867" y="16755"/>
                  </a:cubicBezTo>
                  <a:cubicBezTo>
                    <a:pt x="10953" y="17005"/>
                    <a:pt x="10953" y="17222"/>
                    <a:pt x="10953" y="17222"/>
                  </a:cubicBezTo>
                  <a:lnTo>
                    <a:pt x="10953" y="17005"/>
                  </a:lnTo>
                  <a:lnTo>
                    <a:pt x="11005" y="17222"/>
                  </a:lnTo>
                  <a:lnTo>
                    <a:pt x="11005" y="16512"/>
                  </a:lnTo>
                  <a:cubicBezTo>
                    <a:pt x="11032" y="16512"/>
                    <a:pt x="11032" y="16479"/>
                    <a:pt x="11065" y="16479"/>
                  </a:cubicBezTo>
                  <a:lnTo>
                    <a:pt x="11091" y="16591"/>
                  </a:lnTo>
                  <a:lnTo>
                    <a:pt x="11170" y="17222"/>
                  </a:lnTo>
                  <a:lnTo>
                    <a:pt x="11170" y="16591"/>
                  </a:lnTo>
                  <a:lnTo>
                    <a:pt x="11170" y="16427"/>
                  </a:lnTo>
                  <a:cubicBezTo>
                    <a:pt x="11196" y="16427"/>
                    <a:pt x="11229" y="16400"/>
                    <a:pt x="11255" y="16400"/>
                  </a:cubicBezTo>
                  <a:cubicBezTo>
                    <a:pt x="11281" y="16479"/>
                    <a:pt x="11308" y="16565"/>
                    <a:pt x="11308" y="16676"/>
                  </a:cubicBezTo>
                  <a:cubicBezTo>
                    <a:pt x="11360" y="16893"/>
                    <a:pt x="11360" y="17136"/>
                    <a:pt x="11393" y="17386"/>
                  </a:cubicBezTo>
                  <a:cubicBezTo>
                    <a:pt x="11419" y="17136"/>
                    <a:pt x="11419" y="16920"/>
                    <a:pt x="11419" y="16676"/>
                  </a:cubicBezTo>
                  <a:lnTo>
                    <a:pt x="11446" y="16972"/>
                  </a:lnTo>
                  <a:lnTo>
                    <a:pt x="11498" y="16289"/>
                  </a:lnTo>
                  <a:lnTo>
                    <a:pt x="11584" y="17196"/>
                  </a:lnTo>
                  <a:lnTo>
                    <a:pt x="11636" y="16236"/>
                  </a:lnTo>
                  <a:cubicBezTo>
                    <a:pt x="11636" y="16210"/>
                    <a:pt x="11663" y="16210"/>
                    <a:pt x="11663" y="16210"/>
                  </a:cubicBezTo>
                  <a:lnTo>
                    <a:pt x="11689" y="16538"/>
                  </a:lnTo>
                  <a:lnTo>
                    <a:pt x="11748" y="17248"/>
                  </a:lnTo>
                  <a:lnTo>
                    <a:pt x="11774" y="16538"/>
                  </a:lnTo>
                  <a:lnTo>
                    <a:pt x="11774" y="16479"/>
                  </a:lnTo>
                  <a:cubicBezTo>
                    <a:pt x="11801" y="16538"/>
                    <a:pt x="11801" y="16591"/>
                    <a:pt x="11801" y="16644"/>
                  </a:cubicBezTo>
                  <a:cubicBezTo>
                    <a:pt x="11827" y="16512"/>
                    <a:pt x="11853" y="16348"/>
                    <a:pt x="11886" y="16184"/>
                  </a:cubicBezTo>
                  <a:cubicBezTo>
                    <a:pt x="11886" y="16479"/>
                    <a:pt x="11939" y="16755"/>
                    <a:pt x="11965" y="17031"/>
                  </a:cubicBezTo>
                  <a:cubicBezTo>
                    <a:pt x="11965" y="16729"/>
                    <a:pt x="11991" y="16453"/>
                    <a:pt x="12017" y="16151"/>
                  </a:cubicBezTo>
                  <a:lnTo>
                    <a:pt x="12017" y="16236"/>
                  </a:lnTo>
                  <a:lnTo>
                    <a:pt x="12050" y="16617"/>
                  </a:lnTo>
                  <a:lnTo>
                    <a:pt x="12103" y="16262"/>
                  </a:lnTo>
                  <a:cubicBezTo>
                    <a:pt x="12129" y="16538"/>
                    <a:pt x="12182" y="16841"/>
                    <a:pt x="12241" y="17110"/>
                  </a:cubicBezTo>
                  <a:cubicBezTo>
                    <a:pt x="12215" y="16782"/>
                    <a:pt x="12215" y="16453"/>
                    <a:pt x="12241" y="16151"/>
                  </a:cubicBezTo>
                  <a:lnTo>
                    <a:pt x="12293" y="16151"/>
                  </a:lnTo>
                  <a:cubicBezTo>
                    <a:pt x="12346" y="16565"/>
                    <a:pt x="12379" y="16946"/>
                    <a:pt x="12379" y="17360"/>
                  </a:cubicBezTo>
                  <a:cubicBezTo>
                    <a:pt x="12405" y="17031"/>
                    <a:pt x="12431" y="16676"/>
                    <a:pt x="12458" y="16348"/>
                  </a:cubicBezTo>
                  <a:lnTo>
                    <a:pt x="12458" y="16374"/>
                  </a:lnTo>
                  <a:lnTo>
                    <a:pt x="12510" y="16946"/>
                  </a:lnTo>
                  <a:lnTo>
                    <a:pt x="12648" y="18043"/>
                  </a:lnTo>
                  <a:lnTo>
                    <a:pt x="12622" y="16920"/>
                  </a:lnTo>
                  <a:lnTo>
                    <a:pt x="12596" y="16374"/>
                  </a:lnTo>
                  <a:lnTo>
                    <a:pt x="12596" y="16210"/>
                  </a:lnTo>
                  <a:cubicBezTo>
                    <a:pt x="12707" y="16479"/>
                    <a:pt x="12760" y="16755"/>
                    <a:pt x="12760" y="17031"/>
                  </a:cubicBezTo>
                  <a:cubicBezTo>
                    <a:pt x="12786" y="16841"/>
                    <a:pt x="12786" y="16617"/>
                    <a:pt x="12786" y="16427"/>
                  </a:cubicBezTo>
                  <a:cubicBezTo>
                    <a:pt x="12786" y="16479"/>
                    <a:pt x="12786" y="16512"/>
                    <a:pt x="12813" y="16565"/>
                  </a:cubicBezTo>
                  <a:cubicBezTo>
                    <a:pt x="12872" y="16808"/>
                    <a:pt x="12898" y="17058"/>
                    <a:pt x="12924" y="17334"/>
                  </a:cubicBezTo>
                  <a:cubicBezTo>
                    <a:pt x="12951" y="17084"/>
                    <a:pt x="12924" y="16841"/>
                    <a:pt x="12898" y="16591"/>
                  </a:cubicBezTo>
                  <a:lnTo>
                    <a:pt x="12898" y="16591"/>
                  </a:lnTo>
                  <a:cubicBezTo>
                    <a:pt x="12951" y="16808"/>
                    <a:pt x="12977" y="17031"/>
                    <a:pt x="12977" y="17274"/>
                  </a:cubicBezTo>
                  <a:cubicBezTo>
                    <a:pt x="13036" y="17741"/>
                    <a:pt x="13003" y="18234"/>
                    <a:pt x="12924" y="18700"/>
                  </a:cubicBezTo>
                  <a:cubicBezTo>
                    <a:pt x="13036" y="18234"/>
                    <a:pt x="13089" y="17741"/>
                    <a:pt x="13089" y="17248"/>
                  </a:cubicBezTo>
                  <a:cubicBezTo>
                    <a:pt x="13089" y="17005"/>
                    <a:pt x="13062" y="16782"/>
                    <a:pt x="13036" y="16538"/>
                  </a:cubicBezTo>
                  <a:cubicBezTo>
                    <a:pt x="13036" y="16453"/>
                    <a:pt x="13003" y="16374"/>
                    <a:pt x="13003" y="16289"/>
                  </a:cubicBezTo>
                  <a:lnTo>
                    <a:pt x="13036" y="16289"/>
                  </a:lnTo>
                  <a:cubicBezTo>
                    <a:pt x="13062" y="16400"/>
                    <a:pt x="13089" y="16479"/>
                    <a:pt x="13115" y="16591"/>
                  </a:cubicBezTo>
                  <a:cubicBezTo>
                    <a:pt x="13167" y="16841"/>
                    <a:pt x="13200" y="17084"/>
                    <a:pt x="13227" y="17334"/>
                  </a:cubicBezTo>
                  <a:cubicBezTo>
                    <a:pt x="13227" y="17084"/>
                    <a:pt x="13227" y="16841"/>
                    <a:pt x="13200" y="16591"/>
                  </a:cubicBezTo>
                  <a:lnTo>
                    <a:pt x="13200" y="16512"/>
                  </a:lnTo>
                  <a:cubicBezTo>
                    <a:pt x="13253" y="16676"/>
                    <a:pt x="13279" y="16841"/>
                    <a:pt x="13305" y="17005"/>
                  </a:cubicBezTo>
                  <a:cubicBezTo>
                    <a:pt x="13332" y="16867"/>
                    <a:pt x="13332" y="16703"/>
                    <a:pt x="13332" y="16538"/>
                  </a:cubicBezTo>
                  <a:cubicBezTo>
                    <a:pt x="13417" y="16841"/>
                    <a:pt x="13496" y="17136"/>
                    <a:pt x="13496" y="17439"/>
                  </a:cubicBezTo>
                  <a:cubicBezTo>
                    <a:pt x="13529" y="17136"/>
                    <a:pt x="13496" y="16841"/>
                    <a:pt x="13443" y="16538"/>
                  </a:cubicBezTo>
                  <a:cubicBezTo>
                    <a:pt x="13470" y="16538"/>
                    <a:pt x="13470" y="16565"/>
                    <a:pt x="13470" y="16565"/>
                  </a:cubicBezTo>
                  <a:lnTo>
                    <a:pt x="13496" y="16591"/>
                  </a:lnTo>
                  <a:cubicBezTo>
                    <a:pt x="13555" y="16703"/>
                    <a:pt x="13608" y="16841"/>
                    <a:pt x="13634" y="16972"/>
                  </a:cubicBezTo>
                  <a:cubicBezTo>
                    <a:pt x="13746" y="17301"/>
                    <a:pt x="13825" y="17629"/>
                    <a:pt x="13798" y="17991"/>
                  </a:cubicBezTo>
                  <a:cubicBezTo>
                    <a:pt x="13857" y="17629"/>
                    <a:pt x="13825" y="17274"/>
                    <a:pt x="13746" y="16946"/>
                  </a:cubicBezTo>
                  <a:cubicBezTo>
                    <a:pt x="13719" y="16893"/>
                    <a:pt x="13719" y="16867"/>
                    <a:pt x="13719" y="16808"/>
                  </a:cubicBezTo>
                  <a:lnTo>
                    <a:pt x="13719" y="16808"/>
                  </a:lnTo>
                  <a:lnTo>
                    <a:pt x="13798" y="16920"/>
                  </a:lnTo>
                  <a:cubicBezTo>
                    <a:pt x="13936" y="17386"/>
                    <a:pt x="14048" y="17905"/>
                    <a:pt x="14048" y="18424"/>
                  </a:cubicBezTo>
                  <a:cubicBezTo>
                    <a:pt x="14074" y="17991"/>
                    <a:pt x="14048" y="17550"/>
                    <a:pt x="13963" y="17136"/>
                  </a:cubicBezTo>
                  <a:lnTo>
                    <a:pt x="13963" y="17136"/>
                  </a:lnTo>
                  <a:lnTo>
                    <a:pt x="14186" y="17465"/>
                  </a:lnTo>
                  <a:lnTo>
                    <a:pt x="14317" y="19082"/>
                  </a:lnTo>
                  <a:cubicBezTo>
                    <a:pt x="14376" y="18589"/>
                    <a:pt x="14350" y="18319"/>
                    <a:pt x="14350" y="18319"/>
                  </a:cubicBezTo>
                  <a:lnTo>
                    <a:pt x="14350" y="18319"/>
                  </a:lnTo>
                  <a:cubicBezTo>
                    <a:pt x="14731" y="19272"/>
                    <a:pt x="14377" y="20343"/>
                    <a:pt x="14377" y="20343"/>
                  </a:cubicBezTo>
                  <a:cubicBezTo>
                    <a:pt x="14610" y="19978"/>
                    <a:pt x="14595" y="19684"/>
                    <a:pt x="14617" y="19684"/>
                  </a:cubicBezTo>
                  <a:cubicBezTo>
                    <a:pt x="14618" y="19684"/>
                    <a:pt x="14619" y="19685"/>
                    <a:pt x="14620" y="19686"/>
                  </a:cubicBezTo>
                  <a:cubicBezTo>
                    <a:pt x="14646" y="19712"/>
                    <a:pt x="14515" y="21165"/>
                    <a:pt x="14265" y="21493"/>
                  </a:cubicBezTo>
                  <a:cubicBezTo>
                    <a:pt x="14048" y="21795"/>
                    <a:pt x="14101" y="21874"/>
                    <a:pt x="14101" y="21874"/>
                  </a:cubicBezTo>
                  <a:cubicBezTo>
                    <a:pt x="14453" y="22055"/>
                    <a:pt x="14938" y="22115"/>
                    <a:pt x="15419" y="22115"/>
                  </a:cubicBezTo>
                  <a:cubicBezTo>
                    <a:pt x="16248" y="22115"/>
                    <a:pt x="17065" y="21938"/>
                    <a:pt x="17169" y="21901"/>
                  </a:cubicBezTo>
                  <a:cubicBezTo>
                    <a:pt x="17334" y="21848"/>
                    <a:pt x="17800" y="21769"/>
                    <a:pt x="17800" y="21769"/>
                  </a:cubicBezTo>
                  <a:cubicBezTo>
                    <a:pt x="17334" y="20862"/>
                    <a:pt x="17498" y="20094"/>
                    <a:pt x="17498" y="20093"/>
                  </a:cubicBezTo>
                  <a:lnTo>
                    <a:pt x="17498" y="20093"/>
                  </a:lnTo>
                  <a:cubicBezTo>
                    <a:pt x="17603" y="20481"/>
                    <a:pt x="17741" y="20698"/>
                    <a:pt x="17741" y="20698"/>
                  </a:cubicBezTo>
                  <a:cubicBezTo>
                    <a:pt x="17508" y="19778"/>
                    <a:pt x="17639" y="18995"/>
                    <a:pt x="17784" y="18995"/>
                  </a:cubicBezTo>
                  <a:cubicBezTo>
                    <a:pt x="17807" y="18995"/>
                    <a:pt x="17830" y="19014"/>
                    <a:pt x="17853" y="19055"/>
                  </a:cubicBezTo>
                  <a:cubicBezTo>
                    <a:pt x="17983" y="19341"/>
                    <a:pt x="18014" y="19550"/>
                    <a:pt x="18017" y="19550"/>
                  </a:cubicBezTo>
                  <a:cubicBezTo>
                    <a:pt x="18017" y="19550"/>
                    <a:pt x="18017" y="19550"/>
                    <a:pt x="18017" y="19548"/>
                  </a:cubicBezTo>
                  <a:cubicBezTo>
                    <a:pt x="18003" y="18841"/>
                    <a:pt x="18095" y="18621"/>
                    <a:pt x="18195" y="18621"/>
                  </a:cubicBezTo>
                  <a:cubicBezTo>
                    <a:pt x="18276" y="18621"/>
                    <a:pt x="18363" y="18769"/>
                    <a:pt x="18398" y="18917"/>
                  </a:cubicBezTo>
                  <a:cubicBezTo>
                    <a:pt x="18398" y="18358"/>
                    <a:pt x="18768" y="17852"/>
                    <a:pt x="19021" y="17852"/>
                  </a:cubicBezTo>
                  <a:cubicBezTo>
                    <a:pt x="19077" y="17852"/>
                    <a:pt x="19128" y="17877"/>
                    <a:pt x="19167" y="17932"/>
                  </a:cubicBezTo>
                  <a:cubicBezTo>
                    <a:pt x="19384" y="18260"/>
                    <a:pt x="19469" y="18779"/>
                    <a:pt x="19469" y="18779"/>
                  </a:cubicBezTo>
                  <a:cubicBezTo>
                    <a:pt x="19481" y="18195"/>
                    <a:pt x="19568" y="18033"/>
                    <a:pt x="19661" y="18033"/>
                  </a:cubicBezTo>
                  <a:cubicBezTo>
                    <a:pt x="19777" y="18033"/>
                    <a:pt x="19903" y="18286"/>
                    <a:pt x="19903" y="18286"/>
                  </a:cubicBezTo>
                  <a:cubicBezTo>
                    <a:pt x="19903" y="18286"/>
                    <a:pt x="19943" y="17838"/>
                    <a:pt x="20065" y="17838"/>
                  </a:cubicBezTo>
                  <a:cubicBezTo>
                    <a:pt x="20090" y="17838"/>
                    <a:pt x="20120" y="17857"/>
                    <a:pt x="20153" y="17905"/>
                  </a:cubicBezTo>
                  <a:cubicBezTo>
                    <a:pt x="20281" y="18101"/>
                    <a:pt x="20627" y="18695"/>
                    <a:pt x="20680" y="18695"/>
                  </a:cubicBezTo>
                  <a:cubicBezTo>
                    <a:pt x="20695" y="18695"/>
                    <a:pt x="20687" y="18649"/>
                    <a:pt x="20645" y="18536"/>
                  </a:cubicBezTo>
                  <a:cubicBezTo>
                    <a:pt x="20483" y="18092"/>
                    <a:pt x="20560" y="17706"/>
                    <a:pt x="20635" y="17706"/>
                  </a:cubicBezTo>
                  <a:cubicBezTo>
                    <a:pt x="20648" y="17706"/>
                    <a:pt x="20660" y="17717"/>
                    <a:pt x="20672" y="17741"/>
                  </a:cubicBezTo>
                  <a:cubicBezTo>
                    <a:pt x="20783" y="17905"/>
                    <a:pt x="21217" y="18917"/>
                    <a:pt x="21276" y="19272"/>
                  </a:cubicBezTo>
                  <a:cubicBezTo>
                    <a:pt x="21303" y="19660"/>
                    <a:pt x="21276" y="19903"/>
                    <a:pt x="21276" y="19903"/>
                  </a:cubicBezTo>
                  <a:cubicBezTo>
                    <a:pt x="21381" y="19660"/>
                    <a:pt x="21381" y="19469"/>
                    <a:pt x="21381" y="19469"/>
                  </a:cubicBezTo>
                  <a:cubicBezTo>
                    <a:pt x="21605" y="20317"/>
                    <a:pt x="21579" y="20915"/>
                    <a:pt x="21579" y="20915"/>
                  </a:cubicBezTo>
                  <a:cubicBezTo>
                    <a:pt x="21467" y="21191"/>
                    <a:pt x="21381" y="21493"/>
                    <a:pt x="21381" y="21493"/>
                  </a:cubicBezTo>
                  <a:cubicBezTo>
                    <a:pt x="21655" y="21657"/>
                    <a:pt x="22057" y="21712"/>
                    <a:pt x="22471" y="21712"/>
                  </a:cubicBezTo>
                  <a:cubicBezTo>
                    <a:pt x="23298" y="21712"/>
                    <a:pt x="24174" y="21493"/>
                    <a:pt x="24174" y="21493"/>
                  </a:cubicBezTo>
                  <a:cubicBezTo>
                    <a:pt x="23957" y="21027"/>
                    <a:pt x="23714" y="19798"/>
                    <a:pt x="23655" y="19548"/>
                  </a:cubicBezTo>
                  <a:cubicBezTo>
                    <a:pt x="23655" y="19384"/>
                    <a:pt x="23550" y="19029"/>
                    <a:pt x="23465" y="18674"/>
                  </a:cubicBezTo>
                  <a:lnTo>
                    <a:pt x="23465" y="18674"/>
                  </a:lnTo>
                  <a:cubicBezTo>
                    <a:pt x="23629" y="19003"/>
                    <a:pt x="23767" y="19357"/>
                    <a:pt x="23905" y="19712"/>
                  </a:cubicBezTo>
                  <a:cubicBezTo>
                    <a:pt x="23740" y="19141"/>
                    <a:pt x="23576" y="18562"/>
                    <a:pt x="23327" y="18017"/>
                  </a:cubicBezTo>
                  <a:lnTo>
                    <a:pt x="23327" y="17958"/>
                  </a:lnTo>
                  <a:cubicBezTo>
                    <a:pt x="23300" y="17794"/>
                    <a:pt x="23300" y="17550"/>
                    <a:pt x="23274" y="17274"/>
                  </a:cubicBezTo>
                  <a:lnTo>
                    <a:pt x="23274" y="17274"/>
                  </a:lnTo>
                  <a:cubicBezTo>
                    <a:pt x="23386" y="17524"/>
                    <a:pt x="23465" y="17767"/>
                    <a:pt x="23517" y="18043"/>
                  </a:cubicBezTo>
                  <a:cubicBezTo>
                    <a:pt x="23465" y="17629"/>
                    <a:pt x="23386" y="17248"/>
                    <a:pt x="23274" y="16867"/>
                  </a:cubicBezTo>
                  <a:cubicBezTo>
                    <a:pt x="23248" y="16591"/>
                    <a:pt x="23248" y="16315"/>
                    <a:pt x="23248" y="16124"/>
                  </a:cubicBezTo>
                  <a:lnTo>
                    <a:pt x="23248" y="15960"/>
                  </a:lnTo>
                  <a:cubicBezTo>
                    <a:pt x="23386" y="16262"/>
                    <a:pt x="23465" y="16565"/>
                    <a:pt x="23517" y="16893"/>
                  </a:cubicBezTo>
                  <a:cubicBezTo>
                    <a:pt x="23491" y="16400"/>
                    <a:pt x="23412" y="15934"/>
                    <a:pt x="23248" y="15494"/>
                  </a:cubicBezTo>
                  <a:cubicBezTo>
                    <a:pt x="23221" y="15165"/>
                    <a:pt x="23189" y="14784"/>
                    <a:pt x="23162" y="14403"/>
                  </a:cubicBezTo>
                  <a:lnTo>
                    <a:pt x="23162" y="14403"/>
                  </a:lnTo>
                  <a:cubicBezTo>
                    <a:pt x="23248" y="14784"/>
                    <a:pt x="23327" y="15198"/>
                    <a:pt x="23386" y="15579"/>
                  </a:cubicBezTo>
                  <a:cubicBezTo>
                    <a:pt x="23353" y="14922"/>
                    <a:pt x="23248" y="14265"/>
                    <a:pt x="23057" y="13608"/>
                  </a:cubicBezTo>
                  <a:cubicBezTo>
                    <a:pt x="23057" y="13522"/>
                    <a:pt x="23024" y="13417"/>
                    <a:pt x="23024" y="13358"/>
                  </a:cubicBezTo>
                  <a:cubicBezTo>
                    <a:pt x="22893" y="12786"/>
                    <a:pt x="22781" y="11334"/>
                    <a:pt x="22591" y="10894"/>
                  </a:cubicBezTo>
                  <a:cubicBezTo>
                    <a:pt x="22367" y="10460"/>
                    <a:pt x="22150" y="10237"/>
                    <a:pt x="22039" y="10046"/>
                  </a:cubicBezTo>
                  <a:cubicBezTo>
                    <a:pt x="21960" y="9855"/>
                    <a:pt x="21441" y="8489"/>
                    <a:pt x="21027" y="8186"/>
                  </a:cubicBezTo>
                  <a:cubicBezTo>
                    <a:pt x="20619" y="7910"/>
                    <a:pt x="19962" y="7720"/>
                    <a:pt x="19686" y="7444"/>
                  </a:cubicBezTo>
                  <a:cubicBezTo>
                    <a:pt x="19574" y="7365"/>
                    <a:pt x="19469" y="7227"/>
                    <a:pt x="19331" y="7089"/>
                  </a:cubicBezTo>
                  <a:lnTo>
                    <a:pt x="19331" y="7089"/>
                  </a:lnTo>
                  <a:lnTo>
                    <a:pt x="19384" y="7115"/>
                  </a:lnTo>
                  <a:cubicBezTo>
                    <a:pt x="19633" y="7227"/>
                    <a:pt x="19903" y="7339"/>
                    <a:pt x="20179" y="7418"/>
                  </a:cubicBezTo>
                  <a:cubicBezTo>
                    <a:pt x="19903" y="7312"/>
                    <a:pt x="19660" y="7174"/>
                    <a:pt x="19443" y="7036"/>
                  </a:cubicBezTo>
                  <a:lnTo>
                    <a:pt x="19029" y="6820"/>
                  </a:lnTo>
                  <a:cubicBezTo>
                    <a:pt x="18891" y="6682"/>
                    <a:pt x="18753" y="6544"/>
                    <a:pt x="18648" y="6491"/>
                  </a:cubicBezTo>
                  <a:cubicBezTo>
                    <a:pt x="18536" y="6406"/>
                    <a:pt x="18398" y="6294"/>
                    <a:pt x="18260" y="6189"/>
                  </a:cubicBezTo>
                  <a:lnTo>
                    <a:pt x="18260" y="6189"/>
                  </a:lnTo>
                  <a:cubicBezTo>
                    <a:pt x="18589" y="6327"/>
                    <a:pt x="18891" y="6458"/>
                    <a:pt x="19219" y="6655"/>
                  </a:cubicBezTo>
                  <a:cubicBezTo>
                    <a:pt x="18838" y="6379"/>
                    <a:pt x="18398" y="6162"/>
                    <a:pt x="17991" y="5965"/>
                  </a:cubicBezTo>
                  <a:cubicBezTo>
                    <a:pt x="17853" y="5886"/>
                    <a:pt x="17741" y="5801"/>
                    <a:pt x="17662" y="5775"/>
                  </a:cubicBezTo>
                  <a:cubicBezTo>
                    <a:pt x="17472" y="5748"/>
                    <a:pt x="17031" y="5532"/>
                    <a:pt x="16703" y="5367"/>
                  </a:cubicBezTo>
                  <a:lnTo>
                    <a:pt x="16703" y="5367"/>
                  </a:lnTo>
                  <a:cubicBezTo>
                    <a:pt x="16867" y="5420"/>
                    <a:pt x="17058" y="5446"/>
                    <a:pt x="17222" y="5472"/>
                  </a:cubicBezTo>
                  <a:cubicBezTo>
                    <a:pt x="17334" y="5472"/>
                    <a:pt x="17472" y="5505"/>
                    <a:pt x="17577" y="5532"/>
                  </a:cubicBezTo>
                  <a:cubicBezTo>
                    <a:pt x="17688" y="5558"/>
                    <a:pt x="17800" y="5584"/>
                    <a:pt x="17879" y="5670"/>
                  </a:cubicBezTo>
                  <a:cubicBezTo>
                    <a:pt x="17800" y="5584"/>
                    <a:pt x="17688" y="5532"/>
                    <a:pt x="17577" y="5505"/>
                  </a:cubicBezTo>
                  <a:cubicBezTo>
                    <a:pt x="17472" y="5472"/>
                    <a:pt x="17360" y="5446"/>
                    <a:pt x="17222" y="5420"/>
                  </a:cubicBezTo>
                  <a:cubicBezTo>
                    <a:pt x="17005" y="5367"/>
                    <a:pt x="16782" y="5308"/>
                    <a:pt x="16565" y="5229"/>
                  </a:cubicBezTo>
                  <a:cubicBezTo>
                    <a:pt x="16124" y="5091"/>
                    <a:pt x="15717" y="4927"/>
                    <a:pt x="15336" y="4710"/>
                  </a:cubicBezTo>
                  <a:cubicBezTo>
                    <a:pt x="15139" y="4546"/>
                    <a:pt x="14948" y="4270"/>
                    <a:pt x="14948" y="4270"/>
                  </a:cubicBezTo>
                  <a:lnTo>
                    <a:pt x="14948" y="4270"/>
                  </a:lnTo>
                  <a:cubicBezTo>
                    <a:pt x="15040" y="4316"/>
                    <a:pt x="15129" y="4331"/>
                    <a:pt x="15205" y="4331"/>
                  </a:cubicBezTo>
                  <a:cubicBezTo>
                    <a:pt x="15359" y="4331"/>
                    <a:pt x="15467" y="4270"/>
                    <a:pt x="15467" y="4270"/>
                  </a:cubicBezTo>
                  <a:cubicBezTo>
                    <a:pt x="14377" y="3968"/>
                    <a:pt x="14317" y="3422"/>
                    <a:pt x="14074" y="3284"/>
                  </a:cubicBezTo>
                  <a:cubicBezTo>
                    <a:pt x="13857" y="3120"/>
                    <a:pt x="13529" y="3094"/>
                    <a:pt x="13529" y="3094"/>
                  </a:cubicBezTo>
                  <a:cubicBezTo>
                    <a:pt x="13529" y="3094"/>
                    <a:pt x="13089" y="2161"/>
                    <a:pt x="12050" y="1563"/>
                  </a:cubicBezTo>
                  <a:cubicBezTo>
                    <a:pt x="11584" y="984"/>
                    <a:pt x="11472" y="794"/>
                    <a:pt x="11472" y="794"/>
                  </a:cubicBezTo>
                  <a:lnTo>
                    <a:pt x="11472" y="794"/>
                  </a:lnTo>
                  <a:cubicBezTo>
                    <a:pt x="11663" y="873"/>
                    <a:pt x="11827" y="984"/>
                    <a:pt x="11827" y="984"/>
                  </a:cubicBezTo>
                  <a:cubicBezTo>
                    <a:pt x="11308" y="275"/>
                    <a:pt x="9777" y="84"/>
                    <a:pt x="9777" y="84"/>
                  </a:cubicBezTo>
                  <a:cubicBezTo>
                    <a:pt x="9506" y="25"/>
                    <a:pt x="9261" y="1"/>
                    <a:pt x="90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41"/>
            <p:cNvSpPr/>
            <p:nvPr/>
          </p:nvSpPr>
          <p:spPr>
            <a:xfrm>
              <a:off x="6608383" y="1729879"/>
              <a:ext cx="31111" cy="34471"/>
            </a:xfrm>
            <a:custGeom>
              <a:rect b="b" l="l" r="r" t="t"/>
              <a:pathLst>
                <a:path extrusionOk="0" h="277" w="250">
                  <a:moveTo>
                    <a:pt x="138" y="1"/>
                  </a:moveTo>
                  <a:cubicBezTo>
                    <a:pt x="59" y="1"/>
                    <a:pt x="0" y="53"/>
                    <a:pt x="0" y="139"/>
                  </a:cubicBezTo>
                  <a:cubicBezTo>
                    <a:pt x="0" y="217"/>
                    <a:pt x="59" y="277"/>
                    <a:pt x="138" y="277"/>
                  </a:cubicBezTo>
                  <a:cubicBezTo>
                    <a:pt x="197" y="277"/>
                    <a:pt x="250" y="217"/>
                    <a:pt x="250" y="139"/>
                  </a:cubicBezTo>
                  <a:cubicBezTo>
                    <a:pt x="250" y="53"/>
                    <a:pt x="197" y="1"/>
                    <a:pt x="13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41"/>
            <p:cNvSpPr/>
            <p:nvPr/>
          </p:nvSpPr>
          <p:spPr>
            <a:xfrm>
              <a:off x="5923936" y="1733114"/>
              <a:ext cx="30365" cy="37831"/>
            </a:xfrm>
            <a:custGeom>
              <a:rect b="b" l="l" r="r" t="t"/>
              <a:pathLst>
                <a:path extrusionOk="0" h="304" w="244">
                  <a:moveTo>
                    <a:pt x="112" y="1"/>
                  </a:moveTo>
                  <a:cubicBezTo>
                    <a:pt x="53" y="1"/>
                    <a:pt x="0" y="86"/>
                    <a:pt x="0" y="165"/>
                  </a:cubicBezTo>
                  <a:cubicBezTo>
                    <a:pt x="0" y="251"/>
                    <a:pt x="53" y="303"/>
                    <a:pt x="112" y="303"/>
                  </a:cubicBezTo>
                  <a:cubicBezTo>
                    <a:pt x="191" y="303"/>
                    <a:pt x="243" y="251"/>
                    <a:pt x="243" y="165"/>
                  </a:cubicBezTo>
                  <a:cubicBezTo>
                    <a:pt x="243" y="86"/>
                    <a:pt x="191" y="1"/>
                    <a:pt x="11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41"/>
            <p:cNvSpPr/>
            <p:nvPr/>
          </p:nvSpPr>
          <p:spPr>
            <a:xfrm>
              <a:off x="6571548" y="1692296"/>
              <a:ext cx="91716" cy="58116"/>
            </a:xfrm>
            <a:custGeom>
              <a:rect b="b" l="l" r="r" t="t"/>
              <a:pathLst>
                <a:path extrusionOk="0" h="467" w="737">
                  <a:moveTo>
                    <a:pt x="355" y="0"/>
                  </a:moveTo>
                  <a:cubicBezTo>
                    <a:pt x="296" y="0"/>
                    <a:pt x="244" y="27"/>
                    <a:pt x="191" y="53"/>
                  </a:cubicBezTo>
                  <a:cubicBezTo>
                    <a:pt x="165" y="112"/>
                    <a:pt x="106" y="138"/>
                    <a:pt x="106" y="191"/>
                  </a:cubicBezTo>
                  <a:cubicBezTo>
                    <a:pt x="53" y="276"/>
                    <a:pt x="27" y="355"/>
                    <a:pt x="0" y="467"/>
                  </a:cubicBezTo>
                  <a:cubicBezTo>
                    <a:pt x="53" y="381"/>
                    <a:pt x="106" y="303"/>
                    <a:pt x="165" y="217"/>
                  </a:cubicBezTo>
                  <a:cubicBezTo>
                    <a:pt x="217" y="165"/>
                    <a:pt x="270" y="112"/>
                    <a:pt x="355" y="112"/>
                  </a:cubicBezTo>
                  <a:cubicBezTo>
                    <a:pt x="370" y="107"/>
                    <a:pt x="384" y="105"/>
                    <a:pt x="397" y="105"/>
                  </a:cubicBezTo>
                  <a:cubicBezTo>
                    <a:pt x="457" y="105"/>
                    <a:pt x="508" y="148"/>
                    <a:pt x="572" y="191"/>
                  </a:cubicBezTo>
                  <a:cubicBezTo>
                    <a:pt x="625" y="250"/>
                    <a:pt x="684" y="303"/>
                    <a:pt x="736" y="381"/>
                  </a:cubicBezTo>
                  <a:cubicBezTo>
                    <a:pt x="736" y="303"/>
                    <a:pt x="684" y="217"/>
                    <a:pt x="625" y="138"/>
                  </a:cubicBezTo>
                  <a:cubicBezTo>
                    <a:pt x="598" y="112"/>
                    <a:pt x="546" y="53"/>
                    <a:pt x="493" y="27"/>
                  </a:cubicBezTo>
                  <a:cubicBezTo>
                    <a:pt x="460" y="0"/>
                    <a:pt x="408" y="0"/>
                    <a:pt x="35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41"/>
            <p:cNvSpPr/>
            <p:nvPr/>
          </p:nvSpPr>
          <p:spPr>
            <a:xfrm>
              <a:off x="6598552" y="1934342"/>
              <a:ext cx="47538" cy="143236"/>
            </a:xfrm>
            <a:custGeom>
              <a:rect b="b" l="l" r="r" t="t"/>
              <a:pathLst>
                <a:path extrusionOk="0" h="1151" w="382">
                  <a:moveTo>
                    <a:pt x="27" y="0"/>
                  </a:moveTo>
                  <a:lnTo>
                    <a:pt x="27" y="53"/>
                  </a:lnTo>
                  <a:cubicBezTo>
                    <a:pt x="27" y="112"/>
                    <a:pt x="0" y="138"/>
                    <a:pt x="27" y="217"/>
                  </a:cubicBezTo>
                  <a:cubicBezTo>
                    <a:pt x="27" y="276"/>
                    <a:pt x="27" y="329"/>
                    <a:pt x="53" y="408"/>
                  </a:cubicBezTo>
                  <a:cubicBezTo>
                    <a:pt x="53" y="441"/>
                    <a:pt x="53" y="493"/>
                    <a:pt x="79" y="519"/>
                  </a:cubicBezTo>
                  <a:cubicBezTo>
                    <a:pt x="79" y="572"/>
                    <a:pt x="112" y="605"/>
                    <a:pt x="112" y="631"/>
                  </a:cubicBezTo>
                  <a:cubicBezTo>
                    <a:pt x="138" y="684"/>
                    <a:pt x="165" y="710"/>
                    <a:pt x="165" y="736"/>
                  </a:cubicBezTo>
                  <a:cubicBezTo>
                    <a:pt x="191" y="769"/>
                    <a:pt x="191" y="822"/>
                    <a:pt x="217" y="848"/>
                  </a:cubicBezTo>
                  <a:cubicBezTo>
                    <a:pt x="243" y="901"/>
                    <a:pt x="276" y="986"/>
                    <a:pt x="303" y="1039"/>
                  </a:cubicBezTo>
                  <a:cubicBezTo>
                    <a:pt x="329" y="1065"/>
                    <a:pt x="355" y="1124"/>
                    <a:pt x="381" y="1150"/>
                  </a:cubicBezTo>
                  <a:cubicBezTo>
                    <a:pt x="381" y="1124"/>
                    <a:pt x="381" y="1065"/>
                    <a:pt x="355" y="1012"/>
                  </a:cubicBezTo>
                  <a:cubicBezTo>
                    <a:pt x="329" y="960"/>
                    <a:pt x="329" y="874"/>
                    <a:pt x="303" y="822"/>
                  </a:cubicBezTo>
                  <a:cubicBezTo>
                    <a:pt x="276" y="795"/>
                    <a:pt x="276" y="736"/>
                    <a:pt x="243" y="710"/>
                  </a:cubicBezTo>
                  <a:cubicBezTo>
                    <a:pt x="243" y="684"/>
                    <a:pt x="217" y="631"/>
                    <a:pt x="217" y="605"/>
                  </a:cubicBezTo>
                  <a:cubicBezTo>
                    <a:pt x="191" y="572"/>
                    <a:pt x="191" y="519"/>
                    <a:pt x="165" y="493"/>
                  </a:cubicBezTo>
                  <a:cubicBezTo>
                    <a:pt x="165" y="467"/>
                    <a:pt x="138" y="408"/>
                    <a:pt x="138" y="381"/>
                  </a:cubicBezTo>
                  <a:cubicBezTo>
                    <a:pt x="112" y="329"/>
                    <a:pt x="79" y="243"/>
                    <a:pt x="53" y="191"/>
                  </a:cubicBezTo>
                  <a:lnTo>
                    <a:pt x="53" y="53"/>
                  </a:lnTo>
                  <a:cubicBezTo>
                    <a:pt x="27" y="27"/>
                    <a:pt x="27"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41"/>
            <p:cNvSpPr/>
            <p:nvPr/>
          </p:nvSpPr>
          <p:spPr>
            <a:xfrm>
              <a:off x="6636135" y="2002165"/>
              <a:ext cx="30365" cy="85245"/>
            </a:xfrm>
            <a:custGeom>
              <a:rect b="b" l="l" r="r" t="t"/>
              <a:pathLst>
                <a:path extrusionOk="0" h="685" w="244">
                  <a:moveTo>
                    <a:pt x="1" y="1"/>
                  </a:moveTo>
                  <a:lnTo>
                    <a:pt x="1" y="27"/>
                  </a:lnTo>
                  <a:cubicBezTo>
                    <a:pt x="1" y="60"/>
                    <a:pt x="1" y="86"/>
                    <a:pt x="27" y="112"/>
                  </a:cubicBezTo>
                  <a:cubicBezTo>
                    <a:pt x="27" y="139"/>
                    <a:pt x="27" y="191"/>
                    <a:pt x="53" y="224"/>
                  </a:cubicBezTo>
                  <a:lnTo>
                    <a:pt x="53" y="277"/>
                  </a:lnTo>
                  <a:cubicBezTo>
                    <a:pt x="79" y="303"/>
                    <a:pt x="79" y="329"/>
                    <a:pt x="79" y="356"/>
                  </a:cubicBezTo>
                  <a:cubicBezTo>
                    <a:pt x="106" y="388"/>
                    <a:pt x="106" y="388"/>
                    <a:pt x="106" y="415"/>
                  </a:cubicBezTo>
                  <a:cubicBezTo>
                    <a:pt x="106" y="441"/>
                    <a:pt x="139" y="467"/>
                    <a:pt x="139" y="494"/>
                  </a:cubicBezTo>
                  <a:cubicBezTo>
                    <a:pt x="165" y="520"/>
                    <a:pt x="165" y="553"/>
                    <a:pt x="191" y="605"/>
                  </a:cubicBezTo>
                  <a:cubicBezTo>
                    <a:pt x="191" y="632"/>
                    <a:pt x="217" y="658"/>
                    <a:pt x="217" y="658"/>
                  </a:cubicBezTo>
                  <a:lnTo>
                    <a:pt x="244" y="684"/>
                  </a:lnTo>
                  <a:lnTo>
                    <a:pt x="244" y="658"/>
                  </a:lnTo>
                  <a:lnTo>
                    <a:pt x="244" y="579"/>
                  </a:lnTo>
                  <a:cubicBezTo>
                    <a:pt x="244" y="553"/>
                    <a:pt x="217" y="494"/>
                    <a:pt x="217" y="467"/>
                  </a:cubicBezTo>
                  <a:cubicBezTo>
                    <a:pt x="217" y="441"/>
                    <a:pt x="217" y="415"/>
                    <a:pt x="191" y="388"/>
                  </a:cubicBezTo>
                  <a:lnTo>
                    <a:pt x="191" y="329"/>
                  </a:lnTo>
                  <a:cubicBezTo>
                    <a:pt x="165" y="303"/>
                    <a:pt x="165" y="277"/>
                    <a:pt x="165" y="250"/>
                  </a:cubicBezTo>
                  <a:cubicBezTo>
                    <a:pt x="139" y="250"/>
                    <a:pt x="139" y="224"/>
                    <a:pt x="139" y="191"/>
                  </a:cubicBezTo>
                  <a:cubicBezTo>
                    <a:pt x="106" y="165"/>
                    <a:pt x="79" y="112"/>
                    <a:pt x="53" y="86"/>
                  </a:cubicBezTo>
                  <a:cubicBezTo>
                    <a:pt x="53" y="60"/>
                    <a:pt x="27" y="27"/>
                    <a:pt x="27" y="27"/>
                  </a:cubicBezTo>
                  <a:lnTo>
                    <a:pt x="1"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41"/>
            <p:cNvSpPr/>
            <p:nvPr/>
          </p:nvSpPr>
          <p:spPr>
            <a:xfrm>
              <a:off x="6656544" y="1992333"/>
              <a:ext cx="27129" cy="85245"/>
            </a:xfrm>
            <a:custGeom>
              <a:rect b="b" l="l" r="r" t="t"/>
              <a:pathLst>
                <a:path extrusionOk="0" h="685" w="218">
                  <a:moveTo>
                    <a:pt x="1" y="1"/>
                  </a:moveTo>
                  <a:lnTo>
                    <a:pt x="1" y="53"/>
                  </a:lnTo>
                  <a:cubicBezTo>
                    <a:pt x="1" y="53"/>
                    <a:pt x="1" y="80"/>
                    <a:pt x="27" y="106"/>
                  </a:cubicBezTo>
                  <a:cubicBezTo>
                    <a:pt x="27" y="165"/>
                    <a:pt x="27" y="191"/>
                    <a:pt x="53" y="218"/>
                  </a:cubicBezTo>
                  <a:lnTo>
                    <a:pt x="53" y="303"/>
                  </a:lnTo>
                  <a:cubicBezTo>
                    <a:pt x="80" y="303"/>
                    <a:pt x="80" y="329"/>
                    <a:pt x="80" y="356"/>
                  </a:cubicBezTo>
                  <a:cubicBezTo>
                    <a:pt x="80" y="382"/>
                    <a:pt x="106" y="382"/>
                    <a:pt x="106" y="408"/>
                  </a:cubicBezTo>
                  <a:cubicBezTo>
                    <a:pt x="106" y="435"/>
                    <a:pt x="106" y="467"/>
                    <a:pt x="139" y="467"/>
                  </a:cubicBezTo>
                  <a:cubicBezTo>
                    <a:pt x="139" y="520"/>
                    <a:pt x="165" y="546"/>
                    <a:pt x="165" y="573"/>
                  </a:cubicBezTo>
                  <a:cubicBezTo>
                    <a:pt x="191" y="599"/>
                    <a:pt x="191" y="632"/>
                    <a:pt x="191" y="658"/>
                  </a:cubicBezTo>
                  <a:lnTo>
                    <a:pt x="218" y="684"/>
                  </a:lnTo>
                  <a:lnTo>
                    <a:pt x="218" y="658"/>
                  </a:lnTo>
                  <a:lnTo>
                    <a:pt x="218" y="573"/>
                  </a:lnTo>
                  <a:lnTo>
                    <a:pt x="218" y="467"/>
                  </a:lnTo>
                  <a:cubicBezTo>
                    <a:pt x="191" y="435"/>
                    <a:pt x="191" y="408"/>
                    <a:pt x="191" y="382"/>
                  </a:cubicBezTo>
                  <a:cubicBezTo>
                    <a:pt x="191" y="356"/>
                    <a:pt x="191" y="356"/>
                    <a:pt x="165" y="329"/>
                  </a:cubicBezTo>
                  <a:cubicBezTo>
                    <a:pt x="165" y="303"/>
                    <a:pt x="165" y="270"/>
                    <a:pt x="139" y="270"/>
                  </a:cubicBezTo>
                  <a:cubicBezTo>
                    <a:pt x="139" y="244"/>
                    <a:pt x="139" y="218"/>
                    <a:pt x="106" y="191"/>
                  </a:cubicBezTo>
                  <a:cubicBezTo>
                    <a:pt x="106" y="165"/>
                    <a:pt x="80" y="139"/>
                    <a:pt x="53" y="106"/>
                  </a:cubicBezTo>
                  <a:cubicBezTo>
                    <a:pt x="53" y="80"/>
                    <a:pt x="27" y="53"/>
                    <a:pt x="27" y="27"/>
                  </a:cubicBezTo>
                  <a:cubicBezTo>
                    <a:pt x="1" y="27"/>
                    <a:pt x="1"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41"/>
            <p:cNvSpPr/>
            <p:nvPr/>
          </p:nvSpPr>
          <p:spPr>
            <a:xfrm>
              <a:off x="6666375" y="1975160"/>
              <a:ext cx="31236" cy="75414"/>
            </a:xfrm>
            <a:custGeom>
              <a:rect b="b" l="l" r="r" t="t"/>
              <a:pathLst>
                <a:path extrusionOk="0" h="606" w="251">
                  <a:moveTo>
                    <a:pt x="1" y="1"/>
                  </a:moveTo>
                  <a:lnTo>
                    <a:pt x="1" y="27"/>
                  </a:lnTo>
                  <a:cubicBezTo>
                    <a:pt x="27" y="27"/>
                    <a:pt x="27" y="53"/>
                    <a:pt x="27" y="80"/>
                  </a:cubicBezTo>
                  <a:cubicBezTo>
                    <a:pt x="60" y="113"/>
                    <a:pt x="60" y="165"/>
                    <a:pt x="86" y="191"/>
                  </a:cubicBezTo>
                  <a:lnTo>
                    <a:pt x="86" y="244"/>
                  </a:lnTo>
                  <a:cubicBezTo>
                    <a:pt x="112" y="277"/>
                    <a:pt x="112" y="277"/>
                    <a:pt x="112" y="303"/>
                  </a:cubicBezTo>
                  <a:cubicBezTo>
                    <a:pt x="112" y="329"/>
                    <a:pt x="139" y="329"/>
                    <a:pt x="139" y="356"/>
                  </a:cubicBezTo>
                  <a:cubicBezTo>
                    <a:pt x="139" y="382"/>
                    <a:pt x="139" y="382"/>
                    <a:pt x="165" y="408"/>
                  </a:cubicBezTo>
                  <a:cubicBezTo>
                    <a:pt x="165" y="441"/>
                    <a:pt x="191" y="494"/>
                    <a:pt x="191" y="520"/>
                  </a:cubicBezTo>
                  <a:cubicBezTo>
                    <a:pt x="224" y="546"/>
                    <a:pt x="224" y="546"/>
                    <a:pt x="224" y="573"/>
                  </a:cubicBezTo>
                  <a:lnTo>
                    <a:pt x="250" y="605"/>
                  </a:lnTo>
                  <a:lnTo>
                    <a:pt x="250" y="573"/>
                  </a:lnTo>
                  <a:lnTo>
                    <a:pt x="250" y="494"/>
                  </a:lnTo>
                  <a:lnTo>
                    <a:pt x="250" y="382"/>
                  </a:lnTo>
                  <a:cubicBezTo>
                    <a:pt x="250" y="356"/>
                    <a:pt x="224" y="356"/>
                    <a:pt x="224" y="329"/>
                  </a:cubicBezTo>
                  <a:cubicBezTo>
                    <a:pt x="224" y="303"/>
                    <a:pt x="224" y="277"/>
                    <a:pt x="191" y="277"/>
                  </a:cubicBezTo>
                  <a:cubicBezTo>
                    <a:pt x="191" y="244"/>
                    <a:pt x="191" y="218"/>
                    <a:pt x="165" y="218"/>
                  </a:cubicBezTo>
                  <a:cubicBezTo>
                    <a:pt x="165" y="191"/>
                    <a:pt x="165" y="165"/>
                    <a:pt x="139" y="165"/>
                  </a:cubicBezTo>
                  <a:cubicBezTo>
                    <a:pt x="139" y="113"/>
                    <a:pt x="112" y="80"/>
                    <a:pt x="86" y="53"/>
                  </a:cubicBezTo>
                  <a:lnTo>
                    <a:pt x="2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41"/>
            <p:cNvSpPr/>
            <p:nvPr/>
          </p:nvSpPr>
          <p:spPr>
            <a:xfrm>
              <a:off x="6683548" y="1954751"/>
              <a:ext cx="20533" cy="44302"/>
            </a:xfrm>
            <a:custGeom>
              <a:rect b="b" l="l" r="r" t="t"/>
              <a:pathLst>
                <a:path extrusionOk="0" h="356" w="165">
                  <a:moveTo>
                    <a:pt x="1" y="1"/>
                  </a:moveTo>
                  <a:lnTo>
                    <a:pt x="1" y="53"/>
                  </a:lnTo>
                  <a:cubicBezTo>
                    <a:pt x="1" y="79"/>
                    <a:pt x="1" y="79"/>
                    <a:pt x="27" y="112"/>
                  </a:cubicBezTo>
                  <a:lnTo>
                    <a:pt x="27" y="165"/>
                  </a:lnTo>
                  <a:cubicBezTo>
                    <a:pt x="27" y="165"/>
                    <a:pt x="53" y="165"/>
                    <a:pt x="53" y="191"/>
                  </a:cubicBezTo>
                  <a:lnTo>
                    <a:pt x="53" y="217"/>
                  </a:lnTo>
                  <a:lnTo>
                    <a:pt x="86" y="244"/>
                  </a:lnTo>
                  <a:cubicBezTo>
                    <a:pt x="112" y="277"/>
                    <a:pt x="112" y="303"/>
                    <a:pt x="139" y="329"/>
                  </a:cubicBezTo>
                  <a:cubicBezTo>
                    <a:pt x="139" y="329"/>
                    <a:pt x="139" y="355"/>
                    <a:pt x="165" y="355"/>
                  </a:cubicBezTo>
                  <a:lnTo>
                    <a:pt x="165" y="303"/>
                  </a:lnTo>
                  <a:lnTo>
                    <a:pt x="165" y="217"/>
                  </a:lnTo>
                  <a:lnTo>
                    <a:pt x="165" y="191"/>
                  </a:lnTo>
                  <a:cubicBezTo>
                    <a:pt x="139" y="165"/>
                    <a:pt x="139" y="165"/>
                    <a:pt x="139" y="139"/>
                  </a:cubicBezTo>
                  <a:cubicBezTo>
                    <a:pt x="139" y="139"/>
                    <a:pt x="112" y="139"/>
                    <a:pt x="112" y="112"/>
                  </a:cubicBezTo>
                  <a:cubicBezTo>
                    <a:pt x="112" y="112"/>
                    <a:pt x="112" y="79"/>
                    <a:pt x="86" y="79"/>
                  </a:cubicBezTo>
                  <a:cubicBezTo>
                    <a:pt x="86" y="53"/>
                    <a:pt x="53" y="27"/>
                    <a:pt x="53" y="27"/>
                  </a:cubicBezTo>
                  <a:cubicBezTo>
                    <a:pt x="27" y="1"/>
                    <a:pt x="27"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41"/>
            <p:cNvSpPr/>
            <p:nvPr/>
          </p:nvSpPr>
          <p:spPr>
            <a:xfrm>
              <a:off x="6690144" y="1913933"/>
              <a:ext cx="24640" cy="50774"/>
            </a:xfrm>
            <a:custGeom>
              <a:rect b="b" l="l" r="r" t="t"/>
              <a:pathLst>
                <a:path extrusionOk="0" h="408" w="198">
                  <a:moveTo>
                    <a:pt x="0" y="0"/>
                  </a:moveTo>
                  <a:lnTo>
                    <a:pt x="0" y="53"/>
                  </a:lnTo>
                  <a:cubicBezTo>
                    <a:pt x="33" y="79"/>
                    <a:pt x="33" y="112"/>
                    <a:pt x="33" y="138"/>
                  </a:cubicBezTo>
                  <a:lnTo>
                    <a:pt x="59" y="164"/>
                  </a:lnTo>
                  <a:lnTo>
                    <a:pt x="59" y="217"/>
                  </a:lnTo>
                  <a:cubicBezTo>
                    <a:pt x="86" y="217"/>
                    <a:pt x="86" y="243"/>
                    <a:pt x="86" y="243"/>
                  </a:cubicBezTo>
                  <a:cubicBezTo>
                    <a:pt x="86" y="276"/>
                    <a:pt x="86" y="276"/>
                    <a:pt x="112" y="302"/>
                  </a:cubicBezTo>
                  <a:cubicBezTo>
                    <a:pt x="112" y="329"/>
                    <a:pt x="112" y="329"/>
                    <a:pt x="138" y="355"/>
                  </a:cubicBezTo>
                  <a:cubicBezTo>
                    <a:pt x="138" y="381"/>
                    <a:pt x="165" y="381"/>
                    <a:pt x="165" y="407"/>
                  </a:cubicBezTo>
                  <a:cubicBezTo>
                    <a:pt x="197" y="381"/>
                    <a:pt x="197" y="381"/>
                    <a:pt x="197" y="355"/>
                  </a:cubicBezTo>
                  <a:lnTo>
                    <a:pt x="197" y="276"/>
                  </a:lnTo>
                  <a:cubicBezTo>
                    <a:pt x="165" y="243"/>
                    <a:pt x="165" y="243"/>
                    <a:pt x="165" y="217"/>
                  </a:cubicBezTo>
                  <a:lnTo>
                    <a:pt x="165" y="191"/>
                  </a:lnTo>
                  <a:cubicBezTo>
                    <a:pt x="138" y="164"/>
                    <a:pt x="138" y="164"/>
                    <a:pt x="138" y="138"/>
                  </a:cubicBezTo>
                  <a:lnTo>
                    <a:pt x="112" y="112"/>
                  </a:lnTo>
                  <a:cubicBezTo>
                    <a:pt x="86" y="79"/>
                    <a:pt x="86" y="53"/>
                    <a:pt x="59" y="26"/>
                  </a:cubicBezTo>
                  <a:lnTo>
                    <a:pt x="33"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41"/>
            <p:cNvSpPr/>
            <p:nvPr/>
          </p:nvSpPr>
          <p:spPr>
            <a:xfrm>
              <a:off x="6690144" y="1869755"/>
              <a:ext cx="17298" cy="27129"/>
            </a:xfrm>
            <a:custGeom>
              <a:rect b="b" l="l" r="r" t="t"/>
              <a:pathLst>
                <a:path extrusionOk="0" h="218" w="139">
                  <a:moveTo>
                    <a:pt x="0" y="0"/>
                  </a:moveTo>
                  <a:lnTo>
                    <a:pt x="0" y="27"/>
                  </a:lnTo>
                  <a:lnTo>
                    <a:pt x="0" y="79"/>
                  </a:lnTo>
                  <a:cubicBezTo>
                    <a:pt x="0" y="79"/>
                    <a:pt x="33" y="79"/>
                    <a:pt x="33" y="105"/>
                  </a:cubicBezTo>
                  <a:lnTo>
                    <a:pt x="33" y="138"/>
                  </a:lnTo>
                  <a:cubicBezTo>
                    <a:pt x="33" y="165"/>
                    <a:pt x="59" y="165"/>
                    <a:pt x="59" y="165"/>
                  </a:cubicBezTo>
                  <a:cubicBezTo>
                    <a:pt x="59" y="165"/>
                    <a:pt x="59" y="191"/>
                    <a:pt x="86" y="191"/>
                  </a:cubicBezTo>
                  <a:cubicBezTo>
                    <a:pt x="86" y="217"/>
                    <a:pt x="86" y="217"/>
                    <a:pt x="112" y="217"/>
                  </a:cubicBezTo>
                  <a:lnTo>
                    <a:pt x="138" y="191"/>
                  </a:lnTo>
                  <a:lnTo>
                    <a:pt x="138" y="138"/>
                  </a:lnTo>
                  <a:cubicBezTo>
                    <a:pt x="138" y="138"/>
                    <a:pt x="138" y="105"/>
                    <a:pt x="112" y="105"/>
                  </a:cubicBezTo>
                  <a:lnTo>
                    <a:pt x="112" y="79"/>
                  </a:lnTo>
                  <a:lnTo>
                    <a:pt x="112" y="53"/>
                  </a:lnTo>
                  <a:lnTo>
                    <a:pt x="86" y="53"/>
                  </a:lnTo>
                  <a:cubicBezTo>
                    <a:pt x="86" y="27"/>
                    <a:pt x="59" y="27"/>
                    <a:pt x="5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41"/>
            <p:cNvSpPr/>
            <p:nvPr/>
          </p:nvSpPr>
          <p:spPr>
            <a:xfrm>
              <a:off x="6376916" y="1603941"/>
              <a:ext cx="160410" cy="126063"/>
            </a:xfrm>
            <a:custGeom>
              <a:rect b="b" l="l" r="r" t="t"/>
              <a:pathLst>
                <a:path extrusionOk="0" h="1013" w="1289">
                  <a:moveTo>
                    <a:pt x="1" y="1"/>
                  </a:moveTo>
                  <a:cubicBezTo>
                    <a:pt x="1" y="1"/>
                    <a:pt x="27" y="27"/>
                    <a:pt x="53" y="27"/>
                  </a:cubicBezTo>
                  <a:cubicBezTo>
                    <a:pt x="27" y="1"/>
                    <a:pt x="1" y="1"/>
                    <a:pt x="1" y="1"/>
                  </a:cubicBezTo>
                  <a:close/>
                  <a:moveTo>
                    <a:pt x="53" y="27"/>
                  </a:moveTo>
                  <a:cubicBezTo>
                    <a:pt x="86" y="53"/>
                    <a:pt x="112" y="53"/>
                    <a:pt x="138" y="53"/>
                  </a:cubicBezTo>
                  <a:cubicBezTo>
                    <a:pt x="165" y="79"/>
                    <a:pt x="191" y="79"/>
                    <a:pt x="250" y="106"/>
                  </a:cubicBezTo>
                  <a:cubicBezTo>
                    <a:pt x="303" y="139"/>
                    <a:pt x="382" y="191"/>
                    <a:pt x="467" y="244"/>
                  </a:cubicBezTo>
                  <a:cubicBezTo>
                    <a:pt x="520" y="244"/>
                    <a:pt x="546" y="270"/>
                    <a:pt x="605" y="303"/>
                  </a:cubicBezTo>
                  <a:cubicBezTo>
                    <a:pt x="631" y="329"/>
                    <a:pt x="684" y="382"/>
                    <a:pt x="710" y="408"/>
                  </a:cubicBezTo>
                  <a:cubicBezTo>
                    <a:pt x="769" y="434"/>
                    <a:pt x="796" y="467"/>
                    <a:pt x="848" y="493"/>
                  </a:cubicBezTo>
                  <a:cubicBezTo>
                    <a:pt x="874" y="546"/>
                    <a:pt x="934" y="572"/>
                    <a:pt x="960" y="599"/>
                  </a:cubicBezTo>
                  <a:cubicBezTo>
                    <a:pt x="1012" y="684"/>
                    <a:pt x="1098" y="737"/>
                    <a:pt x="1124" y="796"/>
                  </a:cubicBezTo>
                  <a:cubicBezTo>
                    <a:pt x="1150" y="822"/>
                    <a:pt x="1177" y="848"/>
                    <a:pt x="1203" y="875"/>
                  </a:cubicBezTo>
                  <a:cubicBezTo>
                    <a:pt x="1236" y="901"/>
                    <a:pt x="1236" y="927"/>
                    <a:pt x="1262" y="960"/>
                  </a:cubicBezTo>
                  <a:cubicBezTo>
                    <a:pt x="1288" y="986"/>
                    <a:pt x="1288" y="1012"/>
                    <a:pt x="1288" y="1013"/>
                  </a:cubicBezTo>
                  <a:lnTo>
                    <a:pt x="1288" y="1013"/>
                  </a:lnTo>
                  <a:cubicBezTo>
                    <a:pt x="1288" y="1012"/>
                    <a:pt x="1288" y="986"/>
                    <a:pt x="1262" y="927"/>
                  </a:cubicBezTo>
                  <a:cubicBezTo>
                    <a:pt x="1262" y="927"/>
                    <a:pt x="1262" y="901"/>
                    <a:pt x="1236" y="875"/>
                  </a:cubicBezTo>
                  <a:cubicBezTo>
                    <a:pt x="1203" y="822"/>
                    <a:pt x="1203" y="796"/>
                    <a:pt x="1177" y="763"/>
                  </a:cubicBezTo>
                  <a:cubicBezTo>
                    <a:pt x="1150" y="684"/>
                    <a:pt x="1072" y="631"/>
                    <a:pt x="1012" y="546"/>
                  </a:cubicBezTo>
                  <a:cubicBezTo>
                    <a:pt x="986" y="520"/>
                    <a:pt x="960" y="467"/>
                    <a:pt x="907" y="434"/>
                  </a:cubicBezTo>
                  <a:cubicBezTo>
                    <a:pt x="874" y="382"/>
                    <a:pt x="822" y="355"/>
                    <a:pt x="796" y="329"/>
                  </a:cubicBezTo>
                  <a:cubicBezTo>
                    <a:pt x="743" y="303"/>
                    <a:pt x="684" y="270"/>
                    <a:pt x="658" y="244"/>
                  </a:cubicBezTo>
                  <a:cubicBezTo>
                    <a:pt x="605" y="217"/>
                    <a:pt x="546" y="191"/>
                    <a:pt x="520" y="165"/>
                  </a:cubicBezTo>
                  <a:cubicBezTo>
                    <a:pt x="414" y="106"/>
                    <a:pt x="329" y="79"/>
                    <a:pt x="250" y="53"/>
                  </a:cubicBezTo>
                  <a:cubicBezTo>
                    <a:pt x="217" y="53"/>
                    <a:pt x="191" y="27"/>
                    <a:pt x="138"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41"/>
            <p:cNvSpPr/>
            <p:nvPr/>
          </p:nvSpPr>
          <p:spPr>
            <a:xfrm>
              <a:off x="6421094" y="1596598"/>
              <a:ext cx="92463" cy="81885"/>
            </a:xfrm>
            <a:custGeom>
              <a:rect b="b" l="l" r="r" t="t"/>
              <a:pathLst>
                <a:path extrusionOk="0" h="658" w="743">
                  <a:moveTo>
                    <a:pt x="0" y="0"/>
                  </a:moveTo>
                  <a:cubicBezTo>
                    <a:pt x="27" y="33"/>
                    <a:pt x="59" y="60"/>
                    <a:pt x="112" y="86"/>
                  </a:cubicBezTo>
                  <a:cubicBezTo>
                    <a:pt x="138" y="112"/>
                    <a:pt x="191" y="138"/>
                    <a:pt x="250" y="165"/>
                  </a:cubicBezTo>
                  <a:cubicBezTo>
                    <a:pt x="276" y="198"/>
                    <a:pt x="276" y="198"/>
                    <a:pt x="303" y="224"/>
                  </a:cubicBezTo>
                  <a:cubicBezTo>
                    <a:pt x="329" y="250"/>
                    <a:pt x="355" y="276"/>
                    <a:pt x="388" y="276"/>
                  </a:cubicBezTo>
                  <a:lnTo>
                    <a:pt x="467" y="362"/>
                  </a:lnTo>
                  <a:lnTo>
                    <a:pt x="519" y="414"/>
                  </a:lnTo>
                  <a:cubicBezTo>
                    <a:pt x="579" y="441"/>
                    <a:pt x="605" y="493"/>
                    <a:pt x="631" y="526"/>
                  </a:cubicBezTo>
                  <a:lnTo>
                    <a:pt x="717" y="605"/>
                  </a:lnTo>
                  <a:cubicBezTo>
                    <a:pt x="743" y="631"/>
                    <a:pt x="743" y="658"/>
                    <a:pt x="743" y="658"/>
                  </a:cubicBezTo>
                  <a:lnTo>
                    <a:pt x="743" y="605"/>
                  </a:lnTo>
                  <a:cubicBezTo>
                    <a:pt x="717" y="579"/>
                    <a:pt x="717" y="552"/>
                    <a:pt x="684" y="493"/>
                  </a:cubicBezTo>
                  <a:cubicBezTo>
                    <a:pt x="657" y="441"/>
                    <a:pt x="631" y="414"/>
                    <a:pt x="579" y="362"/>
                  </a:cubicBezTo>
                  <a:cubicBezTo>
                    <a:pt x="579" y="329"/>
                    <a:pt x="552" y="303"/>
                    <a:pt x="519" y="276"/>
                  </a:cubicBezTo>
                  <a:cubicBezTo>
                    <a:pt x="493" y="250"/>
                    <a:pt x="467" y="250"/>
                    <a:pt x="441" y="224"/>
                  </a:cubicBezTo>
                  <a:cubicBezTo>
                    <a:pt x="414" y="198"/>
                    <a:pt x="388" y="165"/>
                    <a:pt x="355" y="165"/>
                  </a:cubicBezTo>
                  <a:cubicBezTo>
                    <a:pt x="329" y="138"/>
                    <a:pt x="303" y="112"/>
                    <a:pt x="276" y="112"/>
                  </a:cubicBezTo>
                  <a:cubicBezTo>
                    <a:pt x="224" y="86"/>
                    <a:pt x="165" y="60"/>
                    <a:pt x="138" y="33"/>
                  </a:cubicBezTo>
                  <a:cubicBezTo>
                    <a:pt x="86" y="0"/>
                    <a:pt x="27" y="0"/>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41"/>
            <p:cNvSpPr/>
            <p:nvPr/>
          </p:nvSpPr>
          <p:spPr>
            <a:xfrm>
              <a:off x="6469378" y="1600705"/>
              <a:ext cx="64711" cy="61476"/>
            </a:xfrm>
            <a:custGeom>
              <a:rect b="b" l="l" r="r" t="t"/>
              <a:pathLst>
                <a:path extrusionOk="0" h="494" w="520">
                  <a:moveTo>
                    <a:pt x="0" y="0"/>
                  </a:moveTo>
                  <a:lnTo>
                    <a:pt x="26" y="27"/>
                  </a:lnTo>
                  <a:cubicBezTo>
                    <a:pt x="26" y="0"/>
                    <a:pt x="0" y="0"/>
                    <a:pt x="0" y="0"/>
                  </a:cubicBezTo>
                  <a:close/>
                  <a:moveTo>
                    <a:pt x="26" y="27"/>
                  </a:moveTo>
                  <a:cubicBezTo>
                    <a:pt x="53" y="53"/>
                    <a:pt x="53" y="79"/>
                    <a:pt x="79" y="79"/>
                  </a:cubicBezTo>
                  <a:lnTo>
                    <a:pt x="164" y="165"/>
                  </a:lnTo>
                  <a:lnTo>
                    <a:pt x="217" y="217"/>
                  </a:lnTo>
                  <a:cubicBezTo>
                    <a:pt x="217" y="217"/>
                    <a:pt x="243" y="243"/>
                    <a:pt x="269" y="243"/>
                  </a:cubicBezTo>
                  <a:cubicBezTo>
                    <a:pt x="269" y="270"/>
                    <a:pt x="296" y="296"/>
                    <a:pt x="296" y="296"/>
                  </a:cubicBezTo>
                  <a:lnTo>
                    <a:pt x="355" y="355"/>
                  </a:lnTo>
                  <a:lnTo>
                    <a:pt x="434" y="434"/>
                  </a:lnTo>
                  <a:cubicBezTo>
                    <a:pt x="460" y="434"/>
                    <a:pt x="493" y="460"/>
                    <a:pt x="493" y="460"/>
                  </a:cubicBezTo>
                  <a:lnTo>
                    <a:pt x="519" y="493"/>
                  </a:lnTo>
                  <a:lnTo>
                    <a:pt x="519" y="460"/>
                  </a:lnTo>
                  <a:cubicBezTo>
                    <a:pt x="519" y="434"/>
                    <a:pt x="493" y="408"/>
                    <a:pt x="493" y="381"/>
                  </a:cubicBezTo>
                  <a:cubicBezTo>
                    <a:pt x="460" y="355"/>
                    <a:pt x="434" y="329"/>
                    <a:pt x="407" y="296"/>
                  </a:cubicBezTo>
                  <a:cubicBezTo>
                    <a:pt x="407" y="270"/>
                    <a:pt x="381" y="243"/>
                    <a:pt x="381" y="243"/>
                  </a:cubicBezTo>
                  <a:cubicBezTo>
                    <a:pt x="355" y="217"/>
                    <a:pt x="355" y="217"/>
                    <a:pt x="329" y="191"/>
                  </a:cubicBezTo>
                  <a:cubicBezTo>
                    <a:pt x="296" y="165"/>
                    <a:pt x="296" y="165"/>
                    <a:pt x="269" y="132"/>
                  </a:cubicBezTo>
                  <a:cubicBezTo>
                    <a:pt x="243" y="132"/>
                    <a:pt x="243" y="105"/>
                    <a:pt x="217" y="105"/>
                  </a:cubicBezTo>
                  <a:cubicBezTo>
                    <a:pt x="191" y="79"/>
                    <a:pt x="131" y="53"/>
                    <a:pt x="105" y="53"/>
                  </a:cubicBezTo>
                  <a:cubicBezTo>
                    <a:pt x="79" y="27"/>
                    <a:pt x="53" y="27"/>
                    <a:pt x="26"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41"/>
            <p:cNvSpPr/>
            <p:nvPr/>
          </p:nvSpPr>
          <p:spPr>
            <a:xfrm>
              <a:off x="6510196" y="1603941"/>
              <a:ext cx="33725" cy="30365"/>
            </a:xfrm>
            <a:custGeom>
              <a:rect b="b" l="l" r="r" t="t"/>
              <a:pathLst>
                <a:path extrusionOk="0" h="244" w="271">
                  <a:moveTo>
                    <a:pt x="1" y="1"/>
                  </a:moveTo>
                  <a:lnTo>
                    <a:pt x="1" y="27"/>
                  </a:lnTo>
                  <a:lnTo>
                    <a:pt x="27" y="53"/>
                  </a:lnTo>
                  <a:cubicBezTo>
                    <a:pt x="27" y="79"/>
                    <a:pt x="53" y="79"/>
                    <a:pt x="53" y="106"/>
                  </a:cubicBezTo>
                  <a:cubicBezTo>
                    <a:pt x="79" y="106"/>
                    <a:pt x="79" y="106"/>
                    <a:pt x="79" y="139"/>
                  </a:cubicBezTo>
                  <a:lnTo>
                    <a:pt x="106" y="139"/>
                  </a:lnTo>
                  <a:cubicBezTo>
                    <a:pt x="106" y="165"/>
                    <a:pt x="132" y="165"/>
                    <a:pt x="132" y="165"/>
                  </a:cubicBezTo>
                  <a:cubicBezTo>
                    <a:pt x="132" y="191"/>
                    <a:pt x="165" y="191"/>
                    <a:pt x="165" y="191"/>
                  </a:cubicBezTo>
                  <a:cubicBezTo>
                    <a:pt x="191" y="191"/>
                    <a:pt x="191" y="217"/>
                    <a:pt x="217" y="217"/>
                  </a:cubicBezTo>
                  <a:cubicBezTo>
                    <a:pt x="244" y="217"/>
                    <a:pt x="244" y="244"/>
                    <a:pt x="244" y="244"/>
                  </a:cubicBezTo>
                  <a:lnTo>
                    <a:pt x="270" y="244"/>
                  </a:lnTo>
                  <a:lnTo>
                    <a:pt x="270" y="217"/>
                  </a:lnTo>
                  <a:cubicBezTo>
                    <a:pt x="270" y="217"/>
                    <a:pt x="270" y="191"/>
                    <a:pt x="244" y="191"/>
                  </a:cubicBezTo>
                  <a:cubicBezTo>
                    <a:pt x="244" y="165"/>
                    <a:pt x="244" y="139"/>
                    <a:pt x="217" y="139"/>
                  </a:cubicBezTo>
                  <a:cubicBezTo>
                    <a:pt x="217" y="106"/>
                    <a:pt x="217" y="106"/>
                    <a:pt x="191" y="106"/>
                  </a:cubicBezTo>
                  <a:cubicBezTo>
                    <a:pt x="191" y="79"/>
                    <a:pt x="191" y="79"/>
                    <a:pt x="165" y="79"/>
                  </a:cubicBezTo>
                  <a:cubicBezTo>
                    <a:pt x="165" y="79"/>
                    <a:pt x="165" y="53"/>
                    <a:pt x="132" y="53"/>
                  </a:cubicBezTo>
                  <a:lnTo>
                    <a:pt x="106" y="27"/>
                  </a:lnTo>
                  <a:cubicBezTo>
                    <a:pt x="106" y="27"/>
                    <a:pt x="79" y="27"/>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41"/>
            <p:cNvSpPr/>
            <p:nvPr/>
          </p:nvSpPr>
          <p:spPr>
            <a:xfrm>
              <a:off x="6554374" y="1613772"/>
              <a:ext cx="9956" cy="14062"/>
            </a:xfrm>
            <a:custGeom>
              <a:rect b="b" l="l" r="r" t="t"/>
              <a:pathLst>
                <a:path extrusionOk="0" h="113" w="80">
                  <a:moveTo>
                    <a:pt x="27" y="0"/>
                  </a:moveTo>
                  <a:lnTo>
                    <a:pt x="27" y="27"/>
                  </a:lnTo>
                  <a:lnTo>
                    <a:pt x="0" y="27"/>
                  </a:lnTo>
                  <a:lnTo>
                    <a:pt x="0" y="60"/>
                  </a:lnTo>
                  <a:lnTo>
                    <a:pt x="0" y="86"/>
                  </a:lnTo>
                  <a:lnTo>
                    <a:pt x="27" y="86"/>
                  </a:lnTo>
                  <a:lnTo>
                    <a:pt x="27" y="112"/>
                  </a:lnTo>
                  <a:cubicBezTo>
                    <a:pt x="53" y="112"/>
                    <a:pt x="53" y="86"/>
                    <a:pt x="53" y="86"/>
                  </a:cubicBezTo>
                  <a:lnTo>
                    <a:pt x="79" y="86"/>
                  </a:lnTo>
                  <a:lnTo>
                    <a:pt x="79" y="60"/>
                  </a:lnTo>
                  <a:lnTo>
                    <a:pt x="79" y="27"/>
                  </a:lnTo>
                  <a:lnTo>
                    <a:pt x="53" y="27"/>
                  </a:lnTo>
                  <a:cubicBezTo>
                    <a:pt x="53" y="0"/>
                    <a:pt x="53"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41"/>
            <p:cNvSpPr/>
            <p:nvPr/>
          </p:nvSpPr>
          <p:spPr>
            <a:xfrm>
              <a:off x="6056345" y="2091392"/>
              <a:ext cx="306757" cy="57245"/>
            </a:xfrm>
            <a:custGeom>
              <a:rect b="b" l="l" r="r" t="t"/>
              <a:pathLst>
                <a:path extrusionOk="0" h="460" w="2465">
                  <a:moveTo>
                    <a:pt x="1643" y="0"/>
                  </a:moveTo>
                  <a:cubicBezTo>
                    <a:pt x="1565" y="0"/>
                    <a:pt x="1479" y="0"/>
                    <a:pt x="1400" y="26"/>
                  </a:cubicBezTo>
                  <a:cubicBezTo>
                    <a:pt x="1315" y="26"/>
                    <a:pt x="1236" y="26"/>
                    <a:pt x="1151" y="53"/>
                  </a:cubicBezTo>
                  <a:lnTo>
                    <a:pt x="1019" y="53"/>
                  </a:lnTo>
                  <a:cubicBezTo>
                    <a:pt x="986" y="79"/>
                    <a:pt x="934" y="79"/>
                    <a:pt x="907" y="79"/>
                  </a:cubicBezTo>
                  <a:cubicBezTo>
                    <a:pt x="822" y="105"/>
                    <a:pt x="743" y="131"/>
                    <a:pt x="658" y="131"/>
                  </a:cubicBezTo>
                  <a:cubicBezTo>
                    <a:pt x="526" y="191"/>
                    <a:pt x="388" y="243"/>
                    <a:pt x="250" y="296"/>
                  </a:cubicBezTo>
                  <a:cubicBezTo>
                    <a:pt x="198" y="329"/>
                    <a:pt x="165" y="355"/>
                    <a:pt x="112" y="381"/>
                  </a:cubicBezTo>
                  <a:cubicBezTo>
                    <a:pt x="60" y="407"/>
                    <a:pt x="33" y="434"/>
                    <a:pt x="1" y="460"/>
                  </a:cubicBezTo>
                  <a:cubicBezTo>
                    <a:pt x="33" y="460"/>
                    <a:pt x="86" y="434"/>
                    <a:pt x="139" y="407"/>
                  </a:cubicBezTo>
                  <a:cubicBezTo>
                    <a:pt x="165" y="407"/>
                    <a:pt x="224" y="381"/>
                    <a:pt x="277" y="355"/>
                  </a:cubicBezTo>
                  <a:cubicBezTo>
                    <a:pt x="388" y="296"/>
                    <a:pt x="553" y="269"/>
                    <a:pt x="691" y="217"/>
                  </a:cubicBezTo>
                  <a:cubicBezTo>
                    <a:pt x="769" y="217"/>
                    <a:pt x="855" y="191"/>
                    <a:pt x="907" y="164"/>
                  </a:cubicBezTo>
                  <a:lnTo>
                    <a:pt x="1045" y="164"/>
                  </a:lnTo>
                  <a:cubicBezTo>
                    <a:pt x="1072" y="131"/>
                    <a:pt x="1124" y="131"/>
                    <a:pt x="1151" y="131"/>
                  </a:cubicBezTo>
                  <a:cubicBezTo>
                    <a:pt x="1236" y="131"/>
                    <a:pt x="1315" y="105"/>
                    <a:pt x="1400" y="105"/>
                  </a:cubicBezTo>
                  <a:cubicBezTo>
                    <a:pt x="1479" y="105"/>
                    <a:pt x="1565" y="79"/>
                    <a:pt x="1643" y="79"/>
                  </a:cubicBezTo>
                  <a:lnTo>
                    <a:pt x="2084" y="79"/>
                  </a:lnTo>
                  <a:cubicBezTo>
                    <a:pt x="2116" y="71"/>
                    <a:pt x="2149" y="68"/>
                    <a:pt x="2179" y="68"/>
                  </a:cubicBezTo>
                  <a:cubicBezTo>
                    <a:pt x="2253" y="68"/>
                    <a:pt x="2318" y="87"/>
                    <a:pt x="2360" y="105"/>
                  </a:cubicBezTo>
                  <a:cubicBezTo>
                    <a:pt x="2412" y="105"/>
                    <a:pt x="2439" y="105"/>
                    <a:pt x="2439" y="131"/>
                  </a:cubicBezTo>
                  <a:lnTo>
                    <a:pt x="2465" y="131"/>
                  </a:lnTo>
                  <a:lnTo>
                    <a:pt x="2439" y="105"/>
                  </a:lnTo>
                  <a:cubicBezTo>
                    <a:pt x="2439" y="105"/>
                    <a:pt x="2412" y="105"/>
                    <a:pt x="2386" y="79"/>
                  </a:cubicBezTo>
                  <a:cubicBezTo>
                    <a:pt x="2301" y="53"/>
                    <a:pt x="2195" y="26"/>
                    <a:pt x="208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41"/>
            <p:cNvSpPr/>
            <p:nvPr/>
          </p:nvSpPr>
          <p:spPr>
            <a:xfrm>
              <a:off x="6070283" y="2080689"/>
              <a:ext cx="129298" cy="41067"/>
            </a:xfrm>
            <a:custGeom>
              <a:rect b="b" l="l" r="r" t="t"/>
              <a:pathLst>
                <a:path extrusionOk="0" h="330" w="1039">
                  <a:moveTo>
                    <a:pt x="874" y="1"/>
                  </a:moveTo>
                  <a:cubicBezTo>
                    <a:pt x="822" y="1"/>
                    <a:pt x="769" y="27"/>
                    <a:pt x="684" y="27"/>
                  </a:cubicBezTo>
                  <a:cubicBezTo>
                    <a:pt x="657" y="27"/>
                    <a:pt x="631" y="27"/>
                    <a:pt x="605" y="53"/>
                  </a:cubicBezTo>
                  <a:cubicBezTo>
                    <a:pt x="546" y="53"/>
                    <a:pt x="519" y="53"/>
                    <a:pt x="493" y="86"/>
                  </a:cubicBezTo>
                  <a:cubicBezTo>
                    <a:pt x="467" y="86"/>
                    <a:pt x="441" y="86"/>
                    <a:pt x="381" y="112"/>
                  </a:cubicBezTo>
                  <a:cubicBezTo>
                    <a:pt x="355" y="112"/>
                    <a:pt x="329" y="139"/>
                    <a:pt x="303" y="139"/>
                  </a:cubicBezTo>
                  <a:cubicBezTo>
                    <a:pt x="250" y="165"/>
                    <a:pt x="191" y="191"/>
                    <a:pt x="138" y="217"/>
                  </a:cubicBezTo>
                  <a:cubicBezTo>
                    <a:pt x="112" y="250"/>
                    <a:pt x="53" y="277"/>
                    <a:pt x="27" y="303"/>
                  </a:cubicBezTo>
                  <a:lnTo>
                    <a:pt x="0" y="329"/>
                  </a:lnTo>
                  <a:cubicBezTo>
                    <a:pt x="0" y="329"/>
                    <a:pt x="27" y="329"/>
                    <a:pt x="53" y="303"/>
                  </a:cubicBezTo>
                  <a:cubicBezTo>
                    <a:pt x="86" y="303"/>
                    <a:pt x="112" y="277"/>
                    <a:pt x="165" y="277"/>
                  </a:cubicBezTo>
                  <a:cubicBezTo>
                    <a:pt x="217" y="250"/>
                    <a:pt x="276" y="250"/>
                    <a:pt x="329" y="217"/>
                  </a:cubicBezTo>
                  <a:cubicBezTo>
                    <a:pt x="355" y="217"/>
                    <a:pt x="381" y="191"/>
                    <a:pt x="441" y="191"/>
                  </a:cubicBezTo>
                  <a:cubicBezTo>
                    <a:pt x="467" y="191"/>
                    <a:pt x="493" y="165"/>
                    <a:pt x="519" y="165"/>
                  </a:cubicBezTo>
                  <a:cubicBezTo>
                    <a:pt x="546" y="165"/>
                    <a:pt x="579" y="139"/>
                    <a:pt x="631" y="139"/>
                  </a:cubicBezTo>
                  <a:cubicBezTo>
                    <a:pt x="657" y="139"/>
                    <a:pt x="684" y="112"/>
                    <a:pt x="710" y="112"/>
                  </a:cubicBezTo>
                  <a:cubicBezTo>
                    <a:pt x="769" y="86"/>
                    <a:pt x="822" y="86"/>
                    <a:pt x="874" y="53"/>
                  </a:cubicBezTo>
                  <a:cubicBezTo>
                    <a:pt x="933" y="53"/>
                    <a:pt x="960" y="27"/>
                    <a:pt x="986" y="27"/>
                  </a:cubicBezTo>
                  <a:lnTo>
                    <a:pt x="1039" y="27"/>
                  </a:lnTo>
                  <a:cubicBezTo>
                    <a:pt x="1039" y="27"/>
                    <a:pt x="1012" y="27"/>
                    <a:pt x="98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41"/>
            <p:cNvSpPr/>
            <p:nvPr/>
          </p:nvSpPr>
          <p:spPr>
            <a:xfrm>
              <a:off x="6233804" y="2070858"/>
              <a:ext cx="122827" cy="13191"/>
            </a:xfrm>
            <a:custGeom>
              <a:rect b="b" l="l" r="r" t="t"/>
              <a:pathLst>
                <a:path extrusionOk="0" h="106" w="987">
                  <a:moveTo>
                    <a:pt x="415" y="1"/>
                  </a:moveTo>
                  <a:cubicBezTo>
                    <a:pt x="382" y="1"/>
                    <a:pt x="355" y="27"/>
                    <a:pt x="329" y="27"/>
                  </a:cubicBezTo>
                  <a:lnTo>
                    <a:pt x="165" y="27"/>
                  </a:lnTo>
                  <a:cubicBezTo>
                    <a:pt x="112" y="53"/>
                    <a:pt x="86" y="53"/>
                    <a:pt x="53" y="53"/>
                  </a:cubicBezTo>
                  <a:cubicBezTo>
                    <a:pt x="27" y="53"/>
                    <a:pt x="1" y="80"/>
                    <a:pt x="1" y="80"/>
                  </a:cubicBezTo>
                  <a:lnTo>
                    <a:pt x="165" y="80"/>
                  </a:lnTo>
                  <a:cubicBezTo>
                    <a:pt x="217" y="80"/>
                    <a:pt x="250" y="106"/>
                    <a:pt x="329" y="106"/>
                  </a:cubicBezTo>
                  <a:lnTo>
                    <a:pt x="934" y="106"/>
                  </a:lnTo>
                  <a:cubicBezTo>
                    <a:pt x="960" y="80"/>
                    <a:pt x="986" y="80"/>
                    <a:pt x="986" y="80"/>
                  </a:cubicBezTo>
                  <a:lnTo>
                    <a:pt x="960" y="80"/>
                  </a:lnTo>
                  <a:cubicBezTo>
                    <a:pt x="934" y="80"/>
                    <a:pt x="875" y="53"/>
                    <a:pt x="848" y="53"/>
                  </a:cubicBezTo>
                  <a:cubicBezTo>
                    <a:pt x="796" y="27"/>
                    <a:pt x="743" y="27"/>
                    <a:pt x="684" y="27"/>
                  </a:cubicBezTo>
                  <a:lnTo>
                    <a:pt x="605" y="27"/>
                  </a:lnTo>
                  <a:cubicBezTo>
                    <a:pt x="546" y="27"/>
                    <a:pt x="520" y="1"/>
                    <a:pt x="49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41"/>
            <p:cNvSpPr/>
            <p:nvPr/>
          </p:nvSpPr>
          <p:spPr>
            <a:xfrm>
              <a:off x="6012167" y="1975160"/>
              <a:ext cx="143236" cy="102418"/>
            </a:xfrm>
            <a:custGeom>
              <a:rect b="b" l="l" r="r" t="t"/>
              <a:pathLst>
                <a:path extrusionOk="0" h="823" w="1151">
                  <a:moveTo>
                    <a:pt x="1151" y="1"/>
                  </a:moveTo>
                  <a:lnTo>
                    <a:pt x="1151" y="1"/>
                  </a:lnTo>
                  <a:cubicBezTo>
                    <a:pt x="1151" y="1"/>
                    <a:pt x="1124" y="1"/>
                    <a:pt x="1072" y="27"/>
                  </a:cubicBezTo>
                  <a:cubicBezTo>
                    <a:pt x="1046" y="27"/>
                    <a:pt x="986" y="53"/>
                    <a:pt x="934" y="80"/>
                  </a:cubicBezTo>
                  <a:cubicBezTo>
                    <a:pt x="881" y="113"/>
                    <a:pt x="796" y="139"/>
                    <a:pt x="717" y="165"/>
                  </a:cubicBezTo>
                  <a:cubicBezTo>
                    <a:pt x="684" y="191"/>
                    <a:pt x="632" y="218"/>
                    <a:pt x="605" y="244"/>
                  </a:cubicBezTo>
                  <a:cubicBezTo>
                    <a:pt x="579" y="277"/>
                    <a:pt x="520" y="303"/>
                    <a:pt x="494" y="329"/>
                  </a:cubicBezTo>
                  <a:cubicBezTo>
                    <a:pt x="467" y="356"/>
                    <a:pt x="415" y="382"/>
                    <a:pt x="388" y="408"/>
                  </a:cubicBezTo>
                  <a:cubicBezTo>
                    <a:pt x="356" y="441"/>
                    <a:pt x="329" y="467"/>
                    <a:pt x="303" y="494"/>
                  </a:cubicBezTo>
                  <a:cubicBezTo>
                    <a:pt x="224" y="546"/>
                    <a:pt x="165" y="605"/>
                    <a:pt x="139" y="658"/>
                  </a:cubicBezTo>
                  <a:cubicBezTo>
                    <a:pt x="86" y="711"/>
                    <a:pt x="60" y="737"/>
                    <a:pt x="27" y="770"/>
                  </a:cubicBezTo>
                  <a:lnTo>
                    <a:pt x="1" y="822"/>
                  </a:lnTo>
                  <a:cubicBezTo>
                    <a:pt x="1" y="822"/>
                    <a:pt x="27" y="822"/>
                    <a:pt x="60" y="796"/>
                  </a:cubicBezTo>
                  <a:cubicBezTo>
                    <a:pt x="86" y="770"/>
                    <a:pt x="112" y="737"/>
                    <a:pt x="165" y="684"/>
                  </a:cubicBezTo>
                  <a:cubicBezTo>
                    <a:pt x="224" y="658"/>
                    <a:pt x="277" y="605"/>
                    <a:pt x="356" y="546"/>
                  </a:cubicBezTo>
                  <a:lnTo>
                    <a:pt x="441" y="467"/>
                  </a:lnTo>
                  <a:cubicBezTo>
                    <a:pt x="494" y="441"/>
                    <a:pt x="520" y="408"/>
                    <a:pt x="553" y="382"/>
                  </a:cubicBezTo>
                  <a:cubicBezTo>
                    <a:pt x="579" y="382"/>
                    <a:pt x="632" y="356"/>
                    <a:pt x="658" y="329"/>
                  </a:cubicBezTo>
                  <a:cubicBezTo>
                    <a:pt x="684" y="303"/>
                    <a:pt x="743" y="277"/>
                    <a:pt x="770" y="244"/>
                  </a:cubicBezTo>
                  <a:cubicBezTo>
                    <a:pt x="822" y="191"/>
                    <a:pt x="908" y="165"/>
                    <a:pt x="960" y="139"/>
                  </a:cubicBezTo>
                  <a:cubicBezTo>
                    <a:pt x="1013" y="80"/>
                    <a:pt x="1046" y="53"/>
                    <a:pt x="1098" y="27"/>
                  </a:cubicBezTo>
                  <a:cubicBezTo>
                    <a:pt x="1124" y="27"/>
                    <a:pt x="1151" y="1"/>
                    <a:pt x="115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41"/>
            <p:cNvSpPr/>
            <p:nvPr/>
          </p:nvSpPr>
          <p:spPr>
            <a:xfrm>
              <a:off x="6189626" y="1951515"/>
              <a:ext cx="180819" cy="20533"/>
            </a:xfrm>
            <a:custGeom>
              <a:rect b="b" l="l" r="r" t="t"/>
              <a:pathLst>
                <a:path extrusionOk="0" h="165" w="1453">
                  <a:moveTo>
                    <a:pt x="605" y="0"/>
                  </a:moveTo>
                  <a:cubicBezTo>
                    <a:pt x="546" y="27"/>
                    <a:pt x="494" y="27"/>
                    <a:pt x="467" y="27"/>
                  </a:cubicBezTo>
                  <a:cubicBezTo>
                    <a:pt x="382" y="27"/>
                    <a:pt x="303" y="53"/>
                    <a:pt x="218" y="79"/>
                  </a:cubicBezTo>
                  <a:cubicBezTo>
                    <a:pt x="165" y="79"/>
                    <a:pt x="112" y="105"/>
                    <a:pt x="80" y="105"/>
                  </a:cubicBezTo>
                  <a:cubicBezTo>
                    <a:pt x="27" y="138"/>
                    <a:pt x="1" y="138"/>
                    <a:pt x="1" y="138"/>
                  </a:cubicBezTo>
                  <a:lnTo>
                    <a:pt x="244" y="138"/>
                  </a:lnTo>
                  <a:cubicBezTo>
                    <a:pt x="303" y="105"/>
                    <a:pt x="382" y="105"/>
                    <a:pt x="467" y="105"/>
                  </a:cubicBezTo>
                  <a:lnTo>
                    <a:pt x="986" y="105"/>
                  </a:lnTo>
                  <a:cubicBezTo>
                    <a:pt x="1065" y="105"/>
                    <a:pt x="1151" y="138"/>
                    <a:pt x="1203" y="138"/>
                  </a:cubicBezTo>
                  <a:cubicBezTo>
                    <a:pt x="1289" y="138"/>
                    <a:pt x="1341" y="138"/>
                    <a:pt x="1368" y="165"/>
                  </a:cubicBezTo>
                  <a:lnTo>
                    <a:pt x="1453" y="165"/>
                  </a:lnTo>
                  <a:cubicBezTo>
                    <a:pt x="1453" y="165"/>
                    <a:pt x="1427" y="138"/>
                    <a:pt x="1368" y="138"/>
                  </a:cubicBezTo>
                  <a:cubicBezTo>
                    <a:pt x="1341" y="105"/>
                    <a:pt x="1289" y="105"/>
                    <a:pt x="1230" y="79"/>
                  </a:cubicBezTo>
                  <a:cubicBezTo>
                    <a:pt x="1151" y="53"/>
                    <a:pt x="1065" y="53"/>
                    <a:pt x="986" y="27"/>
                  </a:cubicBezTo>
                  <a:lnTo>
                    <a:pt x="875" y="27"/>
                  </a:lnTo>
                  <a:cubicBezTo>
                    <a:pt x="822" y="0"/>
                    <a:pt x="770" y="0"/>
                    <a:pt x="73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41"/>
            <p:cNvSpPr/>
            <p:nvPr/>
          </p:nvSpPr>
          <p:spPr>
            <a:xfrm>
              <a:off x="6411263" y="1998929"/>
              <a:ext cx="81885" cy="61476"/>
            </a:xfrm>
            <a:custGeom>
              <a:rect b="b" l="l" r="r" t="t"/>
              <a:pathLst>
                <a:path extrusionOk="0" h="494" w="658">
                  <a:moveTo>
                    <a:pt x="0" y="0"/>
                  </a:moveTo>
                  <a:lnTo>
                    <a:pt x="27" y="27"/>
                  </a:lnTo>
                  <a:cubicBezTo>
                    <a:pt x="53" y="27"/>
                    <a:pt x="53" y="53"/>
                    <a:pt x="106" y="86"/>
                  </a:cubicBezTo>
                  <a:cubicBezTo>
                    <a:pt x="138" y="112"/>
                    <a:pt x="165" y="138"/>
                    <a:pt x="191" y="165"/>
                  </a:cubicBezTo>
                  <a:cubicBezTo>
                    <a:pt x="217" y="191"/>
                    <a:pt x="244" y="191"/>
                    <a:pt x="244" y="217"/>
                  </a:cubicBezTo>
                  <a:cubicBezTo>
                    <a:pt x="270" y="217"/>
                    <a:pt x="303" y="250"/>
                    <a:pt x="329" y="250"/>
                  </a:cubicBezTo>
                  <a:cubicBezTo>
                    <a:pt x="329" y="276"/>
                    <a:pt x="355" y="276"/>
                    <a:pt x="382" y="303"/>
                  </a:cubicBezTo>
                  <a:cubicBezTo>
                    <a:pt x="408" y="303"/>
                    <a:pt x="408" y="329"/>
                    <a:pt x="434" y="329"/>
                  </a:cubicBezTo>
                  <a:cubicBezTo>
                    <a:pt x="467" y="355"/>
                    <a:pt x="520" y="382"/>
                    <a:pt x="546" y="414"/>
                  </a:cubicBezTo>
                  <a:cubicBezTo>
                    <a:pt x="572" y="441"/>
                    <a:pt x="598" y="467"/>
                    <a:pt x="631" y="467"/>
                  </a:cubicBezTo>
                  <a:cubicBezTo>
                    <a:pt x="631" y="441"/>
                    <a:pt x="598" y="414"/>
                    <a:pt x="572" y="382"/>
                  </a:cubicBezTo>
                  <a:cubicBezTo>
                    <a:pt x="546" y="355"/>
                    <a:pt x="520" y="303"/>
                    <a:pt x="493" y="276"/>
                  </a:cubicBezTo>
                  <a:lnTo>
                    <a:pt x="434" y="217"/>
                  </a:lnTo>
                  <a:cubicBezTo>
                    <a:pt x="408" y="217"/>
                    <a:pt x="382" y="191"/>
                    <a:pt x="382" y="165"/>
                  </a:cubicBezTo>
                  <a:cubicBezTo>
                    <a:pt x="355" y="165"/>
                    <a:pt x="329" y="138"/>
                    <a:pt x="303" y="138"/>
                  </a:cubicBezTo>
                  <a:cubicBezTo>
                    <a:pt x="303" y="112"/>
                    <a:pt x="270" y="112"/>
                    <a:pt x="244" y="86"/>
                  </a:cubicBezTo>
                  <a:cubicBezTo>
                    <a:pt x="191" y="86"/>
                    <a:pt x="165" y="53"/>
                    <a:pt x="106" y="27"/>
                  </a:cubicBezTo>
                  <a:cubicBezTo>
                    <a:pt x="79" y="27"/>
                    <a:pt x="53" y="27"/>
                    <a:pt x="27" y="0"/>
                  </a:cubicBezTo>
                  <a:close/>
                  <a:moveTo>
                    <a:pt x="631" y="467"/>
                  </a:moveTo>
                  <a:lnTo>
                    <a:pt x="658" y="493"/>
                  </a:lnTo>
                  <a:cubicBezTo>
                    <a:pt x="658" y="493"/>
                    <a:pt x="658" y="467"/>
                    <a:pt x="631" y="46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41"/>
            <p:cNvSpPr/>
            <p:nvPr/>
          </p:nvSpPr>
          <p:spPr>
            <a:xfrm>
              <a:off x="6012167" y="1600705"/>
              <a:ext cx="286348" cy="143236"/>
            </a:xfrm>
            <a:custGeom>
              <a:rect b="b" l="l" r="r" t="t"/>
              <a:pathLst>
                <a:path extrusionOk="0" h="1151" w="2301">
                  <a:moveTo>
                    <a:pt x="2163" y="0"/>
                  </a:moveTo>
                  <a:cubicBezTo>
                    <a:pt x="2110" y="0"/>
                    <a:pt x="1998" y="27"/>
                    <a:pt x="1867" y="27"/>
                  </a:cubicBezTo>
                  <a:cubicBezTo>
                    <a:pt x="1755" y="53"/>
                    <a:pt x="1617" y="79"/>
                    <a:pt x="1453" y="132"/>
                  </a:cubicBezTo>
                  <a:cubicBezTo>
                    <a:pt x="1400" y="165"/>
                    <a:pt x="1315" y="191"/>
                    <a:pt x="1236" y="217"/>
                  </a:cubicBezTo>
                  <a:cubicBezTo>
                    <a:pt x="1151" y="243"/>
                    <a:pt x="1072" y="270"/>
                    <a:pt x="986" y="296"/>
                  </a:cubicBezTo>
                  <a:cubicBezTo>
                    <a:pt x="934" y="329"/>
                    <a:pt x="848" y="381"/>
                    <a:pt x="770" y="408"/>
                  </a:cubicBezTo>
                  <a:cubicBezTo>
                    <a:pt x="684" y="434"/>
                    <a:pt x="632" y="493"/>
                    <a:pt x="553" y="519"/>
                  </a:cubicBezTo>
                  <a:cubicBezTo>
                    <a:pt x="415" y="598"/>
                    <a:pt x="303" y="710"/>
                    <a:pt x="224" y="822"/>
                  </a:cubicBezTo>
                  <a:cubicBezTo>
                    <a:pt x="139" y="901"/>
                    <a:pt x="86" y="986"/>
                    <a:pt x="60" y="1039"/>
                  </a:cubicBezTo>
                  <a:cubicBezTo>
                    <a:pt x="27" y="1117"/>
                    <a:pt x="1" y="1150"/>
                    <a:pt x="1" y="1150"/>
                  </a:cubicBezTo>
                  <a:cubicBezTo>
                    <a:pt x="1" y="1150"/>
                    <a:pt x="27" y="1117"/>
                    <a:pt x="60" y="1065"/>
                  </a:cubicBezTo>
                  <a:lnTo>
                    <a:pt x="277" y="848"/>
                  </a:lnTo>
                  <a:cubicBezTo>
                    <a:pt x="356" y="763"/>
                    <a:pt x="467" y="684"/>
                    <a:pt x="605" y="598"/>
                  </a:cubicBezTo>
                  <a:cubicBezTo>
                    <a:pt x="658" y="546"/>
                    <a:pt x="743" y="519"/>
                    <a:pt x="822" y="493"/>
                  </a:cubicBezTo>
                  <a:cubicBezTo>
                    <a:pt x="881" y="460"/>
                    <a:pt x="960" y="408"/>
                    <a:pt x="1046" y="381"/>
                  </a:cubicBezTo>
                  <a:cubicBezTo>
                    <a:pt x="1124" y="355"/>
                    <a:pt x="1177" y="329"/>
                    <a:pt x="1262" y="296"/>
                  </a:cubicBezTo>
                  <a:cubicBezTo>
                    <a:pt x="1341" y="270"/>
                    <a:pt x="1427" y="243"/>
                    <a:pt x="1479" y="217"/>
                  </a:cubicBezTo>
                  <a:cubicBezTo>
                    <a:pt x="1644" y="165"/>
                    <a:pt x="1782" y="132"/>
                    <a:pt x="1893" y="79"/>
                  </a:cubicBezTo>
                  <a:cubicBezTo>
                    <a:pt x="1998" y="53"/>
                    <a:pt x="2110" y="27"/>
                    <a:pt x="2163" y="27"/>
                  </a:cubicBezTo>
                  <a:cubicBezTo>
                    <a:pt x="2248" y="0"/>
                    <a:pt x="2301" y="0"/>
                    <a:pt x="230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41"/>
            <p:cNvSpPr/>
            <p:nvPr/>
          </p:nvSpPr>
          <p:spPr>
            <a:xfrm>
              <a:off x="6084221" y="1617007"/>
              <a:ext cx="204463" cy="78649"/>
            </a:xfrm>
            <a:custGeom>
              <a:rect b="b" l="l" r="r" t="t"/>
              <a:pathLst>
                <a:path extrusionOk="0" h="632" w="1643">
                  <a:moveTo>
                    <a:pt x="1643" y="1"/>
                  </a:moveTo>
                  <a:cubicBezTo>
                    <a:pt x="1643" y="1"/>
                    <a:pt x="1617" y="1"/>
                    <a:pt x="1584" y="34"/>
                  </a:cubicBezTo>
                  <a:cubicBezTo>
                    <a:pt x="1617" y="34"/>
                    <a:pt x="1643" y="1"/>
                    <a:pt x="1643" y="1"/>
                  </a:cubicBezTo>
                  <a:close/>
                  <a:moveTo>
                    <a:pt x="1584" y="34"/>
                  </a:moveTo>
                  <a:cubicBezTo>
                    <a:pt x="1531" y="34"/>
                    <a:pt x="1452" y="60"/>
                    <a:pt x="1367" y="60"/>
                  </a:cubicBezTo>
                  <a:cubicBezTo>
                    <a:pt x="1288" y="86"/>
                    <a:pt x="1203" y="112"/>
                    <a:pt x="1091" y="139"/>
                  </a:cubicBezTo>
                  <a:cubicBezTo>
                    <a:pt x="1065" y="165"/>
                    <a:pt x="1012" y="165"/>
                    <a:pt x="959" y="198"/>
                  </a:cubicBezTo>
                  <a:cubicBezTo>
                    <a:pt x="900" y="224"/>
                    <a:pt x="848" y="224"/>
                    <a:pt x="795" y="250"/>
                  </a:cubicBezTo>
                  <a:cubicBezTo>
                    <a:pt x="736" y="277"/>
                    <a:pt x="683" y="277"/>
                    <a:pt x="631" y="303"/>
                  </a:cubicBezTo>
                  <a:cubicBezTo>
                    <a:pt x="598" y="329"/>
                    <a:pt x="545" y="362"/>
                    <a:pt x="493" y="362"/>
                  </a:cubicBezTo>
                  <a:cubicBezTo>
                    <a:pt x="381" y="415"/>
                    <a:pt x="302" y="441"/>
                    <a:pt x="243" y="494"/>
                  </a:cubicBezTo>
                  <a:cubicBezTo>
                    <a:pt x="164" y="526"/>
                    <a:pt x="105" y="553"/>
                    <a:pt x="53" y="605"/>
                  </a:cubicBezTo>
                  <a:cubicBezTo>
                    <a:pt x="26" y="632"/>
                    <a:pt x="0" y="632"/>
                    <a:pt x="0" y="632"/>
                  </a:cubicBezTo>
                  <a:cubicBezTo>
                    <a:pt x="0" y="632"/>
                    <a:pt x="26" y="632"/>
                    <a:pt x="79" y="605"/>
                  </a:cubicBezTo>
                  <a:cubicBezTo>
                    <a:pt x="105" y="579"/>
                    <a:pt x="164" y="553"/>
                    <a:pt x="243" y="526"/>
                  </a:cubicBezTo>
                  <a:cubicBezTo>
                    <a:pt x="329" y="494"/>
                    <a:pt x="434" y="467"/>
                    <a:pt x="519" y="441"/>
                  </a:cubicBezTo>
                  <a:cubicBezTo>
                    <a:pt x="572" y="441"/>
                    <a:pt x="631" y="415"/>
                    <a:pt x="683" y="388"/>
                  </a:cubicBezTo>
                  <a:cubicBezTo>
                    <a:pt x="710" y="388"/>
                    <a:pt x="762" y="362"/>
                    <a:pt x="821" y="329"/>
                  </a:cubicBezTo>
                  <a:cubicBezTo>
                    <a:pt x="874" y="329"/>
                    <a:pt x="927" y="303"/>
                    <a:pt x="986" y="277"/>
                  </a:cubicBezTo>
                  <a:cubicBezTo>
                    <a:pt x="1038" y="250"/>
                    <a:pt x="1091" y="250"/>
                    <a:pt x="1124" y="224"/>
                  </a:cubicBezTo>
                  <a:cubicBezTo>
                    <a:pt x="1229" y="198"/>
                    <a:pt x="1314" y="139"/>
                    <a:pt x="1393" y="112"/>
                  </a:cubicBezTo>
                  <a:cubicBezTo>
                    <a:pt x="1479" y="86"/>
                    <a:pt x="1531" y="60"/>
                    <a:pt x="1584" y="34"/>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41"/>
            <p:cNvSpPr/>
            <p:nvPr/>
          </p:nvSpPr>
          <p:spPr>
            <a:xfrm>
              <a:off x="6155279" y="1654590"/>
              <a:ext cx="157174" cy="37831"/>
            </a:xfrm>
            <a:custGeom>
              <a:rect b="b" l="l" r="r" t="t"/>
              <a:pathLst>
                <a:path extrusionOk="0" h="304" w="1263">
                  <a:moveTo>
                    <a:pt x="848" y="1"/>
                  </a:moveTo>
                  <a:cubicBezTo>
                    <a:pt x="796" y="1"/>
                    <a:pt x="770" y="1"/>
                    <a:pt x="717" y="27"/>
                  </a:cubicBezTo>
                  <a:cubicBezTo>
                    <a:pt x="684" y="27"/>
                    <a:pt x="632" y="27"/>
                    <a:pt x="605" y="60"/>
                  </a:cubicBezTo>
                  <a:cubicBezTo>
                    <a:pt x="553" y="60"/>
                    <a:pt x="520" y="60"/>
                    <a:pt x="494" y="86"/>
                  </a:cubicBezTo>
                  <a:cubicBezTo>
                    <a:pt x="441" y="86"/>
                    <a:pt x="415" y="113"/>
                    <a:pt x="356" y="113"/>
                  </a:cubicBezTo>
                  <a:cubicBezTo>
                    <a:pt x="303" y="139"/>
                    <a:pt x="224" y="165"/>
                    <a:pt x="165" y="192"/>
                  </a:cubicBezTo>
                  <a:cubicBezTo>
                    <a:pt x="112" y="224"/>
                    <a:pt x="86" y="251"/>
                    <a:pt x="60" y="277"/>
                  </a:cubicBezTo>
                  <a:lnTo>
                    <a:pt x="1" y="303"/>
                  </a:lnTo>
                  <a:lnTo>
                    <a:pt x="60" y="303"/>
                  </a:lnTo>
                  <a:cubicBezTo>
                    <a:pt x="86" y="277"/>
                    <a:pt x="139" y="277"/>
                    <a:pt x="191" y="251"/>
                  </a:cubicBezTo>
                  <a:cubicBezTo>
                    <a:pt x="250" y="251"/>
                    <a:pt x="329" y="224"/>
                    <a:pt x="388" y="192"/>
                  </a:cubicBezTo>
                  <a:cubicBezTo>
                    <a:pt x="441" y="192"/>
                    <a:pt x="467" y="165"/>
                    <a:pt x="494" y="165"/>
                  </a:cubicBezTo>
                  <a:cubicBezTo>
                    <a:pt x="553" y="165"/>
                    <a:pt x="579" y="139"/>
                    <a:pt x="632" y="139"/>
                  </a:cubicBezTo>
                  <a:cubicBezTo>
                    <a:pt x="658" y="139"/>
                    <a:pt x="717" y="113"/>
                    <a:pt x="743" y="113"/>
                  </a:cubicBezTo>
                  <a:cubicBezTo>
                    <a:pt x="770" y="113"/>
                    <a:pt x="822" y="86"/>
                    <a:pt x="848" y="86"/>
                  </a:cubicBezTo>
                  <a:cubicBezTo>
                    <a:pt x="934" y="86"/>
                    <a:pt x="986" y="60"/>
                    <a:pt x="1072" y="60"/>
                  </a:cubicBezTo>
                  <a:cubicBezTo>
                    <a:pt x="1124" y="27"/>
                    <a:pt x="1177" y="27"/>
                    <a:pt x="1210" y="27"/>
                  </a:cubicBezTo>
                  <a:cubicBezTo>
                    <a:pt x="1236" y="1"/>
                    <a:pt x="1262" y="1"/>
                    <a:pt x="126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41"/>
            <p:cNvSpPr/>
            <p:nvPr/>
          </p:nvSpPr>
          <p:spPr>
            <a:xfrm>
              <a:off x="6206799" y="1688936"/>
              <a:ext cx="153067" cy="9956"/>
            </a:xfrm>
            <a:custGeom>
              <a:rect b="b" l="l" r="r" t="t"/>
              <a:pathLst>
                <a:path extrusionOk="0" h="80" w="1230">
                  <a:moveTo>
                    <a:pt x="382" y="1"/>
                  </a:moveTo>
                  <a:cubicBezTo>
                    <a:pt x="329" y="1"/>
                    <a:pt x="244" y="27"/>
                    <a:pt x="191" y="27"/>
                  </a:cubicBezTo>
                  <a:cubicBezTo>
                    <a:pt x="139" y="54"/>
                    <a:pt x="80" y="54"/>
                    <a:pt x="53" y="54"/>
                  </a:cubicBezTo>
                  <a:cubicBezTo>
                    <a:pt x="27" y="80"/>
                    <a:pt x="1" y="80"/>
                    <a:pt x="1" y="80"/>
                  </a:cubicBezTo>
                  <a:lnTo>
                    <a:pt x="1230" y="80"/>
                  </a:lnTo>
                  <a:cubicBezTo>
                    <a:pt x="1230" y="80"/>
                    <a:pt x="1203" y="80"/>
                    <a:pt x="1177" y="54"/>
                  </a:cubicBezTo>
                  <a:cubicBezTo>
                    <a:pt x="1151" y="54"/>
                    <a:pt x="1092" y="54"/>
                    <a:pt x="1039" y="27"/>
                  </a:cubicBezTo>
                  <a:cubicBezTo>
                    <a:pt x="986" y="27"/>
                    <a:pt x="927" y="1"/>
                    <a:pt x="84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41"/>
            <p:cNvSpPr/>
            <p:nvPr/>
          </p:nvSpPr>
          <p:spPr>
            <a:xfrm>
              <a:off x="6322160" y="1709470"/>
              <a:ext cx="191396" cy="88356"/>
            </a:xfrm>
            <a:custGeom>
              <a:rect b="b" l="l" r="r" t="t"/>
              <a:pathLst>
                <a:path extrusionOk="0" h="710" w="1538">
                  <a:moveTo>
                    <a:pt x="0" y="0"/>
                  </a:moveTo>
                  <a:cubicBezTo>
                    <a:pt x="0" y="0"/>
                    <a:pt x="33" y="0"/>
                    <a:pt x="86" y="27"/>
                  </a:cubicBezTo>
                  <a:cubicBezTo>
                    <a:pt x="86" y="27"/>
                    <a:pt x="112" y="27"/>
                    <a:pt x="165" y="53"/>
                  </a:cubicBezTo>
                  <a:cubicBezTo>
                    <a:pt x="197" y="53"/>
                    <a:pt x="224" y="53"/>
                    <a:pt x="250" y="79"/>
                  </a:cubicBezTo>
                  <a:cubicBezTo>
                    <a:pt x="329" y="112"/>
                    <a:pt x="414" y="138"/>
                    <a:pt x="526" y="165"/>
                  </a:cubicBezTo>
                  <a:cubicBezTo>
                    <a:pt x="552" y="191"/>
                    <a:pt x="605" y="191"/>
                    <a:pt x="657" y="217"/>
                  </a:cubicBezTo>
                  <a:cubicBezTo>
                    <a:pt x="716" y="243"/>
                    <a:pt x="743" y="276"/>
                    <a:pt x="795" y="276"/>
                  </a:cubicBezTo>
                  <a:cubicBezTo>
                    <a:pt x="854" y="303"/>
                    <a:pt x="907" y="329"/>
                    <a:pt x="933" y="355"/>
                  </a:cubicBezTo>
                  <a:cubicBezTo>
                    <a:pt x="986" y="381"/>
                    <a:pt x="1045" y="408"/>
                    <a:pt x="1071" y="441"/>
                  </a:cubicBezTo>
                  <a:cubicBezTo>
                    <a:pt x="1150" y="467"/>
                    <a:pt x="1236" y="519"/>
                    <a:pt x="1314" y="572"/>
                  </a:cubicBezTo>
                  <a:cubicBezTo>
                    <a:pt x="1347" y="605"/>
                    <a:pt x="1374" y="605"/>
                    <a:pt x="1400" y="631"/>
                  </a:cubicBezTo>
                  <a:cubicBezTo>
                    <a:pt x="1426" y="657"/>
                    <a:pt x="1452" y="657"/>
                    <a:pt x="1479" y="684"/>
                  </a:cubicBezTo>
                  <a:cubicBezTo>
                    <a:pt x="1512" y="710"/>
                    <a:pt x="1538" y="710"/>
                    <a:pt x="1538" y="710"/>
                  </a:cubicBezTo>
                  <a:cubicBezTo>
                    <a:pt x="1538" y="710"/>
                    <a:pt x="1512" y="710"/>
                    <a:pt x="1479" y="657"/>
                  </a:cubicBezTo>
                  <a:cubicBezTo>
                    <a:pt x="1452" y="657"/>
                    <a:pt x="1452" y="631"/>
                    <a:pt x="1426" y="605"/>
                  </a:cubicBezTo>
                  <a:lnTo>
                    <a:pt x="1347" y="519"/>
                  </a:lnTo>
                  <a:cubicBezTo>
                    <a:pt x="1288" y="467"/>
                    <a:pt x="1209" y="408"/>
                    <a:pt x="1124" y="355"/>
                  </a:cubicBezTo>
                  <a:cubicBezTo>
                    <a:pt x="1071" y="329"/>
                    <a:pt x="1045" y="303"/>
                    <a:pt x="986" y="276"/>
                  </a:cubicBezTo>
                  <a:cubicBezTo>
                    <a:pt x="933" y="243"/>
                    <a:pt x="881" y="217"/>
                    <a:pt x="854" y="191"/>
                  </a:cubicBezTo>
                  <a:cubicBezTo>
                    <a:pt x="795" y="165"/>
                    <a:pt x="743" y="165"/>
                    <a:pt x="690" y="138"/>
                  </a:cubicBezTo>
                  <a:cubicBezTo>
                    <a:pt x="631" y="112"/>
                    <a:pt x="605" y="112"/>
                    <a:pt x="552" y="79"/>
                  </a:cubicBezTo>
                  <a:cubicBezTo>
                    <a:pt x="441" y="53"/>
                    <a:pt x="362" y="27"/>
                    <a:pt x="276" y="27"/>
                  </a:cubicBezTo>
                  <a:cubicBezTo>
                    <a:pt x="224" y="0"/>
                    <a:pt x="197" y="0"/>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41"/>
            <p:cNvSpPr/>
            <p:nvPr/>
          </p:nvSpPr>
          <p:spPr>
            <a:xfrm>
              <a:off x="6414498" y="1709470"/>
              <a:ext cx="91716" cy="54880"/>
            </a:xfrm>
            <a:custGeom>
              <a:rect b="b" l="l" r="r" t="t"/>
              <a:pathLst>
                <a:path extrusionOk="0" h="441" w="737">
                  <a:moveTo>
                    <a:pt x="1" y="0"/>
                  </a:moveTo>
                  <a:lnTo>
                    <a:pt x="27" y="27"/>
                  </a:lnTo>
                  <a:cubicBezTo>
                    <a:pt x="53" y="27"/>
                    <a:pt x="80" y="53"/>
                    <a:pt x="112" y="79"/>
                  </a:cubicBezTo>
                  <a:cubicBezTo>
                    <a:pt x="139" y="79"/>
                    <a:pt x="191" y="112"/>
                    <a:pt x="244" y="138"/>
                  </a:cubicBezTo>
                  <a:cubicBezTo>
                    <a:pt x="244" y="138"/>
                    <a:pt x="277" y="165"/>
                    <a:pt x="303" y="165"/>
                  </a:cubicBezTo>
                  <a:cubicBezTo>
                    <a:pt x="329" y="191"/>
                    <a:pt x="356" y="191"/>
                    <a:pt x="382" y="217"/>
                  </a:cubicBezTo>
                  <a:cubicBezTo>
                    <a:pt x="382" y="217"/>
                    <a:pt x="408" y="243"/>
                    <a:pt x="441" y="243"/>
                  </a:cubicBezTo>
                  <a:cubicBezTo>
                    <a:pt x="467" y="276"/>
                    <a:pt x="494" y="276"/>
                    <a:pt x="520" y="303"/>
                  </a:cubicBezTo>
                  <a:cubicBezTo>
                    <a:pt x="546" y="329"/>
                    <a:pt x="605" y="355"/>
                    <a:pt x="632" y="355"/>
                  </a:cubicBezTo>
                  <a:cubicBezTo>
                    <a:pt x="658" y="381"/>
                    <a:pt x="684" y="408"/>
                    <a:pt x="710" y="408"/>
                  </a:cubicBezTo>
                  <a:lnTo>
                    <a:pt x="737" y="441"/>
                  </a:lnTo>
                  <a:lnTo>
                    <a:pt x="737" y="408"/>
                  </a:lnTo>
                  <a:lnTo>
                    <a:pt x="658" y="329"/>
                  </a:lnTo>
                  <a:cubicBezTo>
                    <a:pt x="632" y="303"/>
                    <a:pt x="605" y="243"/>
                    <a:pt x="546" y="217"/>
                  </a:cubicBezTo>
                  <a:lnTo>
                    <a:pt x="494" y="165"/>
                  </a:lnTo>
                  <a:cubicBezTo>
                    <a:pt x="467" y="165"/>
                    <a:pt x="441" y="138"/>
                    <a:pt x="408" y="138"/>
                  </a:cubicBezTo>
                  <a:cubicBezTo>
                    <a:pt x="382" y="112"/>
                    <a:pt x="382" y="112"/>
                    <a:pt x="356" y="79"/>
                  </a:cubicBezTo>
                  <a:cubicBezTo>
                    <a:pt x="329" y="79"/>
                    <a:pt x="303" y="79"/>
                    <a:pt x="277" y="53"/>
                  </a:cubicBezTo>
                  <a:cubicBezTo>
                    <a:pt x="218" y="53"/>
                    <a:pt x="165" y="27"/>
                    <a:pt x="139" y="27"/>
                  </a:cubicBezTo>
                  <a:cubicBezTo>
                    <a:pt x="80" y="0"/>
                    <a:pt x="53"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41"/>
            <p:cNvSpPr/>
            <p:nvPr/>
          </p:nvSpPr>
          <p:spPr>
            <a:xfrm>
              <a:off x="6342569" y="1665292"/>
              <a:ext cx="153814" cy="64711"/>
            </a:xfrm>
            <a:custGeom>
              <a:rect b="b" l="l" r="r" t="t"/>
              <a:pathLst>
                <a:path extrusionOk="0" h="520" w="1236">
                  <a:moveTo>
                    <a:pt x="1" y="0"/>
                  </a:moveTo>
                  <a:cubicBezTo>
                    <a:pt x="1" y="0"/>
                    <a:pt x="33" y="0"/>
                    <a:pt x="60" y="27"/>
                  </a:cubicBezTo>
                  <a:cubicBezTo>
                    <a:pt x="86" y="27"/>
                    <a:pt x="139" y="53"/>
                    <a:pt x="198" y="79"/>
                  </a:cubicBezTo>
                  <a:cubicBezTo>
                    <a:pt x="277" y="106"/>
                    <a:pt x="329" y="138"/>
                    <a:pt x="414" y="165"/>
                  </a:cubicBezTo>
                  <a:cubicBezTo>
                    <a:pt x="441" y="191"/>
                    <a:pt x="467" y="191"/>
                    <a:pt x="526" y="217"/>
                  </a:cubicBezTo>
                  <a:cubicBezTo>
                    <a:pt x="552" y="217"/>
                    <a:pt x="579" y="244"/>
                    <a:pt x="631" y="244"/>
                  </a:cubicBezTo>
                  <a:cubicBezTo>
                    <a:pt x="658" y="270"/>
                    <a:pt x="717" y="303"/>
                    <a:pt x="743" y="303"/>
                  </a:cubicBezTo>
                  <a:cubicBezTo>
                    <a:pt x="769" y="329"/>
                    <a:pt x="822" y="329"/>
                    <a:pt x="855" y="355"/>
                  </a:cubicBezTo>
                  <a:cubicBezTo>
                    <a:pt x="934" y="382"/>
                    <a:pt x="986" y="408"/>
                    <a:pt x="1045" y="434"/>
                  </a:cubicBezTo>
                  <a:cubicBezTo>
                    <a:pt x="1098" y="467"/>
                    <a:pt x="1150" y="493"/>
                    <a:pt x="1183" y="520"/>
                  </a:cubicBezTo>
                  <a:lnTo>
                    <a:pt x="1236" y="520"/>
                  </a:lnTo>
                  <a:lnTo>
                    <a:pt x="1210" y="493"/>
                  </a:lnTo>
                  <a:cubicBezTo>
                    <a:pt x="1183" y="467"/>
                    <a:pt x="1124" y="434"/>
                    <a:pt x="1072" y="408"/>
                  </a:cubicBezTo>
                  <a:cubicBezTo>
                    <a:pt x="1019" y="355"/>
                    <a:pt x="960" y="329"/>
                    <a:pt x="881" y="270"/>
                  </a:cubicBezTo>
                  <a:cubicBezTo>
                    <a:pt x="855" y="270"/>
                    <a:pt x="822" y="244"/>
                    <a:pt x="769" y="217"/>
                  </a:cubicBezTo>
                  <a:cubicBezTo>
                    <a:pt x="743" y="191"/>
                    <a:pt x="717" y="191"/>
                    <a:pt x="658" y="165"/>
                  </a:cubicBezTo>
                  <a:cubicBezTo>
                    <a:pt x="631" y="165"/>
                    <a:pt x="579" y="138"/>
                    <a:pt x="552" y="138"/>
                  </a:cubicBezTo>
                  <a:cubicBezTo>
                    <a:pt x="493" y="106"/>
                    <a:pt x="467" y="106"/>
                    <a:pt x="441" y="79"/>
                  </a:cubicBezTo>
                  <a:cubicBezTo>
                    <a:pt x="362" y="53"/>
                    <a:pt x="277" y="53"/>
                    <a:pt x="224" y="27"/>
                  </a:cubicBezTo>
                  <a:cubicBezTo>
                    <a:pt x="165" y="27"/>
                    <a:pt x="112" y="0"/>
                    <a:pt x="6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41"/>
            <p:cNvSpPr/>
            <p:nvPr/>
          </p:nvSpPr>
          <p:spPr>
            <a:xfrm>
              <a:off x="6370320" y="1648119"/>
              <a:ext cx="64836" cy="27129"/>
            </a:xfrm>
            <a:custGeom>
              <a:rect b="b" l="l" r="r" t="t"/>
              <a:pathLst>
                <a:path extrusionOk="0" h="218" w="521">
                  <a:moveTo>
                    <a:pt x="27" y="0"/>
                  </a:moveTo>
                  <a:cubicBezTo>
                    <a:pt x="27" y="27"/>
                    <a:pt x="1" y="27"/>
                    <a:pt x="1" y="27"/>
                  </a:cubicBezTo>
                  <a:lnTo>
                    <a:pt x="27" y="27"/>
                  </a:lnTo>
                  <a:cubicBezTo>
                    <a:pt x="54" y="27"/>
                    <a:pt x="54" y="53"/>
                    <a:pt x="80" y="53"/>
                  </a:cubicBezTo>
                  <a:cubicBezTo>
                    <a:pt x="106" y="79"/>
                    <a:pt x="139" y="79"/>
                    <a:pt x="165" y="79"/>
                  </a:cubicBezTo>
                  <a:cubicBezTo>
                    <a:pt x="191" y="112"/>
                    <a:pt x="191" y="112"/>
                    <a:pt x="218" y="112"/>
                  </a:cubicBezTo>
                  <a:lnTo>
                    <a:pt x="244" y="138"/>
                  </a:lnTo>
                  <a:lnTo>
                    <a:pt x="303" y="138"/>
                  </a:lnTo>
                  <a:cubicBezTo>
                    <a:pt x="329" y="165"/>
                    <a:pt x="329" y="165"/>
                    <a:pt x="356" y="165"/>
                  </a:cubicBezTo>
                  <a:cubicBezTo>
                    <a:pt x="382" y="165"/>
                    <a:pt x="408" y="191"/>
                    <a:pt x="435" y="191"/>
                  </a:cubicBezTo>
                  <a:cubicBezTo>
                    <a:pt x="467" y="191"/>
                    <a:pt x="467" y="191"/>
                    <a:pt x="494" y="217"/>
                  </a:cubicBezTo>
                  <a:lnTo>
                    <a:pt x="520" y="217"/>
                  </a:lnTo>
                  <a:cubicBezTo>
                    <a:pt x="520" y="217"/>
                    <a:pt x="520" y="191"/>
                    <a:pt x="494" y="191"/>
                  </a:cubicBezTo>
                  <a:cubicBezTo>
                    <a:pt x="494" y="191"/>
                    <a:pt x="467" y="165"/>
                    <a:pt x="467" y="138"/>
                  </a:cubicBezTo>
                  <a:cubicBezTo>
                    <a:pt x="435" y="138"/>
                    <a:pt x="408" y="112"/>
                    <a:pt x="382" y="79"/>
                  </a:cubicBezTo>
                  <a:cubicBezTo>
                    <a:pt x="382" y="79"/>
                    <a:pt x="356" y="79"/>
                    <a:pt x="329" y="53"/>
                  </a:cubicBezTo>
                  <a:lnTo>
                    <a:pt x="303" y="53"/>
                  </a:lnTo>
                  <a:cubicBezTo>
                    <a:pt x="270" y="27"/>
                    <a:pt x="244" y="27"/>
                    <a:pt x="244" y="27"/>
                  </a:cubicBezTo>
                  <a:lnTo>
                    <a:pt x="191" y="27"/>
                  </a:lnTo>
                  <a:cubicBezTo>
                    <a:pt x="165" y="0"/>
                    <a:pt x="139" y="0"/>
                    <a:pt x="1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41"/>
            <p:cNvSpPr/>
            <p:nvPr/>
          </p:nvSpPr>
          <p:spPr>
            <a:xfrm>
              <a:off x="5954176" y="1750288"/>
              <a:ext cx="37707" cy="214419"/>
            </a:xfrm>
            <a:custGeom>
              <a:rect b="b" l="l" r="r" t="t"/>
              <a:pathLst>
                <a:path extrusionOk="0" h="1723" w="303">
                  <a:moveTo>
                    <a:pt x="112" y="1"/>
                  </a:moveTo>
                  <a:cubicBezTo>
                    <a:pt x="112" y="1"/>
                    <a:pt x="112" y="27"/>
                    <a:pt x="138" y="80"/>
                  </a:cubicBezTo>
                  <a:cubicBezTo>
                    <a:pt x="164" y="113"/>
                    <a:pt x="197" y="191"/>
                    <a:pt x="197" y="277"/>
                  </a:cubicBezTo>
                  <a:cubicBezTo>
                    <a:pt x="197" y="303"/>
                    <a:pt x="224" y="356"/>
                    <a:pt x="224" y="382"/>
                  </a:cubicBezTo>
                  <a:lnTo>
                    <a:pt x="224" y="467"/>
                  </a:lnTo>
                  <a:cubicBezTo>
                    <a:pt x="224" y="494"/>
                    <a:pt x="224" y="520"/>
                    <a:pt x="197" y="546"/>
                  </a:cubicBezTo>
                  <a:cubicBezTo>
                    <a:pt x="197" y="573"/>
                    <a:pt x="197" y="632"/>
                    <a:pt x="164" y="684"/>
                  </a:cubicBezTo>
                  <a:cubicBezTo>
                    <a:pt x="164" y="737"/>
                    <a:pt x="164" y="796"/>
                    <a:pt x="138" y="849"/>
                  </a:cubicBezTo>
                  <a:cubicBezTo>
                    <a:pt x="112" y="901"/>
                    <a:pt x="112" y="960"/>
                    <a:pt x="86" y="1013"/>
                  </a:cubicBezTo>
                  <a:cubicBezTo>
                    <a:pt x="86" y="1039"/>
                    <a:pt x="59" y="1098"/>
                    <a:pt x="59" y="1151"/>
                  </a:cubicBezTo>
                  <a:cubicBezTo>
                    <a:pt x="33" y="1262"/>
                    <a:pt x="0" y="1341"/>
                    <a:pt x="0" y="1453"/>
                  </a:cubicBezTo>
                  <a:lnTo>
                    <a:pt x="0" y="1558"/>
                  </a:lnTo>
                  <a:lnTo>
                    <a:pt x="0" y="1644"/>
                  </a:lnTo>
                  <a:cubicBezTo>
                    <a:pt x="33" y="1696"/>
                    <a:pt x="33" y="1722"/>
                    <a:pt x="33" y="1722"/>
                  </a:cubicBezTo>
                  <a:lnTo>
                    <a:pt x="33" y="1644"/>
                  </a:lnTo>
                  <a:lnTo>
                    <a:pt x="33" y="1558"/>
                  </a:lnTo>
                  <a:cubicBezTo>
                    <a:pt x="33" y="1532"/>
                    <a:pt x="33" y="1479"/>
                    <a:pt x="59" y="1453"/>
                  </a:cubicBezTo>
                  <a:cubicBezTo>
                    <a:pt x="59" y="1368"/>
                    <a:pt x="86" y="1289"/>
                    <a:pt x="138" y="1177"/>
                  </a:cubicBezTo>
                  <a:cubicBezTo>
                    <a:pt x="138" y="1125"/>
                    <a:pt x="164" y="1065"/>
                    <a:pt x="164" y="1039"/>
                  </a:cubicBezTo>
                  <a:cubicBezTo>
                    <a:pt x="197" y="987"/>
                    <a:pt x="224" y="934"/>
                    <a:pt x="224" y="875"/>
                  </a:cubicBezTo>
                  <a:cubicBezTo>
                    <a:pt x="250" y="822"/>
                    <a:pt x="250" y="770"/>
                    <a:pt x="276" y="711"/>
                  </a:cubicBezTo>
                  <a:cubicBezTo>
                    <a:pt x="276" y="658"/>
                    <a:pt x="276" y="605"/>
                    <a:pt x="302" y="546"/>
                  </a:cubicBezTo>
                  <a:lnTo>
                    <a:pt x="302" y="467"/>
                  </a:lnTo>
                  <a:cubicBezTo>
                    <a:pt x="276" y="441"/>
                    <a:pt x="276" y="408"/>
                    <a:pt x="276" y="382"/>
                  </a:cubicBezTo>
                  <a:cubicBezTo>
                    <a:pt x="276" y="329"/>
                    <a:pt x="276" y="303"/>
                    <a:pt x="250" y="244"/>
                  </a:cubicBezTo>
                  <a:cubicBezTo>
                    <a:pt x="224" y="165"/>
                    <a:pt x="197" y="113"/>
                    <a:pt x="164" y="53"/>
                  </a:cubicBezTo>
                  <a:cubicBezTo>
                    <a:pt x="138" y="27"/>
                    <a:pt x="112" y="1"/>
                    <a:pt x="11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41"/>
            <p:cNvSpPr/>
            <p:nvPr/>
          </p:nvSpPr>
          <p:spPr>
            <a:xfrm>
              <a:off x="5967990" y="1876226"/>
              <a:ext cx="31236" cy="88480"/>
            </a:xfrm>
            <a:custGeom>
              <a:rect b="b" l="l" r="r" t="t"/>
              <a:pathLst>
                <a:path extrusionOk="0" h="711" w="251">
                  <a:moveTo>
                    <a:pt x="251" y="1"/>
                  </a:moveTo>
                  <a:cubicBezTo>
                    <a:pt x="251" y="1"/>
                    <a:pt x="218" y="1"/>
                    <a:pt x="218" y="27"/>
                  </a:cubicBezTo>
                  <a:lnTo>
                    <a:pt x="251" y="1"/>
                  </a:lnTo>
                  <a:close/>
                  <a:moveTo>
                    <a:pt x="218" y="27"/>
                  </a:moveTo>
                  <a:cubicBezTo>
                    <a:pt x="191" y="27"/>
                    <a:pt x="165" y="53"/>
                    <a:pt x="165" y="113"/>
                  </a:cubicBezTo>
                  <a:cubicBezTo>
                    <a:pt x="139" y="139"/>
                    <a:pt x="113" y="165"/>
                    <a:pt x="86" y="218"/>
                  </a:cubicBezTo>
                  <a:cubicBezTo>
                    <a:pt x="86" y="218"/>
                    <a:pt x="86" y="250"/>
                    <a:pt x="53" y="277"/>
                  </a:cubicBezTo>
                  <a:lnTo>
                    <a:pt x="53" y="356"/>
                  </a:lnTo>
                  <a:cubicBezTo>
                    <a:pt x="27" y="356"/>
                    <a:pt x="27" y="382"/>
                    <a:pt x="27" y="415"/>
                  </a:cubicBezTo>
                  <a:cubicBezTo>
                    <a:pt x="27" y="441"/>
                    <a:pt x="1" y="467"/>
                    <a:pt x="1" y="494"/>
                  </a:cubicBezTo>
                  <a:lnTo>
                    <a:pt x="1" y="605"/>
                  </a:lnTo>
                  <a:lnTo>
                    <a:pt x="1" y="710"/>
                  </a:lnTo>
                  <a:cubicBezTo>
                    <a:pt x="27" y="684"/>
                    <a:pt x="27" y="658"/>
                    <a:pt x="53" y="632"/>
                  </a:cubicBezTo>
                  <a:cubicBezTo>
                    <a:pt x="53" y="605"/>
                    <a:pt x="86" y="546"/>
                    <a:pt x="86" y="520"/>
                  </a:cubicBezTo>
                  <a:cubicBezTo>
                    <a:pt x="86" y="494"/>
                    <a:pt x="113" y="467"/>
                    <a:pt x="113" y="441"/>
                  </a:cubicBezTo>
                  <a:cubicBezTo>
                    <a:pt x="113" y="415"/>
                    <a:pt x="139" y="382"/>
                    <a:pt x="139" y="382"/>
                  </a:cubicBezTo>
                  <a:cubicBezTo>
                    <a:pt x="139" y="356"/>
                    <a:pt x="139" y="329"/>
                    <a:pt x="165" y="303"/>
                  </a:cubicBezTo>
                  <a:lnTo>
                    <a:pt x="165" y="250"/>
                  </a:lnTo>
                  <a:cubicBezTo>
                    <a:pt x="191" y="191"/>
                    <a:pt x="191" y="165"/>
                    <a:pt x="218" y="113"/>
                  </a:cubicBezTo>
                  <a:lnTo>
                    <a:pt x="218" y="27"/>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41"/>
            <p:cNvSpPr/>
            <p:nvPr/>
          </p:nvSpPr>
          <p:spPr>
            <a:xfrm>
              <a:off x="5999101" y="1784635"/>
              <a:ext cx="13191" cy="61476"/>
            </a:xfrm>
            <a:custGeom>
              <a:rect b="b" l="l" r="r" t="t"/>
              <a:pathLst>
                <a:path extrusionOk="0" h="494" w="106">
                  <a:moveTo>
                    <a:pt x="53" y="1"/>
                  </a:moveTo>
                  <a:cubicBezTo>
                    <a:pt x="27" y="27"/>
                    <a:pt x="27" y="53"/>
                    <a:pt x="27" y="53"/>
                  </a:cubicBezTo>
                  <a:lnTo>
                    <a:pt x="27" y="132"/>
                  </a:lnTo>
                  <a:cubicBezTo>
                    <a:pt x="27" y="165"/>
                    <a:pt x="1" y="191"/>
                    <a:pt x="1" y="191"/>
                  </a:cubicBezTo>
                  <a:lnTo>
                    <a:pt x="1" y="244"/>
                  </a:lnTo>
                  <a:lnTo>
                    <a:pt x="1" y="297"/>
                  </a:lnTo>
                  <a:lnTo>
                    <a:pt x="1" y="329"/>
                  </a:lnTo>
                  <a:lnTo>
                    <a:pt x="1" y="408"/>
                  </a:lnTo>
                  <a:cubicBezTo>
                    <a:pt x="1" y="435"/>
                    <a:pt x="27" y="461"/>
                    <a:pt x="27" y="461"/>
                  </a:cubicBezTo>
                  <a:lnTo>
                    <a:pt x="27" y="494"/>
                  </a:lnTo>
                  <a:cubicBezTo>
                    <a:pt x="53" y="461"/>
                    <a:pt x="53" y="435"/>
                    <a:pt x="53" y="435"/>
                  </a:cubicBezTo>
                  <a:cubicBezTo>
                    <a:pt x="79" y="408"/>
                    <a:pt x="79" y="382"/>
                    <a:pt x="79" y="356"/>
                  </a:cubicBezTo>
                  <a:cubicBezTo>
                    <a:pt x="79" y="329"/>
                    <a:pt x="79" y="297"/>
                    <a:pt x="106" y="297"/>
                  </a:cubicBezTo>
                  <a:lnTo>
                    <a:pt x="106" y="244"/>
                  </a:lnTo>
                  <a:lnTo>
                    <a:pt x="106" y="191"/>
                  </a:lnTo>
                  <a:lnTo>
                    <a:pt x="106" y="132"/>
                  </a:lnTo>
                  <a:cubicBezTo>
                    <a:pt x="106" y="106"/>
                    <a:pt x="79" y="80"/>
                    <a:pt x="79" y="53"/>
                  </a:cubicBezTo>
                  <a:cubicBezTo>
                    <a:pt x="79" y="27"/>
                    <a:pt x="53" y="27"/>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41"/>
            <p:cNvSpPr/>
            <p:nvPr/>
          </p:nvSpPr>
          <p:spPr>
            <a:xfrm>
              <a:off x="6008932" y="1893524"/>
              <a:ext cx="67947" cy="152943"/>
            </a:xfrm>
            <a:custGeom>
              <a:rect b="b" l="l" r="r" t="t"/>
              <a:pathLst>
                <a:path extrusionOk="0" h="1229" w="546">
                  <a:moveTo>
                    <a:pt x="546" y="0"/>
                  </a:moveTo>
                  <a:cubicBezTo>
                    <a:pt x="546" y="26"/>
                    <a:pt x="519" y="26"/>
                    <a:pt x="493" y="52"/>
                  </a:cubicBezTo>
                  <a:cubicBezTo>
                    <a:pt x="467" y="52"/>
                    <a:pt x="467" y="79"/>
                    <a:pt x="441" y="111"/>
                  </a:cubicBezTo>
                  <a:cubicBezTo>
                    <a:pt x="382" y="164"/>
                    <a:pt x="329" y="217"/>
                    <a:pt x="276" y="302"/>
                  </a:cubicBezTo>
                  <a:cubicBezTo>
                    <a:pt x="276" y="328"/>
                    <a:pt x="250" y="355"/>
                    <a:pt x="217" y="407"/>
                  </a:cubicBezTo>
                  <a:cubicBezTo>
                    <a:pt x="191" y="440"/>
                    <a:pt x="165" y="493"/>
                    <a:pt x="165" y="519"/>
                  </a:cubicBezTo>
                  <a:cubicBezTo>
                    <a:pt x="138" y="571"/>
                    <a:pt x="112" y="604"/>
                    <a:pt x="112" y="657"/>
                  </a:cubicBezTo>
                  <a:cubicBezTo>
                    <a:pt x="86" y="683"/>
                    <a:pt x="86" y="736"/>
                    <a:pt x="53" y="769"/>
                  </a:cubicBezTo>
                  <a:cubicBezTo>
                    <a:pt x="27" y="847"/>
                    <a:pt x="27" y="933"/>
                    <a:pt x="27" y="1012"/>
                  </a:cubicBezTo>
                  <a:cubicBezTo>
                    <a:pt x="0" y="1038"/>
                    <a:pt x="0" y="1064"/>
                    <a:pt x="0" y="1097"/>
                  </a:cubicBezTo>
                  <a:lnTo>
                    <a:pt x="0" y="1150"/>
                  </a:lnTo>
                  <a:lnTo>
                    <a:pt x="0" y="1229"/>
                  </a:lnTo>
                  <a:cubicBezTo>
                    <a:pt x="0" y="1229"/>
                    <a:pt x="0" y="1202"/>
                    <a:pt x="27" y="1176"/>
                  </a:cubicBezTo>
                  <a:lnTo>
                    <a:pt x="27" y="1097"/>
                  </a:lnTo>
                  <a:cubicBezTo>
                    <a:pt x="27" y="1064"/>
                    <a:pt x="53" y="1038"/>
                    <a:pt x="53" y="1012"/>
                  </a:cubicBezTo>
                  <a:cubicBezTo>
                    <a:pt x="86" y="933"/>
                    <a:pt x="86" y="874"/>
                    <a:pt x="112" y="795"/>
                  </a:cubicBezTo>
                  <a:cubicBezTo>
                    <a:pt x="138" y="769"/>
                    <a:pt x="138" y="709"/>
                    <a:pt x="165" y="683"/>
                  </a:cubicBezTo>
                  <a:cubicBezTo>
                    <a:pt x="191" y="631"/>
                    <a:pt x="191" y="604"/>
                    <a:pt x="217" y="545"/>
                  </a:cubicBezTo>
                  <a:cubicBezTo>
                    <a:pt x="250" y="519"/>
                    <a:pt x="250" y="466"/>
                    <a:pt x="276" y="440"/>
                  </a:cubicBezTo>
                  <a:cubicBezTo>
                    <a:pt x="303" y="407"/>
                    <a:pt x="329" y="355"/>
                    <a:pt x="329" y="328"/>
                  </a:cubicBezTo>
                  <a:cubicBezTo>
                    <a:pt x="382" y="243"/>
                    <a:pt x="414" y="190"/>
                    <a:pt x="467" y="138"/>
                  </a:cubicBezTo>
                  <a:cubicBezTo>
                    <a:pt x="493" y="111"/>
                    <a:pt x="493" y="79"/>
                    <a:pt x="520" y="52"/>
                  </a:cubicBezTo>
                  <a:cubicBezTo>
                    <a:pt x="520" y="52"/>
                    <a:pt x="546" y="26"/>
                    <a:pt x="54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41"/>
            <p:cNvSpPr/>
            <p:nvPr/>
          </p:nvSpPr>
          <p:spPr>
            <a:xfrm>
              <a:off x="6032701" y="1917169"/>
              <a:ext cx="44178" cy="92463"/>
            </a:xfrm>
            <a:custGeom>
              <a:rect b="b" l="l" r="r" t="t"/>
              <a:pathLst>
                <a:path extrusionOk="0" h="743" w="355">
                  <a:moveTo>
                    <a:pt x="355" y="0"/>
                  </a:moveTo>
                  <a:cubicBezTo>
                    <a:pt x="355" y="0"/>
                    <a:pt x="329" y="0"/>
                    <a:pt x="329" y="27"/>
                  </a:cubicBezTo>
                  <a:lnTo>
                    <a:pt x="355" y="0"/>
                  </a:lnTo>
                  <a:close/>
                  <a:moveTo>
                    <a:pt x="329" y="27"/>
                  </a:moveTo>
                  <a:cubicBezTo>
                    <a:pt x="302" y="27"/>
                    <a:pt x="276" y="53"/>
                    <a:pt x="250" y="86"/>
                  </a:cubicBezTo>
                  <a:cubicBezTo>
                    <a:pt x="223" y="112"/>
                    <a:pt x="191" y="165"/>
                    <a:pt x="164" y="191"/>
                  </a:cubicBezTo>
                  <a:cubicBezTo>
                    <a:pt x="138" y="217"/>
                    <a:pt x="138" y="250"/>
                    <a:pt x="112" y="276"/>
                  </a:cubicBezTo>
                  <a:cubicBezTo>
                    <a:pt x="112" y="303"/>
                    <a:pt x="112" y="329"/>
                    <a:pt x="85" y="355"/>
                  </a:cubicBezTo>
                  <a:cubicBezTo>
                    <a:pt x="85" y="381"/>
                    <a:pt x="59" y="414"/>
                    <a:pt x="59" y="441"/>
                  </a:cubicBezTo>
                  <a:cubicBezTo>
                    <a:pt x="59" y="441"/>
                    <a:pt x="26" y="467"/>
                    <a:pt x="26" y="493"/>
                  </a:cubicBezTo>
                  <a:cubicBezTo>
                    <a:pt x="0" y="546"/>
                    <a:pt x="0" y="605"/>
                    <a:pt x="0" y="631"/>
                  </a:cubicBezTo>
                  <a:lnTo>
                    <a:pt x="0" y="743"/>
                  </a:lnTo>
                  <a:cubicBezTo>
                    <a:pt x="0" y="710"/>
                    <a:pt x="26" y="684"/>
                    <a:pt x="26" y="657"/>
                  </a:cubicBezTo>
                  <a:cubicBezTo>
                    <a:pt x="59" y="605"/>
                    <a:pt x="85" y="579"/>
                    <a:pt x="85" y="519"/>
                  </a:cubicBezTo>
                  <a:cubicBezTo>
                    <a:pt x="112" y="493"/>
                    <a:pt x="112" y="467"/>
                    <a:pt x="112" y="441"/>
                  </a:cubicBezTo>
                  <a:cubicBezTo>
                    <a:pt x="138" y="441"/>
                    <a:pt x="138" y="414"/>
                    <a:pt x="138" y="381"/>
                  </a:cubicBezTo>
                  <a:cubicBezTo>
                    <a:pt x="164" y="355"/>
                    <a:pt x="164" y="329"/>
                    <a:pt x="191" y="303"/>
                  </a:cubicBezTo>
                  <a:cubicBezTo>
                    <a:pt x="191" y="276"/>
                    <a:pt x="223" y="250"/>
                    <a:pt x="223" y="250"/>
                  </a:cubicBezTo>
                  <a:cubicBezTo>
                    <a:pt x="250" y="191"/>
                    <a:pt x="276" y="138"/>
                    <a:pt x="276" y="112"/>
                  </a:cubicBezTo>
                  <a:cubicBezTo>
                    <a:pt x="302" y="86"/>
                    <a:pt x="329" y="53"/>
                    <a:pt x="329"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41"/>
            <p:cNvSpPr/>
            <p:nvPr/>
          </p:nvSpPr>
          <p:spPr>
            <a:xfrm>
              <a:off x="6056345" y="1913933"/>
              <a:ext cx="34471" cy="91716"/>
            </a:xfrm>
            <a:custGeom>
              <a:rect b="b" l="l" r="r" t="t"/>
              <a:pathLst>
                <a:path extrusionOk="0" h="737" w="277">
                  <a:moveTo>
                    <a:pt x="277" y="0"/>
                  </a:moveTo>
                  <a:lnTo>
                    <a:pt x="250" y="26"/>
                  </a:lnTo>
                  <a:cubicBezTo>
                    <a:pt x="250" y="53"/>
                    <a:pt x="224" y="79"/>
                    <a:pt x="198" y="112"/>
                  </a:cubicBezTo>
                  <a:cubicBezTo>
                    <a:pt x="165" y="138"/>
                    <a:pt x="165" y="191"/>
                    <a:pt x="139" y="217"/>
                  </a:cubicBezTo>
                  <a:cubicBezTo>
                    <a:pt x="139" y="243"/>
                    <a:pt x="112" y="276"/>
                    <a:pt x="112" y="302"/>
                  </a:cubicBezTo>
                  <a:cubicBezTo>
                    <a:pt x="86" y="302"/>
                    <a:pt x="86" y="329"/>
                    <a:pt x="86" y="355"/>
                  </a:cubicBezTo>
                  <a:cubicBezTo>
                    <a:pt x="60" y="381"/>
                    <a:pt x="60" y="407"/>
                    <a:pt x="60" y="440"/>
                  </a:cubicBezTo>
                  <a:cubicBezTo>
                    <a:pt x="60" y="467"/>
                    <a:pt x="33" y="493"/>
                    <a:pt x="33" y="493"/>
                  </a:cubicBezTo>
                  <a:cubicBezTo>
                    <a:pt x="33" y="545"/>
                    <a:pt x="1" y="605"/>
                    <a:pt x="1" y="631"/>
                  </a:cubicBezTo>
                  <a:lnTo>
                    <a:pt x="1" y="710"/>
                  </a:lnTo>
                  <a:lnTo>
                    <a:pt x="1" y="736"/>
                  </a:lnTo>
                  <a:cubicBezTo>
                    <a:pt x="33" y="710"/>
                    <a:pt x="33" y="683"/>
                    <a:pt x="60" y="631"/>
                  </a:cubicBezTo>
                  <a:cubicBezTo>
                    <a:pt x="60" y="605"/>
                    <a:pt x="86" y="572"/>
                    <a:pt x="86" y="519"/>
                  </a:cubicBezTo>
                  <a:cubicBezTo>
                    <a:pt x="112" y="493"/>
                    <a:pt x="112" y="467"/>
                    <a:pt x="112" y="467"/>
                  </a:cubicBezTo>
                  <a:cubicBezTo>
                    <a:pt x="139" y="440"/>
                    <a:pt x="139" y="407"/>
                    <a:pt x="139" y="381"/>
                  </a:cubicBezTo>
                  <a:cubicBezTo>
                    <a:pt x="139" y="355"/>
                    <a:pt x="165" y="329"/>
                    <a:pt x="165" y="302"/>
                  </a:cubicBezTo>
                  <a:cubicBezTo>
                    <a:pt x="165" y="302"/>
                    <a:pt x="198" y="276"/>
                    <a:pt x="198" y="243"/>
                  </a:cubicBezTo>
                  <a:cubicBezTo>
                    <a:pt x="224" y="191"/>
                    <a:pt x="224" y="164"/>
                    <a:pt x="250" y="138"/>
                  </a:cubicBezTo>
                  <a:cubicBezTo>
                    <a:pt x="250" y="79"/>
                    <a:pt x="250" y="53"/>
                    <a:pt x="277" y="26"/>
                  </a:cubicBezTo>
                  <a:lnTo>
                    <a:pt x="27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41"/>
            <p:cNvSpPr/>
            <p:nvPr/>
          </p:nvSpPr>
          <p:spPr>
            <a:xfrm>
              <a:off x="6093928" y="1886928"/>
              <a:ext cx="28000" cy="85120"/>
            </a:xfrm>
            <a:custGeom>
              <a:rect b="b" l="l" r="r" t="t"/>
              <a:pathLst>
                <a:path extrusionOk="0" h="684" w="225">
                  <a:moveTo>
                    <a:pt x="224" y="0"/>
                  </a:moveTo>
                  <a:cubicBezTo>
                    <a:pt x="191" y="0"/>
                    <a:pt x="191" y="27"/>
                    <a:pt x="165" y="53"/>
                  </a:cubicBezTo>
                  <a:cubicBezTo>
                    <a:pt x="165" y="105"/>
                    <a:pt x="139" y="132"/>
                    <a:pt x="113" y="191"/>
                  </a:cubicBezTo>
                  <a:cubicBezTo>
                    <a:pt x="113" y="191"/>
                    <a:pt x="113" y="217"/>
                    <a:pt x="86" y="243"/>
                  </a:cubicBezTo>
                  <a:lnTo>
                    <a:pt x="86" y="296"/>
                  </a:lnTo>
                  <a:cubicBezTo>
                    <a:pt x="60" y="329"/>
                    <a:pt x="60" y="355"/>
                    <a:pt x="60" y="381"/>
                  </a:cubicBezTo>
                  <a:cubicBezTo>
                    <a:pt x="60" y="408"/>
                    <a:pt x="60" y="434"/>
                    <a:pt x="27" y="434"/>
                  </a:cubicBezTo>
                  <a:lnTo>
                    <a:pt x="27" y="572"/>
                  </a:lnTo>
                  <a:cubicBezTo>
                    <a:pt x="1" y="598"/>
                    <a:pt x="1" y="624"/>
                    <a:pt x="1" y="657"/>
                  </a:cubicBezTo>
                  <a:lnTo>
                    <a:pt x="1" y="684"/>
                  </a:lnTo>
                  <a:lnTo>
                    <a:pt x="27" y="657"/>
                  </a:lnTo>
                  <a:cubicBezTo>
                    <a:pt x="27" y="624"/>
                    <a:pt x="60" y="598"/>
                    <a:pt x="60" y="572"/>
                  </a:cubicBezTo>
                  <a:cubicBezTo>
                    <a:pt x="86" y="546"/>
                    <a:pt x="86" y="519"/>
                    <a:pt x="113" y="460"/>
                  </a:cubicBezTo>
                  <a:lnTo>
                    <a:pt x="113" y="408"/>
                  </a:lnTo>
                  <a:cubicBezTo>
                    <a:pt x="139" y="381"/>
                    <a:pt x="139" y="355"/>
                    <a:pt x="139" y="329"/>
                  </a:cubicBezTo>
                  <a:cubicBezTo>
                    <a:pt x="139" y="296"/>
                    <a:pt x="165" y="270"/>
                    <a:pt x="165" y="270"/>
                  </a:cubicBezTo>
                  <a:cubicBezTo>
                    <a:pt x="165" y="243"/>
                    <a:pt x="165" y="217"/>
                    <a:pt x="191" y="191"/>
                  </a:cubicBezTo>
                  <a:cubicBezTo>
                    <a:pt x="191" y="164"/>
                    <a:pt x="191" y="105"/>
                    <a:pt x="224" y="79"/>
                  </a:cubicBezTo>
                  <a:lnTo>
                    <a:pt x="224"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41"/>
            <p:cNvSpPr/>
            <p:nvPr/>
          </p:nvSpPr>
          <p:spPr>
            <a:xfrm>
              <a:off x="6121804" y="1882822"/>
              <a:ext cx="16427" cy="72054"/>
            </a:xfrm>
            <a:custGeom>
              <a:rect b="b" l="l" r="r" t="t"/>
              <a:pathLst>
                <a:path extrusionOk="0" h="579" w="132">
                  <a:moveTo>
                    <a:pt x="132" y="0"/>
                  </a:moveTo>
                  <a:lnTo>
                    <a:pt x="105" y="33"/>
                  </a:lnTo>
                  <a:cubicBezTo>
                    <a:pt x="105" y="33"/>
                    <a:pt x="105" y="60"/>
                    <a:pt x="79" y="86"/>
                  </a:cubicBezTo>
                  <a:cubicBezTo>
                    <a:pt x="79" y="112"/>
                    <a:pt x="79" y="138"/>
                    <a:pt x="53" y="197"/>
                  </a:cubicBezTo>
                  <a:lnTo>
                    <a:pt x="53" y="224"/>
                  </a:lnTo>
                  <a:cubicBezTo>
                    <a:pt x="27" y="250"/>
                    <a:pt x="27" y="276"/>
                    <a:pt x="27" y="276"/>
                  </a:cubicBezTo>
                  <a:lnTo>
                    <a:pt x="27" y="329"/>
                  </a:lnTo>
                  <a:cubicBezTo>
                    <a:pt x="27" y="362"/>
                    <a:pt x="0" y="388"/>
                    <a:pt x="0" y="388"/>
                  </a:cubicBezTo>
                  <a:lnTo>
                    <a:pt x="0" y="493"/>
                  </a:lnTo>
                  <a:lnTo>
                    <a:pt x="0" y="552"/>
                  </a:lnTo>
                  <a:lnTo>
                    <a:pt x="0" y="579"/>
                  </a:lnTo>
                  <a:cubicBezTo>
                    <a:pt x="27" y="552"/>
                    <a:pt x="27" y="526"/>
                    <a:pt x="27" y="493"/>
                  </a:cubicBezTo>
                  <a:cubicBezTo>
                    <a:pt x="53" y="467"/>
                    <a:pt x="53" y="441"/>
                    <a:pt x="79" y="414"/>
                  </a:cubicBezTo>
                  <a:lnTo>
                    <a:pt x="79" y="362"/>
                  </a:lnTo>
                  <a:cubicBezTo>
                    <a:pt x="79" y="329"/>
                    <a:pt x="79" y="329"/>
                    <a:pt x="105" y="303"/>
                  </a:cubicBezTo>
                  <a:lnTo>
                    <a:pt x="105" y="250"/>
                  </a:lnTo>
                  <a:lnTo>
                    <a:pt x="105" y="197"/>
                  </a:lnTo>
                  <a:cubicBezTo>
                    <a:pt x="132" y="165"/>
                    <a:pt x="132" y="138"/>
                    <a:pt x="132" y="112"/>
                  </a:cubicBezTo>
                  <a:lnTo>
                    <a:pt x="132" y="33"/>
                  </a:lnTo>
                  <a:lnTo>
                    <a:pt x="132"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41"/>
            <p:cNvSpPr/>
            <p:nvPr/>
          </p:nvSpPr>
          <p:spPr>
            <a:xfrm>
              <a:off x="6148808" y="1869755"/>
              <a:ext cx="13938" cy="78649"/>
            </a:xfrm>
            <a:custGeom>
              <a:rect b="b" l="l" r="r" t="t"/>
              <a:pathLst>
                <a:path extrusionOk="0" h="632" w="112">
                  <a:moveTo>
                    <a:pt x="112" y="0"/>
                  </a:moveTo>
                  <a:cubicBezTo>
                    <a:pt x="112" y="0"/>
                    <a:pt x="79" y="0"/>
                    <a:pt x="79" y="27"/>
                  </a:cubicBezTo>
                  <a:cubicBezTo>
                    <a:pt x="79" y="53"/>
                    <a:pt x="79" y="79"/>
                    <a:pt x="53" y="105"/>
                  </a:cubicBezTo>
                  <a:cubicBezTo>
                    <a:pt x="53" y="138"/>
                    <a:pt x="53" y="165"/>
                    <a:pt x="26" y="191"/>
                  </a:cubicBezTo>
                  <a:lnTo>
                    <a:pt x="26" y="270"/>
                  </a:lnTo>
                  <a:cubicBezTo>
                    <a:pt x="26" y="270"/>
                    <a:pt x="26" y="302"/>
                    <a:pt x="0" y="329"/>
                  </a:cubicBezTo>
                  <a:lnTo>
                    <a:pt x="0" y="381"/>
                  </a:lnTo>
                  <a:lnTo>
                    <a:pt x="0" y="434"/>
                  </a:lnTo>
                  <a:lnTo>
                    <a:pt x="0" y="546"/>
                  </a:lnTo>
                  <a:lnTo>
                    <a:pt x="0" y="631"/>
                  </a:lnTo>
                  <a:cubicBezTo>
                    <a:pt x="26" y="598"/>
                    <a:pt x="26" y="572"/>
                    <a:pt x="26" y="546"/>
                  </a:cubicBezTo>
                  <a:cubicBezTo>
                    <a:pt x="53" y="519"/>
                    <a:pt x="53" y="493"/>
                    <a:pt x="53" y="434"/>
                  </a:cubicBezTo>
                  <a:cubicBezTo>
                    <a:pt x="53" y="434"/>
                    <a:pt x="79" y="408"/>
                    <a:pt x="79" y="381"/>
                  </a:cubicBezTo>
                  <a:lnTo>
                    <a:pt x="79" y="329"/>
                  </a:lnTo>
                  <a:lnTo>
                    <a:pt x="79" y="270"/>
                  </a:lnTo>
                  <a:cubicBezTo>
                    <a:pt x="79" y="243"/>
                    <a:pt x="79" y="217"/>
                    <a:pt x="112" y="217"/>
                  </a:cubicBezTo>
                  <a:lnTo>
                    <a:pt x="112" y="105"/>
                  </a:lnTo>
                  <a:lnTo>
                    <a:pt x="112" y="27"/>
                  </a:lnTo>
                  <a:lnTo>
                    <a:pt x="112"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41"/>
            <p:cNvSpPr/>
            <p:nvPr/>
          </p:nvSpPr>
          <p:spPr>
            <a:xfrm>
              <a:off x="6175688" y="1872991"/>
              <a:ext cx="10827" cy="58240"/>
            </a:xfrm>
            <a:custGeom>
              <a:rect b="b" l="l" r="r" t="t"/>
              <a:pathLst>
                <a:path extrusionOk="0" h="468" w="87">
                  <a:moveTo>
                    <a:pt x="60" y="1"/>
                  </a:moveTo>
                  <a:cubicBezTo>
                    <a:pt x="60" y="27"/>
                    <a:pt x="27" y="27"/>
                    <a:pt x="27" y="53"/>
                  </a:cubicBezTo>
                  <a:lnTo>
                    <a:pt x="27" y="139"/>
                  </a:lnTo>
                  <a:cubicBezTo>
                    <a:pt x="27" y="165"/>
                    <a:pt x="1" y="165"/>
                    <a:pt x="1" y="191"/>
                  </a:cubicBezTo>
                  <a:lnTo>
                    <a:pt x="1" y="217"/>
                  </a:lnTo>
                  <a:lnTo>
                    <a:pt x="1" y="276"/>
                  </a:lnTo>
                  <a:lnTo>
                    <a:pt x="1" y="303"/>
                  </a:lnTo>
                  <a:lnTo>
                    <a:pt x="1" y="382"/>
                  </a:lnTo>
                  <a:lnTo>
                    <a:pt x="1" y="441"/>
                  </a:lnTo>
                  <a:lnTo>
                    <a:pt x="1" y="467"/>
                  </a:lnTo>
                  <a:lnTo>
                    <a:pt x="27" y="441"/>
                  </a:lnTo>
                  <a:lnTo>
                    <a:pt x="27" y="382"/>
                  </a:lnTo>
                  <a:cubicBezTo>
                    <a:pt x="60" y="382"/>
                    <a:pt x="60" y="355"/>
                    <a:pt x="60" y="329"/>
                  </a:cubicBezTo>
                  <a:cubicBezTo>
                    <a:pt x="60" y="303"/>
                    <a:pt x="60" y="303"/>
                    <a:pt x="86" y="276"/>
                  </a:cubicBezTo>
                  <a:lnTo>
                    <a:pt x="86" y="217"/>
                  </a:lnTo>
                  <a:lnTo>
                    <a:pt x="86" y="191"/>
                  </a:lnTo>
                  <a:lnTo>
                    <a:pt x="86" y="139"/>
                  </a:lnTo>
                  <a:lnTo>
                    <a:pt x="86" y="53"/>
                  </a:lnTo>
                  <a:cubicBezTo>
                    <a:pt x="60" y="27"/>
                    <a:pt x="60" y="27"/>
                    <a:pt x="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41"/>
            <p:cNvSpPr/>
            <p:nvPr/>
          </p:nvSpPr>
          <p:spPr>
            <a:xfrm>
              <a:off x="6199457" y="1832048"/>
              <a:ext cx="10702" cy="91716"/>
            </a:xfrm>
            <a:custGeom>
              <a:rect b="b" l="l" r="r" t="t"/>
              <a:pathLst>
                <a:path extrusionOk="0" h="737" w="86">
                  <a:moveTo>
                    <a:pt x="33" y="1"/>
                  </a:moveTo>
                  <a:lnTo>
                    <a:pt x="33" y="27"/>
                  </a:lnTo>
                  <a:lnTo>
                    <a:pt x="33" y="139"/>
                  </a:lnTo>
                  <a:cubicBezTo>
                    <a:pt x="33" y="165"/>
                    <a:pt x="33" y="192"/>
                    <a:pt x="1" y="244"/>
                  </a:cubicBezTo>
                  <a:lnTo>
                    <a:pt x="1" y="330"/>
                  </a:lnTo>
                  <a:lnTo>
                    <a:pt x="1" y="382"/>
                  </a:lnTo>
                  <a:lnTo>
                    <a:pt x="1" y="468"/>
                  </a:lnTo>
                  <a:lnTo>
                    <a:pt x="1" y="546"/>
                  </a:lnTo>
                  <a:lnTo>
                    <a:pt x="1" y="658"/>
                  </a:lnTo>
                  <a:lnTo>
                    <a:pt x="1" y="737"/>
                  </a:lnTo>
                  <a:cubicBezTo>
                    <a:pt x="1" y="737"/>
                    <a:pt x="33" y="711"/>
                    <a:pt x="33" y="658"/>
                  </a:cubicBezTo>
                  <a:cubicBezTo>
                    <a:pt x="33" y="632"/>
                    <a:pt x="60" y="573"/>
                    <a:pt x="60" y="546"/>
                  </a:cubicBezTo>
                  <a:lnTo>
                    <a:pt x="60" y="468"/>
                  </a:lnTo>
                  <a:cubicBezTo>
                    <a:pt x="60" y="441"/>
                    <a:pt x="86" y="408"/>
                    <a:pt x="86" y="382"/>
                  </a:cubicBezTo>
                  <a:lnTo>
                    <a:pt x="86" y="330"/>
                  </a:lnTo>
                  <a:lnTo>
                    <a:pt x="86" y="244"/>
                  </a:lnTo>
                  <a:cubicBezTo>
                    <a:pt x="86" y="218"/>
                    <a:pt x="86" y="165"/>
                    <a:pt x="60" y="139"/>
                  </a:cubicBezTo>
                  <a:lnTo>
                    <a:pt x="60" y="27"/>
                  </a:lnTo>
                  <a:lnTo>
                    <a:pt x="3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41"/>
            <p:cNvSpPr/>
            <p:nvPr/>
          </p:nvSpPr>
          <p:spPr>
            <a:xfrm>
              <a:off x="6219866" y="1835408"/>
              <a:ext cx="10827" cy="81885"/>
            </a:xfrm>
            <a:custGeom>
              <a:rect b="b" l="l" r="r" t="t"/>
              <a:pathLst>
                <a:path extrusionOk="0" h="658" w="87">
                  <a:moveTo>
                    <a:pt x="1" y="0"/>
                  </a:moveTo>
                  <a:lnTo>
                    <a:pt x="1" y="27"/>
                  </a:lnTo>
                  <a:lnTo>
                    <a:pt x="1" y="112"/>
                  </a:lnTo>
                  <a:lnTo>
                    <a:pt x="1" y="217"/>
                  </a:lnTo>
                  <a:lnTo>
                    <a:pt x="1" y="276"/>
                  </a:lnTo>
                  <a:lnTo>
                    <a:pt x="1" y="329"/>
                  </a:lnTo>
                  <a:lnTo>
                    <a:pt x="1" y="381"/>
                  </a:lnTo>
                  <a:cubicBezTo>
                    <a:pt x="1" y="414"/>
                    <a:pt x="34" y="441"/>
                    <a:pt x="34" y="441"/>
                  </a:cubicBezTo>
                  <a:lnTo>
                    <a:pt x="34" y="546"/>
                  </a:lnTo>
                  <a:cubicBezTo>
                    <a:pt x="60" y="578"/>
                    <a:pt x="60" y="605"/>
                    <a:pt x="60" y="631"/>
                  </a:cubicBezTo>
                  <a:lnTo>
                    <a:pt x="60" y="657"/>
                  </a:lnTo>
                  <a:lnTo>
                    <a:pt x="86" y="631"/>
                  </a:lnTo>
                  <a:lnTo>
                    <a:pt x="86" y="546"/>
                  </a:lnTo>
                  <a:lnTo>
                    <a:pt x="86" y="441"/>
                  </a:lnTo>
                  <a:lnTo>
                    <a:pt x="86" y="381"/>
                  </a:lnTo>
                  <a:lnTo>
                    <a:pt x="86" y="329"/>
                  </a:lnTo>
                  <a:cubicBezTo>
                    <a:pt x="86" y="303"/>
                    <a:pt x="60" y="276"/>
                    <a:pt x="60" y="276"/>
                  </a:cubicBezTo>
                  <a:lnTo>
                    <a:pt x="60" y="217"/>
                  </a:lnTo>
                  <a:cubicBezTo>
                    <a:pt x="60" y="165"/>
                    <a:pt x="60" y="138"/>
                    <a:pt x="34" y="112"/>
                  </a:cubicBezTo>
                  <a:lnTo>
                    <a:pt x="34" y="27"/>
                  </a:lnTo>
                  <a:cubicBezTo>
                    <a:pt x="1" y="27"/>
                    <a:pt x="1"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41"/>
            <p:cNvSpPr/>
            <p:nvPr/>
          </p:nvSpPr>
          <p:spPr>
            <a:xfrm>
              <a:off x="6240400" y="1841879"/>
              <a:ext cx="13938" cy="75414"/>
            </a:xfrm>
            <a:custGeom>
              <a:rect b="b" l="l" r="r" t="t"/>
              <a:pathLst>
                <a:path extrusionOk="0" h="606" w="112">
                  <a:moveTo>
                    <a:pt x="0" y="1"/>
                  </a:moveTo>
                  <a:lnTo>
                    <a:pt x="0" y="34"/>
                  </a:lnTo>
                  <a:lnTo>
                    <a:pt x="0" y="113"/>
                  </a:lnTo>
                  <a:lnTo>
                    <a:pt x="0" y="224"/>
                  </a:lnTo>
                  <a:cubicBezTo>
                    <a:pt x="0" y="224"/>
                    <a:pt x="0" y="251"/>
                    <a:pt x="33" y="277"/>
                  </a:cubicBezTo>
                  <a:lnTo>
                    <a:pt x="33" y="329"/>
                  </a:lnTo>
                  <a:lnTo>
                    <a:pt x="33" y="389"/>
                  </a:lnTo>
                  <a:cubicBezTo>
                    <a:pt x="33" y="415"/>
                    <a:pt x="33" y="441"/>
                    <a:pt x="59" y="441"/>
                  </a:cubicBezTo>
                  <a:cubicBezTo>
                    <a:pt x="59" y="494"/>
                    <a:pt x="59" y="526"/>
                    <a:pt x="86" y="553"/>
                  </a:cubicBezTo>
                  <a:cubicBezTo>
                    <a:pt x="86" y="579"/>
                    <a:pt x="86" y="605"/>
                    <a:pt x="112" y="605"/>
                  </a:cubicBezTo>
                  <a:lnTo>
                    <a:pt x="112" y="553"/>
                  </a:lnTo>
                  <a:lnTo>
                    <a:pt x="112" y="441"/>
                  </a:lnTo>
                  <a:lnTo>
                    <a:pt x="112" y="389"/>
                  </a:lnTo>
                  <a:cubicBezTo>
                    <a:pt x="112" y="362"/>
                    <a:pt x="112" y="329"/>
                    <a:pt x="86" y="329"/>
                  </a:cubicBezTo>
                  <a:lnTo>
                    <a:pt x="86" y="251"/>
                  </a:lnTo>
                  <a:lnTo>
                    <a:pt x="86" y="198"/>
                  </a:lnTo>
                  <a:cubicBezTo>
                    <a:pt x="59" y="165"/>
                    <a:pt x="59" y="139"/>
                    <a:pt x="59" y="113"/>
                  </a:cubicBezTo>
                  <a:cubicBezTo>
                    <a:pt x="33" y="86"/>
                    <a:pt x="33" y="60"/>
                    <a:pt x="33" y="34"/>
                  </a:cubicBezTo>
                  <a:cubicBezTo>
                    <a:pt x="0" y="34"/>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41"/>
            <p:cNvSpPr/>
            <p:nvPr/>
          </p:nvSpPr>
          <p:spPr>
            <a:xfrm>
              <a:off x="6264915" y="1849222"/>
              <a:ext cx="20533" cy="78649"/>
            </a:xfrm>
            <a:custGeom>
              <a:rect b="b" l="l" r="r" t="t"/>
              <a:pathLst>
                <a:path extrusionOk="0" h="632" w="165">
                  <a:moveTo>
                    <a:pt x="0" y="1"/>
                  </a:moveTo>
                  <a:lnTo>
                    <a:pt x="0" y="27"/>
                  </a:lnTo>
                  <a:lnTo>
                    <a:pt x="0" y="106"/>
                  </a:lnTo>
                  <a:cubicBezTo>
                    <a:pt x="27" y="139"/>
                    <a:pt x="27" y="192"/>
                    <a:pt x="27" y="218"/>
                  </a:cubicBezTo>
                  <a:cubicBezTo>
                    <a:pt x="27" y="244"/>
                    <a:pt x="27" y="270"/>
                    <a:pt x="53" y="270"/>
                  </a:cubicBezTo>
                  <a:lnTo>
                    <a:pt x="53" y="356"/>
                  </a:lnTo>
                  <a:cubicBezTo>
                    <a:pt x="53" y="356"/>
                    <a:pt x="79" y="382"/>
                    <a:pt x="79" y="408"/>
                  </a:cubicBezTo>
                  <a:lnTo>
                    <a:pt x="79" y="467"/>
                  </a:lnTo>
                  <a:cubicBezTo>
                    <a:pt x="105" y="494"/>
                    <a:pt x="105" y="546"/>
                    <a:pt x="132" y="573"/>
                  </a:cubicBezTo>
                  <a:cubicBezTo>
                    <a:pt x="132" y="599"/>
                    <a:pt x="132" y="632"/>
                    <a:pt x="165" y="632"/>
                  </a:cubicBezTo>
                  <a:lnTo>
                    <a:pt x="165" y="546"/>
                  </a:lnTo>
                  <a:lnTo>
                    <a:pt x="165" y="467"/>
                  </a:lnTo>
                  <a:cubicBezTo>
                    <a:pt x="132" y="435"/>
                    <a:pt x="132" y="408"/>
                    <a:pt x="132" y="382"/>
                  </a:cubicBezTo>
                  <a:lnTo>
                    <a:pt x="132" y="330"/>
                  </a:lnTo>
                  <a:cubicBezTo>
                    <a:pt x="105" y="303"/>
                    <a:pt x="105" y="270"/>
                    <a:pt x="105" y="270"/>
                  </a:cubicBezTo>
                  <a:cubicBezTo>
                    <a:pt x="105" y="244"/>
                    <a:pt x="105" y="218"/>
                    <a:pt x="79" y="218"/>
                  </a:cubicBezTo>
                  <a:cubicBezTo>
                    <a:pt x="79" y="165"/>
                    <a:pt x="53" y="139"/>
                    <a:pt x="53" y="106"/>
                  </a:cubicBezTo>
                  <a:cubicBezTo>
                    <a:pt x="27" y="80"/>
                    <a:pt x="27" y="54"/>
                    <a:pt x="27" y="27"/>
                  </a:cubicBezTo>
                  <a:cubicBezTo>
                    <a:pt x="0" y="27"/>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41"/>
            <p:cNvSpPr/>
            <p:nvPr/>
          </p:nvSpPr>
          <p:spPr>
            <a:xfrm>
              <a:off x="6285324" y="1859053"/>
              <a:ext cx="23893" cy="72178"/>
            </a:xfrm>
            <a:custGeom>
              <a:rect b="b" l="l" r="r" t="t"/>
              <a:pathLst>
                <a:path extrusionOk="0" h="580" w="192">
                  <a:moveTo>
                    <a:pt x="1" y="1"/>
                  </a:moveTo>
                  <a:lnTo>
                    <a:pt x="1" y="86"/>
                  </a:lnTo>
                  <a:cubicBezTo>
                    <a:pt x="1" y="113"/>
                    <a:pt x="1" y="139"/>
                    <a:pt x="27" y="165"/>
                  </a:cubicBezTo>
                  <a:lnTo>
                    <a:pt x="27" y="224"/>
                  </a:lnTo>
                  <a:cubicBezTo>
                    <a:pt x="27" y="251"/>
                    <a:pt x="53" y="277"/>
                    <a:pt x="53" y="303"/>
                  </a:cubicBezTo>
                  <a:cubicBezTo>
                    <a:pt x="53" y="303"/>
                    <a:pt x="53" y="329"/>
                    <a:pt x="79" y="356"/>
                  </a:cubicBezTo>
                  <a:lnTo>
                    <a:pt x="79" y="415"/>
                  </a:lnTo>
                  <a:cubicBezTo>
                    <a:pt x="106" y="441"/>
                    <a:pt x="106" y="467"/>
                    <a:pt x="132" y="494"/>
                  </a:cubicBezTo>
                  <a:cubicBezTo>
                    <a:pt x="165" y="520"/>
                    <a:pt x="165" y="553"/>
                    <a:pt x="165" y="579"/>
                  </a:cubicBezTo>
                  <a:lnTo>
                    <a:pt x="191" y="579"/>
                  </a:lnTo>
                  <a:lnTo>
                    <a:pt x="191" y="553"/>
                  </a:lnTo>
                  <a:cubicBezTo>
                    <a:pt x="191" y="553"/>
                    <a:pt x="191" y="520"/>
                    <a:pt x="165" y="494"/>
                  </a:cubicBezTo>
                  <a:lnTo>
                    <a:pt x="165" y="388"/>
                  </a:lnTo>
                  <a:cubicBezTo>
                    <a:pt x="132" y="356"/>
                    <a:pt x="132" y="356"/>
                    <a:pt x="132" y="329"/>
                  </a:cubicBezTo>
                  <a:cubicBezTo>
                    <a:pt x="132" y="303"/>
                    <a:pt x="132" y="303"/>
                    <a:pt x="106" y="277"/>
                  </a:cubicBezTo>
                  <a:lnTo>
                    <a:pt x="106" y="224"/>
                  </a:lnTo>
                  <a:cubicBezTo>
                    <a:pt x="79" y="191"/>
                    <a:pt x="79" y="165"/>
                    <a:pt x="79" y="165"/>
                  </a:cubicBezTo>
                  <a:cubicBezTo>
                    <a:pt x="53" y="113"/>
                    <a:pt x="53" y="86"/>
                    <a:pt x="27" y="60"/>
                  </a:cubicBezTo>
                  <a:cubicBezTo>
                    <a:pt x="27" y="27"/>
                    <a:pt x="27"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41"/>
            <p:cNvSpPr/>
            <p:nvPr/>
          </p:nvSpPr>
          <p:spPr>
            <a:xfrm>
              <a:off x="6298391" y="1859053"/>
              <a:ext cx="51645" cy="72178"/>
            </a:xfrm>
            <a:custGeom>
              <a:rect b="b" l="l" r="r" t="t"/>
              <a:pathLst>
                <a:path extrusionOk="0" h="580" w="415">
                  <a:moveTo>
                    <a:pt x="1" y="1"/>
                  </a:moveTo>
                  <a:cubicBezTo>
                    <a:pt x="1" y="27"/>
                    <a:pt x="1" y="60"/>
                    <a:pt x="27" y="86"/>
                  </a:cubicBezTo>
                  <a:cubicBezTo>
                    <a:pt x="27" y="113"/>
                    <a:pt x="60" y="139"/>
                    <a:pt x="86" y="191"/>
                  </a:cubicBezTo>
                  <a:cubicBezTo>
                    <a:pt x="86" y="191"/>
                    <a:pt x="86" y="224"/>
                    <a:pt x="112" y="251"/>
                  </a:cubicBezTo>
                  <a:cubicBezTo>
                    <a:pt x="112" y="277"/>
                    <a:pt x="139" y="277"/>
                    <a:pt x="139" y="303"/>
                  </a:cubicBezTo>
                  <a:lnTo>
                    <a:pt x="191" y="356"/>
                  </a:lnTo>
                  <a:cubicBezTo>
                    <a:pt x="191" y="388"/>
                    <a:pt x="224" y="388"/>
                    <a:pt x="224" y="415"/>
                  </a:cubicBezTo>
                  <a:cubicBezTo>
                    <a:pt x="250" y="441"/>
                    <a:pt x="277" y="467"/>
                    <a:pt x="303" y="494"/>
                  </a:cubicBezTo>
                  <a:cubicBezTo>
                    <a:pt x="329" y="520"/>
                    <a:pt x="356" y="553"/>
                    <a:pt x="388" y="553"/>
                  </a:cubicBezTo>
                  <a:cubicBezTo>
                    <a:pt x="388" y="520"/>
                    <a:pt x="356" y="494"/>
                    <a:pt x="356" y="467"/>
                  </a:cubicBezTo>
                  <a:cubicBezTo>
                    <a:pt x="329" y="441"/>
                    <a:pt x="303" y="415"/>
                    <a:pt x="277" y="388"/>
                  </a:cubicBezTo>
                  <a:cubicBezTo>
                    <a:pt x="277" y="356"/>
                    <a:pt x="250" y="329"/>
                    <a:pt x="250" y="329"/>
                  </a:cubicBezTo>
                  <a:cubicBezTo>
                    <a:pt x="224" y="303"/>
                    <a:pt x="224" y="277"/>
                    <a:pt x="191" y="277"/>
                  </a:cubicBezTo>
                  <a:cubicBezTo>
                    <a:pt x="191" y="251"/>
                    <a:pt x="165" y="224"/>
                    <a:pt x="165" y="224"/>
                  </a:cubicBezTo>
                  <a:cubicBezTo>
                    <a:pt x="165" y="191"/>
                    <a:pt x="139" y="165"/>
                    <a:pt x="139" y="165"/>
                  </a:cubicBezTo>
                  <a:cubicBezTo>
                    <a:pt x="112" y="113"/>
                    <a:pt x="86" y="86"/>
                    <a:pt x="60" y="60"/>
                  </a:cubicBezTo>
                  <a:cubicBezTo>
                    <a:pt x="27" y="27"/>
                    <a:pt x="27" y="1"/>
                    <a:pt x="1" y="1"/>
                  </a:cubicBezTo>
                  <a:close/>
                  <a:moveTo>
                    <a:pt x="388" y="553"/>
                  </a:moveTo>
                  <a:lnTo>
                    <a:pt x="415" y="579"/>
                  </a:lnTo>
                  <a:cubicBezTo>
                    <a:pt x="415" y="579"/>
                    <a:pt x="415" y="553"/>
                    <a:pt x="388" y="553"/>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41"/>
            <p:cNvSpPr/>
            <p:nvPr/>
          </p:nvSpPr>
          <p:spPr>
            <a:xfrm>
              <a:off x="6322160" y="1869755"/>
              <a:ext cx="58116" cy="67947"/>
            </a:xfrm>
            <a:custGeom>
              <a:rect b="b" l="l" r="r" t="t"/>
              <a:pathLst>
                <a:path extrusionOk="0" h="546" w="467">
                  <a:moveTo>
                    <a:pt x="0" y="0"/>
                  </a:moveTo>
                  <a:lnTo>
                    <a:pt x="33" y="27"/>
                  </a:lnTo>
                  <a:cubicBezTo>
                    <a:pt x="33" y="27"/>
                    <a:pt x="59" y="53"/>
                    <a:pt x="86" y="79"/>
                  </a:cubicBezTo>
                  <a:cubicBezTo>
                    <a:pt x="86" y="105"/>
                    <a:pt x="112" y="138"/>
                    <a:pt x="138" y="191"/>
                  </a:cubicBezTo>
                  <a:cubicBezTo>
                    <a:pt x="165" y="191"/>
                    <a:pt x="165" y="217"/>
                    <a:pt x="197" y="243"/>
                  </a:cubicBezTo>
                  <a:cubicBezTo>
                    <a:pt x="197" y="243"/>
                    <a:pt x="224" y="270"/>
                    <a:pt x="250" y="302"/>
                  </a:cubicBezTo>
                  <a:lnTo>
                    <a:pt x="276" y="329"/>
                  </a:lnTo>
                  <a:cubicBezTo>
                    <a:pt x="303" y="355"/>
                    <a:pt x="303" y="381"/>
                    <a:pt x="329" y="381"/>
                  </a:cubicBezTo>
                  <a:cubicBezTo>
                    <a:pt x="362" y="434"/>
                    <a:pt x="388" y="467"/>
                    <a:pt x="414" y="493"/>
                  </a:cubicBezTo>
                  <a:cubicBezTo>
                    <a:pt x="441" y="519"/>
                    <a:pt x="467" y="519"/>
                    <a:pt x="467" y="546"/>
                  </a:cubicBezTo>
                  <a:cubicBezTo>
                    <a:pt x="467" y="519"/>
                    <a:pt x="467" y="493"/>
                    <a:pt x="441" y="467"/>
                  </a:cubicBezTo>
                  <a:cubicBezTo>
                    <a:pt x="414" y="434"/>
                    <a:pt x="414" y="381"/>
                    <a:pt x="388" y="355"/>
                  </a:cubicBezTo>
                  <a:cubicBezTo>
                    <a:pt x="362" y="329"/>
                    <a:pt x="362" y="329"/>
                    <a:pt x="329" y="302"/>
                  </a:cubicBezTo>
                  <a:cubicBezTo>
                    <a:pt x="329" y="270"/>
                    <a:pt x="303" y="270"/>
                    <a:pt x="303" y="243"/>
                  </a:cubicBezTo>
                  <a:cubicBezTo>
                    <a:pt x="276" y="217"/>
                    <a:pt x="250" y="217"/>
                    <a:pt x="250" y="191"/>
                  </a:cubicBezTo>
                  <a:lnTo>
                    <a:pt x="197" y="138"/>
                  </a:lnTo>
                  <a:lnTo>
                    <a:pt x="112" y="53"/>
                  </a:lnTo>
                  <a:cubicBezTo>
                    <a:pt x="86" y="27"/>
                    <a:pt x="59" y="27"/>
                    <a:pt x="3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41"/>
            <p:cNvSpPr/>
            <p:nvPr/>
          </p:nvSpPr>
          <p:spPr>
            <a:xfrm>
              <a:off x="6359742" y="1879586"/>
              <a:ext cx="72054" cy="99058"/>
            </a:xfrm>
            <a:custGeom>
              <a:rect b="b" l="l" r="r" t="t"/>
              <a:pathLst>
                <a:path extrusionOk="0" h="796" w="579">
                  <a:moveTo>
                    <a:pt x="1" y="0"/>
                  </a:moveTo>
                  <a:cubicBezTo>
                    <a:pt x="1" y="0"/>
                    <a:pt x="1" y="26"/>
                    <a:pt x="27" y="26"/>
                  </a:cubicBezTo>
                  <a:lnTo>
                    <a:pt x="1" y="0"/>
                  </a:lnTo>
                  <a:close/>
                  <a:moveTo>
                    <a:pt x="27" y="26"/>
                  </a:moveTo>
                  <a:cubicBezTo>
                    <a:pt x="27" y="59"/>
                    <a:pt x="27" y="59"/>
                    <a:pt x="60" y="86"/>
                  </a:cubicBezTo>
                  <a:lnTo>
                    <a:pt x="86" y="112"/>
                  </a:lnTo>
                  <a:cubicBezTo>
                    <a:pt x="112" y="164"/>
                    <a:pt x="139" y="191"/>
                    <a:pt x="165" y="250"/>
                  </a:cubicBezTo>
                  <a:cubicBezTo>
                    <a:pt x="191" y="276"/>
                    <a:pt x="224" y="302"/>
                    <a:pt x="224" y="329"/>
                  </a:cubicBezTo>
                  <a:cubicBezTo>
                    <a:pt x="250" y="355"/>
                    <a:pt x="250" y="388"/>
                    <a:pt x="276" y="388"/>
                  </a:cubicBezTo>
                  <a:cubicBezTo>
                    <a:pt x="303" y="414"/>
                    <a:pt x="303" y="440"/>
                    <a:pt x="329" y="467"/>
                  </a:cubicBezTo>
                  <a:cubicBezTo>
                    <a:pt x="355" y="493"/>
                    <a:pt x="355" y="519"/>
                    <a:pt x="388" y="552"/>
                  </a:cubicBezTo>
                  <a:cubicBezTo>
                    <a:pt x="414" y="605"/>
                    <a:pt x="441" y="631"/>
                    <a:pt x="467" y="683"/>
                  </a:cubicBezTo>
                  <a:cubicBezTo>
                    <a:pt x="493" y="716"/>
                    <a:pt x="552" y="743"/>
                    <a:pt x="552" y="769"/>
                  </a:cubicBezTo>
                  <a:cubicBezTo>
                    <a:pt x="579" y="769"/>
                    <a:pt x="579" y="795"/>
                    <a:pt x="579" y="795"/>
                  </a:cubicBezTo>
                  <a:lnTo>
                    <a:pt x="579" y="743"/>
                  </a:lnTo>
                  <a:cubicBezTo>
                    <a:pt x="552" y="716"/>
                    <a:pt x="520" y="683"/>
                    <a:pt x="520" y="657"/>
                  </a:cubicBezTo>
                  <a:cubicBezTo>
                    <a:pt x="493" y="605"/>
                    <a:pt x="467" y="578"/>
                    <a:pt x="441" y="519"/>
                  </a:cubicBezTo>
                  <a:cubicBezTo>
                    <a:pt x="414" y="493"/>
                    <a:pt x="414" y="467"/>
                    <a:pt x="388" y="440"/>
                  </a:cubicBezTo>
                  <a:cubicBezTo>
                    <a:pt x="355" y="414"/>
                    <a:pt x="355" y="388"/>
                    <a:pt x="329" y="355"/>
                  </a:cubicBezTo>
                  <a:cubicBezTo>
                    <a:pt x="329" y="329"/>
                    <a:pt x="303" y="302"/>
                    <a:pt x="276" y="276"/>
                  </a:cubicBezTo>
                  <a:cubicBezTo>
                    <a:pt x="276" y="250"/>
                    <a:pt x="250" y="223"/>
                    <a:pt x="224" y="223"/>
                  </a:cubicBezTo>
                  <a:cubicBezTo>
                    <a:pt x="191" y="164"/>
                    <a:pt x="165" y="138"/>
                    <a:pt x="112" y="86"/>
                  </a:cubicBezTo>
                  <a:cubicBezTo>
                    <a:pt x="112" y="86"/>
                    <a:pt x="86" y="59"/>
                    <a:pt x="60" y="59"/>
                  </a:cubicBezTo>
                  <a:lnTo>
                    <a:pt x="27" y="26"/>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41"/>
            <p:cNvSpPr/>
            <p:nvPr/>
          </p:nvSpPr>
          <p:spPr>
            <a:xfrm>
              <a:off x="6400685" y="1896760"/>
              <a:ext cx="58116" cy="95698"/>
            </a:xfrm>
            <a:custGeom>
              <a:rect b="b" l="l" r="r" t="t"/>
              <a:pathLst>
                <a:path extrusionOk="0" h="769" w="467">
                  <a:moveTo>
                    <a:pt x="0" y="0"/>
                  </a:moveTo>
                  <a:cubicBezTo>
                    <a:pt x="0" y="2"/>
                    <a:pt x="1" y="27"/>
                    <a:pt x="26" y="53"/>
                  </a:cubicBezTo>
                  <a:cubicBezTo>
                    <a:pt x="26" y="53"/>
                    <a:pt x="59" y="85"/>
                    <a:pt x="85" y="138"/>
                  </a:cubicBezTo>
                  <a:cubicBezTo>
                    <a:pt x="85" y="164"/>
                    <a:pt x="112" y="217"/>
                    <a:pt x="138" y="250"/>
                  </a:cubicBezTo>
                  <a:cubicBezTo>
                    <a:pt x="164" y="276"/>
                    <a:pt x="191" y="302"/>
                    <a:pt x="191" y="329"/>
                  </a:cubicBezTo>
                  <a:cubicBezTo>
                    <a:pt x="223" y="329"/>
                    <a:pt x="223" y="355"/>
                    <a:pt x="250" y="381"/>
                  </a:cubicBezTo>
                  <a:cubicBezTo>
                    <a:pt x="250" y="414"/>
                    <a:pt x="276" y="440"/>
                    <a:pt x="276" y="467"/>
                  </a:cubicBezTo>
                  <a:cubicBezTo>
                    <a:pt x="302" y="493"/>
                    <a:pt x="302" y="519"/>
                    <a:pt x="329" y="519"/>
                  </a:cubicBezTo>
                  <a:cubicBezTo>
                    <a:pt x="355" y="578"/>
                    <a:pt x="355" y="631"/>
                    <a:pt x="388" y="657"/>
                  </a:cubicBezTo>
                  <a:cubicBezTo>
                    <a:pt x="414" y="683"/>
                    <a:pt x="440" y="710"/>
                    <a:pt x="440" y="743"/>
                  </a:cubicBezTo>
                  <a:lnTo>
                    <a:pt x="467" y="769"/>
                  </a:lnTo>
                  <a:lnTo>
                    <a:pt x="467" y="743"/>
                  </a:lnTo>
                  <a:cubicBezTo>
                    <a:pt x="440" y="710"/>
                    <a:pt x="440" y="683"/>
                    <a:pt x="440" y="631"/>
                  </a:cubicBezTo>
                  <a:cubicBezTo>
                    <a:pt x="414" y="605"/>
                    <a:pt x="414" y="545"/>
                    <a:pt x="388" y="493"/>
                  </a:cubicBezTo>
                  <a:cubicBezTo>
                    <a:pt x="355" y="467"/>
                    <a:pt x="355" y="440"/>
                    <a:pt x="329" y="440"/>
                  </a:cubicBezTo>
                  <a:cubicBezTo>
                    <a:pt x="329" y="414"/>
                    <a:pt x="302" y="381"/>
                    <a:pt x="302" y="355"/>
                  </a:cubicBezTo>
                  <a:cubicBezTo>
                    <a:pt x="276" y="329"/>
                    <a:pt x="276" y="302"/>
                    <a:pt x="250" y="276"/>
                  </a:cubicBezTo>
                  <a:cubicBezTo>
                    <a:pt x="250" y="250"/>
                    <a:pt x="223" y="250"/>
                    <a:pt x="191" y="217"/>
                  </a:cubicBezTo>
                  <a:cubicBezTo>
                    <a:pt x="164" y="164"/>
                    <a:pt x="138" y="138"/>
                    <a:pt x="112" y="112"/>
                  </a:cubicBezTo>
                  <a:cubicBezTo>
                    <a:pt x="85" y="85"/>
                    <a:pt x="59" y="53"/>
                    <a:pt x="26" y="26"/>
                  </a:cubicBezTo>
                  <a:cubicBezTo>
                    <a:pt x="1" y="26"/>
                    <a:pt x="0" y="2"/>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41"/>
            <p:cNvSpPr/>
            <p:nvPr/>
          </p:nvSpPr>
          <p:spPr>
            <a:xfrm>
              <a:off x="6448845" y="1934342"/>
              <a:ext cx="41067" cy="78649"/>
            </a:xfrm>
            <a:custGeom>
              <a:rect b="b" l="l" r="r" t="t"/>
              <a:pathLst>
                <a:path extrusionOk="0" h="632" w="330">
                  <a:moveTo>
                    <a:pt x="1" y="0"/>
                  </a:moveTo>
                  <a:lnTo>
                    <a:pt x="1" y="27"/>
                  </a:lnTo>
                  <a:cubicBezTo>
                    <a:pt x="27" y="53"/>
                    <a:pt x="27" y="79"/>
                    <a:pt x="53" y="112"/>
                  </a:cubicBezTo>
                  <a:cubicBezTo>
                    <a:pt x="53" y="138"/>
                    <a:pt x="80" y="165"/>
                    <a:pt x="80" y="217"/>
                  </a:cubicBezTo>
                  <a:cubicBezTo>
                    <a:pt x="106" y="217"/>
                    <a:pt x="106" y="243"/>
                    <a:pt x="132" y="276"/>
                  </a:cubicBezTo>
                  <a:cubicBezTo>
                    <a:pt x="132" y="276"/>
                    <a:pt x="132" y="303"/>
                    <a:pt x="165" y="329"/>
                  </a:cubicBezTo>
                  <a:cubicBezTo>
                    <a:pt x="165" y="329"/>
                    <a:pt x="165" y="355"/>
                    <a:pt x="191" y="381"/>
                  </a:cubicBezTo>
                  <a:cubicBezTo>
                    <a:pt x="191" y="381"/>
                    <a:pt x="218" y="408"/>
                    <a:pt x="218" y="441"/>
                  </a:cubicBezTo>
                  <a:cubicBezTo>
                    <a:pt x="244" y="467"/>
                    <a:pt x="244" y="493"/>
                    <a:pt x="270" y="519"/>
                  </a:cubicBezTo>
                  <a:cubicBezTo>
                    <a:pt x="296" y="546"/>
                    <a:pt x="296" y="572"/>
                    <a:pt x="296" y="605"/>
                  </a:cubicBezTo>
                  <a:cubicBezTo>
                    <a:pt x="329" y="605"/>
                    <a:pt x="329" y="631"/>
                    <a:pt x="329" y="631"/>
                  </a:cubicBezTo>
                  <a:lnTo>
                    <a:pt x="329" y="605"/>
                  </a:lnTo>
                  <a:cubicBezTo>
                    <a:pt x="329" y="572"/>
                    <a:pt x="329" y="546"/>
                    <a:pt x="296" y="519"/>
                  </a:cubicBezTo>
                  <a:cubicBezTo>
                    <a:pt x="296" y="467"/>
                    <a:pt x="296" y="441"/>
                    <a:pt x="270" y="408"/>
                  </a:cubicBezTo>
                  <a:cubicBezTo>
                    <a:pt x="270" y="381"/>
                    <a:pt x="244" y="355"/>
                    <a:pt x="244" y="355"/>
                  </a:cubicBezTo>
                  <a:cubicBezTo>
                    <a:pt x="244" y="329"/>
                    <a:pt x="218" y="303"/>
                    <a:pt x="218" y="276"/>
                  </a:cubicBezTo>
                  <a:cubicBezTo>
                    <a:pt x="218" y="276"/>
                    <a:pt x="191" y="243"/>
                    <a:pt x="191" y="217"/>
                  </a:cubicBezTo>
                  <a:cubicBezTo>
                    <a:pt x="165" y="217"/>
                    <a:pt x="165" y="191"/>
                    <a:pt x="132" y="165"/>
                  </a:cubicBezTo>
                  <a:cubicBezTo>
                    <a:pt x="132" y="138"/>
                    <a:pt x="106" y="112"/>
                    <a:pt x="80" y="79"/>
                  </a:cubicBezTo>
                  <a:cubicBezTo>
                    <a:pt x="53" y="53"/>
                    <a:pt x="27" y="53"/>
                    <a:pt x="27" y="27"/>
                  </a:cubicBezTo>
                  <a:cubicBezTo>
                    <a:pt x="1" y="27"/>
                    <a:pt x="1"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41"/>
            <p:cNvSpPr/>
            <p:nvPr/>
          </p:nvSpPr>
          <p:spPr>
            <a:xfrm>
              <a:off x="6040043" y="1747052"/>
              <a:ext cx="30365" cy="81885"/>
            </a:xfrm>
            <a:custGeom>
              <a:rect b="b" l="l" r="r" t="t"/>
              <a:pathLst>
                <a:path extrusionOk="0" h="658" w="244">
                  <a:moveTo>
                    <a:pt x="243" y="1"/>
                  </a:moveTo>
                  <a:lnTo>
                    <a:pt x="217" y="27"/>
                  </a:lnTo>
                  <a:cubicBezTo>
                    <a:pt x="217" y="27"/>
                    <a:pt x="217" y="53"/>
                    <a:pt x="191" y="106"/>
                  </a:cubicBezTo>
                  <a:cubicBezTo>
                    <a:pt x="191" y="139"/>
                    <a:pt x="164" y="165"/>
                    <a:pt x="132" y="191"/>
                  </a:cubicBezTo>
                  <a:lnTo>
                    <a:pt x="132" y="270"/>
                  </a:lnTo>
                  <a:cubicBezTo>
                    <a:pt x="105" y="270"/>
                    <a:pt x="105" y="303"/>
                    <a:pt x="105" y="329"/>
                  </a:cubicBezTo>
                  <a:cubicBezTo>
                    <a:pt x="79" y="355"/>
                    <a:pt x="79" y="382"/>
                    <a:pt x="79" y="382"/>
                  </a:cubicBezTo>
                  <a:cubicBezTo>
                    <a:pt x="79" y="408"/>
                    <a:pt x="53" y="434"/>
                    <a:pt x="53" y="467"/>
                  </a:cubicBezTo>
                  <a:cubicBezTo>
                    <a:pt x="26" y="493"/>
                    <a:pt x="26" y="520"/>
                    <a:pt x="26" y="572"/>
                  </a:cubicBezTo>
                  <a:cubicBezTo>
                    <a:pt x="0" y="599"/>
                    <a:pt x="0" y="631"/>
                    <a:pt x="0" y="658"/>
                  </a:cubicBezTo>
                  <a:cubicBezTo>
                    <a:pt x="26" y="631"/>
                    <a:pt x="26" y="599"/>
                    <a:pt x="53" y="572"/>
                  </a:cubicBezTo>
                  <a:cubicBezTo>
                    <a:pt x="79" y="546"/>
                    <a:pt x="79" y="520"/>
                    <a:pt x="105" y="493"/>
                  </a:cubicBezTo>
                  <a:cubicBezTo>
                    <a:pt x="105" y="467"/>
                    <a:pt x="132" y="434"/>
                    <a:pt x="132" y="408"/>
                  </a:cubicBezTo>
                  <a:cubicBezTo>
                    <a:pt x="132" y="408"/>
                    <a:pt x="164" y="382"/>
                    <a:pt x="164" y="355"/>
                  </a:cubicBezTo>
                  <a:cubicBezTo>
                    <a:pt x="164" y="329"/>
                    <a:pt x="191" y="303"/>
                    <a:pt x="191" y="303"/>
                  </a:cubicBezTo>
                  <a:cubicBezTo>
                    <a:pt x="191" y="270"/>
                    <a:pt x="191" y="244"/>
                    <a:pt x="217" y="217"/>
                  </a:cubicBezTo>
                  <a:cubicBezTo>
                    <a:pt x="217" y="191"/>
                    <a:pt x="217" y="139"/>
                    <a:pt x="243" y="106"/>
                  </a:cubicBezTo>
                  <a:lnTo>
                    <a:pt x="243" y="27"/>
                  </a:lnTo>
                  <a:lnTo>
                    <a:pt x="24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41"/>
            <p:cNvSpPr/>
            <p:nvPr/>
          </p:nvSpPr>
          <p:spPr>
            <a:xfrm>
              <a:off x="6070283" y="1729879"/>
              <a:ext cx="27129" cy="61476"/>
            </a:xfrm>
            <a:custGeom>
              <a:rect b="b" l="l" r="r" t="t"/>
              <a:pathLst>
                <a:path extrusionOk="0" h="494" w="218">
                  <a:moveTo>
                    <a:pt x="217" y="1"/>
                  </a:moveTo>
                  <a:cubicBezTo>
                    <a:pt x="217" y="1"/>
                    <a:pt x="217" y="27"/>
                    <a:pt x="191" y="27"/>
                  </a:cubicBezTo>
                  <a:cubicBezTo>
                    <a:pt x="191" y="27"/>
                    <a:pt x="191" y="53"/>
                    <a:pt x="165" y="79"/>
                  </a:cubicBezTo>
                  <a:cubicBezTo>
                    <a:pt x="138" y="112"/>
                    <a:pt x="138" y="139"/>
                    <a:pt x="112" y="165"/>
                  </a:cubicBezTo>
                  <a:lnTo>
                    <a:pt x="112" y="191"/>
                  </a:lnTo>
                  <a:cubicBezTo>
                    <a:pt x="86" y="217"/>
                    <a:pt x="86" y="217"/>
                    <a:pt x="86" y="244"/>
                  </a:cubicBezTo>
                  <a:cubicBezTo>
                    <a:pt x="86" y="244"/>
                    <a:pt x="53" y="277"/>
                    <a:pt x="53" y="303"/>
                  </a:cubicBezTo>
                  <a:lnTo>
                    <a:pt x="53" y="329"/>
                  </a:lnTo>
                  <a:cubicBezTo>
                    <a:pt x="27" y="355"/>
                    <a:pt x="27" y="382"/>
                    <a:pt x="27" y="408"/>
                  </a:cubicBezTo>
                  <a:cubicBezTo>
                    <a:pt x="0" y="441"/>
                    <a:pt x="0" y="467"/>
                    <a:pt x="0" y="467"/>
                  </a:cubicBezTo>
                  <a:lnTo>
                    <a:pt x="0" y="493"/>
                  </a:lnTo>
                  <a:lnTo>
                    <a:pt x="27" y="493"/>
                  </a:lnTo>
                  <a:cubicBezTo>
                    <a:pt x="27" y="467"/>
                    <a:pt x="53" y="467"/>
                    <a:pt x="53" y="441"/>
                  </a:cubicBezTo>
                  <a:cubicBezTo>
                    <a:pt x="86" y="408"/>
                    <a:pt x="86" y="382"/>
                    <a:pt x="112" y="355"/>
                  </a:cubicBezTo>
                  <a:lnTo>
                    <a:pt x="112" y="329"/>
                  </a:lnTo>
                  <a:cubicBezTo>
                    <a:pt x="138" y="303"/>
                    <a:pt x="138" y="277"/>
                    <a:pt x="138" y="277"/>
                  </a:cubicBezTo>
                  <a:cubicBezTo>
                    <a:pt x="138" y="244"/>
                    <a:pt x="165" y="244"/>
                    <a:pt x="165" y="217"/>
                  </a:cubicBezTo>
                  <a:cubicBezTo>
                    <a:pt x="165" y="217"/>
                    <a:pt x="165" y="191"/>
                    <a:pt x="191" y="191"/>
                  </a:cubicBezTo>
                  <a:lnTo>
                    <a:pt x="191" y="79"/>
                  </a:lnTo>
                  <a:cubicBezTo>
                    <a:pt x="217" y="79"/>
                    <a:pt x="217" y="53"/>
                    <a:pt x="217" y="27"/>
                  </a:cubicBezTo>
                  <a:lnTo>
                    <a:pt x="21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41"/>
            <p:cNvSpPr/>
            <p:nvPr/>
          </p:nvSpPr>
          <p:spPr>
            <a:xfrm>
              <a:off x="6097288" y="1712705"/>
              <a:ext cx="31111" cy="61476"/>
            </a:xfrm>
            <a:custGeom>
              <a:rect b="b" l="l" r="r" t="t"/>
              <a:pathLst>
                <a:path extrusionOk="0" h="494" w="250">
                  <a:moveTo>
                    <a:pt x="250" y="1"/>
                  </a:moveTo>
                  <a:lnTo>
                    <a:pt x="224" y="27"/>
                  </a:lnTo>
                  <a:cubicBezTo>
                    <a:pt x="250" y="27"/>
                    <a:pt x="250" y="1"/>
                    <a:pt x="250" y="1"/>
                  </a:cubicBezTo>
                  <a:close/>
                  <a:moveTo>
                    <a:pt x="224" y="27"/>
                  </a:moveTo>
                  <a:cubicBezTo>
                    <a:pt x="224" y="27"/>
                    <a:pt x="197" y="53"/>
                    <a:pt x="164" y="86"/>
                  </a:cubicBezTo>
                  <a:cubicBezTo>
                    <a:pt x="164" y="86"/>
                    <a:pt x="138" y="112"/>
                    <a:pt x="138" y="139"/>
                  </a:cubicBezTo>
                  <a:cubicBezTo>
                    <a:pt x="112" y="165"/>
                    <a:pt x="112" y="165"/>
                    <a:pt x="112" y="191"/>
                  </a:cubicBezTo>
                  <a:cubicBezTo>
                    <a:pt x="86" y="191"/>
                    <a:pt x="86" y="217"/>
                    <a:pt x="86" y="217"/>
                  </a:cubicBezTo>
                  <a:cubicBezTo>
                    <a:pt x="86" y="250"/>
                    <a:pt x="59" y="250"/>
                    <a:pt x="59" y="277"/>
                  </a:cubicBezTo>
                  <a:lnTo>
                    <a:pt x="59" y="329"/>
                  </a:lnTo>
                  <a:cubicBezTo>
                    <a:pt x="33" y="355"/>
                    <a:pt x="33" y="382"/>
                    <a:pt x="33" y="415"/>
                  </a:cubicBezTo>
                  <a:cubicBezTo>
                    <a:pt x="0" y="415"/>
                    <a:pt x="0" y="441"/>
                    <a:pt x="0" y="467"/>
                  </a:cubicBezTo>
                  <a:lnTo>
                    <a:pt x="0" y="493"/>
                  </a:lnTo>
                  <a:cubicBezTo>
                    <a:pt x="0" y="493"/>
                    <a:pt x="0" y="467"/>
                    <a:pt x="33" y="467"/>
                  </a:cubicBezTo>
                  <a:cubicBezTo>
                    <a:pt x="33" y="441"/>
                    <a:pt x="59" y="441"/>
                    <a:pt x="59" y="415"/>
                  </a:cubicBezTo>
                  <a:cubicBezTo>
                    <a:pt x="86" y="382"/>
                    <a:pt x="86" y="355"/>
                    <a:pt x="112" y="355"/>
                  </a:cubicBezTo>
                  <a:lnTo>
                    <a:pt x="112" y="303"/>
                  </a:lnTo>
                  <a:cubicBezTo>
                    <a:pt x="138" y="277"/>
                    <a:pt x="138" y="277"/>
                    <a:pt x="138" y="250"/>
                  </a:cubicBezTo>
                  <a:lnTo>
                    <a:pt x="164" y="217"/>
                  </a:lnTo>
                  <a:cubicBezTo>
                    <a:pt x="164" y="191"/>
                    <a:pt x="164" y="191"/>
                    <a:pt x="197" y="165"/>
                  </a:cubicBezTo>
                  <a:cubicBezTo>
                    <a:pt x="197" y="139"/>
                    <a:pt x="197" y="112"/>
                    <a:pt x="224" y="86"/>
                  </a:cubicBezTo>
                  <a:lnTo>
                    <a:pt x="224" y="27"/>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41"/>
            <p:cNvSpPr/>
            <p:nvPr/>
          </p:nvSpPr>
          <p:spPr>
            <a:xfrm>
              <a:off x="6125039" y="1709470"/>
              <a:ext cx="30365" cy="44302"/>
            </a:xfrm>
            <a:custGeom>
              <a:rect b="b" l="l" r="r" t="t"/>
              <a:pathLst>
                <a:path extrusionOk="0" h="356" w="244">
                  <a:moveTo>
                    <a:pt x="244" y="0"/>
                  </a:moveTo>
                  <a:lnTo>
                    <a:pt x="217" y="27"/>
                  </a:lnTo>
                  <a:cubicBezTo>
                    <a:pt x="217" y="27"/>
                    <a:pt x="191" y="27"/>
                    <a:pt x="191" y="53"/>
                  </a:cubicBezTo>
                  <a:cubicBezTo>
                    <a:pt x="165" y="53"/>
                    <a:pt x="165" y="79"/>
                    <a:pt x="139" y="112"/>
                  </a:cubicBezTo>
                  <a:lnTo>
                    <a:pt x="106" y="138"/>
                  </a:lnTo>
                  <a:lnTo>
                    <a:pt x="106" y="165"/>
                  </a:lnTo>
                  <a:cubicBezTo>
                    <a:pt x="79" y="165"/>
                    <a:pt x="79" y="191"/>
                    <a:pt x="79" y="191"/>
                  </a:cubicBezTo>
                  <a:lnTo>
                    <a:pt x="53" y="217"/>
                  </a:lnTo>
                  <a:cubicBezTo>
                    <a:pt x="53" y="243"/>
                    <a:pt x="27" y="276"/>
                    <a:pt x="27" y="303"/>
                  </a:cubicBezTo>
                  <a:cubicBezTo>
                    <a:pt x="27" y="303"/>
                    <a:pt x="27" y="329"/>
                    <a:pt x="1" y="329"/>
                  </a:cubicBezTo>
                  <a:lnTo>
                    <a:pt x="1" y="355"/>
                  </a:lnTo>
                  <a:lnTo>
                    <a:pt x="27" y="355"/>
                  </a:lnTo>
                  <a:cubicBezTo>
                    <a:pt x="27" y="329"/>
                    <a:pt x="53" y="329"/>
                    <a:pt x="53" y="303"/>
                  </a:cubicBezTo>
                  <a:cubicBezTo>
                    <a:pt x="79" y="303"/>
                    <a:pt x="79" y="276"/>
                    <a:pt x="106" y="276"/>
                  </a:cubicBezTo>
                  <a:cubicBezTo>
                    <a:pt x="106" y="243"/>
                    <a:pt x="139" y="243"/>
                    <a:pt x="139" y="217"/>
                  </a:cubicBezTo>
                  <a:lnTo>
                    <a:pt x="165" y="191"/>
                  </a:lnTo>
                  <a:lnTo>
                    <a:pt x="165" y="165"/>
                  </a:lnTo>
                  <a:cubicBezTo>
                    <a:pt x="191" y="165"/>
                    <a:pt x="191" y="138"/>
                    <a:pt x="191" y="138"/>
                  </a:cubicBezTo>
                  <a:cubicBezTo>
                    <a:pt x="217" y="112"/>
                    <a:pt x="217" y="79"/>
                    <a:pt x="217" y="79"/>
                  </a:cubicBezTo>
                  <a:cubicBezTo>
                    <a:pt x="217" y="53"/>
                    <a:pt x="244" y="27"/>
                    <a:pt x="244" y="27"/>
                  </a:cubicBezTo>
                  <a:lnTo>
                    <a:pt x="244"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41"/>
            <p:cNvSpPr/>
            <p:nvPr/>
          </p:nvSpPr>
          <p:spPr>
            <a:xfrm>
              <a:off x="6152044" y="1719301"/>
              <a:ext cx="27129" cy="27876"/>
            </a:xfrm>
            <a:custGeom>
              <a:rect b="b" l="l" r="r" t="t"/>
              <a:pathLst>
                <a:path extrusionOk="0" h="224" w="218">
                  <a:moveTo>
                    <a:pt x="191" y="0"/>
                  </a:moveTo>
                  <a:lnTo>
                    <a:pt x="138" y="59"/>
                  </a:lnTo>
                  <a:lnTo>
                    <a:pt x="112" y="59"/>
                  </a:lnTo>
                  <a:lnTo>
                    <a:pt x="112" y="86"/>
                  </a:lnTo>
                  <a:lnTo>
                    <a:pt x="86" y="112"/>
                  </a:lnTo>
                  <a:cubicBezTo>
                    <a:pt x="86" y="112"/>
                    <a:pt x="53" y="112"/>
                    <a:pt x="53" y="138"/>
                  </a:cubicBezTo>
                  <a:lnTo>
                    <a:pt x="27" y="164"/>
                  </a:lnTo>
                  <a:cubicBezTo>
                    <a:pt x="27" y="197"/>
                    <a:pt x="0" y="197"/>
                    <a:pt x="0" y="224"/>
                  </a:cubicBezTo>
                  <a:lnTo>
                    <a:pt x="27" y="224"/>
                  </a:lnTo>
                  <a:lnTo>
                    <a:pt x="53" y="197"/>
                  </a:lnTo>
                  <a:cubicBezTo>
                    <a:pt x="86" y="197"/>
                    <a:pt x="86" y="197"/>
                    <a:pt x="112" y="164"/>
                  </a:cubicBezTo>
                  <a:lnTo>
                    <a:pt x="138" y="164"/>
                  </a:lnTo>
                  <a:lnTo>
                    <a:pt x="138" y="138"/>
                  </a:lnTo>
                  <a:cubicBezTo>
                    <a:pt x="165" y="138"/>
                    <a:pt x="165" y="112"/>
                    <a:pt x="165" y="112"/>
                  </a:cubicBezTo>
                  <a:lnTo>
                    <a:pt x="191" y="86"/>
                  </a:lnTo>
                  <a:cubicBezTo>
                    <a:pt x="191" y="86"/>
                    <a:pt x="217" y="59"/>
                    <a:pt x="217" y="33"/>
                  </a:cubicBezTo>
                  <a:lnTo>
                    <a:pt x="21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41"/>
            <p:cNvSpPr/>
            <p:nvPr/>
          </p:nvSpPr>
          <p:spPr>
            <a:xfrm>
              <a:off x="6186390" y="1719301"/>
              <a:ext cx="23769" cy="20533"/>
            </a:xfrm>
            <a:custGeom>
              <a:rect b="b" l="l" r="r" t="t"/>
              <a:pathLst>
                <a:path extrusionOk="0" h="165" w="191">
                  <a:moveTo>
                    <a:pt x="138" y="0"/>
                  </a:moveTo>
                  <a:lnTo>
                    <a:pt x="106" y="33"/>
                  </a:lnTo>
                  <a:lnTo>
                    <a:pt x="79" y="33"/>
                  </a:lnTo>
                  <a:lnTo>
                    <a:pt x="53" y="59"/>
                  </a:lnTo>
                  <a:cubicBezTo>
                    <a:pt x="53" y="86"/>
                    <a:pt x="27" y="86"/>
                    <a:pt x="27" y="86"/>
                  </a:cubicBezTo>
                  <a:cubicBezTo>
                    <a:pt x="27" y="112"/>
                    <a:pt x="27" y="112"/>
                    <a:pt x="0" y="112"/>
                  </a:cubicBezTo>
                  <a:lnTo>
                    <a:pt x="0" y="164"/>
                  </a:lnTo>
                  <a:lnTo>
                    <a:pt x="27" y="164"/>
                  </a:lnTo>
                  <a:lnTo>
                    <a:pt x="53" y="138"/>
                  </a:lnTo>
                  <a:lnTo>
                    <a:pt x="79" y="138"/>
                  </a:lnTo>
                  <a:lnTo>
                    <a:pt x="79" y="112"/>
                  </a:lnTo>
                  <a:lnTo>
                    <a:pt x="106" y="112"/>
                  </a:lnTo>
                  <a:lnTo>
                    <a:pt x="138" y="86"/>
                  </a:lnTo>
                  <a:cubicBezTo>
                    <a:pt x="138" y="59"/>
                    <a:pt x="165" y="59"/>
                    <a:pt x="165" y="59"/>
                  </a:cubicBezTo>
                  <a:cubicBezTo>
                    <a:pt x="165" y="33"/>
                    <a:pt x="165" y="33"/>
                    <a:pt x="191" y="33"/>
                  </a:cubicBezTo>
                  <a:lnTo>
                    <a:pt x="19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41"/>
            <p:cNvSpPr/>
            <p:nvPr/>
          </p:nvSpPr>
          <p:spPr>
            <a:xfrm>
              <a:off x="6219866" y="1729879"/>
              <a:ext cx="17298" cy="9956"/>
            </a:xfrm>
            <a:custGeom>
              <a:rect b="b" l="l" r="r" t="t"/>
              <a:pathLst>
                <a:path extrusionOk="0" h="80" w="139">
                  <a:moveTo>
                    <a:pt x="60" y="1"/>
                  </a:moveTo>
                  <a:lnTo>
                    <a:pt x="34" y="27"/>
                  </a:lnTo>
                  <a:lnTo>
                    <a:pt x="34" y="53"/>
                  </a:lnTo>
                  <a:cubicBezTo>
                    <a:pt x="1" y="53"/>
                    <a:pt x="1" y="53"/>
                    <a:pt x="1" y="79"/>
                  </a:cubicBezTo>
                  <a:lnTo>
                    <a:pt x="86" y="79"/>
                  </a:lnTo>
                  <a:lnTo>
                    <a:pt x="86" y="53"/>
                  </a:lnTo>
                  <a:lnTo>
                    <a:pt x="113" y="53"/>
                  </a:lnTo>
                  <a:cubicBezTo>
                    <a:pt x="113" y="27"/>
                    <a:pt x="139" y="27"/>
                    <a:pt x="139" y="27"/>
                  </a:cubicBezTo>
                  <a:lnTo>
                    <a:pt x="139"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41"/>
            <p:cNvSpPr/>
            <p:nvPr/>
          </p:nvSpPr>
          <p:spPr>
            <a:xfrm>
              <a:off x="6012167" y="1563123"/>
              <a:ext cx="75414" cy="125938"/>
            </a:xfrm>
            <a:custGeom>
              <a:rect b="b" l="l" r="r" t="t"/>
              <a:pathLst>
                <a:path extrusionOk="0" h="1012" w="606">
                  <a:moveTo>
                    <a:pt x="605" y="0"/>
                  </a:moveTo>
                  <a:lnTo>
                    <a:pt x="605" y="0"/>
                  </a:lnTo>
                  <a:cubicBezTo>
                    <a:pt x="579" y="26"/>
                    <a:pt x="520" y="53"/>
                    <a:pt x="494" y="79"/>
                  </a:cubicBezTo>
                  <a:cubicBezTo>
                    <a:pt x="441" y="105"/>
                    <a:pt x="388" y="164"/>
                    <a:pt x="356" y="217"/>
                  </a:cubicBezTo>
                  <a:cubicBezTo>
                    <a:pt x="329" y="243"/>
                    <a:pt x="303" y="269"/>
                    <a:pt x="277" y="329"/>
                  </a:cubicBezTo>
                  <a:cubicBezTo>
                    <a:pt x="250" y="355"/>
                    <a:pt x="250" y="381"/>
                    <a:pt x="224" y="407"/>
                  </a:cubicBezTo>
                  <a:cubicBezTo>
                    <a:pt x="191" y="467"/>
                    <a:pt x="191" y="493"/>
                    <a:pt x="165" y="519"/>
                  </a:cubicBezTo>
                  <a:cubicBezTo>
                    <a:pt x="165" y="572"/>
                    <a:pt x="139" y="598"/>
                    <a:pt x="139" y="631"/>
                  </a:cubicBezTo>
                  <a:cubicBezTo>
                    <a:pt x="112" y="710"/>
                    <a:pt x="86" y="762"/>
                    <a:pt x="86" y="821"/>
                  </a:cubicBezTo>
                  <a:cubicBezTo>
                    <a:pt x="60" y="874"/>
                    <a:pt x="60" y="927"/>
                    <a:pt x="27" y="959"/>
                  </a:cubicBezTo>
                  <a:cubicBezTo>
                    <a:pt x="27" y="986"/>
                    <a:pt x="1" y="1012"/>
                    <a:pt x="1" y="1012"/>
                  </a:cubicBezTo>
                  <a:lnTo>
                    <a:pt x="60" y="959"/>
                  </a:lnTo>
                  <a:cubicBezTo>
                    <a:pt x="60" y="927"/>
                    <a:pt x="86" y="900"/>
                    <a:pt x="112" y="848"/>
                  </a:cubicBezTo>
                  <a:cubicBezTo>
                    <a:pt x="139" y="795"/>
                    <a:pt x="165" y="710"/>
                    <a:pt x="191" y="657"/>
                  </a:cubicBezTo>
                  <a:cubicBezTo>
                    <a:pt x="191" y="631"/>
                    <a:pt x="224" y="572"/>
                    <a:pt x="224" y="545"/>
                  </a:cubicBezTo>
                  <a:cubicBezTo>
                    <a:pt x="250" y="519"/>
                    <a:pt x="277" y="493"/>
                    <a:pt x="277" y="467"/>
                  </a:cubicBezTo>
                  <a:cubicBezTo>
                    <a:pt x="303" y="407"/>
                    <a:pt x="329" y="381"/>
                    <a:pt x="329" y="355"/>
                  </a:cubicBezTo>
                  <a:cubicBezTo>
                    <a:pt x="356" y="329"/>
                    <a:pt x="388" y="302"/>
                    <a:pt x="388" y="269"/>
                  </a:cubicBezTo>
                  <a:cubicBezTo>
                    <a:pt x="441" y="217"/>
                    <a:pt x="467" y="164"/>
                    <a:pt x="520" y="105"/>
                  </a:cubicBezTo>
                  <a:cubicBezTo>
                    <a:pt x="553" y="53"/>
                    <a:pt x="579" y="26"/>
                    <a:pt x="60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41"/>
            <p:cNvSpPr/>
            <p:nvPr/>
          </p:nvSpPr>
          <p:spPr>
            <a:xfrm>
              <a:off x="6063688" y="1525416"/>
              <a:ext cx="85245" cy="105654"/>
            </a:xfrm>
            <a:custGeom>
              <a:rect b="b" l="l" r="r" t="t"/>
              <a:pathLst>
                <a:path extrusionOk="0" h="849" w="685">
                  <a:moveTo>
                    <a:pt x="684" y="1"/>
                  </a:moveTo>
                  <a:lnTo>
                    <a:pt x="684" y="1"/>
                  </a:lnTo>
                  <a:cubicBezTo>
                    <a:pt x="684" y="1"/>
                    <a:pt x="658" y="1"/>
                    <a:pt x="658" y="27"/>
                  </a:cubicBezTo>
                  <a:lnTo>
                    <a:pt x="684" y="1"/>
                  </a:lnTo>
                  <a:close/>
                  <a:moveTo>
                    <a:pt x="658" y="27"/>
                  </a:moveTo>
                  <a:cubicBezTo>
                    <a:pt x="632" y="27"/>
                    <a:pt x="572" y="53"/>
                    <a:pt x="546" y="80"/>
                  </a:cubicBezTo>
                  <a:cubicBezTo>
                    <a:pt x="494" y="112"/>
                    <a:pt x="467" y="165"/>
                    <a:pt x="408" y="191"/>
                  </a:cubicBezTo>
                  <a:cubicBezTo>
                    <a:pt x="382" y="218"/>
                    <a:pt x="356" y="244"/>
                    <a:pt x="329" y="277"/>
                  </a:cubicBezTo>
                  <a:cubicBezTo>
                    <a:pt x="303" y="303"/>
                    <a:pt x="270" y="329"/>
                    <a:pt x="244" y="356"/>
                  </a:cubicBezTo>
                  <a:cubicBezTo>
                    <a:pt x="244" y="382"/>
                    <a:pt x="218" y="408"/>
                    <a:pt x="191" y="441"/>
                  </a:cubicBezTo>
                  <a:cubicBezTo>
                    <a:pt x="165" y="467"/>
                    <a:pt x="165" y="494"/>
                    <a:pt x="139" y="520"/>
                  </a:cubicBezTo>
                  <a:cubicBezTo>
                    <a:pt x="106" y="572"/>
                    <a:pt x="80" y="632"/>
                    <a:pt x="53" y="684"/>
                  </a:cubicBezTo>
                  <a:cubicBezTo>
                    <a:pt x="27" y="710"/>
                    <a:pt x="27" y="710"/>
                    <a:pt x="27" y="737"/>
                  </a:cubicBezTo>
                  <a:cubicBezTo>
                    <a:pt x="27" y="770"/>
                    <a:pt x="1" y="770"/>
                    <a:pt x="1" y="796"/>
                  </a:cubicBezTo>
                  <a:lnTo>
                    <a:pt x="1" y="848"/>
                  </a:lnTo>
                  <a:cubicBezTo>
                    <a:pt x="1" y="848"/>
                    <a:pt x="1" y="822"/>
                    <a:pt x="27" y="796"/>
                  </a:cubicBezTo>
                  <a:cubicBezTo>
                    <a:pt x="27" y="796"/>
                    <a:pt x="27" y="770"/>
                    <a:pt x="53" y="737"/>
                  </a:cubicBezTo>
                  <a:cubicBezTo>
                    <a:pt x="53" y="737"/>
                    <a:pt x="80" y="710"/>
                    <a:pt x="80" y="684"/>
                  </a:cubicBezTo>
                  <a:cubicBezTo>
                    <a:pt x="106" y="658"/>
                    <a:pt x="139" y="605"/>
                    <a:pt x="191" y="546"/>
                  </a:cubicBezTo>
                  <a:cubicBezTo>
                    <a:pt x="218" y="520"/>
                    <a:pt x="218" y="494"/>
                    <a:pt x="244" y="467"/>
                  </a:cubicBezTo>
                  <a:cubicBezTo>
                    <a:pt x="270" y="441"/>
                    <a:pt x="303" y="408"/>
                    <a:pt x="303" y="408"/>
                  </a:cubicBezTo>
                  <a:cubicBezTo>
                    <a:pt x="329" y="382"/>
                    <a:pt x="356" y="356"/>
                    <a:pt x="382" y="329"/>
                  </a:cubicBezTo>
                  <a:cubicBezTo>
                    <a:pt x="408" y="303"/>
                    <a:pt x="434" y="277"/>
                    <a:pt x="434" y="244"/>
                  </a:cubicBezTo>
                  <a:cubicBezTo>
                    <a:pt x="494" y="191"/>
                    <a:pt x="546" y="165"/>
                    <a:pt x="572" y="112"/>
                  </a:cubicBezTo>
                  <a:cubicBezTo>
                    <a:pt x="599" y="80"/>
                    <a:pt x="632" y="53"/>
                    <a:pt x="658"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41"/>
            <p:cNvSpPr/>
            <p:nvPr/>
          </p:nvSpPr>
          <p:spPr>
            <a:xfrm>
              <a:off x="6107866" y="1501771"/>
              <a:ext cx="91716" cy="85120"/>
            </a:xfrm>
            <a:custGeom>
              <a:rect b="b" l="l" r="r" t="t"/>
              <a:pathLst>
                <a:path extrusionOk="0" h="684" w="737">
                  <a:moveTo>
                    <a:pt x="710" y="0"/>
                  </a:moveTo>
                  <a:cubicBezTo>
                    <a:pt x="684" y="26"/>
                    <a:pt x="658" y="53"/>
                    <a:pt x="605" y="79"/>
                  </a:cubicBezTo>
                  <a:cubicBezTo>
                    <a:pt x="572" y="105"/>
                    <a:pt x="520" y="138"/>
                    <a:pt x="467" y="164"/>
                  </a:cubicBezTo>
                  <a:cubicBezTo>
                    <a:pt x="441" y="191"/>
                    <a:pt x="408" y="217"/>
                    <a:pt x="382" y="243"/>
                  </a:cubicBezTo>
                  <a:cubicBezTo>
                    <a:pt x="355" y="243"/>
                    <a:pt x="329" y="270"/>
                    <a:pt x="329" y="302"/>
                  </a:cubicBezTo>
                  <a:cubicBezTo>
                    <a:pt x="303" y="329"/>
                    <a:pt x="277" y="355"/>
                    <a:pt x="244" y="381"/>
                  </a:cubicBezTo>
                  <a:cubicBezTo>
                    <a:pt x="217" y="408"/>
                    <a:pt x="191" y="408"/>
                    <a:pt x="165" y="434"/>
                  </a:cubicBezTo>
                  <a:cubicBezTo>
                    <a:pt x="139" y="493"/>
                    <a:pt x="112" y="546"/>
                    <a:pt x="79" y="572"/>
                  </a:cubicBezTo>
                  <a:cubicBezTo>
                    <a:pt x="27" y="631"/>
                    <a:pt x="27" y="657"/>
                    <a:pt x="1" y="684"/>
                  </a:cubicBezTo>
                  <a:cubicBezTo>
                    <a:pt x="27" y="657"/>
                    <a:pt x="53" y="631"/>
                    <a:pt x="112" y="598"/>
                  </a:cubicBezTo>
                  <a:cubicBezTo>
                    <a:pt x="139" y="572"/>
                    <a:pt x="191" y="519"/>
                    <a:pt x="217" y="493"/>
                  </a:cubicBezTo>
                  <a:cubicBezTo>
                    <a:pt x="244" y="467"/>
                    <a:pt x="277" y="434"/>
                    <a:pt x="303" y="408"/>
                  </a:cubicBezTo>
                  <a:cubicBezTo>
                    <a:pt x="329" y="408"/>
                    <a:pt x="329" y="381"/>
                    <a:pt x="355" y="355"/>
                  </a:cubicBezTo>
                  <a:cubicBezTo>
                    <a:pt x="382" y="329"/>
                    <a:pt x="408" y="302"/>
                    <a:pt x="441" y="302"/>
                  </a:cubicBezTo>
                  <a:cubicBezTo>
                    <a:pt x="467" y="270"/>
                    <a:pt x="493" y="243"/>
                    <a:pt x="493" y="217"/>
                  </a:cubicBezTo>
                  <a:cubicBezTo>
                    <a:pt x="546" y="191"/>
                    <a:pt x="605" y="138"/>
                    <a:pt x="631" y="105"/>
                  </a:cubicBezTo>
                  <a:cubicBezTo>
                    <a:pt x="658" y="79"/>
                    <a:pt x="710" y="53"/>
                    <a:pt x="710" y="26"/>
                  </a:cubicBezTo>
                  <a:lnTo>
                    <a:pt x="73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41"/>
            <p:cNvSpPr/>
            <p:nvPr/>
          </p:nvSpPr>
          <p:spPr>
            <a:xfrm>
              <a:off x="6152044" y="1498411"/>
              <a:ext cx="81885" cy="68071"/>
            </a:xfrm>
            <a:custGeom>
              <a:rect b="b" l="l" r="r" t="t"/>
              <a:pathLst>
                <a:path extrusionOk="0" h="547" w="658">
                  <a:moveTo>
                    <a:pt x="631" y="1"/>
                  </a:moveTo>
                  <a:cubicBezTo>
                    <a:pt x="605" y="1"/>
                    <a:pt x="579" y="27"/>
                    <a:pt x="520" y="53"/>
                  </a:cubicBezTo>
                  <a:cubicBezTo>
                    <a:pt x="493" y="53"/>
                    <a:pt x="441" y="80"/>
                    <a:pt x="414" y="106"/>
                  </a:cubicBezTo>
                  <a:cubicBezTo>
                    <a:pt x="382" y="132"/>
                    <a:pt x="355" y="132"/>
                    <a:pt x="329" y="165"/>
                  </a:cubicBezTo>
                  <a:cubicBezTo>
                    <a:pt x="329" y="191"/>
                    <a:pt x="303" y="191"/>
                    <a:pt x="276" y="218"/>
                  </a:cubicBezTo>
                  <a:lnTo>
                    <a:pt x="217" y="270"/>
                  </a:lnTo>
                  <a:cubicBezTo>
                    <a:pt x="191" y="297"/>
                    <a:pt x="165" y="297"/>
                    <a:pt x="165" y="329"/>
                  </a:cubicBezTo>
                  <a:lnTo>
                    <a:pt x="53" y="435"/>
                  </a:lnTo>
                  <a:cubicBezTo>
                    <a:pt x="53" y="461"/>
                    <a:pt x="27" y="520"/>
                    <a:pt x="0" y="520"/>
                  </a:cubicBezTo>
                  <a:lnTo>
                    <a:pt x="0" y="546"/>
                  </a:lnTo>
                  <a:lnTo>
                    <a:pt x="27" y="546"/>
                  </a:lnTo>
                  <a:cubicBezTo>
                    <a:pt x="27" y="520"/>
                    <a:pt x="53" y="494"/>
                    <a:pt x="112" y="461"/>
                  </a:cubicBezTo>
                  <a:lnTo>
                    <a:pt x="191" y="382"/>
                  </a:lnTo>
                  <a:cubicBezTo>
                    <a:pt x="217" y="356"/>
                    <a:pt x="250" y="356"/>
                    <a:pt x="276" y="329"/>
                  </a:cubicBezTo>
                  <a:cubicBezTo>
                    <a:pt x="276" y="297"/>
                    <a:pt x="303" y="297"/>
                    <a:pt x="329" y="270"/>
                  </a:cubicBezTo>
                  <a:cubicBezTo>
                    <a:pt x="329" y="244"/>
                    <a:pt x="355" y="244"/>
                    <a:pt x="382" y="218"/>
                  </a:cubicBezTo>
                  <a:cubicBezTo>
                    <a:pt x="414" y="191"/>
                    <a:pt x="414" y="191"/>
                    <a:pt x="441" y="165"/>
                  </a:cubicBezTo>
                  <a:cubicBezTo>
                    <a:pt x="493" y="132"/>
                    <a:pt x="520" y="106"/>
                    <a:pt x="546" y="80"/>
                  </a:cubicBezTo>
                  <a:cubicBezTo>
                    <a:pt x="579" y="53"/>
                    <a:pt x="605" y="27"/>
                    <a:pt x="631" y="27"/>
                  </a:cubicBezTo>
                  <a:lnTo>
                    <a:pt x="658"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41"/>
            <p:cNvSpPr/>
            <p:nvPr/>
          </p:nvSpPr>
          <p:spPr>
            <a:xfrm>
              <a:off x="6199457" y="1494429"/>
              <a:ext cx="75414" cy="58116"/>
            </a:xfrm>
            <a:custGeom>
              <a:rect b="b" l="l" r="r" t="t"/>
              <a:pathLst>
                <a:path extrusionOk="0" h="467" w="606">
                  <a:moveTo>
                    <a:pt x="579" y="0"/>
                  </a:moveTo>
                  <a:cubicBezTo>
                    <a:pt x="553" y="0"/>
                    <a:pt x="526" y="33"/>
                    <a:pt x="467" y="33"/>
                  </a:cubicBezTo>
                  <a:cubicBezTo>
                    <a:pt x="441" y="59"/>
                    <a:pt x="415" y="85"/>
                    <a:pt x="362" y="85"/>
                  </a:cubicBezTo>
                  <a:cubicBezTo>
                    <a:pt x="329" y="112"/>
                    <a:pt x="329" y="112"/>
                    <a:pt x="303" y="138"/>
                  </a:cubicBezTo>
                  <a:cubicBezTo>
                    <a:pt x="277" y="138"/>
                    <a:pt x="250" y="164"/>
                    <a:pt x="250" y="197"/>
                  </a:cubicBezTo>
                  <a:cubicBezTo>
                    <a:pt x="224" y="197"/>
                    <a:pt x="198" y="223"/>
                    <a:pt x="165" y="223"/>
                  </a:cubicBezTo>
                  <a:cubicBezTo>
                    <a:pt x="165" y="250"/>
                    <a:pt x="139" y="276"/>
                    <a:pt x="139" y="276"/>
                  </a:cubicBezTo>
                  <a:cubicBezTo>
                    <a:pt x="86" y="329"/>
                    <a:pt x="60" y="361"/>
                    <a:pt x="33" y="388"/>
                  </a:cubicBezTo>
                  <a:cubicBezTo>
                    <a:pt x="33" y="414"/>
                    <a:pt x="1" y="440"/>
                    <a:pt x="1" y="467"/>
                  </a:cubicBezTo>
                  <a:cubicBezTo>
                    <a:pt x="33" y="467"/>
                    <a:pt x="33" y="440"/>
                    <a:pt x="60" y="414"/>
                  </a:cubicBezTo>
                  <a:cubicBezTo>
                    <a:pt x="112" y="388"/>
                    <a:pt x="139" y="361"/>
                    <a:pt x="165" y="329"/>
                  </a:cubicBezTo>
                  <a:cubicBezTo>
                    <a:pt x="198" y="302"/>
                    <a:pt x="198" y="302"/>
                    <a:pt x="224" y="276"/>
                  </a:cubicBezTo>
                  <a:cubicBezTo>
                    <a:pt x="250" y="276"/>
                    <a:pt x="277" y="250"/>
                    <a:pt x="277" y="250"/>
                  </a:cubicBezTo>
                  <a:cubicBezTo>
                    <a:pt x="303" y="223"/>
                    <a:pt x="329" y="223"/>
                    <a:pt x="329" y="197"/>
                  </a:cubicBezTo>
                  <a:cubicBezTo>
                    <a:pt x="362" y="164"/>
                    <a:pt x="388" y="164"/>
                    <a:pt x="388" y="138"/>
                  </a:cubicBezTo>
                  <a:cubicBezTo>
                    <a:pt x="441" y="112"/>
                    <a:pt x="467" y="85"/>
                    <a:pt x="493" y="85"/>
                  </a:cubicBezTo>
                  <a:cubicBezTo>
                    <a:pt x="526" y="59"/>
                    <a:pt x="553" y="33"/>
                    <a:pt x="579" y="33"/>
                  </a:cubicBezTo>
                  <a:cubicBezTo>
                    <a:pt x="579" y="0"/>
                    <a:pt x="605" y="0"/>
                    <a:pt x="60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41"/>
            <p:cNvSpPr/>
            <p:nvPr/>
          </p:nvSpPr>
          <p:spPr>
            <a:xfrm>
              <a:off x="6237040" y="1505007"/>
              <a:ext cx="58240" cy="41067"/>
            </a:xfrm>
            <a:custGeom>
              <a:rect b="b" l="l" r="r" t="t"/>
              <a:pathLst>
                <a:path extrusionOk="0" h="330" w="468">
                  <a:moveTo>
                    <a:pt x="467" y="0"/>
                  </a:moveTo>
                  <a:cubicBezTo>
                    <a:pt x="441" y="0"/>
                    <a:pt x="415" y="0"/>
                    <a:pt x="389" y="27"/>
                  </a:cubicBezTo>
                  <a:cubicBezTo>
                    <a:pt x="356" y="27"/>
                    <a:pt x="329" y="53"/>
                    <a:pt x="303" y="53"/>
                  </a:cubicBezTo>
                  <a:cubicBezTo>
                    <a:pt x="303" y="79"/>
                    <a:pt x="277" y="79"/>
                    <a:pt x="251" y="79"/>
                  </a:cubicBezTo>
                  <a:cubicBezTo>
                    <a:pt x="251" y="112"/>
                    <a:pt x="224" y="112"/>
                    <a:pt x="224" y="112"/>
                  </a:cubicBezTo>
                  <a:lnTo>
                    <a:pt x="165" y="165"/>
                  </a:lnTo>
                  <a:cubicBezTo>
                    <a:pt x="139" y="165"/>
                    <a:pt x="139" y="191"/>
                    <a:pt x="113" y="191"/>
                  </a:cubicBezTo>
                  <a:cubicBezTo>
                    <a:pt x="86" y="217"/>
                    <a:pt x="86" y="244"/>
                    <a:pt x="60" y="244"/>
                  </a:cubicBezTo>
                  <a:cubicBezTo>
                    <a:pt x="27" y="276"/>
                    <a:pt x="27" y="303"/>
                    <a:pt x="1" y="303"/>
                  </a:cubicBezTo>
                  <a:lnTo>
                    <a:pt x="1" y="329"/>
                  </a:lnTo>
                  <a:lnTo>
                    <a:pt x="27" y="329"/>
                  </a:lnTo>
                  <a:cubicBezTo>
                    <a:pt x="27" y="303"/>
                    <a:pt x="60" y="303"/>
                    <a:pt x="86" y="303"/>
                  </a:cubicBezTo>
                  <a:cubicBezTo>
                    <a:pt x="113" y="276"/>
                    <a:pt x="139" y="244"/>
                    <a:pt x="165" y="244"/>
                  </a:cubicBezTo>
                  <a:cubicBezTo>
                    <a:pt x="165" y="217"/>
                    <a:pt x="191" y="217"/>
                    <a:pt x="191" y="217"/>
                  </a:cubicBezTo>
                  <a:cubicBezTo>
                    <a:pt x="224" y="191"/>
                    <a:pt x="251" y="191"/>
                    <a:pt x="251" y="191"/>
                  </a:cubicBezTo>
                  <a:cubicBezTo>
                    <a:pt x="277" y="165"/>
                    <a:pt x="277" y="165"/>
                    <a:pt x="303" y="138"/>
                  </a:cubicBezTo>
                  <a:cubicBezTo>
                    <a:pt x="303" y="138"/>
                    <a:pt x="329" y="138"/>
                    <a:pt x="329" y="112"/>
                  </a:cubicBezTo>
                  <a:cubicBezTo>
                    <a:pt x="356" y="112"/>
                    <a:pt x="389" y="79"/>
                    <a:pt x="415" y="53"/>
                  </a:cubicBezTo>
                  <a:cubicBezTo>
                    <a:pt x="441" y="27"/>
                    <a:pt x="441" y="27"/>
                    <a:pt x="46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41"/>
            <p:cNvSpPr/>
            <p:nvPr/>
          </p:nvSpPr>
          <p:spPr>
            <a:xfrm>
              <a:off x="6274746" y="1522180"/>
              <a:ext cx="58116" cy="20533"/>
            </a:xfrm>
            <a:custGeom>
              <a:rect b="b" l="l" r="r" t="t"/>
              <a:pathLst>
                <a:path extrusionOk="0" h="165" w="467">
                  <a:moveTo>
                    <a:pt x="250" y="0"/>
                  </a:moveTo>
                  <a:cubicBezTo>
                    <a:pt x="250" y="27"/>
                    <a:pt x="217" y="27"/>
                    <a:pt x="191" y="27"/>
                  </a:cubicBezTo>
                  <a:lnTo>
                    <a:pt x="164" y="27"/>
                  </a:lnTo>
                  <a:cubicBezTo>
                    <a:pt x="138" y="53"/>
                    <a:pt x="138" y="53"/>
                    <a:pt x="112" y="53"/>
                  </a:cubicBezTo>
                  <a:cubicBezTo>
                    <a:pt x="86" y="79"/>
                    <a:pt x="53" y="79"/>
                    <a:pt x="53" y="106"/>
                  </a:cubicBezTo>
                  <a:cubicBezTo>
                    <a:pt x="26" y="106"/>
                    <a:pt x="0" y="138"/>
                    <a:pt x="0" y="138"/>
                  </a:cubicBezTo>
                  <a:lnTo>
                    <a:pt x="0" y="165"/>
                  </a:lnTo>
                  <a:cubicBezTo>
                    <a:pt x="26" y="138"/>
                    <a:pt x="53" y="138"/>
                    <a:pt x="53" y="138"/>
                  </a:cubicBezTo>
                  <a:cubicBezTo>
                    <a:pt x="86" y="138"/>
                    <a:pt x="112" y="138"/>
                    <a:pt x="138" y="106"/>
                  </a:cubicBezTo>
                  <a:lnTo>
                    <a:pt x="191" y="106"/>
                  </a:lnTo>
                  <a:cubicBezTo>
                    <a:pt x="191" y="106"/>
                    <a:pt x="217" y="106"/>
                    <a:pt x="217" y="79"/>
                  </a:cubicBezTo>
                  <a:lnTo>
                    <a:pt x="276" y="79"/>
                  </a:lnTo>
                  <a:cubicBezTo>
                    <a:pt x="276" y="79"/>
                    <a:pt x="302" y="79"/>
                    <a:pt x="302" y="53"/>
                  </a:cubicBezTo>
                  <a:cubicBezTo>
                    <a:pt x="329" y="53"/>
                    <a:pt x="355" y="53"/>
                    <a:pt x="381" y="27"/>
                  </a:cubicBezTo>
                  <a:lnTo>
                    <a:pt x="440" y="27"/>
                  </a:lnTo>
                  <a:lnTo>
                    <a:pt x="46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41"/>
            <p:cNvSpPr/>
            <p:nvPr/>
          </p:nvSpPr>
          <p:spPr>
            <a:xfrm>
              <a:off x="6315564" y="1535247"/>
              <a:ext cx="72054" cy="10827"/>
            </a:xfrm>
            <a:custGeom>
              <a:rect b="b" l="l" r="r" t="t"/>
              <a:pathLst>
                <a:path extrusionOk="0" h="87" w="579">
                  <a:moveTo>
                    <a:pt x="218" y="1"/>
                  </a:moveTo>
                  <a:cubicBezTo>
                    <a:pt x="191" y="1"/>
                    <a:pt x="191" y="33"/>
                    <a:pt x="165" y="33"/>
                  </a:cubicBezTo>
                  <a:cubicBezTo>
                    <a:pt x="139" y="33"/>
                    <a:pt x="112" y="33"/>
                    <a:pt x="86" y="60"/>
                  </a:cubicBezTo>
                  <a:cubicBezTo>
                    <a:pt x="53" y="60"/>
                    <a:pt x="27" y="60"/>
                    <a:pt x="1" y="86"/>
                  </a:cubicBezTo>
                  <a:lnTo>
                    <a:pt x="277" y="86"/>
                  </a:lnTo>
                  <a:cubicBezTo>
                    <a:pt x="303" y="86"/>
                    <a:pt x="303" y="60"/>
                    <a:pt x="329" y="60"/>
                  </a:cubicBezTo>
                  <a:lnTo>
                    <a:pt x="467" y="60"/>
                  </a:lnTo>
                  <a:cubicBezTo>
                    <a:pt x="494" y="33"/>
                    <a:pt x="520" y="33"/>
                    <a:pt x="546" y="33"/>
                  </a:cubicBezTo>
                  <a:lnTo>
                    <a:pt x="579" y="33"/>
                  </a:lnTo>
                  <a:cubicBezTo>
                    <a:pt x="579" y="33"/>
                    <a:pt x="546" y="33"/>
                    <a:pt x="54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41"/>
            <p:cNvSpPr/>
            <p:nvPr/>
          </p:nvSpPr>
          <p:spPr>
            <a:xfrm>
              <a:off x="6356507" y="1545949"/>
              <a:ext cx="75289" cy="9831"/>
            </a:xfrm>
            <a:custGeom>
              <a:rect b="b" l="l" r="r" t="t"/>
              <a:pathLst>
                <a:path extrusionOk="0" h="79" w="605">
                  <a:moveTo>
                    <a:pt x="329" y="0"/>
                  </a:moveTo>
                  <a:cubicBezTo>
                    <a:pt x="302" y="0"/>
                    <a:pt x="302" y="26"/>
                    <a:pt x="276" y="26"/>
                  </a:cubicBezTo>
                  <a:lnTo>
                    <a:pt x="165" y="26"/>
                  </a:lnTo>
                  <a:cubicBezTo>
                    <a:pt x="112" y="26"/>
                    <a:pt x="86" y="53"/>
                    <a:pt x="53" y="53"/>
                  </a:cubicBezTo>
                  <a:cubicBezTo>
                    <a:pt x="27" y="53"/>
                    <a:pt x="0" y="53"/>
                    <a:pt x="0" y="79"/>
                  </a:cubicBezTo>
                  <a:lnTo>
                    <a:pt x="381" y="79"/>
                  </a:lnTo>
                  <a:cubicBezTo>
                    <a:pt x="440" y="79"/>
                    <a:pt x="467" y="53"/>
                    <a:pt x="493" y="53"/>
                  </a:cubicBezTo>
                  <a:lnTo>
                    <a:pt x="578" y="53"/>
                  </a:lnTo>
                  <a:lnTo>
                    <a:pt x="605" y="26"/>
                  </a:lnTo>
                  <a:lnTo>
                    <a:pt x="493" y="26"/>
                  </a:lnTo>
                  <a:cubicBezTo>
                    <a:pt x="467" y="26"/>
                    <a:pt x="440" y="0"/>
                    <a:pt x="38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41"/>
            <p:cNvSpPr/>
            <p:nvPr/>
          </p:nvSpPr>
          <p:spPr>
            <a:xfrm>
              <a:off x="6394089" y="1563123"/>
              <a:ext cx="81885" cy="9831"/>
            </a:xfrm>
            <a:custGeom>
              <a:rect b="b" l="l" r="r" t="t"/>
              <a:pathLst>
                <a:path extrusionOk="0" h="79" w="658">
                  <a:moveTo>
                    <a:pt x="467" y="0"/>
                  </a:moveTo>
                  <a:cubicBezTo>
                    <a:pt x="441" y="26"/>
                    <a:pt x="408" y="26"/>
                    <a:pt x="408" y="26"/>
                  </a:cubicBezTo>
                  <a:lnTo>
                    <a:pt x="217" y="26"/>
                  </a:lnTo>
                  <a:cubicBezTo>
                    <a:pt x="165" y="26"/>
                    <a:pt x="138" y="53"/>
                    <a:pt x="112" y="53"/>
                  </a:cubicBezTo>
                  <a:lnTo>
                    <a:pt x="27" y="53"/>
                  </a:lnTo>
                  <a:lnTo>
                    <a:pt x="0" y="79"/>
                  </a:lnTo>
                  <a:lnTo>
                    <a:pt x="467" y="79"/>
                  </a:lnTo>
                  <a:cubicBezTo>
                    <a:pt x="493" y="79"/>
                    <a:pt x="546" y="53"/>
                    <a:pt x="572" y="53"/>
                  </a:cubicBezTo>
                  <a:cubicBezTo>
                    <a:pt x="605" y="53"/>
                    <a:pt x="631" y="26"/>
                    <a:pt x="658" y="26"/>
                  </a:cubicBezTo>
                  <a:cubicBezTo>
                    <a:pt x="631" y="26"/>
                    <a:pt x="605" y="0"/>
                    <a:pt x="57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41"/>
            <p:cNvSpPr/>
            <p:nvPr/>
          </p:nvSpPr>
          <p:spPr>
            <a:xfrm>
              <a:off x="6158515" y="1361895"/>
              <a:ext cx="75414" cy="37707"/>
            </a:xfrm>
            <a:custGeom>
              <a:rect b="b" l="l" r="r" t="t"/>
              <a:pathLst>
                <a:path extrusionOk="0" h="303" w="606">
                  <a:moveTo>
                    <a:pt x="527" y="0"/>
                  </a:moveTo>
                  <a:cubicBezTo>
                    <a:pt x="494" y="0"/>
                    <a:pt x="441" y="27"/>
                    <a:pt x="415" y="27"/>
                  </a:cubicBezTo>
                  <a:cubicBezTo>
                    <a:pt x="389" y="27"/>
                    <a:pt x="362" y="53"/>
                    <a:pt x="330" y="53"/>
                  </a:cubicBezTo>
                  <a:cubicBezTo>
                    <a:pt x="303" y="53"/>
                    <a:pt x="303" y="79"/>
                    <a:pt x="277" y="79"/>
                  </a:cubicBezTo>
                  <a:cubicBezTo>
                    <a:pt x="251" y="79"/>
                    <a:pt x="224" y="112"/>
                    <a:pt x="198" y="112"/>
                  </a:cubicBezTo>
                  <a:cubicBezTo>
                    <a:pt x="198" y="138"/>
                    <a:pt x="165" y="138"/>
                    <a:pt x="139" y="165"/>
                  </a:cubicBezTo>
                  <a:cubicBezTo>
                    <a:pt x="113" y="165"/>
                    <a:pt x="86" y="191"/>
                    <a:pt x="60" y="217"/>
                  </a:cubicBezTo>
                  <a:cubicBezTo>
                    <a:pt x="34" y="244"/>
                    <a:pt x="1" y="276"/>
                    <a:pt x="1" y="303"/>
                  </a:cubicBezTo>
                  <a:cubicBezTo>
                    <a:pt x="1" y="303"/>
                    <a:pt x="34" y="276"/>
                    <a:pt x="86" y="276"/>
                  </a:cubicBezTo>
                  <a:cubicBezTo>
                    <a:pt x="113" y="244"/>
                    <a:pt x="139" y="217"/>
                    <a:pt x="165" y="217"/>
                  </a:cubicBezTo>
                  <a:cubicBezTo>
                    <a:pt x="198" y="191"/>
                    <a:pt x="224" y="191"/>
                    <a:pt x="251" y="165"/>
                  </a:cubicBezTo>
                  <a:cubicBezTo>
                    <a:pt x="251" y="165"/>
                    <a:pt x="277" y="165"/>
                    <a:pt x="303" y="138"/>
                  </a:cubicBezTo>
                  <a:cubicBezTo>
                    <a:pt x="330" y="138"/>
                    <a:pt x="330" y="138"/>
                    <a:pt x="362" y="112"/>
                  </a:cubicBezTo>
                  <a:cubicBezTo>
                    <a:pt x="389" y="112"/>
                    <a:pt x="415" y="112"/>
                    <a:pt x="415" y="79"/>
                  </a:cubicBezTo>
                  <a:cubicBezTo>
                    <a:pt x="468" y="79"/>
                    <a:pt x="494" y="53"/>
                    <a:pt x="527" y="53"/>
                  </a:cubicBezTo>
                  <a:cubicBezTo>
                    <a:pt x="579" y="27"/>
                    <a:pt x="606" y="27"/>
                    <a:pt x="6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41"/>
            <p:cNvSpPr/>
            <p:nvPr/>
          </p:nvSpPr>
          <p:spPr>
            <a:xfrm>
              <a:off x="6169217" y="1344722"/>
              <a:ext cx="105654" cy="27129"/>
            </a:xfrm>
            <a:custGeom>
              <a:rect b="b" l="l" r="r" t="t"/>
              <a:pathLst>
                <a:path extrusionOk="0" h="218" w="849">
                  <a:moveTo>
                    <a:pt x="493" y="0"/>
                  </a:moveTo>
                  <a:cubicBezTo>
                    <a:pt x="467" y="0"/>
                    <a:pt x="441" y="27"/>
                    <a:pt x="408" y="27"/>
                  </a:cubicBezTo>
                  <a:cubicBezTo>
                    <a:pt x="382" y="27"/>
                    <a:pt x="355" y="27"/>
                    <a:pt x="329" y="53"/>
                  </a:cubicBezTo>
                  <a:cubicBezTo>
                    <a:pt x="303" y="53"/>
                    <a:pt x="276" y="53"/>
                    <a:pt x="244" y="86"/>
                  </a:cubicBezTo>
                  <a:cubicBezTo>
                    <a:pt x="217" y="86"/>
                    <a:pt x="165" y="112"/>
                    <a:pt x="138" y="138"/>
                  </a:cubicBezTo>
                  <a:cubicBezTo>
                    <a:pt x="79" y="165"/>
                    <a:pt x="53" y="191"/>
                    <a:pt x="53" y="191"/>
                  </a:cubicBezTo>
                  <a:cubicBezTo>
                    <a:pt x="27" y="217"/>
                    <a:pt x="0" y="217"/>
                    <a:pt x="0" y="217"/>
                  </a:cubicBezTo>
                  <a:lnTo>
                    <a:pt x="53" y="217"/>
                  </a:lnTo>
                  <a:cubicBezTo>
                    <a:pt x="79" y="191"/>
                    <a:pt x="112" y="191"/>
                    <a:pt x="138" y="165"/>
                  </a:cubicBezTo>
                  <a:cubicBezTo>
                    <a:pt x="191" y="165"/>
                    <a:pt x="217" y="138"/>
                    <a:pt x="276" y="138"/>
                  </a:cubicBezTo>
                  <a:cubicBezTo>
                    <a:pt x="303" y="112"/>
                    <a:pt x="329" y="112"/>
                    <a:pt x="355" y="112"/>
                  </a:cubicBezTo>
                  <a:cubicBezTo>
                    <a:pt x="382" y="112"/>
                    <a:pt x="408" y="112"/>
                    <a:pt x="441" y="86"/>
                  </a:cubicBezTo>
                  <a:lnTo>
                    <a:pt x="520" y="86"/>
                  </a:lnTo>
                  <a:cubicBezTo>
                    <a:pt x="546" y="86"/>
                    <a:pt x="572" y="53"/>
                    <a:pt x="605" y="53"/>
                  </a:cubicBezTo>
                  <a:lnTo>
                    <a:pt x="736" y="53"/>
                  </a:lnTo>
                  <a:cubicBezTo>
                    <a:pt x="769" y="53"/>
                    <a:pt x="822" y="27"/>
                    <a:pt x="848" y="27"/>
                  </a:cubicBezTo>
                  <a:cubicBezTo>
                    <a:pt x="822" y="27"/>
                    <a:pt x="769" y="0"/>
                    <a:pt x="73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41"/>
            <p:cNvSpPr/>
            <p:nvPr/>
          </p:nvSpPr>
          <p:spPr>
            <a:xfrm>
              <a:off x="6203564" y="1330784"/>
              <a:ext cx="81885" cy="14062"/>
            </a:xfrm>
            <a:custGeom>
              <a:rect b="b" l="l" r="r" t="t"/>
              <a:pathLst>
                <a:path extrusionOk="0" h="113" w="658">
                  <a:moveTo>
                    <a:pt x="244" y="1"/>
                  </a:moveTo>
                  <a:cubicBezTo>
                    <a:pt x="244" y="1"/>
                    <a:pt x="217" y="1"/>
                    <a:pt x="191" y="34"/>
                  </a:cubicBezTo>
                  <a:cubicBezTo>
                    <a:pt x="165" y="34"/>
                    <a:pt x="106" y="34"/>
                    <a:pt x="79" y="60"/>
                  </a:cubicBezTo>
                  <a:cubicBezTo>
                    <a:pt x="53" y="60"/>
                    <a:pt x="27" y="86"/>
                    <a:pt x="27" y="86"/>
                  </a:cubicBezTo>
                  <a:cubicBezTo>
                    <a:pt x="0" y="86"/>
                    <a:pt x="0" y="112"/>
                    <a:pt x="0" y="112"/>
                  </a:cubicBezTo>
                  <a:lnTo>
                    <a:pt x="27" y="112"/>
                  </a:lnTo>
                  <a:cubicBezTo>
                    <a:pt x="27" y="86"/>
                    <a:pt x="53" y="86"/>
                    <a:pt x="106" y="86"/>
                  </a:cubicBezTo>
                  <a:lnTo>
                    <a:pt x="270" y="86"/>
                  </a:lnTo>
                  <a:cubicBezTo>
                    <a:pt x="296" y="60"/>
                    <a:pt x="296" y="60"/>
                    <a:pt x="329" y="60"/>
                  </a:cubicBezTo>
                  <a:lnTo>
                    <a:pt x="572" y="60"/>
                  </a:lnTo>
                  <a:cubicBezTo>
                    <a:pt x="598" y="34"/>
                    <a:pt x="625" y="34"/>
                    <a:pt x="658" y="34"/>
                  </a:cubicBezTo>
                  <a:cubicBezTo>
                    <a:pt x="625" y="34"/>
                    <a:pt x="598" y="1"/>
                    <a:pt x="57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41"/>
            <p:cNvSpPr/>
            <p:nvPr/>
          </p:nvSpPr>
          <p:spPr>
            <a:xfrm>
              <a:off x="5340787" y="2373508"/>
              <a:ext cx="133405" cy="180819"/>
            </a:xfrm>
            <a:custGeom>
              <a:rect b="b" l="l" r="r" t="t"/>
              <a:pathLst>
                <a:path extrusionOk="0" h="1453" w="1072">
                  <a:moveTo>
                    <a:pt x="1" y="0"/>
                  </a:moveTo>
                  <a:lnTo>
                    <a:pt x="1" y="0"/>
                  </a:lnTo>
                  <a:cubicBezTo>
                    <a:pt x="1" y="1"/>
                    <a:pt x="34" y="33"/>
                    <a:pt x="34" y="86"/>
                  </a:cubicBezTo>
                  <a:cubicBezTo>
                    <a:pt x="34" y="112"/>
                    <a:pt x="60" y="138"/>
                    <a:pt x="60" y="164"/>
                  </a:cubicBezTo>
                  <a:cubicBezTo>
                    <a:pt x="86" y="224"/>
                    <a:pt x="86" y="250"/>
                    <a:pt x="112" y="276"/>
                  </a:cubicBezTo>
                  <a:cubicBezTo>
                    <a:pt x="139" y="362"/>
                    <a:pt x="198" y="440"/>
                    <a:pt x="250" y="552"/>
                  </a:cubicBezTo>
                  <a:cubicBezTo>
                    <a:pt x="277" y="605"/>
                    <a:pt x="303" y="631"/>
                    <a:pt x="329" y="690"/>
                  </a:cubicBezTo>
                  <a:cubicBezTo>
                    <a:pt x="362" y="743"/>
                    <a:pt x="388" y="769"/>
                    <a:pt x="415" y="822"/>
                  </a:cubicBezTo>
                  <a:cubicBezTo>
                    <a:pt x="441" y="881"/>
                    <a:pt x="494" y="933"/>
                    <a:pt x="526" y="959"/>
                  </a:cubicBezTo>
                  <a:cubicBezTo>
                    <a:pt x="553" y="1019"/>
                    <a:pt x="605" y="1045"/>
                    <a:pt x="632" y="1097"/>
                  </a:cubicBezTo>
                  <a:cubicBezTo>
                    <a:pt x="717" y="1183"/>
                    <a:pt x="770" y="1235"/>
                    <a:pt x="855" y="1288"/>
                  </a:cubicBezTo>
                  <a:cubicBezTo>
                    <a:pt x="881" y="1314"/>
                    <a:pt x="908" y="1347"/>
                    <a:pt x="934" y="1373"/>
                  </a:cubicBezTo>
                  <a:cubicBezTo>
                    <a:pt x="960" y="1400"/>
                    <a:pt x="986" y="1400"/>
                    <a:pt x="1019" y="1426"/>
                  </a:cubicBezTo>
                  <a:cubicBezTo>
                    <a:pt x="1046" y="1452"/>
                    <a:pt x="1072" y="1452"/>
                    <a:pt x="1072" y="1452"/>
                  </a:cubicBezTo>
                  <a:cubicBezTo>
                    <a:pt x="1072" y="1452"/>
                    <a:pt x="1046" y="1452"/>
                    <a:pt x="1019" y="1400"/>
                  </a:cubicBezTo>
                  <a:cubicBezTo>
                    <a:pt x="986" y="1400"/>
                    <a:pt x="960" y="1373"/>
                    <a:pt x="960" y="1347"/>
                  </a:cubicBezTo>
                  <a:cubicBezTo>
                    <a:pt x="934" y="1314"/>
                    <a:pt x="908" y="1288"/>
                    <a:pt x="881" y="1262"/>
                  </a:cubicBezTo>
                  <a:cubicBezTo>
                    <a:pt x="822" y="1209"/>
                    <a:pt x="743" y="1124"/>
                    <a:pt x="691" y="1045"/>
                  </a:cubicBezTo>
                  <a:cubicBezTo>
                    <a:pt x="632" y="1019"/>
                    <a:pt x="605" y="959"/>
                    <a:pt x="579" y="933"/>
                  </a:cubicBezTo>
                  <a:cubicBezTo>
                    <a:pt x="553" y="881"/>
                    <a:pt x="494" y="822"/>
                    <a:pt x="467" y="795"/>
                  </a:cubicBezTo>
                  <a:cubicBezTo>
                    <a:pt x="441" y="743"/>
                    <a:pt x="415" y="690"/>
                    <a:pt x="388" y="657"/>
                  </a:cubicBezTo>
                  <a:cubicBezTo>
                    <a:pt x="362" y="605"/>
                    <a:pt x="329" y="552"/>
                    <a:pt x="303" y="526"/>
                  </a:cubicBezTo>
                  <a:cubicBezTo>
                    <a:pt x="250" y="414"/>
                    <a:pt x="198" y="329"/>
                    <a:pt x="139" y="276"/>
                  </a:cubicBezTo>
                  <a:cubicBezTo>
                    <a:pt x="112" y="224"/>
                    <a:pt x="112" y="197"/>
                    <a:pt x="86" y="164"/>
                  </a:cubicBezTo>
                  <a:cubicBezTo>
                    <a:pt x="86" y="138"/>
                    <a:pt x="60" y="112"/>
                    <a:pt x="60" y="86"/>
                  </a:cubicBezTo>
                  <a:cubicBezTo>
                    <a:pt x="34" y="33"/>
                    <a:pt x="1" y="1"/>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41"/>
            <p:cNvSpPr/>
            <p:nvPr/>
          </p:nvSpPr>
          <p:spPr>
            <a:xfrm>
              <a:off x="5307311" y="2022698"/>
              <a:ext cx="20533" cy="166881"/>
            </a:xfrm>
            <a:custGeom>
              <a:rect b="b" l="l" r="r" t="t"/>
              <a:pathLst>
                <a:path extrusionOk="0" h="1341" w="165">
                  <a:moveTo>
                    <a:pt x="27" y="0"/>
                  </a:moveTo>
                  <a:cubicBezTo>
                    <a:pt x="27" y="0"/>
                    <a:pt x="0" y="26"/>
                    <a:pt x="0" y="59"/>
                  </a:cubicBezTo>
                  <a:lnTo>
                    <a:pt x="0" y="223"/>
                  </a:lnTo>
                  <a:lnTo>
                    <a:pt x="0" y="440"/>
                  </a:lnTo>
                  <a:lnTo>
                    <a:pt x="0" y="552"/>
                  </a:lnTo>
                  <a:lnTo>
                    <a:pt x="0" y="683"/>
                  </a:lnTo>
                  <a:cubicBezTo>
                    <a:pt x="27" y="716"/>
                    <a:pt x="27" y="769"/>
                    <a:pt x="27" y="795"/>
                  </a:cubicBezTo>
                  <a:cubicBezTo>
                    <a:pt x="27" y="848"/>
                    <a:pt x="53" y="881"/>
                    <a:pt x="53" y="933"/>
                  </a:cubicBezTo>
                  <a:cubicBezTo>
                    <a:pt x="53" y="1012"/>
                    <a:pt x="79" y="1071"/>
                    <a:pt x="105" y="1150"/>
                  </a:cubicBezTo>
                  <a:cubicBezTo>
                    <a:pt x="105" y="1209"/>
                    <a:pt x="138" y="1262"/>
                    <a:pt x="138" y="1288"/>
                  </a:cubicBezTo>
                  <a:cubicBezTo>
                    <a:pt x="165" y="1314"/>
                    <a:pt x="165" y="1341"/>
                    <a:pt x="165" y="1341"/>
                  </a:cubicBezTo>
                  <a:lnTo>
                    <a:pt x="165" y="1288"/>
                  </a:lnTo>
                  <a:cubicBezTo>
                    <a:pt x="165" y="1262"/>
                    <a:pt x="138" y="1209"/>
                    <a:pt x="138" y="1124"/>
                  </a:cubicBezTo>
                  <a:cubicBezTo>
                    <a:pt x="138" y="1071"/>
                    <a:pt x="105" y="986"/>
                    <a:pt x="105" y="933"/>
                  </a:cubicBezTo>
                  <a:cubicBezTo>
                    <a:pt x="105" y="881"/>
                    <a:pt x="105" y="848"/>
                    <a:pt x="79" y="795"/>
                  </a:cubicBezTo>
                  <a:lnTo>
                    <a:pt x="79" y="657"/>
                  </a:lnTo>
                  <a:cubicBezTo>
                    <a:pt x="79" y="631"/>
                    <a:pt x="79" y="578"/>
                    <a:pt x="53" y="552"/>
                  </a:cubicBezTo>
                  <a:lnTo>
                    <a:pt x="53" y="414"/>
                  </a:lnTo>
                  <a:cubicBezTo>
                    <a:pt x="53" y="355"/>
                    <a:pt x="27" y="276"/>
                    <a:pt x="27" y="223"/>
                  </a:cubicBezTo>
                  <a:lnTo>
                    <a:pt x="27" y="59"/>
                  </a:lnTo>
                  <a:lnTo>
                    <a:pt x="2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41"/>
            <p:cNvSpPr/>
            <p:nvPr/>
          </p:nvSpPr>
          <p:spPr>
            <a:xfrm>
              <a:off x="5334316" y="2227037"/>
              <a:ext cx="58116" cy="153938"/>
            </a:xfrm>
            <a:custGeom>
              <a:rect b="b" l="l" r="r" t="t"/>
              <a:pathLst>
                <a:path extrusionOk="0" h="1237" w="467">
                  <a:moveTo>
                    <a:pt x="0" y="1"/>
                  </a:moveTo>
                  <a:lnTo>
                    <a:pt x="26" y="60"/>
                  </a:lnTo>
                  <a:cubicBezTo>
                    <a:pt x="26" y="1"/>
                    <a:pt x="0" y="1"/>
                    <a:pt x="0" y="1"/>
                  </a:cubicBezTo>
                  <a:close/>
                  <a:moveTo>
                    <a:pt x="26" y="60"/>
                  </a:moveTo>
                  <a:cubicBezTo>
                    <a:pt x="26" y="86"/>
                    <a:pt x="53" y="139"/>
                    <a:pt x="53" y="191"/>
                  </a:cubicBezTo>
                  <a:cubicBezTo>
                    <a:pt x="86" y="277"/>
                    <a:pt x="112" y="329"/>
                    <a:pt x="138" y="415"/>
                  </a:cubicBezTo>
                  <a:cubicBezTo>
                    <a:pt x="138" y="441"/>
                    <a:pt x="164" y="494"/>
                    <a:pt x="164" y="520"/>
                  </a:cubicBezTo>
                  <a:cubicBezTo>
                    <a:pt x="191" y="579"/>
                    <a:pt x="191" y="605"/>
                    <a:pt x="217" y="658"/>
                  </a:cubicBezTo>
                  <a:cubicBezTo>
                    <a:pt x="217" y="684"/>
                    <a:pt x="250" y="743"/>
                    <a:pt x="276" y="770"/>
                  </a:cubicBezTo>
                  <a:cubicBezTo>
                    <a:pt x="276" y="822"/>
                    <a:pt x="302" y="849"/>
                    <a:pt x="302" y="881"/>
                  </a:cubicBezTo>
                  <a:cubicBezTo>
                    <a:pt x="329" y="960"/>
                    <a:pt x="381" y="1046"/>
                    <a:pt x="414" y="1098"/>
                  </a:cubicBezTo>
                  <a:cubicBezTo>
                    <a:pt x="414" y="1151"/>
                    <a:pt x="440" y="1210"/>
                    <a:pt x="467" y="1236"/>
                  </a:cubicBezTo>
                  <a:cubicBezTo>
                    <a:pt x="467" y="1210"/>
                    <a:pt x="467" y="1151"/>
                    <a:pt x="440" y="1072"/>
                  </a:cubicBezTo>
                  <a:cubicBezTo>
                    <a:pt x="414" y="1013"/>
                    <a:pt x="381" y="934"/>
                    <a:pt x="355" y="881"/>
                  </a:cubicBezTo>
                  <a:cubicBezTo>
                    <a:pt x="355" y="822"/>
                    <a:pt x="329" y="796"/>
                    <a:pt x="329" y="743"/>
                  </a:cubicBezTo>
                  <a:cubicBezTo>
                    <a:pt x="302" y="717"/>
                    <a:pt x="302" y="658"/>
                    <a:pt x="276" y="632"/>
                  </a:cubicBezTo>
                  <a:cubicBezTo>
                    <a:pt x="276" y="579"/>
                    <a:pt x="250" y="553"/>
                    <a:pt x="250" y="520"/>
                  </a:cubicBezTo>
                  <a:cubicBezTo>
                    <a:pt x="217" y="467"/>
                    <a:pt x="191" y="441"/>
                    <a:pt x="191" y="389"/>
                  </a:cubicBezTo>
                  <a:cubicBezTo>
                    <a:pt x="164" y="329"/>
                    <a:pt x="138" y="251"/>
                    <a:pt x="112" y="191"/>
                  </a:cubicBezTo>
                  <a:cubicBezTo>
                    <a:pt x="86" y="139"/>
                    <a:pt x="53" y="86"/>
                    <a:pt x="26" y="6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41"/>
            <p:cNvSpPr/>
            <p:nvPr/>
          </p:nvSpPr>
          <p:spPr>
            <a:xfrm>
              <a:off x="6571548" y="2373508"/>
              <a:ext cx="54134" cy="99058"/>
            </a:xfrm>
            <a:custGeom>
              <a:rect b="b" l="l" r="r" t="t"/>
              <a:pathLst>
                <a:path extrusionOk="0" h="796" w="435">
                  <a:moveTo>
                    <a:pt x="0" y="0"/>
                  </a:moveTo>
                  <a:cubicBezTo>
                    <a:pt x="1" y="1"/>
                    <a:pt x="27" y="33"/>
                    <a:pt x="27" y="59"/>
                  </a:cubicBezTo>
                  <a:cubicBezTo>
                    <a:pt x="27" y="86"/>
                    <a:pt x="53" y="112"/>
                    <a:pt x="53" y="138"/>
                  </a:cubicBezTo>
                  <a:cubicBezTo>
                    <a:pt x="79" y="197"/>
                    <a:pt x="106" y="224"/>
                    <a:pt x="106" y="276"/>
                  </a:cubicBezTo>
                  <a:cubicBezTo>
                    <a:pt x="132" y="302"/>
                    <a:pt x="132" y="329"/>
                    <a:pt x="165" y="362"/>
                  </a:cubicBezTo>
                  <a:cubicBezTo>
                    <a:pt x="165" y="362"/>
                    <a:pt x="191" y="388"/>
                    <a:pt x="191" y="414"/>
                  </a:cubicBezTo>
                  <a:cubicBezTo>
                    <a:pt x="217" y="440"/>
                    <a:pt x="217" y="467"/>
                    <a:pt x="244" y="493"/>
                  </a:cubicBezTo>
                  <a:cubicBezTo>
                    <a:pt x="244" y="526"/>
                    <a:pt x="270" y="552"/>
                    <a:pt x="270" y="552"/>
                  </a:cubicBezTo>
                  <a:cubicBezTo>
                    <a:pt x="296" y="605"/>
                    <a:pt x="329" y="657"/>
                    <a:pt x="355" y="690"/>
                  </a:cubicBezTo>
                  <a:cubicBezTo>
                    <a:pt x="382" y="716"/>
                    <a:pt x="408" y="743"/>
                    <a:pt x="408" y="769"/>
                  </a:cubicBezTo>
                  <a:lnTo>
                    <a:pt x="434" y="795"/>
                  </a:lnTo>
                  <a:lnTo>
                    <a:pt x="434" y="769"/>
                  </a:lnTo>
                  <a:cubicBezTo>
                    <a:pt x="408" y="743"/>
                    <a:pt x="408" y="716"/>
                    <a:pt x="382" y="657"/>
                  </a:cubicBezTo>
                  <a:cubicBezTo>
                    <a:pt x="382" y="631"/>
                    <a:pt x="355" y="578"/>
                    <a:pt x="329" y="526"/>
                  </a:cubicBezTo>
                  <a:cubicBezTo>
                    <a:pt x="329" y="493"/>
                    <a:pt x="296" y="493"/>
                    <a:pt x="296" y="467"/>
                  </a:cubicBezTo>
                  <a:cubicBezTo>
                    <a:pt x="270" y="440"/>
                    <a:pt x="270" y="414"/>
                    <a:pt x="244" y="388"/>
                  </a:cubicBezTo>
                  <a:cubicBezTo>
                    <a:pt x="244" y="362"/>
                    <a:pt x="217" y="329"/>
                    <a:pt x="217" y="302"/>
                  </a:cubicBezTo>
                  <a:cubicBezTo>
                    <a:pt x="191" y="302"/>
                    <a:pt x="191" y="276"/>
                    <a:pt x="165" y="250"/>
                  </a:cubicBezTo>
                  <a:cubicBezTo>
                    <a:pt x="132" y="197"/>
                    <a:pt x="106" y="164"/>
                    <a:pt x="106" y="112"/>
                  </a:cubicBezTo>
                  <a:cubicBezTo>
                    <a:pt x="79" y="86"/>
                    <a:pt x="53" y="59"/>
                    <a:pt x="27" y="33"/>
                  </a:cubicBezTo>
                  <a:lnTo>
                    <a:pt x="0"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41"/>
            <p:cNvSpPr/>
            <p:nvPr/>
          </p:nvSpPr>
          <p:spPr>
            <a:xfrm>
              <a:off x="6615726" y="2595021"/>
              <a:ext cx="74543" cy="31236"/>
            </a:xfrm>
            <a:custGeom>
              <a:rect b="b" l="l" r="r" t="t"/>
              <a:pathLst>
                <a:path extrusionOk="0" h="251" w="599">
                  <a:moveTo>
                    <a:pt x="0" y="1"/>
                  </a:moveTo>
                  <a:cubicBezTo>
                    <a:pt x="0" y="1"/>
                    <a:pt x="0" y="27"/>
                    <a:pt x="27" y="27"/>
                  </a:cubicBezTo>
                  <a:lnTo>
                    <a:pt x="0" y="1"/>
                  </a:lnTo>
                  <a:close/>
                  <a:moveTo>
                    <a:pt x="27" y="27"/>
                  </a:moveTo>
                  <a:lnTo>
                    <a:pt x="79" y="86"/>
                  </a:lnTo>
                  <a:cubicBezTo>
                    <a:pt x="105" y="86"/>
                    <a:pt x="138" y="113"/>
                    <a:pt x="165" y="139"/>
                  </a:cubicBezTo>
                  <a:cubicBezTo>
                    <a:pt x="191" y="139"/>
                    <a:pt x="191" y="139"/>
                    <a:pt x="217" y="165"/>
                  </a:cubicBezTo>
                  <a:cubicBezTo>
                    <a:pt x="243" y="165"/>
                    <a:pt x="270" y="165"/>
                    <a:pt x="270" y="191"/>
                  </a:cubicBezTo>
                  <a:lnTo>
                    <a:pt x="329" y="191"/>
                  </a:lnTo>
                  <a:cubicBezTo>
                    <a:pt x="355" y="224"/>
                    <a:pt x="381" y="224"/>
                    <a:pt x="381" y="224"/>
                  </a:cubicBezTo>
                  <a:cubicBezTo>
                    <a:pt x="434" y="224"/>
                    <a:pt x="467" y="224"/>
                    <a:pt x="493" y="251"/>
                  </a:cubicBezTo>
                  <a:lnTo>
                    <a:pt x="598" y="251"/>
                  </a:lnTo>
                  <a:cubicBezTo>
                    <a:pt x="598" y="251"/>
                    <a:pt x="598" y="224"/>
                    <a:pt x="572" y="224"/>
                  </a:cubicBezTo>
                  <a:cubicBezTo>
                    <a:pt x="572" y="224"/>
                    <a:pt x="546" y="224"/>
                    <a:pt x="519" y="191"/>
                  </a:cubicBezTo>
                  <a:cubicBezTo>
                    <a:pt x="493" y="191"/>
                    <a:pt x="434" y="165"/>
                    <a:pt x="408" y="165"/>
                  </a:cubicBezTo>
                  <a:cubicBezTo>
                    <a:pt x="408" y="139"/>
                    <a:pt x="381" y="139"/>
                    <a:pt x="355" y="139"/>
                  </a:cubicBezTo>
                  <a:cubicBezTo>
                    <a:pt x="355" y="139"/>
                    <a:pt x="329" y="113"/>
                    <a:pt x="303" y="113"/>
                  </a:cubicBezTo>
                  <a:cubicBezTo>
                    <a:pt x="270" y="113"/>
                    <a:pt x="270" y="113"/>
                    <a:pt x="243" y="86"/>
                  </a:cubicBezTo>
                  <a:lnTo>
                    <a:pt x="191" y="86"/>
                  </a:lnTo>
                  <a:cubicBezTo>
                    <a:pt x="165" y="60"/>
                    <a:pt x="138" y="60"/>
                    <a:pt x="105"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41"/>
            <p:cNvSpPr/>
            <p:nvPr/>
          </p:nvSpPr>
          <p:spPr>
            <a:xfrm>
              <a:off x="6898589" y="2159214"/>
              <a:ext cx="23893" cy="269175"/>
            </a:xfrm>
            <a:custGeom>
              <a:rect b="b" l="l" r="r" t="t"/>
              <a:pathLst>
                <a:path extrusionOk="0" h="2163" w="192">
                  <a:moveTo>
                    <a:pt x="106" y="0"/>
                  </a:moveTo>
                  <a:lnTo>
                    <a:pt x="106" y="276"/>
                  </a:lnTo>
                  <a:cubicBezTo>
                    <a:pt x="132" y="382"/>
                    <a:pt x="132" y="493"/>
                    <a:pt x="132" y="631"/>
                  </a:cubicBezTo>
                  <a:lnTo>
                    <a:pt x="132" y="822"/>
                  </a:lnTo>
                  <a:cubicBezTo>
                    <a:pt x="132" y="901"/>
                    <a:pt x="106" y="960"/>
                    <a:pt x="106" y="1039"/>
                  </a:cubicBezTo>
                  <a:lnTo>
                    <a:pt x="106" y="1229"/>
                  </a:lnTo>
                  <a:cubicBezTo>
                    <a:pt x="106" y="1315"/>
                    <a:pt x="80" y="1367"/>
                    <a:pt x="80" y="1453"/>
                  </a:cubicBezTo>
                  <a:cubicBezTo>
                    <a:pt x="80" y="1591"/>
                    <a:pt x="54" y="1696"/>
                    <a:pt x="54" y="1808"/>
                  </a:cubicBezTo>
                  <a:cubicBezTo>
                    <a:pt x="27" y="1919"/>
                    <a:pt x="27" y="1998"/>
                    <a:pt x="1" y="2051"/>
                  </a:cubicBezTo>
                  <a:lnTo>
                    <a:pt x="1" y="2162"/>
                  </a:lnTo>
                  <a:cubicBezTo>
                    <a:pt x="1" y="2162"/>
                    <a:pt x="1" y="2110"/>
                    <a:pt x="27" y="2051"/>
                  </a:cubicBezTo>
                  <a:cubicBezTo>
                    <a:pt x="27" y="1998"/>
                    <a:pt x="54" y="1919"/>
                    <a:pt x="80" y="1808"/>
                  </a:cubicBezTo>
                  <a:cubicBezTo>
                    <a:pt x="106" y="1696"/>
                    <a:pt x="132" y="1591"/>
                    <a:pt x="165" y="1453"/>
                  </a:cubicBezTo>
                  <a:lnTo>
                    <a:pt x="165" y="1262"/>
                  </a:lnTo>
                  <a:cubicBezTo>
                    <a:pt x="192" y="1177"/>
                    <a:pt x="192" y="1124"/>
                    <a:pt x="192" y="1039"/>
                  </a:cubicBezTo>
                  <a:lnTo>
                    <a:pt x="192" y="822"/>
                  </a:lnTo>
                  <a:lnTo>
                    <a:pt x="192" y="631"/>
                  </a:lnTo>
                  <a:cubicBezTo>
                    <a:pt x="192" y="493"/>
                    <a:pt x="165" y="355"/>
                    <a:pt x="165" y="276"/>
                  </a:cubicBezTo>
                  <a:cubicBezTo>
                    <a:pt x="132" y="165"/>
                    <a:pt x="132" y="79"/>
                    <a:pt x="1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41"/>
            <p:cNvSpPr/>
            <p:nvPr/>
          </p:nvSpPr>
          <p:spPr>
            <a:xfrm>
              <a:off x="6806251" y="1797701"/>
              <a:ext cx="85120" cy="198116"/>
            </a:xfrm>
            <a:custGeom>
              <a:rect b="b" l="l" r="r" t="t"/>
              <a:pathLst>
                <a:path extrusionOk="0" h="1592" w="684">
                  <a:moveTo>
                    <a:pt x="0" y="1"/>
                  </a:moveTo>
                  <a:cubicBezTo>
                    <a:pt x="0" y="60"/>
                    <a:pt x="27" y="113"/>
                    <a:pt x="53" y="192"/>
                  </a:cubicBezTo>
                  <a:cubicBezTo>
                    <a:pt x="86" y="277"/>
                    <a:pt x="112" y="356"/>
                    <a:pt x="165" y="468"/>
                  </a:cubicBezTo>
                  <a:cubicBezTo>
                    <a:pt x="165" y="520"/>
                    <a:pt x="191" y="579"/>
                    <a:pt x="217" y="632"/>
                  </a:cubicBezTo>
                  <a:cubicBezTo>
                    <a:pt x="250" y="684"/>
                    <a:pt x="250" y="717"/>
                    <a:pt x="276" y="770"/>
                  </a:cubicBezTo>
                  <a:cubicBezTo>
                    <a:pt x="303" y="822"/>
                    <a:pt x="329" y="881"/>
                    <a:pt x="355" y="934"/>
                  </a:cubicBezTo>
                  <a:cubicBezTo>
                    <a:pt x="382" y="987"/>
                    <a:pt x="414" y="1046"/>
                    <a:pt x="441" y="1072"/>
                  </a:cubicBezTo>
                  <a:cubicBezTo>
                    <a:pt x="493" y="1177"/>
                    <a:pt x="520" y="1263"/>
                    <a:pt x="579" y="1315"/>
                  </a:cubicBezTo>
                  <a:cubicBezTo>
                    <a:pt x="631" y="1401"/>
                    <a:pt x="658" y="1453"/>
                    <a:pt x="658" y="1506"/>
                  </a:cubicBezTo>
                  <a:cubicBezTo>
                    <a:pt x="684" y="1565"/>
                    <a:pt x="684" y="1591"/>
                    <a:pt x="684" y="1591"/>
                  </a:cubicBezTo>
                  <a:lnTo>
                    <a:pt x="684" y="1506"/>
                  </a:lnTo>
                  <a:cubicBezTo>
                    <a:pt x="658" y="1453"/>
                    <a:pt x="658" y="1401"/>
                    <a:pt x="605" y="1315"/>
                  </a:cubicBezTo>
                  <a:cubicBezTo>
                    <a:pt x="579" y="1236"/>
                    <a:pt x="520" y="1151"/>
                    <a:pt x="493" y="1046"/>
                  </a:cubicBezTo>
                  <a:cubicBezTo>
                    <a:pt x="467" y="987"/>
                    <a:pt x="441" y="960"/>
                    <a:pt x="414" y="908"/>
                  </a:cubicBezTo>
                  <a:cubicBezTo>
                    <a:pt x="382" y="849"/>
                    <a:pt x="382" y="796"/>
                    <a:pt x="355" y="744"/>
                  </a:cubicBezTo>
                  <a:cubicBezTo>
                    <a:pt x="329" y="684"/>
                    <a:pt x="303" y="632"/>
                    <a:pt x="276" y="606"/>
                  </a:cubicBezTo>
                  <a:cubicBezTo>
                    <a:pt x="250" y="553"/>
                    <a:pt x="217" y="494"/>
                    <a:pt x="217" y="441"/>
                  </a:cubicBezTo>
                  <a:cubicBezTo>
                    <a:pt x="165" y="356"/>
                    <a:pt x="138" y="251"/>
                    <a:pt x="86" y="192"/>
                  </a:cubicBezTo>
                  <a:cubicBezTo>
                    <a:pt x="53" y="113"/>
                    <a:pt x="27" y="27"/>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82" name="Shape 782"/>
        <p:cNvGrpSpPr/>
        <p:nvPr/>
      </p:nvGrpSpPr>
      <p:grpSpPr>
        <a:xfrm>
          <a:off x="0" y="0"/>
          <a:ext cx="0" cy="0"/>
          <a:chOff x="0" y="0"/>
          <a:chExt cx="0" cy="0"/>
        </a:xfrm>
      </p:grpSpPr>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32" name="Shape 32"/>
        <p:cNvGrpSpPr/>
        <p:nvPr/>
      </p:nvGrpSpPr>
      <p:grpSpPr>
        <a:xfrm>
          <a:off x="0" y="0"/>
          <a:ext cx="0" cy="0"/>
          <a:chOff x="0" y="0"/>
          <a:chExt cx="0" cy="0"/>
        </a:xfrm>
      </p:grpSpPr>
      <p:pic>
        <p:nvPicPr>
          <p:cNvPr id="33" name="Google Shape;33;p6"/>
          <p:cNvPicPr preferRelativeResize="0"/>
          <p:nvPr/>
        </p:nvPicPr>
        <p:blipFill>
          <a:blip r:embed="rId2">
            <a:alphaModFix/>
          </a:blip>
          <a:stretch>
            <a:fillRect/>
          </a:stretch>
        </p:blipFill>
        <p:spPr>
          <a:xfrm rot="10800000">
            <a:off x="-3" y="0"/>
            <a:ext cx="9144003" cy="5143501"/>
          </a:xfrm>
          <a:prstGeom prst="rect">
            <a:avLst/>
          </a:prstGeom>
          <a:noFill/>
          <a:ln>
            <a:noFill/>
          </a:ln>
        </p:spPr>
      </p:pic>
      <p:sp>
        <p:nvSpPr>
          <p:cNvPr id="34" name="Google Shape;34;p6"/>
          <p:cNvSpPr/>
          <p:nvPr/>
        </p:nvSpPr>
        <p:spPr>
          <a:xfrm rot="10800000">
            <a:off x="-25" y="1"/>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6"/>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36" name="Shape 36"/>
        <p:cNvGrpSpPr/>
        <p:nvPr/>
      </p:nvGrpSpPr>
      <p:grpSpPr>
        <a:xfrm>
          <a:off x="0" y="0"/>
          <a:ext cx="0" cy="0"/>
          <a:chOff x="0" y="0"/>
          <a:chExt cx="0" cy="0"/>
        </a:xfrm>
      </p:grpSpPr>
      <p:pic>
        <p:nvPicPr>
          <p:cNvPr id="37" name="Google Shape;37;p7"/>
          <p:cNvPicPr preferRelativeResize="0"/>
          <p:nvPr/>
        </p:nvPicPr>
        <p:blipFill>
          <a:blip r:embed="rId2">
            <a:alphaModFix/>
          </a:blip>
          <a:stretch>
            <a:fillRect/>
          </a:stretch>
        </p:blipFill>
        <p:spPr>
          <a:xfrm>
            <a:off x="-25" y="0"/>
            <a:ext cx="9144003" cy="5143501"/>
          </a:xfrm>
          <a:prstGeom prst="rect">
            <a:avLst/>
          </a:prstGeom>
          <a:noFill/>
          <a:ln>
            <a:noFill/>
          </a:ln>
        </p:spPr>
      </p:pic>
      <p:sp>
        <p:nvSpPr>
          <p:cNvPr id="38" name="Google Shape;38;p7"/>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7"/>
          <p:cNvSpPr txBox="1"/>
          <p:nvPr>
            <p:ph type="title"/>
          </p:nvPr>
        </p:nvSpPr>
        <p:spPr>
          <a:xfrm>
            <a:off x="720000" y="529475"/>
            <a:ext cx="4442700" cy="925500"/>
          </a:xfrm>
          <a:prstGeom prst="rect">
            <a:avLst/>
          </a:prstGeom>
        </p:spPr>
        <p:txBody>
          <a:bodyPr anchorCtr="0" anchor="t" bIns="91425" lIns="91425" spcFirstLastPara="1" rIns="91425" wrap="square" tIns="91425">
            <a:noAutofit/>
          </a:bodyPr>
          <a:lstStyle>
            <a:lvl1pPr lvl="0" rtl="0" algn="l">
              <a:spcBef>
                <a:spcPts val="0"/>
              </a:spcBef>
              <a:spcAft>
                <a:spcPts val="0"/>
              </a:spcAft>
              <a:buSzPts val="3000"/>
              <a:buNone/>
              <a:defRPr/>
            </a:lvl1pPr>
            <a:lvl2pPr lvl="1" rtl="0" algn="r">
              <a:spcBef>
                <a:spcPts val="0"/>
              </a:spcBef>
              <a:spcAft>
                <a:spcPts val="0"/>
              </a:spcAft>
              <a:buSzPts val="2800"/>
              <a:buNone/>
              <a:defRPr>
                <a:latin typeface="Roboto"/>
                <a:ea typeface="Roboto"/>
                <a:cs typeface="Roboto"/>
                <a:sym typeface="Roboto"/>
              </a:defRPr>
            </a:lvl2pPr>
            <a:lvl3pPr lvl="2" rtl="0" algn="r">
              <a:spcBef>
                <a:spcPts val="0"/>
              </a:spcBef>
              <a:spcAft>
                <a:spcPts val="0"/>
              </a:spcAft>
              <a:buSzPts val="2800"/>
              <a:buNone/>
              <a:defRPr>
                <a:latin typeface="Roboto"/>
                <a:ea typeface="Roboto"/>
                <a:cs typeface="Roboto"/>
                <a:sym typeface="Roboto"/>
              </a:defRPr>
            </a:lvl3pPr>
            <a:lvl4pPr lvl="3" rtl="0" algn="r">
              <a:spcBef>
                <a:spcPts val="0"/>
              </a:spcBef>
              <a:spcAft>
                <a:spcPts val="0"/>
              </a:spcAft>
              <a:buSzPts val="2800"/>
              <a:buNone/>
              <a:defRPr>
                <a:latin typeface="Roboto"/>
                <a:ea typeface="Roboto"/>
                <a:cs typeface="Roboto"/>
                <a:sym typeface="Roboto"/>
              </a:defRPr>
            </a:lvl4pPr>
            <a:lvl5pPr lvl="4" rtl="0" algn="r">
              <a:spcBef>
                <a:spcPts val="0"/>
              </a:spcBef>
              <a:spcAft>
                <a:spcPts val="0"/>
              </a:spcAft>
              <a:buSzPts val="2800"/>
              <a:buNone/>
              <a:defRPr>
                <a:latin typeface="Roboto"/>
                <a:ea typeface="Roboto"/>
                <a:cs typeface="Roboto"/>
                <a:sym typeface="Roboto"/>
              </a:defRPr>
            </a:lvl5pPr>
            <a:lvl6pPr lvl="5" rtl="0" algn="r">
              <a:spcBef>
                <a:spcPts val="0"/>
              </a:spcBef>
              <a:spcAft>
                <a:spcPts val="0"/>
              </a:spcAft>
              <a:buSzPts val="2800"/>
              <a:buNone/>
              <a:defRPr>
                <a:latin typeface="Roboto"/>
                <a:ea typeface="Roboto"/>
                <a:cs typeface="Roboto"/>
                <a:sym typeface="Roboto"/>
              </a:defRPr>
            </a:lvl6pPr>
            <a:lvl7pPr lvl="6" rtl="0" algn="r">
              <a:spcBef>
                <a:spcPts val="0"/>
              </a:spcBef>
              <a:spcAft>
                <a:spcPts val="0"/>
              </a:spcAft>
              <a:buSzPts val="2800"/>
              <a:buNone/>
              <a:defRPr>
                <a:latin typeface="Roboto"/>
                <a:ea typeface="Roboto"/>
                <a:cs typeface="Roboto"/>
                <a:sym typeface="Roboto"/>
              </a:defRPr>
            </a:lvl7pPr>
            <a:lvl8pPr lvl="7" rtl="0" algn="r">
              <a:spcBef>
                <a:spcPts val="0"/>
              </a:spcBef>
              <a:spcAft>
                <a:spcPts val="0"/>
              </a:spcAft>
              <a:buSzPts val="2800"/>
              <a:buNone/>
              <a:defRPr>
                <a:latin typeface="Roboto"/>
                <a:ea typeface="Roboto"/>
                <a:cs typeface="Roboto"/>
                <a:sym typeface="Roboto"/>
              </a:defRPr>
            </a:lvl8pPr>
            <a:lvl9pPr lvl="8" rtl="0" algn="r">
              <a:spcBef>
                <a:spcPts val="0"/>
              </a:spcBef>
              <a:spcAft>
                <a:spcPts val="0"/>
              </a:spcAft>
              <a:buSzPts val="2800"/>
              <a:buNone/>
              <a:defRPr>
                <a:latin typeface="Roboto"/>
                <a:ea typeface="Roboto"/>
                <a:cs typeface="Roboto"/>
                <a:sym typeface="Roboto"/>
              </a:defRPr>
            </a:lvl9pPr>
          </a:lstStyle>
          <a:p/>
        </p:txBody>
      </p:sp>
      <p:sp>
        <p:nvSpPr>
          <p:cNvPr id="40" name="Google Shape;40;p7"/>
          <p:cNvSpPr txBox="1"/>
          <p:nvPr>
            <p:ph idx="1" type="subTitle"/>
          </p:nvPr>
        </p:nvSpPr>
        <p:spPr>
          <a:xfrm>
            <a:off x="720000" y="1599599"/>
            <a:ext cx="4442700" cy="2031600"/>
          </a:xfrm>
          <a:prstGeom prst="rect">
            <a:avLst/>
          </a:prstGeom>
        </p:spPr>
        <p:txBody>
          <a:bodyPr anchorCtr="0" anchor="t" bIns="91425" lIns="91425" spcFirstLastPara="1" rIns="91425" wrap="square" tIns="91425">
            <a:noAutofit/>
          </a:bodyPr>
          <a:lstStyle>
            <a:lvl1pPr lvl="0" marR="68973" rtl="0">
              <a:lnSpc>
                <a:spcPct val="100000"/>
              </a:lnSpc>
              <a:spcBef>
                <a:spcPts val="0"/>
              </a:spcBef>
              <a:spcAft>
                <a:spcPts val="0"/>
              </a:spcAft>
              <a:buSzPts val="1400"/>
              <a:buChar char="●"/>
              <a:defRPr/>
            </a:lvl1pPr>
            <a:lvl2pPr lvl="1" rtl="0" algn="r">
              <a:lnSpc>
                <a:spcPct val="100000"/>
              </a:lnSpc>
              <a:spcBef>
                <a:spcPts val="1600"/>
              </a:spcBef>
              <a:spcAft>
                <a:spcPts val="0"/>
              </a:spcAft>
              <a:buSzPts val="1400"/>
              <a:buChar char="○"/>
              <a:defRPr sz="2100"/>
            </a:lvl2pPr>
            <a:lvl3pPr lvl="2" rtl="0" algn="r">
              <a:lnSpc>
                <a:spcPct val="100000"/>
              </a:lnSpc>
              <a:spcBef>
                <a:spcPts val="0"/>
              </a:spcBef>
              <a:spcAft>
                <a:spcPts val="0"/>
              </a:spcAft>
              <a:buSzPts val="1400"/>
              <a:buChar char="■"/>
              <a:defRPr sz="2100"/>
            </a:lvl3pPr>
            <a:lvl4pPr lvl="3" rtl="0" algn="r">
              <a:lnSpc>
                <a:spcPct val="100000"/>
              </a:lnSpc>
              <a:spcBef>
                <a:spcPts val="0"/>
              </a:spcBef>
              <a:spcAft>
                <a:spcPts val="0"/>
              </a:spcAft>
              <a:buSzPts val="1400"/>
              <a:buChar char="●"/>
              <a:defRPr sz="2100"/>
            </a:lvl4pPr>
            <a:lvl5pPr lvl="4" rtl="0" algn="r">
              <a:lnSpc>
                <a:spcPct val="100000"/>
              </a:lnSpc>
              <a:spcBef>
                <a:spcPts val="0"/>
              </a:spcBef>
              <a:spcAft>
                <a:spcPts val="0"/>
              </a:spcAft>
              <a:buSzPts val="1400"/>
              <a:buChar char="○"/>
              <a:defRPr sz="2100"/>
            </a:lvl5pPr>
            <a:lvl6pPr lvl="5" rtl="0" algn="r">
              <a:lnSpc>
                <a:spcPct val="100000"/>
              </a:lnSpc>
              <a:spcBef>
                <a:spcPts val="0"/>
              </a:spcBef>
              <a:spcAft>
                <a:spcPts val="0"/>
              </a:spcAft>
              <a:buSzPts val="1400"/>
              <a:buChar char="■"/>
              <a:defRPr sz="2100"/>
            </a:lvl6pPr>
            <a:lvl7pPr lvl="6" rtl="0" algn="r">
              <a:lnSpc>
                <a:spcPct val="100000"/>
              </a:lnSpc>
              <a:spcBef>
                <a:spcPts val="0"/>
              </a:spcBef>
              <a:spcAft>
                <a:spcPts val="0"/>
              </a:spcAft>
              <a:buSzPts val="1400"/>
              <a:buChar char="●"/>
              <a:defRPr sz="2100"/>
            </a:lvl7pPr>
            <a:lvl8pPr lvl="7" rtl="0" algn="r">
              <a:lnSpc>
                <a:spcPct val="100000"/>
              </a:lnSpc>
              <a:spcBef>
                <a:spcPts val="0"/>
              </a:spcBef>
              <a:spcAft>
                <a:spcPts val="0"/>
              </a:spcAft>
              <a:buSzPts val="1400"/>
              <a:buChar char="○"/>
              <a:defRPr sz="2100"/>
            </a:lvl8pPr>
            <a:lvl9pPr lvl="8" rtl="0" algn="r">
              <a:lnSpc>
                <a:spcPct val="100000"/>
              </a:lnSpc>
              <a:spcBef>
                <a:spcPts val="0"/>
              </a:spcBef>
              <a:spcAft>
                <a:spcPts val="0"/>
              </a:spcAft>
              <a:buSzPts val="1400"/>
              <a:buChar char="■"/>
              <a:defRPr sz="21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41" name="Shape 41"/>
        <p:cNvGrpSpPr/>
        <p:nvPr/>
      </p:nvGrpSpPr>
      <p:grpSpPr>
        <a:xfrm>
          <a:off x="0" y="0"/>
          <a:ext cx="0" cy="0"/>
          <a:chOff x="0" y="0"/>
          <a:chExt cx="0" cy="0"/>
        </a:xfrm>
      </p:grpSpPr>
      <p:pic>
        <p:nvPicPr>
          <p:cNvPr id="42" name="Google Shape;42;p8"/>
          <p:cNvPicPr preferRelativeResize="0"/>
          <p:nvPr/>
        </p:nvPicPr>
        <p:blipFill>
          <a:blip r:embed="rId2">
            <a:alphaModFix/>
          </a:blip>
          <a:stretch>
            <a:fillRect/>
          </a:stretch>
        </p:blipFill>
        <p:spPr>
          <a:xfrm>
            <a:off x="-25" y="0"/>
            <a:ext cx="9144003" cy="5143501"/>
          </a:xfrm>
          <a:prstGeom prst="rect">
            <a:avLst/>
          </a:prstGeom>
          <a:noFill/>
          <a:ln>
            <a:noFill/>
          </a:ln>
        </p:spPr>
      </p:pic>
      <p:sp>
        <p:nvSpPr>
          <p:cNvPr id="43" name="Google Shape;43;p8"/>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8"/>
          <p:cNvSpPr txBox="1"/>
          <p:nvPr>
            <p:ph type="title"/>
          </p:nvPr>
        </p:nvSpPr>
        <p:spPr>
          <a:xfrm>
            <a:off x="749000" y="1382275"/>
            <a:ext cx="7646400" cy="1033200"/>
          </a:xfrm>
          <a:prstGeom prst="rect">
            <a:avLst/>
          </a:prstGeom>
        </p:spPr>
        <p:txBody>
          <a:bodyPr anchorCtr="0" anchor="t" bIns="91425" lIns="91425" spcFirstLastPara="1" rIns="91425" wrap="square" tIns="91425">
            <a:noAutofit/>
          </a:bodyPr>
          <a:lstStyle>
            <a:lvl1pPr lvl="0" rtl="0">
              <a:spcBef>
                <a:spcPts val="0"/>
              </a:spcBef>
              <a:spcAft>
                <a:spcPts val="0"/>
              </a:spcAft>
              <a:buSzPts val="4800"/>
              <a:buNone/>
              <a:defRPr sz="65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45" name="Google Shape;45;p8"/>
          <p:cNvSpPr txBox="1"/>
          <p:nvPr>
            <p:ph idx="1" type="subTitle"/>
          </p:nvPr>
        </p:nvSpPr>
        <p:spPr>
          <a:xfrm>
            <a:off x="749190" y="2415250"/>
            <a:ext cx="7646400" cy="5286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8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46" name="Shape 46"/>
        <p:cNvGrpSpPr/>
        <p:nvPr/>
      </p:nvGrpSpPr>
      <p:grpSpPr>
        <a:xfrm>
          <a:off x="0" y="0"/>
          <a:ext cx="0" cy="0"/>
          <a:chOff x="0" y="0"/>
          <a:chExt cx="0" cy="0"/>
        </a:xfrm>
      </p:grpSpPr>
      <p:pic>
        <p:nvPicPr>
          <p:cNvPr id="47" name="Google Shape;47;p9"/>
          <p:cNvPicPr preferRelativeResize="0"/>
          <p:nvPr/>
        </p:nvPicPr>
        <p:blipFill>
          <a:blip r:embed="rId2">
            <a:alphaModFix/>
          </a:blip>
          <a:stretch>
            <a:fillRect/>
          </a:stretch>
        </p:blipFill>
        <p:spPr>
          <a:xfrm flipH="1">
            <a:off x="-25" y="0"/>
            <a:ext cx="9144003" cy="5143501"/>
          </a:xfrm>
          <a:prstGeom prst="rect">
            <a:avLst/>
          </a:prstGeom>
          <a:noFill/>
          <a:ln>
            <a:noFill/>
          </a:ln>
        </p:spPr>
      </p:pic>
      <p:sp>
        <p:nvSpPr>
          <p:cNvPr id="48" name="Google Shape;48;p9"/>
          <p:cNvSpPr/>
          <p:nvPr/>
        </p:nvSpPr>
        <p:spPr>
          <a:xfrm>
            <a:off x="0" y="0"/>
            <a:ext cx="9144000" cy="5143500"/>
          </a:xfrm>
          <a:prstGeom prst="rect">
            <a:avLst/>
          </a:prstGeom>
          <a:solidFill>
            <a:srgbClr val="E4C1A9">
              <a:alpha val="61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9"/>
          <p:cNvSpPr txBox="1"/>
          <p:nvPr>
            <p:ph type="title"/>
          </p:nvPr>
        </p:nvSpPr>
        <p:spPr>
          <a:xfrm>
            <a:off x="720000" y="2521625"/>
            <a:ext cx="4765200" cy="9765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000"/>
              <a:buNone/>
              <a:defRPr/>
            </a:lvl1pPr>
            <a:lvl2pPr lvl="1" rtl="0">
              <a:spcBef>
                <a:spcPts val="0"/>
              </a:spcBef>
              <a:spcAft>
                <a:spcPts val="0"/>
              </a:spcAft>
              <a:buSzPts val="2800"/>
              <a:buNone/>
              <a:defRPr>
                <a:latin typeface="Roboto"/>
                <a:ea typeface="Roboto"/>
                <a:cs typeface="Roboto"/>
                <a:sym typeface="Roboto"/>
              </a:defRPr>
            </a:lvl2pPr>
            <a:lvl3pPr lvl="2" rtl="0">
              <a:spcBef>
                <a:spcPts val="0"/>
              </a:spcBef>
              <a:spcAft>
                <a:spcPts val="0"/>
              </a:spcAft>
              <a:buSzPts val="2800"/>
              <a:buNone/>
              <a:defRPr>
                <a:latin typeface="Roboto"/>
                <a:ea typeface="Roboto"/>
                <a:cs typeface="Roboto"/>
                <a:sym typeface="Roboto"/>
              </a:defRPr>
            </a:lvl3pPr>
            <a:lvl4pPr lvl="3" rtl="0">
              <a:spcBef>
                <a:spcPts val="0"/>
              </a:spcBef>
              <a:spcAft>
                <a:spcPts val="0"/>
              </a:spcAft>
              <a:buSzPts val="2800"/>
              <a:buNone/>
              <a:defRPr>
                <a:latin typeface="Roboto"/>
                <a:ea typeface="Roboto"/>
                <a:cs typeface="Roboto"/>
                <a:sym typeface="Roboto"/>
              </a:defRPr>
            </a:lvl4pPr>
            <a:lvl5pPr lvl="4" rtl="0">
              <a:spcBef>
                <a:spcPts val="0"/>
              </a:spcBef>
              <a:spcAft>
                <a:spcPts val="0"/>
              </a:spcAft>
              <a:buSzPts val="2800"/>
              <a:buNone/>
              <a:defRPr>
                <a:latin typeface="Roboto"/>
                <a:ea typeface="Roboto"/>
                <a:cs typeface="Roboto"/>
                <a:sym typeface="Roboto"/>
              </a:defRPr>
            </a:lvl5pPr>
            <a:lvl6pPr lvl="5" rtl="0">
              <a:spcBef>
                <a:spcPts val="0"/>
              </a:spcBef>
              <a:spcAft>
                <a:spcPts val="0"/>
              </a:spcAft>
              <a:buSzPts val="2800"/>
              <a:buNone/>
              <a:defRPr>
                <a:latin typeface="Roboto"/>
                <a:ea typeface="Roboto"/>
                <a:cs typeface="Roboto"/>
                <a:sym typeface="Roboto"/>
              </a:defRPr>
            </a:lvl6pPr>
            <a:lvl7pPr lvl="6" rtl="0">
              <a:spcBef>
                <a:spcPts val="0"/>
              </a:spcBef>
              <a:spcAft>
                <a:spcPts val="0"/>
              </a:spcAft>
              <a:buSzPts val="2800"/>
              <a:buNone/>
              <a:defRPr>
                <a:latin typeface="Roboto"/>
                <a:ea typeface="Roboto"/>
                <a:cs typeface="Roboto"/>
                <a:sym typeface="Roboto"/>
              </a:defRPr>
            </a:lvl7pPr>
            <a:lvl8pPr lvl="7" rtl="0">
              <a:spcBef>
                <a:spcPts val="0"/>
              </a:spcBef>
              <a:spcAft>
                <a:spcPts val="0"/>
              </a:spcAft>
              <a:buSzPts val="2800"/>
              <a:buNone/>
              <a:defRPr>
                <a:latin typeface="Roboto"/>
                <a:ea typeface="Roboto"/>
                <a:cs typeface="Roboto"/>
                <a:sym typeface="Roboto"/>
              </a:defRPr>
            </a:lvl8pPr>
            <a:lvl9pPr lvl="8" rtl="0">
              <a:spcBef>
                <a:spcPts val="0"/>
              </a:spcBef>
              <a:spcAft>
                <a:spcPts val="0"/>
              </a:spcAft>
              <a:buSzPts val="2800"/>
              <a:buNone/>
              <a:defRPr>
                <a:latin typeface="Roboto"/>
                <a:ea typeface="Roboto"/>
                <a:cs typeface="Roboto"/>
                <a:sym typeface="Roboto"/>
              </a:defRPr>
            </a:lvl9pPr>
          </a:lstStyle>
          <a:p/>
        </p:txBody>
      </p:sp>
      <p:sp>
        <p:nvSpPr>
          <p:cNvPr id="50" name="Google Shape;50;p9"/>
          <p:cNvSpPr txBox="1"/>
          <p:nvPr>
            <p:ph idx="1" type="subTitle"/>
          </p:nvPr>
        </p:nvSpPr>
        <p:spPr>
          <a:xfrm>
            <a:off x="1796700" y="3498125"/>
            <a:ext cx="3688500" cy="7608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Clr>
                <a:srgbClr val="5B595B"/>
              </a:buClr>
              <a:buSzPts val="1400"/>
              <a:buFont typeface="Lato"/>
              <a:buChar char="●"/>
              <a:defRPr/>
            </a:lvl1pPr>
            <a:lvl2pPr lvl="1" rtl="0" algn="ctr">
              <a:lnSpc>
                <a:spcPct val="100000"/>
              </a:lnSpc>
              <a:spcBef>
                <a:spcPts val="0"/>
              </a:spcBef>
              <a:spcAft>
                <a:spcPts val="0"/>
              </a:spcAft>
              <a:buClr>
                <a:srgbClr val="5B595B"/>
              </a:buClr>
              <a:buSzPts val="1400"/>
              <a:buFont typeface="Lato"/>
              <a:buChar char="○"/>
              <a:defRPr sz="2100"/>
            </a:lvl2pPr>
            <a:lvl3pPr lvl="2" rtl="0" algn="ctr">
              <a:lnSpc>
                <a:spcPct val="100000"/>
              </a:lnSpc>
              <a:spcBef>
                <a:spcPts val="0"/>
              </a:spcBef>
              <a:spcAft>
                <a:spcPts val="0"/>
              </a:spcAft>
              <a:buClr>
                <a:srgbClr val="5B595B"/>
              </a:buClr>
              <a:buSzPts val="1400"/>
              <a:buFont typeface="Lato"/>
              <a:buChar char="■"/>
              <a:defRPr sz="2100"/>
            </a:lvl3pPr>
            <a:lvl4pPr lvl="3" rtl="0" algn="ctr">
              <a:lnSpc>
                <a:spcPct val="100000"/>
              </a:lnSpc>
              <a:spcBef>
                <a:spcPts val="0"/>
              </a:spcBef>
              <a:spcAft>
                <a:spcPts val="0"/>
              </a:spcAft>
              <a:buClr>
                <a:srgbClr val="5B595B"/>
              </a:buClr>
              <a:buSzPts val="1400"/>
              <a:buFont typeface="Lato"/>
              <a:buChar char="●"/>
              <a:defRPr sz="2100"/>
            </a:lvl4pPr>
            <a:lvl5pPr lvl="4" rtl="0" algn="ctr">
              <a:lnSpc>
                <a:spcPct val="100000"/>
              </a:lnSpc>
              <a:spcBef>
                <a:spcPts val="0"/>
              </a:spcBef>
              <a:spcAft>
                <a:spcPts val="0"/>
              </a:spcAft>
              <a:buClr>
                <a:srgbClr val="5B595B"/>
              </a:buClr>
              <a:buSzPts val="1400"/>
              <a:buFont typeface="Lato"/>
              <a:buChar char="○"/>
              <a:defRPr sz="2100"/>
            </a:lvl5pPr>
            <a:lvl6pPr lvl="5" rtl="0" algn="ctr">
              <a:lnSpc>
                <a:spcPct val="100000"/>
              </a:lnSpc>
              <a:spcBef>
                <a:spcPts val="0"/>
              </a:spcBef>
              <a:spcAft>
                <a:spcPts val="0"/>
              </a:spcAft>
              <a:buClr>
                <a:srgbClr val="5B595B"/>
              </a:buClr>
              <a:buSzPts val="1400"/>
              <a:buFont typeface="Lato"/>
              <a:buChar char="■"/>
              <a:defRPr sz="2100"/>
            </a:lvl6pPr>
            <a:lvl7pPr lvl="6" rtl="0" algn="ctr">
              <a:lnSpc>
                <a:spcPct val="100000"/>
              </a:lnSpc>
              <a:spcBef>
                <a:spcPts val="0"/>
              </a:spcBef>
              <a:spcAft>
                <a:spcPts val="0"/>
              </a:spcAft>
              <a:buClr>
                <a:srgbClr val="5B595B"/>
              </a:buClr>
              <a:buSzPts val="1400"/>
              <a:buFont typeface="Lato"/>
              <a:buChar char="●"/>
              <a:defRPr sz="2100"/>
            </a:lvl7pPr>
            <a:lvl8pPr lvl="7" rtl="0" algn="ctr">
              <a:lnSpc>
                <a:spcPct val="100000"/>
              </a:lnSpc>
              <a:spcBef>
                <a:spcPts val="0"/>
              </a:spcBef>
              <a:spcAft>
                <a:spcPts val="0"/>
              </a:spcAft>
              <a:buClr>
                <a:srgbClr val="5B595B"/>
              </a:buClr>
              <a:buSzPts val="1400"/>
              <a:buFont typeface="Lato"/>
              <a:buChar char="○"/>
              <a:defRPr sz="2100"/>
            </a:lvl8pPr>
            <a:lvl9pPr lvl="8" rtl="0" algn="ctr">
              <a:lnSpc>
                <a:spcPct val="100000"/>
              </a:lnSpc>
              <a:spcBef>
                <a:spcPts val="0"/>
              </a:spcBef>
              <a:spcAft>
                <a:spcPts val="0"/>
              </a:spcAft>
              <a:buClr>
                <a:srgbClr val="5B595B"/>
              </a:buClr>
              <a:buSzPts val="1400"/>
              <a:buFont typeface="Lato"/>
              <a:buChar char="■"/>
              <a:defRPr sz="2100"/>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51" name="Shape 51"/>
        <p:cNvGrpSpPr/>
        <p:nvPr/>
      </p:nvGrpSpPr>
      <p:grpSpPr>
        <a:xfrm>
          <a:off x="0" y="0"/>
          <a:ext cx="0" cy="0"/>
          <a:chOff x="0" y="0"/>
          <a:chExt cx="0" cy="0"/>
        </a:xfrm>
      </p:grpSpPr>
      <p:sp>
        <p:nvSpPr>
          <p:cNvPr id="52" name="Google Shape;52;p10"/>
          <p:cNvSpPr txBox="1"/>
          <p:nvPr>
            <p:ph type="title"/>
          </p:nvPr>
        </p:nvSpPr>
        <p:spPr>
          <a:xfrm>
            <a:off x="4052225" y="3629575"/>
            <a:ext cx="4379100" cy="973800"/>
          </a:xfrm>
          <a:prstGeom prst="rect">
            <a:avLst/>
          </a:prstGeom>
        </p:spPr>
        <p:txBody>
          <a:bodyPr anchorCtr="0" anchor="t" bIns="91425" lIns="91425" spcFirstLastPara="1" rIns="91425" wrap="square" tIns="91425">
            <a:noAutofit/>
          </a:bodyPr>
          <a:lstStyle>
            <a:lvl1pPr lvl="0" rtl="0">
              <a:spcBef>
                <a:spcPts val="0"/>
              </a:spcBef>
              <a:spcAft>
                <a:spcPts val="0"/>
              </a:spcAft>
              <a:buSzPts val="3000"/>
              <a:buNone/>
              <a:defRPr>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20" Type="http://schemas.openxmlformats.org/officeDocument/2006/relationships/slideLayout" Target="../slideLayouts/slideLayout20.xml"/><Relationship Id="rId41" Type="http://schemas.openxmlformats.org/officeDocument/2006/relationships/theme" Target="../theme/theme1.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slideLayout" Target="../slideLayouts/slideLayout35.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37" Type="http://schemas.openxmlformats.org/officeDocument/2006/relationships/slideLayout" Target="../slideLayouts/slideLayout37.xml"/><Relationship Id="rId14" Type="http://schemas.openxmlformats.org/officeDocument/2006/relationships/slideLayout" Target="../slideLayouts/slideLayout14.xml"/><Relationship Id="rId36" Type="http://schemas.openxmlformats.org/officeDocument/2006/relationships/slideLayout" Target="../slideLayouts/slideLayout36.xml"/><Relationship Id="rId17" Type="http://schemas.openxmlformats.org/officeDocument/2006/relationships/slideLayout" Target="../slideLayouts/slideLayout17.xml"/><Relationship Id="rId39" Type="http://schemas.openxmlformats.org/officeDocument/2006/relationships/slideLayout" Target="../slideLayouts/slideLayout39.xml"/><Relationship Id="rId16" Type="http://schemas.openxmlformats.org/officeDocument/2006/relationships/slideLayout" Target="../slideLayouts/slideLayout16.xml"/><Relationship Id="rId38" Type="http://schemas.openxmlformats.org/officeDocument/2006/relationships/slideLayout" Target="../slideLayouts/slideLayout38.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00"/>
            <a:ext cx="7704000" cy="4776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chemeClr val="accent4"/>
              </a:buClr>
              <a:buSzPts val="3000"/>
              <a:buFont typeface="Alfa Slab One"/>
              <a:buNone/>
              <a:defRPr sz="3000">
                <a:solidFill>
                  <a:schemeClr val="accent4"/>
                </a:solidFill>
                <a:latin typeface="Alfa Slab One"/>
                <a:ea typeface="Alfa Slab One"/>
                <a:cs typeface="Alfa Slab One"/>
                <a:sym typeface="Alfa Slab One"/>
              </a:defRPr>
            </a:lvl1pPr>
            <a:lvl2pPr lvl="1" rtl="0">
              <a:spcBef>
                <a:spcPts val="0"/>
              </a:spcBef>
              <a:spcAft>
                <a:spcPts val="0"/>
              </a:spcAft>
              <a:buClr>
                <a:schemeClr val="accent4"/>
              </a:buClr>
              <a:buSzPts val="2800"/>
              <a:buNone/>
              <a:defRPr sz="2800">
                <a:solidFill>
                  <a:schemeClr val="accent4"/>
                </a:solidFill>
              </a:defRPr>
            </a:lvl2pPr>
            <a:lvl3pPr lvl="2" rtl="0">
              <a:spcBef>
                <a:spcPts val="0"/>
              </a:spcBef>
              <a:spcAft>
                <a:spcPts val="0"/>
              </a:spcAft>
              <a:buClr>
                <a:schemeClr val="accent4"/>
              </a:buClr>
              <a:buSzPts val="2800"/>
              <a:buNone/>
              <a:defRPr sz="2800">
                <a:solidFill>
                  <a:schemeClr val="accent4"/>
                </a:solidFill>
              </a:defRPr>
            </a:lvl3pPr>
            <a:lvl4pPr lvl="3" rtl="0">
              <a:spcBef>
                <a:spcPts val="0"/>
              </a:spcBef>
              <a:spcAft>
                <a:spcPts val="0"/>
              </a:spcAft>
              <a:buClr>
                <a:schemeClr val="accent4"/>
              </a:buClr>
              <a:buSzPts val="2800"/>
              <a:buNone/>
              <a:defRPr sz="2800">
                <a:solidFill>
                  <a:schemeClr val="accent4"/>
                </a:solidFill>
              </a:defRPr>
            </a:lvl4pPr>
            <a:lvl5pPr lvl="4" rtl="0">
              <a:spcBef>
                <a:spcPts val="0"/>
              </a:spcBef>
              <a:spcAft>
                <a:spcPts val="0"/>
              </a:spcAft>
              <a:buClr>
                <a:schemeClr val="accent4"/>
              </a:buClr>
              <a:buSzPts val="2800"/>
              <a:buNone/>
              <a:defRPr sz="2800">
                <a:solidFill>
                  <a:schemeClr val="accent4"/>
                </a:solidFill>
              </a:defRPr>
            </a:lvl5pPr>
            <a:lvl6pPr lvl="5" rtl="0">
              <a:spcBef>
                <a:spcPts val="0"/>
              </a:spcBef>
              <a:spcAft>
                <a:spcPts val="0"/>
              </a:spcAft>
              <a:buClr>
                <a:schemeClr val="accent4"/>
              </a:buClr>
              <a:buSzPts val="2800"/>
              <a:buNone/>
              <a:defRPr sz="2800">
                <a:solidFill>
                  <a:schemeClr val="accent4"/>
                </a:solidFill>
              </a:defRPr>
            </a:lvl6pPr>
            <a:lvl7pPr lvl="6" rtl="0">
              <a:spcBef>
                <a:spcPts val="0"/>
              </a:spcBef>
              <a:spcAft>
                <a:spcPts val="0"/>
              </a:spcAft>
              <a:buClr>
                <a:schemeClr val="accent4"/>
              </a:buClr>
              <a:buSzPts val="2800"/>
              <a:buNone/>
              <a:defRPr sz="2800">
                <a:solidFill>
                  <a:schemeClr val="accent4"/>
                </a:solidFill>
              </a:defRPr>
            </a:lvl7pPr>
            <a:lvl8pPr lvl="7" rtl="0">
              <a:spcBef>
                <a:spcPts val="0"/>
              </a:spcBef>
              <a:spcAft>
                <a:spcPts val="0"/>
              </a:spcAft>
              <a:buClr>
                <a:schemeClr val="accent4"/>
              </a:buClr>
              <a:buSzPts val="2800"/>
              <a:buNone/>
              <a:defRPr sz="2800">
                <a:solidFill>
                  <a:schemeClr val="accent4"/>
                </a:solidFill>
              </a:defRPr>
            </a:lvl8pPr>
            <a:lvl9pPr lvl="8" rtl="0">
              <a:spcBef>
                <a:spcPts val="0"/>
              </a:spcBef>
              <a:spcAft>
                <a:spcPts val="0"/>
              </a:spcAft>
              <a:buClr>
                <a:schemeClr val="accent4"/>
              </a:buClr>
              <a:buSzPts val="2800"/>
              <a:buNone/>
              <a:defRPr sz="2800">
                <a:solidFill>
                  <a:schemeClr val="accent4"/>
                </a:solidFill>
              </a:defRPr>
            </a:lvl9pPr>
          </a:lstStyle>
          <a:p/>
        </p:txBody>
      </p:sp>
      <p:sp>
        <p:nvSpPr>
          <p:cNvPr id="7" name="Google Shape;7;p1"/>
          <p:cNvSpPr txBox="1"/>
          <p:nvPr>
            <p:ph idx="1" type="body"/>
          </p:nvPr>
        </p:nvSpPr>
        <p:spPr>
          <a:xfrm>
            <a:off x="720000" y="1152475"/>
            <a:ext cx="7704000" cy="3450900"/>
          </a:xfrm>
          <a:prstGeom prst="rect">
            <a:avLst/>
          </a:prstGeom>
          <a:noFill/>
          <a:ln>
            <a:noFill/>
          </a:ln>
        </p:spPr>
        <p:txBody>
          <a:bodyPr anchorCtr="0" anchor="t" bIns="91425" lIns="91425" spcFirstLastPara="1" rIns="91425" wrap="square" tIns="91425">
            <a:noAutofit/>
          </a:bodyPr>
          <a:lstStyle>
            <a:lvl1pPr indent="-317500" lvl="0" marL="4572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1pPr>
            <a:lvl2pPr indent="-317500" lvl="1" marL="9144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2pPr>
            <a:lvl3pPr indent="-317500" lvl="2" marL="13716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3pPr>
            <a:lvl4pPr indent="-317500" lvl="3" marL="18288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4pPr>
            <a:lvl5pPr indent="-317500" lvl="4" marL="22860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5pPr>
            <a:lvl6pPr indent="-317500" lvl="5" marL="27432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6pPr>
            <a:lvl7pPr indent="-317500" lvl="6" marL="32004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7pPr>
            <a:lvl8pPr indent="-317500" lvl="7" marL="36576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8pPr>
            <a:lvl9pPr indent="-317500" lvl="8" marL="4114800" rtl="0">
              <a:lnSpc>
                <a:spcPct val="100000"/>
              </a:lnSpc>
              <a:spcBef>
                <a:spcPts val="0"/>
              </a:spcBef>
              <a:spcAft>
                <a:spcPts val="0"/>
              </a:spcAft>
              <a:buClr>
                <a:schemeClr val="accent4"/>
              </a:buClr>
              <a:buSzPts val="1400"/>
              <a:buFont typeface="Ubuntu"/>
              <a:buChar char="■"/>
              <a:defRPr>
                <a:solidFill>
                  <a:schemeClr val="accent4"/>
                </a:solidFill>
                <a:latin typeface="Ubuntu"/>
                <a:ea typeface="Ubuntu"/>
                <a:cs typeface="Ubuntu"/>
                <a:sym typeface="Ubuntu"/>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79" name="Shape 779"/>
        <p:cNvGrpSpPr/>
        <p:nvPr/>
      </p:nvGrpSpPr>
      <p:grpSpPr>
        <a:xfrm>
          <a:off x="0" y="0"/>
          <a:ext cx="0" cy="0"/>
          <a:chOff x="0" y="0"/>
          <a:chExt cx="0" cy="0"/>
        </a:xfrm>
      </p:grpSpPr>
      <p:sp>
        <p:nvSpPr>
          <p:cNvPr id="780" name="Google Shape;780;p42"/>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81" name="Google Shape;781;p42"/>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8"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5.xml"/><Relationship Id="rId3" Type="http://schemas.openxmlformats.org/officeDocument/2006/relationships/image" Target="../media/image12.jp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6.xml"/><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4" Type="http://schemas.openxmlformats.org/officeDocument/2006/relationships/hyperlink" Target="https://docs.google.com/spreadsheets/d/12yUzIsXCzu9dyOB60i8tkTt0Yjshf_wzVhz7XezNoIM/copy" TargetMode="External"/><Relationship Id="rId5" Type="http://schemas.openxmlformats.org/officeDocument/2006/relationships/image" Target="../media/image2.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20" Type="http://schemas.openxmlformats.org/officeDocument/2006/relationships/slide" Target="/ppt/slides/slide50.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8.xml"/><Relationship Id="rId5" Type="http://schemas.openxmlformats.org/officeDocument/2006/relationships/hyperlink" Target="http://bit.ly/33VAFh3" TargetMode="External"/><Relationship Id="rId6" Type="http://schemas.openxmlformats.org/officeDocument/2006/relationships/slide" Target="/ppt/slides/slide42.xml"/><Relationship Id="rId7" Type="http://schemas.openxmlformats.org/officeDocument/2006/relationships/hyperlink" Target="https://slidesgo.com/slidesgo-school/powerpoint-tutorials/how-to-download-the-fonts-for-our-powerpoint-templates?utm_source=slidesgo_template&amp;utm_medium=referral-link&amp;utm_campaign=sg_credits&amp;utm_content=slidesgo-school" TargetMode="External"/><Relationship Id="rId8" Type="http://schemas.openxmlformats.org/officeDocument/2006/relationships/slide" Target="/ppt/slides/slide38.xml"/><Relationship Id="rId11" Type="http://schemas.openxmlformats.org/officeDocument/2006/relationships/slide" Target="/ppt/slides/slide39.xml"/><Relationship Id="rId10" Type="http://schemas.openxmlformats.org/officeDocument/2006/relationships/slide" Target="/ppt/slides/slide35.xml"/><Relationship Id="rId13" Type="http://schemas.openxmlformats.org/officeDocument/2006/relationships/slide" Target="/ppt/slides/slide42.xml"/><Relationship Id="rId12" Type="http://schemas.openxmlformats.org/officeDocument/2006/relationships/slide" Target="/ppt/slides/slide40.xml"/><Relationship Id="rId15" Type="http://schemas.openxmlformats.org/officeDocument/2006/relationships/slide" Target="/ppt/slides/slide42.xml"/><Relationship Id="rId14" Type="http://schemas.openxmlformats.org/officeDocument/2006/relationships/slide" Target="/ppt/slides/slide42.xml"/><Relationship Id="rId17" Type="http://schemas.openxmlformats.org/officeDocument/2006/relationships/hyperlink" Target="https://storyset.com/?utm_source=slidesgo_template&amp;utm_medium=referral-link&amp;utm_campaign=slidesgo_contents_of_this_template&amp;utm_term=storyset&amp;utm_content=storyset" TargetMode="External"/><Relationship Id="rId16" Type="http://schemas.openxmlformats.org/officeDocument/2006/relationships/slide" Target="/ppt/slides/slide43.xml"/><Relationship Id="rId19" Type="http://schemas.openxmlformats.org/officeDocument/2006/relationships/slide" Target="/ppt/slides/slide44.xml"/><Relationship Id="rId18" Type="http://schemas.openxmlformats.org/officeDocument/2006/relationships/slide" Target="/ppt/slides/slide4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3.xml"/><Relationship Id="rId3" Type="http://schemas.openxmlformats.org/officeDocument/2006/relationships/image" Target="../media/image5.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7.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3.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31.xml"/><Relationship Id="rId3" Type="http://schemas.openxmlformats.org/officeDocument/2006/relationships/image" Target="../media/image4.png"/></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2.xml"/><Relationship Id="rId3" Type="http://schemas.openxmlformats.org/officeDocument/2006/relationships/image" Target="../media/image3.png"/></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33.xml"/><Relationship Id="rId3" Type="http://schemas.openxmlformats.org/officeDocument/2006/relationships/image" Target="../media/image6.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34.xml"/><Relationship Id="rId3" Type="http://schemas.openxmlformats.org/officeDocument/2006/relationships/image" Target="../media/image11.jp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8.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8.xml"/><Relationship Id="rId3" Type="http://schemas.openxmlformats.org/officeDocument/2006/relationships/hyperlink" Target="https://www.freepik.com/free-photo/smiley-female-friends-having-fun-while-traveling-by-car_11324861.htm/?utm_source=slidesgo_template&amp;utm_medium=referral-link&amp;utm_campaign=sg_resources&amp;utm_content=freepik" TargetMode="External"/><Relationship Id="rId4" Type="http://schemas.openxmlformats.org/officeDocument/2006/relationships/hyperlink" Target="https://www.freepik.com/free-photo/top-view-natural-soil_12455239.htm/?utm_source=slidesgo_template&amp;utm_medium=referral-link&amp;utm_campaign=sg_resources&amp;utm_content=freepik" TargetMode="External"/><Relationship Id="rId5" Type="http://schemas.openxmlformats.org/officeDocument/2006/relationships/hyperlink" Target="https://www.freepik.com/free-photo/beautiful-piece-nature-daylight_14958766.htm/?utm_source=slidesgo_template&amp;utm_medium=referral-link&amp;utm_campaign=sg_resources&amp;utm_content=freepik" TargetMode="External"/><Relationship Id="rId6" Type="http://schemas.openxmlformats.org/officeDocument/2006/relationships/hyperlink" Target="https://www.freepik.com/free-vector/dinosaurs-skeleton-set_6169011.htm/?utm_source=slidesgo_template&amp;utm_medium=referral-link&amp;utm_campaign=sg_resources&amp;utm_content=freepik" TargetMode="Externa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4.xml"/><Relationship Id="rId2" Type="http://schemas.openxmlformats.org/officeDocument/2006/relationships/notesSlide" Target="../notesSlides/notesSlide39.xml"/><Relationship Id="rId3" Type="http://schemas.openxmlformats.org/officeDocument/2006/relationships/hyperlink" Target="https://www.freepik.com/free-photo/couple-sitting-trunk-car-while-road-trip_12389803.htm/?utm_source=slidesgo_template&amp;utm_medium=referral-link&amp;utm_campaign=sg_resources&amp;utm_content=freepik" TargetMode="External"/><Relationship Id="rId4" Type="http://schemas.openxmlformats.org/officeDocument/2006/relationships/hyperlink" Target="https://www.freepik.com/free-photo/beautiful-natural-landscape-forest_20147096.htm/?utm_source=slidesgo_template&amp;utm_medium=referral-link&amp;utm_campaign=sg_resources&amp;utm_content=freepik/?utm_source=slidesgo_template&amp;utm_medium=referral-link&amp;utm_campaign=sg_resources&amp;utm_content=freepik" TargetMode="External"/><Relationship Id="rId9" Type="http://schemas.openxmlformats.org/officeDocument/2006/relationships/hyperlink" Target="https://www.freepik.com/free-vector/set-ancient-animals-apps-elements_11061096.htm/?utm_source=slidesgo_template&amp;utm_medium=referral-link&amp;utm_campaign=sg_resources&amp;utm_content=freepik" TargetMode="External"/><Relationship Id="rId5" Type="http://schemas.openxmlformats.org/officeDocument/2006/relationships/hyperlink" Target="https://www.freepik.com/free-photo/remains-bones-dinosaur_13106350.htm/?utm_source=slidesgo_template&amp;utm_medium=referral-link&amp;utm_campaign=sg_resources&amp;utm_content=freepik" TargetMode="External"/><Relationship Id="rId6" Type="http://schemas.openxmlformats.org/officeDocument/2006/relationships/hyperlink" Target="https://www.freepik.com/free-vector/grunge-poster-background-with-scratches-spots-textured-frame_9648265.htm/?utm_source=slidesgo_template&amp;utm_medium=referral-link&amp;utm_campaign=sg_resources&amp;utm_content=freepik" TargetMode="External"/><Relationship Id="rId7" Type="http://schemas.openxmlformats.org/officeDocument/2006/relationships/hyperlink" Target="https://www.freepik.com/free-vector/set-monochrome-dinosaurs-archeology-elements-t-rex-skull-skeleton-dinosaurs-icons_9648181.htm/?utm_source=slidesgo_template&amp;utm_medium=referral-link&amp;utm_campaign=sg_resources&amp;utm_content=freepik" TargetMode="External"/><Relationship Id="rId8" Type="http://schemas.openxmlformats.org/officeDocument/2006/relationships/hyperlink" Target="https://www.freepik.com/free-vector/set-ancient-animals-facilities-emblems_11061098.htm/?utm_source=slidesgo_template&amp;utm_medium=referral-link&amp;utm_campaign=sg_resources&amp;utm_content=freepik" TargetMode="External"/><Relationship Id="rId10" Type="http://schemas.openxmlformats.org/officeDocument/2006/relationships/hyperlink" Target="https://www.freepik.com/free-vector/vintage-dinosaurs-poster-with-skull-tyrannosaur-with-text-badges-grunge-texture-show-exhibition-park_9648178.htm/?utm_source=slidesgo_template&amp;utm_medium=referral-link&amp;utm_campaign=sg_resources&amp;utm_content=freepik"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0.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1.xml"/><Relationship Id="rId3" Type="http://schemas.openxmlformats.org/officeDocument/2006/relationships/hyperlink" Target="http://bit.ly/2PfT4lq" TargetMode="External"/><Relationship Id="rId4" Type="http://schemas.openxmlformats.org/officeDocument/2006/relationships/hyperlink" Target="http://bit.ly/33VAFh3" TargetMode="External"/><Relationship Id="rId5" Type="http://schemas.openxmlformats.org/officeDocument/2006/relationships/hyperlink" Target="http://bit.ly/30B07Gq"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2.xml"/><Relationship Id="rId3" Type="http://schemas.openxmlformats.org/officeDocument/2006/relationships/hyperlink" Target="https://fonts.google.com/specimen/Alfa+Slab+One" TargetMode="External"/><Relationship Id="rId4" Type="http://schemas.openxmlformats.org/officeDocument/2006/relationships/hyperlink" Target="https://fonts.google.com/specimen/Ubuntu"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3.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14.gif"/><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gif"/><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10.gif"/><Relationship Id="rId14" Type="http://schemas.openxmlformats.org/officeDocument/2006/relationships/image" Target="../media/image8.gif"/><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9.gif"/><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4.xml"/><Relationship Id="rId3" Type="http://schemas.openxmlformats.org/officeDocument/2006/relationships/hyperlink" Target="https://bit.ly/2ZjL1pd" TargetMode="Externa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0.xml"/><Relationship Id="rId3" Type="http://schemas.openxmlformats.org/officeDocument/2006/relationships/hyperlink" Target="https://chrome.google.com/webstore/detail/flaticon-for-gsuit-gslide/haekgjfnhhdkgfgmldhfokhmfkgmciba" TargetMode="Externa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5.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6.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41.xml"/><Relationship Id="rId2" Type="http://schemas.openxmlformats.org/officeDocument/2006/relationships/notesSlide" Target="../notesSlides/notesSlide57.xml"/><Relationship Id="rId3" Type="http://schemas.openxmlformats.org/officeDocument/2006/relationships/hyperlink" Target="http://bit.ly/2PfT4lq" TargetMode="External"/><Relationship Id="rId4" Type="http://schemas.openxmlformats.org/officeDocument/2006/relationships/image" Target="../media/image13.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 name="Shape 786"/>
        <p:cNvGrpSpPr/>
        <p:nvPr/>
      </p:nvGrpSpPr>
      <p:grpSpPr>
        <a:xfrm>
          <a:off x="0" y="0"/>
          <a:ext cx="0" cy="0"/>
          <a:chOff x="0" y="0"/>
          <a:chExt cx="0" cy="0"/>
        </a:xfrm>
      </p:grpSpPr>
      <p:sp>
        <p:nvSpPr>
          <p:cNvPr id="787" name="Google Shape;787;p44"/>
          <p:cNvSpPr txBox="1"/>
          <p:nvPr>
            <p:ph type="ctrTitle"/>
          </p:nvPr>
        </p:nvSpPr>
        <p:spPr>
          <a:xfrm>
            <a:off x="720000" y="1202100"/>
            <a:ext cx="5600400" cy="2071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Science Subject for Middle School: </a:t>
            </a:r>
            <a:r>
              <a:rPr lang="en">
                <a:solidFill>
                  <a:schemeClr val="dk2"/>
                </a:solidFill>
              </a:rPr>
              <a:t>Earth's History</a:t>
            </a:r>
            <a:endParaRPr>
              <a:solidFill>
                <a:schemeClr val="dk2"/>
              </a:solidFill>
            </a:endParaRPr>
          </a:p>
        </p:txBody>
      </p:sp>
      <p:sp>
        <p:nvSpPr>
          <p:cNvPr id="788" name="Google Shape;788;p44"/>
          <p:cNvSpPr txBox="1"/>
          <p:nvPr>
            <p:ph idx="1" type="subTitle"/>
          </p:nvPr>
        </p:nvSpPr>
        <p:spPr>
          <a:xfrm>
            <a:off x="720000" y="3273297"/>
            <a:ext cx="4271100" cy="412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789" name="Google Shape;789;p44"/>
          <p:cNvGrpSpPr/>
          <p:nvPr/>
        </p:nvGrpSpPr>
        <p:grpSpPr>
          <a:xfrm>
            <a:off x="5501816" y="1845231"/>
            <a:ext cx="2937766" cy="2831737"/>
            <a:chOff x="5756225" y="3646425"/>
            <a:chExt cx="1219800" cy="1175775"/>
          </a:xfrm>
        </p:grpSpPr>
        <p:sp>
          <p:nvSpPr>
            <p:cNvPr id="790" name="Google Shape;790;p44"/>
            <p:cNvSpPr/>
            <p:nvPr/>
          </p:nvSpPr>
          <p:spPr>
            <a:xfrm>
              <a:off x="5763125" y="3653175"/>
              <a:ext cx="1206000" cy="1162150"/>
            </a:xfrm>
            <a:custGeom>
              <a:rect b="b" l="l" r="r" t="t"/>
              <a:pathLst>
                <a:path extrusionOk="0" h="46486" w="48240">
                  <a:moveTo>
                    <a:pt x="23969" y="8081"/>
                  </a:moveTo>
                  <a:cubicBezTo>
                    <a:pt x="24115" y="8081"/>
                    <a:pt x="24239" y="8174"/>
                    <a:pt x="24202" y="8346"/>
                  </a:cubicBezTo>
                  <a:cubicBezTo>
                    <a:pt x="24064" y="9141"/>
                    <a:pt x="24064" y="9963"/>
                    <a:pt x="23952" y="10758"/>
                  </a:cubicBezTo>
                  <a:cubicBezTo>
                    <a:pt x="23952" y="11034"/>
                    <a:pt x="23926" y="11303"/>
                    <a:pt x="23900" y="11553"/>
                  </a:cubicBezTo>
                  <a:cubicBezTo>
                    <a:pt x="23850" y="11938"/>
                    <a:pt x="23724" y="12598"/>
                    <a:pt x="23251" y="12598"/>
                  </a:cubicBezTo>
                  <a:cubicBezTo>
                    <a:pt x="23223" y="12598"/>
                    <a:pt x="23194" y="12596"/>
                    <a:pt x="23164" y="12591"/>
                  </a:cubicBezTo>
                  <a:cubicBezTo>
                    <a:pt x="21712" y="12401"/>
                    <a:pt x="23105" y="9200"/>
                    <a:pt x="23190" y="8543"/>
                  </a:cubicBezTo>
                  <a:cubicBezTo>
                    <a:pt x="23190" y="8405"/>
                    <a:pt x="23269" y="8346"/>
                    <a:pt x="23381" y="8294"/>
                  </a:cubicBezTo>
                  <a:cubicBezTo>
                    <a:pt x="23381" y="8294"/>
                    <a:pt x="23407" y="8294"/>
                    <a:pt x="23407" y="8267"/>
                  </a:cubicBezTo>
                  <a:cubicBezTo>
                    <a:pt x="23492" y="8241"/>
                    <a:pt x="23571" y="8182"/>
                    <a:pt x="23624" y="8156"/>
                  </a:cubicBezTo>
                  <a:cubicBezTo>
                    <a:pt x="23666" y="8137"/>
                    <a:pt x="23704" y="8118"/>
                    <a:pt x="23742" y="8118"/>
                  </a:cubicBezTo>
                  <a:cubicBezTo>
                    <a:pt x="23757" y="8118"/>
                    <a:pt x="23773" y="8122"/>
                    <a:pt x="23788" y="8129"/>
                  </a:cubicBezTo>
                  <a:cubicBezTo>
                    <a:pt x="23846" y="8097"/>
                    <a:pt x="23909" y="8081"/>
                    <a:pt x="23969" y="8081"/>
                  </a:cubicBezTo>
                  <a:close/>
                  <a:moveTo>
                    <a:pt x="26351" y="8167"/>
                  </a:moveTo>
                  <a:cubicBezTo>
                    <a:pt x="26472" y="8167"/>
                    <a:pt x="26573" y="8267"/>
                    <a:pt x="26614" y="8379"/>
                  </a:cubicBezTo>
                  <a:cubicBezTo>
                    <a:pt x="26666" y="8405"/>
                    <a:pt x="26719" y="8458"/>
                    <a:pt x="26719" y="8543"/>
                  </a:cubicBezTo>
                  <a:cubicBezTo>
                    <a:pt x="26778" y="9253"/>
                    <a:pt x="26745" y="9963"/>
                    <a:pt x="26857" y="10679"/>
                  </a:cubicBezTo>
                  <a:cubicBezTo>
                    <a:pt x="26909" y="11060"/>
                    <a:pt x="27047" y="11441"/>
                    <a:pt x="27074" y="11855"/>
                  </a:cubicBezTo>
                  <a:cubicBezTo>
                    <a:pt x="27107" y="12125"/>
                    <a:pt x="27133" y="12486"/>
                    <a:pt x="26909" y="12703"/>
                  </a:cubicBezTo>
                  <a:cubicBezTo>
                    <a:pt x="26801" y="12811"/>
                    <a:pt x="26665" y="12859"/>
                    <a:pt x="26528" y="12859"/>
                  </a:cubicBezTo>
                  <a:cubicBezTo>
                    <a:pt x="26392" y="12859"/>
                    <a:pt x="26256" y="12811"/>
                    <a:pt x="26147" y="12729"/>
                  </a:cubicBezTo>
                  <a:cubicBezTo>
                    <a:pt x="25569" y="12374"/>
                    <a:pt x="25352" y="11415"/>
                    <a:pt x="25299" y="10784"/>
                  </a:cubicBezTo>
                  <a:cubicBezTo>
                    <a:pt x="25267" y="9884"/>
                    <a:pt x="25464" y="8839"/>
                    <a:pt x="26173" y="8241"/>
                  </a:cubicBezTo>
                  <a:cubicBezTo>
                    <a:pt x="26234" y="8189"/>
                    <a:pt x="26295" y="8167"/>
                    <a:pt x="26351" y="8167"/>
                  </a:cubicBezTo>
                  <a:close/>
                  <a:moveTo>
                    <a:pt x="20554" y="9219"/>
                  </a:moveTo>
                  <a:cubicBezTo>
                    <a:pt x="20683" y="9219"/>
                    <a:pt x="20815" y="9298"/>
                    <a:pt x="20831" y="9444"/>
                  </a:cubicBezTo>
                  <a:cubicBezTo>
                    <a:pt x="20890" y="9910"/>
                    <a:pt x="20778" y="10377"/>
                    <a:pt x="20614" y="10843"/>
                  </a:cubicBezTo>
                  <a:cubicBezTo>
                    <a:pt x="20564" y="11387"/>
                    <a:pt x="20092" y="13098"/>
                    <a:pt x="19338" y="13098"/>
                  </a:cubicBezTo>
                  <a:cubicBezTo>
                    <a:pt x="19300" y="13098"/>
                    <a:pt x="19261" y="13093"/>
                    <a:pt x="19221" y="13084"/>
                  </a:cubicBezTo>
                  <a:cubicBezTo>
                    <a:pt x="18833" y="13275"/>
                    <a:pt x="18452" y="13413"/>
                    <a:pt x="18150" y="13715"/>
                  </a:cubicBezTo>
                  <a:cubicBezTo>
                    <a:pt x="18097" y="13767"/>
                    <a:pt x="18038" y="13767"/>
                    <a:pt x="17959" y="13767"/>
                  </a:cubicBezTo>
                  <a:cubicBezTo>
                    <a:pt x="17911" y="13801"/>
                    <a:pt x="17849" y="13817"/>
                    <a:pt x="17788" y="13817"/>
                  </a:cubicBezTo>
                  <a:cubicBezTo>
                    <a:pt x="17644" y="13817"/>
                    <a:pt x="17501" y="13726"/>
                    <a:pt x="17519" y="13551"/>
                  </a:cubicBezTo>
                  <a:cubicBezTo>
                    <a:pt x="17578" y="12841"/>
                    <a:pt x="17769" y="12236"/>
                    <a:pt x="18124" y="11691"/>
                  </a:cubicBezTo>
                  <a:cubicBezTo>
                    <a:pt x="18124" y="11632"/>
                    <a:pt x="18150" y="11579"/>
                    <a:pt x="18176" y="11527"/>
                  </a:cubicBezTo>
                  <a:lnTo>
                    <a:pt x="18426" y="11277"/>
                  </a:lnTo>
                  <a:cubicBezTo>
                    <a:pt x="18807" y="10810"/>
                    <a:pt x="19300" y="10456"/>
                    <a:pt x="19740" y="10022"/>
                  </a:cubicBezTo>
                  <a:cubicBezTo>
                    <a:pt x="19845" y="9910"/>
                    <a:pt x="19957" y="9746"/>
                    <a:pt x="20042" y="9608"/>
                  </a:cubicBezTo>
                  <a:cubicBezTo>
                    <a:pt x="20069" y="9496"/>
                    <a:pt x="20148" y="9470"/>
                    <a:pt x="20233" y="9470"/>
                  </a:cubicBezTo>
                  <a:cubicBezTo>
                    <a:pt x="20286" y="9444"/>
                    <a:pt x="20312" y="9391"/>
                    <a:pt x="20338" y="9332"/>
                  </a:cubicBezTo>
                  <a:cubicBezTo>
                    <a:pt x="20383" y="9255"/>
                    <a:pt x="20468" y="9219"/>
                    <a:pt x="20554" y="9219"/>
                  </a:cubicBezTo>
                  <a:close/>
                  <a:moveTo>
                    <a:pt x="5419" y="15014"/>
                  </a:moveTo>
                  <a:cubicBezTo>
                    <a:pt x="5595" y="15014"/>
                    <a:pt x="5775" y="15201"/>
                    <a:pt x="5691" y="15384"/>
                  </a:cubicBezTo>
                  <a:cubicBezTo>
                    <a:pt x="5284" y="16291"/>
                    <a:pt x="4600" y="17191"/>
                    <a:pt x="3529" y="17355"/>
                  </a:cubicBezTo>
                  <a:cubicBezTo>
                    <a:pt x="3511" y="17364"/>
                    <a:pt x="3493" y="17367"/>
                    <a:pt x="3476" y="17367"/>
                  </a:cubicBezTo>
                  <a:cubicBezTo>
                    <a:pt x="3441" y="17367"/>
                    <a:pt x="3409" y="17355"/>
                    <a:pt x="3391" y="17355"/>
                  </a:cubicBezTo>
                  <a:cubicBezTo>
                    <a:pt x="3369" y="17361"/>
                    <a:pt x="3347" y="17364"/>
                    <a:pt x="3325" y="17364"/>
                  </a:cubicBezTo>
                  <a:cubicBezTo>
                    <a:pt x="3128" y="17364"/>
                    <a:pt x="2941" y="17140"/>
                    <a:pt x="3089" y="16922"/>
                  </a:cubicBezTo>
                  <a:cubicBezTo>
                    <a:pt x="3641" y="16127"/>
                    <a:pt x="4541" y="15739"/>
                    <a:pt x="5257" y="15082"/>
                  </a:cubicBezTo>
                  <a:cubicBezTo>
                    <a:pt x="5304" y="15035"/>
                    <a:pt x="5362" y="15014"/>
                    <a:pt x="5419" y="15014"/>
                  </a:cubicBezTo>
                  <a:close/>
                  <a:moveTo>
                    <a:pt x="25733" y="23613"/>
                  </a:moveTo>
                  <a:cubicBezTo>
                    <a:pt x="25933" y="23613"/>
                    <a:pt x="26131" y="23870"/>
                    <a:pt x="25983" y="24038"/>
                  </a:cubicBezTo>
                  <a:lnTo>
                    <a:pt x="25924" y="24091"/>
                  </a:lnTo>
                  <a:lnTo>
                    <a:pt x="25924" y="24117"/>
                  </a:lnTo>
                  <a:cubicBezTo>
                    <a:pt x="25871" y="24176"/>
                    <a:pt x="25819" y="24203"/>
                    <a:pt x="25792" y="24255"/>
                  </a:cubicBezTo>
                  <a:cubicBezTo>
                    <a:pt x="25135" y="24998"/>
                    <a:pt x="24971" y="26036"/>
                    <a:pt x="24859" y="26995"/>
                  </a:cubicBezTo>
                  <a:cubicBezTo>
                    <a:pt x="24774" y="27705"/>
                    <a:pt x="24583" y="28474"/>
                    <a:pt x="23874" y="28802"/>
                  </a:cubicBezTo>
                  <a:cubicBezTo>
                    <a:pt x="23825" y="28821"/>
                    <a:pt x="23779" y="28830"/>
                    <a:pt x="23738" y="28830"/>
                  </a:cubicBezTo>
                  <a:cubicBezTo>
                    <a:pt x="23664" y="28830"/>
                    <a:pt x="23605" y="28801"/>
                    <a:pt x="23571" y="28750"/>
                  </a:cubicBezTo>
                  <a:cubicBezTo>
                    <a:pt x="23540" y="28760"/>
                    <a:pt x="23503" y="28767"/>
                    <a:pt x="23465" y="28767"/>
                  </a:cubicBezTo>
                  <a:cubicBezTo>
                    <a:pt x="23407" y="28767"/>
                    <a:pt x="23346" y="28753"/>
                    <a:pt x="23295" y="28717"/>
                  </a:cubicBezTo>
                  <a:cubicBezTo>
                    <a:pt x="22638" y="28388"/>
                    <a:pt x="22586" y="27843"/>
                    <a:pt x="22776" y="27239"/>
                  </a:cubicBezTo>
                  <a:cubicBezTo>
                    <a:pt x="22802" y="26089"/>
                    <a:pt x="23847" y="24939"/>
                    <a:pt x="24695" y="24314"/>
                  </a:cubicBezTo>
                  <a:cubicBezTo>
                    <a:pt x="24747" y="24255"/>
                    <a:pt x="24833" y="24255"/>
                    <a:pt x="24885" y="24255"/>
                  </a:cubicBezTo>
                  <a:cubicBezTo>
                    <a:pt x="24997" y="24117"/>
                    <a:pt x="25135" y="23986"/>
                    <a:pt x="25267" y="23848"/>
                  </a:cubicBezTo>
                  <a:cubicBezTo>
                    <a:pt x="25330" y="23804"/>
                    <a:pt x="25375" y="23778"/>
                    <a:pt x="25428" y="23778"/>
                  </a:cubicBezTo>
                  <a:cubicBezTo>
                    <a:pt x="25447" y="23778"/>
                    <a:pt x="25468" y="23782"/>
                    <a:pt x="25490" y="23789"/>
                  </a:cubicBezTo>
                  <a:cubicBezTo>
                    <a:pt x="25516" y="23736"/>
                    <a:pt x="25543" y="23710"/>
                    <a:pt x="25569" y="23683"/>
                  </a:cubicBezTo>
                  <a:cubicBezTo>
                    <a:pt x="25618" y="23634"/>
                    <a:pt x="25676" y="23613"/>
                    <a:pt x="25733" y="23613"/>
                  </a:cubicBezTo>
                  <a:close/>
                  <a:moveTo>
                    <a:pt x="34554" y="23375"/>
                  </a:moveTo>
                  <a:cubicBezTo>
                    <a:pt x="34579" y="23375"/>
                    <a:pt x="34605" y="23377"/>
                    <a:pt x="34631" y="23381"/>
                  </a:cubicBezTo>
                  <a:cubicBezTo>
                    <a:pt x="34769" y="23381"/>
                    <a:pt x="34907" y="23519"/>
                    <a:pt x="35045" y="23545"/>
                  </a:cubicBezTo>
                  <a:cubicBezTo>
                    <a:pt x="35261" y="23624"/>
                    <a:pt x="35511" y="23657"/>
                    <a:pt x="35754" y="23710"/>
                  </a:cubicBezTo>
                  <a:cubicBezTo>
                    <a:pt x="36142" y="23789"/>
                    <a:pt x="36523" y="23874"/>
                    <a:pt x="36852" y="24150"/>
                  </a:cubicBezTo>
                  <a:cubicBezTo>
                    <a:pt x="36990" y="24255"/>
                    <a:pt x="37016" y="24479"/>
                    <a:pt x="36852" y="24584"/>
                  </a:cubicBezTo>
                  <a:cubicBezTo>
                    <a:pt x="36852" y="24610"/>
                    <a:pt x="36852" y="24610"/>
                    <a:pt x="36825" y="24643"/>
                  </a:cubicBezTo>
                  <a:cubicBezTo>
                    <a:pt x="36523" y="25103"/>
                    <a:pt x="35945" y="25431"/>
                    <a:pt x="35426" y="25707"/>
                  </a:cubicBezTo>
                  <a:cubicBezTo>
                    <a:pt x="34907" y="26010"/>
                    <a:pt x="34335" y="26312"/>
                    <a:pt x="33730" y="26365"/>
                  </a:cubicBezTo>
                  <a:lnTo>
                    <a:pt x="33619" y="26365"/>
                  </a:lnTo>
                  <a:cubicBezTo>
                    <a:pt x="32909" y="26857"/>
                    <a:pt x="32199" y="27436"/>
                    <a:pt x="31319" y="27541"/>
                  </a:cubicBezTo>
                  <a:lnTo>
                    <a:pt x="31240" y="27541"/>
                  </a:lnTo>
                  <a:cubicBezTo>
                    <a:pt x="30280" y="28145"/>
                    <a:pt x="29242" y="28664"/>
                    <a:pt x="28171" y="29157"/>
                  </a:cubicBezTo>
                  <a:cubicBezTo>
                    <a:pt x="28133" y="29172"/>
                    <a:pt x="28097" y="29178"/>
                    <a:pt x="28063" y="29178"/>
                  </a:cubicBezTo>
                  <a:cubicBezTo>
                    <a:pt x="27976" y="29178"/>
                    <a:pt x="27904" y="29135"/>
                    <a:pt x="27843" y="29078"/>
                  </a:cubicBezTo>
                  <a:cubicBezTo>
                    <a:pt x="27790" y="29105"/>
                    <a:pt x="27705" y="29131"/>
                    <a:pt x="27652" y="29157"/>
                  </a:cubicBezTo>
                  <a:cubicBezTo>
                    <a:pt x="27617" y="29169"/>
                    <a:pt x="27584" y="29174"/>
                    <a:pt x="27551" y="29174"/>
                  </a:cubicBezTo>
                  <a:cubicBezTo>
                    <a:pt x="27277" y="29174"/>
                    <a:pt x="27108" y="28788"/>
                    <a:pt x="27402" y="28664"/>
                  </a:cubicBezTo>
                  <a:cubicBezTo>
                    <a:pt x="27540" y="28612"/>
                    <a:pt x="27652" y="28553"/>
                    <a:pt x="27790" y="28500"/>
                  </a:cubicBezTo>
                  <a:cubicBezTo>
                    <a:pt x="27764" y="28421"/>
                    <a:pt x="27764" y="28310"/>
                    <a:pt x="27843" y="28224"/>
                  </a:cubicBezTo>
                  <a:cubicBezTo>
                    <a:pt x="28007" y="28093"/>
                    <a:pt x="28145" y="27955"/>
                    <a:pt x="28283" y="27791"/>
                  </a:cubicBezTo>
                  <a:cubicBezTo>
                    <a:pt x="28881" y="26943"/>
                    <a:pt x="29406" y="26062"/>
                    <a:pt x="30254" y="25431"/>
                  </a:cubicBezTo>
                  <a:cubicBezTo>
                    <a:pt x="31214" y="24722"/>
                    <a:pt x="32390" y="24557"/>
                    <a:pt x="33513" y="24281"/>
                  </a:cubicBezTo>
                  <a:cubicBezTo>
                    <a:pt x="33541" y="24275"/>
                    <a:pt x="33566" y="24271"/>
                    <a:pt x="33588" y="24271"/>
                  </a:cubicBezTo>
                  <a:cubicBezTo>
                    <a:pt x="33649" y="24271"/>
                    <a:pt x="33692" y="24297"/>
                    <a:pt x="33730" y="24341"/>
                  </a:cubicBezTo>
                  <a:cubicBezTo>
                    <a:pt x="33809" y="24176"/>
                    <a:pt x="33842" y="24012"/>
                    <a:pt x="33921" y="23848"/>
                  </a:cubicBezTo>
                  <a:cubicBezTo>
                    <a:pt x="34048" y="23642"/>
                    <a:pt x="34264" y="23375"/>
                    <a:pt x="34554" y="23375"/>
                  </a:cubicBezTo>
                  <a:close/>
                  <a:moveTo>
                    <a:pt x="42188" y="26719"/>
                  </a:moveTo>
                  <a:cubicBezTo>
                    <a:pt x="42654" y="26719"/>
                    <a:pt x="42818" y="27074"/>
                    <a:pt x="42601" y="27462"/>
                  </a:cubicBezTo>
                  <a:cubicBezTo>
                    <a:pt x="42247" y="28145"/>
                    <a:pt x="41425" y="28691"/>
                    <a:pt x="40873" y="29184"/>
                  </a:cubicBezTo>
                  <a:cubicBezTo>
                    <a:pt x="40137" y="29841"/>
                    <a:pt x="39454" y="30557"/>
                    <a:pt x="38738" y="31240"/>
                  </a:cubicBezTo>
                  <a:cubicBezTo>
                    <a:pt x="38218" y="31760"/>
                    <a:pt x="37588" y="32200"/>
                    <a:pt x="36825" y="32252"/>
                  </a:cubicBezTo>
                  <a:cubicBezTo>
                    <a:pt x="36756" y="32259"/>
                    <a:pt x="36684" y="32263"/>
                    <a:pt x="36613" y="32263"/>
                  </a:cubicBezTo>
                  <a:cubicBezTo>
                    <a:pt x="36122" y="32263"/>
                    <a:pt x="35621" y="32091"/>
                    <a:pt x="35426" y="31569"/>
                  </a:cubicBezTo>
                  <a:cubicBezTo>
                    <a:pt x="35209" y="31050"/>
                    <a:pt x="35426" y="30419"/>
                    <a:pt x="35728" y="29952"/>
                  </a:cubicBezTo>
                  <a:cubicBezTo>
                    <a:pt x="35794" y="29867"/>
                    <a:pt x="35871" y="29831"/>
                    <a:pt x="35942" y="29831"/>
                  </a:cubicBezTo>
                  <a:cubicBezTo>
                    <a:pt x="35963" y="29831"/>
                    <a:pt x="35984" y="29835"/>
                    <a:pt x="36004" y="29841"/>
                  </a:cubicBezTo>
                  <a:cubicBezTo>
                    <a:pt x="36273" y="29571"/>
                    <a:pt x="36549" y="29322"/>
                    <a:pt x="36852" y="29131"/>
                  </a:cubicBezTo>
                  <a:cubicBezTo>
                    <a:pt x="37647" y="28553"/>
                    <a:pt x="38547" y="28172"/>
                    <a:pt x="39454" y="27791"/>
                  </a:cubicBezTo>
                  <a:cubicBezTo>
                    <a:pt x="39973" y="27567"/>
                    <a:pt x="40466" y="27324"/>
                    <a:pt x="40985" y="27107"/>
                  </a:cubicBezTo>
                  <a:cubicBezTo>
                    <a:pt x="41340" y="26943"/>
                    <a:pt x="41780" y="26746"/>
                    <a:pt x="42188" y="26719"/>
                  </a:cubicBezTo>
                  <a:close/>
                  <a:moveTo>
                    <a:pt x="22147" y="29678"/>
                  </a:moveTo>
                  <a:cubicBezTo>
                    <a:pt x="22308" y="29678"/>
                    <a:pt x="22463" y="29741"/>
                    <a:pt x="22586" y="29900"/>
                  </a:cubicBezTo>
                  <a:cubicBezTo>
                    <a:pt x="22914" y="30307"/>
                    <a:pt x="22369" y="30912"/>
                    <a:pt x="22119" y="31214"/>
                  </a:cubicBezTo>
                  <a:cubicBezTo>
                    <a:pt x="21850" y="31543"/>
                    <a:pt x="21488" y="31871"/>
                    <a:pt x="21192" y="32167"/>
                  </a:cubicBezTo>
                  <a:cubicBezTo>
                    <a:pt x="21245" y="32331"/>
                    <a:pt x="21192" y="32496"/>
                    <a:pt x="20995" y="32528"/>
                  </a:cubicBezTo>
                  <a:cubicBezTo>
                    <a:pt x="20916" y="32528"/>
                    <a:pt x="20831" y="32528"/>
                    <a:pt x="20778" y="32555"/>
                  </a:cubicBezTo>
                  <a:cubicBezTo>
                    <a:pt x="20768" y="32556"/>
                    <a:pt x="20757" y="32557"/>
                    <a:pt x="20746" y="32557"/>
                  </a:cubicBezTo>
                  <a:cubicBezTo>
                    <a:pt x="20565" y="32557"/>
                    <a:pt x="20377" y="32353"/>
                    <a:pt x="20476" y="32167"/>
                  </a:cubicBezTo>
                  <a:cubicBezTo>
                    <a:pt x="20450" y="32141"/>
                    <a:pt x="20450" y="32114"/>
                    <a:pt x="20450" y="32088"/>
                  </a:cubicBezTo>
                  <a:cubicBezTo>
                    <a:pt x="20535" y="31510"/>
                    <a:pt x="20778" y="30774"/>
                    <a:pt x="21192" y="30307"/>
                  </a:cubicBezTo>
                  <a:cubicBezTo>
                    <a:pt x="21219" y="30255"/>
                    <a:pt x="21245" y="30228"/>
                    <a:pt x="21271" y="30196"/>
                  </a:cubicBezTo>
                  <a:cubicBezTo>
                    <a:pt x="21441" y="29955"/>
                    <a:pt x="21809" y="29678"/>
                    <a:pt x="22147" y="29678"/>
                  </a:cubicBezTo>
                  <a:close/>
                  <a:moveTo>
                    <a:pt x="36825" y="1"/>
                  </a:moveTo>
                  <a:cubicBezTo>
                    <a:pt x="36635" y="1"/>
                    <a:pt x="36411" y="1"/>
                    <a:pt x="36221" y="53"/>
                  </a:cubicBezTo>
                  <a:cubicBezTo>
                    <a:pt x="35892" y="132"/>
                    <a:pt x="35590" y="329"/>
                    <a:pt x="35347" y="572"/>
                  </a:cubicBezTo>
                  <a:cubicBezTo>
                    <a:pt x="35321" y="599"/>
                    <a:pt x="35288" y="625"/>
                    <a:pt x="35261" y="658"/>
                  </a:cubicBezTo>
                  <a:lnTo>
                    <a:pt x="35261" y="684"/>
                  </a:lnTo>
                  <a:cubicBezTo>
                    <a:pt x="35209" y="737"/>
                    <a:pt x="35156" y="822"/>
                    <a:pt x="35071" y="848"/>
                  </a:cubicBezTo>
                  <a:cubicBezTo>
                    <a:pt x="35031" y="862"/>
                    <a:pt x="34984" y="868"/>
                    <a:pt x="34935" y="868"/>
                  </a:cubicBezTo>
                  <a:cubicBezTo>
                    <a:pt x="34887" y="868"/>
                    <a:pt x="34838" y="862"/>
                    <a:pt x="34795" y="848"/>
                  </a:cubicBezTo>
                  <a:lnTo>
                    <a:pt x="34578" y="848"/>
                  </a:lnTo>
                  <a:cubicBezTo>
                    <a:pt x="34361" y="822"/>
                    <a:pt x="34111" y="822"/>
                    <a:pt x="33842" y="822"/>
                  </a:cubicBezTo>
                  <a:lnTo>
                    <a:pt x="33316" y="822"/>
                  </a:lnTo>
                  <a:cubicBezTo>
                    <a:pt x="33152" y="848"/>
                    <a:pt x="32962" y="848"/>
                    <a:pt x="32797" y="848"/>
                  </a:cubicBezTo>
                  <a:cubicBezTo>
                    <a:pt x="32659" y="848"/>
                    <a:pt x="32528" y="789"/>
                    <a:pt x="32442" y="737"/>
                  </a:cubicBezTo>
                  <a:cubicBezTo>
                    <a:pt x="32416" y="710"/>
                    <a:pt x="32390" y="710"/>
                    <a:pt x="32390" y="710"/>
                  </a:cubicBezTo>
                  <a:cubicBezTo>
                    <a:pt x="32226" y="625"/>
                    <a:pt x="32061" y="546"/>
                    <a:pt x="31923" y="494"/>
                  </a:cubicBezTo>
                  <a:cubicBezTo>
                    <a:pt x="31621" y="382"/>
                    <a:pt x="31292" y="244"/>
                    <a:pt x="30964" y="218"/>
                  </a:cubicBezTo>
                  <a:lnTo>
                    <a:pt x="30800" y="218"/>
                  </a:lnTo>
                  <a:cubicBezTo>
                    <a:pt x="30556" y="191"/>
                    <a:pt x="30359" y="191"/>
                    <a:pt x="30169" y="191"/>
                  </a:cubicBezTo>
                  <a:cubicBezTo>
                    <a:pt x="29814" y="191"/>
                    <a:pt x="29459" y="270"/>
                    <a:pt x="29104" y="382"/>
                  </a:cubicBezTo>
                  <a:cubicBezTo>
                    <a:pt x="28992" y="408"/>
                    <a:pt x="28881" y="434"/>
                    <a:pt x="28776" y="494"/>
                  </a:cubicBezTo>
                  <a:lnTo>
                    <a:pt x="28749" y="520"/>
                  </a:lnTo>
                  <a:cubicBezTo>
                    <a:pt x="28690" y="546"/>
                    <a:pt x="28638" y="572"/>
                    <a:pt x="28552" y="572"/>
                  </a:cubicBezTo>
                  <a:cubicBezTo>
                    <a:pt x="28535" y="581"/>
                    <a:pt x="28514" y="584"/>
                    <a:pt x="28492" y="584"/>
                  </a:cubicBezTo>
                  <a:cubicBezTo>
                    <a:pt x="28446" y="584"/>
                    <a:pt x="28392" y="572"/>
                    <a:pt x="28335" y="572"/>
                  </a:cubicBezTo>
                  <a:lnTo>
                    <a:pt x="28283" y="572"/>
                  </a:lnTo>
                  <a:cubicBezTo>
                    <a:pt x="28033" y="546"/>
                    <a:pt x="27790" y="546"/>
                    <a:pt x="27540" y="520"/>
                  </a:cubicBezTo>
                  <a:cubicBezTo>
                    <a:pt x="27312" y="520"/>
                    <a:pt x="27056" y="516"/>
                    <a:pt x="26782" y="516"/>
                  </a:cubicBezTo>
                  <a:cubicBezTo>
                    <a:pt x="26371" y="516"/>
                    <a:pt x="25921" y="525"/>
                    <a:pt x="25464" y="572"/>
                  </a:cubicBezTo>
                  <a:cubicBezTo>
                    <a:pt x="24997" y="599"/>
                    <a:pt x="24669" y="684"/>
                    <a:pt x="24366" y="789"/>
                  </a:cubicBezTo>
                  <a:cubicBezTo>
                    <a:pt x="24176" y="848"/>
                    <a:pt x="23985" y="927"/>
                    <a:pt x="23821" y="1065"/>
                  </a:cubicBezTo>
                  <a:lnTo>
                    <a:pt x="23683" y="1151"/>
                  </a:lnTo>
                  <a:cubicBezTo>
                    <a:pt x="23407" y="1315"/>
                    <a:pt x="23164" y="1479"/>
                    <a:pt x="22940" y="1722"/>
                  </a:cubicBezTo>
                  <a:cubicBezTo>
                    <a:pt x="22776" y="1939"/>
                    <a:pt x="22638" y="2189"/>
                    <a:pt x="22559" y="2465"/>
                  </a:cubicBezTo>
                  <a:cubicBezTo>
                    <a:pt x="22507" y="2596"/>
                    <a:pt x="22474" y="2761"/>
                    <a:pt x="22448" y="2958"/>
                  </a:cubicBezTo>
                  <a:cubicBezTo>
                    <a:pt x="22448" y="3037"/>
                    <a:pt x="22421" y="3122"/>
                    <a:pt x="22421" y="3227"/>
                  </a:cubicBezTo>
                  <a:lnTo>
                    <a:pt x="22421" y="3365"/>
                  </a:lnTo>
                  <a:lnTo>
                    <a:pt x="22421" y="3392"/>
                  </a:lnTo>
                  <a:cubicBezTo>
                    <a:pt x="22421" y="3477"/>
                    <a:pt x="22448" y="3582"/>
                    <a:pt x="22395" y="3668"/>
                  </a:cubicBezTo>
                  <a:cubicBezTo>
                    <a:pt x="22342" y="3746"/>
                    <a:pt x="22257" y="3806"/>
                    <a:pt x="22231" y="3832"/>
                  </a:cubicBezTo>
                  <a:lnTo>
                    <a:pt x="22204" y="3832"/>
                  </a:lnTo>
                  <a:cubicBezTo>
                    <a:pt x="22145" y="3884"/>
                    <a:pt x="22093" y="3911"/>
                    <a:pt x="22040" y="3970"/>
                  </a:cubicBezTo>
                  <a:cubicBezTo>
                    <a:pt x="21876" y="4075"/>
                    <a:pt x="21738" y="4187"/>
                    <a:pt x="21547" y="4298"/>
                  </a:cubicBezTo>
                  <a:cubicBezTo>
                    <a:pt x="20450" y="5061"/>
                    <a:pt x="19136" y="5777"/>
                    <a:pt x="17467" y="6513"/>
                  </a:cubicBezTo>
                  <a:cubicBezTo>
                    <a:pt x="15574" y="7334"/>
                    <a:pt x="13662" y="8103"/>
                    <a:pt x="12045" y="8734"/>
                  </a:cubicBezTo>
                  <a:cubicBezTo>
                    <a:pt x="11690" y="8898"/>
                    <a:pt x="11336" y="9036"/>
                    <a:pt x="10948" y="9168"/>
                  </a:cubicBezTo>
                  <a:cubicBezTo>
                    <a:pt x="10481" y="9365"/>
                    <a:pt x="10048" y="9529"/>
                    <a:pt x="9581" y="9720"/>
                  </a:cubicBezTo>
                  <a:cubicBezTo>
                    <a:pt x="8622" y="10101"/>
                    <a:pt x="7886" y="10456"/>
                    <a:pt x="7255" y="10843"/>
                  </a:cubicBezTo>
                  <a:cubicBezTo>
                    <a:pt x="5993" y="11579"/>
                    <a:pt x="4764" y="12591"/>
                    <a:pt x="3391" y="14017"/>
                  </a:cubicBezTo>
                  <a:lnTo>
                    <a:pt x="3312" y="14096"/>
                  </a:lnTo>
                  <a:cubicBezTo>
                    <a:pt x="2708" y="14701"/>
                    <a:pt x="2103" y="15331"/>
                    <a:pt x="1643" y="16015"/>
                  </a:cubicBezTo>
                  <a:cubicBezTo>
                    <a:pt x="1177" y="16698"/>
                    <a:pt x="789" y="17441"/>
                    <a:pt x="519" y="18203"/>
                  </a:cubicBezTo>
                  <a:cubicBezTo>
                    <a:pt x="329" y="18781"/>
                    <a:pt x="191" y="19353"/>
                    <a:pt x="105" y="20010"/>
                  </a:cubicBezTo>
                  <a:cubicBezTo>
                    <a:pt x="79" y="20174"/>
                    <a:pt x="53" y="20372"/>
                    <a:pt x="27" y="20562"/>
                  </a:cubicBezTo>
                  <a:lnTo>
                    <a:pt x="27" y="20615"/>
                  </a:lnTo>
                  <a:cubicBezTo>
                    <a:pt x="0" y="20943"/>
                    <a:pt x="27" y="21298"/>
                    <a:pt x="105" y="21686"/>
                  </a:cubicBezTo>
                  <a:cubicBezTo>
                    <a:pt x="191" y="22067"/>
                    <a:pt x="329" y="22396"/>
                    <a:pt x="493" y="22698"/>
                  </a:cubicBezTo>
                  <a:cubicBezTo>
                    <a:pt x="546" y="22750"/>
                    <a:pt x="572" y="22803"/>
                    <a:pt x="625" y="22862"/>
                  </a:cubicBezTo>
                  <a:lnTo>
                    <a:pt x="657" y="22888"/>
                  </a:lnTo>
                  <a:cubicBezTo>
                    <a:pt x="684" y="22941"/>
                    <a:pt x="736" y="22967"/>
                    <a:pt x="763" y="23026"/>
                  </a:cubicBezTo>
                  <a:cubicBezTo>
                    <a:pt x="848" y="23132"/>
                    <a:pt x="848" y="23217"/>
                    <a:pt x="848" y="23296"/>
                  </a:cubicBezTo>
                  <a:lnTo>
                    <a:pt x="848" y="23329"/>
                  </a:lnTo>
                  <a:cubicBezTo>
                    <a:pt x="848" y="23407"/>
                    <a:pt x="874" y="23460"/>
                    <a:pt x="874" y="23545"/>
                  </a:cubicBezTo>
                  <a:cubicBezTo>
                    <a:pt x="953" y="24281"/>
                    <a:pt x="1117" y="24939"/>
                    <a:pt x="1341" y="25569"/>
                  </a:cubicBezTo>
                  <a:cubicBezTo>
                    <a:pt x="1420" y="25793"/>
                    <a:pt x="1505" y="26089"/>
                    <a:pt x="1669" y="26312"/>
                  </a:cubicBezTo>
                  <a:cubicBezTo>
                    <a:pt x="1696" y="26365"/>
                    <a:pt x="1774" y="26503"/>
                    <a:pt x="1886" y="26555"/>
                  </a:cubicBezTo>
                  <a:cubicBezTo>
                    <a:pt x="1886" y="26555"/>
                    <a:pt x="1886" y="26529"/>
                    <a:pt x="1912" y="26529"/>
                  </a:cubicBezTo>
                  <a:lnTo>
                    <a:pt x="2024" y="26062"/>
                  </a:lnTo>
                  <a:lnTo>
                    <a:pt x="2353" y="26417"/>
                  </a:lnTo>
                  <a:cubicBezTo>
                    <a:pt x="2405" y="26450"/>
                    <a:pt x="2432" y="26476"/>
                    <a:pt x="2432" y="26476"/>
                  </a:cubicBezTo>
                  <a:lnTo>
                    <a:pt x="2734" y="26312"/>
                  </a:lnTo>
                  <a:lnTo>
                    <a:pt x="2846" y="26693"/>
                  </a:lnTo>
                  <a:cubicBezTo>
                    <a:pt x="2898" y="26884"/>
                    <a:pt x="2957" y="27074"/>
                    <a:pt x="3036" y="27212"/>
                  </a:cubicBezTo>
                  <a:cubicBezTo>
                    <a:pt x="3062" y="27271"/>
                    <a:pt x="3122" y="27298"/>
                    <a:pt x="3122" y="27298"/>
                  </a:cubicBezTo>
                  <a:cubicBezTo>
                    <a:pt x="3227" y="27212"/>
                    <a:pt x="3227" y="26910"/>
                    <a:pt x="3227" y="26779"/>
                  </a:cubicBezTo>
                  <a:lnTo>
                    <a:pt x="3227" y="26693"/>
                  </a:lnTo>
                  <a:lnTo>
                    <a:pt x="3253" y="25793"/>
                  </a:lnTo>
                  <a:lnTo>
                    <a:pt x="3720" y="26555"/>
                  </a:lnTo>
                  <a:cubicBezTo>
                    <a:pt x="3746" y="26581"/>
                    <a:pt x="3746" y="26614"/>
                    <a:pt x="3746" y="26641"/>
                  </a:cubicBezTo>
                  <a:cubicBezTo>
                    <a:pt x="3779" y="26667"/>
                    <a:pt x="3831" y="26746"/>
                    <a:pt x="3858" y="26779"/>
                  </a:cubicBezTo>
                  <a:cubicBezTo>
                    <a:pt x="4022" y="26805"/>
                    <a:pt x="4074" y="26943"/>
                    <a:pt x="4107" y="26969"/>
                  </a:cubicBezTo>
                  <a:cubicBezTo>
                    <a:pt x="4134" y="27022"/>
                    <a:pt x="4160" y="27074"/>
                    <a:pt x="4160" y="27133"/>
                  </a:cubicBezTo>
                  <a:cubicBezTo>
                    <a:pt x="4212" y="27239"/>
                    <a:pt x="4272" y="27350"/>
                    <a:pt x="4324" y="27462"/>
                  </a:cubicBezTo>
                  <a:lnTo>
                    <a:pt x="4350" y="27515"/>
                  </a:lnTo>
                  <a:cubicBezTo>
                    <a:pt x="4377" y="27541"/>
                    <a:pt x="4436" y="27653"/>
                    <a:pt x="4462" y="27705"/>
                  </a:cubicBezTo>
                  <a:lnTo>
                    <a:pt x="4462" y="27653"/>
                  </a:lnTo>
                  <a:lnTo>
                    <a:pt x="4600" y="26857"/>
                  </a:lnTo>
                  <a:lnTo>
                    <a:pt x="4981" y="27567"/>
                  </a:lnTo>
                  <a:cubicBezTo>
                    <a:pt x="5093" y="27791"/>
                    <a:pt x="5198" y="28007"/>
                    <a:pt x="5336" y="28198"/>
                  </a:cubicBezTo>
                  <a:lnTo>
                    <a:pt x="5362" y="28257"/>
                  </a:lnTo>
                  <a:cubicBezTo>
                    <a:pt x="5362" y="28198"/>
                    <a:pt x="5362" y="28093"/>
                    <a:pt x="5336" y="27981"/>
                  </a:cubicBezTo>
                  <a:lnTo>
                    <a:pt x="5336" y="27929"/>
                  </a:lnTo>
                  <a:lnTo>
                    <a:pt x="5257" y="27048"/>
                  </a:lnTo>
                  <a:lnTo>
                    <a:pt x="5829" y="27764"/>
                  </a:lnTo>
                  <a:cubicBezTo>
                    <a:pt x="5882" y="27817"/>
                    <a:pt x="5967" y="27929"/>
                    <a:pt x="6019" y="27955"/>
                  </a:cubicBezTo>
                  <a:cubicBezTo>
                    <a:pt x="6046" y="27955"/>
                    <a:pt x="6046" y="27929"/>
                    <a:pt x="6046" y="27896"/>
                  </a:cubicBezTo>
                  <a:lnTo>
                    <a:pt x="6079" y="26995"/>
                  </a:lnTo>
                  <a:lnTo>
                    <a:pt x="6571" y="27791"/>
                  </a:lnTo>
                  <a:cubicBezTo>
                    <a:pt x="6571" y="27791"/>
                    <a:pt x="6571" y="27817"/>
                    <a:pt x="6598" y="27817"/>
                  </a:cubicBezTo>
                  <a:lnTo>
                    <a:pt x="6736" y="27626"/>
                  </a:lnTo>
                  <a:lnTo>
                    <a:pt x="6926" y="28007"/>
                  </a:lnTo>
                  <a:cubicBezTo>
                    <a:pt x="7091" y="28362"/>
                    <a:pt x="7281" y="28664"/>
                    <a:pt x="7498" y="28914"/>
                  </a:cubicBezTo>
                  <a:lnTo>
                    <a:pt x="7557" y="28967"/>
                  </a:lnTo>
                  <a:cubicBezTo>
                    <a:pt x="7662" y="29105"/>
                    <a:pt x="7774" y="29243"/>
                    <a:pt x="7886" y="29269"/>
                  </a:cubicBezTo>
                  <a:lnTo>
                    <a:pt x="7912" y="29269"/>
                  </a:lnTo>
                  <a:cubicBezTo>
                    <a:pt x="7912" y="29269"/>
                    <a:pt x="7938" y="29243"/>
                    <a:pt x="7938" y="29184"/>
                  </a:cubicBezTo>
                  <a:cubicBezTo>
                    <a:pt x="7965" y="28993"/>
                    <a:pt x="7938" y="28776"/>
                    <a:pt x="7938" y="28553"/>
                  </a:cubicBezTo>
                  <a:cubicBezTo>
                    <a:pt x="7912" y="28448"/>
                    <a:pt x="7912" y="28336"/>
                    <a:pt x="7886" y="28198"/>
                  </a:cubicBezTo>
                  <a:lnTo>
                    <a:pt x="7827" y="27074"/>
                  </a:lnTo>
                  <a:lnTo>
                    <a:pt x="8405" y="28060"/>
                  </a:lnTo>
                  <a:cubicBezTo>
                    <a:pt x="8405" y="28060"/>
                    <a:pt x="8405" y="28093"/>
                    <a:pt x="8431" y="28119"/>
                  </a:cubicBezTo>
                  <a:cubicBezTo>
                    <a:pt x="8543" y="28336"/>
                    <a:pt x="8622" y="28448"/>
                    <a:pt x="8674" y="28526"/>
                  </a:cubicBezTo>
                  <a:lnTo>
                    <a:pt x="8839" y="28257"/>
                  </a:lnTo>
                  <a:lnTo>
                    <a:pt x="9036" y="28750"/>
                  </a:lnTo>
                  <a:cubicBezTo>
                    <a:pt x="9226" y="29184"/>
                    <a:pt x="9417" y="29538"/>
                    <a:pt x="9607" y="29814"/>
                  </a:cubicBezTo>
                  <a:lnTo>
                    <a:pt x="9660" y="29867"/>
                  </a:lnTo>
                  <a:cubicBezTo>
                    <a:pt x="9719" y="29979"/>
                    <a:pt x="9936" y="30281"/>
                    <a:pt x="10074" y="30281"/>
                  </a:cubicBezTo>
                  <a:lnTo>
                    <a:pt x="10100" y="30281"/>
                  </a:lnTo>
                  <a:cubicBezTo>
                    <a:pt x="10186" y="30228"/>
                    <a:pt x="10212" y="29979"/>
                    <a:pt x="10212" y="29841"/>
                  </a:cubicBezTo>
                  <a:lnTo>
                    <a:pt x="10212" y="29814"/>
                  </a:lnTo>
                  <a:lnTo>
                    <a:pt x="10212" y="29131"/>
                  </a:lnTo>
                  <a:cubicBezTo>
                    <a:pt x="10212" y="28940"/>
                    <a:pt x="10212" y="28717"/>
                    <a:pt x="10238" y="28500"/>
                  </a:cubicBezTo>
                  <a:cubicBezTo>
                    <a:pt x="10238" y="28119"/>
                    <a:pt x="10291" y="27764"/>
                    <a:pt x="10317" y="27403"/>
                  </a:cubicBezTo>
                  <a:cubicBezTo>
                    <a:pt x="10317" y="27298"/>
                    <a:pt x="10350" y="27186"/>
                    <a:pt x="10350" y="27107"/>
                  </a:cubicBezTo>
                  <a:lnTo>
                    <a:pt x="10514" y="25267"/>
                  </a:lnTo>
                  <a:lnTo>
                    <a:pt x="10869" y="27048"/>
                  </a:lnTo>
                  <a:cubicBezTo>
                    <a:pt x="11060" y="27896"/>
                    <a:pt x="11362" y="28586"/>
                    <a:pt x="11769" y="29105"/>
                  </a:cubicBezTo>
                  <a:cubicBezTo>
                    <a:pt x="11881" y="29210"/>
                    <a:pt x="11934" y="29243"/>
                    <a:pt x="11934" y="29243"/>
                  </a:cubicBezTo>
                  <a:lnTo>
                    <a:pt x="11960" y="29243"/>
                  </a:lnTo>
                  <a:cubicBezTo>
                    <a:pt x="12045" y="29105"/>
                    <a:pt x="12045" y="28881"/>
                    <a:pt x="12045" y="28691"/>
                  </a:cubicBezTo>
                  <a:lnTo>
                    <a:pt x="12045" y="28526"/>
                  </a:lnTo>
                  <a:cubicBezTo>
                    <a:pt x="12045" y="28060"/>
                    <a:pt x="12072" y="27600"/>
                    <a:pt x="12124" y="27074"/>
                  </a:cubicBezTo>
                  <a:lnTo>
                    <a:pt x="12348" y="25162"/>
                  </a:lnTo>
                  <a:lnTo>
                    <a:pt x="12650" y="27048"/>
                  </a:lnTo>
                  <a:cubicBezTo>
                    <a:pt x="12867" y="28310"/>
                    <a:pt x="13307" y="29322"/>
                    <a:pt x="13964" y="30031"/>
                  </a:cubicBezTo>
                  <a:cubicBezTo>
                    <a:pt x="14043" y="30090"/>
                    <a:pt x="14181" y="30255"/>
                    <a:pt x="14260" y="30255"/>
                  </a:cubicBezTo>
                  <a:cubicBezTo>
                    <a:pt x="14293" y="30255"/>
                    <a:pt x="14319" y="30228"/>
                    <a:pt x="14319" y="30031"/>
                  </a:cubicBezTo>
                  <a:cubicBezTo>
                    <a:pt x="14345" y="29841"/>
                    <a:pt x="14319" y="29650"/>
                    <a:pt x="14319" y="29460"/>
                  </a:cubicBezTo>
                  <a:cubicBezTo>
                    <a:pt x="14319" y="29374"/>
                    <a:pt x="14293" y="29322"/>
                    <a:pt x="14293" y="29243"/>
                  </a:cubicBezTo>
                  <a:lnTo>
                    <a:pt x="14293" y="28283"/>
                  </a:lnTo>
                  <a:cubicBezTo>
                    <a:pt x="14319" y="27462"/>
                    <a:pt x="14372" y="26805"/>
                    <a:pt x="14457" y="26174"/>
                  </a:cubicBezTo>
                  <a:lnTo>
                    <a:pt x="14674" y="24557"/>
                  </a:lnTo>
                  <a:lnTo>
                    <a:pt x="15002" y="26174"/>
                  </a:lnTo>
                  <a:cubicBezTo>
                    <a:pt x="15081" y="26693"/>
                    <a:pt x="15219" y="27160"/>
                    <a:pt x="15383" y="27600"/>
                  </a:cubicBezTo>
                  <a:cubicBezTo>
                    <a:pt x="15495" y="27955"/>
                    <a:pt x="15659" y="28362"/>
                    <a:pt x="15935" y="28691"/>
                  </a:cubicBezTo>
                  <a:cubicBezTo>
                    <a:pt x="15988" y="28802"/>
                    <a:pt x="16126" y="28940"/>
                    <a:pt x="16205" y="28967"/>
                  </a:cubicBezTo>
                  <a:cubicBezTo>
                    <a:pt x="16264" y="28967"/>
                    <a:pt x="16264" y="28940"/>
                    <a:pt x="16264" y="28914"/>
                  </a:cubicBezTo>
                  <a:cubicBezTo>
                    <a:pt x="16317" y="28802"/>
                    <a:pt x="16317" y="28638"/>
                    <a:pt x="16317" y="28500"/>
                  </a:cubicBezTo>
                  <a:lnTo>
                    <a:pt x="16317" y="28474"/>
                  </a:lnTo>
                  <a:lnTo>
                    <a:pt x="16317" y="28172"/>
                  </a:lnTo>
                  <a:cubicBezTo>
                    <a:pt x="16290" y="28007"/>
                    <a:pt x="16290" y="27869"/>
                    <a:pt x="16290" y="27705"/>
                  </a:cubicBezTo>
                  <a:cubicBezTo>
                    <a:pt x="16317" y="27186"/>
                    <a:pt x="16343" y="26614"/>
                    <a:pt x="16428" y="25983"/>
                  </a:cubicBezTo>
                  <a:lnTo>
                    <a:pt x="16533" y="24939"/>
                  </a:lnTo>
                  <a:lnTo>
                    <a:pt x="16947" y="25898"/>
                  </a:lnTo>
                  <a:cubicBezTo>
                    <a:pt x="17053" y="26200"/>
                    <a:pt x="17191" y="26450"/>
                    <a:pt x="17355" y="26667"/>
                  </a:cubicBezTo>
                  <a:cubicBezTo>
                    <a:pt x="17440" y="26779"/>
                    <a:pt x="17519" y="26831"/>
                    <a:pt x="17545" y="26831"/>
                  </a:cubicBezTo>
                  <a:cubicBezTo>
                    <a:pt x="17578" y="26831"/>
                    <a:pt x="17578" y="26831"/>
                    <a:pt x="17605" y="26805"/>
                  </a:cubicBezTo>
                  <a:cubicBezTo>
                    <a:pt x="17769" y="26667"/>
                    <a:pt x="17795" y="26338"/>
                    <a:pt x="17821" y="26121"/>
                  </a:cubicBezTo>
                  <a:lnTo>
                    <a:pt x="18038" y="24479"/>
                  </a:lnTo>
                  <a:lnTo>
                    <a:pt x="18367" y="26036"/>
                  </a:lnTo>
                  <a:cubicBezTo>
                    <a:pt x="18452" y="26391"/>
                    <a:pt x="18531" y="26693"/>
                    <a:pt x="18617" y="26943"/>
                  </a:cubicBezTo>
                  <a:cubicBezTo>
                    <a:pt x="18669" y="27107"/>
                    <a:pt x="18728" y="27239"/>
                    <a:pt x="18807" y="27350"/>
                  </a:cubicBezTo>
                  <a:lnTo>
                    <a:pt x="18807" y="27403"/>
                  </a:lnTo>
                  <a:cubicBezTo>
                    <a:pt x="18860" y="27462"/>
                    <a:pt x="18919" y="27515"/>
                    <a:pt x="18919" y="27626"/>
                  </a:cubicBezTo>
                  <a:cubicBezTo>
                    <a:pt x="18945" y="27731"/>
                    <a:pt x="18893" y="27869"/>
                    <a:pt x="18833" y="27981"/>
                  </a:cubicBezTo>
                  <a:lnTo>
                    <a:pt x="18833" y="28007"/>
                  </a:lnTo>
                  <a:cubicBezTo>
                    <a:pt x="18643" y="28553"/>
                    <a:pt x="18367" y="29269"/>
                    <a:pt x="18038" y="29952"/>
                  </a:cubicBezTo>
                  <a:cubicBezTo>
                    <a:pt x="17874" y="30307"/>
                    <a:pt x="17710" y="30636"/>
                    <a:pt x="17519" y="30991"/>
                  </a:cubicBezTo>
                  <a:lnTo>
                    <a:pt x="17329" y="31319"/>
                  </a:lnTo>
                  <a:lnTo>
                    <a:pt x="17053" y="31050"/>
                  </a:lnTo>
                  <a:cubicBezTo>
                    <a:pt x="17000" y="30938"/>
                    <a:pt x="16947" y="30853"/>
                    <a:pt x="16862" y="30774"/>
                  </a:cubicBezTo>
                  <a:cubicBezTo>
                    <a:pt x="16809" y="30662"/>
                    <a:pt x="16757" y="30583"/>
                    <a:pt x="16698" y="30498"/>
                  </a:cubicBezTo>
                  <a:cubicBezTo>
                    <a:pt x="16671" y="30498"/>
                    <a:pt x="16645" y="30472"/>
                    <a:pt x="16645" y="30472"/>
                  </a:cubicBezTo>
                  <a:cubicBezTo>
                    <a:pt x="16645" y="30472"/>
                    <a:pt x="16645" y="30498"/>
                    <a:pt x="16619" y="30498"/>
                  </a:cubicBezTo>
                  <a:cubicBezTo>
                    <a:pt x="16593" y="30557"/>
                    <a:pt x="16593" y="30688"/>
                    <a:pt x="16593" y="30800"/>
                  </a:cubicBezTo>
                  <a:lnTo>
                    <a:pt x="16593" y="30853"/>
                  </a:lnTo>
                  <a:cubicBezTo>
                    <a:pt x="16619" y="31102"/>
                    <a:pt x="16645" y="31319"/>
                    <a:pt x="16671" y="31543"/>
                  </a:cubicBezTo>
                  <a:lnTo>
                    <a:pt x="17000" y="32857"/>
                  </a:lnTo>
                  <a:lnTo>
                    <a:pt x="16205" y="31760"/>
                  </a:lnTo>
                  <a:cubicBezTo>
                    <a:pt x="16152" y="31674"/>
                    <a:pt x="16100" y="31595"/>
                    <a:pt x="16067" y="31510"/>
                  </a:cubicBezTo>
                  <a:cubicBezTo>
                    <a:pt x="16014" y="31431"/>
                    <a:pt x="15962" y="31319"/>
                    <a:pt x="15876" y="31267"/>
                  </a:cubicBezTo>
                  <a:cubicBezTo>
                    <a:pt x="15850" y="31240"/>
                    <a:pt x="15850" y="31240"/>
                    <a:pt x="15824" y="31240"/>
                  </a:cubicBezTo>
                  <a:cubicBezTo>
                    <a:pt x="15771" y="31293"/>
                    <a:pt x="15797" y="31457"/>
                    <a:pt x="15797" y="31569"/>
                  </a:cubicBezTo>
                  <a:lnTo>
                    <a:pt x="15797" y="31622"/>
                  </a:lnTo>
                  <a:cubicBezTo>
                    <a:pt x="15797" y="31871"/>
                    <a:pt x="15824" y="32088"/>
                    <a:pt x="15850" y="32331"/>
                  </a:cubicBezTo>
                  <a:lnTo>
                    <a:pt x="15357" y="32496"/>
                  </a:lnTo>
                  <a:cubicBezTo>
                    <a:pt x="15331" y="32443"/>
                    <a:pt x="15331" y="32417"/>
                    <a:pt x="15305" y="32390"/>
                  </a:cubicBezTo>
                  <a:cubicBezTo>
                    <a:pt x="15278" y="32305"/>
                    <a:pt x="15219" y="32141"/>
                    <a:pt x="15140" y="32114"/>
                  </a:cubicBezTo>
                  <a:lnTo>
                    <a:pt x="15114" y="32167"/>
                  </a:lnTo>
                  <a:cubicBezTo>
                    <a:pt x="15029" y="32364"/>
                    <a:pt x="15002" y="32634"/>
                    <a:pt x="15002" y="32883"/>
                  </a:cubicBezTo>
                  <a:cubicBezTo>
                    <a:pt x="15002" y="33153"/>
                    <a:pt x="15029" y="33429"/>
                    <a:pt x="15081" y="33678"/>
                  </a:cubicBezTo>
                  <a:lnTo>
                    <a:pt x="15495" y="35321"/>
                  </a:lnTo>
                  <a:lnTo>
                    <a:pt x="14588" y="33869"/>
                  </a:lnTo>
                  <a:cubicBezTo>
                    <a:pt x="14457" y="33645"/>
                    <a:pt x="14372" y="33376"/>
                    <a:pt x="14293" y="33047"/>
                  </a:cubicBezTo>
                  <a:cubicBezTo>
                    <a:pt x="14260" y="32909"/>
                    <a:pt x="14207" y="32824"/>
                    <a:pt x="14181" y="32824"/>
                  </a:cubicBezTo>
                  <a:cubicBezTo>
                    <a:pt x="14155" y="32824"/>
                    <a:pt x="14096" y="32909"/>
                    <a:pt x="14096" y="33021"/>
                  </a:cubicBezTo>
                  <a:cubicBezTo>
                    <a:pt x="14043" y="33291"/>
                    <a:pt x="14017" y="33619"/>
                    <a:pt x="14017" y="33974"/>
                  </a:cubicBezTo>
                  <a:lnTo>
                    <a:pt x="14069" y="35591"/>
                  </a:lnTo>
                  <a:lnTo>
                    <a:pt x="13498" y="34086"/>
                  </a:lnTo>
                  <a:cubicBezTo>
                    <a:pt x="13471" y="34007"/>
                    <a:pt x="13412" y="33948"/>
                    <a:pt x="13412" y="33948"/>
                  </a:cubicBezTo>
                  <a:cubicBezTo>
                    <a:pt x="13307" y="34007"/>
                    <a:pt x="13274" y="34224"/>
                    <a:pt x="13222" y="34362"/>
                  </a:cubicBezTo>
                  <a:lnTo>
                    <a:pt x="13222" y="34441"/>
                  </a:lnTo>
                  <a:cubicBezTo>
                    <a:pt x="13084" y="34993"/>
                    <a:pt x="13031" y="35564"/>
                    <a:pt x="13057" y="36110"/>
                  </a:cubicBezTo>
                  <a:cubicBezTo>
                    <a:pt x="13057" y="36248"/>
                    <a:pt x="13057" y="36386"/>
                    <a:pt x="13084" y="36524"/>
                  </a:cubicBezTo>
                  <a:cubicBezTo>
                    <a:pt x="13084" y="36576"/>
                    <a:pt x="13110" y="36662"/>
                    <a:pt x="13110" y="36714"/>
                  </a:cubicBezTo>
                  <a:cubicBezTo>
                    <a:pt x="13143" y="36741"/>
                    <a:pt x="13143" y="36767"/>
                    <a:pt x="13143" y="36826"/>
                  </a:cubicBezTo>
                  <a:cubicBezTo>
                    <a:pt x="13143" y="36990"/>
                    <a:pt x="13084" y="37069"/>
                    <a:pt x="13031" y="37128"/>
                  </a:cubicBezTo>
                  <a:lnTo>
                    <a:pt x="12781" y="37398"/>
                  </a:lnTo>
                  <a:lnTo>
                    <a:pt x="12591" y="37069"/>
                  </a:lnTo>
                  <a:cubicBezTo>
                    <a:pt x="12210" y="36438"/>
                    <a:pt x="11960" y="35650"/>
                    <a:pt x="11907" y="34795"/>
                  </a:cubicBezTo>
                  <a:lnTo>
                    <a:pt x="11907" y="34605"/>
                  </a:lnTo>
                  <a:cubicBezTo>
                    <a:pt x="11907" y="34388"/>
                    <a:pt x="11881" y="34138"/>
                    <a:pt x="11796" y="34138"/>
                  </a:cubicBezTo>
                  <a:cubicBezTo>
                    <a:pt x="11717" y="34138"/>
                    <a:pt x="11631" y="34224"/>
                    <a:pt x="11579" y="34303"/>
                  </a:cubicBezTo>
                  <a:cubicBezTo>
                    <a:pt x="11467" y="34500"/>
                    <a:pt x="11388" y="34743"/>
                    <a:pt x="11336" y="34960"/>
                  </a:cubicBezTo>
                  <a:cubicBezTo>
                    <a:pt x="11171" y="35485"/>
                    <a:pt x="11060" y="36031"/>
                    <a:pt x="11033" y="36603"/>
                  </a:cubicBezTo>
                  <a:lnTo>
                    <a:pt x="10922" y="38495"/>
                  </a:lnTo>
                  <a:lnTo>
                    <a:pt x="10514" y="36635"/>
                  </a:lnTo>
                  <a:cubicBezTo>
                    <a:pt x="10403" y="36248"/>
                    <a:pt x="10350" y="35814"/>
                    <a:pt x="10265" y="35374"/>
                  </a:cubicBezTo>
                  <a:cubicBezTo>
                    <a:pt x="10238" y="35124"/>
                    <a:pt x="10238" y="34881"/>
                    <a:pt x="10212" y="34631"/>
                  </a:cubicBezTo>
                  <a:cubicBezTo>
                    <a:pt x="10212" y="34500"/>
                    <a:pt x="10186" y="34388"/>
                    <a:pt x="10186" y="34276"/>
                  </a:cubicBezTo>
                  <a:cubicBezTo>
                    <a:pt x="10186" y="34138"/>
                    <a:pt x="10186" y="34007"/>
                    <a:pt x="10153" y="33843"/>
                  </a:cubicBezTo>
                  <a:cubicBezTo>
                    <a:pt x="10153" y="33783"/>
                    <a:pt x="10127" y="33757"/>
                    <a:pt x="10127" y="33757"/>
                  </a:cubicBezTo>
                  <a:cubicBezTo>
                    <a:pt x="10100" y="33757"/>
                    <a:pt x="10074" y="33757"/>
                    <a:pt x="10048" y="33783"/>
                  </a:cubicBezTo>
                  <a:cubicBezTo>
                    <a:pt x="9936" y="33895"/>
                    <a:pt x="9883" y="34033"/>
                    <a:pt x="9798" y="34197"/>
                  </a:cubicBezTo>
                  <a:cubicBezTo>
                    <a:pt x="9719" y="34414"/>
                    <a:pt x="9634" y="34631"/>
                    <a:pt x="9555" y="34881"/>
                  </a:cubicBezTo>
                  <a:cubicBezTo>
                    <a:pt x="9391" y="35400"/>
                    <a:pt x="9253" y="35978"/>
                    <a:pt x="9200" y="36576"/>
                  </a:cubicBezTo>
                  <a:lnTo>
                    <a:pt x="9088" y="37233"/>
                  </a:lnTo>
                  <a:lnTo>
                    <a:pt x="8707" y="36688"/>
                  </a:lnTo>
                  <a:lnTo>
                    <a:pt x="8674" y="36688"/>
                  </a:lnTo>
                  <a:cubicBezTo>
                    <a:pt x="8622" y="36714"/>
                    <a:pt x="8457" y="36879"/>
                    <a:pt x="8379" y="37043"/>
                  </a:cubicBezTo>
                  <a:cubicBezTo>
                    <a:pt x="8293" y="37233"/>
                    <a:pt x="8214" y="37457"/>
                    <a:pt x="8155" y="37621"/>
                  </a:cubicBezTo>
                  <a:cubicBezTo>
                    <a:pt x="8129" y="37726"/>
                    <a:pt x="8076" y="37838"/>
                    <a:pt x="8050" y="37950"/>
                  </a:cubicBezTo>
                  <a:lnTo>
                    <a:pt x="8050" y="37976"/>
                  </a:lnTo>
                  <a:cubicBezTo>
                    <a:pt x="8017" y="38028"/>
                    <a:pt x="7991" y="38140"/>
                    <a:pt x="7912" y="38219"/>
                  </a:cubicBezTo>
                  <a:cubicBezTo>
                    <a:pt x="7853" y="38278"/>
                    <a:pt x="7827" y="38304"/>
                    <a:pt x="7774" y="38304"/>
                  </a:cubicBezTo>
                  <a:cubicBezTo>
                    <a:pt x="7774" y="38304"/>
                    <a:pt x="7774" y="38331"/>
                    <a:pt x="7748" y="38331"/>
                  </a:cubicBezTo>
                  <a:lnTo>
                    <a:pt x="7281" y="38712"/>
                  </a:lnTo>
                  <a:lnTo>
                    <a:pt x="7307" y="38081"/>
                  </a:lnTo>
                  <a:cubicBezTo>
                    <a:pt x="7334" y="37917"/>
                    <a:pt x="7360" y="37726"/>
                    <a:pt x="7360" y="37536"/>
                  </a:cubicBezTo>
                  <a:lnTo>
                    <a:pt x="7360" y="37509"/>
                  </a:lnTo>
                  <a:cubicBezTo>
                    <a:pt x="7393" y="37424"/>
                    <a:pt x="7393" y="37371"/>
                    <a:pt x="7360" y="37319"/>
                  </a:cubicBezTo>
                  <a:lnTo>
                    <a:pt x="7360" y="37293"/>
                  </a:lnTo>
                  <a:cubicBezTo>
                    <a:pt x="7334" y="37293"/>
                    <a:pt x="7307" y="37293"/>
                    <a:pt x="7229" y="37398"/>
                  </a:cubicBezTo>
                  <a:cubicBezTo>
                    <a:pt x="7091" y="37536"/>
                    <a:pt x="6979" y="37726"/>
                    <a:pt x="6900" y="37917"/>
                  </a:cubicBezTo>
                  <a:cubicBezTo>
                    <a:pt x="6788" y="38114"/>
                    <a:pt x="6703" y="38357"/>
                    <a:pt x="6624" y="38633"/>
                  </a:cubicBezTo>
                  <a:cubicBezTo>
                    <a:pt x="6407" y="39205"/>
                    <a:pt x="6269" y="39724"/>
                    <a:pt x="6210" y="40190"/>
                  </a:cubicBezTo>
                  <a:cubicBezTo>
                    <a:pt x="6184" y="40250"/>
                    <a:pt x="6184" y="40276"/>
                    <a:pt x="6184" y="40302"/>
                  </a:cubicBezTo>
                  <a:cubicBezTo>
                    <a:pt x="6184" y="40440"/>
                    <a:pt x="6184" y="40604"/>
                    <a:pt x="6105" y="40710"/>
                  </a:cubicBezTo>
                  <a:cubicBezTo>
                    <a:pt x="6046" y="40821"/>
                    <a:pt x="5993" y="40907"/>
                    <a:pt x="5967" y="40986"/>
                  </a:cubicBezTo>
                  <a:cubicBezTo>
                    <a:pt x="5638" y="41781"/>
                    <a:pt x="5803" y="42740"/>
                    <a:pt x="6407" y="43614"/>
                  </a:cubicBezTo>
                  <a:cubicBezTo>
                    <a:pt x="6867" y="44297"/>
                    <a:pt x="7557" y="44902"/>
                    <a:pt x="8379" y="45395"/>
                  </a:cubicBezTo>
                  <a:cubicBezTo>
                    <a:pt x="9364" y="45967"/>
                    <a:pt x="10567" y="46328"/>
                    <a:pt x="11796" y="46433"/>
                  </a:cubicBezTo>
                  <a:cubicBezTo>
                    <a:pt x="12144" y="46468"/>
                    <a:pt x="12494" y="46485"/>
                    <a:pt x="12843" y="46485"/>
                  </a:cubicBezTo>
                  <a:cubicBezTo>
                    <a:pt x="13868" y="46485"/>
                    <a:pt x="14882" y="46336"/>
                    <a:pt x="15824" y="46052"/>
                  </a:cubicBezTo>
                  <a:cubicBezTo>
                    <a:pt x="16836" y="45723"/>
                    <a:pt x="17821" y="45231"/>
                    <a:pt x="19083" y="44409"/>
                  </a:cubicBezTo>
                  <a:cubicBezTo>
                    <a:pt x="19188" y="44357"/>
                    <a:pt x="19300" y="44297"/>
                    <a:pt x="19412" y="44219"/>
                  </a:cubicBezTo>
                  <a:cubicBezTo>
                    <a:pt x="19931" y="43890"/>
                    <a:pt x="20450" y="43535"/>
                    <a:pt x="21028" y="43233"/>
                  </a:cubicBezTo>
                  <a:cubicBezTo>
                    <a:pt x="21790" y="42819"/>
                    <a:pt x="22612" y="42464"/>
                    <a:pt x="23492" y="42162"/>
                  </a:cubicBezTo>
                  <a:cubicBezTo>
                    <a:pt x="24557" y="41807"/>
                    <a:pt x="25733" y="41505"/>
                    <a:pt x="27047" y="41288"/>
                  </a:cubicBezTo>
                  <a:cubicBezTo>
                    <a:pt x="27626" y="41202"/>
                    <a:pt x="28224" y="41124"/>
                    <a:pt x="28828" y="41038"/>
                  </a:cubicBezTo>
                  <a:cubicBezTo>
                    <a:pt x="29571" y="40959"/>
                    <a:pt x="30333" y="40848"/>
                    <a:pt x="31102" y="40710"/>
                  </a:cubicBezTo>
                  <a:cubicBezTo>
                    <a:pt x="31812" y="40578"/>
                    <a:pt x="32580" y="40414"/>
                    <a:pt x="33290" y="40164"/>
                  </a:cubicBezTo>
                  <a:cubicBezTo>
                    <a:pt x="33678" y="40026"/>
                    <a:pt x="34006" y="39862"/>
                    <a:pt x="34276" y="39671"/>
                  </a:cubicBezTo>
                  <a:cubicBezTo>
                    <a:pt x="34466" y="39533"/>
                    <a:pt x="34690" y="39395"/>
                    <a:pt x="34854" y="39264"/>
                  </a:cubicBezTo>
                  <a:cubicBezTo>
                    <a:pt x="35045" y="39100"/>
                    <a:pt x="35183" y="38902"/>
                    <a:pt x="35235" y="38686"/>
                  </a:cubicBezTo>
                  <a:cubicBezTo>
                    <a:pt x="35261" y="38607"/>
                    <a:pt x="35288" y="38521"/>
                    <a:pt x="35288" y="38442"/>
                  </a:cubicBezTo>
                  <a:lnTo>
                    <a:pt x="35288" y="38410"/>
                  </a:lnTo>
                  <a:cubicBezTo>
                    <a:pt x="35288" y="38304"/>
                    <a:pt x="35288" y="38166"/>
                    <a:pt x="35399" y="38055"/>
                  </a:cubicBezTo>
                  <a:cubicBezTo>
                    <a:pt x="35452" y="38002"/>
                    <a:pt x="35564" y="37950"/>
                    <a:pt x="35649" y="37917"/>
                  </a:cubicBezTo>
                  <a:cubicBezTo>
                    <a:pt x="35649" y="37917"/>
                    <a:pt x="35675" y="37917"/>
                    <a:pt x="35675" y="37890"/>
                  </a:cubicBezTo>
                  <a:lnTo>
                    <a:pt x="36030" y="37726"/>
                  </a:lnTo>
                  <a:cubicBezTo>
                    <a:pt x="36411" y="37536"/>
                    <a:pt x="36825" y="37345"/>
                    <a:pt x="37207" y="37155"/>
                  </a:cubicBezTo>
                  <a:cubicBezTo>
                    <a:pt x="37318" y="37095"/>
                    <a:pt x="37397" y="37043"/>
                    <a:pt x="37509" y="36990"/>
                  </a:cubicBezTo>
                  <a:cubicBezTo>
                    <a:pt x="38218" y="36635"/>
                    <a:pt x="38876" y="36307"/>
                    <a:pt x="39506" y="35867"/>
                  </a:cubicBezTo>
                  <a:cubicBezTo>
                    <a:pt x="40085" y="35426"/>
                    <a:pt x="40709" y="34881"/>
                    <a:pt x="41452" y="34171"/>
                  </a:cubicBezTo>
                  <a:cubicBezTo>
                    <a:pt x="42188" y="33455"/>
                    <a:pt x="42930" y="32660"/>
                    <a:pt x="43804" y="31674"/>
                  </a:cubicBezTo>
                  <a:cubicBezTo>
                    <a:pt x="44652" y="30688"/>
                    <a:pt x="45532" y="29650"/>
                    <a:pt x="46492" y="28421"/>
                  </a:cubicBezTo>
                  <a:cubicBezTo>
                    <a:pt x="46571" y="28310"/>
                    <a:pt x="46682" y="28198"/>
                    <a:pt x="46761" y="28119"/>
                  </a:cubicBezTo>
                  <a:cubicBezTo>
                    <a:pt x="47116" y="27653"/>
                    <a:pt x="47530" y="27160"/>
                    <a:pt x="47806" y="26641"/>
                  </a:cubicBezTo>
                  <a:cubicBezTo>
                    <a:pt x="48049" y="26174"/>
                    <a:pt x="48187" y="25655"/>
                    <a:pt x="48213" y="25136"/>
                  </a:cubicBezTo>
                  <a:cubicBezTo>
                    <a:pt x="48240" y="24695"/>
                    <a:pt x="48213" y="24255"/>
                    <a:pt x="48161" y="23789"/>
                  </a:cubicBezTo>
                  <a:lnTo>
                    <a:pt x="48102" y="23407"/>
                  </a:lnTo>
                  <a:lnTo>
                    <a:pt x="48134" y="23407"/>
                  </a:lnTo>
                  <a:cubicBezTo>
                    <a:pt x="48102" y="23329"/>
                    <a:pt x="48102" y="23217"/>
                    <a:pt x="48102" y="23132"/>
                  </a:cubicBezTo>
                  <a:cubicBezTo>
                    <a:pt x="48049" y="22534"/>
                    <a:pt x="47996" y="21903"/>
                    <a:pt x="47668" y="21436"/>
                  </a:cubicBezTo>
                  <a:cubicBezTo>
                    <a:pt x="47530" y="21246"/>
                    <a:pt x="47313" y="21081"/>
                    <a:pt x="47063" y="20996"/>
                  </a:cubicBezTo>
                  <a:cubicBezTo>
                    <a:pt x="46952" y="20943"/>
                    <a:pt x="46820" y="20891"/>
                    <a:pt x="46682" y="20891"/>
                  </a:cubicBezTo>
                  <a:cubicBezTo>
                    <a:pt x="46682" y="20891"/>
                    <a:pt x="46656" y="20891"/>
                    <a:pt x="46656" y="20864"/>
                  </a:cubicBezTo>
                  <a:cubicBezTo>
                    <a:pt x="46597" y="20864"/>
                    <a:pt x="46459" y="20864"/>
                    <a:pt x="46354" y="20753"/>
                  </a:cubicBezTo>
                  <a:cubicBezTo>
                    <a:pt x="46327" y="20700"/>
                    <a:pt x="46295" y="20641"/>
                    <a:pt x="46295" y="20615"/>
                  </a:cubicBezTo>
                  <a:cubicBezTo>
                    <a:pt x="46163" y="20234"/>
                    <a:pt x="46130" y="19846"/>
                    <a:pt x="46130" y="19438"/>
                  </a:cubicBezTo>
                  <a:cubicBezTo>
                    <a:pt x="46104" y="19110"/>
                    <a:pt x="46130" y="18755"/>
                    <a:pt x="46163" y="18341"/>
                  </a:cubicBezTo>
                  <a:cubicBezTo>
                    <a:pt x="46189" y="18151"/>
                    <a:pt x="46189" y="17960"/>
                    <a:pt x="46216" y="17769"/>
                  </a:cubicBezTo>
                  <a:cubicBezTo>
                    <a:pt x="46242" y="17493"/>
                    <a:pt x="46268" y="17191"/>
                    <a:pt x="46295" y="16922"/>
                  </a:cubicBezTo>
                  <a:cubicBezTo>
                    <a:pt x="46295" y="16232"/>
                    <a:pt x="46189" y="15575"/>
                    <a:pt x="45940" y="15003"/>
                  </a:cubicBezTo>
                  <a:cubicBezTo>
                    <a:pt x="45835" y="14812"/>
                    <a:pt x="45749" y="14622"/>
                    <a:pt x="45637" y="14425"/>
                  </a:cubicBezTo>
                  <a:cubicBezTo>
                    <a:pt x="45394" y="13932"/>
                    <a:pt x="45118" y="13439"/>
                    <a:pt x="45066" y="12867"/>
                  </a:cubicBezTo>
                  <a:cubicBezTo>
                    <a:pt x="44954" y="12125"/>
                    <a:pt x="45283" y="11500"/>
                    <a:pt x="45887" y="11224"/>
                  </a:cubicBezTo>
                  <a:cubicBezTo>
                    <a:pt x="45999" y="11172"/>
                    <a:pt x="46104" y="11139"/>
                    <a:pt x="46189" y="11113"/>
                  </a:cubicBezTo>
                  <a:cubicBezTo>
                    <a:pt x="46327" y="11060"/>
                    <a:pt x="46459" y="11008"/>
                    <a:pt x="46571" y="10922"/>
                  </a:cubicBezTo>
                  <a:cubicBezTo>
                    <a:pt x="46847" y="10784"/>
                    <a:pt x="47037" y="10594"/>
                    <a:pt x="47175" y="10377"/>
                  </a:cubicBezTo>
                  <a:cubicBezTo>
                    <a:pt x="47339" y="10074"/>
                    <a:pt x="47418" y="9798"/>
                    <a:pt x="47418" y="9582"/>
                  </a:cubicBezTo>
                  <a:cubicBezTo>
                    <a:pt x="47392" y="9332"/>
                    <a:pt x="47313" y="9089"/>
                    <a:pt x="47201" y="8872"/>
                  </a:cubicBezTo>
                  <a:cubicBezTo>
                    <a:pt x="46899" y="8129"/>
                    <a:pt x="46433" y="7446"/>
                    <a:pt x="45940" y="6703"/>
                  </a:cubicBezTo>
                  <a:cubicBezTo>
                    <a:pt x="45394" y="5882"/>
                    <a:pt x="44954" y="5284"/>
                    <a:pt x="44520" y="4706"/>
                  </a:cubicBezTo>
                  <a:cubicBezTo>
                    <a:pt x="44356" y="4515"/>
                    <a:pt x="44192" y="4298"/>
                    <a:pt x="43968" y="4134"/>
                  </a:cubicBezTo>
                  <a:cubicBezTo>
                    <a:pt x="43804" y="3996"/>
                    <a:pt x="43587" y="3911"/>
                    <a:pt x="43337" y="3832"/>
                  </a:cubicBezTo>
                  <a:cubicBezTo>
                    <a:pt x="43206" y="3806"/>
                    <a:pt x="43042" y="3779"/>
                    <a:pt x="42845" y="3746"/>
                  </a:cubicBezTo>
                  <a:lnTo>
                    <a:pt x="42713" y="3746"/>
                  </a:lnTo>
                  <a:cubicBezTo>
                    <a:pt x="42654" y="3746"/>
                    <a:pt x="42601" y="3746"/>
                    <a:pt x="42516" y="3720"/>
                  </a:cubicBezTo>
                  <a:cubicBezTo>
                    <a:pt x="42352" y="3668"/>
                    <a:pt x="42299" y="3582"/>
                    <a:pt x="42299" y="3530"/>
                  </a:cubicBezTo>
                  <a:lnTo>
                    <a:pt x="42273" y="3503"/>
                  </a:lnTo>
                  <a:cubicBezTo>
                    <a:pt x="42247" y="3477"/>
                    <a:pt x="42247" y="3451"/>
                    <a:pt x="42220" y="3392"/>
                  </a:cubicBezTo>
                  <a:cubicBezTo>
                    <a:pt x="42056" y="3175"/>
                    <a:pt x="41859" y="2925"/>
                    <a:pt x="41616" y="2682"/>
                  </a:cubicBezTo>
                  <a:cubicBezTo>
                    <a:pt x="41176" y="2242"/>
                    <a:pt x="40656" y="1834"/>
                    <a:pt x="39920" y="1394"/>
                  </a:cubicBezTo>
                  <a:cubicBezTo>
                    <a:pt x="39395" y="1065"/>
                    <a:pt x="38849" y="763"/>
                    <a:pt x="38245" y="461"/>
                  </a:cubicBezTo>
                  <a:cubicBezTo>
                    <a:pt x="37837" y="244"/>
                    <a:pt x="37345" y="53"/>
                    <a:pt x="3682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44"/>
            <p:cNvSpPr/>
            <p:nvPr/>
          </p:nvSpPr>
          <p:spPr>
            <a:xfrm>
              <a:off x="5969125" y="3655350"/>
              <a:ext cx="796125" cy="298325"/>
            </a:xfrm>
            <a:custGeom>
              <a:rect b="b" l="l" r="r" t="t"/>
              <a:pathLst>
                <a:path extrusionOk="0" h="11933" w="31845">
                  <a:moveTo>
                    <a:pt x="28353" y="1"/>
                  </a:moveTo>
                  <a:cubicBezTo>
                    <a:pt x="28284" y="1"/>
                    <a:pt x="28214" y="6"/>
                    <a:pt x="28145" y="19"/>
                  </a:cubicBezTo>
                  <a:cubicBezTo>
                    <a:pt x="27790" y="78"/>
                    <a:pt x="27514" y="321"/>
                    <a:pt x="27186" y="512"/>
                  </a:cubicBezTo>
                  <a:cubicBezTo>
                    <a:pt x="26632" y="839"/>
                    <a:pt x="25980" y="965"/>
                    <a:pt x="25332" y="965"/>
                  </a:cubicBezTo>
                  <a:cubicBezTo>
                    <a:pt x="25211" y="965"/>
                    <a:pt x="25091" y="960"/>
                    <a:pt x="24971" y="952"/>
                  </a:cubicBezTo>
                  <a:cubicBezTo>
                    <a:pt x="24176" y="926"/>
                    <a:pt x="23434" y="735"/>
                    <a:pt x="22671" y="538"/>
                  </a:cubicBezTo>
                  <a:lnTo>
                    <a:pt x="22671" y="538"/>
                  </a:lnTo>
                  <a:cubicBezTo>
                    <a:pt x="22776" y="761"/>
                    <a:pt x="22671" y="1064"/>
                    <a:pt x="22507" y="1281"/>
                  </a:cubicBezTo>
                  <a:cubicBezTo>
                    <a:pt x="22343" y="1471"/>
                    <a:pt x="22119" y="1609"/>
                    <a:pt x="21902" y="1721"/>
                  </a:cubicBezTo>
                  <a:cubicBezTo>
                    <a:pt x="20943" y="2293"/>
                    <a:pt x="20017" y="3002"/>
                    <a:pt x="18998" y="3469"/>
                  </a:cubicBezTo>
                  <a:cubicBezTo>
                    <a:pt x="16974" y="4428"/>
                    <a:pt x="14950" y="5361"/>
                    <a:pt x="12920" y="6321"/>
                  </a:cubicBezTo>
                  <a:cubicBezTo>
                    <a:pt x="11908" y="6781"/>
                    <a:pt x="10817" y="7142"/>
                    <a:pt x="9772" y="7602"/>
                  </a:cubicBezTo>
                  <a:cubicBezTo>
                    <a:pt x="7722" y="8562"/>
                    <a:pt x="5501" y="9140"/>
                    <a:pt x="3477" y="10178"/>
                  </a:cubicBezTo>
                  <a:cubicBezTo>
                    <a:pt x="2327" y="10756"/>
                    <a:pt x="1151" y="11328"/>
                    <a:pt x="1" y="11933"/>
                  </a:cubicBezTo>
                  <a:cubicBezTo>
                    <a:pt x="737" y="11906"/>
                    <a:pt x="1696" y="11604"/>
                    <a:pt x="2406" y="11578"/>
                  </a:cubicBezTo>
                  <a:cubicBezTo>
                    <a:pt x="3063" y="11578"/>
                    <a:pt x="3667" y="11519"/>
                    <a:pt x="4272" y="11302"/>
                  </a:cubicBezTo>
                  <a:cubicBezTo>
                    <a:pt x="5474" y="10861"/>
                    <a:pt x="5888" y="9876"/>
                    <a:pt x="6953" y="9192"/>
                  </a:cubicBezTo>
                  <a:cubicBezTo>
                    <a:pt x="7636" y="8726"/>
                    <a:pt x="8596" y="8647"/>
                    <a:pt x="9365" y="8397"/>
                  </a:cubicBezTo>
                  <a:cubicBezTo>
                    <a:pt x="10731" y="7931"/>
                    <a:pt x="12184" y="7635"/>
                    <a:pt x="13472" y="6978"/>
                  </a:cubicBezTo>
                  <a:cubicBezTo>
                    <a:pt x="14727" y="6321"/>
                    <a:pt x="16041" y="5604"/>
                    <a:pt x="17467" y="5388"/>
                  </a:cubicBezTo>
                  <a:cubicBezTo>
                    <a:pt x="17986" y="5302"/>
                    <a:pt x="18505" y="5276"/>
                    <a:pt x="19031" y="5112"/>
                  </a:cubicBezTo>
                  <a:cubicBezTo>
                    <a:pt x="19274" y="5059"/>
                    <a:pt x="19465" y="4921"/>
                    <a:pt x="19688" y="4783"/>
                  </a:cubicBezTo>
                  <a:cubicBezTo>
                    <a:pt x="19905" y="4592"/>
                    <a:pt x="20017" y="4376"/>
                    <a:pt x="20148" y="4100"/>
                  </a:cubicBezTo>
                  <a:cubicBezTo>
                    <a:pt x="20260" y="3883"/>
                    <a:pt x="20424" y="3692"/>
                    <a:pt x="20674" y="3607"/>
                  </a:cubicBezTo>
                  <a:cubicBezTo>
                    <a:pt x="20737" y="3589"/>
                    <a:pt x="20804" y="3583"/>
                    <a:pt x="20872" y="3583"/>
                  </a:cubicBezTo>
                  <a:cubicBezTo>
                    <a:pt x="21009" y="3583"/>
                    <a:pt x="21153" y="3607"/>
                    <a:pt x="21298" y="3607"/>
                  </a:cubicBezTo>
                  <a:cubicBezTo>
                    <a:pt x="22152" y="3554"/>
                    <a:pt x="21902" y="2345"/>
                    <a:pt x="22724" y="2319"/>
                  </a:cubicBezTo>
                  <a:cubicBezTo>
                    <a:pt x="23572" y="2293"/>
                    <a:pt x="24229" y="1990"/>
                    <a:pt x="25076" y="1852"/>
                  </a:cubicBezTo>
                  <a:cubicBezTo>
                    <a:pt x="25506" y="1766"/>
                    <a:pt x="25989" y="1697"/>
                    <a:pt x="26466" y="1697"/>
                  </a:cubicBezTo>
                  <a:cubicBezTo>
                    <a:pt x="26900" y="1697"/>
                    <a:pt x="27329" y="1755"/>
                    <a:pt x="27705" y="1911"/>
                  </a:cubicBezTo>
                  <a:cubicBezTo>
                    <a:pt x="27981" y="2017"/>
                    <a:pt x="28257" y="2240"/>
                    <a:pt x="28283" y="2509"/>
                  </a:cubicBezTo>
                  <a:cubicBezTo>
                    <a:pt x="28309" y="2707"/>
                    <a:pt x="28231" y="2871"/>
                    <a:pt x="28093" y="3002"/>
                  </a:cubicBezTo>
                  <a:cubicBezTo>
                    <a:pt x="27981" y="3114"/>
                    <a:pt x="27817" y="3199"/>
                    <a:pt x="27652" y="3252"/>
                  </a:cubicBezTo>
                  <a:cubicBezTo>
                    <a:pt x="26831" y="3607"/>
                    <a:pt x="25898" y="3554"/>
                    <a:pt x="25024" y="3607"/>
                  </a:cubicBezTo>
                  <a:cubicBezTo>
                    <a:pt x="24124" y="3659"/>
                    <a:pt x="23190" y="3797"/>
                    <a:pt x="22533" y="4428"/>
                  </a:cubicBezTo>
                  <a:cubicBezTo>
                    <a:pt x="23376" y="4219"/>
                    <a:pt x="24246" y="4114"/>
                    <a:pt x="25116" y="4114"/>
                  </a:cubicBezTo>
                  <a:cubicBezTo>
                    <a:pt x="25719" y="4114"/>
                    <a:pt x="26322" y="4164"/>
                    <a:pt x="26916" y="4264"/>
                  </a:cubicBezTo>
                  <a:cubicBezTo>
                    <a:pt x="27159" y="4290"/>
                    <a:pt x="27435" y="4349"/>
                    <a:pt x="27705" y="4349"/>
                  </a:cubicBezTo>
                  <a:cubicBezTo>
                    <a:pt x="27981" y="4316"/>
                    <a:pt x="28283" y="4238"/>
                    <a:pt x="28447" y="4021"/>
                  </a:cubicBezTo>
                  <a:cubicBezTo>
                    <a:pt x="29131" y="3226"/>
                    <a:pt x="30202" y="2812"/>
                    <a:pt x="31188" y="2457"/>
                  </a:cubicBezTo>
                  <a:cubicBezTo>
                    <a:pt x="31378" y="2378"/>
                    <a:pt x="31621" y="2293"/>
                    <a:pt x="31707" y="2102"/>
                  </a:cubicBezTo>
                  <a:cubicBezTo>
                    <a:pt x="31845" y="1852"/>
                    <a:pt x="31648" y="1497"/>
                    <a:pt x="31404" y="1359"/>
                  </a:cubicBezTo>
                  <a:cubicBezTo>
                    <a:pt x="31155" y="1195"/>
                    <a:pt x="30826" y="1169"/>
                    <a:pt x="30557" y="1064"/>
                  </a:cubicBezTo>
                  <a:cubicBezTo>
                    <a:pt x="30143" y="899"/>
                    <a:pt x="29788" y="597"/>
                    <a:pt x="29407" y="347"/>
                  </a:cubicBezTo>
                  <a:cubicBezTo>
                    <a:pt x="29080" y="165"/>
                    <a:pt x="28721" y="1"/>
                    <a:pt x="2835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44"/>
            <p:cNvSpPr/>
            <p:nvPr/>
          </p:nvSpPr>
          <p:spPr>
            <a:xfrm>
              <a:off x="6327100" y="3663925"/>
              <a:ext cx="204700" cy="98700"/>
            </a:xfrm>
            <a:custGeom>
              <a:rect b="b" l="l" r="r" t="t"/>
              <a:pathLst>
                <a:path extrusionOk="0" h="3948" w="8188">
                  <a:moveTo>
                    <a:pt x="7058" y="0"/>
                  </a:moveTo>
                  <a:cubicBezTo>
                    <a:pt x="6481" y="0"/>
                    <a:pt x="5907" y="163"/>
                    <a:pt x="5422" y="445"/>
                  </a:cubicBezTo>
                  <a:cubicBezTo>
                    <a:pt x="5231" y="583"/>
                    <a:pt x="5008" y="721"/>
                    <a:pt x="4791" y="721"/>
                  </a:cubicBezTo>
                  <a:cubicBezTo>
                    <a:pt x="4626" y="688"/>
                    <a:pt x="4488" y="609"/>
                    <a:pt x="4383" y="556"/>
                  </a:cubicBezTo>
                  <a:cubicBezTo>
                    <a:pt x="3888" y="294"/>
                    <a:pt x="3325" y="152"/>
                    <a:pt x="2771" y="152"/>
                  </a:cubicBezTo>
                  <a:cubicBezTo>
                    <a:pt x="2341" y="152"/>
                    <a:pt x="1916" y="238"/>
                    <a:pt x="1531" y="418"/>
                  </a:cubicBezTo>
                  <a:cubicBezTo>
                    <a:pt x="631" y="852"/>
                    <a:pt x="0" y="1785"/>
                    <a:pt x="0" y="2771"/>
                  </a:cubicBezTo>
                  <a:cubicBezTo>
                    <a:pt x="0" y="2797"/>
                    <a:pt x="0" y="2883"/>
                    <a:pt x="53" y="2909"/>
                  </a:cubicBezTo>
                  <a:cubicBezTo>
                    <a:pt x="61" y="2917"/>
                    <a:pt x="73" y="2920"/>
                    <a:pt x="89" y="2920"/>
                  </a:cubicBezTo>
                  <a:cubicBezTo>
                    <a:pt x="126" y="2920"/>
                    <a:pt x="180" y="2901"/>
                    <a:pt x="217" y="2883"/>
                  </a:cubicBezTo>
                  <a:cubicBezTo>
                    <a:pt x="605" y="2659"/>
                    <a:pt x="933" y="2331"/>
                    <a:pt x="1288" y="2061"/>
                  </a:cubicBezTo>
                  <a:cubicBezTo>
                    <a:pt x="1643" y="1759"/>
                    <a:pt x="2024" y="1509"/>
                    <a:pt x="2464" y="1430"/>
                  </a:cubicBezTo>
                  <a:cubicBezTo>
                    <a:pt x="2505" y="1425"/>
                    <a:pt x="2547" y="1422"/>
                    <a:pt x="2589" y="1422"/>
                  </a:cubicBezTo>
                  <a:cubicBezTo>
                    <a:pt x="2743" y="1422"/>
                    <a:pt x="2896" y="1465"/>
                    <a:pt x="2984" y="1595"/>
                  </a:cubicBezTo>
                  <a:cubicBezTo>
                    <a:pt x="3069" y="1706"/>
                    <a:pt x="3036" y="1897"/>
                    <a:pt x="2957" y="2002"/>
                  </a:cubicBezTo>
                  <a:cubicBezTo>
                    <a:pt x="2905" y="2140"/>
                    <a:pt x="2767" y="2252"/>
                    <a:pt x="2655" y="2331"/>
                  </a:cubicBezTo>
                  <a:cubicBezTo>
                    <a:pt x="1998" y="2856"/>
                    <a:pt x="1341" y="3428"/>
                    <a:pt x="684" y="3947"/>
                  </a:cubicBezTo>
                  <a:cubicBezTo>
                    <a:pt x="1834" y="3454"/>
                    <a:pt x="2931" y="2824"/>
                    <a:pt x="3996" y="2199"/>
                  </a:cubicBezTo>
                  <a:cubicBezTo>
                    <a:pt x="4764" y="1759"/>
                    <a:pt x="5500" y="1266"/>
                    <a:pt x="6355" y="1049"/>
                  </a:cubicBezTo>
                  <a:cubicBezTo>
                    <a:pt x="6457" y="1012"/>
                    <a:pt x="6571" y="988"/>
                    <a:pt x="6681" y="988"/>
                  </a:cubicBezTo>
                  <a:cubicBezTo>
                    <a:pt x="6747" y="988"/>
                    <a:pt x="6812" y="997"/>
                    <a:pt x="6874" y="1016"/>
                  </a:cubicBezTo>
                  <a:cubicBezTo>
                    <a:pt x="7038" y="1076"/>
                    <a:pt x="7176" y="1240"/>
                    <a:pt x="7143" y="1404"/>
                  </a:cubicBezTo>
                  <a:cubicBezTo>
                    <a:pt x="7472" y="1266"/>
                    <a:pt x="7774" y="1076"/>
                    <a:pt x="7997" y="826"/>
                  </a:cubicBezTo>
                  <a:cubicBezTo>
                    <a:pt x="8103" y="721"/>
                    <a:pt x="8188" y="609"/>
                    <a:pt x="8162" y="471"/>
                  </a:cubicBezTo>
                  <a:cubicBezTo>
                    <a:pt x="8162" y="228"/>
                    <a:pt x="7886" y="116"/>
                    <a:pt x="7669" y="64"/>
                  </a:cubicBezTo>
                  <a:cubicBezTo>
                    <a:pt x="7468" y="21"/>
                    <a:pt x="7263" y="0"/>
                    <a:pt x="705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44"/>
            <p:cNvSpPr/>
            <p:nvPr/>
          </p:nvSpPr>
          <p:spPr>
            <a:xfrm>
              <a:off x="5810925" y="3998600"/>
              <a:ext cx="188300" cy="174875"/>
            </a:xfrm>
            <a:custGeom>
              <a:rect b="b" l="l" r="r" t="t"/>
              <a:pathLst>
                <a:path extrusionOk="0" h="6995" w="7532">
                  <a:moveTo>
                    <a:pt x="6029" y="35"/>
                  </a:moveTo>
                  <a:cubicBezTo>
                    <a:pt x="6027" y="35"/>
                    <a:pt x="6026" y="35"/>
                    <a:pt x="6026" y="36"/>
                  </a:cubicBezTo>
                  <a:cubicBezTo>
                    <a:pt x="6046" y="45"/>
                    <a:pt x="6066" y="53"/>
                    <a:pt x="6085" y="60"/>
                  </a:cubicBezTo>
                  <a:lnTo>
                    <a:pt x="6085" y="60"/>
                  </a:lnTo>
                  <a:cubicBezTo>
                    <a:pt x="6056" y="43"/>
                    <a:pt x="6035" y="35"/>
                    <a:pt x="6029" y="35"/>
                  </a:cubicBezTo>
                  <a:close/>
                  <a:moveTo>
                    <a:pt x="6085" y="60"/>
                  </a:moveTo>
                  <a:cubicBezTo>
                    <a:pt x="6250" y="153"/>
                    <a:pt x="6695" y="509"/>
                    <a:pt x="6631" y="1160"/>
                  </a:cubicBezTo>
                  <a:cubicBezTo>
                    <a:pt x="6545" y="1955"/>
                    <a:pt x="5724" y="3131"/>
                    <a:pt x="5231" y="3788"/>
                  </a:cubicBezTo>
                  <a:cubicBezTo>
                    <a:pt x="4738" y="4419"/>
                    <a:pt x="3536" y="4360"/>
                    <a:pt x="2688" y="4524"/>
                  </a:cubicBezTo>
                  <a:cubicBezTo>
                    <a:pt x="2646" y="4531"/>
                    <a:pt x="2605" y="4535"/>
                    <a:pt x="2563" y="4535"/>
                  </a:cubicBezTo>
                  <a:cubicBezTo>
                    <a:pt x="1807" y="4535"/>
                    <a:pt x="1211" y="3378"/>
                    <a:pt x="825" y="3378"/>
                  </a:cubicBezTo>
                  <a:cubicBezTo>
                    <a:pt x="753" y="3378"/>
                    <a:pt x="688" y="3418"/>
                    <a:pt x="631" y="3512"/>
                  </a:cubicBezTo>
                  <a:cubicBezTo>
                    <a:pt x="250" y="4143"/>
                    <a:pt x="0" y="4912"/>
                    <a:pt x="165" y="5621"/>
                  </a:cubicBezTo>
                  <a:cubicBezTo>
                    <a:pt x="303" y="6357"/>
                    <a:pt x="1012" y="6936"/>
                    <a:pt x="1755" y="6988"/>
                  </a:cubicBezTo>
                  <a:cubicBezTo>
                    <a:pt x="1834" y="6992"/>
                    <a:pt x="1910" y="6995"/>
                    <a:pt x="1984" y="6995"/>
                  </a:cubicBezTo>
                  <a:cubicBezTo>
                    <a:pt x="3424" y="6995"/>
                    <a:pt x="3952" y="6208"/>
                    <a:pt x="5152" y="4826"/>
                  </a:cubicBezTo>
                  <a:cubicBezTo>
                    <a:pt x="5809" y="4058"/>
                    <a:pt x="6545" y="3046"/>
                    <a:pt x="6900" y="2415"/>
                  </a:cubicBezTo>
                  <a:lnTo>
                    <a:pt x="6900" y="2415"/>
                  </a:lnTo>
                  <a:cubicBezTo>
                    <a:pt x="7065" y="2881"/>
                    <a:pt x="6986" y="4143"/>
                    <a:pt x="6631" y="4853"/>
                  </a:cubicBezTo>
                  <a:cubicBezTo>
                    <a:pt x="7255" y="4090"/>
                    <a:pt x="7452" y="3157"/>
                    <a:pt x="7479" y="2776"/>
                  </a:cubicBezTo>
                  <a:cubicBezTo>
                    <a:pt x="7531" y="2224"/>
                    <a:pt x="7505" y="1705"/>
                    <a:pt x="7341" y="1186"/>
                  </a:cubicBezTo>
                  <a:cubicBezTo>
                    <a:pt x="6918" y="0"/>
                    <a:pt x="6550" y="231"/>
                    <a:pt x="6085" y="6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44"/>
            <p:cNvSpPr/>
            <p:nvPr/>
          </p:nvSpPr>
          <p:spPr>
            <a:xfrm>
              <a:off x="5918375" y="4126800"/>
              <a:ext cx="47325" cy="53500"/>
            </a:xfrm>
            <a:custGeom>
              <a:rect b="b" l="l" r="r" t="t"/>
              <a:pathLst>
                <a:path extrusionOk="0" h="2140" w="1893">
                  <a:moveTo>
                    <a:pt x="1373" y="1"/>
                  </a:moveTo>
                  <a:lnTo>
                    <a:pt x="1373" y="1"/>
                  </a:lnTo>
                  <a:cubicBezTo>
                    <a:pt x="1400" y="408"/>
                    <a:pt x="1262" y="875"/>
                    <a:pt x="1019" y="1203"/>
                  </a:cubicBezTo>
                  <a:cubicBezTo>
                    <a:pt x="769" y="1558"/>
                    <a:pt x="388" y="1808"/>
                    <a:pt x="0" y="1919"/>
                  </a:cubicBezTo>
                  <a:cubicBezTo>
                    <a:pt x="33" y="2053"/>
                    <a:pt x="246" y="2139"/>
                    <a:pt x="522" y="2139"/>
                  </a:cubicBezTo>
                  <a:cubicBezTo>
                    <a:pt x="748" y="2139"/>
                    <a:pt x="1016" y="2082"/>
                    <a:pt x="1262" y="1946"/>
                  </a:cubicBezTo>
                  <a:cubicBezTo>
                    <a:pt x="1452" y="1808"/>
                    <a:pt x="1676" y="1532"/>
                    <a:pt x="1755" y="1315"/>
                  </a:cubicBezTo>
                  <a:cubicBezTo>
                    <a:pt x="1893" y="684"/>
                    <a:pt x="1564" y="165"/>
                    <a:pt x="137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44"/>
            <p:cNvSpPr/>
            <p:nvPr/>
          </p:nvSpPr>
          <p:spPr>
            <a:xfrm>
              <a:off x="6008725" y="4113175"/>
              <a:ext cx="19250" cy="56700"/>
            </a:xfrm>
            <a:custGeom>
              <a:rect b="b" l="l" r="r" t="t"/>
              <a:pathLst>
                <a:path extrusionOk="0" h="2268" w="770">
                  <a:moveTo>
                    <a:pt x="0" y="0"/>
                  </a:moveTo>
                  <a:lnTo>
                    <a:pt x="0" y="0"/>
                  </a:lnTo>
                  <a:cubicBezTo>
                    <a:pt x="112" y="270"/>
                    <a:pt x="86" y="572"/>
                    <a:pt x="59" y="874"/>
                  </a:cubicBezTo>
                  <a:cubicBezTo>
                    <a:pt x="33" y="1176"/>
                    <a:pt x="33" y="1479"/>
                    <a:pt x="165" y="1748"/>
                  </a:cubicBezTo>
                  <a:cubicBezTo>
                    <a:pt x="303" y="1972"/>
                    <a:pt x="526" y="2136"/>
                    <a:pt x="743" y="2267"/>
                  </a:cubicBezTo>
                  <a:cubicBezTo>
                    <a:pt x="631" y="2136"/>
                    <a:pt x="631" y="1972"/>
                    <a:pt x="631" y="1807"/>
                  </a:cubicBezTo>
                  <a:cubicBezTo>
                    <a:pt x="657" y="1643"/>
                    <a:pt x="690" y="1479"/>
                    <a:pt x="716" y="1341"/>
                  </a:cubicBezTo>
                  <a:cubicBezTo>
                    <a:pt x="769" y="789"/>
                    <a:pt x="467" y="270"/>
                    <a:pt x="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44"/>
            <p:cNvSpPr/>
            <p:nvPr/>
          </p:nvSpPr>
          <p:spPr>
            <a:xfrm>
              <a:off x="6080025" y="4132875"/>
              <a:ext cx="19075" cy="44300"/>
            </a:xfrm>
            <a:custGeom>
              <a:rect b="b" l="l" r="r" t="t"/>
              <a:pathLst>
                <a:path extrusionOk="0" h="1772" w="763">
                  <a:moveTo>
                    <a:pt x="0" y="1"/>
                  </a:moveTo>
                  <a:lnTo>
                    <a:pt x="0" y="1"/>
                  </a:lnTo>
                  <a:cubicBezTo>
                    <a:pt x="138" y="553"/>
                    <a:pt x="191" y="1124"/>
                    <a:pt x="138" y="1676"/>
                  </a:cubicBezTo>
                  <a:cubicBezTo>
                    <a:pt x="138" y="1716"/>
                    <a:pt x="130" y="1716"/>
                    <a:pt x="126" y="1716"/>
                  </a:cubicBezTo>
                  <a:cubicBezTo>
                    <a:pt x="122" y="1716"/>
                    <a:pt x="122" y="1716"/>
                    <a:pt x="138" y="1755"/>
                  </a:cubicBezTo>
                  <a:cubicBezTo>
                    <a:pt x="143" y="1765"/>
                    <a:pt x="163" y="1771"/>
                    <a:pt x="192" y="1771"/>
                  </a:cubicBezTo>
                  <a:cubicBezTo>
                    <a:pt x="323" y="1771"/>
                    <a:pt x="645" y="1650"/>
                    <a:pt x="710" y="1184"/>
                  </a:cubicBezTo>
                  <a:cubicBezTo>
                    <a:pt x="762" y="934"/>
                    <a:pt x="736" y="658"/>
                    <a:pt x="598" y="415"/>
                  </a:cubicBezTo>
                  <a:cubicBezTo>
                    <a:pt x="493" y="198"/>
                    <a:pt x="243" y="34"/>
                    <a:pt x="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44"/>
            <p:cNvSpPr/>
            <p:nvPr/>
          </p:nvSpPr>
          <p:spPr>
            <a:xfrm>
              <a:off x="6210775" y="3980925"/>
              <a:ext cx="245625" cy="118750"/>
            </a:xfrm>
            <a:custGeom>
              <a:rect b="b" l="l" r="r" t="t"/>
              <a:pathLst>
                <a:path extrusionOk="0" h="4750" w="9825">
                  <a:moveTo>
                    <a:pt x="1447" y="0"/>
                  </a:moveTo>
                  <a:cubicBezTo>
                    <a:pt x="1447" y="0"/>
                    <a:pt x="789" y="362"/>
                    <a:pt x="684" y="362"/>
                  </a:cubicBezTo>
                  <a:cubicBezTo>
                    <a:pt x="573" y="362"/>
                    <a:pt x="1" y="1262"/>
                    <a:pt x="1" y="1262"/>
                  </a:cubicBezTo>
                  <a:lnTo>
                    <a:pt x="737" y="2714"/>
                  </a:lnTo>
                  <a:lnTo>
                    <a:pt x="1506" y="3509"/>
                  </a:lnTo>
                  <a:lnTo>
                    <a:pt x="2544" y="4055"/>
                  </a:lnTo>
                  <a:lnTo>
                    <a:pt x="3451" y="4383"/>
                  </a:lnTo>
                  <a:cubicBezTo>
                    <a:pt x="4273" y="4603"/>
                    <a:pt x="5156" y="4749"/>
                    <a:pt x="5939" y="4749"/>
                  </a:cubicBezTo>
                  <a:cubicBezTo>
                    <a:pt x="6326" y="4749"/>
                    <a:pt x="6688" y="4714"/>
                    <a:pt x="7006" y="4633"/>
                  </a:cubicBezTo>
                  <a:cubicBezTo>
                    <a:pt x="5639" y="4410"/>
                    <a:pt x="5146" y="4193"/>
                    <a:pt x="5146" y="4193"/>
                  </a:cubicBezTo>
                  <a:lnTo>
                    <a:pt x="5146" y="4193"/>
                  </a:lnTo>
                  <a:cubicBezTo>
                    <a:pt x="5146" y="4193"/>
                    <a:pt x="5626" y="4316"/>
                    <a:pt x="6335" y="4316"/>
                  </a:cubicBezTo>
                  <a:cubicBezTo>
                    <a:pt x="7044" y="4316"/>
                    <a:pt x="7982" y="4193"/>
                    <a:pt x="8898" y="3700"/>
                  </a:cubicBezTo>
                  <a:lnTo>
                    <a:pt x="8898" y="3700"/>
                  </a:lnTo>
                  <a:cubicBezTo>
                    <a:pt x="8642" y="3745"/>
                    <a:pt x="8404" y="3761"/>
                    <a:pt x="8195" y="3761"/>
                  </a:cubicBezTo>
                  <a:cubicBezTo>
                    <a:pt x="7641" y="3761"/>
                    <a:pt x="7282" y="3647"/>
                    <a:pt x="7282" y="3647"/>
                  </a:cubicBezTo>
                  <a:lnTo>
                    <a:pt x="7282" y="3647"/>
                  </a:lnTo>
                  <a:cubicBezTo>
                    <a:pt x="7282" y="3647"/>
                    <a:pt x="7289" y="3648"/>
                    <a:pt x="7303" y="3648"/>
                  </a:cubicBezTo>
                  <a:cubicBezTo>
                    <a:pt x="7409" y="3648"/>
                    <a:pt x="7913" y="3607"/>
                    <a:pt x="8760" y="2905"/>
                  </a:cubicBezTo>
                  <a:cubicBezTo>
                    <a:pt x="9720" y="2083"/>
                    <a:pt x="9825" y="1236"/>
                    <a:pt x="9825" y="1236"/>
                  </a:cubicBezTo>
                  <a:lnTo>
                    <a:pt x="9634" y="198"/>
                  </a:lnTo>
                  <a:lnTo>
                    <a:pt x="8405" y="1124"/>
                  </a:lnTo>
                  <a:lnTo>
                    <a:pt x="6460" y="1781"/>
                  </a:lnTo>
                  <a:lnTo>
                    <a:pt x="4213" y="1591"/>
                  </a:lnTo>
                  <a:lnTo>
                    <a:pt x="2820" y="552"/>
                  </a:lnTo>
                  <a:lnTo>
                    <a:pt x="1447"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44"/>
            <p:cNvSpPr/>
            <p:nvPr/>
          </p:nvSpPr>
          <p:spPr>
            <a:xfrm>
              <a:off x="6030725" y="3881050"/>
              <a:ext cx="249075" cy="292275"/>
            </a:xfrm>
            <a:custGeom>
              <a:rect b="b" l="l" r="r" t="t"/>
              <a:pathLst>
                <a:path extrusionOk="0" h="11691" w="9963">
                  <a:moveTo>
                    <a:pt x="9667" y="0"/>
                  </a:moveTo>
                  <a:cubicBezTo>
                    <a:pt x="7610" y="933"/>
                    <a:pt x="6381" y="2412"/>
                    <a:pt x="4844" y="3450"/>
                  </a:cubicBezTo>
                  <a:cubicBezTo>
                    <a:pt x="2899" y="4738"/>
                    <a:pt x="1065" y="4324"/>
                    <a:pt x="1" y="6926"/>
                  </a:cubicBezTo>
                  <a:cubicBezTo>
                    <a:pt x="710" y="5776"/>
                    <a:pt x="1203" y="5776"/>
                    <a:pt x="1860" y="5310"/>
                  </a:cubicBezTo>
                  <a:lnTo>
                    <a:pt x="1860" y="5310"/>
                  </a:lnTo>
                  <a:cubicBezTo>
                    <a:pt x="1670" y="5559"/>
                    <a:pt x="1532" y="5835"/>
                    <a:pt x="1453" y="6078"/>
                  </a:cubicBezTo>
                  <a:cubicBezTo>
                    <a:pt x="1256" y="6657"/>
                    <a:pt x="1256" y="7314"/>
                    <a:pt x="1558" y="7859"/>
                  </a:cubicBezTo>
                  <a:cubicBezTo>
                    <a:pt x="1860" y="8352"/>
                    <a:pt x="3503" y="9226"/>
                    <a:pt x="3996" y="10159"/>
                  </a:cubicBezTo>
                  <a:cubicBezTo>
                    <a:pt x="4272" y="10678"/>
                    <a:pt x="4436" y="11033"/>
                    <a:pt x="4489" y="11690"/>
                  </a:cubicBezTo>
                  <a:cubicBezTo>
                    <a:pt x="5120" y="11033"/>
                    <a:pt x="5067" y="10074"/>
                    <a:pt x="4601" y="9338"/>
                  </a:cubicBezTo>
                  <a:lnTo>
                    <a:pt x="4601" y="9338"/>
                  </a:lnTo>
                  <a:cubicBezTo>
                    <a:pt x="5501" y="9449"/>
                    <a:pt x="5613" y="9778"/>
                    <a:pt x="6053" y="10514"/>
                  </a:cubicBezTo>
                  <a:cubicBezTo>
                    <a:pt x="6322" y="10461"/>
                    <a:pt x="6322" y="9719"/>
                    <a:pt x="5994" y="9252"/>
                  </a:cubicBezTo>
                  <a:cubicBezTo>
                    <a:pt x="5724" y="8871"/>
                    <a:pt x="5691" y="8300"/>
                    <a:pt x="5691" y="8300"/>
                  </a:cubicBezTo>
                  <a:lnTo>
                    <a:pt x="5691" y="8300"/>
                  </a:lnTo>
                  <a:cubicBezTo>
                    <a:pt x="5967" y="8569"/>
                    <a:pt x="6460" y="8845"/>
                    <a:pt x="6874" y="9009"/>
                  </a:cubicBezTo>
                  <a:cubicBezTo>
                    <a:pt x="6572" y="8405"/>
                    <a:pt x="6349" y="7938"/>
                    <a:pt x="6270" y="7531"/>
                  </a:cubicBezTo>
                  <a:lnTo>
                    <a:pt x="6270" y="7531"/>
                  </a:lnTo>
                  <a:cubicBezTo>
                    <a:pt x="6736" y="8076"/>
                    <a:pt x="7170" y="8516"/>
                    <a:pt x="7801" y="8898"/>
                  </a:cubicBezTo>
                  <a:cubicBezTo>
                    <a:pt x="7499" y="8490"/>
                    <a:pt x="7367" y="8050"/>
                    <a:pt x="7229" y="7642"/>
                  </a:cubicBezTo>
                  <a:lnTo>
                    <a:pt x="7229" y="7642"/>
                  </a:lnTo>
                  <a:cubicBezTo>
                    <a:pt x="7531" y="8024"/>
                    <a:pt x="8353" y="8490"/>
                    <a:pt x="8898" y="8707"/>
                  </a:cubicBezTo>
                  <a:cubicBezTo>
                    <a:pt x="8543" y="8405"/>
                    <a:pt x="8379" y="8135"/>
                    <a:pt x="8129" y="7748"/>
                  </a:cubicBezTo>
                  <a:lnTo>
                    <a:pt x="8129" y="7748"/>
                  </a:lnTo>
                  <a:cubicBezTo>
                    <a:pt x="8649" y="8135"/>
                    <a:pt x="9253" y="8431"/>
                    <a:pt x="9963" y="8681"/>
                  </a:cubicBezTo>
                  <a:cubicBezTo>
                    <a:pt x="9693" y="8405"/>
                    <a:pt x="9391" y="8135"/>
                    <a:pt x="9089" y="7859"/>
                  </a:cubicBezTo>
                  <a:cubicBezTo>
                    <a:pt x="8846" y="7642"/>
                    <a:pt x="8570" y="7393"/>
                    <a:pt x="8353" y="7117"/>
                  </a:cubicBezTo>
                  <a:cubicBezTo>
                    <a:pt x="7886" y="6571"/>
                    <a:pt x="7531" y="5914"/>
                    <a:pt x="7203" y="5257"/>
                  </a:cubicBezTo>
                  <a:cubicBezTo>
                    <a:pt x="7006" y="4955"/>
                    <a:pt x="6841" y="4626"/>
                    <a:pt x="6789" y="4271"/>
                  </a:cubicBezTo>
                  <a:cubicBezTo>
                    <a:pt x="6710" y="3805"/>
                    <a:pt x="6815" y="3371"/>
                    <a:pt x="7006" y="2957"/>
                  </a:cubicBezTo>
                  <a:cubicBezTo>
                    <a:pt x="7203" y="2550"/>
                    <a:pt x="7472" y="2188"/>
                    <a:pt x="7775" y="1833"/>
                  </a:cubicBezTo>
                  <a:cubicBezTo>
                    <a:pt x="8353" y="1176"/>
                    <a:pt x="8951" y="519"/>
                    <a:pt x="966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44"/>
            <p:cNvSpPr/>
            <p:nvPr/>
          </p:nvSpPr>
          <p:spPr>
            <a:xfrm>
              <a:off x="6488575" y="3774925"/>
              <a:ext cx="180750" cy="303725"/>
            </a:xfrm>
            <a:custGeom>
              <a:rect b="b" l="l" r="r" t="t"/>
              <a:pathLst>
                <a:path extrusionOk="0" h="12149" w="7230">
                  <a:moveTo>
                    <a:pt x="4295" y="4596"/>
                  </a:moveTo>
                  <a:cubicBezTo>
                    <a:pt x="4610" y="4596"/>
                    <a:pt x="4695" y="5069"/>
                    <a:pt x="4357" y="5119"/>
                  </a:cubicBezTo>
                  <a:cubicBezTo>
                    <a:pt x="3838" y="5204"/>
                    <a:pt x="3424" y="5480"/>
                    <a:pt x="3286" y="6000"/>
                  </a:cubicBezTo>
                  <a:cubicBezTo>
                    <a:pt x="3148" y="6598"/>
                    <a:pt x="3372" y="6985"/>
                    <a:pt x="3700" y="7478"/>
                  </a:cubicBezTo>
                  <a:cubicBezTo>
                    <a:pt x="3843" y="7679"/>
                    <a:pt x="3648" y="7932"/>
                    <a:pt x="3461" y="7932"/>
                  </a:cubicBezTo>
                  <a:cubicBezTo>
                    <a:pt x="3397" y="7932"/>
                    <a:pt x="3335" y="7903"/>
                    <a:pt x="3286" y="7833"/>
                  </a:cubicBezTo>
                  <a:cubicBezTo>
                    <a:pt x="2853" y="7176"/>
                    <a:pt x="2550" y="6598"/>
                    <a:pt x="2794" y="5809"/>
                  </a:cubicBezTo>
                  <a:cubicBezTo>
                    <a:pt x="2984" y="5093"/>
                    <a:pt x="3562" y="4685"/>
                    <a:pt x="4246" y="4600"/>
                  </a:cubicBezTo>
                  <a:cubicBezTo>
                    <a:pt x="4263" y="4597"/>
                    <a:pt x="4279" y="4596"/>
                    <a:pt x="4295" y="4596"/>
                  </a:cubicBezTo>
                  <a:close/>
                  <a:moveTo>
                    <a:pt x="3700" y="0"/>
                  </a:moveTo>
                  <a:lnTo>
                    <a:pt x="3700" y="0"/>
                  </a:lnTo>
                  <a:cubicBezTo>
                    <a:pt x="2577" y="302"/>
                    <a:pt x="1591" y="657"/>
                    <a:pt x="960" y="1643"/>
                  </a:cubicBezTo>
                  <a:cubicBezTo>
                    <a:pt x="60" y="3069"/>
                    <a:pt x="1" y="4764"/>
                    <a:pt x="139" y="6519"/>
                  </a:cubicBezTo>
                  <a:cubicBezTo>
                    <a:pt x="277" y="7557"/>
                    <a:pt x="632" y="9226"/>
                    <a:pt x="1972" y="10540"/>
                  </a:cubicBezTo>
                  <a:cubicBezTo>
                    <a:pt x="2794" y="11335"/>
                    <a:pt x="3970" y="11940"/>
                    <a:pt x="5120" y="12104"/>
                  </a:cubicBezTo>
                  <a:cubicBezTo>
                    <a:pt x="5316" y="12135"/>
                    <a:pt x="5516" y="12149"/>
                    <a:pt x="5712" y="12149"/>
                  </a:cubicBezTo>
                  <a:cubicBezTo>
                    <a:pt x="6228" y="12149"/>
                    <a:pt x="6712" y="12052"/>
                    <a:pt x="7012" y="11914"/>
                  </a:cubicBezTo>
                  <a:cubicBezTo>
                    <a:pt x="6105" y="11723"/>
                    <a:pt x="5481" y="10981"/>
                    <a:pt x="5560" y="10902"/>
                  </a:cubicBezTo>
                  <a:lnTo>
                    <a:pt x="5560" y="10902"/>
                  </a:lnTo>
                  <a:cubicBezTo>
                    <a:pt x="5894" y="11066"/>
                    <a:pt x="6177" y="11144"/>
                    <a:pt x="6445" y="11144"/>
                  </a:cubicBezTo>
                  <a:cubicBezTo>
                    <a:pt x="6572" y="11144"/>
                    <a:pt x="6697" y="11126"/>
                    <a:pt x="6822" y="11092"/>
                  </a:cubicBezTo>
                  <a:cubicBezTo>
                    <a:pt x="5258" y="10488"/>
                    <a:pt x="7177" y="9666"/>
                    <a:pt x="5586" y="7669"/>
                  </a:cubicBezTo>
                  <a:cubicBezTo>
                    <a:pt x="4003" y="7288"/>
                    <a:pt x="3944" y="5586"/>
                    <a:pt x="5481" y="5152"/>
                  </a:cubicBezTo>
                  <a:cubicBezTo>
                    <a:pt x="5836" y="5040"/>
                    <a:pt x="6848" y="4712"/>
                    <a:pt x="7039" y="3641"/>
                  </a:cubicBezTo>
                  <a:cubicBezTo>
                    <a:pt x="7229" y="2576"/>
                    <a:pt x="6927" y="2136"/>
                    <a:pt x="6795" y="1945"/>
                  </a:cubicBezTo>
                  <a:cubicBezTo>
                    <a:pt x="6684" y="1728"/>
                    <a:pt x="6027" y="933"/>
                    <a:pt x="4824" y="933"/>
                  </a:cubicBezTo>
                  <a:cubicBezTo>
                    <a:pt x="3615" y="933"/>
                    <a:pt x="1538" y="2247"/>
                    <a:pt x="1538" y="2247"/>
                  </a:cubicBezTo>
                  <a:lnTo>
                    <a:pt x="1538" y="2247"/>
                  </a:lnTo>
                  <a:cubicBezTo>
                    <a:pt x="1808" y="1235"/>
                    <a:pt x="2879" y="493"/>
                    <a:pt x="370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44"/>
            <p:cNvSpPr/>
            <p:nvPr/>
          </p:nvSpPr>
          <p:spPr>
            <a:xfrm>
              <a:off x="6482500" y="4032875"/>
              <a:ext cx="40900" cy="54125"/>
            </a:xfrm>
            <a:custGeom>
              <a:rect b="b" l="l" r="r" t="t"/>
              <a:pathLst>
                <a:path extrusionOk="0" h="2165" w="1636">
                  <a:moveTo>
                    <a:pt x="339" y="1"/>
                  </a:moveTo>
                  <a:cubicBezTo>
                    <a:pt x="225" y="1"/>
                    <a:pt x="111" y="19"/>
                    <a:pt x="1" y="58"/>
                  </a:cubicBezTo>
                  <a:cubicBezTo>
                    <a:pt x="1" y="58"/>
                    <a:pt x="329" y="801"/>
                    <a:pt x="493" y="2141"/>
                  </a:cubicBezTo>
                  <a:cubicBezTo>
                    <a:pt x="581" y="2157"/>
                    <a:pt x="662" y="2164"/>
                    <a:pt x="737" y="2164"/>
                  </a:cubicBezTo>
                  <a:cubicBezTo>
                    <a:pt x="1439" y="2164"/>
                    <a:pt x="1635" y="1513"/>
                    <a:pt x="1558" y="991"/>
                  </a:cubicBezTo>
                  <a:cubicBezTo>
                    <a:pt x="1514" y="484"/>
                    <a:pt x="930" y="1"/>
                    <a:pt x="33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44"/>
            <p:cNvSpPr/>
            <p:nvPr/>
          </p:nvSpPr>
          <p:spPr>
            <a:xfrm>
              <a:off x="6596025" y="4069950"/>
              <a:ext cx="119125" cy="61225"/>
            </a:xfrm>
            <a:custGeom>
              <a:rect b="b" l="l" r="r" t="t"/>
              <a:pathLst>
                <a:path extrusionOk="0" h="2449" w="4765">
                  <a:moveTo>
                    <a:pt x="4245" y="1"/>
                  </a:moveTo>
                  <a:cubicBezTo>
                    <a:pt x="3864" y="415"/>
                    <a:pt x="3483" y="744"/>
                    <a:pt x="3483" y="744"/>
                  </a:cubicBezTo>
                  <a:lnTo>
                    <a:pt x="2465" y="1342"/>
                  </a:lnTo>
                  <a:lnTo>
                    <a:pt x="1183" y="1263"/>
                  </a:lnTo>
                  <a:lnTo>
                    <a:pt x="0" y="849"/>
                  </a:lnTo>
                  <a:lnTo>
                    <a:pt x="0" y="849"/>
                  </a:lnTo>
                  <a:cubicBezTo>
                    <a:pt x="476" y="1900"/>
                    <a:pt x="1836" y="2448"/>
                    <a:pt x="2954" y="2448"/>
                  </a:cubicBezTo>
                  <a:cubicBezTo>
                    <a:pt x="3583" y="2448"/>
                    <a:pt x="4135" y="2275"/>
                    <a:pt x="4410" y="1920"/>
                  </a:cubicBezTo>
                  <a:lnTo>
                    <a:pt x="4410" y="1920"/>
                  </a:lnTo>
                  <a:cubicBezTo>
                    <a:pt x="4164" y="2029"/>
                    <a:pt x="3930" y="2061"/>
                    <a:pt x="3736" y="2061"/>
                  </a:cubicBezTo>
                  <a:cubicBezTo>
                    <a:pt x="3498" y="2061"/>
                    <a:pt x="3321" y="2013"/>
                    <a:pt x="3260" y="1999"/>
                  </a:cubicBezTo>
                  <a:cubicBezTo>
                    <a:pt x="4167" y="1696"/>
                    <a:pt x="4633" y="1204"/>
                    <a:pt x="4764" y="1013"/>
                  </a:cubicBezTo>
                  <a:lnTo>
                    <a:pt x="4764" y="1013"/>
                  </a:lnTo>
                  <a:cubicBezTo>
                    <a:pt x="4305" y="1315"/>
                    <a:pt x="3917" y="1342"/>
                    <a:pt x="3588" y="1342"/>
                  </a:cubicBezTo>
                  <a:cubicBezTo>
                    <a:pt x="4002" y="796"/>
                    <a:pt x="4140" y="441"/>
                    <a:pt x="424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44"/>
            <p:cNvSpPr/>
            <p:nvPr/>
          </p:nvSpPr>
          <p:spPr>
            <a:xfrm>
              <a:off x="6685725" y="3770000"/>
              <a:ext cx="206850" cy="353625"/>
            </a:xfrm>
            <a:custGeom>
              <a:rect b="b" l="l" r="r" t="t"/>
              <a:pathLst>
                <a:path extrusionOk="0" h="14145" w="8274">
                  <a:moveTo>
                    <a:pt x="2825" y="1"/>
                  </a:moveTo>
                  <a:cubicBezTo>
                    <a:pt x="2038" y="1"/>
                    <a:pt x="1161" y="392"/>
                    <a:pt x="657" y="1321"/>
                  </a:cubicBezTo>
                  <a:cubicBezTo>
                    <a:pt x="0" y="2582"/>
                    <a:pt x="1341" y="5073"/>
                    <a:pt x="795" y="7156"/>
                  </a:cubicBezTo>
                  <a:cubicBezTo>
                    <a:pt x="250" y="9232"/>
                    <a:pt x="112" y="10382"/>
                    <a:pt x="1236" y="11368"/>
                  </a:cubicBezTo>
                  <a:cubicBezTo>
                    <a:pt x="2359" y="12328"/>
                    <a:pt x="2412" y="13149"/>
                    <a:pt x="2412" y="13149"/>
                  </a:cubicBezTo>
                  <a:cubicBezTo>
                    <a:pt x="2412" y="13149"/>
                    <a:pt x="3317" y="14144"/>
                    <a:pt x="4846" y="14144"/>
                  </a:cubicBezTo>
                  <a:cubicBezTo>
                    <a:pt x="5213" y="14144"/>
                    <a:pt x="5617" y="14087"/>
                    <a:pt x="6052" y="13944"/>
                  </a:cubicBezTo>
                  <a:cubicBezTo>
                    <a:pt x="8273" y="13175"/>
                    <a:pt x="7807" y="12249"/>
                    <a:pt x="7452" y="12137"/>
                  </a:cubicBezTo>
                  <a:cubicBezTo>
                    <a:pt x="7064" y="12025"/>
                    <a:pt x="5888" y="11808"/>
                    <a:pt x="5888" y="11808"/>
                  </a:cubicBezTo>
                  <a:lnTo>
                    <a:pt x="4107" y="10711"/>
                  </a:lnTo>
                  <a:lnTo>
                    <a:pt x="2083" y="8766"/>
                  </a:lnTo>
                  <a:cubicBezTo>
                    <a:pt x="2083" y="8766"/>
                    <a:pt x="1919" y="6880"/>
                    <a:pt x="1919" y="6795"/>
                  </a:cubicBezTo>
                  <a:cubicBezTo>
                    <a:pt x="1919" y="6742"/>
                    <a:pt x="2110" y="5513"/>
                    <a:pt x="2195" y="5480"/>
                  </a:cubicBezTo>
                  <a:cubicBezTo>
                    <a:pt x="2248" y="5428"/>
                    <a:pt x="3726" y="4416"/>
                    <a:pt x="3726" y="4416"/>
                  </a:cubicBezTo>
                  <a:cubicBezTo>
                    <a:pt x="3726" y="4416"/>
                    <a:pt x="4764" y="4061"/>
                    <a:pt x="5533" y="3923"/>
                  </a:cubicBezTo>
                  <a:cubicBezTo>
                    <a:pt x="6302" y="3811"/>
                    <a:pt x="6900" y="2826"/>
                    <a:pt x="6052" y="1978"/>
                  </a:cubicBezTo>
                  <a:cubicBezTo>
                    <a:pt x="5205" y="1130"/>
                    <a:pt x="4081" y="611"/>
                    <a:pt x="4081" y="611"/>
                  </a:cubicBezTo>
                  <a:lnTo>
                    <a:pt x="3614" y="144"/>
                  </a:lnTo>
                  <a:cubicBezTo>
                    <a:pt x="3377" y="51"/>
                    <a:pt x="3107" y="1"/>
                    <a:pt x="282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44"/>
            <p:cNvSpPr/>
            <p:nvPr/>
          </p:nvSpPr>
          <p:spPr>
            <a:xfrm>
              <a:off x="6777550" y="3884500"/>
              <a:ext cx="64250" cy="139650"/>
            </a:xfrm>
            <a:custGeom>
              <a:rect b="b" l="l" r="r" t="t"/>
              <a:pathLst>
                <a:path extrusionOk="0" h="5586" w="2570">
                  <a:moveTo>
                    <a:pt x="2570" y="0"/>
                  </a:moveTo>
                  <a:cubicBezTo>
                    <a:pt x="1749" y="355"/>
                    <a:pt x="1420" y="381"/>
                    <a:pt x="710" y="1479"/>
                  </a:cubicBezTo>
                  <a:cubicBezTo>
                    <a:pt x="1" y="2602"/>
                    <a:pt x="986" y="4107"/>
                    <a:pt x="1282" y="4574"/>
                  </a:cubicBezTo>
                  <a:cubicBezTo>
                    <a:pt x="1611" y="5066"/>
                    <a:pt x="2268" y="5500"/>
                    <a:pt x="2465" y="5586"/>
                  </a:cubicBezTo>
                  <a:cubicBezTo>
                    <a:pt x="1643" y="4712"/>
                    <a:pt x="1229" y="3397"/>
                    <a:pt x="1479" y="2707"/>
                  </a:cubicBezTo>
                  <a:cubicBezTo>
                    <a:pt x="1749" y="1998"/>
                    <a:pt x="1749" y="1695"/>
                    <a:pt x="1749" y="1314"/>
                  </a:cubicBezTo>
                  <a:cubicBezTo>
                    <a:pt x="1696" y="631"/>
                    <a:pt x="2570" y="0"/>
                    <a:pt x="257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44"/>
            <p:cNvSpPr/>
            <p:nvPr/>
          </p:nvSpPr>
          <p:spPr>
            <a:xfrm>
              <a:off x="6373575" y="3740075"/>
              <a:ext cx="577800" cy="517575"/>
            </a:xfrm>
            <a:custGeom>
              <a:rect b="b" l="l" r="r" t="t"/>
              <a:pathLst>
                <a:path extrusionOk="0" h="20703" w="23112">
                  <a:moveTo>
                    <a:pt x="17060" y="1"/>
                  </a:moveTo>
                  <a:lnTo>
                    <a:pt x="17060" y="1"/>
                  </a:lnTo>
                  <a:cubicBezTo>
                    <a:pt x="17664" y="520"/>
                    <a:pt x="18486" y="711"/>
                    <a:pt x="19117" y="1230"/>
                  </a:cubicBezTo>
                  <a:cubicBezTo>
                    <a:pt x="19471" y="1558"/>
                    <a:pt x="19715" y="1972"/>
                    <a:pt x="19964" y="2380"/>
                  </a:cubicBezTo>
                  <a:cubicBezTo>
                    <a:pt x="20319" y="2932"/>
                    <a:pt x="20865" y="3720"/>
                    <a:pt x="21219" y="4299"/>
                  </a:cubicBezTo>
                  <a:cubicBezTo>
                    <a:pt x="21686" y="5035"/>
                    <a:pt x="21936" y="6217"/>
                    <a:pt x="21141" y="6953"/>
                  </a:cubicBezTo>
                  <a:cubicBezTo>
                    <a:pt x="20865" y="7203"/>
                    <a:pt x="20207" y="7308"/>
                    <a:pt x="19879" y="7472"/>
                  </a:cubicBezTo>
                  <a:cubicBezTo>
                    <a:pt x="19031" y="7939"/>
                    <a:pt x="18814" y="8787"/>
                    <a:pt x="19005" y="9746"/>
                  </a:cubicBezTo>
                  <a:cubicBezTo>
                    <a:pt x="19143" y="10489"/>
                    <a:pt x="19609" y="11087"/>
                    <a:pt x="20069" y="11665"/>
                  </a:cubicBezTo>
                  <a:cubicBezTo>
                    <a:pt x="20510" y="12237"/>
                    <a:pt x="20838" y="12841"/>
                    <a:pt x="20924" y="13551"/>
                  </a:cubicBezTo>
                  <a:cubicBezTo>
                    <a:pt x="21003" y="14267"/>
                    <a:pt x="20950" y="15003"/>
                    <a:pt x="20865" y="15713"/>
                  </a:cubicBezTo>
                  <a:cubicBezTo>
                    <a:pt x="20759" y="16429"/>
                    <a:pt x="20891" y="17112"/>
                    <a:pt x="21055" y="17796"/>
                  </a:cubicBezTo>
                  <a:cubicBezTo>
                    <a:pt x="21141" y="18124"/>
                    <a:pt x="20891" y="18479"/>
                    <a:pt x="20595" y="18644"/>
                  </a:cubicBezTo>
                  <a:cubicBezTo>
                    <a:pt x="20293" y="18808"/>
                    <a:pt x="19938" y="18834"/>
                    <a:pt x="19577" y="18867"/>
                  </a:cubicBezTo>
                  <a:cubicBezTo>
                    <a:pt x="19449" y="18873"/>
                    <a:pt x="19321" y="18875"/>
                    <a:pt x="19193" y="18875"/>
                  </a:cubicBezTo>
                  <a:cubicBezTo>
                    <a:pt x="18730" y="18875"/>
                    <a:pt x="18261" y="18846"/>
                    <a:pt x="17799" y="18846"/>
                  </a:cubicBezTo>
                  <a:cubicBezTo>
                    <a:pt x="17178" y="18846"/>
                    <a:pt x="16568" y="18897"/>
                    <a:pt x="15995" y="19136"/>
                  </a:cubicBezTo>
                  <a:cubicBezTo>
                    <a:pt x="15074" y="19538"/>
                    <a:pt x="14095" y="19939"/>
                    <a:pt x="13090" y="19939"/>
                  </a:cubicBezTo>
                  <a:cubicBezTo>
                    <a:pt x="12927" y="19939"/>
                    <a:pt x="12763" y="19928"/>
                    <a:pt x="12598" y="19905"/>
                  </a:cubicBezTo>
                  <a:cubicBezTo>
                    <a:pt x="11829" y="19767"/>
                    <a:pt x="11119" y="19360"/>
                    <a:pt x="10377" y="19136"/>
                  </a:cubicBezTo>
                  <a:cubicBezTo>
                    <a:pt x="8984" y="18670"/>
                    <a:pt x="7453" y="18782"/>
                    <a:pt x="6027" y="18453"/>
                  </a:cubicBezTo>
                  <a:cubicBezTo>
                    <a:pt x="4988" y="18177"/>
                    <a:pt x="4220" y="17579"/>
                    <a:pt x="3234" y="17191"/>
                  </a:cubicBezTo>
                  <a:cubicBezTo>
                    <a:pt x="2595" y="16967"/>
                    <a:pt x="1824" y="16843"/>
                    <a:pt x="1121" y="16843"/>
                  </a:cubicBezTo>
                  <a:cubicBezTo>
                    <a:pt x="712" y="16843"/>
                    <a:pt x="325" y="16885"/>
                    <a:pt x="1" y="16974"/>
                  </a:cubicBezTo>
                  <a:cubicBezTo>
                    <a:pt x="1374" y="17001"/>
                    <a:pt x="2524" y="17605"/>
                    <a:pt x="3346" y="18374"/>
                  </a:cubicBezTo>
                  <a:lnTo>
                    <a:pt x="6355" y="19984"/>
                  </a:lnTo>
                  <a:lnTo>
                    <a:pt x="9555" y="19715"/>
                  </a:lnTo>
                  <a:cubicBezTo>
                    <a:pt x="9555" y="19715"/>
                    <a:pt x="12243" y="20345"/>
                    <a:pt x="12217" y="20424"/>
                  </a:cubicBezTo>
                  <a:cubicBezTo>
                    <a:pt x="12161" y="20505"/>
                    <a:pt x="13427" y="20703"/>
                    <a:pt x="13686" y="20703"/>
                  </a:cubicBezTo>
                  <a:cubicBezTo>
                    <a:pt x="13702" y="20703"/>
                    <a:pt x="13714" y="20702"/>
                    <a:pt x="13722" y="20700"/>
                  </a:cubicBezTo>
                  <a:cubicBezTo>
                    <a:pt x="13856" y="20675"/>
                    <a:pt x="15466" y="19765"/>
                    <a:pt x="15751" y="19765"/>
                  </a:cubicBezTo>
                  <a:cubicBezTo>
                    <a:pt x="15759" y="19765"/>
                    <a:pt x="15766" y="19766"/>
                    <a:pt x="15772" y="19767"/>
                  </a:cubicBezTo>
                  <a:cubicBezTo>
                    <a:pt x="15786" y="19771"/>
                    <a:pt x="15807" y="19772"/>
                    <a:pt x="15833" y="19772"/>
                  </a:cubicBezTo>
                  <a:cubicBezTo>
                    <a:pt x="16210" y="19772"/>
                    <a:pt x="17717" y="19439"/>
                    <a:pt x="17717" y="19439"/>
                  </a:cubicBezTo>
                  <a:lnTo>
                    <a:pt x="20293" y="19715"/>
                  </a:lnTo>
                  <a:lnTo>
                    <a:pt x="22126" y="19327"/>
                  </a:lnTo>
                  <a:lnTo>
                    <a:pt x="22238" y="17717"/>
                  </a:lnTo>
                  <a:lnTo>
                    <a:pt x="21712" y="15962"/>
                  </a:lnTo>
                  <a:lnTo>
                    <a:pt x="21962" y="13143"/>
                  </a:lnTo>
                  <a:lnTo>
                    <a:pt x="21384" y="11277"/>
                  </a:lnTo>
                  <a:lnTo>
                    <a:pt x="20457" y="9608"/>
                  </a:lnTo>
                  <a:lnTo>
                    <a:pt x="20950" y="7965"/>
                  </a:lnTo>
                  <a:lnTo>
                    <a:pt x="22402" y="7308"/>
                  </a:lnTo>
                  <a:lnTo>
                    <a:pt x="23112" y="5994"/>
                  </a:lnTo>
                  <a:lnTo>
                    <a:pt x="21141" y="2656"/>
                  </a:lnTo>
                  <a:lnTo>
                    <a:pt x="19715" y="599"/>
                  </a:lnTo>
                  <a:lnTo>
                    <a:pt x="17060"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44"/>
            <p:cNvSpPr/>
            <p:nvPr/>
          </p:nvSpPr>
          <p:spPr>
            <a:xfrm>
              <a:off x="6576300" y="4132225"/>
              <a:ext cx="291625" cy="78725"/>
            </a:xfrm>
            <a:custGeom>
              <a:rect b="b" l="l" r="r" t="t"/>
              <a:pathLst>
                <a:path extrusionOk="0" h="3149" w="11665">
                  <a:moveTo>
                    <a:pt x="11665" y="0"/>
                  </a:moveTo>
                  <a:cubicBezTo>
                    <a:pt x="10679" y="60"/>
                    <a:pt x="10212" y="1012"/>
                    <a:pt x="8675" y="1564"/>
                  </a:cubicBezTo>
                  <a:cubicBezTo>
                    <a:pt x="8412" y="1665"/>
                    <a:pt x="8237" y="1696"/>
                    <a:pt x="8084" y="1696"/>
                  </a:cubicBezTo>
                  <a:cubicBezTo>
                    <a:pt x="7847" y="1696"/>
                    <a:pt x="7666" y="1622"/>
                    <a:pt x="7296" y="1622"/>
                  </a:cubicBezTo>
                  <a:cubicBezTo>
                    <a:pt x="7190" y="1622"/>
                    <a:pt x="7069" y="1628"/>
                    <a:pt x="6927" y="1643"/>
                  </a:cubicBezTo>
                  <a:cubicBezTo>
                    <a:pt x="6042" y="1724"/>
                    <a:pt x="5925" y="2001"/>
                    <a:pt x="5236" y="2001"/>
                  </a:cubicBezTo>
                  <a:cubicBezTo>
                    <a:pt x="5199" y="2001"/>
                    <a:pt x="5160" y="2000"/>
                    <a:pt x="5120" y="1998"/>
                  </a:cubicBezTo>
                  <a:cubicBezTo>
                    <a:pt x="4155" y="1980"/>
                    <a:pt x="2913" y="1339"/>
                    <a:pt x="1632" y="1339"/>
                  </a:cubicBezTo>
                  <a:cubicBezTo>
                    <a:pt x="1089" y="1339"/>
                    <a:pt x="539" y="1454"/>
                    <a:pt x="1" y="1781"/>
                  </a:cubicBezTo>
                  <a:lnTo>
                    <a:pt x="1013" y="1670"/>
                  </a:lnTo>
                  <a:lnTo>
                    <a:pt x="2353" y="1893"/>
                  </a:lnTo>
                  <a:lnTo>
                    <a:pt x="5172" y="3148"/>
                  </a:lnTo>
                  <a:lnTo>
                    <a:pt x="6460" y="2741"/>
                  </a:lnTo>
                  <a:lnTo>
                    <a:pt x="7663" y="2629"/>
                  </a:lnTo>
                  <a:lnTo>
                    <a:pt x="10022" y="2110"/>
                  </a:lnTo>
                  <a:cubicBezTo>
                    <a:pt x="10022" y="2110"/>
                    <a:pt x="11008" y="1867"/>
                    <a:pt x="11665" y="1643"/>
                  </a:cubicBezTo>
                  <a:cubicBezTo>
                    <a:pt x="10922" y="1591"/>
                    <a:pt x="11086" y="960"/>
                    <a:pt x="1166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44"/>
            <p:cNvSpPr/>
            <p:nvPr/>
          </p:nvSpPr>
          <p:spPr>
            <a:xfrm>
              <a:off x="6204550" y="4113825"/>
              <a:ext cx="37050" cy="38950"/>
            </a:xfrm>
            <a:custGeom>
              <a:rect b="b" l="l" r="r" t="t"/>
              <a:pathLst>
                <a:path extrusionOk="0" h="1558" w="1482">
                  <a:moveTo>
                    <a:pt x="237" y="1"/>
                  </a:moveTo>
                  <a:cubicBezTo>
                    <a:pt x="149" y="1"/>
                    <a:pt x="68" y="18"/>
                    <a:pt x="0" y="53"/>
                  </a:cubicBezTo>
                  <a:cubicBezTo>
                    <a:pt x="329" y="217"/>
                    <a:pt x="848" y="848"/>
                    <a:pt x="684" y="1558"/>
                  </a:cubicBezTo>
                  <a:cubicBezTo>
                    <a:pt x="1482" y="597"/>
                    <a:pt x="756" y="1"/>
                    <a:pt x="23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44"/>
            <p:cNvSpPr/>
            <p:nvPr/>
          </p:nvSpPr>
          <p:spPr>
            <a:xfrm>
              <a:off x="6247750" y="4112975"/>
              <a:ext cx="25325" cy="28975"/>
            </a:xfrm>
            <a:custGeom>
              <a:rect b="b" l="l" r="r" t="t"/>
              <a:pathLst>
                <a:path extrusionOk="0" h="1159" w="1013">
                  <a:moveTo>
                    <a:pt x="72" y="0"/>
                  </a:moveTo>
                  <a:cubicBezTo>
                    <a:pt x="47" y="0"/>
                    <a:pt x="23" y="3"/>
                    <a:pt x="0" y="8"/>
                  </a:cubicBezTo>
                  <a:cubicBezTo>
                    <a:pt x="191" y="172"/>
                    <a:pt x="460" y="692"/>
                    <a:pt x="243" y="1158"/>
                  </a:cubicBezTo>
                  <a:cubicBezTo>
                    <a:pt x="1012" y="568"/>
                    <a:pt x="440" y="0"/>
                    <a:pt x="7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44"/>
            <p:cNvSpPr/>
            <p:nvPr/>
          </p:nvSpPr>
          <p:spPr>
            <a:xfrm>
              <a:off x="5762300" y="4091800"/>
              <a:ext cx="621000" cy="159175"/>
            </a:xfrm>
            <a:custGeom>
              <a:rect b="b" l="l" r="r" t="t"/>
              <a:pathLst>
                <a:path extrusionOk="0" h="6367" w="24840">
                  <a:moveTo>
                    <a:pt x="986" y="1"/>
                  </a:moveTo>
                  <a:cubicBezTo>
                    <a:pt x="198" y="1072"/>
                    <a:pt x="0" y="2465"/>
                    <a:pt x="86" y="3812"/>
                  </a:cubicBezTo>
                  <a:cubicBezTo>
                    <a:pt x="86" y="4193"/>
                    <a:pt x="138" y="4575"/>
                    <a:pt x="362" y="4903"/>
                  </a:cubicBezTo>
                  <a:cubicBezTo>
                    <a:pt x="434" y="5030"/>
                    <a:pt x="556" y="5156"/>
                    <a:pt x="702" y="5156"/>
                  </a:cubicBezTo>
                  <a:cubicBezTo>
                    <a:pt x="716" y="5156"/>
                    <a:pt x="729" y="5155"/>
                    <a:pt x="743" y="5153"/>
                  </a:cubicBezTo>
                  <a:cubicBezTo>
                    <a:pt x="881" y="5153"/>
                    <a:pt x="960" y="5041"/>
                    <a:pt x="1072" y="4989"/>
                  </a:cubicBezTo>
                  <a:cubicBezTo>
                    <a:pt x="1289" y="4840"/>
                    <a:pt x="1556" y="4756"/>
                    <a:pt x="1815" y="4756"/>
                  </a:cubicBezTo>
                  <a:cubicBezTo>
                    <a:pt x="1946" y="4756"/>
                    <a:pt x="2076" y="4778"/>
                    <a:pt x="2195" y="4824"/>
                  </a:cubicBezTo>
                  <a:cubicBezTo>
                    <a:pt x="3260" y="4824"/>
                    <a:pt x="4219" y="5481"/>
                    <a:pt x="5290" y="5724"/>
                  </a:cubicBezTo>
                  <a:cubicBezTo>
                    <a:pt x="5862" y="5862"/>
                    <a:pt x="6519" y="5862"/>
                    <a:pt x="7124" y="5862"/>
                  </a:cubicBezTo>
                  <a:cubicBezTo>
                    <a:pt x="8282" y="5994"/>
                    <a:pt x="9210" y="6246"/>
                    <a:pt x="10263" y="6246"/>
                  </a:cubicBezTo>
                  <a:cubicBezTo>
                    <a:pt x="10529" y="6246"/>
                    <a:pt x="10804" y="6230"/>
                    <a:pt x="11093" y="6191"/>
                  </a:cubicBezTo>
                  <a:cubicBezTo>
                    <a:pt x="11287" y="6157"/>
                    <a:pt x="11627" y="6110"/>
                    <a:pt x="11917" y="6110"/>
                  </a:cubicBezTo>
                  <a:cubicBezTo>
                    <a:pt x="12079" y="6110"/>
                    <a:pt x="12225" y="6125"/>
                    <a:pt x="12321" y="6165"/>
                  </a:cubicBezTo>
                  <a:cubicBezTo>
                    <a:pt x="12459" y="6217"/>
                    <a:pt x="12624" y="6276"/>
                    <a:pt x="12762" y="6329"/>
                  </a:cubicBezTo>
                  <a:cubicBezTo>
                    <a:pt x="12816" y="6322"/>
                    <a:pt x="12882" y="6321"/>
                    <a:pt x="12958" y="6321"/>
                  </a:cubicBezTo>
                  <a:cubicBezTo>
                    <a:pt x="13033" y="6321"/>
                    <a:pt x="13117" y="6322"/>
                    <a:pt x="13206" y="6322"/>
                  </a:cubicBezTo>
                  <a:cubicBezTo>
                    <a:pt x="13384" y="6322"/>
                    <a:pt x="13583" y="6316"/>
                    <a:pt x="13774" y="6276"/>
                  </a:cubicBezTo>
                  <a:cubicBezTo>
                    <a:pt x="14378" y="6276"/>
                    <a:pt x="14983" y="6303"/>
                    <a:pt x="15554" y="6329"/>
                  </a:cubicBezTo>
                  <a:cubicBezTo>
                    <a:pt x="15759" y="6329"/>
                    <a:pt x="15955" y="6366"/>
                    <a:pt x="16137" y="6366"/>
                  </a:cubicBezTo>
                  <a:cubicBezTo>
                    <a:pt x="16271" y="6366"/>
                    <a:pt x="16397" y="6346"/>
                    <a:pt x="16514" y="6276"/>
                  </a:cubicBezTo>
                  <a:cubicBezTo>
                    <a:pt x="16626" y="6244"/>
                    <a:pt x="16731" y="6217"/>
                    <a:pt x="16869" y="6191"/>
                  </a:cubicBezTo>
                  <a:cubicBezTo>
                    <a:pt x="16963" y="6147"/>
                    <a:pt x="17053" y="6041"/>
                    <a:pt x="17146" y="6041"/>
                  </a:cubicBezTo>
                  <a:cubicBezTo>
                    <a:pt x="17163" y="6041"/>
                    <a:pt x="17180" y="6045"/>
                    <a:pt x="17197" y="6053"/>
                  </a:cubicBezTo>
                  <a:cubicBezTo>
                    <a:pt x="17309" y="6112"/>
                    <a:pt x="17473" y="6112"/>
                    <a:pt x="17578" y="6191"/>
                  </a:cubicBezTo>
                  <a:cubicBezTo>
                    <a:pt x="17611" y="5862"/>
                    <a:pt x="17881" y="5724"/>
                    <a:pt x="18183" y="5646"/>
                  </a:cubicBezTo>
                  <a:cubicBezTo>
                    <a:pt x="18512" y="5587"/>
                    <a:pt x="18978" y="5587"/>
                    <a:pt x="19254" y="5396"/>
                  </a:cubicBezTo>
                  <a:cubicBezTo>
                    <a:pt x="19445" y="5258"/>
                    <a:pt x="19418" y="5041"/>
                    <a:pt x="19635" y="4929"/>
                  </a:cubicBezTo>
                  <a:cubicBezTo>
                    <a:pt x="19878" y="4824"/>
                    <a:pt x="20240" y="4877"/>
                    <a:pt x="20457" y="4713"/>
                  </a:cubicBezTo>
                  <a:cubicBezTo>
                    <a:pt x="20621" y="4575"/>
                    <a:pt x="20700" y="4358"/>
                    <a:pt x="20897" y="4272"/>
                  </a:cubicBezTo>
                  <a:cubicBezTo>
                    <a:pt x="20952" y="4246"/>
                    <a:pt x="21009" y="4237"/>
                    <a:pt x="21069" y="4237"/>
                  </a:cubicBezTo>
                  <a:cubicBezTo>
                    <a:pt x="21188" y="4237"/>
                    <a:pt x="21315" y="4272"/>
                    <a:pt x="21442" y="4272"/>
                  </a:cubicBezTo>
                  <a:cubicBezTo>
                    <a:pt x="21685" y="4246"/>
                    <a:pt x="21909" y="4003"/>
                    <a:pt x="22099" y="3839"/>
                  </a:cubicBezTo>
                  <a:cubicBezTo>
                    <a:pt x="22375" y="3589"/>
                    <a:pt x="22757" y="3615"/>
                    <a:pt x="23085" y="3536"/>
                  </a:cubicBezTo>
                  <a:cubicBezTo>
                    <a:pt x="23102" y="3532"/>
                    <a:pt x="23120" y="3531"/>
                    <a:pt x="23139" y="3531"/>
                  </a:cubicBezTo>
                  <a:cubicBezTo>
                    <a:pt x="23212" y="3531"/>
                    <a:pt x="23298" y="3555"/>
                    <a:pt x="23374" y="3555"/>
                  </a:cubicBezTo>
                  <a:cubicBezTo>
                    <a:pt x="23407" y="3555"/>
                    <a:pt x="23439" y="3550"/>
                    <a:pt x="23466" y="3536"/>
                  </a:cubicBezTo>
                  <a:cubicBezTo>
                    <a:pt x="23764" y="3360"/>
                    <a:pt x="24051" y="3307"/>
                    <a:pt x="24341" y="3307"/>
                  </a:cubicBezTo>
                  <a:cubicBezTo>
                    <a:pt x="24505" y="3307"/>
                    <a:pt x="24671" y="3324"/>
                    <a:pt x="24840" y="3346"/>
                  </a:cubicBezTo>
                  <a:cubicBezTo>
                    <a:pt x="24268" y="3180"/>
                    <a:pt x="23714" y="3107"/>
                    <a:pt x="23187" y="3107"/>
                  </a:cubicBezTo>
                  <a:cubicBezTo>
                    <a:pt x="22144" y="3107"/>
                    <a:pt x="21212" y="3393"/>
                    <a:pt x="20483" y="3812"/>
                  </a:cubicBezTo>
                  <a:cubicBezTo>
                    <a:pt x="20509" y="3451"/>
                    <a:pt x="20483" y="3070"/>
                    <a:pt x="20345" y="2715"/>
                  </a:cubicBezTo>
                  <a:cubicBezTo>
                    <a:pt x="19937" y="3017"/>
                    <a:pt x="19964" y="4358"/>
                    <a:pt x="19254" y="4410"/>
                  </a:cubicBezTo>
                  <a:cubicBezTo>
                    <a:pt x="19333" y="4055"/>
                    <a:pt x="19307" y="3648"/>
                    <a:pt x="19195" y="3287"/>
                  </a:cubicBezTo>
                  <a:cubicBezTo>
                    <a:pt x="18761" y="3779"/>
                    <a:pt x="18623" y="4713"/>
                    <a:pt x="17940" y="4713"/>
                  </a:cubicBezTo>
                  <a:cubicBezTo>
                    <a:pt x="17940" y="4358"/>
                    <a:pt x="17966" y="4029"/>
                    <a:pt x="17992" y="3701"/>
                  </a:cubicBezTo>
                  <a:lnTo>
                    <a:pt x="17992" y="3701"/>
                  </a:lnTo>
                  <a:cubicBezTo>
                    <a:pt x="17578" y="4003"/>
                    <a:pt x="17250" y="4410"/>
                    <a:pt x="17086" y="4877"/>
                  </a:cubicBezTo>
                  <a:cubicBezTo>
                    <a:pt x="17033" y="4989"/>
                    <a:pt x="16980" y="5127"/>
                    <a:pt x="16869" y="5153"/>
                  </a:cubicBezTo>
                  <a:cubicBezTo>
                    <a:pt x="16855" y="5156"/>
                    <a:pt x="16842" y="5158"/>
                    <a:pt x="16829" y="5158"/>
                  </a:cubicBezTo>
                  <a:cubicBezTo>
                    <a:pt x="16738" y="5158"/>
                    <a:pt x="16672" y="5081"/>
                    <a:pt x="16626" y="4989"/>
                  </a:cubicBezTo>
                  <a:cubicBezTo>
                    <a:pt x="16593" y="4903"/>
                    <a:pt x="16593" y="4798"/>
                    <a:pt x="16626" y="4713"/>
                  </a:cubicBezTo>
                  <a:cubicBezTo>
                    <a:pt x="16652" y="4384"/>
                    <a:pt x="16704" y="4055"/>
                    <a:pt x="16790" y="3727"/>
                  </a:cubicBezTo>
                  <a:lnTo>
                    <a:pt x="16790" y="3727"/>
                  </a:lnTo>
                  <a:cubicBezTo>
                    <a:pt x="16212" y="4167"/>
                    <a:pt x="16159" y="4575"/>
                    <a:pt x="15830" y="5015"/>
                  </a:cubicBezTo>
                  <a:cubicBezTo>
                    <a:pt x="15745" y="5153"/>
                    <a:pt x="15640" y="5291"/>
                    <a:pt x="15476" y="5370"/>
                  </a:cubicBezTo>
                  <a:cubicBezTo>
                    <a:pt x="15448" y="5384"/>
                    <a:pt x="15424" y="5390"/>
                    <a:pt x="15403" y="5390"/>
                  </a:cubicBezTo>
                  <a:cubicBezTo>
                    <a:pt x="15299" y="5390"/>
                    <a:pt x="15265" y="5236"/>
                    <a:pt x="15200" y="5127"/>
                  </a:cubicBezTo>
                  <a:cubicBezTo>
                    <a:pt x="15252" y="4660"/>
                    <a:pt x="15200" y="4358"/>
                    <a:pt x="15390" y="3944"/>
                  </a:cubicBezTo>
                  <a:lnTo>
                    <a:pt x="15390" y="3944"/>
                  </a:lnTo>
                  <a:cubicBezTo>
                    <a:pt x="14759" y="4108"/>
                    <a:pt x="14621" y="4989"/>
                    <a:pt x="14050" y="5232"/>
                  </a:cubicBezTo>
                  <a:cubicBezTo>
                    <a:pt x="13955" y="5279"/>
                    <a:pt x="13850" y="5301"/>
                    <a:pt x="13743" y="5301"/>
                  </a:cubicBezTo>
                  <a:cubicBezTo>
                    <a:pt x="13476" y="5301"/>
                    <a:pt x="13200" y="5164"/>
                    <a:pt x="13064" y="4929"/>
                  </a:cubicBezTo>
                  <a:cubicBezTo>
                    <a:pt x="12873" y="4601"/>
                    <a:pt x="13117" y="4141"/>
                    <a:pt x="13419" y="3891"/>
                  </a:cubicBezTo>
                  <a:lnTo>
                    <a:pt x="13419" y="3891"/>
                  </a:lnTo>
                  <a:cubicBezTo>
                    <a:pt x="12709" y="3977"/>
                    <a:pt x="12433" y="4410"/>
                    <a:pt x="12243" y="4877"/>
                  </a:cubicBezTo>
                  <a:cubicBezTo>
                    <a:pt x="12190" y="5015"/>
                    <a:pt x="12131" y="5179"/>
                    <a:pt x="12052" y="5317"/>
                  </a:cubicBezTo>
                  <a:cubicBezTo>
                    <a:pt x="11974" y="5413"/>
                    <a:pt x="11851" y="5537"/>
                    <a:pt x="11705" y="5537"/>
                  </a:cubicBezTo>
                  <a:cubicBezTo>
                    <a:pt x="11692" y="5537"/>
                    <a:pt x="11678" y="5536"/>
                    <a:pt x="11664" y="5534"/>
                  </a:cubicBezTo>
                  <a:cubicBezTo>
                    <a:pt x="11474" y="5534"/>
                    <a:pt x="11336" y="5396"/>
                    <a:pt x="11257" y="5232"/>
                  </a:cubicBezTo>
                  <a:cubicBezTo>
                    <a:pt x="10955" y="4739"/>
                    <a:pt x="10876" y="4272"/>
                    <a:pt x="11145" y="3753"/>
                  </a:cubicBezTo>
                  <a:cubicBezTo>
                    <a:pt x="11135" y="3752"/>
                    <a:pt x="11124" y="3751"/>
                    <a:pt x="11113" y="3751"/>
                  </a:cubicBezTo>
                  <a:cubicBezTo>
                    <a:pt x="10934" y="3751"/>
                    <a:pt x="10756" y="3956"/>
                    <a:pt x="10626" y="4167"/>
                  </a:cubicBezTo>
                  <a:cubicBezTo>
                    <a:pt x="10462" y="4384"/>
                    <a:pt x="10324" y="4634"/>
                    <a:pt x="10160" y="4851"/>
                  </a:cubicBezTo>
                  <a:cubicBezTo>
                    <a:pt x="9969" y="5067"/>
                    <a:pt x="9726" y="5258"/>
                    <a:pt x="9450" y="5258"/>
                  </a:cubicBezTo>
                  <a:cubicBezTo>
                    <a:pt x="9423" y="5261"/>
                    <a:pt x="9395" y="5263"/>
                    <a:pt x="9368" y="5263"/>
                  </a:cubicBezTo>
                  <a:cubicBezTo>
                    <a:pt x="9108" y="5263"/>
                    <a:pt x="8811" y="5126"/>
                    <a:pt x="8740" y="4877"/>
                  </a:cubicBezTo>
                  <a:cubicBezTo>
                    <a:pt x="8602" y="4410"/>
                    <a:pt x="8740" y="3674"/>
                    <a:pt x="8957" y="3234"/>
                  </a:cubicBezTo>
                  <a:lnTo>
                    <a:pt x="8957" y="3234"/>
                  </a:lnTo>
                  <a:cubicBezTo>
                    <a:pt x="8247" y="3615"/>
                    <a:pt x="7754" y="4331"/>
                    <a:pt x="7262" y="4989"/>
                  </a:cubicBezTo>
                  <a:cubicBezTo>
                    <a:pt x="7194" y="5072"/>
                    <a:pt x="6973" y="5176"/>
                    <a:pt x="6829" y="5176"/>
                  </a:cubicBezTo>
                  <a:cubicBezTo>
                    <a:pt x="6791" y="5176"/>
                    <a:pt x="6759" y="5169"/>
                    <a:pt x="6736" y="5153"/>
                  </a:cubicBezTo>
                  <a:cubicBezTo>
                    <a:pt x="6683" y="5127"/>
                    <a:pt x="6657" y="5041"/>
                    <a:pt x="6657" y="4962"/>
                  </a:cubicBezTo>
                  <a:cubicBezTo>
                    <a:pt x="6604" y="4660"/>
                    <a:pt x="6545" y="4331"/>
                    <a:pt x="6493" y="4029"/>
                  </a:cubicBezTo>
                  <a:cubicBezTo>
                    <a:pt x="6440" y="4272"/>
                    <a:pt x="6381" y="4522"/>
                    <a:pt x="6243" y="4739"/>
                  </a:cubicBezTo>
                  <a:cubicBezTo>
                    <a:pt x="6123" y="4943"/>
                    <a:pt x="5904" y="5098"/>
                    <a:pt x="5656" y="5098"/>
                  </a:cubicBezTo>
                  <a:cubicBezTo>
                    <a:pt x="5633" y="5098"/>
                    <a:pt x="5610" y="5096"/>
                    <a:pt x="5586" y="5094"/>
                  </a:cubicBezTo>
                  <a:cubicBezTo>
                    <a:pt x="5343" y="5041"/>
                    <a:pt x="5152" y="4824"/>
                    <a:pt x="5067" y="4575"/>
                  </a:cubicBezTo>
                  <a:cubicBezTo>
                    <a:pt x="4988" y="4331"/>
                    <a:pt x="4929" y="4029"/>
                    <a:pt x="4929" y="3779"/>
                  </a:cubicBezTo>
                  <a:cubicBezTo>
                    <a:pt x="4712" y="4108"/>
                    <a:pt x="4574" y="4522"/>
                    <a:pt x="4600" y="4929"/>
                  </a:cubicBezTo>
                  <a:cubicBezTo>
                    <a:pt x="4331" y="4903"/>
                    <a:pt x="4029" y="4824"/>
                    <a:pt x="3812" y="4660"/>
                  </a:cubicBezTo>
                  <a:cubicBezTo>
                    <a:pt x="3726" y="4634"/>
                    <a:pt x="3647" y="4575"/>
                    <a:pt x="3615" y="4496"/>
                  </a:cubicBezTo>
                  <a:cubicBezTo>
                    <a:pt x="3509" y="4220"/>
                    <a:pt x="3891" y="3944"/>
                    <a:pt x="3779" y="3674"/>
                  </a:cubicBezTo>
                  <a:lnTo>
                    <a:pt x="3779" y="3674"/>
                  </a:lnTo>
                  <a:cubicBezTo>
                    <a:pt x="3319" y="3865"/>
                    <a:pt x="2852" y="4055"/>
                    <a:pt x="2386" y="4220"/>
                  </a:cubicBezTo>
                  <a:cubicBezTo>
                    <a:pt x="2576" y="3812"/>
                    <a:pt x="2386" y="3812"/>
                    <a:pt x="2274" y="3727"/>
                  </a:cubicBezTo>
                  <a:cubicBezTo>
                    <a:pt x="2274" y="3728"/>
                    <a:pt x="2274" y="3729"/>
                    <a:pt x="2274" y="3729"/>
                  </a:cubicBezTo>
                  <a:cubicBezTo>
                    <a:pt x="2271" y="3729"/>
                    <a:pt x="2259" y="3696"/>
                    <a:pt x="2216" y="3696"/>
                  </a:cubicBezTo>
                  <a:cubicBezTo>
                    <a:pt x="2150" y="3696"/>
                    <a:pt x="2012" y="3773"/>
                    <a:pt x="1729" y="4167"/>
                  </a:cubicBezTo>
                  <a:cubicBezTo>
                    <a:pt x="1479" y="4141"/>
                    <a:pt x="1262" y="3977"/>
                    <a:pt x="1150" y="3779"/>
                  </a:cubicBezTo>
                  <a:cubicBezTo>
                    <a:pt x="1019" y="3563"/>
                    <a:pt x="960" y="3319"/>
                    <a:pt x="934" y="3096"/>
                  </a:cubicBezTo>
                  <a:cubicBezTo>
                    <a:pt x="743" y="2058"/>
                    <a:pt x="769" y="987"/>
                    <a:pt x="109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44"/>
            <p:cNvSpPr/>
            <p:nvPr/>
          </p:nvSpPr>
          <p:spPr>
            <a:xfrm>
              <a:off x="5783650" y="4200450"/>
              <a:ext cx="562700" cy="211075"/>
            </a:xfrm>
            <a:custGeom>
              <a:rect b="b" l="l" r="r" t="t"/>
              <a:pathLst>
                <a:path extrusionOk="0" h="8443" w="22508">
                  <a:moveTo>
                    <a:pt x="22316" y="1"/>
                  </a:moveTo>
                  <a:cubicBezTo>
                    <a:pt x="22250" y="1"/>
                    <a:pt x="22180" y="19"/>
                    <a:pt x="22119" y="38"/>
                  </a:cubicBezTo>
                  <a:cubicBezTo>
                    <a:pt x="21298" y="340"/>
                    <a:pt x="20477" y="616"/>
                    <a:pt x="19767" y="1109"/>
                  </a:cubicBezTo>
                  <a:cubicBezTo>
                    <a:pt x="19465" y="1326"/>
                    <a:pt x="19083" y="1378"/>
                    <a:pt x="18729" y="1516"/>
                  </a:cubicBezTo>
                  <a:cubicBezTo>
                    <a:pt x="18453" y="1628"/>
                    <a:pt x="18177" y="1733"/>
                    <a:pt x="17907" y="1871"/>
                  </a:cubicBezTo>
                  <a:cubicBezTo>
                    <a:pt x="17631" y="2009"/>
                    <a:pt x="17355" y="2200"/>
                    <a:pt x="17053" y="2312"/>
                  </a:cubicBezTo>
                  <a:cubicBezTo>
                    <a:pt x="16810" y="2423"/>
                    <a:pt x="16534" y="2476"/>
                    <a:pt x="16264" y="2528"/>
                  </a:cubicBezTo>
                  <a:cubicBezTo>
                    <a:pt x="16067" y="2555"/>
                    <a:pt x="15903" y="2588"/>
                    <a:pt x="15712" y="2588"/>
                  </a:cubicBezTo>
                  <a:lnTo>
                    <a:pt x="13879" y="2804"/>
                  </a:lnTo>
                  <a:lnTo>
                    <a:pt x="11691" y="2719"/>
                  </a:lnTo>
                  <a:lnTo>
                    <a:pt x="9772" y="2778"/>
                  </a:lnTo>
                  <a:lnTo>
                    <a:pt x="9417" y="2476"/>
                  </a:lnTo>
                  <a:lnTo>
                    <a:pt x="7498" y="2338"/>
                  </a:lnTo>
                  <a:lnTo>
                    <a:pt x="6927" y="2390"/>
                  </a:lnTo>
                  <a:lnTo>
                    <a:pt x="5915" y="2095"/>
                  </a:lnTo>
                  <a:lnTo>
                    <a:pt x="4982" y="2226"/>
                  </a:lnTo>
                  <a:cubicBezTo>
                    <a:pt x="4982" y="2226"/>
                    <a:pt x="4403" y="1871"/>
                    <a:pt x="4377" y="1871"/>
                  </a:cubicBezTo>
                  <a:cubicBezTo>
                    <a:pt x="4325" y="1871"/>
                    <a:pt x="3720" y="1930"/>
                    <a:pt x="3720" y="1930"/>
                  </a:cubicBezTo>
                  <a:lnTo>
                    <a:pt x="3148" y="1516"/>
                  </a:lnTo>
                  <a:lnTo>
                    <a:pt x="2432" y="1516"/>
                  </a:lnTo>
                  <a:lnTo>
                    <a:pt x="1643" y="971"/>
                  </a:lnTo>
                  <a:lnTo>
                    <a:pt x="80" y="945"/>
                  </a:lnTo>
                  <a:lnTo>
                    <a:pt x="1" y="1602"/>
                  </a:lnTo>
                  <a:lnTo>
                    <a:pt x="165" y="1983"/>
                  </a:lnTo>
                  <a:cubicBezTo>
                    <a:pt x="165" y="1898"/>
                    <a:pt x="218" y="1871"/>
                    <a:pt x="296" y="1871"/>
                  </a:cubicBezTo>
                  <a:cubicBezTo>
                    <a:pt x="326" y="1858"/>
                    <a:pt x="360" y="1858"/>
                    <a:pt x="395" y="1858"/>
                  </a:cubicBezTo>
                  <a:cubicBezTo>
                    <a:pt x="429" y="1858"/>
                    <a:pt x="464" y="1858"/>
                    <a:pt x="494" y="1845"/>
                  </a:cubicBezTo>
                  <a:cubicBezTo>
                    <a:pt x="546" y="1792"/>
                    <a:pt x="572" y="1707"/>
                    <a:pt x="625" y="1654"/>
                  </a:cubicBezTo>
                  <a:cubicBezTo>
                    <a:pt x="702" y="1560"/>
                    <a:pt x="803" y="1518"/>
                    <a:pt x="913" y="1518"/>
                  </a:cubicBezTo>
                  <a:cubicBezTo>
                    <a:pt x="962" y="1518"/>
                    <a:pt x="1014" y="1526"/>
                    <a:pt x="1065" y="1543"/>
                  </a:cubicBezTo>
                  <a:cubicBezTo>
                    <a:pt x="1203" y="1602"/>
                    <a:pt x="1315" y="1707"/>
                    <a:pt x="1420" y="1845"/>
                  </a:cubicBezTo>
                  <a:cubicBezTo>
                    <a:pt x="1491" y="1812"/>
                    <a:pt x="1583" y="1776"/>
                    <a:pt x="1669" y="1776"/>
                  </a:cubicBezTo>
                  <a:cubicBezTo>
                    <a:pt x="1719" y="1776"/>
                    <a:pt x="1767" y="1788"/>
                    <a:pt x="1808" y="1819"/>
                  </a:cubicBezTo>
                  <a:cubicBezTo>
                    <a:pt x="1913" y="1871"/>
                    <a:pt x="1939" y="2036"/>
                    <a:pt x="1939" y="2147"/>
                  </a:cubicBezTo>
                  <a:cubicBezTo>
                    <a:pt x="2025" y="3159"/>
                    <a:pt x="2077" y="4145"/>
                    <a:pt x="2163" y="5131"/>
                  </a:cubicBezTo>
                  <a:cubicBezTo>
                    <a:pt x="2301" y="5078"/>
                    <a:pt x="2353" y="4914"/>
                    <a:pt x="2406" y="4750"/>
                  </a:cubicBezTo>
                  <a:cubicBezTo>
                    <a:pt x="2544" y="4198"/>
                    <a:pt x="2570" y="3600"/>
                    <a:pt x="2432" y="3048"/>
                  </a:cubicBezTo>
                  <a:cubicBezTo>
                    <a:pt x="2406" y="2883"/>
                    <a:pt x="2379" y="2719"/>
                    <a:pt x="2379" y="2555"/>
                  </a:cubicBezTo>
                  <a:cubicBezTo>
                    <a:pt x="2406" y="2390"/>
                    <a:pt x="2517" y="2226"/>
                    <a:pt x="2682" y="2200"/>
                  </a:cubicBezTo>
                  <a:cubicBezTo>
                    <a:pt x="2696" y="2197"/>
                    <a:pt x="2709" y="2196"/>
                    <a:pt x="2723" y="2196"/>
                  </a:cubicBezTo>
                  <a:cubicBezTo>
                    <a:pt x="2847" y="2196"/>
                    <a:pt x="2966" y="2296"/>
                    <a:pt x="3037" y="2390"/>
                  </a:cubicBezTo>
                  <a:cubicBezTo>
                    <a:pt x="3122" y="2502"/>
                    <a:pt x="3148" y="2666"/>
                    <a:pt x="3175" y="2804"/>
                  </a:cubicBezTo>
                  <a:cubicBezTo>
                    <a:pt x="3227" y="3021"/>
                    <a:pt x="3253" y="3271"/>
                    <a:pt x="3286" y="3514"/>
                  </a:cubicBezTo>
                  <a:lnTo>
                    <a:pt x="3529" y="5242"/>
                  </a:lnTo>
                  <a:cubicBezTo>
                    <a:pt x="3694" y="4940"/>
                    <a:pt x="3694" y="4585"/>
                    <a:pt x="3667" y="4257"/>
                  </a:cubicBezTo>
                  <a:cubicBezTo>
                    <a:pt x="3641" y="3928"/>
                    <a:pt x="3615" y="3600"/>
                    <a:pt x="3667" y="3271"/>
                  </a:cubicBezTo>
                  <a:cubicBezTo>
                    <a:pt x="3746" y="2942"/>
                    <a:pt x="3970" y="2640"/>
                    <a:pt x="4298" y="2555"/>
                  </a:cubicBezTo>
                  <a:cubicBezTo>
                    <a:pt x="4343" y="2546"/>
                    <a:pt x="4388" y="2540"/>
                    <a:pt x="4431" y="2540"/>
                  </a:cubicBezTo>
                  <a:cubicBezTo>
                    <a:pt x="4520" y="2540"/>
                    <a:pt x="4604" y="2565"/>
                    <a:pt x="4679" y="2640"/>
                  </a:cubicBezTo>
                  <a:cubicBezTo>
                    <a:pt x="4791" y="3678"/>
                    <a:pt x="4929" y="4750"/>
                    <a:pt x="5061" y="5788"/>
                  </a:cubicBezTo>
                  <a:cubicBezTo>
                    <a:pt x="5146" y="5380"/>
                    <a:pt x="5198" y="4993"/>
                    <a:pt x="5172" y="4559"/>
                  </a:cubicBezTo>
                  <a:cubicBezTo>
                    <a:pt x="5172" y="4309"/>
                    <a:pt x="5146" y="4066"/>
                    <a:pt x="5172" y="3790"/>
                  </a:cubicBezTo>
                  <a:cubicBezTo>
                    <a:pt x="5198" y="3540"/>
                    <a:pt x="5284" y="3297"/>
                    <a:pt x="5448" y="3107"/>
                  </a:cubicBezTo>
                  <a:cubicBezTo>
                    <a:pt x="5580" y="2954"/>
                    <a:pt x="5780" y="2834"/>
                    <a:pt x="5983" y="2834"/>
                  </a:cubicBezTo>
                  <a:cubicBezTo>
                    <a:pt x="6033" y="2834"/>
                    <a:pt x="6083" y="2842"/>
                    <a:pt x="6132" y="2857"/>
                  </a:cubicBezTo>
                  <a:cubicBezTo>
                    <a:pt x="6375" y="2916"/>
                    <a:pt x="6572" y="3159"/>
                    <a:pt x="6513" y="3409"/>
                  </a:cubicBezTo>
                  <a:cubicBezTo>
                    <a:pt x="6408" y="3816"/>
                    <a:pt x="6486" y="4230"/>
                    <a:pt x="6513" y="4664"/>
                  </a:cubicBezTo>
                  <a:cubicBezTo>
                    <a:pt x="6624" y="5624"/>
                    <a:pt x="6624" y="6419"/>
                    <a:pt x="7006" y="7240"/>
                  </a:cubicBezTo>
                  <a:cubicBezTo>
                    <a:pt x="7117" y="7187"/>
                    <a:pt x="7144" y="7049"/>
                    <a:pt x="7144" y="6938"/>
                  </a:cubicBezTo>
                  <a:cubicBezTo>
                    <a:pt x="7144" y="6228"/>
                    <a:pt x="7170" y="5512"/>
                    <a:pt x="7170" y="4776"/>
                  </a:cubicBezTo>
                  <a:cubicBezTo>
                    <a:pt x="7170" y="4559"/>
                    <a:pt x="7170" y="4336"/>
                    <a:pt x="7229" y="4119"/>
                  </a:cubicBezTo>
                  <a:cubicBezTo>
                    <a:pt x="7282" y="3869"/>
                    <a:pt x="7393" y="3652"/>
                    <a:pt x="7558" y="3514"/>
                  </a:cubicBezTo>
                  <a:cubicBezTo>
                    <a:pt x="7801" y="3271"/>
                    <a:pt x="8182" y="3245"/>
                    <a:pt x="8510" y="3245"/>
                  </a:cubicBezTo>
                  <a:cubicBezTo>
                    <a:pt x="8536" y="3235"/>
                    <a:pt x="8564" y="3231"/>
                    <a:pt x="8593" y="3231"/>
                  </a:cubicBezTo>
                  <a:cubicBezTo>
                    <a:pt x="8660" y="3231"/>
                    <a:pt x="8731" y="3253"/>
                    <a:pt x="8786" y="3271"/>
                  </a:cubicBezTo>
                  <a:cubicBezTo>
                    <a:pt x="8898" y="3350"/>
                    <a:pt x="8924" y="3540"/>
                    <a:pt x="8924" y="3678"/>
                  </a:cubicBezTo>
                  <a:cubicBezTo>
                    <a:pt x="8924" y="3843"/>
                    <a:pt x="8872" y="3981"/>
                    <a:pt x="8924" y="4145"/>
                  </a:cubicBezTo>
                  <a:cubicBezTo>
                    <a:pt x="9141" y="4802"/>
                    <a:pt x="8951" y="5512"/>
                    <a:pt x="8951" y="6228"/>
                  </a:cubicBezTo>
                  <a:cubicBezTo>
                    <a:pt x="8951" y="7049"/>
                    <a:pt x="9062" y="7785"/>
                    <a:pt x="9279" y="8443"/>
                  </a:cubicBezTo>
                  <a:cubicBezTo>
                    <a:pt x="9470" y="8061"/>
                    <a:pt x="9496" y="7647"/>
                    <a:pt x="9529" y="7266"/>
                  </a:cubicBezTo>
                  <a:cubicBezTo>
                    <a:pt x="9582" y="6419"/>
                    <a:pt x="9634" y="5597"/>
                    <a:pt x="9660" y="4750"/>
                  </a:cubicBezTo>
                  <a:cubicBezTo>
                    <a:pt x="9693" y="4500"/>
                    <a:pt x="9693" y="4257"/>
                    <a:pt x="9772" y="4033"/>
                  </a:cubicBezTo>
                  <a:cubicBezTo>
                    <a:pt x="9857" y="3790"/>
                    <a:pt x="10022" y="3573"/>
                    <a:pt x="10265" y="3514"/>
                  </a:cubicBezTo>
                  <a:cubicBezTo>
                    <a:pt x="10312" y="3497"/>
                    <a:pt x="10364" y="3488"/>
                    <a:pt x="10417" y="3488"/>
                  </a:cubicBezTo>
                  <a:cubicBezTo>
                    <a:pt x="10604" y="3488"/>
                    <a:pt x="10803" y="3595"/>
                    <a:pt x="10869" y="3790"/>
                  </a:cubicBezTo>
                  <a:cubicBezTo>
                    <a:pt x="10975" y="4198"/>
                    <a:pt x="10810" y="4664"/>
                    <a:pt x="10843" y="5104"/>
                  </a:cubicBezTo>
                  <a:cubicBezTo>
                    <a:pt x="10896" y="5873"/>
                    <a:pt x="10975" y="6609"/>
                    <a:pt x="11034" y="7378"/>
                  </a:cubicBezTo>
                  <a:cubicBezTo>
                    <a:pt x="11034" y="7352"/>
                    <a:pt x="11060" y="7319"/>
                    <a:pt x="11060" y="7319"/>
                  </a:cubicBezTo>
                  <a:cubicBezTo>
                    <a:pt x="11277" y="6990"/>
                    <a:pt x="11303" y="6557"/>
                    <a:pt x="11336" y="6143"/>
                  </a:cubicBezTo>
                  <a:cubicBezTo>
                    <a:pt x="11415" y="5348"/>
                    <a:pt x="11527" y="4559"/>
                    <a:pt x="11665" y="3790"/>
                  </a:cubicBezTo>
                  <a:cubicBezTo>
                    <a:pt x="11828" y="3605"/>
                    <a:pt x="12048" y="3535"/>
                    <a:pt x="12281" y="3535"/>
                  </a:cubicBezTo>
                  <a:cubicBezTo>
                    <a:pt x="12321" y="3535"/>
                    <a:pt x="12361" y="3537"/>
                    <a:pt x="12401" y="3540"/>
                  </a:cubicBezTo>
                  <a:cubicBezTo>
                    <a:pt x="12677" y="3573"/>
                    <a:pt x="12920" y="3764"/>
                    <a:pt x="13031" y="4007"/>
                  </a:cubicBezTo>
                  <a:cubicBezTo>
                    <a:pt x="12979" y="4395"/>
                    <a:pt x="13005" y="4828"/>
                    <a:pt x="13031" y="5242"/>
                  </a:cubicBezTo>
                  <a:cubicBezTo>
                    <a:pt x="13031" y="5512"/>
                    <a:pt x="13058" y="5814"/>
                    <a:pt x="13084" y="6090"/>
                  </a:cubicBezTo>
                  <a:cubicBezTo>
                    <a:pt x="13110" y="6826"/>
                    <a:pt x="13169" y="7569"/>
                    <a:pt x="13360" y="8278"/>
                  </a:cubicBezTo>
                  <a:cubicBezTo>
                    <a:pt x="13524" y="7785"/>
                    <a:pt x="13603" y="7240"/>
                    <a:pt x="13636" y="6721"/>
                  </a:cubicBezTo>
                  <a:cubicBezTo>
                    <a:pt x="13636" y="6254"/>
                    <a:pt x="13603" y="5788"/>
                    <a:pt x="13636" y="5321"/>
                  </a:cubicBezTo>
                  <a:cubicBezTo>
                    <a:pt x="13636" y="5019"/>
                    <a:pt x="13662" y="4690"/>
                    <a:pt x="13741" y="4421"/>
                  </a:cubicBezTo>
                  <a:cubicBezTo>
                    <a:pt x="13853" y="4119"/>
                    <a:pt x="14043" y="3843"/>
                    <a:pt x="14346" y="3738"/>
                  </a:cubicBezTo>
                  <a:cubicBezTo>
                    <a:pt x="14428" y="3702"/>
                    <a:pt x="14511" y="3688"/>
                    <a:pt x="14593" y="3688"/>
                  </a:cubicBezTo>
                  <a:cubicBezTo>
                    <a:pt x="14647" y="3688"/>
                    <a:pt x="14700" y="3694"/>
                    <a:pt x="14753" y="3705"/>
                  </a:cubicBezTo>
                  <a:cubicBezTo>
                    <a:pt x="14917" y="3764"/>
                    <a:pt x="15055" y="3869"/>
                    <a:pt x="15055" y="4007"/>
                  </a:cubicBezTo>
                  <a:cubicBezTo>
                    <a:pt x="15082" y="4966"/>
                    <a:pt x="15055" y="6038"/>
                    <a:pt x="15384" y="6990"/>
                  </a:cubicBezTo>
                  <a:cubicBezTo>
                    <a:pt x="15410" y="6635"/>
                    <a:pt x="15496" y="6254"/>
                    <a:pt x="15496" y="5900"/>
                  </a:cubicBezTo>
                  <a:cubicBezTo>
                    <a:pt x="15522" y="5183"/>
                    <a:pt x="15574" y="4474"/>
                    <a:pt x="15739" y="3790"/>
                  </a:cubicBezTo>
                  <a:cubicBezTo>
                    <a:pt x="15824" y="3462"/>
                    <a:pt x="16153" y="3245"/>
                    <a:pt x="16508" y="3212"/>
                  </a:cubicBezTo>
                  <a:cubicBezTo>
                    <a:pt x="16534" y="3212"/>
                    <a:pt x="16593" y="3212"/>
                    <a:pt x="16619" y="3245"/>
                  </a:cubicBezTo>
                  <a:cubicBezTo>
                    <a:pt x="16672" y="3271"/>
                    <a:pt x="16672" y="3324"/>
                    <a:pt x="16672" y="3376"/>
                  </a:cubicBezTo>
                  <a:cubicBezTo>
                    <a:pt x="16672" y="3902"/>
                    <a:pt x="16619" y="4421"/>
                    <a:pt x="16508" y="4914"/>
                  </a:cubicBezTo>
                  <a:cubicBezTo>
                    <a:pt x="16531" y="4928"/>
                    <a:pt x="16556" y="4935"/>
                    <a:pt x="16582" y="4935"/>
                  </a:cubicBezTo>
                  <a:cubicBezTo>
                    <a:pt x="16650" y="4935"/>
                    <a:pt x="16722" y="4890"/>
                    <a:pt x="16784" y="4828"/>
                  </a:cubicBezTo>
                  <a:cubicBezTo>
                    <a:pt x="16836" y="4750"/>
                    <a:pt x="16862" y="4638"/>
                    <a:pt x="16889" y="4559"/>
                  </a:cubicBezTo>
                  <a:cubicBezTo>
                    <a:pt x="17027" y="4092"/>
                    <a:pt x="17138" y="3626"/>
                    <a:pt x="17276" y="3133"/>
                  </a:cubicBezTo>
                  <a:cubicBezTo>
                    <a:pt x="17303" y="3186"/>
                    <a:pt x="17414" y="3245"/>
                    <a:pt x="17441" y="3297"/>
                  </a:cubicBezTo>
                  <a:cubicBezTo>
                    <a:pt x="17520" y="3159"/>
                    <a:pt x="17684" y="3048"/>
                    <a:pt x="17848" y="3021"/>
                  </a:cubicBezTo>
                  <a:cubicBezTo>
                    <a:pt x="17871" y="3018"/>
                    <a:pt x="17894" y="3017"/>
                    <a:pt x="17917" y="3017"/>
                  </a:cubicBezTo>
                  <a:cubicBezTo>
                    <a:pt x="18084" y="3017"/>
                    <a:pt x="18242" y="3100"/>
                    <a:pt x="18288" y="3245"/>
                  </a:cubicBezTo>
                  <a:cubicBezTo>
                    <a:pt x="18341" y="3350"/>
                    <a:pt x="18315" y="3462"/>
                    <a:pt x="18315" y="3573"/>
                  </a:cubicBezTo>
                  <a:cubicBezTo>
                    <a:pt x="18236" y="4362"/>
                    <a:pt x="18262" y="5183"/>
                    <a:pt x="18341" y="5978"/>
                  </a:cubicBezTo>
                  <a:cubicBezTo>
                    <a:pt x="18426" y="5978"/>
                    <a:pt x="18505" y="5900"/>
                    <a:pt x="18564" y="5814"/>
                  </a:cubicBezTo>
                  <a:cubicBezTo>
                    <a:pt x="18591" y="5709"/>
                    <a:pt x="18591" y="5624"/>
                    <a:pt x="18591" y="5512"/>
                  </a:cubicBezTo>
                  <a:cubicBezTo>
                    <a:pt x="18617" y="5019"/>
                    <a:pt x="18643" y="4559"/>
                    <a:pt x="18643" y="4066"/>
                  </a:cubicBezTo>
                  <a:cubicBezTo>
                    <a:pt x="18670" y="3738"/>
                    <a:pt x="18781" y="3409"/>
                    <a:pt x="18834" y="3048"/>
                  </a:cubicBezTo>
                  <a:cubicBezTo>
                    <a:pt x="18860" y="2883"/>
                    <a:pt x="18893" y="2719"/>
                    <a:pt x="18945" y="2588"/>
                  </a:cubicBezTo>
                  <a:cubicBezTo>
                    <a:pt x="19024" y="2423"/>
                    <a:pt x="19110" y="2285"/>
                    <a:pt x="19274" y="2200"/>
                  </a:cubicBezTo>
                  <a:cubicBezTo>
                    <a:pt x="19324" y="2176"/>
                    <a:pt x="19378" y="2163"/>
                    <a:pt x="19431" y="2163"/>
                  </a:cubicBezTo>
                  <a:cubicBezTo>
                    <a:pt x="19495" y="2163"/>
                    <a:pt x="19556" y="2183"/>
                    <a:pt x="19603" y="2226"/>
                  </a:cubicBezTo>
                  <a:cubicBezTo>
                    <a:pt x="19681" y="2285"/>
                    <a:pt x="19681" y="2390"/>
                    <a:pt x="19681" y="2476"/>
                  </a:cubicBezTo>
                  <a:cubicBezTo>
                    <a:pt x="19714" y="3048"/>
                    <a:pt x="19714" y="3626"/>
                    <a:pt x="19714" y="4198"/>
                  </a:cubicBezTo>
                  <a:cubicBezTo>
                    <a:pt x="19984" y="3376"/>
                    <a:pt x="20043" y="2528"/>
                    <a:pt x="20122" y="1681"/>
                  </a:cubicBezTo>
                  <a:cubicBezTo>
                    <a:pt x="20148" y="1845"/>
                    <a:pt x="20260" y="2036"/>
                    <a:pt x="20450" y="2095"/>
                  </a:cubicBezTo>
                  <a:cubicBezTo>
                    <a:pt x="20398" y="1766"/>
                    <a:pt x="20536" y="1464"/>
                    <a:pt x="20779" y="1273"/>
                  </a:cubicBezTo>
                  <a:lnTo>
                    <a:pt x="20779" y="1273"/>
                  </a:lnTo>
                  <a:cubicBezTo>
                    <a:pt x="20831" y="1792"/>
                    <a:pt x="20831" y="2312"/>
                    <a:pt x="20753" y="2831"/>
                  </a:cubicBezTo>
                  <a:cubicBezTo>
                    <a:pt x="20891" y="2831"/>
                    <a:pt x="21029" y="2752"/>
                    <a:pt x="21081" y="2614"/>
                  </a:cubicBezTo>
                  <a:cubicBezTo>
                    <a:pt x="21134" y="2502"/>
                    <a:pt x="21160" y="2364"/>
                    <a:pt x="21193" y="2226"/>
                  </a:cubicBezTo>
                  <a:cubicBezTo>
                    <a:pt x="21219" y="1845"/>
                    <a:pt x="21272" y="1464"/>
                    <a:pt x="21324" y="1076"/>
                  </a:cubicBezTo>
                  <a:cubicBezTo>
                    <a:pt x="21324" y="997"/>
                    <a:pt x="21324" y="912"/>
                    <a:pt x="21383" y="859"/>
                  </a:cubicBezTo>
                  <a:cubicBezTo>
                    <a:pt x="21422" y="821"/>
                    <a:pt x="21492" y="796"/>
                    <a:pt x="21558" y="796"/>
                  </a:cubicBezTo>
                  <a:cubicBezTo>
                    <a:pt x="21582" y="796"/>
                    <a:pt x="21605" y="800"/>
                    <a:pt x="21627" y="807"/>
                  </a:cubicBezTo>
                  <a:cubicBezTo>
                    <a:pt x="21712" y="669"/>
                    <a:pt x="21850" y="557"/>
                    <a:pt x="21981" y="478"/>
                  </a:cubicBezTo>
                  <a:lnTo>
                    <a:pt x="21981" y="478"/>
                  </a:lnTo>
                  <a:cubicBezTo>
                    <a:pt x="22041" y="912"/>
                    <a:pt x="22041" y="1352"/>
                    <a:pt x="21929" y="1792"/>
                  </a:cubicBezTo>
                  <a:cubicBezTo>
                    <a:pt x="21951" y="1799"/>
                    <a:pt x="21971" y="1803"/>
                    <a:pt x="21990" y="1803"/>
                  </a:cubicBezTo>
                  <a:cubicBezTo>
                    <a:pt x="22042" y="1803"/>
                    <a:pt x="22081" y="1777"/>
                    <a:pt x="22119" y="1733"/>
                  </a:cubicBezTo>
                  <a:cubicBezTo>
                    <a:pt x="22179" y="1707"/>
                    <a:pt x="22205" y="1628"/>
                    <a:pt x="22231" y="1569"/>
                  </a:cubicBezTo>
                  <a:cubicBezTo>
                    <a:pt x="22395" y="1162"/>
                    <a:pt x="22474" y="748"/>
                    <a:pt x="22507" y="314"/>
                  </a:cubicBezTo>
                  <a:cubicBezTo>
                    <a:pt x="22507" y="202"/>
                    <a:pt x="22474" y="91"/>
                    <a:pt x="22395" y="12"/>
                  </a:cubicBezTo>
                  <a:cubicBezTo>
                    <a:pt x="22370" y="4"/>
                    <a:pt x="22344" y="1"/>
                    <a:pt x="2231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44"/>
            <p:cNvSpPr/>
            <p:nvPr/>
          </p:nvSpPr>
          <p:spPr>
            <a:xfrm>
              <a:off x="6596850" y="4336250"/>
              <a:ext cx="53400" cy="28775"/>
            </a:xfrm>
            <a:custGeom>
              <a:rect b="b" l="l" r="r" t="t"/>
              <a:pathLst>
                <a:path extrusionOk="0" h="1151" w="2136">
                  <a:moveTo>
                    <a:pt x="2136" y="1"/>
                  </a:moveTo>
                  <a:cubicBezTo>
                    <a:pt x="1584" y="54"/>
                    <a:pt x="874" y="330"/>
                    <a:pt x="0" y="1151"/>
                  </a:cubicBezTo>
                  <a:cubicBezTo>
                    <a:pt x="0" y="1151"/>
                    <a:pt x="1229" y="684"/>
                    <a:pt x="213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44"/>
            <p:cNvSpPr/>
            <p:nvPr/>
          </p:nvSpPr>
          <p:spPr>
            <a:xfrm>
              <a:off x="6668625" y="4301525"/>
              <a:ext cx="36575" cy="23775"/>
            </a:xfrm>
            <a:custGeom>
              <a:rect b="b" l="l" r="r" t="t"/>
              <a:pathLst>
                <a:path extrusionOk="0" h="951" w="1463">
                  <a:moveTo>
                    <a:pt x="1201" y="0"/>
                  </a:moveTo>
                  <a:cubicBezTo>
                    <a:pt x="1167" y="0"/>
                    <a:pt x="1124" y="7"/>
                    <a:pt x="1072" y="23"/>
                  </a:cubicBezTo>
                  <a:cubicBezTo>
                    <a:pt x="605" y="128"/>
                    <a:pt x="711" y="352"/>
                    <a:pt x="1" y="950"/>
                  </a:cubicBezTo>
                  <a:cubicBezTo>
                    <a:pt x="1" y="950"/>
                    <a:pt x="8" y="950"/>
                    <a:pt x="21" y="950"/>
                  </a:cubicBezTo>
                  <a:cubicBezTo>
                    <a:pt x="96" y="950"/>
                    <a:pt x="374" y="931"/>
                    <a:pt x="770" y="680"/>
                  </a:cubicBezTo>
                  <a:cubicBezTo>
                    <a:pt x="1183" y="436"/>
                    <a:pt x="1462" y="0"/>
                    <a:pt x="120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44"/>
            <p:cNvSpPr/>
            <p:nvPr/>
          </p:nvSpPr>
          <p:spPr>
            <a:xfrm>
              <a:off x="6789050" y="4247400"/>
              <a:ext cx="63325" cy="14450"/>
            </a:xfrm>
            <a:custGeom>
              <a:rect b="b" l="l" r="r" t="t"/>
              <a:pathLst>
                <a:path extrusionOk="0" h="578" w="2533">
                  <a:moveTo>
                    <a:pt x="1288" y="0"/>
                  </a:moveTo>
                  <a:cubicBezTo>
                    <a:pt x="865" y="0"/>
                    <a:pt x="374" y="93"/>
                    <a:pt x="1" y="381"/>
                  </a:cubicBezTo>
                  <a:cubicBezTo>
                    <a:pt x="149" y="344"/>
                    <a:pt x="296" y="329"/>
                    <a:pt x="442" y="329"/>
                  </a:cubicBezTo>
                  <a:cubicBezTo>
                    <a:pt x="942" y="329"/>
                    <a:pt x="1431" y="505"/>
                    <a:pt x="1919" y="572"/>
                  </a:cubicBezTo>
                  <a:cubicBezTo>
                    <a:pt x="1965" y="575"/>
                    <a:pt x="2007" y="577"/>
                    <a:pt x="2046" y="577"/>
                  </a:cubicBezTo>
                  <a:cubicBezTo>
                    <a:pt x="2533" y="577"/>
                    <a:pt x="2416" y="286"/>
                    <a:pt x="2136" y="158"/>
                  </a:cubicBezTo>
                  <a:cubicBezTo>
                    <a:pt x="2007" y="79"/>
                    <a:pt x="1676" y="0"/>
                    <a:pt x="128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44"/>
            <p:cNvSpPr/>
            <p:nvPr/>
          </p:nvSpPr>
          <p:spPr>
            <a:xfrm>
              <a:off x="6561850" y="4278775"/>
              <a:ext cx="364900" cy="220400"/>
            </a:xfrm>
            <a:custGeom>
              <a:rect b="b" l="l" r="r" t="t"/>
              <a:pathLst>
                <a:path extrusionOk="0" h="8816" w="14596">
                  <a:moveTo>
                    <a:pt x="6874" y="0"/>
                  </a:moveTo>
                  <a:cubicBezTo>
                    <a:pt x="6762" y="1531"/>
                    <a:pt x="6026" y="2517"/>
                    <a:pt x="4219" y="3259"/>
                  </a:cubicBezTo>
                  <a:cubicBezTo>
                    <a:pt x="3891" y="3640"/>
                    <a:pt x="2793" y="4219"/>
                    <a:pt x="2793" y="4219"/>
                  </a:cubicBezTo>
                  <a:cubicBezTo>
                    <a:pt x="2793" y="4219"/>
                    <a:pt x="1643" y="5007"/>
                    <a:pt x="934" y="5697"/>
                  </a:cubicBezTo>
                  <a:cubicBezTo>
                    <a:pt x="250" y="6381"/>
                    <a:pt x="1" y="7721"/>
                    <a:pt x="415" y="8654"/>
                  </a:cubicBezTo>
                  <a:cubicBezTo>
                    <a:pt x="415" y="7885"/>
                    <a:pt x="684" y="7366"/>
                    <a:pt x="848" y="7090"/>
                  </a:cubicBezTo>
                  <a:lnTo>
                    <a:pt x="848" y="7090"/>
                  </a:lnTo>
                  <a:cubicBezTo>
                    <a:pt x="769" y="7997"/>
                    <a:pt x="1098" y="8490"/>
                    <a:pt x="1972" y="8733"/>
                  </a:cubicBezTo>
                  <a:cubicBezTo>
                    <a:pt x="2180" y="8793"/>
                    <a:pt x="2385" y="8816"/>
                    <a:pt x="2576" y="8816"/>
                  </a:cubicBezTo>
                  <a:cubicBezTo>
                    <a:pt x="3189" y="8816"/>
                    <a:pt x="3661" y="8576"/>
                    <a:pt x="3641" y="8516"/>
                  </a:cubicBezTo>
                  <a:cubicBezTo>
                    <a:pt x="3588" y="8457"/>
                    <a:pt x="4955" y="7774"/>
                    <a:pt x="4955" y="7774"/>
                  </a:cubicBezTo>
                  <a:lnTo>
                    <a:pt x="4357" y="7419"/>
                  </a:lnTo>
                  <a:cubicBezTo>
                    <a:pt x="4357" y="7419"/>
                    <a:pt x="3667" y="6736"/>
                    <a:pt x="3667" y="6709"/>
                  </a:cubicBezTo>
                  <a:cubicBezTo>
                    <a:pt x="3667" y="6650"/>
                    <a:pt x="3562" y="5448"/>
                    <a:pt x="3536" y="5395"/>
                  </a:cubicBezTo>
                  <a:cubicBezTo>
                    <a:pt x="3536" y="5369"/>
                    <a:pt x="4055" y="4488"/>
                    <a:pt x="4055" y="4488"/>
                  </a:cubicBezTo>
                  <a:lnTo>
                    <a:pt x="5777" y="3476"/>
                  </a:lnTo>
                  <a:lnTo>
                    <a:pt x="7367" y="2576"/>
                  </a:lnTo>
                  <a:lnTo>
                    <a:pt x="10600" y="1557"/>
                  </a:lnTo>
                  <a:cubicBezTo>
                    <a:pt x="10600" y="1557"/>
                    <a:pt x="11093" y="1807"/>
                    <a:pt x="11007" y="1860"/>
                  </a:cubicBezTo>
                  <a:cubicBezTo>
                    <a:pt x="10955" y="1945"/>
                    <a:pt x="11257" y="2379"/>
                    <a:pt x="10790" y="2957"/>
                  </a:cubicBezTo>
                  <a:cubicBezTo>
                    <a:pt x="11717" y="2793"/>
                    <a:pt x="11776" y="2109"/>
                    <a:pt x="11776" y="2109"/>
                  </a:cubicBezTo>
                  <a:cubicBezTo>
                    <a:pt x="11776" y="2109"/>
                    <a:pt x="12926" y="2136"/>
                    <a:pt x="13196" y="2274"/>
                  </a:cubicBezTo>
                  <a:cubicBezTo>
                    <a:pt x="13064" y="1945"/>
                    <a:pt x="12841" y="1669"/>
                    <a:pt x="12841" y="1669"/>
                  </a:cubicBezTo>
                  <a:lnTo>
                    <a:pt x="14595" y="1124"/>
                  </a:lnTo>
                  <a:cubicBezTo>
                    <a:pt x="14595" y="1124"/>
                    <a:pt x="14076" y="605"/>
                    <a:pt x="12184" y="572"/>
                  </a:cubicBezTo>
                  <a:cubicBezTo>
                    <a:pt x="12153" y="571"/>
                    <a:pt x="12122" y="571"/>
                    <a:pt x="12092" y="571"/>
                  </a:cubicBezTo>
                  <a:cubicBezTo>
                    <a:pt x="10240" y="571"/>
                    <a:pt x="8517" y="1341"/>
                    <a:pt x="8517" y="1341"/>
                  </a:cubicBezTo>
                  <a:cubicBezTo>
                    <a:pt x="8517" y="1341"/>
                    <a:pt x="8464" y="710"/>
                    <a:pt x="8267" y="519"/>
                  </a:cubicBezTo>
                  <a:cubicBezTo>
                    <a:pt x="8188" y="1229"/>
                    <a:pt x="7886" y="1531"/>
                    <a:pt x="7886" y="1531"/>
                  </a:cubicBezTo>
                  <a:cubicBezTo>
                    <a:pt x="7886" y="1531"/>
                    <a:pt x="7939" y="848"/>
                    <a:pt x="7695" y="355"/>
                  </a:cubicBezTo>
                  <a:cubicBezTo>
                    <a:pt x="7584" y="1314"/>
                    <a:pt x="7393" y="1617"/>
                    <a:pt x="7393" y="1617"/>
                  </a:cubicBezTo>
                  <a:cubicBezTo>
                    <a:pt x="7393" y="1617"/>
                    <a:pt x="7314" y="407"/>
                    <a:pt x="687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44"/>
            <p:cNvSpPr/>
            <p:nvPr/>
          </p:nvSpPr>
          <p:spPr>
            <a:xfrm>
              <a:off x="6247750" y="4635900"/>
              <a:ext cx="38300" cy="17950"/>
            </a:xfrm>
            <a:custGeom>
              <a:rect b="b" l="l" r="r" t="t"/>
              <a:pathLst>
                <a:path extrusionOk="0" h="718" w="1532">
                  <a:moveTo>
                    <a:pt x="773" y="0"/>
                  </a:moveTo>
                  <a:cubicBezTo>
                    <a:pt x="752" y="0"/>
                    <a:pt x="731" y="3"/>
                    <a:pt x="710" y="7"/>
                  </a:cubicBezTo>
                  <a:cubicBezTo>
                    <a:pt x="519" y="34"/>
                    <a:pt x="408" y="251"/>
                    <a:pt x="243" y="336"/>
                  </a:cubicBezTo>
                  <a:cubicBezTo>
                    <a:pt x="191" y="362"/>
                    <a:pt x="132" y="389"/>
                    <a:pt x="79" y="415"/>
                  </a:cubicBezTo>
                  <a:cubicBezTo>
                    <a:pt x="27" y="474"/>
                    <a:pt x="0" y="527"/>
                    <a:pt x="0" y="579"/>
                  </a:cubicBezTo>
                  <a:cubicBezTo>
                    <a:pt x="0" y="638"/>
                    <a:pt x="53" y="665"/>
                    <a:pt x="106" y="691"/>
                  </a:cubicBezTo>
                  <a:cubicBezTo>
                    <a:pt x="165" y="717"/>
                    <a:pt x="217" y="717"/>
                    <a:pt x="243" y="717"/>
                  </a:cubicBezTo>
                  <a:cubicBezTo>
                    <a:pt x="598" y="717"/>
                    <a:pt x="953" y="665"/>
                    <a:pt x="1282" y="579"/>
                  </a:cubicBezTo>
                  <a:cubicBezTo>
                    <a:pt x="1341" y="579"/>
                    <a:pt x="1393" y="553"/>
                    <a:pt x="1446" y="527"/>
                  </a:cubicBezTo>
                  <a:cubicBezTo>
                    <a:pt x="1505" y="500"/>
                    <a:pt x="1531" y="448"/>
                    <a:pt x="1505" y="389"/>
                  </a:cubicBezTo>
                  <a:cubicBezTo>
                    <a:pt x="1505" y="310"/>
                    <a:pt x="1420" y="283"/>
                    <a:pt x="1367" y="224"/>
                  </a:cubicBezTo>
                  <a:cubicBezTo>
                    <a:pt x="1255" y="198"/>
                    <a:pt x="1150" y="145"/>
                    <a:pt x="1065" y="86"/>
                  </a:cubicBezTo>
                  <a:cubicBezTo>
                    <a:pt x="974" y="43"/>
                    <a:pt x="869" y="0"/>
                    <a:pt x="77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44"/>
            <p:cNvSpPr/>
            <p:nvPr/>
          </p:nvSpPr>
          <p:spPr>
            <a:xfrm>
              <a:off x="5914250" y="4463575"/>
              <a:ext cx="432750" cy="239550"/>
            </a:xfrm>
            <a:custGeom>
              <a:rect b="b" l="l" r="r" t="t"/>
              <a:pathLst>
                <a:path extrusionOk="0" h="9582" w="17310">
                  <a:moveTo>
                    <a:pt x="15338" y="1"/>
                  </a:moveTo>
                  <a:lnTo>
                    <a:pt x="15338" y="1"/>
                  </a:lnTo>
                  <a:cubicBezTo>
                    <a:pt x="15200" y="658"/>
                    <a:pt x="15443" y="1098"/>
                    <a:pt x="15745" y="1834"/>
                  </a:cubicBezTo>
                  <a:cubicBezTo>
                    <a:pt x="15805" y="1919"/>
                    <a:pt x="15857" y="2051"/>
                    <a:pt x="15883" y="2163"/>
                  </a:cubicBezTo>
                  <a:cubicBezTo>
                    <a:pt x="15910" y="2248"/>
                    <a:pt x="15910" y="2379"/>
                    <a:pt x="15831" y="2439"/>
                  </a:cubicBezTo>
                  <a:cubicBezTo>
                    <a:pt x="15788" y="2465"/>
                    <a:pt x="15732" y="2478"/>
                    <a:pt x="15677" y="2478"/>
                  </a:cubicBezTo>
                  <a:cubicBezTo>
                    <a:pt x="15622" y="2478"/>
                    <a:pt x="15568" y="2465"/>
                    <a:pt x="15529" y="2439"/>
                  </a:cubicBezTo>
                  <a:cubicBezTo>
                    <a:pt x="15443" y="2379"/>
                    <a:pt x="15391" y="2274"/>
                    <a:pt x="15338" y="2189"/>
                  </a:cubicBezTo>
                  <a:cubicBezTo>
                    <a:pt x="15036" y="1755"/>
                    <a:pt x="14733" y="1315"/>
                    <a:pt x="14457" y="875"/>
                  </a:cubicBezTo>
                  <a:lnTo>
                    <a:pt x="14457" y="875"/>
                  </a:lnTo>
                  <a:cubicBezTo>
                    <a:pt x="14379" y="1591"/>
                    <a:pt x="14490" y="2301"/>
                    <a:pt x="14819" y="2905"/>
                  </a:cubicBezTo>
                  <a:cubicBezTo>
                    <a:pt x="14871" y="3010"/>
                    <a:pt x="14924" y="3096"/>
                    <a:pt x="14950" y="3201"/>
                  </a:cubicBezTo>
                  <a:cubicBezTo>
                    <a:pt x="14950" y="3286"/>
                    <a:pt x="14924" y="3424"/>
                    <a:pt x="14845" y="3477"/>
                  </a:cubicBezTo>
                  <a:cubicBezTo>
                    <a:pt x="14806" y="3509"/>
                    <a:pt x="14762" y="3522"/>
                    <a:pt x="14716" y="3522"/>
                  </a:cubicBezTo>
                  <a:cubicBezTo>
                    <a:pt x="14600" y="3522"/>
                    <a:pt x="14470" y="3437"/>
                    <a:pt x="14352" y="3339"/>
                  </a:cubicBezTo>
                  <a:cubicBezTo>
                    <a:pt x="13938" y="2984"/>
                    <a:pt x="13419" y="2741"/>
                    <a:pt x="12979" y="2379"/>
                  </a:cubicBezTo>
                  <a:lnTo>
                    <a:pt x="12979" y="2379"/>
                  </a:lnTo>
                  <a:cubicBezTo>
                    <a:pt x="13038" y="2931"/>
                    <a:pt x="13367" y="3477"/>
                    <a:pt x="13721" y="3891"/>
                  </a:cubicBezTo>
                  <a:cubicBezTo>
                    <a:pt x="13774" y="3943"/>
                    <a:pt x="13859" y="4022"/>
                    <a:pt x="13886" y="4108"/>
                  </a:cubicBezTo>
                  <a:cubicBezTo>
                    <a:pt x="13938" y="4298"/>
                    <a:pt x="13774" y="4548"/>
                    <a:pt x="13583" y="4574"/>
                  </a:cubicBezTo>
                  <a:cubicBezTo>
                    <a:pt x="13546" y="4583"/>
                    <a:pt x="13509" y="4588"/>
                    <a:pt x="13473" y="4588"/>
                  </a:cubicBezTo>
                  <a:cubicBezTo>
                    <a:pt x="13301" y="4588"/>
                    <a:pt x="13148" y="4492"/>
                    <a:pt x="13012" y="4384"/>
                  </a:cubicBezTo>
                  <a:cubicBezTo>
                    <a:pt x="12788" y="4160"/>
                    <a:pt x="12710" y="3832"/>
                    <a:pt x="12572" y="3562"/>
                  </a:cubicBezTo>
                  <a:cubicBezTo>
                    <a:pt x="12434" y="3260"/>
                    <a:pt x="12243" y="2984"/>
                    <a:pt x="12052" y="2708"/>
                  </a:cubicBezTo>
                  <a:lnTo>
                    <a:pt x="12052" y="2708"/>
                  </a:lnTo>
                  <a:cubicBezTo>
                    <a:pt x="11993" y="3148"/>
                    <a:pt x="12026" y="3477"/>
                    <a:pt x="12158" y="3891"/>
                  </a:cubicBezTo>
                  <a:cubicBezTo>
                    <a:pt x="12217" y="4108"/>
                    <a:pt x="12322" y="4463"/>
                    <a:pt x="12434" y="4627"/>
                  </a:cubicBezTo>
                  <a:cubicBezTo>
                    <a:pt x="12519" y="4791"/>
                    <a:pt x="12572" y="4844"/>
                    <a:pt x="12598" y="5041"/>
                  </a:cubicBezTo>
                  <a:cubicBezTo>
                    <a:pt x="12650" y="5172"/>
                    <a:pt x="12624" y="5336"/>
                    <a:pt x="12545" y="5422"/>
                  </a:cubicBezTo>
                  <a:cubicBezTo>
                    <a:pt x="12460" y="5534"/>
                    <a:pt x="12296" y="5560"/>
                    <a:pt x="12190" y="5560"/>
                  </a:cubicBezTo>
                  <a:cubicBezTo>
                    <a:pt x="12052" y="5534"/>
                    <a:pt x="11914" y="5474"/>
                    <a:pt x="11803" y="5448"/>
                  </a:cubicBezTo>
                  <a:lnTo>
                    <a:pt x="11803" y="5448"/>
                  </a:lnTo>
                  <a:cubicBezTo>
                    <a:pt x="11941" y="5612"/>
                    <a:pt x="11914" y="5888"/>
                    <a:pt x="11724" y="6053"/>
                  </a:cubicBezTo>
                  <a:cubicBezTo>
                    <a:pt x="11629" y="6133"/>
                    <a:pt x="11496" y="6175"/>
                    <a:pt x="11365" y="6175"/>
                  </a:cubicBezTo>
                  <a:cubicBezTo>
                    <a:pt x="11269" y="6175"/>
                    <a:pt x="11173" y="6152"/>
                    <a:pt x="11093" y="6105"/>
                  </a:cubicBezTo>
                  <a:cubicBezTo>
                    <a:pt x="10902" y="5994"/>
                    <a:pt x="10764" y="5803"/>
                    <a:pt x="10653" y="5586"/>
                  </a:cubicBezTo>
                  <a:cubicBezTo>
                    <a:pt x="10383" y="4982"/>
                    <a:pt x="10160" y="4384"/>
                    <a:pt x="9943" y="3727"/>
                  </a:cubicBezTo>
                  <a:lnTo>
                    <a:pt x="9943" y="3727"/>
                  </a:lnTo>
                  <a:cubicBezTo>
                    <a:pt x="9779" y="4325"/>
                    <a:pt x="9614" y="5041"/>
                    <a:pt x="10055" y="6624"/>
                  </a:cubicBezTo>
                  <a:cubicBezTo>
                    <a:pt x="10107" y="6848"/>
                    <a:pt x="10160" y="7065"/>
                    <a:pt x="10022" y="7229"/>
                  </a:cubicBezTo>
                  <a:cubicBezTo>
                    <a:pt x="9943" y="7341"/>
                    <a:pt x="9805" y="7393"/>
                    <a:pt x="9667" y="7393"/>
                  </a:cubicBezTo>
                  <a:cubicBezTo>
                    <a:pt x="9598" y="7393"/>
                    <a:pt x="9509" y="7406"/>
                    <a:pt x="9428" y="7406"/>
                  </a:cubicBezTo>
                  <a:cubicBezTo>
                    <a:pt x="9347" y="7406"/>
                    <a:pt x="9273" y="7393"/>
                    <a:pt x="9233" y="7341"/>
                  </a:cubicBezTo>
                  <a:cubicBezTo>
                    <a:pt x="8767" y="6848"/>
                    <a:pt x="8438" y="6217"/>
                    <a:pt x="8274" y="5534"/>
                  </a:cubicBezTo>
                  <a:cubicBezTo>
                    <a:pt x="8083" y="4877"/>
                    <a:pt x="7998" y="4022"/>
                    <a:pt x="7945" y="3339"/>
                  </a:cubicBezTo>
                  <a:cubicBezTo>
                    <a:pt x="7722" y="3917"/>
                    <a:pt x="7669" y="4739"/>
                    <a:pt x="7755" y="5369"/>
                  </a:cubicBezTo>
                  <a:cubicBezTo>
                    <a:pt x="7807" y="5994"/>
                    <a:pt x="7945" y="6598"/>
                    <a:pt x="8083" y="7203"/>
                  </a:cubicBezTo>
                  <a:cubicBezTo>
                    <a:pt x="8136" y="7446"/>
                    <a:pt x="8162" y="7748"/>
                    <a:pt x="7972" y="7912"/>
                  </a:cubicBezTo>
                  <a:cubicBezTo>
                    <a:pt x="7884" y="8000"/>
                    <a:pt x="7700" y="8067"/>
                    <a:pt x="7546" y="8067"/>
                  </a:cubicBezTo>
                  <a:cubicBezTo>
                    <a:pt x="7503" y="8067"/>
                    <a:pt x="7462" y="8062"/>
                    <a:pt x="7426" y="8050"/>
                  </a:cubicBezTo>
                  <a:cubicBezTo>
                    <a:pt x="7262" y="7998"/>
                    <a:pt x="7177" y="7939"/>
                    <a:pt x="7065" y="7834"/>
                  </a:cubicBezTo>
                  <a:lnTo>
                    <a:pt x="7065" y="7834"/>
                  </a:lnTo>
                  <a:cubicBezTo>
                    <a:pt x="7065" y="8024"/>
                    <a:pt x="7065" y="8077"/>
                    <a:pt x="7098" y="8267"/>
                  </a:cubicBezTo>
                  <a:cubicBezTo>
                    <a:pt x="6605" y="7558"/>
                    <a:pt x="6243" y="6624"/>
                    <a:pt x="6138" y="5777"/>
                  </a:cubicBezTo>
                  <a:lnTo>
                    <a:pt x="6138" y="5777"/>
                  </a:lnTo>
                  <a:cubicBezTo>
                    <a:pt x="5862" y="6572"/>
                    <a:pt x="6027" y="7531"/>
                    <a:pt x="6217" y="8353"/>
                  </a:cubicBezTo>
                  <a:cubicBezTo>
                    <a:pt x="6243" y="8491"/>
                    <a:pt x="6276" y="8622"/>
                    <a:pt x="6191" y="8708"/>
                  </a:cubicBezTo>
                  <a:cubicBezTo>
                    <a:pt x="6112" y="8760"/>
                    <a:pt x="6027" y="8760"/>
                    <a:pt x="5974" y="8760"/>
                  </a:cubicBezTo>
                  <a:cubicBezTo>
                    <a:pt x="5751" y="8760"/>
                    <a:pt x="5534" y="8734"/>
                    <a:pt x="5343" y="8655"/>
                  </a:cubicBezTo>
                  <a:cubicBezTo>
                    <a:pt x="5153" y="8543"/>
                    <a:pt x="5179" y="8458"/>
                    <a:pt x="5126" y="8267"/>
                  </a:cubicBezTo>
                  <a:cubicBezTo>
                    <a:pt x="5067" y="8050"/>
                    <a:pt x="5015" y="7834"/>
                    <a:pt x="4903" y="7636"/>
                  </a:cubicBezTo>
                  <a:cubicBezTo>
                    <a:pt x="4850" y="7531"/>
                    <a:pt x="4686" y="7176"/>
                    <a:pt x="4686" y="7065"/>
                  </a:cubicBezTo>
                  <a:cubicBezTo>
                    <a:pt x="4601" y="7558"/>
                    <a:pt x="4601" y="8077"/>
                    <a:pt x="4574" y="8596"/>
                  </a:cubicBezTo>
                  <a:cubicBezTo>
                    <a:pt x="4574" y="8655"/>
                    <a:pt x="4522" y="8760"/>
                    <a:pt x="4469" y="8819"/>
                  </a:cubicBezTo>
                  <a:cubicBezTo>
                    <a:pt x="4435" y="8850"/>
                    <a:pt x="4384" y="8863"/>
                    <a:pt x="4331" y="8863"/>
                  </a:cubicBezTo>
                  <a:cubicBezTo>
                    <a:pt x="4294" y="8863"/>
                    <a:pt x="4255" y="8856"/>
                    <a:pt x="4220" y="8846"/>
                  </a:cubicBezTo>
                  <a:cubicBezTo>
                    <a:pt x="4141" y="8786"/>
                    <a:pt x="4082" y="8708"/>
                    <a:pt x="4055" y="8622"/>
                  </a:cubicBezTo>
                  <a:cubicBezTo>
                    <a:pt x="3589" y="7834"/>
                    <a:pt x="3536" y="6762"/>
                    <a:pt x="3451" y="5829"/>
                  </a:cubicBezTo>
                  <a:cubicBezTo>
                    <a:pt x="3121" y="6375"/>
                    <a:pt x="3096" y="7988"/>
                    <a:pt x="3095" y="7988"/>
                  </a:cubicBezTo>
                  <a:cubicBezTo>
                    <a:pt x="3095" y="7988"/>
                    <a:pt x="3096" y="7949"/>
                    <a:pt x="3096" y="7860"/>
                  </a:cubicBezTo>
                  <a:cubicBezTo>
                    <a:pt x="3096" y="7859"/>
                    <a:pt x="3096" y="7859"/>
                    <a:pt x="3096" y="7859"/>
                  </a:cubicBezTo>
                  <a:cubicBezTo>
                    <a:pt x="3096" y="7859"/>
                    <a:pt x="3095" y="8220"/>
                    <a:pt x="3070" y="8379"/>
                  </a:cubicBezTo>
                  <a:cubicBezTo>
                    <a:pt x="3017" y="8517"/>
                    <a:pt x="2932" y="8622"/>
                    <a:pt x="2794" y="8681"/>
                  </a:cubicBezTo>
                  <a:cubicBezTo>
                    <a:pt x="2758" y="8693"/>
                    <a:pt x="2721" y="8698"/>
                    <a:pt x="2684" y="8698"/>
                  </a:cubicBezTo>
                  <a:cubicBezTo>
                    <a:pt x="2550" y="8698"/>
                    <a:pt x="2416" y="8631"/>
                    <a:pt x="2334" y="8543"/>
                  </a:cubicBezTo>
                  <a:cubicBezTo>
                    <a:pt x="2222" y="8405"/>
                    <a:pt x="2169" y="8241"/>
                    <a:pt x="2110" y="8077"/>
                  </a:cubicBezTo>
                  <a:cubicBezTo>
                    <a:pt x="1893" y="7420"/>
                    <a:pt x="1808" y="6624"/>
                    <a:pt x="1841" y="5941"/>
                  </a:cubicBezTo>
                  <a:lnTo>
                    <a:pt x="1841" y="5941"/>
                  </a:lnTo>
                  <a:cubicBezTo>
                    <a:pt x="1591" y="6486"/>
                    <a:pt x="1512" y="7144"/>
                    <a:pt x="1400" y="7801"/>
                  </a:cubicBezTo>
                  <a:cubicBezTo>
                    <a:pt x="1400" y="7912"/>
                    <a:pt x="1400" y="7998"/>
                    <a:pt x="1374" y="8103"/>
                  </a:cubicBezTo>
                  <a:cubicBezTo>
                    <a:pt x="1323" y="8177"/>
                    <a:pt x="1257" y="8246"/>
                    <a:pt x="1167" y="8246"/>
                  </a:cubicBezTo>
                  <a:cubicBezTo>
                    <a:pt x="1154" y="8246"/>
                    <a:pt x="1139" y="8244"/>
                    <a:pt x="1124" y="8241"/>
                  </a:cubicBezTo>
                  <a:cubicBezTo>
                    <a:pt x="986" y="8215"/>
                    <a:pt x="934" y="7998"/>
                    <a:pt x="822" y="7886"/>
                  </a:cubicBezTo>
                  <a:cubicBezTo>
                    <a:pt x="743" y="7774"/>
                    <a:pt x="579" y="7748"/>
                    <a:pt x="467" y="7696"/>
                  </a:cubicBezTo>
                  <a:cubicBezTo>
                    <a:pt x="329" y="7636"/>
                    <a:pt x="224" y="7505"/>
                    <a:pt x="250" y="7393"/>
                  </a:cubicBezTo>
                  <a:lnTo>
                    <a:pt x="250" y="7393"/>
                  </a:lnTo>
                  <a:cubicBezTo>
                    <a:pt x="139" y="7669"/>
                    <a:pt x="1" y="8024"/>
                    <a:pt x="112" y="8326"/>
                  </a:cubicBezTo>
                  <a:cubicBezTo>
                    <a:pt x="198" y="8491"/>
                    <a:pt x="329" y="8622"/>
                    <a:pt x="467" y="8734"/>
                  </a:cubicBezTo>
                  <a:cubicBezTo>
                    <a:pt x="743" y="8984"/>
                    <a:pt x="1019" y="9253"/>
                    <a:pt x="1400" y="9279"/>
                  </a:cubicBezTo>
                  <a:cubicBezTo>
                    <a:pt x="1617" y="9279"/>
                    <a:pt x="1808" y="9227"/>
                    <a:pt x="2031" y="9227"/>
                  </a:cubicBezTo>
                  <a:cubicBezTo>
                    <a:pt x="2248" y="9227"/>
                    <a:pt x="2550" y="9365"/>
                    <a:pt x="2577" y="9582"/>
                  </a:cubicBezTo>
                  <a:cubicBezTo>
                    <a:pt x="2875" y="9484"/>
                    <a:pt x="3186" y="9453"/>
                    <a:pt x="3501" y="9453"/>
                  </a:cubicBezTo>
                  <a:cubicBezTo>
                    <a:pt x="4008" y="9453"/>
                    <a:pt x="4528" y="9531"/>
                    <a:pt x="5040" y="9531"/>
                  </a:cubicBezTo>
                  <a:cubicBezTo>
                    <a:pt x="5086" y="9531"/>
                    <a:pt x="5133" y="9530"/>
                    <a:pt x="5179" y="9529"/>
                  </a:cubicBezTo>
                  <a:cubicBezTo>
                    <a:pt x="5751" y="9503"/>
                    <a:pt x="6329" y="9312"/>
                    <a:pt x="6874" y="9174"/>
                  </a:cubicBezTo>
                  <a:cubicBezTo>
                    <a:pt x="7617" y="8984"/>
                    <a:pt x="8353" y="8786"/>
                    <a:pt x="9069" y="8517"/>
                  </a:cubicBezTo>
                  <a:cubicBezTo>
                    <a:pt x="9641" y="8267"/>
                    <a:pt x="10219" y="7965"/>
                    <a:pt x="10712" y="7558"/>
                  </a:cubicBezTo>
                  <a:cubicBezTo>
                    <a:pt x="10929" y="7393"/>
                    <a:pt x="11067" y="7144"/>
                    <a:pt x="11310" y="6979"/>
                  </a:cubicBezTo>
                  <a:cubicBezTo>
                    <a:pt x="11533" y="6789"/>
                    <a:pt x="11776" y="6684"/>
                    <a:pt x="12026" y="6546"/>
                  </a:cubicBezTo>
                  <a:cubicBezTo>
                    <a:pt x="13064" y="5915"/>
                    <a:pt x="13912" y="5067"/>
                    <a:pt x="14733" y="4219"/>
                  </a:cubicBezTo>
                  <a:cubicBezTo>
                    <a:pt x="15476" y="3424"/>
                    <a:pt x="16238" y="2655"/>
                    <a:pt x="17007" y="1887"/>
                  </a:cubicBezTo>
                  <a:cubicBezTo>
                    <a:pt x="17119" y="1755"/>
                    <a:pt x="17250" y="1617"/>
                    <a:pt x="17283" y="1453"/>
                  </a:cubicBezTo>
                  <a:cubicBezTo>
                    <a:pt x="17309" y="1203"/>
                    <a:pt x="17145" y="960"/>
                    <a:pt x="16955" y="769"/>
                  </a:cubicBezTo>
                  <a:cubicBezTo>
                    <a:pt x="16705" y="520"/>
                    <a:pt x="16429" y="277"/>
                    <a:pt x="16159" y="53"/>
                  </a:cubicBezTo>
                  <a:lnTo>
                    <a:pt x="16159" y="53"/>
                  </a:lnTo>
                  <a:cubicBezTo>
                    <a:pt x="16100" y="244"/>
                    <a:pt x="16159" y="165"/>
                    <a:pt x="16186" y="329"/>
                  </a:cubicBezTo>
                  <a:cubicBezTo>
                    <a:pt x="16212" y="441"/>
                    <a:pt x="16212" y="658"/>
                    <a:pt x="16541" y="1098"/>
                  </a:cubicBezTo>
                  <a:cubicBezTo>
                    <a:pt x="16652" y="1262"/>
                    <a:pt x="16757" y="1341"/>
                    <a:pt x="16731" y="1532"/>
                  </a:cubicBezTo>
                  <a:cubicBezTo>
                    <a:pt x="16689" y="1663"/>
                    <a:pt x="16542" y="1778"/>
                    <a:pt x="16400" y="1778"/>
                  </a:cubicBezTo>
                  <a:cubicBezTo>
                    <a:pt x="16365" y="1778"/>
                    <a:pt x="16330" y="1771"/>
                    <a:pt x="16297" y="1755"/>
                  </a:cubicBezTo>
                  <a:cubicBezTo>
                    <a:pt x="16212" y="1696"/>
                    <a:pt x="16159" y="1617"/>
                    <a:pt x="16100" y="1505"/>
                  </a:cubicBezTo>
                  <a:cubicBezTo>
                    <a:pt x="15831" y="1013"/>
                    <a:pt x="15607" y="493"/>
                    <a:pt x="153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44"/>
            <p:cNvSpPr/>
            <p:nvPr/>
          </p:nvSpPr>
          <p:spPr>
            <a:xfrm>
              <a:off x="5960250" y="4577250"/>
              <a:ext cx="35525" cy="82175"/>
            </a:xfrm>
            <a:custGeom>
              <a:rect b="b" l="l" r="r" t="t"/>
              <a:pathLst>
                <a:path extrusionOk="0" h="3287" w="1421">
                  <a:moveTo>
                    <a:pt x="1420" y="1256"/>
                  </a:moveTo>
                  <a:lnTo>
                    <a:pt x="1420" y="1256"/>
                  </a:lnTo>
                  <a:cubicBezTo>
                    <a:pt x="1394" y="1267"/>
                    <a:pt x="1368" y="1280"/>
                    <a:pt x="1342" y="1295"/>
                  </a:cubicBezTo>
                  <a:lnTo>
                    <a:pt x="1342" y="1295"/>
                  </a:lnTo>
                  <a:cubicBezTo>
                    <a:pt x="1370" y="1288"/>
                    <a:pt x="1396" y="1275"/>
                    <a:pt x="1420" y="1256"/>
                  </a:cubicBezTo>
                  <a:close/>
                  <a:moveTo>
                    <a:pt x="572" y="1"/>
                  </a:moveTo>
                  <a:cubicBezTo>
                    <a:pt x="132" y="875"/>
                    <a:pt x="1" y="1887"/>
                    <a:pt x="191" y="2820"/>
                  </a:cubicBezTo>
                  <a:cubicBezTo>
                    <a:pt x="218" y="2984"/>
                    <a:pt x="270" y="3175"/>
                    <a:pt x="408" y="3287"/>
                  </a:cubicBezTo>
                  <a:cubicBezTo>
                    <a:pt x="572" y="2846"/>
                    <a:pt x="710" y="2406"/>
                    <a:pt x="875" y="1972"/>
                  </a:cubicBezTo>
                  <a:cubicBezTo>
                    <a:pt x="927" y="1834"/>
                    <a:pt x="986" y="1670"/>
                    <a:pt x="1065" y="1558"/>
                  </a:cubicBezTo>
                  <a:cubicBezTo>
                    <a:pt x="1134" y="1447"/>
                    <a:pt x="1233" y="1357"/>
                    <a:pt x="1342" y="1295"/>
                  </a:cubicBezTo>
                  <a:lnTo>
                    <a:pt x="1342" y="1295"/>
                  </a:lnTo>
                  <a:cubicBezTo>
                    <a:pt x="1325" y="1299"/>
                    <a:pt x="1307" y="1301"/>
                    <a:pt x="1290" y="1301"/>
                  </a:cubicBezTo>
                  <a:cubicBezTo>
                    <a:pt x="1169" y="1301"/>
                    <a:pt x="1034" y="1210"/>
                    <a:pt x="954" y="1092"/>
                  </a:cubicBezTo>
                  <a:cubicBezTo>
                    <a:pt x="875" y="927"/>
                    <a:pt x="875" y="737"/>
                    <a:pt x="822" y="573"/>
                  </a:cubicBezTo>
                  <a:cubicBezTo>
                    <a:pt x="789" y="356"/>
                    <a:pt x="710" y="165"/>
                    <a:pt x="57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44"/>
            <p:cNvSpPr/>
            <p:nvPr/>
          </p:nvSpPr>
          <p:spPr>
            <a:xfrm>
              <a:off x="5999850" y="4420725"/>
              <a:ext cx="203400" cy="220725"/>
            </a:xfrm>
            <a:custGeom>
              <a:rect b="b" l="l" r="r" t="t"/>
              <a:pathLst>
                <a:path extrusionOk="0" h="8829" w="8136">
                  <a:moveTo>
                    <a:pt x="7225" y="0"/>
                  </a:moveTo>
                  <a:cubicBezTo>
                    <a:pt x="7142" y="0"/>
                    <a:pt x="7072" y="26"/>
                    <a:pt x="7038" y="98"/>
                  </a:cubicBezTo>
                  <a:cubicBezTo>
                    <a:pt x="6926" y="236"/>
                    <a:pt x="7012" y="427"/>
                    <a:pt x="7064" y="591"/>
                  </a:cubicBezTo>
                  <a:cubicBezTo>
                    <a:pt x="7150" y="755"/>
                    <a:pt x="7150" y="1005"/>
                    <a:pt x="6986" y="1058"/>
                  </a:cubicBezTo>
                  <a:cubicBezTo>
                    <a:pt x="6959" y="1069"/>
                    <a:pt x="6934" y="1075"/>
                    <a:pt x="6909" y="1075"/>
                  </a:cubicBezTo>
                  <a:cubicBezTo>
                    <a:pt x="6705" y="1075"/>
                    <a:pt x="6569" y="700"/>
                    <a:pt x="6328" y="676"/>
                  </a:cubicBezTo>
                  <a:cubicBezTo>
                    <a:pt x="6302" y="1031"/>
                    <a:pt x="6269" y="1386"/>
                    <a:pt x="6243" y="1741"/>
                  </a:cubicBezTo>
                  <a:cubicBezTo>
                    <a:pt x="6243" y="1826"/>
                    <a:pt x="6217" y="1905"/>
                    <a:pt x="6164" y="1932"/>
                  </a:cubicBezTo>
                  <a:cubicBezTo>
                    <a:pt x="6156" y="1933"/>
                    <a:pt x="6148" y="1934"/>
                    <a:pt x="6141" y="1934"/>
                  </a:cubicBezTo>
                  <a:cubicBezTo>
                    <a:pt x="6045" y="1934"/>
                    <a:pt x="5994" y="1788"/>
                    <a:pt x="5914" y="1715"/>
                  </a:cubicBezTo>
                  <a:cubicBezTo>
                    <a:pt x="5888" y="1697"/>
                    <a:pt x="5858" y="1688"/>
                    <a:pt x="5827" y="1688"/>
                  </a:cubicBezTo>
                  <a:cubicBezTo>
                    <a:pt x="5765" y="1688"/>
                    <a:pt x="5698" y="1723"/>
                    <a:pt x="5645" y="1794"/>
                  </a:cubicBezTo>
                  <a:cubicBezTo>
                    <a:pt x="5586" y="1879"/>
                    <a:pt x="5586" y="1991"/>
                    <a:pt x="5586" y="2069"/>
                  </a:cubicBezTo>
                  <a:cubicBezTo>
                    <a:pt x="5586" y="2562"/>
                    <a:pt x="5645" y="3081"/>
                    <a:pt x="5836" y="3548"/>
                  </a:cubicBezTo>
                  <a:cubicBezTo>
                    <a:pt x="5343" y="3305"/>
                    <a:pt x="5014" y="2727"/>
                    <a:pt x="4659" y="2319"/>
                  </a:cubicBezTo>
                  <a:lnTo>
                    <a:pt x="4659" y="2319"/>
                  </a:lnTo>
                  <a:cubicBezTo>
                    <a:pt x="4738" y="2865"/>
                    <a:pt x="4765" y="3436"/>
                    <a:pt x="5041" y="3686"/>
                  </a:cubicBezTo>
                  <a:cubicBezTo>
                    <a:pt x="5152" y="3798"/>
                    <a:pt x="5119" y="3962"/>
                    <a:pt x="5093" y="4093"/>
                  </a:cubicBezTo>
                  <a:cubicBezTo>
                    <a:pt x="5041" y="4231"/>
                    <a:pt x="4876" y="4317"/>
                    <a:pt x="4738" y="4317"/>
                  </a:cubicBezTo>
                  <a:cubicBezTo>
                    <a:pt x="4600" y="4317"/>
                    <a:pt x="4410" y="4291"/>
                    <a:pt x="4298" y="4179"/>
                  </a:cubicBezTo>
                  <a:cubicBezTo>
                    <a:pt x="4134" y="4041"/>
                    <a:pt x="4002" y="3824"/>
                    <a:pt x="3943" y="3601"/>
                  </a:cubicBezTo>
                  <a:lnTo>
                    <a:pt x="3943" y="3601"/>
                  </a:lnTo>
                  <a:cubicBezTo>
                    <a:pt x="3864" y="3988"/>
                    <a:pt x="3891" y="4724"/>
                    <a:pt x="4029" y="5138"/>
                  </a:cubicBezTo>
                  <a:cubicBezTo>
                    <a:pt x="4081" y="5276"/>
                    <a:pt x="4167" y="5381"/>
                    <a:pt x="4134" y="5519"/>
                  </a:cubicBezTo>
                  <a:cubicBezTo>
                    <a:pt x="4055" y="5769"/>
                    <a:pt x="3779" y="5901"/>
                    <a:pt x="3536" y="5986"/>
                  </a:cubicBezTo>
                  <a:cubicBezTo>
                    <a:pt x="3674" y="6065"/>
                    <a:pt x="3641" y="6315"/>
                    <a:pt x="3509" y="6367"/>
                  </a:cubicBezTo>
                  <a:cubicBezTo>
                    <a:pt x="3473" y="6383"/>
                    <a:pt x="3434" y="6390"/>
                    <a:pt x="3393" y="6390"/>
                  </a:cubicBezTo>
                  <a:cubicBezTo>
                    <a:pt x="3279" y="6390"/>
                    <a:pt x="3159" y="6331"/>
                    <a:pt x="3095" y="6229"/>
                  </a:cubicBezTo>
                  <a:cubicBezTo>
                    <a:pt x="2984" y="6124"/>
                    <a:pt x="2957" y="5960"/>
                    <a:pt x="2905" y="5822"/>
                  </a:cubicBezTo>
                  <a:cubicBezTo>
                    <a:pt x="2714" y="5027"/>
                    <a:pt x="2550" y="4126"/>
                    <a:pt x="2386" y="3331"/>
                  </a:cubicBezTo>
                  <a:cubicBezTo>
                    <a:pt x="2031" y="4317"/>
                    <a:pt x="2031" y="5243"/>
                    <a:pt x="2386" y="6393"/>
                  </a:cubicBezTo>
                  <a:cubicBezTo>
                    <a:pt x="2386" y="6453"/>
                    <a:pt x="2327" y="6643"/>
                    <a:pt x="2327" y="6696"/>
                  </a:cubicBezTo>
                  <a:cubicBezTo>
                    <a:pt x="2300" y="6807"/>
                    <a:pt x="2162" y="6886"/>
                    <a:pt x="2031" y="6919"/>
                  </a:cubicBezTo>
                  <a:cubicBezTo>
                    <a:pt x="1964" y="6935"/>
                    <a:pt x="1895" y="6943"/>
                    <a:pt x="1828" y="6943"/>
                  </a:cubicBezTo>
                  <a:cubicBezTo>
                    <a:pt x="1671" y="6943"/>
                    <a:pt x="1523" y="6896"/>
                    <a:pt x="1426" y="6781"/>
                  </a:cubicBezTo>
                  <a:cubicBezTo>
                    <a:pt x="1374" y="6696"/>
                    <a:pt x="1374" y="6591"/>
                    <a:pt x="1341" y="6505"/>
                  </a:cubicBezTo>
                  <a:cubicBezTo>
                    <a:pt x="1071" y="5769"/>
                    <a:pt x="960" y="4507"/>
                    <a:pt x="684" y="3522"/>
                  </a:cubicBezTo>
                  <a:cubicBezTo>
                    <a:pt x="658" y="3357"/>
                    <a:pt x="743" y="3246"/>
                    <a:pt x="579" y="3219"/>
                  </a:cubicBezTo>
                  <a:lnTo>
                    <a:pt x="579" y="3219"/>
                  </a:lnTo>
                  <a:cubicBezTo>
                    <a:pt x="329" y="4507"/>
                    <a:pt x="250" y="5519"/>
                    <a:pt x="743" y="7110"/>
                  </a:cubicBezTo>
                  <a:cubicBezTo>
                    <a:pt x="769" y="7248"/>
                    <a:pt x="822" y="7412"/>
                    <a:pt x="796" y="7576"/>
                  </a:cubicBezTo>
                  <a:cubicBezTo>
                    <a:pt x="796" y="7708"/>
                    <a:pt x="769" y="7872"/>
                    <a:pt x="631" y="7957"/>
                  </a:cubicBezTo>
                  <a:cubicBezTo>
                    <a:pt x="575" y="8013"/>
                    <a:pt x="500" y="8041"/>
                    <a:pt x="425" y="8041"/>
                  </a:cubicBezTo>
                  <a:cubicBezTo>
                    <a:pt x="350" y="8041"/>
                    <a:pt x="276" y="8013"/>
                    <a:pt x="224" y="7957"/>
                  </a:cubicBezTo>
                  <a:cubicBezTo>
                    <a:pt x="112" y="8200"/>
                    <a:pt x="0" y="8562"/>
                    <a:pt x="191" y="8752"/>
                  </a:cubicBezTo>
                  <a:cubicBezTo>
                    <a:pt x="256" y="8807"/>
                    <a:pt x="332" y="8828"/>
                    <a:pt x="413" y="8828"/>
                  </a:cubicBezTo>
                  <a:cubicBezTo>
                    <a:pt x="576" y="8828"/>
                    <a:pt x="758" y="8742"/>
                    <a:pt x="907" y="8667"/>
                  </a:cubicBezTo>
                  <a:cubicBezTo>
                    <a:pt x="1341" y="8398"/>
                    <a:pt x="1755" y="8095"/>
                    <a:pt x="2195" y="7819"/>
                  </a:cubicBezTo>
                  <a:cubicBezTo>
                    <a:pt x="2412" y="7655"/>
                    <a:pt x="2629" y="7517"/>
                    <a:pt x="2879" y="7353"/>
                  </a:cubicBezTo>
                  <a:cubicBezTo>
                    <a:pt x="3095" y="7215"/>
                    <a:pt x="3312" y="7050"/>
                    <a:pt x="3509" y="6860"/>
                  </a:cubicBezTo>
                  <a:cubicBezTo>
                    <a:pt x="3891" y="6426"/>
                    <a:pt x="4029" y="5795"/>
                    <a:pt x="4331" y="5276"/>
                  </a:cubicBezTo>
                  <a:cubicBezTo>
                    <a:pt x="4383" y="5191"/>
                    <a:pt x="4436" y="5079"/>
                    <a:pt x="4548" y="5053"/>
                  </a:cubicBezTo>
                  <a:cubicBezTo>
                    <a:pt x="4604" y="5027"/>
                    <a:pt x="4658" y="5020"/>
                    <a:pt x="4709" y="5020"/>
                  </a:cubicBezTo>
                  <a:cubicBezTo>
                    <a:pt x="4760" y="5020"/>
                    <a:pt x="4807" y="5027"/>
                    <a:pt x="4850" y="5027"/>
                  </a:cubicBezTo>
                  <a:cubicBezTo>
                    <a:pt x="5152" y="5000"/>
                    <a:pt x="5369" y="4751"/>
                    <a:pt x="5560" y="4507"/>
                  </a:cubicBezTo>
                  <a:cubicBezTo>
                    <a:pt x="6328" y="3548"/>
                    <a:pt x="7064" y="2562"/>
                    <a:pt x="7781" y="1550"/>
                  </a:cubicBezTo>
                  <a:cubicBezTo>
                    <a:pt x="7945" y="1301"/>
                    <a:pt x="8136" y="1058"/>
                    <a:pt x="8076" y="755"/>
                  </a:cubicBezTo>
                  <a:cubicBezTo>
                    <a:pt x="8024" y="538"/>
                    <a:pt x="7833" y="348"/>
                    <a:pt x="7669" y="210"/>
                  </a:cubicBezTo>
                  <a:cubicBezTo>
                    <a:pt x="7557" y="124"/>
                    <a:pt x="7478" y="46"/>
                    <a:pt x="7367" y="19"/>
                  </a:cubicBezTo>
                  <a:cubicBezTo>
                    <a:pt x="7318" y="8"/>
                    <a:pt x="7270" y="0"/>
                    <a:pt x="722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44"/>
            <p:cNvSpPr/>
            <p:nvPr/>
          </p:nvSpPr>
          <p:spPr>
            <a:xfrm>
              <a:off x="6702150" y="4400300"/>
              <a:ext cx="92500" cy="80400"/>
            </a:xfrm>
            <a:custGeom>
              <a:rect b="b" l="l" r="r" t="t"/>
              <a:pathLst>
                <a:path extrusionOk="0" h="3216" w="3700">
                  <a:moveTo>
                    <a:pt x="3680" y="0"/>
                  </a:moveTo>
                  <a:cubicBezTo>
                    <a:pt x="3677" y="0"/>
                    <a:pt x="3674" y="4"/>
                    <a:pt x="3674" y="15"/>
                  </a:cubicBezTo>
                  <a:cubicBezTo>
                    <a:pt x="3069" y="343"/>
                    <a:pt x="2714" y="1165"/>
                    <a:pt x="2359" y="1710"/>
                  </a:cubicBezTo>
                  <a:cubicBezTo>
                    <a:pt x="1998" y="2203"/>
                    <a:pt x="1643" y="2367"/>
                    <a:pt x="1098" y="2558"/>
                  </a:cubicBezTo>
                  <a:cubicBezTo>
                    <a:pt x="743" y="2722"/>
                    <a:pt x="329" y="2834"/>
                    <a:pt x="27" y="3103"/>
                  </a:cubicBezTo>
                  <a:cubicBezTo>
                    <a:pt x="0" y="3136"/>
                    <a:pt x="27" y="3189"/>
                    <a:pt x="60" y="3189"/>
                  </a:cubicBezTo>
                  <a:cubicBezTo>
                    <a:pt x="848" y="2913"/>
                    <a:pt x="1834" y="3215"/>
                    <a:pt x="2412" y="2446"/>
                  </a:cubicBezTo>
                  <a:cubicBezTo>
                    <a:pt x="2655" y="2151"/>
                    <a:pt x="2852" y="1737"/>
                    <a:pt x="3017" y="1382"/>
                  </a:cubicBezTo>
                  <a:cubicBezTo>
                    <a:pt x="3181" y="915"/>
                    <a:pt x="3286" y="370"/>
                    <a:pt x="3700" y="15"/>
                  </a:cubicBezTo>
                  <a:cubicBezTo>
                    <a:pt x="3700" y="15"/>
                    <a:pt x="3688" y="0"/>
                    <a:pt x="368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44"/>
            <p:cNvSpPr/>
            <p:nvPr/>
          </p:nvSpPr>
          <p:spPr>
            <a:xfrm>
              <a:off x="5907525" y="4180775"/>
              <a:ext cx="1062250" cy="635700"/>
            </a:xfrm>
            <a:custGeom>
              <a:rect b="b" l="l" r="r" t="t"/>
              <a:pathLst>
                <a:path extrusionOk="0" h="25428" w="42490">
                  <a:moveTo>
                    <a:pt x="12355" y="19659"/>
                  </a:moveTo>
                  <a:cubicBezTo>
                    <a:pt x="12431" y="19659"/>
                    <a:pt x="12527" y="19724"/>
                    <a:pt x="12624" y="19770"/>
                  </a:cubicBezTo>
                  <a:cubicBezTo>
                    <a:pt x="12838" y="19914"/>
                    <a:pt x="13118" y="19998"/>
                    <a:pt x="13406" y="19998"/>
                  </a:cubicBezTo>
                  <a:cubicBezTo>
                    <a:pt x="13445" y="19998"/>
                    <a:pt x="13485" y="19996"/>
                    <a:pt x="13524" y="19993"/>
                  </a:cubicBezTo>
                  <a:lnTo>
                    <a:pt x="13524" y="19993"/>
                  </a:lnTo>
                  <a:cubicBezTo>
                    <a:pt x="13577" y="20131"/>
                    <a:pt x="13498" y="20263"/>
                    <a:pt x="13412" y="20348"/>
                  </a:cubicBezTo>
                  <a:cubicBezTo>
                    <a:pt x="13307" y="20427"/>
                    <a:pt x="13169" y="20427"/>
                    <a:pt x="13031" y="20427"/>
                  </a:cubicBezTo>
                  <a:cubicBezTo>
                    <a:pt x="12893" y="20427"/>
                    <a:pt x="12788" y="20427"/>
                    <a:pt x="12650" y="20460"/>
                  </a:cubicBezTo>
                  <a:cubicBezTo>
                    <a:pt x="12427" y="20512"/>
                    <a:pt x="12236" y="20703"/>
                    <a:pt x="12019" y="20815"/>
                  </a:cubicBezTo>
                  <a:cubicBezTo>
                    <a:pt x="11967" y="20841"/>
                    <a:pt x="11881" y="20841"/>
                    <a:pt x="11802" y="20841"/>
                  </a:cubicBezTo>
                  <a:cubicBezTo>
                    <a:pt x="11743" y="20815"/>
                    <a:pt x="11664" y="20756"/>
                    <a:pt x="11664" y="20703"/>
                  </a:cubicBezTo>
                  <a:cubicBezTo>
                    <a:pt x="11638" y="20624"/>
                    <a:pt x="11664" y="20565"/>
                    <a:pt x="11717" y="20486"/>
                  </a:cubicBezTo>
                  <a:cubicBezTo>
                    <a:pt x="11829" y="20263"/>
                    <a:pt x="11967" y="20072"/>
                    <a:pt x="12098" y="19855"/>
                  </a:cubicBezTo>
                  <a:cubicBezTo>
                    <a:pt x="12157" y="19770"/>
                    <a:pt x="12210" y="19691"/>
                    <a:pt x="12321" y="19665"/>
                  </a:cubicBezTo>
                  <a:cubicBezTo>
                    <a:pt x="12332" y="19661"/>
                    <a:pt x="12344" y="19659"/>
                    <a:pt x="12355" y="19659"/>
                  </a:cubicBezTo>
                  <a:close/>
                  <a:moveTo>
                    <a:pt x="9961" y="21014"/>
                  </a:moveTo>
                  <a:cubicBezTo>
                    <a:pt x="10003" y="21014"/>
                    <a:pt x="10041" y="21021"/>
                    <a:pt x="10074" y="21032"/>
                  </a:cubicBezTo>
                  <a:cubicBezTo>
                    <a:pt x="10186" y="21084"/>
                    <a:pt x="10212" y="21281"/>
                    <a:pt x="10291" y="21360"/>
                  </a:cubicBezTo>
                  <a:cubicBezTo>
                    <a:pt x="10667" y="21730"/>
                    <a:pt x="10703" y="22156"/>
                    <a:pt x="10476" y="22156"/>
                  </a:cubicBezTo>
                  <a:cubicBezTo>
                    <a:pt x="10469" y="22156"/>
                    <a:pt x="10462" y="22156"/>
                    <a:pt x="10455" y="22155"/>
                  </a:cubicBezTo>
                  <a:cubicBezTo>
                    <a:pt x="9857" y="22070"/>
                    <a:pt x="9279" y="21938"/>
                    <a:pt x="8707" y="21774"/>
                  </a:cubicBezTo>
                  <a:cubicBezTo>
                    <a:pt x="8648" y="21741"/>
                    <a:pt x="8596" y="21715"/>
                    <a:pt x="8543" y="21662"/>
                  </a:cubicBezTo>
                  <a:cubicBezTo>
                    <a:pt x="8484" y="21610"/>
                    <a:pt x="8484" y="21524"/>
                    <a:pt x="8543" y="21472"/>
                  </a:cubicBezTo>
                  <a:cubicBezTo>
                    <a:pt x="8556" y="21459"/>
                    <a:pt x="8582" y="21452"/>
                    <a:pt x="8613" y="21452"/>
                  </a:cubicBezTo>
                  <a:cubicBezTo>
                    <a:pt x="8643" y="21452"/>
                    <a:pt x="8678" y="21459"/>
                    <a:pt x="8707" y="21472"/>
                  </a:cubicBezTo>
                  <a:cubicBezTo>
                    <a:pt x="8739" y="21475"/>
                    <a:pt x="8773" y="21476"/>
                    <a:pt x="8806" y="21476"/>
                  </a:cubicBezTo>
                  <a:cubicBezTo>
                    <a:pt x="9054" y="21476"/>
                    <a:pt x="9332" y="21393"/>
                    <a:pt x="9529" y="21248"/>
                  </a:cubicBezTo>
                  <a:cubicBezTo>
                    <a:pt x="9607" y="21169"/>
                    <a:pt x="9693" y="21117"/>
                    <a:pt x="9772" y="21058"/>
                  </a:cubicBezTo>
                  <a:cubicBezTo>
                    <a:pt x="9837" y="21027"/>
                    <a:pt x="9903" y="21014"/>
                    <a:pt x="9961" y="21014"/>
                  </a:cubicBezTo>
                  <a:close/>
                  <a:moveTo>
                    <a:pt x="7449" y="21574"/>
                  </a:moveTo>
                  <a:cubicBezTo>
                    <a:pt x="7487" y="21574"/>
                    <a:pt x="7523" y="21584"/>
                    <a:pt x="7557" y="21610"/>
                  </a:cubicBezTo>
                  <a:cubicBezTo>
                    <a:pt x="7610" y="21662"/>
                    <a:pt x="7610" y="21741"/>
                    <a:pt x="7636" y="21800"/>
                  </a:cubicBezTo>
                  <a:cubicBezTo>
                    <a:pt x="7695" y="22017"/>
                    <a:pt x="7827" y="22208"/>
                    <a:pt x="7991" y="22319"/>
                  </a:cubicBezTo>
                  <a:cubicBezTo>
                    <a:pt x="8103" y="22398"/>
                    <a:pt x="8267" y="22510"/>
                    <a:pt x="8241" y="22648"/>
                  </a:cubicBezTo>
                  <a:cubicBezTo>
                    <a:pt x="8221" y="22751"/>
                    <a:pt x="8125" y="22806"/>
                    <a:pt x="8021" y="22806"/>
                  </a:cubicBezTo>
                  <a:cubicBezTo>
                    <a:pt x="7985" y="22806"/>
                    <a:pt x="7947" y="22799"/>
                    <a:pt x="7912" y="22786"/>
                  </a:cubicBezTo>
                  <a:cubicBezTo>
                    <a:pt x="7774" y="22727"/>
                    <a:pt x="7695" y="22622"/>
                    <a:pt x="7557" y="22536"/>
                  </a:cubicBezTo>
                  <a:cubicBezTo>
                    <a:pt x="7229" y="22293"/>
                    <a:pt x="6788" y="22319"/>
                    <a:pt x="6434" y="22103"/>
                  </a:cubicBezTo>
                  <a:cubicBezTo>
                    <a:pt x="6381" y="22070"/>
                    <a:pt x="6322" y="22043"/>
                    <a:pt x="6296" y="21965"/>
                  </a:cubicBezTo>
                  <a:cubicBezTo>
                    <a:pt x="6269" y="21905"/>
                    <a:pt x="6296" y="21827"/>
                    <a:pt x="6348" y="21800"/>
                  </a:cubicBezTo>
                  <a:cubicBezTo>
                    <a:pt x="6426" y="21814"/>
                    <a:pt x="6501" y="21820"/>
                    <a:pt x="6576" y="21820"/>
                  </a:cubicBezTo>
                  <a:cubicBezTo>
                    <a:pt x="6792" y="21820"/>
                    <a:pt x="6997" y="21765"/>
                    <a:pt x="7202" y="21662"/>
                  </a:cubicBezTo>
                  <a:cubicBezTo>
                    <a:pt x="7275" y="21626"/>
                    <a:pt x="7364" y="21574"/>
                    <a:pt x="7449" y="21574"/>
                  </a:cubicBezTo>
                  <a:close/>
                  <a:moveTo>
                    <a:pt x="1441" y="21603"/>
                  </a:moveTo>
                  <a:cubicBezTo>
                    <a:pt x="1580" y="21603"/>
                    <a:pt x="1713" y="21674"/>
                    <a:pt x="1807" y="21741"/>
                  </a:cubicBezTo>
                  <a:cubicBezTo>
                    <a:pt x="1945" y="21853"/>
                    <a:pt x="2024" y="21991"/>
                    <a:pt x="2110" y="22103"/>
                  </a:cubicBezTo>
                  <a:cubicBezTo>
                    <a:pt x="2215" y="22267"/>
                    <a:pt x="2300" y="22431"/>
                    <a:pt x="2379" y="22595"/>
                  </a:cubicBezTo>
                  <a:cubicBezTo>
                    <a:pt x="2405" y="22648"/>
                    <a:pt x="2438" y="22727"/>
                    <a:pt x="2379" y="22786"/>
                  </a:cubicBezTo>
                  <a:cubicBezTo>
                    <a:pt x="2364" y="22817"/>
                    <a:pt x="2330" y="22830"/>
                    <a:pt x="2293" y="22830"/>
                  </a:cubicBezTo>
                  <a:cubicBezTo>
                    <a:pt x="2267" y="22830"/>
                    <a:pt x="2239" y="22823"/>
                    <a:pt x="2215" y="22812"/>
                  </a:cubicBezTo>
                  <a:cubicBezTo>
                    <a:pt x="2162" y="22760"/>
                    <a:pt x="2136" y="22701"/>
                    <a:pt x="2077" y="22648"/>
                  </a:cubicBezTo>
                  <a:cubicBezTo>
                    <a:pt x="1972" y="22484"/>
                    <a:pt x="1807" y="22346"/>
                    <a:pt x="1617" y="22208"/>
                  </a:cubicBezTo>
                  <a:cubicBezTo>
                    <a:pt x="1479" y="22129"/>
                    <a:pt x="1315" y="22070"/>
                    <a:pt x="1203" y="21905"/>
                  </a:cubicBezTo>
                  <a:cubicBezTo>
                    <a:pt x="1177" y="21853"/>
                    <a:pt x="1150" y="21774"/>
                    <a:pt x="1177" y="21715"/>
                  </a:cubicBezTo>
                  <a:cubicBezTo>
                    <a:pt x="1203" y="21636"/>
                    <a:pt x="1288" y="21610"/>
                    <a:pt x="1367" y="21610"/>
                  </a:cubicBezTo>
                  <a:cubicBezTo>
                    <a:pt x="1392" y="21605"/>
                    <a:pt x="1417" y="21603"/>
                    <a:pt x="1441" y="21603"/>
                  </a:cubicBezTo>
                  <a:close/>
                  <a:moveTo>
                    <a:pt x="5248" y="21837"/>
                  </a:moveTo>
                  <a:cubicBezTo>
                    <a:pt x="5325" y="21837"/>
                    <a:pt x="5403" y="21855"/>
                    <a:pt x="5474" y="21905"/>
                  </a:cubicBezTo>
                  <a:cubicBezTo>
                    <a:pt x="5560" y="21965"/>
                    <a:pt x="5586" y="22103"/>
                    <a:pt x="5612" y="22208"/>
                  </a:cubicBezTo>
                  <a:cubicBezTo>
                    <a:pt x="5612" y="22346"/>
                    <a:pt x="5612" y="22457"/>
                    <a:pt x="5691" y="22563"/>
                  </a:cubicBezTo>
                  <a:cubicBezTo>
                    <a:pt x="5750" y="22648"/>
                    <a:pt x="5829" y="22701"/>
                    <a:pt x="5888" y="22786"/>
                  </a:cubicBezTo>
                  <a:cubicBezTo>
                    <a:pt x="5941" y="22865"/>
                    <a:pt x="5967" y="23003"/>
                    <a:pt x="5914" y="23055"/>
                  </a:cubicBezTo>
                  <a:cubicBezTo>
                    <a:pt x="5855" y="23115"/>
                    <a:pt x="5776" y="23115"/>
                    <a:pt x="5724" y="23115"/>
                  </a:cubicBezTo>
                  <a:cubicBezTo>
                    <a:pt x="5422" y="23055"/>
                    <a:pt x="5231" y="22839"/>
                    <a:pt x="5034" y="22622"/>
                  </a:cubicBezTo>
                  <a:cubicBezTo>
                    <a:pt x="4929" y="22484"/>
                    <a:pt x="4817" y="22372"/>
                    <a:pt x="4705" y="22234"/>
                  </a:cubicBezTo>
                  <a:cubicBezTo>
                    <a:pt x="4653" y="22181"/>
                    <a:pt x="4600" y="22129"/>
                    <a:pt x="4627" y="22043"/>
                  </a:cubicBezTo>
                  <a:cubicBezTo>
                    <a:pt x="4627" y="21991"/>
                    <a:pt x="4705" y="21965"/>
                    <a:pt x="4764" y="21938"/>
                  </a:cubicBezTo>
                  <a:cubicBezTo>
                    <a:pt x="4870" y="21905"/>
                    <a:pt x="5008" y="21879"/>
                    <a:pt x="5119" y="21853"/>
                  </a:cubicBezTo>
                  <a:cubicBezTo>
                    <a:pt x="5160" y="21843"/>
                    <a:pt x="5204" y="21837"/>
                    <a:pt x="5248" y="21837"/>
                  </a:cubicBezTo>
                  <a:close/>
                  <a:moveTo>
                    <a:pt x="3450" y="21938"/>
                  </a:moveTo>
                  <a:cubicBezTo>
                    <a:pt x="3641" y="21991"/>
                    <a:pt x="3779" y="22129"/>
                    <a:pt x="3858" y="22319"/>
                  </a:cubicBezTo>
                  <a:cubicBezTo>
                    <a:pt x="3969" y="22484"/>
                    <a:pt x="4022" y="22674"/>
                    <a:pt x="4134" y="22839"/>
                  </a:cubicBezTo>
                  <a:cubicBezTo>
                    <a:pt x="4186" y="22924"/>
                    <a:pt x="4272" y="23003"/>
                    <a:pt x="4351" y="23055"/>
                  </a:cubicBezTo>
                  <a:cubicBezTo>
                    <a:pt x="4436" y="23088"/>
                    <a:pt x="4541" y="23167"/>
                    <a:pt x="4515" y="23253"/>
                  </a:cubicBezTo>
                  <a:cubicBezTo>
                    <a:pt x="4489" y="23305"/>
                    <a:pt x="4410" y="23331"/>
                    <a:pt x="4324" y="23331"/>
                  </a:cubicBezTo>
                  <a:cubicBezTo>
                    <a:pt x="4081" y="23331"/>
                    <a:pt x="3805" y="23193"/>
                    <a:pt x="3693" y="22950"/>
                  </a:cubicBezTo>
                  <a:cubicBezTo>
                    <a:pt x="3615" y="22812"/>
                    <a:pt x="3588" y="22648"/>
                    <a:pt x="3477" y="22563"/>
                  </a:cubicBezTo>
                  <a:cubicBezTo>
                    <a:pt x="3424" y="22484"/>
                    <a:pt x="3339" y="22457"/>
                    <a:pt x="3286" y="22398"/>
                  </a:cubicBezTo>
                  <a:cubicBezTo>
                    <a:pt x="3201" y="22372"/>
                    <a:pt x="3122" y="22293"/>
                    <a:pt x="3122" y="22208"/>
                  </a:cubicBezTo>
                  <a:cubicBezTo>
                    <a:pt x="3095" y="22129"/>
                    <a:pt x="3148" y="22043"/>
                    <a:pt x="3201" y="21991"/>
                  </a:cubicBezTo>
                  <a:cubicBezTo>
                    <a:pt x="3286" y="21965"/>
                    <a:pt x="3365" y="21938"/>
                    <a:pt x="3450" y="21938"/>
                  </a:cubicBezTo>
                  <a:close/>
                  <a:moveTo>
                    <a:pt x="41137" y="0"/>
                  </a:moveTo>
                  <a:cubicBezTo>
                    <a:pt x="41046" y="0"/>
                    <a:pt x="41071" y="584"/>
                    <a:pt x="41071" y="634"/>
                  </a:cubicBezTo>
                  <a:cubicBezTo>
                    <a:pt x="41071" y="687"/>
                    <a:pt x="40354" y="1975"/>
                    <a:pt x="40249" y="1975"/>
                  </a:cubicBezTo>
                  <a:cubicBezTo>
                    <a:pt x="40137" y="1975"/>
                    <a:pt x="37811" y="2028"/>
                    <a:pt x="38113" y="2060"/>
                  </a:cubicBezTo>
                  <a:cubicBezTo>
                    <a:pt x="38416" y="2113"/>
                    <a:pt x="41044" y="2139"/>
                    <a:pt x="41314" y="3920"/>
                  </a:cubicBezTo>
                  <a:cubicBezTo>
                    <a:pt x="41537" y="5399"/>
                    <a:pt x="39730" y="7344"/>
                    <a:pt x="39401" y="7534"/>
                  </a:cubicBezTo>
                  <a:cubicBezTo>
                    <a:pt x="39073" y="7751"/>
                    <a:pt x="38495" y="8848"/>
                    <a:pt x="37128" y="10136"/>
                  </a:cubicBezTo>
                  <a:cubicBezTo>
                    <a:pt x="35754" y="11424"/>
                    <a:pt x="36412" y="11339"/>
                    <a:pt x="34933" y="12489"/>
                  </a:cubicBezTo>
                  <a:cubicBezTo>
                    <a:pt x="33454" y="13639"/>
                    <a:pt x="32140" y="14487"/>
                    <a:pt x="31214" y="15039"/>
                  </a:cubicBezTo>
                  <a:cubicBezTo>
                    <a:pt x="30432" y="15495"/>
                    <a:pt x="29213" y="16030"/>
                    <a:pt x="28483" y="16030"/>
                  </a:cubicBezTo>
                  <a:cubicBezTo>
                    <a:pt x="28341" y="16030"/>
                    <a:pt x="28217" y="16010"/>
                    <a:pt x="28119" y="15965"/>
                  </a:cubicBezTo>
                  <a:cubicBezTo>
                    <a:pt x="27488" y="15696"/>
                    <a:pt x="27737" y="15117"/>
                    <a:pt x="28500" y="14651"/>
                  </a:cubicBezTo>
                  <a:cubicBezTo>
                    <a:pt x="28815" y="14449"/>
                    <a:pt x="29088" y="14389"/>
                    <a:pt x="29301" y="14389"/>
                  </a:cubicBezTo>
                  <a:cubicBezTo>
                    <a:pt x="29607" y="14389"/>
                    <a:pt x="29788" y="14513"/>
                    <a:pt x="29788" y="14513"/>
                  </a:cubicBezTo>
                  <a:lnTo>
                    <a:pt x="31076" y="14381"/>
                  </a:lnTo>
                  <a:lnTo>
                    <a:pt x="32580" y="13199"/>
                  </a:lnTo>
                  <a:cubicBezTo>
                    <a:pt x="32580" y="13199"/>
                    <a:pt x="33100" y="12870"/>
                    <a:pt x="33652" y="12463"/>
                  </a:cubicBezTo>
                  <a:lnTo>
                    <a:pt x="33652" y="12463"/>
                  </a:lnTo>
                  <a:cubicBezTo>
                    <a:pt x="31762" y="13398"/>
                    <a:pt x="30565" y="13567"/>
                    <a:pt x="29883" y="13567"/>
                  </a:cubicBezTo>
                  <a:cubicBezTo>
                    <a:pt x="29626" y="13567"/>
                    <a:pt x="29442" y="13543"/>
                    <a:pt x="29321" y="13527"/>
                  </a:cubicBezTo>
                  <a:cubicBezTo>
                    <a:pt x="29252" y="13519"/>
                    <a:pt x="29191" y="13515"/>
                    <a:pt x="29139" y="13515"/>
                  </a:cubicBezTo>
                  <a:cubicBezTo>
                    <a:pt x="28862" y="13515"/>
                    <a:pt x="28802" y="13613"/>
                    <a:pt x="28802" y="13613"/>
                  </a:cubicBezTo>
                  <a:cubicBezTo>
                    <a:pt x="28802" y="13613"/>
                    <a:pt x="28185" y="13664"/>
                    <a:pt x="27385" y="13664"/>
                  </a:cubicBezTo>
                  <a:cubicBezTo>
                    <a:pt x="26640" y="13664"/>
                    <a:pt x="25736" y="13619"/>
                    <a:pt x="25024" y="13448"/>
                  </a:cubicBezTo>
                  <a:cubicBezTo>
                    <a:pt x="23519" y="13067"/>
                    <a:pt x="23243" y="11642"/>
                    <a:pt x="23243" y="11641"/>
                  </a:cubicBezTo>
                  <a:lnTo>
                    <a:pt x="23243" y="11641"/>
                  </a:lnTo>
                  <a:cubicBezTo>
                    <a:pt x="23243" y="11642"/>
                    <a:pt x="23302" y="12272"/>
                    <a:pt x="23328" y="12929"/>
                  </a:cubicBezTo>
                  <a:cubicBezTo>
                    <a:pt x="23078" y="12817"/>
                    <a:pt x="22724" y="12627"/>
                    <a:pt x="21791" y="11943"/>
                  </a:cubicBezTo>
                  <a:lnTo>
                    <a:pt x="21791" y="11943"/>
                  </a:lnTo>
                  <a:cubicBezTo>
                    <a:pt x="22343" y="13941"/>
                    <a:pt x="23545" y="14349"/>
                    <a:pt x="23545" y="14349"/>
                  </a:cubicBezTo>
                  <a:cubicBezTo>
                    <a:pt x="23545" y="14349"/>
                    <a:pt x="23138" y="14381"/>
                    <a:pt x="22697" y="14460"/>
                  </a:cubicBezTo>
                  <a:cubicBezTo>
                    <a:pt x="23630" y="15255"/>
                    <a:pt x="24721" y="15446"/>
                    <a:pt x="24721" y="15446"/>
                  </a:cubicBezTo>
                  <a:cubicBezTo>
                    <a:pt x="24721" y="15446"/>
                    <a:pt x="24288" y="15558"/>
                    <a:pt x="23269" y="15696"/>
                  </a:cubicBezTo>
                  <a:cubicBezTo>
                    <a:pt x="23874" y="15965"/>
                    <a:pt x="24366" y="16024"/>
                    <a:pt x="25352" y="16215"/>
                  </a:cubicBezTo>
                  <a:cubicBezTo>
                    <a:pt x="26338" y="16379"/>
                    <a:pt x="26476" y="17858"/>
                    <a:pt x="25733" y="18350"/>
                  </a:cubicBezTo>
                  <a:cubicBezTo>
                    <a:pt x="24971" y="18843"/>
                    <a:pt x="21738" y="18653"/>
                    <a:pt x="19464" y="19251"/>
                  </a:cubicBezTo>
                  <a:cubicBezTo>
                    <a:pt x="16921" y="20020"/>
                    <a:pt x="16238" y="20486"/>
                    <a:pt x="14562" y="21662"/>
                  </a:cubicBezTo>
                  <a:cubicBezTo>
                    <a:pt x="14536" y="21879"/>
                    <a:pt x="14319" y="22070"/>
                    <a:pt x="14102" y="22155"/>
                  </a:cubicBezTo>
                  <a:cubicBezTo>
                    <a:pt x="13852" y="22267"/>
                    <a:pt x="13609" y="22267"/>
                    <a:pt x="13360" y="22319"/>
                  </a:cubicBezTo>
                  <a:cubicBezTo>
                    <a:pt x="12459" y="22510"/>
                    <a:pt x="11769" y="23141"/>
                    <a:pt x="10981" y="23548"/>
                  </a:cubicBezTo>
                  <a:cubicBezTo>
                    <a:pt x="10238" y="23910"/>
                    <a:pt x="9417" y="24100"/>
                    <a:pt x="8596" y="24179"/>
                  </a:cubicBezTo>
                  <a:cubicBezTo>
                    <a:pt x="7990" y="24268"/>
                    <a:pt x="7272" y="24319"/>
                    <a:pt x="6539" y="24319"/>
                  </a:cubicBezTo>
                  <a:cubicBezTo>
                    <a:pt x="4788" y="24319"/>
                    <a:pt x="2950" y="24029"/>
                    <a:pt x="2353" y="23279"/>
                  </a:cubicBezTo>
                  <a:cubicBezTo>
                    <a:pt x="2437" y="23195"/>
                    <a:pt x="2524" y="23161"/>
                    <a:pt x="2618" y="23161"/>
                  </a:cubicBezTo>
                  <a:cubicBezTo>
                    <a:pt x="2969" y="23161"/>
                    <a:pt x="3422" y="23623"/>
                    <a:pt x="4220" y="23623"/>
                  </a:cubicBezTo>
                  <a:cubicBezTo>
                    <a:pt x="4393" y="23623"/>
                    <a:pt x="4583" y="23601"/>
                    <a:pt x="4791" y="23548"/>
                  </a:cubicBezTo>
                  <a:cubicBezTo>
                    <a:pt x="4981" y="23522"/>
                    <a:pt x="5146" y="23443"/>
                    <a:pt x="5336" y="23384"/>
                  </a:cubicBezTo>
                  <a:cubicBezTo>
                    <a:pt x="5381" y="23376"/>
                    <a:pt x="5427" y="23373"/>
                    <a:pt x="5475" y="23373"/>
                  </a:cubicBezTo>
                  <a:cubicBezTo>
                    <a:pt x="5821" y="23373"/>
                    <a:pt x="6231" y="23550"/>
                    <a:pt x="6583" y="23550"/>
                  </a:cubicBezTo>
                  <a:cubicBezTo>
                    <a:pt x="6686" y="23550"/>
                    <a:pt x="6784" y="23535"/>
                    <a:pt x="6874" y="23496"/>
                  </a:cubicBezTo>
                  <a:cubicBezTo>
                    <a:pt x="7091" y="23417"/>
                    <a:pt x="7281" y="23253"/>
                    <a:pt x="7498" y="23193"/>
                  </a:cubicBezTo>
                  <a:cubicBezTo>
                    <a:pt x="7546" y="23183"/>
                    <a:pt x="7594" y="23179"/>
                    <a:pt x="7642" y="23179"/>
                  </a:cubicBezTo>
                  <a:cubicBezTo>
                    <a:pt x="7885" y="23179"/>
                    <a:pt x="8133" y="23289"/>
                    <a:pt x="8364" y="23289"/>
                  </a:cubicBezTo>
                  <a:cubicBezTo>
                    <a:pt x="8434" y="23289"/>
                    <a:pt x="8503" y="23279"/>
                    <a:pt x="8569" y="23253"/>
                  </a:cubicBezTo>
                  <a:cubicBezTo>
                    <a:pt x="8845" y="23141"/>
                    <a:pt x="8950" y="22786"/>
                    <a:pt x="9226" y="22648"/>
                  </a:cubicBezTo>
                  <a:cubicBezTo>
                    <a:pt x="9330" y="22578"/>
                    <a:pt x="9449" y="22552"/>
                    <a:pt x="9575" y="22552"/>
                  </a:cubicBezTo>
                  <a:cubicBezTo>
                    <a:pt x="9745" y="22552"/>
                    <a:pt x="9927" y="22599"/>
                    <a:pt x="10100" y="22648"/>
                  </a:cubicBezTo>
                  <a:cubicBezTo>
                    <a:pt x="10240" y="22688"/>
                    <a:pt x="10400" y="22723"/>
                    <a:pt x="10552" y="22723"/>
                  </a:cubicBezTo>
                  <a:cubicBezTo>
                    <a:pt x="10700" y="22723"/>
                    <a:pt x="10841" y="22690"/>
                    <a:pt x="10948" y="22595"/>
                  </a:cubicBezTo>
                  <a:cubicBezTo>
                    <a:pt x="11112" y="22484"/>
                    <a:pt x="11198" y="22293"/>
                    <a:pt x="11336" y="22181"/>
                  </a:cubicBezTo>
                  <a:cubicBezTo>
                    <a:pt x="11474" y="22103"/>
                    <a:pt x="11664" y="22103"/>
                    <a:pt x="11802" y="22017"/>
                  </a:cubicBezTo>
                  <a:cubicBezTo>
                    <a:pt x="12045" y="21905"/>
                    <a:pt x="12183" y="21662"/>
                    <a:pt x="12348" y="21472"/>
                  </a:cubicBezTo>
                  <a:cubicBezTo>
                    <a:pt x="12624" y="21143"/>
                    <a:pt x="13057" y="20920"/>
                    <a:pt x="13471" y="20894"/>
                  </a:cubicBezTo>
                  <a:lnTo>
                    <a:pt x="13524" y="20894"/>
                  </a:lnTo>
                  <a:cubicBezTo>
                    <a:pt x="13990" y="20756"/>
                    <a:pt x="14128" y="20427"/>
                    <a:pt x="14155" y="20131"/>
                  </a:cubicBezTo>
                  <a:cubicBezTo>
                    <a:pt x="14181" y="19638"/>
                    <a:pt x="14102" y="19441"/>
                    <a:pt x="13826" y="19172"/>
                  </a:cubicBezTo>
                  <a:lnTo>
                    <a:pt x="13852" y="19172"/>
                  </a:lnTo>
                  <a:cubicBezTo>
                    <a:pt x="13906" y="19184"/>
                    <a:pt x="14170" y="19216"/>
                    <a:pt x="14510" y="19216"/>
                  </a:cubicBezTo>
                  <a:cubicBezTo>
                    <a:pt x="14881" y="19216"/>
                    <a:pt x="15341" y="19178"/>
                    <a:pt x="15712" y="19034"/>
                  </a:cubicBezTo>
                  <a:cubicBezTo>
                    <a:pt x="16041" y="18922"/>
                    <a:pt x="16369" y="18679"/>
                    <a:pt x="16369" y="18679"/>
                  </a:cubicBezTo>
                  <a:lnTo>
                    <a:pt x="18866" y="18127"/>
                  </a:lnTo>
                  <a:cubicBezTo>
                    <a:pt x="18866" y="18127"/>
                    <a:pt x="19341" y="17922"/>
                    <a:pt x="20536" y="17922"/>
                  </a:cubicBezTo>
                  <a:cubicBezTo>
                    <a:pt x="20711" y="17922"/>
                    <a:pt x="20901" y="17926"/>
                    <a:pt x="21107" y="17936"/>
                  </a:cubicBezTo>
                  <a:cubicBezTo>
                    <a:pt x="21507" y="17958"/>
                    <a:pt x="21794" y="17967"/>
                    <a:pt x="22025" y="17967"/>
                  </a:cubicBezTo>
                  <a:cubicBezTo>
                    <a:pt x="22728" y="17967"/>
                    <a:pt x="22906" y="17883"/>
                    <a:pt x="24123" y="17798"/>
                  </a:cubicBezTo>
                  <a:cubicBezTo>
                    <a:pt x="22697" y="17693"/>
                    <a:pt x="22395" y="17555"/>
                    <a:pt x="20614" y="17338"/>
                  </a:cubicBezTo>
                  <a:cubicBezTo>
                    <a:pt x="20229" y="17290"/>
                    <a:pt x="19880" y="17268"/>
                    <a:pt x="19558" y="17268"/>
                  </a:cubicBezTo>
                  <a:cubicBezTo>
                    <a:pt x="18390" y="17268"/>
                    <a:pt x="17578" y="17563"/>
                    <a:pt x="16698" y="17996"/>
                  </a:cubicBezTo>
                  <a:cubicBezTo>
                    <a:pt x="16377" y="18160"/>
                    <a:pt x="16089" y="18218"/>
                    <a:pt x="15842" y="18218"/>
                  </a:cubicBezTo>
                  <a:cubicBezTo>
                    <a:pt x="15228" y="18218"/>
                    <a:pt x="14864" y="17858"/>
                    <a:pt x="14864" y="17858"/>
                  </a:cubicBezTo>
                  <a:cubicBezTo>
                    <a:pt x="14864" y="17858"/>
                    <a:pt x="14864" y="17693"/>
                    <a:pt x="15443" y="17141"/>
                  </a:cubicBezTo>
                  <a:cubicBezTo>
                    <a:pt x="15596" y="16995"/>
                    <a:pt x="15819" y="16944"/>
                    <a:pt x="16059" y="16944"/>
                  </a:cubicBezTo>
                  <a:cubicBezTo>
                    <a:pt x="16608" y="16944"/>
                    <a:pt x="17244" y="17212"/>
                    <a:pt x="17324" y="17212"/>
                  </a:cubicBezTo>
                  <a:cubicBezTo>
                    <a:pt x="17333" y="17212"/>
                    <a:pt x="17335" y="17208"/>
                    <a:pt x="17329" y="17200"/>
                  </a:cubicBezTo>
                  <a:cubicBezTo>
                    <a:pt x="17276" y="17089"/>
                    <a:pt x="16534" y="16681"/>
                    <a:pt x="16455" y="16294"/>
                  </a:cubicBezTo>
                  <a:cubicBezTo>
                    <a:pt x="16695" y="15978"/>
                    <a:pt x="17093" y="15883"/>
                    <a:pt x="17486" y="15883"/>
                  </a:cubicBezTo>
                  <a:cubicBezTo>
                    <a:pt x="18083" y="15883"/>
                    <a:pt x="18669" y="16103"/>
                    <a:pt x="18669" y="16103"/>
                  </a:cubicBezTo>
                  <a:cubicBezTo>
                    <a:pt x="18669" y="16103"/>
                    <a:pt x="17578" y="15367"/>
                    <a:pt x="17440" y="15091"/>
                  </a:cubicBezTo>
                  <a:cubicBezTo>
                    <a:pt x="17611" y="14920"/>
                    <a:pt x="17860" y="14862"/>
                    <a:pt x="18121" y="14862"/>
                  </a:cubicBezTo>
                  <a:cubicBezTo>
                    <a:pt x="18694" y="14862"/>
                    <a:pt x="19326" y="15144"/>
                    <a:pt x="19326" y="15144"/>
                  </a:cubicBezTo>
                  <a:cubicBezTo>
                    <a:pt x="19326" y="15144"/>
                    <a:pt x="18314" y="14381"/>
                    <a:pt x="18373" y="14020"/>
                  </a:cubicBezTo>
                  <a:cubicBezTo>
                    <a:pt x="18411" y="13766"/>
                    <a:pt x="19012" y="13556"/>
                    <a:pt x="19511" y="13556"/>
                  </a:cubicBezTo>
                  <a:cubicBezTo>
                    <a:pt x="19709" y="13556"/>
                    <a:pt x="19891" y="13589"/>
                    <a:pt x="20016" y="13665"/>
                  </a:cubicBezTo>
                  <a:cubicBezTo>
                    <a:pt x="19740" y="12463"/>
                    <a:pt x="20095" y="12377"/>
                    <a:pt x="20969" y="11503"/>
                  </a:cubicBezTo>
                  <a:cubicBezTo>
                    <a:pt x="21876" y="10629"/>
                    <a:pt x="22014" y="10051"/>
                    <a:pt x="22888" y="9584"/>
                  </a:cubicBezTo>
                  <a:cubicBezTo>
                    <a:pt x="23736" y="9124"/>
                    <a:pt x="24255" y="9289"/>
                    <a:pt x="24780" y="8796"/>
                  </a:cubicBezTo>
                  <a:cubicBezTo>
                    <a:pt x="25326" y="8329"/>
                    <a:pt x="26009" y="8546"/>
                    <a:pt x="26364" y="7810"/>
                  </a:cubicBezTo>
                  <a:lnTo>
                    <a:pt x="26364" y="7810"/>
                  </a:lnTo>
                  <a:cubicBezTo>
                    <a:pt x="25300" y="8434"/>
                    <a:pt x="23959" y="8572"/>
                    <a:pt x="23407" y="8737"/>
                  </a:cubicBezTo>
                  <a:cubicBezTo>
                    <a:pt x="22862" y="8901"/>
                    <a:pt x="22862" y="9065"/>
                    <a:pt x="22152" y="9315"/>
                  </a:cubicBezTo>
                  <a:cubicBezTo>
                    <a:pt x="21462" y="9558"/>
                    <a:pt x="21028" y="10301"/>
                    <a:pt x="21028" y="10301"/>
                  </a:cubicBezTo>
                  <a:lnTo>
                    <a:pt x="20016" y="11615"/>
                  </a:lnTo>
                  <a:cubicBezTo>
                    <a:pt x="20016" y="11615"/>
                    <a:pt x="19602" y="12108"/>
                    <a:pt x="19274" y="12489"/>
                  </a:cubicBezTo>
                  <a:cubicBezTo>
                    <a:pt x="18919" y="12870"/>
                    <a:pt x="18479" y="12601"/>
                    <a:pt x="18176" y="12844"/>
                  </a:cubicBezTo>
                  <a:cubicBezTo>
                    <a:pt x="17907" y="13067"/>
                    <a:pt x="17795" y="13284"/>
                    <a:pt x="17769" y="13501"/>
                  </a:cubicBezTo>
                  <a:cubicBezTo>
                    <a:pt x="17716" y="13724"/>
                    <a:pt x="17578" y="13856"/>
                    <a:pt x="17276" y="13967"/>
                  </a:cubicBezTo>
                  <a:cubicBezTo>
                    <a:pt x="16974" y="14079"/>
                    <a:pt x="16921" y="14132"/>
                    <a:pt x="16862" y="14349"/>
                  </a:cubicBezTo>
                  <a:cubicBezTo>
                    <a:pt x="16810" y="14598"/>
                    <a:pt x="16619" y="14677"/>
                    <a:pt x="16455" y="14710"/>
                  </a:cubicBezTo>
                  <a:cubicBezTo>
                    <a:pt x="16264" y="14736"/>
                    <a:pt x="15988" y="15229"/>
                    <a:pt x="15876" y="15472"/>
                  </a:cubicBezTo>
                  <a:cubicBezTo>
                    <a:pt x="15798" y="15696"/>
                    <a:pt x="15686" y="15913"/>
                    <a:pt x="15331" y="16024"/>
                  </a:cubicBezTo>
                  <a:cubicBezTo>
                    <a:pt x="14950" y="16129"/>
                    <a:pt x="14924" y="16596"/>
                    <a:pt x="14595" y="16786"/>
                  </a:cubicBezTo>
                  <a:cubicBezTo>
                    <a:pt x="14293" y="16977"/>
                    <a:pt x="14293" y="17141"/>
                    <a:pt x="14128" y="17279"/>
                  </a:cubicBezTo>
                  <a:cubicBezTo>
                    <a:pt x="13990" y="17444"/>
                    <a:pt x="13964" y="17858"/>
                    <a:pt x="13471" y="17936"/>
                  </a:cubicBezTo>
                  <a:cubicBezTo>
                    <a:pt x="13005" y="18022"/>
                    <a:pt x="12098" y="18541"/>
                    <a:pt x="11691" y="19086"/>
                  </a:cubicBezTo>
                  <a:cubicBezTo>
                    <a:pt x="11277" y="19638"/>
                    <a:pt x="10895" y="20046"/>
                    <a:pt x="10619" y="20072"/>
                  </a:cubicBezTo>
                  <a:cubicBezTo>
                    <a:pt x="10579" y="20076"/>
                    <a:pt x="10542" y="20078"/>
                    <a:pt x="10508" y="20078"/>
                  </a:cubicBezTo>
                  <a:cubicBezTo>
                    <a:pt x="10374" y="20078"/>
                    <a:pt x="10280" y="20054"/>
                    <a:pt x="10175" y="20054"/>
                  </a:cubicBezTo>
                  <a:cubicBezTo>
                    <a:pt x="10128" y="20054"/>
                    <a:pt x="10078" y="20058"/>
                    <a:pt x="10021" y="20072"/>
                  </a:cubicBezTo>
                  <a:cubicBezTo>
                    <a:pt x="9772" y="20158"/>
                    <a:pt x="9529" y="20677"/>
                    <a:pt x="8872" y="20841"/>
                  </a:cubicBezTo>
                  <a:cubicBezTo>
                    <a:pt x="8188" y="21005"/>
                    <a:pt x="7722" y="21005"/>
                    <a:pt x="7531" y="21032"/>
                  </a:cubicBezTo>
                  <a:cubicBezTo>
                    <a:pt x="7308" y="21084"/>
                    <a:pt x="6460" y="21222"/>
                    <a:pt x="6269" y="21281"/>
                  </a:cubicBezTo>
                  <a:cubicBezTo>
                    <a:pt x="6111" y="21300"/>
                    <a:pt x="5876" y="21421"/>
                    <a:pt x="5676" y="21421"/>
                  </a:cubicBezTo>
                  <a:cubicBezTo>
                    <a:pt x="5602" y="21421"/>
                    <a:pt x="5533" y="21404"/>
                    <a:pt x="5474" y="21360"/>
                  </a:cubicBezTo>
                  <a:cubicBezTo>
                    <a:pt x="5420" y="21313"/>
                    <a:pt x="5340" y="21295"/>
                    <a:pt x="5246" y="21295"/>
                  </a:cubicBezTo>
                  <a:cubicBezTo>
                    <a:pt x="5009" y="21295"/>
                    <a:pt x="4686" y="21411"/>
                    <a:pt x="4489" y="21472"/>
                  </a:cubicBezTo>
                  <a:cubicBezTo>
                    <a:pt x="4358" y="21506"/>
                    <a:pt x="4239" y="21525"/>
                    <a:pt x="4133" y="21525"/>
                  </a:cubicBezTo>
                  <a:cubicBezTo>
                    <a:pt x="3992" y="21525"/>
                    <a:pt x="3872" y="21491"/>
                    <a:pt x="3779" y="21413"/>
                  </a:cubicBezTo>
                  <a:cubicBezTo>
                    <a:pt x="3615" y="21307"/>
                    <a:pt x="3036" y="21248"/>
                    <a:pt x="2793" y="21248"/>
                  </a:cubicBezTo>
                  <a:cubicBezTo>
                    <a:pt x="2777" y="21247"/>
                    <a:pt x="2760" y="21246"/>
                    <a:pt x="2743" y="21246"/>
                  </a:cubicBezTo>
                  <a:cubicBezTo>
                    <a:pt x="2588" y="21246"/>
                    <a:pt x="2433" y="21316"/>
                    <a:pt x="2271" y="21316"/>
                  </a:cubicBezTo>
                  <a:cubicBezTo>
                    <a:pt x="2191" y="21316"/>
                    <a:pt x="2109" y="21299"/>
                    <a:pt x="2024" y="21248"/>
                  </a:cubicBezTo>
                  <a:cubicBezTo>
                    <a:pt x="1748" y="21084"/>
                    <a:pt x="874" y="20756"/>
                    <a:pt x="874" y="20756"/>
                  </a:cubicBezTo>
                  <a:cubicBezTo>
                    <a:pt x="446" y="20467"/>
                    <a:pt x="308" y="19804"/>
                    <a:pt x="205" y="19804"/>
                  </a:cubicBezTo>
                  <a:cubicBezTo>
                    <a:pt x="163" y="19804"/>
                    <a:pt x="127" y="19916"/>
                    <a:pt x="79" y="20210"/>
                  </a:cubicBezTo>
                  <a:cubicBezTo>
                    <a:pt x="0" y="20703"/>
                    <a:pt x="434" y="22431"/>
                    <a:pt x="1124" y="23115"/>
                  </a:cubicBezTo>
                  <a:cubicBezTo>
                    <a:pt x="2327" y="24343"/>
                    <a:pt x="4489" y="25191"/>
                    <a:pt x="5067" y="25191"/>
                  </a:cubicBezTo>
                  <a:cubicBezTo>
                    <a:pt x="5638" y="25224"/>
                    <a:pt x="7064" y="25250"/>
                    <a:pt x="7498" y="25388"/>
                  </a:cubicBezTo>
                  <a:cubicBezTo>
                    <a:pt x="7592" y="25416"/>
                    <a:pt x="7692" y="25427"/>
                    <a:pt x="7791" y="25427"/>
                  </a:cubicBezTo>
                  <a:cubicBezTo>
                    <a:pt x="8158" y="25427"/>
                    <a:pt x="8517" y="25277"/>
                    <a:pt x="8517" y="25277"/>
                  </a:cubicBezTo>
                  <a:lnTo>
                    <a:pt x="9693" y="25060"/>
                  </a:lnTo>
                  <a:lnTo>
                    <a:pt x="10514" y="24836"/>
                  </a:lnTo>
                  <a:cubicBezTo>
                    <a:pt x="10514" y="24836"/>
                    <a:pt x="11441" y="24291"/>
                    <a:pt x="13281" y="23358"/>
                  </a:cubicBezTo>
                  <a:cubicBezTo>
                    <a:pt x="14562" y="22674"/>
                    <a:pt x="15443" y="21524"/>
                    <a:pt x="16343" y="21307"/>
                  </a:cubicBezTo>
                  <a:lnTo>
                    <a:pt x="16343" y="21445"/>
                  </a:lnTo>
                  <a:lnTo>
                    <a:pt x="19057" y="20703"/>
                  </a:lnTo>
                  <a:lnTo>
                    <a:pt x="22040" y="20072"/>
                  </a:lnTo>
                  <a:lnTo>
                    <a:pt x="27954" y="19008"/>
                  </a:lnTo>
                  <a:cubicBezTo>
                    <a:pt x="27954" y="19008"/>
                    <a:pt x="29295" y="17910"/>
                    <a:pt x="29269" y="17772"/>
                  </a:cubicBezTo>
                  <a:cubicBezTo>
                    <a:pt x="29242" y="17634"/>
                    <a:pt x="29512" y="16951"/>
                    <a:pt x="29512" y="16951"/>
                  </a:cubicBezTo>
                  <a:cubicBezTo>
                    <a:pt x="29512" y="16951"/>
                    <a:pt x="30169" y="16681"/>
                    <a:pt x="30254" y="16622"/>
                  </a:cubicBezTo>
                  <a:cubicBezTo>
                    <a:pt x="30366" y="16570"/>
                    <a:pt x="33159" y="15006"/>
                    <a:pt x="33159" y="15006"/>
                  </a:cubicBezTo>
                  <a:cubicBezTo>
                    <a:pt x="33159" y="15006"/>
                    <a:pt x="35321" y="13475"/>
                    <a:pt x="35459" y="13284"/>
                  </a:cubicBezTo>
                  <a:cubicBezTo>
                    <a:pt x="35590" y="13067"/>
                    <a:pt x="36963" y="11943"/>
                    <a:pt x="36904" y="11805"/>
                  </a:cubicBezTo>
                  <a:cubicBezTo>
                    <a:pt x="36852" y="11667"/>
                    <a:pt x="40716" y="7317"/>
                    <a:pt x="40716" y="7317"/>
                  </a:cubicBezTo>
                  <a:lnTo>
                    <a:pt x="42056" y="5451"/>
                  </a:lnTo>
                  <a:cubicBezTo>
                    <a:pt x="42056" y="5451"/>
                    <a:pt x="42490" y="3618"/>
                    <a:pt x="42490" y="3565"/>
                  </a:cubicBezTo>
                  <a:cubicBezTo>
                    <a:pt x="42490" y="3539"/>
                    <a:pt x="42299" y="1292"/>
                    <a:pt x="42299" y="1292"/>
                  </a:cubicBezTo>
                  <a:cubicBezTo>
                    <a:pt x="42299" y="1292"/>
                    <a:pt x="41918" y="358"/>
                    <a:pt x="41892" y="332"/>
                  </a:cubicBezTo>
                  <a:cubicBezTo>
                    <a:pt x="41866" y="306"/>
                    <a:pt x="41261" y="56"/>
                    <a:pt x="41149" y="4"/>
                  </a:cubicBezTo>
                  <a:cubicBezTo>
                    <a:pt x="41145" y="1"/>
                    <a:pt x="41141" y="0"/>
                    <a:pt x="4113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44"/>
            <p:cNvSpPr/>
            <p:nvPr/>
          </p:nvSpPr>
          <p:spPr>
            <a:xfrm>
              <a:off x="5976675" y="3765750"/>
              <a:ext cx="356925" cy="159825"/>
            </a:xfrm>
            <a:custGeom>
              <a:rect b="b" l="l" r="r" t="t"/>
              <a:pathLst>
                <a:path extrusionOk="0" h="6393" w="14277">
                  <a:moveTo>
                    <a:pt x="14120" y="1"/>
                  </a:moveTo>
                  <a:cubicBezTo>
                    <a:pt x="14104" y="1"/>
                    <a:pt x="14087" y="4"/>
                    <a:pt x="14070" y="12"/>
                  </a:cubicBezTo>
                  <a:cubicBezTo>
                    <a:pt x="13472" y="229"/>
                    <a:pt x="12920" y="531"/>
                    <a:pt x="12348" y="781"/>
                  </a:cubicBezTo>
                  <a:cubicBezTo>
                    <a:pt x="11744" y="998"/>
                    <a:pt x="11139" y="1188"/>
                    <a:pt x="10541" y="1438"/>
                  </a:cubicBezTo>
                  <a:cubicBezTo>
                    <a:pt x="9306" y="1931"/>
                    <a:pt x="8129" y="2562"/>
                    <a:pt x="6953" y="3160"/>
                  </a:cubicBezTo>
                  <a:cubicBezTo>
                    <a:pt x="5803" y="3764"/>
                    <a:pt x="4653" y="4369"/>
                    <a:pt x="3418" y="4829"/>
                  </a:cubicBezTo>
                  <a:cubicBezTo>
                    <a:pt x="2820" y="5052"/>
                    <a:pt x="2215" y="5269"/>
                    <a:pt x="1611" y="5519"/>
                  </a:cubicBezTo>
                  <a:cubicBezTo>
                    <a:pt x="1315" y="5624"/>
                    <a:pt x="1039" y="5762"/>
                    <a:pt x="737" y="5900"/>
                  </a:cubicBezTo>
                  <a:cubicBezTo>
                    <a:pt x="599" y="5979"/>
                    <a:pt x="461" y="6038"/>
                    <a:pt x="329" y="6117"/>
                  </a:cubicBezTo>
                  <a:cubicBezTo>
                    <a:pt x="306" y="6136"/>
                    <a:pt x="187" y="6226"/>
                    <a:pt x="173" y="6226"/>
                  </a:cubicBezTo>
                  <a:cubicBezTo>
                    <a:pt x="168" y="6226"/>
                    <a:pt x="179" y="6213"/>
                    <a:pt x="218" y="6176"/>
                  </a:cubicBezTo>
                  <a:lnTo>
                    <a:pt x="191" y="6176"/>
                  </a:lnTo>
                  <a:cubicBezTo>
                    <a:pt x="132" y="6229"/>
                    <a:pt x="80" y="6281"/>
                    <a:pt x="1" y="6340"/>
                  </a:cubicBezTo>
                  <a:cubicBezTo>
                    <a:pt x="1" y="6367"/>
                    <a:pt x="1" y="6393"/>
                    <a:pt x="27" y="6393"/>
                  </a:cubicBezTo>
                  <a:cubicBezTo>
                    <a:pt x="2544" y="5762"/>
                    <a:pt x="4956" y="4750"/>
                    <a:pt x="7255" y="3548"/>
                  </a:cubicBezTo>
                  <a:cubicBezTo>
                    <a:pt x="8405" y="2943"/>
                    <a:pt x="9555" y="2338"/>
                    <a:pt x="10758" y="1846"/>
                  </a:cubicBezTo>
                  <a:cubicBezTo>
                    <a:pt x="11882" y="1379"/>
                    <a:pt x="13308" y="1110"/>
                    <a:pt x="14182" y="203"/>
                  </a:cubicBezTo>
                  <a:cubicBezTo>
                    <a:pt x="14276" y="114"/>
                    <a:pt x="14210" y="1"/>
                    <a:pt x="1412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44"/>
            <p:cNvSpPr/>
            <p:nvPr/>
          </p:nvSpPr>
          <p:spPr>
            <a:xfrm>
              <a:off x="6544100" y="3717425"/>
              <a:ext cx="86925" cy="17925"/>
            </a:xfrm>
            <a:custGeom>
              <a:rect b="b" l="l" r="r" t="t"/>
              <a:pathLst>
                <a:path extrusionOk="0" h="717" w="3477">
                  <a:moveTo>
                    <a:pt x="3451" y="0"/>
                  </a:moveTo>
                  <a:cubicBezTo>
                    <a:pt x="3200" y="73"/>
                    <a:pt x="2949" y="94"/>
                    <a:pt x="2696" y="94"/>
                  </a:cubicBezTo>
                  <a:cubicBezTo>
                    <a:pt x="2351" y="94"/>
                    <a:pt x="2004" y="55"/>
                    <a:pt x="1650" y="55"/>
                  </a:cubicBezTo>
                  <a:cubicBezTo>
                    <a:pt x="1585" y="55"/>
                    <a:pt x="1519" y="56"/>
                    <a:pt x="1453" y="59"/>
                  </a:cubicBezTo>
                  <a:cubicBezTo>
                    <a:pt x="901" y="86"/>
                    <a:pt x="520" y="164"/>
                    <a:pt x="80" y="493"/>
                  </a:cubicBezTo>
                  <a:cubicBezTo>
                    <a:pt x="1" y="552"/>
                    <a:pt x="27" y="716"/>
                    <a:pt x="139" y="716"/>
                  </a:cubicBezTo>
                  <a:cubicBezTo>
                    <a:pt x="711" y="684"/>
                    <a:pt x="1256" y="684"/>
                    <a:pt x="1861" y="605"/>
                  </a:cubicBezTo>
                  <a:cubicBezTo>
                    <a:pt x="2406" y="552"/>
                    <a:pt x="2958" y="302"/>
                    <a:pt x="3451" y="59"/>
                  </a:cubicBezTo>
                  <a:cubicBezTo>
                    <a:pt x="3477" y="59"/>
                    <a:pt x="3477" y="0"/>
                    <a:pt x="34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44"/>
            <p:cNvSpPr/>
            <p:nvPr/>
          </p:nvSpPr>
          <p:spPr>
            <a:xfrm>
              <a:off x="5997875" y="3885050"/>
              <a:ext cx="201050" cy="89900"/>
            </a:xfrm>
            <a:custGeom>
              <a:rect b="b" l="l" r="r" t="t"/>
              <a:pathLst>
                <a:path extrusionOk="0" h="3596" w="8042">
                  <a:moveTo>
                    <a:pt x="7910" y="0"/>
                  </a:moveTo>
                  <a:cubicBezTo>
                    <a:pt x="7902" y="0"/>
                    <a:pt x="7894" y="2"/>
                    <a:pt x="7886" y="4"/>
                  </a:cubicBezTo>
                  <a:cubicBezTo>
                    <a:pt x="7229" y="254"/>
                    <a:pt x="6677" y="550"/>
                    <a:pt x="6131" y="1016"/>
                  </a:cubicBezTo>
                  <a:cubicBezTo>
                    <a:pt x="5586" y="1483"/>
                    <a:pt x="5034" y="1976"/>
                    <a:pt x="4410" y="2357"/>
                  </a:cubicBezTo>
                  <a:cubicBezTo>
                    <a:pt x="3720" y="2745"/>
                    <a:pt x="2984" y="2909"/>
                    <a:pt x="2215" y="3014"/>
                  </a:cubicBezTo>
                  <a:cubicBezTo>
                    <a:pt x="1453" y="3152"/>
                    <a:pt x="737" y="3264"/>
                    <a:pt x="1" y="3481"/>
                  </a:cubicBezTo>
                  <a:cubicBezTo>
                    <a:pt x="751" y="3481"/>
                    <a:pt x="1479" y="3596"/>
                    <a:pt x="2225" y="3596"/>
                  </a:cubicBezTo>
                  <a:cubicBezTo>
                    <a:pt x="2296" y="3596"/>
                    <a:pt x="2367" y="3595"/>
                    <a:pt x="2438" y="3592"/>
                  </a:cubicBezTo>
                  <a:cubicBezTo>
                    <a:pt x="3174" y="3540"/>
                    <a:pt x="3884" y="3343"/>
                    <a:pt x="4541" y="2988"/>
                  </a:cubicBezTo>
                  <a:cubicBezTo>
                    <a:pt x="5172" y="2659"/>
                    <a:pt x="5750" y="2193"/>
                    <a:pt x="6322" y="1700"/>
                  </a:cubicBezTo>
                  <a:cubicBezTo>
                    <a:pt x="6900" y="1207"/>
                    <a:pt x="7393" y="661"/>
                    <a:pt x="7965" y="142"/>
                  </a:cubicBezTo>
                  <a:cubicBezTo>
                    <a:pt x="8041" y="95"/>
                    <a:pt x="7981" y="0"/>
                    <a:pt x="791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44"/>
            <p:cNvSpPr/>
            <p:nvPr/>
          </p:nvSpPr>
          <p:spPr>
            <a:xfrm>
              <a:off x="6453100" y="3874950"/>
              <a:ext cx="33525" cy="108575"/>
            </a:xfrm>
            <a:custGeom>
              <a:rect b="b" l="l" r="r" t="t"/>
              <a:pathLst>
                <a:path extrusionOk="0" h="4343" w="1341">
                  <a:moveTo>
                    <a:pt x="598" y="1"/>
                  </a:moveTo>
                  <a:cubicBezTo>
                    <a:pt x="1012" y="737"/>
                    <a:pt x="0" y="1585"/>
                    <a:pt x="27" y="2380"/>
                  </a:cubicBezTo>
                  <a:cubicBezTo>
                    <a:pt x="79" y="3227"/>
                    <a:pt x="986" y="3530"/>
                    <a:pt x="1117" y="4325"/>
                  </a:cubicBezTo>
                  <a:cubicBezTo>
                    <a:pt x="1117" y="4336"/>
                    <a:pt x="1132" y="4342"/>
                    <a:pt x="1149" y="4342"/>
                  </a:cubicBezTo>
                  <a:cubicBezTo>
                    <a:pt x="1174" y="4342"/>
                    <a:pt x="1203" y="4329"/>
                    <a:pt x="1203" y="4299"/>
                  </a:cubicBezTo>
                  <a:cubicBezTo>
                    <a:pt x="1341" y="3477"/>
                    <a:pt x="572" y="2899"/>
                    <a:pt x="658" y="2104"/>
                  </a:cubicBezTo>
                  <a:cubicBezTo>
                    <a:pt x="736" y="1420"/>
                    <a:pt x="1177" y="573"/>
                    <a:pt x="6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44"/>
            <p:cNvSpPr/>
            <p:nvPr/>
          </p:nvSpPr>
          <p:spPr>
            <a:xfrm>
              <a:off x="6631675" y="3912575"/>
              <a:ext cx="31550" cy="54800"/>
            </a:xfrm>
            <a:custGeom>
              <a:rect b="b" l="l" r="r" t="t"/>
              <a:pathLst>
                <a:path extrusionOk="0" h="2192" w="1262">
                  <a:moveTo>
                    <a:pt x="1262" y="1"/>
                  </a:moveTo>
                  <a:lnTo>
                    <a:pt x="1262" y="1"/>
                  </a:lnTo>
                  <a:cubicBezTo>
                    <a:pt x="769" y="106"/>
                    <a:pt x="86" y="356"/>
                    <a:pt x="27" y="960"/>
                  </a:cubicBezTo>
                  <a:cubicBezTo>
                    <a:pt x="0" y="1177"/>
                    <a:pt x="86" y="1368"/>
                    <a:pt x="217" y="1558"/>
                  </a:cubicBezTo>
                  <a:cubicBezTo>
                    <a:pt x="355" y="1782"/>
                    <a:pt x="605" y="1887"/>
                    <a:pt x="605" y="2136"/>
                  </a:cubicBezTo>
                  <a:cubicBezTo>
                    <a:pt x="605" y="2169"/>
                    <a:pt x="635" y="2191"/>
                    <a:pt x="664" y="2191"/>
                  </a:cubicBezTo>
                  <a:cubicBezTo>
                    <a:pt x="682" y="2191"/>
                    <a:pt x="700" y="2183"/>
                    <a:pt x="710" y="2163"/>
                  </a:cubicBezTo>
                  <a:cubicBezTo>
                    <a:pt x="795" y="2025"/>
                    <a:pt x="848" y="1834"/>
                    <a:pt x="848" y="1670"/>
                  </a:cubicBezTo>
                  <a:cubicBezTo>
                    <a:pt x="874" y="1453"/>
                    <a:pt x="710" y="1368"/>
                    <a:pt x="605" y="1177"/>
                  </a:cubicBezTo>
                  <a:cubicBezTo>
                    <a:pt x="355" y="599"/>
                    <a:pt x="1236" y="494"/>
                    <a:pt x="12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44"/>
            <p:cNvSpPr/>
            <p:nvPr/>
          </p:nvSpPr>
          <p:spPr>
            <a:xfrm>
              <a:off x="6749450" y="3898125"/>
              <a:ext cx="37650" cy="84550"/>
            </a:xfrm>
            <a:custGeom>
              <a:rect b="b" l="l" r="r" t="t"/>
              <a:pathLst>
                <a:path extrusionOk="0" h="3382" w="1506">
                  <a:moveTo>
                    <a:pt x="1506" y="0"/>
                  </a:moveTo>
                  <a:lnTo>
                    <a:pt x="1506" y="0"/>
                  </a:lnTo>
                  <a:cubicBezTo>
                    <a:pt x="960" y="493"/>
                    <a:pt x="218" y="717"/>
                    <a:pt x="80" y="1538"/>
                  </a:cubicBezTo>
                  <a:cubicBezTo>
                    <a:pt x="1" y="2162"/>
                    <a:pt x="356" y="3043"/>
                    <a:pt x="927" y="3372"/>
                  </a:cubicBezTo>
                  <a:cubicBezTo>
                    <a:pt x="942" y="3378"/>
                    <a:pt x="958" y="3381"/>
                    <a:pt x="973" y="3381"/>
                  </a:cubicBezTo>
                  <a:cubicBezTo>
                    <a:pt x="1019" y="3381"/>
                    <a:pt x="1059" y="3350"/>
                    <a:pt x="1039" y="3286"/>
                  </a:cubicBezTo>
                  <a:cubicBezTo>
                    <a:pt x="901" y="2629"/>
                    <a:pt x="329" y="2248"/>
                    <a:pt x="467" y="1505"/>
                  </a:cubicBezTo>
                  <a:cubicBezTo>
                    <a:pt x="573" y="848"/>
                    <a:pt x="1125" y="493"/>
                    <a:pt x="15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44"/>
            <p:cNvSpPr/>
            <p:nvPr/>
          </p:nvSpPr>
          <p:spPr>
            <a:xfrm>
              <a:off x="6847450" y="3832400"/>
              <a:ext cx="43650" cy="84425"/>
            </a:xfrm>
            <a:custGeom>
              <a:rect b="b" l="l" r="r" t="t"/>
              <a:pathLst>
                <a:path extrusionOk="0" h="3377" w="1746">
                  <a:moveTo>
                    <a:pt x="1114" y="1"/>
                  </a:moveTo>
                  <a:cubicBezTo>
                    <a:pt x="950" y="579"/>
                    <a:pt x="1174" y="1072"/>
                    <a:pt x="1147" y="1644"/>
                  </a:cubicBezTo>
                  <a:cubicBezTo>
                    <a:pt x="1088" y="2275"/>
                    <a:pt x="543" y="2905"/>
                    <a:pt x="24" y="3287"/>
                  </a:cubicBezTo>
                  <a:cubicBezTo>
                    <a:pt x="1" y="3309"/>
                    <a:pt x="18" y="3377"/>
                    <a:pt x="57" y="3377"/>
                  </a:cubicBezTo>
                  <a:cubicBezTo>
                    <a:pt x="63" y="3377"/>
                    <a:pt x="69" y="3375"/>
                    <a:pt x="76" y="3372"/>
                  </a:cubicBezTo>
                  <a:cubicBezTo>
                    <a:pt x="405" y="3287"/>
                    <a:pt x="707" y="3260"/>
                    <a:pt x="983" y="3043"/>
                  </a:cubicBezTo>
                  <a:cubicBezTo>
                    <a:pt x="1226" y="2820"/>
                    <a:pt x="1390" y="2524"/>
                    <a:pt x="1502" y="2222"/>
                  </a:cubicBezTo>
                  <a:cubicBezTo>
                    <a:pt x="1745" y="1374"/>
                    <a:pt x="1174" y="796"/>
                    <a:pt x="111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44"/>
            <p:cNvSpPr/>
            <p:nvPr/>
          </p:nvSpPr>
          <p:spPr>
            <a:xfrm>
              <a:off x="6661900" y="3738150"/>
              <a:ext cx="162175" cy="52075"/>
            </a:xfrm>
            <a:custGeom>
              <a:rect b="b" l="l" r="r" t="t"/>
              <a:pathLst>
                <a:path extrusionOk="0" h="2083" w="6487">
                  <a:moveTo>
                    <a:pt x="3720" y="0"/>
                  </a:moveTo>
                  <a:cubicBezTo>
                    <a:pt x="3570" y="0"/>
                    <a:pt x="3415" y="16"/>
                    <a:pt x="3253" y="52"/>
                  </a:cubicBezTo>
                  <a:cubicBezTo>
                    <a:pt x="1965" y="321"/>
                    <a:pt x="1144" y="1418"/>
                    <a:pt x="27" y="2023"/>
                  </a:cubicBezTo>
                  <a:cubicBezTo>
                    <a:pt x="0" y="2044"/>
                    <a:pt x="17" y="2083"/>
                    <a:pt x="38" y="2083"/>
                  </a:cubicBezTo>
                  <a:cubicBezTo>
                    <a:pt x="43" y="2083"/>
                    <a:pt x="48" y="2081"/>
                    <a:pt x="53" y="2076"/>
                  </a:cubicBezTo>
                  <a:cubicBezTo>
                    <a:pt x="1256" y="1721"/>
                    <a:pt x="2077" y="623"/>
                    <a:pt x="3339" y="407"/>
                  </a:cubicBezTo>
                  <a:cubicBezTo>
                    <a:pt x="3479" y="379"/>
                    <a:pt x="3610" y="366"/>
                    <a:pt x="3734" y="366"/>
                  </a:cubicBezTo>
                  <a:cubicBezTo>
                    <a:pt x="4341" y="366"/>
                    <a:pt x="4791" y="672"/>
                    <a:pt x="5336" y="1037"/>
                  </a:cubicBezTo>
                  <a:cubicBezTo>
                    <a:pt x="5578" y="1197"/>
                    <a:pt x="5834" y="1342"/>
                    <a:pt x="6118" y="1342"/>
                  </a:cubicBezTo>
                  <a:cubicBezTo>
                    <a:pt x="6219" y="1342"/>
                    <a:pt x="6324" y="1324"/>
                    <a:pt x="6434" y="1280"/>
                  </a:cubicBezTo>
                  <a:cubicBezTo>
                    <a:pt x="6486" y="1254"/>
                    <a:pt x="6460" y="1202"/>
                    <a:pt x="6434" y="1169"/>
                  </a:cubicBezTo>
                  <a:cubicBezTo>
                    <a:pt x="5500" y="739"/>
                    <a:pt x="4736" y="0"/>
                    <a:pt x="372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44"/>
            <p:cNvSpPr/>
            <p:nvPr/>
          </p:nvSpPr>
          <p:spPr>
            <a:xfrm>
              <a:off x="5823900" y="3980150"/>
              <a:ext cx="116325" cy="76200"/>
            </a:xfrm>
            <a:custGeom>
              <a:rect b="b" l="l" r="r" t="t"/>
              <a:pathLst>
                <a:path extrusionOk="0" h="3048" w="4653">
                  <a:moveTo>
                    <a:pt x="4543" y="0"/>
                  </a:moveTo>
                  <a:cubicBezTo>
                    <a:pt x="4536" y="0"/>
                    <a:pt x="4528" y="2"/>
                    <a:pt x="4522" y="5"/>
                  </a:cubicBezTo>
                  <a:cubicBezTo>
                    <a:pt x="3674" y="281"/>
                    <a:pt x="2741" y="557"/>
                    <a:pt x="1972" y="1017"/>
                  </a:cubicBezTo>
                  <a:cubicBezTo>
                    <a:pt x="1151" y="1510"/>
                    <a:pt x="631" y="2279"/>
                    <a:pt x="1" y="2988"/>
                  </a:cubicBezTo>
                  <a:cubicBezTo>
                    <a:pt x="1" y="3021"/>
                    <a:pt x="33" y="3048"/>
                    <a:pt x="60" y="3048"/>
                  </a:cubicBezTo>
                  <a:cubicBezTo>
                    <a:pt x="881" y="2496"/>
                    <a:pt x="1479" y="1707"/>
                    <a:pt x="2360" y="1267"/>
                  </a:cubicBezTo>
                  <a:cubicBezTo>
                    <a:pt x="3122" y="912"/>
                    <a:pt x="4029" y="774"/>
                    <a:pt x="4600" y="117"/>
                  </a:cubicBezTo>
                  <a:cubicBezTo>
                    <a:pt x="4652" y="71"/>
                    <a:pt x="4594" y="0"/>
                    <a:pt x="454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44"/>
            <p:cNvSpPr/>
            <p:nvPr/>
          </p:nvSpPr>
          <p:spPr>
            <a:xfrm>
              <a:off x="5776750" y="4092850"/>
              <a:ext cx="39775" cy="70275"/>
            </a:xfrm>
            <a:custGeom>
              <a:rect b="b" l="l" r="r" t="t"/>
              <a:pathLst>
                <a:path extrusionOk="0" h="2811" w="1591">
                  <a:moveTo>
                    <a:pt x="1165" y="1"/>
                  </a:moveTo>
                  <a:cubicBezTo>
                    <a:pt x="1151" y="1"/>
                    <a:pt x="1135" y="7"/>
                    <a:pt x="1124" y="18"/>
                  </a:cubicBezTo>
                  <a:cubicBezTo>
                    <a:pt x="684" y="813"/>
                    <a:pt x="1" y="2699"/>
                    <a:pt x="1453" y="2811"/>
                  </a:cubicBezTo>
                  <a:cubicBezTo>
                    <a:pt x="1558" y="2811"/>
                    <a:pt x="1591" y="2699"/>
                    <a:pt x="1532" y="2620"/>
                  </a:cubicBezTo>
                  <a:cubicBezTo>
                    <a:pt x="1289" y="2259"/>
                    <a:pt x="1177" y="1930"/>
                    <a:pt x="1151" y="1497"/>
                  </a:cubicBezTo>
                  <a:cubicBezTo>
                    <a:pt x="1124" y="1004"/>
                    <a:pt x="1262" y="511"/>
                    <a:pt x="1203" y="44"/>
                  </a:cubicBezTo>
                  <a:cubicBezTo>
                    <a:pt x="1203" y="14"/>
                    <a:pt x="1185" y="1"/>
                    <a:pt x="11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44"/>
            <p:cNvSpPr/>
            <p:nvPr/>
          </p:nvSpPr>
          <p:spPr>
            <a:xfrm>
              <a:off x="5859550" y="4182650"/>
              <a:ext cx="12350" cy="23425"/>
            </a:xfrm>
            <a:custGeom>
              <a:rect b="b" l="l" r="r" t="t"/>
              <a:pathLst>
                <a:path extrusionOk="0" h="937" w="494">
                  <a:moveTo>
                    <a:pt x="378" y="1"/>
                  </a:moveTo>
                  <a:cubicBezTo>
                    <a:pt x="361" y="1"/>
                    <a:pt x="344" y="5"/>
                    <a:pt x="329" y="14"/>
                  </a:cubicBezTo>
                  <a:cubicBezTo>
                    <a:pt x="191" y="67"/>
                    <a:pt x="86" y="283"/>
                    <a:pt x="53" y="448"/>
                  </a:cubicBezTo>
                  <a:cubicBezTo>
                    <a:pt x="1" y="638"/>
                    <a:pt x="112" y="803"/>
                    <a:pt x="277" y="914"/>
                  </a:cubicBezTo>
                  <a:cubicBezTo>
                    <a:pt x="292" y="930"/>
                    <a:pt x="307" y="936"/>
                    <a:pt x="321" y="936"/>
                  </a:cubicBezTo>
                  <a:cubicBezTo>
                    <a:pt x="355" y="936"/>
                    <a:pt x="382" y="899"/>
                    <a:pt x="382" y="862"/>
                  </a:cubicBezTo>
                  <a:cubicBezTo>
                    <a:pt x="415" y="724"/>
                    <a:pt x="467" y="612"/>
                    <a:pt x="467" y="448"/>
                  </a:cubicBezTo>
                  <a:cubicBezTo>
                    <a:pt x="467" y="343"/>
                    <a:pt x="493" y="205"/>
                    <a:pt x="493" y="67"/>
                  </a:cubicBezTo>
                  <a:cubicBezTo>
                    <a:pt x="474" y="29"/>
                    <a:pt x="424" y="1"/>
                    <a:pt x="3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44"/>
            <p:cNvSpPr/>
            <p:nvPr/>
          </p:nvSpPr>
          <p:spPr>
            <a:xfrm>
              <a:off x="5894550" y="4180200"/>
              <a:ext cx="14975" cy="31050"/>
            </a:xfrm>
            <a:custGeom>
              <a:rect b="b" l="l" r="r" t="t"/>
              <a:pathLst>
                <a:path extrusionOk="0" h="1242" w="599">
                  <a:moveTo>
                    <a:pt x="493" y="0"/>
                  </a:moveTo>
                  <a:cubicBezTo>
                    <a:pt x="243" y="27"/>
                    <a:pt x="105" y="355"/>
                    <a:pt x="53" y="572"/>
                  </a:cubicBezTo>
                  <a:cubicBezTo>
                    <a:pt x="27" y="710"/>
                    <a:pt x="0" y="848"/>
                    <a:pt x="53" y="986"/>
                  </a:cubicBezTo>
                  <a:cubicBezTo>
                    <a:pt x="79" y="1065"/>
                    <a:pt x="105" y="1124"/>
                    <a:pt x="165" y="1177"/>
                  </a:cubicBezTo>
                  <a:cubicBezTo>
                    <a:pt x="191" y="1177"/>
                    <a:pt x="296" y="1229"/>
                    <a:pt x="270" y="1229"/>
                  </a:cubicBezTo>
                  <a:cubicBezTo>
                    <a:pt x="292" y="1238"/>
                    <a:pt x="314" y="1242"/>
                    <a:pt x="334" y="1242"/>
                  </a:cubicBezTo>
                  <a:cubicBezTo>
                    <a:pt x="391" y="1242"/>
                    <a:pt x="434" y="1209"/>
                    <a:pt x="434" y="1150"/>
                  </a:cubicBezTo>
                  <a:cubicBezTo>
                    <a:pt x="434" y="1163"/>
                    <a:pt x="435" y="1168"/>
                    <a:pt x="438" y="1168"/>
                  </a:cubicBezTo>
                  <a:cubicBezTo>
                    <a:pt x="445" y="1168"/>
                    <a:pt x="460" y="1118"/>
                    <a:pt x="460" y="1098"/>
                  </a:cubicBezTo>
                  <a:cubicBezTo>
                    <a:pt x="493" y="1039"/>
                    <a:pt x="519" y="1012"/>
                    <a:pt x="519" y="960"/>
                  </a:cubicBezTo>
                  <a:cubicBezTo>
                    <a:pt x="546" y="848"/>
                    <a:pt x="519" y="736"/>
                    <a:pt x="546" y="631"/>
                  </a:cubicBezTo>
                  <a:cubicBezTo>
                    <a:pt x="546" y="467"/>
                    <a:pt x="598" y="276"/>
                    <a:pt x="598" y="112"/>
                  </a:cubicBezTo>
                  <a:cubicBezTo>
                    <a:pt x="598" y="53"/>
                    <a:pt x="546" y="0"/>
                    <a:pt x="4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44"/>
            <p:cNvSpPr/>
            <p:nvPr/>
          </p:nvSpPr>
          <p:spPr>
            <a:xfrm>
              <a:off x="5927325" y="4189025"/>
              <a:ext cx="19150" cy="25425"/>
            </a:xfrm>
            <a:custGeom>
              <a:rect b="b" l="l" r="r" t="t"/>
              <a:pathLst>
                <a:path extrusionOk="0" h="1017" w="766">
                  <a:moveTo>
                    <a:pt x="606" y="1"/>
                  </a:moveTo>
                  <a:cubicBezTo>
                    <a:pt x="219" y="1"/>
                    <a:pt x="1" y="713"/>
                    <a:pt x="273" y="962"/>
                  </a:cubicBezTo>
                  <a:cubicBezTo>
                    <a:pt x="309" y="994"/>
                    <a:pt x="354" y="1016"/>
                    <a:pt x="402" y="1016"/>
                  </a:cubicBezTo>
                  <a:cubicBezTo>
                    <a:pt x="432" y="1016"/>
                    <a:pt x="464" y="1008"/>
                    <a:pt x="496" y="988"/>
                  </a:cubicBezTo>
                  <a:cubicBezTo>
                    <a:pt x="661" y="850"/>
                    <a:pt x="687" y="659"/>
                    <a:pt x="713" y="442"/>
                  </a:cubicBezTo>
                  <a:cubicBezTo>
                    <a:pt x="739" y="357"/>
                    <a:pt x="766" y="278"/>
                    <a:pt x="766" y="193"/>
                  </a:cubicBezTo>
                  <a:cubicBezTo>
                    <a:pt x="766" y="166"/>
                    <a:pt x="766" y="140"/>
                    <a:pt x="739" y="114"/>
                  </a:cubicBezTo>
                  <a:cubicBezTo>
                    <a:pt x="739" y="88"/>
                    <a:pt x="766" y="88"/>
                    <a:pt x="766" y="55"/>
                  </a:cubicBezTo>
                  <a:lnTo>
                    <a:pt x="739" y="28"/>
                  </a:lnTo>
                  <a:cubicBezTo>
                    <a:pt x="693" y="9"/>
                    <a:pt x="648" y="1"/>
                    <a:pt x="6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44"/>
            <p:cNvSpPr/>
            <p:nvPr/>
          </p:nvSpPr>
          <p:spPr>
            <a:xfrm>
              <a:off x="5986200" y="4176075"/>
              <a:ext cx="31575" cy="40700"/>
            </a:xfrm>
            <a:custGeom>
              <a:rect b="b" l="l" r="r" t="t"/>
              <a:pathLst>
                <a:path extrusionOk="0" h="1628" w="1263">
                  <a:moveTo>
                    <a:pt x="1177" y="1"/>
                  </a:moveTo>
                  <a:cubicBezTo>
                    <a:pt x="520" y="192"/>
                    <a:pt x="1" y="1066"/>
                    <a:pt x="632" y="1618"/>
                  </a:cubicBezTo>
                  <a:cubicBezTo>
                    <a:pt x="639" y="1624"/>
                    <a:pt x="652" y="1628"/>
                    <a:pt x="667" y="1628"/>
                  </a:cubicBezTo>
                  <a:cubicBezTo>
                    <a:pt x="711" y="1628"/>
                    <a:pt x="777" y="1602"/>
                    <a:pt x="796" y="1558"/>
                  </a:cubicBezTo>
                  <a:cubicBezTo>
                    <a:pt x="901" y="1342"/>
                    <a:pt x="934" y="1125"/>
                    <a:pt x="1013" y="901"/>
                  </a:cubicBezTo>
                  <a:cubicBezTo>
                    <a:pt x="1125" y="606"/>
                    <a:pt x="1263" y="408"/>
                    <a:pt x="1263" y="80"/>
                  </a:cubicBezTo>
                  <a:cubicBezTo>
                    <a:pt x="1263" y="54"/>
                    <a:pt x="1230" y="1"/>
                    <a:pt x="11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44"/>
            <p:cNvSpPr/>
            <p:nvPr/>
          </p:nvSpPr>
          <p:spPr>
            <a:xfrm>
              <a:off x="6041575" y="4181900"/>
              <a:ext cx="26800" cy="38075"/>
            </a:xfrm>
            <a:custGeom>
              <a:rect b="b" l="l" r="r" t="t"/>
              <a:pathLst>
                <a:path extrusionOk="0" h="1523" w="1072">
                  <a:moveTo>
                    <a:pt x="949" y="1"/>
                  </a:moveTo>
                  <a:cubicBezTo>
                    <a:pt x="935" y="1"/>
                    <a:pt x="921" y="4"/>
                    <a:pt x="907" y="11"/>
                  </a:cubicBezTo>
                  <a:cubicBezTo>
                    <a:pt x="493" y="208"/>
                    <a:pt x="0" y="1247"/>
                    <a:pt x="579" y="1523"/>
                  </a:cubicBezTo>
                  <a:cubicBezTo>
                    <a:pt x="631" y="1523"/>
                    <a:pt x="690" y="1490"/>
                    <a:pt x="690" y="1437"/>
                  </a:cubicBezTo>
                  <a:cubicBezTo>
                    <a:pt x="690" y="1194"/>
                    <a:pt x="743" y="944"/>
                    <a:pt x="822" y="701"/>
                  </a:cubicBezTo>
                  <a:cubicBezTo>
                    <a:pt x="907" y="504"/>
                    <a:pt x="1072" y="261"/>
                    <a:pt x="1019" y="70"/>
                  </a:cubicBezTo>
                  <a:cubicBezTo>
                    <a:pt x="1019" y="27"/>
                    <a:pt x="987" y="1"/>
                    <a:pt x="9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44"/>
            <p:cNvSpPr/>
            <p:nvPr/>
          </p:nvSpPr>
          <p:spPr>
            <a:xfrm>
              <a:off x="6097100" y="4184150"/>
              <a:ext cx="24000" cy="33275"/>
            </a:xfrm>
            <a:custGeom>
              <a:rect b="b" l="l" r="r" t="t"/>
              <a:pathLst>
                <a:path extrusionOk="0" h="1331" w="960">
                  <a:moveTo>
                    <a:pt x="843" y="1"/>
                  </a:moveTo>
                  <a:cubicBezTo>
                    <a:pt x="596" y="1"/>
                    <a:pt x="372" y="296"/>
                    <a:pt x="244" y="473"/>
                  </a:cubicBezTo>
                  <a:cubicBezTo>
                    <a:pt x="112" y="743"/>
                    <a:pt x="1" y="1183"/>
                    <a:pt x="382" y="1321"/>
                  </a:cubicBezTo>
                  <a:cubicBezTo>
                    <a:pt x="396" y="1327"/>
                    <a:pt x="414" y="1331"/>
                    <a:pt x="432" y="1331"/>
                  </a:cubicBezTo>
                  <a:cubicBezTo>
                    <a:pt x="490" y="1331"/>
                    <a:pt x="561" y="1300"/>
                    <a:pt x="605" y="1235"/>
                  </a:cubicBezTo>
                  <a:cubicBezTo>
                    <a:pt x="631" y="1183"/>
                    <a:pt x="684" y="1045"/>
                    <a:pt x="710" y="940"/>
                  </a:cubicBezTo>
                  <a:cubicBezTo>
                    <a:pt x="737" y="828"/>
                    <a:pt x="769" y="716"/>
                    <a:pt x="796" y="611"/>
                  </a:cubicBezTo>
                  <a:cubicBezTo>
                    <a:pt x="848" y="447"/>
                    <a:pt x="960" y="250"/>
                    <a:pt x="960" y="59"/>
                  </a:cubicBezTo>
                  <a:cubicBezTo>
                    <a:pt x="960" y="33"/>
                    <a:pt x="934" y="7"/>
                    <a:pt x="901" y="7"/>
                  </a:cubicBezTo>
                  <a:cubicBezTo>
                    <a:pt x="881" y="3"/>
                    <a:pt x="862" y="1"/>
                    <a:pt x="8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44"/>
            <p:cNvSpPr/>
            <p:nvPr/>
          </p:nvSpPr>
          <p:spPr>
            <a:xfrm>
              <a:off x="6144250" y="4179525"/>
              <a:ext cx="21375" cy="31225"/>
            </a:xfrm>
            <a:custGeom>
              <a:rect b="b" l="l" r="r" t="t"/>
              <a:pathLst>
                <a:path extrusionOk="0" h="1249" w="855">
                  <a:moveTo>
                    <a:pt x="796" y="1"/>
                  </a:moveTo>
                  <a:cubicBezTo>
                    <a:pt x="579" y="80"/>
                    <a:pt x="414" y="270"/>
                    <a:pt x="276" y="468"/>
                  </a:cubicBezTo>
                  <a:cubicBezTo>
                    <a:pt x="165" y="658"/>
                    <a:pt x="0" y="1066"/>
                    <a:pt x="250" y="1204"/>
                  </a:cubicBezTo>
                  <a:cubicBezTo>
                    <a:pt x="296" y="1235"/>
                    <a:pt x="338" y="1248"/>
                    <a:pt x="375" y="1248"/>
                  </a:cubicBezTo>
                  <a:cubicBezTo>
                    <a:pt x="533" y="1248"/>
                    <a:pt x="610" y="1003"/>
                    <a:pt x="631" y="849"/>
                  </a:cubicBezTo>
                  <a:cubicBezTo>
                    <a:pt x="690" y="573"/>
                    <a:pt x="822" y="330"/>
                    <a:pt x="855" y="54"/>
                  </a:cubicBezTo>
                  <a:cubicBezTo>
                    <a:pt x="855" y="27"/>
                    <a:pt x="822" y="1"/>
                    <a:pt x="79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44"/>
            <p:cNvSpPr/>
            <p:nvPr/>
          </p:nvSpPr>
          <p:spPr>
            <a:xfrm>
              <a:off x="6184675" y="4179525"/>
              <a:ext cx="12325" cy="22150"/>
            </a:xfrm>
            <a:custGeom>
              <a:rect b="b" l="l" r="r" t="t"/>
              <a:pathLst>
                <a:path extrusionOk="0" h="886" w="493">
                  <a:moveTo>
                    <a:pt x="414" y="1"/>
                  </a:moveTo>
                  <a:cubicBezTo>
                    <a:pt x="191" y="192"/>
                    <a:pt x="0" y="546"/>
                    <a:pt x="26" y="849"/>
                  </a:cubicBezTo>
                  <a:cubicBezTo>
                    <a:pt x="26" y="867"/>
                    <a:pt x="56" y="886"/>
                    <a:pt x="82" y="886"/>
                  </a:cubicBezTo>
                  <a:cubicBezTo>
                    <a:pt x="94" y="886"/>
                    <a:pt x="104" y="883"/>
                    <a:pt x="112" y="875"/>
                  </a:cubicBezTo>
                  <a:cubicBezTo>
                    <a:pt x="388" y="711"/>
                    <a:pt x="440" y="330"/>
                    <a:pt x="493" y="54"/>
                  </a:cubicBezTo>
                  <a:cubicBezTo>
                    <a:pt x="493" y="1"/>
                    <a:pt x="440" y="1"/>
                    <a:pt x="41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44"/>
            <p:cNvSpPr/>
            <p:nvPr/>
          </p:nvSpPr>
          <p:spPr>
            <a:xfrm>
              <a:off x="6212750" y="4171975"/>
              <a:ext cx="19250" cy="30425"/>
            </a:xfrm>
            <a:custGeom>
              <a:rect b="b" l="l" r="r" t="t"/>
              <a:pathLst>
                <a:path extrusionOk="0" h="1217" w="770">
                  <a:moveTo>
                    <a:pt x="658" y="1"/>
                  </a:moveTo>
                  <a:lnTo>
                    <a:pt x="658" y="1"/>
                  </a:lnTo>
                  <a:cubicBezTo>
                    <a:pt x="356" y="277"/>
                    <a:pt x="1" y="770"/>
                    <a:pt x="191" y="1177"/>
                  </a:cubicBezTo>
                  <a:cubicBezTo>
                    <a:pt x="191" y="1203"/>
                    <a:pt x="213" y="1216"/>
                    <a:pt x="237" y="1216"/>
                  </a:cubicBezTo>
                  <a:cubicBezTo>
                    <a:pt x="262" y="1216"/>
                    <a:pt x="290" y="1203"/>
                    <a:pt x="303" y="1177"/>
                  </a:cubicBezTo>
                  <a:cubicBezTo>
                    <a:pt x="441" y="986"/>
                    <a:pt x="546" y="770"/>
                    <a:pt x="632" y="546"/>
                  </a:cubicBezTo>
                  <a:cubicBezTo>
                    <a:pt x="710" y="382"/>
                    <a:pt x="770" y="165"/>
                    <a:pt x="65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44"/>
            <p:cNvSpPr/>
            <p:nvPr/>
          </p:nvSpPr>
          <p:spPr>
            <a:xfrm>
              <a:off x="6250375" y="4162450"/>
              <a:ext cx="9725" cy="21550"/>
            </a:xfrm>
            <a:custGeom>
              <a:rect b="b" l="l" r="r" t="t"/>
              <a:pathLst>
                <a:path extrusionOk="0" h="862" w="389">
                  <a:moveTo>
                    <a:pt x="329" y="1"/>
                  </a:moveTo>
                  <a:cubicBezTo>
                    <a:pt x="60" y="132"/>
                    <a:pt x="1" y="546"/>
                    <a:pt x="86" y="822"/>
                  </a:cubicBezTo>
                  <a:cubicBezTo>
                    <a:pt x="86" y="848"/>
                    <a:pt x="99" y="861"/>
                    <a:pt x="115" y="861"/>
                  </a:cubicBezTo>
                  <a:cubicBezTo>
                    <a:pt x="132" y="861"/>
                    <a:pt x="152" y="848"/>
                    <a:pt x="165" y="822"/>
                  </a:cubicBezTo>
                  <a:cubicBezTo>
                    <a:pt x="276" y="572"/>
                    <a:pt x="250" y="270"/>
                    <a:pt x="355" y="27"/>
                  </a:cubicBezTo>
                  <a:cubicBezTo>
                    <a:pt x="388" y="1"/>
                    <a:pt x="355" y="1"/>
                    <a:pt x="32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44"/>
            <p:cNvSpPr/>
            <p:nvPr/>
          </p:nvSpPr>
          <p:spPr>
            <a:xfrm>
              <a:off x="6196975" y="4120550"/>
              <a:ext cx="26150" cy="35275"/>
            </a:xfrm>
            <a:custGeom>
              <a:rect b="b" l="l" r="r" t="t"/>
              <a:pathLst>
                <a:path extrusionOk="0" h="1411" w="1046">
                  <a:moveTo>
                    <a:pt x="27" y="1"/>
                  </a:moveTo>
                  <a:cubicBezTo>
                    <a:pt x="1" y="1"/>
                    <a:pt x="1" y="1"/>
                    <a:pt x="1" y="34"/>
                  </a:cubicBezTo>
                  <a:cubicBezTo>
                    <a:pt x="86" y="251"/>
                    <a:pt x="139" y="467"/>
                    <a:pt x="165" y="717"/>
                  </a:cubicBezTo>
                  <a:cubicBezTo>
                    <a:pt x="165" y="822"/>
                    <a:pt x="165" y="934"/>
                    <a:pt x="191" y="1046"/>
                  </a:cubicBezTo>
                  <a:cubicBezTo>
                    <a:pt x="191" y="1151"/>
                    <a:pt x="251" y="1236"/>
                    <a:pt x="251" y="1348"/>
                  </a:cubicBezTo>
                  <a:cubicBezTo>
                    <a:pt x="251" y="1387"/>
                    <a:pt x="293" y="1411"/>
                    <a:pt x="326" y="1411"/>
                  </a:cubicBezTo>
                  <a:cubicBezTo>
                    <a:pt x="338" y="1411"/>
                    <a:pt x="349" y="1408"/>
                    <a:pt x="356" y="1401"/>
                  </a:cubicBezTo>
                  <a:cubicBezTo>
                    <a:pt x="1046" y="1151"/>
                    <a:pt x="494" y="198"/>
                    <a:pt x="2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44"/>
            <p:cNvSpPr/>
            <p:nvPr/>
          </p:nvSpPr>
          <p:spPr>
            <a:xfrm>
              <a:off x="6236925" y="4113175"/>
              <a:ext cx="14125" cy="37225"/>
            </a:xfrm>
            <a:custGeom>
              <a:rect b="b" l="l" r="r" t="t"/>
              <a:pathLst>
                <a:path extrusionOk="0" h="1489" w="565">
                  <a:moveTo>
                    <a:pt x="131" y="0"/>
                  </a:moveTo>
                  <a:cubicBezTo>
                    <a:pt x="105" y="0"/>
                    <a:pt x="72" y="0"/>
                    <a:pt x="72" y="27"/>
                  </a:cubicBezTo>
                  <a:cubicBezTo>
                    <a:pt x="105" y="243"/>
                    <a:pt x="157" y="493"/>
                    <a:pt x="184" y="710"/>
                  </a:cubicBezTo>
                  <a:cubicBezTo>
                    <a:pt x="210" y="953"/>
                    <a:pt x="131" y="1176"/>
                    <a:pt x="19" y="1420"/>
                  </a:cubicBezTo>
                  <a:cubicBezTo>
                    <a:pt x="0" y="1463"/>
                    <a:pt x="38" y="1489"/>
                    <a:pt x="83" y="1489"/>
                  </a:cubicBezTo>
                  <a:cubicBezTo>
                    <a:pt x="99" y="1489"/>
                    <a:pt x="116" y="1486"/>
                    <a:pt x="131" y="1479"/>
                  </a:cubicBezTo>
                  <a:cubicBezTo>
                    <a:pt x="374" y="1282"/>
                    <a:pt x="565" y="1065"/>
                    <a:pt x="539" y="710"/>
                  </a:cubicBezTo>
                  <a:cubicBezTo>
                    <a:pt x="486" y="460"/>
                    <a:pt x="401" y="79"/>
                    <a:pt x="1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44"/>
            <p:cNvSpPr/>
            <p:nvPr/>
          </p:nvSpPr>
          <p:spPr>
            <a:xfrm>
              <a:off x="6155925" y="4129750"/>
              <a:ext cx="15775" cy="37075"/>
            </a:xfrm>
            <a:custGeom>
              <a:rect b="b" l="l" r="r" t="t"/>
              <a:pathLst>
                <a:path extrusionOk="0" h="1483" w="631">
                  <a:moveTo>
                    <a:pt x="292" y="1"/>
                  </a:moveTo>
                  <a:cubicBezTo>
                    <a:pt x="283" y="1"/>
                    <a:pt x="276" y="7"/>
                    <a:pt x="276" y="21"/>
                  </a:cubicBezTo>
                  <a:cubicBezTo>
                    <a:pt x="276" y="264"/>
                    <a:pt x="223" y="513"/>
                    <a:pt x="164" y="730"/>
                  </a:cubicBezTo>
                  <a:cubicBezTo>
                    <a:pt x="112" y="921"/>
                    <a:pt x="0" y="1171"/>
                    <a:pt x="85" y="1361"/>
                  </a:cubicBezTo>
                  <a:cubicBezTo>
                    <a:pt x="126" y="1447"/>
                    <a:pt x="201" y="1482"/>
                    <a:pt x="281" y="1482"/>
                  </a:cubicBezTo>
                  <a:cubicBezTo>
                    <a:pt x="306" y="1482"/>
                    <a:pt x="330" y="1479"/>
                    <a:pt x="355" y="1473"/>
                  </a:cubicBezTo>
                  <a:cubicBezTo>
                    <a:pt x="605" y="1335"/>
                    <a:pt x="631" y="980"/>
                    <a:pt x="631" y="730"/>
                  </a:cubicBezTo>
                  <a:cubicBezTo>
                    <a:pt x="631" y="428"/>
                    <a:pt x="552" y="211"/>
                    <a:pt x="329" y="21"/>
                  </a:cubicBezTo>
                  <a:cubicBezTo>
                    <a:pt x="315" y="7"/>
                    <a:pt x="302" y="1"/>
                    <a:pt x="2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44"/>
            <p:cNvSpPr/>
            <p:nvPr/>
          </p:nvSpPr>
          <p:spPr>
            <a:xfrm>
              <a:off x="6099900" y="4122050"/>
              <a:ext cx="33525" cy="52575"/>
            </a:xfrm>
            <a:custGeom>
              <a:rect b="b" l="l" r="r" t="t"/>
              <a:pathLst>
                <a:path extrusionOk="0" h="2103" w="1341">
                  <a:moveTo>
                    <a:pt x="27" y="0"/>
                  </a:moveTo>
                  <a:cubicBezTo>
                    <a:pt x="0" y="0"/>
                    <a:pt x="0" y="26"/>
                    <a:pt x="0" y="26"/>
                  </a:cubicBezTo>
                  <a:cubicBezTo>
                    <a:pt x="132" y="191"/>
                    <a:pt x="191" y="493"/>
                    <a:pt x="243" y="710"/>
                  </a:cubicBezTo>
                  <a:cubicBezTo>
                    <a:pt x="355" y="959"/>
                    <a:pt x="434" y="1203"/>
                    <a:pt x="460" y="1479"/>
                  </a:cubicBezTo>
                  <a:cubicBezTo>
                    <a:pt x="488" y="1682"/>
                    <a:pt x="548" y="2102"/>
                    <a:pt x="775" y="2102"/>
                  </a:cubicBezTo>
                  <a:cubicBezTo>
                    <a:pt x="819" y="2102"/>
                    <a:pt x="869" y="2087"/>
                    <a:pt x="927" y="2050"/>
                  </a:cubicBezTo>
                  <a:cubicBezTo>
                    <a:pt x="1341" y="1781"/>
                    <a:pt x="1039" y="1065"/>
                    <a:pt x="848" y="736"/>
                  </a:cubicBezTo>
                  <a:cubicBezTo>
                    <a:pt x="625" y="434"/>
                    <a:pt x="408" y="79"/>
                    <a:pt x="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44"/>
            <p:cNvSpPr/>
            <p:nvPr/>
          </p:nvSpPr>
          <p:spPr>
            <a:xfrm>
              <a:off x="6048475" y="4113550"/>
              <a:ext cx="30075" cy="60750"/>
            </a:xfrm>
            <a:custGeom>
              <a:rect b="b" l="l" r="r" t="t"/>
              <a:pathLst>
                <a:path extrusionOk="0" h="2430" w="1203">
                  <a:moveTo>
                    <a:pt x="54" y="1"/>
                  </a:moveTo>
                  <a:cubicBezTo>
                    <a:pt x="27" y="1"/>
                    <a:pt x="0" y="19"/>
                    <a:pt x="0" y="38"/>
                  </a:cubicBezTo>
                  <a:cubicBezTo>
                    <a:pt x="27" y="419"/>
                    <a:pt x="138" y="774"/>
                    <a:pt x="191" y="1161"/>
                  </a:cubicBezTo>
                  <a:cubicBezTo>
                    <a:pt x="276" y="1569"/>
                    <a:pt x="276" y="1957"/>
                    <a:pt x="355" y="2364"/>
                  </a:cubicBezTo>
                  <a:cubicBezTo>
                    <a:pt x="374" y="2402"/>
                    <a:pt x="411" y="2430"/>
                    <a:pt x="449" y="2430"/>
                  </a:cubicBezTo>
                  <a:cubicBezTo>
                    <a:pt x="464" y="2430"/>
                    <a:pt x="479" y="2426"/>
                    <a:pt x="493" y="2417"/>
                  </a:cubicBezTo>
                  <a:cubicBezTo>
                    <a:pt x="1203" y="1871"/>
                    <a:pt x="769" y="419"/>
                    <a:pt x="86" y="12"/>
                  </a:cubicBezTo>
                  <a:cubicBezTo>
                    <a:pt x="76" y="4"/>
                    <a:pt x="65" y="1"/>
                    <a:pt x="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44"/>
            <p:cNvSpPr/>
            <p:nvPr/>
          </p:nvSpPr>
          <p:spPr>
            <a:xfrm>
              <a:off x="5981450" y="4104125"/>
              <a:ext cx="20550" cy="55075"/>
            </a:xfrm>
            <a:custGeom>
              <a:rect b="b" l="l" r="r" t="t"/>
              <a:pathLst>
                <a:path extrusionOk="0" h="2203" w="822">
                  <a:moveTo>
                    <a:pt x="631" y="1"/>
                  </a:moveTo>
                  <a:cubicBezTo>
                    <a:pt x="546" y="251"/>
                    <a:pt x="382" y="415"/>
                    <a:pt x="244" y="632"/>
                  </a:cubicBezTo>
                  <a:cubicBezTo>
                    <a:pt x="138" y="855"/>
                    <a:pt x="79" y="1072"/>
                    <a:pt x="53" y="1289"/>
                  </a:cubicBezTo>
                  <a:cubicBezTo>
                    <a:pt x="0" y="1782"/>
                    <a:pt x="165" y="2084"/>
                    <a:pt x="658" y="2196"/>
                  </a:cubicBezTo>
                  <a:cubicBezTo>
                    <a:pt x="671" y="2200"/>
                    <a:pt x="685" y="2202"/>
                    <a:pt x="697" y="2202"/>
                  </a:cubicBezTo>
                  <a:cubicBezTo>
                    <a:pt x="754" y="2202"/>
                    <a:pt x="790" y="2154"/>
                    <a:pt x="763" y="2084"/>
                  </a:cubicBezTo>
                  <a:cubicBezTo>
                    <a:pt x="658" y="1729"/>
                    <a:pt x="710" y="1315"/>
                    <a:pt x="763" y="986"/>
                  </a:cubicBezTo>
                  <a:cubicBezTo>
                    <a:pt x="822" y="658"/>
                    <a:pt x="763" y="329"/>
                    <a:pt x="684" y="34"/>
                  </a:cubicBezTo>
                  <a:cubicBezTo>
                    <a:pt x="658" y="1"/>
                    <a:pt x="658" y="1"/>
                    <a:pt x="6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44"/>
            <p:cNvSpPr/>
            <p:nvPr/>
          </p:nvSpPr>
          <p:spPr>
            <a:xfrm>
              <a:off x="6038500" y="4044550"/>
              <a:ext cx="41550" cy="58500"/>
            </a:xfrm>
            <a:custGeom>
              <a:rect b="b" l="l" r="r" t="t"/>
              <a:pathLst>
                <a:path extrusionOk="0" h="2340" w="1662">
                  <a:moveTo>
                    <a:pt x="505" y="1"/>
                  </a:moveTo>
                  <a:cubicBezTo>
                    <a:pt x="494" y="1"/>
                    <a:pt x="485" y="9"/>
                    <a:pt x="485" y="31"/>
                  </a:cubicBezTo>
                  <a:cubicBezTo>
                    <a:pt x="0" y="789"/>
                    <a:pt x="270" y="2340"/>
                    <a:pt x="1278" y="2340"/>
                  </a:cubicBezTo>
                  <a:cubicBezTo>
                    <a:pt x="1363" y="2340"/>
                    <a:pt x="1454" y="2328"/>
                    <a:pt x="1549" y="2305"/>
                  </a:cubicBezTo>
                  <a:cubicBezTo>
                    <a:pt x="1635" y="2279"/>
                    <a:pt x="1661" y="2167"/>
                    <a:pt x="1576" y="2141"/>
                  </a:cubicBezTo>
                  <a:cubicBezTo>
                    <a:pt x="1438" y="2003"/>
                    <a:pt x="1333" y="1838"/>
                    <a:pt x="1168" y="1700"/>
                  </a:cubicBezTo>
                  <a:cubicBezTo>
                    <a:pt x="1030" y="1562"/>
                    <a:pt x="919" y="1431"/>
                    <a:pt x="813" y="1267"/>
                  </a:cubicBezTo>
                  <a:cubicBezTo>
                    <a:pt x="590" y="879"/>
                    <a:pt x="485" y="472"/>
                    <a:pt x="537" y="31"/>
                  </a:cubicBezTo>
                  <a:cubicBezTo>
                    <a:pt x="537" y="16"/>
                    <a:pt x="520" y="1"/>
                    <a:pt x="50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44"/>
            <p:cNvSpPr/>
            <p:nvPr/>
          </p:nvSpPr>
          <p:spPr>
            <a:xfrm>
              <a:off x="6009550" y="4016575"/>
              <a:ext cx="25975" cy="80975"/>
            </a:xfrm>
            <a:custGeom>
              <a:rect b="b" l="l" r="r" t="t"/>
              <a:pathLst>
                <a:path extrusionOk="0" h="3239" w="1039">
                  <a:moveTo>
                    <a:pt x="927" y="0"/>
                  </a:moveTo>
                  <a:cubicBezTo>
                    <a:pt x="408" y="303"/>
                    <a:pt x="132" y="874"/>
                    <a:pt x="53" y="1426"/>
                  </a:cubicBezTo>
                  <a:cubicBezTo>
                    <a:pt x="0" y="1860"/>
                    <a:pt x="0" y="2984"/>
                    <a:pt x="546" y="3207"/>
                  </a:cubicBezTo>
                  <a:cubicBezTo>
                    <a:pt x="607" y="3228"/>
                    <a:pt x="658" y="3238"/>
                    <a:pt x="700" y="3238"/>
                  </a:cubicBezTo>
                  <a:cubicBezTo>
                    <a:pt x="1038" y="3238"/>
                    <a:pt x="838" y="2631"/>
                    <a:pt x="762" y="2438"/>
                  </a:cubicBezTo>
                  <a:cubicBezTo>
                    <a:pt x="460" y="1591"/>
                    <a:pt x="736" y="822"/>
                    <a:pt x="927" y="27"/>
                  </a:cubicBezTo>
                  <a:lnTo>
                    <a:pt x="927"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44"/>
            <p:cNvSpPr/>
            <p:nvPr/>
          </p:nvSpPr>
          <p:spPr>
            <a:xfrm>
              <a:off x="6456375" y="4016575"/>
              <a:ext cx="27350" cy="83000"/>
            </a:xfrm>
            <a:custGeom>
              <a:rect b="b" l="l" r="r" t="t"/>
              <a:pathLst>
                <a:path extrusionOk="0" h="3320" w="1094">
                  <a:moveTo>
                    <a:pt x="743" y="0"/>
                  </a:moveTo>
                  <a:cubicBezTo>
                    <a:pt x="494" y="684"/>
                    <a:pt x="1" y="1150"/>
                    <a:pt x="34" y="1919"/>
                  </a:cubicBezTo>
                  <a:cubicBezTo>
                    <a:pt x="60" y="2550"/>
                    <a:pt x="362" y="3122"/>
                    <a:pt x="960" y="3312"/>
                  </a:cubicBezTo>
                  <a:cubicBezTo>
                    <a:pt x="971" y="3317"/>
                    <a:pt x="983" y="3319"/>
                    <a:pt x="994" y="3319"/>
                  </a:cubicBezTo>
                  <a:cubicBezTo>
                    <a:pt x="1045" y="3319"/>
                    <a:pt x="1093" y="3276"/>
                    <a:pt x="1072" y="3233"/>
                  </a:cubicBezTo>
                  <a:cubicBezTo>
                    <a:pt x="1019" y="3010"/>
                    <a:pt x="960" y="2879"/>
                    <a:pt x="822" y="2714"/>
                  </a:cubicBezTo>
                  <a:cubicBezTo>
                    <a:pt x="494" y="2353"/>
                    <a:pt x="389" y="2024"/>
                    <a:pt x="415" y="1531"/>
                  </a:cubicBezTo>
                  <a:cubicBezTo>
                    <a:pt x="467" y="1012"/>
                    <a:pt x="855" y="519"/>
                    <a:pt x="7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44"/>
            <p:cNvSpPr/>
            <p:nvPr/>
          </p:nvSpPr>
          <p:spPr>
            <a:xfrm>
              <a:off x="6670775" y="3983050"/>
              <a:ext cx="27300" cy="73475"/>
            </a:xfrm>
            <a:custGeom>
              <a:rect b="b" l="l" r="r" t="t"/>
              <a:pathLst>
                <a:path extrusionOk="0" h="2939" w="1092">
                  <a:moveTo>
                    <a:pt x="355" y="1"/>
                  </a:moveTo>
                  <a:cubicBezTo>
                    <a:pt x="0" y="165"/>
                    <a:pt x="27" y="986"/>
                    <a:pt x="53" y="1289"/>
                  </a:cubicBezTo>
                  <a:cubicBezTo>
                    <a:pt x="53" y="1812"/>
                    <a:pt x="204" y="2938"/>
                    <a:pt x="916" y="2938"/>
                  </a:cubicBezTo>
                  <a:cubicBezTo>
                    <a:pt x="947" y="2938"/>
                    <a:pt x="979" y="2936"/>
                    <a:pt x="1012" y="2932"/>
                  </a:cubicBezTo>
                  <a:cubicBezTo>
                    <a:pt x="1065" y="2905"/>
                    <a:pt x="1091" y="2846"/>
                    <a:pt x="1065" y="2794"/>
                  </a:cubicBezTo>
                  <a:cubicBezTo>
                    <a:pt x="822" y="2274"/>
                    <a:pt x="519" y="1834"/>
                    <a:pt x="434" y="1230"/>
                  </a:cubicBezTo>
                  <a:cubicBezTo>
                    <a:pt x="381" y="986"/>
                    <a:pt x="191" y="244"/>
                    <a:pt x="381" y="27"/>
                  </a:cubicBezTo>
                  <a:cubicBezTo>
                    <a:pt x="381" y="27"/>
                    <a:pt x="381" y="1"/>
                    <a:pt x="3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44"/>
            <p:cNvSpPr/>
            <p:nvPr/>
          </p:nvSpPr>
          <p:spPr>
            <a:xfrm>
              <a:off x="6678975" y="3796100"/>
              <a:ext cx="17125" cy="117175"/>
            </a:xfrm>
            <a:custGeom>
              <a:rect b="b" l="l" r="r" t="t"/>
              <a:pathLst>
                <a:path extrusionOk="0" h="4687" w="685">
                  <a:moveTo>
                    <a:pt x="494" y="1"/>
                  </a:moveTo>
                  <a:cubicBezTo>
                    <a:pt x="1" y="632"/>
                    <a:pt x="1" y="1348"/>
                    <a:pt x="1" y="2084"/>
                  </a:cubicBezTo>
                  <a:cubicBezTo>
                    <a:pt x="1" y="2465"/>
                    <a:pt x="106" y="2794"/>
                    <a:pt x="191" y="3155"/>
                  </a:cubicBezTo>
                  <a:cubicBezTo>
                    <a:pt x="270" y="3674"/>
                    <a:pt x="297" y="4167"/>
                    <a:pt x="297" y="4686"/>
                  </a:cubicBezTo>
                  <a:cubicBezTo>
                    <a:pt x="408" y="4305"/>
                    <a:pt x="599" y="3943"/>
                    <a:pt x="625" y="3562"/>
                  </a:cubicBezTo>
                  <a:cubicBezTo>
                    <a:pt x="684" y="3234"/>
                    <a:pt x="573" y="2879"/>
                    <a:pt x="461" y="2577"/>
                  </a:cubicBezTo>
                  <a:cubicBezTo>
                    <a:pt x="244" y="1703"/>
                    <a:pt x="165" y="881"/>
                    <a:pt x="520" y="34"/>
                  </a:cubicBezTo>
                  <a:cubicBezTo>
                    <a:pt x="520" y="1"/>
                    <a:pt x="494" y="1"/>
                    <a:pt x="4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44"/>
            <p:cNvSpPr/>
            <p:nvPr/>
          </p:nvSpPr>
          <p:spPr>
            <a:xfrm>
              <a:off x="6821900" y="4028225"/>
              <a:ext cx="56875" cy="37000"/>
            </a:xfrm>
            <a:custGeom>
              <a:rect b="b" l="l" r="r" t="t"/>
              <a:pathLst>
                <a:path extrusionOk="0" h="1480" w="2275">
                  <a:moveTo>
                    <a:pt x="86" y="1"/>
                  </a:moveTo>
                  <a:cubicBezTo>
                    <a:pt x="86" y="1"/>
                    <a:pt x="60" y="1"/>
                    <a:pt x="60" y="27"/>
                  </a:cubicBezTo>
                  <a:cubicBezTo>
                    <a:pt x="1" y="356"/>
                    <a:pt x="277" y="573"/>
                    <a:pt x="526" y="737"/>
                  </a:cubicBezTo>
                  <a:cubicBezTo>
                    <a:pt x="743" y="901"/>
                    <a:pt x="1019" y="1065"/>
                    <a:pt x="1289" y="1177"/>
                  </a:cubicBezTo>
                  <a:cubicBezTo>
                    <a:pt x="1591" y="1315"/>
                    <a:pt x="1920" y="1289"/>
                    <a:pt x="2222" y="1479"/>
                  </a:cubicBezTo>
                  <a:cubicBezTo>
                    <a:pt x="2248" y="1479"/>
                    <a:pt x="2274" y="1453"/>
                    <a:pt x="2274" y="1427"/>
                  </a:cubicBezTo>
                  <a:cubicBezTo>
                    <a:pt x="1972" y="1125"/>
                    <a:pt x="1729" y="875"/>
                    <a:pt x="1348" y="684"/>
                  </a:cubicBezTo>
                  <a:cubicBezTo>
                    <a:pt x="1151" y="605"/>
                    <a:pt x="934" y="467"/>
                    <a:pt x="717" y="356"/>
                  </a:cubicBezTo>
                  <a:cubicBezTo>
                    <a:pt x="494" y="277"/>
                    <a:pt x="198" y="244"/>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44"/>
            <p:cNvSpPr/>
            <p:nvPr/>
          </p:nvSpPr>
          <p:spPr>
            <a:xfrm>
              <a:off x="6815825" y="3946750"/>
              <a:ext cx="24675" cy="54725"/>
            </a:xfrm>
            <a:custGeom>
              <a:rect b="b" l="l" r="r" t="t"/>
              <a:pathLst>
                <a:path extrusionOk="0" h="2189" w="987">
                  <a:moveTo>
                    <a:pt x="796" y="1"/>
                  </a:moveTo>
                  <a:lnTo>
                    <a:pt x="796" y="1"/>
                  </a:lnTo>
                  <a:cubicBezTo>
                    <a:pt x="277" y="520"/>
                    <a:pt x="1" y="1860"/>
                    <a:pt x="848" y="2189"/>
                  </a:cubicBezTo>
                  <a:cubicBezTo>
                    <a:pt x="934" y="2189"/>
                    <a:pt x="986" y="2136"/>
                    <a:pt x="960" y="2084"/>
                  </a:cubicBezTo>
                  <a:cubicBezTo>
                    <a:pt x="710" y="1453"/>
                    <a:pt x="546" y="658"/>
                    <a:pt x="822" y="27"/>
                  </a:cubicBezTo>
                  <a:cubicBezTo>
                    <a:pt x="822" y="1"/>
                    <a:pt x="796" y="1"/>
                    <a:pt x="79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44"/>
            <p:cNvSpPr/>
            <p:nvPr/>
          </p:nvSpPr>
          <p:spPr>
            <a:xfrm>
              <a:off x="6569400" y="4138475"/>
              <a:ext cx="123250" cy="21900"/>
            </a:xfrm>
            <a:custGeom>
              <a:rect b="b" l="l" r="r" t="t"/>
              <a:pathLst>
                <a:path extrusionOk="0" h="876" w="4930">
                  <a:moveTo>
                    <a:pt x="1394" y="0"/>
                  </a:moveTo>
                  <a:cubicBezTo>
                    <a:pt x="1124" y="0"/>
                    <a:pt x="1" y="26"/>
                    <a:pt x="113" y="519"/>
                  </a:cubicBezTo>
                  <a:cubicBezTo>
                    <a:pt x="249" y="428"/>
                    <a:pt x="436" y="394"/>
                    <a:pt x="646" y="394"/>
                  </a:cubicBezTo>
                  <a:cubicBezTo>
                    <a:pt x="1194" y="394"/>
                    <a:pt x="1899" y="629"/>
                    <a:pt x="2274" y="710"/>
                  </a:cubicBezTo>
                  <a:cubicBezTo>
                    <a:pt x="2603" y="794"/>
                    <a:pt x="2950" y="875"/>
                    <a:pt x="3302" y="875"/>
                  </a:cubicBezTo>
                  <a:cubicBezTo>
                    <a:pt x="3415" y="875"/>
                    <a:pt x="3528" y="867"/>
                    <a:pt x="3641" y="848"/>
                  </a:cubicBezTo>
                  <a:cubicBezTo>
                    <a:pt x="4108" y="795"/>
                    <a:pt x="4489" y="546"/>
                    <a:pt x="4903" y="381"/>
                  </a:cubicBezTo>
                  <a:cubicBezTo>
                    <a:pt x="4929" y="355"/>
                    <a:pt x="4929" y="329"/>
                    <a:pt x="4903" y="329"/>
                  </a:cubicBezTo>
                  <a:cubicBezTo>
                    <a:pt x="4627" y="381"/>
                    <a:pt x="4384" y="434"/>
                    <a:pt x="4134" y="493"/>
                  </a:cubicBezTo>
                  <a:cubicBezTo>
                    <a:pt x="4083" y="499"/>
                    <a:pt x="4032" y="502"/>
                    <a:pt x="3983" y="502"/>
                  </a:cubicBezTo>
                  <a:cubicBezTo>
                    <a:pt x="3610" y="502"/>
                    <a:pt x="3294" y="342"/>
                    <a:pt x="2958" y="243"/>
                  </a:cubicBezTo>
                  <a:cubicBezTo>
                    <a:pt x="2439" y="105"/>
                    <a:pt x="1920" y="0"/>
                    <a:pt x="13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44"/>
            <p:cNvSpPr/>
            <p:nvPr/>
          </p:nvSpPr>
          <p:spPr>
            <a:xfrm>
              <a:off x="6720050" y="4142200"/>
              <a:ext cx="60800" cy="12525"/>
            </a:xfrm>
            <a:custGeom>
              <a:rect b="b" l="l" r="r" t="t"/>
              <a:pathLst>
                <a:path extrusionOk="0" h="501" w="2432">
                  <a:moveTo>
                    <a:pt x="1201" y="1"/>
                  </a:moveTo>
                  <a:cubicBezTo>
                    <a:pt x="787" y="1"/>
                    <a:pt x="388" y="71"/>
                    <a:pt x="27" y="318"/>
                  </a:cubicBezTo>
                  <a:cubicBezTo>
                    <a:pt x="1" y="344"/>
                    <a:pt x="27" y="370"/>
                    <a:pt x="27" y="370"/>
                  </a:cubicBezTo>
                  <a:cubicBezTo>
                    <a:pt x="158" y="327"/>
                    <a:pt x="284" y="310"/>
                    <a:pt x="408" y="310"/>
                  </a:cubicBezTo>
                  <a:cubicBezTo>
                    <a:pt x="752" y="310"/>
                    <a:pt x="1077" y="439"/>
                    <a:pt x="1420" y="482"/>
                  </a:cubicBezTo>
                  <a:cubicBezTo>
                    <a:pt x="1516" y="494"/>
                    <a:pt x="1602" y="501"/>
                    <a:pt x="1681" y="501"/>
                  </a:cubicBezTo>
                  <a:cubicBezTo>
                    <a:pt x="1941" y="501"/>
                    <a:pt x="2127" y="430"/>
                    <a:pt x="2379" y="259"/>
                  </a:cubicBezTo>
                  <a:cubicBezTo>
                    <a:pt x="2432" y="206"/>
                    <a:pt x="2406" y="121"/>
                    <a:pt x="2327" y="94"/>
                  </a:cubicBezTo>
                  <a:cubicBezTo>
                    <a:pt x="1952" y="57"/>
                    <a:pt x="1571" y="1"/>
                    <a:pt x="1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44"/>
            <p:cNvSpPr/>
            <p:nvPr/>
          </p:nvSpPr>
          <p:spPr>
            <a:xfrm>
              <a:off x="6802850" y="4130250"/>
              <a:ext cx="30750" cy="12400"/>
            </a:xfrm>
            <a:custGeom>
              <a:rect b="b" l="l" r="r" t="t"/>
              <a:pathLst>
                <a:path extrusionOk="0" h="496" w="1230">
                  <a:moveTo>
                    <a:pt x="1177" y="1"/>
                  </a:moveTo>
                  <a:cubicBezTo>
                    <a:pt x="960" y="27"/>
                    <a:pt x="796" y="79"/>
                    <a:pt x="572" y="165"/>
                  </a:cubicBezTo>
                  <a:cubicBezTo>
                    <a:pt x="408" y="217"/>
                    <a:pt x="191" y="217"/>
                    <a:pt x="53" y="329"/>
                  </a:cubicBezTo>
                  <a:cubicBezTo>
                    <a:pt x="1" y="329"/>
                    <a:pt x="1" y="382"/>
                    <a:pt x="27" y="408"/>
                  </a:cubicBezTo>
                  <a:cubicBezTo>
                    <a:pt x="116" y="473"/>
                    <a:pt x="224" y="495"/>
                    <a:pt x="333" y="495"/>
                  </a:cubicBezTo>
                  <a:cubicBezTo>
                    <a:pt x="457" y="495"/>
                    <a:pt x="582" y="466"/>
                    <a:pt x="684" y="434"/>
                  </a:cubicBezTo>
                  <a:cubicBezTo>
                    <a:pt x="901" y="355"/>
                    <a:pt x="1065" y="244"/>
                    <a:pt x="1203" y="53"/>
                  </a:cubicBezTo>
                  <a:cubicBezTo>
                    <a:pt x="1229" y="27"/>
                    <a:pt x="1203" y="1"/>
                    <a:pt x="11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44"/>
            <p:cNvSpPr/>
            <p:nvPr/>
          </p:nvSpPr>
          <p:spPr>
            <a:xfrm>
              <a:off x="6414650" y="4108100"/>
              <a:ext cx="62100" cy="16775"/>
            </a:xfrm>
            <a:custGeom>
              <a:rect b="b" l="l" r="r" t="t"/>
              <a:pathLst>
                <a:path extrusionOk="0" h="671" w="2484">
                  <a:moveTo>
                    <a:pt x="1242" y="1"/>
                  </a:moveTo>
                  <a:cubicBezTo>
                    <a:pt x="839" y="1"/>
                    <a:pt x="417" y="127"/>
                    <a:pt x="27" y="308"/>
                  </a:cubicBezTo>
                  <a:cubicBezTo>
                    <a:pt x="1" y="308"/>
                    <a:pt x="1" y="367"/>
                    <a:pt x="27" y="367"/>
                  </a:cubicBezTo>
                  <a:cubicBezTo>
                    <a:pt x="142" y="455"/>
                    <a:pt x="290" y="479"/>
                    <a:pt x="444" y="479"/>
                  </a:cubicBezTo>
                  <a:cubicBezTo>
                    <a:pt x="624" y="479"/>
                    <a:pt x="811" y="446"/>
                    <a:pt x="960" y="446"/>
                  </a:cubicBezTo>
                  <a:cubicBezTo>
                    <a:pt x="1427" y="446"/>
                    <a:pt x="1946" y="473"/>
                    <a:pt x="2360" y="663"/>
                  </a:cubicBezTo>
                  <a:cubicBezTo>
                    <a:pt x="2372" y="668"/>
                    <a:pt x="2383" y="671"/>
                    <a:pt x="2394" y="671"/>
                  </a:cubicBezTo>
                  <a:cubicBezTo>
                    <a:pt x="2452" y="671"/>
                    <a:pt x="2483" y="603"/>
                    <a:pt x="2439" y="558"/>
                  </a:cubicBezTo>
                  <a:cubicBezTo>
                    <a:pt x="2108" y="155"/>
                    <a:pt x="1686" y="1"/>
                    <a:pt x="12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44"/>
            <p:cNvSpPr/>
            <p:nvPr/>
          </p:nvSpPr>
          <p:spPr>
            <a:xfrm>
              <a:off x="6310675" y="4129600"/>
              <a:ext cx="46500" cy="15825"/>
            </a:xfrm>
            <a:custGeom>
              <a:rect b="b" l="l" r="r" t="t"/>
              <a:pathLst>
                <a:path extrusionOk="0" h="633" w="1860">
                  <a:moveTo>
                    <a:pt x="1781" y="0"/>
                  </a:moveTo>
                  <a:cubicBezTo>
                    <a:pt x="1353" y="0"/>
                    <a:pt x="915" y="195"/>
                    <a:pt x="481" y="195"/>
                  </a:cubicBezTo>
                  <a:cubicBezTo>
                    <a:pt x="329" y="195"/>
                    <a:pt x="177" y="170"/>
                    <a:pt x="26" y="105"/>
                  </a:cubicBezTo>
                  <a:cubicBezTo>
                    <a:pt x="26" y="98"/>
                    <a:pt x="24" y="95"/>
                    <a:pt x="21" y="95"/>
                  </a:cubicBezTo>
                  <a:cubicBezTo>
                    <a:pt x="13" y="95"/>
                    <a:pt x="0" y="113"/>
                    <a:pt x="0" y="132"/>
                  </a:cubicBezTo>
                  <a:cubicBezTo>
                    <a:pt x="53" y="381"/>
                    <a:pt x="493" y="546"/>
                    <a:pt x="710" y="598"/>
                  </a:cubicBezTo>
                  <a:cubicBezTo>
                    <a:pt x="799" y="621"/>
                    <a:pt x="890" y="632"/>
                    <a:pt x="981" y="632"/>
                  </a:cubicBezTo>
                  <a:cubicBezTo>
                    <a:pt x="1338" y="632"/>
                    <a:pt x="1687" y="457"/>
                    <a:pt x="1860" y="105"/>
                  </a:cubicBezTo>
                  <a:cubicBezTo>
                    <a:pt x="1860" y="79"/>
                    <a:pt x="1834" y="0"/>
                    <a:pt x="17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44"/>
            <p:cNvSpPr/>
            <p:nvPr/>
          </p:nvSpPr>
          <p:spPr>
            <a:xfrm>
              <a:off x="6374725" y="4117400"/>
              <a:ext cx="20075" cy="13900"/>
            </a:xfrm>
            <a:custGeom>
              <a:rect b="b" l="l" r="r" t="t"/>
              <a:pathLst>
                <a:path extrusionOk="0" h="556" w="803">
                  <a:moveTo>
                    <a:pt x="502" y="1"/>
                  </a:moveTo>
                  <a:cubicBezTo>
                    <a:pt x="268" y="1"/>
                    <a:pt x="0" y="230"/>
                    <a:pt x="145" y="455"/>
                  </a:cubicBezTo>
                  <a:cubicBezTo>
                    <a:pt x="203" y="531"/>
                    <a:pt x="296" y="555"/>
                    <a:pt x="385" y="555"/>
                  </a:cubicBezTo>
                  <a:cubicBezTo>
                    <a:pt x="428" y="555"/>
                    <a:pt x="470" y="549"/>
                    <a:pt x="507" y="541"/>
                  </a:cubicBezTo>
                  <a:cubicBezTo>
                    <a:pt x="638" y="515"/>
                    <a:pt x="750" y="455"/>
                    <a:pt x="776" y="324"/>
                  </a:cubicBezTo>
                  <a:cubicBezTo>
                    <a:pt x="803" y="212"/>
                    <a:pt x="776" y="127"/>
                    <a:pt x="697" y="74"/>
                  </a:cubicBezTo>
                  <a:cubicBezTo>
                    <a:pt x="644" y="23"/>
                    <a:pt x="575" y="1"/>
                    <a:pt x="5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44"/>
            <p:cNvSpPr/>
            <p:nvPr/>
          </p:nvSpPr>
          <p:spPr>
            <a:xfrm>
              <a:off x="6373575" y="4460525"/>
              <a:ext cx="24675" cy="27725"/>
            </a:xfrm>
            <a:custGeom>
              <a:rect b="b" l="l" r="r" t="t"/>
              <a:pathLst>
                <a:path extrusionOk="0" h="1109" w="987">
                  <a:moveTo>
                    <a:pt x="826" y="0"/>
                  </a:moveTo>
                  <a:cubicBezTo>
                    <a:pt x="814" y="0"/>
                    <a:pt x="804" y="3"/>
                    <a:pt x="796" y="11"/>
                  </a:cubicBezTo>
                  <a:cubicBezTo>
                    <a:pt x="553" y="96"/>
                    <a:pt x="467" y="287"/>
                    <a:pt x="329" y="504"/>
                  </a:cubicBezTo>
                  <a:cubicBezTo>
                    <a:pt x="277" y="615"/>
                    <a:pt x="191" y="694"/>
                    <a:pt x="113" y="806"/>
                  </a:cubicBezTo>
                  <a:cubicBezTo>
                    <a:pt x="60" y="891"/>
                    <a:pt x="27" y="944"/>
                    <a:pt x="1" y="1056"/>
                  </a:cubicBezTo>
                  <a:cubicBezTo>
                    <a:pt x="1" y="1082"/>
                    <a:pt x="27" y="1108"/>
                    <a:pt x="27" y="1108"/>
                  </a:cubicBezTo>
                  <a:cubicBezTo>
                    <a:pt x="165" y="1056"/>
                    <a:pt x="277" y="1082"/>
                    <a:pt x="389" y="1023"/>
                  </a:cubicBezTo>
                  <a:cubicBezTo>
                    <a:pt x="494" y="970"/>
                    <a:pt x="579" y="891"/>
                    <a:pt x="658" y="780"/>
                  </a:cubicBezTo>
                  <a:cubicBezTo>
                    <a:pt x="822" y="563"/>
                    <a:pt x="987" y="340"/>
                    <a:pt x="908" y="37"/>
                  </a:cubicBezTo>
                  <a:cubicBezTo>
                    <a:pt x="889" y="19"/>
                    <a:pt x="854" y="0"/>
                    <a:pt x="8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44"/>
            <p:cNvSpPr/>
            <p:nvPr/>
          </p:nvSpPr>
          <p:spPr>
            <a:xfrm>
              <a:off x="6406450" y="4408625"/>
              <a:ext cx="40950" cy="34075"/>
            </a:xfrm>
            <a:custGeom>
              <a:rect b="b" l="l" r="r" t="t"/>
              <a:pathLst>
                <a:path extrusionOk="0" h="1363" w="1638">
                  <a:moveTo>
                    <a:pt x="1583" y="1"/>
                  </a:moveTo>
                  <a:cubicBezTo>
                    <a:pt x="1576" y="1"/>
                    <a:pt x="1570" y="4"/>
                    <a:pt x="1564" y="10"/>
                  </a:cubicBezTo>
                  <a:cubicBezTo>
                    <a:pt x="1150" y="89"/>
                    <a:pt x="795" y="280"/>
                    <a:pt x="493" y="582"/>
                  </a:cubicBezTo>
                  <a:cubicBezTo>
                    <a:pt x="276" y="773"/>
                    <a:pt x="0" y="1022"/>
                    <a:pt x="59" y="1351"/>
                  </a:cubicBezTo>
                  <a:cubicBezTo>
                    <a:pt x="59" y="1351"/>
                    <a:pt x="59" y="1363"/>
                    <a:pt x="67" y="1363"/>
                  </a:cubicBezTo>
                  <a:cubicBezTo>
                    <a:pt x="71" y="1363"/>
                    <a:pt x="77" y="1360"/>
                    <a:pt x="86" y="1351"/>
                  </a:cubicBezTo>
                  <a:cubicBezTo>
                    <a:pt x="164" y="1213"/>
                    <a:pt x="329" y="1128"/>
                    <a:pt x="467" y="1022"/>
                  </a:cubicBezTo>
                  <a:cubicBezTo>
                    <a:pt x="578" y="937"/>
                    <a:pt x="684" y="832"/>
                    <a:pt x="822" y="720"/>
                  </a:cubicBezTo>
                  <a:cubicBezTo>
                    <a:pt x="960" y="608"/>
                    <a:pt x="1124" y="530"/>
                    <a:pt x="1262" y="444"/>
                  </a:cubicBezTo>
                  <a:cubicBezTo>
                    <a:pt x="1400" y="339"/>
                    <a:pt x="1505" y="227"/>
                    <a:pt x="1617" y="63"/>
                  </a:cubicBezTo>
                  <a:cubicBezTo>
                    <a:pt x="1638" y="42"/>
                    <a:pt x="1609" y="1"/>
                    <a:pt x="158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44"/>
            <p:cNvSpPr/>
            <p:nvPr/>
          </p:nvSpPr>
          <p:spPr>
            <a:xfrm>
              <a:off x="6466075" y="4356150"/>
              <a:ext cx="116325" cy="42400"/>
            </a:xfrm>
            <a:custGeom>
              <a:rect b="b" l="l" r="r" t="t"/>
              <a:pathLst>
                <a:path extrusionOk="0" h="1696" w="4653">
                  <a:moveTo>
                    <a:pt x="4627" y="0"/>
                  </a:moveTo>
                  <a:cubicBezTo>
                    <a:pt x="4272" y="138"/>
                    <a:pt x="3917" y="138"/>
                    <a:pt x="3556" y="243"/>
                  </a:cubicBezTo>
                  <a:cubicBezTo>
                    <a:pt x="3096" y="407"/>
                    <a:pt x="2603" y="467"/>
                    <a:pt x="2136" y="631"/>
                  </a:cubicBezTo>
                  <a:cubicBezTo>
                    <a:pt x="1394" y="874"/>
                    <a:pt x="684" y="1229"/>
                    <a:pt x="1" y="1669"/>
                  </a:cubicBezTo>
                  <a:cubicBezTo>
                    <a:pt x="1" y="1669"/>
                    <a:pt x="1" y="1695"/>
                    <a:pt x="27" y="1695"/>
                  </a:cubicBezTo>
                  <a:cubicBezTo>
                    <a:pt x="382" y="1617"/>
                    <a:pt x="710" y="1557"/>
                    <a:pt x="1039" y="1452"/>
                  </a:cubicBezTo>
                  <a:cubicBezTo>
                    <a:pt x="1558" y="1255"/>
                    <a:pt x="2077" y="1012"/>
                    <a:pt x="2629" y="900"/>
                  </a:cubicBezTo>
                  <a:cubicBezTo>
                    <a:pt x="3339" y="710"/>
                    <a:pt x="4048" y="545"/>
                    <a:pt x="4653" y="53"/>
                  </a:cubicBezTo>
                  <a:cubicBezTo>
                    <a:pt x="4653" y="26"/>
                    <a:pt x="4653" y="0"/>
                    <a:pt x="46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44"/>
            <p:cNvSpPr/>
            <p:nvPr/>
          </p:nvSpPr>
          <p:spPr>
            <a:xfrm>
              <a:off x="6602275" y="4332150"/>
              <a:ext cx="30725" cy="16075"/>
            </a:xfrm>
            <a:custGeom>
              <a:rect b="b" l="l" r="r" t="t"/>
              <a:pathLst>
                <a:path extrusionOk="0" h="643" w="1229">
                  <a:moveTo>
                    <a:pt x="1176" y="1"/>
                  </a:moveTo>
                  <a:cubicBezTo>
                    <a:pt x="900" y="53"/>
                    <a:pt x="683" y="165"/>
                    <a:pt x="467" y="277"/>
                  </a:cubicBezTo>
                  <a:cubicBezTo>
                    <a:pt x="302" y="382"/>
                    <a:pt x="112" y="467"/>
                    <a:pt x="0" y="605"/>
                  </a:cubicBezTo>
                  <a:cubicBezTo>
                    <a:pt x="0" y="624"/>
                    <a:pt x="13" y="642"/>
                    <a:pt x="21" y="642"/>
                  </a:cubicBezTo>
                  <a:cubicBezTo>
                    <a:pt x="24" y="642"/>
                    <a:pt x="26" y="639"/>
                    <a:pt x="26" y="632"/>
                  </a:cubicBezTo>
                  <a:cubicBezTo>
                    <a:pt x="381" y="382"/>
                    <a:pt x="848" y="382"/>
                    <a:pt x="1203" y="80"/>
                  </a:cubicBezTo>
                  <a:cubicBezTo>
                    <a:pt x="1229" y="53"/>
                    <a:pt x="1203" y="1"/>
                    <a:pt x="11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44"/>
            <p:cNvSpPr/>
            <p:nvPr/>
          </p:nvSpPr>
          <p:spPr>
            <a:xfrm>
              <a:off x="6654350" y="4305225"/>
              <a:ext cx="23725" cy="18750"/>
            </a:xfrm>
            <a:custGeom>
              <a:rect b="b" l="l" r="r" t="t"/>
              <a:pathLst>
                <a:path extrusionOk="0" h="750" w="949">
                  <a:moveTo>
                    <a:pt x="889" y="0"/>
                  </a:moveTo>
                  <a:cubicBezTo>
                    <a:pt x="884" y="0"/>
                    <a:pt x="879" y="2"/>
                    <a:pt x="874" y="7"/>
                  </a:cubicBezTo>
                  <a:cubicBezTo>
                    <a:pt x="684" y="39"/>
                    <a:pt x="546" y="204"/>
                    <a:pt x="381" y="335"/>
                  </a:cubicBezTo>
                  <a:cubicBezTo>
                    <a:pt x="270" y="447"/>
                    <a:pt x="79" y="559"/>
                    <a:pt x="0" y="697"/>
                  </a:cubicBezTo>
                  <a:cubicBezTo>
                    <a:pt x="0" y="723"/>
                    <a:pt x="0" y="749"/>
                    <a:pt x="26" y="749"/>
                  </a:cubicBezTo>
                  <a:cubicBezTo>
                    <a:pt x="355" y="637"/>
                    <a:pt x="789" y="421"/>
                    <a:pt x="927" y="92"/>
                  </a:cubicBezTo>
                  <a:cubicBezTo>
                    <a:pt x="949" y="48"/>
                    <a:pt x="916" y="0"/>
                    <a:pt x="88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44"/>
            <p:cNvSpPr/>
            <p:nvPr/>
          </p:nvSpPr>
          <p:spPr>
            <a:xfrm>
              <a:off x="6819275" y="4179375"/>
              <a:ext cx="52600" cy="19250"/>
            </a:xfrm>
            <a:custGeom>
              <a:rect b="b" l="l" r="r" t="t"/>
              <a:pathLst>
                <a:path extrusionOk="0" h="770" w="2104">
                  <a:moveTo>
                    <a:pt x="2051" y="0"/>
                  </a:moveTo>
                  <a:cubicBezTo>
                    <a:pt x="2043" y="0"/>
                    <a:pt x="2034" y="2"/>
                    <a:pt x="2025" y="7"/>
                  </a:cubicBezTo>
                  <a:cubicBezTo>
                    <a:pt x="1341" y="224"/>
                    <a:pt x="599" y="309"/>
                    <a:pt x="1" y="717"/>
                  </a:cubicBezTo>
                  <a:cubicBezTo>
                    <a:pt x="1" y="743"/>
                    <a:pt x="1" y="769"/>
                    <a:pt x="27" y="769"/>
                  </a:cubicBezTo>
                  <a:cubicBezTo>
                    <a:pt x="408" y="743"/>
                    <a:pt x="875" y="690"/>
                    <a:pt x="1229" y="579"/>
                  </a:cubicBezTo>
                  <a:cubicBezTo>
                    <a:pt x="1558" y="474"/>
                    <a:pt x="1887" y="362"/>
                    <a:pt x="2077" y="86"/>
                  </a:cubicBezTo>
                  <a:cubicBezTo>
                    <a:pt x="2104" y="43"/>
                    <a:pt x="2087" y="0"/>
                    <a:pt x="20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44"/>
            <p:cNvSpPr/>
            <p:nvPr/>
          </p:nvSpPr>
          <p:spPr>
            <a:xfrm>
              <a:off x="6715950" y="4209550"/>
              <a:ext cx="54075" cy="15200"/>
            </a:xfrm>
            <a:custGeom>
              <a:rect b="b" l="l" r="r" t="t"/>
              <a:pathLst>
                <a:path extrusionOk="0" h="608" w="2163">
                  <a:moveTo>
                    <a:pt x="2001" y="0"/>
                  </a:moveTo>
                  <a:cubicBezTo>
                    <a:pt x="1305" y="0"/>
                    <a:pt x="619" y="192"/>
                    <a:pt x="27" y="581"/>
                  </a:cubicBezTo>
                  <a:cubicBezTo>
                    <a:pt x="0" y="607"/>
                    <a:pt x="0" y="607"/>
                    <a:pt x="27" y="607"/>
                  </a:cubicBezTo>
                  <a:cubicBezTo>
                    <a:pt x="710" y="331"/>
                    <a:pt x="1446" y="252"/>
                    <a:pt x="2136" y="55"/>
                  </a:cubicBezTo>
                  <a:cubicBezTo>
                    <a:pt x="2162" y="29"/>
                    <a:pt x="2162" y="3"/>
                    <a:pt x="2136" y="3"/>
                  </a:cubicBezTo>
                  <a:cubicBezTo>
                    <a:pt x="2091" y="1"/>
                    <a:pt x="2046" y="0"/>
                    <a:pt x="20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44"/>
            <p:cNvSpPr/>
            <p:nvPr/>
          </p:nvSpPr>
          <p:spPr>
            <a:xfrm>
              <a:off x="6585175" y="4186550"/>
              <a:ext cx="80600" cy="26000"/>
            </a:xfrm>
            <a:custGeom>
              <a:rect b="b" l="l" r="r" t="t"/>
              <a:pathLst>
                <a:path extrusionOk="0" h="1040" w="3224">
                  <a:moveTo>
                    <a:pt x="446" y="1"/>
                  </a:moveTo>
                  <a:cubicBezTo>
                    <a:pt x="304" y="1"/>
                    <a:pt x="164" y="8"/>
                    <a:pt x="27" y="22"/>
                  </a:cubicBezTo>
                  <a:cubicBezTo>
                    <a:pt x="1" y="22"/>
                    <a:pt x="1" y="49"/>
                    <a:pt x="27" y="49"/>
                  </a:cubicBezTo>
                  <a:cubicBezTo>
                    <a:pt x="1065" y="351"/>
                    <a:pt x="2110" y="647"/>
                    <a:pt x="3148" y="1034"/>
                  </a:cubicBezTo>
                  <a:cubicBezTo>
                    <a:pt x="3155" y="1038"/>
                    <a:pt x="3161" y="1039"/>
                    <a:pt x="3167" y="1039"/>
                  </a:cubicBezTo>
                  <a:cubicBezTo>
                    <a:pt x="3207" y="1039"/>
                    <a:pt x="3224" y="968"/>
                    <a:pt x="3201" y="923"/>
                  </a:cubicBezTo>
                  <a:cubicBezTo>
                    <a:pt x="2462" y="327"/>
                    <a:pt x="1409" y="1"/>
                    <a:pt x="44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44"/>
            <p:cNvSpPr/>
            <p:nvPr/>
          </p:nvSpPr>
          <p:spPr>
            <a:xfrm>
              <a:off x="6234600" y="3852950"/>
              <a:ext cx="48650" cy="21450"/>
            </a:xfrm>
            <a:custGeom>
              <a:rect b="b" l="l" r="r" t="t"/>
              <a:pathLst>
                <a:path extrusionOk="0" h="858" w="1946">
                  <a:moveTo>
                    <a:pt x="1841" y="0"/>
                  </a:moveTo>
                  <a:cubicBezTo>
                    <a:pt x="1453" y="138"/>
                    <a:pt x="1072" y="250"/>
                    <a:pt x="691" y="388"/>
                  </a:cubicBezTo>
                  <a:cubicBezTo>
                    <a:pt x="494" y="441"/>
                    <a:pt x="60" y="579"/>
                    <a:pt x="1" y="822"/>
                  </a:cubicBezTo>
                  <a:lnTo>
                    <a:pt x="1" y="848"/>
                  </a:lnTo>
                  <a:cubicBezTo>
                    <a:pt x="29" y="855"/>
                    <a:pt x="57" y="858"/>
                    <a:pt x="84" y="858"/>
                  </a:cubicBezTo>
                  <a:cubicBezTo>
                    <a:pt x="185" y="858"/>
                    <a:pt x="274" y="816"/>
                    <a:pt x="362" y="796"/>
                  </a:cubicBezTo>
                  <a:cubicBezTo>
                    <a:pt x="579" y="743"/>
                    <a:pt x="796" y="684"/>
                    <a:pt x="986" y="605"/>
                  </a:cubicBezTo>
                  <a:cubicBezTo>
                    <a:pt x="1348" y="520"/>
                    <a:pt x="1676" y="388"/>
                    <a:pt x="1919" y="112"/>
                  </a:cubicBezTo>
                  <a:cubicBezTo>
                    <a:pt x="1946" y="60"/>
                    <a:pt x="1893" y="0"/>
                    <a:pt x="18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44"/>
            <p:cNvSpPr/>
            <p:nvPr/>
          </p:nvSpPr>
          <p:spPr>
            <a:xfrm>
              <a:off x="6325775" y="3798250"/>
              <a:ext cx="106800" cy="37900"/>
            </a:xfrm>
            <a:custGeom>
              <a:rect b="b" l="l" r="r" t="t"/>
              <a:pathLst>
                <a:path extrusionOk="0" h="1516" w="4272">
                  <a:moveTo>
                    <a:pt x="4213" y="0"/>
                  </a:moveTo>
                  <a:cubicBezTo>
                    <a:pt x="3451" y="79"/>
                    <a:pt x="2734" y="191"/>
                    <a:pt x="2025" y="467"/>
                  </a:cubicBezTo>
                  <a:cubicBezTo>
                    <a:pt x="1341" y="736"/>
                    <a:pt x="737" y="1150"/>
                    <a:pt x="53" y="1393"/>
                  </a:cubicBezTo>
                  <a:cubicBezTo>
                    <a:pt x="1" y="1426"/>
                    <a:pt x="27" y="1479"/>
                    <a:pt x="53" y="1505"/>
                  </a:cubicBezTo>
                  <a:cubicBezTo>
                    <a:pt x="112" y="1512"/>
                    <a:pt x="170" y="1516"/>
                    <a:pt x="228" y="1516"/>
                  </a:cubicBezTo>
                  <a:cubicBezTo>
                    <a:pt x="836" y="1516"/>
                    <a:pt x="1366" y="1126"/>
                    <a:pt x="1913" y="874"/>
                  </a:cubicBezTo>
                  <a:cubicBezTo>
                    <a:pt x="2655" y="546"/>
                    <a:pt x="3477" y="381"/>
                    <a:pt x="4239" y="79"/>
                  </a:cubicBezTo>
                  <a:cubicBezTo>
                    <a:pt x="4272" y="53"/>
                    <a:pt x="4239" y="0"/>
                    <a:pt x="421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44"/>
            <p:cNvSpPr/>
            <p:nvPr/>
          </p:nvSpPr>
          <p:spPr>
            <a:xfrm>
              <a:off x="6474950" y="3754300"/>
              <a:ext cx="16450" cy="19150"/>
            </a:xfrm>
            <a:custGeom>
              <a:rect b="b" l="l" r="r" t="t"/>
              <a:pathLst>
                <a:path extrusionOk="0" h="766" w="658">
                  <a:moveTo>
                    <a:pt x="569" y="1"/>
                  </a:moveTo>
                  <a:cubicBezTo>
                    <a:pt x="417" y="1"/>
                    <a:pt x="268" y="150"/>
                    <a:pt x="165" y="253"/>
                  </a:cubicBezTo>
                  <a:cubicBezTo>
                    <a:pt x="53" y="391"/>
                    <a:pt x="0" y="556"/>
                    <a:pt x="79" y="746"/>
                  </a:cubicBezTo>
                  <a:cubicBezTo>
                    <a:pt x="96" y="759"/>
                    <a:pt x="110" y="766"/>
                    <a:pt x="124" y="766"/>
                  </a:cubicBezTo>
                  <a:cubicBezTo>
                    <a:pt x="138" y="766"/>
                    <a:pt x="151" y="759"/>
                    <a:pt x="165" y="746"/>
                  </a:cubicBezTo>
                  <a:cubicBezTo>
                    <a:pt x="217" y="608"/>
                    <a:pt x="303" y="496"/>
                    <a:pt x="381" y="391"/>
                  </a:cubicBezTo>
                  <a:cubicBezTo>
                    <a:pt x="467" y="280"/>
                    <a:pt x="605" y="168"/>
                    <a:pt x="657" y="63"/>
                  </a:cubicBezTo>
                  <a:cubicBezTo>
                    <a:pt x="657" y="30"/>
                    <a:pt x="631" y="4"/>
                    <a:pt x="605" y="4"/>
                  </a:cubicBezTo>
                  <a:cubicBezTo>
                    <a:pt x="593" y="2"/>
                    <a:pt x="581" y="1"/>
                    <a:pt x="5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44"/>
            <p:cNvSpPr/>
            <p:nvPr/>
          </p:nvSpPr>
          <p:spPr>
            <a:xfrm>
              <a:off x="6836375" y="3785275"/>
              <a:ext cx="21850" cy="25575"/>
            </a:xfrm>
            <a:custGeom>
              <a:rect b="b" l="l" r="r" t="t"/>
              <a:pathLst>
                <a:path extrusionOk="0" h="1023" w="874">
                  <a:moveTo>
                    <a:pt x="53" y="0"/>
                  </a:moveTo>
                  <a:cubicBezTo>
                    <a:pt x="26" y="0"/>
                    <a:pt x="0" y="0"/>
                    <a:pt x="0" y="26"/>
                  </a:cubicBezTo>
                  <a:cubicBezTo>
                    <a:pt x="112" y="407"/>
                    <a:pt x="381" y="762"/>
                    <a:pt x="657" y="1012"/>
                  </a:cubicBezTo>
                  <a:cubicBezTo>
                    <a:pt x="673" y="1020"/>
                    <a:pt x="689" y="1023"/>
                    <a:pt x="704" y="1023"/>
                  </a:cubicBezTo>
                  <a:cubicBezTo>
                    <a:pt x="742" y="1023"/>
                    <a:pt x="777" y="1004"/>
                    <a:pt x="795" y="986"/>
                  </a:cubicBezTo>
                  <a:cubicBezTo>
                    <a:pt x="874" y="545"/>
                    <a:pt x="519" y="0"/>
                    <a:pt x="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44"/>
            <p:cNvSpPr/>
            <p:nvPr/>
          </p:nvSpPr>
          <p:spPr>
            <a:xfrm>
              <a:off x="6509775" y="4421675"/>
              <a:ext cx="47225" cy="67125"/>
            </a:xfrm>
            <a:custGeom>
              <a:rect b="b" l="l" r="r" t="t"/>
              <a:pathLst>
                <a:path extrusionOk="0" h="2685" w="1889">
                  <a:moveTo>
                    <a:pt x="1837" y="1"/>
                  </a:moveTo>
                  <a:cubicBezTo>
                    <a:pt x="1828" y="1"/>
                    <a:pt x="1818" y="3"/>
                    <a:pt x="1808" y="8"/>
                  </a:cubicBezTo>
                  <a:cubicBezTo>
                    <a:pt x="1348" y="113"/>
                    <a:pt x="1098" y="744"/>
                    <a:pt x="986" y="1184"/>
                  </a:cubicBezTo>
                  <a:cubicBezTo>
                    <a:pt x="881" y="1624"/>
                    <a:pt x="960" y="1953"/>
                    <a:pt x="1210" y="2248"/>
                  </a:cubicBezTo>
                  <a:cubicBezTo>
                    <a:pt x="1124" y="2196"/>
                    <a:pt x="1019" y="2169"/>
                    <a:pt x="907" y="2117"/>
                  </a:cubicBezTo>
                  <a:cubicBezTo>
                    <a:pt x="658" y="2005"/>
                    <a:pt x="198" y="1756"/>
                    <a:pt x="112" y="1460"/>
                  </a:cubicBezTo>
                  <a:cubicBezTo>
                    <a:pt x="112" y="1443"/>
                    <a:pt x="99" y="1435"/>
                    <a:pt x="86" y="1435"/>
                  </a:cubicBezTo>
                  <a:cubicBezTo>
                    <a:pt x="73" y="1435"/>
                    <a:pt x="60" y="1443"/>
                    <a:pt x="60" y="1460"/>
                  </a:cubicBezTo>
                  <a:cubicBezTo>
                    <a:pt x="0" y="1788"/>
                    <a:pt x="224" y="2084"/>
                    <a:pt x="441" y="2307"/>
                  </a:cubicBezTo>
                  <a:cubicBezTo>
                    <a:pt x="707" y="2552"/>
                    <a:pt x="1063" y="2685"/>
                    <a:pt x="1405" y="2685"/>
                  </a:cubicBezTo>
                  <a:cubicBezTo>
                    <a:pt x="1486" y="2685"/>
                    <a:pt x="1565" y="2677"/>
                    <a:pt x="1643" y="2662"/>
                  </a:cubicBezTo>
                  <a:cubicBezTo>
                    <a:pt x="1755" y="2636"/>
                    <a:pt x="1755" y="2524"/>
                    <a:pt x="1702" y="2498"/>
                  </a:cubicBezTo>
                  <a:cubicBezTo>
                    <a:pt x="1676" y="2472"/>
                    <a:pt x="1676" y="2472"/>
                    <a:pt x="1643" y="2445"/>
                  </a:cubicBezTo>
                  <a:lnTo>
                    <a:pt x="1643" y="2386"/>
                  </a:lnTo>
                  <a:cubicBezTo>
                    <a:pt x="1374" y="1677"/>
                    <a:pt x="1479" y="744"/>
                    <a:pt x="1867" y="86"/>
                  </a:cubicBezTo>
                  <a:cubicBezTo>
                    <a:pt x="1888" y="43"/>
                    <a:pt x="1875" y="1"/>
                    <a:pt x="18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44"/>
            <p:cNvSpPr/>
            <p:nvPr/>
          </p:nvSpPr>
          <p:spPr>
            <a:xfrm>
              <a:off x="6294500" y="4611450"/>
              <a:ext cx="38050" cy="14075"/>
            </a:xfrm>
            <a:custGeom>
              <a:rect b="b" l="l" r="r" t="t"/>
              <a:pathLst>
                <a:path extrusionOk="0" h="563" w="1522">
                  <a:moveTo>
                    <a:pt x="936" y="1"/>
                  </a:moveTo>
                  <a:cubicBezTo>
                    <a:pt x="511" y="1"/>
                    <a:pt x="0" y="58"/>
                    <a:pt x="69" y="328"/>
                  </a:cubicBezTo>
                  <a:cubicBezTo>
                    <a:pt x="128" y="519"/>
                    <a:pt x="302" y="562"/>
                    <a:pt x="485" y="562"/>
                  </a:cubicBezTo>
                  <a:cubicBezTo>
                    <a:pt x="567" y="562"/>
                    <a:pt x="651" y="553"/>
                    <a:pt x="726" y="545"/>
                  </a:cubicBezTo>
                  <a:cubicBezTo>
                    <a:pt x="1002" y="493"/>
                    <a:pt x="1252" y="328"/>
                    <a:pt x="1469" y="164"/>
                  </a:cubicBezTo>
                  <a:cubicBezTo>
                    <a:pt x="1521" y="111"/>
                    <a:pt x="1495" y="26"/>
                    <a:pt x="1442" y="26"/>
                  </a:cubicBezTo>
                  <a:cubicBezTo>
                    <a:pt x="1365" y="17"/>
                    <a:pt x="1163" y="1"/>
                    <a:pt x="93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44"/>
            <p:cNvSpPr/>
            <p:nvPr/>
          </p:nvSpPr>
          <p:spPr>
            <a:xfrm>
              <a:off x="6339425" y="4586875"/>
              <a:ext cx="36975" cy="14225"/>
            </a:xfrm>
            <a:custGeom>
              <a:rect b="b" l="l" r="r" t="t"/>
              <a:pathLst>
                <a:path extrusionOk="0" h="569" w="1479">
                  <a:moveTo>
                    <a:pt x="385" y="0"/>
                  </a:moveTo>
                  <a:cubicBezTo>
                    <a:pt x="237" y="0"/>
                    <a:pt x="119" y="57"/>
                    <a:pt x="0" y="214"/>
                  </a:cubicBezTo>
                  <a:cubicBezTo>
                    <a:pt x="0" y="214"/>
                    <a:pt x="0" y="240"/>
                    <a:pt x="26" y="240"/>
                  </a:cubicBezTo>
                  <a:cubicBezTo>
                    <a:pt x="112" y="240"/>
                    <a:pt x="217" y="352"/>
                    <a:pt x="302" y="404"/>
                  </a:cubicBezTo>
                  <a:cubicBezTo>
                    <a:pt x="381" y="464"/>
                    <a:pt x="493" y="490"/>
                    <a:pt x="631" y="516"/>
                  </a:cubicBezTo>
                  <a:cubicBezTo>
                    <a:pt x="736" y="542"/>
                    <a:pt x="848" y="569"/>
                    <a:pt x="960" y="569"/>
                  </a:cubicBezTo>
                  <a:cubicBezTo>
                    <a:pt x="1097" y="542"/>
                    <a:pt x="1229" y="464"/>
                    <a:pt x="1393" y="464"/>
                  </a:cubicBezTo>
                  <a:cubicBezTo>
                    <a:pt x="1452" y="464"/>
                    <a:pt x="1479" y="404"/>
                    <a:pt x="1426" y="352"/>
                  </a:cubicBezTo>
                  <a:cubicBezTo>
                    <a:pt x="1314" y="273"/>
                    <a:pt x="1176" y="161"/>
                    <a:pt x="1038" y="109"/>
                  </a:cubicBezTo>
                  <a:cubicBezTo>
                    <a:pt x="900" y="76"/>
                    <a:pt x="736" y="76"/>
                    <a:pt x="572" y="23"/>
                  </a:cubicBezTo>
                  <a:cubicBezTo>
                    <a:pt x="504" y="9"/>
                    <a:pt x="443" y="0"/>
                    <a:pt x="3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44"/>
            <p:cNvSpPr/>
            <p:nvPr/>
          </p:nvSpPr>
          <p:spPr>
            <a:xfrm>
              <a:off x="6379825" y="4532475"/>
              <a:ext cx="34200" cy="13800"/>
            </a:xfrm>
            <a:custGeom>
              <a:rect b="b" l="l" r="r" t="t"/>
              <a:pathLst>
                <a:path extrusionOk="0" h="552" w="1368">
                  <a:moveTo>
                    <a:pt x="384" y="1"/>
                  </a:moveTo>
                  <a:cubicBezTo>
                    <a:pt x="271" y="1"/>
                    <a:pt x="161" y="20"/>
                    <a:pt x="27" y="64"/>
                  </a:cubicBezTo>
                  <a:cubicBezTo>
                    <a:pt x="1" y="90"/>
                    <a:pt x="1" y="116"/>
                    <a:pt x="27" y="116"/>
                  </a:cubicBezTo>
                  <a:cubicBezTo>
                    <a:pt x="106" y="175"/>
                    <a:pt x="191" y="254"/>
                    <a:pt x="270" y="313"/>
                  </a:cubicBezTo>
                  <a:cubicBezTo>
                    <a:pt x="382" y="366"/>
                    <a:pt x="493" y="392"/>
                    <a:pt x="631" y="445"/>
                  </a:cubicBezTo>
                  <a:cubicBezTo>
                    <a:pt x="769" y="507"/>
                    <a:pt x="935" y="551"/>
                    <a:pt x="1100" y="551"/>
                  </a:cubicBezTo>
                  <a:cubicBezTo>
                    <a:pt x="1164" y="551"/>
                    <a:pt x="1227" y="545"/>
                    <a:pt x="1289" y="530"/>
                  </a:cubicBezTo>
                  <a:cubicBezTo>
                    <a:pt x="1341" y="530"/>
                    <a:pt x="1367" y="445"/>
                    <a:pt x="1315" y="419"/>
                  </a:cubicBezTo>
                  <a:cubicBezTo>
                    <a:pt x="1151" y="228"/>
                    <a:pt x="901" y="116"/>
                    <a:pt x="684" y="37"/>
                  </a:cubicBezTo>
                  <a:cubicBezTo>
                    <a:pt x="572" y="14"/>
                    <a:pt x="477" y="1"/>
                    <a:pt x="3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44"/>
            <p:cNvSpPr/>
            <p:nvPr/>
          </p:nvSpPr>
          <p:spPr>
            <a:xfrm>
              <a:off x="6366625" y="4562925"/>
              <a:ext cx="24075" cy="10900"/>
            </a:xfrm>
            <a:custGeom>
              <a:rect b="b" l="l" r="r" t="t"/>
              <a:pathLst>
                <a:path extrusionOk="0" h="436" w="963">
                  <a:moveTo>
                    <a:pt x="200" y="1"/>
                  </a:moveTo>
                  <a:cubicBezTo>
                    <a:pt x="104" y="1"/>
                    <a:pt x="0" y="25"/>
                    <a:pt x="36" y="107"/>
                  </a:cubicBezTo>
                  <a:cubicBezTo>
                    <a:pt x="62" y="245"/>
                    <a:pt x="253" y="272"/>
                    <a:pt x="364" y="324"/>
                  </a:cubicBezTo>
                  <a:cubicBezTo>
                    <a:pt x="529" y="377"/>
                    <a:pt x="719" y="436"/>
                    <a:pt x="883" y="436"/>
                  </a:cubicBezTo>
                  <a:cubicBezTo>
                    <a:pt x="936" y="436"/>
                    <a:pt x="962" y="377"/>
                    <a:pt x="936" y="324"/>
                  </a:cubicBezTo>
                  <a:cubicBezTo>
                    <a:pt x="798" y="160"/>
                    <a:pt x="581" y="48"/>
                    <a:pt x="338" y="22"/>
                  </a:cubicBezTo>
                  <a:cubicBezTo>
                    <a:pt x="325" y="11"/>
                    <a:pt x="264" y="1"/>
                    <a:pt x="20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44"/>
            <p:cNvSpPr/>
            <p:nvPr/>
          </p:nvSpPr>
          <p:spPr>
            <a:xfrm>
              <a:off x="6289475" y="4642150"/>
              <a:ext cx="133425" cy="47350"/>
            </a:xfrm>
            <a:custGeom>
              <a:rect b="b" l="l" r="r" t="t"/>
              <a:pathLst>
                <a:path extrusionOk="0" h="1894" w="5337">
                  <a:moveTo>
                    <a:pt x="5284" y="1"/>
                  </a:moveTo>
                  <a:cubicBezTo>
                    <a:pt x="4213" y="1"/>
                    <a:pt x="3260" y="1"/>
                    <a:pt x="2241" y="388"/>
                  </a:cubicBezTo>
                  <a:cubicBezTo>
                    <a:pt x="1781" y="579"/>
                    <a:pt x="1341" y="796"/>
                    <a:pt x="927" y="1072"/>
                  </a:cubicBezTo>
                  <a:cubicBezTo>
                    <a:pt x="631" y="1262"/>
                    <a:pt x="191" y="1538"/>
                    <a:pt x="0" y="1867"/>
                  </a:cubicBezTo>
                  <a:cubicBezTo>
                    <a:pt x="0" y="1893"/>
                    <a:pt x="27" y="1893"/>
                    <a:pt x="27" y="1893"/>
                  </a:cubicBezTo>
                  <a:cubicBezTo>
                    <a:pt x="658" y="1315"/>
                    <a:pt x="1748" y="986"/>
                    <a:pt x="2544" y="743"/>
                  </a:cubicBezTo>
                  <a:cubicBezTo>
                    <a:pt x="2958" y="605"/>
                    <a:pt x="3365" y="526"/>
                    <a:pt x="3805" y="467"/>
                  </a:cubicBezTo>
                  <a:cubicBezTo>
                    <a:pt x="4324" y="388"/>
                    <a:pt x="4791" y="224"/>
                    <a:pt x="5284" y="86"/>
                  </a:cubicBezTo>
                  <a:cubicBezTo>
                    <a:pt x="5336" y="86"/>
                    <a:pt x="5336" y="1"/>
                    <a:pt x="52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44"/>
            <p:cNvSpPr/>
            <p:nvPr/>
          </p:nvSpPr>
          <p:spPr>
            <a:xfrm>
              <a:off x="6455075" y="4638975"/>
              <a:ext cx="29425" cy="3850"/>
            </a:xfrm>
            <a:custGeom>
              <a:rect b="b" l="l" r="r" t="t"/>
              <a:pathLst>
                <a:path extrusionOk="0" h="154" w="1177">
                  <a:moveTo>
                    <a:pt x="544" y="0"/>
                  </a:moveTo>
                  <a:cubicBezTo>
                    <a:pt x="356" y="0"/>
                    <a:pt x="175" y="21"/>
                    <a:pt x="27" y="101"/>
                  </a:cubicBezTo>
                  <a:cubicBezTo>
                    <a:pt x="0" y="101"/>
                    <a:pt x="0" y="128"/>
                    <a:pt x="27" y="128"/>
                  </a:cubicBezTo>
                  <a:cubicBezTo>
                    <a:pt x="223" y="128"/>
                    <a:pt x="437" y="154"/>
                    <a:pt x="645" y="154"/>
                  </a:cubicBezTo>
                  <a:cubicBezTo>
                    <a:pt x="813" y="154"/>
                    <a:pt x="977" y="137"/>
                    <a:pt x="1124" y="75"/>
                  </a:cubicBezTo>
                  <a:cubicBezTo>
                    <a:pt x="1176" y="75"/>
                    <a:pt x="1150" y="22"/>
                    <a:pt x="1124" y="22"/>
                  </a:cubicBezTo>
                  <a:cubicBezTo>
                    <a:pt x="943" y="22"/>
                    <a:pt x="740" y="0"/>
                    <a:pt x="5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44"/>
            <p:cNvSpPr/>
            <p:nvPr/>
          </p:nvSpPr>
          <p:spPr>
            <a:xfrm>
              <a:off x="6520125" y="4598950"/>
              <a:ext cx="27450" cy="35150"/>
            </a:xfrm>
            <a:custGeom>
              <a:rect b="b" l="l" r="r" t="t"/>
              <a:pathLst>
                <a:path extrusionOk="0" h="1406" w="1098">
                  <a:moveTo>
                    <a:pt x="686" y="0"/>
                  </a:moveTo>
                  <a:cubicBezTo>
                    <a:pt x="651" y="0"/>
                    <a:pt x="621" y="16"/>
                    <a:pt x="605" y="59"/>
                  </a:cubicBezTo>
                  <a:cubicBezTo>
                    <a:pt x="546" y="145"/>
                    <a:pt x="605" y="250"/>
                    <a:pt x="631" y="335"/>
                  </a:cubicBezTo>
                  <a:cubicBezTo>
                    <a:pt x="631" y="473"/>
                    <a:pt x="631" y="611"/>
                    <a:pt x="546" y="743"/>
                  </a:cubicBezTo>
                  <a:cubicBezTo>
                    <a:pt x="441" y="966"/>
                    <a:pt x="165" y="1071"/>
                    <a:pt x="27" y="1269"/>
                  </a:cubicBezTo>
                  <a:cubicBezTo>
                    <a:pt x="0" y="1321"/>
                    <a:pt x="27" y="1400"/>
                    <a:pt x="112" y="1400"/>
                  </a:cubicBezTo>
                  <a:cubicBezTo>
                    <a:pt x="132" y="1404"/>
                    <a:pt x="154" y="1406"/>
                    <a:pt x="177" y="1406"/>
                  </a:cubicBezTo>
                  <a:cubicBezTo>
                    <a:pt x="340" y="1406"/>
                    <a:pt x="563" y="1311"/>
                    <a:pt x="684" y="1236"/>
                  </a:cubicBezTo>
                  <a:cubicBezTo>
                    <a:pt x="874" y="1131"/>
                    <a:pt x="1012" y="940"/>
                    <a:pt x="1065" y="717"/>
                  </a:cubicBezTo>
                  <a:cubicBezTo>
                    <a:pt x="1098" y="526"/>
                    <a:pt x="1065" y="283"/>
                    <a:pt x="901" y="119"/>
                  </a:cubicBezTo>
                  <a:cubicBezTo>
                    <a:pt x="865" y="78"/>
                    <a:pt x="763" y="0"/>
                    <a:pt x="6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44"/>
            <p:cNvSpPr/>
            <p:nvPr/>
          </p:nvSpPr>
          <p:spPr>
            <a:xfrm>
              <a:off x="6409225" y="4565600"/>
              <a:ext cx="102050" cy="40850"/>
            </a:xfrm>
            <a:custGeom>
              <a:rect b="b" l="l" r="r" t="t"/>
              <a:pathLst>
                <a:path extrusionOk="0" h="1634" w="4082">
                  <a:moveTo>
                    <a:pt x="737" y="0"/>
                  </a:moveTo>
                  <a:cubicBezTo>
                    <a:pt x="711" y="0"/>
                    <a:pt x="684" y="27"/>
                    <a:pt x="711" y="53"/>
                  </a:cubicBezTo>
                  <a:cubicBezTo>
                    <a:pt x="1151" y="191"/>
                    <a:pt x="1394" y="520"/>
                    <a:pt x="1644" y="848"/>
                  </a:cubicBezTo>
                  <a:cubicBezTo>
                    <a:pt x="1591" y="822"/>
                    <a:pt x="1532" y="822"/>
                    <a:pt x="1479" y="822"/>
                  </a:cubicBezTo>
                  <a:cubicBezTo>
                    <a:pt x="1288" y="787"/>
                    <a:pt x="1074" y="757"/>
                    <a:pt x="861" y="757"/>
                  </a:cubicBezTo>
                  <a:cubicBezTo>
                    <a:pt x="555" y="757"/>
                    <a:pt x="252" y="818"/>
                    <a:pt x="27" y="1012"/>
                  </a:cubicBezTo>
                  <a:cubicBezTo>
                    <a:pt x="1" y="1039"/>
                    <a:pt x="27" y="1065"/>
                    <a:pt x="53" y="1065"/>
                  </a:cubicBezTo>
                  <a:cubicBezTo>
                    <a:pt x="81" y="1064"/>
                    <a:pt x="108" y="1063"/>
                    <a:pt x="135" y="1063"/>
                  </a:cubicBezTo>
                  <a:cubicBezTo>
                    <a:pt x="774" y="1063"/>
                    <a:pt x="1505" y="1348"/>
                    <a:pt x="2110" y="1505"/>
                  </a:cubicBezTo>
                  <a:cubicBezTo>
                    <a:pt x="2398" y="1590"/>
                    <a:pt x="2664" y="1633"/>
                    <a:pt x="2923" y="1633"/>
                  </a:cubicBezTo>
                  <a:cubicBezTo>
                    <a:pt x="3083" y="1633"/>
                    <a:pt x="3240" y="1617"/>
                    <a:pt x="3398" y="1584"/>
                  </a:cubicBezTo>
                  <a:cubicBezTo>
                    <a:pt x="3615" y="1584"/>
                    <a:pt x="3806" y="1558"/>
                    <a:pt x="3996" y="1531"/>
                  </a:cubicBezTo>
                  <a:cubicBezTo>
                    <a:pt x="4082" y="1531"/>
                    <a:pt x="4082" y="1453"/>
                    <a:pt x="4055" y="1420"/>
                  </a:cubicBezTo>
                  <a:cubicBezTo>
                    <a:pt x="3615" y="848"/>
                    <a:pt x="2958" y="1039"/>
                    <a:pt x="2353" y="796"/>
                  </a:cubicBezTo>
                  <a:cubicBezTo>
                    <a:pt x="1782" y="572"/>
                    <a:pt x="1394" y="0"/>
                    <a:pt x="7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44"/>
            <p:cNvSpPr/>
            <p:nvPr/>
          </p:nvSpPr>
          <p:spPr>
            <a:xfrm>
              <a:off x="6146375" y="4717275"/>
              <a:ext cx="18275" cy="7900"/>
            </a:xfrm>
            <a:custGeom>
              <a:rect b="b" l="l" r="r" t="t"/>
              <a:pathLst>
                <a:path extrusionOk="0" h="316" w="731">
                  <a:moveTo>
                    <a:pt x="217" y="1"/>
                  </a:moveTo>
                  <a:cubicBezTo>
                    <a:pt x="156" y="1"/>
                    <a:pt x="106" y="19"/>
                    <a:pt x="27" y="38"/>
                  </a:cubicBezTo>
                  <a:cubicBezTo>
                    <a:pt x="1" y="64"/>
                    <a:pt x="1" y="91"/>
                    <a:pt x="27" y="117"/>
                  </a:cubicBezTo>
                  <a:cubicBezTo>
                    <a:pt x="113" y="176"/>
                    <a:pt x="191" y="202"/>
                    <a:pt x="277" y="229"/>
                  </a:cubicBezTo>
                  <a:cubicBezTo>
                    <a:pt x="356" y="255"/>
                    <a:pt x="441" y="314"/>
                    <a:pt x="520" y="314"/>
                  </a:cubicBezTo>
                  <a:cubicBezTo>
                    <a:pt x="528" y="315"/>
                    <a:pt x="536" y="316"/>
                    <a:pt x="544" y="316"/>
                  </a:cubicBezTo>
                  <a:cubicBezTo>
                    <a:pt x="689" y="316"/>
                    <a:pt x="730" y="88"/>
                    <a:pt x="605" y="38"/>
                  </a:cubicBezTo>
                  <a:cubicBezTo>
                    <a:pt x="494" y="12"/>
                    <a:pt x="382" y="12"/>
                    <a:pt x="303" y="12"/>
                  </a:cubicBezTo>
                  <a:cubicBezTo>
                    <a:pt x="270" y="4"/>
                    <a:pt x="243" y="1"/>
                    <a:pt x="2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44"/>
            <p:cNvSpPr/>
            <p:nvPr/>
          </p:nvSpPr>
          <p:spPr>
            <a:xfrm>
              <a:off x="6085425" y="4727750"/>
              <a:ext cx="13025" cy="7575"/>
            </a:xfrm>
            <a:custGeom>
              <a:rect b="b" l="l" r="r" t="t"/>
              <a:pathLst>
                <a:path extrusionOk="0" h="303" w="521">
                  <a:moveTo>
                    <a:pt x="303" y="0"/>
                  </a:moveTo>
                  <a:cubicBezTo>
                    <a:pt x="192" y="0"/>
                    <a:pt x="113" y="26"/>
                    <a:pt x="27" y="112"/>
                  </a:cubicBezTo>
                  <a:cubicBezTo>
                    <a:pt x="27" y="112"/>
                    <a:pt x="1" y="138"/>
                    <a:pt x="27" y="164"/>
                  </a:cubicBezTo>
                  <a:cubicBezTo>
                    <a:pt x="86" y="250"/>
                    <a:pt x="165" y="276"/>
                    <a:pt x="251" y="302"/>
                  </a:cubicBezTo>
                  <a:lnTo>
                    <a:pt x="330" y="302"/>
                  </a:lnTo>
                  <a:cubicBezTo>
                    <a:pt x="356" y="302"/>
                    <a:pt x="382" y="302"/>
                    <a:pt x="415" y="276"/>
                  </a:cubicBezTo>
                  <a:cubicBezTo>
                    <a:pt x="441" y="276"/>
                    <a:pt x="468" y="276"/>
                    <a:pt x="494" y="250"/>
                  </a:cubicBezTo>
                  <a:cubicBezTo>
                    <a:pt x="520" y="224"/>
                    <a:pt x="494" y="112"/>
                    <a:pt x="441" y="86"/>
                  </a:cubicBezTo>
                  <a:cubicBezTo>
                    <a:pt x="415" y="26"/>
                    <a:pt x="356" y="26"/>
                    <a:pt x="3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44"/>
            <p:cNvSpPr/>
            <p:nvPr/>
          </p:nvSpPr>
          <p:spPr>
            <a:xfrm>
              <a:off x="6031400" y="4729100"/>
              <a:ext cx="15125" cy="18825"/>
            </a:xfrm>
            <a:custGeom>
              <a:rect b="b" l="l" r="r" t="t"/>
              <a:pathLst>
                <a:path extrusionOk="0" h="753" w="605">
                  <a:moveTo>
                    <a:pt x="221" y="0"/>
                  </a:moveTo>
                  <a:cubicBezTo>
                    <a:pt x="170" y="0"/>
                    <a:pt x="116" y="25"/>
                    <a:pt x="79" y="58"/>
                  </a:cubicBezTo>
                  <a:cubicBezTo>
                    <a:pt x="53" y="58"/>
                    <a:pt x="26" y="84"/>
                    <a:pt x="26" y="137"/>
                  </a:cubicBezTo>
                  <a:cubicBezTo>
                    <a:pt x="0" y="196"/>
                    <a:pt x="0" y="275"/>
                    <a:pt x="53" y="301"/>
                  </a:cubicBezTo>
                  <a:cubicBezTo>
                    <a:pt x="112" y="386"/>
                    <a:pt x="217" y="465"/>
                    <a:pt x="302" y="524"/>
                  </a:cubicBezTo>
                  <a:cubicBezTo>
                    <a:pt x="355" y="577"/>
                    <a:pt x="440" y="662"/>
                    <a:pt x="467" y="741"/>
                  </a:cubicBezTo>
                  <a:cubicBezTo>
                    <a:pt x="467" y="741"/>
                    <a:pt x="467" y="753"/>
                    <a:pt x="474" y="753"/>
                  </a:cubicBezTo>
                  <a:cubicBezTo>
                    <a:pt x="478" y="753"/>
                    <a:pt x="484" y="750"/>
                    <a:pt x="493" y="741"/>
                  </a:cubicBezTo>
                  <a:cubicBezTo>
                    <a:pt x="605" y="524"/>
                    <a:pt x="545" y="170"/>
                    <a:pt x="302" y="32"/>
                  </a:cubicBezTo>
                  <a:cubicBezTo>
                    <a:pt x="280" y="9"/>
                    <a:pt x="251" y="0"/>
                    <a:pt x="22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44"/>
            <p:cNvSpPr/>
            <p:nvPr/>
          </p:nvSpPr>
          <p:spPr>
            <a:xfrm>
              <a:off x="5983050" y="4289100"/>
              <a:ext cx="18300" cy="77900"/>
            </a:xfrm>
            <a:custGeom>
              <a:rect b="b" l="l" r="r" t="t"/>
              <a:pathLst>
                <a:path extrusionOk="0" h="3116" w="732">
                  <a:moveTo>
                    <a:pt x="268" y="0"/>
                  </a:moveTo>
                  <a:cubicBezTo>
                    <a:pt x="134" y="0"/>
                    <a:pt x="0" y="100"/>
                    <a:pt x="15" y="270"/>
                  </a:cubicBezTo>
                  <a:cubicBezTo>
                    <a:pt x="74" y="737"/>
                    <a:pt x="101" y="1230"/>
                    <a:pt x="180" y="1670"/>
                  </a:cubicBezTo>
                  <a:cubicBezTo>
                    <a:pt x="291" y="2189"/>
                    <a:pt x="567" y="2623"/>
                    <a:pt x="699" y="3116"/>
                  </a:cubicBezTo>
                  <a:lnTo>
                    <a:pt x="732" y="3116"/>
                  </a:lnTo>
                  <a:cubicBezTo>
                    <a:pt x="732" y="2597"/>
                    <a:pt x="508" y="2104"/>
                    <a:pt x="508" y="1585"/>
                  </a:cubicBezTo>
                  <a:cubicBezTo>
                    <a:pt x="534" y="1092"/>
                    <a:pt x="646" y="652"/>
                    <a:pt x="508" y="192"/>
                  </a:cubicBezTo>
                  <a:cubicBezTo>
                    <a:pt x="474" y="60"/>
                    <a:pt x="371" y="0"/>
                    <a:pt x="26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44"/>
            <p:cNvSpPr/>
            <p:nvPr/>
          </p:nvSpPr>
          <p:spPr>
            <a:xfrm>
              <a:off x="5924600" y="4278050"/>
              <a:ext cx="17775" cy="60050"/>
            </a:xfrm>
            <a:custGeom>
              <a:rect b="b" l="l" r="r" t="t"/>
              <a:pathLst>
                <a:path extrusionOk="0" h="2402" w="711">
                  <a:moveTo>
                    <a:pt x="242" y="0"/>
                  </a:moveTo>
                  <a:cubicBezTo>
                    <a:pt x="220" y="0"/>
                    <a:pt x="201" y="9"/>
                    <a:pt x="191" y="29"/>
                  </a:cubicBezTo>
                  <a:cubicBezTo>
                    <a:pt x="1" y="331"/>
                    <a:pt x="165" y="686"/>
                    <a:pt x="277" y="1015"/>
                  </a:cubicBezTo>
                  <a:cubicBezTo>
                    <a:pt x="408" y="1455"/>
                    <a:pt x="605" y="1889"/>
                    <a:pt x="684" y="2382"/>
                  </a:cubicBezTo>
                  <a:cubicBezTo>
                    <a:pt x="684" y="2395"/>
                    <a:pt x="691" y="2401"/>
                    <a:pt x="697" y="2401"/>
                  </a:cubicBezTo>
                  <a:cubicBezTo>
                    <a:pt x="704" y="2401"/>
                    <a:pt x="710" y="2395"/>
                    <a:pt x="710" y="2382"/>
                  </a:cubicBezTo>
                  <a:cubicBezTo>
                    <a:pt x="684" y="1974"/>
                    <a:pt x="605" y="1619"/>
                    <a:pt x="520" y="1232"/>
                  </a:cubicBezTo>
                  <a:cubicBezTo>
                    <a:pt x="467" y="1015"/>
                    <a:pt x="441" y="765"/>
                    <a:pt x="441" y="548"/>
                  </a:cubicBezTo>
                  <a:cubicBezTo>
                    <a:pt x="408" y="331"/>
                    <a:pt x="467" y="220"/>
                    <a:pt x="356" y="55"/>
                  </a:cubicBezTo>
                  <a:cubicBezTo>
                    <a:pt x="323" y="23"/>
                    <a:pt x="278" y="0"/>
                    <a:pt x="2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44"/>
            <p:cNvSpPr/>
            <p:nvPr/>
          </p:nvSpPr>
          <p:spPr>
            <a:xfrm>
              <a:off x="6082650" y="4301475"/>
              <a:ext cx="23350" cy="63550"/>
            </a:xfrm>
            <a:custGeom>
              <a:rect b="b" l="l" r="r" t="t"/>
              <a:pathLst>
                <a:path extrusionOk="0" h="2542" w="934">
                  <a:moveTo>
                    <a:pt x="481" y="0"/>
                  </a:moveTo>
                  <a:cubicBezTo>
                    <a:pt x="467" y="0"/>
                    <a:pt x="454" y="9"/>
                    <a:pt x="441" y="25"/>
                  </a:cubicBezTo>
                  <a:cubicBezTo>
                    <a:pt x="0" y="268"/>
                    <a:pt x="362" y="1228"/>
                    <a:pt x="467" y="1609"/>
                  </a:cubicBezTo>
                  <a:cubicBezTo>
                    <a:pt x="552" y="1885"/>
                    <a:pt x="657" y="2351"/>
                    <a:pt x="907" y="2542"/>
                  </a:cubicBezTo>
                  <a:cubicBezTo>
                    <a:pt x="933" y="2542"/>
                    <a:pt x="933" y="2516"/>
                    <a:pt x="933" y="2516"/>
                  </a:cubicBezTo>
                  <a:cubicBezTo>
                    <a:pt x="769" y="2266"/>
                    <a:pt x="855" y="1721"/>
                    <a:pt x="822" y="1418"/>
                  </a:cubicBezTo>
                  <a:cubicBezTo>
                    <a:pt x="769" y="1116"/>
                    <a:pt x="743" y="814"/>
                    <a:pt x="690" y="518"/>
                  </a:cubicBezTo>
                  <a:cubicBezTo>
                    <a:pt x="657" y="295"/>
                    <a:pt x="690" y="157"/>
                    <a:pt x="526" y="25"/>
                  </a:cubicBezTo>
                  <a:cubicBezTo>
                    <a:pt x="510" y="9"/>
                    <a:pt x="495" y="0"/>
                    <a:pt x="4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44"/>
            <p:cNvSpPr/>
            <p:nvPr/>
          </p:nvSpPr>
          <p:spPr>
            <a:xfrm>
              <a:off x="6038300" y="4293000"/>
              <a:ext cx="10850" cy="49975"/>
            </a:xfrm>
            <a:custGeom>
              <a:rect b="b" l="l" r="r" t="t"/>
              <a:pathLst>
                <a:path extrusionOk="0" h="1999" w="434">
                  <a:moveTo>
                    <a:pt x="233" y="0"/>
                  </a:moveTo>
                  <a:cubicBezTo>
                    <a:pt x="218" y="0"/>
                    <a:pt x="202" y="10"/>
                    <a:pt x="191" y="36"/>
                  </a:cubicBezTo>
                  <a:cubicBezTo>
                    <a:pt x="0" y="634"/>
                    <a:pt x="217" y="1376"/>
                    <a:pt x="381" y="1974"/>
                  </a:cubicBezTo>
                  <a:cubicBezTo>
                    <a:pt x="381" y="1991"/>
                    <a:pt x="388" y="1999"/>
                    <a:pt x="394" y="1999"/>
                  </a:cubicBezTo>
                  <a:cubicBezTo>
                    <a:pt x="401" y="1999"/>
                    <a:pt x="407" y="1991"/>
                    <a:pt x="407" y="1974"/>
                  </a:cubicBezTo>
                  <a:cubicBezTo>
                    <a:pt x="434" y="1376"/>
                    <a:pt x="407" y="634"/>
                    <a:pt x="269" y="36"/>
                  </a:cubicBezTo>
                  <a:cubicBezTo>
                    <a:pt x="269" y="17"/>
                    <a:pt x="253" y="0"/>
                    <a:pt x="2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44"/>
            <p:cNvSpPr/>
            <p:nvPr/>
          </p:nvSpPr>
          <p:spPr>
            <a:xfrm>
              <a:off x="5893075" y="4285675"/>
              <a:ext cx="11025" cy="31000"/>
            </a:xfrm>
            <a:custGeom>
              <a:rect b="b" l="l" r="r" t="t"/>
              <a:pathLst>
                <a:path extrusionOk="0" h="1240" w="441">
                  <a:moveTo>
                    <a:pt x="26" y="0"/>
                  </a:moveTo>
                  <a:cubicBezTo>
                    <a:pt x="0" y="269"/>
                    <a:pt x="138" y="519"/>
                    <a:pt x="164" y="762"/>
                  </a:cubicBezTo>
                  <a:cubicBezTo>
                    <a:pt x="191" y="953"/>
                    <a:pt x="191" y="1150"/>
                    <a:pt x="388" y="1229"/>
                  </a:cubicBezTo>
                  <a:cubicBezTo>
                    <a:pt x="395" y="1237"/>
                    <a:pt x="403" y="1240"/>
                    <a:pt x="410" y="1240"/>
                  </a:cubicBezTo>
                  <a:cubicBezTo>
                    <a:pt x="427" y="1240"/>
                    <a:pt x="440" y="1221"/>
                    <a:pt x="440" y="1203"/>
                  </a:cubicBezTo>
                  <a:cubicBezTo>
                    <a:pt x="388" y="1012"/>
                    <a:pt x="355" y="821"/>
                    <a:pt x="302" y="624"/>
                  </a:cubicBezTo>
                  <a:cubicBezTo>
                    <a:pt x="250" y="407"/>
                    <a:pt x="138" y="217"/>
                    <a:pt x="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44"/>
            <p:cNvSpPr/>
            <p:nvPr/>
          </p:nvSpPr>
          <p:spPr>
            <a:xfrm>
              <a:off x="6145725" y="4301250"/>
              <a:ext cx="13675" cy="43250"/>
            </a:xfrm>
            <a:custGeom>
              <a:rect b="b" l="l" r="r" t="t"/>
              <a:pathLst>
                <a:path extrusionOk="0" h="1730" w="547">
                  <a:moveTo>
                    <a:pt x="184" y="0"/>
                  </a:moveTo>
                  <a:cubicBezTo>
                    <a:pt x="178" y="0"/>
                    <a:pt x="171" y="1"/>
                    <a:pt x="165" y="1"/>
                  </a:cubicBezTo>
                  <a:cubicBezTo>
                    <a:pt x="106" y="1"/>
                    <a:pt x="53" y="87"/>
                    <a:pt x="53" y="139"/>
                  </a:cubicBezTo>
                  <a:cubicBezTo>
                    <a:pt x="1" y="389"/>
                    <a:pt x="165" y="718"/>
                    <a:pt x="217" y="961"/>
                  </a:cubicBezTo>
                  <a:cubicBezTo>
                    <a:pt x="270" y="1210"/>
                    <a:pt x="303" y="1480"/>
                    <a:pt x="408" y="1730"/>
                  </a:cubicBezTo>
                  <a:cubicBezTo>
                    <a:pt x="546" y="1480"/>
                    <a:pt x="382" y="1020"/>
                    <a:pt x="329" y="744"/>
                  </a:cubicBezTo>
                  <a:cubicBezTo>
                    <a:pt x="329" y="583"/>
                    <a:pt x="461" y="0"/>
                    <a:pt x="18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44"/>
            <p:cNvSpPr/>
            <p:nvPr/>
          </p:nvSpPr>
          <p:spPr>
            <a:xfrm>
              <a:off x="6227875" y="4284875"/>
              <a:ext cx="8900" cy="34325"/>
            </a:xfrm>
            <a:custGeom>
              <a:rect b="b" l="l" r="r" t="t"/>
              <a:pathLst>
                <a:path extrusionOk="0" h="1373" w="356">
                  <a:moveTo>
                    <a:pt x="103" y="0"/>
                  </a:moveTo>
                  <a:cubicBezTo>
                    <a:pt x="58" y="0"/>
                    <a:pt x="27" y="30"/>
                    <a:pt x="27" y="85"/>
                  </a:cubicBezTo>
                  <a:cubicBezTo>
                    <a:pt x="0" y="249"/>
                    <a:pt x="53" y="492"/>
                    <a:pt x="79" y="656"/>
                  </a:cubicBezTo>
                  <a:cubicBezTo>
                    <a:pt x="138" y="906"/>
                    <a:pt x="217" y="1149"/>
                    <a:pt x="355" y="1373"/>
                  </a:cubicBezTo>
                  <a:cubicBezTo>
                    <a:pt x="355" y="1097"/>
                    <a:pt x="303" y="821"/>
                    <a:pt x="270" y="551"/>
                  </a:cubicBezTo>
                  <a:cubicBezTo>
                    <a:pt x="270" y="387"/>
                    <a:pt x="303" y="137"/>
                    <a:pt x="191" y="32"/>
                  </a:cubicBezTo>
                  <a:cubicBezTo>
                    <a:pt x="159" y="10"/>
                    <a:pt x="129" y="0"/>
                    <a:pt x="1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44"/>
            <p:cNvSpPr/>
            <p:nvPr/>
          </p:nvSpPr>
          <p:spPr>
            <a:xfrm>
              <a:off x="6267450" y="4258225"/>
              <a:ext cx="6275" cy="19250"/>
            </a:xfrm>
            <a:custGeom>
              <a:rect b="b" l="l" r="r" t="t"/>
              <a:pathLst>
                <a:path extrusionOk="0" h="770" w="251">
                  <a:moveTo>
                    <a:pt x="60" y="1"/>
                  </a:moveTo>
                  <a:cubicBezTo>
                    <a:pt x="34" y="27"/>
                    <a:pt x="1" y="53"/>
                    <a:pt x="1" y="79"/>
                  </a:cubicBezTo>
                  <a:cubicBezTo>
                    <a:pt x="1" y="329"/>
                    <a:pt x="86" y="546"/>
                    <a:pt x="198" y="769"/>
                  </a:cubicBezTo>
                  <a:cubicBezTo>
                    <a:pt x="251" y="546"/>
                    <a:pt x="224" y="303"/>
                    <a:pt x="198" y="79"/>
                  </a:cubicBezTo>
                  <a:cubicBezTo>
                    <a:pt x="198" y="53"/>
                    <a:pt x="165" y="1"/>
                    <a:pt x="1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44"/>
            <p:cNvSpPr/>
            <p:nvPr/>
          </p:nvSpPr>
          <p:spPr>
            <a:xfrm>
              <a:off x="6759000" y="4397075"/>
              <a:ext cx="28100" cy="35650"/>
            </a:xfrm>
            <a:custGeom>
              <a:rect b="b" l="l" r="r" t="t"/>
              <a:pathLst>
                <a:path extrusionOk="0" h="1426" w="1124">
                  <a:moveTo>
                    <a:pt x="1090" y="1"/>
                  </a:moveTo>
                  <a:cubicBezTo>
                    <a:pt x="1085" y="1"/>
                    <a:pt x="1078" y="2"/>
                    <a:pt x="1071" y="6"/>
                  </a:cubicBezTo>
                  <a:cubicBezTo>
                    <a:pt x="710" y="111"/>
                    <a:pt x="493" y="440"/>
                    <a:pt x="302" y="742"/>
                  </a:cubicBezTo>
                  <a:cubicBezTo>
                    <a:pt x="217" y="854"/>
                    <a:pt x="164" y="992"/>
                    <a:pt x="112" y="1130"/>
                  </a:cubicBezTo>
                  <a:cubicBezTo>
                    <a:pt x="85" y="1208"/>
                    <a:pt x="0" y="1346"/>
                    <a:pt x="0" y="1425"/>
                  </a:cubicBezTo>
                  <a:cubicBezTo>
                    <a:pt x="164" y="1425"/>
                    <a:pt x="329" y="1097"/>
                    <a:pt x="414" y="992"/>
                  </a:cubicBezTo>
                  <a:cubicBezTo>
                    <a:pt x="631" y="689"/>
                    <a:pt x="933" y="413"/>
                    <a:pt x="1124" y="85"/>
                  </a:cubicBezTo>
                  <a:cubicBezTo>
                    <a:pt x="1124" y="62"/>
                    <a:pt x="1124" y="1"/>
                    <a:pt x="10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44"/>
            <p:cNvSpPr/>
            <p:nvPr/>
          </p:nvSpPr>
          <p:spPr>
            <a:xfrm>
              <a:off x="6798075" y="4346450"/>
              <a:ext cx="68375" cy="40425"/>
            </a:xfrm>
            <a:custGeom>
              <a:rect b="b" l="l" r="r" t="t"/>
              <a:pathLst>
                <a:path extrusionOk="0" h="1617" w="2735">
                  <a:moveTo>
                    <a:pt x="2656" y="0"/>
                  </a:moveTo>
                  <a:cubicBezTo>
                    <a:pt x="2189" y="198"/>
                    <a:pt x="1749" y="493"/>
                    <a:pt x="1282" y="743"/>
                  </a:cubicBezTo>
                  <a:cubicBezTo>
                    <a:pt x="849" y="960"/>
                    <a:pt x="356" y="1209"/>
                    <a:pt x="27" y="1564"/>
                  </a:cubicBezTo>
                  <a:cubicBezTo>
                    <a:pt x="1" y="1591"/>
                    <a:pt x="27" y="1617"/>
                    <a:pt x="54" y="1617"/>
                  </a:cubicBezTo>
                  <a:cubicBezTo>
                    <a:pt x="599" y="1426"/>
                    <a:pt x="1151" y="1183"/>
                    <a:pt x="1670" y="933"/>
                  </a:cubicBezTo>
                  <a:cubicBezTo>
                    <a:pt x="2137" y="690"/>
                    <a:pt x="2380" y="467"/>
                    <a:pt x="2708" y="86"/>
                  </a:cubicBezTo>
                  <a:cubicBezTo>
                    <a:pt x="2735" y="33"/>
                    <a:pt x="2708" y="0"/>
                    <a:pt x="265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44"/>
            <p:cNvSpPr/>
            <p:nvPr/>
          </p:nvSpPr>
          <p:spPr>
            <a:xfrm>
              <a:off x="6653525" y="4482625"/>
              <a:ext cx="43125" cy="23975"/>
            </a:xfrm>
            <a:custGeom>
              <a:rect b="b" l="l" r="r" t="t"/>
              <a:pathLst>
                <a:path extrusionOk="0" h="959" w="1725">
                  <a:moveTo>
                    <a:pt x="1644" y="0"/>
                  </a:moveTo>
                  <a:cubicBezTo>
                    <a:pt x="1635" y="0"/>
                    <a:pt x="1626" y="2"/>
                    <a:pt x="1617" y="7"/>
                  </a:cubicBezTo>
                  <a:cubicBezTo>
                    <a:pt x="1315" y="86"/>
                    <a:pt x="1124" y="277"/>
                    <a:pt x="881" y="441"/>
                  </a:cubicBezTo>
                  <a:cubicBezTo>
                    <a:pt x="605" y="632"/>
                    <a:pt x="303" y="743"/>
                    <a:pt x="33" y="881"/>
                  </a:cubicBezTo>
                  <a:cubicBezTo>
                    <a:pt x="0" y="881"/>
                    <a:pt x="0" y="908"/>
                    <a:pt x="33" y="908"/>
                  </a:cubicBezTo>
                  <a:cubicBezTo>
                    <a:pt x="125" y="942"/>
                    <a:pt x="223" y="958"/>
                    <a:pt x="325" y="958"/>
                  </a:cubicBezTo>
                  <a:cubicBezTo>
                    <a:pt x="861" y="958"/>
                    <a:pt x="1493" y="522"/>
                    <a:pt x="1702" y="86"/>
                  </a:cubicBezTo>
                  <a:cubicBezTo>
                    <a:pt x="1724" y="64"/>
                    <a:pt x="1691" y="0"/>
                    <a:pt x="16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44"/>
            <p:cNvSpPr/>
            <p:nvPr/>
          </p:nvSpPr>
          <p:spPr>
            <a:xfrm>
              <a:off x="6527025" y="4068000"/>
              <a:ext cx="74600" cy="55000"/>
            </a:xfrm>
            <a:custGeom>
              <a:rect b="b" l="l" r="r" t="t"/>
              <a:pathLst>
                <a:path extrusionOk="0" h="2200" w="2984">
                  <a:moveTo>
                    <a:pt x="598" y="0"/>
                  </a:moveTo>
                  <a:cubicBezTo>
                    <a:pt x="598" y="0"/>
                    <a:pt x="572" y="0"/>
                    <a:pt x="572" y="26"/>
                  </a:cubicBezTo>
                  <a:cubicBezTo>
                    <a:pt x="625" y="572"/>
                    <a:pt x="986" y="1091"/>
                    <a:pt x="1479" y="1505"/>
                  </a:cubicBezTo>
                  <a:cubicBezTo>
                    <a:pt x="1446" y="1479"/>
                    <a:pt x="1420" y="1479"/>
                    <a:pt x="1394" y="1479"/>
                  </a:cubicBezTo>
                  <a:cubicBezTo>
                    <a:pt x="1060" y="1399"/>
                    <a:pt x="742" y="1332"/>
                    <a:pt x="418" y="1332"/>
                  </a:cubicBezTo>
                  <a:cubicBezTo>
                    <a:pt x="289" y="1332"/>
                    <a:pt x="159" y="1343"/>
                    <a:pt x="27" y="1367"/>
                  </a:cubicBezTo>
                  <a:cubicBezTo>
                    <a:pt x="0" y="1367"/>
                    <a:pt x="0" y="1393"/>
                    <a:pt x="27" y="1420"/>
                  </a:cubicBezTo>
                  <a:cubicBezTo>
                    <a:pt x="672" y="1665"/>
                    <a:pt x="1529" y="2200"/>
                    <a:pt x="2300" y="2200"/>
                  </a:cubicBezTo>
                  <a:cubicBezTo>
                    <a:pt x="2479" y="2200"/>
                    <a:pt x="2653" y="2171"/>
                    <a:pt x="2819" y="2103"/>
                  </a:cubicBezTo>
                  <a:cubicBezTo>
                    <a:pt x="2984" y="1807"/>
                    <a:pt x="2162" y="1393"/>
                    <a:pt x="1748" y="1117"/>
                  </a:cubicBezTo>
                  <a:cubicBezTo>
                    <a:pt x="1282" y="822"/>
                    <a:pt x="874" y="355"/>
                    <a:pt x="5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44"/>
            <p:cNvSpPr/>
            <p:nvPr/>
          </p:nvSpPr>
          <p:spPr>
            <a:xfrm>
              <a:off x="5837700" y="4134350"/>
              <a:ext cx="675" cy="700"/>
            </a:xfrm>
            <a:custGeom>
              <a:rect b="b" l="l" r="r" t="t"/>
              <a:pathLst>
                <a:path extrusionOk="0" h="28" w="27">
                  <a:moveTo>
                    <a:pt x="27" y="1"/>
                  </a:moveTo>
                  <a:cubicBezTo>
                    <a:pt x="1" y="1"/>
                    <a:pt x="1" y="1"/>
                    <a:pt x="27" y="1"/>
                  </a:cubicBezTo>
                  <a:cubicBezTo>
                    <a:pt x="27" y="27"/>
                    <a:pt x="27" y="1"/>
                    <a:pt x="2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44"/>
            <p:cNvSpPr/>
            <p:nvPr/>
          </p:nvSpPr>
          <p:spPr>
            <a:xfrm>
              <a:off x="5837700" y="4132875"/>
              <a:ext cx="34850" cy="11975"/>
            </a:xfrm>
            <a:custGeom>
              <a:rect b="b" l="l" r="r" t="t"/>
              <a:pathLst>
                <a:path extrusionOk="0" h="479" w="1394">
                  <a:moveTo>
                    <a:pt x="1" y="1"/>
                  </a:moveTo>
                  <a:lnTo>
                    <a:pt x="1" y="1"/>
                  </a:lnTo>
                  <a:cubicBezTo>
                    <a:pt x="193" y="297"/>
                    <a:pt x="585" y="479"/>
                    <a:pt x="963" y="479"/>
                  </a:cubicBezTo>
                  <a:cubicBezTo>
                    <a:pt x="1113" y="479"/>
                    <a:pt x="1261" y="450"/>
                    <a:pt x="1394" y="388"/>
                  </a:cubicBezTo>
                  <a:cubicBezTo>
                    <a:pt x="1177" y="329"/>
                    <a:pt x="927" y="277"/>
                    <a:pt x="684" y="224"/>
                  </a:cubicBezTo>
                  <a:cubicBezTo>
                    <a:pt x="467" y="165"/>
                    <a:pt x="217" y="60"/>
                    <a:pt x="1"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44"/>
            <p:cNvSpPr/>
            <p:nvPr/>
          </p:nvSpPr>
          <p:spPr>
            <a:xfrm>
              <a:off x="5828825" y="4141100"/>
              <a:ext cx="39625" cy="15925"/>
            </a:xfrm>
            <a:custGeom>
              <a:rect b="b" l="l" r="r" t="t"/>
              <a:pathLst>
                <a:path extrusionOk="0" h="637" w="1585">
                  <a:moveTo>
                    <a:pt x="1" y="0"/>
                  </a:moveTo>
                  <a:lnTo>
                    <a:pt x="1" y="0"/>
                  </a:lnTo>
                  <a:cubicBezTo>
                    <a:pt x="195" y="399"/>
                    <a:pt x="650" y="636"/>
                    <a:pt x="1093" y="636"/>
                  </a:cubicBezTo>
                  <a:cubicBezTo>
                    <a:pt x="1264" y="636"/>
                    <a:pt x="1433" y="601"/>
                    <a:pt x="1584" y="526"/>
                  </a:cubicBezTo>
                  <a:cubicBezTo>
                    <a:pt x="1282" y="467"/>
                    <a:pt x="1013" y="441"/>
                    <a:pt x="763" y="362"/>
                  </a:cubicBezTo>
                  <a:cubicBezTo>
                    <a:pt x="494" y="276"/>
                    <a:pt x="244" y="138"/>
                    <a:pt x="1" y="0"/>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44"/>
            <p:cNvSpPr/>
            <p:nvPr/>
          </p:nvSpPr>
          <p:spPr>
            <a:xfrm>
              <a:off x="6292100" y="4035125"/>
              <a:ext cx="130125" cy="21175"/>
            </a:xfrm>
            <a:custGeom>
              <a:rect b="b" l="l" r="r" t="t"/>
              <a:pathLst>
                <a:path extrusionOk="0" h="847" w="5205">
                  <a:moveTo>
                    <a:pt x="5205" y="1"/>
                  </a:moveTo>
                  <a:lnTo>
                    <a:pt x="5205" y="1"/>
                  </a:lnTo>
                  <a:cubicBezTo>
                    <a:pt x="4903" y="132"/>
                    <a:pt x="4600" y="244"/>
                    <a:pt x="4305" y="356"/>
                  </a:cubicBezTo>
                  <a:cubicBezTo>
                    <a:pt x="3665" y="543"/>
                    <a:pt x="2985" y="632"/>
                    <a:pt x="2301" y="632"/>
                  </a:cubicBezTo>
                  <a:cubicBezTo>
                    <a:pt x="2191" y="632"/>
                    <a:pt x="2082" y="630"/>
                    <a:pt x="1972" y="625"/>
                  </a:cubicBezTo>
                  <a:cubicBezTo>
                    <a:pt x="1289" y="573"/>
                    <a:pt x="605" y="435"/>
                    <a:pt x="1" y="132"/>
                  </a:cubicBezTo>
                  <a:lnTo>
                    <a:pt x="1" y="132"/>
                  </a:lnTo>
                  <a:cubicBezTo>
                    <a:pt x="277" y="356"/>
                    <a:pt x="605" y="520"/>
                    <a:pt x="960" y="625"/>
                  </a:cubicBezTo>
                  <a:cubicBezTo>
                    <a:pt x="1427" y="777"/>
                    <a:pt x="1914" y="846"/>
                    <a:pt x="2396" y="846"/>
                  </a:cubicBezTo>
                  <a:cubicBezTo>
                    <a:pt x="2708" y="846"/>
                    <a:pt x="3017" y="817"/>
                    <a:pt x="3319" y="763"/>
                  </a:cubicBezTo>
                  <a:cubicBezTo>
                    <a:pt x="4002" y="658"/>
                    <a:pt x="4633" y="382"/>
                    <a:pt x="5205"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44"/>
            <p:cNvSpPr/>
            <p:nvPr/>
          </p:nvSpPr>
          <p:spPr>
            <a:xfrm>
              <a:off x="6278475" y="4049425"/>
              <a:ext cx="99250" cy="20600"/>
            </a:xfrm>
            <a:custGeom>
              <a:rect b="b" l="l" r="r" t="t"/>
              <a:pathLst>
                <a:path extrusionOk="0" h="824" w="3970">
                  <a:moveTo>
                    <a:pt x="0" y="1"/>
                  </a:moveTo>
                  <a:lnTo>
                    <a:pt x="0" y="1"/>
                  </a:lnTo>
                  <a:cubicBezTo>
                    <a:pt x="762" y="545"/>
                    <a:pt x="1668" y="824"/>
                    <a:pt x="2583" y="824"/>
                  </a:cubicBezTo>
                  <a:cubicBezTo>
                    <a:pt x="3049" y="824"/>
                    <a:pt x="3517" y="751"/>
                    <a:pt x="3969" y="605"/>
                  </a:cubicBezTo>
                  <a:lnTo>
                    <a:pt x="3969" y="605"/>
                  </a:lnTo>
                  <a:cubicBezTo>
                    <a:pt x="3627" y="618"/>
                    <a:pt x="3292" y="631"/>
                    <a:pt x="2957" y="631"/>
                  </a:cubicBezTo>
                  <a:cubicBezTo>
                    <a:pt x="2622" y="631"/>
                    <a:pt x="2287" y="618"/>
                    <a:pt x="1945" y="579"/>
                  </a:cubicBezTo>
                  <a:cubicBezTo>
                    <a:pt x="1262" y="467"/>
                    <a:pt x="631" y="217"/>
                    <a:pt x="0"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44"/>
            <p:cNvSpPr/>
            <p:nvPr/>
          </p:nvSpPr>
          <p:spPr>
            <a:xfrm>
              <a:off x="6281250" y="4065850"/>
              <a:ext cx="52775" cy="14825"/>
            </a:xfrm>
            <a:custGeom>
              <a:rect b="b" l="l" r="r" t="t"/>
              <a:pathLst>
                <a:path extrusionOk="0" h="593" w="2111">
                  <a:moveTo>
                    <a:pt x="1" y="1"/>
                  </a:moveTo>
                  <a:lnTo>
                    <a:pt x="1" y="1"/>
                  </a:lnTo>
                  <a:cubicBezTo>
                    <a:pt x="404" y="404"/>
                    <a:pt x="1020" y="593"/>
                    <a:pt x="1611" y="593"/>
                  </a:cubicBezTo>
                  <a:cubicBezTo>
                    <a:pt x="1782" y="593"/>
                    <a:pt x="1950" y="577"/>
                    <a:pt x="2110" y="546"/>
                  </a:cubicBezTo>
                  <a:cubicBezTo>
                    <a:pt x="1782" y="441"/>
                    <a:pt x="1420" y="382"/>
                    <a:pt x="1065" y="303"/>
                  </a:cubicBezTo>
                  <a:cubicBezTo>
                    <a:pt x="711" y="218"/>
                    <a:pt x="356" y="112"/>
                    <a:pt x="1"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44"/>
            <p:cNvSpPr/>
            <p:nvPr/>
          </p:nvSpPr>
          <p:spPr>
            <a:xfrm>
              <a:off x="6827500" y="4085075"/>
              <a:ext cx="32875" cy="5450"/>
            </a:xfrm>
            <a:custGeom>
              <a:rect b="b" l="l" r="r" t="t"/>
              <a:pathLst>
                <a:path extrusionOk="0" h="218" w="1315">
                  <a:moveTo>
                    <a:pt x="0" y="1"/>
                  </a:moveTo>
                  <a:lnTo>
                    <a:pt x="0" y="1"/>
                  </a:lnTo>
                  <a:cubicBezTo>
                    <a:pt x="238" y="146"/>
                    <a:pt x="560" y="217"/>
                    <a:pt x="872" y="217"/>
                  </a:cubicBezTo>
                  <a:cubicBezTo>
                    <a:pt x="1026" y="217"/>
                    <a:pt x="1177" y="200"/>
                    <a:pt x="1314" y="165"/>
                  </a:cubicBezTo>
                  <a:cubicBezTo>
                    <a:pt x="1091" y="139"/>
                    <a:pt x="874" y="106"/>
                    <a:pt x="657" y="79"/>
                  </a:cubicBezTo>
                  <a:cubicBezTo>
                    <a:pt x="434" y="53"/>
                    <a:pt x="217" y="27"/>
                    <a:pt x="0"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44"/>
            <p:cNvSpPr/>
            <p:nvPr/>
          </p:nvSpPr>
          <p:spPr>
            <a:xfrm>
              <a:off x="6820600" y="4093950"/>
              <a:ext cx="28775" cy="6025"/>
            </a:xfrm>
            <a:custGeom>
              <a:rect b="b" l="l" r="r" t="t"/>
              <a:pathLst>
                <a:path extrusionOk="0" h="241" w="1151">
                  <a:moveTo>
                    <a:pt x="0" y="0"/>
                  </a:moveTo>
                  <a:lnTo>
                    <a:pt x="0" y="0"/>
                  </a:lnTo>
                  <a:cubicBezTo>
                    <a:pt x="231" y="153"/>
                    <a:pt x="529" y="240"/>
                    <a:pt x="810" y="240"/>
                  </a:cubicBezTo>
                  <a:cubicBezTo>
                    <a:pt x="929" y="240"/>
                    <a:pt x="1044" y="224"/>
                    <a:pt x="1150" y="191"/>
                  </a:cubicBezTo>
                  <a:cubicBezTo>
                    <a:pt x="769" y="112"/>
                    <a:pt x="381" y="53"/>
                    <a:pt x="0" y="0"/>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44"/>
            <p:cNvSpPr/>
            <p:nvPr/>
          </p:nvSpPr>
          <p:spPr>
            <a:xfrm>
              <a:off x="6821900" y="4103625"/>
              <a:ext cx="19250" cy="3825"/>
            </a:xfrm>
            <a:custGeom>
              <a:rect b="b" l="l" r="r" t="t"/>
              <a:pathLst>
                <a:path extrusionOk="0" h="153" w="770">
                  <a:moveTo>
                    <a:pt x="208" y="0"/>
                  </a:moveTo>
                  <a:cubicBezTo>
                    <a:pt x="137" y="0"/>
                    <a:pt x="67" y="7"/>
                    <a:pt x="1" y="21"/>
                  </a:cubicBezTo>
                  <a:cubicBezTo>
                    <a:pt x="165" y="103"/>
                    <a:pt x="372" y="153"/>
                    <a:pt x="566" y="153"/>
                  </a:cubicBezTo>
                  <a:cubicBezTo>
                    <a:pt x="636" y="153"/>
                    <a:pt x="705" y="146"/>
                    <a:pt x="770" y="133"/>
                  </a:cubicBezTo>
                  <a:cubicBezTo>
                    <a:pt x="610" y="50"/>
                    <a:pt x="405" y="0"/>
                    <a:pt x="208" y="0"/>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44"/>
            <p:cNvSpPr/>
            <p:nvPr/>
          </p:nvSpPr>
          <p:spPr>
            <a:xfrm>
              <a:off x="6608350" y="3998825"/>
              <a:ext cx="16450" cy="34850"/>
            </a:xfrm>
            <a:custGeom>
              <a:rect b="b" l="l" r="r" t="t"/>
              <a:pathLst>
                <a:path extrusionOk="0" h="1394" w="658">
                  <a:moveTo>
                    <a:pt x="605" y="1"/>
                  </a:moveTo>
                  <a:cubicBezTo>
                    <a:pt x="552" y="244"/>
                    <a:pt x="493" y="493"/>
                    <a:pt x="388" y="737"/>
                  </a:cubicBezTo>
                  <a:cubicBezTo>
                    <a:pt x="302" y="960"/>
                    <a:pt x="164" y="1177"/>
                    <a:pt x="0" y="1394"/>
                  </a:cubicBezTo>
                  <a:cubicBezTo>
                    <a:pt x="440" y="1065"/>
                    <a:pt x="657" y="546"/>
                    <a:pt x="605"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44"/>
            <p:cNvSpPr/>
            <p:nvPr/>
          </p:nvSpPr>
          <p:spPr>
            <a:xfrm>
              <a:off x="6618700" y="4001450"/>
              <a:ext cx="20550" cy="39125"/>
            </a:xfrm>
            <a:custGeom>
              <a:rect b="b" l="l" r="r" t="t"/>
              <a:pathLst>
                <a:path extrusionOk="0" h="1565" w="822">
                  <a:moveTo>
                    <a:pt x="710" y="1"/>
                  </a:moveTo>
                  <a:lnTo>
                    <a:pt x="710" y="1"/>
                  </a:lnTo>
                  <a:cubicBezTo>
                    <a:pt x="657" y="303"/>
                    <a:pt x="605" y="579"/>
                    <a:pt x="493" y="855"/>
                  </a:cubicBezTo>
                  <a:cubicBezTo>
                    <a:pt x="381" y="1124"/>
                    <a:pt x="191" y="1348"/>
                    <a:pt x="0" y="1565"/>
                  </a:cubicBezTo>
                  <a:cubicBezTo>
                    <a:pt x="519" y="1262"/>
                    <a:pt x="822" y="605"/>
                    <a:pt x="710"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44"/>
            <p:cNvSpPr/>
            <p:nvPr/>
          </p:nvSpPr>
          <p:spPr>
            <a:xfrm>
              <a:off x="6646775" y="3824850"/>
              <a:ext cx="10875" cy="42575"/>
            </a:xfrm>
            <a:custGeom>
              <a:rect b="b" l="l" r="r" t="t"/>
              <a:pathLst>
                <a:path extrusionOk="0" h="1703" w="435">
                  <a:moveTo>
                    <a:pt x="1" y="1"/>
                  </a:moveTo>
                  <a:cubicBezTo>
                    <a:pt x="80" y="277"/>
                    <a:pt x="191" y="553"/>
                    <a:pt x="218" y="822"/>
                  </a:cubicBezTo>
                  <a:cubicBezTo>
                    <a:pt x="244" y="1124"/>
                    <a:pt x="244" y="1427"/>
                    <a:pt x="218" y="1703"/>
                  </a:cubicBezTo>
                  <a:cubicBezTo>
                    <a:pt x="435" y="1151"/>
                    <a:pt x="356" y="467"/>
                    <a:pt x="1"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44"/>
            <p:cNvSpPr/>
            <p:nvPr/>
          </p:nvSpPr>
          <p:spPr>
            <a:xfrm>
              <a:off x="6186800" y="4005575"/>
              <a:ext cx="33525" cy="62450"/>
            </a:xfrm>
            <a:custGeom>
              <a:rect b="b" l="l" r="r" t="t"/>
              <a:pathLst>
                <a:path extrusionOk="0" h="2498" w="1341">
                  <a:moveTo>
                    <a:pt x="0" y="0"/>
                  </a:moveTo>
                  <a:lnTo>
                    <a:pt x="0" y="0"/>
                  </a:lnTo>
                  <a:cubicBezTo>
                    <a:pt x="53" y="467"/>
                    <a:pt x="244" y="933"/>
                    <a:pt x="467" y="1373"/>
                  </a:cubicBezTo>
                  <a:cubicBezTo>
                    <a:pt x="684" y="1781"/>
                    <a:pt x="986" y="2195"/>
                    <a:pt x="1341" y="2497"/>
                  </a:cubicBezTo>
                  <a:cubicBezTo>
                    <a:pt x="1124" y="2083"/>
                    <a:pt x="874" y="1676"/>
                    <a:pt x="658" y="1262"/>
                  </a:cubicBezTo>
                  <a:cubicBezTo>
                    <a:pt x="434" y="854"/>
                    <a:pt x="244" y="414"/>
                    <a:pt x="0" y="0"/>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44"/>
            <p:cNvSpPr/>
            <p:nvPr/>
          </p:nvSpPr>
          <p:spPr>
            <a:xfrm>
              <a:off x="6180550" y="4025450"/>
              <a:ext cx="22050" cy="45200"/>
            </a:xfrm>
            <a:custGeom>
              <a:rect b="b" l="l" r="r" t="t"/>
              <a:pathLst>
                <a:path extrusionOk="0" h="1808" w="882">
                  <a:moveTo>
                    <a:pt x="1" y="0"/>
                  </a:moveTo>
                  <a:cubicBezTo>
                    <a:pt x="1" y="329"/>
                    <a:pt x="112" y="684"/>
                    <a:pt x="277" y="986"/>
                  </a:cubicBezTo>
                  <a:cubicBezTo>
                    <a:pt x="415" y="1288"/>
                    <a:pt x="605" y="1617"/>
                    <a:pt x="881" y="1807"/>
                  </a:cubicBezTo>
                  <a:cubicBezTo>
                    <a:pt x="770" y="1505"/>
                    <a:pt x="605" y="1209"/>
                    <a:pt x="467" y="907"/>
                  </a:cubicBezTo>
                  <a:cubicBezTo>
                    <a:pt x="329" y="605"/>
                    <a:pt x="191" y="276"/>
                    <a:pt x="1" y="0"/>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44"/>
            <p:cNvSpPr/>
            <p:nvPr/>
          </p:nvSpPr>
          <p:spPr>
            <a:xfrm>
              <a:off x="6602925" y="4453225"/>
              <a:ext cx="31550" cy="37600"/>
            </a:xfrm>
            <a:custGeom>
              <a:rect b="b" l="l" r="r" t="t"/>
              <a:pathLst>
                <a:path extrusionOk="0" h="1504" w="1262">
                  <a:moveTo>
                    <a:pt x="303" y="1"/>
                  </a:moveTo>
                  <a:cubicBezTo>
                    <a:pt x="112" y="329"/>
                    <a:pt x="0" y="769"/>
                    <a:pt x="217" y="1098"/>
                  </a:cubicBezTo>
                  <a:cubicBezTo>
                    <a:pt x="397" y="1363"/>
                    <a:pt x="714" y="1504"/>
                    <a:pt x="1033" y="1504"/>
                  </a:cubicBezTo>
                  <a:cubicBezTo>
                    <a:pt x="1110" y="1504"/>
                    <a:pt x="1187" y="1496"/>
                    <a:pt x="1262" y="1479"/>
                  </a:cubicBezTo>
                  <a:cubicBezTo>
                    <a:pt x="933" y="1400"/>
                    <a:pt x="605" y="1262"/>
                    <a:pt x="414" y="986"/>
                  </a:cubicBezTo>
                  <a:cubicBezTo>
                    <a:pt x="217" y="691"/>
                    <a:pt x="303" y="329"/>
                    <a:pt x="303"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44"/>
            <p:cNvSpPr/>
            <p:nvPr/>
          </p:nvSpPr>
          <p:spPr>
            <a:xfrm>
              <a:off x="6622150" y="4447800"/>
              <a:ext cx="24000" cy="27650"/>
            </a:xfrm>
            <a:custGeom>
              <a:rect b="b" l="l" r="r" t="t"/>
              <a:pathLst>
                <a:path extrusionOk="0" h="1106" w="960">
                  <a:moveTo>
                    <a:pt x="164" y="1"/>
                  </a:moveTo>
                  <a:cubicBezTo>
                    <a:pt x="0" y="251"/>
                    <a:pt x="0" y="605"/>
                    <a:pt x="164" y="849"/>
                  </a:cubicBezTo>
                  <a:cubicBezTo>
                    <a:pt x="302" y="1028"/>
                    <a:pt x="510" y="1106"/>
                    <a:pt x="719" y="1106"/>
                  </a:cubicBezTo>
                  <a:cubicBezTo>
                    <a:pt x="801" y="1106"/>
                    <a:pt x="882" y="1094"/>
                    <a:pt x="960" y="1072"/>
                  </a:cubicBezTo>
                  <a:cubicBezTo>
                    <a:pt x="710" y="986"/>
                    <a:pt x="467" y="934"/>
                    <a:pt x="329" y="711"/>
                  </a:cubicBezTo>
                  <a:cubicBezTo>
                    <a:pt x="191" y="494"/>
                    <a:pt x="191" y="251"/>
                    <a:pt x="164" y="1"/>
                  </a:cubicBezTo>
                  <a:close/>
                </a:path>
              </a:pathLst>
            </a:custGeom>
            <a:solidFill>
              <a:srgbClr val="8875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44"/>
            <p:cNvSpPr/>
            <p:nvPr/>
          </p:nvSpPr>
          <p:spPr>
            <a:xfrm>
              <a:off x="6227875" y="4384225"/>
              <a:ext cx="1325" cy="3325"/>
            </a:xfrm>
            <a:custGeom>
              <a:rect b="b" l="l" r="r" t="t"/>
              <a:pathLst>
                <a:path extrusionOk="0" h="133" w="53">
                  <a:moveTo>
                    <a:pt x="53" y="1"/>
                  </a:moveTo>
                  <a:lnTo>
                    <a:pt x="53" y="1"/>
                  </a:lnTo>
                  <a:cubicBezTo>
                    <a:pt x="40" y="14"/>
                    <a:pt x="27" y="47"/>
                    <a:pt x="17" y="76"/>
                  </a:cubicBezTo>
                  <a:lnTo>
                    <a:pt x="17" y="76"/>
                  </a:lnTo>
                  <a:cubicBezTo>
                    <a:pt x="27" y="53"/>
                    <a:pt x="40" y="27"/>
                    <a:pt x="53" y="1"/>
                  </a:cubicBezTo>
                  <a:close/>
                  <a:moveTo>
                    <a:pt x="17" y="76"/>
                  </a:moveTo>
                  <a:cubicBezTo>
                    <a:pt x="7" y="99"/>
                    <a:pt x="0" y="119"/>
                    <a:pt x="0" y="132"/>
                  </a:cubicBezTo>
                  <a:cubicBezTo>
                    <a:pt x="0" y="132"/>
                    <a:pt x="7" y="106"/>
                    <a:pt x="17" y="76"/>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44"/>
            <p:cNvSpPr/>
            <p:nvPr/>
          </p:nvSpPr>
          <p:spPr>
            <a:xfrm>
              <a:off x="5756225" y="3646425"/>
              <a:ext cx="1219800" cy="1175775"/>
            </a:xfrm>
            <a:custGeom>
              <a:rect b="b" l="l" r="r" t="t"/>
              <a:pathLst>
                <a:path extrusionOk="0" h="47031" w="48792">
                  <a:moveTo>
                    <a:pt x="23381" y="22252"/>
                  </a:moveTo>
                  <a:lnTo>
                    <a:pt x="23381" y="22252"/>
                  </a:lnTo>
                  <a:cubicBezTo>
                    <a:pt x="23328" y="22528"/>
                    <a:pt x="23302" y="22804"/>
                    <a:pt x="23276" y="23073"/>
                  </a:cubicBezTo>
                  <a:cubicBezTo>
                    <a:pt x="23276" y="23323"/>
                    <a:pt x="23243" y="23566"/>
                    <a:pt x="23190" y="23789"/>
                  </a:cubicBezTo>
                  <a:cubicBezTo>
                    <a:pt x="23000" y="23625"/>
                    <a:pt x="22914" y="23349"/>
                    <a:pt x="22862" y="23106"/>
                  </a:cubicBezTo>
                  <a:cubicBezTo>
                    <a:pt x="22835" y="22994"/>
                    <a:pt x="22809" y="22882"/>
                    <a:pt x="22783" y="22777"/>
                  </a:cubicBezTo>
                  <a:cubicBezTo>
                    <a:pt x="22783" y="22718"/>
                    <a:pt x="22750" y="22613"/>
                    <a:pt x="22750" y="22554"/>
                  </a:cubicBezTo>
                  <a:cubicBezTo>
                    <a:pt x="22783" y="22528"/>
                    <a:pt x="22809" y="22528"/>
                    <a:pt x="22835" y="22501"/>
                  </a:cubicBezTo>
                  <a:cubicBezTo>
                    <a:pt x="22973" y="22390"/>
                    <a:pt x="23190" y="22284"/>
                    <a:pt x="23381" y="22252"/>
                  </a:cubicBezTo>
                  <a:close/>
                  <a:moveTo>
                    <a:pt x="22965" y="24167"/>
                  </a:moveTo>
                  <a:cubicBezTo>
                    <a:pt x="22968" y="24167"/>
                    <a:pt x="22971" y="24168"/>
                    <a:pt x="22973" y="24170"/>
                  </a:cubicBezTo>
                  <a:cubicBezTo>
                    <a:pt x="22809" y="24308"/>
                    <a:pt x="22645" y="24446"/>
                    <a:pt x="22480" y="24611"/>
                  </a:cubicBezTo>
                  <a:cubicBezTo>
                    <a:pt x="22507" y="24584"/>
                    <a:pt x="22480" y="24499"/>
                    <a:pt x="22507" y="24499"/>
                  </a:cubicBezTo>
                  <a:cubicBezTo>
                    <a:pt x="22507" y="24473"/>
                    <a:pt x="22533" y="24446"/>
                    <a:pt x="22559" y="24446"/>
                  </a:cubicBezTo>
                  <a:cubicBezTo>
                    <a:pt x="22618" y="24387"/>
                    <a:pt x="22671" y="24361"/>
                    <a:pt x="22724" y="24335"/>
                  </a:cubicBezTo>
                  <a:cubicBezTo>
                    <a:pt x="22748" y="24310"/>
                    <a:pt x="22919" y="24167"/>
                    <a:pt x="22965" y="24167"/>
                  </a:cubicBezTo>
                  <a:close/>
                  <a:moveTo>
                    <a:pt x="21357" y="24584"/>
                  </a:moveTo>
                  <a:cubicBezTo>
                    <a:pt x="21357" y="24584"/>
                    <a:pt x="21357" y="24611"/>
                    <a:pt x="21383" y="24637"/>
                  </a:cubicBezTo>
                  <a:cubicBezTo>
                    <a:pt x="21357" y="24637"/>
                    <a:pt x="21357" y="24663"/>
                    <a:pt x="21330" y="24663"/>
                  </a:cubicBezTo>
                  <a:cubicBezTo>
                    <a:pt x="21330" y="24637"/>
                    <a:pt x="21357" y="24611"/>
                    <a:pt x="21357" y="24584"/>
                  </a:cubicBezTo>
                  <a:close/>
                  <a:moveTo>
                    <a:pt x="36444" y="704"/>
                  </a:moveTo>
                  <a:cubicBezTo>
                    <a:pt x="36661" y="704"/>
                    <a:pt x="36852" y="704"/>
                    <a:pt x="37075" y="764"/>
                  </a:cubicBezTo>
                  <a:cubicBezTo>
                    <a:pt x="37266" y="816"/>
                    <a:pt x="37483" y="928"/>
                    <a:pt x="37647" y="1059"/>
                  </a:cubicBezTo>
                  <a:cubicBezTo>
                    <a:pt x="37811" y="1197"/>
                    <a:pt x="37949" y="1388"/>
                    <a:pt x="38140" y="1526"/>
                  </a:cubicBezTo>
                  <a:cubicBezTo>
                    <a:pt x="38554" y="1802"/>
                    <a:pt x="39046" y="1664"/>
                    <a:pt x="39454" y="1802"/>
                  </a:cubicBezTo>
                  <a:cubicBezTo>
                    <a:pt x="39644" y="1854"/>
                    <a:pt x="39868" y="1992"/>
                    <a:pt x="39894" y="2183"/>
                  </a:cubicBezTo>
                  <a:cubicBezTo>
                    <a:pt x="39920" y="2295"/>
                    <a:pt x="39920" y="2374"/>
                    <a:pt x="39868" y="2459"/>
                  </a:cubicBezTo>
                  <a:cubicBezTo>
                    <a:pt x="39835" y="2512"/>
                    <a:pt x="39782" y="2538"/>
                    <a:pt x="39756" y="2571"/>
                  </a:cubicBezTo>
                  <a:cubicBezTo>
                    <a:pt x="39704" y="2623"/>
                    <a:pt x="39644" y="2623"/>
                    <a:pt x="39566" y="2623"/>
                  </a:cubicBezTo>
                  <a:cubicBezTo>
                    <a:pt x="39099" y="2650"/>
                    <a:pt x="38632" y="2926"/>
                    <a:pt x="38225" y="3169"/>
                  </a:cubicBezTo>
                  <a:cubicBezTo>
                    <a:pt x="37785" y="3471"/>
                    <a:pt x="37371" y="3800"/>
                    <a:pt x="36937" y="4102"/>
                  </a:cubicBezTo>
                  <a:cubicBezTo>
                    <a:pt x="36747" y="4240"/>
                    <a:pt x="36523" y="4378"/>
                    <a:pt x="36280" y="4457"/>
                  </a:cubicBezTo>
                  <a:cubicBezTo>
                    <a:pt x="36142" y="4509"/>
                    <a:pt x="35997" y="4530"/>
                    <a:pt x="35847" y="4530"/>
                  </a:cubicBezTo>
                  <a:cubicBezTo>
                    <a:pt x="35754" y="4530"/>
                    <a:pt x="35659" y="4522"/>
                    <a:pt x="35564" y="4509"/>
                  </a:cubicBezTo>
                  <a:cubicBezTo>
                    <a:pt x="35045" y="4457"/>
                    <a:pt x="34525" y="4378"/>
                    <a:pt x="33980" y="4345"/>
                  </a:cubicBezTo>
                  <a:cubicBezTo>
                    <a:pt x="33819" y="4332"/>
                    <a:pt x="33657" y="4326"/>
                    <a:pt x="33495" y="4326"/>
                  </a:cubicBezTo>
                  <a:cubicBezTo>
                    <a:pt x="32665" y="4326"/>
                    <a:pt x="31830" y="4493"/>
                    <a:pt x="31049" y="4811"/>
                  </a:cubicBezTo>
                  <a:cubicBezTo>
                    <a:pt x="31699" y="4643"/>
                    <a:pt x="32375" y="4536"/>
                    <a:pt x="33054" y="4536"/>
                  </a:cubicBezTo>
                  <a:cubicBezTo>
                    <a:pt x="33143" y="4536"/>
                    <a:pt x="33233" y="4538"/>
                    <a:pt x="33323" y="4542"/>
                  </a:cubicBezTo>
                  <a:cubicBezTo>
                    <a:pt x="33757" y="4568"/>
                    <a:pt x="34197" y="4621"/>
                    <a:pt x="34637" y="4706"/>
                  </a:cubicBezTo>
                  <a:cubicBezTo>
                    <a:pt x="35071" y="4759"/>
                    <a:pt x="35511" y="4871"/>
                    <a:pt x="35951" y="4871"/>
                  </a:cubicBezTo>
                  <a:cubicBezTo>
                    <a:pt x="36306" y="4871"/>
                    <a:pt x="36609" y="4759"/>
                    <a:pt x="36911" y="4568"/>
                  </a:cubicBezTo>
                  <a:cubicBezTo>
                    <a:pt x="37318" y="4345"/>
                    <a:pt x="37673" y="4076"/>
                    <a:pt x="38061" y="3826"/>
                  </a:cubicBezTo>
                  <a:cubicBezTo>
                    <a:pt x="38416" y="3583"/>
                    <a:pt x="38770" y="3359"/>
                    <a:pt x="39178" y="3195"/>
                  </a:cubicBezTo>
                  <a:cubicBezTo>
                    <a:pt x="39359" y="3142"/>
                    <a:pt x="39531" y="3116"/>
                    <a:pt x="39703" y="3116"/>
                  </a:cubicBezTo>
                  <a:cubicBezTo>
                    <a:pt x="39874" y="3116"/>
                    <a:pt x="40045" y="3142"/>
                    <a:pt x="40223" y="3195"/>
                  </a:cubicBezTo>
                  <a:cubicBezTo>
                    <a:pt x="40630" y="3307"/>
                    <a:pt x="41018" y="3524"/>
                    <a:pt x="41399" y="3721"/>
                  </a:cubicBezTo>
                  <a:cubicBezTo>
                    <a:pt x="41728" y="3911"/>
                    <a:pt x="42056" y="4128"/>
                    <a:pt x="42411" y="4214"/>
                  </a:cubicBezTo>
                  <a:cubicBezTo>
                    <a:pt x="42930" y="4319"/>
                    <a:pt x="43535" y="4266"/>
                    <a:pt x="44027" y="4568"/>
                  </a:cubicBezTo>
                  <a:cubicBezTo>
                    <a:pt x="44409" y="4811"/>
                    <a:pt x="44658" y="5225"/>
                    <a:pt x="44901" y="5580"/>
                  </a:cubicBezTo>
                  <a:cubicBezTo>
                    <a:pt x="45368" y="6211"/>
                    <a:pt x="45808" y="6842"/>
                    <a:pt x="46242" y="7499"/>
                  </a:cubicBezTo>
                  <a:cubicBezTo>
                    <a:pt x="46544" y="7992"/>
                    <a:pt x="46847" y="8485"/>
                    <a:pt x="47123" y="8978"/>
                  </a:cubicBezTo>
                  <a:cubicBezTo>
                    <a:pt x="47260" y="9247"/>
                    <a:pt x="47425" y="9549"/>
                    <a:pt x="47425" y="9852"/>
                  </a:cubicBezTo>
                  <a:cubicBezTo>
                    <a:pt x="47425" y="10095"/>
                    <a:pt x="47313" y="10344"/>
                    <a:pt x="47175" y="10535"/>
                  </a:cubicBezTo>
                  <a:cubicBezTo>
                    <a:pt x="47037" y="10785"/>
                    <a:pt x="46794" y="10975"/>
                    <a:pt x="46518" y="11054"/>
                  </a:cubicBezTo>
                  <a:cubicBezTo>
                    <a:pt x="46439" y="11113"/>
                    <a:pt x="46354" y="11113"/>
                    <a:pt x="46275" y="11113"/>
                  </a:cubicBezTo>
                  <a:cubicBezTo>
                    <a:pt x="46163" y="11140"/>
                    <a:pt x="46078" y="11166"/>
                    <a:pt x="45999" y="11192"/>
                  </a:cubicBezTo>
                  <a:cubicBezTo>
                    <a:pt x="45808" y="11278"/>
                    <a:pt x="45644" y="11356"/>
                    <a:pt x="45480" y="11442"/>
                  </a:cubicBezTo>
                  <a:cubicBezTo>
                    <a:pt x="45177" y="11659"/>
                    <a:pt x="44901" y="11935"/>
                    <a:pt x="44737" y="12290"/>
                  </a:cubicBezTo>
                  <a:cubicBezTo>
                    <a:pt x="44547" y="12618"/>
                    <a:pt x="44468" y="12999"/>
                    <a:pt x="44520" y="13380"/>
                  </a:cubicBezTo>
                  <a:cubicBezTo>
                    <a:pt x="44599" y="13794"/>
                    <a:pt x="44796" y="14149"/>
                    <a:pt x="45013" y="14478"/>
                  </a:cubicBezTo>
                  <a:cubicBezTo>
                    <a:pt x="45256" y="14833"/>
                    <a:pt x="45532" y="15135"/>
                    <a:pt x="45782" y="15490"/>
                  </a:cubicBezTo>
                  <a:cubicBezTo>
                    <a:pt x="46025" y="15818"/>
                    <a:pt x="46189" y="16173"/>
                    <a:pt x="46275" y="16587"/>
                  </a:cubicBezTo>
                  <a:cubicBezTo>
                    <a:pt x="46354" y="16968"/>
                    <a:pt x="46301" y="17435"/>
                    <a:pt x="46242" y="17816"/>
                  </a:cubicBezTo>
                  <a:cubicBezTo>
                    <a:pt x="46189" y="18230"/>
                    <a:pt x="46163" y="18637"/>
                    <a:pt x="46137" y="19051"/>
                  </a:cubicBezTo>
                  <a:cubicBezTo>
                    <a:pt x="46111" y="19623"/>
                    <a:pt x="46111" y="20228"/>
                    <a:pt x="46242" y="20773"/>
                  </a:cubicBezTo>
                  <a:cubicBezTo>
                    <a:pt x="46275" y="20885"/>
                    <a:pt x="46301" y="20970"/>
                    <a:pt x="46354" y="21049"/>
                  </a:cubicBezTo>
                  <a:cubicBezTo>
                    <a:pt x="46380" y="21134"/>
                    <a:pt x="46439" y="21213"/>
                    <a:pt x="46492" y="21299"/>
                  </a:cubicBezTo>
                  <a:cubicBezTo>
                    <a:pt x="46603" y="21654"/>
                    <a:pt x="46571" y="22087"/>
                    <a:pt x="46354" y="22416"/>
                  </a:cubicBezTo>
                  <a:cubicBezTo>
                    <a:pt x="46003" y="22914"/>
                    <a:pt x="45364" y="23086"/>
                    <a:pt x="44773" y="23086"/>
                  </a:cubicBezTo>
                  <a:cubicBezTo>
                    <a:pt x="44678" y="23086"/>
                    <a:pt x="44585" y="23081"/>
                    <a:pt x="44494" y="23073"/>
                  </a:cubicBezTo>
                  <a:cubicBezTo>
                    <a:pt x="43699" y="23020"/>
                    <a:pt x="42930" y="22882"/>
                    <a:pt x="42135" y="22882"/>
                  </a:cubicBezTo>
                  <a:cubicBezTo>
                    <a:pt x="41754" y="22909"/>
                    <a:pt x="41373" y="22942"/>
                    <a:pt x="41018" y="23020"/>
                  </a:cubicBezTo>
                  <a:cubicBezTo>
                    <a:pt x="40578" y="23132"/>
                    <a:pt x="40164" y="23323"/>
                    <a:pt x="39782" y="23487"/>
                  </a:cubicBezTo>
                  <a:cubicBezTo>
                    <a:pt x="39237" y="23763"/>
                    <a:pt x="38632" y="24032"/>
                    <a:pt x="38028" y="24118"/>
                  </a:cubicBezTo>
                  <a:cubicBezTo>
                    <a:pt x="37980" y="24122"/>
                    <a:pt x="37933" y="24123"/>
                    <a:pt x="37885" y="24123"/>
                  </a:cubicBezTo>
                  <a:cubicBezTo>
                    <a:pt x="37276" y="24123"/>
                    <a:pt x="36670" y="23826"/>
                    <a:pt x="36116" y="23625"/>
                  </a:cubicBezTo>
                  <a:cubicBezTo>
                    <a:pt x="35399" y="23349"/>
                    <a:pt x="34690" y="23132"/>
                    <a:pt x="33921" y="23020"/>
                  </a:cubicBezTo>
                  <a:cubicBezTo>
                    <a:pt x="33540" y="22994"/>
                    <a:pt x="33159" y="22994"/>
                    <a:pt x="32771" y="22994"/>
                  </a:cubicBezTo>
                  <a:cubicBezTo>
                    <a:pt x="32364" y="22994"/>
                    <a:pt x="31950" y="22942"/>
                    <a:pt x="31542" y="22856"/>
                  </a:cubicBezTo>
                  <a:cubicBezTo>
                    <a:pt x="30773" y="22718"/>
                    <a:pt x="30011" y="22501"/>
                    <a:pt x="29268" y="22173"/>
                  </a:cubicBezTo>
                  <a:cubicBezTo>
                    <a:pt x="28940" y="22035"/>
                    <a:pt x="28638" y="21897"/>
                    <a:pt x="28283" y="21818"/>
                  </a:cubicBezTo>
                  <a:cubicBezTo>
                    <a:pt x="27928" y="21732"/>
                    <a:pt x="27547" y="21680"/>
                    <a:pt x="27185" y="21654"/>
                  </a:cubicBezTo>
                  <a:cubicBezTo>
                    <a:pt x="26970" y="21637"/>
                    <a:pt x="26753" y="21630"/>
                    <a:pt x="26535" y="21630"/>
                  </a:cubicBezTo>
                  <a:cubicBezTo>
                    <a:pt x="25953" y="21630"/>
                    <a:pt x="25366" y="21682"/>
                    <a:pt x="24807" y="21759"/>
                  </a:cubicBezTo>
                  <a:cubicBezTo>
                    <a:pt x="24590" y="21792"/>
                    <a:pt x="24366" y="21818"/>
                    <a:pt x="24150" y="21844"/>
                  </a:cubicBezTo>
                  <a:cubicBezTo>
                    <a:pt x="24064" y="21870"/>
                    <a:pt x="23959" y="21897"/>
                    <a:pt x="23847" y="21923"/>
                  </a:cubicBezTo>
                  <a:cubicBezTo>
                    <a:pt x="23768" y="21923"/>
                    <a:pt x="23795" y="21923"/>
                    <a:pt x="23736" y="21897"/>
                  </a:cubicBezTo>
                  <a:cubicBezTo>
                    <a:pt x="23683" y="21870"/>
                    <a:pt x="23657" y="21844"/>
                    <a:pt x="23604" y="21844"/>
                  </a:cubicBezTo>
                  <a:cubicBezTo>
                    <a:pt x="23547" y="21828"/>
                    <a:pt x="23487" y="21821"/>
                    <a:pt x="23425" y="21821"/>
                  </a:cubicBezTo>
                  <a:cubicBezTo>
                    <a:pt x="23161" y="21821"/>
                    <a:pt x="22868" y="21954"/>
                    <a:pt x="22671" y="22087"/>
                  </a:cubicBezTo>
                  <a:cubicBezTo>
                    <a:pt x="22586" y="22120"/>
                    <a:pt x="22533" y="22199"/>
                    <a:pt x="22480" y="22225"/>
                  </a:cubicBezTo>
                  <a:cubicBezTo>
                    <a:pt x="22467" y="22238"/>
                    <a:pt x="22439" y="22238"/>
                    <a:pt x="22408" y="22238"/>
                  </a:cubicBezTo>
                  <a:cubicBezTo>
                    <a:pt x="22377" y="22238"/>
                    <a:pt x="22342" y="22238"/>
                    <a:pt x="22316" y="22252"/>
                  </a:cubicBezTo>
                  <a:cubicBezTo>
                    <a:pt x="22178" y="22252"/>
                    <a:pt x="22040" y="22311"/>
                    <a:pt x="21928" y="22363"/>
                  </a:cubicBezTo>
                  <a:cubicBezTo>
                    <a:pt x="21600" y="22475"/>
                    <a:pt x="21383" y="22666"/>
                    <a:pt x="21140" y="22909"/>
                  </a:cubicBezTo>
                  <a:cubicBezTo>
                    <a:pt x="21107" y="22942"/>
                    <a:pt x="21140" y="22942"/>
                    <a:pt x="21081" y="22942"/>
                  </a:cubicBezTo>
                  <a:lnTo>
                    <a:pt x="21002" y="22942"/>
                  </a:lnTo>
                  <a:cubicBezTo>
                    <a:pt x="20916" y="22942"/>
                    <a:pt x="20864" y="22942"/>
                    <a:pt x="20778" y="22968"/>
                  </a:cubicBezTo>
                  <a:cubicBezTo>
                    <a:pt x="20647" y="22994"/>
                    <a:pt x="20483" y="23047"/>
                    <a:pt x="20345" y="23106"/>
                  </a:cubicBezTo>
                  <a:cubicBezTo>
                    <a:pt x="20180" y="23185"/>
                    <a:pt x="20042" y="23296"/>
                    <a:pt x="19931" y="23434"/>
                  </a:cubicBezTo>
                  <a:cubicBezTo>
                    <a:pt x="19904" y="23487"/>
                    <a:pt x="19904" y="23487"/>
                    <a:pt x="19826" y="23487"/>
                  </a:cubicBezTo>
                  <a:cubicBezTo>
                    <a:pt x="19793" y="23461"/>
                    <a:pt x="19740" y="23461"/>
                    <a:pt x="19714" y="23461"/>
                  </a:cubicBezTo>
                  <a:cubicBezTo>
                    <a:pt x="19629" y="23461"/>
                    <a:pt x="19576" y="23487"/>
                    <a:pt x="19497" y="23513"/>
                  </a:cubicBezTo>
                  <a:cubicBezTo>
                    <a:pt x="19169" y="23599"/>
                    <a:pt x="18840" y="23763"/>
                    <a:pt x="18564" y="23980"/>
                  </a:cubicBezTo>
                  <a:cubicBezTo>
                    <a:pt x="18511" y="24032"/>
                    <a:pt x="18426" y="24091"/>
                    <a:pt x="18373" y="24144"/>
                  </a:cubicBezTo>
                  <a:cubicBezTo>
                    <a:pt x="18347" y="24170"/>
                    <a:pt x="18314" y="24223"/>
                    <a:pt x="18288" y="24256"/>
                  </a:cubicBezTo>
                  <a:cubicBezTo>
                    <a:pt x="18262" y="24308"/>
                    <a:pt x="18262" y="24282"/>
                    <a:pt x="18209" y="24308"/>
                  </a:cubicBezTo>
                  <a:cubicBezTo>
                    <a:pt x="18071" y="24308"/>
                    <a:pt x="17959" y="24308"/>
                    <a:pt x="17821" y="24335"/>
                  </a:cubicBezTo>
                  <a:cubicBezTo>
                    <a:pt x="17526" y="24387"/>
                    <a:pt x="17223" y="24446"/>
                    <a:pt x="16947" y="24611"/>
                  </a:cubicBezTo>
                  <a:cubicBezTo>
                    <a:pt x="16895" y="24637"/>
                    <a:pt x="16836" y="24689"/>
                    <a:pt x="16783" y="24716"/>
                  </a:cubicBezTo>
                  <a:cubicBezTo>
                    <a:pt x="16731" y="24716"/>
                    <a:pt x="16593" y="24663"/>
                    <a:pt x="16540" y="24637"/>
                  </a:cubicBezTo>
                  <a:cubicBezTo>
                    <a:pt x="16441" y="24624"/>
                    <a:pt x="16345" y="24617"/>
                    <a:pt x="16248" y="24617"/>
                  </a:cubicBezTo>
                  <a:cubicBezTo>
                    <a:pt x="16152" y="24617"/>
                    <a:pt x="16057" y="24624"/>
                    <a:pt x="15962" y="24637"/>
                  </a:cubicBezTo>
                  <a:cubicBezTo>
                    <a:pt x="15797" y="24637"/>
                    <a:pt x="15607" y="24663"/>
                    <a:pt x="15416" y="24716"/>
                  </a:cubicBezTo>
                  <a:cubicBezTo>
                    <a:pt x="15357" y="24749"/>
                    <a:pt x="15252" y="24801"/>
                    <a:pt x="15167" y="24801"/>
                  </a:cubicBezTo>
                  <a:cubicBezTo>
                    <a:pt x="15140" y="24801"/>
                    <a:pt x="15088" y="24716"/>
                    <a:pt x="15029" y="24689"/>
                  </a:cubicBezTo>
                  <a:cubicBezTo>
                    <a:pt x="14759" y="24551"/>
                    <a:pt x="14431" y="24525"/>
                    <a:pt x="14102" y="24499"/>
                  </a:cubicBezTo>
                  <a:cubicBezTo>
                    <a:pt x="13800" y="24499"/>
                    <a:pt x="13471" y="24525"/>
                    <a:pt x="13143" y="24611"/>
                  </a:cubicBezTo>
                  <a:cubicBezTo>
                    <a:pt x="13057" y="24637"/>
                    <a:pt x="13005" y="24663"/>
                    <a:pt x="12926" y="24689"/>
                  </a:cubicBezTo>
                  <a:cubicBezTo>
                    <a:pt x="12904" y="24689"/>
                    <a:pt x="12885" y="24701"/>
                    <a:pt x="12867" y="24701"/>
                  </a:cubicBezTo>
                  <a:cubicBezTo>
                    <a:pt x="12858" y="24701"/>
                    <a:pt x="12849" y="24698"/>
                    <a:pt x="12840" y="24689"/>
                  </a:cubicBezTo>
                  <a:cubicBezTo>
                    <a:pt x="12788" y="24663"/>
                    <a:pt x="12729" y="24637"/>
                    <a:pt x="12702" y="24611"/>
                  </a:cubicBezTo>
                  <a:cubicBezTo>
                    <a:pt x="12538" y="24525"/>
                    <a:pt x="12348" y="24499"/>
                    <a:pt x="12157" y="24473"/>
                  </a:cubicBezTo>
                  <a:cubicBezTo>
                    <a:pt x="12049" y="24465"/>
                    <a:pt x="11938" y="24459"/>
                    <a:pt x="11827" y="24459"/>
                  </a:cubicBezTo>
                  <a:cubicBezTo>
                    <a:pt x="11572" y="24459"/>
                    <a:pt x="11315" y="24488"/>
                    <a:pt x="11086" y="24584"/>
                  </a:cubicBezTo>
                  <a:cubicBezTo>
                    <a:pt x="11060" y="24584"/>
                    <a:pt x="11007" y="24611"/>
                    <a:pt x="10981" y="24611"/>
                  </a:cubicBezTo>
                  <a:cubicBezTo>
                    <a:pt x="10954" y="24611"/>
                    <a:pt x="10922" y="24551"/>
                    <a:pt x="10895" y="24551"/>
                  </a:cubicBezTo>
                  <a:cubicBezTo>
                    <a:pt x="10843" y="24499"/>
                    <a:pt x="10757" y="24473"/>
                    <a:pt x="10679" y="24446"/>
                  </a:cubicBezTo>
                  <a:cubicBezTo>
                    <a:pt x="10514" y="24387"/>
                    <a:pt x="10350" y="24335"/>
                    <a:pt x="10186" y="24308"/>
                  </a:cubicBezTo>
                  <a:cubicBezTo>
                    <a:pt x="9957" y="24271"/>
                    <a:pt x="9717" y="24250"/>
                    <a:pt x="9478" y="24250"/>
                  </a:cubicBezTo>
                  <a:cubicBezTo>
                    <a:pt x="9174" y="24250"/>
                    <a:pt x="8871" y="24284"/>
                    <a:pt x="8595" y="24361"/>
                  </a:cubicBezTo>
                  <a:cubicBezTo>
                    <a:pt x="8569" y="24361"/>
                    <a:pt x="8543" y="24387"/>
                    <a:pt x="8517" y="24387"/>
                  </a:cubicBezTo>
                  <a:cubicBezTo>
                    <a:pt x="8457" y="24420"/>
                    <a:pt x="8457" y="24420"/>
                    <a:pt x="8431" y="24420"/>
                  </a:cubicBezTo>
                  <a:cubicBezTo>
                    <a:pt x="8352" y="24361"/>
                    <a:pt x="8293" y="24308"/>
                    <a:pt x="8214" y="24282"/>
                  </a:cubicBezTo>
                  <a:cubicBezTo>
                    <a:pt x="8076" y="24197"/>
                    <a:pt x="7912" y="24144"/>
                    <a:pt x="7748" y="24118"/>
                  </a:cubicBezTo>
                  <a:cubicBezTo>
                    <a:pt x="7505" y="24059"/>
                    <a:pt x="7255" y="24059"/>
                    <a:pt x="7012" y="24059"/>
                  </a:cubicBezTo>
                  <a:cubicBezTo>
                    <a:pt x="6847" y="24059"/>
                    <a:pt x="6683" y="24059"/>
                    <a:pt x="6519" y="24091"/>
                  </a:cubicBezTo>
                  <a:cubicBezTo>
                    <a:pt x="6460" y="24118"/>
                    <a:pt x="6381" y="24144"/>
                    <a:pt x="6295" y="24170"/>
                  </a:cubicBezTo>
                  <a:lnTo>
                    <a:pt x="6217" y="24170"/>
                  </a:lnTo>
                  <a:cubicBezTo>
                    <a:pt x="6190" y="24144"/>
                    <a:pt x="6158" y="24118"/>
                    <a:pt x="6105" y="24091"/>
                  </a:cubicBezTo>
                  <a:cubicBezTo>
                    <a:pt x="5914" y="23980"/>
                    <a:pt x="5724" y="23927"/>
                    <a:pt x="5500" y="23894"/>
                  </a:cubicBezTo>
                  <a:cubicBezTo>
                    <a:pt x="5422" y="23868"/>
                    <a:pt x="5310" y="23868"/>
                    <a:pt x="5205" y="23868"/>
                  </a:cubicBezTo>
                  <a:lnTo>
                    <a:pt x="4929" y="23868"/>
                  </a:lnTo>
                  <a:cubicBezTo>
                    <a:pt x="4902" y="23868"/>
                    <a:pt x="4902" y="23868"/>
                    <a:pt x="4876" y="23815"/>
                  </a:cubicBezTo>
                  <a:cubicBezTo>
                    <a:pt x="4843" y="23789"/>
                    <a:pt x="4817" y="23763"/>
                    <a:pt x="4791" y="23763"/>
                  </a:cubicBezTo>
                  <a:cubicBezTo>
                    <a:pt x="4738" y="23704"/>
                    <a:pt x="4653" y="23651"/>
                    <a:pt x="4600" y="23625"/>
                  </a:cubicBezTo>
                  <a:cubicBezTo>
                    <a:pt x="4436" y="23539"/>
                    <a:pt x="4298" y="23487"/>
                    <a:pt x="4134" y="23434"/>
                  </a:cubicBezTo>
                  <a:cubicBezTo>
                    <a:pt x="4022" y="23402"/>
                    <a:pt x="3890" y="23375"/>
                    <a:pt x="3752" y="23375"/>
                  </a:cubicBezTo>
                  <a:lnTo>
                    <a:pt x="3614" y="23375"/>
                  </a:lnTo>
                  <a:lnTo>
                    <a:pt x="3503" y="23323"/>
                  </a:lnTo>
                  <a:cubicBezTo>
                    <a:pt x="3424" y="23270"/>
                    <a:pt x="3338" y="23211"/>
                    <a:pt x="3260" y="23158"/>
                  </a:cubicBezTo>
                  <a:cubicBezTo>
                    <a:pt x="3095" y="23073"/>
                    <a:pt x="2931" y="22994"/>
                    <a:pt x="2767" y="22968"/>
                  </a:cubicBezTo>
                  <a:cubicBezTo>
                    <a:pt x="2681" y="22942"/>
                    <a:pt x="2602" y="22942"/>
                    <a:pt x="2543" y="22942"/>
                  </a:cubicBezTo>
                  <a:cubicBezTo>
                    <a:pt x="2438" y="22909"/>
                    <a:pt x="2326" y="22882"/>
                    <a:pt x="2215" y="22856"/>
                  </a:cubicBezTo>
                  <a:cubicBezTo>
                    <a:pt x="2080" y="22838"/>
                    <a:pt x="1945" y="22819"/>
                    <a:pt x="1811" y="22819"/>
                  </a:cubicBezTo>
                  <a:cubicBezTo>
                    <a:pt x="1755" y="22819"/>
                    <a:pt x="1699" y="22822"/>
                    <a:pt x="1643" y="22830"/>
                  </a:cubicBezTo>
                  <a:cubicBezTo>
                    <a:pt x="1617" y="22830"/>
                    <a:pt x="1591" y="22856"/>
                    <a:pt x="1558" y="22856"/>
                  </a:cubicBezTo>
                  <a:lnTo>
                    <a:pt x="1426" y="22856"/>
                  </a:lnTo>
                  <a:cubicBezTo>
                    <a:pt x="1380" y="22845"/>
                    <a:pt x="1334" y="22839"/>
                    <a:pt x="1290" y="22839"/>
                  </a:cubicBezTo>
                  <a:cubicBezTo>
                    <a:pt x="1228" y="22839"/>
                    <a:pt x="1170" y="22852"/>
                    <a:pt x="1124" y="22882"/>
                  </a:cubicBezTo>
                  <a:cubicBezTo>
                    <a:pt x="1065" y="22882"/>
                    <a:pt x="1065" y="22882"/>
                    <a:pt x="1039" y="22856"/>
                  </a:cubicBezTo>
                  <a:cubicBezTo>
                    <a:pt x="1012" y="22830"/>
                    <a:pt x="986" y="22804"/>
                    <a:pt x="986" y="22777"/>
                  </a:cubicBezTo>
                  <a:cubicBezTo>
                    <a:pt x="933" y="22692"/>
                    <a:pt x="901" y="22639"/>
                    <a:pt x="874" y="22554"/>
                  </a:cubicBezTo>
                  <a:cubicBezTo>
                    <a:pt x="795" y="22390"/>
                    <a:pt x="736" y="22225"/>
                    <a:pt x="684" y="22061"/>
                  </a:cubicBezTo>
                  <a:cubicBezTo>
                    <a:pt x="572" y="21706"/>
                    <a:pt x="519" y="21351"/>
                    <a:pt x="572" y="20970"/>
                  </a:cubicBezTo>
                  <a:cubicBezTo>
                    <a:pt x="657" y="20280"/>
                    <a:pt x="736" y="19597"/>
                    <a:pt x="960" y="18913"/>
                  </a:cubicBezTo>
                  <a:cubicBezTo>
                    <a:pt x="1262" y="17849"/>
                    <a:pt x="1781" y="16830"/>
                    <a:pt x="2491" y="15956"/>
                  </a:cubicBezTo>
                  <a:cubicBezTo>
                    <a:pt x="2931" y="15437"/>
                    <a:pt x="3398" y="14944"/>
                    <a:pt x="3858" y="14478"/>
                  </a:cubicBezTo>
                  <a:cubicBezTo>
                    <a:pt x="4272" y="14070"/>
                    <a:pt x="4712" y="13709"/>
                    <a:pt x="5205" y="13440"/>
                  </a:cubicBezTo>
                  <a:cubicBezTo>
                    <a:pt x="5500" y="13249"/>
                    <a:pt x="5829" y="13085"/>
                    <a:pt x="6131" y="12888"/>
                  </a:cubicBezTo>
                  <a:cubicBezTo>
                    <a:pt x="6545" y="12618"/>
                    <a:pt x="6874" y="12204"/>
                    <a:pt x="7202" y="11849"/>
                  </a:cubicBezTo>
                  <a:cubicBezTo>
                    <a:pt x="7367" y="11659"/>
                    <a:pt x="7557" y="11468"/>
                    <a:pt x="7748" y="11304"/>
                  </a:cubicBezTo>
                  <a:cubicBezTo>
                    <a:pt x="7886" y="11192"/>
                    <a:pt x="8024" y="11140"/>
                    <a:pt x="8162" y="11054"/>
                  </a:cubicBezTo>
                  <a:cubicBezTo>
                    <a:pt x="8293" y="10975"/>
                    <a:pt x="8431" y="10916"/>
                    <a:pt x="8569" y="10837"/>
                  </a:cubicBezTo>
                  <a:cubicBezTo>
                    <a:pt x="9088" y="10561"/>
                    <a:pt x="9667" y="10344"/>
                    <a:pt x="10212" y="10154"/>
                  </a:cubicBezTo>
                  <a:cubicBezTo>
                    <a:pt x="11309" y="9714"/>
                    <a:pt x="12374" y="9273"/>
                    <a:pt x="13471" y="8840"/>
                  </a:cubicBezTo>
                  <a:cubicBezTo>
                    <a:pt x="14674" y="8373"/>
                    <a:pt x="15883" y="7880"/>
                    <a:pt x="17059" y="7361"/>
                  </a:cubicBezTo>
                  <a:cubicBezTo>
                    <a:pt x="18209" y="6868"/>
                    <a:pt x="19333" y="6349"/>
                    <a:pt x="20424" y="5745"/>
                  </a:cubicBezTo>
                  <a:cubicBezTo>
                    <a:pt x="21140" y="5363"/>
                    <a:pt x="21823" y="4949"/>
                    <a:pt x="22480" y="4457"/>
                  </a:cubicBezTo>
                  <a:cubicBezTo>
                    <a:pt x="22559" y="4404"/>
                    <a:pt x="22645" y="4319"/>
                    <a:pt x="22750" y="4240"/>
                  </a:cubicBezTo>
                  <a:cubicBezTo>
                    <a:pt x="22835" y="4154"/>
                    <a:pt x="22914" y="4076"/>
                    <a:pt x="23026" y="3990"/>
                  </a:cubicBezTo>
                  <a:cubicBezTo>
                    <a:pt x="23466" y="3556"/>
                    <a:pt x="23900" y="3116"/>
                    <a:pt x="24314" y="2650"/>
                  </a:cubicBezTo>
                  <a:cubicBezTo>
                    <a:pt x="24425" y="2538"/>
                    <a:pt x="24531" y="2433"/>
                    <a:pt x="24642" y="2321"/>
                  </a:cubicBezTo>
                  <a:lnTo>
                    <a:pt x="24642" y="2321"/>
                  </a:lnTo>
                  <a:cubicBezTo>
                    <a:pt x="24097" y="2702"/>
                    <a:pt x="23545" y="3064"/>
                    <a:pt x="22973" y="3418"/>
                  </a:cubicBezTo>
                  <a:cubicBezTo>
                    <a:pt x="23026" y="2866"/>
                    <a:pt x="23243" y="2295"/>
                    <a:pt x="23683" y="1940"/>
                  </a:cubicBezTo>
                  <a:cubicBezTo>
                    <a:pt x="23821" y="1802"/>
                    <a:pt x="24012" y="1716"/>
                    <a:pt x="24176" y="1611"/>
                  </a:cubicBezTo>
                  <a:cubicBezTo>
                    <a:pt x="24314" y="1500"/>
                    <a:pt x="24478" y="1421"/>
                    <a:pt x="24642" y="1335"/>
                  </a:cubicBezTo>
                  <a:cubicBezTo>
                    <a:pt x="24936" y="1235"/>
                    <a:pt x="25251" y="1141"/>
                    <a:pt x="25550" y="1141"/>
                  </a:cubicBezTo>
                  <a:cubicBezTo>
                    <a:pt x="25585" y="1141"/>
                    <a:pt x="25620" y="1142"/>
                    <a:pt x="25654" y="1145"/>
                  </a:cubicBezTo>
                  <a:cubicBezTo>
                    <a:pt x="25845" y="1145"/>
                    <a:pt x="26068" y="1171"/>
                    <a:pt x="26259" y="1224"/>
                  </a:cubicBezTo>
                  <a:cubicBezTo>
                    <a:pt x="26423" y="1283"/>
                    <a:pt x="26614" y="1362"/>
                    <a:pt x="26725" y="1473"/>
                  </a:cubicBezTo>
                  <a:cubicBezTo>
                    <a:pt x="26831" y="1611"/>
                    <a:pt x="26857" y="1802"/>
                    <a:pt x="26831" y="1992"/>
                  </a:cubicBezTo>
                  <a:cubicBezTo>
                    <a:pt x="26804" y="2078"/>
                    <a:pt x="26778" y="2157"/>
                    <a:pt x="26725" y="2242"/>
                  </a:cubicBezTo>
                  <a:cubicBezTo>
                    <a:pt x="26666" y="2321"/>
                    <a:pt x="26587" y="2374"/>
                    <a:pt x="26502" y="2459"/>
                  </a:cubicBezTo>
                  <a:cubicBezTo>
                    <a:pt x="26173" y="2702"/>
                    <a:pt x="25871" y="2978"/>
                    <a:pt x="25543" y="3228"/>
                  </a:cubicBezTo>
                  <a:cubicBezTo>
                    <a:pt x="24885" y="3747"/>
                    <a:pt x="24228" y="4214"/>
                    <a:pt x="23519" y="4647"/>
                  </a:cubicBezTo>
                  <a:cubicBezTo>
                    <a:pt x="24918" y="3938"/>
                    <a:pt x="26200" y="3064"/>
                    <a:pt x="27461" y="2130"/>
                  </a:cubicBezTo>
                  <a:cubicBezTo>
                    <a:pt x="27764" y="1914"/>
                    <a:pt x="28066" y="1690"/>
                    <a:pt x="28368" y="1473"/>
                  </a:cubicBezTo>
                  <a:cubicBezTo>
                    <a:pt x="28500" y="1362"/>
                    <a:pt x="28638" y="1283"/>
                    <a:pt x="28802" y="1171"/>
                  </a:cubicBezTo>
                  <a:cubicBezTo>
                    <a:pt x="28966" y="1092"/>
                    <a:pt x="29157" y="1007"/>
                    <a:pt x="29321" y="954"/>
                  </a:cubicBezTo>
                  <a:cubicBezTo>
                    <a:pt x="29485" y="895"/>
                    <a:pt x="29682" y="816"/>
                    <a:pt x="29847" y="816"/>
                  </a:cubicBezTo>
                  <a:cubicBezTo>
                    <a:pt x="30037" y="842"/>
                    <a:pt x="30202" y="895"/>
                    <a:pt x="30366" y="1007"/>
                  </a:cubicBezTo>
                  <a:cubicBezTo>
                    <a:pt x="30504" y="1092"/>
                    <a:pt x="30668" y="1224"/>
                    <a:pt x="30635" y="1421"/>
                  </a:cubicBezTo>
                  <a:cubicBezTo>
                    <a:pt x="30635" y="1447"/>
                    <a:pt x="30609" y="1500"/>
                    <a:pt x="30609" y="1526"/>
                  </a:cubicBezTo>
                  <a:cubicBezTo>
                    <a:pt x="30556" y="1585"/>
                    <a:pt x="30530" y="1611"/>
                    <a:pt x="30471" y="1611"/>
                  </a:cubicBezTo>
                  <a:cubicBezTo>
                    <a:pt x="30366" y="1664"/>
                    <a:pt x="30280" y="1716"/>
                    <a:pt x="30175" y="1776"/>
                  </a:cubicBezTo>
                  <a:cubicBezTo>
                    <a:pt x="28638" y="2538"/>
                    <a:pt x="27133" y="3418"/>
                    <a:pt x="25628" y="4266"/>
                  </a:cubicBezTo>
                  <a:cubicBezTo>
                    <a:pt x="24123" y="5087"/>
                    <a:pt x="22586" y="5883"/>
                    <a:pt x="21028" y="6645"/>
                  </a:cubicBezTo>
                  <a:cubicBezTo>
                    <a:pt x="19602" y="7335"/>
                    <a:pt x="18209" y="7992"/>
                    <a:pt x="16783" y="8616"/>
                  </a:cubicBezTo>
                  <a:cubicBezTo>
                    <a:pt x="16731" y="8649"/>
                    <a:pt x="16671" y="8675"/>
                    <a:pt x="16645" y="8702"/>
                  </a:cubicBezTo>
                  <a:cubicBezTo>
                    <a:pt x="17302" y="8426"/>
                    <a:pt x="17959" y="8209"/>
                    <a:pt x="18617" y="7933"/>
                  </a:cubicBezTo>
                  <a:cubicBezTo>
                    <a:pt x="19057" y="7742"/>
                    <a:pt x="19497" y="7578"/>
                    <a:pt x="19931" y="7387"/>
                  </a:cubicBezTo>
                  <a:cubicBezTo>
                    <a:pt x="20042" y="7335"/>
                    <a:pt x="20154" y="7276"/>
                    <a:pt x="20259" y="7249"/>
                  </a:cubicBezTo>
                  <a:cubicBezTo>
                    <a:pt x="20397" y="7249"/>
                    <a:pt x="20509" y="7223"/>
                    <a:pt x="20647" y="7197"/>
                  </a:cubicBezTo>
                  <a:cubicBezTo>
                    <a:pt x="20864" y="7138"/>
                    <a:pt x="21081" y="7085"/>
                    <a:pt x="21304" y="7006"/>
                  </a:cubicBezTo>
                  <a:cubicBezTo>
                    <a:pt x="21521" y="6921"/>
                    <a:pt x="21712" y="6809"/>
                    <a:pt x="21876" y="6704"/>
                  </a:cubicBezTo>
                  <a:cubicBezTo>
                    <a:pt x="21988" y="6645"/>
                    <a:pt x="22066" y="6566"/>
                    <a:pt x="22152" y="6513"/>
                  </a:cubicBezTo>
                  <a:cubicBezTo>
                    <a:pt x="22231" y="6428"/>
                    <a:pt x="22290" y="6349"/>
                    <a:pt x="22395" y="6290"/>
                  </a:cubicBezTo>
                  <a:cubicBezTo>
                    <a:pt x="22862" y="6099"/>
                    <a:pt x="23302" y="5883"/>
                    <a:pt x="23736" y="5659"/>
                  </a:cubicBezTo>
                  <a:cubicBezTo>
                    <a:pt x="24531" y="5278"/>
                    <a:pt x="25299" y="4897"/>
                    <a:pt x="26147" y="4673"/>
                  </a:cubicBezTo>
                  <a:cubicBezTo>
                    <a:pt x="26614" y="4568"/>
                    <a:pt x="27107" y="4509"/>
                    <a:pt x="27573" y="4345"/>
                  </a:cubicBezTo>
                  <a:cubicBezTo>
                    <a:pt x="27816" y="4292"/>
                    <a:pt x="28007" y="4181"/>
                    <a:pt x="28204" y="4016"/>
                  </a:cubicBezTo>
                  <a:cubicBezTo>
                    <a:pt x="28500" y="3747"/>
                    <a:pt x="28776" y="3359"/>
                    <a:pt x="29242" y="3307"/>
                  </a:cubicBezTo>
                  <a:cubicBezTo>
                    <a:pt x="29333" y="3307"/>
                    <a:pt x="29448" y="3333"/>
                    <a:pt x="29561" y="3333"/>
                  </a:cubicBezTo>
                  <a:cubicBezTo>
                    <a:pt x="29651" y="3333"/>
                    <a:pt x="29740" y="3316"/>
                    <a:pt x="29814" y="3254"/>
                  </a:cubicBezTo>
                  <a:cubicBezTo>
                    <a:pt x="29952" y="3142"/>
                    <a:pt x="29978" y="2952"/>
                    <a:pt x="30090" y="2788"/>
                  </a:cubicBezTo>
                  <a:cubicBezTo>
                    <a:pt x="30280" y="2512"/>
                    <a:pt x="30609" y="2321"/>
                    <a:pt x="30911" y="2183"/>
                  </a:cubicBezTo>
                  <a:cubicBezTo>
                    <a:pt x="31076" y="2104"/>
                    <a:pt x="31214" y="2019"/>
                    <a:pt x="31378" y="1914"/>
                  </a:cubicBezTo>
                  <a:cubicBezTo>
                    <a:pt x="31516" y="1828"/>
                    <a:pt x="31654" y="1690"/>
                    <a:pt x="31818" y="1638"/>
                  </a:cubicBezTo>
                  <a:cubicBezTo>
                    <a:pt x="32035" y="1585"/>
                    <a:pt x="32252" y="1526"/>
                    <a:pt x="32475" y="1473"/>
                  </a:cubicBezTo>
                  <a:cubicBezTo>
                    <a:pt x="32666" y="1447"/>
                    <a:pt x="32830" y="1421"/>
                    <a:pt x="33021" y="1388"/>
                  </a:cubicBezTo>
                  <a:cubicBezTo>
                    <a:pt x="33238" y="1388"/>
                    <a:pt x="33461" y="1362"/>
                    <a:pt x="33678" y="1362"/>
                  </a:cubicBezTo>
                  <a:cubicBezTo>
                    <a:pt x="33814" y="1354"/>
                    <a:pt x="33948" y="1351"/>
                    <a:pt x="34081" y="1351"/>
                  </a:cubicBezTo>
                  <a:cubicBezTo>
                    <a:pt x="34401" y="1351"/>
                    <a:pt x="34715" y="1369"/>
                    <a:pt x="35045" y="1388"/>
                  </a:cubicBezTo>
                  <a:cubicBezTo>
                    <a:pt x="35892" y="1473"/>
                    <a:pt x="36773" y="1585"/>
                    <a:pt x="37568" y="1881"/>
                  </a:cubicBezTo>
                  <a:cubicBezTo>
                    <a:pt x="37732" y="1940"/>
                    <a:pt x="37864" y="1992"/>
                    <a:pt x="38028" y="2078"/>
                  </a:cubicBezTo>
                  <a:cubicBezTo>
                    <a:pt x="37345" y="1611"/>
                    <a:pt x="36609" y="1256"/>
                    <a:pt x="35813" y="1033"/>
                  </a:cubicBezTo>
                  <a:cubicBezTo>
                    <a:pt x="35892" y="954"/>
                    <a:pt x="36004" y="842"/>
                    <a:pt x="36089" y="790"/>
                  </a:cubicBezTo>
                  <a:cubicBezTo>
                    <a:pt x="36195" y="731"/>
                    <a:pt x="36333" y="731"/>
                    <a:pt x="36444" y="704"/>
                  </a:cubicBezTo>
                  <a:close/>
                  <a:moveTo>
                    <a:pt x="22316" y="22692"/>
                  </a:moveTo>
                  <a:cubicBezTo>
                    <a:pt x="22257" y="23073"/>
                    <a:pt x="22126" y="23434"/>
                    <a:pt x="22093" y="23842"/>
                  </a:cubicBezTo>
                  <a:cubicBezTo>
                    <a:pt x="22066" y="24170"/>
                    <a:pt x="22066" y="24525"/>
                    <a:pt x="22040" y="24880"/>
                  </a:cubicBezTo>
                  <a:cubicBezTo>
                    <a:pt x="21797" y="24611"/>
                    <a:pt x="21659" y="24256"/>
                    <a:pt x="21547" y="23894"/>
                  </a:cubicBezTo>
                  <a:cubicBezTo>
                    <a:pt x="21495" y="23704"/>
                    <a:pt x="21468" y="23513"/>
                    <a:pt x="21436" y="23323"/>
                  </a:cubicBezTo>
                  <a:cubicBezTo>
                    <a:pt x="21436" y="23237"/>
                    <a:pt x="21468" y="23185"/>
                    <a:pt x="21521" y="23106"/>
                  </a:cubicBezTo>
                  <a:cubicBezTo>
                    <a:pt x="21600" y="23020"/>
                    <a:pt x="21685" y="22968"/>
                    <a:pt x="21797" y="22909"/>
                  </a:cubicBezTo>
                  <a:cubicBezTo>
                    <a:pt x="21850" y="23158"/>
                    <a:pt x="21902" y="23434"/>
                    <a:pt x="21961" y="23704"/>
                  </a:cubicBezTo>
                  <a:cubicBezTo>
                    <a:pt x="21988" y="23513"/>
                    <a:pt x="22040" y="23323"/>
                    <a:pt x="22093" y="23132"/>
                  </a:cubicBezTo>
                  <a:cubicBezTo>
                    <a:pt x="22093" y="23020"/>
                    <a:pt x="22126" y="22942"/>
                    <a:pt x="22152" y="22830"/>
                  </a:cubicBezTo>
                  <a:cubicBezTo>
                    <a:pt x="22152" y="22804"/>
                    <a:pt x="22152" y="22744"/>
                    <a:pt x="22178" y="22718"/>
                  </a:cubicBezTo>
                  <a:cubicBezTo>
                    <a:pt x="22204" y="22692"/>
                    <a:pt x="22290" y="22692"/>
                    <a:pt x="22316" y="22692"/>
                  </a:cubicBezTo>
                  <a:close/>
                  <a:moveTo>
                    <a:pt x="21685" y="25130"/>
                  </a:moveTo>
                  <a:cubicBezTo>
                    <a:pt x="21712" y="25182"/>
                    <a:pt x="21738" y="25209"/>
                    <a:pt x="21797" y="25268"/>
                  </a:cubicBezTo>
                  <a:lnTo>
                    <a:pt x="21304" y="25761"/>
                  </a:lnTo>
                  <a:cubicBezTo>
                    <a:pt x="21304" y="25675"/>
                    <a:pt x="21304" y="25570"/>
                    <a:pt x="21330" y="25485"/>
                  </a:cubicBezTo>
                  <a:cubicBezTo>
                    <a:pt x="21436" y="25347"/>
                    <a:pt x="21547" y="25241"/>
                    <a:pt x="21685" y="25130"/>
                  </a:cubicBezTo>
                  <a:close/>
                  <a:moveTo>
                    <a:pt x="20095" y="25761"/>
                  </a:moveTo>
                  <a:cubicBezTo>
                    <a:pt x="20121" y="25839"/>
                    <a:pt x="20154" y="25899"/>
                    <a:pt x="20180" y="25977"/>
                  </a:cubicBezTo>
                  <a:cubicBezTo>
                    <a:pt x="20154" y="26030"/>
                    <a:pt x="20121" y="26063"/>
                    <a:pt x="20095" y="26115"/>
                  </a:cubicBezTo>
                  <a:lnTo>
                    <a:pt x="20095" y="25761"/>
                  </a:lnTo>
                  <a:close/>
                  <a:moveTo>
                    <a:pt x="21002" y="23375"/>
                  </a:moveTo>
                  <a:cubicBezTo>
                    <a:pt x="20943" y="23894"/>
                    <a:pt x="20916" y="24420"/>
                    <a:pt x="20890" y="24913"/>
                  </a:cubicBezTo>
                  <a:cubicBezTo>
                    <a:pt x="20890" y="25347"/>
                    <a:pt x="20916" y="25787"/>
                    <a:pt x="20811" y="26194"/>
                  </a:cubicBezTo>
                  <a:cubicBezTo>
                    <a:pt x="20562" y="25866"/>
                    <a:pt x="20424" y="25406"/>
                    <a:pt x="20318" y="25018"/>
                  </a:cubicBezTo>
                  <a:cubicBezTo>
                    <a:pt x="20180" y="24584"/>
                    <a:pt x="19990" y="23927"/>
                    <a:pt x="20397" y="23566"/>
                  </a:cubicBezTo>
                  <a:cubicBezTo>
                    <a:pt x="20509" y="23894"/>
                    <a:pt x="20647" y="24197"/>
                    <a:pt x="20726" y="24525"/>
                  </a:cubicBezTo>
                  <a:cubicBezTo>
                    <a:pt x="20752" y="24308"/>
                    <a:pt x="20752" y="24059"/>
                    <a:pt x="20752" y="23842"/>
                  </a:cubicBezTo>
                  <a:cubicBezTo>
                    <a:pt x="20752" y="23730"/>
                    <a:pt x="20778" y="23625"/>
                    <a:pt x="20778" y="23513"/>
                  </a:cubicBezTo>
                  <a:cubicBezTo>
                    <a:pt x="20778" y="23434"/>
                    <a:pt x="20778" y="23402"/>
                    <a:pt x="20838" y="23402"/>
                  </a:cubicBezTo>
                  <a:cubicBezTo>
                    <a:pt x="20890" y="23375"/>
                    <a:pt x="20943" y="23375"/>
                    <a:pt x="21002" y="23375"/>
                  </a:cubicBezTo>
                  <a:close/>
                  <a:moveTo>
                    <a:pt x="1874" y="23256"/>
                  </a:moveTo>
                  <a:cubicBezTo>
                    <a:pt x="1969" y="23256"/>
                    <a:pt x="2065" y="23278"/>
                    <a:pt x="2162" y="23296"/>
                  </a:cubicBezTo>
                  <a:cubicBezTo>
                    <a:pt x="2136" y="23434"/>
                    <a:pt x="2162" y="23539"/>
                    <a:pt x="2188" y="23677"/>
                  </a:cubicBezTo>
                  <a:cubicBezTo>
                    <a:pt x="2215" y="23815"/>
                    <a:pt x="2248" y="23953"/>
                    <a:pt x="2248" y="24091"/>
                  </a:cubicBezTo>
                  <a:cubicBezTo>
                    <a:pt x="2300" y="24361"/>
                    <a:pt x="2326" y="24611"/>
                    <a:pt x="2379" y="24880"/>
                  </a:cubicBezTo>
                  <a:cubicBezTo>
                    <a:pt x="2412" y="25103"/>
                    <a:pt x="2464" y="25347"/>
                    <a:pt x="2517" y="25570"/>
                  </a:cubicBezTo>
                  <a:cubicBezTo>
                    <a:pt x="2543" y="25675"/>
                    <a:pt x="2543" y="25787"/>
                    <a:pt x="2576" y="25899"/>
                  </a:cubicBezTo>
                  <a:cubicBezTo>
                    <a:pt x="2602" y="26030"/>
                    <a:pt x="2602" y="26168"/>
                    <a:pt x="2602" y="26306"/>
                  </a:cubicBezTo>
                  <a:cubicBezTo>
                    <a:pt x="2136" y="25347"/>
                    <a:pt x="1886" y="24308"/>
                    <a:pt x="1755" y="23270"/>
                  </a:cubicBezTo>
                  <a:cubicBezTo>
                    <a:pt x="1794" y="23260"/>
                    <a:pt x="1834" y="23256"/>
                    <a:pt x="1874" y="23256"/>
                  </a:cubicBezTo>
                  <a:close/>
                  <a:moveTo>
                    <a:pt x="1288" y="23270"/>
                  </a:moveTo>
                  <a:cubicBezTo>
                    <a:pt x="1315" y="23270"/>
                    <a:pt x="1341" y="23461"/>
                    <a:pt x="1341" y="23513"/>
                  </a:cubicBezTo>
                  <a:cubicBezTo>
                    <a:pt x="1426" y="23927"/>
                    <a:pt x="1505" y="24361"/>
                    <a:pt x="1617" y="24801"/>
                  </a:cubicBezTo>
                  <a:cubicBezTo>
                    <a:pt x="1669" y="25044"/>
                    <a:pt x="1755" y="25294"/>
                    <a:pt x="1834" y="25570"/>
                  </a:cubicBezTo>
                  <a:cubicBezTo>
                    <a:pt x="1860" y="25675"/>
                    <a:pt x="1886" y="25761"/>
                    <a:pt x="1945" y="25866"/>
                  </a:cubicBezTo>
                  <a:cubicBezTo>
                    <a:pt x="1972" y="25925"/>
                    <a:pt x="1998" y="25977"/>
                    <a:pt x="1998" y="26030"/>
                  </a:cubicBezTo>
                  <a:cubicBezTo>
                    <a:pt x="2024" y="26089"/>
                    <a:pt x="2024" y="26168"/>
                    <a:pt x="2024" y="26253"/>
                  </a:cubicBezTo>
                  <a:lnTo>
                    <a:pt x="2024" y="26418"/>
                  </a:lnTo>
                  <a:cubicBezTo>
                    <a:pt x="1834" y="26089"/>
                    <a:pt x="1722" y="25675"/>
                    <a:pt x="1617" y="25320"/>
                  </a:cubicBezTo>
                  <a:cubicBezTo>
                    <a:pt x="1505" y="24880"/>
                    <a:pt x="1393" y="24446"/>
                    <a:pt x="1341" y="24032"/>
                  </a:cubicBezTo>
                  <a:cubicBezTo>
                    <a:pt x="1315" y="23842"/>
                    <a:pt x="1288" y="23651"/>
                    <a:pt x="1262" y="23487"/>
                  </a:cubicBezTo>
                  <a:cubicBezTo>
                    <a:pt x="1262" y="23434"/>
                    <a:pt x="1229" y="23296"/>
                    <a:pt x="1288" y="23270"/>
                  </a:cubicBezTo>
                  <a:close/>
                  <a:moveTo>
                    <a:pt x="18097" y="24716"/>
                  </a:moveTo>
                  <a:lnTo>
                    <a:pt x="18097" y="24716"/>
                  </a:lnTo>
                  <a:cubicBezTo>
                    <a:pt x="18019" y="25077"/>
                    <a:pt x="18019" y="25458"/>
                    <a:pt x="17986" y="25813"/>
                  </a:cubicBezTo>
                  <a:cubicBezTo>
                    <a:pt x="17986" y="26168"/>
                    <a:pt x="17959" y="26582"/>
                    <a:pt x="17821" y="26911"/>
                  </a:cubicBezTo>
                  <a:cubicBezTo>
                    <a:pt x="17578" y="26582"/>
                    <a:pt x="17388" y="26227"/>
                    <a:pt x="17276" y="25839"/>
                  </a:cubicBezTo>
                  <a:cubicBezTo>
                    <a:pt x="17223" y="25734"/>
                    <a:pt x="17197" y="25623"/>
                    <a:pt x="17164" y="25485"/>
                  </a:cubicBezTo>
                  <a:cubicBezTo>
                    <a:pt x="17138" y="25432"/>
                    <a:pt x="17112" y="25373"/>
                    <a:pt x="17112" y="25294"/>
                  </a:cubicBezTo>
                  <a:lnTo>
                    <a:pt x="17112" y="25130"/>
                  </a:lnTo>
                  <a:cubicBezTo>
                    <a:pt x="17112" y="25077"/>
                    <a:pt x="17085" y="25044"/>
                    <a:pt x="17112" y="25018"/>
                  </a:cubicBezTo>
                  <a:cubicBezTo>
                    <a:pt x="17138" y="24992"/>
                    <a:pt x="17197" y="24965"/>
                    <a:pt x="17223" y="24939"/>
                  </a:cubicBezTo>
                  <a:cubicBezTo>
                    <a:pt x="17329" y="24880"/>
                    <a:pt x="17467" y="24854"/>
                    <a:pt x="17578" y="24827"/>
                  </a:cubicBezTo>
                  <a:cubicBezTo>
                    <a:pt x="17631" y="25182"/>
                    <a:pt x="17743" y="25511"/>
                    <a:pt x="17769" y="25866"/>
                  </a:cubicBezTo>
                  <a:cubicBezTo>
                    <a:pt x="17821" y="25649"/>
                    <a:pt x="17854" y="25432"/>
                    <a:pt x="17907" y="25241"/>
                  </a:cubicBezTo>
                  <a:cubicBezTo>
                    <a:pt x="17907" y="25130"/>
                    <a:pt x="17933" y="25018"/>
                    <a:pt x="17933" y="24913"/>
                  </a:cubicBezTo>
                  <a:cubicBezTo>
                    <a:pt x="17959" y="24880"/>
                    <a:pt x="17959" y="24775"/>
                    <a:pt x="17986" y="24749"/>
                  </a:cubicBezTo>
                  <a:cubicBezTo>
                    <a:pt x="17986" y="24732"/>
                    <a:pt x="18007" y="24732"/>
                    <a:pt x="18032" y="24732"/>
                  </a:cubicBezTo>
                  <a:cubicBezTo>
                    <a:pt x="18056" y="24732"/>
                    <a:pt x="18084" y="24732"/>
                    <a:pt x="18097" y="24716"/>
                  </a:cubicBezTo>
                  <a:close/>
                  <a:moveTo>
                    <a:pt x="2621" y="23370"/>
                  </a:moveTo>
                  <a:cubicBezTo>
                    <a:pt x="2676" y="23370"/>
                    <a:pt x="2826" y="23438"/>
                    <a:pt x="2872" y="23461"/>
                  </a:cubicBezTo>
                  <a:cubicBezTo>
                    <a:pt x="2957" y="23487"/>
                    <a:pt x="3148" y="23539"/>
                    <a:pt x="3200" y="23625"/>
                  </a:cubicBezTo>
                  <a:cubicBezTo>
                    <a:pt x="3233" y="23651"/>
                    <a:pt x="3233" y="23763"/>
                    <a:pt x="3233" y="23789"/>
                  </a:cubicBezTo>
                  <a:cubicBezTo>
                    <a:pt x="3233" y="23868"/>
                    <a:pt x="3233" y="23953"/>
                    <a:pt x="3260" y="24032"/>
                  </a:cubicBezTo>
                  <a:cubicBezTo>
                    <a:pt x="3286" y="24308"/>
                    <a:pt x="3338" y="24584"/>
                    <a:pt x="3365" y="24854"/>
                  </a:cubicBezTo>
                  <a:cubicBezTo>
                    <a:pt x="3398" y="24992"/>
                    <a:pt x="3365" y="25156"/>
                    <a:pt x="3365" y="25294"/>
                  </a:cubicBezTo>
                  <a:cubicBezTo>
                    <a:pt x="3365" y="25432"/>
                    <a:pt x="3365" y="25596"/>
                    <a:pt x="3338" y="25734"/>
                  </a:cubicBezTo>
                  <a:lnTo>
                    <a:pt x="3338" y="26746"/>
                  </a:lnTo>
                  <a:lnTo>
                    <a:pt x="3338" y="27101"/>
                  </a:lnTo>
                  <a:cubicBezTo>
                    <a:pt x="3069" y="26306"/>
                    <a:pt x="2931" y="25458"/>
                    <a:pt x="2793" y="24637"/>
                  </a:cubicBezTo>
                  <a:cubicBezTo>
                    <a:pt x="2740" y="24361"/>
                    <a:pt x="2681" y="24059"/>
                    <a:pt x="2655" y="23789"/>
                  </a:cubicBezTo>
                  <a:cubicBezTo>
                    <a:pt x="2629" y="23704"/>
                    <a:pt x="2629" y="23651"/>
                    <a:pt x="2602" y="23566"/>
                  </a:cubicBezTo>
                  <a:cubicBezTo>
                    <a:pt x="2602" y="23539"/>
                    <a:pt x="2576" y="23434"/>
                    <a:pt x="2602" y="23375"/>
                  </a:cubicBezTo>
                  <a:cubicBezTo>
                    <a:pt x="2606" y="23372"/>
                    <a:pt x="2612" y="23370"/>
                    <a:pt x="2621" y="23370"/>
                  </a:cubicBezTo>
                  <a:close/>
                  <a:moveTo>
                    <a:pt x="3667" y="23789"/>
                  </a:moveTo>
                  <a:cubicBezTo>
                    <a:pt x="3805" y="23789"/>
                    <a:pt x="3969" y="23815"/>
                    <a:pt x="4107" y="23868"/>
                  </a:cubicBezTo>
                  <a:cubicBezTo>
                    <a:pt x="4134" y="23894"/>
                    <a:pt x="4134" y="23927"/>
                    <a:pt x="4134" y="23980"/>
                  </a:cubicBezTo>
                  <a:cubicBezTo>
                    <a:pt x="4134" y="24006"/>
                    <a:pt x="4160" y="24059"/>
                    <a:pt x="4160" y="24091"/>
                  </a:cubicBezTo>
                  <a:cubicBezTo>
                    <a:pt x="4160" y="24170"/>
                    <a:pt x="4160" y="24256"/>
                    <a:pt x="4186" y="24335"/>
                  </a:cubicBezTo>
                  <a:cubicBezTo>
                    <a:pt x="4219" y="24663"/>
                    <a:pt x="4272" y="24992"/>
                    <a:pt x="4298" y="25320"/>
                  </a:cubicBezTo>
                  <a:cubicBezTo>
                    <a:pt x="4383" y="24913"/>
                    <a:pt x="4436" y="24499"/>
                    <a:pt x="4488" y="24059"/>
                  </a:cubicBezTo>
                  <a:cubicBezTo>
                    <a:pt x="4574" y="24144"/>
                    <a:pt x="4574" y="24170"/>
                    <a:pt x="4574" y="24282"/>
                  </a:cubicBezTo>
                  <a:lnTo>
                    <a:pt x="4574" y="24499"/>
                  </a:lnTo>
                  <a:cubicBezTo>
                    <a:pt x="4548" y="24663"/>
                    <a:pt x="4548" y="24801"/>
                    <a:pt x="4548" y="24965"/>
                  </a:cubicBezTo>
                  <a:cubicBezTo>
                    <a:pt x="4515" y="25209"/>
                    <a:pt x="4515" y="25485"/>
                    <a:pt x="4515" y="25761"/>
                  </a:cubicBezTo>
                  <a:cubicBezTo>
                    <a:pt x="4515" y="26280"/>
                    <a:pt x="4574" y="26799"/>
                    <a:pt x="4600" y="27318"/>
                  </a:cubicBezTo>
                  <a:cubicBezTo>
                    <a:pt x="4081" y="26194"/>
                    <a:pt x="3805" y="25018"/>
                    <a:pt x="3667" y="23789"/>
                  </a:cubicBezTo>
                  <a:close/>
                  <a:moveTo>
                    <a:pt x="20450" y="26444"/>
                  </a:moveTo>
                  <a:cubicBezTo>
                    <a:pt x="20483" y="26470"/>
                    <a:pt x="20509" y="26523"/>
                    <a:pt x="20535" y="26556"/>
                  </a:cubicBezTo>
                  <a:cubicBezTo>
                    <a:pt x="20588" y="26608"/>
                    <a:pt x="20588" y="26608"/>
                    <a:pt x="20535" y="26661"/>
                  </a:cubicBezTo>
                  <a:cubicBezTo>
                    <a:pt x="20483" y="26746"/>
                    <a:pt x="20424" y="26825"/>
                    <a:pt x="20345" y="26911"/>
                  </a:cubicBezTo>
                  <a:cubicBezTo>
                    <a:pt x="20233" y="27075"/>
                    <a:pt x="20095" y="27265"/>
                    <a:pt x="19990" y="27456"/>
                  </a:cubicBezTo>
                  <a:cubicBezTo>
                    <a:pt x="19990" y="27318"/>
                    <a:pt x="19990" y="27180"/>
                    <a:pt x="20016" y="27049"/>
                  </a:cubicBezTo>
                  <a:cubicBezTo>
                    <a:pt x="20154" y="26825"/>
                    <a:pt x="20286" y="26635"/>
                    <a:pt x="20450" y="26444"/>
                  </a:cubicBezTo>
                  <a:close/>
                  <a:moveTo>
                    <a:pt x="5040" y="24282"/>
                  </a:moveTo>
                  <a:cubicBezTo>
                    <a:pt x="5172" y="24282"/>
                    <a:pt x="5336" y="24308"/>
                    <a:pt x="5474" y="24335"/>
                  </a:cubicBezTo>
                  <a:cubicBezTo>
                    <a:pt x="5500" y="24335"/>
                    <a:pt x="5560" y="24335"/>
                    <a:pt x="5586" y="24361"/>
                  </a:cubicBezTo>
                  <a:lnTo>
                    <a:pt x="5586" y="24473"/>
                  </a:lnTo>
                  <a:cubicBezTo>
                    <a:pt x="5612" y="24551"/>
                    <a:pt x="5612" y="24663"/>
                    <a:pt x="5612" y="24749"/>
                  </a:cubicBezTo>
                  <a:cubicBezTo>
                    <a:pt x="5665" y="25077"/>
                    <a:pt x="5724" y="25406"/>
                    <a:pt x="5803" y="25734"/>
                  </a:cubicBezTo>
                  <a:cubicBezTo>
                    <a:pt x="5829" y="25320"/>
                    <a:pt x="5862" y="24880"/>
                    <a:pt x="5941" y="24473"/>
                  </a:cubicBezTo>
                  <a:cubicBezTo>
                    <a:pt x="6026" y="24525"/>
                    <a:pt x="5993" y="24611"/>
                    <a:pt x="5993" y="24689"/>
                  </a:cubicBezTo>
                  <a:lnTo>
                    <a:pt x="5993" y="24965"/>
                  </a:lnTo>
                  <a:cubicBezTo>
                    <a:pt x="5993" y="25182"/>
                    <a:pt x="5993" y="25432"/>
                    <a:pt x="6026" y="25675"/>
                  </a:cubicBezTo>
                  <a:cubicBezTo>
                    <a:pt x="6026" y="26227"/>
                    <a:pt x="6052" y="26746"/>
                    <a:pt x="6079" y="27292"/>
                  </a:cubicBezTo>
                  <a:cubicBezTo>
                    <a:pt x="6105" y="27456"/>
                    <a:pt x="6105" y="27620"/>
                    <a:pt x="6131" y="27785"/>
                  </a:cubicBezTo>
                  <a:cubicBezTo>
                    <a:pt x="5862" y="27403"/>
                    <a:pt x="5698" y="26963"/>
                    <a:pt x="5560" y="26523"/>
                  </a:cubicBezTo>
                  <a:cubicBezTo>
                    <a:pt x="5336" y="25787"/>
                    <a:pt x="5172" y="25044"/>
                    <a:pt x="5040" y="24282"/>
                  </a:cubicBezTo>
                  <a:close/>
                  <a:moveTo>
                    <a:pt x="19714" y="23894"/>
                  </a:moveTo>
                  <a:cubicBezTo>
                    <a:pt x="19688" y="24611"/>
                    <a:pt x="19688" y="25320"/>
                    <a:pt x="19661" y="26004"/>
                  </a:cubicBezTo>
                  <a:cubicBezTo>
                    <a:pt x="19661" y="26306"/>
                    <a:pt x="19629" y="26608"/>
                    <a:pt x="19602" y="26911"/>
                  </a:cubicBezTo>
                  <a:cubicBezTo>
                    <a:pt x="19550" y="27265"/>
                    <a:pt x="19576" y="27647"/>
                    <a:pt x="19550" y="28034"/>
                  </a:cubicBezTo>
                  <a:cubicBezTo>
                    <a:pt x="19169" y="27647"/>
                    <a:pt x="19004" y="27075"/>
                    <a:pt x="18866" y="26556"/>
                  </a:cubicBezTo>
                  <a:cubicBezTo>
                    <a:pt x="18702" y="25925"/>
                    <a:pt x="18617" y="25241"/>
                    <a:pt x="18590" y="24584"/>
                  </a:cubicBezTo>
                  <a:cubicBezTo>
                    <a:pt x="18617" y="24499"/>
                    <a:pt x="18728" y="24387"/>
                    <a:pt x="18807" y="24335"/>
                  </a:cubicBezTo>
                  <a:cubicBezTo>
                    <a:pt x="18945" y="24223"/>
                    <a:pt x="19083" y="24144"/>
                    <a:pt x="19247" y="24059"/>
                  </a:cubicBezTo>
                  <a:cubicBezTo>
                    <a:pt x="19247" y="24716"/>
                    <a:pt x="19385" y="25347"/>
                    <a:pt x="19412" y="26004"/>
                  </a:cubicBezTo>
                  <a:cubicBezTo>
                    <a:pt x="19464" y="25623"/>
                    <a:pt x="19497" y="25268"/>
                    <a:pt x="19523" y="24913"/>
                  </a:cubicBezTo>
                  <a:cubicBezTo>
                    <a:pt x="19550" y="24716"/>
                    <a:pt x="19550" y="24551"/>
                    <a:pt x="19576" y="24361"/>
                  </a:cubicBezTo>
                  <a:cubicBezTo>
                    <a:pt x="19602" y="24282"/>
                    <a:pt x="19602" y="24197"/>
                    <a:pt x="19629" y="24118"/>
                  </a:cubicBezTo>
                  <a:cubicBezTo>
                    <a:pt x="19629" y="24059"/>
                    <a:pt x="19629" y="24032"/>
                    <a:pt x="19661" y="23980"/>
                  </a:cubicBezTo>
                  <a:cubicBezTo>
                    <a:pt x="19661" y="23927"/>
                    <a:pt x="19661" y="23894"/>
                    <a:pt x="19714" y="23894"/>
                  </a:cubicBezTo>
                  <a:close/>
                  <a:moveTo>
                    <a:pt x="25805" y="24390"/>
                  </a:moveTo>
                  <a:cubicBezTo>
                    <a:pt x="25862" y="24390"/>
                    <a:pt x="25904" y="24404"/>
                    <a:pt x="25904" y="24446"/>
                  </a:cubicBezTo>
                  <a:cubicBezTo>
                    <a:pt x="25930" y="24499"/>
                    <a:pt x="25819" y="24584"/>
                    <a:pt x="25792" y="24611"/>
                  </a:cubicBezTo>
                  <a:cubicBezTo>
                    <a:pt x="25707" y="24689"/>
                    <a:pt x="25628" y="24749"/>
                    <a:pt x="25543" y="24854"/>
                  </a:cubicBezTo>
                  <a:cubicBezTo>
                    <a:pt x="25411" y="24992"/>
                    <a:pt x="25326" y="25156"/>
                    <a:pt x="25247" y="25347"/>
                  </a:cubicBezTo>
                  <a:cubicBezTo>
                    <a:pt x="25109" y="25734"/>
                    <a:pt x="25109" y="26142"/>
                    <a:pt x="25050" y="26556"/>
                  </a:cubicBezTo>
                  <a:cubicBezTo>
                    <a:pt x="24997" y="27016"/>
                    <a:pt x="24918" y="27456"/>
                    <a:pt x="24780" y="27870"/>
                  </a:cubicBezTo>
                  <a:cubicBezTo>
                    <a:pt x="24642" y="28251"/>
                    <a:pt x="24452" y="28632"/>
                    <a:pt x="24038" y="28744"/>
                  </a:cubicBezTo>
                  <a:cubicBezTo>
                    <a:pt x="23974" y="28759"/>
                    <a:pt x="23910" y="28767"/>
                    <a:pt x="23846" y="28767"/>
                  </a:cubicBezTo>
                  <a:cubicBezTo>
                    <a:pt x="23578" y="28767"/>
                    <a:pt x="23318" y="28638"/>
                    <a:pt x="23164" y="28415"/>
                  </a:cubicBezTo>
                  <a:cubicBezTo>
                    <a:pt x="22783" y="27870"/>
                    <a:pt x="23216" y="27101"/>
                    <a:pt x="23519" y="26635"/>
                  </a:cubicBezTo>
                  <a:cubicBezTo>
                    <a:pt x="23933" y="25951"/>
                    <a:pt x="24425" y="25320"/>
                    <a:pt x="24997" y="24801"/>
                  </a:cubicBezTo>
                  <a:cubicBezTo>
                    <a:pt x="25135" y="24637"/>
                    <a:pt x="25326" y="24499"/>
                    <a:pt x="25543" y="24446"/>
                  </a:cubicBezTo>
                  <a:cubicBezTo>
                    <a:pt x="25580" y="24430"/>
                    <a:pt x="25712" y="24390"/>
                    <a:pt x="25805" y="24390"/>
                  </a:cubicBezTo>
                  <a:close/>
                  <a:moveTo>
                    <a:pt x="16126" y="25044"/>
                  </a:moveTo>
                  <a:lnTo>
                    <a:pt x="16126" y="25044"/>
                  </a:lnTo>
                  <a:cubicBezTo>
                    <a:pt x="16073" y="25734"/>
                    <a:pt x="16073" y="26444"/>
                    <a:pt x="16179" y="27127"/>
                  </a:cubicBezTo>
                  <a:cubicBezTo>
                    <a:pt x="16211" y="26444"/>
                    <a:pt x="16343" y="25761"/>
                    <a:pt x="16540" y="25103"/>
                  </a:cubicBezTo>
                  <a:cubicBezTo>
                    <a:pt x="16671" y="25130"/>
                    <a:pt x="16704" y="25182"/>
                    <a:pt x="16671" y="25320"/>
                  </a:cubicBezTo>
                  <a:cubicBezTo>
                    <a:pt x="16645" y="25432"/>
                    <a:pt x="16619" y="25570"/>
                    <a:pt x="16593" y="25701"/>
                  </a:cubicBezTo>
                  <a:cubicBezTo>
                    <a:pt x="16566" y="25951"/>
                    <a:pt x="16540" y="26227"/>
                    <a:pt x="16507" y="26497"/>
                  </a:cubicBezTo>
                  <a:cubicBezTo>
                    <a:pt x="16455" y="26989"/>
                    <a:pt x="16428" y="27482"/>
                    <a:pt x="16402" y="27975"/>
                  </a:cubicBezTo>
                  <a:cubicBezTo>
                    <a:pt x="16402" y="28304"/>
                    <a:pt x="16455" y="28658"/>
                    <a:pt x="16428" y="28987"/>
                  </a:cubicBezTo>
                  <a:cubicBezTo>
                    <a:pt x="16402" y="28961"/>
                    <a:pt x="16376" y="28934"/>
                    <a:pt x="16343" y="28882"/>
                  </a:cubicBezTo>
                  <a:cubicBezTo>
                    <a:pt x="15988" y="28442"/>
                    <a:pt x="15797" y="27870"/>
                    <a:pt x="15659" y="27318"/>
                  </a:cubicBezTo>
                  <a:cubicBezTo>
                    <a:pt x="15469" y="26720"/>
                    <a:pt x="15331" y="26089"/>
                    <a:pt x="15305" y="25458"/>
                  </a:cubicBezTo>
                  <a:cubicBezTo>
                    <a:pt x="15278" y="25406"/>
                    <a:pt x="15252" y="25294"/>
                    <a:pt x="15278" y="25241"/>
                  </a:cubicBezTo>
                  <a:cubicBezTo>
                    <a:pt x="15305" y="25209"/>
                    <a:pt x="15390" y="25182"/>
                    <a:pt x="15443" y="25156"/>
                  </a:cubicBezTo>
                  <a:cubicBezTo>
                    <a:pt x="15659" y="25103"/>
                    <a:pt x="15883" y="25077"/>
                    <a:pt x="16126" y="25044"/>
                  </a:cubicBezTo>
                  <a:close/>
                  <a:moveTo>
                    <a:pt x="34907" y="23789"/>
                  </a:moveTo>
                  <a:cubicBezTo>
                    <a:pt x="34992" y="23789"/>
                    <a:pt x="35104" y="23842"/>
                    <a:pt x="35183" y="23868"/>
                  </a:cubicBezTo>
                  <a:cubicBezTo>
                    <a:pt x="35268" y="23894"/>
                    <a:pt x="35373" y="23927"/>
                    <a:pt x="35459" y="23953"/>
                  </a:cubicBezTo>
                  <a:cubicBezTo>
                    <a:pt x="35649" y="24032"/>
                    <a:pt x="35866" y="24091"/>
                    <a:pt x="36057" y="24170"/>
                  </a:cubicBezTo>
                  <a:cubicBezTo>
                    <a:pt x="36444" y="24308"/>
                    <a:pt x="36825" y="24499"/>
                    <a:pt x="37239" y="24584"/>
                  </a:cubicBezTo>
                  <a:cubicBezTo>
                    <a:pt x="36089" y="25182"/>
                    <a:pt x="34907" y="25787"/>
                    <a:pt x="33730" y="26391"/>
                  </a:cubicBezTo>
                  <a:cubicBezTo>
                    <a:pt x="32502" y="26989"/>
                    <a:pt x="31266" y="27620"/>
                    <a:pt x="30037" y="28225"/>
                  </a:cubicBezTo>
                  <a:cubicBezTo>
                    <a:pt x="29406" y="28527"/>
                    <a:pt x="28802" y="28823"/>
                    <a:pt x="28171" y="29125"/>
                  </a:cubicBezTo>
                  <a:cubicBezTo>
                    <a:pt x="28447" y="28606"/>
                    <a:pt x="28749" y="28113"/>
                    <a:pt x="29078" y="27620"/>
                  </a:cubicBezTo>
                  <a:cubicBezTo>
                    <a:pt x="29709" y="26635"/>
                    <a:pt x="30635" y="25734"/>
                    <a:pt x="31844" y="25675"/>
                  </a:cubicBezTo>
                  <a:cubicBezTo>
                    <a:pt x="32528" y="25623"/>
                    <a:pt x="33264" y="25787"/>
                    <a:pt x="33816" y="25268"/>
                  </a:cubicBezTo>
                  <a:cubicBezTo>
                    <a:pt x="34059" y="25018"/>
                    <a:pt x="34144" y="24689"/>
                    <a:pt x="34249" y="24387"/>
                  </a:cubicBezTo>
                  <a:cubicBezTo>
                    <a:pt x="34282" y="24256"/>
                    <a:pt x="34335" y="24091"/>
                    <a:pt x="34447" y="24006"/>
                  </a:cubicBezTo>
                  <a:cubicBezTo>
                    <a:pt x="34499" y="23953"/>
                    <a:pt x="34578" y="23927"/>
                    <a:pt x="34663" y="23894"/>
                  </a:cubicBezTo>
                  <a:cubicBezTo>
                    <a:pt x="34716" y="23868"/>
                    <a:pt x="34828" y="23789"/>
                    <a:pt x="34907" y="23789"/>
                  </a:cubicBezTo>
                  <a:close/>
                  <a:moveTo>
                    <a:pt x="11783" y="24900"/>
                  </a:moveTo>
                  <a:cubicBezTo>
                    <a:pt x="11843" y="24900"/>
                    <a:pt x="11905" y="24904"/>
                    <a:pt x="11966" y="24913"/>
                  </a:cubicBezTo>
                  <a:cubicBezTo>
                    <a:pt x="11828" y="25866"/>
                    <a:pt x="11855" y="26825"/>
                    <a:pt x="11966" y="27785"/>
                  </a:cubicBezTo>
                  <a:cubicBezTo>
                    <a:pt x="11966" y="27292"/>
                    <a:pt x="12019" y="26799"/>
                    <a:pt x="12072" y="26332"/>
                  </a:cubicBezTo>
                  <a:cubicBezTo>
                    <a:pt x="12104" y="26089"/>
                    <a:pt x="12157" y="25866"/>
                    <a:pt x="12183" y="25623"/>
                  </a:cubicBezTo>
                  <a:cubicBezTo>
                    <a:pt x="12210" y="25511"/>
                    <a:pt x="12236" y="25406"/>
                    <a:pt x="12269" y="25294"/>
                  </a:cubicBezTo>
                  <a:cubicBezTo>
                    <a:pt x="12295" y="25241"/>
                    <a:pt x="12295" y="25182"/>
                    <a:pt x="12321" y="25130"/>
                  </a:cubicBezTo>
                  <a:cubicBezTo>
                    <a:pt x="12321" y="25103"/>
                    <a:pt x="12348" y="25077"/>
                    <a:pt x="12348" y="25044"/>
                  </a:cubicBezTo>
                  <a:lnTo>
                    <a:pt x="12348" y="24992"/>
                  </a:lnTo>
                  <a:cubicBezTo>
                    <a:pt x="12348" y="24973"/>
                    <a:pt x="12361" y="24955"/>
                    <a:pt x="12378" y="24955"/>
                  </a:cubicBezTo>
                  <a:cubicBezTo>
                    <a:pt x="12385" y="24955"/>
                    <a:pt x="12392" y="24958"/>
                    <a:pt x="12400" y="24965"/>
                  </a:cubicBezTo>
                  <a:cubicBezTo>
                    <a:pt x="12433" y="24965"/>
                    <a:pt x="12486" y="24992"/>
                    <a:pt x="12512" y="25018"/>
                  </a:cubicBezTo>
                  <a:cubicBezTo>
                    <a:pt x="12564" y="25018"/>
                    <a:pt x="12564" y="25018"/>
                    <a:pt x="12564" y="25044"/>
                  </a:cubicBezTo>
                  <a:cubicBezTo>
                    <a:pt x="12564" y="25130"/>
                    <a:pt x="12512" y="25209"/>
                    <a:pt x="12512" y="25294"/>
                  </a:cubicBezTo>
                  <a:cubicBezTo>
                    <a:pt x="12459" y="25458"/>
                    <a:pt x="12433" y="25649"/>
                    <a:pt x="12400" y="25813"/>
                  </a:cubicBezTo>
                  <a:cubicBezTo>
                    <a:pt x="12348" y="26253"/>
                    <a:pt x="12295" y="26720"/>
                    <a:pt x="12269" y="27154"/>
                  </a:cubicBezTo>
                  <a:cubicBezTo>
                    <a:pt x="12236" y="27430"/>
                    <a:pt x="12183" y="27673"/>
                    <a:pt x="12157" y="27949"/>
                  </a:cubicBezTo>
                  <a:lnTo>
                    <a:pt x="12157" y="28744"/>
                  </a:lnTo>
                  <a:cubicBezTo>
                    <a:pt x="12157" y="28908"/>
                    <a:pt x="12157" y="29072"/>
                    <a:pt x="12131" y="29210"/>
                  </a:cubicBezTo>
                  <a:cubicBezTo>
                    <a:pt x="11283" y="28087"/>
                    <a:pt x="11145" y="26582"/>
                    <a:pt x="11145" y="25209"/>
                  </a:cubicBezTo>
                  <a:cubicBezTo>
                    <a:pt x="11171" y="25130"/>
                    <a:pt x="11145" y="25044"/>
                    <a:pt x="11198" y="25018"/>
                  </a:cubicBezTo>
                  <a:cubicBezTo>
                    <a:pt x="11224" y="24992"/>
                    <a:pt x="11283" y="24965"/>
                    <a:pt x="11336" y="24965"/>
                  </a:cubicBezTo>
                  <a:cubicBezTo>
                    <a:pt x="11473" y="24927"/>
                    <a:pt x="11625" y="24900"/>
                    <a:pt x="11783" y="24900"/>
                  </a:cubicBezTo>
                  <a:close/>
                  <a:moveTo>
                    <a:pt x="6985" y="24479"/>
                  </a:moveTo>
                  <a:cubicBezTo>
                    <a:pt x="7064" y="24479"/>
                    <a:pt x="7146" y="24486"/>
                    <a:pt x="7229" y="24499"/>
                  </a:cubicBezTo>
                  <a:cubicBezTo>
                    <a:pt x="7307" y="24499"/>
                    <a:pt x="7393" y="24499"/>
                    <a:pt x="7472" y="24525"/>
                  </a:cubicBezTo>
                  <a:lnTo>
                    <a:pt x="7583" y="24525"/>
                  </a:lnTo>
                  <a:lnTo>
                    <a:pt x="7583" y="24663"/>
                  </a:lnTo>
                  <a:cubicBezTo>
                    <a:pt x="7557" y="24854"/>
                    <a:pt x="7557" y="25044"/>
                    <a:pt x="7531" y="25241"/>
                  </a:cubicBezTo>
                  <a:cubicBezTo>
                    <a:pt x="7505" y="26089"/>
                    <a:pt x="7557" y="26911"/>
                    <a:pt x="7695" y="27758"/>
                  </a:cubicBezTo>
                  <a:cubicBezTo>
                    <a:pt x="7669" y="26720"/>
                    <a:pt x="7774" y="25649"/>
                    <a:pt x="7997" y="24637"/>
                  </a:cubicBezTo>
                  <a:cubicBezTo>
                    <a:pt x="8024" y="24663"/>
                    <a:pt x="8103" y="24689"/>
                    <a:pt x="8129" y="24749"/>
                  </a:cubicBezTo>
                  <a:cubicBezTo>
                    <a:pt x="8162" y="24775"/>
                    <a:pt x="8162" y="24801"/>
                    <a:pt x="8129" y="24827"/>
                  </a:cubicBezTo>
                  <a:cubicBezTo>
                    <a:pt x="8129" y="24913"/>
                    <a:pt x="8103" y="24992"/>
                    <a:pt x="8103" y="25044"/>
                  </a:cubicBezTo>
                  <a:cubicBezTo>
                    <a:pt x="8076" y="25268"/>
                    <a:pt x="8050" y="25458"/>
                    <a:pt x="8050" y="25649"/>
                  </a:cubicBezTo>
                  <a:cubicBezTo>
                    <a:pt x="7997" y="26194"/>
                    <a:pt x="7965" y="26746"/>
                    <a:pt x="7965" y="27318"/>
                  </a:cubicBezTo>
                  <a:cubicBezTo>
                    <a:pt x="7965" y="27706"/>
                    <a:pt x="7997" y="28113"/>
                    <a:pt x="7997" y="28494"/>
                  </a:cubicBezTo>
                  <a:cubicBezTo>
                    <a:pt x="8024" y="28744"/>
                    <a:pt x="8050" y="28987"/>
                    <a:pt x="8076" y="29263"/>
                  </a:cubicBezTo>
                  <a:cubicBezTo>
                    <a:pt x="7281" y="28442"/>
                    <a:pt x="6926" y="27292"/>
                    <a:pt x="6683" y="26194"/>
                  </a:cubicBezTo>
                  <a:cubicBezTo>
                    <a:pt x="6624" y="25925"/>
                    <a:pt x="6571" y="25623"/>
                    <a:pt x="6519" y="25294"/>
                  </a:cubicBezTo>
                  <a:cubicBezTo>
                    <a:pt x="6486" y="25156"/>
                    <a:pt x="6486" y="25018"/>
                    <a:pt x="6460" y="24880"/>
                  </a:cubicBezTo>
                  <a:cubicBezTo>
                    <a:pt x="6460" y="24801"/>
                    <a:pt x="6460" y="24749"/>
                    <a:pt x="6433" y="24689"/>
                  </a:cubicBezTo>
                  <a:cubicBezTo>
                    <a:pt x="6433" y="24611"/>
                    <a:pt x="6433" y="24584"/>
                    <a:pt x="6486" y="24551"/>
                  </a:cubicBezTo>
                  <a:cubicBezTo>
                    <a:pt x="6571" y="24525"/>
                    <a:pt x="6683" y="24499"/>
                    <a:pt x="6762" y="24499"/>
                  </a:cubicBezTo>
                  <a:cubicBezTo>
                    <a:pt x="6831" y="24486"/>
                    <a:pt x="6907" y="24479"/>
                    <a:pt x="6985" y="24479"/>
                  </a:cubicBezTo>
                  <a:close/>
                  <a:moveTo>
                    <a:pt x="14155" y="24939"/>
                  </a:moveTo>
                  <a:cubicBezTo>
                    <a:pt x="13990" y="26030"/>
                    <a:pt x="13990" y="27127"/>
                    <a:pt x="14181" y="28225"/>
                  </a:cubicBezTo>
                  <a:cubicBezTo>
                    <a:pt x="14155" y="27647"/>
                    <a:pt x="14181" y="27101"/>
                    <a:pt x="14240" y="26523"/>
                  </a:cubicBezTo>
                  <a:cubicBezTo>
                    <a:pt x="14293" y="26253"/>
                    <a:pt x="14345" y="25977"/>
                    <a:pt x="14404" y="25675"/>
                  </a:cubicBezTo>
                  <a:cubicBezTo>
                    <a:pt x="14431" y="25570"/>
                    <a:pt x="14457" y="25432"/>
                    <a:pt x="14483" y="25320"/>
                  </a:cubicBezTo>
                  <a:cubicBezTo>
                    <a:pt x="14510" y="25241"/>
                    <a:pt x="14536" y="25182"/>
                    <a:pt x="14536" y="25130"/>
                  </a:cubicBezTo>
                  <a:cubicBezTo>
                    <a:pt x="14536" y="25103"/>
                    <a:pt x="14569" y="24992"/>
                    <a:pt x="14595" y="24992"/>
                  </a:cubicBezTo>
                  <a:lnTo>
                    <a:pt x="14674" y="25018"/>
                  </a:lnTo>
                  <a:cubicBezTo>
                    <a:pt x="14733" y="25044"/>
                    <a:pt x="14838" y="25044"/>
                    <a:pt x="14838" y="25103"/>
                  </a:cubicBezTo>
                  <a:cubicBezTo>
                    <a:pt x="14838" y="25130"/>
                    <a:pt x="14812" y="25209"/>
                    <a:pt x="14812" y="25241"/>
                  </a:cubicBezTo>
                  <a:cubicBezTo>
                    <a:pt x="14786" y="25294"/>
                    <a:pt x="14786" y="25347"/>
                    <a:pt x="14759" y="25406"/>
                  </a:cubicBezTo>
                  <a:cubicBezTo>
                    <a:pt x="14700" y="25596"/>
                    <a:pt x="14674" y="25813"/>
                    <a:pt x="14648" y="26004"/>
                  </a:cubicBezTo>
                  <a:cubicBezTo>
                    <a:pt x="14569" y="26444"/>
                    <a:pt x="14510" y="26911"/>
                    <a:pt x="14483" y="27344"/>
                  </a:cubicBezTo>
                  <a:cubicBezTo>
                    <a:pt x="14431" y="27785"/>
                    <a:pt x="14404" y="28251"/>
                    <a:pt x="14404" y="28691"/>
                  </a:cubicBezTo>
                  <a:cubicBezTo>
                    <a:pt x="14372" y="29210"/>
                    <a:pt x="14457" y="29730"/>
                    <a:pt x="14431" y="30275"/>
                  </a:cubicBezTo>
                  <a:cubicBezTo>
                    <a:pt x="13800" y="29592"/>
                    <a:pt x="13419" y="28718"/>
                    <a:pt x="13195" y="27811"/>
                  </a:cubicBezTo>
                  <a:cubicBezTo>
                    <a:pt x="13005" y="27016"/>
                    <a:pt x="12952" y="26194"/>
                    <a:pt x="12978" y="25373"/>
                  </a:cubicBezTo>
                  <a:cubicBezTo>
                    <a:pt x="12978" y="25320"/>
                    <a:pt x="12978" y="25182"/>
                    <a:pt x="13005" y="25130"/>
                  </a:cubicBezTo>
                  <a:cubicBezTo>
                    <a:pt x="13031" y="25077"/>
                    <a:pt x="13169" y="25044"/>
                    <a:pt x="13222" y="25044"/>
                  </a:cubicBezTo>
                  <a:cubicBezTo>
                    <a:pt x="13524" y="24965"/>
                    <a:pt x="13852" y="24939"/>
                    <a:pt x="14155" y="24939"/>
                  </a:cubicBezTo>
                  <a:close/>
                  <a:moveTo>
                    <a:pt x="9226" y="24689"/>
                  </a:moveTo>
                  <a:cubicBezTo>
                    <a:pt x="9443" y="24689"/>
                    <a:pt x="9667" y="24689"/>
                    <a:pt x="9857" y="24716"/>
                  </a:cubicBezTo>
                  <a:cubicBezTo>
                    <a:pt x="9910" y="24716"/>
                    <a:pt x="9969" y="24716"/>
                    <a:pt x="10021" y="24749"/>
                  </a:cubicBezTo>
                  <a:cubicBezTo>
                    <a:pt x="10035" y="24749"/>
                    <a:pt x="10042" y="24740"/>
                    <a:pt x="10045" y="24740"/>
                  </a:cubicBezTo>
                  <a:cubicBezTo>
                    <a:pt x="10048" y="24740"/>
                    <a:pt x="10048" y="24747"/>
                    <a:pt x="10048" y="24775"/>
                  </a:cubicBezTo>
                  <a:lnTo>
                    <a:pt x="10048" y="24854"/>
                  </a:lnTo>
                  <a:cubicBezTo>
                    <a:pt x="10021" y="24992"/>
                    <a:pt x="10021" y="25130"/>
                    <a:pt x="10021" y="25241"/>
                  </a:cubicBezTo>
                  <a:cubicBezTo>
                    <a:pt x="9969" y="26332"/>
                    <a:pt x="10048" y="27403"/>
                    <a:pt x="10048" y="28494"/>
                  </a:cubicBezTo>
                  <a:cubicBezTo>
                    <a:pt x="10186" y="27265"/>
                    <a:pt x="10212" y="26030"/>
                    <a:pt x="10462" y="24827"/>
                  </a:cubicBezTo>
                  <a:cubicBezTo>
                    <a:pt x="10541" y="24854"/>
                    <a:pt x="10626" y="24880"/>
                    <a:pt x="10705" y="24939"/>
                  </a:cubicBezTo>
                  <a:cubicBezTo>
                    <a:pt x="10731" y="24965"/>
                    <a:pt x="10731" y="24992"/>
                    <a:pt x="10705" y="25044"/>
                  </a:cubicBezTo>
                  <a:cubicBezTo>
                    <a:pt x="10705" y="25130"/>
                    <a:pt x="10679" y="25241"/>
                    <a:pt x="10679" y="25347"/>
                  </a:cubicBezTo>
                  <a:cubicBezTo>
                    <a:pt x="10626" y="25649"/>
                    <a:pt x="10593" y="25951"/>
                    <a:pt x="10567" y="26253"/>
                  </a:cubicBezTo>
                  <a:cubicBezTo>
                    <a:pt x="10488" y="26911"/>
                    <a:pt x="10429" y="27568"/>
                    <a:pt x="10376" y="28225"/>
                  </a:cubicBezTo>
                  <a:cubicBezTo>
                    <a:pt x="10350" y="28606"/>
                    <a:pt x="10324" y="29020"/>
                    <a:pt x="10324" y="29427"/>
                  </a:cubicBezTo>
                  <a:cubicBezTo>
                    <a:pt x="10324" y="29730"/>
                    <a:pt x="10350" y="30032"/>
                    <a:pt x="10297" y="30334"/>
                  </a:cubicBezTo>
                  <a:cubicBezTo>
                    <a:pt x="9555" y="29539"/>
                    <a:pt x="9226" y="28415"/>
                    <a:pt x="9009" y="27377"/>
                  </a:cubicBezTo>
                  <a:cubicBezTo>
                    <a:pt x="8819" y="26582"/>
                    <a:pt x="8707" y="25787"/>
                    <a:pt x="8595" y="24965"/>
                  </a:cubicBezTo>
                  <a:cubicBezTo>
                    <a:pt x="8595" y="24880"/>
                    <a:pt x="8569" y="24854"/>
                    <a:pt x="8622" y="24801"/>
                  </a:cubicBezTo>
                  <a:cubicBezTo>
                    <a:pt x="8681" y="24801"/>
                    <a:pt x="8733" y="24775"/>
                    <a:pt x="8786" y="24775"/>
                  </a:cubicBezTo>
                  <a:cubicBezTo>
                    <a:pt x="8924" y="24716"/>
                    <a:pt x="9062" y="24716"/>
                    <a:pt x="9226" y="24689"/>
                  </a:cubicBezTo>
                  <a:close/>
                  <a:moveTo>
                    <a:pt x="19274" y="28389"/>
                  </a:moveTo>
                  <a:lnTo>
                    <a:pt x="19412" y="28468"/>
                  </a:lnTo>
                  <a:cubicBezTo>
                    <a:pt x="19412" y="28494"/>
                    <a:pt x="19359" y="28606"/>
                    <a:pt x="19333" y="28632"/>
                  </a:cubicBezTo>
                  <a:cubicBezTo>
                    <a:pt x="19274" y="28796"/>
                    <a:pt x="19274" y="28961"/>
                    <a:pt x="19274" y="29125"/>
                  </a:cubicBezTo>
                  <a:cubicBezTo>
                    <a:pt x="19300" y="29427"/>
                    <a:pt x="19195" y="29644"/>
                    <a:pt x="19031" y="29894"/>
                  </a:cubicBezTo>
                  <a:cubicBezTo>
                    <a:pt x="18971" y="30006"/>
                    <a:pt x="18919" y="30084"/>
                    <a:pt x="18840" y="30196"/>
                  </a:cubicBezTo>
                  <a:cubicBezTo>
                    <a:pt x="18755" y="30301"/>
                    <a:pt x="18643" y="30413"/>
                    <a:pt x="18564" y="30525"/>
                  </a:cubicBezTo>
                  <a:cubicBezTo>
                    <a:pt x="18538" y="30630"/>
                    <a:pt x="18479" y="30715"/>
                    <a:pt x="18452" y="30794"/>
                  </a:cubicBezTo>
                  <a:cubicBezTo>
                    <a:pt x="18400" y="30906"/>
                    <a:pt x="18400" y="31018"/>
                    <a:pt x="18373" y="31156"/>
                  </a:cubicBezTo>
                  <a:cubicBezTo>
                    <a:pt x="18347" y="31372"/>
                    <a:pt x="18347" y="31589"/>
                    <a:pt x="18235" y="31813"/>
                  </a:cubicBezTo>
                  <a:cubicBezTo>
                    <a:pt x="18211" y="31862"/>
                    <a:pt x="18111" y="32032"/>
                    <a:pt x="18034" y="32032"/>
                  </a:cubicBezTo>
                  <a:cubicBezTo>
                    <a:pt x="18029" y="32032"/>
                    <a:pt x="18024" y="32031"/>
                    <a:pt x="18019" y="32030"/>
                  </a:cubicBezTo>
                  <a:cubicBezTo>
                    <a:pt x="17907" y="32030"/>
                    <a:pt x="18045" y="31780"/>
                    <a:pt x="18045" y="31727"/>
                  </a:cubicBezTo>
                  <a:cubicBezTo>
                    <a:pt x="18124" y="31425"/>
                    <a:pt x="18124" y="31156"/>
                    <a:pt x="18183" y="30853"/>
                  </a:cubicBezTo>
                  <a:cubicBezTo>
                    <a:pt x="18262" y="30577"/>
                    <a:pt x="18426" y="30334"/>
                    <a:pt x="18564" y="30084"/>
                  </a:cubicBezTo>
                  <a:cubicBezTo>
                    <a:pt x="18643" y="29973"/>
                    <a:pt x="18728" y="29868"/>
                    <a:pt x="18781" y="29730"/>
                  </a:cubicBezTo>
                  <a:cubicBezTo>
                    <a:pt x="18840" y="29592"/>
                    <a:pt x="18866" y="29427"/>
                    <a:pt x="18919" y="29289"/>
                  </a:cubicBezTo>
                  <a:cubicBezTo>
                    <a:pt x="19031" y="28987"/>
                    <a:pt x="19136" y="28691"/>
                    <a:pt x="19274" y="28389"/>
                  </a:cubicBezTo>
                  <a:close/>
                  <a:moveTo>
                    <a:pt x="17033" y="31182"/>
                  </a:moveTo>
                  <a:lnTo>
                    <a:pt x="17033" y="31182"/>
                  </a:lnTo>
                  <a:cubicBezTo>
                    <a:pt x="17197" y="31425"/>
                    <a:pt x="17414" y="31589"/>
                    <a:pt x="17605" y="31813"/>
                  </a:cubicBezTo>
                  <a:cubicBezTo>
                    <a:pt x="17605" y="31918"/>
                    <a:pt x="17493" y="32056"/>
                    <a:pt x="17414" y="32141"/>
                  </a:cubicBezTo>
                  <a:cubicBezTo>
                    <a:pt x="17395" y="32180"/>
                    <a:pt x="17376" y="32204"/>
                    <a:pt x="17343" y="32204"/>
                  </a:cubicBezTo>
                  <a:cubicBezTo>
                    <a:pt x="17332" y="32204"/>
                    <a:pt x="17318" y="32201"/>
                    <a:pt x="17302" y="32194"/>
                  </a:cubicBezTo>
                  <a:cubicBezTo>
                    <a:pt x="17276" y="32194"/>
                    <a:pt x="17250" y="32108"/>
                    <a:pt x="17223" y="32082"/>
                  </a:cubicBezTo>
                  <a:cubicBezTo>
                    <a:pt x="17085" y="31813"/>
                    <a:pt x="17059" y="31484"/>
                    <a:pt x="17033" y="31182"/>
                  </a:cubicBezTo>
                  <a:close/>
                  <a:moveTo>
                    <a:pt x="22096" y="30365"/>
                  </a:moveTo>
                  <a:cubicBezTo>
                    <a:pt x="22216" y="30365"/>
                    <a:pt x="22357" y="30402"/>
                    <a:pt x="22454" y="30439"/>
                  </a:cubicBezTo>
                  <a:cubicBezTo>
                    <a:pt x="22586" y="30525"/>
                    <a:pt x="22586" y="30742"/>
                    <a:pt x="22559" y="30880"/>
                  </a:cubicBezTo>
                  <a:cubicBezTo>
                    <a:pt x="22507" y="31044"/>
                    <a:pt x="22316" y="31208"/>
                    <a:pt x="22204" y="31346"/>
                  </a:cubicBezTo>
                  <a:cubicBezTo>
                    <a:pt x="22066" y="31510"/>
                    <a:pt x="21928" y="31648"/>
                    <a:pt x="21764" y="31813"/>
                  </a:cubicBezTo>
                  <a:cubicBezTo>
                    <a:pt x="21633" y="31944"/>
                    <a:pt x="21495" y="32082"/>
                    <a:pt x="21357" y="32246"/>
                  </a:cubicBezTo>
                  <a:cubicBezTo>
                    <a:pt x="21304" y="32306"/>
                    <a:pt x="21219" y="32358"/>
                    <a:pt x="21166" y="32437"/>
                  </a:cubicBezTo>
                  <a:cubicBezTo>
                    <a:pt x="21107" y="32496"/>
                    <a:pt x="21054" y="32575"/>
                    <a:pt x="20976" y="32575"/>
                  </a:cubicBezTo>
                  <a:cubicBezTo>
                    <a:pt x="20961" y="32578"/>
                    <a:pt x="20948" y="32580"/>
                    <a:pt x="20937" y="32580"/>
                  </a:cubicBezTo>
                  <a:cubicBezTo>
                    <a:pt x="20864" y="32580"/>
                    <a:pt x="20867" y="32511"/>
                    <a:pt x="20890" y="32437"/>
                  </a:cubicBezTo>
                  <a:cubicBezTo>
                    <a:pt x="20890" y="32332"/>
                    <a:pt x="20943" y="32220"/>
                    <a:pt x="20976" y="32108"/>
                  </a:cubicBezTo>
                  <a:cubicBezTo>
                    <a:pt x="21028" y="31892"/>
                    <a:pt x="21081" y="31675"/>
                    <a:pt x="21192" y="31484"/>
                  </a:cubicBezTo>
                  <a:cubicBezTo>
                    <a:pt x="21271" y="31261"/>
                    <a:pt x="21383" y="31044"/>
                    <a:pt x="21521" y="30827"/>
                  </a:cubicBezTo>
                  <a:cubicBezTo>
                    <a:pt x="21633" y="30663"/>
                    <a:pt x="21738" y="30466"/>
                    <a:pt x="21961" y="30387"/>
                  </a:cubicBezTo>
                  <a:cubicBezTo>
                    <a:pt x="22000" y="30371"/>
                    <a:pt x="22046" y="30365"/>
                    <a:pt x="22096" y="30365"/>
                  </a:cubicBezTo>
                  <a:close/>
                  <a:moveTo>
                    <a:pt x="16238" y="31944"/>
                  </a:moveTo>
                  <a:lnTo>
                    <a:pt x="16238" y="31944"/>
                  </a:lnTo>
                  <a:cubicBezTo>
                    <a:pt x="16402" y="32220"/>
                    <a:pt x="16593" y="32437"/>
                    <a:pt x="16869" y="32634"/>
                  </a:cubicBezTo>
                  <a:cubicBezTo>
                    <a:pt x="16895" y="32634"/>
                    <a:pt x="17000" y="32687"/>
                    <a:pt x="17000" y="32713"/>
                  </a:cubicBezTo>
                  <a:cubicBezTo>
                    <a:pt x="17000" y="32739"/>
                    <a:pt x="16974" y="32798"/>
                    <a:pt x="16974" y="32798"/>
                  </a:cubicBezTo>
                  <a:cubicBezTo>
                    <a:pt x="16947" y="32904"/>
                    <a:pt x="16895" y="32989"/>
                    <a:pt x="16809" y="33068"/>
                  </a:cubicBezTo>
                  <a:cubicBezTo>
                    <a:pt x="16783" y="33153"/>
                    <a:pt x="16704" y="33232"/>
                    <a:pt x="16619" y="33291"/>
                  </a:cubicBezTo>
                  <a:cubicBezTo>
                    <a:pt x="16593" y="33291"/>
                    <a:pt x="16593" y="33291"/>
                    <a:pt x="16566" y="33258"/>
                  </a:cubicBezTo>
                  <a:cubicBezTo>
                    <a:pt x="16540" y="33258"/>
                    <a:pt x="16540" y="33206"/>
                    <a:pt x="16507" y="33179"/>
                  </a:cubicBezTo>
                  <a:cubicBezTo>
                    <a:pt x="16290" y="32825"/>
                    <a:pt x="16238" y="32358"/>
                    <a:pt x="16238" y="31944"/>
                  </a:cubicBezTo>
                  <a:close/>
                  <a:moveTo>
                    <a:pt x="17423" y="32867"/>
                  </a:moveTo>
                  <a:cubicBezTo>
                    <a:pt x="17463" y="32867"/>
                    <a:pt x="17493" y="32893"/>
                    <a:pt x="17493" y="32963"/>
                  </a:cubicBezTo>
                  <a:cubicBezTo>
                    <a:pt x="17493" y="33068"/>
                    <a:pt x="17440" y="33206"/>
                    <a:pt x="17388" y="33317"/>
                  </a:cubicBezTo>
                  <a:cubicBezTo>
                    <a:pt x="17329" y="33370"/>
                    <a:pt x="17276" y="33455"/>
                    <a:pt x="17197" y="33508"/>
                  </a:cubicBezTo>
                  <a:cubicBezTo>
                    <a:pt x="17177" y="33524"/>
                    <a:pt x="17117" y="33564"/>
                    <a:pt x="17089" y="33564"/>
                  </a:cubicBezTo>
                  <a:cubicBezTo>
                    <a:pt x="17072" y="33564"/>
                    <a:pt x="17066" y="33550"/>
                    <a:pt x="17085" y="33508"/>
                  </a:cubicBezTo>
                  <a:cubicBezTo>
                    <a:pt x="17112" y="33317"/>
                    <a:pt x="17138" y="33127"/>
                    <a:pt x="17250" y="32963"/>
                  </a:cubicBezTo>
                  <a:cubicBezTo>
                    <a:pt x="17295" y="32914"/>
                    <a:pt x="17368" y="32867"/>
                    <a:pt x="17423" y="32867"/>
                  </a:cubicBezTo>
                  <a:close/>
                  <a:moveTo>
                    <a:pt x="15469" y="32825"/>
                  </a:moveTo>
                  <a:lnTo>
                    <a:pt x="15469" y="32825"/>
                  </a:lnTo>
                  <a:cubicBezTo>
                    <a:pt x="15581" y="33068"/>
                    <a:pt x="15719" y="33317"/>
                    <a:pt x="15909" y="33508"/>
                  </a:cubicBezTo>
                  <a:cubicBezTo>
                    <a:pt x="15962" y="33561"/>
                    <a:pt x="16047" y="33620"/>
                    <a:pt x="16100" y="33672"/>
                  </a:cubicBezTo>
                  <a:cubicBezTo>
                    <a:pt x="16179" y="33725"/>
                    <a:pt x="16290" y="33784"/>
                    <a:pt x="16264" y="33889"/>
                  </a:cubicBezTo>
                  <a:cubicBezTo>
                    <a:pt x="16238" y="34027"/>
                    <a:pt x="16152" y="34139"/>
                    <a:pt x="16073" y="34244"/>
                  </a:cubicBezTo>
                  <a:cubicBezTo>
                    <a:pt x="16014" y="34303"/>
                    <a:pt x="15909" y="34441"/>
                    <a:pt x="15797" y="34467"/>
                  </a:cubicBezTo>
                  <a:cubicBezTo>
                    <a:pt x="15745" y="34467"/>
                    <a:pt x="15686" y="34329"/>
                    <a:pt x="15659" y="34277"/>
                  </a:cubicBezTo>
                  <a:cubicBezTo>
                    <a:pt x="15607" y="34165"/>
                    <a:pt x="15554" y="34053"/>
                    <a:pt x="15521" y="33915"/>
                  </a:cubicBezTo>
                  <a:cubicBezTo>
                    <a:pt x="15443" y="33561"/>
                    <a:pt x="15416" y="33179"/>
                    <a:pt x="15469" y="32825"/>
                  </a:cubicBezTo>
                  <a:close/>
                  <a:moveTo>
                    <a:pt x="22507" y="33015"/>
                  </a:moveTo>
                  <a:cubicBezTo>
                    <a:pt x="22724" y="33317"/>
                    <a:pt x="22947" y="33587"/>
                    <a:pt x="23216" y="33837"/>
                  </a:cubicBezTo>
                  <a:cubicBezTo>
                    <a:pt x="23302" y="33889"/>
                    <a:pt x="23407" y="33948"/>
                    <a:pt x="23381" y="34053"/>
                  </a:cubicBezTo>
                  <a:cubicBezTo>
                    <a:pt x="23354" y="34165"/>
                    <a:pt x="23302" y="34277"/>
                    <a:pt x="23243" y="34356"/>
                  </a:cubicBezTo>
                  <a:cubicBezTo>
                    <a:pt x="23190" y="34408"/>
                    <a:pt x="23111" y="34546"/>
                    <a:pt x="23026" y="34546"/>
                  </a:cubicBezTo>
                  <a:cubicBezTo>
                    <a:pt x="22973" y="34546"/>
                    <a:pt x="22888" y="34441"/>
                    <a:pt x="22862" y="34382"/>
                  </a:cubicBezTo>
                  <a:cubicBezTo>
                    <a:pt x="22618" y="33975"/>
                    <a:pt x="22559" y="33482"/>
                    <a:pt x="22507" y="33015"/>
                  </a:cubicBezTo>
                  <a:close/>
                  <a:moveTo>
                    <a:pt x="21738" y="33699"/>
                  </a:moveTo>
                  <a:lnTo>
                    <a:pt x="21738" y="33699"/>
                  </a:lnTo>
                  <a:cubicBezTo>
                    <a:pt x="21902" y="33948"/>
                    <a:pt x="22093" y="34191"/>
                    <a:pt x="22290" y="34408"/>
                  </a:cubicBezTo>
                  <a:cubicBezTo>
                    <a:pt x="22342" y="34494"/>
                    <a:pt x="22421" y="34573"/>
                    <a:pt x="22480" y="34632"/>
                  </a:cubicBezTo>
                  <a:lnTo>
                    <a:pt x="22645" y="34796"/>
                  </a:lnTo>
                  <a:cubicBezTo>
                    <a:pt x="22697" y="34849"/>
                    <a:pt x="22671" y="34901"/>
                    <a:pt x="22645" y="34987"/>
                  </a:cubicBezTo>
                  <a:cubicBezTo>
                    <a:pt x="22421" y="34875"/>
                    <a:pt x="22257" y="34711"/>
                    <a:pt x="22126" y="34546"/>
                  </a:cubicBezTo>
                  <a:lnTo>
                    <a:pt x="22126" y="34546"/>
                  </a:lnTo>
                  <a:cubicBezTo>
                    <a:pt x="22152" y="34711"/>
                    <a:pt x="22178" y="34849"/>
                    <a:pt x="22231" y="34987"/>
                  </a:cubicBezTo>
                  <a:cubicBezTo>
                    <a:pt x="22290" y="35065"/>
                    <a:pt x="22316" y="35151"/>
                    <a:pt x="22342" y="35203"/>
                  </a:cubicBezTo>
                  <a:cubicBezTo>
                    <a:pt x="22369" y="35263"/>
                    <a:pt x="22395" y="35263"/>
                    <a:pt x="22342" y="35289"/>
                  </a:cubicBezTo>
                  <a:cubicBezTo>
                    <a:pt x="22342" y="35315"/>
                    <a:pt x="22290" y="35341"/>
                    <a:pt x="22257" y="35341"/>
                  </a:cubicBezTo>
                  <a:cubicBezTo>
                    <a:pt x="22235" y="35356"/>
                    <a:pt x="22217" y="35363"/>
                    <a:pt x="22201" y="35363"/>
                  </a:cubicBezTo>
                  <a:cubicBezTo>
                    <a:pt x="22161" y="35363"/>
                    <a:pt x="22135" y="35319"/>
                    <a:pt x="22093" y="35263"/>
                  </a:cubicBezTo>
                  <a:cubicBezTo>
                    <a:pt x="22066" y="35230"/>
                    <a:pt x="22040" y="35151"/>
                    <a:pt x="22014" y="35098"/>
                  </a:cubicBezTo>
                  <a:cubicBezTo>
                    <a:pt x="21823" y="34658"/>
                    <a:pt x="21764" y="34165"/>
                    <a:pt x="21738" y="33699"/>
                  </a:cubicBezTo>
                  <a:close/>
                  <a:moveTo>
                    <a:pt x="16566" y="34368"/>
                  </a:moveTo>
                  <a:cubicBezTo>
                    <a:pt x="16619" y="34368"/>
                    <a:pt x="16619" y="34577"/>
                    <a:pt x="16619" y="34605"/>
                  </a:cubicBezTo>
                  <a:cubicBezTo>
                    <a:pt x="16593" y="34711"/>
                    <a:pt x="16540" y="34822"/>
                    <a:pt x="16481" y="34901"/>
                  </a:cubicBezTo>
                  <a:cubicBezTo>
                    <a:pt x="16343" y="35098"/>
                    <a:pt x="16152" y="35230"/>
                    <a:pt x="15962" y="35341"/>
                  </a:cubicBezTo>
                  <a:cubicBezTo>
                    <a:pt x="15935" y="35368"/>
                    <a:pt x="15909" y="35394"/>
                    <a:pt x="15850" y="35394"/>
                  </a:cubicBezTo>
                  <a:cubicBezTo>
                    <a:pt x="15797" y="35368"/>
                    <a:pt x="15824" y="35315"/>
                    <a:pt x="15850" y="35263"/>
                  </a:cubicBezTo>
                  <a:cubicBezTo>
                    <a:pt x="15909" y="35151"/>
                    <a:pt x="15988" y="35065"/>
                    <a:pt x="16047" y="34960"/>
                  </a:cubicBezTo>
                  <a:cubicBezTo>
                    <a:pt x="16179" y="34737"/>
                    <a:pt x="16343" y="34520"/>
                    <a:pt x="16540" y="34382"/>
                  </a:cubicBezTo>
                  <a:cubicBezTo>
                    <a:pt x="16550" y="34372"/>
                    <a:pt x="16559" y="34368"/>
                    <a:pt x="16566" y="34368"/>
                  </a:cubicBezTo>
                  <a:close/>
                  <a:moveTo>
                    <a:pt x="14483" y="33646"/>
                  </a:moveTo>
                  <a:lnTo>
                    <a:pt x="14483" y="33646"/>
                  </a:lnTo>
                  <a:cubicBezTo>
                    <a:pt x="14569" y="33975"/>
                    <a:pt x="14733" y="34303"/>
                    <a:pt x="15002" y="34573"/>
                  </a:cubicBezTo>
                  <a:cubicBezTo>
                    <a:pt x="15088" y="34658"/>
                    <a:pt x="15167" y="34711"/>
                    <a:pt x="15278" y="34796"/>
                  </a:cubicBezTo>
                  <a:cubicBezTo>
                    <a:pt x="15331" y="34822"/>
                    <a:pt x="15390" y="34849"/>
                    <a:pt x="15416" y="34875"/>
                  </a:cubicBezTo>
                  <a:cubicBezTo>
                    <a:pt x="15469" y="34934"/>
                    <a:pt x="15469" y="34934"/>
                    <a:pt x="15443" y="34960"/>
                  </a:cubicBezTo>
                  <a:cubicBezTo>
                    <a:pt x="15443" y="35013"/>
                    <a:pt x="15416" y="35065"/>
                    <a:pt x="15390" y="35125"/>
                  </a:cubicBezTo>
                  <a:cubicBezTo>
                    <a:pt x="15114" y="34960"/>
                    <a:pt x="14897" y="34770"/>
                    <a:pt x="14674" y="34546"/>
                  </a:cubicBezTo>
                  <a:lnTo>
                    <a:pt x="14674" y="34546"/>
                  </a:lnTo>
                  <a:cubicBezTo>
                    <a:pt x="14759" y="34711"/>
                    <a:pt x="14838" y="34875"/>
                    <a:pt x="14950" y="35039"/>
                  </a:cubicBezTo>
                  <a:cubicBezTo>
                    <a:pt x="15002" y="35125"/>
                    <a:pt x="15062" y="35203"/>
                    <a:pt x="15114" y="35263"/>
                  </a:cubicBezTo>
                  <a:cubicBezTo>
                    <a:pt x="15114" y="35289"/>
                    <a:pt x="15193" y="35368"/>
                    <a:pt x="15193" y="35368"/>
                  </a:cubicBezTo>
                  <a:cubicBezTo>
                    <a:pt x="15193" y="35394"/>
                    <a:pt x="15114" y="35479"/>
                    <a:pt x="15088" y="35506"/>
                  </a:cubicBezTo>
                  <a:cubicBezTo>
                    <a:pt x="15029" y="35558"/>
                    <a:pt x="14976" y="35591"/>
                    <a:pt x="14924" y="35644"/>
                  </a:cubicBezTo>
                  <a:cubicBezTo>
                    <a:pt x="14897" y="35670"/>
                    <a:pt x="14838" y="35723"/>
                    <a:pt x="14812" y="35723"/>
                  </a:cubicBezTo>
                  <a:cubicBezTo>
                    <a:pt x="14759" y="35723"/>
                    <a:pt x="14759" y="35696"/>
                    <a:pt x="14733" y="35670"/>
                  </a:cubicBezTo>
                  <a:cubicBezTo>
                    <a:pt x="14733" y="35617"/>
                    <a:pt x="14700" y="35591"/>
                    <a:pt x="14700" y="35558"/>
                  </a:cubicBezTo>
                  <a:cubicBezTo>
                    <a:pt x="14457" y="34960"/>
                    <a:pt x="14431" y="34277"/>
                    <a:pt x="14483" y="33646"/>
                  </a:cubicBezTo>
                  <a:close/>
                  <a:moveTo>
                    <a:pt x="20811" y="34441"/>
                  </a:moveTo>
                  <a:cubicBezTo>
                    <a:pt x="20890" y="34520"/>
                    <a:pt x="20943" y="34658"/>
                    <a:pt x="21002" y="34796"/>
                  </a:cubicBezTo>
                  <a:cubicBezTo>
                    <a:pt x="21054" y="34901"/>
                    <a:pt x="21140" y="35013"/>
                    <a:pt x="21219" y="35125"/>
                  </a:cubicBezTo>
                  <a:cubicBezTo>
                    <a:pt x="21330" y="35289"/>
                    <a:pt x="21468" y="35394"/>
                    <a:pt x="21600" y="35479"/>
                  </a:cubicBezTo>
                  <a:cubicBezTo>
                    <a:pt x="21633" y="35506"/>
                    <a:pt x="21659" y="35532"/>
                    <a:pt x="21685" y="35532"/>
                  </a:cubicBezTo>
                  <a:cubicBezTo>
                    <a:pt x="21712" y="35558"/>
                    <a:pt x="21823" y="35617"/>
                    <a:pt x="21850" y="35644"/>
                  </a:cubicBezTo>
                  <a:cubicBezTo>
                    <a:pt x="21850" y="35670"/>
                    <a:pt x="21823" y="35755"/>
                    <a:pt x="21797" y="35782"/>
                  </a:cubicBezTo>
                  <a:cubicBezTo>
                    <a:pt x="21764" y="35808"/>
                    <a:pt x="21764" y="35861"/>
                    <a:pt x="21738" y="35887"/>
                  </a:cubicBezTo>
                  <a:cubicBezTo>
                    <a:pt x="21712" y="35946"/>
                    <a:pt x="21712" y="35946"/>
                    <a:pt x="21659" y="35946"/>
                  </a:cubicBezTo>
                  <a:cubicBezTo>
                    <a:pt x="21547" y="35887"/>
                    <a:pt x="21409" y="35755"/>
                    <a:pt x="21304" y="35670"/>
                  </a:cubicBezTo>
                  <a:cubicBezTo>
                    <a:pt x="21192" y="35558"/>
                    <a:pt x="21107" y="35453"/>
                    <a:pt x="21028" y="35315"/>
                  </a:cubicBezTo>
                  <a:lnTo>
                    <a:pt x="21028" y="35315"/>
                  </a:lnTo>
                  <a:cubicBezTo>
                    <a:pt x="21081" y="35617"/>
                    <a:pt x="21219" y="35887"/>
                    <a:pt x="21409" y="36137"/>
                  </a:cubicBezTo>
                  <a:cubicBezTo>
                    <a:pt x="21409" y="36137"/>
                    <a:pt x="21468" y="36189"/>
                    <a:pt x="21468" y="36215"/>
                  </a:cubicBezTo>
                  <a:cubicBezTo>
                    <a:pt x="21468" y="36248"/>
                    <a:pt x="21436" y="36275"/>
                    <a:pt x="21409" y="36301"/>
                  </a:cubicBezTo>
                  <a:cubicBezTo>
                    <a:pt x="21357" y="36327"/>
                    <a:pt x="21304" y="36380"/>
                    <a:pt x="21245" y="36413"/>
                  </a:cubicBezTo>
                  <a:cubicBezTo>
                    <a:pt x="21192" y="36465"/>
                    <a:pt x="21107" y="36518"/>
                    <a:pt x="21054" y="36518"/>
                  </a:cubicBezTo>
                  <a:cubicBezTo>
                    <a:pt x="20838" y="36380"/>
                    <a:pt x="20752" y="36025"/>
                    <a:pt x="20726" y="35782"/>
                  </a:cubicBezTo>
                  <a:cubicBezTo>
                    <a:pt x="20700" y="35591"/>
                    <a:pt x="20673" y="35368"/>
                    <a:pt x="20700" y="35177"/>
                  </a:cubicBezTo>
                  <a:cubicBezTo>
                    <a:pt x="20700" y="35039"/>
                    <a:pt x="20700" y="34901"/>
                    <a:pt x="20726" y="34796"/>
                  </a:cubicBezTo>
                  <a:cubicBezTo>
                    <a:pt x="20726" y="34684"/>
                    <a:pt x="20752" y="34546"/>
                    <a:pt x="20811" y="34441"/>
                  </a:cubicBezTo>
                  <a:close/>
                  <a:moveTo>
                    <a:pt x="13662" y="34658"/>
                  </a:moveTo>
                  <a:cubicBezTo>
                    <a:pt x="13714" y="35013"/>
                    <a:pt x="13774" y="35368"/>
                    <a:pt x="13938" y="35670"/>
                  </a:cubicBezTo>
                  <a:cubicBezTo>
                    <a:pt x="13938" y="35696"/>
                    <a:pt x="13964" y="35723"/>
                    <a:pt x="13964" y="35755"/>
                  </a:cubicBezTo>
                  <a:cubicBezTo>
                    <a:pt x="13990" y="35782"/>
                    <a:pt x="13912" y="35834"/>
                    <a:pt x="13879" y="35861"/>
                  </a:cubicBezTo>
                  <a:cubicBezTo>
                    <a:pt x="13852" y="35946"/>
                    <a:pt x="13800" y="36025"/>
                    <a:pt x="13774" y="36110"/>
                  </a:cubicBezTo>
                  <a:cubicBezTo>
                    <a:pt x="13688" y="36327"/>
                    <a:pt x="13583" y="36544"/>
                    <a:pt x="13524" y="36767"/>
                  </a:cubicBezTo>
                  <a:cubicBezTo>
                    <a:pt x="13445" y="36084"/>
                    <a:pt x="13524" y="35341"/>
                    <a:pt x="13662" y="34658"/>
                  </a:cubicBezTo>
                  <a:close/>
                  <a:moveTo>
                    <a:pt x="15286" y="36160"/>
                  </a:moveTo>
                  <a:cubicBezTo>
                    <a:pt x="15319" y="36160"/>
                    <a:pt x="15345" y="36176"/>
                    <a:pt x="15357" y="36215"/>
                  </a:cubicBezTo>
                  <a:cubicBezTo>
                    <a:pt x="15416" y="36301"/>
                    <a:pt x="15167" y="36465"/>
                    <a:pt x="15114" y="36518"/>
                  </a:cubicBezTo>
                  <a:cubicBezTo>
                    <a:pt x="15029" y="36577"/>
                    <a:pt x="14950" y="36682"/>
                    <a:pt x="14864" y="36741"/>
                  </a:cubicBezTo>
                  <a:cubicBezTo>
                    <a:pt x="14791" y="36790"/>
                    <a:pt x="14645" y="36934"/>
                    <a:pt x="14535" y="36934"/>
                  </a:cubicBezTo>
                  <a:cubicBezTo>
                    <a:pt x="14526" y="36934"/>
                    <a:pt x="14518" y="36934"/>
                    <a:pt x="14510" y="36932"/>
                  </a:cubicBezTo>
                  <a:cubicBezTo>
                    <a:pt x="14372" y="36873"/>
                    <a:pt x="14595" y="36708"/>
                    <a:pt x="14621" y="36656"/>
                  </a:cubicBezTo>
                  <a:cubicBezTo>
                    <a:pt x="14733" y="36544"/>
                    <a:pt x="14838" y="36439"/>
                    <a:pt x="14976" y="36353"/>
                  </a:cubicBezTo>
                  <a:cubicBezTo>
                    <a:pt x="15016" y="36314"/>
                    <a:pt x="15184" y="36160"/>
                    <a:pt x="15286" y="36160"/>
                  </a:cubicBezTo>
                  <a:close/>
                  <a:moveTo>
                    <a:pt x="19385" y="35453"/>
                  </a:moveTo>
                  <a:lnTo>
                    <a:pt x="19385" y="35453"/>
                  </a:lnTo>
                  <a:cubicBezTo>
                    <a:pt x="19661" y="35887"/>
                    <a:pt x="20016" y="36215"/>
                    <a:pt x="20397" y="36544"/>
                  </a:cubicBezTo>
                  <a:cubicBezTo>
                    <a:pt x="20509" y="36603"/>
                    <a:pt x="20588" y="36682"/>
                    <a:pt x="20700" y="36767"/>
                  </a:cubicBezTo>
                  <a:cubicBezTo>
                    <a:pt x="20726" y="36820"/>
                    <a:pt x="20726" y="36820"/>
                    <a:pt x="20700" y="36905"/>
                  </a:cubicBezTo>
                  <a:cubicBezTo>
                    <a:pt x="20700" y="36905"/>
                    <a:pt x="20700" y="36958"/>
                    <a:pt x="20673" y="36958"/>
                  </a:cubicBezTo>
                  <a:cubicBezTo>
                    <a:pt x="20666" y="36966"/>
                    <a:pt x="20657" y="36969"/>
                    <a:pt x="20649" y="36969"/>
                  </a:cubicBezTo>
                  <a:cubicBezTo>
                    <a:pt x="20628" y="36969"/>
                    <a:pt x="20606" y="36950"/>
                    <a:pt x="20588" y="36932"/>
                  </a:cubicBezTo>
                  <a:cubicBezTo>
                    <a:pt x="20318" y="36794"/>
                    <a:pt x="20095" y="36603"/>
                    <a:pt x="19904" y="36380"/>
                  </a:cubicBezTo>
                  <a:lnTo>
                    <a:pt x="19904" y="36380"/>
                  </a:lnTo>
                  <a:cubicBezTo>
                    <a:pt x="20016" y="36682"/>
                    <a:pt x="20180" y="36958"/>
                    <a:pt x="20397" y="37175"/>
                  </a:cubicBezTo>
                  <a:cubicBezTo>
                    <a:pt x="20424" y="37201"/>
                    <a:pt x="20450" y="37234"/>
                    <a:pt x="20450" y="37260"/>
                  </a:cubicBezTo>
                  <a:cubicBezTo>
                    <a:pt x="20450" y="37287"/>
                    <a:pt x="20371" y="37339"/>
                    <a:pt x="20371" y="37365"/>
                  </a:cubicBezTo>
                  <a:cubicBezTo>
                    <a:pt x="20318" y="37398"/>
                    <a:pt x="20259" y="37451"/>
                    <a:pt x="20207" y="37503"/>
                  </a:cubicBezTo>
                  <a:cubicBezTo>
                    <a:pt x="20121" y="37530"/>
                    <a:pt x="20016" y="37615"/>
                    <a:pt x="19931" y="37615"/>
                  </a:cubicBezTo>
                  <a:cubicBezTo>
                    <a:pt x="19826" y="37530"/>
                    <a:pt x="19767" y="37398"/>
                    <a:pt x="19714" y="37287"/>
                  </a:cubicBezTo>
                  <a:cubicBezTo>
                    <a:pt x="19661" y="37122"/>
                    <a:pt x="19602" y="36958"/>
                    <a:pt x="19576" y="36794"/>
                  </a:cubicBezTo>
                  <a:cubicBezTo>
                    <a:pt x="19464" y="36353"/>
                    <a:pt x="19412" y="35887"/>
                    <a:pt x="19385" y="35453"/>
                  </a:cubicBezTo>
                  <a:close/>
                  <a:moveTo>
                    <a:pt x="13138" y="38267"/>
                  </a:moveTo>
                  <a:cubicBezTo>
                    <a:pt x="13148" y="38267"/>
                    <a:pt x="13158" y="38269"/>
                    <a:pt x="13169" y="38272"/>
                  </a:cubicBezTo>
                  <a:cubicBezTo>
                    <a:pt x="13222" y="38298"/>
                    <a:pt x="13254" y="38384"/>
                    <a:pt x="13222" y="38436"/>
                  </a:cubicBezTo>
                  <a:cubicBezTo>
                    <a:pt x="13195" y="38489"/>
                    <a:pt x="13195" y="38574"/>
                    <a:pt x="13116" y="38574"/>
                  </a:cubicBezTo>
                  <a:cubicBezTo>
                    <a:pt x="13005" y="38574"/>
                    <a:pt x="12978" y="38463"/>
                    <a:pt x="13005" y="38384"/>
                  </a:cubicBezTo>
                  <a:cubicBezTo>
                    <a:pt x="13027" y="38333"/>
                    <a:pt x="13075" y="38267"/>
                    <a:pt x="13138" y="38267"/>
                  </a:cubicBezTo>
                  <a:close/>
                  <a:moveTo>
                    <a:pt x="12019" y="34658"/>
                  </a:moveTo>
                  <a:cubicBezTo>
                    <a:pt x="12019" y="35479"/>
                    <a:pt x="12183" y="36301"/>
                    <a:pt x="12538" y="37070"/>
                  </a:cubicBezTo>
                  <a:cubicBezTo>
                    <a:pt x="12624" y="37260"/>
                    <a:pt x="12729" y="37477"/>
                    <a:pt x="12867" y="37668"/>
                  </a:cubicBezTo>
                  <a:lnTo>
                    <a:pt x="12952" y="37753"/>
                  </a:lnTo>
                  <a:cubicBezTo>
                    <a:pt x="12978" y="37806"/>
                    <a:pt x="12926" y="37891"/>
                    <a:pt x="12867" y="37944"/>
                  </a:cubicBezTo>
                  <a:cubicBezTo>
                    <a:pt x="12840" y="37996"/>
                    <a:pt x="12814" y="38022"/>
                    <a:pt x="12762" y="38082"/>
                  </a:cubicBezTo>
                  <a:cubicBezTo>
                    <a:pt x="12762" y="38082"/>
                    <a:pt x="12650" y="38187"/>
                    <a:pt x="12624" y="38187"/>
                  </a:cubicBezTo>
                  <a:cubicBezTo>
                    <a:pt x="12624" y="38187"/>
                    <a:pt x="12564" y="38082"/>
                    <a:pt x="12564" y="38055"/>
                  </a:cubicBezTo>
                  <a:cubicBezTo>
                    <a:pt x="12538" y="37996"/>
                    <a:pt x="12486" y="37944"/>
                    <a:pt x="12459" y="37891"/>
                  </a:cubicBezTo>
                  <a:cubicBezTo>
                    <a:pt x="12210" y="37365"/>
                    <a:pt x="12019" y="36820"/>
                    <a:pt x="11881" y="36248"/>
                  </a:cubicBezTo>
                  <a:lnTo>
                    <a:pt x="11881" y="36248"/>
                  </a:lnTo>
                  <a:cubicBezTo>
                    <a:pt x="11907" y="36794"/>
                    <a:pt x="11993" y="37365"/>
                    <a:pt x="12157" y="37891"/>
                  </a:cubicBezTo>
                  <a:cubicBezTo>
                    <a:pt x="12157" y="37944"/>
                    <a:pt x="12183" y="38022"/>
                    <a:pt x="12210" y="38082"/>
                  </a:cubicBezTo>
                  <a:lnTo>
                    <a:pt x="12210" y="38160"/>
                  </a:lnTo>
                  <a:cubicBezTo>
                    <a:pt x="12223" y="38203"/>
                    <a:pt x="12229" y="38210"/>
                    <a:pt x="12229" y="38210"/>
                  </a:cubicBezTo>
                  <a:cubicBezTo>
                    <a:pt x="12229" y="38210"/>
                    <a:pt x="12228" y="38208"/>
                    <a:pt x="12225" y="38208"/>
                  </a:cubicBezTo>
                  <a:cubicBezTo>
                    <a:pt x="12222" y="38208"/>
                    <a:pt x="12217" y="38211"/>
                    <a:pt x="12210" y="38220"/>
                  </a:cubicBezTo>
                  <a:cubicBezTo>
                    <a:pt x="12183" y="38246"/>
                    <a:pt x="12131" y="38272"/>
                    <a:pt x="12104" y="38298"/>
                  </a:cubicBezTo>
                  <a:cubicBezTo>
                    <a:pt x="12045" y="38351"/>
                    <a:pt x="12019" y="38410"/>
                    <a:pt x="11966" y="38463"/>
                  </a:cubicBezTo>
                  <a:cubicBezTo>
                    <a:pt x="11940" y="38515"/>
                    <a:pt x="11907" y="38574"/>
                    <a:pt x="11855" y="38601"/>
                  </a:cubicBezTo>
                  <a:cubicBezTo>
                    <a:pt x="11836" y="38619"/>
                    <a:pt x="11775" y="38638"/>
                    <a:pt x="11731" y="38638"/>
                  </a:cubicBezTo>
                  <a:cubicBezTo>
                    <a:pt x="11713" y="38638"/>
                    <a:pt x="11698" y="38635"/>
                    <a:pt x="11690" y="38627"/>
                  </a:cubicBezTo>
                  <a:cubicBezTo>
                    <a:pt x="11638" y="38627"/>
                    <a:pt x="11638" y="38548"/>
                    <a:pt x="11612" y="38489"/>
                  </a:cubicBezTo>
                  <a:cubicBezTo>
                    <a:pt x="11526" y="38246"/>
                    <a:pt x="11500" y="37944"/>
                    <a:pt x="11474" y="37668"/>
                  </a:cubicBezTo>
                  <a:cubicBezTo>
                    <a:pt x="11447" y="37234"/>
                    <a:pt x="11474" y="36794"/>
                    <a:pt x="11526" y="36353"/>
                  </a:cubicBezTo>
                  <a:cubicBezTo>
                    <a:pt x="11552" y="36084"/>
                    <a:pt x="11612" y="35782"/>
                    <a:pt x="11690" y="35506"/>
                  </a:cubicBezTo>
                  <a:cubicBezTo>
                    <a:pt x="11776" y="35230"/>
                    <a:pt x="11855" y="34901"/>
                    <a:pt x="12019" y="34658"/>
                  </a:cubicBezTo>
                  <a:close/>
                  <a:moveTo>
                    <a:pt x="18347" y="35920"/>
                  </a:moveTo>
                  <a:cubicBezTo>
                    <a:pt x="18426" y="35999"/>
                    <a:pt x="18452" y="36137"/>
                    <a:pt x="18511" y="36275"/>
                  </a:cubicBezTo>
                  <a:cubicBezTo>
                    <a:pt x="18564" y="36380"/>
                    <a:pt x="18643" y="36518"/>
                    <a:pt x="18702" y="36656"/>
                  </a:cubicBezTo>
                  <a:cubicBezTo>
                    <a:pt x="18807" y="36846"/>
                    <a:pt x="18945" y="37070"/>
                    <a:pt x="19083" y="37260"/>
                  </a:cubicBezTo>
                  <a:cubicBezTo>
                    <a:pt x="19169" y="37398"/>
                    <a:pt x="19274" y="37530"/>
                    <a:pt x="19385" y="37668"/>
                  </a:cubicBezTo>
                  <a:cubicBezTo>
                    <a:pt x="19438" y="37694"/>
                    <a:pt x="19497" y="37753"/>
                    <a:pt x="19523" y="37806"/>
                  </a:cubicBezTo>
                  <a:cubicBezTo>
                    <a:pt x="19576" y="37858"/>
                    <a:pt x="19602" y="37858"/>
                    <a:pt x="19576" y="37944"/>
                  </a:cubicBezTo>
                  <a:cubicBezTo>
                    <a:pt x="19550" y="37996"/>
                    <a:pt x="19497" y="38055"/>
                    <a:pt x="19464" y="38108"/>
                  </a:cubicBezTo>
                  <a:cubicBezTo>
                    <a:pt x="19136" y="37806"/>
                    <a:pt x="18866" y="37451"/>
                    <a:pt x="18643" y="37096"/>
                  </a:cubicBezTo>
                  <a:lnTo>
                    <a:pt x="18643" y="37096"/>
                  </a:lnTo>
                  <a:cubicBezTo>
                    <a:pt x="18781" y="37477"/>
                    <a:pt x="18945" y="37891"/>
                    <a:pt x="19169" y="38246"/>
                  </a:cubicBezTo>
                  <a:cubicBezTo>
                    <a:pt x="19195" y="38272"/>
                    <a:pt x="19247" y="38325"/>
                    <a:pt x="19221" y="38351"/>
                  </a:cubicBezTo>
                  <a:cubicBezTo>
                    <a:pt x="19221" y="38384"/>
                    <a:pt x="19169" y="38436"/>
                    <a:pt x="19136" y="38463"/>
                  </a:cubicBezTo>
                  <a:cubicBezTo>
                    <a:pt x="19057" y="38515"/>
                    <a:pt x="18971" y="38574"/>
                    <a:pt x="18893" y="38627"/>
                  </a:cubicBezTo>
                  <a:cubicBezTo>
                    <a:pt x="18816" y="38674"/>
                    <a:pt x="18702" y="38769"/>
                    <a:pt x="18599" y="38769"/>
                  </a:cubicBezTo>
                  <a:cubicBezTo>
                    <a:pt x="18587" y="38769"/>
                    <a:pt x="18575" y="38768"/>
                    <a:pt x="18564" y="38765"/>
                  </a:cubicBezTo>
                  <a:cubicBezTo>
                    <a:pt x="18452" y="38739"/>
                    <a:pt x="18426" y="38515"/>
                    <a:pt x="18400" y="38436"/>
                  </a:cubicBezTo>
                  <a:cubicBezTo>
                    <a:pt x="18314" y="38220"/>
                    <a:pt x="18288" y="37970"/>
                    <a:pt x="18262" y="37753"/>
                  </a:cubicBezTo>
                  <a:cubicBezTo>
                    <a:pt x="18235" y="37451"/>
                    <a:pt x="18235" y="37149"/>
                    <a:pt x="18235" y="36846"/>
                  </a:cubicBezTo>
                  <a:cubicBezTo>
                    <a:pt x="18235" y="36682"/>
                    <a:pt x="18262" y="36544"/>
                    <a:pt x="18262" y="36380"/>
                  </a:cubicBezTo>
                  <a:cubicBezTo>
                    <a:pt x="18288" y="36215"/>
                    <a:pt x="18288" y="36051"/>
                    <a:pt x="18347" y="35920"/>
                  </a:cubicBezTo>
                  <a:close/>
                  <a:moveTo>
                    <a:pt x="10297" y="34408"/>
                  </a:moveTo>
                  <a:cubicBezTo>
                    <a:pt x="10350" y="35723"/>
                    <a:pt x="10514" y="37096"/>
                    <a:pt x="11033" y="38325"/>
                  </a:cubicBezTo>
                  <a:lnTo>
                    <a:pt x="11283" y="38818"/>
                  </a:lnTo>
                  <a:cubicBezTo>
                    <a:pt x="11250" y="38929"/>
                    <a:pt x="11119" y="39008"/>
                    <a:pt x="11033" y="39067"/>
                  </a:cubicBezTo>
                  <a:cubicBezTo>
                    <a:pt x="10593" y="38272"/>
                    <a:pt x="10297" y="37398"/>
                    <a:pt x="10133" y="36518"/>
                  </a:cubicBezTo>
                  <a:lnTo>
                    <a:pt x="10133" y="36518"/>
                  </a:lnTo>
                  <a:cubicBezTo>
                    <a:pt x="10159" y="37096"/>
                    <a:pt x="10238" y="37668"/>
                    <a:pt x="10376" y="38246"/>
                  </a:cubicBezTo>
                  <a:cubicBezTo>
                    <a:pt x="10462" y="38515"/>
                    <a:pt x="10541" y="38791"/>
                    <a:pt x="10652" y="39067"/>
                  </a:cubicBezTo>
                  <a:cubicBezTo>
                    <a:pt x="10652" y="39094"/>
                    <a:pt x="10679" y="39146"/>
                    <a:pt x="10679" y="39172"/>
                  </a:cubicBezTo>
                  <a:cubicBezTo>
                    <a:pt x="10679" y="39172"/>
                    <a:pt x="10731" y="39258"/>
                    <a:pt x="10731" y="39284"/>
                  </a:cubicBezTo>
                  <a:cubicBezTo>
                    <a:pt x="10731" y="39310"/>
                    <a:pt x="10593" y="39370"/>
                    <a:pt x="10567" y="39370"/>
                  </a:cubicBezTo>
                  <a:cubicBezTo>
                    <a:pt x="10429" y="39448"/>
                    <a:pt x="10265" y="39501"/>
                    <a:pt x="10133" y="39560"/>
                  </a:cubicBezTo>
                  <a:lnTo>
                    <a:pt x="10133" y="39041"/>
                  </a:lnTo>
                  <a:cubicBezTo>
                    <a:pt x="10133" y="38844"/>
                    <a:pt x="10159" y="38653"/>
                    <a:pt x="10100" y="38489"/>
                  </a:cubicBezTo>
                  <a:cubicBezTo>
                    <a:pt x="10063" y="38318"/>
                    <a:pt x="9916" y="38212"/>
                    <a:pt x="9756" y="38212"/>
                  </a:cubicBezTo>
                  <a:cubicBezTo>
                    <a:pt x="9689" y="38212"/>
                    <a:pt x="9619" y="38231"/>
                    <a:pt x="9555" y="38272"/>
                  </a:cubicBezTo>
                  <a:cubicBezTo>
                    <a:pt x="9529" y="36958"/>
                    <a:pt x="9745" y="35591"/>
                    <a:pt x="10297" y="34408"/>
                  </a:cubicBezTo>
                  <a:close/>
                  <a:moveTo>
                    <a:pt x="11420" y="39490"/>
                  </a:moveTo>
                  <a:cubicBezTo>
                    <a:pt x="11471" y="39490"/>
                    <a:pt x="11526" y="39533"/>
                    <a:pt x="11526" y="39613"/>
                  </a:cubicBezTo>
                  <a:cubicBezTo>
                    <a:pt x="11516" y="39664"/>
                    <a:pt x="11480" y="39684"/>
                    <a:pt x="11441" y="39684"/>
                  </a:cubicBezTo>
                  <a:cubicBezTo>
                    <a:pt x="11376" y="39684"/>
                    <a:pt x="11303" y="39626"/>
                    <a:pt x="11336" y="39560"/>
                  </a:cubicBezTo>
                  <a:cubicBezTo>
                    <a:pt x="11347" y="39513"/>
                    <a:pt x="11382" y="39490"/>
                    <a:pt x="11420" y="39490"/>
                  </a:cubicBezTo>
                  <a:close/>
                  <a:moveTo>
                    <a:pt x="10389" y="39986"/>
                  </a:moveTo>
                  <a:cubicBezTo>
                    <a:pt x="10401" y="39986"/>
                    <a:pt x="10415" y="39988"/>
                    <a:pt x="10429" y="39994"/>
                  </a:cubicBezTo>
                  <a:cubicBezTo>
                    <a:pt x="10596" y="40044"/>
                    <a:pt x="10541" y="40268"/>
                    <a:pt x="10405" y="40268"/>
                  </a:cubicBezTo>
                  <a:cubicBezTo>
                    <a:pt x="10380" y="40268"/>
                    <a:pt x="10353" y="40261"/>
                    <a:pt x="10324" y="40244"/>
                  </a:cubicBezTo>
                  <a:cubicBezTo>
                    <a:pt x="10224" y="40167"/>
                    <a:pt x="10281" y="39986"/>
                    <a:pt x="10389" y="39986"/>
                  </a:cubicBezTo>
                  <a:close/>
                  <a:moveTo>
                    <a:pt x="8819" y="37398"/>
                  </a:moveTo>
                  <a:lnTo>
                    <a:pt x="8819" y="37398"/>
                  </a:lnTo>
                  <a:cubicBezTo>
                    <a:pt x="8786" y="37891"/>
                    <a:pt x="8786" y="38384"/>
                    <a:pt x="8845" y="38903"/>
                  </a:cubicBezTo>
                  <a:cubicBezTo>
                    <a:pt x="8871" y="39008"/>
                    <a:pt x="8898" y="39146"/>
                    <a:pt x="8898" y="39258"/>
                  </a:cubicBezTo>
                  <a:cubicBezTo>
                    <a:pt x="8898" y="39370"/>
                    <a:pt x="8819" y="39475"/>
                    <a:pt x="8786" y="39586"/>
                  </a:cubicBezTo>
                  <a:cubicBezTo>
                    <a:pt x="8681" y="39830"/>
                    <a:pt x="8595" y="40053"/>
                    <a:pt x="8517" y="40296"/>
                  </a:cubicBezTo>
                  <a:cubicBezTo>
                    <a:pt x="8490" y="39777"/>
                    <a:pt x="8490" y="39258"/>
                    <a:pt x="8543" y="38739"/>
                  </a:cubicBezTo>
                  <a:cubicBezTo>
                    <a:pt x="8543" y="38653"/>
                    <a:pt x="8543" y="38548"/>
                    <a:pt x="8490" y="38463"/>
                  </a:cubicBezTo>
                  <a:cubicBezTo>
                    <a:pt x="8457" y="38384"/>
                    <a:pt x="8431" y="38384"/>
                    <a:pt x="8457" y="38298"/>
                  </a:cubicBezTo>
                  <a:cubicBezTo>
                    <a:pt x="8490" y="38246"/>
                    <a:pt x="8517" y="38187"/>
                    <a:pt x="8517" y="38108"/>
                  </a:cubicBezTo>
                  <a:cubicBezTo>
                    <a:pt x="8595" y="37858"/>
                    <a:pt x="8707" y="37641"/>
                    <a:pt x="8819" y="37398"/>
                  </a:cubicBezTo>
                  <a:close/>
                  <a:moveTo>
                    <a:pt x="16211" y="36603"/>
                  </a:moveTo>
                  <a:cubicBezTo>
                    <a:pt x="16211" y="37313"/>
                    <a:pt x="16343" y="37996"/>
                    <a:pt x="16593" y="38653"/>
                  </a:cubicBezTo>
                  <a:cubicBezTo>
                    <a:pt x="16757" y="39041"/>
                    <a:pt x="16947" y="39448"/>
                    <a:pt x="17197" y="39777"/>
                  </a:cubicBezTo>
                  <a:cubicBezTo>
                    <a:pt x="17138" y="39862"/>
                    <a:pt x="17059" y="39915"/>
                    <a:pt x="17000" y="39994"/>
                  </a:cubicBezTo>
                  <a:cubicBezTo>
                    <a:pt x="16540" y="39396"/>
                    <a:pt x="16264" y="38627"/>
                    <a:pt x="16100" y="37917"/>
                  </a:cubicBezTo>
                  <a:lnTo>
                    <a:pt x="16100" y="37917"/>
                  </a:lnTo>
                  <a:cubicBezTo>
                    <a:pt x="16126" y="38489"/>
                    <a:pt x="16238" y="39094"/>
                    <a:pt x="16428" y="39665"/>
                  </a:cubicBezTo>
                  <a:cubicBezTo>
                    <a:pt x="16481" y="39777"/>
                    <a:pt x="16540" y="39889"/>
                    <a:pt x="16566" y="40027"/>
                  </a:cubicBezTo>
                  <a:cubicBezTo>
                    <a:pt x="16593" y="40053"/>
                    <a:pt x="16671" y="40191"/>
                    <a:pt x="16671" y="40244"/>
                  </a:cubicBezTo>
                  <a:cubicBezTo>
                    <a:pt x="16671" y="40270"/>
                    <a:pt x="16507" y="40322"/>
                    <a:pt x="16481" y="40355"/>
                  </a:cubicBezTo>
                  <a:cubicBezTo>
                    <a:pt x="16376" y="40408"/>
                    <a:pt x="16264" y="40460"/>
                    <a:pt x="16152" y="40520"/>
                  </a:cubicBezTo>
                  <a:cubicBezTo>
                    <a:pt x="16112" y="40540"/>
                    <a:pt x="16008" y="40590"/>
                    <a:pt x="15937" y="40590"/>
                  </a:cubicBezTo>
                  <a:cubicBezTo>
                    <a:pt x="15915" y="40590"/>
                    <a:pt x="15896" y="40585"/>
                    <a:pt x="15883" y="40572"/>
                  </a:cubicBezTo>
                  <a:cubicBezTo>
                    <a:pt x="15797" y="40546"/>
                    <a:pt x="15771" y="40355"/>
                    <a:pt x="15771" y="40296"/>
                  </a:cubicBezTo>
                  <a:cubicBezTo>
                    <a:pt x="15719" y="40132"/>
                    <a:pt x="15686" y="39968"/>
                    <a:pt x="15686" y="39803"/>
                  </a:cubicBezTo>
                  <a:cubicBezTo>
                    <a:pt x="15633" y="39370"/>
                    <a:pt x="15659" y="38903"/>
                    <a:pt x="15719" y="38436"/>
                  </a:cubicBezTo>
                  <a:cubicBezTo>
                    <a:pt x="15745" y="38134"/>
                    <a:pt x="15797" y="37832"/>
                    <a:pt x="15883" y="37530"/>
                  </a:cubicBezTo>
                  <a:cubicBezTo>
                    <a:pt x="15909" y="37398"/>
                    <a:pt x="15962" y="37234"/>
                    <a:pt x="16014" y="37096"/>
                  </a:cubicBezTo>
                  <a:cubicBezTo>
                    <a:pt x="16073" y="36932"/>
                    <a:pt x="16126" y="36741"/>
                    <a:pt x="16211" y="36603"/>
                  </a:cubicBezTo>
                  <a:close/>
                  <a:moveTo>
                    <a:pt x="7472" y="37970"/>
                  </a:moveTo>
                  <a:lnTo>
                    <a:pt x="7472" y="37970"/>
                  </a:lnTo>
                  <a:cubicBezTo>
                    <a:pt x="7445" y="38246"/>
                    <a:pt x="7419" y="38489"/>
                    <a:pt x="7419" y="38765"/>
                  </a:cubicBezTo>
                  <a:cubicBezTo>
                    <a:pt x="7419" y="38877"/>
                    <a:pt x="7419" y="39008"/>
                    <a:pt x="7393" y="39120"/>
                  </a:cubicBezTo>
                  <a:cubicBezTo>
                    <a:pt x="7340" y="39232"/>
                    <a:pt x="7281" y="39370"/>
                    <a:pt x="7229" y="39475"/>
                  </a:cubicBezTo>
                  <a:cubicBezTo>
                    <a:pt x="7117" y="39724"/>
                    <a:pt x="7038" y="39994"/>
                    <a:pt x="6953" y="40244"/>
                  </a:cubicBezTo>
                  <a:cubicBezTo>
                    <a:pt x="6926" y="40355"/>
                    <a:pt x="6900" y="40460"/>
                    <a:pt x="6874" y="40572"/>
                  </a:cubicBezTo>
                  <a:cubicBezTo>
                    <a:pt x="6874" y="40625"/>
                    <a:pt x="6847" y="40684"/>
                    <a:pt x="6847" y="40736"/>
                  </a:cubicBezTo>
                  <a:cubicBezTo>
                    <a:pt x="6847" y="40763"/>
                    <a:pt x="6847" y="40901"/>
                    <a:pt x="6815" y="40927"/>
                  </a:cubicBezTo>
                  <a:cubicBezTo>
                    <a:pt x="6788" y="40953"/>
                    <a:pt x="6683" y="40953"/>
                    <a:pt x="6650" y="40953"/>
                  </a:cubicBezTo>
                  <a:cubicBezTo>
                    <a:pt x="6598" y="40927"/>
                    <a:pt x="6598" y="40953"/>
                    <a:pt x="6598" y="40901"/>
                  </a:cubicBezTo>
                  <a:lnTo>
                    <a:pt x="6598" y="40710"/>
                  </a:lnTo>
                  <a:cubicBezTo>
                    <a:pt x="6624" y="40546"/>
                    <a:pt x="6650" y="40382"/>
                    <a:pt x="6683" y="40217"/>
                  </a:cubicBezTo>
                  <a:cubicBezTo>
                    <a:pt x="6762" y="39830"/>
                    <a:pt x="6874" y="39448"/>
                    <a:pt x="7012" y="39067"/>
                  </a:cubicBezTo>
                  <a:cubicBezTo>
                    <a:pt x="7117" y="38712"/>
                    <a:pt x="7255" y="38298"/>
                    <a:pt x="7472" y="37970"/>
                  </a:cubicBezTo>
                  <a:close/>
                  <a:moveTo>
                    <a:pt x="14181" y="36248"/>
                  </a:moveTo>
                  <a:cubicBezTo>
                    <a:pt x="14181" y="37641"/>
                    <a:pt x="14483" y="39041"/>
                    <a:pt x="15140" y="40270"/>
                  </a:cubicBezTo>
                  <a:cubicBezTo>
                    <a:pt x="15252" y="40460"/>
                    <a:pt x="15357" y="40625"/>
                    <a:pt x="15495" y="40789"/>
                  </a:cubicBezTo>
                  <a:cubicBezTo>
                    <a:pt x="15427" y="40840"/>
                    <a:pt x="15249" y="40991"/>
                    <a:pt x="15152" y="40991"/>
                  </a:cubicBezTo>
                  <a:cubicBezTo>
                    <a:pt x="15137" y="40991"/>
                    <a:pt x="15124" y="40987"/>
                    <a:pt x="15114" y="40980"/>
                  </a:cubicBezTo>
                  <a:cubicBezTo>
                    <a:pt x="15088" y="40953"/>
                    <a:pt x="15029" y="40815"/>
                    <a:pt x="15002" y="40789"/>
                  </a:cubicBezTo>
                  <a:cubicBezTo>
                    <a:pt x="14950" y="40710"/>
                    <a:pt x="14924" y="40651"/>
                    <a:pt x="14897" y="40572"/>
                  </a:cubicBezTo>
                  <a:cubicBezTo>
                    <a:pt x="14733" y="40296"/>
                    <a:pt x="14621" y="39994"/>
                    <a:pt x="14536" y="39698"/>
                  </a:cubicBezTo>
                  <a:cubicBezTo>
                    <a:pt x="14319" y="39067"/>
                    <a:pt x="14128" y="38410"/>
                    <a:pt x="14043" y="37753"/>
                  </a:cubicBezTo>
                  <a:lnTo>
                    <a:pt x="14043" y="37753"/>
                  </a:lnTo>
                  <a:cubicBezTo>
                    <a:pt x="14043" y="38351"/>
                    <a:pt x="14128" y="38956"/>
                    <a:pt x="14240" y="39534"/>
                  </a:cubicBezTo>
                  <a:cubicBezTo>
                    <a:pt x="14372" y="40079"/>
                    <a:pt x="14510" y="40651"/>
                    <a:pt x="14759" y="41177"/>
                  </a:cubicBezTo>
                  <a:cubicBezTo>
                    <a:pt x="14510" y="41282"/>
                    <a:pt x="14266" y="41367"/>
                    <a:pt x="14017" y="41420"/>
                  </a:cubicBezTo>
                  <a:cubicBezTo>
                    <a:pt x="13912" y="41446"/>
                    <a:pt x="13826" y="41446"/>
                    <a:pt x="13714" y="41472"/>
                  </a:cubicBezTo>
                  <a:cubicBezTo>
                    <a:pt x="13662" y="41472"/>
                    <a:pt x="13662" y="41472"/>
                    <a:pt x="13636" y="41420"/>
                  </a:cubicBezTo>
                  <a:cubicBezTo>
                    <a:pt x="13609" y="41394"/>
                    <a:pt x="13550" y="41308"/>
                    <a:pt x="13550" y="41256"/>
                  </a:cubicBezTo>
                  <a:cubicBezTo>
                    <a:pt x="13471" y="41012"/>
                    <a:pt x="13471" y="40710"/>
                    <a:pt x="13445" y="40434"/>
                  </a:cubicBezTo>
                  <a:cubicBezTo>
                    <a:pt x="13419" y="39586"/>
                    <a:pt x="13498" y="38712"/>
                    <a:pt x="13662" y="37858"/>
                  </a:cubicBezTo>
                  <a:cubicBezTo>
                    <a:pt x="13774" y="37313"/>
                    <a:pt x="13938" y="36767"/>
                    <a:pt x="14181" y="36248"/>
                  </a:cubicBezTo>
                  <a:close/>
                  <a:moveTo>
                    <a:pt x="8103" y="38765"/>
                  </a:moveTo>
                  <a:cubicBezTo>
                    <a:pt x="7997" y="39777"/>
                    <a:pt x="8129" y="40763"/>
                    <a:pt x="8241" y="41748"/>
                  </a:cubicBezTo>
                  <a:cubicBezTo>
                    <a:pt x="8214" y="41762"/>
                    <a:pt x="8186" y="41768"/>
                    <a:pt x="8158" y="41768"/>
                  </a:cubicBezTo>
                  <a:cubicBezTo>
                    <a:pt x="8131" y="41768"/>
                    <a:pt x="8103" y="41762"/>
                    <a:pt x="8076" y="41748"/>
                  </a:cubicBezTo>
                  <a:cubicBezTo>
                    <a:pt x="7997" y="41748"/>
                    <a:pt x="7997" y="41748"/>
                    <a:pt x="7997" y="41696"/>
                  </a:cubicBezTo>
                  <a:cubicBezTo>
                    <a:pt x="7997" y="41637"/>
                    <a:pt x="7965" y="41584"/>
                    <a:pt x="7965" y="41558"/>
                  </a:cubicBezTo>
                  <a:cubicBezTo>
                    <a:pt x="7938" y="41367"/>
                    <a:pt x="7912" y="41177"/>
                    <a:pt x="7912" y="40980"/>
                  </a:cubicBezTo>
                  <a:cubicBezTo>
                    <a:pt x="7859" y="40598"/>
                    <a:pt x="7859" y="40244"/>
                    <a:pt x="7833" y="39862"/>
                  </a:cubicBezTo>
                  <a:cubicBezTo>
                    <a:pt x="7721" y="40434"/>
                    <a:pt x="7636" y="41039"/>
                    <a:pt x="7583" y="41637"/>
                  </a:cubicBezTo>
                  <a:cubicBezTo>
                    <a:pt x="7472" y="41584"/>
                    <a:pt x="7340" y="41532"/>
                    <a:pt x="7255" y="41420"/>
                  </a:cubicBezTo>
                  <a:cubicBezTo>
                    <a:pt x="7202" y="41367"/>
                    <a:pt x="7229" y="41256"/>
                    <a:pt x="7229" y="41203"/>
                  </a:cubicBezTo>
                  <a:cubicBezTo>
                    <a:pt x="7229" y="40953"/>
                    <a:pt x="7281" y="40710"/>
                    <a:pt x="7340" y="40487"/>
                  </a:cubicBezTo>
                  <a:cubicBezTo>
                    <a:pt x="7505" y="39915"/>
                    <a:pt x="7695" y="39370"/>
                    <a:pt x="8024" y="38877"/>
                  </a:cubicBezTo>
                  <a:cubicBezTo>
                    <a:pt x="8050" y="38818"/>
                    <a:pt x="8076" y="38791"/>
                    <a:pt x="8103" y="38765"/>
                  </a:cubicBezTo>
                  <a:close/>
                  <a:moveTo>
                    <a:pt x="12400" y="38627"/>
                  </a:moveTo>
                  <a:cubicBezTo>
                    <a:pt x="12433" y="39370"/>
                    <a:pt x="12564" y="40106"/>
                    <a:pt x="12840" y="40789"/>
                  </a:cubicBezTo>
                  <a:cubicBezTo>
                    <a:pt x="12952" y="41012"/>
                    <a:pt x="13057" y="41229"/>
                    <a:pt x="13143" y="41446"/>
                  </a:cubicBezTo>
                  <a:cubicBezTo>
                    <a:pt x="13169" y="41472"/>
                    <a:pt x="13195" y="41532"/>
                    <a:pt x="13195" y="41558"/>
                  </a:cubicBezTo>
                  <a:cubicBezTo>
                    <a:pt x="13222" y="41584"/>
                    <a:pt x="13254" y="41610"/>
                    <a:pt x="13222" y="41637"/>
                  </a:cubicBezTo>
                  <a:cubicBezTo>
                    <a:pt x="13195" y="41670"/>
                    <a:pt x="13143" y="41696"/>
                    <a:pt x="13116" y="41696"/>
                  </a:cubicBezTo>
                  <a:cubicBezTo>
                    <a:pt x="13090" y="41722"/>
                    <a:pt x="13057" y="41722"/>
                    <a:pt x="13031" y="41722"/>
                  </a:cubicBezTo>
                  <a:cubicBezTo>
                    <a:pt x="13031" y="41722"/>
                    <a:pt x="13005" y="41670"/>
                    <a:pt x="13005" y="41637"/>
                  </a:cubicBezTo>
                  <a:cubicBezTo>
                    <a:pt x="12893" y="41446"/>
                    <a:pt x="12814" y="41256"/>
                    <a:pt x="12729" y="41039"/>
                  </a:cubicBezTo>
                  <a:cubicBezTo>
                    <a:pt x="12538" y="40598"/>
                    <a:pt x="12400" y="40106"/>
                    <a:pt x="12321" y="39613"/>
                  </a:cubicBezTo>
                  <a:lnTo>
                    <a:pt x="12321" y="39613"/>
                  </a:lnTo>
                  <a:cubicBezTo>
                    <a:pt x="12321" y="40382"/>
                    <a:pt x="12433" y="41118"/>
                    <a:pt x="12650" y="41834"/>
                  </a:cubicBezTo>
                  <a:cubicBezTo>
                    <a:pt x="12491" y="41872"/>
                    <a:pt x="12329" y="41897"/>
                    <a:pt x="12168" y="41897"/>
                  </a:cubicBezTo>
                  <a:cubicBezTo>
                    <a:pt x="12109" y="41897"/>
                    <a:pt x="12051" y="41893"/>
                    <a:pt x="11993" y="41886"/>
                  </a:cubicBezTo>
                  <a:cubicBezTo>
                    <a:pt x="11907" y="41886"/>
                    <a:pt x="11776" y="41886"/>
                    <a:pt x="11743" y="41801"/>
                  </a:cubicBezTo>
                  <a:lnTo>
                    <a:pt x="11743" y="41584"/>
                  </a:lnTo>
                  <a:cubicBezTo>
                    <a:pt x="11717" y="41394"/>
                    <a:pt x="11717" y="41203"/>
                    <a:pt x="11743" y="40980"/>
                  </a:cubicBezTo>
                  <a:cubicBezTo>
                    <a:pt x="11776" y="40460"/>
                    <a:pt x="11855" y="39941"/>
                    <a:pt x="12019" y="39448"/>
                  </a:cubicBezTo>
                  <a:cubicBezTo>
                    <a:pt x="12104" y="39172"/>
                    <a:pt x="12210" y="38844"/>
                    <a:pt x="12400" y="38627"/>
                  </a:cubicBezTo>
                  <a:close/>
                  <a:moveTo>
                    <a:pt x="9693" y="38712"/>
                  </a:moveTo>
                  <a:cubicBezTo>
                    <a:pt x="9693" y="39475"/>
                    <a:pt x="9693" y="40270"/>
                    <a:pt x="9805" y="41065"/>
                  </a:cubicBezTo>
                  <a:cubicBezTo>
                    <a:pt x="9857" y="41282"/>
                    <a:pt x="9883" y="41472"/>
                    <a:pt x="9936" y="41696"/>
                  </a:cubicBezTo>
                  <a:cubicBezTo>
                    <a:pt x="9936" y="41748"/>
                    <a:pt x="9995" y="41860"/>
                    <a:pt x="9969" y="41886"/>
                  </a:cubicBezTo>
                  <a:cubicBezTo>
                    <a:pt x="9910" y="41939"/>
                    <a:pt x="9745" y="41939"/>
                    <a:pt x="9693" y="41939"/>
                  </a:cubicBezTo>
                  <a:cubicBezTo>
                    <a:pt x="9661" y="41939"/>
                    <a:pt x="9649" y="41943"/>
                    <a:pt x="9646" y="41944"/>
                  </a:cubicBezTo>
                  <a:lnTo>
                    <a:pt x="9646" y="41944"/>
                  </a:lnTo>
                  <a:cubicBezTo>
                    <a:pt x="9648" y="41942"/>
                    <a:pt x="9651" y="41933"/>
                    <a:pt x="9640" y="41913"/>
                  </a:cubicBezTo>
                  <a:lnTo>
                    <a:pt x="9640" y="41801"/>
                  </a:lnTo>
                  <a:cubicBezTo>
                    <a:pt x="9607" y="41748"/>
                    <a:pt x="9607" y="41670"/>
                    <a:pt x="9607" y="41584"/>
                  </a:cubicBezTo>
                  <a:cubicBezTo>
                    <a:pt x="9529" y="41012"/>
                    <a:pt x="9502" y="40434"/>
                    <a:pt x="9476" y="39862"/>
                  </a:cubicBezTo>
                  <a:cubicBezTo>
                    <a:pt x="9364" y="40546"/>
                    <a:pt x="9279" y="41256"/>
                    <a:pt x="9253" y="41939"/>
                  </a:cubicBezTo>
                  <a:cubicBezTo>
                    <a:pt x="9115" y="41939"/>
                    <a:pt x="8983" y="41913"/>
                    <a:pt x="8845" y="41860"/>
                  </a:cubicBezTo>
                  <a:cubicBezTo>
                    <a:pt x="8786" y="41860"/>
                    <a:pt x="8733" y="41834"/>
                    <a:pt x="8707" y="41775"/>
                  </a:cubicBezTo>
                  <a:cubicBezTo>
                    <a:pt x="8681" y="41748"/>
                    <a:pt x="8681" y="41670"/>
                    <a:pt x="8681" y="41610"/>
                  </a:cubicBezTo>
                  <a:cubicBezTo>
                    <a:pt x="8681" y="41532"/>
                    <a:pt x="8707" y="41420"/>
                    <a:pt x="8707" y="41341"/>
                  </a:cubicBezTo>
                  <a:cubicBezTo>
                    <a:pt x="8786" y="40815"/>
                    <a:pt x="8950" y="40296"/>
                    <a:pt x="9174" y="39777"/>
                  </a:cubicBezTo>
                  <a:cubicBezTo>
                    <a:pt x="9279" y="39448"/>
                    <a:pt x="9443" y="39120"/>
                    <a:pt x="9607" y="38818"/>
                  </a:cubicBezTo>
                  <a:cubicBezTo>
                    <a:pt x="9640" y="38765"/>
                    <a:pt x="9667" y="38739"/>
                    <a:pt x="9693" y="38712"/>
                  </a:cubicBezTo>
                  <a:close/>
                  <a:moveTo>
                    <a:pt x="10981" y="39889"/>
                  </a:moveTo>
                  <a:cubicBezTo>
                    <a:pt x="11007" y="40408"/>
                    <a:pt x="11119" y="40927"/>
                    <a:pt x="11224" y="41446"/>
                  </a:cubicBezTo>
                  <a:cubicBezTo>
                    <a:pt x="11250" y="41558"/>
                    <a:pt x="11283" y="41637"/>
                    <a:pt x="11309" y="41748"/>
                  </a:cubicBezTo>
                  <a:cubicBezTo>
                    <a:pt x="11309" y="41801"/>
                    <a:pt x="11336" y="41860"/>
                    <a:pt x="11283" y="41886"/>
                  </a:cubicBezTo>
                  <a:cubicBezTo>
                    <a:pt x="11283" y="41913"/>
                    <a:pt x="11250" y="41913"/>
                    <a:pt x="11224" y="41913"/>
                  </a:cubicBezTo>
                  <a:cubicBezTo>
                    <a:pt x="11171" y="41939"/>
                    <a:pt x="11171" y="41939"/>
                    <a:pt x="11145" y="41939"/>
                  </a:cubicBezTo>
                  <a:cubicBezTo>
                    <a:pt x="11119" y="41886"/>
                    <a:pt x="11086" y="41775"/>
                    <a:pt x="11086" y="41722"/>
                  </a:cubicBezTo>
                  <a:cubicBezTo>
                    <a:pt x="11060" y="41637"/>
                    <a:pt x="11033" y="41584"/>
                    <a:pt x="11007" y="41505"/>
                  </a:cubicBezTo>
                  <a:cubicBezTo>
                    <a:pt x="10981" y="41367"/>
                    <a:pt x="10954" y="41229"/>
                    <a:pt x="10895" y="41065"/>
                  </a:cubicBezTo>
                  <a:cubicBezTo>
                    <a:pt x="10869" y="41341"/>
                    <a:pt x="10843" y="41610"/>
                    <a:pt x="10843" y="41886"/>
                  </a:cubicBezTo>
                  <a:cubicBezTo>
                    <a:pt x="10843" y="41913"/>
                    <a:pt x="10843" y="41998"/>
                    <a:pt x="10816" y="41998"/>
                  </a:cubicBezTo>
                  <a:lnTo>
                    <a:pt x="10626" y="41998"/>
                  </a:lnTo>
                  <a:cubicBezTo>
                    <a:pt x="10593" y="41965"/>
                    <a:pt x="10488" y="41965"/>
                    <a:pt x="10462" y="41913"/>
                  </a:cubicBezTo>
                  <a:cubicBezTo>
                    <a:pt x="10429" y="41801"/>
                    <a:pt x="10462" y="41670"/>
                    <a:pt x="10462" y="41558"/>
                  </a:cubicBezTo>
                  <a:cubicBezTo>
                    <a:pt x="10488" y="41394"/>
                    <a:pt x="10514" y="41203"/>
                    <a:pt x="10541" y="41039"/>
                  </a:cubicBezTo>
                  <a:cubicBezTo>
                    <a:pt x="10652" y="40625"/>
                    <a:pt x="10790" y="40244"/>
                    <a:pt x="10981" y="39889"/>
                  </a:cubicBezTo>
                  <a:close/>
                  <a:moveTo>
                    <a:pt x="13169" y="45579"/>
                  </a:moveTo>
                  <a:cubicBezTo>
                    <a:pt x="13184" y="45585"/>
                    <a:pt x="13200" y="45590"/>
                    <a:pt x="13216" y="45594"/>
                  </a:cubicBezTo>
                  <a:lnTo>
                    <a:pt x="13216" y="45594"/>
                  </a:lnTo>
                  <a:cubicBezTo>
                    <a:pt x="13195" y="45586"/>
                    <a:pt x="13178" y="45579"/>
                    <a:pt x="13169" y="45579"/>
                  </a:cubicBezTo>
                  <a:close/>
                  <a:moveTo>
                    <a:pt x="47477" y="21627"/>
                  </a:moveTo>
                  <a:lnTo>
                    <a:pt x="47477" y="21627"/>
                  </a:lnTo>
                  <a:cubicBezTo>
                    <a:pt x="47806" y="21870"/>
                    <a:pt x="47970" y="22284"/>
                    <a:pt x="48023" y="22666"/>
                  </a:cubicBezTo>
                  <a:cubicBezTo>
                    <a:pt x="48082" y="22994"/>
                    <a:pt x="48082" y="23296"/>
                    <a:pt x="48108" y="23599"/>
                  </a:cubicBezTo>
                  <a:cubicBezTo>
                    <a:pt x="48134" y="23868"/>
                    <a:pt x="48161" y="24144"/>
                    <a:pt x="48187" y="24387"/>
                  </a:cubicBezTo>
                  <a:cubicBezTo>
                    <a:pt x="48246" y="24854"/>
                    <a:pt x="48246" y="25320"/>
                    <a:pt x="48161" y="25787"/>
                  </a:cubicBezTo>
                  <a:cubicBezTo>
                    <a:pt x="48082" y="26306"/>
                    <a:pt x="47858" y="26773"/>
                    <a:pt x="47589" y="27180"/>
                  </a:cubicBezTo>
                  <a:cubicBezTo>
                    <a:pt x="47228" y="27732"/>
                    <a:pt x="46820" y="28225"/>
                    <a:pt x="46406" y="28718"/>
                  </a:cubicBezTo>
                  <a:cubicBezTo>
                    <a:pt x="46051" y="29184"/>
                    <a:pt x="45670" y="29644"/>
                    <a:pt x="45289" y="30111"/>
                  </a:cubicBezTo>
                  <a:cubicBezTo>
                    <a:pt x="44658" y="30880"/>
                    <a:pt x="44001" y="31648"/>
                    <a:pt x="43318" y="32384"/>
                  </a:cubicBezTo>
                  <a:cubicBezTo>
                    <a:pt x="42411" y="33423"/>
                    <a:pt x="41425" y="34408"/>
                    <a:pt x="40387" y="35315"/>
                  </a:cubicBezTo>
                  <a:cubicBezTo>
                    <a:pt x="39756" y="35834"/>
                    <a:pt x="39125" y="36301"/>
                    <a:pt x="38416" y="36656"/>
                  </a:cubicBezTo>
                  <a:cubicBezTo>
                    <a:pt x="37430" y="37149"/>
                    <a:pt x="36444" y="37641"/>
                    <a:pt x="35459" y="38108"/>
                  </a:cubicBezTo>
                  <a:cubicBezTo>
                    <a:pt x="35459" y="38108"/>
                    <a:pt x="35459" y="38134"/>
                    <a:pt x="35432" y="38134"/>
                  </a:cubicBezTo>
                  <a:cubicBezTo>
                    <a:pt x="35105" y="38291"/>
                    <a:pt x="34720" y="38388"/>
                    <a:pt x="34337" y="38388"/>
                  </a:cubicBezTo>
                  <a:cubicBezTo>
                    <a:pt x="33981" y="38388"/>
                    <a:pt x="33627" y="38304"/>
                    <a:pt x="33323" y="38108"/>
                  </a:cubicBezTo>
                  <a:cubicBezTo>
                    <a:pt x="33073" y="37944"/>
                    <a:pt x="32883" y="37727"/>
                    <a:pt x="32856" y="37425"/>
                  </a:cubicBezTo>
                  <a:cubicBezTo>
                    <a:pt x="32830" y="37070"/>
                    <a:pt x="32994" y="36708"/>
                    <a:pt x="33185" y="36439"/>
                  </a:cubicBezTo>
                  <a:cubicBezTo>
                    <a:pt x="33238" y="36380"/>
                    <a:pt x="33323" y="36248"/>
                    <a:pt x="33376" y="36215"/>
                  </a:cubicBezTo>
                  <a:cubicBezTo>
                    <a:pt x="33461" y="36163"/>
                    <a:pt x="33625" y="36137"/>
                    <a:pt x="33704" y="36137"/>
                  </a:cubicBezTo>
                  <a:cubicBezTo>
                    <a:pt x="33921" y="36084"/>
                    <a:pt x="34118" y="36051"/>
                    <a:pt x="34335" y="36025"/>
                  </a:cubicBezTo>
                  <a:cubicBezTo>
                    <a:pt x="34443" y="36012"/>
                    <a:pt x="34545" y="36005"/>
                    <a:pt x="34648" y="36005"/>
                  </a:cubicBezTo>
                  <a:cubicBezTo>
                    <a:pt x="34751" y="36005"/>
                    <a:pt x="34854" y="36012"/>
                    <a:pt x="34966" y="36025"/>
                  </a:cubicBezTo>
                  <a:lnTo>
                    <a:pt x="35294" y="36025"/>
                  </a:lnTo>
                  <a:cubicBezTo>
                    <a:pt x="35399" y="36051"/>
                    <a:pt x="35511" y="36084"/>
                    <a:pt x="35623" y="36110"/>
                  </a:cubicBezTo>
                  <a:cubicBezTo>
                    <a:pt x="35792" y="36141"/>
                    <a:pt x="35965" y="36157"/>
                    <a:pt x="36139" y="36157"/>
                  </a:cubicBezTo>
                  <a:cubicBezTo>
                    <a:pt x="36751" y="36157"/>
                    <a:pt x="37372" y="35962"/>
                    <a:pt x="37837" y="35532"/>
                  </a:cubicBezTo>
                  <a:cubicBezTo>
                    <a:pt x="37897" y="35453"/>
                    <a:pt x="37975" y="35368"/>
                    <a:pt x="38061" y="35289"/>
                  </a:cubicBezTo>
                  <a:cubicBezTo>
                    <a:pt x="38113" y="35203"/>
                    <a:pt x="38192" y="35151"/>
                    <a:pt x="38278" y="35065"/>
                  </a:cubicBezTo>
                  <a:cubicBezTo>
                    <a:pt x="38468" y="34934"/>
                    <a:pt x="38632" y="34770"/>
                    <a:pt x="38797" y="34632"/>
                  </a:cubicBezTo>
                  <a:cubicBezTo>
                    <a:pt x="39099" y="34356"/>
                    <a:pt x="39401" y="34080"/>
                    <a:pt x="39704" y="33837"/>
                  </a:cubicBezTo>
                  <a:lnTo>
                    <a:pt x="39704" y="33837"/>
                  </a:lnTo>
                  <a:cubicBezTo>
                    <a:pt x="39014" y="34191"/>
                    <a:pt x="38442" y="34658"/>
                    <a:pt x="37785" y="35013"/>
                  </a:cubicBezTo>
                  <a:cubicBezTo>
                    <a:pt x="37124" y="35368"/>
                    <a:pt x="36315" y="35535"/>
                    <a:pt x="35564" y="35535"/>
                  </a:cubicBezTo>
                  <a:cubicBezTo>
                    <a:pt x="35509" y="35535"/>
                    <a:pt x="35454" y="35534"/>
                    <a:pt x="35399" y="35532"/>
                  </a:cubicBezTo>
                  <a:cubicBezTo>
                    <a:pt x="35100" y="35514"/>
                    <a:pt x="34810" y="35483"/>
                    <a:pt x="34526" y="35483"/>
                  </a:cubicBezTo>
                  <a:cubicBezTo>
                    <a:pt x="34398" y="35483"/>
                    <a:pt x="34271" y="35489"/>
                    <a:pt x="34144" y="35506"/>
                  </a:cubicBezTo>
                  <a:cubicBezTo>
                    <a:pt x="33921" y="35532"/>
                    <a:pt x="33704" y="35558"/>
                    <a:pt x="33514" y="35617"/>
                  </a:cubicBezTo>
                  <a:cubicBezTo>
                    <a:pt x="33323" y="35670"/>
                    <a:pt x="33132" y="35723"/>
                    <a:pt x="32935" y="35755"/>
                  </a:cubicBezTo>
                  <a:cubicBezTo>
                    <a:pt x="32767" y="35789"/>
                    <a:pt x="32595" y="35804"/>
                    <a:pt x="32422" y="35804"/>
                  </a:cubicBezTo>
                  <a:cubicBezTo>
                    <a:pt x="31750" y="35804"/>
                    <a:pt x="31056" y="35576"/>
                    <a:pt x="30445" y="35315"/>
                  </a:cubicBezTo>
                  <a:cubicBezTo>
                    <a:pt x="29709" y="35013"/>
                    <a:pt x="29052" y="34573"/>
                    <a:pt x="28395" y="34080"/>
                  </a:cubicBezTo>
                  <a:lnTo>
                    <a:pt x="28395" y="34080"/>
                  </a:lnTo>
                  <a:cubicBezTo>
                    <a:pt x="29321" y="35203"/>
                    <a:pt x="30694" y="36084"/>
                    <a:pt x="32173" y="36275"/>
                  </a:cubicBezTo>
                  <a:cubicBezTo>
                    <a:pt x="31933" y="36307"/>
                    <a:pt x="31691" y="36322"/>
                    <a:pt x="31448" y="36322"/>
                  </a:cubicBezTo>
                  <a:cubicBezTo>
                    <a:pt x="30912" y="36322"/>
                    <a:pt x="30371" y="36250"/>
                    <a:pt x="29847" y="36137"/>
                  </a:cubicBezTo>
                  <a:lnTo>
                    <a:pt x="29847" y="36137"/>
                  </a:lnTo>
                  <a:cubicBezTo>
                    <a:pt x="30609" y="36439"/>
                    <a:pt x="31404" y="36656"/>
                    <a:pt x="32199" y="36682"/>
                  </a:cubicBezTo>
                  <a:cubicBezTo>
                    <a:pt x="31844" y="36873"/>
                    <a:pt x="31457" y="37011"/>
                    <a:pt x="31076" y="37149"/>
                  </a:cubicBezTo>
                  <a:cubicBezTo>
                    <a:pt x="31516" y="37149"/>
                    <a:pt x="31923" y="37122"/>
                    <a:pt x="32337" y="37070"/>
                  </a:cubicBezTo>
                  <a:lnTo>
                    <a:pt x="32337" y="37070"/>
                  </a:lnTo>
                  <a:cubicBezTo>
                    <a:pt x="32226" y="37727"/>
                    <a:pt x="32580" y="38351"/>
                    <a:pt x="33185" y="38653"/>
                  </a:cubicBezTo>
                  <a:cubicBezTo>
                    <a:pt x="33524" y="38844"/>
                    <a:pt x="33911" y="38925"/>
                    <a:pt x="34302" y="38925"/>
                  </a:cubicBezTo>
                  <a:cubicBezTo>
                    <a:pt x="34639" y="38925"/>
                    <a:pt x="34978" y="38865"/>
                    <a:pt x="35294" y="38765"/>
                  </a:cubicBezTo>
                  <a:lnTo>
                    <a:pt x="35294" y="38765"/>
                  </a:lnTo>
                  <a:cubicBezTo>
                    <a:pt x="35235" y="38956"/>
                    <a:pt x="35156" y="39120"/>
                    <a:pt x="35018" y="39258"/>
                  </a:cubicBezTo>
                  <a:cubicBezTo>
                    <a:pt x="34907" y="39370"/>
                    <a:pt x="34742" y="39475"/>
                    <a:pt x="34611" y="39586"/>
                  </a:cubicBezTo>
                  <a:cubicBezTo>
                    <a:pt x="34525" y="39639"/>
                    <a:pt x="34473" y="39698"/>
                    <a:pt x="34387" y="39724"/>
                  </a:cubicBezTo>
                  <a:cubicBezTo>
                    <a:pt x="34197" y="39862"/>
                    <a:pt x="33980" y="39968"/>
                    <a:pt x="33789" y="40053"/>
                  </a:cubicBezTo>
                  <a:cubicBezTo>
                    <a:pt x="32830" y="40460"/>
                    <a:pt x="31785" y="40651"/>
                    <a:pt x="30773" y="40815"/>
                  </a:cubicBezTo>
                  <a:cubicBezTo>
                    <a:pt x="29788" y="40980"/>
                    <a:pt x="28828" y="41065"/>
                    <a:pt x="27875" y="41203"/>
                  </a:cubicBezTo>
                  <a:lnTo>
                    <a:pt x="26397" y="41446"/>
                  </a:lnTo>
                  <a:cubicBezTo>
                    <a:pt x="26035" y="41532"/>
                    <a:pt x="25681" y="41584"/>
                    <a:pt x="25326" y="41637"/>
                  </a:cubicBezTo>
                  <a:cubicBezTo>
                    <a:pt x="23302" y="41998"/>
                    <a:pt x="21271" y="42622"/>
                    <a:pt x="19385" y="43477"/>
                  </a:cubicBezTo>
                  <a:cubicBezTo>
                    <a:pt x="18919" y="43693"/>
                    <a:pt x="18452" y="43910"/>
                    <a:pt x="18019" y="44160"/>
                  </a:cubicBezTo>
                  <a:cubicBezTo>
                    <a:pt x="17552" y="44403"/>
                    <a:pt x="17112" y="44705"/>
                    <a:pt x="16645" y="44955"/>
                  </a:cubicBezTo>
                  <a:cubicBezTo>
                    <a:pt x="15813" y="45393"/>
                    <a:pt x="14856" y="45640"/>
                    <a:pt x="13893" y="45640"/>
                  </a:cubicBezTo>
                  <a:cubicBezTo>
                    <a:pt x="13844" y="45640"/>
                    <a:pt x="13796" y="45640"/>
                    <a:pt x="13747" y="45639"/>
                  </a:cubicBezTo>
                  <a:cubicBezTo>
                    <a:pt x="13598" y="45639"/>
                    <a:pt x="13378" y="45639"/>
                    <a:pt x="13216" y="45594"/>
                  </a:cubicBezTo>
                  <a:lnTo>
                    <a:pt x="13216" y="45594"/>
                  </a:lnTo>
                  <a:cubicBezTo>
                    <a:pt x="13259" y="45612"/>
                    <a:pt x="13316" y="45639"/>
                    <a:pt x="13333" y="45639"/>
                  </a:cubicBezTo>
                  <a:cubicBezTo>
                    <a:pt x="13445" y="45665"/>
                    <a:pt x="13524" y="45665"/>
                    <a:pt x="13609" y="45691"/>
                  </a:cubicBezTo>
                  <a:cubicBezTo>
                    <a:pt x="13774" y="45717"/>
                    <a:pt x="13964" y="45717"/>
                    <a:pt x="14128" y="45744"/>
                  </a:cubicBezTo>
                  <a:cubicBezTo>
                    <a:pt x="14569" y="45744"/>
                    <a:pt x="14976" y="45717"/>
                    <a:pt x="15390" y="45639"/>
                  </a:cubicBezTo>
                  <a:cubicBezTo>
                    <a:pt x="15850" y="45553"/>
                    <a:pt x="16317" y="45415"/>
                    <a:pt x="16731" y="45225"/>
                  </a:cubicBezTo>
                  <a:cubicBezTo>
                    <a:pt x="17164" y="45034"/>
                    <a:pt x="17578" y="44758"/>
                    <a:pt x="17986" y="44541"/>
                  </a:cubicBezTo>
                  <a:cubicBezTo>
                    <a:pt x="18097" y="44489"/>
                    <a:pt x="18183" y="44429"/>
                    <a:pt x="18288" y="44403"/>
                  </a:cubicBezTo>
                  <a:cubicBezTo>
                    <a:pt x="18347" y="44377"/>
                    <a:pt x="18400" y="44324"/>
                    <a:pt x="18426" y="44324"/>
                  </a:cubicBezTo>
                  <a:lnTo>
                    <a:pt x="18617" y="44324"/>
                  </a:lnTo>
                  <a:cubicBezTo>
                    <a:pt x="18755" y="44351"/>
                    <a:pt x="18893" y="44377"/>
                    <a:pt x="18971" y="44489"/>
                  </a:cubicBezTo>
                  <a:cubicBezTo>
                    <a:pt x="18971" y="44515"/>
                    <a:pt x="19004" y="44541"/>
                    <a:pt x="19004" y="44567"/>
                  </a:cubicBezTo>
                  <a:cubicBezTo>
                    <a:pt x="19004" y="44594"/>
                    <a:pt x="19004" y="44594"/>
                    <a:pt x="18971" y="44627"/>
                  </a:cubicBezTo>
                  <a:cubicBezTo>
                    <a:pt x="18893" y="44679"/>
                    <a:pt x="18781" y="44732"/>
                    <a:pt x="18702" y="44791"/>
                  </a:cubicBezTo>
                  <a:cubicBezTo>
                    <a:pt x="18538" y="44870"/>
                    <a:pt x="18373" y="44981"/>
                    <a:pt x="18209" y="45087"/>
                  </a:cubicBezTo>
                  <a:cubicBezTo>
                    <a:pt x="17552" y="45448"/>
                    <a:pt x="16836" y="45777"/>
                    <a:pt x="16126" y="46020"/>
                  </a:cubicBezTo>
                  <a:cubicBezTo>
                    <a:pt x="15140" y="46336"/>
                    <a:pt x="14092" y="46501"/>
                    <a:pt x="13053" y="46501"/>
                  </a:cubicBezTo>
                  <a:cubicBezTo>
                    <a:pt x="12388" y="46501"/>
                    <a:pt x="11726" y="46434"/>
                    <a:pt x="11086" y="46296"/>
                  </a:cubicBezTo>
                  <a:cubicBezTo>
                    <a:pt x="9805" y="46020"/>
                    <a:pt x="8595" y="45448"/>
                    <a:pt x="7636" y="44541"/>
                  </a:cubicBezTo>
                  <a:cubicBezTo>
                    <a:pt x="6847" y="43831"/>
                    <a:pt x="6131" y="42819"/>
                    <a:pt x="6381" y="41696"/>
                  </a:cubicBezTo>
                  <a:cubicBezTo>
                    <a:pt x="6407" y="41584"/>
                    <a:pt x="6433" y="41472"/>
                    <a:pt x="6486" y="41394"/>
                  </a:cubicBezTo>
                  <a:cubicBezTo>
                    <a:pt x="6571" y="41446"/>
                    <a:pt x="6683" y="41505"/>
                    <a:pt x="6762" y="41532"/>
                  </a:cubicBezTo>
                  <a:cubicBezTo>
                    <a:pt x="6815" y="41558"/>
                    <a:pt x="6847" y="41584"/>
                    <a:pt x="6874" y="41637"/>
                  </a:cubicBezTo>
                  <a:cubicBezTo>
                    <a:pt x="6900" y="41670"/>
                    <a:pt x="6926" y="41696"/>
                    <a:pt x="6953" y="41722"/>
                  </a:cubicBezTo>
                  <a:cubicBezTo>
                    <a:pt x="7064" y="41860"/>
                    <a:pt x="7229" y="41939"/>
                    <a:pt x="7393" y="42024"/>
                  </a:cubicBezTo>
                  <a:cubicBezTo>
                    <a:pt x="7609" y="42123"/>
                    <a:pt x="7866" y="42205"/>
                    <a:pt x="8115" y="42205"/>
                  </a:cubicBezTo>
                  <a:cubicBezTo>
                    <a:pt x="8214" y="42205"/>
                    <a:pt x="8312" y="42192"/>
                    <a:pt x="8405" y="42162"/>
                  </a:cubicBezTo>
                  <a:cubicBezTo>
                    <a:pt x="8457" y="42162"/>
                    <a:pt x="8490" y="42162"/>
                    <a:pt x="8517" y="42189"/>
                  </a:cubicBezTo>
                  <a:cubicBezTo>
                    <a:pt x="8569" y="42215"/>
                    <a:pt x="8622" y="42241"/>
                    <a:pt x="8655" y="42268"/>
                  </a:cubicBezTo>
                  <a:cubicBezTo>
                    <a:pt x="8760" y="42294"/>
                    <a:pt x="8898" y="42327"/>
                    <a:pt x="9009" y="42353"/>
                  </a:cubicBezTo>
                  <a:cubicBezTo>
                    <a:pt x="9147" y="42379"/>
                    <a:pt x="9279" y="42379"/>
                    <a:pt x="9391" y="42379"/>
                  </a:cubicBezTo>
                  <a:cubicBezTo>
                    <a:pt x="9446" y="42387"/>
                    <a:pt x="9500" y="42390"/>
                    <a:pt x="9553" y="42390"/>
                  </a:cubicBezTo>
                  <a:cubicBezTo>
                    <a:pt x="9680" y="42390"/>
                    <a:pt x="9801" y="42372"/>
                    <a:pt x="9936" y="42353"/>
                  </a:cubicBezTo>
                  <a:cubicBezTo>
                    <a:pt x="10021" y="42327"/>
                    <a:pt x="10100" y="42294"/>
                    <a:pt x="10186" y="42268"/>
                  </a:cubicBezTo>
                  <a:cubicBezTo>
                    <a:pt x="10238" y="42268"/>
                    <a:pt x="10324" y="42353"/>
                    <a:pt x="10376" y="42379"/>
                  </a:cubicBezTo>
                  <a:cubicBezTo>
                    <a:pt x="10488" y="42410"/>
                    <a:pt x="10611" y="42423"/>
                    <a:pt x="10737" y="42423"/>
                  </a:cubicBezTo>
                  <a:cubicBezTo>
                    <a:pt x="10826" y="42423"/>
                    <a:pt x="10917" y="42416"/>
                    <a:pt x="11007" y="42406"/>
                  </a:cubicBezTo>
                  <a:cubicBezTo>
                    <a:pt x="11119" y="42406"/>
                    <a:pt x="11224" y="42379"/>
                    <a:pt x="11336" y="42353"/>
                  </a:cubicBezTo>
                  <a:cubicBezTo>
                    <a:pt x="11388" y="42327"/>
                    <a:pt x="11526" y="42241"/>
                    <a:pt x="11579" y="42241"/>
                  </a:cubicBezTo>
                  <a:cubicBezTo>
                    <a:pt x="11638" y="42241"/>
                    <a:pt x="11690" y="42268"/>
                    <a:pt x="11717" y="42294"/>
                  </a:cubicBezTo>
                  <a:cubicBezTo>
                    <a:pt x="11776" y="42294"/>
                    <a:pt x="11828" y="42327"/>
                    <a:pt x="11855" y="42327"/>
                  </a:cubicBezTo>
                  <a:lnTo>
                    <a:pt x="12157" y="42327"/>
                  </a:lnTo>
                  <a:cubicBezTo>
                    <a:pt x="12348" y="42327"/>
                    <a:pt x="12538" y="42294"/>
                    <a:pt x="12729" y="42268"/>
                  </a:cubicBezTo>
                  <a:cubicBezTo>
                    <a:pt x="12926" y="42215"/>
                    <a:pt x="13116" y="42189"/>
                    <a:pt x="13281" y="42103"/>
                  </a:cubicBezTo>
                  <a:cubicBezTo>
                    <a:pt x="13360" y="42077"/>
                    <a:pt x="13419" y="42051"/>
                    <a:pt x="13471" y="41998"/>
                  </a:cubicBezTo>
                  <a:cubicBezTo>
                    <a:pt x="13524" y="41965"/>
                    <a:pt x="13583" y="41913"/>
                    <a:pt x="13636" y="41886"/>
                  </a:cubicBezTo>
                  <a:lnTo>
                    <a:pt x="13800" y="41886"/>
                  </a:lnTo>
                  <a:cubicBezTo>
                    <a:pt x="13879" y="41886"/>
                    <a:pt x="13964" y="41860"/>
                    <a:pt x="14017" y="41860"/>
                  </a:cubicBezTo>
                  <a:cubicBezTo>
                    <a:pt x="14181" y="41834"/>
                    <a:pt x="14345" y="41775"/>
                    <a:pt x="14510" y="41722"/>
                  </a:cubicBezTo>
                  <a:cubicBezTo>
                    <a:pt x="14864" y="41610"/>
                    <a:pt x="15226" y="41472"/>
                    <a:pt x="15521" y="41282"/>
                  </a:cubicBezTo>
                  <a:cubicBezTo>
                    <a:pt x="15581" y="41256"/>
                    <a:pt x="15633" y="41203"/>
                    <a:pt x="15719" y="41177"/>
                  </a:cubicBezTo>
                  <a:cubicBezTo>
                    <a:pt x="15745" y="41118"/>
                    <a:pt x="15797" y="41065"/>
                    <a:pt x="15850" y="41039"/>
                  </a:cubicBezTo>
                  <a:cubicBezTo>
                    <a:pt x="15909" y="41012"/>
                    <a:pt x="15962" y="41012"/>
                    <a:pt x="16014" y="41012"/>
                  </a:cubicBezTo>
                  <a:cubicBezTo>
                    <a:pt x="16100" y="40980"/>
                    <a:pt x="16179" y="40953"/>
                    <a:pt x="16264" y="40927"/>
                  </a:cubicBezTo>
                  <a:cubicBezTo>
                    <a:pt x="16593" y="40815"/>
                    <a:pt x="16921" y="40598"/>
                    <a:pt x="17197" y="40382"/>
                  </a:cubicBezTo>
                  <a:cubicBezTo>
                    <a:pt x="17302" y="40270"/>
                    <a:pt x="17440" y="40158"/>
                    <a:pt x="17526" y="40053"/>
                  </a:cubicBezTo>
                  <a:cubicBezTo>
                    <a:pt x="17578" y="39994"/>
                    <a:pt x="17578" y="39915"/>
                    <a:pt x="17631" y="39862"/>
                  </a:cubicBezTo>
                  <a:cubicBezTo>
                    <a:pt x="17657" y="39830"/>
                    <a:pt x="17743" y="39777"/>
                    <a:pt x="17795" y="39751"/>
                  </a:cubicBezTo>
                  <a:cubicBezTo>
                    <a:pt x="17854" y="39724"/>
                    <a:pt x="17907" y="39665"/>
                    <a:pt x="17959" y="39639"/>
                  </a:cubicBezTo>
                  <a:cubicBezTo>
                    <a:pt x="18071" y="39560"/>
                    <a:pt x="18183" y="39475"/>
                    <a:pt x="18288" y="39396"/>
                  </a:cubicBezTo>
                  <a:cubicBezTo>
                    <a:pt x="18347" y="39337"/>
                    <a:pt x="18400" y="39284"/>
                    <a:pt x="18452" y="39258"/>
                  </a:cubicBezTo>
                  <a:cubicBezTo>
                    <a:pt x="18479" y="39232"/>
                    <a:pt x="18511" y="39205"/>
                    <a:pt x="18564" y="39205"/>
                  </a:cubicBezTo>
                  <a:cubicBezTo>
                    <a:pt x="18728" y="39205"/>
                    <a:pt x="18866" y="39146"/>
                    <a:pt x="19031" y="39067"/>
                  </a:cubicBezTo>
                  <a:cubicBezTo>
                    <a:pt x="19359" y="38903"/>
                    <a:pt x="19629" y="38601"/>
                    <a:pt x="19852" y="38298"/>
                  </a:cubicBezTo>
                  <a:cubicBezTo>
                    <a:pt x="19878" y="38246"/>
                    <a:pt x="19931" y="38187"/>
                    <a:pt x="19957" y="38134"/>
                  </a:cubicBezTo>
                  <a:cubicBezTo>
                    <a:pt x="19957" y="38134"/>
                    <a:pt x="19990" y="38055"/>
                    <a:pt x="19990" y="38022"/>
                  </a:cubicBezTo>
                  <a:lnTo>
                    <a:pt x="20042" y="38022"/>
                  </a:lnTo>
                  <a:cubicBezTo>
                    <a:pt x="20095" y="38022"/>
                    <a:pt x="20154" y="37996"/>
                    <a:pt x="20207" y="37970"/>
                  </a:cubicBezTo>
                  <a:cubicBezTo>
                    <a:pt x="20397" y="37917"/>
                    <a:pt x="20562" y="37779"/>
                    <a:pt x="20700" y="37641"/>
                  </a:cubicBezTo>
                  <a:cubicBezTo>
                    <a:pt x="20838" y="37477"/>
                    <a:pt x="20976" y="37313"/>
                    <a:pt x="21054" y="37149"/>
                  </a:cubicBezTo>
                  <a:cubicBezTo>
                    <a:pt x="21081" y="37096"/>
                    <a:pt x="21107" y="37037"/>
                    <a:pt x="21140" y="36984"/>
                  </a:cubicBezTo>
                  <a:cubicBezTo>
                    <a:pt x="21166" y="36932"/>
                    <a:pt x="21166" y="36932"/>
                    <a:pt x="21219" y="36932"/>
                  </a:cubicBezTo>
                  <a:cubicBezTo>
                    <a:pt x="21304" y="36873"/>
                    <a:pt x="21383" y="36846"/>
                    <a:pt x="21468" y="36794"/>
                  </a:cubicBezTo>
                  <a:cubicBezTo>
                    <a:pt x="21764" y="36603"/>
                    <a:pt x="22066" y="36275"/>
                    <a:pt x="22204" y="35920"/>
                  </a:cubicBezTo>
                  <a:cubicBezTo>
                    <a:pt x="22231" y="35887"/>
                    <a:pt x="22231" y="35861"/>
                    <a:pt x="22231" y="35834"/>
                  </a:cubicBezTo>
                  <a:cubicBezTo>
                    <a:pt x="22257" y="35808"/>
                    <a:pt x="22231" y="35808"/>
                    <a:pt x="22290" y="35808"/>
                  </a:cubicBezTo>
                  <a:cubicBezTo>
                    <a:pt x="22316" y="35782"/>
                    <a:pt x="22369" y="35782"/>
                    <a:pt x="22421" y="35755"/>
                  </a:cubicBezTo>
                  <a:cubicBezTo>
                    <a:pt x="22533" y="35696"/>
                    <a:pt x="22618" y="35644"/>
                    <a:pt x="22697" y="35591"/>
                  </a:cubicBezTo>
                  <a:cubicBezTo>
                    <a:pt x="22835" y="35453"/>
                    <a:pt x="22973" y="35263"/>
                    <a:pt x="23052" y="35065"/>
                  </a:cubicBezTo>
                  <a:cubicBezTo>
                    <a:pt x="23052" y="35065"/>
                    <a:pt x="23078" y="35039"/>
                    <a:pt x="23078" y="35013"/>
                  </a:cubicBezTo>
                  <a:cubicBezTo>
                    <a:pt x="23111" y="34960"/>
                    <a:pt x="23078" y="34987"/>
                    <a:pt x="23138" y="34960"/>
                  </a:cubicBezTo>
                  <a:cubicBezTo>
                    <a:pt x="23164" y="34960"/>
                    <a:pt x="23216" y="34934"/>
                    <a:pt x="23276" y="34934"/>
                  </a:cubicBezTo>
                  <a:cubicBezTo>
                    <a:pt x="23354" y="34849"/>
                    <a:pt x="23466" y="34770"/>
                    <a:pt x="23545" y="34684"/>
                  </a:cubicBezTo>
                  <a:cubicBezTo>
                    <a:pt x="23683" y="34520"/>
                    <a:pt x="23795" y="34303"/>
                    <a:pt x="23821" y="34080"/>
                  </a:cubicBezTo>
                  <a:lnTo>
                    <a:pt x="23821" y="33948"/>
                  </a:lnTo>
                  <a:cubicBezTo>
                    <a:pt x="23847" y="33889"/>
                    <a:pt x="23900" y="33837"/>
                    <a:pt x="23933" y="33784"/>
                  </a:cubicBezTo>
                  <a:cubicBezTo>
                    <a:pt x="24012" y="33672"/>
                    <a:pt x="24123" y="33561"/>
                    <a:pt x="24202" y="33455"/>
                  </a:cubicBezTo>
                  <a:cubicBezTo>
                    <a:pt x="24340" y="33291"/>
                    <a:pt x="24504" y="33094"/>
                    <a:pt x="24642" y="32930"/>
                  </a:cubicBezTo>
                  <a:cubicBezTo>
                    <a:pt x="25023" y="32437"/>
                    <a:pt x="25411" y="31918"/>
                    <a:pt x="25819" y="31451"/>
                  </a:cubicBezTo>
                  <a:cubicBezTo>
                    <a:pt x="26200" y="30991"/>
                    <a:pt x="26666" y="30604"/>
                    <a:pt x="27159" y="30275"/>
                  </a:cubicBezTo>
                  <a:cubicBezTo>
                    <a:pt x="27816" y="29868"/>
                    <a:pt x="28559" y="29539"/>
                    <a:pt x="29242" y="29210"/>
                  </a:cubicBezTo>
                  <a:cubicBezTo>
                    <a:pt x="30116" y="28770"/>
                    <a:pt x="31076" y="28494"/>
                    <a:pt x="32009" y="28225"/>
                  </a:cubicBezTo>
                  <a:cubicBezTo>
                    <a:pt x="32830" y="27975"/>
                    <a:pt x="33651" y="27706"/>
                    <a:pt x="34447" y="27344"/>
                  </a:cubicBezTo>
                  <a:cubicBezTo>
                    <a:pt x="34939" y="27154"/>
                    <a:pt x="35432" y="26911"/>
                    <a:pt x="35892" y="26687"/>
                  </a:cubicBezTo>
                  <a:cubicBezTo>
                    <a:pt x="36359" y="26470"/>
                    <a:pt x="36799" y="26194"/>
                    <a:pt x="37180" y="25866"/>
                  </a:cubicBezTo>
                  <a:cubicBezTo>
                    <a:pt x="37568" y="25537"/>
                    <a:pt x="37897" y="25156"/>
                    <a:pt x="38251" y="24801"/>
                  </a:cubicBezTo>
                  <a:cubicBezTo>
                    <a:pt x="38330" y="24716"/>
                    <a:pt x="38442" y="24611"/>
                    <a:pt x="38521" y="24551"/>
                  </a:cubicBezTo>
                  <a:cubicBezTo>
                    <a:pt x="38606" y="24525"/>
                    <a:pt x="38685" y="24525"/>
                    <a:pt x="38770" y="24499"/>
                  </a:cubicBezTo>
                  <a:cubicBezTo>
                    <a:pt x="38961" y="24446"/>
                    <a:pt x="39125" y="24361"/>
                    <a:pt x="39316" y="24282"/>
                  </a:cubicBezTo>
                  <a:cubicBezTo>
                    <a:pt x="39782" y="24091"/>
                    <a:pt x="40223" y="23842"/>
                    <a:pt x="40716" y="23677"/>
                  </a:cubicBezTo>
                  <a:cubicBezTo>
                    <a:pt x="41149" y="23539"/>
                    <a:pt x="41642" y="23461"/>
                    <a:pt x="42109" y="23434"/>
                  </a:cubicBezTo>
                  <a:cubicBezTo>
                    <a:pt x="42575" y="23434"/>
                    <a:pt x="43015" y="23461"/>
                    <a:pt x="43482" y="23513"/>
                  </a:cubicBezTo>
                  <a:cubicBezTo>
                    <a:pt x="43587" y="23539"/>
                    <a:pt x="43725" y="23539"/>
                    <a:pt x="43837" y="23566"/>
                  </a:cubicBezTo>
                  <a:cubicBezTo>
                    <a:pt x="43975" y="23599"/>
                    <a:pt x="44106" y="23651"/>
                    <a:pt x="44244" y="23677"/>
                  </a:cubicBezTo>
                  <a:cubicBezTo>
                    <a:pt x="44494" y="23789"/>
                    <a:pt x="44763" y="23868"/>
                    <a:pt x="45039" y="23927"/>
                  </a:cubicBezTo>
                  <a:cubicBezTo>
                    <a:pt x="45246" y="23972"/>
                    <a:pt x="45464" y="23997"/>
                    <a:pt x="45683" y="23997"/>
                  </a:cubicBezTo>
                  <a:cubicBezTo>
                    <a:pt x="46392" y="23997"/>
                    <a:pt x="47101" y="23733"/>
                    <a:pt x="47392" y="23020"/>
                  </a:cubicBezTo>
                  <a:cubicBezTo>
                    <a:pt x="47556" y="22613"/>
                    <a:pt x="47642" y="22061"/>
                    <a:pt x="47477" y="21627"/>
                  </a:cubicBezTo>
                  <a:close/>
                  <a:moveTo>
                    <a:pt x="36966" y="0"/>
                  </a:moveTo>
                  <a:cubicBezTo>
                    <a:pt x="36786" y="0"/>
                    <a:pt x="36603" y="23"/>
                    <a:pt x="36418" y="74"/>
                  </a:cubicBezTo>
                  <a:cubicBezTo>
                    <a:pt x="36057" y="159"/>
                    <a:pt x="35702" y="376"/>
                    <a:pt x="35432" y="652"/>
                  </a:cubicBezTo>
                  <a:cubicBezTo>
                    <a:pt x="35399" y="678"/>
                    <a:pt x="35373" y="704"/>
                    <a:pt x="35347" y="731"/>
                  </a:cubicBezTo>
                  <a:cubicBezTo>
                    <a:pt x="35321" y="764"/>
                    <a:pt x="35268" y="869"/>
                    <a:pt x="35235" y="869"/>
                  </a:cubicBezTo>
                  <a:cubicBezTo>
                    <a:pt x="35220" y="876"/>
                    <a:pt x="35204" y="880"/>
                    <a:pt x="35189" y="880"/>
                  </a:cubicBezTo>
                  <a:cubicBezTo>
                    <a:pt x="35151" y="880"/>
                    <a:pt x="35113" y="861"/>
                    <a:pt x="35071" y="842"/>
                  </a:cubicBezTo>
                  <a:lnTo>
                    <a:pt x="34880" y="842"/>
                  </a:lnTo>
                  <a:cubicBezTo>
                    <a:pt x="34637" y="816"/>
                    <a:pt x="34361" y="816"/>
                    <a:pt x="34118" y="816"/>
                  </a:cubicBezTo>
                  <a:cubicBezTo>
                    <a:pt x="33757" y="816"/>
                    <a:pt x="33428" y="842"/>
                    <a:pt x="33073" y="842"/>
                  </a:cubicBezTo>
                  <a:cubicBezTo>
                    <a:pt x="32968" y="842"/>
                    <a:pt x="32856" y="764"/>
                    <a:pt x="32771" y="731"/>
                  </a:cubicBezTo>
                  <a:cubicBezTo>
                    <a:pt x="32607" y="652"/>
                    <a:pt x="32442" y="566"/>
                    <a:pt x="32311" y="514"/>
                  </a:cubicBezTo>
                  <a:cubicBezTo>
                    <a:pt x="31982" y="376"/>
                    <a:pt x="31621" y="238"/>
                    <a:pt x="31266" y="212"/>
                  </a:cubicBezTo>
                  <a:cubicBezTo>
                    <a:pt x="30997" y="212"/>
                    <a:pt x="30721" y="185"/>
                    <a:pt x="30445" y="185"/>
                  </a:cubicBezTo>
                  <a:cubicBezTo>
                    <a:pt x="30064" y="185"/>
                    <a:pt x="29650" y="271"/>
                    <a:pt x="29295" y="376"/>
                  </a:cubicBezTo>
                  <a:cubicBezTo>
                    <a:pt x="29190" y="435"/>
                    <a:pt x="29078" y="461"/>
                    <a:pt x="28966" y="514"/>
                  </a:cubicBezTo>
                  <a:cubicBezTo>
                    <a:pt x="28914" y="540"/>
                    <a:pt x="28828" y="566"/>
                    <a:pt x="28776" y="599"/>
                  </a:cubicBezTo>
                  <a:cubicBezTo>
                    <a:pt x="28723" y="599"/>
                    <a:pt x="28638" y="566"/>
                    <a:pt x="28585" y="566"/>
                  </a:cubicBezTo>
                  <a:cubicBezTo>
                    <a:pt x="28335" y="540"/>
                    <a:pt x="28092" y="540"/>
                    <a:pt x="27843" y="540"/>
                  </a:cubicBezTo>
                  <a:cubicBezTo>
                    <a:pt x="27524" y="517"/>
                    <a:pt x="27205" y="504"/>
                    <a:pt x="26885" y="504"/>
                  </a:cubicBezTo>
                  <a:cubicBezTo>
                    <a:pt x="26494" y="504"/>
                    <a:pt x="26101" y="523"/>
                    <a:pt x="25707" y="566"/>
                  </a:cubicBezTo>
                  <a:cubicBezTo>
                    <a:pt x="25326" y="599"/>
                    <a:pt x="24918" y="678"/>
                    <a:pt x="24531" y="790"/>
                  </a:cubicBezTo>
                  <a:cubicBezTo>
                    <a:pt x="24314" y="869"/>
                    <a:pt x="24123" y="980"/>
                    <a:pt x="23933" y="1092"/>
                  </a:cubicBezTo>
                  <a:cubicBezTo>
                    <a:pt x="23604" y="1335"/>
                    <a:pt x="23276" y="1500"/>
                    <a:pt x="23026" y="1828"/>
                  </a:cubicBezTo>
                  <a:cubicBezTo>
                    <a:pt x="22835" y="2078"/>
                    <a:pt x="22671" y="2347"/>
                    <a:pt x="22586" y="2623"/>
                  </a:cubicBezTo>
                  <a:cubicBezTo>
                    <a:pt x="22533" y="2814"/>
                    <a:pt x="22480" y="3004"/>
                    <a:pt x="22454" y="3169"/>
                  </a:cubicBezTo>
                  <a:cubicBezTo>
                    <a:pt x="22454" y="3280"/>
                    <a:pt x="22421" y="3392"/>
                    <a:pt x="22421" y="3497"/>
                  </a:cubicBezTo>
                  <a:lnTo>
                    <a:pt x="22421" y="3635"/>
                  </a:lnTo>
                  <a:cubicBezTo>
                    <a:pt x="22421" y="3688"/>
                    <a:pt x="22454" y="3773"/>
                    <a:pt x="22421" y="3800"/>
                  </a:cubicBezTo>
                  <a:cubicBezTo>
                    <a:pt x="22395" y="3826"/>
                    <a:pt x="22342" y="3885"/>
                    <a:pt x="22316" y="3911"/>
                  </a:cubicBezTo>
                  <a:cubicBezTo>
                    <a:pt x="22257" y="3938"/>
                    <a:pt x="22204" y="3990"/>
                    <a:pt x="22152" y="4016"/>
                  </a:cubicBezTo>
                  <a:cubicBezTo>
                    <a:pt x="21988" y="4128"/>
                    <a:pt x="21850" y="4240"/>
                    <a:pt x="21685" y="4345"/>
                  </a:cubicBezTo>
                  <a:cubicBezTo>
                    <a:pt x="20397" y="5225"/>
                    <a:pt x="19031" y="5909"/>
                    <a:pt x="17631" y="6540"/>
                  </a:cubicBezTo>
                  <a:cubicBezTo>
                    <a:pt x="15850" y="7335"/>
                    <a:pt x="14043" y="8045"/>
                    <a:pt x="12210" y="8754"/>
                  </a:cubicBezTo>
                  <a:lnTo>
                    <a:pt x="9745" y="9740"/>
                  </a:lnTo>
                  <a:cubicBezTo>
                    <a:pt x="8924" y="10068"/>
                    <a:pt x="8129" y="10423"/>
                    <a:pt x="7393" y="10864"/>
                  </a:cubicBezTo>
                  <a:cubicBezTo>
                    <a:pt x="5941" y="11738"/>
                    <a:pt x="4653" y="12861"/>
                    <a:pt x="3476" y="14097"/>
                  </a:cubicBezTo>
                  <a:cubicBezTo>
                    <a:pt x="2846" y="14727"/>
                    <a:pt x="2215" y="15385"/>
                    <a:pt x="1696" y="16121"/>
                  </a:cubicBezTo>
                  <a:cubicBezTo>
                    <a:pt x="1203" y="16830"/>
                    <a:pt x="822" y="17599"/>
                    <a:pt x="546" y="18394"/>
                  </a:cubicBezTo>
                  <a:cubicBezTo>
                    <a:pt x="329" y="18999"/>
                    <a:pt x="191" y="19597"/>
                    <a:pt x="112" y="20228"/>
                  </a:cubicBezTo>
                  <a:cubicBezTo>
                    <a:pt x="79" y="20444"/>
                    <a:pt x="53" y="20642"/>
                    <a:pt x="27" y="20858"/>
                  </a:cubicBezTo>
                  <a:cubicBezTo>
                    <a:pt x="0" y="21240"/>
                    <a:pt x="27" y="21627"/>
                    <a:pt x="112" y="22008"/>
                  </a:cubicBezTo>
                  <a:cubicBezTo>
                    <a:pt x="191" y="22390"/>
                    <a:pt x="329" y="22777"/>
                    <a:pt x="546" y="23106"/>
                  </a:cubicBezTo>
                  <a:cubicBezTo>
                    <a:pt x="572" y="23158"/>
                    <a:pt x="631" y="23237"/>
                    <a:pt x="684" y="23296"/>
                  </a:cubicBezTo>
                  <a:cubicBezTo>
                    <a:pt x="710" y="23349"/>
                    <a:pt x="795" y="23402"/>
                    <a:pt x="822" y="23461"/>
                  </a:cubicBezTo>
                  <a:cubicBezTo>
                    <a:pt x="848" y="23487"/>
                    <a:pt x="848" y="23566"/>
                    <a:pt x="848" y="23625"/>
                  </a:cubicBezTo>
                  <a:cubicBezTo>
                    <a:pt x="848" y="23704"/>
                    <a:pt x="874" y="23789"/>
                    <a:pt x="874" y="23842"/>
                  </a:cubicBezTo>
                  <a:cubicBezTo>
                    <a:pt x="960" y="24551"/>
                    <a:pt x="1124" y="25241"/>
                    <a:pt x="1341" y="25925"/>
                  </a:cubicBezTo>
                  <a:cubicBezTo>
                    <a:pt x="1453" y="26194"/>
                    <a:pt x="1558" y="26470"/>
                    <a:pt x="1722" y="26720"/>
                  </a:cubicBezTo>
                  <a:cubicBezTo>
                    <a:pt x="1807" y="26851"/>
                    <a:pt x="1886" y="26989"/>
                    <a:pt x="2024" y="27049"/>
                  </a:cubicBezTo>
                  <a:cubicBezTo>
                    <a:pt x="2076" y="27077"/>
                    <a:pt x="2125" y="27090"/>
                    <a:pt x="2172" y="27090"/>
                  </a:cubicBezTo>
                  <a:cubicBezTo>
                    <a:pt x="2296" y="27090"/>
                    <a:pt x="2395" y="26995"/>
                    <a:pt x="2438" y="26851"/>
                  </a:cubicBezTo>
                  <a:cubicBezTo>
                    <a:pt x="2517" y="26935"/>
                    <a:pt x="2630" y="27020"/>
                    <a:pt x="2740" y="27020"/>
                  </a:cubicBezTo>
                  <a:cubicBezTo>
                    <a:pt x="2776" y="27020"/>
                    <a:pt x="2811" y="27011"/>
                    <a:pt x="2846" y="26989"/>
                  </a:cubicBezTo>
                  <a:cubicBezTo>
                    <a:pt x="2905" y="27213"/>
                    <a:pt x="2957" y="27430"/>
                    <a:pt x="3095" y="27620"/>
                  </a:cubicBezTo>
                  <a:cubicBezTo>
                    <a:pt x="3152" y="27737"/>
                    <a:pt x="3264" y="27841"/>
                    <a:pt x="3396" y="27841"/>
                  </a:cubicBezTo>
                  <a:cubicBezTo>
                    <a:pt x="3449" y="27841"/>
                    <a:pt x="3505" y="27824"/>
                    <a:pt x="3562" y="27785"/>
                  </a:cubicBezTo>
                  <a:cubicBezTo>
                    <a:pt x="3779" y="27620"/>
                    <a:pt x="3779" y="27213"/>
                    <a:pt x="3779" y="26989"/>
                  </a:cubicBezTo>
                  <a:cubicBezTo>
                    <a:pt x="3831" y="27101"/>
                    <a:pt x="3917" y="27265"/>
                    <a:pt x="4081" y="27318"/>
                  </a:cubicBezTo>
                  <a:cubicBezTo>
                    <a:pt x="4094" y="27318"/>
                    <a:pt x="4101" y="27311"/>
                    <a:pt x="4107" y="27311"/>
                  </a:cubicBezTo>
                  <a:cubicBezTo>
                    <a:pt x="4114" y="27311"/>
                    <a:pt x="4120" y="27318"/>
                    <a:pt x="4134" y="27344"/>
                  </a:cubicBezTo>
                  <a:cubicBezTo>
                    <a:pt x="4160" y="27403"/>
                    <a:pt x="4186" y="27456"/>
                    <a:pt x="4186" y="27509"/>
                  </a:cubicBezTo>
                  <a:cubicBezTo>
                    <a:pt x="4245" y="27620"/>
                    <a:pt x="4298" y="27732"/>
                    <a:pt x="4350" y="27837"/>
                  </a:cubicBezTo>
                  <a:cubicBezTo>
                    <a:pt x="4436" y="27975"/>
                    <a:pt x="4515" y="28199"/>
                    <a:pt x="4679" y="28251"/>
                  </a:cubicBezTo>
                  <a:cubicBezTo>
                    <a:pt x="4693" y="28253"/>
                    <a:pt x="4707" y="28254"/>
                    <a:pt x="4720" y="28254"/>
                  </a:cubicBezTo>
                  <a:cubicBezTo>
                    <a:pt x="4891" y="28254"/>
                    <a:pt x="4983" y="28101"/>
                    <a:pt x="5008" y="27949"/>
                  </a:cubicBezTo>
                  <a:cubicBezTo>
                    <a:pt x="5119" y="28199"/>
                    <a:pt x="5257" y="28389"/>
                    <a:pt x="5395" y="28606"/>
                  </a:cubicBezTo>
                  <a:cubicBezTo>
                    <a:pt x="5448" y="28718"/>
                    <a:pt x="5500" y="28823"/>
                    <a:pt x="5586" y="28934"/>
                  </a:cubicBezTo>
                  <a:cubicBezTo>
                    <a:pt x="5612" y="28987"/>
                    <a:pt x="5665" y="29046"/>
                    <a:pt x="5750" y="29072"/>
                  </a:cubicBezTo>
                  <a:cubicBezTo>
                    <a:pt x="5754" y="29073"/>
                    <a:pt x="5759" y="29073"/>
                    <a:pt x="5763" y="29073"/>
                  </a:cubicBezTo>
                  <a:cubicBezTo>
                    <a:pt x="6022" y="29073"/>
                    <a:pt x="5888" y="28276"/>
                    <a:pt x="5888" y="28166"/>
                  </a:cubicBezTo>
                  <a:lnTo>
                    <a:pt x="5888" y="28166"/>
                  </a:lnTo>
                  <a:cubicBezTo>
                    <a:pt x="5967" y="28304"/>
                    <a:pt x="6105" y="28468"/>
                    <a:pt x="6269" y="28494"/>
                  </a:cubicBezTo>
                  <a:cubicBezTo>
                    <a:pt x="6286" y="28497"/>
                    <a:pt x="6302" y="28498"/>
                    <a:pt x="6317" y="28498"/>
                  </a:cubicBezTo>
                  <a:cubicBezTo>
                    <a:pt x="6483" y="28498"/>
                    <a:pt x="6598" y="28346"/>
                    <a:pt x="6598" y="28166"/>
                  </a:cubicBezTo>
                  <a:cubicBezTo>
                    <a:pt x="6640" y="28234"/>
                    <a:pt x="6755" y="28461"/>
                    <a:pt x="6870" y="28461"/>
                  </a:cubicBezTo>
                  <a:cubicBezTo>
                    <a:pt x="6898" y="28461"/>
                    <a:pt x="6926" y="28447"/>
                    <a:pt x="6953" y="28415"/>
                  </a:cubicBezTo>
                  <a:cubicBezTo>
                    <a:pt x="7117" y="28744"/>
                    <a:pt x="7340" y="29072"/>
                    <a:pt x="7583" y="29375"/>
                  </a:cubicBezTo>
                  <a:cubicBezTo>
                    <a:pt x="7721" y="29539"/>
                    <a:pt x="7886" y="29730"/>
                    <a:pt x="8103" y="29808"/>
                  </a:cubicBezTo>
                  <a:cubicBezTo>
                    <a:pt x="8134" y="29817"/>
                    <a:pt x="8163" y="29821"/>
                    <a:pt x="8191" y="29821"/>
                  </a:cubicBezTo>
                  <a:cubicBezTo>
                    <a:pt x="8361" y="29821"/>
                    <a:pt x="8462" y="29672"/>
                    <a:pt x="8490" y="29480"/>
                  </a:cubicBezTo>
                  <a:cubicBezTo>
                    <a:pt x="8543" y="29151"/>
                    <a:pt x="8457" y="28796"/>
                    <a:pt x="8431" y="28468"/>
                  </a:cubicBezTo>
                  <a:lnTo>
                    <a:pt x="8431" y="28468"/>
                  </a:lnTo>
                  <a:cubicBezTo>
                    <a:pt x="8482" y="28541"/>
                    <a:pt x="8791" y="29180"/>
                    <a:pt x="8981" y="29180"/>
                  </a:cubicBezTo>
                  <a:cubicBezTo>
                    <a:pt x="9012" y="29180"/>
                    <a:pt x="9039" y="29163"/>
                    <a:pt x="9062" y="29125"/>
                  </a:cubicBezTo>
                  <a:cubicBezTo>
                    <a:pt x="9226" y="29539"/>
                    <a:pt x="9417" y="29920"/>
                    <a:pt x="9667" y="30249"/>
                  </a:cubicBezTo>
                  <a:cubicBezTo>
                    <a:pt x="9804" y="30458"/>
                    <a:pt x="10077" y="30840"/>
                    <a:pt x="10355" y="30840"/>
                  </a:cubicBezTo>
                  <a:cubicBezTo>
                    <a:pt x="10408" y="30840"/>
                    <a:pt x="10462" y="30826"/>
                    <a:pt x="10514" y="30794"/>
                  </a:cubicBezTo>
                  <a:cubicBezTo>
                    <a:pt x="10731" y="30663"/>
                    <a:pt x="10731" y="30334"/>
                    <a:pt x="10757" y="30084"/>
                  </a:cubicBezTo>
                  <a:cubicBezTo>
                    <a:pt x="10790" y="29644"/>
                    <a:pt x="10757" y="29210"/>
                    <a:pt x="10790" y="28796"/>
                  </a:cubicBezTo>
                  <a:cubicBezTo>
                    <a:pt x="10790" y="28330"/>
                    <a:pt x="10843" y="27837"/>
                    <a:pt x="10895" y="27377"/>
                  </a:cubicBezTo>
                  <a:cubicBezTo>
                    <a:pt x="11060" y="28166"/>
                    <a:pt x="11336" y="28934"/>
                    <a:pt x="11855" y="29539"/>
                  </a:cubicBezTo>
                  <a:cubicBezTo>
                    <a:pt x="11940" y="29644"/>
                    <a:pt x="12045" y="29782"/>
                    <a:pt x="12183" y="29782"/>
                  </a:cubicBezTo>
                  <a:cubicBezTo>
                    <a:pt x="12201" y="29786"/>
                    <a:pt x="12219" y="29787"/>
                    <a:pt x="12236" y="29787"/>
                  </a:cubicBezTo>
                  <a:cubicBezTo>
                    <a:pt x="12350" y="29787"/>
                    <a:pt x="12440" y="29715"/>
                    <a:pt x="12486" y="29618"/>
                  </a:cubicBezTo>
                  <a:cubicBezTo>
                    <a:pt x="12624" y="29401"/>
                    <a:pt x="12564" y="29072"/>
                    <a:pt x="12564" y="28796"/>
                  </a:cubicBezTo>
                  <a:cubicBezTo>
                    <a:pt x="12597" y="28330"/>
                    <a:pt x="12624" y="27837"/>
                    <a:pt x="12676" y="27377"/>
                  </a:cubicBezTo>
                  <a:cubicBezTo>
                    <a:pt x="12867" y="28494"/>
                    <a:pt x="13254" y="29618"/>
                    <a:pt x="14043" y="30466"/>
                  </a:cubicBezTo>
                  <a:cubicBezTo>
                    <a:pt x="14157" y="30601"/>
                    <a:pt x="14348" y="30796"/>
                    <a:pt x="14548" y="30796"/>
                  </a:cubicBezTo>
                  <a:cubicBezTo>
                    <a:pt x="14589" y="30796"/>
                    <a:pt x="14632" y="30787"/>
                    <a:pt x="14674" y="30768"/>
                  </a:cubicBezTo>
                  <a:cubicBezTo>
                    <a:pt x="14838" y="30689"/>
                    <a:pt x="14864" y="30466"/>
                    <a:pt x="14864" y="30301"/>
                  </a:cubicBezTo>
                  <a:cubicBezTo>
                    <a:pt x="14897" y="30032"/>
                    <a:pt x="14864" y="29756"/>
                    <a:pt x="14838" y="29480"/>
                  </a:cubicBezTo>
                  <a:lnTo>
                    <a:pt x="14838" y="28553"/>
                  </a:lnTo>
                  <a:cubicBezTo>
                    <a:pt x="14864" y="27870"/>
                    <a:pt x="14924" y="27180"/>
                    <a:pt x="15002" y="26497"/>
                  </a:cubicBezTo>
                  <a:cubicBezTo>
                    <a:pt x="15088" y="26989"/>
                    <a:pt x="15226" y="27482"/>
                    <a:pt x="15390" y="27975"/>
                  </a:cubicBezTo>
                  <a:cubicBezTo>
                    <a:pt x="15554" y="28389"/>
                    <a:pt x="15719" y="28796"/>
                    <a:pt x="15988" y="29125"/>
                  </a:cubicBezTo>
                  <a:cubicBezTo>
                    <a:pt x="16100" y="29289"/>
                    <a:pt x="16238" y="29454"/>
                    <a:pt x="16428" y="29513"/>
                  </a:cubicBezTo>
                  <a:cubicBezTo>
                    <a:pt x="16444" y="29515"/>
                    <a:pt x="16461" y="29517"/>
                    <a:pt x="16477" y="29517"/>
                  </a:cubicBezTo>
                  <a:cubicBezTo>
                    <a:pt x="16624" y="29517"/>
                    <a:pt x="16762" y="29411"/>
                    <a:pt x="16809" y="29263"/>
                  </a:cubicBezTo>
                  <a:cubicBezTo>
                    <a:pt x="16869" y="29099"/>
                    <a:pt x="16869" y="28908"/>
                    <a:pt x="16869" y="28718"/>
                  </a:cubicBezTo>
                  <a:cubicBezTo>
                    <a:pt x="16869" y="28468"/>
                    <a:pt x="16836" y="28225"/>
                    <a:pt x="16836" y="27975"/>
                  </a:cubicBezTo>
                  <a:cubicBezTo>
                    <a:pt x="16869" y="27403"/>
                    <a:pt x="16895" y="26825"/>
                    <a:pt x="16974" y="26280"/>
                  </a:cubicBezTo>
                  <a:cubicBezTo>
                    <a:pt x="17085" y="26556"/>
                    <a:pt x="17223" y="26825"/>
                    <a:pt x="17414" y="27075"/>
                  </a:cubicBezTo>
                  <a:cubicBezTo>
                    <a:pt x="17512" y="27229"/>
                    <a:pt x="17677" y="27370"/>
                    <a:pt x="17853" y="27370"/>
                  </a:cubicBezTo>
                  <a:cubicBezTo>
                    <a:pt x="17925" y="27370"/>
                    <a:pt x="17999" y="27347"/>
                    <a:pt x="18071" y="27292"/>
                  </a:cubicBezTo>
                  <a:cubicBezTo>
                    <a:pt x="18288" y="27075"/>
                    <a:pt x="18347" y="26661"/>
                    <a:pt x="18373" y="26391"/>
                  </a:cubicBezTo>
                  <a:cubicBezTo>
                    <a:pt x="18452" y="26687"/>
                    <a:pt x="18538" y="27016"/>
                    <a:pt x="18643" y="27318"/>
                  </a:cubicBezTo>
                  <a:cubicBezTo>
                    <a:pt x="18702" y="27456"/>
                    <a:pt x="18755" y="27620"/>
                    <a:pt x="18840" y="27758"/>
                  </a:cubicBezTo>
                  <a:cubicBezTo>
                    <a:pt x="18866" y="27811"/>
                    <a:pt x="18919" y="27870"/>
                    <a:pt x="18919" y="27923"/>
                  </a:cubicBezTo>
                  <a:cubicBezTo>
                    <a:pt x="18945" y="28001"/>
                    <a:pt x="18866" y="28139"/>
                    <a:pt x="18840" y="28199"/>
                  </a:cubicBezTo>
                  <a:cubicBezTo>
                    <a:pt x="18617" y="28856"/>
                    <a:pt x="18373" y="29480"/>
                    <a:pt x="18071" y="30111"/>
                  </a:cubicBezTo>
                  <a:cubicBezTo>
                    <a:pt x="17907" y="30439"/>
                    <a:pt x="17743" y="30794"/>
                    <a:pt x="17552" y="31123"/>
                  </a:cubicBezTo>
                  <a:cubicBezTo>
                    <a:pt x="17414" y="30958"/>
                    <a:pt x="17302" y="30715"/>
                    <a:pt x="17138" y="30577"/>
                  </a:cubicBezTo>
                  <a:cubicBezTo>
                    <a:pt x="17075" y="30514"/>
                    <a:pt x="16994" y="30480"/>
                    <a:pt x="16916" y="30480"/>
                  </a:cubicBezTo>
                  <a:cubicBezTo>
                    <a:pt x="16823" y="30480"/>
                    <a:pt x="16732" y="30527"/>
                    <a:pt x="16671" y="30630"/>
                  </a:cubicBezTo>
                  <a:cubicBezTo>
                    <a:pt x="16593" y="30768"/>
                    <a:pt x="16593" y="30958"/>
                    <a:pt x="16619" y="31123"/>
                  </a:cubicBezTo>
                  <a:cubicBezTo>
                    <a:pt x="16619" y="31372"/>
                    <a:pt x="16645" y="31616"/>
                    <a:pt x="16704" y="31865"/>
                  </a:cubicBezTo>
                  <a:cubicBezTo>
                    <a:pt x="16566" y="31701"/>
                    <a:pt x="16481" y="31484"/>
                    <a:pt x="16343" y="31346"/>
                  </a:cubicBezTo>
                  <a:cubicBezTo>
                    <a:pt x="16277" y="31277"/>
                    <a:pt x="16195" y="31243"/>
                    <a:pt x="16113" y="31243"/>
                  </a:cubicBezTo>
                  <a:cubicBezTo>
                    <a:pt x="16031" y="31243"/>
                    <a:pt x="15949" y="31277"/>
                    <a:pt x="15883" y="31346"/>
                  </a:cubicBezTo>
                  <a:cubicBezTo>
                    <a:pt x="15771" y="31510"/>
                    <a:pt x="15797" y="31727"/>
                    <a:pt x="15797" y="31892"/>
                  </a:cubicBezTo>
                  <a:cubicBezTo>
                    <a:pt x="15797" y="32141"/>
                    <a:pt x="15824" y="32411"/>
                    <a:pt x="15883" y="32660"/>
                  </a:cubicBezTo>
                  <a:cubicBezTo>
                    <a:pt x="15797" y="32470"/>
                    <a:pt x="15719" y="32194"/>
                    <a:pt x="15495" y="32108"/>
                  </a:cubicBezTo>
                  <a:cubicBezTo>
                    <a:pt x="15475" y="32105"/>
                    <a:pt x="15456" y="32104"/>
                    <a:pt x="15438" y="32104"/>
                  </a:cubicBezTo>
                  <a:cubicBezTo>
                    <a:pt x="15306" y="32104"/>
                    <a:pt x="15215" y="32184"/>
                    <a:pt x="15140" y="32306"/>
                  </a:cubicBezTo>
                  <a:cubicBezTo>
                    <a:pt x="15029" y="32549"/>
                    <a:pt x="15002" y="32877"/>
                    <a:pt x="15002" y="33153"/>
                  </a:cubicBezTo>
                  <a:cubicBezTo>
                    <a:pt x="15002" y="33423"/>
                    <a:pt x="15029" y="33725"/>
                    <a:pt x="15114" y="34001"/>
                  </a:cubicBezTo>
                  <a:cubicBezTo>
                    <a:pt x="14976" y="33784"/>
                    <a:pt x="14897" y="33534"/>
                    <a:pt x="14838" y="33291"/>
                  </a:cubicBezTo>
                  <a:cubicBezTo>
                    <a:pt x="14812" y="33068"/>
                    <a:pt x="14700" y="32825"/>
                    <a:pt x="14457" y="32825"/>
                  </a:cubicBezTo>
                  <a:cubicBezTo>
                    <a:pt x="14240" y="32851"/>
                    <a:pt x="14128" y="33068"/>
                    <a:pt x="14102" y="33232"/>
                  </a:cubicBezTo>
                  <a:cubicBezTo>
                    <a:pt x="14017" y="33561"/>
                    <a:pt x="14017" y="33915"/>
                    <a:pt x="14017" y="34244"/>
                  </a:cubicBezTo>
                  <a:cubicBezTo>
                    <a:pt x="13977" y="34099"/>
                    <a:pt x="13841" y="33954"/>
                    <a:pt x="13692" y="33954"/>
                  </a:cubicBezTo>
                  <a:cubicBezTo>
                    <a:pt x="13645" y="33954"/>
                    <a:pt x="13597" y="33968"/>
                    <a:pt x="13550" y="34001"/>
                  </a:cubicBezTo>
                  <a:cubicBezTo>
                    <a:pt x="13333" y="34113"/>
                    <a:pt x="13281" y="34441"/>
                    <a:pt x="13222" y="34658"/>
                  </a:cubicBezTo>
                  <a:cubicBezTo>
                    <a:pt x="13116" y="35203"/>
                    <a:pt x="13031" y="35808"/>
                    <a:pt x="13057" y="36380"/>
                  </a:cubicBezTo>
                  <a:cubicBezTo>
                    <a:pt x="13057" y="36518"/>
                    <a:pt x="13057" y="36682"/>
                    <a:pt x="13090" y="36820"/>
                  </a:cubicBezTo>
                  <a:cubicBezTo>
                    <a:pt x="13116" y="36905"/>
                    <a:pt x="13116" y="36958"/>
                    <a:pt x="13143" y="37037"/>
                  </a:cubicBezTo>
                  <a:lnTo>
                    <a:pt x="13143" y="37122"/>
                  </a:lnTo>
                  <a:cubicBezTo>
                    <a:pt x="13143" y="37175"/>
                    <a:pt x="13143" y="37175"/>
                    <a:pt x="13090" y="37201"/>
                  </a:cubicBezTo>
                  <a:cubicBezTo>
                    <a:pt x="12702" y="36544"/>
                    <a:pt x="12512" y="35782"/>
                    <a:pt x="12459" y="35039"/>
                  </a:cubicBezTo>
                  <a:cubicBezTo>
                    <a:pt x="12433" y="34737"/>
                    <a:pt x="12512" y="34139"/>
                    <a:pt x="12072" y="34139"/>
                  </a:cubicBezTo>
                  <a:cubicBezTo>
                    <a:pt x="11881" y="34139"/>
                    <a:pt x="11717" y="34277"/>
                    <a:pt x="11638" y="34441"/>
                  </a:cubicBezTo>
                  <a:cubicBezTo>
                    <a:pt x="11500" y="34658"/>
                    <a:pt x="11414" y="34934"/>
                    <a:pt x="11336" y="35177"/>
                  </a:cubicBezTo>
                  <a:cubicBezTo>
                    <a:pt x="11171" y="35723"/>
                    <a:pt x="11060" y="36275"/>
                    <a:pt x="11033" y="36846"/>
                  </a:cubicBezTo>
                  <a:cubicBezTo>
                    <a:pt x="10954" y="36439"/>
                    <a:pt x="10869" y="36025"/>
                    <a:pt x="10816" y="35591"/>
                  </a:cubicBezTo>
                  <a:cubicBezTo>
                    <a:pt x="10790" y="35341"/>
                    <a:pt x="10757" y="35125"/>
                    <a:pt x="10757" y="34875"/>
                  </a:cubicBezTo>
                  <a:cubicBezTo>
                    <a:pt x="10731" y="34605"/>
                    <a:pt x="10731" y="34356"/>
                    <a:pt x="10705" y="34080"/>
                  </a:cubicBezTo>
                  <a:cubicBezTo>
                    <a:pt x="10688" y="33868"/>
                    <a:pt x="10557" y="33749"/>
                    <a:pt x="10400" y="33749"/>
                  </a:cubicBezTo>
                  <a:cubicBezTo>
                    <a:pt x="10314" y="33749"/>
                    <a:pt x="10220" y="33786"/>
                    <a:pt x="10133" y="33863"/>
                  </a:cubicBezTo>
                  <a:cubicBezTo>
                    <a:pt x="9995" y="34001"/>
                    <a:pt x="9910" y="34191"/>
                    <a:pt x="9831" y="34356"/>
                  </a:cubicBezTo>
                  <a:cubicBezTo>
                    <a:pt x="9745" y="34573"/>
                    <a:pt x="9640" y="34822"/>
                    <a:pt x="9555" y="35065"/>
                  </a:cubicBezTo>
                  <a:cubicBezTo>
                    <a:pt x="9391" y="35644"/>
                    <a:pt x="9253" y="36215"/>
                    <a:pt x="9200" y="36794"/>
                  </a:cubicBezTo>
                  <a:cubicBezTo>
                    <a:pt x="9133" y="36708"/>
                    <a:pt x="9061" y="36673"/>
                    <a:pt x="8987" y="36673"/>
                  </a:cubicBezTo>
                  <a:cubicBezTo>
                    <a:pt x="8756" y="36673"/>
                    <a:pt x="8516" y="37017"/>
                    <a:pt x="8431" y="37201"/>
                  </a:cubicBezTo>
                  <a:cubicBezTo>
                    <a:pt x="8326" y="37398"/>
                    <a:pt x="8241" y="37589"/>
                    <a:pt x="8188" y="37806"/>
                  </a:cubicBezTo>
                  <a:cubicBezTo>
                    <a:pt x="8129" y="37917"/>
                    <a:pt x="8103" y="38022"/>
                    <a:pt x="8076" y="38134"/>
                  </a:cubicBezTo>
                  <a:cubicBezTo>
                    <a:pt x="8050" y="38187"/>
                    <a:pt x="8050" y="38272"/>
                    <a:pt x="7997" y="38298"/>
                  </a:cubicBezTo>
                  <a:cubicBezTo>
                    <a:pt x="7965" y="38325"/>
                    <a:pt x="7912" y="38351"/>
                    <a:pt x="7859" y="38384"/>
                  </a:cubicBezTo>
                  <a:cubicBezTo>
                    <a:pt x="7886" y="38187"/>
                    <a:pt x="7886" y="38022"/>
                    <a:pt x="7912" y="37832"/>
                  </a:cubicBezTo>
                  <a:cubicBezTo>
                    <a:pt x="7912" y="37727"/>
                    <a:pt x="7938" y="37641"/>
                    <a:pt x="7912" y="37530"/>
                  </a:cubicBezTo>
                  <a:cubicBezTo>
                    <a:pt x="7888" y="37382"/>
                    <a:pt x="7775" y="37282"/>
                    <a:pt x="7652" y="37282"/>
                  </a:cubicBezTo>
                  <a:cubicBezTo>
                    <a:pt x="7638" y="37282"/>
                    <a:pt x="7624" y="37284"/>
                    <a:pt x="7610" y="37287"/>
                  </a:cubicBezTo>
                  <a:cubicBezTo>
                    <a:pt x="7472" y="37287"/>
                    <a:pt x="7367" y="37398"/>
                    <a:pt x="7281" y="37477"/>
                  </a:cubicBezTo>
                  <a:cubicBezTo>
                    <a:pt x="7117" y="37641"/>
                    <a:pt x="7012" y="37858"/>
                    <a:pt x="6926" y="38082"/>
                  </a:cubicBezTo>
                  <a:cubicBezTo>
                    <a:pt x="6815" y="38325"/>
                    <a:pt x="6736" y="38574"/>
                    <a:pt x="6624" y="38818"/>
                  </a:cubicBezTo>
                  <a:cubicBezTo>
                    <a:pt x="6460" y="39337"/>
                    <a:pt x="6295" y="39889"/>
                    <a:pt x="6217" y="40434"/>
                  </a:cubicBezTo>
                  <a:cubicBezTo>
                    <a:pt x="6190" y="40572"/>
                    <a:pt x="6217" y="40736"/>
                    <a:pt x="6131" y="40848"/>
                  </a:cubicBezTo>
                  <a:cubicBezTo>
                    <a:pt x="6079" y="40953"/>
                    <a:pt x="6026" y="41065"/>
                    <a:pt x="5993" y="41144"/>
                  </a:cubicBezTo>
                  <a:cubicBezTo>
                    <a:pt x="5586" y="42130"/>
                    <a:pt x="5862" y="43201"/>
                    <a:pt x="6460" y="44022"/>
                  </a:cubicBezTo>
                  <a:cubicBezTo>
                    <a:pt x="6979" y="44791"/>
                    <a:pt x="7721" y="45415"/>
                    <a:pt x="8517" y="45882"/>
                  </a:cubicBezTo>
                  <a:cubicBezTo>
                    <a:pt x="9607" y="46513"/>
                    <a:pt x="10816" y="46867"/>
                    <a:pt x="12045" y="46979"/>
                  </a:cubicBezTo>
                  <a:cubicBezTo>
                    <a:pt x="12395" y="47014"/>
                    <a:pt x="12745" y="47031"/>
                    <a:pt x="13093" y="47031"/>
                  </a:cubicBezTo>
                  <a:cubicBezTo>
                    <a:pt x="14138" y="47031"/>
                    <a:pt x="15173" y="46876"/>
                    <a:pt x="16179" y="46565"/>
                  </a:cubicBezTo>
                  <a:cubicBezTo>
                    <a:pt x="17361" y="46184"/>
                    <a:pt x="18452" y="45579"/>
                    <a:pt x="19523" y="44922"/>
                  </a:cubicBezTo>
                  <a:cubicBezTo>
                    <a:pt x="20154" y="44515"/>
                    <a:pt x="20752" y="44101"/>
                    <a:pt x="21409" y="43746"/>
                  </a:cubicBezTo>
                  <a:cubicBezTo>
                    <a:pt x="22204" y="43339"/>
                    <a:pt x="23000" y="42984"/>
                    <a:pt x="23847" y="42681"/>
                  </a:cubicBezTo>
                  <a:cubicBezTo>
                    <a:pt x="24997" y="42294"/>
                    <a:pt x="26173" y="42024"/>
                    <a:pt x="27350" y="41834"/>
                  </a:cubicBezTo>
                  <a:cubicBezTo>
                    <a:pt x="28723" y="41610"/>
                    <a:pt x="30064" y="41505"/>
                    <a:pt x="31430" y="41256"/>
                  </a:cubicBezTo>
                  <a:cubicBezTo>
                    <a:pt x="32173" y="41118"/>
                    <a:pt x="32935" y="40953"/>
                    <a:pt x="33651" y="40684"/>
                  </a:cubicBezTo>
                  <a:cubicBezTo>
                    <a:pt x="34033" y="40572"/>
                    <a:pt x="34387" y="40408"/>
                    <a:pt x="34690" y="40191"/>
                  </a:cubicBezTo>
                  <a:cubicBezTo>
                    <a:pt x="34907" y="40027"/>
                    <a:pt x="35130" y="39889"/>
                    <a:pt x="35321" y="39724"/>
                  </a:cubicBezTo>
                  <a:cubicBezTo>
                    <a:pt x="35537" y="39560"/>
                    <a:pt x="35675" y="39310"/>
                    <a:pt x="35761" y="39041"/>
                  </a:cubicBezTo>
                  <a:cubicBezTo>
                    <a:pt x="35813" y="38956"/>
                    <a:pt x="35813" y="38844"/>
                    <a:pt x="35840" y="38739"/>
                  </a:cubicBezTo>
                  <a:cubicBezTo>
                    <a:pt x="35840" y="38680"/>
                    <a:pt x="35813" y="38574"/>
                    <a:pt x="35866" y="38515"/>
                  </a:cubicBezTo>
                  <a:cubicBezTo>
                    <a:pt x="35892" y="38463"/>
                    <a:pt x="36030" y="38436"/>
                    <a:pt x="36089" y="38410"/>
                  </a:cubicBezTo>
                  <a:cubicBezTo>
                    <a:pt x="36195" y="38351"/>
                    <a:pt x="36306" y="38298"/>
                    <a:pt x="36444" y="38246"/>
                  </a:cubicBezTo>
                  <a:cubicBezTo>
                    <a:pt x="36825" y="38055"/>
                    <a:pt x="37207" y="37858"/>
                    <a:pt x="37594" y="37668"/>
                  </a:cubicBezTo>
                  <a:cubicBezTo>
                    <a:pt x="38416" y="37260"/>
                    <a:pt x="39211" y="36873"/>
                    <a:pt x="39920" y="36353"/>
                  </a:cubicBezTo>
                  <a:cubicBezTo>
                    <a:pt x="40630" y="35834"/>
                    <a:pt x="41287" y="35230"/>
                    <a:pt x="41918" y="34632"/>
                  </a:cubicBezTo>
                  <a:cubicBezTo>
                    <a:pt x="42739" y="33837"/>
                    <a:pt x="43535" y="32989"/>
                    <a:pt x="44271" y="32141"/>
                  </a:cubicBezTo>
                  <a:cubicBezTo>
                    <a:pt x="45204" y="31070"/>
                    <a:pt x="46111" y="29973"/>
                    <a:pt x="46985" y="28856"/>
                  </a:cubicBezTo>
                  <a:cubicBezTo>
                    <a:pt x="47451" y="28277"/>
                    <a:pt x="47970" y="27706"/>
                    <a:pt x="48299" y="27016"/>
                  </a:cubicBezTo>
                  <a:cubicBezTo>
                    <a:pt x="48575" y="26523"/>
                    <a:pt x="48739" y="25977"/>
                    <a:pt x="48765" y="25432"/>
                  </a:cubicBezTo>
                  <a:cubicBezTo>
                    <a:pt x="48792" y="24880"/>
                    <a:pt x="48739" y="24335"/>
                    <a:pt x="48680" y="23815"/>
                  </a:cubicBezTo>
                  <a:cubicBezTo>
                    <a:pt x="48601" y="23047"/>
                    <a:pt x="48627" y="22199"/>
                    <a:pt x="48161" y="21542"/>
                  </a:cubicBezTo>
                  <a:cubicBezTo>
                    <a:pt x="47970" y="21325"/>
                    <a:pt x="47720" y="21134"/>
                    <a:pt x="47451" y="21023"/>
                  </a:cubicBezTo>
                  <a:cubicBezTo>
                    <a:pt x="47313" y="20937"/>
                    <a:pt x="47149" y="20911"/>
                    <a:pt x="47011" y="20885"/>
                  </a:cubicBezTo>
                  <a:cubicBezTo>
                    <a:pt x="46958" y="20858"/>
                    <a:pt x="46873" y="20885"/>
                    <a:pt x="46847" y="20832"/>
                  </a:cubicBezTo>
                  <a:cubicBezTo>
                    <a:pt x="46847" y="20832"/>
                    <a:pt x="46820" y="20806"/>
                    <a:pt x="46820" y="20773"/>
                  </a:cubicBezTo>
                  <a:cubicBezTo>
                    <a:pt x="46682" y="20444"/>
                    <a:pt x="46682" y="20063"/>
                    <a:pt x="46682" y="19708"/>
                  </a:cubicBezTo>
                  <a:cubicBezTo>
                    <a:pt x="46656" y="19354"/>
                    <a:pt x="46682" y="18966"/>
                    <a:pt x="46709" y="18611"/>
                  </a:cubicBezTo>
                  <a:cubicBezTo>
                    <a:pt x="46735" y="18145"/>
                    <a:pt x="46820" y="17685"/>
                    <a:pt x="46847" y="17192"/>
                  </a:cubicBezTo>
                  <a:cubicBezTo>
                    <a:pt x="46847" y="16502"/>
                    <a:pt x="46735" y="15818"/>
                    <a:pt x="46465" y="15161"/>
                  </a:cubicBezTo>
                  <a:cubicBezTo>
                    <a:pt x="46163" y="14478"/>
                    <a:pt x="45697" y="13847"/>
                    <a:pt x="45585" y="13085"/>
                  </a:cubicBezTo>
                  <a:cubicBezTo>
                    <a:pt x="45532" y="12533"/>
                    <a:pt x="45723" y="11987"/>
                    <a:pt x="46275" y="11738"/>
                  </a:cubicBezTo>
                  <a:cubicBezTo>
                    <a:pt x="46518" y="11632"/>
                    <a:pt x="46768" y="11573"/>
                    <a:pt x="46985" y="11442"/>
                  </a:cubicBezTo>
                  <a:cubicBezTo>
                    <a:pt x="47287" y="11278"/>
                    <a:pt x="47504" y="11054"/>
                    <a:pt x="47668" y="10785"/>
                  </a:cubicBezTo>
                  <a:cubicBezTo>
                    <a:pt x="47832" y="10509"/>
                    <a:pt x="47970" y="10154"/>
                    <a:pt x="47944" y="9825"/>
                  </a:cubicBezTo>
                  <a:cubicBezTo>
                    <a:pt x="47944" y="9549"/>
                    <a:pt x="47832" y="9273"/>
                    <a:pt x="47720" y="9030"/>
                  </a:cubicBezTo>
                  <a:cubicBezTo>
                    <a:pt x="47392" y="8235"/>
                    <a:pt x="46899" y="7525"/>
                    <a:pt x="46439" y="6809"/>
                  </a:cubicBezTo>
                  <a:cubicBezTo>
                    <a:pt x="45973" y="6152"/>
                    <a:pt x="45506" y="5469"/>
                    <a:pt x="45013" y="4811"/>
                  </a:cubicBezTo>
                  <a:cubicBezTo>
                    <a:pt x="44849" y="4595"/>
                    <a:pt x="44658" y="4345"/>
                    <a:pt x="44409" y="4181"/>
                  </a:cubicBezTo>
                  <a:cubicBezTo>
                    <a:pt x="44192" y="4016"/>
                    <a:pt x="43942" y="3911"/>
                    <a:pt x="43673" y="3852"/>
                  </a:cubicBezTo>
                  <a:cubicBezTo>
                    <a:pt x="43508" y="3800"/>
                    <a:pt x="43344" y="3773"/>
                    <a:pt x="43153" y="3773"/>
                  </a:cubicBezTo>
                  <a:cubicBezTo>
                    <a:pt x="43068" y="3747"/>
                    <a:pt x="42956" y="3747"/>
                    <a:pt x="42877" y="3721"/>
                  </a:cubicBezTo>
                  <a:cubicBezTo>
                    <a:pt x="42825" y="3721"/>
                    <a:pt x="42825" y="3688"/>
                    <a:pt x="42792" y="3662"/>
                  </a:cubicBezTo>
                  <a:cubicBezTo>
                    <a:pt x="42766" y="3609"/>
                    <a:pt x="42739" y="3583"/>
                    <a:pt x="42713" y="3524"/>
                  </a:cubicBezTo>
                  <a:cubicBezTo>
                    <a:pt x="42549" y="3254"/>
                    <a:pt x="42332" y="3004"/>
                    <a:pt x="42082" y="2761"/>
                  </a:cubicBezTo>
                  <a:cubicBezTo>
                    <a:pt x="41563" y="2242"/>
                    <a:pt x="40959" y="1828"/>
                    <a:pt x="40361" y="1421"/>
                  </a:cubicBezTo>
                  <a:cubicBezTo>
                    <a:pt x="39809" y="1092"/>
                    <a:pt x="39237" y="764"/>
                    <a:pt x="38632" y="488"/>
                  </a:cubicBezTo>
                  <a:cubicBezTo>
                    <a:pt x="38110" y="236"/>
                    <a:pt x="37552" y="0"/>
                    <a:pt x="3696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44"/>
            <p:cNvSpPr/>
            <p:nvPr/>
          </p:nvSpPr>
          <p:spPr>
            <a:xfrm>
              <a:off x="6594700" y="4289775"/>
              <a:ext cx="332050" cy="210300"/>
            </a:xfrm>
            <a:custGeom>
              <a:rect b="b" l="l" r="r" t="t"/>
              <a:pathLst>
                <a:path extrusionOk="0" h="8412" w="13282">
                  <a:moveTo>
                    <a:pt x="9153" y="1383"/>
                  </a:moveTo>
                  <a:cubicBezTo>
                    <a:pt x="9184" y="1383"/>
                    <a:pt x="9211" y="1386"/>
                    <a:pt x="9227" y="1393"/>
                  </a:cubicBezTo>
                  <a:cubicBezTo>
                    <a:pt x="9286" y="1446"/>
                    <a:pt x="9174" y="1643"/>
                    <a:pt x="9148" y="1669"/>
                  </a:cubicBezTo>
                  <a:cubicBezTo>
                    <a:pt x="9036" y="1913"/>
                    <a:pt x="8819" y="2077"/>
                    <a:pt x="8629" y="2267"/>
                  </a:cubicBezTo>
                  <a:cubicBezTo>
                    <a:pt x="8405" y="2465"/>
                    <a:pt x="8162" y="2629"/>
                    <a:pt x="7939" y="2846"/>
                  </a:cubicBezTo>
                  <a:cubicBezTo>
                    <a:pt x="7420" y="3253"/>
                    <a:pt x="6953" y="3720"/>
                    <a:pt x="6546" y="4239"/>
                  </a:cubicBezTo>
                  <a:cubicBezTo>
                    <a:pt x="6079" y="4817"/>
                    <a:pt x="5639" y="5389"/>
                    <a:pt x="5093" y="5882"/>
                  </a:cubicBezTo>
                  <a:cubicBezTo>
                    <a:pt x="4653" y="6269"/>
                    <a:pt x="4108" y="6677"/>
                    <a:pt x="3503" y="6736"/>
                  </a:cubicBezTo>
                  <a:cubicBezTo>
                    <a:pt x="3471" y="6739"/>
                    <a:pt x="3439" y="6740"/>
                    <a:pt x="3407" y="6740"/>
                  </a:cubicBezTo>
                  <a:cubicBezTo>
                    <a:pt x="3175" y="6740"/>
                    <a:pt x="2961" y="6657"/>
                    <a:pt x="2794" y="6512"/>
                  </a:cubicBezTo>
                  <a:cubicBezTo>
                    <a:pt x="2550" y="6296"/>
                    <a:pt x="2386" y="5941"/>
                    <a:pt x="2353" y="5638"/>
                  </a:cubicBezTo>
                  <a:cubicBezTo>
                    <a:pt x="2327" y="5448"/>
                    <a:pt x="2353" y="5284"/>
                    <a:pt x="2439" y="5119"/>
                  </a:cubicBezTo>
                  <a:cubicBezTo>
                    <a:pt x="2577" y="4791"/>
                    <a:pt x="2820" y="4488"/>
                    <a:pt x="3096" y="4239"/>
                  </a:cubicBezTo>
                  <a:cubicBezTo>
                    <a:pt x="3477" y="3884"/>
                    <a:pt x="3944" y="3582"/>
                    <a:pt x="4384" y="3338"/>
                  </a:cubicBezTo>
                  <a:cubicBezTo>
                    <a:pt x="4982" y="2984"/>
                    <a:pt x="5613" y="2681"/>
                    <a:pt x="6270" y="2405"/>
                  </a:cubicBezTo>
                  <a:cubicBezTo>
                    <a:pt x="6874" y="2162"/>
                    <a:pt x="7505" y="1886"/>
                    <a:pt x="8136" y="1669"/>
                  </a:cubicBezTo>
                  <a:cubicBezTo>
                    <a:pt x="8405" y="1558"/>
                    <a:pt x="8655" y="1479"/>
                    <a:pt x="8957" y="1420"/>
                  </a:cubicBezTo>
                  <a:cubicBezTo>
                    <a:pt x="8976" y="1401"/>
                    <a:pt x="9077" y="1383"/>
                    <a:pt x="9153" y="1383"/>
                  </a:cubicBezTo>
                  <a:close/>
                  <a:moveTo>
                    <a:pt x="5672" y="0"/>
                  </a:moveTo>
                  <a:lnTo>
                    <a:pt x="5672" y="0"/>
                  </a:lnTo>
                  <a:cubicBezTo>
                    <a:pt x="5724" y="572"/>
                    <a:pt x="5639" y="1150"/>
                    <a:pt x="5396" y="1696"/>
                  </a:cubicBezTo>
                  <a:cubicBezTo>
                    <a:pt x="5231" y="2024"/>
                    <a:pt x="5015" y="2300"/>
                    <a:pt x="4739" y="2517"/>
                  </a:cubicBezTo>
                  <a:cubicBezTo>
                    <a:pt x="4574" y="2629"/>
                    <a:pt x="4410" y="2681"/>
                    <a:pt x="4272" y="2793"/>
                  </a:cubicBezTo>
                  <a:cubicBezTo>
                    <a:pt x="4108" y="2872"/>
                    <a:pt x="3944" y="2957"/>
                    <a:pt x="3779" y="3062"/>
                  </a:cubicBezTo>
                  <a:cubicBezTo>
                    <a:pt x="3286" y="3365"/>
                    <a:pt x="2820" y="3746"/>
                    <a:pt x="2353" y="4107"/>
                  </a:cubicBezTo>
                  <a:cubicBezTo>
                    <a:pt x="1808" y="4515"/>
                    <a:pt x="1236" y="4929"/>
                    <a:pt x="796" y="5474"/>
                  </a:cubicBezTo>
                  <a:cubicBezTo>
                    <a:pt x="520" y="5776"/>
                    <a:pt x="277" y="6131"/>
                    <a:pt x="139" y="6539"/>
                  </a:cubicBezTo>
                  <a:cubicBezTo>
                    <a:pt x="1" y="6926"/>
                    <a:pt x="1" y="7281"/>
                    <a:pt x="86" y="7662"/>
                  </a:cubicBezTo>
                  <a:cubicBezTo>
                    <a:pt x="27" y="7255"/>
                    <a:pt x="112" y="6867"/>
                    <a:pt x="303" y="6486"/>
                  </a:cubicBezTo>
                  <a:cubicBezTo>
                    <a:pt x="520" y="6079"/>
                    <a:pt x="848" y="5750"/>
                    <a:pt x="1203" y="5448"/>
                  </a:cubicBezTo>
                  <a:lnTo>
                    <a:pt x="1203" y="5448"/>
                  </a:lnTo>
                  <a:cubicBezTo>
                    <a:pt x="986" y="5803"/>
                    <a:pt x="875" y="6184"/>
                    <a:pt x="875" y="6598"/>
                  </a:cubicBezTo>
                  <a:cubicBezTo>
                    <a:pt x="960" y="6158"/>
                    <a:pt x="1177" y="5776"/>
                    <a:pt x="1506" y="5422"/>
                  </a:cubicBezTo>
                  <a:lnTo>
                    <a:pt x="1506" y="5422"/>
                  </a:lnTo>
                  <a:cubicBezTo>
                    <a:pt x="1453" y="5803"/>
                    <a:pt x="1532" y="6184"/>
                    <a:pt x="1617" y="6539"/>
                  </a:cubicBezTo>
                  <a:cubicBezTo>
                    <a:pt x="1644" y="6184"/>
                    <a:pt x="1670" y="5803"/>
                    <a:pt x="1808" y="5448"/>
                  </a:cubicBezTo>
                  <a:lnTo>
                    <a:pt x="1808" y="5448"/>
                  </a:lnTo>
                  <a:cubicBezTo>
                    <a:pt x="1755" y="6184"/>
                    <a:pt x="2248" y="6979"/>
                    <a:pt x="2958" y="7196"/>
                  </a:cubicBezTo>
                  <a:cubicBezTo>
                    <a:pt x="2866" y="7220"/>
                    <a:pt x="2777" y="7230"/>
                    <a:pt x="2689" y="7230"/>
                  </a:cubicBezTo>
                  <a:cubicBezTo>
                    <a:pt x="2461" y="7230"/>
                    <a:pt x="2243" y="7159"/>
                    <a:pt x="2025" y="7064"/>
                  </a:cubicBezTo>
                  <a:lnTo>
                    <a:pt x="2025" y="7064"/>
                  </a:lnTo>
                  <a:cubicBezTo>
                    <a:pt x="2222" y="7255"/>
                    <a:pt x="2465" y="7419"/>
                    <a:pt x="2741" y="7498"/>
                  </a:cubicBezTo>
                  <a:cubicBezTo>
                    <a:pt x="2458" y="7659"/>
                    <a:pt x="2153" y="7749"/>
                    <a:pt x="1847" y="7749"/>
                  </a:cubicBezTo>
                  <a:cubicBezTo>
                    <a:pt x="1678" y="7749"/>
                    <a:pt x="1508" y="7721"/>
                    <a:pt x="1341" y="7662"/>
                  </a:cubicBezTo>
                  <a:lnTo>
                    <a:pt x="1341" y="7662"/>
                  </a:lnTo>
                  <a:cubicBezTo>
                    <a:pt x="1600" y="7802"/>
                    <a:pt x="1867" y="7865"/>
                    <a:pt x="2144" y="7865"/>
                  </a:cubicBezTo>
                  <a:cubicBezTo>
                    <a:pt x="2311" y="7865"/>
                    <a:pt x="2481" y="7842"/>
                    <a:pt x="2656" y="7800"/>
                  </a:cubicBezTo>
                  <a:lnTo>
                    <a:pt x="2656" y="7800"/>
                  </a:lnTo>
                  <a:cubicBezTo>
                    <a:pt x="2327" y="8017"/>
                    <a:pt x="1972" y="8181"/>
                    <a:pt x="1617" y="8293"/>
                  </a:cubicBezTo>
                  <a:cubicBezTo>
                    <a:pt x="1472" y="8331"/>
                    <a:pt x="1331" y="8346"/>
                    <a:pt x="1192" y="8346"/>
                  </a:cubicBezTo>
                  <a:cubicBezTo>
                    <a:pt x="1016" y="8346"/>
                    <a:pt x="841" y="8322"/>
                    <a:pt x="658" y="8293"/>
                  </a:cubicBezTo>
                  <a:lnTo>
                    <a:pt x="658" y="8293"/>
                  </a:lnTo>
                  <a:cubicBezTo>
                    <a:pt x="864" y="8364"/>
                    <a:pt x="1065" y="8412"/>
                    <a:pt x="1284" y="8412"/>
                  </a:cubicBezTo>
                  <a:cubicBezTo>
                    <a:pt x="1331" y="8412"/>
                    <a:pt x="1378" y="8410"/>
                    <a:pt x="1427" y="8405"/>
                  </a:cubicBezTo>
                  <a:cubicBezTo>
                    <a:pt x="1782" y="8405"/>
                    <a:pt x="2110" y="8319"/>
                    <a:pt x="2439" y="8181"/>
                  </a:cubicBezTo>
                  <a:cubicBezTo>
                    <a:pt x="3070" y="7938"/>
                    <a:pt x="3668" y="7583"/>
                    <a:pt x="4220" y="7196"/>
                  </a:cubicBezTo>
                  <a:cubicBezTo>
                    <a:pt x="4489" y="7005"/>
                    <a:pt x="4765" y="6926"/>
                    <a:pt x="5041" y="6815"/>
                  </a:cubicBezTo>
                  <a:cubicBezTo>
                    <a:pt x="5284" y="6736"/>
                    <a:pt x="5534" y="6624"/>
                    <a:pt x="5724" y="6460"/>
                  </a:cubicBezTo>
                  <a:cubicBezTo>
                    <a:pt x="5967" y="6269"/>
                    <a:pt x="6132" y="5993"/>
                    <a:pt x="6296" y="5750"/>
                  </a:cubicBezTo>
                  <a:cubicBezTo>
                    <a:pt x="6434" y="5474"/>
                    <a:pt x="6546" y="5172"/>
                    <a:pt x="6710" y="4896"/>
                  </a:cubicBezTo>
                  <a:cubicBezTo>
                    <a:pt x="6822" y="4732"/>
                    <a:pt x="6953" y="4600"/>
                    <a:pt x="7065" y="4436"/>
                  </a:cubicBezTo>
                  <a:cubicBezTo>
                    <a:pt x="7203" y="4298"/>
                    <a:pt x="7315" y="4160"/>
                    <a:pt x="7446" y="4022"/>
                  </a:cubicBezTo>
                  <a:cubicBezTo>
                    <a:pt x="7669" y="3805"/>
                    <a:pt x="7913" y="3555"/>
                    <a:pt x="8162" y="3365"/>
                  </a:cubicBezTo>
                  <a:cubicBezTo>
                    <a:pt x="8543" y="3089"/>
                    <a:pt x="8984" y="2924"/>
                    <a:pt x="9365" y="2655"/>
                  </a:cubicBezTo>
                  <a:cubicBezTo>
                    <a:pt x="9720" y="2405"/>
                    <a:pt x="10048" y="1913"/>
                    <a:pt x="9910" y="1420"/>
                  </a:cubicBezTo>
                  <a:cubicBezTo>
                    <a:pt x="10120" y="1396"/>
                    <a:pt x="10330" y="1383"/>
                    <a:pt x="10539" y="1383"/>
                  </a:cubicBezTo>
                  <a:cubicBezTo>
                    <a:pt x="10796" y="1383"/>
                    <a:pt x="11053" y="1403"/>
                    <a:pt x="11310" y="1446"/>
                  </a:cubicBezTo>
                  <a:cubicBezTo>
                    <a:pt x="10955" y="1282"/>
                    <a:pt x="10567" y="1150"/>
                    <a:pt x="10186" y="1065"/>
                  </a:cubicBezTo>
                  <a:cubicBezTo>
                    <a:pt x="11198" y="848"/>
                    <a:pt x="12243" y="684"/>
                    <a:pt x="13281" y="684"/>
                  </a:cubicBezTo>
                  <a:cubicBezTo>
                    <a:pt x="12788" y="625"/>
                    <a:pt x="12296" y="625"/>
                    <a:pt x="11776" y="625"/>
                  </a:cubicBezTo>
                  <a:cubicBezTo>
                    <a:pt x="11093" y="625"/>
                    <a:pt x="10403" y="684"/>
                    <a:pt x="9720" y="763"/>
                  </a:cubicBezTo>
                  <a:cubicBezTo>
                    <a:pt x="9555" y="789"/>
                    <a:pt x="9391" y="822"/>
                    <a:pt x="9227" y="848"/>
                  </a:cubicBezTo>
                  <a:cubicBezTo>
                    <a:pt x="9089" y="874"/>
                    <a:pt x="8925" y="874"/>
                    <a:pt x="8793" y="901"/>
                  </a:cubicBezTo>
                  <a:cubicBezTo>
                    <a:pt x="8465" y="953"/>
                    <a:pt x="8189" y="1065"/>
                    <a:pt x="7886" y="1177"/>
                  </a:cubicBezTo>
                  <a:cubicBezTo>
                    <a:pt x="7584" y="1282"/>
                    <a:pt x="7282" y="1420"/>
                    <a:pt x="6986" y="1531"/>
                  </a:cubicBezTo>
                  <a:cubicBezTo>
                    <a:pt x="6822" y="1610"/>
                    <a:pt x="6684" y="1669"/>
                    <a:pt x="6546" y="1722"/>
                  </a:cubicBezTo>
                  <a:cubicBezTo>
                    <a:pt x="6411" y="1765"/>
                    <a:pt x="6295" y="1847"/>
                    <a:pt x="6167" y="1847"/>
                  </a:cubicBezTo>
                  <a:cubicBezTo>
                    <a:pt x="6138" y="1847"/>
                    <a:pt x="6109" y="1843"/>
                    <a:pt x="6079" y="1834"/>
                  </a:cubicBezTo>
                  <a:cubicBezTo>
                    <a:pt x="5915" y="1807"/>
                    <a:pt x="5777" y="1669"/>
                    <a:pt x="5751" y="1505"/>
                  </a:cubicBezTo>
                  <a:cubicBezTo>
                    <a:pt x="5724" y="1341"/>
                    <a:pt x="5777" y="1117"/>
                    <a:pt x="5777" y="953"/>
                  </a:cubicBezTo>
                  <a:cubicBezTo>
                    <a:pt x="5803" y="625"/>
                    <a:pt x="5751" y="296"/>
                    <a:pt x="567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44"/>
            <p:cNvSpPr/>
            <p:nvPr/>
          </p:nvSpPr>
          <p:spPr>
            <a:xfrm>
              <a:off x="6475600" y="4033525"/>
              <a:ext cx="39775" cy="53450"/>
            </a:xfrm>
            <a:custGeom>
              <a:rect b="b" l="l" r="r" t="t"/>
              <a:pathLst>
                <a:path extrusionOk="0" h="2138" w="1591">
                  <a:moveTo>
                    <a:pt x="416" y="1"/>
                  </a:moveTo>
                  <a:cubicBezTo>
                    <a:pt x="396" y="1"/>
                    <a:pt x="376" y="2"/>
                    <a:pt x="355" y="6"/>
                  </a:cubicBezTo>
                  <a:cubicBezTo>
                    <a:pt x="1" y="91"/>
                    <a:pt x="27" y="663"/>
                    <a:pt x="53" y="913"/>
                  </a:cubicBezTo>
                  <a:cubicBezTo>
                    <a:pt x="86" y="1182"/>
                    <a:pt x="165" y="1432"/>
                    <a:pt x="250" y="1675"/>
                  </a:cubicBezTo>
                  <a:cubicBezTo>
                    <a:pt x="303" y="1872"/>
                    <a:pt x="415" y="2036"/>
                    <a:pt x="605" y="2115"/>
                  </a:cubicBezTo>
                  <a:cubicBezTo>
                    <a:pt x="651" y="2131"/>
                    <a:pt x="695" y="2138"/>
                    <a:pt x="739" y="2138"/>
                  </a:cubicBezTo>
                  <a:cubicBezTo>
                    <a:pt x="1014" y="2138"/>
                    <a:pt x="1254" y="1864"/>
                    <a:pt x="1367" y="1649"/>
                  </a:cubicBezTo>
                  <a:cubicBezTo>
                    <a:pt x="1591" y="1294"/>
                    <a:pt x="1479" y="939"/>
                    <a:pt x="1236" y="610"/>
                  </a:cubicBezTo>
                  <a:cubicBezTo>
                    <a:pt x="1124" y="446"/>
                    <a:pt x="960" y="282"/>
                    <a:pt x="796" y="170"/>
                  </a:cubicBezTo>
                  <a:cubicBezTo>
                    <a:pt x="698" y="78"/>
                    <a:pt x="560" y="1"/>
                    <a:pt x="41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44"/>
            <p:cNvSpPr/>
            <p:nvPr/>
          </p:nvSpPr>
          <p:spPr>
            <a:xfrm>
              <a:off x="5917700" y="4126825"/>
              <a:ext cx="37000" cy="49450"/>
            </a:xfrm>
            <a:custGeom>
              <a:rect b="b" l="l" r="r" t="t"/>
              <a:pathLst>
                <a:path extrusionOk="0" h="1978" w="1480">
                  <a:moveTo>
                    <a:pt x="1387" y="1"/>
                  </a:moveTo>
                  <a:cubicBezTo>
                    <a:pt x="1339" y="1"/>
                    <a:pt x="1283" y="176"/>
                    <a:pt x="1262" y="216"/>
                  </a:cubicBezTo>
                  <a:cubicBezTo>
                    <a:pt x="1046" y="683"/>
                    <a:pt x="717" y="1097"/>
                    <a:pt x="356" y="1452"/>
                  </a:cubicBezTo>
                  <a:cubicBezTo>
                    <a:pt x="250" y="1557"/>
                    <a:pt x="139" y="1669"/>
                    <a:pt x="60" y="1807"/>
                  </a:cubicBezTo>
                  <a:cubicBezTo>
                    <a:pt x="1" y="1886"/>
                    <a:pt x="1" y="1945"/>
                    <a:pt x="112" y="1971"/>
                  </a:cubicBezTo>
                  <a:cubicBezTo>
                    <a:pt x="146" y="1976"/>
                    <a:pt x="180" y="1978"/>
                    <a:pt x="215" y="1978"/>
                  </a:cubicBezTo>
                  <a:cubicBezTo>
                    <a:pt x="379" y="1978"/>
                    <a:pt x="555" y="1930"/>
                    <a:pt x="717" y="1859"/>
                  </a:cubicBezTo>
                  <a:cubicBezTo>
                    <a:pt x="934" y="1807"/>
                    <a:pt x="1177" y="1695"/>
                    <a:pt x="1315" y="1504"/>
                  </a:cubicBezTo>
                  <a:cubicBezTo>
                    <a:pt x="1427" y="1393"/>
                    <a:pt x="1453" y="1202"/>
                    <a:pt x="1453" y="1064"/>
                  </a:cubicBezTo>
                  <a:cubicBezTo>
                    <a:pt x="1479" y="874"/>
                    <a:pt x="1479" y="683"/>
                    <a:pt x="1479" y="466"/>
                  </a:cubicBezTo>
                  <a:cubicBezTo>
                    <a:pt x="1479" y="328"/>
                    <a:pt x="1479" y="190"/>
                    <a:pt x="1427" y="52"/>
                  </a:cubicBezTo>
                  <a:cubicBezTo>
                    <a:pt x="1415" y="15"/>
                    <a:pt x="1401" y="1"/>
                    <a:pt x="138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44"/>
            <p:cNvSpPr/>
            <p:nvPr/>
          </p:nvSpPr>
          <p:spPr>
            <a:xfrm>
              <a:off x="6575475" y="4132225"/>
              <a:ext cx="292450" cy="84225"/>
            </a:xfrm>
            <a:custGeom>
              <a:rect b="b" l="l" r="r" t="t"/>
              <a:pathLst>
                <a:path extrusionOk="0" h="3369" w="11698">
                  <a:moveTo>
                    <a:pt x="11698" y="0"/>
                  </a:moveTo>
                  <a:lnTo>
                    <a:pt x="11698" y="0"/>
                  </a:lnTo>
                  <a:cubicBezTo>
                    <a:pt x="11369" y="165"/>
                    <a:pt x="11067" y="355"/>
                    <a:pt x="10817" y="605"/>
                  </a:cubicBezTo>
                  <a:cubicBezTo>
                    <a:pt x="10462" y="907"/>
                    <a:pt x="10186" y="1262"/>
                    <a:pt x="9858" y="1591"/>
                  </a:cubicBezTo>
                  <a:cubicBezTo>
                    <a:pt x="9588" y="1834"/>
                    <a:pt x="9312" y="2084"/>
                    <a:pt x="8958" y="2222"/>
                  </a:cubicBezTo>
                  <a:cubicBezTo>
                    <a:pt x="8576" y="2360"/>
                    <a:pt x="8162" y="2360"/>
                    <a:pt x="7755" y="2360"/>
                  </a:cubicBezTo>
                  <a:cubicBezTo>
                    <a:pt x="7288" y="2360"/>
                    <a:pt x="6874" y="2360"/>
                    <a:pt x="6441" y="2491"/>
                  </a:cubicBezTo>
                  <a:cubicBezTo>
                    <a:pt x="6027" y="2629"/>
                    <a:pt x="5586" y="2852"/>
                    <a:pt x="5153" y="2852"/>
                  </a:cubicBezTo>
                  <a:cubicBezTo>
                    <a:pt x="4713" y="2852"/>
                    <a:pt x="4331" y="2576"/>
                    <a:pt x="3944" y="2386"/>
                  </a:cubicBezTo>
                  <a:cubicBezTo>
                    <a:pt x="3563" y="2162"/>
                    <a:pt x="3122" y="1972"/>
                    <a:pt x="2715" y="1834"/>
                  </a:cubicBezTo>
                  <a:cubicBezTo>
                    <a:pt x="2222" y="1670"/>
                    <a:pt x="1755" y="1617"/>
                    <a:pt x="1263" y="1591"/>
                  </a:cubicBezTo>
                  <a:cubicBezTo>
                    <a:pt x="822" y="1591"/>
                    <a:pt x="415" y="1670"/>
                    <a:pt x="1" y="1781"/>
                  </a:cubicBezTo>
                  <a:cubicBezTo>
                    <a:pt x="208" y="1781"/>
                    <a:pt x="413" y="1775"/>
                    <a:pt x="619" y="1775"/>
                  </a:cubicBezTo>
                  <a:cubicBezTo>
                    <a:pt x="824" y="1775"/>
                    <a:pt x="1029" y="1781"/>
                    <a:pt x="1236" y="1808"/>
                  </a:cubicBezTo>
                  <a:cubicBezTo>
                    <a:pt x="1703" y="1867"/>
                    <a:pt x="2169" y="1998"/>
                    <a:pt x="2629" y="2195"/>
                  </a:cubicBezTo>
                  <a:cubicBezTo>
                    <a:pt x="3070" y="2386"/>
                    <a:pt x="3510" y="2629"/>
                    <a:pt x="3917" y="2905"/>
                  </a:cubicBezTo>
                  <a:cubicBezTo>
                    <a:pt x="4167" y="3069"/>
                    <a:pt x="4437" y="3234"/>
                    <a:pt x="4739" y="3312"/>
                  </a:cubicBezTo>
                  <a:cubicBezTo>
                    <a:pt x="4895" y="3351"/>
                    <a:pt x="5046" y="3368"/>
                    <a:pt x="5193" y="3368"/>
                  </a:cubicBezTo>
                  <a:cubicBezTo>
                    <a:pt x="5569" y="3368"/>
                    <a:pt x="5923" y="3259"/>
                    <a:pt x="6276" y="3122"/>
                  </a:cubicBezTo>
                  <a:cubicBezTo>
                    <a:pt x="6631" y="2984"/>
                    <a:pt x="6960" y="2905"/>
                    <a:pt x="7315" y="2879"/>
                  </a:cubicBezTo>
                  <a:cubicBezTo>
                    <a:pt x="7696" y="2852"/>
                    <a:pt x="8084" y="2879"/>
                    <a:pt x="8465" y="2820"/>
                  </a:cubicBezTo>
                  <a:cubicBezTo>
                    <a:pt x="8629" y="2793"/>
                    <a:pt x="8820" y="2767"/>
                    <a:pt x="8984" y="2688"/>
                  </a:cubicBezTo>
                  <a:cubicBezTo>
                    <a:pt x="9148" y="2629"/>
                    <a:pt x="9312" y="2550"/>
                    <a:pt x="9450" y="2438"/>
                  </a:cubicBezTo>
                  <a:cubicBezTo>
                    <a:pt x="9694" y="2300"/>
                    <a:pt x="9943" y="2222"/>
                    <a:pt x="10219" y="2136"/>
                  </a:cubicBezTo>
                  <a:cubicBezTo>
                    <a:pt x="10574" y="2031"/>
                    <a:pt x="10929" y="1919"/>
                    <a:pt x="11257" y="1781"/>
                  </a:cubicBezTo>
                  <a:cubicBezTo>
                    <a:pt x="10876" y="1781"/>
                    <a:pt x="10600" y="1453"/>
                    <a:pt x="10738" y="1072"/>
                  </a:cubicBezTo>
                  <a:cubicBezTo>
                    <a:pt x="10817" y="822"/>
                    <a:pt x="11041" y="605"/>
                    <a:pt x="11205" y="441"/>
                  </a:cubicBezTo>
                  <a:cubicBezTo>
                    <a:pt x="11336" y="276"/>
                    <a:pt x="11501" y="138"/>
                    <a:pt x="1169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44"/>
            <p:cNvSpPr/>
            <p:nvPr/>
          </p:nvSpPr>
          <p:spPr>
            <a:xfrm>
              <a:off x="6502375" y="3793975"/>
              <a:ext cx="162175" cy="285000"/>
            </a:xfrm>
            <a:custGeom>
              <a:rect b="b" l="l" r="r" t="t"/>
              <a:pathLst>
                <a:path extrusionOk="0" h="11400" w="6487">
                  <a:moveTo>
                    <a:pt x="3805" y="4114"/>
                  </a:moveTo>
                  <a:cubicBezTo>
                    <a:pt x="3477" y="4252"/>
                    <a:pt x="3175" y="4390"/>
                    <a:pt x="2925" y="4659"/>
                  </a:cubicBezTo>
                  <a:cubicBezTo>
                    <a:pt x="2432" y="5211"/>
                    <a:pt x="2629" y="6085"/>
                    <a:pt x="2899" y="6716"/>
                  </a:cubicBezTo>
                  <a:cubicBezTo>
                    <a:pt x="2518" y="6276"/>
                    <a:pt x="2327" y="5645"/>
                    <a:pt x="2465" y="5073"/>
                  </a:cubicBezTo>
                  <a:cubicBezTo>
                    <a:pt x="2629" y="4469"/>
                    <a:pt x="3227" y="4166"/>
                    <a:pt x="3805" y="4114"/>
                  </a:cubicBezTo>
                  <a:close/>
                  <a:moveTo>
                    <a:pt x="4002" y="0"/>
                  </a:moveTo>
                  <a:cubicBezTo>
                    <a:pt x="3928" y="0"/>
                    <a:pt x="3853" y="3"/>
                    <a:pt x="3779" y="7"/>
                  </a:cubicBezTo>
                  <a:cubicBezTo>
                    <a:pt x="3254" y="33"/>
                    <a:pt x="2708" y="119"/>
                    <a:pt x="2215" y="335"/>
                  </a:cubicBezTo>
                  <a:cubicBezTo>
                    <a:pt x="1998" y="447"/>
                    <a:pt x="1749" y="579"/>
                    <a:pt x="1532" y="776"/>
                  </a:cubicBezTo>
                  <a:cubicBezTo>
                    <a:pt x="434" y="1650"/>
                    <a:pt x="1" y="3102"/>
                    <a:pt x="27" y="4495"/>
                  </a:cubicBezTo>
                  <a:cubicBezTo>
                    <a:pt x="53" y="5704"/>
                    <a:pt x="270" y="6959"/>
                    <a:pt x="822" y="8057"/>
                  </a:cubicBezTo>
                  <a:cubicBezTo>
                    <a:pt x="927" y="8247"/>
                    <a:pt x="1065" y="8438"/>
                    <a:pt x="1177" y="8628"/>
                  </a:cubicBezTo>
                  <a:cubicBezTo>
                    <a:pt x="1282" y="8793"/>
                    <a:pt x="1420" y="8990"/>
                    <a:pt x="1558" y="9154"/>
                  </a:cubicBezTo>
                  <a:cubicBezTo>
                    <a:pt x="1860" y="9509"/>
                    <a:pt x="2189" y="9864"/>
                    <a:pt x="2544" y="10166"/>
                  </a:cubicBezTo>
                  <a:cubicBezTo>
                    <a:pt x="3286" y="10764"/>
                    <a:pt x="4187" y="11316"/>
                    <a:pt x="5172" y="11395"/>
                  </a:cubicBezTo>
                  <a:cubicBezTo>
                    <a:pt x="5227" y="11398"/>
                    <a:pt x="5282" y="11400"/>
                    <a:pt x="5336" y="11400"/>
                  </a:cubicBezTo>
                  <a:cubicBezTo>
                    <a:pt x="5720" y="11400"/>
                    <a:pt x="6098" y="11319"/>
                    <a:pt x="6460" y="11152"/>
                  </a:cubicBezTo>
                  <a:lnTo>
                    <a:pt x="6460" y="11152"/>
                  </a:lnTo>
                  <a:cubicBezTo>
                    <a:pt x="6174" y="11250"/>
                    <a:pt x="5882" y="11299"/>
                    <a:pt x="5592" y="11299"/>
                  </a:cubicBezTo>
                  <a:cubicBezTo>
                    <a:pt x="5243" y="11299"/>
                    <a:pt x="4898" y="11229"/>
                    <a:pt x="4568" y="11093"/>
                  </a:cubicBezTo>
                  <a:cubicBezTo>
                    <a:pt x="3858" y="10823"/>
                    <a:pt x="3254" y="10357"/>
                    <a:pt x="2708" y="9811"/>
                  </a:cubicBezTo>
                  <a:lnTo>
                    <a:pt x="2708" y="9811"/>
                  </a:lnTo>
                  <a:cubicBezTo>
                    <a:pt x="3392" y="10357"/>
                    <a:pt x="4187" y="10685"/>
                    <a:pt x="5061" y="10711"/>
                  </a:cubicBezTo>
                  <a:cubicBezTo>
                    <a:pt x="4351" y="10547"/>
                    <a:pt x="3720" y="10219"/>
                    <a:pt x="3201" y="9699"/>
                  </a:cubicBezTo>
                  <a:lnTo>
                    <a:pt x="3201" y="9699"/>
                  </a:lnTo>
                  <a:cubicBezTo>
                    <a:pt x="3503" y="9858"/>
                    <a:pt x="3803" y="9960"/>
                    <a:pt x="4124" y="9960"/>
                  </a:cubicBezTo>
                  <a:cubicBezTo>
                    <a:pt x="4242" y="9960"/>
                    <a:pt x="4363" y="9946"/>
                    <a:pt x="4489" y="9916"/>
                  </a:cubicBezTo>
                  <a:cubicBezTo>
                    <a:pt x="4134" y="9916"/>
                    <a:pt x="3858" y="9778"/>
                    <a:pt x="3582" y="9561"/>
                  </a:cubicBezTo>
                  <a:lnTo>
                    <a:pt x="3582" y="9561"/>
                  </a:lnTo>
                  <a:cubicBezTo>
                    <a:pt x="3610" y="9564"/>
                    <a:pt x="3638" y="9565"/>
                    <a:pt x="3665" y="9565"/>
                  </a:cubicBezTo>
                  <a:cubicBezTo>
                    <a:pt x="3903" y="9565"/>
                    <a:pt x="4098" y="9466"/>
                    <a:pt x="4298" y="9318"/>
                  </a:cubicBezTo>
                  <a:lnTo>
                    <a:pt x="4298" y="9318"/>
                  </a:lnTo>
                  <a:cubicBezTo>
                    <a:pt x="4188" y="9349"/>
                    <a:pt x="4059" y="9379"/>
                    <a:pt x="3937" y="9379"/>
                  </a:cubicBezTo>
                  <a:cubicBezTo>
                    <a:pt x="3848" y="9379"/>
                    <a:pt x="3763" y="9363"/>
                    <a:pt x="3694" y="9318"/>
                  </a:cubicBezTo>
                  <a:cubicBezTo>
                    <a:pt x="3970" y="9154"/>
                    <a:pt x="4108" y="8904"/>
                    <a:pt x="4213" y="8628"/>
                  </a:cubicBezTo>
                  <a:cubicBezTo>
                    <a:pt x="4325" y="8333"/>
                    <a:pt x="4403" y="8004"/>
                    <a:pt x="4403" y="7702"/>
                  </a:cubicBezTo>
                  <a:cubicBezTo>
                    <a:pt x="4515" y="7840"/>
                    <a:pt x="4568" y="8030"/>
                    <a:pt x="4627" y="8195"/>
                  </a:cubicBezTo>
                  <a:cubicBezTo>
                    <a:pt x="4679" y="7971"/>
                    <a:pt x="4679" y="7728"/>
                    <a:pt x="4679" y="7478"/>
                  </a:cubicBezTo>
                  <a:cubicBezTo>
                    <a:pt x="4896" y="7702"/>
                    <a:pt x="5061" y="7971"/>
                    <a:pt x="5146" y="8273"/>
                  </a:cubicBezTo>
                  <a:cubicBezTo>
                    <a:pt x="5146" y="7866"/>
                    <a:pt x="5034" y="7452"/>
                    <a:pt x="4791" y="7124"/>
                  </a:cubicBezTo>
                  <a:lnTo>
                    <a:pt x="4791" y="7124"/>
                  </a:lnTo>
                  <a:cubicBezTo>
                    <a:pt x="5284" y="7426"/>
                    <a:pt x="5527" y="8057"/>
                    <a:pt x="5751" y="8576"/>
                  </a:cubicBezTo>
                  <a:cubicBezTo>
                    <a:pt x="5613" y="7892"/>
                    <a:pt x="5422" y="7124"/>
                    <a:pt x="4791" y="6742"/>
                  </a:cubicBezTo>
                  <a:cubicBezTo>
                    <a:pt x="4551" y="6591"/>
                    <a:pt x="4278" y="6543"/>
                    <a:pt x="3997" y="6543"/>
                  </a:cubicBezTo>
                  <a:cubicBezTo>
                    <a:pt x="3925" y="6543"/>
                    <a:pt x="3852" y="6546"/>
                    <a:pt x="3779" y="6552"/>
                  </a:cubicBezTo>
                  <a:cubicBezTo>
                    <a:pt x="3715" y="6552"/>
                    <a:pt x="3652" y="6569"/>
                    <a:pt x="3589" y="6569"/>
                  </a:cubicBezTo>
                  <a:cubicBezTo>
                    <a:pt x="3542" y="6569"/>
                    <a:pt x="3496" y="6559"/>
                    <a:pt x="3451" y="6526"/>
                  </a:cubicBezTo>
                  <a:cubicBezTo>
                    <a:pt x="3313" y="6440"/>
                    <a:pt x="3227" y="6276"/>
                    <a:pt x="3175" y="6138"/>
                  </a:cubicBezTo>
                  <a:cubicBezTo>
                    <a:pt x="3089" y="5868"/>
                    <a:pt x="3063" y="5566"/>
                    <a:pt x="3148" y="5290"/>
                  </a:cubicBezTo>
                  <a:cubicBezTo>
                    <a:pt x="3227" y="5100"/>
                    <a:pt x="3339" y="4850"/>
                    <a:pt x="3556" y="4745"/>
                  </a:cubicBezTo>
                  <a:cubicBezTo>
                    <a:pt x="3651" y="4702"/>
                    <a:pt x="3755" y="4695"/>
                    <a:pt x="3858" y="4695"/>
                  </a:cubicBezTo>
                  <a:cubicBezTo>
                    <a:pt x="3904" y="4695"/>
                    <a:pt x="3950" y="4697"/>
                    <a:pt x="3995" y="4697"/>
                  </a:cubicBezTo>
                  <a:cubicBezTo>
                    <a:pt x="4052" y="4697"/>
                    <a:pt x="4107" y="4695"/>
                    <a:pt x="4160" y="4686"/>
                  </a:cubicBezTo>
                  <a:cubicBezTo>
                    <a:pt x="4351" y="4686"/>
                    <a:pt x="4541" y="4633"/>
                    <a:pt x="4732" y="4607"/>
                  </a:cubicBezTo>
                  <a:cubicBezTo>
                    <a:pt x="4896" y="4554"/>
                    <a:pt x="5061" y="4495"/>
                    <a:pt x="5258" y="4442"/>
                  </a:cubicBezTo>
                  <a:cubicBezTo>
                    <a:pt x="5527" y="4304"/>
                    <a:pt x="5803" y="4114"/>
                    <a:pt x="6020" y="3897"/>
                  </a:cubicBezTo>
                  <a:cubicBezTo>
                    <a:pt x="6296" y="3595"/>
                    <a:pt x="6434" y="3240"/>
                    <a:pt x="6487" y="2879"/>
                  </a:cubicBezTo>
                  <a:lnTo>
                    <a:pt x="6487" y="2879"/>
                  </a:lnTo>
                  <a:cubicBezTo>
                    <a:pt x="6322" y="3430"/>
                    <a:pt x="5941" y="3838"/>
                    <a:pt x="5389" y="4061"/>
                  </a:cubicBezTo>
                  <a:cubicBezTo>
                    <a:pt x="5718" y="3812"/>
                    <a:pt x="5915" y="3457"/>
                    <a:pt x="5994" y="3076"/>
                  </a:cubicBezTo>
                  <a:lnTo>
                    <a:pt x="5994" y="3076"/>
                  </a:lnTo>
                  <a:cubicBezTo>
                    <a:pt x="5856" y="3292"/>
                    <a:pt x="5718" y="3483"/>
                    <a:pt x="5501" y="3595"/>
                  </a:cubicBezTo>
                  <a:cubicBezTo>
                    <a:pt x="5691" y="3076"/>
                    <a:pt x="5665" y="2445"/>
                    <a:pt x="5527" y="1893"/>
                  </a:cubicBezTo>
                  <a:cubicBezTo>
                    <a:pt x="5422" y="1433"/>
                    <a:pt x="5199" y="966"/>
                    <a:pt x="4817" y="664"/>
                  </a:cubicBezTo>
                  <a:lnTo>
                    <a:pt x="4817" y="664"/>
                  </a:lnTo>
                  <a:cubicBezTo>
                    <a:pt x="5120" y="743"/>
                    <a:pt x="5422" y="881"/>
                    <a:pt x="5639" y="1131"/>
                  </a:cubicBezTo>
                  <a:cubicBezTo>
                    <a:pt x="5501" y="802"/>
                    <a:pt x="5284" y="579"/>
                    <a:pt x="5008" y="388"/>
                  </a:cubicBezTo>
                  <a:lnTo>
                    <a:pt x="5008" y="388"/>
                  </a:lnTo>
                  <a:cubicBezTo>
                    <a:pt x="5527" y="500"/>
                    <a:pt x="5941" y="802"/>
                    <a:pt x="6296" y="1236"/>
                  </a:cubicBezTo>
                  <a:cubicBezTo>
                    <a:pt x="5994" y="776"/>
                    <a:pt x="5665" y="414"/>
                    <a:pt x="5146" y="197"/>
                  </a:cubicBezTo>
                  <a:cubicBezTo>
                    <a:pt x="4777" y="60"/>
                    <a:pt x="4389" y="0"/>
                    <a:pt x="400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44"/>
            <p:cNvSpPr/>
            <p:nvPr/>
          </p:nvSpPr>
          <p:spPr>
            <a:xfrm>
              <a:off x="6771300" y="3893350"/>
              <a:ext cx="49975" cy="115025"/>
            </a:xfrm>
            <a:custGeom>
              <a:rect b="b" l="l" r="r" t="t"/>
              <a:pathLst>
                <a:path extrusionOk="0" h="4601" w="1999">
                  <a:moveTo>
                    <a:pt x="1999" y="1"/>
                  </a:moveTo>
                  <a:lnTo>
                    <a:pt x="1999" y="1"/>
                  </a:lnTo>
                  <a:cubicBezTo>
                    <a:pt x="1644" y="165"/>
                    <a:pt x="1315" y="382"/>
                    <a:pt x="1039" y="658"/>
                  </a:cubicBezTo>
                  <a:cubicBezTo>
                    <a:pt x="875" y="822"/>
                    <a:pt x="770" y="1013"/>
                    <a:pt x="658" y="1177"/>
                  </a:cubicBezTo>
                  <a:cubicBezTo>
                    <a:pt x="546" y="1368"/>
                    <a:pt x="382" y="1506"/>
                    <a:pt x="303" y="1696"/>
                  </a:cubicBezTo>
                  <a:cubicBezTo>
                    <a:pt x="86" y="2058"/>
                    <a:pt x="1" y="2518"/>
                    <a:pt x="191" y="2905"/>
                  </a:cubicBezTo>
                  <a:cubicBezTo>
                    <a:pt x="329" y="3234"/>
                    <a:pt x="658" y="3451"/>
                    <a:pt x="934" y="3641"/>
                  </a:cubicBezTo>
                  <a:cubicBezTo>
                    <a:pt x="1013" y="3727"/>
                    <a:pt x="1098" y="3779"/>
                    <a:pt x="1151" y="3891"/>
                  </a:cubicBezTo>
                  <a:cubicBezTo>
                    <a:pt x="1236" y="3996"/>
                    <a:pt x="1315" y="4082"/>
                    <a:pt x="1427" y="4193"/>
                  </a:cubicBezTo>
                  <a:cubicBezTo>
                    <a:pt x="1565" y="4325"/>
                    <a:pt x="1696" y="4463"/>
                    <a:pt x="1834" y="4601"/>
                  </a:cubicBezTo>
                  <a:cubicBezTo>
                    <a:pt x="1644" y="3996"/>
                    <a:pt x="1315" y="3451"/>
                    <a:pt x="1125" y="2846"/>
                  </a:cubicBezTo>
                  <a:cubicBezTo>
                    <a:pt x="1039" y="2629"/>
                    <a:pt x="1013" y="2386"/>
                    <a:pt x="987" y="2163"/>
                  </a:cubicBezTo>
                  <a:cubicBezTo>
                    <a:pt x="987" y="2025"/>
                    <a:pt x="960" y="1834"/>
                    <a:pt x="1013" y="1729"/>
                  </a:cubicBezTo>
                  <a:cubicBezTo>
                    <a:pt x="1072" y="1565"/>
                    <a:pt x="1203" y="1479"/>
                    <a:pt x="1289" y="1401"/>
                  </a:cubicBezTo>
                  <a:cubicBezTo>
                    <a:pt x="1427" y="1263"/>
                    <a:pt x="1453" y="1098"/>
                    <a:pt x="1453" y="934"/>
                  </a:cubicBezTo>
                  <a:cubicBezTo>
                    <a:pt x="1479" y="849"/>
                    <a:pt x="1479" y="770"/>
                    <a:pt x="1506" y="684"/>
                  </a:cubicBezTo>
                  <a:cubicBezTo>
                    <a:pt x="1532" y="632"/>
                    <a:pt x="1591" y="520"/>
                    <a:pt x="1591" y="520"/>
                  </a:cubicBezTo>
                  <a:cubicBezTo>
                    <a:pt x="1644" y="467"/>
                    <a:pt x="1670" y="441"/>
                    <a:pt x="1696" y="382"/>
                  </a:cubicBezTo>
                  <a:cubicBezTo>
                    <a:pt x="1782" y="251"/>
                    <a:pt x="1920" y="139"/>
                    <a:pt x="199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44"/>
            <p:cNvSpPr/>
            <p:nvPr/>
          </p:nvSpPr>
          <p:spPr>
            <a:xfrm>
              <a:off x="5814375" y="3997500"/>
              <a:ext cx="173175" cy="165200"/>
            </a:xfrm>
            <a:custGeom>
              <a:rect b="b" l="l" r="r" t="t"/>
              <a:pathLst>
                <a:path extrusionOk="0" h="6608" w="6927">
                  <a:moveTo>
                    <a:pt x="3588" y="1420"/>
                  </a:moveTo>
                  <a:lnTo>
                    <a:pt x="3588" y="1420"/>
                  </a:lnTo>
                  <a:cubicBezTo>
                    <a:pt x="3477" y="1696"/>
                    <a:pt x="3339" y="1966"/>
                    <a:pt x="3174" y="2242"/>
                  </a:cubicBezTo>
                  <a:cubicBezTo>
                    <a:pt x="3043" y="2518"/>
                    <a:pt x="2879" y="2787"/>
                    <a:pt x="2629" y="3011"/>
                  </a:cubicBezTo>
                  <a:cubicBezTo>
                    <a:pt x="2420" y="3220"/>
                    <a:pt x="2053" y="3401"/>
                    <a:pt x="1712" y="3401"/>
                  </a:cubicBezTo>
                  <a:cubicBezTo>
                    <a:pt x="1560" y="3401"/>
                    <a:pt x="1414" y="3365"/>
                    <a:pt x="1288" y="3280"/>
                  </a:cubicBezTo>
                  <a:cubicBezTo>
                    <a:pt x="1262" y="3280"/>
                    <a:pt x="1236" y="3254"/>
                    <a:pt x="1203" y="3228"/>
                  </a:cubicBezTo>
                  <a:cubicBezTo>
                    <a:pt x="1203" y="3201"/>
                    <a:pt x="1236" y="3175"/>
                    <a:pt x="1262" y="3149"/>
                  </a:cubicBezTo>
                  <a:cubicBezTo>
                    <a:pt x="1288" y="3090"/>
                    <a:pt x="1341" y="3011"/>
                    <a:pt x="1400" y="2952"/>
                  </a:cubicBezTo>
                  <a:cubicBezTo>
                    <a:pt x="1532" y="2820"/>
                    <a:pt x="1670" y="2708"/>
                    <a:pt x="1834" y="2597"/>
                  </a:cubicBezTo>
                  <a:cubicBezTo>
                    <a:pt x="2386" y="2163"/>
                    <a:pt x="2984" y="1775"/>
                    <a:pt x="3588" y="1420"/>
                  </a:cubicBezTo>
                  <a:close/>
                  <a:moveTo>
                    <a:pt x="4029" y="1309"/>
                  </a:moveTo>
                  <a:lnTo>
                    <a:pt x="4029" y="1473"/>
                  </a:lnTo>
                  <a:cubicBezTo>
                    <a:pt x="3943" y="2104"/>
                    <a:pt x="3667" y="2787"/>
                    <a:pt x="3234" y="3254"/>
                  </a:cubicBezTo>
                  <a:cubicBezTo>
                    <a:pt x="3010" y="3504"/>
                    <a:pt x="2741" y="3720"/>
                    <a:pt x="2412" y="3806"/>
                  </a:cubicBezTo>
                  <a:cubicBezTo>
                    <a:pt x="2299" y="3833"/>
                    <a:pt x="2189" y="3845"/>
                    <a:pt x="2081" y="3845"/>
                  </a:cubicBezTo>
                  <a:cubicBezTo>
                    <a:pt x="1875" y="3845"/>
                    <a:pt x="1677" y="3803"/>
                    <a:pt x="1479" y="3747"/>
                  </a:cubicBezTo>
                  <a:cubicBezTo>
                    <a:pt x="1781" y="3747"/>
                    <a:pt x="2057" y="3747"/>
                    <a:pt x="2327" y="3668"/>
                  </a:cubicBezTo>
                  <a:cubicBezTo>
                    <a:pt x="2655" y="3530"/>
                    <a:pt x="2905" y="3280"/>
                    <a:pt x="3122" y="3037"/>
                  </a:cubicBezTo>
                  <a:cubicBezTo>
                    <a:pt x="3562" y="2544"/>
                    <a:pt x="3832" y="1913"/>
                    <a:pt x="4029" y="1309"/>
                  </a:cubicBezTo>
                  <a:close/>
                  <a:moveTo>
                    <a:pt x="5560" y="461"/>
                  </a:moveTo>
                  <a:cubicBezTo>
                    <a:pt x="5777" y="461"/>
                    <a:pt x="6079" y="461"/>
                    <a:pt x="6269" y="652"/>
                  </a:cubicBezTo>
                  <a:cubicBezTo>
                    <a:pt x="6519" y="928"/>
                    <a:pt x="6329" y="1394"/>
                    <a:pt x="6217" y="1696"/>
                  </a:cubicBezTo>
                  <a:cubicBezTo>
                    <a:pt x="6053" y="2051"/>
                    <a:pt x="5862" y="2380"/>
                    <a:pt x="5639" y="2682"/>
                  </a:cubicBezTo>
                  <a:cubicBezTo>
                    <a:pt x="5310" y="3175"/>
                    <a:pt x="4929" y="3642"/>
                    <a:pt x="4521" y="4049"/>
                  </a:cubicBezTo>
                  <a:cubicBezTo>
                    <a:pt x="4765" y="3609"/>
                    <a:pt x="5067" y="3201"/>
                    <a:pt x="5343" y="2761"/>
                  </a:cubicBezTo>
                  <a:cubicBezTo>
                    <a:pt x="5533" y="2492"/>
                    <a:pt x="5724" y="2189"/>
                    <a:pt x="5888" y="1887"/>
                  </a:cubicBezTo>
                  <a:cubicBezTo>
                    <a:pt x="6026" y="1585"/>
                    <a:pt x="6243" y="1256"/>
                    <a:pt x="6217" y="928"/>
                  </a:cubicBezTo>
                  <a:cubicBezTo>
                    <a:pt x="6217" y="573"/>
                    <a:pt x="5836" y="520"/>
                    <a:pt x="5560" y="461"/>
                  </a:cubicBezTo>
                  <a:close/>
                  <a:moveTo>
                    <a:pt x="5719" y="0"/>
                  </a:moveTo>
                  <a:cubicBezTo>
                    <a:pt x="5425" y="0"/>
                    <a:pt x="5129" y="66"/>
                    <a:pt x="4850" y="159"/>
                  </a:cubicBezTo>
                  <a:cubicBezTo>
                    <a:pt x="4298" y="356"/>
                    <a:pt x="3805" y="652"/>
                    <a:pt x="3286" y="954"/>
                  </a:cubicBezTo>
                  <a:cubicBezTo>
                    <a:pt x="2820" y="1256"/>
                    <a:pt x="2327" y="1558"/>
                    <a:pt x="1893" y="1887"/>
                  </a:cubicBezTo>
                  <a:cubicBezTo>
                    <a:pt x="1670" y="2025"/>
                    <a:pt x="1479" y="2163"/>
                    <a:pt x="1288" y="2354"/>
                  </a:cubicBezTo>
                  <a:cubicBezTo>
                    <a:pt x="1039" y="2544"/>
                    <a:pt x="848" y="2761"/>
                    <a:pt x="684" y="3011"/>
                  </a:cubicBezTo>
                  <a:cubicBezTo>
                    <a:pt x="329" y="3444"/>
                    <a:pt x="112" y="3970"/>
                    <a:pt x="27" y="4542"/>
                  </a:cubicBezTo>
                  <a:cubicBezTo>
                    <a:pt x="0" y="4680"/>
                    <a:pt x="0" y="4844"/>
                    <a:pt x="0" y="4982"/>
                  </a:cubicBezTo>
                  <a:cubicBezTo>
                    <a:pt x="27" y="5389"/>
                    <a:pt x="138" y="5744"/>
                    <a:pt x="382" y="6073"/>
                  </a:cubicBezTo>
                  <a:cubicBezTo>
                    <a:pt x="165" y="5665"/>
                    <a:pt x="138" y="5199"/>
                    <a:pt x="250" y="4732"/>
                  </a:cubicBezTo>
                  <a:lnTo>
                    <a:pt x="250" y="4732"/>
                  </a:lnTo>
                  <a:cubicBezTo>
                    <a:pt x="355" y="5008"/>
                    <a:pt x="493" y="5251"/>
                    <a:pt x="684" y="5449"/>
                  </a:cubicBezTo>
                  <a:cubicBezTo>
                    <a:pt x="605" y="5225"/>
                    <a:pt x="520" y="4923"/>
                    <a:pt x="546" y="4654"/>
                  </a:cubicBezTo>
                  <a:lnTo>
                    <a:pt x="546" y="4654"/>
                  </a:lnTo>
                  <a:cubicBezTo>
                    <a:pt x="743" y="4923"/>
                    <a:pt x="934" y="5146"/>
                    <a:pt x="1236" y="5284"/>
                  </a:cubicBezTo>
                  <a:cubicBezTo>
                    <a:pt x="1012" y="5061"/>
                    <a:pt x="907" y="4844"/>
                    <a:pt x="848" y="4568"/>
                  </a:cubicBezTo>
                  <a:lnTo>
                    <a:pt x="848" y="4568"/>
                  </a:lnTo>
                  <a:cubicBezTo>
                    <a:pt x="1124" y="4870"/>
                    <a:pt x="1453" y="4982"/>
                    <a:pt x="1860" y="5008"/>
                  </a:cubicBezTo>
                  <a:cubicBezTo>
                    <a:pt x="2018" y="5028"/>
                    <a:pt x="2180" y="5037"/>
                    <a:pt x="2343" y="5037"/>
                  </a:cubicBezTo>
                  <a:cubicBezTo>
                    <a:pt x="2606" y="5037"/>
                    <a:pt x="2870" y="5015"/>
                    <a:pt x="3122" y="4982"/>
                  </a:cubicBezTo>
                  <a:lnTo>
                    <a:pt x="3122" y="4982"/>
                  </a:lnTo>
                  <a:cubicBezTo>
                    <a:pt x="2820" y="5225"/>
                    <a:pt x="2438" y="5389"/>
                    <a:pt x="2057" y="5449"/>
                  </a:cubicBezTo>
                  <a:cubicBezTo>
                    <a:pt x="2150" y="5459"/>
                    <a:pt x="2243" y="5464"/>
                    <a:pt x="2335" y="5464"/>
                  </a:cubicBezTo>
                  <a:cubicBezTo>
                    <a:pt x="2733" y="5464"/>
                    <a:pt x="3124" y="5370"/>
                    <a:pt x="3477" y="5173"/>
                  </a:cubicBezTo>
                  <a:lnTo>
                    <a:pt x="3477" y="5173"/>
                  </a:lnTo>
                  <a:cubicBezTo>
                    <a:pt x="3122" y="5580"/>
                    <a:pt x="2682" y="5856"/>
                    <a:pt x="2222" y="6106"/>
                  </a:cubicBezTo>
                  <a:cubicBezTo>
                    <a:pt x="2846" y="5941"/>
                    <a:pt x="3398" y="5665"/>
                    <a:pt x="3917" y="5225"/>
                  </a:cubicBezTo>
                  <a:lnTo>
                    <a:pt x="3917" y="5225"/>
                  </a:lnTo>
                  <a:cubicBezTo>
                    <a:pt x="3615" y="5613"/>
                    <a:pt x="3312" y="5941"/>
                    <a:pt x="2931" y="6237"/>
                  </a:cubicBezTo>
                  <a:cubicBezTo>
                    <a:pt x="2741" y="6349"/>
                    <a:pt x="2550" y="6461"/>
                    <a:pt x="2327" y="6513"/>
                  </a:cubicBezTo>
                  <a:cubicBezTo>
                    <a:pt x="2204" y="6561"/>
                    <a:pt x="2090" y="6572"/>
                    <a:pt x="1974" y="6572"/>
                  </a:cubicBezTo>
                  <a:cubicBezTo>
                    <a:pt x="1884" y="6572"/>
                    <a:pt x="1793" y="6566"/>
                    <a:pt x="1696" y="6566"/>
                  </a:cubicBezTo>
                  <a:cubicBezTo>
                    <a:pt x="1833" y="6593"/>
                    <a:pt x="1965" y="6607"/>
                    <a:pt x="2096" y="6607"/>
                  </a:cubicBezTo>
                  <a:cubicBezTo>
                    <a:pt x="2254" y="6607"/>
                    <a:pt x="2411" y="6586"/>
                    <a:pt x="2576" y="6539"/>
                  </a:cubicBezTo>
                  <a:cubicBezTo>
                    <a:pt x="2879" y="6434"/>
                    <a:pt x="3174" y="6270"/>
                    <a:pt x="3424" y="6073"/>
                  </a:cubicBezTo>
                  <a:cubicBezTo>
                    <a:pt x="3969" y="5665"/>
                    <a:pt x="4410" y="5146"/>
                    <a:pt x="4817" y="4594"/>
                  </a:cubicBezTo>
                  <a:cubicBezTo>
                    <a:pt x="5205" y="4102"/>
                    <a:pt x="5533" y="3582"/>
                    <a:pt x="5888" y="3090"/>
                  </a:cubicBezTo>
                  <a:cubicBezTo>
                    <a:pt x="6243" y="2570"/>
                    <a:pt x="6624" y="2025"/>
                    <a:pt x="6821" y="1394"/>
                  </a:cubicBezTo>
                  <a:cubicBezTo>
                    <a:pt x="6900" y="1204"/>
                    <a:pt x="6927" y="954"/>
                    <a:pt x="6900" y="737"/>
                  </a:cubicBezTo>
                  <a:cubicBezTo>
                    <a:pt x="6848" y="435"/>
                    <a:pt x="6657" y="244"/>
                    <a:pt x="6381" y="132"/>
                  </a:cubicBezTo>
                  <a:cubicBezTo>
                    <a:pt x="6167" y="38"/>
                    <a:pt x="5944" y="0"/>
                    <a:pt x="571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44"/>
            <p:cNvSpPr/>
            <p:nvPr/>
          </p:nvSpPr>
          <p:spPr>
            <a:xfrm>
              <a:off x="5969125" y="3881700"/>
              <a:ext cx="157400" cy="71975"/>
            </a:xfrm>
            <a:custGeom>
              <a:rect b="b" l="l" r="r" t="t"/>
              <a:pathLst>
                <a:path extrusionOk="0" h="2879" w="6296">
                  <a:moveTo>
                    <a:pt x="6296" y="0"/>
                  </a:moveTo>
                  <a:cubicBezTo>
                    <a:pt x="5612" y="224"/>
                    <a:pt x="4929" y="493"/>
                    <a:pt x="4246" y="743"/>
                  </a:cubicBezTo>
                  <a:cubicBezTo>
                    <a:pt x="3286" y="1150"/>
                    <a:pt x="2327" y="1564"/>
                    <a:pt x="1394" y="2057"/>
                  </a:cubicBezTo>
                  <a:cubicBezTo>
                    <a:pt x="901" y="2300"/>
                    <a:pt x="434" y="2576"/>
                    <a:pt x="1" y="2879"/>
                  </a:cubicBezTo>
                  <a:cubicBezTo>
                    <a:pt x="986" y="2465"/>
                    <a:pt x="1972" y="2110"/>
                    <a:pt x="2984" y="1867"/>
                  </a:cubicBezTo>
                  <a:cubicBezTo>
                    <a:pt x="3312" y="1807"/>
                    <a:pt x="3641" y="1729"/>
                    <a:pt x="3970" y="1643"/>
                  </a:cubicBezTo>
                  <a:cubicBezTo>
                    <a:pt x="4351" y="1564"/>
                    <a:pt x="4765" y="1453"/>
                    <a:pt x="5034" y="1150"/>
                  </a:cubicBezTo>
                  <a:cubicBezTo>
                    <a:pt x="5198" y="986"/>
                    <a:pt x="5336" y="795"/>
                    <a:pt x="5474" y="631"/>
                  </a:cubicBezTo>
                  <a:cubicBezTo>
                    <a:pt x="5724" y="355"/>
                    <a:pt x="5994" y="165"/>
                    <a:pt x="629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44"/>
            <p:cNvSpPr/>
            <p:nvPr/>
          </p:nvSpPr>
          <p:spPr>
            <a:xfrm>
              <a:off x="6386575" y="4136725"/>
              <a:ext cx="156900" cy="36350"/>
            </a:xfrm>
            <a:custGeom>
              <a:rect b="b" l="l" r="r" t="t"/>
              <a:pathLst>
                <a:path extrusionOk="0" h="1454" w="6276">
                  <a:moveTo>
                    <a:pt x="2461" y="0"/>
                  </a:moveTo>
                  <a:cubicBezTo>
                    <a:pt x="2117" y="0"/>
                    <a:pt x="1778" y="20"/>
                    <a:pt x="1426" y="44"/>
                  </a:cubicBezTo>
                  <a:cubicBezTo>
                    <a:pt x="933" y="70"/>
                    <a:pt x="440" y="234"/>
                    <a:pt x="0" y="478"/>
                  </a:cubicBezTo>
                  <a:cubicBezTo>
                    <a:pt x="423" y="350"/>
                    <a:pt x="891" y="267"/>
                    <a:pt x="1355" y="267"/>
                  </a:cubicBezTo>
                  <a:cubicBezTo>
                    <a:pt x="1678" y="267"/>
                    <a:pt x="1998" y="307"/>
                    <a:pt x="2300" y="399"/>
                  </a:cubicBezTo>
                  <a:cubicBezTo>
                    <a:pt x="3121" y="642"/>
                    <a:pt x="3890" y="1082"/>
                    <a:pt x="4712" y="1299"/>
                  </a:cubicBezTo>
                  <a:cubicBezTo>
                    <a:pt x="5035" y="1386"/>
                    <a:pt x="5371" y="1454"/>
                    <a:pt x="5713" y="1454"/>
                  </a:cubicBezTo>
                  <a:cubicBezTo>
                    <a:pt x="5808" y="1454"/>
                    <a:pt x="5904" y="1448"/>
                    <a:pt x="6000" y="1437"/>
                  </a:cubicBezTo>
                  <a:cubicBezTo>
                    <a:pt x="6111" y="1437"/>
                    <a:pt x="6190" y="1411"/>
                    <a:pt x="6276" y="1384"/>
                  </a:cubicBezTo>
                  <a:cubicBezTo>
                    <a:pt x="5888" y="1384"/>
                    <a:pt x="5507" y="1299"/>
                    <a:pt x="5126" y="1194"/>
                  </a:cubicBezTo>
                  <a:cubicBezTo>
                    <a:pt x="4876" y="1108"/>
                    <a:pt x="4659" y="997"/>
                    <a:pt x="4409" y="918"/>
                  </a:cubicBezTo>
                  <a:cubicBezTo>
                    <a:pt x="4219" y="832"/>
                    <a:pt x="3976" y="780"/>
                    <a:pt x="3890" y="563"/>
                  </a:cubicBezTo>
                  <a:cubicBezTo>
                    <a:pt x="3864" y="478"/>
                    <a:pt x="3838" y="399"/>
                    <a:pt x="3811" y="313"/>
                  </a:cubicBezTo>
                  <a:cubicBezTo>
                    <a:pt x="3752" y="234"/>
                    <a:pt x="3647" y="208"/>
                    <a:pt x="3562" y="149"/>
                  </a:cubicBezTo>
                  <a:cubicBezTo>
                    <a:pt x="3345" y="70"/>
                    <a:pt x="3095" y="44"/>
                    <a:pt x="2878" y="11"/>
                  </a:cubicBezTo>
                  <a:cubicBezTo>
                    <a:pt x="2737" y="4"/>
                    <a:pt x="2599" y="0"/>
                    <a:pt x="246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44"/>
            <p:cNvSpPr/>
            <p:nvPr/>
          </p:nvSpPr>
          <p:spPr>
            <a:xfrm>
              <a:off x="6153950" y="3790675"/>
              <a:ext cx="331200" cy="299850"/>
            </a:xfrm>
            <a:custGeom>
              <a:rect b="b" l="l" r="r" t="t"/>
              <a:pathLst>
                <a:path extrusionOk="0" h="11994" w="13248">
                  <a:moveTo>
                    <a:pt x="8812" y="2820"/>
                  </a:moveTo>
                  <a:lnTo>
                    <a:pt x="8812" y="2820"/>
                  </a:lnTo>
                  <a:cubicBezTo>
                    <a:pt x="8950" y="3536"/>
                    <a:pt x="8898" y="4298"/>
                    <a:pt x="8786" y="5015"/>
                  </a:cubicBezTo>
                  <a:cubicBezTo>
                    <a:pt x="8707" y="5639"/>
                    <a:pt x="8595" y="6270"/>
                    <a:pt x="8405" y="6874"/>
                  </a:cubicBezTo>
                  <a:cubicBezTo>
                    <a:pt x="8431" y="6296"/>
                    <a:pt x="8484" y="5724"/>
                    <a:pt x="8569" y="5146"/>
                  </a:cubicBezTo>
                  <a:cubicBezTo>
                    <a:pt x="8622" y="4765"/>
                    <a:pt x="8648" y="4410"/>
                    <a:pt x="8707" y="4029"/>
                  </a:cubicBezTo>
                  <a:cubicBezTo>
                    <a:pt x="8733" y="3700"/>
                    <a:pt x="8812" y="3339"/>
                    <a:pt x="8812" y="3011"/>
                  </a:cubicBezTo>
                  <a:lnTo>
                    <a:pt x="8812" y="2820"/>
                  </a:lnTo>
                  <a:close/>
                  <a:moveTo>
                    <a:pt x="8352" y="2767"/>
                  </a:moveTo>
                  <a:lnTo>
                    <a:pt x="8352" y="2767"/>
                  </a:lnTo>
                  <a:cubicBezTo>
                    <a:pt x="8319" y="3451"/>
                    <a:pt x="8293" y="4134"/>
                    <a:pt x="8241" y="4791"/>
                  </a:cubicBezTo>
                  <a:cubicBezTo>
                    <a:pt x="8214" y="5179"/>
                    <a:pt x="8188" y="5534"/>
                    <a:pt x="8155" y="5889"/>
                  </a:cubicBezTo>
                  <a:cubicBezTo>
                    <a:pt x="8103" y="6132"/>
                    <a:pt x="8076" y="6408"/>
                    <a:pt x="7991" y="6658"/>
                  </a:cubicBezTo>
                  <a:cubicBezTo>
                    <a:pt x="7912" y="6859"/>
                    <a:pt x="7709" y="7064"/>
                    <a:pt x="7485" y="7064"/>
                  </a:cubicBezTo>
                  <a:cubicBezTo>
                    <a:pt x="7409" y="7064"/>
                    <a:pt x="7331" y="7041"/>
                    <a:pt x="7255" y="6986"/>
                  </a:cubicBezTo>
                  <a:cubicBezTo>
                    <a:pt x="7091" y="6848"/>
                    <a:pt x="7038" y="6598"/>
                    <a:pt x="7005" y="6408"/>
                  </a:cubicBezTo>
                  <a:cubicBezTo>
                    <a:pt x="6979" y="5968"/>
                    <a:pt x="7117" y="5534"/>
                    <a:pt x="7229" y="5094"/>
                  </a:cubicBezTo>
                  <a:cubicBezTo>
                    <a:pt x="7334" y="4601"/>
                    <a:pt x="7445" y="4134"/>
                    <a:pt x="7557" y="3641"/>
                  </a:cubicBezTo>
                  <a:cubicBezTo>
                    <a:pt x="7583" y="3451"/>
                    <a:pt x="7610" y="3260"/>
                    <a:pt x="7636" y="3070"/>
                  </a:cubicBezTo>
                  <a:lnTo>
                    <a:pt x="7636" y="2984"/>
                  </a:lnTo>
                  <a:cubicBezTo>
                    <a:pt x="7662" y="2932"/>
                    <a:pt x="7636" y="2932"/>
                    <a:pt x="7695" y="2905"/>
                  </a:cubicBezTo>
                  <a:cubicBezTo>
                    <a:pt x="7748" y="2879"/>
                    <a:pt x="7827" y="2879"/>
                    <a:pt x="7886" y="2879"/>
                  </a:cubicBezTo>
                  <a:cubicBezTo>
                    <a:pt x="8024" y="2820"/>
                    <a:pt x="8188" y="2794"/>
                    <a:pt x="8352" y="2767"/>
                  </a:cubicBezTo>
                  <a:close/>
                  <a:moveTo>
                    <a:pt x="10652" y="2879"/>
                  </a:moveTo>
                  <a:cubicBezTo>
                    <a:pt x="10948" y="3122"/>
                    <a:pt x="11007" y="3562"/>
                    <a:pt x="11033" y="3891"/>
                  </a:cubicBezTo>
                  <a:cubicBezTo>
                    <a:pt x="11033" y="4246"/>
                    <a:pt x="10981" y="4574"/>
                    <a:pt x="10981" y="4903"/>
                  </a:cubicBezTo>
                  <a:cubicBezTo>
                    <a:pt x="10948" y="5205"/>
                    <a:pt x="10948" y="5508"/>
                    <a:pt x="11007" y="5803"/>
                  </a:cubicBezTo>
                  <a:cubicBezTo>
                    <a:pt x="11033" y="6000"/>
                    <a:pt x="11086" y="6165"/>
                    <a:pt x="11145" y="6355"/>
                  </a:cubicBezTo>
                  <a:cubicBezTo>
                    <a:pt x="11171" y="6460"/>
                    <a:pt x="11198" y="6546"/>
                    <a:pt x="11250" y="6658"/>
                  </a:cubicBezTo>
                  <a:cubicBezTo>
                    <a:pt x="11250" y="6710"/>
                    <a:pt x="11276" y="6763"/>
                    <a:pt x="11309" y="6822"/>
                  </a:cubicBezTo>
                  <a:cubicBezTo>
                    <a:pt x="11336" y="6848"/>
                    <a:pt x="11336" y="6848"/>
                    <a:pt x="11309" y="6901"/>
                  </a:cubicBezTo>
                  <a:cubicBezTo>
                    <a:pt x="11309" y="6927"/>
                    <a:pt x="11276" y="6927"/>
                    <a:pt x="11250" y="6953"/>
                  </a:cubicBezTo>
                  <a:cubicBezTo>
                    <a:pt x="11160" y="7049"/>
                    <a:pt x="11066" y="7125"/>
                    <a:pt x="10955" y="7125"/>
                  </a:cubicBezTo>
                  <a:cubicBezTo>
                    <a:pt x="10935" y="7125"/>
                    <a:pt x="10916" y="7122"/>
                    <a:pt x="10895" y="7118"/>
                  </a:cubicBezTo>
                  <a:cubicBezTo>
                    <a:pt x="10757" y="7091"/>
                    <a:pt x="10619" y="7039"/>
                    <a:pt x="10455" y="7039"/>
                  </a:cubicBezTo>
                  <a:cubicBezTo>
                    <a:pt x="10324" y="7012"/>
                    <a:pt x="10238" y="6848"/>
                    <a:pt x="10212" y="6736"/>
                  </a:cubicBezTo>
                  <a:cubicBezTo>
                    <a:pt x="10100" y="6493"/>
                    <a:pt x="10048" y="6244"/>
                    <a:pt x="10021" y="6000"/>
                  </a:cubicBezTo>
                  <a:cubicBezTo>
                    <a:pt x="9936" y="5343"/>
                    <a:pt x="9962" y="4627"/>
                    <a:pt x="10126" y="3970"/>
                  </a:cubicBezTo>
                  <a:cubicBezTo>
                    <a:pt x="10238" y="3589"/>
                    <a:pt x="10402" y="3208"/>
                    <a:pt x="10652" y="2879"/>
                  </a:cubicBezTo>
                  <a:close/>
                  <a:moveTo>
                    <a:pt x="5474" y="4082"/>
                  </a:moveTo>
                  <a:lnTo>
                    <a:pt x="5474" y="4082"/>
                  </a:lnTo>
                  <a:cubicBezTo>
                    <a:pt x="5527" y="4653"/>
                    <a:pt x="5421" y="5232"/>
                    <a:pt x="5257" y="5803"/>
                  </a:cubicBezTo>
                  <a:cubicBezTo>
                    <a:pt x="5119" y="6296"/>
                    <a:pt x="4929" y="6822"/>
                    <a:pt x="4600" y="7229"/>
                  </a:cubicBezTo>
                  <a:cubicBezTo>
                    <a:pt x="4764" y="6736"/>
                    <a:pt x="4929" y="6244"/>
                    <a:pt x="5067" y="5724"/>
                  </a:cubicBezTo>
                  <a:cubicBezTo>
                    <a:pt x="5198" y="5179"/>
                    <a:pt x="5336" y="4627"/>
                    <a:pt x="5474" y="4082"/>
                  </a:cubicBezTo>
                  <a:close/>
                  <a:moveTo>
                    <a:pt x="5145" y="3970"/>
                  </a:moveTo>
                  <a:lnTo>
                    <a:pt x="5145" y="3970"/>
                  </a:lnTo>
                  <a:cubicBezTo>
                    <a:pt x="5034" y="4601"/>
                    <a:pt x="4902" y="5205"/>
                    <a:pt x="4705" y="5803"/>
                  </a:cubicBezTo>
                  <a:cubicBezTo>
                    <a:pt x="4515" y="6355"/>
                    <a:pt x="4324" y="6901"/>
                    <a:pt x="4022" y="7394"/>
                  </a:cubicBezTo>
                  <a:cubicBezTo>
                    <a:pt x="3909" y="7368"/>
                    <a:pt x="3796" y="7357"/>
                    <a:pt x="3684" y="7357"/>
                  </a:cubicBezTo>
                  <a:cubicBezTo>
                    <a:pt x="3444" y="7357"/>
                    <a:pt x="3208" y="7411"/>
                    <a:pt x="2984" y="7505"/>
                  </a:cubicBezTo>
                  <a:cubicBezTo>
                    <a:pt x="2681" y="7670"/>
                    <a:pt x="2438" y="7913"/>
                    <a:pt x="2162" y="8103"/>
                  </a:cubicBezTo>
                  <a:cubicBezTo>
                    <a:pt x="2050" y="7394"/>
                    <a:pt x="2326" y="6684"/>
                    <a:pt x="2708" y="6079"/>
                  </a:cubicBezTo>
                  <a:cubicBezTo>
                    <a:pt x="3062" y="5508"/>
                    <a:pt x="3555" y="5067"/>
                    <a:pt x="4107" y="4653"/>
                  </a:cubicBezTo>
                  <a:cubicBezTo>
                    <a:pt x="4436" y="4410"/>
                    <a:pt x="4791" y="4193"/>
                    <a:pt x="5145" y="3970"/>
                  </a:cubicBezTo>
                  <a:close/>
                  <a:moveTo>
                    <a:pt x="10922" y="8136"/>
                  </a:moveTo>
                  <a:lnTo>
                    <a:pt x="10922" y="8136"/>
                  </a:lnTo>
                  <a:cubicBezTo>
                    <a:pt x="10402" y="8517"/>
                    <a:pt x="9831" y="8819"/>
                    <a:pt x="9226" y="9036"/>
                  </a:cubicBezTo>
                  <a:cubicBezTo>
                    <a:pt x="8866" y="9150"/>
                    <a:pt x="8478" y="9210"/>
                    <a:pt x="8092" y="9210"/>
                  </a:cubicBezTo>
                  <a:cubicBezTo>
                    <a:pt x="7921" y="9210"/>
                    <a:pt x="7751" y="9199"/>
                    <a:pt x="7583" y="9174"/>
                  </a:cubicBezTo>
                  <a:cubicBezTo>
                    <a:pt x="6979" y="9089"/>
                    <a:pt x="6460" y="8793"/>
                    <a:pt x="5993" y="8405"/>
                  </a:cubicBezTo>
                  <a:lnTo>
                    <a:pt x="5993" y="8405"/>
                  </a:lnTo>
                  <a:cubicBezTo>
                    <a:pt x="6269" y="8543"/>
                    <a:pt x="6545" y="8708"/>
                    <a:pt x="6841" y="8793"/>
                  </a:cubicBezTo>
                  <a:cubicBezTo>
                    <a:pt x="7229" y="8925"/>
                    <a:pt x="7610" y="9010"/>
                    <a:pt x="7991" y="9010"/>
                  </a:cubicBezTo>
                  <a:cubicBezTo>
                    <a:pt x="8648" y="9010"/>
                    <a:pt x="9305" y="8819"/>
                    <a:pt x="9910" y="8596"/>
                  </a:cubicBezTo>
                  <a:cubicBezTo>
                    <a:pt x="10238" y="8465"/>
                    <a:pt x="10593" y="8300"/>
                    <a:pt x="10922" y="8136"/>
                  </a:cubicBezTo>
                  <a:close/>
                  <a:moveTo>
                    <a:pt x="13248" y="1"/>
                  </a:moveTo>
                  <a:lnTo>
                    <a:pt x="13248" y="1"/>
                  </a:lnTo>
                  <a:cubicBezTo>
                    <a:pt x="12591" y="415"/>
                    <a:pt x="11934" y="770"/>
                    <a:pt x="11224" y="1098"/>
                  </a:cubicBezTo>
                  <a:cubicBezTo>
                    <a:pt x="10429" y="1453"/>
                    <a:pt x="9607" y="1729"/>
                    <a:pt x="8786" y="1999"/>
                  </a:cubicBezTo>
                  <a:cubicBezTo>
                    <a:pt x="8516" y="2084"/>
                    <a:pt x="8241" y="2163"/>
                    <a:pt x="7965" y="2275"/>
                  </a:cubicBezTo>
                  <a:cubicBezTo>
                    <a:pt x="7064" y="2491"/>
                    <a:pt x="6184" y="2820"/>
                    <a:pt x="5362" y="3234"/>
                  </a:cubicBezTo>
                  <a:cubicBezTo>
                    <a:pt x="4515" y="3668"/>
                    <a:pt x="3752" y="4220"/>
                    <a:pt x="3036" y="4818"/>
                  </a:cubicBezTo>
                  <a:cubicBezTo>
                    <a:pt x="2931" y="4903"/>
                    <a:pt x="2846" y="5015"/>
                    <a:pt x="2767" y="5120"/>
                  </a:cubicBezTo>
                  <a:cubicBezTo>
                    <a:pt x="2570" y="5310"/>
                    <a:pt x="2379" y="5508"/>
                    <a:pt x="2188" y="5698"/>
                  </a:cubicBezTo>
                  <a:cubicBezTo>
                    <a:pt x="1748" y="6165"/>
                    <a:pt x="1288" y="6625"/>
                    <a:pt x="848" y="7091"/>
                  </a:cubicBezTo>
                  <a:cubicBezTo>
                    <a:pt x="546" y="7367"/>
                    <a:pt x="270" y="7643"/>
                    <a:pt x="0" y="7939"/>
                  </a:cubicBezTo>
                  <a:cubicBezTo>
                    <a:pt x="519" y="7532"/>
                    <a:pt x="1012" y="7150"/>
                    <a:pt x="1505" y="6736"/>
                  </a:cubicBezTo>
                  <a:cubicBezTo>
                    <a:pt x="1584" y="6684"/>
                    <a:pt x="1669" y="6625"/>
                    <a:pt x="1722" y="6572"/>
                  </a:cubicBezTo>
                  <a:lnTo>
                    <a:pt x="1722" y="6572"/>
                  </a:lnTo>
                  <a:cubicBezTo>
                    <a:pt x="1452" y="6986"/>
                    <a:pt x="1203" y="7394"/>
                    <a:pt x="927" y="7808"/>
                  </a:cubicBezTo>
                  <a:cubicBezTo>
                    <a:pt x="1176" y="7558"/>
                    <a:pt x="1420" y="7282"/>
                    <a:pt x="1696" y="7039"/>
                  </a:cubicBezTo>
                  <a:lnTo>
                    <a:pt x="1696" y="7039"/>
                  </a:lnTo>
                  <a:cubicBezTo>
                    <a:pt x="1584" y="7505"/>
                    <a:pt x="1558" y="8051"/>
                    <a:pt x="1696" y="8491"/>
                  </a:cubicBezTo>
                  <a:cubicBezTo>
                    <a:pt x="1722" y="8543"/>
                    <a:pt x="1748" y="8596"/>
                    <a:pt x="1781" y="8655"/>
                  </a:cubicBezTo>
                  <a:cubicBezTo>
                    <a:pt x="1807" y="8681"/>
                    <a:pt x="1807" y="8734"/>
                    <a:pt x="1834" y="8793"/>
                  </a:cubicBezTo>
                  <a:cubicBezTo>
                    <a:pt x="1860" y="8898"/>
                    <a:pt x="1912" y="9010"/>
                    <a:pt x="1972" y="9122"/>
                  </a:cubicBezTo>
                  <a:cubicBezTo>
                    <a:pt x="2077" y="9312"/>
                    <a:pt x="2188" y="9529"/>
                    <a:pt x="2326" y="9720"/>
                  </a:cubicBezTo>
                  <a:cubicBezTo>
                    <a:pt x="2846" y="10515"/>
                    <a:pt x="3555" y="11146"/>
                    <a:pt x="4436" y="11553"/>
                  </a:cubicBezTo>
                  <a:cubicBezTo>
                    <a:pt x="4843" y="11750"/>
                    <a:pt x="5283" y="11882"/>
                    <a:pt x="5724" y="11993"/>
                  </a:cubicBezTo>
                  <a:cubicBezTo>
                    <a:pt x="5172" y="11803"/>
                    <a:pt x="4653" y="11553"/>
                    <a:pt x="4160" y="11225"/>
                  </a:cubicBezTo>
                  <a:cubicBezTo>
                    <a:pt x="3752" y="10929"/>
                    <a:pt x="3365" y="10567"/>
                    <a:pt x="3062" y="10160"/>
                  </a:cubicBezTo>
                  <a:cubicBezTo>
                    <a:pt x="2846" y="9858"/>
                    <a:pt x="2655" y="9529"/>
                    <a:pt x="2517" y="9174"/>
                  </a:cubicBezTo>
                  <a:lnTo>
                    <a:pt x="2517" y="9174"/>
                  </a:lnTo>
                  <a:cubicBezTo>
                    <a:pt x="3036" y="9831"/>
                    <a:pt x="3667" y="10515"/>
                    <a:pt x="4409" y="10896"/>
                  </a:cubicBezTo>
                  <a:cubicBezTo>
                    <a:pt x="3779" y="10436"/>
                    <a:pt x="3312" y="9746"/>
                    <a:pt x="2931" y="9063"/>
                  </a:cubicBezTo>
                  <a:lnTo>
                    <a:pt x="2931" y="9063"/>
                  </a:lnTo>
                  <a:cubicBezTo>
                    <a:pt x="3588" y="9339"/>
                    <a:pt x="4160" y="9910"/>
                    <a:pt x="4574" y="10489"/>
                  </a:cubicBezTo>
                  <a:cubicBezTo>
                    <a:pt x="4245" y="9805"/>
                    <a:pt x="3752" y="9148"/>
                    <a:pt x="3122" y="8734"/>
                  </a:cubicBezTo>
                  <a:lnTo>
                    <a:pt x="3122" y="8734"/>
                  </a:lnTo>
                  <a:cubicBezTo>
                    <a:pt x="3614" y="8846"/>
                    <a:pt x="4022" y="9148"/>
                    <a:pt x="4409" y="9477"/>
                  </a:cubicBezTo>
                  <a:cubicBezTo>
                    <a:pt x="4679" y="9693"/>
                    <a:pt x="4981" y="9943"/>
                    <a:pt x="5257" y="10186"/>
                  </a:cubicBezTo>
                  <a:cubicBezTo>
                    <a:pt x="4679" y="9503"/>
                    <a:pt x="4081" y="8681"/>
                    <a:pt x="3200" y="8327"/>
                  </a:cubicBezTo>
                  <a:cubicBezTo>
                    <a:pt x="3235" y="8324"/>
                    <a:pt x="3270" y="8323"/>
                    <a:pt x="3305" y="8323"/>
                  </a:cubicBezTo>
                  <a:cubicBezTo>
                    <a:pt x="4053" y="8323"/>
                    <a:pt x="4678" y="8917"/>
                    <a:pt x="5231" y="9312"/>
                  </a:cubicBezTo>
                  <a:cubicBezTo>
                    <a:pt x="5559" y="9555"/>
                    <a:pt x="5888" y="9779"/>
                    <a:pt x="6243" y="9943"/>
                  </a:cubicBezTo>
                  <a:cubicBezTo>
                    <a:pt x="6520" y="10054"/>
                    <a:pt x="6798" y="10114"/>
                    <a:pt x="7075" y="10114"/>
                  </a:cubicBezTo>
                  <a:cubicBezTo>
                    <a:pt x="7126" y="10114"/>
                    <a:pt x="7177" y="10112"/>
                    <a:pt x="7229" y="10107"/>
                  </a:cubicBezTo>
                  <a:cubicBezTo>
                    <a:pt x="5665" y="10048"/>
                    <a:pt x="5034" y="8267"/>
                    <a:pt x="3614" y="7913"/>
                  </a:cubicBezTo>
                  <a:cubicBezTo>
                    <a:pt x="3646" y="7910"/>
                    <a:pt x="3677" y="7909"/>
                    <a:pt x="3708" y="7909"/>
                  </a:cubicBezTo>
                  <a:cubicBezTo>
                    <a:pt x="4272" y="7909"/>
                    <a:pt x="4814" y="8345"/>
                    <a:pt x="5231" y="8681"/>
                  </a:cubicBezTo>
                  <a:cubicBezTo>
                    <a:pt x="5750" y="9089"/>
                    <a:pt x="6269" y="9450"/>
                    <a:pt x="6900" y="9641"/>
                  </a:cubicBezTo>
                  <a:cubicBezTo>
                    <a:pt x="7193" y="9739"/>
                    <a:pt x="7505" y="9788"/>
                    <a:pt x="7825" y="9788"/>
                  </a:cubicBezTo>
                  <a:cubicBezTo>
                    <a:pt x="8042" y="9788"/>
                    <a:pt x="8263" y="9765"/>
                    <a:pt x="8484" y="9720"/>
                  </a:cubicBezTo>
                  <a:cubicBezTo>
                    <a:pt x="9088" y="9615"/>
                    <a:pt x="9719" y="9417"/>
                    <a:pt x="10291" y="9148"/>
                  </a:cubicBezTo>
                  <a:cubicBezTo>
                    <a:pt x="10593" y="9010"/>
                    <a:pt x="10869" y="8872"/>
                    <a:pt x="11112" y="8655"/>
                  </a:cubicBezTo>
                  <a:cubicBezTo>
                    <a:pt x="11224" y="8596"/>
                    <a:pt x="11309" y="8517"/>
                    <a:pt x="11388" y="8432"/>
                  </a:cubicBezTo>
                  <a:cubicBezTo>
                    <a:pt x="11414" y="8379"/>
                    <a:pt x="11474" y="8300"/>
                    <a:pt x="11500" y="8241"/>
                  </a:cubicBezTo>
                  <a:lnTo>
                    <a:pt x="11500" y="8241"/>
                  </a:lnTo>
                  <a:cubicBezTo>
                    <a:pt x="11362" y="8708"/>
                    <a:pt x="11060" y="9148"/>
                    <a:pt x="10731" y="9503"/>
                  </a:cubicBezTo>
                  <a:cubicBezTo>
                    <a:pt x="11060" y="9286"/>
                    <a:pt x="11362" y="9010"/>
                    <a:pt x="11638" y="8681"/>
                  </a:cubicBezTo>
                  <a:lnTo>
                    <a:pt x="11638" y="8681"/>
                  </a:lnTo>
                  <a:cubicBezTo>
                    <a:pt x="11579" y="8984"/>
                    <a:pt x="11500" y="9286"/>
                    <a:pt x="11336" y="9529"/>
                  </a:cubicBezTo>
                  <a:cubicBezTo>
                    <a:pt x="11171" y="9831"/>
                    <a:pt x="10948" y="10048"/>
                    <a:pt x="10678" y="10272"/>
                  </a:cubicBezTo>
                  <a:cubicBezTo>
                    <a:pt x="10981" y="10107"/>
                    <a:pt x="11250" y="9910"/>
                    <a:pt x="11474" y="9641"/>
                  </a:cubicBezTo>
                  <a:cubicBezTo>
                    <a:pt x="11690" y="9391"/>
                    <a:pt x="11828" y="9089"/>
                    <a:pt x="11934" y="8819"/>
                  </a:cubicBezTo>
                  <a:lnTo>
                    <a:pt x="11934" y="8819"/>
                  </a:lnTo>
                  <a:cubicBezTo>
                    <a:pt x="11934" y="9286"/>
                    <a:pt x="11743" y="9720"/>
                    <a:pt x="11441" y="10107"/>
                  </a:cubicBezTo>
                  <a:cubicBezTo>
                    <a:pt x="11033" y="10600"/>
                    <a:pt x="10488" y="10896"/>
                    <a:pt x="9936" y="11172"/>
                  </a:cubicBezTo>
                  <a:cubicBezTo>
                    <a:pt x="10291" y="11034"/>
                    <a:pt x="10619" y="10929"/>
                    <a:pt x="10948" y="10705"/>
                  </a:cubicBezTo>
                  <a:cubicBezTo>
                    <a:pt x="11309" y="10489"/>
                    <a:pt x="11638" y="10213"/>
                    <a:pt x="11881" y="9858"/>
                  </a:cubicBezTo>
                  <a:cubicBezTo>
                    <a:pt x="12262" y="9365"/>
                    <a:pt x="12348" y="8734"/>
                    <a:pt x="12295" y="8103"/>
                  </a:cubicBezTo>
                  <a:cubicBezTo>
                    <a:pt x="12236" y="7696"/>
                    <a:pt x="12098" y="7282"/>
                    <a:pt x="11966" y="6901"/>
                  </a:cubicBezTo>
                  <a:cubicBezTo>
                    <a:pt x="11965" y="6902"/>
                    <a:pt x="11962" y="6903"/>
                    <a:pt x="11960" y="6903"/>
                  </a:cubicBezTo>
                  <a:cubicBezTo>
                    <a:pt x="11925" y="6903"/>
                    <a:pt x="11853" y="6709"/>
                    <a:pt x="11828" y="6684"/>
                  </a:cubicBezTo>
                  <a:cubicBezTo>
                    <a:pt x="11802" y="6572"/>
                    <a:pt x="11743" y="6460"/>
                    <a:pt x="11717" y="6355"/>
                  </a:cubicBezTo>
                  <a:cubicBezTo>
                    <a:pt x="11664" y="6191"/>
                    <a:pt x="11605" y="6027"/>
                    <a:pt x="11579" y="5836"/>
                  </a:cubicBezTo>
                  <a:cubicBezTo>
                    <a:pt x="11526" y="5560"/>
                    <a:pt x="11474" y="5232"/>
                    <a:pt x="11526" y="4982"/>
                  </a:cubicBezTo>
                  <a:cubicBezTo>
                    <a:pt x="11579" y="4765"/>
                    <a:pt x="11664" y="4574"/>
                    <a:pt x="11743" y="4410"/>
                  </a:cubicBezTo>
                  <a:cubicBezTo>
                    <a:pt x="11855" y="4220"/>
                    <a:pt x="11934" y="4029"/>
                    <a:pt x="11993" y="3806"/>
                  </a:cubicBezTo>
                  <a:cubicBezTo>
                    <a:pt x="12045" y="3424"/>
                    <a:pt x="11907" y="3043"/>
                    <a:pt x="11552" y="2820"/>
                  </a:cubicBezTo>
                  <a:cubicBezTo>
                    <a:pt x="11276" y="2603"/>
                    <a:pt x="10948" y="2413"/>
                    <a:pt x="10678" y="2275"/>
                  </a:cubicBezTo>
                  <a:cubicBezTo>
                    <a:pt x="10981" y="2275"/>
                    <a:pt x="11276" y="2248"/>
                    <a:pt x="11605" y="2222"/>
                  </a:cubicBezTo>
                  <a:cubicBezTo>
                    <a:pt x="11336" y="2137"/>
                    <a:pt x="11086" y="2058"/>
                    <a:pt x="10843" y="1972"/>
                  </a:cubicBezTo>
                  <a:cubicBezTo>
                    <a:pt x="11388" y="1755"/>
                    <a:pt x="11934" y="1506"/>
                    <a:pt x="12486" y="1236"/>
                  </a:cubicBezTo>
                  <a:lnTo>
                    <a:pt x="12486" y="1236"/>
                  </a:lnTo>
                  <a:cubicBezTo>
                    <a:pt x="11934" y="1401"/>
                    <a:pt x="11362" y="1565"/>
                    <a:pt x="10816" y="1670"/>
                  </a:cubicBezTo>
                  <a:cubicBezTo>
                    <a:pt x="11690" y="1203"/>
                    <a:pt x="12512" y="658"/>
                    <a:pt x="1324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44"/>
            <p:cNvSpPr/>
            <p:nvPr/>
          </p:nvSpPr>
          <p:spPr>
            <a:xfrm>
              <a:off x="6711850" y="3771175"/>
              <a:ext cx="160175" cy="350375"/>
            </a:xfrm>
            <a:custGeom>
              <a:rect b="b" l="l" r="r" t="t"/>
              <a:pathLst>
                <a:path extrusionOk="0" h="14015" w="6407">
                  <a:moveTo>
                    <a:pt x="2055" y="1"/>
                  </a:moveTo>
                  <a:cubicBezTo>
                    <a:pt x="1998" y="1"/>
                    <a:pt x="1942" y="4"/>
                    <a:pt x="1886" y="12"/>
                  </a:cubicBezTo>
                  <a:cubicBezTo>
                    <a:pt x="1557" y="45"/>
                    <a:pt x="1229" y="209"/>
                    <a:pt x="953" y="373"/>
                  </a:cubicBezTo>
                  <a:cubicBezTo>
                    <a:pt x="355" y="807"/>
                    <a:pt x="53" y="1491"/>
                    <a:pt x="26" y="2207"/>
                  </a:cubicBezTo>
                  <a:cubicBezTo>
                    <a:pt x="0" y="2700"/>
                    <a:pt x="105" y="3166"/>
                    <a:pt x="217" y="3626"/>
                  </a:cubicBezTo>
                  <a:cubicBezTo>
                    <a:pt x="355" y="4119"/>
                    <a:pt x="460" y="4612"/>
                    <a:pt x="545" y="5138"/>
                  </a:cubicBezTo>
                  <a:cubicBezTo>
                    <a:pt x="683" y="6123"/>
                    <a:pt x="624" y="7109"/>
                    <a:pt x="519" y="8095"/>
                  </a:cubicBezTo>
                  <a:cubicBezTo>
                    <a:pt x="381" y="9133"/>
                    <a:pt x="657" y="10145"/>
                    <a:pt x="1091" y="11078"/>
                  </a:cubicBezTo>
                  <a:cubicBezTo>
                    <a:pt x="1341" y="11597"/>
                    <a:pt x="1643" y="12116"/>
                    <a:pt x="1998" y="12609"/>
                  </a:cubicBezTo>
                  <a:cubicBezTo>
                    <a:pt x="2300" y="13049"/>
                    <a:pt x="2760" y="13404"/>
                    <a:pt x="3227" y="13680"/>
                  </a:cubicBezTo>
                  <a:cubicBezTo>
                    <a:pt x="3593" y="13876"/>
                    <a:pt x="3990" y="14015"/>
                    <a:pt x="4393" y="14015"/>
                  </a:cubicBezTo>
                  <a:cubicBezTo>
                    <a:pt x="4598" y="14015"/>
                    <a:pt x="4804" y="13979"/>
                    <a:pt x="5007" y="13897"/>
                  </a:cubicBezTo>
                  <a:lnTo>
                    <a:pt x="5007" y="13897"/>
                  </a:lnTo>
                  <a:cubicBezTo>
                    <a:pt x="4886" y="13924"/>
                    <a:pt x="4766" y="13937"/>
                    <a:pt x="4648" y="13937"/>
                  </a:cubicBezTo>
                  <a:cubicBezTo>
                    <a:pt x="3939" y="13937"/>
                    <a:pt x="3294" y="13478"/>
                    <a:pt x="2872" y="12938"/>
                  </a:cubicBezTo>
                  <a:lnTo>
                    <a:pt x="2872" y="12938"/>
                  </a:lnTo>
                  <a:cubicBezTo>
                    <a:pt x="3312" y="13266"/>
                    <a:pt x="3857" y="13483"/>
                    <a:pt x="4403" y="13542"/>
                  </a:cubicBezTo>
                  <a:cubicBezTo>
                    <a:pt x="3805" y="13352"/>
                    <a:pt x="3286" y="12964"/>
                    <a:pt x="2957" y="12445"/>
                  </a:cubicBezTo>
                  <a:lnTo>
                    <a:pt x="2957" y="12445"/>
                  </a:lnTo>
                  <a:cubicBezTo>
                    <a:pt x="3253" y="12695"/>
                    <a:pt x="3641" y="12859"/>
                    <a:pt x="4022" y="12938"/>
                  </a:cubicBezTo>
                  <a:cubicBezTo>
                    <a:pt x="3667" y="12721"/>
                    <a:pt x="3338" y="12419"/>
                    <a:pt x="3089" y="12064"/>
                  </a:cubicBezTo>
                  <a:lnTo>
                    <a:pt x="3089" y="12064"/>
                  </a:lnTo>
                  <a:cubicBezTo>
                    <a:pt x="3391" y="12254"/>
                    <a:pt x="3746" y="12419"/>
                    <a:pt x="4107" y="12497"/>
                  </a:cubicBezTo>
                  <a:cubicBezTo>
                    <a:pt x="3805" y="12307"/>
                    <a:pt x="3529" y="12064"/>
                    <a:pt x="3338" y="11761"/>
                  </a:cubicBezTo>
                  <a:lnTo>
                    <a:pt x="3338" y="11761"/>
                  </a:lnTo>
                  <a:cubicBezTo>
                    <a:pt x="3831" y="12090"/>
                    <a:pt x="4436" y="12254"/>
                    <a:pt x="5007" y="12333"/>
                  </a:cubicBezTo>
                  <a:cubicBezTo>
                    <a:pt x="4541" y="12143"/>
                    <a:pt x="4048" y="11926"/>
                    <a:pt x="3693" y="11545"/>
                  </a:cubicBezTo>
                  <a:lnTo>
                    <a:pt x="3693" y="11545"/>
                  </a:lnTo>
                  <a:cubicBezTo>
                    <a:pt x="4048" y="11676"/>
                    <a:pt x="4377" y="11814"/>
                    <a:pt x="4731" y="11926"/>
                  </a:cubicBezTo>
                  <a:cubicBezTo>
                    <a:pt x="5192" y="12041"/>
                    <a:pt x="5648" y="12097"/>
                    <a:pt x="6122" y="12097"/>
                  </a:cubicBezTo>
                  <a:cubicBezTo>
                    <a:pt x="6216" y="12097"/>
                    <a:pt x="6311" y="12094"/>
                    <a:pt x="6407" y="12090"/>
                  </a:cubicBezTo>
                  <a:cubicBezTo>
                    <a:pt x="5664" y="11840"/>
                    <a:pt x="4790" y="11571"/>
                    <a:pt x="4271" y="10966"/>
                  </a:cubicBezTo>
                  <a:cubicBezTo>
                    <a:pt x="4107" y="10776"/>
                    <a:pt x="3969" y="10559"/>
                    <a:pt x="3831" y="10362"/>
                  </a:cubicBezTo>
                  <a:cubicBezTo>
                    <a:pt x="3614" y="10092"/>
                    <a:pt x="3391" y="9843"/>
                    <a:pt x="3121" y="9626"/>
                  </a:cubicBezTo>
                  <a:cubicBezTo>
                    <a:pt x="2491" y="9047"/>
                    <a:pt x="1505" y="8614"/>
                    <a:pt x="1281" y="7681"/>
                  </a:cubicBezTo>
                  <a:cubicBezTo>
                    <a:pt x="1203" y="7240"/>
                    <a:pt x="1255" y="6780"/>
                    <a:pt x="1341" y="6366"/>
                  </a:cubicBezTo>
                  <a:cubicBezTo>
                    <a:pt x="1446" y="5959"/>
                    <a:pt x="1610" y="5571"/>
                    <a:pt x="1912" y="5269"/>
                  </a:cubicBezTo>
                  <a:cubicBezTo>
                    <a:pt x="2215" y="4940"/>
                    <a:pt x="2596" y="4724"/>
                    <a:pt x="2983" y="4533"/>
                  </a:cubicBezTo>
                  <a:cubicBezTo>
                    <a:pt x="3365" y="4316"/>
                    <a:pt x="3746" y="4093"/>
                    <a:pt x="4186" y="3955"/>
                  </a:cubicBezTo>
                  <a:cubicBezTo>
                    <a:pt x="4271" y="3929"/>
                    <a:pt x="4377" y="3902"/>
                    <a:pt x="4488" y="3876"/>
                  </a:cubicBezTo>
                  <a:cubicBezTo>
                    <a:pt x="3969" y="3876"/>
                    <a:pt x="3450" y="3902"/>
                    <a:pt x="2924" y="4014"/>
                  </a:cubicBezTo>
                  <a:cubicBezTo>
                    <a:pt x="2543" y="4093"/>
                    <a:pt x="2136" y="4178"/>
                    <a:pt x="1774" y="4395"/>
                  </a:cubicBezTo>
                  <a:cubicBezTo>
                    <a:pt x="2517" y="3791"/>
                    <a:pt x="3391" y="3462"/>
                    <a:pt x="4324" y="3331"/>
                  </a:cubicBezTo>
                  <a:cubicBezTo>
                    <a:pt x="3953" y="3249"/>
                    <a:pt x="3574" y="3207"/>
                    <a:pt x="3196" y="3207"/>
                  </a:cubicBezTo>
                  <a:cubicBezTo>
                    <a:pt x="2930" y="3207"/>
                    <a:pt x="2666" y="3228"/>
                    <a:pt x="2405" y="3271"/>
                  </a:cubicBezTo>
                  <a:cubicBezTo>
                    <a:pt x="2983" y="3028"/>
                    <a:pt x="3614" y="2890"/>
                    <a:pt x="4239" y="2864"/>
                  </a:cubicBezTo>
                  <a:cubicBezTo>
                    <a:pt x="3910" y="2700"/>
                    <a:pt x="3581" y="2562"/>
                    <a:pt x="3227" y="2450"/>
                  </a:cubicBezTo>
                  <a:cubicBezTo>
                    <a:pt x="3555" y="2397"/>
                    <a:pt x="3884" y="2397"/>
                    <a:pt x="4212" y="2397"/>
                  </a:cubicBezTo>
                  <a:cubicBezTo>
                    <a:pt x="4212" y="2345"/>
                    <a:pt x="3943" y="2207"/>
                    <a:pt x="3884" y="2181"/>
                  </a:cubicBezTo>
                  <a:cubicBezTo>
                    <a:pt x="3746" y="2095"/>
                    <a:pt x="3641" y="2043"/>
                    <a:pt x="3503" y="1957"/>
                  </a:cubicBezTo>
                  <a:cubicBezTo>
                    <a:pt x="3227" y="1852"/>
                    <a:pt x="2957" y="1740"/>
                    <a:pt x="2681" y="1655"/>
                  </a:cubicBezTo>
                  <a:cubicBezTo>
                    <a:pt x="3200" y="1655"/>
                    <a:pt x="3746" y="1767"/>
                    <a:pt x="4239" y="1905"/>
                  </a:cubicBezTo>
                  <a:cubicBezTo>
                    <a:pt x="3641" y="1412"/>
                    <a:pt x="2983" y="945"/>
                    <a:pt x="2241" y="702"/>
                  </a:cubicBezTo>
                  <a:lnTo>
                    <a:pt x="2241" y="702"/>
                  </a:lnTo>
                  <a:cubicBezTo>
                    <a:pt x="3253" y="866"/>
                    <a:pt x="4160" y="1359"/>
                    <a:pt x="5007" y="1931"/>
                  </a:cubicBezTo>
                  <a:cubicBezTo>
                    <a:pt x="4403" y="1300"/>
                    <a:pt x="3779" y="643"/>
                    <a:pt x="2983" y="262"/>
                  </a:cubicBezTo>
                  <a:cubicBezTo>
                    <a:pt x="2703" y="122"/>
                    <a:pt x="2380" y="1"/>
                    <a:pt x="205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44"/>
            <p:cNvSpPr/>
            <p:nvPr/>
          </p:nvSpPr>
          <p:spPr>
            <a:xfrm>
              <a:off x="6300325" y="4625725"/>
              <a:ext cx="210300" cy="30900"/>
            </a:xfrm>
            <a:custGeom>
              <a:rect b="b" l="l" r="r" t="t"/>
              <a:pathLst>
                <a:path extrusionOk="0" h="1236" w="8412">
                  <a:moveTo>
                    <a:pt x="4929" y="0"/>
                  </a:moveTo>
                  <a:cubicBezTo>
                    <a:pt x="4193" y="0"/>
                    <a:pt x="3450" y="60"/>
                    <a:pt x="2714" y="224"/>
                  </a:cubicBezTo>
                  <a:cubicBezTo>
                    <a:pt x="2031" y="362"/>
                    <a:pt x="1374" y="579"/>
                    <a:pt x="743" y="855"/>
                  </a:cubicBezTo>
                  <a:cubicBezTo>
                    <a:pt x="493" y="960"/>
                    <a:pt x="250" y="1098"/>
                    <a:pt x="0" y="1236"/>
                  </a:cubicBezTo>
                  <a:cubicBezTo>
                    <a:pt x="440" y="1098"/>
                    <a:pt x="907" y="934"/>
                    <a:pt x="1347" y="796"/>
                  </a:cubicBezTo>
                  <a:cubicBezTo>
                    <a:pt x="1945" y="658"/>
                    <a:pt x="2550" y="526"/>
                    <a:pt x="3154" y="441"/>
                  </a:cubicBezTo>
                  <a:cubicBezTo>
                    <a:pt x="4357" y="303"/>
                    <a:pt x="5586" y="362"/>
                    <a:pt x="6821" y="276"/>
                  </a:cubicBezTo>
                  <a:cubicBezTo>
                    <a:pt x="7366" y="224"/>
                    <a:pt x="7886" y="138"/>
                    <a:pt x="8411" y="0"/>
                  </a:cubicBezTo>
                  <a:lnTo>
                    <a:pt x="8411" y="0"/>
                  </a:lnTo>
                  <a:cubicBezTo>
                    <a:pt x="7886" y="33"/>
                    <a:pt x="7393" y="60"/>
                    <a:pt x="6874" y="60"/>
                  </a:cubicBezTo>
                  <a:cubicBezTo>
                    <a:pt x="6217" y="33"/>
                    <a:pt x="5586" y="0"/>
                    <a:pt x="492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44"/>
            <p:cNvSpPr/>
            <p:nvPr/>
          </p:nvSpPr>
          <p:spPr>
            <a:xfrm>
              <a:off x="5969775" y="4234325"/>
              <a:ext cx="54075" cy="13575"/>
            </a:xfrm>
            <a:custGeom>
              <a:rect b="b" l="l" r="r" t="t"/>
              <a:pathLst>
                <a:path extrusionOk="0" h="543" w="2163">
                  <a:moveTo>
                    <a:pt x="950" y="1"/>
                  </a:moveTo>
                  <a:cubicBezTo>
                    <a:pt x="601" y="1"/>
                    <a:pt x="256" y="106"/>
                    <a:pt x="1" y="326"/>
                  </a:cubicBezTo>
                  <a:cubicBezTo>
                    <a:pt x="356" y="411"/>
                    <a:pt x="737" y="411"/>
                    <a:pt x="1098" y="464"/>
                  </a:cubicBezTo>
                  <a:cubicBezTo>
                    <a:pt x="1453" y="490"/>
                    <a:pt x="1808" y="543"/>
                    <a:pt x="2163" y="543"/>
                  </a:cubicBezTo>
                  <a:cubicBezTo>
                    <a:pt x="2137" y="516"/>
                    <a:pt x="2110" y="490"/>
                    <a:pt x="2110" y="464"/>
                  </a:cubicBezTo>
                  <a:cubicBezTo>
                    <a:pt x="1823" y="162"/>
                    <a:pt x="1383" y="1"/>
                    <a:pt x="95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44"/>
            <p:cNvSpPr/>
            <p:nvPr/>
          </p:nvSpPr>
          <p:spPr>
            <a:xfrm>
              <a:off x="6036150" y="4237125"/>
              <a:ext cx="32225" cy="11200"/>
            </a:xfrm>
            <a:custGeom>
              <a:rect b="b" l="l" r="r" t="t"/>
              <a:pathLst>
                <a:path extrusionOk="0" h="448" w="1289">
                  <a:moveTo>
                    <a:pt x="668" y="0"/>
                  </a:moveTo>
                  <a:cubicBezTo>
                    <a:pt x="396" y="0"/>
                    <a:pt x="121" y="133"/>
                    <a:pt x="1" y="378"/>
                  </a:cubicBezTo>
                  <a:cubicBezTo>
                    <a:pt x="175" y="425"/>
                    <a:pt x="364" y="448"/>
                    <a:pt x="552" y="448"/>
                  </a:cubicBezTo>
                  <a:cubicBezTo>
                    <a:pt x="810" y="448"/>
                    <a:pt x="1068" y="405"/>
                    <a:pt x="1289" y="325"/>
                  </a:cubicBezTo>
                  <a:cubicBezTo>
                    <a:pt x="1262" y="299"/>
                    <a:pt x="1262" y="266"/>
                    <a:pt x="1236" y="266"/>
                  </a:cubicBezTo>
                  <a:cubicBezTo>
                    <a:pt x="1102" y="85"/>
                    <a:pt x="886" y="0"/>
                    <a:pt x="66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44"/>
            <p:cNvSpPr/>
            <p:nvPr/>
          </p:nvSpPr>
          <p:spPr>
            <a:xfrm>
              <a:off x="6082650" y="4238875"/>
              <a:ext cx="48000" cy="12000"/>
            </a:xfrm>
            <a:custGeom>
              <a:rect b="b" l="l" r="r" t="t"/>
              <a:pathLst>
                <a:path extrusionOk="0" h="480" w="1920">
                  <a:moveTo>
                    <a:pt x="1004" y="1"/>
                  </a:moveTo>
                  <a:cubicBezTo>
                    <a:pt x="610" y="1"/>
                    <a:pt x="212" y="160"/>
                    <a:pt x="0" y="472"/>
                  </a:cubicBezTo>
                  <a:cubicBezTo>
                    <a:pt x="66" y="478"/>
                    <a:pt x="132" y="480"/>
                    <a:pt x="197" y="480"/>
                  </a:cubicBezTo>
                  <a:cubicBezTo>
                    <a:pt x="459" y="480"/>
                    <a:pt x="718" y="446"/>
                    <a:pt x="960" y="446"/>
                  </a:cubicBezTo>
                  <a:cubicBezTo>
                    <a:pt x="1124" y="433"/>
                    <a:pt x="1288" y="433"/>
                    <a:pt x="1449" y="433"/>
                  </a:cubicBezTo>
                  <a:cubicBezTo>
                    <a:pt x="1610" y="433"/>
                    <a:pt x="1768" y="433"/>
                    <a:pt x="1919" y="420"/>
                  </a:cubicBezTo>
                  <a:cubicBezTo>
                    <a:pt x="1893" y="393"/>
                    <a:pt x="1893" y="361"/>
                    <a:pt x="1867" y="334"/>
                  </a:cubicBezTo>
                  <a:cubicBezTo>
                    <a:pt x="1655" y="111"/>
                    <a:pt x="1331" y="1"/>
                    <a:pt x="100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44"/>
            <p:cNvSpPr/>
            <p:nvPr/>
          </p:nvSpPr>
          <p:spPr>
            <a:xfrm>
              <a:off x="6140975" y="4242175"/>
              <a:ext cx="26625" cy="10550"/>
            </a:xfrm>
            <a:custGeom>
              <a:rect b="b" l="l" r="r" t="t"/>
              <a:pathLst>
                <a:path extrusionOk="0" h="422" w="1065">
                  <a:moveTo>
                    <a:pt x="530" y="0"/>
                  </a:moveTo>
                  <a:cubicBezTo>
                    <a:pt x="314" y="0"/>
                    <a:pt x="97" y="104"/>
                    <a:pt x="0" y="314"/>
                  </a:cubicBezTo>
                  <a:cubicBezTo>
                    <a:pt x="187" y="387"/>
                    <a:pt x="381" y="421"/>
                    <a:pt x="571" y="421"/>
                  </a:cubicBezTo>
                  <a:cubicBezTo>
                    <a:pt x="742" y="421"/>
                    <a:pt x="909" y="393"/>
                    <a:pt x="1065" y="340"/>
                  </a:cubicBezTo>
                  <a:cubicBezTo>
                    <a:pt x="1065" y="314"/>
                    <a:pt x="1065" y="314"/>
                    <a:pt x="1038" y="288"/>
                  </a:cubicBezTo>
                  <a:cubicBezTo>
                    <a:pt x="945" y="97"/>
                    <a:pt x="738" y="0"/>
                    <a:pt x="53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44"/>
            <p:cNvSpPr/>
            <p:nvPr/>
          </p:nvSpPr>
          <p:spPr>
            <a:xfrm>
              <a:off x="6177925" y="4237700"/>
              <a:ext cx="24675" cy="11025"/>
            </a:xfrm>
            <a:custGeom>
              <a:rect b="b" l="l" r="r" t="t"/>
              <a:pathLst>
                <a:path extrusionOk="0" h="441" w="987">
                  <a:moveTo>
                    <a:pt x="434" y="0"/>
                  </a:moveTo>
                  <a:cubicBezTo>
                    <a:pt x="270" y="26"/>
                    <a:pt x="1" y="164"/>
                    <a:pt x="27" y="381"/>
                  </a:cubicBezTo>
                  <a:cubicBezTo>
                    <a:pt x="27" y="408"/>
                    <a:pt x="27" y="408"/>
                    <a:pt x="53" y="408"/>
                  </a:cubicBezTo>
                  <a:cubicBezTo>
                    <a:pt x="79" y="440"/>
                    <a:pt x="132" y="440"/>
                    <a:pt x="191" y="440"/>
                  </a:cubicBezTo>
                  <a:lnTo>
                    <a:pt x="493" y="440"/>
                  </a:lnTo>
                  <a:cubicBezTo>
                    <a:pt x="599" y="440"/>
                    <a:pt x="710" y="408"/>
                    <a:pt x="822" y="381"/>
                  </a:cubicBezTo>
                  <a:cubicBezTo>
                    <a:pt x="848" y="381"/>
                    <a:pt x="901" y="381"/>
                    <a:pt x="927" y="355"/>
                  </a:cubicBezTo>
                  <a:cubicBezTo>
                    <a:pt x="986" y="329"/>
                    <a:pt x="986" y="329"/>
                    <a:pt x="953" y="302"/>
                  </a:cubicBezTo>
                  <a:cubicBezTo>
                    <a:pt x="875" y="79"/>
                    <a:pt x="658" y="0"/>
                    <a:pt x="4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44"/>
            <p:cNvSpPr/>
            <p:nvPr/>
          </p:nvSpPr>
          <p:spPr>
            <a:xfrm>
              <a:off x="6209300" y="4221275"/>
              <a:ext cx="34375" cy="13100"/>
            </a:xfrm>
            <a:custGeom>
              <a:rect b="b" l="l" r="r" t="t"/>
              <a:pathLst>
                <a:path extrusionOk="0" h="524" w="1375">
                  <a:moveTo>
                    <a:pt x="818" y="1"/>
                  </a:moveTo>
                  <a:cubicBezTo>
                    <a:pt x="469" y="1"/>
                    <a:pt x="109" y="194"/>
                    <a:pt x="1" y="519"/>
                  </a:cubicBezTo>
                  <a:cubicBezTo>
                    <a:pt x="48" y="522"/>
                    <a:pt x="95" y="523"/>
                    <a:pt x="142" y="523"/>
                  </a:cubicBezTo>
                  <a:cubicBezTo>
                    <a:pt x="566" y="523"/>
                    <a:pt x="1002" y="418"/>
                    <a:pt x="1374" y="217"/>
                  </a:cubicBezTo>
                  <a:cubicBezTo>
                    <a:pt x="1341" y="191"/>
                    <a:pt x="1315" y="191"/>
                    <a:pt x="1315" y="164"/>
                  </a:cubicBezTo>
                  <a:cubicBezTo>
                    <a:pt x="1176" y="52"/>
                    <a:pt x="998" y="1"/>
                    <a:pt x="8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44"/>
            <p:cNvSpPr/>
            <p:nvPr/>
          </p:nvSpPr>
          <p:spPr>
            <a:xfrm>
              <a:off x="6252500" y="4203200"/>
              <a:ext cx="24025" cy="12675"/>
            </a:xfrm>
            <a:custGeom>
              <a:rect b="b" l="l" r="r" t="t"/>
              <a:pathLst>
                <a:path extrusionOk="0" h="507" w="961">
                  <a:moveTo>
                    <a:pt x="610" y="0"/>
                  </a:moveTo>
                  <a:cubicBezTo>
                    <a:pt x="530" y="0"/>
                    <a:pt x="451" y="15"/>
                    <a:pt x="382" y="40"/>
                  </a:cubicBezTo>
                  <a:cubicBezTo>
                    <a:pt x="303" y="92"/>
                    <a:pt x="191" y="145"/>
                    <a:pt x="139" y="230"/>
                  </a:cubicBezTo>
                  <a:cubicBezTo>
                    <a:pt x="106" y="257"/>
                    <a:pt x="1" y="421"/>
                    <a:pt x="27" y="473"/>
                  </a:cubicBezTo>
                  <a:cubicBezTo>
                    <a:pt x="53" y="506"/>
                    <a:pt x="218" y="506"/>
                    <a:pt x="244" y="506"/>
                  </a:cubicBezTo>
                  <a:cubicBezTo>
                    <a:pt x="356" y="506"/>
                    <a:pt x="494" y="473"/>
                    <a:pt x="573" y="447"/>
                  </a:cubicBezTo>
                  <a:cubicBezTo>
                    <a:pt x="684" y="395"/>
                    <a:pt x="763" y="342"/>
                    <a:pt x="849" y="283"/>
                  </a:cubicBezTo>
                  <a:cubicBezTo>
                    <a:pt x="875" y="230"/>
                    <a:pt x="927" y="204"/>
                    <a:pt x="960" y="178"/>
                  </a:cubicBezTo>
                  <a:cubicBezTo>
                    <a:pt x="960" y="145"/>
                    <a:pt x="960" y="119"/>
                    <a:pt x="927" y="92"/>
                  </a:cubicBezTo>
                  <a:cubicBezTo>
                    <a:pt x="832" y="28"/>
                    <a:pt x="720" y="0"/>
                    <a:pt x="61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44"/>
            <p:cNvSpPr/>
            <p:nvPr/>
          </p:nvSpPr>
          <p:spPr>
            <a:xfrm>
              <a:off x="6288825" y="4187925"/>
              <a:ext cx="22525" cy="11525"/>
            </a:xfrm>
            <a:custGeom>
              <a:rect b="b" l="l" r="r" t="t"/>
              <a:pathLst>
                <a:path extrusionOk="0" h="461" w="901">
                  <a:moveTo>
                    <a:pt x="532" y="0"/>
                  </a:moveTo>
                  <a:cubicBezTo>
                    <a:pt x="454" y="0"/>
                    <a:pt x="374" y="15"/>
                    <a:pt x="296" y="46"/>
                  </a:cubicBezTo>
                  <a:cubicBezTo>
                    <a:pt x="217" y="72"/>
                    <a:pt x="164" y="132"/>
                    <a:pt x="105" y="210"/>
                  </a:cubicBezTo>
                  <a:cubicBezTo>
                    <a:pt x="79" y="237"/>
                    <a:pt x="0" y="348"/>
                    <a:pt x="26" y="401"/>
                  </a:cubicBezTo>
                  <a:cubicBezTo>
                    <a:pt x="53" y="427"/>
                    <a:pt x="217" y="460"/>
                    <a:pt x="270" y="460"/>
                  </a:cubicBezTo>
                  <a:cubicBezTo>
                    <a:pt x="355" y="460"/>
                    <a:pt x="460" y="460"/>
                    <a:pt x="572" y="401"/>
                  </a:cubicBezTo>
                  <a:cubicBezTo>
                    <a:pt x="657" y="375"/>
                    <a:pt x="736" y="322"/>
                    <a:pt x="789" y="263"/>
                  </a:cubicBezTo>
                  <a:cubicBezTo>
                    <a:pt x="822" y="237"/>
                    <a:pt x="874" y="210"/>
                    <a:pt x="874" y="184"/>
                  </a:cubicBezTo>
                  <a:cubicBezTo>
                    <a:pt x="900" y="132"/>
                    <a:pt x="874" y="132"/>
                    <a:pt x="848" y="99"/>
                  </a:cubicBezTo>
                  <a:cubicBezTo>
                    <a:pt x="764" y="35"/>
                    <a:pt x="652" y="0"/>
                    <a:pt x="53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44"/>
            <p:cNvSpPr/>
            <p:nvPr/>
          </p:nvSpPr>
          <p:spPr>
            <a:xfrm>
              <a:off x="6321675" y="4174025"/>
              <a:ext cx="27300" cy="10975"/>
            </a:xfrm>
            <a:custGeom>
              <a:rect b="b" l="l" r="r" t="t"/>
              <a:pathLst>
                <a:path extrusionOk="0" h="439" w="1092">
                  <a:moveTo>
                    <a:pt x="599" y="1"/>
                  </a:moveTo>
                  <a:cubicBezTo>
                    <a:pt x="352" y="1"/>
                    <a:pt x="99" y="138"/>
                    <a:pt x="0" y="385"/>
                  </a:cubicBezTo>
                  <a:cubicBezTo>
                    <a:pt x="121" y="421"/>
                    <a:pt x="248" y="439"/>
                    <a:pt x="376" y="439"/>
                  </a:cubicBezTo>
                  <a:cubicBezTo>
                    <a:pt x="624" y="439"/>
                    <a:pt x="875" y="373"/>
                    <a:pt x="1091" y="247"/>
                  </a:cubicBezTo>
                  <a:cubicBezTo>
                    <a:pt x="1065" y="247"/>
                    <a:pt x="1065" y="221"/>
                    <a:pt x="1039" y="195"/>
                  </a:cubicBezTo>
                  <a:cubicBezTo>
                    <a:pt x="928" y="63"/>
                    <a:pt x="765" y="1"/>
                    <a:pt x="59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44"/>
            <p:cNvSpPr/>
            <p:nvPr/>
          </p:nvSpPr>
          <p:spPr>
            <a:xfrm>
              <a:off x="5915075" y="4229400"/>
              <a:ext cx="47825" cy="12050"/>
            </a:xfrm>
            <a:custGeom>
              <a:rect b="b" l="l" r="r" t="t"/>
              <a:pathLst>
                <a:path extrusionOk="0" h="482" w="1913">
                  <a:moveTo>
                    <a:pt x="916" y="0"/>
                  </a:moveTo>
                  <a:cubicBezTo>
                    <a:pt x="566" y="0"/>
                    <a:pt x="214" y="123"/>
                    <a:pt x="1" y="385"/>
                  </a:cubicBezTo>
                  <a:cubicBezTo>
                    <a:pt x="296" y="444"/>
                    <a:pt x="625" y="444"/>
                    <a:pt x="927" y="444"/>
                  </a:cubicBezTo>
                  <a:cubicBezTo>
                    <a:pt x="1160" y="463"/>
                    <a:pt x="1392" y="481"/>
                    <a:pt x="1624" y="481"/>
                  </a:cubicBezTo>
                  <a:cubicBezTo>
                    <a:pt x="1720" y="481"/>
                    <a:pt x="1817" y="478"/>
                    <a:pt x="1913" y="470"/>
                  </a:cubicBezTo>
                  <a:lnTo>
                    <a:pt x="1670" y="220"/>
                  </a:lnTo>
                  <a:cubicBezTo>
                    <a:pt x="1465" y="76"/>
                    <a:pt x="1191" y="0"/>
                    <a:pt x="91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44"/>
            <p:cNvSpPr/>
            <p:nvPr/>
          </p:nvSpPr>
          <p:spPr>
            <a:xfrm>
              <a:off x="5885500" y="4226450"/>
              <a:ext cx="22700" cy="11100"/>
            </a:xfrm>
            <a:custGeom>
              <a:rect b="b" l="l" r="r" t="t"/>
              <a:pathLst>
                <a:path extrusionOk="0" h="444" w="908">
                  <a:moveTo>
                    <a:pt x="403" y="0"/>
                  </a:moveTo>
                  <a:cubicBezTo>
                    <a:pt x="249" y="0"/>
                    <a:pt x="103" y="70"/>
                    <a:pt x="34" y="233"/>
                  </a:cubicBezTo>
                  <a:cubicBezTo>
                    <a:pt x="34" y="260"/>
                    <a:pt x="1" y="260"/>
                    <a:pt x="34" y="286"/>
                  </a:cubicBezTo>
                  <a:cubicBezTo>
                    <a:pt x="60" y="312"/>
                    <a:pt x="113" y="312"/>
                    <a:pt x="139" y="338"/>
                  </a:cubicBezTo>
                  <a:cubicBezTo>
                    <a:pt x="224" y="365"/>
                    <a:pt x="329" y="424"/>
                    <a:pt x="415" y="424"/>
                  </a:cubicBezTo>
                  <a:cubicBezTo>
                    <a:pt x="484" y="437"/>
                    <a:pt x="545" y="444"/>
                    <a:pt x="602" y="444"/>
                  </a:cubicBezTo>
                  <a:cubicBezTo>
                    <a:pt x="660" y="444"/>
                    <a:pt x="714" y="437"/>
                    <a:pt x="770" y="424"/>
                  </a:cubicBezTo>
                  <a:cubicBezTo>
                    <a:pt x="796" y="424"/>
                    <a:pt x="855" y="424"/>
                    <a:pt x="881" y="398"/>
                  </a:cubicBezTo>
                  <a:cubicBezTo>
                    <a:pt x="908" y="365"/>
                    <a:pt x="908" y="398"/>
                    <a:pt x="908" y="338"/>
                  </a:cubicBezTo>
                  <a:cubicBezTo>
                    <a:pt x="843" y="133"/>
                    <a:pt x="615" y="0"/>
                    <a:pt x="4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44"/>
            <p:cNvSpPr/>
            <p:nvPr/>
          </p:nvSpPr>
          <p:spPr>
            <a:xfrm>
              <a:off x="5850025" y="4215850"/>
              <a:ext cx="19900" cy="13175"/>
            </a:xfrm>
            <a:custGeom>
              <a:rect b="b" l="l" r="r" t="t"/>
              <a:pathLst>
                <a:path extrusionOk="0" h="527" w="796">
                  <a:moveTo>
                    <a:pt x="329" y="0"/>
                  </a:moveTo>
                  <a:cubicBezTo>
                    <a:pt x="244" y="27"/>
                    <a:pt x="165" y="53"/>
                    <a:pt x="79" y="79"/>
                  </a:cubicBezTo>
                  <a:cubicBezTo>
                    <a:pt x="53" y="105"/>
                    <a:pt x="27" y="132"/>
                    <a:pt x="27" y="165"/>
                  </a:cubicBezTo>
                  <a:cubicBezTo>
                    <a:pt x="0" y="217"/>
                    <a:pt x="0" y="191"/>
                    <a:pt x="53" y="217"/>
                  </a:cubicBezTo>
                  <a:cubicBezTo>
                    <a:pt x="165" y="329"/>
                    <a:pt x="303" y="434"/>
                    <a:pt x="467" y="493"/>
                  </a:cubicBezTo>
                  <a:cubicBezTo>
                    <a:pt x="530" y="493"/>
                    <a:pt x="614" y="527"/>
                    <a:pt x="672" y="527"/>
                  </a:cubicBezTo>
                  <a:cubicBezTo>
                    <a:pt x="687" y="527"/>
                    <a:pt x="700" y="525"/>
                    <a:pt x="710" y="519"/>
                  </a:cubicBezTo>
                  <a:cubicBezTo>
                    <a:pt x="763" y="519"/>
                    <a:pt x="763" y="519"/>
                    <a:pt x="763" y="493"/>
                  </a:cubicBezTo>
                  <a:cubicBezTo>
                    <a:pt x="796" y="434"/>
                    <a:pt x="763" y="381"/>
                    <a:pt x="763" y="329"/>
                  </a:cubicBezTo>
                  <a:cubicBezTo>
                    <a:pt x="710" y="132"/>
                    <a:pt x="520" y="0"/>
                    <a:pt x="32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44"/>
            <p:cNvSpPr/>
            <p:nvPr/>
          </p:nvSpPr>
          <p:spPr>
            <a:xfrm>
              <a:off x="5821275" y="4205875"/>
              <a:ext cx="20550" cy="11300"/>
            </a:xfrm>
            <a:custGeom>
              <a:rect b="b" l="l" r="r" t="t"/>
              <a:pathLst>
                <a:path extrusionOk="0" h="452" w="822">
                  <a:moveTo>
                    <a:pt x="347" y="1"/>
                  </a:moveTo>
                  <a:cubicBezTo>
                    <a:pt x="280" y="1"/>
                    <a:pt x="221" y="19"/>
                    <a:pt x="165" y="38"/>
                  </a:cubicBezTo>
                  <a:cubicBezTo>
                    <a:pt x="106" y="71"/>
                    <a:pt x="0" y="123"/>
                    <a:pt x="0" y="202"/>
                  </a:cubicBezTo>
                  <a:cubicBezTo>
                    <a:pt x="0" y="235"/>
                    <a:pt x="79" y="288"/>
                    <a:pt x="106" y="314"/>
                  </a:cubicBezTo>
                  <a:cubicBezTo>
                    <a:pt x="217" y="366"/>
                    <a:pt x="303" y="426"/>
                    <a:pt x="408" y="452"/>
                  </a:cubicBezTo>
                  <a:cubicBezTo>
                    <a:pt x="520" y="452"/>
                    <a:pt x="598" y="452"/>
                    <a:pt x="710" y="426"/>
                  </a:cubicBezTo>
                  <a:cubicBezTo>
                    <a:pt x="763" y="399"/>
                    <a:pt x="822" y="399"/>
                    <a:pt x="796" y="314"/>
                  </a:cubicBezTo>
                  <a:cubicBezTo>
                    <a:pt x="763" y="150"/>
                    <a:pt x="598" y="38"/>
                    <a:pt x="434" y="12"/>
                  </a:cubicBezTo>
                  <a:cubicBezTo>
                    <a:pt x="403" y="4"/>
                    <a:pt x="374" y="1"/>
                    <a:pt x="34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44"/>
            <p:cNvSpPr/>
            <p:nvPr/>
          </p:nvSpPr>
          <p:spPr>
            <a:xfrm>
              <a:off x="5795975" y="4199675"/>
              <a:ext cx="13000" cy="11025"/>
            </a:xfrm>
            <a:custGeom>
              <a:rect b="b" l="l" r="r" t="t"/>
              <a:pathLst>
                <a:path extrusionOk="0" h="441" w="520">
                  <a:moveTo>
                    <a:pt x="254" y="0"/>
                  </a:moveTo>
                  <a:cubicBezTo>
                    <a:pt x="233" y="0"/>
                    <a:pt x="211" y="5"/>
                    <a:pt x="191" y="16"/>
                  </a:cubicBezTo>
                  <a:cubicBezTo>
                    <a:pt x="106" y="69"/>
                    <a:pt x="1" y="181"/>
                    <a:pt x="53" y="260"/>
                  </a:cubicBezTo>
                  <a:cubicBezTo>
                    <a:pt x="96" y="350"/>
                    <a:pt x="177" y="440"/>
                    <a:pt x="279" y="440"/>
                  </a:cubicBezTo>
                  <a:cubicBezTo>
                    <a:pt x="303" y="440"/>
                    <a:pt x="329" y="435"/>
                    <a:pt x="355" y="424"/>
                  </a:cubicBezTo>
                  <a:cubicBezTo>
                    <a:pt x="434" y="371"/>
                    <a:pt x="520" y="260"/>
                    <a:pt x="493" y="181"/>
                  </a:cubicBezTo>
                  <a:cubicBezTo>
                    <a:pt x="446" y="90"/>
                    <a:pt x="346" y="0"/>
                    <a:pt x="25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44"/>
            <p:cNvSpPr/>
            <p:nvPr/>
          </p:nvSpPr>
          <p:spPr>
            <a:xfrm>
              <a:off x="6073125" y="4200075"/>
              <a:ext cx="17100" cy="34200"/>
            </a:xfrm>
            <a:custGeom>
              <a:rect b="b" l="l" r="r" t="t"/>
              <a:pathLst>
                <a:path extrusionOk="0" h="1368" w="684">
                  <a:moveTo>
                    <a:pt x="631" y="0"/>
                  </a:moveTo>
                  <a:cubicBezTo>
                    <a:pt x="191" y="217"/>
                    <a:pt x="0" y="960"/>
                    <a:pt x="276" y="1367"/>
                  </a:cubicBezTo>
                  <a:cubicBezTo>
                    <a:pt x="546" y="1065"/>
                    <a:pt x="684" y="658"/>
                    <a:pt x="657" y="244"/>
                  </a:cubicBezTo>
                  <a:cubicBezTo>
                    <a:pt x="657" y="165"/>
                    <a:pt x="657" y="79"/>
                    <a:pt x="63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44"/>
            <p:cNvSpPr/>
            <p:nvPr/>
          </p:nvSpPr>
          <p:spPr>
            <a:xfrm>
              <a:off x="6198450" y="4194475"/>
              <a:ext cx="15650" cy="30275"/>
            </a:xfrm>
            <a:custGeom>
              <a:rect b="b" l="l" r="r" t="t"/>
              <a:pathLst>
                <a:path extrusionOk="0" h="1211" w="626">
                  <a:moveTo>
                    <a:pt x="520" y="1"/>
                  </a:moveTo>
                  <a:cubicBezTo>
                    <a:pt x="106" y="224"/>
                    <a:pt x="1" y="855"/>
                    <a:pt x="297" y="1210"/>
                  </a:cubicBezTo>
                  <a:cubicBezTo>
                    <a:pt x="520" y="934"/>
                    <a:pt x="625" y="553"/>
                    <a:pt x="573" y="224"/>
                  </a:cubicBezTo>
                  <a:cubicBezTo>
                    <a:pt x="546" y="165"/>
                    <a:pt x="546" y="86"/>
                    <a:pt x="52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44"/>
            <p:cNvSpPr/>
            <p:nvPr/>
          </p:nvSpPr>
          <p:spPr>
            <a:xfrm>
              <a:off x="6235425" y="4188350"/>
              <a:ext cx="12350" cy="20950"/>
            </a:xfrm>
            <a:custGeom>
              <a:rect b="b" l="l" r="r" t="t"/>
              <a:pathLst>
                <a:path extrusionOk="0" h="838" w="494">
                  <a:moveTo>
                    <a:pt x="272" y="0"/>
                  </a:moveTo>
                  <a:cubicBezTo>
                    <a:pt x="246" y="0"/>
                    <a:pt x="224" y="23"/>
                    <a:pt x="191" y="55"/>
                  </a:cubicBezTo>
                  <a:cubicBezTo>
                    <a:pt x="132" y="115"/>
                    <a:pt x="79" y="193"/>
                    <a:pt x="53" y="305"/>
                  </a:cubicBezTo>
                  <a:cubicBezTo>
                    <a:pt x="1" y="469"/>
                    <a:pt x="27" y="660"/>
                    <a:pt x="165" y="798"/>
                  </a:cubicBezTo>
                  <a:cubicBezTo>
                    <a:pt x="191" y="824"/>
                    <a:pt x="211" y="837"/>
                    <a:pt x="231" y="837"/>
                  </a:cubicBezTo>
                  <a:cubicBezTo>
                    <a:pt x="250" y="837"/>
                    <a:pt x="270" y="824"/>
                    <a:pt x="296" y="798"/>
                  </a:cubicBezTo>
                  <a:cubicBezTo>
                    <a:pt x="355" y="739"/>
                    <a:pt x="382" y="660"/>
                    <a:pt x="408" y="575"/>
                  </a:cubicBezTo>
                  <a:cubicBezTo>
                    <a:pt x="493" y="410"/>
                    <a:pt x="434" y="193"/>
                    <a:pt x="329" y="29"/>
                  </a:cubicBezTo>
                  <a:cubicBezTo>
                    <a:pt x="306" y="9"/>
                    <a:pt x="289" y="0"/>
                    <a:pt x="27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44"/>
            <p:cNvSpPr/>
            <p:nvPr/>
          </p:nvSpPr>
          <p:spPr>
            <a:xfrm>
              <a:off x="6266800" y="4167725"/>
              <a:ext cx="11700" cy="19925"/>
            </a:xfrm>
            <a:custGeom>
              <a:rect b="b" l="l" r="r" t="t"/>
              <a:pathLst>
                <a:path extrusionOk="0" h="797" w="468">
                  <a:moveTo>
                    <a:pt x="276" y="0"/>
                  </a:moveTo>
                  <a:cubicBezTo>
                    <a:pt x="171" y="0"/>
                    <a:pt x="57" y="256"/>
                    <a:pt x="27" y="335"/>
                  </a:cubicBezTo>
                  <a:cubicBezTo>
                    <a:pt x="1" y="499"/>
                    <a:pt x="86" y="690"/>
                    <a:pt x="224" y="775"/>
                  </a:cubicBezTo>
                  <a:cubicBezTo>
                    <a:pt x="239" y="790"/>
                    <a:pt x="252" y="797"/>
                    <a:pt x="264" y="797"/>
                  </a:cubicBezTo>
                  <a:cubicBezTo>
                    <a:pt x="294" y="797"/>
                    <a:pt x="318" y="758"/>
                    <a:pt x="355" y="716"/>
                  </a:cubicBezTo>
                  <a:cubicBezTo>
                    <a:pt x="415" y="664"/>
                    <a:pt x="441" y="578"/>
                    <a:pt x="467" y="473"/>
                  </a:cubicBezTo>
                  <a:cubicBezTo>
                    <a:pt x="467" y="388"/>
                    <a:pt x="467" y="282"/>
                    <a:pt x="415" y="197"/>
                  </a:cubicBezTo>
                  <a:cubicBezTo>
                    <a:pt x="415" y="144"/>
                    <a:pt x="355" y="33"/>
                    <a:pt x="303" y="6"/>
                  </a:cubicBezTo>
                  <a:cubicBezTo>
                    <a:pt x="294" y="2"/>
                    <a:pt x="285" y="0"/>
                    <a:pt x="27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44"/>
            <p:cNvSpPr/>
            <p:nvPr/>
          </p:nvSpPr>
          <p:spPr>
            <a:xfrm>
              <a:off x="5909500" y="4188400"/>
              <a:ext cx="19250" cy="34850"/>
            </a:xfrm>
            <a:custGeom>
              <a:rect b="b" l="l" r="r" t="t"/>
              <a:pathLst>
                <a:path extrusionOk="0" h="1394" w="770">
                  <a:moveTo>
                    <a:pt x="684" y="1"/>
                  </a:moveTo>
                  <a:lnTo>
                    <a:pt x="684" y="1"/>
                  </a:lnTo>
                  <a:cubicBezTo>
                    <a:pt x="224" y="218"/>
                    <a:pt x="0" y="934"/>
                    <a:pt x="250" y="1394"/>
                  </a:cubicBezTo>
                  <a:cubicBezTo>
                    <a:pt x="302" y="1315"/>
                    <a:pt x="355" y="1263"/>
                    <a:pt x="414" y="1177"/>
                  </a:cubicBezTo>
                  <a:cubicBezTo>
                    <a:pt x="657" y="849"/>
                    <a:pt x="769" y="408"/>
                    <a:pt x="68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44"/>
            <p:cNvSpPr/>
            <p:nvPr/>
          </p:nvSpPr>
          <p:spPr>
            <a:xfrm>
              <a:off x="5871875" y="4182975"/>
              <a:ext cx="18575" cy="30750"/>
            </a:xfrm>
            <a:custGeom>
              <a:rect b="b" l="l" r="r" t="t"/>
              <a:pathLst>
                <a:path extrusionOk="0" h="1230" w="743">
                  <a:moveTo>
                    <a:pt x="710" y="1"/>
                  </a:moveTo>
                  <a:cubicBezTo>
                    <a:pt x="276" y="132"/>
                    <a:pt x="0" y="822"/>
                    <a:pt x="250" y="1230"/>
                  </a:cubicBezTo>
                  <a:cubicBezTo>
                    <a:pt x="546" y="954"/>
                    <a:pt x="710" y="599"/>
                    <a:pt x="710" y="218"/>
                  </a:cubicBezTo>
                  <a:cubicBezTo>
                    <a:pt x="743" y="132"/>
                    <a:pt x="710" y="54"/>
                    <a:pt x="71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44"/>
            <p:cNvSpPr/>
            <p:nvPr/>
          </p:nvSpPr>
          <p:spPr>
            <a:xfrm>
              <a:off x="5847900" y="4184950"/>
              <a:ext cx="11675" cy="16725"/>
            </a:xfrm>
            <a:custGeom>
              <a:rect b="b" l="l" r="r" t="t"/>
              <a:pathLst>
                <a:path extrusionOk="0" h="669" w="467">
                  <a:moveTo>
                    <a:pt x="355" y="1"/>
                  </a:moveTo>
                  <a:cubicBezTo>
                    <a:pt x="329" y="1"/>
                    <a:pt x="276" y="27"/>
                    <a:pt x="250" y="27"/>
                  </a:cubicBezTo>
                  <a:cubicBezTo>
                    <a:pt x="112" y="86"/>
                    <a:pt x="0" y="218"/>
                    <a:pt x="0" y="382"/>
                  </a:cubicBezTo>
                  <a:cubicBezTo>
                    <a:pt x="0" y="467"/>
                    <a:pt x="26" y="546"/>
                    <a:pt x="59" y="605"/>
                  </a:cubicBezTo>
                  <a:cubicBezTo>
                    <a:pt x="98" y="644"/>
                    <a:pt x="108" y="668"/>
                    <a:pt x="142" y="668"/>
                  </a:cubicBezTo>
                  <a:cubicBezTo>
                    <a:pt x="154" y="668"/>
                    <a:pt x="169" y="665"/>
                    <a:pt x="191" y="658"/>
                  </a:cubicBezTo>
                  <a:cubicBezTo>
                    <a:pt x="329" y="579"/>
                    <a:pt x="467" y="441"/>
                    <a:pt x="440" y="251"/>
                  </a:cubicBezTo>
                  <a:cubicBezTo>
                    <a:pt x="440" y="191"/>
                    <a:pt x="414" y="86"/>
                    <a:pt x="388" y="27"/>
                  </a:cubicBezTo>
                  <a:lnTo>
                    <a:pt x="355"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44"/>
            <p:cNvSpPr/>
            <p:nvPr/>
          </p:nvSpPr>
          <p:spPr>
            <a:xfrm>
              <a:off x="5813050" y="4183950"/>
              <a:ext cx="11700" cy="11475"/>
            </a:xfrm>
            <a:custGeom>
              <a:rect b="b" l="l" r="r" t="t"/>
              <a:pathLst>
                <a:path extrusionOk="0" h="459" w="468">
                  <a:moveTo>
                    <a:pt x="238" y="1"/>
                  </a:moveTo>
                  <a:cubicBezTo>
                    <a:pt x="137" y="1"/>
                    <a:pt x="27" y="88"/>
                    <a:pt x="27" y="179"/>
                  </a:cubicBezTo>
                  <a:cubicBezTo>
                    <a:pt x="1" y="291"/>
                    <a:pt x="80" y="455"/>
                    <a:pt x="191" y="455"/>
                  </a:cubicBezTo>
                  <a:cubicBezTo>
                    <a:pt x="198" y="457"/>
                    <a:pt x="205" y="458"/>
                    <a:pt x="213" y="458"/>
                  </a:cubicBezTo>
                  <a:cubicBezTo>
                    <a:pt x="293" y="458"/>
                    <a:pt x="411" y="339"/>
                    <a:pt x="435" y="291"/>
                  </a:cubicBezTo>
                  <a:cubicBezTo>
                    <a:pt x="467" y="205"/>
                    <a:pt x="356" y="41"/>
                    <a:pt x="303" y="15"/>
                  </a:cubicBezTo>
                  <a:cubicBezTo>
                    <a:pt x="283" y="5"/>
                    <a:pt x="261" y="1"/>
                    <a:pt x="23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44"/>
            <p:cNvSpPr/>
            <p:nvPr/>
          </p:nvSpPr>
          <p:spPr>
            <a:xfrm>
              <a:off x="5929375" y="4699650"/>
              <a:ext cx="28775" cy="13900"/>
            </a:xfrm>
            <a:custGeom>
              <a:rect b="b" l="l" r="r" t="t"/>
              <a:pathLst>
                <a:path extrusionOk="0" h="556" w="1151">
                  <a:moveTo>
                    <a:pt x="0" y="1"/>
                  </a:moveTo>
                  <a:cubicBezTo>
                    <a:pt x="49" y="386"/>
                    <a:pt x="509" y="555"/>
                    <a:pt x="859" y="555"/>
                  </a:cubicBezTo>
                  <a:cubicBezTo>
                    <a:pt x="884" y="555"/>
                    <a:pt x="909" y="554"/>
                    <a:pt x="933" y="552"/>
                  </a:cubicBezTo>
                  <a:cubicBezTo>
                    <a:pt x="1012" y="526"/>
                    <a:pt x="1071" y="526"/>
                    <a:pt x="1150" y="493"/>
                  </a:cubicBezTo>
                  <a:cubicBezTo>
                    <a:pt x="1012" y="329"/>
                    <a:pt x="795" y="250"/>
                    <a:pt x="605" y="198"/>
                  </a:cubicBezTo>
                  <a:cubicBezTo>
                    <a:pt x="414" y="112"/>
                    <a:pt x="217" y="60"/>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44"/>
            <p:cNvSpPr/>
            <p:nvPr/>
          </p:nvSpPr>
          <p:spPr>
            <a:xfrm>
              <a:off x="5971100" y="4711975"/>
              <a:ext cx="32875" cy="9725"/>
            </a:xfrm>
            <a:custGeom>
              <a:rect b="b" l="l" r="r" t="t"/>
              <a:pathLst>
                <a:path extrusionOk="0" h="389" w="1315">
                  <a:moveTo>
                    <a:pt x="0" y="0"/>
                  </a:moveTo>
                  <a:cubicBezTo>
                    <a:pt x="173" y="243"/>
                    <a:pt x="506" y="388"/>
                    <a:pt x="818" y="388"/>
                  </a:cubicBezTo>
                  <a:cubicBezTo>
                    <a:pt x="1004" y="388"/>
                    <a:pt x="1182" y="337"/>
                    <a:pt x="1315" y="224"/>
                  </a:cubicBezTo>
                  <a:cubicBezTo>
                    <a:pt x="1012" y="59"/>
                    <a:pt x="605" y="0"/>
                    <a:pt x="2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44"/>
            <p:cNvSpPr/>
            <p:nvPr/>
          </p:nvSpPr>
          <p:spPr>
            <a:xfrm>
              <a:off x="6017750" y="4714000"/>
              <a:ext cx="26650" cy="8800"/>
            </a:xfrm>
            <a:custGeom>
              <a:rect b="b" l="l" r="r" t="t"/>
              <a:pathLst>
                <a:path extrusionOk="0" h="352" w="1066">
                  <a:moveTo>
                    <a:pt x="845" y="1"/>
                  </a:moveTo>
                  <a:cubicBezTo>
                    <a:pt x="740" y="1"/>
                    <a:pt x="630" y="16"/>
                    <a:pt x="520" y="31"/>
                  </a:cubicBezTo>
                  <a:cubicBezTo>
                    <a:pt x="355" y="57"/>
                    <a:pt x="165" y="84"/>
                    <a:pt x="1" y="169"/>
                  </a:cubicBezTo>
                  <a:cubicBezTo>
                    <a:pt x="122" y="291"/>
                    <a:pt x="300" y="351"/>
                    <a:pt x="477" y="351"/>
                  </a:cubicBezTo>
                  <a:cubicBezTo>
                    <a:pt x="654" y="351"/>
                    <a:pt x="832" y="291"/>
                    <a:pt x="953" y="169"/>
                  </a:cubicBezTo>
                  <a:cubicBezTo>
                    <a:pt x="1013" y="143"/>
                    <a:pt x="1039" y="84"/>
                    <a:pt x="1065" y="31"/>
                  </a:cubicBezTo>
                  <a:cubicBezTo>
                    <a:pt x="996" y="9"/>
                    <a:pt x="922" y="1"/>
                    <a:pt x="84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44"/>
            <p:cNvSpPr/>
            <p:nvPr/>
          </p:nvSpPr>
          <p:spPr>
            <a:xfrm>
              <a:off x="6056025" y="4706550"/>
              <a:ext cx="39775" cy="12350"/>
            </a:xfrm>
            <a:custGeom>
              <a:rect b="b" l="l" r="r" t="t"/>
              <a:pathLst>
                <a:path extrusionOk="0" h="494" w="1591">
                  <a:moveTo>
                    <a:pt x="1591" y="1"/>
                  </a:moveTo>
                  <a:lnTo>
                    <a:pt x="1591" y="1"/>
                  </a:lnTo>
                  <a:cubicBezTo>
                    <a:pt x="1341" y="27"/>
                    <a:pt x="1098" y="86"/>
                    <a:pt x="875" y="138"/>
                  </a:cubicBezTo>
                  <a:cubicBezTo>
                    <a:pt x="605" y="191"/>
                    <a:pt x="356" y="217"/>
                    <a:pt x="80" y="303"/>
                  </a:cubicBezTo>
                  <a:lnTo>
                    <a:pt x="1" y="303"/>
                  </a:lnTo>
                  <a:cubicBezTo>
                    <a:pt x="172" y="433"/>
                    <a:pt x="390" y="493"/>
                    <a:pt x="614" y="493"/>
                  </a:cubicBezTo>
                  <a:cubicBezTo>
                    <a:pt x="1000" y="493"/>
                    <a:pt x="1399" y="313"/>
                    <a:pt x="159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4"/>
            <p:cNvSpPr/>
            <p:nvPr/>
          </p:nvSpPr>
          <p:spPr>
            <a:xfrm>
              <a:off x="6108775" y="4682575"/>
              <a:ext cx="49300" cy="25525"/>
            </a:xfrm>
            <a:custGeom>
              <a:rect b="b" l="l" r="r" t="t"/>
              <a:pathLst>
                <a:path extrusionOk="0" h="1021" w="1972">
                  <a:moveTo>
                    <a:pt x="1971" y="0"/>
                  </a:moveTo>
                  <a:lnTo>
                    <a:pt x="1971" y="0"/>
                  </a:lnTo>
                  <a:cubicBezTo>
                    <a:pt x="1643" y="191"/>
                    <a:pt x="1367" y="414"/>
                    <a:pt x="1038" y="578"/>
                  </a:cubicBezTo>
                  <a:cubicBezTo>
                    <a:pt x="684" y="743"/>
                    <a:pt x="355" y="822"/>
                    <a:pt x="0" y="933"/>
                  </a:cubicBezTo>
                  <a:cubicBezTo>
                    <a:pt x="53" y="960"/>
                    <a:pt x="138" y="986"/>
                    <a:pt x="217" y="986"/>
                  </a:cubicBezTo>
                  <a:cubicBezTo>
                    <a:pt x="315" y="1009"/>
                    <a:pt x="415" y="1021"/>
                    <a:pt x="517" y="1021"/>
                  </a:cubicBezTo>
                  <a:cubicBezTo>
                    <a:pt x="1130" y="1021"/>
                    <a:pt x="1780" y="614"/>
                    <a:pt x="197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4"/>
            <p:cNvSpPr/>
            <p:nvPr/>
          </p:nvSpPr>
          <p:spPr>
            <a:xfrm>
              <a:off x="6171025" y="4657925"/>
              <a:ext cx="30100" cy="24675"/>
            </a:xfrm>
            <a:custGeom>
              <a:rect b="b" l="l" r="r" t="t"/>
              <a:pathLst>
                <a:path extrusionOk="0" h="987" w="1204">
                  <a:moveTo>
                    <a:pt x="1151" y="0"/>
                  </a:moveTo>
                  <a:lnTo>
                    <a:pt x="1151" y="0"/>
                  </a:lnTo>
                  <a:cubicBezTo>
                    <a:pt x="960" y="191"/>
                    <a:pt x="796" y="355"/>
                    <a:pt x="572" y="493"/>
                  </a:cubicBezTo>
                  <a:cubicBezTo>
                    <a:pt x="382" y="658"/>
                    <a:pt x="165" y="796"/>
                    <a:pt x="1" y="986"/>
                  </a:cubicBezTo>
                  <a:lnTo>
                    <a:pt x="79" y="986"/>
                  </a:lnTo>
                  <a:cubicBezTo>
                    <a:pt x="355" y="986"/>
                    <a:pt x="631" y="881"/>
                    <a:pt x="848" y="717"/>
                  </a:cubicBezTo>
                  <a:cubicBezTo>
                    <a:pt x="1039" y="552"/>
                    <a:pt x="1203" y="276"/>
                    <a:pt x="115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44"/>
            <p:cNvSpPr/>
            <p:nvPr/>
          </p:nvSpPr>
          <p:spPr>
            <a:xfrm>
              <a:off x="6228525" y="4612750"/>
              <a:ext cx="33900" cy="24375"/>
            </a:xfrm>
            <a:custGeom>
              <a:rect b="b" l="l" r="r" t="t"/>
              <a:pathLst>
                <a:path extrusionOk="0" h="975" w="1356">
                  <a:moveTo>
                    <a:pt x="1288" y="0"/>
                  </a:moveTo>
                  <a:lnTo>
                    <a:pt x="1288" y="0"/>
                  </a:lnTo>
                  <a:cubicBezTo>
                    <a:pt x="1098" y="191"/>
                    <a:pt x="934" y="355"/>
                    <a:pt x="710" y="519"/>
                  </a:cubicBezTo>
                  <a:cubicBezTo>
                    <a:pt x="493" y="684"/>
                    <a:pt x="244" y="769"/>
                    <a:pt x="1" y="907"/>
                  </a:cubicBezTo>
                  <a:cubicBezTo>
                    <a:pt x="27" y="907"/>
                    <a:pt x="53" y="933"/>
                    <a:pt x="53" y="933"/>
                  </a:cubicBezTo>
                  <a:cubicBezTo>
                    <a:pt x="135" y="962"/>
                    <a:pt x="221" y="975"/>
                    <a:pt x="309" y="975"/>
                  </a:cubicBezTo>
                  <a:cubicBezTo>
                    <a:pt x="813" y="975"/>
                    <a:pt x="1356" y="538"/>
                    <a:pt x="128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44"/>
            <p:cNvSpPr/>
            <p:nvPr/>
          </p:nvSpPr>
          <p:spPr>
            <a:xfrm>
              <a:off x="6272400" y="4581375"/>
              <a:ext cx="21200" cy="19575"/>
            </a:xfrm>
            <a:custGeom>
              <a:rect b="b" l="l" r="r" t="t"/>
              <a:pathLst>
                <a:path extrusionOk="0" h="783" w="848">
                  <a:moveTo>
                    <a:pt x="736" y="0"/>
                  </a:moveTo>
                  <a:cubicBezTo>
                    <a:pt x="572" y="79"/>
                    <a:pt x="460" y="217"/>
                    <a:pt x="329" y="355"/>
                  </a:cubicBezTo>
                  <a:cubicBezTo>
                    <a:pt x="217" y="460"/>
                    <a:pt x="79" y="598"/>
                    <a:pt x="0" y="762"/>
                  </a:cubicBezTo>
                  <a:cubicBezTo>
                    <a:pt x="39" y="776"/>
                    <a:pt x="72" y="782"/>
                    <a:pt x="103" y="782"/>
                  </a:cubicBezTo>
                  <a:cubicBezTo>
                    <a:pt x="133" y="782"/>
                    <a:pt x="161" y="776"/>
                    <a:pt x="191" y="762"/>
                  </a:cubicBezTo>
                  <a:cubicBezTo>
                    <a:pt x="545" y="736"/>
                    <a:pt x="848" y="329"/>
                    <a:pt x="73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4"/>
            <p:cNvSpPr/>
            <p:nvPr/>
          </p:nvSpPr>
          <p:spPr>
            <a:xfrm>
              <a:off x="6304425" y="4548500"/>
              <a:ext cx="17175" cy="19125"/>
            </a:xfrm>
            <a:custGeom>
              <a:rect b="b" l="l" r="r" t="t"/>
              <a:pathLst>
                <a:path extrusionOk="0" h="765" w="687">
                  <a:moveTo>
                    <a:pt x="579" y="1"/>
                  </a:moveTo>
                  <a:cubicBezTo>
                    <a:pt x="303" y="165"/>
                    <a:pt x="86" y="461"/>
                    <a:pt x="0" y="763"/>
                  </a:cubicBezTo>
                  <a:cubicBezTo>
                    <a:pt x="12" y="764"/>
                    <a:pt x="24" y="764"/>
                    <a:pt x="36" y="764"/>
                  </a:cubicBezTo>
                  <a:cubicBezTo>
                    <a:pt x="406" y="764"/>
                    <a:pt x="687" y="372"/>
                    <a:pt x="579" y="54"/>
                  </a:cubicBezTo>
                  <a:lnTo>
                    <a:pt x="579"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4"/>
            <p:cNvSpPr/>
            <p:nvPr/>
          </p:nvSpPr>
          <p:spPr>
            <a:xfrm>
              <a:off x="6329075" y="4529225"/>
              <a:ext cx="11675" cy="11200"/>
            </a:xfrm>
            <a:custGeom>
              <a:rect b="b" l="l" r="r" t="t"/>
              <a:pathLst>
                <a:path extrusionOk="0" h="448" w="467">
                  <a:moveTo>
                    <a:pt x="364" y="1"/>
                  </a:moveTo>
                  <a:cubicBezTo>
                    <a:pt x="296" y="1"/>
                    <a:pt x="182" y="63"/>
                    <a:pt x="138" y="82"/>
                  </a:cubicBezTo>
                  <a:cubicBezTo>
                    <a:pt x="86" y="141"/>
                    <a:pt x="59" y="194"/>
                    <a:pt x="33" y="246"/>
                  </a:cubicBezTo>
                  <a:cubicBezTo>
                    <a:pt x="33" y="279"/>
                    <a:pt x="0" y="384"/>
                    <a:pt x="0" y="411"/>
                  </a:cubicBezTo>
                  <a:cubicBezTo>
                    <a:pt x="19" y="438"/>
                    <a:pt x="51" y="448"/>
                    <a:pt x="88" y="448"/>
                  </a:cubicBezTo>
                  <a:cubicBezTo>
                    <a:pt x="167" y="448"/>
                    <a:pt x="267" y="402"/>
                    <a:pt x="302" y="384"/>
                  </a:cubicBezTo>
                  <a:cubicBezTo>
                    <a:pt x="414" y="305"/>
                    <a:pt x="467" y="167"/>
                    <a:pt x="414" y="29"/>
                  </a:cubicBezTo>
                  <a:cubicBezTo>
                    <a:pt x="407" y="9"/>
                    <a:pt x="389" y="1"/>
                    <a:pt x="3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4"/>
            <p:cNvSpPr/>
            <p:nvPr/>
          </p:nvSpPr>
          <p:spPr>
            <a:xfrm>
              <a:off x="6351725" y="4501525"/>
              <a:ext cx="14225" cy="16825"/>
            </a:xfrm>
            <a:custGeom>
              <a:rect b="b" l="l" r="r" t="t"/>
              <a:pathLst>
                <a:path extrusionOk="0" h="673" w="569">
                  <a:moveTo>
                    <a:pt x="400" y="0"/>
                  </a:moveTo>
                  <a:cubicBezTo>
                    <a:pt x="374" y="0"/>
                    <a:pt x="346" y="35"/>
                    <a:pt x="330" y="73"/>
                  </a:cubicBezTo>
                  <a:cubicBezTo>
                    <a:pt x="244" y="99"/>
                    <a:pt x="192" y="178"/>
                    <a:pt x="165" y="237"/>
                  </a:cubicBezTo>
                  <a:cubicBezTo>
                    <a:pt x="54" y="369"/>
                    <a:pt x="1" y="507"/>
                    <a:pt x="1" y="671"/>
                  </a:cubicBezTo>
                  <a:cubicBezTo>
                    <a:pt x="11" y="672"/>
                    <a:pt x="21" y="672"/>
                    <a:pt x="31" y="672"/>
                  </a:cubicBezTo>
                  <a:cubicBezTo>
                    <a:pt x="321" y="672"/>
                    <a:pt x="568" y="307"/>
                    <a:pt x="441" y="40"/>
                  </a:cubicBezTo>
                  <a:cubicBezTo>
                    <a:pt x="429" y="11"/>
                    <a:pt x="415" y="0"/>
                    <a:pt x="40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4"/>
            <p:cNvSpPr/>
            <p:nvPr/>
          </p:nvSpPr>
          <p:spPr>
            <a:xfrm>
              <a:off x="5964375" y="4727750"/>
              <a:ext cx="22525" cy="25325"/>
            </a:xfrm>
            <a:custGeom>
              <a:rect b="b" l="l" r="r" t="t"/>
              <a:pathLst>
                <a:path extrusionOk="0" h="1013" w="901">
                  <a:moveTo>
                    <a:pt x="105" y="0"/>
                  </a:moveTo>
                  <a:lnTo>
                    <a:pt x="105" y="0"/>
                  </a:lnTo>
                  <a:cubicBezTo>
                    <a:pt x="0" y="467"/>
                    <a:pt x="519" y="907"/>
                    <a:pt x="900" y="1012"/>
                  </a:cubicBezTo>
                  <a:cubicBezTo>
                    <a:pt x="900" y="933"/>
                    <a:pt x="874" y="848"/>
                    <a:pt x="848" y="795"/>
                  </a:cubicBezTo>
                  <a:cubicBezTo>
                    <a:pt x="683" y="493"/>
                    <a:pt x="381" y="224"/>
                    <a:pt x="10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4"/>
            <p:cNvSpPr/>
            <p:nvPr/>
          </p:nvSpPr>
          <p:spPr>
            <a:xfrm>
              <a:off x="6007400" y="4731200"/>
              <a:ext cx="30100" cy="28775"/>
            </a:xfrm>
            <a:custGeom>
              <a:rect b="b" l="l" r="r" t="t"/>
              <a:pathLst>
                <a:path extrusionOk="0" h="1151" w="1204">
                  <a:moveTo>
                    <a:pt x="53" y="0"/>
                  </a:moveTo>
                  <a:lnTo>
                    <a:pt x="53" y="0"/>
                  </a:lnTo>
                  <a:cubicBezTo>
                    <a:pt x="1" y="605"/>
                    <a:pt x="684" y="1071"/>
                    <a:pt x="1203" y="1150"/>
                  </a:cubicBezTo>
                  <a:cubicBezTo>
                    <a:pt x="1177" y="1071"/>
                    <a:pt x="1124" y="986"/>
                    <a:pt x="1072" y="907"/>
                  </a:cubicBezTo>
                  <a:cubicBezTo>
                    <a:pt x="907" y="743"/>
                    <a:pt x="684" y="578"/>
                    <a:pt x="494" y="414"/>
                  </a:cubicBezTo>
                  <a:cubicBezTo>
                    <a:pt x="356" y="276"/>
                    <a:pt x="218" y="138"/>
                    <a:pt x="5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4"/>
            <p:cNvSpPr/>
            <p:nvPr/>
          </p:nvSpPr>
          <p:spPr>
            <a:xfrm>
              <a:off x="6053250" y="4733325"/>
              <a:ext cx="26800" cy="26650"/>
            </a:xfrm>
            <a:custGeom>
              <a:rect b="b" l="l" r="r" t="t"/>
              <a:pathLst>
                <a:path extrusionOk="0" h="1066" w="1072">
                  <a:moveTo>
                    <a:pt x="59" y="1"/>
                  </a:moveTo>
                  <a:lnTo>
                    <a:pt x="59" y="1"/>
                  </a:lnTo>
                  <a:cubicBezTo>
                    <a:pt x="0" y="546"/>
                    <a:pt x="605" y="953"/>
                    <a:pt x="1071" y="1065"/>
                  </a:cubicBezTo>
                  <a:cubicBezTo>
                    <a:pt x="1045" y="986"/>
                    <a:pt x="1012" y="901"/>
                    <a:pt x="959" y="848"/>
                  </a:cubicBezTo>
                  <a:cubicBezTo>
                    <a:pt x="821" y="658"/>
                    <a:pt x="657" y="493"/>
                    <a:pt x="493" y="355"/>
                  </a:cubicBezTo>
                  <a:cubicBezTo>
                    <a:pt x="355" y="244"/>
                    <a:pt x="191" y="106"/>
                    <a:pt x="5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4"/>
            <p:cNvSpPr/>
            <p:nvPr/>
          </p:nvSpPr>
          <p:spPr>
            <a:xfrm>
              <a:off x="6101400" y="4718875"/>
              <a:ext cx="30550" cy="21250"/>
            </a:xfrm>
            <a:custGeom>
              <a:rect b="b" l="l" r="r" t="t"/>
              <a:pathLst>
                <a:path extrusionOk="0" h="850" w="1222">
                  <a:moveTo>
                    <a:pt x="183" y="0"/>
                  </a:moveTo>
                  <a:cubicBezTo>
                    <a:pt x="1" y="555"/>
                    <a:pt x="725" y="850"/>
                    <a:pt x="1167" y="850"/>
                  </a:cubicBezTo>
                  <a:cubicBezTo>
                    <a:pt x="1186" y="850"/>
                    <a:pt x="1204" y="849"/>
                    <a:pt x="1222" y="848"/>
                  </a:cubicBezTo>
                  <a:cubicBezTo>
                    <a:pt x="1169" y="795"/>
                    <a:pt x="1117" y="710"/>
                    <a:pt x="1057" y="657"/>
                  </a:cubicBezTo>
                  <a:cubicBezTo>
                    <a:pt x="926" y="519"/>
                    <a:pt x="729" y="441"/>
                    <a:pt x="538" y="329"/>
                  </a:cubicBezTo>
                  <a:cubicBezTo>
                    <a:pt x="400" y="250"/>
                    <a:pt x="295" y="138"/>
                    <a:pt x="18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4"/>
            <p:cNvSpPr/>
            <p:nvPr/>
          </p:nvSpPr>
          <p:spPr>
            <a:xfrm>
              <a:off x="6219650" y="4654475"/>
              <a:ext cx="32875" cy="19750"/>
            </a:xfrm>
            <a:custGeom>
              <a:rect b="b" l="l" r="r" t="t"/>
              <a:pathLst>
                <a:path extrusionOk="0" h="790" w="1315">
                  <a:moveTo>
                    <a:pt x="1" y="0"/>
                  </a:moveTo>
                  <a:cubicBezTo>
                    <a:pt x="1" y="511"/>
                    <a:pt x="522" y="790"/>
                    <a:pt x="996" y="790"/>
                  </a:cubicBezTo>
                  <a:cubicBezTo>
                    <a:pt x="1108" y="790"/>
                    <a:pt x="1216" y="774"/>
                    <a:pt x="1315" y="743"/>
                  </a:cubicBezTo>
                  <a:cubicBezTo>
                    <a:pt x="1230" y="690"/>
                    <a:pt x="1151" y="631"/>
                    <a:pt x="1092" y="605"/>
                  </a:cubicBezTo>
                  <a:cubicBezTo>
                    <a:pt x="875" y="493"/>
                    <a:pt x="684" y="441"/>
                    <a:pt x="494" y="329"/>
                  </a:cubicBezTo>
                  <a:cubicBezTo>
                    <a:pt x="303" y="250"/>
                    <a:pt x="165" y="112"/>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4"/>
            <p:cNvSpPr/>
            <p:nvPr/>
          </p:nvSpPr>
          <p:spPr>
            <a:xfrm>
              <a:off x="6273700" y="4619000"/>
              <a:ext cx="19250" cy="16475"/>
            </a:xfrm>
            <a:custGeom>
              <a:rect b="b" l="l" r="r" t="t"/>
              <a:pathLst>
                <a:path extrusionOk="0" h="659" w="770">
                  <a:moveTo>
                    <a:pt x="1" y="0"/>
                  </a:moveTo>
                  <a:cubicBezTo>
                    <a:pt x="26" y="342"/>
                    <a:pt x="380" y="659"/>
                    <a:pt x="729" y="659"/>
                  </a:cubicBezTo>
                  <a:cubicBezTo>
                    <a:pt x="742" y="659"/>
                    <a:pt x="756" y="658"/>
                    <a:pt x="769" y="657"/>
                  </a:cubicBezTo>
                  <a:cubicBezTo>
                    <a:pt x="737" y="598"/>
                    <a:pt x="710" y="545"/>
                    <a:pt x="684" y="493"/>
                  </a:cubicBezTo>
                  <a:cubicBezTo>
                    <a:pt x="546" y="243"/>
                    <a:pt x="277" y="26"/>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4"/>
            <p:cNvSpPr/>
            <p:nvPr/>
          </p:nvSpPr>
          <p:spPr>
            <a:xfrm>
              <a:off x="6307225" y="4582675"/>
              <a:ext cx="24000" cy="21225"/>
            </a:xfrm>
            <a:custGeom>
              <a:rect b="b" l="l" r="r" t="t"/>
              <a:pathLst>
                <a:path extrusionOk="0" h="849" w="960">
                  <a:moveTo>
                    <a:pt x="0" y="1"/>
                  </a:moveTo>
                  <a:lnTo>
                    <a:pt x="0" y="1"/>
                  </a:lnTo>
                  <a:cubicBezTo>
                    <a:pt x="86" y="382"/>
                    <a:pt x="546" y="796"/>
                    <a:pt x="960" y="848"/>
                  </a:cubicBezTo>
                  <a:cubicBezTo>
                    <a:pt x="907" y="632"/>
                    <a:pt x="743" y="441"/>
                    <a:pt x="578" y="303"/>
                  </a:cubicBezTo>
                  <a:cubicBezTo>
                    <a:pt x="414" y="165"/>
                    <a:pt x="217" y="27"/>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4"/>
            <p:cNvSpPr/>
            <p:nvPr/>
          </p:nvSpPr>
          <p:spPr>
            <a:xfrm>
              <a:off x="6334650" y="4554600"/>
              <a:ext cx="24000" cy="17425"/>
            </a:xfrm>
            <a:custGeom>
              <a:rect b="b" l="l" r="r" t="t"/>
              <a:pathLst>
                <a:path extrusionOk="0" h="697" w="960">
                  <a:moveTo>
                    <a:pt x="1" y="0"/>
                  </a:moveTo>
                  <a:lnTo>
                    <a:pt x="1" y="0"/>
                  </a:lnTo>
                  <a:cubicBezTo>
                    <a:pt x="48" y="372"/>
                    <a:pt x="472" y="696"/>
                    <a:pt x="838" y="696"/>
                  </a:cubicBezTo>
                  <a:cubicBezTo>
                    <a:pt x="880" y="696"/>
                    <a:pt x="921" y="692"/>
                    <a:pt x="960" y="684"/>
                  </a:cubicBezTo>
                  <a:cubicBezTo>
                    <a:pt x="927" y="631"/>
                    <a:pt x="875" y="578"/>
                    <a:pt x="848" y="519"/>
                  </a:cubicBezTo>
                  <a:cubicBezTo>
                    <a:pt x="631" y="302"/>
                    <a:pt x="329" y="53"/>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4"/>
            <p:cNvSpPr/>
            <p:nvPr/>
          </p:nvSpPr>
          <p:spPr>
            <a:xfrm>
              <a:off x="6355175" y="4529300"/>
              <a:ext cx="17775" cy="15125"/>
            </a:xfrm>
            <a:custGeom>
              <a:rect b="b" l="l" r="r" t="t"/>
              <a:pathLst>
                <a:path extrusionOk="0" h="605" w="711">
                  <a:moveTo>
                    <a:pt x="54" y="0"/>
                  </a:moveTo>
                  <a:lnTo>
                    <a:pt x="54" y="0"/>
                  </a:lnTo>
                  <a:cubicBezTo>
                    <a:pt x="1" y="276"/>
                    <a:pt x="244" y="572"/>
                    <a:pt x="520" y="605"/>
                  </a:cubicBezTo>
                  <a:cubicBezTo>
                    <a:pt x="573" y="605"/>
                    <a:pt x="658" y="605"/>
                    <a:pt x="711" y="572"/>
                  </a:cubicBezTo>
                  <a:cubicBezTo>
                    <a:pt x="599" y="302"/>
                    <a:pt x="356" y="53"/>
                    <a:pt x="5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4"/>
            <p:cNvSpPr/>
            <p:nvPr/>
          </p:nvSpPr>
          <p:spPr>
            <a:xfrm>
              <a:off x="6885000" y="3850325"/>
              <a:ext cx="36325" cy="71800"/>
            </a:xfrm>
            <a:custGeom>
              <a:rect b="b" l="l" r="r" t="t"/>
              <a:pathLst>
                <a:path extrusionOk="0" h="2872" w="1453">
                  <a:moveTo>
                    <a:pt x="900" y="0"/>
                  </a:moveTo>
                  <a:cubicBezTo>
                    <a:pt x="710" y="572"/>
                    <a:pt x="1065" y="1117"/>
                    <a:pt x="986" y="1696"/>
                  </a:cubicBezTo>
                  <a:cubicBezTo>
                    <a:pt x="900" y="2241"/>
                    <a:pt x="467" y="2629"/>
                    <a:pt x="0" y="2872"/>
                  </a:cubicBezTo>
                  <a:cubicBezTo>
                    <a:pt x="519" y="2734"/>
                    <a:pt x="1150" y="2543"/>
                    <a:pt x="1341" y="1998"/>
                  </a:cubicBezTo>
                  <a:cubicBezTo>
                    <a:pt x="1452" y="1669"/>
                    <a:pt x="1367" y="1282"/>
                    <a:pt x="1288" y="953"/>
                  </a:cubicBezTo>
                  <a:cubicBezTo>
                    <a:pt x="1176" y="625"/>
                    <a:pt x="1065" y="296"/>
                    <a:pt x="90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4"/>
            <p:cNvSpPr/>
            <p:nvPr/>
          </p:nvSpPr>
          <p:spPr>
            <a:xfrm>
              <a:off x="5966325" y="4172650"/>
              <a:ext cx="30725" cy="55200"/>
            </a:xfrm>
            <a:custGeom>
              <a:rect b="b" l="l" r="r" t="t"/>
              <a:pathLst>
                <a:path extrusionOk="0" h="2208" w="1229">
                  <a:moveTo>
                    <a:pt x="796" y="0"/>
                  </a:moveTo>
                  <a:lnTo>
                    <a:pt x="796" y="0"/>
                  </a:lnTo>
                  <a:cubicBezTo>
                    <a:pt x="467" y="164"/>
                    <a:pt x="277" y="578"/>
                    <a:pt x="165" y="907"/>
                  </a:cubicBezTo>
                  <a:cubicBezTo>
                    <a:pt x="86" y="1262"/>
                    <a:pt x="1" y="1695"/>
                    <a:pt x="139" y="2024"/>
                  </a:cubicBezTo>
                  <a:cubicBezTo>
                    <a:pt x="165" y="2024"/>
                    <a:pt x="165" y="2024"/>
                    <a:pt x="165" y="1998"/>
                  </a:cubicBezTo>
                  <a:cubicBezTo>
                    <a:pt x="165" y="2024"/>
                    <a:pt x="191" y="2057"/>
                    <a:pt x="218" y="2057"/>
                  </a:cubicBezTo>
                  <a:cubicBezTo>
                    <a:pt x="356" y="2057"/>
                    <a:pt x="520" y="2083"/>
                    <a:pt x="684" y="2083"/>
                  </a:cubicBezTo>
                  <a:cubicBezTo>
                    <a:pt x="770" y="2083"/>
                    <a:pt x="822" y="2083"/>
                    <a:pt x="908" y="2109"/>
                  </a:cubicBezTo>
                  <a:lnTo>
                    <a:pt x="987" y="2109"/>
                  </a:lnTo>
                  <a:cubicBezTo>
                    <a:pt x="1013" y="2136"/>
                    <a:pt x="1039" y="2162"/>
                    <a:pt x="1072" y="2188"/>
                  </a:cubicBezTo>
                  <a:cubicBezTo>
                    <a:pt x="1102" y="2202"/>
                    <a:pt x="1125" y="2208"/>
                    <a:pt x="1142" y="2208"/>
                  </a:cubicBezTo>
                  <a:cubicBezTo>
                    <a:pt x="1228" y="2208"/>
                    <a:pt x="1142" y="2043"/>
                    <a:pt x="1098" y="1971"/>
                  </a:cubicBezTo>
                  <a:cubicBezTo>
                    <a:pt x="1013" y="1860"/>
                    <a:pt x="934" y="1755"/>
                    <a:pt x="849" y="1669"/>
                  </a:cubicBezTo>
                  <a:cubicBezTo>
                    <a:pt x="684" y="1400"/>
                    <a:pt x="658" y="1097"/>
                    <a:pt x="684" y="795"/>
                  </a:cubicBezTo>
                  <a:cubicBezTo>
                    <a:pt x="684" y="519"/>
                    <a:pt x="796" y="250"/>
                    <a:pt x="79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4"/>
            <p:cNvSpPr/>
            <p:nvPr/>
          </p:nvSpPr>
          <p:spPr>
            <a:xfrm>
              <a:off x="6021050" y="4188400"/>
              <a:ext cx="34350" cy="44725"/>
            </a:xfrm>
            <a:custGeom>
              <a:rect b="b" l="l" r="r" t="t"/>
              <a:pathLst>
                <a:path extrusionOk="0" h="1789" w="1374">
                  <a:moveTo>
                    <a:pt x="769" y="1"/>
                  </a:moveTo>
                  <a:lnTo>
                    <a:pt x="769" y="1"/>
                  </a:lnTo>
                  <a:cubicBezTo>
                    <a:pt x="250" y="303"/>
                    <a:pt x="0" y="1177"/>
                    <a:pt x="302" y="1670"/>
                  </a:cubicBezTo>
                  <a:cubicBezTo>
                    <a:pt x="361" y="1723"/>
                    <a:pt x="578" y="1723"/>
                    <a:pt x="657" y="1723"/>
                  </a:cubicBezTo>
                  <a:cubicBezTo>
                    <a:pt x="795" y="1723"/>
                    <a:pt x="933" y="1755"/>
                    <a:pt x="1071" y="1755"/>
                  </a:cubicBezTo>
                  <a:lnTo>
                    <a:pt x="1209" y="1755"/>
                  </a:lnTo>
                  <a:cubicBezTo>
                    <a:pt x="1230" y="1755"/>
                    <a:pt x="1268" y="1789"/>
                    <a:pt x="1296" y="1789"/>
                  </a:cubicBezTo>
                  <a:cubicBezTo>
                    <a:pt x="1303" y="1789"/>
                    <a:pt x="1309" y="1787"/>
                    <a:pt x="1314" y="1782"/>
                  </a:cubicBezTo>
                  <a:cubicBezTo>
                    <a:pt x="1373" y="1723"/>
                    <a:pt x="1209" y="1644"/>
                    <a:pt x="1183" y="1617"/>
                  </a:cubicBezTo>
                  <a:cubicBezTo>
                    <a:pt x="1097" y="1532"/>
                    <a:pt x="1045" y="1427"/>
                    <a:pt x="986" y="1341"/>
                  </a:cubicBezTo>
                  <a:cubicBezTo>
                    <a:pt x="959" y="1289"/>
                    <a:pt x="959" y="1263"/>
                    <a:pt x="933" y="1203"/>
                  </a:cubicBezTo>
                  <a:cubicBezTo>
                    <a:pt x="907" y="1177"/>
                    <a:pt x="854" y="1151"/>
                    <a:pt x="854" y="1098"/>
                  </a:cubicBezTo>
                  <a:cubicBezTo>
                    <a:pt x="821" y="1013"/>
                    <a:pt x="795" y="875"/>
                    <a:pt x="795" y="796"/>
                  </a:cubicBezTo>
                  <a:cubicBezTo>
                    <a:pt x="769" y="684"/>
                    <a:pt x="743" y="605"/>
                    <a:pt x="743" y="520"/>
                  </a:cubicBezTo>
                  <a:cubicBezTo>
                    <a:pt x="743" y="356"/>
                    <a:pt x="769" y="191"/>
                    <a:pt x="76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4"/>
            <p:cNvSpPr/>
            <p:nvPr/>
          </p:nvSpPr>
          <p:spPr>
            <a:xfrm>
              <a:off x="6485950" y="3841275"/>
              <a:ext cx="16450" cy="82175"/>
            </a:xfrm>
            <a:custGeom>
              <a:rect b="b" l="l" r="r" t="t"/>
              <a:pathLst>
                <a:path extrusionOk="0" h="3287" w="658">
                  <a:moveTo>
                    <a:pt x="599" y="1"/>
                  </a:moveTo>
                  <a:cubicBezTo>
                    <a:pt x="599" y="34"/>
                    <a:pt x="572" y="139"/>
                    <a:pt x="572" y="139"/>
                  </a:cubicBezTo>
                  <a:cubicBezTo>
                    <a:pt x="520" y="251"/>
                    <a:pt x="461" y="362"/>
                    <a:pt x="408" y="441"/>
                  </a:cubicBezTo>
                  <a:cubicBezTo>
                    <a:pt x="329" y="632"/>
                    <a:pt x="191" y="822"/>
                    <a:pt x="106" y="1019"/>
                  </a:cubicBezTo>
                  <a:cubicBezTo>
                    <a:pt x="27" y="1236"/>
                    <a:pt x="1" y="1427"/>
                    <a:pt x="1" y="1644"/>
                  </a:cubicBezTo>
                  <a:cubicBezTo>
                    <a:pt x="1" y="1920"/>
                    <a:pt x="53" y="2169"/>
                    <a:pt x="53" y="2412"/>
                  </a:cubicBezTo>
                  <a:cubicBezTo>
                    <a:pt x="53" y="2688"/>
                    <a:pt x="79" y="2991"/>
                    <a:pt x="132" y="3260"/>
                  </a:cubicBezTo>
                  <a:cubicBezTo>
                    <a:pt x="132" y="3286"/>
                    <a:pt x="165" y="3286"/>
                    <a:pt x="191" y="3286"/>
                  </a:cubicBezTo>
                  <a:cubicBezTo>
                    <a:pt x="217" y="3260"/>
                    <a:pt x="217" y="3181"/>
                    <a:pt x="244" y="3155"/>
                  </a:cubicBezTo>
                  <a:lnTo>
                    <a:pt x="244" y="2826"/>
                  </a:lnTo>
                  <a:cubicBezTo>
                    <a:pt x="217" y="2603"/>
                    <a:pt x="217" y="2360"/>
                    <a:pt x="270" y="2136"/>
                  </a:cubicBezTo>
                  <a:cubicBezTo>
                    <a:pt x="329" y="1920"/>
                    <a:pt x="382" y="1703"/>
                    <a:pt x="434" y="1479"/>
                  </a:cubicBezTo>
                  <a:cubicBezTo>
                    <a:pt x="520" y="1236"/>
                    <a:pt x="546" y="1019"/>
                    <a:pt x="572" y="770"/>
                  </a:cubicBezTo>
                  <a:cubicBezTo>
                    <a:pt x="599" y="553"/>
                    <a:pt x="625" y="303"/>
                    <a:pt x="658" y="60"/>
                  </a:cubicBezTo>
                  <a:cubicBezTo>
                    <a:pt x="658" y="34"/>
                    <a:pt x="658" y="1"/>
                    <a:pt x="59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4"/>
            <p:cNvSpPr/>
            <p:nvPr/>
          </p:nvSpPr>
          <p:spPr>
            <a:xfrm>
              <a:off x="6689825" y="3945800"/>
              <a:ext cx="27450" cy="108425"/>
            </a:xfrm>
            <a:custGeom>
              <a:rect b="b" l="l" r="r" t="t"/>
              <a:pathLst>
                <a:path extrusionOk="0" h="4337" w="1098">
                  <a:moveTo>
                    <a:pt x="701" y="0"/>
                  </a:moveTo>
                  <a:cubicBezTo>
                    <a:pt x="675" y="0"/>
                    <a:pt x="653" y="96"/>
                    <a:pt x="631" y="124"/>
                  </a:cubicBezTo>
                  <a:cubicBezTo>
                    <a:pt x="605" y="203"/>
                    <a:pt x="553" y="288"/>
                    <a:pt x="520" y="367"/>
                  </a:cubicBezTo>
                  <a:cubicBezTo>
                    <a:pt x="441" y="505"/>
                    <a:pt x="388" y="669"/>
                    <a:pt x="303" y="834"/>
                  </a:cubicBezTo>
                  <a:cubicBezTo>
                    <a:pt x="165" y="1162"/>
                    <a:pt x="27" y="1491"/>
                    <a:pt x="27" y="1846"/>
                  </a:cubicBezTo>
                  <a:cubicBezTo>
                    <a:pt x="1" y="2174"/>
                    <a:pt x="27" y="2503"/>
                    <a:pt x="112" y="2831"/>
                  </a:cubicBezTo>
                  <a:cubicBezTo>
                    <a:pt x="224" y="3410"/>
                    <a:pt x="520" y="4034"/>
                    <a:pt x="1072" y="4336"/>
                  </a:cubicBezTo>
                  <a:cubicBezTo>
                    <a:pt x="1098" y="4336"/>
                    <a:pt x="1098" y="4310"/>
                    <a:pt x="1098" y="4284"/>
                  </a:cubicBezTo>
                  <a:cubicBezTo>
                    <a:pt x="1098" y="4257"/>
                    <a:pt x="1045" y="4231"/>
                    <a:pt x="1045" y="4231"/>
                  </a:cubicBezTo>
                  <a:cubicBezTo>
                    <a:pt x="960" y="4172"/>
                    <a:pt x="907" y="4119"/>
                    <a:pt x="881" y="4067"/>
                  </a:cubicBezTo>
                  <a:cubicBezTo>
                    <a:pt x="769" y="3955"/>
                    <a:pt x="684" y="3843"/>
                    <a:pt x="605" y="3705"/>
                  </a:cubicBezTo>
                  <a:cubicBezTo>
                    <a:pt x="441" y="3488"/>
                    <a:pt x="355" y="3212"/>
                    <a:pt x="329" y="2943"/>
                  </a:cubicBezTo>
                  <a:cubicBezTo>
                    <a:pt x="277" y="2641"/>
                    <a:pt x="355" y="2365"/>
                    <a:pt x="467" y="2095"/>
                  </a:cubicBezTo>
                  <a:cubicBezTo>
                    <a:pt x="631" y="1767"/>
                    <a:pt x="605" y="1438"/>
                    <a:pt x="605" y="1077"/>
                  </a:cubicBezTo>
                  <a:cubicBezTo>
                    <a:pt x="605" y="886"/>
                    <a:pt x="605" y="722"/>
                    <a:pt x="631" y="558"/>
                  </a:cubicBezTo>
                  <a:cubicBezTo>
                    <a:pt x="631" y="453"/>
                    <a:pt x="658" y="367"/>
                    <a:pt x="658" y="288"/>
                  </a:cubicBezTo>
                  <a:cubicBezTo>
                    <a:pt x="684" y="255"/>
                    <a:pt x="684" y="203"/>
                    <a:pt x="684" y="177"/>
                  </a:cubicBezTo>
                  <a:cubicBezTo>
                    <a:pt x="684" y="150"/>
                    <a:pt x="743" y="39"/>
                    <a:pt x="717" y="12"/>
                  </a:cubicBezTo>
                  <a:cubicBezTo>
                    <a:pt x="711" y="4"/>
                    <a:pt x="706" y="0"/>
                    <a:pt x="70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4"/>
            <p:cNvSpPr/>
            <p:nvPr/>
          </p:nvSpPr>
          <p:spPr>
            <a:xfrm>
              <a:off x="6728175" y="4066725"/>
              <a:ext cx="23275" cy="37675"/>
            </a:xfrm>
            <a:custGeom>
              <a:rect b="b" l="l" r="r" t="t"/>
              <a:pathLst>
                <a:path extrusionOk="0" h="1507" w="931">
                  <a:moveTo>
                    <a:pt x="28" y="0"/>
                  </a:moveTo>
                  <a:cubicBezTo>
                    <a:pt x="7" y="0"/>
                    <a:pt x="1" y="22"/>
                    <a:pt x="30" y="77"/>
                  </a:cubicBezTo>
                  <a:cubicBezTo>
                    <a:pt x="57" y="130"/>
                    <a:pt x="83" y="215"/>
                    <a:pt x="109" y="294"/>
                  </a:cubicBezTo>
                  <a:cubicBezTo>
                    <a:pt x="168" y="459"/>
                    <a:pt x="221" y="623"/>
                    <a:pt x="274" y="761"/>
                  </a:cubicBezTo>
                  <a:cubicBezTo>
                    <a:pt x="412" y="1063"/>
                    <a:pt x="576" y="1333"/>
                    <a:pt x="852" y="1497"/>
                  </a:cubicBezTo>
                  <a:cubicBezTo>
                    <a:pt x="863" y="1504"/>
                    <a:pt x="873" y="1506"/>
                    <a:pt x="881" y="1506"/>
                  </a:cubicBezTo>
                  <a:cubicBezTo>
                    <a:pt x="914" y="1506"/>
                    <a:pt x="931" y="1465"/>
                    <a:pt x="931" y="1444"/>
                  </a:cubicBezTo>
                  <a:cubicBezTo>
                    <a:pt x="931" y="1365"/>
                    <a:pt x="878" y="1254"/>
                    <a:pt x="852" y="1201"/>
                  </a:cubicBezTo>
                  <a:cubicBezTo>
                    <a:pt x="766" y="1063"/>
                    <a:pt x="688" y="925"/>
                    <a:pt x="576" y="787"/>
                  </a:cubicBezTo>
                  <a:cubicBezTo>
                    <a:pt x="497" y="649"/>
                    <a:pt x="412" y="511"/>
                    <a:pt x="333" y="380"/>
                  </a:cubicBezTo>
                  <a:cubicBezTo>
                    <a:pt x="274" y="268"/>
                    <a:pt x="221" y="130"/>
                    <a:pt x="109" y="51"/>
                  </a:cubicBezTo>
                  <a:cubicBezTo>
                    <a:pt x="83" y="22"/>
                    <a:pt x="49" y="0"/>
                    <a:pt x="2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44"/>
            <p:cNvSpPr/>
            <p:nvPr/>
          </p:nvSpPr>
          <p:spPr>
            <a:xfrm>
              <a:off x="6509125" y="3796925"/>
              <a:ext cx="24000" cy="25100"/>
            </a:xfrm>
            <a:custGeom>
              <a:rect b="b" l="l" r="r" t="t"/>
              <a:pathLst>
                <a:path extrusionOk="0" h="1004" w="960">
                  <a:moveTo>
                    <a:pt x="822" y="1"/>
                  </a:moveTo>
                  <a:cubicBezTo>
                    <a:pt x="743" y="1"/>
                    <a:pt x="605" y="106"/>
                    <a:pt x="552" y="191"/>
                  </a:cubicBezTo>
                  <a:cubicBezTo>
                    <a:pt x="467" y="244"/>
                    <a:pt x="388" y="329"/>
                    <a:pt x="302" y="408"/>
                  </a:cubicBezTo>
                  <a:cubicBezTo>
                    <a:pt x="250" y="520"/>
                    <a:pt x="164" y="599"/>
                    <a:pt x="112" y="710"/>
                  </a:cubicBezTo>
                  <a:cubicBezTo>
                    <a:pt x="86" y="763"/>
                    <a:pt x="59" y="822"/>
                    <a:pt x="26" y="875"/>
                  </a:cubicBezTo>
                  <a:cubicBezTo>
                    <a:pt x="26" y="901"/>
                    <a:pt x="0" y="927"/>
                    <a:pt x="0" y="953"/>
                  </a:cubicBezTo>
                  <a:cubicBezTo>
                    <a:pt x="0" y="953"/>
                    <a:pt x="0" y="1003"/>
                    <a:pt x="12" y="1003"/>
                  </a:cubicBezTo>
                  <a:cubicBezTo>
                    <a:pt x="16" y="1003"/>
                    <a:pt x="20" y="999"/>
                    <a:pt x="26" y="986"/>
                  </a:cubicBezTo>
                  <a:cubicBezTo>
                    <a:pt x="164" y="789"/>
                    <a:pt x="329" y="599"/>
                    <a:pt x="519" y="434"/>
                  </a:cubicBezTo>
                  <a:lnTo>
                    <a:pt x="769" y="191"/>
                  </a:lnTo>
                  <a:cubicBezTo>
                    <a:pt x="822" y="165"/>
                    <a:pt x="960" y="1"/>
                    <a:pt x="82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44"/>
            <p:cNvSpPr/>
            <p:nvPr/>
          </p:nvSpPr>
          <p:spPr>
            <a:xfrm>
              <a:off x="6116325" y="4117650"/>
              <a:ext cx="31400" cy="55675"/>
            </a:xfrm>
            <a:custGeom>
              <a:rect b="b" l="l" r="r" t="t"/>
              <a:pathLst>
                <a:path extrusionOk="0" h="2227" w="1256">
                  <a:moveTo>
                    <a:pt x="6" y="35"/>
                  </a:moveTo>
                  <a:lnTo>
                    <a:pt x="6" y="35"/>
                  </a:lnTo>
                  <a:cubicBezTo>
                    <a:pt x="4" y="35"/>
                    <a:pt x="2" y="37"/>
                    <a:pt x="0" y="38"/>
                  </a:cubicBezTo>
                  <a:cubicBezTo>
                    <a:pt x="2" y="37"/>
                    <a:pt x="4" y="36"/>
                    <a:pt x="6" y="35"/>
                  </a:cubicBezTo>
                  <a:close/>
                  <a:moveTo>
                    <a:pt x="132" y="0"/>
                  </a:moveTo>
                  <a:cubicBezTo>
                    <a:pt x="88" y="0"/>
                    <a:pt x="46" y="11"/>
                    <a:pt x="6" y="35"/>
                  </a:cubicBezTo>
                  <a:lnTo>
                    <a:pt x="6" y="35"/>
                  </a:lnTo>
                  <a:cubicBezTo>
                    <a:pt x="7" y="34"/>
                    <a:pt x="9" y="34"/>
                    <a:pt x="12" y="34"/>
                  </a:cubicBezTo>
                  <a:cubicBezTo>
                    <a:pt x="49" y="34"/>
                    <a:pt x="135" y="121"/>
                    <a:pt x="165" y="150"/>
                  </a:cubicBezTo>
                  <a:cubicBezTo>
                    <a:pt x="217" y="202"/>
                    <a:pt x="244" y="281"/>
                    <a:pt x="296" y="367"/>
                  </a:cubicBezTo>
                  <a:cubicBezTo>
                    <a:pt x="382" y="505"/>
                    <a:pt x="434" y="669"/>
                    <a:pt x="520" y="833"/>
                  </a:cubicBezTo>
                  <a:cubicBezTo>
                    <a:pt x="710" y="1135"/>
                    <a:pt x="901" y="1405"/>
                    <a:pt x="953" y="1793"/>
                  </a:cubicBezTo>
                  <a:cubicBezTo>
                    <a:pt x="986" y="1845"/>
                    <a:pt x="986" y="2226"/>
                    <a:pt x="1065" y="2226"/>
                  </a:cubicBezTo>
                  <a:cubicBezTo>
                    <a:pt x="1150" y="2200"/>
                    <a:pt x="1177" y="1898"/>
                    <a:pt x="1203" y="1819"/>
                  </a:cubicBezTo>
                  <a:cubicBezTo>
                    <a:pt x="1255" y="1267"/>
                    <a:pt x="1091" y="695"/>
                    <a:pt x="658" y="314"/>
                  </a:cubicBezTo>
                  <a:cubicBezTo>
                    <a:pt x="546" y="202"/>
                    <a:pt x="327" y="0"/>
                    <a:pt x="13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4"/>
            <p:cNvSpPr/>
            <p:nvPr/>
          </p:nvSpPr>
          <p:spPr>
            <a:xfrm>
              <a:off x="6163850" y="4118700"/>
              <a:ext cx="21375" cy="25250"/>
            </a:xfrm>
            <a:custGeom>
              <a:rect b="b" l="l" r="r" t="t"/>
              <a:pathLst>
                <a:path extrusionOk="0" h="1010" w="855">
                  <a:moveTo>
                    <a:pt x="49" y="1"/>
                  </a:moveTo>
                  <a:cubicBezTo>
                    <a:pt x="0" y="1"/>
                    <a:pt x="26" y="127"/>
                    <a:pt x="71" y="187"/>
                  </a:cubicBezTo>
                  <a:cubicBezTo>
                    <a:pt x="123" y="298"/>
                    <a:pt x="202" y="351"/>
                    <a:pt x="288" y="436"/>
                  </a:cubicBezTo>
                  <a:cubicBezTo>
                    <a:pt x="366" y="541"/>
                    <a:pt x="399" y="679"/>
                    <a:pt x="504" y="765"/>
                  </a:cubicBezTo>
                  <a:cubicBezTo>
                    <a:pt x="531" y="817"/>
                    <a:pt x="590" y="844"/>
                    <a:pt x="616" y="896"/>
                  </a:cubicBezTo>
                  <a:cubicBezTo>
                    <a:pt x="642" y="929"/>
                    <a:pt x="669" y="1008"/>
                    <a:pt x="728" y="1008"/>
                  </a:cubicBezTo>
                  <a:cubicBezTo>
                    <a:pt x="735" y="1009"/>
                    <a:pt x="741" y="1010"/>
                    <a:pt x="747" y="1010"/>
                  </a:cubicBezTo>
                  <a:cubicBezTo>
                    <a:pt x="854" y="1010"/>
                    <a:pt x="807" y="788"/>
                    <a:pt x="807" y="732"/>
                  </a:cubicBezTo>
                  <a:cubicBezTo>
                    <a:pt x="807" y="627"/>
                    <a:pt x="780" y="489"/>
                    <a:pt x="728" y="403"/>
                  </a:cubicBezTo>
                  <a:cubicBezTo>
                    <a:pt x="564" y="187"/>
                    <a:pt x="288" y="187"/>
                    <a:pt x="123" y="49"/>
                  </a:cubicBezTo>
                  <a:cubicBezTo>
                    <a:pt x="89" y="15"/>
                    <a:pt x="65" y="1"/>
                    <a:pt x="4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4"/>
            <p:cNvSpPr/>
            <p:nvPr/>
          </p:nvSpPr>
          <p:spPr>
            <a:xfrm>
              <a:off x="6077225" y="4132850"/>
              <a:ext cx="13650" cy="43975"/>
            </a:xfrm>
            <a:custGeom>
              <a:rect b="b" l="l" r="r" t="t"/>
              <a:pathLst>
                <a:path extrusionOk="0" h="1759" w="546">
                  <a:moveTo>
                    <a:pt x="141" y="0"/>
                  </a:moveTo>
                  <a:cubicBezTo>
                    <a:pt x="93" y="0"/>
                    <a:pt x="43" y="53"/>
                    <a:pt x="27" y="140"/>
                  </a:cubicBezTo>
                  <a:cubicBezTo>
                    <a:pt x="0" y="330"/>
                    <a:pt x="27" y="554"/>
                    <a:pt x="86" y="744"/>
                  </a:cubicBezTo>
                  <a:cubicBezTo>
                    <a:pt x="112" y="961"/>
                    <a:pt x="138" y="1185"/>
                    <a:pt x="138" y="1375"/>
                  </a:cubicBezTo>
                  <a:cubicBezTo>
                    <a:pt x="165" y="1480"/>
                    <a:pt x="138" y="1618"/>
                    <a:pt x="165" y="1704"/>
                  </a:cubicBezTo>
                  <a:cubicBezTo>
                    <a:pt x="181" y="1736"/>
                    <a:pt x="210" y="1759"/>
                    <a:pt x="242" y="1759"/>
                  </a:cubicBezTo>
                  <a:cubicBezTo>
                    <a:pt x="262" y="1759"/>
                    <a:pt x="283" y="1750"/>
                    <a:pt x="303" y="1730"/>
                  </a:cubicBezTo>
                  <a:cubicBezTo>
                    <a:pt x="546" y="1401"/>
                    <a:pt x="493" y="1020"/>
                    <a:pt x="382" y="659"/>
                  </a:cubicBezTo>
                  <a:cubicBezTo>
                    <a:pt x="355" y="468"/>
                    <a:pt x="329" y="251"/>
                    <a:pt x="217" y="61"/>
                  </a:cubicBezTo>
                  <a:cubicBezTo>
                    <a:pt x="198" y="19"/>
                    <a:pt x="170" y="0"/>
                    <a:pt x="14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4"/>
            <p:cNvSpPr/>
            <p:nvPr/>
          </p:nvSpPr>
          <p:spPr>
            <a:xfrm>
              <a:off x="6595375" y="4069500"/>
              <a:ext cx="106800" cy="39675"/>
            </a:xfrm>
            <a:custGeom>
              <a:rect b="b" l="l" r="r" t="t"/>
              <a:pathLst>
                <a:path extrusionOk="0" h="1587" w="4272">
                  <a:moveTo>
                    <a:pt x="4241" y="1"/>
                  </a:moveTo>
                  <a:cubicBezTo>
                    <a:pt x="4181" y="1"/>
                    <a:pt x="4048" y="137"/>
                    <a:pt x="4028" y="157"/>
                  </a:cubicBezTo>
                  <a:cubicBezTo>
                    <a:pt x="3805" y="295"/>
                    <a:pt x="3614" y="486"/>
                    <a:pt x="3397" y="624"/>
                  </a:cubicBezTo>
                  <a:cubicBezTo>
                    <a:pt x="3312" y="702"/>
                    <a:pt x="3207" y="788"/>
                    <a:pt x="3095" y="840"/>
                  </a:cubicBezTo>
                  <a:cubicBezTo>
                    <a:pt x="2957" y="926"/>
                    <a:pt x="2819" y="978"/>
                    <a:pt x="2688" y="1005"/>
                  </a:cubicBezTo>
                  <a:cubicBezTo>
                    <a:pt x="2471" y="1079"/>
                    <a:pt x="2260" y="1148"/>
                    <a:pt x="2028" y="1148"/>
                  </a:cubicBezTo>
                  <a:cubicBezTo>
                    <a:pt x="1992" y="1148"/>
                    <a:pt x="1956" y="1146"/>
                    <a:pt x="1919" y="1143"/>
                  </a:cubicBezTo>
                  <a:cubicBezTo>
                    <a:pt x="1590" y="1143"/>
                    <a:pt x="1288" y="1116"/>
                    <a:pt x="959" y="1057"/>
                  </a:cubicBezTo>
                  <a:cubicBezTo>
                    <a:pt x="795" y="1031"/>
                    <a:pt x="657" y="1031"/>
                    <a:pt x="493" y="978"/>
                  </a:cubicBezTo>
                  <a:cubicBezTo>
                    <a:pt x="467" y="978"/>
                    <a:pt x="59" y="867"/>
                    <a:pt x="26" y="867"/>
                  </a:cubicBezTo>
                  <a:cubicBezTo>
                    <a:pt x="0" y="926"/>
                    <a:pt x="276" y="1090"/>
                    <a:pt x="302" y="1116"/>
                  </a:cubicBezTo>
                  <a:cubicBezTo>
                    <a:pt x="440" y="1195"/>
                    <a:pt x="578" y="1222"/>
                    <a:pt x="716" y="1281"/>
                  </a:cubicBezTo>
                  <a:cubicBezTo>
                    <a:pt x="795" y="1281"/>
                    <a:pt x="848" y="1307"/>
                    <a:pt x="933" y="1307"/>
                  </a:cubicBezTo>
                  <a:cubicBezTo>
                    <a:pt x="1012" y="1307"/>
                    <a:pt x="1097" y="1333"/>
                    <a:pt x="1176" y="1360"/>
                  </a:cubicBezTo>
                  <a:cubicBezTo>
                    <a:pt x="1314" y="1419"/>
                    <a:pt x="1479" y="1419"/>
                    <a:pt x="1643" y="1445"/>
                  </a:cubicBezTo>
                  <a:cubicBezTo>
                    <a:pt x="1871" y="1469"/>
                    <a:pt x="2094" y="1586"/>
                    <a:pt x="2321" y="1586"/>
                  </a:cubicBezTo>
                  <a:cubicBezTo>
                    <a:pt x="2342" y="1586"/>
                    <a:pt x="2364" y="1585"/>
                    <a:pt x="2385" y="1583"/>
                  </a:cubicBezTo>
                  <a:cubicBezTo>
                    <a:pt x="2629" y="1583"/>
                    <a:pt x="2852" y="1471"/>
                    <a:pt x="3069" y="1360"/>
                  </a:cubicBezTo>
                  <a:cubicBezTo>
                    <a:pt x="3259" y="1254"/>
                    <a:pt x="3450" y="1090"/>
                    <a:pt x="3588" y="926"/>
                  </a:cubicBezTo>
                  <a:cubicBezTo>
                    <a:pt x="3673" y="814"/>
                    <a:pt x="3726" y="729"/>
                    <a:pt x="3805" y="624"/>
                  </a:cubicBezTo>
                  <a:cubicBezTo>
                    <a:pt x="3864" y="512"/>
                    <a:pt x="3943" y="433"/>
                    <a:pt x="4055" y="348"/>
                  </a:cubicBezTo>
                  <a:cubicBezTo>
                    <a:pt x="4081" y="295"/>
                    <a:pt x="4133" y="236"/>
                    <a:pt x="4193" y="183"/>
                  </a:cubicBezTo>
                  <a:cubicBezTo>
                    <a:pt x="4219" y="157"/>
                    <a:pt x="4271" y="104"/>
                    <a:pt x="4271" y="45"/>
                  </a:cubicBezTo>
                  <a:cubicBezTo>
                    <a:pt x="4271" y="13"/>
                    <a:pt x="4260" y="1"/>
                    <a:pt x="424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4"/>
            <p:cNvSpPr/>
            <p:nvPr/>
          </p:nvSpPr>
          <p:spPr>
            <a:xfrm>
              <a:off x="6880875" y="4090425"/>
              <a:ext cx="23200" cy="108200"/>
            </a:xfrm>
            <a:custGeom>
              <a:rect b="b" l="l" r="r" t="t"/>
              <a:pathLst>
                <a:path extrusionOk="0" h="4328" w="928">
                  <a:moveTo>
                    <a:pt x="695" y="1"/>
                  </a:moveTo>
                  <a:cubicBezTo>
                    <a:pt x="692" y="1"/>
                    <a:pt x="688" y="1"/>
                    <a:pt x="684" y="3"/>
                  </a:cubicBezTo>
                  <a:cubicBezTo>
                    <a:pt x="658" y="30"/>
                    <a:pt x="599" y="194"/>
                    <a:pt x="599" y="220"/>
                  </a:cubicBezTo>
                  <a:cubicBezTo>
                    <a:pt x="494" y="582"/>
                    <a:pt x="356" y="910"/>
                    <a:pt x="303" y="1265"/>
                  </a:cubicBezTo>
                  <a:cubicBezTo>
                    <a:pt x="244" y="1456"/>
                    <a:pt x="303" y="1620"/>
                    <a:pt x="303" y="1810"/>
                  </a:cubicBezTo>
                  <a:cubicBezTo>
                    <a:pt x="303" y="1948"/>
                    <a:pt x="191" y="2060"/>
                    <a:pt x="106" y="2192"/>
                  </a:cubicBezTo>
                  <a:cubicBezTo>
                    <a:pt x="27" y="2330"/>
                    <a:pt x="1" y="2494"/>
                    <a:pt x="53" y="2632"/>
                  </a:cubicBezTo>
                  <a:cubicBezTo>
                    <a:pt x="106" y="2770"/>
                    <a:pt x="244" y="2882"/>
                    <a:pt x="329" y="2987"/>
                  </a:cubicBezTo>
                  <a:cubicBezTo>
                    <a:pt x="435" y="3072"/>
                    <a:pt x="546" y="3151"/>
                    <a:pt x="599" y="3289"/>
                  </a:cubicBezTo>
                  <a:cubicBezTo>
                    <a:pt x="684" y="3427"/>
                    <a:pt x="684" y="3591"/>
                    <a:pt x="684" y="3756"/>
                  </a:cubicBezTo>
                  <a:cubicBezTo>
                    <a:pt x="658" y="3920"/>
                    <a:pt x="632" y="4058"/>
                    <a:pt x="599" y="4222"/>
                  </a:cubicBezTo>
                  <a:cubicBezTo>
                    <a:pt x="573" y="4248"/>
                    <a:pt x="573" y="4327"/>
                    <a:pt x="632" y="4327"/>
                  </a:cubicBezTo>
                  <a:cubicBezTo>
                    <a:pt x="684" y="4327"/>
                    <a:pt x="737" y="4222"/>
                    <a:pt x="763" y="4163"/>
                  </a:cubicBezTo>
                  <a:cubicBezTo>
                    <a:pt x="927" y="3894"/>
                    <a:pt x="927" y="3591"/>
                    <a:pt x="875" y="3289"/>
                  </a:cubicBezTo>
                  <a:cubicBezTo>
                    <a:pt x="849" y="3151"/>
                    <a:pt x="849" y="2987"/>
                    <a:pt x="763" y="2849"/>
                  </a:cubicBezTo>
                  <a:cubicBezTo>
                    <a:pt x="737" y="2717"/>
                    <a:pt x="599" y="2632"/>
                    <a:pt x="573" y="2494"/>
                  </a:cubicBezTo>
                  <a:cubicBezTo>
                    <a:pt x="546" y="2389"/>
                    <a:pt x="632" y="2251"/>
                    <a:pt x="658" y="2139"/>
                  </a:cubicBezTo>
                  <a:cubicBezTo>
                    <a:pt x="711" y="2027"/>
                    <a:pt x="737" y="1896"/>
                    <a:pt x="711" y="1758"/>
                  </a:cubicBezTo>
                  <a:cubicBezTo>
                    <a:pt x="684" y="1403"/>
                    <a:pt x="658" y="1042"/>
                    <a:pt x="658" y="687"/>
                  </a:cubicBezTo>
                  <a:cubicBezTo>
                    <a:pt x="684" y="523"/>
                    <a:pt x="684" y="358"/>
                    <a:pt x="684" y="168"/>
                  </a:cubicBezTo>
                  <a:cubicBezTo>
                    <a:pt x="709" y="143"/>
                    <a:pt x="733" y="1"/>
                    <a:pt x="69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4"/>
            <p:cNvSpPr/>
            <p:nvPr/>
          </p:nvSpPr>
          <p:spPr>
            <a:xfrm>
              <a:off x="6809575" y="4397500"/>
              <a:ext cx="59425" cy="64850"/>
            </a:xfrm>
            <a:custGeom>
              <a:rect b="b" l="l" r="r" t="t"/>
              <a:pathLst>
                <a:path extrusionOk="0" h="2594" w="2377">
                  <a:moveTo>
                    <a:pt x="2339" y="1"/>
                  </a:moveTo>
                  <a:cubicBezTo>
                    <a:pt x="2330" y="1"/>
                    <a:pt x="2318" y="5"/>
                    <a:pt x="2301" y="15"/>
                  </a:cubicBezTo>
                  <a:cubicBezTo>
                    <a:pt x="1920" y="179"/>
                    <a:pt x="1565" y="423"/>
                    <a:pt x="1289" y="784"/>
                  </a:cubicBezTo>
                  <a:cubicBezTo>
                    <a:pt x="1125" y="948"/>
                    <a:pt x="1019" y="1165"/>
                    <a:pt x="881" y="1356"/>
                  </a:cubicBezTo>
                  <a:cubicBezTo>
                    <a:pt x="743" y="1546"/>
                    <a:pt x="605" y="1770"/>
                    <a:pt x="468" y="1960"/>
                  </a:cubicBezTo>
                  <a:cubicBezTo>
                    <a:pt x="389" y="2065"/>
                    <a:pt x="330" y="2151"/>
                    <a:pt x="251" y="2263"/>
                  </a:cubicBezTo>
                  <a:cubicBezTo>
                    <a:pt x="224" y="2289"/>
                    <a:pt x="1" y="2532"/>
                    <a:pt x="34" y="2591"/>
                  </a:cubicBezTo>
                  <a:cubicBezTo>
                    <a:pt x="35" y="2593"/>
                    <a:pt x="38" y="2594"/>
                    <a:pt x="40" y="2594"/>
                  </a:cubicBezTo>
                  <a:cubicBezTo>
                    <a:pt x="81" y="2594"/>
                    <a:pt x="226" y="2425"/>
                    <a:pt x="251" y="2394"/>
                  </a:cubicBezTo>
                  <a:cubicBezTo>
                    <a:pt x="362" y="2315"/>
                    <a:pt x="468" y="2230"/>
                    <a:pt x="553" y="2125"/>
                  </a:cubicBezTo>
                  <a:cubicBezTo>
                    <a:pt x="743" y="1960"/>
                    <a:pt x="934" y="1796"/>
                    <a:pt x="1125" y="1632"/>
                  </a:cubicBezTo>
                  <a:cubicBezTo>
                    <a:pt x="1289" y="1494"/>
                    <a:pt x="1479" y="1329"/>
                    <a:pt x="1644" y="1165"/>
                  </a:cubicBezTo>
                  <a:cubicBezTo>
                    <a:pt x="1841" y="1001"/>
                    <a:pt x="1972" y="810"/>
                    <a:pt x="2084" y="587"/>
                  </a:cubicBezTo>
                  <a:cubicBezTo>
                    <a:pt x="2169" y="508"/>
                    <a:pt x="2222" y="370"/>
                    <a:pt x="2275" y="258"/>
                  </a:cubicBezTo>
                  <a:cubicBezTo>
                    <a:pt x="2301" y="206"/>
                    <a:pt x="2334" y="153"/>
                    <a:pt x="2334" y="94"/>
                  </a:cubicBezTo>
                  <a:cubicBezTo>
                    <a:pt x="2355" y="73"/>
                    <a:pt x="2376" y="1"/>
                    <a:pt x="233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4"/>
            <p:cNvSpPr/>
            <p:nvPr/>
          </p:nvSpPr>
          <p:spPr>
            <a:xfrm>
              <a:off x="6876125" y="4362175"/>
              <a:ext cx="26250" cy="25375"/>
            </a:xfrm>
            <a:custGeom>
              <a:rect b="b" l="l" r="r" t="t"/>
              <a:pathLst>
                <a:path extrusionOk="0" h="1015" w="1050">
                  <a:moveTo>
                    <a:pt x="948" y="0"/>
                  </a:moveTo>
                  <a:cubicBezTo>
                    <a:pt x="942" y="0"/>
                    <a:pt x="935" y="1"/>
                    <a:pt x="927" y="2"/>
                  </a:cubicBezTo>
                  <a:cubicBezTo>
                    <a:pt x="684" y="28"/>
                    <a:pt x="519" y="252"/>
                    <a:pt x="434" y="469"/>
                  </a:cubicBezTo>
                  <a:cubicBezTo>
                    <a:pt x="381" y="580"/>
                    <a:pt x="329" y="659"/>
                    <a:pt x="243" y="771"/>
                  </a:cubicBezTo>
                  <a:cubicBezTo>
                    <a:pt x="217" y="797"/>
                    <a:pt x="0" y="1014"/>
                    <a:pt x="105" y="1014"/>
                  </a:cubicBezTo>
                  <a:cubicBezTo>
                    <a:pt x="132" y="1014"/>
                    <a:pt x="217" y="935"/>
                    <a:pt x="243" y="935"/>
                  </a:cubicBezTo>
                  <a:cubicBezTo>
                    <a:pt x="296" y="883"/>
                    <a:pt x="355" y="850"/>
                    <a:pt x="381" y="824"/>
                  </a:cubicBezTo>
                  <a:cubicBezTo>
                    <a:pt x="519" y="745"/>
                    <a:pt x="572" y="633"/>
                    <a:pt x="657" y="521"/>
                  </a:cubicBezTo>
                  <a:cubicBezTo>
                    <a:pt x="736" y="416"/>
                    <a:pt x="822" y="331"/>
                    <a:pt x="901" y="252"/>
                  </a:cubicBezTo>
                  <a:cubicBezTo>
                    <a:pt x="925" y="196"/>
                    <a:pt x="1050" y="0"/>
                    <a:pt x="94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4"/>
            <p:cNvSpPr/>
            <p:nvPr/>
          </p:nvSpPr>
          <p:spPr>
            <a:xfrm>
              <a:off x="6775425" y="4484675"/>
              <a:ext cx="17750" cy="13775"/>
            </a:xfrm>
            <a:custGeom>
              <a:rect b="b" l="l" r="r" t="t"/>
              <a:pathLst>
                <a:path extrusionOk="0" h="551" w="710">
                  <a:moveTo>
                    <a:pt x="614" y="0"/>
                  </a:moveTo>
                  <a:cubicBezTo>
                    <a:pt x="481" y="0"/>
                    <a:pt x="317" y="98"/>
                    <a:pt x="217" y="169"/>
                  </a:cubicBezTo>
                  <a:cubicBezTo>
                    <a:pt x="112" y="221"/>
                    <a:pt x="0" y="359"/>
                    <a:pt x="86" y="497"/>
                  </a:cubicBezTo>
                  <a:cubicBezTo>
                    <a:pt x="115" y="535"/>
                    <a:pt x="150" y="550"/>
                    <a:pt x="188" y="550"/>
                  </a:cubicBezTo>
                  <a:cubicBezTo>
                    <a:pt x="286" y="550"/>
                    <a:pt x="398" y="447"/>
                    <a:pt x="440" y="385"/>
                  </a:cubicBezTo>
                  <a:cubicBezTo>
                    <a:pt x="493" y="333"/>
                    <a:pt x="546" y="254"/>
                    <a:pt x="605" y="195"/>
                  </a:cubicBezTo>
                  <a:cubicBezTo>
                    <a:pt x="605" y="169"/>
                    <a:pt x="710" y="4"/>
                    <a:pt x="657" y="4"/>
                  </a:cubicBezTo>
                  <a:cubicBezTo>
                    <a:pt x="643" y="2"/>
                    <a:pt x="629" y="0"/>
                    <a:pt x="61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4"/>
            <p:cNvSpPr/>
            <p:nvPr/>
          </p:nvSpPr>
          <p:spPr>
            <a:xfrm>
              <a:off x="6903650" y="4341675"/>
              <a:ext cx="14875" cy="13125"/>
            </a:xfrm>
            <a:custGeom>
              <a:rect b="b" l="l" r="r" t="t"/>
              <a:pathLst>
                <a:path extrusionOk="0" h="525" w="595">
                  <a:moveTo>
                    <a:pt x="457" y="1"/>
                  </a:moveTo>
                  <a:cubicBezTo>
                    <a:pt x="319" y="1"/>
                    <a:pt x="154" y="139"/>
                    <a:pt x="102" y="251"/>
                  </a:cubicBezTo>
                  <a:cubicBezTo>
                    <a:pt x="54" y="376"/>
                    <a:pt x="0" y="524"/>
                    <a:pt x="136" y="524"/>
                  </a:cubicBezTo>
                  <a:cubicBezTo>
                    <a:pt x="149" y="524"/>
                    <a:pt x="164" y="523"/>
                    <a:pt x="181" y="520"/>
                  </a:cubicBezTo>
                  <a:cubicBezTo>
                    <a:pt x="319" y="494"/>
                    <a:pt x="430" y="415"/>
                    <a:pt x="483" y="303"/>
                  </a:cubicBezTo>
                  <a:cubicBezTo>
                    <a:pt x="542" y="224"/>
                    <a:pt x="595" y="27"/>
                    <a:pt x="45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4"/>
            <p:cNvSpPr/>
            <p:nvPr/>
          </p:nvSpPr>
          <p:spPr>
            <a:xfrm>
              <a:off x="6582375" y="4376550"/>
              <a:ext cx="63775" cy="49425"/>
            </a:xfrm>
            <a:custGeom>
              <a:rect b="b" l="l" r="r" t="t"/>
              <a:pathLst>
                <a:path extrusionOk="0" h="1977" w="2551">
                  <a:moveTo>
                    <a:pt x="2376" y="0"/>
                  </a:moveTo>
                  <a:cubicBezTo>
                    <a:pt x="2299" y="0"/>
                    <a:pt x="2214" y="62"/>
                    <a:pt x="2163" y="84"/>
                  </a:cubicBezTo>
                  <a:cubicBezTo>
                    <a:pt x="2058" y="143"/>
                    <a:pt x="1972" y="196"/>
                    <a:pt x="1893" y="275"/>
                  </a:cubicBezTo>
                  <a:cubicBezTo>
                    <a:pt x="1696" y="413"/>
                    <a:pt x="1506" y="551"/>
                    <a:pt x="1341" y="715"/>
                  </a:cubicBezTo>
                  <a:cubicBezTo>
                    <a:pt x="1151" y="853"/>
                    <a:pt x="987" y="991"/>
                    <a:pt x="796" y="1129"/>
                  </a:cubicBezTo>
                  <a:cubicBezTo>
                    <a:pt x="658" y="1261"/>
                    <a:pt x="494" y="1372"/>
                    <a:pt x="356" y="1510"/>
                  </a:cubicBezTo>
                  <a:cubicBezTo>
                    <a:pt x="303" y="1537"/>
                    <a:pt x="1" y="1951"/>
                    <a:pt x="139" y="1977"/>
                  </a:cubicBezTo>
                  <a:cubicBezTo>
                    <a:pt x="165" y="1977"/>
                    <a:pt x="251" y="1891"/>
                    <a:pt x="277" y="1865"/>
                  </a:cubicBezTo>
                  <a:lnTo>
                    <a:pt x="415" y="1727"/>
                  </a:lnTo>
                  <a:cubicBezTo>
                    <a:pt x="520" y="1675"/>
                    <a:pt x="632" y="1589"/>
                    <a:pt x="743" y="1537"/>
                  </a:cubicBezTo>
                  <a:cubicBezTo>
                    <a:pt x="987" y="1425"/>
                    <a:pt x="1263" y="1399"/>
                    <a:pt x="1479" y="1234"/>
                  </a:cubicBezTo>
                  <a:cubicBezTo>
                    <a:pt x="1808" y="1044"/>
                    <a:pt x="2110" y="768"/>
                    <a:pt x="2301" y="472"/>
                  </a:cubicBezTo>
                  <a:cubicBezTo>
                    <a:pt x="2353" y="387"/>
                    <a:pt x="2551" y="58"/>
                    <a:pt x="2413" y="5"/>
                  </a:cubicBezTo>
                  <a:cubicBezTo>
                    <a:pt x="2401" y="2"/>
                    <a:pt x="2388" y="0"/>
                    <a:pt x="237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4"/>
            <p:cNvSpPr/>
            <p:nvPr/>
          </p:nvSpPr>
          <p:spPr>
            <a:xfrm>
              <a:off x="6653525" y="4360250"/>
              <a:ext cx="17925" cy="11850"/>
            </a:xfrm>
            <a:custGeom>
              <a:rect b="b" l="l" r="r" t="t"/>
              <a:pathLst>
                <a:path extrusionOk="0" h="474" w="717">
                  <a:moveTo>
                    <a:pt x="552" y="0"/>
                  </a:moveTo>
                  <a:cubicBezTo>
                    <a:pt x="388" y="0"/>
                    <a:pt x="250" y="138"/>
                    <a:pt x="138" y="243"/>
                  </a:cubicBezTo>
                  <a:cubicBezTo>
                    <a:pt x="86" y="270"/>
                    <a:pt x="0" y="329"/>
                    <a:pt x="0" y="381"/>
                  </a:cubicBezTo>
                  <a:cubicBezTo>
                    <a:pt x="0" y="425"/>
                    <a:pt x="23" y="473"/>
                    <a:pt x="61" y="473"/>
                  </a:cubicBezTo>
                  <a:cubicBezTo>
                    <a:pt x="68" y="473"/>
                    <a:pt x="77" y="471"/>
                    <a:pt x="86" y="467"/>
                  </a:cubicBezTo>
                  <a:cubicBezTo>
                    <a:pt x="224" y="434"/>
                    <a:pt x="414" y="355"/>
                    <a:pt x="526" y="270"/>
                  </a:cubicBezTo>
                  <a:cubicBezTo>
                    <a:pt x="605" y="217"/>
                    <a:pt x="631" y="165"/>
                    <a:pt x="657" y="79"/>
                  </a:cubicBezTo>
                  <a:cubicBezTo>
                    <a:pt x="717" y="0"/>
                    <a:pt x="657" y="0"/>
                    <a:pt x="55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4"/>
            <p:cNvSpPr/>
            <p:nvPr/>
          </p:nvSpPr>
          <p:spPr>
            <a:xfrm>
              <a:off x="6036150" y="4784300"/>
              <a:ext cx="25975" cy="6850"/>
            </a:xfrm>
            <a:custGeom>
              <a:rect b="b" l="l" r="r" t="t"/>
              <a:pathLst>
                <a:path extrusionOk="0" h="274" w="1039">
                  <a:moveTo>
                    <a:pt x="566" y="1"/>
                  </a:moveTo>
                  <a:cubicBezTo>
                    <a:pt x="421" y="1"/>
                    <a:pt x="273" y="20"/>
                    <a:pt x="139" y="38"/>
                  </a:cubicBezTo>
                  <a:cubicBezTo>
                    <a:pt x="53" y="64"/>
                    <a:pt x="1" y="97"/>
                    <a:pt x="112" y="150"/>
                  </a:cubicBezTo>
                  <a:cubicBezTo>
                    <a:pt x="217" y="176"/>
                    <a:pt x="329" y="202"/>
                    <a:pt x="441" y="202"/>
                  </a:cubicBezTo>
                  <a:cubicBezTo>
                    <a:pt x="546" y="229"/>
                    <a:pt x="631" y="262"/>
                    <a:pt x="743" y="262"/>
                  </a:cubicBezTo>
                  <a:cubicBezTo>
                    <a:pt x="761" y="270"/>
                    <a:pt x="775" y="273"/>
                    <a:pt x="789" y="273"/>
                  </a:cubicBezTo>
                  <a:cubicBezTo>
                    <a:pt x="816" y="273"/>
                    <a:pt x="840" y="262"/>
                    <a:pt x="875" y="262"/>
                  </a:cubicBezTo>
                  <a:cubicBezTo>
                    <a:pt x="897" y="262"/>
                    <a:pt x="927" y="273"/>
                    <a:pt x="953" y="273"/>
                  </a:cubicBezTo>
                  <a:cubicBezTo>
                    <a:pt x="966" y="273"/>
                    <a:pt x="978" y="270"/>
                    <a:pt x="986" y="262"/>
                  </a:cubicBezTo>
                  <a:cubicBezTo>
                    <a:pt x="1039" y="202"/>
                    <a:pt x="986" y="124"/>
                    <a:pt x="934" y="97"/>
                  </a:cubicBezTo>
                  <a:cubicBezTo>
                    <a:pt x="875" y="38"/>
                    <a:pt x="796" y="12"/>
                    <a:pt x="743" y="12"/>
                  </a:cubicBezTo>
                  <a:cubicBezTo>
                    <a:pt x="685" y="4"/>
                    <a:pt x="626" y="1"/>
                    <a:pt x="56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4"/>
            <p:cNvSpPr/>
            <p:nvPr/>
          </p:nvSpPr>
          <p:spPr>
            <a:xfrm>
              <a:off x="6399700" y="4411950"/>
              <a:ext cx="62600" cy="69100"/>
            </a:xfrm>
            <a:custGeom>
              <a:rect b="b" l="l" r="r" t="t"/>
              <a:pathLst>
                <a:path extrusionOk="0" h="2764" w="2504">
                  <a:moveTo>
                    <a:pt x="2466" y="0"/>
                  </a:moveTo>
                  <a:cubicBezTo>
                    <a:pt x="2417" y="0"/>
                    <a:pt x="2305" y="51"/>
                    <a:pt x="2268" y="68"/>
                  </a:cubicBezTo>
                  <a:cubicBezTo>
                    <a:pt x="2163" y="121"/>
                    <a:pt x="2025" y="173"/>
                    <a:pt x="1913" y="259"/>
                  </a:cubicBezTo>
                  <a:cubicBezTo>
                    <a:pt x="1696" y="423"/>
                    <a:pt x="1506" y="587"/>
                    <a:pt x="1315" y="778"/>
                  </a:cubicBezTo>
                  <a:cubicBezTo>
                    <a:pt x="1118" y="968"/>
                    <a:pt x="954" y="1192"/>
                    <a:pt x="737" y="1382"/>
                  </a:cubicBezTo>
                  <a:cubicBezTo>
                    <a:pt x="572" y="1547"/>
                    <a:pt x="329" y="1711"/>
                    <a:pt x="244" y="1954"/>
                  </a:cubicBezTo>
                  <a:cubicBezTo>
                    <a:pt x="218" y="2066"/>
                    <a:pt x="270" y="2204"/>
                    <a:pt x="244" y="2309"/>
                  </a:cubicBezTo>
                  <a:cubicBezTo>
                    <a:pt x="218" y="2420"/>
                    <a:pt x="165" y="2532"/>
                    <a:pt x="80" y="2611"/>
                  </a:cubicBezTo>
                  <a:cubicBezTo>
                    <a:pt x="80" y="2637"/>
                    <a:pt x="1" y="2723"/>
                    <a:pt x="1" y="2749"/>
                  </a:cubicBezTo>
                  <a:cubicBezTo>
                    <a:pt x="6" y="2760"/>
                    <a:pt x="13" y="2764"/>
                    <a:pt x="22" y="2764"/>
                  </a:cubicBezTo>
                  <a:cubicBezTo>
                    <a:pt x="56" y="2764"/>
                    <a:pt x="111" y="2696"/>
                    <a:pt x="132" y="2696"/>
                  </a:cubicBezTo>
                  <a:cubicBezTo>
                    <a:pt x="244" y="2611"/>
                    <a:pt x="356" y="2532"/>
                    <a:pt x="461" y="2420"/>
                  </a:cubicBezTo>
                  <a:cubicBezTo>
                    <a:pt x="658" y="2256"/>
                    <a:pt x="737" y="2013"/>
                    <a:pt x="954" y="1849"/>
                  </a:cubicBezTo>
                  <a:cubicBezTo>
                    <a:pt x="1177" y="1685"/>
                    <a:pt x="1368" y="1487"/>
                    <a:pt x="1506" y="1244"/>
                  </a:cubicBezTo>
                  <a:cubicBezTo>
                    <a:pt x="1644" y="1027"/>
                    <a:pt x="1696" y="778"/>
                    <a:pt x="1834" y="561"/>
                  </a:cubicBezTo>
                  <a:cubicBezTo>
                    <a:pt x="1913" y="475"/>
                    <a:pt x="2025" y="397"/>
                    <a:pt x="2136" y="311"/>
                  </a:cubicBezTo>
                  <a:cubicBezTo>
                    <a:pt x="2242" y="232"/>
                    <a:pt x="2380" y="173"/>
                    <a:pt x="2465" y="68"/>
                  </a:cubicBezTo>
                  <a:cubicBezTo>
                    <a:pt x="2503" y="17"/>
                    <a:pt x="2495" y="0"/>
                    <a:pt x="246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4"/>
            <p:cNvSpPr/>
            <p:nvPr/>
          </p:nvSpPr>
          <p:spPr>
            <a:xfrm>
              <a:off x="6474950" y="4394600"/>
              <a:ext cx="39775" cy="12975"/>
            </a:xfrm>
            <a:custGeom>
              <a:rect b="b" l="l" r="r" t="t"/>
              <a:pathLst>
                <a:path extrusionOk="0" h="519" w="1591">
                  <a:moveTo>
                    <a:pt x="1079" y="1"/>
                  </a:moveTo>
                  <a:cubicBezTo>
                    <a:pt x="956" y="1"/>
                    <a:pt x="837" y="22"/>
                    <a:pt x="710" y="79"/>
                  </a:cubicBezTo>
                  <a:cubicBezTo>
                    <a:pt x="572" y="131"/>
                    <a:pt x="441" y="184"/>
                    <a:pt x="303" y="269"/>
                  </a:cubicBezTo>
                  <a:cubicBezTo>
                    <a:pt x="276" y="295"/>
                    <a:pt x="0" y="433"/>
                    <a:pt x="53" y="486"/>
                  </a:cubicBezTo>
                  <a:cubicBezTo>
                    <a:pt x="66" y="512"/>
                    <a:pt x="107" y="519"/>
                    <a:pt x="152" y="519"/>
                  </a:cubicBezTo>
                  <a:cubicBezTo>
                    <a:pt x="197" y="519"/>
                    <a:pt x="247" y="512"/>
                    <a:pt x="276" y="512"/>
                  </a:cubicBezTo>
                  <a:cubicBezTo>
                    <a:pt x="355" y="512"/>
                    <a:pt x="441" y="512"/>
                    <a:pt x="519" y="486"/>
                  </a:cubicBezTo>
                  <a:cubicBezTo>
                    <a:pt x="684" y="486"/>
                    <a:pt x="822" y="460"/>
                    <a:pt x="960" y="433"/>
                  </a:cubicBezTo>
                  <a:cubicBezTo>
                    <a:pt x="1098" y="407"/>
                    <a:pt x="1203" y="348"/>
                    <a:pt x="1315" y="269"/>
                  </a:cubicBezTo>
                  <a:cubicBezTo>
                    <a:pt x="1341" y="243"/>
                    <a:pt x="1591" y="105"/>
                    <a:pt x="1453" y="46"/>
                  </a:cubicBezTo>
                  <a:cubicBezTo>
                    <a:pt x="1317" y="20"/>
                    <a:pt x="1196" y="1"/>
                    <a:pt x="10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4"/>
            <p:cNvSpPr/>
            <p:nvPr/>
          </p:nvSpPr>
          <p:spPr>
            <a:xfrm>
              <a:off x="6004600" y="4111700"/>
              <a:ext cx="11700" cy="47800"/>
            </a:xfrm>
            <a:custGeom>
              <a:rect b="b" l="l" r="r" t="t"/>
              <a:pathLst>
                <a:path extrusionOk="0" h="1912" w="468">
                  <a:moveTo>
                    <a:pt x="86" y="0"/>
                  </a:moveTo>
                  <a:cubicBezTo>
                    <a:pt x="60" y="26"/>
                    <a:pt x="86" y="112"/>
                    <a:pt x="86" y="138"/>
                  </a:cubicBezTo>
                  <a:cubicBezTo>
                    <a:pt x="86" y="250"/>
                    <a:pt x="113" y="329"/>
                    <a:pt x="113" y="440"/>
                  </a:cubicBezTo>
                  <a:cubicBezTo>
                    <a:pt x="139" y="631"/>
                    <a:pt x="139" y="795"/>
                    <a:pt x="86" y="986"/>
                  </a:cubicBezTo>
                  <a:cubicBezTo>
                    <a:pt x="34" y="1150"/>
                    <a:pt x="1" y="1314"/>
                    <a:pt x="60" y="1479"/>
                  </a:cubicBezTo>
                  <a:cubicBezTo>
                    <a:pt x="113" y="1617"/>
                    <a:pt x="224" y="1728"/>
                    <a:pt x="303" y="1833"/>
                  </a:cubicBezTo>
                  <a:cubicBezTo>
                    <a:pt x="321" y="1856"/>
                    <a:pt x="354" y="1912"/>
                    <a:pt x="390" y="1912"/>
                  </a:cubicBezTo>
                  <a:cubicBezTo>
                    <a:pt x="407" y="1912"/>
                    <a:pt x="425" y="1900"/>
                    <a:pt x="441" y="1866"/>
                  </a:cubicBezTo>
                  <a:cubicBezTo>
                    <a:pt x="468" y="1807"/>
                    <a:pt x="389" y="1643"/>
                    <a:pt x="389" y="1590"/>
                  </a:cubicBezTo>
                  <a:cubicBezTo>
                    <a:pt x="362" y="1400"/>
                    <a:pt x="330" y="1235"/>
                    <a:pt x="362" y="1071"/>
                  </a:cubicBezTo>
                  <a:cubicBezTo>
                    <a:pt x="389" y="881"/>
                    <a:pt x="415" y="716"/>
                    <a:pt x="389" y="552"/>
                  </a:cubicBezTo>
                  <a:cubicBezTo>
                    <a:pt x="330" y="355"/>
                    <a:pt x="251" y="191"/>
                    <a:pt x="139" y="26"/>
                  </a:cubicBezTo>
                  <a:cubicBezTo>
                    <a:pt x="139" y="0"/>
                    <a:pt x="113" y="0"/>
                    <a:pt x="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4"/>
            <p:cNvSpPr/>
            <p:nvPr/>
          </p:nvSpPr>
          <p:spPr>
            <a:xfrm>
              <a:off x="6077875" y="4002675"/>
              <a:ext cx="94500" cy="100325"/>
            </a:xfrm>
            <a:custGeom>
              <a:rect b="b" l="l" r="r" t="t"/>
              <a:pathLst>
                <a:path extrusionOk="0" h="4013" w="3780">
                  <a:moveTo>
                    <a:pt x="2386" y="504"/>
                  </a:moveTo>
                  <a:lnTo>
                    <a:pt x="2386" y="504"/>
                  </a:lnTo>
                  <a:cubicBezTo>
                    <a:pt x="2439" y="530"/>
                    <a:pt x="2465" y="530"/>
                    <a:pt x="2524" y="556"/>
                  </a:cubicBezTo>
                  <a:cubicBezTo>
                    <a:pt x="2715" y="609"/>
                    <a:pt x="2879" y="832"/>
                    <a:pt x="2958" y="1023"/>
                  </a:cubicBezTo>
                  <a:cubicBezTo>
                    <a:pt x="3069" y="1240"/>
                    <a:pt x="3148" y="1463"/>
                    <a:pt x="3181" y="1706"/>
                  </a:cubicBezTo>
                  <a:cubicBezTo>
                    <a:pt x="3234" y="2120"/>
                    <a:pt x="3207" y="2613"/>
                    <a:pt x="2931" y="2942"/>
                  </a:cubicBezTo>
                  <a:cubicBezTo>
                    <a:pt x="3043" y="2501"/>
                    <a:pt x="3043" y="2061"/>
                    <a:pt x="2958" y="1627"/>
                  </a:cubicBezTo>
                  <a:cubicBezTo>
                    <a:pt x="2879" y="1213"/>
                    <a:pt x="2741" y="806"/>
                    <a:pt x="2386" y="504"/>
                  </a:cubicBezTo>
                  <a:close/>
                  <a:moveTo>
                    <a:pt x="2665" y="1"/>
                  </a:moveTo>
                  <a:cubicBezTo>
                    <a:pt x="2528" y="1"/>
                    <a:pt x="2386" y="47"/>
                    <a:pt x="2248" y="149"/>
                  </a:cubicBezTo>
                  <a:cubicBezTo>
                    <a:pt x="1972" y="313"/>
                    <a:pt x="1755" y="556"/>
                    <a:pt x="1506" y="773"/>
                  </a:cubicBezTo>
                  <a:cubicBezTo>
                    <a:pt x="1262" y="997"/>
                    <a:pt x="986" y="1213"/>
                    <a:pt x="796" y="1489"/>
                  </a:cubicBezTo>
                  <a:cubicBezTo>
                    <a:pt x="908" y="1187"/>
                    <a:pt x="1098" y="937"/>
                    <a:pt x="1289" y="694"/>
                  </a:cubicBezTo>
                  <a:cubicBezTo>
                    <a:pt x="1400" y="583"/>
                    <a:pt x="1479" y="477"/>
                    <a:pt x="1591" y="366"/>
                  </a:cubicBezTo>
                  <a:cubicBezTo>
                    <a:pt x="1617" y="339"/>
                    <a:pt x="1834" y="90"/>
                    <a:pt x="1808" y="63"/>
                  </a:cubicBezTo>
                  <a:cubicBezTo>
                    <a:pt x="1806" y="57"/>
                    <a:pt x="1801" y="54"/>
                    <a:pt x="1793" y="54"/>
                  </a:cubicBezTo>
                  <a:cubicBezTo>
                    <a:pt x="1703" y="54"/>
                    <a:pt x="1258" y="449"/>
                    <a:pt x="1210" y="504"/>
                  </a:cubicBezTo>
                  <a:cubicBezTo>
                    <a:pt x="1013" y="694"/>
                    <a:pt x="848" y="885"/>
                    <a:pt x="658" y="1075"/>
                  </a:cubicBezTo>
                  <a:cubicBezTo>
                    <a:pt x="356" y="1404"/>
                    <a:pt x="1" y="1792"/>
                    <a:pt x="112" y="2285"/>
                  </a:cubicBezTo>
                  <a:cubicBezTo>
                    <a:pt x="191" y="2613"/>
                    <a:pt x="388" y="2909"/>
                    <a:pt x="658" y="3132"/>
                  </a:cubicBezTo>
                  <a:cubicBezTo>
                    <a:pt x="934" y="3349"/>
                    <a:pt x="1262" y="3487"/>
                    <a:pt x="1591" y="3625"/>
                  </a:cubicBezTo>
                  <a:cubicBezTo>
                    <a:pt x="1755" y="3678"/>
                    <a:pt x="1920" y="3763"/>
                    <a:pt x="2084" y="3816"/>
                  </a:cubicBezTo>
                  <a:cubicBezTo>
                    <a:pt x="2248" y="3868"/>
                    <a:pt x="2412" y="3954"/>
                    <a:pt x="2577" y="4006"/>
                  </a:cubicBezTo>
                  <a:cubicBezTo>
                    <a:pt x="2590" y="4006"/>
                    <a:pt x="2603" y="4013"/>
                    <a:pt x="2613" y="4013"/>
                  </a:cubicBezTo>
                  <a:cubicBezTo>
                    <a:pt x="2623" y="4013"/>
                    <a:pt x="2629" y="4006"/>
                    <a:pt x="2629" y="3980"/>
                  </a:cubicBezTo>
                  <a:cubicBezTo>
                    <a:pt x="2629" y="3927"/>
                    <a:pt x="2524" y="3868"/>
                    <a:pt x="2491" y="3842"/>
                  </a:cubicBezTo>
                  <a:cubicBezTo>
                    <a:pt x="2386" y="3763"/>
                    <a:pt x="2274" y="3678"/>
                    <a:pt x="2163" y="3625"/>
                  </a:cubicBezTo>
                  <a:cubicBezTo>
                    <a:pt x="1946" y="3461"/>
                    <a:pt x="1703" y="3323"/>
                    <a:pt x="1506" y="3132"/>
                  </a:cubicBezTo>
                  <a:lnTo>
                    <a:pt x="1506" y="3132"/>
                  </a:lnTo>
                  <a:cubicBezTo>
                    <a:pt x="1843" y="3265"/>
                    <a:pt x="2270" y="3419"/>
                    <a:pt x="2670" y="3419"/>
                  </a:cubicBezTo>
                  <a:cubicBezTo>
                    <a:pt x="2926" y="3419"/>
                    <a:pt x="3170" y="3356"/>
                    <a:pt x="3372" y="3185"/>
                  </a:cubicBezTo>
                  <a:cubicBezTo>
                    <a:pt x="3779" y="2856"/>
                    <a:pt x="3779" y="2285"/>
                    <a:pt x="3727" y="1818"/>
                  </a:cubicBezTo>
                  <a:cubicBezTo>
                    <a:pt x="3700" y="1351"/>
                    <a:pt x="3589" y="859"/>
                    <a:pt x="3345" y="445"/>
                  </a:cubicBezTo>
                  <a:cubicBezTo>
                    <a:pt x="3180" y="175"/>
                    <a:pt x="2932" y="1"/>
                    <a:pt x="266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4"/>
            <p:cNvSpPr/>
            <p:nvPr/>
          </p:nvSpPr>
          <p:spPr>
            <a:xfrm>
              <a:off x="6348275" y="4071875"/>
              <a:ext cx="43800" cy="13250"/>
            </a:xfrm>
            <a:custGeom>
              <a:rect b="b" l="l" r="r" t="t"/>
              <a:pathLst>
                <a:path extrusionOk="0" h="530" w="1752">
                  <a:moveTo>
                    <a:pt x="1605" y="0"/>
                  </a:moveTo>
                  <a:cubicBezTo>
                    <a:pt x="1520" y="0"/>
                    <a:pt x="1414" y="22"/>
                    <a:pt x="1401" y="36"/>
                  </a:cubicBezTo>
                  <a:cubicBezTo>
                    <a:pt x="1236" y="36"/>
                    <a:pt x="1072" y="88"/>
                    <a:pt x="908" y="141"/>
                  </a:cubicBezTo>
                  <a:cubicBezTo>
                    <a:pt x="743" y="174"/>
                    <a:pt x="579" y="253"/>
                    <a:pt x="441" y="305"/>
                  </a:cubicBezTo>
                  <a:cubicBezTo>
                    <a:pt x="382" y="338"/>
                    <a:pt x="1" y="443"/>
                    <a:pt x="54" y="502"/>
                  </a:cubicBezTo>
                  <a:cubicBezTo>
                    <a:pt x="69" y="522"/>
                    <a:pt x="101" y="530"/>
                    <a:pt x="142" y="530"/>
                  </a:cubicBezTo>
                  <a:cubicBezTo>
                    <a:pt x="263" y="530"/>
                    <a:pt x="461" y="463"/>
                    <a:pt x="520" y="443"/>
                  </a:cubicBezTo>
                  <a:cubicBezTo>
                    <a:pt x="684" y="417"/>
                    <a:pt x="849" y="417"/>
                    <a:pt x="1039" y="391"/>
                  </a:cubicBezTo>
                  <a:cubicBezTo>
                    <a:pt x="1289" y="364"/>
                    <a:pt x="1565" y="338"/>
                    <a:pt x="1696" y="88"/>
                  </a:cubicBezTo>
                  <a:cubicBezTo>
                    <a:pt x="1751" y="21"/>
                    <a:pt x="1687" y="0"/>
                    <a:pt x="160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4"/>
            <p:cNvSpPr/>
            <p:nvPr/>
          </p:nvSpPr>
          <p:spPr>
            <a:xfrm>
              <a:off x="6132750" y="4203525"/>
              <a:ext cx="27300" cy="35150"/>
            </a:xfrm>
            <a:custGeom>
              <a:rect b="b" l="l" r="r" t="t"/>
              <a:pathLst>
                <a:path extrusionOk="0" h="1406" w="1092">
                  <a:moveTo>
                    <a:pt x="434" y="0"/>
                  </a:moveTo>
                  <a:cubicBezTo>
                    <a:pt x="132" y="191"/>
                    <a:pt x="1" y="598"/>
                    <a:pt x="27" y="953"/>
                  </a:cubicBezTo>
                  <a:cubicBezTo>
                    <a:pt x="53" y="1065"/>
                    <a:pt x="79" y="1341"/>
                    <a:pt x="191" y="1393"/>
                  </a:cubicBezTo>
                  <a:cubicBezTo>
                    <a:pt x="202" y="1399"/>
                    <a:pt x="213" y="1401"/>
                    <a:pt x="226" y="1401"/>
                  </a:cubicBezTo>
                  <a:cubicBezTo>
                    <a:pt x="278" y="1401"/>
                    <a:pt x="345" y="1367"/>
                    <a:pt x="408" y="1367"/>
                  </a:cubicBezTo>
                  <a:cubicBezTo>
                    <a:pt x="493" y="1393"/>
                    <a:pt x="572" y="1393"/>
                    <a:pt x="625" y="1393"/>
                  </a:cubicBezTo>
                  <a:cubicBezTo>
                    <a:pt x="699" y="1393"/>
                    <a:pt x="785" y="1405"/>
                    <a:pt x="858" y="1405"/>
                  </a:cubicBezTo>
                  <a:cubicBezTo>
                    <a:pt x="894" y="1405"/>
                    <a:pt x="927" y="1402"/>
                    <a:pt x="953" y="1393"/>
                  </a:cubicBezTo>
                  <a:cubicBezTo>
                    <a:pt x="1091" y="1367"/>
                    <a:pt x="986" y="1282"/>
                    <a:pt x="927" y="1255"/>
                  </a:cubicBezTo>
                  <a:cubicBezTo>
                    <a:pt x="848" y="1203"/>
                    <a:pt x="763" y="1150"/>
                    <a:pt x="684" y="1065"/>
                  </a:cubicBezTo>
                  <a:cubicBezTo>
                    <a:pt x="625" y="1039"/>
                    <a:pt x="546" y="986"/>
                    <a:pt x="520" y="901"/>
                  </a:cubicBezTo>
                  <a:cubicBezTo>
                    <a:pt x="493" y="763"/>
                    <a:pt x="520" y="625"/>
                    <a:pt x="520" y="493"/>
                  </a:cubicBezTo>
                  <a:cubicBezTo>
                    <a:pt x="520" y="329"/>
                    <a:pt x="493" y="132"/>
                    <a:pt x="4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4"/>
            <p:cNvSpPr/>
            <p:nvPr/>
          </p:nvSpPr>
          <p:spPr>
            <a:xfrm>
              <a:off x="6168225" y="4197275"/>
              <a:ext cx="25675" cy="32075"/>
            </a:xfrm>
            <a:custGeom>
              <a:rect b="b" l="l" r="r" t="t"/>
              <a:pathLst>
                <a:path extrusionOk="0" h="1283" w="1027">
                  <a:moveTo>
                    <a:pt x="441" y="1"/>
                  </a:moveTo>
                  <a:cubicBezTo>
                    <a:pt x="139" y="165"/>
                    <a:pt x="1" y="520"/>
                    <a:pt x="27" y="848"/>
                  </a:cubicBezTo>
                  <a:cubicBezTo>
                    <a:pt x="27" y="960"/>
                    <a:pt x="60" y="1203"/>
                    <a:pt x="139" y="1262"/>
                  </a:cubicBezTo>
                  <a:cubicBezTo>
                    <a:pt x="165" y="1276"/>
                    <a:pt x="178" y="1282"/>
                    <a:pt x="192" y="1282"/>
                  </a:cubicBezTo>
                  <a:cubicBezTo>
                    <a:pt x="206" y="1282"/>
                    <a:pt x="221" y="1276"/>
                    <a:pt x="251" y="1262"/>
                  </a:cubicBezTo>
                  <a:cubicBezTo>
                    <a:pt x="329" y="1236"/>
                    <a:pt x="389" y="1236"/>
                    <a:pt x="467" y="1236"/>
                  </a:cubicBezTo>
                  <a:cubicBezTo>
                    <a:pt x="579" y="1236"/>
                    <a:pt x="684" y="1262"/>
                    <a:pt x="796" y="1262"/>
                  </a:cubicBezTo>
                  <a:cubicBezTo>
                    <a:pt x="826" y="1262"/>
                    <a:pt x="903" y="1280"/>
                    <a:pt x="958" y="1280"/>
                  </a:cubicBezTo>
                  <a:cubicBezTo>
                    <a:pt x="999" y="1280"/>
                    <a:pt x="1027" y="1270"/>
                    <a:pt x="1013" y="1236"/>
                  </a:cubicBezTo>
                  <a:cubicBezTo>
                    <a:pt x="987" y="1098"/>
                    <a:pt x="770" y="1039"/>
                    <a:pt x="658" y="986"/>
                  </a:cubicBezTo>
                  <a:cubicBezTo>
                    <a:pt x="520" y="908"/>
                    <a:pt x="467" y="710"/>
                    <a:pt x="494" y="546"/>
                  </a:cubicBezTo>
                  <a:cubicBezTo>
                    <a:pt x="494" y="382"/>
                    <a:pt x="494" y="191"/>
                    <a:pt x="44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44"/>
            <p:cNvSpPr/>
            <p:nvPr/>
          </p:nvSpPr>
          <p:spPr>
            <a:xfrm>
              <a:off x="6498925" y="4494300"/>
              <a:ext cx="80700" cy="31825"/>
            </a:xfrm>
            <a:custGeom>
              <a:rect b="b" l="l" r="r" t="t"/>
              <a:pathLst>
                <a:path extrusionOk="0" h="1273" w="3228">
                  <a:moveTo>
                    <a:pt x="27" y="0"/>
                  </a:moveTo>
                  <a:cubicBezTo>
                    <a:pt x="1" y="33"/>
                    <a:pt x="27" y="112"/>
                    <a:pt x="53" y="138"/>
                  </a:cubicBezTo>
                  <a:cubicBezTo>
                    <a:pt x="106" y="329"/>
                    <a:pt x="244" y="493"/>
                    <a:pt x="382" y="631"/>
                  </a:cubicBezTo>
                  <a:cubicBezTo>
                    <a:pt x="710" y="934"/>
                    <a:pt x="1151" y="1098"/>
                    <a:pt x="1558" y="1210"/>
                  </a:cubicBezTo>
                  <a:cubicBezTo>
                    <a:pt x="1760" y="1248"/>
                    <a:pt x="1962" y="1272"/>
                    <a:pt x="2162" y="1272"/>
                  </a:cubicBezTo>
                  <a:cubicBezTo>
                    <a:pt x="2235" y="1272"/>
                    <a:pt x="2307" y="1269"/>
                    <a:pt x="2380" y="1262"/>
                  </a:cubicBezTo>
                  <a:cubicBezTo>
                    <a:pt x="2544" y="1236"/>
                    <a:pt x="2682" y="1210"/>
                    <a:pt x="2820" y="1183"/>
                  </a:cubicBezTo>
                  <a:cubicBezTo>
                    <a:pt x="2899" y="1150"/>
                    <a:pt x="2984" y="1150"/>
                    <a:pt x="3037" y="1124"/>
                  </a:cubicBezTo>
                  <a:lnTo>
                    <a:pt x="3122" y="1124"/>
                  </a:lnTo>
                  <a:cubicBezTo>
                    <a:pt x="3096" y="1124"/>
                    <a:pt x="3227" y="1098"/>
                    <a:pt x="3175" y="1098"/>
                  </a:cubicBezTo>
                  <a:cubicBezTo>
                    <a:pt x="3037" y="1072"/>
                    <a:pt x="2872" y="1045"/>
                    <a:pt x="2734" y="1045"/>
                  </a:cubicBezTo>
                  <a:cubicBezTo>
                    <a:pt x="2682" y="1019"/>
                    <a:pt x="2603" y="1019"/>
                    <a:pt x="2544" y="1019"/>
                  </a:cubicBezTo>
                  <a:cubicBezTo>
                    <a:pt x="2504" y="1003"/>
                    <a:pt x="2463" y="1003"/>
                    <a:pt x="2426" y="1003"/>
                  </a:cubicBezTo>
                  <a:cubicBezTo>
                    <a:pt x="2388" y="1003"/>
                    <a:pt x="2353" y="1003"/>
                    <a:pt x="2327" y="986"/>
                  </a:cubicBezTo>
                  <a:cubicBezTo>
                    <a:pt x="2215" y="934"/>
                    <a:pt x="2136" y="822"/>
                    <a:pt x="2025" y="769"/>
                  </a:cubicBezTo>
                  <a:cubicBezTo>
                    <a:pt x="1946" y="690"/>
                    <a:pt x="1834" y="658"/>
                    <a:pt x="1722" y="631"/>
                  </a:cubicBezTo>
                  <a:cubicBezTo>
                    <a:pt x="1584" y="605"/>
                    <a:pt x="1479" y="579"/>
                    <a:pt x="1368" y="552"/>
                  </a:cubicBezTo>
                  <a:cubicBezTo>
                    <a:pt x="1230" y="526"/>
                    <a:pt x="1124" y="493"/>
                    <a:pt x="986" y="441"/>
                  </a:cubicBezTo>
                  <a:cubicBezTo>
                    <a:pt x="927" y="441"/>
                    <a:pt x="875" y="414"/>
                    <a:pt x="796" y="414"/>
                  </a:cubicBezTo>
                  <a:cubicBezTo>
                    <a:pt x="756" y="414"/>
                    <a:pt x="708" y="426"/>
                    <a:pt x="663" y="426"/>
                  </a:cubicBezTo>
                  <a:cubicBezTo>
                    <a:pt x="640" y="426"/>
                    <a:pt x="618" y="423"/>
                    <a:pt x="599" y="414"/>
                  </a:cubicBezTo>
                  <a:cubicBezTo>
                    <a:pt x="572" y="414"/>
                    <a:pt x="520" y="388"/>
                    <a:pt x="494" y="362"/>
                  </a:cubicBezTo>
                  <a:cubicBezTo>
                    <a:pt x="434" y="329"/>
                    <a:pt x="382" y="303"/>
                    <a:pt x="356" y="276"/>
                  </a:cubicBezTo>
                  <a:cubicBezTo>
                    <a:pt x="244" y="224"/>
                    <a:pt x="165" y="165"/>
                    <a:pt x="106" y="86"/>
                  </a:cubicBezTo>
                  <a:cubicBezTo>
                    <a:pt x="80" y="60"/>
                    <a:pt x="53"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44"/>
            <p:cNvSpPr/>
            <p:nvPr/>
          </p:nvSpPr>
          <p:spPr>
            <a:xfrm>
              <a:off x="6600250" y="4513350"/>
              <a:ext cx="43775" cy="9450"/>
            </a:xfrm>
            <a:custGeom>
              <a:rect b="b" l="l" r="r" t="t"/>
              <a:pathLst>
                <a:path extrusionOk="0" h="378" w="1751">
                  <a:moveTo>
                    <a:pt x="993" y="1"/>
                  </a:moveTo>
                  <a:cubicBezTo>
                    <a:pt x="945" y="1"/>
                    <a:pt x="898" y="3"/>
                    <a:pt x="850" y="7"/>
                  </a:cubicBezTo>
                  <a:cubicBezTo>
                    <a:pt x="574" y="34"/>
                    <a:pt x="272" y="145"/>
                    <a:pt x="55" y="310"/>
                  </a:cubicBezTo>
                  <a:cubicBezTo>
                    <a:pt x="1" y="360"/>
                    <a:pt x="5" y="378"/>
                    <a:pt x="35" y="378"/>
                  </a:cubicBezTo>
                  <a:cubicBezTo>
                    <a:pt x="52" y="378"/>
                    <a:pt x="78" y="372"/>
                    <a:pt x="107" y="362"/>
                  </a:cubicBezTo>
                  <a:lnTo>
                    <a:pt x="357" y="362"/>
                  </a:lnTo>
                  <a:cubicBezTo>
                    <a:pt x="421" y="353"/>
                    <a:pt x="481" y="350"/>
                    <a:pt x="541" y="350"/>
                  </a:cubicBezTo>
                  <a:cubicBezTo>
                    <a:pt x="660" y="350"/>
                    <a:pt x="775" y="362"/>
                    <a:pt x="902" y="362"/>
                  </a:cubicBezTo>
                  <a:cubicBezTo>
                    <a:pt x="1067" y="362"/>
                    <a:pt x="1257" y="362"/>
                    <a:pt x="1422" y="336"/>
                  </a:cubicBezTo>
                  <a:cubicBezTo>
                    <a:pt x="1507" y="336"/>
                    <a:pt x="1586" y="336"/>
                    <a:pt x="1671" y="310"/>
                  </a:cubicBezTo>
                  <a:cubicBezTo>
                    <a:pt x="1698" y="283"/>
                    <a:pt x="1750" y="224"/>
                    <a:pt x="1698" y="198"/>
                  </a:cubicBezTo>
                  <a:cubicBezTo>
                    <a:pt x="1488" y="60"/>
                    <a:pt x="1242" y="1"/>
                    <a:pt x="99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4"/>
            <p:cNvSpPr/>
            <p:nvPr/>
          </p:nvSpPr>
          <p:spPr>
            <a:xfrm>
              <a:off x="6611800" y="3696875"/>
              <a:ext cx="67875" cy="23775"/>
            </a:xfrm>
            <a:custGeom>
              <a:rect b="b" l="l" r="r" t="t"/>
              <a:pathLst>
                <a:path extrusionOk="0" h="951" w="2715">
                  <a:moveTo>
                    <a:pt x="933" y="1"/>
                  </a:moveTo>
                  <a:cubicBezTo>
                    <a:pt x="769" y="27"/>
                    <a:pt x="578" y="27"/>
                    <a:pt x="414" y="27"/>
                  </a:cubicBezTo>
                  <a:cubicBezTo>
                    <a:pt x="329" y="60"/>
                    <a:pt x="250" y="60"/>
                    <a:pt x="191" y="60"/>
                  </a:cubicBezTo>
                  <a:lnTo>
                    <a:pt x="112" y="60"/>
                  </a:lnTo>
                  <a:cubicBezTo>
                    <a:pt x="86" y="60"/>
                    <a:pt x="0" y="86"/>
                    <a:pt x="59" y="86"/>
                  </a:cubicBezTo>
                  <a:cubicBezTo>
                    <a:pt x="716" y="139"/>
                    <a:pt x="1400" y="112"/>
                    <a:pt x="1998" y="467"/>
                  </a:cubicBezTo>
                  <a:cubicBezTo>
                    <a:pt x="2110" y="553"/>
                    <a:pt x="2248" y="632"/>
                    <a:pt x="2359" y="743"/>
                  </a:cubicBezTo>
                  <a:cubicBezTo>
                    <a:pt x="2404" y="788"/>
                    <a:pt x="2529" y="951"/>
                    <a:pt x="2614" y="951"/>
                  </a:cubicBezTo>
                  <a:cubicBezTo>
                    <a:pt x="2629" y="951"/>
                    <a:pt x="2643" y="946"/>
                    <a:pt x="2655" y="934"/>
                  </a:cubicBezTo>
                  <a:cubicBezTo>
                    <a:pt x="2714" y="908"/>
                    <a:pt x="2714" y="770"/>
                    <a:pt x="2714" y="684"/>
                  </a:cubicBezTo>
                  <a:cubicBezTo>
                    <a:pt x="2714" y="632"/>
                    <a:pt x="2688" y="553"/>
                    <a:pt x="2655" y="494"/>
                  </a:cubicBezTo>
                  <a:cubicBezTo>
                    <a:pt x="2550" y="224"/>
                    <a:pt x="2248" y="112"/>
                    <a:pt x="1998" y="60"/>
                  </a:cubicBezTo>
                  <a:cubicBezTo>
                    <a:pt x="1643" y="1"/>
                    <a:pt x="1288" y="1"/>
                    <a:pt x="9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4"/>
            <p:cNvSpPr/>
            <p:nvPr/>
          </p:nvSpPr>
          <p:spPr>
            <a:xfrm>
              <a:off x="5977350" y="4755825"/>
              <a:ext cx="675" cy="700"/>
            </a:xfrm>
            <a:custGeom>
              <a:rect b="b" l="l" r="r" t="t"/>
              <a:pathLst>
                <a:path extrusionOk="0" h="28" w="27">
                  <a:moveTo>
                    <a:pt x="0" y="27"/>
                  </a:moveTo>
                  <a:cubicBezTo>
                    <a:pt x="26" y="27"/>
                    <a:pt x="26" y="27"/>
                    <a:pt x="0" y="27"/>
                  </a:cubicBezTo>
                  <a:cubicBezTo>
                    <a:pt x="0" y="1"/>
                    <a:pt x="0" y="27"/>
                    <a:pt x="0"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4"/>
            <p:cNvSpPr/>
            <p:nvPr/>
          </p:nvSpPr>
          <p:spPr>
            <a:xfrm>
              <a:off x="6167575" y="4685000"/>
              <a:ext cx="34325" cy="33975"/>
            </a:xfrm>
            <a:custGeom>
              <a:rect b="b" l="l" r="r" t="t"/>
              <a:pathLst>
                <a:path extrusionOk="0" h="1359" w="1373">
                  <a:moveTo>
                    <a:pt x="1170" y="0"/>
                  </a:moveTo>
                  <a:cubicBezTo>
                    <a:pt x="1122" y="0"/>
                    <a:pt x="1065" y="73"/>
                    <a:pt x="1039" y="94"/>
                  </a:cubicBezTo>
                  <a:cubicBezTo>
                    <a:pt x="907" y="205"/>
                    <a:pt x="743" y="258"/>
                    <a:pt x="605" y="343"/>
                  </a:cubicBezTo>
                  <a:cubicBezTo>
                    <a:pt x="520" y="370"/>
                    <a:pt x="441" y="422"/>
                    <a:pt x="355" y="422"/>
                  </a:cubicBezTo>
                  <a:cubicBezTo>
                    <a:pt x="277" y="422"/>
                    <a:pt x="191" y="422"/>
                    <a:pt x="139" y="455"/>
                  </a:cubicBezTo>
                  <a:cubicBezTo>
                    <a:pt x="112" y="455"/>
                    <a:pt x="86" y="455"/>
                    <a:pt x="53" y="481"/>
                  </a:cubicBezTo>
                  <a:cubicBezTo>
                    <a:pt x="1" y="508"/>
                    <a:pt x="27" y="508"/>
                    <a:pt x="53" y="534"/>
                  </a:cubicBezTo>
                  <a:cubicBezTo>
                    <a:pt x="53" y="587"/>
                    <a:pt x="53" y="672"/>
                    <a:pt x="86" y="725"/>
                  </a:cubicBezTo>
                  <a:cubicBezTo>
                    <a:pt x="139" y="889"/>
                    <a:pt x="250" y="1027"/>
                    <a:pt x="382" y="1112"/>
                  </a:cubicBezTo>
                  <a:cubicBezTo>
                    <a:pt x="493" y="1165"/>
                    <a:pt x="579" y="1191"/>
                    <a:pt x="684" y="1217"/>
                  </a:cubicBezTo>
                  <a:cubicBezTo>
                    <a:pt x="769" y="1244"/>
                    <a:pt x="848" y="1244"/>
                    <a:pt x="934" y="1276"/>
                  </a:cubicBezTo>
                  <a:cubicBezTo>
                    <a:pt x="1039" y="1303"/>
                    <a:pt x="1151" y="1355"/>
                    <a:pt x="1236" y="1355"/>
                  </a:cubicBezTo>
                  <a:cubicBezTo>
                    <a:pt x="1250" y="1358"/>
                    <a:pt x="1262" y="1359"/>
                    <a:pt x="1271" y="1359"/>
                  </a:cubicBezTo>
                  <a:cubicBezTo>
                    <a:pt x="1373" y="1359"/>
                    <a:pt x="1231" y="1241"/>
                    <a:pt x="1177" y="1217"/>
                  </a:cubicBezTo>
                  <a:cubicBezTo>
                    <a:pt x="1098" y="1112"/>
                    <a:pt x="960" y="1027"/>
                    <a:pt x="822" y="974"/>
                  </a:cubicBezTo>
                  <a:cubicBezTo>
                    <a:pt x="769" y="948"/>
                    <a:pt x="743" y="948"/>
                    <a:pt x="743" y="889"/>
                  </a:cubicBezTo>
                  <a:cubicBezTo>
                    <a:pt x="710" y="836"/>
                    <a:pt x="710" y="810"/>
                    <a:pt x="743" y="784"/>
                  </a:cubicBezTo>
                  <a:cubicBezTo>
                    <a:pt x="743" y="698"/>
                    <a:pt x="769" y="619"/>
                    <a:pt x="796" y="534"/>
                  </a:cubicBezTo>
                  <a:cubicBezTo>
                    <a:pt x="907" y="396"/>
                    <a:pt x="1013" y="258"/>
                    <a:pt x="1151" y="153"/>
                  </a:cubicBezTo>
                  <a:cubicBezTo>
                    <a:pt x="1177" y="127"/>
                    <a:pt x="1262" y="41"/>
                    <a:pt x="1203" y="15"/>
                  </a:cubicBezTo>
                  <a:cubicBezTo>
                    <a:pt x="1193" y="5"/>
                    <a:pt x="1182" y="0"/>
                    <a:pt x="117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 name="Google Shape;998;p44"/>
          <p:cNvSpPr txBox="1"/>
          <p:nvPr>
            <p:ph idx="1" type="subTitle"/>
          </p:nvPr>
        </p:nvSpPr>
        <p:spPr>
          <a:xfrm rot="-657">
            <a:off x="6862400" y="540157"/>
            <a:ext cx="1568700" cy="52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2200">
                <a:solidFill>
                  <a:schemeClr val="accent4"/>
                </a:solidFill>
              </a:rPr>
              <a:t>7th </a:t>
            </a:r>
            <a:r>
              <a:rPr lang="en" sz="2200"/>
              <a:t>g</a:t>
            </a:r>
            <a:r>
              <a:rPr lang="en" sz="2200">
                <a:solidFill>
                  <a:schemeClr val="accent4"/>
                </a:solidFill>
              </a:rPr>
              <a:t>rade</a:t>
            </a:r>
            <a:endParaRPr sz="2200">
              <a:solidFill>
                <a:schemeClr val="accent4"/>
              </a:solidFill>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23" name="Shape 1823"/>
        <p:cNvGrpSpPr/>
        <p:nvPr/>
      </p:nvGrpSpPr>
      <p:grpSpPr>
        <a:xfrm>
          <a:off x="0" y="0"/>
          <a:ext cx="0" cy="0"/>
          <a:chOff x="0" y="0"/>
          <a:chExt cx="0" cy="0"/>
        </a:xfrm>
      </p:grpSpPr>
      <p:sp>
        <p:nvSpPr>
          <p:cNvPr id="1824" name="Google Shape;1824;p53"/>
          <p:cNvSpPr txBox="1"/>
          <p:nvPr>
            <p:ph type="title"/>
          </p:nvPr>
        </p:nvSpPr>
        <p:spPr>
          <a:xfrm>
            <a:off x="749000" y="1382275"/>
            <a:ext cx="7646400" cy="1033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words</a:t>
            </a:r>
            <a:endParaRPr/>
          </a:p>
        </p:txBody>
      </p:sp>
      <p:sp>
        <p:nvSpPr>
          <p:cNvPr id="1825" name="Google Shape;1825;p53"/>
          <p:cNvSpPr txBox="1"/>
          <p:nvPr>
            <p:ph idx="1" type="subTitle"/>
          </p:nvPr>
        </p:nvSpPr>
        <p:spPr>
          <a:xfrm>
            <a:off x="749190" y="2415250"/>
            <a:ext cx="7646400" cy="528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Because key words are great for catching your audience’s attention</a:t>
            </a:r>
            <a:endParaRPr/>
          </a:p>
        </p:txBody>
      </p:sp>
      <p:grpSp>
        <p:nvGrpSpPr>
          <p:cNvPr id="1826" name="Google Shape;1826;p53"/>
          <p:cNvGrpSpPr/>
          <p:nvPr/>
        </p:nvGrpSpPr>
        <p:grpSpPr>
          <a:xfrm>
            <a:off x="3717057" y="3149422"/>
            <a:ext cx="1710471" cy="1584893"/>
            <a:chOff x="5772650" y="1642050"/>
            <a:chExt cx="440775" cy="408425"/>
          </a:xfrm>
        </p:grpSpPr>
        <p:sp>
          <p:nvSpPr>
            <p:cNvPr id="1827" name="Google Shape;1827;p53"/>
            <p:cNvSpPr/>
            <p:nvPr/>
          </p:nvSpPr>
          <p:spPr>
            <a:xfrm>
              <a:off x="5864975" y="1934300"/>
              <a:ext cx="30900" cy="3475"/>
            </a:xfrm>
            <a:custGeom>
              <a:rect b="b" l="l" r="r" t="t"/>
              <a:pathLst>
                <a:path extrusionOk="0" h="139" w="1236">
                  <a:moveTo>
                    <a:pt x="0" y="1"/>
                  </a:moveTo>
                  <a:cubicBezTo>
                    <a:pt x="0" y="27"/>
                    <a:pt x="33" y="27"/>
                    <a:pt x="33" y="27"/>
                  </a:cubicBezTo>
                  <a:lnTo>
                    <a:pt x="86" y="27"/>
                  </a:lnTo>
                  <a:cubicBezTo>
                    <a:pt x="86" y="54"/>
                    <a:pt x="112" y="54"/>
                    <a:pt x="112" y="54"/>
                  </a:cubicBezTo>
                  <a:lnTo>
                    <a:pt x="224" y="54"/>
                  </a:lnTo>
                  <a:cubicBezTo>
                    <a:pt x="224" y="86"/>
                    <a:pt x="250" y="86"/>
                    <a:pt x="250" y="86"/>
                  </a:cubicBezTo>
                  <a:cubicBezTo>
                    <a:pt x="303" y="86"/>
                    <a:pt x="362" y="86"/>
                    <a:pt x="414" y="113"/>
                  </a:cubicBezTo>
                  <a:cubicBezTo>
                    <a:pt x="467" y="113"/>
                    <a:pt x="493" y="86"/>
                    <a:pt x="552" y="86"/>
                  </a:cubicBezTo>
                  <a:lnTo>
                    <a:pt x="822" y="86"/>
                  </a:lnTo>
                  <a:cubicBezTo>
                    <a:pt x="881" y="113"/>
                    <a:pt x="934" y="113"/>
                    <a:pt x="960" y="113"/>
                  </a:cubicBezTo>
                  <a:lnTo>
                    <a:pt x="1019" y="113"/>
                  </a:lnTo>
                  <a:cubicBezTo>
                    <a:pt x="1072" y="113"/>
                    <a:pt x="1098" y="139"/>
                    <a:pt x="1124" y="139"/>
                  </a:cubicBezTo>
                  <a:lnTo>
                    <a:pt x="1210" y="139"/>
                  </a:lnTo>
                  <a:cubicBezTo>
                    <a:pt x="1236" y="139"/>
                    <a:pt x="1236" y="139"/>
                    <a:pt x="1236" y="113"/>
                  </a:cubicBezTo>
                  <a:lnTo>
                    <a:pt x="1210" y="113"/>
                  </a:lnTo>
                  <a:lnTo>
                    <a:pt x="1183" y="86"/>
                  </a:lnTo>
                  <a:lnTo>
                    <a:pt x="1124" y="86"/>
                  </a:lnTo>
                  <a:cubicBezTo>
                    <a:pt x="1098" y="86"/>
                    <a:pt x="1072" y="54"/>
                    <a:pt x="1045" y="54"/>
                  </a:cubicBezTo>
                  <a:cubicBezTo>
                    <a:pt x="1019" y="54"/>
                    <a:pt x="986" y="54"/>
                    <a:pt x="986" y="27"/>
                  </a:cubicBezTo>
                  <a:cubicBezTo>
                    <a:pt x="934" y="27"/>
                    <a:pt x="907" y="27"/>
                    <a:pt x="855" y="1"/>
                  </a:cubicBezTo>
                  <a:lnTo>
                    <a:pt x="526" y="1"/>
                  </a:lnTo>
                  <a:cubicBezTo>
                    <a:pt x="493" y="1"/>
                    <a:pt x="441" y="27"/>
                    <a:pt x="414" y="27"/>
                  </a:cubicBezTo>
                  <a:cubicBezTo>
                    <a:pt x="362" y="27"/>
                    <a:pt x="303" y="1"/>
                    <a:pt x="25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3"/>
            <p:cNvSpPr/>
            <p:nvPr/>
          </p:nvSpPr>
          <p:spPr>
            <a:xfrm>
              <a:off x="5961575" y="1828175"/>
              <a:ext cx="8900" cy="25325"/>
            </a:xfrm>
            <a:custGeom>
              <a:rect b="b" l="l" r="r" t="t"/>
              <a:pathLst>
                <a:path extrusionOk="0" h="1013" w="356">
                  <a:moveTo>
                    <a:pt x="329" y="1"/>
                  </a:moveTo>
                  <a:lnTo>
                    <a:pt x="329" y="27"/>
                  </a:lnTo>
                  <a:lnTo>
                    <a:pt x="303" y="60"/>
                  </a:lnTo>
                  <a:lnTo>
                    <a:pt x="303" y="113"/>
                  </a:lnTo>
                  <a:cubicBezTo>
                    <a:pt x="276" y="113"/>
                    <a:pt x="276" y="139"/>
                    <a:pt x="276" y="165"/>
                  </a:cubicBezTo>
                  <a:cubicBezTo>
                    <a:pt x="243" y="192"/>
                    <a:pt x="243" y="224"/>
                    <a:pt x="243" y="224"/>
                  </a:cubicBezTo>
                  <a:cubicBezTo>
                    <a:pt x="217" y="277"/>
                    <a:pt x="217" y="303"/>
                    <a:pt x="217" y="330"/>
                  </a:cubicBezTo>
                  <a:lnTo>
                    <a:pt x="165" y="494"/>
                  </a:lnTo>
                  <a:lnTo>
                    <a:pt x="112" y="684"/>
                  </a:lnTo>
                  <a:cubicBezTo>
                    <a:pt x="79" y="717"/>
                    <a:pt x="79" y="744"/>
                    <a:pt x="79" y="770"/>
                  </a:cubicBezTo>
                  <a:cubicBezTo>
                    <a:pt x="53" y="796"/>
                    <a:pt x="53" y="822"/>
                    <a:pt x="53" y="822"/>
                  </a:cubicBezTo>
                  <a:cubicBezTo>
                    <a:pt x="53" y="849"/>
                    <a:pt x="27" y="881"/>
                    <a:pt x="27" y="908"/>
                  </a:cubicBezTo>
                  <a:lnTo>
                    <a:pt x="27" y="934"/>
                  </a:lnTo>
                  <a:lnTo>
                    <a:pt x="0" y="987"/>
                  </a:lnTo>
                  <a:cubicBezTo>
                    <a:pt x="0" y="987"/>
                    <a:pt x="0" y="1013"/>
                    <a:pt x="27" y="1013"/>
                  </a:cubicBezTo>
                  <a:lnTo>
                    <a:pt x="27" y="987"/>
                  </a:lnTo>
                  <a:lnTo>
                    <a:pt x="53" y="960"/>
                  </a:lnTo>
                  <a:lnTo>
                    <a:pt x="79" y="934"/>
                  </a:lnTo>
                  <a:cubicBezTo>
                    <a:pt x="79" y="908"/>
                    <a:pt x="112" y="881"/>
                    <a:pt x="112" y="849"/>
                  </a:cubicBezTo>
                  <a:lnTo>
                    <a:pt x="138" y="822"/>
                  </a:lnTo>
                  <a:cubicBezTo>
                    <a:pt x="138" y="796"/>
                    <a:pt x="165" y="744"/>
                    <a:pt x="165" y="717"/>
                  </a:cubicBezTo>
                  <a:lnTo>
                    <a:pt x="243" y="520"/>
                  </a:lnTo>
                  <a:lnTo>
                    <a:pt x="276" y="356"/>
                  </a:lnTo>
                  <a:cubicBezTo>
                    <a:pt x="303" y="303"/>
                    <a:pt x="303" y="277"/>
                    <a:pt x="329" y="224"/>
                  </a:cubicBezTo>
                  <a:lnTo>
                    <a:pt x="329" y="192"/>
                  </a:lnTo>
                  <a:lnTo>
                    <a:pt x="329" y="113"/>
                  </a:lnTo>
                  <a:cubicBezTo>
                    <a:pt x="329" y="86"/>
                    <a:pt x="329" y="86"/>
                    <a:pt x="355" y="86"/>
                  </a:cubicBezTo>
                  <a:lnTo>
                    <a:pt x="355" y="27"/>
                  </a:lnTo>
                  <a:lnTo>
                    <a:pt x="32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3"/>
            <p:cNvSpPr/>
            <p:nvPr/>
          </p:nvSpPr>
          <p:spPr>
            <a:xfrm>
              <a:off x="5961575" y="1830325"/>
              <a:ext cx="4125" cy="11675"/>
            </a:xfrm>
            <a:custGeom>
              <a:rect b="b" l="l" r="r" t="t"/>
              <a:pathLst>
                <a:path extrusionOk="0" h="467" w="165">
                  <a:moveTo>
                    <a:pt x="138" y="0"/>
                  </a:moveTo>
                  <a:lnTo>
                    <a:pt x="112" y="27"/>
                  </a:lnTo>
                  <a:cubicBezTo>
                    <a:pt x="112" y="27"/>
                    <a:pt x="112" y="53"/>
                    <a:pt x="79" y="53"/>
                  </a:cubicBezTo>
                  <a:lnTo>
                    <a:pt x="79" y="79"/>
                  </a:lnTo>
                  <a:cubicBezTo>
                    <a:pt x="79" y="106"/>
                    <a:pt x="53" y="106"/>
                    <a:pt x="53" y="138"/>
                  </a:cubicBezTo>
                  <a:lnTo>
                    <a:pt x="27" y="217"/>
                  </a:lnTo>
                  <a:lnTo>
                    <a:pt x="27" y="303"/>
                  </a:lnTo>
                  <a:cubicBezTo>
                    <a:pt x="0" y="303"/>
                    <a:pt x="0" y="329"/>
                    <a:pt x="0" y="355"/>
                  </a:cubicBezTo>
                  <a:lnTo>
                    <a:pt x="0" y="408"/>
                  </a:lnTo>
                  <a:lnTo>
                    <a:pt x="0" y="434"/>
                  </a:lnTo>
                  <a:lnTo>
                    <a:pt x="27" y="467"/>
                  </a:lnTo>
                  <a:lnTo>
                    <a:pt x="27" y="434"/>
                  </a:lnTo>
                  <a:lnTo>
                    <a:pt x="53" y="434"/>
                  </a:lnTo>
                  <a:lnTo>
                    <a:pt x="53" y="408"/>
                  </a:lnTo>
                  <a:lnTo>
                    <a:pt x="53" y="382"/>
                  </a:lnTo>
                  <a:lnTo>
                    <a:pt x="79" y="355"/>
                  </a:lnTo>
                  <a:lnTo>
                    <a:pt x="79" y="303"/>
                  </a:lnTo>
                  <a:lnTo>
                    <a:pt x="112" y="244"/>
                  </a:lnTo>
                  <a:lnTo>
                    <a:pt x="138" y="165"/>
                  </a:lnTo>
                  <a:lnTo>
                    <a:pt x="138" y="106"/>
                  </a:lnTo>
                  <a:lnTo>
                    <a:pt x="165" y="79"/>
                  </a:lnTo>
                  <a:lnTo>
                    <a:pt x="165" y="53"/>
                  </a:lnTo>
                  <a:lnTo>
                    <a:pt x="165" y="27"/>
                  </a:lnTo>
                  <a:lnTo>
                    <a:pt x="16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3"/>
            <p:cNvSpPr/>
            <p:nvPr/>
          </p:nvSpPr>
          <p:spPr>
            <a:xfrm>
              <a:off x="5863000" y="1878950"/>
              <a:ext cx="227225" cy="30750"/>
            </a:xfrm>
            <a:custGeom>
              <a:rect b="b" l="l" r="r" t="t"/>
              <a:pathLst>
                <a:path extrusionOk="0" h="1230" w="9089">
                  <a:moveTo>
                    <a:pt x="8517" y="0"/>
                  </a:moveTo>
                  <a:cubicBezTo>
                    <a:pt x="7998" y="79"/>
                    <a:pt x="7341" y="191"/>
                    <a:pt x="6900" y="244"/>
                  </a:cubicBezTo>
                  <a:lnTo>
                    <a:pt x="7367" y="132"/>
                  </a:lnTo>
                  <a:cubicBezTo>
                    <a:pt x="7393" y="132"/>
                    <a:pt x="7393" y="132"/>
                    <a:pt x="7393" y="106"/>
                  </a:cubicBezTo>
                  <a:lnTo>
                    <a:pt x="7367" y="106"/>
                  </a:lnTo>
                  <a:cubicBezTo>
                    <a:pt x="5422" y="79"/>
                    <a:pt x="4108" y="53"/>
                    <a:pt x="4081" y="53"/>
                  </a:cubicBezTo>
                  <a:cubicBezTo>
                    <a:pt x="3891" y="296"/>
                    <a:pt x="3641" y="355"/>
                    <a:pt x="3529" y="382"/>
                  </a:cubicBezTo>
                  <a:cubicBezTo>
                    <a:pt x="3694" y="296"/>
                    <a:pt x="3779" y="191"/>
                    <a:pt x="3779" y="191"/>
                  </a:cubicBezTo>
                  <a:lnTo>
                    <a:pt x="3779" y="165"/>
                  </a:lnTo>
                  <a:lnTo>
                    <a:pt x="3753" y="165"/>
                  </a:lnTo>
                  <a:cubicBezTo>
                    <a:pt x="3588" y="217"/>
                    <a:pt x="3424" y="244"/>
                    <a:pt x="3286" y="244"/>
                  </a:cubicBezTo>
                  <a:lnTo>
                    <a:pt x="3122" y="244"/>
                  </a:lnTo>
                  <a:lnTo>
                    <a:pt x="3122" y="217"/>
                  </a:lnTo>
                  <a:lnTo>
                    <a:pt x="2084" y="329"/>
                  </a:lnTo>
                  <a:cubicBezTo>
                    <a:pt x="1341" y="355"/>
                    <a:pt x="1039" y="355"/>
                    <a:pt x="1039" y="355"/>
                  </a:cubicBezTo>
                  <a:cubicBezTo>
                    <a:pt x="277" y="493"/>
                    <a:pt x="27" y="763"/>
                    <a:pt x="27" y="763"/>
                  </a:cubicBezTo>
                  <a:cubicBezTo>
                    <a:pt x="1" y="763"/>
                    <a:pt x="1" y="789"/>
                    <a:pt x="1" y="789"/>
                  </a:cubicBezTo>
                  <a:cubicBezTo>
                    <a:pt x="79" y="901"/>
                    <a:pt x="139" y="1039"/>
                    <a:pt x="139" y="1039"/>
                  </a:cubicBezTo>
                  <a:lnTo>
                    <a:pt x="165" y="1039"/>
                  </a:lnTo>
                  <a:cubicBezTo>
                    <a:pt x="684" y="789"/>
                    <a:pt x="1341" y="684"/>
                    <a:pt x="1696" y="658"/>
                  </a:cubicBezTo>
                  <a:lnTo>
                    <a:pt x="1696" y="658"/>
                  </a:lnTo>
                  <a:cubicBezTo>
                    <a:pt x="769" y="848"/>
                    <a:pt x="244" y="1065"/>
                    <a:pt x="217" y="1065"/>
                  </a:cubicBezTo>
                  <a:lnTo>
                    <a:pt x="217" y="1091"/>
                  </a:lnTo>
                  <a:lnTo>
                    <a:pt x="277" y="1203"/>
                  </a:lnTo>
                  <a:lnTo>
                    <a:pt x="277" y="1229"/>
                  </a:lnTo>
                  <a:cubicBezTo>
                    <a:pt x="1124" y="927"/>
                    <a:pt x="2629" y="822"/>
                    <a:pt x="3339" y="763"/>
                  </a:cubicBezTo>
                  <a:cubicBezTo>
                    <a:pt x="3562" y="763"/>
                    <a:pt x="3667" y="736"/>
                    <a:pt x="3726" y="736"/>
                  </a:cubicBezTo>
                  <a:cubicBezTo>
                    <a:pt x="3805" y="710"/>
                    <a:pt x="3970" y="710"/>
                    <a:pt x="4134" y="710"/>
                  </a:cubicBezTo>
                  <a:cubicBezTo>
                    <a:pt x="4324" y="710"/>
                    <a:pt x="4489" y="710"/>
                    <a:pt x="4574" y="684"/>
                  </a:cubicBezTo>
                  <a:cubicBezTo>
                    <a:pt x="4627" y="684"/>
                    <a:pt x="4738" y="658"/>
                    <a:pt x="4903" y="658"/>
                  </a:cubicBezTo>
                  <a:cubicBezTo>
                    <a:pt x="5205" y="658"/>
                    <a:pt x="5560" y="684"/>
                    <a:pt x="5560" y="684"/>
                  </a:cubicBezTo>
                  <a:lnTo>
                    <a:pt x="5560" y="658"/>
                  </a:lnTo>
                  <a:cubicBezTo>
                    <a:pt x="5258" y="598"/>
                    <a:pt x="4929" y="572"/>
                    <a:pt x="4627" y="572"/>
                  </a:cubicBezTo>
                  <a:lnTo>
                    <a:pt x="4410" y="572"/>
                  </a:lnTo>
                  <a:cubicBezTo>
                    <a:pt x="4653" y="546"/>
                    <a:pt x="4982" y="546"/>
                    <a:pt x="5369" y="546"/>
                  </a:cubicBezTo>
                  <a:cubicBezTo>
                    <a:pt x="5803" y="546"/>
                    <a:pt x="6243" y="546"/>
                    <a:pt x="6460" y="572"/>
                  </a:cubicBezTo>
                  <a:lnTo>
                    <a:pt x="6624" y="572"/>
                  </a:lnTo>
                  <a:cubicBezTo>
                    <a:pt x="6710" y="572"/>
                    <a:pt x="7012" y="572"/>
                    <a:pt x="7229" y="546"/>
                  </a:cubicBezTo>
                  <a:lnTo>
                    <a:pt x="7229" y="546"/>
                  </a:lnTo>
                  <a:cubicBezTo>
                    <a:pt x="6683" y="625"/>
                    <a:pt x="6105" y="658"/>
                    <a:pt x="6105" y="658"/>
                  </a:cubicBezTo>
                  <a:cubicBezTo>
                    <a:pt x="6079" y="658"/>
                    <a:pt x="6079" y="684"/>
                    <a:pt x="6079" y="684"/>
                  </a:cubicBezTo>
                  <a:lnTo>
                    <a:pt x="6105" y="710"/>
                  </a:lnTo>
                  <a:cubicBezTo>
                    <a:pt x="7748" y="736"/>
                    <a:pt x="9062" y="763"/>
                    <a:pt x="9062" y="763"/>
                  </a:cubicBezTo>
                  <a:lnTo>
                    <a:pt x="9089" y="763"/>
                  </a:lnTo>
                  <a:lnTo>
                    <a:pt x="9089" y="736"/>
                  </a:lnTo>
                  <a:cubicBezTo>
                    <a:pt x="8898" y="244"/>
                    <a:pt x="8734" y="53"/>
                    <a:pt x="8734" y="53"/>
                  </a:cubicBezTo>
                  <a:lnTo>
                    <a:pt x="8707" y="53"/>
                  </a:lnTo>
                  <a:cubicBezTo>
                    <a:pt x="8760" y="191"/>
                    <a:pt x="8819" y="296"/>
                    <a:pt x="8845" y="382"/>
                  </a:cubicBezTo>
                  <a:cubicBezTo>
                    <a:pt x="8707" y="165"/>
                    <a:pt x="8543" y="0"/>
                    <a:pt x="854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3"/>
            <p:cNvSpPr/>
            <p:nvPr/>
          </p:nvSpPr>
          <p:spPr>
            <a:xfrm>
              <a:off x="5949900" y="1865150"/>
              <a:ext cx="7575" cy="15150"/>
            </a:xfrm>
            <a:custGeom>
              <a:rect b="b" l="l" r="r" t="t"/>
              <a:pathLst>
                <a:path extrusionOk="0" h="606" w="303">
                  <a:moveTo>
                    <a:pt x="277" y="0"/>
                  </a:moveTo>
                  <a:lnTo>
                    <a:pt x="277" y="27"/>
                  </a:lnTo>
                  <a:lnTo>
                    <a:pt x="250" y="60"/>
                  </a:lnTo>
                  <a:lnTo>
                    <a:pt x="250" y="112"/>
                  </a:lnTo>
                  <a:cubicBezTo>
                    <a:pt x="218" y="112"/>
                    <a:pt x="218" y="138"/>
                    <a:pt x="218" y="165"/>
                  </a:cubicBezTo>
                  <a:lnTo>
                    <a:pt x="191" y="191"/>
                  </a:lnTo>
                  <a:cubicBezTo>
                    <a:pt x="191" y="224"/>
                    <a:pt x="165" y="276"/>
                    <a:pt x="165" y="303"/>
                  </a:cubicBezTo>
                  <a:cubicBezTo>
                    <a:pt x="139" y="329"/>
                    <a:pt x="112" y="355"/>
                    <a:pt x="112" y="388"/>
                  </a:cubicBezTo>
                  <a:cubicBezTo>
                    <a:pt x="86" y="414"/>
                    <a:pt x="86" y="414"/>
                    <a:pt x="86" y="441"/>
                  </a:cubicBezTo>
                  <a:cubicBezTo>
                    <a:pt x="53" y="441"/>
                    <a:pt x="53" y="467"/>
                    <a:pt x="53" y="493"/>
                  </a:cubicBezTo>
                  <a:cubicBezTo>
                    <a:pt x="53" y="493"/>
                    <a:pt x="27" y="493"/>
                    <a:pt x="27" y="520"/>
                  </a:cubicBezTo>
                  <a:lnTo>
                    <a:pt x="1" y="552"/>
                  </a:lnTo>
                  <a:lnTo>
                    <a:pt x="1" y="579"/>
                  </a:lnTo>
                  <a:lnTo>
                    <a:pt x="1" y="605"/>
                  </a:lnTo>
                  <a:lnTo>
                    <a:pt x="27" y="579"/>
                  </a:lnTo>
                  <a:lnTo>
                    <a:pt x="53" y="579"/>
                  </a:lnTo>
                  <a:cubicBezTo>
                    <a:pt x="53" y="552"/>
                    <a:pt x="86" y="552"/>
                    <a:pt x="112" y="520"/>
                  </a:cubicBezTo>
                  <a:cubicBezTo>
                    <a:pt x="112" y="493"/>
                    <a:pt x="139" y="467"/>
                    <a:pt x="165" y="441"/>
                  </a:cubicBezTo>
                  <a:cubicBezTo>
                    <a:pt x="191" y="414"/>
                    <a:pt x="218" y="388"/>
                    <a:pt x="218" y="329"/>
                  </a:cubicBezTo>
                  <a:cubicBezTo>
                    <a:pt x="250" y="303"/>
                    <a:pt x="277" y="276"/>
                    <a:pt x="277" y="224"/>
                  </a:cubicBezTo>
                  <a:cubicBezTo>
                    <a:pt x="277" y="191"/>
                    <a:pt x="303" y="138"/>
                    <a:pt x="303" y="112"/>
                  </a:cubicBezTo>
                  <a:lnTo>
                    <a:pt x="303" y="60"/>
                  </a:lnTo>
                  <a:lnTo>
                    <a:pt x="303" y="27"/>
                  </a:lnTo>
                  <a:lnTo>
                    <a:pt x="30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3"/>
            <p:cNvSpPr/>
            <p:nvPr/>
          </p:nvSpPr>
          <p:spPr>
            <a:xfrm>
              <a:off x="5955325" y="1854300"/>
              <a:ext cx="3475" cy="5450"/>
            </a:xfrm>
            <a:custGeom>
              <a:rect b="b" l="l" r="r" t="t"/>
              <a:pathLst>
                <a:path extrusionOk="0" h="218" w="139">
                  <a:moveTo>
                    <a:pt x="112" y="1"/>
                  </a:moveTo>
                  <a:lnTo>
                    <a:pt x="112" y="27"/>
                  </a:lnTo>
                  <a:lnTo>
                    <a:pt x="86" y="27"/>
                  </a:lnTo>
                  <a:lnTo>
                    <a:pt x="86" y="53"/>
                  </a:lnTo>
                  <a:cubicBezTo>
                    <a:pt x="86" y="53"/>
                    <a:pt x="86" y="80"/>
                    <a:pt x="60" y="80"/>
                  </a:cubicBezTo>
                  <a:lnTo>
                    <a:pt x="60" y="106"/>
                  </a:lnTo>
                  <a:cubicBezTo>
                    <a:pt x="60" y="132"/>
                    <a:pt x="60" y="132"/>
                    <a:pt x="33" y="132"/>
                  </a:cubicBezTo>
                  <a:lnTo>
                    <a:pt x="33" y="165"/>
                  </a:lnTo>
                  <a:lnTo>
                    <a:pt x="33" y="191"/>
                  </a:lnTo>
                  <a:lnTo>
                    <a:pt x="1" y="191"/>
                  </a:lnTo>
                  <a:cubicBezTo>
                    <a:pt x="1" y="218"/>
                    <a:pt x="1" y="218"/>
                    <a:pt x="33" y="218"/>
                  </a:cubicBezTo>
                  <a:lnTo>
                    <a:pt x="60" y="218"/>
                  </a:lnTo>
                  <a:cubicBezTo>
                    <a:pt x="86" y="218"/>
                    <a:pt x="112" y="191"/>
                    <a:pt x="112" y="191"/>
                  </a:cubicBezTo>
                  <a:cubicBezTo>
                    <a:pt x="112" y="165"/>
                    <a:pt x="139" y="165"/>
                    <a:pt x="139" y="132"/>
                  </a:cubicBezTo>
                  <a:lnTo>
                    <a:pt x="139" y="106"/>
                  </a:lnTo>
                  <a:lnTo>
                    <a:pt x="139" y="80"/>
                  </a:lnTo>
                  <a:lnTo>
                    <a:pt x="139" y="53"/>
                  </a:lnTo>
                  <a:lnTo>
                    <a:pt x="139" y="27"/>
                  </a:lnTo>
                  <a:cubicBezTo>
                    <a:pt x="139" y="27"/>
                    <a:pt x="139" y="1"/>
                    <a:pt x="11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3"/>
            <p:cNvSpPr/>
            <p:nvPr/>
          </p:nvSpPr>
          <p:spPr>
            <a:xfrm>
              <a:off x="6023825" y="1902125"/>
              <a:ext cx="43900" cy="2800"/>
            </a:xfrm>
            <a:custGeom>
              <a:rect b="b" l="l" r="r" t="t"/>
              <a:pathLst>
                <a:path extrusionOk="0" h="112" w="1756">
                  <a:moveTo>
                    <a:pt x="848" y="0"/>
                  </a:moveTo>
                  <a:cubicBezTo>
                    <a:pt x="770" y="0"/>
                    <a:pt x="658" y="26"/>
                    <a:pt x="546" y="26"/>
                  </a:cubicBezTo>
                  <a:lnTo>
                    <a:pt x="277" y="26"/>
                  </a:lnTo>
                  <a:cubicBezTo>
                    <a:pt x="218" y="26"/>
                    <a:pt x="165" y="59"/>
                    <a:pt x="139" y="59"/>
                  </a:cubicBezTo>
                  <a:lnTo>
                    <a:pt x="1" y="59"/>
                  </a:lnTo>
                  <a:lnTo>
                    <a:pt x="1" y="85"/>
                  </a:lnTo>
                  <a:lnTo>
                    <a:pt x="27" y="112"/>
                  </a:lnTo>
                  <a:lnTo>
                    <a:pt x="1755" y="112"/>
                  </a:lnTo>
                  <a:cubicBezTo>
                    <a:pt x="1755" y="112"/>
                    <a:pt x="1755" y="85"/>
                    <a:pt x="1729" y="85"/>
                  </a:cubicBezTo>
                  <a:lnTo>
                    <a:pt x="1617" y="85"/>
                  </a:lnTo>
                  <a:cubicBezTo>
                    <a:pt x="1591" y="59"/>
                    <a:pt x="1532" y="59"/>
                    <a:pt x="1453" y="59"/>
                  </a:cubicBezTo>
                  <a:lnTo>
                    <a:pt x="1427" y="59"/>
                  </a:lnTo>
                  <a:cubicBezTo>
                    <a:pt x="1368" y="26"/>
                    <a:pt x="1289" y="26"/>
                    <a:pt x="1177" y="26"/>
                  </a:cubicBezTo>
                  <a:cubicBezTo>
                    <a:pt x="1098" y="26"/>
                    <a:pt x="986" y="26"/>
                    <a:pt x="87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3"/>
            <p:cNvSpPr/>
            <p:nvPr/>
          </p:nvSpPr>
          <p:spPr>
            <a:xfrm>
              <a:off x="6008725" y="1922000"/>
              <a:ext cx="30900" cy="13650"/>
            </a:xfrm>
            <a:custGeom>
              <a:rect b="b" l="l" r="r" t="t"/>
              <a:pathLst>
                <a:path extrusionOk="0" h="546" w="1236">
                  <a:moveTo>
                    <a:pt x="1209" y="0"/>
                  </a:moveTo>
                  <a:cubicBezTo>
                    <a:pt x="1183" y="0"/>
                    <a:pt x="1150" y="26"/>
                    <a:pt x="1124" y="26"/>
                  </a:cubicBezTo>
                  <a:cubicBezTo>
                    <a:pt x="1098" y="26"/>
                    <a:pt x="1071" y="53"/>
                    <a:pt x="1071" y="53"/>
                  </a:cubicBezTo>
                  <a:cubicBezTo>
                    <a:pt x="1045" y="53"/>
                    <a:pt x="986" y="86"/>
                    <a:pt x="960" y="86"/>
                  </a:cubicBezTo>
                  <a:lnTo>
                    <a:pt x="933" y="86"/>
                  </a:lnTo>
                  <a:lnTo>
                    <a:pt x="631" y="191"/>
                  </a:lnTo>
                  <a:cubicBezTo>
                    <a:pt x="552" y="217"/>
                    <a:pt x="441" y="250"/>
                    <a:pt x="362" y="302"/>
                  </a:cubicBezTo>
                  <a:lnTo>
                    <a:pt x="59" y="414"/>
                  </a:lnTo>
                  <a:lnTo>
                    <a:pt x="33" y="414"/>
                  </a:lnTo>
                  <a:lnTo>
                    <a:pt x="0" y="519"/>
                  </a:lnTo>
                  <a:lnTo>
                    <a:pt x="0" y="546"/>
                  </a:lnTo>
                  <a:lnTo>
                    <a:pt x="112" y="546"/>
                  </a:lnTo>
                  <a:lnTo>
                    <a:pt x="112" y="493"/>
                  </a:lnTo>
                  <a:lnTo>
                    <a:pt x="933" y="138"/>
                  </a:lnTo>
                  <a:lnTo>
                    <a:pt x="1098" y="86"/>
                  </a:lnTo>
                  <a:lnTo>
                    <a:pt x="1124" y="86"/>
                  </a:lnTo>
                  <a:cubicBezTo>
                    <a:pt x="1150" y="53"/>
                    <a:pt x="1183" y="53"/>
                    <a:pt x="1236" y="26"/>
                  </a:cubicBezTo>
                  <a:cubicBezTo>
                    <a:pt x="1236" y="0"/>
                    <a:pt x="1236" y="0"/>
                    <a:pt x="120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3"/>
            <p:cNvSpPr/>
            <p:nvPr/>
          </p:nvSpPr>
          <p:spPr>
            <a:xfrm>
              <a:off x="6051275" y="1910975"/>
              <a:ext cx="39600" cy="6925"/>
            </a:xfrm>
            <a:custGeom>
              <a:rect b="b" l="l" r="r" t="t"/>
              <a:pathLst>
                <a:path extrusionOk="0" h="277" w="1584">
                  <a:moveTo>
                    <a:pt x="1065" y="1"/>
                  </a:moveTo>
                  <a:cubicBezTo>
                    <a:pt x="986" y="34"/>
                    <a:pt x="874" y="34"/>
                    <a:pt x="795" y="60"/>
                  </a:cubicBezTo>
                  <a:cubicBezTo>
                    <a:pt x="684" y="60"/>
                    <a:pt x="598" y="86"/>
                    <a:pt x="493" y="113"/>
                  </a:cubicBezTo>
                  <a:cubicBezTo>
                    <a:pt x="408" y="113"/>
                    <a:pt x="329" y="139"/>
                    <a:pt x="243" y="165"/>
                  </a:cubicBezTo>
                  <a:cubicBezTo>
                    <a:pt x="191" y="165"/>
                    <a:pt x="138" y="198"/>
                    <a:pt x="105" y="198"/>
                  </a:cubicBezTo>
                  <a:lnTo>
                    <a:pt x="79" y="224"/>
                  </a:lnTo>
                  <a:lnTo>
                    <a:pt x="26" y="251"/>
                  </a:lnTo>
                  <a:lnTo>
                    <a:pt x="0" y="251"/>
                  </a:lnTo>
                  <a:cubicBezTo>
                    <a:pt x="0" y="277"/>
                    <a:pt x="26" y="277"/>
                    <a:pt x="26" y="277"/>
                  </a:cubicBezTo>
                  <a:lnTo>
                    <a:pt x="79" y="251"/>
                  </a:lnTo>
                  <a:lnTo>
                    <a:pt x="164" y="251"/>
                  </a:lnTo>
                  <a:cubicBezTo>
                    <a:pt x="191" y="224"/>
                    <a:pt x="243" y="224"/>
                    <a:pt x="270" y="224"/>
                  </a:cubicBezTo>
                  <a:cubicBezTo>
                    <a:pt x="302" y="224"/>
                    <a:pt x="355" y="198"/>
                    <a:pt x="408" y="198"/>
                  </a:cubicBezTo>
                  <a:cubicBezTo>
                    <a:pt x="434" y="198"/>
                    <a:pt x="467" y="198"/>
                    <a:pt x="519" y="165"/>
                  </a:cubicBezTo>
                  <a:cubicBezTo>
                    <a:pt x="598" y="165"/>
                    <a:pt x="710" y="139"/>
                    <a:pt x="795" y="139"/>
                  </a:cubicBezTo>
                  <a:cubicBezTo>
                    <a:pt x="900" y="113"/>
                    <a:pt x="986" y="113"/>
                    <a:pt x="1065" y="86"/>
                  </a:cubicBezTo>
                  <a:lnTo>
                    <a:pt x="1176" y="86"/>
                  </a:lnTo>
                  <a:cubicBezTo>
                    <a:pt x="1229" y="86"/>
                    <a:pt x="1288" y="60"/>
                    <a:pt x="1314" y="60"/>
                  </a:cubicBezTo>
                  <a:lnTo>
                    <a:pt x="1505" y="60"/>
                  </a:lnTo>
                  <a:lnTo>
                    <a:pt x="1558" y="34"/>
                  </a:lnTo>
                  <a:lnTo>
                    <a:pt x="1584" y="34"/>
                  </a:lnTo>
                  <a:cubicBezTo>
                    <a:pt x="1584" y="34"/>
                    <a:pt x="1584" y="1"/>
                    <a:pt x="155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3"/>
            <p:cNvSpPr/>
            <p:nvPr/>
          </p:nvSpPr>
          <p:spPr>
            <a:xfrm>
              <a:off x="5929375" y="1922650"/>
              <a:ext cx="50625" cy="10375"/>
            </a:xfrm>
            <a:custGeom>
              <a:rect b="b" l="l" r="r" t="t"/>
              <a:pathLst>
                <a:path extrusionOk="0" h="415" w="2025">
                  <a:moveTo>
                    <a:pt x="329" y="0"/>
                  </a:moveTo>
                  <a:cubicBezTo>
                    <a:pt x="276" y="0"/>
                    <a:pt x="191" y="27"/>
                    <a:pt x="138" y="27"/>
                  </a:cubicBezTo>
                  <a:lnTo>
                    <a:pt x="27" y="27"/>
                  </a:lnTo>
                  <a:lnTo>
                    <a:pt x="0" y="60"/>
                  </a:lnTo>
                  <a:lnTo>
                    <a:pt x="138" y="60"/>
                  </a:lnTo>
                  <a:cubicBezTo>
                    <a:pt x="191" y="60"/>
                    <a:pt x="250" y="60"/>
                    <a:pt x="329" y="86"/>
                  </a:cubicBezTo>
                  <a:lnTo>
                    <a:pt x="657" y="86"/>
                  </a:lnTo>
                  <a:cubicBezTo>
                    <a:pt x="710" y="112"/>
                    <a:pt x="769" y="112"/>
                    <a:pt x="822" y="112"/>
                  </a:cubicBezTo>
                  <a:lnTo>
                    <a:pt x="1012" y="165"/>
                  </a:lnTo>
                  <a:cubicBezTo>
                    <a:pt x="1098" y="191"/>
                    <a:pt x="1177" y="224"/>
                    <a:pt x="1262" y="224"/>
                  </a:cubicBezTo>
                  <a:cubicBezTo>
                    <a:pt x="1288" y="250"/>
                    <a:pt x="1341" y="250"/>
                    <a:pt x="1367" y="250"/>
                  </a:cubicBezTo>
                  <a:cubicBezTo>
                    <a:pt x="1453" y="276"/>
                    <a:pt x="1505" y="303"/>
                    <a:pt x="1591" y="303"/>
                  </a:cubicBezTo>
                  <a:cubicBezTo>
                    <a:pt x="1617" y="329"/>
                    <a:pt x="1643" y="329"/>
                    <a:pt x="1696" y="329"/>
                  </a:cubicBezTo>
                  <a:cubicBezTo>
                    <a:pt x="1755" y="355"/>
                    <a:pt x="1807" y="355"/>
                    <a:pt x="1860" y="388"/>
                  </a:cubicBezTo>
                  <a:lnTo>
                    <a:pt x="1919" y="388"/>
                  </a:lnTo>
                  <a:lnTo>
                    <a:pt x="1998" y="414"/>
                  </a:lnTo>
                  <a:cubicBezTo>
                    <a:pt x="1998" y="414"/>
                    <a:pt x="2024" y="414"/>
                    <a:pt x="2024" y="388"/>
                  </a:cubicBezTo>
                  <a:lnTo>
                    <a:pt x="1998" y="388"/>
                  </a:lnTo>
                  <a:lnTo>
                    <a:pt x="1919" y="355"/>
                  </a:lnTo>
                  <a:cubicBezTo>
                    <a:pt x="1919" y="329"/>
                    <a:pt x="1893" y="329"/>
                    <a:pt x="1860" y="329"/>
                  </a:cubicBezTo>
                  <a:cubicBezTo>
                    <a:pt x="1807" y="303"/>
                    <a:pt x="1755" y="303"/>
                    <a:pt x="1696" y="276"/>
                  </a:cubicBezTo>
                  <a:cubicBezTo>
                    <a:pt x="1669" y="276"/>
                    <a:pt x="1643" y="250"/>
                    <a:pt x="1617" y="250"/>
                  </a:cubicBezTo>
                  <a:cubicBezTo>
                    <a:pt x="1531" y="224"/>
                    <a:pt x="1479" y="191"/>
                    <a:pt x="1400" y="191"/>
                  </a:cubicBezTo>
                  <a:cubicBezTo>
                    <a:pt x="1341" y="165"/>
                    <a:pt x="1315" y="165"/>
                    <a:pt x="1262" y="138"/>
                  </a:cubicBezTo>
                  <a:cubicBezTo>
                    <a:pt x="1203" y="138"/>
                    <a:pt x="1124" y="112"/>
                    <a:pt x="1039" y="86"/>
                  </a:cubicBezTo>
                  <a:lnTo>
                    <a:pt x="848" y="27"/>
                  </a:lnTo>
                  <a:cubicBezTo>
                    <a:pt x="795" y="27"/>
                    <a:pt x="710" y="27"/>
                    <a:pt x="65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3"/>
            <p:cNvSpPr/>
            <p:nvPr/>
          </p:nvSpPr>
          <p:spPr>
            <a:xfrm>
              <a:off x="5956150" y="1902125"/>
              <a:ext cx="54725" cy="3450"/>
            </a:xfrm>
            <a:custGeom>
              <a:rect b="b" l="l" r="r" t="t"/>
              <a:pathLst>
                <a:path extrusionOk="0" h="138" w="2189">
                  <a:moveTo>
                    <a:pt x="1091" y="0"/>
                  </a:moveTo>
                  <a:cubicBezTo>
                    <a:pt x="953" y="0"/>
                    <a:pt x="822" y="0"/>
                    <a:pt x="684" y="26"/>
                  </a:cubicBezTo>
                  <a:cubicBezTo>
                    <a:pt x="572" y="26"/>
                    <a:pt x="460" y="26"/>
                    <a:pt x="382" y="59"/>
                  </a:cubicBezTo>
                  <a:lnTo>
                    <a:pt x="355" y="59"/>
                  </a:lnTo>
                  <a:cubicBezTo>
                    <a:pt x="270" y="59"/>
                    <a:pt x="191" y="59"/>
                    <a:pt x="165" y="85"/>
                  </a:cubicBezTo>
                  <a:lnTo>
                    <a:pt x="106" y="85"/>
                  </a:lnTo>
                  <a:lnTo>
                    <a:pt x="0" y="112"/>
                  </a:lnTo>
                  <a:lnTo>
                    <a:pt x="0" y="138"/>
                  </a:lnTo>
                  <a:lnTo>
                    <a:pt x="106" y="138"/>
                  </a:lnTo>
                  <a:lnTo>
                    <a:pt x="355" y="112"/>
                  </a:lnTo>
                  <a:lnTo>
                    <a:pt x="684" y="112"/>
                  </a:lnTo>
                  <a:cubicBezTo>
                    <a:pt x="822" y="85"/>
                    <a:pt x="953" y="85"/>
                    <a:pt x="1091" y="85"/>
                  </a:cubicBezTo>
                  <a:lnTo>
                    <a:pt x="2162" y="85"/>
                  </a:lnTo>
                  <a:lnTo>
                    <a:pt x="2189" y="59"/>
                  </a:lnTo>
                  <a:lnTo>
                    <a:pt x="2162" y="26"/>
                  </a:lnTo>
                  <a:lnTo>
                    <a:pt x="2024" y="26"/>
                  </a:lnTo>
                  <a:cubicBezTo>
                    <a:pt x="1972" y="26"/>
                    <a:pt x="1913" y="26"/>
                    <a:pt x="18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3"/>
            <p:cNvSpPr/>
            <p:nvPr/>
          </p:nvSpPr>
          <p:spPr>
            <a:xfrm>
              <a:off x="5923950" y="1913125"/>
              <a:ext cx="52750" cy="4775"/>
            </a:xfrm>
            <a:custGeom>
              <a:rect b="b" l="l" r="r" t="t"/>
              <a:pathLst>
                <a:path extrusionOk="0" h="191" w="2110">
                  <a:moveTo>
                    <a:pt x="1039" y="0"/>
                  </a:moveTo>
                  <a:cubicBezTo>
                    <a:pt x="927" y="27"/>
                    <a:pt x="796" y="27"/>
                    <a:pt x="658" y="53"/>
                  </a:cubicBezTo>
                  <a:cubicBezTo>
                    <a:pt x="546" y="53"/>
                    <a:pt x="434" y="79"/>
                    <a:pt x="329" y="79"/>
                  </a:cubicBezTo>
                  <a:cubicBezTo>
                    <a:pt x="244" y="112"/>
                    <a:pt x="191" y="138"/>
                    <a:pt x="138" y="138"/>
                  </a:cubicBezTo>
                  <a:lnTo>
                    <a:pt x="106" y="138"/>
                  </a:lnTo>
                  <a:lnTo>
                    <a:pt x="0" y="165"/>
                  </a:lnTo>
                  <a:lnTo>
                    <a:pt x="0" y="191"/>
                  </a:lnTo>
                  <a:lnTo>
                    <a:pt x="106" y="191"/>
                  </a:lnTo>
                  <a:cubicBezTo>
                    <a:pt x="138" y="191"/>
                    <a:pt x="191" y="165"/>
                    <a:pt x="244" y="165"/>
                  </a:cubicBezTo>
                  <a:lnTo>
                    <a:pt x="329" y="165"/>
                  </a:lnTo>
                  <a:cubicBezTo>
                    <a:pt x="408" y="138"/>
                    <a:pt x="467" y="138"/>
                    <a:pt x="546" y="138"/>
                  </a:cubicBezTo>
                  <a:lnTo>
                    <a:pt x="684" y="138"/>
                  </a:lnTo>
                  <a:cubicBezTo>
                    <a:pt x="796" y="112"/>
                    <a:pt x="927" y="112"/>
                    <a:pt x="1039" y="112"/>
                  </a:cubicBezTo>
                  <a:cubicBezTo>
                    <a:pt x="1177" y="79"/>
                    <a:pt x="1315" y="79"/>
                    <a:pt x="1420" y="79"/>
                  </a:cubicBezTo>
                  <a:lnTo>
                    <a:pt x="2110" y="79"/>
                  </a:lnTo>
                  <a:lnTo>
                    <a:pt x="2110" y="53"/>
                  </a:lnTo>
                  <a:lnTo>
                    <a:pt x="1972" y="53"/>
                  </a:lnTo>
                  <a:cubicBezTo>
                    <a:pt x="1913" y="27"/>
                    <a:pt x="1860" y="27"/>
                    <a:pt x="1781" y="27"/>
                  </a:cubicBezTo>
                  <a:cubicBezTo>
                    <a:pt x="1670" y="27"/>
                    <a:pt x="1558" y="0"/>
                    <a:pt x="142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3"/>
            <p:cNvSpPr/>
            <p:nvPr/>
          </p:nvSpPr>
          <p:spPr>
            <a:xfrm>
              <a:off x="5981450" y="1698250"/>
              <a:ext cx="10875" cy="64250"/>
            </a:xfrm>
            <a:custGeom>
              <a:rect b="b" l="l" r="r" t="t"/>
              <a:pathLst>
                <a:path extrusionOk="0" h="2570" w="435">
                  <a:moveTo>
                    <a:pt x="0" y="0"/>
                  </a:moveTo>
                  <a:lnTo>
                    <a:pt x="27" y="105"/>
                  </a:lnTo>
                  <a:cubicBezTo>
                    <a:pt x="53" y="132"/>
                    <a:pt x="53" y="191"/>
                    <a:pt x="79" y="243"/>
                  </a:cubicBezTo>
                  <a:lnTo>
                    <a:pt x="79" y="296"/>
                  </a:lnTo>
                  <a:lnTo>
                    <a:pt x="106" y="381"/>
                  </a:lnTo>
                  <a:cubicBezTo>
                    <a:pt x="138" y="519"/>
                    <a:pt x="165" y="657"/>
                    <a:pt x="165" y="789"/>
                  </a:cubicBezTo>
                  <a:cubicBezTo>
                    <a:pt x="191" y="953"/>
                    <a:pt x="191" y="1117"/>
                    <a:pt x="191" y="1281"/>
                  </a:cubicBezTo>
                  <a:lnTo>
                    <a:pt x="217" y="1314"/>
                  </a:lnTo>
                  <a:cubicBezTo>
                    <a:pt x="217" y="1446"/>
                    <a:pt x="217" y="1610"/>
                    <a:pt x="244" y="1748"/>
                  </a:cubicBezTo>
                  <a:cubicBezTo>
                    <a:pt x="244" y="1912"/>
                    <a:pt x="270" y="2050"/>
                    <a:pt x="303" y="2162"/>
                  </a:cubicBezTo>
                  <a:lnTo>
                    <a:pt x="303" y="2188"/>
                  </a:lnTo>
                  <a:lnTo>
                    <a:pt x="303" y="2241"/>
                  </a:lnTo>
                  <a:lnTo>
                    <a:pt x="329" y="2326"/>
                  </a:lnTo>
                  <a:cubicBezTo>
                    <a:pt x="329" y="2379"/>
                    <a:pt x="355" y="2405"/>
                    <a:pt x="355" y="2464"/>
                  </a:cubicBezTo>
                  <a:lnTo>
                    <a:pt x="382" y="2543"/>
                  </a:lnTo>
                  <a:lnTo>
                    <a:pt x="408" y="2569"/>
                  </a:lnTo>
                  <a:lnTo>
                    <a:pt x="434" y="2543"/>
                  </a:lnTo>
                  <a:lnTo>
                    <a:pt x="408" y="2431"/>
                  </a:lnTo>
                  <a:cubicBezTo>
                    <a:pt x="382" y="2405"/>
                    <a:pt x="382" y="2379"/>
                    <a:pt x="382" y="2326"/>
                  </a:cubicBezTo>
                  <a:lnTo>
                    <a:pt x="355" y="2241"/>
                  </a:lnTo>
                  <a:lnTo>
                    <a:pt x="355" y="2162"/>
                  </a:lnTo>
                  <a:cubicBezTo>
                    <a:pt x="329" y="2050"/>
                    <a:pt x="329" y="1939"/>
                    <a:pt x="329" y="1807"/>
                  </a:cubicBezTo>
                  <a:lnTo>
                    <a:pt x="303" y="1748"/>
                  </a:lnTo>
                  <a:lnTo>
                    <a:pt x="303" y="1314"/>
                  </a:lnTo>
                  <a:lnTo>
                    <a:pt x="303" y="1255"/>
                  </a:lnTo>
                  <a:cubicBezTo>
                    <a:pt x="270" y="1117"/>
                    <a:pt x="270" y="953"/>
                    <a:pt x="244" y="789"/>
                  </a:cubicBezTo>
                  <a:cubicBezTo>
                    <a:pt x="217" y="624"/>
                    <a:pt x="217" y="493"/>
                    <a:pt x="165" y="381"/>
                  </a:cubicBezTo>
                  <a:lnTo>
                    <a:pt x="138" y="296"/>
                  </a:lnTo>
                  <a:lnTo>
                    <a:pt x="138" y="217"/>
                  </a:lnTo>
                  <a:cubicBezTo>
                    <a:pt x="106" y="164"/>
                    <a:pt x="79" y="132"/>
                    <a:pt x="79" y="105"/>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3"/>
            <p:cNvSpPr/>
            <p:nvPr/>
          </p:nvSpPr>
          <p:spPr>
            <a:xfrm>
              <a:off x="5943825" y="1796800"/>
              <a:ext cx="13000" cy="2000"/>
            </a:xfrm>
            <a:custGeom>
              <a:rect b="b" l="l" r="r" t="t"/>
              <a:pathLst>
                <a:path extrusionOk="0" h="80" w="520">
                  <a:moveTo>
                    <a:pt x="53" y="1"/>
                  </a:moveTo>
                  <a:lnTo>
                    <a:pt x="27" y="27"/>
                  </a:lnTo>
                  <a:lnTo>
                    <a:pt x="1" y="27"/>
                  </a:lnTo>
                  <a:lnTo>
                    <a:pt x="27" y="53"/>
                  </a:lnTo>
                  <a:lnTo>
                    <a:pt x="53" y="53"/>
                  </a:lnTo>
                  <a:cubicBezTo>
                    <a:pt x="79" y="53"/>
                    <a:pt x="79" y="53"/>
                    <a:pt x="106" y="80"/>
                  </a:cubicBezTo>
                  <a:lnTo>
                    <a:pt x="355" y="80"/>
                  </a:lnTo>
                  <a:cubicBezTo>
                    <a:pt x="382" y="80"/>
                    <a:pt x="408" y="80"/>
                    <a:pt x="434" y="53"/>
                  </a:cubicBezTo>
                  <a:lnTo>
                    <a:pt x="493" y="53"/>
                  </a:lnTo>
                  <a:lnTo>
                    <a:pt x="520" y="27"/>
                  </a:lnTo>
                  <a:lnTo>
                    <a:pt x="52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3"/>
            <p:cNvSpPr/>
            <p:nvPr/>
          </p:nvSpPr>
          <p:spPr>
            <a:xfrm>
              <a:off x="5854125" y="1896025"/>
              <a:ext cx="21875" cy="33550"/>
            </a:xfrm>
            <a:custGeom>
              <a:rect b="b" l="l" r="r" t="t"/>
              <a:pathLst>
                <a:path extrusionOk="0" h="1342" w="875">
                  <a:moveTo>
                    <a:pt x="139" y="1"/>
                  </a:moveTo>
                  <a:cubicBezTo>
                    <a:pt x="106" y="1"/>
                    <a:pt x="80" y="53"/>
                    <a:pt x="53" y="191"/>
                  </a:cubicBezTo>
                  <a:cubicBezTo>
                    <a:pt x="1" y="849"/>
                    <a:pt x="191" y="1203"/>
                    <a:pt x="191" y="1203"/>
                  </a:cubicBezTo>
                  <a:lnTo>
                    <a:pt x="244" y="1203"/>
                  </a:lnTo>
                  <a:cubicBezTo>
                    <a:pt x="191" y="1039"/>
                    <a:pt x="165" y="927"/>
                    <a:pt x="165" y="849"/>
                  </a:cubicBezTo>
                  <a:lnTo>
                    <a:pt x="165" y="849"/>
                  </a:lnTo>
                  <a:cubicBezTo>
                    <a:pt x="303" y="1289"/>
                    <a:pt x="382" y="1315"/>
                    <a:pt x="382" y="1341"/>
                  </a:cubicBezTo>
                  <a:lnTo>
                    <a:pt x="408" y="1341"/>
                  </a:lnTo>
                  <a:cubicBezTo>
                    <a:pt x="494" y="1315"/>
                    <a:pt x="546" y="1315"/>
                    <a:pt x="632" y="1315"/>
                  </a:cubicBezTo>
                  <a:cubicBezTo>
                    <a:pt x="763" y="1315"/>
                    <a:pt x="848" y="1341"/>
                    <a:pt x="848" y="1341"/>
                  </a:cubicBezTo>
                  <a:lnTo>
                    <a:pt x="875" y="1341"/>
                  </a:lnTo>
                  <a:lnTo>
                    <a:pt x="875" y="1315"/>
                  </a:lnTo>
                  <a:cubicBezTo>
                    <a:pt x="658" y="737"/>
                    <a:pt x="494" y="599"/>
                    <a:pt x="467" y="573"/>
                  </a:cubicBezTo>
                  <a:cubicBezTo>
                    <a:pt x="303" y="165"/>
                    <a:pt x="218" y="1"/>
                    <a:pt x="13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3"/>
            <p:cNvSpPr/>
            <p:nvPr/>
          </p:nvSpPr>
          <p:spPr>
            <a:xfrm>
              <a:off x="6023175" y="1720100"/>
              <a:ext cx="10200" cy="32875"/>
            </a:xfrm>
            <a:custGeom>
              <a:rect b="b" l="l" r="r" t="t"/>
              <a:pathLst>
                <a:path extrusionOk="0" h="1315" w="408">
                  <a:moveTo>
                    <a:pt x="27" y="0"/>
                  </a:moveTo>
                  <a:lnTo>
                    <a:pt x="1" y="26"/>
                  </a:lnTo>
                  <a:lnTo>
                    <a:pt x="1" y="79"/>
                  </a:lnTo>
                  <a:lnTo>
                    <a:pt x="1" y="138"/>
                  </a:lnTo>
                  <a:cubicBezTo>
                    <a:pt x="27" y="191"/>
                    <a:pt x="27" y="217"/>
                    <a:pt x="27" y="243"/>
                  </a:cubicBezTo>
                  <a:cubicBezTo>
                    <a:pt x="27" y="302"/>
                    <a:pt x="53" y="381"/>
                    <a:pt x="79" y="440"/>
                  </a:cubicBezTo>
                  <a:cubicBezTo>
                    <a:pt x="112" y="519"/>
                    <a:pt x="138" y="605"/>
                    <a:pt x="165" y="683"/>
                  </a:cubicBezTo>
                  <a:cubicBezTo>
                    <a:pt x="191" y="769"/>
                    <a:pt x="217" y="821"/>
                    <a:pt x="244" y="900"/>
                  </a:cubicBezTo>
                  <a:lnTo>
                    <a:pt x="276" y="959"/>
                  </a:lnTo>
                  <a:cubicBezTo>
                    <a:pt x="303" y="1012"/>
                    <a:pt x="329" y="1065"/>
                    <a:pt x="329" y="1097"/>
                  </a:cubicBezTo>
                  <a:cubicBezTo>
                    <a:pt x="329" y="1124"/>
                    <a:pt x="355" y="1150"/>
                    <a:pt x="355" y="1176"/>
                  </a:cubicBezTo>
                  <a:lnTo>
                    <a:pt x="355" y="1262"/>
                  </a:lnTo>
                  <a:lnTo>
                    <a:pt x="382" y="1314"/>
                  </a:lnTo>
                  <a:lnTo>
                    <a:pt x="408" y="1314"/>
                  </a:lnTo>
                  <a:lnTo>
                    <a:pt x="408" y="1262"/>
                  </a:lnTo>
                  <a:lnTo>
                    <a:pt x="408" y="1176"/>
                  </a:lnTo>
                  <a:cubicBezTo>
                    <a:pt x="408" y="1150"/>
                    <a:pt x="382" y="1124"/>
                    <a:pt x="382" y="1097"/>
                  </a:cubicBezTo>
                  <a:cubicBezTo>
                    <a:pt x="382" y="1012"/>
                    <a:pt x="355" y="959"/>
                    <a:pt x="329" y="874"/>
                  </a:cubicBezTo>
                  <a:cubicBezTo>
                    <a:pt x="303" y="795"/>
                    <a:pt x="276" y="736"/>
                    <a:pt x="244" y="657"/>
                  </a:cubicBezTo>
                  <a:cubicBezTo>
                    <a:pt x="217" y="572"/>
                    <a:pt x="191" y="493"/>
                    <a:pt x="165" y="407"/>
                  </a:cubicBezTo>
                  <a:lnTo>
                    <a:pt x="138" y="381"/>
                  </a:lnTo>
                  <a:cubicBezTo>
                    <a:pt x="112" y="329"/>
                    <a:pt x="112" y="276"/>
                    <a:pt x="79" y="217"/>
                  </a:cubicBezTo>
                  <a:cubicBezTo>
                    <a:pt x="79" y="191"/>
                    <a:pt x="79" y="164"/>
                    <a:pt x="53" y="138"/>
                  </a:cubicBezTo>
                  <a:lnTo>
                    <a:pt x="53" y="79"/>
                  </a:lnTo>
                  <a:lnTo>
                    <a:pt x="53" y="26"/>
                  </a:lnTo>
                  <a:cubicBezTo>
                    <a:pt x="53" y="0"/>
                    <a:pt x="27"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3"/>
            <p:cNvSpPr/>
            <p:nvPr/>
          </p:nvSpPr>
          <p:spPr>
            <a:xfrm>
              <a:off x="6101200" y="1821450"/>
              <a:ext cx="26000" cy="73950"/>
            </a:xfrm>
            <a:custGeom>
              <a:rect b="b" l="l" r="r" t="t"/>
              <a:pathLst>
                <a:path extrusionOk="0" h="2958" w="1040">
                  <a:moveTo>
                    <a:pt x="27" y="1"/>
                  </a:moveTo>
                  <a:lnTo>
                    <a:pt x="1" y="27"/>
                  </a:lnTo>
                  <a:lnTo>
                    <a:pt x="1" y="132"/>
                  </a:lnTo>
                  <a:cubicBezTo>
                    <a:pt x="1" y="191"/>
                    <a:pt x="1" y="329"/>
                    <a:pt x="80" y="493"/>
                  </a:cubicBezTo>
                  <a:cubicBezTo>
                    <a:pt x="139" y="572"/>
                    <a:pt x="191" y="658"/>
                    <a:pt x="244" y="737"/>
                  </a:cubicBezTo>
                  <a:cubicBezTo>
                    <a:pt x="277" y="789"/>
                    <a:pt x="329" y="848"/>
                    <a:pt x="356" y="901"/>
                  </a:cubicBezTo>
                  <a:cubicBezTo>
                    <a:pt x="467" y="1039"/>
                    <a:pt x="520" y="1203"/>
                    <a:pt x="573" y="1394"/>
                  </a:cubicBezTo>
                  <a:lnTo>
                    <a:pt x="573" y="1420"/>
                  </a:lnTo>
                  <a:lnTo>
                    <a:pt x="770" y="1972"/>
                  </a:lnTo>
                  <a:cubicBezTo>
                    <a:pt x="796" y="2051"/>
                    <a:pt x="822" y="2136"/>
                    <a:pt x="849" y="2189"/>
                  </a:cubicBezTo>
                  <a:cubicBezTo>
                    <a:pt x="875" y="2300"/>
                    <a:pt x="901" y="2379"/>
                    <a:pt x="934" y="2465"/>
                  </a:cubicBezTo>
                  <a:cubicBezTo>
                    <a:pt x="960" y="2596"/>
                    <a:pt x="987" y="2708"/>
                    <a:pt x="987" y="2793"/>
                  </a:cubicBezTo>
                  <a:cubicBezTo>
                    <a:pt x="1013" y="2846"/>
                    <a:pt x="1013" y="2872"/>
                    <a:pt x="1013" y="2898"/>
                  </a:cubicBezTo>
                  <a:lnTo>
                    <a:pt x="1013" y="2925"/>
                  </a:lnTo>
                  <a:lnTo>
                    <a:pt x="1013" y="2958"/>
                  </a:lnTo>
                  <a:cubicBezTo>
                    <a:pt x="1013" y="2958"/>
                    <a:pt x="1039" y="2958"/>
                    <a:pt x="1039" y="2925"/>
                  </a:cubicBezTo>
                  <a:lnTo>
                    <a:pt x="1039" y="2898"/>
                  </a:lnTo>
                  <a:lnTo>
                    <a:pt x="1039" y="2793"/>
                  </a:lnTo>
                  <a:cubicBezTo>
                    <a:pt x="1039" y="2734"/>
                    <a:pt x="1039" y="2596"/>
                    <a:pt x="987" y="2432"/>
                  </a:cubicBezTo>
                  <a:cubicBezTo>
                    <a:pt x="960" y="2300"/>
                    <a:pt x="901" y="2136"/>
                    <a:pt x="849" y="1939"/>
                  </a:cubicBezTo>
                  <a:lnTo>
                    <a:pt x="658" y="1394"/>
                  </a:lnTo>
                  <a:lnTo>
                    <a:pt x="658" y="1367"/>
                  </a:lnTo>
                  <a:cubicBezTo>
                    <a:pt x="605" y="1177"/>
                    <a:pt x="520" y="1013"/>
                    <a:pt x="441" y="875"/>
                  </a:cubicBezTo>
                  <a:cubicBezTo>
                    <a:pt x="382" y="789"/>
                    <a:pt x="329" y="737"/>
                    <a:pt x="303" y="658"/>
                  </a:cubicBezTo>
                  <a:cubicBezTo>
                    <a:pt x="244" y="599"/>
                    <a:pt x="191" y="520"/>
                    <a:pt x="139" y="461"/>
                  </a:cubicBezTo>
                  <a:cubicBezTo>
                    <a:pt x="80" y="355"/>
                    <a:pt x="27" y="217"/>
                    <a:pt x="27" y="132"/>
                  </a:cubicBezTo>
                  <a:lnTo>
                    <a:pt x="27"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3"/>
            <p:cNvSpPr/>
            <p:nvPr/>
          </p:nvSpPr>
          <p:spPr>
            <a:xfrm>
              <a:off x="6020375" y="1765925"/>
              <a:ext cx="14500" cy="34200"/>
            </a:xfrm>
            <a:custGeom>
              <a:rect b="b" l="l" r="r" t="t"/>
              <a:pathLst>
                <a:path extrusionOk="0" h="1368" w="580">
                  <a:moveTo>
                    <a:pt x="553" y="0"/>
                  </a:moveTo>
                  <a:cubicBezTo>
                    <a:pt x="520" y="0"/>
                    <a:pt x="520" y="27"/>
                    <a:pt x="520" y="27"/>
                  </a:cubicBezTo>
                  <a:lnTo>
                    <a:pt x="520" y="86"/>
                  </a:lnTo>
                  <a:lnTo>
                    <a:pt x="520" y="276"/>
                  </a:lnTo>
                  <a:cubicBezTo>
                    <a:pt x="520" y="329"/>
                    <a:pt x="494" y="414"/>
                    <a:pt x="494" y="493"/>
                  </a:cubicBezTo>
                  <a:cubicBezTo>
                    <a:pt x="467" y="605"/>
                    <a:pt x="467" y="684"/>
                    <a:pt x="441" y="769"/>
                  </a:cubicBezTo>
                  <a:cubicBezTo>
                    <a:pt x="415" y="848"/>
                    <a:pt x="356" y="934"/>
                    <a:pt x="329" y="986"/>
                  </a:cubicBezTo>
                  <a:cubicBezTo>
                    <a:pt x="277" y="1072"/>
                    <a:pt x="224" y="1124"/>
                    <a:pt x="165" y="1177"/>
                  </a:cubicBezTo>
                  <a:cubicBezTo>
                    <a:pt x="139" y="1236"/>
                    <a:pt x="86" y="1288"/>
                    <a:pt x="60" y="1315"/>
                  </a:cubicBezTo>
                  <a:lnTo>
                    <a:pt x="1" y="1341"/>
                  </a:lnTo>
                  <a:lnTo>
                    <a:pt x="1" y="1367"/>
                  </a:lnTo>
                  <a:lnTo>
                    <a:pt x="27" y="1367"/>
                  </a:lnTo>
                  <a:lnTo>
                    <a:pt x="86" y="1341"/>
                  </a:lnTo>
                  <a:lnTo>
                    <a:pt x="113" y="1315"/>
                  </a:lnTo>
                  <a:cubicBezTo>
                    <a:pt x="139" y="1288"/>
                    <a:pt x="165" y="1262"/>
                    <a:pt x="224" y="1236"/>
                  </a:cubicBezTo>
                  <a:cubicBezTo>
                    <a:pt x="277" y="1177"/>
                    <a:pt x="329" y="1124"/>
                    <a:pt x="388" y="1039"/>
                  </a:cubicBezTo>
                  <a:cubicBezTo>
                    <a:pt x="441" y="960"/>
                    <a:pt x="494" y="874"/>
                    <a:pt x="520" y="796"/>
                  </a:cubicBezTo>
                  <a:cubicBezTo>
                    <a:pt x="553" y="710"/>
                    <a:pt x="553" y="605"/>
                    <a:pt x="579" y="520"/>
                  </a:cubicBezTo>
                  <a:lnTo>
                    <a:pt x="579" y="276"/>
                  </a:lnTo>
                  <a:lnTo>
                    <a:pt x="579" y="138"/>
                  </a:lnTo>
                  <a:lnTo>
                    <a:pt x="553" y="86"/>
                  </a:lnTo>
                  <a:lnTo>
                    <a:pt x="553" y="27"/>
                  </a:lnTo>
                  <a:lnTo>
                    <a:pt x="5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3"/>
            <p:cNvSpPr/>
            <p:nvPr/>
          </p:nvSpPr>
          <p:spPr>
            <a:xfrm>
              <a:off x="5874675" y="1906225"/>
              <a:ext cx="65075" cy="7575"/>
            </a:xfrm>
            <a:custGeom>
              <a:rect b="b" l="l" r="r" t="t"/>
              <a:pathLst>
                <a:path extrusionOk="0" h="303" w="2603">
                  <a:moveTo>
                    <a:pt x="2491" y="0"/>
                  </a:moveTo>
                  <a:lnTo>
                    <a:pt x="2188" y="27"/>
                  </a:lnTo>
                  <a:lnTo>
                    <a:pt x="1314" y="138"/>
                  </a:lnTo>
                  <a:lnTo>
                    <a:pt x="408" y="224"/>
                  </a:lnTo>
                  <a:lnTo>
                    <a:pt x="138" y="276"/>
                  </a:lnTo>
                  <a:lnTo>
                    <a:pt x="26" y="276"/>
                  </a:lnTo>
                  <a:cubicBezTo>
                    <a:pt x="26" y="276"/>
                    <a:pt x="0" y="276"/>
                    <a:pt x="0" y="303"/>
                  </a:cubicBezTo>
                  <a:lnTo>
                    <a:pt x="434" y="303"/>
                  </a:lnTo>
                  <a:lnTo>
                    <a:pt x="519" y="276"/>
                  </a:lnTo>
                  <a:lnTo>
                    <a:pt x="848" y="276"/>
                  </a:lnTo>
                  <a:lnTo>
                    <a:pt x="1314" y="224"/>
                  </a:lnTo>
                  <a:lnTo>
                    <a:pt x="1781" y="165"/>
                  </a:lnTo>
                  <a:cubicBezTo>
                    <a:pt x="1912" y="138"/>
                    <a:pt x="2024" y="112"/>
                    <a:pt x="2109" y="112"/>
                  </a:cubicBezTo>
                  <a:lnTo>
                    <a:pt x="2188" y="86"/>
                  </a:lnTo>
                  <a:cubicBezTo>
                    <a:pt x="2300" y="86"/>
                    <a:pt x="2353" y="59"/>
                    <a:pt x="2438" y="59"/>
                  </a:cubicBezTo>
                  <a:lnTo>
                    <a:pt x="2491" y="27"/>
                  </a:lnTo>
                  <a:lnTo>
                    <a:pt x="2602" y="27"/>
                  </a:lnTo>
                  <a:lnTo>
                    <a:pt x="260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3"/>
            <p:cNvSpPr/>
            <p:nvPr/>
          </p:nvSpPr>
          <p:spPr>
            <a:xfrm>
              <a:off x="5901275" y="1924775"/>
              <a:ext cx="17125" cy="11700"/>
            </a:xfrm>
            <a:custGeom>
              <a:rect b="b" l="l" r="r" t="t"/>
              <a:pathLst>
                <a:path extrusionOk="0" h="468" w="685">
                  <a:moveTo>
                    <a:pt x="631" y="1"/>
                  </a:moveTo>
                  <a:cubicBezTo>
                    <a:pt x="605" y="1"/>
                    <a:pt x="579" y="27"/>
                    <a:pt x="553" y="27"/>
                  </a:cubicBezTo>
                  <a:cubicBezTo>
                    <a:pt x="520" y="27"/>
                    <a:pt x="467" y="53"/>
                    <a:pt x="441" y="80"/>
                  </a:cubicBezTo>
                  <a:cubicBezTo>
                    <a:pt x="388" y="106"/>
                    <a:pt x="356" y="139"/>
                    <a:pt x="303" y="165"/>
                  </a:cubicBezTo>
                  <a:cubicBezTo>
                    <a:pt x="277" y="191"/>
                    <a:pt x="224" y="218"/>
                    <a:pt x="191" y="244"/>
                  </a:cubicBezTo>
                  <a:cubicBezTo>
                    <a:pt x="165" y="270"/>
                    <a:pt x="139" y="303"/>
                    <a:pt x="112" y="329"/>
                  </a:cubicBezTo>
                  <a:cubicBezTo>
                    <a:pt x="86" y="356"/>
                    <a:pt x="60" y="382"/>
                    <a:pt x="60" y="382"/>
                  </a:cubicBezTo>
                  <a:cubicBezTo>
                    <a:pt x="60" y="408"/>
                    <a:pt x="60" y="408"/>
                    <a:pt x="27" y="408"/>
                  </a:cubicBezTo>
                  <a:lnTo>
                    <a:pt x="27" y="435"/>
                  </a:lnTo>
                  <a:cubicBezTo>
                    <a:pt x="1" y="435"/>
                    <a:pt x="1" y="467"/>
                    <a:pt x="27" y="467"/>
                  </a:cubicBezTo>
                  <a:lnTo>
                    <a:pt x="60" y="435"/>
                  </a:lnTo>
                  <a:lnTo>
                    <a:pt x="86" y="435"/>
                  </a:lnTo>
                  <a:cubicBezTo>
                    <a:pt x="112" y="408"/>
                    <a:pt x="112" y="408"/>
                    <a:pt x="139" y="382"/>
                  </a:cubicBezTo>
                  <a:cubicBezTo>
                    <a:pt x="165" y="382"/>
                    <a:pt x="165" y="356"/>
                    <a:pt x="191" y="356"/>
                  </a:cubicBezTo>
                  <a:cubicBezTo>
                    <a:pt x="191" y="329"/>
                    <a:pt x="224" y="329"/>
                    <a:pt x="250" y="303"/>
                  </a:cubicBezTo>
                  <a:cubicBezTo>
                    <a:pt x="277" y="270"/>
                    <a:pt x="329" y="244"/>
                    <a:pt x="356" y="218"/>
                  </a:cubicBezTo>
                  <a:cubicBezTo>
                    <a:pt x="388" y="191"/>
                    <a:pt x="441" y="165"/>
                    <a:pt x="467" y="139"/>
                  </a:cubicBezTo>
                  <a:cubicBezTo>
                    <a:pt x="493" y="139"/>
                    <a:pt x="493" y="139"/>
                    <a:pt x="520" y="106"/>
                  </a:cubicBezTo>
                  <a:cubicBezTo>
                    <a:pt x="520" y="106"/>
                    <a:pt x="553" y="80"/>
                    <a:pt x="579" y="80"/>
                  </a:cubicBezTo>
                  <a:lnTo>
                    <a:pt x="605" y="80"/>
                  </a:lnTo>
                  <a:cubicBezTo>
                    <a:pt x="631" y="53"/>
                    <a:pt x="631" y="53"/>
                    <a:pt x="658" y="53"/>
                  </a:cubicBezTo>
                  <a:lnTo>
                    <a:pt x="684" y="27"/>
                  </a:lnTo>
                  <a:lnTo>
                    <a:pt x="68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3"/>
            <p:cNvSpPr/>
            <p:nvPr/>
          </p:nvSpPr>
          <p:spPr>
            <a:xfrm>
              <a:off x="5927400" y="1765925"/>
              <a:ext cx="6750" cy="25975"/>
            </a:xfrm>
            <a:custGeom>
              <a:rect b="b" l="l" r="r" t="t"/>
              <a:pathLst>
                <a:path extrusionOk="0" h="1039" w="270">
                  <a:moveTo>
                    <a:pt x="79" y="0"/>
                  </a:moveTo>
                  <a:lnTo>
                    <a:pt x="53" y="165"/>
                  </a:lnTo>
                  <a:cubicBezTo>
                    <a:pt x="53" y="191"/>
                    <a:pt x="27" y="191"/>
                    <a:pt x="27" y="217"/>
                  </a:cubicBezTo>
                  <a:lnTo>
                    <a:pt x="27" y="329"/>
                  </a:lnTo>
                  <a:cubicBezTo>
                    <a:pt x="0" y="414"/>
                    <a:pt x="0" y="493"/>
                    <a:pt x="0" y="546"/>
                  </a:cubicBezTo>
                  <a:cubicBezTo>
                    <a:pt x="0" y="605"/>
                    <a:pt x="27" y="684"/>
                    <a:pt x="53" y="743"/>
                  </a:cubicBezTo>
                  <a:cubicBezTo>
                    <a:pt x="53" y="796"/>
                    <a:pt x="79" y="848"/>
                    <a:pt x="132" y="907"/>
                  </a:cubicBezTo>
                  <a:cubicBezTo>
                    <a:pt x="165" y="960"/>
                    <a:pt x="191" y="986"/>
                    <a:pt x="217" y="1012"/>
                  </a:cubicBezTo>
                  <a:cubicBezTo>
                    <a:pt x="244" y="1012"/>
                    <a:pt x="270" y="1039"/>
                    <a:pt x="270" y="1039"/>
                  </a:cubicBezTo>
                  <a:lnTo>
                    <a:pt x="270" y="1012"/>
                  </a:lnTo>
                  <a:cubicBezTo>
                    <a:pt x="270" y="1012"/>
                    <a:pt x="270" y="986"/>
                    <a:pt x="244" y="960"/>
                  </a:cubicBezTo>
                  <a:cubicBezTo>
                    <a:pt x="217" y="960"/>
                    <a:pt x="191" y="907"/>
                    <a:pt x="191" y="874"/>
                  </a:cubicBezTo>
                  <a:cubicBezTo>
                    <a:pt x="165" y="848"/>
                    <a:pt x="132" y="796"/>
                    <a:pt x="106" y="710"/>
                  </a:cubicBezTo>
                  <a:lnTo>
                    <a:pt x="106" y="546"/>
                  </a:lnTo>
                  <a:cubicBezTo>
                    <a:pt x="79" y="493"/>
                    <a:pt x="79" y="414"/>
                    <a:pt x="106" y="355"/>
                  </a:cubicBezTo>
                  <a:lnTo>
                    <a:pt x="106" y="250"/>
                  </a:lnTo>
                  <a:lnTo>
                    <a:pt x="106" y="165"/>
                  </a:lnTo>
                  <a:lnTo>
                    <a:pt x="106" y="53"/>
                  </a:lnTo>
                  <a:lnTo>
                    <a:pt x="10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3"/>
            <p:cNvSpPr/>
            <p:nvPr/>
          </p:nvSpPr>
          <p:spPr>
            <a:xfrm>
              <a:off x="5912275" y="1682475"/>
              <a:ext cx="11050" cy="41100"/>
            </a:xfrm>
            <a:custGeom>
              <a:rect b="b" l="l" r="r" t="t"/>
              <a:pathLst>
                <a:path extrusionOk="0" h="1644" w="442">
                  <a:moveTo>
                    <a:pt x="382" y="0"/>
                  </a:moveTo>
                  <a:lnTo>
                    <a:pt x="356" y="79"/>
                  </a:lnTo>
                  <a:cubicBezTo>
                    <a:pt x="329" y="138"/>
                    <a:pt x="303" y="191"/>
                    <a:pt x="277" y="243"/>
                  </a:cubicBezTo>
                  <a:cubicBezTo>
                    <a:pt x="244" y="303"/>
                    <a:pt x="218" y="381"/>
                    <a:pt x="165" y="493"/>
                  </a:cubicBezTo>
                  <a:cubicBezTo>
                    <a:pt x="139" y="572"/>
                    <a:pt x="113" y="684"/>
                    <a:pt x="80" y="795"/>
                  </a:cubicBezTo>
                  <a:cubicBezTo>
                    <a:pt x="53" y="874"/>
                    <a:pt x="53" y="986"/>
                    <a:pt x="27" y="1091"/>
                  </a:cubicBezTo>
                  <a:cubicBezTo>
                    <a:pt x="1" y="1203"/>
                    <a:pt x="1" y="1288"/>
                    <a:pt x="1" y="1341"/>
                  </a:cubicBezTo>
                  <a:lnTo>
                    <a:pt x="1" y="1531"/>
                  </a:lnTo>
                  <a:lnTo>
                    <a:pt x="1" y="1617"/>
                  </a:lnTo>
                  <a:lnTo>
                    <a:pt x="1" y="1643"/>
                  </a:lnTo>
                  <a:cubicBezTo>
                    <a:pt x="27" y="1643"/>
                    <a:pt x="27" y="1617"/>
                    <a:pt x="27" y="1617"/>
                  </a:cubicBezTo>
                  <a:lnTo>
                    <a:pt x="27" y="1531"/>
                  </a:lnTo>
                  <a:cubicBezTo>
                    <a:pt x="27" y="1505"/>
                    <a:pt x="53" y="1479"/>
                    <a:pt x="53" y="1420"/>
                  </a:cubicBezTo>
                  <a:lnTo>
                    <a:pt x="53" y="1367"/>
                  </a:lnTo>
                  <a:cubicBezTo>
                    <a:pt x="80" y="1315"/>
                    <a:pt x="80" y="1229"/>
                    <a:pt x="80" y="1177"/>
                  </a:cubicBezTo>
                  <a:cubicBezTo>
                    <a:pt x="113" y="1150"/>
                    <a:pt x="113" y="1124"/>
                    <a:pt x="113" y="1091"/>
                  </a:cubicBezTo>
                  <a:cubicBezTo>
                    <a:pt x="139" y="1012"/>
                    <a:pt x="139" y="901"/>
                    <a:pt x="165" y="795"/>
                  </a:cubicBezTo>
                  <a:cubicBezTo>
                    <a:pt x="191" y="710"/>
                    <a:pt x="218" y="598"/>
                    <a:pt x="244" y="519"/>
                  </a:cubicBezTo>
                  <a:cubicBezTo>
                    <a:pt x="277" y="493"/>
                    <a:pt x="277" y="467"/>
                    <a:pt x="277" y="434"/>
                  </a:cubicBezTo>
                  <a:cubicBezTo>
                    <a:pt x="303" y="381"/>
                    <a:pt x="329" y="329"/>
                    <a:pt x="329" y="270"/>
                  </a:cubicBezTo>
                  <a:lnTo>
                    <a:pt x="356" y="217"/>
                  </a:lnTo>
                  <a:cubicBezTo>
                    <a:pt x="382" y="165"/>
                    <a:pt x="382" y="105"/>
                    <a:pt x="408" y="79"/>
                  </a:cubicBezTo>
                  <a:lnTo>
                    <a:pt x="408" y="27"/>
                  </a:lnTo>
                  <a:cubicBezTo>
                    <a:pt x="441" y="27"/>
                    <a:pt x="408" y="0"/>
                    <a:pt x="40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3"/>
            <p:cNvSpPr/>
            <p:nvPr/>
          </p:nvSpPr>
          <p:spPr>
            <a:xfrm>
              <a:off x="5891750" y="1723550"/>
              <a:ext cx="10200" cy="60150"/>
            </a:xfrm>
            <a:custGeom>
              <a:rect b="b" l="l" r="r" t="t"/>
              <a:pathLst>
                <a:path extrusionOk="0" h="2406" w="408">
                  <a:moveTo>
                    <a:pt x="382" y="0"/>
                  </a:moveTo>
                  <a:lnTo>
                    <a:pt x="329" y="79"/>
                  </a:lnTo>
                  <a:lnTo>
                    <a:pt x="329" y="105"/>
                  </a:lnTo>
                  <a:cubicBezTo>
                    <a:pt x="277" y="164"/>
                    <a:pt x="244" y="243"/>
                    <a:pt x="191" y="355"/>
                  </a:cubicBezTo>
                  <a:cubicBezTo>
                    <a:pt x="139" y="493"/>
                    <a:pt x="112" y="598"/>
                    <a:pt x="79" y="710"/>
                  </a:cubicBezTo>
                  <a:cubicBezTo>
                    <a:pt x="27" y="874"/>
                    <a:pt x="1" y="1012"/>
                    <a:pt x="1" y="1176"/>
                  </a:cubicBezTo>
                  <a:lnTo>
                    <a:pt x="1" y="1643"/>
                  </a:lnTo>
                  <a:cubicBezTo>
                    <a:pt x="1" y="1748"/>
                    <a:pt x="27" y="1860"/>
                    <a:pt x="27" y="1945"/>
                  </a:cubicBezTo>
                  <a:lnTo>
                    <a:pt x="53" y="2024"/>
                  </a:lnTo>
                  <a:cubicBezTo>
                    <a:pt x="53" y="2109"/>
                    <a:pt x="53" y="2162"/>
                    <a:pt x="79" y="2215"/>
                  </a:cubicBezTo>
                  <a:lnTo>
                    <a:pt x="79" y="2300"/>
                  </a:lnTo>
                  <a:lnTo>
                    <a:pt x="112" y="2405"/>
                  </a:lnTo>
                  <a:lnTo>
                    <a:pt x="139" y="2405"/>
                  </a:lnTo>
                  <a:lnTo>
                    <a:pt x="139" y="2300"/>
                  </a:lnTo>
                  <a:lnTo>
                    <a:pt x="139" y="2215"/>
                  </a:lnTo>
                  <a:cubicBezTo>
                    <a:pt x="112" y="2162"/>
                    <a:pt x="112" y="2077"/>
                    <a:pt x="112" y="2024"/>
                  </a:cubicBezTo>
                  <a:cubicBezTo>
                    <a:pt x="112" y="1886"/>
                    <a:pt x="79" y="1748"/>
                    <a:pt x="79" y="1617"/>
                  </a:cubicBezTo>
                  <a:lnTo>
                    <a:pt x="79" y="1176"/>
                  </a:lnTo>
                  <a:cubicBezTo>
                    <a:pt x="112" y="1038"/>
                    <a:pt x="112" y="874"/>
                    <a:pt x="165" y="736"/>
                  </a:cubicBezTo>
                  <a:cubicBezTo>
                    <a:pt x="191" y="598"/>
                    <a:pt x="217" y="467"/>
                    <a:pt x="244" y="381"/>
                  </a:cubicBezTo>
                  <a:cubicBezTo>
                    <a:pt x="303" y="269"/>
                    <a:pt x="329" y="191"/>
                    <a:pt x="355" y="105"/>
                  </a:cubicBezTo>
                  <a:lnTo>
                    <a:pt x="408" y="26"/>
                  </a:lnTo>
                  <a:cubicBezTo>
                    <a:pt x="408" y="0"/>
                    <a:pt x="408" y="0"/>
                    <a:pt x="38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3"/>
            <p:cNvSpPr/>
            <p:nvPr/>
          </p:nvSpPr>
          <p:spPr>
            <a:xfrm>
              <a:off x="5852650" y="1704975"/>
              <a:ext cx="258100" cy="208825"/>
            </a:xfrm>
            <a:custGeom>
              <a:rect b="b" l="l" r="r" t="t"/>
              <a:pathLst>
                <a:path extrusionOk="0" h="8353" w="10324">
                  <a:moveTo>
                    <a:pt x="4903" y="1"/>
                  </a:moveTo>
                  <a:cubicBezTo>
                    <a:pt x="4876" y="1"/>
                    <a:pt x="4876" y="1"/>
                    <a:pt x="4876" y="27"/>
                  </a:cubicBezTo>
                  <a:cubicBezTo>
                    <a:pt x="4876" y="27"/>
                    <a:pt x="4798" y="415"/>
                    <a:pt x="4798" y="1124"/>
                  </a:cubicBezTo>
                  <a:cubicBezTo>
                    <a:pt x="4765" y="1834"/>
                    <a:pt x="5014" y="2655"/>
                    <a:pt x="5258" y="3207"/>
                  </a:cubicBezTo>
                  <a:cubicBezTo>
                    <a:pt x="5317" y="3345"/>
                    <a:pt x="5317" y="3477"/>
                    <a:pt x="5258" y="3562"/>
                  </a:cubicBezTo>
                  <a:cubicBezTo>
                    <a:pt x="5231" y="3615"/>
                    <a:pt x="5179" y="3641"/>
                    <a:pt x="5126" y="3641"/>
                  </a:cubicBezTo>
                  <a:cubicBezTo>
                    <a:pt x="5041" y="3641"/>
                    <a:pt x="4988" y="3615"/>
                    <a:pt x="4929" y="3536"/>
                  </a:cubicBezTo>
                  <a:cubicBezTo>
                    <a:pt x="4876" y="3450"/>
                    <a:pt x="4850" y="3312"/>
                    <a:pt x="4850" y="3181"/>
                  </a:cubicBezTo>
                  <a:lnTo>
                    <a:pt x="4850" y="3148"/>
                  </a:lnTo>
                  <a:lnTo>
                    <a:pt x="4824" y="3148"/>
                  </a:lnTo>
                  <a:cubicBezTo>
                    <a:pt x="4824" y="3148"/>
                    <a:pt x="4469" y="3398"/>
                    <a:pt x="4548" y="4029"/>
                  </a:cubicBezTo>
                  <a:cubicBezTo>
                    <a:pt x="4574" y="4193"/>
                    <a:pt x="4522" y="4331"/>
                    <a:pt x="4410" y="4462"/>
                  </a:cubicBezTo>
                  <a:cubicBezTo>
                    <a:pt x="4246" y="4686"/>
                    <a:pt x="3917" y="4824"/>
                    <a:pt x="3674" y="4824"/>
                  </a:cubicBezTo>
                  <a:cubicBezTo>
                    <a:pt x="3510" y="4824"/>
                    <a:pt x="3372" y="4765"/>
                    <a:pt x="3319" y="4660"/>
                  </a:cubicBezTo>
                  <a:cubicBezTo>
                    <a:pt x="3207" y="4495"/>
                    <a:pt x="3207" y="4357"/>
                    <a:pt x="3234" y="4167"/>
                  </a:cubicBezTo>
                  <a:cubicBezTo>
                    <a:pt x="3234" y="3917"/>
                    <a:pt x="3260" y="3641"/>
                    <a:pt x="2826" y="3372"/>
                  </a:cubicBezTo>
                  <a:lnTo>
                    <a:pt x="2793" y="3372"/>
                  </a:lnTo>
                  <a:lnTo>
                    <a:pt x="2793" y="3398"/>
                  </a:lnTo>
                  <a:cubicBezTo>
                    <a:pt x="2793" y="3398"/>
                    <a:pt x="2958" y="3779"/>
                    <a:pt x="2767" y="4108"/>
                  </a:cubicBezTo>
                  <a:cubicBezTo>
                    <a:pt x="2741" y="4167"/>
                    <a:pt x="2714" y="4193"/>
                    <a:pt x="2662" y="4193"/>
                  </a:cubicBezTo>
                  <a:cubicBezTo>
                    <a:pt x="2524" y="4193"/>
                    <a:pt x="2301" y="3805"/>
                    <a:pt x="2222" y="3372"/>
                  </a:cubicBezTo>
                  <a:cubicBezTo>
                    <a:pt x="2195" y="3181"/>
                    <a:pt x="2222" y="3043"/>
                    <a:pt x="2274" y="2879"/>
                  </a:cubicBezTo>
                  <a:cubicBezTo>
                    <a:pt x="2360" y="2603"/>
                    <a:pt x="2412" y="2300"/>
                    <a:pt x="2136" y="1867"/>
                  </a:cubicBezTo>
                  <a:lnTo>
                    <a:pt x="2110" y="1834"/>
                  </a:lnTo>
                  <a:lnTo>
                    <a:pt x="2110" y="1867"/>
                  </a:lnTo>
                  <a:cubicBezTo>
                    <a:pt x="2110" y="1867"/>
                    <a:pt x="2169" y="2550"/>
                    <a:pt x="1919" y="3234"/>
                  </a:cubicBezTo>
                  <a:cubicBezTo>
                    <a:pt x="1676" y="3917"/>
                    <a:pt x="1919" y="4660"/>
                    <a:pt x="2136" y="5152"/>
                  </a:cubicBezTo>
                  <a:cubicBezTo>
                    <a:pt x="2222" y="5317"/>
                    <a:pt x="2195" y="5507"/>
                    <a:pt x="2057" y="5698"/>
                  </a:cubicBezTo>
                  <a:cubicBezTo>
                    <a:pt x="1893" y="5915"/>
                    <a:pt x="1643" y="6105"/>
                    <a:pt x="1427" y="6105"/>
                  </a:cubicBezTo>
                  <a:cubicBezTo>
                    <a:pt x="1315" y="6105"/>
                    <a:pt x="1236" y="6053"/>
                    <a:pt x="1183" y="6000"/>
                  </a:cubicBezTo>
                  <a:lnTo>
                    <a:pt x="1151" y="6000"/>
                  </a:lnTo>
                  <a:cubicBezTo>
                    <a:pt x="1151" y="6000"/>
                    <a:pt x="1072" y="6355"/>
                    <a:pt x="855" y="6355"/>
                  </a:cubicBezTo>
                  <a:cubicBezTo>
                    <a:pt x="822" y="6355"/>
                    <a:pt x="796" y="6355"/>
                    <a:pt x="769" y="6329"/>
                  </a:cubicBezTo>
                  <a:cubicBezTo>
                    <a:pt x="605" y="6302"/>
                    <a:pt x="579" y="6217"/>
                    <a:pt x="526" y="6164"/>
                  </a:cubicBezTo>
                  <a:cubicBezTo>
                    <a:pt x="467" y="6079"/>
                    <a:pt x="415" y="5974"/>
                    <a:pt x="198" y="5862"/>
                  </a:cubicBezTo>
                  <a:lnTo>
                    <a:pt x="165" y="5862"/>
                  </a:lnTo>
                  <a:cubicBezTo>
                    <a:pt x="165" y="5888"/>
                    <a:pt x="329" y="6105"/>
                    <a:pt x="224" y="6467"/>
                  </a:cubicBezTo>
                  <a:cubicBezTo>
                    <a:pt x="224" y="6493"/>
                    <a:pt x="198" y="6545"/>
                    <a:pt x="198" y="6598"/>
                  </a:cubicBezTo>
                  <a:cubicBezTo>
                    <a:pt x="112" y="6848"/>
                    <a:pt x="1" y="7203"/>
                    <a:pt x="198" y="7557"/>
                  </a:cubicBezTo>
                  <a:cubicBezTo>
                    <a:pt x="250" y="7557"/>
                    <a:pt x="303" y="7617"/>
                    <a:pt x="388" y="7695"/>
                  </a:cubicBezTo>
                  <a:lnTo>
                    <a:pt x="415" y="7695"/>
                  </a:lnTo>
                  <a:cubicBezTo>
                    <a:pt x="467" y="7505"/>
                    <a:pt x="1289" y="7255"/>
                    <a:pt x="1400" y="7255"/>
                  </a:cubicBezTo>
                  <a:cubicBezTo>
                    <a:pt x="1427" y="7255"/>
                    <a:pt x="1617" y="7229"/>
                    <a:pt x="1841" y="7229"/>
                  </a:cubicBezTo>
                  <a:cubicBezTo>
                    <a:pt x="2360" y="7203"/>
                    <a:pt x="2826" y="7203"/>
                    <a:pt x="2879" y="7150"/>
                  </a:cubicBezTo>
                  <a:cubicBezTo>
                    <a:pt x="2931" y="7124"/>
                    <a:pt x="3122" y="7124"/>
                    <a:pt x="3286" y="7091"/>
                  </a:cubicBezTo>
                  <a:cubicBezTo>
                    <a:pt x="3588" y="7038"/>
                    <a:pt x="3700" y="7038"/>
                    <a:pt x="3726" y="7012"/>
                  </a:cubicBezTo>
                  <a:cubicBezTo>
                    <a:pt x="3753" y="6986"/>
                    <a:pt x="3753" y="6959"/>
                    <a:pt x="3779" y="6927"/>
                  </a:cubicBezTo>
                  <a:cubicBezTo>
                    <a:pt x="3864" y="6821"/>
                    <a:pt x="3976" y="6710"/>
                    <a:pt x="3976" y="6631"/>
                  </a:cubicBezTo>
                  <a:cubicBezTo>
                    <a:pt x="4002" y="6572"/>
                    <a:pt x="4055" y="6191"/>
                    <a:pt x="4055" y="6164"/>
                  </a:cubicBezTo>
                  <a:lnTo>
                    <a:pt x="3260" y="5586"/>
                  </a:lnTo>
                  <a:cubicBezTo>
                    <a:pt x="3286" y="5369"/>
                    <a:pt x="3319" y="5093"/>
                    <a:pt x="3345" y="5067"/>
                  </a:cubicBezTo>
                  <a:lnTo>
                    <a:pt x="3345" y="5093"/>
                  </a:lnTo>
                  <a:cubicBezTo>
                    <a:pt x="3424" y="5284"/>
                    <a:pt x="3917" y="5612"/>
                    <a:pt x="3943" y="5645"/>
                  </a:cubicBezTo>
                  <a:lnTo>
                    <a:pt x="4140" y="5836"/>
                  </a:lnTo>
                  <a:lnTo>
                    <a:pt x="4167" y="5836"/>
                  </a:lnTo>
                  <a:lnTo>
                    <a:pt x="4410" y="4824"/>
                  </a:lnTo>
                  <a:cubicBezTo>
                    <a:pt x="4469" y="4824"/>
                    <a:pt x="4522" y="4791"/>
                    <a:pt x="4574" y="4791"/>
                  </a:cubicBezTo>
                  <a:cubicBezTo>
                    <a:pt x="4660" y="4791"/>
                    <a:pt x="4712" y="4824"/>
                    <a:pt x="4738" y="4850"/>
                  </a:cubicBezTo>
                  <a:cubicBezTo>
                    <a:pt x="4798" y="4955"/>
                    <a:pt x="4765" y="5093"/>
                    <a:pt x="4765" y="5093"/>
                  </a:cubicBezTo>
                  <a:cubicBezTo>
                    <a:pt x="4765" y="5152"/>
                    <a:pt x="4410" y="6243"/>
                    <a:pt x="4384" y="6355"/>
                  </a:cubicBezTo>
                  <a:cubicBezTo>
                    <a:pt x="4384" y="6467"/>
                    <a:pt x="4410" y="6821"/>
                    <a:pt x="4410" y="6848"/>
                  </a:cubicBezTo>
                  <a:cubicBezTo>
                    <a:pt x="4410" y="6848"/>
                    <a:pt x="4410" y="6900"/>
                    <a:pt x="4548" y="6900"/>
                  </a:cubicBezTo>
                  <a:lnTo>
                    <a:pt x="4765" y="6900"/>
                  </a:lnTo>
                  <a:cubicBezTo>
                    <a:pt x="5041" y="6900"/>
                    <a:pt x="5724" y="6927"/>
                    <a:pt x="6381" y="6959"/>
                  </a:cubicBezTo>
                  <a:cubicBezTo>
                    <a:pt x="7012" y="6986"/>
                    <a:pt x="7617" y="7012"/>
                    <a:pt x="7860" y="7012"/>
                  </a:cubicBezTo>
                  <a:lnTo>
                    <a:pt x="7971" y="7012"/>
                  </a:lnTo>
                  <a:cubicBezTo>
                    <a:pt x="8109" y="6986"/>
                    <a:pt x="9095" y="6848"/>
                    <a:pt x="9200" y="6821"/>
                  </a:cubicBezTo>
                  <a:cubicBezTo>
                    <a:pt x="9588" y="7341"/>
                    <a:pt x="9752" y="7912"/>
                    <a:pt x="9831" y="8326"/>
                  </a:cubicBezTo>
                  <a:lnTo>
                    <a:pt x="9857" y="8353"/>
                  </a:lnTo>
                  <a:lnTo>
                    <a:pt x="10022" y="8353"/>
                  </a:lnTo>
                  <a:cubicBezTo>
                    <a:pt x="10081" y="8274"/>
                    <a:pt x="10160" y="8188"/>
                    <a:pt x="10245" y="8109"/>
                  </a:cubicBezTo>
                  <a:cubicBezTo>
                    <a:pt x="10324" y="7998"/>
                    <a:pt x="10298" y="7912"/>
                    <a:pt x="10271" y="7807"/>
                  </a:cubicBezTo>
                  <a:cubicBezTo>
                    <a:pt x="10271" y="7748"/>
                    <a:pt x="10245" y="7695"/>
                    <a:pt x="10219" y="7617"/>
                  </a:cubicBezTo>
                  <a:cubicBezTo>
                    <a:pt x="10219" y="7452"/>
                    <a:pt x="10160" y="7419"/>
                    <a:pt x="10081" y="7367"/>
                  </a:cubicBezTo>
                  <a:cubicBezTo>
                    <a:pt x="10022" y="7341"/>
                    <a:pt x="9943" y="7314"/>
                    <a:pt x="9857" y="7203"/>
                  </a:cubicBezTo>
                  <a:cubicBezTo>
                    <a:pt x="9693" y="7012"/>
                    <a:pt x="9726" y="6986"/>
                    <a:pt x="9805" y="6848"/>
                  </a:cubicBezTo>
                  <a:cubicBezTo>
                    <a:pt x="9831" y="6795"/>
                    <a:pt x="9857" y="6736"/>
                    <a:pt x="9890" y="6657"/>
                  </a:cubicBezTo>
                  <a:cubicBezTo>
                    <a:pt x="9917" y="6598"/>
                    <a:pt x="9917" y="6572"/>
                    <a:pt x="9943" y="6545"/>
                  </a:cubicBezTo>
                  <a:cubicBezTo>
                    <a:pt x="10022" y="6329"/>
                    <a:pt x="10055" y="6302"/>
                    <a:pt x="9779" y="5862"/>
                  </a:cubicBezTo>
                  <a:lnTo>
                    <a:pt x="9752" y="5862"/>
                  </a:lnTo>
                  <a:cubicBezTo>
                    <a:pt x="9752" y="5862"/>
                    <a:pt x="9562" y="6381"/>
                    <a:pt x="9259" y="6381"/>
                  </a:cubicBezTo>
                  <a:lnTo>
                    <a:pt x="9200" y="6381"/>
                  </a:lnTo>
                  <a:cubicBezTo>
                    <a:pt x="9121" y="6381"/>
                    <a:pt x="9069" y="6355"/>
                    <a:pt x="9010" y="6355"/>
                  </a:cubicBezTo>
                  <a:cubicBezTo>
                    <a:pt x="8793" y="6302"/>
                    <a:pt x="8543" y="6269"/>
                    <a:pt x="8464" y="6138"/>
                  </a:cubicBezTo>
                  <a:cubicBezTo>
                    <a:pt x="8438" y="6079"/>
                    <a:pt x="8438" y="6000"/>
                    <a:pt x="8491" y="5915"/>
                  </a:cubicBezTo>
                  <a:lnTo>
                    <a:pt x="8491" y="5888"/>
                  </a:lnTo>
                  <a:lnTo>
                    <a:pt x="8464" y="5888"/>
                  </a:lnTo>
                  <a:cubicBezTo>
                    <a:pt x="8464" y="5888"/>
                    <a:pt x="8353" y="5941"/>
                    <a:pt x="8215" y="5941"/>
                  </a:cubicBezTo>
                  <a:cubicBezTo>
                    <a:pt x="8109" y="5941"/>
                    <a:pt x="8024" y="5915"/>
                    <a:pt x="7971" y="5862"/>
                  </a:cubicBezTo>
                  <a:cubicBezTo>
                    <a:pt x="7919" y="5777"/>
                    <a:pt x="7886" y="5672"/>
                    <a:pt x="7886" y="5534"/>
                  </a:cubicBezTo>
                  <a:cubicBezTo>
                    <a:pt x="7919" y="5258"/>
                    <a:pt x="8050" y="5041"/>
                    <a:pt x="8188" y="4824"/>
                  </a:cubicBezTo>
                  <a:cubicBezTo>
                    <a:pt x="8353" y="4574"/>
                    <a:pt x="8491" y="4331"/>
                    <a:pt x="8379" y="4029"/>
                  </a:cubicBezTo>
                  <a:lnTo>
                    <a:pt x="8353" y="4029"/>
                  </a:lnTo>
                  <a:cubicBezTo>
                    <a:pt x="8326" y="4167"/>
                    <a:pt x="8215" y="4246"/>
                    <a:pt x="8136" y="4246"/>
                  </a:cubicBezTo>
                  <a:cubicBezTo>
                    <a:pt x="8083" y="4246"/>
                    <a:pt x="8050" y="4246"/>
                    <a:pt x="8024" y="4193"/>
                  </a:cubicBezTo>
                  <a:cubicBezTo>
                    <a:pt x="7971" y="4167"/>
                    <a:pt x="7971" y="4081"/>
                    <a:pt x="7971" y="3970"/>
                  </a:cubicBezTo>
                  <a:cubicBezTo>
                    <a:pt x="7971" y="3864"/>
                    <a:pt x="8024" y="3779"/>
                    <a:pt x="8050" y="3674"/>
                  </a:cubicBezTo>
                  <a:cubicBezTo>
                    <a:pt x="8188" y="3372"/>
                    <a:pt x="8326" y="3043"/>
                    <a:pt x="7781" y="2360"/>
                  </a:cubicBezTo>
                  <a:lnTo>
                    <a:pt x="7755" y="2360"/>
                  </a:lnTo>
                  <a:lnTo>
                    <a:pt x="7755" y="2386"/>
                  </a:lnTo>
                  <a:cubicBezTo>
                    <a:pt x="7755" y="2386"/>
                    <a:pt x="7860" y="3069"/>
                    <a:pt x="7643" y="3450"/>
                  </a:cubicBezTo>
                  <a:cubicBezTo>
                    <a:pt x="7479" y="3700"/>
                    <a:pt x="7479" y="3917"/>
                    <a:pt x="7452" y="4219"/>
                  </a:cubicBezTo>
                  <a:cubicBezTo>
                    <a:pt x="7452" y="4384"/>
                    <a:pt x="7452" y="4548"/>
                    <a:pt x="7426" y="4738"/>
                  </a:cubicBezTo>
                  <a:cubicBezTo>
                    <a:pt x="7367" y="5179"/>
                    <a:pt x="7124" y="5231"/>
                    <a:pt x="6959" y="5231"/>
                  </a:cubicBezTo>
                  <a:cubicBezTo>
                    <a:pt x="6848" y="5231"/>
                    <a:pt x="6710" y="5205"/>
                    <a:pt x="6631" y="5120"/>
                  </a:cubicBezTo>
                  <a:cubicBezTo>
                    <a:pt x="6546" y="5067"/>
                    <a:pt x="6546" y="4955"/>
                    <a:pt x="6519" y="4850"/>
                  </a:cubicBezTo>
                  <a:cubicBezTo>
                    <a:pt x="6519" y="4712"/>
                    <a:pt x="6519" y="4548"/>
                    <a:pt x="6329" y="4410"/>
                  </a:cubicBezTo>
                  <a:lnTo>
                    <a:pt x="6302" y="4410"/>
                  </a:lnTo>
                  <a:cubicBezTo>
                    <a:pt x="6329" y="4522"/>
                    <a:pt x="6302" y="4600"/>
                    <a:pt x="6276" y="4660"/>
                  </a:cubicBezTo>
                  <a:cubicBezTo>
                    <a:pt x="6217" y="4712"/>
                    <a:pt x="6138" y="4738"/>
                    <a:pt x="6053" y="4738"/>
                  </a:cubicBezTo>
                  <a:cubicBezTo>
                    <a:pt x="5974" y="4738"/>
                    <a:pt x="5888" y="4712"/>
                    <a:pt x="5836" y="4627"/>
                  </a:cubicBezTo>
                  <a:cubicBezTo>
                    <a:pt x="5783" y="4548"/>
                    <a:pt x="5750" y="4462"/>
                    <a:pt x="5783" y="4357"/>
                  </a:cubicBezTo>
                  <a:cubicBezTo>
                    <a:pt x="5948" y="3864"/>
                    <a:pt x="5750" y="3424"/>
                    <a:pt x="5586" y="3096"/>
                  </a:cubicBezTo>
                  <a:lnTo>
                    <a:pt x="5586" y="3069"/>
                  </a:lnTo>
                  <a:cubicBezTo>
                    <a:pt x="5560" y="3017"/>
                    <a:pt x="5534" y="2958"/>
                    <a:pt x="5481" y="2879"/>
                  </a:cubicBezTo>
                  <a:cubicBezTo>
                    <a:pt x="5258" y="2491"/>
                    <a:pt x="4876" y="1781"/>
                    <a:pt x="4903" y="27"/>
                  </a:cubicBezTo>
                  <a:lnTo>
                    <a:pt x="4903"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3"/>
            <p:cNvSpPr/>
            <p:nvPr/>
          </p:nvSpPr>
          <p:spPr>
            <a:xfrm>
              <a:off x="6128650" y="1942525"/>
              <a:ext cx="24650" cy="60325"/>
            </a:xfrm>
            <a:custGeom>
              <a:rect b="b" l="l" r="r" t="t"/>
              <a:pathLst>
                <a:path extrusionOk="0" h="2413" w="986">
                  <a:moveTo>
                    <a:pt x="0" y="1"/>
                  </a:moveTo>
                  <a:lnTo>
                    <a:pt x="0" y="27"/>
                  </a:lnTo>
                  <a:cubicBezTo>
                    <a:pt x="79" y="217"/>
                    <a:pt x="191" y="415"/>
                    <a:pt x="355" y="631"/>
                  </a:cubicBezTo>
                  <a:cubicBezTo>
                    <a:pt x="408" y="710"/>
                    <a:pt x="460" y="796"/>
                    <a:pt x="572" y="875"/>
                  </a:cubicBezTo>
                  <a:cubicBezTo>
                    <a:pt x="598" y="907"/>
                    <a:pt x="624" y="960"/>
                    <a:pt x="657" y="986"/>
                  </a:cubicBezTo>
                  <a:cubicBezTo>
                    <a:pt x="684" y="1039"/>
                    <a:pt x="736" y="1072"/>
                    <a:pt x="789" y="1124"/>
                  </a:cubicBezTo>
                  <a:cubicBezTo>
                    <a:pt x="848" y="1203"/>
                    <a:pt x="900" y="1288"/>
                    <a:pt x="900" y="1400"/>
                  </a:cubicBezTo>
                  <a:lnTo>
                    <a:pt x="900" y="1453"/>
                  </a:lnTo>
                  <a:lnTo>
                    <a:pt x="900" y="1479"/>
                  </a:lnTo>
                  <a:lnTo>
                    <a:pt x="874" y="1505"/>
                  </a:lnTo>
                  <a:lnTo>
                    <a:pt x="874" y="1564"/>
                  </a:lnTo>
                  <a:lnTo>
                    <a:pt x="822" y="1729"/>
                  </a:lnTo>
                  <a:cubicBezTo>
                    <a:pt x="789" y="1834"/>
                    <a:pt x="762" y="1946"/>
                    <a:pt x="736" y="2057"/>
                  </a:cubicBezTo>
                  <a:lnTo>
                    <a:pt x="710" y="2222"/>
                  </a:lnTo>
                  <a:cubicBezTo>
                    <a:pt x="684" y="2274"/>
                    <a:pt x="684" y="2327"/>
                    <a:pt x="684" y="2386"/>
                  </a:cubicBezTo>
                  <a:lnTo>
                    <a:pt x="684" y="2412"/>
                  </a:lnTo>
                  <a:lnTo>
                    <a:pt x="710" y="2412"/>
                  </a:lnTo>
                  <a:lnTo>
                    <a:pt x="710" y="2386"/>
                  </a:lnTo>
                  <a:cubicBezTo>
                    <a:pt x="762" y="2162"/>
                    <a:pt x="822" y="1946"/>
                    <a:pt x="900" y="1755"/>
                  </a:cubicBezTo>
                  <a:lnTo>
                    <a:pt x="900" y="1729"/>
                  </a:lnTo>
                  <a:cubicBezTo>
                    <a:pt x="900" y="1670"/>
                    <a:pt x="927" y="1643"/>
                    <a:pt x="953" y="1591"/>
                  </a:cubicBezTo>
                  <a:lnTo>
                    <a:pt x="953" y="1532"/>
                  </a:lnTo>
                  <a:lnTo>
                    <a:pt x="953" y="1505"/>
                  </a:lnTo>
                  <a:lnTo>
                    <a:pt x="986" y="1479"/>
                  </a:lnTo>
                  <a:lnTo>
                    <a:pt x="986" y="1426"/>
                  </a:lnTo>
                  <a:cubicBezTo>
                    <a:pt x="986" y="1367"/>
                    <a:pt x="986" y="1288"/>
                    <a:pt x="953" y="1236"/>
                  </a:cubicBezTo>
                  <a:cubicBezTo>
                    <a:pt x="927" y="1177"/>
                    <a:pt x="900" y="1124"/>
                    <a:pt x="848" y="1072"/>
                  </a:cubicBezTo>
                  <a:cubicBezTo>
                    <a:pt x="789" y="1012"/>
                    <a:pt x="762" y="960"/>
                    <a:pt x="710" y="907"/>
                  </a:cubicBezTo>
                  <a:cubicBezTo>
                    <a:pt x="684" y="875"/>
                    <a:pt x="657" y="848"/>
                    <a:pt x="624" y="822"/>
                  </a:cubicBezTo>
                  <a:cubicBezTo>
                    <a:pt x="546" y="743"/>
                    <a:pt x="493" y="684"/>
                    <a:pt x="434" y="605"/>
                  </a:cubicBezTo>
                  <a:lnTo>
                    <a:pt x="408" y="579"/>
                  </a:lnTo>
                  <a:cubicBezTo>
                    <a:pt x="329" y="493"/>
                    <a:pt x="270" y="415"/>
                    <a:pt x="217" y="303"/>
                  </a:cubicBezTo>
                  <a:cubicBezTo>
                    <a:pt x="132" y="217"/>
                    <a:pt x="79" y="112"/>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3"/>
            <p:cNvSpPr/>
            <p:nvPr/>
          </p:nvSpPr>
          <p:spPr>
            <a:xfrm>
              <a:off x="5876625" y="1928225"/>
              <a:ext cx="144450" cy="117000"/>
            </a:xfrm>
            <a:custGeom>
              <a:rect b="b" l="l" r="r" t="t"/>
              <a:pathLst>
                <a:path extrusionOk="0" h="4680" w="5778">
                  <a:moveTo>
                    <a:pt x="2932" y="218"/>
                  </a:moveTo>
                  <a:cubicBezTo>
                    <a:pt x="3017" y="244"/>
                    <a:pt x="3096" y="244"/>
                    <a:pt x="3208" y="270"/>
                  </a:cubicBezTo>
                  <a:cubicBezTo>
                    <a:pt x="3260" y="297"/>
                    <a:pt x="3313" y="297"/>
                    <a:pt x="3372" y="297"/>
                  </a:cubicBezTo>
                  <a:lnTo>
                    <a:pt x="3536" y="356"/>
                  </a:lnTo>
                  <a:lnTo>
                    <a:pt x="3589" y="356"/>
                  </a:lnTo>
                  <a:cubicBezTo>
                    <a:pt x="3615" y="382"/>
                    <a:pt x="3674" y="382"/>
                    <a:pt x="3701" y="382"/>
                  </a:cubicBezTo>
                  <a:cubicBezTo>
                    <a:pt x="3753" y="408"/>
                    <a:pt x="3806" y="435"/>
                    <a:pt x="3839" y="435"/>
                  </a:cubicBezTo>
                  <a:lnTo>
                    <a:pt x="3865" y="435"/>
                  </a:lnTo>
                  <a:cubicBezTo>
                    <a:pt x="3944" y="494"/>
                    <a:pt x="4029" y="520"/>
                    <a:pt x="4108" y="573"/>
                  </a:cubicBezTo>
                  <a:cubicBezTo>
                    <a:pt x="4167" y="573"/>
                    <a:pt x="4193" y="599"/>
                    <a:pt x="4220" y="625"/>
                  </a:cubicBezTo>
                  <a:lnTo>
                    <a:pt x="4108" y="573"/>
                  </a:lnTo>
                  <a:cubicBezTo>
                    <a:pt x="4029" y="546"/>
                    <a:pt x="3944" y="520"/>
                    <a:pt x="3839" y="494"/>
                  </a:cubicBezTo>
                  <a:cubicBezTo>
                    <a:pt x="3806" y="461"/>
                    <a:pt x="3753" y="461"/>
                    <a:pt x="3727" y="461"/>
                  </a:cubicBezTo>
                  <a:lnTo>
                    <a:pt x="3674" y="435"/>
                  </a:lnTo>
                  <a:cubicBezTo>
                    <a:pt x="3641" y="435"/>
                    <a:pt x="3615" y="408"/>
                    <a:pt x="3589" y="408"/>
                  </a:cubicBezTo>
                  <a:lnTo>
                    <a:pt x="3510" y="408"/>
                  </a:lnTo>
                  <a:lnTo>
                    <a:pt x="3372" y="356"/>
                  </a:lnTo>
                  <a:cubicBezTo>
                    <a:pt x="3313" y="356"/>
                    <a:pt x="3260" y="329"/>
                    <a:pt x="3208" y="329"/>
                  </a:cubicBezTo>
                  <a:cubicBezTo>
                    <a:pt x="3096" y="297"/>
                    <a:pt x="3017" y="270"/>
                    <a:pt x="2932" y="244"/>
                  </a:cubicBezTo>
                  <a:cubicBezTo>
                    <a:pt x="2879" y="244"/>
                    <a:pt x="2853" y="218"/>
                    <a:pt x="2820" y="218"/>
                  </a:cubicBezTo>
                  <a:close/>
                  <a:moveTo>
                    <a:pt x="1539" y="329"/>
                  </a:moveTo>
                  <a:lnTo>
                    <a:pt x="1539" y="329"/>
                  </a:lnTo>
                  <a:cubicBezTo>
                    <a:pt x="1453" y="408"/>
                    <a:pt x="1401" y="494"/>
                    <a:pt x="1374" y="599"/>
                  </a:cubicBezTo>
                  <a:cubicBezTo>
                    <a:pt x="1342" y="658"/>
                    <a:pt x="1342" y="684"/>
                    <a:pt x="1342" y="737"/>
                  </a:cubicBezTo>
                  <a:lnTo>
                    <a:pt x="1315" y="789"/>
                  </a:lnTo>
                  <a:cubicBezTo>
                    <a:pt x="1315" y="849"/>
                    <a:pt x="1289" y="901"/>
                    <a:pt x="1263" y="954"/>
                  </a:cubicBezTo>
                  <a:cubicBezTo>
                    <a:pt x="1263" y="1013"/>
                    <a:pt x="1236" y="1065"/>
                    <a:pt x="1177" y="1151"/>
                  </a:cubicBezTo>
                  <a:cubicBezTo>
                    <a:pt x="1151" y="1177"/>
                    <a:pt x="1125" y="1230"/>
                    <a:pt x="1098" y="1282"/>
                  </a:cubicBezTo>
                  <a:cubicBezTo>
                    <a:pt x="1013" y="1368"/>
                    <a:pt x="960" y="1447"/>
                    <a:pt x="882" y="1532"/>
                  </a:cubicBezTo>
                  <a:cubicBezTo>
                    <a:pt x="863" y="1547"/>
                    <a:pt x="837" y="1562"/>
                    <a:pt x="814" y="1577"/>
                  </a:cubicBezTo>
                  <a:lnTo>
                    <a:pt x="814" y="1577"/>
                  </a:lnTo>
                  <a:cubicBezTo>
                    <a:pt x="833" y="1556"/>
                    <a:pt x="849" y="1532"/>
                    <a:pt x="849" y="1532"/>
                  </a:cubicBezTo>
                  <a:cubicBezTo>
                    <a:pt x="908" y="1447"/>
                    <a:pt x="987" y="1368"/>
                    <a:pt x="1072" y="1256"/>
                  </a:cubicBezTo>
                  <a:cubicBezTo>
                    <a:pt x="1098" y="1203"/>
                    <a:pt x="1125" y="1151"/>
                    <a:pt x="1151" y="1118"/>
                  </a:cubicBezTo>
                  <a:cubicBezTo>
                    <a:pt x="1177" y="1065"/>
                    <a:pt x="1210" y="1013"/>
                    <a:pt x="1236" y="954"/>
                  </a:cubicBezTo>
                  <a:cubicBezTo>
                    <a:pt x="1236" y="901"/>
                    <a:pt x="1263" y="849"/>
                    <a:pt x="1263" y="763"/>
                  </a:cubicBezTo>
                  <a:lnTo>
                    <a:pt x="1289" y="763"/>
                  </a:lnTo>
                  <a:cubicBezTo>
                    <a:pt x="1289" y="711"/>
                    <a:pt x="1315" y="625"/>
                    <a:pt x="1315" y="599"/>
                  </a:cubicBezTo>
                  <a:cubicBezTo>
                    <a:pt x="1342" y="520"/>
                    <a:pt x="1374" y="461"/>
                    <a:pt x="1427" y="435"/>
                  </a:cubicBezTo>
                  <a:cubicBezTo>
                    <a:pt x="1453" y="382"/>
                    <a:pt x="1479" y="356"/>
                    <a:pt x="1539" y="329"/>
                  </a:cubicBezTo>
                  <a:close/>
                  <a:moveTo>
                    <a:pt x="4851" y="1118"/>
                  </a:moveTo>
                  <a:lnTo>
                    <a:pt x="4851" y="1177"/>
                  </a:lnTo>
                  <a:cubicBezTo>
                    <a:pt x="4851" y="1203"/>
                    <a:pt x="4877" y="1256"/>
                    <a:pt x="4877" y="1315"/>
                  </a:cubicBezTo>
                  <a:lnTo>
                    <a:pt x="4877" y="1341"/>
                  </a:lnTo>
                  <a:cubicBezTo>
                    <a:pt x="4877" y="1368"/>
                    <a:pt x="4877" y="1394"/>
                    <a:pt x="4903" y="1394"/>
                  </a:cubicBezTo>
                  <a:lnTo>
                    <a:pt x="4903" y="1506"/>
                  </a:lnTo>
                  <a:lnTo>
                    <a:pt x="4903" y="1584"/>
                  </a:lnTo>
                  <a:lnTo>
                    <a:pt x="4903" y="1670"/>
                  </a:lnTo>
                  <a:lnTo>
                    <a:pt x="4903" y="1834"/>
                  </a:lnTo>
                  <a:cubicBezTo>
                    <a:pt x="4877" y="1860"/>
                    <a:pt x="4877" y="1860"/>
                    <a:pt x="4877" y="1887"/>
                  </a:cubicBezTo>
                  <a:lnTo>
                    <a:pt x="4877" y="1834"/>
                  </a:lnTo>
                  <a:cubicBezTo>
                    <a:pt x="4877" y="1775"/>
                    <a:pt x="4877" y="1722"/>
                    <a:pt x="4851" y="1670"/>
                  </a:cubicBezTo>
                  <a:lnTo>
                    <a:pt x="4851" y="1584"/>
                  </a:lnTo>
                  <a:lnTo>
                    <a:pt x="4851" y="1506"/>
                  </a:lnTo>
                  <a:lnTo>
                    <a:pt x="4851" y="1420"/>
                  </a:lnTo>
                  <a:lnTo>
                    <a:pt x="4851" y="1368"/>
                  </a:lnTo>
                  <a:lnTo>
                    <a:pt x="4851" y="1315"/>
                  </a:lnTo>
                  <a:cubicBezTo>
                    <a:pt x="4824" y="1256"/>
                    <a:pt x="4824" y="1230"/>
                    <a:pt x="4824" y="1177"/>
                  </a:cubicBezTo>
                  <a:cubicBezTo>
                    <a:pt x="4824" y="1151"/>
                    <a:pt x="4824" y="1118"/>
                    <a:pt x="4851" y="1118"/>
                  </a:cubicBezTo>
                  <a:close/>
                  <a:moveTo>
                    <a:pt x="415" y="2104"/>
                  </a:moveTo>
                  <a:lnTo>
                    <a:pt x="415" y="2163"/>
                  </a:lnTo>
                  <a:cubicBezTo>
                    <a:pt x="389" y="2189"/>
                    <a:pt x="389" y="2215"/>
                    <a:pt x="356" y="2268"/>
                  </a:cubicBezTo>
                  <a:cubicBezTo>
                    <a:pt x="356" y="2268"/>
                    <a:pt x="356" y="2301"/>
                    <a:pt x="330" y="2301"/>
                  </a:cubicBezTo>
                  <a:lnTo>
                    <a:pt x="330" y="2327"/>
                  </a:lnTo>
                  <a:cubicBezTo>
                    <a:pt x="330" y="2353"/>
                    <a:pt x="330" y="2353"/>
                    <a:pt x="303" y="2380"/>
                  </a:cubicBezTo>
                  <a:lnTo>
                    <a:pt x="303" y="2465"/>
                  </a:lnTo>
                  <a:lnTo>
                    <a:pt x="303" y="2518"/>
                  </a:lnTo>
                  <a:cubicBezTo>
                    <a:pt x="277" y="2570"/>
                    <a:pt x="277" y="2596"/>
                    <a:pt x="277" y="2629"/>
                  </a:cubicBezTo>
                  <a:cubicBezTo>
                    <a:pt x="277" y="2656"/>
                    <a:pt x="251" y="2656"/>
                    <a:pt x="251" y="2682"/>
                  </a:cubicBezTo>
                  <a:lnTo>
                    <a:pt x="251" y="2629"/>
                  </a:lnTo>
                  <a:lnTo>
                    <a:pt x="251" y="2518"/>
                  </a:lnTo>
                  <a:lnTo>
                    <a:pt x="251" y="2432"/>
                  </a:lnTo>
                  <a:cubicBezTo>
                    <a:pt x="251" y="2406"/>
                    <a:pt x="251" y="2406"/>
                    <a:pt x="277" y="2380"/>
                  </a:cubicBezTo>
                  <a:lnTo>
                    <a:pt x="277" y="2301"/>
                  </a:lnTo>
                  <a:cubicBezTo>
                    <a:pt x="303" y="2268"/>
                    <a:pt x="303" y="2268"/>
                    <a:pt x="303" y="2242"/>
                  </a:cubicBezTo>
                  <a:lnTo>
                    <a:pt x="330" y="2242"/>
                  </a:lnTo>
                  <a:cubicBezTo>
                    <a:pt x="330" y="2215"/>
                    <a:pt x="356" y="2163"/>
                    <a:pt x="389" y="2136"/>
                  </a:cubicBezTo>
                  <a:cubicBezTo>
                    <a:pt x="415" y="2136"/>
                    <a:pt x="415" y="2104"/>
                    <a:pt x="415" y="2104"/>
                  </a:cubicBezTo>
                  <a:close/>
                  <a:moveTo>
                    <a:pt x="1374" y="1230"/>
                  </a:moveTo>
                  <a:cubicBezTo>
                    <a:pt x="1342" y="1368"/>
                    <a:pt x="1263" y="1644"/>
                    <a:pt x="1315" y="2051"/>
                  </a:cubicBezTo>
                  <a:cubicBezTo>
                    <a:pt x="1236" y="2163"/>
                    <a:pt x="1210" y="2215"/>
                    <a:pt x="1236" y="2268"/>
                  </a:cubicBezTo>
                  <a:cubicBezTo>
                    <a:pt x="1315" y="2491"/>
                    <a:pt x="1999" y="2518"/>
                    <a:pt x="4055" y="2682"/>
                  </a:cubicBezTo>
                  <a:cubicBezTo>
                    <a:pt x="4331" y="2682"/>
                    <a:pt x="4627" y="2708"/>
                    <a:pt x="4956" y="2734"/>
                  </a:cubicBezTo>
                  <a:cubicBezTo>
                    <a:pt x="4686" y="2761"/>
                    <a:pt x="4167" y="2794"/>
                    <a:pt x="3510" y="2794"/>
                  </a:cubicBezTo>
                  <a:cubicBezTo>
                    <a:pt x="2905" y="2794"/>
                    <a:pt x="2301" y="2761"/>
                    <a:pt x="1755" y="2708"/>
                  </a:cubicBezTo>
                  <a:lnTo>
                    <a:pt x="1729" y="2708"/>
                  </a:lnTo>
                  <a:lnTo>
                    <a:pt x="1729" y="2734"/>
                  </a:lnTo>
                  <a:cubicBezTo>
                    <a:pt x="1755" y="2734"/>
                    <a:pt x="2524" y="2958"/>
                    <a:pt x="3779" y="2958"/>
                  </a:cubicBezTo>
                  <a:cubicBezTo>
                    <a:pt x="4299" y="2958"/>
                    <a:pt x="4851" y="2925"/>
                    <a:pt x="5370" y="2846"/>
                  </a:cubicBezTo>
                  <a:lnTo>
                    <a:pt x="5370" y="2846"/>
                  </a:lnTo>
                  <a:cubicBezTo>
                    <a:pt x="5396" y="2958"/>
                    <a:pt x="5508" y="3582"/>
                    <a:pt x="5343" y="4213"/>
                  </a:cubicBezTo>
                  <a:cubicBezTo>
                    <a:pt x="5284" y="4213"/>
                    <a:pt x="4989" y="4239"/>
                    <a:pt x="4384" y="4239"/>
                  </a:cubicBezTo>
                  <a:cubicBezTo>
                    <a:pt x="3865" y="4239"/>
                    <a:pt x="3260" y="4213"/>
                    <a:pt x="2577" y="4187"/>
                  </a:cubicBezTo>
                  <a:cubicBezTo>
                    <a:pt x="2577" y="4160"/>
                    <a:pt x="2551" y="4108"/>
                    <a:pt x="2524" y="4075"/>
                  </a:cubicBezTo>
                  <a:cubicBezTo>
                    <a:pt x="2439" y="3996"/>
                    <a:pt x="2248" y="3884"/>
                    <a:pt x="2137" y="3884"/>
                  </a:cubicBezTo>
                  <a:cubicBezTo>
                    <a:pt x="2084" y="3884"/>
                    <a:pt x="2031" y="3911"/>
                    <a:pt x="2031" y="3944"/>
                  </a:cubicBezTo>
                  <a:cubicBezTo>
                    <a:pt x="1972" y="3996"/>
                    <a:pt x="1972" y="4075"/>
                    <a:pt x="2031" y="4160"/>
                  </a:cubicBezTo>
                  <a:cubicBezTo>
                    <a:pt x="1834" y="4108"/>
                    <a:pt x="796" y="3832"/>
                    <a:pt x="494" y="3175"/>
                  </a:cubicBezTo>
                  <a:cubicBezTo>
                    <a:pt x="494" y="3175"/>
                    <a:pt x="494" y="3148"/>
                    <a:pt x="468" y="3148"/>
                  </a:cubicBezTo>
                  <a:lnTo>
                    <a:pt x="468" y="3175"/>
                  </a:lnTo>
                  <a:cubicBezTo>
                    <a:pt x="468" y="3175"/>
                    <a:pt x="441" y="3313"/>
                    <a:pt x="468" y="3451"/>
                  </a:cubicBezTo>
                  <a:cubicBezTo>
                    <a:pt x="389" y="3286"/>
                    <a:pt x="330" y="2925"/>
                    <a:pt x="468" y="2432"/>
                  </a:cubicBezTo>
                  <a:cubicBezTo>
                    <a:pt x="494" y="2570"/>
                    <a:pt x="553" y="2846"/>
                    <a:pt x="770" y="2958"/>
                  </a:cubicBezTo>
                  <a:lnTo>
                    <a:pt x="796" y="2958"/>
                  </a:lnTo>
                  <a:cubicBezTo>
                    <a:pt x="796" y="2958"/>
                    <a:pt x="744" y="2656"/>
                    <a:pt x="882" y="2136"/>
                  </a:cubicBezTo>
                  <a:cubicBezTo>
                    <a:pt x="882" y="2242"/>
                    <a:pt x="908" y="2406"/>
                    <a:pt x="987" y="2629"/>
                  </a:cubicBezTo>
                  <a:lnTo>
                    <a:pt x="1013" y="2629"/>
                  </a:lnTo>
                  <a:lnTo>
                    <a:pt x="1013" y="2596"/>
                  </a:lnTo>
                  <a:cubicBezTo>
                    <a:pt x="1013" y="2596"/>
                    <a:pt x="882" y="1722"/>
                    <a:pt x="1374" y="1230"/>
                  </a:cubicBezTo>
                  <a:close/>
                  <a:moveTo>
                    <a:pt x="192" y="3366"/>
                  </a:moveTo>
                  <a:cubicBezTo>
                    <a:pt x="224" y="3393"/>
                    <a:pt x="225" y="3451"/>
                    <a:pt x="251" y="3477"/>
                  </a:cubicBezTo>
                  <a:cubicBezTo>
                    <a:pt x="303" y="3582"/>
                    <a:pt x="356" y="3694"/>
                    <a:pt x="441" y="3779"/>
                  </a:cubicBezTo>
                  <a:cubicBezTo>
                    <a:pt x="520" y="3832"/>
                    <a:pt x="632" y="3884"/>
                    <a:pt x="717" y="3970"/>
                  </a:cubicBezTo>
                  <a:lnTo>
                    <a:pt x="744" y="3970"/>
                  </a:lnTo>
                  <a:lnTo>
                    <a:pt x="1046" y="4187"/>
                  </a:lnTo>
                  <a:lnTo>
                    <a:pt x="1125" y="4239"/>
                  </a:lnTo>
                  <a:lnTo>
                    <a:pt x="1177" y="4272"/>
                  </a:lnTo>
                  <a:lnTo>
                    <a:pt x="1210" y="4272"/>
                  </a:lnTo>
                  <a:lnTo>
                    <a:pt x="1210" y="4298"/>
                  </a:lnTo>
                  <a:lnTo>
                    <a:pt x="1342" y="4298"/>
                  </a:lnTo>
                  <a:cubicBezTo>
                    <a:pt x="1479" y="4325"/>
                    <a:pt x="1617" y="4325"/>
                    <a:pt x="1703" y="4325"/>
                  </a:cubicBezTo>
                  <a:cubicBezTo>
                    <a:pt x="1972" y="4351"/>
                    <a:pt x="2222" y="4351"/>
                    <a:pt x="2439" y="4351"/>
                  </a:cubicBezTo>
                  <a:cubicBezTo>
                    <a:pt x="2715" y="4377"/>
                    <a:pt x="2958" y="4377"/>
                    <a:pt x="3181" y="4377"/>
                  </a:cubicBezTo>
                  <a:cubicBezTo>
                    <a:pt x="3398" y="4404"/>
                    <a:pt x="3641" y="4404"/>
                    <a:pt x="3891" y="4404"/>
                  </a:cubicBezTo>
                  <a:lnTo>
                    <a:pt x="4272" y="4404"/>
                  </a:lnTo>
                  <a:cubicBezTo>
                    <a:pt x="4384" y="4404"/>
                    <a:pt x="4496" y="4377"/>
                    <a:pt x="4627" y="4377"/>
                  </a:cubicBezTo>
                  <a:lnTo>
                    <a:pt x="5120" y="4351"/>
                  </a:lnTo>
                  <a:lnTo>
                    <a:pt x="5120" y="4351"/>
                  </a:lnTo>
                  <a:cubicBezTo>
                    <a:pt x="4929" y="4377"/>
                    <a:pt x="4765" y="4404"/>
                    <a:pt x="4627" y="4436"/>
                  </a:cubicBezTo>
                  <a:cubicBezTo>
                    <a:pt x="4384" y="4463"/>
                    <a:pt x="4134" y="4489"/>
                    <a:pt x="3891" y="4515"/>
                  </a:cubicBezTo>
                  <a:lnTo>
                    <a:pt x="3372" y="4515"/>
                  </a:lnTo>
                  <a:cubicBezTo>
                    <a:pt x="3070" y="4515"/>
                    <a:pt x="2794" y="4515"/>
                    <a:pt x="2439" y="4489"/>
                  </a:cubicBezTo>
                  <a:cubicBezTo>
                    <a:pt x="2196" y="4489"/>
                    <a:pt x="1946" y="4463"/>
                    <a:pt x="1703" y="4463"/>
                  </a:cubicBezTo>
                  <a:cubicBezTo>
                    <a:pt x="1591" y="4436"/>
                    <a:pt x="1453" y="4436"/>
                    <a:pt x="1342" y="4404"/>
                  </a:cubicBezTo>
                  <a:lnTo>
                    <a:pt x="1210" y="4404"/>
                  </a:lnTo>
                  <a:lnTo>
                    <a:pt x="1177" y="4377"/>
                  </a:lnTo>
                  <a:lnTo>
                    <a:pt x="1125" y="4377"/>
                  </a:lnTo>
                  <a:lnTo>
                    <a:pt x="1125" y="4351"/>
                  </a:lnTo>
                  <a:lnTo>
                    <a:pt x="1098" y="4351"/>
                  </a:lnTo>
                  <a:lnTo>
                    <a:pt x="1072" y="4325"/>
                  </a:lnTo>
                  <a:lnTo>
                    <a:pt x="987" y="4272"/>
                  </a:lnTo>
                  <a:cubicBezTo>
                    <a:pt x="960" y="4239"/>
                    <a:pt x="934" y="4213"/>
                    <a:pt x="882" y="4187"/>
                  </a:cubicBezTo>
                  <a:cubicBezTo>
                    <a:pt x="822" y="4134"/>
                    <a:pt x="770" y="4075"/>
                    <a:pt x="684" y="4049"/>
                  </a:cubicBezTo>
                  <a:lnTo>
                    <a:pt x="658" y="3996"/>
                  </a:lnTo>
                  <a:cubicBezTo>
                    <a:pt x="579" y="3944"/>
                    <a:pt x="494" y="3884"/>
                    <a:pt x="415" y="3806"/>
                  </a:cubicBezTo>
                  <a:cubicBezTo>
                    <a:pt x="330" y="3694"/>
                    <a:pt x="277" y="3582"/>
                    <a:pt x="224" y="3477"/>
                  </a:cubicBezTo>
                  <a:cubicBezTo>
                    <a:pt x="224" y="3451"/>
                    <a:pt x="224" y="3393"/>
                    <a:pt x="192" y="3366"/>
                  </a:cubicBezTo>
                  <a:close/>
                  <a:moveTo>
                    <a:pt x="1670" y="1"/>
                  </a:moveTo>
                  <a:cubicBezTo>
                    <a:pt x="1644" y="27"/>
                    <a:pt x="1617" y="53"/>
                    <a:pt x="1565" y="80"/>
                  </a:cubicBezTo>
                  <a:cubicBezTo>
                    <a:pt x="1539" y="106"/>
                    <a:pt x="1479" y="132"/>
                    <a:pt x="1453" y="165"/>
                  </a:cubicBezTo>
                  <a:cubicBezTo>
                    <a:pt x="1374" y="218"/>
                    <a:pt x="1315" y="297"/>
                    <a:pt x="1236" y="356"/>
                  </a:cubicBezTo>
                  <a:lnTo>
                    <a:pt x="1236" y="382"/>
                  </a:lnTo>
                  <a:cubicBezTo>
                    <a:pt x="1210" y="494"/>
                    <a:pt x="1177" y="599"/>
                    <a:pt x="1151" y="684"/>
                  </a:cubicBezTo>
                  <a:cubicBezTo>
                    <a:pt x="1098" y="763"/>
                    <a:pt x="1046" y="875"/>
                    <a:pt x="987" y="987"/>
                  </a:cubicBezTo>
                  <a:cubicBezTo>
                    <a:pt x="849" y="1177"/>
                    <a:pt x="717" y="1341"/>
                    <a:pt x="579" y="1532"/>
                  </a:cubicBezTo>
                  <a:cubicBezTo>
                    <a:pt x="553" y="1558"/>
                    <a:pt x="520" y="1611"/>
                    <a:pt x="468" y="1644"/>
                  </a:cubicBezTo>
                  <a:cubicBezTo>
                    <a:pt x="389" y="1775"/>
                    <a:pt x="277" y="1913"/>
                    <a:pt x="192" y="2051"/>
                  </a:cubicBezTo>
                  <a:cubicBezTo>
                    <a:pt x="139" y="2077"/>
                    <a:pt x="139" y="2136"/>
                    <a:pt x="113" y="2163"/>
                  </a:cubicBezTo>
                  <a:lnTo>
                    <a:pt x="113" y="2215"/>
                  </a:lnTo>
                  <a:lnTo>
                    <a:pt x="86" y="2242"/>
                  </a:lnTo>
                  <a:lnTo>
                    <a:pt x="86" y="2327"/>
                  </a:lnTo>
                  <a:cubicBezTo>
                    <a:pt x="60" y="2406"/>
                    <a:pt x="27" y="2518"/>
                    <a:pt x="27" y="2629"/>
                  </a:cubicBezTo>
                  <a:cubicBezTo>
                    <a:pt x="1" y="2846"/>
                    <a:pt x="1" y="3063"/>
                    <a:pt x="1" y="3286"/>
                  </a:cubicBezTo>
                  <a:cubicBezTo>
                    <a:pt x="27" y="3392"/>
                    <a:pt x="27" y="3477"/>
                    <a:pt x="60" y="3582"/>
                  </a:cubicBezTo>
                  <a:lnTo>
                    <a:pt x="60" y="3668"/>
                  </a:lnTo>
                  <a:lnTo>
                    <a:pt x="86" y="3668"/>
                  </a:lnTo>
                  <a:lnTo>
                    <a:pt x="86" y="3720"/>
                  </a:lnTo>
                  <a:lnTo>
                    <a:pt x="86" y="3746"/>
                  </a:lnTo>
                  <a:cubicBezTo>
                    <a:pt x="113" y="3779"/>
                    <a:pt x="113" y="3779"/>
                    <a:pt x="113" y="3806"/>
                  </a:cubicBezTo>
                  <a:lnTo>
                    <a:pt x="139" y="3832"/>
                  </a:lnTo>
                  <a:lnTo>
                    <a:pt x="139" y="3858"/>
                  </a:lnTo>
                  <a:cubicBezTo>
                    <a:pt x="224" y="3911"/>
                    <a:pt x="303" y="3996"/>
                    <a:pt x="389" y="4049"/>
                  </a:cubicBezTo>
                  <a:cubicBezTo>
                    <a:pt x="468" y="4134"/>
                    <a:pt x="553" y="4187"/>
                    <a:pt x="632" y="4239"/>
                  </a:cubicBezTo>
                  <a:cubicBezTo>
                    <a:pt x="796" y="4377"/>
                    <a:pt x="987" y="4489"/>
                    <a:pt x="1151" y="4601"/>
                  </a:cubicBezTo>
                  <a:lnTo>
                    <a:pt x="1177" y="4601"/>
                  </a:lnTo>
                  <a:cubicBezTo>
                    <a:pt x="1236" y="4601"/>
                    <a:pt x="1289" y="4627"/>
                    <a:pt x="1342" y="4627"/>
                  </a:cubicBezTo>
                  <a:cubicBezTo>
                    <a:pt x="1453" y="4627"/>
                    <a:pt x="1591" y="4627"/>
                    <a:pt x="1703" y="4653"/>
                  </a:cubicBezTo>
                  <a:lnTo>
                    <a:pt x="2275" y="4653"/>
                  </a:lnTo>
                  <a:cubicBezTo>
                    <a:pt x="2491" y="4680"/>
                    <a:pt x="2715" y="4680"/>
                    <a:pt x="2958" y="4680"/>
                  </a:cubicBezTo>
                  <a:lnTo>
                    <a:pt x="3425" y="4680"/>
                  </a:lnTo>
                  <a:cubicBezTo>
                    <a:pt x="3806" y="4653"/>
                    <a:pt x="4193" y="4653"/>
                    <a:pt x="4548" y="4627"/>
                  </a:cubicBezTo>
                  <a:cubicBezTo>
                    <a:pt x="4929" y="4601"/>
                    <a:pt x="5258" y="4542"/>
                    <a:pt x="5534" y="4515"/>
                  </a:cubicBezTo>
                  <a:lnTo>
                    <a:pt x="5560" y="4515"/>
                  </a:lnTo>
                  <a:cubicBezTo>
                    <a:pt x="5613" y="4436"/>
                    <a:pt x="5672" y="4351"/>
                    <a:pt x="5698" y="4239"/>
                  </a:cubicBezTo>
                  <a:cubicBezTo>
                    <a:pt x="5725" y="4075"/>
                    <a:pt x="5751" y="3884"/>
                    <a:pt x="5777" y="3694"/>
                  </a:cubicBezTo>
                  <a:cubicBezTo>
                    <a:pt x="5777" y="3530"/>
                    <a:pt x="5777" y="3392"/>
                    <a:pt x="5751" y="3254"/>
                  </a:cubicBezTo>
                  <a:cubicBezTo>
                    <a:pt x="5751" y="3089"/>
                    <a:pt x="5725" y="2958"/>
                    <a:pt x="5698" y="2820"/>
                  </a:cubicBezTo>
                  <a:cubicBezTo>
                    <a:pt x="5698" y="2734"/>
                    <a:pt x="5672" y="2682"/>
                    <a:pt x="5646" y="2656"/>
                  </a:cubicBezTo>
                  <a:lnTo>
                    <a:pt x="5646" y="2629"/>
                  </a:lnTo>
                  <a:lnTo>
                    <a:pt x="5613" y="2629"/>
                  </a:lnTo>
                  <a:cubicBezTo>
                    <a:pt x="5613" y="2596"/>
                    <a:pt x="5587" y="2596"/>
                    <a:pt x="5587" y="2596"/>
                  </a:cubicBezTo>
                  <a:lnTo>
                    <a:pt x="5560" y="2596"/>
                  </a:lnTo>
                  <a:cubicBezTo>
                    <a:pt x="5560" y="2596"/>
                    <a:pt x="5534" y="2570"/>
                    <a:pt x="5508" y="2570"/>
                  </a:cubicBezTo>
                  <a:cubicBezTo>
                    <a:pt x="5370" y="2518"/>
                    <a:pt x="5232" y="2465"/>
                    <a:pt x="5094" y="2406"/>
                  </a:cubicBezTo>
                  <a:lnTo>
                    <a:pt x="5067" y="2406"/>
                  </a:lnTo>
                  <a:cubicBezTo>
                    <a:pt x="4791" y="2327"/>
                    <a:pt x="4522" y="2215"/>
                    <a:pt x="4246" y="2104"/>
                  </a:cubicBezTo>
                  <a:lnTo>
                    <a:pt x="4220" y="2077"/>
                  </a:lnTo>
                  <a:lnTo>
                    <a:pt x="3727" y="1447"/>
                  </a:lnTo>
                  <a:lnTo>
                    <a:pt x="3727" y="1447"/>
                  </a:lnTo>
                  <a:lnTo>
                    <a:pt x="4331" y="1913"/>
                  </a:lnTo>
                  <a:cubicBezTo>
                    <a:pt x="4522" y="1972"/>
                    <a:pt x="4739" y="2025"/>
                    <a:pt x="4989" y="2104"/>
                  </a:cubicBezTo>
                  <a:lnTo>
                    <a:pt x="5015" y="2104"/>
                  </a:lnTo>
                  <a:lnTo>
                    <a:pt x="5015" y="1913"/>
                  </a:lnTo>
                  <a:lnTo>
                    <a:pt x="5015" y="1558"/>
                  </a:lnTo>
                  <a:cubicBezTo>
                    <a:pt x="5015" y="1420"/>
                    <a:pt x="4989" y="1282"/>
                    <a:pt x="4989" y="1177"/>
                  </a:cubicBezTo>
                  <a:cubicBezTo>
                    <a:pt x="4956" y="1092"/>
                    <a:pt x="4956" y="1039"/>
                    <a:pt x="4929" y="987"/>
                  </a:cubicBezTo>
                  <a:lnTo>
                    <a:pt x="4929" y="901"/>
                  </a:lnTo>
                  <a:cubicBezTo>
                    <a:pt x="4929" y="875"/>
                    <a:pt x="4903" y="875"/>
                    <a:pt x="4903" y="849"/>
                  </a:cubicBezTo>
                  <a:lnTo>
                    <a:pt x="4660" y="684"/>
                  </a:lnTo>
                  <a:cubicBezTo>
                    <a:pt x="4660" y="684"/>
                    <a:pt x="4627" y="658"/>
                    <a:pt x="4601" y="658"/>
                  </a:cubicBezTo>
                  <a:lnTo>
                    <a:pt x="4384" y="520"/>
                  </a:lnTo>
                  <a:lnTo>
                    <a:pt x="4167" y="408"/>
                  </a:lnTo>
                  <a:cubicBezTo>
                    <a:pt x="4134" y="408"/>
                    <a:pt x="4108" y="408"/>
                    <a:pt x="4082" y="382"/>
                  </a:cubicBezTo>
                  <a:lnTo>
                    <a:pt x="4003" y="356"/>
                  </a:lnTo>
                  <a:cubicBezTo>
                    <a:pt x="3970" y="356"/>
                    <a:pt x="3944" y="329"/>
                    <a:pt x="3917" y="329"/>
                  </a:cubicBezTo>
                  <a:cubicBezTo>
                    <a:pt x="3891" y="297"/>
                    <a:pt x="3839" y="297"/>
                    <a:pt x="3779" y="270"/>
                  </a:cubicBezTo>
                  <a:lnTo>
                    <a:pt x="3589" y="218"/>
                  </a:lnTo>
                  <a:cubicBezTo>
                    <a:pt x="3536" y="191"/>
                    <a:pt x="3510" y="191"/>
                    <a:pt x="3451" y="165"/>
                  </a:cubicBezTo>
                  <a:lnTo>
                    <a:pt x="3372" y="165"/>
                  </a:lnTo>
                  <a:cubicBezTo>
                    <a:pt x="3096" y="80"/>
                    <a:pt x="2820" y="27"/>
                    <a:pt x="252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3"/>
            <p:cNvSpPr/>
            <p:nvPr/>
          </p:nvSpPr>
          <p:spPr>
            <a:xfrm>
              <a:off x="6026625" y="1917875"/>
              <a:ext cx="115675" cy="108950"/>
            </a:xfrm>
            <a:custGeom>
              <a:rect b="b" l="l" r="r" t="t"/>
              <a:pathLst>
                <a:path extrusionOk="0" h="4358" w="4627">
                  <a:moveTo>
                    <a:pt x="2024" y="218"/>
                  </a:moveTo>
                  <a:cubicBezTo>
                    <a:pt x="1998" y="218"/>
                    <a:pt x="1972" y="251"/>
                    <a:pt x="1946" y="251"/>
                  </a:cubicBezTo>
                  <a:cubicBezTo>
                    <a:pt x="1860" y="277"/>
                    <a:pt x="1781" y="303"/>
                    <a:pt x="1670" y="303"/>
                  </a:cubicBezTo>
                  <a:cubicBezTo>
                    <a:pt x="1617" y="329"/>
                    <a:pt x="1584" y="329"/>
                    <a:pt x="1532" y="356"/>
                  </a:cubicBezTo>
                  <a:lnTo>
                    <a:pt x="1367" y="382"/>
                  </a:lnTo>
                  <a:cubicBezTo>
                    <a:pt x="1367" y="382"/>
                    <a:pt x="1341" y="382"/>
                    <a:pt x="1315" y="415"/>
                  </a:cubicBezTo>
                  <a:lnTo>
                    <a:pt x="1229" y="415"/>
                  </a:lnTo>
                  <a:lnTo>
                    <a:pt x="1177" y="441"/>
                  </a:lnTo>
                  <a:cubicBezTo>
                    <a:pt x="1150" y="441"/>
                    <a:pt x="1124" y="467"/>
                    <a:pt x="1091" y="467"/>
                  </a:cubicBezTo>
                  <a:cubicBezTo>
                    <a:pt x="986" y="494"/>
                    <a:pt x="901" y="520"/>
                    <a:pt x="822" y="546"/>
                  </a:cubicBezTo>
                  <a:lnTo>
                    <a:pt x="736" y="605"/>
                  </a:lnTo>
                  <a:cubicBezTo>
                    <a:pt x="763" y="579"/>
                    <a:pt x="796" y="546"/>
                    <a:pt x="822" y="546"/>
                  </a:cubicBezTo>
                  <a:cubicBezTo>
                    <a:pt x="901" y="494"/>
                    <a:pt x="986" y="467"/>
                    <a:pt x="1065" y="441"/>
                  </a:cubicBezTo>
                  <a:cubicBezTo>
                    <a:pt x="1124" y="415"/>
                    <a:pt x="1177" y="382"/>
                    <a:pt x="1203" y="382"/>
                  </a:cubicBezTo>
                  <a:cubicBezTo>
                    <a:pt x="1256" y="382"/>
                    <a:pt x="1288" y="356"/>
                    <a:pt x="1315" y="356"/>
                  </a:cubicBezTo>
                  <a:cubicBezTo>
                    <a:pt x="1341" y="356"/>
                    <a:pt x="1341" y="356"/>
                    <a:pt x="1367" y="329"/>
                  </a:cubicBezTo>
                  <a:lnTo>
                    <a:pt x="1505" y="303"/>
                  </a:lnTo>
                  <a:cubicBezTo>
                    <a:pt x="1558" y="303"/>
                    <a:pt x="1617" y="277"/>
                    <a:pt x="1670" y="277"/>
                  </a:cubicBezTo>
                  <a:cubicBezTo>
                    <a:pt x="1748" y="251"/>
                    <a:pt x="1860" y="251"/>
                    <a:pt x="1946" y="218"/>
                  </a:cubicBezTo>
                  <a:close/>
                  <a:moveTo>
                    <a:pt x="3122" y="277"/>
                  </a:moveTo>
                  <a:cubicBezTo>
                    <a:pt x="3148" y="277"/>
                    <a:pt x="3201" y="303"/>
                    <a:pt x="3227" y="329"/>
                  </a:cubicBezTo>
                  <a:cubicBezTo>
                    <a:pt x="3260" y="356"/>
                    <a:pt x="3286" y="382"/>
                    <a:pt x="3339" y="415"/>
                  </a:cubicBezTo>
                  <a:cubicBezTo>
                    <a:pt x="3365" y="467"/>
                    <a:pt x="3391" y="520"/>
                    <a:pt x="3391" y="579"/>
                  </a:cubicBezTo>
                  <a:cubicBezTo>
                    <a:pt x="3424" y="605"/>
                    <a:pt x="3450" y="658"/>
                    <a:pt x="3450" y="743"/>
                  </a:cubicBezTo>
                  <a:cubicBezTo>
                    <a:pt x="3477" y="796"/>
                    <a:pt x="3477" y="849"/>
                    <a:pt x="3503" y="908"/>
                  </a:cubicBezTo>
                  <a:cubicBezTo>
                    <a:pt x="3529" y="934"/>
                    <a:pt x="3529" y="987"/>
                    <a:pt x="3556" y="1039"/>
                  </a:cubicBezTo>
                  <a:cubicBezTo>
                    <a:pt x="3588" y="1098"/>
                    <a:pt x="3615" y="1151"/>
                    <a:pt x="3667" y="1203"/>
                  </a:cubicBezTo>
                  <a:cubicBezTo>
                    <a:pt x="3720" y="1289"/>
                    <a:pt x="3779" y="1368"/>
                    <a:pt x="3832" y="1427"/>
                  </a:cubicBezTo>
                  <a:cubicBezTo>
                    <a:pt x="3753" y="1368"/>
                    <a:pt x="3694" y="1289"/>
                    <a:pt x="3641" y="1203"/>
                  </a:cubicBezTo>
                  <a:cubicBezTo>
                    <a:pt x="3588" y="1151"/>
                    <a:pt x="3556" y="1125"/>
                    <a:pt x="3529" y="1072"/>
                  </a:cubicBezTo>
                  <a:cubicBezTo>
                    <a:pt x="3503" y="1013"/>
                    <a:pt x="3477" y="960"/>
                    <a:pt x="3450" y="908"/>
                  </a:cubicBezTo>
                  <a:cubicBezTo>
                    <a:pt x="3450" y="849"/>
                    <a:pt x="3424" y="796"/>
                    <a:pt x="3424" y="743"/>
                  </a:cubicBezTo>
                  <a:lnTo>
                    <a:pt x="3391" y="684"/>
                  </a:lnTo>
                  <a:cubicBezTo>
                    <a:pt x="3391" y="658"/>
                    <a:pt x="3391" y="605"/>
                    <a:pt x="3365" y="579"/>
                  </a:cubicBezTo>
                  <a:cubicBezTo>
                    <a:pt x="3339" y="467"/>
                    <a:pt x="3286" y="382"/>
                    <a:pt x="3201" y="329"/>
                  </a:cubicBezTo>
                  <a:cubicBezTo>
                    <a:pt x="3174" y="303"/>
                    <a:pt x="3148" y="303"/>
                    <a:pt x="3122" y="277"/>
                  </a:cubicBezTo>
                  <a:close/>
                  <a:moveTo>
                    <a:pt x="4246" y="1972"/>
                  </a:moveTo>
                  <a:cubicBezTo>
                    <a:pt x="4272" y="1972"/>
                    <a:pt x="4272" y="1998"/>
                    <a:pt x="4272" y="1998"/>
                  </a:cubicBezTo>
                  <a:lnTo>
                    <a:pt x="4246" y="1972"/>
                  </a:lnTo>
                  <a:close/>
                  <a:moveTo>
                    <a:pt x="4272" y="1998"/>
                  </a:moveTo>
                  <a:cubicBezTo>
                    <a:pt x="4298" y="2025"/>
                    <a:pt x="4324" y="2058"/>
                    <a:pt x="4324" y="2084"/>
                  </a:cubicBezTo>
                  <a:lnTo>
                    <a:pt x="4351" y="2110"/>
                  </a:lnTo>
                  <a:cubicBezTo>
                    <a:pt x="4351" y="2110"/>
                    <a:pt x="4351" y="2136"/>
                    <a:pt x="4377" y="2163"/>
                  </a:cubicBezTo>
                  <a:lnTo>
                    <a:pt x="4377" y="2222"/>
                  </a:lnTo>
                  <a:cubicBezTo>
                    <a:pt x="4410" y="2248"/>
                    <a:pt x="4410" y="2248"/>
                    <a:pt x="4410" y="2274"/>
                  </a:cubicBezTo>
                  <a:lnTo>
                    <a:pt x="4410" y="2353"/>
                  </a:lnTo>
                  <a:lnTo>
                    <a:pt x="4410" y="2465"/>
                  </a:lnTo>
                  <a:lnTo>
                    <a:pt x="4410" y="2491"/>
                  </a:lnTo>
                  <a:lnTo>
                    <a:pt x="4377" y="2465"/>
                  </a:lnTo>
                  <a:cubicBezTo>
                    <a:pt x="4377" y="2439"/>
                    <a:pt x="4377" y="2386"/>
                    <a:pt x="4351" y="2353"/>
                  </a:cubicBezTo>
                  <a:lnTo>
                    <a:pt x="4351" y="2274"/>
                  </a:lnTo>
                  <a:lnTo>
                    <a:pt x="4351" y="2222"/>
                  </a:lnTo>
                  <a:cubicBezTo>
                    <a:pt x="4351" y="2222"/>
                    <a:pt x="4324" y="2189"/>
                    <a:pt x="4324" y="2163"/>
                  </a:cubicBezTo>
                  <a:cubicBezTo>
                    <a:pt x="4324" y="2136"/>
                    <a:pt x="4324" y="2136"/>
                    <a:pt x="4298" y="2110"/>
                  </a:cubicBezTo>
                  <a:cubicBezTo>
                    <a:pt x="4298" y="2084"/>
                    <a:pt x="4272" y="2058"/>
                    <a:pt x="4272" y="1998"/>
                  </a:cubicBezTo>
                  <a:close/>
                  <a:moveTo>
                    <a:pt x="2491" y="1"/>
                  </a:moveTo>
                  <a:lnTo>
                    <a:pt x="2300" y="27"/>
                  </a:lnTo>
                  <a:cubicBezTo>
                    <a:pt x="2024" y="53"/>
                    <a:pt x="1781" y="86"/>
                    <a:pt x="1505" y="165"/>
                  </a:cubicBezTo>
                  <a:lnTo>
                    <a:pt x="1453" y="165"/>
                  </a:lnTo>
                  <a:cubicBezTo>
                    <a:pt x="1394" y="191"/>
                    <a:pt x="1367" y="191"/>
                    <a:pt x="1315" y="218"/>
                  </a:cubicBezTo>
                  <a:lnTo>
                    <a:pt x="1124" y="277"/>
                  </a:lnTo>
                  <a:cubicBezTo>
                    <a:pt x="1091" y="277"/>
                    <a:pt x="1039" y="303"/>
                    <a:pt x="1012" y="329"/>
                  </a:cubicBezTo>
                  <a:lnTo>
                    <a:pt x="927" y="329"/>
                  </a:lnTo>
                  <a:lnTo>
                    <a:pt x="848" y="382"/>
                  </a:lnTo>
                  <a:cubicBezTo>
                    <a:pt x="822" y="382"/>
                    <a:pt x="822" y="382"/>
                    <a:pt x="796" y="415"/>
                  </a:cubicBezTo>
                  <a:lnTo>
                    <a:pt x="572" y="494"/>
                  </a:lnTo>
                  <a:lnTo>
                    <a:pt x="382" y="632"/>
                  </a:lnTo>
                  <a:cubicBezTo>
                    <a:pt x="355" y="632"/>
                    <a:pt x="329" y="632"/>
                    <a:pt x="329" y="658"/>
                  </a:cubicBezTo>
                  <a:lnTo>
                    <a:pt x="106" y="796"/>
                  </a:lnTo>
                  <a:cubicBezTo>
                    <a:pt x="79" y="796"/>
                    <a:pt x="79" y="796"/>
                    <a:pt x="79" y="822"/>
                  </a:cubicBezTo>
                  <a:lnTo>
                    <a:pt x="79" y="849"/>
                  </a:lnTo>
                  <a:cubicBezTo>
                    <a:pt x="79" y="875"/>
                    <a:pt x="53" y="908"/>
                    <a:pt x="53" y="934"/>
                  </a:cubicBezTo>
                  <a:cubicBezTo>
                    <a:pt x="53" y="987"/>
                    <a:pt x="53" y="1039"/>
                    <a:pt x="27" y="1098"/>
                  </a:cubicBezTo>
                  <a:cubicBezTo>
                    <a:pt x="27" y="1203"/>
                    <a:pt x="0" y="1289"/>
                    <a:pt x="0" y="1427"/>
                  </a:cubicBezTo>
                  <a:lnTo>
                    <a:pt x="53" y="1591"/>
                  </a:lnTo>
                  <a:lnTo>
                    <a:pt x="79" y="1591"/>
                  </a:lnTo>
                  <a:lnTo>
                    <a:pt x="79" y="1617"/>
                  </a:lnTo>
                  <a:cubicBezTo>
                    <a:pt x="106" y="1617"/>
                    <a:pt x="106" y="1591"/>
                    <a:pt x="106" y="1591"/>
                  </a:cubicBezTo>
                  <a:lnTo>
                    <a:pt x="106" y="1565"/>
                  </a:lnTo>
                  <a:lnTo>
                    <a:pt x="106" y="1479"/>
                  </a:lnTo>
                  <a:lnTo>
                    <a:pt x="106" y="1401"/>
                  </a:lnTo>
                  <a:lnTo>
                    <a:pt x="106" y="1315"/>
                  </a:lnTo>
                  <a:lnTo>
                    <a:pt x="106" y="1263"/>
                  </a:lnTo>
                  <a:lnTo>
                    <a:pt x="106" y="1236"/>
                  </a:lnTo>
                  <a:cubicBezTo>
                    <a:pt x="138" y="1203"/>
                    <a:pt x="138" y="1151"/>
                    <a:pt x="138" y="1098"/>
                  </a:cubicBezTo>
                  <a:cubicBezTo>
                    <a:pt x="165" y="1098"/>
                    <a:pt x="165" y="1072"/>
                    <a:pt x="165" y="1072"/>
                  </a:cubicBezTo>
                  <a:lnTo>
                    <a:pt x="165" y="1098"/>
                  </a:lnTo>
                  <a:lnTo>
                    <a:pt x="165" y="1236"/>
                  </a:lnTo>
                  <a:lnTo>
                    <a:pt x="165" y="1289"/>
                  </a:lnTo>
                  <a:lnTo>
                    <a:pt x="165" y="1341"/>
                  </a:lnTo>
                  <a:lnTo>
                    <a:pt x="165" y="1401"/>
                  </a:lnTo>
                  <a:lnTo>
                    <a:pt x="138" y="1479"/>
                  </a:lnTo>
                  <a:lnTo>
                    <a:pt x="138" y="1565"/>
                  </a:lnTo>
                  <a:lnTo>
                    <a:pt x="138" y="1670"/>
                  </a:lnTo>
                  <a:cubicBezTo>
                    <a:pt x="191" y="1755"/>
                    <a:pt x="217" y="1808"/>
                    <a:pt x="270" y="1893"/>
                  </a:cubicBezTo>
                  <a:lnTo>
                    <a:pt x="303" y="1893"/>
                  </a:lnTo>
                  <a:cubicBezTo>
                    <a:pt x="408" y="1861"/>
                    <a:pt x="520" y="1808"/>
                    <a:pt x="631" y="1782"/>
                  </a:cubicBezTo>
                  <a:lnTo>
                    <a:pt x="1177" y="1368"/>
                  </a:lnTo>
                  <a:lnTo>
                    <a:pt x="736" y="1946"/>
                  </a:lnTo>
                  <a:lnTo>
                    <a:pt x="710" y="1946"/>
                  </a:lnTo>
                  <a:cubicBezTo>
                    <a:pt x="598" y="1998"/>
                    <a:pt x="493" y="2058"/>
                    <a:pt x="434" y="2084"/>
                  </a:cubicBezTo>
                  <a:lnTo>
                    <a:pt x="408" y="2084"/>
                  </a:lnTo>
                  <a:cubicBezTo>
                    <a:pt x="520" y="2248"/>
                    <a:pt x="598" y="2386"/>
                    <a:pt x="684" y="2491"/>
                  </a:cubicBezTo>
                  <a:lnTo>
                    <a:pt x="684" y="2518"/>
                  </a:lnTo>
                  <a:lnTo>
                    <a:pt x="874" y="2491"/>
                  </a:lnTo>
                  <a:cubicBezTo>
                    <a:pt x="2767" y="2353"/>
                    <a:pt x="3424" y="2327"/>
                    <a:pt x="3477" y="2136"/>
                  </a:cubicBezTo>
                  <a:cubicBezTo>
                    <a:pt x="3503" y="2084"/>
                    <a:pt x="3477" y="1998"/>
                    <a:pt x="3424" y="1920"/>
                  </a:cubicBezTo>
                  <a:cubicBezTo>
                    <a:pt x="3450" y="1532"/>
                    <a:pt x="3391" y="1289"/>
                    <a:pt x="3365" y="1177"/>
                  </a:cubicBezTo>
                  <a:lnTo>
                    <a:pt x="3365" y="1177"/>
                  </a:lnTo>
                  <a:cubicBezTo>
                    <a:pt x="3832" y="1617"/>
                    <a:pt x="3694" y="2439"/>
                    <a:pt x="3694" y="2439"/>
                  </a:cubicBezTo>
                  <a:lnTo>
                    <a:pt x="3694" y="2465"/>
                  </a:lnTo>
                  <a:cubicBezTo>
                    <a:pt x="3720" y="2465"/>
                    <a:pt x="3720" y="2439"/>
                    <a:pt x="3720" y="2439"/>
                  </a:cubicBezTo>
                  <a:cubicBezTo>
                    <a:pt x="3779" y="2248"/>
                    <a:pt x="3805" y="2084"/>
                    <a:pt x="3832" y="1998"/>
                  </a:cubicBezTo>
                  <a:cubicBezTo>
                    <a:pt x="3970" y="2465"/>
                    <a:pt x="3917" y="2741"/>
                    <a:pt x="3917" y="2741"/>
                  </a:cubicBezTo>
                  <a:lnTo>
                    <a:pt x="3917" y="2767"/>
                  </a:lnTo>
                  <a:lnTo>
                    <a:pt x="3943" y="2767"/>
                  </a:lnTo>
                  <a:cubicBezTo>
                    <a:pt x="4134" y="2656"/>
                    <a:pt x="4186" y="2412"/>
                    <a:pt x="4186" y="2274"/>
                  </a:cubicBezTo>
                  <a:cubicBezTo>
                    <a:pt x="4324" y="2715"/>
                    <a:pt x="4272" y="3043"/>
                    <a:pt x="4213" y="3208"/>
                  </a:cubicBezTo>
                  <a:lnTo>
                    <a:pt x="4213" y="2958"/>
                  </a:lnTo>
                  <a:lnTo>
                    <a:pt x="4186" y="2932"/>
                  </a:lnTo>
                  <a:lnTo>
                    <a:pt x="4186" y="2958"/>
                  </a:lnTo>
                  <a:cubicBezTo>
                    <a:pt x="3884" y="3562"/>
                    <a:pt x="2958" y="3832"/>
                    <a:pt x="2767" y="3865"/>
                  </a:cubicBezTo>
                  <a:cubicBezTo>
                    <a:pt x="2793" y="3779"/>
                    <a:pt x="2793" y="3727"/>
                    <a:pt x="2767" y="3668"/>
                  </a:cubicBezTo>
                  <a:cubicBezTo>
                    <a:pt x="2734" y="3641"/>
                    <a:pt x="2708" y="3615"/>
                    <a:pt x="2655" y="3615"/>
                  </a:cubicBezTo>
                  <a:cubicBezTo>
                    <a:pt x="2544" y="3615"/>
                    <a:pt x="2379" y="3727"/>
                    <a:pt x="2300" y="3806"/>
                  </a:cubicBezTo>
                  <a:cubicBezTo>
                    <a:pt x="2274" y="3832"/>
                    <a:pt x="2274" y="3865"/>
                    <a:pt x="2241" y="3891"/>
                  </a:cubicBezTo>
                  <a:cubicBezTo>
                    <a:pt x="1886" y="3917"/>
                    <a:pt x="1532" y="3917"/>
                    <a:pt x="1203" y="3944"/>
                  </a:cubicBezTo>
                  <a:cubicBezTo>
                    <a:pt x="1177" y="3970"/>
                    <a:pt x="1150" y="4029"/>
                    <a:pt x="1150" y="4082"/>
                  </a:cubicBezTo>
                  <a:lnTo>
                    <a:pt x="1150" y="4108"/>
                  </a:lnTo>
                  <a:cubicBezTo>
                    <a:pt x="1367" y="4108"/>
                    <a:pt x="1532" y="4082"/>
                    <a:pt x="1696" y="4082"/>
                  </a:cubicBezTo>
                  <a:cubicBezTo>
                    <a:pt x="1886" y="4082"/>
                    <a:pt x="2136" y="4082"/>
                    <a:pt x="2379" y="4055"/>
                  </a:cubicBezTo>
                  <a:cubicBezTo>
                    <a:pt x="2570" y="4055"/>
                    <a:pt x="2793" y="4055"/>
                    <a:pt x="3036" y="4029"/>
                  </a:cubicBezTo>
                  <a:cubicBezTo>
                    <a:pt x="3148" y="4029"/>
                    <a:pt x="3260" y="4029"/>
                    <a:pt x="3391" y="3996"/>
                  </a:cubicBezTo>
                  <a:lnTo>
                    <a:pt x="3503" y="3996"/>
                  </a:lnTo>
                  <a:cubicBezTo>
                    <a:pt x="3529" y="3996"/>
                    <a:pt x="3529" y="3996"/>
                    <a:pt x="3529" y="3970"/>
                  </a:cubicBezTo>
                  <a:lnTo>
                    <a:pt x="3556" y="3970"/>
                  </a:lnTo>
                  <a:lnTo>
                    <a:pt x="3588" y="3944"/>
                  </a:lnTo>
                  <a:lnTo>
                    <a:pt x="3667" y="3891"/>
                  </a:lnTo>
                  <a:lnTo>
                    <a:pt x="3943" y="3700"/>
                  </a:lnTo>
                  <a:lnTo>
                    <a:pt x="3970" y="3700"/>
                  </a:lnTo>
                  <a:cubicBezTo>
                    <a:pt x="4048" y="3615"/>
                    <a:pt x="4134" y="3562"/>
                    <a:pt x="4213" y="3503"/>
                  </a:cubicBezTo>
                  <a:cubicBezTo>
                    <a:pt x="4298" y="3424"/>
                    <a:pt x="4351" y="3339"/>
                    <a:pt x="4410" y="3234"/>
                  </a:cubicBezTo>
                  <a:lnTo>
                    <a:pt x="4410" y="3234"/>
                  </a:lnTo>
                  <a:cubicBezTo>
                    <a:pt x="4377" y="3339"/>
                    <a:pt x="4324" y="3451"/>
                    <a:pt x="4246" y="3536"/>
                  </a:cubicBezTo>
                  <a:cubicBezTo>
                    <a:pt x="4186" y="3615"/>
                    <a:pt x="4108" y="3668"/>
                    <a:pt x="4022" y="3727"/>
                  </a:cubicBezTo>
                  <a:lnTo>
                    <a:pt x="3996" y="3753"/>
                  </a:lnTo>
                  <a:cubicBezTo>
                    <a:pt x="3943" y="3806"/>
                    <a:pt x="3858" y="3832"/>
                    <a:pt x="3805" y="3891"/>
                  </a:cubicBezTo>
                  <a:cubicBezTo>
                    <a:pt x="3779" y="3917"/>
                    <a:pt x="3753" y="3944"/>
                    <a:pt x="3720" y="3970"/>
                  </a:cubicBezTo>
                  <a:lnTo>
                    <a:pt x="3641" y="3996"/>
                  </a:lnTo>
                  <a:lnTo>
                    <a:pt x="3615" y="4029"/>
                  </a:lnTo>
                  <a:lnTo>
                    <a:pt x="3615" y="4055"/>
                  </a:lnTo>
                  <a:lnTo>
                    <a:pt x="3588" y="4055"/>
                  </a:lnTo>
                  <a:cubicBezTo>
                    <a:pt x="3588" y="4082"/>
                    <a:pt x="3556" y="4082"/>
                    <a:pt x="3556" y="4082"/>
                  </a:cubicBezTo>
                  <a:lnTo>
                    <a:pt x="3477" y="4082"/>
                  </a:lnTo>
                  <a:cubicBezTo>
                    <a:pt x="3450" y="4108"/>
                    <a:pt x="3450" y="4108"/>
                    <a:pt x="3424" y="4108"/>
                  </a:cubicBezTo>
                  <a:lnTo>
                    <a:pt x="3391" y="4108"/>
                  </a:lnTo>
                  <a:cubicBezTo>
                    <a:pt x="3286" y="4108"/>
                    <a:pt x="3174" y="4134"/>
                    <a:pt x="3063" y="4134"/>
                  </a:cubicBezTo>
                  <a:cubicBezTo>
                    <a:pt x="2846" y="4160"/>
                    <a:pt x="2603" y="4160"/>
                    <a:pt x="2379" y="4193"/>
                  </a:cubicBezTo>
                  <a:lnTo>
                    <a:pt x="1124" y="4193"/>
                  </a:lnTo>
                  <a:cubicBezTo>
                    <a:pt x="1124" y="4193"/>
                    <a:pt x="1091" y="4193"/>
                    <a:pt x="1091" y="4220"/>
                  </a:cubicBezTo>
                  <a:lnTo>
                    <a:pt x="1091" y="4298"/>
                  </a:lnTo>
                  <a:cubicBezTo>
                    <a:pt x="1124" y="4298"/>
                    <a:pt x="1124" y="4325"/>
                    <a:pt x="1124" y="4325"/>
                  </a:cubicBezTo>
                  <a:cubicBezTo>
                    <a:pt x="1229" y="4358"/>
                    <a:pt x="1367" y="4358"/>
                    <a:pt x="1479" y="4358"/>
                  </a:cubicBezTo>
                  <a:lnTo>
                    <a:pt x="1886" y="4358"/>
                  </a:lnTo>
                  <a:cubicBezTo>
                    <a:pt x="2136" y="4358"/>
                    <a:pt x="2327" y="4358"/>
                    <a:pt x="2517" y="4325"/>
                  </a:cubicBezTo>
                  <a:lnTo>
                    <a:pt x="3063" y="4325"/>
                  </a:lnTo>
                  <a:cubicBezTo>
                    <a:pt x="3174" y="4298"/>
                    <a:pt x="3286" y="4298"/>
                    <a:pt x="3391" y="4298"/>
                  </a:cubicBezTo>
                  <a:cubicBezTo>
                    <a:pt x="3450" y="4298"/>
                    <a:pt x="3503" y="4272"/>
                    <a:pt x="3556" y="4272"/>
                  </a:cubicBezTo>
                  <a:cubicBezTo>
                    <a:pt x="3720" y="4160"/>
                    <a:pt x="3884" y="4055"/>
                    <a:pt x="4048" y="3944"/>
                  </a:cubicBezTo>
                  <a:cubicBezTo>
                    <a:pt x="4134" y="3891"/>
                    <a:pt x="4213" y="3832"/>
                    <a:pt x="4298" y="3779"/>
                  </a:cubicBezTo>
                  <a:cubicBezTo>
                    <a:pt x="4351" y="3727"/>
                    <a:pt x="4436" y="3641"/>
                    <a:pt x="4489" y="3589"/>
                  </a:cubicBezTo>
                  <a:lnTo>
                    <a:pt x="4515" y="3562"/>
                  </a:lnTo>
                  <a:lnTo>
                    <a:pt x="4515" y="3536"/>
                  </a:lnTo>
                  <a:cubicBezTo>
                    <a:pt x="4541" y="3536"/>
                    <a:pt x="4541" y="3503"/>
                    <a:pt x="4541" y="3477"/>
                  </a:cubicBezTo>
                  <a:cubicBezTo>
                    <a:pt x="4574" y="3451"/>
                    <a:pt x="4574" y="3451"/>
                    <a:pt x="4574" y="3424"/>
                  </a:cubicBezTo>
                  <a:lnTo>
                    <a:pt x="4574" y="3398"/>
                  </a:lnTo>
                  <a:cubicBezTo>
                    <a:pt x="4574" y="3398"/>
                    <a:pt x="4600" y="3372"/>
                    <a:pt x="4600" y="3339"/>
                  </a:cubicBezTo>
                  <a:cubicBezTo>
                    <a:pt x="4600" y="3260"/>
                    <a:pt x="4627" y="3148"/>
                    <a:pt x="4627" y="3043"/>
                  </a:cubicBezTo>
                  <a:lnTo>
                    <a:pt x="4627" y="2439"/>
                  </a:lnTo>
                  <a:cubicBezTo>
                    <a:pt x="4600" y="2353"/>
                    <a:pt x="4600" y="2248"/>
                    <a:pt x="4574" y="2163"/>
                  </a:cubicBezTo>
                  <a:cubicBezTo>
                    <a:pt x="4574" y="2136"/>
                    <a:pt x="4574" y="2110"/>
                    <a:pt x="4541" y="2084"/>
                  </a:cubicBezTo>
                  <a:cubicBezTo>
                    <a:pt x="4541" y="2058"/>
                    <a:pt x="4541" y="2025"/>
                    <a:pt x="4515" y="2025"/>
                  </a:cubicBezTo>
                  <a:cubicBezTo>
                    <a:pt x="4515" y="1998"/>
                    <a:pt x="4489" y="1946"/>
                    <a:pt x="4462" y="1920"/>
                  </a:cubicBezTo>
                  <a:cubicBezTo>
                    <a:pt x="4377" y="1782"/>
                    <a:pt x="4298" y="1670"/>
                    <a:pt x="4186" y="1532"/>
                  </a:cubicBezTo>
                  <a:cubicBezTo>
                    <a:pt x="4160" y="1506"/>
                    <a:pt x="4134" y="1453"/>
                    <a:pt x="4108" y="1427"/>
                  </a:cubicBezTo>
                  <a:cubicBezTo>
                    <a:pt x="3970" y="1263"/>
                    <a:pt x="3858" y="1098"/>
                    <a:pt x="3720" y="934"/>
                  </a:cubicBezTo>
                  <a:cubicBezTo>
                    <a:pt x="3667" y="822"/>
                    <a:pt x="3615" y="743"/>
                    <a:pt x="3588" y="658"/>
                  </a:cubicBezTo>
                  <a:cubicBezTo>
                    <a:pt x="3556" y="579"/>
                    <a:pt x="3503" y="467"/>
                    <a:pt x="3503" y="356"/>
                  </a:cubicBezTo>
                  <a:cubicBezTo>
                    <a:pt x="3424" y="277"/>
                    <a:pt x="3365" y="218"/>
                    <a:pt x="3286" y="191"/>
                  </a:cubicBezTo>
                  <a:cubicBezTo>
                    <a:pt x="3260" y="139"/>
                    <a:pt x="3227" y="113"/>
                    <a:pt x="3174" y="86"/>
                  </a:cubicBezTo>
                  <a:cubicBezTo>
                    <a:pt x="3148" y="53"/>
                    <a:pt x="3122" y="27"/>
                    <a:pt x="3063" y="27"/>
                  </a:cubicBezTo>
                  <a:cubicBezTo>
                    <a:pt x="2984" y="1"/>
                    <a:pt x="2872" y="1"/>
                    <a:pt x="276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3"/>
            <p:cNvSpPr/>
            <p:nvPr/>
          </p:nvSpPr>
          <p:spPr>
            <a:xfrm>
              <a:off x="5987525" y="1932350"/>
              <a:ext cx="65075" cy="105325"/>
            </a:xfrm>
            <a:custGeom>
              <a:rect b="b" l="l" r="r" t="t"/>
              <a:pathLst>
                <a:path extrusionOk="0" h="4213" w="2603">
                  <a:moveTo>
                    <a:pt x="27" y="0"/>
                  </a:moveTo>
                  <a:cubicBezTo>
                    <a:pt x="27" y="0"/>
                    <a:pt x="1" y="0"/>
                    <a:pt x="1" y="26"/>
                  </a:cubicBezTo>
                  <a:lnTo>
                    <a:pt x="27" y="26"/>
                  </a:lnTo>
                  <a:cubicBezTo>
                    <a:pt x="60" y="53"/>
                    <a:pt x="86" y="53"/>
                    <a:pt x="139" y="79"/>
                  </a:cubicBezTo>
                  <a:lnTo>
                    <a:pt x="165" y="79"/>
                  </a:lnTo>
                  <a:lnTo>
                    <a:pt x="329" y="164"/>
                  </a:lnTo>
                  <a:lnTo>
                    <a:pt x="1210" y="519"/>
                  </a:lnTo>
                  <a:lnTo>
                    <a:pt x="1453" y="1117"/>
                  </a:lnTo>
                  <a:lnTo>
                    <a:pt x="1453" y="1150"/>
                  </a:lnTo>
                  <a:cubicBezTo>
                    <a:pt x="1505" y="1229"/>
                    <a:pt x="1564" y="1314"/>
                    <a:pt x="1617" y="1393"/>
                  </a:cubicBezTo>
                  <a:lnTo>
                    <a:pt x="1781" y="1669"/>
                  </a:lnTo>
                  <a:lnTo>
                    <a:pt x="1919" y="1912"/>
                  </a:lnTo>
                  <a:lnTo>
                    <a:pt x="2084" y="2188"/>
                  </a:lnTo>
                  <a:lnTo>
                    <a:pt x="2274" y="2655"/>
                  </a:lnTo>
                  <a:lnTo>
                    <a:pt x="2465" y="3148"/>
                  </a:lnTo>
                  <a:lnTo>
                    <a:pt x="2438" y="3312"/>
                  </a:lnTo>
                  <a:lnTo>
                    <a:pt x="2386" y="3450"/>
                  </a:lnTo>
                  <a:lnTo>
                    <a:pt x="2327" y="3581"/>
                  </a:lnTo>
                  <a:lnTo>
                    <a:pt x="2327" y="3614"/>
                  </a:lnTo>
                  <a:lnTo>
                    <a:pt x="2327" y="3667"/>
                  </a:lnTo>
                  <a:lnTo>
                    <a:pt x="2327" y="3693"/>
                  </a:lnTo>
                  <a:cubicBezTo>
                    <a:pt x="2360" y="3719"/>
                    <a:pt x="2360" y="3746"/>
                    <a:pt x="2360" y="3779"/>
                  </a:cubicBezTo>
                  <a:cubicBezTo>
                    <a:pt x="2386" y="3805"/>
                    <a:pt x="2386" y="3857"/>
                    <a:pt x="2412" y="3910"/>
                  </a:cubicBezTo>
                  <a:lnTo>
                    <a:pt x="2412" y="4048"/>
                  </a:lnTo>
                  <a:lnTo>
                    <a:pt x="2412" y="4133"/>
                  </a:lnTo>
                  <a:lnTo>
                    <a:pt x="2110" y="4160"/>
                  </a:lnTo>
                  <a:lnTo>
                    <a:pt x="1755" y="4160"/>
                  </a:lnTo>
                  <a:cubicBezTo>
                    <a:pt x="1729" y="4160"/>
                    <a:pt x="1670" y="4186"/>
                    <a:pt x="1617" y="4186"/>
                  </a:cubicBezTo>
                  <a:cubicBezTo>
                    <a:pt x="1591" y="4186"/>
                    <a:pt x="1538" y="4160"/>
                    <a:pt x="1505" y="4160"/>
                  </a:cubicBezTo>
                  <a:cubicBezTo>
                    <a:pt x="1479" y="4160"/>
                    <a:pt x="1479" y="4186"/>
                    <a:pt x="1479" y="4186"/>
                  </a:cubicBezTo>
                  <a:lnTo>
                    <a:pt x="1505" y="4212"/>
                  </a:lnTo>
                  <a:lnTo>
                    <a:pt x="2465" y="4212"/>
                  </a:lnTo>
                  <a:cubicBezTo>
                    <a:pt x="2491" y="4212"/>
                    <a:pt x="2491" y="4186"/>
                    <a:pt x="2491" y="4186"/>
                  </a:cubicBezTo>
                  <a:cubicBezTo>
                    <a:pt x="2524" y="4160"/>
                    <a:pt x="2524" y="4160"/>
                    <a:pt x="2524" y="4133"/>
                  </a:cubicBezTo>
                  <a:lnTo>
                    <a:pt x="2524" y="4048"/>
                  </a:lnTo>
                  <a:lnTo>
                    <a:pt x="2524" y="3884"/>
                  </a:lnTo>
                  <a:lnTo>
                    <a:pt x="2491" y="3884"/>
                  </a:lnTo>
                  <a:cubicBezTo>
                    <a:pt x="2491" y="3831"/>
                    <a:pt x="2465" y="3779"/>
                    <a:pt x="2465" y="3746"/>
                  </a:cubicBezTo>
                  <a:cubicBezTo>
                    <a:pt x="2465" y="3719"/>
                    <a:pt x="2465" y="3693"/>
                    <a:pt x="2438" y="3667"/>
                  </a:cubicBezTo>
                  <a:lnTo>
                    <a:pt x="2438" y="3614"/>
                  </a:lnTo>
                  <a:lnTo>
                    <a:pt x="2576" y="3365"/>
                  </a:lnTo>
                  <a:lnTo>
                    <a:pt x="2576" y="3338"/>
                  </a:lnTo>
                  <a:lnTo>
                    <a:pt x="2603" y="3121"/>
                  </a:lnTo>
                  <a:lnTo>
                    <a:pt x="2412" y="2629"/>
                  </a:lnTo>
                  <a:lnTo>
                    <a:pt x="2222" y="2136"/>
                  </a:lnTo>
                  <a:lnTo>
                    <a:pt x="2222" y="2103"/>
                  </a:lnTo>
                  <a:cubicBezTo>
                    <a:pt x="2110" y="1939"/>
                    <a:pt x="2031" y="1774"/>
                    <a:pt x="1893" y="1584"/>
                  </a:cubicBezTo>
                  <a:cubicBezTo>
                    <a:pt x="1834" y="1479"/>
                    <a:pt x="1781" y="1393"/>
                    <a:pt x="1729" y="1314"/>
                  </a:cubicBezTo>
                  <a:cubicBezTo>
                    <a:pt x="1670" y="1255"/>
                    <a:pt x="1617" y="1150"/>
                    <a:pt x="1564" y="1065"/>
                  </a:cubicBezTo>
                  <a:lnTo>
                    <a:pt x="1289" y="434"/>
                  </a:lnTo>
                  <a:lnTo>
                    <a:pt x="960" y="296"/>
                  </a:lnTo>
                  <a:cubicBezTo>
                    <a:pt x="848" y="270"/>
                    <a:pt x="769" y="243"/>
                    <a:pt x="658" y="191"/>
                  </a:cubicBezTo>
                  <a:lnTo>
                    <a:pt x="355" y="105"/>
                  </a:lnTo>
                  <a:lnTo>
                    <a:pt x="303" y="79"/>
                  </a:lnTo>
                  <a:cubicBezTo>
                    <a:pt x="277" y="79"/>
                    <a:pt x="224" y="53"/>
                    <a:pt x="191" y="53"/>
                  </a:cubicBezTo>
                  <a:cubicBezTo>
                    <a:pt x="165" y="53"/>
                    <a:pt x="165" y="26"/>
                    <a:pt x="139" y="26"/>
                  </a:cubicBezTo>
                  <a:cubicBezTo>
                    <a:pt x="112" y="26"/>
                    <a:pt x="60"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3"/>
            <p:cNvSpPr/>
            <p:nvPr/>
          </p:nvSpPr>
          <p:spPr>
            <a:xfrm>
              <a:off x="6045025" y="1980800"/>
              <a:ext cx="57525" cy="6275"/>
            </a:xfrm>
            <a:custGeom>
              <a:rect b="b" l="l" r="r" t="t"/>
              <a:pathLst>
                <a:path extrusionOk="0" h="251" w="2301">
                  <a:moveTo>
                    <a:pt x="2274" y="1"/>
                  </a:moveTo>
                  <a:cubicBezTo>
                    <a:pt x="1755" y="60"/>
                    <a:pt x="1210" y="86"/>
                    <a:pt x="658" y="86"/>
                  </a:cubicBezTo>
                  <a:lnTo>
                    <a:pt x="0" y="86"/>
                  </a:lnTo>
                  <a:lnTo>
                    <a:pt x="0" y="112"/>
                  </a:lnTo>
                  <a:cubicBezTo>
                    <a:pt x="27" y="139"/>
                    <a:pt x="60" y="198"/>
                    <a:pt x="86" y="224"/>
                  </a:cubicBezTo>
                  <a:cubicBezTo>
                    <a:pt x="86" y="250"/>
                    <a:pt x="112" y="250"/>
                    <a:pt x="112" y="250"/>
                  </a:cubicBezTo>
                  <a:lnTo>
                    <a:pt x="414" y="250"/>
                  </a:lnTo>
                  <a:cubicBezTo>
                    <a:pt x="1564" y="250"/>
                    <a:pt x="2274" y="33"/>
                    <a:pt x="2300" y="33"/>
                  </a:cubicBezTo>
                  <a:cubicBezTo>
                    <a:pt x="2300" y="1"/>
                    <a:pt x="2300" y="1"/>
                    <a:pt x="227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3"/>
            <p:cNvSpPr/>
            <p:nvPr/>
          </p:nvSpPr>
          <p:spPr>
            <a:xfrm>
              <a:off x="6115500" y="1902775"/>
              <a:ext cx="89725" cy="101375"/>
            </a:xfrm>
            <a:custGeom>
              <a:rect b="b" l="l" r="r" t="t"/>
              <a:pathLst>
                <a:path extrusionOk="0" h="4055" w="3589">
                  <a:moveTo>
                    <a:pt x="362" y="0"/>
                  </a:moveTo>
                  <a:cubicBezTo>
                    <a:pt x="112" y="165"/>
                    <a:pt x="1" y="303"/>
                    <a:pt x="1" y="303"/>
                  </a:cubicBezTo>
                  <a:lnTo>
                    <a:pt x="1" y="329"/>
                  </a:lnTo>
                  <a:lnTo>
                    <a:pt x="33" y="329"/>
                  </a:lnTo>
                  <a:cubicBezTo>
                    <a:pt x="165" y="250"/>
                    <a:pt x="277" y="197"/>
                    <a:pt x="329" y="165"/>
                  </a:cubicBezTo>
                  <a:lnTo>
                    <a:pt x="329" y="165"/>
                  </a:lnTo>
                  <a:cubicBezTo>
                    <a:pt x="224" y="329"/>
                    <a:pt x="329" y="526"/>
                    <a:pt x="329" y="579"/>
                  </a:cubicBezTo>
                  <a:cubicBezTo>
                    <a:pt x="329" y="855"/>
                    <a:pt x="822" y="1512"/>
                    <a:pt x="855" y="1538"/>
                  </a:cubicBezTo>
                  <a:lnTo>
                    <a:pt x="881" y="1538"/>
                  </a:lnTo>
                  <a:lnTo>
                    <a:pt x="881" y="1512"/>
                  </a:lnTo>
                  <a:lnTo>
                    <a:pt x="796" y="1150"/>
                  </a:lnTo>
                  <a:lnTo>
                    <a:pt x="796" y="1150"/>
                  </a:lnTo>
                  <a:cubicBezTo>
                    <a:pt x="1972" y="2333"/>
                    <a:pt x="2248" y="3319"/>
                    <a:pt x="2248" y="3319"/>
                  </a:cubicBezTo>
                  <a:cubicBezTo>
                    <a:pt x="2274" y="3674"/>
                    <a:pt x="1755" y="4002"/>
                    <a:pt x="1755" y="4002"/>
                  </a:cubicBezTo>
                  <a:lnTo>
                    <a:pt x="1755" y="4028"/>
                  </a:lnTo>
                  <a:lnTo>
                    <a:pt x="1755" y="4055"/>
                  </a:lnTo>
                  <a:lnTo>
                    <a:pt x="1781" y="4055"/>
                  </a:lnTo>
                  <a:cubicBezTo>
                    <a:pt x="2714" y="3726"/>
                    <a:pt x="3588" y="2905"/>
                    <a:pt x="3588" y="2878"/>
                  </a:cubicBezTo>
                  <a:cubicBezTo>
                    <a:pt x="3319" y="2524"/>
                    <a:pt x="3207" y="2221"/>
                    <a:pt x="3207" y="2221"/>
                  </a:cubicBezTo>
                  <a:lnTo>
                    <a:pt x="3181" y="2221"/>
                  </a:lnTo>
                  <a:cubicBezTo>
                    <a:pt x="3207" y="2438"/>
                    <a:pt x="3122" y="2688"/>
                    <a:pt x="3043" y="2793"/>
                  </a:cubicBezTo>
                  <a:cubicBezTo>
                    <a:pt x="3122" y="2221"/>
                    <a:pt x="3017" y="1972"/>
                    <a:pt x="2990" y="1945"/>
                  </a:cubicBezTo>
                  <a:cubicBezTo>
                    <a:pt x="2958" y="1400"/>
                    <a:pt x="2767" y="1071"/>
                    <a:pt x="2603" y="907"/>
                  </a:cubicBezTo>
                  <a:cubicBezTo>
                    <a:pt x="2438" y="743"/>
                    <a:pt x="2274" y="690"/>
                    <a:pt x="2274" y="690"/>
                  </a:cubicBezTo>
                  <a:cubicBezTo>
                    <a:pt x="2110" y="717"/>
                    <a:pt x="1946" y="717"/>
                    <a:pt x="1781" y="717"/>
                  </a:cubicBezTo>
                  <a:cubicBezTo>
                    <a:pt x="1538" y="717"/>
                    <a:pt x="1348" y="690"/>
                    <a:pt x="1262" y="690"/>
                  </a:cubicBezTo>
                  <a:lnTo>
                    <a:pt x="1919" y="605"/>
                  </a:lnTo>
                  <a:lnTo>
                    <a:pt x="1919" y="579"/>
                  </a:lnTo>
                  <a:cubicBezTo>
                    <a:pt x="881" y="303"/>
                    <a:pt x="388" y="0"/>
                    <a:pt x="38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3"/>
            <p:cNvSpPr/>
            <p:nvPr/>
          </p:nvSpPr>
          <p:spPr>
            <a:xfrm>
              <a:off x="5841800" y="1818000"/>
              <a:ext cx="9550" cy="24000"/>
            </a:xfrm>
            <a:custGeom>
              <a:rect b="b" l="l" r="r" t="t"/>
              <a:pathLst>
                <a:path extrusionOk="0" h="960" w="382">
                  <a:moveTo>
                    <a:pt x="165" y="1"/>
                  </a:moveTo>
                  <a:cubicBezTo>
                    <a:pt x="165" y="1"/>
                    <a:pt x="139" y="27"/>
                    <a:pt x="139" y="53"/>
                  </a:cubicBezTo>
                  <a:cubicBezTo>
                    <a:pt x="106" y="79"/>
                    <a:pt x="80" y="106"/>
                    <a:pt x="53" y="165"/>
                  </a:cubicBezTo>
                  <a:cubicBezTo>
                    <a:pt x="53" y="191"/>
                    <a:pt x="27" y="244"/>
                    <a:pt x="27" y="329"/>
                  </a:cubicBezTo>
                  <a:cubicBezTo>
                    <a:pt x="1" y="382"/>
                    <a:pt x="1" y="467"/>
                    <a:pt x="27" y="520"/>
                  </a:cubicBezTo>
                  <a:cubicBezTo>
                    <a:pt x="27" y="599"/>
                    <a:pt x="53" y="658"/>
                    <a:pt x="106" y="737"/>
                  </a:cubicBezTo>
                  <a:cubicBezTo>
                    <a:pt x="139" y="796"/>
                    <a:pt x="191" y="848"/>
                    <a:pt x="218" y="875"/>
                  </a:cubicBezTo>
                  <a:cubicBezTo>
                    <a:pt x="244" y="901"/>
                    <a:pt x="303" y="927"/>
                    <a:pt x="303" y="927"/>
                  </a:cubicBezTo>
                  <a:cubicBezTo>
                    <a:pt x="329" y="960"/>
                    <a:pt x="356" y="960"/>
                    <a:pt x="356" y="960"/>
                  </a:cubicBezTo>
                  <a:lnTo>
                    <a:pt x="382" y="960"/>
                  </a:lnTo>
                  <a:lnTo>
                    <a:pt x="382" y="927"/>
                  </a:lnTo>
                  <a:cubicBezTo>
                    <a:pt x="382" y="927"/>
                    <a:pt x="356" y="927"/>
                    <a:pt x="329" y="901"/>
                  </a:cubicBezTo>
                  <a:cubicBezTo>
                    <a:pt x="329" y="901"/>
                    <a:pt x="303" y="875"/>
                    <a:pt x="244" y="822"/>
                  </a:cubicBezTo>
                  <a:cubicBezTo>
                    <a:pt x="218" y="796"/>
                    <a:pt x="191" y="737"/>
                    <a:pt x="165" y="684"/>
                  </a:cubicBezTo>
                  <a:cubicBezTo>
                    <a:pt x="139" y="631"/>
                    <a:pt x="106" y="572"/>
                    <a:pt x="106" y="520"/>
                  </a:cubicBezTo>
                  <a:cubicBezTo>
                    <a:pt x="106" y="467"/>
                    <a:pt x="80" y="382"/>
                    <a:pt x="106" y="329"/>
                  </a:cubicBezTo>
                  <a:cubicBezTo>
                    <a:pt x="106" y="270"/>
                    <a:pt x="106" y="217"/>
                    <a:pt x="139" y="165"/>
                  </a:cubicBezTo>
                  <a:cubicBezTo>
                    <a:pt x="139" y="139"/>
                    <a:pt x="165" y="79"/>
                    <a:pt x="165" y="53"/>
                  </a:cubicBezTo>
                  <a:lnTo>
                    <a:pt x="191" y="27"/>
                  </a:lnTo>
                  <a:lnTo>
                    <a:pt x="19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3"/>
            <p:cNvSpPr/>
            <p:nvPr/>
          </p:nvSpPr>
          <p:spPr>
            <a:xfrm>
              <a:off x="5829500" y="1947950"/>
              <a:ext cx="69175" cy="75425"/>
            </a:xfrm>
            <a:custGeom>
              <a:rect b="b" l="l" r="r" t="t"/>
              <a:pathLst>
                <a:path extrusionOk="0" h="3017" w="2767">
                  <a:moveTo>
                    <a:pt x="2734" y="0"/>
                  </a:moveTo>
                  <a:lnTo>
                    <a:pt x="2734" y="33"/>
                  </a:lnTo>
                  <a:cubicBezTo>
                    <a:pt x="2681" y="112"/>
                    <a:pt x="2629" y="198"/>
                    <a:pt x="2543" y="303"/>
                  </a:cubicBezTo>
                  <a:cubicBezTo>
                    <a:pt x="2464" y="414"/>
                    <a:pt x="2405" y="493"/>
                    <a:pt x="2326" y="579"/>
                  </a:cubicBezTo>
                  <a:cubicBezTo>
                    <a:pt x="2274" y="658"/>
                    <a:pt x="2188" y="743"/>
                    <a:pt x="2109" y="855"/>
                  </a:cubicBezTo>
                  <a:lnTo>
                    <a:pt x="1860" y="1098"/>
                  </a:lnTo>
                  <a:lnTo>
                    <a:pt x="1860" y="1124"/>
                  </a:lnTo>
                  <a:cubicBezTo>
                    <a:pt x="1807" y="1183"/>
                    <a:pt x="1781" y="1262"/>
                    <a:pt x="1781" y="1347"/>
                  </a:cubicBezTo>
                  <a:cubicBezTo>
                    <a:pt x="1748" y="1426"/>
                    <a:pt x="1722" y="1512"/>
                    <a:pt x="1695" y="1564"/>
                  </a:cubicBezTo>
                  <a:cubicBezTo>
                    <a:pt x="1669" y="1702"/>
                    <a:pt x="1669" y="1867"/>
                    <a:pt x="1643" y="2031"/>
                  </a:cubicBezTo>
                  <a:cubicBezTo>
                    <a:pt x="1643" y="2195"/>
                    <a:pt x="1643" y="2359"/>
                    <a:pt x="1669" y="2524"/>
                  </a:cubicBezTo>
                  <a:lnTo>
                    <a:pt x="1669" y="2662"/>
                  </a:lnTo>
                  <a:cubicBezTo>
                    <a:pt x="1695" y="2688"/>
                    <a:pt x="1695" y="2714"/>
                    <a:pt x="1695" y="2741"/>
                  </a:cubicBezTo>
                  <a:lnTo>
                    <a:pt x="1722" y="2931"/>
                  </a:lnTo>
                  <a:cubicBezTo>
                    <a:pt x="1617" y="2931"/>
                    <a:pt x="1531" y="2931"/>
                    <a:pt x="1419" y="2905"/>
                  </a:cubicBezTo>
                  <a:lnTo>
                    <a:pt x="1341" y="2905"/>
                  </a:lnTo>
                  <a:cubicBezTo>
                    <a:pt x="1176" y="2905"/>
                    <a:pt x="1038" y="2879"/>
                    <a:pt x="900" y="2879"/>
                  </a:cubicBezTo>
                  <a:cubicBezTo>
                    <a:pt x="572" y="2852"/>
                    <a:pt x="302" y="2826"/>
                    <a:pt x="26" y="2767"/>
                  </a:cubicBezTo>
                  <a:cubicBezTo>
                    <a:pt x="0" y="2767"/>
                    <a:pt x="0" y="2793"/>
                    <a:pt x="0" y="2793"/>
                  </a:cubicBezTo>
                  <a:cubicBezTo>
                    <a:pt x="0" y="2793"/>
                    <a:pt x="0" y="2826"/>
                    <a:pt x="26" y="2826"/>
                  </a:cubicBezTo>
                  <a:cubicBezTo>
                    <a:pt x="329" y="2879"/>
                    <a:pt x="598" y="2905"/>
                    <a:pt x="874" y="2931"/>
                  </a:cubicBezTo>
                  <a:cubicBezTo>
                    <a:pt x="1229" y="2990"/>
                    <a:pt x="1505" y="2990"/>
                    <a:pt x="1748" y="3017"/>
                  </a:cubicBezTo>
                  <a:lnTo>
                    <a:pt x="1807" y="3017"/>
                  </a:lnTo>
                  <a:lnTo>
                    <a:pt x="1807" y="2990"/>
                  </a:lnTo>
                  <a:lnTo>
                    <a:pt x="1781" y="2741"/>
                  </a:lnTo>
                  <a:cubicBezTo>
                    <a:pt x="1781" y="2714"/>
                    <a:pt x="1781" y="2688"/>
                    <a:pt x="1748" y="2662"/>
                  </a:cubicBezTo>
                  <a:lnTo>
                    <a:pt x="1748" y="2497"/>
                  </a:lnTo>
                  <a:cubicBezTo>
                    <a:pt x="1748" y="2359"/>
                    <a:pt x="1722" y="2195"/>
                    <a:pt x="1748" y="2057"/>
                  </a:cubicBezTo>
                  <a:cubicBezTo>
                    <a:pt x="1748" y="1867"/>
                    <a:pt x="1748" y="1729"/>
                    <a:pt x="1781" y="1591"/>
                  </a:cubicBezTo>
                  <a:cubicBezTo>
                    <a:pt x="1807" y="1512"/>
                    <a:pt x="1833" y="1426"/>
                    <a:pt x="1833" y="1374"/>
                  </a:cubicBezTo>
                  <a:cubicBezTo>
                    <a:pt x="1860" y="1288"/>
                    <a:pt x="1886" y="1209"/>
                    <a:pt x="1912" y="1150"/>
                  </a:cubicBezTo>
                  <a:cubicBezTo>
                    <a:pt x="2024" y="1071"/>
                    <a:pt x="2077" y="986"/>
                    <a:pt x="2162" y="907"/>
                  </a:cubicBezTo>
                  <a:cubicBezTo>
                    <a:pt x="2241" y="795"/>
                    <a:pt x="2300" y="717"/>
                    <a:pt x="2379" y="631"/>
                  </a:cubicBezTo>
                  <a:cubicBezTo>
                    <a:pt x="2438" y="526"/>
                    <a:pt x="2517" y="441"/>
                    <a:pt x="2569" y="329"/>
                  </a:cubicBezTo>
                  <a:cubicBezTo>
                    <a:pt x="2655" y="250"/>
                    <a:pt x="2707" y="138"/>
                    <a:pt x="2767" y="33"/>
                  </a:cubicBezTo>
                  <a:lnTo>
                    <a:pt x="276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3"/>
            <p:cNvSpPr/>
            <p:nvPr/>
          </p:nvSpPr>
          <p:spPr>
            <a:xfrm>
              <a:off x="5805500" y="1934300"/>
              <a:ext cx="49300" cy="35025"/>
            </a:xfrm>
            <a:custGeom>
              <a:rect b="b" l="l" r="r" t="t"/>
              <a:pathLst>
                <a:path extrusionOk="0" h="1401" w="1972">
                  <a:moveTo>
                    <a:pt x="1919" y="1"/>
                  </a:moveTo>
                  <a:cubicBezTo>
                    <a:pt x="1722" y="1"/>
                    <a:pt x="1532" y="27"/>
                    <a:pt x="1289" y="27"/>
                  </a:cubicBezTo>
                  <a:lnTo>
                    <a:pt x="1124" y="27"/>
                  </a:lnTo>
                  <a:cubicBezTo>
                    <a:pt x="1098" y="27"/>
                    <a:pt x="1065" y="27"/>
                    <a:pt x="1039" y="54"/>
                  </a:cubicBezTo>
                  <a:lnTo>
                    <a:pt x="986" y="54"/>
                  </a:lnTo>
                  <a:lnTo>
                    <a:pt x="960" y="86"/>
                  </a:lnTo>
                  <a:cubicBezTo>
                    <a:pt x="901" y="113"/>
                    <a:pt x="848" y="139"/>
                    <a:pt x="822" y="192"/>
                  </a:cubicBezTo>
                  <a:cubicBezTo>
                    <a:pt x="796" y="218"/>
                    <a:pt x="769" y="251"/>
                    <a:pt x="769" y="277"/>
                  </a:cubicBezTo>
                  <a:cubicBezTo>
                    <a:pt x="737" y="277"/>
                    <a:pt x="737" y="277"/>
                    <a:pt x="737" y="303"/>
                  </a:cubicBezTo>
                  <a:cubicBezTo>
                    <a:pt x="737" y="330"/>
                    <a:pt x="737" y="330"/>
                    <a:pt x="710" y="330"/>
                  </a:cubicBezTo>
                  <a:cubicBezTo>
                    <a:pt x="710" y="356"/>
                    <a:pt x="658" y="415"/>
                    <a:pt x="605" y="441"/>
                  </a:cubicBezTo>
                  <a:cubicBezTo>
                    <a:pt x="572" y="468"/>
                    <a:pt x="520" y="494"/>
                    <a:pt x="467" y="520"/>
                  </a:cubicBezTo>
                  <a:cubicBezTo>
                    <a:pt x="441" y="546"/>
                    <a:pt x="382" y="579"/>
                    <a:pt x="329" y="606"/>
                  </a:cubicBezTo>
                  <a:cubicBezTo>
                    <a:pt x="303" y="606"/>
                    <a:pt x="277" y="632"/>
                    <a:pt x="244" y="658"/>
                  </a:cubicBezTo>
                  <a:cubicBezTo>
                    <a:pt x="244" y="684"/>
                    <a:pt x="217" y="711"/>
                    <a:pt x="191" y="711"/>
                  </a:cubicBezTo>
                  <a:cubicBezTo>
                    <a:pt x="53" y="908"/>
                    <a:pt x="1" y="1151"/>
                    <a:pt x="1" y="1368"/>
                  </a:cubicBezTo>
                  <a:lnTo>
                    <a:pt x="1" y="1401"/>
                  </a:lnTo>
                  <a:cubicBezTo>
                    <a:pt x="27" y="1401"/>
                    <a:pt x="27" y="1368"/>
                    <a:pt x="27" y="1368"/>
                  </a:cubicBezTo>
                  <a:cubicBezTo>
                    <a:pt x="27" y="1263"/>
                    <a:pt x="53" y="1151"/>
                    <a:pt x="112" y="1039"/>
                  </a:cubicBezTo>
                  <a:cubicBezTo>
                    <a:pt x="139" y="960"/>
                    <a:pt x="191" y="849"/>
                    <a:pt x="244" y="770"/>
                  </a:cubicBezTo>
                  <a:cubicBezTo>
                    <a:pt x="277" y="744"/>
                    <a:pt x="303" y="744"/>
                    <a:pt x="303" y="711"/>
                  </a:cubicBezTo>
                  <a:cubicBezTo>
                    <a:pt x="329" y="684"/>
                    <a:pt x="355" y="684"/>
                    <a:pt x="355" y="658"/>
                  </a:cubicBezTo>
                  <a:cubicBezTo>
                    <a:pt x="408" y="658"/>
                    <a:pt x="467" y="632"/>
                    <a:pt x="520" y="606"/>
                  </a:cubicBezTo>
                  <a:cubicBezTo>
                    <a:pt x="572" y="579"/>
                    <a:pt x="631" y="546"/>
                    <a:pt x="658" y="520"/>
                  </a:cubicBezTo>
                  <a:cubicBezTo>
                    <a:pt x="710" y="468"/>
                    <a:pt x="769" y="441"/>
                    <a:pt x="796" y="382"/>
                  </a:cubicBezTo>
                  <a:cubicBezTo>
                    <a:pt x="796" y="382"/>
                    <a:pt x="822" y="356"/>
                    <a:pt x="822" y="330"/>
                  </a:cubicBezTo>
                  <a:lnTo>
                    <a:pt x="822" y="303"/>
                  </a:lnTo>
                  <a:cubicBezTo>
                    <a:pt x="848" y="277"/>
                    <a:pt x="848" y="277"/>
                    <a:pt x="875" y="251"/>
                  </a:cubicBezTo>
                  <a:cubicBezTo>
                    <a:pt x="901" y="218"/>
                    <a:pt x="960" y="192"/>
                    <a:pt x="986" y="165"/>
                  </a:cubicBezTo>
                  <a:cubicBezTo>
                    <a:pt x="1013" y="139"/>
                    <a:pt x="1013" y="139"/>
                    <a:pt x="1039" y="139"/>
                  </a:cubicBezTo>
                  <a:lnTo>
                    <a:pt x="1065" y="113"/>
                  </a:lnTo>
                  <a:lnTo>
                    <a:pt x="1315" y="113"/>
                  </a:lnTo>
                  <a:lnTo>
                    <a:pt x="1643" y="86"/>
                  </a:lnTo>
                  <a:cubicBezTo>
                    <a:pt x="1670" y="86"/>
                    <a:pt x="1722" y="54"/>
                    <a:pt x="1781" y="54"/>
                  </a:cubicBezTo>
                  <a:lnTo>
                    <a:pt x="1972" y="54"/>
                  </a:lnTo>
                  <a:lnTo>
                    <a:pt x="1972" y="27"/>
                  </a:lnTo>
                  <a:lnTo>
                    <a:pt x="197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3"/>
            <p:cNvSpPr/>
            <p:nvPr/>
          </p:nvSpPr>
          <p:spPr>
            <a:xfrm>
              <a:off x="5806825" y="1939725"/>
              <a:ext cx="71325" cy="74775"/>
            </a:xfrm>
            <a:custGeom>
              <a:rect b="b" l="l" r="r" t="t"/>
              <a:pathLst>
                <a:path extrusionOk="0" h="2991" w="2853">
                  <a:moveTo>
                    <a:pt x="1071" y="1"/>
                  </a:moveTo>
                  <a:cubicBezTo>
                    <a:pt x="684" y="415"/>
                    <a:pt x="493" y="855"/>
                    <a:pt x="414" y="1098"/>
                  </a:cubicBezTo>
                  <a:cubicBezTo>
                    <a:pt x="467" y="770"/>
                    <a:pt x="605" y="494"/>
                    <a:pt x="605" y="494"/>
                  </a:cubicBezTo>
                  <a:cubicBezTo>
                    <a:pt x="605" y="467"/>
                    <a:pt x="578" y="467"/>
                    <a:pt x="578" y="467"/>
                  </a:cubicBezTo>
                  <a:lnTo>
                    <a:pt x="578" y="494"/>
                  </a:lnTo>
                  <a:cubicBezTo>
                    <a:pt x="302" y="743"/>
                    <a:pt x="164" y="987"/>
                    <a:pt x="164" y="1019"/>
                  </a:cubicBezTo>
                  <a:cubicBezTo>
                    <a:pt x="0" y="1729"/>
                    <a:pt x="138" y="2222"/>
                    <a:pt x="138" y="2222"/>
                  </a:cubicBezTo>
                  <a:lnTo>
                    <a:pt x="164" y="2248"/>
                  </a:lnTo>
                  <a:lnTo>
                    <a:pt x="191" y="2222"/>
                  </a:lnTo>
                  <a:cubicBezTo>
                    <a:pt x="164" y="2058"/>
                    <a:pt x="191" y="1893"/>
                    <a:pt x="224" y="1782"/>
                  </a:cubicBezTo>
                  <a:cubicBezTo>
                    <a:pt x="250" y="2629"/>
                    <a:pt x="519" y="2958"/>
                    <a:pt x="552" y="2991"/>
                  </a:cubicBezTo>
                  <a:lnTo>
                    <a:pt x="578" y="2991"/>
                  </a:lnTo>
                  <a:lnTo>
                    <a:pt x="578" y="2958"/>
                  </a:lnTo>
                  <a:lnTo>
                    <a:pt x="493" y="2662"/>
                  </a:lnTo>
                  <a:lnTo>
                    <a:pt x="684" y="2932"/>
                  </a:lnTo>
                  <a:cubicBezTo>
                    <a:pt x="1262" y="2826"/>
                    <a:pt x="1538" y="2498"/>
                    <a:pt x="1643" y="2222"/>
                  </a:cubicBezTo>
                  <a:cubicBezTo>
                    <a:pt x="1755" y="2005"/>
                    <a:pt x="1781" y="1808"/>
                    <a:pt x="1781" y="1782"/>
                  </a:cubicBezTo>
                  <a:cubicBezTo>
                    <a:pt x="1781" y="1782"/>
                    <a:pt x="1781" y="1755"/>
                    <a:pt x="960" y="1479"/>
                  </a:cubicBezTo>
                  <a:lnTo>
                    <a:pt x="960" y="1479"/>
                  </a:lnTo>
                  <a:lnTo>
                    <a:pt x="1781" y="1644"/>
                  </a:lnTo>
                  <a:lnTo>
                    <a:pt x="1807" y="1644"/>
                  </a:lnTo>
                  <a:cubicBezTo>
                    <a:pt x="1781" y="1046"/>
                    <a:pt x="2110" y="553"/>
                    <a:pt x="2136" y="494"/>
                  </a:cubicBezTo>
                  <a:cubicBezTo>
                    <a:pt x="2602" y="303"/>
                    <a:pt x="2852" y="60"/>
                    <a:pt x="2852" y="60"/>
                  </a:cubicBezTo>
                  <a:lnTo>
                    <a:pt x="2852" y="34"/>
                  </a:lnTo>
                  <a:lnTo>
                    <a:pt x="2162" y="34"/>
                  </a:lnTo>
                  <a:cubicBezTo>
                    <a:pt x="1617" y="34"/>
                    <a:pt x="1071" y="1"/>
                    <a:pt x="107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3"/>
            <p:cNvSpPr/>
            <p:nvPr/>
          </p:nvSpPr>
          <p:spPr>
            <a:xfrm>
              <a:off x="5778075" y="1901450"/>
              <a:ext cx="67875" cy="59675"/>
            </a:xfrm>
            <a:custGeom>
              <a:rect b="b" l="l" r="r" t="t"/>
              <a:pathLst>
                <a:path extrusionOk="0" h="2387" w="2715">
                  <a:moveTo>
                    <a:pt x="1755" y="1"/>
                  </a:moveTo>
                  <a:cubicBezTo>
                    <a:pt x="1071" y="356"/>
                    <a:pt x="631" y="605"/>
                    <a:pt x="631" y="605"/>
                  </a:cubicBezTo>
                  <a:cubicBezTo>
                    <a:pt x="631" y="605"/>
                    <a:pt x="605" y="605"/>
                    <a:pt x="605" y="632"/>
                  </a:cubicBezTo>
                  <a:lnTo>
                    <a:pt x="631" y="632"/>
                  </a:lnTo>
                  <a:cubicBezTo>
                    <a:pt x="769" y="770"/>
                    <a:pt x="960" y="908"/>
                    <a:pt x="1071" y="986"/>
                  </a:cubicBezTo>
                  <a:cubicBezTo>
                    <a:pt x="552" y="796"/>
                    <a:pt x="493" y="658"/>
                    <a:pt x="493" y="632"/>
                  </a:cubicBezTo>
                  <a:lnTo>
                    <a:pt x="467" y="632"/>
                  </a:lnTo>
                  <a:cubicBezTo>
                    <a:pt x="112" y="1177"/>
                    <a:pt x="27" y="1644"/>
                    <a:pt x="27" y="1644"/>
                  </a:cubicBezTo>
                  <a:lnTo>
                    <a:pt x="59" y="1644"/>
                  </a:lnTo>
                  <a:cubicBezTo>
                    <a:pt x="138" y="1479"/>
                    <a:pt x="224" y="1341"/>
                    <a:pt x="276" y="1236"/>
                  </a:cubicBezTo>
                  <a:lnTo>
                    <a:pt x="276" y="1236"/>
                  </a:lnTo>
                  <a:cubicBezTo>
                    <a:pt x="27" y="1808"/>
                    <a:pt x="0" y="1972"/>
                    <a:pt x="0" y="1998"/>
                  </a:cubicBezTo>
                  <a:cubicBezTo>
                    <a:pt x="138" y="2274"/>
                    <a:pt x="717" y="2353"/>
                    <a:pt x="743" y="2386"/>
                  </a:cubicBezTo>
                  <a:lnTo>
                    <a:pt x="743" y="2353"/>
                  </a:lnTo>
                  <a:lnTo>
                    <a:pt x="743" y="2327"/>
                  </a:lnTo>
                  <a:cubicBezTo>
                    <a:pt x="631" y="2301"/>
                    <a:pt x="493" y="2189"/>
                    <a:pt x="441" y="2136"/>
                  </a:cubicBezTo>
                  <a:lnTo>
                    <a:pt x="441" y="2136"/>
                  </a:lnTo>
                  <a:cubicBezTo>
                    <a:pt x="519" y="2163"/>
                    <a:pt x="579" y="2163"/>
                    <a:pt x="631" y="2163"/>
                  </a:cubicBezTo>
                  <a:cubicBezTo>
                    <a:pt x="848" y="2163"/>
                    <a:pt x="960" y="2110"/>
                    <a:pt x="960" y="2084"/>
                  </a:cubicBezTo>
                  <a:cubicBezTo>
                    <a:pt x="881" y="1946"/>
                    <a:pt x="769" y="1808"/>
                    <a:pt x="743" y="1755"/>
                  </a:cubicBezTo>
                  <a:lnTo>
                    <a:pt x="743" y="1755"/>
                  </a:lnTo>
                  <a:cubicBezTo>
                    <a:pt x="822" y="1782"/>
                    <a:pt x="1012" y="1834"/>
                    <a:pt x="1012" y="1834"/>
                  </a:cubicBezTo>
                  <a:lnTo>
                    <a:pt x="1045" y="1834"/>
                  </a:lnTo>
                  <a:cubicBezTo>
                    <a:pt x="1124" y="1098"/>
                    <a:pt x="2300" y="822"/>
                    <a:pt x="2300" y="822"/>
                  </a:cubicBezTo>
                  <a:cubicBezTo>
                    <a:pt x="2300" y="822"/>
                    <a:pt x="2300" y="796"/>
                    <a:pt x="2326" y="796"/>
                  </a:cubicBezTo>
                  <a:lnTo>
                    <a:pt x="2300" y="796"/>
                  </a:lnTo>
                  <a:lnTo>
                    <a:pt x="2136" y="632"/>
                  </a:lnTo>
                  <a:lnTo>
                    <a:pt x="2136" y="632"/>
                  </a:lnTo>
                  <a:cubicBezTo>
                    <a:pt x="2248" y="684"/>
                    <a:pt x="2386" y="710"/>
                    <a:pt x="2412" y="743"/>
                  </a:cubicBezTo>
                  <a:lnTo>
                    <a:pt x="2412" y="710"/>
                  </a:lnTo>
                  <a:cubicBezTo>
                    <a:pt x="2576" y="605"/>
                    <a:pt x="2714" y="546"/>
                    <a:pt x="2714" y="546"/>
                  </a:cubicBezTo>
                  <a:lnTo>
                    <a:pt x="2714" y="520"/>
                  </a:lnTo>
                  <a:cubicBezTo>
                    <a:pt x="2300" y="165"/>
                    <a:pt x="1755" y="1"/>
                    <a:pt x="175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3"/>
            <p:cNvSpPr/>
            <p:nvPr/>
          </p:nvSpPr>
          <p:spPr>
            <a:xfrm>
              <a:off x="5830150" y="1867950"/>
              <a:ext cx="6100" cy="30075"/>
            </a:xfrm>
            <a:custGeom>
              <a:rect b="b" l="l" r="r" t="t"/>
              <a:pathLst>
                <a:path extrusionOk="0" h="1203" w="244">
                  <a:moveTo>
                    <a:pt x="138" y="0"/>
                  </a:moveTo>
                  <a:lnTo>
                    <a:pt x="112" y="53"/>
                  </a:lnTo>
                  <a:cubicBezTo>
                    <a:pt x="79" y="79"/>
                    <a:pt x="79" y="138"/>
                    <a:pt x="53" y="191"/>
                  </a:cubicBezTo>
                  <a:cubicBezTo>
                    <a:pt x="27" y="243"/>
                    <a:pt x="27" y="329"/>
                    <a:pt x="27" y="381"/>
                  </a:cubicBezTo>
                  <a:cubicBezTo>
                    <a:pt x="0" y="467"/>
                    <a:pt x="0" y="546"/>
                    <a:pt x="0" y="605"/>
                  </a:cubicBezTo>
                  <a:cubicBezTo>
                    <a:pt x="27" y="684"/>
                    <a:pt x="27" y="769"/>
                    <a:pt x="53" y="848"/>
                  </a:cubicBezTo>
                  <a:cubicBezTo>
                    <a:pt x="53" y="900"/>
                    <a:pt x="79" y="960"/>
                    <a:pt x="112" y="1012"/>
                  </a:cubicBezTo>
                  <a:cubicBezTo>
                    <a:pt x="138" y="1065"/>
                    <a:pt x="165" y="1124"/>
                    <a:pt x="165" y="1150"/>
                  </a:cubicBezTo>
                  <a:lnTo>
                    <a:pt x="191" y="1150"/>
                  </a:lnTo>
                  <a:lnTo>
                    <a:pt x="217" y="1203"/>
                  </a:lnTo>
                  <a:cubicBezTo>
                    <a:pt x="243" y="1203"/>
                    <a:pt x="243" y="1176"/>
                    <a:pt x="243" y="1176"/>
                  </a:cubicBezTo>
                  <a:lnTo>
                    <a:pt x="217" y="1124"/>
                  </a:lnTo>
                  <a:cubicBezTo>
                    <a:pt x="191" y="1098"/>
                    <a:pt x="191" y="1038"/>
                    <a:pt x="165" y="1012"/>
                  </a:cubicBezTo>
                  <a:cubicBezTo>
                    <a:pt x="165" y="960"/>
                    <a:pt x="138" y="900"/>
                    <a:pt x="138" y="848"/>
                  </a:cubicBezTo>
                  <a:lnTo>
                    <a:pt x="138" y="822"/>
                  </a:lnTo>
                  <a:cubicBezTo>
                    <a:pt x="112" y="736"/>
                    <a:pt x="112" y="684"/>
                    <a:pt x="112" y="605"/>
                  </a:cubicBezTo>
                  <a:cubicBezTo>
                    <a:pt x="79" y="519"/>
                    <a:pt x="79" y="467"/>
                    <a:pt x="112" y="381"/>
                  </a:cubicBezTo>
                  <a:lnTo>
                    <a:pt x="112" y="355"/>
                  </a:lnTo>
                  <a:lnTo>
                    <a:pt x="112" y="191"/>
                  </a:lnTo>
                  <a:cubicBezTo>
                    <a:pt x="138" y="164"/>
                    <a:pt x="138" y="112"/>
                    <a:pt x="138" y="79"/>
                  </a:cubicBezTo>
                  <a:lnTo>
                    <a:pt x="165" y="26"/>
                  </a:lnTo>
                  <a:cubicBezTo>
                    <a:pt x="165" y="0"/>
                    <a:pt x="165" y="0"/>
                    <a:pt x="1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3"/>
            <p:cNvSpPr/>
            <p:nvPr/>
          </p:nvSpPr>
          <p:spPr>
            <a:xfrm>
              <a:off x="5778725" y="1957650"/>
              <a:ext cx="24675" cy="19900"/>
            </a:xfrm>
            <a:custGeom>
              <a:rect b="b" l="l" r="r" t="t"/>
              <a:pathLst>
                <a:path extrusionOk="0" h="796" w="987">
                  <a:moveTo>
                    <a:pt x="1" y="0"/>
                  </a:moveTo>
                  <a:lnTo>
                    <a:pt x="1" y="26"/>
                  </a:lnTo>
                  <a:cubicBezTo>
                    <a:pt x="33" y="138"/>
                    <a:pt x="60" y="243"/>
                    <a:pt x="112" y="329"/>
                  </a:cubicBezTo>
                  <a:cubicBezTo>
                    <a:pt x="139" y="381"/>
                    <a:pt x="165" y="407"/>
                    <a:pt x="224" y="467"/>
                  </a:cubicBezTo>
                  <a:cubicBezTo>
                    <a:pt x="224" y="493"/>
                    <a:pt x="250" y="519"/>
                    <a:pt x="277" y="519"/>
                  </a:cubicBezTo>
                  <a:cubicBezTo>
                    <a:pt x="277" y="545"/>
                    <a:pt x="303" y="545"/>
                    <a:pt x="303" y="545"/>
                  </a:cubicBezTo>
                  <a:cubicBezTo>
                    <a:pt x="329" y="572"/>
                    <a:pt x="329" y="572"/>
                    <a:pt x="362" y="572"/>
                  </a:cubicBezTo>
                  <a:cubicBezTo>
                    <a:pt x="553" y="657"/>
                    <a:pt x="743" y="736"/>
                    <a:pt x="960" y="795"/>
                  </a:cubicBezTo>
                  <a:lnTo>
                    <a:pt x="986" y="795"/>
                  </a:lnTo>
                  <a:cubicBezTo>
                    <a:pt x="986" y="762"/>
                    <a:pt x="986" y="762"/>
                    <a:pt x="960" y="762"/>
                  </a:cubicBezTo>
                  <a:cubicBezTo>
                    <a:pt x="881" y="710"/>
                    <a:pt x="769" y="683"/>
                    <a:pt x="691" y="631"/>
                  </a:cubicBezTo>
                  <a:lnTo>
                    <a:pt x="388" y="493"/>
                  </a:lnTo>
                  <a:lnTo>
                    <a:pt x="362" y="493"/>
                  </a:lnTo>
                  <a:lnTo>
                    <a:pt x="329" y="467"/>
                  </a:lnTo>
                  <a:cubicBezTo>
                    <a:pt x="303" y="434"/>
                    <a:pt x="303" y="434"/>
                    <a:pt x="277" y="407"/>
                  </a:cubicBezTo>
                  <a:cubicBezTo>
                    <a:pt x="250" y="381"/>
                    <a:pt x="224" y="329"/>
                    <a:pt x="198" y="302"/>
                  </a:cubicBezTo>
                  <a:cubicBezTo>
                    <a:pt x="112" y="191"/>
                    <a:pt x="60" y="79"/>
                    <a:pt x="33" y="26"/>
                  </a:cubicBezTo>
                  <a:cubicBezTo>
                    <a:pt x="33" y="0"/>
                    <a:pt x="1" y="0"/>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3"/>
            <p:cNvSpPr/>
            <p:nvPr/>
          </p:nvSpPr>
          <p:spPr>
            <a:xfrm>
              <a:off x="5772650" y="1642050"/>
              <a:ext cx="440775" cy="408425"/>
            </a:xfrm>
            <a:custGeom>
              <a:rect b="b" l="l" r="r" t="t"/>
              <a:pathLst>
                <a:path extrusionOk="0" h="16337" w="17631">
                  <a:moveTo>
                    <a:pt x="5993" y="1644"/>
                  </a:moveTo>
                  <a:cubicBezTo>
                    <a:pt x="5993" y="1644"/>
                    <a:pt x="5993" y="1670"/>
                    <a:pt x="5967" y="1696"/>
                  </a:cubicBezTo>
                  <a:cubicBezTo>
                    <a:pt x="5967" y="1644"/>
                    <a:pt x="5993" y="1644"/>
                    <a:pt x="5993" y="1644"/>
                  </a:cubicBezTo>
                  <a:close/>
                  <a:moveTo>
                    <a:pt x="5967" y="1696"/>
                  </a:moveTo>
                  <a:lnTo>
                    <a:pt x="5967" y="1696"/>
                  </a:lnTo>
                  <a:cubicBezTo>
                    <a:pt x="5941" y="1755"/>
                    <a:pt x="5941" y="1808"/>
                    <a:pt x="5914" y="1887"/>
                  </a:cubicBezTo>
                  <a:cubicBezTo>
                    <a:pt x="5888" y="1946"/>
                    <a:pt x="5862" y="2025"/>
                    <a:pt x="5829" y="2136"/>
                  </a:cubicBezTo>
                  <a:cubicBezTo>
                    <a:pt x="5803" y="2215"/>
                    <a:pt x="5776" y="2327"/>
                    <a:pt x="5750" y="2412"/>
                  </a:cubicBezTo>
                  <a:cubicBezTo>
                    <a:pt x="5724" y="2518"/>
                    <a:pt x="5698" y="2629"/>
                    <a:pt x="5665" y="2708"/>
                  </a:cubicBezTo>
                  <a:cubicBezTo>
                    <a:pt x="5665" y="2820"/>
                    <a:pt x="5638" y="2905"/>
                    <a:pt x="5638" y="2984"/>
                  </a:cubicBezTo>
                  <a:cubicBezTo>
                    <a:pt x="5612" y="3037"/>
                    <a:pt x="5612" y="3122"/>
                    <a:pt x="5612" y="3148"/>
                  </a:cubicBezTo>
                  <a:cubicBezTo>
                    <a:pt x="5612" y="3201"/>
                    <a:pt x="5586" y="3234"/>
                    <a:pt x="5586" y="3234"/>
                  </a:cubicBezTo>
                  <a:lnTo>
                    <a:pt x="5586" y="3148"/>
                  </a:lnTo>
                  <a:cubicBezTo>
                    <a:pt x="5586" y="3122"/>
                    <a:pt x="5586" y="3037"/>
                    <a:pt x="5612" y="2958"/>
                  </a:cubicBezTo>
                  <a:cubicBezTo>
                    <a:pt x="5612" y="2905"/>
                    <a:pt x="5612" y="2794"/>
                    <a:pt x="5638" y="2708"/>
                  </a:cubicBezTo>
                  <a:cubicBezTo>
                    <a:pt x="5638" y="2603"/>
                    <a:pt x="5665" y="2518"/>
                    <a:pt x="5698" y="2412"/>
                  </a:cubicBezTo>
                  <a:cubicBezTo>
                    <a:pt x="5724" y="2301"/>
                    <a:pt x="5750" y="2189"/>
                    <a:pt x="5776" y="2110"/>
                  </a:cubicBezTo>
                  <a:cubicBezTo>
                    <a:pt x="5803" y="2025"/>
                    <a:pt x="5829" y="1946"/>
                    <a:pt x="5888" y="1860"/>
                  </a:cubicBezTo>
                  <a:cubicBezTo>
                    <a:pt x="5914" y="1782"/>
                    <a:pt x="5941" y="1722"/>
                    <a:pt x="5967" y="1696"/>
                  </a:cubicBezTo>
                  <a:close/>
                  <a:moveTo>
                    <a:pt x="10048" y="3201"/>
                  </a:moveTo>
                  <a:cubicBezTo>
                    <a:pt x="10048" y="3234"/>
                    <a:pt x="10074" y="3234"/>
                    <a:pt x="10074" y="3260"/>
                  </a:cubicBezTo>
                  <a:cubicBezTo>
                    <a:pt x="10074" y="3286"/>
                    <a:pt x="10074" y="3313"/>
                    <a:pt x="10100" y="3339"/>
                  </a:cubicBezTo>
                  <a:cubicBezTo>
                    <a:pt x="10100" y="3398"/>
                    <a:pt x="10133" y="3477"/>
                    <a:pt x="10159" y="3562"/>
                  </a:cubicBezTo>
                  <a:cubicBezTo>
                    <a:pt x="10186" y="3615"/>
                    <a:pt x="10212" y="3694"/>
                    <a:pt x="10238" y="3779"/>
                  </a:cubicBezTo>
                  <a:cubicBezTo>
                    <a:pt x="10297" y="3858"/>
                    <a:pt x="10324" y="3943"/>
                    <a:pt x="10350" y="3996"/>
                  </a:cubicBezTo>
                  <a:cubicBezTo>
                    <a:pt x="10376" y="4081"/>
                    <a:pt x="10376" y="4160"/>
                    <a:pt x="10403" y="4219"/>
                  </a:cubicBezTo>
                  <a:lnTo>
                    <a:pt x="10403" y="4298"/>
                  </a:lnTo>
                  <a:lnTo>
                    <a:pt x="10403" y="4384"/>
                  </a:lnTo>
                  <a:cubicBezTo>
                    <a:pt x="10403" y="4351"/>
                    <a:pt x="10403" y="4325"/>
                    <a:pt x="10376" y="4298"/>
                  </a:cubicBezTo>
                  <a:lnTo>
                    <a:pt x="10376" y="4219"/>
                  </a:lnTo>
                  <a:cubicBezTo>
                    <a:pt x="10350" y="4160"/>
                    <a:pt x="10324" y="4108"/>
                    <a:pt x="10297" y="4022"/>
                  </a:cubicBezTo>
                  <a:cubicBezTo>
                    <a:pt x="10265" y="3943"/>
                    <a:pt x="10238" y="3858"/>
                    <a:pt x="10212" y="3805"/>
                  </a:cubicBezTo>
                  <a:cubicBezTo>
                    <a:pt x="10159" y="3727"/>
                    <a:pt x="10133" y="3641"/>
                    <a:pt x="10100" y="3562"/>
                  </a:cubicBezTo>
                  <a:cubicBezTo>
                    <a:pt x="10074" y="3477"/>
                    <a:pt x="10074" y="3424"/>
                    <a:pt x="10048" y="3365"/>
                  </a:cubicBezTo>
                  <a:lnTo>
                    <a:pt x="10048" y="3260"/>
                  </a:lnTo>
                  <a:lnTo>
                    <a:pt x="10048" y="3201"/>
                  </a:lnTo>
                  <a:close/>
                  <a:moveTo>
                    <a:pt x="8405" y="2353"/>
                  </a:moveTo>
                  <a:lnTo>
                    <a:pt x="8405" y="2353"/>
                  </a:lnTo>
                  <a:cubicBezTo>
                    <a:pt x="8431" y="2380"/>
                    <a:pt x="8431" y="2439"/>
                    <a:pt x="8458" y="2465"/>
                  </a:cubicBezTo>
                  <a:cubicBezTo>
                    <a:pt x="8458" y="2491"/>
                    <a:pt x="8490" y="2518"/>
                    <a:pt x="8490" y="2544"/>
                  </a:cubicBezTo>
                  <a:cubicBezTo>
                    <a:pt x="8490" y="2577"/>
                    <a:pt x="8490" y="2603"/>
                    <a:pt x="8517" y="2629"/>
                  </a:cubicBezTo>
                  <a:cubicBezTo>
                    <a:pt x="8543" y="2741"/>
                    <a:pt x="8569" y="2905"/>
                    <a:pt x="8596" y="3037"/>
                  </a:cubicBezTo>
                  <a:cubicBezTo>
                    <a:pt x="8596" y="3201"/>
                    <a:pt x="8622" y="3365"/>
                    <a:pt x="8622" y="3503"/>
                  </a:cubicBezTo>
                  <a:cubicBezTo>
                    <a:pt x="8622" y="3667"/>
                    <a:pt x="8655" y="3832"/>
                    <a:pt x="8655" y="3996"/>
                  </a:cubicBezTo>
                  <a:cubicBezTo>
                    <a:pt x="8655" y="4134"/>
                    <a:pt x="8681" y="4272"/>
                    <a:pt x="8681" y="4410"/>
                  </a:cubicBezTo>
                  <a:cubicBezTo>
                    <a:pt x="8681" y="4436"/>
                    <a:pt x="8707" y="4463"/>
                    <a:pt x="8707" y="4489"/>
                  </a:cubicBezTo>
                  <a:lnTo>
                    <a:pt x="8707" y="4574"/>
                  </a:lnTo>
                  <a:cubicBezTo>
                    <a:pt x="8707" y="4627"/>
                    <a:pt x="8734" y="4653"/>
                    <a:pt x="8734" y="4679"/>
                  </a:cubicBezTo>
                  <a:cubicBezTo>
                    <a:pt x="8707" y="4653"/>
                    <a:pt x="8707" y="4627"/>
                    <a:pt x="8681" y="4574"/>
                  </a:cubicBezTo>
                  <a:lnTo>
                    <a:pt x="8681" y="4489"/>
                  </a:lnTo>
                  <a:cubicBezTo>
                    <a:pt x="8681" y="4463"/>
                    <a:pt x="8655" y="4436"/>
                    <a:pt x="8655" y="4410"/>
                  </a:cubicBezTo>
                  <a:cubicBezTo>
                    <a:pt x="8622" y="4298"/>
                    <a:pt x="8622" y="4134"/>
                    <a:pt x="8596" y="3996"/>
                  </a:cubicBezTo>
                  <a:cubicBezTo>
                    <a:pt x="8596" y="3832"/>
                    <a:pt x="8569" y="3667"/>
                    <a:pt x="8569" y="3529"/>
                  </a:cubicBezTo>
                  <a:cubicBezTo>
                    <a:pt x="8569" y="3365"/>
                    <a:pt x="8543" y="3201"/>
                    <a:pt x="8543" y="3037"/>
                  </a:cubicBezTo>
                  <a:cubicBezTo>
                    <a:pt x="8517" y="2905"/>
                    <a:pt x="8517" y="2767"/>
                    <a:pt x="8490" y="2629"/>
                  </a:cubicBezTo>
                  <a:cubicBezTo>
                    <a:pt x="8458" y="2603"/>
                    <a:pt x="8458" y="2577"/>
                    <a:pt x="8458" y="2544"/>
                  </a:cubicBezTo>
                  <a:cubicBezTo>
                    <a:pt x="8458" y="2518"/>
                    <a:pt x="8431" y="2491"/>
                    <a:pt x="8431" y="2465"/>
                  </a:cubicBezTo>
                  <a:cubicBezTo>
                    <a:pt x="8431" y="2439"/>
                    <a:pt x="8405" y="2380"/>
                    <a:pt x="8405" y="2353"/>
                  </a:cubicBezTo>
                  <a:close/>
                  <a:moveTo>
                    <a:pt x="5146" y="3260"/>
                  </a:moveTo>
                  <a:cubicBezTo>
                    <a:pt x="5146" y="3260"/>
                    <a:pt x="5146" y="3313"/>
                    <a:pt x="5119" y="3365"/>
                  </a:cubicBezTo>
                  <a:cubicBezTo>
                    <a:pt x="5093" y="3424"/>
                    <a:pt x="5041" y="3503"/>
                    <a:pt x="5008" y="3615"/>
                  </a:cubicBezTo>
                  <a:cubicBezTo>
                    <a:pt x="4955" y="3727"/>
                    <a:pt x="4929" y="3858"/>
                    <a:pt x="4903" y="3996"/>
                  </a:cubicBezTo>
                  <a:cubicBezTo>
                    <a:pt x="4876" y="4134"/>
                    <a:pt x="4843" y="4298"/>
                    <a:pt x="4843" y="4436"/>
                  </a:cubicBezTo>
                  <a:cubicBezTo>
                    <a:pt x="4817" y="4601"/>
                    <a:pt x="4817" y="4739"/>
                    <a:pt x="4817" y="4877"/>
                  </a:cubicBezTo>
                  <a:cubicBezTo>
                    <a:pt x="4843" y="5041"/>
                    <a:pt x="4843" y="5146"/>
                    <a:pt x="4843" y="5284"/>
                  </a:cubicBezTo>
                  <a:cubicBezTo>
                    <a:pt x="4876" y="5396"/>
                    <a:pt x="4876" y="5475"/>
                    <a:pt x="4876" y="5560"/>
                  </a:cubicBezTo>
                  <a:cubicBezTo>
                    <a:pt x="4843" y="5475"/>
                    <a:pt x="4843" y="5396"/>
                    <a:pt x="4817" y="5284"/>
                  </a:cubicBezTo>
                  <a:cubicBezTo>
                    <a:pt x="4817" y="5172"/>
                    <a:pt x="4791" y="5041"/>
                    <a:pt x="4791" y="4903"/>
                  </a:cubicBezTo>
                  <a:cubicBezTo>
                    <a:pt x="4765" y="4739"/>
                    <a:pt x="4765" y="4601"/>
                    <a:pt x="4791" y="4436"/>
                  </a:cubicBezTo>
                  <a:cubicBezTo>
                    <a:pt x="4791" y="4272"/>
                    <a:pt x="4817" y="4134"/>
                    <a:pt x="4843" y="3996"/>
                  </a:cubicBezTo>
                  <a:cubicBezTo>
                    <a:pt x="4903" y="3832"/>
                    <a:pt x="4929" y="3727"/>
                    <a:pt x="4981" y="3615"/>
                  </a:cubicBezTo>
                  <a:cubicBezTo>
                    <a:pt x="5008" y="3503"/>
                    <a:pt x="5067" y="3424"/>
                    <a:pt x="5093" y="3365"/>
                  </a:cubicBezTo>
                  <a:lnTo>
                    <a:pt x="5146" y="3260"/>
                  </a:lnTo>
                  <a:close/>
                  <a:moveTo>
                    <a:pt x="6269" y="5008"/>
                  </a:moveTo>
                  <a:lnTo>
                    <a:pt x="6269" y="5120"/>
                  </a:lnTo>
                  <a:lnTo>
                    <a:pt x="6269" y="5310"/>
                  </a:lnTo>
                  <a:lnTo>
                    <a:pt x="6269" y="5501"/>
                  </a:lnTo>
                  <a:cubicBezTo>
                    <a:pt x="6269" y="5560"/>
                    <a:pt x="6269" y="5613"/>
                    <a:pt x="6296" y="5698"/>
                  </a:cubicBezTo>
                  <a:cubicBezTo>
                    <a:pt x="6322" y="5751"/>
                    <a:pt x="6322" y="5803"/>
                    <a:pt x="6355" y="5829"/>
                  </a:cubicBezTo>
                  <a:cubicBezTo>
                    <a:pt x="6381" y="5889"/>
                    <a:pt x="6407" y="5915"/>
                    <a:pt x="6434" y="5941"/>
                  </a:cubicBezTo>
                  <a:cubicBezTo>
                    <a:pt x="6434" y="5967"/>
                    <a:pt x="6460" y="5967"/>
                    <a:pt x="6460" y="5967"/>
                  </a:cubicBezTo>
                  <a:cubicBezTo>
                    <a:pt x="6460" y="5967"/>
                    <a:pt x="6434" y="5967"/>
                    <a:pt x="6407" y="5941"/>
                  </a:cubicBezTo>
                  <a:cubicBezTo>
                    <a:pt x="6381" y="5915"/>
                    <a:pt x="6355" y="5889"/>
                    <a:pt x="6322" y="5862"/>
                  </a:cubicBezTo>
                  <a:cubicBezTo>
                    <a:pt x="6296" y="5803"/>
                    <a:pt x="6269" y="5751"/>
                    <a:pt x="6243" y="5698"/>
                  </a:cubicBezTo>
                  <a:cubicBezTo>
                    <a:pt x="6243" y="5639"/>
                    <a:pt x="6217" y="5560"/>
                    <a:pt x="6217" y="5501"/>
                  </a:cubicBezTo>
                  <a:lnTo>
                    <a:pt x="6217" y="5284"/>
                  </a:lnTo>
                  <a:cubicBezTo>
                    <a:pt x="6217" y="5231"/>
                    <a:pt x="6243" y="5172"/>
                    <a:pt x="6243" y="5120"/>
                  </a:cubicBezTo>
                  <a:cubicBezTo>
                    <a:pt x="6243" y="5067"/>
                    <a:pt x="6269" y="5041"/>
                    <a:pt x="6269" y="5008"/>
                  </a:cubicBezTo>
                  <a:close/>
                  <a:moveTo>
                    <a:pt x="7202" y="6191"/>
                  </a:moveTo>
                  <a:cubicBezTo>
                    <a:pt x="7229" y="6191"/>
                    <a:pt x="7255" y="6217"/>
                    <a:pt x="7281" y="6217"/>
                  </a:cubicBezTo>
                  <a:cubicBezTo>
                    <a:pt x="7290" y="6208"/>
                    <a:pt x="7300" y="6205"/>
                    <a:pt x="7308" y="6205"/>
                  </a:cubicBezTo>
                  <a:cubicBezTo>
                    <a:pt x="7326" y="6205"/>
                    <a:pt x="7340" y="6217"/>
                    <a:pt x="7340" y="6217"/>
                  </a:cubicBezTo>
                  <a:cubicBezTo>
                    <a:pt x="7340" y="6217"/>
                    <a:pt x="7308" y="6217"/>
                    <a:pt x="7281" y="6243"/>
                  </a:cubicBezTo>
                  <a:lnTo>
                    <a:pt x="7202" y="6243"/>
                  </a:lnTo>
                  <a:cubicBezTo>
                    <a:pt x="7176" y="6243"/>
                    <a:pt x="7143" y="6243"/>
                    <a:pt x="7117" y="6270"/>
                  </a:cubicBezTo>
                  <a:cubicBezTo>
                    <a:pt x="7091" y="6270"/>
                    <a:pt x="7064" y="6270"/>
                    <a:pt x="7038" y="6243"/>
                  </a:cubicBezTo>
                  <a:lnTo>
                    <a:pt x="6953" y="6243"/>
                  </a:lnTo>
                  <a:cubicBezTo>
                    <a:pt x="6926" y="6243"/>
                    <a:pt x="6900" y="6243"/>
                    <a:pt x="6900" y="6217"/>
                  </a:cubicBezTo>
                  <a:lnTo>
                    <a:pt x="7117" y="6217"/>
                  </a:lnTo>
                  <a:cubicBezTo>
                    <a:pt x="7143" y="6217"/>
                    <a:pt x="7176" y="6217"/>
                    <a:pt x="7202" y="6191"/>
                  </a:cubicBezTo>
                  <a:close/>
                  <a:moveTo>
                    <a:pt x="10462" y="4982"/>
                  </a:moveTo>
                  <a:lnTo>
                    <a:pt x="10462" y="5041"/>
                  </a:lnTo>
                  <a:lnTo>
                    <a:pt x="10462" y="5231"/>
                  </a:lnTo>
                  <a:cubicBezTo>
                    <a:pt x="10462" y="5284"/>
                    <a:pt x="10488" y="5369"/>
                    <a:pt x="10462" y="5475"/>
                  </a:cubicBezTo>
                  <a:cubicBezTo>
                    <a:pt x="10462" y="5560"/>
                    <a:pt x="10429" y="5639"/>
                    <a:pt x="10403" y="5751"/>
                  </a:cubicBezTo>
                  <a:cubicBezTo>
                    <a:pt x="10376" y="5829"/>
                    <a:pt x="10324" y="5915"/>
                    <a:pt x="10297" y="5994"/>
                  </a:cubicBezTo>
                  <a:cubicBezTo>
                    <a:pt x="10238" y="6079"/>
                    <a:pt x="10159" y="6132"/>
                    <a:pt x="10133" y="6158"/>
                  </a:cubicBezTo>
                  <a:cubicBezTo>
                    <a:pt x="10074" y="6217"/>
                    <a:pt x="10022" y="6243"/>
                    <a:pt x="9995" y="6270"/>
                  </a:cubicBezTo>
                  <a:cubicBezTo>
                    <a:pt x="9936" y="6296"/>
                    <a:pt x="9936" y="6322"/>
                    <a:pt x="9936" y="6322"/>
                  </a:cubicBezTo>
                  <a:cubicBezTo>
                    <a:pt x="9936" y="6322"/>
                    <a:pt x="9936" y="6296"/>
                    <a:pt x="9969" y="6270"/>
                  </a:cubicBezTo>
                  <a:cubicBezTo>
                    <a:pt x="9995" y="6243"/>
                    <a:pt x="10048" y="6191"/>
                    <a:pt x="10100" y="6158"/>
                  </a:cubicBezTo>
                  <a:cubicBezTo>
                    <a:pt x="10159" y="6105"/>
                    <a:pt x="10186" y="6027"/>
                    <a:pt x="10238" y="5967"/>
                  </a:cubicBezTo>
                  <a:cubicBezTo>
                    <a:pt x="10297" y="5889"/>
                    <a:pt x="10324" y="5803"/>
                    <a:pt x="10350" y="5724"/>
                  </a:cubicBezTo>
                  <a:cubicBezTo>
                    <a:pt x="10376" y="5639"/>
                    <a:pt x="10403" y="5534"/>
                    <a:pt x="10403" y="5448"/>
                  </a:cubicBezTo>
                  <a:cubicBezTo>
                    <a:pt x="10429" y="5369"/>
                    <a:pt x="10429" y="5284"/>
                    <a:pt x="10429" y="5231"/>
                  </a:cubicBezTo>
                  <a:lnTo>
                    <a:pt x="10429" y="5041"/>
                  </a:lnTo>
                  <a:cubicBezTo>
                    <a:pt x="10462" y="5008"/>
                    <a:pt x="10462" y="4982"/>
                    <a:pt x="10462" y="4982"/>
                  </a:cubicBezTo>
                  <a:close/>
                  <a:moveTo>
                    <a:pt x="7695" y="7558"/>
                  </a:moveTo>
                  <a:lnTo>
                    <a:pt x="7695" y="7610"/>
                  </a:lnTo>
                  <a:cubicBezTo>
                    <a:pt x="7695" y="7637"/>
                    <a:pt x="7695" y="7669"/>
                    <a:pt x="7669" y="7696"/>
                  </a:cubicBezTo>
                  <a:lnTo>
                    <a:pt x="7669" y="7748"/>
                  </a:lnTo>
                  <a:cubicBezTo>
                    <a:pt x="7636" y="7775"/>
                    <a:pt x="7636" y="7801"/>
                    <a:pt x="7636" y="7834"/>
                  </a:cubicBezTo>
                  <a:cubicBezTo>
                    <a:pt x="7636" y="7860"/>
                    <a:pt x="7610" y="7886"/>
                    <a:pt x="7610" y="7913"/>
                  </a:cubicBezTo>
                  <a:lnTo>
                    <a:pt x="7584" y="7939"/>
                  </a:lnTo>
                  <a:lnTo>
                    <a:pt x="7584" y="7886"/>
                  </a:lnTo>
                  <a:lnTo>
                    <a:pt x="7584" y="7834"/>
                  </a:lnTo>
                  <a:cubicBezTo>
                    <a:pt x="7584" y="7801"/>
                    <a:pt x="7610" y="7775"/>
                    <a:pt x="7610" y="7748"/>
                  </a:cubicBezTo>
                  <a:cubicBezTo>
                    <a:pt x="7610" y="7722"/>
                    <a:pt x="7610" y="7696"/>
                    <a:pt x="7636" y="7669"/>
                  </a:cubicBezTo>
                  <a:cubicBezTo>
                    <a:pt x="7636" y="7637"/>
                    <a:pt x="7669" y="7610"/>
                    <a:pt x="7669" y="7610"/>
                  </a:cubicBezTo>
                  <a:cubicBezTo>
                    <a:pt x="7669" y="7584"/>
                    <a:pt x="7695" y="7558"/>
                    <a:pt x="7695" y="7558"/>
                  </a:cubicBezTo>
                  <a:close/>
                  <a:moveTo>
                    <a:pt x="2931" y="7065"/>
                  </a:moveTo>
                  <a:lnTo>
                    <a:pt x="2931" y="7091"/>
                  </a:lnTo>
                  <a:cubicBezTo>
                    <a:pt x="2905" y="7117"/>
                    <a:pt x="2905" y="7144"/>
                    <a:pt x="2872" y="7203"/>
                  </a:cubicBezTo>
                  <a:cubicBezTo>
                    <a:pt x="2872" y="7255"/>
                    <a:pt x="2846" y="7308"/>
                    <a:pt x="2846" y="7367"/>
                  </a:cubicBezTo>
                  <a:lnTo>
                    <a:pt x="2846" y="7558"/>
                  </a:lnTo>
                  <a:cubicBezTo>
                    <a:pt x="2872" y="7610"/>
                    <a:pt x="2905" y="7669"/>
                    <a:pt x="2931" y="7722"/>
                  </a:cubicBezTo>
                  <a:cubicBezTo>
                    <a:pt x="2957" y="7775"/>
                    <a:pt x="2984" y="7834"/>
                    <a:pt x="3010" y="7860"/>
                  </a:cubicBezTo>
                  <a:cubicBezTo>
                    <a:pt x="3036" y="7913"/>
                    <a:pt x="3069" y="7939"/>
                    <a:pt x="3095" y="7965"/>
                  </a:cubicBezTo>
                  <a:cubicBezTo>
                    <a:pt x="3122" y="7965"/>
                    <a:pt x="3122" y="7998"/>
                    <a:pt x="3122" y="7998"/>
                  </a:cubicBezTo>
                  <a:lnTo>
                    <a:pt x="3095" y="7965"/>
                  </a:lnTo>
                  <a:cubicBezTo>
                    <a:pt x="3069" y="7939"/>
                    <a:pt x="3010" y="7939"/>
                    <a:pt x="2984" y="7886"/>
                  </a:cubicBezTo>
                  <a:cubicBezTo>
                    <a:pt x="2957" y="7860"/>
                    <a:pt x="2905" y="7801"/>
                    <a:pt x="2872" y="7748"/>
                  </a:cubicBezTo>
                  <a:cubicBezTo>
                    <a:pt x="2846" y="7696"/>
                    <a:pt x="2819" y="7637"/>
                    <a:pt x="2793" y="7558"/>
                  </a:cubicBezTo>
                  <a:lnTo>
                    <a:pt x="2793" y="7367"/>
                  </a:lnTo>
                  <a:cubicBezTo>
                    <a:pt x="2819" y="7308"/>
                    <a:pt x="2819" y="7255"/>
                    <a:pt x="2846" y="7203"/>
                  </a:cubicBezTo>
                  <a:cubicBezTo>
                    <a:pt x="2872" y="7144"/>
                    <a:pt x="2905" y="7117"/>
                    <a:pt x="2905" y="7091"/>
                  </a:cubicBezTo>
                  <a:lnTo>
                    <a:pt x="2931" y="7065"/>
                  </a:lnTo>
                  <a:close/>
                  <a:moveTo>
                    <a:pt x="7886" y="7531"/>
                  </a:moveTo>
                  <a:cubicBezTo>
                    <a:pt x="7886" y="7558"/>
                    <a:pt x="7886" y="7584"/>
                    <a:pt x="7860" y="7637"/>
                  </a:cubicBezTo>
                  <a:cubicBezTo>
                    <a:pt x="7860" y="7669"/>
                    <a:pt x="7833" y="7722"/>
                    <a:pt x="7833" y="7801"/>
                  </a:cubicBezTo>
                  <a:cubicBezTo>
                    <a:pt x="7800" y="7860"/>
                    <a:pt x="7800" y="7913"/>
                    <a:pt x="7774" y="7965"/>
                  </a:cubicBezTo>
                  <a:cubicBezTo>
                    <a:pt x="7748" y="8024"/>
                    <a:pt x="7748" y="8077"/>
                    <a:pt x="7722" y="8129"/>
                  </a:cubicBezTo>
                  <a:cubicBezTo>
                    <a:pt x="7695" y="8215"/>
                    <a:pt x="7669" y="8241"/>
                    <a:pt x="7669" y="8294"/>
                  </a:cubicBezTo>
                  <a:cubicBezTo>
                    <a:pt x="7636" y="8353"/>
                    <a:pt x="7610" y="8379"/>
                    <a:pt x="7610" y="8405"/>
                  </a:cubicBezTo>
                  <a:lnTo>
                    <a:pt x="7584" y="8432"/>
                  </a:lnTo>
                  <a:lnTo>
                    <a:pt x="7584" y="8405"/>
                  </a:lnTo>
                  <a:cubicBezTo>
                    <a:pt x="7610" y="8379"/>
                    <a:pt x="7610" y="8326"/>
                    <a:pt x="7610" y="8294"/>
                  </a:cubicBezTo>
                  <a:cubicBezTo>
                    <a:pt x="7636" y="8241"/>
                    <a:pt x="7636" y="8189"/>
                    <a:pt x="7669" y="8129"/>
                  </a:cubicBezTo>
                  <a:cubicBezTo>
                    <a:pt x="7695" y="8077"/>
                    <a:pt x="7695" y="8024"/>
                    <a:pt x="7722" y="7939"/>
                  </a:cubicBezTo>
                  <a:cubicBezTo>
                    <a:pt x="7748" y="7886"/>
                    <a:pt x="7774" y="7834"/>
                    <a:pt x="7774" y="7775"/>
                  </a:cubicBezTo>
                  <a:cubicBezTo>
                    <a:pt x="7800" y="7722"/>
                    <a:pt x="7833" y="7669"/>
                    <a:pt x="7833" y="7610"/>
                  </a:cubicBezTo>
                  <a:cubicBezTo>
                    <a:pt x="7860" y="7584"/>
                    <a:pt x="7860" y="7531"/>
                    <a:pt x="7886" y="7531"/>
                  </a:cubicBezTo>
                  <a:close/>
                  <a:moveTo>
                    <a:pt x="7419" y="8517"/>
                  </a:moveTo>
                  <a:lnTo>
                    <a:pt x="7446" y="8543"/>
                  </a:lnTo>
                  <a:lnTo>
                    <a:pt x="7446" y="8596"/>
                  </a:lnTo>
                  <a:lnTo>
                    <a:pt x="7419" y="8622"/>
                  </a:lnTo>
                  <a:cubicBezTo>
                    <a:pt x="7419" y="8655"/>
                    <a:pt x="7419" y="8655"/>
                    <a:pt x="7393" y="8655"/>
                  </a:cubicBezTo>
                  <a:cubicBezTo>
                    <a:pt x="7393" y="8681"/>
                    <a:pt x="7393" y="8681"/>
                    <a:pt x="7367" y="8681"/>
                  </a:cubicBezTo>
                  <a:cubicBezTo>
                    <a:pt x="7367" y="8690"/>
                    <a:pt x="7364" y="8693"/>
                    <a:pt x="7360" y="8693"/>
                  </a:cubicBezTo>
                  <a:cubicBezTo>
                    <a:pt x="7352" y="8693"/>
                    <a:pt x="7340" y="8681"/>
                    <a:pt x="7340" y="8681"/>
                  </a:cubicBezTo>
                  <a:lnTo>
                    <a:pt x="7367" y="8655"/>
                  </a:lnTo>
                  <a:lnTo>
                    <a:pt x="7367" y="8596"/>
                  </a:lnTo>
                  <a:cubicBezTo>
                    <a:pt x="7393" y="8596"/>
                    <a:pt x="7393" y="8596"/>
                    <a:pt x="7393" y="8570"/>
                  </a:cubicBezTo>
                  <a:cubicBezTo>
                    <a:pt x="7393" y="8570"/>
                    <a:pt x="7393" y="8543"/>
                    <a:pt x="7419" y="8543"/>
                  </a:cubicBezTo>
                  <a:lnTo>
                    <a:pt x="7419" y="8517"/>
                  </a:lnTo>
                  <a:close/>
                  <a:moveTo>
                    <a:pt x="7367" y="8984"/>
                  </a:moveTo>
                  <a:lnTo>
                    <a:pt x="7367" y="9036"/>
                  </a:lnTo>
                  <a:cubicBezTo>
                    <a:pt x="7367" y="9062"/>
                    <a:pt x="7367" y="9115"/>
                    <a:pt x="7340" y="9148"/>
                  </a:cubicBezTo>
                  <a:cubicBezTo>
                    <a:pt x="7340" y="9174"/>
                    <a:pt x="7340" y="9227"/>
                    <a:pt x="7308" y="9253"/>
                  </a:cubicBezTo>
                  <a:cubicBezTo>
                    <a:pt x="7281" y="9279"/>
                    <a:pt x="7255" y="9338"/>
                    <a:pt x="7255" y="9365"/>
                  </a:cubicBezTo>
                  <a:cubicBezTo>
                    <a:pt x="7229" y="9391"/>
                    <a:pt x="7202" y="9417"/>
                    <a:pt x="7176" y="9444"/>
                  </a:cubicBezTo>
                  <a:cubicBezTo>
                    <a:pt x="7143" y="9444"/>
                    <a:pt x="7143" y="9476"/>
                    <a:pt x="7117" y="9476"/>
                  </a:cubicBezTo>
                  <a:cubicBezTo>
                    <a:pt x="7117" y="9476"/>
                    <a:pt x="7143" y="9444"/>
                    <a:pt x="7143" y="9417"/>
                  </a:cubicBezTo>
                  <a:cubicBezTo>
                    <a:pt x="7176" y="9391"/>
                    <a:pt x="7176" y="9365"/>
                    <a:pt x="7202" y="9338"/>
                  </a:cubicBezTo>
                  <a:cubicBezTo>
                    <a:pt x="7229" y="9312"/>
                    <a:pt x="7229" y="9253"/>
                    <a:pt x="7255" y="9227"/>
                  </a:cubicBezTo>
                  <a:cubicBezTo>
                    <a:pt x="7281" y="9200"/>
                    <a:pt x="7281" y="9174"/>
                    <a:pt x="7308" y="9115"/>
                  </a:cubicBezTo>
                  <a:cubicBezTo>
                    <a:pt x="7308" y="9089"/>
                    <a:pt x="7340" y="9062"/>
                    <a:pt x="7340" y="9036"/>
                  </a:cubicBezTo>
                  <a:cubicBezTo>
                    <a:pt x="7367" y="9010"/>
                    <a:pt x="7367" y="8984"/>
                    <a:pt x="7367" y="8984"/>
                  </a:cubicBezTo>
                  <a:close/>
                  <a:moveTo>
                    <a:pt x="13169" y="7203"/>
                  </a:moveTo>
                  <a:lnTo>
                    <a:pt x="13169" y="7308"/>
                  </a:lnTo>
                  <a:cubicBezTo>
                    <a:pt x="13169" y="7393"/>
                    <a:pt x="13195" y="7505"/>
                    <a:pt x="13281" y="7637"/>
                  </a:cubicBezTo>
                  <a:cubicBezTo>
                    <a:pt x="13333" y="7775"/>
                    <a:pt x="13471" y="7886"/>
                    <a:pt x="13550" y="8051"/>
                  </a:cubicBezTo>
                  <a:cubicBezTo>
                    <a:pt x="13662" y="8215"/>
                    <a:pt x="13715" y="8405"/>
                    <a:pt x="13800" y="8596"/>
                  </a:cubicBezTo>
                  <a:cubicBezTo>
                    <a:pt x="13853" y="8760"/>
                    <a:pt x="13912" y="8951"/>
                    <a:pt x="13964" y="9148"/>
                  </a:cubicBezTo>
                  <a:cubicBezTo>
                    <a:pt x="14017" y="9312"/>
                    <a:pt x="14076" y="9476"/>
                    <a:pt x="14102" y="9608"/>
                  </a:cubicBezTo>
                  <a:cubicBezTo>
                    <a:pt x="14155" y="9772"/>
                    <a:pt x="14155" y="9884"/>
                    <a:pt x="14155" y="9969"/>
                  </a:cubicBezTo>
                  <a:cubicBezTo>
                    <a:pt x="14155" y="9884"/>
                    <a:pt x="14129" y="9772"/>
                    <a:pt x="14076" y="9641"/>
                  </a:cubicBezTo>
                  <a:cubicBezTo>
                    <a:pt x="14043" y="9476"/>
                    <a:pt x="13991" y="9338"/>
                    <a:pt x="13912" y="9148"/>
                  </a:cubicBezTo>
                  <a:cubicBezTo>
                    <a:pt x="13853" y="8984"/>
                    <a:pt x="13800" y="8786"/>
                    <a:pt x="13747" y="8596"/>
                  </a:cubicBezTo>
                  <a:cubicBezTo>
                    <a:pt x="13688" y="8405"/>
                    <a:pt x="13609" y="8241"/>
                    <a:pt x="13524" y="8077"/>
                  </a:cubicBezTo>
                  <a:cubicBezTo>
                    <a:pt x="13419" y="7913"/>
                    <a:pt x="13307" y="7775"/>
                    <a:pt x="13255" y="7669"/>
                  </a:cubicBezTo>
                  <a:cubicBezTo>
                    <a:pt x="13169" y="7531"/>
                    <a:pt x="13143" y="7393"/>
                    <a:pt x="13143" y="7308"/>
                  </a:cubicBezTo>
                  <a:cubicBezTo>
                    <a:pt x="13143" y="7255"/>
                    <a:pt x="13169" y="7229"/>
                    <a:pt x="13169" y="7203"/>
                  </a:cubicBezTo>
                  <a:close/>
                  <a:moveTo>
                    <a:pt x="2438" y="9062"/>
                  </a:moveTo>
                  <a:lnTo>
                    <a:pt x="2438" y="9089"/>
                  </a:lnTo>
                  <a:cubicBezTo>
                    <a:pt x="2412" y="9148"/>
                    <a:pt x="2412" y="9174"/>
                    <a:pt x="2412" y="9227"/>
                  </a:cubicBezTo>
                  <a:cubicBezTo>
                    <a:pt x="2379" y="9279"/>
                    <a:pt x="2379" y="9365"/>
                    <a:pt x="2379" y="9417"/>
                  </a:cubicBezTo>
                  <a:lnTo>
                    <a:pt x="2379" y="9641"/>
                  </a:lnTo>
                  <a:cubicBezTo>
                    <a:pt x="2379" y="9720"/>
                    <a:pt x="2412" y="9805"/>
                    <a:pt x="2412" y="9858"/>
                  </a:cubicBezTo>
                  <a:cubicBezTo>
                    <a:pt x="2438" y="9936"/>
                    <a:pt x="2438" y="9996"/>
                    <a:pt x="2465" y="10048"/>
                  </a:cubicBezTo>
                  <a:cubicBezTo>
                    <a:pt x="2465" y="10101"/>
                    <a:pt x="2491" y="10134"/>
                    <a:pt x="2491" y="10160"/>
                  </a:cubicBezTo>
                  <a:lnTo>
                    <a:pt x="2517" y="10212"/>
                  </a:lnTo>
                  <a:lnTo>
                    <a:pt x="2491" y="10186"/>
                  </a:lnTo>
                  <a:cubicBezTo>
                    <a:pt x="2465" y="10160"/>
                    <a:pt x="2465" y="10101"/>
                    <a:pt x="2438" y="10048"/>
                  </a:cubicBezTo>
                  <a:cubicBezTo>
                    <a:pt x="2412" y="9996"/>
                    <a:pt x="2379" y="9936"/>
                    <a:pt x="2353" y="9858"/>
                  </a:cubicBezTo>
                  <a:cubicBezTo>
                    <a:pt x="2353" y="9805"/>
                    <a:pt x="2327" y="9720"/>
                    <a:pt x="2327" y="9641"/>
                  </a:cubicBezTo>
                  <a:lnTo>
                    <a:pt x="2327" y="9417"/>
                  </a:lnTo>
                  <a:cubicBezTo>
                    <a:pt x="2353" y="9338"/>
                    <a:pt x="2353" y="9279"/>
                    <a:pt x="2379" y="9227"/>
                  </a:cubicBezTo>
                  <a:cubicBezTo>
                    <a:pt x="2379" y="9174"/>
                    <a:pt x="2412" y="9115"/>
                    <a:pt x="2412" y="9089"/>
                  </a:cubicBezTo>
                  <a:lnTo>
                    <a:pt x="2438" y="9062"/>
                  </a:lnTo>
                  <a:close/>
                  <a:moveTo>
                    <a:pt x="9174" y="10429"/>
                  </a:moveTo>
                  <a:cubicBezTo>
                    <a:pt x="9279" y="10429"/>
                    <a:pt x="9364" y="10429"/>
                    <a:pt x="9417" y="10462"/>
                  </a:cubicBezTo>
                  <a:lnTo>
                    <a:pt x="8819" y="10462"/>
                  </a:lnTo>
                  <a:cubicBezTo>
                    <a:pt x="8707" y="10462"/>
                    <a:pt x="8569" y="10462"/>
                    <a:pt x="8431" y="10488"/>
                  </a:cubicBezTo>
                  <a:lnTo>
                    <a:pt x="8024" y="10488"/>
                  </a:lnTo>
                  <a:cubicBezTo>
                    <a:pt x="7912" y="10488"/>
                    <a:pt x="7774" y="10488"/>
                    <a:pt x="7695" y="10515"/>
                  </a:cubicBezTo>
                  <a:lnTo>
                    <a:pt x="7446" y="10515"/>
                  </a:lnTo>
                  <a:cubicBezTo>
                    <a:pt x="7505" y="10488"/>
                    <a:pt x="7584" y="10488"/>
                    <a:pt x="7695" y="10462"/>
                  </a:cubicBezTo>
                  <a:cubicBezTo>
                    <a:pt x="7774" y="10462"/>
                    <a:pt x="7912" y="10462"/>
                    <a:pt x="8024" y="10429"/>
                  </a:cubicBezTo>
                  <a:close/>
                  <a:moveTo>
                    <a:pt x="10922" y="10429"/>
                  </a:moveTo>
                  <a:cubicBezTo>
                    <a:pt x="11033" y="10429"/>
                    <a:pt x="11145" y="10429"/>
                    <a:pt x="11224" y="10462"/>
                  </a:cubicBezTo>
                  <a:lnTo>
                    <a:pt x="11500" y="10462"/>
                  </a:lnTo>
                  <a:cubicBezTo>
                    <a:pt x="11579" y="10488"/>
                    <a:pt x="11664" y="10488"/>
                    <a:pt x="11691" y="10488"/>
                  </a:cubicBezTo>
                  <a:cubicBezTo>
                    <a:pt x="11743" y="10515"/>
                    <a:pt x="11776" y="10515"/>
                    <a:pt x="11776" y="10515"/>
                  </a:cubicBezTo>
                  <a:lnTo>
                    <a:pt x="11500" y="10515"/>
                  </a:lnTo>
                  <a:cubicBezTo>
                    <a:pt x="11415" y="10515"/>
                    <a:pt x="11336" y="10488"/>
                    <a:pt x="11224" y="10488"/>
                  </a:cubicBezTo>
                  <a:lnTo>
                    <a:pt x="10133" y="10488"/>
                  </a:lnTo>
                  <a:cubicBezTo>
                    <a:pt x="10186" y="10462"/>
                    <a:pt x="10238" y="10462"/>
                    <a:pt x="10324" y="10462"/>
                  </a:cubicBezTo>
                  <a:cubicBezTo>
                    <a:pt x="10403" y="10462"/>
                    <a:pt x="10514" y="10429"/>
                    <a:pt x="10593" y="10429"/>
                  </a:cubicBezTo>
                  <a:close/>
                  <a:moveTo>
                    <a:pt x="12157" y="9476"/>
                  </a:moveTo>
                  <a:cubicBezTo>
                    <a:pt x="12157" y="9476"/>
                    <a:pt x="12348" y="9693"/>
                    <a:pt x="12512" y="9996"/>
                  </a:cubicBezTo>
                  <a:cubicBezTo>
                    <a:pt x="12512" y="9996"/>
                    <a:pt x="12459" y="9772"/>
                    <a:pt x="12321" y="9529"/>
                  </a:cubicBezTo>
                  <a:lnTo>
                    <a:pt x="12321" y="9529"/>
                  </a:lnTo>
                  <a:cubicBezTo>
                    <a:pt x="12322" y="9529"/>
                    <a:pt x="12512" y="9720"/>
                    <a:pt x="12703" y="10212"/>
                  </a:cubicBezTo>
                  <a:cubicBezTo>
                    <a:pt x="12703" y="10212"/>
                    <a:pt x="11388" y="10186"/>
                    <a:pt x="9719" y="10160"/>
                  </a:cubicBezTo>
                  <a:cubicBezTo>
                    <a:pt x="9719" y="10160"/>
                    <a:pt x="10541" y="10101"/>
                    <a:pt x="11171" y="9996"/>
                  </a:cubicBezTo>
                  <a:lnTo>
                    <a:pt x="11171" y="9996"/>
                  </a:lnTo>
                  <a:cubicBezTo>
                    <a:pt x="11171" y="9996"/>
                    <a:pt x="10403" y="10048"/>
                    <a:pt x="10238" y="10048"/>
                  </a:cubicBezTo>
                  <a:cubicBezTo>
                    <a:pt x="10157" y="10048"/>
                    <a:pt x="9578" y="10000"/>
                    <a:pt x="8960" y="10000"/>
                  </a:cubicBezTo>
                  <a:cubicBezTo>
                    <a:pt x="8534" y="10000"/>
                    <a:pt x="8088" y="10023"/>
                    <a:pt x="7774" y="10101"/>
                  </a:cubicBezTo>
                  <a:cubicBezTo>
                    <a:pt x="7774" y="10101"/>
                    <a:pt x="7981" y="10074"/>
                    <a:pt x="8313" y="10074"/>
                  </a:cubicBezTo>
                  <a:cubicBezTo>
                    <a:pt x="8547" y="10074"/>
                    <a:pt x="8844" y="10087"/>
                    <a:pt x="9174" y="10134"/>
                  </a:cubicBezTo>
                  <a:cubicBezTo>
                    <a:pt x="9174" y="10134"/>
                    <a:pt x="8820" y="10119"/>
                    <a:pt x="8528" y="10119"/>
                  </a:cubicBezTo>
                  <a:cubicBezTo>
                    <a:pt x="8382" y="10119"/>
                    <a:pt x="8252" y="10123"/>
                    <a:pt x="8188" y="10134"/>
                  </a:cubicBezTo>
                  <a:cubicBezTo>
                    <a:pt x="8024" y="10186"/>
                    <a:pt x="7505" y="10160"/>
                    <a:pt x="7340" y="10186"/>
                  </a:cubicBezTo>
                  <a:cubicBezTo>
                    <a:pt x="7176" y="10239"/>
                    <a:pt x="4955" y="10324"/>
                    <a:pt x="3891" y="10679"/>
                  </a:cubicBezTo>
                  <a:lnTo>
                    <a:pt x="3858" y="10567"/>
                  </a:lnTo>
                  <a:cubicBezTo>
                    <a:pt x="3858" y="10567"/>
                    <a:pt x="4462" y="10298"/>
                    <a:pt x="5612" y="10074"/>
                  </a:cubicBezTo>
                  <a:lnTo>
                    <a:pt x="5612" y="10074"/>
                  </a:lnTo>
                  <a:cubicBezTo>
                    <a:pt x="5612" y="10074"/>
                    <a:pt x="4548" y="10134"/>
                    <a:pt x="3779" y="10515"/>
                  </a:cubicBezTo>
                  <a:cubicBezTo>
                    <a:pt x="3779" y="10515"/>
                    <a:pt x="3726" y="10377"/>
                    <a:pt x="3641" y="10265"/>
                  </a:cubicBezTo>
                  <a:cubicBezTo>
                    <a:pt x="3641" y="10265"/>
                    <a:pt x="3891" y="9996"/>
                    <a:pt x="4653" y="9858"/>
                  </a:cubicBezTo>
                  <a:cubicBezTo>
                    <a:pt x="4653" y="9858"/>
                    <a:pt x="4955" y="9831"/>
                    <a:pt x="5698" y="9831"/>
                  </a:cubicBezTo>
                  <a:lnTo>
                    <a:pt x="6736" y="9720"/>
                  </a:lnTo>
                  <a:cubicBezTo>
                    <a:pt x="6736" y="9720"/>
                    <a:pt x="6802" y="9746"/>
                    <a:pt x="6932" y="9746"/>
                  </a:cubicBezTo>
                  <a:cubicBezTo>
                    <a:pt x="7036" y="9746"/>
                    <a:pt x="7182" y="9729"/>
                    <a:pt x="7367" y="9667"/>
                  </a:cubicBezTo>
                  <a:lnTo>
                    <a:pt x="7367" y="9667"/>
                  </a:lnTo>
                  <a:cubicBezTo>
                    <a:pt x="7367" y="9667"/>
                    <a:pt x="7281" y="9805"/>
                    <a:pt x="7064" y="9884"/>
                  </a:cubicBezTo>
                  <a:cubicBezTo>
                    <a:pt x="7064" y="9884"/>
                    <a:pt x="7419" y="9884"/>
                    <a:pt x="7695" y="9529"/>
                  </a:cubicBezTo>
                  <a:cubicBezTo>
                    <a:pt x="7695" y="9529"/>
                    <a:pt x="9010" y="9582"/>
                    <a:pt x="10981" y="9582"/>
                  </a:cubicBezTo>
                  <a:lnTo>
                    <a:pt x="10100" y="9805"/>
                  </a:lnTo>
                  <a:cubicBezTo>
                    <a:pt x="10100" y="9805"/>
                    <a:pt x="11309" y="9608"/>
                    <a:pt x="12157" y="9476"/>
                  </a:cubicBezTo>
                  <a:close/>
                  <a:moveTo>
                    <a:pt x="6572" y="10594"/>
                  </a:moveTo>
                  <a:cubicBezTo>
                    <a:pt x="6486" y="10594"/>
                    <a:pt x="6407" y="10626"/>
                    <a:pt x="6269" y="10653"/>
                  </a:cubicBezTo>
                  <a:cubicBezTo>
                    <a:pt x="6158" y="10653"/>
                    <a:pt x="6026" y="10679"/>
                    <a:pt x="5862" y="10705"/>
                  </a:cubicBezTo>
                  <a:cubicBezTo>
                    <a:pt x="5724" y="10732"/>
                    <a:pt x="5560" y="10758"/>
                    <a:pt x="5395" y="10758"/>
                  </a:cubicBezTo>
                  <a:cubicBezTo>
                    <a:pt x="5231" y="10791"/>
                    <a:pt x="5067" y="10791"/>
                    <a:pt x="4929" y="10817"/>
                  </a:cubicBezTo>
                  <a:cubicBezTo>
                    <a:pt x="4765" y="10817"/>
                    <a:pt x="4627" y="10843"/>
                    <a:pt x="4515" y="10843"/>
                  </a:cubicBezTo>
                  <a:cubicBezTo>
                    <a:pt x="4383" y="10843"/>
                    <a:pt x="4298" y="10843"/>
                    <a:pt x="4219" y="10870"/>
                  </a:cubicBezTo>
                  <a:lnTo>
                    <a:pt x="4107" y="10870"/>
                  </a:lnTo>
                  <a:cubicBezTo>
                    <a:pt x="4107" y="10870"/>
                    <a:pt x="4134" y="10870"/>
                    <a:pt x="4219" y="10843"/>
                  </a:cubicBezTo>
                  <a:cubicBezTo>
                    <a:pt x="4272" y="10843"/>
                    <a:pt x="4383" y="10817"/>
                    <a:pt x="4515" y="10817"/>
                  </a:cubicBezTo>
                  <a:cubicBezTo>
                    <a:pt x="4627" y="10791"/>
                    <a:pt x="4765" y="10791"/>
                    <a:pt x="4929" y="10758"/>
                  </a:cubicBezTo>
                  <a:cubicBezTo>
                    <a:pt x="5067" y="10758"/>
                    <a:pt x="5231" y="10732"/>
                    <a:pt x="5395" y="10705"/>
                  </a:cubicBezTo>
                  <a:cubicBezTo>
                    <a:pt x="5560" y="10705"/>
                    <a:pt x="5724" y="10679"/>
                    <a:pt x="5862" y="10653"/>
                  </a:cubicBezTo>
                  <a:cubicBezTo>
                    <a:pt x="6026" y="10653"/>
                    <a:pt x="6158" y="10626"/>
                    <a:pt x="6269" y="10626"/>
                  </a:cubicBezTo>
                  <a:cubicBezTo>
                    <a:pt x="6407" y="10594"/>
                    <a:pt x="6486" y="10594"/>
                    <a:pt x="6572" y="10594"/>
                  </a:cubicBezTo>
                  <a:close/>
                  <a:moveTo>
                    <a:pt x="8103" y="2544"/>
                  </a:moveTo>
                  <a:lnTo>
                    <a:pt x="8103" y="2544"/>
                  </a:lnTo>
                  <a:cubicBezTo>
                    <a:pt x="8050" y="4627"/>
                    <a:pt x="8622" y="5231"/>
                    <a:pt x="8760" y="5586"/>
                  </a:cubicBezTo>
                  <a:cubicBezTo>
                    <a:pt x="8924" y="5941"/>
                    <a:pt x="9115" y="6355"/>
                    <a:pt x="8983" y="6874"/>
                  </a:cubicBezTo>
                  <a:cubicBezTo>
                    <a:pt x="8911" y="7134"/>
                    <a:pt x="9097" y="7271"/>
                    <a:pt x="9269" y="7271"/>
                  </a:cubicBezTo>
                  <a:cubicBezTo>
                    <a:pt x="9424" y="7271"/>
                    <a:pt x="9568" y="7160"/>
                    <a:pt x="9502" y="6927"/>
                  </a:cubicBezTo>
                  <a:lnTo>
                    <a:pt x="9502" y="6927"/>
                  </a:lnTo>
                  <a:cubicBezTo>
                    <a:pt x="9857" y="7177"/>
                    <a:pt x="9608" y="7472"/>
                    <a:pt x="9805" y="7637"/>
                  </a:cubicBezTo>
                  <a:cubicBezTo>
                    <a:pt x="9882" y="7716"/>
                    <a:pt x="10022" y="7777"/>
                    <a:pt x="10164" y="7777"/>
                  </a:cubicBezTo>
                  <a:cubicBezTo>
                    <a:pt x="10374" y="7777"/>
                    <a:pt x="10591" y="7646"/>
                    <a:pt x="10626" y="7255"/>
                  </a:cubicBezTo>
                  <a:cubicBezTo>
                    <a:pt x="10705" y="6598"/>
                    <a:pt x="10626" y="6355"/>
                    <a:pt x="10843" y="5967"/>
                  </a:cubicBezTo>
                  <a:cubicBezTo>
                    <a:pt x="11060" y="5586"/>
                    <a:pt x="10981" y="4877"/>
                    <a:pt x="10981" y="4877"/>
                  </a:cubicBezTo>
                  <a:lnTo>
                    <a:pt x="10981" y="4877"/>
                  </a:lnTo>
                  <a:cubicBezTo>
                    <a:pt x="11691" y="5803"/>
                    <a:pt x="11198" y="6079"/>
                    <a:pt x="11145" y="6487"/>
                  </a:cubicBezTo>
                  <a:cubicBezTo>
                    <a:pt x="11132" y="6694"/>
                    <a:pt x="11228" y="6785"/>
                    <a:pt x="11334" y="6785"/>
                  </a:cubicBezTo>
                  <a:cubicBezTo>
                    <a:pt x="11439" y="6785"/>
                    <a:pt x="11553" y="6696"/>
                    <a:pt x="11579" y="6546"/>
                  </a:cubicBezTo>
                  <a:lnTo>
                    <a:pt x="11579" y="6546"/>
                  </a:lnTo>
                  <a:cubicBezTo>
                    <a:pt x="11743" y="7065"/>
                    <a:pt x="11119" y="7446"/>
                    <a:pt x="11086" y="8051"/>
                  </a:cubicBezTo>
                  <a:cubicBezTo>
                    <a:pt x="11071" y="8398"/>
                    <a:pt x="11264" y="8472"/>
                    <a:pt x="11432" y="8472"/>
                  </a:cubicBezTo>
                  <a:cubicBezTo>
                    <a:pt x="11555" y="8472"/>
                    <a:pt x="11664" y="8432"/>
                    <a:pt x="11664" y="8432"/>
                  </a:cubicBezTo>
                  <a:lnTo>
                    <a:pt x="11664" y="8432"/>
                  </a:lnTo>
                  <a:cubicBezTo>
                    <a:pt x="11500" y="8819"/>
                    <a:pt x="12019" y="8846"/>
                    <a:pt x="12374" y="8924"/>
                  </a:cubicBezTo>
                  <a:cubicBezTo>
                    <a:pt x="12399" y="8930"/>
                    <a:pt x="12422" y="8932"/>
                    <a:pt x="12446" y="8932"/>
                  </a:cubicBezTo>
                  <a:cubicBezTo>
                    <a:pt x="12788" y="8932"/>
                    <a:pt x="12979" y="8379"/>
                    <a:pt x="12979" y="8379"/>
                  </a:cubicBezTo>
                  <a:cubicBezTo>
                    <a:pt x="13281" y="8898"/>
                    <a:pt x="13195" y="8872"/>
                    <a:pt x="13090" y="9174"/>
                  </a:cubicBezTo>
                  <a:cubicBezTo>
                    <a:pt x="12952" y="9476"/>
                    <a:pt x="12841" y="9476"/>
                    <a:pt x="13057" y="9720"/>
                  </a:cubicBezTo>
                  <a:cubicBezTo>
                    <a:pt x="13255" y="9996"/>
                    <a:pt x="13360" y="9858"/>
                    <a:pt x="13419" y="10134"/>
                  </a:cubicBezTo>
                  <a:cubicBezTo>
                    <a:pt x="13445" y="10403"/>
                    <a:pt x="13550" y="10462"/>
                    <a:pt x="13419" y="10626"/>
                  </a:cubicBezTo>
                  <a:cubicBezTo>
                    <a:pt x="13360" y="10705"/>
                    <a:pt x="13281" y="10791"/>
                    <a:pt x="13195" y="10870"/>
                  </a:cubicBezTo>
                  <a:cubicBezTo>
                    <a:pt x="13169" y="10843"/>
                    <a:pt x="13117" y="10843"/>
                    <a:pt x="13057" y="10843"/>
                  </a:cubicBezTo>
                  <a:cubicBezTo>
                    <a:pt x="12979" y="10462"/>
                    <a:pt x="12788" y="9858"/>
                    <a:pt x="12400" y="9312"/>
                  </a:cubicBezTo>
                  <a:cubicBezTo>
                    <a:pt x="12400" y="9312"/>
                    <a:pt x="11309" y="9476"/>
                    <a:pt x="11171" y="9503"/>
                  </a:cubicBezTo>
                  <a:cubicBezTo>
                    <a:pt x="11155" y="9509"/>
                    <a:pt x="11095" y="9512"/>
                    <a:pt x="11004" y="9512"/>
                  </a:cubicBezTo>
                  <a:cubicBezTo>
                    <a:pt x="10394" y="9512"/>
                    <a:pt x="8359" y="9389"/>
                    <a:pt x="7909" y="9389"/>
                  </a:cubicBezTo>
                  <a:cubicBezTo>
                    <a:pt x="7873" y="9389"/>
                    <a:pt x="7847" y="9389"/>
                    <a:pt x="7833" y="9391"/>
                  </a:cubicBezTo>
                  <a:cubicBezTo>
                    <a:pt x="7784" y="9404"/>
                    <a:pt x="7747" y="9409"/>
                    <a:pt x="7719" y="9409"/>
                  </a:cubicBezTo>
                  <a:cubicBezTo>
                    <a:pt x="7636" y="9409"/>
                    <a:pt x="7636" y="9365"/>
                    <a:pt x="7636" y="9365"/>
                  </a:cubicBezTo>
                  <a:cubicBezTo>
                    <a:pt x="7636" y="9365"/>
                    <a:pt x="7584" y="8984"/>
                    <a:pt x="7610" y="8872"/>
                  </a:cubicBezTo>
                  <a:cubicBezTo>
                    <a:pt x="7636" y="8760"/>
                    <a:pt x="7998" y="7610"/>
                    <a:pt x="7998" y="7610"/>
                  </a:cubicBezTo>
                  <a:cubicBezTo>
                    <a:pt x="7998" y="7610"/>
                    <a:pt x="8053" y="7304"/>
                    <a:pt x="7778" y="7304"/>
                  </a:cubicBezTo>
                  <a:cubicBezTo>
                    <a:pt x="7726" y="7304"/>
                    <a:pt x="7662" y="7315"/>
                    <a:pt x="7584" y="7341"/>
                  </a:cubicBezTo>
                  <a:lnTo>
                    <a:pt x="7340" y="8353"/>
                  </a:lnTo>
                  <a:lnTo>
                    <a:pt x="7143" y="8129"/>
                  </a:lnTo>
                  <a:cubicBezTo>
                    <a:pt x="7143" y="8129"/>
                    <a:pt x="6624" y="7775"/>
                    <a:pt x="6572" y="7610"/>
                  </a:cubicBezTo>
                  <a:cubicBezTo>
                    <a:pt x="6561" y="7588"/>
                    <a:pt x="6552" y="7578"/>
                    <a:pt x="6544" y="7578"/>
                  </a:cubicBezTo>
                  <a:cubicBezTo>
                    <a:pt x="6480" y="7578"/>
                    <a:pt x="6460" y="8129"/>
                    <a:pt x="6460" y="8129"/>
                  </a:cubicBezTo>
                  <a:lnTo>
                    <a:pt x="7229" y="8681"/>
                  </a:lnTo>
                  <a:cubicBezTo>
                    <a:pt x="7229" y="8681"/>
                    <a:pt x="7176" y="9089"/>
                    <a:pt x="7176" y="9148"/>
                  </a:cubicBezTo>
                  <a:cubicBezTo>
                    <a:pt x="7143" y="9227"/>
                    <a:pt x="6953" y="9444"/>
                    <a:pt x="6926" y="9503"/>
                  </a:cubicBezTo>
                  <a:cubicBezTo>
                    <a:pt x="6874" y="9555"/>
                    <a:pt x="6190" y="9608"/>
                    <a:pt x="6079" y="9667"/>
                  </a:cubicBezTo>
                  <a:cubicBezTo>
                    <a:pt x="5967" y="9720"/>
                    <a:pt x="4679" y="9720"/>
                    <a:pt x="4600" y="9746"/>
                  </a:cubicBezTo>
                  <a:cubicBezTo>
                    <a:pt x="4515" y="9772"/>
                    <a:pt x="3667" y="10022"/>
                    <a:pt x="3588" y="10212"/>
                  </a:cubicBezTo>
                  <a:cubicBezTo>
                    <a:pt x="3503" y="10101"/>
                    <a:pt x="3450" y="10048"/>
                    <a:pt x="3398" y="10048"/>
                  </a:cubicBezTo>
                  <a:cubicBezTo>
                    <a:pt x="3174" y="9641"/>
                    <a:pt x="3398" y="9227"/>
                    <a:pt x="3450" y="8984"/>
                  </a:cubicBezTo>
                  <a:cubicBezTo>
                    <a:pt x="3562" y="8622"/>
                    <a:pt x="3398" y="8379"/>
                    <a:pt x="3398" y="8379"/>
                  </a:cubicBezTo>
                  <a:lnTo>
                    <a:pt x="3398" y="8379"/>
                  </a:lnTo>
                  <a:cubicBezTo>
                    <a:pt x="3779" y="8622"/>
                    <a:pt x="3667" y="8760"/>
                    <a:pt x="3943" y="8872"/>
                  </a:cubicBezTo>
                  <a:cubicBezTo>
                    <a:pt x="3975" y="8884"/>
                    <a:pt x="4006" y="8889"/>
                    <a:pt x="4034" y="8889"/>
                  </a:cubicBezTo>
                  <a:cubicBezTo>
                    <a:pt x="4273" y="8889"/>
                    <a:pt x="4383" y="8517"/>
                    <a:pt x="4383" y="8517"/>
                  </a:cubicBezTo>
                  <a:cubicBezTo>
                    <a:pt x="4450" y="8600"/>
                    <a:pt x="4539" y="8635"/>
                    <a:pt x="4637" y="8635"/>
                  </a:cubicBezTo>
                  <a:cubicBezTo>
                    <a:pt x="5021" y="8635"/>
                    <a:pt x="5542" y="8083"/>
                    <a:pt x="5369" y="7669"/>
                  </a:cubicBezTo>
                  <a:cubicBezTo>
                    <a:pt x="5119" y="7144"/>
                    <a:pt x="4903" y="6434"/>
                    <a:pt x="5119" y="5751"/>
                  </a:cubicBezTo>
                  <a:cubicBezTo>
                    <a:pt x="5369" y="5067"/>
                    <a:pt x="5310" y="4384"/>
                    <a:pt x="5310" y="4384"/>
                  </a:cubicBezTo>
                  <a:lnTo>
                    <a:pt x="5310" y="4384"/>
                  </a:lnTo>
                  <a:cubicBezTo>
                    <a:pt x="5776" y="5093"/>
                    <a:pt x="5310" y="5369"/>
                    <a:pt x="5422" y="5889"/>
                  </a:cubicBezTo>
                  <a:cubicBezTo>
                    <a:pt x="5484" y="6298"/>
                    <a:pt x="5685" y="6724"/>
                    <a:pt x="5861" y="6724"/>
                  </a:cubicBezTo>
                  <a:cubicBezTo>
                    <a:pt x="5908" y="6724"/>
                    <a:pt x="5953" y="6694"/>
                    <a:pt x="5993" y="6625"/>
                  </a:cubicBezTo>
                  <a:cubicBezTo>
                    <a:pt x="6158" y="6296"/>
                    <a:pt x="6026" y="5889"/>
                    <a:pt x="6026" y="5889"/>
                  </a:cubicBezTo>
                  <a:lnTo>
                    <a:pt x="6026" y="5889"/>
                  </a:lnTo>
                  <a:cubicBezTo>
                    <a:pt x="6710" y="6322"/>
                    <a:pt x="6217" y="6763"/>
                    <a:pt x="6486" y="7203"/>
                  </a:cubicBezTo>
                  <a:cubicBezTo>
                    <a:pt x="6561" y="7313"/>
                    <a:pt x="6695" y="7362"/>
                    <a:pt x="6850" y="7362"/>
                  </a:cubicBezTo>
                  <a:cubicBezTo>
                    <a:pt x="7269" y="7362"/>
                    <a:pt x="7836" y="7006"/>
                    <a:pt x="7774" y="6546"/>
                  </a:cubicBezTo>
                  <a:cubicBezTo>
                    <a:pt x="7669" y="5915"/>
                    <a:pt x="8050" y="5698"/>
                    <a:pt x="8050" y="5698"/>
                  </a:cubicBezTo>
                  <a:cubicBezTo>
                    <a:pt x="8050" y="6042"/>
                    <a:pt x="8194" y="6184"/>
                    <a:pt x="8321" y="6184"/>
                  </a:cubicBezTo>
                  <a:cubicBezTo>
                    <a:pt x="8466" y="6184"/>
                    <a:pt x="8590" y="6001"/>
                    <a:pt x="8458" y="5724"/>
                  </a:cubicBezTo>
                  <a:cubicBezTo>
                    <a:pt x="8241" y="5205"/>
                    <a:pt x="7998" y="4351"/>
                    <a:pt x="8024" y="3641"/>
                  </a:cubicBezTo>
                  <a:cubicBezTo>
                    <a:pt x="8024" y="2932"/>
                    <a:pt x="8103" y="2544"/>
                    <a:pt x="8103" y="2544"/>
                  </a:cubicBezTo>
                  <a:close/>
                  <a:moveTo>
                    <a:pt x="7833" y="10870"/>
                  </a:moveTo>
                  <a:cubicBezTo>
                    <a:pt x="7912" y="10896"/>
                    <a:pt x="7998" y="10896"/>
                    <a:pt x="8050" y="10896"/>
                  </a:cubicBezTo>
                  <a:cubicBezTo>
                    <a:pt x="8103" y="10922"/>
                    <a:pt x="8129" y="10922"/>
                    <a:pt x="8129" y="10922"/>
                  </a:cubicBezTo>
                  <a:lnTo>
                    <a:pt x="7833" y="10922"/>
                  </a:lnTo>
                  <a:cubicBezTo>
                    <a:pt x="7796" y="10913"/>
                    <a:pt x="7759" y="10910"/>
                    <a:pt x="7721" y="10910"/>
                  </a:cubicBezTo>
                  <a:cubicBezTo>
                    <a:pt x="7644" y="10910"/>
                    <a:pt x="7564" y="10922"/>
                    <a:pt x="7472" y="10922"/>
                  </a:cubicBezTo>
                  <a:lnTo>
                    <a:pt x="7091" y="10922"/>
                  </a:lnTo>
                  <a:cubicBezTo>
                    <a:pt x="6979" y="10922"/>
                    <a:pt x="6848" y="10955"/>
                    <a:pt x="6736" y="10955"/>
                  </a:cubicBezTo>
                  <a:cubicBezTo>
                    <a:pt x="6598" y="10955"/>
                    <a:pt x="6486" y="10981"/>
                    <a:pt x="6381" y="10981"/>
                  </a:cubicBezTo>
                  <a:cubicBezTo>
                    <a:pt x="6296" y="11008"/>
                    <a:pt x="6217" y="11008"/>
                    <a:pt x="6158" y="11008"/>
                  </a:cubicBezTo>
                  <a:cubicBezTo>
                    <a:pt x="6217" y="10981"/>
                    <a:pt x="6296" y="10981"/>
                    <a:pt x="6381" y="10955"/>
                  </a:cubicBezTo>
                  <a:cubicBezTo>
                    <a:pt x="6486" y="10922"/>
                    <a:pt x="6598" y="10922"/>
                    <a:pt x="6710" y="10896"/>
                  </a:cubicBezTo>
                  <a:cubicBezTo>
                    <a:pt x="6848" y="10896"/>
                    <a:pt x="6979" y="10870"/>
                    <a:pt x="7091" y="10870"/>
                  </a:cubicBezTo>
                  <a:close/>
                  <a:moveTo>
                    <a:pt x="12650" y="10791"/>
                  </a:moveTo>
                  <a:cubicBezTo>
                    <a:pt x="12597" y="10791"/>
                    <a:pt x="12538" y="10817"/>
                    <a:pt x="12459" y="10817"/>
                  </a:cubicBezTo>
                  <a:cubicBezTo>
                    <a:pt x="12400" y="10817"/>
                    <a:pt x="12321" y="10817"/>
                    <a:pt x="12210" y="10843"/>
                  </a:cubicBezTo>
                  <a:cubicBezTo>
                    <a:pt x="12131" y="10843"/>
                    <a:pt x="12019" y="10870"/>
                    <a:pt x="11940" y="10870"/>
                  </a:cubicBezTo>
                  <a:cubicBezTo>
                    <a:pt x="11829" y="10896"/>
                    <a:pt x="11743" y="10896"/>
                    <a:pt x="11664" y="10922"/>
                  </a:cubicBezTo>
                  <a:cubicBezTo>
                    <a:pt x="11553" y="10922"/>
                    <a:pt x="11474" y="10955"/>
                    <a:pt x="11415" y="10955"/>
                  </a:cubicBezTo>
                  <a:cubicBezTo>
                    <a:pt x="11336" y="10981"/>
                    <a:pt x="11283" y="10981"/>
                    <a:pt x="11224" y="11008"/>
                  </a:cubicBezTo>
                  <a:lnTo>
                    <a:pt x="11171" y="11008"/>
                  </a:lnTo>
                  <a:cubicBezTo>
                    <a:pt x="11171" y="11008"/>
                    <a:pt x="11198" y="11008"/>
                    <a:pt x="11224" y="10981"/>
                  </a:cubicBezTo>
                  <a:cubicBezTo>
                    <a:pt x="11283" y="10981"/>
                    <a:pt x="11336" y="10955"/>
                    <a:pt x="11388" y="10922"/>
                  </a:cubicBezTo>
                  <a:cubicBezTo>
                    <a:pt x="11474" y="10922"/>
                    <a:pt x="11553" y="10896"/>
                    <a:pt x="11638" y="10870"/>
                  </a:cubicBezTo>
                  <a:cubicBezTo>
                    <a:pt x="11743" y="10843"/>
                    <a:pt x="11829" y="10843"/>
                    <a:pt x="11940" y="10817"/>
                  </a:cubicBezTo>
                  <a:cubicBezTo>
                    <a:pt x="12019" y="10817"/>
                    <a:pt x="12131" y="10791"/>
                    <a:pt x="12210" y="10791"/>
                  </a:cubicBezTo>
                  <a:close/>
                  <a:moveTo>
                    <a:pt x="3413" y="10165"/>
                  </a:moveTo>
                  <a:cubicBezTo>
                    <a:pt x="3470" y="10165"/>
                    <a:pt x="3553" y="10370"/>
                    <a:pt x="3693" y="10758"/>
                  </a:cubicBezTo>
                  <a:cubicBezTo>
                    <a:pt x="3693" y="10758"/>
                    <a:pt x="3891" y="10870"/>
                    <a:pt x="4134" y="11500"/>
                  </a:cubicBezTo>
                  <a:cubicBezTo>
                    <a:pt x="4134" y="11500"/>
                    <a:pt x="4029" y="11453"/>
                    <a:pt x="3861" y="11453"/>
                  </a:cubicBezTo>
                  <a:cubicBezTo>
                    <a:pt x="3803" y="11453"/>
                    <a:pt x="3738" y="11459"/>
                    <a:pt x="3667" y="11474"/>
                  </a:cubicBezTo>
                  <a:cubicBezTo>
                    <a:pt x="3667" y="11474"/>
                    <a:pt x="3562" y="11415"/>
                    <a:pt x="3424" y="10870"/>
                  </a:cubicBezTo>
                  <a:lnTo>
                    <a:pt x="3424" y="10870"/>
                  </a:lnTo>
                  <a:cubicBezTo>
                    <a:pt x="3424" y="10870"/>
                    <a:pt x="3398" y="11087"/>
                    <a:pt x="3477" y="11362"/>
                  </a:cubicBezTo>
                  <a:cubicBezTo>
                    <a:pt x="3477" y="11362"/>
                    <a:pt x="3286" y="11008"/>
                    <a:pt x="3339" y="10350"/>
                  </a:cubicBezTo>
                  <a:cubicBezTo>
                    <a:pt x="3359" y="10226"/>
                    <a:pt x="3383" y="10165"/>
                    <a:pt x="3413" y="10165"/>
                  </a:cubicBezTo>
                  <a:close/>
                  <a:moveTo>
                    <a:pt x="6926" y="11251"/>
                  </a:moveTo>
                  <a:cubicBezTo>
                    <a:pt x="6979" y="11251"/>
                    <a:pt x="7064" y="11284"/>
                    <a:pt x="7117" y="11284"/>
                  </a:cubicBezTo>
                  <a:cubicBezTo>
                    <a:pt x="7176" y="11310"/>
                    <a:pt x="7229" y="11310"/>
                    <a:pt x="7308" y="11336"/>
                  </a:cubicBezTo>
                  <a:cubicBezTo>
                    <a:pt x="7419" y="11362"/>
                    <a:pt x="7557" y="11389"/>
                    <a:pt x="7669" y="11415"/>
                  </a:cubicBezTo>
                  <a:cubicBezTo>
                    <a:pt x="7774" y="11448"/>
                    <a:pt x="7886" y="11500"/>
                    <a:pt x="7965" y="11527"/>
                  </a:cubicBezTo>
                  <a:cubicBezTo>
                    <a:pt x="8050" y="11553"/>
                    <a:pt x="8129" y="11579"/>
                    <a:pt x="8188" y="11579"/>
                  </a:cubicBezTo>
                  <a:cubicBezTo>
                    <a:pt x="8241" y="11612"/>
                    <a:pt x="8267" y="11612"/>
                    <a:pt x="8267" y="11612"/>
                  </a:cubicBezTo>
                  <a:lnTo>
                    <a:pt x="8188" y="11612"/>
                  </a:lnTo>
                  <a:cubicBezTo>
                    <a:pt x="8129" y="11579"/>
                    <a:pt x="8050" y="11579"/>
                    <a:pt x="7965" y="11553"/>
                  </a:cubicBezTo>
                  <a:cubicBezTo>
                    <a:pt x="7860" y="11527"/>
                    <a:pt x="7748" y="11500"/>
                    <a:pt x="7636" y="11474"/>
                  </a:cubicBezTo>
                  <a:cubicBezTo>
                    <a:pt x="7531" y="11448"/>
                    <a:pt x="7419" y="11415"/>
                    <a:pt x="7281" y="11389"/>
                  </a:cubicBezTo>
                  <a:cubicBezTo>
                    <a:pt x="7229" y="11362"/>
                    <a:pt x="7176" y="11336"/>
                    <a:pt x="7117" y="11336"/>
                  </a:cubicBezTo>
                  <a:cubicBezTo>
                    <a:pt x="7038" y="11310"/>
                    <a:pt x="6979" y="11310"/>
                    <a:pt x="6926" y="11310"/>
                  </a:cubicBezTo>
                  <a:cubicBezTo>
                    <a:pt x="6815" y="11284"/>
                    <a:pt x="6710" y="11284"/>
                    <a:pt x="6598" y="11284"/>
                  </a:cubicBezTo>
                  <a:lnTo>
                    <a:pt x="6296" y="11284"/>
                  </a:lnTo>
                  <a:cubicBezTo>
                    <a:pt x="6296" y="11284"/>
                    <a:pt x="6322" y="11284"/>
                    <a:pt x="6381" y="11251"/>
                  </a:cubicBezTo>
                  <a:close/>
                  <a:moveTo>
                    <a:pt x="5829" y="11310"/>
                  </a:moveTo>
                  <a:lnTo>
                    <a:pt x="5803" y="11336"/>
                  </a:lnTo>
                  <a:cubicBezTo>
                    <a:pt x="5776" y="11336"/>
                    <a:pt x="5750" y="11362"/>
                    <a:pt x="5724" y="11389"/>
                  </a:cubicBezTo>
                  <a:cubicBezTo>
                    <a:pt x="5698" y="11389"/>
                    <a:pt x="5638" y="11415"/>
                    <a:pt x="5612" y="11448"/>
                  </a:cubicBezTo>
                  <a:cubicBezTo>
                    <a:pt x="5560" y="11474"/>
                    <a:pt x="5533" y="11500"/>
                    <a:pt x="5501" y="11527"/>
                  </a:cubicBezTo>
                  <a:cubicBezTo>
                    <a:pt x="5448" y="11553"/>
                    <a:pt x="5422" y="11579"/>
                    <a:pt x="5369" y="11612"/>
                  </a:cubicBezTo>
                  <a:cubicBezTo>
                    <a:pt x="5336" y="11638"/>
                    <a:pt x="5310" y="11665"/>
                    <a:pt x="5284" y="11691"/>
                  </a:cubicBezTo>
                  <a:cubicBezTo>
                    <a:pt x="5257" y="11717"/>
                    <a:pt x="5231" y="11717"/>
                    <a:pt x="5205" y="11744"/>
                  </a:cubicBezTo>
                  <a:lnTo>
                    <a:pt x="5172" y="11744"/>
                  </a:lnTo>
                  <a:lnTo>
                    <a:pt x="5205" y="11717"/>
                  </a:lnTo>
                  <a:cubicBezTo>
                    <a:pt x="5205" y="11717"/>
                    <a:pt x="5231" y="11691"/>
                    <a:pt x="5257" y="11665"/>
                  </a:cubicBezTo>
                  <a:cubicBezTo>
                    <a:pt x="5284" y="11638"/>
                    <a:pt x="5310" y="11612"/>
                    <a:pt x="5336" y="11579"/>
                  </a:cubicBezTo>
                  <a:cubicBezTo>
                    <a:pt x="5395" y="11527"/>
                    <a:pt x="5422" y="11500"/>
                    <a:pt x="5448" y="11474"/>
                  </a:cubicBezTo>
                  <a:cubicBezTo>
                    <a:pt x="5501" y="11448"/>
                    <a:pt x="5533" y="11415"/>
                    <a:pt x="5586" y="11389"/>
                  </a:cubicBezTo>
                  <a:cubicBezTo>
                    <a:pt x="5612" y="11389"/>
                    <a:pt x="5665" y="11362"/>
                    <a:pt x="5698" y="11362"/>
                  </a:cubicBezTo>
                  <a:cubicBezTo>
                    <a:pt x="5750" y="11336"/>
                    <a:pt x="5776" y="11336"/>
                    <a:pt x="5776" y="11336"/>
                  </a:cubicBezTo>
                  <a:cubicBezTo>
                    <a:pt x="5803" y="11336"/>
                    <a:pt x="5829" y="11310"/>
                    <a:pt x="5829" y="11310"/>
                  </a:cubicBezTo>
                  <a:close/>
                  <a:moveTo>
                    <a:pt x="10652" y="11224"/>
                  </a:moveTo>
                  <a:lnTo>
                    <a:pt x="10652" y="11224"/>
                  </a:lnTo>
                  <a:cubicBezTo>
                    <a:pt x="10626" y="11224"/>
                    <a:pt x="10567" y="11251"/>
                    <a:pt x="10514" y="11284"/>
                  </a:cubicBezTo>
                  <a:lnTo>
                    <a:pt x="10376" y="11336"/>
                  </a:lnTo>
                  <a:lnTo>
                    <a:pt x="10100" y="11448"/>
                  </a:lnTo>
                  <a:lnTo>
                    <a:pt x="9555" y="11665"/>
                  </a:lnTo>
                  <a:lnTo>
                    <a:pt x="9529" y="11744"/>
                  </a:lnTo>
                  <a:cubicBezTo>
                    <a:pt x="9502" y="11744"/>
                    <a:pt x="9476" y="11717"/>
                    <a:pt x="9443" y="11717"/>
                  </a:cubicBezTo>
                  <a:lnTo>
                    <a:pt x="9502" y="11638"/>
                  </a:lnTo>
                  <a:lnTo>
                    <a:pt x="9502" y="11612"/>
                  </a:lnTo>
                  <a:lnTo>
                    <a:pt x="9805" y="11500"/>
                  </a:lnTo>
                  <a:cubicBezTo>
                    <a:pt x="9884" y="11474"/>
                    <a:pt x="9995" y="11448"/>
                    <a:pt x="10074" y="11415"/>
                  </a:cubicBezTo>
                  <a:lnTo>
                    <a:pt x="10376" y="11310"/>
                  </a:lnTo>
                  <a:cubicBezTo>
                    <a:pt x="10429" y="11284"/>
                    <a:pt x="10462" y="11284"/>
                    <a:pt x="10514" y="11251"/>
                  </a:cubicBezTo>
                  <a:cubicBezTo>
                    <a:pt x="10567" y="11251"/>
                    <a:pt x="10626" y="11224"/>
                    <a:pt x="10652" y="11224"/>
                  </a:cubicBezTo>
                  <a:close/>
                  <a:moveTo>
                    <a:pt x="4324" y="11691"/>
                  </a:moveTo>
                  <a:cubicBezTo>
                    <a:pt x="4410" y="11691"/>
                    <a:pt x="4462" y="11717"/>
                    <a:pt x="4548" y="11717"/>
                  </a:cubicBezTo>
                  <a:cubicBezTo>
                    <a:pt x="4600" y="11717"/>
                    <a:pt x="4679" y="11744"/>
                    <a:pt x="4738" y="11776"/>
                  </a:cubicBezTo>
                  <a:cubicBezTo>
                    <a:pt x="4791" y="11776"/>
                    <a:pt x="4817" y="11803"/>
                    <a:pt x="4876" y="11803"/>
                  </a:cubicBezTo>
                  <a:lnTo>
                    <a:pt x="4712" y="11803"/>
                  </a:lnTo>
                  <a:cubicBezTo>
                    <a:pt x="4653" y="11776"/>
                    <a:pt x="4600" y="11776"/>
                    <a:pt x="4548" y="11776"/>
                  </a:cubicBezTo>
                  <a:cubicBezTo>
                    <a:pt x="4462" y="11744"/>
                    <a:pt x="4383" y="11744"/>
                    <a:pt x="4324" y="11744"/>
                  </a:cubicBezTo>
                  <a:cubicBezTo>
                    <a:pt x="4245" y="11744"/>
                    <a:pt x="4160" y="11776"/>
                    <a:pt x="4107" y="11776"/>
                  </a:cubicBezTo>
                  <a:cubicBezTo>
                    <a:pt x="4022" y="11776"/>
                    <a:pt x="3969" y="11744"/>
                    <a:pt x="3917" y="11744"/>
                  </a:cubicBezTo>
                  <a:cubicBezTo>
                    <a:pt x="3858" y="11744"/>
                    <a:pt x="3805" y="11717"/>
                    <a:pt x="3779" y="11717"/>
                  </a:cubicBezTo>
                  <a:cubicBezTo>
                    <a:pt x="3753" y="11717"/>
                    <a:pt x="3726" y="11691"/>
                    <a:pt x="3726" y="11691"/>
                  </a:cubicBezTo>
                  <a:lnTo>
                    <a:pt x="3726" y="11691"/>
                  </a:lnTo>
                  <a:cubicBezTo>
                    <a:pt x="3726" y="11691"/>
                    <a:pt x="3753" y="11691"/>
                    <a:pt x="3779" y="11717"/>
                  </a:cubicBezTo>
                  <a:lnTo>
                    <a:pt x="4107" y="11717"/>
                  </a:lnTo>
                  <a:cubicBezTo>
                    <a:pt x="4160" y="11717"/>
                    <a:pt x="4245" y="11717"/>
                    <a:pt x="4324" y="11691"/>
                  </a:cubicBezTo>
                  <a:close/>
                  <a:moveTo>
                    <a:pt x="1972" y="10377"/>
                  </a:moveTo>
                  <a:cubicBezTo>
                    <a:pt x="1972" y="10377"/>
                    <a:pt x="2491" y="10541"/>
                    <a:pt x="2931" y="10896"/>
                  </a:cubicBezTo>
                  <a:cubicBezTo>
                    <a:pt x="2931" y="10896"/>
                    <a:pt x="2767" y="10981"/>
                    <a:pt x="2629" y="11086"/>
                  </a:cubicBezTo>
                  <a:cubicBezTo>
                    <a:pt x="2629" y="11086"/>
                    <a:pt x="2353" y="11008"/>
                    <a:pt x="2274" y="10955"/>
                  </a:cubicBezTo>
                  <a:lnTo>
                    <a:pt x="2274" y="10955"/>
                  </a:lnTo>
                  <a:cubicBezTo>
                    <a:pt x="2327" y="11008"/>
                    <a:pt x="2517" y="11172"/>
                    <a:pt x="2517" y="11172"/>
                  </a:cubicBezTo>
                  <a:cubicBezTo>
                    <a:pt x="2517" y="11172"/>
                    <a:pt x="1341" y="11448"/>
                    <a:pt x="1229" y="12184"/>
                  </a:cubicBezTo>
                  <a:cubicBezTo>
                    <a:pt x="1229" y="12184"/>
                    <a:pt x="986" y="12131"/>
                    <a:pt x="934" y="12105"/>
                  </a:cubicBezTo>
                  <a:cubicBezTo>
                    <a:pt x="931" y="12104"/>
                    <a:pt x="929" y="12103"/>
                    <a:pt x="928" y="12103"/>
                  </a:cubicBezTo>
                  <a:lnTo>
                    <a:pt x="928" y="12103"/>
                  </a:lnTo>
                  <a:cubicBezTo>
                    <a:pt x="898" y="12103"/>
                    <a:pt x="1177" y="12460"/>
                    <a:pt x="1177" y="12460"/>
                  </a:cubicBezTo>
                  <a:cubicBezTo>
                    <a:pt x="1177" y="12460"/>
                    <a:pt x="1067" y="12530"/>
                    <a:pt x="875" y="12530"/>
                  </a:cubicBezTo>
                  <a:cubicBezTo>
                    <a:pt x="798" y="12530"/>
                    <a:pt x="707" y="12518"/>
                    <a:pt x="605" y="12486"/>
                  </a:cubicBezTo>
                  <a:lnTo>
                    <a:pt x="605" y="12486"/>
                  </a:lnTo>
                  <a:cubicBezTo>
                    <a:pt x="605" y="12486"/>
                    <a:pt x="769" y="12650"/>
                    <a:pt x="960" y="12729"/>
                  </a:cubicBezTo>
                  <a:cubicBezTo>
                    <a:pt x="960" y="12729"/>
                    <a:pt x="382" y="12650"/>
                    <a:pt x="217" y="12374"/>
                  </a:cubicBezTo>
                  <a:cubicBezTo>
                    <a:pt x="217" y="12374"/>
                    <a:pt x="276" y="12158"/>
                    <a:pt x="572" y="11474"/>
                  </a:cubicBezTo>
                  <a:lnTo>
                    <a:pt x="572" y="11474"/>
                  </a:lnTo>
                  <a:cubicBezTo>
                    <a:pt x="572" y="11474"/>
                    <a:pt x="408" y="11717"/>
                    <a:pt x="276" y="12020"/>
                  </a:cubicBezTo>
                  <a:cubicBezTo>
                    <a:pt x="276" y="12020"/>
                    <a:pt x="355" y="11579"/>
                    <a:pt x="710" y="11034"/>
                  </a:cubicBezTo>
                  <a:cubicBezTo>
                    <a:pt x="710" y="11034"/>
                    <a:pt x="736" y="11198"/>
                    <a:pt x="1393" y="11448"/>
                  </a:cubicBezTo>
                  <a:cubicBezTo>
                    <a:pt x="1393" y="11448"/>
                    <a:pt x="1098" y="11224"/>
                    <a:pt x="848" y="11008"/>
                  </a:cubicBezTo>
                  <a:cubicBezTo>
                    <a:pt x="848" y="11008"/>
                    <a:pt x="1288" y="10758"/>
                    <a:pt x="1972" y="10377"/>
                  </a:cubicBezTo>
                  <a:close/>
                  <a:moveTo>
                    <a:pt x="5008" y="12269"/>
                  </a:moveTo>
                  <a:lnTo>
                    <a:pt x="5008" y="12269"/>
                  </a:lnTo>
                  <a:cubicBezTo>
                    <a:pt x="4981" y="12374"/>
                    <a:pt x="4903" y="12460"/>
                    <a:pt x="4843" y="12565"/>
                  </a:cubicBezTo>
                  <a:cubicBezTo>
                    <a:pt x="4791" y="12650"/>
                    <a:pt x="4712" y="12762"/>
                    <a:pt x="4627" y="12841"/>
                  </a:cubicBezTo>
                  <a:cubicBezTo>
                    <a:pt x="4679" y="12729"/>
                    <a:pt x="4765" y="12650"/>
                    <a:pt x="4817" y="12565"/>
                  </a:cubicBezTo>
                  <a:cubicBezTo>
                    <a:pt x="4903" y="12460"/>
                    <a:pt x="4955" y="12374"/>
                    <a:pt x="5008" y="12269"/>
                  </a:cubicBezTo>
                  <a:close/>
                  <a:moveTo>
                    <a:pt x="3286" y="11717"/>
                  </a:moveTo>
                  <a:cubicBezTo>
                    <a:pt x="3174" y="11717"/>
                    <a:pt x="3069" y="11744"/>
                    <a:pt x="2957" y="11744"/>
                  </a:cubicBezTo>
                  <a:lnTo>
                    <a:pt x="2629" y="11776"/>
                  </a:lnTo>
                  <a:lnTo>
                    <a:pt x="2465" y="11803"/>
                  </a:lnTo>
                  <a:lnTo>
                    <a:pt x="2327" y="11803"/>
                  </a:lnTo>
                  <a:cubicBezTo>
                    <a:pt x="2327" y="11829"/>
                    <a:pt x="2327" y="11829"/>
                    <a:pt x="2300" y="11829"/>
                  </a:cubicBezTo>
                  <a:cubicBezTo>
                    <a:pt x="2248" y="11855"/>
                    <a:pt x="2215" y="11882"/>
                    <a:pt x="2189" y="11941"/>
                  </a:cubicBezTo>
                  <a:cubicBezTo>
                    <a:pt x="2162" y="11941"/>
                    <a:pt x="2136" y="11967"/>
                    <a:pt x="2136" y="11993"/>
                  </a:cubicBezTo>
                  <a:cubicBezTo>
                    <a:pt x="2136" y="11993"/>
                    <a:pt x="2136" y="12020"/>
                    <a:pt x="2110" y="12020"/>
                  </a:cubicBezTo>
                  <a:lnTo>
                    <a:pt x="2110" y="12072"/>
                  </a:lnTo>
                  <a:cubicBezTo>
                    <a:pt x="2051" y="12131"/>
                    <a:pt x="2024" y="12158"/>
                    <a:pt x="1972" y="12184"/>
                  </a:cubicBezTo>
                  <a:cubicBezTo>
                    <a:pt x="1919" y="12210"/>
                    <a:pt x="1860" y="12236"/>
                    <a:pt x="1834" y="12269"/>
                  </a:cubicBezTo>
                  <a:cubicBezTo>
                    <a:pt x="1781" y="12296"/>
                    <a:pt x="1722" y="12322"/>
                    <a:pt x="1669" y="12348"/>
                  </a:cubicBezTo>
                  <a:cubicBezTo>
                    <a:pt x="1643" y="12348"/>
                    <a:pt x="1643" y="12374"/>
                    <a:pt x="1617" y="12401"/>
                  </a:cubicBezTo>
                  <a:cubicBezTo>
                    <a:pt x="1591" y="12401"/>
                    <a:pt x="1591" y="12434"/>
                    <a:pt x="1558" y="12460"/>
                  </a:cubicBezTo>
                  <a:cubicBezTo>
                    <a:pt x="1479" y="12539"/>
                    <a:pt x="1453" y="12624"/>
                    <a:pt x="1393" y="12729"/>
                  </a:cubicBezTo>
                  <a:cubicBezTo>
                    <a:pt x="1367" y="12841"/>
                    <a:pt x="1341" y="12953"/>
                    <a:pt x="1315" y="13058"/>
                  </a:cubicBezTo>
                  <a:cubicBezTo>
                    <a:pt x="1315" y="12841"/>
                    <a:pt x="1393" y="12624"/>
                    <a:pt x="1531" y="12434"/>
                  </a:cubicBezTo>
                  <a:cubicBezTo>
                    <a:pt x="1531" y="12401"/>
                    <a:pt x="1558" y="12374"/>
                    <a:pt x="1591" y="12348"/>
                  </a:cubicBezTo>
                  <a:cubicBezTo>
                    <a:pt x="1591" y="12348"/>
                    <a:pt x="1617" y="12322"/>
                    <a:pt x="1643" y="12296"/>
                  </a:cubicBezTo>
                  <a:cubicBezTo>
                    <a:pt x="1696" y="12269"/>
                    <a:pt x="1755" y="12269"/>
                    <a:pt x="1807" y="12236"/>
                  </a:cubicBezTo>
                  <a:cubicBezTo>
                    <a:pt x="1834" y="12210"/>
                    <a:pt x="1886" y="12184"/>
                    <a:pt x="1945" y="12158"/>
                  </a:cubicBezTo>
                  <a:cubicBezTo>
                    <a:pt x="1972" y="12105"/>
                    <a:pt x="2024" y="12072"/>
                    <a:pt x="2051" y="12046"/>
                  </a:cubicBezTo>
                  <a:cubicBezTo>
                    <a:pt x="2051" y="12020"/>
                    <a:pt x="2051" y="12020"/>
                    <a:pt x="2083" y="11993"/>
                  </a:cubicBezTo>
                  <a:lnTo>
                    <a:pt x="2083" y="11967"/>
                  </a:lnTo>
                  <a:cubicBezTo>
                    <a:pt x="2110" y="11941"/>
                    <a:pt x="2110" y="11908"/>
                    <a:pt x="2136" y="11882"/>
                  </a:cubicBezTo>
                  <a:cubicBezTo>
                    <a:pt x="2189" y="11855"/>
                    <a:pt x="2215" y="11803"/>
                    <a:pt x="2274" y="11776"/>
                  </a:cubicBezTo>
                  <a:lnTo>
                    <a:pt x="2327" y="11776"/>
                  </a:lnTo>
                  <a:lnTo>
                    <a:pt x="2327" y="11744"/>
                  </a:lnTo>
                  <a:lnTo>
                    <a:pt x="2603" y="11744"/>
                  </a:lnTo>
                  <a:cubicBezTo>
                    <a:pt x="2846" y="11717"/>
                    <a:pt x="3069" y="11717"/>
                    <a:pt x="3286" y="11717"/>
                  </a:cubicBezTo>
                  <a:close/>
                  <a:moveTo>
                    <a:pt x="244" y="12650"/>
                  </a:moveTo>
                  <a:cubicBezTo>
                    <a:pt x="303" y="12729"/>
                    <a:pt x="355" y="12841"/>
                    <a:pt x="408" y="12926"/>
                  </a:cubicBezTo>
                  <a:cubicBezTo>
                    <a:pt x="441" y="12953"/>
                    <a:pt x="467" y="13005"/>
                    <a:pt x="520" y="13031"/>
                  </a:cubicBezTo>
                  <a:cubicBezTo>
                    <a:pt x="520" y="13058"/>
                    <a:pt x="546" y="13091"/>
                    <a:pt x="546" y="13091"/>
                  </a:cubicBezTo>
                  <a:lnTo>
                    <a:pt x="572" y="13117"/>
                  </a:lnTo>
                  <a:cubicBezTo>
                    <a:pt x="605" y="13117"/>
                    <a:pt x="605" y="13143"/>
                    <a:pt x="631" y="13143"/>
                  </a:cubicBezTo>
                  <a:lnTo>
                    <a:pt x="901" y="13255"/>
                  </a:lnTo>
                  <a:cubicBezTo>
                    <a:pt x="1012" y="13307"/>
                    <a:pt x="1124" y="13360"/>
                    <a:pt x="1203" y="13419"/>
                  </a:cubicBezTo>
                  <a:cubicBezTo>
                    <a:pt x="986" y="13334"/>
                    <a:pt x="796" y="13281"/>
                    <a:pt x="605" y="13196"/>
                  </a:cubicBezTo>
                  <a:lnTo>
                    <a:pt x="572" y="13169"/>
                  </a:lnTo>
                  <a:cubicBezTo>
                    <a:pt x="546" y="13169"/>
                    <a:pt x="520" y="13143"/>
                    <a:pt x="520" y="13143"/>
                  </a:cubicBezTo>
                  <a:cubicBezTo>
                    <a:pt x="493" y="13117"/>
                    <a:pt x="493" y="13091"/>
                    <a:pt x="467" y="13091"/>
                  </a:cubicBezTo>
                  <a:cubicBezTo>
                    <a:pt x="441" y="13031"/>
                    <a:pt x="408" y="12979"/>
                    <a:pt x="382" y="12953"/>
                  </a:cubicBezTo>
                  <a:cubicBezTo>
                    <a:pt x="329" y="12841"/>
                    <a:pt x="276" y="12762"/>
                    <a:pt x="244" y="12650"/>
                  </a:cubicBezTo>
                  <a:close/>
                  <a:moveTo>
                    <a:pt x="13169" y="13583"/>
                  </a:moveTo>
                  <a:cubicBezTo>
                    <a:pt x="13169" y="13584"/>
                    <a:pt x="12500" y="13781"/>
                    <a:pt x="11384" y="13781"/>
                  </a:cubicBezTo>
                  <a:cubicBezTo>
                    <a:pt x="11264" y="13781"/>
                    <a:pt x="11138" y="13779"/>
                    <a:pt x="11007" y="13774"/>
                  </a:cubicBezTo>
                  <a:cubicBezTo>
                    <a:pt x="10981" y="13748"/>
                    <a:pt x="10955" y="13689"/>
                    <a:pt x="10922" y="13636"/>
                  </a:cubicBezTo>
                  <a:lnTo>
                    <a:pt x="10922" y="13636"/>
                  </a:lnTo>
                  <a:cubicBezTo>
                    <a:pt x="11133" y="13646"/>
                    <a:pt x="11374" y="13652"/>
                    <a:pt x="11637" y="13652"/>
                  </a:cubicBezTo>
                  <a:cubicBezTo>
                    <a:pt x="12093" y="13652"/>
                    <a:pt x="12615" y="13633"/>
                    <a:pt x="13169" y="13583"/>
                  </a:cubicBezTo>
                  <a:close/>
                  <a:moveTo>
                    <a:pt x="14267" y="12046"/>
                  </a:moveTo>
                  <a:lnTo>
                    <a:pt x="14267" y="12046"/>
                  </a:lnTo>
                  <a:cubicBezTo>
                    <a:pt x="14319" y="12131"/>
                    <a:pt x="14372" y="12236"/>
                    <a:pt x="14431" y="12322"/>
                  </a:cubicBezTo>
                  <a:cubicBezTo>
                    <a:pt x="14483" y="12434"/>
                    <a:pt x="14569" y="12512"/>
                    <a:pt x="14621" y="12598"/>
                  </a:cubicBezTo>
                  <a:cubicBezTo>
                    <a:pt x="14700" y="12677"/>
                    <a:pt x="14786" y="12788"/>
                    <a:pt x="14838" y="12867"/>
                  </a:cubicBezTo>
                  <a:cubicBezTo>
                    <a:pt x="14924" y="12953"/>
                    <a:pt x="15002" y="13005"/>
                    <a:pt x="15088" y="13117"/>
                  </a:cubicBezTo>
                  <a:cubicBezTo>
                    <a:pt x="15114" y="13143"/>
                    <a:pt x="15140" y="13196"/>
                    <a:pt x="15167" y="13255"/>
                  </a:cubicBezTo>
                  <a:cubicBezTo>
                    <a:pt x="15193" y="13307"/>
                    <a:pt x="15226" y="13360"/>
                    <a:pt x="15193" y="13419"/>
                  </a:cubicBezTo>
                  <a:lnTo>
                    <a:pt x="15193" y="13524"/>
                  </a:lnTo>
                  <a:cubicBezTo>
                    <a:pt x="15193" y="13551"/>
                    <a:pt x="15167" y="13583"/>
                    <a:pt x="15167" y="13610"/>
                  </a:cubicBezTo>
                  <a:cubicBezTo>
                    <a:pt x="15140" y="13662"/>
                    <a:pt x="15140" y="13715"/>
                    <a:pt x="15114" y="13774"/>
                  </a:cubicBezTo>
                  <a:cubicBezTo>
                    <a:pt x="15029" y="13965"/>
                    <a:pt x="14976" y="14181"/>
                    <a:pt x="14950" y="14405"/>
                  </a:cubicBezTo>
                  <a:lnTo>
                    <a:pt x="14950" y="14241"/>
                  </a:lnTo>
                  <a:lnTo>
                    <a:pt x="14976" y="14076"/>
                  </a:lnTo>
                  <a:cubicBezTo>
                    <a:pt x="15002" y="13965"/>
                    <a:pt x="15029" y="13853"/>
                    <a:pt x="15088" y="13748"/>
                  </a:cubicBezTo>
                  <a:lnTo>
                    <a:pt x="15114" y="13583"/>
                  </a:lnTo>
                  <a:cubicBezTo>
                    <a:pt x="15140" y="13551"/>
                    <a:pt x="15140" y="13524"/>
                    <a:pt x="15140" y="13498"/>
                  </a:cubicBezTo>
                  <a:cubicBezTo>
                    <a:pt x="15140" y="13472"/>
                    <a:pt x="15167" y="13445"/>
                    <a:pt x="15167" y="13419"/>
                  </a:cubicBezTo>
                  <a:cubicBezTo>
                    <a:pt x="15167" y="13334"/>
                    <a:pt x="15114" y="13222"/>
                    <a:pt x="15029" y="13143"/>
                  </a:cubicBezTo>
                  <a:cubicBezTo>
                    <a:pt x="14976" y="13058"/>
                    <a:pt x="14897" y="12979"/>
                    <a:pt x="14812" y="12894"/>
                  </a:cubicBezTo>
                  <a:cubicBezTo>
                    <a:pt x="14733" y="12815"/>
                    <a:pt x="14674" y="12729"/>
                    <a:pt x="14595" y="12624"/>
                  </a:cubicBezTo>
                  <a:cubicBezTo>
                    <a:pt x="14457" y="12460"/>
                    <a:pt x="14345" y="12236"/>
                    <a:pt x="14267" y="12046"/>
                  </a:cubicBezTo>
                  <a:close/>
                  <a:moveTo>
                    <a:pt x="14102" y="10462"/>
                  </a:moveTo>
                  <a:cubicBezTo>
                    <a:pt x="14102" y="10462"/>
                    <a:pt x="14595" y="10732"/>
                    <a:pt x="15607" y="11008"/>
                  </a:cubicBezTo>
                  <a:lnTo>
                    <a:pt x="14838" y="11086"/>
                  </a:lnTo>
                  <a:cubicBezTo>
                    <a:pt x="14838" y="11086"/>
                    <a:pt x="15093" y="11147"/>
                    <a:pt x="15502" y="11147"/>
                  </a:cubicBezTo>
                  <a:cubicBezTo>
                    <a:pt x="15646" y="11147"/>
                    <a:pt x="15810" y="11140"/>
                    <a:pt x="15988" y="11119"/>
                  </a:cubicBezTo>
                  <a:cubicBezTo>
                    <a:pt x="15988" y="11119"/>
                    <a:pt x="16645" y="11310"/>
                    <a:pt x="16672" y="12374"/>
                  </a:cubicBezTo>
                  <a:cubicBezTo>
                    <a:pt x="16672" y="12374"/>
                    <a:pt x="16836" y="12624"/>
                    <a:pt x="16731" y="13307"/>
                  </a:cubicBezTo>
                  <a:cubicBezTo>
                    <a:pt x="16731" y="13307"/>
                    <a:pt x="16948" y="12979"/>
                    <a:pt x="16921" y="12650"/>
                  </a:cubicBezTo>
                  <a:lnTo>
                    <a:pt x="16921" y="12650"/>
                  </a:lnTo>
                  <a:cubicBezTo>
                    <a:pt x="16921" y="12651"/>
                    <a:pt x="17033" y="12953"/>
                    <a:pt x="17276" y="13307"/>
                  </a:cubicBezTo>
                  <a:cubicBezTo>
                    <a:pt x="17276" y="13307"/>
                    <a:pt x="16428" y="14155"/>
                    <a:pt x="15469" y="14457"/>
                  </a:cubicBezTo>
                  <a:cubicBezTo>
                    <a:pt x="15469" y="14457"/>
                    <a:pt x="16014" y="14103"/>
                    <a:pt x="15962" y="13748"/>
                  </a:cubicBezTo>
                  <a:cubicBezTo>
                    <a:pt x="15962" y="13748"/>
                    <a:pt x="15719" y="12729"/>
                    <a:pt x="14457" y="11527"/>
                  </a:cubicBezTo>
                  <a:lnTo>
                    <a:pt x="14457" y="11527"/>
                  </a:lnTo>
                  <a:lnTo>
                    <a:pt x="14595" y="11941"/>
                  </a:lnTo>
                  <a:cubicBezTo>
                    <a:pt x="14595" y="11941"/>
                    <a:pt x="14076" y="11284"/>
                    <a:pt x="14076" y="10981"/>
                  </a:cubicBezTo>
                  <a:cubicBezTo>
                    <a:pt x="14076" y="10981"/>
                    <a:pt x="13938" y="10758"/>
                    <a:pt x="14102" y="10567"/>
                  </a:cubicBezTo>
                  <a:lnTo>
                    <a:pt x="14102" y="10567"/>
                  </a:lnTo>
                  <a:cubicBezTo>
                    <a:pt x="14102" y="10567"/>
                    <a:pt x="13964" y="10626"/>
                    <a:pt x="13747" y="10758"/>
                  </a:cubicBezTo>
                  <a:cubicBezTo>
                    <a:pt x="13747" y="10758"/>
                    <a:pt x="13826" y="10594"/>
                    <a:pt x="14102" y="10462"/>
                  </a:cubicBezTo>
                  <a:close/>
                  <a:moveTo>
                    <a:pt x="2438" y="11941"/>
                  </a:moveTo>
                  <a:cubicBezTo>
                    <a:pt x="2438" y="11941"/>
                    <a:pt x="2923" y="11964"/>
                    <a:pt x="3451" y="11964"/>
                  </a:cubicBezTo>
                  <a:cubicBezTo>
                    <a:pt x="3715" y="11964"/>
                    <a:pt x="3989" y="11958"/>
                    <a:pt x="4219" y="11941"/>
                  </a:cubicBezTo>
                  <a:lnTo>
                    <a:pt x="4219" y="11941"/>
                  </a:lnTo>
                  <a:cubicBezTo>
                    <a:pt x="4219" y="11941"/>
                    <a:pt x="3943" y="12184"/>
                    <a:pt x="3503" y="12401"/>
                  </a:cubicBezTo>
                  <a:cubicBezTo>
                    <a:pt x="3503" y="12401"/>
                    <a:pt x="3148" y="12926"/>
                    <a:pt x="3148" y="13551"/>
                  </a:cubicBezTo>
                  <a:lnTo>
                    <a:pt x="2083" y="13334"/>
                  </a:lnTo>
                  <a:lnTo>
                    <a:pt x="2083" y="13334"/>
                  </a:lnTo>
                  <a:cubicBezTo>
                    <a:pt x="2084" y="13334"/>
                    <a:pt x="3122" y="13662"/>
                    <a:pt x="3122" y="13689"/>
                  </a:cubicBezTo>
                  <a:cubicBezTo>
                    <a:pt x="3148" y="13715"/>
                    <a:pt x="3036" y="14622"/>
                    <a:pt x="2051" y="14812"/>
                  </a:cubicBezTo>
                  <a:lnTo>
                    <a:pt x="1834" y="14510"/>
                  </a:lnTo>
                  <a:lnTo>
                    <a:pt x="1919" y="14898"/>
                  </a:lnTo>
                  <a:cubicBezTo>
                    <a:pt x="1919" y="14898"/>
                    <a:pt x="1591" y="14510"/>
                    <a:pt x="1591" y="13551"/>
                  </a:cubicBezTo>
                  <a:cubicBezTo>
                    <a:pt x="1591" y="13551"/>
                    <a:pt x="1505" y="13853"/>
                    <a:pt x="1531" y="14129"/>
                  </a:cubicBezTo>
                  <a:cubicBezTo>
                    <a:pt x="1531" y="14129"/>
                    <a:pt x="1393" y="13636"/>
                    <a:pt x="1558" y="12926"/>
                  </a:cubicBezTo>
                  <a:cubicBezTo>
                    <a:pt x="1558" y="12926"/>
                    <a:pt x="1669" y="12677"/>
                    <a:pt x="1945" y="12401"/>
                  </a:cubicBezTo>
                  <a:lnTo>
                    <a:pt x="1945" y="12401"/>
                  </a:lnTo>
                  <a:cubicBezTo>
                    <a:pt x="1945" y="12401"/>
                    <a:pt x="1755" y="12762"/>
                    <a:pt x="1722" y="13143"/>
                  </a:cubicBezTo>
                  <a:cubicBezTo>
                    <a:pt x="1722" y="13143"/>
                    <a:pt x="1919" y="12486"/>
                    <a:pt x="2438" y="11941"/>
                  </a:cubicBezTo>
                  <a:close/>
                  <a:moveTo>
                    <a:pt x="4627" y="12841"/>
                  </a:moveTo>
                  <a:lnTo>
                    <a:pt x="4627" y="12841"/>
                  </a:lnTo>
                  <a:cubicBezTo>
                    <a:pt x="4574" y="12953"/>
                    <a:pt x="4489" y="13031"/>
                    <a:pt x="4410" y="13117"/>
                  </a:cubicBezTo>
                  <a:cubicBezTo>
                    <a:pt x="4351" y="13222"/>
                    <a:pt x="4272" y="13307"/>
                    <a:pt x="4186" y="13386"/>
                  </a:cubicBezTo>
                  <a:cubicBezTo>
                    <a:pt x="4160" y="13445"/>
                    <a:pt x="4134" y="13524"/>
                    <a:pt x="4107" y="13610"/>
                  </a:cubicBezTo>
                  <a:cubicBezTo>
                    <a:pt x="4081" y="13662"/>
                    <a:pt x="4055" y="13748"/>
                    <a:pt x="4055" y="13827"/>
                  </a:cubicBezTo>
                  <a:cubicBezTo>
                    <a:pt x="4022" y="13965"/>
                    <a:pt x="3996" y="14129"/>
                    <a:pt x="3996" y="14293"/>
                  </a:cubicBezTo>
                  <a:lnTo>
                    <a:pt x="3996" y="14733"/>
                  </a:lnTo>
                  <a:cubicBezTo>
                    <a:pt x="4022" y="14812"/>
                    <a:pt x="4022" y="14898"/>
                    <a:pt x="4022" y="14977"/>
                  </a:cubicBezTo>
                  <a:lnTo>
                    <a:pt x="4055" y="15193"/>
                  </a:lnTo>
                  <a:lnTo>
                    <a:pt x="4081" y="15226"/>
                  </a:lnTo>
                  <a:lnTo>
                    <a:pt x="4055" y="15226"/>
                  </a:lnTo>
                  <a:cubicBezTo>
                    <a:pt x="3753" y="15226"/>
                    <a:pt x="3450" y="15193"/>
                    <a:pt x="3148" y="15167"/>
                  </a:cubicBezTo>
                  <a:cubicBezTo>
                    <a:pt x="2872" y="15115"/>
                    <a:pt x="2576" y="15088"/>
                    <a:pt x="2300" y="15029"/>
                  </a:cubicBezTo>
                  <a:lnTo>
                    <a:pt x="2300" y="15029"/>
                  </a:lnTo>
                  <a:cubicBezTo>
                    <a:pt x="2576" y="15062"/>
                    <a:pt x="2872" y="15088"/>
                    <a:pt x="3174" y="15115"/>
                  </a:cubicBezTo>
                  <a:cubicBezTo>
                    <a:pt x="3312" y="15141"/>
                    <a:pt x="3450" y="15141"/>
                    <a:pt x="3615" y="15167"/>
                  </a:cubicBezTo>
                  <a:cubicBezTo>
                    <a:pt x="3753" y="15167"/>
                    <a:pt x="3891" y="15167"/>
                    <a:pt x="3996" y="15193"/>
                  </a:cubicBezTo>
                  <a:lnTo>
                    <a:pt x="3969" y="14977"/>
                  </a:lnTo>
                  <a:cubicBezTo>
                    <a:pt x="3969" y="14898"/>
                    <a:pt x="3969" y="14812"/>
                    <a:pt x="3943" y="14760"/>
                  </a:cubicBezTo>
                  <a:lnTo>
                    <a:pt x="3943" y="14267"/>
                  </a:lnTo>
                  <a:cubicBezTo>
                    <a:pt x="3943" y="14129"/>
                    <a:pt x="3969" y="13965"/>
                    <a:pt x="3996" y="13800"/>
                  </a:cubicBezTo>
                  <a:cubicBezTo>
                    <a:pt x="4022" y="13748"/>
                    <a:pt x="4022" y="13662"/>
                    <a:pt x="4055" y="13583"/>
                  </a:cubicBezTo>
                  <a:cubicBezTo>
                    <a:pt x="4081" y="13498"/>
                    <a:pt x="4107" y="13445"/>
                    <a:pt x="4134" y="13360"/>
                  </a:cubicBezTo>
                  <a:lnTo>
                    <a:pt x="4160" y="13360"/>
                  </a:lnTo>
                  <a:cubicBezTo>
                    <a:pt x="4245" y="13281"/>
                    <a:pt x="4298" y="13196"/>
                    <a:pt x="4383" y="13091"/>
                  </a:cubicBezTo>
                  <a:lnTo>
                    <a:pt x="4627" y="12841"/>
                  </a:lnTo>
                  <a:close/>
                  <a:moveTo>
                    <a:pt x="13222" y="11060"/>
                  </a:moveTo>
                  <a:cubicBezTo>
                    <a:pt x="13255" y="11086"/>
                    <a:pt x="13307" y="11119"/>
                    <a:pt x="13333" y="11146"/>
                  </a:cubicBezTo>
                  <a:cubicBezTo>
                    <a:pt x="13360" y="11172"/>
                    <a:pt x="13419" y="11198"/>
                    <a:pt x="13445" y="11224"/>
                  </a:cubicBezTo>
                  <a:cubicBezTo>
                    <a:pt x="13524" y="11284"/>
                    <a:pt x="13583" y="11336"/>
                    <a:pt x="13636" y="11389"/>
                  </a:cubicBezTo>
                  <a:cubicBezTo>
                    <a:pt x="13662" y="11500"/>
                    <a:pt x="13688" y="11612"/>
                    <a:pt x="13715" y="11691"/>
                  </a:cubicBezTo>
                  <a:cubicBezTo>
                    <a:pt x="13774" y="11776"/>
                    <a:pt x="13826" y="11882"/>
                    <a:pt x="13879" y="11967"/>
                  </a:cubicBezTo>
                  <a:cubicBezTo>
                    <a:pt x="13991" y="12158"/>
                    <a:pt x="14129" y="12296"/>
                    <a:pt x="14240" y="12460"/>
                  </a:cubicBezTo>
                  <a:cubicBezTo>
                    <a:pt x="14372" y="12624"/>
                    <a:pt x="14510" y="12788"/>
                    <a:pt x="14621" y="12953"/>
                  </a:cubicBezTo>
                  <a:cubicBezTo>
                    <a:pt x="14648" y="12979"/>
                    <a:pt x="14648" y="13031"/>
                    <a:pt x="14674" y="13058"/>
                  </a:cubicBezTo>
                  <a:cubicBezTo>
                    <a:pt x="14674" y="13091"/>
                    <a:pt x="14674" y="13117"/>
                    <a:pt x="14700" y="13117"/>
                  </a:cubicBezTo>
                  <a:lnTo>
                    <a:pt x="14700" y="13196"/>
                  </a:lnTo>
                  <a:cubicBezTo>
                    <a:pt x="14733" y="13281"/>
                    <a:pt x="14759" y="13386"/>
                    <a:pt x="14759" y="13498"/>
                  </a:cubicBezTo>
                  <a:cubicBezTo>
                    <a:pt x="14786" y="13689"/>
                    <a:pt x="14786" y="13879"/>
                    <a:pt x="14759" y="14076"/>
                  </a:cubicBezTo>
                  <a:cubicBezTo>
                    <a:pt x="14759" y="14181"/>
                    <a:pt x="14759" y="14267"/>
                    <a:pt x="14733" y="14372"/>
                  </a:cubicBezTo>
                  <a:lnTo>
                    <a:pt x="14733" y="14431"/>
                  </a:lnTo>
                  <a:cubicBezTo>
                    <a:pt x="14700" y="14457"/>
                    <a:pt x="14700" y="14484"/>
                    <a:pt x="14700" y="14510"/>
                  </a:cubicBezTo>
                  <a:cubicBezTo>
                    <a:pt x="14700" y="14510"/>
                    <a:pt x="14674" y="14536"/>
                    <a:pt x="14674" y="14569"/>
                  </a:cubicBezTo>
                  <a:lnTo>
                    <a:pt x="14674" y="14595"/>
                  </a:lnTo>
                  <a:lnTo>
                    <a:pt x="14648" y="14595"/>
                  </a:lnTo>
                  <a:cubicBezTo>
                    <a:pt x="14595" y="14674"/>
                    <a:pt x="14510" y="14733"/>
                    <a:pt x="14431" y="14786"/>
                  </a:cubicBezTo>
                  <a:cubicBezTo>
                    <a:pt x="14345" y="14865"/>
                    <a:pt x="14267" y="14924"/>
                    <a:pt x="14181" y="14977"/>
                  </a:cubicBezTo>
                  <a:cubicBezTo>
                    <a:pt x="14043" y="15088"/>
                    <a:pt x="13879" y="15193"/>
                    <a:pt x="13715" y="15305"/>
                  </a:cubicBezTo>
                  <a:cubicBezTo>
                    <a:pt x="13550" y="15305"/>
                    <a:pt x="13386" y="15331"/>
                    <a:pt x="13195" y="15331"/>
                  </a:cubicBezTo>
                  <a:cubicBezTo>
                    <a:pt x="13031" y="15331"/>
                    <a:pt x="12867" y="15358"/>
                    <a:pt x="12676" y="15358"/>
                  </a:cubicBezTo>
                  <a:lnTo>
                    <a:pt x="11283" y="15358"/>
                  </a:lnTo>
                  <a:lnTo>
                    <a:pt x="11283" y="15331"/>
                  </a:lnTo>
                  <a:lnTo>
                    <a:pt x="11283" y="15253"/>
                  </a:lnTo>
                  <a:cubicBezTo>
                    <a:pt x="11691" y="15253"/>
                    <a:pt x="12131" y="15253"/>
                    <a:pt x="12538" y="15226"/>
                  </a:cubicBezTo>
                  <a:cubicBezTo>
                    <a:pt x="12762" y="15226"/>
                    <a:pt x="13005" y="15193"/>
                    <a:pt x="13222" y="15193"/>
                  </a:cubicBezTo>
                  <a:cubicBezTo>
                    <a:pt x="13333" y="15167"/>
                    <a:pt x="13445" y="15167"/>
                    <a:pt x="13550" y="15167"/>
                  </a:cubicBezTo>
                  <a:cubicBezTo>
                    <a:pt x="13583" y="15141"/>
                    <a:pt x="13609" y="15141"/>
                    <a:pt x="13636" y="15141"/>
                  </a:cubicBezTo>
                  <a:lnTo>
                    <a:pt x="13688" y="15141"/>
                  </a:lnTo>
                  <a:cubicBezTo>
                    <a:pt x="13688" y="15141"/>
                    <a:pt x="13715" y="15141"/>
                    <a:pt x="13715" y="15115"/>
                  </a:cubicBezTo>
                  <a:lnTo>
                    <a:pt x="13747" y="15115"/>
                  </a:lnTo>
                  <a:cubicBezTo>
                    <a:pt x="13774" y="15115"/>
                    <a:pt x="13774" y="15115"/>
                    <a:pt x="13774" y="15088"/>
                  </a:cubicBezTo>
                  <a:lnTo>
                    <a:pt x="13800" y="15088"/>
                  </a:lnTo>
                  <a:lnTo>
                    <a:pt x="13826" y="15062"/>
                  </a:lnTo>
                  <a:lnTo>
                    <a:pt x="13879" y="15003"/>
                  </a:lnTo>
                  <a:cubicBezTo>
                    <a:pt x="13964" y="14950"/>
                    <a:pt x="14076" y="14865"/>
                    <a:pt x="14155" y="14812"/>
                  </a:cubicBezTo>
                  <a:cubicBezTo>
                    <a:pt x="14240" y="14733"/>
                    <a:pt x="14345" y="14674"/>
                    <a:pt x="14431" y="14569"/>
                  </a:cubicBezTo>
                  <a:cubicBezTo>
                    <a:pt x="14510" y="14484"/>
                    <a:pt x="14569" y="14372"/>
                    <a:pt x="14595" y="14267"/>
                  </a:cubicBezTo>
                  <a:cubicBezTo>
                    <a:pt x="14621" y="14155"/>
                    <a:pt x="14648" y="14043"/>
                    <a:pt x="14621" y="13938"/>
                  </a:cubicBezTo>
                  <a:lnTo>
                    <a:pt x="14621" y="13938"/>
                  </a:lnTo>
                  <a:cubicBezTo>
                    <a:pt x="14621" y="14043"/>
                    <a:pt x="14595" y="14155"/>
                    <a:pt x="14569" y="14267"/>
                  </a:cubicBezTo>
                  <a:cubicBezTo>
                    <a:pt x="14510" y="14372"/>
                    <a:pt x="14457" y="14457"/>
                    <a:pt x="14372" y="14536"/>
                  </a:cubicBezTo>
                  <a:cubicBezTo>
                    <a:pt x="14293" y="14595"/>
                    <a:pt x="14181" y="14648"/>
                    <a:pt x="14102" y="14733"/>
                  </a:cubicBezTo>
                  <a:lnTo>
                    <a:pt x="13826" y="14898"/>
                  </a:lnTo>
                  <a:lnTo>
                    <a:pt x="13747" y="14950"/>
                  </a:lnTo>
                  <a:lnTo>
                    <a:pt x="13715" y="14977"/>
                  </a:lnTo>
                  <a:cubicBezTo>
                    <a:pt x="13715" y="14977"/>
                    <a:pt x="13688" y="14977"/>
                    <a:pt x="13688" y="15003"/>
                  </a:cubicBezTo>
                  <a:lnTo>
                    <a:pt x="13636" y="15003"/>
                  </a:lnTo>
                  <a:cubicBezTo>
                    <a:pt x="13609" y="15003"/>
                    <a:pt x="13583" y="15003"/>
                    <a:pt x="13550" y="15029"/>
                  </a:cubicBezTo>
                  <a:lnTo>
                    <a:pt x="13195" y="15029"/>
                  </a:lnTo>
                  <a:cubicBezTo>
                    <a:pt x="12979" y="15062"/>
                    <a:pt x="12762" y="15062"/>
                    <a:pt x="12538" y="15088"/>
                  </a:cubicBezTo>
                  <a:cubicBezTo>
                    <a:pt x="12321" y="15088"/>
                    <a:pt x="12072" y="15088"/>
                    <a:pt x="11855" y="15115"/>
                  </a:cubicBezTo>
                  <a:lnTo>
                    <a:pt x="11309" y="15115"/>
                  </a:lnTo>
                  <a:cubicBezTo>
                    <a:pt x="11336" y="15062"/>
                    <a:pt x="11336" y="15029"/>
                    <a:pt x="11362" y="14977"/>
                  </a:cubicBezTo>
                  <a:cubicBezTo>
                    <a:pt x="11664" y="14977"/>
                    <a:pt x="12019" y="14950"/>
                    <a:pt x="12433" y="14924"/>
                  </a:cubicBezTo>
                  <a:cubicBezTo>
                    <a:pt x="12433" y="14825"/>
                    <a:pt x="12673" y="14675"/>
                    <a:pt x="12819" y="14675"/>
                  </a:cubicBezTo>
                  <a:cubicBezTo>
                    <a:pt x="12915" y="14675"/>
                    <a:pt x="12971" y="14739"/>
                    <a:pt x="12893" y="14924"/>
                  </a:cubicBezTo>
                  <a:cubicBezTo>
                    <a:pt x="12893" y="14924"/>
                    <a:pt x="14017" y="14674"/>
                    <a:pt x="14345" y="13991"/>
                  </a:cubicBezTo>
                  <a:cubicBezTo>
                    <a:pt x="14345" y="13991"/>
                    <a:pt x="14372" y="14208"/>
                    <a:pt x="14345" y="14372"/>
                  </a:cubicBezTo>
                  <a:cubicBezTo>
                    <a:pt x="14345" y="14372"/>
                    <a:pt x="14595" y="13938"/>
                    <a:pt x="14345" y="13222"/>
                  </a:cubicBezTo>
                  <a:cubicBezTo>
                    <a:pt x="14345" y="13222"/>
                    <a:pt x="14345" y="13662"/>
                    <a:pt x="14076" y="13774"/>
                  </a:cubicBezTo>
                  <a:cubicBezTo>
                    <a:pt x="14076" y="13774"/>
                    <a:pt x="14155" y="13472"/>
                    <a:pt x="13964" y="12953"/>
                  </a:cubicBezTo>
                  <a:cubicBezTo>
                    <a:pt x="13964" y="12953"/>
                    <a:pt x="13964" y="13169"/>
                    <a:pt x="13853" y="13472"/>
                  </a:cubicBezTo>
                  <a:cubicBezTo>
                    <a:pt x="13853" y="13472"/>
                    <a:pt x="14017" y="12598"/>
                    <a:pt x="13498" y="12158"/>
                  </a:cubicBezTo>
                  <a:lnTo>
                    <a:pt x="13498" y="12158"/>
                  </a:lnTo>
                  <a:cubicBezTo>
                    <a:pt x="13498" y="12158"/>
                    <a:pt x="13636" y="12460"/>
                    <a:pt x="13550" y="12953"/>
                  </a:cubicBezTo>
                  <a:cubicBezTo>
                    <a:pt x="13853" y="13334"/>
                    <a:pt x="13471" y="13334"/>
                    <a:pt x="10843" y="13524"/>
                  </a:cubicBezTo>
                  <a:cubicBezTo>
                    <a:pt x="10790" y="13386"/>
                    <a:pt x="10679" y="13255"/>
                    <a:pt x="10593" y="13117"/>
                  </a:cubicBezTo>
                  <a:cubicBezTo>
                    <a:pt x="10679" y="13091"/>
                    <a:pt x="10790" y="13031"/>
                    <a:pt x="10869" y="13005"/>
                  </a:cubicBezTo>
                  <a:lnTo>
                    <a:pt x="10895" y="12979"/>
                  </a:lnTo>
                  <a:lnTo>
                    <a:pt x="11415" y="12322"/>
                  </a:lnTo>
                  <a:lnTo>
                    <a:pt x="10790" y="12815"/>
                  </a:lnTo>
                  <a:cubicBezTo>
                    <a:pt x="10679" y="12841"/>
                    <a:pt x="10567" y="12867"/>
                    <a:pt x="10462" y="12894"/>
                  </a:cubicBezTo>
                  <a:cubicBezTo>
                    <a:pt x="10403" y="12841"/>
                    <a:pt x="10350" y="12788"/>
                    <a:pt x="10297" y="12703"/>
                  </a:cubicBezTo>
                  <a:cubicBezTo>
                    <a:pt x="10297" y="12677"/>
                    <a:pt x="10324" y="12650"/>
                    <a:pt x="10324" y="12598"/>
                  </a:cubicBezTo>
                  <a:lnTo>
                    <a:pt x="10324" y="12512"/>
                  </a:lnTo>
                  <a:lnTo>
                    <a:pt x="10324" y="12434"/>
                  </a:lnTo>
                  <a:lnTo>
                    <a:pt x="10324" y="12348"/>
                  </a:lnTo>
                  <a:lnTo>
                    <a:pt x="10324" y="12296"/>
                  </a:lnTo>
                  <a:lnTo>
                    <a:pt x="10324" y="12131"/>
                  </a:lnTo>
                  <a:cubicBezTo>
                    <a:pt x="10350" y="12105"/>
                    <a:pt x="10324" y="12072"/>
                    <a:pt x="10324" y="12046"/>
                  </a:cubicBezTo>
                  <a:cubicBezTo>
                    <a:pt x="10324" y="12046"/>
                    <a:pt x="10297" y="12105"/>
                    <a:pt x="10297" y="12131"/>
                  </a:cubicBezTo>
                  <a:cubicBezTo>
                    <a:pt x="10297" y="12184"/>
                    <a:pt x="10265" y="12210"/>
                    <a:pt x="10265" y="12269"/>
                  </a:cubicBezTo>
                  <a:lnTo>
                    <a:pt x="10265" y="12348"/>
                  </a:lnTo>
                  <a:cubicBezTo>
                    <a:pt x="10238" y="12374"/>
                    <a:pt x="10238" y="12401"/>
                    <a:pt x="10238" y="12434"/>
                  </a:cubicBezTo>
                  <a:lnTo>
                    <a:pt x="10238" y="12512"/>
                  </a:lnTo>
                  <a:lnTo>
                    <a:pt x="10238" y="12598"/>
                  </a:lnTo>
                  <a:lnTo>
                    <a:pt x="10186" y="12460"/>
                  </a:lnTo>
                  <a:cubicBezTo>
                    <a:pt x="10186" y="12348"/>
                    <a:pt x="10186" y="12236"/>
                    <a:pt x="10212" y="12131"/>
                  </a:cubicBezTo>
                  <a:cubicBezTo>
                    <a:pt x="10212" y="12072"/>
                    <a:pt x="10212" y="12020"/>
                    <a:pt x="10238" y="11967"/>
                  </a:cubicBezTo>
                  <a:lnTo>
                    <a:pt x="10238" y="11882"/>
                  </a:lnTo>
                  <a:cubicBezTo>
                    <a:pt x="10265" y="11882"/>
                    <a:pt x="10265" y="11855"/>
                    <a:pt x="10265" y="11855"/>
                  </a:cubicBezTo>
                  <a:lnTo>
                    <a:pt x="10403" y="11744"/>
                  </a:lnTo>
                  <a:lnTo>
                    <a:pt x="10488" y="11691"/>
                  </a:lnTo>
                  <a:cubicBezTo>
                    <a:pt x="10514" y="11691"/>
                    <a:pt x="10541" y="11665"/>
                    <a:pt x="10567" y="11638"/>
                  </a:cubicBezTo>
                  <a:lnTo>
                    <a:pt x="10731" y="11553"/>
                  </a:lnTo>
                  <a:lnTo>
                    <a:pt x="10922" y="11474"/>
                  </a:lnTo>
                  <a:cubicBezTo>
                    <a:pt x="10955" y="11448"/>
                    <a:pt x="10981" y="11448"/>
                    <a:pt x="11007" y="11415"/>
                  </a:cubicBezTo>
                  <a:lnTo>
                    <a:pt x="11119" y="11389"/>
                  </a:lnTo>
                  <a:cubicBezTo>
                    <a:pt x="11171" y="11362"/>
                    <a:pt x="11224" y="11336"/>
                    <a:pt x="11283" y="11310"/>
                  </a:cubicBezTo>
                  <a:lnTo>
                    <a:pt x="11474" y="11251"/>
                  </a:lnTo>
                  <a:cubicBezTo>
                    <a:pt x="11553" y="11224"/>
                    <a:pt x="11612" y="11224"/>
                    <a:pt x="11664" y="11198"/>
                  </a:cubicBezTo>
                  <a:cubicBezTo>
                    <a:pt x="11940" y="11146"/>
                    <a:pt x="12183" y="11086"/>
                    <a:pt x="12459" y="11086"/>
                  </a:cubicBezTo>
                  <a:lnTo>
                    <a:pt x="12650" y="11060"/>
                  </a:lnTo>
                  <a:close/>
                  <a:moveTo>
                    <a:pt x="8622" y="11638"/>
                  </a:moveTo>
                  <a:cubicBezTo>
                    <a:pt x="8681" y="11638"/>
                    <a:pt x="8734" y="11665"/>
                    <a:pt x="8786" y="11665"/>
                  </a:cubicBezTo>
                  <a:cubicBezTo>
                    <a:pt x="8845" y="11691"/>
                    <a:pt x="8872" y="11691"/>
                    <a:pt x="8924" y="11717"/>
                  </a:cubicBezTo>
                  <a:lnTo>
                    <a:pt x="9253" y="11829"/>
                  </a:lnTo>
                  <a:cubicBezTo>
                    <a:pt x="9364" y="11855"/>
                    <a:pt x="9443" y="11908"/>
                    <a:pt x="9555" y="11941"/>
                  </a:cubicBezTo>
                  <a:lnTo>
                    <a:pt x="9857" y="12046"/>
                  </a:lnTo>
                  <a:lnTo>
                    <a:pt x="9884" y="12046"/>
                  </a:lnTo>
                  <a:lnTo>
                    <a:pt x="9884" y="12072"/>
                  </a:lnTo>
                  <a:lnTo>
                    <a:pt x="10159" y="12703"/>
                  </a:lnTo>
                  <a:cubicBezTo>
                    <a:pt x="10212" y="12788"/>
                    <a:pt x="10265" y="12867"/>
                    <a:pt x="10324" y="12953"/>
                  </a:cubicBezTo>
                  <a:cubicBezTo>
                    <a:pt x="10376" y="13031"/>
                    <a:pt x="10429" y="13117"/>
                    <a:pt x="10488" y="13196"/>
                  </a:cubicBezTo>
                  <a:cubicBezTo>
                    <a:pt x="10593" y="13386"/>
                    <a:pt x="10679" y="13551"/>
                    <a:pt x="10790" y="13748"/>
                  </a:cubicBezTo>
                  <a:lnTo>
                    <a:pt x="10981" y="14241"/>
                  </a:lnTo>
                  <a:lnTo>
                    <a:pt x="11171" y="14733"/>
                  </a:lnTo>
                  <a:lnTo>
                    <a:pt x="11198" y="14733"/>
                  </a:lnTo>
                  <a:lnTo>
                    <a:pt x="11171" y="14760"/>
                  </a:lnTo>
                  <a:lnTo>
                    <a:pt x="11145" y="14950"/>
                  </a:lnTo>
                  <a:lnTo>
                    <a:pt x="11086" y="15088"/>
                  </a:lnTo>
                  <a:lnTo>
                    <a:pt x="11060" y="15167"/>
                  </a:lnTo>
                  <a:lnTo>
                    <a:pt x="11033" y="15193"/>
                  </a:lnTo>
                  <a:lnTo>
                    <a:pt x="11033" y="15226"/>
                  </a:lnTo>
                  <a:lnTo>
                    <a:pt x="11033" y="15279"/>
                  </a:lnTo>
                  <a:lnTo>
                    <a:pt x="11033" y="15358"/>
                  </a:lnTo>
                  <a:cubicBezTo>
                    <a:pt x="11060" y="15417"/>
                    <a:pt x="11060" y="15443"/>
                    <a:pt x="11086" y="15496"/>
                  </a:cubicBezTo>
                  <a:lnTo>
                    <a:pt x="11086" y="15660"/>
                  </a:lnTo>
                  <a:lnTo>
                    <a:pt x="11086" y="15745"/>
                  </a:lnTo>
                  <a:lnTo>
                    <a:pt x="11086" y="15798"/>
                  </a:lnTo>
                  <a:lnTo>
                    <a:pt x="11060" y="15824"/>
                  </a:lnTo>
                  <a:lnTo>
                    <a:pt x="10403" y="15824"/>
                  </a:lnTo>
                  <a:cubicBezTo>
                    <a:pt x="10297" y="15824"/>
                    <a:pt x="10186" y="15824"/>
                    <a:pt x="10100" y="15798"/>
                  </a:cubicBezTo>
                  <a:lnTo>
                    <a:pt x="10403" y="15798"/>
                  </a:lnTo>
                  <a:cubicBezTo>
                    <a:pt x="10514" y="15798"/>
                    <a:pt x="10593" y="15798"/>
                    <a:pt x="10705" y="15772"/>
                  </a:cubicBezTo>
                  <a:lnTo>
                    <a:pt x="11007" y="15745"/>
                  </a:lnTo>
                  <a:lnTo>
                    <a:pt x="11033" y="15745"/>
                  </a:lnTo>
                  <a:lnTo>
                    <a:pt x="11033" y="15660"/>
                  </a:lnTo>
                  <a:cubicBezTo>
                    <a:pt x="11033" y="15607"/>
                    <a:pt x="11033" y="15555"/>
                    <a:pt x="11007" y="15522"/>
                  </a:cubicBezTo>
                  <a:cubicBezTo>
                    <a:pt x="11007" y="15469"/>
                    <a:pt x="10981" y="15417"/>
                    <a:pt x="10981" y="15391"/>
                  </a:cubicBezTo>
                  <a:cubicBezTo>
                    <a:pt x="10955" y="15358"/>
                    <a:pt x="10955" y="15331"/>
                    <a:pt x="10955" y="15305"/>
                  </a:cubicBezTo>
                  <a:cubicBezTo>
                    <a:pt x="10955" y="15279"/>
                    <a:pt x="10922" y="15253"/>
                    <a:pt x="10922" y="15226"/>
                  </a:cubicBezTo>
                  <a:cubicBezTo>
                    <a:pt x="10922" y="15193"/>
                    <a:pt x="10922" y="15193"/>
                    <a:pt x="10955" y="15193"/>
                  </a:cubicBezTo>
                  <a:lnTo>
                    <a:pt x="10955" y="15167"/>
                  </a:lnTo>
                  <a:lnTo>
                    <a:pt x="10981" y="15141"/>
                  </a:lnTo>
                  <a:lnTo>
                    <a:pt x="11007" y="15062"/>
                  </a:lnTo>
                  <a:lnTo>
                    <a:pt x="11060" y="14924"/>
                  </a:lnTo>
                  <a:lnTo>
                    <a:pt x="11086" y="14760"/>
                  </a:lnTo>
                  <a:lnTo>
                    <a:pt x="10895" y="14267"/>
                  </a:lnTo>
                  <a:lnTo>
                    <a:pt x="10679" y="13774"/>
                  </a:lnTo>
                  <a:lnTo>
                    <a:pt x="10541" y="13524"/>
                  </a:lnTo>
                  <a:lnTo>
                    <a:pt x="10376" y="13255"/>
                  </a:lnTo>
                  <a:lnTo>
                    <a:pt x="10238" y="13005"/>
                  </a:lnTo>
                  <a:cubicBezTo>
                    <a:pt x="10186" y="12926"/>
                    <a:pt x="10133" y="12815"/>
                    <a:pt x="10074" y="12729"/>
                  </a:cubicBezTo>
                  <a:lnTo>
                    <a:pt x="10048" y="12729"/>
                  </a:lnTo>
                  <a:lnTo>
                    <a:pt x="9831" y="12105"/>
                  </a:lnTo>
                  <a:lnTo>
                    <a:pt x="9226" y="11882"/>
                  </a:lnTo>
                  <a:lnTo>
                    <a:pt x="8924" y="11744"/>
                  </a:lnTo>
                  <a:lnTo>
                    <a:pt x="8786" y="11691"/>
                  </a:lnTo>
                  <a:cubicBezTo>
                    <a:pt x="8734" y="11665"/>
                    <a:pt x="8681" y="11638"/>
                    <a:pt x="8622" y="11638"/>
                  </a:cubicBezTo>
                  <a:close/>
                  <a:moveTo>
                    <a:pt x="6460" y="11448"/>
                  </a:moveTo>
                  <a:lnTo>
                    <a:pt x="6683" y="11474"/>
                  </a:lnTo>
                  <a:cubicBezTo>
                    <a:pt x="6979" y="11500"/>
                    <a:pt x="7255" y="11553"/>
                    <a:pt x="7531" y="11612"/>
                  </a:cubicBezTo>
                  <a:cubicBezTo>
                    <a:pt x="7610" y="11638"/>
                    <a:pt x="7669" y="11638"/>
                    <a:pt x="7748" y="11665"/>
                  </a:cubicBezTo>
                  <a:lnTo>
                    <a:pt x="7938" y="11744"/>
                  </a:lnTo>
                  <a:cubicBezTo>
                    <a:pt x="8024" y="11744"/>
                    <a:pt x="8076" y="11776"/>
                    <a:pt x="8162" y="11803"/>
                  </a:cubicBezTo>
                  <a:lnTo>
                    <a:pt x="8241" y="11855"/>
                  </a:lnTo>
                  <a:cubicBezTo>
                    <a:pt x="8267" y="11855"/>
                    <a:pt x="8326" y="11882"/>
                    <a:pt x="8352" y="11882"/>
                  </a:cubicBezTo>
                  <a:lnTo>
                    <a:pt x="8543" y="11993"/>
                  </a:lnTo>
                  <a:lnTo>
                    <a:pt x="8734" y="12105"/>
                  </a:lnTo>
                  <a:cubicBezTo>
                    <a:pt x="8760" y="12105"/>
                    <a:pt x="8786" y="12131"/>
                    <a:pt x="8819" y="12158"/>
                  </a:cubicBezTo>
                  <a:lnTo>
                    <a:pt x="8898" y="12210"/>
                  </a:lnTo>
                  <a:lnTo>
                    <a:pt x="9062" y="12296"/>
                  </a:lnTo>
                  <a:lnTo>
                    <a:pt x="9062" y="12348"/>
                  </a:lnTo>
                  <a:cubicBezTo>
                    <a:pt x="9062" y="12374"/>
                    <a:pt x="9088" y="12401"/>
                    <a:pt x="9088" y="12434"/>
                  </a:cubicBezTo>
                  <a:cubicBezTo>
                    <a:pt x="9088" y="12512"/>
                    <a:pt x="9115" y="12565"/>
                    <a:pt x="9115" y="12624"/>
                  </a:cubicBezTo>
                  <a:cubicBezTo>
                    <a:pt x="9148" y="12729"/>
                    <a:pt x="9148" y="12867"/>
                    <a:pt x="9148" y="13005"/>
                  </a:cubicBezTo>
                  <a:cubicBezTo>
                    <a:pt x="9174" y="13117"/>
                    <a:pt x="9174" y="13255"/>
                    <a:pt x="9174" y="13360"/>
                  </a:cubicBezTo>
                  <a:lnTo>
                    <a:pt x="9148" y="13551"/>
                  </a:lnTo>
                  <a:cubicBezTo>
                    <a:pt x="8924" y="13472"/>
                    <a:pt x="8707" y="13386"/>
                    <a:pt x="8490" y="13334"/>
                  </a:cubicBezTo>
                  <a:lnTo>
                    <a:pt x="7800" y="12815"/>
                  </a:lnTo>
                  <a:lnTo>
                    <a:pt x="8352" y="13524"/>
                  </a:lnTo>
                  <a:lnTo>
                    <a:pt x="8379" y="13551"/>
                  </a:lnTo>
                  <a:lnTo>
                    <a:pt x="8405" y="13551"/>
                  </a:lnTo>
                  <a:cubicBezTo>
                    <a:pt x="8681" y="13689"/>
                    <a:pt x="8950" y="13774"/>
                    <a:pt x="9253" y="13879"/>
                  </a:cubicBezTo>
                  <a:cubicBezTo>
                    <a:pt x="9391" y="13938"/>
                    <a:pt x="9529" y="13991"/>
                    <a:pt x="9667" y="14043"/>
                  </a:cubicBezTo>
                  <a:lnTo>
                    <a:pt x="9719" y="14043"/>
                  </a:lnTo>
                  <a:cubicBezTo>
                    <a:pt x="9719" y="14076"/>
                    <a:pt x="9746" y="14076"/>
                    <a:pt x="9772" y="14076"/>
                  </a:cubicBezTo>
                  <a:lnTo>
                    <a:pt x="9772" y="14103"/>
                  </a:lnTo>
                  <a:lnTo>
                    <a:pt x="9805" y="14103"/>
                  </a:lnTo>
                  <a:cubicBezTo>
                    <a:pt x="9805" y="14129"/>
                    <a:pt x="9831" y="14208"/>
                    <a:pt x="9857" y="14267"/>
                  </a:cubicBezTo>
                  <a:cubicBezTo>
                    <a:pt x="9884" y="14405"/>
                    <a:pt x="9910" y="14569"/>
                    <a:pt x="9910" y="14701"/>
                  </a:cubicBezTo>
                  <a:lnTo>
                    <a:pt x="9910" y="15141"/>
                  </a:lnTo>
                  <a:cubicBezTo>
                    <a:pt x="9910" y="15331"/>
                    <a:pt x="9884" y="15496"/>
                    <a:pt x="9831" y="15686"/>
                  </a:cubicBezTo>
                  <a:cubicBezTo>
                    <a:pt x="9805" y="15798"/>
                    <a:pt x="9746" y="15883"/>
                    <a:pt x="9693" y="15936"/>
                  </a:cubicBezTo>
                  <a:cubicBezTo>
                    <a:pt x="9364" y="15989"/>
                    <a:pt x="9036" y="16015"/>
                    <a:pt x="8707" y="16048"/>
                  </a:cubicBezTo>
                  <a:cubicBezTo>
                    <a:pt x="8326" y="16074"/>
                    <a:pt x="7965" y="16100"/>
                    <a:pt x="7584" y="16100"/>
                  </a:cubicBezTo>
                  <a:lnTo>
                    <a:pt x="6434" y="16100"/>
                  </a:lnTo>
                  <a:cubicBezTo>
                    <a:pt x="6243" y="16100"/>
                    <a:pt x="6052" y="16074"/>
                    <a:pt x="5862" y="16074"/>
                  </a:cubicBezTo>
                  <a:cubicBezTo>
                    <a:pt x="5698" y="16074"/>
                    <a:pt x="5501" y="16048"/>
                    <a:pt x="5336" y="16048"/>
                  </a:cubicBezTo>
                  <a:cubicBezTo>
                    <a:pt x="5146" y="15936"/>
                    <a:pt x="4981" y="15798"/>
                    <a:pt x="4817" y="15686"/>
                  </a:cubicBezTo>
                  <a:cubicBezTo>
                    <a:pt x="4712" y="15634"/>
                    <a:pt x="4627" y="15555"/>
                    <a:pt x="4548" y="15496"/>
                  </a:cubicBezTo>
                  <a:cubicBezTo>
                    <a:pt x="4462" y="15417"/>
                    <a:pt x="4383" y="15358"/>
                    <a:pt x="4324" y="15279"/>
                  </a:cubicBezTo>
                  <a:lnTo>
                    <a:pt x="4298" y="15253"/>
                  </a:lnTo>
                  <a:lnTo>
                    <a:pt x="4298" y="15226"/>
                  </a:lnTo>
                  <a:cubicBezTo>
                    <a:pt x="4272" y="15226"/>
                    <a:pt x="4272" y="15193"/>
                    <a:pt x="4272" y="15167"/>
                  </a:cubicBezTo>
                  <a:cubicBezTo>
                    <a:pt x="4245" y="15141"/>
                    <a:pt x="4245" y="15141"/>
                    <a:pt x="4245" y="15115"/>
                  </a:cubicBezTo>
                  <a:cubicBezTo>
                    <a:pt x="4245" y="15088"/>
                    <a:pt x="4245" y="15062"/>
                    <a:pt x="4219" y="15029"/>
                  </a:cubicBezTo>
                  <a:cubicBezTo>
                    <a:pt x="4219" y="14924"/>
                    <a:pt x="4186" y="14812"/>
                    <a:pt x="4186" y="14733"/>
                  </a:cubicBezTo>
                  <a:lnTo>
                    <a:pt x="4186" y="14076"/>
                  </a:lnTo>
                  <a:cubicBezTo>
                    <a:pt x="4219" y="13965"/>
                    <a:pt x="4219" y="13853"/>
                    <a:pt x="4245" y="13774"/>
                  </a:cubicBezTo>
                  <a:cubicBezTo>
                    <a:pt x="4245" y="13748"/>
                    <a:pt x="4272" y="13715"/>
                    <a:pt x="4272" y="13689"/>
                  </a:cubicBezTo>
                  <a:cubicBezTo>
                    <a:pt x="4272" y="13662"/>
                    <a:pt x="4272" y="13636"/>
                    <a:pt x="4298" y="13610"/>
                  </a:cubicBezTo>
                  <a:cubicBezTo>
                    <a:pt x="4298" y="13583"/>
                    <a:pt x="4324" y="13524"/>
                    <a:pt x="4351" y="13498"/>
                  </a:cubicBezTo>
                  <a:cubicBezTo>
                    <a:pt x="4462" y="13334"/>
                    <a:pt x="4627" y="13143"/>
                    <a:pt x="4765" y="12979"/>
                  </a:cubicBezTo>
                  <a:cubicBezTo>
                    <a:pt x="4903" y="12815"/>
                    <a:pt x="5041" y="12624"/>
                    <a:pt x="5146" y="12434"/>
                  </a:cubicBezTo>
                  <a:cubicBezTo>
                    <a:pt x="5205" y="12348"/>
                    <a:pt x="5257" y="12236"/>
                    <a:pt x="5310" y="12131"/>
                  </a:cubicBezTo>
                  <a:cubicBezTo>
                    <a:pt x="5369" y="12046"/>
                    <a:pt x="5395" y="11941"/>
                    <a:pt x="5395" y="11829"/>
                  </a:cubicBezTo>
                  <a:cubicBezTo>
                    <a:pt x="5474" y="11744"/>
                    <a:pt x="5533" y="11691"/>
                    <a:pt x="5612" y="11638"/>
                  </a:cubicBezTo>
                  <a:cubicBezTo>
                    <a:pt x="5665" y="11612"/>
                    <a:pt x="5698" y="11553"/>
                    <a:pt x="5750" y="11527"/>
                  </a:cubicBezTo>
                  <a:cubicBezTo>
                    <a:pt x="5776" y="11500"/>
                    <a:pt x="5803" y="11474"/>
                    <a:pt x="5862" y="11474"/>
                  </a:cubicBezTo>
                  <a:cubicBezTo>
                    <a:pt x="5967" y="11448"/>
                    <a:pt x="6131" y="11448"/>
                    <a:pt x="6243" y="11448"/>
                  </a:cubicBezTo>
                  <a:close/>
                  <a:moveTo>
                    <a:pt x="7038" y="1"/>
                  </a:moveTo>
                  <a:lnTo>
                    <a:pt x="7038" y="1"/>
                  </a:lnTo>
                  <a:cubicBezTo>
                    <a:pt x="7038" y="1"/>
                    <a:pt x="4981" y="1920"/>
                    <a:pt x="4627" y="3996"/>
                  </a:cubicBezTo>
                  <a:cubicBezTo>
                    <a:pt x="4298" y="6105"/>
                    <a:pt x="5336" y="6434"/>
                    <a:pt x="4600" y="7610"/>
                  </a:cubicBezTo>
                  <a:cubicBezTo>
                    <a:pt x="4376" y="7976"/>
                    <a:pt x="4121" y="8126"/>
                    <a:pt x="3889" y="8126"/>
                  </a:cubicBezTo>
                  <a:cubicBezTo>
                    <a:pt x="3354" y="8126"/>
                    <a:pt x="2934" y="7329"/>
                    <a:pt x="3260" y="6546"/>
                  </a:cubicBezTo>
                  <a:lnTo>
                    <a:pt x="3260" y="6546"/>
                  </a:lnTo>
                  <a:cubicBezTo>
                    <a:pt x="2412" y="7177"/>
                    <a:pt x="2603" y="7669"/>
                    <a:pt x="2905" y="8051"/>
                  </a:cubicBezTo>
                  <a:cubicBezTo>
                    <a:pt x="3161" y="8380"/>
                    <a:pt x="2851" y="8735"/>
                    <a:pt x="2635" y="8735"/>
                  </a:cubicBezTo>
                  <a:cubicBezTo>
                    <a:pt x="2601" y="8735"/>
                    <a:pt x="2570" y="8726"/>
                    <a:pt x="2543" y="8708"/>
                  </a:cubicBezTo>
                  <a:cubicBezTo>
                    <a:pt x="2327" y="8596"/>
                    <a:pt x="2379" y="8077"/>
                    <a:pt x="1781" y="7860"/>
                  </a:cubicBezTo>
                  <a:lnTo>
                    <a:pt x="1781" y="7860"/>
                  </a:lnTo>
                  <a:cubicBezTo>
                    <a:pt x="1781" y="7860"/>
                    <a:pt x="1998" y="8077"/>
                    <a:pt x="2110" y="8760"/>
                  </a:cubicBezTo>
                  <a:cubicBezTo>
                    <a:pt x="2189" y="9227"/>
                    <a:pt x="1945" y="9720"/>
                    <a:pt x="2327" y="10324"/>
                  </a:cubicBezTo>
                  <a:cubicBezTo>
                    <a:pt x="2195" y="10288"/>
                    <a:pt x="2083" y="10265"/>
                    <a:pt x="1996" y="10265"/>
                  </a:cubicBezTo>
                  <a:cubicBezTo>
                    <a:pt x="1940" y="10265"/>
                    <a:pt x="1894" y="10275"/>
                    <a:pt x="1860" y="10298"/>
                  </a:cubicBezTo>
                  <a:cubicBezTo>
                    <a:pt x="1617" y="10488"/>
                    <a:pt x="769" y="10758"/>
                    <a:pt x="658" y="10896"/>
                  </a:cubicBezTo>
                  <a:cubicBezTo>
                    <a:pt x="520" y="11034"/>
                    <a:pt x="165" y="11829"/>
                    <a:pt x="165" y="11882"/>
                  </a:cubicBezTo>
                  <a:cubicBezTo>
                    <a:pt x="138" y="11941"/>
                    <a:pt x="27" y="12539"/>
                    <a:pt x="27" y="12565"/>
                  </a:cubicBezTo>
                  <a:cubicBezTo>
                    <a:pt x="0" y="12624"/>
                    <a:pt x="355" y="13091"/>
                    <a:pt x="408" y="13196"/>
                  </a:cubicBezTo>
                  <a:cubicBezTo>
                    <a:pt x="467" y="13281"/>
                    <a:pt x="986" y="13524"/>
                    <a:pt x="1315" y="13636"/>
                  </a:cubicBezTo>
                  <a:cubicBezTo>
                    <a:pt x="1288" y="13938"/>
                    <a:pt x="1315" y="14208"/>
                    <a:pt x="1393" y="14346"/>
                  </a:cubicBezTo>
                  <a:cubicBezTo>
                    <a:pt x="1617" y="14701"/>
                    <a:pt x="1781" y="15062"/>
                    <a:pt x="1945" y="15167"/>
                  </a:cubicBezTo>
                  <a:cubicBezTo>
                    <a:pt x="2024" y="15253"/>
                    <a:pt x="3201" y="15443"/>
                    <a:pt x="4219" y="15496"/>
                  </a:cubicBezTo>
                  <a:cubicBezTo>
                    <a:pt x="4272" y="15555"/>
                    <a:pt x="4351" y="15607"/>
                    <a:pt x="4410" y="15660"/>
                  </a:cubicBezTo>
                  <a:cubicBezTo>
                    <a:pt x="4489" y="15745"/>
                    <a:pt x="4600" y="15798"/>
                    <a:pt x="4679" y="15883"/>
                  </a:cubicBezTo>
                  <a:cubicBezTo>
                    <a:pt x="4876" y="15989"/>
                    <a:pt x="5041" y="16127"/>
                    <a:pt x="5231" y="16238"/>
                  </a:cubicBezTo>
                  <a:lnTo>
                    <a:pt x="5257" y="16265"/>
                  </a:lnTo>
                  <a:lnTo>
                    <a:pt x="5284" y="16265"/>
                  </a:lnTo>
                  <a:cubicBezTo>
                    <a:pt x="5474" y="16265"/>
                    <a:pt x="5665" y="16291"/>
                    <a:pt x="5862" y="16291"/>
                  </a:cubicBezTo>
                  <a:cubicBezTo>
                    <a:pt x="6052" y="16291"/>
                    <a:pt x="6243" y="16317"/>
                    <a:pt x="6434" y="16317"/>
                  </a:cubicBezTo>
                  <a:cubicBezTo>
                    <a:pt x="6624" y="16330"/>
                    <a:pt x="6816" y="16337"/>
                    <a:pt x="7009" y="16337"/>
                  </a:cubicBezTo>
                  <a:cubicBezTo>
                    <a:pt x="7201" y="16337"/>
                    <a:pt x="7393" y="16330"/>
                    <a:pt x="7584" y="16317"/>
                  </a:cubicBezTo>
                  <a:cubicBezTo>
                    <a:pt x="7965" y="16317"/>
                    <a:pt x="8352" y="16291"/>
                    <a:pt x="8734" y="16265"/>
                  </a:cubicBezTo>
                  <a:cubicBezTo>
                    <a:pt x="9115" y="16238"/>
                    <a:pt x="9502" y="16212"/>
                    <a:pt x="9884" y="16153"/>
                  </a:cubicBezTo>
                  <a:lnTo>
                    <a:pt x="9936" y="16127"/>
                  </a:lnTo>
                  <a:lnTo>
                    <a:pt x="9969" y="16100"/>
                  </a:lnTo>
                  <a:lnTo>
                    <a:pt x="11171" y="16074"/>
                  </a:lnTo>
                  <a:lnTo>
                    <a:pt x="11309" y="15772"/>
                  </a:lnTo>
                  <a:lnTo>
                    <a:pt x="11309" y="15555"/>
                  </a:lnTo>
                  <a:cubicBezTo>
                    <a:pt x="11415" y="15581"/>
                    <a:pt x="11526" y="15581"/>
                    <a:pt x="11638" y="15581"/>
                  </a:cubicBezTo>
                  <a:cubicBezTo>
                    <a:pt x="11993" y="15581"/>
                    <a:pt x="12348" y="15581"/>
                    <a:pt x="12703" y="15555"/>
                  </a:cubicBezTo>
                  <a:lnTo>
                    <a:pt x="13222" y="15555"/>
                  </a:lnTo>
                  <a:cubicBezTo>
                    <a:pt x="13386" y="15522"/>
                    <a:pt x="13583" y="15522"/>
                    <a:pt x="13747" y="15496"/>
                  </a:cubicBezTo>
                  <a:lnTo>
                    <a:pt x="13800" y="15496"/>
                  </a:lnTo>
                  <a:cubicBezTo>
                    <a:pt x="13964" y="15391"/>
                    <a:pt x="14155" y="15279"/>
                    <a:pt x="14319" y="15141"/>
                  </a:cubicBezTo>
                  <a:cubicBezTo>
                    <a:pt x="14345" y="15115"/>
                    <a:pt x="14405" y="15088"/>
                    <a:pt x="14431" y="15062"/>
                  </a:cubicBezTo>
                  <a:lnTo>
                    <a:pt x="14897" y="15062"/>
                  </a:lnTo>
                  <a:cubicBezTo>
                    <a:pt x="15193" y="15029"/>
                    <a:pt x="15660" y="14898"/>
                    <a:pt x="16074" y="14674"/>
                  </a:cubicBezTo>
                  <a:cubicBezTo>
                    <a:pt x="16507" y="14431"/>
                    <a:pt x="16757" y="14293"/>
                    <a:pt x="16974" y="14076"/>
                  </a:cubicBezTo>
                  <a:cubicBezTo>
                    <a:pt x="17197" y="13853"/>
                    <a:pt x="17414" y="13774"/>
                    <a:pt x="17526" y="13524"/>
                  </a:cubicBezTo>
                  <a:cubicBezTo>
                    <a:pt x="17631" y="13255"/>
                    <a:pt x="17493" y="13143"/>
                    <a:pt x="17329" y="13031"/>
                  </a:cubicBezTo>
                  <a:cubicBezTo>
                    <a:pt x="17197" y="12926"/>
                    <a:pt x="17086" y="12677"/>
                    <a:pt x="16974" y="12486"/>
                  </a:cubicBezTo>
                  <a:cubicBezTo>
                    <a:pt x="16869" y="12296"/>
                    <a:pt x="16921" y="11993"/>
                    <a:pt x="16810" y="11691"/>
                  </a:cubicBezTo>
                  <a:cubicBezTo>
                    <a:pt x="16704" y="11389"/>
                    <a:pt x="16212" y="11034"/>
                    <a:pt x="16212" y="11034"/>
                  </a:cubicBezTo>
                  <a:cubicBezTo>
                    <a:pt x="16212" y="11034"/>
                    <a:pt x="15443" y="10817"/>
                    <a:pt x="15140" y="10705"/>
                  </a:cubicBezTo>
                  <a:cubicBezTo>
                    <a:pt x="14950" y="10653"/>
                    <a:pt x="14700" y="10515"/>
                    <a:pt x="14483" y="10403"/>
                  </a:cubicBezTo>
                  <a:cubicBezTo>
                    <a:pt x="14510" y="10265"/>
                    <a:pt x="14483" y="10101"/>
                    <a:pt x="14483" y="9969"/>
                  </a:cubicBezTo>
                  <a:cubicBezTo>
                    <a:pt x="14431" y="9582"/>
                    <a:pt x="14155" y="9200"/>
                    <a:pt x="13912" y="8353"/>
                  </a:cubicBezTo>
                  <a:cubicBezTo>
                    <a:pt x="13688" y="7472"/>
                    <a:pt x="12952" y="7255"/>
                    <a:pt x="13386" y="6243"/>
                  </a:cubicBezTo>
                  <a:lnTo>
                    <a:pt x="13386" y="6243"/>
                  </a:lnTo>
                  <a:cubicBezTo>
                    <a:pt x="13386" y="6243"/>
                    <a:pt x="12565" y="6546"/>
                    <a:pt x="12762" y="7420"/>
                  </a:cubicBezTo>
                  <a:cubicBezTo>
                    <a:pt x="12882" y="7956"/>
                    <a:pt x="12533" y="8318"/>
                    <a:pt x="12203" y="8318"/>
                  </a:cubicBezTo>
                  <a:cubicBezTo>
                    <a:pt x="12011" y="8318"/>
                    <a:pt x="11825" y="8195"/>
                    <a:pt x="11743" y="7913"/>
                  </a:cubicBezTo>
                  <a:cubicBezTo>
                    <a:pt x="11526" y="7117"/>
                    <a:pt x="12374" y="7144"/>
                    <a:pt x="11855" y="5777"/>
                  </a:cubicBezTo>
                  <a:cubicBezTo>
                    <a:pt x="11336" y="4384"/>
                    <a:pt x="10100" y="3529"/>
                    <a:pt x="9936" y="2110"/>
                  </a:cubicBezTo>
                  <a:lnTo>
                    <a:pt x="9936" y="2110"/>
                  </a:lnTo>
                  <a:cubicBezTo>
                    <a:pt x="9936" y="2110"/>
                    <a:pt x="9529" y="3037"/>
                    <a:pt x="10074" y="3996"/>
                  </a:cubicBezTo>
                  <a:cubicBezTo>
                    <a:pt x="10593" y="4982"/>
                    <a:pt x="10238" y="5803"/>
                    <a:pt x="9831" y="6191"/>
                  </a:cubicBezTo>
                  <a:cubicBezTo>
                    <a:pt x="9785" y="6230"/>
                    <a:pt x="9739" y="6248"/>
                    <a:pt x="9691" y="6248"/>
                  </a:cubicBezTo>
                  <a:cubicBezTo>
                    <a:pt x="9308" y="6248"/>
                    <a:pt x="8889" y="5064"/>
                    <a:pt x="8819" y="4187"/>
                  </a:cubicBezTo>
                  <a:cubicBezTo>
                    <a:pt x="8760" y="3234"/>
                    <a:pt x="8872" y="1532"/>
                    <a:pt x="7446" y="1151"/>
                  </a:cubicBezTo>
                  <a:lnTo>
                    <a:pt x="7446" y="1151"/>
                  </a:lnTo>
                  <a:cubicBezTo>
                    <a:pt x="8162" y="2051"/>
                    <a:pt x="7281" y="3451"/>
                    <a:pt x="7833" y="4653"/>
                  </a:cubicBezTo>
                  <a:cubicBezTo>
                    <a:pt x="8199" y="5481"/>
                    <a:pt x="7614" y="6051"/>
                    <a:pt x="7084" y="6051"/>
                  </a:cubicBezTo>
                  <a:cubicBezTo>
                    <a:pt x="6861" y="6051"/>
                    <a:pt x="6648" y="5950"/>
                    <a:pt x="6519" y="5724"/>
                  </a:cubicBezTo>
                  <a:cubicBezTo>
                    <a:pt x="6052" y="4982"/>
                    <a:pt x="7176" y="4081"/>
                    <a:pt x="6460" y="3365"/>
                  </a:cubicBezTo>
                  <a:lnTo>
                    <a:pt x="6460" y="3365"/>
                  </a:lnTo>
                  <a:cubicBezTo>
                    <a:pt x="6347" y="3592"/>
                    <a:pt x="6228" y="3697"/>
                    <a:pt x="6125" y="3697"/>
                  </a:cubicBezTo>
                  <a:cubicBezTo>
                    <a:pt x="5730" y="3697"/>
                    <a:pt x="5584" y="2149"/>
                    <a:pt x="703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3"/>
            <p:cNvSpPr/>
            <p:nvPr/>
          </p:nvSpPr>
          <p:spPr>
            <a:xfrm>
              <a:off x="6131925" y="1965850"/>
              <a:ext cx="4950" cy="15800"/>
            </a:xfrm>
            <a:custGeom>
              <a:rect b="b" l="l" r="r" t="t"/>
              <a:pathLst>
                <a:path extrusionOk="0" h="632" w="198">
                  <a:moveTo>
                    <a:pt x="1" y="1"/>
                  </a:moveTo>
                  <a:lnTo>
                    <a:pt x="1" y="27"/>
                  </a:lnTo>
                  <a:cubicBezTo>
                    <a:pt x="1" y="27"/>
                    <a:pt x="34" y="53"/>
                    <a:pt x="34" y="106"/>
                  </a:cubicBezTo>
                  <a:cubicBezTo>
                    <a:pt x="60" y="139"/>
                    <a:pt x="60" y="165"/>
                    <a:pt x="86" y="191"/>
                  </a:cubicBezTo>
                  <a:cubicBezTo>
                    <a:pt x="86" y="217"/>
                    <a:pt x="86" y="244"/>
                    <a:pt x="112" y="244"/>
                  </a:cubicBezTo>
                  <a:lnTo>
                    <a:pt x="112" y="303"/>
                  </a:lnTo>
                  <a:cubicBezTo>
                    <a:pt x="112" y="329"/>
                    <a:pt x="112" y="355"/>
                    <a:pt x="139" y="382"/>
                  </a:cubicBezTo>
                  <a:lnTo>
                    <a:pt x="139" y="434"/>
                  </a:lnTo>
                  <a:cubicBezTo>
                    <a:pt x="139" y="467"/>
                    <a:pt x="139" y="520"/>
                    <a:pt x="165" y="546"/>
                  </a:cubicBezTo>
                  <a:cubicBezTo>
                    <a:pt x="165" y="572"/>
                    <a:pt x="165" y="599"/>
                    <a:pt x="198" y="631"/>
                  </a:cubicBezTo>
                  <a:lnTo>
                    <a:pt x="198" y="546"/>
                  </a:lnTo>
                  <a:lnTo>
                    <a:pt x="198" y="434"/>
                  </a:lnTo>
                  <a:lnTo>
                    <a:pt x="198" y="355"/>
                  </a:lnTo>
                  <a:lnTo>
                    <a:pt x="198" y="303"/>
                  </a:lnTo>
                  <a:cubicBezTo>
                    <a:pt x="198" y="270"/>
                    <a:pt x="198" y="244"/>
                    <a:pt x="165" y="217"/>
                  </a:cubicBezTo>
                  <a:cubicBezTo>
                    <a:pt x="165" y="191"/>
                    <a:pt x="139" y="191"/>
                    <a:pt x="139" y="165"/>
                  </a:cubicBezTo>
                  <a:cubicBezTo>
                    <a:pt x="112" y="139"/>
                    <a:pt x="86" y="106"/>
                    <a:pt x="86" y="79"/>
                  </a:cubicBezTo>
                  <a:cubicBezTo>
                    <a:pt x="60" y="53"/>
                    <a:pt x="34" y="27"/>
                    <a:pt x="34" y="27"/>
                  </a:cubicBezTo>
                  <a:lnTo>
                    <a:pt x="1"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3"/>
            <p:cNvSpPr/>
            <p:nvPr/>
          </p:nvSpPr>
          <p:spPr>
            <a:xfrm>
              <a:off x="6102525" y="1923300"/>
              <a:ext cx="25325" cy="35675"/>
            </a:xfrm>
            <a:custGeom>
              <a:rect b="b" l="l" r="r" t="t"/>
              <a:pathLst>
                <a:path extrusionOk="0" h="1427" w="1013">
                  <a:moveTo>
                    <a:pt x="0" y="1"/>
                  </a:moveTo>
                  <a:cubicBezTo>
                    <a:pt x="27" y="34"/>
                    <a:pt x="112" y="86"/>
                    <a:pt x="165" y="139"/>
                  </a:cubicBezTo>
                  <a:cubicBezTo>
                    <a:pt x="224" y="198"/>
                    <a:pt x="276" y="277"/>
                    <a:pt x="329" y="362"/>
                  </a:cubicBezTo>
                  <a:cubicBezTo>
                    <a:pt x="329" y="415"/>
                    <a:pt x="355" y="467"/>
                    <a:pt x="355" y="526"/>
                  </a:cubicBezTo>
                  <a:cubicBezTo>
                    <a:pt x="388" y="579"/>
                    <a:pt x="388" y="632"/>
                    <a:pt x="414" y="691"/>
                  </a:cubicBezTo>
                  <a:cubicBezTo>
                    <a:pt x="441" y="743"/>
                    <a:pt x="467" y="796"/>
                    <a:pt x="493" y="855"/>
                  </a:cubicBezTo>
                  <a:cubicBezTo>
                    <a:pt x="520" y="908"/>
                    <a:pt x="552" y="960"/>
                    <a:pt x="579" y="1019"/>
                  </a:cubicBezTo>
                  <a:cubicBezTo>
                    <a:pt x="658" y="1098"/>
                    <a:pt x="717" y="1184"/>
                    <a:pt x="769" y="1236"/>
                  </a:cubicBezTo>
                  <a:cubicBezTo>
                    <a:pt x="848" y="1289"/>
                    <a:pt x="907" y="1348"/>
                    <a:pt x="934" y="1374"/>
                  </a:cubicBezTo>
                  <a:cubicBezTo>
                    <a:pt x="986" y="1400"/>
                    <a:pt x="1012" y="1427"/>
                    <a:pt x="1012" y="1427"/>
                  </a:cubicBezTo>
                  <a:cubicBezTo>
                    <a:pt x="1012" y="1427"/>
                    <a:pt x="986" y="1400"/>
                    <a:pt x="960" y="1374"/>
                  </a:cubicBezTo>
                  <a:cubicBezTo>
                    <a:pt x="907" y="1315"/>
                    <a:pt x="881" y="1262"/>
                    <a:pt x="822" y="1210"/>
                  </a:cubicBezTo>
                  <a:cubicBezTo>
                    <a:pt x="769" y="1124"/>
                    <a:pt x="684" y="1046"/>
                    <a:pt x="631" y="960"/>
                  </a:cubicBezTo>
                  <a:cubicBezTo>
                    <a:pt x="605" y="934"/>
                    <a:pt x="579" y="881"/>
                    <a:pt x="552" y="822"/>
                  </a:cubicBezTo>
                  <a:cubicBezTo>
                    <a:pt x="520" y="770"/>
                    <a:pt x="493" y="717"/>
                    <a:pt x="493" y="658"/>
                  </a:cubicBezTo>
                  <a:cubicBezTo>
                    <a:pt x="467" y="605"/>
                    <a:pt x="441" y="553"/>
                    <a:pt x="441" y="494"/>
                  </a:cubicBezTo>
                  <a:cubicBezTo>
                    <a:pt x="414" y="441"/>
                    <a:pt x="414" y="388"/>
                    <a:pt x="388" y="329"/>
                  </a:cubicBezTo>
                  <a:cubicBezTo>
                    <a:pt x="355" y="277"/>
                    <a:pt x="329" y="250"/>
                    <a:pt x="303" y="198"/>
                  </a:cubicBezTo>
                  <a:cubicBezTo>
                    <a:pt x="276" y="139"/>
                    <a:pt x="224" y="112"/>
                    <a:pt x="191" y="86"/>
                  </a:cubicBezTo>
                  <a:cubicBezTo>
                    <a:pt x="112" y="34"/>
                    <a:pt x="6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3"/>
            <p:cNvSpPr/>
            <p:nvPr/>
          </p:nvSpPr>
          <p:spPr>
            <a:xfrm>
              <a:off x="6043050" y="1922650"/>
              <a:ext cx="36325" cy="11025"/>
            </a:xfrm>
            <a:custGeom>
              <a:rect b="b" l="l" r="r" t="t"/>
              <a:pathLst>
                <a:path extrusionOk="0" h="441" w="1453">
                  <a:moveTo>
                    <a:pt x="1453" y="0"/>
                  </a:moveTo>
                  <a:cubicBezTo>
                    <a:pt x="1420" y="0"/>
                    <a:pt x="1341" y="0"/>
                    <a:pt x="1256" y="27"/>
                  </a:cubicBezTo>
                  <a:cubicBezTo>
                    <a:pt x="1203" y="27"/>
                    <a:pt x="1091" y="60"/>
                    <a:pt x="1013" y="60"/>
                  </a:cubicBezTo>
                  <a:cubicBezTo>
                    <a:pt x="960" y="86"/>
                    <a:pt x="901" y="86"/>
                    <a:pt x="848" y="112"/>
                  </a:cubicBezTo>
                  <a:cubicBezTo>
                    <a:pt x="822" y="112"/>
                    <a:pt x="763" y="112"/>
                    <a:pt x="710" y="138"/>
                  </a:cubicBezTo>
                  <a:cubicBezTo>
                    <a:pt x="658" y="138"/>
                    <a:pt x="599" y="165"/>
                    <a:pt x="546" y="165"/>
                  </a:cubicBezTo>
                  <a:cubicBezTo>
                    <a:pt x="493" y="191"/>
                    <a:pt x="467" y="224"/>
                    <a:pt x="408" y="224"/>
                  </a:cubicBezTo>
                  <a:cubicBezTo>
                    <a:pt x="329" y="276"/>
                    <a:pt x="244" y="303"/>
                    <a:pt x="165" y="329"/>
                  </a:cubicBezTo>
                  <a:cubicBezTo>
                    <a:pt x="79" y="388"/>
                    <a:pt x="27" y="414"/>
                    <a:pt x="1" y="441"/>
                  </a:cubicBezTo>
                  <a:cubicBezTo>
                    <a:pt x="53" y="441"/>
                    <a:pt x="106" y="414"/>
                    <a:pt x="191" y="388"/>
                  </a:cubicBezTo>
                  <a:cubicBezTo>
                    <a:pt x="244" y="355"/>
                    <a:pt x="329" y="329"/>
                    <a:pt x="434" y="303"/>
                  </a:cubicBezTo>
                  <a:cubicBezTo>
                    <a:pt x="493" y="276"/>
                    <a:pt x="520" y="276"/>
                    <a:pt x="572" y="250"/>
                  </a:cubicBezTo>
                  <a:cubicBezTo>
                    <a:pt x="631" y="224"/>
                    <a:pt x="684" y="224"/>
                    <a:pt x="737" y="224"/>
                  </a:cubicBezTo>
                  <a:cubicBezTo>
                    <a:pt x="763" y="191"/>
                    <a:pt x="822" y="191"/>
                    <a:pt x="875" y="165"/>
                  </a:cubicBezTo>
                  <a:cubicBezTo>
                    <a:pt x="927" y="165"/>
                    <a:pt x="986" y="138"/>
                    <a:pt x="1013" y="138"/>
                  </a:cubicBezTo>
                  <a:cubicBezTo>
                    <a:pt x="1124" y="112"/>
                    <a:pt x="1203" y="86"/>
                    <a:pt x="1289" y="60"/>
                  </a:cubicBezTo>
                  <a:cubicBezTo>
                    <a:pt x="1367" y="60"/>
                    <a:pt x="1420" y="27"/>
                    <a:pt x="145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3"/>
            <p:cNvSpPr/>
            <p:nvPr/>
          </p:nvSpPr>
          <p:spPr>
            <a:xfrm>
              <a:off x="5880750" y="2006275"/>
              <a:ext cx="129475" cy="35325"/>
            </a:xfrm>
            <a:custGeom>
              <a:rect b="b" l="l" r="r" t="t"/>
              <a:pathLst>
                <a:path extrusionOk="0" h="1413" w="5179">
                  <a:moveTo>
                    <a:pt x="0" y="0"/>
                  </a:moveTo>
                  <a:cubicBezTo>
                    <a:pt x="0" y="105"/>
                    <a:pt x="27" y="243"/>
                    <a:pt x="59" y="355"/>
                  </a:cubicBezTo>
                  <a:cubicBezTo>
                    <a:pt x="86" y="493"/>
                    <a:pt x="165" y="598"/>
                    <a:pt x="250" y="684"/>
                  </a:cubicBezTo>
                  <a:cubicBezTo>
                    <a:pt x="329" y="789"/>
                    <a:pt x="441" y="848"/>
                    <a:pt x="519" y="927"/>
                  </a:cubicBezTo>
                  <a:cubicBezTo>
                    <a:pt x="631" y="1012"/>
                    <a:pt x="717" y="1065"/>
                    <a:pt x="822" y="1150"/>
                  </a:cubicBezTo>
                  <a:lnTo>
                    <a:pt x="881" y="1203"/>
                  </a:lnTo>
                  <a:lnTo>
                    <a:pt x="933" y="1229"/>
                  </a:lnTo>
                  <a:lnTo>
                    <a:pt x="933" y="1255"/>
                  </a:lnTo>
                  <a:lnTo>
                    <a:pt x="960" y="1255"/>
                  </a:lnTo>
                  <a:lnTo>
                    <a:pt x="986" y="1282"/>
                  </a:lnTo>
                  <a:lnTo>
                    <a:pt x="1071" y="1282"/>
                  </a:lnTo>
                  <a:cubicBezTo>
                    <a:pt x="1098" y="1314"/>
                    <a:pt x="1150" y="1314"/>
                    <a:pt x="1177" y="1314"/>
                  </a:cubicBezTo>
                  <a:cubicBezTo>
                    <a:pt x="1288" y="1341"/>
                    <a:pt x="1426" y="1341"/>
                    <a:pt x="1538" y="1341"/>
                  </a:cubicBezTo>
                  <a:cubicBezTo>
                    <a:pt x="1781" y="1367"/>
                    <a:pt x="2031" y="1367"/>
                    <a:pt x="2274" y="1393"/>
                  </a:cubicBezTo>
                  <a:cubicBezTo>
                    <a:pt x="2520" y="1406"/>
                    <a:pt x="2760" y="1413"/>
                    <a:pt x="3000" y="1413"/>
                  </a:cubicBezTo>
                  <a:cubicBezTo>
                    <a:pt x="3240" y="1413"/>
                    <a:pt x="3480" y="1406"/>
                    <a:pt x="3726" y="1393"/>
                  </a:cubicBezTo>
                  <a:cubicBezTo>
                    <a:pt x="3969" y="1393"/>
                    <a:pt x="4219" y="1367"/>
                    <a:pt x="4462" y="1341"/>
                  </a:cubicBezTo>
                  <a:cubicBezTo>
                    <a:pt x="4712" y="1282"/>
                    <a:pt x="4955" y="1255"/>
                    <a:pt x="5178" y="1203"/>
                  </a:cubicBezTo>
                  <a:lnTo>
                    <a:pt x="5178" y="1203"/>
                  </a:lnTo>
                  <a:lnTo>
                    <a:pt x="4462" y="1255"/>
                  </a:lnTo>
                  <a:lnTo>
                    <a:pt x="4081" y="1255"/>
                  </a:lnTo>
                  <a:cubicBezTo>
                    <a:pt x="4007" y="1255"/>
                    <a:pt x="3935" y="1267"/>
                    <a:pt x="3855" y="1267"/>
                  </a:cubicBezTo>
                  <a:cubicBezTo>
                    <a:pt x="3814" y="1267"/>
                    <a:pt x="3772" y="1264"/>
                    <a:pt x="3726" y="1255"/>
                  </a:cubicBezTo>
                  <a:lnTo>
                    <a:pt x="3016" y="1255"/>
                  </a:lnTo>
                  <a:cubicBezTo>
                    <a:pt x="2767" y="1255"/>
                    <a:pt x="2524" y="1229"/>
                    <a:pt x="2274" y="1229"/>
                  </a:cubicBezTo>
                  <a:cubicBezTo>
                    <a:pt x="2031" y="1203"/>
                    <a:pt x="1781" y="1203"/>
                    <a:pt x="1564" y="1203"/>
                  </a:cubicBezTo>
                  <a:cubicBezTo>
                    <a:pt x="1426" y="1176"/>
                    <a:pt x="1314" y="1176"/>
                    <a:pt x="1177" y="1176"/>
                  </a:cubicBezTo>
                  <a:cubicBezTo>
                    <a:pt x="1150" y="1176"/>
                    <a:pt x="1124" y="1150"/>
                    <a:pt x="1098" y="1150"/>
                  </a:cubicBezTo>
                  <a:lnTo>
                    <a:pt x="1012" y="1150"/>
                  </a:lnTo>
                  <a:lnTo>
                    <a:pt x="1012" y="1117"/>
                  </a:lnTo>
                  <a:lnTo>
                    <a:pt x="960" y="1091"/>
                  </a:lnTo>
                  <a:lnTo>
                    <a:pt x="907" y="1038"/>
                  </a:lnTo>
                  <a:lnTo>
                    <a:pt x="579" y="848"/>
                  </a:lnTo>
                  <a:cubicBezTo>
                    <a:pt x="493" y="762"/>
                    <a:pt x="388" y="710"/>
                    <a:pt x="303" y="624"/>
                  </a:cubicBezTo>
                  <a:cubicBezTo>
                    <a:pt x="224" y="546"/>
                    <a:pt x="138" y="460"/>
                    <a:pt x="86" y="355"/>
                  </a:cubicBezTo>
                  <a:cubicBezTo>
                    <a:pt x="59" y="243"/>
                    <a:pt x="27" y="105"/>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3"/>
            <p:cNvSpPr/>
            <p:nvPr/>
          </p:nvSpPr>
          <p:spPr>
            <a:xfrm>
              <a:off x="5882225" y="1980150"/>
              <a:ext cx="5450" cy="15800"/>
            </a:xfrm>
            <a:custGeom>
              <a:rect b="b" l="l" r="r" t="t"/>
              <a:pathLst>
                <a:path extrusionOk="0" h="632" w="218">
                  <a:moveTo>
                    <a:pt x="217" y="0"/>
                  </a:moveTo>
                  <a:cubicBezTo>
                    <a:pt x="191" y="0"/>
                    <a:pt x="165" y="27"/>
                    <a:pt x="165" y="59"/>
                  </a:cubicBezTo>
                  <a:cubicBezTo>
                    <a:pt x="132" y="86"/>
                    <a:pt x="106" y="112"/>
                    <a:pt x="79" y="165"/>
                  </a:cubicBezTo>
                  <a:cubicBezTo>
                    <a:pt x="79" y="165"/>
                    <a:pt x="53" y="191"/>
                    <a:pt x="53" y="224"/>
                  </a:cubicBezTo>
                  <a:cubicBezTo>
                    <a:pt x="27" y="250"/>
                    <a:pt x="27" y="276"/>
                    <a:pt x="27" y="303"/>
                  </a:cubicBezTo>
                  <a:lnTo>
                    <a:pt x="27" y="355"/>
                  </a:lnTo>
                  <a:lnTo>
                    <a:pt x="27" y="441"/>
                  </a:lnTo>
                  <a:cubicBezTo>
                    <a:pt x="0" y="467"/>
                    <a:pt x="0" y="519"/>
                    <a:pt x="27" y="552"/>
                  </a:cubicBezTo>
                  <a:lnTo>
                    <a:pt x="27" y="631"/>
                  </a:lnTo>
                  <a:cubicBezTo>
                    <a:pt x="53" y="631"/>
                    <a:pt x="53" y="605"/>
                    <a:pt x="53" y="552"/>
                  </a:cubicBezTo>
                  <a:cubicBezTo>
                    <a:pt x="79" y="519"/>
                    <a:pt x="79" y="493"/>
                    <a:pt x="79" y="441"/>
                  </a:cubicBezTo>
                  <a:cubicBezTo>
                    <a:pt x="79" y="414"/>
                    <a:pt x="79" y="388"/>
                    <a:pt x="106" y="388"/>
                  </a:cubicBezTo>
                  <a:lnTo>
                    <a:pt x="106" y="303"/>
                  </a:lnTo>
                  <a:cubicBezTo>
                    <a:pt x="106" y="276"/>
                    <a:pt x="106" y="276"/>
                    <a:pt x="132" y="250"/>
                  </a:cubicBezTo>
                  <a:cubicBezTo>
                    <a:pt x="132" y="224"/>
                    <a:pt x="132" y="224"/>
                    <a:pt x="165" y="191"/>
                  </a:cubicBezTo>
                  <a:cubicBezTo>
                    <a:pt x="165" y="138"/>
                    <a:pt x="191" y="112"/>
                    <a:pt x="191" y="86"/>
                  </a:cubicBezTo>
                  <a:cubicBezTo>
                    <a:pt x="217" y="59"/>
                    <a:pt x="217" y="27"/>
                    <a:pt x="21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3"/>
            <p:cNvSpPr/>
            <p:nvPr/>
          </p:nvSpPr>
          <p:spPr>
            <a:xfrm>
              <a:off x="5892400" y="1933650"/>
              <a:ext cx="27475" cy="38300"/>
            </a:xfrm>
            <a:custGeom>
              <a:rect b="b" l="l" r="r" t="t"/>
              <a:pathLst>
                <a:path extrusionOk="0" h="1532" w="1099">
                  <a:moveTo>
                    <a:pt x="1098" y="1"/>
                  </a:moveTo>
                  <a:cubicBezTo>
                    <a:pt x="1039" y="1"/>
                    <a:pt x="960" y="27"/>
                    <a:pt x="875" y="112"/>
                  </a:cubicBezTo>
                  <a:cubicBezTo>
                    <a:pt x="848" y="139"/>
                    <a:pt x="796" y="165"/>
                    <a:pt x="770" y="218"/>
                  </a:cubicBezTo>
                  <a:cubicBezTo>
                    <a:pt x="743" y="244"/>
                    <a:pt x="711" y="303"/>
                    <a:pt x="684" y="356"/>
                  </a:cubicBezTo>
                  <a:cubicBezTo>
                    <a:pt x="658" y="408"/>
                    <a:pt x="632" y="494"/>
                    <a:pt x="632" y="546"/>
                  </a:cubicBezTo>
                  <a:cubicBezTo>
                    <a:pt x="605" y="605"/>
                    <a:pt x="605" y="658"/>
                    <a:pt x="579" y="710"/>
                  </a:cubicBezTo>
                  <a:cubicBezTo>
                    <a:pt x="546" y="770"/>
                    <a:pt x="520" y="822"/>
                    <a:pt x="494" y="875"/>
                  </a:cubicBezTo>
                  <a:cubicBezTo>
                    <a:pt x="467" y="934"/>
                    <a:pt x="441" y="986"/>
                    <a:pt x="415" y="1039"/>
                  </a:cubicBezTo>
                  <a:cubicBezTo>
                    <a:pt x="356" y="1151"/>
                    <a:pt x="277" y="1230"/>
                    <a:pt x="218" y="1289"/>
                  </a:cubicBezTo>
                  <a:cubicBezTo>
                    <a:pt x="165" y="1367"/>
                    <a:pt x="113" y="1427"/>
                    <a:pt x="53" y="1479"/>
                  </a:cubicBezTo>
                  <a:cubicBezTo>
                    <a:pt x="27" y="1505"/>
                    <a:pt x="1" y="1532"/>
                    <a:pt x="1" y="1532"/>
                  </a:cubicBezTo>
                  <a:cubicBezTo>
                    <a:pt x="1" y="1532"/>
                    <a:pt x="27" y="1505"/>
                    <a:pt x="86" y="1479"/>
                  </a:cubicBezTo>
                  <a:cubicBezTo>
                    <a:pt x="113" y="1453"/>
                    <a:pt x="191" y="1394"/>
                    <a:pt x="251" y="1315"/>
                  </a:cubicBezTo>
                  <a:cubicBezTo>
                    <a:pt x="329" y="1262"/>
                    <a:pt x="415" y="1177"/>
                    <a:pt x="467" y="1098"/>
                  </a:cubicBezTo>
                  <a:cubicBezTo>
                    <a:pt x="520" y="1039"/>
                    <a:pt x="546" y="986"/>
                    <a:pt x="579" y="934"/>
                  </a:cubicBezTo>
                  <a:cubicBezTo>
                    <a:pt x="605" y="875"/>
                    <a:pt x="632" y="822"/>
                    <a:pt x="658" y="737"/>
                  </a:cubicBezTo>
                  <a:cubicBezTo>
                    <a:pt x="684" y="684"/>
                    <a:pt x="684" y="632"/>
                    <a:pt x="711" y="572"/>
                  </a:cubicBezTo>
                  <a:cubicBezTo>
                    <a:pt x="711" y="494"/>
                    <a:pt x="743" y="441"/>
                    <a:pt x="743" y="382"/>
                  </a:cubicBezTo>
                  <a:cubicBezTo>
                    <a:pt x="796" y="277"/>
                    <a:pt x="848" y="191"/>
                    <a:pt x="908" y="139"/>
                  </a:cubicBezTo>
                  <a:cubicBezTo>
                    <a:pt x="986" y="80"/>
                    <a:pt x="1039" y="27"/>
                    <a:pt x="109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3"/>
            <p:cNvSpPr/>
            <p:nvPr/>
          </p:nvSpPr>
          <p:spPr>
            <a:xfrm>
              <a:off x="5997225" y="1953525"/>
              <a:ext cx="2000" cy="24025"/>
            </a:xfrm>
            <a:custGeom>
              <a:rect b="b" l="l" r="r" t="t"/>
              <a:pathLst>
                <a:path extrusionOk="0" h="961" w="80">
                  <a:moveTo>
                    <a:pt x="0" y="1"/>
                  </a:moveTo>
                  <a:lnTo>
                    <a:pt x="0" y="53"/>
                  </a:lnTo>
                  <a:lnTo>
                    <a:pt x="0" y="165"/>
                  </a:lnTo>
                  <a:lnTo>
                    <a:pt x="0" y="329"/>
                  </a:lnTo>
                  <a:lnTo>
                    <a:pt x="0" y="408"/>
                  </a:lnTo>
                  <a:lnTo>
                    <a:pt x="0" y="494"/>
                  </a:lnTo>
                  <a:cubicBezTo>
                    <a:pt x="0" y="520"/>
                    <a:pt x="0" y="546"/>
                    <a:pt x="27" y="572"/>
                  </a:cubicBezTo>
                  <a:lnTo>
                    <a:pt x="27" y="658"/>
                  </a:lnTo>
                  <a:lnTo>
                    <a:pt x="27" y="822"/>
                  </a:lnTo>
                  <a:cubicBezTo>
                    <a:pt x="53" y="848"/>
                    <a:pt x="53" y="901"/>
                    <a:pt x="53" y="927"/>
                  </a:cubicBezTo>
                  <a:lnTo>
                    <a:pt x="53" y="960"/>
                  </a:lnTo>
                  <a:lnTo>
                    <a:pt x="79" y="927"/>
                  </a:lnTo>
                  <a:lnTo>
                    <a:pt x="79" y="822"/>
                  </a:lnTo>
                  <a:lnTo>
                    <a:pt x="79" y="658"/>
                  </a:lnTo>
                  <a:lnTo>
                    <a:pt x="79" y="572"/>
                  </a:lnTo>
                  <a:lnTo>
                    <a:pt x="79" y="494"/>
                  </a:lnTo>
                  <a:lnTo>
                    <a:pt x="79" y="382"/>
                  </a:lnTo>
                  <a:lnTo>
                    <a:pt x="79" y="303"/>
                  </a:lnTo>
                  <a:cubicBezTo>
                    <a:pt x="53" y="244"/>
                    <a:pt x="53" y="191"/>
                    <a:pt x="53" y="165"/>
                  </a:cubicBezTo>
                  <a:cubicBezTo>
                    <a:pt x="27" y="106"/>
                    <a:pt x="27" y="80"/>
                    <a:pt x="27" y="53"/>
                  </a:cubicBezTo>
                  <a:cubicBezTo>
                    <a:pt x="0" y="27"/>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3"/>
            <p:cNvSpPr/>
            <p:nvPr/>
          </p:nvSpPr>
          <p:spPr>
            <a:xfrm>
              <a:off x="5944475" y="1933000"/>
              <a:ext cx="41100" cy="12350"/>
            </a:xfrm>
            <a:custGeom>
              <a:rect b="b" l="l" r="r" t="t"/>
              <a:pathLst>
                <a:path extrusionOk="0" h="494" w="1644">
                  <a:moveTo>
                    <a:pt x="1" y="0"/>
                  </a:moveTo>
                  <a:cubicBezTo>
                    <a:pt x="53" y="27"/>
                    <a:pt x="106" y="53"/>
                    <a:pt x="191" y="53"/>
                  </a:cubicBezTo>
                  <a:cubicBezTo>
                    <a:pt x="270" y="79"/>
                    <a:pt x="382" y="106"/>
                    <a:pt x="494" y="138"/>
                  </a:cubicBezTo>
                  <a:cubicBezTo>
                    <a:pt x="546" y="165"/>
                    <a:pt x="573" y="165"/>
                    <a:pt x="632" y="191"/>
                  </a:cubicBezTo>
                  <a:cubicBezTo>
                    <a:pt x="684" y="191"/>
                    <a:pt x="737" y="217"/>
                    <a:pt x="796" y="217"/>
                  </a:cubicBezTo>
                  <a:cubicBezTo>
                    <a:pt x="849" y="244"/>
                    <a:pt x="901" y="244"/>
                    <a:pt x="960" y="270"/>
                  </a:cubicBezTo>
                  <a:cubicBezTo>
                    <a:pt x="1013" y="270"/>
                    <a:pt x="1065" y="303"/>
                    <a:pt x="1125" y="303"/>
                  </a:cubicBezTo>
                  <a:cubicBezTo>
                    <a:pt x="1203" y="355"/>
                    <a:pt x="1315" y="382"/>
                    <a:pt x="1394" y="408"/>
                  </a:cubicBezTo>
                  <a:cubicBezTo>
                    <a:pt x="1479" y="434"/>
                    <a:pt x="1532" y="467"/>
                    <a:pt x="1585" y="493"/>
                  </a:cubicBezTo>
                  <a:lnTo>
                    <a:pt x="1644" y="493"/>
                  </a:lnTo>
                  <a:lnTo>
                    <a:pt x="1585" y="467"/>
                  </a:lnTo>
                  <a:cubicBezTo>
                    <a:pt x="1532" y="434"/>
                    <a:pt x="1479" y="408"/>
                    <a:pt x="1394" y="355"/>
                  </a:cubicBezTo>
                  <a:cubicBezTo>
                    <a:pt x="1341" y="329"/>
                    <a:pt x="1230" y="270"/>
                    <a:pt x="1151" y="244"/>
                  </a:cubicBezTo>
                  <a:cubicBezTo>
                    <a:pt x="1092" y="217"/>
                    <a:pt x="1039" y="191"/>
                    <a:pt x="987" y="191"/>
                  </a:cubicBezTo>
                  <a:cubicBezTo>
                    <a:pt x="927" y="165"/>
                    <a:pt x="875" y="165"/>
                    <a:pt x="822" y="138"/>
                  </a:cubicBezTo>
                  <a:cubicBezTo>
                    <a:pt x="763" y="138"/>
                    <a:pt x="711" y="106"/>
                    <a:pt x="658" y="106"/>
                  </a:cubicBezTo>
                  <a:cubicBezTo>
                    <a:pt x="599" y="79"/>
                    <a:pt x="546" y="79"/>
                    <a:pt x="494" y="79"/>
                  </a:cubicBezTo>
                  <a:cubicBezTo>
                    <a:pt x="382" y="53"/>
                    <a:pt x="303" y="27"/>
                    <a:pt x="218" y="27"/>
                  </a:cubicBezTo>
                  <a:cubicBezTo>
                    <a:pt x="139" y="0"/>
                    <a:pt x="53"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3"/>
            <p:cNvSpPr/>
            <p:nvPr/>
          </p:nvSpPr>
          <p:spPr>
            <a:xfrm>
              <a:off x="5882225" y="1957650"/>
              <a:ext cx="132750" cy="76975"/>
            </a:xfrm>
            <a:custGeom>
              <a:rect b="b" l="l" r="r" t="t"/>
              <a:pathLst>
                <a:path extrusionOk="0" h="3079" w="5310">
                  <a:moveTo>
                    <a:pt x="1177" y="0"/>
                  </a:moveTo>
                  <a:cubicBezTo>
                    <a:pt x="598" y="493"/>
                    <a:pt x="789" y="1419"/>
                    <a:pt x="789" y="1419"/>
                  </a:cubicBezTo>
                  <a:cubicBezTo>
                    <a:pt x="658" y="1091"/>
                    <a:pt x="658" y="874"/>
                    <a:pt x="658" y="874"/>
                  </a:cubicBezTo>
                  <a:cubicBezTo>
                    <a:pt x="493" y="1452"/>
                    <a:pt x="546" y="1781"/>
                    <a:pt x="546" y="1781"/>
                  </a:cubicBezTo>
                  <a:cubicBezTo>
                    <a:pt x="244" y="1643"/>
                    <a:pt x="270" y="1177"/>
                    <a:pt x="270" y="1176"/>
                  </a:cubicBezTo>
                  <a:lnTo>
                    <a:pt x="270" y="1176"/>
                  </a:lnTo>
                  <a:cubicBezTo>
                    <a:pt x="0" y="1945"/>
                    <a:pt x="270" y="2438"/>
                    <a:pt x="270" y="2438"/>
                  </a:cubicBezTo>
                  <a:cubicBezTo>
                    <a:pt x="217" y="2215"/>
                    <a:pt x="244" y="1998"/>
                    <a:pt x="244" y="1998"/>
                  </a:cubicBezTo>
                  <a:lnTo>
                    <a:pt x="244" y="1998"/>
                  </a:lnTo>
                  <a:cubicBezTo>
                    <a:pt x="598" y="2734"/>
                    <a:pt x="1834" y="3010"/>
                    <a:pt x="1834" y="3010"/>
                  </a:cubicBezTo>
                  <a:cubicBezTo>
                    <a:pt x="1747" y="2808"/>
                    <a:pt x="1806" y="2738"/>
                    <a:pt x="1910" y="2738"/>
                  </a:cubicBezTo>
                  <a:cubicBezTo>
                    <a:pt x="2072" y="2738"/>
                    <a:pt x="2343" y="2909"/>
                    <a:pt x="2327" y="3010"/>
                  </a:cubicBezTo>
                  <a:cubicBezTo>
                    <a:pt x="3099" y="3062"/>
                    <a:pt x="3689" y="3079"/>
                    <a:pt x="4123" y="3079"/>
                  </a:cubicBezTo>
                  <a:cubicBezTo>
                    <a:pt x="4826" y="3079"/>
                    <a:pt x="5119" y="3036"/>
                    <a:pt x="5119" y="3036"/>
                  </a:cubicBezTo>
                  <a:cubicBezTo>
                    <a:pt x="5310" y="2353"/>
                    <a:pt x="5146" y="1669"/>
                    <a:pt x="5146" y="1669"/>
                  </a:cubicBezTo>
                  <a:lnTo>
                    <a:pt x="5146" y="1669"/>
                  </a:lnTo>
                  <a:cubicBezTo>
                    <a:pt x="4560" y="1750"/>
                    <a:pt x="4030" y="1780"/>
                    <a:pt x="3566" y="1780"/>
                  </a:cubicBezTo>
                  <a:cubicBezTo>
                    <a:pt x="2297" y="1780"/>
                    <a:pt x="1532" y="1557"/>
                    <a:pt x="1531" y="1557"/>
                  </a:cubicBezTo>
                  <a:lnTo>
                    <a:pt x="1531" y="1557"/>
                  </a:lnTo>
                  <a:cubicBezTo>
                    <a:pt x="2151" y="1621"/>
                    <a:pt x="2732" y="1642"/>
                    <a:pt x="3230" y="1642"/>
                  </a:cubicBezTo>
                  <a:cubicBezTo>
                    <a:pt x="4227" y="1642"/>
                    <a:pt x="4896" y="1557"/>
                    <a:pt x="4896" y="1557"/>
                  </a:cubicBezTo>
                  <a:cubicBezTo>
                    <a:pt x="1315" y="1288"/>
                    <a:pt x="763" y="1314"/>
                    <a:pt x="1118" y="874"/>
                  </a:cubicBezTo>
                  <a:cubicBezTo>
                    <a:pt x="1039" y="329"/>
                    <a:pt x="1177" y="0"/>
                    <a:pt x="117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3"/>
            <p:cNvSpPr/>
            <p:nvPr/>
          </p:nvSpPr>
          <p:spPr>
            <a:xfrm>
              <a:off x="5843125" y="1768725"/>
              <a:ext cx="24000" cy="28100"/>
            </a:xfrm>
            <a:custGeom>
              <a:rect b="b" l="l" r="r" t="t"/>
              <a:pathLst>
                <a:path extrusionOk="0" h="1124" w="960">
                  <a:moveTo>
                    <a:pt x="579" y="0"/>
                  </a:moveTo>
                  <a:lnTo>
                    <a:pt x="579" y="0"/>
                  </a:lnTo>
                  <a:cubicBezTo>
                    <a:pt x="579" y="0"/>
                    <a:pt x="1" y="684"/>
                    <a:pt x="605" y="1124"/>
                  </a:cubicBezTo>
                  <a:cubicBezTo>
                    <a:pt x="960" y="710"/>
                    <a:pt x="467" y="493"/>
                    <a:pt x="57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3"/>
            <p:cNvSpPr/>
            <p:nvPr/>
          </p:nvSpPr>
          <p:spPr>
            <a:xfrm>
              <a:off x="5936925" y="1696750"/>
              <a:ext cx="19250" cy="23375"/>
            </a:xfrm>
            <a:custGeom>
              <a:rect b="b" l="l" r="r" t="t"/>
              <a:pathLst>
                <a:path extrusionOk="0" h="935" w="770">
                  <a:moveTo>
                    <a:pt x="382" y="1"/>
                  </a:moveTo>
                  <a:cubicBezTo>
                    <a:pt x="355" y="303"/>
                    <a:pt x="1" y="658"/>
                    <a:pt x="408" y="934"/>
                  </a:cubicBezTo>
                  <a:cubicBezTo>
                    <a:pt x="408" y="934"/>
                    <a:pt x="769" y="415"/>
                    <a:pt x="38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3"/>
            <p:cNvSpPr/>
            <p:nvPr/>
          </p:nvSpPr>
          <p:spPr>
            <a:xfrm>
              <a:off x="6073775" y="1744075"/>
              <a:ext cx="40425" cy="46525"/>
            </a:xfrm>
            <a:custGeom>
              <a:rect b="b" l="l" r="r" t="t"/>
              <a:pathLst>
                <a:path extrusionOk="0" h="1861" w="1617">
                  <a:moveTo>
                    <a:pt x="493" y="0"/>
                  </a:moveTo>
                  <a:lnTo>
                    <a:pt x="493" y="0"/>
                  </a:lnTo>
                  <a:cubicBezTo>
                    <a:pt x="493" y="1"/>
                    <a:pt x="605" y="165"/>
                    <a:pt x="658" y="546"/>
                  </a:cubicBezTo>
                  <a:cubicBezTo>
                    <a:pt x="717" y="927"/>
                    <a:pt x="0" y="1288"/>
                    <a:pt x="684" y="1860"/>
                  </a:cubicBezTo>
                  <a:cubicBezTo>
                    <a:pt x="684" y="1341"/>
                    <a:pt x="1617" y="736"/>
                    <a:pt x="49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80" name="Shape 1880"/>
        <p:cNvGrpSpPr/>
        <p:nvPr/>
      </p:nvGrpSpPr>
      <p:grpSpPr>
        <a:xfrm>
          <a:off x="0" y="0"/>
          <a:ext cx="0" cy="0"/>
          <a:chOff x="0" y="0"/>
          <a:chExt cx="0" cy="0"/>
        </a:xfrm>
      </p:grpSpPr>
      <p:sp>
        <p:nvSpPr>
          <p:cNvPr id="1881" name="Google Shape;1881;p54"/>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The periods </a:t>
            </a:r>
            <a:r>
              <a:rPr lang="en"/>
              <a:t>of the earth</a:t>
            </a:r>
            <a:endParaRPr/>
          </a:p>
        </p:txBody>
      </p:sp>
      <p:sp>
        <p:nvSpPr>
          <p:cNvPr id="1882" name="Google Shape;1882;p54"/>
          <p:cNvSpPr txBox="1"/>
          <p:nvPr>
            <p:ph idx="1" type="subTitle"/>
          </p:nvPr>
        </p:nvSpPr>
        <p:spPr>
          <a:xfrm>
            <a:off x="800325" y="2256623"/>
            <a:ext cx="2316000" cy="55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1883" name="Google Shape;1883;p54"/>
          <p:cNvSpPr txBox="1"/>
          <p:nvPr>
            <p:ph idx="2" type="title"/>
          </p:nvPr>
        </p:nvSpPr>
        <p:spPr>
          <a:xfrm>
            <a:off x="800325" y="1852991"/>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884" name="Google Shape;1884;p54"/>
          <p:cNvSpPr txBox="1"/>
          <p:nvPr>
            <p:ph idx="3" type="subTitle"/>
          </p:nvPr>
        </p:nvSpPr>
        <p:spPr>
          <a:xfrm>
            <a:off x="3413999" y="2256623"/>
            <a:ext cx="2316000" cy="55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but it’s terribly hot</a:t>
            </a:r>
            <a:endParaRPr/>
          </a:p>
        </p:txBody>
      </p:sp>
      <p:sp>
        <p:nvSpPr>
          <p:cNvPr id="1885" name="Google Shape;1885;p54"/>
          <p:cNvSpPr txBox="1"/>
          <p:nvPr>
            <p:ph idx="4" type="title"/>
          </p:nvPr>
        </p:nvSpPr>
        <p:spPr>
          <a:xfrm>
            <a:off x="3413999" y="1852991"/>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1886" name="Google Shape;1886;p54"/>
          <p:cNvSpPr txBox="1"/>
          <p:nvPr>
            <p:ph idx="5" type="subTitle"/>
          </p:nvPr>
        </p:nvSpPr>
        <p:spPr>
          <a:xfrm>
            <a:off x="6027672" y="2256623"/>
            <a:ext cx="2316000" cy="55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1887" name="Google Shape;1887;p54"/>
          <p:cNvSpPr txBox="1"/>
          <p:nvPr>
            <p:ph idx="6" type="title"/>
          </p:nvPr>
        </p:nvSpPr>
        <p:spPr>
          <a:xfrm>
            <a:off x="6027674" y="1852991"/>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1888" name="Google Shape;1888;p54"/>
          <p:cNvSpPr txBox="1"/>
          <p:nvPr>
            <p:ph idx="7" type="subTitle"/>
          </p:nvPr>
        </p:nvSpPr>
        <p:spPr>
          <a:xfrm>
            <a:off x="800325" y="3784975"/>
            <a:ext cx="2316000" cy="55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biggest planet in our Solar System</a:t>
            </a:r>
            <a:endParaRPr/>
          </a:p>
        </p:txBody>
      </p:sp>
      <p:sp>
        <p:nvSpPr>
          <p:cNvPr id="1889" name="Google Shape;1889;p54"/>
          <p:cNvSpPr txBox="1"/>
          <p:nvPr>
            <p:ph idx="9" type="subTitle"/>
          </p:nvPr>
        </p:nvSpPr>
        <p:spPr>
          <a:xfrm>
            <a:off x="3413999" y="3784975"/>
            <a:ext cx="2316000" cy="55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Saturn is the only planet with rings</a:t>
            </a:r>
            <a:endParaRPr/>
          </a:p>
        </p:txBody>
      </p:sp>
      <p:sp>
        <p:nvSpPr>
          <p:cNvPr id="1890" name="Google Shape;1890;p54"/>
          <p:cNvSpPr txBox="1"/>
          <p:nvPr>
            <p:ph idx="14" type="subTitle"/>
          </p:nvPr>
        </p:nvSpPr>
        <p:spPr>
          <a:xfrm>
            <a:off x="6027675" y="3784975"/>
            <a:ext cx="2316000" cy="551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the farthest planet from the Sun</a:t>
            </a:r>
            <a:endParaRPr/>
          </a:p>
        </p:txBody>
      </p:sp>
      <p:sp>
        <p:nvSpPr>
          <p:cNvPr id="1891" name="Google Shape;1891;p54"/>
          <p:cNvSpPr txBox="1"/>
          <p:nvPr>
            <p:ph idx="8" type="title"/>
          </p:nvPr>
        </p:nvSpPr>
        <p:spPr>
          <a:xfrm>
            <a:off x="800325" y="3381321"/>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892" name="Google Shape;1892;p54"/>
          <p:cNvSpPr txBox="1"/>
          <p:nvPr>
            <p:ph idx="13" type="title"/>
          </p:nvPr>
        </p:nvSpPr>
        <p:spPr>
          <a:xfrm>
            <a:off x="3413999" y="3381321"/>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893" name="Google Shape;1893;p54"/>
          <p:cNvSpPr txBox="1"/>
          <p:nvPr>
            <p:ph idx="15" type="title"/>
          </p:nvPr>
        </p:nvSpPr>
        <p:spPr>
          <a:xfrm>
            <a:off x="6027674" y="3381321"/>
            <a:ext cx="2316000" cy="373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1894" name="Google Shape;1894;p54"/>
          <p:cNvSpPr txBox="1"/>
          <p:nvPr>
            <p:ph idx="4294967295" type="title"/>
          </p:nvPr>
        </p:nvSpPr>
        <p:spPr>
          <a:xfrm>
            <a:off x="1500825" y="1415925"/>
            <a:ext cx="915000" cy="42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01</a:t>
            </a:r>
            <a:endParaRPr>
              <a:solidFill>
                <a:schemeClr val="dk2"/>
              </a:solidFill>
            </a:endParaRPr>
          </a:p>
        </p:txBody>
      </p:sp>
      <p:sp>
        <p:nvSpPr>
          <p:cNvPr id="1895" name="Google Shape;1895;p54"/>
          <p:cNvSpPr txBox="1"/>
          <p:nvPr>
            <p:ph idx="4294967295" type="title"/>
          </p:nvPr>
        </p:nvSpPr>
        <p:spPr>
          <a:xfrm>
            <a:off x="1500825" y="2953513"/>
            <a:ext cx="915000" cy="42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04</a:t>
            </a:r>
            <a:endParaRPr>
              <a:solidFill>
                <a:schemeClr val="dk2"/>
              </a:solidFill>
            </a:endParaRPr>
          </a:p>
        </p:txBody>
      </p:sp>
      <p:sp>
        <p:nvSpPr>
          <p:cNvPr id="1896" name="Google Shape;1896;p54"/>
          <p:cNvSpPr txBox="1"/>
          <p:nvPr>
            <p:ph idx="4294967295" type="title"/>
          </p:nvPr>
        </p:nvSpPr>
        <p:spPr>
          <a:xfrm>
            <a:off x="4114499" y="1415925"/>
            <a:ext cx="915000" cy="42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02</a:t>
            </a:r>
            <a:endParaRPr>
              <a:solidFill>
                <a:schemeClr val="dk2"/>
              </a:solidFill>
            </a:endParaRPr>
          </a:p>
        </p:txBody>
      </p:sp>
      <p:sp>
        <p:nvSpPr>
          <p:cNvPr id="1897" name="Google Shape;1897;p54"/>
          <p:cNvSpPr txBox="1"/>
          <p:nvPr>
            <p:ph idx="4294967295" type="title"/>
          </p:nvPr>
        </p:nvSpPr>
        <p:spPr>
          <a:xfrm>
            <a:off x="4114499" y="2953513"/>
            <a:ext cx="915000" cy="42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05</a:t>
            </a:r>
            <a:endParaRPr>
              <a:solidFill>
                <a:schemeClr val="dk2"/>
              </a:solidFill>
            </a:endParaRPr>
          </a:p>
        </p:txBody>
      </p:sp>
      <p:sp>
        <p:nvSpPr>
          <p:cNvPr id="1898" name="Google Shape;1898;p54"/>
          <p:cNvSpPr txBox="1"/>
          <p:nvPr>
            <p:ph idx="4294967295" type="title"/>
          </p:nvPr>
        </p:nvSpPr>
        <p:spPr>
          <a:xfrm>
            <a:off x="6728175" y="1415925"/>
            <a:ext cx="915000" cy="42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03</a:t>
            </a:r>
            <a:endParaRPr>
              <a:solidFill>
                <a:schemeClr val="dk2"/>
              </a:solidFill>
            </a:endParaRPr>
          </a:p>
        </p:txBody>
      </p:sp>
      <p:sp>
        <p:nvSpPr>
          <p:cNvPr id="1899" name="Google Shape;1899;p54"/>
          <p:cNvSpPr txBox="1"/>
          <p:nvPr>
            <p:ph idx="4294967295" type="title"/>
          </p:nvPr>
        </p:nvSpPr>
        <p:spPr>
          <a:xfrm>
            <a:off x="6728175" y="2953513"/>
            <a:ext cx="915000" cy="427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2"/>
                </a:solidFill>
              </a:rPr>
              <a:t>06</a:t>
            </a:r>
            <a:endParaRPr>
              <a:solidFill>
                <a:schemeClr val="dk2"/>
              </a:solidFill>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03" name="Shape 1903"/>
        <p:cNvGrpSpPr/>
        <p:nvPr/>
      </p:nvGrpSpPr>
      <p:grpSpPr>
        <a:xfrm>
          <a:off x="0" y="0"/>
          <a:ext cx="0" cy="0"/>
          <a:chOff x="0" y="0"/>
          <a:chExt cx="0" cy="0"/>
        </a:xfrm>
      </p:grpSpPr>
      <p:cxnSp>
        <p:nvCxnSpPr>
          <p:cNvPr id="1904" name="Google Shape;1904;p55"/>
          <p:cNvCxnSpPr>
            <a:stCxn id="1905" idx="6"/>
            <a:endCxn id="1906" idx="2"/>
          </p:cNvCxnSpPr>
          <p:nvPr/>
        </p:nvCxnSpPr>
        <p:spPr>
          <a:xfrm>
            <a:off x="2342575" y="2822750"/>
            <a:ext cx="1200300" cy="0"/>
          </a:xfrm>
          <a:prstGeom prst="straightConnector1">
            <a:avLst/>
          </a:prstGeom>
          <a:noFill/>
          <a:ln cap="flat" cmpd="sng" w="19050">
            <a:solidFill>
              <a:schemeClr val="dk2"/>
            </a:solidFill>
            <a:prstDash val="solid"/>
            <a:round/>
            <a:headEnd len="med" w="med" type="none"/>
            <a:tailEnd len="med" w="med" type="none"/>
          </a:ln>
        </p:spPr>
      </p:cxnSp>
      <p:cxnSp>
        <p:nvCxnSpPr>
          <p:cNvPr id="1907" name="Google Shape;1907;p55"/>
          <p:cNvCxnSpPr>
            <a:stCxn id="1906" idx="6"/>
            <a:endCxn id="1908" idx="2"/>
          </p:cNvCxnSpPr>
          <p:nvPr/>
        </p:nvCxnSpPr>
        <p:spPr>
          <a:xfrm>
            <a:off x="3863075" y="2822750"/>
            <a:ext cx="1359300" cy="0"/>
          </a:xfrm>
          <a:prstGeom prst="straightConnector1">
            <a:avLst/>
          </a:prstGeom>
          <a:noFill/>
          <a:ln cap="flat" cmpd="sng" w="19050">
            <a:solidFill>
              <a:schemeClr val="dk2"/>
            </a:solidFill>
            <a:prstDash val="solid"/>
            <a:round/>
            <a:headEnd len="med" w="med" type="none"/>
            <a:tailEnd len="med" w="med" type="none"/>
          </a:ln>
        </p:spPr>
      </p:cxnSp>
      <p:cxnSp>
        <p:nvCxnSpPr>
          <p:cNvPr id="1909" name="Google Shape;1909;p55"/>
          <p:cNvCxnSpPr>
            <a:stCxn id="1908" idx="6"/>
            <a:endCxn id="1910" idx="2"/>
          </p:cNvCxnSpPr>
          <p:nvPr/>
        </p:nvCxnSpPr>
        <p:spPr>
          <a:xfrm>
            <a:off x="5542613" y="2822750"/>
            <a:ext cx="1302300" cy="0"/>
          </a:xfrm>
          <a:prstGeom prst="straightConnector1">
            <a:avLst/>
          </a:prstGeom>
          <a:noFill/>
          <a:ln cap="flat" cmpd="sng" w="19050">
            <a:solidFill>
              <a:schemeClr val="dk2"/>
            </a:solidFill>
            <a:prstDash val="solid"/>
            <a:round/>
            <a:headEnd len="med" w="med" type="none"/>
            <a:tailEnd len="med" w="med" type="none"/>
          </a:ln>
        </p:spPr>
      </p:cxnSp>
      <p:sp>
        <p:nvSpPr>
          <p:cNvPr id="1906" name="Google Shape;1906;p55"/>
          <p:cNvSpPr/>
          <p:nvPr/>
        </p:nvSpPr>
        <p:spPr>
          <a:xfrm>
            <a:off x="3542975" y="2662700"/>
            <a:ext cx="320100" cy="320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5"/>
          <p:cNvSpPr/>
          <p:nvPr/>
        </p:nvSpPr>
        <p:spPr>
          <a:xfrm>
            <a:off x="5222513" y="2662700"/>
            <a:ext cx="320100" cy="320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5"/>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C</a:t>
            </a:r>
            <a:r>
              <a:rPr lang="en">
                <a:solidFill>
                  <a:schemeClr val="dk2"/>
                </a:solidFill>
              </a:rPr>
              <a:t>reation of</a:t>
            </a:r>
            <a:r>
              <a:rPr lang="en"/>
              <a:t> the continents</a:t>
            </a:r>
            <a:endParaRPr/>
          </a:p>
        </p:txBody>
      </p:sp>
      <p:sp>
        <p:nvSpPr>
          <p:cNvPr id="1912" name="Google Shape;1912;p55"/>
          <p:cNvSpPr txBox="1"/>
          <p:nvPr/>
        </p:nvSpPr>
        <p:spPr>
          <a:xfrm>
            <a:off x="973350" y="3638750"/>
            <a:ext cx="2334000" cy="51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Ubuntu"/>
                <a:ea typeface="Ubuntu"/>
                <a:cs typeface="Ubuntu"/>
                <a:sym typeface="Ubuntu"/>
              </a:rPr>
              <a:t>Neptune i</a:t>
            </a:r>
            <a:r>
              <a:rPr lang="en">
                <a:solidFill>
                  <a:schemeClr val="accent4"/>
                </a:solidFill>
                <a:latin typeface="Ubuntu"/>
                <a:ea typeface="Ubuntu"/>
                <a:cs typeface="Ubuntu"/>
                <a:sym typeface="Ubuntu"/>
              </a:rPr>
              <a:t>s the farthest planet from the Sun </a:t>
            </a:r>
            <a:endParaRPr>
              <a:solidFill>
                <a:schemeClr val="accent4"/>
              </a:solidFill>
              <a:latin typeface="Ubuntu"/>
              <a:ea typeface="Ubuntu"/>
              <a:cs typeface="Ubuntu"/>
              <a:sym typeface="Ubuntu"/>
            </a:endParaRPr>
          </a:p>
        </p:txBody>
      </p:sp>
      <p:sp>
        <p:nvSpPr>
          <p:cNvPr id="1913" name="Google Shape;1913;p55"/>
          <p:cNvSpPr txBox="1"/>
          <p:nvPr/>
        </p:nvSpPr>
        <p:spPr>
          <a:xfrm>
            <a:off x="2594450" y="1856338"/>
            <a:ext cx="2334000" cy="51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Ubuntu"/>
                <a:ea typeface="Ubuntu"/>
                <a:cs typeface="Ubuntu"/>
                <a:sym typeface="Ubuntu"/>
              </a:rPr>
              <a:t>Saturn is </a:t>
            </a:r>
            <a:r>
              <a:rPr lang="en">
                <a:solidFill>
                  <a:schemeClr val="accent4"/>
                </a:solidFill>
                <a:latin typeface="Ubuntu"/>
                <a:ea typeface="Ubuntu"/>
                <a:cs typeface="Ubuntu"/>
                <a:sym typeface="Ubuntu"/>
              </a:rPr>
              <a:t>composed of hydrogen and helium</a:t>
            </a:r>
            <a:endParaRPr>
              <a:solidFill>
                <a:schemeClr val="accent4"/>
              </a:solidFill>
              <a:latin typeface="Ubuntu"/>
              <a:ea typeface="Ubuntu"/>
              <a:cs typeface="Ubuntu"/>
              <a:sym typeface="Ubuntu"/>
            </a:endParaRPr>
          </a:p>
        </p:txBody>
      </p:sp>
      <p:sp>
        <p:nvSpPr>
          <p:cNvPr id="1914" name="Google Shape;1914;p55"/>
          <p:cNvSpPr txBox="1"/>
          <p:nvPr/>
        </p:nvSpPr>
        <p:spPr>
          <a:xfrm>
            <a:off x="5836649" y="1856338"/>
            <a:ext cx="2334000" cy="51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Ubuntu"/>
                <a:ea typeface="Ubuntu"/>
                <a:cs typeface="Ubuntu"/>
                <a:sym typeface="Ubuntu"/>
              </a:rPr>
              <a:t>Mercury is the closest object to the Sun</a:t>
            </a:r>
            <a:endParaRPr>
              <a:solidFill>
                <a:schemeClr val="accent4"/>
              </a:solidFill>
              <a:latin typeface="Ubuntu"/>
              <a:ea typeface="Ubuntu"/>
              <a:cs typeface="Ubuntu"/>
              <a:sym typeface="Ubuntu"/>
            </a:endParaRPr>
          </a:p>
        </p:txBody>
      </p:sp>
      <p:sp>
        <p:nvSpPr>
          <p:cNvPr id="1915" name="Google Shape;1915;p55"/>
          <p:cNvSpPr txBox="1"/>
          <p:nvPr/>
        </p:nvSpPr>
        <p:spPr>
          <a:xfrm>
            <a:off x="4215550" y="3638750"/>
            <a:ext cx="2334000" cy="511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Ubuntu"/>
                <a:ea typeface="Ubuntu"/>
                <a:cs typeface="Ubuntu"/>
                <a:sym typeface="Ubuntu"/>
              </a:rPr>
              <a:t>Despite being red, Mars is a cold place</a:t>
            </a:r>
            <a:endParaRPr>
              <a:solidFill>
                <a:schemeClr val="accent4"/>
              </a:solidFill>
              <a:latin typeface="Ubuntu"/>
              <a:ea typeface="Ubuntu"/>
              <a:cs typeface="Ubuntu"/>
              <a:sym typeface="Ubuntu"/>
            </a:endParaRPr>
          </a:p>
        </p:txBody>
      </p:sp>
      <p:sp>
        <p:nvSpPr>
          <p:cNvPr id="1916" name="Google Shape;1916;p55"/>
          <p:cNvSpPr txBox="1"/>
          <p:nvPr/>
        </p:nvSpPr>
        <p:spPr>
          <a:xfrm>
            <a:off x="5813184" y="1455850"/>
            <a:ext cx="2383500" cy="42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accent4"/>
                </a:solidFill>
                <a:latin typeface="Alfa Slab One"/>
                <a:ea typeface="Alfa Slab One"/>
                <a:cs typeface="Alfa Slab One"/>
                <a:sym typeface="Alfa Slab One"/>
              </a:rPr>
              <a:t>Mercury</a:t>
            </a:r>
            <a:endParaRPr sz="2400">
              <a:solidFill>
                <a:schemeClr val="accent4"/>
              </a:solidFill>
              <a:latin typeface="Alfa Slab One"/>
              <a:ea typeface="Alfa Slab One"/>
              <a:cs typeface="Alfa Slab One"/>
              <a:sym typeface="Alfa Slab One"/>
            </a:endParaRPr>
          </a:p>
        </p:txBody>
      </p:sp>
      <p:sp>
        <p:nvSpPr>
          <p:cNvPr id="1917" name="Google Shape;1917;p55"/>
          <p:cNvSpPr txBox="1"/>
          <p:nvPr/>
        </p:nvSpPr>
        <p:spPr>
          <a:xfrm>
            <a:off x="2569709" y="1455850"/>
            <a:ext cx="2383500" cy="42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accent4"/>
                </a:solidFill>
                <a:latin typeface="Alfa Slab One"/>
                <a:ea typeface="Alfa Slab One"/>
                <a:cs typeface="Alfa Slab One"/>
                <a:sym typeface="Alfa Slab One"/>
              </a:rPr>
              <a:t>Saturn</a:t>
            </a:r>
            <a:endParaRPr sz="2400">
              <a:solidFill>
                <a:schemeClr val="accent4"/>
              </a:solidFill>
              <a:latin typeface="Alfa Slab One"/>
              <a:ea typeface="Alfa Slab One"/>
              <a:cs typeface="Alfa Slab One"/>
              <a:sym typeface="Alfa Slab One"/>
            </a:endParaRPr>
          </a:p>
        </p:txBody>
      </p:sp>
      <p:sp>
        <p:nvSpPr>
          <p:cNvPr id="1918" name="Google Shape;1918;p55"/>
          <p:cNvSpPr txBox="1"/>
          <p:nvPr/>
        </p:nvSpPr>
        <p:spPr>
          <a:xfrm>
            <a:off x="4190809" y="3230975"/>
            <a:ext cx="2383500" cy="42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accent4"/>
                </a:solidFill>
                <a:latin typeface="Alfa Slab One"/>
                <a:ea typeface="Alfa Slab One"/>
                <a:cs typeface="Alfa Slab One"/>
                <a:sym typeface="Alfa Slab One"/>
              </a:rPr>
              <a:t>Mars</a:t>
            </a:r>
            <a:endParaRPr sz="2400">
              <a:solidFill>
                <a:schemeClr val="accent4"/>
              </a:solidFill>
              <a:latin typeface="Alfa Slab One"/>
              <a:ea typeface="Alfa Slab One"/>
              <a:cs typeface="Alfa Slab One"/>
              <a:sym typeface="Alfa Slab One"/>
            </a:endParaRPr>
          </a:p>
        </p:txBody>
      </p:sp>
      <p:sp>
        <p:nvSpPr>
          <p:cNvPr id="1919" name="Google Shape;1919;p55"/>
          <p:cNvSpPr txBox="1"/>
          <p:nvPr/>
        </p:nvSpPr>
        <p:spPr>
          <a:xfrm>
            <a:off x="948597" y="3230975"/>
            <a:ext cx="2383500" cy="4296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chemeClr val="accent4"/>
                </a:solidFill>
                <a:latin typeface="Alfa Slab One"/>
                <a:ea typeface="Alfa Slab One"/>
                <a:cs typeface="Alfa Slab One"/>
                <a:sym typeface="Alfa Slab One"/>
              </a:rPr>
              <a:t>Neptune</a:t>
            </a:r>
            <a:endParaRPr sz="2400">
              <a:solidFill>
                <a:schemeClr val="accent4"/>
              </a:solidFill>
              <a:latin typeface="Alfa Slab One"/>
              <a:ea typeface="Alfa Slab One"/>
              <a:cs typeface="Alfa Slab One"/>
              <a:sym typeface="Alfa Slab One"/>
            </a:endParaRPr>
          </a:p>
        </p:txBody>
      </p:sp>
      <p:grpSp>
        <p:nvGrpSpPr>
          <p:cNvPr id="1920" name="Google Shape;1920;p55"/>
          <p:cNvGrpSpPr/>
          <p:nvPr/>
        </p:nvGrpSpPr>
        <p:grpSpPr>
          <a:xfrm>
            <a:off x="6709713" y="2566562"/>
            <a:ext cx="587871" cy="512373"/>
            <a:chOff x="6709713" y="2566562"/>
            <a:chExt cx="587871" cy="512373"/>
          </a:xfrm>
        </p:grpSpPr>
        <p:sp>
          <p:nvSpPr>
            <p:cNvPr id="1910" name="Google Shape;1910;p55"/>
            <p:cNvSpPr/>
            <p:nvPr/>
          </p:nvSpPr>
          <p:spPr>
            <a:xfrm>
              <a:off x="6844863" y="2662700"/>
              <a:ext cx="320100" cy="32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5"/>
            <p:cNvSpPr/>
            <p:nvPr/>
          </p:nvSpPr>
          <p:spPr>
            <a:xfrm>
              <a:off x="6709713" y="2566562"/>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2" name="Google Shape;1922;p55"/>
            <p:cNvGrpSpPr/>
            <p:nvPr/>
          </p:nvGrpSpPr>
          <p:grpSpPr>
            <a:xfrm>
              <a:off x="6740973" y="2567025"/>
              <a:ext cx="539107" cy="480965"/>
              <a:chOff x="6031360" y="3076713"/>
              <a:chExt cx="539107" cy="480965"/>
            </a:xfrm>
          </p:grpSpPr>
          <p:sp>
            <p:nvSpPr>
              <p:cNvPr id="1923" name="Google Shape;1923;p55"/>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5"/>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5"/>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5"/>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5"/>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5"/>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5"/>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30" name="Google Shape;1930;p55"/>
          <p:cNvGrpSpPr/>
          <p:nvPr/>
        </p:nvGrpSpPr>
        <p:grpSpPr>
          <a:xfrm>
            <a:off x="1846413" y="2566562"/>
            <a:ext cx="587871" cy="512373"/>
            <a:chOff x="1846413" y="2566562"/>
            <a:chExt cx="587871" cy="512373"/>
          </a:xfrm>
        </p:grpSpPr>
        <p:sp>
          <p:nvSpPr>
            <p:cNvPr id="1905" name="Google Shape;1905;p55"/>
            <p:cNvSpPr/>
            <p:nvPr/>
          </p:nvSpPr>
          <p:spPr>
            <a:xfrm>
              <a:off x="2022475" y="2662700"/>
              <a:ext cx="320100" cy="320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5"/>
            <p:cNvSpPr/>
            <p:nvPr/>
          </p:nvSpPr>
          <p:spPr>
            <a:xfrm>
              <a:off x="1981563" y="2662700"/>
              <a:ext cx="320100" cy="32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5"/>
            <p:cNvSpPr/>
            <p:nvPr/>
          </p:nvSpPr>
          <p:spPr>
            <a:xfrm>
              <a:off x="1846413" y="2566562"/>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5"/>
            <p:cNvSpPr/>
            <p:nvPr/>
          </p:nvSpPr>
          <p:spPr>
            <a:xfrm>
              <a:off x="1954175" y="2598075"/>
              <a:ext cx="404903" cy="429629"/>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5"/>
            <p:cNvSpPr/>
            <p:nvPr/>
          </p:nvSpPr>
          <p:spPr>
            <a:xfrm rot="-3599877">
              <a:off x="1939079" y="2835386"/>
              <a:ext cx="190317" cy="180949"/>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5"/>
            <p:cNvSpPr/>
            <p:nvPr/>
          </p:nvSpPr>
          <p:spPr>
            <a:xfrm rot="-3364170">
              <a:off x="2018916" y="2622866"/>
              <a:ext cx="245402" cy="34866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5"/>
            <p:cNvSpPr/>
            <p:nvPr/>
          </p:nvSpPr>
          <p:spPr>
            <a:xfrm rot="-8999571">
              <a:off x="2126266" y="2801699"/>
              <a:ext cx="190326" cy="180965"/>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5"/>
            <p:cNvSpPr/>
            <p:nvPr/>
          </p:nvSpPr>
          <p:spPr>
            <a:xfrm rot="1000155">
              <a:off x="2095778" y="2592109"/>
              <a:ext cx="121682" cy="115414"/>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5"/>
            <p:cNvSpPr/>
            <p:nvPr/>
          </p:nvSpPr>
          <p:spPr>
            <a:xfrm rot="6168287">
              <a:off x="2197924" y="2635938"/>
              <a:ext cx="190327" cy="180955"/>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55"/>
          <p:cNvGrpSpPr/>
          <p:nvPr/>
        </p:nvGrpSpPr>
        <p:grpSpPr>
          <a:xfrm>
            <a:off x="3373888" y="2566562"/>
            <a:ext cx="587871" cy="512373"/>
            <a:chOff x="1846413" y="2566562"/>
            <a:chExt cx="587871" cy="512373"/>
          </a:xfrm>
        </p:grpSpPr>
        <p:sp>
          <p:nvSpPr>
            <p:cNvPr id="1940" name="Google Shape;1940;p55"/>
            <p:cNvSpPr/>
            <p:nvPr/>
          </p:nvSpPr>
          <p:spPr>
            <a:xfrm>
              <a:off x="2022475" y="2662700"/>
              <a:ext cx="320100" cy="320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5"/>
            <p:cNvSpPr/>
            <p:nvPr/>
          </p:nvSpPr>
          <p:spPr>
            <a:xfrm>
              <a:off x="1981563" y="2662700"/>
              <a:ext cx="320100" cy="32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5"/>
            <p:cNvSpPr/>
            <p:nvPr/>
          </p:nvSpPr>
          <p:spPr>
            <a:xfrm>
              <a:off x="1846413" y="2566562"/>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5"/>
            <p:cNvSpPr/>
            <p:nvPr/>
          </p:nvSpPr>
          <p:spPr>
            <a:xfrm>
              <a:off x="1954175" y="2598075"/>
              <a:ext cx="404903" cy="429629"/>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5"/>
            <p:cNvSpPr/>
            <p:nvPr/>
          </p:nvSpPr>
          <p:spPr>
            <a:xfrm rot="-3599877">
              <a:off x="1939079" y="2835386"/>
              <a:ext cx="190317" cy="180949"/>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5"/>
            <p:cNvSpPr/>
            <p:nvPr/>
          </p:nvSpPr>
          <p:spPr>
            <a:xfrm rot="1000155">
              <a:off x="2095778" y="2592109"/>
              <a:ext cx="121682" cy="115414"/>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5"/>
            <p:cNvSpPr/>
            <p:nvPr/>
          </p:nvSpPr>
          <p:spPr>
            <a:xfrm rot="-3364267">
              <a:off x="1950370" y="2659357"/>
              <a:ext cx="245412" cy="183457"/>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5"/>
            <p:cNvSpPr/>
            <p:nvPr/>
          </p:nvSpPr>
          <p:spPr>
            <a:xfrm rot="6168287">
              <a:off x="2197924" y="2635938"/>
              <a:ext cx="190327" cy="180955"/>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 name="Google Shape;1948;p55"/>
          <p:cNvGrpSpPr/>
          <p:nvPr/>
        </p:nvGrpSpPr>
        <p:grpSpPr>
          <a:xfrm>
            <a:off x="5088638" y="2566562"/>
            <a:ext cx="587871" cy="512373"/>
            <a:chOff x="1846413" y="2566562"/>
            <a:chExt cx="587871" cy="512373"/>
          </a:xfrm>
        </p:grpSpPr>
        <p:sp>
          <p:nvSpPr>
            <p:cNvPr id="1949" name="Google Shape;1949;p55"/>
            <p:cNvSpPr/>
            <p:nvPr/>
          </p:nvSpPr>
          <p:spPr>
            <a:xfrm>
              <a:off x="2022475" y="2662700"/>
              <a:ext cx="320100" cy="320100"/>
            </a:xfrm>
            <a:prstGeom prst="ellipse">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5"/>
            <p:cNvSpPr/>
            <p:nvPr/>
          </p:nvSpPr>
          <p:spPr>
            <a:xfrm>
              <a:off x="1981563" y="2662700"/>
              <a:ext cx="320100" cy="320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5"/>
            <p:cNvSpPr/>
            <p:nvPr/>
          </p:nvSpPr>
          <p:spPr>
            <a:xfrm>
              <a:off x="1846413" y="2566562"/>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5"/>
            <p:cNvSpPr/>
            <p:nvPr/>
          </p:nvSpPr>
          <p:spPr>
            <a:xfrm>
              <a:off x="1954175" y="2598075"/>
              <a:ext cx="404903" cy="429629"/>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5"/>
            <p:cNvSpPr/>
            <p:nvPr/>
          </p:nvSpPr>
          <p:spPr>
            <a:xfrm rot="-3599877">
              <a:off x="1939079" y="2835386"/>
              <a:ext cx="190317" cy="180949"/>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5"/>
            <p:cNvSpPr/>
            <p:nvPr/>
          </p:nvSpPr>
          <p:spPr>
            <a:xfrm rot="1000155">
              <a:off x="2095778" y="2592109"/>
              <a:ext cx="121682" cy="115414"/>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5"/>
            <p:cNvSpPr/>
            <p:nvPr/>
          </p:nvSpPr>
          <p:spPr>
            <a:xfrm rot="6168287">
              <a:off x="2197924" y="2635938"/>
              <a:ext cx="190327" cy="180955"/>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959" name="Shape 1959"/>
        <p:cNvGrpSpPr/>
        <p:nvPr/>
      </p:nvGrpSpPr>
      <p:grpSpPr>
        <a:xfrm>
          <a:off x="0" y="0"/>
          <a:ext cx="0" cy="0"/>
          <a:chOff x="0" y="0"/>
          <a:chExt cx="0" cy="0"/>
        </a:xfrm>
      </p:grpSpPr>
      <p:sp>
        <p:nvSpPr>
          <p:cNvPr id="1960" name="Google Shape;1960;p56"/>
          <p:cNvSpPr txBox="1"/>
          <p:nvPr>
            <p:ph type="title"/>
          </p:nvPr>
        </p:nvSpPr>
        <p:spPr>
          <a:xfrm>
            <a:off x="761800" y="2700925"/>
            <a:ext cx="3486900" cy="907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a:t>
            </a:r>
            <a:r>
              <a:rPr lang="en"/>
              <a:t>inosaurs</a:t>
            </a:r>
            <a:endParaRPr/>
          </a:p>
        </p:txBody>
      </p:sp>
      <p:sp>
        <p:nvSpPr>
          <p:cNvPr id="1961" name="Google Shape;1961;p56"/>
          <p:cNvSpPr txBox="1"/>
          <p:nvPr>
            <p:ph idx="1" type="body"/>
          </p:nvPr>
        </p:nvSpPr>
        <p:spPr>
          <a:xfrm>
            <a:off x="761800" y="3520600"/>
            <a:ext cx="2562900" cy="58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a:p>
            <a:pPr indent="0" lvl="0" marL="0" rtl="0" algn="l">
              <a:spcBef>
                <a:spcPts val="0"/>
              </a:spcBef>
              <a:spcAft>
                <a:spcPts val="0"/>
              </a:spcAft>
              <a:buNone/>
            </a:pPr>
            <a:r>
              <a:t/>
            </a:r>
            <a:endParaRPr/>
          </a:p>
        </p:txBody>
      </p:sp>
      <p:sp>
        <p:nvSpPr>
          <p:cNvPr id="1962" name="Google Shape;1962;p56"/>
          <p:cNvSpPr txBox="1"/>
          <p:nvPr>
            <p:ph idx="2" type="title"/>
          </p:nvPr>
        </p:nvSpPr>
        <p:spPr>
          <a:xfrm>
            <a:off x="761800" y="1882375"/>
            <a:ext cx="1480500" cy="100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02</a:t>
            </a:r>
            <a:endParaRPr/>
          </a:p>
        </p:txBody>
      </p:sp>
      <p:grpSp>
        <p:nvGrpSpPr>
          <p:cNvPr id="1963" name="Google Shape;1963;p56"/>
          <p:cNvGrpSpPr/>
          <p:nvPr/>
        </p:nvGrpSpPr>
        <p:grpSpPr>
          <a:xfrm flipH="1">
            <a:off x="4043043" y="1629657"/>
            <a:ext cx="4483368" cy="2401976"/>
            <a:chOff x="1816925" y="4158350"/>
            <a:chExt cx="2449125" cy="1312125"/>
          </a:xfrm>
        </p:grpSpPr>
        <p:sp>
          <p:nvSpPr>
            <p:cNvPr id="1964" name="Google Shape;1964;p56"/>
            <p:cNvSpPr/>
            <p:nvPr/>
          </p:nvSpPr>
          <p:spPr>
            <a:xfrm>
              <a:off x="1816925" y="4158350"/>
              <a:ext cx="2449125" cy="1312125"/>
            </a:xfrm>
            <a:custGeom>
              <a:rect b="b" l="l" r="r" t="t"/>
              <a:pathLst>
                <a:path extrusionOk="0" h="52485" w="97965">
                  <a:moveTo>
                    <a:pt x="57408" y="6533"/>
                  </a:moveTo>
                  <a:lnTo>
                    <a:pt x="57408" y="6533"/>
                  </a:lnTo>
                  <a:cubicBezTo>
                    <a:pt x="57410" y="6535"/>
                    <a:pt x="57412" y="6537"/>
                    <a:pt x="57414" y="6539"/>
                  </a:cubicBezTo>
                  <a:lnTo>
                    <a:pt x="57440" y="6572"/>
                  </a:lnTo>
                  <a:cubicBezTo>
                    <a:pt x="57429" y="6559"/>
                    <a:pt x="57419" y="6546"/>
                    <a:pt x="57408" y="6533"/>
                  </a:cubicBezTo>
                  <a:close/>
                  <a:moveTo>
                    <a:pt x="85401" y="4679"/>
                  </a:moveTo>
                  <a:cubicBezTo>
                    <a:pt x="85532" y="4705"/>
                    <a:pt x="85696" y="4791"/>
                    <a:pt x="85808" y="4955"/>
                  </a:cubicBezTo>
                  <a:cubicBezTo>
                    <a:pt x="85861" y="5008"/>
                    <a:pt x="85920" y="5119"/>
                    <a:pt x="85946" y="5257"/>
                  </a:cubicBezTo>
                  <a:cubicBezTo>
                    <a:pt x="86058" y="5665"/>
                    <a:pt x="85999" y="6158"/>
                    <a:pt x="85834" y="6677"/>
                  </a:cubicBezTo>
                  <a:cubicBezTo>
                    <a:pt x="85834" y="6736"/>
                    <a:pt x="85808" y="6762"/>
                    <a:pt x="85808" y="6815"/>
                  </a:cubicBezTo>
                  <a:cubicBezTo>
                    <a:pt x="85782" y="6815"/>
                    <a:pt x="85782" y="6788"/>
                    <a:pt x="85782" y="6788"/>
                  </a:cubicBezTo>
                  <a:lnTo>
                    <a:pt x="85782" y="6762"/>
                  </a:lnTo>
                  <a:lnTo>
                    <a:pt x="85782" y="6703"/>
                  </a:lnTo>
                  <a:cubicBezTo>
                    <a:pt x="85782" y="6677"/>
                    <a:pt x="85782" y="6650"/>
                    <a:pt x="85755" y="6598"/>
                  </a:cubicBezTo>
                  <a:lnTo>
                    <a:pt x="85755" y="6374"/>
                  </a:lnTo>
                  <a:cubicBezTo>
                    <a:pt x="85729" y="6296"/>
                    <a:pt x="85696" y="6210"/>
                    <a:pt x="85670" y="6158"/>
                  </a:cubicBezTo>
                  <a:cubicBezTo>
                    <a:pt x="85617" y="6020"/>
                    <a:pt x="85506" y="5941"/>
                    <a:pt x="85427" y="5855"/>
                  </a:cubicBezTo>
                  <a:lnTo>
                    <a:pt x="85263" y="5691"/>
                  </a:lnTo>
                  <a:cubicBezTo>
                    <a:pt x="85177" y="5586"/>
                    <a:pt x="85125" y="5389"/>
                    <a:pt x="85125" y="5146"/>
                  </a:cubicBezTo>
                  <a:cubicBezTo>
                    <a:pt x="85125" y="5008"/>
                    <a:pt x="85151" y="4843"/>
                    <a:pt x="85236" y="4764"/>
                  </a:cubicBezTo>
                  <a:cubicBezTo>
                    <a:pt x="85263" y="4764"/>
                    <a:pt x="85289" y="4764"/>
                    <a:pt x="85289" y="4732"/>
                  </a:cubicBezTo>
                  <a:cubicBezTo>
                    <a:pt x="85315" y="4732"/>
                    <a:pt x="85341" y="4705"/>
                    <a:pt x="85401" y="4705"/>
                  </a:cubicBezTo>
                  <a:lnTo>
                    <a:pt x="85401" y="4679"/>
                  </a:lnTo>
                  <a:close/>
                  <a:moveTo>
                    <a:pt x="54738" y="6352"/>
                  </a:moveTo>
                  <a:cubicBezTo>
                    <a:pt x="54742" y="6357"/>
                    <a:pt x="54748" y="6364"/>
                    <a:pt x="54759" y="6374"/>
                  </a:cubicBezTo>
                  <a:cubicBezTo>
                    <a:pt x="54976" y="6703"/>
                    <a:pt x="55225" y="7032"/>
                    <a:pt x="55501" y="7360"/>
                  </a:cubicBezTo>
                  <a:lnTo>
                    <a:pt x="55469" y="7360"/>
                  </a:lnTo>
                  <a:cubicBezTo>
                    <a:pt x="55442" y="7360"/>
                    <a:pt x="55416" y="7334"/>
                    <a:pt x="55390" y="7334"/>
                  </a:cubicBezTo>
                  <a:cubicBezTo>
                    <a:pt x="55061" y="7170"/>
                    <a:pt x="54923" y="6815"/>
                    <a:pt x="54759" y="6434"/>
                  </a:cubicBezTo>
                  <a:cubicBezTo>
                    <a:pt x="54759" y="6415"/>
                    <a:pt x="54746" y="6380"/>
                    <a:pt x="54738" y="6352"/>
                  </a:cubicBezTo>
                  <a:close/>
                  <a:moveTo>
                    <a:pt x="88791" y="6296"/>
                  </a:moveTo>
                  <a:cubicBezTo>
                    <a:pt x="88982" y="6407"/>
                    <a:pt x="89205" y="6512"/>
                    <a:pt x="89396" y="6650"/>
                  </a:cubicBezTo>
                  <a:cubicBezTo>
                    <a:pt x="89777" y="6867"/>
                    <a:pt x="90165" y="7143"/>
                    <a:pt x="90520" y="7419"/>
                  </a:cubicBezTo>
                  <a:cubicBezTo>
                    <a:pt x="90658" y="7557"/>
                    <a:pt x="90822" y="7689"/>
                    <a:pt x="90822" y="7853"/>
                  </a:cubicBezTo>
                  <a:cubicBezTo>
                    <a:pt x="90848" y="7991"/>
                    <a:pt x="90763" y="8129"/>
                    <a:pt x="90710" y="8267"/>
                  </a:cubicBezTo>
                  <a:cubicBezTo>
                    <a:pt x="90684" y="8346"/>
                    <a:pt x="90625" y="8405"/>
                    <a:pt x="90598" y="8484"/>
                  </a:cubicBezTo>
                  <a:cubicBezTo>
                    <a:pt x="90572" y="8510"/>
                    <a:pt x="90546" y="8569"/>
                    <a:pt x="90520" y="8595"/>
                  </a:cubicBezTo>
                  <a:cubicBezTo>
                    <a:pt x="90382" y="8543"/>
                    <a:pt x="90244" y="8431"/>
                    <a:pt x="90106" y="8293"/>
                  </a:cubicBezTo>
                  <a:cubicBezTo>
                    <a:pt x="90053" y="8241"/>
                    <a:pt x="90000" y="8181"/>
                    <a:pt x="89941" y="8155"/>
                  </a:cubicBezTo>
                  <a:cubicBezTo>
                    <a:pt x="89836" y="8076"/>
                    <a:pt x="89751" y="8017"/>
                    <a:pt x="89672" y="7965"/>
                  </a:cubicBezTo>
                  <a:cubicBezTo>
                    <a:pt x="89560" y="7912"/>
                    <a:pt x="89475" y="7886"/>
                    <a:pt x="89370" y="7853"/>
                  </a:cubicBezTo>
                  <a:lnTo>
                    <a:pt x="89232" y="7853"/>
                  </a:lnTo>
                  <a:cubicBezTo>
                    <a:pt x="89205" y="7853"/>
                    <a:pt x="89146" y="7886"/>
                    <a:pt x="89120" y="7886"/>
                  </a:cubicBezTo>
                  <a:lnTo>
                    <a:pt x="88929" y="7886"/>
                  </a:lnTo>
                  <a:cubicBezTo>
                    <a:pt x="88903" y="7886"/>
                    <a:pt x="88850" y="7853"/>
                    <a:pt x="88791" y="7827"/>
                  </a:cubicBezTo>
                  <a:cubicBezTo>
                    <a:pt x="88653" y="7774"/>
                    <a:pt x="88574" y="7636"/>
                    <a:pt x="88548" y="7498"/>
                  </a:cubicBezTo>
                  <a:cubicBezTo>
                    <a:pt x="88548" y="7360"/>
                    <a:pt x="88601" y="7229"/>
                    <a:pt x="88653" y="7064"/>
                  </a:cubicBezTo>
                  <a:cubicBezTo>
                    <a:pt x="88686" y="7005"/>
                    <a:pt x="88712" y="6926"/>
                    <a:pt x="88739" y="6867"/>
                  </a:cubicBezTo>
                  <a:cubicBezTo>
                    <a:pt x="88765" y="6736"/>
                    <a:pt x="88791" y="6572"/>
                    <a:pt x="88791" y="6434"/>
                  </a:cubicBezTo>
                  <a:lnTo>
                    <a:pt x="88791" y="6296"/>
                  </a:lnTo>
                  <a:close/>
                  <a:moveTo>
                    <a:pt x="78225" y="8405"/>
                  </a:moveTo>
                  <a:lnTo>
                    <a:pt x="78172" y="9088"/>
                  </a:lnTo>
                  <a:lnTo>
                    <a:pt x="78172" y="9062"/>
                  </a:lnTo>
                  <a:cubicBezTo>
                    <a:pt x="78113" y="8977"/>
                    <a:pt x="78034" y="8898"/>
                    <a:pt x="77949" y="8839"/>
                  </a:cubicBezTo>
                  <a:cubicBezTo>
                    <a:pt x="77975" y="8812"/>
                    <a:pt x="77975" y="8786"/>
                    <a:pt x="78008" y="8760"/>
                  </a:cubicBezTo>
                  <a:cubicBezTo>
                    <a:pt x="78060" y="8648"/>
                    <a:pt x="78113" y="8510"/>
                    <a:pt x="78225" y="8405"/>
                  </a:cubicBezTo>
                  <a:close/>
                  <a:moveTo>
                    <a:pt x="80111" y="10238"/>
                  </a:moveTo>
                  <a:cubicBezTo>
                    <a:pt x="80196" y="10238"/>
                    <a:pt x="80275" y="10265"/>
                    <a:pt x="80360" y="10317"/>
                  </a:cubicBezTo>
                  <a:cubicBezTo>
                    <a:pt x="80413" y="10376"/>
                    <a:pt x="80498" y="10429"/>
                    <a:pt x="80551" y="10481"/>
                  </a:cubicBezTo>
                  <a:cubicBezTo>
                    <a:pt x="80689" y="10593"/>
                    <a:pt x="80689" y="10810"/>
                    <a:pt x="80577" y="10948"/>
                  </a:cubicBezTo>
                  <a:cubicBezTo>
                    <a:pt x="80525" y="11007"/>
                    <a:pt x="80439" y="11060"/>
                    <a:pt x="80360" y="11060"/>
                  </a:cubicBezTo>
                  <a:cubicBezTo>
                    <a:pt x="80275" y="11060"/>
                    <a:pt x="80170" y="11033"/>
                    <a:pt x="80111" y="10974"/>
                  </a:cubicBezTo>
                  <a:cubicBezTo>
                    <a:pt x="80032" y="10895"/>
                    <a:pt x="79979" y="10843"/>
                    <a:pt x="79894" y="10784"/>
                  </a:cubicBezTo>
                  <a:cubicBezTo>
                    <a:pt x="79841" y="10757"/>
                    <a:pt x="79815" y="10705"/>
                    <a:pt x="79815" y="10646"/>
                  </a:cubicBezTo>
                  <a:cubicBezTo>
                    <a:pt x="79782" y="10541"/>
                    <a:pt x="79815" y="10403"/>
                    <a:pt x="79894" y="10350"/>
                  </a:cubicBezTo>
                  <a:cubicBezTo>
                    <a:pt x="79920" y="10291"/>
                    <a:pt x="80032" y="10238"/>
                    <a:pt x="80111" y="10238"/>
                  </a:cubicBezTo>
                  <a:close/>
                  <a:moveTo>
                    <a:pt x="95612" y="10212"/>
                  </a:moveTo>
                  <a:lnTo>
                    <a:pt x="95612" y="10212"/>
                  </a:lnTo>
                  <a:cubicBezTo>
                    <a:pt x="95717" y="10291"/>
                    <a:pt x="95829" y="10403"/>
                    <a:pt x="95967" y="10481"/>
                  </a:cubicBezTo>
                  <a:cubicBezTo>
                    <a:pt x="96046" y="10541"/>
                    <a:pt x="96131" y="10593"/>
                    <a:pt x="96210" y="10646"/>
                  </a:cubicBezTo>
                  <a:cubicBezTo>
                    <a:pt x="96374" y="10731"/>
                    <a:pt x="96512" y="10810"/>
                    <a:pt x="96624" y="10922"/>
                  </a:cubicBezTo>
                  <a:cubicBezTo>
                    <a:pt x="96736" y="11033"/>
                    <a:pt x="96815" y="11198"/>
                    <a:pt x="96788" y="11336"/>
                  </a:cubicBezTo>
                  <a:cubicBezTo>
                    <a:pt x="96703" y="11336"/>
                    <a:pt x="96598" y="11277"/>
                    <a:pt x="96512" y="11198"/>
                  </a:cubicBezTo>
                  <a:cubicBezTo>
                    <a:pt x="96486" y="11139"/>
                    <a:pt x="96434" y="11086"/>
                    <a:pt x="96407" y="11033"/>
                  </a:cubicBezTo>
                  <a:cubicBezTo>
                    <a:pt x="96348" y="10974"/>
                    <a:pt x="96296" y="10922"/>
                    <a:pt x="96243" y="10869"/>
                  </a:cubicBezTo>
                  <a:lnTo>
                    <a:pt x="96131" y="10757"/>
                  </a:lnTo>
                  <a:cubicBezTo>
                    <a:pt x="96079" y="10731"/>
                    <a:pt x="96046" y="10705"/>
                    <a:pt x="96020" y="10679"/>
                  </a:cubicBezTo>
                  <a:cubicBezTo>
                    <a:pt x="95993" y="10679"/>
                    <a:pt x="95967" y="10646"/>
                    <a:pt x="95941" y="10619"/>
                  </a:cubicBezTo>
                  <a:cubicBezTo>
                    <a:pt x="95914" y="10619"/>
                    <a:pt x="95882" y="10593"/>
                    <a:pt x="95882" y="10593"/>
                  </a:cubicBezTo>
                  <a:cubicBezTo>
                    <a:pt x="95777" y="10481"/>
                    <a:pt x="95691" y="10376"/>
                    <a:pt x="95612" y="10212"/>
                  </a:cubicBezTo>
                  <a:close/>
                  <a:moveTo>
                    <a:pt x="56487" y="13471"/>
                  </a:moveTo>
                  <a:cubicBezTo>
                    <a:pt x="56454" y="13498"/>
                    <a:pt x="56454" y="13524"/>
                    <a:pt x="56454" y="13550"/>
                  </a:cubicBezTo>
                  <a:cubicBezTo>
                    <a:pt x="56454" y="13524"/>
                    <a:pt x="56428" y="13498"/>
                    <a:pt x="56428" y="13471"/>
                  </a:cubicBezTo>
                  <a:close/>
                  <a:moveTo>
                    <a:pt x="67297" y="13005"/>
                  </a:moveTo>
                  <a:cubicBezTo>
                    <a:pt x="67382" y="13005"/>
                    <a:pt x="67494" y="13084"/>
                    <a:pt x="67599" y="13169"/>
                  </a:cubicBezTo>
                  <a:cubicBezTo>
                    <a:pt x="67658" y="13195"/>
                    <a:pt x="67711" y="13248"/>
                    <a:pt x="67763" y="13274"/>
                  </a:cubicBezTo>
                  <a:cubicBezTo>
                    <a:pt x="67547" y="13550"/>
                    <a:pt x="67330" y="13826"/>
                    <a:pt x="67133" y="14096"/>
                  </a:cubicBezTo>
                  <a:cubicBezTo>
                    <a:pt x="67192" y="13879"/>
                    <a:pt x="67218" y="13662"/>
                    <a:pt x="67244" y="13438"/>
                  </a:cubicBezTo>
                  <a:cubicBezTo>
                    <a:pt x="67271" y="13274"/>
                    <a:pt x="67271" y="13143"/>
                    <a:pt x="67297" y="13005"/>
                  </a:cubicBezTo>
                  <a:close/>
                  <a:moveTo>
                    <a:pt x="61632" y="12919"/>
                  </a:moveTo>
                  <a:lnTo>
                    <a:pt x="61632" y="12919"/>
                  </a:lnTo>
                  <a:cubicBezTo>
                    <a:pt x="61468" y="13307"/>
                    <a:pt x="61304" y="13714"/>
                    <a:pt x="61166" y="14128"/>
                  </a:cubicBezTo>
                  <a:cubicBezTo>
                    <a:pt x="61166" y="13741"/>
                    <a:pt x="61166" y="13333"/>
                    <a:pt x="61140" y="12978"/>
                  </a:cubicBezTo>
                  <a:lnTo>
                    <a:pt x="61330" y="12978"/>
                  </a:lnTo>
                  <a:cubicBezTo>
                    <a:pt x="61442" y="12978"/>
                    <a:pt x="61521" y="12978"/>
                    <a:pt x="61632" y="12919"/>
                  </a:cubicBezTo>
                  <a:close/>
                  <a:moveTo>
                    <a:pt x="53090" y="14510"/>
                  </a:moveTo>
                  <a:cubicBezTo>
                    <a:pt x="53116" y="14510"/>
                    <a:pt x="53142" y="14510"/>
                    <a:pt x="53202" y="14536"/>
                  </a:cubicBezTo>
                  <a:cubicBezTo>
                    <a:pt x="53228" y="14648"/>
                    <a:pt x="53254" y="14786"/>
                    <a:pt x="53280" y="14891"/>
                  </a:cubicBezTo>
                  <a:cubicBezTo>
                    <a:pt x="53254" y="15055"/>
                    <a:pt x="53202" y="15219"/>
                    <a:pt x="53142" y="15410"/>
                  </a:cubicBezTo>
                  <a:cubicBezTo>
                    <a:pt x="53090" y="15140"/>
                    <a:pt x="53004" y="14838"/>
                    <a:pt x="52926" y="14562"/>
                  </a:cubicBezTo>
                  <a:cubicBezTo>
                    <a:pt x="52978" y="14536"/>
                    <a:pt x="53004" y="14510"/>
                    <a:pt x="53064" y="14510"/>
                  </a:cubicBezTo>
                  <a:close/>
                  <a:moveTo>
                    <a:pt x="28667" y="15829"/>
                  </a:moveTo>
                  <a:lnTo>
                    <a:pt x="28667" y="15829"/>
                  </a:lnTo>
                  <a:cubicBezTo>
                    <a:pt x="28789" y="15941"/>
                    <a:pt x="28961" y="16040"/>
                    <a:pt x="29184" y="16126"/>
                  </a:cubicBezTo>
                  <a:cubicBezTo>
                    <a:pt x="29243" y="16152"/>
                    <a:pt x="29322" y="16205"/>
                    <a:pt x="29348" y="16231"/>
                  </a:cubicBezTo>
                  <a:lnTo>
                    <a:pt x="29381" y="16264"/>
                  </a:lnTo>
                  <a:cubicBezTo>
                    <a:pt x="29381" y="16264"/>
                    <a:pt x="29348" y="16290"/>
                    <a:pt x="29322" y="16290"/>
                  </a:cubicBezTo>
                  <a:cubicBezTo>
                    <a:pt x="29131" y="16290"/>
                    <a:pt x="28941" y="16179"/>
                    <a:pt x="28691" y="15876"/>
                  </a:cubicBezTo>
                  <a:lnTo>
                    <a:pt x="28667" y="15829"/>
                  </a:lnTo>
                  <a:close/>
                  <a:moveTo>
                    <a:pt x="58156" y="13767"/>
                  </a:moveTo>
                  <a:cubicBezTo>
                    <a:pt x="58321" y="13964"/>
                    <a:pt x="58459" y="14155"/>
                    <a:pt x="58590" y="14319"/>
                  </a:cubicBezTo>
                  <a:cubicBezTo>
                    <a:pt x="58261" y="15193"/>
                    <a:pt x="58018" y="16100"/>
                    <a:pt x="57880" y="17000"/>
                  </a:cubicBezTo>
                  <a:cubicBezTo>
                    <a:pt x="57854" y="17053"/>
                    <a:pt x="57854" y="17086"/>
                    <a:pt x="57854" y="17138"/>
                  </a:cubicBezTo>
                  <a:cubicBezTo>
                    <a:pt x="57854" y="16888"/>
                    <a:pt x="57854" y="16672"/>
                    <a:pt x="57828" y="16428"/>
                  </a:cubicBezTo>
                  <a:cubicBezTo>
                    <a:pt x="57828" y="15850"/>
                    <a:pt x="57769" y="15246"/>
                    <a:pt x="57716" y="14674"/>
                  </a:cubicBezTo>
                  <a:cubicBezTo>
                    <a:pt x="57828" y="14398"/>
                    <a:pt x="57933" y="14155"/>
                    <a:pt x="58045" y="13964"/>
                  </a:cubicBezTo>
                  <a:cubicBezTo>
                    <a:pt x="58097" y="13879"/>
                    <a:pt x="58130" y="13826"/>
                    <a:pt x="58156" y="13767"/>
                  </a:cubicBezTo>
                  <a:close/>
                  <a:moveTo>
                    <a:pt x="69327" y="14043"/>
                  </a:moveTo>
                  <a:lnTo>
                    <a:pt x="69327" y="14043"/>
                  </a:lnTo>
                  <a:cubicBezTo>
                    <a:pt x="69301" y="14891"/>
                    <a:pt x="69268" y="15798"/>
                    <a:pt x="69189" y="16698"/>
                  </a:cubicBezTo>
                  <a:cubicBezTo>
                    <a:pt x="68999" y="16921"/>
                    <a:pt x="68808" y="17138"/>
                    <a:pt x="68644" y="17381"/>
                  </a:cubicBezTo>
                  <a:cubicBezTo>
                    <a:pt x="68723" y="16810"/>
                    <a:pt x="68775" y="16205"/>
                    <a:pt x="68834" y="15495"/>
                  </a:cubicBezTo>
                  <a:cubicBezTo>
                    <a:pt x="68861" y="15140"/>
                    <a:pt x="68887" y="14753"/>
                    <a:pt x="68913" y="14398"/>
                  </a:cubicBezTo>
                  <a:cubicBezTo>
                    <a:pt x="69051" y="14260"/>
                    <a:pt x="69189" y="14155"/>
                    <a:pt x="69327" y="14043"/>
                  </a:cubicBezTo>
                  <a:close/>
                  <a:moveTo>
                    <a:pt x="25708" y="17086"/>
                  </a:moveTo>
                  <a:cubicBezTo>
                    <a:pt x="25734" y="17138"/>
                    <a:pt x="25793" y="17217"/>
                    <a:pt x="25846" y="17276"/>
                  </a:cubicBezTo>
                  <a:cubicBezTo>
                    <a:pt x="25931" y="17381"/>
                    <a:pt x="26010" y="17493"/>
                    <a:pt x="26062" y="17578"/>
                  </a:cubicBezTo>
                  <a:cubicBezTo>
                    <a:pt x="25984" y="17519"/>
                    <a:pt x="25898" y="17440"/>
                    <a:pt x="25846" y="17355"/>
                  </a:cubicBezTo>
                  <a:cubicBezTo>
                    <a:pt x="25793" y="17276"/>
                    <a:pt x="25734" y="17164"/>
                    <a:pt x="25708" y="17086"/>
                  </a:cubicBezTo>
                  <a:close/>
                  <a:moveTo>
                    <a:pt x="63880" y="12755"/>
                  </a:moveTo>
                  <a:cubicBezTo>
                    <a:pt x="63959" y="13386"/>
                    <a:pt x="63959" y="14017"/>
                    <a:pt x="63959" y="14510"/>
                  </a:cubicBezTo>
                  <a:cubicBezTo>
                    <a:pt x="63742" y="15081"/>
                    <a:pt x="63551" y="15712"/>
                    <a:pt x="63413" y="16343"/>
                  </a:cubicBezTo>
                  <a:cubicBezTo>
                    <a:pt x="63302" y="16757"/>
                    <a:pt x="63223" y="17164"/>
                    <a:pt x="63111" y="17605"/>
                  </a:cubicBezTo>
                  <a:cubicBezTo>
                    <a:pt x="63085" y="17519"/>
                    <a:pt x="63026" y="17467"/>
                    <a:pt x="62973" y="17381"/>
                  </a:cubicBezTo>
                  <a:cubicBezTo>
                    <a:pt x="63302" y="15660"/>
                    <a:pt x="63466" y="14234"/>
                    <a:pt x="63466" y="12946"/>
                  </a:cubicBezTo>
                  <a:cubicBezTo>
                    <a:pt x="63492" y="12893"/>
                    <a:pt x="63518" y="12867"/>
                    <a:pt x="63551" y="12814"/>
                  </a:cubicBezTo>
                  <a:cubicBezTo>
                    <a:pt x="63656" y="12781"/>
                    <a:pt x="63768" y="12755"/>
                    <a:pt x="63880" y="12755"/>
                  </a:cubicBezTo>
                  <a:close/>
                  <a:moveTo>
                    <a:pt x="67658" y="15798"/>
                  </a:moveTo>
                  <a:lnTo>
                    <a:pt x="67658" y="15798"/>
                  </a:lnTo>
                  <a:cubicBezTo>
                    <a:pt x="67599" y="16428"/>
                    <a:pt x="67547" y="17112"/>
                    <a:pt x="67494" y="17769"/>
                  </a:cubicBezTo>
                  <a:cubicBezTo>
                    <a:pt x="67461" y="17743"/>
                    <a:pt x="67435" y="17710"/>
                    <a:pt x="67382" y="17710"/>
                  </a:cubicBezTo>
                  <a:cubicBezTo>
                    <a:pt x="67244" y="17631"/>
                    <a:pt x="67054" y="17605"/>
                    <a:pt x="66863" y="17605"/>
                  </a:cubicBezTo>
                  <a:cubicBezTo>
                    <a:pt x="66804" y="17605"/>
                    <a:pt x="66751" y="17605"/>
                    <a:pt x="66699" y="17631"/>
                  </a:cubicBezTo>
                  <a:cubicBezTo>
                    <a:pt x="66751" y="17440"/>
                    <a:pt x="66804" y="17250"/>
                    <a:pt x="66889" y="17086"/>
                  </a:cubicBezTo>
                  <a:cubicBezTo>
                    <a:pt x="67080" y="16672"/>
                    <a:pt x="67330" y="16231"/>
                    <a:pt x="67658" y="15798"/>
                  </a:cubicBezTo>
                  <a:close/>
                  <a:moveTo>
                    <a:pt x="66311" y="13143"/>
                  </a:moveTo>
                  <a:cubicBezTo>
                    <a:pt x="66285" y="13498"/>
                    <a:pt x="66232" y="13826"/>
                    <a:pt x="66147" y="14207"/>
                  </a:cubicBezTo>
                  <a:cubicBezTo>
                    <a:pt x="65877" y="15686"/>
                    <a:pt x="65437" y="17164"/>
                    <a:pt x="65056" y="18400"/>
                  </a:cubicBezTo>
                  <a:lnTo>
                    <a:pt x="64642" y="18643"/>
                  </a:lnTo>
                  <a:cubicBezTo>
                    <a:pt x="64780" y="17986"/>
                    <a:pt x="64892" y="17250"/>
                    <a:pt x="65030" y="16428"/>
                  </a:cubicBezTo>
                  <a:cubicBezTo>
                    <a:pt x="65056" y="16231"/>
                    <a:pt x="65056" y="16041"/>
                    <a:pt x="65082" y="15824"/>
                  </a:cubicBezTo>
                  <a:cubicBezTo>
                    <a:pt x="65463" y="14838"/>
                    <a:pt x="65877" y="13964"/>
                    <a:pt x="66311" y="13143"/>
                  </a:cubicBezTo>
                  <a:close/>
                  <a:moveTo>
                    <a:pt x="48766" y="16231"/>
                  </a:moveTo>
                  <a:cubicBezTo>
                    <a:pt x="48654" y="17086"/>
                    <a:pt x="48654" y="17933"/>
                    <a:pt x="48766" y="18807"/>
                  </a:cubicBezTo>
                  <a:cubicBezTo>
                    <a:pt x="48569" y="17933"/>
                    <a:pt x="48490" y="17053"/>
                    <a:pt x="48543" y="16231"/>
                  </a:cubicBezTo>
                  <a:close/>
                  <a:moveTo>
                    <a:pt x="46078" y="17519"/>
                  </a:moveTo>
                  <a:cubicBezTo>
                    <a:pt x="46302" y="18176"/>
                    <a:pt x="46597" y="18833"/>
                    <a:pt x="47011" y="19576"/>
                  </a:cubicBezTo>
                  <a:cubicBezTo>
                    <a:pt x="46545" y="19300"/>
                    <a:pt x="46052" y="19024"/>
                    <a:pt x="45559" y="18781"/>
                  </a:cubicBezTo>
                  <a:cubicBezTo>
                    <a:pt x="45559" y="18695"/>
                    <a:pt x="45533" y="18643"/>
                    <a:pt x="45533" y="18590"/>
                  </a:cubicBezTo>
                  <a:cubicBezTo>
                    <a:pt x="45533" y="18426"/>
                    <a:pt x="45533" y="18262"/>
                    <a:pt x="45586" y="18124"/>
                  </a:cubicBezTo>
                  <a:cubicBezTo>
                    <a:pt x="45645" y="17907"/>
                    <a:pt x="45862" y="17710"/>
                    <a:pt x="46026" y="17545"/>
                  </a:cubicBezTo>
                  <a:cubicBezTo>
                    <a:pt x="46052" y="17545"/>
                    <a:pt x="46052" y="17519"/>
                    <a:pt x="46078" y="17519"/>
                  </a:cubicBezTo>
                  <a:close/>
                  <a:moveTo>
                    <a:pt x="7992" y="19247"/>
                  </a:moveTo>
                  <a:cubicBezTo>
                    <a:pt x="7992" y="19274"/>
                    <a:pt x="8024" y="19300"/>
                    <a:pt x="8024" y="19300"/>
                  </a:cubicBezTo>
                  <a:cubicBezTo>
                    <a:pt x="8051" y="19412"/>
                    <a:pt x="8077" y="19491"/>
                    <a:pt x="8077" y="19550"/>
                  </a:cubicBezTo>
                  <a:cubicBezTo>
                    <a:pt x="8077" y="19576"/>
                    <a:pt x="7992" y="19655"/>
                    <a:pt x="7939" y="19714"/>
                  </a:cubicBezTo>
                  <a:cubicBezTo>
                    <a:pt x="7913" y="19740"/>
                    <a:pt x="7886" y="19767"/>
                    <a:pt x="7860" y="19819"/>
                  </a:cubicBezTo>
                  <a:cubicBezTo>
                    <a:pt x="7860" y="19655"/>
                    <a:pt x="7827" y="19517"/>
                    <a:pt x="7801" y="19353"/>
                  </a:cubicBezTo>
                  <a:cubicBezTo>
                    <a:pt x="7886" y="19326"/>
                    <a:pt x="7939" y="19300"/>
                    <a:pt x="7992" y="19247"/>
                  </a:cubicBezTo>
                  <a:close/>
                  <a:moveTo>
                    <a:pt x="5639" y="20233"/>
                  </a:moveTo>
                  <a:cubicBezTo>
                    <a:pt x="5639" y="20286"/>
                    <a:pt x="5613" y="20338"/>
                    <a:pt x="5613" y="20371"/>
                  </a:cubicBezTo>
                  <a:lnTo>
                    <a:pt x="5586" y="20397"/>
                  </a:lnTo>
                  <a:cubicBezTo>
                    <a:pt x="5613" y="20338"/>
                    <a:pt x="5613" y="20312"/>
                    <a:pt x="5613" y="20286"/>
                  </a:cubicBezTo>
                  <a:lnTo>
                    <a:pt x="5613" y="20233"/>
                  </a:lnTo>
                  <a:close/>
                  <a:moveTo>
                    <a:pt x="11198" y="19517"/>
                  </a:moveTo>
                  <a:lnTo>
                    <a:pt x="11277" y="20069"/>
                  </a:lnTo>
                  <a:cubicBezTo>
                    <a:pt x="11277" y="20095"/>
                    <a:pt x="11310" y="20148"/>
                    <a:pt x="11277" y="20174"/>
                  </a:cubicBezTo>
                  <a:cubicBezTo>
                    <a:pt x="11277" y="20207"/>
                    <a:pt x="11198" y="20233"/>
                    <a:pt x="11113" y="20259"/>
                  </a:cubicBezTo>
                  <a:cubicBezTo>
                    <a:pt x="11034" y="20312"/>
                    <a:pt x="10922" y="20371"/>
                    <a:pt x="10843" y="20450"/>
                  </a:cubicBezTo>
                  <a:cubicBezTo>
                    <a:pt x="10922" y="20174"/>
                    <a:pt x="10949" y="19905"/>
                    <a:pt x="10896" y="19602"/>
                  </a:cubicBezTo>
                  <a:cubicBezTo>
                    <a:pt x="11008" y="19602"/>
                    <a:pt x="11087" y="19576"/>
                    <a:pt x="11198" y="19517"/>
                  </a:cubicBezTo>
                  <a:close/>
                  <a:moveTo>
                    <a:pt x="59687" y="15771"/>
                  </a:moveTo>
                  <a:cubicBezTo>
                    <a:pt x="59740" y="15824"/>
                    <a:pt x="59825" y="15903"/>
                    <a:pt x="59878" y="15988"/>
                  </a:cubicBezTo>
                  <a:lnTo>
                    <a:pt x="59904" y="16041"/>
                  </a:lnTo>
                  <a:cubicBezTo>
                    <a:pt x="59773" y="17578"/>
                    <a:pt x="59497" y="18919"/>
                    <a:pt x="59116" y="20121"/>
                  </a:cubicBezTo>
                  <a:cubicBezTo>
                    <a:pt x="59057" y="20286"/>
                    <a:pt x="59004" y="20476"/>
                    <a:pt x="58919" y="20667"/>
                  </a:cubicBezTo>
                  <a:cubicBezTo>
                    <a:pt x="58866" y="19576"/>
                    <a:pt x="58978" y="18479"/>
                    <a:pt x="59221" y="17381"/>
                  </a:cubicBezTo>
                  <a:cubicBezTo>
                    <a:pt x="59333" y="16836"/>
                    <a:pt x="59497" y="16290"/>
                    <a:pt x="59687" y="15771"/>
                  </a:cubicBezTo>
                  <a:close/>
                  <a:moveTo>
                    <a:pt x="50841" y="15130"/>
                  </a:moveTo>
                  <a:cubicBezTo>
                    <a:pt x="50908" y="15130"/>
                    <a:pt x="50987" y="15148"/>
                    <a:pt x="51066" y="15167"/>
                  </a:cubicBezTo>
                  <a:cubicBezTo>
                    <a:pt x="50954" y="15607"/>
                    <a:pt x="50842" y="16041"/>
                    <a:pt x="50790" y="16481"/>
                  </a:cubicBezTo>
                  <a:cubicBezTo>
                    <a:pt x="50540" y="17986"/>
                    <a:pt x="50599" y="19517"/>
                    <a:pt x="50902" y="20917"/>
                  </a:cubicBezTo>
                  <a:cubicBezTo>
                    <a:pt x="51033" y="21488"/>
                    <a:pt x="51197" y="22014"/>
                    <a:pt x="51394" y="22448"/>
                  </a:cubicBezTo>
                  <a:cubicBezTo>
                    <a:pt x="51256" y="22395"/>
                    <a:pt x="51092" y="22395"/>
                    <a:pt x="50928" y="22395"/>
                  </a:cubicBezTo>
                  <a:lnTo>
                    <a:pt x="50869" y="22395"/>
                  </a:lnTo>
                  <a:cubicBezTo>
                    <a:pt x="50764" y="22395"/>
                    <a:pt x="50678" y="22421"/>
                    <a:pt x="50573" y="22421"/>
                  </a:cubicBezTo>
                  <a:cubicBezTo>
                    <a:pt x="50573" y="22421"/>
                    <a:pt x="50573" y="22395"/>
                    <a:pt x="50599" y="22369"/>
                  </a:cubicBezTo>
                  <a:cubicBezTo>
                    <a:pt x="50599" y="22257"/>
                    <a:pt x="50573" y="22178"/>
                    <a:pt x="50514" y="22093"/>
                  </a:cubicBezTo>
                  <a:lnTo>
                    <a:pt x="50514" y="22066"/>
                  </a:lnTo>
                  <a:lnTo>
                    <a:pt x="50488" y="21981"/>
                  </a:lnTo>
                  <a:cubicBezTo>
                    <a:pt x="50461" y="21902"/>
                    <a:pt x="50409" y="21791"/>
                    <a:pt x="50376" y="21712"/>
                  </a:cubicBezTo>
                  <a:cubicBezTo>
                    <a:pt x="50297" y="21488"/>
                    <a:pt x="50212" y="21193"/>
                    <a:pt x="50133" y="20917"/>
                  </a:cubicBezTo>
                  <a:cubicBezTo>
                    <a:pt x="49995" y="20312"/>
                    <a:pt x="49883" y="19767"/>
                    <a:pt x="49831" y="19247"/>
                  </a:cubicBezTo>
                  <a:cubicBezTo>
                    <a:pt x="49693" y="17986"/>
                    <a:pt x="49778" y="16783"/>
                    <a:pt x="50080" y="15660"/>
                  </a:cubicBezTo>
                  <a:lnTo>
                    <a:pt x="50107" y="15633"/>
                  </a:lnTo>
                  <a:cubicBezTo>
                    <a:pt x="50323" y="15410"/>
                    <a:pt x="50514" y="15219"/>
                    <a:pt x="50764" y="15140"/>
                  </a:cubicBezTo>
                  <a:cubicBezTo>
                    <a:pt x="50787" y="15133"/>
                    <a:pt x="50813" y="15130"/>
                    <a:pt x="50841" y="15130"/>
                  </a:cubicBezTo>
                  <a:close/>
                  <a:moveTo>
                    <a:pt x="78994" y="0"/>
                  </a:moveTo>
                  <a:cubicBezTo>
                    <a:pt x="78744" y="27"/>
                    <a:pt x="78606" y="270"/>
                    <a:pt x="78580" y="329"/>
                  </a:cubicBezTo>
                  <a:cubicBezTo>
                    <a:pt x="78363" y="736"/>
                    <a:pt x="78251" y="1203"/>
                    <a:pt x="78304" y="1669"/>
                  </a:cubicBezTo>
                  <a:cubicBezTo>
                    <a:pt x="77949" y="1341"/>
                    <a:pt x="77647" y="1012"/>
                    <a:pt x="77403" y="710"/>
                  </a:cubicBezTo>
                  <a:cubicBezTo>
                    <a:pt x="77351" y="625"/>
                    <a:pt x="77265" y="546"/>
                    <a:pt x="77154" y="493"/>
                  </a:cubicBezTo>
                  <a:cubicBezTo>
                    <a:pt x="77083" y="418"/>
                    <a:pt x="76985" y="393"/>
                    <a:pt x="76887" y="393"/>
                  </a:cubicBezTo>
                  <a:cubicBezTo>
                    <a:pt x="76839" y="393"/>
                    <a:pt x="76791" y="399"/>
                    <a:pt x="76746" y="408"/>
                  </a:cubicBezTo>
                  <a:cubicBezTo>
                    <a:pt x="76661" y="460"/>
                    <a:pt x="76529" y="546"/>
                    <a:pt x="76444" y="822"/>
                  </a:cubicBezTo>
                  <a:cubicBezTo>
                    <a:pt x="76332" y="1229"/>
                    <a:pt x="76418" y="1669"/>
                    <a:pt x="76556" y="2024"/>
                  </a:cubicBezTo>
                  <a:cubicBezTo>
                    <a:pt x="76201" y="1860"/>
                    <a:pt x="75899" y="1643"/>
                    <a:pt x="75649" y="1393"/>
                  </a:cubicBezTo>
                  <a:lnTo>
                    <a:pt x="75623" y="1367"/>
                  </a:lnTo>
                  <a:cubicBezTo>
                    <a:pt x="75570" y="1282"/>
                    <a:pt x="75485" y="1229"/>
                    <a:pt x="75406" y="1177"/>
                  </a:cubicBezTo>
                  <a:cubicBezTo>
                    <a:pt x="75330" y="1130"/>
                    <a:pt x="75239" y="1109"/>
                    <a:pt x="75154" y="1109"/>
                  </a:cubicBezTo>
                  <a:cubicBezTo>
                    <a:pt x="75083" y="1109"/>
                    <a:pt x="75016" y="1123"/>
                    <a:pt x="74965" y="1150"/>
                  </a:cubicBezTo>
                  <a:cubicBezTo>
                    <a:pt x="74801" y="1255"/>
                    <a:pt x="74749" y="1446"/>
                    <a:pt x="74749" y="1531"/>
                  </a:cubicBezTo>
                  <a:cubicBezTo>
                    <a:pt x="74689" y="1860"/>
                    <a:pt x="74749" y="2189"/>
                    <a:pt x="74801" y="2491"/>
                  </a:cubicBezTo>
                  <a:lnTo>
                    <a:pt x="74887" y="3036"/>
                  </a:lnTo>
                  <a:cubicBezTo>
                    <a:pt x="74611" y="2872"/>
                    <a:pt x="74361" y="2681"/>
                    <a:pt x="74170" y="2465"/>
                  </a:cubicBezTo>
                  <a:cubicBezTo>
                    <a:pt x="74065" y="2353"/>
                    <a:pt x="73901" y="2162"/>
                    <a:pt x="73677" y="2162"/>
                  </a:cubicBezTo>
                  <a:cubicBezTo>
                    <a:pt x="73651" y="2162"/>
                    <a:pt x="73625" y="2189"/>
                    <a:pt x="73599" y="2189"/>
                  </a:cubicBezTo>
                  <a:cubicBezTo>
                    <a:pt x="73461" y="2215"/>
                    <a:pt x="73349" y="2327"/>
                    <a:pt x="73296" y="2491"/>
                  </a:cubicBezTo>
                  <a:cubicBezTo>
                    <a:pt x="73270" y="2596"/>
                    <a:pt x="73270" y="2708"/>
                    <a:pt x="73270" y="2819"/>
                  </a:cubicBezTo>
                  <a:cubicBezTo>
                    <a:pt x="73296" y="3089"/>
                    <a:pt x="73349" y="3391"/>
                    <a:pt x="73434" y="3667"/>
                  </a:cubicBezTo>
                  <a:cubicBezTo>
                    <a:pt x="73408" y="3641"/>
                    <a:pt x="73375" y="3641"/>
                    <a:pt x="73349" y="3614"/>
                  </a:cubicBezTo>
                  <a:cubicBezTo>
                    <a:pt x="73296" y="3555"/>
                    <a:pt x="73211" y="3503"/>
                    <a:pt x="73106" y="3476"/>
                  </a:cubicBezTo>
                  <a:cubicBezTo>
                    <a:pt x="73090" y="3474"/>
                    <a:pt x="73073" y="3473"/>
                    <a:pt x="73057" y="3473"/>
                  </a:cubicBezTo>
                  <a:cubicBezTo>
                    <a:pt x="72883" y="3473"/>
                    <a:pt x="72714" y="3598"/>
                    <a:pt x="72666" y="3779"/>
                  </a:cubicBezTo>
                  <a:cubicBezTo>
                    <a:pt x="72613" y="3910"/>
                    <a:pt x="72613" y="4074"/>
                    <a:pt x="72639" y="4186"/>
                  </a:cubicBezTo>
                  <a:lnTo>
                    <a:pt x="72666" y="4403"/>
                  </a:lnTo>
                  <a:cubicBezTo>
                    <a:pt x="72613" y="4377"/>
                    <a:pt x="72554" y="4350"/>
                    <a:pt x="72501" y="4350"/>
                  </a:cubicBezTo>
                  <a:cubicBezTo>
                    <a:pt x="72480" y="4347"/>
                    <a:pt x="72460" y="4345"/>
                    <a:pt x="72439" y="4345"/>
                  </a:cubicBezTo>
                  <a:cubicBezTo>
                    <a:pt x="72297" y="4345"/>
                    <a:pt x="72163" y="4424"/>
                    <a:pt x="72094" y="4567"/>
                  </a:cubicBezTo>
                  <a:cubicBezTo>
                    <a:pt x="72008" y="4679"/>
                    <a:pt x="71982" y="4791"/>
                    <a:pt x="71982" y="4929"/>
                  </a:cubicBezTo>
                  <a:cubicBezTo>
                    <a:pt x="71956" y="5119"/>
                    <a:pt x="71956" y="5310"/>
                    <a:pt x="71956" y="5500"/>
                  </a:cubicBezTo>
                  <a:cubicBezTo>
                    <a:pt x="71844" y="5422"/>
                    <a:pt x="71792" y="5310"/>
                    <a:pt x="71765" y="5224"/>
                  </a:cubicBezTo>
                  <a:cubicBezTo>
                    <a:pt x="71712" y="5154"/>
                    <a:pt x="71622" y="4946"/>
                    <a:pt x="71425" y="4946"/>
                  </a:cubicBezTo>
                  <a:cubicBezTo>
                    <a:pt x="71402" y="4946"/>
                    <a:pt x="71377" y="4949"/>
                    <a:pt x="71351" y="4955"/>
                  </a:cubicBezTo>
                  <a:cubicBezTo>
                    <a:pt x="71213" y="4981"/>
                    <a:pt x="71134" y="5093"/>
                    <a:pt x="71108" y="5146"/>
                  </a:cubicBezTo>
                  <a:cubicBezTo>
                    <a:pt x="70996" y="5336"/>
                    <a:pt x="70944" y="5553"/>
                    <a:pt x="70944" y="5776"/>
                  </a:cubicBezTo>
                  <a:cubicBezTo>
                    <a:pt x="70892" y="5754"/>
                    <a:pt x="70836" y="5745"/>
                    <a:pt x="70779" y="5745"/>
                  </a:cubicBezTo>
                  <a:cubicBezTo>
                    <a:pt x="70686" y="5745"/>
                    <a:pt x="70590" y="5770"/>
                    <a:pt x="70504" y="5803"/>
                  </a:cubicBezTo>
                  <a:cubicBezTo>
                    <a:pt x="70313" y="5914"/>
                    <a:pt x="70201" y="6105"/>
                    <a:pt x="70122" y="6269"/>
                  </a:cubicBezTo>
                  <a:cubicBezTo>
                    <a:pt x="70063" y="6407"/>
                    <a:pt x="70011" y="6572"/>
                    <a:pt x="69958" y="6703"/>
                  </a:cubicBezTo>
                  <a:cubicBezTo>
                    <a:pt x="69846" y="6572"/>
                    <a:pt x="69708" y="6434"/>
                    <a:pt x="69518" y="6348"/>
                  </a:cubicBezTo>
                  <a:cubicBezTo>
                    <a:pt x="69432" y="6296"/>
                    <a:pt x="69327" y="6269"/>
                    <a:pt x="69216" y="6269"/>
                  </a:cubicBezTo>
                  <a:cubicBezTo>
                    <a:pt x="68913" y="6296"/>
                    <a:pt x="68670" y="6460"/>
                    <a:pt x="68611" y="6677"/>
                  </a:cubicBezTo>
                  <a:cubicBezTo>
                    <a:pt x="68585" y="6841"/>
                    <a:pt x="68611" y="6953"/>
                    <a:pt x="68644" y="7091"/>
                  </a:cubicBezTo>
                  <a:lnTo>
                    <a:pt x="68644" y="7229"/>
                  </a:lnTo>
                  <a:cubicBezTo>
                    <a:pt x="68670" y="7308"/>
                    <a:pt x="68644" y="7419"/>
                    <a:pt x="68611" y="7498"/>
                  </a:cubicBezTo>
                  <a:cubicBezTo>
                    <a:pt x="68611" y="7472"/>
                    <a:pt x="68611" y="7472"/>
                    <a:pt x="68585" y="7446"/>
                  </a:cubicBezTo>
                  <a:cubicBezTo>
                    <a:pt x="68394" y="7117"/>
                    <a:pt x="68151" y="6788"/>
                    <a:pt x="67823" y="6539"/>
                  </a:cubicBezTo>
                  <a:cubicBezTo>
                    <a:pt x="67719" y="6466"/>
                    <a:pt x="67525" y="6319"/>
                    <a:pt x="67298" y="6319"/>
                  </a:cubicBezTo>
                  <a:cubicBezTo>
                    <a:pt x="67280" y="6319"/>
                    <a:pt x="67262" y="6320"/>
                    <a:pt x="67244" y="6322"/>
                  </a:cubicBezTo>
                  <a:cubicBezTo>
                    <a:pt x="67165" y="6322"/>
                    <a:pt x="67080" y="6348"/>
                    <a:pt x="67001" y="6374"/>
                  </a:cubicBezTo>
                  <a:cubicBezTo>
                    <a:pt x="66889" y="6460"/>
                    <a:pt x="66837" y="6539"/>
                    <a:pt x="66778" y="6650"/>
                  </a:cubicBezTo>
                  <a:cubicBezTo>
                    <a:pt x="66751" y="6624"/>
                    <a:pt x="66725" y="6572"/>
                    <a:pt x="66699" y="6539"/>
                  </a:cubicBezTo>
                  <a:cubicBezTo>
                    <a:pt x="66673" y="6486"/>
                    <a:pt x="66640" y="6460"/>
                    <a:pt x="66613" y="6407"/>
                  </a:cubicBezTo>
                  <a:cubicBezTo>
                    <a:pt x="66508" y="6269"/>
                    <a:pt x="66397" y="6131"/>
                    <a:pt x="66232" y="6046"/>
                  </a:cubicBezTo>
                  <a:cubicBezTo>
                    <a:pt x="66136" y="5987"/>
                    <a:pt x="66022" y="5960"/>
                    <a:pt x="65906" y="5960"/>
                  </a:cubicBezTo>
                  <a:cubicBezTo>
                    <a:pt x="65762" y="5960"/>
                    <a:pt x="65614" y="6002"/>
                    <a:pt x="65490" y="6079"/>
                  </a:cubicBezTo>
                  <a:cubicBezTo>
                    <a:pt x="65437" y="6131"/>
                    <a:pt x="65358" y="6184"/>
                    <a:pt x="65325" y="6243"/>
                  </a:cubicBezTo>
                  <a:cubicBezTo>
                    <a:pt x="65220" y="6079"/>
                    <a:pt x="65109" y="5914"/>
                    <a:pt x="64918" y="5803"/>
                  </a:cubicBezTo>
                  <a:cubicBezTo>
                    <a:pt x="64754" y="5665"/>
                    <a:pt x="64537" y="5612"/>
                    <a:pt x="64313" y="5612"/>
                  </a:cubicBezTo>
                  <a:cubicBezTo>
                    <a:pt x="64149" y="5612"/>
                    <a:pt x="63985" y="5665"/>
                    <a:pt x="63847" y="5776"/>
                  </a:cubicBezTo>
                  <a:cubicBezTo>
                    <a:pt x="63716" y="5914"/>
                    <a:pt x="63630" y="6046"/>
                    <a:pt x="63551" y="6184"/>
                  </a:cubicBezTo>
                  <a:cubicBezTo>
                    <a:pt x="63492" y="6296"/>
                    <a:pt x="63440" y="6407"/>
                    <a:pt x="63387" y="6486"/>
                  </a:cubicBezTo>
                  <a:cubicBezTo>
                    <a:pt x="63302" y="6407"/>
                    <a:pt x="63249" y="6296"/>
                    <a:pt x="63190" y="6184"/>
                  </a:cubicBezTo>
                  <a:cubicBezTo>
                    <a:pt x="63190" y="6131"/>
                    <a:pt x="63164" y="6105"/>
                    <a:pt x="63164" y="6046"/>
                  </a:cubicBezTo>
                  <a:cubicBezTo>
                    <a:pt x="63111" y="5914"/>
                    <a:pt x="63085" y="5776"/>
                    <a:pt x="62999" y="5638"/>
                  </a:cubicBezTo>
                  <a:cubicBezTo>
                    <a:pt x="62947" y="5553"/>
                    <a:pt x="62861" y="5474"/>
                    <a:pt x="62809" y="5448"/>
                  </a:cubicBezTo>
                  <a:cubicBezTo>
                    <a:pt x="62730" y="5389"/>
                    <a:pt x="62671" y="5389"/>
                    <a:pt x="62618" y="5362"/>
                  </a:cubicBezTo>
                  <a:cubicBezTo>
                    <a:pt x="62463" y="5325"/>
                    <a:pt x="62316" y="5308"/>
                    <a:pt x="62177" y="5308"/>
                  </a:cubicBezTo>
                  <a:cubicBezTo>
                    <a:pt x="61920" y="5308"/>
                    <a:pt x="61691" y="5368"/>
                    <a:pt x="61494" y="5474"/>
                  </a:cubicBezTo>
                  <a:cubicBezTo>
                    <a:pt x="61356" y="5553"/>
                    <a:pt x="61278" y="5665"/>
                    <a:pt x="61251" y="5776"/>
                  </a:cubicBezTo>
                  <a:cubicBezTo>
                    <a:pt x="61166" y="5474"/>
                    <a:pt x="61028" y="5093"/>
                    <a:pt x="60699" y="4955"/>
                  </a:cubicBezTo>
                  <a:cubicBezTo>
                    <a:pt x="60613" y="4915"/>
                    <a:pt x="60517" y="4896"/>
                    <a:pt x="60418" y="4896"/>
                  </a:cubicBezTo>
                  <a:cubicBezTo>
                    <a:pt x="60172" y="4896"/>
                    <a:pt x="59903" y="5014"/>
                    <a:pt x="59687" y="5224"/>
                  </a:cubicBezTo>
                  <a:cubicBezTo>
                    <a:pt x="59608" y="5284"/>
                    <a:pt x="59549" y="5362"/>
                    <a:pt x="59523" y="5474"/>
                  </a:cubicBezTo>
                  <a:cubicBezTo>
                    <a:pt x="59497" y="5553"/>
                    <a:pt x="59523" y="5612"/>
                    <a:pt x="59523" y="5691"/>
                  </a:cubicBezTo>
                  <a:cubicBezTo>
                    <a:pt x="59549" y="5829"/>
                    <a:pt x="59608" y="5993"/>
                    <a:pt x="59661" y="6131"/>
                  </a:cubicBezTo>
                  <a:cubicBezTo>
                    <a:pt x="59687" y="6269"/>
                    <a:pt x="59740" y="6407"/>
                    <a:pt x="59773" y="6539"/>
                  </a:cubicBezTo>
                  <a:cubicBezTo>
                    <a:pt x="59687" y="6512"/>
                    <a:pt x="59635" y="6460"/>
                    <a:pt x="59576" y="6407"/>
                  </a:cubicBezTo>
                  <a:cubicBezTo>
                    <a:pt x="59471" y="6269"/>
                    <a:pt x="59411" y="6105"/>
                    <a:pt x="59359" y="5967"/>
                  </a:cubicBezTo>
                  <a:lnTo>
                    <a:pt x="59083" y="5310"/>
                  </a:lnTo>
                  <a:cubicBezTo>
                    <a:pt x="59004" y="5119"/>
                    <a:pt x="58840" y="4679"/>
                    <a:pt x="58459" y="4600"/>
                  </a:cubicBezTo>
                  <a:cubicBezTo>
                    <a:pt x="58421" y="4589"/>
                    <a:pt x="58378" y="4586"/>
                    <a:pt x="58334" y="4586"/>
                  </a:cubicBezTo>
                  <a:cubicBezTo>
                    <a:pt x="58246" y="4586"/>
                    <a:pt x="58154" y="4600"/>
                    <a:pt x="58097" y="4600"/>
                  </a:cubicBezTo>
                  <a:cubicBezTo>
                    <a:pt x="57801" y="4653"/>
                    <a:pt x="57499" y="4764"/>
                    <a:pt x="57223" y="4929"/>
                  </a:cubicBezTo>
                  <a:cubicBezTo>
                    <a:pt x="57144" y="4981"/>
                    <a:pt x="57059" y="5034"/>
                    <a:pt x="57006" y="5146"/>
                  </a:cubicBezTo>
                  <a:cubicBezTo>
                    <a:pt x="56921" y="5257"/>
                    <a:pt x="56947" y="5422"/>
                    <a:pt x="56980" y="5527"/>
                  </a:cubicBezTo>
                  <a:cubicBezTo>
                    <a:pt x="57033" y="5855"/>
                    <a:pt x="57171" y="6131"/>
                    <a:pt x="57335" y="6407"/>
                  </a:cubicBezTo>
                  <a:cubicBezTo>
                    <a:pt x="57356" y="6450"/>
                    <a:pt x="57377" y="6492"/>
                    <a:pt x="57399" y="6521"/>
                  </a:cubicBezTo>
                  <a:lnTo>
                    <a:pt x="57399" y="6521"/>
                  </a:lnTo>
                  <a:cubicBezTo>
                    <a:pt x="57248" y="6333"/>
                    <a:pt x="57103" y="6108"/>
                    <a:pt x="57006" y="5855"/>
                  </a:cubicBezTo>
                  <a:cubicBezTo>
                    <a:pt x="56980" y="5803"/>
                    <a:pt x="56980" y="5776"/>
                    <a:pt x="56947" y="5717"/>
                  </a:cubicBezTo>
                  <a:cubicBezTo>
                    <a:pt x="56868" y="5500"/>
                    <a:pt x="56757" y="5257"/>
                    <a:pt x="56540" y="5093"/>
                  </a:cubicBezTo>
                  <a:cubicBezTo>
                    <a:pt x="56402" y="5008"/>
                    <a:pt x="56211" y="4955"/>
                    <a:pt x="55961" y="4955"/>
                  </a:cubicBezTo>
                  <a:cubicBezTo>
                    <a:pt x="55883" y="4955"/>
                    <a:pt x="55771" y="4981"/>
                    <a:pt x="55692" y="4981"/>
                  </a:cubicBezTo>
                  <a:lnTo>
                    <a:pt x="55225" y="5034"/>
                  </a:lnTo>
                  <a:cubicBezTo>
                    <a:pt x="55061" y="5060"/>
                    <a:pt x="54812" y="5093"/>
                    <a:pt x="54647" y="5284"/>
                  </a:cubicBezTo>
                  <a:cubicBezTo>
                    <a:pt x="54516" y="5422"/>
                    <a:pt x="54457" y="5638"/>
                    <a:pt x="54516" y="5855"/>
                  </a:cubicBezTo>
                  <a:cubicBezTo>
                    <a:pt x="54430" y="5717"/>
                    <a:pt x="54319" y="5586"/>
                    <a:pt x="54154" y="5527"/>
                  </a:cubicBezTo>
                  <a:cubicBezTo>
                    <a:pt x="54076" y="5500"/>
                    <a:pt x="53990" y="5474"/>
                    <a:pt x="53911" y="5474"/>
                  </a:cubicBezTo>
                  <a:cubicBezTo>
                    <a:pt x="53800" y="5474"/>
                    <a:pt x="53694" y="5500"/>
                    <a:pt x="53609" y="5527"/>
                  </a:cubicBezTo>
                  <a:lnTo>
                    <a:pt x="52788" y="5691"/>
                  </a:lnTo>
                  <a:cubicBezTo>
                    <a:pt x="52709" y="5717"/>
                    <a:pt x="52571" y="5750"/>
                    <a:pt x="52459" y="5829"/>
                  </a:cubicBezTo>
                  <a:cubicBezTo>
                    <a:pt x="52242" y="5967"/>
                    <a:pt x="52157" y="6184"/>
                    <a:pt x="52130" y="6434"/>
                  </a:cubicBezTo>
                  <a:cubicBezTo>
                    <a:pt x="52078" y="6348"/>
                    <a:pt x="51992" y="6269"/>
                    <a:pt x="51887" y="6210"/>
                  </a:cubicBezTo>
                  <a:cubicBezTo>
                    <a:pt x="51791" y="6149"/>
                    <a:pt x="51675" y="6123"/>
                    <a:pt x="51540" y="6123"/>
                  </a:cubicBezTo>
                  <a:cubicBezTo>
                    <a:pt x="51445" y="6123"/>
                    <a:pt x="51342" y="6136"/>
                    <a:pt x="51230" y="6158"/>
                  </a:cubicBezTo>
                  <a:cubicBezTo>
                    <a:pt x="50928" y="6243"/>
                    <a:pt x="50652" y="6374"/>
                    <a:pt x="50435" y="6572"/>
                  </a:cubicBezTo>
                  <a:cubicBezTo>
                    <a:pt x="50350" y="6598"/>
                    <a:pt x="50297" y="6677"/>
                    <a:pt x="50245" y="6762"/>
                  </a:cubicBezTo>
                  <a:cubicBezTo>
                    <a:pt x="50185" y="6867"/>
                    <a:pt x="50159" y="7005"/>
                    <a:pt x="50212" y="7196"/>
                  </a:cubicBezTo>
                  <a:cubicBezTo>
                    <a:pt x="50212" y="7229"/>
                    <a:pt x="50245" y="7281"/>
                    <a:pt x="50245" y="7308"/>
                  </a:cubicBezTo>
                  <a:cubicBezTo>
                    <a:pt x="50133" y="7170"/>
                    <a:pt x="49969" y="7032"/>
                    <a:pt x="49778" y="6953"/>
                  </a:cubicBezTo>
                  <a:cubicBezTo>
                    <a:pt x="49651" y="6895"/>
                    <a:pt x="49519" y="6866"/>
                    <a:pt x="49377" y="6866"/>
                  </a:cubicBezTo>
                  <a:cubicBezTo>
                    <a:pt x="49180" y="6866"/>
                    <a:pt x="48962" y="6921"/>
                    <a:pt x="48707" y="7032"/>
                  </a:cubicBezTo>
                  <a:cubicBezTo>
                    <a:pt x="48516" y="7117"/>
                    <a:pt x="48299" y="7229"/>
                    <a:pt x="48188" y="7472"/>
                  </a:cubicBezTo>
                  <a:cubicBezTo>
                    <a:pt x="48076" y="7774"/>
                    <a:pt x="48240" y="8076"/>
                    <a:pt x="48378" y="8267"/>
                  </a:cubicBezTo>
                  <a:cubicBezTo>
                    <a:pt x="48405" y="8346"/>
                    <a:pt x="48464" y="8405"/>
                    <a:pt x="48490" y="8457"/>
                  </a:cubicBezTo>
                  <a:cubicBezTo>
                    <a:pt x="48299" y="8319"/>
                    <a:pt x="48109" y="8181"/>
                    <a:pt x="47859" y="8076"/>
                  </a:cubicBezTo>
                  <a:cubicBezTo>
                    <a:pt x="47695" y="7938"/>
                    <a:pt x="47504" y="7827"/>
                    <a:pt x="47314" y="7748"/>
                  </a:cubicBezTo>
                  <a:cubicBezTo>
                    <a:pt x="46959" y="7636"/>
                    <a:pt x="46597" y="7636"/>
                    <a:pt x="46269" y="7636"/>
                  </a:cubicBezTo>
                  <a:lnTo>
                    <a:pt x="45178" y="7636"/>
                  </a:lnTo>
                  <a:cubicBezTo>
                    <a:pt x="44436" y="7662"/>
                    <a:pt x="43450" y="7722"/>
                    <a:pt x="42464" y="7938"/>
                  </a:cubicBezTo>
                  <a:cubicBezTo>
                    <a:pt x="41012" y="8241"/>
                    <a:pt x="39507" y="8950"/>
                    <a:pt x="38002" y="9989"/>
                  </a:cubicBezTo>
                  <a:cubicBezTo>
                    <a:pt x="37207" y="10567"/>
                    <a:pt x="36386" y="11250"/>
                    <a:pt x="35348" y="12183"/>
                  </a:cubicBezTo>
                  <a:cubicBezTo>
                    <a:pt x="35019" y="12321"/>
                    <a:pt x="34828" y="12400"/>
                    <a:pt x="34802" y="12400"/>
                  </a:cubicBezTo>
                  <a:cubicBezTo>
                    <a:pt x="34552" y="12453"/>
                    <a:pt x="34250" y="12512"/>
                    <a:pt x="34007" y="12729"/>
                  </a:cubicBezTo>
                  <a:cubicBezTo>
                    <a:pt x="33869" y="12867"/>
                    <a:pt x="33784" y="13057"/>
                    <a:pt x="33757" y="13248"/>
                  </a:cubicBezTo>
                  <a:lnTo>
                    <a:pt x="33757" y="13274"/>
                  </a:lnTo>
                  <a:cubicBezTo>
                    <a:pt x="33731" y="13222"/>
                    <a:pt x="33705" y="13195"/>
                    <a:pt x="33678" y="13169"/>
                  </a:cubicBezTo>
                  <a:cubicBezTo>
                    <a:pt x="33652" y="13143"/>
                    <a:pt x="33619" y="13110"/>
                    <a:pt x="33593" y="13084"/>
                  </a:cubicBezTo>
                  <a:cubicBezTo>
                    <a:pt x="33401" y="12915"/>
                    <a:pt x="33143" y="12809"/>
                    <a:pt x="32895" y="12809"/>
                  </a:cubicBezTo>
                  <a:cubicBezTo>
                    <a:pt x="32863" y="12809"/>
                    <a:pt x="32830" y="12810"/>
                    <a:pt x="32798" y="12814"/>
                  </a:cubicBezTo>
                  <a:cubicBezTo>
                    <a:pt x="32502" y="12840"/>
                    <a:pt x="32226" y="13084"/>
                    <a:pt x="32141" y="13360"/>
                  </a:cubicBezTo>
                  <a:cubicBezTo>
                    <a:pt x="32062" y="13767"/>
                    <a:pt x="32338" y="14096"/>
                    <a:pt x="32555" y="14372"/>
                  </a:cubicBezTo>
                  <a:cubicBezTo>
                    <a:pt x="32745" y="14562"/>
                    <a:pt x="32936" y="14753"/>
                    <a:pt x="32962" y="14976"/>
                  </a:cubicBezTo>
                  <a:cubicBezTo>
                    <a:pt x="32940" y="14985"/>
                    <a:pt x="32915" y="14989"/>
                    <a:pt x="32888" y="14989"/>
                  </a:cubicBezTo>
                  <a:cubicBezTo>
                    <a:pt x="32757" y="14989"/>
                    <a:pt x="32584" y="14889"/>
                    <a:pt x="32469" y="14753"/>
                  </a:cubicBezTo>
                  <a:cubicBezTo>
                    <a:pt x="32417" y="14674"/>
                    <a:pt x="32338" y="14562"/>
                    <a:pt x="32279" y="14457"/>
                  </a:cubicBezTo>
                  <a:cubicBezTo>
                    <a:pt x="32200" y="14319"/>
                    <a:pt x="32088" y="14181"/>
                    <a:pt x="31977" y="14043"/>
                  </a:cubicBezTo>
                  <a:cubicBezTo>
                    <a:pt x="31757" y="13823"/>
                    <a:pt x="31467" y="13711"/>
                    <a:pt x="31190" y="13711"/>
                  </a:cubicBezTo>
                  <a:cubicBezTo>
                    <a:pt x="31160" y="13711"/>
                    <a:pt x="31131" y="13712"/>
                    <a:pt x="31103" y="13714"/>
                  </a:cubicBezTo>
                  <a:cubicBezTo>
                    <a:pt x="30748" y="13741"/>
                    <a:pt x="30445" y="13990"/>
                    <a:pt x="30334" y="14293"/>
                  </a:cubicBezTo>
                  <a:cubicBezTo>
                    <a:pt x="30202" y="14726"/>
                    <a:pt x="30445" y="15193"/>
                    <a:pt x="30800" y="15384"/>
                  </a:cubicBezTo>
                  <a:cubicBezTo>
                    <a:pt x="30827" y="15410"/>
                    <a:pt x="30859" y="15443"/>
                    <a:pt x="30912" y="15469"/>
                  </a:cubicBezTo>
                  <a:cubicBezTo>
                    <a:pt x="30991" y="15522"/>
                    <a:pt x="31050" y="15548"/>
                    <a:pt x="31103" y="15607"/>
                  </a:cubicBezTo>
                  <a:cubicBezTo>
                    <a:pt x="31155" y="15660"/>
                    <a:pt x="31188" y="15738"/>
                    <a:pt x="31188" y="15738"/>
                  </a:cubicBezTo>
                  <a:cubicBezTo>
                    <a:pt x="31188" y="15771"/>
                    <a:pt x="31155" y="15771"/>
                    <a:pt x="31155" y="15771"/>
                  </a:cubicBezTo>
                  <a:cubicBezTo>
                    <a:pt x="31103" y="15771"/>
                    <a:pt x="30991" y="15712"/>
                    <a:pt x="30886" y="15607"/>
                  </a:cubicBezTo>
                  <a:lnTo>
                    <a:pt x="30117" y="14753"/>
                  </a:lnTo>
                  <a:cubicBezTo>
                    <a:pt x="30038" y="14648"/>
                    <a:pt x="29953" y="14536"/>
                    <a:pt x="29788" y="14483"/>
                  </a:cubicBezTo>
                  <a:cubicBezTo>
                    <a:pt x="29733" y="14465"/>
                    <a:pt x="29687" y="14443"/>
                    <a:pt x="29629" y="14443"/>
                  </a:cubicBezTo>
                  <a:cubicBezTo>
                    <a:pt x="29604" y="14443"/>
                    <a:pt x="29577" y="14447"/>
                    <a:pt x="29545" y="14457"/>
                  </a:cubicBezTo>
                  <a:cubicBezTo>
                    <a:pt x="29407" y="14457"/>
                    <a:pt x="29269" y="14483"/>
                    <a:pt x="29157" y="14536"/>
                  </a:cubicBezTo>
                  <a:cubicBezTo>
                    <a:pt x="28691" y="14726"/>
                    <a:pt x="28421" y="15002"/>
                    <a:pt x="28448" y="15357"/>
                  </a:cubicBezTo>
                  <a:cubicBezTo>
                    <a:pt x="28448" y="15458"/>
                    <a:pt x="28471" y="15552"/>
                    <a:pt x="28517" y="15639"/>
                  </a:cubicBezTo>
                  <a:lnTo>
                    <a:pt x="28517" y="15639"/>
                  </a:lnTo>
                  <a:cubicBezTo>
                    <a:pt x="28359" y="15454"/>
                    <a:pt x="28170" y="15290"/>
                    <a:pt x="27902" y="15246"/>
                  </a:cubicBezTo>
                  <a:cubicBezTo>
                    <a:pt x="27841" y="15228"/>
                    <a:pt x="27780" y="15220"/>
                    <a:pt x="27720" y="15220"/>
                  </a:cubicBezTo>
                  <a:cubicBezTo>
                    <a:pt x="27508" y="15220"/>
                    <a:pt x="27308" y="15321"/>
                    <a:pt x="27160" y="15469"/>
                  </a:cubicBezTo>
                  <a:cubicBezTo>
                    <a:pt x="26996" y="15633"/>
                    <a:pt x="26917" y="15876"/>
                    <a:pt x="26943" y="16100"/>
                  </a:cubicBezTo>
                  <a:cubicBezTo>
                    <a:pt x="26917" y="16041"/>
                    <a:pt x="26858" y="15988"/>
                    <a:pt x="26779" y="15936"/>
                  </a:cubicBezTo>
                  <a:cubicBezTo>
                    <a:pt x="26693" y="15876"/>
                    <a:pt x="26588" y="15850"/>
                    <a:pt x="26450" y="15850"/>
                  </a:cubicBezTo>
                  <a:cubicBezTo>
                    <a:pt x="26200" y="15850"/>
                    <a:pt x="25957" y="15988"/>
                    <a:pt x="25793" y="16100"/>
                  </a:cubicBezTo>
                  <a:cubicBezTo>
                    <a:pt x="25708" y="16152"/>
                    <a:pt x="25629" y="16205"/>
                    <a:pt x="25570" y="16317"/>
                  </a:cubicBezTo>
                  <a:cubicBezTo>
                    <a:pt x="25517" y="16396"/>
                    <a:pt x="25491" y="16481"/>
                    <a:pt x="25517" y="16593"/>
                  </a:cubicBezTo>
                  <a:cubicBezTo>
                    <a:pt x="25517" y="16672"/>
                    <a:pt x="25517" y="16698"/>
                    <a:pt x="25543" y="16757"/>
                  </a:cubicBezTo>
                  <a:cubicBezTo>
                    <a:pt x="25517" y="16724"/>
                    <a:pt x="25491" y="16698"/>
                    <a:pt x="25491" y="16672"/>
                  </a:cubicBezTo>
                  <a:cubicBezTo>
                    <a:pt x="25379" y="16560"/>
                    <a:pt x="25300" y="16481"/>
                    <a:pt x="25188" y="16481"/>
                  </a:cubicBezTo>
                  <a:cubicBezTo>
                    <a:pt x="25165" y="16473"/>
                    <a:pt x="25139" y="16470"/>
                    <a:pt x="25113" y="16470"/>
                  </a:cubicBezTo>
                  <a:cubicBezTo>
                    <a:pt x="25049" y="16470"/>
                    <a:pt x="24982" y="16489"/>
                    <a:pt x="24945" y="16507"/>
                  </a:cubicBezTo>
                  <a:lnTo>
                    <a:pt x="24558" y="16593"/>
                  </a:lnTo>
                  <a:cubicBezTo>
                    <a:pt x="24505" y="16619"/>
                    <a:pt x="24452" y="16645"/>
                    <a:pt x="24367" y="16672"/>
                  </a:cubicBezTo>
                  <a:cubicBezTo>
                    <a:pt x="24203" y="16810"/>
                    <a:pt x="24176" y="17053"/>
                    <a:pt x="24203" y="17217"/>
                  </a:cubicBezTo>
                  <a:cubicBezTo>
                    <a:pt x="24229" y="17440"/>
                    <a:pt x="24420" y="17657"/>
                    <a:pt x="24584" y="17821"/>
                  </a:cubicBezTo>
                  <a:cubicBezTo>
                    <a:pt x="24669" y="17933"/>
                    <a:pt x="24722" y="18071"/>
                    <a:pt x="24748" y="18203"/>
                  </a:cubicBezTo>
                  <a:cubicBezTo>
                    <a:pt x="24505" y="17986"/>
                    <a:pt x="24314" y="17710"/>
                    <a:pt x="24176" y="17414"/>
                  </a:cubicBezTo>
                  <a:lnTo>
                    <a:pt x="24150" y="17381"/>
                  </a:lnTo>
                  <a:cubicBezTo>
                    <a:pt x="24124" y="17302"/>
                    <a:pt x="24065" y="17164"/>
                    <a:pt x="23960" y="17086"/>
                  </a:cubicBezTo>
                  <a:cubicBezTo>
                    <a:pt x="23872" y="17012"/>
                    <a:pt x="23770" y="16977"/>
                    <a:pt x="23650" y="16977"/>
                  </a:cubicBezTo>
                  <a:cubicBezTo>
                    <a:pt x="23499" y="16977"/>
                    <a:pt x="23321" y="17032"/>
                    <a:pt x="23105" y="17138"/>
                  </a:cubicBezTo>
                  <a:cubicBezTo>
                    <a:pt x="23053" y="17164"/>
                    <a:pt x="22974" y="17217"/>
                    <a:pt x="22915" y="17302"/>
                  </a:cubicBezTo>
                  <a:cubicBezTo>
                    <a:pt x="22836" y="17467"/>
                    <a:pt x="22915" y="17657"/>
                    <a:pt x="22974" y="17743"/>
                  </a:cubicBezTo>
                  <a:lnTo>
                    <a:pt x="23217" y="18203"/>
                  </a:lnTo>
                  <a:cubicBezTo>
                    <a:pt x="23243" y="18262"/>
                    <a:pt x="23270" y="18341"/>
                    <a:pt x="23270" y="18400"/>
                  </a:cubicBezTo>
                  <a:lnTo>
                    <a:pt x="23270" y="18452"/>
                  </a:lnTo>
                  <a:lnTo>
                    <a:pt x="23217" y="18426"/>
                  </a:lnTo>
                  <a:cubicBezTo>
                    <a:pt x="23079" y="18341"/>
                    <a:pt x="23000" y="18176"/>
                    <a:pt x="22889" y="17986"/>
                  </a:cubicBezTo>
                  <a:cubicBezTo>
                    <a:pt x="22862" y="17933"/>
                    <a:pt x="22836" y="17874"/>
                    <a:pt x="22810" y="17848"/>
                  </a:cubicBezTo>
                  <a:cubicBezTo>
                    <a:pt x="22634" y="17508"/>
                    <a:pt x="22354" y="17320"/>
                    <a:pt x="22105" y="17320"/>
                  </a:cubicBezTo>
                  <a:cubicBezTo>
                    <a:pt x="22074" y="17320"/>
                    <a:pt x="22044" y="17323"/>
                    <a:pt x="22015" y="17329"/>
                  </a:cubicBezTo>
                  <a:cubicBezTo>
                    <a:pt x="21929" y="17355"/>
                    <a:pt x="21877" y="17381"/>
                    <a:pt x="21850" y="17381"/>
                  </a:cubicBezTo>
                  <a:cubicBezTo>
                    <a:pt x="21791" y="17414"/>
                    <a:pt x="21765" y="17414"/>
                    <a:pt x="21739" y="17440"/>
                  </a:cubicBezTo>
                  <a:lnTo>
                    <a:pt x="21712" y="17440"/>
                  </a:lnTo>
                  <a:cubicBezTo>
                    <a:pt x="21660" y="17440"/>
                    <a:pt x="21601" y="17467"/>
                    <a:pt x="21548" y="17493"/>
                  </a:cubicBezTo>
                  <a:cubicBezTo>
                    <a:pt x="21463" y="17545"/>
                    <a:pt x="21272" y="17710"/>
                    <a:pt x="21522" y="18124"/>
                  </a:cubicBezTo>
                  <a:cubicBezTo>
                    <a:pt x="21627" y="18314"/>
                    <a:pt x="21712" y="18505"/>
                    <a:pt x="21739" y="18728"/>
                  </a:cubicBezTo>
                  <a:lnTo>
                    <a:pt x="21739" y="18860"/>
                  </a:lnTo>
                  <a:cubicBezTo>
                    <a:pt x="21712" y="18833"/>
                    <a:pt x="21712" y="18833"/>
                    <a:pt x="21686" y="18781"/>
                  </a:cubicBezTo>
                  <a:cubicBezTo>
                    <a:pt x="21574" y="18669"/>
                    <a:pt x="21522" y="18505"/>
                    <a:pt x="21436" y="18314"/>
                  </a:cubicBezTo>
                  <a:cubicBezTo>
                    <a:pt x="21298" y="18038"/>
                    <a:pt x="21167" y="17743"/>
                    <a:pt x="20917" y="17578"/>
                  </a:cubicBezTo>
                  <a:cubicBezTo>
                    <a:pt x="20805" y="17467"/>
                    <a:pt x="20641" y="17440"/>
                    <a:pt x="20477" y="17440"/>
                  </a:cubicBezTo>
                  <a:cubicBezTo>
                    <a:pt x="20313" y="17440"/>
                    <a:pt x="20148" y="17467"/>
                    <a:pt x="20017" y="17519"/>
                  </a:cubicBezTo>
                  <a:cubicBezTo>
                    <a:pt x="19931" y="17545"/>
                    <a:pt x="19820" y="17578"/>
                    <a:pt x="19741" y="17683"/>
                  </a:cubicBezTo>
                  <a:cubicBezTo>
                    <a:pt x="19715" y="17769"/>
                    <a:pt x="19715" y="17848"/>
                    <a:pt x="19741" y="17933"/>
                  </a:cubicBezTo>
                  <a:cubicBezTo>
                    <a:pt x="19655" y="17848"/>
                    <a:pt x="19603" y="17795"/>
                    <a:pt x="19524" y="17710"/>
                  </a:cubicBezTo>
                  <a:cubicBezTo>
                    <a:pt x="19347" y="17539"/>
                    <a:pt x="19112" y="17436"/>
                    <a:pt x="18885" y="17436"/>
                  </a:cubicBezTo>
                  <a:cubicBezTo>
                    <a:pt x="18859" y="17436"/>
                    <a:pt x="18833" y="17438"/>
                    <a:pt x="18808" y="17440"/>
                  </a:cubicBezTo>
                  <a:cubicBezTo>
                    <a:pt x="18617" y="17440"/>
                    <a:pt x="18453" y="17493"/>
                    <a:pt x="18315" y="17631"/>
                  </a:cubicBezTo>
                  <a:cubicBezTo>
                    <a:pt x="18289" y="17683"/>
                    <a:pt x="18262" y="17743"/>
                    <a:pt x="18289" y="17795"/>
                  </a:cubicBezTo>
                  <a:cubicBezTo>
                    <a:pt x="18374" y="17986"/>
                    <a:pt x="18453" y="18203"/>
                    <a:pt x="18506" y="18400"/>
                  </a:cubicBezTo>
                  <a:cubicBezTo>
                    <a:pt x="18479" y="18367"/>
                    <a:pt x="18479" y="18314"/>
                    <a:pt x="18453" y="18288"/>
                  </a:cubicBezTo>
                  <a:cubicBezTo>
                    <a:pt x="18453" y="18262"/>
                    <a:pt x="18427" y="18203"/>
                    <a:pt x="18427" y="18176"/>
                  </a:cubicBezTo>
                  <a:cubicBezTo>
                    <a:pt x="18400" y="18124"/>
                    <a:pt x="18236" y="17657"/>
                    <a:pt x="17986" y="17493"/>
                  </a:cubicBezTo>
                  <a:cubicBezTo>
                    <a:pt x="17881" y="17440"/>
                    <a:pt x="17579" y="17414"/>
                    <a:pt x="17494" y="17414"/>
                  </a:cubicBezTo>
                  <a:cubicBezTo>
                    <a:pt x="17303" y="17440"/>
                    <a:pt x="17165" y="17467"/>
                    <a:pt x="17112" y="17545"/>
                  </a:cubicBezTo>
                  <a:cubicBezTo>
                    <a:pt x="17060" y="17605"/>
                    <a:pt x="17060" y="17657"/>
                    <a:pt x="17060" y="17743"/>
                  </a:cubicBezTo>
                  <a:lnTo>
                    <a:pt x="17165" y="18288"/>
                  </a:lnTo>
                  <a:cubicBezTo>
                    <a:pt x="17112" y="18235"/>
                    <a:pt x="17060" y="18176"/>
                    <a:pt x="17027" y="18097"/>
                  </a:cubicBezTo>
                  <a:lnTo>
                    <a:pt x="17001" y="18012"/>
                  </a:lnTo>
                  <a:cubicBezTo>
                    <a:pt x="16922" y="17821"/>
                    <a:pt x="16810" y="17578"/>
                    <a:pt x="16567" y="17467"/>
                  </a:cubicBezTo>
                  <a:cubicBezTo>
                    <a:pt x="16508" y="17440"/>
                    <a:pt x="16429" y="17414"/>
                    <a:pt x="16317" y="17414"/>
                  </a:cubicBezTo>
                  <a:cubicBezTo>
                    <a:pt x="16100" y="17414"/>
                    <a:pt x="15877" y="17545"/>
                    <a:pt x="15713" y="17683"/>
                  </a:cubicBezTo>
                  <a:cubicBezTo>
                    <a:pt x="15634" y="17710"/>
                    <a:pt x="15634" y="17821"/>
                    <a:pt x="15660" y="17907"/>
                  </a:cubicBezTo>
                  <a:cubicBezTo>
                    <a:pt x="15746" y="18012"/>
                    <a:pt x="15798" y="18150"/>
                    <a:pt x="15824" y="18288"/>
                  </a:cubicBezTo>
                  <a:cubicBezTo>
                    <a:pt x="15772" y="18262"/>
                    <a:pt x="15686" y="18176"/>
                    <a:pt x="15634" y="18097"/>
                  </a:cubicBezTo>
                  <a:cubicBezTo>
                    <a:pt x="15608" y="18038"/>
                    <a:pt x="15581" y="17959"/>
                    <a:pt x="15522" y="17907"/>
                  </a:cubicBezTo>
                  <a:cubicBezTo>
                    <a:pt x="15470" y="17769"/>
                    <a:pt x="15384" y="17631"/>
                    <a:pt x="15279" y="17493"/>
                  </a:cubicBezTo>
                  <a:cubicBezTo>
                    <a:pt x="15115" y="17355"/>
                    <a:pt x="14924" y="17276"/>
                    <a:pt x="14674" y="17276"/>
                  </a:cubicBezTo>
                  <a:cubicBezTo>
                    <a:pt x="14510" y="17276"/>
                    <a:pt x="14346" y="17329"/>
                    <a:pt x="14208" y="17440"/>
                  </a:cubicBezTo>
                  <a:cubicBezTo>
                    <a:pt x="14182" y="17467"/>
                    <a:pt x="14155" y="17519"/>
                    <a:pt x="14155" y="17545"/>
                  </a:cubicBezTo>
                  <a:cubicBezTo>
                    <a:pt x="14129" y="17683"/>
                    <a:pt x="14182" y="17795"/>
                    <a:pt x="14208" y="17907"/>
                  </a:cubicBezTo>
                  <a:cubicBezTo>
                    <a:pt x="14234" y="17933"/>
                    <a:pt x="14234" y="17959"/>
                    <a:pt x="14267" y="17986"/>
                  </a:cubicBezTo>
                  <a:lnTo>
                    <a:pt x="14267" y="18038"/>
                  </a:lnTo>
                  <a:cubicBezTo>
                    <a:pt x="14234" y="18012"/>
                    <a:pt x="14234" y="18012"/>
                    <a:pt x="14208" y="18012"/>
                  </a:cubicBezTo>
                  <a:lnTo>
                    <a:pt x="14129" y="18012"/>
                  </a:lnTo>
                  <a:cubicBezTo>
                    <a:pt x="14070" y="17986"/>
                    <a:pt x="14017" y="17874"/>
                    <a:pt x="13991" y="17795"/>
                  </a:cubicBezTo>
                  <a:cubicBezTo>
                    <a:pt x="13965" y="17769"/>
                    <a:pt x="13965" y="17743"/>
                    <a:pt x="13939" y="17710"/>
                  </a:cubicBezTo>
                  <a:cubicBezTo>
                    <a:pt x="13857" y="17504"/>
                    <a:pt x="13658" y="17274"/>
                    <a:pt x="13379" y="17274"/>
                  </a:cubicBezTo>
                  <a:cubicBezTo>
                    <a:pt x="13364" y="17274"/>
                    <a:pt x="13349" y="17275"/>
                    <a:pt x="13334" y="17276"/>
                  </a:cubicBezTo>
                  <a:lnTo>
                    <a:pt x="13308" y="17276"/>
                  </a:lnTo>
                  <a:cubicBezTo>
                    <a:pt x="13143" y="17276"/>
                    <a:pt x="12979" y="17414"/>
                    <a:pt x="12894" y="17578"/>
                  </a:cubicBezTo>
                  <a:cubicBezTo>
                    <a:pt x="12894" y="17605"/>
                    <a:pt x="12867" y="17631"/>
                    <a:pt x="12867" y="17683"/>
                  </a:cubicBezTo>
                  <a:cubicBezTo>
                    <a:pt x="12867" y="17657"/>
                    <a:pt x="12841" y="17631"/>
                    <a:pt x="12815" y="17605"/>
                  </a:cubicBezTo>
                  <a:cubicBezTo>
                    <a:pt x="12815" y="17578"/>
                    <a:pt x="12789" y="17545"/>
                    <a:pt x="12789" y="17519"/>
                  </a:cubicBezTo>
                  <a:cubicBezTo>
                    <a:pt x="12703" y="17381"/>
                    <a:pt x="12624" y="17217"/>
                    <a:pt x="12460" y="17138"/>
                  </a:cubicBezTo>
                  <a:cubicBezTo>
                    <a:pt x="12396" y="17105"/>
                    <a:pt x="12327" y="17089"/>
                    <a:pt x="12253" y="17089"/>
                  </a:cubicBezTo>
                  <a:cubicBezTo>
                    <a:pt x="12139" y="17089"/>
                    <a:pt x="12014" y="17127"/>
                    <a:pt x="11882" y="17191"/>
                  </a:cubicBezTo>
                  <a:cubicBezTo>
                    <a:pt x="11855" y="17217"/>
                    <a:pt x="11803" y="17250"/>
                    <a:pt x="11770" y="17276"/>
                  </a:cubicBezTo>
                  <a:cubicBezTo>
                    <a:pt x="11691" y="17302"/>
                    <a:pt x="11606" y="17355"/>
                    <a:pt x="11527" y="17381"/>
                  </a:cubicBezTo>
                  <a:cubicBezTo>
                    <a:pt x="11474" y="17381"/>
                    <a:pt x="11441" y="17440"/>
                    <a:pt x="11415" y="17467"/>
                  </a:cubicBezTo>
                  <a:cubicBezTo>
                    <a:pt x="11310" y="17414"/>
                    <a:pt x="11198" y="17302"/>
                    <a:pt x="11146" y="17164"/>
                  </a:cubicBezTo>
                  <a:cubicBezTo>
                    <a:pt x="11113" y="17086"/>
                    <a:pt x="11060" y="17053"/>
                    <a:pt x="11008" y="17053"/>
                  </a:cubicBezTo>
                  <a:cubicBezTo>
                    <a:pt x="10992" y="17051"/>
                    <a:pt x="10976" y="17051"/>
                    <a:pt x="10961" y="17051"/>
                  </a:cubicBezTo>
                  <a:cubicBezTo>
                    <a:pt x="10626" y="17051"/>
                    <a:pt x="10344" y="17316"/>
                    <a:pt x="10213" y="17605"/>
                  </a:cubicBezTo>
                  <a:cubicBezTo>
                    <a:pt x="10160" y="17605"/>
                    <a:pt x="10127" y="17578"/>
                    <a:pt x="10101" y="17519"/>
                  </a:cubicBezTo>
                  <a:cubicBezTo>
                    <a:pt x="10075" y="17493"/>
                    <a:pt x="10075" y="17467"/>
                    <a:pt x="10048" y="17440"/>
                  </a:cubicBezTo>
                  <a:cubicBezTo>
                    <a:pt x="10022" y="17381"/>
                    <a:pt x="10022" y="17355"/>
                    <a:pt x="9963" y="17302"/>
                  </a:cubicBezTo>
                  <a:cubicBezTo>
                    <a:pt x="9894" y="17182"/>
                    <a:pt x="9761" y="17107"/>
                    <a:pt x="9619" y="17107"/>
                  </a:cubicBezTo>
                  <a:cubicBezTo>
                    <a:pt x="9598" y="17107"/>
                    <a:pt x="9577" y="17108"/>
                    <a:pt x="9556" y="17112"/>
                  </a:cubicBezTo>
                  <a:cubicBezTo>
                    <a:pt x="9365" y="17112"/>
                    <a:pt x="9201" y="17191"/>
                    <a:pt x="9115" y="17329"/>
                  </a:cubicBezTo>
                  <a:cubicBezTo>
                    <a:pt x="9063" y="17414"/>
                    <a:pt x="9063" y="17493"/>
                    <a:pt x="9036" y="17578"/>
                  </a:cubicBezTo>
                  <a:cubicBezTo>
                    <a:pt x="8977" y="17519"/>
                    <a:pt x="8898" y="17467"/>
                    <a:pt x="8846" y="17440"/>
                  </a:cubicBezTo>
                  <a:cubicBezTo>
                    <a:pt x="8734" y="17381"/>
                    <a:pt x="8622" y="17355"/>
                    <a:pt x="8484" y="17355"/>
                  </a:cubicBezTo>
                  <a:cubicBezTo>
                    <a:pt x="8189" y="17355"/>
                    <a:pt x="7913" y="17545"/>
                    <a:pt x="7827" y="17848"/>
                  </a:cubicBezTo>
                  <a:lnTo>
                    <a:pt x="7801" y="17821"/>
                  </a:lnTo>
                  <a:cubicBezTo>
                    <a:pt x="7693" y="17752"/>
                    <a:pt x="7563" y="17718"/>
                    <a:pt x="7436" y="17718"/>
                  </a:cubicBezTo>
                  <a:cubicBezTo>
                    <a:pt x="7310" y="17718"/>
                    <a:pt x="7187" y="17752"/>
                    <a:pt x="7091" y="17821"/>
                  </a:cubicBezTo>
                  <a:cubicBezTo>
                    <a:pt x="7039" y="17874"/>
                    <a:pt x="7006" y="17907"/>
                    <a:pt x="6980" y="17933"/>
                  </a:cubicBezTo>
                  <a:cubicBezTo>
                    <a:pt x="6927" y="17986"/>
                    <a:pt x="6874" y="18038"/>
                    <a:pt x="6842" y="18038"/>
                  </a:cubicBezTo>
                  <a:cubicBezTo>
                    <a:pt x="6815" y="18038"/>
                    <a:pt x="6789" y="18012"/>
                    <a:pt x="6763" y="18012"/>
                  </a:cubicBezTo>
                  <a:lnTo>
                    <a:pt x="6736" y="18012"/>
                  </a:lnTo>
                  <a:cubicBezTo>
                    <a:pt x="6677" y="18012"/>
                    <a:pt x="6625" y="17986"/>
                    <a:pt x="6572" y="17986"/>
                  </a:cubicBezTo>
                  <a:cubicBezTo>
                    <a:pt x="6322" y="18012"/>
                    <a:pt x="6217" y="18150"/>
                    <a:pt x="6106" y="18262"/>
                  </a:cubicBezTo>
                  <a:cubicBezTo>
                    <a:pt x="6020" y="18341"/>
                    <a:pt x="5968" y="18400"/>
                    <a:pt x="5889" y="18400"/>
                  </a:cubicBezTo>
                  <a:cubicBezTo>
                    <a:pt x="5856" y="18426"/>
                    <a:pt x="5803" y="18426"/>
                    <a:pt x="5777" y="18426"/>
                  </a:cubicBezTo>
                  <a:cubicBezTo>
                    <a:pt x="5692" y="18426"/>
                    <a:pt x="5613" y="18452"/>
                    <a:pt x="5501" y="18505"/>
                  </a:cubicBezTo>
                  <a:cubicBezTo>
                    <a:pt x="5310" y="18590"/>
                    <a:pt x="5232" y="18807"/>
                    <a:pt x="5199" y="18998"/>
                  </a:cubicBezTo>
                  <a:cubicBezTo>
                    <a:pt x="4929" y="19057"/>
                    <a:pt x="4680" y="19274"/>
                    <a:pt x="4601" y="19550"/>
                  </a:cubicBezTo>
                  <a:cubicBezTo>
                    <a:pt x="4577" y="19545"/>
                    <a:pt x="4553" y="19543"/>
                    <a:pt x="4530" y="19543"/>
                  </a:cubicBezTo>
                  <a:cubicBezTo>
                    <a:pt x="4390" y="19543"/>
                    <a:pt x="4256" y="19622"/>
                    <a:pt x="4161" y="19740"/>
                  </a:cubicBezTo>
                  <a:cubicBezTo>
                    <a:pt x="4134" y="19767"/>
                    <a:pt x="4108" y="19819"/>
                    <a:pt x="4108" y="19845"/>
                  </a:cubicBezTo>
                  <a:cubicBezTo>
                    <a:pt x="4082" y="19878"/>
                    <a:pt x="4082" y="19905"/>
                    <a:pt x="4082" y="19931"/>
                  </a:cubicBezTo>
                  <a:cubicBezTo>
                    <a:pt x="4023" y="19983"/>
                    <a:pt x="3944" y="20043"/>
                    <a:pt x="3885" y="20095"/>
                  </a:cubicBezTo>
                  <a:cubicBezTo>
                    <a:pt x="3858" y="20095"/>
                    <a:pt x="3832" y="20121"/>
                    <a:pt x="3806" y="20121"/>
                  </a:cubicBezTo>
                  <a:cubicBezTo>
                    <a:pt x="3530" y="20312"/>
                    <a:pt x="3365" y="20588"/>
                    <a:pt x="3201" y="20831"/>
                  </a:cubicBezTo>
                  <a:cubicBezTo>
                    <a:pt x="3149" y="20917"/>
                    <a:pt x="3096" y="20995"/>
                    <a:pt x="3037" y="21081"/>
                  </a:cubicBezTo>
                  <a:cubicBezTo>
                    <a:pt x="2932" y="21219"/>
                    <a:pt x="2820" y="21357"/>
                    <a:pt x="2735" y="21488"/>
                  </a:cubicBezTo>
                  <a:cubicBezTo>
                    <a:pt x="2603" y="21653"/>
                    <a:pt x="2491" y="21791"/>
                    <a:pt x="2353" y="21955"/>
                  </a:cubicBezTo>
                  <a:cubicBezTo>
                    <a:pt x="1913" y="22612"/>
                    <a:pt x="1453" y="23354"/>
                    <a:pt x="987" y="24314"/>
                  </a:cubicBezTo>
                  <a:cubicBezTo>
                    <a:pt x="927" y="24393"/>
                    <a:pt x="875" y="24478"/>
                    <a:pt x="849" y="24557"/>
                  </a:cubicBezTo>
                  <a:cubicBezTo>
                    <a:pt x="546" y="25135"/>
                    <a:pt x="218" y="25733"/>
                    <a:pt x="80" y="26390"/>
                  </a:cubicBezTo>
                  <a:cubicBezTo>
                    <a:pt x="54" y="26502"/>
                    <a:pt x="1" y="26745"/>
                    <a:pt x="244" y="26883"/>
                  </a:cubicBezTo>
                  <a:cubicBezTo>
                    <a:pt x="274" y="26896"/>
                    <a:pt x="295" y="26903"/>
                    <a:pt x="316" y="26903"/>
                  </a:cubicBezTo>
                  <a:cubicBezTo>
                    <a:pt x="336" y="26903"/>
                    <a:pt x="356" y="26896"/>
                    <a:pt x="382" y="26883"/>
                  </a:cubicBezTo>
                  <a:cubicBezTo>
                    <a:pt x="435" y="26883"/>
                    <a:pt x="468" y="26831"/>
                    <a:pt x="494" y="26804"/>
                  </a:cubicBezTo>
                  <a:cubicBezTo>
                    <a:pt x="849" y="25983"/>
                    <a:pt x="1289" y="25188"/>
                    <a:pt x="1808" y="24445"/>
                  </a:cubicBezTo>
                  <a:cubicBezTo>
                    <a:pt x="1861" y="24393"/>
                    <a:pt x="1913" y="24340"/>
                    <a:pt x="1946" y="24314"/>
                  </a:cubicBezTo>
                  <a:cubicBezTo>
                    <a:pt x="1972" y="24281"/>
                    <a:pt x="2025" y="24281"/>
                    <a:pt x="2051" y="24281"/>
                  </a:cubicBezTo>
                  <a:cubicBezTo>
                    <a:pt x="2163" y="24255"/>
                    <a:pt x="2301" y="24202"/>
                    <a:pt x="2380" y="24090"/>
                  </a:cubicBezTo>
                  <a:cubicBezTo>
                    <a:pt x="2439" y="23985"/>
                    <a:pt x="2439" y="23874"/>
                    <a:pt x="2439" y="23788"/>
                  </a:cubicBezTo>
                  <a:cubicBezTo>
                    <a:pt x="2439" y="23736"/>
                    <a:pt x="2439" y="23683"/>
                    <a:pt x="2465" y="23657"/>
                  </a:cubicBezTo>
                  <a:cubicBezTo>
                    <a:pt x="2465" y="23657"/>
                    <a:pt x="2491" y="23657"/>
                    <a:pt x="2518" y="23624"/>
                  </a:cubicBezTo>
                  <a:cubicBezTo>
                    <a:pt x="2570" y="23624"/>
                    <a:pt x="2656" y="23598"/>
                    <a:pt x="2708" y="23545"/>
                  </a:cubicBezTo>
                  <a:cubicBezTo>
                    <a:pt x="2820" y="23460"/>
                    <a:pt x="2846" y="23328"/>
                    <a:pt x="2846" y="23243"/>
                  </a:cubicBezTo>
                  <a:cubicBezTo>
                    <a:pt x="2846" y="23216"/>
                    <a:pt x="2873" y="23164"/>
                    <a:pt x="2873" y="23164"/>
                  </a:cubicBezTo>
                  <a:cubicBezTo>
                    <a:pt x="2899" y="23131"/>
                    <a:pt x="2932" y="23105"/>
                    <a:pt x="2984" y="23078"/>
                  </a:cubicBezTo>
                  <a:cubicBezTo>
                    <a:pt x="3011" y="23052"/>
                    <a:pt x="3037" y="23026"/>
                    <a:pt x="3063" y="23026"/>
                  </a:cubicBezTo>
                  <a:cubicBezTo>
                    <a:pt x="3149" y="22940"/>
                    <a:pt x="3227" y="22862"/>
                    <a:pt x="3227" y="22776"/>
                  </a:cubicBezTo>
                  <a:cubicBezTo>
                    <a:pt x="3392" y="22724"/>
                    <a:pt x="3530" y="22586"/>
                    <a:pt x="3615" y="22448"/>
                  </a:cubicBezTo>
                  <a:lnTo>
                    <a:pt x="3694" y="22448"/>
                  </a:lnTo>
                  <a:cubicBezTo>
                    <a:pt x="3944" y="22421"/>
                    <a:pt x="3996" y="22257"/>
                    <a:pt x="4023" y="22204"/>
                  </a:cubicBezTo>
                  <a:lnTo>
                    <a:pt x="4023" y="22066"/>
                  </a:lnTo>
                  <a:lnTo>
                    <a:pt x="4023" y="22040"/>
                  </a:lnTo>
                  <a:cubicBezTo>
                    <a:pt x="4049" y="22014"/>
                    <a:pt x="4082" y="22014"/>
                    <a:pt x="4108" y="22014"/>
                  </a:cubicBezTo>
                  <a:cubicBezTo>
                    <a:pt x="4161" y="22014"/>
                    <a:pt x="4187" y="21981"/>
                    <a:pt x="4246" y="21981"/>
                  </a:cubicBezTo>
                  <a:cubicBezTo>
                    <a:pt x="4410" y="21902"/>
                    <a:pt x="4515" y="21764"/>
                    <a:pt x="4542" y="21600"/>
                  </a:cubicBezTo>
                  <a:cubicBezTo>
                    <a:pt x="4765" y="21547"/>
                    <a:pt x="4929" y="21383"/>
                    <a:pt x="4982" y="21160"/>
                  </a:cubicBezTo>
                  <a:cubicBezTo>
                    <a:pt x="5008" y="21160"/>
                    <a:pt x="5008" y="21133"/>
                    <a:pt x="5008" y="21133"/>
                  </a:cubicBezTo>
                  <a:lnTo>
                    <a:pt x="5008" y="21081"/>
                  </a:lnTo>
                  <a:lnTo>
                    <a:pt x="5232" y="21081"/>
                  </a:lnTo>
                  <a:cubicBezTo>
                    <a:pt x="5363" y="21055"/>
                    <a:pt x="5501" y="20917"/>
                    <a:pt x="5560" y="20726"/>
                  </a:cubicBezTo>
                  <a:cubicBezTo>
                    <a:pt x="5613" y="20805"/>
                    <a:pt x="5692" y="20864"/>
                    <a:pt x="5803" y="20864"/>
                  </a:cubicBezTo>
                  <a:cubicBezTo>
                    <a:pt x="5830" y="20864"/>
                    <a:pt x="5856" y="20864"/>
                    <a:pt x="5889" y="20831"/>
                  </a:cubicBezTo>
                  <a:cubicBezTo>
                    <a:pt x="6020" y="20805"/>
                    <a:pt x="6132" y="20700"/>
                    <a:pt x="6217" y="20562"/>
                  </a:cubicBezTo>
                  <a:cubicBezTo>
                    <a:pt x="6217" y="20535"/>
                    <a:pt x="6244" y="20503"/>
                    <a:pt x="6244" y="20476"/>
                  </a:cubicBezTo>
                  <a:cubicBezTo>
                    <a:pt x="6322" y="20535"/>
                    <a:pt x="6408" y="20562"/>
                    <a:pt x="6487" y="20562"/>
                  </a:cubicBezTo>
                  <a:cubicBezTo>
                    <a:pt x="6625" y="20562"/>
                    <a:pt x="6763" y="20476"/>
                    <a:pt x="6842" y="20338"/>
                  </a:cubicBezTo>
                  <a:cubicBezTo>
                    <a:pt x="6927" y="20207"/>
                    <a:pt x="6980" y="20043"/>
                    <a:pt x="6980" y="19845"/>
                  </a:cubicBezTo>
                  <a:cubicBezTo>
                    <a:pt x="6980" y="19714"/>
                    <a:pt x="6953" y="19576"/>
                    <a:pt x="6927" y="19464"/>
                  </a:cubicBezTo>
                  <a:cubicBezTo>
                    <a:pt x="6980" y="19412"/>
                    <a:pt x="7006" y="19385"/>
                    <a:pt x="7065" y="19385"/>
                  </a:cubicBezTo>
                  <a:cubicBezTo>
                    <a:pt x="7091" y="19412"/>
                    <a:pt x="7091" y="19438"/>
                    <a:pt x="7118" y="19464"/>
                  </a:cubicBezTo>
                  <a:cubicBezTo>
                    <a:pt x="7118" y="19491"/>
                    <a:pt x="7144" y="19550"/>
                    <a:pt x="7144" y="19576"/>
                  </a:cubicBezTo>
                  <a:cubicBezTo>
                    <a:pt x="7170" y="19681"/>
                    <a:pt x="7144" y="19819"/>
                    <a:pt x="7065" y="19905"/>
                  </a:cubicBezTo>
                  <a:cubicBezTo>
                    <a:pt x="7006" y="19931"/>
                    <a:pt x="6953" y="20010"/>
                    <a:pt x="6953" y="20121"/>
                  </a:cubicBezTo>
                  <a:cubicBezTo>
                    <a:pt x="6980" y="20286"/>
                    <a:pt x="7118" y="20371"/>
                    <a:pt x="7308" y="20371"/>
                  </a:cubicBezTo>
                  <a:cubicBezTo>
                    <a:pt x="7446" y="20371"/>
                    <a:pt x="7584" y="20338"/>
                    <a:pt x="7722" y="20233"/>
                  </a:cubicBezTo>
                  <a:lnTo>
                    <a:pt x="7722" y="20207"/>
                  </a:lnTo>
                  <a:cubicBezTo>
                    <a:pt x="7748" y="20233"/>
                    <a:pt x="7748" y="20259"/>
                    <a:pt x="7748" y="20259"/>
                  </a:cubicBezTo>
                  <a:cubicBezTo>
                    <a:pt x="7860" y="20450"/>
                    <a:pt x="8103" y="20476"/>
                    <a:pt x="8189" y="20476"/>
                  </a:cubicBezTo>
                  <a:lnTo>
                    <a:pt x="8215" y="20476"/>
                  </a:lnTo>
                  <a:cubicBezTo>
                    <a:pt x="8268" y="20476"/>
                    <a:pt x="8320" y="20450"/>
                    <a:pt x="8379" y="20424"/>
                  </a:cubicBezTo>
                  <a:cubicBezTo>
                    <a:pt x="8432" y="20397"/>
                    <a:pt x="8484" y="20338"/>
                    <a:pt x="8484" y="20312"/>
                  </a:cubicBezTo>
                  <a:cubicBezTo>
                    <a:pt x="8570" y="20174"/>
                    <a:pt x="8649" y="20069"/>
                    <a:pt x="8708" y="19905"/>
                  </a:cubicBezTo>
                  <a:cubicBezTo>
                    <a:pt x="8760" y="19740"/>
                    <a:pt x="8760" y="19517"/>
                    <a:pt x="8734" y="19326"/>
                  </a:cubicBezTo>
                  <a:cubicBezTo>
                    <a:pt x="8787" y="19300"/>
                    <a:pt x="8846" y="19274"/>
                    <a:pt x="8898" y="19221"/>
                  </a:cubicBezTo>
                  <a:cubicBezTo>
                    <a:pt x="8925" y="19221"/>
                    <a:pt x="8951" y="19247"/>
                    <a:pt x="8977" y="19247"/>
                  </a:cubicBezTo>
                  <a:lnTo>
                    <a:pt x="9036" y="19550"/>
                  </a:lnTo>
                  <a:cubicBezTo>
                    <a:pt x="9063" y="19602"/>
                    <a:pt x="9063" y="19629"/>
                    <a:pt x="9063" y="19681"/>
                  </a:cubicBezTo>
                  <a:cubicBezTo>
                    <a:pt x="9063" y="19793"/>
                    <a:pt x="8925" y="19878"/>
                    <a:pt x="8846" y="19931"/>
                  </a:cubicBezTo>
                  <a:cubicBezTo>
                    <a:pt x="8813" y="19957"/>
                    <a:pt x="8787" y="19957"/>
                    <a:pt x="8760" y="20010"/>
                  </a:cubicBezTo>
                  <a:cubicBezTo>
                    <a:pt x="8708" y="20121"/>
                    <a:pt x="8682" y="20233"/>
                    <a:pt x="8649" y="20371"/>
                  </a:cubicBezTo>
                  <a:cubicBezTo>
                    <a:pt x="8649" y="20476"/>
                    <a:pt x="8682" y="20588"/>
                    <a:pt x="8734" y="20641"/>
                  </a:cubicBezTo>
                  <a:cubicBezTo>
                    <a:pt x="8787" y="20726"/>
                    <a:pt x="8872" y="20752"/>
                    <a:pt x="8951" y="20779"/>
                  </a:cubicBezTo>
                  <a:cubicBezTo>
                    <a:pt x="8990" y="20788"/>
                    <a:pt x="9031" y="20792"/>
                    <a:pt x="9072" y="20792"/>
                  </a:cubicBezTo>
                  <a:cubicBezTo>
                    <a:pt x="9265" y="20792"/>
                    <a:pt x="9468" y="20697"/>
                    <a:pt x="9582" y="20562"/>
                  </a:cubicBezTo>
                  <a:cubicBezTo>
                    <a:pt x="9720" y="20397"/>
                    <a:pt x="9799" y="20174"/>
                    <a:pt x="9799" y="19957"/>
                  </a:cubicBezTo>
                  <a:cubicBezTo>
                    <a:pt x="9772" y="19845"/>
                    <a:pt x="9772" y="19740"/>
                    <a:pt x="9746" y="19655"/>
                  </a:cubicBezTo>
                  <a:lnTo>
                    <a:pt x="9693" y="19412"/>
                  </a:lnTo>
                  <a:lnTo>
                    <a:pt x="9746" y="19412"/>
                  </a:lnTo>
                  <a:cubicBezTo>
                    <a:pt x="9831" y="19385"/>
                    <a:pt x="9910" y="19385"/>
                    <a:pt x="9963" y="19385"/>
                  </a:cubicBezTo>
                  <a:cubicBezTo>
                    <a:pt x="9996" y="19412"/>
                    <a:pt x="10022" y="19412"/>
                    <a:pt x="10048" y="19412"/>
                  </a:cubicBezTo>
                  <a:cubicBezTo>
                    <a:pt x="10075" y="19464"/>
                    <a:pt x="10101" y="19517"/>
                    <a:pt x="10127" y="19576"/>
                  </a:cubicBezTo>
                  <a:cubicBezTo>
                    <a:pt x="10127" y="19602"/>
                    <a:pt x="10160" y="19629"/>
                    <a:pt x="10186" y="19681"/>
                  </a:cubicBezTo>
                  <a:cubicBezTo>
                    <a:pt x="10239" y="19819"/>
                    <a:pt x="10186" y="20010"/>
                    <a:pt x="10101" y="20121"/>
                  </a:cubicBezTo>
                  <a:cubicBezTo>
                    <a:pt x="10075" y="20148"/>
                    <a:pt x="10048" y="20174"/>
                    <a:pt x="10022" y="20207"/>
                  </a:cubicBezTo>
                  <a:cubicBezTo>
                    <a:pt x="9937" y="20286"/>
                    <a:pt x="9831" y="20371"/>
                    <a:pt x="9799" y="20535"/>
                  </a:cubicBezTo>
                  <a:cubicBezTo>
                    <a:pt x="9772" y="20667"/>
                    <a:pt x="9831" y="20831"/>
                    <a:pt x="9937" y="20943"/>
                  </a:cubicBezTo>
                  <a:cubicBezTo>
                    <a:pt x="10048" y="21028"/>
                    <a:pt x="10186" y="21055"/>
                    <a:pt x="10324" y="21055"/>
                  </a:cubicBezTo>
                  <a:cubicBezTo>
                    <a:pt x="10403" y="21028"/>
                    <a:pt x="10456" y="21028"/>
                    <a:pt x="10515" y="20969"/>
                  </a:cubicBezTo>
                  <a:cubicBezTo>
                    <a:pt x="10594" y="20917"/>
                    <a:pt x="10653" y="20864"/>
                    <a:pt x="10679" y="20805"/>
                  </a:cubicBezTo>
                  <a:cubicBezTo>
                    <a:pt x="10705" y="20779"/>
                    <a:pt x="10705" y="20726"/>
                    <a:pt x="10732" y="20700"/>
                  </a:cubicBezTo>
                  <a:cubicBezTo>
                    <a:pt x="10732" y="20831"/>
                    <a:pt x="10758" y="20969"/>
                    <a:pt x="10870" y="21055"/>
                  </a:cubicBezTo>
                  <a:cubicBezTo>
                    <a:pt x="10981" y="21160"/>
                    <a:pt x="11146" y="21219"/>
                    <a:pt x="11336" y="21219"/>
                  </a:cubicBezTo>
                  <a:lnTo>
                    <a:pt x="11363" y="21219"/>
                  </a:lnTo>
                  <a:cubicBezTo>
                    <a:pt x="11501" y="21219"/>
                    <a:pt x="11606" y="21193"/>
                    <a:pt x="11691" y="21107"/>
                  </a:cubicBezTo>
                  <a:cubicBezTo>
                    <a:pt x="11770" y="21028"/>
                    <a:pt x="11803" y="20943"/>
                    <a:pt x="11829" y="20890"/>
                  </a:cubicBezTo>
                  <a:cubicBezTo>
                    <a:pt x="11882" y="20700"/>
                    <a:pt x="11934" y="20503"/>
                    <a:pt x="11993" y="20312"/>
                  </a:cubicBezTo>
                  <a:cubicBezTo>
                    <a:pt x="12046" y="20121"/>
                    <a:pt x="12099" y="19931"/>
                    <a:pt x="12072" y="19740"/>
                  </a:cubicBezTo>
                  <a:cubicBezTo>
                    <a:pt x="12099" y="19714"/>
                    <a:pt x="12158" y="19714"/>
                    <a:pt x="12184" y="19714"/>
                  </a:cubicBezTo>
                  <a:cubicBezTo>
                    <a:pt x="12237" y="19767"/>
                    <a:pt x="12322" y="19793"/>
                    <a:pt x="12401" y="19845"/>
                  </a:cubicBezTo>
                  <a:lnTo>
                    <a:pt x="12539" y="20535"/>
                  </a:lnTo>
                  <a:cubicBezTo>
                    <a:pt x="12296" y="20562"/>
                    <a:pt x="12131" y="20667"/>
                    <a:pt x="12020" y="20805"/>
                  </a:cubicBezTo>
                  <a:cubicBezTo>
                    <a:pt x="11882" y="20969"/>
                    <a:pt x="11829" y="21193"/>
                    <a:pt x="11908" y="21383"/>
                  </a:cubicBezTo>
                  <a:cubicBezTo>
                    <a:pt x="11986" y="21582"/>
                    <a:pt x="12176" y="21715"/>
                    <a:pt x="12374" y="21715"/>
                  </a:cubicBezTo>
                  <a:cubicBezTo>
                    <a:pt x="12392" y="21715"/>
                    <a:pt x="12409" y="21714"/>
                    <a:pt x="12427" y="21712"/>
                  </a:cubicBezTo>
                  <a:cubicBezTo>
                    <a:pt x="12729" y="21712"/>
                    <a:pt x="12953" y="21436"/>
                    <a:pt x="13032" y="21193"/>
                  </a:cubicBezTo>
                  <a:cubicBezTo>
                    <a:pt x="13058" y="21081"/>
                    <a:pt x="13084" y="20969"/>
                    <a:pt x="13084" y="20864"/>
                  </a:cubicBezTo>
                  <a:cubicBezTo>
                    <a:pt x="13117" y="20752"/>
                    <a:pt x="13143" y="20667"/>
                    <a:pt x="13170" y="20562"/>
                  </a:cubicBezTo>
                  <a:cubicBezTo>
                    <a:pt x="13170" y="20503"/>
                    <a:pt x="13196" y="20450"/>
                    <a:pt x="13222" y="20397"/>
                  </a:cubicBezTo>
                  <a:cubicBezTo>
                    <a:pt x="13308" y="20259"/>
                    <a:pt x="13360" y="20121"/>
                    <a:pt x="13360" y="19957"/>
                  </a:cubicBezTo>
                  <a:lnTo>
                    <a:pt x="13387" y="19957"/>
                  </a:lnTo>
                  <a:cubicBezTo>
                    <a:pt x="13446" y="19957"/>
                    <a:pt x="13498" y="19931"/>
                    <a:pt x="13498" y="19931"/>
                  </a:cubicBezTo>
                  <a:cubicBezTo>
                    <a:pt x="13525" y="19957"/>
                    <a:pt x="13551" y="19957"/>
                    <a:pt x="13577" y="20010"/>
                  </a:cubicBezTo>
                  <a:cubicBezTo>
                    <a:pt x="13610" y="20069"/>
                    <a:pt x="13636" y="20148"/>
                    <a:pt x="13689" y="20207"/>
                  </a:cubicBezTo>
                  <a:cubicBezTo>
                    <a:pt x="13715" y="20207"/>
                    <a:pt x="13715" y="20207"/>
                    <a:pt x="13715" y="20233"/>
                  </a:cubicBezTo>
                  <a:cubicBezTo>
                    <a:pt x="13715" y="20312"/>
                    <a:pt x="13741" y="20397"/>
                    <a:pt x="13774" y="20503"/>
                  </a:cubicBezTo>
                  <a:cubicBezTo>
                    <a:pt x="13801" y="20614"/>
                    <a:pt x="13827" y="20752"/>
                    <a:pt x="13827" y="20864"/>
                  </a:cubicBezTo>
                  <a:cubicBezTo>
                    <a:pt x="13801" y="20943"/>
                    <a:pt x="13741" y="21028"/>
                    <a:pt x="13663" y="21055"/>
                  </a:cubicBezTo>
                  <a:cubicBezTo>
                    <a:pt x="13610" y="21081"/>
                    <a:pt x="13551" y="21107"/>
                    <a:pt x="13498" y="21107"/>
                  </a:cubicBezTo>
                  <a:cubicBezTo>
                    <a:pt x="13446" y="21133"/>
                    <a:pt x="13413" y="21160"/>
                    <a:pt x="13360" y="21160"/>
                  </a:cubicBezTo>
                  <a:cubicBezTo>
                    <a:pt x="13170" y="21245"/>
                    <a:pt x="13058" y="21383"/>
                    <a:pt x="13032" y="21547"/>
                  </a:cubicBezTo>
                  <a:cubicBezTo>
                    <a:pt x="13005" y="21685"/>
                    <a:pt x="13084" y="21850"/>
                    <a:pt x="13249" y="21929"/>
                  </a:cubicBezTo>
                  <a:cubicBezTo>
                    <a:pt x="13360" y="22014"/>
                    <a:pt x="13498" y="22040"/>
                    <a:pt x="13577" y="22040"/>
                  </a:cubicBezTo>
                  <a:cubicBezTo>
                    <a:pt x="13689" y="22040"/>
                    <a:pt x="13801" y="22040"/>
                    <a:pt x="13906" y="22014"/>
                  </a:cubicBezTo>
                  <a:cubicBezTo>
                    <a:pt x="14129" y="21929"/>
                    <a:pt x="14234" y="21685"/>
                    <a:pt x="14320" y="21488"/>
                  </a:cubicBezTo>
                  <a:cubicBezTo>
                    <a:pt x="14431" y="21245"/>
                    <a:pt x="14510" y="20969"/>
                    <a:pt x="14536" y="20700"/>
                  </a:cubicBezTo>
                  <a:cubicBezTo>
                    <a:pt x="14563" y="20588"/>
                    <a:pt x="14563" y="20503"/>
                    <a:pt x="14536" y="20397"/>
                  </a:cubicBezTo>
                  <a:lnTo>
                    <a:pt x="14674" y="20397"/>
                  </a:lnTo>
                  <a:cubicBezTo>
                    <a:pt x="14786" y="20397"/>
                    <a:pt x="14865" y="20397"/>
                    <a:pt x="14950" y="20424"/>
                  </a:cubicBezTo>
                  <a:cubicBezTo>
                    <a:pt x="15056" y="20476"/>
                    <a:pt x="15141" y="20535"/>
                    <a:pt x="15253" y="20614"/>
                  </a:cubicBezTo>
                  <a:lnTo>
                    <a:pt x="15253" y="20667"/>
                  </a:lnTo>
                  <a:cubicBezTo>
                    <a:pt x="15279" y="20779"/>
                    <a:pt x="15332" y="20890"/>
                    <a:pt x="15332" y="20969"/>
                  </a:cubicBezTo>
                  <a:cubicBezTo>
                    <a:pt x="15332" y="21193"/>
                    <a:pt x="15141" y="21383"/>
                    <a:pt x="14950" y="21436"/>
                  </a:cubicBezTo>
                  <a:cubicBezTo>
                    <a:pt x="14924" y="21436"/>
                    <a:pt x="14865" y="21462"/>
                    <a:pt x="14839" y="21462"/>
                  </a:cubicBezTo>
                  <a:cubicBezTo>
                    <a:pt x="14760" y="21462"/>
                    <a:pt x="14674" y="21462"/>
                    <a:pt x="14596" y="21521"/>
                  </a:cubicBezTo>
                  <a:cubicBezTo>
                    <a:pt x="14431" y="21574"/>
                    <a:pt x="14320" y="21712"/>
                    <a:pt x="14267" y="21876"/>
                  </a:cubicBezTo>
                  <a:cubicBezTo>
                    <a:pt x="14208" y="22066"/>
                    <a:pt x="14234" y="22231"/>
                    <a:pt x="14346" y="22369"/>
                  </a:cubicBezTo>
                  <a:cubicBezTo>
                    <a:pt x="14431" y="22474"/>
                    <a:pt x="14536" y="22533"/>
                    <a:pt x="14648" y="22586"/>
                  </a:cubicBezTo>
                  <a:cubicBezTo>
                    <a:pt x="14748" y="22624"/>
                    <a:pt x="14831" y="22651"/>
                    <a:pt x="14901" y="22651"/>
                  </a:cubicBezTo>
                  <a:cubicBezTo>
                    <a:pt x="14928" y="22651"/>
                    <a:pt x="14953" y="22647"/>
                    <a:pt x="14977" y="22638"/>
                  </a:cubicBezTo>
                  <a:cubicBezTo>
                    <a:pt x="15279" y="22612"/>
                    <a:pt x="15417" y="22310"/>
                    <a:pt x="15522" y="22093"/>
                  </a:cubicBezTo>
                  <a:cubicBezTo>
                    <a:pt x="15608" y="21902"/>
                    <a:pt x="15713" y="21738"/>
                    <a:pt x="15824" y="21574"/>
                  </a:cubicBezTo>
                  <a:cubicBezTo>
                    <a:pt x="15824" y="21547"/>
                    <a:pt x="15851" y="21521"/>
                    <a:pt x="15877" y="21488"/>
                  </a:cubicBezTo>
                  <a:cubicBezTo>
                    <a:pt x="15936" y="21409"/>
                    <a:pt x="16015" y="21298"/>
                    <a:pt x="16074" y="21160"/>
                  </a:cubicBezTo>
                  <a:cubicBezTo>
                    <a:pt x="16127" y="21055"/>
                    <a:pt x="16153" y="20917"/>
                    <a:pt x="16153" y="20805"/>
                  </a:cubicBezTo>
                  <a:lnTo>
                    <a:pt x="16291" y="20805"/>
                  </a:lnTo>
                  <a:cubicBezTo>
                    <a:pt x="16370" y="20831"/>
                    <a:pt x="16455" y="20890"/>
                    <a:pt x="16534" y="20943"/>
                  </a:cubicBezTo>
                  <a:cubicBezTo>
                    <a:pt x="16593" y="20969"/>
                    <a:pt x="16646" y="20995"/>
                    <a:pt x="16698" y="21055"/>
                  </a:cubicBezTo>
                  <a:cubicBezTo>
                    <a:pt x="16731" y="21219"/>
                    <a:pt x="16731" y="21409"/>
                    <a:pt x="16698" y="21574"/>
                  </a:cubicBezTo>
                  <a:cubicBezTo>
                    <a:pt x="16646" y="21764"/>
                    <a:pt x="16482" y="21955"/>
                    <a:pt x="16291" y="21955"/>
                  </a:cubicBezTo>
                  <a:lnTo>
                    <a:pt x="16206" y="21955"/>
                  </a:lnTo>
                  <a:cubicBezTo>
                    <a:pt x="16179" y="21955"/>
                    <a:pt x="16127" y="21955"/>
                    <a:pt x="16074" y="21981"/>
                  </a:cubicBezTo>
                  <a:cubicBezTo>
                    <a:pt x="15910" y="22040"/>
                    <a:pt x="15798" y="22204"/>
                    <a:pt x="15798" y="22448"/>
                  </a:cubicBezTo>
                  <a:cubicBezTo>
                    <a:pt x="15772" y="22638"/>
                    <a:pt x="15798" y="22802"/>
                    <a:pt x="15851" y="22940"/>
                  </a:cubicBezTo>
                  <a:cubicBezTo>
                    <a:pt x="15936" y="23105"/>
                    <a:pt x="16100" y="23243"/>
                    <a:pt x="16265" y="23295"/>
                  </a:cubicBezTo>
                  <a:cubicBezTo>
                    <a:pt x="16292" y="23300"/>
                    <a:pt x="16319" y="23302"/>
                    <a:pt x="16346" y="23302"/>
                  </a:cubicBezTo>
                  <a:cubicBezTo>
                    <a:pt x="16508" y="23302"/>
                    <a:pt x="16665" y="23219"/>
                    <a:pt x="16784" y="23078"/>
                  </a:cubicBezTo>
                  <a:cubicBezTo>
                    <a:pt x="16922" y="22967"/>
                    <a:pt x="16974" y="22802"/>
                    <a:pt x="17027" y="22671"/>
                  </a:cubicBezTo>
                  <a:lnTo>
                    <a:pt x="17467" y="21738"/>
                  </a:lnTo>
                  <a:cubicBezTo>
                    <a:pt x="17520" y="21626"/>
                    <a:pt x="17605" y="21436"/>
                    <a:pt x="17553" y="21271"/>
                  </a:cubicBezTo>
                  <a:cubicBezTo>
                    <a:pt x="17520" y="21219"/>
                    <a:pt x="17494" y="21160"/>
                    <a:pt x="17467" y="21133"/>
                  </a:cubicBezTo>
                  <a:lnTo>
                    <a:pt x="17632" y="21133"/>
                  </a:lnTo>
                  <a:cubicBezTo>
                    <a:pt x="17822" y="21133"/>
                    <a:pt x="18046" y="21133"/>
                    <a:pt x="18210" y="21193"/>
                  </a:cubicBezTo>
                  <a:cubicBezTo>
                    <a:pt x="18210" y="21193"/>
                    <a:pt x="18236" y="21219"/>
                    <a:pt x="18236" y="21245"/>
                  </a:cubicBezTo>
                  <a:cubicBezTo>
                    <a:pt x="18315" y="21462"/>
                    <a:pt x="18374" y="21712"/>
                    <a:pt x="18289" y="21902"/>
                  </a:cubicBezTo>
                  <a:cubicBezTo>
                    <a:pt x="18236" y="22093"/>
                    <a:pt x="18046" y="22204"/>
                    <a:pt x="17848" y="22310"/>
                  </a:cubicBezTo>
                  <a:lnTo>
                    <a:pt x="17822" y="22342"/>
                  </a:lnTo>
                  <a:cubicBezTo>
                    <a:pt x="17632" y="22448"/>
                    <a:pt x="17415" y="22586"/>
                    <a:pt x="17277" y="22802"/>
                  </a:cubicBezTo>
                  <a:cubicBezTo>
                    <a:pt x="17165" y="22967"/>
                    <a:pt x="17139" y="23164"/>
                    <a:pt x="17191" y="23354"/>
                  </a:cubicBezTo>
                  <a:cubicBezTo>
                    <a:pt x="17224" y="23492"/>
                    <a:pt x="17303" y="23598"/>
                    <a:pt x="17441" y="23657"/>
                  </a:cubicBezTo>
                  <a:cubicBezTo>
                    <a:pt x="17512" y="23707"/>
                    <a:pt x="17604" y="23725"/>
                    <a:pt x="17703" y="23725"/>
                  </a:cubicBezTo>
                  <a:cubicBezTo>
                    <a:pt x="17761" y="23725"/>
                    <a:pt x="17821" y="23719"/>
                    <a:pt x="17881" y="23709"/>
                  </a:cubicBezTo>
                  <a:cubicBezTo>
                    <a:pt x="18124" y="23657"/>
                    <a:pt x="18374" y="23460"/>
                    <a:pt x="18506" y="23216"/>
                  </a:cubicBezTo>
                  <a:cubicBezTo>
                    <a:pt x="18565" y="23105"/>
                    <a:pt x="18591" y="23000"/>
                    <a:pt x="18617" y="22862"/>
                  </a:cubicBezTo>
                  <a:cubicBezTo>
                    <a:pt x="18644" y="22835"/>
                    <a:pt x="18644" y="22776"/>
                    <a:pt x="18670" y="22724"/>
                  </a:cubicBezTo>
                  <a:cubicBezTo>
                    <a:pt x="18703" y="22586"/>
                    <a:pt x="18781" y="22448"/>
                    <a:pt x="18834" y="22310"/>
                  </a:cubicBezTo>
                  <a:cubicBezTo>
                    <a:pt x="18919" y="22145"/>
                    <a:pt x="18998" y="21981"/>
                    <a:pt x="19057" y="21817"/>
                  </a:cubicBezTo>
                  <a:cubicBezTo>
                    <a:pt x="19084" y="21712"/>
                    <a:pt x="19084" y="21626"/>
                    <a:pt x="19084" y="21521"/>
                  </a:cubicBezTo>
                  <a:cubicBezTo>
                    <a:pt x="19248" y="21521"/>
                    <a:pt x="19412" y="21462"/>
                    <a:pt x="19550" y="21436"/>
                  </a:cubicBezTo>
                  <a:lnTo>
                    <a:pt x="19603" y="21409"/>
                  </a:lnTo>
                  <a:cubicBezTo>
                    <a:pt x="19655" y="21409"/>
                    <a:pt x="19688" y="21383"/>
                    <a:pt x="19741" y="21383"/>
                  </a:cubicBezTo>
                  <a:cubicBezTo>
                    <a:pt x="19767" y="21383"/>
                    <a:pt x="19793" y="21383"/>
                    <a:pt x="19853" y="21409"/>
                  </a:cubicBezTo>
                  <a:cubicBezTo>
                    <a:pt x="19879" y="21488"/>
                    <a:pt x="19905" y="21574"/>
                    <a:pt x="19931" y="21653"/>
                  </a:cubicBezTo>
                  <a:cubicBezTo>
                    <a:pt x="19931" y="21685"/>
                    <a:pt x="19931" y="21685"/>
                    <a:pt x="19958" y="21712"/>
                  </a:cubicBezTo>
                  <a:cubicBezTo>
                    <a:pt x="19984" y="21850"/>
                    <a:pt x="20069" y="22093"/>
                    <a:pt x="19958" y="22283"/>
                  </a:cubicBezTo>
                  <a:cubicBezTo>
                    <a:pt x="19905" y="22421"/>
                    <a:pt x="19793" y="22507"/>
                    <a:pt x="19688" y="22612"/>
                  </a:cubicBezTo>
                  <a:cubicBezTo>
                    <a:pt x="19655" y="22638"/>
                    <a:pt x="19629" y="22697"/>
                    <a:pt x="19577" y="22724"/>
                  </a:cubicBezTo>
                  <a:cubicBezTo>
                    <a:pt x="19412" y="22914"/>
                    <a:pt x="19274" y="23131"/>
                    <a:pt x="19163" y="23354"/>
                  </a:cubicBezTo>
                  <a:cubicBezTo>
                    <a:pt x="19110" y="23460"/>
                    <a:pt x="19057" y="23624"/>
                    <a:pt x="19057" y="23788"/>
                  </a:cubicBezTo>
                  <a:cubicBezTo>
                    <a:pt x="19057" y="23985"/>
                    <a:pt x="19163" y="24150"/>
                    <a:pt x="19301" y="24228"/>
                  </a:cubicBezTo>
                  <a:cubicBezTo>
                    <a:pt x="19386" y="24255"/>
                    <a:pt x="19465" y="24281"/>
                    <a:pt x="19550" y="24281"/>
                  </a:cubicBezTo>
                  <a:cubicBezTo>
                    <a:pt x="19767" y="24281"/>
                    <a:pt x="19984" y="24090"/>
                    <a:pt x="20096" y="23926"/>
                  </a:cubicBezTo>
                  <a:cubicBezTo>
                    <a:pt x="20234" y="23709"/>
                    <a:pt x="20313" y="23460"/>
                    <a:pt x="20372" y="23216"/>
                  </a:cubicBezTo>
                  <a:cubicBezTo>
                    <a:pt x="20424" y="23026"/>
                    <a:pt x="20477" y="22835"/>
                    <a:pt x="20562" y="22697"/>
                  </a:cubicBezTo>
                  <a:cubicBezTo>
                    <a:pt x="20589" y="22638"/>
                    <a:pt x="20615" y="22612"/>
                    <a:pt x="20641" y="22559"/>
                  </a:cubicBezTo>
                  <a:cubicBezTo>
                    <a:pt x="20727" y="22421"/>
                    <a:pt x="20805" y="22257"/>
                    <a:pt x="20805" y="22040"/>
                  </a:cubicBezTo>
                  <a:cubicBezTo>
                    <a:pt x="20805" y="21929"/>
                    <a:pt x="20779" y="21817"/>
                    <a:pt x="20753" y="21712"/>
                  </a:cubicBezTo>
                  <a:cubicBezTo>
                    <a:pt x="20727" y="21712"/>
                    <a:pt x="20727" y="21685"/>
                    <a:pt x="20727" y="21653"/>
                  </a:cubicBezTo>
                  <a:cubicBezTo>
                    <a:pt x="20753" y="21653"/>
                    <a:pt x="20805" y="21653"/>
                    <a:pt x="20838" y="21626"/>
                  </a:cubicBezTo>
                  <a:cubicBezTo>
                    <a:pt x="20943" y="21600"/>
                    <a:pt x="21029" y="21574"/>
                    <a:pt x="21108" y="21574"/>
                  </a:cubicBezTo>
                  <a:cubicBezTo>
                    <a:pt x="21219" y="21600"/>
                    <a:pt x="21298" y="21653"/>
                    <a:pt x="21384" y="21738"/>
                  </a:cubicBezTo>
                  <a:cubicBezTo>
                    <a:pt x="21410" y="21738"/>
                    <a:pt x="21410" y="21738"/>
                    <a:pt x="21410" y="21764"/>
                  </a:cubicBezTo>
                  <a:lnTo>
                    <a:pt x="21410" y="21850"/>
                  </a:lnTo>
                  <a:cubicBezTo>
                    <a:pt x="21436" y="21929"/>
                    <a:pt x="21463" y="21981"/>
                    <a:pt x="21463" y="22066"/>
                  </a:cubicBezTo>
                  <a:cubicBezTo>
                    <a:pt x="21495" y="22093"/>
                    <a:pt x="21495" y="22119"/>
                    <a:pt x="21522" y="22178"/>
                  </a:cubicBezTo>
                  <a:cubicBezTo>
                    <a:pt x="21627" y="22586"/>
                    <a:pt x="21357" y="23052"/>
                    <a:pt x="21055" y="23354"/>
                  </a:cubicBezTo>
                  <a:cubicBezTo>
                    <a:pt x="21029" y="23381"/>
                    <a:pt x="21003" y="23381"/>
                    <a:pt x="20970" y="23407"/>
                  </a:cubicBezTo>
                  <a:cubicBezTo>
                    <a:pt x="20753" y="23598"/>
                    <a:pt x="20510" y="23847"/>
                    <a:pt x="20510" y="24150"/>
                  </a:cubicBezTo>
                  <a:cubicBezTo>
                    <a:pt x="20477" y="24255"/>
                    <a:pt x="20510" y="24366"/>
                    <a:pt x="20562" y="24419"/>
                  </a:cubicBezTo>
                  <a:cubicBezTo>
                    <a:pt x="20615" y="24583"/>
                    <a:pt x="20779" y="24669"/>
                    <a:pt x="20943" y="24669"/>
                  </a:cubicBezTo>
                  <a:cubicBezTo>
                    <a:pt x="20964" y="24671"/>
                    <a:pt x="20984" y="24672"/>
                    <a:pt x="21005" y="24672"/>
                  </a:cubicBezTo>
                  <a:cubicBezTo>
                    <a:pt x="21236" y="24672"/>
                    <a:pt x="21476" y="24539"/>
                    <a:pt x="21627" y="24340"/>
                  </a:cubicBezTo>
                  <a:cubicBezTo>
                    <a:pt x="21791" y="24150"/>
                    <a:pt x="21850" y="23926"/>
                    <a:pt x="21929" y="23709"/>
                  </a:cubicBezTo>
                  <a:lnTo>
                    <a:pt x="22317" y="22507"/>
                  </a:lnTo>
                  <a:cubicBezTo>
                    <a:pt x="22343" y="22448"/>
                    <a:pt x="22369" y="22369"/>
                    <a:pt x="22369" y="22283"/>
                  </a:cubicBezTo>
                  <a:cubicBezTo>
                    <a:pt x="22396" y="22145"/>
                    <a:pt x="22369" y="22040"/>
                    <a:pt x="22343" y="21929"/>
                  </a:cubicBezTo>
                  <a:lnTo>
                    <a:pt x="22343" y="21876"/>
                  </a:lnTo>
                  <a:cubicBezTo>
                    <a:pt x="22369" y="21850"/>
                    <a:pt x="22396" y="21817"/>
                    <a:pt x="22448" y="21817"/>
                  </a:cubicBezTo>
                  <a:cubicBezTo>
                    <a:pt x="22507" y="21764"/>
                    <a:pt x="22586" y="21738"/>
                    <a:pt x="22645" y="21712"/>
                  </a:cubicBezTo>
                  <a:cubicBezTo>
                    <a:pt x="22703" y="21691"/>
                    <a:pt x="22747" y="21681"/>
                    <a:pt x="22790" y="21681"/>
                  </a:cubicBezTo>
                  <a:cubicBezTo>
                    <a:pt x="22867" y="21681"/>
                    <a:pt x="22939" y="21713"/>
                    <a:pt x="23079" y="21764"/>
                  </a:cubicBezTo>
                  <a:cubicBezTo>
                    <a:pt x="23079" y="21876"/>
                    <a:pt x="23105" y="21955"/>
                    <a:pt x="23138" y="22066"/>
                  </a:cubicBezTo>
                  <a:lnTo>
                    <a:pt x="23138" y="22093"/>
                  </a:lnTo>
                  <a:cubicBezTo>
                    <a:pt x="23243" y="22395"/>
                    <a:pt x="23381" y="23164"/>
                    <a:pt x="22941" y="23657"/>
                  </a:cubicBezTo>
                  <a:cubicBezTo>
                    <a:pt x="22889" y="23709"/>
                    <a:pt x="22836" y="23762"/>
                    <a:pt x="22777" y="23821"/>
                  </a:cubicBezTo>
                  <a:cubicBezTo>
                    <a:pt x="22698" y="23900"/>
                    <a:pt x="22645" y="23952"/>
                    <a:pt x="22560" y="24038"/>
                  </a:cubicBezTo>
                  <a:cubicBezTo>
                    <a:pt x="22396" y="24228"/>
                    <a:pt x="22317" y="24445"/>
                    <a:pt x="22369" y="24642"/>
                  </a:cubicBezTo>
                  <a:cubicBezTo>
                    <a:pt x="22396" y="24774"/>
                    <a:pt x="22481" y="24886"/>
                    <a:pt x="22586" y="24938"/>
                  </a:cubicBezTo>
                  <a:cubicBezTo>
                    <a:pt x="22645" y="24971"/>
                    <a:pt x="22724" y="24971"/>
                    <a:pt x="22777" y="24971"/>
                  </a:cubicBezTo>
                  <a:cubicBezTo>
                    <a:pt x="23302" y="24971"/>
                    <a:pt x="23684" y="24504"/>
                    <a:pt x="23848" y="24038"/>
                  </a:cubicBezTo>
                  <a:cubicBezTo>
                    <a:pt x="23900" y="23821"/>
                    <a:pt x="23960" y="23571"/>
                    <a:pt x="23986" y="23354"/>
                  </a:cubicBezTo>
                  <a:cubicBezTo>
                    <a:pt x="24012" y="23131"/>
                    <a:pt x="24038" y="22940"/>
                    <a:pt x="24091" y="22750"/>
                  </a:cubicBezTo>
                  <a:cubicBezTo>
                    <a:pt x="24124" y="22724"/>
                    <a:pt x="24124" y="22697"/>
                    <a:pt x="24124" y="22671"/>
                  </a:cubicBezTo>
                  <a:cubicBezTo>
                    <a:pt x="24176" y="22559"/>
                    <a:pt x="24203" y="22474"/>
                    <a:pt x="24203" y="22369"/>
                  </a:cubicBezTo>
                  <a:cubicBezTo>
                    <a:pt x="24229" y="22204"/>
                    <a:pt x="24229" y="22040"/>
                    <a:pt x="24176" y="21850"/>
                  </a:cubicBezTo>
                  <a:cubicBezTo>
                    <a:pt x="24229" y="21817"/>
                    <a:pt x="24288" y="21764"/>
                    <a:pt x="24314" y="21738"/>
                  </a:cubicBezTo>
                  <a:cubicBezTo>
                    <a:pt x="24393" y="21685"/>
                    <a:pt x="24479" y="21626"/>
                    <a:pt x="24558" y="21600"/>
                  </a:cubicBezTo>
                  <a:cubicBezTo>
                    <a:pt x="24617" y="21574"/>
                    <a:pt x="24669" y="21574"/>
                    <a:pt x="24722" y="21574"/>
                  </a:cubicBezTo>
                  <a:cubicBezTo>
                    <a:pt x="24722" y="21685"/>
                    <a:pt x="24748" y="21764"/>
                    <a:pt x="24781" y="21850"/>
                  </a:cubicBezTo>
                  <a:lnTo>
                    <a:pt x="24807" y="21902"/>
                  </a:lnTo>
                  <a:cubicBezTo>
                    <a:pt x="24998" y="22612"/>
                    <a:pt x="24860" y="23407"/>
                    <a:pt x="24420" y="23985"/>
                  </a:cubicBezTo>
                  <a:cubicBezTo>
                    <a:pt x="24367" y="24038"/>
                    <a:pt x="24341" y="24064"/>
                    <a:pt x="24314" y="24117"/>
                  </a:cubicBezTo>
                  <a:cubicBezTo>
                    <a:pt x="24203" y="24228"/>
                    <a:pt x="24091" y="24366"/>
                    <a:pt x="24038" y="24531"/>
                  </a:cubicBezTo>
                  <a:cubicBezTo>
                    <a:pt x="24012" y="24583"/>
                    <a:pt x="23986" y="24695"/>
                    <a:pt x="24012" y="24807"/>
                  </a:cubicBezTo>
                  <a:cubicBezTo>
                    <a:pt x="24038" y="24938"/>
                    <a:pt x="24176" y="25024"/>
                    <a:pt x="24341" y="25050"/>
                  </a:cubicBezTo>
                  <a:cubicBezTo>
                    <a:pt x="24376" y="25050"/>
                    <a:pt x="24425" y="25062"/>
                    <a:pt x="24470" y="25062"/>
                  </a:cubicBezTo>
                  <a:cubicBezTo>
                    <a:pt x="24493" y="25062"/>
                    <a:pt x="24514" y="25059"/>
                    <a:pt x="24531" y="25050"/>
                  </a:cubicBezTo>
                  <a:cubicBezTo>
                    <a:pt x="24998" y="25050"/>
                    <a:pt x="25438" y="24721"/>
                    <a:pt x="25543" y="24281"/>
                  </a:cubicBezTo>
                  <a:cubicBezTo>
                    <a:pt x="25602" y="24117"/>
                    <a:pt x="25602" y="23952"/>
                    <a:pt x="25602" y="23788"/>
                  </a:cubicBezTo>
                  <a:cubicBezTo>
                    <a:pt x="25602" y="23657"/>
                    <a:pt x="25602" y="23545"/>
                    <a:pt x="25629" y="23433"/>
                  </a:cubicBezTo>
                  <a:cubicBezTo>
                    <a:pt x="25655" y="23295"/>
                    <a:pt x="25708" y="23164"/>
                    <a:pt x="25767" y="23026"/>
                  </a:cubicBezTo>
                  <a:cubicBezTo>
                    <a:pt x="25846" y="22835"/>
                    <a:pt x="25957" y="22612"/>
                    <a:pt x="25957" y="22395"/>
                  </a:cubicBezTo>
                  <a:cubicBezTo>
                    <a:pt x="25957" y="22145"/>
                    <a:pt x="25898" y="21929"/>
                    <a:pt x="25793" y="21738"/>
                  </a:cubicBezTo>
                  <a:cubicBezTo>
                    <a:pt x="25846" y="21712"/>
                    <a:pt x="25872" y="21685"/>
                    <a:pt x="25898" y="21653"/>
                  </a:cubicBezTo>
                  <a:cubicBezTo>
                    <a:pt x="25931" y="21626"/>
                    <a:pt x="25957" y="21600"/>
                    <a:pt x="25984" y="21574"/>
                  </a:cubicBezTo>
                  <a:cubicBezTo>
                    <a:pt x="26010" y="21574"/>
                    <a:pt x="26010" y="21547"/>
                    <a:pt x="26036" y="21521"/>
                  </a:cubicBezTo>
                  <a:cubicBezTo>
                    <a:pt x="26095" y="21488"/>
                    <a:pt x="26122" y="21488"/>
                    <a:pt x="26200" y="21462"/>
                  </a:cubicBezTo>
                  <a:cubicBezTo>
                    <a:pt x="26200" y="21488"/>
                    <a:pt x="26227" y="21521"/>
                    <a:pt x="26227" y="21547"/>
                  </a:cubicBezTo>
                  <a:cubicBezTo>
                    <a:pt x="26391" y="21929"/>
                    <a:pt x="26555" y="22310"/>
                    <a:pt x="26555" y="22724"/>
                  </a:cubicBezTo>
                  <a:cubicBezTo>
                    <a:pt x="26529" y="23026"/>
                    <a:pt x="26424" y="23354"/>
                    <a:pt x="26174" y="23736"/>
                  </a:cubicBezTo>
                  <a:lnTo>
                    <a:pt x="26148" y="23821"/>
                  </a:lnTo>
                  <a:cubicBezTo>
                    <a:pt x="25957" y="24117"/>
                    <a:pt x="25734" y="24478"/>
                    <a:pt x="25819" y="24859"/>
                  </a:cubicBezTo>
                  <a:cubicBezTo>
                    <a:pt x="25819" y="24928"/>
                    <a:pt x="25905" y="25002"/>
                    <a:pt x="25979" y="25002"/>
                  </a:cubicBezTo>
                  <a:cubicBezTo>
                    <a:pt x="25989" y="25002"/>
                    <a:pt x="26000" y="25001"/>
                    <a:pt x="26010" y="24997"/>
                  </a:cubicBezTo>
                  <a:cubicBezTo>
                    <a:pt x="26476" y="24912"/>
                    <a:pt x="26884" y="24557"/>
                    <a:pt x="27048" y="24090"/>
                  </a:cubicBezTo>
                  <a:cubicBezTo>
                    <a:pt x="27107" y="23926"/>
                    <a:pt x="27134" y="23736"/>
                    <a:pt x="27160" y="23545"/>
                  </a:cubicBezTo>
                  <a:cubicBezTo>
                    <a:pt x="27160" y="23492"/>
                    <a:pt x="27160" y="23407"/>
                    <a:pt x="27186" y="23328"/>
                  </a:cubicBezTo>
                  <a:cubicBezTo>
                    <a:pt x="27245" y="23000"/>
                    <a:pt x="27350" y="22671"/>
                    <a:pt x="27488" y="22342"/>
                  </a:cubicBezTo>
                  <a:lnTo>
                    <a:pt x="27515" y="22231"/>
                  </a:lnTo>
                  <a:cubicBezTo>
                    <a:pt x="27574" y="22066"/>
                    <a:pt x="27626" y="21929"/>
                    <a:pt x="27626" y="21791"/>
                  </a:cubicBezTo>
                  <a:cubicBezTo>
                    <a:pt x="27626" y="21712"/>
                    <a:pt x="27626" y="21626"/>
                    <a:pt x="27600" y="21521"/>
                  </a:cubicBezTo>
                  <a:cubicBezTo>
                    <a:pt x="27574" y="21436"/>
                    <a:pt x="27515" y="21357"/>
                    <a:pt x="27462" y="21271"/>
                  </a:cubicBezTo>
                  <a:cubicBezTo>
                    <a:pt x="27541" y="21219"/>
                    <a:pt x="27653" y="21133"/>
                    <a:pt x="27738" y="21055"/>
                  </a:cubicBezTo>
                  <a:cubicBezTo>
                    <a:pt x="27764" y="21028"/>
                    <a:pt x="27817" y="20995"/>
                    <a:pt x="27902" y="20995"/>
                  </a:cubicBezTo>
                  <a:cubicBezTo>
                    <a:pt x="27955" y="21055"/>
                    <a:pt x="28007" y="21107"/>
                    <a:pt x="28034" y="21160"/>
                  </a:cubicBezTo>
                  <a:cubicBezTo>
                    <a:pt x="28007" y="21271"/>
                    <a:pt x="28007" y="21383"/>
                    <a:pt x="28034" y="21462"/>
                  </a:cubicBezTo>
                  <a:cubicBezTo>
                    <a:pt x="28067" y="21547"/>
                    <a:pt x="28119" y="21600"/>
                    <a:pt x="28145" y="21653"/>
                  </a:cubicBezTo>
                  <a:cubicBezTo>
                    <a:pt x="28172" y="21685"/>
                    <a:pt x="28198" y="21712"/>
                    <a:pt x="28198" y="21738"/>
                  </a:cubicBezTo>
                  <a:cubicBezTo>
                    <a:pt x="28257" y="21876"/>
                    <a:pt x="28231" y="22040"/>
                    <a:pt x="28172" y="22204"/>
                  </a:cubicBezTo>
                  <a:cubicBezTo>
                    <a:pt x="28172" y="22231"/>
                    <a:pt x="28145" y="22283"/>
                    <a:pt x="28145" y="22310"/>
                  </a:cubicBezTo>
                  <a:cubicBezTo>
                    <a:pt x="27981" y="22967"/>
                    <a:pt x="27738" y="23545"/>
                    <a:pt x="27574" y="23926"/>
                  </a:cubicBezTo>
                  <a:cubicBezTo>
                    <a:pt x="27410" y="24314"/>
                    <a:pt x="27350" y="24419"/>
                    <a:pt x="27377" y="24531"/>
                  </a:cubicBezTo>
                  <a:cubicBezTo>
                    <a:pt x="27410" y="24583"/>
                    <a:pt x="27436" y="24610"/>
                    <a:pt x="27488" y="24642"/>
                  </a:cubicBezTo>
                  <a:cubicBezTo>
                    <a:pt x="27541" y="24642"/>
                    <a:pt x="27574" y="24669"/>
                    <a:pt x="27626" y="24669"/>
                  </a:cubicBezTo>
                  <a:cubicBezTo>
                    <a:pt x="27738" y="24669"/>
                    <a:pt x="27843" y="24610"/>
                    <a:pt x="27902" y="24557"/>
                  </a:cubicBezTo>
                  <a:cubicBezTo>
                    <a:pt x="28336" y="24340"/>
                    <a:pt x="28527" y="23952"/>
                    <a:pt x="28724" y="23545"/>
                  </a:cubicBezTo>
                  <a:lnTo>
                    <a:pt x="28750" y="23519"/>
                  </a:lnTo>
                  <a:cubicBezTo>
                    <a:pt x="29217" y="22586"/>
                    <a:pt x="29381" y="21462"/>
                    <a:pt x="29381" y="21357"/>
                  </a:cubicBezTo>
                  <a:cubicBezTo>
                    <a:pt x="29381" y="21160"/>
                    <a:pt x="29295" y="20995"/>
                    <a:pt x="29157" y="20917"/>
                  </a:cubicBezTo>
                  <a:cubicBezTo>
                    <a:pt x="29157" y="20890"/>
                    <a:pt x="29184" y="20831"/>
                    <a:pt x="29217" y="20805"/>
                  </a:cubicBezTo>
                  <a:cubicBezTo>
                    <a:pt x="29243" y="20752"/>
                    <a:pt x="29269" y="20700"/>
                    <a:pt x="29322" y="20667"/>
                  </a:cubicBezTo>
                  <a:cubicBezTo>
                    <a:pt x="29351" y="20654"/>
                    <a:pt x="29392" y="20647"/>
                    <a:pt x="29443" y="20647"/>
                  </a:cubicBezTo>
                  <a:cubicBezTo>
                    <a:pt x="29494" y="20647"/>
                    <a:pt x="29555" y="20654"/>
                    <a:pt x="29624" y="20667"/>
                  </a:cubicBezTo>
                  <a:lnTo>
                    <a:pt x="29624" y="20752"/>
                  </a:lnTo>
                  <a:lnTo>
                    <a:pt x="29624" y="20779"/>
                  </a:lnTo>
                  <a:cubicBezTo>
                    <a:pt x="29545" y="20890"/>
                    <a:pt x="29545" y="21028"/>
                    <a:pt x="29598" y="21133"/>
                  </a:cubicBezTo>
                  <a:cubicBezTo>
                    <a:pt x="29650" y="21193"/>
                    <a:pt x="29709" y="21245"/>
                    <a:pt x="29736" y="21298"/>
                  </a:cubicBezTo>
                  <a:cubicBezTo>
                    <a:pt x="29762" y="21324"/>
                    <a:pt x="29788" y="21357"/>
                    <a:pt x="29815" y="21383"/>
                  </a:cubicBezTo>
                  <a:cubicBezTo>
                    <a:pt x="29900" y="21488"/>
                    <a:pt x="29841" y="21712"/>
                    <a:pt x="29788" y="21902"/>
                  </a:cubicBezTo>
                  <a:cubicBezTo>
                    <a:pt x="29571" y="22638"/>
                    <a:pt x="29322" y="23269"/>
                    <a:pt x="29019" y="23788"/>
                  </a:cubicBezTo>
                  <a:cubicBezTo>
                    <a:pt x="28993" y="23874"/>
                    <a:pt x="28941" y="24012"/>
                    <a:pt x="28993" y="24117"/>
                  </a:cubicBezTo>
                  <a:cubicBezTo>
                    <a:pt x="29052" y="24202"/>
                    <a:pt x="29105" y="24228"/>
                    <a:pt x="29184" y="24255"/>
                  </a:cubicBezTo>
                  <a:cubicBezTo>
                    <a:pt x="29269" y="24255"/>
                    <a:pt x="29322" y="24228"/>
                    <a:pt x="29381" y="24202"/>
                  </a:cubicBezTo>
                  <a:cubicBezTo>
                    <a:pt x="29381" y="24176"/>
                    <a:pt x="29407" y="24176"/>
                    <a:pt x="29433" y="24176"/>
                  </a:cubicBezTo>
                  <a:cubicBezTo>
                    <a:pt x="29486" y="24117"/>
                    <a:pt x="29571" y="24090"/>
                    <a:pt x="29624" y="24012"/>
                  </a:cubicBezTo>
                  <a:cubicBezTo>
                    <a:pt x="30583" y="23131"/>
                    <a:pt x="31076" y="21600"/>
                    <a:pt x="30938" y="20805"/>
                  </a:cubicBezTo>
                  <a:cubicBezTo>
                    <a:pt x="30912" y="20726"/>
                    <a:pt x="30912" y="20641"/>
                    <a:pt x="30827" y="20562"/>
                  </a:cubicBezTo>
                  <a:lnTo>
                    <a:pt x="30800" y="20535"/>
                  </a:lnTo>
                  <a:cubicBezTo>
                    <a:pt x="30859" y="20503"/>
                    <a:pt x="30886" y="20476"/>
                    <a:pt x="30912" y="20450"/>
                  </a:cubicBezTo>
                  <a:cubicBezTo>
                    <a:pt x="31050" y="20338"/>
                    <a:pt x="31155" y="20259"/>
                    <a:pt x="31267" y="20259"/>
                  </a:cubicBezTo>
                  <a:lnTo>
                    <a:pt x="31319" y="20259"/>
                  </a:lnTo>
                  <a:lnTo>
                    <a:pt x="31319" y="20286"/>
                  </a:lnTo>
                  <a:cubicBezTo>
                    <a:pt x="31293" y="20312"/>
                    <a:pt x="31293" y="20312"/>
                    <a:pt x="31267" y="20338"/>
                  </a:cubicBezTo>
                  <a:cubicBezTo>
                    <a:pt x="31214" y="20397"/>
                    <a:pt x="31188" y="20476"/>
                    <a:pt x="31188" y="20588"/>
                  </a:cubicBezTo>
                  <a:cubicBezTo>
                    <a:pt x="31188" y="20667"/>
                    <a:pt x="31241" y="20752"/>
                    <a:pt x="31267" y="20805"/>
                  </a:cubicBezTo>
                  <a:lnTo>
                    <a:pt x="31293" y="20831"/>
                  </a:lnTo>
                  <a:cubicBezTo>
                    <a:pt x="31457" y="21133"/>
                    <a:pt x="31431" y="21521"/>
                    <a:pt x="31241" y="22066"/>
                  </a:cubicBezTo>
                  <a:cubicBezTo>
                    <a:pt x="31129" y="22342"/>
                    <a:pt x="30991" y="22612"/>
                    <a:pt x="30859" y="22862"/>
                  </a:cubicBezTo>
                  <a:lnTo>
                    <a:pt x="30859" y="22888"/>
                  </a:lnTo>
                  <a:cubicBezTo>
                    <a:pt x="30721" y="23131"/>
                    <a:pt x="30557" y="23381"/>
                    <a:pt x="30610" y="23683"/>
                  </a:cubicBezTo>
                  <a:cubicBezTo>
                    <a:pt x="30610" y="23762"/>
                    <a:pt x="30695" y="23821"/>
                    <a:pt x="30748" y="23821"/>
                  </a:cubicBezTo>
                  <a:cubicBezTo>
                    <a:pt x="30771" y="23824"/>
                    <a:pt x="30793" y="23826"/>
                    <a:pt x="30816" y="23826"/>
                  </a:cubicBezTo>
                  <a:cubicBezTo>
                    <a:pt x="30984" y="23826"/>
                    <a:pt x="31152" y="23742"/>
                    <a:pt x="31319" y="23598"/>
                  </a:cubicBezTo>
                  <a:cubicBezTo>
                    <a:pt x="31950" y="23078"/>
                    <a:pt x="32253" y="22257"/>
                    <a:pt x="32469" y="21574"/>
                  </a:cubicBezTo>
                  <a:cubicBezTo>
                    <a:pt x="32581" y="21271"/>
                    <a:pt x="32719" y="20917"/>
                    <a:pt x="32693" y="20535"/>
                  </a:cubicBezTo>
                  <a:cubicBezTo>
                    <a:pt x="32666" y="20371"/>
                    <a:pt x="32634" y="20233"/>
                    <a:pt x="32581" y="20095"/>
                  </a:cubicBezTo>
                  <a:cubicBezTo>
                    <a:pt x="32634" y="20043"/>
                    <a:pt x="32693" y="20010"/>
                    <a:pt x="32745" y="19983"/>
                  </a:cubicBezTo>
                  <a:cubicBezTo>
                    <a:pt x="32811" y="19953"/>
                    <a:pt x="32885" y="19940"/>
                    <a:pt x="32962" y="19940"/>
                  </a:cubicBezTo>
                  <a:cubicBezTo>
                    <a:pt x="33016" y="19940"/>
                    <a:pt x="33072" y="19946"/>
                    <a:pt x="33126" y="19957"/>
                  </a:cubicBezTo>
                  <a:cubicBezTo>
                    <a:pt x="33100" y="19957"/>
                    <a:pt x="33100" y="19983"/>
                    <a:pt x="33100" y="19983"/>
                  </a:cubicBezTo>
                  <a:lnTo>
                    <a:pt x="33074" y="20010"/>
                  </a:lnTo>
                  <a:cubicBezTo>
                    <a:pt x="32857" y="20286"/>
                    <a:pt x="32831" y="20641"/>
                    <a:pt x="32798" y="20969"/>
                  </a:cubicBezTo>
                  <a:lnTo>
                    <a:pt x="32798" y="21133"/>
                  </a:lnTo>
                  <a:cubicBezTo>
                    <a:pt x="32772" y="21521"/>
                    <a:pt x="32666" y="21902"/>
                    <a:pt x="32555" y="22283"/>
                  </a:cubicBezTo>
                  <a:cubicBezTo>
                    <a:pt x="32528" y="22342"/>
                    <a:pt x="32502" y="22421"/>
                    <a:pt x="32469" y="22507"/>
                  </a:cubicBezTo>
                  <a:cubicBezTo>
                    <a:pt x="32417" y="22697"/>
                    <a:pt x="32338" y="22940"/>
                    <a:pt x="32338" y="23164"/>
                  </a:cubicBezTo>
                  <a:cubicBezTo>
                    <a:pt x="32338" y="23190"/>
                    <a:pt x="32364" y="23243"/>
                    <a:pt x="32417" y="23269"/>
                  </a:cubicBezTo>
                  <a:cubicBezTo>
                    <a:pt x="32435" y="23287"/>
                    <a:pt x="32470" y="23309"/>
                    <a:pt x="32498" y="23309"/>
                  </a:cubicBezTo>
                  <a:cubicBezTo>
                    <a:pt x="32510" y="23309"/>
                    <a:pt x="32521" y="23305"/>
                    <a:pt x="32528" y="23295"/>
                  </a:cubicBezTo>
                  <a:cubicBezTo>
                    <a:pt x="32772" y="23269"/>
                    <a:pt x="32936" y="23052"/>
                    <a:pt x="33048" y="22888"/>
                  </a:cubicBezTo>
                  <a:lnTo>
                    <a:pt x="33074" y="22888"/>
                  </a:lnTo>
                  <a:cubicBezTo>
                    <a:pt x="33784" y="21955"/>
                    <a:pt x="34198" y="21081"/>
                    <a:pt x="34309" y="20233"/>
                  </a:cubicBezTo>
                  <a:cubicBezTo>
                    <a:pt x="34336" y="20174"/>
                    <a:pt x="34362" y="19931"/>
                    <a:pt x="34198" y="19793"/>
                  </a:cubicBezTo>
                  <a:cubicBezTo>
                    <a:pt x="34171" y="19793"/>
                    <a:pt x="34171" y="19793"/>
                    <a:pt x="34145" y="19767"/>
                  </a:cubicBezTo>
                  <a:cubicBezTo>
                    <a:pt x="34198" y="19740"/>
                    <a:pt x="34250" y="19681"/>
                    <a:pt x="34309" y="19629"/>
                  </a:cubicBezTo>
                  <a:cubicBezTo>
                    <a:pt x="34474" y="19491"/>
                    <a:pt x="34605" y="19353"/>
                    <a:pt x="34802" y="19353"/>
                  </a:cubicBezTo>
                  <a:cubicBezTo>
                    <a:pt x="34934" y="19353"/>
                    <a:pt x="35045" y="19412"/>
                    <a:pt x="35183" y="19464"/>
                  </a:cubicBezTo>
                  <a:cubicBezTo>
                    <a:pt x="35045" y="19681"/>
                    <a:pt x="35019" y="19957"/>
                    <a:pt x="35019" y="20207"/>
                  </a:cubicBezTo>
                  <a:cubicBezTo>
                    <a:pt x="35019" y="20259"/>
                    <a:pt x="34993" y="20312"/>
                    <a:pt x="34993" y="20371"/>
                  </a:cubicBezTo>
                  <a:cubicBezTo>
                    <a:pt x="34966" y="20667"/>
                    <a:pt x="34881" y="20995"/>
                    <a:pt x="34802" y="21298"/>
                  </a:cubicBezTo>
                  <a:cubicBezTo>
                    <a:pt x="34769" y="21357"/>
                    <a:pt x="34769" y="21436"/>
                    <a:pt x="34743" y="21488"/>
                  </a:cubicBezTo>
                  <a:cubicBezTo>
                    <a:pt x="34690" y="21653"/>
                    <a:pt x="34605" y="21850"/>
                    <a:pt x="34605" y="22040"/>
                  </a:cubicBezTo>
                  <a:cubicBezTo>
                    <a:pt x="34605" y="22093"/>
                    <a:pt x="34638" y="22119"/>
                    <a:pt x="34690" y="22178"/>
                  </a:cubicBezTo>
                  <a:cubicBezTo>
                    <a:pt x="34717" y="22204"/>
                    <a:pt x="34769" y="22204"/>
                    <a:pt x="34828" y="22204"/>
                  </a:cubicBezTo>
                  <a:cubicBezTo>
                    <a:pt x="35019" y="22145"/>
                    <a:pt x="35157" y="21981"/>
                    <a:pt x="35262" y="21850"/>
                  </a:cubicBezTo>
                  <a:lnTo>
                    <a:pt x="35262" y="21817"/>
                  </a:lnTo>
                  <a:cubicBezTo>
                    <a:pt x="35867" y="21055"/>
                    <a:pt x="36222" y="20312"/>
                    <a:pt x="36333" y="19602"/>
                  </a:cubicBezTo>
                  <a:cubicBezTo>
                    <a:pt x="36333" y="19576"/>
                    <a:pt x="36333" y="19491"/>
                    <a:pt x="36307" y="19412"/>
                  </a:cubicBezTo>
                  <a:cubicBezTo>
                    <a:pt x="36333" y="19385"/>
                    <a:pt x="36360" y="19353"/>
                    <a:pt x="36360" y="19326"/>
                  </a:cubicBezTo>
                  <a:cubicBezTo>
                    <a:pt x="36445" y="19274"/>
                    <a:pt x="36498" y="19188"/>
                    <a:pt x="36550" y="19162"/>
                  </a:cubicBezTo>
                  <a:cubicBezTo>
                    <a:pt x="36584" y="19142"/>
                    <a:pt x="36626" y="19134"/>
                    <a:pt x="36671" y="19134"/>
                  </a:cubicBezTo>
                  <a:cubicBezTo>
                    <a:pt x="36809" y="19134"/>
                    <a:pt x="36985" y="19210"/>
                    <a:pt x="37128" y="19274"/>
                  </a:cubicBezTo>
                  <a:cubicBezTo>
                    <a:pt x="37326" y="19373"/>
                    <a:pt x="37502" y="19420"/>
                    <a:pt x="37657" y="19420"/>
                  </a:cubicBezTo>
                  <a:cubicBezTo>
                    <a:pt x="37800" y="19420"/>
                    <a:pt x="37924" y="19379"/>
                    <a:pt x="38029" y="19300"/>
                  </a:cubicBezTo>
                  <a:cubicBezTo>
                    <a:pt x="38055" y="19247"/>
                    <a:pt x="38088" y="19221"/>
                    <a:pt x="38114" y="19188"/>
                  </a:cubicBezTo>
                  <a:lnTo>
                    <a:pt x="38167" y="19136"/>
                  </a:lnTo>
                  <a:cubicBezTo>
                    <a:pt x="38193" y="19162"/>
                    <a:pt x="38219" y="19221"/>
                    <a:pt x="38252" y="19247"/>
                  </a:cubicBezTo>
                  <a:cubicBezTo>
                    <a:pt x="38469" y="19464"/>
                    <a:pt x="38797" y="19602"/>
                    <a:pt x="39179" y="19681"/>
                  </a:cubicBezTo>
                  <a:cubicBezTo>
                    <a:pt x="39343" y="19845"/>
                    <a:pt x="39481" y="20010"/>
                    <a:pt x="39619" y="20207"/>
                  </a:cubicBezTo>
                  <a:cubicBezTo>
                    <a:pt x="39507" y="20338"/>
                    <a:pt x="39369" y="20503"/>
                    <a:pt x="39369" y="20700"/>
                  </a:cubicBezTo>
                  <a:cubicBezTo>
                    <a:pt x="39343" y="20890"/>
                    <a:pt x="39369" y="21081"/>
                    <a:pt x="39428" y="21245"/>
                  </a:cubicBezTo>
                  <a:lnTo>
                    <a:pt x="39698" y="22671"/>
                  </a:lnTo>
                  <a:cubicBezTo>
                    <a:pt x="39731" y="22914"/>
                    <a:pt x="39783" y="23164"/>
                    <a:pt x="39757" y="23407"/>
                  </a:cubicBezTo>
                  <a:cubicBezTo>
                    <a:pt x="39671" y="24012"/>
                    <a:pt x="39152" y="24445"/>
                    <a:pt x="38607" y="24886"/>
                  </a:cubicBezTo>
                  <a:cubicBezTo>
                    <a:pt x="38357" y="25102"/>
                    <a:pt x="38114" y="25326"/>
                    <a:pt x="37891" y="25569"/>
                  </a:cubicBezTo>
                  <a:cubicBezTo>
                    <a:pt x="37207" y="26338"/>
                    <a:pt x="36741" y="27271"/>
                    <a:pt x="36307" y="28171"/>
                  </a:cubicBezTo>
                  <a:cubicBezTo>
                    <a:pt x="36248" y="28283"/>
                    <a:pt x="36248" y="28388"/>
                    <a:pt x="36307" y="28500"/>
                  </a:cubicBezTo>
                  <a:cubicBezTo>
                    <a:pt x="36360" y="28611"/>
                    <a:pt x="36471" y="28690"/>
                    <a:pt x="36609" y="28717"/>
                  </a:cubicBezTo>
                  <a:cubicBezTo>
                    <a:pt x="36632" y="28720"/>
                    <a:pt x="36655" y="28722"/>
                    <a:pt x="36678" y="28722"/>
                  </a:cubicBezTo>
                  <a:cubicBezTo>
                    <a:pt x="36850" y="28722"/>
                    <a:pt x="37033" y="28618"/>
                    <a:pt x="37155" y="28473"/>
                  </a:cubicBezTo>
                  <a:cubicBezTo>
                    <a:pt x="37233" y="28362"/>
                    <a:pt x="37266" y="28224"/>
                    <a:pt x="37319" y="28119"/>
                  </a:cubicBezTo>
                  <a:cubicBezTo>
                    <a:pt x="37345" y="28092"/>
                    <a:pt x="37345" y="28059"/>
                    <a:pt x="37345" y="28033"/>
                  </a:cubicBezTo>
                  <a:cubicBezTo>
                    <a:pt x="37595" y="27488"/>
                    <a:pt x="38055" y="27021"/>
                    <a:pt x="38443" y="26614"/>
                  </a:cubicBezTo>
                  <a:lnTo>
                    <a:pt x="39428" y="25628"/>
                  </a:lnTo>
                  <a:cubicBezTo>
                    <a:pt x="39836" y="25188"/>
                    <a:pt x="40302" y="24695"/>
                    <a:pt x="40907" y="24478"/>
                  </a:cubicBezTo>
                  <a:cubicBezTo>
                    <a:pt x="41045" y="24445"/>
                    <a:pt x="41176" y="24419"/>
                    <a:pt x="41314" y="24366"/>
                  </a:cubicBezTo>
                  <a:cubicBezTo>
                    <a:pt x="41616" y="24314"/>
                    <a:pt x="41892" y="24228"/>
                    <a:pt x="42162" y="24064"/>
                  </a:cubicBezTo>
                  <a:lnTo>
                    <a:pt x="42274" y="23952"/>
                  </a:lnTo>
                  <a:cubicBezTo>
                    <a:pt x="42359" y="23900"/>
                    <a:pt x="42412" y="23874"/>
                    <a:pt x="42464" y="23847"/>
                  </a:cubicBezTo>
                  <a:cubicBezTo>
                    <a:pt x="42576" y="23762"/>
                    <a:pt x="42714" y="23762"/>
                    <a:pt x="42878" y="23736"/>
                  </a:cubicBezTo>
                  <a:cubicBezTo>
                    <a:pt x="43042" y="23709"/>
                    <a:pt x="43233" y="23709"/>
                    <a:pt x="43397" y="23598"/>
                  </a:cubicBezTo>
                  <a:cubicBezTo>
                    <a:pt x="43450" y="23571"/>
                    <a:pt x="43476" y="23545"/>
                    <a:pt x="43535" y="23519"/>
                  </a:cubicBezTo>
                  <a:cubicBezTo>
                    <a:pt x="43588" y="23460"/>
                    <a:pt x="43673" y="23433"/>
                    <a:pt x="43726" y="23407"/>
                  </a:cubicBezTo>
                  <a:cubicBezTo>
                    <a:pt x="43752" y="23407"/>
                    <a:pt x="43778" y="23407"/>
                    <a:pt x="43805" y="23433"/>
                  </a:cubicBezTo>
                  <a:lnTo>
                    <a:pt x="43943" y="23433"/>
                  </a:lnTo>
                  <a:cubicBezTo>
                    <a:pt x="44107" y="23407"/>
                    <a:pt x="44219" y="23328"/>
                    <a:pt x="44330" y="23190"/>
                  </a:cubicBezTo>
                  <a:cubicBezTo>
                    <a:pt x="44357" y="23131"/>
                    <a:pt x="44409" y="23078"/>
                    <a:pt x="44409" y="23000"/>
                  </a:cubicBezTo>
                  <a:cubicBezTo>
                    <a:pt x="44685" y="23381"/>
                    <a:pt x="44902" y="23788"/>
                    <a:pt x="45040" y="24228"/>
                  </a:cubicBezTo>
                  <a:cubicBezTo>
                    <a:pt x="45066" y="24255"/>
                    <a:pt x="45066" y="24314"/>
                    <a:pt x="45093" y="24366"/>
                  </a:cubicBezTo>
                  <a:cubicBezTo>
                    <a:pt x="45204" y="24721"/>
                    <a:pt x="45480" y="25464"/>
                    <a:pt x="45316" y="25733"/>
                  </a:cubicBezTo>
                  <a:cubicBezTo>
                    <a:pt x="45257" y="25819"/>
                    <a:pt x="45204" y="25819"/>
                    <a:pt x="45066" y="25845"/>
                  </a:cubicBezTo>
                  <a:cubicBezTo>
                    <a:pt x="45014" y="25871"/>
                    <a:pt x="44928" y="25871"/>
                    <a:pt x="44850" y="25898"/>
                  </a:cubicBezTo>
                  <a:cubicBezTo>
                    <a:pt x="44521" y="26036"/>
                    <a:pt x="44245" y="26252"/>
                    <a:pt x="44081" y="26555"/>
                  </a:cubicBezTo>
                  <a:cubicBezTo>
                    <a:pt x="44002" y="26693"/>
                    <a:pt x="43969" y="26831"/>
                    <a:pt x="43916" y="26995"/>
                  </a:cubicBezTo>
                  <a:cubicBezTo>
                    <a:pt x="43890" y="27074"/>
                    <a:pt x="43864" y="27159"/>
                    <a:pt x="43838" y="27212"/>
                  </a:cubicBezTo>
                  <a:cubicBezTo>
                    <a:pt x="43614" y="27764"/>
                    <a:pt x="43121" y="28257"/>
                    <a:pt x="42326" y="28717"/>
                  </a:cubicBezTo>
                  <a:cubicBezTo>
                    <a:pt x="42136" y="28828"/>
                    <a:pt x="41919" y="28940"/>
                    <a:pt x="41728" y="29045"/>
                  </a:cubicBezTo>
                  <a:cubicBezTo>
                    <a:pt x="41262" y="29295"/>
                    <a:pt x="40795" y="29571"/>
                    <a:pt x="40388" y="29899"/>
                  </a:cubicBezTo>
                  <a:cubicBezTo>
                    <a:pt x="40191" y="30031"/>
                    <a:pt x="40026" y="30195"/>
                    <a:pt x="39895" y="30333"/>
                  </a:cubicBezTo>
                  <a:cubicBezTo>
                    <a:pt x="39619" y="30583"/>
                    <a:pt x="39369" y="30800"/>
                    <a:pt x="39100" y="30990"/>
                  </a:cubicBezTo>
                  <a:cubicBezTo>
                    <a:pt x="38824" y="31155"/>
                    <a:pt x="38548" y="31266"/>
                    <a:pt x="38278" y="31345"/>
                  </a:cubicBezTo>
                  <a:cubicBezTo>
                    <a:pt x="37700" y="31569"/>
                    <a:pt x="37128" y="31759"/>
                    <a:pt x="36800" y="32580"/>
                  </a:cubicBezTo>
                  <a:cubicBezTo>
                    <a:pt x="36662" y="33021"/>
                    <a:pt x="36688" y="33481"/>
                    <a:pt x="36905" y="33809"/>
                  </a:cubicBezTo>
                  <a:cubicBezTo>
                    <a:pt x="36879" y="33921"/>
                    <a:pt x="36852" y="34059"/>
                    <a:pt x="36852" y="34171"/>
                  </a:cubicBezTo>
                  <a:cubicBezTo>
                    <a:pt x="36879" y="34335"/>
                    <a:pt x="36938" y="34466"/>
                    <a:pt x="36964" y="34604"/>
                  </a:cubicBezTo>
                  <a:cubicBezTo>
                    <a:pt x="36990" y="34690"/>
                    <a:pt x="37017" y="34769"/>
                    <a:pt x="37043" y="34828"/>
                  </a:cubicBezTo>
                  <a:cubicBezTo>
                    <a:pt x="37128" y="35156"/>
                    <a:pt x="37102" y="35511"/>
                    <a:pt x="37069" y="35866"/>
                  </a:cubicBezTo>
                  <a:cubicBezTo>
                    <a:pt x="37043" y="36057"/>
                    <a:pt x="37017" y="36274"/>
                    <a:pt x="37017" y="36471"/>
                  </a:cubicBezTo>
                  <a:cubicBezTo>
                    <a:pt x="37017" y="36766"/>
                    <a:pt x="37069" y="37069"/>
                    <a:pt x="37102" y="37345"/>
                  </a:cubicBezTo>
                  <a:cubicBezTo>
                    <a:pt x="37128" y="37535"/>
                    <a:pt x="37155" y="37726"/>
                    <a:pt x="37181" y="37890"/>
                  </a:cubicBezTo>
                  <a:cubicBezTo>
                    <a:pt x="37233" y="38442"/>
                    <a:pt x="37155" y="38849"/>
                    <a:pt x="36938" y="39152"/>
                  </a:cubicBezTo>
                  <a:cubicBezTo>
                    <a:pt x="36879" y="39263"/>
                    <a:pt x="36741" y="39395"/>
                    <a:pt x="36609" y="39533"/>
                  </a:cubicBezTo>
                  <a:cubicBezTo>
                    <a:pt x="36116" y="40026"/>
                    <a:pt x="35459" y="40709"/>
                    <a:pt x="35755" y="41261"/>
                  </a:cubicBezTo>
                  <a:cubicBezTo>
                    <a:pt x="35788" y="41340"/>
                    <a:pt x="35814" y="41425"/>
                    <a:pt x="35814" y="41478"/>
                  </a:cubicBezTo>
                  <a:cubicBezTo>
                    <a:pt x="35840" y="41530"/>
                    <a:pt x="35867" y="41590"/>
                    <a:pt x="35867" y="41642"/>
                  </a:cubicBezTo>
                  <a:cubicBezTo>
                    <a:pt x="35867" y="41728"/>
                    <a:pt x="35788" y="41806"/>
                    <a:pt x="35650" y="41918"/>
                  </a:cubicBezTo>
                  <a:cubicBezTo>
                    <a:pt x="35591" y="41944"/>
                    <a:pt x="35538" y="41997"/>
                    <a:pt x="35486" y="42056"/>
                  </a:cubicBezTo>
                  <a:cubicBezTo>
                    <a:pt x="35236" y="42299"/>
                    <a:pt x="35157" y="42680"/>
                    <a:pt x="35072" y="42956"/>
                  </a:cubicBezTo>
                  <a:cubicBezTo>
                    <a:pt x="35072" y="42983"/>
                    <a:pt x="35019" y="43259"/>
                    <a:pt x="35072" y="43449"/>
                  </a:cubicBezTo>
                  <a:cubicBezTo>
                    <a:pt x="35019" y="43587"/>
                    <a:pt x="35019" y="43699"/>
                    <a:pt x="35019" y="43804"/>
                  </a:cubicBezTo>
                  <a:cubicBezTo>
                    <a:pt x="35019" y="43916"/>
                    <a:pt x="35019" y="43995"/>
                    <a:pt x="34993" y="44054"/>
                  </a:cubicBezTo>
                  <a:cubicBezTo>
                    <a:pt x="34966" y="44080"/>
                    <a:pt x="34907" y="44133"/>
                    <a:pt x="34828" y="44159"/>
                  </a:cubicBezTo>
                  <a:cubicBezTo>
                    <a:pt x="34769" y="44192"/>
                    <a:pt x="34717" y="44244"/>
                    <a:pt x="34638" y="44297"/>
                  </a:cubicBezTo>
                  <a:cubicBezTo>
                    <a:pt x="34500" y="44461"/>
                    <a:pt x="34441" y="44685"/>
                    <a:pt x="34500" y="44902"/>
                  </a:cubicBezTo>
                  <a:cubicBezTo>
                    <a:pt x="34526" y="44954"/>
                    <a:pt x="34526" y="44980"/>
                    <a:pt x="34552" y="45040"/>
                  </a:cubicBezTo>
                  <a:cubicBezTo>
                    <a:pt x="34474" y="45178"/>
                    <a:pt x="34441" y="45342"/>
                    <a:pt x="34500" y="45506"/>
                  </a:cubicBezTo>
                  <a:cubicBezTo>
                    <a:pt x="34552" y="45559"/>
                    <a:pt x="34605" y="45611"/>
                    <a:pt x="34638" y="45670"/>
                  </a:cubicBezTo>
                  <a:cubicBezTo>
                    <a:pt x="34664" y="45697"/>
                    <a:pt x="34717" y="45749"/>
                    <a:pt x="34717" y="45749"/>
                  </a:cubicBezTo>
                  <a:cubicBezTo>
                    <a:pt x="34717" y="45776"/>
                    <a:pt x="34690" y="45835"/>
                    <a:pt x="34664" y="45861"/>
                  </a:cubicBezTo>
                  <a:cubicBezTo>
                    <a:pt x="34638" y="45887"/>
                    <a:pt x="34638" y="45913"/>
                    <a:pt x="34605" y="45940"/>
                  </a:cubicBezTo>
                  <a:cubicBezTo>
                    <a:pt x="34362" y="46327"/>
                    <a:pt x="34552" y="46820"/>
                    <a:pt x="34802" y="47149"/>
                  </a:cubicBezTo>
                  <a:lnTo>
                    <a:pt x="34828" y="47149"/>
                  </a:lnTo>
                  <a:cubicBezTo>
                    <a:pt x="34855" y="47201"/>
                    <a:pt x="34907" y="47254"/>
                    <a:pt x="34907" y="47280"/>
                  </a:cubicBezTo>
                  <a:cubicBezTo>
                    <a:pt x="34934" y="47339"/>
                    <a:pt x="34907" y="47418"/>
                    <a:pt x="34881" y="47477"/>
                  </a:cubicBezTo>
                  <a:cubicBezTo>
                    <a:pt x="34881" y="47504"/>
                    <a:pt x="34881" y="47530"/>
                    <a:pt x="34855" y="47556"/>
                  </a:cubicBezTo>
                  <a:cubicBezTo>
                    <a:pt x="34828" y="47694"/>
                    <a:pt x="34828" y="47859"/>
                    <a:pt x="34855" y="47997"/>
                  </a:cubicBezTo>
                  <a:cubicBezTo>
                    <a:pt x="34881" y="48213"/>
                    <a:pt x="34993" y="48404"/>
                    <a:pt x="35157" y="48489"/>
                  </a:cubicBezTo>
                  <a:cubicBezTo>
                    <a:pt x="35210" y="48542"/>
                    <a:pt x="35262" y="48542"/>
                    <a:pt x="35321" y="48568"/>
                  </a:cubicBezTo>
                  <a:cubicBezTo>
                    <a:pt x="35348" y="48568"/>
                    <a:pt x="35348" y="48595"/>
                    <a:pt x="35374" y="48595"/>
                  </a:cubicBezTo>
                  <a:cubicBezTo>
                    <a:pt x="35650" y="48706"/>
                    <a:pt x="35867" y="48956"/>
                    <a:pt x="35978" y="49252"/>
                  </a:cubicBezTo>
                  <a:cubicBezTo>
                    <a:pt x="36084" y="49528"/>
                    <a:pt x="36084" y="49856"/>
                    <a:pt x="36031" y="50211"/>
                  </a:cubicBezTo>
                  <a:cubicBezTo>
                    <a:pt x="36005" y="50270"/>
                    <a:pt x="36031" y="50349"/>
                    <a:pt x="36116" y="50375"/>
                  </a:cubicBezTo>
                  <a:cubicBezTo>
                    <a:pt x="36143" y="50389"/>
                    <a:pt x="36169" y="50395"/>
                    <a:pt x="36196" y="50395"/>
                  </a:cubicBezTo>
                  <a:cubicBezTo>
                    <a:pt x="36223" y="50395"/>
                    <a:pt x="36251" y="50389"/>
                    <a:pt x="36281" y="50375"/>
                  </a:cubicBezTo>
                  <a:cubicBezTo>
                    <a:pt x="36524" y="50211"/>
                    <a:pt x="36688" y="49942"/>
                    <a:pt x="36800" y="49639"/>
                  </a:cubicBezTo>
                  <a:cubicBezTo>
                    <a:pt x="36879" y="49311"/>
                    <a:pt x="36879" y="48982"/>
                    <a:pt x="36852" y="48759"/>
                  </a:cubicBezTo>
                  <a:cubicBezTo>
                    <a:pt x="36826" y="48102"/>
                    <a:pt x="36636" y="47609"/>
                    <a:pt x="36333" y="47228"/>
                  </a:cubicBezTo>
                  <a:lnTo>
                    <a:pt x="36307" y="47201"/>
                  </a:lnTo>
                  <a:cubicBezTo>
                    <a:pt x="36307" y="47201"/>
                    <a:pt x="36307" y="47149"/>
                    <a:pt x="36333" y="47149"/>
                  </a:cubicBezTo>
                  <a:cubicBezTo>
                    <a:pt x="36386" y="46899"/>
                    <a:pt x="36445" y="46656"/>
                    <a:pt x="36360" y="46406"/>
                  </a:cubicBezTo>
                  <a:cubicBezTo>
                    <a:pt x="36333" y="46295"/>
                    <a:pt x="36307" y="46242"/>
                    <a:pt x="36248" y="46163"/>
                  </a:cubicBezTo>
                  <a:cubicBezTo>
                    <a:pt x="36195" y="46051"/>
                    <a:pt x="36143" y="45966"/>
                    <a:pt x="36169" y="45887"/>
                  </a:cubicBezTo>
                  <a:cubicBezTo>
                    <a:pt x="36169" y="45835"/>
                    <a:pt x="36195" y="45776"/>
                    <a:pt x="36248" y="45697"/>
                  </a:cubicBezTo>
                  <a:cubicBezTo>
                    <a:pt x="36307" y="45611"/>
                    <a:pt x="36360" y="45506"/>
                    <a:pt x="36386" y="45394"/>
                  </a:cubicBezTo>
                  <a:cubicBezTo>
                    <a:pt x="36412" y="45368"/>
                    <a:pt x="36412" y="45342"/>
                    <a:pt x="36445" y="45342"/>
                  </a:cubicBezTo>
                  <a:cubicBezTo>
                    <a:pt x="36524" y="45256"/>
                    <a:pt x="36524" y="45178"/>
                    <a:pt x="36550" y="45118"/>
                  </a:cubicBezTo>
                  <a:cubicBezTo>
                    <a:pt x="36550" y="45040"/>
                    <a:pt x="36576" y="44954"/>
                    <a:pt x="36576" y="44875"/>
                  </a:cubicBezTo>
                  <a:cubicBezTo>
                    <a:pt x="36609" y="44685"/>
                    <a:pt x="36636" y="44488"/>
                    <a:pt x="36741" y="44323"/>
                  </a:cubicBezTo>
                  <a:cubicBezTo>
                    <a:pt x="36774" y="44297"/>
                    <a:pt x="36800" y="44271"/>
                    <a:pt x="36826" y="44244"/>
                  </a:cubicBezTo>
                  <a:lnTo>
                    <a:pt x="36852" y="44218"/>
                  </a:lnTo>
                  <a:cubicBezTo>
                    <a:pt x="36879" y="44244"/>
                    <a:pt x="36879" y="44297"/>
                    <a:pt x="36879" y="44323"/>
                  </a:cubicBezTo>
                  <a:cubicBezTo>
                    <a:pt x="36879" y="44323"/>
                    <a:pt x="36905" y="44652"/>
                    <a:pt x="36990" y="44849"/>
                  </a:cubicBezTo>
                  <a:cubicBezTo>
                    <a:pt x="36990" y="44980"/>
                    <a:pt x="37017" y="45092"/>
                    <a:pt x="37043" y="45204"/>
                  </a:cubicBezTo>
                  <a:cubicBezTo>
                    <a:pt x="37069" y="45309"/>
                    <a:pt x="37102" y="45421"/>
                    <a:pt x="37069" y="45473"/>
                  </a:cubicBezTo>
                  <a:cubicBezTo>
                    <a:pt x="37043" y="45532"/>
                    <a:pt x="37017" y="45585"/>
                    <a:pt x="36964" y="45638"/>
                  </a:cubicBezTo>
                  <a:cubicBezTo>
                    <a:pt x="36905" y="45697"/>
                    <a:pt x="36852" y="45749"/>
                    <a:pt x="36800" y="45835"/>
                  </a:cubicBezTo>
                  <a:cubicBezTo>
                    <a:pt x="36688" y="46025"/>
                    <a:pt x="36688" y="46295"/>
                    <a:pt x="36826" y="46492"/>
                  </a:cubicBezTo>
                  <a:cubicBezTo>
                    <a:pt x="36852" y="46544"/>
                    <a:pt x="36879" y="46571"/>
                    <a:pt x="36938" y="46623"/>
                  </a:cubicBezTo>
                  <a:cubicBezTo>
                    <a:pt x="36852" y="46787"/>
                    <a:pt x="36879" y="46985"/>
                    <a:pt x="36990" y="47090"/>
                  </a:cubicBezTo>
                  <a:cubicBezTo>
                    <a:pt x="37043" y="47175"/>
                    <a:pt x="37128" y="47201"/>
                    <a:pt x="37181" y="47228"/>
                  </a:cubicBezTo>
                  <a:cubicBezTo>
                    <a:pt x="37233" y="47254"/>
                    <a:pt x="37293" y="47280"/>
                    <a:pt x="37293" y="47313"/>
                  </a:cubicBezTo>
                  <a:cubicBezTo>
                    <a:pt x="37293" y="47339"/>
                    <a:pt x="37293" y="47392"/>
                    <a:pt x="37266" y="47445"/>
                  </a:cubicBezTo>
                  <a:cubicBezTo>
                    <a:pt x="37266" y="47477"/>
                    <a:pt x="37233" y="47504"/>
                    <a:pt x="37233" y="47530"/>
                  </a:cubicBezTo>
                  <a:cubicBezTo>
                    <a:pt x="37102" y="47997"/>
                    <a:pt x="37431" y="48463"/>
                    <a:pt x="37785" y="48706"/>
                  </a:cubicBezTo>
                  <a:lnTo>
                    <a:pt x="37812" y="48706"/>
                  </a:lnTo>
                  <a:cubicBezTo>
                    <a:pt x="37864" y="48759"/>
                    <a:pt x="37923" y="48792"/>
                    <a:pt x="37950" y="48844"/>
                  </a:cubicBezTo>
                  <a:cubicBezTo>
                    <a:pt x="37976" y="48897"/>
                    <a:pt x="37976" y="48982"/>
                    <a:pt x="37950" y="49061"/>
                  </a:cubicBezTo>
                  <a:lnTo>
                    <a:pt x="37950" y="49147"/>
                  </a:lnTo>
                  <a:cubicBezTo>
                    <a:pt x="37976" y="49285"/>
                    <a:pt x="38002" y="49449"/>
                    <a:pt x="38055" y="49580"/>
                  </a:cubicBezTo>
                  <a:cubicBezTo>
                    <a:pt x="38167" y="49804"/>
                    <a:pt x="38331" y="49968"/>
                    <a:pt x="38521" y="50021"/>
                  </a:cubicBezTo>
                  <a:cubicBezTo>
                    <a:pt x="38581" y="50021"/>
                    <a:pt x="38659" y="50047"/>
                    <a:pt x="38712" y="50047"/>
                  </a:cubicBezTo>
                  <a:lnTo>
                    <a:pt x="38771" y="50047"/>
                  </a:lnTo>
                  <a:cubicBezTo>
                    <a:pt x="39073" y="50073"/>
                    <a:pt x="39402" y="50270"/>
                    <a:pt x="39593" y="50566"/>
                  </a:cubicBezTo>
                  <a:cubicBezTo>
                    <a:pt x="39783" y="50816"/>
                    <a:pt x="39895" y="51144"/>
                    <a:pt x="39921" y="51525"/>
                  </a:cubicBezTo>
                  <a:cubicBezTo>
                    <a:pt x="39921" y="51611"/>
                    <a:pt x="39974" y="51663"/>
                    <a:pt x="40026" y="51690"/>
                  </a:cubicBezTo>
                  <a:cubicBezTo>
                    <a:pt x="40112" y="51690"/>
                    <a:pt x="40164" y="51690"/>
                    <a:pt x="40223" y="51637"/>
                  </a:cubicBezTo>
                  <a:cubicBezTo>
                    <a:pt x="40414" y="51387"/>
                    <a:pt x="40519" y="51059"/>
                    <a:pt x="40519" y="50704"/>
                  </a:cubicBezTo>
                  <a:cubicBezTo>
                    <a:pt x="40519" y="50375"/>
                    <a:pt x="40414" y="50047"/>
                    <a:pt x="40329" y="49830"/>
                  </a:cubicBezTo>
                  <a:cubicBezTo>
                    <a:pt x="40112" y="49147"/>
                    <a:pt x="39783" y="48680"/>
                    <a:pt x="39369" y="48378"/>
                  </a:cubicBezTo>
                  <a:cubicBezTo>
                    <a:pt x="39343" y="48378"/>
                    <a:pt x="39317" y="48351"/>
                    <a:pt x="39317" y="48351"/>
                  </a:cubicBezTo>
                  <a:lnTo>
                    <a:pt x="39317" y="48299"/>
                  </a:lnTo>
                  <a:lnTo>
                    <a:pt x="39317" y="48266"/>
                  </a:lnTo>
                  <a:cubicBezTo>
                    <a:pt x="39317" y="48023"/>
                    <a:pt x="39317" y="47747"/>
                    <a:pt x="39152" y="47504"/>
                  </a:cubicBezTo>
                  <a:cubicBezTo>
                    <a:pt x="39100" y="47418"/>
                    <a:pt x="39041" y="47366"/>
                    <a:pt x="38988" y="47280"/>
                  </a:cubicBezTo>
                  <a:cubicBezTo>
                    <a:pt x="38876" y="47201"/>
                    <a:pt x="38824" y="47116"/>
                    <a:pt x="38797" y="47037"/>
                  </a:cubicBezTo>
                  <a:cubicBezTo>
                    <a:pt x="38797" y="46985"/>
                    <a:pt x="38824" y="46899"/>
                    <a:pt x="38824" y="46820"/>
                  </a:cubicBezTo>
                  <a:cubicBezTo>
                    <a:pt x="38876" y="46709"/>
                    <a:pt x="38909" y="46571"/>
                    <a:pt x="38876" y="46433"/>
                  </a:cubicBezTo>
                  <a:cubicBezTo>
                    <a:pt x="38909" y="46433"/>
                    <a:pt x="38909" y="46406"/>
                    <a:pt x="38935" y="46380"/>
                  </a:cubicBezTo>
                  <a:cubicBezTo>
                    <a:pt x="38988" y="46295"/>
                    <a:pt x="38988" y="46189"/>
                    <a:pt x="38988" y="46130"/>
                  </a:cubicBezTo>
                  <a:cubicBezTo>
                    <a:pt x="38962" y="46051"/>
                    <a:pt x="38962" y="45966"/>
                    <a:pt x="38935" y="45861"/>
                  </a:cubicBezTo>
                  <a:cubicBezTo>
                    <a:pt x="38909" y="45638"/>
                    <a:pt x="38876" y="45447"/>
                    <a:pt x="38962" y="45256"/>
                  </a:cubicBezTo>
                  <a:cubicBezTo>
                    <a:pt x="38988" y="45230"/>
                    <a:pt x="38988" y="45178"/>
                    <a:pt x="39014" y="45145"/>
                  </a:cubicBezTo>
                  <a:cubicBezTo>
                    <a:pt x="39041" y="45092"/>
                    <a:pt x="39073" y="45040"/>
                    <a:pt x="39100" y="44980"/>
                  </a:cubicBezTo>
                  <a:cubicBezTo>
                    <a:pt x="39100" y="44954"/>
                    <a:pt x="39100" y="44928"/>
                    <a:pt x="39126" y="44928"/>
                  </a:cubicBezTo>
                  <a:lnTo>
                    <a:pt x="39152" y="44954"/>
                  </a:lnTo>
                  <a:cubicBezTo>
                    <a:pt x="39152" y="44980"/>
                    <a:pt x="39205" y="45013"/>
                    <a:pt x="39238" y="45040"/>
                  </a:cubicBezTo>
                  <a:cubicBezTo>
                    <a:pt x="39205" y="45178"/>
                    <a:pt x="39264" y="45309"/>
                    <a:pt x="39369" y="45394"/>
                  </a:cubicBezTo>
                  <a:cubicBezTo>
                    <a:pt x="39428" y="45447"/>
                    <a:pt x="39481" y="45473"/>
                    <a:pt x="39533" y="45473"/>
                  </a:cubicBezTo>
                  <a:cubicBezTo>
                    <a:pt x="39566" y="45506"/>
                    <a:pt x="39619" y="45506"/>
                    <a:pt x="39619" y="45506"/>
                  </a:cubicBezTo>
                  <a:cubicBezTo>
                    <a:pt x="39619" y="45532"/>
                    <a:pt x="39619" y="45559"/>
                    <a:pt x="39593" y="45585"/>
                  </a:cubicBezTo>
                  <a:lnTo>
                    <a:pt x="39593" y="45670"/>
                  </a:lnTo>
                  <a:cubicBezTo>
                    <a:pt x="39533" y="46051"/>
                    <a:pt x="39862" y="46380"/>
                    <a:pt x="40191" y="46518"/>
                  </a:cubicBezTo>
                  <a:cubicBezTo>
                    <a:pt x="40250" y="46544"/>
                    <a:pt x="40302" y="46571"/>
                    <a:pt x="40329" y="46597"/>
                  </a:cubicBezTo>
                  <a:cubicBezTo>
                    <a:pt x="40329" y="46623"/>
                    <a:pt x="40355" y="46682"/>
                    <a:pt x="40355" y="46735"/>
                  </a:cubicBezTo>
                  <a:lnTo>
                    <a:pt x="40355" y="46787"/>
                  </a:lnTo>
                  <a:cubicBezTo>
                    <a:pt x="40388" y="46925"/>
                    <a:pt x="40440" y="47037"/>
                    <a:pt x="40493" y="47149"/>
                  </a:cubicBezTo>
                  <a:cubicBezTo>
                    <a:pt x="40631" y="47313"/>
                    <a:pt x="40769" y="47392"/>
                    <a:pt x="40933" y="47418"/>
                  </a:cubicBezTo>
                  <a:lnTo>
                    <a:pt x="41150" y="47418"/>
                  </a:lnTo>
                  <a:cubicBezTo>
                    <a:pt x="41174" y="47416"/>
                    <a:pt x="41199" y="47414"/>
                    <a:pt x="41224" y="47414"/>
                  </a:cubicBezTo>
                  <a:cubicBezTo>
                    <a:pt x="41452" y="47414"/>
                    <a:pt x="41688" y="47520"/>
                    <a:pt x="41866" y="47668"/>
                  </a:cubicBezTo>
                  <a:cubicBezTo>
                    <a:pt x="42030" y="47832"/>
                    <a:pt x="42162" y="48075"/>
                    <a:pt x="42221" y="48351"/>
                  </a:cubicBezTo>
                  <a:cubicBezTo>
                    <a:pt x="42247" y="48404"/>
                    <a:pt x="42300" y="48463"/>
                    <a:pt x="42359" y="48489"/>
                  </a:cubicBezTo>
                  <a:cubicBezTo>
                    <a:pt x="42438" y="48489"/>
                    <a:pt x="42490" y="48463"/>
                    <a:pt x="42523" y="48404"/>
                  </a:cubicBezTo>
                  <a:cubicBezTo>
                    <a:pt x="42655" y="48187"/>
                    <a:pt x="42714" y="47911"/>
                    <a:pt x="42655" y="47642"/>
                  </a:cubicBezTo>
                  <a:cubicBezTo>
                    <a:pt x="42628" y="47366"/>
                    <a:pt x="42490" y="47116"/>
                    <a:pt x="42412" y="46952"/>
                  </a:cubicBezTo>
                  <a:cubicBezTo>
                    <a:pt x="42136" y="46492"/>
                    <a:pt x="41833" y="46163"/>
                    <a:pt x="41452" y="45999"/>
                  </a:cubicBezTo>
                  <a:lnTo>
                    <a:pt x="41426" y="45999"/>
                  </a:lnTo>
                  <a:lnTo>
                    <a:pt x="41426" y="45940"/>
                  </a:lnTo>
                  <a:cubicBezTo>
                    <a:pt x="41373" y="45749"/>
                    <a:pt x="41341" y="45532"/>
                    <a:pt x="41176" y="45368"/>
                  </a:cubicBezTo>
                  <a:cubicBezTo>
                    <a:pt x="41124" y="45309"/>
                    <a:pt x="41071" y="45256"/>
                    <a:pt x="41012" y="45230"/>
                  </a:cubicBezTo>
                  <a:cubicBezTo>
                    <a:pt x="40933" y="45178"/>
                    <a:pt x="40881" y="45118"/>
                    <a:pt x="40848" y="45066"/>
                  </a:cubicBezTo>
                  <a:cubicBezTo>
                    <a:pt x="40821" y="45040"/>
                    <a:pt x="40848" y="44980"/>
                    <a:pt x="40848" y="44928"/>
                  </a:cubicBezTo>
                  <a:cubicBezTo>
                    <a:pt x="40881" y="44849"/>
                    <a:pt x="40881" y="44737"/>
                    <a:pt x="40848" y="44626"/>
                  </a:cubicBezTo>
                  <a:cubicBezTo>
                    <a:pt x="40848" y="44599"/>
                    <a:pt x="40881" y="44599"/>
                    <a:pt x="40881" y="44573"/>
                  </a:cubicBezTo>
                  <a:cubicBezTo>
                    <a:pt x="40907" y="44488"/>
                    <a:pt x="40907" y="44409"/>
                    <a:pt x="40881" y="44382"/>
                  </a:cubicBezTo>
                  <a:cubicBezTo>
                    <a:pt x="40881" y="44297"/>
                    <a:pt x="40848" y="44218"/>
                    <a:pt x="40821" y="44159"/>
                  </a:cubicBezTo>
                  <a:cubicBezTo>
                    <a:pt x="40769" y="43995"/>
                    <a:pt x="40743" y="43863"/>
                    <a:pt x="40769" y="43725"/>
                  </a:cubicBezTo>
                  <a:cubicBezTo>
                    <a:pt x="40769" y="43699"/>
                    <a:pt x="40795" y="43666"/>
                    <a:pt x="40795" y="43640"/>
                  </a:cubicBezTo>
                  <a:cubicBezTo>
                    <a:pt x="40821" y="43587"/>
                    <a:pt x="40821" y="43535"/>
                    <a:pt x="40848" y="43476"/>
                  </a:cubicBezTo>
                  <a:cubicBezTo>
                    <a:pt x="40881" y="43370"/>
                    <a:pt x="40848" y="43259"/>
                    <a:pt x="40795" y="43173"/>
                  </a:cubicBezTo>
                  <a:cubicBezTo>
                    <a:pt x="40821" y="43147"/>
                    <a:pt x="40821" y="43121"/>
                    <a:pt x="40848" y="43094"/>
                  </a:cubicBezTo>
                  <a:cubicBezTo>
                    <a:pt x="40933" y="42878"/>
                    <a:pt x="40881" y="42654"/>
                    <a:pt x="40821" y="42464"/>
                  </a:cubicBezTo>
                  <a:cubicBezTo>
                    <a:pt x="40769" y="42326"/>
                    <a:pt x="40743" y="42161"/>
                    <a:pt x="40769" y="42056"/>
                  </a:cubicBezTo>
                  <a:cubicBezTo>
                    <a:pt x="40795" y="41944"/>
                    <a:pt x="40881" y="41859"/>
                    <a:pt x="40986" y="41754"/>
                  </a:cubicBezTo>
                  <a:cubicBezTo>
                    <a:pt x="41097" y="41642"/>
                    <a:pt x="41209" y="41504"/>
                    <a:pt x="41262" y="41314"/>
                  </a:cubicBezTo>
                  <a:lnTo>
                    <a:pt x="41262" y="41287"/>
                  </a:lnTo>
                  <a:cubicBezTo>
                    <a:pt x="41341" y="41011"/>
                    <a:pt x="41262" y="40742"/>
                    <a:pt x="41176" y="40519"/>
                  </a:cubicBezTo>
                  <a:cubicBezTo>
                    <a:pt x="41071" y="40216"/>
                    <a:pt x="40933" y="39921"/>
                    <a:pt x="40795" y="39618"/>
                  </a:cubicBezTo>
                  <a:cubicBezTo>
                    <a:pt x="40493" y="38935"/>
                    <a:pt x="40223" y="38245"/>
                    <a:pt x="40085" y="37509"/>
                  </a:cubicBezTo>
                  <a:cubicBezTo>
                    <a:pt x="39974" y="36799"/>
                    <a:pt x="40000" y="36057"/>
                    <a:pt x="40059" y="35347"/>
                  </a:cubicBezTo>
                  <a:cubicBezTo>
                    <a:pt x="40059" y="35209"/>
                    <a:pt x="40085" y="35097"/>
                    <a:pt x="40138" y="35045"/>
                  </a:cubicBezTo>
                  <a:cubicBezTo>
                    <a:pt x="40138" y="35018"/>
                    <a:pt x="40191" y="34992"/>
                    <a:pt x="40223" y="34959"/>
                  </a:cubicBezTo>
                  <a:cubicBezTo>
                    <a:pt x="40250" y="34907"/>
                    <a:pt x="40302" y="34880"/>
                    <a:pt x="40329" y="34854"/>
                  </a:cubicBezTo>
                  <a:cubicBezTo>
                    <a:pt x="40414" y="34742"/>
                    <a:pt x="40467" y="34631"/>
                    <a:pt x="40467" y="34499"/>
                  </a:cubicBezTo>
                  <a:cubicBezTo>
                    <a:pt x="40716" y="34361"/>
                    <a:pt x="40881" y="34059"/>
                    <a:pt x="40959" y="33809"/>
                  </a:cubicBezTo>
                  <a:cubicBezTo>
                    <a:pt x="41012" y="33592"/>
                    <a:pt x="41097" y="33376"/>
                    <a:pt x="41150" y="33185"/>
                  </a:cubicBezTo>
                  <a:cubicBezTo>
                    <a:pt x="41314" y="32528"/>
                    <a:pt x="41478" y="31976"/>
                    <a:pt x="42057" y="31483"/>
                  </a:cubicBezTo>
                  <a:cubicBezTo>
                    <a:pt x="42793" y="30826"/>
                    <a:pt x="43640" y="30281"/>
                    <a:pt x="44574" y="29840"/>
                  </a:cubicBezTo>
                  <a:lnTo>
                    <a:pt x="44574" y="29840"/>
                  </a:lnTo>
                  <a:cubicBezTo>
                    <a:pt x="44462" y="30005"/>
                    <a:pt x="44383" y="30143"/>
                    <a:pt x="44298" y="30281"/>
                  </a:cubicBezTo>
                  <a:cubicBezTo>
                    <a:pt x="44166" y="30497"/>
                    <a:pt x="44054" y="30721"/>
                    <a:pt x="43969" y="30911"/>
                  </a:cubicBezTo>
                  <a:cubicBezTo>
                    <a:pt x="43805" y="31266"/>
                    <a:pt x="43640" y="31595"/>
                    <a:pt x="43424" y="31871"/>
                  </a:cubicBezTo>
                  <a:cubicBezTo>
                    <a:pt x="43233" y="32140"/>
                    <a:pt x="42983" y="32364"/>
                    <a:pt x="42740" y="32554"/>
                  </a:cubicBezTo>
                  <a:cubicBezTo>
                    <a:pt x="42247" y="32988"/>
                    <a:pt x="41728" y="33428"/>
                    <a:pt x="41728" y="34335"/>
                  </a:cubicBezTo>
                  <a:cubicBezTo>
                    <a:pt x="41754" y="34854"/>
                    <a:pt x="41971" y="35288"/>
                    <a:pt x="42300" y="35538"/>
                  </a:cubicBezTo>
                  <a:cubicBezTo>
                    <a:pt x="42300" y="35676"/>
                    <a:pt x="42359" y="35781"/>
                    <a:pt x="42412" y="35919"/>
                  </a:cubicBezTo>
                  <a:cubicBezTo>
                    <a:pt x="42464" y="36057"/>
                    <a:pt x="42576" y="36195"/>
                    <a:pt x="42688" y="36333"/>
                  </a:cubicBezTo>
                  <a:cubicBezTo>
                    <a:pt x="42740" y="36385"/>
                    <a:pt x="42793" y="36438"/>
                    <a:pt x="42819" y="36523"/>
                  </a:cubicBezTo>
                  <a:cubicBezTo>
                    <a:pt x="43042" y="36799"/>
                    <a:pt x="43148" y="37180"/>
                    <a:pt x="43259" y="37535"/>
                  </a:cubicBezTo>
                  <a:cubicBezTo>
                    <a:pt x="43312" y="37752"/>
                    <a:pt x="43371" y="37975"/>
                    <a:pt x="43450" y="38166"/>
                  </a:cubicBezTo>
                  <a:cubicBezTo>
                    <a:pt x="43562" y="38468"/>
                    <a:pt x="43726" y="38738"/>
                    <a:pt x="43864" y="39014"/>
                  </a:cubicBezTo>
                  <a:cubicBezTo>
                    <a:pt x="43969" y="39178"/>
                    <a:pt x="44081" y="39369"/>
                    <a:pt x="44166" y="39533"/>
                  </a:cubicBezTo>
                  <a:cubicBezTo>
                    <a:pt x="44409" y="40085"/>
                    <a:pt x="44495" y="40519"/>
                    <a:pt x="44409" y="40906"/>
                  </a:cubicBezTo>
                  <a:cubicBezTo>
                    <a:pt x="44383" y="41011"/>
                    <a:pt x="44298" y="41235"/>
                    <a:pt x="44192" y="41425"/>
                  </a:cubicBezTo>
                  <a:cubicBezTo>
                    <a:pt x="43916" y="42109"/>
                    <a:pt x="43509" y="43009"/>
                    <a:pt x="44028" y="43476"/>
                  </a:cubicBezTo>
                  <a:cubicBezTo>
                    <a:pt x="44081" y="43535"/>
                    <a:pt x="44107" y="43587"/>
                    <a:pt x="44166" y="43640"/>
                  </a:cubicBezTo>
                  <a:cubicBezTo>
                    <a:pt x="44219" y="43699"/>
                    <a:pt x="44245" y="43752"/>
                    <a:pt x="44271" y="43804"/>
                  </a:cubicBezTo>
                  <a:cubicBezTo>
                    <a:pt x="44298" y="43890"/>
                    <a:pt x="44245" y="43995"/>
                    <a:pt x="44166" y="44159"/>
                  </a:cubicBezTo>
                  <a:cubicBezTo>
                    <a:pt x="44107" y="44244"/>
                    <a:pt x="44081" y="44297"/>
                    <a:pt x="44054" y="44356"/>
                  </a:cubicBezTo>
                  <a:cubicBezTo>
                    <a:pt x="43890" y="44737"/>
                    <a:pt x="43943" y="45118"/>
                    <a:pt x="44002" y="45447"/>
                  </a:cubicBezTo>
                  <a:cubicBezTo>
                    <a:pt x="44002" y="45447"/>
                    <a:pt x="44054" y="45776"/>
                    <a:pt x="44192" y="45940"/>
                  </a:cubicBezTo>
                  <a:cubicBezTo>
                    <a:pt x="44166" y="46078"/>
                    <a:pt x="44219" y="46189"/>
                    <a:pt x="44245" y="46327"/>
                  </a:cubicBezTo>
                  <a:cubicBezTo>
                    <a:pt x="44298" y="46406"/>
                    <a:pt x="44330" y="46518"/>
                    <a:pt x="44298" y="46571"/>
                  </a:cubicBezTo>
                  <a:cubicBezTo>
                    <a:pt x="44298" y="46623"/>
                    <a:pt x="44245" y="46682"/>
                    <a:pt x="44219" y="46761"/>
                  </a:cubicBezTo>
                  <a:cubicBezTo>
                    <a:pt x="44166" y="46820"/>
                    <a:pt x="44107" y="46873"/>
                    <a:pt x="44081" y="46952"/>
                  </a:cubicBezTo>
                  <a:cubicBezTo>
                    <a:pt x="43969" y="47175"/>
                    <a:pt x="44002" y="47418"/>
                    <a:pt x="44166" y="47609"/>
                  </a:cubicBezTo>
                  <a:cubicBezTo>
                    <a:pt x="44192" y="47642"/>
                    <a:pt x="44219" y="47694"/>
                    <a:pt x="44271" y="47721"/>
                  </a:cubicBezTo>
                  <a:cubicBezTo>
                    <a:pt x="44219" y="47885"/>
                    <a:pt x="44271" y="48075"/>
                    <a:pt x="44383" y="48187"/>
                  </a:cubicBezTo>
                  <a:cubicBezTo>
                    <a:pt x="44436" y="48266"/>
                    <a:pt x="44521" y="48299"/>
                    <a:pt x="44600" y="48325"/>
                  </a:cubicBezTo>
                  <a:cubicBezTo>
                    <a:pt x="44626" y="48351"/>
                    <a:pt x="44685" y="48351"/>
                    <a:pt x="44712" y="48378"/>
                  </a:cubicBezTo>
                  <a:cubicBezTo>
                    <a:pt x="44712" y="48404"/>
                    <a:pt x="44712" y="48489"/>
                    <a:pt x="44685" y="48542"/>
                  </a:cubicBezTo>
                  <a:cubicBezTo>
                    <a:pt x="44685" y="48568"/>
                    <a:pt x="44685" y="48595"/>
                    <a:pt x="44659" y="48627"/>
                  </a:cubicBezTo>
                  <a:cubicBezTo>
                    <a:pt x="44574" y="49087"/>
                    <a:pt x="44955" y="49528"/>
                    <a:pt x="45316" y="49718"/>
                  </a:cubicBezTo>
                  <a:lnTo>
                    <a:pt x="45342" y="49745"/>
                  </a:lnTo>
                  <a:cubicBezTo>
                    <a:pt x="45395" y="49777"/>
                    <a:pt x="45448" y="49804"/>
                    <a:pt x="45480" y="49856"/>
                  </a:cubicBezTo>
                  <a:cubicBezTo>
                    <a:pt x="45533" y="49909"/>
                    <a:pt x="45533" y="49968"/>
                    <a:pt x="45533" y="50047"/>
                  </a:cubicBezTo>
                  <a:lnTo>
                    <a:pt x="45533" y="50159"/>
                  </a:lnTo>
                  <a:cubicBezTo>
                    <a:pt x="45559" y="50297"/>
                    <a:pt x="45612" y="50461"/>
                    <a:pt x="45697" y="50566"/>
                  </a:cubicBezTo>
                  <a:cubicBezTo>
                    <a:pt x="45809" y="50789"/>
                    <a:pt x="45973" y="50927"/>
                    <a:pt x="46190" y="50954"/>
                  </a:cubicBezTo>
                  <a:cubicBezTo>
                    <a:pt x="46243" y="50980"/>
                    <a:pt x="46328" y="50980"/>
                    <a:pt x="46381" y="50980"/>
                  </a:cubicBezTo>
                  <a:lnTo>
                    <a:pt x="46433" y="50980"/>
                  </a:lnTo>
                  <a:cubicBezTo>
                    <a:pt x="46735" y="50980"/>
                    <a:pt x="47064" y="51144"/>
                    <a:pt x="47314" y="51420"/>
                  </a:cubicBezTo>
                  <a:cubicBezTo>
                    <a:pt x="47531" y="51637"/>
                    <a:pt x="47669" y="51966"/>
                    <a:pt x="47721" y="52347"/>
                  </a:cubicBezTo>
                  <a:cubicBezTo>
                    <a:pt x="47747" y="52432"/>
                    <a:pt x="47807" y="52485"/>
                    <a:pt x="47859" y="52485"/>
                  </a:cubicBezTo>
                  <a:lnTo>
                    <a:pt x="47885" y="52485"/>
                  </a:lnTo>
                  <a:cubicBezTo>
                    <a:pt x="47945" y="52485"/>
                    <a:pt x="47997" y="52458"/>
                    <a:pt x="48023" y="52432"/>
                  </a:cubicBezTo>
                  <a:cubicBezTo>
                    <a:pt x="48188" y="52156"/>
                    <a:pt x="48273" y="51828"/>
                    <a:pt x="48240" y="51473"/>
                  </a:cubicBezTo>
                  <a:cubicBezTo>
                    <a:pt x="48214" y="51144"/>
                    <a:pt x="48076" y="50816"/>
                    <a:pt x="47997" y="50599"/>
                  </a:cubicBezTo>
                  <a:cubicBezTo>
                    <a:pt x="47695" y="49968"/>
                    <a:pt x="47340" y="49528"/>
                    <a:pt x="46873" y="49252"/>
                  </a:cubicBezTo>
                  <a:cubicBezTo>
                    <a:pt x="46847" y="49252"/>
                    <a:pt x="46847" y="49225"/>
                    <a:pt x="46821" y="49225"/>
                  </a:cubicBezTo>
                  <a:lnTo>
                    <a:pt x="46821" y="49173"/>
                  </a:lnTo>
                  <a:cubicBezTo>
                    <a:pt x="46795" y="48897"/>
                    <a:pt x="46762" y="48627"/>
                    <a:pt x="46571" y="48404"/>
                  </a:cubicBezTo>
                  <a:cubicBezTo>
                    <a:pt x="46519" y="48325"/>
                    <a:pt x="46466" y="48266"/>
                    <a:pt x="46381" y="48213"/>
                  </a:cubicBezTo>
                  <a:cubicBezTo>
                    <a:pt x="46302" y="48135"/>
                    <a:pt x="46216" y="48049"/>
                    <a:pt x="46190" y="47970"/>
                  </a:cubicBezTo>
                  <a:cubicBezTo>
                    <a:pt x="46164" y="47911"/>
                    <a:pt x="46190" y="47832"/>
                    <a:pt x="46190" y="47747"/>
                  </a:cubicBezTo>
                  <a:cubicBezTo>
                    <a:pt x="46216" y="47642"/>
                    <a:pt x="46243" y="47504"/>
                    <a:pt x="46216" y="47366"/>
                  </a:cubicBezTo>
                  <a:cubicBezTo>
                    <a:pt x="46216" y="47339"/>
                    <a:pt x="46243" y="47339"/>
                    <a:pt x="46243" y="47313"/>
                  </a:cubicBezTo>
                  <a:cubicBezTo>
                    <a:pt x="46302" y="47201"/>
                    <a:pt x="46269" y="47116"/>
                    <a:pt x="46269" y="47063"/>
                  </a:cubicBezTo>
                  <a:cubicBezTo>
                    <a:pt x="46269" y="46985"/>
                    <a:pt x="46243" y="46873"/>
                    <a:pt x="46216" y="46787"/>
                  </a:cubicBezTo>
                  <a:cubicBezTo>
                    <a:pt x="46164" y="46571"/>
                    <a:pt x="46105" y="46354"/>
                    <a:pt x="46164" y="46189"/>
                  </a:cubicBezTo>
                  <a:cubicBezTo>
                    <a:pt x="46190" y="46130"/>
                    <a:pt x="46216" y="46104"/>
                    <a:pt x="46216" y="46051"/>
                  </a:cubicBezTo>
                  <a:cubicBezTo>
                    <a:pt x="46243" y="46025"/>
                    <a:pt x="46243" y="45999"/>
                    <a:pt x="46243" y="45966"/>
                  </a:cubicBezTo>
                  <a:cubicBezTo>
                    <a:pt x="46269" y="46025"/>
                    <a:pt x="46302" y="46078"/>
                    <a:pt x="46328" y="46130"/>
                  </a:cubicBezTo>
                  <a:cubicBezTo>
                    <a:pt x="46328" y="46130"/>
                    <a:pt x="46492" y="46433"/>
                    <a:pt x="46657" y="46571"/>
                  </a:cubicBezTo>
                  <a:cubicBezTo>
                    <a:pt x="46683" y="46735"/>
                    <a:pt x="46762" y="46847"/>
                    <a:pt x="46821" y="46925"/>
                  </a:cubicBezTo>
                  <a:cubicBezTo>
                    <a:pt x="46900" y="47037"/>
                    <a:pt x="46959" y="47116"/>
                    <a:pt x="46959" y="47201"/>
                  </a:cubicBezTo>
                  <a:cubicBezTo>
                    <a:pt x="46959" y="47254"/>
                    <a:pt x="46926" y="47339"/>
                    <a:pt x="46900" y="47418"/>
                  </a:cubicBezTo>
                  <a:cubicBezTo>
                    <a:pt x="46873" y="47504"/>
                    <a:pt x="46847" y="47583"/>
                    <a:pt x="46821" y="47668"/>
                  </a:cubicBezTo>
                  <a:cubicBezTo>
                    <a:pt x="46795" y="47911"/>
                    <a:pt x="46900" y="48161"/>
                    <a:pt x="47090" y="48299"/>
                  </a:cubicBezTo>
                  <a:cubicBezTo>
                    <a:pt x="47149" y="48351"/>
                    <a:pt x="47202" y="48378"/>
                    <a:pt x="47255" y="48404"/>
                  </a:cubicBezTo>
                  <a:cubicBezTo>
                    <a:pt x="47255" y="48595"/>
                    <a:pt x="47340" y="48759"/>
                    <a:pt x="47504" y="48844"/>
                  </a:cubicBezTo>
                  <a:cubicBezTo>
                    <a:pt x="47583" y="48897"/>
                    <a:pt x="47669" y="48897"/>
                    <a:pt x="47747" y="48923"/>
                  </a:cubicBezTo>
                  <a:cubicBezTo>
                    <a:pt x="47807" y="48923"/>
                    <a:pt x="47859" y="48923"/>
                    <a:pt x="47885" y="48956"/>
                  </a:cubicBezTo>
                  <a:cubicBezTo>
                    <a:pt x="47912" y="48982"/>
                    <a:pt x="47912" y="49061"/>
                    <a:pt x="47912" y="49120"/>
                  </a:cubicBezTo>
                  <a:lnTo>
                    <a:pt x="47912" y="49199"/>
                  </a:lnTo>
                  <a:cubicBezTo>
                    <a:pt x="47971" y="49718"/>
                    <a:pt x="48464" y="50047"/>
                    <a:pt x="48897" y="50159"/>
                  </a:cubicBezTo>
                  <a:lnTo>
                    <a:pt x="48930" y="50159"/>
                  </a:lnTo>
                  <a:cubicBezTo>
                    <a:pt x="49009" y="50185"/>
                    <a:pt x="49062" y="50211"/>
                    <a:pt x="49121" y="50237"/>
                  </a:cubicBezTo>
                  <a:cubicBezTo>
                    <a:pt x="49173" y="50297"/>
                    <a:pt x="49200" y="50349"/>
                    <a:pt x="49226" y="50461"/>
                  </a:cubicBezTo>
                  <a:cubicBezTo>
                    <a:pt x="49226" y="50487"/>
                    <a:pt x="49259" y="50513"/>
                    <a:pt x="49259" y="50540"/>
                  </a:cubicBezTo>
                  <a:cubicBezTo>
                    <a:pt x="49338" y="50678"/>
                    <a:pt x="49423" y="50816"/>
                    <a:pt x="49528" y="50927"/>
                  </a:cubicBezTo>
                  <a:cubicBezTo>
                    <a:pt x="49719" y="51118"/>
                    <a:pt x="49916" y="51197"/>
                    <a:pt x="50133" y="51197"/>
                  </a:cubicBezTo>
                  <a:cubicBezTo>
                    <a:pt x="50212" y="51170"/>
                    <a:pt x="50297" y="51170"/>
                    <a:pt x="50350" y="51144"/>
                  </a:cubicBezTo>
                  <a:cubicBezTo>
                    <a:pt x="50376" y="51144"/>
                    <a:pt x="50376" y="51144"/>
                    <a:pt x="50409" y="51118"/>
                  </a:cubicBezTo>
                  <a:cubicBezTo>
                    <a:pt x="50493" y="51096"/>
                    <a:pt x="50582" y="51085"/>
                    <a:pt x="50671" y="51085"/>
                  </a:cubicBezTo>
                  <a:cubicBezTo>
                    <a:pt x="50930" y="51085"/>
                    <a:pt x="51203" y="51174"/>
                    <a:pt x="51447" y="51335"/>
                  </a:cubicBezTo>
                  <a:cubicBezTo>
                    <a:pt x="51723" y="51499"/>
                    <a:pt x="51966" y="51801"/>
                    <a:pt x="52157" y="52182"/>
                  </a:cubicBezTo>
                  <a:cubicBezTo>
                    <a:pt x="52183" y="52242"/>
                    <a:pt x="52242" y="52294"/>
                    <a:pt x="52321" y="52294"/>
                  </a:cubicBezTo>
                  <a:cubicBezTo>
                    <a:pt x="52380" y="52268"/>
                    <a:pt x="52433" y="52242"/>
                    <a:pt x="52459" y="52156"/>
                  </a:cubicBezTo>
                  <a:cubicBezTo>
                    <a:pt x="52571" y="51854"/>
                    <a:pt x="52544" y="51499"/>
                    <a:pt x="52406" y="51144"/>
                  </a:cubicBezTo>
                  <a:cubicBezTo>
                    <a:pt x="52295" y="50789"/>
                    <a:pt x="52052" y="50513"/>
                    <a:pt x="51887" y="50323"/>
                  </a:cubicBezTo>
                  <a:cubicBezTo>
                    <a:pt x="51421" y="49745"/>
                    <a:pt x="50928" y="49390"/>
                    <a:pt x="50376" y="49252"/>
                  </a:cubicBezTo>
                  <a:cubicBezTo>
                    <a:pt x="50350" y="49252"/>
                    <a:pt x="50323" y="49225"/>
                    <a:pt x="50323" y="49225"/>
                  </a:cubicBezTo>
                  <a:cubicBezTo>
                    <a:pt x="50297" y="49225"/>
                    <a:pt x="50297" y="49173"/>
                    <a:pt x="50271" y="49173"/>
                  </a:cubicBezTo>
                  <a:lnTo>
                    <a:pt x="50271" y="49147"/>
                  </a:lnTo>
                  <a:cubicBezTo>
                    <a:pt x="50185" y="48897"/>
                    <a:pt x="50080" y="48627"/>
                    <a:pt x="49831" y="48463"/>
                  </a:cubicBezTo>
                  <a:cubicBezTo>
                    <a:pt x="49752" y="48378"/>
                    <a:pt x="49640" y="48351"/>
                    <a:pt x="49555" y="48299"/>
                  </a:cubicBezTo>
                  <a:cubicBezTo>
                    <a:pt x="49423" y="48240"/>
                    <a:pt x="49338" y="48213"/>
                    <a:pt x="49285" y="48102"/>
                  </a:cubicBezTo>
                  <a:cubicBezTo>
                    <a:pt x="49226" y="48049"/>
                    <a:pt x="49226" y="47970"/>
                    <a:pt x="49226" y="47885"/>
                  </a:cubicBezTo>
                  <a:cubicBezTo>
                    <a:pt x="49226" y="47747"/>
                    <a:pt x="49200" y="47609"/>
                    <a:pt x="49121" y="47477"/>
                  </a:cubicBezTo>
                  <a:cubicBezTo>
                    <a:pt x="49147" y="47445"/>
                    <a:pt x="49147" y="47418"/>
                    <a:pt x="49147" y="47392"/>
                  </a:cubicBezTo>
                  <a:cubicBezTo>
                    <a:pt x="49173" y="47280"/>
                    <a:pt x="49121" y="47201"/>
                    <a:pt x="49121" y="47149"/>
                  </a:cubicBezTo>
                  <a:cubicBezTo>
                    <a:pt x="49062" y="47063"/>
                    <a:pt x="49009" y="46985"/>
                    <a:pt x="48983" y="46873"/>
                  </a:cubicBezTo>
                  <a:cubicBezTo>
                    <a:pt x="48845" y="46682"/>
                    <a:pt x="48733" y="46459"/>
                    <a:pt x="48766" y="46268"/>
                  </a:cubicBezTo>
                  <a:lnTo>
                    <a:pt x="48766" y="46130"/>
                  </a:lnTo>
                  <a:cubicBezTo>
                    <a:pt x="48766" y="46051"/>
                    <a:pt x="48792" y="45999"/>
                    <a:pt x="48792" y="45913"/>
                  </a:cubicBezTo>
                  <a:cubicBezTo>
                    <a:pt x="48792" y="45887"/>
                    <a:pt x="48766" y="45861"/>
                    <a:pt x="48766" y="45835"/>
                  </a:cubicBezTo>
                  <a:cubicBezTo>
                    <a:pt x="48792" y="45835"/>
                    <a:pt x="48819" y="45861"/>
                    <a:pt x="48819" y="45861"/>
                  </a:cubicBezTo>
                  <a:cubicBezTo>
                    <a:pt x="48871" y="45887"/>
                    <a:pt x="48897" y="45887"/>
                    <a:pt x="48957" y="45913"/>
                  </a:cubicBezTo>
                  <a:cubicBezTo>
                    <a:pt x="48983" y="46051"/>
                    <a:pt x="49095" y="46189"/>
                    <a:pt x="49226" y="46242"/>
                  </a:cubicBezTo>
                  <a:lnTo>
                    <a:pt x="49528" y="46242"/>
                  </a:lnTo>
                  <a:cubicBezTo>
                    <a:pt x="49528" y="46268"/>
                    <a:pt x="49528" y="46295"/>
                    <a:pt x="49555" y="46354"/>
                  </a:cubicBezTo>
                  <a:lnTo>
                    <a:pt x="49555" y="46406"/>
                  </a:lnTo>
                  <a:cubicBezTo>
                    <a:pt x="49666" y="46847"/>
                    <a:pt x="50107" y="47011"/>
                    <a:pt x="50488" y="47037"/>
                  </a:cubicBezTo>
                  <a:lnTo>
                    <a:pt x="50514" y="47037"/>
                  </a:lnTo>
                  <a:cubicBezTo>
                    <a:pt x="50573" y="47037"/>
                    <a:pt x="50626" y="47037"/>
                    <a:pt x="50652" y="47063"/>
                  </a:cubicBezTo>
                  <a:cubicBezTo>
                    <a:pt x="50678" y="47090"/>
                    <a:pt x="50704" y="47149"/>
                    <a:pt x="50737" y="47201"/>
                  </a:cubicBezTo>
                  <a:cubicBezTo>
                    <a:pt x="50764" y="47201"/>
                    <a:pt x="50764" y="47228"/>
                    <a:pt x="50790" y="47254"/>
                  </a:cubicBezTo>
                  <a:cubicBezTo>
                    <a:pt x="50842" y="47366"/>
                    <a:pt x="50928" y="47477"/>
                    <a:pt x="51033" y="47530"/>
                  </a:cubicBezTo>
                  <a:cubicBezTo>
                    <a:pt x="51178" y="47612"/>
                    <a:pt x="51319" y="47662"/>
                    <a:pt x="51449" y="47662"/>
                  </a:cubicBezTo>
                  <a:cubicBezTo>
                    <a:pt x="51496" y="47662"/>
                    <a:pt x="51541" y="47656"/>
                    <a:pt x="51585" y="47642"/>
                  </a:cubicBezTo>
                  <a:cubicBezTo>
                    <a:pt x="51638" y="47642"/>
                    <a:pt x="51690" y="47609"/>
                    <a:pt x="51749" y="47583"/>
                  </a:cubicBezTo>
                  <a:cubicBezTo>
                    <a:pt x="51776" y="47583"/>
                    <a:pt x="51776" y="47556"/>
                    <a:pt x="51802" y="47556"/>
                  </a:cubicBezTo>
                  <a:cubicBezTo>
                    <a:pt x="51910" y="47500"/>
                    <a:pt x="52047" y="47473"/>
                    <a:pt x="52187" y="47473"/>
                  </a:cubicBezTo>
                  <a:cubicBezTo>
                    <a:pt x="52328" y="47473"/>
                    <a:pt x="52472" y="47500"/>
                    <a:pt x="52597" y="47556"/>
                  </a:cubicBezTo>
                  <a:cubicBezTo>
                    <a:pt x="52840" y="47668"/>
                    <a:pt x="53064" y="47859"/>
                    <a:pt x="53254" y="48102"/>
                  </a:cubicBezTo>
                  <a:cubicBezTo>
                    <a:pt x="53273" y="48145"/>
                    <a:pt x="53325" y="48171"/>
                    <a:pt x="53372" y="48171"/>
                  </a:cubicBezTo>
                  <a:cubicBezTo>
                    <a:pt x="53388" y="48171"/>
                    <a:pt x="53405" y="48168"/>
                    <a:pt x="53418" y="48161"/>
                  </a:cubicBezTo>
                  <a:cubicBezTo>
                    <a:pt x="53471" y="48161"/>
                    <a:pt x="53530" y="48102"/>
                    <a:pt x="53556" y="48049"/>
                  </a:cubicBezTo>
                  <a:cubicBezTo>
                    <a:pt x="53583" y="47773"/>
                    <a:pt x="53530" y="47504"/>
                    <a:pt x="53392" y="47228"/>
                  </a:cubicBezTo>
                  <a:cubicBezTo>
                    <a:pt x="53254" y="46985"/>
                    <a:pt x="53037" y="46787"/>
                    <a:pt x="52873" y="46656"/>
                  </a:cubicBezTo>
                  <a:cubicBezTo>
                    <a:pt x="52433" y="46268"/>
                    <a:pt x="51992" y="46078"/>
                    <a:pt x="51526" y="46051"/>
                  </a:cubicBezTo>
                  <a:lnTo>
                    <a:pt x="51500" y="46051"/>
                  </a:lnTo>
                  <a:cubicBezTo>
                    <a:pt x="51500" y="46051"/>
                    <a:pt x="51500" y="46025"/>
                    <a:pt x="51473" y="46025"/>
                  </a:cubicBezTo>
                  <a:cubicBezTo>
                    <a:pt x="51362" y="45835"/>
                    <a:pt x="51256" y="45611"/>
                    <a:pt x="51033" y="45506"/>
                  </a:cubicBezTo>
                  <a:cubicBezTo>
                    <a:pt x="50954" y="45473"/>
                    <a:pt x="50869" y="45447"/>
                    <a:pt x="50790" y="45447"/>
                  </a:cubicBezTo>
                  <a:cubicBezTo>
                    <a:pt x="50704" y="45421"/>
                    <a:pt x="50626" y="45394"/>
                    <a:pt x="50573" y="45342"/>
                  </a:cubicBezTo>
                  <a:cubicBezTo>
                    <a:pt x="50540" y="45309"/>
                    <a:pt x="50540" y="45256"/>
                    <a:pt x="50514" y="45178"/>
                  </a:cubicBezTo>
                  <a:cubicBezTo>
                    <a:pt x="50488" y="45092"/>
                    <a:pt x="50488" y="44980"/>
                    <a:pt x="50409" y="44902"/>
                  </a:cubicBezTo>
                  <a:lnTo>
                    <a:pt x="50409" y="44849"/>
                  </a:lnTo>
                  <a:cubicBezTo>
                    <a:pt x="50409" y="44737"/>
                    <a:pt x="50376" y="44652"/>
                    <a:pt x="50350" y="44626"/>
                  </a:cubicBezTo>
                  <a:cubicBezTo>
                    <a:pt x="50297" y="44573"/>
                    <a:pt x="50245" y="44520"/>
                    <a:pt x="50212" y="44435"/>
                  </a:cubicBezTo>
                  <a:cubicBezTo>
                    <a:pt x="50107" y="44297"/>
                    <a:pt x="49995" y="44159"/>
                    <a:pt x="49969" y="44028"/>
                  </a:cubicBezTo>
                  <a:lnTo>
                    <a:pt x="49969" y="43916"/>
                  </a:lnTo>
                  <a:lnTo>
                    <a:pt x="49969" y="43752"/>
                  </a:lnTo>
                  <a:cubicBezTo>
                    <a:pt x="49942" y="43640"/>
                    <a:pt x="49883" y="43535"/>
                    <a:pt x="49804" y="43476"/>
                  </a:cubicBezTo>
                  <a:lnTo>
                    <a:pt x="49804" y="43338"/>
                  </a:lnTo>
                  <a:cubicBezTo>
                    <a:pt x="49804" y="43094"/>
                    <a:pt x="49666" y="42904"/>
                    <a:pt x="49528" y="42740"/>
                  </a:cubicBezTo>
                  <a:cubicBezTo>
                    <a:pt x="49449" y="42602"/>
                    <a:pt x="49338" y="42490"/>
                    <a:pt x="49338" y="42352"/>
                  </a:cubicBezTo>
                  <a:cubicBezTo>
                    <a:pt x="49311" y="42220"/>
                    <a:pt x="49364" y="42109"/>
                    <a:pt x="49423" y="41944"/>
                  </a:cubicBezTo>
                  <a:cubicBezTo>
                    <a:pt x="49502" y="41806"/>
                    <a:pt x="49555" y="41616"/>
                    <a:pt x="49528" y="41425"/>
                  </a:cubicBezTo>
                  <a:cubicBezTo>
                    <a:pt x="49555" y="41399"/>
                    <a:pt x="49555" y="41399"/>
                    <a:pt x="49555" y="41366"/>
                  </a:cubicBezTo>
                  <a:cubicBezTo>
                    <a:pt x="49502" y="41071"/>
                    <a:pt x="49338" y="40847"/>
                    <a:pt x="49147" y="40657"/>
                  </a:cubicBezTo>
                  <a:cubicBezTo>
                    <a:pt x="48930" y="40381"/>
                    <a:pt x="48681" y="40137"/>
                    <a:pt x="48437" y="39888"/>
                  </a:cubicBezTo>
                  <a:cubicBezTo>
                    <a:pt x="47885" y="39316"/>
                    <a:pt x="47314" y="38738"/>
                    <a:pt x="46900" y="38054"/>
                  </a:cubicBezTo>
                  <a:cubicBezTo>
                    <a:pt x="46519" y="37397"/>
                    <a:pt x="46269" y="36635"/>
                    <a:pt x="46052" y="35892"/>
                  </a:cubicBezTo>
                  <a:cubicBezTo>
                    <a:pt x="45999" y="35754"/>
                    <a:pt x="45973" y="35649"/>
                    <a:pt x="45999" y="35538"/>
                  </a:cubicBezTo>
                  <a:cubicBezTo>
                    <a:pt x="45999" y="35511"/>
                    <a:pt x="46026" y="35452"/>
                    <a:pt x="46052" y="35400"/>
                  </a:cubicBezTo>
                  <a:cubicBezTo>
                    <a:pt x="46078" y="35373"/>
                    <a:pt x="46105" y="35321"/>
                    <a:pt x="46105" y="35262"/>
                  </a:cubicBezTo>
                  <a:cubicBezTo>
                    <a:pt x="46164" y="35124"/>
                    <a:pt x="46164" y="34992"/>
                    <a:pt x="46137" y="34854"/>
                  </a:cubicBezTo>
                  <a:cubicBezTo>
                    <a:pt x="46328" y="34631"/>
                    <a:pt x="46354" y="34276"/>
                    <a:pt x="46354" y="34006"/>
                  </a:cubicBezTo>
                  <a:cubicBezTo>
                    <a:pt x="46354" y="33757"/>
                    <a:pt x="46328" y="33514"/>
                    <a:pt x="46302" y="33290"/>
                  </a:cubicBezTo>
                  <a:cubicBezTo>
                    <a:pt x="46216" y="32580"/>
                    <a:pt x="46164" y="31950"/>
                    <a:pt x="46545" y="31240"/>
                  </a:cubicBezTo>
                  <a:cubicBezTo>
                    <a:pt x="46735" y="30885"/>
                    <a:pt x="46959" y="30524"/>
                    <a:pt x="47202" y="30195"/>
                  </a:cubicBezTo>
                  <a:cubicBezTo>
                    <a:pt x="47228" y="30169"/>
                    <a:pt x="47255" y="30116"/>
                    <a:pt x="47255" y="30090"/>
                  </a:cubicBezTo>
                  <a:cubicBezTo>
                    <a:pt x="47287" y="30090"/>
                    <a:pt x="47287" y="30090"/>
                    <a:pt x="47314" y="30064"/>
                  </a:cubicBezTo>
                  <a:cubicBezTo>
                    <a:pt x="47393" y="29952"/>
                    <a:pt x="47531" y="29899"/>
                    <a:pt x="47669" y="29814"/>
                  </a:cubicBezTo>
                  <a:cubicBezTo>
                    <a:pt x="47885" y="29702"/>
                    <a:pt x="48109" y="29571"/>
                    <a:pt x="48240" y="29321"/>
                  </a:cubicBezTo>
                  <a:cubicBezTo>
                    <a:pt x="48273" y="29269"/>
                    <a:pt x="48299" y="29183"/>
                    <a:pt x="48299" y="29104"/>
                  </a:cubicBezTo>
                  <a:cubicBezTo>
                    <a:pt x="48405" y="29078"/>
                    <a:pt x="48516" y="29045"/>
                    <a:pt x="48602" y="28993"/>
                  </a:cubicBezTo>
                  <a:cubicBezTo>
                    <a:pt x="48766" y="28881"/>
                    <a:pt x="48871" y="28749"/>
                    <a:pt x="48983" y="28611"/>
                  </a:cubicBezTo>
                  <a:cubicBezTo>
                    <a:pt x="49095" y="28447"/>
                    <a:pt x="49200" y="28309"/>
                    <a:pt x="49285" y="28171"/>
                  </a:cubicBezTo>
                  <a:lnTo>
                    <a:pt x="49476" y="28171"/>
                  </a:lnTo>
                  <a:lnTo>
                    <a:pt x="50704" y="28197"/>
                  </a:lnTo>
                  <a:lnTo>
                    <a:pt x="50790" y="28197"/>
                  </a:lnTo>
                  <a:cubicBezTo>
                    <a:pt x="50869" y="28197"/>
                    <a:pt x="51007" y="28197"/>
                    <a:pt x="51118" y="28092"/>
                  </a:cubicBezTo>
                  <a:cubicBezTo>
                    <a:pt x="51197" y="28007"/>
                    <a:pt x="51230" y="27928"/>
                    <a:pt x="51256" y="27843"/>
                  </a:cubicBezTo>
                  <a:cubicBezTo>
                    <a:pt x="51283" y="27816"/>
                    <a:pt x="51283" y="27790"/>
                    <a:pt x="51283" y="27790"/>
                  </a:cubicBezTo>
                  <a:cubicBezTo>
                    <a:pt x="51335" y="27626"/>
                    <a:pt x="51447" y="27514"/>
                    <a:pt x="51559" y="27376"/>
                  </a:cubicBezTo>
                  <a:cubicBezTo>
                    <a:pt x="51749" y="27185"/>
                    <a:pt x="51914" y="26969"/>
                    <a:pt x="51940" y="26693"/>
                  </a:cubicBezTo>
                  <a:cubicBezTo>
                    <a:pt x="51966" y="26581"/>
                    <a:pt x="51940" y="26502"/>
                    <a:pt x="51914" y="26417"/>
                  </a:cubicBezTo>
                  <a:cubicBezTo>
                    <a:pt x="52019" y="26364"/>
                    <a:pt x="52104" y="26285"/>
                    <a:pt x="52183" y="26200"/>
                  </a:cubicBezTo>
                  <a:cubicBezTo>
                    <a:pt x="52321" y="26036"/>
                    <a:pt x="52380" y="25845"/>
                    <a:pt x="52433" y="25654"/>
                  </a:cubicBezTo>
                  <a:cubicBezTo>
                    <a:pt x="52544" y="25214"/>
                    <a:pt x="52623" y="24807"/>
                    <a:pt x="52623" y="24445"/>
                  </a:cubicBezTo>
                  <a:cubicBezTo>
                    <a:pt x="52735" y="24583"/>
                    <a:pt x="52873" y="24642"/>
                    <a:pt x="53004" y="24642"/>
                  </a:cubicBezTo>
                  <a:cubicBezTo>
                    <a:pt x="53254" y="24642"/>
                    <a:pt x="53445" y="24478"/>
                    <a:pt x="53497" y="24228"/>
                  </a:cubicBezTo>
                  <a:cubicBezTo>
                    <a:pt x="53556" y="23985"/>
                    <a:pt x="53392" y="23788"/>
                    <a:pt x="53254" y="23624"/>
                  </a:cubicBezTo>
                  <a:cubicBezTo>
                    <a:pt x="53228" y="23571"/>
                    <a:pt x="53169" y="23545"/>
                    <a:pt x="53169" y="23492"/>
                  </a:cubicBezTo>
                  <a:cubicBezTo>
                    <a:pt x="52978" y="23243"/>
                    <a:pt x="52814" y="22940"/>
                    <a:pt x="52709" y="22671"/>
                  </a:cubicBezTo>
                  <a:cubicBezTo>
                    <a:pt x="52406" y="22040"/>
                    <a:pt x="52216" y="21383"/>
                    <a:pt x="52078" y="20726"/>
                  </a:cubicBezTo>
                  <a:cubicBezTo>
                    <a:pt x="51828" y="19385"/>
                    <a:pt x="51887" y="17933"/>
                    <a:pt x="52216" y="16507"/>
                  </a:cubicBezTo>
                  <a:cubicBezTo>
                    <a:pt x="52268" y="16369"/>
                    <a:pt x="52295" y="16231"/>
                    <a:pt x="52321" y="16100"/>
                  </a:cubicBezTo>
                  <a:cubicBezTo>
                    <a:pt x="52347" y="16205"/>
                    <a:pt x="52380" y="16343"/>
                    <a:pt x="52406" y="16455"/>
                  </a:cubicBezTo>
                  <a:cubicBezTo>
                    <a:pt x="52459" y="16836"/>
                    <a:pt x="52544" y="17191"/>
                    <a:pt x="52571" y="17545"/>
                  </a:cubicBezTo>
                  <a:cubicBezTo>
                    <a:pt x="52571" y="17605"/>
                    <a:pt x="52597" y="17631"/>
                    <a:pt x="52597" y="17683"/>
                  </a:cubicBezTo>
                  <a:cubicBezTo>
                    <a:pt x="52597" y="17874"/>
                    <a:pt x="52623" y="18097"/>
                    <a:pt x="52709" y="18262"/>
                  </a:cubicBezTo>
                  <a:lnTo>
                    <a:pt x="52709" y="18288"/>
                  </a:lnTo>
                  <a:cubicBezTo>
                    <a:pt x="52650" y="19905"/>
                    <a:pt x="52873" y="21547"/>
                    <a:pt x="53366" y="23052"/>
                  </a:cubicBezTo>
                  <a:cubicBezTo>
                    <a:pt x="53635" y="23847"/>
                    <a:pt x="53938" y="24557"/>
                    <a:pt x="54266" y="25162"/>
                  </a:cubicBezTo>
                  <a:cubicBezTo>
                    <a:pt x="54568" y="25681"/>
                    <a:pt x="54897" y="26174"/>
                    <a:pt x="55337" y="26778"/>
                  </a:cubicBezTo>
                  <a:cubicBezTo>
                    <a:pt x="55442" y="26883"/>
                    <a:pt x="55580" y="26969"/>
                    <a:pt x="55745" y="26969"/>
                  </a:cubicBezTo>
                  <a:cubicBezTo>
                    <a:pt x="55994" y="26969"/>
                    <a:pt x="56211" y="26745"/>
                    <a:pt x="56237" y="26502"/>
                  </a:cubicBezTo>
                  <a:cubicBezTo>
                    <a:pt x="56237" y="26338"/>
                    <a:pt x="56159" y="26226"/>
                    <a:pt x="56099" y="26121"/>
                  </a:cubicBezTo>
                  <a:lnTo>
                    <a:pt x="56021" y="25983"/>
                  </a:lnTo>
                  <a:cubicBezTo>
                    <a:pt x="55961" y="25898"/>
                    <a:pt x="55909" y="25845"/>
                    <a:pt x="55856" y="25760"/>
                  </a:cubicBezTo>
                  <a:cubicBezTo>
                    <a:pt x="55666" y="25464"/>
                    <a:pt x="55501" y="25162"/>
                    <a:pt x="55304" y="24807"/>
                  </a:cubicBezTo>
                  <a:cubicBezTo>
                    <a:pt x="54976" y="24202"/>
                    <a:pt x="54706" y="23492"/>
                    <a:pt x="54483" y="22724"/>
                  </a:cubicBezTo>
                  <a:cubicBezTo>
                    <a:pt x="54076" y="21245"/>
                    <a:pt x="53938" y="19655"/>
                    <a:pt x="54128" y="18124"/>
                  </a:cubicBezTo>
                  <a:cubicBezTo>
                    <a:pt x="54128" y="17986"/>
                    <a:pt x="54154" y="17848"/>
                    <a:pt x="54187" y="17710"/>
                  </a:cubicBezTo>
                  <a:cubicBezTo>
                    <a:pt x="54621" y="17631"/>
                    <a:pt x="54595" y="17086"/>
                    <a:pt x="54595" y="16783"/>
                  </a:cubicBezTo>
                  <a:lnTo>
                    <a:pt x="54568" y="16698"/>
                  </a:lnTo>
                  <a:cubicBezTo>
                    <a:pt x="54568" y="16534"/>
                    <a:pt x="54542" y="16343"/>
                    <a:pt x="54516" y="16126"/>
                  </a:cubicBezTo>
                  <a:cubicBezTo>
                    <a:pt x="54733" y="15357"/>
                    <a:pt x="55035" y="14621"/>
                    <a:pt x="55416" y="13905"/>
                  </a:cubicBezTo>
                  <a:cubicBezTo>
                    <a:pt x="55442" y="13905"/>
                    <a:pt x="55501" y="13879"/>
                    <a:pt x="55528" y="13879"/>
                  </a:cubicBezTo>
                  <a:cubicBezTo>
                    <a:pt x="55528" y="13905"/>
                    <a:pt x="55554" y="13931"/>
                    <a:pt x="55554" y="13990"/>
                  </a:cubicBezTo>
                  <a:cubicBezTo>
                    <a:pt x="55607" y="14536"/>
                    <a:pt x="55666" y="15114"/>
                    <a:pt x="55692" y="15771"/>
                  </a:cubicBezTo>
                  <a:cubicBezTo>
                    <a:pt x="55501" y="16534"/>
                    <a:pt x="55363" y="17302"/>
                    <a:pt x="55278" y="18097"/>
                  </a:cubicBezTo>
                  <a:cubicBezTo>
                    <a:pt x="55140" y="19629"/>
                    <a:pt x="55252" y="21133"/>
                    <a:pt x="55580" y="22586"/>
                  </a:cubicBezTo>
                  <a:cubicBezTo>
                    <a:pt x="55745" y="23381"/>
                    <a:pt x="55961" y="24038"/>
                    <a:pt x="56211" y="24642"/>
                  </a:cubicBezTo>
                  <a:cubicBezTo>
                    <a:pt x="56428" y="25162"/>
                    <a:pt x="56678" y="25681"/>
                    <a:pt x="56980" y="26226"/>
                  </a:cubicBezTo>
                  <a:cubicBezTo>
                    <a:pt x="57059" y="26390"/>
                    <a:pt x="57249" y="26476"/>
                    <a:pt x="57414" y="26476"/>
                  </a:cubicBezTo>
                  <a:cubicBezTo>
                    <a:pt x="57637" y="26476"/>
                    <a:pt x="57828" y="26338"/>
                    <a:pt x="57880" y="26147"/>
                  </a:cubicBezTo>
                  <a:cubicBezTo>
                    <a:pt x="57966" y="25924"/>
                    <a:pt x="57828" y="25681"/>
                    <a:pt x="57742" y="25516"/>
                  </a:cubicBezTo>
                  <a:cubicBezTo>
                    <a:pt x="57716" y="25464"/>
                    <a:pt x="57690" y="25431"/>
                    <a:pt x="57690" y="25405"/>
                  </a:cubicBezTo>
                  <a:cubicBezTo>
                    <a:pt x="57552" y="25135"/>
                    <a:pt x="57440" y="24859"/>
                    <a:pt x="57309" y="24504"/>
                  </a:cubicBezTo>
                  <a:cubicBezTo>
                    <a:pt x="57059" y="23847"/>
                    <a:pt x="56868" y="23190"/>
                    <a:pt x="56757" y="22474"/>
                  </a:cubicBezTo>
                  <a:cubicBezTo>
                    <a:pt x="56487" y="21055"/>
                    <a:pt x="56454" y="19517"/>
                    <a:pt x="56704" y="18071"/>
                  </a:cubicBezTo>
                  <a:cubicBezTo>
                    <a:pt x="56757" y="17710"/>
                    <a:pt x="56816" y="17381"/>
                    <a:pt x="56895" y="17053"/>
                  </a:cubicBezTo>
                  <a:lnTo>
                    <a:pt x="56895" y="17053"/>
                  </a:lnTo>
                  <a:cubicBezTo>
                    <a:pt x="56895" y="17493"/>
                    <a:pt x="56895" y="17874"/>
                    <a:pt x="56842" y="18262"/>
                  </a:cubicBezTo>
                  <a:cubicBezTo>
                    <a:pt x="56842" y="18341"/>
                    <a:pt x="56842" y="18426"/>
                    <a:pt x="56816" y="18505"/>
                  </a:cubicBezTo>
                  <a:cubicBezTo>
                    <a:pt x="56816" y="18643"/>
                    <a:pt x="56783" y="18755"/>
                    <a:pt x="56783" y="18893"/>
                  </a:cubicBezTo>
                  <a:cubicBezTo>
                    <a:pt x="56783" y="19024"/>
                    <a:pt x="56842" y="19162"/>
                    <a:pt x="56921" y="19247"/>
                  </a:cubicBezTo>
                  <a:cubicBezTo>
                    <a:pt x="57015" y="19336"/>
                    <a:pt x="57146" y="19392"/>
                    <a:pt x="57283" y="19392"/>
                  </a:cubicBezTo>
                  <a:cubicBezTo>
                    <a:pt x="57309" y="19392"/>
                    <a:pt x="57335" y="19390"/>
                    <a:pt x="57361" y="19385"/>
                  </a:cubicBezTo>
                  <a:cubicBezTo>
                    <a:pt x="57525" y="19353"/>
                    <a:pt x="57604" y="19247"/>
                    <a:pt x="57663" y="19136"/>
                  </a:cubicBezTo>
                  <a:cubicBezTo>
                    <a:pt x="57663" y="19740"/>
                    <a:pt x="57690" y="20312"/>
                    <a:pt x="57742" y="20890"/>
                  </a:cubicBezTo>
                  <a:cubicBezTo>
                    <a:pt x="57880" y="21955"/>
                    <a:pt x="58130" y="23052"/>
                    <a:pt x="58564" y="24176"/>
                  </a:cubicBezTo>
                  <a:cubicBezTo>
                    <a:pt x="58623" y="24366"/>
                    <a:pt x="58813" y="24504"/>
                    <a:pt x="59030" y="24504"/>
                  </a:cubicBezTo>
                  <a:cubicBezTo>
                    <a:pt x="59168" y="24504"/>
                    <a:pt x="59280" y="24445"/>
                    <a:pt x="59359" y="24366"/>
                  </a:cubicBezTo>
                  <a:cubicBezTo>
                    <a:pt x="59576" y="24150"/>
                    <a:pt x="59497" y="23874"/>
                    <a:pt x="59444" y="23709"/>
                  </a:cubicBezTo>
                  <a:lnTo>
                    <a:pt x="59411" y="23657"/>
                  </a:lnTo>
                  <a:cubicBezTo>
                    <a:pt x="59333" y="23328"/>
                    <a:pt x="59280" y="23078"/>
                    <a:pt x="59221" y="22862"/>
                  </a:cubicBezTo>
                  <a:cubicBezTo>
                    <a:pt x="59168" y="22671"/>
                    <a:pt x="59142" y="22507"/>
                    <a:pt x="59116" y="22283"/>
                  </a:cubicBezTo>
                  <a:cubicBezTo>
                    <a:pt x="59168" y="22257"/>
                    <a:pt x="59221" y="22204"/>
                    <a:pt x="59280" y="22119"/>
                  </a:cubicBezTo>
                  <a:cubicBezTo>
                    <a:pt x="59411" y="21929"/>
                    <a:pt x="59549" y="21685"/>
                    <a:pt x="59687" y="21357"/>
                  </a:cubicBezTo>
                  <a:cubicBezTo>
                    <a:pt x="60042" y="20614"/>
                    <a:pt x="60318" y="19793"/>
                    <a:pt x="60535" y="18833"/>
                  </a:cubicBezTo>
                  <a:cubicBezTo>
                    <a:pt x="60561" y="19326"/>
                    <a:pt x="60647" y="19845"/>
                    <a:pt x="60726" y="20397"/>
                  </a:cubicBezTo>
                  <a:cubicBezTo>
                    <a:pt x="60785" y="20667"/>
                    <a:pt x="60864" y="20943"/>
                    <a:pt x="60923" y="21160"/>
                  </a:cubicBezTo>
                  <a:cubicBezTo>
                    <a:pt x="60785" y="21600"/>
                    <a:pt x="60647" y="22014"/>
                    <a:pt x="60482" y="22395"/>
                  </a:cubicBezTo>
                  <a:cubicBezTo>
                    <a:pt x="60318" y="22835"/>
                    <a:pt x="60154" y="23269"/>
                    <a:pt x="59937" y="23762"/>
                  </a:cubicBezTo>
                  <a:cubicBezTo>
                    <a:pt x="59878" y="23900"/>
                    <a:pt x="59825" y="24038"/>
                    <a:pt x="59740" y="24176"/>
                  </a:cubicBezTo>
                  <a:cubicBezTo>
                    <a:pt x="59714" y="24228"/>
                    <a:pt x="59687" y="24314"/>
                    <a:pt x="59661" y="24366"/>
                  </a:cubicBezTo>
                  <a:cubicBezTo>
                    <a:pt x="59635" y="24393"/>
                    <a:pt x="59635" y="24393"/>
                    <a:pt x="59608" y="24419"/>
                  </a:cubicBezTo>
                  <a:cubicBezTo>
                    <a:pt x="59576" y="24504"/>
                    <a:pt x="59549" y="24557"/>
                    <a:pt x="59523" y="24642"/>
                  </a:cubicBezTo>
                  <a:cubicBezTo>
                    <a:pt x="59471" y="24807"/>
                    <a:pt x="59497" y="24938"/>
                    <a:pt x="59608" y="25050"/>
                  </a:cubicBezTo>
                  <a:cubicBezTo>
                    <a:pt x="59687" y="25188"/>
                    <a:pt x="59825" y="25240"/>
                    <a:pt x="59963" y="25240"/>
                  </a:cubicBezTo>
                  <a:cubicBezTo>
                    <a:pt x="59983" y="25243"/>
                    <a:pt x="60002" y="25244"/>
                    <a:pt x="60021" y="25244"/>
                  </a:cubicBezTo>
                  <a:cubicBezTo>
                    <a:pt x="60187" y="25244"/>
                    <a:pt x="60330" y="25142"/>
                    <a:pt x="60430" y="24971"/>
                  </a:cubicBezTo>
                  <a:cubicBezTo>
                    <a:pt x="60594" y="24642"/>
                    <a:pt x="60785" y="24255"/>
                    <a:pt x="60975" y="23874"/>
                  </a:cubicBezTo>
                  <a:cubicBezTo>
                    <a:pt x="61278" y="23216"/>
                    <a:pt x="61547" y="22507"/>
                    <a:pt x="61823" y="21791"/>
                  </a:cubicBezTo>
                  <a:cubicBezTo>
                    <a:pt x="61935" y="21685"/>
                    <a:pt x="61987" y="21521"/>
                    <a:pt x="61961" y="21324"/>
                  </a:cubicBezTo>
                  <a:cubicBezTo>
                    <a:pt x="62125" y="20831"/>
                    <a:pt x="62290" y="20312"/>
                    <a:pt x="62428" y="19819"/>
                  </a:cubicBezTo>
                  <a:cubicBezTo>
                    <a:pt x="62506" y="19931"/>
                    <a:pt x="62618" y="20069"/>
                    <a:pt x="62730" y="20174"/>
                  </a:cubicBezTo>
                  <a:cubicBezTo>
                    <a:pt x="62644" y="21055"/>
                    <a:pt x="62618" y="21929"/>
                    <a:pt x="62618" y="22671"/>
                  </a:cubicBezTo>
                  <a:cubicBezTo>
                    <a:pt x="62618" y="22802"/>
                    <a:pt x="62671" y="22914"/>
                    <a:pt x="62756" y="23026"/>
                  </a:cubicBezTo>
                  <a:cubicBezTo>
                    <a:pt x="62835" y="23105"/>
                    <a:pt x="62973" y="23164"/>
                    <a:pt x="63085" y="23164"/>
                  </a:cubicBezTo>
                  <a:cubicBezTo>
                    <a:pt x="62835" y="24012"/>
                    <a:pt x="62368" y="24833"/>
                    <a:pt x="61797" y="25569"/>
                  </a:cubicBezTo>
                  <a:cubicBezTo>
                    <a:pt x="61521" y="25924"/>
                    <a:pt x="61166" y="26338"/>
                    <a:pt x="61304" y="26831"/>
                  </a:cubicBezTo>
                  <a:cubicBezTo>
                    <a:pt x="61442" y="27376"/>
                    <a:pt x="61823" y="27843"/>
                    <a:pt x="62204" y="28283"/>
                  </a:cubicBezTo>
                  <a:cubicBezTo>
                    <a:pt x="62263" y="28335"/>
                    <a:pt x="62290" y="28388"/>
                    <a:pt x="62342" y="28421"/>
                  </a:cubicBezTo>
                  <a:cubicBezTo>
                    <a:pt x="62697" y="28828"/>
                    <a:pt x="62894" y="29347"/>
                    <a:pt x="63085" y="29899"/>
                  </a:cubicBezTo>
                  <a:cubicBezTo>
                    <a:pt x="63190" y="30169"/>
                    <a:pt x="63302" y="30445"/>
                    <a:pt x="63354" y="30721"/>
                  </a:cubicBezTo>
                  <a:cubicBezTo>
                    <a:pt x="63551" y="31759"/>
                    <a:pt x="63223" y="32883"/>
                    <a:pt x="62480" y="33619"/>
                  </a:cubicBezTo>
                  <a:cubicBezTo>
                    <a:pt x="62282" y="33847"/>
                    <a:pt x="61941" y="34092"/>
                    <a:pt x="61592" y="34092"/>
                  </a:cubicBezTo>
                  <a:cubicBezTo>
                    <a:pt x="61560" y="34092"/>
                    <a:pt x="61527" y="34090"/>
                    <a:pt x="61494" y="34085"/>
                  </a:cubicBezTo>
                  <a:cubicBezTo>
                    <a:pt x="61383" y="34085"/>
                    <a:pt x="61278" y="34059"/>
                    <a:pt x="61140" y="34033"/>
                  </a:cubicBezTo>
                  <a:cubicBezTo>
                    <a:pt x="60975" y="34006"/>
                    <a:pt x="60785" y="33947"/>
                    <a:pt x="60594" y="33947"/>
                  </a:cubicBezTo>
                  <a:cubicBezTo>
                    <a:pt x="60456" y="33974"/>
                    <a:pt x="60318" y="34006"/>
                    <a:pt x="60206" y="34059"/>
                  </a:cubicBezTo>
                  <a:cubicBezTo>
                    <a:pt x="60180" y="34085"/>
                    <a:pt x="60128" y="34138"/>
                    <a:pt x="60128" y="34197"/>
                  </a:cubicBezTo>
                  <a:cubicBezTo>
                    <a:pt x="60128" y="34335"/>
                    <a:pt x="60154" y="34604"/>
                    <a:pt x="60673" y="34769"/>
                  </a:cubicBezTo>
                  <a:lnTo>
                    <a:pt x="61494" y="35018"/>
                  </a:lnTo>
                  <a:cubicBezTo>
                    <a:pt x="61685" y="35071"/>
                    <a:pt x="61908" y="35124"/>
                    <a:pt x="62125" y="35124"/>
                  </a:cubicBezTo>
                  <a:cubicBezTo>
                    <a:pt x="62178" y="35124"/>
                    <a:pt x="62263" y="35124"/>
                    <a:pt x="62316" y="35097"/>
                  </a:cubicBezTo>
                  <a:cubicBezTo>
                    <a:pt x="62428" y="35071"/>
                    <a:pt x="62566" y="35018"/>
                    <a:pt x="62671" y="34933"/>
                  </a:cubicBezTo>
                  <a:lnTo>
                    <a:pt x="62671" y="34933"/>
                  </a:lnTo>
                  <a:cubicBezTo>
                    <a:pt x="62697" y="35071"/>
                    <a:pt x="62671" y="35209"/>
                    <a:pt x="62618" y="35347"/>
                  </a:cubicBezTo>
                  <a:cubicBezTo>
                    <a:pt x="62506" y="35511"/>
                    <a:pt x="62316" y="35616"/>
                    <a:pt x="62125" y="35728"/>
                  </a:cubicBezTo>
                  <a:lnTo>
                    <a:pt x="61659" y="36004"/>
                  </a:lnTo>
                  <a:cubicBezTo>
                    <a:pt x="61580" y="36057"/>
                    <a:pt x="61468" y="36109"/>
                    <a:pt x="61416" y="36221"/>
                  </a:cubicBezTo>
                  <a:cubicBezTo>
                    <a:pt x="61304" y="36359"/>
                    <a:pt x="61304" y="36523"/>
                    <a:pt x="61383" y="36661"/>
                  </a:cubicBezTo>
                  <a:cubicBezTo>
                    <a:pt x="61407" y="36700"/>
                    <a:pt x="61455" y="36724"/>
                    <a:pt x="61513" y="36724"/>
                  </a:cubicBezTo>
                  <a:cubicBezTo>
                    <a:pt x="61535" y="36724"/>
                    <a:pt x="61557" y="36721"/>
                    <a:pt x="61580" y="36714"/>
                  </a:cubicBezTo>
                  <a:lnTo>
                    <a:pt x="62533" y="36306"/>
                  </a:lnTo>
                  <a:cubicBezTo>
                    <a:pt x="62756" y="36221"/>
                    <a:pt x="62973" y="36109"/>
                    <a:pt x="63164" y="35945"/>
                  </a:cubicBezTo>
                  <a:cubicBezTo>
                    <a:pt x="63466" y="35702"/>
                    <a:pt x="63630" y="35288"/>
                    <a:pt x="63656" y="34854"/>
                  </a:cubicBezTo>
                  <a:cubicBezTo>
                    <a:pt x="63656" y="34795"/>
                    <a:pt x="63656" y="34604"/>
                    <a:pt x="63683" y="34414"/>
                  </a:cubicBezTo>
                  <a:cubicBezTo>
                    <a:pt x="63716" y="34171"/>
                    <a:pt x="63768" y="33842"/>
                    <a:pt x="63768" y="33592"/>
                  </a:cubicBezTo>
                  <a:cubicBezTo>
                    <a:pt x="63880" y="33454"/>
                    <a:pt x="63985" y="33349"/>
                    <a:pt x="64097" y="33264"/>
                  </a:cubicBezTo>
                  <a:cubicBezTo>
                    <a:pt x="64451" y="32909"/>
                    <a:pt x="64668" y="32442"/>
                    <a:pt x="64727" y="31976"/>
                  </a:cubicBezTo>
                  <a:cubicBezTo>
                    <a:pt x="64754" y="31542"/>
                    <a:pt x="64642" y="31102"/>
                    <a:pt x="64563" y="30688"/>
                  </a:cubicBezTo>
                  <a:cubicBezTo>
                    <a:pt x="64451" y="30307"/>
                    <a:pt x="64373" y="29952"/>
                    <a:pt x="64399" y="29571"/>
                  </a:cubicBezTo>
                  <a:lnTo>
                    <a:pt x="64399" y="29407"/>
                  </a:lnTo>
                  <a:cubicBezTo>
                    <a:pt x="64425" y="29269"/>
                    <a:pt x="64425" y="29131"/>
                    <a:pt x="64399" y="28966"/>
                  </a:cubicBezTo>
                  <a:cubicBezTo>
                    <a:pt x="64373" y="28749"/>
                    <a:pt x="64287" y="28585"/>
                    <a:pt x="64175" y="28421"/>
                  </a:cubicBezTo>
                  <a:lnTo>
                    <a:pt x="63716" y="27540"/>
                  </a:lnTo>
                  <a:cubicBezTo>
                    <a:pt x="63604" y="27350"/>
                    <a:pt x="63492" y="27133"/>
                    <a:pt x="63466" y="26909"/>
                  </a:cubicBezTo>
                  <a:cubicBezTo>
                    <a:pt x="63387" y="26528"/>
                    <a:pt x="63551" y="26147"/>
                    <a:pt x="63656" y="25792"/>
                  </a:cubicBezTo>
                  <a:cubicBezTo>
                    <a:pt x="63847" y="25300"/>
                    <a:pt x="64044" y="24774"/>
                    <a:pt x="64340" y="24366"/>
                  </a:cubicBezTo>
                  <a:cubicBezTo>
                    <a:pt x="64425" y="24255"/>
                    <a:pt x="64504" y="24150"/>
                    <a:pt x="64589" y="24038"/>
                  </a:cubicBezTo>
                  <a:cubicBezTo>
                    <a:pt x="64701" y="23926"/>
                    <a:pt x="64780" y="23821"/>
                    <a:pt x="64865" y="23709"/>
                  </a:cubicBezTo>
                  <a:cubicBezTo>
                    <a:pt x="65030" y="23709"/>
                    <a:pt x="65194" y="23683"/>
                    <a:pt x="65385" y="23657"/>
                  </a:cubicBezTo>
                  <a:lnTo>
                    <a:pt x="66121" y="23492"/>
                  </a:lnTo>
                  <a:cubicBezTo>
                    <a:pt x="66147" y="23519"/>
                    <a:pt x="66147" y="23571"/>
                    <a:pt x="66180" y="23598"/>
                  </a:cubicBezTo>
                  <a:cubicBezTo>
                    <a:pt x="66370" y="24012"/>
                    <a:pt x="66751" y="24314"/>
                    <a:pt x="67133" y="24583"/>
                  </a:cubicBezTo>
                  <a:lnTo>
                    <a:pt x="67244" y="24669"/>
                  </a:lnTo>
                  <a:cubicBezTo>
                    <a:pt x="67573" y="24912"/>
                    <a:pt x="67823" y="25267"/>
                    <a:pt x="68066" y="25681"/>
                  </a:cubicBezTo>
                  <a:cubicBezTo>
                    <a:pt x="68177" y="25871"/>
                    <a:pt x="68315" y="26062"/>
                    <a:pt x="68394" y="26252"/>
                  </a:cubicBezTo>
                  <a:cubicBezTo>
                    <a:pt x="68723" y="27021"/>
                    <a:pt x="68644" y="27928"/>
                    <a:pt x="68204" y="28611"/>
                  </a:cubicBezTo>
                  <a:cubicBezTo>
                    <a:pt x="68066" y="28828"/>
                    <a:pt x="67849" y="29104"/>
                    <a:pt x="67547" y="29131"/>
                  </a:cubicBezTo>
                  <a:lnTo>
                    <a:pt x="67106" y="29131"/>
                  </a:lnTo>
                  <a:cubicBezTo>
                    <a:pt x="66916" y="29131"/>
                    <a:pt x="66699" y="29157"/>
                    <a:pt x="66535" y="29321"/>
                  </a:cubicBezTo>
                  <a:cubicBezTo>
                    <a:pt x="66475" y="29347"/>
                    <a:pt x="66475" y="29407"/>
                    <a:pt x="66475" y="29459"/>
                  </a:cubicBezTo>
                  <a:cubicBezTo>
                    <a:pt x="66475" y="29571"/>
                    <a:pt x="66561" y="29814"/>
                    <a:pt x="67027" y="29840"/>
                  </a:cubicBezTo>
                  <a:lnTo>
                    <a:pt x="67711" y="29899"/>
                  </a:lnTo>
                  <a:cubicBezTo>
                    <a:pt x="67790" y="29899"/>
                    <a:pt x="67901" y="29926"/>
                    <a:pt x="67987" y="29926"/>
                  </a:cubicBezTo>
                  <a:cubicBezTo>
                    <a:pt x="68118" y="29899"/>
                    <a:pt x="68256" y="29899"/>
                    <a:pt x="68342" y="29840"/>
                  </a:cubicBezTo>
                  <a:cubicBezTo>
                    <a:pt x="68447" y="29788"/>
                    <a:pt x="68532" y="29735"/>
                    <a:pt x="68611" y="29650"/>
                  </a:cubicBezTo>
                  <a:cubicBezTo>
                    <a:pt x="68644" y="29735"/>
                    <a:pt x="68670" y="29840"/>
                    <a:pt x="68670" y="29926"/>
                  </a:cubicBezTo>
                  <a:cubicBezTo>
                    <a:pt x="68644" y="30005"/>
                    <a:pt x="68611" y="30116"/>
                    <a:pt x="68585" y="30195"/>
                  </a:cubicBezTo>
                  <a:lnTo>
                    <a:pt x="68368" y="30885"/>
                  </a:lnTo>
                  <a:cubicBezTo>
                    <a:pt x="68342" y="30938"/>
                    <a:pt x="68315" y="31017"/>
                    <a:pt x="68283" y="31049"/>
                  </a:cubicBezTo>
                  <a:cubicBezTo>
                    <a:pt x="68230" y="31076"/>
                    <a:pt x="68230" y="31128"/>
                    <a:pt x="68204" y="31155"/>
                  </a:cubicBezTo>
                  <a:cubicBezTo>
                    <a:pt x="68204" y="31214"/>
                    <a:pt x="68230" y="31266"/>
                    <a:pt x="68256" y="31293"/>
                  </a:cubicBezTo>
                  <a:cubicBezTo>
                    <a:pt x="68315" y="31345"/>
                    <a:pt x="68394" y="31378"/>
                    <a:pt x="68480" y="31378"/>
                  </a:cubicBezTo>
                  <a:cubicBezTo>
                    <a:pt x="68644" y="31378"/>
                    <a:pt x="68775" y="31240"/>
                    <a:pt x="68834" y="31214"/>
                  </a:cubicBezTo>
                  <a:cubicBezTo>
                    <a:pt x="69137" y="30852"/>
                    <a:pt x="69354" y="30419"/>
                    <a:pt x="69432" y="29952"/>
                  </a:cubicBezTo>
                  <a:cubicBezTo>
                    <a:pt x="69492" y="29485"/>
                    <a:pt x="69406" y="29045"/>
                    <a:pt x="69327" y="28526"/>
                  </a:cubicBezTo>
                  <a:cubicBezTo>
                    <a:pt x="69327" y="28473"/>
                    <a:pt x="69301" y="28421"/>
                    <a:pt x="69301" y="28362"/>
                  </a:cubicBezTo>
                  <a:cubicBezTo>
                    <a:pt x="69354" y="28257"/>
                    <a:pt x="69380" y="28171"/>
                    <a:pt x="69432" y="28092"/>
                  </a:cubicBezTo>
                  <a:cubicBezTo>
                    <a:pt x="69656" y="27790"/>
                    <a:pt x="69761" y="27376"/>
                    <a:pt x="69708" y="26995"/>
                  </a:cubicBezTo>
                  <a:cubicBezTo>
                    <a:pt x="69682" y="26640"/>
                    <a:pt x="69518" y="26312"/>
                    <a:pt x="69380" y="26009"/>
                  </a:cubicBezTo>
                  <a:cubicBezTo>
                    <a:pt x="69242" y="25733"/>
                    <a:pt x="69104" y="25464"/>
                    <a:pt x="69078" y="25188"/>
                  </a:cubicBezTo>
                  <a:cubicBezTo>
                    <a:pt x="69078" y="25162"/>
                    <a:pt x="69051" y="25102"/>
                    <a:pt x="69051" y="25076"/>
                  </a:cubicBezTo>
                  <a:cubicBezTo>
                    <a:pt x="69051" y="24938"/>
                    <a:pt x="69025" y="24833"/>
                    <a:pt x="68972" y="24695"/>
                  </a:cubicBezTo>
                  <a:cubicBezTo>
                    <a:pt x="68913" y="24557"/>
                    <a:pt x="68808" y="24419"/>
                    <a:pt x="68723" y="24314"/>
                  </a:cubicBezTo>
                  <a:lnTo>
                    <a:pt x="68204" y="23709"/>
                  </a:lnTo>
                  <a:cubicBezTo>
                    <a:pt x="68092" y="23571"/>
                    <a:pt x="67987" y="23433"/>
                    <a:pt x="67901" y="23269"/>
                  </a:cubicBezTo>
                  <a:cubicBezTo>
                    <a:pt x="67901" y="23216"/>
                    <a:pt x="67875" y="23164"/>
                    <a:pt x="67875" y="23105"/>
                  </a:cubicBezTo>
                  <a:cubicBezTo>
                    <a:pt x="67901" y="23078"/>
                    <a:pt x="67928" y="23078"/>
                    <a:pt x="67954" y="23052"/>
                  </a:cubicBezTo>
                  <a:cubicBezTo>
                    <a:pt x="68151" y="22914"/>
                    <a:pt x="68256" y="22697"/>
                    <a:pt x="68342" y="22533"/>
                  </a:cubicBezTo>
                  <a:lnTo>
                    <a:pt x="68749" y="21653"/>
                  </a:lnTo>
                  <a:cubicBezTo>
                    <a:pt x="68808" y="21574"/>
                    <a:pt x="68861" y="21462"/>
                    <a:pt x="68913" y="21324"/>
                  </a:cubicBezTo>
                  <a:cubicBezTo>
                    <a:pt x="69134" y="21399"/>
                    <a:pt x="69343" y="21435"/>
                    <a:pt x="69522" y="21435"/>
                  </a:cubicBezTo>
                  <a:cubicBezTo>
                    <a:pt x="69609" y="21435"/>
                    <a:pt x="69690" y="21427"/>
                    <a:pt x="69761" y="21409"/>
                  </a:cubicBezTo>
                  <a:cubicBezTo>
                    <a:pt x="69899" y="21383"/>
                    <a:pt x="70063" y="21357"/>
                    <a:pt x="70201" y="21271"/>
                  </a:cubicBezTo>
                  <a:cubicBezTo>
                    <a:pt x="70392" y="21133"/>
                    <a:pt x="70504" y="20917"/>
                    <a:pt x="70582" y="20752"/>
                  </a:cubicBezTo>
                  <a:cubicBezTo>
                    <a:pt x="70642" y="20614"/>
                    <a:pt x="70970" y="20233"/>
                    <a:pt x="71240" y="19905"/>
                  </a:cubicBezTo>
                  <a:cubicBezTo>
                    <a:pt x="71627" y="19438"/>
                    <a:pt x="71870" y="19136"/>
                    <a:pt x="71956" y="18971"/>
                  </a:cubicBezTo>
                  <a:cubicBezTo>
                    <a:pt x="72173" y="18505"/>
                    <a:pt x="72422" y="17959"/>
                    <a:pt x="72173" y="17440"/>
                  </a:cubicBezTo>
                  <a:cubicBezTo>
                    <a:pt x="72094" y="17276"/>
                    <a:pt x="71982" y="17138"/>
                    <a:pt x="71870" y="17026"/>
                  </a:cubicBezTo>
                  <a:cubicBezTo>
                    <a:pt x="71818" y="16948"/>
                    <a:pt x="71765" y="16888"/>
                    <a:pt x="71706" y="16810"/>
                  </a:cubicBezTo>
                  <a:cubicBezTo>
                    <a:pt x="71542" y="16619"/>
                    <a:pt x="71568" y="16396"/>
                    <a:pt x="71601" y="16152"/>
                  </a:cubicBezTo>
                  <a:cubicBezTo>
                    <a:pt x="71627" y="15850"/>
                    <a:pt x="71680" y="15495"/>
                    <a:pt x="71240" y="15278"/>
                  </a:cubicBezTo>
                  <a:cubicBezTo>
                    <a:pt x="71191" y="15257"/>
                    <a:pt x="71140" y="15246"/>
                    <a:pt x="71084" y="15246"/>
                  </a:cubicBezTo>
                  <a:cubicBezTo>
                    <a:pt x="70919" y="15246"/>
                    <a:pt x="70716" y="15340"/>
                    <a:pt x="70451" y="15522"/>
                  </a:cubicBezTo>
                  <a:lnTo>
                    <a:pt x="70451" y="15331"/>
                  </a:lnTo>
                  <a:cubicBezTo>
                    <a:pt x="70530" y="14588"/>
                    <a:pt x="70582" y="13879"/>
                    <a:pt x="70642" y="13333"/>
                  </a:cubicBezTo>
                  <a:lnTo>
                    <a:pt x="70720" y="13333"/>
                  </a:lnTo>
                  <a:cubicBezTo>
                    <a:pt x="70996" y="13386"/>
                    <a:pt x="71161" y="13688"/>
                    <a:pt x="71161" y="13931"/>
                  </a:cubicBezTo>
                  <a:cubicBezTo>
                    <a:pt x="71161" y="13990"/>
                    <a:pt x="71161" y="14207"/>
                    <a:pt x="71299" y="14319"/>
                  </a:cubicBezTo>
                  <a:cubicBezTo>
                    <a:pt x="71350" y="14370"/>
                    <a:pt x="71414" y="14399"/>
                    <a:pt x="71475" y="14399"/>
                  </a:cubicBezTo>
                  <a:cubicBezTo>
                    <a:pt x="71508" y="14399"/>
                    <a:pt x="71540" y="14390"/>
                    <a:pt x="71568" y="14372"/>
                  </a:cubicBezTo>
                  <a:cubicBezTo>
                    <a:pt x="71654" y="14345"/>
                    <a:pt x="71706" y="14260"/>
                    <a:pt x="71732" y="14234"/>
                  </a:cubicBezTo>
                  <a:cubicBezTo>
                    <a:pt x="71792" y="14128"/>
                    <a:pt x="71844" y="13990"/>
                    <a:pt x="71930" y="13879"/>
                  </a:cubicBezTo>
                  <a:cubicBezTo>
                    <a:pt x="71956" y="13826"/>
                    <a:pt x="72008" y="13741"/>
                    <a:pt x="72035" y="13662"/>
                  </a:cubicBezTo>
                  <a:cubicBezTo>
                    <a:pt x="72225" y="13360"/>
                    <a:pt x="72422" y="13084"/>
                    <a:pt x="72639" y="12814"/>
                  </a:cubicBezTo>
                  <a:lnTo>
                    <a:pt x="72692" y="12978"/>
                  </a:lnTo>
                  <a:cubicBezTo>
                    <a:pt x="72692" y="13031"/>
                    <a:pt x="72751" y="13084"/>
                    <a:pt x="72777" y="13110"/>
                  </a:cubicBezTo>
                  <a:cubicBezTo>
                    <a:pt x="72812" y="13125"/>
                    <a:pt x="72849" y="13132"/>
                    <a:pt x="72886" y="13132"/>
                  </a:cubicBezTo>
                  <a:cubicBezTo>
                    <a:pt x="72995" y="13132"/>
                    <a:pt x="73106" y="13068"/>
                    <a:pt x="73185" y="12946"/>
                  </a:cubicBezTo>
                  <a:cubicBezTo>
                    <a:pt x="73296" y="12840"/>
                    <a:pt x="73349" y="12702"/>
                    <a:pt x="73408" y="12564"/>
                  </a:cubicBezTo>
                  <a:cubicBezTo>
                    <a:pt x="73408" y="12512"/>
                    <a:pt x="73434" y="12453"/>
                    <a:pt x="73461" y="12427"/>
                  </a:cubicBezTo>
                  <a:cubicBezTo>
                    <a:pt x="73539" y="12236"/>
                    <a:pt x="73625" y="12157"/>
                    <a:pt x="73737" y="12098"/>
                  </a:cubicBezTo>
                  <a:lnTo>
                    <a:pt x="73789" y="12098"/>
                  </a:lnTo>
                  <a:cubicBezTo>
                    <a:pt x="73868" y="12098"/>
                    <a:pt x="73953" y="12157"/>
                    <a:pt x="73953" y="12210"/>
                  </a:cubicBezTo>
                  <a:cubicBezTo>
                    <a:pt x="73953" y="12262"/>
                    <a:pt x="74006" y="12348"/>
                    <a:pt x="74091" y="12348"/>
                  </a:cubicBezTo>
                  <a:cubicBezTo>
                    <a:pt x="74104" y="12354"/>
                    <a:pt x="74119" y="12357"/>
                    <a:pt x="74135" y="12357"/>
                  </a:cubicBezTo>
                  <a:cubicBezTo>
                    <a:pt x="74183" y="12357"/>
                    <a:pt x="74236" y="12327"/>
                    <a:pt x="74256" y="12262"/>
                  </a:cubicBezTo>
                  <a:cubicBezTo>
                    <a:pt x="74335" y="12124"/>
                    <a:pt x="74420" y="11960"/>
                    <a:pt x="74558" y="11881"/>
                  </a:cubicBezTo>
                  <a:cubicBezTo>
                    <a:pt x="74611" y="11855"/>
                    <a:pt x="74663" y="11855"/>
                    <a:pt x="74722" y="11855"/>
                  </a:cubicBezTo>
                  <a:cubicBezTo>
                    <a:pt x="74749" y="11855"/>
                    <a:pt x="74801" y="11855"/>
                    <a:pt x="74854" y="11881"/>
                  </a:cubicBezTo>
                  <a:cubicBezTo>
                    <a:pt x="74878" y="11920"/>
                    <a:pt x="74912" y="11944"/>
                    <a:pt x="74950" y="11944"/>
                  </a:cubicBezTo>
                  <a:cubicBezTo>
                    <a:pt x="74964" y="11944"/>
                    <a:pt x="74978" y="11941"/>
                    <a:pt x="74992" y="11934"/>
                  </a:cubicBezTo>
                  <a:cubicBezTo>
                    <a:pt x="75051" y="11934"/>
                    <a:pt x="75103" y="11907"/>
                    <a:pt x="75130" y="11855"/>
                  </a:cubicBezTo>
                  <a:cubicBezTo>
                    <a:pt x="75485" y="11112"/>
                    <a:pt x="75951" y="10429"/>
                    <a:pt x="76497" y="9824"/>
                  </a:cubicBezTo>
                  <a:lnTo>
                    <a:pt x="76497" y="9824"/>
                  </a:lnTo>
                  <a:cubicBezTo>
                    <a:pt x="76280" y="10212"/>
                    <a:pt x="76168" y="10567"/>
                    <a:pt x="76227" y="10922"/>
                  </a:cubicBezTo>
                  <a:cubicBezTo>
                    <a:pt x="76253" y="11224"/>
                    <a:pt x="76391" y="11500"/>
                    <a:pt x="76497" y="11717"/>
                  </a:cubicBezTo>
                  <a:cubicBezTo>
                    <a:pt x="77187" y="13143"/>
                    <a:pt x="77896" y="14588"/>
                    <a:pt x="78718" y="15988"/>
                  </a:cubicBezTo>
                  <a:cubicBezTo>
                    <a:pt x="78882" y="16264"/>
                    <a:pt x="79046" y="16534"/>
                    <a:pt x="79289" y="16724"/>
                  </a:cubicBezTo>
                  <a:cubicBezTo>
                    <a:pt x="79322" y="16757"/>
                    <a:pt x="79348" y="16757"/>
                    <a:pt x="79375" y="16783"/>
                  </a:cubicBezTo>
                  <a:cubicBezTo>
                    <a:pt x="79427" y="16836"/>
                    <a:pt x="79486" y="16862"/>
                    <a:pt x="79513" y="16921"/>
                  </a:cubicBezTo>
                  <a:cubicBezTo>
                    <a:pt x="79565" y="16974"/>
                    <a:pt x="79565" y="17026"/>
                    <a:pt x="79592" y="17112"/>
                  </a:cubicBezTo>
                  <a:cubicBezTo>
                    <a:pt x="79592" y="17138"/>
                    <a:pt x="79592" y="17164"/>
                    <a:pt x="79618" y="17191"/>
                  </a:cubicBezTo>
                  <a:cubicBezTo>
                    <a:pt x="79815" y="18012"/>
                    <a:pt x="80636" y="18400"/>
                    <a:pt x="81346" y="18728"/>
                  </a:cubicBezTo>
                  <a:lnTo>
                    <a:pt x="81484" y="18781"/>
                  </a:lnTo>
                  <a:cubicBezTo>
                    <a:pt x="81727" y="18919"/>
                    <a:pt x="82003" y="19024"/>
                    <a:pt x="82246" y="19136"/>
                  </a:cubicBezTo>
                  <a:cubicBezTo>
                    <a:pt x="82798" y="19353"/>
                    <a:pt x="83317" y="19576"/>
                    <a:pt x="83810" y="19905"/>
                  </a:cubicBezTo>
                  <a:cubicBezTo>
                    <a:pt x="84303" y="20233"/>
                    <a:pt x="84796" y="20752"/>
                    <a:pt x="85236" y="21193"/>
                  </a:cubicBezTo>
                  <a:lnTo>
                    <a:pt x="85401" y="21383"/>
                  </a:lnTo>
                  <a:cubicBezTo>
                    <a:pt x="85506" y="21488"/>
                    <a:pt x="85617" y="21600"/>
                    <a:pt x="85729" y="21712"/>
                  </a:cubicBezTo>
                  <a:cubicBezTo>
                    <a:pt x="85920" y="21929"/>
                    <a:pt x="86110" y="22145"/>
                    <a:pt x="86327" y="22310"/>
                  </a:cubicBezTo>
                  <a:cubicBezTo>
                    <a:pt x="86767" y="22697"/>
                    <a:pt x="87313" y="22914"/>
                    <a:pt x="87832" y="23131"/>
                  </a:cubicBezTo>
                  <a:cubicBezTo>
                    <a:pt x="88080" y="23232"/>
                    <a:pt x="88371" y="23332"/>
                    <a:pt x="88647" y="23332"/>
                  </a:cubicBezTo>
                  <a:cubicBezTo>
                    <a:pt x="88678" y="23332"/>
                    <a:pt x="88708" y="23331"/>
                    <a:pt x="88739" y="23328"/>
                  </a:cubicBezTo>
                  <a:cubicBezTo>
                    <a:pt x="88877" y="23328"/>
                    <a:pt x="88982" y="23295"/>
                    <a:pt x="89120" y="23269"/>
                  </a:cubicBezTo>
                  <a:cubicBezTo>
                    <a:pt x="89179" y="23216"/>
                    <a:pt x="89258" y="23190"/>
                    <a:pt x="89310" y="23131"/>
                  </a:cubicBezTo>
                  <a:cubicBezTo>
                    <a:pt x="89422" y="23078"/>
                    <a:pt x="89534" y="23026"/>
                    <a:pt x="89639" y="23026"/>
                  </a:cubicBezTo>
                  <a:cubicBezTo>
                    <a:pt x="89730" y="23037"/>
                    <a:pt x="89818" y="23042"/>
                    <a:pt x="89902" y="23042"/>
                  </a:cubicBezTo>
                  <a:cubicBezTo>
                    <a:pt x="90224" y="23042"/>
                    <a:pt x="90497" y="22966"/>
                    <a:pt x="90736" y="22835"/>
                  </a:cubicBezTo>
                  <a:cubicBezTo>
                    <a:pt x="91177" y="22612"/>
                    <a:pt x="91315" y="22066"/>
                    <a:pt x="91203" y="21626"/>
                  </a:cubicBezTo>
                  <a:cubicBezTo>
                    <a:pt x="91315" y="21547"/>
                    <a:pt x="91367" y="21409"/>
                    <a:pt x="91420" y="21324"/>
                  </a:cubicBezTo>
                  <a:cubicBezTo>
                    <a:pt x="91479" y="21219"/>
                    <a:pt x="91558" y="21081"/>
                    <a:pt x="91531" y="20917"/>
                  </a:cubicBezTo>
                  <a:cubicBezTo>
                    <a:pt x="91531" y="20864"/>
                    <a:pt x="91505" y="20805"/>
                    <a:pt x="91446" y="20779"/>
                  </a:cubicBezTo>
                  <a:cubicBezTo>
                    <a:pt x="91431" y="20771"/>
                    <a:pt x="91413" y="20768"/>
                    <a:pt x="91395" y="20768"/>
                  </a:cubicBezTo>
                  <a:cubicBezTo>
                    <a:pt x="91351" y="20768"/>
                    <a:pt x="91305" y="20786"/>
                    <a:pt x="91282" y="20805"/>
                  </a:cubicBezTo>
                  <a:cubicBezTo>
                    <a:pt x="91229" y="20864"/>
                    <a:pt x="91177" y="20890"/>
                    <a:pt x="91091" y="20917"/>
                  </a:cubicBezTo>
                  <a:cubicBezTo>
                    <a:pt x="91177" y="20779"/>
                    <a:pt x="91229" y="20614"/>
                    <a:pt x="91229" y="20450"/>
                  </a:cubicBezTo>
                  <a:cubicBezTo>
                    <a:pt x="91256" y="20397"/>
                    <a:pt x="91203" y="20312"/>
                    <a:pt x="91150" y="20286"/>
                  </a:cubicBezTo>
                  <a:cubicBezTo>
                    <a:pt x="91127" y="20279"/>
                    <a:pt x="91105" y="20275"/>
                    <a:pt x="91084" y="20275"/>
                  </a:cubicBezTo>
                  <a:cubicBezTo>
                    <a:pt x="91026" y="20275"/>
                    <a:pt x="90977" y="20300"/>
                    <a:pt x="90953" y="20338"/>
                  </a:cubicBezTo>
                  <a:cubicBezTo>
                    <a:pt x="90874" y="20424"/>
                    <a:pt x="90789" y="20503"/>
                    <a:pt x="90710" y="20614"/>
                  </a:cubicBezTo>
                  <a:lnTo>
                    <a:pt x="90710" y="20338"/>
                  </a:lnTo>
                  <a:cubicBezTo>
                    <a:pt x="90710" y="20286"/>
                    <a:pt x="90658" y="20207"/>
                    <a:pt x="90598" y="20207"/>
                  </a:cubicBezTo>
                  <a:cubicBezTo>
                    <a:pt x="90576" y="20193"/>
                    <a:pt x="90553" y="20185"/>
                    <a:pt x="90531" y="20185"/>
                  </a:cubicBezTo>
                  <a:cubicBezTo>
                    <a:pt x="90500" y="20185"/>
                    <a:pt x="90468" y="20199"/>
                    <a:pt x="90434" y="20233"/>
                  </a:cubicBezTo>
                  <a:cubicBezTo>
                    <a:pt x="90460" y="20043"/>
                    <a:pt x="90460" y="19819"/>
                    <a:pt x="90408" y="19602"/>
                  </a:cubicBezTo>
                  <a:cubicBezTo>
                    <a:pt x="90408" y="19550"/>
                    <a:pt x="90355" y="19491"/>
                    <a:pt x="90296" y="19491"/>
                  </a:cubicBezTo>
                  <a:cubicBezTo>
                    <a:pt x="90274" y="19480"/>
                    <a:pt x="90253" y="19473"/>
                    <a:pt x="90233" y="19473"/>
                  </a:cubicBezTo>
                  <a:cubicBezTo>
                    <a:pt x="90204" y="19473"/>
                    <a:pt x="90180" y="19486"/>
                    <a:pt x="90165" y="19517"/>
                  </a:cubicBezTo>
                  <a:cubicBezTo>
                    <a:pt x="90141" y="19517"/>
                    <a:pt x="90121" y="19534"/>
                    <a:pt x="90111" y="19553"/>
                  </a:cubicBezTo>
                  <a:lnTo>
                    <a:pt x="90111" y="19553"/>
                  </a:lnTo>
                  <a:cubicBezTo>
                    <a:pt x="90217" y="19123"/>
                    <a:pt x="90215" y="18749"/>
                    <a:pt x="90079" y="18426"/>
                  </a:cubicBezTo>
                  <a:cubicBezTo>
                    <a:pt x="90053" y="18367"/>
                    <a:pt x="90027" y="18314"/>
                    <a:pt x="89968" y="18314"/>
                  </a:cubicBezTo>
                  <a:cubicBezTo>
                    <a:pt x="89952" y="18307"/>
                    <a:pt x="89934" y="18303"/>
                    <a:pt x="89916" y="18303"/>
                  </a:cubicBezTo>
                  <a:cubicBezTo>
                    <a:pt x="89873" y="18303"/>
                    <a:pt x="89826" y="18322"/>
                    <a:pt x="89803" y="18341"/>
                  </a:cubicBezTo>
                  <a:cubicBezTo>
                    <a:pt x="89698" y="18479"/>
                    <a:pt x="89586" y="18617"/>
                    <a:pt x="89508" y="18781"/>
                  </a:cubicBezTo>
                  <a:cubicBezTo>
                    <a:pt x="89560" y="18564"/>
                    <a:pt x="89534" y="18341"/>
                    <a:pt x="89475" y="18150"/>
                  </a:cubicBezTo>
                  <a:cubicBezTo>
                    <a:pt x="89448" y="18071"/>
                    <a:pt x="89396" y="18038"/>
                    <a:pt x="89343" y="18038"/>
                  </a:cubicBezTo>
                  <a:cubicBezTo>
                    <a:pt x="89328" y="18031"/>
                    <a:pt x="89311" y="18028"/>
                    <a:pt x="89294" y="18028"/>
                  </a:cubicBezTo>
                  <a:cubicBezTo>
                    <a:pt x="89246" y="18028"/>
                    <a:pt x="89198" y="18054"/>
                    <a:pt x="89179" y="18097"/>
                  </a:cubicBezTo>
                  <a:cubicBezTo>
                    <a:pt x="88982" y="18367"/>
                    <a:pt x="88791" y="18643"/>
                    <a:pt x="88548" y="18893"/>
                  </a:cubicBezTo>
                  <a:cubicBezTo>
                    <a:pt x="88522" y="18860"/>
                    <a:pt x="88522" y="18833"/>
                    <a:pt x="88489" y="18807"/>
                  </a:cubicBezTo>
                  <a:cubicBezTo>
                    <a:pt x="88548" y="18695"/>
                    <a:pt x="88601" y="18617"/>
                    <a:pt x="88653" y="18505"/>
                  </a:cubicBezTo>
                  <a:cubicBezTo>
                    <a:pt x="88791" y="18262"/>
                    <a:pt x="88818" y="18012"/>
                    <a:pt x="88765" y="17795"/>
                  </a:cubicBezTo>
                  <a:cubicBezTo>
                    <a:pt x="88739" y="17743"/>
                    <a:pt x="88712" y="17683"/>
                    <a:pt x="88653" y="17683"/>
                  </a:cubicBezTo>
                  <a:cubicBezTo>
                    <a:pt x="88638" y="17676"/>
                    <a:pt x="88620" y="17673"/>
                    <a:pt x="88602" y="17673"/>
                  </a:cubicBezTo>
                  <a:cubicBezTo>
                    <a:pt x="88558" y="17673"/>
                    <a:pt x="88512" y="17691"/>
                    <a:pt x="88489" y="17710"/>
                  </a:cubicBezTo>
                  <a:cubicBezTo>
                    <a:pt x="88436" y="17769"/>
                    <a:pt x="88410" y="17795"/>
                    <a:pt x="88358" y="17848"/>
                  </a:cubicBezTo>
                  <a:cubicBezTo>
                    <a:pt x="88384" y="17710"/>
                    <a:pt x="88384" y="17605"/>
                    <a:pt x="88358" y="17493"/>
                  </a:cubicBezTo>
                  <a:cubicBezTo>
                    <a:pt x="88358" y="17440"/>
                    <a:pt x="88325" y="17381"/>
                    <a:pt x="88272" y="17355"/>
                  </a:cubicBezTo>
                  <a:cubicBezTo>
                    <a:pt x="88237" y="17355"/>
                    <a:pt x="88214" y="17343"/>
                    <a:pt x="88192" y="17343"/>
                  </a:cubicBezTo>
                  <a:cubicBezTo>
                    <a:pt x="88182" y="17343"/>
                    <a:pt x="88171" y="17346"/>
                    <a:pt x="88160" y="17355"/>
                  </a:cubicBezTo>
                  <a:cubicBezTo>
                    <a:pt x="88220" y="17164"/>
                    <a:pt x="88220" y="16974"/>
                    <a:pt x="88220" y="16783"/>
                  </a:cubicBezTo>
                  <a:cubicBezTo>
                    <a:pt x="88193" y="16698"/>
                    <a:pt x="88160" y="16645"/>
                    <a:pt x="88108" y="16619"/>
                  </a:cubicBezTo>
                  <a:cubicBezTo>
                    <a:pt x="88055" y="16619"/>
                    <a:pt x="88029" y="16619"/>
                    <a:pt x="87970" y="16645"/>
                  </a:cubicBezTo>
                  <a:cubicBezTo>
                    <a:pt x="87996" y="16560"/>
                    <a:pt x="87996" y="16481"/>
                    <a:pt x="87996" y="16428"/>
                  </a:cubicBezTo>
                  <a:cubicBezTo>
                    <a:pt x="87970" y="16369"/>
                    <a:pt x="87944" y="16317"/>
                    <a:pt x="87891" y="16290"/>
                  </a:cubicBezTo>
                  <a:cubicBezTo>
                    <a:pt x="87861" y="16277"/>
                    <a:pt x="87834" y="16271"/>
                    <a:pt x="87806" y="16271"/>
                  </a:cubicBezTo>
                  <a:cubicBezTo>
                    <a:pt x="87779" y="16271"/>
                    <a:pt x="87753" y="16277"/>
                    <a:pt x="87727" y="16290"/>
                  </a:cubicBezTo>
                  <a:cubicBezTo>
                    <a:pt x="87727" y="16317"/>
                    <a:pt x="87727" y="16317"/>
                    <a:pt x="87700" y="16317"/>
                  </a:cubicBezTo>
                  <a:cubicBezTo>
                    <a:pt x="87727" y="16205"/>
                    <a:pt x="87727" y="16067"/>
                    <a:pt x="87727" y="15962"/>
                  </a:cubicBezTo>
                  <a:cubicBezTo>
                    <a:pt x="87727" y="15903"/>
                    <a:pt x="87700" y="15850"/>
                    <a:pt x="87615" y="15824"/>
                  </a:cubicBezTo>
                  <a:cubicBezTo>
                    <a:pt x="87600" y="15816"/>
                    <a:pt x="87584" y="15813"/>
                    <a:pt x="87567" y="15813"/>
                  </a:cubicBezTo>
                  <a:cubicBezTo>
                    <a:pt x="87528" y="15813"/>
                    <a:pt x="87488" y="15832"/>
                    <a:pt x="87451" y="15850"/>
                  </a:cubicBezTo>
                  <a:lnTo>
                    <a:pt x="87313" y="15988"/>
                  </a:lnTo>
                  <a:cubicBezTo>
                    <a:pt x="87313" y="15903"/>
                    <a:pt x="87286" y="15824"/>
                    <a:pt x="87286" y="15738"/>
                  </a:cubicBezTo>
                  <a:cubicBezTo>
                    <a:pt x="87260" y="15607"/>
                    <a:pt x="87234" y="15469"/>
                    <a:pt x="87208" y="15331"/>
                  </a:cubicBezTo>
                  <a:cubicBezTo>
                    <a:pt x="87208" y="15193"/>
                    <a:pt x="87175" y="15029"/>
                    <a:pt x="87148" y="14891"/>
                  </a:cubicBezTo>
                  <a:cubicBezTo>
                    <a:pt x="87043" y="14372"/>
                    <a:pt x="86846" y="13879"/>
                    <a:pt x="86656" y="13386"/>
                  </a:cubicBezTo>
                  <a:cubicBezTo>
                    <a:pt x="86518" y="13057"/>
                    <a:pt x="86413" y="12702"/>
                    <a:pt x="86163" y="12400"/>
                  </a:cubicBezTo>
                  <a:cubicBezTo>
                    <a:pt x="86137" y="12321"/>
                    <a:pt x="86084" y="12262"/>
                    <a:pt x="86025" y="12210"/>
                  </a:cubicBezTo>
                  <a:cubicBezTo>
                    <a:pt x="85946" y="12124"/>
                    <a:pt x="85893" y="12072"/>
                    <a:pt x="85861" y="11993"/>
                  </a:cubicBezTo>
                  <a:cubicBezTo>
                    <a:pt x="85808" y="11934"/>
                    <a:pt x="85782" y="11881"/>
                    <a:pt x="85729" y="11796"/>
                  </a:cubicBezTo>
                  <a:cubicBezTo>
                    <a:pt x="85696" y="11743"/>
                    <a:pt x="85644" y="11691"/>
                    <a:pt x="85591" y="11691"/>
                  </a:cubicBezTo>
                  <a:lnTo>
                    <a:pt x="85532" y="11691"/>
                  </a:lnTo>
                  <a:cubicBezTo>
                    <a:pt x="85420" y="11701"/>
                    <a:pt x="85308" y="11708"/>
                    <a:pt x="85194" y="11708"/>
                  </a:cubicBezTo>
                  <a:cubicBezTo>
                    <a:pt x="85034" y="11708"/>
                    <a:pt x="84872" y="11695"/>
                    <a:pt x="84711" y="11664"/>
                  </a:cubicBezTo>
                  <a:cubicBezTo>
                    <a:pt x="85039" y="11631"/>
                    <a:pt x="85341" y="11526"/>
                    <a:pt x="85670" y="11441"/>
                  </a:cubicBezTo>
                  <a:cubicBezTo>
                    <a:pt x="85999" y="11336"/>
                    <a:pt x="86327" y="11224"/>
                    <a:pt x="86656" y="11198"/>
                  </a:cubicBezTo>
                  <a:lnTo>
                    <a:pt x="86846" y="11198"/>
                  </a:lnTo>
                  <a:cubicBezTo>
                    <a:pt x="86984" y="11224"/>
                    <a:pt x="87700" y="11605"/>
                    <a:pt x="88029" y="11769"/>
                  </a:cubicBezTo>
                  <a:cubicBezTo>
                    <a:pt x="88055" y="11907"/>
                    <a:pt x="88055" y="12045"/>
                    <a:pt x="88029" y="12183"/>
                  </a:cubicBezTo>
                  <a:cubicBezTo>
                    <a:pt x="88029" y="12236"/>
                    <a:pt x="88055" y="12289"/>
                    <a:pt x="88108" y="12348"/>
                  </a:cubicBezTo>
                  <a:cubicBezTo>
                    <a:pt x="88134" y="12348"/>
                    <a:pt x="88160" y="12374"/>
                    <a:pt x="88193" y="12374"/>
                  </a:cubicBezTo>
                  <a:cubicBezTo>
                    <a:pt x="88160" y="12427"/>
                    <a:pt x="88160" y="12486"/>
                    <a:pt x="88134" y="12538"/>
                  </a:cubicBezTo>
                  <a:cubicBezTo>
                    <a:pt x="88108" y="12617"/>
                    <a:pt x="88108" y="12676"/>
                    <a:pt x="88160" y="12729"/>
                  </a:cubicBezTo>
                  <a:cubicBezTo>
                    <a:pt x="88193" y="12781"/>
                    <a:pt x="88246" y="12781"/>
                    <a:pt x="88325" y="12781"/>
                  </a:cubicBezTo>
                  <a:cubicBezTo>
                    <a:pt x="88574" y="12702"/>
                    <a:pt x="88818" y="12538"/>
                    <a:pt x="88982" y="12321"/>
                  </a:cubicBezTo>
                  <a:lnTo>
                    <a:pt x="88982" y="12427"/>
                  </a:lnTo>
                  <a:lnTo>
                    <a:pt x="88765" y="13274"/>
                  </a:lnTo>
                  <a:cubicBezTo>
                    <a:pt x="88739" y="13333"/>
                    <a:pt x="88765" y="13412"/>
                    <a:pt x="88818" y="13438"/>
                  </a:cubicBezTo>
                  <a:cubicBezTo>
                    <a:pt x="88853" y="13474"/>
                    <a:pt x="88886" y="13488"/>
                    <a:pt x="88918" y="13488"/>
                  </a:cubicBezTo>
                  <a:cubicBezTo>
                    <a:pt x="88940" y="13488"/>
                    <a:pt x="88961" y="13482"/>
                    <a:pt x="88982" y="13471"/>
                  </a:cubicBezTo>
                  <a:cubicBezTo>
                    <a:pt x="89094" y="13412"/>
                    <a:pt x="89205" y="13360"/>
                    <a:pt x="89284" y="13307"/>
                  </a:cubicBezTo>
                  <a:lnTo>
                    <a:pt x="89284" y="13307"/>
                  </a:lnTo>
                  <a:cubicBezTo>
                    <a:pt x="89258" y="13550"/>
                    <a:pt x="89205" y="13826"/>
                    <a:pt x="89120" y="14069"/>
                  </a:cubicBezTo>
                  <a:cubicBezTo>
                    <a:pt x="89094" y="14128"/>
                    <a:pt x="89120" y="14181"/>
                    <a:pt x="89146" y="14234"/>
                  </a:cubicBezTo>
                  <a:cubicBezTo>
                    <a:pt x="89188" y="14252"/>
                    <a:pt x="89226" y="14274"/>
                    <a:pt x="89263" y="14274"/>
                  </a:cubicBezTo>
                  <a:cubicBezTo>
                    <a:pt x="89279" y="14274"/>
                    <a:pt x="89295" y="14270"/>
                    <a:pt x="89310" y="14260"/>
                  </a:cubicBezTo>
                  <a:cubicBezTo>
                    <a:pt x="89586" y="14207"/>
                    <a:pt x="89803" y="14069"/>
                    <a:pt x="90000" y="13879"/>
                  </a:cubicBezTo>
                  <a:lnTo>
                    <a:pt x="90000" y="13879"/>
                  </a:lnTo>
                  <a:cubicBezTo>
                    <a:pt x="90000" y="13905"/>
                    <a:pt x="90000" y="13931"/>
                    <a:pt x="89968" y="13964"/>
                  </a:cubicBezTo>
                  <a:cubicBezTo>
                    <a:pt x="89941" y="14017"/>
                    <a:pt x="89968" y="14069"/>
                    <a:pt x="90000" y="14128"/>
                  </a:cubicBezTo>
                  <a:cubicBezTo>
                    <a:pt x="90039" y="14167"/>
                    <a:pt x="90091" y="14191"/>
                    <a:pt x="90140" y="14191"/>
                  </a:cubicBezTo>
                  <a:cubicBezTo>
                    <a:pt x="90158" y="14191"/>
                    <a:pt x="90175" y="14188"/>
                    <a:pt x="90191" y="14181"/>
                  </a:cubicBezTo>
                  <a:cubicBezTo>
                    <a:pt x="90355" y="14096"/>
                    <a:pt x="90493" y="14017"/>
                    <a:pt x="90625" y="13905"/>
                  </a:cubicBezTo>
                  <a:lnTo>
                    <a:pt x="90625" y="13905"/>
                  </a:lnTo>
                  <a:lnTo>
                    <a:pt x="90382" y="14700"/>
                  </a:lnTo>
                  <a:cubicBezTo>
                    <a:pt x="90382" y="14753"/>
                    <a:pt x="90382" y="14812"/>
                    <a:pt x="90408" y="14838"/>
                  </a:cubicBezTo>
                  <a:cubicBezTo>
                    <a:pt x="90434" y="14891"/>
                    <a:pt x="90493" y="14917"/>
                    <a:pt x="90546" y="14917"/>
                  </a:cubicBezTo>
                  <a:cubicBezTo>
                    <a:pt x="90874" y="14917"/>
                    <a:pt x="91229" y="14674"/>
                    <a:pt x="91479" y="14424"/>
                  </a:cubicBezTo>
                  <a:lnTo>
                    <a:pt x="91479" y="14424"/>
                  </a:lnTo>
                  <a:cubicBezTo>
                    <a:pt x="91446" y="14726"/>
                    <a:pt x="91367" y="15140"/>
                    <a:pt x="91203" y="15443"/>
                  </a:cubicBezTo>
                  <a:cubicBezTo>
                    <a:pt x="91177" y="15495"/>
                    <a:pt x="91177" y="15574"/>
                    <a:pt x="91229" y="15633"/>
                  </a:cubicBezTo>
                  <a:cubicBezTo>
                    <a:pt x="91260" y="15664"/>
                    <a:pt x="91302" y="15677"/>
                    <a:pt x="91342" y="15677"/>
                  </a:cubicBezTo>
                  <a:cubicBezTo>
                    <a:pt x="91371" y="15677"/>
                    <a:pt x="91398" y="15670"/>
                    <a:pt x="91420" y="15660"/>
                  </a:cubicBezTo>
                  <a:cubicBezTo>
                    <a:pt x="91829" y="15445"/>
                    <a:pt x="92129" y="15173"/>
                    <a:pt x="92345" y="14901"/>
                  </a:cubicBezTo>
                  <a:lnTo>
                    <a:pt x="92345" y="14901"/>
                  </a:lnTo>
                  <a:cubicBezTo>
                    <a:pt x="92326" y="14930"/>
                    <a:pt x="92324" y="14982"/>
                    <a:pt x="92300" y="15029"/>
                  </a:cubicBezTo>
                  <a:cubicBezTo>
                    <a:pt x="92267" y="15081"/>
                    <a:pt x="92300" y="15167"/>
                    <a:pt x="92353" y="15193"/>
                  </a:cubicBezTo>
                  <a:cubicBezTo>
                    <a:pt x="92384" y="15224"/>
                    <a:pt x="92426" y="15237"/>
                    <a:pt x="92466" y="15237"/>
                  </a:cubicBezTo>
                  <a:cubicBezTo>
                    <a:pt x="92494" y="15237"/>
                    <a:pt x="92522" y="15230"/>
                    <a:pt x="92543" y="15219"/>
                  </a:cubicBezTo>
                  <a:cubicBezTo>
                    <a:pt x="92760" y="15114"/>
                    <a:pt x="92957" y="14950"/>
                    <a:pt x="93122" y="14753"/>
                  </a:cubicBezTo>
                  <a:lnTo>
                    <a:pt x="93122" y="14753"/>
                  </a:lnTo>
                  <a:cubicBezTo>
                    <a:pt x="93089" y="15055"/>
                    <a:pt x="93036" y="15331"/>
                    <a:pt x="92925" y="15574"/>
                  </a:cubicBezTo>
                  <a:cubicBezTo>
                    <a:pt x="92898" y="15633"/>
                    <a:pt x="92898" y="15712"/>
                    <a:pt x="92957" y="15771"/>
                  </a:cubicBezTo>
                  <a:cubicBezTo>
                    <a:pt x="92995" y="15790"/>
                    <a:pt x="93045" y="15808"/>
                    <a:pt x="93092" y="15808"/>
                  </a:cubicBezTo>
                  <a:cubicBezTo>
                    <a:pt x="93112" y="15808"/>
                    <a:pt x="93131" y="15805"/>
                    <a:pt x="93148" y="15798"/>
                  </a:cubicBezTo>
                  <a:cubicBezTo>
                    <a:pt x="93503" y="15574"/>
                    <a:pt x="93746" y="15410"/>
                    <a:pt x="93969" y="15167"/>
                  </a:cubicBezTo>
                  <a:lnTo>
                    <a:pt x="93969" y="15167"/>
                  </a:lnTo>
                  <a:cubicBezTo>
                    <a:pt x="93969" y="15193"/>
                    <a:pt x="93943" y="15246"/>
                    <a:pt x="93910" y="15278"/>
                  </a:cubicBezTo>
                  <a:cubicBezTo>
                    <a:pt x="93884" y="15331"/>
                    <a:pt x="93884" y="15410"/>
                    <a:pt x="93910" y="15469"/>
                  </a:cubicBezTo>
                  <a:cubicBezTo>
                    <a:pt x="93934" y="15507"/>
                    <a:pt x="93983" y="15532"/>
                    <a:pt x="94028" y="15532"/>
                  </a:cubicBezTo>
                  <a:cubicBezTo>
                    <a:pt x="94044" y="15532"/>
                    <a:pt x="94060" y="15529"/>
                    <a:pt x="94075" y="15522"/>
                  </a:cubicBezTo>
                  <a:cubicBezTo>
                    <a:pt x="94324" y="15469"/>
                    <a:pt x="94567" y="15357"/>
                    <a:pt x="94765" y="15193"/>
                  </a:cubicBezTo>
                  <a:cubicBezTo>
                    <a:pt x="94765" y="15246"/>
                    <a:pt x="94791" y="15305"/>
                    <a:pt x="94843" y="15331"/>
                  </a:cubicBezTo>
                  <a:cubicBezTo>
                    <a:pt x="94870" y="15344"/>
                    <a:pt x="94898" y="15351"/>
                    <a:pt x="94926" y="15351"/>
                  </a:cubicBezTo>
                  <a:cubicBezTo>
                    <a:pt x="94953" y="15351"/>
                    <a:pt x="94981" y="15344"/>
                    <a:pt x="95008" y="15331"/>
                  </a:cubicBezTo>
                  <a:cubicBezTo>
                    <a:pt x="95093" y="15278"/>
                    <a:pt x="95146" y="15219"/>
                    <a:pt x="95225" y="15140"/>
                  </a:cubicBezTo>
                  <a:cubicBezTo>
                    <a:pt x="95225" y="15193"/>
                    <a:pt x="95257" y="15246"/>
                    <a:pt x="95284" y="15278"/>
                  </a:cubicBezTo>
                  <a:cubicBezTo>
                    <a:pt x="95314" y="15309"/>
                    <a:pt x="95357" y="15322"/>
                    <a:pt x="95397" y="15322"/>
                  </a:cubicBezTo>
                  <a:cubicBezTo>
                    <a:pt x="95425" y="15322"/>
                    <a:pt x="95452" y="15316"/>
                    <a:pt x="95474" y="15305"/>
                  </a:cubicBezTo>
                  <a:cubicBezTo>
                    <a:pt x="95612" y="15219"/>
                    <a:pt x="95717" y="15140"/>
                    <a:pt x="95829" y="15055"/>
                  </a:cubicBezTo>
                  <a:lnTo>
                    <a:pt x="95829" y="15055"/>
                  </a:lnTo>
                  <a:cubicBezTo>
                    <a:pt x="95803" y="15114"/>
                    <a:pt x="95803" y="15193"/>
                    <a:pt x="95829" y="15219"/>
                  </a:cubicBezTo>
                  <a:cubicBezTo>
                    <a:pt x="95882" y="15278"/>
                    <a:pt x="95941" y="15305"/>
                    <a:pt x="96020" y="15305"/>
                  </a:cubicBezTo>
                  <a:cubicBezTo>
                    <a:pt x="96374" y="15219"/>
                    <a:pt x="96900" y="14536"/>
                    <a:pt x="97117" y="13852"/>
                  </a:cubicBezTo>
                  <a:cubicBezTo>
                    <a:pt x="97143" y="13767"/>
                    <a:pt x="97170" y="13688"/>
                    <a:pt x="97170" y="13636"/>
                  </a:cubicBezTo>
                  <a:cubicBezTo>
                    <a:pt x="97229" y="13603"/>
                    <a:pt x="97255" y="13576"/>
                    <a:pt x="97308" y="13550"/>
                  </a:cubicBezTo>
                  <a:cubicBezTo>
                    <a:pt x="97393" y="13471"/>
                    <a:pt x="97472" y="13386"/>
                    <a:pt x="97524" y="13307"/>
                  </a:cubicBezTo>
                  <a:cubicBezTo>
                    <a:pt x="97965" y="12814"/>
                    <a:pt x="97912" y="12210"/>
                    <a:pt x="97800" y="11631"/>
                  </a:cubicBezTo>
                  <a:cubicBezTo>
                    <a:pt x="97584" y="10567"/>
                    <a:pt x="97032" y="9555"/>
                    <a:pt x="96269" y="8760"/>
                  </a:cubicBezTo>
                  <a:cubicBezTo>
                    <a:pt x="96079" y="8569"/>
                    <a:pt x="95914" y="8431"/>
                    <a:pt x="95750" y="8293"/>
                  </a:cubicBezTo>
                  <a:cubicBezTo>
                    <a:pt x="95527" y="8155"/>
                    <a:pt x="95284" y="8050"/>
                    <a:pt x="95034" y="7938"/>
                  </a:cubicBezTo>
                  <a:cubicBezTo>
                    <a:pt x="94955" y="7912"/>
                    <a:pt x="94896" y="7853"/>
                    <a:pt x="94817" y="7827"/>
                  </a:cubicBezTo>
                  <a:cubicBezTo>
                    <a:pt x="94403" y="7636"/>
                    <a:pt x="92491" y="6348"/>
                    <a:pt x="91091" y="5422"/>
                  </a:cubicBezTo>
                  <a:cubicBezTo>
                    <a:pt x="90520" y="5034"/>
                    <a:pt x="90027" y="4705"/>
                    <a:pt x="89751" y="4515"/>
                  </a:cubicBezTo>
                  <a:cubicBezTo>
                    <a:pt x="89396" y="4298"/>
                    <a:pt x="88956" y="3779"/>
                    <a:pt x="88765" y="3391"/>
                  </a:cubicBezTo>
                  <a:cubicBezTo>
                    <a:pt x="88712" y="3286"/>
                    <a:pt x="88686" y="3174"/>
                    <a:pt x="88653" y="3036"/>
                  </a:cubicBezTo>
                  <a:cubicBezTo>
                    <a:pt x="88601" y="2872"/>
                    <a:pt x="88574" y="2681"/>
                    <a:pt x="88436" y="2517"/>
                  </a:cubicBezTo>
                  <a:cubicBezTo>
                    <a:pt x="88220" y="2189"/>
                    <a:pt x="87753" y="1886"/>
                    <a:pt x="87208" y="1722"/>
                  </a:cubicBezTo>
                  <a:cubicBezTo>
                    <a:pt x="86374" y="1499"/>
                    <a:pt x="85708" y="1364"/>
                    <a:pt x="85136" y="1364"/>
                  </a:cubicBezTo>
                  <a:cubicBezTo>
                    <a:pt x="85085" y="1364"/>
                    <a:pt x="85036" y="1365"/>
                    <a:pt x="84987" y="1367"/>
                  </a:cubicBezTo>
                  <a:lnTo>
                    <a:pt x="84770" y="1367"/>
                  </a:lnTo>
                  <a:cubicBezTo>
                    <a:pt x="84546" y="1367"/>
                    <a:pt x="84329" y="1393"/>
                    <a:pt x="84139" y="1393"/>
                  </a:cubicBezTo>
                  <a:cubicBezTo>
                    <a:pt x="83948" y="1393"/>
                    <a:pt x="83810" y="1393"/>
                    <a:pt x="83699" y="1341"/>
                  </a:cubicBezTo>
                  <a:cubicBezTo>
                    <a:pt x="83508" y="1315"/>
                    <a:pt x="83396" y="1229"/>
                    <a:pt x="83265" y="1150"/>
                  </a:cubicBezTo>
                  <a:cubicBezTo>
                    <a:pt x="83141" y="1050"/>
                    <a:pt x="82995" y="949"/>
                    <a:pt x="82805" y="949"/>
                  </a:cubicBezTo>
                  <a:cubicBezTo>
                    <a:pt x="82783" y="949"/>
                    <a:pt x="82762" y="950"/>
                    <a:pt x="82739" y="953"/>
                  </a:cubicBezTo>
                  <a:cubicBezTo>
                    <a:pt x="82608" y="953"/>
                    <a:pt x="82443" y="986"/>
                    <a:pt x="82279" y="1091"/>
                  </a:cubicBezTo>
                  <a:cubicBezTo>
                    <a:pt x="81727" y="1393"/>
                    <a:pt x="81182" y="1748"/>
                    <a:pt x="80577" y="2189"/>
                  </a:cubicBezTo>
                  <a:cubicBezTo>
                    <a:pt x="80551" y="2162"/>
                    <a:pt x="80525" y="2162"/>
                    <a:pt x="80498" y="2136"/>
                  </a:cubicBezTo>
                  <a:cubicBezTo>
                    <a:pt x="80439" y="2103"/>
                    <a:pt x="80413" y="2077"/>
                    <a:pt x="80360" y="2024"/>
                  </a:cubicBezTo>
                  <a:cubicBezTo>
                    <a:pt x="79946" y="1696"/>
                    <a:pt x="79756" y="1150"/>
                    <a:pt x="79565" y="598"/>
                  </a:cubicBezTo>
                  <a:lnTo>
                    <a:pt x="79539" y="493"/>
                  </a:lnTo>
                  <a:cubicBezTo>
                    <a:pt x="79375" y="53"/>
                    <a:pt x="79125" y="0"/>
                    <a:pt x="7902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6"/>
            <p:cNvSpPr/>
            <p:nvPr/>
          </p:nvSpPr>
          <p:spPr>
            <a:xfrm>
              <a:off x="3724550" y="4380425"/>
              <a:ext cx="371800" cy="357275"/>
            </a:xfrm>
            <a:custGeom>
              <a:rect b="b" l="l" r="r" t="t"/>
              <a:pathLst>
                <a:path extrusionOk="0" h="14291" w="14872">
                  <a:moveTo>
                    <a:pt x="3859" y="1184"/>
                  </a:moveTo>
                  <a:cubicBezTo>
                    <a:pt x="3974" y="1184"/>
                    <a:pt x="4048" y="1232"/>
                    <a:pt x="4134" y="1303"/>
                  </a:cubicBezTo>
                  <a:cubicBezTo>
                    <a:pt x="4220" y="1355"/>
                    <a:pt x="4299" y="1408"/>
                    <a:pt x="4358" y="1467"/>
                  </a:cubicBezTo>
                  <a:cubicBezTo>
                    <a:pt x="4575" y="1658"/>
                    <a:pt x="4575" y="1960"/>
                    <a:pt x="4410" y="2177"/>
                  </a:cubicBezTo>
                  <a:cubicBezTo>
                    <a:pt x="4322" y="2279"/>
                    <a:pt x="4180" y="2333"/>
                    <a:pt x="4038" y="2333"/>
                  </a:cubicBezTo>
                  <a:cubicBezTo>
                    <a:pt x="3914" y="2333"/>
                    <a:pt x="3789" y="2292"/>
                    <a:pt x="3701" y="2203"/>
                  </a:cubicBezTo>
                  <a:cubicBezTo>
                    <a:pt x="3641" y="2150"/>
                    <a:pt x="3563" y="2091"/>
                    <a:pt x="3510" y="2039"/>
                  </a:cubicBezTo>
                  <a:cubicBezTo>
                    <a:pt x="3260" y="1874"/>
                    <a:pt x="3313" y="1546"/>
                    <a:pt x="3451" y="1355"/>
                  </a:cubicBezTo>
                  <a:cubicBezTo>
                    <a:pt x="3536" y="1244"/>
                    <a:pt x="3674" y="1191"/>
                    <a:pt x="3779" y="1191"/>
                  </a:cubicBezTo>
                  <a:cubicBezTo>
                    <a:pt x="3808" y="1186"/>
                    <a:pt x="3835" y="1184"/>
                    <a:pt x="3859" y="1184"/>
                  </a:cubicBezTo>
                  <a:close/>
                  <a:moveTo>
                    <a:pt x="1304" y="1"/>
                  </a:moveTo>
                  <a:cubicBezTo>
                    <a:pt x="1272" y="1"/>
                    <a:pt x="1241" y="5"/>
                    <a:pt x="1210" y="15"/>
                  </a:cubicBezTo>
                  <a:cubicBezTo>
                    <a:pt x="1072" y="67"/>
                    <a:pt x="987" y="153"/>
                    <a:pt x="908" y="258"/>
                  </a:cubicBezTo>
                  <a:cubicBezTo>
                    <a:pt x="468" y="751"/>
                    <a:pt x="1" y="1355"/>
                    <a:pt x="86" y="2012"/>
                  </a:cubicBezTo>
                  <a:cubicBezTo>
                    <a:pt x="113" y="2288"/>
                    <a:pt x="224" y="2532"/>
                    <a:pt x="356" y="2781"/>
                  </a:cubicBezTo>
                  <a:cubicBezTo>
                    <a:pt x="1046" y="4201"/>
                    <a:pt x="1729" y="5627"/>
                    <a:pt x="2551" y="7020"/>
                  </a:cubicBezTo>
                  <a:cubicBezTo>
                    <a:pt x="2689" y="7269"/>
                    <a:pt x="2853" y="7545"/>
                    <a:pt x="3096" y="7710"/>
                  </a:cubicBezTo>
                  <a:cubicBezTo>
                    <a:pt x="3181" y="7789"/>
                    <a:pt x="3287" y="7841"/>
                    <a:pt x="3346" y="7953"/>
                  </a:cubicBezTo>
                  <a:cubicBezTo>
                    <a:pt x="3425" y="8038"/>
                    <a:pt x="3425" y="8170"/>
                    <a:pt x="3451" y="8281"/>
                  </a:cubicBezTo>
                  <a:cubicBezTo>
                    <a:pt x="3674" y="9050"/>
                    <a:pt x="4522" y="9405"/>
                    <a:pt x="5232" y="9760"/>
                  </a:cubicBezTo>
                  <a:cubicBezTo>
                    <a:pt x="6053" y="10141"/>
                    <a:pt x="6848" y="10391"/>
                    <a:pt x="7584" y="10884"/>
                  </a:cubicBezTo>
                  <a:cubicBezTo>
                    <a:pt x="8162" y="11265"/>
                    <a:pt x="8734" y="11869"/>
                    <a:pt x="9227" y="12362"/>
                  </a:cubicBezTo>
                  <a:cubicBezTo>
                    <a:pt x="9529" y="12691"/>
                    <a:pt x="9779" y="13046"/>
                    <a:pt x="10134" y="13321"/>
                  </a:cubicBezTo>
                  <a:cubicBezTo>
                    <a:pt x="10541" y="13676"/>
                    <a:pt x="11067" y="13867"/>
                    <a:pt x="11586" y="14084"/>
                  </a:cubicBezTo>
                  <a:cubicBezTo>
                    <a:pt x="11854" y="14181"/>
                    <a:pt x="12137" y="14290"/>
                    <a:pt x="12406" y="14290"/>
                  </a:cubicBezTo>
                  <a:cubicBezTo>
                    <a:pt x="12519" y="14290"/>
                    <a:pt x="12630" y="14271"/>
                    <a:pt x="12736" y="14222"/>
                  </a:cubicBezTo>
                  <a:cubicBezTo>
                    <a:pt x="12939" y="14148"/>
                    <a:pt x="13096" y="13976"/>
                    <a:pt x="13293" y="13976"/>
                  </a:cubicBezTo>
                  <a:cubicBezTo>
                    <a:pt x="13307" y="13976"/>
                    <a:pt x="13320" y="13977"/>
                    <a:pt x="13334" y="13979"/>
                  </a:cubicBezTo>
                  <a:cubicBezTo>
                    <a:pt x="13411" y="13984"/>
                    <a:pt x="13488" y="13987"/>
                    <a:pt x="13564" y="13987"/>
                  </a:cubicBezTo>
                  <a:cubicBezTo>
                    <a:pt x="13845" y="13987"/>
                    <a:pt x="14120" y="13944"/>
                    <a:pt x="14379" y="13814"/>
                  </a:cubicBezTo>
                  <a:cubicBezTo>
                    <a:pt x="14760" y="13591"/>
                    <a:pt x="14872" y="13046"/>
                    <a:pt x="14707" y="12638"/>
                  </a:cubicBezTo>
                  <a:cubicBezTo>
                    <a:pt x="14681" y="12579"/>
                    <a:pt x="14648" y="12553"/>
                    <a:pt x="14648" y="12553"/>
                  </a:cubicBezTo>
                  <a:cubicBezTo>
                    <a:pt x="14484" y="12172"/>
                    <a:pt x="14155" y="11896"/>
                    <a:pt x="13860" y="11620"/>
                  </a:cubicBezTo>
                  <a:cubicBezTo>
                    <a:pt x="13419" y="11265"/>
                    <a:pt x="13005" y="10884"/>
                    <a:pt x="12572" y="10529"/>
                  </a:cubicBezTo>
                  <a:cubicBezTo>
                    <a:pt x="12348" y="10338"/>
                    <a:pt x="12131" y="10141"/>
                    <a:pt x="11967" y="9924"/>
                  </a:cubicBezTo>
                  <a:cubicBezTo>
                    <a:pt x="11777" y="9622"/>
                    <a:pt x="11665" y="9320"/>
                    <a:pt x="11560" y="8991"/>
                  </a:cubicBezTo>
                  <a:cubicBezTo>
                    <a:pt x="11284" y="8308"/>
                    <a:pt x="10955" y="7624"/>
                    <a:pt x="10817" y="6915"/>
                  </a:cubicBezTo>
                  <a:cubicBezTo>
                    <a:pt x="10765" y="6612"/>
                    <a:pt x="10738" y="6336"/>
                    <a:pt x="10679" y="6034"/>
                  </a:cubicBezTo>
                  <a:cubicBezTo>
                    <a:pt x="10574" y="5541"/>
                    <a:pt x="10377" y="5048"/>
                    <a:pt x="10213" y="4555"/>
                  </a:cubicBezTo>
                  <a:cubicBezTo>
                    <a:pt x="10081" y="4227"/>
                    <a:pt x="9943" y="3898"/>
                    <a:pt x="9720" y="3603"/>
                  </a:cubicBezTo>
                  <a:cubicBezTo>
                    <a:pt x="9641" y="3465"/>
                    <a:pt x="9503" y="3353"/>
                    <a:pt x="9424" y="3215"/>
                  </a:cubicBezTo>
                  <a:cubicBezTo>
                    <a:pt x="9365" y="3136"/>
                    <a:pt x="9312" y="3051"/>
                    <a:pt x="9286" y="2972"/>
                  </a:cubicBezTo>
                  <a:cubicBezTo>
                    <a:pt x="9150" y="2983"/>
                    <a:pt x="9018" y="2989"/>
                    <a:pt x="8889" y="2989"/>
                  </a:cubicBezTo>
                  <a:cubicBezTo>
                    <a:pt x="8707" y="2989"/>
                    <a:pt x="8530" y="2976"/>
                    <a:pt x="8353" y="2946"/>
                  </a:cubicBezTo>
                  <a:cubicBezTo>
                    <a:pt x="8024" y="2886"/>
                    <a:pt x="7748" y="2722"/>
                    <a:pt x="7420" y="2670"/>
                  </a:cubicBezTo>
                  <a:cubicBezTo>
                    <a:pt x="7377" y="2663"/>
                    <a:pt x="7335" y="2660"/>
                    <a:pt x="7294" y="2660"/>
                  </a:cubicBezTo>
                  <a:cubicBezTo>
                    <a:pt x="6991" y="2660"/>
                    <a:pt x="6717" y="2811"/>
                    <a:pt x="6382" y="2834"/>
                  </a:cubicBezTo>
                  <a:lnTo>
                    <a:pt x="6382" y="2808"/>
                  </a:lnTo>
                  <a:cubicBezTo>
                    <a:pt x="6684" y="2696"/>
                    <a:pt x="6986" y="2479"/>
                    <a:pt x="7315" y="2479"/>
                  </a:cubicBezTo>
                  <a:cubicBezTo>
                    <a:pt x="7346" y="2474"/>
                    <a:pt x="7377" y="2472"/>
                    <a:pt x="7406" y="2472"/>
                  </a:cubicBezTo>
                  <a:cubicBezTo>
                    <a:pt x="7533" y="2472"/>
                    <a:pt x="7648" y="2510"/>
                    <a:pt x="7781" y="2532"/>
                  </a:cubicBezTo>
                  <a:cubicBezTo>
                    <a:pt x="7912" y="2569"/>
                    <a:pt x="8034" y="2584"/>
                    <a:pt x="8156" y="2584"/>
                  </a:cubicBezTo>
                  <a:cubicBezTo>
                    <a:pt x="8308" y="2584"/>
                    <a:pt x="8461" y="2561"/>
                    <a:pt x="8629" y="2532"/>
                  </a:cubicBezTo>
                  <a:cubicBezTo>
                    <a:pt x="8793" y="2505"/>
                    <a:pt x="8931" y="2479"/>
                    <a:pt x="9096" y="2453"/>
                  </a:cubicBezTo>
                  <a:cubicBezTo>
                    <a:pt x="9036" y="2150"/>
                    <a:pt x="9010" y="1848"/>
                    <a:pt x="8984" y="1546"/>
                  </a:cubicBezTo>
                  <a:cubicBezTo>
                    <a:pt x="8958" y="1191"/>
                    <a:pt x="8438" y="1165"/>
                    <a:pt x="8077" y="1138"/>
                  </a:cubicBezTo>
                  <a:cubicBezTo>
                    <a:pt x="8020" y="1133"/>
                    <a:pt x="7963" y="1131"/>
                    <a:pt x="7905" y="1131"/>
                  </a:cubicBezTo>
                  <a:cubicBezTo>
                    <a:pt x="7608" y="1131"/>
                    <a:pt x="7310" y="1191"/>
                    <a:pt x="7012" y="1191"/>
                  </a:cubicBezTo>
                  <a:cubicBezTo>
                    <a:pt x="6598" y="1165"/>
                    <a:pt x="6191" y="1079"/>
                    <a:pt x="5751" y="1027"/>
                  </a:cubicBezTo>
                  <a:cubicBezTo>
                    <a:pt x="5310" y="952"/>
                    <a:pt x="4869" y="915"/>
                    <a:pt x="4428" y="915"/>
                  </a:cubicBezTo>
                  <a:cubicBezTo>
                    <a:pt x="4212" y="915"/>
                    <a:pt x="3996" y="924"/>
                    <a:pt x="3779" y="941"/>
                  </a:cubicBezTo>
                  <a:cubicBezTo>
                    <a:pt x="3510" y="974"/>
                    <a:pt x="3260" y="1000"/>
                    <a:pt x="2984" y="1027"/>
                  </a:cubicBezTo>
                  <a:cubicBezTo>
                    <a:pt x="2830" y="1048"/>
                    <a:pt x="2659" y="1086"/>
                    <a:pt x="2498" y="1086"/>
                  </a:cubicBezTo>
                  <a:cubicBezTo>
                    <a:pt x="2460" y="1086"/>
                    <a:pt x="2423" y="1084"/>
                    <a:pt x="2386" y="1079"/>
                  </a:cubicBezTo>
                  <a:cubicBezTo>
                    <a:pt x="2163" y="1053"/>
                    <a:pt x="1893" y="1079"/>
                    <a:pt x="1867" y="862"/>
                  </a:cubicBezTo>
                  <a:cubicBezTo>
                    <a:pt x="1834" y="672"/>
                    <a:pt x="1834" y="448"/>
                    <a:pt x="1729" y="258"/>
                  </a:cubicBezTo>
                  <a:cubicBezTo>
                    <a:pt x="1636" y="120"/>
                    <a:pt x="1468" y="1"/>
                    <a:pt x="130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3990850" y="4557375"/>
              <a:ext cx="110925" cy="144425"/>
            </a:xfrm>
            <a:custGeom>
              <a:rect b="b" l="l" r="r" t="t"/>
              <a:pathLst>
                <a:path extrusionOk="0" h="5777" w="4437">
                  <a:moveTo>
                    <a:pt x="605" y="1"/>
                  </a:moveTo>
                  <a:lnTo>
                    <a:pt x="605" y="1"/>
                  </a:lnTo>
                  <a:cubicBezTo>
                    <a:pt x="467" y="165"/>
                    <a:pt x="303" y="303"/>
                    <a:pt x="165" y="467"/>
                  </a:cubicBezTo>
                  <a:cubicBezTo>
                    <a:pt x="113" y="494"/>
                    <a:pt x="53" y="546"/>
                    <a:pt x="53" y="599"/>
                  </a:cubicBezTo>
                  <a:cubicBezTo>
                    <a:pt x="1" y="684"/>
                    <a:pt x="27" y="763"/>
                    <a:pt x="53" y="849"/>
                  </a:cubicBezTo>
                  <a:cubicBezTo>
                    <a:pt x="165" y="1230"/>
                    <a:pt x="251" y="1644"/>
                    <a:pt x="356" y="2025"/>
                  </a:cubicBezTo>
                  <a:cubicBezTo>
                    <a:pt x="441" y="2301"/>
                    <a:pt x="494" y="2570"/>
                    <a:pt x="632" y="2846"/>
                  </a:cubicBezTo>
                  <a:cubicBezTo>
                    <a:pt x="822" y="3201"/>
                    <a:pt x="1151" y="3503"/>
                    <a:pt x="1453" y="3806"/>
                  </a:cubicBezTo>
                  <a:cubicBezTo>
                    <a:pt x="2084" y="4489"/>
                    <a:pt x="2656" y="5284"/>
                    <a:pt x="3477" y="5692"/>
                  </a:cubicBezTo>
                  <a:cubicBezTo>
                    <a:pt x="3563" y="5724"/>
                    <a:pt x="3668" y="5777"/>
                    <a:pt x="3779" y="5777"/>
                  </a:cubicBezTo>
                  <a:cubicBezTo>
                    <a:pt x="4029" y="5751"/>
                    <a:pt x="4193" y="5501"/>
                    <a:pt x="4325" y="5284"/>
                  </a:cubicBezTo>
                  <a:cubicBezTo>
                    <a:pt x="4384" y="5172"/>
                    <a:pt x="4436" y="5094"/>
                    <a:pt x="4410" y="4982"/>
                  </a:cubicBezTo>
                  <a:lnTo>
                    <a:pt x="4410" y="4982"/>
                  </a:lnTo>
                  <a:cubicBezTo>
                    <a:pt x="4193" y="5146"/>
                    <a:pt x="3944" y="5284"/>
                    <a:pt x="3668" y="5337"/>
                  </a:cubicBezTo>
                  <a:cubicBezTo>
                    <a:pt x="3917" y="5120"/>
                    <a:pt x="4082" y="4818"/>
                    <a:pt x="4108" y="4463"/>
                  </a:cubicBezTo>
                  <a:lnTo>
                    <a:pt x="4108" y="4463"/>
                  </a:lnTo>
                  <a:cubicBezTo>
                    <a:pt x="3917" y="4706"/>
                    <a:pt x="3668" y="4956"/>
                    <a:pt x="3425" y="5146"/>
                  </a:cubicBezTo>
                  <a:cubicBezTo>
                    <a:pt x="3536" y="4903"/>
                    <a:pt x="3589" y="4653"/>
                    <a:pt x="3589" y="4377"/>
                  </a:cubicBezTo>
                  <a:lnTo>
                    <a:pt x="3589" y="4377"/>
                  </a:lnTo>
                  <a:cubicBezTo>
                    <a:pt x="3398" y="4542"/>
                    <a:pt x="3234" y="4739"/>
                    <a:pt x="3070" y="4929"/>
                  </a:cubicBezTo>
                  <a:cubicBezTo>
                    <a:pt x="3234" y="4515"/>
                    <a:pt x="3398" y="4108"/>
                    <a:pt x="3313" y="3668"/>
                  </a:cubicBezTo>
                  <a:lnTo>
                    <a:pt x="3313" y="3668"/>
                  </a:lnTo>
                  <a:cubicBezTo>
                    <a:pt x="3011" y="3917"/>
                    <a:pt x="2905" y="4351"/>
                    <a:pt x="2577" y="4463"/>
                  </a:cubicBezTo>
                  <a:cubicBezTo>
                    <a:pt x="2932" y="3884"/>
                    <a:pt x="3208" y="3148"/>
                    <a:pt x="2958" y="2518"/>
                  </a:cubicBezTo>
                  <a:lnTo>
                    <a:pt x="2958" y="2518"/>
                  </a:lnTo>
                  <a:cubicBezTo>
                    <a:pt x="2603" y="2899"/>
                    <a:pt x="2491" y="3556"/>
                    <a:pt x="2025" y="3806"/>
                  </a:cubicBezTo>
                  <a:cubicBezTo>
                    <a:pt x="2275" y="3313"/>
                    <a:pt x="2518" y="2767"/>
                    <a:pt x="2353" y="2215"/>
                  </a:cubicBezTo>
                  <a:lnTo>
                    <a:pt x="2353" y="2215"/>
                  </a:lnTo>
                  <a:cubicBezTo>
                    <a:pt x="2137" y="2544"/>
                    <a:pt x="1920" y="2846"/>
                    <a:pt x="1644" y="3122"/>
                  </a:cubicBezTo>
                  <a:cubicBezTo>
                    <a:pt x="1565" y="3175"/>
                    <a:pt x="1506" y="3260"/>
                    <a:pt x="1401" y="3286"/>
                  </a:cubicBezTo>
                  <a:cubicBezTo>
                    <a:pt x="1386" y="3291"/>
                    <a:pt x="1370" y="3293"/>
                    <a:pt x="1353" y="3293"/>
                  </a:cubicBezTo>
                  <a:cubicBezTo>
                    <a:pt x="1272" y="3293"/>
                    <a:pt x="1177" y="3241"/>
                    <a:pt x="1177" y="3148"/>
                  </a:cubicBezTo>
                  <a:cubicBezTo>
                    <a:pt x="1177" y="3096"/>
                    <a:pt x="1203" y="3037"/>
                    <a:pt x="1236" y="3010"/>
                  </a:cubicBezTo>
                  <a:cubicBezTo>
                    <a:pt x="1341" y="2820"/>
                    <a:pt x="1453" y="2656"/>
                    <a:pt x="1565" y="2465"/>
                  </a:cubicBezTo>
                  <a:cubicBezTo>
                    <a:pt x="1644" y="2301"/>
                    <a:pt x="1696" y="2077"/>
                    <a:pt x="1644" y="1887"/>
                  </a:cubicBezTo>
                  <a:lnTo>
                    <a:pt x="1644" y="1887"/>
                  </a:lnTo>
                  <a:cubicBezTo>
                    <a:pt x="1427" y="2077"/>
                    <a:pt x="1203" y="2242"/>
                    <a:pt x="987" y="2406"/>
                  </a:cubicBezTo>
                  <a:cubicBezTo>
                    <a:pt x="1177" y="2189"/>
                    <a:pt x="1289" y="1860"/>
                    <a:pt x="1236" y="1558"/>
                  </a:cubicBezTo>
                  <a:lnTo>
                    <a:pt x="1236" y="1558"/>
                  </a:lnTo>
                  <a:cubicBezTo>
                    <a:pt x="1072" y="1670"/>
                    <a:pt x="934" y="1782"/>
                    <a:pt x="770" y="1913"/>
                  </a:cubicBezTo>
                  <a:cubicBezTo>
                    <a:pt x="1013" y="1617"/>
                    <a:pt x="1125" y="1203"/>
                    <a:pt x="1098" y="822"/>
                  </a:cubicBezTo>
                  <a:lnTo>
                    <a:pt x="1098" y="822"/>
                  </a:lnTo>
                  <a:cubicBezTo>
                    <a:pt x="929" y="991"/>
                    <a:pt x="781" y="1160"/>
                    <a:pt x="653" y="1348"/>
                  </a:cubicBezTo>
                  <a:lnTo>
                    <a:pt x="653" y="1348"/>
                  </a:lnTo>
                  <a:cubicBezTo>
                    <a:pt x="809" y="1093"/>
                    <a:pt x="875" y="791"/>
                    <a:pt x="875" y="467"/>
                  </a:cubicBezTo>
                  <a:lnTo>
                    <a:pt x="875" y="467"/>
                  </a:lnTo>
                  <a:cubicBezTo>
                    <a:pt x="684" y="599"/>
                    <a:pt x="546" y="737"/>
                    <a:pt x="382" y="875"/>
                  </a:cubicBezTo>
                  <a:cubicBezTo>
                    <a:pt x="546" y="632"/>
                    <a:pt x="632" y="329"/>
                    <a:pt x="60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2737575" y="4550525"/>
              <a:ext cx="319700" cy="468250"/>
            </a:xfrm>
            <a:custGeom>
              <a:rect b="b" l="l" r="r" t="t"/>
              <a:pathLst>
                <a:path extrusionOk="0" h="18730" w="12788">
                  <a:moveTo>
                    <a:pt x="3861" y="1"/>
                  </a:moveTo>
                  <a:cubicBezTo>
                    <a:pt x="3778" y="1"/>
                    <a:pt x="3695" y="9"/>
                    <a:pt x="3614" y="25"/>
                  </a:cubicBezTo>
                  <a:cubicBezTo>
                    <a:pt x="3069" y="137"/>
                    <a:pt x="2629" y="682"/>
                    <a:pt x="2707" y="1234"/>
                  </a:cubicBezTo>
                  <a:cubicBezTo>
                    <a:pt x="2629" y="1399"/>
                    <a:pt x="2412" y="1477"/>
                    <a:pt x="2274" y="1615"/>
                  </a:cubicBezTo>
                  <a:cubicBezTo>
                    <a:pt x="1998" y="1832"/>
                    <a:pt x="1971" y="2246"/>
                    <a:pt x="2136" y="2575"/>
                  </a:cubicBezTo>
                  <a:cubicBezTo>
                    <a:pt x="2274" y="2877"/>
                    <a:pt x="2576" y="3094"/>
                    <a:pt x="2872" y="3258"/>
                  </a:cubicBezTo>
                  <a:cubicBezTo>
                    <a:pt x="3174" y="3422"/>
                    <a:pt x="3503" y="3534"/>
                    <a:pt x="3805" y="3698"/>
                  </a:cubicBezTo>
                  <a:cubicBezTo>
                    <a:pt x="4298" y="3915"/>
                    <a:pt x="4712" y="4244"/>
                    <a:pt x="5040" y="4651"/>
                  </a:cubicBezTo>
                  <a:cubicBezTo>
                    <a:pt x="5421" y="5092"/>
                    <a:pt x="5802" y="5446"/>
                    <a:pt x="6243" y="5801"/>
                  </a:cubicBezTo>
                  <a:cubicBezTo>
                    <a:pt x="6598" y="6104"/>
                    <a:pt x="6952" y="6379"/>
                    <a:pt x="7255" y="6682"/>
                  </a:cubicBezTo>
                  <a:cubicBezTo>
                    <a:pt x="7774" y="7175"/>
                    <a:pt x="8162" y="7805"/>
                    <a:pt x="8378" y="8489"/>
                  </a:cubicBezTo>
                  <a:cubicBezTo>
                    <a:pt x="8516" y="8870"/>
                    <a:pt x="8845" y="9744"/>
                    <a:pt x="8622" y="10132"/>
                  </a:cubicBezTo>
                  <a:cubicBezTo>
                    <a:pt x="8490" y="10349"/>
                    <a:pt x="8293" y="10296"/>
                    <a:pt x="8076" y="10375"/>
                  </a:cubicBezTo>
                  <a:cubicBezTo>
                    <a:pt x="7800" y="10487"/>
                    <a:pt x="7557" y="10677"/>
                    <a:pt x="7419" y="10953"/>
                  </a:cubicBezTo>
                  <a:cubicBezTo>
                    <a:pt x="7281" y="11144"/>
                    <a:pt x="7255" y="11387"/>
                    <a:pt x="7143" y="11584"/>
                  </a:cubicBezTo>
                  <a:cubicBezTo>
                    <a:pt x="6874" y="12294"/>
                    <a:pt x="6243" y="12786"/>
                    <a:pt x="5586" y="13168"/>
                  </a:cubicBezTo>
                  <a:cubicBezTo>
                    <a:pt x="4955" y="13555"/>
                    <a:pt x="4245" y="13851"/>
                    <a:pt x="3667" y="14318"/>
                  </a:cubicBezTo>
                  <a:cubicBezTo>
                    <a:pt x="3200" y="14672"/>
                    <a:pt x="2845" y="15139"/>
                    <a:pt x="2353" y="15441"/>
                  </a:cubicBezTo>
                  <a:cubicBezTo>
                    <a:pt x="1505" y="15960"/>
                    <a:pt x="545" y="15855"/>
                    <a:pt x="138" y="16946"/>
                  </a:cubicBezTo>
                  <a:cubicBezTo>
                    <a:pt x="0" y="17334"/>
                    <a:pt x="26" y="17767"/>
                    <a:pt x="276" y="18096"/>
                  </a:cubicBezTo>
                  <a:cubicBezTo>
                    <a:pt x="519" y="18451"/>
                    <a:pt x="986" y="18563"/>
                    <a:pt x="1426" y="18648"/>
                  </a:cubicBezTo>
                  <a:cubicBezTo>
                    <a:pt x="1561" y="18667"/>
                    <a:pt x="1696" y="18685"/>
                    <a:pt x="1830" y="18685"/>
                  </a:cubicBezTo>
                  <a:cubicBezTo>
                    <a:pt x="1886" y="18685"/>
                    <a:pt x="1942" y="18682"/>
                    <a:pt x="1998" y="18674"/>
                  </a:cubicBezTo>
                  <a:cubicBezTo>
                    <a:pt x="2195" y="18620"/>
                    <a:pt x="2376" y="18507"/>
                    <a:pt x="2571" y="18507"/>
                  </a:cubicBezTo>
                  <a:cubicBezTo>
                    <a:pt x="2590" y="18507"/>
                    <a:pt x="2609" y="18508"/>
                    <a:pt x="2629" y="18510"/>
                  </a:cubicBezTo>
                  <a:cubicBezTo>
                    <a:pt x="2858" y="18535"/>
                    <a:pt x="3070" y="18729"/>
                    <a:pt x="3319" y="18729"/>
                  </a:cubicBezTo>
                  <a:cubicBezTo>
                    <a:pt x="3334" y="18729"/>
                    <a:pt x="3349" y="18728"/>
                    <a:pt x="3365" y="18727"/>
                  </a:cubicBezTo>
                  <a:cubicBezTo>
                    <a:pt x="3667" y="18727"/>
                    <a:pt x="3857" y="18372"/>
                    <a:pt x="3969" y="18070"/>
                  </a:cubicBezTo>
                  <a:cubicBezTo>
                    <a:pt x="4271" y="17137"/>
                    <a:pt x="4298" y="16374"/>
                    <a:pt x="5119" y="15691"/>
                  </a:cubicBezTo>
                  <a:cubicBezTo>
                    <a:pt x="5914" y="15001"/>
                    <a:pt x="6814" y="14403"/>
                    <a:pt x="7774" y="13963"/>
                  </a:cubicBezTo>
                  <a:cubicBezTo>
                    <a:pt x="7912" y="13910"/>
                    <a:pt x="8050" y="13851"/>
                    <a:pt x="8214" y="13825"/>
                  </a:cubicBezTo>
                  <a:cubicBezTo>
                    <a:pt x="8431" y="13825"/>
                    <a:pt x="8622" y="13910"/>
                    <a:pt x="8819" y="13963"/>
                  </a:cubicBezTo>
                  <a:cubicBezTo>
                    <a:pt x="9173" y="14127"/>
                    <a:pt x="9528" y="14265"/>
                    <a:pt x="9883" y="14403"/>
                  </a:cubicBezTo>
                  <a:cubicBezTo>
                    <a:pt x="9946" y="14441"/>
                    <a:pt x="10019" y="14466"/>
                    <a:pt x="10087" y="14466"/>
                  </a:cubicBezTo>
                  <a:cubicBezTo>
                    <a:pt x="10112" y="14466"/>
                    <a:pt x="10136" y="14463"/>
                    <a:pt x="10159" y="14456"/>
                  </a:cubicBezTo>
                  <a:cubicBezTo>
                    <a:pt x="10238" y="14429"/>
                    <a:pt x="10297" y="14344"/>
                    <a:pt x="10350" y="14265"/>
                  </a:cubicBezTo>
                  <a:cubicBezTo>
                    <a:pt x="10593" y="13963"/>
                    <a:pt x="11086" y="13910"/>
                    <a:pt x="11250" y="13582"/>
                  </a:cubicBezTo>
                  <a:cubicBezTo>
                    <a:pt x="11301" y="13479"/>
                    <a:pt x="11318" y="13371"/>
                    <a:pt x="11310" y="13261"/>
                  </a:cubicBezTo>
                  <a:lnTo>
                    <a:pt x="11310" y="13261"/>
                  </a:lnTo>
                  <a:cubicBezTo>
                    <a:pt x="11444" y="13259"/>
                    <a:pt x="11573" y="13231"/>
                    <a:pt x="11690" y="13168"/>
                  </a:cubicBezTo>
                  <a:cubicBezTo>
                    <a:pt x="11828" y="13089"/>
                    <a:pt x="11940" y="12951"/>
                    <a:pt x="12045" y="12813"/>
                  </a:cubicBezTo>
                  <a:cubicBezTo>
                    <a:pt x="12400" y="12320"/>
                    <a:pt x="12702" y="11774"/>
                    <a:pt x="12729" y="11144"/>
                  </a:cubicBezTo>
                  <a:cubicBezTo>
                    <a:pt x="12788" y="10539"/>
                    <a:pt x="12433" y="9882"/>
                    <a:pt x="11855" y="9691"/>
                  </a:cubicBezTo>
                  <a:cubicBezTo>
                    <a:pt x="11664" y="9639"/>
                    <a:pt x="11447" y="9639"/>
                    <a:pt x="11250" y="9527"/>
                  </a:cubicBezTo>
                  <a:cubicBezTo>
                    <a:pt x="10869" y="9363"/>
                    <a:pt x="10895" y="8653"/>
                    <a:pt x="10757" y="8298"/>
                  </a:cubicBezTo>
                  <a:cubicBezTo>
                    <a:pt x="10626" y="7805"/>
                    <a:pt x="10402" y="7339"/>
                    <a:pt x="10133" y="6899"/>
                  </a:cubicBezTo>
                  <a:cubicBezTo>
                    <a:pt x="9995" y="6655"/>
                    <a:pt x="9804" y="6432"/>
                    <a:pt x="9640" y="6215"/>
                  </a:cubicBezTo>
                  <a:cubicBezTo>
                    <a:pt x="8871" y="5282"/>
                    <a:pt x="8102" y="4356"/>
                    <a:pt x="7117" y="3666"/>
                  </a:cubicBezTo>
                  <a:cubicBezTo>
                    <a:pt x="6814" y="3449"/>
                    <a:pt x="6486" y="3284"/>
                    <a:pt x="6243" y="2982"/>
                  </a:cubicBezTo>
                  <a:cubicBezTo>
                    <a:pt x="5638" y="2325"/>
                    <a:pt x="5612" y="1287"/>
                    <a:pt x="5066" y="603"/>
                  </a:cubicBezTo>
                  <a:cubicBezTo>
                    <a:pt x="4767" y="232"/>
                    <a:pt x="4309" y="1"/>
                    <a:pt x="386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6"/>
            <p:cNvSpPr/>
            <p:nvPr/>
          </p:nvSpPr>
          <p:spPr>
            <a:xfrm>
              <a:off x="2704050" y="4995150"/>
              <a:ext cx="142300" cy="217975"/>
            </a:xfrm>
            <a:custGeom>
              <a:rect b="b" l="l" r="r" t="t"/>
              <a:pathLst>
                <a:path extrusionOk="0" h="8719" w="5692">
                  <a:moveTo>
                    <a:pt x="3306" y="0"/>
                  </a:moveTo>
                  <a:cubicBezTo>
                    <a:pt x="3124" y="0"/>
                    <a:pt x="2943" y="23"/>
                    <a:pt x="2767" y="68"/>
                  </a:cubicBezTo>
                  <a:cubicBezTo>
                    <a:pt x="2561" y="104"/>
                    <a:pt x="2304" y="203"/>
                    <a:pt x="2092" y="203"/>
                  </a:cubicBezTo>
                  <a:cubicBezTo>
                    <a:pt x="1993" y="203"/>
                    <a:pt x="1903" y="181"/>
                    <a:pt x="1834" y="120"/>
                  </a:cubicBezTo>
                  <a:cubicBezTo>
                    <a:pt x="1617" y="206"/>
                    <a:pt x="1532" y="449"/>
                    <a:pt x="1532" y="666"/>
                  </a:cubicBezTo>
                  <a:cubicBezTo>
                    <a:pt x="1558" y="889"/>
                    <a:pt x="1670" y="1106"/>
                    <a:pt x="1722" y="1323"/>
                  </a:cubicBezTo>
                  <a:cubicBezTo>
                    <a:pt x="1860" y="1875"/>
                    <a:pt x="1696" y="2447"/>
                    <a:pt x="1696" y="2999"/>
                  </a:cubicBezTo>
                  <a:cubicBezTo>
                    <a:pt x="1696" y="3459"/>
                    <a:pt x="1808" y="3925"/>
                    <a:pt x="1860" y="4418"/>
                  </a:cubicBezTo>
                  <a:cubicBezTo>
                    <a:pt x="1886" y="4885"/>
                    <a:pt x="1860" y="5377"/>
                    <a:pt x="1584" y="5791"/>
                  </a:cubicBezTo>
                  <a:cubicBezTo>
                    <a:pt x="1315" y="6199"/>
                    <a:pt x="1" y="7158"/>
                    <a:pt x="493" y="7789"/>
                  </a:cubicBezTo>
                  <a:cubicBezTo>
                    <a:pt x="572" y="7927"/>
                    <a:pt x="710" y="7953"/>
                    <a:pt x="875" y="7980"/>
                  </a:cubicBezTo>
                  <a:cubicBezTo>
                    <a:pt x="1000" y="7993"/>
                    <a:pt x="1128" y="7996"/>
                    <a:pt x="1259" y="7996"/>
                  </a:cubicBezTo>
                  <a:cubicBezTo>
                    <a:pt x="1377" y="7996"/>
                    <a:pt x="1496" y="7994"/>
                    <a:pt x="1616" y="7994"/>
                  </a:cubicBezTo>
                  <a:cubicBezTo>
                    <a:pt x="1883" y="7994"/>
                    <a:pt x="2151" y="8007"/>
                    <a:pt x="2406" y="8091"/>
                  </a:cubicBezTo>
                  <a:cubicBezTo>
                    <a:pt x="2491" y="8118"/>
                    <a:pt x="2570" y="8144"/>
                    <a:pt x="2629" y="8223"/>
                  </a:cubicBezTo>
                  <a:cubicBezTo>
                    <a:pt x="2793" y="8420"/>
                    <a:pt x="2570" y="8499"/>
                    <a:pt x="2438" y="8610"/>
                  </a:cubicBezTo>
                  <a:cubicBezTo>
                    <a:pt x="2470" y="8690"/>
                    <a:pt x="2577" y="8718"/>
                    <a:pt x="2726" y="8718"/>
                  </a:cubicBezTo>
                  <a:cubicBezTo>
                    <a:pt x="3070" y="8718"/>
                    <a:pt x="3638" y="8570"/>
                    <a:pt x="4026" y="8570"/>
                  </a:cubicBezTo>
                  <a:cubicBezTo>
                    <a:pt x="4162" y="8570"/>
                    <a:pt x="4276" y="8588"/>
                    <a:pt x="4351" y="8637"/>
                  </a:cubicBezTo>
                  <a:cubicBezTo>
                    <a:pt x="4462" y="8584"/>
                    <a:pt x="4462" y="8420"/>
                    <a:pt x="4462" y="8308"/>
                  </a:cubicBezTo>
                  <a:cubicBezTo>
                    <a:pt x="4489" y="8058"/>
                    <a:pt x="4679" y="7894"/>
                    <a:pt x="4929" y="7815"/>
                  </a:cubicBezTo>
                  <a:cubicBezTo>
                    <a:pt x="5052" y="7767"/>
                    <a:pt x="5185" y="7757"/>
                    <a:pt x="5321" y="7757"/>
                  </a:cubicBezTo>
                  <a:cubicBezTo>
                    <a:pt x="5426" y="7757"/>
                    <a:pt x="5533" y="7763"/>
                    <a:pt x="5639" y="7763"/>
                  </a:cubicBezTo>
                  <a:cubicBezTo>
                    <a:pt x="5691" y="7539"/>
                    <a:pt x="5612" y="7323"/>
                    <a:pt x="5527" y="7106"/>
                  </a:cubicBezTo>
                  <a:cubicBezTo>
                    <a:pt x="5146" y="6087"/>
                    <a:pt x="4627" y="5134"/>
                    <a:pt x="4436" y="4063"/>
                  </a:cubicBezTo>
                  <a:cubicBezTo>
                    <a:pt x="4324" y="3353"/>
                    <a:pt x="4351" y="2611"/>
                    <a:pt x="4410" y="1875"/>
                  </a:cubicBezTo>
                  <a:cubicBezTo>
                    <a:pt x="4410" y="1737"/>
                    <a:pt x="4436" y="1573"/>
                    <a:pt x="4515" y="1461"/>
                  </a:cubicBezTo>
                  <a:cubicBezTo>
                    <a:pt x="4574" y="1382"/>
                    <a:pt x="4653" y="1323"/>
                    <a:pt x="4706" y="1270"/>
                  </a:cubicBezTo>
                  <a:cubicBezTo>
                    <a:pt x="4870" y="1080"/>
                    <a:pt x="4870" y="778"/>
                    <a:pt x="4706" y="561"/>
                  </a:cubicBezTo>
                  <a:cubicBezTo>
                    <a:pt x="4574" y="337"/>
                    <a:pt x="4351" y="232"/>
                    <a:pt x="4108" y="147"/>
                  </a:cubicBezTo>
                  <a:cubicBezTo>
                    <a:pt x="3845" y="49"/>
                    <a:pt x="3574" y="0"/>
                    <a:pt x="33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6"/>
            <p:cNvSpPr/>
            <p:nvPr/>
          </p:nvSpPr>
          <p:spPr>
            <a:xfrm>
              <a:off x="2697150" y="5173825"/>
              <a:ext cx="82175" cy="78475"/>
            </a:xfrm>
            <a:custGeom>
              <a:rect b="b" l="l" r="r" t="t"/>
              <a:pathLst>
                <a:path extrusionOk="0" h="3139" w="3287">
                  <a:moveTo>
                    <a:pt x="2088" y="0"/>
                  </a:moveTo>
                  <a:cubicBezTo>
                    <a:pt x="1893" y="0"/>
                    <a:pt x="1693" y="19"/>
                    <a:pt x="1479" y="38"/>
                  </a:cubicBezTo>
                  <a:cubicBezTo>
                    <a:pt x="1315" y="64"/>
                    <a:pt x="1124" y="123"/>
                    <a:pt x="1072" y="254"/>
                  </a:cubicBezTo>
                  <a:cubicBezTo>
                    <a:pt x="875" y="254"/>
                    <a:pt x="710" y="419"/>
                    <a:pt x="710" y="583"/>
                  </a:cubicBezTo>
                  <a:cubicBezTo>
                    <a:pt x="710" y="747"/>
                    <a:pt x="822" y="859"/>
                    <a:pt x="822" y="1023"/>
                  </a:cubicBezTo>
                  <a:cubicBezTo>
                    <a:pt x="822" y="1240"/>
                    <a:pt x="546" y="1378"/>
                    <a:pt x="415" y="1542"/>
                  </a:cubicBezTo>
                  <a:cubicBezTo>
                    <a:pt x="165" y="1766"/>
                    <a:pt x="112" y="2094"/>
                    <a:pt x="27" y="2390"/>
                  </a:cubicBezTo>
                  <a:cubicBezTo>
                    <a:pt x="27" y="2449"/>
                    <a:pt x="1" y="2830"/>
                    <a:pt x="27" y="2857"/>
                  </a:cubicBezTo>
                  <a:cubicBezTo>
                    <a:pt x="61" y="2878"/>
                    <a:pt x="102" y="2885"/>
                    <a:pt x="147" y="2885"/>
                  </a:cubicBezTo>
                  <a:cubicBezTo>
                    <a:pt x="251" y="2885"/>
                    <a:pt x="374" y="2844"/>
                    <a:pt x="470" y="2844"/>
                  </a:cubicBezTo>
                  <a:cubicBezTo>
                    <a:pt x="498" y="2844"/>
                    <a:pt x="524" y="2848"/>
                    <a:pt x="546" y="2857"/>
                  </a:cubicBezTo>
                  <a:cubicBezTo>
                    <a:pt x="743" y="2968"/>
                    <a:pt x="960" y="3080"/>
                    <a:pt x="1177" y="3133"/>
                  </a:cubicBezTo>
                  <a:cubicBezTo>
                    <a:pt x="1213" y="3137"/>
                    <a:pt x="1249" y="3139"/>
                    <a:pt x="1286" y="3139"/>
                  </a:cubicBezTo>
                  <a:cubicBezTo>
                    <a:pt x="1477" y="3139"/>
                    <a:pt x="1670" y="3080"/>
                    <a:pt x="1808" y="2942"/>
                  </a:cubicBezTo>
                  <a:cubicBezTo>
                    <a:pt x="2110" y="2640"/>
                    <a:pt x="1972" y="2094"/>
                    <a:pt x="2222" y="1792"/>
                  </a:cubicBezTo>
                  <a:cubicBezTo>
                    <a:pt x="2438" y="1490"/>
                    <a:pt x="2905" y="1490"/>
                    <a:pt x="3122" y="1187"/>
                  </a:cubicBezTo>
                  <a:cubicBezTo>
                    <a:pt x="3286" y="971"/>
                    <a:pt x="3234" y="642"/>
                    <a:pt x="3069" y="392"/>
                  </a:cubicBezTo>
                  <a:cubicBezTo>
                    <a:pt x="2905" y="176"/>
                    <a:pt x="2629" y="64"/>
                    <a:pt x="2327" y="11"/>
                  </a:cubicBezTo>
                  <a:cubicBezTo>
                    <a:pt x="2248" y="4"/>
                    <a:pt x="2168" y="0"/>
                    <a:pt x="208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2682025" y="5241700"/>
              <a:ext cx="57525" cy="48175"/>
            </a:xfrm>
            <a:custGeom>
              <a:rect b="b" l="l" r="r" t="t"/>
              <a:pathLst>
                <a:path extrusionOk="0" h="1927" w="2301">
                  <a:moveTo>
                    <a:pt x="980" y="0"/>
                  </a:moveTo>
                  <a:cubicBezTo>
                    <a:pt x="848" y="0"/>
                    <a:pt x="718" y="39"/>
                    <a:pt x="632" y="142"/>
                  </a:cubicBezTo>
                  <a:cubicBezTo>
                    <a:pt x="527" y="332"/>
                    <a:pt x="632" y="608"/>
                    <a:pt x="527" y="799"/>
                  </a:cubicBezTo>
                  <a:cubicBezTo>
                    <a:pt x="441" y="937"/>
                    <a:pt x="277" y="963"/>
                    <a:pt x="165" y="1075"/>
                  </a:cubicBezTo>
                  <a:cubicBezTo>
                    <a:pt x="60" y="1186"/>
                    <a:pt x="1" y="1377"/>
                    <a:pt x="60" y="1515"/>
                  </a:cubicBezTo>
                  <a:cubicBezTo>
                    <a:pt x="86" y="1679"/>
                    <a:pt x="224" y="1784"/>
                    <a:pt x="362" y="1844"/>
                  </a:cubicBezTo>
                  <a:cubicBezTo>
                    <a:pt x="454" y="1880"/>
                    <a:pt x="553" y="1892"/>
                    <a:pt x="654" y="1892"/>
                  </a:cubicBezTo>
                  <a:cubicBezTo>
                    <a:pt x="823" y="1892"/>
                    <a:pt x="1001" y="1859"/>
                    <a:pt x="1170" y="1859"/>
                  </a:cubicBezTo>
                  <a:cubicBezTo>
                    <a:pt x="1259" y="1859"/>
                    <a:pt x="1345" y="1868"/>
                    <a:pt x="1427" y="1896"/>
                  </a:cubicBezTo>
                  <a:cubicBezTo>
                    <a:pt x="1491" y="1911"/>
                    <a:pt x="1554" y="1926"/>
                    <a:pt x="1611" y="1926"/>
                  </a:cubicBezTo>
                  <a:cubicBezTo>
                    <a:pt x="1653" y="1926"/>
                    <a:pt x="1693" y="1918"/>
                    <a:pt x="1729" y="1896"/>
                  </a:cubicBezTo>
                  <a:cubicBezTo>
                    <a:pt x="1756" y="1844"/>
                    <a:pt x="1782" y="1811"/>
                    <a:pt x="1782" y="1758"/>
                  </a:cubicBezTo>
                  <a:cubicBezTo>
                    <a:pt x="1841" y="1456"/>
                    <a:pt x="1841" y="1127"/>
                    <a:pt x="2005" y="910"/>
                  </a:cubicBezTo>
                  <a:cubicBezTo>
                    <a:pt x="2084" y="825"/>
                    <a:pt x="2137" y="772"/>
                    <a:pt x="2196" y="694"/>
                  </a:cubicBezTo>
                  <a:cubicBezTo>
                    <a:pt x="2248" y="608"/>
                    <a:pt x="2301" y="496"/>
                    <a:pt x="2248" y="418"/>
                  </a:cubicBezTo>
                  <a:cubicBezTo>
                    <a:pt x="2222" y="332"/>
                    <a:pt x="2110" y="306"/>
                    <a:pt x="2032" y="280"/>
                  </a:cubicBezTo>
                  <a:lnTo>
                    <a:pt x="1782" y="280"/>
                  </a:lnTo>
                  <a:cubicBezTo>
                    <a:pt x="1565" y="253"/>
                    <a:pt x="1401" y="115"/>
                    <a:pt x="1210" y="36"/>
                  </a:cubicBezTo>
                  <a:cubicBezTo>
                    <a:pt x="1139" y="14"/>
                    <a:pt x="1059" y="0"/>
                    <a:pt x="98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2680725" y="5281525"/>
              <a:ext cx="54075" cy="132775"/>
            </a:xfrm>
            <a:custGeom>
              <a:rect b="b" l="l" r="r" t="t"/>
              <a:pathLst>
                <a:path extrusionOk="0" h="5311" w="2163">
                  <a:moveTo>
                    <a:pt x="631" y="1"/>
                  </a:moveTo>
                  <a:cubicBezTo>
                    <a:pt x="493" y="1"/>
                    <a:pt x="329" y="27"/>
                    <a:pt x="217" y="113"/>
                  </a:cubicBezTo>
                  <a:cubicBezTo>
                    <a:pt x="112" y="218"/>
                    <a:pt x="27" y="356"/>
                    <a:pt x="112" y="494"/>
                  </a:cubicBezTo>
                  <a:cubicBezTo>
                    <a:pt x="165" y="605"/>
                    <a:pt x="303" y="684"/>
                    <a:pt x="329" y="822"/>
                  </a:cubicBezTo>
                  <a:cubicBezTo>
                    <a:pt x="329" y="934"/>
                    <a:pt x="250" y="1013"/>
                    <a:pt x="191" y="1098"/>
                  </a:cubicBezTo>
                  <a:cubicBezTo>
                    <a:pt x="0" y="1400"/>
                    <a:pt x="165" y="1808"/>
                    <a:pt x="382" y="2110"/>
                  </a:cubicBezTo>
                  <a:cubicBezTo>
                    <a:pt x="441" y="2163"/>
                    <a:pt x="493" y="2248"/>
                    <a:pt x="520" y="2327"/>
                  </a:cubicBezTo>
                  <a:cubicBezTo>
                    <a:pt x="546" y="2439"/>
                    <a:pt x="493" y="2577"/>
                    <a:pt x="467" y="2682"/>
                  </a:cubicBezTo>
                  <a:cubicBezTo>
                    <a:pt x="441" y="2794"/>
                    <a:pt x="441" y="2932"/>
                    <a:pt x="467" y="3043"/>
                  </a:cubicBezTo>
                  <a:cubicBezTo>
                    <a:pt x="467" y="3208"/>
                    <a:pt x="546" y="3339"/>
                    <a:pt x="684" y="3424"/>
                  </a:cubicBezTo>
                  <a:cubicBezTo>
                    <a:pt x="743" y="3477"/>
                    <a:pt x="822" y="3477"/>
                    <a:pt x="874" y="3503"/>
                  </a:cubicBezTo>
                  <a:cubicBezTo>
                    <a:pt x="1203" y="3641"/>
                    <a:pt x="1453" y="3944"/>
                    <a:pt x="1591" y="4272"/>
                  </a:cubicBezTo>
                  <a:cubicBezTo>
                    <a:pt x="1696" y="4601"/>
                    <a:pt x="1696" y="4956"/>
                    <a:pt x="1643" y="5310"/>
                  </a:cubicBezTo>
                  <a:cubicBezTo>
                    <a:pt x="1860" y="5146"/>
                    <a:pt x="1998" y="4903"/>
                    <a:pt x="2084" y="4653"/>
                  </a:cubicBezTo>
                  <a:cubicBezTo>
                    <a:pt x="2136" y="4410"/>
                    <a:pt x="2162" y="4134"/>
                    <a:pt x="2136" y="3865"/>
                  </a:cubicBezTo>
                  <a:cubicBezTo>
                    <a:pt x="2110" y="3339"/>
                    <a:pt x="1972" y="2820"/>
                    <a:pt x="1670" y="2412"/>
                  </a:cubicBezTo>
                  <a:lnTo>
                    <a:pt x="1591" y="2327"/>
                  </a:lnTo>
                  <a:cubicBezTo>
                    <a:pt x="1591" y="2274"/>
                    <a:pt x="1591" y="2222"/>
                    <a:pt x="1617" y="2163"/>
                  </a:cubicBezTo>
                  <a:cubicBezTo>
                    <a:pt x="1670" y="1972"/>
                    <a:pt x="1729" y="1729"/>
                    <a:pt x="1670" y="1506"/>
                  </a:cubicBezTo>
                  <a:cubicBezTo>
                    <a:pt x="1591" y="1315"/>
                    <a:pt x="1426" y="1151"/>
                    <a:pt x="1453" y="960"/>
                  </a:cubicBezTo>
                  <a:cubicBezTo>
                    <a:pt x="1479" y="770"/>
                    <a:pt x="1670" y="605"/>
                    <a:pt x="1670" y="415"/>
                  </a:cubicBezTo>
                  <a:cubicBezTo>
                    <a:pt x="1670" y="277"/>
                    <a:pt x="1591" y="165"/>
                    <a:pt x="1453" y="113"/>
                  </a:cubicBezTo>
                  <a:cubicBezTo>
                    <a:pt x="1341" y="27"/>
                    <a:pt x="1203" y="1"/>
                    <a:pt x="109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2741675" y="5188175"/>
              <a:ext cx="74600" cy="90675"/>
            </a:xfrm>
            <a:custGeom>
              <a:rect b="b" l="l" r="r" t="t"/>
              <a:pathLst>
                <a:path extrusionOk="0" h="3627" w="2984">
                  <a:moveTo>
                    <a:pt x="1936" y="0"/>
                  </a:moveTo>
                  <a:cubicBezTo>
                    <a:pt x="1875" y="0"/>
                    <a:pt x="1815" y="4"/>
                    <a:pt x="1755" y="9"/>
                  </a:cubicBezTo>
                  <a:cubicBezTo>
                    <a:pt x="1453" y="68"/>
                    <a:pt x="1150" y="173"/>
                    <a:pt x="874" y="311"/>
                  </a:cubicBezTo>
                  <a:cubicBezTo>
                    <a:pt x="710" y="370"/>
                    <a:pt x="519" y="449"/>
                    <a:pt x="493" y="640"/>
                  </a:cubicBezTo>
                  <a:cubicBezTo>
                    <a:pt x="303" y="666"/>
                    <a:pt x="165" y="889"/>
                    <a:pt x="243" y="1080"/>
                  </a:cubicBezTo>
                  <a:cubicBezTo>
                    <a:pt x="276" y="1244"/>
                    <a:pt x="441" y="1323"/>
                    <a:pt x="467" y="1487"/>
                  </a:cubicBezTo>
                  <a:cubicBezTo>
                    <a:pt x="519" y="1737"/>
                    <a:pt x="303" y="1928"/>
                    <a:pt x="165" y="2145"/>
                  </a:cubicBezTo>
                  <a:cubicBezTo>
                    <a:pt x="0" y="2447"/>
                    <a:pt x="27" y="2802"/>
                    <a:pt x="53" y="3130"/>
                  </a:cubicBezTo>
                  <a:cubicBezTo>
                    <a:pt x="53" y="3189"/>
                    <a:pt x="138" y="3597"/>
                    <a:pt x="191" y="3623"/>
                  </a:cubicBezTo>
                  <a:cubicBezTo>
                    <a:pt x="202" y="3625"/>
                    <a:pt x="214" y="3626"/>
                    <a:pt x="225" y="3626"/>
                  </a:cubicBezTo>
                  <a:cubicBezTo>
                    <a:pt x="362" y="3626"/>
                    <a:pt x="513" y="3482"/>
                    <a:pt x="651" y="3482"/>
                  </a:cubicBezTo>
                  <a:cubicBezTo>
                    <a:pt x="671" y="3482"/>
                    <a:pt x="691" y="3485"/>
                    <a:pt x="710" y="3492"/>
                  </a:cubicBezTo>
                  <a:cubicBezTo>
                    <a:pt x="912" y="3513"/>
                    <a:pt x="1110" y="3551"/>
                    <a:pt x="1296" y="3551"/>
                  </a:cubicBezTo>
                  <a:cubicBezTo>
                    <a:pt x="1340" y="3551"/>
                    <a:pt x="1384" y="3549"/>
                    <a:pt x="1426" y="3544"/>
                  </a:cubicBezTo>
                  <a:cubicBezTo>
                    <a:pt x="1669" y="3544"/>
                    <a:pt x="1919" y="3406"/>
                    <a:pt x="2051" y="3189"/>
                  </a:cubicBezTo>
                  <a:cubicBezTo>
                    <a:pt x="2248" y="2802"/>
                    <a:pt x="1945" y="2283"/>
                    <a:pt x="2136" y="1875"/>
                  </a:cubicBezTo>
                  <a:cubicBezTo>
                    <a:pt x="2300" y="1520"/>
                    <a:pt x="2741" y="1382"/>
                    <a:pt x="2872" y="1027"/>
                  </a:cubicBezTo>
                  <a:cubicBezTo>
                    <a:pt x="2984" y="725"/>
                    <a:pt x="2846" y="397"/>
                    <a:pt x="2603" y="206"/>
                  </a:cubicBezTo>
                  <a:cubicBezTo>
                    <a:pt x="2404" y="49"/>
                    <a:pt x="2171" y="0"/>
                    <a:pt x="193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2738225" y="5271875"/>
              <a:ext cx="53400" cy="53025"/>
            </a:xfrm>
            <a:custGeom>
              <a:rect b="b" l="l" r="r" t="t"/>
              <a:pathLst>
                <a:path extrusionOk="0" h="2121" w="2136">
                  <a:moveTo>
                    <a:pt x="792" y="1"/>
                  </a:moveTo>
                  <a:cubicBezTo>
                    <a:pt x="593" y="1"/>
                    <a:pt x="375" y="85"/>
                    <a:pt x="329" y="275"/>
                  </a:cubicBezTo>
                  <a:cubicBezTo>
                    <a:pt x="250" y="499"/>
                    <a:pt x="467" y="742"/>
                    <a:pt x="381" y="991"/>
                  </a:cubicBezTo>
                  <a:cubicBezTo>
                    <a:pt x="329" y="1156"/>
                    <a:pt x="165" y="1235"/>
                    <a:pt x="86" y="1372"/>
                  </a:cubicBezTo>
                  <a:cubicBezTo>
                    <a:pt x="0" y="1510"/>
                    <a:pt x="27" y="1701"/>
                    <a:pt x="112" y="1865"/>
                  </a:cubicBezTo>
                  <a:cubicBezTo>
                    <a:pt x="191" y="2003"/>
                    <a:pt x="355" y="2082"/>
                    <a:pt x="519" y="2115"/>
                  </a:cubicBezTo>
                  <a:cubicBezTo>
                    <a:pt x="548" y="2119"/>
                    <a:pt x="577" y="2121"/>
                    <a:pt x="605" y="2121"/>
                  </a:cubicBezTo>
                  <a:cubicBezTo>
                    <a:pt x="960" y="2121"/>
                    <a:pt x="1290" y="1839"/>
                    <a:pt x="1643" y="1839"/>
                  </a:cubicBezTo>
                  <a:cubicBezTo>
                    <a:pt x="1755" y="1839"/>
                    <a:pt x="1893" y="1839"/>
                    <a:pt x="1945" y="1754"/>
                  </a:cubicBezTo>
                  <a:cubicBezTo>
                    <a:pt x="1972" y="1701"/>
                    <a:pt x="1972" y="1675"/>
                    <a:pt x="1972" y="1622"/>
                  </a:cubicBezTo>
                  <a:cubicBezTo>
                    <a:pt x="1945" y="1294"/>
                    <a:pt x="1834" y="965"/>
                    <a:pt x="1945" y="663"/>
                  </a:cubicBezTo>
                  <a:cubicBezTo>
                    <a:pt x="1998" y="551"/>
                    <a:pt x="2057" y="472"/>
                    <a:pt x="2083" y="387"/>
                  </a:cubicBezTo>
                  <a:cubicBezTo>
                    <a:pt x="2136" y="275"/>
                    <a:pt x="2136" y="170"/>
                    <a:pt x="2057" y="85"/>
                  </a:cubicBezTo>
                  <a:cubicBezTo>
                    <a:pt x="1998" y="6"/>
                    <a:pt x="1893" y="6"/>
                    <a:pt x="1807" y="6"/>
                  </a:cubicBezTo>
                  <a:cubicBezTo>
                    <a:pt x="1696" y="32"/>
                    <a:pt x="1617" y="58"/>
                    <a:pt x="1531" y="58"/>
                  </a:cubicBezTo>
                  <a:cubicBezTo>
                    <a:pt x="1479" y="71"/>
                    <a:pt x="1427" y="76"/>
                    <a:pt x="1375" y="76"/>
                  </a:cubicBezTo>
                  <a:cubicBezTo>
                    <a:pt x="1210" y="76"/>
                    <a:pt x="1044" y="26"/>
                    <a:pt x="874" y="6"/>
                  </a:cubicBezTo>
                  <a:cubicBezTo>
                    <a:pt x="848" y="2"/>
                    <a:pt x="820" y="1"/>
                    <a:pt x="79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2742325" y="5312575"/>
              <a:ext cx="83475" cy="133925"/>
            </a:xfrm>
            <a:custGeom>
              <a:rect b="b" l="l" r="r" t="t"/>
              <a:pathLst>
                <a:path extrusionOk="0" h="5357" w="3339">
                  <a:moveTo>
                    <a:pt x="1193" y="1"/>
                  </a:moveTo>
                  <a:cubicBezTo>
                    <a:pt x="1124" y="1"/>
                    <a:pt x="1055" y="7"/>
                    <a:pt x="986" y="20"/>
                  </a:cubicBezTo>
                  <a:cubicBezTo>
                    <a:pt x="822" y="47"/>
                    <a:pt x="658" y="99"/>
                    <a:pt x="493" y="158"/>
                  </a:cubicBezTo>
                  <a:cubicBezTo>
                    <a:pt x="355" y="211"/>
                    <a:pt x="217" y="290"/>
                    <a:pt x="112" y="402"/>
                  </a:cubicBezTo>
                  <a:cubicBezTo>
                    <a:pt x="27" y="513"/>
                    <a:pt x="1" y="704"/>
                    <a:pt x="112" y="816"/>
                  </a:cubicBezTo>
                  <a:cubicBezTo>
                    <a:pt x="191" y="921"/>
                    <a:pt x="382" y="947"/>
                    <a:pt x="441" y="1085"/>
                  </a:cubicBezTo>
                  <a:cubicBezTo>
                    <a:pt x="467" y="1197"/>
                    <a:pt x="415" y="1308"/>
                    <a:pt x="382" y="1414"/>
                  </a:cubicBezTo>
                  <a:cubicBezTo>
                    <a:pt x="277" y="1801"/>
                    <a:pt x="546" y="2182"/>
                    <a:pt x="848" y="2399"/>
                  </a:cubicBezTo>
                  <a:cubicBezTo>
                    <a:pt x="934" y="2458"/>
                    <a:pt x="1013" y="2511"/>
                    <a:pt x="1072" y="2590"/>
                  </a:cubicBezTo>
                  <a:cubicBezTo>
                    <a:pt x="1124" y="2702"/>
                    <a:pt x="1098" y="2840"/>
                    <a:pt x="1098" y="2978"/>
                  </a:cubicBezTo>
                  <a:cubicBezTo>
                    <a:pt x="1124" y="3116"/>
                    <a:pt x="1151" y="3221"/>
                    <a:pt x="1203" y="3359"/>
                  </a:cubicBezTo>
                  <a:cubicBezTo>
                    <a:pt x="1262" y="3497"/>
                    <a:pt x="1367" y="3635"/>
                    <a:pt x="1532" y="3687"/>
                  </a:cubicBezTo>
                  <a:cubicBezTo>
                    <a:pt x="1617" y="3714"/>
                    <a:pt x="1696" y="3714"/>
                    <a:pt x="1781" y="3714"/>
                  </a:cubicBezTo>
                  <a:cubicBezTo>
                    <a:pt x="2136" y="3740"/>
                    <a:pt x="2491" y="3990"/>
                    <a:pt x="2715" y="4292"/>
                  </a:cubicBezTo>
                  <a:cubicBezTo>
                    <a:pt x="2931" y="4594"/>
                    <a:pt x="3043" y="4975"/>
                    <a:pt x="3069" y="5356"/>
                  </a:cubicBezTo>
                  <a:cubicBezTo>
                    <a:pt x="3260" y="5139"/>
                    <a:pt x="3339" y="4837"/>
                    <a:pt x="3339" y="4535"/>
                  </a:cubicBezTo>
                  <a:cubicBezTo>
                    <a:pt x="3339" y="4266"/>
                    <a:pt x="3260" y="3990"/>
                    <a:pt x="3175" y="3714"/>
                  </a:cubicBezTo>
                  <a:cubicBezTo>
                    <a:pt x="2984" y="3194"/>
                    <a:pt x="2715" y="2675"/>
                    <a:pt x="2274" y="2347"/>
                  </a:cubicBezTo>
                  <a:cubicBezTo>
                    <a:pt x="2222" y="2320"/>
                    <a:pt x="2189" y="2320"/>
                    <a:pt x="2163" y="2261"/>
                  </a:cubicBezTo>
                  <a:cubicBezTo>
                    <a:pt x="2136" y="2235"/>
                    <a:pt x="2136" y="2182"/>
                    <a:pt x="2136" y="2130"/>
                  </a:cubicBezTo>
                  <a:cubicBezTo>
                    <a:pt x="2136" y="1880"/>
                    <a:pt x="2136" y="1637"/>
                    <a:pt x="1998" y="1414"/>
                  </a:cubicBezTo>
                  <a:cubicBezTo>
                    <a:pt x="1893" y="1249"/>
                    <a:pt x="1643" y="1111"/>
                    <a:pt x="1617" y="894"/>
                  </a:cubicBezTo>
                  <a:cubicBezTo>
                    <a:pt x="1591" y="704"/>
                    <a:pt x="1755" y="487"/>
                    <a:pt x="1696" y="290"/>
                  </a:cubicBezTo>
                  <a:cubicBezTo>
                    <a:pt x="1670" y="158"/>
                    <a:pt x="1532" y="47"/>
                    <a:pt x="1400" y="20"/>
                  </a:cubicBezTo>
                  <a:cubicBezTo>
                    <a:pt x="1331" y="7"/>
                    <a:pt x="1262" y="1"/>
                    <a:pt x="119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2789650" y="5173350"/>
              <a:ext cx="56025" cy="75350"/>
            </a:xfrm>
            <a:custGeom>
              <a:rect b="b" l="l" r="r" t="t"/>
              <a:pathLst>
                <a:path extrusionOk="0" h="3014" w="2241">
                  <a:moveTo>
                    <a:pt x="1505" y="0"/>
                  </a:moveTo>
                  <a:cubicBezTo>
                    <a:pt x="1390" y="0"/>
                    <a:pt x="1277" y="20"/>
                    <a:pt x="1176" y="57"/>
                  </a:cubicBezTo>
                  <a:cubicBezTo>
                    <a:pt x="927" y="142"/>
                    <a:pt x="710" y="247"/>
                    <a:pt x="493" y="385"/>
                  </a:cubicBezTo>
                  <a:cubicBezTo>
                    <a:pt x="381" y="471"/>
                    <a:pt x="243" y="549"/>
                    <a:pt x="217" y="687"/>
                  </a:cubicBezTo>
                  <a:cubicBezTo>
                    <a:pt x="79" y="740"/>
                    <a:pt x="0" y="930"/>
                    <a:pt x="79" y="1068"/>
                  </a:cubicBezTo>
                  <a:cubicBezTo>
                    <a:pt x="132" y="1180"/>
                    <a:pt x="270" y="1233"/>
                    <a:pt x="296" y="1344"/>
                  </a:cubicBezTo>
                  <a:cubicBezTo>
                    <a:pt x="381" y="1535"/>
                    <a:pt x="217" y="1699"/>
                    <a:pt x="164" y="1890"/>
                  </a:cubicBezTo>
                  <a:cubicBezTo>
                    <a:pt x="53" y="2140"/>
                    <a:pt x="105" y="2409"/>
                    <a:pt x="164" y="2659"/>
                  </a:cubicBezTo>
                  <a:cubicBezTo>
                    <a:pt x="191" y="2711"/>
                    <a:pt x="296" y="3014"/>
                    <a:pt x="355" y="3014"/>
                  </a:cubicBezTo>
                  <a:cubicBezTo>
                    <a:pt x="460" y="3014"/>
                    <a:pt x="598" y="2823"/>
                    <a:pt x="736" y="2823"/>
                  </a:cubicBezTo>
                  <a:cubicBezTo>
                    <a:pt x="831" y="2823"/>
                    <a:pt x="935" y="2830"/>
                    <a:pt x="1038" y="2830"/>
                  </a:cubicBezTo>
                  <a:cubicBezTo>
                    <a:pt x="1142" y="2830"/>
                    <a:pt x="1245" y="2823"/>
                    <a:pt x="1341" y="2797"/>
                  </a:cubicBezTo>
                  <a:cubicBezTo>
                    <a:pt x="1531" y="2738"/>
                    <a:pt x="1722" y="2606"/>
                    <a:pt x="1774" y="2442"/>
                  </a:cubicBezTo>
                  <a:cubicBezTo>
                    <a:pt x="1912" y="2113"/>
                    <a:pt x="1610" y="1752"/>
                    <a:pt x="1696" y="1423"/>
                  </a:cubicBezTo>
                  <a:cubicBezTo>
                    <a:pt x="1774" y="1128"/>
                    <a:pt x="2136" y="963"/>
                    <a:pt x="2188" y="661"/>
                  </a:cubicBezTo>
                  <a:cubicBezTo>
                    <a:pt x="2241" y="438"/>
                    <a:pt x="2103" y="195"/>
                    <a:pt x="1886" y="83"/>
                  </a:cubicBezTo>
                  <a:cubicBezTo>
                    <a:pt x="1770" y="26"/>
                    <a:pt x="1637" y="0"/>
                    <a:pt x="150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2795725" y="5237950"/>
              <a:ext cx="39775" cy="44925"/>
            </a:xfrm>
            <a:custGeom>
              <a:rect b="b" l="l" r="r" t="t"/>
              <a:pathLst>
                <a:path extrusionOk="0" h="1797" w="1591">
                  <a:moveTo>
                    <a:pt x="1344" y="0"/>
                  </a:moveTo>
                  <a:cubicBezTo>
                    <a:pt x="1313" y="0"/>
                    <a:pt x="1284" y="8"/>
                    <a:pt x="1262" y="22"/>
                  </a:cubicBezTo>
                  <a:cubicBezTo>
                    <a:pt x="1177" y="48"/>
                    <a:pt x="1124" y="75"/>
                    <a:pt x="1039" y="101"/>
                  </a:cubicBezTo>
                  <a:cubicBezTo>
                    <a:pt x="874" y="154"/>
                    <a:pt x="684" y="127"/>
                    <a:pt x="519" y="154"/>
                  </a:cubicBezTo>
                  <a:cubicBezTo>
                    <a:pt x="329" y="154"/>
                    <a:pt x="138" y="239"/>
                    <a:pt x="112" y="430"/>
                  </a:cubicBezTo>
                  <a:cubicBezTo>
                    <a:pt x="53" y="594"/>
                    <a:pt x="250" y="758"/>
                    <a:pt x="217" y="949"/>
                  </a:cubicBezTo>
                  <a:cubicBezTo>
                    <a:pt x="191" y="1087"/>
                    <a:pt x="86" y="1172"/>
                    <a:pt x="27" y="1277"/>
                  </a:cubicBezTo>
                  <a:cubicBezTo>
                    <a:pt x="0" y="1415"/>
                    <a:pt x="27" y="1553"/>
                    <a:pt x="112" y="1665"/>
                  </a:cubicBezTo>
                  <a:cubicBezTo>
                    <a:pt x="191" y="1744"/>
                    <a:pt x="329" y="1796"/>
                    <a:pt x="467" y="1796"/>
                  </a:cubicBezTo>
                  <a:cubicBezTo>
                    <a:pt x="795" y="1770"/>
                    <a:pt x="1039" y="1501"/>
                    <a:pt x="1341" y="1442"/>
                  </a:cubicBezTo>
                  <a:cubicBezTo>
                    <a:pt x="1426" y="1415"/>
                    <a:pt x="1531" y="1415"/>
                    <a:pt x="1564" y="1336"/>
                  </a:cubicBezTo>
                  <a:cubicBezTo>
                    <a:pt x="1591" y="1304"/>
                    <a:pt x="1591" y="1251"/>
                    <a:pt x="1564" y="1225"/>
                  </a:cubicBezTo>
                  <a:cubicBezTo>
                    <a:pt x="1505" y="975"/>
                    <a:pt x="1400" y="732"/>
                    <a:pt x="1453" y="482"/>
                  </a:cubicBezTo>
                  <a:cubicBezTo>
                    <a:pt x="1479" y="430"/>
                    <a:pt x="1505" y="351"/>
                    <a:pt x="1531" y="265"/>
                  </a:cubicBezTo>
                  <a:cubicBezTo>
                    <a:pt x="1531" y="186"/>
                    <a:pt x="1531" y="101"/>
                    <a:pt x="1479" y="48"/>
                  </a:cubicBezTo>
                  <a:cubicBezTo>
                    <a:pt x="1434" y="15"/>
                    <a:pt x="1386" y="0"/>
                    <a:pt x="134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2801150" y="5270350"/>
              <a:ext cx="79525" cy="96150"/>
            </a:xfrm>
            <a:custGeom>
              <a:rect b="b" l="l" r="r" t="t"/>
              <a:pathLst>
                <a:path extrusionOk="0" h="3846" w="3181">
                  <a:moveTo>
                    <a:pt x="984" y="1"/>
                  </a:moveTo>
                  <a:cubicBezTo>
                    <a:pt x="886" y="1"/>
                    <a:pt x="777" y="45"/>
                    <a:pt x="690" y="67"/>
                  </a:cubicBezTo>
                  <a:cubicBezTo>
                    <a:pt x="578" y="119"/>
                    <a:pt x="440" y="172"/>
                    <a:pt x="329" y="231"/>
                  </a:cubicBezTo>
                  <a:cubicBezTo>
                    <a:pt x="224" y="284"/>
                    <a:pt x="112" y="369"/>
                    <a:pt x="59" y="474"/>
                  </a:cubicBezTo>
                  <a:cubicBezTo>
                    <a:pt x="0" y="560"/>
                    <a:pt x="0" y="724"/>
                    <a:pt x="86" y="776"/>
                  </a:cubicBezTo>
                  <a:cubicBezTo>
                    <a:pt x="164" y="862"/>
                    <a:pt x="329" y="862"/>
                    <a:pt x="388" y="941"/>
                  </a:cubicBezTo>
                  <a:cubicBezTo>
                    <a:pt x="440" y="1026"/>
                    <a:pt x="388" y="1105"/>
                    <a:pt x="388" y="1217"/>
                  </a:cubicBezTo>
                  <a:cubicBezTo>
                    <a:pt x="329" y="1486"/>
                    <a:pt x="605" y="1762"/>
                    <a:pt x="881" y="1900"/>
                  </a:cubicBezTo>
                  <a:cubicBezTo>
                    <a:pt x="960" y="1926"/>
                    <a:pt x="1019" y="1953"/>
                    <a:pt x="1071" y="2012"/>
                  </a:cubicBezTo>
                  <a:cubicBezTo>
                    <a:pt x="1124" y="2091"/>
                    <a:pt x="1150" y="2202"/>
                    <a:pt x="1150" y="2281"/>
                  </a:cubicBezTo>
                  <a:cubicBezTo>
                    <a:pt x="1183" y="2393"/>
                    <a:pt x="1209" y="2472"/>
                    <a:pt x="1262" y="2557"/>
                  </a:cubicBezTo>
                  <a:cubicBezTo>
                    <a:pt x="1347" y="2669"/>
                    <a:pt x="1452" y="2748"/>
                    <a:pt x="1590" y="2774"/>
                  </a:cubicBezTo>
                  <a:lnTo>
                    <a:pt x="1781" y="2774"/>
                  </a:lnTo>
                  <a:cubicBezTo>
                    <a:pt x="1810" y="2771"/>
                    <a:pt x="1839" y="2770"/>
                    <a:pt x="1868" y="2770"/>
                  </a:cubicBezTo>
                  <a:cubicBezTo>
                    <a:pt x="2141" y="2770"/>
                    <a:pt x="2406" y="2880"/>
                    <a:pt x="2602" y="3076"/>
                  </a:cubicBezTo>
                  <a:cubicBezTo>
                    <a:pt x="2826" y="3267"/>
                    <a:pt x="2957" y="3543"/>
                    <a:pt x="3016" y="3845"/>
                  </a:cubicBezTo>
                  <a:cubicBezTo>
                    <a:pt x="3154" y="3655"/>
                    <a:pt x="3181" y="3405"/>
                    <a:pt x="3121" y="3188"/>
                  </a:cubicBezTo>
                  <a:cubicBezTo>
                    <a:pt x="3095" y="2965"/>
                    <a:pt x="3016" y="2774"/>
                    <a:pt x="2905" y="2557"/>
                  </a:cubicBezTo>
                  <a:cubicBezTo>
                    <a:pt x="2688" y="2202"/>
                    <a:pt x="2412" y="1847"/>
                    <a:pt x="2004" y="1650"/>
                  </a:cubicBezTo>
                  <a:cubicBezTo>
                    <a:pt x="1972" y="1650"/>
                    <a:pt x="1945" y="1624"/>
                    <a:pt x="1919" y="1598"/>
                  </a:cubicBezTo>
                  <a:cubicBezTo>
                    <a:pt x="1893" y="1571"/>
                    <a:pt x="1893" y="1545"/>
                    <a:pt x="1893" y="1519"/>
                  </a:cubicBezTo>
                  <a:cubicBezTo>
                    <a:pt x="1866" y="1322"/>
                    <a:pt x="1840" y="1131"/>
                    <a:pt x="1702" y="993"/>
                  </a:cubicBezTo>
                  <a:cubicBezTo>
                    <a:pt x="1564" y="862"/>
                    <a:pt x="1374" y="803"/>
                    <a:pt x="1314" y="638"/>
                  </a:cubicBezTo>
                  <a:cubicBezTo>
                    <a:pt x="1262" y="500"/>
                    <a:pt x="1374" y="310"/>
                    <a:pt x="1314" y="172"/>
                  </a:cubicBezTo>
                  <a:cubicBezTo>
                    <a:pt x="1262" y="67"/>
                    <a:pt x="1150" y="8"/>
                    <a:pt x="1045" y="8"/>
                  </a:cubicBezTo>
                  <a:cubicBezTo>
                    <a:pt x="1025" y="3"/>
                    <a:pt x="1005" y="1"/>
                    <a:pt x="98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6"/>
            <p:cNvSpPr/>
            <p:nvPr/>
          </p:nvSpPr>
          <p:spPr>
            <a:xfrm>
              <a:off x="3498025" y="4543150"/>
              <a:ext cx="124550" cy="147350"/>
            </a:xfrm>
            <a:custGeom>
              <a:rect b="b" l="l" r="r" t="t"/>
              <a:pathLst>
                <a:path extrusionOk="0" h="5894" w="4982">
                  <a:moveTo>
                    <a:pt x="3836" y="1"/>
                  </a:moveTo>
                  <a:cubicBezTo>
                    <a:pt x="3212" y="1"/>
                    <a:pt x="1097" y="2282"/>
                    <a:pt x="546" y="3691"/>
                  </a:cubicBezTo>
                  <a:cubicBezTo>
                    <a:pt x="519" y="3770"/>
                    <a:pt x="579" y="3855"/>
                    <a:pt x="546" y="3908"/>
                  </a:cubicBezTo>
                  <a:cubicBezTo>
                    <a:pt x="519" y="3961"/>
                    <a:pt x="441" y="3993"/>
                    <a:pt x="381" y="4020"/>
                  </a:cubicBezTo>
                  <a:cubicBezTo>
                    <a:pt x="138" y="4184"/>
                    <a:pt x="0" y="4513"/>
                    <a:pt x="53" y="4815"/>
                  </a:cubicBezTo>
                  <a:cubicBezTo>
                    <a:pt x="83" y="5090"/>
                    <a:pt x="1552" y="5894"/>
                    <a:pt x="2307" y="5894"/>
                  </a:cubicBezTo>
                  <a:cubicBezTo>
                    <a:pt x="2364" y="5894"/>
                    <a:pt x="2417" y="5889"/>
                    <a:pt x="2464" y="5879"/>
                  </a:cubicBezTo>
                  <a:cubicBezTo>
                    <a:pt x="2602" y="5853"/>
                    <a:pt x="2740" y="5801"/>
                    <a:pt x="2878" y="5741"/>
                  </a:cubicBezTo>
                  <a:cubicBezTo>
                    <a:pt x="3010" y="5636"/>
                    <a:pt x="3095" y="5472"/>
                    <a:pt x="3174" y="5275"/>
                  </a:cubicBezTo>
                  <a:cubicBezTo>
                    <a:pt x="3312" y="5005"/>
                    <a:pt x="4410" y="3796"/>
                    <a:pt x="4548" y="3527"/>
                  </a:cubicBezTo>
                  <a:cubicBezTo>
                    <a:pt x="4764" y="3087"/>
                    <a:pt x="4981" y="2567"/>
                    <a:pt x="4791" y="2127"/>
                  </a:cubicBezTo>
                  <a:cubicBezTo>
                    <a:pt x="4686" y="1884"/>
                    <a:pt x="4462" y="1720"/>
                    <a:pt x="4324" y="1529"/>
                  </a:cubicBezTo>
                  <a:cubicBezTo>
                    <a:pt x="3917" y="951"/>
                    <a:pt x="4548" y="320"/>
                    <a:pt x="3917" y="18"/>
                  </a:cubicBezTo>
                  <a:cubicBezTo>
                    <a:pt x="3894" y="6"/>
                    <a:pt x="3867" y="1"/>
                    <a:pt x="383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6"/>
            <p:cNvSpPr/>
            <p:nvPr/>
          </p:nvSpPr>
          <p:spPr>
            <a:xfrm>
              <a:off x="3471400" y="4601350"/>
              <a:ext cx="85450" cy="337425"/>
            </a:xfrm>
            <a:custGeom>
              <a:rect b="b" l="l" r="r" t="t"/>
              <a:pathLst>
                <a:path extrusionOk="0" h="13497" w="3418">
                  <a:moveTo>
                    <a:pt x="1890" y="0"/>
                  </a:moveTo>
                  <a:cubicBezTo>
                    <a:pt x="1805" y="0"/>
                    <a:pt x="1721" y="16"/>
                    <a:pt x="1644" y="49"/>
                  </a:cubicBezTo>
                  <a:cubicBezTo>
                    <a:pt x="1256" y="187"/>
                    <a:pt x="1013" y="621"/>
                    <a:pt x="954" y="1035"/>
                  </a:cubicBezTo>
                  <a:cubicBezTo>
                    <a:pt x="875" y="1442"/>
                    <a:pt x="927" y="1882"/>
                    <a:pt x="927" y="2290"/>
                  </a:cubicBezTo>
                  <a:cubicBezTo>
                    <a:pt x="954" y="3197"/>
                    <a:pt x="710" y="4071"/>
                    <a:pt x="296" y="4866"/>
                  </a:cubicBezTo>
                  <a:cubicBezTo>
                    <a:pt x="165" y="5168"/>
                    <a:pt x="1" y="5496"/>
                    <a:pt x="132" y="5799"/>
                  </a:cubicBezTo>
                  <a:cubicBezTo>
                    <a:pt x="356" y="6232"/>
                    <a:pt x="789" y="6535"/>
                    <a:pt x="1177" y="6811"/>
                  </a:cubicBezTo>
                  <a:cubicBezTo>
                    <a:pt x="1532" y="7087"/>
                    <a:pt x="1775" y="7468"/>
                    <a:pt x="2025" y="7849"/>
                  </a:cubicBezTo>
                  <a:cubicBezTo>
                    <a:pt x="2136" y="8072"/>
                    <a:pt x="2268" y="8263"/>
                    <a:pt x="2353" y="8480"/>
                  </a:cubicBezTo>
                  <a:cubicBezTo>
                    <a:pt x="2708" y="9275"/>
                    <a:pt x="2629" y="10261"/>
                    <a:pt x="2163" y="10997"/>
                  </a:cubicBezTo>
                  <a:cubicBezTo>
                    <a:pt x="1972" y="11273"/>
                    <a:pt x="1722" y="11522"/>
                    <a:pt x="1368" y="11575"/>
                  </a:cubicBezTo>
                  <a:cubicBezTo>
                    <a:pt x="1316" y="11580"/>
                    <a:pt x="1259" y="11581"/>
                    <a:pt x="1200" y="11581"/>
                  </a:cubicBezTo>
                  <a:cubicBezTo>
                    <a:pt x="1142" y="11581"/>
                    <a:pt x="1081" y="11580"/>
                    <a:pt x="1020" y="11580"/>
                  </a:cubicBezTo>
                  <a:cubicBezTo>
                    <a:pt x="813" y="11580"/>
                    <a:pt x="601" y="11593"/>
                    <a:pt x="461" y="11713"/>
                  </a:cubicBezTo>
                  <a:cubicBezTo>
                    <a:pt x="461" y="11877"/>
                    <a:pt x="684" y="11956"/>
                    <a:pt x="848" y="11956"/>
                  </a:cubicBezTo>
                  <a:cubicBezTo>
                    <a:pt x="1092" y="11982"/>
                    <a:pt x="1315" y="11982"/>
                    <a:pt x="1532" y="12015"/>
                  </a:cubicBezTo>
                  <a:cubicBezTo>
                    <a:pt x="1600" y="12025"/>
                    <a:pt x="1671" y="12031"/>
                    <a:pt x="1742" y="12031"/>
                  </a:cubicBezTo>
                  <a:cubicBezTo>
                    <a:pt x="1870" y="12031"/>
                    <a:pt x="1998" y="12011"/>
                    <a:pt x="2104" y="11956"/>
                  </a:cubicBezTo>
                  <a:cubicBezTo>
                    <a:pt x="2301" y="11877"/>
                    <a:pt x="2406" y="11713"/>
                    <a:pt x="2517" y="11549"/>
                  </a:cubicBezTo>
                  <a:cubicBezTo>
                    <a:pt x="2517" y="11627"/>
                    <a:pt x="2544" y="11687"/>
                    <a:pt x="2570" y="11765"/>
                  </a:cubicBezTo>
                  <a:cubicBezTo>
                    <a:pt x="2629" y="11903"/>
                    <a:pt x="2655" y="12068"/>
                    <a:pt x="2655" y="12232"/>
                  </a:cubicBezTo>
                  <a:cubicBezTo>
                    <a:pt x="2629" y="12344"/>
                    <a:pt x="2596" y="12423"/>
                    <a:pt x="2570" y="12534"/>
                  </a:cubicBezTo>
                  <a:cubicBezTo>
                    <a:pt x="2491" y="12751"/>
                    <a:pt x="2406" y="13001"/>
                    <a:pt x="2327" y="13218"/>
                  </a:cubicBezTo>
                  <a:cubicBezTo>
                    <a:pt x="2301" y="13297"/>
                    <a:pt x="2268" y="13408"/>
                    <a:pt x="2189" y="13461"/>
                  </a:cubicBezTo>
                  <a:cubicBezTo>
                    <a:pt x="2222" y="13486"/>
                    <a:pt x="2257" y="13496"/>
                    <a:pt x="2291" y="13496"/>
                  </a:cubicBezTo>
                  <a:cubicBezTo>
                    <a:pt x="2374" y="13496"/>
                    <a:pt x="2457" y="13438"/>
                    <a:pt x="2517" y="13382"/>
                  </a:cubicBezTo>
                  <a:cubicBezTo>
                    <a:pt x="2820" y="13053"/>
                    <a:pt x="3010" y="12639"/>
                    <a:pt x="3089" y="12206"/>
                  </a:cubicBezTo>
                  <a:cubicBezTo>
                    <a:pt x="3148" y="11765"/>
                    <a:pt x="3063" y="11299"/>
                    <a:pt x="2984" y="10832"/>
                  </a:cubicBezTo>
                  <a:cubicBezTo>
                    <a:pt x="2984" y="10780"/>
                    <a:pt x="2958" y="10701"/>
                    <a:pt x="2925" y="10615"/>
                  </a:cubicBezTo>
                  <a:cubicBezTo>
                    <a:pt x="2984" y="10504"/>
                    <a:pt x="3063" y="10399"/>
                    <a:pt x="3122" y="10287"/>
                  </a:cubicBezTo>
                  <a:cubicBezTo>
                    <a:pt x="3339" y="9985"/>
                    <a:pt x="3418" y="9630"/>
                    <a:pt x="3365" y="9275"/>
                  </a:cubicBezTo>
                  <a:cubicBezTo>
                    <a:pt x="3313" y="8644"/>
                    <a:pt x="2846" y="8125"/>
                    <a:pt x="2734" y="7494"/>
                  </a:cubicBezTo>
                  <a:cubicBezTo>
                    <a:pt x="2708" y="7356"/>
                    <a:pt x="2708" y="7192"/>
                    <a:pt x="2655" y="7028"/>
                  </a:cubicBezTo>
                  <a:cubicBezTo>
                    <a:pt x="2596" y="6922"/>
                    <a:pt x="2517" y="6811"/>
                    <a:pt x="2406" y="6699"/>
                  </a:cubicBezTo>
                  <a:cubicBezTo>
                    <a:pt x="2242" y="6482"/>
                    <a:pt x="2077" y="6292"/>
                    <a:pt x="1913" y="6101"/>
                  </a:cubicBezTo>
                  <a:cubicBezTo>
                    <a:pt x="1775" y="5963"/>
                    <a:pt x="1670" y="5799"/>
                    <a:pt x="1584" y="5634"/>
                  </a:cubicBezTo>
                  <a:cubicBezTo>
                    <a:pt x="1446" y="5332"/>
                    <a:pt x="1506" y="4977"/>
                    <a:pt x="1558" y="4649"/>
                  </a:cubicBezTo>
                  <a:cubicBezTo>
                    <a:pt x="1611" y="4235"/>
                    <a:pt x="1670" y="3801"/>
                    <a:pt x="1834" y="3413"/>
                  </a:cubicBezTo>
                  <a:cubicBezTo>
                    <a:pt x="1972" y="3144"/>
                    <a:pt x="2136" y="2868"/>
                    <a:pt x="2215" y="2592"/>
                  </a:cubicBezTo>
                  <a:cubicBezTo>
                    <a:pt x="2353" y="2158"/>
                    <a:pt x="2268" y="1665"/>
                    <a:pt x="2406" y="1199"/>
                  </a:cubicBezTo>
                  <a:cubicBezTo>
                    <a:pt x="2491" y="1008"/>
                    <a:pt x="2596" y="785"/>
                    <a:pt x="2596" y="568"/>
                  </a:cubicBezTo>
                  <a:cubicBezTo>
                    <a:pt x="2575" y="238"/>
                    <a:pt x="2225" y="0"/>
                    <a:pt x="189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3110650" y="4495150"/>
              <a:ext cx="41750" cy="121275"/>
            </a:xfrm>
            <a:custGeom>
              <a:rect b="b" l="l" r="r" t="t"/>
              <a:pathLst>
                <a:path extrusionOk="0" h="4851" w="1670">
                  <a:moveTo>
                    <a:pt x="355" y="1"/>
                  </a:moveTo>
                  <a:cubicBezTo>
                    <a:pt x="273" y="1"/>
                    <a:pt x="191" y="35"/>
                    <a:pt x="138" y="104"/>
                  </a:cubicBezTo>
                  <a:cubicBezTo>
                    <a:pt x="0" y="242"/>
                    <a:pt x="27" y="380"/>
                    <a:pt x="105" y="518"/>
                  </a:cubicBezTo>
                  <a:cubicBezTo>
                    <a:pt x="165" y="656"/>
                    <a:pt x="217" y="762"/>
                    <a:pt x="270" y="900"/>
                  </a:cubicBezTo>
                  <a:cubicBezTo>
                    <a:pt x="519" y="1557"/>
                    <a:pt x="684" y="2240"/>
                    <a:pt x="822" y="2956"/>
                  </a:cubicBezTo>
                  <a:cubicBezTo>
                    <a:pt x="874" y="3311"/>
                    <a:pt x="927" y="3692"/>
                    <a:pt x="986" y="4073"/>
                  </a:cubicBezTo>
                  <a:cubicBezTo>
                    <a:pt x="1011" y="4307"/>
                    <a:pt x="989" y="4851"/>
                    <a:pt x="1341" y="4851"/>
                  </a:cubicBezTo>
                  <a:cubicBezTo>
                    <a:pt x="1365" y="4851"/>
                    <a:pt x="1391" y="4848"/>
                    <a:pt x="1420" y="4842"/>
                  </a:cubicBezTo>
                  <a:cubicBezTo>
                    <a:pt x="1643" y="4790"/>
                    <a:pt x="1669" y="4566"/>
                    <a:pt x="1643" y="4376"/>
                  </a:cubicBezTo>
                  <a:cubicBezTo>
                    <a:pt x="1643" y="4185"/>
                    <a:pt x="1617" y="3995"/>
                    <a:pt x="1584" y="3778"/>
                  </a:cubicBezTo>
                  <a:cubicBezTo>
                    <a:pt x="1531" y="3364"/>
                    <a:pt x="1453" y="2924"/>
                    <a:pt x="1367" y="2516"/>
                  </a:cubicBezTo>
                  <a:cubicBezTo>
                    <a:pt x="1203" y="1806"/>
                    <a:pt x="1039" y="1116"/>
                    <a:pt x="763" y="459"/>
                  </a:cubicBezTo>
                  <a:cubicBezTo>
                    <a:pt x="710" y="354"/>
                    <a:pt x="657" y="190"/>
                    <a:pt x="572" y="104"/>
                  </a:cubicBezTo>
                  <a:cubicBezTo>
                    <a:pt x="519" y="35"/>
                    <a:pt x="437" y="1"/>
                    <a:pt x="35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6"/>
            <p:cNvSpPr/>
            <p:nvPr/>
          </p:nvSpPr>
          <p:spPr>
            <a:xfrm>
              <a:off x="3138725" y="4479575"/>
              <a:ext cx="40275" cy="117575"/>
            </a:xfrm>
            <a:custGeom>
              <a:rect b="b" l="l" r="r" t="t"/>
              <a:pathLst>
                <a:path extrusionOk="0" h="4703" w="1611">
                  <a:moveTo>
                    <a:pt x="321" y="0"/>
                  </a:moveTo>
                  <a:cubicBezTo>
                    <a:pt x="259" y="0"/>
                    <a:pt x="193" y="15"/>
                    <a:pt x="132" y="44"/>
                  </a:cubicBezTo>
                  <a:cubicBezTo>
                    <a:pt x="1" y="156"/>
                    <a:pt x="1" y="320"/>
                    <a:pt x="54" y="484"/>
                  </a:cubicBezTo>
                  <a:cubicBezTo>
                    <a:pt x="132" y="649"/>
                    <a:pt x="192" y="813"/>
                    <a:pt x="244" y="1003"/>
                  </a:cubicBezTo>
                  <a:cubicBezTo>
                    <a:pt x="520" y="1713"/>
                    <a:pt x="711" y="2456"/>
                    <a:pt x="849" y="3192"/>
                  </a:cubicBezTo>
                  <a:cubicBezTo>
                    <a:pt x="901" y="3494"/>
                    <a:pt x="928" y="3796"/>
                    <a:pt x="928" y="4099"/>
                  </a:cubicBezTo>
                  <a:cubicBezTo>
                    <a:pt x="928" y="4204"/>
                    <a:pt x="901" y="4315"/>
                    <a:pt x="901" y="4427"/>
                  </a:cubicBezTo>
                  <a:cubicBezTo>
                    <a:pt x="924" y="4595"/>
                    <a:pt x="1055" y="4702"/>
                    <a:pt x="1217" y="4702"/>
                  </a:cubicBezTo>
                  <a:cubicBezTo>
                    <a:pt x="1238" y="4702"/>
                    <a:pt x="1260" y="4700"/>
                    <a:pt x="1282" y="4696"/>
                  </a:cubicBezTo>
                  <a:cubicBezTo>
                    <a:pt x="1611" y="4644"/>
                    <a:pt x="1558" y="4125"/>
                    <a:pt x="1532" y="3875"/>
                  </a:cubicBezTo>
                  <a:cubicBezTo>
                    <a:pt x="1532" y="3494"/>
                    <a:pt x="1480" y="3113"/>
                    <a:pt x="1394" y="2758"/>
                  </a:cubicBezTo>
                  <a:cubicBezTo>
                    <a:pt x="1256" y="2015"/>
                    <a:pt x="1039" y="1306"/>
                    <a:pt x="763" y="589"/>
                  </a:cubicBezTo>
                  <a:cubicBezTo>
                    <a:pt x="711" y="458"/>
                    <a:pt x="684" y="261"/>
                    <a:pt x="573" y="129"/>
                  </a:cubicBezTo>
                  <a:cubicBezTo>
                    <a:pt x="523" y="43"/>
                    <a:pt x="427" y="0"/>
                    <a:pt x="32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6"/>
            <p:cNvSpPr/>
            <p:nvPr/>
          </p:nvSpPr>
          <p:spPr>
            <a:xfrm>
              <a:off x="3202975" y="4471925"/>
              <a:ext cx="26800" cy="160900"/>
            </a:xfrm>
            <a:custGeom>
              <a:rect b="b" l="l" r="r" t="t"/>
              <a:pathLst>
                <a:path extrusionOk="0" h="6436" w="1072">
                  <a:moveTo>
                    <a:pt x="400" y="0"/>
                  </a:moveTo>
                  <a:cubicBezTo>
                    <a:pt x="316" y="0"/>
                    <a:pt x="226" y="45"/>
                    <a:pt x="165" y="107"/>
                  </a:cubicBezTo>
                  <a:cubicBezTo>
                    <a:pt x="0" y="271"/>
                    <a:pt x="138" y="541"/>
                    <a:pt x="165" y="731"/>
                  </a:cubicBezTo>
                  <a:cubicBezTo>
                    <a:pt x="191" y="955"/>
                    <a:pt x="250" y="1198"/>
                    <a:pt x="276" y="1421"/>
                  </a:cubicBezTo>
                  <a:cubicBezTo>
                    <a:pt x="388" y="2433"/>
                    <a:pt x="441" y="3445"/>
                    <a:pt x="441" y="4457"/>
                  </a:cubicBezTo>
                  <a:cubicBezTo>
                    <a:pt x="441" y="4838"/>
                    <a:pt x="441" y="5226"/>
                    <a:pt x="414" y="5633"/>
                  </a:cubicBezTo>
                  <a:cubicBezTo>
                    <a:pt x="414" y="5771"/>
                    <a:pt x="414" y="5883"/>
                    <a:pt x="388" y="6021"/>
                  </a:cubicBezTo>
                  <a:cubicBezTo>
                    <a:pt x="388" y="6100"/>
                    <a:pt x="355" y="6185"/>
                    <a:pt x="414" y="6290"/>
                  </a:cubicBezTo>
                  <a:cubicBezTo>
                    <a:pt x="458" y="6383"/>
                    <a:pt x="560" y="6435"/>
                    <a:pt x="673" y="6435"/>
                  </a:cubicBezTo>
                  <a:cubicBezTo>
                    <a:pt x="696" y="6435"/>
                    <a:pt x="719" y="6433"/>
                    <a:pt x="743" y="6428"/>
                  </a:cubicBezTo>
                  <a:cubicBezTo>
                    <a:pt x="881" y="6402"/>
                    <a:pt x="960" y="6290"/>
                    <a:pt x="986" y="6185"/>
                  </a:cubicBezTo>
                  <a:cubicBezTo>
                    <a:pt x="1045" y="5883"/>
                    <a:pt x="1045" y="5581"/>
                    <a:pt x="1045" y="5305"/>
                  </a:cubicBezTo>
                  <a:cubicBezTo>
                    <a:pt x="1071" y="4871"/>
                    <a:pt x="1071" y="4405"/>
                    <a:pt x="1071" y="3964"/>
                  </a:cubicBezTo>
                  <a:cubicBezTo>
                    <a:pt x="1045" y="2952"/>
                    <a:pt x="986" y="1914"/>
                    <a:pt x="822" y="928"/>
                  </a:cubicBezTo>
                  <a:cubicBezTo>
                    <a:pt x="795" y="705"/>
                    <a:pt x="743" y="488"/>
                    <a:pt x="717" y="271"/>
                  </a:cubicBezTo>
                  <a:cubicBezTo>
                    <a:pt x="684" y="159"/>
                    <a:pt x="605" y="48"/>
                    <a:pt x="493" y="21"/>
                  </a:cubicBezTo>
                  <a:cubicBezTo>
                    <a:pt x="464" y="7"/>
                    <a:pt x="433" y="0"/>
                    <a:pt x="40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3231075" y="4472700"/>
              <a:ext cx="28100" cy="166275"/>
            </a:xfrm>
            <a:custGeom>
              <a:rect b="b" l="l" r="r" t="t"/>
              <a:pathLst>
                <a:path extrusionOk="0" h="6651" w="1124">
                  <a:moveTo>
                    <a:pt x="359" y="0"/>
                  </a:moveTo>
                  <a:cubicBezTo>
                    <a:pt x="299" y="0"/>
                    <a:pt x="240" y="15"/>
                    <a:pt x="191" y="43"/>
                  </a:cubicBezTo>
                  <a:cubicBezTo>
                    <a:pt x="0" y="207"/>
                    <a:pt x="85" y="431"/>
                    <a:pt x="138" y="621"/>
                  </a:cubicBezTo>
                  <a:cubicBezTo>
                    <a:pt x="164" y="864"/>
                    <a:pt x="217" y="1114"/>
                    <a:pt x="250" y="1390"/>
                  </a:cubicBezTo>
                  <a:cubicBezTo>
                    <a:pt x="414" y="2376"/>
                    <a:pt x="493" y="3362"/>
                    <a:pt x="493" y="4347"/>
                  </a:cubicBezTo>
                  <a:cubicBezTo>
                    <a:pt x="493" y="4807"/>
                    <a:pt x="493" y="5247"/>
                    <a:pt x="440" y="5714"/>
                  </a:cubicBezTo>
                  <a:cubicBezTo>
                    <a:pt x="440" y="5905"/>
                    <a:pt x="381" y="6121"/>
                    <a:pt x="381" y="6319"/>
                  </a:cubicBezTo>
                  <a:cubicBezTo>
                    <a:pt x="381" y="6518"/>
                    <a:pt x="520" y="6650"/>
                    <a:pt x="695" y="6650"/>
                  </a:cubicBezTo>
                  <a:cubicBezTo>
                    <a:pt x="711" y="6650"/>
                    <a:pt x="726" y="6649"/>
                    <a:pt x="743" y="6647"/>
                  </a:cubicBezTo>
                  <a:cubicBezTo>
                    <a:pt x="1012" y="6588"/>
                    <a:pt x="1012" y="6319"/>
                    <a:pt x="1038" y="6121"/>
                  </a:cubicBezTo>
                  <a:cubicBezTo>
                    <a:pt x="1071" y="5878"/>
                    <a:pt x="1071" y="5629"/>
                    <a:pt x="1097" y="5412"/>
                  </a:cubicBezTo>
                  <a:cubicBezTo>
                    <a:pt x="1124" y="4893"/>
                    <a:pt x="1124" y="4374"/>
                    <a:pt x="1097" y="3854"/>
                  </a:cubicBezTo>
                  <a:cubicBezTo>
                    <a:pt x="1071" y="2836"/>
                    <a:pt x="959" y="1824"/>
                    <a:pt x="795" y="838"/>
                  </a:cubicBezTo>
                  <a:cubicBezTo>
                    <a:pt x="769" y="700"/>
                    <a:pt x="769" y="595"/>
                    <a:pt x="743" y="457"/>
                  </a:cubicBezTo>
                  <a:cubicBezTo>
                    <a:pt x="710" y="372"/>
                    <a:pt x="710" y="240"/>
                    <a:pt x="657" y="155"/>
                  </a:cubicBezTo>
                  <a:cubicBezTo>
                    <a:pt x="585" y="49"/>
                    <a:pt x="469" y="0"/>
                    <a:pt x="35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3280600" y="4452175"/>
              <a:ext cx="64175" cy="261025"/>
            </a:xfrm>
            <a:custGeom>
              <a:rect b="b" l="l" r="r" t="t"/>
              <a:pathLst>
                <a:path extrusionOk="0" h="10441" w="2567">
                  <a:moveTo>
                    <a:pt x="1885" y="0"/>
                  </a:moveTo>
                  <a:cubicBezTo>
                    <a:pt x="1665" y="0"/>
                    <a:pt x="1457" y="162"/>
                    <a:pt x="1416" y="371"/>
                  </a:cubicBezTo>
                  <a:cubicBezTo>
                    <a:pt x="1416" y="457"/>
                    <a:pt x="1443" y="536"/>
                    <a:pt x="1443" y="621"/>
                  </a:cubicBezTo>
                  <a:cubicBezTo>
                    <a:pt x="1469" y="785"/>
                    <a:pt x="1521" y="949"/>
                    <a:pt x="1521" y="1114"/>
                  </a:cubicBezTo>
                  <a:cubicBezTo>
                    <a:pt x="1633" y="1909"/>
                    <a:pt x="1633" y="2704"/>
                    <a:pt x="1581" y="3493"/>
                  </a:cubicBezTo>
                  <a:cubicBezTo>
                    <a:pt x="1469" y="5168"/>
                    <a:pt x="1226" y="6837"/>
                    <a:pt x="733" y="8421"/>
                  </a:cubicBezTo>
                  <a:cubicBezTo>
                    <a:pt x="621" y="8782"/>
                    <a:pt x="483" y="9137"/>
                    <a:pt x="319" y="9466"/>
                  </a:cubicBezTo>
                  <a:cubicBezTo>
                    <a:pt x="240" y="9630"/>
                    <a:pt x="181" y="9768"/>
                    <a:pt x="102" y="9900"/>
                  </a:cubicBezTo>
                  <a:cubicBezTo>
                    <a:pt x="43" y="9959"/>
                    <a:pt x="17" y="10038"/>
                    <a:pt x="17" y="10123"/>
                  </a:cubicBezTo>
                  <a:cubicBezTo>
                    <a:pt x="1" y="10323"/>
                    <a:pt x="158" y="10440"/>
                    <a:pt x="321" y="10440"/>
                  </a:cubicBezTo>
                  <a:cubicBezTo>
                    <a:pt x="425" y="10440"/>
                    <a:pt x="531" y="10392"/>
                    <a:pt x="595" y="10287"/>
                  </a:cubicBezTo>
                  <a:cubicBezTo>
                    <a:pt x="733" y="10038"/>
                    <a:pt x="864" y="9794"/>
                    <a:pt x="976" y="9545"/>
                  </a:cubicBezTo>
                  <a:cubicBezTo>
                    <a:pt x="1686" y="8066"/>
                    <a:pt x="2014" y="6423"/>
                    <a:pt x="2264" y="4840"/>
                  </a:cubicBezTo>
                  <a:cubicBezTo>
                    <a:pt x="2481" y="3361"/>
                    <a:pt x="2566" y="1850"/>
                    <a:pt x="2317" y="371"/>
                  </a:cubicBezTo>
                  <a:cubicBezTo>
                    <a:pt x="2290" y="240"/>
                    <a:pt x="2211" y="128"/>
                    <a:pt x="2073" y="43"/>
                  </a:cubicBezTo>
                  <a:cubicBezTo>
                    <a:pt x="2012" y="13"/>
                    <a:pt x="1948" y="0"/>
                    <a:pt x="188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3307775" y="4448325"/>
              <a:ext cx="93825" cy="337050"/>
            </a:xfrm>
            <a:custGeom>
              <a:rect b="b" l="l" r="r" t="t"/>
              <a:pathLst>
                <a:path extrusionOk="0" h="13482" w="3753">
                  <a:moveTo>
                    <a:pt x="3148" y="0"/>
                  </a:moveTo>
                  <a:cubicBezTo>
                    <a:pt x="2873" y="0"/>
                    <a:pt x="2629" y="238"/>
                    <a:pt x="2629" y="558"/>
                  </a:cubicBezTo>
                  <a:cubicBezTo>
                    <a:pt x="2656" y="939"/>
                    <a:pt x="2682" y="1347"/>
                    <a:pt x="2682" y="1761"/>
                  </a:cubicBezTo>
                  <a:cubicBezTo>
                    <a:pt x="2656" y="2773"/>
                    <a:pt x="2603" y="3758"/>
                    <a:pt x="2439" y="4770"/>
                  </a:cubicBezTo>
                  <a:cubicBezTo>
                    <a:pt x="2163" y="6827"/>
                    <a:pt x="1722" y="8904"/>
                    <a:pt x="1013" y="10849"/>
                  </a:cubicBezTo>
                  <a:cubicBezTo>
                    <a:pt x="848" y="11315"/>
                    <a:pt x="658" y="11782"/>
                    <a:pt x="467" y="12222"/>
                  </a:cubicBezTo>
                  <a:cubicBezTo>
                    <a:pt x="382" y="12439"/>
                    <a:pt x="270" y="12629"/>
                    <a:pt x="165" y="12820"/>
                  </a:cubicBezTo>
                  <a:cubicBezTo>
                    <a:pt x="139" y="12905"/>
                    <a:pt x="80" y="13011"/>
                    <a:pt x="53" y="13096"/>
                  </a:cubicBezTo>
                  <a:cubicBezTo>
                    <a:pt x="1" y="13287"/>
                    <a:pt x="139" y="13477"/>
                    <a:pt x="329" y="13477"/>
                  </a:cubicBezTo>
                  <a:cubicBezTo>
                    <a:pt x="344" y="13480"/>
                    <a:pt x="358" y="13481"/>
                    <a:pt x="372" y="13481"/>
                  </a:cubicBezTo>
                  <a:cubicBezTo>
                    <a:pt x="489" y="13481"/>
                    <a:pt x="579" y="13387"/>
                    <a:pt x="632" y="13287"/>
                  </a:cubicBezTo>
                  <a:cubicBezTo>
                    <a:pt x="822" y="12932"/>
                    <a:pt x="1013" y="12577"/>
                    <a:pt x="1203" y="12189"/>
                  </a:cubicBezTo>
                  <a:cubicBezTo>
                    <a:pt x="2051" y="10330"/>
                    <a:pt x="2656" y="8332"/>
                    <a:pt x="3063" y="6308"/>
                  </a:cubicBezTo>
                  <a:cubicBezTo>
                    <a:pt x="3451" y="4389"/>
                    <a:pt x="3753" y="2444"/>
                    <a:pt x="3668" y="473"/>
                  </a:cubicBezTo>
                  <a:cubicBezTo>
                    <a:pt x="3641" y="308"/>
                    <a:pt x="3556" y="144"/>
                    <a:pt x="3392" y="65"/>
                  </a:cubicBezTo>
                  <a:cubicBezTo>
                    <a:pt x="3311" y="21"/>
                    <a:pt x="3228" y="0"/>
                    <a:pt x="314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3392925" y="4448200"/>
              <a:ext cx="51075" cy="252850"/>
            </a:xfrm>
            <a:custGeom>
              <a:rect b="b" l="l" r="r" t="t"/>
              <a:pathLst>
                <a:path extrusionOk="0" h="10114" w="2043">
                  <a:moveTo>
                    <a:pt x="1419" y="0"/>
                  </a:moveTo>
                  <a:cubicBezTo>
                    <a:pt x="1261" y="0"/>
                    <a:pt x="1103" y="71"/>
                    <a:pt x="1004" y="202"/>
                  </a:cubicBezTo>
                  <a:cubicBezTo>
                    <a:pt x="807" y="451"/>
                    <a:pt x="945" y="727"/>
                    <a:pt x="971" y="970"/>
                  </a:cubicBezTo>
                  <a:cubicBezTo>
                    <a:pt x="1083" y="1713"/>
                    <a:pt x="1083" y="2475"/>
                    <a:pt x="1057" y="3218"/>
                  </a:cubicBezTo>
                  <a:cubicBezTo>
                    <a:pt x="1004" y="4802"/>
                    <a:pt x="840" y="6392"/>
                    <a:pt x="511" y="7923"/>
                  </a:cubicBezTo>
                  <a:cubicBezTo>
                    <a:pt x="426" y="8284"/>
                    <a:pt x="347" y="8639"/>
                    <a:pt x="262" y="8994"/>
                  </a:cubicBezTo>
                  <a:cubicBezTo>
                    <a:pt x="183" y="9237"/>
                    <a:pt x="97" y="9461"/>
                    <a:pt x="45" y="9704"/>
                  </a:cubicBezTo>
                  <a:cubicBezTo>
                    <a:pt x="1" y="9909"/>
                    <a:pt x="171" y="10114"/>
                    <a:pt x="353" y="10114"/>
                  </a:cubicBezTo>
                  <a:cubicBezTo>
                    <a:pt x="416" y="10114"/>
                    <a:pt x="480" y="10090"/>
                    <a:pt x="538" y="10032"/>
                  </a:cubicBezTo>
                  <a:cubicBezTo>
                    <a:pt x="616" y="9980"/>
                    <a:pt x="643" y="9894"/>
                    <a:pt x="676" y="9815"/>
                  </a:cubicBezTo>
                  <a:cubicBezTo>
                    <a:pt x="728" y="9651"/>
                    <a:pt x="781" y="9487"/>
                    <a:pt x="840" y="9349"/>
                  </a:cubicBezTo>
                  <a:cubicBezTo>
                    <a:pt x="1333" y="7870"/>
                    <a:pt x="1602" y="6339"/>
                    <a:pt x="1825" y="4834"/>
                  </a:cubicBezTo>
                  <a:cubicBezTo>
                    <a:pt x="1931" y="4039"/>
                    <a:pt x="1990" y="3270"/>
                    <a:pt x="2016" y="2475"/>
                  </a:cubicBezTo>
                  <a:cubicBezTo>
                    <a:pt x="2042" y="1792"/>
                    <a:pt x="2042" y="1108"/>
                    <a:pt x="1931" y="425"/>
                  </a:cubicBezTo>
                  <a:cubicBezTo>
                    <a:pt x="1904" y="313"/>
                    <a:pt x="1825" y="175"/>
                    <a:pt x="1714" y="97"/>
                  </a:cubicBezTo>
                  <a:cubicBezTo>
                    <a:pt x="1627" y="31"/>
                    <a:pt x="1523" y="0"/>
                    <a:pt x="141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3429000" y="4459875"/>
              <a:ext cx="66250" cy="219475"/>
            </a:xfrm>
            <a:custGeom>
              <a:rect b="b" l="l" r="r" t="t"/>
              <a:pathLst>
                <a:path extrusionOk="0" h="8779" w="2650">
                  <a:moveTo>
                    <a:pt x="2353" y="1"/>
                  </a:moveTo>
                  <a:cubicBezTo>
                    <a:pt x="2177" y="1"/>
                    <a:pt x="2052" y="150"/>
                    <a:pt x="2052" y="339"/>
                  </a:cubicBezTo>
                  <a:cubicBezTo>
                    <a:pt x="2025" y="970"/>
                    <a:pt x="1940" y="1575"/>
                    <a:pt x="1828" y="2173"/>
                  </a:cubicBezTo>
                  <a:cubicBezTo>
                    <a:pt x="1559" y="3625"/>
                    <a:pt x="1145" y="5051"/>
                    <a:pt x="678" y="6470"/>
                  </a:cubicBezTo>
                  <a:cubicBezTo>
                    <a:pt x="547" y="6963"/>
                    <a:pt x="382" y="7456"/>
                    <a:pt x="218" y="7949"/>
                  </a:cubicBezTo>
                  <a:cubicBezTo>
                    <a:pt x="159" y="8060"/>
                    <a:pt x="133" y="8198"/>
                    <a:pt x="80" y="8310"/>
                  </a:cubicBezTo>
                  <a:cubicBezTo>
                    <a:pt x="80" y="8310"/>
                    <a:pt x="80" y="8336"/>
                    <a:pt x="54" y="8363"/>
                  </a:cubicBezTo>
                  <a:cubicBezTo>
                    <a:pt x="1" y="8558"/>
                    <a:pt x="128" y="8779"/>
                    <a:pt x="336" y="8779"/>
                  </a:cubicBezTo>
                  <a:cubicBezTo>
                    <a:pt x="359" y="8779"/>
                    <a:pt x="383" y="8776"/>
                    <a:pt x="409" y="8770"/>
                  </a:cubicBezTo>
                  <a:cubicBezTo>
                    <a:pt x="547" y="8744"/>
                    <a:pt x="626" y="8665"/>
                    <a:pt x="652" y="8527"/>
                  </a:cubicBezTo>
                  <a:cubicBezTo>
                    <a:pt x="980" y="7620"/>
                    <a:pt x="1283" y="6694"/>
                    <a:pt x="1559" y="5760"/>
                  </a:cubicBezTo>
                  <a:cubicBezTo>
                    <a:pt x="1992" y="4335"/>
                    <a:pt x="2406" y="2856"/>
                    <a:pt x="2597" y="1351"/>
                  </a:cubicBezTo>
                  <a:cubicBezTo>
                    <a:pt x="2623" y="1049"/>
                    <a:pt x="2650" y="753"/>
                    <a:pt x="2650" y="451"/>
                  </a:cubicBezTo>
                  <a:cubicBezTo>
                    <a:pt x="2650" y="260"/>
                    <a:pt x="2650" y="63"/>
                    <a:pt x="2433" y="11"/>
                  </a:cubicBezTo>
                  <a:cubicBezTo>
                    <a:pt x="2405" y="4"/>
                    <a:pt x="2378" y="1"/>
                    <a:pt x="23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3498025" y="4459200"/>
              <a:ext cx="39125" cy="212225"/>
            </a:xfrm>
            <a:custGeom>
              <a:rect b="b" l="l" r="r" t="t"/>
              <a:pathLst>
                <a:path extrusionOk="0" h="8489" w="1565">
                  <a:moveTo>
                    <a:pt x="1133" y="0"/>
                  </a:moveTo>
                  <a:cubicBezTo>
                    <a:pt x="1093" y="0"/>
                    <a:pt x="1053" y="4"/>
                    <a:pt x="1012" y="11"/>
                  </a:cubicBezTo>
                  <a:cubicBezTo>
                    <a:pt x="933" y="38"/>
                    <a:pt x="769" y="38"/>
                    <a:pt x="710" y="123"/>
                  </a:cubicBezTo>
                  <a:cubicBezTo>
                    <a:pt x="657" y="202"/>
                    <a:pt x="710" y="393"/>
                    <a:pt x="710" y="478"/>
                  </a:cubicBezTo>
                  <a:cubicBezTo>
                    <a:pt x="710" y="780"/>
                    <a:pt x="710" y="1076"/>
                    <a:pt x="684" y="1378"/>
                  </a:cubicBezTo>
                  <a:cubicBezTo>
                    <a:pt x="684" y="2009"/>
                    <a:pt x="657" y="2640"/>
                    <a:pt x="605" y="3271"/>
                  </a:cubicBezTo>
                  <a:cubicBezTo>
                    <a:pt x="519" y="4585"/>
                    <a:pt x="441" y="5873"/>
                    <a:pt x="250" y="7154"/>
                  </a:cubicBezTo>
                  <a:cubicBezTo>
                    <a:pt x="191" y="7430"/>
                    <a:pt x="165" y="7706"/>
                    <a:pt x="86" y="7949"/>
                  </a:cubicBezTo>
                  <a:cubicBezTo>
                    <a:pt x="27" y="8140"/>
                    <a:pt x="0" y="8363"/>
                    <a:pt x="217" y="8469"/>
                  </a:cubicBezTo>
                  <a:cubicBezTo>
                    <a:pt x="260" y="8481"/>
                    <a:pt x="306" y="8489"/>
                    <a:pt x="352" y="8489"/>
                  </a:cubicBezTo>
                  <a:cubicBezTo>
                    <a:pt x="426" y="8489"/>
                    <a:pt x="497" y="8469"/>
                    <a:pt x="546" y="8416"/>
                  </a:cubicBezTo>
                  <a:cubicBezTo>
                    <a:pt x="631" y="8363"/>
                    <a:pt x="657" y="8252"/>
                    <a:pt x="684" y="8173"/>
                  </a:cubicBezTo>
                  <a:cubicBezTo>
                    <a:pt x="795" y="7897"/>
                    <a:pt x="848" y="7621"/>
                    <a:pt x="907" y="7351"/>
                  </a:cubicBezTo>
                  <a:cubicBezTo>
                    <a:pt x="1177" y="6063"/>
                    <a:pt x="1315" y="4749"/>
                    <a:pt x="1426" y="3461"/>
                  </a:cubicBezTo>
                  <a:cubicBezTo>
                    <a:pt x="1479" y="2830"/>
                    <a:pt x="1531" y="2173"/>
                    <a:pt x="1531" y="1542"/>
                  </a:cubicBezTo>
                  <a:cubicBezTo>
                    <a:pt x="1564" y="1214"/>
                    <a:pt x="1564" y="912"/>
                    <a:pt x="1564" y="616"/>
                  </a:cubicBezTo>
                  <a:lnTo>
                    <a:pt x="1564" y="202"/>
                  </a:lnTo>
                  <a:cubicBezTo>
                    <a:pt x="1564" y="123"/>
                    <a:pt x="1531" y="64"/>
                    <a:pt x="1426" y="38"/>
                  </a:cubicBezTo>
                  <a:cubicBezTo>
                    <a:pt x="1329" y="19"/>
                    <a:pt x="1231" y="0"/>
                    <a:pt x="113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3541225" y="4453000"/>
              <a:ext cx="40275" cy="185900"/>
            </a:xfrm>
            <a:custGeom>
              <a:rect b="b" l="l" r="r" t="t"/>
              <a:pathLst>
                <a:path extrusionOk="0" h="7436" w="1611">
                  <a:moveTo>
                    <a:pt x="1058" y="1"/>
                  </a:moveTo>
                  <a:cubicBezTo>
                    <a:pt x="820" y="1"/>
                    <a:pt x="616" y="176"/>
                    <a:pt x="546" y="397"/>
                  </a:cubicBezTo>
                  <a:cubicBezTo>
                    <a:pt x="520" y="535"/>
                    <a:pt x="546" y="667"/>
                    <a:pt x="546" y="778"/>
                  </a:cubicBezTo>
                  <a:cubicBezTo>
                    <a:pt x="546" y="1081"/>
                    <a:pt x="546" y="1383"/>
                    <a:pt x="520" y="1685"/>
                  </a:cubicBezTo>
                  <a:cubicBezTo>
                    <a:pt x="493" y="2914"/>
                    <a:pt x="460" y="4176"/>
                    <a:pt x="329" y="5405"/>
                  </a:cubicBezTo>
                  <a:cubicBezTo>
                    <a:pt x="270" y="5957"/>
                    <a:pt x="191" y="6476"/>
                    <a:pt x="53" y="6995"/>
                  </a:cubicBezTo>
                  <a:cubicBezTo>
                    <a:pt x="0" y="7185"/>
                    <a:pt x="106" y="7402"/>
                    <a:pt x="329" y="7435"/>
                  </a:cubicBezTo>
                  <a:cubicBezTo>
                    <a:pt x="546" y="7435"/>
                    <a:pt x="625" y="7271"/>
                    <a:pt x="684" y="7074"/>
                  </a:cubicBezTo>
                  <a:cubicBezTo>
                    <a:pt x="874" y="6528"/>
                    <a:pt x="986" y="5983"/>
                    <a:pt x="1065" y="5405"/>
                  </a:cubicBezTo>
                  <a:cubicBezTo>
                    <a:pt x="1177" y="4774"/>
                    <a:pt x="1256" y="4150"/>
                    <a:pt x="1315" y="3519"/>
                  </a:cubicBezTo>
                  <a:cubicBezTo>
                    <a:pt x="1420" y="2533"/>
                    <a:pt x="1505" y="1547"/>
                    <a:pt x="1584" y="562"/>
                  </a:cubicBezTo>
                  <a:cubicBezTo>
                    <a:pt x="1610" y="286"/>
                    <a:pt x="1420" y="43"/>
                    <a:pt x="1150" y="10"/>
                  </a:cubicBezTo>
                  <a:cubicBezTo>
                    <a:pt x="1119" y="4"/>
                    <a:pt x="1088" y="1"/>
                    <a:pt x="105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1822350" y="4162450"/>
              <a:ext cx="2020025" cy="709875"/>
            </a:xfrm>
            <a:custGeom>
              <a:rect b="b" l="l" r="r" t="t"/>
              <a:pathLst>
                <a:path extrusionOk="0" h="28395" w="80801">
                  <a:moveTo>
                    <a:pt x="78777" y="1"/>
                  </a:moveTo>
                  <a:cubicBezTo>
                    <a:pt x="78665" y="27"/>
                    <a:pt x="78553" y="132"/>
                    <a:pt x="78501" y="244"/>
                  </a:cubicBezTo>
                  <a:cubicBezTo>
                    <a:pt x="78225" y="763"/>
                    <a:pt x="78146" y="1420"/>
                    <a:pt x="78336" y="1972"/>
                  </a:cubicBezTo>
                  <a:cubicBezTo>
                    <a:pt x="77870" y="1558"/>
                    <a:pt x="77462" y="1118"/>
                    <a:pt x="77048" y="658"/>
                  </a:cubicBezTo>
                  <a:cubicBezTo>
                    <a:pt x="76996" y="572"/>
                    <a:pt x="76937" y="520"/>
                    <a:pt x="76858" y="461"/>
                  </a:cubicBezTo>
                  <a:cubicBezTo>
                    <a:pt x="76795" y="422"/>
                    <a:pt x="76736" y="398"/>
                    <a:pt x="76665" y="398"/>
                  </a:cubicBezTo>
                  <a:cubicBezTo>
                    <a:pt x="76639" y="398"/>
                    <a:pt x="76612" y="401"/>
                    <a:pt x="76582" y="408"/>
                  </a:cubicBezTo>
                  <a:cubicBezTo>
                    <a:pt x="76477" y="434"/>
                    <a:pt x="76418" y="572"/>
                    <a:pt x="76391" y="684"/>
                  </a:cubicBezTo>
                  <a:cubicBezTo>
                    <a:pt x="76253" y="1177"/>
                    <a:pt x="76444" y="1696"/>
                    <a:pt x="76608" y="2163"/>
                  </a:cubicBezTo>
                  <a:cubicBezTo>
                    <a:pt x="76115" y="1972"/>
                    <a:pt x="75682" y="1722"/>
                    <a:pt x="75327" y="1341"/>
                  </a:cubicBezTo>
                  <a:cubicBezTo>
                    <a:pt x="75241" y="1256"/>
                    <a:pt x="75189" y="1203"/>
                    <a:pt x="75103" y="1151"/>
                  </a:cubicBezTo>
                  <a:cubicBezTo>
                    <a:pt x="75056" y="1115"/>
                    <a:pt x="74997" y="1101"/>
                    <a:pt x="74940" y="1101"/>
                  </a:cubicBezTo>
                  <a:cubicBezTo>
                    <a:pt x="74902" y="1101"/>
                    <a:pt x="74865" y="1107"/>
                    <a:pt x="74834" y="1118"/>
                  </a:cubicBezTo>
                  <a:cubicBezTo>
                    <a:pt x="74748" y="1177"/>
                    <a:pt x="74722" y="1282"/>
                    <a:pt x="74696" y="1394"/>
                  </a:cubicBezTo>
                  <a:cubicBezTo>
                    <a:pt x="74637" y="1696"/>
                    <a:pt x="74696" y="1998"/>
                    <a:pt x="74748" y="2301"/>
                  </a:cubicBezTo>
                  <a:cubicBezTo>
                    <a:pt x="74801" y="2596"/>
                    <a:pt x="74834" y="2872"/>
                    <a:pt x="74886" y="3174"/>
                  </a:cubicBezTo>
                  <a:cubicBezTo>
                    <a:pt x="74505" y="3010"/>
                    <a:pt x="74118" y="2708"/>
                    <a:pt x="73815" y="2406"/>
                  </a:cubicBezTo>
                  <a:cubicBezTo>
                    <a:pt x="73726" y="2289"/>
                    <a:pt x="73614" y="2177"/>
                    <a:pt x="73482" y="2177"/>
                  </a:cubicBezTo>
                  <a:cubicBezTo>
                    <a:pt x="73458" y="2177"/>
                    <a:pt x="73433" y="2181"/>
                    <a:pt x="73408" y="2189"/>
                  </a:cubicBezTo>
                  <a:cubicBezTo>
                    <a:pt x="73322" y="2215"/>
                    <a:pt x="73270" y="2268"/>
                    <a:pt x="73244" y="2379"/>
                  </a:cubicBezTo>
                  <a:cubicBezTo>
                    <a:pt x="73217" y="2465"/>
                    <a:pt x="73217" y="2544"/>
                    <a:pt x="73217" y="2629"/>
                  </a:cubicBezTo>
                  <a:cubicBezTo>
                    <a:pt x="73244" y="3063"/>
                    <a:pt x="73355" y="3503"/>
                    <a:pt x="73520" y="3910"/>
                  </a:cubicBezTo>
                  <a:cubicBezTo>
                    <a:pt x="73382" y="3779"/>
                    <a:pt x="73191" y="3694"/>
                    <a:pt x="73027" y="3556"/>
                  </a:cubicBezTo>
                  <a:cubicBezTo>
                    <a:pt x="72968" y="3529"/>
                    <a:pt x="72915" y="3477"/>
                    <a:pt x="72863" y="3477"/>
                  </a:cubicBezTo>
                  <a:cubicBezTo>
                    <a:pt x="72851" y="3474"/>
                    <a:pt x="72839" y="3473"/>
                    <a:pt x="72827" y="3473"/>
                  </a:cubicBezTo>
                  <a:cubicBezTo>
                    <a:pt x="72728" y="3473"/>
                    <a:pt x="72634" y="3567"/>
                    <a:pt x="72587" y="3667"/>
                  </a:cubicBezTo>
                  <a:cubicBezTo>
                    <a:pt x="72560" y="3779"/>
                    <a:pt x="72560" y="3884"/>
                    <a:pt x="72587" y="3996"/>
                  </a:cubicBezTo>
                  <a:cubicBezTo>
                    <a:pt x="72613" y="4213"/>
                    <a:pt x="72639" y="4436"/>
                    <a:pt x="72665" y="4679"/>
                  </a:cubicBezTo>
                  <a:cubicBezTo>
                    <a:pt x="72501" y="4600"/>
                    <a:pt x="72422" y="4377"/>
                    <a:pt x="72258" y="4351"/>
                  </a:cubicBezTo>
                  <a:cubicBezTo>
                    <a:pt x="72243" y="4347"/>
                    <a:pt x="72229" y="4346"/>
                    <a:pt x="72215" y="4346"/>
                  </a:cubicBezTo>
                  <a:cubicBezTo>
                    <a:pt x="72126" y="4346"/>
                    <a:pt x="72059" y="4415"/>
                    <a:pt x="72008" y="4489"/>
                  </a:cubicBezTo>
                  <a:cubicBezTo>
                    <a:pt x="71956" y="4568"/>
                    <a:pt x="71929" y="4679"/>
                    <a:pt x="71929" y="4765"/>
                  </a:cubicBezTo>
                  <a:cubicBezTo>
                    <a:pt x="71903" y="5060"/>
                    <a:pt x="71877" y="5363"/>
                    <a:pt x="71903" y="5665"/>
                  </a:cubicBezTo>
                  <a:cubicBezTo>
                    <a:pt x="71680" y="5527"/>
                    <a:pt x="71489" y="5363"/>
                    <a:pt x="71384" y="5146"/>
                  </a:cubicBezTo>
                  <a:cubicBezTo>
                    <a:pt x="71331" y="5046"/>
                    <a:pt x="71283" y="4951"/>
                    <a:pt x="71194" y="4951"/>
                  </a:cubicBezTo>
                  <a:cubicBezTo>
                    <a:pt x="71183" y="4951"/>
                    <a:pt x="71172" y="4953"/>
                    <a:pt x="71161" y="4955"/>
                  </a:cubicBezTo>
                  <a:cubicBezTo>
                    <a:pt x="71108" y="4955"/>
                    <a:pt x="71082" y="5008"/>
                    <a:pt x="71055" y="5060"/>
                  </a:cubicBezTo>
                  <a:cubicBezTo>
                    <a:pt x="70917" y="5258"/>
                    <a:pt x="70891" y="5474"/>
                    <a:pt x="70917" y="5691"/>
                  </a:cubicBezTo>
                  <a:cubicBezTo>
                    <a:pt x="70917" y="5803"/>
                    <a:pt x="70944" y="5915"/>
                    <a:pt x="70891" y="5994"/>
                  </a:cubicBezTo>
                  <a:cubicBezTo>
                    <a:pt x="70832" y="5994"/>
                    <a:pt x="70806" y="5915"/>
                    <a:pt x="70779" y="5856"/>
                  </a:cubicBezTo>
                  <a:cubicBezTo>
                    <a:pt x="70732" y="5778"/>
                    <a:pt x="70651" y="5744"/>
                    <a:pt x="70560" y="5744"/>
                  </a:cubicBezTo>
                  <a:cubicBezTo>
                    <a:pt x="70489" y="5744"/>
                    <a:pt x="70411" y="5765"/>
                    <a:pt x="70339" y="5803"/>
                  </a:cubicBezTo>
                  <a:cubicBezTo>
                    <a:pt x="70201" y="5882"/>
                    <a:pt x="70122" y="6020"/>
                    <a:pt x="70070" y="6158"/>
                  </a:cubicBezTo>
                  <a:cubicBezTo>
                    <a:pt x="69958" y="6434"/>
                    <a:pt x="69846" y="6677"/>
                    <a:pt x="69820" y="6979"/>
                  </a:cubicBezTo>
                  <a:cubicBezTo>
                    <a:pt x="69682" y="6736"/>
                    <a:pt x="69491" y="6434"/>
                    <a:pt x="69248" y="6322"/>
                  </a:cubicBezTo>
                  <a:cubicBezTo>
                    <a:pt x="69177" y="6290"/>
                    <a:pt x="69096" y="6274"/>
                    <a:pt x="69014" y="6274"/>
                  </a:cubicBezTo>
                  <a:cubicBezTo>
                    <a:pt x="68808" y="6274"/>
                    <a:pt x="68601" y="6374"/>
                    <a:pt x="68558" y="6572"/>
                  </a:cubicBezTo>
                  <a:cubicBezTo>
                    <a:pt x="68506" y="6736"/>
                    <a:pt x="68591" y="6868"/>
                    <a:pt x="68591" y="7032"/>
                  </a:cubicBezTo>
                  <a:cubicBezTo>
                    <a:pt x="68617" y="7170"/>
                    <a:pt x="68591" y="7308"/>
                    <a:pt x="68532" y="7446"/>
                  </a:cubicBezTo>
                  <a:cubicBezTo>
                    <a:pt x="68506" y="7472"/>
                    <a:pt x="68506" y="7498"/>
                    <a:pt x="68479" y="7525"/>
                  </a:cubicBezTo>
                  <a:cubicBezTo>
                    <a:pt x="68458" y="7536"/>
                    <a:pt x="68438" y="7541"/>
                    <a:pt x="68419" y="7541"/>
                  </a:cubicBezTo>
                  <a:cubicBezTo>
                    <a:pt x="68338" y="7541"/>
                    <a:pt x="68278" y="7451"/>
                    <a:pt x="68230" y="7360"/>
                  </a:cubicBezTo>
                  <a:cubicBezTo>
                    <a:pt x="68039" y="7032"/>
                    <a:pt x="67796" y="6762"/>
                    <a:pt x="67520" y="6513"/>
                  </a:cubicBezTo>
                  <a:cubicBezTo>
                    <a:pt x="67382" y="6394"/>
                    <a:pt x="67200" y="6306"/>
                    <a:pt x="67038" y="6306"/>
                  </a:cubicBezTo>
                  <a:cubicBezTo>
                    <a:pt x="66975" y="6306"/>
                    <a:pt x="66916" y="6319"/>
                    <a:pt x="66863" y="6348"/>
                  </a:cubicBezTo>
                  <a:cubicBezTo>
                    <a:pt x="66751" y="6434"/>
                    <a:pt x="66699" y="6572"/>
                    <a:pt x="66699" y="6703"/>
                  </a:cubicBezTo>
                  <a:cubicBezTo>
                    <a:pt x="66672" y="6841"/>
                    <a:pt x="66725" y="6953"/>
                    <a:pt x="66751" y="7091"/>
                  </a:cubicBezTo>
                  <a:cubicBezTo>
                    <a:pt x="66620" y="6815"/>
                    <a:pt x="66423" y="6572"/>
                    <a:pt x="66258" y="6322"/>
                  </a:cubicBezTo>
                  <a:cubicBezTo>
                    <a:pt x="66153" y="6210"/>
                    <a:pt x="66068" y="6105"/>
                    <a:pt x="65930" y="6020"/>
                  </a:cubicBezTo>
                  <a:cubicBezTo>
                    <a:pt x="65854" y="5983"/>
                    <a:pt x="65760" y="5964"/>
                    <a:pt x="65666" y="5964"/>
                  </a:cubicBezTo>
                  <a:cubicBezTo>
                    <a:pt x="65557" y="5964"/>
                    <a:pt x="65446" y="5990"/>
                    <a:pt x="65358" y="6046"/>
                  </a:cubicBezTo>
                  <a:cubicBezTo>
                    <a:pt x="65194" y="6158"/>
                    <a:pt x="65108" y="6348"/>
                    <a:pt x="65108" y="6572"/>
                  </a:cubicBezTo>
                  <a:cubicBezTo>
                    <a:pt x="65030" y="6270"/>
                    <a:pt x="64865" y="5967"/>
                    <a:pt x="64616" y="5777"/>
                  </a:cubicBezTo>
                  <a:cubicBezTo>
                    <a:pt x="64482" y="5672"/>
                    <a:pt x="64306" y="5607"/>
                    <a:pt x="64133" y="5607"/>
                  </a:cubicBezTo>
                  <a:cubicBezTo>
                    <a:pt x="63993" y="5607"/>
                    <a:pt x="63854" y="5650"/>
                    <a:pt x="63742" y="5750"/>
                  </a:cubicBezTo>
                  <a:cubicBezTo>
                    <a:pt x="63499" y="5967"/>
                    <a:pt x="63439" y="6348"/>
                    <a:pt x="63170" y="6513"/>
                  </a:cubicBezTo>
                  <a:cubicBezTo>
                    <a:pt x="63006" y="6434"/>
                    <a:pt x="62894" y="6243"/>
                    <a:pt x="62841" y="6079"/>
                  </a:cubicBezTo>
                  <a:cubicBezTo>
                    <a:pt x="62756" y="5915"/>
                    <a:pt x="62730" y="5718"/>
                    <a:pt x="62644" y="5553"/>
                  </a:cubicBezTo>
                  <a:cubicBezTo>
                    <a:pt x="62592" y="5501"/>
                    <a:pt x="62565" y="5448"/>
                    <a:pt x="62513" y="5422"/>
                  </a:cubicBezTo>
                  <a:cubicBezTo>
                    <a:pt x="62454" y="5389"/>
                    <a:pt x="62401" y="5363"/>
                    <a:pt x="62375" y="5363"/>
                  </a:cubicBezTo>
                  <a:cubicBezTo>
                    <a:pt x="62240" y="5330"/>
                    <a:pt x="62096" y="5311"/>
                    <a:pt x="61952" y="5311"/>
                  </a:cubicBezTo>
                  <a:cubicBezTo>
                    <a:pt x="61744" y="5311"/>
                    <a:pt x="61538" y="5351"/>
                    <a:pt x="61363" y="5448"/>
                  </a:cubicBezTo>
                  <a:cubicBezTo>
                    <a:pt x="61277" y="5527"/>
                    <a:pt x="61166" y="5612"/>
                    <a:pt x="61166" y="5718"/>
                  </a:cubicBezTo>
                  <a:cubicBezTo>
                    <a:pt x="61166" y="5777"/>
                    <a:pt x="61199" y="5829"/>
                    <a:pt x="61199" y="5882"/>
                  </a:cubicBezTo>
                  <a:cubicBezTo>
                    <a:pt x="61225" y="5994"/>
                    <a:pt x="61251" y="6079"/>
                    <a:pt x="61277" y="6184"/>
                  </a:cubicBezTo>
                  <a:cubicBezTo>
                    <a:pt x="61304" y="6243"/>
                    <a:pt x="61330" y="6322"/>
                    <a:pt x="61304" y="6375"/>
                  </a:cubicBezTo>
                  <a:cubicBezTo>
                    <a:pt x="61285" y="6417"/>
                    <a:pt x="61240" y="6455"/>
                    <a:pt x="61194" y="6455"/>
                  </a:cubicBezTo>
                  <a:cubicBezTo>
                    <a:pt x="61175" y="6455"/>
                    <a:pt x="61157" y="6449"/>
                    <a:pt x="61139" y="6434"/>
                  </a:cubicBezTo>
                  <a:cubicBezTo>
                    <a:pt x="60923" y="6270"/>
                    <a:pt x="60949" y="5967"/>
                    <a:pt x="60870" y="5665"/>
                  </a:cubicBezTo>
                  <a:cubicBezTo>
                    <a:pt x="60811" y="5389"/>
                    <a:pt x="60706" y="5060"/>
                    <a:pt x="60430" y="4929"/>
                  </a:cubicBezTo>
                  <a:cubicBezTo>
                    <a:pt x="60356" y="4902"/>
                    <a:pt x="60281" y="4889"/>
                    <a:pt x="60206" y="4889"/>
                  </a:cubicBezTo>
                  <a:cubicBezTo>
                    <a:pt x="59974" y="4889"/>
                    <a:pt x="59746" y="5008"/>
                    <a:pt x="59582" y="5172"/>
                  </a:cubicBezTo>
                  <a:cubicBezTo>
                    <a:pt x="59523" y="5225"/>
                    <a:pt x="59470" y="5284"/>
                    <a:pt x="59470" y="5336"/>
                  </a:cubicBezTo>
                  <a:cubicBezTo>
                    <a:pt x="59444" y="5389"/>
                    <a:pt x="59470" y="5448"/>
                    <a:pt x="59470" y="5501"/>
                  </a:cubicBezTo>
                  <a:cubicBezTo>
                    <a:pt x="59556" y="5856"/>
                    <a:pt x="59746" y="6210"/>
                    <a:pt x="59720" y="6598"/>
                  </a:cubicBezTo>
                  <a:cubicBezTo>
                    <a:pt x="59556" y="6572"/>
                    <a:pt x="59359" y="6486"/>
                    <a:pt x="59227" y="6348"/>
                  </a:cubicBezTo>
                  <a:cubicBezTo>
                    <a:pt x="59116" y="6210"/>
                    <a:pt x="59063" y="6020"/>
                    <a:pt x="58978" y="5856"/>
                  </a:cubicBezTo>
                  <a:cubicBezTo>
                    <a:pt x="58899" y="5639"/>
                    <a:pt x="58813" y="5422"/>
                    <a:pt x="58702" y="5198"/>
                  </a:cubicBezTo>
                  <a:cubicBezTo>
                    <a:pt x="58623" y="4955"/>
                    <a:pt x="58458" y="4653"/>
                    <a:pt x="58182" y="4600"/>
                  </a:cubicBezTo>
                  <a:cubicBezTo>
                    <a:pt x="58156" y="4589"/>
                    <a:pt x="58126" y="4586"/>
                    <a:pt x="58095" y="4586"/>
                  </a:cubicBezTo>
                  <a:cubicBezTo>
                    <a:pt x="58033" y="4586"/>
                    <a:pt x="57966" y="4600"/>
                    <a:pt x="57913" y="4600"/>
                  </a:cubicBezTo>
                  <a:cubicBezTo>
                    <a:pt x="57611" y="4653"/>
                    <a:pt x="57335" y="4765"/>
                    <a:pt x="57092" y="4896"/>
                  </a:cubicBezTo>
                  <a:cubicBezTo>
                    <a:pt x="57032" y="4955"/>
                    <a:pt x="56954" y="4982"/>
                    <a:pt x="56927" y="5060"/>
                  </a:cubicBezTo>
                  <a:cubicBezTo>
                    <a:pt x="56868" y="5146"/>
                    <a:pt x="56894" y="5225"/>
                    <a:pt x="56927" y="5336"/>
                  </a:cubicBezTo>
                  <a:cubicBezTo>
                    <a:pt x="56980" y="5612"/>
                    <a:pt x="57092" y="5915"/>
                    <a:pt x="57256" y="6158"/>
                  </a:cubicBezTo>
                  <a:cubicBezTo>
                    <a:pt x="57387" y="6348"/>
                    <a:pt x="57525" y="6513"/>
                    <a:pt x="57584" y="6736"/>
                  </a:cubicBezTo>
                  <a:cubicBezTo>
                    <a:pt x="57525" y="6762"/>
                    <a:pt x="57446" y="6762"/>
                    <a:pt x="57361" y="6762"/>
                  </a:cubicBezTo>
                  <a:cubicBezTo>
                    <a:pt x="57032" y="6513"/>
                    <a:pt x="56789" y="6132"/>
                    <a:pt x="56625" y="5750"/>
                  </a:cubicBezTo>
                  <a:cubicBezTo>
                    <a:pt x="56540" y="5501"/>
                    <a:pt x="56461" y="5225"/>
                    <a:pt x="56237" y="5060"/>
                  </a:cubicBezTo>
                  <a:cubicBezTo>
                    <a:pt x="56109" y="4983"/>
                    <a:pt x="55960" y="4960"/>
                    <a:pt x="55804" y="4960"/>
                  </a:cubicBezTo>
                  <a:cubicBezTo>
                    <a:pt x="55696" y="4960"/>
                    <a:pt x="55585" y="4971"/>
                    <a:pt x="55475" y="4982"/>
                  </a:cubicBezTo>
                  <a:cubicBezTo>
                    <a:pt x="55337" y="5008"/>
                    <a:pt x="55173" y="5034"/>
                    <a:pt x="55035" y="5034"/>
                  </a:cubicBezTo>
                  <a:cubicBezTo>
                    <a:pt x="54870" y="5060"/>
                    <a:pt x="54680" y="5093"/>
                    <a:pt x="54542" y="5225"/>
                  </a:cubicBezTo>
                  <a:cubicBezTo>
                    <a:pt x="54430" y="5336"/>
                    <a:pt x="54404" y="5527"/>
                    <a:pt x="54463" y="5665"/>
                  </a:cubicBezTo>
                  <a:cubicBezTo>
                    <a:pt x="54489" y="5829"/>
                    <a:pt x="54568" y="5967"/>
                    <a:pt x="54680" y="6105"/>
                  </a:cubicBezTo>
                  <a:cubicBezTo>
                    <a:pt x="54982" y="6572"/>
                    <a:pt x="55311" y="6979"/>
                    <a:pt x="55666" y="7393"/>
                  </a:cubicBezTo>
                  <a:cubicBezTo>
                    <a:pt x="55619" y="7400"/>
                    <a:pt x="55572" y="7403"/>
                    <a:pt x="55525" y="7403"/>
                  </a:cubicBezTo>
                  <a:cubicBezTo>
                    <a:pt x="55383" y="7403"/>
                    <a:pt x="55244" y="7372"/>
                    <a:pt x="55120" y="7308"/>
                  </a:cubicBezTo>
                  <a:cubicBezTo>
                    <a:pt x="54627" y="7091"/>
                    <a:pt x="54489" y="6486"/>
                    <a:pt x="54266" y="6020"/>
                  </a:cubicBezTo>
                  <a:cubicBezTo>
                    <a:pt x="54187" y="5829"/>
                    <a:pt x="54075" y="5612"/>
                    <a:pt x="53885" y="5527"/>
                  </a:cubicBezTo>
                  <a:cubicBezTo>
                    <a:pt x="53831" y="5496"/>
                    <a:pt x="53772" y="5485"/>
                    <a:pt x="53712" y="5485"/>
                  </a:cubicBezTo>
                  <a:cubicBezTo>
                    <a:pt x="53618" y="5485"/>
                    <a:pt x="53518" y="5511"/>
                    <a:pt x="53418" y="5527"/>
                  </a:cubicBezTo>
                  <a:lnTo>
                    <a:pt x="52623" y="5691"/>
                  </a:lnTo>
                  <a:cubicBezTo>
                    <a:pt x="52518" y="5718"/>
                    <a:pt x="52406" y="5750"/>
                    <a:pt x="52327" y="5803"/>
                  </a:cubicBezTo>
                  <a:cubicBezTo>
                    <a:pt x="52104" y="5941"/>
                    <a:pt x="52051" y="6243"/>
                    <a:pt x="52104" y="6513"/>
                  </a:cubicBezTo>
                  <a:cubicBezTo>
                    <a:pt x="52189" y="6762"/>
                    <a:pt x="52380" y="6979"/>
                    <a:pt x="52544" y="7170"/>
                  </a:cubicBezTo>
                  <a:cubicBezTo>
                    <a:pt x="52761" y="7420"/>
                    <a:pt x="53011" y="7689"/>
                    <a:pt x="53228" y="7939"/>
                  </a:cubicBezTo>
                  <a:cubicBezTo>
                    <a:pt x="53191" y="7946"/>
                    <a:pt x="53154" y="7949"/>
                    <a:pt x="53117" y="7949"/>
                  </a:cubicBezTo>
                  <a:cubicBezTo>
                    <a:pt x="53018" y="7949"/>
                    <a:pt x="52924" y="7925"/>
                    <a:pt x="52847" y="7886"/>
                  </a:cubicBezTo>
                  <a:cubicBezTo>
                    <a:pt x="52354" y="7584"/>
                    <a:pt x="52216" y="6900"/>
                    <a:pt x="51861" y="6434"/>
                  </a:cubicBezTo>
                  <a:cubicBezTo>
                    <a:pt x="51775" y="6348"/>
                    <a:pt x="51697" y="6243"/>
                    <a:pt x="51585" y="6184"/>
                  </a:cubicBezTo>
                  <a:cubicBezTo>
                    <a:pt x="51494" y="6141"/>
                    <a:pt x="51396" y="6121"/>
                    <a:pt x="51294" y="6121"/>
                  </a:cubicBezTo>
                  <a:cubicBezTo>
                    <a:pt x="51211" y="6121"/>
                    <a:pt x="51125" y="6134"/>
                    <a:pt x="51039" y="6158"/>
                  </a:cubicBezTo>
                  <a:cubicBezTo>
                    <a:pt x="50763" y="6243"/>
                    <a:pt x="50520" y="6348"/>
                    <a:pt x="50297" y="6513"/>
                  </a:cubicBezTo>
                  <a:cubicBezTo>
                    <a:pt x="50244" y="6572"/>
                    <a:pt x="50218" y="6598"/>
                    <a:pt x="50192" y="6651"/>
                  </a:cubicBezTo>
                  <a:cubicBezTo>
                    <a:pt x="50133" y="6762"/>
                    <a:pt x="50133" y="6900"/>
                    <a:pt x="50159" y="7006"/>
                  </a:cubicBezTo>
                  <a:cubicBezTo>
                    <a:pt x="50244" y="7360"/>
                    <a:pt x="50461" y="7663"/>
                    <a:pt x="50685" y="7939"/>
                  </a:cubicBezTo>
                  <a:cubicBezTo>
                    <a:pt x="50901" y="8215"/>
                    <a:pt x="51118" y="8484"/>
                    <a:pt x="51309" y="8760"/>
                  </a:cubicBezTo>
                  <a:cubicBezTo>
                    <a:pt x="51092" y="8596"/>
                    <a:pt x="50875" y="8484"/>
                    <a:pt x="50711" y="8267"/>
                  </a:cubicBezTo>
                  <a:cubicBezTo>
                    <a:pt x="50487" y="7991"/>
                    <a:pt x="50271" y="7722"/>
                    <a:pt x="50054" y="7420"/>
                  </a:cubicBezTo>
                  <a:cubicBezTo>
                    <a:pt x="49890" y="7229"/>
                    <a:pt x="49725" y="7032"/>
                    <a:pt x="49502" y="6927"/>
                  </a:cubicBezTo>
                  <a:cubicBezTo>
                    <a:pt x="49403" y="6889"/>
                    <a:pt x="49297" y="6874"/>
                    <a:pt x="49189" y="6874"/>
                  </a:cubicBezTo>
                  <a:cubicBezTo>
                    <a:pt x="48972" y="6874"/>
                    <a:pt x="48746" y="6935"/>
                    <a:pt x="48549" y="7006"/>
                  </a:cubicBezTo>
                  <a:cubicBezTo>
                    <a:pt x="48385" y="7091"/>
                    <a:pt x="48188" y="7196"/>
                    <a:pt x="48135" y="7360"/>
                  </a:cubicBezTo>
                  <a:cubicBezTo>
                    <a:pt x="48056" y="7584"/>
                    <a:pt x="48161" y="7827"/>
                    <a:pt x="48299" y="8017"/>
                  </a:cubicBezTo>
                  <a:cubicBezTo>
                    <a:pt x="48516" y="8379"/>
                    <a:pt x="48792" y="8734"/>
                    <a:pt x="49094" y="9062"/>
                  </a:cubicBezTo>
                  <a:cubicBezTo>
                    <a:pt x="49173" y="9141"/>
                    <a:pt x="49259" y="9279"/>
                    <a:pt x="49147" y="9365"/>
                  </a:cubicBezTo>
                  <a:cubicBezTo>
                    <a:pt x="49147" y="9365"/>
                    <a:pt x="49147" y="9365"/>
                    <a:pt x="49146" y="9365"/>
                  </a:cubicBezTo>
                  <a:cubicBezTo>
                    <a:pt x="49106" y="9365"/>
                    <a:pt x="47957" y="7852"/>
                    <a:pt x="46696" y="7852"/>
                  </a:cubicBezTo>
                  <a:cubicBezTo>
                    <a:pt x="46528" y="7852"/>
                    <a:pt x="46359" y="7878"/>
                    <a:pt x="46190" y="7939"/>
                  </a:cubicBezTo>
                  <a:cubicBezTo>
                    <a:pt x="42109" y="9365"/>
                    <a:pt x="34776" y="12374"/>
                    <a:pt x="34611" y="12400"/>
                  </a:cubicBezTo>
                  <a:cubicBezTo>
                    <a:pt x="34362" y="12453"/>
                    <a:pt x="34092" y="12512"/>
                    <a:pt x="33895" y="12676"/>
                  </a:cubicBezTo>
                  <a:cubicBezTo>
                    <a:pt x="33705" y="12841"/>
                    <a:pt x="33652" y="13169"/>
                    <a:pt x="33816" y="13360"/>
                  </a:cubicBezTo>
                  <a:cubicBezTo>
                    <a:pt x="33787" y="13370"/>
                    <a:pt x="33759" y="13375"/>
                    <a:pt x="33732" y="13375"/>
                  </a:cubicBezTo>
                  <a:cubicBezTo>
                    <a:pt x="33555" y="13375"/>
                    <a:pt x="33413" y="13177"/>
                    <a:pt x="33271" y="13058"/>
                  </a:cubicBezTo>
                  <a:cubicBezTo>
                    <a:pt x="33126" y="12913"/>
                    <a:pt x="32915" y="12809"/>
                    <a:pt x="32700" y="12809"/>
                  </a:cubicBezTo>
                  <a:cubicBezTo>
                    <a:pt x="32671" y="12809"/>
                    <a:pt x="32642" y="12811"/>
                    <a:pt x="32614" y="12814"/>
                  </a:cubicBezTo>
                  <a:cubicBezTo>
                    <a:pt x="32364" y="12841"/>
                    <a:pt x="32147" y="13005"/>
                    <a:pt x="32088" y="13248"/>
                  </a:cubicBezTo>
                  <a:cubicBezTo>
                    <a:pt x="32009" y="13550"/>
                    <a:pt x="32252" y="13853"/>
                    <a:pt x="32476" y="14096"/>
                  </a:cubicBezTo>
                  <a:cubicBezTo>
                    <a:pt x="32693" y="14319"/>
                    <a:pt x="32942" y="14589"/>
                    <a:pt x="32909" y="14917"/>
                  </a:cubicBezTo>
                  <a:cubicBezTo>
                    <a:pt x="32835" y="14968"/>
                    <a:pt x="32753" y="14990"/>
                    <a:pt x="32669" y="14990"/>
                  </a:cubicBezTo>
                  <a:cubicBezTo>
                    <a:pt x="32478" y="14990"/>
                    <a:pt x="32279" y="14874"/>
                    <a:pt x="32147" y="14700"/>
                  </a:cubicBezTo>
                  <a:cubicBezTo>
                    <a:pt x="31957" y="14484"/>
                    <a:pt x="31845" y="14208"/>
                    <a:pt x="31628" y="13991"/>
                  </a:cubicBezTo>
                  <a:cubicBezTo>
                    <a:pt x="31450" y="13819"/>
                    <a:pt x="31213" y="13711"/>
                    <a:pt x="30966" y="13711"/>
                  </a:cubicBezTo>
                  <a:cubicBezTo>
                    <a:pt x="30939" y="13711"/>
                    <a:pt x="30912" y="13712"/>
                    <a:pt x="30886" y="13715"/>
                  </a:cubicBezTo>
                  <a:cubicBezTo>
                    <a:pt x="30642" y="13741"/>
                    <a:pt x="30366" y="13905"/>
                    <a:pt x="30281" y="14181"/>
                  </a:cubicBezTo>
                  <a:cubicBezTo>
                    <a:pt x="30176" y="14510"/>
                    <a:pt x="30366" y="14891"/>
                    <a:pt x="30669" y="15082"/>
                  </a:cubicBezTo>
                  <a:cubicBezTo>
                    <a:pt x="30774" y="15167"/>
                    <a:pt x="30912" y="15220"/>
                    <a:pt x="31024" y="15331"/>
                  </a:cubicBezTo>
                  <a:cubicBezTo>
                    <a:pt x="31102" y="15443"/>
                    <a:pt x="31188" y="15634"/>
                    <a:pt x="31076" y="15712"/>
                  </a:cubicBezTo>
                  <a:cubicBezTo>
                    <a:pt x="31032" y="15749"/>
                    <a:pt x="30985" y="15765"/>
                    <a:pt x="30936" y="15765"/>
                  </a:cubicBezTo>
                  <a:cubicBezTo>
                    <a:pt x="30802" y="15765"/>
                    <a:pt x="30658" y="15649"/>
                    <a:pt x="30557" y="15548"/>
                  </a:cubicBezTo>
                  <a:cubicBezTo>
                    <a:pt x="30314" y="15246"/>
                    <a:pt x="30038" y="14976"/>
                    <a:pt x="29788" y="14700"/>
                  </a:cubicBezTo>
                  <a:cubicBezTo>
                    <a:pt x="29709" y="14589"/>
                    <a:pt x="29624" y="14510"/>
                    <a:pt x="29519" y="14484"/>
                  </a:cubicBezTo>
                  <a:cubicBezTo>
                    <a:pt x="29459" y="14452"/>
                    <a:pt x="29395" y="14440"/>
                    <a:pt x="29332" y="14440"/>
                  </a:cubicBezTo>
                  <a:cubicBezTo>
                    <a:pt x="29222" y="14440"/>
                    <a:pt x="29113" y="14476"/>
                    <a:pt x="29026" y="14510"/>
                  </a:cubicBezTo>
                  <a:cubicBezTo>
                    <a:pt x="28697" y="14648"/>
                    <a:pt x="28369" y="14865"/>
                    <a:pt x="28395" y="15193"/>
                  </a:cubicBezTo>
                  <a:cubicBezTo>
                    <a:pt x="28395" y="15496"/>
                    <a:pt x="28724" y="15686"/>
                    <a:pt x="29026" y="15824"/>
                  </a:cubicBezTo>
                  <a:cubicBezTo>
                    <a:pt x="29105" y="15850"/>
                    <a:pt x="29190" y="15877"/>
                    <a:pt x="29269" y="15962"/>
                  </a:cubicBezTo>
                  <a:cubicBezTo>
                    <a:pt x="29328" y="16041"/>
                    <a:pt x="29354" y="16153"/>
                    <a:pt x="29269" y="16205"/>
                  </a:cubicBezTo>
                  <a:cubicBezTo>
                    <a:pt x="29243" y="16264"/>
                    <a:pt x="29190" y="16291"/>
                    <a:pt x="29131" y="16291"/>
                  </a:cubicBezTo>
                  <a:cubicBezTo>
                    <a:pt x="29115" y="16292"/>
                    <a:pt x="29099" y="16293"/>
                    <a:pt x="29083" y="16293"/>
                  </a:cubicBezTo>
                  <a:cubicBezTo>
                    <a:pt x="28779" y="16293"/>
                    <a:pt x="28550" y="16055"/>
                    <a:pt x="28369" y="15824"/>
                  </a:cubicBezTo>
                  <a:cubicBezTo>
                    <a:pt x="28145" y="15574"/>
                    <a:pt x="27955" y="15305"/>
                    <a:pt x="27652" y="15220"/>
                  </a:cubicBezTo>
                  <a:cubicBezTo>
                    <a:pt x="27618" y="15215"/>
                    <a:pt x="27583" y="15213"/>
                    <a:pt x="27548" y="15213"/>
                  </a:cubicBezTo>
                  <a:cubicBezTo>
                    <a:pt x="27367" y="15213"/>
                    <a:pt x="27192" y="15272"/>
                    <a:pt x="27055" y="15410"/>
                  </a:cubicBezTo>
                  <a:cubicBezTo>
                    <a:pt x="26917" y="15574"/>
                    <a:pt x="26864" y="15824"/>
                    <a:pt x="26917" y="16015"/>
                  </a:cubicBezTo>
                  <a:cubicBezTo>
                    <a:pt x="26995" y="16317"/>
                    <a:pt x="27324" y="16560"/>
                    <a:pt x="27436" y="16862"/>
                  </a:cubicBezTo>
                  <a:cubicBezTo>
                    <a:pt x="27405" y="16873"/>
                    <a:pt x="27373" y="16879"/>
                    <a:pt x="27341" y="16879"/>
                  </a:cubicBezTo>
                  <a:cubicBezTo>
                    <a:pt x="27202" y="16879"/>
                    <a:pt x="27060" y="16784"/>
                    <a:pt x="26969" y="16672"/>
                  </a:cubicBezTo>
                  <a:cubicBezTo>
                    <a:pt x="26864" y="16534"/>
                    <a:pt x="26779" y="16343"/>
                    <a:pt x="26700" y="16179"/>
                  </a:cubicBezTo>
                  <a:cubicBezTo>
                    <a:pt x="26641" y="16100"/>
                    <a:pt x="26588" y="15988"/>
                    <a:pt x="26476" y="15903"/>
                  </a:cubicBezTo>
                  <a:cubicBezTo>
                    <a:pt x="26405" y="15855"/>
                    <a:pt x="26326" y="15835"/>
                    <a:pt x="26245" y="15835"/>
                  </a:cubicBezTo>
                  <a:cubicBezTo>
                    <a:pt x="26047" y="15835"/>
                    <a:pt x="25831" y="15951"/>
                    <a:pt x="25655" y="16067"/>
                  </a:cubicBezTo>
                  <a:cubicBezTo>
                    <a:pt x="25602" y="16126"/>
                    <a:pt x="25517" y="16153"/>
                    <a:pt x="25491" y="16232"/>
                  </a:cubicBezTo>
                  <a:cubicBezTo>
                    <a:pt x="25464" y="16291"/>
                    <a:pt x="25438" y="16370"/>
                    <a:pt x="25464" y="16429"/>
                  </a:cubicBezTo>
                  <a:cubicBezTo>
                    <a:pt x="25491" y="16889"/>
                    <a:pt x="26069" y="17165"/>
                    <a:pt x="26069" y="17631"/>
                  </a:cubicBezTo>
                  <a:cubicBezTo>
                    <a:pt x="26053" y="17633"/>
                    <a:pt x="26038" y="17634"/>
                    <a:pt x="26022" y="17634"/>
                  </a:cubicBezTo>
                  <a:cubicBezTo>
                    <a:pt x="25792" y="17634"/>
                    <a:pt x="25594" y="17455"/>
                    <a:pt x="25464" y="17276"/>
                  </a:cubicBezTo>
                  <a:cubicBezTo>
                    <a:pt x="25353" y="17053"/>
                    <a:pt x="25274" y="16810"/>
                    <a:pt x="25136" y="16619"/>
                  </a:cubicBezTo>
                  <a:cubicBezTo>
                    <a:pt x="25083" y="16534"/>
                    <a:pt x="25024" y="16481"/>
                    <a:pt x="24945" y="16481"/>
                  </a:cubicBezTo>
                  <a:cubicBezTo>
                    <a:pt x="24928" y="16472"/>
                    <a:pt x="24906" y="16470"/>
                    <a:pt x="24884" y="16470"/>
                  </a:cubicBezTo>
                  <a:cubicBezTo>
                    <a:pt x="24839" y="16470"/>
                    <a:pt x="24790" y="16481"/>
                    <a:pt x="24755" y="16481"/>
                  </a:cubicBezTo>
                  <a:lnTo>
                    <a:pt x="24400" y="16593"/>
                  </a:lnTo>
                  <a:cubicBezTo>
                    <a:pt x="24341" y="16619"/>
                    <a:pt x="24288" y="16619"/>
                    <a:pt x="24262" y="16646"/>
                  </a:cubicBezTo>
                  <a:cubicBezTo>
                    <a:pt x="24150" y="16724"/>
                    <a:pt x="24124" y="16889"/>
                    <a:pt x="24150" y="17027"/>
                  </a:cubicBezTo>
                  <a:cubicBezTo>
                    <a:pt x="24176" y="17191"/>
                    <a:pt x="24367" y="17414"/>
                    <a:pt x="24479" y="17546"/>
                  </a:cubicBezTo>
                  <a:cubicBezTo>
                    <a:pt x="24669" y="17769"/>
                    <a:pt x="24755" y="18071"/>
                    <a:pt x="24669" y="18341"/>
                  </a:cubicBezTo>
                  <a:cubicBezTo>
                    <a:pt x="24288" y="18098"/>
                    <a:pt x="23986" y="17743"/>
                    <a:pt x="23795" y="17329"/>
                  </a:cubicBezTo>
                  <a:cubicBezTo>
                    <a:pt x="23769" y="17217"/>
                    <a:pt x="23710" y="17112"/>
                    <a:pt x="23631" y="17053"/>
                  </a:cubicBezTo>
                  <a:cubicBezTo>
                    <a:pt x="23573" y="16995"/>
                    <a:pt x="23497" y="16971"/>
                    <a:pt x="23415" y="16971"/>
                  </a:cubicBezTo>
                  <a:cubicBezTo>
                    <a:pt x="23266" y="16971"/>
                    <a:pt x="23097" y="17049"/>
                    <a:pt x="22974" y="17138"/>
                  </a:cubicBezTo>
                  <a:cubicBezTo>
                    <a:pt x="22921" y="17138"/>
                    <a:pt x="22888" y="17165"/>
                    <a:pt x="22862" y="17217"/>
                  </a:cubicBezTo>
                  <a:cubicBezTo>
                    <a:pt x="22810" y="17303"/>
                    <a:pt x="22836" y="17414"/>
                    <a:pt x="22888" y="17493"/>
                  </a:cubicBezTo>
                  <a:cubicBezTo>
                    <a:pt x="22974" y="17657"/>
                    <a:pt x="23053" y="17795"/>
                    <a:pt x="23138" y="17960"/>
                  </a:cubicBezTo>
                  <a:cubicBezTo>
                    <a:pt x="23191" y="18039"/>
                    <a:pt x="23217" y="18124"/>
                    <a:pt x="23217" y="18236"/>
                  </a:cubicBezTo>
                  <a:cubicBezTo>
                    <a:pt x="23217" y="18315"/>
                    <a:pt x="23164" y="18426"/>
                    <a:pt x="23085" y="18453"/>
                  </a:cubicBezTo>
                  <a:cubicBezTo>
                    <a:pt x="23026" y="18453"/>
                    <a:pt x="22974" y="18426"/>
                    <a:pt x="22948" y="18400"/>
                  </a:cubicBezTo>
                  <a:cubicBezTo>
                    <a:pt x="22698" y="18288"/>
                    <a:pt x="22593" y="17986"/>
                    <a:pt x="22455" y="17769"/>
                  </a:cubicBezTo>
                  <a:cubicBezTo>
                    <a:pt x="22330" y="17543"/>
                    <a:pt x="22140" y="17322"/>
                    <a:pt x="21899" y="17322"/>
                  </a:cubicBezTo>
                  <a:cubicBezTo>
                    <a:pt x="21875" y="17322"/>
                    <a:pt x="21850" y="17324"/>
                    <a:pt x="21824" y="17329"/>
                  </a:cubicBezTo>
                  <a:cubicBezTo>
                    <a:pt x="21738" y="17355"/>
                    <a:pt x="21660" y="17414"/>
                    <a:pt x="21548" y="17441"/>
                  </a:cubicBezTo>
                  <a:cubicBezTo>
                    <a:pt x="21522" y="17441"/>
                    <a:pt x="21469" y="17441"/>
                    <a:pt x="21410" y="17467"/>
                  </a:cubicBezTo>
                  <a:cubicBezTo>
                    <a:pt x="21305" y="17546"/>
                    <a:pt x="21357" y="17743"/>
                    <a:pt x="21443" y="17874"/>
                  </a:cubicBezTo>
                  <a:cubicBezTo>
                    <a:pt x="21548" y="18071"/>
                    <a:pt x="21633" y="18315"/>
                    <a:pt x="21686" y="18531"/>
                  </a:cubicBezTo>
                  <a:cubicBezTo>
                    <a:pt x="21712" y="18669"/>
                    <a:pt x="21686" y="18834"/>
                    <a:pt x="21548" y="18860"/>
                  </a:cubicBezTo>
                  <a:cubicBezTo>
                    <a:pt x="21536" y="18865"/>
                    <a:pt x="21524" y="18867"/>
                    <a:pt x="21512" y="18867"/>
                  </a:cubicBezTo>
                  <a:cubicBezTo>
                    <a:pt x="21444" y="18867"/>
                    <a:pt x="21376" y="18796"/>
                    <a:pt x="21331" y="18729"/>
                  </a:cubicBezTo>
                  <a:cubicBezTo>
                    <a:pt x="21081" y="18400"/>
                    <a:pt x="20950" y="17769"/>
                    <a:pt x="20621" y="17519"/>
                  </a:cubicBezTo>
                  <a:cubicBezTo>
                    <a:pt x="20524" y="17459"/>
                    <a:pt x="20412" y="17437"/>
                    <a:pt x="20296" y="17437"/>
                  </a:cubicBezTo>
                  <a:cubicBezTo>
                    <a:pt x="20146" y="17437"/>
                    <a:pt x="19990" y="17475"/>
                    <a:pt x="19852" y="17519"/>
                  </a:cubicBezTo>
                  <a:cubicBezTo>
                    <a:pt x="19767" y="17519"/>
                    <a:pt x="19714" y="17546"/>
                    <a:pt x="19688" y="17605"/>
                  </a:cubicBezTo>
                  <a:cubicBezTo>
                    <a:pt x="19636" y="17684"/>
                    <a:pt x="19662" y="17743"/>
                    <a:pt x="19688" y="17822"/>
                  </a:cubicBezTo>
                  <a:cubicBezTo>
                    <a:pt x="19852" y="18098"/>
                    <a:pt x="20128" y="18341"/>
                    <a:pt x="20096" y="18643"/>
                  </a:cubicBezTo>
                  <a:cubicBezTo>
                    <a:pt x="20072" y="18655"/>
                    <a:pt x="20048" y="18660"/>
                    <a:pt x="20025" y="18660"/>
                  </a:cubicBezTo>
                  <a:cubicBezTo>
                    <a:pt x="19943" y="18660"/>
                    <a:pt x="19867" y="18598"/>
                    <a:pt x="19826" y="18531"/>
                  </a:cubicBezTo>
                  <a:cubicBezTo>
                    <a:pt x="19603" y="18262"/>
                    <a:pt x="19471" y="17907"/>
                    <a:pt x="19195" y="17657"/>
                  </a:cubicBezTo>
                  <a:cubicBezTo>
                    <a:pt x="19031" y="17528"/>
                    <a:pt x="18810" y="17436"/>
                    <a:pt x="18605" y="17436"/>
                  </a:cubicBezTo>
                  <a:cubicBezTo>
                    <a:pt x="18467" y="17436"/>
                    <a:pt x="18337" y="17478"/>
                    <a:pt x="18236" y="17579"/>
                  </a:cubicBezTo>
                  <a:cubicBezTo>
                    <a:pt x="18374" y="17907"/>
                    <a:pt x="18486" y="18236"/>
                    <a:pt x="18538" y="18591"/>
                  </a:cubicBezTo>
                  <a:cubicBezTo>
                    <a:pt x="18514" y="18600"/>
                    <a:pt x="18490" y="18604"/>
                    <a:pt x="18466" y="18604"/>
                  </a:cubicBezTo>
                  <a:cubicBezTo>
                    <a:pt x="18354" y="18604"/>
                    <a:pt x="18253" y="18513"/>
                    <a:pt x="18210" y="18426"/>
                  </a:cubicBezTo>
                  <a:cubicBezTo>
                    <a:pt x="18124" y="18315"/>
                    <a:pt x="18098" y="18177"/>
                    <a:pt x="18045" y="18071"/>
                  </a:cubicBezTo>
                  <a:cubicBezTo>
                    <a:pt x="17993" y="17907"/>
                    <a:pt x="17829" y="17579"/>
                    <a:pt x="17691" y="17467"/>
                  </a:cubicBezTo>
                  <a:cubicBezTo>
                    <a:pt x="17650" y="17442"/>
                    <a:pt x="17483" y="17415"/>
                    <a:pt x="17325" y="17415"/>
                  </a:cubicBezTo>
                  <a:cubicBezTo>
                    <a:pt x="17153" y="17415"/>
                    <a:pt x="16990" y="17447"/>
                    <a:pt x="17007" y="17546"/>
                  </a:cubicBezTo>
                  <a:cubicBezTo>
                    <a:pt x="17060" y="17822"/>
                    <a:pt x="17112" y="18098"/>
                    <a:pt x="17139" y="18400"/>
                  </a:cubicBezTo>
                  <a:cubicBezTo>
                    <a:pt x="17127" y="18401"/>
                    <a:pt x="17115" y="18402"/>
                    <a:pt x="17104" y="18402"/>
                  </a:cubicBezTo>
                  <a:cubicBezTo>
                    <a:pt x="16904" y="18402"/>
                    <a:pt x="16753" y="18191"/>
                    <a:pt x="16679" y="17986"/>
                  </a:cubicBezTo>
                  <a:cubicBezTo>
                    <a:pt x="16567" y="17795"/>
                    <a:pt x="16481" y="17546"/>
                    <a:pt x="16291" y="17441"/>
                  </a:cubicBezTo>
                  <a:cubicBezTo>
                    <a:pt x="16240" y="17423"/>
                    <a:pt x="16188" y="17415"/>
                    <a:pt x="16137" y="17415"/>
                  </a:cubicBezTo>
                  <a:cubicBezTo>
                    <a:pt x="15944" y="17415"/>
                    <a:pt x="15752" y="17528"/>
                    <a:pt x="15581" y="17657"/>
                  </a:cubicBezTo>
                  <a:cubicBezTo>
                    <a:pt x="15719" y="17848"/>
                    <a:pt x="15798" y="18071"/>
                    <a:pt x="15798" y="18315"/>
                  </a:cubicBezTo>
                  <a:cubicBezTo>
                    <a:pt x="15770" y="18321"/>
                    <a:pt x="15743" y="18325"/>
                    <a:pt x="15716" y="18325"/>
                  </a:cubicBezTo>
                  <a:cubicBezTo>
                    <a:pt x="15534" y="18325"/>
                    <a:pt x="15376" y="18178"/>
                    <a:pt x="15279" y="18012"/>
                  </a:cubicBezTo>
                  <a:cubicBezTo>
                    <a:pt x="15167" y="17822"/>
                    <a:pt x="15088" y="17605"/>
                    <a:pt x="14950" y="17467"/>
                  </a:cubicBezTo>
                  <a:cubicBezTo>
                    <a:pt x="14831" y="17347"/>
                    <a:pt x="14659" y="17284"/>
                    <a:pt x="14489" y="17284"/>
                  </a:cubicBezTo>
                  <a:cubicBezTo>
                    <a:pt x="14350" y="17284"/>
                    <a:pt x="14212" y="17326"/>
                    <a:pt x="14103" y="17414"/>
                  </a:cubicBezTo>
                  <a:cubicBezTo>
                    <a:pt x="14076" y="17546"/>
                    <a:pt x="14155" y="17657"/>
                    <a:pt x="14214" y="17795"/>
                  </a:cubicBezTo>
                  <a:cubicBezTo>
                    <a:pt x="14241" y="17907"/>
                    <a:pt x="14293" y="18124"/>
                    <a:pt x="14181" y="18124"/>
                  </a:cubicBezTo>
                  <a:cubicBezTo>
                    <a:pt x="14129" y="18012"/>
                    <a:pt x="13965" y="18039"/>
                    <a:pt x="13853" y="17986"/>
                  </a:cubicBezTo>
                  <a:cubicBezTo>
                    <a:pt x="13689" y="17933"/>
                    <a:pt x="13636" y="17769"/>
                    <a:pt x="13584" y="17605"/>
                  </a:cubicBezTo>
                  <a:cubicBezTo>
                    <a:pt x="13504" y="17428"/>
                    <a:pt x="13334" y="17274"/>
                    <a:pt x="13158" y="17274"/>
                  </a:cubicBezTo>
                  <a:cubicBezTo>
                    <a:pt x="13144" y="17274"/>
                    <a:pt x="13131" y="17274"/>
                    <a:pt x="13117" y="17276"/>
                  </a:cubicBezTo>
                  <a:cubicBezTo>
                    <a:pt x="12900" y="17276"/>
                    <a:pt x="12736" y="17546"/>
                    <a:pt x="12867" y="17710"/>
                  </a:cubicBezTo>
                  <a:cubicBezTo>
                    <a:pt x="12839" y="17728"/>
                    <a:pt x="12808" y="17736"/>
                    <a:pt x="12776" y="17736"/>
                  </a:cubicBezTo>
                  <a:cubicBezTo>
                    <a:pt x="12657" y="17736"/>
                    <a:pt x="12522" y="17628"/>
                    <a:pt x="12460" y="17519"/>
                  </a:cubicBezTo>
                  <a:cubicBezTo>
                    <a:pt x="12374" y="17381"/>
                    <a:pt x="12322" y="17191"/>
                    <a:pt x="12184" y="17112"/>
                  </a:cubicBezTo>
                  <a:cubicBezTo>
                    <a:pt x="12143" y="17095"/>
                    <a:pt x="12100" y="17087"/>
                    <a:pt x="12056" y="17087"/>
                  </a:cubicBezTo>
                  <a:cubicBezTo>
                    <a:pt x="11951" y="17087"/>
                    <a:pt x="11843" y="17128"/>
                    <a:pt x="11750" y="17165"/>
                  </a:cubicBezTo>
                  <a:cubicBezTo>
                    <a:pt x="11612" y="17250"/>
                    <a:pt x="11500" y="17329"/>
                    <a:pt x="11362" y="17381"/>
                  </a:cubicBezTo>
                  <a:lnTo>
                    <a:pt x="11362" y="17546"/>
                  </a:lnTo>
                  <a:cubicBezTo>
                    <a:pt x="11093" y="17493"/>
                    <a:pt x="10870" y="17303"/>
                    <a:pt x="10791" y="17053"/>
                  </a:cubicBezTo>
                  <a:cubicBezTo>
                    <a:pt x="10777" y="17052"/>
                    <a:pt x="10764" y="17051"/>
                    <a:pt x="10751" y="17051"/>
                  </a:cubicBezTo>
                  <a:cubicBezTo>
                    <a:pt x="10440" y="17051"/>
                    <a:pt x="10183" y="17341"/>
                    <a:pt x="10107" y="17631"/>
                  </a:cubicBezTo>
                  <a:cubicBezTo>
                    <a:pt x="9969" y="17631"/>
                    <a:pt x="9831" y="17579"/>
                    <a:pt x="9746" y="17441"/>
                  </a:cubicBezTo>
                  <a:cubicBezTo>
                    <a:pt x="9693" y="17381"/>
                    <a:pt x="9667" y="17303"/>
                    <a:pt x="9614" y="17217"/>
                  </a:cubicBezTo>
                  <a:cubicBezTo>
                    <a:pt x="9551" y="17129"/>
                    <a:pt x="9446" y="17087"/>
                    <a:pt x="9341" y="17087"/>
                  </a:cubicBezTo>
                  <a:cubicBezTo>
                    <a:pt x="9219" y="17087"/>
                    <a:pt x="9096" y="17144"/>
                    <a:pt x="9036" y="17250"/>
                  </a:cubicBezTo>
                  <a:cubicBezTo>
                    <a:pt x="8957" y="17381"/>
                    <a:pt x="8984" y="17546"/>
                    <a:pt x="9010" y="17710"/>
                  </a:cubicBezTo>
                  <a:cubicBezTo>
                    <a:pt x="8846" y="17684"/>
                    <a:pt x="8708" y="17493"/>
                    <a:pt x="8543" y="17414"/>
                  </a:cubicBezTo>
                  <a:cubicBezTo>
                    <a:pt x="8468" y="17373"/>
                    <a:pt x="8385" y="17354"/>
                    <a:pt x="8303" y="17354"/>
                  </a:cubicBezTo>
                  <a:cubicBezTo>
                    <a:pt x="8057" y="17354"/>
                    <a:pt x="7812" y="17523"/>
                    <a:pt x="7748" y="17769"/>
                  </a:cubicBezTo>
                  <a:cubicBezTo>
                    <a:pt x="7748" y="17795"/>
                    <a:pt x="7722" y="17822"/>
                    <a:pt x="7696" y="17848"/>
                  </a:cubicBezTo>
                  <a:cubicBezTo>
                    <a:pt x="7680" y="17866"/>
                    <a:pt x="7662" y="17873"/>
                    <a:pt x="7641" y="17873"/>
                  </a:cubicBezTo>
                  <a:cubicBezTo>
                    <a:pt x="7593" y="17873"/>
                    <a:pt x="7534" y="17832"/>
                    <a:pt x="7479" y="17795"/>
                  </a:cubicBezTo>
                  <a:cubicBezTo>
                    <a:pt x="7410" y="17740"/>
                    <a:pt x="7319" y="17712"/>
                    <a:pt x="7226" y="17712"/>
                  </a:cubicBezTo>
                  <a:cubicBezTo>
                    <a:pt x="7132" y="17712"/>
                    <a:pt x="7035" y="17740"/>
                    <a:pt x="6953" y="17795"/>
                  </a:cubicBezTo>
                  <a:cubicBezTo>
                    <a:pt x="6848" y="17874"/>
                    <a:pt x="6763" y="18012"/>
                    <a:pt x="6625" y="18039"/>
                  </a:cubicBezTo>
                  <a:cubicBezTo>
                    <a:pt x="6572" y="18039"/>
                    <a:pt x="6519" y="18012"/>
                    <a:pt x="6460" y="18012"/>
                  </a:cubicBezTo>
                  <a:cubicBezTo>
                    <a:pt x="6423" y="18005"/>
                    <a:pt x="6388" y="18002"/>
                    <a:pt x="6356" y="18002"/>
                  </a:cubicBezTo>
                  <a:cubicBezTo>
                    <a:pt x="6045" y="18002"/>
                    <a:pt x="5996" y="18323"/>
                    <a:pt x="5698" y="18400"/>
                  </a:cubicBezTo>
                  <a:cubicBezTo>
                    <a:pt x="5586" y="18426"/>
                    <a:pt x="5475" y="18426"/>
                    <a:pt x="5369" y="18479"/>
                  </a:cubicBezTo>
                  <a:cubicBezTo>
                    <a:pt x="5179" y="18564"/>
                    <a:pt x="5146" y="18807"/>
                    <a:pt x="5120" y="18998"/>
                  </a:cubicBezTo>
                  <a:cubicBezTo>
                    <a:pt x="5105" y="18996"/>
                    <a:pt x="5090" y="18996"/>
                    <a:pt x="5074" y="18996"/>
                  </a:cubicBezTo>
                  <a:cubicBezTo>
                    <a:pt x="4843" y="18996"/>
                    <a:pt x="4597" y="19179"/>
                    <a:pt x="4548" y="19438"/>
                  </a:cubicBezTo>
                  <a:cubicBezTo>
                    <a:pt x="4522" y="19465"/>
                    <a:pt x="4522" y="19517"/>
                    <a:pt x="4489" y="19550"/>
                  </a:cubicBezTo>
                  <a:lnTo>
                    <a:pt x="4384" y="19550"/>
                  </a:lnTo>
                  <a:cubicBezTo>
                    <a:pt x="4362" y="19544"/>
                    <a:pt x="4341" y="19541"/>
                    <a:pt x="4319" y="19541"/>
                  </a:cubicBezTo>
                  <a:cubicBezTo>
                    <a:pt x="4230" y="19541"/>
                    <a:pt x="4145" y="19592"/>
                    <a:pt x="4082" y="19655"/>
                  </a:cubicBezTo>
                  <a:cubicBezTo>
                    <a:pt x="4055" y="19714"/>
                    <a:pt x="4029" y="19793"/>
                    <a:pt x="3996" y="19846"/>
                  </a:cubicBezTo>
                  <a:cubicBezTo>
                    <a:pt x="3917" y="19957"/>
                    <a:pt x="3806" y="20010"/>
                    <a:pt x="3700" y="20095"/>
                  </a:cubicBezTo>
                  <a:cubicBezTo>
                    <a:pt x="3339" y="20339"/>
                    <a:pt x="3208" y="20700"/>
                    <a:pt x="2958" y="21029"/>
                  </a:cubicBezTo>
                  <a:cubicBezTo>
                    <a:pt x="2741" y="21324"/>
                    <a:pt x="2491" y="21600"/>
                    <a:pt x="2274" y="21902"/>
                  </a:cubicBezTo>
                  <a:cubicBezTo>
                    <a:pt x="1755" y="22638"/>
                    <a:pt x="1315" y="23407"/>
                    <a:pt x="908" y="24229"/>
                  </a:cubicBezTo>
                  <a:cubicBezTo>
                    <a:pt x="579" y="24886"/>
                    <a:pt x="191" y="25517"/>
                    <a:pt x="27" y="26253"/>
                  </a:cubicBezTo>
                  <a:cubicBezTo>
                    <a:pt x="1" y="26391"/>
                    <a:pt x="1" y="26502"/>
                    <a:pt x="113" y="26555"/>
                  </a:cubicBezTo>
                  <a:cubicBezTo>
                    <a:pt x="494" y="25734"/>
                    <a:pt x="934" y="24938"/>
                    <a:pt x="1453" y="24202"/>
                  </a:cubicBezTo>
                  <a:cubicBezTo>
                    <a:pt x="1506" y="24117"/>
                    <a:pt x="1565" y="24038"/>
                    <a:pt x="1644" y="24012"/>
                  </a:cubicBezTo>
                  <a:cubicBezTo>
                    <a:pt x="1782" y="23926"/>
                    <a:pt x="1946" y="23953"/>
                    <a:pt x="2025" y="23848"/>
                  </a:cubicBezTo>
                  <a:cubicBezTo>
                    <a:pt x="2110" y="23710"/>
                    <a:pt x="1998" y="23493"/>
                    <a:pt x="2110" y="23381"/>
                  </a:cubicBezTo>
                  <a:cubicBezTo>
                    <a:pt x="2189" y="23296"/>
                    <a:pt x="2327" y="23328"/>
                    <a:pt x="2386" y="23243"/>
                  </a:cubicBezTo>
                  <a:cubicBezTo>
                    <a:pt x="2491" y="23164"/>
                    <a:pt x="2439" y="23026"/>
                    <a:pt x="2518" y="22914"/>
                  </a:cubicBezTo>
                  <a:cubicBezTo>
                    <a:pt x="2577" y="22803"/>
                    <a:pt x="2682" y="22776"/>
                    <a:pt x="2767" y="22724"/>
                  </a:cubicBezTo>
                  <a:cubicBezTo>
                    <a:pt x="2846" y="22671"/>
                    <a:pt x="2905" y="22533"/>
                    <a:pt x="2846" y="22448"/>
                  </a:cubicBezTo>
                  <a:lnTo>
                    <a:pt x="2846" y="22448"/>
                  </a:lnTo>
                  <a:cubicBezTo>
                    <a:pt x="2858" y="22450"/>
                    <a:pt x="2871" y="22450"/>
                    <a:pt x="2883" y="22450"/>
                  </a:cubicBezTo>
                  <a:cubicBezTo>
                    <a:pt x="3070" y="22450"/>
                    <a:pt x="3260" y="22272"/>
                    <a:pt x="3260" y="22093"/>
                  </a:cubicBezTo>
                  <a:cubicBezTo>
                    <a:pt x="3321" y="22103"/>
                    <a:pt x="3386" y="22113"/>
                    <a:pt x="3444" y="22113"/>
                  </a:cubicBezTo>
                  <a:cubicBezTo>
                    <a:pt x="3543" y="22113"/>
                    <a:pt x="3625" y="22085"/>
                    <a:pt x="3641" y="21981"/>
                  </a:cubicBezTo>
                  <a:cubicBezTo>
                    <a:pt x="3668" y="21929"/>
                    <a:pt x="3641" y="21876"/>
                    <a:pt x="3641" y="21791"/>
                  </a:cubicBezTo>
                  <a:cubicBezTo>
                    <a:pt x="3700" y="21686"/>
                    <a:pt x="3865" y="21686"/>
                    <a:pt x="3970" y="21653"/>
                  </a:cubicBezTo>
                  <a:cubicBezTo>
                    <a:pt x="4108" y="21600"/>
                    <a:pt x="4193" y="21436"/>
                    <a:pt x="4160" y="21272"/>
                  </a:cubicBezTo>
                  <a:lnTo>
                    <a:pt x="4160" y="21272"/>
                  </a:lnTo>
                  <a:cubicBezTo>
                    <a:pt x="4177" y="21274"/>
                    <a:pt x="4193" y="21275"/>
                    <a:pt x="4209" y="21275"/>
                  </a:cubicBezTo>
                  <a:cubicBezTo>
                    <a:pt x="4392" y="21275"/>
                    <a:pt x="4579" y="21144"/>
                    <a:pt x="4627" y="20969"/>
                  </a:cubicBezTo>
                  <a:cubicBezTo>
                    <a:pt x="4627" y="20917"/>
                    <a:pt x="4627" y="20831"/>
                    <a:pt x="4686" y="20805"/>
                  </a:cubicBezTo>
                  <a:cubicBezTo>
                    <a:pt x="4712" y="20766"/>
                    <a:pt x="4760" y="20759"/>
                    <a:pt x="4814" y="20759"/>
                  </a:cubicBezTo>
                  <a:cubicBezTo>
                    <a:pt x="4841" y="20759"/>
                    <a:pt x="4870" y="20761"/>
                    <a:pt x="4899" y="20761"/>
                  </a:cubicBezTo>
                  <a:cubicBezTo>
                    <a:pt x="4927" y="20761"/>
                    <a:pt x="4955" y="20759"/>
                    <a:pt x="4982" y="20753"/>
                  </a:cubicBezTo>
                  <a:cubicBezTo>
                    <a:pt x="5093" y="20726"/>
                    <a:pt x="5179" y="20588"/>
                    <a:pt x="5205" y="20477"/>
                  </a:cubicBezTo>
                  <a:cubicBezTo>
                    <a:pt x="5231" y="20339"/>
                    <a:pt x="5205" y="20207"/>
                    <a:pt x="5231" y="20095"/>
                  </a:cubicBezTo>
                  <a:cubicBezTo>
                    <a:pt x="5231" y="20043"/>
                    <a:pt x="5258" y="19984"/>
                    <a:pt x="5310" y="19957"/>
                  </a:cubicBezTo>
                  <a:cubicBezTo>
                    <a:pt x="5343" y="19931"/>
                    <a:pt x="5396" y="19905"/>
                    <a:pt x="5448" y="19905"/>
                  </a:cubicBezTo>
                  <a:cubicBezTo>
                    <a:pt x="5613" y="19819"/>
                    <a:pt x="5639" y="19576"/>
                    <a:pt x="5777" y="19465"/>
                  </a:cubicBezTo>
                  <a:cubicBezTo>
                    <a:pt x="5967" y="19300"/>
                    <a:pt x="6270" y="19386"/>
                    <a:pt x="6493" y="19248"/>
                  </a:cubicBezTo>
                  <a:cubicBezTo>
                    <a:pt x="6598" y="19189"/>
                    <a:pt x="6684" y="19057"/>
                    <a:pt x="6822" y="19057"/>
                  </a:cubicBezTo>
                  <a:cubicBezTo>
                    <a:pt x="6845" y="19047"/>
                    <a:pt x="6867" y="19043"/>
                    <a:pt x="6886" y="19043"/>
                  </a:cubicBezTo>
                  <a:cubicBezTo>
                    <a:pt x="6933" y="19043"/>
                    <a:pt x="6971" y="19065"/>
                    <a:pt x="7012" y="19083"/>
                  </a:cubicBezTo>
                  <a:cubicBezTo>
                    <a:pt x="7080" y="19103"/>
                    <a:pt x="7151" y="19113"/>
                    <a:pt x="7220" y="19113"/>
                  </a:cubicBezTo>
                  <a:cubicBezTo>
                    <a:pt x="7427" y="19113"/>
                    <a:pt x="7632" y="19027"/>
                    <a:pt x="7775" y="18860"/>
                  </a:cubicBezTo>
                  <a:cubicBezTo>
                    <a:pt x="7881" y="18991"/>
                    <a:pt x="8043" y="19054"/>
                    <a:pt x="8206" y="19054"/>
                  </a:cubicBezTo>
                  <a:cubicBezTo>
                    <a:pt x="8385" y="19054"/>
                    <a:pt x="8567" y="18979"/>
                    <a:pt x="8680" y="18835"/>
                  </a:cubicBezTo>
                  <a:lnTo>
                    <a:pt x="8680" y="18835"/>
                  </a:lnTo>
                  <a:cubicBezTo>
                    <a:pt x="8638" y="18896"/>
                    <a:pt x="9174" y="19083"/>
                    <a:pt x="9201" y="19083"/>
                  </a:cubicBezTo>
                  <a:cubicBezTo>
                    <a:pt x="9243" y="19094"/>
                    <a:pt x="9285" y="19098"/>
                    <a:pt x="9326" y="19098"/>
                  </a:cubicBezTo>
                  <a:cubicBezTo>
                    <a:pt x="9467" y="19098"/>
                    <a:pt x="9600" y="19051"/>
                    <a:pt x="9729" y="19051"/>
                  </a:cubicBezTo>
                  <a:cubicBezTo>
                    <a:pt x="9755" y="19051"/>
                    <a:pt x="9780" y="19053"/>
                    <a:pt x="9805" y="19057"/>
                  </a:cubicBezTo>
                  <a:cubicBezTo>
                    <a:pt x="9996" y="19110"/>
                    <a:pt x="10134" y="19274"/>
                    <a:pt x="10350" y="19300"/>
                  </a:cubicBezTo>
                  <a:cubicBezTo>
                    <a:pt x="10392" y="19305"/>
                    <a:pt x="10432" y="19307"/>
                    <a:pt x="10472" y="19307"/>
                  </a:cubicBezTo>
                  <a:cubicBezTo>
                    <a:pt x="10671" y="19307"/>
                    <a:pt x="10849" y="19251"/>
                    <a:pt x="11008" y="19136"/>
                  </a:cubicBezTo>
                  <a:cubicBezTo>
                    <a:pt x="11154" y="19323"/>
                    <a:pt x="11403" y="19431"/>
                    <a:pt x="11650" y="19431"/>
                  </a:cubicBezTo>
                  <a:cubicBezTo>
                    <a:pt x="11769" y="19431"/>
                    <a:pt x="11887" y="19406"/>
                    <a:pt x="11993" y="19353"/>
                  </a:cubicBezTo>
                  <a:cubicBezTo>
                    <a:pt x="12198" y="19557"/>
                    <a:pt x="12489" y="19672"/>
                    <a:pt x="12795" y="19672"/>
                  </a:cubicBezTo>
                  <a:cubicBezTo>
                    <a:pt x="12901" y="19672"/>
                    <a:pt x="13010" y="19658"/>
                    <a:pt x="13117" y="19629"/>
                  </a:cubicBezTo>
                  <a:cubicBezTo>
                    <a:pt x="13170" y="19629"/>
                    <a:pt x="13255" y="19603"/>
                    <a:pt x="13334" y="19603"/>
                  </a:cubicBezTo>
                  <a:cubicBezTo>
                    <a:pt x="13498" y="19655"/>
                    <a:pt x="13498" y="19819"/>
                    <a:pt x="13610" y="19931"/>
                  </a:cubicBezTo>
                  <a:cubicBezTo>
                    <a:pt x="13722" y="20043"/>
                    <a:pt x="13938" y="20095"/>
                    <a:pt x="14103" y="20095"/>
                  </a:cubicBezTo>
                  <a:cubicBezTo>
                    <a:pt x="14227" y="20095"/>
                    <a:pt x="14361" y="20078"/>
                    <a:pt x="14494" y="20078"/>
                  </a:cubicBezTo>
                  <a:cubicBezTo>
                    <a:pt x="14594" y="20078"/>
                    <a:pt x="14693" y="20088"/>
                    <a:pt x="14786" y="20122"/>
                  </a:cubicBezTo>
                  <a:cubicBezTo>
                    <a:pt x="15062" y="20207"/>
                    <a:pt x="15279" y="20503"/>
                    <a:pt x="15581" y="20536"/>
                  </a:cubicBezTo>
                  <a:cubicBezTo>
                    <a:pt x="15724" y="20536"/>
                    <a:pt x="15866" y="20472"/>
                    <a:pt x="16008" y="20472"/>
                  </a:cubicBezTo>
                  <a:cubicBezTo>
                    <a:pt x="16030" y="20472"/>
                    <a:pt x="16052" y="20473"/>
                    <a:pt x="16074" y="20477"/>
                  </a:cubicBezTo>
                  <a:cubicBezTo>
                    <a:pt x="16291" y="20503"/>
                    <a:pt x="16455" y="20700"/>
                    <a:pt x="16646" y="20779"/>
                  </a:cubicBezTo>
                  <a:cubicBezTo>
                    <a:pt x="16711" y="20810"/>
                    <a:pt x="16786" y="20822"/>
                    <a:pt x="16859" y="20822"/>
                  </a:cubicBezTo>
                  <a:cubicBezTo>
                    <a:pt x="16910" y="20822"/>
                    <a:pt x="16961" y="20816"/>
                    <a:pt x="17007" y="20805"/>
                  </a:cubicBezTo>
                  <a:cubicBezTo>
                    <a:pt x="17159" y="20805"/>
                    <a:pt x="17318" y="20798"/>
                    <a:pt x="17476" y="20798"/>
                  </a:cubicBezTo>
                  <a:cubicBezTo>
                    <a:pt x="17831" y="20798"/>
                    <a:pt x="18181" y="20835"/>
                    <a:pt x="18427" y="21081"/>
                  </a:cubicBezTo>
                  <a:cubicBezTo>
                    <a:pt x="18525" y="21176"/>
                    <a:pt x="18648" y="21209"/>
                    <a:pt x="18781" y="21209"/>
                  </a:cubicBezTo>
                  <a:cubicBezTo>
                    <a:pt x="18951" y="21209"/>
                    <a:pt x="19137" y="21155"/>
                    <a:pt x="19307" y="21107"/>
                  </a:cubicBezTo>
                  <a:cubicBezTo>
                    <a:pt x="19386" y="21081"/>
                    <a:pt x="19438" y="21055"/>
                    <a:pt x="19524" y="21055"/>
                  </a:cubicBezTo>
                  <a:cubicBezTo>
                    <a:pt x="19767" y="21055"/>
                    <a:pt x="19964" y="21324"/>
                    <a:pt x="20207" y="21383"/>
                  </a:cubicBezTo>
                  <a:cubicBezTo>
                    <a:pt x="20223" y="21385"/>
                    <a:pt x="20240" y="21386"/>
                    <a:pt x="20255" y="21386"/>
                  </a:cubicBezTo>
                  <a:cubicBezTo>
                    <a:pt x="20469" y="21386"/>
                    <a:pt x="20661" y="21243"/>
                    <a:pt x="20870" y="21243"/>
                  </a:cubicBezTo>
                  <a:cubicBezTo>
                    <a:pt x="20886" y="21243"/>
                    <a:pt x="20901" y="21244"/>
                    <a:pt x="20917" y="21245"/>
                  </a:cubicBezTo>
                  <a:cubicBezTo>
                    <a:pt x="21193" y="21298"/>
                    <a:pt x="21357" y="21600"/>
                    <a:pt x="21607" y="21653"/>
                  </a:cubicBezTo>
                  <a:cubicBezTo>
                    <a:pt x="21638" y="21660"/>
                    <a:pt x="21668" y="21663"/>
                    <a:pt x="21699" y="21663"/>
                  </a:cubicBezTo>
                  <a:cubicBezTo>
                    <a:pt x="21934" y="21663"/>
                    <a:pt x="22154" y="21479"/>
                    <a:pt x="22369" y="21410"/>
                  </a:cubicBezTo>
                  <a:cubicBezTo>
                    <a:pt x="22452" y="21372"/>
                    <a:pt x="22523" y="21357"/>
                    <a:pt x="22591" y="21357"/>
                  </a:cubicBezTo>
                  <a:cubicBezTo>
                    <a:pt x="22726" y="21357"/>
                    <a:pt x="22847" y="21418"/>
                    <a:pt x="23026" y="21489"/>
                  </a:cubicBezTo>
                  <a:cubicBezTo>
                    <a:pt x="23186" y="21568"/>
                    <a:pt x="23370" y="21635"/>
                    <a:pt x="23543" y="21635"/>
                  </a:cubicBezTo>
                  <a:cubicBezTo>
                    <a:pt x="23612" y="21635"/>
                    <a:pt x="23679" y="21624"/>
                    <a:pt x="23743" y="21600"/>
                  </a:cubicBezTo>
                  <a:cubicBezTo>
                    <a:pt x="23959" y="21521"/>
                    <a:pt x="24097" y="21324"/>
                    <a:pt x="24288" y="21272"/>
                  </a:cubicBezTo>
                  <a:cubicBezTo>
                    <a:pt x="24337" y="21260"/>
                    <a:pt x="24385" y="21255"/>
                    <a:pt x="24434" y="21255"/>
                  </a:cubicBezTo>
                  <a:cubicBezTo>
                    <a:pt x="24605" y="21255"/>
                    <a:pt x="24777" y="21317"/>
                    <a:pt x="24945" y="21383"/>
                  </a:cubicBezTo>
                  <a:cubicBezTo>
                    <a:pt x="25068" y="21428"/>
                    <a:pt x="25201" y="21466"/>
                    <a:pt x="25323" y="21466"/>
                  </a:cubicBezTo>
                  <a:cubicBezTo>
                    <a:pt x="25417" y="21466"/>
                    <a:pt x="25504" y="21443"/>
                    <a:pt x="25576" y="21383"/>
                  </a:cubicBezTo>
                  <a:cubicBezTo>
                    <a:pt x="25629" y="21324"/>
                    <a:pt x="25681" y="21272"/>
                    <a:pt x="25740" y="21245"/>
                  </a:cubicBezTo>
                  <a:cubicBezTo>
                    <a:pt x="25834" y="21167"/>
                    <a:pt x="25952" y="21150"/>
                    <a:pt x="26078" y="21150"/>
                  </a:cubicBezTo>
                  <a:cubicBezTo>
                    <a:pt x="26174" y="21150"/>
                    <a:pt x="26274" y="21160"/>
                    <a:pt x="26371" y="21160"/>
                  </a:cubicBezTo>
                  <a:cubicBezTo>
                    <a:pt x="26404" y="21163"/>
                    <a:pt x="26436" y="21164"/>
                    <a:pt x="26468" y="21164"/>
                  </a:cubicBezTo>
                  <a:cubicBezTo>
                    <a:pt x="26812" y="21164"/>
                    <a:pt x="27133" y="21007"/>
                    <a:pt x="27409" y="20779"/>
                  </a:cubicBezTo>
                  <a:cubicBezTo>
                    <a:pt x="27490" y="20699"/>
                    <a:pt x="27580" y="20672"/>
                    <a:pt x="27677" y="20672"/>
                  </a:cubicBezTo>
                  <a:cubicBezTo>
                    <a:pt x="27809" y="20672"/>
                    <a:pt x="27952" y="20722"/>
                    <a:pt x="28093" y="20753"/>
                  </a:cubicBezTo>
                  <a:cubicBezTo>
                    <a:pt x="28228" y="20769"/>
                    <a:pt x="28367" y="20809"/>
                    <a:pt x="28491" y="20809"/>
                  </a:cubicBezTo>
                  <a:cubicBezTo>
                    <a:pt x="28566" y="20809"/>
                    <a:pt x="28636" y="20794"/>
                    <a:pt x="28697" y="20753"/>
                  </a:cubicBezTo>
                  <a:cubicBezTo>
                    <a:pt x="28835" y="20667"/>
                    <a:pt x="28862" y="20450"/>
                    <a:pt x="29000" y="20371"/>
                  </a:cubicBezTo>
                  <a:cubicBezTo>
                    <a:pt x="29067" y="20327"/>
                    <a:pt x="29144" y="20313"/>
                    <a:pt x="29224" y="20313"/>
                  </a:cubicBezTo>
                  <a:cubicBezTo>
                    <a:pt x="29300" y="20313"/>
                    <a:pt x="29380" y="20326"/>
                    <a:pt x="29460" y="20339"/>
                  </a:cubicBezTo>
                  <a:cubicBezTo>
                    <a:pt x="29628" y="20386"/>
                    <a:pt x="29796" y="20423"/>
                    <a:pt x="29960" y="20423"/>
                  </a:cubicBezTo>
                  <a:cubicBezTo>
                    <a:pt x="30090" y="20423"/>
                    <a:pt x="30218" y="20400"/>
                    <a:pt x="30340" y="20339"/>
                  </a:cubicBezTo>
                  <a:cubicBezTo>
                    <a:pt x="30583" y="20207"/>
                    <a:pt x="30774" y="19931"/>
                    <a:pt x="31050" y="19931"/>
                  </a:cubicBezTo>
                  <a:cubicBezTo>
                    <a:pt x="31064" y="19930"/>
                    <a:pt x="31078" y="19929"/>
                    <a:pt x="31092" y="19929"/>
                  </a:cubicBezTo>
                  <a:cubicBezTo>
                    <a:pt x="31321" y="19929"/>
                    <a:pt x="31504" y="20122"/>
                    <a:pt x="31733" y="20122"/>
                  </a:cubicBezTo>
                  <a:cubicBezTo>
                    <a:pt x="32036" y="20095"/>
                    <a:pt x="32200" y="19767"/>
                    <a:pt x="32476" y="19655"/>
                  </a:cubicBezTo>
                  <a:cubicBezTo>
                    <a:pt x="32558" y="19625"/>
                    <a:pt x="32642" y="19615"/>
                    <a:pt x="32727" y="19615"/>
                  </a:cubicBezTo>
                  <a:cubicBezTo>
                    <a:pt x="32925" y="19615"/>
                    <a:pt x="33127" y="19672"/>
                    <a:pt x="33320" y="19672"/>
                  </a:cubicBezTo>
                  <a:cubicBezTo>
                    <a:pt x="33425" y="19672"/>
                    <a:pt x="33528" y="19655"/>
                    <a:pt x="33626" y="19603"/>
                  </a:cubicBezTo>
                  <a:cubicBezTo>
                    <a:pt x="33954" y="19438"/>
                    <a:pt x="34171" y="19057"/>
                    <a:pt x="34585" y="19024"/>
                  </a:cubicBezTo>
                  <a:cubicBezTo>
                    <a:pt x="34937" y="19024"/>
                    <a:pt x="35276" y="19331"/>
                    <a:pt x="35595" y="19331"/>
                  </a:cubicBezTo>
                  <a:cubicBezTo>
                    <a:pt x="35669" y="19331"/>
                    <a:pt x="35742" y="19315"/>
                    <a:pt x="35814" y="19274"/>
                  </a:cubicBezTo>
                  <a:cubicBezTo>
                    <a:pt x="35978" y="19189"/>
                    <a:pt x="36064" y="18945"/>
                    <a:pt x="36254" y="18860"/>
                  </a:cubicBezTo>
                  <a:cubicBezTo>
                    <a:pt x="36319" y="18821"/>
                    <a:pt x="36389" y="18805"/>
                    <a:pt x="36460" y="18805"/>
                  </a:cubicBezTo>
                  <a:cubicBezTo>
                    <a:pt x="36630" y="18805"/>
                    <a:pt x="36812" y="18893"/>
                    <a:pt x="36964" y="18972"/>
                  </a:cubicBezTo>
                  <a:cubicBezTo>
                    <a:pt x="37111" y="19038"/>
                    <a:pt x="37274" y="19092"/>
                    <a:pt x="37424" y="19092"/>
                  </a:cubicBezTo>
                  <a:cubicBezTo>
                    <a:pt x="37528" y="19092"/>
                    <a:pt x="37625" y="19066"/>
                    <a:pt x="37706" y="18998"/>
                  </a:cubicBezTo>
                  <a:cubicBezTo>
                    <a:pt x="37759" y="18945"/>
                    <a:pt x="37785" y="18893"/>
                    <a:pt x="37838" y="18834"/>
                  </a:cubicBezTo>
                  <a:cubicBezTo>
                    <a:pt x="37915" y="18777"/>
                    <a:pt x="38002" y="18753"/>
                    <a:pt x="38090" y="18753"/>
                  </a:cubicBezTo>
                  <a:cubicBezTo>
                    <a:pt x="38257" y="18753"/>
                    <a:pt x="38430" y="18838"/>
                    <a:pt x="38554" y="18945"/>
                  </a:cubicBezTo>
                  <a:cubicBezTo>
                    <a:pt x="38988" y="19248"/>
                    <a:pt x="39349" y="19629"/>
                    <a:pt x="39619" y="20069"/>
                  </a:cubicBezTo>
                  <a:cubicBezTo>
                    <a:pt x="39481" y="20174"/>
                    <a:pt x="39316" y="20371"/>
                    <a:pt x="39316" y="20536"/>
                  </a:cubicBezTo>
                  <a:cubicBezTo>
                    <a:pt x="39290" y="20726"/>
                    <a:pt x="39316" y="20891"/>
                    <a:pt x="39376" y="21055"/>
                  </a:cubicBezTo>
                  <a:cubicBezTo>
                    <a:pt x="39454" y="21521"/>
                    <a:pt x="39540" y="21981"/>
                    <a:pt x="39619" y="22474"/>
                  </a:cubicBezTo>
                  <a:cubicBezTo>
                    <a:pt x="39678" y="22724"/>
                    <a:pt x="39730" y="23000"/>
                    <a:pt x="39704" y="23269"/>
                  </a:cubicBezTo>
                  <a:cubicBezTo>
                    <a:pt x="39566" y="24229"/>
                    <a:pt x="38442" y="24807"/>
                    <a:pt x="37785" y="25517"/>
                  </a:cubicBezTo>
                  <a:cubicBezTo>
                    <a:pt x="37128" y="26286"/>
                    <a:pt x="36662" y="27186"/>
                    <a:pt x="36228" y="28093"/>
                  </a:cubicBezTo>
                  <a:cubicBezTo>
                    <a:pt x="36169" y="28224"/>
                    <a:pt x="36281" y="28362"/>
                    <a:pt x="36419" y="28388"/>
                  </a:cubicBezTo>
                  <a:cubicBezTo>
                    <a:pt x="36435" y="28392"/>
                    <a:pt x="36452" y="28394"/>
                    <a:pt x="36470" y="28394"/>
                  </a:cubicBezTo>
                  <a:cubicBezTo>
                    <a:pt x="36595" y="28394"/>
                    <a:pt x="36730" y="28296"/>
                    <a:pt x="36800" y="28198"/>
                  </a:cubicBezTo>
                  <a:cubicBezTo>
                    <a:pt x="36885" y="28093"/>
                    <a:pt x="36938" y="27955"/>
                    <a:pt x="36990" y="27817"/>
                  </a:cubicBezTo>
                  <a:cubicBezTo>
                    <a:pt x="37240" y="27238"/>
                    <a:pt x="37674" y="26778"/>
                    <a:pt x="38114" y="26338"/>
                  </a:cubicBezTo>
                  <a:cubicBezTo>
                    <a:pt x="38442" y="26010"/>
                    <a:pt x="38745" y="25655"/>
                    <a:pt x="39073" y="25326"/>
                  </a:cubicBezTo>
                  <a:cubicBezTo>
                    <a:pt x="39540" y="24860"/>
                    <a:pt x="40033" y="24393"/>
                    <a:pt x="40631" y="24176"/>
                  </a:cubicBezTo>
                  <a:cubicBezTo>
                    <a:pt x="41045" y="24038"/>
                    <a:pt x="41511" y="24012"/>
                    <a:pt x="41840" y="23762"/>
                  </a:cubicBezTo>
                  <a:cubicBezTo>
                    <a:pt x="41945" y="23683"/>
                    <a:pt x="42057" y="23572"/>
                    <a:pt x="42168" y="23519"/>
                  </a:cubicBezTo>
                  <a:cubicBezTo>
                    <a:pt x="42438" y="23381"/>
                    <a:pt x="42825" y="23460"/>
                    <a:pt x="43095" y="23296"/>
                  </a:cubicBezTo>
                  <a:cubicBezTo>
                    <a:pt x="43233" y="23217"/>
                    <a:pt x="43345" y="23105"/>
                    <a:pt x="43483" y="23105"/>
                  </a:cubicBezTo>
                  <a:cubicBezTo>
                    <a:pt x="43509" y="23096"/>
                    <a:pt x="43536" y="23093"/>
                    <a:pt x="43562" y="23093"/>
                  </a:cubicBezTo>
                  <a:cubicBezTo>
                    <a:pt x="43615" y="23093"/>
                    <a:pt x="43664" y="23105"/>
                    <a:pt x="43699" y="23105"/>
                  </a:cubicBezTo>
                  <a:cubicBezTo>
                    <a:pt x="44002" y="23079"/>
                    <a:pt x="44140" y="22724"/>
                    <a:pt x="44054" y="22448"/>
                  </a:cubicBezTo>
                  <a:cubicBezTo>
                    <a:pt x="44002" y="22178"/>
                    <a:pt x="43785" y="21955"/>
                    <a:pt x="43647" y="21738"/>
                  </a:cubicBezTo>
                  <a:cubicBezTo>
                    <a:pt x="43483" y="21521"/>
                    <a:pt x="43345" y="21219"/>
                    <a:pt x="43456" y="20969"/>
                  </a:cubicBezTo>
                  <a:cubicBezTo>
                    <a:pt x="43864" y="20667"/>
                    <a:pt x="44245" y="20339"/>
                    <a:pt x="44573" y="19984"/>
                  </a:cubicBezTo>
                  <a:cubicBezTo>
                    <a:pt x="44902" y="19629"/>
                    <a:pt x="45152" y="19162"/>
                    <a:pt x="45152" y="18696"/>
                  </a:cubicBezTo>
                  <a:cubicBezTo>
                    <a:pt x="45178" y="18426"/>
                    <a:pt x="45125" y="18150"/>
                    <a:pt x="45204" y="17907"/>
                  </a:cubicBezTo>
                  <a:cubicBezTo>
                    <a:pt x="45290" y="17657"/>
                    <a:pt x="45507" y="17467"/>
                    <a:pt x="45697" y="17276"/>
                  </a:cubicBezTo>
                  <a:cubicBezTo>
                    <a:pt x="46413" y="16619"/>
                    <a:pt x="47202" y="15936"/>
                    <a:pt x="48161" y="15903"/>
                  </a:cubicBezTo>
                  <a:cubicBezTo>
                    <a:pt x="48337" y="15903"/>
                    <a:pt x="48512" y="15923"/>
                    <a:pt x="48683" y="15923"/>
                  </a:cubicBezTo>
                  <a:cubicBezTo>
                    <a:pt x="48806" y="15923"/>
                    <a:pt x="48926" y="15913"/>
                    <a:pt x="49042" y="15877"/>
                  </a:cubicBezTo>
                  <a:cubicBezTo>
                    <a:pt x="49614" y="15686"/>
                    <a:pt x="49916" y="15003"/>
                    <a:pt x="50520" y="14812"/>
                  </a:cubicBezTo>
                  <a:cubicBezTo>
                    <a:pt x="50563" y="14799"/>
                    <a:pt x="50606" y="14793"/>
                    <a:pt x="50648" y="14793"/>
                  </a:cubicBezTo>
                  <a:cubicBezTo>
                    <a:pt x="50871" y="14793"/>
                    <a:pt x="51088" y="14954"/>
                    <a:pt x="51342" y="14976"/>
                  </a:cubicBezTo>
                  <a:cubicBezTo>
                    <a:pt x="51412" y="14976"/>
                    <a:pt x="51497" y="14988"/>
                    <a:pt x="51578" y="14988"/>
                  </a:cubicBezTo>
                  <a:cubicBezTo>
                    <a:pt x="51619" y="14988"/>
                    <a:pt x="51659" y="14985"/>
                    <a:pt x="51697" y="14976"/>
                  </a:cubicBezTo>
                  <a:cubicBezTo>
                    <a:pt x="52163" y="14865"/>
                    <a:pt x="52380" y="14181"/>
                    <a:pt x="52873" y="14181"/>
                  </a:cubicBezTo>
                  <a:cubicBezTo>
                    <a:pt x="53060" y="14181"/>
                    <a:pt x="53252" y="14303"/>
                    <a:pt x="53440" y="14303"/>
                  </a:cubicBezTo>
                  <a:cubicBezTo>
                    <a:pt x="53470" y="14303"/>
                    <a:pt x="53500" y="14300"/>
                    <a:pt x="53530" y="14293"/>
                  </a:cubicBezTo>
                  <a:cubicBezTo>
                    <a:pt x="53747" y="14234"/>
                    <a:pt x="53859" y="13964"/>
                    <a:pt x="54023" y="13826"/>
                  </a:cubicBezTo>
                  <a:cubicBezTo>
                    <a:pt x="54430" y="13472"/>
                    <a:pt x="55146" y="13741"/>
                    <a:pt x="55580" y="13412"/>
                  </a:cubicBezTo>
                  <a:cubicBezTo>
                    <a:pt x="55692" y="13360"/>
                    <a:pt x="55777" y="13248"/>
                    <a:pt x="55882" y="13196"/>
                  </a:cubicBezTo>
                  <a:cubicBezTo>
                    <a:pt x="55962" y="13154"/>
                    <a:pt x="56048" y="13141"/>
                    <a:pt x="56134" y="13141"/>
                  </a:cubicBezTo>
                  <a:cubicBezTo>
                    <a:pt x="56226" y="13141"/>
                    <a:pt x="56317" y="13156"/>
                    <a:pt x="56402" y="13169"/>
                  </a:cubicBezTo>
                  <a:cubicBezTo>
                    <a:pt x="56743" y="13265"/>
                    <a:pt x="57100" y="13411"/>
                    <a:pt x="57431" y="13411"/>
                  </a:cubicBezTo>
                  <a:cubicBezTo>
                    <a:pt x="57578" y="13411"/>
                    <a:pt x="57720" y="13382"/>
                    <a:pt x="57854" y="13307"/>
                  </a:cubicBezTo>
                  <a:cubicBezTo>
                    <a:pt x="58182" y="13110"/>
                    <a:pt x="58347" y="12703"/>
                    <a:pt x="58702" y="12591"/>
                  </a:cubicBezTo>
                  <a:cubicBezTo>
                    <a:pt x="58782" y="12563"/>
                    <a:pt x="58862" y="12552"/>
                    <a:pt x="58941" y="12552"/>
                  </a:cubicBezTo>
                  <a:cubicBezTo>
                    <a:pt x="59329" y="12552"/>
                    <a:pt x="59712" y="12823"/>
                    <a:pt x="60084" y="12823"/>
                  </a:cubicBezTo>
                  <a:cubicBezTo>
                    <a:pt x="60162" y="12823"/>
                    <a:pt x="60241" y="12811"/>
                    <a:pt x="60318" y="12782"/>
                  </a:cubicBezTo>
                  <a:cubicBezTo>
                    <a:pt x="60456" y="12729"/>
                    <a:pt x="60568" y="12650"/>
                    <a:pt x="60673" y="12617"/>
                  </a:cubicBezTo>
                  <a:cubicBezTo>
                    <a:pt x="60698" y="12613"/>
                    <a:pt x="60723" y="12611"/>
                    <a:pt x="60748" y="12611"/>
                  </a:cubicBezTo>
                  <a:cubicBezTo>
                    <a:pt x="60862" y="12611"/>
                    <a:pt x="60979" y="12650"/>
                    <a:pt x="61113" y="12650"/>
                  </a:cubicBezTo>
                  <a:cubicBezTo>
                    <a:pt x="61127" y="12651"/>
                    <a:pt x="61140" y="12652"/>
                    <a:pt x="61153" y="12652"/>
                  </a:cubicBezTo>
                  <a:cubicBezTo>
                    <a:pt x="61466" y="12652"/>
                    <a:pt x="61753" y="12364"/>
                    <a:pt x="61961" y="12125"/>
                  </a:cubicBezTo>
                  <a:cubicBezTo>
                    <a:pt x="62211" y="12322"/>
                    <a:pt x="62401" y="12565"/>
                    <a:pt x="62730" y="12591"/>
                  </a:cubicBezTo>
                  <a:cubicBezTo>
                    <a:pt x="62746" y="12592"/>
                    <a:pt x="62763" y="12593"/>
                    <a:pt x="62779" y="12593"/>
                  </a:cubicBezTo>
                  <a:cubicBezTo>
                    <a:pt x="63064" y="12593"/>
                    <a:pt x="63378" y="12436"/>
                    <a:pt x="63674" y="12436"/>
                  </a:cubicBezTo>
                  <a:cubicBezTo>
                    <a:pt x="63762" y="12436"/>
                    <a:pt x="63849" y="12450"/>
                    <a:pt x="63932" y="12486"/>
                  </a:cubicBezTo>
                  <a:cubicBezTo>
                    <a:pt x="64096" y="12538"/>
                    <a:pt x="64182" y="12703"/>
                    <a:pt x="64372" y="12755"/>
                  </a:cubicBezTo>
                  <a:cubicBezTo>
                    <a:pt x="64482" y="12789"/>
                    <a:pt x="64591" y="12804"/>
                    <a:pt x="64700" y="12804"/>
                  </a:cubicBezTo>
                  <a:cubicBezTo>
                    <a:pt x="64781" y="12804"/>
                    <a:pt x="64863" y="12796"/>
                    <a:pt x="64944" y="12782"/>
                  </a:cubicBezTo>
                  <a:cubicBezTo>
                    <a:pt x="65208" y="12764"/>
                    <a:pt x="65468" y="12710"/>
                    <a:pt x="65719" y="12710"/>
                  </a:cubicBezTo>
                  <a:cubicBezTo>
                    <a:pt x="65838" y="12710"/>
                    <a:pt x="65954" y="12722"/>
                    <a:pt x="66068" y="12755"/>
                  </a:cubicBezTo>
                  <a:cubicBezTo>
                    <a:pt x="66222" y="12803"/>
                    <a:pt x="66381" y="12881"/>
                    <a:pt x="66537" y="12881"/>
                  </a:cubicBezTo>
                  <a:cubicBezTo>
                    <a:pt x="66573" y="12881"/>
                    <a:pt x="66610" y="12877"/>
                    <a:pt x="66646" y="12867"/>
                  </a:cubicBezTo>
                  <a:cubicBezTo>
                    <a:pt x="66784" y="12841"/>
                    <a:pt x="66889" y="12729"/>
                    <a:pt x="67001" y="12703"/>
                  </a:cubicBezTo>
                  <a:cubicBezTo>
                    <a:pt x="67035" y="12693"/>
                    <a:pt x="67068" y="12689"/>
                    <a:pt x="67101" y="12689"/>
                  </a:cubicBezTo>
                  <a:cubicBezTo>
                    <a:pt x="67353" y="12689"/>
                    <a:pt x="67548" y="12956"/>
                    <a:pt x="67770" y="13031"/>
                  </a:cubicBezTo>
                  <a:cubicBezTo>
                    <a:pt x="67974" y="13071"/>
                    <a:pt x="68212" y="13077"/>
                    <a:pt x="68454" y="13077"/>
                  </a:cubicBezTo>
                  <a:cubicBezTo>
                    <a:pt x="68575" y="13077"/>
                    <a:pt x="68697" y="13076"/>
                    <a:pt x="68817" y="13076"/>
                  </a:cubicBezTo>
                  <a:cubicBezTo>
                    <a:pt x="68936" y="13076"/>
                    <a:pt x="69053" y="13077"/>
                    <a:pt x="69163" y="13084"/>
                  </a:cubicBezTo>
                  <a:cubicBezTo>
                    <a:pt x="69271" y="13097"/>
                    <a:pt x="69388" y="13104"/>
                    <a:pt x="69505" y="13104"/>
                  </a:cubicBezTo>
                  <a:cubicBezTo>
                    <a:pt x="69621" y="13104"/>
                    <a:pt x="69738" y="13097"/>
                    <a:pt x="69846" y="13084"/>
                  </a:cubicBezTo>
                  <a:cubicBezTo>
                    <a:pt x="70061" y="13061"/>
                    <a:pt x="70252" y="13000"/>
                    <a:pt x="70439" y="13000"/>
                  </a:cubicBezTo>
                  <a:cubicBezTo>
                    <a:pt x="70469" y="13000"/>
                    <a:pt x="70499" y="13001"/>
                    <a:pt x="70530" y="13005"/>
                  </a:cubicBezTo>
                  <a:cubicBezTo>
                    <a:pt x="70891" y="13058"/>
                    <a:pt x="71108" y="13439"/>
                    <a:pt x="71108" y="13767"/>
                  </a:cubicBezTo>
                  <a:cubicBezTo>
                    <a:pt x="71108" y="13897"/>
                    <a:pt x="71154" y="14072"/>
                    <a:pt x="71273" y="14072"/>
                  </a:cubicBezTo>
                  <a:cubicBezTo>
                    <a:pt x="71281" y="14072"/>
                    <a:pt x="71290" y="14071"/>
                    <a:pt x="71299" y="14070"/>
                  </a:cubicBezTo>
                  <a:cubicBezTo>
                    <a:pt x="71325" y="14043"/>
                    <a:pt x="71351" y="14017"/>
                    <a:pt x="71351" y="13991"/>
                  </a:cubicBezTo>
                  <a:cubicBezTo>
                    <a:pt x="71489" y="13800"/>
                    <a:pt x="71575" y="13603"/>
                    <a:pt x="71680" y="13412"/>
                  </a:cubicBezTo>
                  <a:cubicBezTo>
                    <a:pt x="71929" y="13005"/>
                    <a:pt x="72205" y="12650"/>
                    <a:pt x="72534" y="12322"/>
                  </a:cubicBezTo>
                  <a:cubicBezTo>
                    <a:pt x="72560" y="12486"/>
                    <a:pt x="72587" y="12617"/>
                    <a:pt x="72639" y="12782"/>
                  </a:cubicBezTo>
                  <a:cubicBezTo>
                    <a:pt x="72656" y="12788"/>
                    <a:pt x="72672" y="12791"/>
                    <a:pt x="72688" y="12791"/>
                  </a:cubicBezTo>
                  <a:cubicBezTo>
                    <a:pt x="72754" y="12791"/>
                    <a:pt x="72815" y="12740"/>
                    <a:pt x="72863" y="12676"/>
                  </a:cubicBezTo>
                  <a:cubicBezTo>
                    <a:pt x="72968" y="12538"/>
                    <a:pt x="73027" y="12348"/>
                    <a:pt x="73106" y="12184"/>
                  </a:cubicBezTo>
                  <a:cubicBezTo>
                    <a:pt x="73191" y="12019"/>
                    <a:pt x="73296" y="11855"/>
                    <a:pt x="73460" y="11796"/>
                  </a:cubicBezTo>
                  <a:cubicBezTo>
                    <a:pt x="73498" y="11786"/>
                    <a:pt x="73537" y="11781"/>
                    <a:pt x="73576" y="11781"/>
                  </a:cubicBezTo>
                  <a:cubicBezTo>
                    <a:pt x="73739" y="11781"/>
                    <a:pt x="73901" y="11866"/>
                    <a:pt x="73901" y="12019"/>
                  </a:cubicBezTo>
                  <a:cubicBezTo>
                    <a:pt x="73980" y="11855"/>
                    <a:pt x="74091" y="11691"/>
                    <a:pt x="74256" y="11579"/>
                  </a:cubicBezTo>
                  <a:cubicBezTo>
                    <a:pt x="74322" y="11541"/>
                    <a:pt x="74412" y="11514"/>
                    <a:pt x="74501" y="11514"/>
                  </a:cubicBezTo>
                  <a:cubicBezTo>
                    <a:pt x="74597" y="11514"/>
                    <a:pt x="74690" y="11546"/>
                    <a:pt x="74748" y="11632"/>
                  </a:cubicBezTo>
                  <a:cubicBezTo>
                    <a:pt x="75189" y="10758"/>
                    <a:pt x="75734" y="9989"/>
                    <a:pt x="76391" y="9305"/>
                  </a:cubicBezTo>
                  <a:cubicBezTo>
                    <a:pt x="76471" y="9427"/>
                    <a:pt x="76610" y="9483"/>
                    <a:pt x="76757" y="9483"/>
                  </a:cubicBezTo>
                  <a:cubicBezTo>
                    <a:pt x="76911" y="9483"/>
                    <a:pt x="77075" y="9420"/>
                    <a:pt x="77186" y="9305"/>
                  </a:cubicBezTo>
                  <a:cubicBezTo>
                    <a:pt x="77403" y="9115"/>
                    <a:pt x="77515" y="8786"/>
                    <a:pt x="77627" y="8510"/>
                  </a:cubicBezTo>
                  <a:cubicBezTo>
                    <a:pt x="77758" y="8241"/>
                    <a:pt x="77981" y="7965"/>
                    <a:pt x="78284" y="7912"/>
                  </a:cubicBezTo>
                  <a:cubicBezTo>
                    <a:pt x="78336" y="7912"/>
                    <a:pt x="78415" y="7912"/>
                    <a:pt x="78501" y="7853"/>
                  </a:cubicBezTo>
                  <a:cubicBezTo>
                    <a:pt x="78553" y="7827"/>
                    <a:pt x="78579" y="7748"/>
                    <a:pt x="78579" y="7663"/>
                  </a:cubicBezTo>
                  <a:cubicBezTo>
                    <a:pt x="78691" y="7196"/>
                    <a:pt x="78744" y="6624"/>
                    <a:pt x="78941" y="6210"/>
                  </a:cubicBezTo>
                  <a:cubicBezTo>
                    <a:pt x="79072" y="5882"/>
                    <a:pt x="79434" y="5750"/>
                    <a:pt x="79703" y="5527"/>
                  </a:cubicBezTo>
                  <a:cubicBezTo>
                    <a:pt x="80222" y="5034"/>
                    <a:pt x="80610" y="4403"/>
                    <a:pt x="80748" y="3694"/>
                  </a:cubicBezTo>
                  <a:cubicBezTo>
                    <a:pt x="80801" y="3339"/>
                    <a:pt x="80774" y="3010"/>
                    <a:pt x="80663" y="2682"/>
                  </a:cubicBezTo>
                  <a:cubicBezTo>
                    <a:pt x="80610" y="2517"/>
                    <a:pt x="80525" y="2379"/>
                    <a:pt x="80419" y="2268"/>
                  </a:cubicBezTo>
                  <a:cubicBezTo>
                    <a:pt x="80308" y="2163"/>
                    <a:pt x="80170" y="2077"/>
                    <a:pt x="80058" y="1998"/>
                  </a:cubicBezTo>
                  <a:cubicBezTo>
                    <a:pt x="79565" y="1611"/>
                    <a:pt x="79348" y="986"/>
                    <a:pt x="79158" y="382"/>
                  </a:cubicBezTo>
                  <a:cubicBezTo>
                    <a:pt x="79105" y="191"/>
                    <a:pt x="78967" y="1"/>
                    <a:pt x="7877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2632750" y="4353350"/>
              <a:ext cx="401200" cy="256725"/>
            </a:xfrm>
            <a:custGeom>
              <a:rect b="b" l="l" r="r" t="t"/>
              <a:pathLst>
                <a:path extrusionOk="0" h="10269" w="16048">
                  <a:moveTo>
                    <a:pt x="13636" y="0"/>
                  </a:moveTo>
                  <a:cubicBezTo>
                    <a:pt x="12381" y="0"/>
                    <a:pt x="11119" y="27"/>
                    <a:pt x="9890" y="303"/>
                  </a:cubicBezTo>
                  <a:cubicBezTo>
                    <a:pt x="8274" y="631"/>
                    <a:pt x="6822" y="1400"/>
                    <a:pt x="5481" y="2327"/>
                  </a:cubicBezTo>
                  <a:cubicBezTo>
                    <a:pt x="4141" y="3260"/>
                    <a:pt x="2958" y="4383"/>
                    <a:pt x="1755" y="5507"/>
                  </a:cubicBezTo>
                  <a:cubicBezTo>
                    <a:pt x="1479" y="5776"/>
                    <a:pt x="1183" y="6052"/>
                    <a:pt x="960" y="6407"/>
                  </a:cubicBezTo>
                  <a:cubicBezTo>
                    <a:pt x="467" y="7150"/>
                    <a:pt x="441" y="8103"/>
                    <a:pt x="198" y="8957"/>
                  </a:cubicBezTo>
                  <a:cubicBezTo>
                    <a:pt x="112" y="9253"/>
                    <a:pt x="1" y="9555"/>
                    <a:pt x="112" y="9857"/>
                  </a:cubicBezTo>
                  <a:cubicBezTo>
                    <a:pt x="232" y="10134"/>
                    <a:pt x="538" y="10269"/>
                    <a:pt x="846" y="10269"/>
                  </a:cubicBezTo>
                  <a:cubicBezTo>
                    <a:pt x="962" y="10269"/>
                    <a:pt x="1077" y="10250"/>
                    <a:pt x="1183" y="10212"/>
                  </a:cubicBezTo>
                  <a:cubicBezTo>
                    <a:pt x="1591" y="10074"/>
                    <a:pt x="1893" y="9745"/>
                    <a:pt x="2169" y="9476"/>
                  </a:cubicBezTo>
                  <a:cubicBezTo>
                    <a:pt x="2465" y="9174"/>
                    <a:pt x="2793" y="8872"/>
                    <a:pt x="3207" y="8819"/>
                  </a:cubicBezTo>
                  <a:cubicBezTo>
                    <a:pt x="3260" y="8814"/>
                    <a:pt x="3313" y="8812"/>
                    <a:pt x="3365" y="8812"/>
                  </a:cubicBezTo>
                  <a:cubicBezTo>
                    <a:pt x="3587" y="8812"/>
                    <a:pt x="3806" y="8850"/>
                    <a:pt x="4029" y="8872"/>
                  </a:cubicBezTo>
                  <a:cubicBezTo>
                    <a:pt x="4062" y="8873"/>
                    <a:pt x="4094" y="8874"/>
                    <a:pt x="4127" y="8874"/>
                  </a:cubicBezTo>
                  <a:cubicBezTo>
                    <a:pt x="4698" y="8874"/>
                    <a:pt x="5257" y="8658"/>
                    <a:pt x="5698" y="8267"/>
                  </a:cubicBezTo>
                  <a:cubicBezTo>
                    <a:pt x="5862" y="8103"/>
                    <a:pt x="6000" y="7938"/>
                    <a:pt x="6191" y="7807"/>
                  </a:cubicBezTo>
                  <a:cubicBezTo>
                    <a:pt x="6404" y="7657"/>
                    <a:pt x="6657" y="7592"/>
                    <a:pt x="6914" y="7592"/>
                  </a:cubicBezTo>
                  <a:cubicBezTo>
                    <a:pt x="7218" y="7592"/>
                    <a:pt x="7528" y="7683"/>
                    <a:pt x="7781" y="7833"/>
                  </a:cubicBezTo>
                  <a:cubicBezTo>
                    <a:pt x="8024" y="7998"/>
                    <a:pt x="8248" y="8214"/>
                    <a:pt x="8543" y="8241"/>
                  </a:cubicBezTo>
                  <a:cubicBezTo>
                    <a:pt x="8558" y="8241"/>
                    <a:pt x="8572" y="8242"/>
                    <a:pt x="8586" y="8242"/>
                  </a:cubicBezTo>
                  <a:cubicBezTo>
                    <a:pt x="9031" y="8242"/>
                    <a:pt x="9371" y="7847"/>
                    <a:pt x="9588" y="7446"/>
                  </a:cubicBezTo>
                  <a:cubicBezTo>
                    <a:pt x="9805" y="7038"/>
                    <a:pt x="10022" y="6572"/>
                    <a:pt x="10462" y="6434"/>
                  </a:cubicBezTo>
                  <a:cubicBezTo>
                    <a:pt x="10542" y="6411"/>
                    <a:pt x="10622" y="6401"/>
                    <a:pt x="10700" y="6401"/>
                  </a:cubicBezTo>
                  <a:cubicBezTo>
                    <a:pt x="11106" y="6401"/>
                    <a:pt x="11493" y="6669"/>
                    <a:pt x="11862" y="6900"/>
                  </a:cubicBezTo>
                  <a:cubicBezTo>
                    <a:pt x="11941" y="6953"/>
                    <a:pt x="12026" y="7012"/>
                    <a:pt x="12131" y="7038"/>
                  </a:cubicBezTo>
                  <a:cubicBezTo>
                    <a:pt x="12156" y="7043"/>
                    <a:pt x="12181" y="7045"/>
                    <a:pt x="12206" y="7045"/>
                  </a:cubicBezTo>
                  <a:cubicBezTo>
                    <a:pt x="12319" y="7045"/>
                    <a:pt x="12432" y="7001"/>
                    <a:pt x="12545" y="6953"/>
                  </a:cubicBezTo>
                  <a:cubicBezTo>
                    <a:pt x="13176" y="6624"/>
                    <a:pt x="13340" y="5803"/>
                    <a:pt x="13307" y="5093"/>
                  </a:cubicBezTo>
                  <a:cubicBezTo>
                    <a:pt x="13281" y="4383"/>
                    <a:pt x="13176" y="3615"/>
                    <a:pt x="13504" y="2984"/>
                  </a:cubicBezTo>
                  <a:cubicBezTo>
                    <a:pt x="13872" y="2250"/>
                    <a:pt x="14751" y="1918"/>
                    <a:pt x="15596" y="1918"/>
                  </a:cubicBezTo>
                  <a:cubicBezTo>
                    <a:pt x="15628" y="1918"/>
                    <a:pt x="15660" y="1918"/>
                    <a:pt x="15693" y="1919"/>
                  </a:cubicBezTo>
                  <a:cubicBezTo>
                    <a:pt x="15745" y="1919"/>
                    <a:pt x="15831" y="1919"/>
                    <a:pt x="15883" y="1893"/>
                  </a:cubicBezTo>
                  <a:cubicBezTo>
                    <a:pt x="16048" y="1807"/>
                    <a:pt x="15969" y="1591"/>
                    <a:pt x="15883" y="1426"/>
                  </a:cubicBezTo>
                  <a:cubicBezTo>
                    <a:pt x="15581" y="874"/>
                    <a:pt x="15200" y="303"/>
                    <a:pt x="14622" y="112"/>
                  </a:cubicBezTo>
                  <a:cubicBezTo>
                    <a:pt x="14326" y="0"/>
                    <a:pt x="13964" y="0"/>
                    <a:pt x="1363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2766325" y="4553025"/>
              <a:ext cx="364225" cy="495800"/>
            </a:xfrm>
            <a:custGeom>
              <a:rect b="b" l="l" r="r" t="t"/>
              <a:pathLst>
                <a:path extrusionOk="0" h="19832" w="14569">
                  <a:moveTo>
                    <a:pt x="1700" y="0"/>
                  </a:moveTo>
                  <a:cubicBezTo>
                    <a:pt x="1417" y="0"/>
                    <a:pt x="1136" y="70"/>
                    <a:pt x="900" y="227"/>
                  </a:cubicBezTo>
                  <a:cubicBezTo>
                    <a:pt x="407" y="556"/>
                    <a:pt x="191" y="1239"/>
                    <a:pt x="467" y="1758"/>
                  </a:cubicBezTo>
                  <a:cubicBezTo>
                    <a:pt x="440" y="1982"/>
                    <a:pt x="243" y="2120"/>
                    <a:pt x="164" y="2310"/>
                  </a:cubicBezTo>
                  <a:cubicBezTo>
                    <a:pt x="0" y="2665"/>
                    <a:pt x="138" y="3073"/>
                    <a:pt x="381" y="3349"/>
                  </a:cubicBezTo>
                  <a:cubicBezTo>
                    <a:pt x="657" y="3598"/>
                    <a:pt x="1038" y="3704"/>
                    <a:pt x="1393" y="3763"/>
                  </a:cubicBezTo>
                  <a:cubicBezTo>
                    <a:pt x="1781" y="3815"/>
                    <a:pt x="2162" y="3789"/>
                    <a:pt x="2517" y="3815"/>
                  </a:cubicBezTo>
                  <a:cubicBezTo>
                    <a:pt x="3095" y="3868"/>
                    <a:pt x="3640" y="4032"/>
                    <a:pt x="4133" y="4308"/>
                  </a:cubicBezTo>
                  <a:cubicBezTo>
                    <a:pt x="4679" y="4610"/>
                    <a:pt x="5204" y="4827"/>
                    <a:pt x="5776" y="5018"/>
                  </a:cubicBezTo>
                  <a:cubicBezTo>
                    <a:pt x="6243" y="5182"/>
                    <a:pt x="6709" y="5294"/>
                    <a:pt x="7143" y="5511"/>
                  </a:cubicBezTo>
                  <a:cubicBezTo>
                    <a:pt x="7833" y="5813"/>
                    <a:pt x="8457" y="6306"/>
                    <a:pt x="8950" y="6884"/>
                  </a:cubicBezTo>
                  <a:cubicBezTo>
                    <a:pt x="9226" y="7213"/>
                    <a:pt x="9909" y="7975"/>
                    <a:pt x="9831" y="8468"/>
                  </a:cubicBezTo>
                  <a:cubicBezTo>
                    <a:pt x="9771" y="8691"/>
                    <a:pt x="9555" y="8744"/>
                    <a:pt x="9364" y="8882"/>
                  </a:cubicBezTo>
                  <a:cubicBezTo>
                    <a:pt x="9147" y="9099"/>
                    <a:pt x="8950" y="9401"/>
                    <a:pt x="8924" y="9729"/>
                  </a:cubicBezTo>
                  <a:cubicBezTo>
                    <a:pt x="8897" y="9973"/>
                    <a:pt x="8924" y="10222"/>
                    <a:pt x="8924" y="10465"/>
                  </a:cubicBezTo>
                  <a:cubicBezTo>
                    <a:pt x="8897" y="11287"/>
                    <a:pt x="8457" y="12029"/>
                    <a:pt x="7964" y="12660"/>
                  </a:cubicBezTo>
                  <a:cubicBezTo>
                    <a:pt x="7445" y="13291"/>
                    <a:pt x="6874" y="13863"/>
                    <a:pt x="6460" y="14572"/>
                  </a:cubicBezTo>
                  <a:cubicBezTo>
                    <a:pt x="6157" y="15098"/>
                    <a:pt x="5940" y="15696"/>
                    <a:pt x="5586" y="16189"/>
                  </a:cubicBezTo>
                  <a:cubicBezTo>
                    <a:pt x="4928" y="17037"/>
                    <a:pt x="3916" y="17286"/>
                    <a:pt x="3916" y="18548"/>
                  </a:cubicBezTo>
                  <a:cubicBezTo>
                    <a:pt x="3943" y="18982"/>
                    <a:pt x="4133" y="19448"/>
                    <a:pt x="4488" y="19665"/>
                  </a:cubicBezTo>
                  <a:cubicBezTo>
                    <a:pt x="4695" y="19790"/>
                    <a:pt x="4928" y="19831"/>
                    <a:pt x="5165" y="19831"/>
                  </a:cubicBezTo>
                  <a:cubicBezTo>
                    <a:pt x="5402" y="19831"/>
                    <a:pt x="5641" y="19790"/>
                    <a:pt x="5862" y="19751"/>
                  </a:cubicBezTo>
                  <a:cubicBezTo>
                    <a:pt x="6078" y="19724"/>
                    <a:pt x="6295" y="19665"/>
                    <a:pt x="6460" y="19560"/>
                  </a:cubicBezTo>
                  <a:cubicBezTo>
                    <a:pt x="6650" y="19422"/>
                    <a:pt x="6814" y="19231"/>
                    <a:pt x="7038" y="19172"/>
                  </a:cubicBezTo>
                  <a:cubicBezTo>
                    <a:pt x="7098" y="19153"/>
                    <a:pt x="7162" y="19146"/>
                    <a:pt x="7228" y="19146"/>
                  </a:cubicBezTo>
                  <a:cubicBezTo>
                    <a:pt x="7344" y="19146"/>
                    <a:pt x="7467" y="19166"/>
                    <a:pt x="7590" y="19166"/>
                  </a:cubicBezTo>
                  <a:cubicBezTo>
                    <a:pt x="7681" y="19166"/>
                    <a:pt x="7771" y="19155"/>
                    <a:pt x="7859" y="19120"/>
                  </a:cubicBezTo>
                  <a:cubicBezTo>
                    <a:pt x="8161" y="18982"/>
                    <a:pt x="8214" y="18574"/>
                    <a:pt x="8214" y="18219"/>
                  </a:cubicBezTo>
                  <a:cubicBezTo>
                    <a:pt x="8161" y="17148"/>
                    <a:pt x="7886" y="16353"/>
                    <a:pt x="8431" y="15368"/>
                  </a:cubicBezTo>
                  <a:cubicBezTo>
                    <a:pt x="8983" y="14356"/>
                    <a:pt x="9666" y="13455"/>
                    <a:pt x="10461" y="12634"/>
                  </a:cubicBezTo>
                  <a:cubicBezTo>
                    <a:pt x="10567" y="12522"/>
                    <a:pt x="10678" y="12384"/>
                    <a:pt x="10843" y="12332"/>
                  </a:cubicBezTo>
                  <a:cubicBezTo>
                    <a:pt x="11033" y="12220"/>
                    <a:pt x="11283" y="12220"/>
                    <a:pt x="11500" y="12220"/>
                  </a:cubicBezTo>
                  <a:cubicBezTo>
                    <a:pt x="11907" y="12246"/>
                    <a:pt x="12321" y="12246"/>
                    <a:pt x="12728" y="12246"/>
                  </a:cubicBezTo>
                  <a:cubicBezTo>
                    <a:pt x="12840" y="12246"/>
                    <a:pt x="12952" y="12246"/>
                    <a:pt x="13031" y="12194"/>
                  </a:cubicBezTo>
                  <a:cubicBezTo>
                    <a:pt x="13116" y="12141"/>
                    <a:pt x="13116" y="12029"/>
                    <a:pt x="13142" y="11944"/>
                  </a:cubicBezTo>
                  <a:cubicBezTo>
                    <a:pt x="13307" y="11536"/>
                    <a:pt x="13773" y="11287"/>
                    <a:pt x="13800" y="10879"/>
                  </a:cubicBezTo>
                  <a:cubicBezTo>
                    <a:pt x="13816" y="10762"/>
                    <a:pt x="13793" y="10652"/>
                    <a:pt x="13745" y="10550"/>
                  </a:cubicBezTo>
                  <a:lnTo>
                    <a:pt x="13745" y="10550"/>
                  </a:lnTo>
                  <a:cubicBezTo>
                    <a:pt x="13869" y="10494"/>
                    <a:pt x="13982" y="10415"/>
                    <a:pt x="14076" y="10301"/>
                  </a:cubicBezTo>
                  <a:cubicBezTo>
                    <a:pt x="14181" y="10170"/>
                    <a:pt x="14240" y="10005"/>
                    <a:pt x="14292" y="9841"/>
                  </a:cubicBezTo>
                  <a:cubicBezTo>
                    <a:pt x="14457" y="9210"/>
                    <a:pt x="14568" y="8527"/>
                    <a:pt x="14371" y="7896"/>
                  </a:cubicBezTo>
                  <a:cubicBezTo>
                    <a:pt x="14164" y="7293"/>
                    <a:pt x="13633" y="6769"/>
                    <a:pt x="13013" y="6769"/>
                  </a:cubicBezTo>
                  <a:cubicBezTo>
                    <a:pt x="12984" y="6769"/>
                    <a:pt x="12955" y="6770"/>
                    <a:pt x="12926" y="6772"/>
                  </a:cubicBezTo>
                  <a:cubicBezTo>
                    <a:pt x="12676" y="6772"/>
                    <a:pt x="12459" y="6851"/>
                    <a:pt x="12236" y="6851"/>
                  </a:cubicBezTo>
                  <a:cubicBezTo>
                    <a:pt x="11776" y="6799"/>
                    <a:pt x="11526" y="6089"/>
                    <a:pt x="11283" y="5760"/>
                  </a:cubicBezTo>
                  <a:cubicBezTo>
                    <a:pt x="10921" y="5346"/>
                    <a:pt x="10567" y="4939"/>
                    <a:pt x="10100" y="4610"/>
                  </a:cubicBezTo>
                  <a:cubicBezTo>
                    <a:pt x="9857" y="4446"/>
                    <a:pt x="9607" y="4282"/>
                    <a:pt x="9338" y="4118"/>
                  </a:cubicBezTo>
                  <a:cubicBezTo>
                    <a:pt x="8214" y="3487"/>
                    <a:pt x="7090" y="2830"/>
                    <a:pt x="5829" y="2527"/>
                  </a:cubicBezTo>
                  <a:cubicBezTo>
                    <a:pt x="5448" y="2448"/>
                    <a:pt x="5040" y="2363"/>
                    <a:pt x="4679" y="2199"/>
                  </a:cubicBezTo>
                  <a:cubicBezTo>
                    <a:pt x="3831" y="1758"/>
                    <a:pt x="3424" y="720"/>
                    <a:pt x="2576" y="227"/>
                  </a:cubicBezTo>
                  <a:cubicBezTo>
                    <a:pt x="2319" y="83"/>
                    <a:pt x="2008" y="0"/>
                    <a:pt x="170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2877850" y="5015900"/>
              <a:ext cx="173850" cy="230025"/>
            </a:xfrm>
            <a:custGeom>
              <a:rect b="b" l="l" r="r" t="t"/>
              <a:pathLst>
                <a:path extrusionOk="0" h="9201" w="6954">
                  <a:moveTo>
                    <a:pt x="2491" y="0"/>
                  </a:moveTo>
                  <a:cubicBezTo>
                    <a:pt x="1999" y="33"/>
                    <a:pt x="1506" y="164"/>
                    <a:pt x="1098" y="467"/>
                  </a:cubicBezTo>
                  <a:cubicBezTo>
                    <a:pt x="851" y="614"/>
                    <a:pt x="562" y="893"/>
                    <a:pt x="287" y="893"/>
                  </a:cubicBezTo>
                  <a:cubicBezTo>
                    <a:pt x="255" y="893"/>
                    <a:pt x="223" y="889"/>
                    <a:pt x="191" y="881"/>
                  </a:cubicBezTo>
                  <a:cubicBezTo>
                    <a:pt x="1" y="1019"/>
                    <a:pt x="1" y="1314"/>
                    <a:pt x="113" y="1538"/>
                  </a:cubicBezTo>
                  <a:cubicBezTo>
                    <a:pt x="218" y="1755"/>
                    <a:pt x="382" y="1919"/>
                    <a:pt x="520" y="2109"/>
                  </a:cubicBezTo>
                  <a:cubicBezTo>
                    <a:pt x="875" y="2602"/>
                    <a:pt x="960" y="3233"/>
                    <a:pt x="1151" y="3811"/>
                  </a:cubicBezTo>
                  <a:cubicBezTo>
                    <a:pt x="1341" y="4271"/>
                    <a:pt x="1644" y="4712"/>
                    <a:pt x="1861" y="5178"/>
                  </a:cubicBezTo>
                  <a:cubicBezTo>
                    <a:pt x="2084" y="5619"/>
                    <a:pt x="2248" y="6138"/>
                    <a:pt x="2137" y="6657"/>
                  </a:cubicBezTo>
                  <a:cubicBezTo>
                    <a:pt x="1999" y="7176"/>
                    <a:pt x="1039" y="8654"/>
                    <a:pt x="1782" y="9095"/>
                  </a:cubicBezTo>
                  <a:cubicBezTo>
                    <a:pt x="1851" y="9134"/>
                    <a:pt x="1926" y="9147"/>
                    <a:pt x="2005" y="9147"/>
                  </a:cubicBezTo>
                  <a:cubicBezTo>
                    <a:pt x="2084" y="9147"/>
                    <a:pt x="2166" y="9134"/>
                    <a:pt x="2248" y="9121"/>
                  </a:cubicBezTo>
                  <a:cubicBezTo>
                    <a:pt x="2767" y="8983"/>
                    <a:pt x="3260" y="8681"/>
                    <a:pt x="3832" y="8654"/>
                  </a:cubicBezTo>
                  <a:cubicBezTo>
                    <a:pt x="3867" y="8644"/>
                    <a:pt x="3907" y="8637"/>
                    <a:pt x="3947" y="8637"/>
                  </a:cubicBezTo>
                  <a:cubicBezTo>
                    <a:pt x="4004" y="8637"/>
                    <a:pt x="4062" y="8650"/>
                    <a:pt x="4108" y="8681"/>
                  </a:cubicBezTo>
                  <a:cubicBezTo>
                    <a:pt x="4358" y="8819"/>
                    <a:pt x="4160" y="9009"/>
                    <a:pt x="4082" y="9147"/>
                  </a:cubicBezTo>
                  <a:cubicBezTo>
                    <a:pt x="4111" y="9184"/>
                    <a:pt x="4155" y="9200"/>
                    <a:pt x="4210" y="9200"/>
                  </a:cubicBezTo>
                  <a:cubicBezTo>
                    <a:pt x="4591" y="9200"/>
                    <a:pt x="5507" y="8433"/>
                    <a:pt x="5945" y="8433"/>
                  </a:cubicBezTo>
                  <a:cubicBezTo>
                    <a:pt x="5964" y="8433"/>
                    <a:pt x="5983" y="8434"/>
                    <a:pt x="6000" y="8438"/>
                  </a:cubicBezTo>
                  <a:cubicBezTo>
                    <a:pt x="6079" y="8352"/>
                    <a:pt x="6027" y="8214"/>
                    <a:pt x="5968" y="8083"/>
                  </a:cubicBezTo>
                  <a:cubicBezTo>
                    <a:pt x="5915" y="7833"/>
                    <a:pt x="6053" y="7557"/>
                    <a:pt x="6244" y="7393"/>
                  </a:cubicBezTo>
                  <a:cubicBezTo>
                    <a:pt x="6434" y="7228"/>
                    <a:pt x="6710" y="7176"/>
                    <a:pt x="6953" y="7097"/>
                  </a:cubicBezTo>
                  <a:cubicBezTo>
                    <a:pt x="6927" y="6847"/>
                    <a:pt x="6763" y="6657"/>
                    <a:pt x="6598" y="6466"/>
                  </a:cubicBezTo>
                  <a:cubicBezTo>
                    <a:pt x="5836" y="5586"/>
                    <a:pt x="4929" y="4823"/>
                    <a:pt x="4325" y="3838"/>
                  </a:cubicBezTo>
                  <a:cubicBezTo>
                    <a:pt x="3917" y="3154"/>
                    <a:pt x="3668" y="2385"/>
                    <a:pt x="3451" y="1643"/>
                  </a:cubicBezTo>
                  <a:cubicBezTo>
                    <a:pt x="3398" y="1479"/>
                    <a:pt x="3372" y="1347"/>
                    <a:pt x="3398" y="1209"/>
                  </a:cubicBezTo>
                  <a:cubicBezTo>
                    <a:pt x="3425" y="1098"/>
                    <a:pt x="3477" y="1019"/>
                    <a:pt x="3536" y="907"/>
                  </a:cubicBezTo>
                  <a:cubicBezTo>
                    <a:pt x="3615" y="657"/>
                    <a:pt x="3477" y="362"/>
                    <a:pt x="3260" y="197"/>
                  </a:cubicBezTo>
                  <a:cubicBezTo>
                    <a:pt x="3043" y="33"/>
                    <a:pt x="2741" y="0"/>
                    <a:pt x="249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2918275" y="5211300"/>
              <a:ext cx="70500" cy="94300"/>
            </a:xfrm>
            <a:custGeom>
              <a:rect b="b" l="l" r="r" t="t"/>
              <a:pathLst>
                <a:path extrusionOk="0" h="3772" w="2820">
                  <a:moveTo>
                    <a:pt x="1834" y="1"/>
                  </a:moveTo>
                  <a:cubicBezTo>
                    <a:pt x="1723" y="1"/>
                    <a:pt x="1613" y="15"/>
                    <a:pt x="1505" y="43"/>
                  </a:cubicBezTo>
                  <a:cubicBezTo>
                    <a:pt x="1203" y="102"/>
                    <a:pt x="934" y="267"/>
                    <a:pt x="658" y="398"/>
                  </a:cubicBezTo>
                  <a:cubicBezTo>
                    <a:pt x="520" y="484"/>
                    <a:pt x="329" y="595"/>
                    <a:pt x="329" y="760"/>
                  </a:cubicBezTo>
                  <a:cubicBezTo>
                    <a:pt x="138" y="838"/>
                    <a:pt x="27" y="1055"/>
                    <a:pt x="112" y="1252"/>
                  </a:cubicBezTo>
                  <a:cubicBezTo>
                    <a:pt x="165" y="1384"/>
                    <a:pt x="329" y="1469"/>
                    <a:pt x="355" y="1634"/>
                  </a:cubicBezTo>
                  <a:cubicBezTo>
                    <a:pt x="441" y="1850"/>
                    <a:pt x="244" y="2100"/>
                    <a:pt x="138" y="2317"/>
                  </a:cubicBezTo>
                  <a:cubicBezTo>
                    <a:pt x="0" y="2619"/>
                    <a:pt x="53" y="2974"/>
                    <a:pt x="112" y="3303"/>
                  </a:cubicBezTo>
                  <a:cubicBezTo>
                    <a:pt x="112" y="3388"/>
                    <a:pt x="244" y="3769"/>
                    <a:pt x="303" y="3769"/>
                  </a:cubicBezTo>
                  <a:cubicBezTo>
                    <a:pt x="312" y="3771"/>
                    <a:pt x="321" y="3771"/>
                    <a:pt x="331" y="3771"/>
                  </a:cubicBezTo>
                  <a:cubicBezTo>
                    <a:pt x="486" y="3771"/>
                    <a:pt x="641" y="3579"/>
                    <a:pt x="796" y="3579"/>
                  </a:cubicBezTo>
                  <a:cubicBezTo>
                    <a:pt x="946" y="3611"/>
                    <a:pt x="1099" y="3634"/>
                    <a:pt x="1251" y="3634"/>
                  </a:cubicBezTo>
                  <a:cubicBezTo>
                    <a:pt x="1345" y="3634"/>
                    <a:pt x="1439" y="3625"/>
                    <a:pt x="1532" y="3605"/>
                  </a:cubicBezTo>
                  <a:cubicBezTo>
                    <a:pt x="1781" y="3552"/>
                    <a:pt x="2024" y="3414"/>
                    <a:pt x="2110" y="3191"/>
                  </a:cubicBezTo>
                  <a:cubicBezTo>
                    <a:pt x="2274" y="2757"/>
                    <a:pt x="1945" y="2291"/>
                    <a:pt x="2083" y="1850"/>
                  </a:cubicBezTo>
                  <a:cubicBezTo>
                    <a:pt x="2189" y="1496"/>
                    <a:pt x="2629" y="1305"/>
                    <a:pt x="2741" y="924"/>
                  </a:cubicBezTo>
                  <a:cubicBezTo>
                    <a:pt x="2819" y="622"/>
                    <a:pt x="2655" y="293"/>
                    <a:pt x="2412" y="155"/>
                  </a:cubicBezTo>
                  <a:cubicBezTo>
                    <a:pt x="2234" y="49"/>
                    <a:pt x="2034" y="1"/>
                    <a:pt x="183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2921075" y="5295475"/>
              <a:ext cx="49950" cy="55900"/>
            </a:xfrm>
            <a:custGeom>
              <a:rect b="b" l="l" r="r" t="t"/>
              <a:pathLst>
                <a:path extrusionOk="0" h="2236" w="1998">
                  <a:moveTo>
                    <a:pt x="1743" y="1"/>
                  </a:moveTo>
                  <a:cubicBezTo>
                    <a:pt x="1708" y="1"/>
                    <a:pt x="1673" y="9"/>
                    <a:pt x="1643" y="21"/>
                  </a:cubicBezTo>
                  <a:cubicBezTo>
                    <a:pt x="1558" y="47"/>
                    <a:pt x="1446" y="74"/>
                    <a:pt x="1367" y="100"/>
                  </a:cubicBezTo>
                  <a:cubicBezTo>
                    <a:pt x="1295" y="117"/>
                    <a:pt x="1222" y="123"/>
                    <a:pt x="1148" y="123"/>
                  </a:cubicBezTo>
                  <a:cubicBezTo>
                    <a:pt x="1002" y="123"/>
                    <a:pt x="854" y="100"/>
                    <a:pt x="710" y="100"/>
                  </a:cubicBezTo>
                  <a:cubicBezTo>
                    <a:pt x="493" y="100"/>
                    <a:pt x="243" y="212"/>
                    <a:pt x="191" y="402"/>
                  </a:cubicBezTo>
                  <a:cubicBezTo>
                    <a:pt x="132" y="645"/>
                    <a:pt x="355" y="895"/>
                    <a:pt x="296" y="1112"/>
                  </a:cubicBezTo>
                  <a:cubicBezTo>
                    <a:pt x="270" y="1276"/>
                    <a:pt x="132" y="1388"/>
                    <a:pt x="53" y="1552"/>
                  </a:cubicBezTo>
                  <a:cubicBezTo>
                    <a:pt x="0" y="1690"/>
                    <a:pt x="26" y="1881"/>
                    <a:pt x="105" y="2019"/>
                  </a:cubicBezTo>
                  <a:cubicBezTo>
                    <a:pt x="217" y="2157"/>
                    <a:pt x="381" y="2236"/>
                    <a:pt x="546" y="2236"/>
                  </a:cubicBezTo>
                  <a:cubicBezTo>
                    <a:pt x="953" y="2236"/>
                    <a:pt x="1255" y="1907"/>
                    <a:pt x="1643" y="1854"/>
                  </a:cubicBezTo>
                  <a:cubicBezTo>
                    <a:pt x="1748" y="1854"/>
                    <a:pt x="1886" y="1854"/>
                    <a:pt x="1939" y="1743"/>
                  </a:cubicBezTo>
                  <a:cubicBezTo>
                    <a:pt x="1971" y="1690"/>
                    <a:pt x="1939" y="1664"/>
                    <a:pt x="1939" y="1605"/>
                  </a:cubicBezTo>
                  <a:cubicBezTo>
                    <a:pt x="1886" y="1276"/>
                    <a:pt x="1748" y="948"/>
                    <a:pt x="1860" y="645"/>
                  </a:cubicBezTo>
                  <a:cubicBezTo>
                    <a:pt x="1886" y="540"/>
                    <a:pt x="1939" y="455"/>
                    <a:pt x="1971" y="350"/>
                  </a:cubicBezTo>
                  <a:cubicBezTo>
                    <a:pt x="1998" y="264"/>
                    <a:pt x="1971" y="126"/>
                    <a:pt x="1886" y="74"/>
                  </a:cubicBezTo>
                  <a:cubicBezTo>
                    <a:pt x="1854" y="21"/>
                    <a:pt x="1799" y="1"/>
                    <a:pt x="174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2926475" y="5336825"/>
              <a:ext cx="93175" cy="129550"/>
            </a:xfrm>
            <a:custGeom>
              <a:rect b="b" l="l" r="r" t="t"/>
              <a:pathLst>
                <a:path extrusionOk="0" h="5182" w="3727">
                  <a:moveTo>
                    <a:pt x="1253" y="0"/>
                  </a:moveTo>
                  <a:cubicBezTo>
                    <a:pt x="1136" y="0"/>
                    <a:pt x="1011" y="42"/>
                    <a:pt x="901" y="62"/>
                  </a:cubicBezTo>
                  <a:cubicBezTo>
                    <a:pt x="770" y="115"/>
                    <a:pt x="606" y="174"/>
                    <a:pt x="441" y="253"/>
                  </a:cubicBezTo>
                  <a:cubicBezTo>
                    <a:pt x="303" y="306"/>
                    <a:pt x="165" y="391"/>
                    <a:pt x="80" y="529"/>
                  </a:cubicBezTo>
                  <a:cubicBezTo>
                    <a:pt x="1" y="634"/>
                    <a:pt x="1" y="831"/>
                    <a:pt x="113" y="936"/>
                  </a:cubicBezTo>
                  <a:cubicBezTo>
                    <a:pt x="218" y="1048"/>
                    <a:pt x="408" y="1048"/>
                    <a:pt x="468" y="1186"/>
                  </a:cubicBezTo>
                  <a:cubicBezTo>
                    <a:pt x="520" y="1265"/>
                    <a:pt x="468" y="1403"/>
                    <a:pt x="441" y="1515"/>
                  </a:cubicBezTo>
                  <a:cubicBezTo>
                    <a:pt x="382" y="1896"/>
                    <a:pt x="684" y="2251"/>
                    <a:pt x="1013" y="2441"/>
                  </a:cubicBezTo>
                  <a:cubicBezTo>
                    <a:pt x="1098" y="2500"/>
                    <a:pt x="1177" y="2553"/>
                    <a:pt x="1230" y="2606"/>
                  </a:cubicBezTo>
                  <a:cubicBezTo>
                    <a:pt x="1315" y="2717"/>
                    <a:pt x="1315" y="2855"/>
                    <a:pt x="1315" y="2993"/>
                  </a:cubicBezTo>
                  <a:cubicBezTo>
                    <a:pt x="1342" y="3131"/>
                    <a:pt x="1394" y="3236"/>
                    <a:pt x="1453" y="3348"/>
                  </a:cubicBezTo>
                  <a:cubicBezTo>
                    <a:pt x="1532" y="3512"/>
                    <a:pt x="1670" y="3624"/>
                    <a:pt x="1834" y="3677"/>
                  </a:cubicBezTo>
                  <a:lnTo>
                    <a:pt x="2051" y="3677"/>
                  </a:lnTo>
                  <a:cubicBezTo>
                    <a:pt x="2439" y="3677"/>
                    <a:pt x="2794" y="3867"/>
                    <a:pt x="3037" y="4169"/>
                  </a:cubicBezTo>
                  <a:cubicBezTo>
                    <a:pt x="3313" y="4445"/>
                    <a:pt x="3451" y="4827"/>
                    <a:pt x="3503" y="5181"/>
                  </a:cubicBezTo>
                  <a:cubicBezTo>
                    <a:pt x="3668" y="4965"/>
                    <a:pt x="3727" y="4636"/>
                    <a:pt x="3694" y="4360"/>
                  </a:cubicBezTo>
                  <a:cubicBezTo>
                    <a:pt x="3668" y="4058"/>
                    <a:pt x="3589" y="3788"/>
                    <a:pt x="3451" y="3539"/>
                  </a:cubicBezTo>
                  <a:cubicBezTo>
                    <a:pt x="3234" y="3020"/>
                    <a:pt x="2905" y="2553"/>
                    <a:pt x="2413" y="2277"/>
                  </a:cubicBezTo>
                  <a:cubicBezTo>
                    <a:pt x="2380" y="2251"/>
                    <a:pt x="2353" y="2224"/>
                    <a:pt x="2327" y="2198"/>
                  </a:cubicBezTo>
                  <a:cubicBezTo>
                    <a:pt x="2301" y="2146"/>
                    <a:pt x="2275" y="2086"/>
                    <a:pt x="2275" y="2060"/>
                  </a:cubicBezTo>
                  <a:cubicBezTo>
                    <a:pt x="2248" y="1817"/>
                    <a:pt x="2215" y="1541"/>
                    <a:pt x="2084" y="1377"/>
                  </a:cubicBezTo>
                  <a:cubicBezTo>
                    <a:pt x="1946" y="1186"/>
                    <a:pt x="1696" y="1101"/>
                    <a:pt x="1644" y="884"/>
                  </a:cubicBezTo>
                  <a:cubicBezTo>
                    <a:pt x="1591" y="667"/>
                    <a:pt x="1723" y="444"/>
                    <a:pt x="1670" y="253"/>
                  </a:cubicBezTo>
                  <a:cubicBezTo>
                    <a:pt x="1617" y="115"/>
                    <a:pt x="1480" y="36"/>
                    <a:pt x="1342" y="10"/>
                  </a:cubicBezTo>
                  <a:cubicBezTo>
                    <a:pt x="1313" y="3"/>
                    <a:pt x="1283" y="0"/>
                    <a:pt x="125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2960650" y="5210925"/>
              <a:ext cx="70500" cy="109725"/>
            </a:xfrm>
            <a:custGeom>
              <a:rect b="b" l="l" r="r" t="t"/>
              <a:pathLst>
                <a:path extrusionOk="0" h="4389" w="2820">
                  <a:moveTo>
                    <a:pt x="1909" y="1"/>
                  </a:moveTo>
                  <a:cubicBezTo>
                    <a:pt x="1676" y="1"/>
                    <a:pt x="1432" y="70"/>
                    <a:pt x="1236" y="170"/>
                  </a:cubicBezTo>
                  <a:cubicBezTo>
                    <a:pt x="934" y="334"/>
                    <a:pt x="684" y="551"/>
                    <a:pt x="467" y="801"/>
                  </a:cubicBezTo>
                  <a:cubicBezTo>
                    <a:pt x="329" y="939"/>
                    <a:pt x="165" y="1070"/>
                    <a:pt x="191" y="1267"/>
                  </a:cubicBezTo>
                  <a:cubicBezTo>
                    <a:pt x="27" y="1399"/>
                    <a:pt x="1" y="1649"/>
                    <a:pt x="113" y="1813"/>
                  </a:cubicBezTo>
                  <a:cubicBezTo>
                    <a:pt x="224" y="1951"/>
                    <a:pt x="415" y="2003"/>
                    <a:pt x="494" y="2141"/>
                  </a:cubicBezTo>
                  <a:cubicBezTo>
                    <a:pt x="658" y="2358"/>
                    <a:pt x="520" y="2661"/>
                    <a:pt x="467" y="2910"/>
                  </a:cubicBezTo>
                  <a:cubicBezTo>
                    <a:pt x="415" y="3265"/>
                    <a:pt x="579" y="3620"/>
                    <a:pt x="717" y="3948"/>
                  </a:cubicBezTo>
                  <a:cubicBezTo>
                    <a:pt x="743" y="4027"/>
                    <a:pt x="986" y="4389"/>
                    <a:pt x="1046" y="4389"/>
                  </a:cubicBezTo>
                  <a:cubicBezTo>
                    <a:pt x="1236" y="4356"/>
                    <a:pt x="1341" y="4086"/>
                    <a:pt x="1506" y="4060"/>
                  </a:cubicBezTo>
                  <a:cubicBezTo>
                    <a:pt x="1782" y="4001"/>
                    <a:pt x="2058" y="3975"/>
                    <a:pt x="2274" y="3837"/>
                  </a:cubicBezTo>
                  <a:cubicBezTo>
                    <a:pt x="2524" y="3732"/>
                    <a:pt x="2715" y="3508"/>
                    <a:pt x="2741" y="3265"/>
                  </a:cubicBezTo>
                  <a:cubicBezTo>
                    <a:pt x="2820" y="2772"/>
                    <a:pt x="2301" y="2358"/>
                    <a:pt x="2327" y="1892"/>
                  </a:cubicBezTo>
                  <a:cubicBezTo>
                    <a:pt x="2360" y="1484"/>
                    <a:pt x="2741" y="1156"/>
                    <a:pt x="2741" y="742"/>
                  </a:cubicBezTo>
                  <a:cubicBezTo>
                    <a:pt x="2767" y="413"/>
                    <a:pt x="2491" y="117"/>
                    <a:pt x="2163" y="32"/>
                  </a:cubicBezTo>
                  <a:cubicBezTo>
                    <a:pt x="2082" y="10"/>
                    <a:pt x="1996" y="1"/>
                    <a:pt x="190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2986775" y="5298575"/>
              <a:ext cx="55400" cy="67025"/>
            </a:xfrm>
            <a:custGeom>
              <a:rect b="b" l="l" r="r" t="t"/>
              <a:pathLst>
                <a:path extrusionOk="0" h="2681" w="2216">
                  <a:moveTo>
                    <a:pt x="1568" y="0"/>
                  </a:moveTo>
                  <a:cubicBezTo>
                    <a:pt x="1508" y="0"/>
                    <a:pt x="1447" y="24"/>
                    <a:pt x="1394" y="61"/>
                  </a:cubicBezTo>
                  <a:cubicBezTo>
                    <a:pt x="1315" y="114"/>
                    <a:pt x="1229" y="167"/>
                    <a:pt x="1151" y="226"/>
                  </a:cubicBezTo>
                  <a:cubicBezTo>
                    <a:pt x="927" y="331"/>
                    <a:pt x="684" y="331"/>
                    <a:pt x="461" y="416"/>
                  </a:cubicBezTo>
                  <a:cubicBezTo>
                    <a:pt x="217" y="469"/>
                    <a:pt x="1" y="659"/>
                    <a:pt x="1" y="883"/>
                  </a:cubicBezTo>
                  <a:cubicBezTo>
                    <a:pt x="27" y="1152"/>
                    <a:pt x="329" y="1316"/>
                    <a:pt x="329" y="1592"/>
                  </a:cubicBezTo>
                  <a:cubicBezTo>
                    <a:pt x="355" y="1757"/>
                    <a:pt x="217" y="1921"/>
                    <a:pt x="191" y="2085"/>
                  </a:cubicBezTo>
                  <a:cubicBezTo>
                    <a:pt x="165" y="2276"/>
                    <a:pt x="244" y="2440"/>
                    <a:pt x="382" y="2552"/>
                  </a:cubicBezTo>
                  <a:cubicBezTo>
                    <a:pt x="501" y="2628"/>
                    <a:pt x="635" y="2680"/>
                    <a:pt x="762" y="2680"/>
                  </a:cubicBezTo>
                  <a:cubicBezTo>
                    <a:pt x="809" y="2680"/>
                    <a:pt x="856" y="2673"/>
                    <a:pt x="901" y="2657"/>
                  </a:cubicBezTo>
                  <a:cubicBezTo>
                    <a:pt x="1315" y="2552"/>
                    <a:pt x="1558" y="2112"/>
                    <a:pt x="1939" y="1947"/>
                  </a:cubicBezTo>
                  <a:cubicBezTo>
                    <a:pt x="2051" y="1921"/>
                    <a:pt x="2189" y="1868"/>
                    <a:pt x="2189" y="1757"/>
                  </a:cubicBezTo>
                  <a:cubicBezTo>
                    <a:pt x="2215" y="1704"/>
                    <a:pt x="2189" y="1645"/>
                    <a:pt x="2163" y="1592"/>
                  </a:cubicBezTo>
                  <a:cubicBezTo>
                    <a:pt x="2025" y="1290"/>
                    <a:pt x="1775" y="988"/>
                    <a:pt x="1808" y="633"/>
                  </a:cubicBezTo>
                  <a:cubicBezTo>
                    <a:pt x="1808" y="521"/>
                    <a:pt x="1834" y="416"/>
                    <a:pt x="1834" y="304"/>
                  </a:cubicBezTo>
                  <a:cubicBezTo>
                    <a:pt x="1808" y="193"/>
                    <a:pt x="1775" y="88"/>
                    <a:pt x="1670" y="29"/>
                  </a:cubicBezTo>
                  <a:cubicBezTo>
                    <a:pt x="1638" y="9"/>
                    <a:pt x="1603" y="0"/>
                    <a:pt x="156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3001725" y="5343150"/>
              <a:ext cx="125375" cy="118450"/>
            </a:xfrm>
            <a:custGeom>
              <a:rect b="b" l="l" r="r" t="t"/>
              <a:pathLst>
                <a:path extrusionOk="0" h="4738" w="5015">
                  <a:moveTo>
                    <a:pt x="1177" y="0"/>
                  </a:moveTo>
                  <a:cubicBezTo>
                    <a:pt x="1013" y="26"/>
                    <a:pt x="881" y="112"/>
                    <a:pt x="769" y="164"/>
                  </a:cubicBezTo>
                  <a:cubicBezTo>
                    <a:pt x="605" y="276"/>
                    <a:pt x="467" y="381"/>
                    <a:pt x="329" y="493"/>
                  </a:cubicBezTo>
                  <a:cubicBezTo>
                    <a:pt x="224" y="605"/>
                    <a:pt x="86" y="710"/>
                    <a:pt x="27" y="874"/>
                  </a:cubicBezTo>
                  <a:cubicBezTo>
                    <a:pt x="1" y="1038"/>
                    <a:pt x="27" y="1235"/>
                    <a:pt x="191" y="1314"/>
                  </a:cubicBezTo>
                  <a:cubicBezTo>
                    <a:pt x="329" y="1367"/>
                    <a:pt x="520" y="1341"/>
                    <a:pt x="605" y="1452"/>
                  </a:cubicBezTo>
                  <a:cubicBezTo>
                    <a:pt x="684" y="1531"/>
                    <a:pt x="684" y="1669"/>
                    <a:pt x="684" y="1807"/>
                  </a:cubicBezTo>
                  <a:cubicBezTo>
                    <a:pt x="717" y="2221"/>
                    <a:pt x="1151" y="2491"/>
                    <a:pt x="1565" y="2602"/>
                  </a:cubicBezTo>
                  <a:cubicBezTo>
                    <a:pt x="1643" y="2629"/>
                    <a:pt x="1755" y="2655"/>
                    <a:pt x="1834" y="2714"/>
                  </a:cubicBezTo>
                  <a:cubicBezTo>
                    <a:pt x="1946" y="2819"/>
                    <a:pt x="1972" y="2957"/>
                    <a:pt x="2031" y="3095"/>
                  </a:cubicBezTo>
                  <a:cubicBezTo>
                    <a:pt x="2084" y="3207"/>
                    <a:pt x="2163" y="3338"/>
                    <a:pt x="2248" y="3424"/>
                  </a:cubicBezTo>
                  <a:cubicBezTo>
                    <a:pt x="2386" y="3562"/>
                    <a:pt x="2550" y="3640"/>
                    <a:pt x="2741" y="3640"/>
                  </a:cubicBezTo>
                  <a:cubicBezTo>
                    <a:pt x="2820" y="3614"/>
                    <a:pt x="2905" y="3588"/>
                    <a:pt x="2984" y="3588"/>
                  </a:cubicBezTo>
                  <a:cubicBezTo>
                    <a:pt x="3097" y="3555"/>
                    <a:pt x="3214" y="3540"/>
                    <a:pt x="3331" y="3540"/>
                  </a:cubicBezTo>
                  <a:cubicBezTo>
                    <a:pt x="3616" y="3540"/>
                    <a:pt x="3901" y="3633"/>
                    <a:pt x="4134" y="3805"/>
                  </a:cubicBezTo>
                  <a:cubicBezTo>
                    <a:pt x="4495" y="4028"/>
                    <a:pt x="4738" y="4357"/>
                    <a:pt x="4903" y="4738"/>
                  </a:cubicBezTo>
                  <a:cubicBezTo>
                    <a:pt x="5014" y="4436"/>
                    <a:pt x="4988" y="4107"/>
                    <a:pt x="4876" y="3805"/>
                  </a:cubicBezTo>
                  <a:cubicBezTo>
                    <a:pt x="4765" y="3535"/>
                    <a:pt x="4574" y="3259"/>
                    <a:pt x="4384" y="3043"/>
                  </a:cubicBezTo>
                  <a:cubicBezTo>
                    <a:pt x="4002" y="2576"/>
                    <a:pt x="3536" y="2162"/>
                    <a:pt x="2958" y="2024"/>
                  </a:cubicBezTo>
                  <a:cubicBezTo>
                    <a:pt x="2905" y="1998"/>
                    <a:pt x="2853" y="1998"/>
                    <a:pt x="2820" y="1971"/>
                  </a:cubicBezTo>
                  <a:cubicBezTo>
                    <a:pt x="2767" y="1945"/>
                    <a:pt x="2741" y="1893"/>
                    <a:pt x="2741" y="1833"/>
                  </a:cubicBezTo>
                  <a:cubicBezTo>
                    <a:pt x="2629" y="1590"/>
                    <a:pt x="2550" y="1341"/>
                    <a:pt x="2327" y="1176"/>
                  </a:cubicBezTo>
                  <a:cubicBezTo>
                    <a:pt x="2136" y="1038"/>
                    <a:pt x="1867" y="1012"/>
                    <a:pt x="1755" y="795"/>
                  </a:cubicBezTo>
                  <a:cubicBezTo>
                    <a:pt x="1643" y="605"/>
                    <a:pt x="1703" y="355"/>
                    <a:pt x="1591" y="164"/>
                  </a:cubicBezTo>
                  <a:cubicBezTo>
                    <a:pt x="1505" y="26"/>
                    <a:pt x="1315" y="0"/>
                    <a:pt x="117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2999100" y="5182200"/>
              <a:ext cx="58825" cy="88350"/>
            </a:xfrm>
            <a:custGeom>
              <a:rect b="b" l="l" r="r" t="t"/>
              <a:pathLst>
                <a:path extrusionOk="0" h="3534" w="2353">
                  <a:moveTo>
                    <a:pt x="1474" y="1"/>
                  </a:moveTo>
                  <a:cubicBezTo>
                    <a:pt x="1232" y="1"/>
                    <a:pt x="1016" y="101"/>
                    <a:pt x="822" y="248"/>
                  </a:cubicBezTo>
                  <a:cubicBezTo>
                    <a:pt x="598" y="412"/>
                    <a:pt x="434" y="636"/>
                    <a:pt x="270" y="852"/>
                  </a:cubicBezTo>
                  <a:cubicBezTo>
                    <a:pt x="191" y="964"/>
                    <a:pt x="79" y="1102"/>
                    <a:pt x="132" y="1234"/>
                  </a:cubicBezTo>
                  <a:cubicBezTo>
                    <a:pt x="0" y="1372"/>
                    <a:pt x="0" y="1562"/>
                    <a:pt x="132" y="1674"/>
                  </a:cubicBezTo>
                  <a:cubicBezTo>
                    <a:pt x="217" y="1786"/>
                    <a:pt x="382" y="1786"/>
                    <a:pt x="460" y="1864"/>
                  </a:cubicBezTo>
                  <a:cubicBezTo>
                    <a:pt x="598" y="2029"/>
                    <a:pt x="520" y="2278"/>
                    <a:pt x="520" y="2469"/>
                  </a:cubicBezTo>
                  <a:cubicBezTo>
                    <a:pt x="520" y="2771"/>
                    <a:pt x="684" y="3014"/>
                    <a:pt x="822" y="3238"/>
                  </a:cubicBezTo>
                  <a:cubicBezTo>
                    <a:pt x="848" y="3290"/>
                    <a:pt x="1091" y="3534"/>
                    <a:pt x="1118" y="3534"/>
                  </a:cubicBezTo>
                  <a:cubicBezTo>
                    <a:pt x="1256" y="3481"/>
                    <a:pt x="1341" y="3238"/>
                    <a:pt x="1479" y="3205"/>
                  </a:cubicBezTo>
                  <a:cubicBezTo>
                    <a:pt x="1670" y="3126"/>
                    <a:pt x="1886" y="3041"/>
                    <a:pt x="2051" y="2936"/>
                  </a:cubicBezTo>
                  <a:cubicBezTo>
                    <a:pt x="2215" y="2798"/>
                    <a:pt x="2353" y="2607"/>
                    <a:pt x="2353" y="2416"/>
                  </a:cubicBezTo>
                  <a:cubicBezTo>
                    <a:pt x="2353" y="2029"/>
                    <a:pt x="1913" y="1786"/>
                    <a:pt x="1886" y="1398"/>
                  </a:cubicBezTo>
                  <a:cubicBezTo>
                    <a:pt x="1860" y="1102"/>
                    <a:pt x="2136" y="774"/>
                    <a:pt x="2077" y="471"/>
                  </a:cubicBezTo>
                  <a:cubicBezTo>
                    <a:pt x="2051" y="195"/>
                    <a:pt x="1808" y="31"/>
                    <a:pt x="1558" y="5"/>
                  </a:cubicBezTo>
                  <a:cubicBezTo>
                    <a:pt x="1529" y="2"/>
                    <a:pt x="1501" y="1"/>
                    <a:pt x="147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3026375" y="5247750"/>
              <a:ext cx="46675" cy="54675"/>
            </a:xfrm>
            <a:custGeom>
              <a:rect b="b" l="l" r="r" t="t"/>
              <a:pathLst>
                <a:path extrusionOk="0" h="2187" w="1867">
                  <a:moveTo>
                    <a:pt x="1213" y="1"/>
                  </a:moveTo>
                  <a:cubicBezTo>
                    <a:pt x="1164" y="1"/>
                    <a:pt x="1103" y="25"/>
                    <a:pt x="1045" y="64"/>
                  </a:cubicBezTo>
                  <a:cubicBezTo>
                    <a:pt x="986" y="123"/>
                    <a:pt x="933" y="176"/>
                    <a:pt x="881" y="228"/>
                  </a:cubicBezTo>
                  <a:cubicBezTo>
                    <a:pt x="717" y="340"/>
                    <a:pt x="519" y="392"/>
                    <a:pt x="355" y="478"/>
                  </a:cubicBezTo>
                  <a:cubicBezTo>
                    <a:pt x="165" y="557"/>
                    <a:pt x="0" y="721"/>
                    <a:pt x="27" y="912"/>
                  </a:cubicBezTo>
                  <a:cubicBezTo>
                    <a:pt x="86" y="1109"/>
                    <a:pt x="329" y="1188"/>
                    <a:pt x="388" y="1404"/>
                  </a:cubicBezTo>
                  <a:cubicBezTo>
                    <a:pt x="414" y="1542"/>
                    <a:pt x="329" y="1680"/>
                    <a:pt x="303" y="1818"/>
                  </a:cubicBezTo>
                  <a:cubicBezTo>
                    <a:pt x="303" y="1956"/>
                    <a:pt x="414" y="2094"/>
                    <a:pt x="519" y="2147"/>
                  </a:cubicBezTo>
                  <a:cubicBezTo>
                    <a:pt x="588" y="2173"/>
                    <a:pt x="664" y="2186"/>
                    <a:pt x="736" y="2186"/>
                  </a:cubicBezTo>
                  <a:cubicBezTo>
                    <a:pt x="809" y="2186"/>
                    <a:pt x="878" y="2173"/>
                    <a:pt x="933" y="2147"/>
                  </a:cubicBezTo>
                  <a:cubicBezTo>
                    <a:pt x="1262" y="2009"/>
                    <a:pt x="1400" y="1628"/>
                    <a:pt x="1669" y="1437"/>
                  </a:cubicBezTo>
                  <a:cubicBezTo>
                    <a:pt x="1755" y="1404"/>
                    <a:pt x="1867" y="1352"/>
                    <a:pt x="1867" y="1240"/>
                  </a:cubicBezTo>
                  <a:cubicBezTo>
                    <a:pt x="1867" y="1214"/>
                    <a:pt x="1867" y="1188"/>
                    <a:pt x="1834" y="1135"/>
                  </a:cubicBezTo>
                  <a:cubicBezTo>
                    <a:pt x="1669" y="912"/>
                    <a:pt x="1453" y="721"/>
                    <a:pt x="1426" y="452"/>
                  </a:cubicBezTo>
                  <a:lnTo>
                    <a:pt x="1426" y="202"/>
                  </a:lnTo>
                  <a:cubicBezTo>
                    <a:pt x="1400" y="123"/>
                    <a:pt x="1341" y="38"/>
                    <a:pt x="1262" y="11"/>
                  </a:cubicBezTo>
                  <a:cubicBezTo>
                    <a:pt x="1248" y="4"/>
                    <a:pt x="1231" y="1"/>
                    <a:pt x="121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6"/>
            <p:cNvSpPr/>
            <p:nvPr/>
          </p:nvSpPr>
          <p:spPr>
            <a:xfrm>
              <a:off x="3044275" y="5280850"/>
              <a:ext cx="108125" cy="78075"/>
            </a:xfrm>
            <a:custGeom>
              <a:rect b="b" l="l" r="r" t="t"/>
              <a:pathLst>
                <a:path extrusionOk="0" h="3123" w="4325">
                  <a:moveTo>
                    <a:pt x="950" y="0"/>
                  </a:moveTo>
                  <a:cubicBezTo>
                    <a:pt x="904" y="0"/>
                    <a:pt x="859" y="9"/>
                    <a:pt x="822" y="28"/>
                  </a:cubicBezTo>
                  <a:cubicBezTo>
                    <a:pt x="710" y="54"/>
                    <a:pt x="599" y="140"/>
                    <a:pt x="520" y="218"/>
                  </a:cubicBezTo>
                  <a:cubicBezTo>
                    <a:pt x="408" y="304"/>
                    <a:pt x="296" y="409"/>
                    <a:pt x="217" y="521"/>
                  </a:cubicBezTo>
                  <a:cubicBezTo>
                    <a:pt x="106" y="632"/>
                    <a:pt x="27" y="738"/>
                    <a:pt x="27" y="849"/>
                  </a:cubicBezTo>
                  <a:cubicBezTo>
                    <a:pt x="1" y="987"/>
                    <a:pt x="53" y="1125"/>
                    <a:pt x="165" y="1178"/>
                  </a:cubicBezTo>
                  <a:cubicBezTo>
                    <a:pt x="195" y="1184"/>
                    <a:pt x="225" y="1186"/>
                    <a:pt x="254" y="1186"/>
                  </a:cubicBezTo>
                  <a:cubicBezTo>
                    <a:pt x="308" y="1186"/>
                    <a:pt x="360" y="1180"/>
                    <a:pt x="406" y="1180"/>
                  </a:cubicBezTo>
                  <a:cubicBezTo>
                    <a:pt x="449" y="1180"/>
                    <a:pt x="488" y="1185"/>
                    <a:pt x="520" y="1204"/>
                  </a:cubicBezTo>
                  <a:cubicBezTo>
                    <a:pt x="599" y="1289"/>
                    <a:pt x="599" y="1395"/>
                    <a:pt x="625" y="1480"/>
                  </a:cubicBezTo>
                  <a:cubicBezTo>
                    <a:pt x="710" y="1809"/>
                    <a:pt x="1065" y="1947"/>
                    <a:pt x="1394" y="1973"/>
                  </a:cubicBezTo>
                  <a:cubicBezTo>
                    <a:pt x="1479" y="1973"/>
                    <a:pt x="1558" y="1973"/>
                    <a:pt x="1643" y="2025"/>
                  </a:cubicBezTo>
                  <a:cubicBezTo>
                    <a:pt x="1722" y="2085"/>
                    <a:pt x="1775" y="2190"/>
                    <a:pt x="1834" y="2275"/>
                  </a:cubicBezTo>
                  <a:cubicBezTo>
                    <a:pt x="1886" y="2354"/>
                    <a:pt x="1939" y="2439"/>
                    <a:pt x="2051" y="2492"/>
                  </a:cubicBezTo>
                  <a:cubicBezTo>
                    <a:pt x="2143" y="2562"/>
                    <a:pt x="2253" y="2611"/>
                    <a:pt x="2362" y="2611"/>
                  </a:cubicBezTo>
                  <a:cubicBezTo>
                    <a:pt x="2386" y="2611"/>
                    <a:pt x="2409" y="2608"/>
                    <a:pt x="2432" y="2604"/>
                  </a:cubicBezTo>
                  <a:cubicBezTo>
                    <a:pt x="2517" y="2577"/>
                    <a:pt x="2570" y="2545"/>
                    <a:pt x="2629" y="2518"/>
                  </a:cubicBezTo>
                  <a:cubicBezTo>
                    <a:pt x="2777" y="2449"/>
                    <a:pt x="2941" y="2415"/>
                    <a:pt x="3105" y="2415"/>
                  </a:cubicBezTo>
                  <a:cubicBezTo>
                    <a:pt x="3270" y="2415"/>
                    <a:pt x="3434" y="2449"/>
                    <a:pt x="3582" y="2518"/>
                  </a:cubicBezTo>
                  <a:cubicBezTo>
                    <a:pt x="3858" y="2630"/>
                    <a:pt x="4108" y="2847"/>
                    <a:pt x="4298" y="3123"/>
                  </a:cubicBezTo>
                  <a:cubicBezTo>
                    <a:pt x="4324" y="2873"/>
                    <a:pt x="4272" y="2630"/>
                    <a:pt x="4160" y="2413"/>
                  </a:cubicBezTo>
                  <a:cubicBezTo>
                    <a:pt x="4048" y="2216"/>
                    <a:pt x="3858" y="2025"/>
                    <a:pt x="3694" y="1887"/>
                  </a:cubicBezTo>
                  <a:cubicBezTo>
                    <a:pt x="3339" y="1592"/>
                    <a:pt x="2898" y="1342"/>
                    <a:pt x="2432" y="1316"/>
                  </a:cubicBezTo>
                  <a:cubicBezTo>
                    <a:pt x="2406" y="1316"/>
                    <a:pt x="2353" y="1316"/>
                    <a:pt x="2327" y="1289"/>
                  </a:cubicBezTo>
                  <a:cubicBezTo>
                    <a:pt x="2300" y="1289"/>
                    <a:pt x="2268" y="1230"/>
                    <a:pt x="2241" y="1204"/>
                  </a:cubicBezTo>
                  <a:cubicBezTo>
                    <a:pt x="2162" y="1040"/>
                    <a:pt x="2051" y="849"/>
                    <a:pt x="1860" y="770"/>
                  </a:cubicBezTo>
                  <a:cubicBezTo>
                    <a:pt x="1696" y="685"/>
                    <a:pt x="1479" y="685"/>
                    <a:pt x="1367" y="547"/>
                  </a:cubicBezTo>
                  <a:cubicBezTo>
                    <a:pt x="1256" y="409"/>
                    <a:pt x="1282" y="192"/>
                    <a:pt x="1177" y="80"/>
                  </a:cubicBezTo>
                  <a:cubicBezTo>
                    <a:pt x="1122" y="29"/>
                    <a:pt x="1034" y="0"/>
                    <a:pt x="9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6"/>
            <p:cNvSpPr/>
            <p:nvPr/>
          </p:nvSpPr>
          <p:spPr>
            <a:xfrm>
              <a:off x="2629475" y="4647400"/>
              <a:ext cx="41750" cy="89250"/>
            </a:xfrm>
            <a:custGeom>
              <a:rect b="b" l="l" r="r" t="t"/>
              <a:pathLst>
                <a:path extrusionOk="0" h="3570" w="1670">
                  <a:moveTo>
                    <a:pt x="926" y="1"/>
                  </a:moveTo>
                  <a:cubicBezTo>
                    <a:pt x="854" y="1"/>
                    <a:pt x="779" y="14"/>
                    <a:pt x="710" y="40"/>
                  </a:cubicBezTo>
                  <a:cubicBezTo>
                    <a:pt x="657" y="119"/>
                    <a:pt x="822" y="231"/>
                    <a:pt x="789" y="369"/>
                  </a:cubicBezTo>
                  <a:cubicBezTo>
                    <a:pt x="789" y="421"/>
                    <a:pt x="736" y="481"/>
                    <a:pt x="710" y="533"/>
                  </a:cubicBezTo>
                  <a:cubicBezTo>
                    <a:pt x="493" y="835"/>
                    <a:pt x="493" y="1217"/>
                    <a:pt x="460" y="1598"/>
                  </a:cubicBezTo>
                  <a:cubicBezTo>
                    <a:pt x="408" y="1985"/>
                    <a:pt x="329" y="2367"/>
                    <a:pt x="217" y="2748"/>
                  </a:cubicBezTo>
                  <a:cubicBezTo>
                    <a:pt x="132" y="3024"/>
                    <a:pt x="0" y="3326"/>
                    <a:pt x="0" y="3569"/>
                  </a:cubicBezTo>
                  <a:cubicBezTo>
                    <a:pt x="191" y="3543"/>
                    <a:pt x="329" y="3352"/>
                    <a:pt x="434" y="3214"/>
                  </a:cubicBezTo>
                  <a:cubicBezTo>
                    <a:pt x="1012" y="2452"/>
                    <a:pt x="1505" y="1598"/>
                    <a:pt x="1643" y="645"/>
                  </a:cubicBezTo>
                  <a:cubicBezTo>
                    <a:pt x="1669" y="559"/>
                    <a:pt x="1669" y="421"/>
                    <a:pt x="1584" y="369"/>
                  </a:cubicBezTo>
                  <a:cubicBezTo>
                    <a:pt x="1553" y="343"/>
                    <a:pt x="1521" y="335"/>
                    <a:pt x="1489" y="335"/>
                  </a:cubicBezTo>
                  <a:cubicBezTo>
                    <a:pt x="1436" y="335"/>
                    <a:pt x="1385" y="357"/>
                    <a:pt x="1338" y="357"/>
                  </a:cubicBezTo>
                  <a:cubicBezTo>
                    <a:pt x="1318" y="357"/>
                    <a:pt x="1299" y="353"/>
                    <a:pt x="1282" y="343"/>
                  </a:cubicBezTo>
                  <a:cubicBezTo>
                    <a:pt x="1176" y="257"/>
                    <a:pt x="1255" y="119"/>
                    <a:pt x="1117" y="40"/>
                  </a:cubicBezTo>
                  <a:cubicBezTo>
                    <a:pt x="1065" y="14"/>
                    <a:pt x="997" y="1"/>
                    <a:pt x="9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2686150" y="4634200"/>
              <a:ext cx="35000" cy="75175"/>
            </a:xfrm>
            <a:custGeom>
              <a:rect b="b" l="l" r="r" t="t"/>
              <a:pathLst>
                <a:path extrusionOk="0" h="3007" w="1400">
                  <a:moveTo>
                    <a:pt x="758" y="1"/>
                  </a:moveTo>
                  <a:cubicBezTo>
                    <a:pt x="705" y="1"/>
                    <a:pt x="653" y="9"/>
                    <a:pt x="605" y="23"/>
                  </a:cubicBezTo>
                  <a:cubicBezTo>
                    <a:pt x="552" y="102"/>
                    <a:pt x="690" y="213"/>
                    <a:pt x="690" y="319"/>
                  </a:cubicBezTo>
                  <a:cubicBezTo>
                    <a:pt x="690" y="378"/>
                    <a:pt x="631" y="404"/>
                    <a:pt x="605" y="457"/>
                  </a:cubicBezTo>
                  <a:cubicBezTo>
                    <a:pt x="414" y="706"/>
                    <a:pt x="414" y="1035"/>
                    <a:pt x="388" y="1337"/>
                  </a:cubicBezTo>
                  <a:cubicBezTo>
                    <a:pt x="362" y="1666"/>
                    <a:pt x="276" y="1994"/>
                    <a:pt x="197" y="2323"/>
                  </a:cubicBezTo>
                  <a:cubicBezTo>
                    <a:pt x="138" y="2513"/>
                    <a:pt x="0" y="2783"/>
                    <a:pt x="0" y="3006"/>
                  </a:cubicBezTo>
                  <a:cubicBezTo>
                    <a:pt x="165" y="2980"/>
                    <a:pt x="276" y="2816"/>
                    <a:pt x="388" y="2704"/>
                  </a:cubicBezTo>
                  <a:cubicBezTo>
                    <a:pt x="855" y="2047"/>
                    <a:pt x="1262" y="1337"/>
                    <a:pt x="1400" y="568"/>
                  </a:cubicBezTo>
                  <a:cubicBezTo>
                    <a:pt x="1400" y="457"/>
                    <a:pt x="1400" y="378"/>
                    <a:pt x="1347" y="319"/>
                  </a:cubicBezTo>
                  <a:cubicBezTo>
                    <a:pt x="1323" y="296"/>
                    <a:pt x="1297" y="289"/>
                    <a:pt x="1270" y="289"/>
                  </a:cubicBezTo>
                  <a:cubicBezTo>
                    <a:pt x="1223" y="289"/>
                    <a:pt x="1174" y="310"/>
                    <a:pt x="1130" y="310"/>
                  </a:cubicBezTo>
                  <a:cubicBezTo>
                    <a:pt x="1109" y="310"/>
                    <a:pt x="1089" y="306"/>
                    <a:pt x="1071" y="292"/>
                  </a:cubicBezTo>
                  <a:cubicBezTo>
                    <a:pt x="1019" y="213"/>
                    <a:pt x="1045" y="102"/>
                    <a:pt x="960" y="49"/>
                  </a:cubicBezTo>
                  <a:cubicBezTo>
                    <a:pt x="899" y="15"/>
                    <a:pt x="828" y="1"/>
                    <a:pt x="75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2584950" y="4653700"/>
              <a:ext cx="45200" cy="96175"/>
            </a:xfrm>
            <a:custGeom>
              <a:rect b="b" l="l" r="r" t="t"/>
              <a:pathLst>
                <a:path extrusionOk="0" h="3847" w="1808">
                  <a:moveTo>
                    <a:pt x="1151" y="0"/>
                  </a:moveTo>
                  <a:cubicBezTo>
                    <a:pt x="1094" y="0"/>
                    <a:pt x="1038" y="10"/>
                    <a:pt x="986" y="31"/>
                  </a:cubicBezTo>
                  <a:cubicBezTo>
                    <a:pt x="796" y="143"/>
                    <a:pt x="684" y="393"/>
                    <a:pt x="796" y="583"/>
                  </a:cubicBezTo>
                  <a:cubicBezTo>
                    <a:pt x="710" y="583"/>
                    <a:pt x="631" y="662"/>
                    <a:pt x="631" y="748"/>
                  </a:cubicBezTo>
                  <a:cubicBezTo>
                    <a:pt x="631" y="827"/>
                    <a:pt x="684" y="886"/>
                    <a:pt x="710" y="938"/>
                  </a:cubicBezTo>
                  <a:cubicBezTo>
                    <a:pt x="960" y="1346"/>
                    <a:pt x="848" y="1871"/>
                    <a:pt x="658" y="2305"/>
                  </a:cubicBezTo>
                  <a:cubicBezTo>
                    <a:pt x="572" y="2581"/>
                    <a:pt x="434" y="2857"/>
                    <a:pt x="270" y="3126"/>
                  </a:cubicBezTo>
                  <a:cubicBezTo>
                    <a:pt x="165" y="3350"/>
                    <a:pt x="0" y="3593"/>
                    <a:pt x="53" y="3843"/>
                  </a:cubicBezTo>
                  <a:cubicBezTo>
                    <a:pt x="70" y="3845"/>
                    <a:pt x="86" y="3847"/>
                    <a:pt x="102" y="3847"/>
                  </a:cubicBezTo>
                  <a:cubicBezTo>
                    <a:pt x="245" y="3847"/>
                    <a:pt x="369" y="3749"/>
                    <a:pt x="493" y="3678"/>
                  </a:cubicBezTo>
                  <a:cubicBezTo>
                    <a:pt x="1091" y="3186"/>
                    <a:pt x="1367" y="2417"/>
                    <a:pt x="1617" y="1707"/>
                  </a:cubicBezTo>
                  <a:cubicBezTo>
                    <a:pt x="1696" y="1405"/>
                    <a:pt x="1807" y="1076"/>
                    <a:pt x="1807" y="748"/>
                  </a:cubicBezTo>
                  <a:cubicBezTo>
                    <a:pt x="1781" y="524"/>
                    <a:pt x="1722" y="307"/>
                    <a:pt x="1558" y="169"/>
                  </a:cubicBezTo>
                  <a:cubicBezTo>
                    <a:pt x="1458" y="69"/>
                    <a:pt x="1302" y="0"/>
                    <a:pt x="115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2544525" y="4663925"/>
              <a:ext cx="45200" cy="96700"/>
            </a:xfrm>
            <a:custGeom>
              <a:rect b="b" l="l" r="r" t="t"/>
              <a:pathLst>
                <a:path extrusionOk="0" h="3868" w="1808">
                  <a:moveTo>
                    <a:pt x="1041" y="1"/>
                  </a:moveTo>
                  <a:cubicBezTo>
                    <a:pt x="1014" y="1"/>
                    <a:pt x="987" y="4"/>
                    <a:pt x="960" y="10"/>
                  </a:cubicBezTo>
                  <a:cubicBezTo>
                    <a:pt x="711" y="63"/>
                    <a:pt x="573" y="391"/>
                    <a:pt x="737" y="582"/>
                  </a:cubicBezTo>
                  <a:cubicBezTo>
                    <a:pt x="632" y="582"/>
                    <a:pt x="605" y="720"/>
                    <a:pt x="658" y="832"/>
                  </a:cubicBezTo>
                  <a:cubicBezTo>
                    <a:pt x="684" y="910"/>
                    <a:pt x="796" y="970"/>
                    <a:pt x="849" y="1048"/>
                  </a:cubicBezTo>
                  <a:cubicBezTo>
                    <a:pt x="987" y="1239"/>
                    <a:pt x="934" y="1489"/>
                    <a:pt x="849" y="1706"/>
                  </a:cubicBezTo>
                  <a:cubicBezTo>
                    <a:pt x="658" y="2389"/>
                    <a:pt x="408" y="3046"/>
                    <a:pt x="53" y="3651"/>
                  </a:cubicBezTo>
                  <a:cubicBezTo>
                    <a:pt x="27" y="3729"/>
                    <a:pt x="1" y="3841"/>
                    <a:pt x="80" y="3867"/>
                  </a:cubicBezTo>
                  <a:cubicBezTo>
                    <a:pt x="113" y="3867"/>
                    <a:pt x="165" y="3841"/>
                    <a:pt x="165" y="3841"/>
                  </a:cubicBezTo>
                  <a:cubicBezTo>
                    <a:pt x="244" y="3789"/>
                    <a:pt x="356" y="3729"/>
                    <a:pt x="408" y="3677"/>
                  </a:cubicBezTo>
                  <a:cubicBezTo>
                    <a:pt x="1368" y="2777"/>
                    <a:pt x="1808" y="1324"/>
                    <a:pt x="1670" y="608"/>
                  </a:cubicBezTo>
                  <a:cubicBezTo>
                    <a:pt x="1644" y="556"/>
                    <a:pt x="1644" y="503"/>
                    <a:pt x="1617" y="444"/>
                  </a:cubicBezTo>
                  <a:cubicBezTo>
                    <a:pt x="1576" y="425"/>
                    <a:pt x="1537" y="407"/>
                    <a:pt x="1499" y="407"/>
                  </a:cubicBezTo>
                  <a:cubicBezTo>
                    <a:pt x="1484" y="407"/>
                    <a:pt x="1469" y="410"/>
                    <a:pt x="1453" y="418"/>
                  </a:cubicBezTo>
                  <a:cubicBezTo>
                    <a:pt x="1453" y="201"/>
                    <a:pt x="1255" y="1"/>
                    <a:pt x="104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2502800" y="4674350"/>
              <a:ext cx="44550" cy="96500"/>
            </a:xfrm>
            <a:custGeom>
              <a:rect b="b" l="l" r="r" t="t"/>
              <a:pathLst>
                <a:path extrusionOk="0" h="3860" w="1782">
                  <a:moveTo>
                    <a:pt x="1013" y="1"/>
                  </a:moveTo>
                  <a:cubicBezTo>
                    <a:pt x="848" y="27"/>
                    <a:pt x="684" y="86"/>
                    <a:pt x="520" y="165"/>
                  </a:cubicBezTo>
                  <a:cubicBezTo>
                    <a:pt x="632" y="303"/>
                    <a:pt x="737" y="415"/>
                    <a:pt x="848" y="520"/>
                  </a:cubicBezTo>
                  <a:cubicBezTo>
                    <a:pt x="763" y="553"/>
                    <a:pt x="710" y="684"/>
                    <a:pt x="763" y="769"/>
                  </a:cubicBezTo>
                  <a:cubicBezTo>
                    <a:pt x="796" y="881"/>
                    <a:pt x="875" y="934"/>
                    <a:pt x="901" y="1045"/>
                  </a:cubicBezTo>
                  <a:cubicBezTo>
                    <a:pt x="1013" y="1236"/>
                    <a:pt x="927" y="1479"/>
                    <a:pt x="875" y="1702"/>
                  </a:cubicBezTo>
                  <a:cubicBezTo>
                    <a:pt x="572" y="2905"/>
                    <a:pt x="1" y="3805"/>
                    <a:pt x="106" y="3838"/>
                  </a:cubicBezTo>
                  <a:cubicBezTo>
                    <a:pt x="138" y="3853"/>
                    <a:pt x="168" y="3860"/>
                    <a:pt x="197" y="3860"/>
                  </a:cubicBezTo>
                  <a:cubicBezTo>
                    <a:pt x="269" y="3860"/>
                    <a:pt x="333" y="3821"/>
                    <a:pt x="408" y="3779"/>
                  </a:cubicBezTo>
                  <a:cubicBezTo>
                    <a:pt x="796" y="3562"/>
                    <a:pt x="960" y="3207"/>
                    <a:pt x="1151" y="2793"/>
                  </a:cubicBezTo>
                  <a:cubicBezTo>
                    <a:pt x="1584" y="1919"/>
                    <a:pt x="1782" y="822"/>
                    <a:pt x="1782" y="717"/>
                  </a:cubicBezTo>
                  <a:cubicBezTo>
                    <a:pt x="1782" y="605"/>
                    <a:pt x="1722" y="467"/>
                    <a:pt x="1617" y="415"/>
                  </a:cubicBezTo>
                  <a:cubicBezTo>
                    <a:pt x="1584" y="415"/>
                    <a:pt x="1558" y="388"/>
                    <a:pt x="1532" y="355"/>
                  </a:cubicBezTo>
                  <a:cubicBezTo>
                    <a:pt x="1506" y="329"/>
                    <a:pt x="1479" y="277"/>
                    <a:pt x="1453" y="224"/>
                  </a:cubicBezTo>
                  <a:cubicBezTo>
                    <a:pt x="1368" y="86"/>
                    <a:pt x="1177" y="1"/>
                    <a:pt x="101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2464375" y="4682300"/>
              <a:ext cx="39125" cy="96875"/>
            </a:xfrm>
            <a:custGeom>
              <a:rect b="b" l="l" r="r" t="t"/>
              <a:pathLst>
                <a:path extrusionOk="0" h="3875" w="1565">
                  <a:moveTo>
                    <a:pt x="755" y="0"/>
                  </a:moveTo>
                  <a:cubicBezTo>
                    <a:pt x="723" y="0"/>
                    <a:pt x="690" y="3"/>
                    <a:pt x="657" y="11"/>
                  </a:cubicBezTo>
                  <a:cubicBezTo>
                    <a:pt x="552" y="37"/>
                    <a:pt x="440" y="123"/>
                    <a:pt x="414" y="261"/>
                  </a:cubicBezTo>
                  <a:cubicBezTo>
                    <a:pt x="414" y="340"/>
                    <a:pt x="440" y="425"/>
                    <a:pt x="467" y="530"/>
                  </a:cubicBezTo>
                  <a:cubicBezTo>
                    <a:pt x="657" y="918"/>
                    <a:pt x="822" y="1325"/>
                    <a:pt x="822" y="1766"/>
                  </a:cubicBezTo>
                  <a:cubicBezTo>
                    <a:pt x="795" y="2173"/>
                    <a:pt x="631" y="2534"/>
                    <a:pt x="414" y="2863"/>
                  </a:cubicBezTo>
                  <a:cubicBezTo>
                    <a:pt x="224" y="3192"/>
                    <a:pt x="0" y="3520"/>
                    <a:pt x="86" y="3875"/>
                  </a:cubicBezTo>
                  <a:cubicBezTo>
                    <a:pt x="493" y="3790"/>
                    <a:pt x="854" y="3487"/>
                    <a:pt x="986" y="3080"/>
                  </a:cubicBezTo>
                  <a:cubicBezTo>
                    <a:pt x="1071" y="2863"/>
                    <a:pt x="1071" y="2587"/>
                    <a:pt x="1124" y="2337"/>
                  </a:cubicBezTo>
                  <a:cubicBezTo>
                    <a:pt x="1183" y="1956"/>
                    <a:pt x="1347" y="1575"/>
                    <a:pt x="1479" y="1220"/>
                  </a:cubicBezTo>
                  <a:cubicBezTo>
                    <a:pt x="1538" y="1082"/>
                    <a:pt x="1564" y="944"/>
                    <a:pt x="1564" y="833"/>
                  </a:cubicBezTo>
                  <a:cubicBezTo>
                    <a:pt x="1564" y="754"/>
                    <a:pt x="1564" y="695"/>
                    <a:pt x="1538" y="616"/>
                  </a:cubicBezTo>
                  <a:cubicBezTo>
                    <a:pt x="1452" y="366"/>
                    <a:pt x="1236" y="149"/>
                    <a:pt x="986" y="37"/>
                  </a:cubicBezTo>
                  <a:cubicBezTo>
                    <a:pt x="911" y="19"/>
                    <a:pt x="834" y="0"/>
                    <a:pt x="75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2420675" y="4688775"/>
              <a:ext cx="41750" cy="92100"/>
            </a:xfrm>
            <a:custGeom>
              <a:rect b="b" l="l" r="r" t="t"/>
              <a:pathLst>
                <a:path extrusionOk="0" h="3684" w="1670">
                  <a:moveTo>
                    <a:pt x="1000" y="1"/>
                  </a:moveTo>
                  <a:cubicBezTo>
                    <a:pt x="957" y="1"/>
                    <a:pt x="914" y="9"/>
                    <a:pt x="874" y="28"/>
                  </a:cubicBezTo>
                  <a:cubicBezTo>
                    <a:pt x="762" y="81"/>
                    <a:pt x="736" y="219"/>
                    <a:pt x="736" y="330"/>
                  </a:cubicBezTo>
                  <a:cubicBezTo>
                    <a:pt x="736" y="436"/>
                    <a:pt x="762" y="521"/>
                    <a:pt x="795" y="633"/>
                  </a:cubicBezTo>
                  <a:cubicBezTo>
                    <a:pt x="1012" y="1395"/>
                    <a:pt x="874" y="2243"/>
                    <a:pt x="381" y="2873"/>
                  </a:cubicBezTo>
                  <a:cubicBezTo>
                    <a:pt x="270" y="3038"/>
                    <a:pt x="105" y="3202"/>
                    <a:pt x="26" y="3366"/>
                  </a:cubicBezTo>
                  <a:cubicBezTo>
                    <a:pt x="26" y="3425"/>
                    <a:pt x="0" y="3478"/>
                    <a:pt x="26" y="3531"/>
                  </a:cubicBezTo>
                  <a:cubicBezTo>
                    <a:pt x="53" y="3616"/>
                    <a:pt x="138" y="3669"/>
                    <a:pt x="217" y="3669"/>
                  </a:cubicBezTo>
                  <a:cubicBezTo>
                    <a:pt x="267" y="3678"/>
                    <a:pt x="318" y="3683"/>
                    <a:pt x="369" y="3683"/>
                  </a:cubicBezTo>
                  <a:cubicBezTo>
                    <a:pt x="759" y="3683"/>
                    <a:pt x="1136" y="3401"/>
                    <a:pt x="1229" y="3011"/>
                  </a:cubicBezTo>
                  <a:cubicBezTo>
                    <a:pt x="1314" y="2735"/>
                    <a:pt x="1255" y="2466"/>
                    <a:pt x="1314" y="2190"/>
                  </a:cubicBezTo>
                  <a:cubicBezTo>
                    <a:pt x="1393" y="1835"/>
                    <a:pt x="1643" y="1533"/>
                    <a:pt x="1643" y="1178"/>
                  </a:cubicBezTo>
                  <a:cubicBezTo>
                    <a:pt x="1669" y="902"/>
                    <a:pt x="1531" y="659"/>
                    <a:pt x="1420" y="409"/>
                  </a:cubicBezTo>
                  <a:cubicBezTo>
                    <a:pt x="1367" y="304"/>
                    <a:pt x="1314" y="166"/>
                    <a:pt x="1229" y="81"/>
                  </a:cubicBezTo>
                  <a:cubicBezTo>
                    <a:pt x="1161" y="30"/>
                    <a:pt x="1080" y="1"/>
                    <a:pt x="100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2379600" y="4690125"/>
              <a:ext cx="39625" cy="88400"/>
            </a:xfrm>
            <a:custGeom>
              <a:rect b="b" l="l" r="r" t="t"/>
              <a:pathLst>
                <a:path extrusionOk="0" h="3536" w="1585">
                  <a:moveTo>
                    <a:pt x="986" y="0"/>
                  </a:moveTo>
                  <a:cubicBezTo>
                    <a:pt x="848" y="27"/>
                    <a:pt x="736" y="191"/>
                    <a:pt x="736" y="329"/>
                  </a:cubicBezTo>
                  <a:cubicBezTo>
                    <a:pt x="710" y="467"/>
                    <a:pt x="763" y="631"/>
                    <a:pt x="795" y="769"/>
                  </a:cubicBezTo>
                  <a:cubicBezTo>
                    <a:pt x="960" y="1341"/>
                    <a:pt x="960" y="2057"/>
                    <a:pt x="572" y="2491"/>
                  </a:cubicBezTo>
                  <a:cubicBezTo>
                    <a:pt x="434" y="2629"/>
                    <a:pt x="303" y="2741"/>
                    <a:pt x="191" y="2879"/>
                  </a:cubicBezTo>
                  <a:cubicBezTo>
                    <a:pt x="79" y="2984"/>
                    <a:pt x="0" y="3174"/>
                    <a:pt x="27" y="3339"/>
                  </a:cubicBezTo>
                  <a:cubicBezTo>
                    <a:pt x="27" y="3424"/>
                    <a:pt x="79" y="3477"/>
                    <a:pt x="138" y="3503"/>
                  </a:cubicBezTo>
                  <a:cubicBezTo>
                    <a:pt x="191" y="3536"/>
                    <a:pt x="217" y="3536"/>
                    <a:pt x="270" y="3536"/>
                  </a:cubicBezTo>
                  <a:cubicBezTo>
                    <a:pt x="710" y="3536"/>
                    <a:pt x="1039" y="3122"/>
                    <a:pt x="1177" y="2714"/>
                  </a:cubicBezTo>
                  <a:cubicBezTo>
                    <a:pt x="1315" y="2300"/>
                    <a:pt x="1315" y="1834"/>
                    <a:pt x="1453" y="1426"/>
                  </a:cubicBezTo>
                  <a:cubicBezTo>
                    <a:pt x="1479" y="1315"/>
                    <a:pt x="1531" y="1203"/>
                    <a:pt x="1531" y="1071"/>
                  </a:cubicBezTo>
                  <a:cubicBezTo>
                    <a:pt x="1584" y="822"/>
                    <a:pt x="1505" y="605"/>
                    <a:pt x="1393" y="355"/>
                  </a:cubicBezTo>
                  <a:cubicBezTo>
                    <a:pt x="1315" y="191"/>
                    <a:pt x="1177" y="0"/>
                    <a:pt x="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2332950" y="4695300"/>
              <a:ext cx="39775" cy="75750"/>
            </a:xfrm>
            <a:custGeom>
              <a:rect b="b" l="l" r="r" t="t"/>
              <a:pathLst>
                <a:path extrusionOk="0" h="3030" w="1591">
                  <a:moveTo>
                    <a:pt x="1142" y="1"/>
                  </a:moveTo>
                  <a:cubicBezTo>
                    <a:pt x="1098" y="1"/>
                    <a:pt x="1055" y="14"/>
                    <a:pt x="1019" y="43"/>
                  </a:cubicBezTo>
                  <a:cubicBezTo>
                    <a:pt x="933" y="122"/>
                    <a:pt x="907" y="234"/>
                    <a:pt x="933" y="339"/>
                  </a:cubicBezTo>
                  <a:cubicBezTo>
                    <a:pt x="960" y="451"/>
                    <a:pt x="986" y="536"/>
                    <a:pt x="1019" y="641"/>
                  </a:cubicBezTo>
                  <a:cubicBezTo>
                    <a:pt x="1183" y="1134"/>
                    <a:pt x="881" y="1627"/>
                    <a:pt x="526" y="1982"/>
                  </a:cubicBezTo>
                  <a:cubicBezTo>
                    <a:pt x="302" y="2179"/>
                    <a:pt x="33" y="2396"/>
                    <a:pt x="33" y="2698"/>
                  </a:cubicBezTo>
                  <a:cubicBezTo>
                    <a:pt x="0" y="2750"/>
                    <a:pt x="33" y="2836"/>
                    <a:pt x="59" y="2888"/>
                  </a:cubicBezTo>
                  <a:cubicBezTo>
                    <a:pt x="112" y="2967"/>
                    <a:pt x="224" y="3026"/>
                    <a:pt x="329" y="3026"/>
                  </a:cubicBezTo>
                  <a:cubicBezTo>
                    <a:pt x="345" y="3029"/>
                    <a:pt x="362" y="3030"/>
                    <a:pt x="378" y="3030"/>
                  </a:cubicBezTo>
                  <a:cubicBezTo>
                    <a:pt x="561" y="3030"/>
                    <a:pt x="752" y="2901"/>
                    <a:pt x="854" y="2750"/>
                  </a:cubicBezTo>
                  <a:cubicBezTo>
                    <a:pt x="986" y="2586"/>
                    <a:pt x="1071" y="2396"/>
                    <a:pt x="1124" y="2179"/>
                  </a:cubicBezTo>
                  <a:cubicBezTo>
                    <a:pt x="1262" y="1791"/>
                    <a:pt x="1400" y="1384"/>
                    <a:pt x="1538" y="970"/>
                  </a:cubicBezTo>
                  <a:cubicBezTo>
                    <a:pt x="1538" y="917"/>
                    <a:pt x="1564" y="864"/>
                    <a:pt x="1564" y="779"/>
                  </a:cubicBezTo>
                  <a:cubicBezTo>
                    <a:pt x="1590" y="700"/>
                    <a:pt x="1564" y="588"/>
                    <a:pt x="1538" y="477"/>
                  </a:cubicBezTo>
                  <a:cubicBezTo>
                    <a:pt x="1512" y="339"/>
                    <a:pt x="1479" y="207"/>
                    <a:pt x="1374" y="122"/>
                  </a:cubicBezTo>
                  <a:cubicBezTo>
                    <a:pt x="1317" y="49"/>
                    <a:pt x="1227" y="1"/>
                    <a:pt x="114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2297450" y="4683125"/>
              <a:ext cx="35525" cy="78150"/>
            </a:xfrm>
            <a:custGeom>
              <a:rect b="b" l="l" r="r" t="t"/>
              <a:pathLst>
                <a:path extrusionOk="0" h="3126" w="1421">
                  <a:moveTo>
                    <a:pt x="1027" y="1"/>
                  </a:moveTo>
                  <a:cubicBezTo>
                    <a:pt x="1014" y="1"/>
                    <a:pt x="1000" y="2"/>
                    <a:pt x="986" y="4"/>
                  </a:cubicBezTo>
                  <a:cubicBezTo>
                    <a:pt x="848" y="4"/>
                    <a:pt x="763" y="142"/>
                    <a:pt x="763" y="280"/>
                  </a:cubicBezTo>
                  <a:cubicBezTo>
                    <a:pt x="763" y="418"/>
                    <a:pt x="848" y="556"/>
                    <a:pt x="875" y="662"/>
                  </a:cubicBezTo>
                  <a:cubicBezTo>
                    <a:pt x="960" y="885"/>
                    <a:pt x="986" y="1154"/>
                    <a:pt x="901" y="1378"/>
                  </a:cubicBezTo>
                  <a:cubicBezTo>
                    <a:pt x="796" y="1568"/>
                    <a:pt x="632" y="1706"/>
                    <a:pt x="494" y="1844"/>
                  </a:cubicBezTo>
                  <a:cubicBezTo>
                    <a:pt x="329" y="2009"/>
                    <a:pt x="191" y="2225"/>
                    <a:pt x="80" y="2442"/>
                  </a:cubicBezTo>
                  <a:cubicBezTo>
                    <a:pt x="27" y="2554"/>
                    <a:pt x="1" y="2666"/>
                    <a:pt x="1" y="2771"/>
                  </a:cubicBezTo>
                  <a:cubicBezTo>
                    <a:pt x="1" y="2909"/>
                    <a:pt x="53" y="3021"/>
                    <a:pt x="165" y="3099"/>
                  </a:cubicBezTo>
                  <a:cubicBezTo>
                    <a:pt x="205" y="3117"/>
                    <a:pt x="246" y="3125"/>
                    <a:pt x="289" y="3125"/>
                  </a:cubicBezTo>
                  <a:cubicBezTo>
                    <a:pt x="452" y="3125"/>
                    <a:pt x="627" y="3007"/>
                    <a:pt x="737" y="2856"/>
                  </a:cubicBezTo>
                  <a:cubicBezTo>
                    <a:pt x="986" y="2501"/>
                    <a:pt x="1013" y="2009"/>
                    <a:pt x="1203" y="1621"/>
                  </a:cubicBezTo>
                  <a:cubicBezTo>
                    <a:pt x="1289" y="1430"/>
                    <a:pt x="1420" y="1266"/>
                    <a:pt x="1420" y="1049"/>
                  </a:cubicBezTo>
                  <a:cubicBezTo>
                    <a:pt x="1420" y="885"/>
                    <a:pt x="1341" y="747"/>
                    <a:pt x="1315" y="609"/>
                  </a:cubicBezTo>
                  <a:cubicBezTo>
                    <a:pt x="1289" y="471"/>
                    <a:pt x="1289" y="333"/>
                    <a:pt x="1256" y="228"/>
                  </a:cubicBezTo>
                  <a:cubicBezTo>
                    <a:pt x="1232" y="104"/>
                    <a:pt x="1145" y="1"/>
                    <a:pt x="102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2248825" y="4679100"/>
              <a:ext cx="42425" cy="68325"/>
            </a:xfrm>
            <a:custGeom>
              <a:rect b="b" l="l" r="r" t="t"/>
              <a:pathLst>
                <a:path extrusionOk="0" h="2733" w="1697">
                  <a:moveTo>
                    <a:pt x="1229" y="1"/>
                  </a:moveTo>
                  <a:cubicBezTo>
                    <a:pt x="1192" y="1"/>
                    <a:pt x="1155" y="11"/>
                    <a:pt x="1124" y="34"/>
                  </a:cubicBezTo>
                  <a:cubicBezTo>
                    <a:pt x="1039" y="87"/>
                    <a:pt x="1065" y="251"/>
                    <a:pt x="1124" y="363"/>
                  </a:cubicBezTo>
                  <a:cubicBezTo>
                    <a:pt x="1203" y="606"/>
                    <a:pt x="1289" y="882"/>
                    <a:pt x="1177" y="1151"/>
                  </a:cubicBezTo>
                  <a:cubicBezTo>
                    <a:pt x="1065" y="1374"/>
                    <a:pt x="875" y="1512"/>
                    <a:pt x="658" y="1618"/>
                  </a:cubicBezTo>
                  <a:cubicBezTo>
                    <a:pt x="467" y="1756"/>
                    <a:pt x="244" y="1867"/>
                    <a:pt x="139" y="2058"/>
                  </a:cubicBezTo>
                  <a:cubicBezTo>
                    <a:pt x="1" y="2275"/>
                    <a:pt x="27" y="2577"/>
                    <a:pt x="244" y="2689"/>
                  </a:cubicBezTo>
                  <a:cubicBezTo>
                    <a:pt x="294" y="2720"/>
                    <a:pt x="353" y="2732"/>
                    <a:pt x="414" y="2732"/>
                  </a:cubicBezTo>
                  <a:cubicBezTo>
                    <a:pt x="458" y="2732"/>
                    <a:pt x="503" y="2726"/>
                    <a:pt x="546" y="2715"/>
                  </a:cubicBezTo>
                  <a:cubicBezTo>
                    <a:pt x="770" y="2662"/>
                    <a:pt x="960" y="2524"/>
                    <a:pt x="1065" y="2334"/>
                  </a:cubicBezTo>
                  <a:cubicBezTo>
                    <a:pt x="1151" y="2170"/>
                    <a:pt x="1177" y="2005"/>
                    <a:pt x="1230" y="1841"/>
                  </a:cubicBezTo>
                  <a:cubicBezTo>
                    <a:pt x="1341" y="1539"/>
                    <a:pt x="1532" y="1263"/>
                    <a:pt x="1617" y="934"/>
                  </a:cubicBezTo>
                  <a:cubicBezTo>
                    <a:pt x="1696" y="632"/>
                    <a:pt x="1670" y="225"/>
                    <a:pt x="1394" y="60"/>
                  </a:cubicBezTo>
                  <a:cubicBezTo>
                    <a:pt x="1346" y="24"/>
                    <a:pt x="1286" y="1"/>
                    <a:pt x="122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2215325" y="4672225"/>
              <a:ext cx="36975" cy="64600"/>
            </a:xfrm>
            <a:custGeom>
              <a:rect b="b" l="l" r="r" t="t"/>
              <a:pathLst>
                <a:path extrusionOk="0" h="2584" w="1479">
                  <a:moveTo>
                    <a:pt x="1029" y="0"/>
                  </a:moveTo>
                  <a:cubicBezTo>
                    <a:pt x="978" y="0"/>
                    <a:pt x="930" y="20"/>
                    <a:pt x="900" y="59"/>
                  </a:cubicBezTo>
                  <a:cubicBezTo>
                    <a:pt x="848" y="112"/>
                    <a:pt x="874" y="224"/>
                    <a:pt x="874" y="309"/>
                  </a:cubicBezTo>
                  <a:cubicBezTo>
                    <a:pt x="960" y="552"/>
                    <a:pt x="986" y="828"/>
                    <a:pt x="900" y="1071"/>
                  </a:cubicBezTo>
                  <a:cubicBezTo>
                    <a:pt x="848" y="1321"/>
                    <a:pt x="631" y="1538"/>
                    <a:pt x="355" y="1564"/>
                  </a:cubicBezTo>
                  <a:cubicBezTo>
                    <a:pt x="302" y="1564"/>
                    <a:pt x="243" y="1564"/>
                    <a:pt x="191" y="1590"/>
                  </a:cubicBezTo>
                  <a:cubicBezTo>
                    <a:pt x="53" y="1623"/>
                    <a:pt x="26" y="1787"/>
                    <a:pt x="26" y="1919"/>
                  </a:cubicBezTo>
                  <a:cubicBezTo>
                    <a:pt x="0" y="2057"/>
                    <a:pt x="0" y="2195"/>
                    <a:pt x="53" y="2307"/>
                  </a:cubicBezTo>
                  <a:cubicBezTo>
                    <a:pt x="105" y="2445"/>
                    <a:pt x="217" y="2550"/>
                    <a:pt x="355" y="2576"/>
                  </a:cubicBezTo>
                  <a:cubicBezTo>
                    <a:pt x="375" y="2581"/>
                    <a:pt x="396" y="2583"/>
                    <a:pt x="416" y="2583"/>
                  </a:cubicBezTo>
                  <a:cubicBezTo>
                    <a:pt x="533" y="2583"/>
                    <a:pt x="646" y="2507"/>
                    <a:pt x="736" y="2412"/>
                  </a:cubicBezTo>
                  <a:cubicBezTo>
                    <a:pt x="848" y="2307"/>
                    <a:pt x="900" y="2195"/>
                    <a:pt x="960" y="2057"/>
                  </a:cubicBezTo>
                  <a:cubicBezTo>
                    <a:pt x="1091" y="1728"/>
                    <a:pt x="1229" y="1426"/>
                    <a:pt x="1393" y="1130"/>
                  </a:cubicBezTo>
                  <a:cubicBezTo>
                    <a:pt x="1452" y="992"/>
                    <a:pt x="1479" y="881"/>
                    <a:pt x="1452" y="769"/>
                  </a:cubicBezTo>
                  <a:cubicBezTo>
                    <a:pt x="1420" y="690"/>
                    <a:pt x="1393" y="664"/>
                    <a:pt x="1367" y="578"/>
                  </a:cubicBezTo>
                  <a:cubicBezTo>
                    <a:pt x="1314" y="500"/>
                    <a:pt x="1314" y="414"/>
                    <a:pt x="1288" y="309"/>
                  </a:cubicBezTo>
                  <a:cubicBezTo>
                    <a:pt x="1288" y="224"/>
                    <a:pt x="1229" y="112"/>
                    <a:pt x="1176" y="59"/>
                  </a:cubicBezTo>
                  <a:cubicBezTo>
                    <a:pt x="1134" y="20"/>
                    <a:pt x="1079" y="0"/>
                    <a:pt x="102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2175550" y="4663675"/>
              <a:ext cx="41775" cy="56875"/>
            </a:xfrm>
            <a:custGeom>
              <a:rect b="b" l="l" r="r" t="t"/>
              <a:pathLst>
                <a:path extrusionOk="0" h="2275" w="1671">
                  <a:moveTo>
                    <a:pt x="1091" y="0"/>
                  </a:moveTo>
                  <a:cubicBezTo>
                    <a:pt x="1065" y="0"/>
                    <a:pt x="1039" y="6"/>
                    <a:pt x="1013" y="20"/>
                  </a:cubicBezTo>
                  <a:cubicBezTo>
                    <a:pt x="987" y="263"/>
                    <a:pt x="1151" y="513"/>
                    <a:pt x="1151" y="756"/>
                  </a:cubicBezTo>
                  <a:cubicBezTo>
                    <a:pt x="1151" y="1058"/>
                    <a:pt x="934" y="1334"/>
                    <a:pt x="632" y="1387"/>
                  </a:cubicBezTo>
                  <a:cubicBezTo>
                    <a:pt x="520" y="1413"/>
                    <a:pt x="415" y="1413"/>
                    <a:pt x="303" y="1440"/>
                  </a:cubicBezTo>
                  <a:cubicBezTo>
                    <a:pt x="86" y="1551"/>
                    <a:pt x="1" y="1853"/>
                    <a:pt x="139" y="2070"/>
                  </a:cubicBezTo>
                  <a:cubicBezTo>
                    <a:pt x="191" y="2129"/>
                    <a:pt x="277" y="2182"/>
                    <a:pt x="382" y="2235"/>
                  </a:cubicBezTo>
                  <a:cubicBezTo>
                    <a:pt x="442" y="2253"/>
                    <a:pt x="499" y="2275"/>
                    <a:pt x="547" y="2275"/>
                  </a:cubicBezTo>
                  <a:cubicBezTo>
                    <a:pt x="568" y="2275"/>
                    <a:pt x="588" y="2271"/>
                    <a:pt x="605" y="2261"/>
                  </a:cubicBezTo>
                  <a:cubicBezTo>
                    <a:pt x="822" y="2235"/>
                    <a:pt x="934" y="2018"/>
                    <a:pt x="1013" y="1827"/>
                  </a:cubicBezTo>
                  <a:cubicBezTo>
                    <a:pt x="1125" y="1637"/>
                    <a:pt x="1203" y="1440"/>
                    <a:pt x="1341" y="1249"/>
                  </a:cubicBezTo>
                  <a:cubicBezTo>
                    <a:pt x="1427" y="1144"/>
                    <a:pt x="1532" y="1032"/>
                    <a:pt x="1591" y="894"/>
                  </a:cubicBezTo>
                  <a:cubicBezTo>
                    <a:pt x="1644" y="756"/>
                    <a:pt x="1670" y="592"/>
                    <a:pt x="1617" y="454"/>
                  </a:cubicBezTo>
                  <a:cubicBezTo>
                    <a:pt x="1565" y="322"/>
                    <a:pt x="1453" y="211"/>
                    <a:pt x="1341" y="125"/>
                  </a:cubicBezTo>
                  <a:cubicBezTo>
                    <a:pt x="1261" y="65"/>
                    <a:pt x="1176" y="0"/>
                    <a:pt x="109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2146800" y="4654475"/>
              <a:ext cx="30100" cy="50775"/>
            </a:xfrm>
            <a:custGeom>
              <a:rect b="b" l="l" r="r" t="t"/>
              <a:pathLst>
                <a:path extrusionOk="0" h="2031" w="1204">
                  <a:moveTo>
                    <a:pt x="822" y="0"/>
                  </a:moveTo>
                  <a:cubicBezTo>
                    <a:pt x="796" y="33"/>
                    <a:pt x="744" y="60"/>
                    <a:pt x="744" y="86"/>
                  </a:cubicBezTo>
                  <a:cubicBezTo>
                    <a:pt x="579" y="388"/>
                    <a:pt x="849" y="717"/>
                    <a:pt x="770" y="1045"/>
                  </a:cubicBezTo>
                  <a:cubicBezTo>
                    <a:pt x="770" y="1183"/>
                    <a:pt x="658" y="1288"/>
                    <a:pt x="546" y="1374"/>
                  </a:cubicBezTo>
                  <a:cubicBezTo>
                    <a:pt x="441" y="1426"/>
                    <a:pt x="330" y="1426"/>
                    <a:pt x="218" y="1479"/>
                  </a:cubicBezTo>
                  <a:cubicBezTo>
                    <a:pt x="113" y="1512"/>
                    <a:pt x="27" y="1591"/>
                    <a:pt x="1" y="1702"/>
                  </a:cubicBezTo>
                  <a:cubicBezTo>
                    <a:pt x="1" y="1808"/>
                    <a:pt x="54" y="1893"/>
                    <a:pt x="139" y="1946"/>
                  </a:cubicBezTo>
                  <a:cubicBezTo>
                    <a:pt x="218" y="2005"/>
                    <a:pt x="303" y="2031"/>
                    <a:pt x="415" y="2031"/>
                  </a:cubicBezTo>
                  <a:cubicBezTo>
                    <a:pt x="494" y="2031"/>
                    <a:pt x="579" y="2031"/>
                    <a:pt x="658" y="2005"/>
                  </a:cubicBezTo>
                  <a:cubicBezTo>
                    <a:pt x="822" y="1946"/>
                    <a:pt x="908" y="1755"/>
                    <a:pt x="987" y="1591"/>
                  </a:cubicBezTo>
                  <a:cubicBezTo>
                    <a:pt x="1072" y="1348"/>
                    <a:pt x="1151" y="1098"/>
                    <a:pt x="1177" y="822"/>
                  </a:cubicBezTo>
                  <a:cubicBezTo>
                    <a:pt x="1203" y="579"/>
                    <a:pt x="1177" y="303"/>
                    <a:pt x="1013" y="86"/>
                  </a:cubicBezTo>
                  <a:cubicBezTo>
                    <a:pt x="960" y="33"/>
                    <a:pt x="908" y="0"/>
                    <a:pt x="82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2117400" y="4645475"/>
              <a:ext cx="30100" cy="51675"/>
            </a:xfrm>
            <a:custGeom>
              <a:rect b="b" l="l" r="r" t="t"/>
              <a:pathLst>
                <a:path extrusionOk="0" h="2067" w="1204">
                  <a:moveTo>
                    <a:pt x="753" y="1"/>
                  </a:moveTo>
                  <a:cubicBezTo>
                    <a:pt x="684" y="1"/>
                    <a:pt x="615" y="22"/>
                    <a:pt x="546" y="65"/>
                  </a:cubicBezTo>
                  <a:cubicBezTo>
                    <a:pt x="546" y="65"/>
                    <a:pt x="520" y="65"/>
                    <a:pt x="520" y="91"/>
                  </a:cubicBezTo>
                  <a:cubicBezTo>
                    <a:pt x="494" y="117"/>
                    <a:pt x="494" y="144"/>
                    <a:pt x="520" y="170"/>
                  </a:cubicBezTo>
                  <a:cubicBezTo>
                    <a:pt x="572" y="446"/>
                    <a:pt x="632" y="748"/>
                    <a:pt x="684" y="1018"/>
                  </a:cubicBezTo>
                  <a:cubicBezTo>
                    <a:pt x="684" y="1050"/>
                    <a:pt x="710" y="1103"/>
                    <a:pt x="684" y="1156"/>
                  </a:cubicBezTo>
                  <a:cubicBezTo>
                    <a:pt x="658" y="1182"/>
                    <a:pt x="605" y="1215"/>
                    <a:pt x="546" y="1215"/>
                  </a:cubicBezTo>
                  <a:cubicBezTo>
                    <a:pt x="382" y="1241"/>
                    <a:pt x="218" y="1294"/>
                    <a:pt x="112" y="1405"/>
                  </a:cubicBezTo>
                  <a:cubicBezTo>
                    <a:pt x="27" y="1543"/>
                    <a:pt x="1" y="1708"/>
                    <a:pt x="53" y="1839"/>
                  </a:cubicBezTo>
                  <a:cubicBezTo>
                    <a:pt x="107" y="1963"/>
                    <a:pt x="218" y="2066"/>
                    <a:pt x="360" y="2066"/>
                  </a:cubicBezTo>
                  <a:cubicBezTo>
                    <a:pt x="376" y="2066"/>
                    <a:pt x="392" y="2065"/>
                    <a:pt x="408" y="2062"/>
                  </a:cubicBezTo>
                  <a:cubicBezTo>
                    <a:pt x="632" y="2062"/>
                    <a:pt x="770" y="1872"/>
                    <a:pt x="848" y="1648"/>
                  </a:cubicBezTo>
                  <a:cubicBezTo>
                    <a:pt x="901" y="1458"/>
                    <a:pt x="934" y="1241"/>
                    <a:pt x="986" y="1018"/>
                  </a:cubicBezTo>
                  <a:cubicBezTo>
                    <a:pt x="1065" y="801"/>
                    <a:pt x="1203" y="610"/>
                    <a:pt x="1177" y="360"/>
                  </a:cubicBezTo>
                  <a:cubicBezTo>
                    <a:pt x="1151" y="255"/>
                    <a:pt x="1065" y="117"/>
                    <a:pt x="960" y="65"/>
                  </a:cubicBezTo>
                  <a:cubicBezTo>
                    <a:pt x="891" y="22"/>
                    <a:pt x="822" y="1"/>
                    <a:pt x="7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2088650" y="4637625"/>
              <a:ext cx="26650" cy="47100"/>
            </a:xfrm>
            <a:custGeom>
              <a:rect b="b" l="l" r="r" t="t"/>
              <a:pathLst>
                <a:path extrusionOk="0" h="1884" w="1066">
                  <a:moveTo>
                    <a:pt x="636" y="0"/>
                  </a:moveTo>
                  <a:cubicBezTo>
                    <a:pt x="595" y="0"/>
                    <a:pt x="551" y="15"/>
                    <a:pt x="520" y="50"/>
                  </a:cubicBezTo>
                  <a:cubicBezTo>
                    <a:pt x="441" y="103"/>
                    <a:pt x="467" y="182"/>
                    <a:pt x="467" y="267"/>
                  </a:cubicBezTo>
                  <a:cubicBezTo>
                    <a:pt x="494" y="484"/>
                    <a:pt x="546" y="674"/>
                    <a:pt x="572" y="872"/>
                  </a:cubicBezTo>
                  <a:cubicBezTo>
                    <a:pt x="572" y="924"/>
                    <a:pt x="605" y="977"/>
                    <a:pt x="572" y="1062"/>
                  </a:cubicBezTo>
                  <a:cubicBezTo>
                    <a:pt x="520" y="1253"/>
                    <a:pt x="165" y="1226"/>
                    <a:pt x="53" y="1417"/>
                  </a:cubicBezTo>
                  <a:cubicBezTo>
                    <a:pt x="1" y="1529"/>
                    <a:pt x="27" y="1693"/>
                    <a:pt x="112" y="1772"/>
                  </a:cubicBezTo>
                  <a:cubicBezTo>
                    <a:pt x="191" y="1857"/>
                    <a:pt x="329" y="1884"/>
                    <a:pt x="467" y="1884"/>
                  </a:cubicBezTo>
                  <a:cubicBezTo>
                    <a:pt x="546" y="1884"/>
                    <a:pt x="658" y="1884"/>
                    <a:pt x="710" y="1798"/>
                  </a:cubicBezTo>
                  <a:cubicBezTo>
                    <a:pt x="737" y="1772"/>
                    <a:pt x="770" y="1719"/>
                    <a:pt x="796" y="1660"/>
                  </a:cubicBezTo>
                  <a:cubicBezTo>
                    <a:pt x="848" y="1470"/>
                    <a:pt x="934" y="1279"/>
                    <a:pt x="960" y="1088"/>
                  </a:cubicBezTo>
                  <a:cubicBezTo>
                    <a:pt x="1013" y="898"/>
                    <a:pt x="1065" y="707"/>
                    <a:pt x="1039" y="510"/>
                  </a:cubicBezTo>
                  <a:cubicBezTo>
                    <a:pt x="1013" y="293"/>
                    <a:pt x="901" y="103"/>
                    <a:pt x="710" y="17"/>
                  </a:cubicBezTo>
                  <a:cubicBezTo>
                    <a:pt x="689" y="7"/>
                    <a:pt x="663" y="0"/>
                    <a:pt x="63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2065325" y="4633925"/>
              <a:ext cx="22700" cy="46700"/>
            </a:xfrm>
            <a:custGeom>
              <a:rect b="b" l="l" r="r" t="t"/>
              <a:pathLst>
                <a:path extrusionOk="0" h="1868" w="908">
                  <a:moveTo>
                    <a:pt x="437" y="1"/>
                  </a:moveTo>
                  <a:cubicBezTo>
                    <a:pt x="400" y="1"/>
                    <a:pt x="363" y="11"/>
                    <a:pt x="329" y="34"/>
                  </a:cubicBezTo>
                  <a:cubicBezTo>
                    <a:pt x="250" y="86"/>
                    <a:pt x="250" y="224"/>
                    <a:pt x="277" y="303"/>
                  </a:cubicBezTo>
                  <a:cubicBezTo>
                    <a:pt x="303" y="415"/>
                    <a:pt x="355" y="494"/>
                    <a:pt x="388" y="606"/>
                  </a:cubicBezTo>
                  <a:cubicBezTo>
                    <a:pt x="467" y="796"/>
                    <a:pt x="415" y="1046"/>
                    <a:pt x="277" y="1210"/>
                  </a:cubicBezTo>
                  <a:cubicBezTo>
                    <a:pt x="191" y="1315"/>
                    <a:pt x="60" y="1401"/>
                    <a:pt x="27" y="1539"/>
                  </a:cubicBezTo>
                  <a:cubicBezTo>
                    <a:pt x="1" y="1618"/>
                    <a:pt x="60" y="1729"/>
                    <a:pt x="112" y="1782"/>
                  </a:cubicBezTo>
                  <a:cubicBezTo>
                    <a:pt x="191" y="1841"/>
                    <a:pt x="277" y="1867"/>
                    <a:pt x="355" y="1867"/>
                  </a:cubicBezTo>
                  <a:cubicBezTo>
                    <a:pt x="415" y="1867"/>
                    <a:pt x="467" y="1841"/>
                    <a:pt x="493" y="1808"/>
                  </a:cubicBezTo>
                  <a:cubicBezTo>
                    <a:pt x="553" y="1782"/>
                    <a:pt x="579" y="1729"/>
                    <a:pt x="605" y="1703"/>
                  </a:cubicBezTo>
                  <a:cubicBezTo>
                    <a:pt x="848" y="1289"/>
                    <a:pt x="907" y="770"/>
                    <a:pt x="743" y="303"/>
                  </a:cubicBezTo>
                  <a:cubicBezTo>
                    <a:pt x="717" y="224"/>
                    <a:pt x="658" y="139"/>
                    <a:pt x="605" y="60"/>
                  </a:cubicBezTo>
                  <a:cubicBezTo>
                    <a:pt x="553" y="24"/>
                    <a:pt x="494" y="1"/>
                    <a:pt x="43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2037225" y="4631800"/>
              <a:ext cx="20575" cy="42075"/>
            </a:xfrm>
            <a:custGeom>
              <a:rect b="b" l="l" r="r" t="t"/>
              <a:pathLst>
                <a:path extrusionOk="0" h="1683" w="823">
                  <a:moveTo>
                    <a:pt x="435" y="1"/>
                  </a:moveTo>
                  <a:cubicBezTo>
                    <a:pt x="387" y="1"/>
                    <a:pt x="346" y="20"/>
                    <a:pt x="330" y="60"/>
                  </a:cubicBezTo>
                  <a:cubicBezTo>
                    <a:pt x="303" y="119"/>
                    <a:pt x="303" y="198"/>
                    <a:pt x="303" y="250"/>
                  </a:cubicBezTo>
                  <a:cubicBezTo>
                    <a:pt x="330" y="362"/>
                    <a:pt x="362" y="474"/>
                    <a:pt x="389" y="579"/>
                  </a:cubicBezTo>
                  <a:cubicBezTo>
                    <a:pt x="389" y="638"/>
                    <a:pt x="415" y="691"/>
                    <a:pt x="415" y="743"/>
                  </a:cubicBezTo>
                  <a:cubicBezTo>
                    <a:pt x="415" y="907"/>
                    <a:pt x="251" y="1072"/>
                    <a:pt x="113" y="1131"/>
                  </a:cubicBezTo>
                  <a:cubicBezTo>
                    <a:pt x="60" y="1236"/>
                    <a:pt x="34" y="1348"/>
                    <a:pt x="1" y="1433"/>
                  </a:cubicBezTo>
                  <a:cubicBezTo>
                    <a:pt x="1" y="1512"/>
                    <a:pt x="34" y="1565"/>
                    <a:pt x="60" y="1597"/>
                  </a:cubicBezTo>
                  <a:cubicBezTo>
                    <a:pt x="86" y="1650"/>
                    <a:pt x="139" y="1676"/>
                    <a:pt x="198" y="1676"/>
                  </a:cubicBezTo>
                  <a:cubicBezTo>
                    <a:pt x="225" y="1681"/>
                    <a:pt x="253" y="1683"/>
                    <a:pt x="281" y="1683"/>
                  </a:cubicBezTo>
                  <a:cubicBezTo>
                    <a:pt x="423" y="1683"/>
                    <a:pt x="570" y="1627"/>
                    <a:pt x="658" y="1512"/>
                  </a:cubicBezTo>
                  <a:cubicBezTo>
                    <a:pt x="770" y="1374"/>
                    <a:pt x="822" y="1210"/>
                    <a:pt x="822" y="1019"/>
                  </a:cubicBezTo>
                  <a:cubicBezTo>
                    <a:pt x="796" y="940"/>
                    <a:pt x="796" y="829"/>
                    <a:pt x="770" y="743"/>
                  </a:cubicBezTo>
                  <a:cubicBezTo>
                    <a:pt x="744" y="612"/>
                    <a:pt x="717" y="474"/>
                    <a:pt x="691" y="336"/>
                  </a:cubicBezTo>
                  <a:cubicBezTo>
                    <a:pt x="658" y="224"/>
                    <a:pt x="632" y="119"/>
                    <a:pt x="579" y="60"/>
                  </a:cubicBezTo>
                  <a:cubicBezTo>
                    <a:pt x="537" y="20"/>
                    <a:pt x="482" y="1"/>
                    <a:pt x="43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2011275" y="4628650"/>
              <a:ext cx="21225" cy="37500"/>
            </a:xfrm>
            <a:custGeom>
              <a:rect b="b" l="l" r="r" t="t"/>
              <a:pathLst>
                <a:path extrusionOk="0" h="1500" w="849">
                  <a:moveTo>
                    <a:pt x="457" y="1"/>
                  </a:moveTo>
                  <a:cubicBezTo>
                    <a:pt x="394" y="1"/>
                    <a:pt x="341" y="39"/>
                    <a:pt x="329" y="133"/>
                  </a:cubicBezTo>
                  <a:cubicBezTo>
                    <a:pt x="303" y="350"/>
                    <a:pt x="467" y="541"/>
                    <a:pt x="467" y="764"/>
                  </a:cubicBezTo>
                  <a:cubicBezTo>
                    <a:pt x="441" y="981"/>
                    <a:pt x="1" y="1171"/>
                    <a:pt x="139" y="1395"/>
                  </a:cubicBezTo>
                  <a:cubicBezTo>
                    <a:pt x="165" y="1474"/>
                    <a:pt x="303" y="1500"/>
                    <a:pt x="415" y="1500"/>
                  </a:cubicBezTo>
                  <a:cubicBezTo>
                    <a:pt x="441" y="1500"/>
                    <a:pt x="494" y="1500"/>
                    <a:pt x="520" y="1474"/>
                  </a:cubicBezTo>
                  <a:cubicBezTo>
                    <a:pt x="546" y="1447"/>
                    <a:pt x="579" y="1421"/>
                    <a:pt x="579" y="1395"/>
                  </a:cubicBezTo>
                  <a:cubicBezTo>
                    <a:pt x="658" y="1283"/>
                    <a:pt x="743" y="1171"/>
                    <a:pt x="770" y="1033"/>
                  </a:cubicBezTo>
                  <a:cubicBezTo>
                    <a:pt x="848" y="790"/>
                    <a:pt x="796" y="409"/>
                    <a:pt x="684" y="159"/>
                  </a:cubicBezTo>
                  <a:cubicBezTo>
                    <a:pt x="639" y="66"/>
                    <a:pt x="540" y="1"/>
                    <a:pt x="45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1994850" y="4633025"/>
              <a:ext cx="14475" cy="30500"/>
            </a:xfrm>
            <a:custGeom>
              <a:rect b="b" l="l" r="r" t="t"/>
              <a:pathLst>
                <a:path extrusionOk="0" h="1220" w="579">
                  <a:moveTo>
                    <a:pt x="241" y="1"/>
                  </a:moveTo>
                  <a:cubicBezTo>
                    <a:pt x="224" y="1"/>
                    <a:pt x="207" y="4"/>
                    <a:pt x="191" y="11"/>
                  </a:cubicBezTo>
                  <a:cubicBezTo>
                    <a:pt x="112" y="37"/>
                    <a:pt x="86" y="175"/>
                    <a:pt x="86" y="260"/>
                  </a:cubicBezTo>
                  <a:cubicBezTo>
                    <a:pt x="112" y="366"/>
                    <a:pt x="165" y="451"/>
                    <a:pt x="191" y="530"/>
                  </a:cubicBezTo>
                  <a:cubicBezTo>
                    <a:pt x="217" y="694"/>
                    <a:pt x="191" y="891"/>
                    <a:pt x="86" y="1023"/>
                  </a:cubicBezTo>
                  <a:cubicBezTo>
                    <a:pt x="27" y="1056"/>
                    <a:pt x="1" y="1082"/>
                    <a:pt x="1" y="1134"/>
                  </a:cubicBezTo>
                  <a:cubicBezTo>
                    <a:pt x="1" y="1187"/>
                    <a:pt x="112" y="1220"/>
                    <a:pt x="165" y="1220"/>
                  </a:cubicBezTo>
                  <a:cubicBezTo>
                    <a:pt x="277" y="1220"/>
                    <a:pt x="415" y="1220"/>
                    <a:pt x="493" y="1134"/>
                  </a:cubicBezTo>
                  <a:cubicBezTo>
                    <a:pt x="546" y="1056"/>
                    <a:pt x="579" y="944"/>
                    <a:pt x="579" y="832"/>
                  </a:cubicBezTo>
                  <a:cubicBezTo>
                    <a:pt x="579" y="642"/>
                    <a:pt x="546" y="451"/>
                    <a:pt x="493" y="260"/>
                  </a:cubicBezTo>
                  <a:cubicBezTo>
                    <a:pt x="467" y="175"/>
                    <a:pt x="441" y="122"/>
                    <a:pt x="382" y="70"/>
                  </a:cubicBezTo>
                  <a:cubicBezTo>
                    <a:pt x="343" y="26"/>
                    <a:pt x="290" y="1"/>
                    <a:pt x="24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1974325" y="4639050"/>
              <a:ext cx="13000" cy="29250"/>
            </a:xfrm>
            <a:custGeom>
              <a:rect b="b" l="l" r="r" t="t"/>
              <a:pathLst>
                <a:path extrusionOk="0" h="1170" w="520">
                  <a:moveTo>
                    <a:pt x="295" y="0"/>
                  </a:moveTo>
                  <a:cubicBezTo>
                    <a:pt x="220" y="0"/>
                    <a:pt x="132" y="71"/>
                    <a:pt x="112" y="157"/>
                  </a:cubicBezTo>
                  <a:cubicBezTo>
                    <a:pt x="86" y="263"/>
                    <a:pt x="112" y="374"/>
                    <a:pt x="138" y="512"/>
                  </a:cubicBezTo>
                  <a:cubicBezTo>
                    <a:pt x="164" y="617"/>
                    <a:pt x="191" y="729"/>
                    <a:pt x="112" y="841"/>
                  </a:cubicBezTo>
                  <a:cubicBezTo>
                    <a:pt x="86" y="893"/>
                    <a:pt x="26" y="920"/>
                    <a:pt x="0" y="979"/>
                  </a:cubicBezTo>
                  <a:cubicBezTo>
                    <a:pt x="0" y="1084"/>
                    <a:pt x="86" y="1169"/>
                    <a:pt x="164" y="1169"/>
                  </a:cubicBezTo>
                  <a:cubicBezTo>
                    <a:pt x="276" y="1169"/>
                    <a:pt x="355" y="1110"/>
                    <a:pt x="414" y="1031"/>
                  </a:cubicBezTo>
                  <a:cubicBezTo>
                    <a:pt x="493" y="920"/>
                    <a:pt x="519" y="755"/>
                    <a:pt x="519" y="617"/>
                  </a:cubicBezTo>
                  <a:cubicBezTo>
                    <a:pt x="519" y="486"/>
                    <a:pt x="493" y="348"/>
                    <a:pt x="467" y="210"/>
                  </a:cubicBezTo>
                  <a:cubicBezTo>
                    <a:pt x="440" y="125"/>
                    <a:pt x="414" y="72"/>
                    <a:pt x="355" y="19"/>
                  </a:cubicBezTo>
                  <a:cubicBezTo>
                    <a:pt x="337" y="6"/>
                    <a:pt x="316" y="0"/>
                    <a:pt x="29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1958550" y="4647075"/>
              <a:ext cx="12350" cy="28500"/>
            </a:xfrm>
            <a:custGeom>
              <a:rect b="b" l="l" r="r" t="t"/>
              <a:pathLst>
                <a:path extrusionOk="0" h="1140" w="494">
                  <a:moveTo>
                    <a:pt x="165" y="1"/>
                  </a:moveTo>
                  <a:cubicBezTo>
                    <a:pt x="112" y="27"/>
                    <a:pt x="59" y="106"/>
                    <a:pt x="59" y="191"/>
                  </a:cubicBezTo>
                  <a:cubicBezTo>
                    <a:pt x="59" y="270"/>
                    <a:pt x="86" y="329"/>
                    <a:pt x="112" y="408"/>
                  </a:cubicBezTo>
                  <a:cubicBezTo>
                    <a:pt x="138" y="572"/>
                    <a:pt x="165" y="763"/>
                    <a:pt x="86" y="901"/>
                  </a:cubicBezTo>
                  <a:cubicBezTo>
                    <a:pt x="59" y="954"/>
                    <a:pt x="0" y="1039"/>
                    <a:pt x="27" y="1092"/>
                  </a:cubicBezTo>
                  <a:cubicBezTo>
                    <a:pt x="45" y="1125"/>
                    <a:pt x="79" y="1140"/>
                    <a:pt x="115" y="1140"/>
                  </a:cubicBezTo>
                  <a:cubicBezTo>
                    <a:pt x="141" y="1140"/>
                    <a:pt x="168" y="1132"/>
                    <a:pt x="191" y="1118"/>
                  </a:cubicBezTo>
                  <a:cubicBezTo>
                    <a:pt x="276" y="1092"/>
                    <a:pt x="355" y="1039"/>
                    <a:pt x="388" y="927"/>
                  </a:cubicBezTo>
                  <a:cubicBezTo>
                    <a:pt x="441" y="848"/>
                    <a:pt x="467" y="763"/>
                    <a:pt x="467" y="658"/>
                  </a:cubicBezTo>
                  <a:cubicBezTo>
                    <a:pt x="493" y="494"/>
                    <a:pt x="467" y="329"/>
                    <a:pt x="441" y="165"/>
                  </a:cubicBezTo>
                  <a:cubicBezTo>
                    <a:pt x="441" y="132"/>
                    <a:pt x="441" y="106"/>
                    <a:pt x="414" y="80"/>
                  </a:cubicBezTo>
                  <a:cubicBezTo>
                    <a:pt x="414" y="53"/>
                    <a:pt x="388" y="53"/>
                    <a:pt x="355" y="27"/>
                  </a:cubicBezTo>
                  <a:cubicBezTo>
                    <a:pt x="303" y="27"/>
                    <a:pt x="224" y="1"/>
                    <a:pt x="16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2963450" y="4404350"/>
              <a:ext cx="95800" cy="252300"/>
            </a:xfrm>
            <a:custGeom>
              <a:rect b="b" l="l" r="r" t="t"/>
              <a:pathLst>
                <a:path extrusionOk="0" h="10092" w="3832">
                  <a:moveTo>
                    <a:pt x="3348" y="1"/>
                  </a:moveTo>
                  <a:cubicBezTo>
                    <a:pt x="3188" y="1"/>
                    <a:pt x="3047" y="111"/>
                    <a:pt x="2931" y="208"/>
                  </a:cubicBezTo>
                  <a:cubicBezTo>
                    <a:pt x="2629" y="451"/>
                    <a:pt x="2353" y="727"/>
                    <a:pt x="2084" y="1003"/>
                  </a:cubicBezTo>
                  <a:cubicBezTo>
                    <a:pt x="901" y="2205"/>
                    <a:pt x="53" y="3763"/>
                    <a:pt x="27" y="5465"/>
                  </a:cubicBezTo>
                  <a:cubicBezTo>
                    <a:pt x="1" y="7108"/>
                    <a:pt x="658" y="8612"/>
                    <a:pt x="1505" y="9979"/>
                  </a:cubicBezTo>
                  <a:cubicBezTo>
                    <a:pt x="1554" y="10058"/>
                    <a:pt x="1637" y="10092"/>
                    <a:pt x="1718" y="10092"/>
                  </a:cubicBezTo>
                  <a:cubicBezTo>
                    <a:pt x="1780" y="10092"/>
                    <a:pt x="1841" y="10072"/>
                    <a:pt x="1886" y="10038"/>
                  </a:cubicBezTo>
                  <a:cubicBezTo>
                    <a:pt x="1998" y="9900"/>
                    <a:pt x="1972" y="9762"/>
                    <a:pt x="1886" y="9651"/>
                  </a:cubicBezTo>
                  <a:cubicBezTo>
                    <a:pt x="1808" y="9513"/>
                    <a:pt x="1722" y="9381"/>
                    <a:pt x="1643" y="9217"/>
                  </a:cubicBezTo>
                  <a:cubicBezTo>
                    <a:pt x="1453" y="8855"/>
                    <a:pt x="1288" y="8501"/>
                    <a:pt x="1150" y="8146"/>
                  </a:cubicBezTo>
                  <a:cubicBezTo>
                    <a:pt x="822" y="7324"/>
                    <a:pt x="658" y="6477"/>
                    <a:pt x="684" y="5629"/>
                  </a:cubicBezTo>
                  <a:cubicBezTo>
                    <a:pt x="736" y="3901"/>
                    <a:pt x="1696" y="2422"/>
                    <a:pt x="2958" y="1299"/>
                  </a:cubicBezTo>
                  <a:cubicBezTo>
                    <a:pt x="3148" y="1134"/>
                    <a:pt x="3365" y="944"/>
                    <a:pt x="3588" y="779"/>
                  </a:cubicBezTo>
                  <a:cubicBezTo>
                    <a:pt x="3832" y="589"/>
                    <a:pt x="3832" y="234"/>
                    <a:pt x="3562" y="70"/>
                  </a:cubicBezTo>
                  <a:cubicBezTo>
                    <a:pt x="3488" y="21"/>
                    <a:pt x="3416" y="1"/>
                    <a:pt x="334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2986775" y="4396800"/>
              <a:ext cx="103350" cy="296275"/>
            </a:xfrm>
            <a:custGeom>
              <a:rect b="b" l="l" r="r" t="t"/>
              <a:pathLst>
                <a:path extrusionOk="0" h="11851" w="4134">
                  <a:moveTo>
                    <a:pt x="3539" y="1"/>
                  </a:moveTo>
                  <a:cubicBezTo>
                    <a:pt x="3312" y="1"/>
                    <a:pt x="3111" y="179"/>
                    <a:pt x="2925" y="345"/>
                  </a:cubicBezTo>
                  <a:cubicBezTo>
                    <a:pt x="2570" y="615"/>
                    <a:pt x="2241" y="917"/>
                    <a:pt x="1939" y="1246"/>
                  </a:cubicBezTo>
                  <a:cubicBezTo>
                    <a:pt x="1315" y="1929"/>
                    <a:pt x="822" y="2724"/>
                    <a:pt x="493" y="3631"/>
                  </a:cubicBezTo>
                  <a:cubicBezTo>
                    <a:pt x="132" y="4531"/>
                    <a:pt x="1" y="5517"/>
                    <a:pt x="27" y="6476"/>
                  </a:cubicBezTo>
                  <a:cubicBezTo>
                    <a:pt x="79" y="8336"/>
                    <a:pt x="737" y="10143"/>
                    <a:pt x="1643" y="11733"/>
                  </a:cubicBezTo>
                  <a:cubicBezTo>
                    <a:pt x="1687" y="11809"/>
                    <a:pt x="1771" y="11851"/>
                    <a:pt x="1857" y="11851"/>
                  </a:cubicBezTo>
                  <a:cubicBezTo>
                    <a:pt x="1928" y="11851"/>
                    <a:pt x="2000" y="11822"/>
                    <a:pt x="2051" y="11760"/>
                  </a:cubicBezTo>
                  <a:cubicBezTo>
                    <a:pt x="2163" y="11595"/>
                    <a:pt x="2051" y="11457"/>
                    <a:pt x="1998" y="11326"/>
                  </a:cubicBezTo>
                  <a:cubicBezTo>
                    <a:pt x="1887" y="11129"/>
                    <a:pt x="1808" y="10938"/>
                    <a:pt x="1722" y="10748"/>
                  </a:cubicBezTo>
                  <a:cubicBezTo>
                    <a:pt x="1532" y="10340"/>
                    <a:pt x="1367" y="9926"/>
                    <a:pt x="1229" y="9486"/>
                  </a:cubicBezTo>
                  <a:cubicBezTo>
                    <a:pt x="953" y="8559"/>
                    <a:pt x="763" y="7600"/>
                    <a:pt x="763" y="6614"/>
                  </a:cubicBezTo>
                  <a:cubicBezTo>
                    <a:pt x="763" y="5655"/>
                    <a:pt x="927" y="4696"/>
                    <a:pt x="1315" y="3822"/>
                  </a:cubicBezTo>
                  <a:cubicBezTo>
                    <a:pt x="1696" y="2948"/>
                    <a:pt x="2301" y="2205"/>
                    <a:pt x="2984" y="1574"/>
                  </a:cubicBezTo>
                  <a:cubicBezTo>
                    <a:pt x="3175" y="1436"/>
                    <a:pt x="3365" y="1272"/>
                    <a:pt x="3556" y="1141"/>
                  </a:cubicBezTo>
                  <a:cubicBezTo>
                    <a:pt x="3667" y="1055"/>
                    <a:pt x="3779" y="1003"/>
                    <a:pt x="3858" y="917"/>
                  </a:cubicBezTo>
                  <a:cubicBezTo>
                    <a:pt x="4134" y="674"/>
                    <a:pt x="4108" y="234"/>
                    <a:pt x="3779" y="69"/>
                  </a:cubicBezTo>
                  <a:cubicBezTo>
                    <a:pt x="3696" y="21"/>
                    <a:pt x="3616" y="1"/>
                    <a:pt x="353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3005825" y="4379675"/>
              <a:ext cx="133600" cy="330425"/>
            </a:xfrm>
            <a:custGeom>
              <a:rect b="b" l="l" r="r" t="t"/>
              <a:pathLst>
                <a:path extrusionOk="0" h="13217" w="5344">
                  <a:moveTo>
                    <a:pt x="4748" y="1"/>
                  </a:moveTo>
                  <a:cubicBezTo>
                    <a:pt x="4518" y="1"/>
                    <a:pt x="4328" y="160"/>
                    <a:pt x="4134" y="288"/>
                  </a:cubicBezTo>
                  <a:cubicBezTo>
                    <a:pt x="3700" y="564"/>
                    <a:pt x="3286" y="892"/>
                    <a:pt x="2905" y="1247"/>
                  </a:cubicBezTo>
                  <a:cubicBezTo>
                    <a:pt x="2110" y="2016"/>
                    <a:pt x="1427" y="2838"/>
                    <a:pt x="934" y="3823"/>
                  </a:cubicBezTo>
                  <a:cubicBezTo>
                    <a:pt x="441" y="4809"/>
                    <a:pt x="165" y="5900"/>
                    <a:pt x="113" y="6997"/>
                  </a:cubicBezTo>
                  <a:cubicBezTo>
                    <a:pt x="1" y="9133"/>
                    <a:pt x="632" y="11216"/>
                    <a:pt x="1591" y="13076"/>
                  </a:cubicBezTo>
                  <a:cubicBezTo>
                    <a:pt x="1627" y="13174"/>
                    <a:pt x="1708" y="13217"/>
                    <a:pt x="1792" y="13217"/>
                  </a:cubicBezTo>
                  <a:cubicBezTo>
                    <a:pt x="1894" y="13217"/>
                    <a:pt x="1999" y="13154"/>
                    <a:pt x="2031" y="13049"/>
                  </a:cubicBezTo>
                  <a:cubicBezTo>
                    <a:pt x="2084" y="12885"/>
                    <a:pt x="1920" y="12668"/>
                    <a:pt x="1867" y="12530"/>
                  </a:cubicBezTo>
                  <a:cubicBezTo>
                    <a:pt x="1755" y="12280"/>
                    <a:pt x="1670" y="12064"/>
                    <a:pt x="1591" y="11814"/>
                  </a:cubicBezTo>
                  <a:cubicBezTo>
                    <a:pt x="1401" y="11321"/>
                    <a:pt x="1236" y="10802"/>
                    <a:pt x="1098" y="10283"/>
                  </a:cubicBezTo>
                  <a:cubicBezTo>
                    <a:pt x="849" y="9218"/>
                    <a:pt x="743" y="8095"/>
                    <a:pt x="849" y="6997"/>
                  </a:cubicBezTo>
                  <a:cubicBezTo>
                    <a:pt x="960" y="5900"/>
                    <a:pt x="1289" y="4835"/>
                    <a:pt x="1867" y="3902"/>
                  </a:cubicBezTo>
                  <a:cubicBezTo>
                    <a:pt x="2439" y="3002"/>
                    <a:pt x="3208" y="2180"/>
                    <a:pt x="4082" y="1550"/>
                  </a:cubicBezTo>
                  <a:cubicBezTo>
                    <a:pt x="4384" y="1359"/>
                    <a:pt x="4686" y="1168"/>
                    <a:pt x="4988" y="971"/>
                  </a:cubicBezTo>
                  <a:cubicBezTo>
                    <a:pt x="5317" y="754"/>
                    <a:pt x="5343" y="235"/>
                    <a:pt x="4956" y="45"/>
                  </a:cubicBezTo>
                  <a:cubicBezTo>
                    <a:pt x="4882" y="14"/>
                    <a:pt x="4813" y="1"/>
                    <a:pt x="474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3036725" y="4363825"/>
              <a:ext cx="166275" cy="358825"/>
            </a:xfrm>
            <a:custGeom>
              <a:rect b="b" l="l" r="r" t="t"/>
              <a:pathLst>
                <a:path extrusionOk="0" h="14353" w="6651">
                  <a:moveTo>
                    <a:pt x="5861" y="1"/>
                  </a:moveTo>
                  <a:cubicBezTo>
                    <a:pt x="5540" y="1"/>
                    <a:pt x="5239" y="229"/>
                    <a:pt x="4955" y="403"/>
                  </a:cubicBezTo>
                  <a:cubicBezTo>
                    <a:pt x="4488" y="705"/>
                    <a:pt x="4022" y="1034"/>
                    <a:pt x="3614" y="1415"/>
                  </a:cubicBezTo>
                  <a:cubicBezTo>
                    <a:pt x="2708" y="2184"/>
                    <a:pt x="1945" y="3117"/>
                    <a:pt x="1367" y="4129"/>
                  </a:cubicBezTo>
                  <a:cubicBezTo>
                    <a:pt x="763" y="5193"/>
                    <a:pt x="381" y="6343"/>
                    <a:pt x="191" y="7552"/>
                  </a:cubicBezTo>
                  <a:cubicBezTo>
                    <a:pt x="0" y="8755"/>
                    <a:pt x="27" y="9984"/>
                    <a:pt x="217" y="11166"/>
                  </a:cubicBezTo>
                  <a:cubicBezTo>
                    <a:pt x="381" y="12231"/>
                    <a:pt x="710" y="13243"/>
                    <a:pt x="1177" y="14202"/>
                  </a:cubicBezTo>
                  <a:cubicBezTo>
                    <a:pt x="1210" y="14307"/>
                    <a:pt x="1292" y="14353"/>
                    <a:pt x="1379" y="14353"/>
                  </a:cubicBezTo>
                  <a:cubicBezTo>
                    <a:pt x="1499" y="14353"/>
                    <a:pt x="1628" y="14265"/>
                    <a:pt x="1643" y="14123"/>
                  </a:cubicBezTo>
                  <a:cubicBezTo>
                    <a:pt x="1643" y="14038"/>
                    <a:pt x="1584" y="13959"/>
                    <a:pt x="1558" y="13900"/>
                  </a:cubicBezTo>
                  <a:cubicBezTo>
                    <a:pt x="1531" y="13762"/>
                    <a:pt x="1479" y="13657"/>
                    <a:pt x="1420" y="13545"/>
                  </a:cubicBezTo>
                  <a:cubicBezTo>
                    <a:pt x="1341" y="13269"/>
                    <a:pt x="1255" y="13026"/>
                    <a:pt x="1177" y="12750"/>
                  </a:cubicBezTo>
                  <a:cubicBezTo>
                    <a:pt x="1039" y="12178"/>
                    <a:pt x="927" y="11600"/>
                    <a:pt x="874" y="11028"/>
                  </a:cubicBezTo>
                  <a:cubicBezTo>
                    <a:pt x="736" y="9819"/>
                    <a:pt x="822" y="8564"/>
                    <a:pt x="1124" y="7355"/>
                  </a:cubicBezTo>
                  <a:cubicBezTo>
                    <a:pt x="1420" y="6205"/>
                    <a:pt x="1945" y="5088"/>
                    <a:pt x="2681" y="4129"/>
                  </a:cubicBezTo>
                  <a:cubicBezTo>
                    <a:pt x="3424" y="3196"/>
                    <a:pt x="4298" y="2400"/>
                    <a:pt x="5310" y="1802"/>
                  </a:cubicBezTo>
                  <a:cubicBezTo>
                    <a:pt x="5527" y="1664"/>
                    <a:pt x="5724" y="1553"/>
                    <a:pt x="5941" y="1441"/>
                  </a:cubicBezTo>
                  <a:cubicBezTo>
                    <a:pt x="6105" y="1336"/>
                    <a:pt x="6295" y="1277"/>
                    <a:pt x="6407" y="1112"/>
                  </a:cubicBezTo>
                  <a:cubicBezTo>
                    <a:pt x="6650" y="758"/>
                    <a:pt x="6512" y="212"/>
                    <a:pt x="6105" y="48"/>
                  </a:cubicBezTo>
                  <a:cubicBezTo>
                    <a:pt x="6022" y="15"/>
                    <a:pt x="5941" y="1"/>
                    <a:pt x="586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3084525" y="4357925"/>
              <a:ext cx="177450" cy="412050"/>
            </a:xfrm>
            <a:custGeom>
              <a:rect b="b" l="l" r="r" t="t"/>
              <a:pathLst>
                <a:path extrusionOk="0" h="16482" w="7098">
                  <a:moveTo>
                    <a:pt x="6178" y="0"/>
                  </a:moveTo>
                  <a:cubicBezTo>
                    <a:pt x="5792" y="0"/>
                    <a:pt x="5454" y="288"/>
                    <a:pt x="5152" y="501"/>
                  </a:cubicBezTo>
                  <a:cubicBezTo>
                    <a:pt x="4600" y="888"/>
                    <a:pt x="4108" y="1322"/>
                    <a:pt x="3615" y="1789"/>
                  </a:cubicBezTo>
                  <a:cubicBezTo>
                    <a:pt x="2629" y="2748"/>
                    <a:pt x="1840" y="3924"/>
                    <a:pt x="1236" y="5186"/>
                  </a:cubicBezTo>
                  <a:cubicBezTo>
                    <a:pt x="743" y="6251"/>
                    <a:pt x="414" y="7374"/>
                    <a:pt x="250" y="8524"/>
                  </a:cubicBezTo>
                  <a:cubicBezTo>
                    <a:pt x="0" y="9976"/>
                    <a:pt x="33" y="11481"/>
                    <a:pt x="362" y="12907"/>
                  </a:cubicBezTo>
                  <a:cubicBezTo>
                    <a:pt x="526" y="13564"/>
                    <a:pt x="743" y="14248"/>
                    <a:pt x="1045" y="14852"/>
                  </a:cubicBezTo>
                  <a:cubicBezTo>
                    <a:pt x="1210" y="15148"/>
                    <a:pt x="1374" y="15450"/>
                    <a:pt x="1564" y="15726"/>
                  </a:cubicBezTo>
                  <a:cubicBezTo>
                    <a:pt x="1729" y="15943"/>
                    <a:pt x="1867" y="16167"/>
                    <a:pt x="2057" y="16357"/>
                  </a:cubicBezTo>
                  <a:cubicBezTo>
                    <a:pt x="2122" y="16442"/>
                    <a:pt x="2216" y="16482"/>
                    <a:pt x="2309" y="16482"/>
                  </a:cubicBezTo>
                  <a:cubicBezTo>
                    <a:pt x="2453" y="16482"/>
                    <a:pt x="2597" y="16387"/>
                    <a:pt x="2629" y="16219"/>
                  </a:cubicBezTo>
                  <a:cubicBezTo>
                    <a:pt x="2688" y="16002"/>
                    <a:pt x="2438" y="15779"/>
                    <a:pt x="2333" y="15615"/>
                  </a:cubicBezTo>
                  <a:cubicBezTo>
                    <a:pt x="2136" y="15345"/>
                    <a:pt x="1972" y="15043"/>
                    <a:pt x="1840" y="14741"/>
                  </a:cubicBezTo>
                  <a:cubicBezTo>
                    <a:pt x="1564" y="14110"/>
                    <a:pt x="1348" y="13453"/>
                    <a:pt x="1236" y="12796"/>
                  </a:cubicBezTo>
                  <a:cubicBezTo>
                    <a:pt x="960" y="11370"/>
                    <a:pt x="1019" y="9891"/>
                    <a:pt x="1374" y="8498"/>
                  </a:cubicBezTo>
                  <a:cubicBezTo>
                    <a:pt x="1643" y="7348"/>
                    <a:pt x="2084" y="6224"/>
                    <a:pt x="2688" y="5212"/>
                  </a:cubicBezTo>
                  <a:cubicBezTo>
                    <a:pt x="3398" y="4036"/>
                    <a:pt x="4331" y="3024"/>
                    <a:pt x="5422" y="2229"/>
                  </a:cubicBezTo>
                  <a:cubicBezTo>
                    <a:pt x="5671" y="2038"/>
                    <a:pt x="5947" y="1874"/>
                    <a:pt x="6191" y="1710"/>
                  </a:cubicBezTo>
                  <a:cubicBezTo>
                    <a:pt x="6381" y="1598"/>
                    <a:pt x="6605" y="1513"/>
                    <a:pt x="6736" y="1348"/>
                  </a:cubicBezTo>
                  <a:cubicBezTo>
                    <a:pt x="7097" y="941"/>
                    <a:pt x="6959" y="284"/>
                    <a:pt x="6493" y="67"/>
                  </a:cubicBezTo>
                  <a:cubicBezTo>
                    <a:pt x="6384" y="20"/>
                    <a:pt x="6279" y="0"/>
                    <a:pt x="617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3137250" y="4355175"/>
              <a:ext cx="187650" cy="473200"/>
            </a:xfrm>
            <a:custGeom>
              <a:rect b="b" l="l" r="r" t="t"/>
              <a:pathLst>
                <a:path extrusionOk="0" h="18928" w="7506">
                  <a:moveTo>
                    <a:pt x="6547" y="0"/>
                  </a:moveTo>
                  <a:cubicBezTo>
                    <a:pt x="6401" y="0"/>
                    <a:pt x="6257" y="42"/>
                    <a:pt x="6138" y="118"/>
                  </a:cubicBezTo>
                  <a:cubicBezTo>
                    <a:pt x="5862" y="282"/>
                    <a:pt x="5586" y="446"/>
                    <a:pt x="5343" y="611"/>
                  </a:cubicBezTo>
                  <a:cubicBezTo>
                    <a:pt x="4739" y="1025"/>
                    <a:pt x="4167" y="1491"/>
                    <a:pt x="3641" y="2010"/>
                  </a:cubicBezTo>
                  <a:cubicBezTo>
                    <a:pt x="2550" y="3101"/>
                    <a:pt x="1670" y="4416"/>
                    <a:pt x="1072" y="5868"/>
                  </a:cubicBezTo>
                  <a:cubicBezTo>
                    <a:pt x="467" y="7294"/>
                    <a:pt x="139" y="8851"/>
                    <a:pt x="60" y="10415"/>
                  </a:cubicBezTo>
                  <a:cubicBezTo>
                    <a:pt x="1" y="12005"/>
                    <a:pt x="191" y="13615"/>
                    <a:pt x="717" y="15127"/>
                  </a:cubicBezTo>
                  <a:cubicBezTo>
                    <a:pt x="934" y="15836"/>
                    <a:pt x="1236" y="16546"/>
                    <a:pt x="1617" y="17203"/>
                  </a:cubicBezTo>
                  <a:cubicBezTo>
                    <a:pt x="1920" y="17781"/>
                    <a:pt x="2274" y="18301"/>
                    <a:pt x="2656" y="18793"/>
                  </a:cubicBezTo>
                  <a:cubicBezTo>
                    <a:pt x="2731" y="18886"/>
                    <a:pt x="2832" y="18928"/>
                    <a:pt x="2931" y="18928"/>
                  </a:cubicBezTo>
                  <a:cubicBezTo>
                    <a:pt x="3091" y="18928"/>
                    <a:pt x="3244" y="18816"/>
                    <a:pt x="3260" y="18629"/>
                  </a:cubicBezTo>
                  <a:cubicBezTo>
                    <a:pt x="3260" y="18517"/>
                    <a:pt x="3208" y="18439"/>
                    <a:pt x="3148" y="18327"/>
                  </a:cubicBezTo>
                  <a:cubicBezTo>
                    <a:pt x="3070" y="18215"/>
                    <a:pt x="2984" y="18084"/>
                    <a:pt x="2905" y="17972"/>
                  </a:cubicBezTo>
                  <a:cubicBezTo>
                    <a:pt x="2688" y="17670"/>
                    <a:pt x="2524" y="17341"/>
                    <a:pt x="2360" y="17013"/>
                  </a:cubicBezTo>
                  <a:cubicBezTo>
                    <a:pt x="1999" y="16329"/>
                    <a:pt x="1729" y="15619"/>
                    <a:pt x="1506" y="14903"/>
                  </a:cubicBezTo>
                  <a:cubicBezTo>
                    <a:pt x="1098" y="13372"/>
                    <a:pt x="960" y="11782"/>
                    <a:pt x="1151" y="10224"/>
                  </a:cubicBezTo>
                  <a:cubicBezTo>
                    <a:pt x="1315" y="8661"/>
                    <a:pt x="1782" y="7182"/>
                    <a:pt x="2524" y="5815"/>
                  </a:cubicBezTo>
                  <a:cubicBezTo>
                    <a:pt x="3234" y="4501"/>
                    <a:pt x="4246" y="3298"/>
                    <a:pt x="5481" y="2418"/>
                  </a:cubicBezTo>
                  <a:cubicBezTo>
                    <a:pt x="5751" y="2201"/>
                    <a:pt x="6053" y="2010"/>
                    <a:pt x="6355" y="1820"/>
                  </a:cubicBezTo>
                  <a:cubicBezTo>
                    <a:pt x="6572" y="1708"/>
                    <a:pt x="6795" y="1596"/>
                    <a:pt x="7012" y="1458"/>
                  </a:cubicBezTo>
                  <a:cubicBezTo>
                    <a:pt x="7505" y="1130"/>
                    <a:pt x="7453" y="341"/>
                    <a:pt x="6901" y="92"/>
                  </a:cubicBezTo>
                  <a:cubicBezTo>
                    <a:pt x="6791" y="29"/>
                    <a:pt x="6668" y="0"/>
                    <a:pt x="654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3199525" y="4365375"/>
              <a:ext cx="175975" cy="450825"/>
            </a:xfrm>
            <a:custGeom>
              <a:rect b="b" l="l" r="r" t="t"/>
              <a:pathLst>
                <a:path extrusionOk="0" h="18033" w="7039">
                  <a:moveTo>
                    <a:pt x="6094" y="0"/>
                  </a:moveTo>
                  <a:cubicBezTo>
                    <a:pt x="5942" y="0"/>
                    <a:pt x="5788" y="43"/>
                    <a:pt x="5645" y="124"/>
                  </a:cubicBezTo>
                  <a:cubicBezTo>
                    <a:pt x="5454" y="262"/>
                    <a:pt x="5257" y="393"/>
                    <a:pt x="5067" y="531"/>
                  </a:cubicBezTo>
                  <a:cubicBezTo>
                    <a:pt x="4521" y="945"/>
                    <a:pt x="4002" y="1412"/>
                    <a:pt x="3536" y="1931"/>
                  </a:cubicBezTo>
                  <a:cubicBezTo>
                    <a:pt x="2550" y="2969"/>
                    <a:pt x="1781" y="4205"/>
                    <a:pt x="1209" y="5519"/>
                  </a:cubicBezTo>
                  <a:cubicBezTo>
                    <a:pt x="631" y="6886"/>
                    <a:pt x="276" y="8338"/>
                    <a:pt x="138" y="9843"/>
                  </a:cubicBezTo>
                  <a:cubicBezTo>
                    <a:pt x="0" y="11295"/>
                    <a:pt x="112" y="12826"/>
                    <a:pt x="441" y="14252"/>
                  </a:cubicBezTo>
                  <a:cubicBezTo>
                    <a:pt x="579" y="14962"/>
                    <a:pt x="769" y="15645"/>
                    <a:pt x="1045" y="16302"/>
                  </a:cubicBezTo>
                  <a:cubicBezTo>
                    <a:pt x="1288" y="16821"/>
                    <a:pt x="1538" y="17347"/>
                    <a:pt x="1807" y="17866"/>
                  </a:cubicBezTo>
                  <a:cubicBezTo>
                    <a:pt x="1871" y="17978"/>
                    <a:pt x="1987" y="18033"/>
                    <a:pt x="2101" y="18033"/>
                  </a:cubicBezTo>
                  <a:cubicBezTo>
                    <a:pt x="2236" y="18033"/>
                    <a:pt x="2369" y="17956"/>
                    <a:pt x="2412" y="17807"/>
                  </a:cubicBezTo>
                  <a:cubicBezTo>
                    <a:pt x="2497" y="17617"/>
                    <a:pt x="2300" y="17373"/>
                    <a:pt x="2221" y="17183"/>
                  </a:cubicBezTo>
                  <a:cubicBezTo>
                    <a:pt x="2083" y="16881"/>
                    <a:pt x="1945" y="16578"/>
                    <a:pt x="1840" y="16276"/>
                  </a:cubicBezTo>
                  <a:cubicBezTo>
                    <a:pt x="1591" y="15593"/>
                    <a:pt x="1400" y="14909"/>
                    <a:pt x="1288" y="14226"/>
                  </a:cubicBezTo>
                  <a:cubicBezTo>
                    <a:pt x="1019" y="12747"/>
                    <a:pt x="1019" y="11236"/>
                    <a:pt x="1236" y="9757"/>
                  </a:cubicBezTo>
                  <a:cubicBezTo>
                    <a:pt x="1453" y="8312"/>
                    <a:pt x="1919" y="6886"/>
                    <a:pt x="2603" y="5598"/>
                  </a:cubicBezTo>
                  <a:cubicBezTo>
                    <a:pt x="3286" y="4310"/>
                    <a:pt x="4219" y="3160"/>
                    <a:pt x="5369" y="2260"/>
                  </a:cubicBezTo>
                  <a:cubicBezTo>
                    <a:pt x="5619" y="2069"/>
                    <a:pt x="5888" y="1872"/>
                    <a:pt x="6164" y="1708"/>
                  </a:cubicBezTo>
                  <a:cubicBezTo>
                    <a:pt x="6328" y="1602"/>
                    <a:pt x="6545" y="1491"/>
                    <a:pt x="6683" y="1353"/>
                  </a:cubicBezTo>
                  <a:cubicBezTo>
                    <a:pt x="7038" y="945"/>
                    <a:pt x="6900" y="288"/>
                    <a:pt x="6407" y="65"/>
                  </a:cubicBezTo>
                  <a:cubicBezTo>
                    <a:pt x="6307" y="21"/>
                    <a:pt x="6201" y="0"/>
                    <a:pt x="609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3261125" y="4373875"/>
              <a:ext cx="151975" cy="392875"/>
            </a:xfrm>
            <a:custGeom>
              <a:rect b="b" l="l" r="r" t="t"/>
              <a:pathLst>
                <a:path extrusionOk="0" h="15715" w="6079">
                  <a:moveTo>
                    <a:pt x="5106" y="1"/>
                  </a:moveTo>
                  <a:cubicBezTo>
                    <a:pt x="5034" y="1"/>
                    <a:pt x="4965" y="10"/>
                    <a:pt x="4903" y="27"/>
                  </a:cubicBezTo>
                  <a:cubicBezTo>
                    <a:pt x="4686" y="112"/>
                    <a:pt x="4574" y="250"/>
                    <a:pt x="4410" y="415"/>
                  </a:cubicBezTo>
                  <a:cubicBezTo>
                    <a:pt x="4029" y="796"/>
                    <a:pt x="3648" y="1203"/>
                    <a:pt x="3286" y="1644"/>
                  </a:cubicBezTo>
                  <a:cubicBezTo>
                    <a:pt x="1729" y="3589"/>
                    <a:pt x="691" y="5941"/>
                    <a:pt x="277" y="8405"/>
                  </a:cubicBezTo>
                  <a:cubicBezTo>
                    <a:pt x="60" y="9667"/>
                    <a:pt x="1" y="10981"/>
                    <a:pt x="139" y="12243"/>
                  </a:cubicBezTo>
                  <a:cubicBezTo>
                    <a:pt x="277" y="13360"/>
                    <a:pt x="553" y="14457"/>
                    <a:pt x="934" y="15496"/>
                  </a:cubicBezTo>
                  <a:cubicBezTo>
                    <a:pt x="986" y="15632"/>
                    <a:pt x="1117" y="15715"/>
                    <a:pt x="1248" y="15715"/>
                  </a:cubicBezTo>
                  <a:cubicBezTo>
                    <a:pt x="1332" y="15715"/>
                    <a:pt x="1415" y="15681"/>
                    <a:pt x="1479" y="15607"/>
                  </a:cubicBezTo>
                  <a:cubicBezTo>
                    <a:pt x="1643" y="15469"/>
                    <a:pt x="1565" y="15253"/>
                    <a:pt x="1512" y="15088"/>
                  </a:cubicBezTo>
                  <a:cubicBezTo>
                    <a:pt x="1427" y="14812"/>
                    <a:pt x="1348" y="14543"/>
                    <a:pt x="1289" y="14267"/>
                  </a:cubicBezTo>
                  <a:cubicBezTo>
                    <a:pt x="1151" y="13689"/>
                    <a:pt x="1072" y="13091"/>
                    <a:pt x="1019" y="12486"/>
                  </a:cubicBezTo>
                  <a:cubicBezTo>
                    <a:pt x="934" y="11224"/>
                    <a:pt x="1019" y="9969"/>
                    <a:pt x="1289" y="8734"/>
                  </a:cubicBezTo>
                  <a:cubicBezTo>
                    <a:pt x="1840" y="6296"/>
                    <a:pt x="3043" y="4029"/>
                    <a:pt x="4798" y="2248"/>
                  </a:cubicBezTo>
                  <a:cubicBezTo>
                    <a:pt x="4988" y="2025"/>
                    <a:pt x="5205" y="1834"/>
                    <a:pt x="5422" y="1644"/>
                  </a:cubicBezTo>
                  <a:cubicBezTo>
                    <a:pt x="5560" y="1532"/>
                    <a:pt x="5698" y="1400"/>
                    <a:pt x="5810" y="1262"/>
                  </a:cubicBezTo>
                  <a:cubicBezTo>
                    <a:pt x="6079" y="875"/>
                    <a:pt x="5948" y="329"/>
                    <a:pt x="5534" y="112"/>
                  </a:cubicBezTo>
                  <a:cubicBezTo>
                    <a:pt x="5406" y="37"/>
                    <a:pt x="5251" y="1"/>
                    <a:pt x="510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3333075" y="4374100"/>
              <a:ext cx="136875" cy="327800"/>
            </a:xfrm>
            <a:custGeom>
              <a:rect b="b" l="l" r="r" t="t"/>
              <a:pathLst>
                <a:path extrusionOk="0" h="13112" w="5475">
                  <a:moveTo>
                    <a:pt x="4596" y="1"/>
                  </a:moveTo>
                  <a:cubicBezTo>
                    <a:pt x="4382" y="1"/>
                    <a:pt x="4167" y="85"/>
                    <a:pt x="3996" y="241"/>
                  </a:cubicBezTo>
                  <a:cubicBezTo>
                    <a:pt x="3753" y="511"/>
                    <a:pt x="3477" y="787"/>
                    <a:pt x="3234" y="1089"/>
                  </a:cubicBezTo>
                  <a:cubicBezTo>
                    <a:pt x="2905" y="1470"/>
                    <a:pt x="2603" y="1884"/>
                    <a:pt x="2274" y="2318"/>
                  </a:cubicBezTo>
                  <a:cubicBezTo>
                    <a:pt x="1972" y="2758"/>
                    <a:pt x="1696" y="3251"/>
                    <a:pt x="1427" y="3744"/>
                  </a:cubicBezTo>
                  <a:cubicBezTo>
                    <a:pt x="934" y="4703"/>
                    <a:pt x="572" y="5768"/>
                    <a:pt x="329" y="6813"/>
                  </a:cubicBezTo>
                  <a:cubicBezTo>
                    <a:pt x="80" y="7904"/>
                    <a:pt x="1" y="9053"/>
                    <a:pt x="53" y="10177"/>
                  </a:cubicBezTo>
                  <a:cubicBezTo>
                    <a:pt x="80" y="10696"/>
                    <a:pt x="165" y="11215"/>
                    <a:pt x="244" y="11741"/>
                  </a:cubicBezTo>
                  <a:cubicBezTo>
                    <a:pt x="329" y="12122"/>
                    <a:pt x="408" y="12503"/>
                    <a:pt x="520" y="12858"/>
                  </a:cubicBezTo>
                  <a:cubicBezTo>
                    <a:pt x="559" y="13025"/>
                    <a:pt x="694" y="13111"/>
                    <a:pt x="839" y="13111"/>
                  </a:cubicBezTo>
                  <a:cubicBezTo>
                    <a:pt x="888" y="13111"/>
                    <a:pt x="938" y="13102"/>
                    <a:pt x="986" y="13082"/>
                  </a:cubicBezTo>
                  <a:cubicBezTo>
                    <a:pt x="1124" y="13023"/>
                    <a:pt x="1177" y="12858"/>
                    <a:pt x="1151" y="12694"/>
                  </a:cubicBezTo>
                  <a:cubicBezTo>
                    <a:pt x="1124" y="12530"/>
                    <a:pt x="1098" y="12339"/>
                    <a:pt x="1065" y="12175"/>
                  </a:cubicBezTo>
                  <a:cubicBezTo>
                    <a:pt x="960" y="11656"/>
                    <a:pt x="934" y="11110"/>
                    <a:pt x="901" y="10591"/>
                  </a:cubicBezTo>
                  <a:cubicBezTo>
                    <a:pt x="901" y="10039"/>
                    <a:pt x="934" y="9494"/>
                    <a:pt x="986" y="8948"/>
                  </a:cubicBezTo>
                  <a:cubicBezTo>
                    <a:pt x="1065" y="8396"/>
                    <a:pt x="1177" y="7851"/>
                    <a:pt x="1315" y="7306"/>
                  </a:cubicBezTo>
                  <a:cubicBezTo>
                    <a:pt x="1644" y="6261"/>
                    <a:pt x="2051" y="5249"/>
                    <a:pt x="2629" y="4316"/>
                  </a:cubicBezTo>
                  <a:cubicBezTo>
                    <a:pt x="3175" y="3442"/>
                    <a:pt x="3805" y="2594"/>
                    <a:pt x="4574" y="1911"/>
                  </a:cubicBezTo>
                  <a:cubicBezTo>
                    <a:pt x="4712" y="1773"/>
                    <a:pt x="4877" y="1635"/>
                    <a:pt x="5041" y="1470"/>
                  </a:cubicBezTo>
                  <a:cubicBezTo>
                    <a:pt x="5120" y="1391"/>
                    <a:pt x="5205" y="1332"/>
                    <a:pt x="5284" y="1227"/>
                  </a:cubicBezTo>
                  <a:cubicBezTo>
                    <a:pt x="5475" y="866"/>
                    <a:pt x="5396" y="406"/>
                    <a:pt x="5067" y="156"/>
                  </a:cubicBezTo>
                  <a:cubicBezTo>
                    <a:pt x="4925" y="50"/>
                    <a:pt x="4761" y="1"/>
                    <a:pt x="459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3386475" y="4383400"/>
              <a:ext cx="141625" cy="350200"/>
            </a:xfrm>
            <a:custGeom>
              <a:rect b="b" l="l" r="r" t="t"/>
              <a:pathLst>
                <a:path extrusionOk="0" h="14008" w="5665">
                  <a:moveTo>
                    <a:pt x="4774" y="1"/>
                  </a:moveTo>
                  <a:cubicBezTo>
                    <a:pt x="4572" y="1"/>
                    <a:pt x="4370" y="83"/>
                    <a:pt x="4219" y="251"/>
                  </a:cubicBezTo>
                  <a:lnTo>
                    <a:pt x="3969" y="494"/>
                  </a:lnTo>
                  <a:cubicBezTo>
                    <a:pt x="3831" y="717"/>
                    <a:pt x="3667" y="908"/>
                    <a:pt x="3503" y="1125"/>
                  </a:cubicBezTo>
                  <a:cubicBezTo>
                    <a:pt x="2215" y="3017"/>
                    <a:pt x="1341" y="5153"/>
                    <a:pt x="796" y="7367"/>
                  </a:cubicBezTo>
                  <a:cubicBezTo>
                    <a:pt x="493" y="8517"/>
                    <a:pt x="303" y="9667"/>
                    <a:pt x="165" y="10817"/>
                  </a:cubicBezTo>
                  <a:cubicBezTo>
                    <a:pt x="27" y="11750"/>
                    <a:pt x="0" y="12710"/>
                    <a:pt x="0" y="13669"/>
                  </a:cubicBezTo>
                  <a:cubicBezTo>
                    <a:pt x="0" y="13858"/>
                    <a:pt x="146" y="14007"/>
                    <a:pt x="327" y="14007"/>
                  </a:cubicBezTo>
                  <a:cubicBezTo>
                    <a:pt x="353" y="14007"/>
                    <a:pt x="380" y="14004"/>
                    <a:pt x="408" y="13998"/>
                  </a:cubicBezTo>
                  <a:cubicBezTo>
                    <a:pt x="572" y="13938"/>
                    <a:pt x="631" y="13800"/>
                    <a:pt x="658" y="13669"/>
                  </a:cubicBezTo>
                  <a:cubicBezTo>
                    <a:pt x="684" y="13472"/>
                    <a:pt x="684" y="13255"/>
                    <a:pt x="710" y="13064"/>
                  </a:cubicBezTo>
                  <a:cubicBezTo>
                    <a:pt x="736" y="12545"/>
                    <a:pt x="822" y="12026"/>
                    <a:pt x="901" y="11501"/>
                  </a:cubicBezTo>
                  <a:cubicBezTo>
                    <a:pt x="1098" y="10383"/>
                    <a:pt x="1341" y="9233"/>
                    <a:pt x="1669" y="8162"/>
                  </a:cubicBezTo>
                  <a:cubicBezTo>
                    <a:pt x="2353" y="6000"/>
                    <a:pt x="3260" y="3891"/>
                    <a:pt x="4679" y="2137"/>
                  </a:cubicBezTo>
                  <a:cubicBezTo>
                    <a:pt x="4903" y="1841"/>
                    <a:pt x="5146" y="1591"/>
                    <a:pt x="5395" y="1315"/>
                  </a:cubicBezTo>
                  <a:cubicBezTo>
                    <a:pt x="5665" y="987"/>
                    <a:pt x="5639" y="494"/>
                    <a:pt x="5310" y="224"/>
                  </a:cubicBezTo>
                  <a:cubicBezTo>
                    <a:pt x="5162" y="76"/>
                    <a:pt x="4968" y="1"/>
                    <a:pt x="477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3461725" y="4441525"/>
              <a:ext cx="141125" cy="168525"/>
            </a:xfrm>
            <a:custGeom>
              <a:rect b="b" l="l" r="r" t="t"/>
              <a:pathLst>
                <a:path extrusionOk="0" h="6741" w="5645">
                  <a:moveTo>
                    <a:pt x="4726" y="1"/>
                  </a:moveTo>
                  <a:cubicBezTo>
                    <a:pt x="4553" y="1"/>
                    <a:pt x="4375" y="57"/>
                    <a:pt x="4219" y="173"/>
                  </a:cubicBezTo>
                  <a:cubicBezTo>
                    <a:pt x="3148" y="909"/>
                    <a:pt x="2195" y="1816"/>
                    <a:pt x="1479" y="2880"/>
                  </a:cubicBezTo>
                  <a:cubicBezTo>
                    <a:pt x="743" y="3951"/>
                    <a:pt x="191" y="5101"/>
                    <a:pt x="0" y="6356"/>
                  </a:cubicBezTo>
                  <a:cubicBezTo>
                    <a:pt x="0" y="6494"/>
                    <a:pt x="59" y="6632"/>
                    <a:pt x="164" y="6685"/>
                  </a:cubicBezTo>
                  <a:cubicBezTo>
                    <a:pt x="218" y="6724"/>
                    <a:pt x="277" y="6741"/>
                    <a:pt x="334" y="6741"/>
                  </a:cubicBezTo>
                  <a:cubicBezTo>
                    <a:pt x="480" y="6741"/>
                    <a:pt x="619" y="6631"/>
                    <a:pt x="657" y="6494"/>
                  </a:cubicBezTo>
                  <a:cubicBezTo>
                    <a:pt x="743" y="6218"/>
                    <a:pt x="821" y="5949"/>
                    <a:pt x="933" y="5699"/>
                  </a:cubicBezTo>
                  <a:cubicBezTo>
                    <a:pt x="1209" y="5069"/>
                    <a:pt x="1590" y="4497"/>
                    <a:pt x="2031" y="3978"/>
                  </a:cubicBezTo>
                  <a:cubicBezTo>
                    <a:pt x="2852" y="2966"/>
                    <a:pt x="3890" y="2144"/>
                    <a:pt x="5040" y="1540"/>
                  </a:cubicBezTo>
                  <a:cubicBezTo>
                    <a:pt x="5448" y="1323"/>
                    <a:pt x="5645" y="856"/>
                    <a:pt x="5421" y="416"/>
                  </a:cubicBezTo>
                  <a:cubicBezTo>
                    <a:pt x="5272" y="145"/>
                    <a:pt x="5005" y="1"/>
                    <a:pt x="47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4020925" y="4442475"/>
              <a:ext cx="223275" cy="106725"/>
            </a:xfrm>
            <a:custGeom>
              <a:rect b="b" l="l" r="r" t="t"/>
              <a:pathLst>
                <a:path extrusionOk="0" h="4269" w="8931">
                  <a:moveTo>
                    <a:pt x="344" y="0"/>
                  </a:moveTo>
                  <a:cubicBezTo>
                    <a:pt x="192" y="0"/>
                    <a:pt x="62" y="57"/>
                    <a:pt x="0" y="214"/>
                  </a:cubicBezTo>
                  <a:cubicBezTo>
                    <a:pt x="60" y="404"/>
                    <a:pt x="60" y="628"/>
                    <a:pt x="33" y="845"/>
                  </a:cubicBezTo>
                  <a:cubicBezTo>
                    <a:pt x="165" y="759"/>
                    <a:pt x="250" y="654"/>
                    <a:pt x="329" y="542"/>
                  </a:cubicBezTo>
                  <a:lnTo>
                    <a:pt x="329" y="542"/>
                  </a:lnTo>
                  <a:cubicBezTo>
                    <a:pt x="276" y="792"/>
                    <a:pt x="224" y="1035"/>
                    <a:pt x="112" y="1252"/>
                  </a:cubicBezTo>
                  <a:cubicBezTo>
                    <a:pt x="414" y="1173"/>
                    <a:pt x="658" y="956"/>
                    <a:pt x="796" y="707"/>
                  </a:cubicBezTo>
                  <a:cubicBezTo>
                    <a:pt x="881" y="759"/>
                    <a:pt x="960" y="818"/>
                    <a:pt x="986" y="924"/>
                  </a:cubicBezTo>
                  <a:cubicBezTo>
                    <a:pt x="1019" y="983"/>
                    <a:pt x="986" y="1062"/>
                    <a:pt x="986" y="1121"/>
                  </a:cubicBezTo>
                  <a:cubicBezTo>
                    <a:pt x="907" y="1390"/>
                    <a:pt x="822" y="1666"/>
                    <a:pt x="769" y="1968"/>
                  </a:cubicBezTo>
                  <a:cubicBezTo>
                    <a:pt x="960" y="1857"/>
                    <a:pt x="1150" y="1719"/>
                    <a:pt x="1315" y="1581"/>
                  </a:cubicBezTo>
                  <a:lnTo>
                    <a:pt x="1315" y="1581"/>
                  </a:lnTo>
                  <a:cubicBezTo>
                    <a:pt x="1315" y="1968"/>
                    <a:pt x="1236" y="2376"/>
                    <a:pt x="1124" y="2763"/>
                  </a:cubicBezTo>
                  <a:cubicBezTo>
                    <a:pt x="1479" y="2652"/>
                    <a:pt x="1781" y="2402"/>
                    <a:pt x="1972" y="2106"/>
                  </a:cubicBezTo>
                  <a:cubicBezTo>
                    <a:pt x="2057" y="2271"/>
                    <a:pt x="2057" y="2487"/>
                    <a:pt x="1972" y="2652"/>
                  </a:cubicBezTo>
                  <a:cubicBezTo>
                    <a:pt x="2274" y="2514"/>
                    <a:pt x="2524" y="2271"/>
                    <a:pt x="2662" y="1995"/>
                  </a:cubicBezTo>
                  <a:lnTo>
                    <a:pt x="2662" y="1995"/>
                  </a:lnTo>
                  <a:cubicBezTo>
                    <a:pt x="2714" y="2159"/>
                    <a:pt x="2662" y="2376"/>
                    <a:pt x="2629" y="2566"/>
                  </a:cubicBezTo>
                  <a:cubicBezTo>
                    <a:pt x="2550" y="2842"/>
                    <a:pt x="2465" y="3118"/>
                    <a:pt x="2386" y="3388"/>
                  </a:cubicBezTo>
                  <a:cubicBezTo>
                    <a:pt x="2741" y="3388"/>
                    <a:pt x="3155" y="3033"/>
                    <a:pt x="3483" y="2652"/>
                  </a:cubicBezTo>
                  <a:lnTo>
                    <a:pt x="3483" y="2652"/>
                  </a:lnTo>
                  <a:cubicBezTo>
                    <a:pt x="3536" y="2869"/>
                    <a:pt x="3450" y="3637"/>
                    <a:pt x="3207" y="4157"/>
                  </a:cubicBezTo>
                  <a:cubicBezTo>
                    <a:pt x="3943" y="3775"/>
                    <a:pt x="4245" y="3118"/>
                    <a:pt x="4521" y="2625"/>
                  </a:cubicBezTo>
                  <a:lnTo>
                    <a:pt x="4521" y="2625"/>
                  </a:lnTo>
                  <a:cubicBezTo>
                    <a:pt x="4495" y="3007"/>
                    <a:pt x="4410" y="3361"/>
                    <a:pt x="4305" y="3716"/>
                  </a:cubicBezTo>
                  <a:cubicBezTo>
                    <a:pt x="4686" y="3499"/>
                    <a:pt x="4988" y="3197"/>
                    <a:pt x="5179" y="2816"/>
                  </a:cubicBezTo>
                  <a:lnTo>
                    <a:pt x="5179" y="2816"/>
                  </a:lnTo>
                  <a:cubicBezTo>
                    <a:pt x="5152" y="3309"/>
                    <a:pt x="5126" y="3828"/>
                    <a:pt x="4903" y="4268"/>
                  </a:cubicBezTo>
                  <a:cubicBezTo>
                    <a:pt x="5395" y="3992"/>
                    <a:pt x="5645" y="3775"/>
                    <a:pt x="5915" y="3421"/>
                  </a:cubicBezTo>
                  <a:cubicBezTo>
                    <a:pt x="6000" y="3283"/>
                    <a:pt x="6112" y="3145"/>
                    <a:pt x="6217" y="3007"/>
                  </a:cubicBezTo>
                  <a:lnTo>
                    <a:pt x="6217" y="3007"/>
                  </a:lnTo>
                  <a:cubicBezTo>
                    <a:pt x="6164" y="3171"/>
                    <a:pt x="6138" y="3611"/>
                    <a:pt x="5888" y="3992"/>
                  </a:cubicBezTo>
                  <a:cubicBezTo>
                    <a:pt x="6217" y="3913"/>
                    <a:pt x="6545" y="3716"/>
                    <a:pt x="6769" y="3447"/>
                  </a:cubicBezTo>
                  <a:cubicBezTo>
                    <a:pt x="6795" y="3552"/>
                    <a:pt x="6769" y="3749"/>
                    <a:pt x="6769" y="3828"/>
                  </a:cubicBezTo>
                  <a:cubicBezTo>
                    <a:pt x="6933" y="3690"/>
                    <a:pt x="7124" y="3499"/>
                    <a:pt x="7262" y="3335"/>
                  </a:cubicBezTo>
                  <a:lnTo>
                    <a:pt x="7262" y="3335"/>
                  </a:lnTo>
                  <a:cubicBezTo>
                    <a:pt x="7288" y="3473"/>
                    <a:pt x="7262" y="3664"/>
                    <a:pt x="7229" y="3775"/>
                  </a:cubicBezTo>
                  <a:cubicBezTo>
                    <a:pt x="7505" y="3637"/>
                    <a:pt x="7722" y="3473"/>
                    <a:pt x="7919" y="3283"/>
                  </a:cubicBezTo>
                  <a:lnTo>
                    <a:pt x="7919" y="3283"/>
                  </a:lnTo>
                  <a:cubicBezTo>
                    <a:pt x="7971" y="3421"/>
                    <a:pt x="7919" y="3637"/>
                    <a:pt x="7807" y="3775"/>
                  </a:cubicBezTo>
                  <a:cubicBezTo>
                    <a:pt x="8109" y="3716"/>
                    <a:pt x="8602" y="3118"/>
                    <a:pt x="8793" y="2435"/>
                  </a:cubicBezTo>
                  <a:cubicBezTo>
                    <a:pt x="8845" y="2238"/>
                    <a:pt x="8904" y="2047"/>
                    <a:pt x="8931" y="1830"/>
                  </a:cubicBezTo>
                  <a:lnTo>
                    <a:pt x="8931" y="1830"/>
                  </a:lnTo>
                  <a:cubicBezTo>
                    <a:pt x="8845" y="1942"/>
                    <a:pt x="8707" y="1968"/>
                    <a:pt x="8576" y="1968"/>
                  </a:cubicBezTo>
                  <a:cubicBezTo>
                    <a:pt x="8379" y="1995"/>
                    <a:pt x="8188" y="1995"/>
                    <a:pt x="7998" y="2021"/>
                  </a:cubicBezTo>
                  <a:cubicBezTo>
                    <a:pt x="7474" y="2065"/>
                    <a:pt x="6931" y="2113"/>
                    <a:pt x="6401" y="2113"/>
                  </a:cubicBezTo>
                  <a:cubicBezTo>
                    <a:pt x="6293" y="2113"/>
                    <a:pt x="6186" y="2111"/>
                    <a:pt x="6079" y="2106"/>
                  </a:cubicBezTo>
                  <a:cubicBezTo>
                    <a:pt x="4850" y="1995"/>
                    <a:pt x="3674" y="1528"/>
                    <a:pt x="2524" y="1009"/>
                  </a:cubicBezTo>
                  <a:cubicBezTo>
                    <a:pt x="2136" y="845"/>
                    <a:pt x="1729" y="654"/>
                    <a:pt x="1348" y="431"/>
                  </a:cubicBezTo>
                  <a:cubicBezTo>
                    <a:pt x="1098" y="266"/>
                    <a:pt x="822" y="102"/>
                    <a:pt x="526" y="23"/>
                  </a:cubicBezTo>
                  <a:cubicBezTo>
                    <a:pt x="464" y="9"/>
                    <a:pt x="402" y="0"/>
                    <a:pt x="34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3769075" y="4186100"/>
              <a:ext cx="492875" cy="316275"/>
            </a:xfrm>
            <a:custGeom>
              <a:rect b="b" l="l" r="r" t="t"/>
              <a:pathLst>
                <a:path extrusionOk="0" h="12651" w="19715">
                  <a:moveTo>
                    <a:pt x="7282" y="3378"/>
                  </a:moveTo>
                  <a:cubicBezTo>
                    <a:pt x="7282" y="3405"/>
                    <a:pt x="7315" y="3405"/>
                    <a:pt x="7341" y="3405"/>
                  </a:cubicBezTo>
                  <a:cubicBezTo>
                    <a:pt x="7531" y="3457"/>
                    <a:pt x="7722" y="3569"/>
                    <a:pt x="7860" y="3733"/>
                  </a:cubicBezTo>
                  <a:cubicBezTo>
                    <a:pt x="7939" y="3845"/>
                    <a:pt x="7972" y="3950"/>
                    <a:pt x="8024" y="4088"/>
                  </a:cubicBezTo>
                  <a:cubicBezTo>
                    <a:pt x="8136" y="4607"/>
                    <a:pt x="8077" y="5133"/>
                    <a:pt x="7913" y="5626"/>
                  </a:cubicBezTo>
                  <a:cubicBezTo>
                    <a:pt x="7886" y="5705"/>
                    <a:pt x="7860" y="5790"/>
                    <a:pt x="7834" y="5869"/>
                  </a:cubicBezTo>
                  <a:lnTo>
                    <a:pt x="7807" y="5869"/>
                  </a:lnTo>
                  <a:cubicBezTo>
                    <a:pt x="7786" y="5876"/>
                    <a:pt x="7763" y="5879"/>
                    <a:pt x="7740" y="5879"/>
                  </a:cubicBezTo>
                  <a:cubicBezTo>
                    <a:pt x="7670" y="5879"/>
                    <a:pt x="7597" y="5849"/>
                    <a:pt x="7558" y="5790"/>
                  </a:cubicBezTo>
                  <a:cubicBezTo>
                    <a:pt x="7531" y="5731"/>
                    <a:pt x="7531" y="5678"/>
                    <a:pt x="7531" y="5626"/>
                  </a:cubicBezTo>
                  <a:cubicBezTo>
                    <a:pt x="7505" y="5429"/>
                    <a:pt x="7531" y="5264"/>
                    <a:pt x="7446" y="5133"/>
                  </a:cubicBezTo>
                  <a:cubicBezTo>
                    <a:pt x="7367" y="4936"/>
                    <a:pt x="7177" y="4857"/>
                    <a:pt x="7039" y="4693"/>
                  </a:cubicBezTo>
                  <a:cubicBezTo>
                    <a:pt x="6901" y="4528"/>
                    <a:pt x="6874" y="4279"/>
                    <a:pt x="6874" y="4062"/>
                  </a:cubicBezTo>
                  <a:cubicBezTo>
                    <a:pt x="6874" y="3845"/>
                    <a:pt x="6901" y="3622"/>
                    <a:pt x="7065" y="3516"/>
                  </a:cubicBezTo>
                  <a:cubicBezTo>
                    <a:pt x="7117" y="3490"/>
                    <a:pt x="7177" y="3490"/>
                    <a:pt x="7203" y="3457"/>
                  </a:cubicBezTo>
                  <a:cubicBezTo>
                    <a:pt x="7229" y="3431"/>
                    <a:pt x="7255" y="3405"/>
                    <a:pt x="7282" y="3378"/>
                  </a:cubicBezTo>
                  <a:close/>
                  <a:moveTo>
                    <a:pt x="10488" y="4910"/>
                  </a:moveTo>
                  <a:lnTo>
                    <a:pt x="10488" y="4910"/>
                  </a:lnTo>
                  <a:cubicBezTo>
                    <a:pt x="10791" y="5021"/>
                    <a:pt x="11093" y="5212"/>
                    <a:pt x="11389" y="5402"/>
                  </a:cubicBezTo>
                  <a:cubicBezTo>
                    <a:pt x="11776" y="5652"/>
                    <a:pt x="12184" y="5895"/>
                    <a:pt x="12539" y="6198"/>
                  </a:cubicBezTo>
                  <a:cubicBezTo>
                    <a:pt x="12703" y="6336"/>
                    <a:pt x="12900" y="6500"/>
                    <a:pt x="12900" y="6743"/>
                  </a:cubicBezTo>
                  <a:cubicBezTo>
                    <a:pt x="12926" y="6907"/>
                    <a:pt x="12841" y="7071"/>
                    <a:pt x="12762" y="7236"/>
                  </a:cubicBezTo>
                  <a:cubicBezTo>
                    <a:pt x="12703" y="7374"/>
                    <a:pt x="12598" y="7538"/>
                    <a:pt x="12512" y="7676"/>
                  </a:cubicBezTo>
                  <a:cubicBezTo>
                    <a:pt x="12046" y="7623"/>
                    <a:pt x="11750" y="6966"/>
                    <a:pt x="11257" y="6907"/>
                  </a:cubicBezTo>
                  <a:cubicBezTo>
                    <a:pt x="11119" y="6907"/>
                    <a:pt x="10981" y="6940"/>
                    <a:pt x="10843" y="6940"/>
                  </a:cubicBezTo>
                  <a:cubicBezTo>
                    <a:pt x="10567" y="6907"/>
                    <a:pt x="10324" y="6664"/>
                    <a:pt x="10298" y="6388"/>
                  </a:cubicBezTo>
                  <a:cubicBezTo>
                    <a:pt x="10298" y="6171"/>
                    <a:pt x="10403" y="5922"/>
                    <a:pt x="10488" y="5705"/>
                  </a:cubicBezTo>
                  <a:cubicBezTo>
                    <a:pt x="10567" y="5462"/>
                    <a:pt x="10541" y="5159"/>
                    <a:pt x="10488" y="4910"/>
                  </a:cubicBezTo>
                  <a:close/>
                  <a:moveTo>
                    <a:pt x="17250" y="8635"/>
                  </a:moveTo>
                  <a:cubicBezTo>
                    <a:pt x="17500" y="8826"/>
                    <a:pt x="17717" y="9076"/>
                    <a:pt x="17960" y="9240"/>
                  </a:cubicBezTo>
                  <a:cubicBezTo>
                    <a:pt x="18183" y="9404"/>
                    <a:pt x="18453" y="9509"/>
                    <a:pt x="18650" y="9700"/>
                  </a:cubicBezTo>
                  <a:cubicBezTo>
                    <a:pt x="18814" y="9864"/>
                    <a:pt x="18919" y="10167"/>
                    <a:pt x="18814" y="10390"/>
                  </a:cubicBezTo>
                  <a:cubicBezTo>
                    <a:pt x="18786" y="10399"/>
                    <a:pt x="18757" y="10403"/>
                    <a:pt x="18727" y="10403"/>
                  </a:cubicBezTo>
                  <a:cubicBezTo>
                    <a:pt x="18584" y="10403"/>
                    <a:pt x="18430" y="10307"/>
                    <a:pt x="18321" y="10193"/>
                  </a:cubicBezTo>
                  <a:cubicBezTo>
                    <a:pt x="18183" y="10061"/>
                    <a:pt x="18098" y="9897"/>
                    <a:pt x="17934" y="9785"/>
                  </a:cubicBezTo>
                  <a:cubicBezTo>
                    <a:pt x="17881" y="9733"/>
                    <a:pt x="17796" y="9700"/>
                    <a:pt x="17743" y="9647"/>
                  </a:cubicBezTo>
                  <a:cubicBezTo>
                    <a:pt x="17553" y="9509"/>
                    <a:pt x="17441" y="9319"/>
                    <a:pt x="17362" y="9102"/>
                  </a:cubicBezTo>
                  <a:cubicBezTo>
                    <a:pt x="17303" y="8964"/>
                    <a:pt x="17277" y="8800"/>
                    <a:pt x="17250" y="8635"/>
                  </a:cubicBezTo>
                  <a:close/>
                  <a:moveTo>
                    <a:pt x="4675" y="0"/>
                  </a:moveTo>
                  <a:cubicBezTo>
                    <a:pt x="4564" y="0"/>
                    <a:pt x="4436" y="34"/>
                    <a:pt x="4272" y="119"/>
                  </a:cubicBezTo>
                  <a:cubicBezTo>
                    <a:pt x="2820" y="914"/>
                    <a:pt x="1565" y="2038"/>
                    <a:pt x="356" y="3188"/>
                  </a:cubicBezTo>
                  <a:cubicBezTo>
                    <a:pt x="191" y="3352"/>
                    <a:pt x="1" y="3569"/>
                    <a:pt x="53" y="3819"/>
                  </a:cubicBezTo>
                  <a:cubicBezTo>
                    <a:pt x="191" y="4174"/>
                    <a:pt x="770" y="4147"/>
                    <a:pt x="960" y="4476"/>
                  </a:cubicBezTo>
                  <a:cubicBezTo>
                    <a:pt x="1072" y="4666"/>
                    <a:pt x="986" y="4910"/>
                    <a:pt x="875" y="5133"/>
                  </a:cubicBezTo>
                  <a:cubicBezTo>
                    <a:pt x="743" y="5462"/>
                    <a:pt x="546" y="5790"/>
                    <a:pt x="467" y="6145"/>
                  </a:cubicBezTo>
                  <a:cubicBezTo>
                    <a:pt x="382" y="6388"/>
                    <a:pt x="356" y="6690"/>
                    <a:pt x="329" y="6966"/>
                  </a:cubicBezTo>
                  <a:cubicBezTo>
                    <a:pt x="303" y="7374"/>
                    <a:pt x="277" y="7814"/>
                    <a:pt x="218" y="8254"/>
                  </a:cubicBezTo>
                  <a:cubicBezTo>
                    <a:pt x="27" y="8497"/>
                    <a:pt x="218" y="8911"/>
                    <a:pt x="467" y="9102"/>
                  </a:cubicBezTo>
                  <a:cubicBezTo>
                    <a:pt x="710" y="9293"/>
                    <a:pt x="1039" y="9345"/>
                    <a:pt x="1341" y="9371"/>
                  </a:cubicBezTo>
                  <a:cubicBezTo>
                    <a:pt x="1400" y="9181"/>
                    <a:pt x="1532" y="8990"/>
                    <a:pt x="1755" y="8911"/>
                  </a:cubicBezTo>
                  <a:cubicBezTo>
                    <a:pt x="1833" y="8881"/>
                    <a:pt x="1911" y="8868"/>
                    <a:pt x="1989" y="8868"/>
                  </a:cubicBezTo>
                  <a:cubicBezTo>
                    <a:pt x="2128" y="8868"/>
                    <a:pt x="2269" y="8909"/>
                    <a:pt x="2412" y="8964"/>
                  </a:cubicBezTo>
                  <a:cubicBezTo>
                    <a:pt x="2577" y="9076"/>
                    <a:pt x="2767" y="9207"/>
                    <a:pt x="2846" y="9371"/>
                  </a:cubicBezTo>
                  <a:cubicBezTo>
                    <a:pt x="2932" y="9536"/>
                    <a:pt x="2958" y="9674"/>
                    <a:pt x="2932" y="9812"/>
                  </a:cubicBezTo>
                  <a:cubicBezTo>
                    <a:pt x="2958" y="9838"/>
                    <a:pt x="2958" y="9838"/>
                    <a:pt x="2984" y="9838"/>
                  </a:cubicBezTo>
                  <a:cubicBezTo>
                    <a:pt x="3175" y="9976"/>
                    <a:pt x="3339" y="10167"/>
                    <a:pt x="3562" y="10278"/>
                  </a:cubicBezTo>
                  <a:cubicBezTo>
                    <a:pt x="3771" y="10397"/>
                    <a:pt x="4014" y="10459"/>
                    <a:pt x="4259" y="10459"/>
                  </a:cubicBezTo>
                  <a:cubicBezTo>
                    <a:pt x="4460" y="10459"/>
                    <a:pt x="4663" y="10417"/>
                    <a:pt x="4850" y="10331"/>
                  </a:cubicBezTo>
                  <a:cubicBezTo>
                    <a:pt x="4982" y="10252"/>
                    <a:pt x="5120" y="10140"/>
                    <a:pt x="5284" y="10114"/>
                  </a:cubicBezTo>
                  <a:cubicBezTo>
                    <a:pt x="5304" y="10112"/>
                    <a:pt x="5324" y="10111"/>
                    <a:pt x="5344" y="10111"/>
                  </a:cubicBezTo>
                  <a:cubicBezTo>
                    <a:pt x="5596" y="10111"/>
                    <a:pt x="5823" y="10258"/>
                    <a:pt x="6079" y="10331"/>
                  </a:cubicBezTo>
                  <a:cubicBezTo>
                    <a:pt x="6220" y="10380"/>
                    <a:pt x="6362" y="10400"/>
                    <a:pt x="6505" y="10400"/>
                  </a:cubicBezTo>
                  <a:cubicBezTo>
                    <a:pt x="7188" y="10400"/>
                    <a:pt x="7890" y="9939"/>
                    <a:pt x="8607" y="9939"/>
                  </a:cubicBezTo>
                  <a:cubicBezTo>
                    <a:pt x="8669" y="9939"/>
                    <a:pt x="8731" y="9942"/>
                    <a:pt x="8793" y="9950"/>
                  </a:cubicBezTo>
                  <a:cubicBezTo>
                    <a:pt x="9089" y="9976"/>
                    <a:pt x="11474" y="11317"/>
                    <a:pt x="12539" y="11783"/>
                  </a:cubicBezTo>
                  <a:cubicBezTo>
                    <a:pt x="13005" y="12000"/>
                    <a:pt x="13498" y="12197"/>
                    <a:pt x="14017" y="12276"/>
                  </a:cubicBezTo>
                  <a:cubicBezTo>
                    <a:pt x="15036" y="12493"/>
                    <a:pt x="16317" y="12604"/>
                    <a:pt x="17362" y="12631"/>
                  </a:cubicBezTo>
                  <a:cubicBezTo>
                    <a:pt x="17484" y="12644"/>
                    <a:pt x="17607" y="12650"/>
                    <a:pt x="17730" y="12650"/>
                  </a:cubicBezTo>
                  <a:cubicBezTo>
                    <a:pt x="17853" y="12650"/>
                    <a:pt x="17976" y="12644"/>
                    <a:pt x="18098" y="12631"/>
                  </a:cubicBezTo>
                  <a:cubicBezTo>
                    <a:pt x="18453" y="12578"/>
                    <a:pt x="18840" y="12526"/>
                    <a:pt x="19110" y="12302"/>
                  </a:cubicBezTo>
                  <a:cubicBezTo>
                    <a:pt x="19195" y="12250"/>
                    <a:pt x="19248" y="12164"/>
                    <a:pt x="19333" y="12085"/>
                  </a:cubicBezTo>
                  <a:cubicBezTo>
                    <a:pt x="19714" y="11645"/>
                    <a:pt x="19662" y="11126"/>
                    <a:pt x="19550" y="10581"/>
                  </a:cubicBezTo>
                  <a:cubicBezTo>
                    <a:pt x="19333" y="9509"/>
                    <a:pt x="18814" y="8524"/>
                    <a:pt x="18045" y="7761"/>
                  </a:cubicBezTo>
                  <a:cubicBezTo>
                    <a:pt x="17907" y="7597"/>
                    <a:pt x="17743" y="7459"/>
                    <a:pt x="17553" y="7321"/>
                  </a:cubicBezTo>
                  <a:cubicBezTo>
                    <a:pt x="17277" y="7131"/>
                    <a:pt x="16948" y="7019"/>
                    <a:pt x="16646" y="6855"/>
                  </a:cubicBezTo>
                  <a:cubicBezTo>
                    <a:pt x="16100" y="6579"/>
                    <a:pt x="12512" y="4174"/>
                    <a:pt x="11586" y="3543"/>
                  </a:cubicBezTo>
                  <a:cubicBezTo>
                    <a:pt x="11198" y="3293"/>
                    <a:pt x="10732" y="2774"/>
                    <a:pt x="10515" y="2366"/>
                  </a:cubicBezTo>
                  <a:cubicBezTo>
                    <a:pt x="10377" y="2090"/>
                    <a:pt x="10403" y="1736"/>
                    <a:pt x="10212" y="1486"/>
                  </a:cubicBezTo>
                  <a:cubicBezTo>
                    <a:pt x="10022" y="1190"/>
                    <a:pt x="9582" y="914"/>
                    <a:pt x="9089" y="776"/>
                  </a:cubicBezTo>
                  <a:cubicBezTo>
                    <a:pt x="8448" y="598"/>
                    <a:pt x="7709" y="419"/>
                    <a:pt x="7035" y="419"/>
                  </a:cubicBezTo>
                  <a:cubicBezTo>
                    <a:pt x="6990" y="419"/>
                    <a:pt x="6945" y="420"/>
                    <a:pt x="6901" y="421"/>
                  </a:cubicBezTo>
                  <a:cubicBezTo>
                    <a:pt x="6625" y="421"/>
                    <a:pt x="6329" y="421"/>
                    <a:pt x="6053" y="448"/>
                  </a:cubicBezTo>
                  <a:cubicBezTo>
                    <a:pt x="5889" y="448"/>
                    <a:pt x="5724" y="448"/>
                    <a:pt x="5560" y="395"/>
                  </a:cubicBezTo>
                  <a:cubicBezTo>
                    <a:pt x="5156" y="273"/>
                    <a:pt x="4990" y="0"/>
                    <a:pt x="467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4101750" y="4386750"/>
              <a:ext cx="29425" cy="32325"/>
            </a:xfrm>
            <a:custGeom>
              <a:rect b="b" l="l" r="r" t="t"/>
              <a:pathLst>
                <a:path extrusionOk="0" h="1293" w="1177">
                  <a:moveTo>
                    <a:pt x="607" y="0"/>
                  </a:moveTo>
                  <a:cubicBezTo>
                    <a:pt x="587" y="0"/>
                    <a:pt x="566" y="2"/>
                    <a:pt x="546" y="5"/>
                  </a:cubicBezTo>
                  <a:cubicBezTo>
                    <a:pt x="355" y="31"/>
                    <a:pt x="191" y="195"/>
                    <a:pt x="112" y="360"/>
                  </a:cubicBezTo>
                  <a:cubicBezTo>
                    <a:pt x="53" y="471"/>
                    <a:pt x="0" y="583"/>
                    <a:pt x="0" y="688"/>
                  </a:cubicBezTo>
                  <a:cubicBezTo>
                    <a:pt x="0" y="800"/>
                    <a:pt x="53" y="912"/>
                    <a:pt x="112" y="991"/>
                  </a:cubicBezTo>
                  <a:cubicBezTo>
                    <a:pt x="165" y="1076"/>
                    <a:pt x="191" y="1155"/>
                    <a:pt x="250" y="1214"/>
                  </a:cubicBezTo>
                  <a:cubicBezTo>
                    <a:pt x="276" y="1240"/>
                    <a:pt x="276" y="1267"/>
                    <a:pt x="303" y="1267"/>
                  </a:cubicBezTo>
                  <a:cubicBezTo>
                    <a:pt x="329" y="1293"/>
                    <a:pt x="355" y="1293"/>
                    <a:pt x="382" y="1293"/>
                  </a:cubicBezTo>
                  <a:cubicBezTo>
                    <a:pt x="579" y="1240"/>
                    <a:pt x="796" y="1214"/>
                    <a:pt x="934" y="1102"/>
                  </a:cubicBezTo>
                  <a:cubicBezTo>
                    <a:pt x="1072" y="991"/>
                    <a:pt x="1150" y="800"/>
                    <a:pt x="1150" y="636"/>
                  </a:cubicBezTo>
                  <a:cubicBezTo>
                    <a:pt x="1177" y="471"/>
                    <a:pt x="1124" y="307"/>
                    <a:pt x="1012" y="169"/>
                  </a:cubicBezTo>
                  <a:cubicBezTo>
                    <a:pt x="892" y="77"/>
                    <a:pt x="751" y="0"/>
                    <a:pt x="60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3805400" y="4247150"/>
              <a:ext cx="86250" cy="132700"/>
            </a:xfrm>
            <a:custGeom>
              <a:rect b="b" l="l" r="r" t="t"/>
              <a:pathLst>
                <a:path extrusionOk="0" h="5308" w="3450">
                  <a:moveTo>
                    <a:pt x="2251" y="0"/>
                  </a:moveTo>
                  <a:cubicBezTo>
                    <a:pt x="1877" y="0"/>
                    <a:pt x="1502" y="129"/>
                    <a:pt x="1176" y="279"/>
                  </a:cubicBezTo>
                  <a:cubicBezTo>
                    <a:pt x="1065" y="332"/>
                    <a:pt x="959" y="391"/>
                    <a:pt x="874" y="496"/>
                  </a:cubicBezTo>
                  <a:cubicBezTo>
                    <a:pt x="710" y="720"/>
                    <a:pt x="848" y="1048"/>
                    <a:pt x="1038" y="1239"/>
                  </a:cubicBezTo>
                  <a:cubicBezTo>
                    <a:pt x="1262" y="1403"/>
                    <a:pt x="1531" y="1482"/>
                    <a:pt x="1781" y="1620"/>
                  </a:cubicBezTo>
                  <a:cubicBezTo>
                    <a:pt x="2188" y="1837"/>
                    <a:pt x="2543" y="2277"/>
                    <a:pt x="2438" y="2744"/>
                  </a:cubicBezTo>
                  <a:cubicBezTo>
                    <a:pt x="2412" y="2908"/>
                    <a:pt x="2300" y="3072"/>
                    <a:pt x="2215" y="3210"/>
                  </a:cubicBezTo>
                  <a:cubicBezTo>
                    <a:pt x="1998" y="3512"/>
                    <a:pt x="1781" y="3841"/>
                    <a:pt x="1426" y="3946"/>
                  </a:cubicBezTo>
                  <a:cubicBezTo>
                    <a:pt x="1203" y="4032"/>
                    <a:pt x="959" y="4005"/>
                    <a:pt x="736" y="4058"/>
                  </a:cubicBezTo>
                  <a:cubicBezTo>
                    <a:pt x="440" y="4137"/>
                    <a:pt x="191" y="4334"/>
                    <a:pt x="53" y="4603"/>
                  </a:cubicBezTo>
                  <a:cubicBezTo>
                    <a:pt x="26" y="4689"/>
                    <a:pt x="0" y="4767"/>
                    <a:pt x="0" y="4827"/>
                  </a:cubicBezTo>
                  <a:cubicBezTo>
                    <a:pt x="26" y="4905"/>
                    <a:pt x="138" y="4958"/>
                    <a:pt x="217" y="5017"/>
                  </a:cubicBezTo>
                  <a:cubicBezTo>
                    <a:pt x="518" y="5156"/>
                    <a:pt x="860" y="5308"/>
                    <a:pt x="1191" y="5308"/>
                  </a:cubicBezTo>
                  <a:cubicBezTo>
                    <a:pt x="1315" y="5308"/>
                    <a:pt x="1439" y="5286"/>
                    <a:pt x="1557" y="5234"/>
                  </a:cubicBezTo>
                  <a:cubicBezTo>
                    <a:pt x="1833" y="5122"/>
                    <a:pt x="1998" y="4879"/>
                    <a:pt x="2162" y="4629"/>
                  </a:cubicBezTo>
                  <a:cubicBezTo>
                    <a:pt x="2543" y="4032"/>
                    <a:pt x="2931" y="3427"/>
                    <a:pt x="3148" y="2744"/>
                  </a:cubicBezTo>
                  <a:cubicBezTo>
                    <a:pt x="3397" y="2086"/>
                    <a:pt x="3450" y="1344"/>
                    <a:pt x="3233" y="660"/>
                  </a:cubicBezTo>
                  <a:cubicBezTo>
                    <a:pt x="3148" y="496"/>
                    <a:pt x="3095" y="332"/>
                    <a:pt x="2957" y="227"/>
                  </a:cubicBezTo>
                  <a:cubicBezTo>
                    <a:pt x="2793" y="62"/>
                    <a:pt x="2576" y="3"/>
                    <a:pt x="2353" y="3"/>
                  </a:cubicBezTo>
                  <a:cubicBezTo>
                    <a:pt x="2319" y="1"/>
                    <a:pt x="2285" y="0"/>
                    <a:pt x="225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3913475" y="4270200"/>
              <a:ext cx="53425" cy="106600"/>
            </a:xfrm>
            <a:custGeom>
              <a:rect b="b" l="l" r="r" t="t"/>
              <a:pathLst>
                <a:path extrusionOk="0" h="4264" w="2137">
                  <a:moveTo>
                    <a:pt x="1511" y="30"/>
                  </a:moveTo>
                  <a:cubicBezTo>
                    <a:pt x="1522" y="41"/>
                    <a:pt x="1545" y="41"/>
                    <a:pt x="1565" y="41"/>
                  </a:cubicBezTo>
                  <a:cubicBezTo>
                    <a:pt x="1547" y="37"/>
                    <a:pt x="1529" y="33"/>
                    <a:pt x="1511" y="30"/>
                  </a:cubicBezTo>
                  <a:close/>
                  <a:moveTo>
                    <a:pt x="2136" y="2262"/>
                  </a:moveTo>
                  <a:lnTo>
                    <a:pt x="2136" y="2262"/>
                  </a:lnTo>
                  <a:cubicBezTo>
                    <a:pt x="2109" y="2344"/>
                    <a:pt x="2079" y="2425"/>
                    <a:pt x="2046" y="2505"/>
                  </a:cubicBezTo>
                  <a:lnTo>
                    <a:pt x="2058" y="2505"/>
                  </a:lnTo>
                  <a:cubicBezTo>
                    <a:pt x="2084" y="2426"/>
                    <a:pt x="2110" y="2341"/>
                    <a:pt x="2136" y="2262"/>
                  </a:cubicBezTo>
                  <a:close/>
                  <a:moveTo>
                    <a:pt x="1212" y="1"/>
                  </a:moveTo>
                  <a:cubicBezTo>
                    <a:pt x="959" y="1"/>
                    <a:pt x="708" y="66"/>
                    <a:pt x="520" y="231"/>
                  </a:cubicBezTo>
                  <a:cubicBezTo>
                    <a:pt x="251" y="481"/>
                    <a:pt x="165" y="915"/>
                    <a:pt x="356" y="1217"/>
                  </a:cubicBezTo>
                  <a:cubicBezTo>
                    <a:pt x="520" y="1408"/>
                    <a:pt x="743" y="1519"/>
                    <a:pt x="934" y="1657"/>
                  </a:cubicBezTo>
                  <a:cubicBezTo>
                    <a:pt x="1125" y="1822"/>
                    <a:pt x="1263" y="2098"/>
                    <a:pt x="1125" y="2314"/>
                  </a:cubicBezTo>
                  <a:cubicBezTo>
                    <a:pt x="1046" y="2452"/>
                    <a:pt x="822" y="2479"/>
                    <a:pt x="632" y="2558"/>
                  </a:cubicBezTo>
                  <a:cubicBezTo>
                    <a:pt x="389" y="2669"/>
                    <a:pt x="165" y="2919"/>
                    <a:pt x="86" y="3188"/>
                  </a:cubicBezTo>
                  <a:cubicBezTo>
                    <a:pt x="1" y="3464"/>
                    <a:pt x="27" y="3767"/>
                    <a:pt x="113" y="4069"/>
                  </a:cubicBezTo>
                  <a:cubicBezTo>
                    <a:pt x="139" y="4121"/>
                    <a:pt x="165" y="4174"/>
                    <a:pt x="191" y="4200"/>
                  </a:cubicBezTo>
                  <a:cubicBezTo>
                    <a:pt x="244" y="4253"/>
                    <a:pt x="317" y="4263"/>
                    <a:pt x="390" y="4263"/>
                  </a:cubicBezTo>
                  <a:cubicBezTo>
                    <a:pt x="435" y="4263"/>
                    <a:pt x="480" y="4259"/>
                    <a:pt x="520" y="4259"/>
                  </a:cubicBezTo>
                  <a:cubicBezTo>
                    <a:pt x="743" y="4233"/>
                    <a:pt x="987" y="4200"/>
                    <a:pt x="1151" y="4069"/>
                  </a:cubicBezTo>
                  <a:cubicBezTo>
                    <a:pt x="1289" y="3957"/>
                    <a:pt x="1374" y="3819"/>
                    <a:pt x="1453" y="3681"/>
                  </a:cubicBezTo>
                  <a:cubicBezTo>
                    <a:pt x="1661" y="3292"/>
                    <a:pt x="1883" y="2908"/>
                    <a:pt x="2046" y="2505"/>
                  </a:cubicBezTo>
                  <a:lnTo>
                    <a:pt x="2031" y="2505"/>
                  </a:lnTo>
                  <a:cubicBezTo>
                    <a:pt x="2010" y="2512"/>
                    <a:pt x="1987" y="2515"/>
                    <a:pt x="1964" y="2515"/>
                  </a:cubicBezTo>
                  <a:cubicBezTo>
                    <a:pt x="1894" y="2515"/>
                    <a:pt x="1821" y="2485"/>
                    <a:pt x="1782" y="2426"/>
                  </a:cubicBezTo>
                  <a:cubicBezTo>
                    <a:pt x="1755" y="2367"/>
                    <a:pt x="1755" y="2314"/>
                    <a:pt x="1755" y="2262"/>
                  </a:cubicBezTo>
                  <a:cubicBezTo>
                    <a:pt x="1729" y="2065"/>
                    <a:pt x="1755" y="1900"/>
                    <a:pt x="1670" y="1769"/>
                  </a:cubicBezTo>
                  <a:cubicBezTo>
                    <a:pt x="1591" y="1572"/>
                    <a:pt x="1401" y="1493"/>
                    <a:pt x="1263" y="1329"/>
                  </a:cubicBezTo>
                  <a:cubicBezTo>
                    <a:pt x="1125" y="1164"/>
                    <a:pt x="1098" y="915"/>
                    <a:pt x="1098" y="698"/>
                  </a:cubicBezTo>
                  <a:cubicBezTo>
                    <a:pt x="1098" y="481"/>
                    <a:pt x="1125" y="258"/>
                    <a:pt x="1289" y="152"/>
                  </a:cubicBezTo>
                  <a:cubicBezTo>
                    <a:pt x="1341" y="126"/>
                    <a:pt x="1401" y="126"/>
                    <a:pt x="1427" y="93"/>
                  </a:cubicBezTo>
                  <a:cubicBezTo>
                    <a:pt x="1449" y="71"/>
                    <a:pt x="1471" y="49"/>
                    <a:pt x="1494" y="26"/>
                  </a:cubicBezTo>
                  <a:lnTo>
                    <a:pt x="1494" y="26"/>
                  </a:lnTo>
                  <a:cubicBezTo>
                    <a:pt x="1500" y="28"/>
                    <a:pt x="1505" y="29"/>
                    <a:pt x="1511" y="30"/>
                  </a:cubicBezTo>
                  <a:lnTo>
                    <a:pt x="1511" y="30"/>
                  </a:lnTo>
                  <a:cubicBezTo>
                    <a:pt x="1508" y="26"/>
                    <a:pt x="1506" y="21"/>
                    <a:pt x="1506" y="14"/>
                  </a:cubicBezTo>
                  <a:cubicBezTo>
                    <a:pt x="1502" y="18"/>
                    <a:pt x="1498" y="22"/>
                    <a:pt x="1494" y="26"/>
                  </a:cubicBezTo>
                  <a:lnTo>
                    <a:pt x="1494" y="26"/>
                  </a:lnTo>
                  <a:cubicBezTo>
                    <a:pt x="1402" y="10"/>
                    <a:pt x="1307" y="1"/>
                    <a:pt x="121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4085325" y="4366975"/>
              <a:ext cx="2825" cy="5625"/>
            </a:xfrm>
            <a:custGeom>
              <a:rect b="b" l="l" r="r" t="t"/>
              <a:pathLst>
                <a:path extrusionOk="0" h="225" w="113">
                  <a:moveTo>
                    <a:pt x="112" y="1"/>
                  </a:moveTo>
                  <a:cubicBezTo>
                    <a:pt x="86" y="60"/>
                    <a:pt x="27" y="139"/>
                    <a:pt x="0" y="224"/>
                  </a:cubicBezTo>
                  <a:cubicBezTo>
                    <a:pt x="27" y="139"/>
                    <a:pt x="86" y="60"/>
                    <a:pt x="11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3989550" y="4305275"/>
              <a:ext cx="95800" cy="95775"/>
            </a:xfrm>
            <a:custGeom>
              <a:rect b="b" l="l" r="r" t="t"/>
              <a:pathLst>
                <a:path extrusionOk="0" h="3831" w="3832">
                  <a:moveTo>
                    <a:pt x="978" y="1"/>
                  </a:moveTo>
                  <a:cubicBezTo>
                    <a:pt x="944" y="1"/>
                    <a:pt x="909" y="2"/>
                    <a:pt x="874" y="5"/>
                  </a:cubicBezTo>
                  <a:cubicBezTo>
                    <a:pt x="848" y="5"/>
                    <a:pt x="795" y="5"/>
                    <a:pt x="795" y="37"/>
                  </a:cubicBezTo>
                  <a:cubicBezTo>
                    <a:pt x="736" y="64"/>
                    <a:pt x="736" y="116"/>
                    <a:pt x="710" y="143"/>
                  </a:cubicBezTo>
                  <a:cubicBezTo>
                    <a:pt x="631" y="497"/>
                    <a:pt x="546" y="885"/>
                    <a:pt x="408" y="1240"/>
                  </a:cubicBezTo>
                  <a:cubicBezTo>
                    <a:pt x="303" y="1457"/>
                    <a:pt x="165" y="1680"/>
                    <a:pt x="79" y="1923"/>
                  </a:cubicBezTo>
                  <a:cubicBezTo>
                    <a:pt x="0" y="2199"/>
                    <a:pt x="27" y="2469"/>
                    <a:pt x="191" y="2666"/>
                  </a:cubicBezTo>
                  <a:cubicBezTo>
                    <a:pt x="329" y="2830"/>
                    <a:pt x="546" y="2909"/>
                    <a:pt x="710" y="3021"/>
                  </a:cubicBezTo>
                  <a:cubicBezTo>
                    <a:pt x="986" y="3185"/>
                    <a:pt x="1177" y="3487"/>
                    <a:pt x="1453" y="3652"/>
                  </a:cubicBezTo>
                  <a:cubicBezTo>
                    <a:pt x="1696" y="3783"/>
                    <a:pt x="1998" y="3816"/>
                    <a:pt x="2274" y="3816"/>
                  </a:cubicBezTo>
                  <a:cubicBezTo>
                    <a:pt x="2353" y="3824"/>
                    <a:pt x="2436" y="3830"/>
                    <a:pt x="2520" y="3830"/>
                  </a:cubicBezTo>
                  <a:cubicBezTo>
                    <a:pt x="2691" y="3830"/>
                    <a:pt x="2864" y="3806"/>
                    <a:pt x="3010" y="3730"/>
                  </a:cubicBezTo>
                  <a:cubicBezTo>
                    <a:pt x="3201" y="3652"/>
                    <a:pt x="3339" y="3487"/>
                    <a:pt x="3450" y="3323"/>
                  </a:cubicBezTo>
                  <a:cubicBezTo>
                    <a:pt x="3588" y="3100"/>
                    <a:pt x="3720" y="2909"/>
                    <a:pt x="3831" y="2692"/>
                  </a:cubicBezTo>
                  <a:lnTo>
                    <a:pt x="3831" y="2692"/>
                  </a:lnTo>
                  <a:cubicBezTo>
                    <a:pt x="3779" y="2771"/>
                    <a:pt x="3753" y="2830"/>
                    <a:pt x="3693" y="2909"/>
                  </a:cubicBezTo>
                  <a:cubicBezTo>
                    <a:pt x="3227" y="2856"/>
                    <a:pt x="2931" y="2199"/>
                    <a:pt x="2438" y="2140"/>
                  </a:cubicBezTo>
                  <a:cubicBezTo>
                    <a:pt x="2300" y="2140"/>
                    <a:pt x="2162" y="2173"/>
                    <a:pt x="2024" y="2173"/>
                  </a:cubicBezTo>
                  <a:cubicBezTo>
                    <a:pt x="1748" y="2140"/>
                    <a:pt x="1505" y="1897"/>
                    <a:pt x="1479" y="1621"/>
                  </a:cubicBezTo>
                  <a:cubicBezTo>
                    <a:pt x="1479" y="1404"/>
                    <a:pt x="1584" y="1155"/>
                    <a:pt x="1669" y="938"/>
                  </a:cubicBezTo>
                  <a:cubicBezTo>
                    <a:pt x="1747" y="699"/>
                    <a:pt x="1723" y="403"/>
                    <a:pt x="1672" y="156"/>
                  </a:cubicBezTo>
                  <a:lnTo>
                    <a:pt x="1672" y="156"/>
                  </a:lnTo>
                  <a:cubicBezTo>
                    <a:pt x="1744" y="185"/>
                    <a:pt x="1815" y="219"/>
                    <a:pt x="1886" y="254"/>
                  </a:cubicBezTo>
                  <a:cubicBezTo>
                    <a:pt x="1807" y="202"/>
                    <a:pt x="1748" y="169"/>
                    <a:pt x="1669" y="143"/>
                  </a:cubicBezTo>
                  <a:lnTo>
                    <a:pt x="1669" y="143"/>
                  </a:lnTo>
                  <a:cubicBezTo>
                    <a:pt x="1670" y="147"/>
                    <a:pt x="1671" y="151"/>
                    <a:pt x="1672" y="156"/>
                  </a:cubicBezTo>
                  <a:lnTo>
                    <a:pt x="1672" y="156"/>
                  </a:lnTo>
                  <a:cubicBezTo>
                    <a:pt x="1446" y="62"/>
                    <a:pt x="1218" y="1"/>
                    <a:pt x="97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4042925" y="4314400"/>
              <a:ext cx="5450" cy="3325"/>
            </a:xfrm>
            <a:custGeom>
              <a:rect b="b" l="l" r="r" t="t"/>
              <a:pathLst>
                <a:path extrusionOk="0" h="133" w="218">
                  <a:moveTo>
                    <a:pt x="218" y="132"/>
                  </a:moveTo>
                  <a:cubicBezTo>
                    <a:pt x="139" y="80"/>
                    <a:pt x="54" y="54"/>
                    <a:pt x="1" y="1"/>
                  </a:cubicBezTo>
                  <a:cubicBezTo>
                    <a:pt x="54" y="54"/>
                    <a:pt x="139" y="80"/>
                    <a:pt x="218" y="132"/>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4048350" y="4317700"/>
              <a:ext cx="5450" cy="3475"/>
            </a:xfrm>
            <a:custGeom>
              <a:rect b="b" l="l" r="r" t="t"/>
              <a:pathLst>
                <a:path extrusionOk="0" h="139" w="218">
                  <a:moveTo>
                    <a:pt x="1" y="0"/>
                  </a:moveTo>
                  <a:cubicBezTo>
                    <a:pt x="86" y="33"/>
                    <a:pt x="139" y="86"/>
                    <a:pt x="218" y="138"/>
                  </a:cubicBezTo>
                  <a:cubicBezTo>
                    <a:pt x="139" y="86"/>
                    <a:pt x="86" y="33"/>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4036700" y="4311625"/>
              <a:ext cx="5600" cy="2800"/>
            </a:xfrm>
            <a:custGeom>
              <a:rect b="b" l="l" r="r" t="t"/>
              <a:pathLst>
                <a:path extrusionOk="0" h="112" w="224">
                  <a:moveTo>
                    <a:pt x="0" y="0"/>
                  </a:moveTo>
                  <a:cubicBezTo>
                    <a:pt x="86" y="27"/>
                    <a:pt x="165" y="53"/>
                    <a:pt x="224" y="112"/>
                  </a:cubicBezTo>
                  <a:cubicBezTo>
                    <a:pt x="165" y="53"/>
                    <a:pt x="86" y="27"/>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4188650" y="4398225"/>
              <a:ext cx="50800" cy="53875"/>
            </a:xfrm>
            <a:custGeom>
              <a:rect b="b" l="l" r="r" t="t"/>
              <a:pathLst>
                <a:path extrusionOk="0" h="2155" w="2032">
                  <a:moveTo>
                    <a:pt x="114" y="1"/>
                  </a:moveTo>
                  <a:cubicBezTo>
                    <a:pt x="95" y="1"/>
                    <a:pt x="77" y="4"/>
                    <a:pt x="60" y="12"/>
                  </a:cubicBezTo>
                  <a:cubicBezTo>
                    <a:pt x="1" y="65"/>
                    <a:pt x="27" y="124"/>
                    <a:pt x="27" y="203"/>
                  </a:cubicBezTo>
                  <a:cubicBezTo>
                    <a:pt x="27" y="229"/>
                    <a:pt x="27" y="288"/>
                    <a:pt x="60" y="341"/>
                  </a:cubicBezTo>
                  <a:cubicBezTo>
                    <a:pt x="139" y="808"/>
                    <a:pt x="224" y="1327"/>
                    <a:pt x="520" y="1682"/>
                  </a:cubicBezTo>
                  <a:cubicBezTo>
                    <a:pt x="743" y="1958"/>
                    <a:pt x="1072" y="2122"/>
                    <a:pt x="1427" y="2148"/>
                  </a:cubicBezTo>
                  <a:cubicBezTo>
                    <a:pt x="1462" y="2152"/>
                    <a:pt x="1497" y="2155"/>
                    <a:pt x="1532" y="2155"/>
                  </a:cubicBezTo>
                  <a:cubicBezTo>
                    <a:pt x="1713" y="2155"/>
                    <a:pt x="1888" y="2095"/>
                    <a:pt x="1998" y="1958"/>
                  </a:cubicBezTo>
                  <a:cubicBezTo>
                    <a:pt x="2031" y="1931"/>
                    <a:pt x="2031" y="1931"/>
                    <a:pt x="2031" y="1905"/>
                  </a:cubicBezTo>
                  <a:lnTo>
                    <a:pt x="2031" y="1905"/>
                  </a:lnTo>
                  <a:cubicBezTo>
                    <a:pt x="2003" y="1914"/>
                    <a:pt x="1974" y="1918"/>
                    <a:pt x="1944" y="1918"/>
                  </a:cubicBezTo>
                  <a:cubicBezTo>
                    <a:pt x="1801" y="1918"/>
                    <a:pt x="1647" y="1822"/>
                    <a:pt x="1538" y="1708"/>
                  </a:cubicBezTo>
                  <a:cubicBezTo>
                    <a:pt x="1400" y="1576"/>
                    <a:pt x="1315" y="1412"/>
                    <a:pt x="1151" y="1300"/>
                  </a:cubicBezTo>
                  <a:cubicBezTo>
                    <a:pt x="1098" y="1248"/>
                    <a:pt x="1013" y="1215"/>
                    <a:pt x="960" y="1162"/>
                  </a:cubicBezTo>
                  <a:cubicBezTo>
                    <a:pt x="770" y="1024"/>
                    <a:pt x="658" y="834"/>
                    <a:pt x="579" y="617"/>
                  </a:cubicBezTo>
                  <a:cubicBezTo>
                    <a:pt x="520" y="479"/>
                    <a:pt x="494" y="315"/>
                    <a:pt x="467" y="150"/>
                  </a:cubicBezTo>
                  <a:cubicBezTo>
                    <a:pt x="388" y="98"/>
                    <a:pt x="329" y="65"/>
                    <a:pt x="250" y="12"/>
                  </a:cubicBezTo>
                  <a:cubicBezTo>
                    <a:pt x="193" y="12"/>
                    <a:pt x="151" y="1"/>
                    <a:pt x="11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2980525" y="4402850"/>
              <a:ext cx="69850" cy="85400"/>
            </a:xfrm>
            <a:custGeom>
              <a:rect b="b" l="l" r="r" t="t"/>
              <a:pathLst>
                <a:path extrusionOk="0" h="3416" w="2794">
                  <a:moveTo>
                    <a:pt x="2601" y="1"/>
                  </a:moveTo>
                  <a:cubicBezTo>
                    <a:pt x="2539" y="1"/>
                    <a:pt x="2479" y="58"/>
                    <a:pt x="2439" y="103"/>
                  </a:cubicBezTo>
                  <a:cubicBezTo>
                    <a:pt x="2327" y="182"/>
                    <a:pt x="2222" y="268"/>
                    <a:pt x="2137" y="347"/>
                  </a:cubicBezTo>
                  <a:cubicBezTo>
                    <a:pt x="1203" y="1227"/>
                    <a:pt x="467" y="2239"/>
                    <a:pt x="1" y="3415"/>
                  </a:cubicBezTo>
                  <a:cubicBezTo>
                    <a:pt x="303" y="2811"/>
                    <a:pt x="658" y="2239"/>
                    <a:pt x="1098" y="1746"/>
                  </a:cubicBezTo>
                  <a:cubicBezTo>
                    <a:pt x="1506" y="1253"/>
                    <a:pt x="1972" y="813"/>
                    <a:pt x="2491" y="432"/>
                  </a:cubicBezTo>
                  <a:cubicBezTo>
                    <a:pt x="2551" y="373"/>
                    <a:pt x="2629" y="320"/>
                    <a:pt x="2682" y="268"/>
                  </a:cubicBezTo>
                  <a:cubicBezTo>
                    <a:pt x="2794" y="182"/>
                    <a:pt x="2794" y="44"/>
                    <a:pt x="2656" y="18"/>
                  </a:cubicBezTo>
                  <a:cubicBezTo>
                    <a:pt x="2637" y="6"/>
                    <a:pt x="2619" y="1"/>
                    <a:pt x="260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3000425" y="4397150"/>
              <a:ext cx="77925" cy="110325"/>
            </a:xfrm>
            <a:custGeom>
              <a:rect b="b" l="l" r="r" t="t"/>
              <a:pathLst>
                <a:path extrusionOk="0" h="4413" w="3117">
                  <a:moveTo>
                    <a:pt x="2931" y="1"/>
                  </a:moveTo>
                  <a:cubicBezTo>
                    <a:pt x="2923" y="1"/>
                    <a:pt x="2914" y="1"/>
                    <a:pt x="2905" y="3"/>
                  </a:cubicBezTo>
                  <a:cubicBezTo>
                    <a:pt x="2793" y="29"/>
                    <a:pt x="2681" y="167"/>
                    <a:pt x="2602" y="220"/>
                  </a:cubicBezTo>
                  <a:cubicBezTo>
                    <a:pt x="2464" y="331"/>
                    <a:pt x="2326" y="437"/>
                    <a:pt x="2215" y="548"/>
                  </a:cubicBezTo>
                  <a:cubicBezTo>
                    <a:pt x="1617" y="1094"/>
                    <a:pt x="1124" y="1725"/>
                    <a:pt x="736" y="2408"/>
                  </a:cubicBezTo>
                  <a:cubicBezTo>
                    <a:pt x="381" y="3039"/>
                    <a:pt x="164" y="3696"/>
                    <a:pt x="0" y="4412"/>
                  </a:cubicBezTo>
                  <a:cubicBezTo>
                    <a:pt x="138" y="4024"/>
                    <a:pt x="302" y="3670"/>
                    <a:pt x="467" y="3315"/>
                  </a:cubicBezTo>
                  <a:cubicBezTo>
                    <a:pt x="657" y="2934"/>
                    <a:pt x="874" y="2546"/>
                    <a:pt x="1124" y="2191"/>
                  </a:cubicBezTo>
                  <a:cubicBezTo>
                    <a:pt x="1590" y="1534"/>
                    <a:pt x="2162" y="962"/>
                    <a:pt x="2793" y="469"/>
                  </a:cubicBezTo>
                  <a:cubicBezTo>
                    <a:pt x="2872" y="410"/>
                    <a:pt x="2957" y="358"/>
                    <a:pt x="3036" y="272"/>
                  </a:cubicBezTo>
                  <a:cubicBezTo>
                    <a:pt x="3117" y="198"/>
                    <a:pt x="3074" y="1"/>
                    <a:pt x="293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3019625" y="4380200"/>
              <a:ext cx="106825" cy="147800"/>
            </a:xfrm>
            <a:custGeom>
              <a:rect b="b" l="l" r="r" t="t"/>
              <a:pathLst>
                <a:path extrusionOk="0" h="5912" w="4273">
                  <a:moveTo>
                    <a:pt x="4121" y="0"/>
                  </a:moveTo>
                  <a:cubicBezTo>
                    <a:pt x="4097" y="0"/>
                    <a:pt x="4072" y="8"/>
                    <a:pt x="4049" y="24"/>
                  </a:cubicBezTo>
                  <a:cubicBezTo>
                    <a:pt x="3996" y="50"/>
                    <a:pt x="3944" y="76"/>
                    <a:pt x="3911" y="103"/>
                  </a:cubicBezTo>
                  <a:cubicBezTo>
                    <a:pt x="3806" y="162"/>
                    <a:pt x="3720" y="241"/>
                    <a:pt x="3641" y="293"/>
                  </a:cubicBezTo>
                  <a:cubicBezTo>
                    <a:pt x="3418" y="457"/>
                    <a:pt x="3201" y="622"/>
                    <a:pt x="3010" y="786"/>
                  </a:cubicBezTo>
                  <a:cubicBezTo>
                    <a:pt x="2163" y="1476"/>
                    <a:pt x="1447" y="2297"/>
                    <a:pt x="927" y="3224"/>
                  </a:cubicBezTo>
                  <a:cubicBezTo>
                    <a:pt x="435" y="4045"/>
                    <a:pt x="165" y="4978"/>
                    <a:pt x="1" y="5912"/>
                  </a:cubicBezTo>
                  <a:cubicBezTo>
                    <a:pt x="165" y="5445"/>
                    <a:pt x="297" y="4952"/>
                    <a:pt x="520" y="4486"/>
                  </a:cubicBezTo>
                  <a:cubicBezTo>
                    <a:pt x="763" y="3940"/>
                    <a:pt x="1065" y="3388"/>
                    <a:pt x="1420" y="2895"/>
                  </a:cubicBezTo>
                  <a:cubicBezTo>
                    <a:pt x="2051" y="2021"/>
                    <a:pt x="2846" y="1253"/>
                    <a:pt x="3694" y="622"/>
                  </a:cubicBezTo>
                  <a:cubicBezTo>
                    <a:pt x="3858" y="517"/>
                    <a:pt x="4022" y="405"/>
                    <a:pt x="4187" y="293"/>
                  </a:cubicBezTo>
                  <a:cubicBezTo>
                    <a:pt x="4239" y="241"/>
                    <a:pt x="4272" y="188"/>
                    <a:pt x="4272" y="129"/>
                  </a:cubicBezTo>
                  <a:cubicBezTo>
                    <a:pt x="4248" y="52"/>
                    <a:pt x="4186" y="0"/>
                    <a:pt x="412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3049050" y="4369150"/>
              <a:ext cx="136200" cy="188925"/>
            </a:xfrm>
            <a:custGeom>
              <a:rect b="b" l="l" r="r" t="t"/>
              <a:pathLst>
                <a:path extrusionOk="0" h="7557" w="5448">
                  <a:moveTo>
                    <a:pt x="5274" y="0"/>
                  </a:moveTo>
                  <a:cubicBezTo>
                    <a:pt x="5242" y="0"/>
                    <a:pt x="5207" y="9"/>
                    <a:pt x="5172" y="25"/>
                  </a:cubicBezTo>
                  <a:cubicBezTo>
                    <a:pt x="4981" y="111"/>
                    <a:pt x="4791" y="242"/>
                    <a:pt x="4574" y="380"/>
                  </a:cubicBezTo>
                  <a:cubicBezTo>
                    <a:pt x="4324" y="545"/>
                    <a:pt x="4048" y="735"/>
                    <a:pt x="3805" y="932"/>
                  </a:cubicBezTo>
                  <a:cubicBezTo>
                    <a:pt x="2707" y="1780"/>
                    <a:pt x="1781" y="2818"/>
                    <a:pt x="1124" y="4054"/>
                  </a:cubicBezTo>
                  <a:cubicBezTo>
                    <a:pt x="546" y="5144"/>
                    <a:pt x="191" y="6321"/>
                    <a:pt x="0" y="7556"/>
                  </a:cubicBezTo>
                  <a:cubicBezTo>
                    <a:pt x="26" y="7504"/>
                    <a:pt x="53" y="7418"/>
                    <a:pt x="53" y="7366"/>
                  </a:cubicBezTo>
                  <a:cubicBezTo>
                    <a:pt x="408" y="6025"/>
                    <a:pt x="927" y="4711"/>
                    <a:pt x="1695" y="3587"/>
                  </a:cubicBezTo>
                  <a:cubicBezTo>
                    <a:pt x="2464" y="2411"/>
                    <a:pt x="3503" y="1451"/>
                    <a:pt x="4679" y="683"/>
                  </a:cubicBezTo>
                  <a:cubicBezTo>
                    <a:pt x="4869" y="545"/>
                    <a:pt x="5093" y="439"/>
                    <a:pt x="5310" y="301"/>
                  </a:cubicBezTo>
                  <a:cubicBezTo>
                    <a:pt x="5362" y="275"/>
                    <a:pt x="5448" y="216"/>
                    <a:pt x="5421" y="137"/>
                  </a:cubicBezTo>
                  <a:cubicBezTo>
                    <a:pt x="5403" y="42"/>
                    <a:pt x="5345" y="0"/>
                    <a:pt x="527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3096850" y="4364075"/>
              <a:ext cx="141450" cy="216500"/>
            </a:xfrm>
            <a:custGeom>
              <a:rect b="b" l="l" r="r" t="t"/>
              <a:pathLst>
                <a:path extrusionOk="0" h="8660" w="5658">
                  <a:moveTo>
                    <a:pt x="5472" y="1"/>
                  </a:moveTo>
                  <a:cubicBezTo>
                    <a:pt x="5456" y="1"/>
                    <a:pt x="5439" y="4"/>
                    <a:pt x="5422" y="12"/>
                  </a:cubicBezTo>
                  <a:cubicBezTo>
                    <a:pt x="5316" y="38"/>
                    <a:pt x="5205" y="117"/>
                    <a:pt x="5126" y="176"/>
                  </a:cubicBezTo>
                  <a:cubicBezTo>
                    <a:pt x="4988" y="255"/>
                    <a:pt x="4876" y="340"/>
                    <a:pt x="4738" y="419"/>
                  </a:cubicBezTo>
                  <a:cubicBezTo>
                    <a:pt x="4469" y="642"/>
                    <a:pt x="4193" y="859"/>
                    <a:pt x="3917" y="1102"/>
                  </a:cubicBezTo>
                  <a:cubicBezTo>
                    <a:pt x="2767" y="2088"/>
                    <a:pt x="1807" y="3376"/>
                    <a:pt x="1150" y="4749"/>
                  </a:cubicBezTo>
                  <a:cubicBezTo>
                    <a:pt x="822" y="5433"/>
                    <a:pt x="552" y="6143"/>
                    <a:pt x="362" y="6885"/>
                  </a:cubicBezTo>
                  <a:cubicBezTo>
                    <a:pt x="197" y="7457"/>
                    <a:pt x="86" y="8061"/>
                    <a:pt x="0" y="8659"/>
                  </a:cubicBezTo>
                  <a:cubicBezTo>
                    <a:pt x="33" y="8581"/>
                    <a:pt x="59" y="8528"/>
                    <a:pt x="59" y="8443"/>
                  </a:cubicBezTo>
                  <a:cubicBezTo>
                    <a:pt x="388" y="6990"/>
                    <a:pt x="881" y="5597"/>
                    <a:pt x="1643" y="4309"/>
                  </a:cubicBezTo>
                  <a:cubicBezTo>
                    <a:pt x="2412" y="2995"/>
                    <a:pt x="3450" y="1792"/>
                    <a:pt x="4686" y="859"/>
                  </a:cubicBezTo>
                  <a:cubicBezTo>
                    <a:pt x="4929" y="695"/>
                    <a:pt x="5178" y="504"/>
                    <a:pt x="5422" y="366"/>
                  </a:cubicBezTo>
                  <a:cubicBezTo>
                    <a:pt x="5481" y="314"/>
                    <a:pt x="5533" y="314"/>
                    <a:pt x="5560" y="255"/>
                  </a:cubicBezTo>
                  <a:cubicBezTo>
                    <a:pt x="5657" y="163"/>
                    <a:pt x="5584" y="1"/>
                    <a:pt x="547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3147600" y="4361450"/>
              <a:ext cx="152950" cy="250000"/>
            </a:xfrm>
            <a:custGeom>
              <a:rect b="b" l="l" r="r" t="t"/>
              <a:pathLst>
                <a:path extrusionOk="0" h="10000" w="6118">
                  <a:moveTo>
                    <a:pt x="5941" y="0"/>
                  </a:moveTo>
                  <a:cubicBezTo>
                    <a:pt x="5905" y="0"/>
                    <a:pt x="5866" y="10"/>
                    <a:pt x="5830" y="31"/>
                  </a:cubicBezTo>
                  <a:cubicBezTo>
                    <a:pt x="5199" y="360"/>
                    <a:pt x="4601" y="800"/>
                    <a:pt x="4082" y="1267"/>
                  </a:cubicBezTo>
                  <a:cubicBezTo>
                    <a:pt x="2767" y="2417"/>
                    <a:pt x="1722" y="3869"/>
                    <a:pt x="1039" y="5452"/>
                  </a:cubicBezTo>
                  <a:cubicBezTo>
                    <a:pt x="711" y="6248"/>
                    <a:pt x="435" y="7069"/>
                    <a:pt x="270" y="7917"/>
                  </a:cubicBezTo>
                  <a:cubicBezTo>
                    <a:pt x="139" y="8600"/>
                    <a:pt x="53" y="9290"/>
                    <a:pt x="1" y="10000"/>
                  </a:cubicBezTo>
                  <a:cubicBezTo>
                    <a:pt x="27" y="9914"/>
                    <a:pt x="27" y="9835"/>
                    <a:pt x="53" y="9750"/>
                  </a:cubicBezTo>
                  <a:cubicBezTo>
                    <a:pt x="329" y="8081"/>
                    <a:pt x="763" y="6412"/>
                    <a:pt x="1558" y="4933"/>
                  </a:cubicBezTo>
                  <a:cubicBezTo>
                    <a:pt x="2406" y="3402"/>
                    <a:pt x="3503" y="2029"/>
                    <a:pt x="4929" y="964"/>
                  </a:cubicBezTo>
                  <a:cubicBezTo>
                    <a:pt x="5199" y="774"/>
                    <a:pt x="5501" y="583"/>
                    <a:pt x="5803" y="386"/>
                  </a:cubicBezTo>
                  <a:cubicBezTo>
                    <a:pt x="5889" y="360"/>
                    <a:pt x="6053" y="307"/>
                    <a:pt x="6079" y="195"/>
                  </a:cubicBezTo>
                  <a:cubicBezTo>
                    <a:pt x="6118" y="75"/>
                    <a:pt x="6040" y="0"/>
                    <a:pt x="594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3209875" y="4363700"/>
              <a:ext cx="150075" cy="284725"/>
            </a:xfrm>
            <a:custGeom>
              <a:rect b="b" l="l" r="r" t="t"/>
              <a:pathLst>
                <a:path extrusionOk="0" h="11389" w="6003">
                  <a:moveTo>
                    <a:pt x="5787" y="0"/>
                  </a:moveTo>
                  <a:cubicBezTo>
                    <a:pt x="5757" y="0"/>
                    <a:pt x="5726" y="8"/>
                    <a:pt x="5698" y="27"/>
                  </a:cubicBezTo>
                  <a:cubicBezTo>
                    <a:pt x="5395" y="191"/>
                    <a:pt x="5119" y="434"/>
                    <a:pt x="4843" y="657"/>
                  </a:cubicBezTo>
                  <a:cubicBezTo>
                    <a:pt x="4515" y="927"/>
                    <a:pt x="4186" y="1255"/>
                    <a:pt x="3890" y="1558"/>
                  </a:cubicBezTo>
                  <a:cubicBezTo>
                    <a:pt x="3233" y="2241"/>
                    <a:pt x="2603" y="2957"/>
                    <a:pt x="2110" y="3720"/>
                  </a:cubicBezTo>
                  <a:cubicBezTo>
                    <a:pt x="1591" y="4515"/>
                    <a:pt x="1177" y="5389"/>
                    <a:pt x="848" y="6269"/>
                  </a:cubicBezTo>
                  <a:cubicBezTo>
                    <a:pt x="243" y="7912"/>
                    <a:pt x="0" y="9634"/>
                    <a:pt x="0" y="11388"/>
                  </a:cubicBezTo>
                  <a:cubicBezTo>
                    <a:pt x="0" y="11303"/>
                    <a:pt x="27" y="11224"/>
                    <a:pt x="27" y="11139"/>
                  </a:cubicBezTo>
                  <a:cubicBezTo>
                    <a:pt x="243" y="9331"/>
                    <a:pt x="572" y="7524"/>
                    <a:pt x="1315" y="5855"/>
                  </a:cubicBezTo>
                  <a:cubicBezTo>
                    <a:pt x="1669" y="5008"/>
                    <a:pt x="2162" y="4160"/>
                    <a:pt x="2708" y="3391"/>
                  </a:cubicBezTo>
                  <a:cubicBezTo>
                    <a:pt x="3260" y="2655"/>
                    <a:pt x="3917" y="1972"/>
                    <a:pt x="4600" y="1315"/>
                  </a:cubicBezTo>
                  <a:cubicBezTo>
                    <a:pt x="4929" y="1012"/>
                    <a:pt x="5257" y="736"/>
                    <a:pt x="5586" y="460"/>
                  </a:cubicBezTo>
                  <a:cubicBezTo>
                    <a:pt x="5665" y="408"/>
                    <a:pt x="5750" y="355"/>
                    <a:pt x="5803" y="296"/>
                  </a:cubicBezTo>
                  <a:cubicBezTo>
                    <a:pt x="5862" y="270"/>
                    <a:pt x="5888" y="270"/>
                    <a:pt x="5914" y="217"/>
                  </a:cubicBezTo>
                  <a:cubicBezTo>
                    <a:pt x="6002" y="109"/>
                    <a:pt x="5899" y="0"/>
                    <a:pt x="578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3270150" y="4362100"/>
              <a:ext cx="141650" cy="291075"/>
            </a:xfrm>
            <a:custGeom>
              <a:rect b="b" l="l" r="r" t="t"/>
              <a:pathLst>
                <a:path extrusionOk="0" h="11643" w="5666">
                  <a:moveTo>
                    <a:pt x="5480" y="0"/>
                  </a:moveTo>
                  <a:cubicBezTo>
                    <a:pt x="5469" y="0"/>
                    <a:pt x="5458" y="2"/>
                    <a:pt x="5449" y="5"/>
                  </a:cubicBezTo>
                  <a:cubicBezTo>
                    <a:pt x="5389" y="31"/>
                    <a:pt x="5337" y="91"/>
                    <a:pt x="5284" y="117"/>
                  </a:cubicBezTo>
                  <a:cubicBezTo>
                    <a:pt x="4542" y="662"/>
                    <a:pt x="3911" y="1379"/>
                    <a:pt x="3313" y="2088"/>
                  </a:cubicBezTo>
                  <a:cubicBezTo>
                    <a:pt x="2268" y="3350"/>
                    <a:pt x="1447" y="4769"/>
                    <a:pt x="875" y="6307"/>
                  </a:cubicBezTo>
                  <a:cubicBezTo>
                    <a:pt x="520" y="7260"/>
                    <a:pt x="297" y="8219"/>
                    <a:pt x="132" y="9231"/>
                  </a:cubicBezTo>
                  <a:cubicBezTo>
                    <a:pt x="27" y="10026"/>
                    <a:pt x="1" y="10848"/>
                    <a:pt x="27" y="11643"/>
                  </a:cubicBezTo>
                  <a:cubicBezTo>
                    <a:pt x="27" y="11505"/>
                    <a:pt x="54" y="11341"/>
                    <a:pt x="54" y="11203"/>
                  </a:cubicBezTo>
                  <a:cubicBezTo>
                    <a:pt x="132" y="10217"/>
                    <a:pt x="297" y="9231"/>
                    <a:pt x="546" y="8305"/>
                  </a:cubicBezTo>
                  <a:cubicBezTo>
                    <a:pt x="737" y="7398"/>
                    <a:pt x="1039" y="6550"/>
                    <a:pt x="1420" y="5702"/>
                  </a:cubicBezTo>
                  <a:cubicBezTo>
                    <a:pt x="2104" y="4112"/>
                    <a:pt x="3149" y="2660"/>
                    <a:pt x="4351" y="1405"/>
                  </a:cubicBezTo>
                  <a:cubicBezTo>
                    <a:pt x="4680" y="1076"/>
                    <a:pt x="5008" y="748"/>
                    <a:pt x="5363" y="445"/>
                  </a:cubicBezTo>
                  <a:cubicBezTo>
                    <a:pt x="5449" y="393"/>
                    <a:pt x="5665" y="281"/>
                    <a:pt x="5639" y="143"/>
                  </a:cubicBezTo>
                  <a:cubicBezTo>
                    <a:pt x="5639" y="74"/>
                    <a:pt x="5554" y="0"/>
                    <a:pt x="548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3344750" y="4364900"/>
              <a:ext cx="128000" cy="260200"/>
            </a:xfrm>
            <a:custGeom>
              <a:rect b="b" l="l" r="r" t="t"/>
              <a:pathLst>
                <a:path extrusionOk="0" h="10408" w="5120">
                  <a:moveTo>
                    <a:pt x="4918" y="1"/>
                  </a:moveTo>
                  <a:cubicBezTo>
                    <a:pt x="4887" y="1"/>
                    <a:pt x="4853" y="10"/>
                    <a:pt x="4817" y="31"/>
                  </a:cubicBezTo>
                  <a:cubicBezTo>
                    <a:pt x="4488" y="195"/>
                    <a:pt x="4212" y="471"/>
                    <a:pt x="3943" y="688"/>
                  </a:cubicBezTo>
                  <a:cubicBezTo>
                    <a:pt x="3614" y="991"/>
                    <a:pt x="3312" y="1319"/>
                    <a:pt x="3010" y="1648"/>
                  </a:cubicBezTo>
                  <a:cubicBezTo>
                    <a:pt x="2024" y="2771"/>
                    <a:pt x="1255" y="4112"/>
                    <a:pt x="736" y="5538"/>
                  </a:cubicBezTo>
                  <a:cubicBezTo>
                    <a:pt x="434" y="6386"/>
                    <a:pt x="217" y="7286"/>
                    <a:pt x="105" y="8193"/>
                  </a:cubicBezTo>
                  <a:cubicBezTo>
                    <a:pt x="0" y="8929"/>
                    <a:pt x="0" y="9671"/>
                    <a:pt x="27" y="10407"/>
                  </a:cubicBezTo>
                  <a:cubicBezTo>
                    <a:pt x="27" y="10302"/>
                    <a:pt x="53" y="10217"/>
                    <a:pt x="53" y="10105"/>
                  </a:cubicBezTo>
                  <a:cubicBezTo>
                    <a:pt x="138" y="8383"/>
                    <a:pt x="519" y="6688"/>
                    <a:pt x="1203" y="5124"/>
                  </a:cubicBezTo>
                  <a:cubicBezTo>
                    <a:pt x="1781" y="3731"/>
                    <a:pt x="2655" y="2443"/>
                    <a:pt x="3720" y="1345"/>
                  </a:cubicBezTo>
                  <a:cubicBezTo>
                    <a:pt x="4022" y="1043"/>
                    <a:pt x="4350" y="741"/>
                    <a:pt x="4679" y="498"/>
                  </a:cubicBezTo>
                  <a:cubicBezTo>
                    <a:pt x="4791" y="412"/>
                    <a:pt x="4902" y="360"/>
                    <a:pt x="5008" y="281"/>
                  </a:cubicBezTo>
                  <a:cubicBezTo>
                    <a:pt x="5119" y="169"/>
                    <a:pt x="5050" y="1"/>
                    <a:pt x="491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3415875" y="4372950"/>
              <a:ext cx="107475" cy="194650"/>
            </a:xfrm>
            <a:custGeom>
              <a:rect b="b" l="l" r="r" t="t"/>
              <a:pathLst>
                <a:path extrusionOk="0" h="7786" w="4299">
                  <a:moveTo>
                    <a:pt x="4160" y="1"/>
                  </a:moveTo>
                  <a:cubicBezTo>
                    <a:pt x="4125" y="1"/>
                    <a:pt x="4088" y="13"/>
                    <a:pt x="4055" y="38"/>
                  </a:cubicBezTo>
                  <a:cubicBezTo>
                    <a:pt x="3996" y="64"/>
                    <a:pt x="3970" y="123"/>
                    <a:pt x="3917" y="176"/>
                  </a:cubicBezTo>
                  <a:cubicBezTo>
                    <a:pt x="3832" y="255"/>
                    <a:pt x="3727" y="366"/>
                    <a:pt x="3615" y="478"/>
                  </a:cubicBezTo>
                  <a:cubicBezTo>
                    <a:pt x="3424" y="695"/>
                    <a:pt x="3234" y="912"/>
                    <a:pt x="3069" y="1135"/>
                  </a:cubicBezTo>
                  <a:cubicBezTo>
                    <a:pt x="2248" y="2147"/>
                    <a:pt x="1617" y="3297"/>
                    <a:pt x="1098" y="4473"/>
                  </a:cubicBezTo>
                  <a:cubicBezTo>
                    <a:pt x="631" y="5544"/>
                    <a:pt x="303" y="6662"/>
                    <a:pt x="1" y="7785"/>
                  </a:cubicBezTo>
                  <a:cubicBezTo>
                    <a:pt x="27" y="7733"/>
                    <a:pt x="53" y="7647"/>
                    <a:pt x="53" y="7595"/>
                  </a:cubicBezTo>
                  <a:cubicBezTo>
                    <a:pt x="520" y="6418"/>
                    <a:pt x="986" y="5242"/>
                    <a:pt x="1532" y="4092"/>
                  </a:cubicBezTo>
                  <a:cubicBezTo>
                    <a:pt x="2110" y="2942"/>
                    <a:pt x="2820" y="1845"/>
                    <a:pt x="3700" y="885"/>
                  </a:cubicBezTo>
                  <a:cubicBezTo>
                    <a:pt x="3865" y="669"/>
                    <a:pt x="4055" y="504"/>
                    <a:pt x="4219" y="314"/>
                  </a:cubicBezTo>
                  <a:cubicBezTo>
                    <a:pt x="4272" y="255"/>
                    <a:pt x="4298" y="228"/>
                    <a:pt x="4298" y="149"/>
                  </a:cubicBezTo>
                  <a:cubicBezTo>
                    <a:pt x="4298" y="55"/>
                    <a:pt x="4234" y="1"/>
                    <a:pt x="41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3489150" y="4451150"/>
              <a:ext cx="93825" cy="93925"/>
            </a:xfrm>
            <a:custGeom>
              <a:rect b="b" l="l" r="r" t="t"/>
              <a:pathLst>
                <a:path extrusionOk="0" h="3757" w="3753">
                  <a:moveTo>
                    <a:pt x="3579" y="1"/>
                  </a:moveTo>
                  <a:cubicBezTo>
                    <a:pt x="3480" y="1"/>
                    <a:pt x="3389" y="90"/>
                    <a:pt x="3312" y="143"/>
                  </a:cubicBezTo>
                  <a:cubicBezTo>
                    <a:pt x="3174" y="222"/>
                    <a:pt x="3036" y="333"/>
                    <a:pt x="2905" y="412"/>
                  </a:cubicBezTo>
                  <a:cubicBezTo>
                    <a:pt x="1696" y="1319"/>
                    <a:pt x="710" y="2443"/>
                    <a:pt x="0" y="3757"/>
                  </a:cubicBezTo>
                  <a:cubicBezTo>
                    <a:pt x="217" y="3507"/>
                    <a:pt x="441" y="3205"/>
                    <a:pt x="658" y="2962"/>
                  </a:cubicBezTo>
                  <a:cubicBezTo>
                    <a:pt x="934" y="2607"/>
                    <a:pt x="1229" y="2278"/>
                    <a:pt x="1532" y="1976"/>
                  </a:cubicBezTo>
                  <a:cubicBezTo>
                    <a:pt x="2083" y="1431"/>
                    <a:pt x="2681" y="938"/>
                    <a:pt x="3312" y="498"/>
                  </a:cubicBezTo>
                  <a:cubicBezTo>
                    <a:pt x="3424" y="412"/>
                    <a:pt x="3529" y="360"/>
                    <a:pt x="3641" y="281"/>
                  </a:cubicBezTo>
                  <a:cubicBezTo>
                    <a:pt x="3753" y="195"/>
                    <a:pt x="3753" y="31"/>
                    <a:pt x="3615" y="5"/>
                  </a:cubicBezTo>
                  <a:cubicBezTo>
                    <a:pt x="3603" y="2"/>
                    <a:pt x="3591" y="1"/>
                    <a:pt x="35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3323550" y="4659150"/>
              <a:ext cx="142750" cy="413600"/>
            </a:xfrm>
            <a:custGeom>
              <a:rect b="b" l="l" r="r" t="t"/>
              <a:pathLst>
                <a:path extrusionOk="0" h="16544" w="5710">
                  <a:moveTo>
                    <a:pt x="4727" y="0"/>
                  </a:moveTo>
                  <a:cubicBezTo>
                    <a:pt x="4684" y="0"/>
                    <a:pt x="4642" y="4"/>
                    <a:pt x="4600" y="11"/>
                  </a:cubicBezTo>
                  <a:cubicBezTo>
                    <a:pt x="4048" y="89"/>
                    <a:pt x="3667" y="556"/>
                    <a:pt x="3477" y="1049"/>
                  </a:cubicBezTo>
                  <a:cubicBezTo>
                    <a:pt x="3253" y="1542"/>
                    <a:pt x="3227" y="2087"/>
                    <a:pt x="3122" y="2606"/>
                  </a:cubicBezTo>
                  <a:cubicBezTo>
                    <a:pt x="2899" y="3730"/>
                    <a:pt x="2353" y="4775"/>
                    <a:pt x="1670" y="5649"/>
                  </a:cubicBezTo>
                  <a:cubicBezTo>
                    <a:pt x="1394" y="5977"/>
                    <a:pt x="1091" y="6332"/>
                    <a:pt x="1203" y="6746"/>
                  </a:cubicBezTo>
                  <a:cubicBezTo>
                    <a:pt x="1341" y="7344"/>
                    <a:pt x="1808" y="7811"/>
                    <a:pt x="2215" y="8277"/>
                  </a:cubicBezTo>
                  <a:cubicBezTo>
                    <a:pt x="2570" y="8717"/>
                    <a:pt x="2793" y="9263"/>
                    <a:pt x="2984" y="9808"/>
                  </a:cubicBezTo>
                  <a:cubicBezTo>
                    <a:pt x="3089" y="10084"/>
                    <a:pt x="3175" y="10360"/>
                    <a:pt x="3253" y="10656"/>
                  </a:cubicBezTo>
                  <a:cubicBezTo>
                    <a:pt x="3477" y="11753"/>
                    <a:pt x="3122" y="12930"/>
                    <a:pt x="2327" y="13698"/>
                  </a:cubicBezTo>
                  <a:cubicBezTo>
                    <a:pt x="2050" y="13975"/>
                    <a:pt x="1708" y="14224"/>
                    <a:pt x="1314" y="14224"/>
                  </a:cubicBezTo>
                  <a:cubicBezTo>
                    <a:pt x="1277" y="14224"/>
                    <a:pt x="1241" y="14222"/>
                    <a:pt x="1203" y="14218"/>
                  </a:cubicBezTo>
                  <a:cubicBezTo>
                    <a:pt x="936" y="14199"/>
                    <a:pt x="628" y="14087"/>
                    <a:pt x="354" y="14087"/>
                  </a:cubicBezTo>
                  <a:cubicBezTo>
                    <a:pt x="236" y="14087"/>
                    <a:pt x="125" y="14108"/>
                    <a:pt x="27" y="14165"/>
                  </a:cubicBezTo>
                  <a:cubicBezTo>
                    <a:pt x="1" y="14382"/>
                    <a:pt x="244" y="14520"/>
                    <a:pt x="461" y="14572"/>
                  </a:cubicBezTo>
                  <a:cubicBezTo>
                    <a:pt x="737" y="14658"/>
                    <a:pt x="1013" y="14737"/>
                    <a:pt x="1282" y="14822"/>
                  </a:cubicBezTo>
                  <a:cubicBezTo>
                    <a:pt x="1461" y="14879"/>
                    <a:pt x="1636" y="14925"/>
                    <a:pt x="1804" y="14925"/>
                  </a:cubicBezTo>
                  <a:cubicBezTo>
                    <a:pt x="1870" y="14925"/>
                    <a:pt x="1935" y="14918"/>
                    <a:pt x="1998" y="14901"/>
                  </a:cubicBezTo>
                  <a:cubicBezTo>
                    <a:pt x="2215" y="14875"/>
                    <a:pt x="2406" y="14737"/>
                    <a:pt x="2544" y="14572"/>
                  </a:cubicBezTo>
                  <a:lnTo>
                    <a:pt x="2544" y="14572"/>
                  </a:lnTo>
                  <a:cubicBezTo>
                    <a:pt x="2596" y="14848"/>
                    <a:pt x="2629" y="15151"/>
                    <a:pt x="2491" y="15368"/>
                  </a:cubicBezTo>
                  <a:cubicBezTo>
                    <a:pt x="2379" y="15584"/>
                    <a:pt x="2163" y="15722"/>
                    <a:pt x="1939" y="15834"/>
                  </a:cubicBezTo>
                  <a:cubicBezTo>
                    <a:pt x="1808" y="15913"/>
                    <a:pt x="1643" y="16025"/>
                    <a:pt x="1479" y="16110"/>
                  </a:cubicBezTo>
                  <a:cubicBezTo>
                    <a:pt x="1420" y="16163"/>
                    <a:pt x="1341" y="16215"/>
                    <a:pt x="1282" y="16274"/>
                  </a:cubicBezTo>
                  <a:cubicBezTo>
                    <a:pt x="1229" y="16353"/>
                    <a:pt x="1203" y="16465"/>
                    <a:pt x="1256" y="16544"/>
                  </a:cubicBezTo>
                  <a:cubicBezTo>
                    <a:pt x="1584" y="16406"/>
                    <a:pt x="1887" y="16274"/>
                    <a:pt x="2215" y="16136"/>
                  </a:cubicBezTo>
                  <a:cubicBezTo>
                    <a:pt x="2406" y="16025"/>
                    <a:pt x="2629" y="15946"/>
                    <a:pt x="2793" y="15808"/>
                  </a:cubicBezTo>
                  <a:cubicBezTo>
                    <a:pt x="3063" y="15558"/>
                    <a:pt x="3201" y="15177"/>
                    <a:pt x="3227" y="14796"/>
                  </a:cubicBezTo>
                  <a:cubicBezTo>
                    <a:pt x="3227" y="14684"/>
                    <a:pt x="3313" y="13915"/>
                    <a:pt x="3339" y="13508"/>
                  </a:cubicBezTo>
                  <a:cubicBezTo>
                    <a:pt x="3451" y="13370"/>
                    <a:pt x="3582" y="13232"/>
                    <a:pt x="3720" y="13094"/>
                  </a:cubicBezTo>
                  <a:cubicBezTo>
                    <a:pt x="4048" y="12792"/>
                    <a:pt x="4239" y="12358"/>
                    <a:pt x="4298" y="11918"/>
                  </a:cubicBezTo>
                  <a:cubicBezTo>
                    <a:pt x="4351" y="11123"/>
                    <a:pt x="3910" y="10327"/>
                    <a:pt x="3970" y="9539"/>
                  </a:cubicBezTo>
                  <a:cubicBezTo>
                    <a:pt x="3970" y="9342"/>
                    <a:pt x="4022" y="9151"/>
                    <a:pt x="3996" y="8961"/>
                  </a:cubicBezTo>
                  <a:cubicBezTo>
                    <a:pt x="3943" y="8770"/>
                    <a:pt x="3858" y="8606"/>
                    <a:pt x="3779" y="8468"/>
                  </a:cubicBezTo>
                  <a:cubicBezTo>
                    <a:pt x="3615" y="8165"/>
                    <a:pt x="3477" y="7863"/>
                    <a:pt x="3313" y="7594"/>
                  </a:cubicBezTo>
                  <a:cubicBezTo>
                    <a:pt x="3201" y="7370"/>
                    <a:pt x="3063" y="7153"/>
                    <a:pt x="3037" y="6910"/>
                  </a:cubicBezTo>
                  <a:cubicBezTo>
                    <a:pt x="2958" y="6496"/>
                    <a:pt x="3089" y="6089"/>
                    <a:pt x="3253" y="5701"/>
                  </a:cubicBezTo>
                  <a:cubicBezTo>
                    <a:pt x="3451" y="5182"/>
                    <a:pt x="3641" y="4663"/>
                    <a:pt x="3943" y="4223"/>
                  </a:cubicBezTo>
                  <a:cubicBezTo>
                    <a:pt x="4160" y="3920"/>
                    <a:pt x="4462" y="3651"/>
                    <a:pt x="4627" y="3322"/>
                  </a:cubicBezTo>
                  <a:cubicBezTo>
                    <a:pt x="4896" y="2803"/>
                    <a:pt x="4929" y="2172"/>
                    <a:pt x="5225" y="1653"/>
                  </a:cubicBezTo>
                  <a:cubicBezTo>
                    <a:pt x="5363" y="1404"/>
                    <a:pt x="5586" y="1187"/>
                    <a:pt x="5612" y="911"/>
                  </a:cubicBezTo>
                  <a:cubicBezTo>
                    <a:pt x="5709" y="433"/>
                    <a:pt x="5211" y="0"/>
                    <a:pt x="47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3211175" y="4390950"/>
              <a:ext cx="331400" cy="356100"/>
            </a:xfrm>
            <a:custGeom>
              <a:rect b="b" l="l" r="r" t="t"/>
              <a:pathLst>
                <a:path extrusionOk="0" h="14244" w="13256">
                  <a:moveTo>
                    <a:pt x="1828" y="0"/>
                  </a:moveTo>
                  <a:cubicBezTo>
                    <a:pt x="1438" y="0"/>
                    <a:pt x="1025" y="188"/>
                    <a:pt x="684" y="389"/>
                  </a:cubicBezTo>
                  <a:cubicBezTo>
                    <a:pt x="441" y="520"/>
                    <a:pt x="224" y="685"/>
                    <a:pt x="139" y="934"/>
                  </a:cubicBezTo>
                  <a:cubicBezTo>
                    <a:pt x="1" y="1342"/>
                    <a:pt x="303" y="1729"/>
                    <a:pt x="579" y="2058"/>
                  </a:cubicBezTo>
                  <a:cubicBezTo>
                    <a:pt x="2853" y="4601"/>
                    <a:pt x="4903" y="7368"/>
                    <a:pt x="6710" y="10298"/>
                  </a:cubicBezTo>
                  <a:cubicBezTo>
                    <a:pt x="6848" y="10515"/>
                    <a:pt x="7012" y="10765"/>
                    <a:pt x="7229" y="10870"/>
                  </a:cubicBezTo>
                  <a:cubicBezTo>
                    <a:pt x="7453" y="10982"/>
                    <a:pt x="7696" y="10982"/>
                    <a:pt x="7946" y="11067"/>
                  </a:cubicBezTo>
                  <a:cubicBezTo>
                    <a:pt x="8465" y="11258"/>
                    <a:pt x="8681" y="11915"/>
                    <a:pt x="8819" y="12460"/>
                  </a:cubicBezTo>
                  <a:cubicBezTo>
                    <a:pt x="8846" y="12546"/>
                    <a:pt x="8846" y="12625"/>
                    <a:pt x="8819" y="12677"/>
                  </a:cubicBezTo>
                  <a:cubicBezTo>
                    <a:pt x="8793" y="12736"/>
                    <a:pt x="8734" y="12762"/>
                    <a:pt x="8681" y="12815"/>
                  </a:cubicBezTo>
                  <a:cubicBezTo>
                    <a:pt x="8405" y="12979"/>
                    <a:pt x="8274" y="13282"/>
                    <a:pt x="8327" y="13584"/>
                  </a:cubicBezTo>
                  <a:cubicBezTo>
                    <a:pt x="8379" y="13886"/>
                    <a:pt x="8629" y="14156"/>
                    <a:pt x="8898" y="14215"/>
                  </a:cubicBezTo>
                  <a:cubicBezTo>
                    <a:pt x="8994" y="14235"/>
                    <a:pt x="9084" y="14243"/>
                    <a:pt x="9172" y="14243"/>
                  </a:cubicBezTo>
                  <a:cubicBezTo>
                    <a:pt x="9315" y="14243"/>
                    <a:pt x="9450" y="14221"/>
                    <a:pt x="9588" y="14188"/>
                  </a:cubicBezTo>
                  <a:cubicBezTo>
                    <a:pt x="10298" y="14024"/>
                    <a:pt x="11008" y="13886"/>
                    <a:pt x="11724" y="13748"/>
                  </a:cubicBezTo>
                  <a:cubicBezTo>
                    <a:pt x="11855" y="13722"/>
                    <a:pt x="11993" y="13696"/>
                    <a:pt x="12105" y="13610"/>
                  </a:cubicBezTo>
                  <a:cubicBezTo>
                    <a:pt x="12243" y="13498"/>
                    <a:pt x="12348" y="13334"/>
                    <a:pt x="12434" y="13144"/>
                  </a:cubicBezTo>
                  <a:cubicBezTo>
                    <a:pt x="12572" y="12874"/>
                    <a:pt x="12710" y="12572"/>
                    <a:pt x="12841" y="12296"/>
                  </a:cubicBezTo>
                  <a:cubicBezTo>
                    <a:pt x="13064" y="11856"/>
                    <a:pt x="13255" y="11337"/>
                    <a:pt x="13064" y="10903"/>
                  </a:cubicBezTo>
                  <a:cubicBezTo>
                    <a:pt x="12953" y="10653"/>
                    <a:pt x="12762" y="10489"/>
                    <a:pt x="12598" y="10298"/>
                  </a:cubicBezTo>
                  <a:cubicBezTo>
                    <a:pt x="12217" y="9720"/>
                    <a:pt x="12158" y="8846"/>
                    <a:pt x="11560" y="8544"/>
                  </a:cubicBezTo>
                  <a:cubicBezTo>
                    <a:pt x="11424" y="8481"/>
                    <a:pt x="11285" y="8455"/>
                    <a:pt x="11145" y="8455"/>
                  </a:cubicBezTo>
                  <a:cubicBezTo>
                    <a:pt x="10744" y="8455"/>
                    <a:pt x="10335" y="8672"/>
                    <a:pt x="9969" y="8872"/>
                  </a:cubicBezTo>
                  <a:cubicBezTo>
                    <a:pt x="9641" y="9096"/>
                    <a:pt x="9286" y="9286"/>
                    <a:pt x="8957" y="9477"/>
                  </a:cubicBezTo>
                  <a:cubicBezTo>
                    <a:pt x="8819" y="9556"/>
                    <a:pt x="8708" y="9615"/>
                    <a:pt x="8570" y="9615"/>
                  </a:cubicBezTo>
                  <a:cubicBezTo>
                    <a:pt x="8438" y="9615"/>
                    <a:pt x="8300" y="9529"/>
                    <a:pt x="8189" y="9451"/>
                  </a:cubicBezTo>
                  <a:cubicBezTo>
                    <a:pt x="7617" y="8984"/>
                    <a:pt x="7203" y="8379"/>
                    <a:pt x="6796" y="7782"/>
                  </a:cubicBezTo>
                  <a:cubicBezTo>
                    <a:pt x="5422" y="5725"/>
                    <a:pt x="4055" y="3642"/>
                    <a:pt x="3149" y="1342"/>
                  </a:cubicBezTo>
                  <a:cubicBezTo>
                    <a:pt x="2958" y="849"/>
                    <a:pt x="2741" y="303"/>
                    <a:pt x="2248" y="87"/>
                  </a:cubicBezTo>
                  <a:cubicBezTo>
                    <a:pt x="2115" y="26"/>
                    <a:pt x="1973" y="0"/>
                    <a:pt x="182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3363150" y="4670850"/>
              <a:ext cx="97525" cy="147275"/>
            </a:xfrm>
            <a:custGeom>
              <a:rect b="b" l="l" r="r" t="t"/>
              <a:pathLst>
                <a:path extrusionOk="0" h="5891" w="3901">
                  <a:moveTo>
                    <a:pt x="2990" y="1"/>
                  </a:moveTo>
                  <a:cubicBezTo>
                    <a:pt x="2978" y="1"/>
                    <a:pt x="2967" y="1"/>
                    <a:pt x="2957" y="3"/>
                  </a:cubicBezTo>
                  <a:cubicBezTo>
                    <a:pt x="2767" y="88"/>
                    <a:pt x="2602" y="443"/>
                    <a:pt x="2491" y="607"/>
                  </a:cubicBezTo>
                  <a:cubicBezTo>
                    <a:pt x="2386" y="798"/>
                    <a:pt x="2274" y="1021"/>
                    <a:pt x="2162" y="1264"/>
                  </a:cubicBezTo>
                  <a:cubicBezTo>
                    <a:pt x="1807" y="2112"/>
                    <a:pt x="1564" y="2992"/>
                    <a:pt x="1236" y="3866"/>
                  </a:cubicBezTo>
                  <a:cubicBezTo>
                    <a:pt x="933" y="4602"/>
                    <a:pt x="493" y="5260"/>
                    <a:pt x="0" y="5890"/>
                  </a:cubicBezTo>
                  <a:cubicBezTo>
                    <a:pt x="329" y="5621"/>
                    <a:pt x="631" y="5319"/>
                    <a:pt x="881" y="4990"/>
                  </a:cubicBezTo>
                  <a:cubicBezTo>
                    <a:pt x="1453" y="4274"/>
                    <a:pt x="1755" y="3400"/>
                    <a:pt x="1998" y="2526"/>
                  </a:cubicBezTo>
                  <a:cubicBezTo>
                    <a:pt x="2136" y="2086"/>
                    <a:pt x="2359" y="1810"/>
                    <a:pt x="2550" y="1402"/>
                  </a:cubicBezTo>
                  <a:cubicBezTo>
                    <a:pt x="2793" y="798"/>
                    <a:pt x="3371" y="1021"/>
                    <a:pt x="3509" y="824"/>
                  </a:cubicBezTo>
                  <a:cubicBezTo>
                    <a:pt x="3900" y="300"/>
                    <a:pt x="3262" y="1"/>
                    <a:pt x="299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3547300" y="4377225"/>
              <a:ext cx="15150" cy="62400"/>
            </a:xfrm>
            <a:custGeom>
              <a:rect b="b" l="l" r="r" t="t"/>
              <a:pathLst>
                <a:path extrusionOk="0" h="2496" w="606">
                  <a:moveTo>
                    <a:pt x="401" y="1"/>
                  </a:moveTo>
                  <a:cubicBezTo>
                    <a:pt x="297" y="1"/>
                    <a:pt x="274" y="95"/>
                    <a:pt x="250" y="195"/>
                  </a:cubicBezTo>
                  <a:cubicBezTo>
                    <a:pt x="139" y="412"/>
                    <a:pt x="53" y="662"/>
                    <a:pt x="27" y="938"/>
                  </a:cubicBezTo>
                  <a:cubicBezTo>
                    <a:pt x="1" y="1234"/>
                    <a:pt x="53" y="1536"/>
                    <a:pt x="139" y="1812"/>
                  </a:cubicBezTo>
                  <a:cubicBezTo>
                    <a:pt x="217" y="2055"/>
                    <a:pt x="303" y="2252"/>
                    <a:pt x="303" y="2495"/>
                  </a:cubicBezTo>
                  <a:cubicBezTo>
                    <a:pt x="329" y="2088"/>
                    <a:pt x="165" y="1700"/>
                    <a:pt x="191" y="1319"/>
                  </a:cubicBezTo>
                  <a:cubicBezTo>
                    <a:pt x="191" y="905"/>
                    <a:pt x="355" y="550"/>
                    <a:pt x="546" y="222"/>
                  </a:cubicBezTo>
                  <a:cubicBezTo>
                    <a:pt x="605" y="143"/>
                    <a:pt x="546" y="5"/>
                    <a:pt x="441" y="5"/>
                  </a:cubicBezTo>
                  <a:cubicBezTo>
                    <a:pt x="426" y="2"/>
                    <a:pt x="413" y="1"/>
                    <a:pt x="40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3575400" y="4360325"/>
              <a:ext cx="16050" cy="72400"/>
            </a:xfrm>
            <a:custGeom>
              <a:rect b="b" l="l" r="r" t="t"/>
              <a:pathLst>
                <a:path extrusionOk="0" h="2896" w="642">
                  <a:moveTo>
                    <a:pt x="459" y="0"/>
                  </a:moveTo>
                  <a:cubicBezTo>
                    <a:pt x="434" y="0"/>
                    <a:pt x="408" y="7"/>
                    <a:pt x="381" y="24"/>
                  </a:cubicBezTo>
                  <a:cubicBezTo>
                    <a:pt x="276" y="50"/>
                    <a:pt x="243" y="240"/>
                    <a:pt x="191" y="326"/>
                  </a:cubicBezTo>
                  <a:cubicBezTo>
                    <a:pt x="53" y="628"/>
                    <a:pt x="0" y="983"/>
                    <a:pt x="53" y="1312"/>
                  </a:cubicBezTo>
                  <a:cubicBezTo>
                    <a:pt x="112" y="1581"/>
                    <a:pt x="243" y="1804"/>
                    <a:pt x="381" y="2048"/>
                  </a:cubicBezTo>
                  <a:cubicBezTo>
                    <a:pt x="467" y="2186"/>
                    <a:pt x="519" y="2324"/>
                    <a:pt x="572" y="2488"/>
                  </a:cubicBezTo>
                  <a:cubicBezTo>
                    <a:pt x="605" y="2626"/>
                    <a:pt x="605" y="2764"/>
                    <a:pt x="605" y="2895"/>
                  </a:cubicBezTo>
                  <a:cubicBezTo>
                    <a:pt x="631" y="2678"/>
                    <a:pt x="631" y="2462"/>
                    <a:pt x="572" y="2238"/>
                  </a:cubicBezTo>
                  <a:cubicBezTo>
                    <a:pt x="493" y="1995"/>
                    <a:pt x="329" y="1745"/>
                    <a:pt x="276" y="1502"/>
                  </a:cubicBezTo>
                  <a:cubicBezTo>
                    <a:pt x="165" y="1036"/>
                    <a:pt x="355" y="628"/>
                    <a:pt x="572" y="240"/>
                  </a:cubicBezTo>
                  <a:cubicBezTo>
                    <a:pt x="641" y="129"/>
                    <a:pt x="564" y="0"/>
                    <a:pt x="45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3606125" y="4337325"/>
              <a:ext cx="21375" cy="89325"/>
            </a:xfrm>
            <a:custGeom>
              <a:rect b="b" l="l" r="r" t="t"/>
              <a:pathLst>
                <a:path extrusionOk="0" h="3573" w="855">
                  <a:moveTo>
                    <a:pt x="430" y="0"/>
                  </a:moveTo>
                  <a:cubicBezTo>
                    <a:pt x="397" y="0"/>
                    <a:pt x="362" y="11"/>
                    <a:pt x="329" y="37"/>
                  </a:cubicBezTo>
                  <a:cubicBezTo>
                    <a:pt x="250" y="96"/>
                    <a:pt x="224" y="287"/>
                    <a:pt x="197" y="365"/>
                  </a:cubicBezTo>
                  <a:cubicBezTo>
                    <a:pt x="59" y="727"/>
                    <a:pt x="0" y="1108"/>
                    <a:pt x="59" y="1463"/>
                  </a:cubicBezTo>
                  <a:cubicBezTo>
                    <a:pt x="112" y="1844"/>
                    <a:pt x="276" y="2205"/>
                    <a:pt x="467" y="2560"/>
                  </a:cubicBezTo>
                  <a:cubicBezTo>
                    <a:pt x="631" y="2889"/>
                    <a:pt x="769" y="3191"/>
                    <a:pt x="690" y="3572"/>
                  </a:cubicBezTo>
                  <a:cubicBezTo>
                    <a:pt x="854" y="2994"/>
                    <a:pt x="467" y="2475"/>
                    <a:pt x="329" y="1929"/>
                  </a:cubicBezTo>
                  <a:cubicBezTo>
                    <a:pt x="164" y="1325"/>
                    <a:pt x="302" y="753"/>
                    <a:pt x="578" y="234"/>
                  </a:cubicBezTo>
                  <a:cubicBezTo>
                    <a:pt x="618" y="109"/>
                    <a:pt x="534" y="0"/>
                    <a:pt x="43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3634200" y="4315250"/>
              <a:ext cx="19900" cy="96925"/>
            </a:xfrm>
            <a:custGeom>
              <a:rect b="b" l="l" r="r" t="t"/>
              <a:pathLst>
                <a:path extrusionOk="0" h="3877" w="796">
                  <a:moveTo>
                    <a:pt x="353" y="1"/>
                  </a:moveTo>
                  <a:cubicBezTo>
                    <a:pt x="317" y="1"/>
                    <a:pt x="280" y="15"/>
                    <a:pt x="251" y="46"/>
                  </a:cubicBezTo>
                  <a:cubicBezTo>
                    <a:pt x="165" y="98"/>
                    <a:pt x="165" y="263"/>
                    <a:pt x="139" y="374"/>
                  </a:cubicBezTo>
                  <a:cubicBezTo>
                    <a:pt x="1" y="953"/>
                    <a:pt x="27" y="1524"/>
                    <a:pt x="251" y="2070"/>
                  </a:cubicBezTo>
                  <a:cubicBezTo>
                    <a:pt x="389" y="2398"/>
                    <a:pt x="553" y="2701"/>
                    <a:pt x="658" y="3029"/>
                  </a:cubicBezTo>
                  <a:cubicBezTo>
                    <a:pt x="743" y="3331"/>
                    <a:pt x="743" y="3581"/>
                    <a:pt x="684" y="3877"/>
                  </a:cubicBezTo>
                  <a:cubicBezTo>
                    <a:pt x="770" y="3548"/>
                    <a:pt x="796" y="3253"/>
                    <a:pt x="684" y="2924"/>
                  </a:cubicBezTo>
                  <a:cubicBezTo>
                    <a:pt x="605" y="2595"/>
                    <a:pt x="467" y="2293"/>
                    <a:pt x="389" y="1965"/>
                  </a:cubicBezTo>
                  <a:cubicBezTo>
                    <a:pt x="303" y="1689"/>
                    <a:pt x="251" y="1386"/>
                    <a:pt x="277" y="1084"/>
                  </a:cubicBezTo>
                  <a:cubicBezTo>
                    <a:pt x="303" y="788"/>
                    <a:pt x="415" y="486"/>
                    <a:pt x="494" y="210"/>
                  </a:cubicBezTo>
                  <a:cubicBezTo>
                    <a:pt x="536" y="92"/>
                    <a:pt x="446" y="1"/>
                    <a:pt x="3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3662950" y="4281625"/>
              <a:ext cx="20975" cy="97050"/>
            </a:xfrm>
            <a:custGeom>
              <a:rect b="b" l="l" r="r" t="t"/>
              <a:pathLst>
                <a:path extrusionOk="0" h="3882" w="839">
                  <a:moveTo>
                    <a:pt x="644" y="0"/>
                  </a:moveTo>
                  <a:cubicBezTo>
                    <a:pt x="621" y="0"/>
                    <a:pt x="599" y="8"/>
                    <a:pt x="579" y="24"/>
                  </a:cubicBezTo>
                  <a:cubicBezTo>
                    <a:pt x="467" y="77"/>
                    <a:pt x="441" y="241"/>
                    <a:pt x="415" y="353"/>
                  </a:cubicBezTo>
                  <a:cubicBezTo>
                    <a:pt x="191" y="924"/>
                    <a:pt x="1" y="1608"/>
                    <a:pt x="191" y="2212"/>
                  </a:cubicBezTo>
                  <a:cubicBezTo>
                    <a:pt x="303" y="2541"/>
                    <a:pt x="494" y="2791"/>
                    <a:pt x="632" y="3086"/>
                  </a:cubicBezTo>
                  <a:cubicBezTo>
                    <a:pt x="770" y="3336"/>
                    <a:pt x="796" y="3612"/>
                    <a:pt x="717" y="3881"/>
                  </a:cubicBezTo>
                  <a:cubicBezTo>
                    <a:pt x="822" y="3579"/>
                    <a:pt x="796" y="3310"/>
                    <a:pt x="658" y="3007"/>
                  </a:cubicBezTo>
                  <a:cubicBezTo>
                    <a:pt x="520" y="2679"/>
                    <a:pt x="329" y="2377"/>
                    <a:pt x="303" y="2022"/>
                  </a:cubicBezTo>
                  <a:cubicBezTo>
                    <a:pt x="250" y="1391"/>
                    <a:pt x="520" y="786"/>
                    <a:pt x="796" y="241"/>
                  </a:cubicBezTo>
                  <a:cubicBezTo>
                    <a:pt x="838" y="129"/>
                    <a:pt x="739" y="0"/>
                    <a:pt x="64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3696475" y="4258700"/>
              <a:ext cx="18100" cy="85800"/>
            </a:xfrm>
            <a:custGeom>
              <a:rect b="b" l="l" r="r" t="t"/>
              <a:pathLst>
                <a:path extrusionOk="0" h="3432" w="724">
                  <a:moveTo>
                    <a:pt x="534" y="1"/>
                  </a:moveTo>
                  <a:cubicBezTo>
                    <a:pt x="503" y="1"/>
                    <a:pt x="471" y="11"/>
                    <a:pt x="441" y="34"/>
                  </a:cubicBezTo>
                  <a:cubicBezTo>
                    <a:pt x="362" y="93"/>
                    <a:pt x="329" y="258"/>
                    <a:pt x="276" y="363"/>
                  </a:cubicBezTo>
                  <a:cubicBezTo>
                    <a:pt x="112" y="829"/>
                    <a:pt x="0" y="1348"/>
                    <a:pt x="86" y="1841"/>
                  </a:cubicBezTo>
                  <a:cubicBezTo>
                    <a:pt x="138" y="2117"/>
                    <a:pt x="250" y="2360"/>
                    <a:pt x="303" y="2636"/>
                  </a:cubicBezTo>
                  <a:cubicBezTo>
                    <a:pt x="388" y="2912"/>
                    <a:pt x="414" y="3156"/>
                    <a:pt x="329" y="3432"/>
                  </a:cubicBezTo>
                  <a:cubicBezTo>
                    <a:pt x="388" y="3320"/>
                    <a:pt x="414" y="3182"/>
                    <a:pt x="441" y="3050"/>
                  </a:cubicBezTo>
                  <a:cubicBezTo>
                    <a:pt x="441" y="2853"/>
                    <a:pt x="414" y="2689"/>
                    <a:pt x="388" y="2525"/>
                  </a:cubicBezTo>
                  <a:cubicBezTo>
                    <a:pt x="329" y="2282"/>
                    <a:pt x="250" y="2032"/>
                    <a:pt x="250" y="1789"/>
                  </a:cubicBezTo>
                  <a:cubicBezTo>
                    <a:pt x="197" y="1210"/>
                    <a:pt x="414" y="718"/>
                    <a:pt x="657" y="225"/>
                  </a:cubicBezTo>
                  <a:cubicBezTo>
                    <a:pt x="724" y="123"/>
                    <a:pt x="639" y="1"/>
                    <a:pt x="5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3728000" y="4240825"/>
              <a:ext cx="20275" cy="78375"/>
            </a:xfrm>
            <a:custGeom>
              <a:rect b="b" l="l" r="r" t="t"/>
              <a:pathLst>
                <a:path extrusionOk="0" h="3135" w="811">
                  <a:moveTo>
                    <a:pt x="606" y="1"/>
                  </a:moveTo>
                  <a:cubicBezTo>
                    <a:pt x="587" y="1"/>
                    <a:pt x="566" y="5"/>
                    <a:pt x="546" y="13"/>
                  </a:cubicBezTo>
                  <a:cubicBezTo>
                    <a:pt x="468" y="66"/>
                    <a:pt x="415" y="177"/>
                    <a:pt x="382" y="256"/>
                  </a:cubicBezTo>
                  <a:cubicBezTo>
                    <a:pt x="165" y="670"/>
                    <a:pt x="1" y="1104"/>
                    <a:pt x="1" y="1571"/>
                  </a:cubicBezTo>
                  <a:cubicBezTo>
                    <a:pt x="1" y="1847"/>
                    <a:pt x="86" y="2123"/>
                    <a:pt x="165" y="2392"/>
                  </a:cubicBezTo>
                  <a:cubicBezTo>
                    <a:pt x="218" y="2642"/>
                    <a:pt x="192" y="2885"/>
                    <a:pt x="113" y="3135"/>
                  </a:cubicBezTo>
                  <a:cubicBezTo>
                    <a:pt x="218" y="2885"/>
                    <a:pt x="277" y="2668"/>
                    <a:pt x="251" y="2392"/>
                  </a:cubicBezTo>
                  <a:cubicBezTo>
                    <a:pt x="192" y="2090"/>
                    <a:pt x="113" y="1820"/>
                    <a:pt x="165" y="1518"/>
                  </a:cubicBezTo>
                  <a:cubicBezTo>
                    <a:pt x="218" y="1051"/>
                    <a:pt x="494" y="644"/>
                    <a:pt x="744" y="230"/>
                  </a:cubicBezTo>
                  <a:cubicBezTo>
                    <a:pt x="811" y="135"/>
                    <a:pt x="720" y="1"/>
                    <a:pt x="60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3760875" y="4228825"/>
              <a:ext cx="22700" cy="67050"/>
            </a:xfrm>
            <a:custGeom>
              <a:rect b="b" l="l" r="r" t="t"/>
              <a:pathLst>
                <a:path extrusionOk="0" h="2682" w="908">
                  <a:moveTo>
                    <a:pt x="657" y="0"/>
                  </a:moveTo>
                  <a:cubicBezTo>
                    <a:pt x="546" y="27"/>
                    <a:pt x="519" y="138"/>
                    <a:pt x="467" y="217"/>
                  </a:cubicBezTo>
                  <a:cubicBezTo>
                    <a:pt x="276" y="493"/>
                    <a:pt x="112" y="822"/>
                    <a:pt x="53" y="1150"/>
                  </a:cubicBezTo>
                  <a:cubicBezTo>
                    <a:pt x="0" y="1393"/>
                    <a:pt x="0" y="1643"/>
                    <a:pt x="86" y="1886"/>
                  </a:cubicBezTo>
                  <a:cubicBezTo>
                    <a:pt x="138" y="2024"/>
                    <a:pt x="217" y="2189"/>
                    <a:pt x="217" y="2353"/>
                  </a:cubicBezTo>
                  <a:cubicBezTo>
                    <a:pt x="191" y="2465"/>
                    <a:pt x="164" y="2570"/>
                    <a:pt x="112" y="2681"/>
                  </a:cubicBezTo>
                  <a:cubicBezTo>
                    <a:pt x="217" y="2491"/>
                    <a:pt x="276" y="2300"/>
                    <a:pt x="217" y="2077"/>
                  </a:cubicBezTo>
                  <a:cubicBezTo>
                    <a:pt x="191" y="1834"/>
                    <a:pt x="138" y="1617"/>
                    <a:pt x="164" y="1367"/>
                  </a:cubicBezTo>
                  <a:cubicBezTo>
                    <a:pt x="250" y="927"/>
                    <a:pt x="546" y="572"/>
                    <a:pt x="822" y="243"/>
                  </a:cubicBezTo>
                  <a:cubicBezTo>
                    <a:pt x="907" y="165"/>
                    <a:pt x="795" y="0"/>
                    <a:pt x="65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3962775" y="4583625"/>
              <a:ext cx="9700" cy="7300"/>
            </a:xfrm>
            <a:custGeom>
              <a:rect b="b" l="l" r="r" t="t"/>
              <a:pathLst>
                <a:path extrusionOk="0" h="292" w="388">
                  <a:moveTo>
                    <a:pt x="347" y="0"/>
                  </a:moveTo>
                  <a:cubicBezTo>
                    <a:pt x="309" y="0"/>
                    <a:pt x="256" y="26"/>
                    <a:pt x="224" y="42"/>
                  </a:cubicBezTo>
                  <a:cubicBezTo>
                    <a:pt x="138" y="75"/>
                    <a:pt x="59" y="153"/>
                    <a:pt x="0" y="239"/>
                  </a:cubicBezTo>
                  <a:cubicBezTo>
                    <a:pt x="39" y="275"/>
                    <a:pt x="86" y="292"/>
                    <a:pt x="134" y="292"/>
                  </a:cubicBezTo>
                  <a:cubicBezTo>
                    <a:pt x="258" y="292"/>
                    <a:pt x="388" y="184"/>
                    <a:pt x="388" y="42"/>
                  </a:cubicBezTo>
                  <a:cubicBezTo>
                    <a:pt x="388" y="11"/>
                    <a:pt x="371" y="0"/>
                    <a:pt x="34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3966225" y="4595000"/>
              <a:ext cx="12900" cy="9975"/>
            </a:xfrm>
            <a:custGeom>
              <a:rect b="b" l="l" r="r" t="t"/>
              <a:pathLst>
                <a:path extrusionOk="0" h="399" w="516">
                  <a:moveTo>
                    <a:pt x="493" y="1"/>
                  </a:moveTo>
                  <a:lnTo>
                    <a:pt x="493" y="1"/>
                  </a:lnTo>
                  <a:cubicBezTo>
                    <a:pt x="303" y="53"/>
                    <a:pt x="112" y="191"/>
                    <a:pt x="0" y="382"/>
                  </a:cubicBezTo>
                  <a:cubicBezTo>
                    <a:pt x="30" y="394"/>
                    <a:pt x="62" y="399"/>
                    <a:pt x="94" y="399"/>
                  </a:cubicBezTo>
                  <a:cubicBezTo>
                    <a:pt x="294" y="399"/>
                    <a:pt x="516" y="188"/>
                    <a:pt x="49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3971650" y="4604525"/>
              <a:ext cx="12975" cy="11400"/>
            </a:xfrm>
            <a:custGeom>
              <a:rect b="b" l="l" r="r" t="t"/>
              <a:pathLst>
                <a:path extrusionOk="0" h="456" w="519">
                  <a:moveTo>
                    <a:pt x="467" y="1"/>
                  </a:moveTo>
                  <a:lnTo>
                    <a:pt x="467" y="1"/>
                  </a:lnTo>
                  <a:cubicBezTo>
                    <a:pt x="276" y="86"/>
                    <a:pt x="112" y="250"/>
                    <a:pt x="0" y="441"/>
                  </a:cubicBezTo>
                  <a:cubicBezTo>
                    <a:pt x="27" y="451"/>
                    <a:pt x="55" y="455"/>
                    <a:pt x="84" y="455"/>
                  </a:cubicBezTo>
                  <a:cubicBezTo>
                    <a:pt x="291" y="455"/>
                    <a:pt x="519" y="220"/>
                    <a:pt x="46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3977225" y="4613400"/>
              <a:ext cx="13650" cy="15800"/>
            </a:xfrm>
            <a:custGeom>
              <a:rect b="b" l="l" r="r" t="t"/>
              <a:pathLst>
                <a:path extrusionOk="0" h="632" w="546">
                  <a:moveTo>
                    <a:pt x="546" y="1"/>
                  </a:moveTo>
                  <a:lnTo>
                    <a:pt x="546" y="1"/>
                  </a:lnTo>
                  <a:cubicBezTo>
                    <a:pt x="434" y="60"/>
                    <a:pt x="355" y="165"/>
                    <a:pt x="270" y="277"/>
                  </a:cubicBezTo>
                  <a:cubicBezTo>
                    <a:pt x="191" y="388"/>
                    <a:pt x="106" y="553"/>
                    <a:pt x="1" y="631"/>
                  </a:cubicBezTo>
                  <a:lnTo>
                    <a:pt x="79" y="631"/>
                  </a:lnTo>
                  <a:cubicBezTo>
                    <a:pt x="139" y="631"/>
                    <a:pt x="191" y="631"/>
                    <a:pt x="244" y="605"/>
                  </a:cubicBezTo>
                  <a:cubicBezTo>
                    <a:pt x="303" y="553"/>
                    <a:pt x="355" y="493"/>
                    <a:pt x="382" y="441"/>
                  </a:cubicBezTo>
                  <a:cubicBezTo>
                    <a:pt x="493" y="329"/>
                    <a:pt x="546" y="165"/>
                    <a:pt x="54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3983950" y="4627850"/>
              <a:ext cx="15150" cy="17125"/>
            </a:xfrm>
            <a:custGeom>
              <a:rect b="b" l="l" r="r" t="t"/>
              <a:pathLst>
                <a:path extrusionOk="0" h="685" w="606">
                  <a:moveTo>
                    <a:pt x="605" y="1"/>
                  </a:moveTo>
                  <a:lnTo>
                    <a:pt x="605" y="1"/>
                  </a:lnTo>
                  <a:cubicBezTo>
                    <a:pt x="362" y="139"/>
                    <a:pt x="113" y="408"/>
                    <a:pt x="1" y="684"/>
                  </a:cubicBezTo>
                  <a:cubicBezTo>
                    <a:pt x="303" y="632"/>
                    <a:pt x="605" y="303"/>
                    <a:pt x="6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3992175" y="4642975"/>
              <a:ext cx="12350" cy="13650"/>
            </a:xfrm>
            <a:custGeom>
              <a:rect b="b" l="l" r="r" t="t"/>
              <a:pathLst>
                <a:path extrusionOk="0" h="546" w="494">
                  <a:moveTo>
                    <a:pt x="467" y="0"/>
                  </a:moveTo>
                  <a:lnTo>
                    <a:pt x="467" y="0"/>
                  </a:lnTo>
                  <a:cubicBezTo>
                    <a:pt x="250" y="106"/>
                    <a:pt x="60" y="329"/>
                    <a:pt x="0" y="546"/>
                  </a:cubicBezTo>
                  <a:cubicBezTo>
                    <a:pt x="250" y="546"/>
                    <a:pt x="493" y="270"/>
                    <a:pt x="46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4003175" y="4650375"/>
              <a:ext cx="15150" cy="15125"/>
            </a:xfrm>
            <a:custGeom>
              <a:rect b="b" l="l" r="r" t="t"/>
              <a:pathLst>
                <a:path extrusionOk="0" h="605" w="606">
                  <a:moveTo>
                    <a:pt x="605" y="0"/>
                  </a:moveTo>
                  <a:lnTo>
                    <a:pt x="605" y="0"/>
                  </a:lnTo>
                  <a:cubicBezTo>
                    <a:pt x="356" y="112"/>
                    <a:pt x="139" y="362"/>
                    <a:pt x="1" y="605"/>
                  </a:cubicBezTo>
                  <a:cubicBezTo>
                    <a:pt x="303" y="605"/>
                    <a:pt x="605" y="276"/>
                    <a:pt x="6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4017650" y="4664175"/>
              <a:ext cx="14950" cy="17750"/>
            </a:xfrm>
            <a:custGeom>
              <a:rect b="b" l="l" r="r" t="t"/>
              <a:pathLst>
                <a:path extrusionOk="0" h="710" w="598">
                  <a:moveTo>
                    <a:pt x="572" y="0"/>
                  </a:moveTo>
                  <a:lnTo>
                    <a:pt x="572" y="0"/>
                  </a:lnTo>
                  <a:cubicBezTo>
                    <a:pt x="329" y="164"/>
                    <a:pt x="105" y="434"/>
                    <a:pt x="0" y="710"/>
                  </a:cubicBezTo>
                  <a:cubicBezTo>
                    <a:pt x="296" y="657"/>
                    <a:pt x="598" y="329"/>
                    <a:pt x="5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4035375" y="4670900"/>
              <a:ext cx="15800" cy="22700"/>
            </a:xfrm>
            <a:custGeom>
              <a:rect b="b" l="l" r="r" t="t"/>
              <a:pathLst>
                <a:path extrusionOk="0" h="908" w="632">
                  <a:moveTo>
                    <a:pt x="605" y="1"/>
                  </a:moveTo>
                  <a:cubicBezTo>
                    <a:pt x="467" y="112"/>
                    <a:pt x="356" y="277"/>
                    <a:pt x="244" y="415"/>
                  </a:cubicBezTo>
                  <a:cubicBezTo>
                    <a:pt x="165" y="579"/>
                    <a:pt x="53" y="743"/>
                    <a:pt x="1" y="907"/>
                  </a:cubicBezTo>
                  <a:cubicBezTo>
                    <a:pt x="329" y="769"/>
                    <a:pt x="632" y="362"/>
                    <a:pt x="6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4047050" y="4683225"/>
              <a:ext cx="14300" cy="19900"/>
            </a:xfrm>
            <a:custGeom>
              <a:rect b="b" l="l" r="r" t="t"/>
              <a:pathLst>
                <a:path extrusionOk="0" h="796" w="572">
                  <a:moveTo>
                    <a:pt x="572" y="0"/>
                  </a:moveTo>
                  <a:lnTo>
                    <a:pt x="572" y="0"/>
                  </a:lnTo>
                  <a:cubicBezTo>
                    <a:pt x="303" y="165"/>
                    <a:pt x="53" y="493"/>
                    <a:pt x="0" y="796"/>
                  </a:cubicBezTo>
                  <a:cubicBezTo>
                    <a:pt x="303" y="690"/>
                    <a:pt x="546" y="303"/>
                    <a:pt x="5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4059375" y="4690125"/>
              <a:ext cx="13000" cy="15800"/>
            </a:xfrm>
            <a:custGeom>
              <a:rect b="b" l="l" r="r" t="t"/>
              <a:pathLst>
                <a:path extrusionOk="0" h="632" w="520">
                  <a:moveTo>
                    <a:pt x="493" y="0"/>
                  </a:moveTo>
                  <a:lnTo>
                    <a:pt x="493" y="0"/>
                  </a:lnTo>
                  <a:cubicBezTo>
                    <a:pt x="270" y="112"/>
                    <a:pt x="53" y="382"/>
                    <a:pt x="0" y="631"/>
                  </a:cubicBezTo>
                  <a:cubicBezTo>
                    <a:pt x="270" y="579"/>
                    <a:pt x="519" y="276"/>
                    <a:pt x="4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4071025" y="4687325"/>
              <a:ext cx="14325" cy="19250"/>
            </a:xfrm>
            <a:custGeom>
              <a:rect b="b" l="l" r="r" t="t"/>
              <a:pathLst>
                <a:path extrusionOk="0" h="770" w="573">
                  <a:moveTo>
                    <a:pt x="546" y="1"/>
                  </a:moveTo>
                  <a:cubicBezTo>
                    <a:pt x="329" y="198"/>
                    <a:pt x="80" y="494"/>
                    <a:pt x="1" y="770"/>
                  </a:cubicBezTo>
                  <a:cubicBezTo>
                    <a:pt x="296" y="717"/>
                    <a:pt x="572" y="329"/>
                    <a:pt x="54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6"/>
            <p:cNvSpPr/>
            <p:nvPr/>
          </p:nvSpPr>
          <p:spPr>
            <a:xfrm>
              <a:off x="3035250" y="4398550"/>
              <a:ext cx="28775" cy="15100"/>
            </a:xfrm>
            <a:custGeom>
              <a:rect b="b" l="l" r="r" t="t"/>
              <a:pathLst>
                <a:path extrusionOk="0" h="604" w="1151">
                  <a:moveTo>
                    <a:pt x="851" y="0"/>
                  </a:moveTo>
                  <a:cubicBezTo>
                    <a:pt x="728" y="0"/>
                    <a:pt x="582" y="47"/>
                    <a:pt x="493" y="85"/>
                  </a:cubicBezTo>
                  <a:cubicBezTo>
                    <a:pt x="276" y="190"/>
                    <a:pt x="138" y="302"/>
                    <a:pt x="33" y="519"/>
                  </a:cubicBezTo>
                  <a:cubicBezTo>
                    <a:pt x="0" y="545"/>
                    <a:pt x="33" y="604"/>
                    <a:pt x="86" y="604"/>
                  </a:cubicBezTo>
                  <a:cubicBezTo>
                    <a:pt x="329" y="545"/>
                    <a:pt x="526" y="413"/>
                    <a:pt x="769" y="328"/>
                  </a:cubicBezTo>
                  <a:cubicBezTo>
                    <a:pt x="822" y="302"/>
                    <a:pt x="1150" y="190"/>
                    <a:pt x="1019" y="52"/>
                  </a:cubicBezTo>
                  <a:cubicBezTo>
                    <a:pt x="979" y="15"/>
                    <a:pt x="918" y="0"/>
                    <a:pt x="85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3061450" y="4390050"/>
              <a:ext cx="38225" cy="20300"/>
            </a:xfrm>
            <a:custGeom>
              <a:rect b="b" l="l" r="r" t="t"/>
              <a:pathLst>
                <a:path extrusionOk="0" h="812" w="1529">
                  <a:moveTo>
                    <a:pt x="1295" y="1"/>
                  </a:moveTo>
                  <a:cubicBezTo>
                    <a:pt x="1181" y="1"/>
                    <a:pt x="1058" y="23"/>
                    <a:pt x="983" y="37"/>
                  </a:cubicBezTo>
                  <a:cubicBezTo>
                    <a:pt x="707" y="96"/>
                    <a:pt x="464" y="175"/>
                    <a:pt x="299" y="392"/>
                  </a:cubicBezTo>
                  <a:lnTo>
                    <a:pt x="299" y="451"/>
                  </a:lnTo>
                  <a:cubicBezTo>
                    <a:pt x="188" y="530"/>
                    <a:pt x="102" y="615"/>
                    <a:pt x="23" y="721"/>
                  </a:cubicBezTo>
                  <a:cubicBezTo>
                    <a:pt x="1" y="749"/>
                    <a:pt x="17" y="811"/>
                    <a:pt x="55" y="811"/>
                  </a:cubicBezTo>
                  <a:cubicBezTo>
                    <a:pt x="62" y="811"/>
                    <a:pt x="69" y="810"/>
                    <a:pt x="76" y="806"/>
                  </a:cubicBezTo>
                  <a:cubicBezTo>
                    <a:pt x="352" y="721"/>
                    <a:pt x="542" y="530"/>
                    <a:pt x="818" y="477"/>
                  </a:cubicBezTo>
                  <a:cubicBezTo>
                    <a:pt x="1147" y="425"/>
                    <a:pt x="1416" y="149"/>
                    <a:pt x="1528" y="63"/>
                  </a:cubicBezTo>
                  <a:cubicBezTo>
                    <a:pt x="1477" y="16"/>
                    <a:pt x="1389" y="1"/>
                    <a:pt x="129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3107200" y="4376500"/>
              <a:ext cx="39625" cy="15400"/>
            </a:xfrm>
            <a:custGeom>
              <a:rect b="b" l="l" r="r" t="t"/>
              <a:pathLst>
                <a:path extrusionOk="0" h="616" w="1585">
                  <a:moveTo>
                    <a:pt x="1164" y="0"/>
                  </a:moveTo>
                  <a:cubicBezTo>
                    <a:pt x="617" y="0"/>
                    <a:pt x="379" y="297"/>
                    <a:pt x="53" y="527"/>
                  </a:cubicBezTo>
                  <a:cubicBezTo>
                    <a:pt x="0" y="553"/>
                    <a:pt x="27" y="605"/>
                    <a:pt x="79" y="605"/>
                  </a:cubicBezTo>
                  <a:cubicBezTo>
                    <a:pt x="165" y="605"/>
                    <a:pt x="276" y="605"/>
                    <a:pt x="355" y="579"/>
                  </a:cubicBezTo>
                  <a:cubicBezTo>
                    <a:pt x="376" y="579"/>
                    <a:pt x="364" y="615"/>
                    <a:pt x="371" y="615"/>
                  </a:cubicBezTo>
                  <a:cubicBezTo>
                    <a:pt x="373" y="615"/>
                    <a:pt x="376" y="613"/>
                    <a:pt x="381" y="605"/>
                  </a:cubicBezTo>
                  <a:cubicBezTo>
                    <a:pt x="532" y="509"/>
                    <a:pt x="754" y="385"/>
                    <a:pt x="937" y="385"/>
                  </a:cubicBezTo>
                  <a:cubicBezTo>
                    <a:pt x="953" y="385"/>
                    <a:pt x="970" y="386"/>
                    <a:pt x="986" y="389"/>
                  </a:cubicBezTo>
                  <a:cubicBezTo>
                    <a:pt x="1098" y="389"/>
                    <a:pt x="1177" y="415"/>
                    <a:pt x="1229" y="474"/>
                  </a:cubicBezTo>
                  <a:cubicBezTo>
                    <a:pt x="1367" y="474"/>
                    <a:pt x="1479" y="415"/>
                    <a:pt x="1531" y="251"/>
                  </a:cubicBezTo>
                  <a:cubicBezTo>
                    <a:pt x="1584" y="103"/>
                    <a:pt x="1479" y="3"/>
                    <a:pt x="1357" y="3"/>
                  </a:cubicBezTo>
                  <a:cubicBezTo>
                    <a:pt x="1343" y="3"/>
                    <a:pt x="1329" y="5"/>
                    <a:pt x="1315" y="7"/>
                  </a:cubicBezTo>
                  <a:cubicBezTo>
                    <a:pt x="1262" y="3"/>
                    <a:pt x="1212" y="0"/>
                    <a:pt x="1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a:off x="3161250" y="4365075"/>
              <a:ext cx="41100" cy="22575"/>
            </a:xfrm>
            <a:custGeom>
              <a:rect b="b" l="l" r="r" t="t"/>
              <a:pathLst>
                <a:path extrusionOk="0" h="903" w="1644">
                  <a:moveTo>
                    <a:pt x="1405" y="1"/>
                  </a:moveTo>
                  <a:cubicBezTo>
                    <a:pt x="1331" y="1"/>
                    <a:pt x="1255" y="14"/>
                    <a:pt x="1203" y="24"/>
                  </a:cubicBezTo>
                  <a:cubicBezTo>
                    <a:pt x="1071" y="50"/>
                    <a:pt x="579" y="188"/>
                    <a:pt x="519" y="353"/>
                  </a:cubicBezTo>
                  <a:lnTo>
                    <a:pt x="743" y="241"/>
                  </a:lnTo>
                  <a:cubicBezTo>
                    <a:pt x="769" y="241"/>
                    <a:pt x="769" y="215"/>
                    <a:pt x="795" y="215"/>
                  </a:cubicBezTo>
                  <a:cubicBezTo>
                    <a:pt x="769" y="241"/>
                    <a:pt x="743" y="300"/>
                    <a:pt x="743" y="326"/>
                  </a:cubicBezTo>
                  <a:cubicBezTo>
                    <a:pt x="684" y="379"/>
                    <a:pt x="631" y="438"/>
                    <a:pt x="579" y="491"/>
                  </a:cubicBezTo>
                  <a:cubicBezTo>
                    <a:pt x="381" y="543"/>
                    <a:pt x="191" y="602"/>
                    <a:pt x="27" y="734"/>
                  </a:cubicBezTo>
                  <a:cubicBezTo>
                    <a:pt x="0" y="734"/>
                    <a:pt x="27" y="793"/>
                    <a:pt x="53" y="793"/>
                  </a:cubicBezTo>
                  <a:cubicBezTo>
                    <a:pt x="57" y="791"/>
                    <a:pt x="61" y="790"/>
                    <a:pt x="63" y="790"/>
                  </a:cubicBezTo>
                  <a:cubicBezTo>
                    <a:pt x="93" y="790"/>
                    <a:pt x="21" y="903"/>
                    <a:pt x="42" y="903"/>
                  </a:cubicBezTo>
                  <a:cubicBezTo>
                    <a:pt x="45" y="903"/>
                    <a:pt x="48" y="901"/>
                    <a:pt x="53" y="898"/>
                  </a:cubicBezTo>
                  <a:cubicBezTo>
                    <a:pt x="276" y="708"/>
                    <a:pt x="822" y="491"/>
                    <a:pt x="1039" y="405"/>
                  </a:cubicBezTo>
                  <a:cubicBezTo>
                    <a:pt x="1071" y="390"/>
                    <a:pt x="1105" y="384"/>
                    <a:pt x="1140" y="384"/>
                  </a:cubicBezTo>
                  <a:cubicBezTo>
                    <a:pt x="1225" y="384"/>
                    <a:pt x="1311" y="422"/>
                    <a:pt x="1367" y="464"/>
                  </a:cubicBezTo>
                  <a:cubicBezTo>
                    <a:pt x="1505" y="379"/>
                    <a:pt x="1643" y="300"/>
                    <a:pt x="1643" y="188"/>
                  </a:cubicBezTo>
                  <a:cubicBezTo>
                    <a:pt x="1643" y="37"/>
                    <a:pt x="1526" y="1"/>
                    <a:pt x="14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56"/>
            <p:cNvSpPr/>
            <p:nvPr/>
          </p:nvSpPr>
          <p:spPr>
            <a:xfrm>
              <a:off x="3221525" y="4360250"/>
              <a:ext cx="38975" cy="17775"/>
            </a:xfrm>
            <a:custGeom>
              <a:rect b="b" l="l" r="r" t="t"/>
              <a:pathLst>
                <a:path extrusionOk="0" h="711" w="1559">
                  <a:moveTo>
                    <a:pt x="1125" y="0"/>
                  </a:moveTo>
                  <a:cubicBezTo>
                    <a:pt x="1013" y="0"/>
                    <a:pt x="796" y="27"/>
                    <a:pt x="763" y="53"/>
                  </a:cubicBezTo>
                  <a:cubicBezTo>
                    <a:pt x="520" y="105"/>
                    <a:pt x="27" y="303"/>
                    <a:pt x="27" y="572"/>
                  </a:cubicBezTo>
                  <a:cubicBezTo>
                    <a:pt x="27" y="598"/>
                    <a:pt x="27" y="631"/>
                    <a:pt x="53" y="631"/>
                  </a:cubicBezTo>
                  <a:lnTo>
                    <a:pt x="1" y="684"/>
                  </a:lnTo>
                  <a:cubicBezTo>
                    <a:pt x="1" y="684"/>
                    <a:pt x="1" y="710"/>
                    <a:pt x="27" y="710"/>
                  </a:cubicBezTo>
                  <a:cubicBezTo>
                    <a:pt x="53" y="710"/>
                    <a:pt x="80" y="710"/>
                    <a:pt x="106" y="684"/>
                  </a:cubicBezTo>
                  <a:cubicBezTo>
                    <a:pt x="325" y="539"/>
                    <a:pt x="668" y="403"/>
                    <a:pt x="961" y="403"/>
                  </a:cubicBezTo>
                  <a:cubicBezTo>
                    <a:pt x="1107" y="403"/>
                    <a:pt x="1241" y="437"/>
                    <a:pt x="1341" y="519"/>
                  </a:cubicBezTo>
                  <a:cubicBezTo>
                    <a:pt x="1420" y="467"/>
                    <a:pt x="1506" y="408"/>
                    <a:pt x="1506" y="270"/>
                  </a:cubicBezTo>
                  <a:cubicBezTo>
                    <a:pt x="1558" y="53"/>
                    <a:pt x="1315" y="0"/>
                    <a:pt x="112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56"/>
            <p:cNvSpPr/>
            <p:nvPr/>
          </p:nvSpPr>
          <p:spPr>
            <a:xfrm>
              <a:off x="3217450" y="4398925"/>
              <a:ext cx="195000" cy="252675"/>
            </a:xfrm>
            <a:custGeom>
              <a:rect b="b" l="l" r="r" t="t"/>
              <a:pathLst>
                <a:path extrusionOk="0" h="10107" w="7800">
                  <a:moveTo>
                    <a:pt x="1419" y="1"/>
                  </a:moveTo>
                  <a:cubicBezTo>
                    <a:pt x="1177" y="1"/>
                    <a:pt x="931" y="108"/>
                    <a:pt x="683" y="234"/>
                  </a:cubicBezTo>
                  <a:cubicBezTo>
                    <a:pt x="545" y="260"/>
                    <a:pt x="407" y="313"/>
                    <a:pt x="302" y="398"/>
                  </a:cubicBezTo>
                  <a:cubicBezTo>
                    <a:pt x="190" y="425"/>
                    <a:pt x="105" y="477"/>
                    <a:pt x="52" y="563"/>
                  </a:cubicBezTo>
                  <a:cubicBezTo>
                    <a:pt x="6" y="586"/>
                    <a:pt x="0" y="821"/>
                    <a:pt x="257" y="821"/>
                  </a:cubicBezTo>
                  <a:cubicBezTo>
                    <a:pt x="293" y="821"/>
                    <a:pt x="334" y="816"/>
                    <a:pt x="381" y="806"/>
                  </a:cubicBezTo>
                  <a:lnTo>
                    <a:pt x="407" y="806"/>
                  </a:lnTo>
                  <a:cubicBezTo>
                    <a:pt x="466" y="832"/>
                    <a:pt x="545" y="832"/>
                    <a:pt x="598" y="832"/>
                  </a:cubicBezTo>
                  <a:cubicBezTo>
                    <a:pt x="1478" y="996"/>
                    <a:pt x="1971" y="2094"/>
                    <a:pt x="2378" y="2777"/>
                  </a:cubicBezTo>
                  <a:cubicBezTo>
                    <a:pt x="2819" y="3546"/>
                    <a:pt x="3719" y="4367"/>
                    <a:pt x="5066" y="6667"/>
                  </a:cubicBezTo>
                  <a:cubicBezTo>
                    <a:pt x="5362" y="7160"/>
                    <a:pt x="5802" y="7515"/>
                    <a:pt x="6078" y="8008"/>
                  </a:cubicBezTo>
                  <a:cubicBezTo>
                    <a:pt x="6216" y="8284"/>
                    <a:pt x="6433" y="8501"/>
                    <a:pt x="6597" y="8744"/>
                  </a:cubicBezTo>
                  <a:cubicBezTo>
                    <a:pt x="6735" y="8994"/>
                    <a:pt x="6899" y="9270"/>
                    <a:pt x="6978" y="9539"/>
                  </a:cubicBezTo>
                  <a:cubicBezTo>
                    <a:pt x="7005" y="9677"/>
                    <a:pt x="7037" y="9815"/>
                    <a:pt x="7116" y="9953"/>
                  </a:cubicBezTo>
                  <a:cubicBezTo>
                    <a:pt x="7184" y="10036"/>
                    <a:pt x="7280" y="10107"/>
                    <a:pt x="7386" y="10107"/>
                  </a:cubicBezTo>
                  <a:cubicBezTo>
                    <a:pt x="7414" y="10107"/>
                    <a:pt x="7442" y="10102"/>
                    <a:pt x="7471" y="10091"/>
                  </a:cubicBezTo>
                  <a:cubicBezTo>
                    <a:pt x="7419" y="9815"/>
                    <a:pt x="7530" y="9513"/>
                    <a:pt x="7773" y="9348"/>
                  </a:cubicBezTo>
                  <a:lnTo>
                    <a:pt x="7800" y="9322"/>
                  </a:lnTo>
                  <a:lnTo>
                    <a:pt x="7800" y="9270"/>
                  </a:lnTo>
                  <a:cubicBezTo>
                    <a:pt x="7635" y="8994"/>
                    <a:pt x="7419" y="8777"/>
                    <a:pt x="7169" y="8553"/>
                  </a:cubicBezTo>
                  <a:cubicBezTo>
                    <a:pt x="7064" y="8448"/>
                    <a:pt x="6926" y="8336"/>
                    <a:pt x="6840" y="8198"/>
                  </a:cubicBezTo>
                  <a:cubicBezTo>
                    <a:pt x="6761" y="8120"/>
                    <a:pt x="6676" y="8008"/>
                    <a:pt x="6623" y="7896"/>
                  </a:cubicBezTo>
                  <a:cubicBezTo>
                    <a:pt x="6104" y="7187"/>
                    <a:pt x="5559" y="6477"/>
                    <a:pt x="5033" y="5761"/>
                  </a:cubicBezTo>
                  <a:cubicBezTo>
                    <a:pt x="4954" y="5623"/>
                    <a:pt x="4869" y="5491"/>
                    <a:pt x="4790" y="5353"/>
                  </a:cubicBezTo>
                  <a:cubicBezTo>
                    <a:pt x="4705" y="5215"/>
                    <a:pt x="4626" y="5103"/>
                    <a:pt x="4514" y="4998"/>
                  </a:cubicBezTo>
                  <a:cubicBezTo>
                    <a:pt x="3969" y="4118"/>
                    <a:pt x="3502" y="3158"/>
                    <a:pt x="3036" y="2232"/>
                  </a:cubicBezTo>
                  <a:cubicBezTo>
                    <a:pt x="2707" y="1601"/>
                    <a:pt x="2490" y="694"/>
                    <a:pt x="1971" y="234"/>
                  </a:cubicBezTo>
                  <a:cubicBezTo>
                    <a:pt x="1790" y="65"/>
                    <a:pt x="1606" y="1"/>
                    <a:pt x="141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56"/>
            <p:cNvSpPr/>
            <p:nvPr/>
          </p:nvSpPr>
          <p:spPr>
            <a:xfrm>
              <a:off x="3411125" y="4616125"/>
              <a:ext cx="111550" cy="40350"/>
            </a:xfrm>
            <a:custGeom>
              <a:rect b="b" l="l" r="r" t="t"/>
              <a:pathLst>
                <a:path extrusionOk="0" h="1614" w="4462">
                  <a:moveTo>
                    <a:pt x="3010" y="1"/>
                  </a:moveTo>
                  <a:cubicBezTo>
                    <a:pt x="2930" y="1"/>
                    <a:pt x="2841" y="18"/>
                    <a:pt x="2740" y="56"/>
                  </a:cubicBezTo>
                  <a:cubicBezTo>
                    <a:pt x="2083" y="306"/>
                    <a:pt x="1426" y="549"/>
                    <a:pt x="769" y="877"/>
                  </a:cubicBezTo>
                  <a:cubicBezTo>
                    <a:pt x="440" y="1042"/>
                    <a:pt x="79" y="1180"/>
                    <a:pt x="0" y="1594"/>
                  </a:cubicBezTo>
                  <a:cubicBezTo>
                    <a:pt x="0" y="1594"/>
                    <a:pt x="12" y="1605"/>
                    <a:pt x="20" y="1605"/>
                  </a:cubicBezTo>
                  <a:cubicBezTo>
                    <a:pt x="23" y="1605"/>
                    <a:pt x="26" y="1602"/>
                    <a:pt x="26" y="1594"/>
                  </a:cubicBezTo>
                  <a:cubicBezTo>
                    <a:pt x="217" y="1101"/>
                    <a:pt x="848" y="1101"/>
                    <a:pt x="1288" y="963"/>
                  </a:cubicBezTo>
                  <a:cubicBezTo>
                    <a:pt x="1722" y="798"/>
                    <a:pt x="2050" y="798"/>
                    <a:pt x="2491" y="634"/>
                  </a:cubicBezTo>
                  <a:cubicBezTo>
                    <a:pt x="2524" y="624"/>
                    <a:pt x="2563" y="619"/>
                    <a:pt x="2604" y="619"/>
                  </a:cubicBezTo>
                  <a:cubicBezTo>
                    <a:pt x="2905" y="619"/>
                    <a:pt x="3378" y="861"/>
                    <a:pt x="3476" y="936"/>
                  </a:cubicBezTo>
                  <a:cubicBezTo>
                    <a:pt x="3752" y="1180"/>
                    <a:pt x="4219" y="1239"/>
                    <a:pt x="4436" y="1594"/>
                  </a:cubicBezTo>
                  <a:cubicBezTo>
                    <a:pt x="4436" y="1607"/>
                    <a:pt x="4442" y="1613"/>
                    <a:pt x="4449" y="1613"/>
                  </a:cubicBezTo>
                  <a:cubicBezTo>
                    <a:pt x="4455" y="1613"/>
                    <a:pt x="4462" y="1607"/>
                    <a:pt x="4462" y="1594"/>
                  </a:cubicBezTo>
                  <a:cubicBezTo>
                    <a:pt x="4298" y="1101"/>
                    <a:pt x="3917" y="851"/>
                    <a:pt x="3614" y="444"/>
                  </a:cubicBezTo>
                  <a:cubicBezTo>
                    <a:pt x="3448" y="191"/>
                    <a:pt x="3277" y="1"/>
                    <a:pt x="301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56"/>
            <p:cNvSpPr/>
            <p:nvPr/>
          </p:nvSpPr>
          <p:spPr>
            <a:xfrm>
              <a:off x="3424750" y="4656675"/>
              <a:ext cx="42575" cy="39500"/>
            </a:xfrm>
            <a:custGeom>
              <a:rect b="b" l="l" r="r" t="t"/>
              <a:pathLst>
                <a:path extrusionOk="0" h="1580" w="1703">
                  <a:moveTo>
                    <a:pt x="850" y="0"/>
                  </a:moveTo>
                  <a:cubicBezTo>
                    <a:pt x="491" y="0"/>
                    <a:pt x="97" y="265"/>
                    <a:pt x="0" y="570"/>
                  </a:cubicBezTo>
                  <a:cubicBezTo>
                    <a:pt x="0" y="602"/>
                    <a:pt x="0" y="602"/>
                    <a:pt x="27" y="602"/>
                  </a:cubicBezTo>
                  <a:cubicBezTo>
                    <a:pt x="214" y="445"/>
                    <a:pt x="498" y="325"/>
                    <a:pt x="760" y="325"/>
                  </a:cubicBezTo>
                  <a:cubicBezTo>
                    <a:pt x="958" y="325"/>
                    <a:pt x="1143" y="394"/>
                    <a:pt x="1262" y="570"/>
                  </a:cubicBezTo>
                  <a:cubicBezTo>
                    <a:pt x="1341" y="708"/>
                    <a:pt x="1341" y="846"/>
                    <a:pt x="1400" y="984"/>
                  </a:cubicBezTo>
                  <a:cubicBezTo>
                    <a:pt x="1423" y="1031"/>
                    <a:pt x="1439" y="1042"/>
                    <a:pt x="1453" y="1042"/>
                  </a:cubicBezTo>
                  <a:cubicBezTo>
                    <a:pt x="1465" y="1042"/>
                    <a:pt x="1476" y="1033"/>
                    <a:pt x="1488" y="1033"/>
                  </a:cubicBezTo>
                  <a:cubicBezTo>
                    <a:pt x="1511" y="1033"/>
                    <a:pt x="1539" y="1062"/>
                    <a:pt x="1591" y="1227"/>
                  </a:cubicBezTo>
                  <a:cubicBezTo>
                    <a:pt x="1617" y="1338"/>
                    <a:pt x="1617" y="1450"/>
                    <a:pt x="1643" y="1555"/>
                  </a:cubicBezTo>
                  <a:cubicBezTo>
                    <a:pt x="1643" y="1572"/>
                    <a:pt x="1650" y="1580"/>
                    <a:pt x="1656" y="1580"/>
                  </a:cubicBezTo>
                  <a:cubicBezTo>
                    <a:pt x="1663" y="1580"/>
                    <a:pt x="1670" y="1572"/>
                    <a:pt x="1670" y="1555"/>
                  </a:cubicBezTo>
                  <a:cubicBezTo>
                    <a:pt x="1670" y="1424"/>
                    <a:pt x="1702" y="1286"/>
                    <a:pt x="1643" y="1148"/>
                  </a:cubicBezTo>
                  <a:cubicBezTo>
                    <a:pt x="1617" y="1036"/>
                    <a:pt x="1505" y="984"/>
                    <a:pt x="1453" y="898"/>
                  </a:cubicBezTo>
                  <a:cubicBezTo>
                    <a:pt x="1341" y="655"/>
                    <a:pt x="1479" y="353"/>
                    <a:pt x="1262" y="162"/>
                  </a:cubicBezTo>
                  <a:cubicBezTo>
                    <a:pt x="1148" y="48"/>
                    <a:pt x="1002" y="0"/>
                    <a:pt x="85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6"/>
            <p:cNvSpPr/>
            <p:nvPr/>
          </p:nvSpPr>
          <p:spPr>
            <a:xfrm>
              <a:off x="3621225" y="4276325"/>
              <a:ext cx="7575" cy="22825"/>
            </a:xfrm>
            <a:custGeom>
              <a:rect b="b" l="l" r="r" t="t"/>
              <a:pathLst>
                <a:path extrusionOk="0" h="913" w="303">
                  <a:moveTo>
                    <a:pt x="283" y="1"/>
                  </a:moveTo>
                  <a:cubicBezTo>
                    <a:pt x="280" y="1"/>
                    <a:pt x="277" y="4"/>
                    <a:pt x="277" y="13"/>
                  </a:cubicBezTo>
                  <a:cubicBezTo>
                    <a:pt x="139" y="72"/>
                    <a:pt x="86" y="210"/>
                    <a:pt x="53" y="341"/>
                  </a:cubicBezTo>
                  <a:cubicBezTo>
                    <a:pt x="1" y="538"/>
                    <a:pt x="53" y="703"/>
                    <a:pt x="112" y="893"/>
                  </a:cubicBezTo>
                  <a:cubicBezTo>
                    <a:pt x="112" y="906"/>
                    <a:pt x="119" y="913"/>
                    <a:pt x="129" y="913"/>
                  </a:cubicBezTo>
                  <a:cubicBezTo>
                    <a:pt x="139" y="913"/>
                    <a:pt x="152" y="906"/>
                    <a:pt x="165" y="893"/>
                  </a:cubicBezTo>
                  <a:cubicBezTo>
                    <a:pt x="303" y="617"/>
                    <a:pt x="218" y="315"/>
                    <a:pt x="303" y="13"/>
                  </a:cubicBezTo>
                  <a:cubicBezTo>
                    <a:pt x="303" y="13"/>
                    <a:pt x="291" y="1"/>
                    <a:pt x="28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56"/>
            <p:cNvSpPr/>
            <p:nvPr/>
          </p:nvSpPr>
          <p:spPr>
            <a:xfrm>
              <a:off x="3641100" y="4254125"/>
              <a:ext cx="6925" cy="19250"/>
            </a:xfrm>
            <a:custGeom>
              <a:rect b="b" l="l" r="r" t="t"/>
              <a:pathLst>
                <a:path extrusionOk="0" h="770" w="277">
                  <a:moveTo>
                    <a:pt x="139" y="0"/>
                  </a:moveTo>
                  <a:cubicBezTo>
                    <a:pt x="1" y="27"/>
                    <a:pt x="1" y="165"/>
                    <a:pt x="1" y="276"/>
                  </a:cubicBezTo>
                  <a:cubicBezTo>
                    <a:pt x="27" y="441"/>
                    <a:pt x="1" y="657"/>
                    <a:pt x="139" y="769"/>
                  </a:cubicBezTo>
                  <a:cubicBezTo>
                    <a:pt x="165" y="769"/>
                    <a:pt x="165" y="769"/>
                    <a:pt x="191" y="736"/>
                  </a:cubicBezTo>
                  <a:cubicBezTo>
                    <a:pt x="277" y="519"/>
                    <a:pt x="139" y="303"/>
                    <a:pt x="191" y="79"/>
                  </a:cubicBezTo>
                  <a:cubicBezTo>
                    <a:pt x="218" y="27"/>
                    <a:pt x="191"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6"/>
            <p:cNvSpPr/>
            <p:nvPr/>
          </p:nvSpPr>
          <p:spPr>
            <a:xfrm>
              <a:off x="3658200" y="4224050"/>
              <a:ext cx="8900" cy="30600"/>
            </a:xfrm>
            <a:custGeom>
              <a:rect b="b" l="l" r="r" t="t"/>
              <a:pathLst>
                <a:path extrusionOk="0" h="1224" w="356">
                  <a:moveTo>
                    <a:pt x="164" y="1"/>
                  </a:moveTo>
                  <a:cubicBezTo>
                    <a:pt x="26" y="132"/>
                    <a:pt x="0" y="270"/>
                    <a:pt x="0" y="461"/>
                  </a:cubicBezTo>
                  <a:cubicBezTo>
                    <a:pt x="26" y="572"/>
                    <a:pt x="53" y="684"/>
                    <a:pt x="86" y="789"/>
                  </a:cubicBezTo>
                  <a:cubicBezTo>
                    <a:pt x="112" y="954"/>
                    <a:pt x="191" y="1065"/>
                    <a:pt x="217" y="1203"/>
                  </a:cubicBezTo>
                  <a:cubicBezTo>
                    <a:pt x="217" y="1216"/>
                    <a:pt x="225" y="1223"/>
                    <a:pt x="237" y="1223"/>
                  </a:cubicBezTo>
                  <a:cubicBezTo>
                    <a:pt x="248" y="1223"/>
                    <a:pt x="263" y="1216"/>
                    <a:pt x="276" y="1203"/>
                  </a:cubicBezTo>
                  <a:cubicBezTo>
                    <a:pt x="302" y="1118"/>
                    <a:pt x="329" y="1039"/>
                    <a:pt x="355" y="954"/>
                  </a:cubicBezTo>
                  <a:cubicBezTo>
                    <a:pt x="355" y="875"/>
                    <a:pt x="302" y="737"/>
                    <a:pt x="276" y="658"/>
                  </a:cubicBezTo>
                  <a:cubicBezTo>
                    <a:pt x="217" y="434"/>
                    <a:pt x="191" y="218"/>
                    <a:pt x="191" y="27"/>
                  </a:cubicBezTo>
                  <a:cubicBezTo>
                    <a:pt x="191" y="1"/>
                    <a:pt x="164" y="1"/>
                    <a:pt x="16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6"/>
            <p:cNvSpPr/>
            <p:nvPr/>
          </p:nvSpPr>
          <p:spPr>
            <a:xfrm>
              <a:off x="3690400" y="4196125"/>
              <a:ext cx="11450" cy="41425"/>
            </a:xfrm>
            <a:custGeom>
              <a:rect b="b" l="l" r="r" t="t"/>
              <a:pathLst>
                <a:path extrusionOk="0" h="1657" w="458">
                  <a:moveTo>
                    <a:pt x="259" y="1"/>
                  </a:moveTo>
                  <a:cubicBezTo>
                    <a:pt x="206" y="1"/>
                    <a:pt x="157" y="30"/>
                    <a:pt x="138" y="99"/>
                  </a:cubicBezTo>
                  <a:cubicBezTo>
                    <a:pt x="0" y="625"/>
                    <a:pt x="217" y="1170"/>
                    <a:pt x="408" y="1637"/>
                  </a:cubicBezTo>
                  <a:cubicBezTo>
                    <a:pt x="408" y="1650"/>
                    <a:pt x="416" y="1657"/>
                    <a:pt x="424" y="1657"/>
                  </a:cubicBezTo>
                  <a:cubicBezTo>
                    <a:pt x="432" y="1657"/>
                    <a:pt x="440" y="1650"/>
                    <a:pt x="440" y="1637"/>
                  </a:cubicBezTo>
                  <a:cubicBezTo>
                    <a:pt x="440" y="1170"/>
                    <a:pt x="302" y="651"/>
                    <a:pt x="440" y="211"/>
                  </a:cubicBezTo>
                  <a:cubicBezTo>
                    <a:pt x="457" y="90"/>
                    <a:pt x="352" y="1"/>
                    <a:pt x="25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6"/>
            <p:cNvSpPr/>
            <p:nvPr/>
          </p:nvSpPr>
          <p:spPr>
            <a:xfrm>
              <a:off x="3733425" y="4176250"/>
              <a:ext cx="11050" cy="39900"/>
            </a:xfrm>
            <a:custGeom>
              <a:rect b="b" l="l" r="r" t="t"/>
              <a:pathLst>
                <a:path extrusionOk="0" h="1596" w="442">
                  <a:moveTo>
                    <a:pt x="237" y="1"/>
                  </a:moveTo>
                  <a:cubicBezTo>
                    <a:pt x="224" y="1"/>
                    <a:pt x="211" y="7"/>
                    <a:pt x="198" y="20"/>
                  </a:cubicBezTo>
                  <a:cubicBezTo>
                    <a:pt x="1" y="270"/>
                    <a:pt x="86" y="730"/>
                    <a:pt x="139" y="1032"/>
                  </a:cubicBezTo>
                  <a:cubicBezTo>
                    <a:pt x="198" y="1197"/>
                    <a:pt x="251" y="1525"/>
                    <a:pt x="415" y="1584"/>
                  </a:cubicBezTo>
                  <a:cubicBezTo>
                    <a:pt x="424" y="1593"/>
                    <a:pt x="429" y="1596"/>
                    <a:pt x="433" y="1596"/>
                  </a:cubicBezTo>
                  <a:cubicBezTo>
                    <a:pt x="441" y="1596"/>
                    <a:pt x="441" y="1584"/>
                    <a:pt x="441" y="1584"/>
                  </a:cubicBezTo>
                  <a:cubicBezTo>
                    <a:pt x="303" y="1387"/>
                    <a:pt x="415" y="1032"/>
                    <a:pt x="415" y="842"/>
                  </a:cubicBezTo>
                  <a:cubicBezTo>
                    <a:pt x="415" y="539"/>
                    <a:pt x="415" y="296"/>
                    <a:pt x="277" y="20"/>
                  </a:cubicBezTo>
                  <a:cubicBezTo>
                    <a:pt x="264" y="7"/>
                    <a:pt x="251" y="1"/>
                    <a:pt x="23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6"/>
            <p:cNvSpPr/>
            <p:nvPr/>
          </p:nvSpPr>
          <p:spPr>
            <a:xfrm>
              <a:off x="3782725" y="4169575"/>
              <a:ext cx="15125" cy="41975"/>
            </a:xfrm>
            <a:custGeom>
              <a:rect b="b" l="l" r="r" t="t"/>
              <a:pathLst>
                <a:path extrusionOk="0" h="1679" w="605">
                  <a:moveTo>
                    <a:pt x="441" y="1"/>
                  </a:moveTo>
                  <a:cubicBezTo>
                    <a:pt x="431" y="1"/>
                    <a:pt x="422" y="4"/>
                    <a:pt x="414" y="11"/>
                  </a:cubicBezTo>
                  <a:cubicBezTo>
                    <a:pt x="112" y="70"/>
                    <a:pt x="138" y="504"/>
                    <a:pt x="112" y="728"/>
                  </a:cubicBezTo>
                  <a:cubicBezTo>
                    <a:pt x="86" y="1056"/>
                    <a:pt x="0" y="1385"/>
                    <a:pt x="164" y="1654"/>
                  </a:cubicBezTo>
                  <a:cubicBezTo>
                    <a:pt x="164" y="1671"/>
                    <a:pt x="173" y="1679"/>
                    <a:pt x="181" y="1679"/>
                  </a:cubicBezTo>
                  <a:cubicBezTo>
                    <a:pt x="189" y="1679"/>
                    <a:pt x="197" y="1671"/>
                    <a:pt x="197" y="1654"/>
                  </a:cubicBezTo>
                  <a:cubicBezTo>
                    <a:pt x="197" y="1358"/>
                    <a:pt x="276" y="1030"/>
                    <a:pt x="362" y="754"/>
                  </a:cubicBezTo>
                  <a:cubicBezTo>
                    <a:pt x="414" y="537"/>
                    <a:pt x="605" y="261"/>
                    <a:pt x="493" y="44"/>
                  </a:cubicBezTo>
                  <a:cubicBezTo>
                    <a:pt x="493" y="21"/>
                    <a:pt x="466" y="1"/>
                    <a:pt x="44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6"/>
            <p:cNvSpPr/>
            <p:nvPr/>
          </p:nvSpPr>
          <p:spPr>
            <a:xfrm>
              <a:off x="3552075" y="4369600"/>
              <a:ext cx="21200" cy="19850"/>
            </a:xfrm>
            <a:custGeom>
              <a:rect b="b" l="l" r="r" t="t"/>
              <a:pathLst>
                <a:path extrusionOk="0" h="794" w="848">
                  <a:moveTo>
                    <a:pt x="547" y="1"/>
                  </a:moveTo>
                  <a:cubicBezTo>
                    <a:pt x="530" y="1"/>
                    <a:pt x="513" y="3"/>
                    <a:pt x="493" y="7"/>
                  </a:cubicBezTo>
                  <a:cubicBezTo>
                    <a:pt x="388" y="60"/>
                    <a:pt x="224" y="119"/>
                    <a:pt x="138" y="224"/>
                  </a:cubicBezTo>
                  <a:cubicBezTo>
                    <a:pt x="86" y="283"/>
                    <a:pt x="0" y="448"/>
                    <a:pt x="112" y="474"/>
                  </a:cubicBezTo>
                  <a:cubicBezTo>
                    <a:pt x="112" y="500"/>
                    <a:pt x="138" y="500"/>
                    <a:pt x="138" y="500"/>
                  </a:cubicBezTo>
                  <a:cubicBezTo>
                    <a:pt x="112" y="500"/>
                    <a:pt x="112" y="527"/>
                    <a:pt x="86" y="527"/>
                  </a:cubicBezTo>
                  <a:cubicBezTo>
                    <a:pt x="59" y="553"/>
                    <a:pt x="26" y="638"/>
                    <a:pt x="26" y="665"/>
                  </a:cubicBezTo>
                  <a:cubicBezTo>
                    <a:pt x="59" y="691"/>
                    <a:pt x="59" y="717"/>
                    <a:pt x="86" y="750"/>
                  </a:cubicBezTo>
                  <a:cubicBezTo>
                    <a:pt x="101" y="781"/>
                    <a:pt x="134" y="794"/>
                    <a:pt x="171" y="794"/>
                  </a:cubicBezTo>
                  <a:cubicBezTo>
                    <a:pt x="198" y="794"/>
                    <a:pt x="225" y="787"/>
                    <a:pt x="250" y="776"/>
                  </a:cubicBezTo>
                  <a:cubicBezTo>
                    <a:pt x="329" y="750"/>
                    <a:pt x="414" y="691"/>
                    <a:pt x="467" y="665"/>
                  </a:cubicBezTo>
                  <a:cubicBezTo>
                    <a:pt x="552" y="638"/>
                    <a:pt x="605" y="638"/>
                    <a:pt x="684" y="612"/>
                  </a:cubicBezTo>
                  <a:cubicBezTo>
                    <a:pt x="822" y="527"/>
                    <a:pt x="848" y="310"/>
                    <a:pt x="769" y="172"/>
                  </a:cubicBezTo>
                  <a:cubicBezTo>
                    <a:pt x="743" y="145"/>
                    <a:pt x="743" y="119"/>
                    <a:pt x="716" y="119"/>
                  </a:cubicBezTo>
                  <a:cubicBezTo>
                    <a:pt x="668" y="49"/>
                    <a:pt x="623" y="1"/>
                    <a:pt x="54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6"/>
            <p:cNvSpPr/>
            <p:nvPr/>
          </p:nvSpPr>
          <p:spPr>
            <a:xfrm>
              <a:off x="3581475" y="4346025"/>
              <a:ext cx="23725" cy="27875"/>
            </a:xfrm>
            <a:custGeom>
              <a:rect b="b" l="l" r="r" t="t"/>
              <a:pathLst>
                <a:path extrusionOk="0" h="1115" w="949">
                  <a:moveTo>
                    <a:pt x="814" y="1"/>
                  </a:moveTo>
                  <a:cubicBezTo>
                    <a:pt x="797" y="1"/>
                    <a:pt x="781" y="6"/>
                    <a:pt x="769" y="17"/>
                  </a:cubicBezTo>
                  <a:cubicBezTo>
                    <a:pt x="717" y="77"/>
                    <a:pt x="658" y="129"/>
                    <a:pt x="579" y="182"/>
                  </a:cubicBezTo>
                  <a:lnTo>
                    <a:pt x="579" y="215"/>
                  </a:lnTo>
                  <a:cubicBezTo>
                    <a:pt x="441" y="293"/>
                    <a:pt x="198" y="510"/>
                    <a:pt x="165" y="543"/>
                  </a:cubicBezTo>
                  <a:cubicBezTo>
                    <a:pt x="138" y="569"/>
                    <a:pt x="112" y="596"/>
                    <a:pt x="112" y="648"/>
                  </a:cubicBezTo>
                  <a:cubicBezTo>
                    <a:pt x="86" y="674"/>
                    <a:pt x="112" y="707"/>
                    <a:pt x="112" y="707"/>
                  </a:cubicBezTo>
                  <a:lnTo>
                    <a:pt x="112" y="734"/>
                  </a:lnTo>
                  <a:cubicBezTo>
                    <a:pt x="112" y="760"/>
                    <a:pt x="112" y="786"/>
                    <a:pt x="138" y="786"/>
                  </a:cubicBezTo>
                  <a:cubicBezTo>
                    <a:pt x="138" y="786"/>
                    <a:pt x="138" y="812"/>
                    <a:pt x="165" y="839"/>
                  </a:cubicBezTo>
                  <a:cubicBezTo>
                    <a:pt x="138" y="872"/>
                    <a:pt x="138" y="898"/>
                    <a:pt x="112" y="924"/>
                  </a:cubicBezTo>
                  <a:cubicBezTo>
                    <a:pt x="86" y="924"/>
                    <a:pt x="60" y="950"/>
                    <a:pt x="60" y="977"/>
                  </a:cubicBezTo>
                  <a:cubicBezTo>
                    <a:pt x="0" y="1036"/>
                    <a:pt x="33" y="1088"/>
                    <a:pt x="33" y="1115"/>
                  </a:cubicBezTo>
                  <a:cubicBezTo>
                    <a:pt x="86" y="1088"/>
                    <a:pt x="138" y="1062"/>
                    <a:pt x="165" y="1036"/>
                  </a:cubicBezTo>
                  <a:cubicBezTo>
                    <a:pt x="239" y="1009"/>
                    <a:pt x="314" y="994"/>
                    <a:pt x="386" y="994"/>
                  </a:cubicBezTo>
                  <a:cubicBezTo>
                    <a:pt x="473" y="994"/>
                    <a:pt x="556" y="1016"/>
                    <a:pt x="631" y="1062"/>
                  </a:cubicBezTo>
                  <a:cubicBezTo>
                    <a:pt x="658" y="1036"/>
                    <a:pt x="658" y="1003"/>
                    <a:pt x="690" y="977"/>
                  </a:cubicBezTo>
                  <a:cubicBezTo>
                    <a:pt x="743" y="839"/>
                    <a:pt x="796" y="648"/>
                    <a:pt x="796" y="484"/>
                  </a:cubicBezTo>
                  <a:cubicBezTo>
                    <a:pt x="822" y="379"/>
                    <a:pt x="855" y="241"/>
                    <a:pt x="907" y="103"/>
                  </a:cubicBezTo>
                  <a:cubicBezTo>
                    <a:pt x="948" y="62"/>
                    <a:pt x="873" y="1"/>
                    <a:pt x="81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6"/>
            <p:cNvSpPr/>
            <p:nvPr/>
          </p:nvSpPr>
          <p:spPr>
            <a:xfrm>
              <a:off x="3612350" y="4326075"/>
              <a:ext cx="19250" cy="29425"/>
            </a:xfrm>
            <a:custGeom>
              <a:rect b="b" l="l" r="r" t="t"/>
              <a:pathLst>
                <a:path extrusionOk="0" h="1177" w="770">
                  <a:moveTo>
                    <a:pt x="630" y="1"/>
                  </a:moveTo>
                  <a:cubicBezTo>
                    <a:pt x="597" y="1"/>
                    <a:pt x="566" y="16"/>
                    <a:pt x="546" y="53"/>
                  </a:cubicBezTo>
                  <a:cubicBezTo>
                    <a:pt x="494" y="191"/>
                    <a:pt x="408" y="244"/>
                    <a:pt x="303" y="355"/>
                  </a:cubicBezTo>
                  <a:cubicBezTo>
                    <a:pt x="139" y="408"/>
                    <a:pt x="1" y="520"/>
                    <a:pt x="53" y="651"/>
                  </a:cubicBezTo>
                  <a:lnTo>
                    <a:pt x="53" y="710"/>
                  </a:lnTo>
                  <a:cubicBezTo>
                    <a:pt x="34" y="749"/>
                    <a:pt x="57" y="773"/>
                    <a:pt x="94" y="773"/>
                  </a:cubicBezTo>
                  <a:cubicBezTo>
                    <a:pt x="108" y="773"/>
                    <a:pt x="123" y="770"/>
                    <a:pt x="139" y="763"/>
                  </a:cubicBezTo>
                  <a:cubicBezTo>
                    <a:pt x="191" y="737"/>
                    <a:pt x="218" y="684"/>
                    <a:pt x="277" y="651"/>
                  </a:cubicBezTo>
                  <a:lnTo>
                    <a:pt x="277" y="651"/>
                  </a:lnTo>
                  <a:cubicBezTo>
                    <a:pt x="165" y="789"/>
                    <a:pt x="113" y="927"/>
                    <a:pt x="27" y="1039"/>
                  </a:cubicBezTo>
                  <a:cubicBezTo>
                    <a:pt x="1" y="1091"/>
                    <a:pt x="1" y="1118"/>
                    <a:pt x="1" y="1177"/>
                  </a:cubicBezTo>
                  <a:cubicBezTo>
                    <a:pt x="27" y="1144"/>
                    <a:pt x="80" y="1118"/>
                    <a:pt x="113" y="1091"/>
                  </a:cubicBezTo>
                  <a:cubicBezTo>
                    <a:pt x="220" y="1000"/>
                    <a:pt x="371" y="913"/>
                    <a:pt x="527" y="913"/>
                  </a:cubicBezTo>
                  <a:cubicBezTo>
                    <a:pt x="562" y="913"/>
                    <a:pt x="597" y="917"/>
                    <a:pt x="632" y="927"/>
                  </a:cubicBezTo>
                  <a:cubicBezTo>
                    <a:pt x="658" y="901"/>
                    <a:pt x="684" y="848"/>
                    <a:pt x="684" y="789"/>
                  </a:cubicBezTo>
                  <a:cubicBezTo>
                    <a:pt x="711" y="710"/>
                    <a:pt x="711" y="625"/>
                    <a:pt x="737" y="546"/>
                  </a:cubicBezTo>
                  <a:cubicBezTo>
                    <a:pt x="737" y="408"/>
                    <a:pt x="770" y="270"/>
                    <a:pt x="770" y="132"/>
                  </a:cubicBezTo>
                  <a:cubicBezTo>
                    <a:pt x="770" y="62"/>
                    <a:pt x="697" y="1"/>
                    <a:pt x="63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6"/>
            <p:cNvSpPr/>
            <p:nvPr/>
          </p:nvSpPr>
          <p:spPr>
            <a:xfrm>
              <a:off x="3637650" y="4300600"/>
              <a:ext cx="26000" cy="37000"/>
            </a:xfrm>
            <a:custGeom>
              <a:rect b="b" l="l" r="r" t="t"/>
              <a:pathLst>
                <a:path extrusionOk="0" h="1480" w="1040">
                  <a:moveTo>
                    <a:pt x="934" y="1"/>
                  </a:moveTo>
                  <a:cubicBezTo>
                    <a:pt x="743" y="60"/>
                    <a:pt x="546" y="277"/>
                    <a:pt x="382" y="415"/>
                  </a:cubicBezTo>
                  <a:cubicBezTo>
                    <a:pt x="303" y="468"/>
                    <a:pt x="1" y="632"/>
                    <a:pt x="53" y="796"/>
                  </a:cubicBezTo>
                  <a:cubicBezTo>
                    <a:pt x="86" y="822"/>
                    <a:pt x="86" y="849"/>
                    <a:pt x="113" y="882"/>
                  </a:cubicBezTo>
                  <a:cubicBezTo>
                    <a:pt x="113" y="960"/>
                    <a:pt x="113" y="1046"/>
                    <a:pt x="139" y="1125"/>
                  </a:cubicBezTo>
                  <a:cubicBezTo>
                    <a:pt x="139" y="1177"/>
                    <a:pt x="165" y="1210"/>
                    <a:pt x="191" y="1210"/>
                  </a:cubicBezTo>
                  <a:cubicBezTo>
                    <a:pt x="139" y="1315"/>
                    <a:pt x="86" y="1401"/>
                    <a:pt x="27" y="1480"/>
                  </a:cubicBezTo>
                  <a:cubicBezTo>
                    <a:pt x="53" y="1453"/>
                    <a:pt x="113" y="1427"/>
                    <a:pt x="139" y="1427"/>
                  </a:cubicBezTo>
                  <a:cubicBezTo>
                    <a:pt x="253" y="1334"/>
                    <a:pt x="386" y="1282"/>
                    <a:pt x="522" y="1282"/>
                  </a:cubicBezTo>
                  <a:cubicBezTo>
                    <a:pt x="549" y="1282"/>
                    <a:pt x="577" y="1284"/>
                    <a:pt x="605" y="1289"/>
                  </a:cubicBezTo>
                  <a:cubicBezTo>
                    <a:pt x="658" y="1263"/>
                    <a:pt x="684" y="1210"/>
                    <a:pt x="710" y="1151"/>
                  </a:cubicBezTo>
                  <a:cubicBezTo>
                    <a:pt x="743" y="987"/>
                    <a:pt x="743" y="822"/>
                    <a:pt x="770" y="684"/>
                  </a:cubicBezTo>
                  <a:cubicBezTo>
                    <a:pt x="822" y="520"/>
                    <a:pt x="1039" y="139"/>
                    <a:pt x="1013" y="60"/>
                  </a:cubicBezTo>
                  <a:cubicBezTo>
                    <a:pt x="986" y="27"/>
                    <a:pt x="960" y="1"/>
                    <a:pt x="9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6"/>
            <p:cNvSpPr/>
            <p:nvPr/>
          </p:nvSpPr>
          <p:spPr>
            <a:xfrm>
              <a:off x="3573250" y="4339050"/>
              <a:ext cx="17950" cy="13725"/>
            </a:xfrm>
            <a:custGeom>
              <a:rect b="b" l="l" r="r" t="t"/>
              <a:pathLst>
                <a:path extrusionOk="0" h="549" w="718">
                  <a:moveTo>
                    <a:pt x="632" y="1"/>
                  </a:moveTo>
                  <a:cubicBezTo>
                    <a:pt x="527" y="27"/>
                    <a:pt x="415" y="106"/>
                    <a:pt x="303" y="191"/>
                  </a:cubicBezTo>
                  <a:cubicBezTo>
                    <a:pt x="224" y="270"/>
                    <a:pt x="60" y="329"/>
                    <a:pt x="1" y="434"/>
                  </a:cubicBezTo>
                  <a:cubicBezTo>
                    <a:pt x="1" y="461"/>
                    <a:pt x="1" y="520"/>
                    <a:pt x="34" y="520"/>
                  </a:cubicBezTo>
                  <a:cubicBezTo>
                    <a:pt x="67" y="540"/>
                    <a:pt x="105" y="548"/>
                    <a:pt x="144" y="548"/>
                  </a:cubicBezTo>
                  <a:cubicBezTo>
                    <a:pt x="260" y="548"/>
                    <a:pt x="389" y="478"/>
                    <a:pt x="467" y="434"/>
                  </a:cubicBezTo>
                  <a:cubicBezTo>
                    <a:pt x="579" y="356"/>
                    <a:pt x="691" y="218"/>
                    <a:pt x="717" y="53"/>
                  </a:cubicBezTo>
                  <a:cubicBezTo>
                    <a:pt x="717" y="27"/>
                    <a:pt x="691" y="1"/>
                    <a:pt x="6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6"/>
            <p:cNvSpPr/>
            <p:nvPr/>
          </p:nvSpPr>
          <p:spPr>
            <a:xfrm>
              <a:off x="3602000" y="4316375"/>
              <a:ext cx="17275" cy="16450"/>
            </a:xfrm>
            <a:custGeom>
              <a:rect b="b" l="l" r="r" t="t"/>
              <a:pathLst>
                <a:path extrusionOk="0" h="658" w="691">
                  <a:moveTo>
                    <a:pt x="605" y="1"/>
                  </a:moveTo>
                  <a:cubicBezTo>
                    <a:pt x="467" y="53"/>
                    <a:pt x="362" y="139"/>
                    <a:pt x="277" y="218"/>
                  </a:cubicBezTo>
                  <a:cubicBezTo>
                    <a:pt x="198" y="303"/>
                    <a:pt x="60" y="382"/>
                    <a:pt x="1" y="520"/>
                  </a:cubicBezTo>
                  <a:cubicBezTo>
                    <a:pt x="1" y="579"/>
                    <a:pt x="1" y="632"/>
                    <a:pt x="86" y="658"/>
                  </a:cubicBezTo>
                  <a:cubicBezTo>
                    <a:pt x="251" y="658"/>
                    <a:pt x="389" y="520"/>
                    <a:pt x="494" y="441"/>
                  </a:cubicBezTo>
                  <a:cubicBezTo>
                    <a:pt x="579" y="356"/>
                    <a:pt x="691" y="191"/>
                    <a:pt x="691" y="53"/>
                  </a:cubicBezTo>
                  <a:cubicBezTo>
                    <a:pt x="691" y="1"/>
                    <a:pt x="632" y="1"/>
                    <a:pt x="6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6"/>
            <p:cNvSpPr/>
            <p:nvPr/>
          </p:nvSpPr>
          <p:spPr>
            <a:xfrm>
              <a:off x="3624800" y="4302100"/>
              <a:ext cx="13550" cy="13175"/>
            </a:xfrm>
            <a:custGeom>
              <a:rect b="b" l="l" r="r" t="t"/>
              <a:pathLst>
                <a:path extrusionOk="0" h="527" w="542">
                  <a:moveTo>
                    <a:pt x="462" y="0"/>
                  </a:moveTo>
                  <a:cubicBezTo>
                    <a:pt x="298" y="53"/>
                    <a:pt x="48" y="217"/>
                    <a:pt x="22" y="408"/>
                  </a:cubicBezTo>
                  <a:cubicBezTo>
                    <a:pt x="0" y="478"/>
                    <a:pt x="32" y="526"/>
                    <a:pt x="92" y="526"/>
                  </a:cubicBezTo>
                  <a:cubicBezTo>
                    <a:pt x="105" y="526"/>
                    <a:pt x="119" y="524"/>
                    <a:pt x="134" y="519"/>
                  </a:cubicBezTo>
                  <a:cubicBezTo>
                    <a:pt x="213" y="460"/>
                    <a:pt x="298" y="381"/>
                    <a:pt x="377" y="329"/>
                  </a:cubicBezTo>
                  <a:cubicBezTo>
                    <a:pt x="462" y="243"/>
                    <a:pt x="515" y="164"/>
                    <a:pt x="515" y="53"/>
                  </a:cubicBezTo>
                  <a:cubicBezTo>
                    <a:pt x="541" y="26"/>
                    <a:pt x="489" y="0"/>
                    <a:pt x="46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6"/>
            <p:cNvSpPr/>
            <p:nvPr/>
          </p:nvSpPr>
          <p:spPr>
            <a:xfrm>
              <a:off x="3643900" y="4282225"/>
              <a:ext cx="14975" cy="16050"/>
            </a:xfrm>
            <a:custGeom>
              <a:rect b="b" l="l" r="r" t="t"/>
              <a:pathLst>
                <a:path extrusionOk="0" h="642" w="599">
                  <a:moveTo>
                    <a:pt x="493" y="0"/>
                  </a:moveTo>
                  <a:cubicBezTo>
                    <a:pt x="434" y="26"/>
                    <a:pt x="408" y="53"/>
                    <a:pt x="382" y="79"/>
                  </a:cubicBezTo>
                  <a:cubicBezTo>
                    <a:pt x="296" y="105"/>
                    <a:pt x="244" y="164"/>
                    <a:pt x="191" y="217"/>
                  </a:cubicBezTo>
                  <a:cubicBezTo>
                    <a:pt x="106" y="329"/>
                    <a:pt x="1" y="467"/>
                    <a:pt x="27" y="598"/>
                  </a:cubicBezTo>
                  <a:cubicBezTo>
                    <a:pt x="46" y="621"/>
                    <a:pt x="64" y="642"/>
                    <a:pt x="93" y="642"/>
                  </a:cubicBezTo>
                  <a:cubicBezTo>
                    <a:pt x="104" y="642"/>
                    <a:pt x="117" y="638"/>
                    <a:pt x="132" y="631"/>
                  </a:cubicBezTo>
                  <a:cubicBezTo>
                    <a:pt x="244" y="572"/>
                    <a:pt x="355" y="467"/>
                    <a:pt x="434" y="381"/>
                  </a:cubicBezTo>
                  <a:cubicBezTo>
                    <a:pt x="546" y="302"/>
                    <a:pt x="598" y="164"/>
                    <a:pt x="572" y="26"/>
                  </a:cubicBezTo>
                  <a:cubicBezTo>
                    <a:pt x="546" y="0"/>
                    <a:pt x="520" y="0"/>
                    <a:pt x="4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6"/>
            <p:cNvSpPr/>
            <p:nvPr/>
          </p:nvSpPr>
          <p:spPr>
            <a:xfrm>
              <a:off x="3665100" y="4260200"/>
              <a:ext cx="14975" cy="19125"/>
            </a:xfrm>
            <a:custGeom>
              <a:rect b="b" l="l" r="r" t="t"/>
              <a:pathLst>
                <a:path extrusionOk="0" h="765" w="599">
                  <a:moveTo>
                    <a:pt x="519" y="0"/>
                  </a:moveTo>
                  <a:cubicBezTo>
                    <a:pt x="270" y="60"/>
                    <a:pt x="26" y="414"/>
                    <a:pt x="0" y="658"/>
                  </a:cubicBezTo>
                  <a:cubicBezTo>
                    <a:pt x="0" y="719"/>
                    <a:pt x="41" y="764"/>
                    <a:pt x="87" y="764"/>
                  </a:cubicBezTo>
                  <a:cubicBezTo>
                    <a:pt x="104" y="764"/>
                    <a:pt x="122" y="758"/>
                    <a:pt x="138" y="743"/>
                  </a:cubicBezTo>
                  <a:cubicBezTo>
                    <a:pt x="243" y="631"/>
                    <a:pt x="302" y="526"/>
                    <a:pt x="408" y="414"/>
                  </a:cubicBezTo>
                  <a:cubicBezTo>
                    <a:pt x="467" y="303"/>
                    <a:pt x="546" y="198"/>
                    <a:pt x="598" y="86"/>
                  </a:cubicBezTo>
                  <a:cubicBezTo>
                    <a:pt x="598" y="33"/>
                    <a:pt x="572" y="0"/>
                    <a:pt x="5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6"/>
            <p:cNvSpPr/>
            <p:nvPr/>
          </p:nvSpPr>
          <p:spPr>
            <a:xfrm>
              <a:off x="3693850" y="4241150"/>
              <a:ext cx="17750" cy="16450"/>
            </a:xfrm>
            <a:custGeom>
              <a:rect b="b" l="l" r="r" t="t"/>
              <a:pathLst>
                <a:path extrusionOk="0" h="658" w="710">
                  <a:moveTo>
                    <a:pt x="657" y="0"/>
                  </a:moveTo>
                  <a:cubicBezTo>
                    <a:pt x="493" y="0"/>
                    <a:pt x="355" y="105"/>
                    <a:pt x="243" y="217"/>
                  </a:cubicBezTo>
                  <a:cubicBezTo>
                    <a:pt x="138" y="329"/>
                    <a:pt x="0" y="467"/>
                    <a:pt x="26" y="631"/>
                  </a:cubicBezTo>
                  <a:cubicBezTo>
                    <a:pt x="26" y="631"/>
                    <a:pt x="53" y="657"/>
                    <a:pt x="79" y="657"/>
                  </a:cubicBezTo>
                  <a:cubicBezTo>
                    <a:pt x="191" y="572"/>
                    <a:pt x="270" y="434"/>
                    <a:pt x="381" y="355"/>
                  </a:cubicBezTo>
                  <a:cubicBezTo>
                    <a:pt x="493" y="270"/>
                    <a:pt x="631" y="191"/>
                    <a:pt x="684" y="79"/>
                  </a:cubicBezTo>
                  <a:cubicBezTo>
                    <a:pt x="710" y="53"/>
                    <a:pt x="710" y="0"/>
                    <a:pt x="65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6"/>
            <p:cNvSpPr/>
            <p:nvPr/>
          </p:nvSpPr>
          <p:spPr>
            <a:xfrm>
              <a:off x="3733425" y="4217400"/>
              <a:ext cx="26800" cy="18275"/>
            </a:xfrm>
            <a:custGeom>
              <a:rect b="b" l="l" r="r" t="t"/>
              <a:pathLst>
                <a:path extrusionOk="0" h="731" w="1072">
                  <a:moveTo>
                    <a:pt x="871" y="1"/>
                  </a:moveTo>
                  <a:cubicBezTo>
                    <a:pt x="699" y="1"/>
                    <a:pt x="565" y="73"/>
                    <a:pt x="415" y="181"/>
                  </a:cubicBezTo>
                  <a:cubicBezTo>
                    <a:pt x="277" y="293"/>
                    <a:pt x="1" y="510"/>
                    <a:pt x="60" y="700"/>
                  </a:cubicBezTo>
                  <a:cubicBezTo>
                    <a:pt x="86" y="727"/>
                    <a:pt x="86" y="727"/>
                    <a:pt x="113" y="727"/>
                  </a:cubicBezTo>
                  <a:cubicBezTo>
                    <a:pt x="125" y="729"/>
                    <a:pt x="137" y="730"/>
                    <a:pt x="149" y="730"/>
                  </a:cubicBezTo>
                  <a:cubicBezTo>
                    <a:pt x="298" y="730"/>
                    <a:pt x="423" y="557"/>
                    <a:pt x="527" y="484"/>
                  </a:cubicBezTo>
                  <a:cubicBezTo>
                    <a:pt x="691" y="346"/>
                    <a:pt x="881" y="267"/>
                    <a:pt x="1046" y="129"/>
                  </a:cubicBezTo>
                  <a:cubicBezTo>
                    <a:pt x="1072" y="103"/>
                    <a:pt x="1072" y="43"/>
                    <a:pt x="1019" y="17"/>
                  </a:cubicBezTo>
                  <a:cubicBezTo>
                    <a:pt x="966" y="6"/>
                    <a:pt x="917" y="1"/>
                    <a:pt x="87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6"/>
            <p:cNvSpPr/>
            <p:nvPr/>
          </p:nvSpPr>
          <p:spPr>
            <a:xfrm>
              <a:off x="3669200" y="4274475"/>
              <a:ext cx="24000" cy="39950"/>
            </a:xfrm>
            <a:custGeom>
              <a:rect b="b" l="l" r="r" t="t"/>
              <a:pathLst>
                <a:path extrusionOk="0" h="1598" w="960">
                  <a:moveTo>
                    <a:pt x="807" y="1"/>
                  </a:moveTo>
                  <a:cubicBezTo>
                    <a:pt x="793" y="1"/>
                    <a:pt x="778" y="3"/>
                    <a:pt x="763" y="8"/>
                  </a:cubicBezTo>
                  <a:cubicBezTo>
                    <a:pt x="631" y="34"/>
                    <a:pt x="217" y="225"/>
                    <a:pt x="270" y="415"/>
                  </a:cubicBezTo>
                  <a:cubicBezTo>
                    <a:pt x="270" y="448"/>
                    <a:pt x="303" y="448"/>
                    <a:pt x="303" y="448"/>
                  </a:cubicBezTo>
                  <a:cubicBezTo>
                    <a:pt x="329" y="389"/>
                    <a:pt x="408" y="389"/>
                    <a:pt x="467" y="363"/>
                  </a:cubicBezTo>
                  <a:lnTo>
                    <a:pt x="467" y="448"/>
                  </a:lnTo>
                  <a:cubicBezTo>
                    <a:pt x="520" y="777"/>
                    <a:pt x="106" y="1105"/>
                    <a:pt x="27" y="1434"/>
                  </a:cubicBezTo>
                  <a:cubicBezTo>
                    <a:pt x="0" y="1460"/>
                    <a:pt x="0" y="1486"/>
                    <a:pt x="27" y="1513"/>
                  </a:cubicBezTo>
                  <a:cubicBezTo>
                    <a:pt x="27" y="1539"/>
                    <a:pt x="27" y="1565"/>
                    <a:pt x="53" y="1598"/>
                  </a:cubicBezTo>
                  <a:cubicBezTo>
                    <a:pt x="191" y="1348"/>
                    <a:pt x="434" y="1158"/>
                    <a:pt x="736" y="1131"/>
                  </a:cubicBezTo>
                  <a:cubicBezTo>
                    <a:pt x="796" y="1046"/>
                    <a:pt x="822" y="941"/>
                    <a:pt x="848" y="855"/>
                  </a:cubicBezTo>
                  <a:cubicBezTo>
                    <a:pt x="874" y="744"/>
                    <a:pt x="960" y="225"/>
                    <a:pt x="927" y="119"/>
                  </a:cubicBezTo>
                  <a:cubicBezTo>
                    <a:pt x="927" y="49"/>
                    <a:pt x="873" y="1"/>
                    <a:pt x="80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6"/>
            <p:cNvSpPr/>
            <p:nvPr/>
          </p:nvSpPr>
          <p:spPr>
            <a:xfrm>
              <a:off x="3699275" y="4247725"/>
              <a:ext cx="28750" cy="41250"/>
            </a:xfrm>
            <a:custGeom>
              <a:rect b="b" l="l" r="r" t="t"/>
              <a:pathLst>
                <a:path extrusionOk="0" h="1650" w="1150">
                  <a:moveTo>
                    <a:pt x="1042" y="0"/>
                  </a:moveTo>
                  <a:cubicBezTo>
                    <a:pt x="1032" y="0"/>
                    <a:pt x="1022" y="2"/>
                    <a:pt x="1012" y="7"/>
                  </a:cubicBezTo>
                  <a:cubicBezTo>
                    <a:pt x="743" y="118"/>
                    <a:pt x="276" y="309"/>
                    <a:pt x="302" y="697"/>
                  </a:cubicBezTo>
                  <a:cubicBezTo>
                    <a:pt x="302" y="710"/>
                    <a:pt x="315" y="716"/>
                    <a:pt x="329" y="716"/>
                  </a:cubicBezTo>
                  <a:cubicBezTo>
                    <a:pt x="342" y="716"/>
                    <a:pt x="355" y="710"/>
                    <a:pt x="355" y="697"/>
                  </a:cubicBezTo>
                  <a:cubicBezTo>
                    <a:pt x="370" y="630"/>
                    <a:pt x="425" y="603"/>
                    <a:pt x="462" y="603"/>
                  </a:cubicBezTo>
                  <a:cubicBezTo>
                    <a:pt x="487" y="603"/>
                    <a:pt x="504" y="616"/>
                    <a:pt x="493" y="637"/>
                  </a:cubicBezTo>
                  <a:cubicBezTo>
                    <a:pt x="440" y="992"/>
                    <a:pt x="138" y="1242"/>
                    <a:pt x="0" y="1597"/>
                  </a:cubicBezTo>
                  <a:lnTo>
                    <a:pt x="0" y="1649"/>
                  </a:lnTo>
                  <a:cubicBezTo>
                    <a:pt x="53" y="1544"/>
                    <a:pt x="138" y="1459"/>
                    <a:pt x="217" y="1354"/>
                  </a:cubicBezTo>
                  <a:cubicBezTo>
                    <a:pt x="351" y="1241"/>
                    <a:pt x="508" y="1181"/>
                    <a:pt x="679" y="1181"/>
                  </a:cubicBezTo>
                  <a:cubicBezTo>
                    <a:pt x="717" y="1181"/>
                    <a:pt x="756" y="1184"/>
                    <a:pt x="795" y="1189"/>
                  </a:cubicBezTo>
                  <a:cubicBezTo>
                    <a:pt x="795" y="1157"/>
                    <a:pt x="821" y="1157"/>
                    <a:pt x="821" y="1130"/>
                  </a:cubicBezTo>
                  <a:cubicBezTo>
                    <a:pt x="933" y="966"/>
                    <a:pt x="874" y="749"/>
                    <a:pt x="933" y="559"/>
                  </a:cubicBezTo>
                  <a:cubicBezTo>
                    <a:pt x="1012" y="421"/>
                    <a:pt x="1150" y="283"/>
                    <a:pt x="1150" y="118"/>
                  </a:cubicBezTo>
                  <a:cubicBezTo>
                    <a:pt x="1150" y="52"/>
                    <a:pt x="1095" y="0"/>
                    <a:pt x="104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6"/>
            <p:cNvSpPr/>
            <p:nvPr/>
          </p:nvSpPr>
          <p:spPr>
            <a:xfrm>
              <a:off x="3733425" y="4234250"/>
              <a:ext cx="29600" cy="28775"/>
            </a:xfrm>
            <a:custGeom>
              <a:rect b="b" l="l" r="r" t="t"/>
              <a:pathLst>
                <a:path extrusionOk="0" h="1151" w="1184">
                  <a:moveTo>
                    <a:pt x="987" y="0"/>
                  </a:moveTo>
                  <a:cubicBezTo>
                    <a:pt x="855" y="26"/>
                    <a:pt x="224" y="191"/>
                    <a:pt x="329" y="440"/>
                  </a:cubicBezTo>
                  <a:lnTo>
                    <a:pt x="362" y="440"/>
                  </a:lnTo>
                  <a:cubicBezTo>
                    <a:pt x="362" y="414"/>
                    <a:pt x="389" y="414"/>
                    <a:pt x="415" y="381"/>
                  </a:cubicBezTo>
                  <a:lnTo>
                    <a:pt x="415" y="414"/>
                  </a:lnTo>
                  <a:lnTo>
                    <a:pt x="415" y="440"/>
                  </a:lnTo>
                  <a:cubicBezTo>
                    <a:pt x="415" y="605"/>
                    <a:pt x="224" y="769"/>
                    <a:pt x="139" y="907"/>
                  </a:cubicBezTo>
                  <a:cubicBezTo>
                    <a:pt x="86" y="986"/>
                    <a:pt x="34" y="1071"/>
                    <a:pt x="1" y="1150"/>
                  </a:cubicBezTo>
                  <a:cubicBezTo>
                    <a:pt x="60" y="1098"/>
                    <a:pt x="139" y="1038"/>
                    <a:pt x="224" y="1012"/>
                  </a:cubicBezTo>
                  <a:cubicBezTo>
                    <a:pt x="305" y="981"/>
                    <a:pt x="384" y="969"/>
                    <a:pt x="463" y="969"/>
                  </a:cubicBezTo>
                  <a:cubicBezTo>
                    <a:pt x="518" y="969"/>
                    <a:pt x="574" y="975"/>
                    <a:pt x="632" y="986"/>
                  </a:cubicBezTo>
                  <a:cubicBezTo>
                    <a:pt x="632" y="1012"/>
                    <a:pt x="658" y="1012"/>
                    <a:pt x="658" y="1012"/>
                  </a:cubicBezTo>
                  <a:lnTo>
                    <a:pt x="691" y="1012"/>
                  </a:lnTo>
                  <a:cubicBezTo>
                    <a:pt x="717" y="1012"/>
                    <a:pt x="717" y="986"/>
                    <a:pt x="743" y="986"/>
                  </a:cubicBezTo>
                  <a:cubicBezTo>
                    <a:pt x="743" y="986"/>
                    <a:pt x="770" y="986"/>
                    <a:pt x="770" y="960"/>
                  </a:cubicBezTo>
                  <a:cubicBezTo>
                    <a:pt x="822" y="848"/>
                    <a:pt x="822" y="743"/>
                    <a:pt x="855" y="631"/>
                  </a:cubicBezTo>
                  <a:cubicBezTo>
                    <a:pt x="908" y="467"/>
                    <a:pt x="1046" y="355"/>
                    <a:pt x="1124" y="191"/>
                  </a:cubicBezTo>
                  <a:cubicBezTo>
                    <a:pt x="1184" y="112"/>
                    <a:pt x="1124" y="0"/>
                    <a:pt x="98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6"/>
            <p:cNvSpPr/>
            <p:nvPr/>
          </p:nvSpPr>
          <p:spPr>
            <a:xfrm>
              <a:off x="3767100" y="4225400"/>
              <a:ext cx="34575" cy="22500"/>
            </a:xfrm>
            <a:custGeom>
              <a:rect b="b" l="l" r="r" t="t"/>
              <a:pathLst>
                <a:path extrusionOk="0" h="900" w="1383">
                  <a:moveTo>
                    <a:pt x="1144" y="1"/>
                  </a:moveTo>
                  <a:cubicBezTo>
                    <a:pt x="1013" y="1"/>
                    <a:pt x="843" y="40"/>
                    <a:pt x="711" y="78"/>
                  </a:cubicBezTo>
                  <a:lnTo>
                    <a:pt x="573" y="78"/>
                  </a:lnTo>
                  <a:cubicBezTo>
                    <a:pt x="382" y="111"/>
                    <a:pt x="356" y="354"/>
                    <a:pt x="520" y="407"/>
                  </a:cubicBezTo>
                  <a:lnTo>
                    <a:pt x="356" y="571"/>
                  </a:lnTo>
                  <a:cubicBezTo>
                    <a:pt x="270" y="656"/>
                    <a:pt x="191" y="735"/>
                    <a:pt x="80" y="794"/>
                  </a:cubicBezTo>
                  <a:lnTo>
                    <a:pt x="53" y="821"/>
                  </a:lnTo>
                  <a:cubicBezTo>
                    <a:pt x="27" y="847"/>
                    <a:pt x="1" y="873"/>
                    <a:pt x="1" y="900"/>
                  </a:cubicBezTo>
                  <a:cubicBezTo>
                    <a:pt x="53" y="821"/>
                    <a:pt x="132" y="768"/>
                    <a:pt x="218" y="735"/>
                  </a:cubicBezTo>
                  <a:cubicBezTo>
                    <a:pt x="326" y="670"/>
                    <a:pt x="436" y="643"/>
                    <a:pt x="540" y="643"/>
                  </a:cubicBezTo>
                  <a:cubicBezTo>
                    <a:pt x="643" y="643"/>
                    <a:pt x="740" y="670"/>
                    <a:pt x="822" y="709"/>
                  </a:cubicBezTo>
                  <a:lnTo>
                    <a:pt x="875" y="709"/>
                  </a:lnTo>
                  <a:lnTo>
                    <a:pt x="1039" y="545"/>
                  </a:lnTo>
                  <a:cubicBezTo>
                    <a:pt x="1118" y="466"/>
                    <a:pt x="1315" y="302"/>
                    <a:pt x="1341" y="190"/>
                  </a:cubicBezTo>
                  <a:cubicBezTo>
                    <a:pt x="1382" y="47"/>
                    <a:pt x="1285" y="1"/>
                    <a:pt x="114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6"/>
            <p:cNvSpPr/>
            <p:nvPr/>
          </p:nvSpPr>
          <p:spPr>
            <a:xfrm>
              <a:off x="3277550" y="4354175"/>
              <a:ext cx="60975" cy="27300"/>
            </a:xfrm>
            <a:custGeom>
              <a:rect b="b" l="l" r="r" t="t"/>
              <a:pathLst>
                <a:path extrusionOk="0" h="1092" w="2439">
                  <a:moveTo>
                    <a:pt x="1922" y="0"/>
                  </a:moveTo>
                  <a:cubicBezTo>
                    <a:pt x="1833" y="0"/>
                    <a:pt x="1747" y="10"/>
                    <a:pt x="1676" y="20"/>
                  </a:cubicBezTo>
                  <a:cubicBezTo>
                    <a:pt x="1289" y="53"/>
                    <a:pt x="934" y="105"/>
                    <a:pt x="632" y="322"/>
                  </a:cubicBezTo>
                  <a:cubicBezTo>
                    <a:pt x="605" y="348"/>
                    <a:pt x="605" y="348"/>
                    <a:pt x="579" y="348"/>
                  </a:cubicBezTo>
                  <a:cubicBezTo>
                    <a:pt x="526" y="408"/>
                    <a:pt x="553" y="460"/>
                    <a:pt x="579" y="486"/>
                  </a:cubicBezTo>
                  <a:cubicBezTo>
                    <a:pt x="579" y="486"/>
                    <a:pt x="579" y="513"/>
                    <a:pt x="553" y="513"/>
                  </a:cubicBezTo>
                  <a:lnTo>
                    <a:pt x="605" y="513"/>
                  </a:lnTo>
                  <a:cubicBezTo>
                    <a:pt x="579" y="513"/>
                    <a:pt x="579" y="513"/>
                    <a:pt x="579" y="546"/>
                  </a:cubicBezTo>
                  <a:cubicBezTo>
                    <a:pt x="388" y="572"/>
                    <a:pt x="198" y="677"/>
                    <a:pt x="34" y="789"/>
                  </a:cubicBezTo>
                  <a:cubicBezTo>
                    <a:pt x="1" y="841"/>
                    <a:pt x="34" y="927"/>
                    <a:pt x="86" y="927"/>
                  </a:cubicBezTo>
                  <a:cubicBezTo>
                    <a:pt x="112" y="927"/>
                    <a:pt x="165" y="927"/>
                    <a:pt x="250" y="900"/>
                  </a:cubicBezTo>
                  <a:cubicBezTo>
                    <a:pt x="371" y="818"/>
                    <a:pt x="506" y="768"/>
                    <a:pt x="655" y="768"/>
                  </a:cubicBezTo>
                  <a:cubicBezTo>
                    <a:pt x="709" y="768"/>
                    <a:pt x="765" y="775"/>
                    <a:pt x="822" y="789"/>
                  </a:cubicBezTo>
                  <a:cubicBezTo>
                    <a:pt x="960" y="815"/>
                    <a:pt x="1098" y="900"/>
                    <a:pt x="1151" y="1006"/>
                  </a:cubicBezTo>
                  <a:cubicBezTo>
                    <a:pt x="1183" y="1038"/>
                    <a:pt x="1183" y="1065"/>
                    <a:pt x="1183" y="1091"/>
                  </a:cubicBezTo>
                  <a:cubicBezTo>
                    <a:pt x="1315" y="979"/>
                    <a:pt x="1479" y="900"/>
                    <a:pt x="1617" y="789"/>
                  </a:cubicBezTo>
                  <a:cubicBezTo>
                    <a:pt x="1808" y="651"/>
                    <a:pt x="2110" y="624"/>
                    <a:pt x="2274" y="486"/>
                  </a:cubicBezTo>
                  <a:cubicBezTo>
                    <a:pt x="2412" y="381"/>
                    <a:pt x="2439" y="270"/>
                    <a:pt x="2333" y="132"/>
                  </a:cubicBezTo>
                  <a:cubicBezTo>
                    <a:pt x="2230" y="28"/>
                    <a:pt x="2072" y="0"/>
                    <a:pt x="19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6"/>
            <p:cNvSpPr/>
            <p:nvPr/>
          </p:nvSpPr>
          <p:spPr>
            <a:xfrm>
              <a:off x="3341950" y="4355875"/>
              <a:ext cx="53425" cy="33150"/>
            </a:xfrm>
            <a:custGeom>
              <a:rect b="b" l="l" r="r" t="t"/>
              <a:pathLst>
                <a:path extrusionOk="0" h="1326" w="2137">
                  <a:moveTo>
                    <a:pt x="1494" y="1"/>
                  </a:moveTo>
                  <a:cubicBezTo>
                    <a:pt x="1251" y="1"/>
                    <a:pt x="1001" y="71"/>
                    <a:pt x="769" y="149"/>
                  </a:cubicBezTo>
                  <a:cubicBezTo>
                    <a:pt x="579" y="202"/>
                    <a:pt x="217" y="340"/>
                    <a:pt x="250" y="609"/>
                  </a:cubicBezTo>
                  <a:cubicBezTo>
                    <a:pt x="277" y="583"/>
                    <a:pt x="467" y="556"/>
                    <a:pt x="520" y="530"/>
                  </a:cubicBezTo>
                  <a:lnTo>
                    <a:pt x="520" y="530"/>
                  </a:lnTo>
                  <a:cubicBezTo>
                    <a:pt x="493" y="556"/>
                    <a:pt x="467" y="609"/>
                    <a:pt x="441" y="642"/>
                  </a:cubicBezTo>
                  <a:cubicBezTo>
                    <a:pt x="409" y="636"/>
                    <a:pt x="377" y="633"/>
                    <a:pt x="347" y="633"/>
                  </a:cubicBezTo>
                  <a:cubicBezTo>
                    <a:pt x="197" y="633"/>
                    <a:pt x="72" y="705"/>
                    <a:pt x="1" y="885"/>
                  </a:cubicBezTo>
                  <a:cubicBezTo>
                    <a:pt x="1" y="911"/>
                    <a:pt x="1" y="938"/>
                    <a:pt x="27" y="938"/>
                  </a:cubicBezTo>
                  <a:cubicBezTo>
                    <a:pt x="81" y="929"/>
                    <a:pt x="137" y="923"/>
                    <a:pt x="194" y="923"/>
                  </a:cubicBezTo>
                  <a:cubicBezTo>
                    <a:pt x="310" y="923"/>
                    <a:pt x="427" y="948"/>
                    <a:pt x="520" y="1023"/>
                  </a:cubicBezTo>
                  <a:cubicBezTo>
                    <a:pt x="605" y="1102"/>
                    <a:pt x="684" y="1214"/>
                    <a:pt x="710" y="1325"/>
                  </a:cubicBezTo>
                  <a:cubicBezTo>
                    <a:pt x="1072" y="911"/>
                    <a:pt x="1427" y="504"/>
                    <a:pt x="1998" y="340"/>
                  </a:cubicBezTo>
                  <a:cubicBezTo>
                    <a:pt x="2084" y="313"/>
                    <a:pt x="2136" y="202"/>
                    <a:pt x="2025" y="149"/>
                  </a:cubicBezTo>
                  <a:cubicBezTo>
                    <a:pt x="1860" y="41"/>
                    <a:pt x="1679" y="1"/>
                    <a:pt x="149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6"/>
            <p:cNvSpPr/>
            <p:nvPr/>
          </p:nvSpPr>
          <p:spPr>
            <a:xfrm>
              <a:off x="3381500" y="4354700"/>
              <a:ext cx="65925" cy="34325"/>
            </a:xfrm>
            <a:custGeom>
              <a:rect b="b" l="l" r="r" t="t"/>
              <a:pathLst>
                <a:path extrusionOk="0" h="1373" w="2637">
                  <a:moveTo>
                    <a:pt x="2054" y="0"/>
                  </a:moveTo>
                  <a:cubicBezTo>
                    <a:pt x="1709" y="0"/>
                    <a:pt x="1287" y="119"/>
                    <a:pt x="1047" y="301"/>
                  </a:cubicBezTo>
                  <a:cubicBezTo>
                    <a:pt x="1021" y="327"/>
                    <a:pt x="968" y="360"/>
                    <a:pt x="935" y="360"/>
                  </a:cubicBezTo>
                  <a:cubicBezTo>
                    <a:pt x="909" y="387"/>
                    <a:pt x="909" y="413"/>
                    <a:pt x="935" y="413"/>
                  </a:cubicBezTo>
                  <a:cubicBezTo>
                    <a:pt x="909" y="439"/>
                    <a:pt x="909" y="465"/>
                    <a:pt x="883" y="492"/>
                  </a:cubicBezTo>
                  <a:cubicBezTo>
                    <a:pt x="581" y="656"/>
                    <a:pt x="311" y="853"/>
                    <a:pt x="88" y="1096"/>
                  </a:cubicBezTo>
                  <a:cubicBezTo>
                    <a:pt x="1" y="1189"/>
                    <a:pt x="57" y="1335"/>
                    <a:pt x="172" y="1335"/>
                  </a:cubicBezTo>
                  <a:cubicBezTo>
                    <a:pt x="197" y="1335"/>
                    <a:pt x="223" y="1328"/>
                    <a:pt x="252" y="1313"/>
                  </a:cubicBezTo>
                  <a:cubicBezTo>
                    <a:pt x="311" y="1287"/>
                    <a:pt x="364" y="1261"/>
                    <a:pt x="443" y="1234"/>
                  </a:cubicBezTo>
                  <a:cubicBezTo>
                    <a:pt x="475" y="1234"/>
                    <a:pt x="502" y="1234"/>
                    <a:pt x="528" y="1208"/>
                  </a:cubicBezTo>
                  <a:cubicBezTo>
                    <a:pt x="625" y="1190"/>
                    <a:pt x="747" y="1168"/>
                    <a:pt x="850" y="1168"/>
                  </a:cubicBezTo>
                  <a:cubicBezTo>
                    <a:pt x="894" y="1168"/>
                    <a:pt x="935" y="1172"/>
                    <a:pt x="968" y="1182"/>
                  </a:cubicBezTo>
                  <a:cubicBezTo>
                    <a:pt x="1159" y="1208"/>
                    <a:pt x="1323" y="1261"/>
                    <a:pt x="1428" y="1372"/>
                  </a:cubicBezTo>
                  <a:cubicBezTo>
                    <a:pt x="1704" y="985"/>
                    <a:pt x="2085" y="630"/>
                    <a:pt x="2552" y="439"/>
                  </a:cubicBezTo>
                  <a:cubicBezTo>
                    <a:pt x="2578" y="439"/>
                    <a:pt x="2611" y="387"/>
                    <a:pt x="2611" y="360"/>
                  </a:cubicBezTo>
                  <a:cubicBezTo>
                    <a:pt x="2637" y="105"/>
                    <a:pt x="2379" y="0"/>
                    <a:pt x="205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6"/>
            <p:cNvSpPr/>
            <p:nvPr/>
          </p:nvSpPr>
          <p:spPr>
            <a:xfrm>
              <a:off x="3443975" y="4361400"/>
              <a:ext cx="59500" cy="28925"/>
            </a:xfrm>
            <a:custGeom>
              <a:rect b="b" l="l" r="r" t="t"/>
              <a:pathLst>
                <a:path extrusionOk="0" h="1157" w="2380">
                  <a:moveTo>
                    <a:pt x="1441" y="0"/>
                  </a:moveTo>
                  <a:cubicBezTo>
                    <a:pt x="1206" y="0"/>
                    <a:pt x="990" y="64"/>
                    <a:pt x="874" y="224"/>
                  </a:cubicBezTo>
                  <a:cubicBezTo>
                    <a:pt x="605" y="388"/>
                    <a:pt x="381" y="585"/>
                    <a:pt x="112" y="717"/>
                  </a:cubicBezTo>
                  <a:cubicBezTo>
                    <a:pt x="0" y="776"/>
                    <a:pt x="0" y="881"/>
                    <a:pt x="53" y="966"/>
                  </a:cubicBezTo>
                  <a:cubicBezTo>
                    <a:pt x="240" y="866"/>
                    <a:pt x="453" y="816"/>
                    <a:pt x="661" y="816"/>
                  </a:cubicBezTo>
                  <a:cubicBezTo>
                    <a:pt x="972" y="816"/>
                    <a:pt x="1271" y="929"/>
                    <a:pt x="1453" y="1157"/>
                  </a:cubicBezTo>
                  <a:cubicBezTo>
                    <a:pt x="1531" y="1045"/>
                    <a:pt x="1617" y="940"/>
                    <a:pt x="1722" y="828"/>
                  </a:cubicBezTo>
                  <a:cubicBezTo>
                    <a:pt x="1886" y="664"/>
                    <a:pt x="2083" y="611"/>
                    <a:pt x="2274" y="526"/>
                  </a:cubicBezTo>
                  <a:cubicBezTo>
                    <a:pt x="2379" y="473"/>
                    <a:pt x="2379" y="335"/>
                    <a:pt x="2300" y="283"/>
                  </a:cubicBezTo>
                  <a:cubicBezTo>
                    <a:pt x="2125" y="123"/>
                    <a:pt x="1765" y="0"/>
                    <a:pt x="144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6"/>
            <p:cNvSpPr/>
            <p:nvPr/>
          </p:nvSpPr>
          <p:spPr>
            <a:xfrm>
              <a:off x="3502125" y="4358175"/>
              <a:ext cx="59650" cy="39725"/>
            </a:xfrm>
            <a:custGeom>
              <a:rect b="b" l="l" r="r" t="t"/>
              <a:pathLst>
                <a:path extrusionOk="0" h="1589" w="2386">
                  <a:moveTo>
                    <a:pt x="2233" y="1"/>
                  </a:moveTo>
                  <a:cubicBezTo>
                    <a:pt x="2164" y="1"/>
                    <a:pt x="2078" y="46"/>
                    <a:pt x="2024" y="83"/>
                  </a:cubicBezTo>
                  <a:cubicBezTo>
                    <a:pt x="1998" y="83"/>
                    <a:pt x="1972" y="110"/>
                    <a:pt x="1946" y="110"/>
                  </a:cubicBezTo>
                  <a:lnTo>
                    <a:pt x="1919" y="110"/>
                  </a:lnTo>
                  <a:cubicBezTo>
                    <a:pt x="1781" y="136"/>
                    <a:pt x="1643" y="188"/>
                    <a:pt x="1505" y="188"/>
                  </a:cubicBezTo>
                  <a:cubicBezTo>
                    <a:pt x="1481" y="193"/>
                    <a:pt x="1456" y="195"/>
                    <a:pt x="1432" y="195"/>
                  </a:cubicBezTo>
                  <a:cubicBezTo>
                    <a:pt x="1291" y="195"/>
                    <a:pt x="1162" y="132"/>
                    <a:pt x="1020" y="132"/>
                  </a:cubicBezTo>
                  <a:cubicBezTo>
                    <a:pt x="1000" y="132"/>
                    <a:pt x="980" y="133"/>
                    <a:pt x="960" y="136"/>
                  </a:cubicBezTo>
                  <a:cubicBezTo>
                    <a:pt x="934" y="136"/>
                    <a:pt x="907" y="162"/>
                    <a:pt x="907" y="221"/>
                  </a:cubicBezTo>
                  <a:cubicBezTo>
                    <a:pt x="934" y="353"/>
                    <a:pt x="1039" y="438"/>
                    <a:pt x="1177" y="517"/>
                  </a:cubicBezTo>
                  <a:cubicBezTo>
                    <a:pt x="1039" y="517"/>
                    <a:pt x="875" y="550"/>
                    <a:pt x="796" y="550"/>
                  </a:cubicBezTo>
                  <a:cubicBezTo>
                    <a:pt x="710" y="602"/>
                    <a:pt x="631" y="655"/>
                    <a:pt x="579" y="714"/>
                  </a:cubicBezTo>
                  <a:cubicBezTo>
                    <a:pt x="546" y="767"/>
                    <a:pt x="579" y="819"/>
                    <a:pt x="631" y="846"/>
                  </a:cubicBezTo>
                  <a:cubicBezTo>
                    <a:pt x="658" y="846"/>
                    <a:pt x="658" y="878"/>
                    <a:pt x="658" y="878"/>
                  </a:cubicBezTo>
                  <a:lnTo>
                    <a:pt x="631" y="878"/>
                  </a:lnTo>
                  <a:cubicBezTo>
                    <a:pt x="605" y="931"/>
                    <a:pt x="520" y="957"/>
                    <a:pt x="467" y="1010"/>
                  </a:cubicBezTo>
                  <a:cubicBezTo>
                    <a:pt x="303" y="1122"/>
                    <a:pt x="165" y="1207"/>
                    <a:pt x="27" y="1338"/>
                  </a:cubicBezTo>
                  <a:cubicBezTo>
                    <a:pt x="1" y="1371"/>
                    <a:pt x="1" y="1371"/>
                    <a:pt x="1" y="1398"/>
                  </a:cubicBezTo>
                  <a:cubicBezTo>
                    <a:pt x="128" y="1301"/>
                    <a:pt x="276" y="1241"/>
                    <a:pt x="432" y="1241"/>
                  </a:cubicBezTo>
                  <a:cubicBezTo>
                    <a:pt x="542" y="1241"/>
                    <a:pt x="655" y="1271"/>
                    <a:pt x="769" y="1338"/>
                  </a:cubicBezTo>
                  <a:cubicBezTo>
                    <a:pt x="875" y="1398"/>
                    <a:pt x="960" y="1476"/>
                    <a:pt x="1039" y="1588"/>
                  </a:cubicBezTo>
                  <a:cubicBezTo>
                    <a:pt x="1039" y="1398"/>
                    <a:pt x="1098" y="1233"/>
                    <a:pt x="1236" y="1095"/>
                  </a:cubicBezTo>
                  <a:lnTo>
                    <a:pt x="1367" y="957"/>
                  </a:lnTo>
                  <a:lnTo>
                    <a:pt x="1400" y="931"/>
                  </a:lnTo>
                  <a:cubicBezTo>
                    <a:pt x="1453" y="819"/>
                    <a:pt x="1505" y="681"/>
                    <a:pt x="1453" y="602"/>
                  </a:cubicBezTo>
                  <a:lnTo>
                    <a:pt x="1453" y="602"/>
                  </a:lnTo>
                  <a:cubicBezTo>
                    <a:pt x="1488" y="606"/>
                    <a:pt x="1522" y="607"/>
                    <a:pt x="1556" y="607"/>
                  </a:cubicBezTo>
                  <a:cubicBezTo>
                    <a:pt x="1789" y="607"/>
                    <a:pt x="1993" y="529"/>
                    <a:pt x="2136" y="386"/>
                  </a:cubicBezTo>
                  <a:cubicBezTo>
                    <a:pt x="2248" y="300"/>
                    <a:pt x="2386" y="188"/>
                    <a:pt x="2327" y="57"/>
                  </a:cubicBezTo>
                  <a:cubicBezTo>
                    <a:pt x="2307" y="16"/>
                    <a:pt x="2273" y="1"/>
                    <a:pt x="22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6"/>
            <p:cNvSpPr/>
            <p:nvPr/>
          </p:nvSpPr>
          <p:spPr>
            <a:xfrm>
              <a:off x="2775175" y="4604775"/>
              <a:ext cx="21875" cy="23775"/>
            </a:xfrm>
            <a:custGeom>
              <a:rect b="b" l="l" r="r" t="t"/>
              <a:pathLst>
                <a:path extrusionOk="0" h="951" w="875">
                  <a:moveTo>
                    <a:pt x="551" y="0"/>
                  </a:moveTo>
                  <a:cubicBezTo>
                    <a:pt x="516" y="0"/>
                    <a:pt x="473" y="14"/>
                    <a:pt x="441" y="50"/>
                  </a:cubicBezTo>
                  <a:cubicBezTo>
                    <a:pt x="165" y="129"/>
                    <a:pt x="1" y="457"/>
                    <a:pt x="27" y="622"/>
                  </a:cubicBezTo>
                  <a:cubicBezTo>
                    <a:pt x="27" y="733"/>
                    <a:pt x="139" y="950"/>
                    <a:pt x="382" y="950"/>
                  </a:cubicBezTo>
                  <a:lnTo>
                    <a:pt x="415" y="924"/>
                  </a:lnTo>
                  <a:cubicBezTo>
                    <a:pt x="467" y="871"/>
                    <a:pt x="467" y="812"/>
                    <a:pt x="467" y="786"/>
                  </a:cubicBezTo>
                  <a:cubicBezTo>
                    <a:pt x="520" y="707"/>
                    <a:pt x="579" y="622"/>
                    <a:pt x="605" y="569"/>
                  </a:cubicBezTo>
                  <a:cubicBezTo>
                    <a:pt x="684" y="431"/>
                    <a:pt x="875" y="240"/>
                    <a:pt x="822" y="129"/>
                  </a:cubicBezTo>
                  <a:cubicBezTo>
                    <a:pt x="796" y="50"/>
                    <a:pt x="711" y="17"/>
                    <a:pt x="605" y="17"/>
                  </a:cubicBezTo>
                  <a:cubicBezTo>
                    <a:pt x="595" y="7"/>
                    <a:pt x="575" y="0"/>
                    <a:pt x="55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6"/>
            <p:cNvSpPr/>
            <p:nvPr/>
          </p:nvSpPr>
          <p:spPr>
            <a:xfrm>
              <a:off x="2884750" y="5037725"/>
              <a:ext cx="78725" cy="22350"/>
            </a:xfrm>
            <a:custGeom>
              <a:rect b="b" l="l" r="r" t="t"/>
              <a:pathLst>
                <a:path extrusionOk="0" h="894" w="3149">
                  <a:moveTo>
                    <a:pt x="2732" y="1"/>
                  </a:moveTo>
                  <a:cubicBezTo>
                    <a:pt x="2397" y="1"/>
                    <a:pt x="2073" y="84"/>
                    <a:pt x="1749" y="225"/>
                  </a:cubicBezTo>
                  <a:cubicBezTo>
                    <a:pt x="1506" y="336"/>
                    <a:pt x="1315" y="501"/>
                    <a:pt x="1065" y="606"/>
                  </a:cubicBezTo>
                  <a:cubicBezTo>
                    <a:pt x="931" y="658"/>
                    <a:pt x="804" y="679"/>
                    <a:pt x="679" y="679"/>
                  </a:cubicBezTo>
                  <a:cubicBezTo>
                    <a:pt x="474" y="679"/>
                    <a:pt x="274" y="622"/>
                    <a:pt x="53" y="553"/>
                  </a:cubicBezTo>
                  <a:cubicBezTo>
                    <a:pt x="48" y="548"/>
                    <a:pt x="43" y="546"/>
                    <a:pt x="38" y="546"/>
                  </a:cubicBezTo>
                  <a:cubicBezTo>
                    <a:pt x="18" y="546"/>
                    <a:pt x="1" y="579"/>
                    <a:pt x="1" y="579"/>
                  </a:cubicBezTo>
                  <a:cubicBezTo>
                    <a:pt x="228" y="788"/>
                    <a:pt x="504" y="893"/>
                    <a:pt x="790" y="893"/>
                  </a:cubicBezTo>
                  <a:cubicBezTo>
                    <a:pt x="918" y="893"/>
                    <a:pt x="1049" y="872"/>
                    <a:pt x="1177" y="829"/>
                  </a:cubicBezTo>
                  <a:cubicBezTo>
                    <a:pt x="1506" y="717"/>
                    <a:pt x="1782" y="527"/>
                    <a:pt x="2110" y="415"/>
                  </a:cubicBezTo>
                  <a:cubicBezTo>
                    <a:pt x="2465" y="310"/>
                    <a:pt x="2767" y="251"/>
                    <a:pt x="3122" y="113"/>
                  </a:cubicBezTo>
                  <a:cubicBezTo>
                    <a:pt x="3149" y="87"/>
                    <a:pt x="3122" y="60"/>
                    <a:pt x="3096" y="34"/>
                  </a:cubicBezTo>
                  <a:cubicBezTo>
                    <a:pt x="2973" y="11"/>
                    <a:pt x="2852" y="1"/>
                    <a:pt x="27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6"/>
            <p:cNvSpPr/>
            <p:nvPr/>
          </p:nvSpPr>
          <p:spPr>
            <a:xfrm>
              <a:off x="2914175" y="5091300"/>
              <a:ext cx="46900" cy="92300"/>
            </a:xfrm>
            <a:custGeom>
              <a:rect b="b" l="l" r="r" t="t"/>
              <a:pathLst>
                <a:path extrusionOk="0" h="3692" w="1876">
                  <a:moveTo>
                    <a:pt x="53" y="0"/>
                  </a:moveTo>
                  <a:cubicBezTo>
                    <a:pt x="26" y="0"/>
                    <a:pt x="0" y="0"/>
                    <a:pt x="0" y="27"/>
                  </a:cubicBezTo>
                  <a:cubicBezTo>
                    <a:pt x="191" y="1255"/>
                    <a:pt x="1012" y="2274"/>
                    <a:pt x="1288" y="3477"/>
                  </a:cubicBezTo>
                  <a:cubicBezTo>
                    <a:pt x="1321" y="3624"/>
                    <a:pt x="1430" y="3691"/>
                    <a:pt x="1545" y="3691"/>
                  </a:cubicBezTo>
                  <a:cubicBezTo>
                    <a:pt x="1705" y="3691"/>
                    <a:pt x="1875" y="3561"/>
                    <a:pt x="1860" y="3339"/>
                  </a:cubicBezTo>
                  <a:cubicBezTo>
                    <a:pt x="1807" y="2681"/>
                    <a:pt x="1505" y="2077"/>
                    <a:pt x="1176" y="1505"/>
                  </a:cubicBezTo>
                  <a:cubicBezTo>
                    <a:pt x="874" y="986"/>
                    <a:pt x="493" y="408"/>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6"/>
            <p:cNvSpPr/>
            <p:nvPr/>
          </p:nvSpPr>
          <p:spPr>
            <a:xfrm>
              <a:off x="2925825" y="5181650"/>
              <a:ext cx="121100" cy="47825"/>
            </a:xfrm>
            <a:custGeom>
              <a:rect b="b" l="l" r="r" t="t"/>
              <a:pathLst>
                <a:path extrusionOk="0" h="1913" w="4844">
                  <a:moveTo>
                    <a:pt x="4351" y="1"/>
                  </a:moveTo>
                  <a:cubicBezTo>
                    <a:pt x="4160" y="27"/>
                    <a:pt x="3943" y="106"/>
                    <a:pt x="3779" y="217"/>
                  </a:cubicBezTo>
                  <a:cubicBezTo>
                    <a:pt x="3667" y="303"/>
                    <a:pt x="3589" y="382"/>
                    <a:pt x="3529" y="493"/>
                  </a:cubicBezTo>
                  <a:cubicBezTo>
                    <a:pt x="3435" y="467"/>
                    <a:pt x="3331" y="455"/>
                    <a:pt x="3222" y="455"/>
                  </a:cubicBezTo>
                  <a:cubicBezTo>
                    <a:pt x="2759" y="455"/>
                    <a:pt x="2200" y="678"/>
                    <a:pt x="1887" y="1012"/>
                  </a:cubicBezTo>
                  <a:cubicBezTo>
                    <a:pt x="1746" y="947"/>
                    <a:pt x="1583" y="920"/>
                    <a:pt x="1415" y="920"/>
                  </a:cubicBezTo>
                  <a:cubicBezTo>
                    <a:pt x="1162" y="920"/>
                    <a:pt x="898" y="982"/>
                    <a:pt x="684" y="1065"/>
                  </a:cubicBezTo>
                  <a:cubicBezTo>
                    <a:pt x="632" y="1091"/>
                    <a:pt x="572" y="1124"/>
                    <a:pt x="546" y="1150"/>
                  </a:cubicBezTo>
                  <a:cubicBezTo>
                    <a:pt x="546" y="1137"/>
                    <a:pt x="546" y="1131"/>
                    <a:pt x="543" y="1131"/>
                  </a:cubicBezTo>
                  <a:cubicBezTo>
                    <a:pt x="540" y="1131"/>
                    <a:pt x="533" y="1137"/>
                    <a:pt x="520" y="1150"/>
                  </a:cubicBezTo>
                  <a:cubicBezTo>
                    <a:pt x="408" y="1203"/>
                    <a:pt x="329" y="1288"/>
                    <a:pt x="244" y="1394"/>
                  </a:cubicBezTo>
                  <a:cubicBezTo>
                    <a:pt x="139" y="1532"/>
                    <a:pt x="106" y="1722"/>
                    <a:pt x="27" y="1886"/>
                  </a:cubicBezTo>
                  <a:cubicBezTo>
                    <a:pt x="1" y="1886"/>
                    <a:pt x="27" y="1913"/>
                    <a:pt x="27" y="1913"/>
                  </a:cubicBezTo>
                  <a:cubicBezTo>
                    <a:pt x="303" y="1834"/>
                    <a:pt x="520" y="1808"/>
                    <a:pt x="796" y="1696"/>
                  </a:cubicBezTo>
                  <a:cubicBezTo>
                    <a:pt x="1021" y="1603"/>
                    <a:pt x="1196" y="1568"/>
                    <a:pt x="1333" y="1568"/>
                  </a:cubicBezTo>
                  <a:cubicBezTo>
                    <a:pt x="1748" y="1568"/>
                    <a:pt x="1811" y="1887"/>
                    <a:pt x="1832" y="1887"/>
                  </a:cubicBezTo>
                  <a:cubicBezTo>
                    <a:pt x="1833" y="1887"/>
                    <a:pt x="1833" y="1887"/>
                    <a:pt x="1834" y="1886"/>
                  </a:cubicBezTo>
                  <a:cubicBezTo>
                    <a:pt x="1913" y="1643"/>
                    <a:pt x="2327" y="1367"/>
                    <a:pt x="2544" y="1256"/>
                  </a:cubicBezTo>
                  <a:cubicBezTo>
                    <a:pt x="2734" y="1142"/>
                    <a:pt x="2938" y="1107"/>
                    <a:pt x="3134" y="1107"/>
                  </a:cubicBezTo>
                  <a:cubicBezTo>
                    <a:pt x="3222" y="1107"/>
                    <a:pt x="3308" y="1114"/>
                    <a:pt x="3391" y="1124"/>
                  </a:cubicBezTo>
                  <a:lnTo>
                    <a:pt x="3556" y="1124"/>
                  </a:lnTo>
                  <a:cubicBezTo>
                    <a:pt x="3589" y="1150"/>
                    <a:pt x="3615" y="1177"/>
                    <a:pt x="3667" y="1177"/>
                  </a:cubicBezTo>
                  <a:cubicBezTo>
                    <a:pt x="3682" y="1184"/>
                    <a:pt x="3696" y="1187"/>
                    <a:pt x="3710" y="1187"/>
                  </a:cubicBezTo>
                  <a:cubicBezTo>
                    <a:pt x="3749" y="1187"/>
                    <a:pt x="3786" y="1163"/>
                    <a:pt x="3805" y="1124"/>
                  </a:cubicBezTo>
                  <a:cubicBezTo>
                    <a:pt x="3884" y="1065"/>
                    <a:pt x="3884" y="960"/>
                    <a:pt x="3943" y="901"/>
                  </a:cubicBezTo>
                  <a:cubicBezTo>
                    <a:pt x="3996" y="822"/>
                    <a:pt x="4081" y="763"/>
                    <a:pt x="4160" y="710"/>
                  </a:cubicBezTo>
                  <a:cubicBezTo>
                    <a:pt x="4213" y="658"/>
                    <a:pt x="4298" y="631"/>
                    <a:pt x="4410" y="631"/>
                  </a:cubicBezTo>
                  <a:lnTo>
                    <a:pt x="4541" y="631"/>
                  </a:lnTo>
                  <a:cubicBezTo>
                    <a:pt x="4601" y="598"/>
                    <a:pt x="4627" y="598"/>
                    <a:pt x="4653" y="572"/>
                  </a:cubicBezTo>
                  <a:cubicBezTo>
                    <a:pt x="4679" y="572"/>
                    <a:pt x="4679" y="546"/>
                    <a:pt x="4706" y="546"/>
                  </a:cubicBezTo>
                  <a:cubicBezTo>
                    <a:pt x="4791" y="546"/>
                    <a:pt x="4844" y="434"/>
                    <a:pt x="4791" y="329"/>
                  </a:cubicBezTo>
                  <a:lnTo>
                    <a:pt x="4791" y="329"/>
                  </a:lnTo>
                  <a:cubicBezTo>
                    <a:pt x="4806" y="358"/>
                    <a:pt x="4814" y="369"/>
                    <a:pt x="4818" y="369"/>
                  </a:cubicBezTo>
                  <a:cubicBezTo>
                    <a:pt x="4829" y="369"/>
                    <a:pt x="4810" y="294"/>
                    <a:pt x="4791" y="270"/>
                  </a:cubicBezTo>
                  <a:cubicBezTo>
                    <a:pt x="4791" y="217"/>
                    <a:pt x="4739" y="165"/>
                    <a:pt x="4679" y="106"/>
                  </a:cubicBezTo>
                  <a:cubicBezTo>
                    <a:pt x="4601" y="27"/>
                    <a:pt x="4489" y="1"/>
                    <a:pt x="435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6"/>
            <p:cNvSpPr/>
            <p:nvPr/>
          </p:nvSpPr>
          <p:spPr>
            <a:xfrm>
              <a:off x="2964775" y="5128925"/>
              <a:ext cx="36125" cy="58650"/>
            </a:xfrm>
            <a:custGeom>
              <a:rect b="b" l="l" r="r" t="t"/>
              <a:pathLst>
                <a:path extrusionOk="0" h="2346" w="1445">
                  <a:moveTo>
                    <a:pt x="59" y="0"/>
                  </a:moveTo>
                  <a:cubicBezTo>
                    <a:pt x="26" y="0"/>
                    <a:pt x="26" y="0"/>
                    <a:pt x="26" y="26"/>
                  </a:cubicBezTo>
                  <a:cubicBezTo>
                    <a:pt x="0" y="329"/>
                    <a:pt x="191" y="546"/>
                    <a:pt x="329" y="822"/>
                  </a:cubicBezTo>
                  <a:cubicBezTo>
                    <a:pt x="552" y="1203"/>
                    <a:pt x="657" y="1669"/>
                    <a:pt x="769" y="2110"/>
                  </a:cubicBezTo>
                  <a:cubicBezTo>
                    <a:pt x="817" y="2273"/>
                    <a:pt x="954" y="2346"/>
                    <a:pt x="1089" y="2346"/>
                  </a:cubicBezTo>
                  <a:cubicBezTo>
                    <a:pt x="1269" y="2346"/>
                    <a:pt x="1445" y="2216"/>
                    <a:pt x="1400" y="1998"/>
                  </a:cubicBezTo>
                  <a:cubicBezTo>
                    <a:pt x="1288" y="1590"/>
                    <a:pt x="1124" y="1262"/>
                    <a:pt x="881" y="960"/>
                  </a:cubicBezTo>
                  <a:cubicBezTo>
                    <a:pt x="605" y="631"/>
                    <a:pt x="250" y="381"/>
                    <a:pt x="5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6"/>
            <p:cNvSpPr/>
            <p:nvPr/>
          </p:nvSpPr>
          <p:spPr>
            <a:xfrm>
              <a:off x="2993525" y="5137775"/>
              <a:ext cx="32200" cy="44550"/>
            </a:xfrm>
            <a:custGeom>
              <a:rect b="b" l="l" r="r" t="t"/>
              <a:pathLst>
                <a:path extrusionOk="0" h="1782" w="1288">
                  <a:moveTo>
                    <a:pt x="59" y="1"/>
                  </a:moveTo>
                  <a:cubicBezTo>
                    <a:pt x="26" y="1"/>
                    <a:pt x="0" y="1"/>
                    <a:pt x="26" y="27"/>
                  </a:cubicBezTo>
                  <a:cubicBezTo>
                    <a:pt x="164" y="415"/>
                    <a:pt x="414" y="711"/>
                    <a:pt x="578" y="1072"/>
                  </a:cubicBezTo>
                  <a:cubicBezTo>
                    <a:pt x="683" y="1342"/>
                    <a:pt x="743" y="1696"/>
                    <a:pt x="1045" y="1782"/>
                  </a:cubicBezTo>
                  <a:cubicBezTo>
                    <a:pt x="1071" y="1782"/>
                    <a:pt x="1124" y="1782"/>
                    <a:pt x="1124" y="1756"/>
                  </a:cubicBezTo>
                  <a:cubicBezTo>
                    <a:pt x="1288" y="1453"/>
                    <a:pt x="1097" y="1204"/>
                    <a:pt x="907" y="987"/>
                  </a:cubicBezTo>
                  <a:cubicBezTo>
                    <a:pt x="631" y="658"/>
                    <a:pt x="388" y="303"/>
                    <a:pt x="5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6"/>
            <p:cNvSpPr/>
            <p:nvPr/>
          </p:nvSpPr>
          <p:spPr>
            <a:xfrm>
              <a:off x="3031325" y="4340425"/>
              <a:ext cx="54500" cy="34400"/>
            </a:xfrm>
            <a:custGeom>
              <a:rect b="b" l="l" r="r" t="t"/>
              <a:pathLst>
                <a:path extrusionOk="0" h="1376" w="2180">
                  <a:moveTo>
                    <a:pt x="766" y="1"/>
                  </a:moveTo>
                  <a:cubicBezTo>
                    <a:pt x="412" y="1"/>
                    <a:pt x="26" y="142"/>
                    <a:pt x="26" y="517"/>
                  </a:cubicBezTo>
                  <a:cubicBezTo>
                    <a:pt x="1" y="582"/>
                    <a:pt x="43" y="613"/>
                    <a:pt x="88" y="613"/>
                  </a:cubicBezTo>
                  <a:cubicBezTo>
                    <a:pt x="103" y="613"/>
                    <a:pt x="118" y="609"/>
                    <a:pt x="131" y="603"/>
                  </a:cubicBezTo>
                  <a:cubicBezTo>
                    <a:pt x="216" y="517"/>
                    <a:pt x="519" y="517"/>
                    <a:pt x="650" y="491"/>
                  </a:cubicBezTo>
                  <a:cubicBezTo>
                    <a:pt x="804" y="432"/>
                    <a:pt x="930" y="335"/>
                    <a:pt x="1065" y="335"/>
                  </a:cubicBezTo>
                  <a:cubicBezTo>
                    <a:pt x="1125" y="335"/>
                    <a:pt x="1187" y="355"/>
                    <a:pt x="1255" y="406"/>
                  </a:cubicBezTo>
                  <a:cubicBezTo>
                    <a:pt x="1609" y="655"/>
                    <a:pt x="1800" y="1096"/>
                    <a:pt x="2161" y="1365"/>
                  </a:cubicBezTo>
                  <a:cubicBezTo>
                    <a:pt x="2161" y="1373"/>
                    <a:pt x="2164" y="1376"/>
                    <a:pt x="2166" y="1376"/>
                  </a:cubicBezTo>
                  <a:cubicBezTo>
                    <a:pt x="2172" y="1376"/>
                    <a:pt x="2180" y="1357"/>
                    <a:pt x="2161" y="1339"/>
                  </a:cubicBezTo>
                  <a:cubicBezTo>
                    <a:pt x="1964" y="1036"/>
                    <a:pt x="1774" y="682"/>
                    <a:pt x="1557" y="379"/>
                  </a:cubicBezTo>
                  <a:cubicBezTo>
                    <a:pt x="1419" y="189"/>
                    <a:pt x="1228" y="77"/>
                    <a:pt x="1011" y="25"/>
                  </a:cubicBezTo>
                  <a:cubicBezTo>
                    <a:pt x="935" y="9"/>
                    <a:pt x="851" y="1"/>
                    <a:pt x="7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6"/>
            <p:cNvSpPr/>
            <p:nvPr/>
          </p:nvSpPr>
          <p:spPr>
            <a:xfrm>
              <a:off x="3081900" y="4321525"/>
              <a:ext cx="48650" cy="36875"/>
            </a:xfrm>
            <a:custGeom>
              <a:rect b="b" l="l" r="r" t="t"/>
              <a:pathLst>
                <a:path extrusionOk="0" h="1475" w="1946">
                  <a:moveTo>
                    <a:pt x="819" y="0"/>
                  </a:moveTo>
                  <a:cubicBezTo>
                    <a:pt x="631" y="0"/>
                    <a:pt x="460" y="97"/>
                    <a:pt x="303" y="235"/>
                  </a:cubicBezTo>
                  <a:cubicBezTo>
                    <a:pt x="165" y="340"/>
                    <a:pt x="0" y="452"/>
                    <a:pt x="0" y="643"/>
                  </a:cubicBezTo>
                  <a:cubicBezTo>
                    <a:pt x="0" y="702"/>
                    <a:pt x="27" y="728"/>
                    <a:pt x="53" y="754"/>
                  </a:cubicBezTo>
                  <a:lnTo>
                    <a:pt x="105" y="754"/>
                  </a:lnTo>
                  <a:cubicBezTo>
                    <a:pt x="138" y="754"/>
                    <a:pt x="165" y="754"/>
                    <a:pt x="165" y="728"/>
                  </a:cubicBezTo>
                  <a:cubicBezTo>
                    <a:pt x="165" y="728"/>
                    <a:pt x="191" y="702"/>
                    <a:pt x="165" y="702"/>
                  </a:cubicBezTo>
                  <a:cubicBezTo>
                    <a:pt x="138" y="643"/>
                    <a:pt x="467" y="590"/>
                    <a:pt x="493" y="590"/>
                  </a:cubicBezTo>
                  <a:cubicBezTo>
                    <a:pt x="643" y="542"/>
                    <a:pt x="838" y="422"/>
                    <a:pt x="975" y="422"/>
                  </a:cubicBezTo>
                  <a:cubicBezTo>
                    <a:pt x="988" y="422"/>
                    <a:pt x="1001" y="423"/>
                    <a:pt x="1012" y="426"/>
                  </a:cubicBezTo>
                  <a:cubicBezTo>
                    <a:pt x="1203" y="505"/>
                    <a:pt x="1288" y="702"/>
                    <a:pt x="1393" y="833"/>
                  </a:cubicBezTo>
                  <a:cubicBezTo>
                    <a:pt x="1531" y="1083"/>
                    <a:pt x="1722" y="1273"/>
                    <a:pt x="1886" y="1464"/>
                  </a:cubicBezTo>
                  <a:cubicBezTo>
                    <a:pt x="1894" y="1472"/>
                    <a:pt x="1902" y="1475"/>
                    <a:pt x="1910" y="1475"/>
                  </a:cubicBezTo>
                  <a:cubicBezTo>
                    <a:pt x="1929" y="1475"/>
                    <a:pt x="1945" y="1456"/>
                    <a:pt x="1945" y="1438"/>
                  </a:cubicBezTo>
                  <a:cubicBezTo>
                    <a:pt x="1781" y="1135"/>
                    <a:pt x="1558" y="866"/>
                    <a:pt x="1420" y="537"/>
                  </a:cubicBezTo>
                  <a:cubicBezTo>
                    <a:pt x="1315" y="314"/>
                    <a:pt x="1288" y="123"/>
                    <a:pt x="1039" y="45"/>
                  </a:cubicBezTo>
                  <a:cubicBezTo>
                    <a:pt x="963" y="14"/>
                    <a:pt x="890" y="0"/>
                    <a:pt x="8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6"/>
            <p:cNvSpPr/>
            <p:nvPr/>
          </p:nvSpPr>
          <p:spPr>
            <a:xfrm>
              <a:off x="3128175" y="4308450"/>
              <a:ext cx="55775" cy="35400"/>
            </a:xfrm>
            <a:custGeom>
              <a:rect b="b" l="l" r="r" t="t"/>
              <a:pathLst>
                <a:path extrusionOk="0" h="1416" w="2231">
                  <a:moveTo>
                    <a:pt x="1142" y="1"/>
                  </a:moveTo>
                  <a:cubicBezTo>
                    <a:pt x="776" y="1"/>
                    <a:pt x="0" y="229"/>
                    <a:pt x="121" y="568"/>
                  </a:cubicBezTo>
                  <a:cubicBezTo>
                    <a:pt x="121" y="586"/>
                    <a:pt x="121" y="605"/>
                    <a:pt x="130" y="605"/>
                  </a:cubicBezTo>
                  <a:cubicBezTo>
                    <a:pt x="134" y="605"/>
                    <a:pt x="139" y="602"/>
                    <a:pt x="147" y="594"/>
                  </a:cubicBezTo>
                  <a:cubicBezTo>
                    <a:pt x="364" y="568"/>
                    <a:pt x="554" y="568"/>
                    <a:pt x="778" y="535"/>
                  </a:cubicBezTo>
                  <a:cubicBezTo>
                    <a:pt x="925" y="506"/>
                    <a:pt x="1050" y="460"/>
                    <a:pt x="1173" y="460"/>
                  </a:cubicBezTo>
                  <a:cubicBezTo>
                    <a:pt x="1276" y="460"/>
                    <a:pt x="1377" y="492"/>
                    <a:pt x="1488" y="594"/>
                  </a:cubicBezTo>
                  <a:cubicBezTo>
                    <a:pt x="1652" y="758"/>
                    <a:pt x="1790" y="922"/>
                    <a:pt x="1902" y="1113"/>
                  </a:cubicBezTo>
                  <a:cubicBezTo>
                    <a:pt x="1980" y="1251"/>
                    <a:pt x="2066" y="1356"/>
                    <a:pt x="2197" y="1415"/>
                  </a:cubicBezTo>
                  <a:cubicBezTo>
                    <a:pt x="2230" y="1415"/>
                    <a:pt x="2230" y="1389"/>
                    <a:pt x="2230" y="1389"/>
                  </a:cubicBezTo>
                  <a:cubicBezTo>
                    <a:pt x="2007" y="1087"/>
                    <a:pt x="1902" y="784"/>
                    <a:pt x="1764" y="456"/>
                  </a:cubicBezTo>
                  <a:cubicBezTo>
                    <a:pt x="1678" y="239"/>
                    <a:pt x="1488" y="75"/>
                    <a:pt x="1271" y="16"/>
                  </a:cubicBezTo>
                  <a:cubicBezTo>
                    <a:pt x="1239" y="6"/>
                    <a:pt x="1195" y="1"/>
                    <a:pt x="114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6"/>
            <p:cNvSpPr/>
            <p:nvPr/>
          </p:nvSpPr>
          <p:spPr>
            <a:xfrm>
              <a:off x="3188025" y="4292350"/>
              <a:ext cx="56050" cy="40100"/>
            </a:xfrm>
            <a:custGeom>
              <a:rect b="b" l="l" r="r" t="t"/>
              <a:pathLst>
                <a:path extrusionOk="0" h="1604" w="2242">
                  <a:moveTo>
                    <a:pt x="985" y="0"/>
                  </a:moveTo>
                  <a:cubicBezTo>
                    <a:pt x="684" y="0"/>
                    <a:pt x="353" y="94"/>
                    <a:pt x="165" y="252"/>
                  </a:cubicBezTo>
                  <a:cubicBezTo>
                    <a:pt x="0" y="390"/>
                    <a:pt x="105" y="607"/>
                    <a:pt x="270" y="633"/>
                  </a:cubicBezTo>
                  <a:cubicBezTo>
                    <a:pt x="300" y="635"/>
                    <a:pt x="331" y="636"/>
                    <a:pt x="362" y="636"/>
                  </a:cubicBezTo>
                  <a:cubicBezTo>
                    <a:pt x="546" y="636"/>
                    <a:pt x="733" y="604"/>
                    <a:pt x="913" y="604"/>
                  </a:cubicBezTo>
                  <a:cubicBezTo>
                    <a:pt x="1083" y="604"/>
                    <a:pt x="1246" y="633"/>
                    <a:pt x="1393" y="745"/>
                  </a:cubicBezTo>
                  <a:cubicBezTo>
                    <a:pt x="1696" y="962"/>
                    <a:pt x="1913" y="1343"/>
                    <a:pt x="2215" y="1593"/>
                  </a:cubicBezTo>
                  <a:cubicBezTo>
                    <a:pt x="2223" y="1600"/>
                    <a:pt x="2228" y="1604"/>
                    <a:pt x="2232" y="1604"/>
                  </a:cubicBezTo>
                  <a:cubicBezTo>
                    <a:pt x="2241" y="1604"/>
                    <a:pt x="2241" y="1585"/>
                    <a:pt x="2241" y="1566"/>
                  </a:cubicBezTo>
                  <a:cubicBezTo>
                    <a:pt x="2136" y="1290"/>
                    <a:pt x="1972" y="1014"/>
                    <a:pt x="1834" y="771"/>
                  </a:cubicBezTo>
                  <a:cubicBezTo>
                    <a:pt x="1722" y="554"/>
                    <a:pt x="1696" y="331"/>
                    <a:pt x="1531" y="167"/>
                  </a:cubicBezTo>
                  <a:cubicBezTo>
                    <a:pt x="1414" y="52"/>
                    <a:pt x="1208" y="0"/>
                    <a:pt x="98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6"/>
            <p:cNvSpPr/>
            <p:nvPr/>
          </p:nvSpPr>
          <p:spPr>
            <a:xfrm>
              <a:off x="3252250" y="4283800"/>
              <a:ext cx="45875" cy="40175"/>
            </a:xfrm>
            <a:custGeom>
              <a:rect b="b" l="l" r="r" t="t"/>
              <a:pathLst>
                <a:path extrusionOk="0" h="1607" w="1835">
                  <a:moveTo>
                    <a:pt x="751" y="0"/>
                  </a:moveTo>
                  <a:cubicBezTo>
                    <a:pt x="452" y="0"/>
                    <a:pt x="141" y="162"/>
                    <a:pt x="27" y="430"/>
                  </a:cubicBezTo>
                  <a:cubicBezTo>
                    <a:pt x="1" y="456"/>
                    <a:pt x="27" y="482"/>
                    <a:pt x="60" y="482"/>
                  </a:cubicBezTo>
                  <a:cubicBezTo>
                    <a:pt x="124" y="524"/>
                    <a:pt x="203" y="537"/>
                    <a:pt x="283" y="537"/>
                  </a:cubicBezTo>
                  <a:cubicBezTo>
                    <a:pt x="367" y="537"/>
                    <a:pt x="452" y="522"/>
                    <a:pt x="520" y="509"/>
                  </a:cubicBezTo>
                  <a:cubicBezTo>
                    <a:pt x="573" y="503"/>
                    <a:pt x="619" y="500"/>
                    <a:pt x="659" y="500"/>
                  </a:cubicBezTo>
                  <a:cubicBezTo>
                    <a:pt x="807" y="500"/>
                    <a:pt x="883" y="544"/>
                    <a:pt x="1013" y="673"/>
                  </a:cubicBezTo>
                  <a:cubicBezTo>
                    <a:pt x="1341" y="923"/>
                    <a:pt x="1453" y="1389"/>
                    <a:pt x="1782" y="1606"/>
                  </a:cubicBezTo>
                  <a:cubicBezTo>
                    <a:pt x="1808" y="1606"/>
                    <a:pt x="1834" y="1606"/>
                    <a:pt x="1808" y="1580"/>
                  </a:cubicBezTo>
                  <a:cubicBezTo>
                    <a:pt x="1670" y="1304"/>
                    <a:pt x="1453" y="1028"/>
                    <a:pt x="1400" y="732"/>
                  </a:cubicBezTo>
                  <a:cubicBezTo>
                    <a:pt x="1374" y="482"/>
                    <a:pt x="1341" y="239"/>
                    <a:pt x="1124" y="101"/>
                  </a:cubicBezTo>
                  <a:cubicBezTo>
                    <a:pt x="1015" y="32"/>
                    <a:pt x="884" y="0"/>
                    <a:pt x="75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6"/>
            <p:cNvSpPr/>
            <p:nvPr/>
          </p:nvSpPr>
          <p:spPr>
            <a:xfrm>
              <a:off x="3313200" y="4292000"/>
              <a:ext cx="30925" cy="35050"/>
            </a:xfrm>
            <a:custGeom>
              <a:rect b="b" l="l" r="r" t="t"/>
              <a:pathLst>
                <a:path extrusionOk="0" h="1402" w="1237">
                  <a:moveTo>
                    <a:pt x="457" y="0"/>
                  </a:moveTo>
                  <a:cubicBezTo>
                    <a:pt x="295" y="0"/>
                    <a:pt x="131" y="62"/>
                    <a:pt x="27" y="181"/>
                  </a:cubicBezTo>
                  <a:cubicBezTo>
                    <a:pt x="1" y="207"/>
                    <a:pt x="1" y="266"/>
                    <a:pt x="53" y="292"/>
                  </a:cubicBezTo>
                  <a:cubicBezTo>
                    <a:pt x="165" y="345"/>
                    <a:pt x="250" y="345"/>
                    <a:pt x="382" y="345"/>
                  </a:cubicBezTo>
                  <a:cubicBezTo>
                    <a:pt x="546" y="345"/>
                    <a:pt x="631" y="404"/>
                    <a:pt x="743" y="536"/>
                  </a:cubicBezTo>
                  <a:cubicBezTo>
                    <a:pt x="960" y="812"/>
                    <a:pt x="960" y="1166"/>
                    <a:pt x="1203" y="1390"/>
                  </a:cubicBezTo>
                  <a:cubicBezTo>
                    <a:pt x="1203" y="1399"/>
                    <a:pt x="1207" y="1401"/>
                    <a:pt x="1212" y="1401"/>
                  </a:cubicBezTo>
                  <a:cubicBezTo>
                    <a:pt x="1221" y="1401"/>
                    <a:pt x="1236" y="1390"/>
                    <a:pt x="1236" y="1390"/>
                  </a:cubicBezTo>
                  <a:cubicBezTo>
                    <a:pt x="1098" y="1166"/>
                    <a:pt x="986" y="923"/>
                    <a:pt x="960" y="674"/>
                  </a:cubicBezTo>
                  <a:cubicBezTo>
                    <a:pt x="907" y="457"/>
                    <a:pt x="1013" y="292"/>
                    <a:pt x="822" y="128"/>
                  </a:cubicBezTo>
                  <a:cubicBezTo>
                    <a:pt x="724" y="42"/>
                    <a:pt x="591" y="0"/>
                    <a:pt x="45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6"/>
            <p:cNvSpPr/>
            <p:nvPr/>
          </p:nvSpPr>
          <p:spPr>
            <a:xfrm>
              <a:off x="3354925" y="4299125"/>
              <a:ext cx="34375" cy="23075"/>
            </a:xfrm>
            <a:custGeom>
              <a:rect b="b" l="l" r="r" t="t"/>
              <a:pathLst>
                <a:path extrusionOk="0" h="923" w="1375">
                  <a:moveTo>
                    <a:pt x="783" y="1"/>
                  </a:moveTo>
                  <a:cubicBezTo>
                    <a:pt x="568" y="1"/>
                    <a:pt x="297" y="53"/>
                    <a:pt x="139" y="145"/>
                  </a:cubicBezTo>
                  <a:cubicBezTo>
                    <a:pt x="27" y="224"/>
                    <a:pt x="1" y="362"/>
                    <a:pt x="112" y="448"/>
                  </a:cubicBezTo>
                  <a:cubicBezTo>
                    <a:pt x="208" y="500"/>
                    <a:pt x="331" y="520"/>
                    <a:pt x="461" y="520"/>
                  </a:cubicBezTo>
                  <a:cubicBezTo>
                    <a:pt x="590" y="520"/>
                    <a:pt x="727" y="500"/>
                    <a:pt x="848" y="474"/>
                  </a:cubicBezTo>
                  <a:cubicBezTo>
                    <a:pt x="1013" y="638"/>
                    <a:pt x="1151" y="776"/>
                    <a:pt x="1341" y="908"/>
                  </a:cubicBezTo>
                  <a:cubicBezTo>
                    <a:pt x="1341" y="919"/>
                    <a:pt x="1345" y="922"/>
                    <a:pt x="1350" y="922"/>
                  </a:cubicBezTo>
                  <a:cubicBezTo>
                    <a:pt x="1360" y="922"/>
                    <a:pt x="1374" y="908"/>
                    <a:pt x="1374" y="908"/>
                  </a:cubicBezTo>
                  <a:cubicBezTo>
                    <a:pt x="1289" y="717"/>
                    <a:pt x="1124" y="474"/>
                    <a:pt x="1124" y="251"/>
                  </a:cubicBezTo>
                  <a:cubicBezTo>
                    <a:pt x="1124" y="119"/>
                    <a:pt x="1046" y="34"/>
                    <a:pt x="908" y="7"/>
                  </a:cubicBezTo>
                  <a:cubicBezTo>
                    <a:pt x="870" y="3"/>
                    <a:pt x="828" y="1"/>
                    <a:pt x="78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6"/>
            <p:cNvSpPr/>
            <p:nvPr/>
          </p:nvSpPr>
          <p:spPr>
            <a:xfrm>
              <a:off x="3415225" y="4308575"/>
              <a:ext cx="28125" cy="23600"/>
            </a:xfrm>
            <a:custGeom>
              <a:rect b="b" l="l" r="r" t="t"/>
              <a:pathLst>
                <a:path extrusionOk="0" h="944" w="1125">
                  <a:moveTo>
                    <a:pt x="584" y="1"/>
                  </a:moveTo>
                  <a:cubicBezTo>
                    <a:pt x="382" y="1"/>
                    <a:pt x="172" y="115"/>
                    <a:pt x="27" y="260"/>
                  </a:cubicBezTo>
                  <a:cubicBezTo>
                    <a:pt x="0" y="287"/>
                    <a:pt x="27" y="339"/>
                    <a:pt x="53" y="339"/>
                  </a:cubicBezTo>
                  <a:cubicBezTo>
                    <a:pt x="128" y="373"/>
                    <a:pt x="203" y="380"/>
                    <a:pt x="277" y="380"/>
                  </a:cubicBezTo>
                  <a:cubicBezTo>
                    <a:pt x="334" y="380"/>
                    <a:pt x="391" y="376"/>
                    <a:pt x="445" y="376"/>
                  </a:cubicBezTo>
                  <a:cubicBezTo>
                    <a:pt x="501" y="376"/>
                    <a:pt x="554" y="380"/>
                    <a:pt x="605" y="398"/>
                  </a:cubicBezTo>
                  <a:cubicBezTo>
                    <a:pt x="874" y="477"/>
                    <a:pt x="901" y="779"/>
                    <a:pt x="1098" y="944"/>
                  </a:cubicBezTo>
                  <a:cubicBezTo>
                    <a:pt x="1098" y="944"/>
                    <a:pt x="1124" y="944"/>
                    <a:pt x="1124" y="917"/>
                  </a:cubicBezTo>
                  <a:cubicBezTo>
                    <a:pt x="1124" y="832"/>
                    <a:pt x="1124" y="779"/>
                    <a:pt x="1065" y="727"/>
                  </a:cubicBezTo>
                  <a:cubicBezTo>
                    <a:pt x="1039" y="641"/>
                    <a:pt x="1012" y="589"/>
                    <a:pt x="1012" y="503"/>
                  </a:cubicBezTo>
                  <a:cubicBezTo>
                    <a:pt x="1012" y="451"/>
                    <a:pt x="1039" y="425"/>
                    <a:pt x="1039" y="365"/>
                  </a:cubicBezTo>
                  <a:cubicBezTo>
                    <a:pt x="1039" y="201"/>
                    <a:pt x="901" y="96"/>
                    <a:pt x="769" y="37"/>
                  </a:cubicBezTo>
                  <a:cubicBezTo>
                    <a:pt x="710" y="12"/>
                    <a:pt x="647" y="1"/>
                    <a:pt x="58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6"/>
            <p:cNvSpPr/>
            <p:nvPr/>
          </p:nvSpPr>
          <p:spPr>
            <a:xfrm>
              <a:off x="3454150" y="4317275"/>
              <a:ext cx="29600" cy="24425"/>
            </a:xfrm>
            <a:custGeom>
              <a:rect b="b" l="l" r="r" t="t"/>
              <a:pathLst>
                <a:path extrusionOk="0" h="977" w="1184">
                  <a:moveTo>
                    <a:pt x="408" y="1"/>
                  </a:moveTo>
                  <a:cubicBezTo>
                    <a:pt x="252" y="1"/>
                    <a:pt x="93" y="47"/>
                    <a:pt x="34" y="155"/>
                  </a:cubicBezTo>
                  <a:cubicBezTo>
                    <a:pt x="1" y="215"/>
                    <a:pt x="1" y="241"/>
                    <a:pt x="34" y="293"/>
                  </a:cubicBezTo>
                  <a:cubicBezTo>
                    <a:pt x="91" y="366"/>
                    <a:pt x="167" y="379"/>
                    <a:pt x="248" y="379"/>
                  </a:cubicBezTo>
                  <a:cubicBezTo>
                    <a:pt x="297" y="379"/>
                    <a:pt x="348" y="374"/>
                    <a:pt x="398" y="374"/>
                  </a:cubicBezTo>
                  <a:cubicBezTo>
                    <a:pt x="452" y="374"/>
                    <a:pt x="505" y="380"/>
                    <a:pt x="553" y="405"/>
                  </a:cubicBezTo>
                  <a:cubicBezTo>
                    <a:pt x="822" y="510"/>
                    <a:pt x="881" y="813"/>
                    <a:pt x="1151" y="977"/>
                  </a:cubicBezTo>
                  <a:lnTo>
                    <a:pt x="1184" y="951"/>
                  </a:lnTo>
                  <a:cubicBezTo>
                    <a:pt x="1098" y="786"/>
                    <a:pt x="986" y="648"/>
                    <a:pt x="908" y="484"/>
                  </a:cubicBezTo>
                  <a:cubicBezTo>
                    <a:pt x="855" y="320"/>
                    <a:pt x="855" y="155"/>
                    <a:pt x="717" y="77"/>
                  </a:cubicBezTo>
                  <a:cubicBezTo>
                    <a:pt x="646" y="28"/>
                    <a:pt x="528" y="1"/>
                    <a:pt x="40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6"/>
            <p:cNvSpPr/>
            <p:nvPr/>
          </p:nvSpPr>
          <p:spPr>
            <a:xfrm>
              <a:off x="3493900" y="4325650"/>
              <a:ext cx="29450" cy="24275"/>
            </a:xfrm>
            <a:custGeom>
              <a:rect b="b" l="l" r="r" t="t"/>
              <a:pathLst>
                <a:path extrusionOk="0" h="971" w="1178">
                  <a:moveTo>
                    <a:pt x="172" y="1"/>
                  </a:moveTo>
                  <a:cubicBezTo>
                    <a:pt x="127" y="1"/>
                    <a:pt x="78" y="27"/>
                    <a:pt x="54" y="70"/>
                  </a:cubicBezTo>
                  <a:cubicBezTo>
                    <a:pt x="27" y="123"/>
                    <a:pt x="1" y="175"/>
                    <a:pt x="1" y="234"/>
                  </a:cubicBezTo>
                  <a:cubicBezTo>
                    <a:pt x="1" y="261"/>
                    <a:pt x="1" y="261"/>
                    <a:pt x="27" y="261"/>
                  </a:cubicBezTo>
                  <a:cubicBezTo>
                    <a:pt x="27" y="248"/>
                    <a:pt x="27" y="241"/>
                    <a:pt x="31" y="241"/>
                  </a:cubicBezTo>
                  <a:cubicBezTo>
                    <a:pt x="34" y="241"/>
                    <a:pt x="40" y="248"/>
                    <a:pt x="54" y="261"/>
                  </a:cubicBezTo>
                  <a:cubicBezTo>
                    <a:pt x="54" y="287"/>
                    <a:pt x="86" y="313"/>
                    <a:pt x="113" y="313"/>
                  </a:cubicBezTo>
                  <a:cubicBezTo>
                    <a:pt x="139" y="340"/>
                    <a:pt x="192" y="340"/>
                    <a:pt x="218" y="372"/>
                  </a:cubicBezTo>
                  <a:cubicBezTo>
                    <a:pt x="330" y="372"/>
                    <a:pt x="468" y="399"/>
                    <a:pt x="546" y="451"/>
                  </a:cubicBezTo>
                  <a:cubicBezTo>
                    <a:pt x="684" y="504"/>
                    <a:pt x="796" y="589"/>
                    <a:pt x="908" y="668"/>
                  </a:cubicBezTo>
                  <a:cubicBezTo>
                    <a:pt x="987" y="780"/>
                    <a:pt x="1039" y="892"/>
                    <a:pt x="1151" y="970"/>
                  </a:cubicBezTo>
                  <a:cubicBezTo>
                    <a:pt x="1151" y="970"/>
                    <a:pt x="1177" y="970"/>
                    <a:pt x="1177" y="944"/>
                  </a:cubicBezTo>
                  <a:cubicBezTo>
                    <a:pt x="987" y="537"/>
                    <a:pt x="711" y="11"/>
                    <a:pt x="218" y="11"/>
                  </a:cubicBezTo>
                  <a:cubicBezTo>
                    <a:pt x="204" y="4"/>
                    <a:pt x="188" y="1"/>
                    <a:pt x="17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6"/>
            <p:cNvSpPr/>
            <p:nvPr/>
          </p:nvSpPr>
          <p:spPr>
            <a:xfrm>
              <a:off x="3541225" y="4325650"/>
              <a:ext cx="23850" cy="16725"/>
            </a:xfrm>
            <a:custGeom>
              <a:rect b="b" l="l" r="r" t="t"/>
              <a:pathLst>
                <a:path extrusionOk="0" h="669" w="954">
                  <a:moveTo>
                    <a:pt x="335" y="1"/>
                  </a:moveTo>
                  <a:cubicBezTo>
                    <a:pt x="260" y="1"/>
                    <a:pt x="169" y="27"/>
                    <a:pt x="106" y="70"/>
                  </a:cubicBezTo>
                  <a:cubicBezTo>
                    <a:pt x="53" y="96"/>
                    <a:pt x="0" y="149"/>
                    <a:pt x="27" y="234"/>
                  </a:cubicBezTo>
                  <a:lnTo>
                    <a:pt x="27" y="261"/>
                  </a:lnTo>
                  <a:lnTo>
                    <a:pt x="53" y="261"/>
                  </a:lnTo>
                  <a:cubicBezTo>
                    <a:pt x="53" y="313"/>
                    <a:pt x="106" y="372"/>
                    <a:pt x="165" y="372"/>
                  </a:cubicBezTo>
                  <a:cubicBezTo>
                    <a:pt x="243" y="353"/>
                    <a:pt x="334" y="326"/>
                    <a:pt x="423" y="326"/>
                  </a:cubicBezTo>
                  <a:cubicBezTo>
                    <a:pt x="483" y="326"/>
                    <a:pt x="543" y="338"/>
                    <a:pt x="598" y="372"/>
                  </a:cubicBezTo>
                  <a:cubicBezTo>
                    <a:pt x="736" y="451"/>
                    <a:pt x="822" y="589"/>
                    <a:pt x="927" y="668"/>
                  </a:cubicBezTo>
                  <a:cubicBezTo>
                    <a:pt x="953" y="668"/>
                    <a:pt x="953" y="668"/>
                    <a:pt x="953" y="642"/>
                  </a:cubicBezTo>
                  <a:cubicBezTo>
                    <a:pt x="927" y="478"/>
                    <a:pt x="789" y="287"/>
                    <a:pt x="658" y="175"/>
                  </a:cubicBezTo>
                  <a:cubicBezTo>
                    <a:pt x="572" y="96"/>
                    <a:pt x="520" y="11"/>
                    <a:pt x="408" y="11"/>
                  </a:cubicBezTo>
                  <a:cubicBezTo>
                    <a:pt x="387" y="4"/>
                    <a:pt x="362" y="1"/>
                    <a:pt x="33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6"/>
            <p:cNvSpPr/>
            <p:nvPr/>
          </p:nvSpPr>
          <p:spPr>
            <a:xfrm>
              <a:off x="3597250" y="4292675"/>
              <a:ext cx="8225" cy="23575"/>
            </a:xfrm>
            <a:custGeom>
              <a:rect b="b" l="l" r="r" t="t"/>
              <a:pathLst>
                <a:path extrusionOk="0" h="943" w="329">
                  <a:moveTo>
                    <a:pt x="195" y="1"/>
                  </a:moveTo>
                  <a:cubicBezTo>
                    <a:pt x="153" y="1"/>
                    <a:pt x="110" y="23"/>
                    <a:pt x="86" y="75"/>
                  </a:cubicBezTo>
                  <a:cubicBezTo>
                    <a:pt x="0" y="318"/>
                    <a:pt x="59" y="673"/>
                    <a:pt x="112" y="923"/>
                  </a:cubicBezTo>
                  <a:cubicBezTo>
                    <a:pt x="125" y="936"/>
                    <a:pt x="132" y="942"/>
                    <a:pt x="138" y="942"/>
                  </a:cubicBezTo>
                  <a:cubicBezTo>
                    <a:pt x="145" y="942"/>
                    <a:pt x="151" y="936"/>
                    <a:pt x="165" y="923"/>
                  </a:cubicBezTo>
                  <a:cubicBezTo>
                    <a:pt x="224" y="785"/>
                    <a:pt x="224" y="647"/>
                    <a:pt x="250" y="509"/>
                  </a:cubicBezTo>
                  <a:cubicBezTo>
                    <a:pt x="276" y="377"/>
                    <a:pt x="329" y="239"/>
                    <a:pt x="303" y="75"/>
                  </a:cubicBezTo>
                  <a:cubicBezTo>
                    <a:pt x="289" y="29"/>
                    <a:pt x="243" y="1"/>
                    <a:pt x="19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6"/>
            <p:cNvSpPr/>
            <p:nvPr/>
          </p:nvSpPr>
          <p:spPr>
            <a:xfrm>
              <a:off x="3574075" y="4310100"/>
              <a:ext cx="14975" cy="19950"/>
            </a:xfrm>
            <a:custGeom>
              <a:rect b="b" l="l" r="r" t="t"/>
              <a:pathLst>
                <a:path extrusionOk="0" h="798" w="599">
                  <a:moveTo>
                    <a:pt x="473" y="0"/>
                  </a:moveTo>
                  <a:cubicBezTo>
                    <a:pt x="157" y="0"/>
                    <a:pt x="101" y="518"/>
                    <a:pt x="27" y="745"/>
                  </a:cubicBezTo>
                  <a:cubicBezTo>
                    <a:pt x="1" y="771"/>
                    <a:pt x="27" y="797"/>
                    <a:pt x="53" y="797"/>
                  </a:cubicBezTo>
                  <a:cubicBezTo>
                    <a:pt x="191" y="745"/>
                    <a:pt x="296" y="554"/>
                    <a:pt x="382" y="442"/>
                  </a:cubicBezTo>
                  <a:cubicBezTo>
                    <a:pt x="408" y="337"/>
                    <a:pt x="461" y="278"/>
                    <a:pt x="520" y="226"/>
                  </a:cubicBezTo>
                  <a:cubicBezTo>
                    <a:pt x="572" y="173"/>
                    <a:pt x="599" y="114"/>
                    <a:pt x="572" y="35"/>
                  </a:cubicBezTo>
                  <a:cubicBezTo>
                    <a:pt x="572" y="35"/>
                    <a:pt x="572" y="9"/>
                    <a:pt x="546" y="9"/>
                  </a:cubicBezTo>
                  <a:cubicBezTo>
                    <a:pt x="520" y="3"/>
                    <a:pt x="496" y="0"/>
                    <a:pt x="47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6"/>
            <p:cNvSpPr/>
            <p:nvPr/>
          </p:nvSpPr>
          <p:spPr>
            <a:xfrm>
              <a:off x="3046900" y="4378650"/>
              <a:ext cx="40450" cy="15800"/>
            </a:xfrm>
            <a:custGeom>
              <a:rect b="b" l="l" r="r" t="t"/>
              <a:pathLst>
                <a:path extrusionOk="0" h="632" w="1618">
                  <a:moveTo>
                    <a:pt x="1236" y="0"/>
                  </a:moveTo>
                  <a:cubicBezTo>
                    <a:pt x="1072" y="27"/>
                    <a:pt x="934" y="86"/>
                    <a:pt x="770" y="112"/>
                  </a:cubicBezTo>
                  <a:cubicBezTo>
                    <a:pt x="520" y="165"/>
                    <a:pt x="277" y="224"/>
                    <a:pt x="112" y="414"/>
                  </a:cubicBezTo>
                  <a:cubicBezTo>
                    <a:pt x="1" y="519"/>
                    <a:pt x="86" y="631"/>
                    <a:pt x="191" y="631"/>
                  </a:cubicBezTo>
                  <a:cubicBezTo>
                    <a:pt x="494" y="605"/>
                    <a:pt x="770" y="579"/>
                    <a:pt x="1046" y="519"/>
                  </a:cubicBezTo>
                  <a:cubicBezTo>
                    <a:pt x="1341" y="467"/>
                    <a:pt x="1453" y="388"/>
                    <a:pt x="1591" y="138"/>
                  </a:cubicBezTo>
                  <a:cubicBezTo>
                    <a:pt x="1617" y="112"/>
                    <a:pt x="1591" y="27"/>
                    <a:pt x="1538" y="27"/>
                  </a:cubicBezTo>
                  <a:cubicBezTo>
                    <a:pt x="1427" y="27"/>
                    <a:pt x="1341" y="0"/>
                    <a:pt x="123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6"/>
            <p:cNvSpPr/>
            <p:nvPr/>
          </p:nvSpPr>
          <p:spPr>
            <a:xfrm>
              <a:off x="3092750" y="4369275"/>
              <a:ext cx="33700" cy="15400"/>
            </a:xfrm>
            <a:custGeom>
              <a:rect b="b" l="l" r="r" t="t"/>
              <a:pathLst>
                <a:path extrusionOk="0" h="616" w="1348">
                  <a:moveTo>
                    <a:pt x="1084" y="1"/>
                  </a:moveTo>
                  <a:cubicBezTo>
                    <a:pt x="1030" y="1"/>
                    <a:pt x="976" y="7"/>
                    <a:pt x="907" y="20"/>
                  </a:cubicBezTo>
                  <a:cubicBezTo>
                    <a:pt x="743" y="73"/>
                    <a:pt x="605" y="106"/>
                    <a:pt x="467" y="158"/>
                  </a:cubicBezTo>
                  <a:cubicBezTo>
                    <a:pt x="250" y="237"/>
                    <a:pt x="33" y="323"/>
                    <a:pt x="0" y="566"/>
                  </a:cubicBezTo>
                  <a:lnTo>
                    <a:pt x="0" y="599"/>
                  </a:lnTo>
                  <a:cubicBezTo>
                    <a:pt x="55" y="610"/>
                    <a:pt x="112" y="615"/>
                    <a:pt x="168" y="615"/>
                  </a:cubicBezTo>
                  <a:cubicBezTo>
                    <a:pt x="369" y="615"/>
                    <a:pt x="574" y="554"/>
                    <a:pt x="743" y="513"/>
                  </a:cubicBezTo>
                  <a:cubicBezTo>
                    <a:pt x="1045" y="461"/>
                    <a:pt x="1209" y="402"/>
                    <a:pt x="1314" y="132"/>
                  </a:cubicBezTo>
                  <a:cubicBezTo>
                    <a:pt x="1347" y="73"/>
                    <a:pt x="1314" y="20"/>
                    <a:pt x="1262" y="20"/>
                  </a:cubicBezTo>
                  <a:cubicBezTo>
                    <a:pt x="1193" y="7"/>
                    <a:pt x="1139" y="1"/>
                    <a:pt x="108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6"/>
            <p:cNvSpPr/>
            <p:nvPr/>
          </p:nvSpPr>
          <p:spPr>
            <a:xfrm>
              <a:off x="3129700" y="4358525"/>
              <a:ext cx="36325" cy="13775"/>
            </a:xfrm>
            <a:custGeom>
              <a:rect b="b" l="l" r="r" t="t"/>
              <a:pathLst>
                <a:path extrusionOk="0" h="551" w="1453">
                  <a:moveTo>
                    <a:pt x="1085" y="1"/>
                  </a:moveTo>
                  <a:cubicBezTo>
                    <a:pt x="891" y="1"/>
                    <a:pt x="703" y="81"/>
                    <a:pt x="493" y="148"/>
                  </a:cubicBezTo>
                  <a:cubicBezTo>
                    <a:pt x="467" y="174"/>
                    <a:pt x="1" y="339"/>
                    <a:pt x="86" y="450"/>
                  </a:cubicBezTo>
                  <a:cubicBezTo>
                    <a:pt x="151" y="527"/>
                    <a:pt x="257" y="551"/>
                    <a:pt x="369" y="551"/>
                  </a:cubicBezTo>
                  <a:cubicBezTo>
                    <a:pt x="496" y="551"/>
                    <a:pt x="629" y="521"/>
                    <a:pt x="717" y="503"/>
                  </a:cubicBezTo>
                  <a:cubicBezTo>
                    <a:pt x="1019" y="450"/>
                    <a:pt x="1262" y="424"/>
                    <a:pt x="1427" y="174"/>
                  </a:cubicBezTo>
                  <a:cubicBezTo>
                    <a:pt x="1453" y="148"/>
                    <a:pt x="1453" y="96"/>
                    <a:pt x="1427" y="96"/>
                  </a:cubicBezTo>
                  <a:cubicBezTo>
                    <a:pt x="1308" y="27"/>
                    <a:pt x="1195" y="1"/>
                    <a:pt x="108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6"/>
            <p:cNvSpPr/>
            <p:nvPr/>
          </p:nvSpPr>
          <p:spPr>
            <a:xfrm>
              <a:off x="3174875" y="4345825"/>
              <a:ext cx="49325" cy="17225"/>
            </a:xfrm>
            <a:custGeom>
              <a:rect b="b" l="l" r="r" t="t"/>
              <a:pathLst>
                <a:path extrusionOk="0" h="689" w="1973">
                  <a:moveTo>
                    <a:pt x="1452" y="1"/>
                  </a:moveTo>
                  <a:cubicBezTo>
                    <a:pt x="1298" y="1"/>
                    <a:pt x="1141" y="29"/>
                    <a:pt x="934" y="85"/>
                  </a:cubicBezTo>
                  <a:cubicBezTo>
                    <a:pt x="631" y="190"/>
                    <a:pt x="277" y="301"/>
                    <a:pt x="34" y="518"/>
                  </a:cubicBezTo>
                  <a:cubicBezTo>
                    <a:pt x="1" y="551"/>
                    <a:pt x="1" y="604"/>
                    <a:pt x="60" y="630"/>
                  </a:cubicBezTo>
                  <a:cubicBezTo>
                    <a:pt x="173" y="671"/>
                    <a:pt x="293" y="689"/>
                    <a:pt x="416" y="689"/>
                  </a:cubicBezTo>
                  <a:cubicBezTo>
                    <a:pt x="941" y="689"/>
                    <a:pt x="1525" y="366"/>
                    <a:pt x="1946" y="163"/>
                  </a:cubicBezTo>
                  <a:cubicBezTo>
                    <a:pt x="1972" y="163"/>
                    <a:pt x="1972" y="85"/>
                    <a:pt x="1946" y="85"/>
                  </a:cubicBezTo>
                  <a:cubicBezTo>
                    <a:pt x="1755" y="29"/>
                    <a:pt x="1606" y="1"/>
                    <a:pt x="145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6"/>
            <p:cNvSpPr/>
            <p:nvPr/>
          </p:nvSpPr>
          <p:spPr>
            <a:xfrm>
              <a:off x="3231725" y="4337825"/>
              <a:ext cx="49950" cy="13750"/>
            </a:xfrm>
            <a:custGeom>
              <a:rect b="b" l="l" r="r" t="t"/>
              <a:pathLst>
                <a:path extrusionOk="0" h="550" w="1998">
                  <a:moveTo>
                    <a:pt x="1565" y="0"/>
                  </a:moveTo>
                  <a:cubicBezTo>
                    <a:pt x="1378" y="0"/>
                    <a:pt x="1178" y="50"/>
                    <a:pt x="1012" y="50"/>
                  </a:cubicBezTo>
                  <a:cubicBezTo>
                    <a:pt x="631" y="76"/>
                    <a:pt x="303" y="50"/>
                    <a:pt x="27" y="345"/>
                  </a:cubicBezTo>
                  <a:cubicBezTo>
                    <a:pt x="0" y="405"/>
                    <a:pt x="0" y="457"/>
                    <a:pt x="86" y="457"/>
                  </a:cubicBezTo>
                  <a:cubicBezTo>
                    <a:pt x="314" y="506"/>
                    <a:pt x="617" y="549"/>
                    <a:pt x="921" y="549"/>
                  </a:cubicBezTo>
                  <a:cubicBezTo>
                    <a:pt x="1308" y="549"/>
                    <a:pt x="1699" y="480"/>
                    <a:pt x="1945" y="267"/>
                  </a:cubicBezTo>
                  <a:cubicBezTo>
                    <a:pt x="1998" y="240"/>
                    <a:pt x="1998" y="181"/>
                    <a:pt x="1972" y="155"/>
                  </a:cubicBezTo>
                  <a:cubicBezTo>
                    <a:pt x="1862" y="33"/>
                    <a:pt x="1718" y="0"/>
                    <a:pt x="15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6"/>
            <p:cNvSpPr/>
            <p:nvPr/>
          </p:nvSpPr>
          <p:spPr>
            <a:xfrm>
              <a:off x="3286600" y="4332675"/>
              <a:ext cx="49950" cy="12325"/>
            </a:xfrm>
            <a:custGeom>
              <a:rect b="b" l="l" r="r" t="t"/>
              <a:pathLst>
                <a:path extrusionOk="0" h="493" w="1998">
                  <a:moveTo>
                    <a:pt x="1244" y="1"/>
                  </a:moveTo>
                  <a:cubicBezTo>
                    <a:pt x="1121" y="1"/>
                    <a:pt x="990" y="15"/>
                    <a:pt x="848" y="32"/>
                  </a:cubicBezTo>
                  <a:cubicBezTo>
                    <a:pt x="821" y="32"/>
                    <a:pt x="0" y="144"/>
                    <a:pt x="191" y="361"/>
                  </a:cubicBezTo>
                  <a:cubicBezTo>
                    <a:pt x="310" y="464"/>
                    <a:pt x="506" y="492"/>
                    <a:pt x="696" y="492"/>
                  </a:cubicBezTo>
                  <a:cubicBezTo>
                    <a:pt x="808" y="492"/>
                    <a:pt x="919" y="482"/>
                    <a:pt x="1012" y="473"/>
                  </a:cubicBezTo>
                  <a:cubicBezTo>
                    <a:pt x="1130" y="473"/>
                    <a:pt x="1252" y="481"/>
                    <a:pt x="1374" y="481"/>
                  </a:cubicBezTo>
                  <a:cubicBezTo>
                    <a:pt x="1566" y="481"/>
                    <a:pt x="1758" y="461"/>
                    <a:pt x="1939" y="361"/>
                  </a:cubicBezTo>
                  <a:cubicBezTo>
                    <a:pt x="1971" y="361"/>
                    <a:pt x="1998" y="308"/>
                    <a:pt x="1939" y="282"/>
                  </a:cubicBezTo>
                  <a:cubicBezTo>
                    <a:pt x="1718" y="61"/>
                    <a:pt x="1497" y="1"/>
                    <a:pt x="124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6"/>
            <p:cNvSpPr/>
            <p:nvPr/>
          </p:nvSpPr>
          <p:spPr>
            <a:xfrm>
              <a:off x="3341300" y="4333775"/>
              <a:ext cx="38950" cy="10825"/>
            </a:xfrm>
            <a:custGeom>
              <a:rect b="b" l="l" r="r" t="t"/>
              <a:pathLst>
                <a:path extrusionOk="0" h="433" w="1558">
                  <a:moveTo>
                    <a:pt x="589" y="0"/>
                  </a:moveTo>
                  <a:cubicBezTo>
                    <a:pt x="401" y="0"/>
                    <a:pt x="203" y="25"/>
                    <a:pt x="53" y="100"/>
                  </a:cubicBezTo>
                  <a:cubicBezTo>
                    <a:pt x="0" y="126"/>
                    <a:pt x="0" y="179"/>
                    <a:pt x="53" y="212"/>
                  </a:cubicBezTo>
                  <a:cubicBezTo>
                    <a:pt x="217" y="343"/>
                    <a:pt x="519" y="376"/>
                    <a:pt x="736" y="402"/>
                  </a:cubicBezTo>
                  <a:cubicBezTo>
                    <a:pt x="880" y="417"/>
                    <a:pt x="1022" y="433"/>
                    <a:pt x="1170" y="433"/>
                  </a:cubicBezTo>
                  <a:cubicBezTo>
                    <a:pt x="1278" y="433"/>
                    <a:pt x="1388" y="424"/>
                    <a:pt x="1505" y="402"/>
                  </a:cubicBezTo>
                  <a:cubicBezTo>
                    <a:pt x="1531" y="402"/>
                    <a:pt x="1558" y="343"/>
                    <a:pt x="1531" y="317"/>
                  </a:cubicBezTo>
                  <a:cubicBezTo>
                    <a:pt x="1367" y="74"/>
                    <a:pt x="1124" y="15"/>
                    <a:pt x="848" y="15"/>
                  </a:cubicBezTo>
                  <a:cubicBezTo>
                    <a:pt x="769" y="6"/>
                    <a:pt x="680" y="0"/>
                    <a:pt x="5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6"/>
            <p:cNvSpPr/>
            <p:nvPr/>
          </p:nvSpPr>
          <p:spPr>
            <a:xfrm>
              <a:off x="3384325" y="4335525"/>
              <a:ext cx="42575" cy="9750"/>
            </a:xfrm>
            <a:custGeom>
              <a:rect b="b" l="l" r="r" t="t"/>
              <a:pathLst>
                <a:path extrusionOk="0" h="390" w="1703">
                  <a:moveTo>
                    <a:pt x="460" y="1"/>
                  </a:moveTo>
                  <a:cubicBezTo>
                    <a:pt x="291" y="1"/>
                    <a:pt x="127" y="26"/>
                    <a:pt x="34" y="168"/>
                  </a:cubicBezTo>
                  <a:cubicBezTo>
                    <a:pt x="1" y="194"/>
                    <a:pt x="1" y="221"/>
                    <a:pt x="34" y="247"/>
                  </a:cubicBezTo>
                  <a:cubicBezTo>
                    <a:pt x="251" y="385"/>
                    <a:pt x="579" y="385"/>
                    <a:pt x="822" y="385"/>
                  </a:cubicBezTo>
                  <a:cubicBezTo>
                    <a:pt x="863" y="388"/>
                    <a:pt x="904" y="390"/>
                    <a:pt x="943" y="390"/>
                  </a:cubicBezTo>
                  <a:cubicBezTo>
                    <a:pt x="1193" y="390"/>
                    <a:pt x="1411" y="324"/>
                    <a:pt x="1644" y="273"/>
                  </a:cubicBezTo>
                  <a:cubicBezTo>
                    <a:pt x="1703" y="273"/>
                    <a:pt x="1703" y="221"/>
                    <a:pt x="1677" y="194"/>
                  </a:cubicBezTo>
                  <a:cubicBezTo>
                    <a:pt x="1401" y="4"/>
                    <a:pt x="1151" y="4"/>
                    <a:pt x="822" y="4"/>
                  </a:cubicBezTo>
                  <a:cubicBezTo>
                    <a:pt x="793" y="7"/>
                    <a:pt x="761" y="8"/>
                    <a:pt x="728" y="8"/>
                  </a:cubicBezTo>
                  <a:cubicBezTo>
                    <a:pt x="644" y="8"/>
                    <a:pt x="551" y="1"/>
                    <a:pt x="4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6"/>
            <p:cNvSpPr/>
            <p:nvPr/>
          </p:nvSpPr>
          <p:spPr>
            <a:xfrm>
              <a:off x="3432975" y="4340675"/>
              <a:ext cx="43225" cy="16325"/>
            </a:xfrm>
            <a:custGeom>
              <a:rect b="b" l="l" r="r" t="t"/>
              <a:pathLst>
                <a:path extrusionOk="0" h="653" w="1729">
                  <a:moveTo>
                    <a:pt x="382" y="1"/>
                  </a:moveTo>
                  <a:cubicBezTo>
                    <a:pt x="239" y="1"/>
                    <a:pt x="110" y="33"/>
                    <a:pt x="26" y="126"/>
                  </a:cubicBezTo>
                  <a:cubicBezTo>
                    <a:pt x="26" y="126"/>
                    <a:pt x="0" y="179"/>
                    <a:pt x="26" y="205"/>
                  </a:cubicBezTo>
                  <a:cubicBezTo>
                    <a:pt x="164" y="429"/>
                    <a:pt x="578" y="455"/>
                    <a:pt x="848" y="507"/>
                  </a:cubicBezTo>
                  <a:cubicBezTo>
                    <a:pt x="1124" y="560"/>
                    <a:pt x="1373" y="593"/>
                    <a:pt x="1643" y="645"/>
                  </a:cubicBezTo>
                  <a:cubicBezTo>
                    <a:pt x="1654" y="650"/>
                    <a:pt x="1663" y="652"/>
                    <a:pt x="1672" y="652"/>
                  </a:cubicBezTo>
                  <a:cubicBezTo>
                    <a:pt x="1711" y="652"/>
                    <a:pt x="1728" y="608"/>
                    <a:pt x="1728" y="560"/>
                  </a:cubicBezTo>
                  <a:cubicBezTo>
                    <a:pt x="1669" y="231"/>
                    <a:pt x="1341" y="153"/>
                    <a:pt x="1071" y="126"/>
                  </a:cubicBezTo>
                  <a:cubicBezTo>
                    <a:pt x="899" y="89"/>
                    <a:pt x="621" y="1"/>
                    <a:pt x="38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6"/>
            <p:cNvSpPr/>
            <p:nvPr/>
          </p:nvSpPr>
          <p:spPr>
            <a:xfrm>
              <a:off x="3482900" y="4350550"/>
              <a:ext cx="39125" cy="12475"/>
            </a:xfrm>
            <a:custGeom>
              <a:rect b="b" l="l" r="r" t="t"/>
              <a:pathLst>
                <a:path extrusionOk="0" h="499" w="1565">
                  <a:moveTo>
                    <a:pt x="112" y="1"/>
                  </a:moveTo>
                  <a:cubicBezTo>
                    <a:pt x="60" y="1"/>
                    <a:pt x="1" y="60"/>
                    <a:pt x="34" y="86"/>
                  </a:cubicBezTo>
                  <a:cubicBezTo>
                    <a:pt x="139" y="277"/>
                    <a:pt x="467" y="329"/>
                    <a:pt x="632" y="388"/>
                  </a:cubicBezTo>
                  <a:cubicBezTo>
                    <a:pt x="742" y="406"/>
                    <a:pt x="990" y="498"/>
                    <a:pt x="1174" y="498"/>
                  </a:cubicBezTo>
                  <a:cubicBezTo>
                    <a:pt x="1264" y="498"/>
                    <a:pt x="1338" y="477"/>
                    <a:pt x="1374" y="415"/>
                  </a:cubicBezTo>
                  <a:cubicBezTo>
                    <a:pt x="1565" y="86"/>
                    <a:pt x="277" y="1"/>
                    <a:pt x="11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6"/>
            <p:cNvSpPr/>
            <p:nvPr/>
          </p:nvSpPr>
          <p:spPr>
            <a:xfrm>
              <a:off x="2734975" y="4683425"/>
              <a:ext cx="108075" cy="182950"/>
            </a:xfrm>
            <a:custGeom>
              <a:rect b="b" l="l" r="r" t="t"/>
              <a:pathLst>
                <a:path extrusionOk="0" h="7318" w="4323">
                  <a:moveTo>
                    <a:pt x="3350" y="1"/>
                  </a:moveTo>
                  <a:cubicBezTo>
                    <a:pt x="3344" y="1"/>
                    <a:pt x="3337" y="9"/>
                    <a:pt x="3337" y="25"/>
                  </a:cubicBezTo>
                  <a:cubicBezTo>
                    <a:pt x="3114" y="597"/>
                    <a:pt x="3363" y="1228"/>
                    <a:pt x="3469" y="1799"/>
                  </a:cubicBezTo>
                  <a:cubicBezTo>
                    <a:pt x="3580" y="2266"/>
                    <a:pt x="3607" y="2759"/>
                    <a:pt x="3278" y="3147"/>
                  </a:cubicBezTo>
                  <a:cubicBezTo>
                    <a:pt x="3087" y="3363"/>
                    <a:pt x="2811" y="3528"/>
                    <a:pt x="2568" y="3718"/>
                  </a:cubicBezTo>
                  <a:cubicBezTo>
                    <a:pt x="1392" y="4625"/>
                    <a:pt x="511" y="5880"/>
                    <a:pt x="19" y="7280"/>
                  </a:cubicBezTo>
                  <a:cubicBezTo>
                    <a:pt x="0" y="7298"/>
                    <a:pt x="37" y="7317"/>
                    <a:pt x="61" y="7317"/>
                  </a:cubicBezTo>
                  <a:cubicBezTo>
                    <a:pt x="70" y="7317"/>
                    <a:pt x="78" y="7314"/>
                    <a:pt x="78" y="7306"/>
                  </a:cubicBezTo>
                  <a:cubicBezTo>
                    <a:pt x="485" y="6564"/>
                    <a:pt x="873" y="5801"/>
                    <a:pt x="1418" y="5171"/>
                  </a:cubicBezTo>
                  <a:cubicBezTo>
                    <a:pt x="1964" y="4513"/>
                    <a:pt x="2568" y="4047"/>
                    <a:pt x="3225" y="3554"/>
                  </a:cubicBezTo>
                  <a:cubicBezTo>
                    <a:pt x="4323" y="2654"/>
                    <a:pt x="3501" y="1175"/>
                    <a:pt x="3363" y="25"/>
                  </a:cubicBezTo>
                  <a:cubicBezTo>
                    <a:pt x="3363" y="9"/>
                    <a:pt x="3357" y="1"/>
                    <a:pt x="335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6"/>
            <p:cNvSpPr/>
            <p:nvPr/>
          </p:nvSpPr>
          <p:spPr>
            <a:xfrm>
              <a:off x="2846325" y="4716075"/>
              <a:ext cx="32875" cy="22150"/>
            </a:xfrm>
            <a:custGeom>
              <a:rect b="b" l="l" r="r" t="t"/>
              <a:pathLst>
                <a:path extrusionOk="0" h="886" w="1315">
                  <a:moveTo>
                    <a:pt x="1124" y="1"/>
                  </a:moveTo>
                  <a:cubicBezTo>
                    <a:pt x="881" y="33"/>
                    <a:pt x="690" y="198"/>
                    <a:pt x="493" y="362"/>
                  </a:cubicBezTo>
                  <a:cubicBezTo>
                    <a:pt x="414" y="441"/>
                    <a:pt x="302" y="553"/>
                    <a:pt x="197" y="631"/>
                  </a:cubicBezTo>
                  <a:cubicBezTo>
                    <a:pt x="165" y="691"/>
                    <a:pt x="86" y="822"/>
                    <a:pt x="0" y="855"/>
                  </a:cubicBezTo>
                  <a:lnTo>
                    <a:pt x="0" y="881"/>
                  </a:lnTo>
                  <a:cubicBezTo>
                    <a:pt x="28" y="884"/>
                    <a:pt x="55" y="886"/>
                    <a:pt x="81" y="886"/>
                  </a:cubicBezTo>
                  <a:cubicBezTo>
                    <a:pt x="264" y="886"/>
                    <a:pt x="408" y="809"/>
                    <a:pt x="552" y="717"/>
                  </a:cubicBezTo>
                  <a:cubicBezTo>
                    <a:pt x="822" y="579"/>
                    <a:pt x="1071" y="441"/>
                    <a:pt x="1262" y="198"/>
                  </a:cubicBezTo>
                  <a:cubicBezTo>
                    <a:pt x="1314" y="86"/>
                    <a:pt x="1236" y="1"/>
                    <a:pt x="112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6"/>
            <p:cNvSpPr/>
            <p:nvPr/>
          </p:nvSpPr>
          <p:spPr>
            <a:xfrm>
              <a:off x="3020950" y="4740300"/>
              <a:ext cx="52100" cy="50075"/>
            </a:xfrm>
            <a:custGeom>
              <a:rect b="b" l="l" r="r" t="t"/>
              <a:pathLst>
                <a:path extrusionOk="0" h="2003" w="2084">
                  <a:moveTo>
                    <a:pt x="820" y="1"/>
                  </a:moveTo>
                  <a:cubicBezTo>
                    <a:pt x="514" y="1"/>
                    <a:pt x="218" y="106"/>
                    <a:pt x="27" y="346"/>
                  </a:cubicBezTo>
                  <a:cubicBezTo>
                    <a:pt x="0" y="379"/>
                    <a:pt x="27" y="458"/>
                    <a:pt x="53" y="484"/>
                  </a:cubicBezTo>
                  <a:cubicBezTo>
                    <a:pt x="441" y="674"/>
                    <a:pt x="848" y="786"/>
                    <a:pt x="1203" y="1062"/>
                  </a:cubicBezTo>
                  <a:cubicBezTo>
                    <a:pt x="1532" y="1305"/>
                    <a:pt x="1860" y="1555"/>
                    <a:pt x="1808" y="1962"/>
                  </a:cubicBezTo>
                  <a:cubicBezTo>
                    <a:pt x="1808" y="1981"/>
                    <a:pt x="1820" y="2002"/>
                    <a:pt x="1837" y="2002"/>
                  </a:cubicBezTo>
                  <a:cubicBezTo>
                    <a:pt x="1844" y="2002"/>
                    <a:pt x="1852" y="1999"/>
                    <a:pt x="1860" y="1989"/>
                  </a:cubicBezTo>
                  <a:cubicBezTo>
                    <a:pt x="1998" y="1772"/>
                    <a:pt x="2051" y="1443"/>
                    <a:pt x="2051" y="1226"/>
                  </a:cubicBezTo>
                  <a:cubicBezTo>
                    <a:pt x="2084" y="924"/>
                    <a:pt x="1972" y="596"/>
                    <a:pt x="1781" y="379"/>
                  </a:cubicBezTo>
                  <a:cubicBezTo>
                    <a:pt x="1545" y="142"/>
                    <a:pt x="1175" y="1"/>
                    <a:pt x="82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6"/>
            <p:cNvSpPr/>
            <p:nvPr/>
          </p:nvSpPr>
          <p:spPr>
            <a:xfrm>
              <a:off x="2780000" y="4561225"/>
              <a:ext cx="344300" cy="224700"/>
            </a:xfrm>
            <a:custGeom>
              <a:rect b="b" l="l" r="r" t="t"/>
              <a:pathLst>
                <a:path extrusionOk="0" h="8988" w="13772">
                  <a:moveTo>
                    <a:pt x="1293" y="1"/>
                  </a:moveTo>
                  <a:cubicBezTo>
                    <a:pt x="539" y="1"/>
                    <a:pt x="0" y="542"/>
                    <a:pt x="189" y="1378"/>
                  </a:cubicBezTo>
                  <a:cubicBezTo>
                    <a:pt x="205" y="1391"/>
                    <a:pt x="220" y="1398"/>
                    <a:pt x="234" y="1398"/>
                  </a:cubicBezTo>
                  <a:cubicBezTo>
                    <a:pt x="248" y="1398"/>
                    <a:pt x="261" y="1391"/>
                    <a:pt x="274" y="1378"/>
                  </a:cubicBezTo>
                  <a:cubicBezTo>
                    <a:pt x="318" y="1107"/>
                    <a:pt x="513" y="948"/>
                    <a:pt x="947" y="948"/>
                  </a:cubicBezTo>
                  <a:cubicBezTo>
                    <a:pt x="1040" y="948"/>
                    <a:pt x="1144" y="955"/>
                    <a:pt x="1260" y="971"/>
                  </a:cubicBezTo>
                  <a:cubicBezTo>
                    <a:pt x="1589" y="997"/>
                    <a:pt x="1832" y="1049"/>
                    <a:pt x="2055" y="1299"/>
                  </a:cubicBezTo>
                  <a:cubicBezTo>
                    <a:pt x="2193" y="1490"/>
                    <a:pt x="3093" y="2337"/>
                    <a:pt x="3534" y="2528"/>
                  </a:cubicBezTo>
                  <a:cubicBezTo>
                    <a:pt x="4132" y="2804"/>
                    <a:pt x="4763" y="2968"/>
                    <a:pt x="5341" y="3270"/>
                  </a:cubicBezTo>
                  <a:cubicBezTo>
                    <a:pt x="5886" y="3514"/>
                    <a:pt x="6379" y="3652"/>
                    <a:pt x="6957" y="3928"/>
                  </a:cubicBezTo>
                  <a:cubicBezTo>
                    <a:pt x="8298" y="4526"/>
                    <a:pt x="9060" y="5104"/>
                    <a:pt x="9638" y="5649"/>
                  </a:cubicBezTo>
                  <a:cubicBezTo>
                    <a:pt x="10020" y="6004"/>
                    <a:pt x="10348" y="6523"/>
                    <a:pt x="10703" y="6963"/>
                  </a:cubicBezTo>
                  <a:cubicBezTo>
                    <a:pt x="10736" y="7016"/>
                    <a:pt x="10900" y="7239"/>
                    <a:pt x="10953" y="7292"/>
                  </a:cubicBezTo>
                  <a:cubicBezTo>
                    <a:pt x="11091" y="7377"/>
                    <a:pt x="11360" y="7377"/>
                    <a:pt x="11360" y="7377"/>
                  </a:cubicBezTo>
                  <a:cubicBezTo>
                    <a:pt x="11422" y="7354"/>
                    <a:pt x="11518" y="7337"/>
                    <a:pt x="11635" y="7337"/>
                  </a:cubicBezTo>
                  <a:cubicBezTo>
                    <a:pt x="11942" y="7337"/>
                    <a:pt x="12399" y="7453"/>
                    <a:pt x="12812" y="7870"/>
                  </a:cubicBezTo>
                  <a:cubicBezTo>
                    <a:pt x="13062" y="8140"/>
                    <a:pt x="13364" y="8744"/>
                    <a:pt x="13331" y="8961"/>
                  </a:cubicBezTo>
                  <a:cubicBezTo>
                    <a:pt x="13331" y="8987"/>
                    <a:pt x="13364" y="8987"/>
                    <a:pt x="13364" y="8987"/>
                  </a:cubicBezTo>
                  <a:cubicBezTo>
                    <a:pt x="13772" y="8363"/>
                    <a:pt x="13693" y="7483"/>
                    <a:pt x="13141" y="6963"/>
                  </a:cubicBezTo>
                  <a:cubicBezTo>
                    <a:pt x="12917" y="6773"/>
                    <a:pt x="12638" y="6681"/>
                    <a:pt x="12345" y="6681"/>
                  </a:cubicBezTo>
                  <a:cubicBezTo>
                    <a:pt x="12174" y="6681"/>
                    <a:pt x="11999" y="6712"/>
                    <a:pt x="11827" y="6773"/>
                  </a:cubicBezTo>
                  <a:cubicBezTo>
                    <a:pt x="11736" y="6816"/>
                    <a:pt x="11646" y="6836"/>
                    <a:pt x="11560" y="6836"/>
                  </a:cubicBezTo>
                  <a:cubicBezTo>
                    <a:pt x="11489" y="6836"/>
                    <a:pt x="11422" y="6823"/>
                    <a:pt x="11360" y="6799"/>
                  </a:cubicBezTo>
                  <a:cubicBezTo>
                    <a:pt x="11032" y="6747"/>
                    <a:pt x="10815" y="6392"/>
                    <a:pt x="10598" y="6116"/>
                  </a:cubicBezTo>
                  <a:cubicBezTo>
                    <a:pt x="10434" y="5761"/>
                    <a:pt x="10243" y="5432"/>
                    <a:pt x="9967" y="5209"/>
                  </a:cubicBezTo>
                  <a:cubicBezTo>
                    <a:pt x="9500" y="4828"/>
                    <a:pt x="9034" y="4388"/>
                    <a:pt x="8541" y="4059"/>
                  </a:cubicBezTo>
                  <a:cubicBezTo>
                    <a:pt x="8022" y="3678"/>
                    <a:pt x="7391" y="3487"/>
                    <a:pt x="6793" y="3238"/>
                  </a:cubicBezTo>
                  <a:cubicBezTo>
                    <a:pt x="6432" y="3106"/>
                    <a:pt x="6077" y="2942"/>
                    <a:pt x="5696" y="2830"/>
                  </a:cubicBezTo>
                  <a:cubicBezTo>
                    <a:pt x="5315" y="2692"/>
                    <a:pt x="4901" y="2666"/>
                    <a:pt x="4519" y="2475"/>
                  </a:cubicBezTo>
                  <a:cubicBezTo>
                    <a:pt x="3803" y="2173"/>
                    <a:pt x="3146" y="1654"/>
                    <a:pt x="2712" y="1023"/>
                  </a:cubicBezTo>
                  <a:cubicBezTo>
                    <a:pt x="2522" y="806"/>
                    <a:pt x="2463" y="504"/>
                    <a:pt x="2272" y="313"/>
                  </a:cubicBezTo>
                  <a:cubicBezTo>
                    <a:pt x="2082" y="149"/>
                    <a:pt x="1865" y="64"/>
                    <a:pt x="1641" y="37"/>
                  </a:cubicBezTo>
                  <a:cubicBezTo>
                    <a:pt x="1522" y="13"/>
                    <a:pt x="1405" y="1"/>
                    <a:pt x="129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6"/>
            <p:cNvSpPr/>
            <p:nvPr/>
          </p:nvSpPr>
          <p:spPr>
            <a:xfrm>
              <a:off x="2990325" y="4779150"/>
              <a:ext cx="111475" cy="50650"/>
            </a:xfrm>
            <a:custGeom>
              <a:rect b="b" l="l" r="r" t="t"/>
              <a:pathLst>
                <a:path extrusionOk="0" h="2026" w="4459">
                  <a:moveTo>
                    <a:pt x="621" y="1"/>
                  </a:moveTo>
                  <a:lnTo>
                    <a:pt x="621" y="1"/>
                  </a:lnTo>
                  <a:cubicBezTo>
                    <a:pt x="0" y="1401"/>
                    <a:pt x="1616" y="2025"/>
                    <a:pt x="3005" y="2025"/>
                  </a:cubicBezTo>
                  <a:cubicBezTo>
                    <a:pt x="3572" y="2025"/>
                    <a:pt x="4102" y="1921"/>
                    <a:pt x="4426" y="1723"/>
                  </a:cubicBezTo>
                  <a:cubicBezTo>
                    <a:pt x="4458" y="1696"/>
                    <a:pt x="4458" y="1670"/>
                    <a:pt x="4426" y="1670"/>
                  </a:cubicBezTo>
                  <a:cubicBezTo>
                    <a:pt x="4261" y="1601"/>
                    <a:pt x="4146" y="1580"/>
                    <a:pt x="4027" y="1580"/>
                  </a:cubicBezTo>
                  <a:cubicBezTo>
                    <a:pt x="3908" y="1580"/>
                    <a:pt x="3785" y="1601"/>
                    <a:pt x="3604" y="1618"/>
                  </a:cubicBezTo>
                  <a:cubicBezTo>
                    <a:pt x="3497" y="1624"/>
                    <a:pt x="3389" y="1628"/>
                    <a:pt x="3281" y="1628"/>
                  </a:cubicBezTo>
                  <a:cubicBezTo>
                    <a:pt x="2978" y="1628"/>
                    <a:pt x="2669" y="1602"/>
                    <a:pt x="2349" y="1558"/>
                  </a:cubicBezTo>
                  <a:cubicBezTo>
                    <a:pt x="1935" y="1506"/>
                    <a:pt x="1416" y="1420"/>
                    <a:pt x="1087" y="1125"/>
                  </a:cubicBezTo>
                  <a:cubicBezTo>
                    <a:pt x="844" y="849"/>
                    <a:pt x="680" y="382"/>
                    <a:pt x="647" y="27"/>
                  </a:cubicBezTo>
                  <a:cubicBezTo>
                    <a:pt x="647" y="1"/>
                    <a:pt x="621" y="1"/>
                    <a:pt x="62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6"/>
            <p:cNvSpPr/>
            <p:nvPr/>
          </p:nvSpPr>
          <p:spPr>
            <a:xfrm>
              <a:off x="2870950" y="4816500"/>
              <a:ext cx="128825" cy="209400"/>
            </a:xfrm>
            <a:custGeom>
              <a:rect b="b" l="l" r="r" t="t"/>
              <a:pathLst>
                <a:path extrusionOk="0" h="8376" w="5153">
                  <a:moveTo>
                    <a:pt x="5080" y="1"/>
                  </a:moveTo>
                  <a:cubicBezTo>
                    <a:pt x="5072" y="1"/>
                    <a:pt x="5067" y="4"/>
                    <a:pt x="5067" y="12"/>
                  </a:cubicBezTo>
                  <a:cubicBezTo>
                    <a:pt x="4962" y="314"/>
                    <a:pt x="4929" y="643"/>
                    <a:pt x="4824" y="912"/>
                  </a:cubicBezTo>
                  <a:cubicBezTo>
                    <a:pt x="4739" y="1135"/>
                    <a:pt x="4601" y="1326"/>
                    <a:pt x="4496" y="1517"/>
                  </a:cubicBezTo>
                  <a:cubicBezTo>
                    <a:pt x="4220" y="2121"/>
                    <a:pt x="3917" y="2529"/>
                    <a:pt x="3425" y="2969"/>
                  </a:cubicBezTo>
                  <a:cubicBezTo>
                    <a:pt x="3234" y="3186"/>
                    <a:pt x="3043" y="3376"/>
                    <a:pt x="2905" y="3600"/>
                  </a:cubicBezTo>
                  <a:cubicBezTo>
                    <a:pt x="2853" y="3679"/>
                    <a:pt x="2794" y="3738"/>
                    <a:pt x="2741" y="3817"/>
                  </a:cubicBezTo>
                  <a:cubicBezTo>
                    <a:pt x="2413" y="4309"/>
                    <a:pt x="2275" y="4914"/>
                    <a:pt x="1972" y="5407"/>
                  </a:cubicBezTo>
                  <a:cubicBezTo>
                    <a:pt x="1841" y="5624"/>
                    <a:pt x="1703" y="5814"/>
                    <a:pt x="1591" y="6005"/>
                  </a:cubicBezTo>
                  <a:cubicBezTo>
                    <a:pt x="1289" y="6333"/>
                    <a:pt x="960" y="6636"/>
                    <a:pt x="632" y="6938"/>
                  </a:cubicBezTo>
                  <a:cubicBezTo>
                    <a:pt x="165" y="7378"/>
                    <a:pt x="1" y="7786"/>
                    <a:pt x="329" y="8364"/>
                  </a:cubicBezTo>
                  <a:cubicBezTo>
                    <a:pt x="329" y="8373"/>
                    <a:pt x="333" y="8376"/>
                    <a:pt x="338" y="8376"/>
                  </a:cubicBezTo>
                  <a:cubicBezTo>
                    <a:pt x="348" y="8376"/>
                    <a:pt x="362" y="8364"/>
                    <a:pt x="362" y="8364"/>
                  </a:cubicBezTo>
                  <a:cubicBezTo>
                    <a:pt x="329" y="8062"/>
                    <a:pt x="303" y="7759"/>
                    <a:pt x="494" y="7516"/>
                  </a:cubicBezTo>
                  <a:cubicBezTo>
                    <a:pt x="605" y="7352"/>
                    <a:pt x="770" y="7240"/>
                    <a:pt x="908" y="7155"/>
                  </a:cubicBezTo>
                  <a:cubicBezTo>
                    <a:pt x="987" y="7102"/>
                    <a:pt x="1072" y="7050"/>
                    <a:pt x="1151" y="6990"/>
                  </a:cubicBezTo>
                  <a:lnTo>
                    <a:pt x="1151" y="6990"/>
                  </a:lnTo>
                  <a:cubicBezTo>
                    <a:pt x="1072" y="7188"/>
                    <a:pt x="960" y="7542"/>
                    <a:pt x="1072" y="7595"/>
                  </a:cubicBezTo>
                  <a:lnTo>
                    <a:pt x="1098" y="7595"/>
                  </a:lnTo>
                  <a:cubicBezTo>
                    <a:pt x="1315" y="7266"/>
                    <a:pt x="1512" y="6912"/>
                    <a:pt x="1703" y="6557"/>
                  </a:cubicBezTo>
                  <a:cubicBezTo>
                    <a:pt x="1808" y="6445"/>
                    <a:pt x="1867" y="6333"/>
                    <a:pt x="1920" y="6202"/>
                  </a:cubicBezTo>
                  <a:cubicBezTo>
                    <a:pt x="2137" y="5900"/>
                    <a:pt x="2386" y="5597"/>
                    <a:pt x="2551" y="5269"/>
                  </a:cubicBezTo>
                  <a:cubicBezTo>
                    <a:pt x="2715" y="4967"/>
                    <a:pt x="2794" y="4638"/>
                    <a:pt x="2932" y="4336"/>
                  </a:cubicBezTo>
                  <a:cubicBezTo>
                    <a:pt x="2991" y="4257"/>
                    <a:pt x="3043" y="4198"/>
                    <a:pt x="3096" y="4145"/>
                  </a:cubicBezTo>
                  <a:cubicBezTo>
                    <a:pt x="3484" y="3705"/>
                    <a:pt x="3944" y="3350"/>
                    <a:pt x="4331" y="2943"/>
                  </a:cubicBezTo>
                  <a:cubicBezTo>
                    <a:pt x="5041" y="2147"/>
                    <a:pt x="5153" y="1050"/>
                    <a:pt x="5126" y="38"/>
                  </a:cubicBezTo>
                  <a:cubicBezTo>
                    <a:pt x="5126" y="19"/>
                    <a:pt x="5097" y="1"/>
                    <a:pt x="508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6"/>
            <p:cNvSpPr/>
            <p:nvPr/>
          </p:nvSpPr>
          <p:spPr>
            <a:xfrm>
              <a:off x="2929275" y="4971525"/>
              <a:ext cx="37650" cy="57125"/>
            </a:xfrm>
            <a:custGeom>
              <a:rect b="b" l="l" r="r" t="t"/>
              <a:pathLst>
                <a:path extrusionOk="0" h="2285" w="1506">
                  <a:moveTo>
                    <a:pt x="408" y="1"/>
                  </a:moveTo>
                  <a:cubicBezTo>
                    <a:pt x="191" y="546"/>
                    <a:pt x="1" y="1203"/>
                    <a:pt x="191" y="1775"/>
                  </a:cubicBezTo>
                  <a:cubicBezTo>
                    <a:pt x="289" y="2068"/>
                    <a:pt x="638" y="2285"/>
                    <a:pt x="945" y="2285"/>
                  </a:cubicBezTo>
                  <a:cubicBezTo>
                    <a:pt x="1153" y="2285"/>
                    <a:pt x="1343" y="2184"/>
                    <a:pt x="1420" y="1939"/>
                  </a:cubicBezTo>
                  <a:cubicBezTo>
                    <a:pt x="1505" y="1749"/>
                    <a:pt x="1341" y="1611"/>
                    <a:pt x="1151" y="1611"/>
                  </a:cubicBezTo>
                  <a:cubicBezTo>
                    <a:pt x="1038" y="1630"/>
                    <a:pt x="937" y="1663"/>
                    <a:pt x="840" y="1663"/>
                  </a:cubicBezTo>
                  <a:cubicBezTo>
                    <a:pt x="766" y="1663"/>
                    <a:pt x="696" y="1644"/>
                    <a:pt x="625" y="1585"/>
                  </a:cubicBezTo>
                  <a:cubicBezTo>
                    <a:pt x="494" y="1506"/>
                    <a:pt x="494" y="1315"/>
                    <a:pt x="461" y="1151"/>
                  </a:cubicBezTo>
                  <a:cubicBezTo>
                    <a:pt x="434" y="763"/>
                    <a:pt x="408" y="382"/>
                    <a:pt x="434" y="27"/>
                  </a:cubicBezTo>
                  <a:cubicBezTo>
                    <a:pt x="434" y="1"/>
                    <a:pt x="408" y="1"/>
                    <a:pt x="40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6"/>
            <p:cNvSpPr/>
            <p:nvPr/>
          </p:nvSpPr>
          <p:spPr>
            <a:xfrm>
              <a:off x="2888250" y="5016700"/>
              <a:ext cx="37600" cy="21275"/>
            </a:xfrm>
            <a:custGeom>
              <a:rect b="b" l="l" r="r" t="t"/>
              <a:pathLst>
                <a:path extrusionOk="0" h="851" w="1504">
                  <a:moveTo>
                    <a:pt x="1418" y="1"/>
                  </a:moveTo>
                  <a:cubicBezTo>
                    <a:pt x="1175" y="54"/>
                    <a:pt x="1063" y="244"/>
                    <a:pt x="873" y="382"/>
                  </a:cubicBezTo>
                  <a:cubicBezTo>
                    <a:pt x="761" y="462"/>
                    <a:pt x="646" y="498"/>
                    <a:pt x="537" y="498"/>
                  </a:cubicBezTo>
                  <a:cubicBezTo>
                    <a:pt x="351" y="498"/>
                    <a:pt x="181" y="392"/>
                    <a:pt x="78" y="218"/>
                  </a:cubicBezTo>
                  <a:cubicBezTo>
                    <a:pt x="65" y="205"/>
                    <a:pt x="51" y="198"/>
                    <a:pt x="42" y="198"/>
                  </a:cubicBezTo>
                  <a:cubicBezTo>
                    <a:pt x="32" y="198"/>
                    <a:pt x="25" y="205"/>
                    <a:pt x="25" y="218"/>
                  </a:cubicBezTo>
                  <a:cubicBezTo>
                    <a:pt x="0" y="582"/>
                    <a:pt x="221" y="850"/>
                    <a:pt x="574" y="850"/>
                  </a:cubicBezTo>
                  <a:cubicBezTo>
                    <a:pt x="590" y="850"/>
                    <a:pt x="606" y="850"/>
                    <a:pt x="623" y="849"/>
                  </a:cubicBezTo>
                  <a:cubicBezTo>
                    <a:pt x="1037" y="822"/>
                    <a:pt x="1477" y="461"/>
                    <a:pt x="1504" y="80"/>
                  </a:cubicBezTo>
                  <a:cubicBezTo>
                    <a:pt x="1504" y="27"/>
                    <a:pt x="1477" y="1"/>
                    <a:pt x="141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6"/>
            <p:cNvSpPr/>
            <p:nvPr/>
          </p:nvSpPr>
          <p:spPr>
            <a:xfrm>
              <a:off x="2936675" y="5064025"/>
              <a:ext cx="25475" cy="54900"/>
            </a:xfrm>
            <a:custGeom>
              <a:rect b="b" l="l" r="r" t="t"/>
              <a:pathLst>
                <a:path extrusionOk="0" h="2196" w="1019">
                  <a:moveTo>
                    <a:pt x="17" y="1"/>
                  </a:moveTo>
                  <a:cubicBezTo>
                    <a:pt x="9" y="1"/>
                    <a:pt x="0" y="7"/>
                    <a:pt x="0" y="20"/>
                  </a:cubicBezTo>
                  <a:cubicBezTo>
                    <a:pt x="60" y="434"/>
                    <a:pt x="276" y="815"/>
                    <a:pt x="441" y="1196"/>
                  </a:cubicBezTo>
                  <a:cubicBezTo>
                    <a:pt x="579" y="1558"/>
                    <a:pt x="658" y="1913"/>
                    <a:pt x="934" y="2182"/>
                  </a:cubicBezTo>
                  <a:cubicBezTo>
                    <a:pt x="941" y="2191"/>
                    <a:pt x="951" y="2195"/>
                    <a:pt x="961" y="2195"/>
                  </a:cubicBezTo>
                  <a:cubicBezTo>
                    <a:pt x="988" y="2195"/>
                    <a:pt x="1019" y="2168"/>
                    <a:pt x="1019" y="2130"/>
                  </a:cubicBezTo>
                  <a:cubicBezTo>
                    <a:pt x="907" y="1801"/>
                    <a:pt x="822" y="1499"/>
                    <a:pt x="658" y="1170"/>
                  </a:cubicBezTo>
                  <a:cubicBezTo>
                    <a:pt x="467" y="789"/>
                    <a:pt x="250" y="408"/>
                    <a:pt x="33" y="20"/>
                  </a:cubicBezTo>
                  <a:cubicBezTo>
                    <a:pt x="33" y="7"/>
                    <a:pt x="25" y="1"/>
                    <a:pt x="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6"/>
            <p:cNvSpPr/>
            <p:nvPr/>
          </p:nvSpPr>
          <p:spPr>
            <a:xfrm>
              <a:off x="2947675" y="4893525"/>
              <a:ext cx="41750" cy="63425"/>
            </a:xfrm>
            <a:custGeom>
              <a:rect b="b" l="l" r="r" t="t"/>
              <a:pathLst>
                <a:path extrusionOk="0" h="2537" w="1670">
                  <a:moveTo>
                    <a:pt x="1641" y="0"/>
                  </a:moveTo>
                  <a:cubicBezTo>
                    <a:pt x="1634" y="0"/>
                    <a:pt x="1625" y="7"/>
                    <a:pt x="1617" y="26"/>
                  </a:cubicBezTo>
                  <a:cubicBezTo>
                    <a:pt x="1236" y="407"/>
                    <a:pt x="822" y="788"/>
                    <a:pt x="520" y="1228"/>
                  </a:cubicBezTo>
                  <a:cubicBezTo>
                    <a:pt x="303" y="1610"/>
                    <a:pt x="1" y="2076"/>
                    <a:pt x="1" y="2516"/>
                  </a:cubicBezTo>
                  <a:cubicBezTo>
                    <a:pt x="1" y="2529"/>
                    <a:pt x="7" y="2536"/>
                    <a:pt x="14" y="2536"/>
                  </a:cubicBezTo>
                  <a:cubicBezTo>
                    <a:pt x="20" y="2536"/>
                    <a:pt x="27" y="2529"/>
                    <a:pt x="27" y="2516"/>
                  </a:cubicBezTo>
                  <a:cubicBezTo>
                    <a:pt x="86" y="2076"/>
                    <a:pt x="467" y="1504"/>
                    <a:pt x="769" y="1150"/>
                  </a:cubicBezTo>
                  <a:cubicBezTo>
                    <a:pt x="1072" y="788"/>
                    <a:pt x="1453" y="492"/>
                    <a:pt x="1670" y="52"/>
                  </a:cubicBezTo>
                  <a:cubicBezTo>
                    <a:pt x="1670" y="34"/>
                    <a:pt x="1657" y="0"/>
                    <a:pt x="164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6"/>
            <p:cNvSpPr/>
            <p:nvPr/>
          </p:nvSpPr>
          <p:spPr>
            <a:xfrm>
              <a:off x="2827250" y="4640850"/>
              <a:ext cx="169075" cy="80175"/>
            </a:xfrm>
            <a:custGeom>
              <a:rect b="b" l="l" r="r" t="t"/>
              <a:pathLst>
                <a:path extrusionOk="0" h="3207" w="6763">
                  <a:moveTo>
                    <a:pt x="27" y="0"/>
                  </a:moveTo>
                  <a:cubicBezTo>
                    <a:pt x="1" y="0"/>
                    <a:pt x="1" y="26"/>
                    <a:pt x="1" y="26"/>
                  </a:cubicBezTo>
                  <a:cubicBezTo>
                    <a:pt x="573" y="191"/>
                    <a:pt x="1151" y="250"/>
                    <a:pt x="1696" y="440"/>
                  </a:cubicBezTo>
                  <a:cubicBezTo>
                    <a:pt x="2301" y="657"/>
                    <a:pt x="2873" y="933"/>
                    <a:pt x="3477" y="1150"/>
                  </a:cubicBezTo>
                  <a:cubicBezTo>
                    <a:pt x="4049" y="1367"/>
                    <a:pt x="4706" y="1564"/>
                    <a:pt x="5258" y="1919"/>
                  </a:cubicBezTo>
                  <a:cubicBezTo>
                    <a:pt x="5777" y="2300"/>
                    <a:pt x="6184" y="2819"/>
                    <a:pt x="6710" y="3207"/>
                  </a:cubicBezTo>
                  <a:cubicBezTo>
                    <a:pt x="6736" y="3207"/>
                    <a:pt x="6763" y="3174"/>
                    <a:pt x="6736" y="3174"/>
                  </a:cubicBezTo>
                  <a:cubicBezTo>
                    <a:pt x="6322" y="2681"/>
                    <a:pt x="5856" y="2188"/>
                    <a:pt x="5337" y="1807"/>
                  </a:cubicBezTo>
                  <a:cubicBezTo>
                    <a:pt x="4844" y="1452"/>
                    <a:pt x="4213" y="1288"/>
                    <a:pt x="3668" y="1097"/>
                  </a:cubicBezTo>
                  <a:cubicBezTo>
                    <a:pt x="3011" y="848"/>
                    <a:pt x="2380" y="545"/>
                    <a:pt x="1749" y="329"/>
                  </a:cubicBezTo>
                  <a:cubicBezTo>
                    <a:pt x="1177" y="138"/>
                    <a:pt x="599" y="85"/>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6"/>
            <p:cNvSpPr/>
            <p:nvPr/>
          </p:nvSpPr>
          <p:spPr>
            <a:xfrm>
              <a:off x="2944875" y="5257050"/>
              <a:ext cx="18600" cy="41200"/>
            </a:xfrm>
            <a:custGeom>
              <a:rect b="b" l="l" r="r" t="t"/>
              <a:pathLst>
                <a:path extrusionOk="0" h="1648" w="744">
                  <a:moveTo>
                    <a:pt x="389" y="1"/>
                  </a:moveTo>
                  <a:cubicBezTo>
                    <a:pt x="376" y="1"/>
                    <a:pt x="362" y="7"/>
                    <a:pt x="362" y="20"/>
                  </a:cubicBezTo>
                  <a:cubicBezTo>
                    <a:pt x="330" y="296"/>
                    <a:pt x="303" y="572"/>
                    <a:pt x="198" y="842"/>
                  </a:cubicBezTo>
                  <a:cubicBezTo>
                    <a:pt x="113" y="1092"/>
                    <a:pt x="1" y="1256"/>
                    <a:pt x="113" y="1499"/>
                  </a:cubicBezTo>
                  <a:cubicBezTo>
                    <a:pt x="144" y="1598"/>
                    <a:pt x="238" y="1647"/>
                    <a:pt x="331" y="1647"/>
                  </a:cubicBezTo>
                  <a:cubicBezTo>
                    <a:pt x="392" y="1647"/>
                    <a:pt x="452" y="1626"/>
                    <a:pt x="494" y="1584"/>
                  </a:cubicBezTo>
                  <a:cubicBezTo>
                    <a:pt x="744" y="1361"/>
                    <a:pt x="658" y="1118"/>
                    <a:pt x="632" y="816"/>
                  </a:cubicBezTo>
                  <a:cubicBezTo>
                    <a:pt x="579" y="540"/>
                    <a:pt x="527" y="270"/>
                    <a:pt x="415" y="20"/>
                  </a:cubicBezTo>
                  <a:cubicBezTo>
                    <a:pt x="415" y="7"/>
                    <a:pt x="402" y="1"/>
                    <a:pt x="38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6"/>
            <p:cNvSpPr/>
            <p:nvPr/>
          </p:nvSpPr>
          <p:spPr>
            <a:xfrm>
              <a:off x="2944225" y="5309800"/>
              <a:ext cx="19250" cy="21025"/>
            </a:xfrm>
            <a:custGeom>
              <a:rect b="b" l="l" r="r" t="t"/>
              <a:pathLst>
                <a:path extrusionOk="0" h="841" w="770">
                  <a:moveTo>
                    <a:pt x="417" y="0"/>
                  </a:moveTo>
                  <a:cubicBezTo>
                    <a:pt x="393" y="0"/>
                    <a:pt x="372" y="7"/>
                    <a:pt x="356" y="20"/>
                  </a:cubicBezTo>
                  <a:cubicBezTo>
                    <a:pt x="250" y="72"/>
                    <a:pt x="224" y="158"/>
                    <a:pt x="165" y="237"/>
                  </a:cubicBezTo>
                  <a:cubicBezTo>
                    <a:pt x="86" y="401"/>
                    <a:pt x="1" y="539"/>
                    <a:pt x="86" y="703"/>
                  </a:cubicBezTo>
                  <a:cubicBezTo>
                    <a:pt x="122" y="798"/>
                    <a:pt x="211" y="840"/>
                    <a:pt x="308" y="840"/>
                  </a:cubicBezTo>
                  <a:cubicBezTo>
                    <a:pt x="352" y="840"/>
                    <a:pt x="398" y="831"/>
                    <a:pt x="441" y="815"/>
                  </a:cubicBezTo>
                  <a:cubicBezTo>
                    <a:pt x="684" y="703"/>
                    <a:pt x="770" y="158"/>
                    <a:pt x="494" y="20"/>
                  </a:cubicBezTo>
                  <a:cubicBezTo>
                    <a:pt x="467" y="7"/>
                    <a:pt x="441" y="0"/>
                    <a:pt x="4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6"/>
            <p:cNvSpPr/>
            <p:nvPr/>
          </p:nvSpPr>
          <p:spPr>
            <a:xfrm>
              <a:off x="2953100" y="5354800"/>
              <a:ext cx="26800" cy="45200"/>
            </a:xfrm>
            <a:custGeom>
              <a:rect b="b" l="l" r="r" t="t"/>
              <a:pathLst>
                <a:path extrusionOk="0" h="1808" w="1072">
                  <a:moveTo>
                    <a:pt x="139" y="1"/>
                  </a:moveTo>
                  <a:cubicBezTo>
                    <a:pt x="139" y="1"/>
                    <a:pt x="112" y="1"/>
                    <a:pt x="112" y="27"/>
                  </a:cubicBezTo>
                  <a:cubicBezTo>
                    <a:pt x="1" y="382"/>
                    <a:pt x="329" y="605"/>
                    <a:pt x="415" y="934"/>
                  </a:cubicBezTo>
                  <a:cubicBezTo>
                    <a:pt x="493" y="1315"/>
                    <a:pt x="526" y="1643"/>
                    <a:pt x="934" y="1808"/>
                  </a:cubicBezTo>
                  <a:cubicBezTo>
                    <a:pt x="960" y="1808"/>
                    <a:pt x="986" y="1781"/>
                    <a:pt x="986" y="1755"/>
                  </a:cubicBezTo>
                  <a:cubicBezTo>
                    <a:pt x="934" y="1367"/>
                    <a:pt x="1072" y="1098"/>
                    <a:pt x="769" y="796"/>
                  </a:cubicBezTo>
                  <a:cubicBezTo>
                    <a:pt x="526" y="520"/>
                    <a:pt x="303" y="355"/>
                    <a:pt x="13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6"/>
            <p:cNvSpPr/>
            <p:nvPr/>
          </p:nvSpPr>
          <p:spPr>
            <a:xfrm>
              <a:off x="2983975" y="5409225"/>
              <a:ext cx="27475" cy="23400"/>
            </a:xfrm>
            <a:custGeom>
              <a:rect b="b" l="l" r="r" t="t"/>
              <a:pathLst>
                <a:path extrusionOk="0" h="936" w="1099">
                  <a:moveTo>
                    <a:pt x="158" y="1"/>
                  </a:moveTo>
                  <a:cubicBezTo>
                    <a:pt x="103" y="1"/>
                    <a:pt x="49" y="12"/>
                    <a:pt x="1" y="38"/>
                  </a:cubicBezTo>
                  <a:cubicBezTo>
                    <a:pt x="1" y="38"/>
                    <a:pt x="1" y="71"/>
                    <a:pt x="27" y="71"/>
                  </a:cubicBezTo>
                  <a:cubicBezTo>
                    <a:pt x="218" y="97"/>
                    <a:pt x="441" y="288"/>
                    <a:pt x="546" y="426"/>
                  </a:cubicBezTo>
                  <a:cubicBezTo>
                    <a:pt x="711" y="590"/>
                    <a:pt x="849" y="781"/>
                    <a:pt x="1013" y="919"/>
                  </a:cubicBezTo>
                  <a:cubicBezTo>
                    <a:pt x="1024" y="930"/>
                    <a:pt x="1040" y="936"/>
                    <a:pt x="1056" y="936"/>
                  </a:cubicBezTo>
                  <a:cubicBezTo>
                    <a:pt x="1078" y="936"/>
                    <a:pt x="1098" y="923"/>
                    <a:pt x="1098" y="892"/>
                  </a:cubicBezTo>
                  <a:cubicBezTo>
                    <a:pt x="1039" y="616"/>
                    <a:pt x="849" y="367"/>
                    <a:pt x="632" y="176"/>
                  </a:cubicBezTo>
                  <a:cubicBezTo>
                    <a:pt x="509" y="97"/>
                    <a:pt x="324" y="1"/>
                    <a:pt x="15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6"/>
            <p:cNvSpPr/>
            <p:nvPr/>
          </p:nvSpPr>
          <p:spPr>
            <a:xfrm>
              <a:off x="3002300" y="5264350"/>
              <a:ext cx="18200" cy="32625"/>
            </a:xfrm>
            <a:custGeom>
              <a:rect b="b" l="l" r="r" t="t"/>
              <a:pathLst>
                <a:path extrusionOk="0" h="1305" w="728">
                  <a:moveTo>
                    <a:pt x="127" y="0"/>
                  </a:moveTo>
                  <a:cubicBezTo>
                    <a:pt x="107" y="0"/>
                    <a:pt x="89" y="16"/>
                    <a:pt x="89" y="31"/>
                  </a:cubicBezTo>
                  <a:cubicBezTo>
                    <a:pt x="89" y="169"/>
                    <a:pt x="89" y="307"/>
                    <a:pt x="116" y="445"/>
                  </a:cubicBezTo>
                  <a:cubicBezTo>
                    <a:pt x="116" y="635"/>
                    <a:pt x="116" y="740"/>
                    <a:pt x="63" y="938"/>
                  </a:cubicBezTo>
                  <a:cubicBezTo>
                    <a:pt x="1" y="1196"/>
                    <a:pt x="151" y="1304"/>
                    <a:pt x="314" y="1304"/>
                  </a:cubicBezTo>
                  <a:cubicBezTo>
                    <a:pt x="511" y="1304"/>
                    <a:pt x="727" y="1146"/>
                    <a:pt x="608" y="905"/>
                  </a:cubicBezTo>
                  <a:cubicBezTo>
                    <a:pt x="530" y="740"/>
                    <a:pt x="418" y="635"/>
                    <a:pt x="365" y="471"/>
                  </a:cubicBezTo>
                  <a:cubicBezTo>
                    <a:pt x="306" y="333"/>
                    <a:pt x="254" y="169"/>
                    <a:pt x="168" y="31"/>
                  </a:cubicBezTo>
                  <a:cubicBezTo>
                    <a:pt x="157" y="8"/>
                    <a:pt x="141" y="0"/>
                    <a:pt x="1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6"/>
            <p:cNvSpPr/>
            <p:nvPr/>
          </p:nvSpPr>
          <p:spPr>
            <a:xfrm>
              <a:off x="3010600" y="5317400"/>
              <a:ext cx="17925" cy="22875"/>
            </a:xfrm>
            <a:custGeom>
              <a:rect b="b" l="l" r="r" t="t"/>
              <a:pathLst>
                <a:path extrusionOk="0" h="915" w="717">
                  <a:moveTo>
                    <a:pt x="348" y="1"/>
                  </a:moveTo>
                  <a:cubicBezTo>
                    <a:pt x="330" y="1"/>
                    <a:pt x="314" y="7"/>
                    <a:pt x="303" y="18"/>
                  </a:cubicBezTo>
                  <a:cubicBezTo>
                    <a:pt x="86" y="209"/>
                    <a:pt x="0" y="701"/>
                    <a:pt x="276" y="866"/>
                  </a:cubicBezTo>
                  <a:cubicBezTo>
                    <a:pt x="320" y="899"/>
                    <a:pt x="372" y="914"/>
                    <a:pt x="423" y="914"/>
                  </a:cubicBezTo>
                  <a:cubicBezTo>
                    <a:pt x="504" y="914"/>
                    <a:pt x="583" y="877"/>
                    <a:pt x="631" y="813"/>
                  </a:cubicBezTo>
                  <a:cubicBezTo>
                    <a:pt x="717" y="649"/>
                    <a:pt x="658" y="458"/>
                    <a:pt x="579" y="320"/>
                  </a:cubicBezTo>
                  <a:cubicBezTo>
                    <a:pt x="552" y="209"/>
                    <a:pt x="467" y="130"/>
                    <a:pt x="414" y="44"/>
                  </a:cubicBezTo>
                  <a:cubicBezTo>
                    <a:pt x="399" y="14"/>
                    <a:pt x="372" y="1"/>
                    <a:pt x="34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6"/>
            <p:cNvSpPr/>
            <p:nvPr/>
          </p:nvSpPr>
          <p:spPr>
            <a:xfrm>
              <a:off x="3025700" y="5356975"/>
              <a:ext cx="37000" cy="38925"/>
            </a:xfrm>
            <a:custGeom>
              <a:rect b="b" l="l" r="r" t="t"/>
              <a:pathLst>
                <a:path extrusionOk="0" h="1557" w="1480">
                  <a:moveTo>
                    <a:pt x="178" y="1"/>
                  </a:moveTo>
                  <a:cubicBezTo>
                    <a:pt x="172" y="1"/>
                    <a:pt x="165" y="9"/>
                    <a:pt x="165" y="25"/>
                  </a:cubicBezTo>
                  <a:cubicBezTo>
                    <a:pt x="113" y="216"/>
                    <a:pt x="1" y="295"/>
                    <a:pt x="54" y="518"/>
                  </a:cubicBezTo>
                  <a:cubicBezTo>
                    <a:pt x="113" y="682"/>
                    <a:pt x="251" y="814"/>
                    <a:pt x="415" y="899"/>
                  </a:cubicBezTo>
                  <a:cubicBezTo>
                    <a:pt x="546" y="952"/>
                    <a:pt x="744" y="1011"/>
                    <a:pt x="908" y="1064"/>
                  </a:cubicBezTo>
                  <a:cubicBezTo>
                    <a:pt x="1177" y="1175"/>
                    <a:pt x="1263" y="1307"/>
                    <a:pt x="1427" y="1556"/>
                  </a:cubicBezTo>
                  <a:cubicBezTo>
                    <a:pt x="1427" y="1556"/>
                    <a:pt x="1480" y="1556"/>
                    <a:pt x="1480" y="1530"/>
                  </a:cubicBezTo>
                  <a:cubicBezTo>
                    <a:pt x="1480" y="1228"/>
                    <a:pt x="1177" y="1011"/>
                    <a:pt x="960" y="814"/>
                  </a:cubicBezTo>
                  <a:cubicBezTo>
                    <a:pt x="822" y="709"/>
                    <a:pt x="684" y="597"/>
                    <a:pt x="546" y="459"/>
                  </a:cubicBezTo>
                  <a:cubicBezTo>
                    <a:pt x="441" y="354"/>
                    <a:pt x="218" y="190"/>
                    <a:pt x="192" y="25"/>
                  </a:cubicBezTo>
                  <a:cubicBezTo>
                    <a:pt x="192" y="9"/>
                    <a:pt x="185" y="1"/>
                    <a:pt x="17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6"/>
            <p:cNvSpPr/>
            <p:nvPr/>
          </p:nvSpPr>
          <p:spPr>
            <a:xfrm>
              <a:off x="3036725" y="5226175"/>
              <a:ext cx="12350" cy="28775"/>
            </a:xfrm>
            <a:custGeom>
              <a:rect b="b" l="l" r="r" t="t"/>
              <a:pathLst>
                <a:path extrusionOk="0" h="1151" w="494">
                  <a:moveTo>
                    <a:pt x="27" y="0"/>
                  </a:moveTo>
                  <a:cubicBezTo>
                    <a:pt x="27" y="0"/>
                    <a:pt x="0" y="0"/>
                    <a:pt x="0" y="27"/>
                  </a:cubicBezTo>
                  <a:cubicBezTo>
                    <a:pt x="27" y="217"/>
                    <a:pt x="165" y="381"/>
                    <a:pt x="191" y="598"/>
                  </a:cubicBezTo>
                  <a:cubicBezTo>
                    <a:pt x="217" y="763"/>
                    <a:pt x="138" y="1012"/>
                    <a:pt x="303" y="1150"/>
                  </a:cubicBezTo>
                  <a:lnTo>
                    <a:pt x="355" y="1150"/>
                  </a:lnTo>
                  <a:cubicBezTo>
                    <a:pt x="493" y="1012"/>
                    <a:pt x="434" y="736"/>
                    <a:pt x="408" y="572"/>
                  </a:cubicBezTo>
                  <a:cubicBezTo>
                    <a:pt x="355" y="329"/>
                    <a:pt x="138" y="217"/>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6"/>
            <p:cNvSpPr/>
            <p:nvPr/>
          </p:nvSpPr>
          <p:spPr>
            <a:xfrm>
              <a:off x="3045600" y="5263800"/>
              <a:ext cx="14050" cy="22100"/>
            </a:xfrm>
            <a:custGeom>
              <a:rect b="b" l="l" r="r" t="t"/>
              <a:pathLst>
                <a:path extrusionOk="0" h="884" w="562">
                  <a:moveTo>
                    <a:pt x="191" y="0"/>
                  </a:moveTo>
                  <a:cubicBezTo>
                    <a:pt x="164" y="0"/>
                    <a:pt x="164" y="0"/>
                    <a:pt x="138" y="26"/>
                  </a:cubicBezTo>
                  <a:cubicBezTo>
                    <a:pt x="26" y="243"/>
                    <a:pt x="0" y="546"/>
                    <a:pt x="138" y="762"/>
                  </a:cubicBezTo>
                  <a:cubicBezTo>
                    <a:pt x="190" y="846"/>
                    <a:pt x="264" y="883"/>
                    <a:pt x="335" y="883"/>
                  </a:cubicBezTo>
                  <a:cubicBezTo>
                    <a:pt x="453" y="883"/>
                    <a:pt x="562" y="783"/>
                    <a:pt x="546" y="631"/>
                  </a:cubicBezTo>
                  <a:cubicBezTo>
                    <a:pt x="546" y="408"/>
                    <a:pt x="467" y="0"/>
                    <a:pt x="19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6"/>
            <p:cNvSpPr/>
            <p:nvPr/>
          </p:nvSpPr>
          <p:spPr>
            <a:xfrm>
              <a:off x="3064800" y="5291275"/>
              <a:ext cx="36300" cy="30400"/>
            </a:xfrm>
            <a:custGeom>
              <a:rect b="b" l="l" r="r" t="t"/>
              <a:pathLst>
                <a:path extrusionOk="0" h="1216" w="1452">
                  <a:moveTo>
                    <a:pt x="44" y="0"/>
                  </a:moveTo>
                  <a:cubicBezTo>
                    <a:pt x="34" y="0"/>
                    <a:pt x="27" y="8"/>
                    <a:pt x="27" y="25"/>
                  </a:cubicBezTo>
                  <a:cubicBezTo>
                    <a:pt x="1" y="242"/>
                    <a:pt x="132" y="485"/>
                    <a:pt x="297" y="623"/>
                  </a:cubicBezTo>
                  <a:cubicBezTo>
                    <a:pt x="494" y="813"/>
                    <a:pt x="875" y="872"/>
                    <a:pt x="987" y="1116"/>
                  </a:cubicBezTo>
                  <a:cubicBezTo>
                    <a:pt x="1017" y="1187"/>
                    <a:pt x="1071" y="1215"/>
                    <a:pt x="1130" y="1215"/>
                  </a:cubicBezTo>
                  <a:cubicBezTo>
                    <a:pt x="1278" y="1215"/>
                    <a:pt x="1452" y="1035"/>
                    <a:pt x="1315" y="899"/>
                  </a:cubicBezTo>
                  <a:cubicBezTo>
                    <a:pt x="1118" y="708"/>
                    <a:pt x="901" y="682"/>
                    <a:pt x="658" y="623"/>
                  </a:cubicBezTo>
                  <a:cubicBezTo>
                    <a:pt x="330" y="518"/>
                    <a:pt x="244" y="294"/>
                    <a:pt x="80" y="25"/>
                  </a:cubicBezTo>
                  <a:cubicBezTo>
                    <a:pt x="67" y="8"/>
                    <a:pt x="54" y="0"/>
                    <a:pt x="4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6"/>
            <p:cNvSpPr/>
            <p:nvPr/>
          </p:nvSpPr>
          <p:spPr>
            <a:xfrm>
              <a:off x="3105050" y="5324675"/>
              <a:ext cx="35025" cy="16775"/>
            </a:xfrm>
            <a:custGeom>
              <a:rect b="b" l="l" r="r" t="t"/>
              <a:pathLst>
                <a:path extrusionOk="0" h="671" w="1401">
                  <a:moveTo>
                    <a:pt x="279" y="0"/>
                  </a:moveTo>
                  <a:cubicBezTo>
                    <a:pt x="179" y="0"/>
                    <a:pt x="83" y="29"/>
                    <a:pt x="1" y="108"/>
                  </a:cubicBezTo>
                  <a:cubicBezTo>
                    <a:pt x="1" y="108"/>
                    <a:pt x="1" y="134"/>
                    <a:pt x="34" y="134"/>
                  </a:cubicBezTo>
                  <a:cubicBezTo>
                    <a:pt x="81" y="125"/>
                    <a:pt x="127" y="121"/>
                    <a:pt x="172" y="121"/>
                  </a:cubicBezTo>
                  <a:cubicBezTo>
                    <a:pt x="382" y="121"/>
                    <a:pt x="565" y="212"/>
                    <a:pt x="743" y="299"/>
                  </a:cubicBezTo>
                  <a:cubicBezTo>
                    <a:pt x="960" y="384"/>
                    <a:pt x="1210" y="463"/>
                    <a:pt x="1374" y="660"/>
                  </a:cubicBezTo>
                  <a:cubicBezTo>
                    <a:pt x="1374" y="668"/>
                    <a:pt x="1376" y="671"/>
                    <a:pt x="1379" y="671"/>
                  </a:cubicBezTo>
                  <a:cubicBezTo>
                    <a:pt x="1387" y="671"/>
                    <a:pt x="1401" y="651"/>
                    <a:pt x="1401" y="627"/>
                  </a:cubicBezTo>
                  <a:cubicBezTo>
                    <a:pt x="1289" y="358"/>
                    <a:pt x="1046" y="246"/>
                    <a:pt x="770" y="134"/>
                  </a:cubicBezTo>
                  <a:cubicBezTo>
                    <a:pt x="632" y="85"/>
                    <a:pt x="450" y="0"/>
                    <a:pt x="2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6"/>
            <p:cNvSpPr/>
            <p:nvPr/>
          </p:nvSpPr>
          <p:spPr>
            <a:xfrm>
              <a:off x="2704050" y="5211050"/>
              <a:ext cx="18425" cy="32575"/>
            </a:xfrm>
            <a:custGeom>
              <a:rect b="b" l="l" r="r" t="t"/>
              <a:pathLst>
                <a:path extrusionOk="0" h="1303" w="737">
                  <a:moveTo>
                    <a:pt x="710" y="1"/>
                  </a:moveTo>
                  <a:cubicBezTo>
                    <a:pt x="658" y="1"/>
                    <a:pt x="572" y="112"/>
                    <a:pt x="520" y="165"/>
                  </a:cubicBezTo>
                  <a:cubicBezTo>
                    <a:pt x="408" y="244"/>
                    <a:pt x="270" y="329"/>
                    <a:pt x="191" y="467"/>
                  </a:cubicBezTo>
                  <a:cubicBezTo>
                    <a:pt x="27" y="710"/>
                    <a:pt x="1" y="1013"/>
                    <a:pt x="165" y="1262"/>
                  </a:cubicBezTo>
                  <a:cubicBezTo>
                    <a:pt x="184" y="1291"/>
                    <a:pt x="207" y="1302"/>
                    <a:pt x="229" y="1302"/>
                  </a:cubicBezTo>
                  <a:cubicBezTo>
                    <a:pt x="268" y="1302"/>
                    <a:pt x="303" y="1267"/>
                    <a:pt x="303" y="1230"/>
                  </a:cubicBezTo>
                  <a:cubicBezTo>
                    <a:pt x="355" y="986"/>
                    <a:pt x="329" y="710"/>
                    <a:pt x="408" y="494"/>
                  </a:cubicBezTo>
                  <a:cubicBezTo>
                    <a:pt x="493" y="329"/>
                    <a:pt x="658" y="218"/>
                    <a:pt x="737" y="27"/>
                  </a:cubicBezTo>
                  <a:cubicBezTo>
                    <a:pt x="737" y="27"/>
                    <a:pt x="737" y="1"/>
                    <a:pt x="71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6"/>
            <p:cNvSpPr/>
            <p:nvPr/>
          </p:nvSpPr>
          <p:spPr>
            <a:xfrm>
              <a:off x="2688925" y="5257550"/>
              <a:ext cx="16475" cy="27075"/>
            </a:xfrm>
            <a:custGeom>
              <a:rect b="b" l="l" r="r" t="t"/>
              <a:pathLst>
                <a:path extrusionOk="0" h="1083" w="659">
                  <a:moveTo>
                    <a:pt x="606" y="0"/>
                  </a:moveTo>
                  <a:cubicBezTo>
                    <a:pt x="546" y="86"/>
                    <a:pt x="546" y="191"/>
                    <a:pt x="520" y="276"/>
                  </a:cubicBezTo>
                  <a:cubicBezTo>
                    <a:pt x="468" y="414"/>
                    <a:pt x="356" y="493"/>
                    <a:pt x="251" y="579"/>
                  </a:cubicBezTo>
                  <a:cubicBezTo>
                    <a:pt x="113" y="684"/>
                    <a:pt x="1" y="796"/>
                    <a:pt x="86" y="986"/>
                  </a:cubicBezTo>
                  <a:cubicBezTo>
                    <a:pt x="86" y="1045"/>
                    <a:pt x="139" y="1072"/>
                    <a:pt x="192" y="1072"/>
                  </a:cubicBezTo>
                  <a:lnTo>
                    <a:pt x="218" y="1072"/>
                  </a:lnTo>
                  <a:cubicBezTo>
                    <a:pt x="227" y="1079"/>
                    <a:pt x="239" y="1082"/>
                    <a:pt x="250" y="1082"/>
                  </a:cubicBezTo>
                  <a:cubicBezTo>
                    <a:pt x="277" y="1082"/>
                    <a:pt x="303" y="1064"/>
                    <a:pt x="303" y="1045"/>
                  </a:cubicBezTo>
                  <a:cubicBezTo>
                    <a:pt x="303" y="1012"/>
                    <a:pt x="330" y="986"/>
                    <a:pt x="356" y="934"/>
                  </a:cubicBezTo>
                  <a:lnTo>
                    <a:pt x="356" y="822"/>
                  </a:lnTo>
                  <a:cubicBezTo>
                    <a:pt x="382" y="717"/>
                    <a:pt x="468" y="658"/>
                    <a:pt x="520" y="552"/>
                  </a:cubicBezTo>
                  <a:cubicBezTo>
                    <a:pt x="606" y="414"/>
                    <a:pt x="658" y="191"/>
                    <a:pt x="63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6"/>
            <p:cNvSpPr/>
            <p:nvPr/>
          </p:nvSpPr>
          <p:spPr>
            <a:xfrm>
              <a:off x="2686150" y="5297950"/>
              <a:ext cx="15125" cy="36350"/>
            </a:xfrm>
            <a:custGeom>
              <a:rect b="b" l="l" r="r" t="t"/>
              <a:pathLst>
                <a:path extrusionOk="0" h="1454" w="605">
                  <a:moveTo>
                    <a:pt x="362" y="1"/>
                  </a:moveTo>
                  <a:cubicBezTo>
                    <a:pt x="362" y="520"/>
                    <a:pt x="0" y="1072"/>
                    <a:pt x="552" y="1453"/>
                  </a:cubicBezTo>
                  <a:cubicBezTo>
                    <a:pt x="579" y="1453"/>
                    <a:pt x="605" y="1427"/>
                    <a:pt x="605" y="1401"/>
                  </a:cubicBezTo>
                  <a:cubicBezTo>
                    <a:pt x="579" y="1289"/>
                    <a:pt x="579" y="1177"/>
                    <a:pt x="552" y="1072"/>
                  </a:cubicBezTo>
                  <a:cubicBezTo>
                    <a:pt x="526" y="934"/>
                    <a:pt x="441" y="796"/>
                    <a:pt x="441" y="632"/>
                  </a:cubicBezTo>
                  <a:cubicBezTo>
                    <a:pt x="414" y="415"/>
                    <a:pt x="467" y="218"/>
                    <a:pt x="3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6"/>
            <p:cNvSpPr/>
            <p:nvPr/>
          </p:nvSpPr>
          <p:spPr>
            <a:xfrm>
              <a:off x="2745600" y="5235400"/>
              <a:ext cx="19425" cy="42425"/>
            </a:xfrm>
            <a:custGeom>
              <a:rect b="b" l="l" r="r" t="t"/>
              <a:pathLst>
                <a:path extrusionOk="0" h="1697" w="777">
                  <a:moveTo>
                    <a:pt x="683" y="1"/>
                  </a:moveTo>
                  <a:cubicBezTo>
                    <a:pt x="679" y="1"/>
                    <a:pt x="674" y="4"/>
                    <a:pt x="665" y="12"/>
                  </a:cubicBezTo>
                  <a:cubicBezTo>
                    <a:pt x="174" y="193"/>
                    <a:pt x="0" y="1697"/>
                    <a:pt x="606" y="1697"/>
                  </a:cubicBezTo>
                  <a:cubicBezTo>
                    <a:pt x="641" y="1697"/>
                    <a:pt x="678" y="1692"/>
                    <a:pt x="717" y="1682"/>
                  </a:cubicBezTo>
                  <a:cubicBezTo>
                    <a:pt x="744" y="1682"/>
                    <a:pt x="776" y="1655"/>
                    <a:pt x="744" y="1629"/>
                  </a:cubicBezTo>
                  <a:cubicBezTo>
                    <a:pt x="717" y="1517"/>
                    <a:pt x="638" y="1491"/>
                    <a:pt x="579" y="1438"/>
                  </a:cubicBezTo>
                  <a:cubicBezTo>
                    <a:pt x="474" y="1274"/>
                    <a:pt x="448" y="1051"/>
                    <a:pt x="448" y="886"/>
                  </a:cubicBezTo>
                  <a:cubicBezTo>
                    <a:pt x="448" y="584"/>
                    <a:pt x="500" y="229"/>
                    <a:pt x="691" y="12"/>
                  </a:cubicBezTo>
                  <a:cubicBezTo>
                    <a:pt x="691" y="12"/>
                    <a:pt x="691" y="1"/>
                    <a:pt x="68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6"/>
            <p:cNvSpPr/>
            <p:nvPr/>
          </p:nvSpPr>
          <p:spPr>
            <a:xfrm>
              <a:off x="2745375" y="5286950"/>
              <a:ext cx="13400" cy="33650"/>
            </a:xfrm>
            <a:custGeom>
              <a:rect b="b" l="l" r="r" t="t"/>
              <a:pathLst>
                <a:path extrusionOk="0" h="1346" w="536">
                  <a:moveTo>
                    <a:pt x="424" y="1"/>
                  </a:moveTo>
                  <a:cubicBezTo>
                    <a:pt x="398" y="224"/>
                    <a:pt x="398" y="441"/>
                    <a:pt x="293" y="632"/>
                  </a:cubicBezTo>
                  <a:cubicBezTo>
                    <a:pt x="207" y="743"/>
                    <a:pt x="69" y="796"/>
                    <a:pt x="43" y="960"/>
                  </a:cubicBezTo>
                  <a:cubicBezTo>
                    <a:pt x="0" y="1163"/>
                    <a:pt x="153" y="1345"/>
                    <a:pt x="347" y="1345"/>
                  </a:cubicBezTo>
                  <a:cubicBezTo>
                    <a:pt x="391" y="1345"/>
                    <a:pt x="437" y="1336"/>
                    <a:pt x="483" y="1315"/>
                  </a:cubicBezTo>
                  <a:cubicBezTo>
                    <a:pt x="509" y="1289"/>
                    <a:pt x="509" y="1262"/>
                    <a:pt x="509" y="1236"/>
                  </a:cubicBezTo>
                  <a:cubicBezTo>
                    <a:pt x="483" y="1124"/>
                    <a:pt x="424" y="1072"/>
                    <a:pt x="398" y="986"/>
                  </a:cubicBezTo>
                  <a:cubicBezTo>
                    <a:pt x="345" y="881"/>
                    <a:pt x="457" y="717"/>
                    <a:pt x="483" y="605"/>
                  </a:cubicBezTo>
                  <a:cubicBezTo>
                    <a:pt x="509" y="415"/>
                    <a:pt x="536" y="165"/>
                    <a:pt x="42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6"/>
            <p:cNvSpPr/>
            <p:nvPr/>
          </p:nvSpPr>
          <p:spPr>
            <a:xfrm>
              <a:off x="2755975" y="5330150"/>
              <a:ext cx="22475" cy="38375"/>
            </a:xfrm>
            <a:custGeom>
              <a:rect b="b" l="l" r="r" t="t"/>
              <a:pathLst>
                <a:path extrusionOk="0" h="1535" w="899">
                  <a:moveTo>
                    <a:pt x="33" y="1"/>
                  </a:moveTo>
                  <a:cubicBezTo>
                    <a:pt x="33" y="1"/>
                    <a:pt x="0" y="1"/>
                    <a:pt x="0" y="27"/>
                  </a:cubicBezTo>
                  <a:cubicBezTo>
                    <a:pt x="85" y="244"/>
                    <a:pt x="138" y="408"/>
                    <a:pt x="138" y="632"/>
                  </a:cubicBezTo>
                  <a:cubicBezTo>
                    <a:pt x="164" y="770"/>
                    <a:pt x="138" y="934"/>
                    <a:pt x="164" y="1065"/>
                  </a:cubicBezTo>
                  <a:cubicBezTo>
                    <a:pt x="223" y="1230"/>
                    <a:pt x="361" y="1479"/>
                    <a:pt x="552" y="1532"/>
                  </a:cubicBezTo>
                  <a:cubicBezTo>
                    <a:pt x="564" y="1534"/>
                    <a:pt x="576" y="1534"/>
                    <a:pt x="588" y="1534"/>
                  </a:cubicBezTo>
                  <a:cubicBezTo>
                    <a:pt x="762" y="1534"/>
                    <a:pt x="898" y="1357"/>
                    <a:pt x="769" y="1203"/>
                  </a:cubicBezTo>
                  <a:cubicBezTo>
                    <a:pt x="605" y="987"/>
                    <a:pt x="552" y="822"/>
                    <a:pt x="467" y="546"/>
                  </a:cubicBezTo>
                  <a:cubicBezTo>
                    <a:pt x="388" y="329"/>
                    <a:pt x="250" y="139"/>
                    <a:pt x="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6"/>
            <p:cNvSpPr/>
            <p:nvPr/>
          </p:nvSpPr>
          <p:spPr>
            <a:xfrm>
              <a:off x="2801950" y="5243925"/>
              <a:ext cx="13675" cy="29075"/>
            </a:xfrm>
            <a:custGeom>
              <a:rect b="b" l="l" r="r" t="t"/>
              <a:pathLst>
                <a:path extrusionOk="0" h="1163" w="547">
                  <a:moveTo>
                    <a:pt x="244" y="0"/>
                  </a:moveTo>
                  <a:cubicBezTo>
                    <a:pt x="106" y="53"/>
                    <a:pt x="192" y="276"/>
                    <a:pt x="218" y="381"/>
                  </a:cubicBezTo>
                  <a:cubicBezTo>
                    <a:pt x="270" y="631"/>
                    <a:pt x="1" y="821"/>
                    <a:pt x="132" y="1065"/>
                  </a:cubicBezTo>
                  <a:cubicBezTo>
                    <a:pt x="162" y="1135"/>
                    <a:pt x="213" y="1162"/>
                    <a:pt x="265" y="1162"/>
                  </a:cubicBezTo>
                  <a:cubicBezTo>
                    <a:pt x="316" y="1162"/>
                    <a:pt x="370" y="1136"/>
                    <a:pt x="408" y="1097"/>
                  </a:cubicBezTo>
                  <a:cubicBezTo>
                    <a:pt x="546" y="959"/>
                    <a:pt x="520" y="683"/>
                    <a:pt x="461" y="493"/>
                  </a:cubicBezTo>
                  <a:cubicBezTo>
                    <a:pt x="435" y="407"/>
                    <a:pt x="382" y="329"/>
                    <a:pt x="356" y="217"/>
                  </a:cubicBezTo>
                  <a:cubicBezTo>
                    <a:pt x="330" y="164"/>
                    <a:pt x="297" y="53"/>
                    <a:pt x="24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6"/>
            <p:cNvSpPr/>
            <p:nvPr/>
          </p:nvSpPr>
          <p:spPr>
            <a:xfrm>
              <a:off x="2812800" y="5284325"/>
              <a:ext cx="17125" cy="26200"/>
            </a:xfrm>
            <a:custGeom>
              <a:rect b="b" l="l" r="r" t="t"/>
              <a:pathLst>
                <a:path extrusionOk="0" h="1048" w="685">
                  <a:moveTo>
                    <a:pt x="1" y="1"/>
                  </a:moveTo>
                  <a:cubicBezTo>
                    <a:pt x="27" y="165"/>
                    <a:pt x="165" y="270"/>
                    <a:pt x="191" y="434"/>
                  </a:cubicBezTo>
                  <a:cubicBezTo>
                    <a:pt x="191" y="546"/>
                    <a:pt x="191" y="658"/>
                    <a:pt x="224" y="763"/>
                  </a:cubicBezTo>
                  <a:cubicBezTo>
                    <a:pt x="250" y="874"/>
                    <a:pt x="329" y="986"/>
                    <a:pt x="415" y="1012"/>
                  </a:cubicBezTo>
                  <a:cubicBezTo>
                    <a:pt x="447" y="1034"/>
                    <a:pt x="490" y="1047"/>
                    <a:pt x="531" y="1047"/>
                  </a:cubicBezTo>
                  <a:cubicBezTo>
                    <a:pt x="589" y="1047"/>
                    <a:pt x="642" y="1022"/>
                    <a:pt x="658" y="960"/>
                  </a:cubicBezTo>
                  <a:cubicBezTo>
                    <a:pt x="684" y="901"/>
                    <a:pt x="658" y="874"/>
                    <a:pt x="632" y="822"/>
                  </a:cubicBezTo>
                  <a:cubicBezTo>
                    <a:pt x="605" y="796"/>
                    <a:pt x="553" y="796"/>
                    <a:pt x="520" y="737"/>
                  </a:cubicBezTo>
                  <a:cubicBezTo>
                    <a:pt x="494" y="710"/>
                    <a:pt x="467" y="658"/>
                    <a:pt x="441" y="599"/>
                  </a:cubicBezTo>
                  <a:cubicBezTo>
                    <a:pt x="329" y="382"/>
                    <a:pt x="277" y="106"/>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6"/>
            <p:cNvSpPr/>
            <p:nvPr/>
          </p:nvSpPr>
          <p:spPr>
            <a:xfrm>
              <a:off x="2836125" y="5320275"/>
              <a:ext cx="15800" cy="14175"/>
            </a:xfrm>
            <a:custGeom>
              <a:rect b="b" l="l" r="r" t="t"/>
              <a:pathLst>
                <a:path extrusionOk="0" h="567" w="632">
                  <a:moveTo>
                    <a:pt x="68" y="1"/>
                  </a:moveTo>
                  <a:cubicBezTo>
                    <a:pt x="53" y="1"/>
                    <a:pt x="27" y="23"/>
                    <a:pt x="27" y="41"/>
                  </a:cubicBezTo>
                  <a:cubicBezTo>
                    <a:pt x="1" y="179"/>
                    <a:pt x="53" y="343"/>
                    <a:pt x="165" y="422"/>
                  </a:cubicBezTo>
                  <a:cubicBezTo>
                    <a:pt x="258" y="515"/>
                    <a:pt x="387" y="567"/>
                    <a:pt x="503" y="567"/>
                  </a:cubicBezTo>
                  <a:cubicBezTo>
                    <a:pt x="527" y="567"/>
                    <a:pt x="550" y="565"/>
                    <a:pt x="573" y="560"/>
                  </a:cubicBezTo>
                  <a:cubicBezTo>
                    <a:pt x="605" y="560"/>
                    <a:pt x="632" y="534"/>
                    <a:pt x="605" y="508"/>
                  </a:cubicBezTo>
                  <a:cubicBezTo>
                    <a:pt x="546" y="448"/>
                    <a:pt x="520" y="422"/>
                    <a:pt x="441" y="396"/>
                  </a:cubicBezTo>
                  <a:cubicBezTo>
                    <a:pt x="382" y="370"/>
                    <a:pt x="329" y="343"/>
                    <a:pt x="303" y="310"/>
                  </a:cubicBezTo>
                  <a:cubicBezTo>
                    <a:pt x="191" y="258"/>
                    <a:pt x="165" y="120"/>
                    <a:pt x="80" y="15"/>
                  </a:cubicBezTo>
                  <a:cubicBezTo>
                    <a:pt x="80" y="5"/>
                    <a:pt x="75" y="1"/>
                    <a:pt x="6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6"/>
            <p:cNvSpPr/>
            <p:nvPr/>
          </p:nvSpPr>
          <p:spPr>
            <a:xfrm>
              <a:off x="3781550" y="4196825"/>
              <a:ext cx="452975" cy="213750"/>
            </a:xfrm>
            <a:custGeom>
              <a:rect b="b" l="l" r="r" t="t"/>
              <a:pathLst>
                <a:path extrusionOk="0" h="8550" w="18119">
                  <a:moveTo>
                    <a:pt x="12654" y="7553"/>
                  </a:moveTo>
                  <a:cubicBezTo>
                    <a:pt x="12651" y="7561"/>
                    <a:pt x="12647" y="7568"/>
                    <a:pt x="12644" y="7576"/>
                  </a:cubicBezTo>
                  <a:cubicBezTo>
                    <a:pt x="12648" y="7568"/>
                    <a:pt x="12651" y="7561"/>
                    <a:pt x="12654" y="7553"/>
                  </a:cubicBezTo>
                  <a:close/>
                  <a:moveTo>
                    <a:pt x="4069" y="1"/>
                  </a:moveTo>
                  <a:cubicBezTo>
                    <a:pt x="4023" y="1"/>
                    <a:pt x="3978" y="6"/>
                    <a:pt x="3937" y="19"/>
                  </a:cubicBezTo>
                  <a:cubicBezTo>
                    <a:pt x="3201" y="295"/>
                    <a:pt x="1966" y="1195"/>
                    <a:pt x="1637" y="1445"/>
                  </a:cubicBezTo>
                  <a:cubicBezTo>
                    <a:pt x="1197" y="1773"/>
                    <a:pt x="21" y="2785"/>
                    <a:pt x="21" y="3028"/>
                  </a:cubicBezTo>
                  <a:cubicBezTo>
                    <a:pt x="1" y="3239"/>
                    <a:pt x="218" y="3369"/>
                    <a:pt x="434" y="3369"/>
                  </a:cubicBezTo>
                  <a:cubicBezTo>
                    <a:pt x="500" y="3369"/>
                    <a:pt x="566" y="3357"/>
                    <a:pt x="625" y="3331"/>
                  </a:cubicBezTo>
                  <a:cubicBezTo>
                    <a:pt x="869" y="3193"/>
                    <a:pt x="1033" y="2949"/>
                    <a:pt x="1171" y="2733"/>
                  </a:cubicBezTo>
                  <a:cubicBezTo>
                    <a:pt x="1715" y="1960"/>
                    <a:pt x="2620" y="1379"/>
                    <a:pt x="3546" y="1379"/>
                  </a:cubicBezTo>
                  <a:cubicBezTo>
                    <a:pt x="3604" y="1379"/>
                    <a:pt x="3662" y="1381"/>
                    <a:pt x="3720" y="1386"/>
                  </a:cubicBezTo>
                  <a:cubicBezTo>
                    <a:pt x="4023" y="1418"/>
                    <a:pt x="4318" y="1523"/>
                    <a:pt x="4483" y="1773"/>
                  </a:cubicBezTo>
                  <a:cubicBezTo>
                    <a:pt x="4732" y="2154"/>
                    <a:pt x="4542" y="2759"/>
                    <a:pt x="4923" y="3002"/>
                  </a:cubicBezTo>
                  <a:cubicBezTo>
                    <a:pt x="5002" y="3052"/>
                    <a:pt x="5086" y="3073"/>
                    <a:pt x="5171" y="3073"/>
                  </a:cubicBezTo>
                  <a:cubicBezTo>
                    <a:pt x="5470" y="3073"/>
                    <a:pt x="5797" y="2821"/>
                    <a:pt x="6073" y="2673"/>
                  </a:cubicBezTo>
                  <a:cubicBezTo>
                    <a:pt x="6270" y="2568"/>
                    <a:pt x="6490" y="2519"/>
                    <a:pt x="6713" y="2519"/>
                  </a:cubicBezTo>
                  <a:cubicBezTo>
                    <a:pt x="7294" y="2519"/>
                    <a:pt x="7892" y="2853"/>
                    <a:pt x="8130" y="3390"/>
                  </a:cubicBezTo>
                  <a:cubicBezTo>
                    <a:pt x="8182" y="3521"/>
                    <a:pt x="8235" y="3685"/>
                    <a:pt x="8373" y="3797"/>
                  </a:cubicBezTo>
                  <a:cubicBezTo>
                    <a:pt x="8441" y="3837"/>
                    <a:pt x="8514" y="3852"/>
                    <a:pt x="8587" y="3852"/>
                  </a:cubicBezTo>
                  <a:cubicBezTo>
                    <a:pt x="8719" y="3852"/>
                    <a:pt x="8855" y="3805"/>
                    <a:pt x="8977" y="3771"/>
                  </a:cubicBezTo>
                  <a:cubicBezTo>
                    <a:pt x="9080" y="3745"/>
                    <a:pt x="9178" y="3734"/>
                    <a:pt x="9273" y="3734"/>
                  </a:cubicBezTo>
                  <a:cubicBezTo>
                    <a:pt x="9681" y="3734"/>
                    <a:pt x="10030" y="3945"/>
                    <a:pt x="10430" y="4099"/>
                  </a:cubicBezTo>
                  <a:cubicBezTo>
                    <a:pt x="10890" y="4290"/>
                    <a:pt x="11304" y="4619"/>
                    <a:pt x="11685" y="4947"/>
                  </a:cubicBezTo>
                  <a:cubicBezTo>
                    <a:pt x="12040" y="5223"/>
                    <a:pt x="12565" y="5493"/>
                    <a:pt x="12671" y="5959"/>
                  </a:cubicBezTo>
                  <a:cubicBezTo>
                    <a:pt x="12730" y="6235"/>
                    <a:pt x="12671" y="6511"/>
                    <a:pt x="12671" y="6780"/>
                  </a:cubicBezTo>
                  <a:cubicBezTo>
                    <a:pt x="12671" y="7023"/>
                    <a:pt x="12751" y="7314"/>
                    <a:pt x="12654" y="7553"/>
                  </a:cubicBezTo>
                  <a:lnTo>
                    <a:pt x="12654" y="7553"/>
                  </a:lnTo>
                  <a:cubicBezTo>
                    <a:pt x="12805" y="7218"/>
                    <a:pt x="13170" y="7069"/>
                    <a:pt x="13535" y="7069"/>
                  </a:cubicBezTo>
                  <a:cubicBezTo>
                    <a:pt x="13805" y="7069"/>
                    <a:pt x="14076" y="7151"/>
                    <a:pt x="14261" y="7300"/>
                  </a:cubicBezTo>
                  <a:cubicBezTo>
                    <a:pt x="14563" y="7549"/>
                    <a:pt x="14668" y="8042"/>
                    <a:pt x="15056" y="8180"/>
                  </a:cubicBezTo>
                  <a:cubicBezTo>
                    <a:pt x="15104" y="8191"/>
                    <a:pt x="15150" y="8196"/>
                    <a:pt x="15196" y="8196"/>
                  </a:cubicBezTo>
                  <a:cubicBezTo>
                    <a:pt x="15601" y="8196"/>
                    <a:pt x="15951" y="7822"/>
                    <a:pt x="16370" y="7792"/>
                  </a:cubicBezTo>
                  <a:cubicBezTo>
                    <a:pt x="16979" y="7792"/>
                    <a:pt x="17425" y="8550"/>
                    <a:pt x="17984" y="8550"/>
                  </a:cubicBezTo>
                  <a:cubicBezTo>
                    <a:pt x="18028" y="8550"/>
                    <a:pt x="18073" y="8545"/>
                    <a:pt x="18118" y="8535"/>
                  </a:cubicBezTo>
                  <a:cubicBezTo>
                    <a:pt x="17297" y="6945"/>
                    <a:pt x="16672" y="7083"/>
                    <a:pt x="15030" y="6097"/>
                  </a:cubicBezTo>
                  <a:cubicBezTo>
                    <a:pt x="14478" y="5769"/>
                    <a:pt x="14096" y="5552"/>
                    <a:pt x="13577" y="5138"/>
                  </a:cubicBezTo>
                  <a:cubicBezTo>
                    <a:pt x="13190" y="4868"/>
                    <a:pt x="12644" y="4507"/>
                    <a:pt x="12289" y="4211"/>
                  </a:cubicBezTo>
                  <a:cubicBezTo>
                    <a:pt x="11468" y="3521"/>
                    <a:pt x="10292" y="3193"/>
                    <a:pt x="9799" y="2240"/>
                  </a:cubicBezTo>
                  <a:cubicBezTo>
                    <a:pt x="9661" y="2016"/>
                    <a:pt x="9497" y="1497"/>
                    <a:pt x="9359" y="1280"/>
                  </a:cubicBezTo>
                  <a:cubicBezTo>
                    <a:pt x="8951" y="597"/>
                    <a:pt x="7933" y="459"/>
                    <a:pt x="7144" y="374"/>
                  </a:cubicBezTo>
                  <a:cubicBezTo>
                    <a:pt x="6349" y="321"/>
                    <a:pt x="5830" y="295"/>
                    <a:pt x="5035" y="295"/>
                  </a:cubicBezTo>
                  <a:cubicBezTo>
                    <a:pt x="4870" y="295"/>
                    <a:pt x="4680" y="45"/>
                    <a:pt x="4483" y="45"/>
                  </a:cubicBezTo>
                  <a:cubicBezTo>
                    <a:pt x="4360" y="45"/>
                    <a:pt x="4207" y="1"/>
                    <a:pt x="406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6"/>
            <p:cNvSpPr/>
            <p:nvPr/>
          </p:nvSpPr>
          <p:spPr>
            <a:xfrm>
              <a:off x="3823125" y="4277450"/>
              <a:ext cx="42575" cy="45450"/>
            </a:xfrm>
            <a:custGeom>
              <a:rect b="b" l="l" r="r" t="t"/>
              <a:pathLst>
                <a:path extrusionOk="0" h="1818" w="1703">
                  <a:moveTo>
                    <a:pt x="27" y="0"/>
                  </a:moveTo>
                  <a:cubicBezTo>
                    <a:pt x="1" y="0"/>
                    <a:pt x="1" y="27"/>
                    <a:pt x="1" y="27"/>
                  </a:cubicBezTo>
                  <a:cubicBezTo>
                    <a:pt x="277" y="270"/>
                    <a:pt x="467" y="520"/>
                    <a:pt x="770" y="684"/>
                  </a:cubicBezTo>
                  <a:cubicBezTo>
                    <a:pt x="908" y="789"/>
                    <a:pt x="1072" y="901"/>
                    <a:pt x="1210" y="1065"/>
                  </a:cubicBezTo>
                  <a:cubicBezTo>
                    <a:pt x="1341" y="1256"/>
                    <a:pt x="1315" y="1505"/>
                    <a:pt x="1289" y="1748"/>
                  </a:cubicBezTo>
                  <a:cubicBezTo>
                    <a:pt x="1289" y="1792"/>
                    <a:pt x="1317" y="1818"/>
                    <a:pt x="1345" y="1818"/>
                  </a:cubicBezTo>
                  <a:cubicBezTo>
                    <a:pt x="1355" y="1818"/>
                    <a:pt x="1365" y="1814"/>
                    <a:pt x="1374" y="1808"/>
                  </a:cubicBezTo>
                  <a:cubicBezTo>
                    <a:pt x="1703" y="1479"/>
                    <a:pt x="1617" y="1091"/>
                    <a:pt x="1289" y="789"/>
                  </a:cubicBezTo>
                  <a:cubicBezTo>
                    <a:pt x="1098" y="598"/>
                    <a:pt x="848" y="598"/>
                    <a:pt x="632" y="460"/>
                  </a:cubicBezTo>
                  <a:cubicBezTo>
                    <a:pt x="415" y="329"/>
                    <a:pt x="277" y="79"/>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6"/>
            <p:cNvSpPr/>
            <p:nvPr/>
          </p:nvSpPr>
          <p:spPr>
            <a:xfrm>
              <a:off x="3795050" y="4359975"/>
              <a:ext cx="72625" cy="32300"/>
            </a:xfrm>
            <a:custGeom>
              <a:rect b="b" l="l" r="r" t="t"/>
              <a:pathLst>
                <a:path extrusionOk="0" h="1292" w="2905">
                  <a:moveTo>
                    <a:pt x="246" y="0"/>
                  </a:moveTo>
                  <a:cubicBezTo>
                    <a:pt x="239" y="0"/>
                    <a:pt x="231" y="4"/>
                    <a:pt x="223" y="11"/>
                  </a:cubicBezTo>
                  <a:cubicBezTo>
                    <a:pt x="33" y="116"/>
                    <a:pt x="59" y="340"/>
                    <a:pt x="112" y="530"/>
                  </a:cubicBezTo>
                  <a:cubicBezTo>
                    <a:pt x="223" y="859"/>
                    <a:pt x="493" y="912"/>
                    <a:pt x="795" y="997"/>
                  </a:cubicBezTo>
                  <a:cubicBezTo>
                    <a:pt x="1097" y="1104"/>
                    <a:pt x="1379" y="1292"/>
                    <a:pt x="1694" y="1292"/>
                  </a:cubicBezTo>
                  <a:cubicBezTo>
                    <a:pt x="1783" y="1292"/>
                    <a:pt x="1875" y="1277"/>
                    <a:pt x="1971" y="1240"/>
                  </a:cubicBezTo>
                  <a:cubicBezTo>
                    <a:pt x="2412" y="1050"/>
                    <a:pt x="2602" y="557"/>
                    <a:pt x="2905" y="228"/>
                  </a:cubicBezTo>
                  <a:cubicBezTo>
                    <a:pt x="2905" y="202"/>
                    <a:pt x="2878" y="202"/>
                    <a:pt x="2878" y="202"/>
                  </a:cubicBezTo>
                  <a:cubicBezTo>
                    <a:pt x="2431" y="493"/>
                    <a:pt x="2165" y="1023"/>
                    <a:pt x="1660" y="1023"/>
                  </a:cubicBezTo>
                  <a:cubicBezTo>
                    <a:pt x="1549" y="1023"/>
                    <a:pt x="1426" y="997"/>
                    <a:pt x="1288" y="938"/>
                  </a:cubicBezTo>
                  <a:cubicBezTo>
                    <a:pt x="933" y="774"/>
                    <a:pt x="0" y="609"/>
                    <a:pt x="276" y="38"/>
                  </a:cubicBezTo>
                  <a:cubicBezTo>
                    <a:pt x="276" y="19"/>
                    <a:pt x="263" y="0"/>
                    <a:pt x="24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6"/>
            <p:cNvSpPr/>
            <p:nvPr/>
          </p:nvSpPr>
          <p:spPr>
            <a:xfrm>
              <a:off x="3908725" y="4291900"/>
              <a:ext cx="28775" cy="34075"/>
            </a:xfrm>
            <a:custGeom>
              <a:rect b="b" l="l" r="r" t="t"/>
              <a:pathLst>
                <a:path extrusionOk="0" h="1363" w="1151">
                  <a:moveTo>
                    <a:pt x="125" y="1"/>
                  </a:moveTo>
                  <a:cubicBezTo>
                    <a:pt x="119" y="1"/>
                    <a:pt x="112" y="7"/>
                    <a:pt x="112" y="20"/>
                  </a:cubicBezTo>
                  <a:cubicBezTo>
                    <a:pt x="0" y="270"/>
                    <a:pt x="86" y="540"/>
                    <a:pt x="250" y="763"/>
                  </a:cubicBezTo>
                  <a:cubicBezTo>
                    <a:pt x="381" y="901"/>
                    <a:pt x="743" y="1032"/>
                    <a:pt x="822" y="1230"/>
                  </a:cubicBezTo>
                  <a:cubicBezTo>
                    <a:pt x="835" y="1315"/>
                    <a:pt x="923" y="1363"/>
                    <a:pt x="1005" y="1363"/>
                  </a:cubicBezTo>
                  <a:cubicBezTo>
                    <a:pt x="1080" y="1363"/>
                    <a:pt x="1150" y="1321"/>
                    <a:pt x="1150" y="1230"/>
                  </a:cubicBezTo>
                  <a:cubicBezTo>
                    <a:pt x="1150" y="980"/>
                    <a:pt x="933" y="842"/>
                    <a:pt x="743" y="737"/>
                  </a:cubicBezTo>
                  <a:cubicBezTo>
                    <a:pt x="631" y="678"/>
                    <a:pt x="519" y="651"/>
                    <a:pt x="441" y="599"/>
                  </a:cubicBezTo>
                  <a:cubicBezTo>
                    <a:pt x="191" y="461"/>
                    <a:pt x="191" y="270"/>
                    <a:pt x="138" y="20"/>
                  </a:cubicBezTo>
                  <a:cubicBezTo>
                    <a:pt x="138" y="7"/>
                    <a:pt x="132" y="1"/>
                    <a:pt x="12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6"/>
            <p:cNvSpPr/>
            <p:nvPr/>
          </p:nvSpPr>
          <p:spPr>
            <a:xfrm>
              <a:off x="3903950" y="4349250"/>
              <a:ext cx="57525" cy="37325"/>
            </a:xfrm>
            <a:custGeom>
              <a:rect b="b" l="l" r="r" t="t"/>
              <a:pathLst>
                <a:path extrusionOk="0" h="1493" w="2301">
                  <a:moveTo>
                    <a:pt x="329" y="0"/>
                  </a:moveTo>
                  <a:lnTo>
                    <a:pt x="329" y="0"/>
                  </a:lnTo>
                  <a:cubicBezTo>
                    <a:pt x="1" y="467"/>
                    <a:pt x="1" y="1341"/>
                    <a:pt x="684" y="1479"/>
                  </a:cubicBezTo>
                  <a:cubicBezTo>
                    <a:pt x="736" y="1488"/>
                    <a:pt x="791" y="1493"/>
                    <a:pt x="848" y="1493"/>
                  </a:cubicBezTo>
                  <a:cubicBezTo>
                    <a:pt x="1098" y="1493"/>
                    <a:pt x="1393" y="1410"/>
                    <a:pt x="1617" y="1341"/>
                  </a:cubicBezTo>
                  <a:cubicBezTo>
                    <a:pt x="1998" y="1176"/>
                    <a:pt x="1998" y="821"/>
                    <a:pt x="2274" y="545"/>
                  </a:cubicBezTo>
                  <a:cubicBezTo>
                    <a:pt x="2301" y="519"/>
                    <a:pt x="2274" y="493"/>
                    <a:pt x="2215" y="493"/>
                  </a:cubicBezTo>
                  <a:cubicBezTo>
                    <a:pt x="2051" y="578"/>
                    <a:pt x="1972" y="683"/>
                    <a:pt x="1834" y="821"/>
                  </a:cubicBezTo>
                  <a:cubicBezTo>
                    <a:pt x="1644" y="1038"/>
                    <a:pt x="1479" y="1124"/>
                    <a:pt x="1203" y="1176"/>
                  </a:cubicBezTo>
                  <a:cubicBezTo>
                    <a:pt x="1074" y="1200"/>
                    <a:pt x="944" y="1226"/>
                    <a:pt x="823" y="1226"/>
                  </a:cubicBezTo>
                  <a:cubicBezTo>
                    <a:pt x="637" y="1226"/>
                    <a:pt x="471" y="1164"/>
                    <a:pt x="356" y="933"/>
                  </a:cubicBezTo>
                  <a:cubicBezTo>
                    <a:pt x="218" y="657"/>
                    <a:pt x="277" y="302"/>
                    <a:pt x="329" y="26"/>
                  </a:cubicBezTo>
                  <a:lnTo>
                    <a:pt x="32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6"/>
            <p:cNvSpPr/>
            <p:nvPr/>
          </p:nvSpPr>
          <p:spPr>
            <a:xfrm>
              <a:off x="3980675" y="4347275"/>
              <a:ext cx="98600" cy="64350"/>
            </a:xfrm>
            <a:custGeom>
              <a:rect b="b" l="l" r="r" t="t"/>
              <a:pathLst>
                <a:path extrusionOk="0" h="2574" w="3944">
                  <a:moveTo>
                    <a:pt x="270" y="0"/>
                  </a:moveTo>
                  <a:lnTo>
                    <a:pt x="270" y="0"/>
                  </a:lnTo>
                  <a:cubicBezTo>
                    <a:pt x="165" y="434"/>
                    <a:pt x="1" y="848"/>
                    <a:pt x="355" y="1229"/>
                  </a:cubicBezTo>
                  <a:cubicBezTo>
                    <a:pt x="546" y="1393"/>
                    <a:pt x="763" y="1505"/>
                    <a:pt x="953" y="1696"/>
                  </a:cubicBezTo>
                  <a:cubicBezTo>
                    <a:pt x="1118" y="1860"/>
                    <a:pt x="1203" y="2103"/>
                    <a:pt x="1446" y="2267"/>
                  </a:cubicBezTo>
                  <a:cubicBezTo>
                    <a:pt x="1643" y="2379"/>
                    <a:pt x="1886" y="2405"/>
                    <a:pt x="2103" y="2432"/>
                  </a:cubicBezTo>
                  <a:cubicBezTo>
                    <a:pt x="2350" y="2484"/>
                    <a:pt x="2638" y="2574"/>
                    <a:pt x="2893" y="2574"/>
                  </a:cubicBezTo>
                  <a:cubicBezTo>
                    <a:pt x="2924" y="2574"/>
                    <a:pt x="2954" y="2572"/>
                    <a:pt x="2984" y="2570"/>
                  </a:cubicBezTo>
                  <a:cubicBezTo>
                    <a:pt x="3391" y="2543"/>
                    <a:pt x="3746" y="2267"/>
                    <a:pt x="3910" y="1886"/>
                  </a:cubicBezTo>
                  <a:cubicBezTo>
                    <a:pt x="3943" y="1886"/>
                    <a:pt x="3910" y="1860"/>
                    <a:pt x="3884" y="1860"/>
                  </a:cubicBezTo>
                  <a:cubicBezTo>
                    <a:pt x="3544" y="2076"/>
                    <a:pt x="3233" y="2224"/>
                    <a:pt x="2864" y="2224"/>
                  </a:cubicBezTo>
                  <a:cubicBezTo>
                    <a:pt x="2762" y="2224"/>
                    <a:pt x="2656" y="2213"/>
                    <a:pt x="2544" y="2188"/>
                  </a:cubicBezTo>
                  <a:cubicBezTo>
                    <a:pt x="2051" y="2077"/>
                    <a:pt x="1722" y="2136"/>
                    <a:pt x="1341" y="1722"/>
                  </a:cubicBezTo>
                  <a:cubicBezTo>
                    <a:pt x="1150" y="1479"/>
                    <a:pt x="986" y="1367"/>
                    <a:pt x="710" y="1203"/>
                  </a:cubicBezTo>
                  <a:cubicBezTo>
                    <a:pt x="408" y="1012"/>
                    <a:pt x="244" y="789"/>
                    <a:pt x="270" y="434"/>
                  </a:cubicBezTo>
                  <a:cubicBezTo>
                    <a:pt x="270" y="270"/>
                    <a:pt x="296" y="132"/>
                    <a:pt x="27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6"/>
            <p:cNvSpPr/>
            <p:nvPr/>
          </p:nvSpPr>
          <p:spPr>
            <a:xfrm>
              <a:off x="4093525" y="4396725"/>
              <a:ext cx="45875" cy="30325"/>
            </a:xfrm>
            <a:custGeom>
              <a:rect b="b" l="l" r="r" t="t"/>
              <a:pathLst>
                <a:path extrusionOk="0" h="1213" w="1835">
                  <a:moveTo>
                    <a:pt x="149" y="0"/>
                  </a:moveTo>
                  <a:cubicBezTo>
                    <a:pt x="139" y="0"/>
                    <a:pt x="126" y="7"/>
                    <a:pt x="113" y="20"/>
                  </a:cubicBezTo>
                  <a:cubicBezTo>
                    <a:pt x="27" y="427"/>
                    <a:pt x="1" y="1032"/>
                    <a:pt x="520" y="1144"/>
                  </a:cubicBezTo>
                  <a:cubicBezTo>
                    <a:pt x="640" y="1186"/>
                    <a:pt x="797" y="1213"/>
                    <a:pt x="950" y="1213"/>
                  </a:cubicBezTo>
                  <a:cubicBezTo>
                    <a:pt x="1084" y="1213"/>
                    <a:pt x="1214" y="1192"/>
                    <a:pt x="1315" y="1144"/>
                  </a:cubicBezTo>
                  <a:cubicBezTo>
                    <a:pt x="1565" y="1032"/>
                    <a:pt x="1696" y="756"/>
                    <a:pt x="1808" y="539"/>
                  </a:cubicBezTo>
                  <a:cubicBezTo>
                    <a:pt x="1834" y="513"/>
                    <a:pt x="1782" y="486"/>
                    <a:pt x="1755" y="486"/>
                  </a:cubicBezTo>
                  <a:cubicBezTo>
                    <a:pt x="1591" y="565"/>
                    <a:pt x="1479" y="730"/>
                    <a:pt x="1341" y="841"/>
                  </a:cubicBezTo>
                  <a:cubicBezTo>
                    <a:pt x="1234" y="949"/>
                    <a:pt x="1100" y="979"/>
                    <a:pt x="964" y="979"/>
                  </a:cubicBezTo>
                  <a:cubicBezTo>
                    <a:pt x="859" y="979"/>
                    <a:pt x="753" y="961"/>
                    <a:pt x="658" y="946"/>
                  </a:cubicBezTo>
                  <a:cubicBezTo>
                    <a:pt x="165" y="868"/>
                    <a:pt x="356" y="348"/>
                    <a:pt x="165" y="20"/>
                  </a:cubicBezTo>
                  <a:cubicBezTo>
                    <a:pt x="165" y="7"/>
                    <a:pt x="159" y="0"/>
                    <a:pt x="14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6"/>
            <p:cNvSpPr/>
            <p:nvPr/>
          </p:nvSpPr>
          <p:spPr>
            <a:xfrm>
              <a:off x="4186675" y="4409525"/>
              <a:ext cx="59500" cy="52450"/>
            </a:xfrm>
            <a:custGeom>
              <a:rect b="b" l="l" r="r" t="t"/>
              <a:pathLst>
                <a:path extrusionOk="0" h="2098" w="2380">
                  <a:moveTo>
                    <a:pt x="27" y="1"/>
                  </a:moveTo>
                  <a:cubicBezTo>
                    <a:pt x="27" y="1"/>
                    <a:pt x="1" y="1"/>
                    <a:pt x="1" y="27"/>
                  </a:cubicBezTo>
                  <a:cubicBezTo>
                    <a:pt x="1" y="599"/>
                    <a:pt x="106" y="1420"/>
                    <a:pt x="599" y="1834"/>
                  </a:cubicBezTo>
                  <a:cubicBezTo>
                    <a:pt x="827" y="2021"/>
                    <a:pt x="1128" y="2097"/>
                    <a:pt x="1434" y="2097"/>
                  </a:cubicBezTo>
                  <a:cubicBezTo>
                    <a:pt x="1752" y="2097"/>
                    <a:pt x="2076" y="2014"/>
                    <a:pt x="2327" y="1887"/>
                  </a:cubicBezTo>
                  <a:cubicBezTo>
                    <a:pt x="2380" y="1860"/>
                    <a:pt x="2353" y="1808"/>
                    <a:pt x="2327" y="1808"/>
                  </a:cubicBezTo>
                  <a:cubicBezTo>
                    <a:pt x="2208" y="1787"/>
                    <a:pt x="2079" y="1783"/>
                    <a:pt x="1947" y="1783"/>
                  </a:cubicBezTo>
                  <a:cubicBezTo>
                    <a:pt x="1843" y="1783"/>
                    <a:pt x="1737" y="1785"/>
                    <a:pt x="1632" y="1785"/>
                  </a:cubicBezTo>
                  <a:cubicBezTo>
                    <a:pt x="1314" y="1785"/>
                    <a:pt x="999" y="1760"/>
                    <a:pt x="763" y="1558"/>
                  </a:cubicBezTo>
                  <a:cubicBezTo>
                    <a:pt x="329" y="1177"/>
                    <a:pt x="218" y="520"/>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6"/>
            <p:cNvSpPr/>
            <p:nvPr/>
          </p:nvSpPr>
          <p:spPr>
            <a:xfrm>
              <a:off x="4069550" y="4423525"/>
              <a:ext cx="19900" cy="13375"/>
            </a:xfrm>
            <a:custGeom>
              <a:rect b="b" l="l" r="r" t="t"/>
              <a:pathLst>
                <a:path extrusionOk="0" h="535" w="796">
                  <a:moveTo>
                    <a:pt x="87" y="1"/>
                  </a:moveTo>
                  <a:cubicBezTo>
                    <a:pt x="71" y="1"/>
                    <a:pt x="60" y="12"/>
                    <a:pt x="60" y="12"/>
                  </a:cubicBezTo>
                  <a:cubicBezTo>
                    <a:pt x="1" y="203"/>
                    <a:pt x="86" y="367"/>
                    <a:pt x="250" y="479"/>
                  </a:cubicBezTo>
                  <a:cubicBezTo>
                    <a:pt x="317" y="520"/>
                    <a:pt x="397" y="534"/>
                    <a:pt x="479" y="534"/>
                  </a:cubicBezTo>
                  <a:cubicBezTo>
                    <a:pt x="567" y="534"/>
                    <a:pt x="659" y="519"/>
                    <a:pt x="743" y="505"/>
                  </a:cubicBezTo>
                  <a:cubicBezTo>
                    <a:pt x="796" y="505"/>
                    <a:pt x="796" y="453"/>
                    <a:pt x="769" y="453"/>
                  </a:cubicBezTo>
                  <a:cubicBezTo>
                    <a:pt x="684" y="315"/>
                    <a:pt x="553" y="341"/>
                    <a:pt x="441" y="315"/>
                  </a:cubicBezTo>
                  <a:cubicBezTo>
                    <a:pt x="250" y="288"/>
                    <a:pt x="224" y="124"/>
                    <a:pt x="112" y="12"/>
                  </a:cubicBezTo>
                  <a:cubicBezTo>
                    <a:pt x="103" y="4"/>
                    <a:pt x="95" y="1"/>
                    <a:pt x="8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6"/>
            <p:cNvSpPr/>
            <p:nvPr/>
          </p:nvSpPr>
          <p:spPr>
            <a:xfrm>
              <a:off x="3973775" y="4644025"/>
              <a:ext cx="12150" cy="16325"/>
            </a:xfrm>
            <a:custGeom>
              <a:rect b="b" l="l" r="r" t="t"/>
              <a:pathLst>
                <a:path extrusionOk="0" h="653" w="486">
                  <a:moveTo>
                    <a:pt x="57" y="0"/>
                  </a:moveTo>
                  <a:cubicBezTo>
                    <a:pt x="40" y="0"/>
                    <a:pt x="27" y="19"/>
                    <a:pt x="27" y="37"/>
                  </a:cubicBezTo>
                  <a:cubicBezTo>
                    <a:pt x="1" y="313"/>
                    <a:pt x="217" y="504"/>
                    <a:pt x="441" y="642"/>
                  </a:cubicBezTo>
                  <a:cubicBezTo>
                    <a:pt x="448" y="650"/>
                    <a:pt x="456" y="653"/>
                    <a:pt x="463" y="653"/>
                  </a:cubicBezTo>
                  <a:cubicBezTo>
                    <a:pt x="478" y="653"/>
                    <a:pt x="486" y="634"/>
                    <a:pt x="467" y="616"/>
                  </a:cubicBezTo>
                  <a:cubicBezTo>
                    <a:pt x="408" y="504"/>
                    <a:pt x="355" y="418"/>
                    <a:pt x="277" y="340"/>
                  </a:cubicBezTo>
                  <a:cubicBezTo>
                    <a:pt x="191" y="228"/>
                    <a:pt x="139" y="123"/>
                    <a:pt x="79" y="11"/>
                  </a:cubicBezTo>
                  <a:cubicBezTo>
                    <a:pt x="72" y="3"/>
                    <a:pt x="64" y="0"/>
                    <a:pt x="5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6"/>
            <p:cNvSpPr/>
            <p:nvPr/>
          </p:nvSpPr>
          <p:spPr>
            <a:xfrm>
              <a:off x="3988900" y="4668425"/>
              <a:ext cx="12325" cy="10725"/>
            </a:xfrm>
            <a:custGeom>
              <a:rect b="b" l="l" r="r" t="t"/>
              <a:pathLst>
                <a:path extrusionOk="0" h="429" w="493">
                  <a:moveTo>
                    <a:pt x="92" y="1"/>
                  </a:moveTo>
                  <a:cubicBezTo>
                    <a:pt x="85" y="1"/>
                    <a:pt x="79" y="8"/>
                    <a:pt x="79" y="21"/>
                  </a:cubicBezTo>
                  <a:cubicBezTo>
                    <a:pt x="0" y="238"/>
                    <a:pt x="243" y="402"/>
                    <a:pt x="434" y="428"/>
                  </a:cubicBezTo>
                  <a:cubicBezTo>
                    <a:pt x="460" y="428"/>
                    <a:pt x="493" y="402"/>
                    <a:pt x="460" y="376"/>
                  </a:cubicBezTo>
                  <a:cubicBezTo>
                    <a:pt x="407" y="323"/>
                    <a:pt x="329" y="264"/>
                    <a:pt x="269" y="238"/>
                  </a:cubicBezTo>
                  <a:cubicBezTo>
                    <a:pt x="191" y="159"/>
                    <a:pt x="164" y="100"/>
                    <a:pt x="105" y="21"/>
                  </a:cubicBezTo>
                  <a:cubicBezTo>
                    <a:pt x="105" y="8"/>
                    <a:pt x="99" y="1"/>
                    <a:pt x="9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6"/>
            <p:cNvSpPr/>
            <p:nvPr/>
          </p:nvSpPr>
          <p:spPr>
            <a:xfrm>
              <a:off x="4007300" y="4686375"/>
              <a:ext cx="16450" cy="9475"/>
            </a:xfrm>
            <a:custGeom>
              <a:rect b="b" l="l" r="r" t="t"/>
              <a:pathLst>
                <a:path extrusionOk="0" h="379" w="658">
                  <a:moveTo>
                    <a:pt x="34" y="1"/>
                  </a:moveTo>
                  <a:cubicBezTo>
                    <a:pt x="26" y="1"/>
                    <a:pt x="26" y="12"/>
                    <a:pt x="26" y="12"/>
                  </a:cubicBezTo>
                  <a:cubicBezTo>
                    <a:pt x="0" y="150"/>
                    <a:pt x="138" y="262"/>
                    <a:pt x="250" y="315"/>
                  </a:cubicBezTo>
                  <a:cubicBezTo>
                    <a:pt x="315" y="357"/>
                    <a:pt x="376" y="379"/>
                    <a:pt x="438" y="379"/>
                  </a:cubicBezTo>
                  <a:cubicBezTo>
                    <a:pt x="499" y="379"/>
                    <a:pt x="562" y="357"/>
                    <a:pt x="631" y="315"/>
                  </a:cubicBezTo>
                  <a:cubicBezTo>
                    <a:pt x="657" y="315"/>
                    <a:pt x="657" y="262"/>
                    <a:pt x="631" y="262"/>
                  </a:cubicBezTo>
                  <a:cubicBezTo>
                    <a:pt x="519" y="262"/>
                    <a:pt x="381" y="236"/>
                    <a:pt x="302" y="203"/>
                  </a:cubicBezTo>
                  <a:cubicBezTo>
                    <a:pt x="191" y="150"/>
                    <a:pt x="138" y="72"/>
                    <a:pt x="53" y="12"/>
                  </a:cubicBezTo>
                  <a:cubicBezTo>
                    <a:pt x="44" y="4"/>
                    <a:pt x="38" y="1"/>
                    <a:pt x="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6"/>
            <p:cNvSpPr/>
            <p:nvPr/>
          </p:nvSpPr>
          <p:spPr>
            <a:xfrm>
              <a:off x="4027175" y="4702450"/>
              <a:ext cx="11675" cy="6475"/>
            </a:xfrm>
            <a:custGeom>
              <a:rect b="b" l="l" r="r" t="t"/>
              <a:pathLst>
                <a:path extrusionOk="0" h="259" w="467">
                  <a:moveTo>
                    <a:pt x="0" y="0"/>
                  </a:moveTo>
                  <a:cubicBezTo>
                    <a:pt x="53" y="112"/>
                    <a:pt x="138" y="165"/>
                    <a:pt x="217" y="217"/>
                  </a:cubicBezTo>
                  <a:cubicBezTo>
                    <a:pt x="256" y="244"/>
                    <a:pt x="299" y="259"/>
                    <a:pt x="339" y="259"/>
                  </a:cubicBezTo>
                  <a:cubicBezTo>
                    <a:pt x="388" y="259"/>
                    <a:pt x="434" y="237"/>
                    <a:pt x="467" y="191"/>
                  </a:cubicBezTo>
                  <a:cubicBezTo>
                    <a:pt x="467" y="165"/>
                    <a:pt x="467" y="138"/>
                    <a:pt x="440" y="138"/>
                  </a:cubicBezTo>
                  <a:cubicBezTo>
                    <a:pt x="426" y="141"/>
                    <a:pt x="412" y="142"/>
                    <a:pt x="397" y="142"/>
                  </a:cubicBezTo>
                  <a:cubicBezTo>
                    <a:pt x="269" y="142"/>
                    <a:pt x="127" y="47"/>
                    <a:pt x="2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6"/>
            <p:cNvSpPr/>
            <p:nvPr/>
          </p:nvSpPr>
          <p:spPr>
            <a:xfrm>
              <a:off x="4044900" y="4711325"/>
              <a:ext cx="10375" cy="4525"/>
            </a:xfrm>
            <a:custGeom>
              <a:rect b="b" l="l" r="r" t="t"/>
              <a:pathLst>
                <a:path extrusionOk="0" h="181" w="415">
                  <a:moveTo>
                    <a:pt x="27" y="0"/>
                  </a:moveTo>
                  <a:cubicBezTo>
                    <a:pt x="27" y="0"/>
                    <a:pt x="1" y="0"/>
                    <a:pt x="1" y="26"/>
                  </a:cubicBezTo>
                  <a:cubicBezTo>
                    <a:pt x="27" y="112"/>
                    <a:pt x="86" y="164"/>
                    <a:pt x="165" y="164"/>
                  </a:cubicBezTo>
                  <a:cubicBezTo>
                    <a:pt x="196" y="174"/>
                    <a:pt x="230" y="180"/>
                    <a:pt x="262" y="180"/>
                  </a:cubicBezTo>
                  <a:cubicBezTo>
                    <a:pt x="318" y="180"/>
                    <a:pt x="368" y="162"/>
                    <a:pt x="389" y="112"/>
                  </a:cubicBezTo>
                  <a:cubicBezTo>
                    <a:pt x="415" y="112"/>
                    <a:pt x="415" y="85"/>
                    <a:pt x="389" y="85"/>
                  </a:cubicBezTo>
                  <a:cubicBezTo>
                    <a:pt x="329" y="59"/>
                    <a:pt x="277" y="59"/>
                    <a:pt x="224" y="59"/>
                  </a:cubicBezTo>
                  <a:cubicBezTo>
                    <a:pt x="165" y="59"/>
                    <a:pt x="86" y="59"/>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6"/>
            <p:cNvSpPr/>
            <p:nvPr/>
          </p:nvSpPr>
          <p:spPr>
            <a:xfrm>
              <a:off x="4063475" y="4717550"/>
              <a:ext cx="10200" cy="5125"/>
            </a:xfrm>
            <a:custGeom>
              <a:rect b="b" l="l" r="r" t="t"/>
              <a:pathLst>
                <a:path extrusionOk="0" h="205" w="408">
                  <a:moveTo>
                    <a:pt x="27" y="1"/>
                  </a:moveTo>
                  <a:cubicBezTo>
                    <a:pt x="27" y="1"/>
                    <a:pt x="0" y="1"/>
                    <a:pt x="0" y="27"/>
                  </a:cubicBezTo>
                  <a:cubicBezTo>
                    <a:pt x="16" y="125"/>
                    <a:pt x="150" y="205"/>
                    <a:pt x="260" y="205"/>
                  </a:cubicBezTo>
                  <a:cubicBezTo>
                    <a:pt x="334" y="205"/>
                    <a:pt x="397" y="169"/>
                    <a:pt x="408" y="80"/>
                  </a:cubicBezTo>
                  <a:cubicBezTo>
                    <a:pt x="408" y="53"/>
                    <a:pt x="382" y="53"/>
                    <a:pt x="355" y="53"/>
                  </a:cubicBezTo>
                  <a:cubicBezTo>
                    <a:pt x="320" y="53"/>
                    <a:pt x="282" y="65"/>
                    <a:pt x="245" y="65"/>
                  </a:cubicBezTo>
                  <a:cubicBezTo>
                    <a:pt x="227" y="65"/>
                    <a:pt x="208" y="62"/>
                    <a:pt x="191" y="53"/>
                  </a:cubicBezTo>
                  <a:cubicBezTo>
                    <a:pt x="138" y="53"/>
                    <a:pt x="79" y="27"/>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6"/>
            <p:cNvSpPr/>
            <p:nvPr/>
          </p:nvSpPr>
          <p:spPr>
            <a:xfrm>
              <a:off x="4080550" y="4714500"/>
              <a:ext cx="7600" cy="6125"/>
            </a:xfrm>
            <a:custGeom>
              <a:rect b="b" l="l" r="r" t="t"/>
              <a:pathLst>
                <a:path extrusionOk="0" h="245" w="304">
                  <a:moveTo>
                    <a:pt x="271" y="0"/>
                  </a:moveTo>
                  <a:cubicBezTo>
                    <a:pt x="263" y="0"/>
                    <a:pt x="254" y="3"/>
                    <a:pt x="244" y="11"/>
                  </a:cubicBezTo>
                  <a:cubicBezTo>
                    <a:pt x="218" y="37"/>
                    <a:pt x="191" y="96"/>
                    <a:pt x="165" y="123"/>
                  </a:cubicBezTo>
                  <a:cubicBezTo>
                    <a:pt x="113" y="149"/>
                    <a:pt x="53" y="175"/>
                    <a:pt x="27" y="202"/>
                  </a:cubicBezTo>
                  <a:cubicBezTo>
                    <a:pt x="1" y="202"/>
                    <a:pt x="1" y="228"/>
                    <a:pt x="27" y="228"/>
                  </a:cubicBezTo>
                  <a:cubicBezTo>
                    <a:pt x="53" y="239"/>
                    <a:pt x="79" y="244"/>
                    <a:pt x="104" y="244"/>
                  </a:cubicBezTo>
                  <a:cubicBezTo>
                    <a:pt x="212" y="244"/>
                    <a:pt x="303" y="149"/>
                    <a:pt x="303" y="37"/>
                  </a:cubicBezTo>
                  <a:cubicBezTo>
                    <a:pt x="303" y="19"/>
                    <a:pt x="290" y="0"/>
                    <a:pt x="27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6"/>
            <p:cNvSpPr/>
            <p:nvPr/>
          </p:nvSpPr>
          <p:spPr>
            <a:xfrm>
              <a:off x="4019600" y="4440800"/>
              <a:ext cx="8900" cy="3575"/>
            </a:xfrm>
            <a:custGeom>
              <a:rect b="b" l="l" r="r" t="t"/>
              <a:pathLst>
                <a:path extrusionOk="0" h="143" w="356">
                  <a:moveTo>
                    <a:pt x="188" y="0"/>
                  </a:moveTo>
                  <a:cubicBezTo>
                    <a:pt x="138" y="0"/>
                    <a:pt x="87" y="14"/>
                    <a:pt x="53" y="38"/>
                  </a:cubicBezTo>
                  <a:lnTo>
                    <a:pt x="27" y="38"/>
                  </a:lnTo>
                  <a:cubicBezTo>
                    <a:pt x="27" y="64"/>
                    <a:pt x="27" y="64"/>
                    <a:pt x="1" y="64"/>
                  </a:cubicBezTo>
                  <a:cubicBezTo>
                    <a:pt x="1" y="90"/>
                    <a:pt x="1" y="117"/>
                    <a:pt x="27" y="117"/>
                  </a:cubicBezTo>
                  <a:cubicBezTo>
                    <a:pt x="36" y="125"/>
                    <a:pt x="48" y="128"/>
                    <a:pt x="63" y="128"/>
                  </a:cubicBezTo>
                  <a:cubicBezTo>
                    <a:pt x="92" y="128"/>
                    <a:pt x="130" y="117"/>
                    <a:pt x="165" y="117"/>
                  </a:cubicBezTo>
                  <a:cubicBezTo>
                    <a:pt x="218" y="117"/>
                    <a:pt x="277" y="143"/>
                    <a:pt x="329" y="143"/>
                  </a:cubicBezTo>
                  <a:lnTo>
                    <a:pt x="356" y="117"/>
                  </a:lnTo>
                  <a:cubicBezTo>
                    <a:pt x="340" y="33"/>
                    <a:pt x="264" y="0"/>
                    <a:pt x="18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6"/>
            <p:cNvSpPr/>
            <p:nvPr/>
          </p:nvSpPr>
          <p:spPr>
            <a:xfrm>
              <a:off x="4031925" y="4446850"/>
              <a:ext cx="11700" cy="3775"/>
            </a:xfrm>
            <a:custGeom>
              <a:rect b="b" l="l" r="r" t="t"/>
              <a:pathLst>
                <a:path extrusionOk="0" h="151" w="468">
                  <a:moveTo>
                    <a:pt x="292" y="1"/>
                  </a:moveTo>
                  <a:cubicBezTo>
                    <a:pt x="203" y="1"/>
                    <a:pt x="100" y="37"/>
                    <a:pt x="27" y="65"/>
                  </a:cubicBezTo>
                  <a:cubicBezTo>
                    <a:pt x="1" y="65"/>
                    <a:pt x="27" y="91"/>
                    <a:pt x="53" y="91"/>
                  </a:cubicBezTo>
                  <a:cubicBezTo>
                    <a:pt x="112" y="124"/>
                    <a:pt x="165" y="124"/>
                    <a:pt x="250" y="124"/>
                  </a:cubicBezTo>
                  <a:cubicBezTo>
                    <a:pt x="303" y="124"/>
                    <a:pt x="356" y="151"/>
                    <a:pt x="441" y="151"/>
                  </a:cubicBezTo>
                  <a:cubicBezTo>
                    <a:pt x="441" y="151"/>
                    <a:pt x="467" y="151"/>
                    <a:pt x="467" y="124"/>
                  </a:cubicBezTo>
                  <a:cubicBezTo>
                    <a:pt x="442" y="31"/>
                    <a:pt x="373" y="1"/>
                    <a:pt x="29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6"/>
            <p:cNvSpPr/>
            <p:nvPr/>
          </p:nvSpPr>
          <p:spPr>
            <a:xfrm>
              <a:off x="4049675" y="4454325"/>
              <a:ext cx="14475" cy="8125"/>
            </a:xfrm>
            <a:custGeom>
              <a:rect b="b" l="l" r="r" t="t"/>
              <a:pathLst>
                <a:path extrusionOk="0" h="325" w="579">
                  <a:moveTo>
                    <a:pt x="205" y="0"/>
                  </a:moveTo>
                  <a:cubicBezTo>
                    <a:pt x="130" y="0"/>
                    <a:pt x="55" y="18"/>
                    <a:pt x="0" y="68"/>
                  </a:cubicBezTo>
                  <a:cubicBezTo>
                    <a:pt x="0" y="68"/>
                    <a:pt x="0" y="121"/>
                    <a:pt x="33" y="121"/>
                  </a:cubicBezTo>
                  <a:cubicBezTo>
                    <a:pt x="112" y="154"/>
                    <a:pt x="198" y="154"/>
                    <a:pt x="276" y="180"/>
                  </a:cubicBezTo>
                  <a:cubicBezTo>
                    <a:pt x="362" y="233"/>
                    <a:pt x="441" y="285"/>
                    <a:pt x="526" y="318"/>
                  </a:cubicBezTo>
                  <a:cubicBezTo>
                    <a:pt x="531" y="323"/>
                    <a:pt x="536" y="325"/>
                    <a:pt x="540" y="325"/>
                  </a:cubicBezTo>
                  <a:cubicBezTo>
                    <a:pt x="561" y="325"/>
                    <a:pt x="579" y="285"/>
                    <a:pt x="579" y="285"/>
                  </a:cubicBezTo>
                  <a:cubicBezTo>
                    <a:pt x="526" y="180"/>
                    <a:pt x="441" y="68"/>
                    <a:pt x="329" y="16"/>
                  </a:cubicBezTo>
                  <a:cubicBezTo>
                    <a:pt x="290" y="6"/>
                    <a:pt x="248" y="0"/>
                    <a:pt x="2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6"/>
            <p:cNvSpPr/>
            <p:nvPr/>
          </p:nvSpPr>
          <p:spPr>
            <a:xfrm>
              <a:off x="4066100" y="4464075"/>
              <a:ext cx="14475" cy="6700"/>
            </a:xfrm>
            <a:custGeom>
              <a:rect b="b" l="l" r="r" t="t"/>
              <a:pathLst>
                <a:path extrusionOk="0" h="268" w="579">
                  <a:moveTo>
                    <a:pt x="121" y="1"/>
                  </a:moveTo>
                  <a:cubicBezTo>
                    <a:pt x="89" y="1"/>
                    <a:pt x="59" y="3"/>
                    <a:pt x="33" y="7"/>
                  </a:cubicBezTo>
                  <a:cubicBezTo>
                    <a:pt x="1" y="7"/>
                    <a:pt x="1" y="33"/>
                    <a:pt x="33" y="60"/>
                  </a:cubicBezTo>
                  <a:cubicBezTo>
                    <a:pt x="112" y="92"/>
                    <a:pt x="198" y="119"/>
                    <a:pt x="303" y="145"/>
                  </a:cubicBezTo>
                  <a:cubicBezTo>
                    <a:pt x="388" y="171"/>
                    <a:pt x="441" y="224"/>
                    <a:pt x="526" y="257"/>
                  </a:cubicBezTo>
                  <a:cubicBezTo>
                    <a:pt x="534" y="264"/>
                    <a:pt x="541" y="267"/>
                    <a:pt x="548" y="267"/>
                  </a:cubicBezTo>
                  <a:cubicBezTo>
                    <a:pt x="565" y="267"/>
                    <a:pt x="579" y="247"/>
                    <a:pt x="579" y="224"/>
                  </a:cubicBezTo>
                  <a:cubicBezTo>
                    <a:pt x="535" y="63"/>
                    <a:pt x="294" y="1"/>
                    <a:pt x="12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6"/>
            <p:cNvSpPr/>
            <p:nvPr/>
          </p:nvSpPr>
          <p:spPr>
            <a:xfrm>
              <a:off x="4083350" y="4469275"/>
              <a:ext cx="14975" cy="5325"/>
            </a:xfrm>
            <a:custGeom>
              <a:rect b="b" l="l" r="r" t="t"/>
              <a:pathLst>
                <a:path extrusionOk="0" h="213" w="599">
                  <a:moveTo>
                    <a:pt x="313" y="1"/>
                  </a:moveTo>
                  <a:cubicBezTo>
                    <a:pt x="201" y="1"/>
                    <a:pt x="79" y="34"/>
                    <a:pt x="1" y="75"/>
                  </a:cubicBezTo>
                  <a:lnTo>
                    <a:pt x="1" y="101"/>
                  </a:lnTo>
                  <a:cubicBezTo>
                    <a:pt x="40" y="127"/>
                    <a:pt x="81" y="134"/>
                    <a:pt x="122" y="134"/>
                  </a:cubicBezTo>
                  <a:cubicBezTo>
                    <a:pt x="163" y="134"/>
                    <a:pt x="204" y="127"/>
                    <a:pt x="244" y="127"/>
                  </a:cubicBezTo>
                  <a:cubicBezTo>
                    <a:pt x="296" y="154"/>
                    <a:pt x="329" y="154"/>
                    <a:pt x="382" y="154"/>
                  </a:cubicBezTo>
                  <a:cubicBezTo>
                    <a:pt x="434" y="180"/>
                    <a:pt x="493" y="213"/>
                    <a:pt x="520" y="213"/>
                  </a:cubicBezTo>
                  <a:cubicBezTo>
                    <a:pt x="546" y="213"/>
                    <a:pt x="599" y="213"/>
                    <a:pt x="572" y="154"/>
                  </a:cubicBezTo>
                  <a:cubicBezTo>
                    <a:pt x="545" y="41"/>
                    <a:pt x="435" y="1"/>
                    <a:pt x="31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6"/>
            <p:cNvSpPr/>
            <p:nvPr/>
          </p:nvSpPr>
          <p:spPr>
            <a:xfrm>
              <a:off x="4097650" y="4479350"/>
              <a:ext cx="17750" cy="7100"/>
            </a:xfrm>
            <a:custGeom>
              <a:rect b="b" l="l" r="r" t="t"/>
              <a:pathLst>
                <a:path extrusionOk="0" h="284" w="710">
                  <a:moveTo>
                    <a:pt x="414" y="0"/>
                  </a:moveTo>
                  <a:cubicBezTo>
                    <a:pt x="302" y="0"/>
                    <a:pt x="138" y="27"/>
                    <a:pt x="27" y="79"/>
                  </a:cubicBezTo>
                  <a:cubicBezTo>
                    <a:pt x="0" y="79"/>
                    <a:pt x="0" y="106"/>
                    <a:pt x="27" y="106"/>
                  </a:cubicBezTo>
                  <a:cubicBezTo>
                    <a:pt x="138" y="138"/>
                    <a:pt x="250" y="138"/>
                    <a:pt x="355" y="165"/>
                  </a:cubicBezTo>
                  <a:cubicBezTo>
                    <a:pt x="467" y="191"/>
                    <a:pt x="546" y="270"/>
                    <a:pt x="657" y="270"/>
                  </a:cubicBezTo>
                  <a:cubicBezTo>
                    <a:pt x="665" y="280"/>
                    <a:pt x="673" y="284"/>
                    <a:pt x="680" y="284"/>
                  </a:cubicBezTo>
                  <a:cubicBezTo>
                    <a:pt x="697" y="284"/>
                    <a:pt x="710" y="262"/>
                    <a:pt x="710" y="244"/>
                  </a:cubicBezTo>
                  <a:cubicBezTo>
                    <a:pt x="684" y="106"/>
                    <a:pt x="519" y="27"/>
                    <a:pt x="41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6"/>
            <p:cNvSpPr/>
            <p:nvPr/>
          </p:nvSpPr>
          <p:spPr>
            <a:xfrm>
              <a:off x="4117650" y="4480025"/>
              <a:ext cx="19775" cy="7275"/>
            </a:xfrm>
            <a:custGeom>
              <a:rect b="b" l="l" r="r" t="t"/>
              <a:pathLst>
                <a:path extrusionOk="0" h="291" w="791">
                  <a:moveTo>
                    <a:pt x="335" y="0"/>
                  </a:moveTo>
                  <a:cubicBezTo>
                    <a:pt x="218" y="0"/>
                    <a:pt x="106" y="39"/>
                    <a:pt x="22" y="138"/>
                  </a:cubicBezTo>
                  <a:cubicBezTo>
                    <a:pt x="0" y="159"/>
                    <a:pt x="13" y="198"/>
                    <a:pt x="47" y="198"/>
                  </a:cubicBezTo>
                  <a:cubicBezTo>
                    <a:pt x="55" y="198"/>
                    <a:pt x="64" y="195"/>
                    <a:pt x="74" y="190"/>
                  </a:cubicBezTo>
                  <a:lnTo>
                    <a:pt x="324" y="190"/>
                  </a:lnTo>
                  <a:cubicBezTo>
                    <a:pt x="376" y="217"/>
                    <a:pt x="436" y="243"/>
                    <a:pt x="514" y="276"/>
                  </a:cubicBezTo>
                  <a:cubicBezTo>
                    <a:pt x="542" y="284"/>
                    <a:pt x="572" y="290"/>
                    <a:pt x="602" y="290"/>
                  </a:cubicBezTo>
                  <a:cubicBezTo>
                    <a:pt x="664" y="290"/>
                    <a:pt x="724" y="266"/>
                    <a:pt x="764" y="190"/>
                  </a:cubicBezTo>
                  <a:cubicBezTo>
                    <a:pt x="790" y="164"/>
                    <a:pt x="764" y="138"/>
                    <a:pt x="764" y="138"/>
                  </a:cubicBezTo>
                  <a:cubicBezTo>
                    <a:pt x="640" y="61"/>
                    <a:pt x="483" y="0"/>
                    <a:pt x="33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6"/>
            <p:cNvSpPr/>
            <p:nvPr/>
          </p:nvSpPr>
          <p:spPr>
            <a:xfrm>
              <a:off x="4138050" y="4486625"/>
              <a:ext cx="21875" cy="7700"/>
            </a:xfrm>
            <a:custGeom>
              <a:rect b="b" l="l" r="r" t="t"/>
              <a:pathLst>
                <a:path extrusionOk="0" h="308" w="875">
                  <a:moveTo>
                    <a:pt x="410" y="0"/>
                  </a:moveTo>
                  <a:cubicBezTo>
                    <a:pt x="245" y="0"/>
                    <a:pt x="86" y="68"/>
                    <a:pt x="27" y="229"/>
                  </a:cubicBezTo>
                  <a:cubicBezTo>
                    <a:pt x="1" y="255"/>
                    <a:pt x="27" y="281"/>
                    <a:pt x="53" y="281"/>
                  </a:cubicBezTo>
                  <a:cubicBezTo>
                    <a:pt x="125" y="230"/>
                    <a:pt x="198" y="201"/>
                    <a:pt x="275" y="201"/>
                  </a:cubicBezTo>
                  <a:cubicBezTo>
                    <a:pt x="318" y="201"/>
                    <a:pt x="362" y="210"/>
                    <a:pt x="408" y="229"/>
                  </a:cubicBezTo>
                  <a:cubicBezTo>
                    <a:pt x="520" y="255"/>
                    <a:pt x="605" y="307"/>
                    <a:pt x="710" y="307"/>
                  </a:cubicBezTo>
                  <a:cubicBezTo>
                    <a:pt x="796" y="307"/>
                    <a:pt x="875" y="202"/>
                    <a:pt x="796" y="143"/>
                  </a:cubicBezTo>
                  <a:cubicBezTo>
                    <a:pt x="706" y="54"/>
                    <a:pt x="556" y="0"/>
                    <a:pt x="41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6"/>
            <p:cNvSpPr/>
            <p:nvPr/>
          </p:nvSpPr>
          <p:spPr>
            <a:xfrm>
              <a:off x="4159900" y="4487600"/>
              <a:ext cx="19625" cy="8200"/>
            </a:xfrm>
            <a:custGeom>
              <a:rect b="b" l="l" r="r" t="t"/>
              <a:pathLst>
                <a:path extrusionOk="0" h="328" w="785">
                  <a:moveTo>
                    <a:pt x="455" y="0"/>
                  </a:moveTo>
                  <a:cubicBezTo>
                    <a:pt x="400" y="0"/>
                    <a:pt x="346" y="9"/>
                    <a:pt x="303" y="25"/>
                  </a:cubicBezTo>
                  <a:cubicBezTo>
                    <a:pt x="165" y="52"/>
                    <a:pt x="27" y="137"/>
                    <a:pt x="1" y="301"/>
                  </a:cubicBezTo>
                  <a:cubicBezTo>
                    <a:pt x="1" y="328"/>
                    <a:pt x="27" y="328"/>
                    <a:pt x="60" y="328"/>
                  </a:cubicBezTo>
                  <a:cubicBezTo>
                    <a:pt x="139" y="328"/>
                    <a:pt x="191" y="268"/>
                    <a:pt x="277" y="268"/>
                  </a:cubicBezTo>
                  <a:cubicBezTo>
                    <a:pt x="356" y="268"/>
                    <a:pt x="441" y="268"/>
                    <a:pt x="520" y="301"/>
                  </a:cubicBezTo>
                  <a:cubicBezTo>
                    <a:pt x="544" y="307"/>
                    <a:pt x="570" y="310"/>
                    <a:pt x="596" y="310"/>
                  </a:cubicBezTo>
                  <a:cubicBezTo>
                    <a:pt x="692" y="310"/>
                    <a:pt x="785" y="266"/>
                    <a:pt x="743" y="137"/>
                  </a:cubicBezTo>
                  <a:cubicBezTo>
                    <a:pt x="703" y="42"/>
                    <a:pt x="575" y="0"/>
                    <a:pt x="45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6"/>
            <p:cNvSpPr/>
            <p:nvPr/>
          </p:nvSpPr>
          <p:spPr>
            <a:xfrm>
              <a:off x="4181100" y="4490200"/>
              <a:ext cx="26150" cy="8225"/>
            </a:xfrm>
            <a:custGeom>
              <a:rect b="b" l="l" r="r" t="t"/>
              <a:pathLst>
                <a:path extrusionOk="0" h="329" w="1046">
                  <a:moveTo>
                    <a:pt x="552" y="0"/>
                  </a:moveTo>
                  <a:cubicBezTo>
                    <a:pt x="362" y="0"/>
                    <a:pt x="86" y="86"/>
                    <a:pt x="0" y="250"/>
                  </a:cubicBezTo>
                  <a:cubicBezTo>
                    <a:pt x="0" y="302"/>
                    <a:pt x="33" y="329"/>
                    <a:pt x="60" y="329"/>
                  </a:cubicBezTo>
                  <a:cubicBezTo>
                    <a:pt x="224" y="302"/>
                    <a:pt x="388" y="250"/>
                    <a:pt x="552" y="250"/>
                  </a:cubicBezTo>
                  <a:cubicBezTo>
                    <a:pt x="656" y="250"/>
                    <a:pt x="789" y="294"/>
                    <a:pt x="907" y="294"/>
                  </a:cubicBezTo>
                  <a:cubicBezTo>
                    <a:pt x="947" y="294"/>
                    <a:pt x="984" y="289"/>
                    <a:pt x="1019" y="276"/>
                  </a:cubicBezTo>
                  <a:cubicBezTo>
                    <a:pt x="1019" y="276"/>
                    <a:pt x="1045" y="250"/>
                    <a:pt x="1045" y="224"/>
                  </a:cubicBezTo>
                  <a:cubicBezTo>
                    <a:pt x="1045" y="59"/>
                    <a:pt x="717" y="0"/>
                    <a:pt x="55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6"/>
            <p:cNvSpPr/>
            <p:nvPr/>
          </p:nvSpPr>
          <p:spPr>
            <a:xfrm>
              <a:off x="4207875" y="4489800"/>
              <a:ext cx="21875" cy="8775"/>
            </a:xfrm>
            <a:custGeom>
              <a:rect b="b" l="l" r="r" t="t"/>
              <a:pathLst>
                <a:path extrusionOk="0" h="351" w="875">
                  <a:moveTo>
                    <a:pt x="398" y="1"/>
                  </a:moveTo>
                  <a:cubicBezTo>
                    <a:pt x="355" y="1"/>
                    <a:pt x="314" y="6"/>
                    <a:pt x="276" y="16"/>
                  </a:cubicBezTo>
                  <a:cubicBezTo>
                    <a:pt x="165" y="49"/>
                    <a:pt x="1" y="154"/>
                    <a:pt x="112" y="266"/>
                  </a:cubicBezTo>
                  <a:cubicBezTo>
                    <a:pt x="112" y="279"/>
                    <a:pt x="119" y="286"/>
                    <a:pt x="125" y="286"/>
                  </a:cubicBezTo>
                  <a:cubicBezTo>
                    <a:pt x="132" y="286"/>
                    <a:pt x="139" y="279"/>
                    <a:pt x="139" y="266"/>
                  </a:cubicBezTo>
                  <a:cubicBezTo>
                    <a:pt x="151" y="224"/>
                    <a:pt x="209" y="211"/>
                    <a:pt x="272" y="211"/>
                  </a:cubicBezTo>
                  <a:cubicBezTo>
                    <a:pt x="338" y="211"/>
                    <a:pt x="410" y="226"/>
                    <a:pt x="441" y="240"/>
                  </a:cubicBezTo>
                  <a:cubicBezTo>
                    <a:pt x="533" y="263"/>
                    <a:pt x="609" y="351"/>
                    <a:pt x="719" y="351"/>
                  </a:cubicBezTo>
                  <a:cubicBezTo>
                    <a:pt x="735" y="351"/>
                    <a:pt x="752" y="349"/>
                    <a:pt x="769" y="345"/>
                  </a:cubicBezTo>
                  <a:cubicBezTo>
                    <a:pt x="822" y="345"/>
                    <a:pt x="874" y="266"/>
                    <a:pt x="848" y="213"/>
                  </a:cubicBezTo>
                  <a:cubicBezTo>
                    <a:pt x="759" y="82"/>
                    <a:pt x="568" y="1"/>
                    <a:pt x="39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6"/>
            <p:cNvSpPr/>
            <p:nvPr/>
          </p:nvSpPr>
          <p:spPr>
            <a:xfrm>
              <a:off x="4229175" y="4487500"/>
              <a:ext cx="17000" cy="8575"/>
            </a:xfrm>
            <a:custGeom>
              <a:rect b="b" l="l" r="r" t="t"/>
              <a:pathLst>
                <a:path extrusionOk="0" h="343" w="680">
                  <a:moveTo>
                    <a:pt x="455" y="1"/>
                  </a:moveTo>
                  <a:cubicBezTo>
                    <a:pt x="258" y="1"/>
                    <a:pt x="1" y="112"/>
                    <a:pt x="108" y="305"/>
                  </a:cubicBezTo>
                  <a:cubicBezTo>
                    <a:pt x="108" y="324"/>
                    <a:pt x="134" y="343"/>
                    <a:pt x="150" y="343"/>
                  </a:cubicBezTo>
                  <a:cubicBezTo>
                    <a:pt x="156" y="343"/>
                    <a:pt x="160" y="339"/>
                    <a:pt x="160" y="332"/>
                  </a:cubicBezTo>
                  <a:cubicBezTo>
                    <a:pt x="272" y="167"/>
                    <a:pt x="463" y="220"/>
                    <a:pt x="601" y="167"/>
                  </a:cubicBezTo>
                  <a:cubicBezTo>
                    <a:pt x="680" y="141"/>
                    <a:pt x="653" y="56"/>
                    <a:pt x="601" y="29"/>
                  </a:cubicBezTo>
                  <a:cubicBezTo>
                    <a:pt x="564" y="10"/>
                    <a:pt x="512" y="1"/>
                    <a:pt x="45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6"/>
            <p:cNvSpPr/>
            <p:nvPr/>
          </p:nvSpPr>
          <p:spPr>
            <a:xfrm>
              <a:off x="4027175" y="4431375"/>
              <a:ext cx="4775" cy="10175"/>
            </a:xfrm>
            <a:custGeom>
              <a:rect b="b" l="l" r="r" t="t"/>
              <a:pathLst>
                <a:path extrusionOk="0" h="407" w="191">
                  <a:moveTo>
                    <a:pt x="164" y="1"/>
                  </a:moveTo>
                  <a:cubicBezTo>
                    <a:pt x="112" y="53"/>
                    <a:pt x="79" y="112"/>
                    <a:pt x="53" y="191"/>
                  </a:cubicBezTo>
                  <a:cubicBezTo>
                    <a:pt x="26" y="250"/>
                    <a:pt x="0" y="329"/>
                    <a:pt x="26" y="382"/>
                  </a:cubicBezTo>
                  <a:cubicBezTo>
                    <a:pt x="26" y="398"/>
                    <a:pt x="33" y="406"/>
                    <a:pt x="43" y="406"/>
                  </a:cubicBezTo>
                  <a:cubicBezTo>
                    <a:pt x="53" y="406"/>
                    <a:pt x="66" y="398"/>
                    <a:pt x="79" y="382"/>
                  </a:cubicBezTo>
                  <a:cubicBezTo>
                    <a:pt x="112" y="356"/>
                    <a:pt x="138" y="277"/>
                    <a:pt x="138" y="218"/>
                  </a:cubicBezTo>
                  <a:cubicBezTo>
                    <a:pt x="164" y="165"/>
                    <a:pt x="191" y="86"/>
                    <a:pt x="191" y="27"/>
                  </a:cubicBezTo>
                  <a:cubicBezTo>
                    <a:pt x="191" y="1"/>
                    <a:pt x="164" y="1"/>
                    <a:pt x="16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6"/>
            <p:cNvSpPr/>
            <p:nvPr/>
          </p:nvSpPr>
          <p:spPr>
            <a:xfrm>
              <a:off x="4042925" y="4434175"/>
              <a:ext cx="4800" cy="11200"/>
            </a:xfrm>
            <a:custGeom>
              <a:rect b="b" l="l" r="r" t="t"/>
              <a:pathLst>
                <a:path extrusionOk="0" h="448" w="192">
                  <a:moveTo>
                    <a:pt x="165" y="0"/>
                  </a:moveTo>
                  <a:cubicBezTo>
                    <a:pt x="106" y="53"/>
                    <a:pt x="80" y="106"/>
                    <a:pt x="54" y="191"/>
                  </a:cubicBezTo>
                  <a:cubicBezTo>
                    <a:pt x="27" y="244"/>
                    <a:pt x="1" y="329"/>
                    <a:pt x="1" y="408"/>
                  </a:cubicBezTo>
                  <a:cubicBezTo>
                    <a:pt x="1" y="426"/>
                    <a:pt x="14" y="448"/>
                    <a:pt x="22" y="448"/>
                  </a:cubicBezTo>
                  <a:cubicBezTo>
                    <a:pt x="25" y="448"/>
                    <a:pt x="27" y="444"/>
                    <a:pt x="27" y="434"/>
                  </a:cubicBezTo>
                  <a:cubicBezTo>
                    <a:pt x="80" y="382"/>
                    <a:pt x="106" y="303"/>
                    <a:pt x="139" y="244"/>
                  </a:cubicBezTo>
                  <a:cubicBezTo>
                    <a:pt x="139" y="165"/>
                    <a:pt x="192" y="106"/>
                    <a:pt x="192" y="27"/>
                  </a:cubicBezTo>
                  <a:cubicBezTo>
                    <a:pt x="192" y="0"/>
                    <a:pt x="192" y="0"/>
                    <a:pt x="1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6"/>
            <p:cNvSpPr/>
            <p:nvPr/>
          </p:nvSpPr>
          <p:spPr>
            <a:xfrm>
              <a:off x="4062000" y="4443700"/>
              <a:ext cx="6250" cy="12175"/>
            </a:xfrm>
            <a:custGeom>
              <a:rect b="b" l="l" r="r" t="t"/>
              <a:pathLst>
                <a:path extrusionOk="0" h="487" w="250">
                  <a:moveTo>
                    <a:pt x="138" y="1"/>
                  </a:moveTo>
                  <a:cubicBezTo>
                    <a:pt x="112" y="165"/>
                    <a:pt x="0" y="303"/>
                    <a:pt x="0" y="467"/>
                  </a:cubicBezTo>
                  <a:cubicBezTo>
                    <a:pt x="17" y="480"/>
                    <a:pt x="31" y="487"/>
                    <a:pt x="45" y="487"/>
                  </a:cubicBezTo>
                  <a:cubicBezTo>
                    <a:pt x="59" y="487"/>
                    <a:pt x="73" y="480"/>
                    <a:pt x="86" y="467"/>
                  </a:cubicBezTo>
                  <a:cubicBezTo>
                    <a:pt x="165" y="355"/>
                    <a:pt x="250" y="165"/>
                    <a:pt x="1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6"/>
            <p:cNvSpPr/>
            <p:nvPr/>
          </p:nvSpPr>
          <p:spPr>
            <a:xfrm>
              <a:off x="4079475" y="4453425"/>
              <a:ext cx="5875" cy="13925"/>
            </a:xfrm>
            <a:custGeom>
              <a:rect b="b" l="l" r="r" t="t"/>
              <a:pathLst>
                <a:path extrusionOk="0" h="557" w="235">
                  <a:moveTo>
                    <a:pt x="96" y="1"/>
                  </a:moveTo>
                  <a:cubicBezTo>
                    <a:pt x="83" y="1"/>
                    <a:pt x="70" y="9"/>
                    <a:pt x="70" y="26"/>
                  </a:cubicBezTo>
                  <a:cubicBezTo>
                    <a:pt x="70" y="104"/>
                    <a:pt x="70" y="190"/>
                    <a:pt x="44" y="269"/>
                  </a:cubicBezTo>
                  <a:cubicBezTo>
                    <a:pt x="44" y="354"/>
                    <a:pt x="18" y="433"/>
                    <a:pt x="18" y="545"/>
                  </a:cubicBezTo>
                  <a:cubicBezTo>
                    <a:pt x="0" y="545"/>
                    <a:pt x="18" y="556"/>
                    <a:pt x="31" y="556"/>
                  </a:cubicBezTo>
                  <a:cubicBezTo>
                    <a:pt x="38" y="556"/>
                    <a:pt x="44" y="553"/>
                    <a:pt x="44" y="545"/>
                  </a:cubicBezTo>
                  <a:cubicBezTo>
                    <a:pt x="123" y="407"/>
                    <a:pt x="234" y="157"/>
                    <a:pt x="123" y="26"/>
                  </a:cubicBezTo>
                  <a:cubicBezTo>
                    <a:pt x="123" y="9"/>
                    <a:pt x="110" y="1"/>
                    <a:pt x="9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6"/>
            <p:cNvSpPr/>
            <p:nvPr/>
          </p:nvSpPr>
          <p:spPr>
            <a:xfrm>
              <a:off x="4097650" y="4458825"/>
              <a:ext cx="4125" cy="7375"/>
            </a:xfrm>
            <a:custGeom>
              <a:rect b="b" l="l" r="r" t="t"/>
              <a:pathLst>
                <a:path extrusionOk="0" h="295" w="165">
                  <a:moveTo>
                    <a:pt x="112" y="0"/>
                  </a:moveTo>
                  <a:cubicBezTo>
                    <a:pt x="112" y="0"/>
                    <a:pt x="53" y="0"/>
                    <a:pt x="53" y="26"/>
                  </a:cubicBezTo>
                  <a:cubicBezTo>
                    <a:pt x="53" y="105"/>
                    <a:pt x="27" y="191"/>
                    <a:pt x="0" y="270"/>
                  </a:cubicBezTo>
                  <a:cubicBezTo>
                    <a:pt x="0" y="286"/>
                    <a:pt x="7" y="294"/>
                    <a:pt x="17" y="294"/>
                  </a:cubicBezTo>
                  <a:cubicBezTo>
                    <a:pt x="27" y="294"/>
                    <a:pt x="40" y="286"/>
                    <a:pt x="53" y="270"/>
                  </a:cubicBezTo>
                  <a:cubicBezTo>
                    <a:pt x="112" y="217"/>
                    <a:pt x="164" y="105"/>
                    <a:pt x="11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6"/>
            <p:cNvSpPr/>
            <p:nvPr/>
          </p:nvSpPr>
          <p:spPr>
            <a:xfrm>
              <a:off x="4112750" y="4458975"/>
              <a:ext cx="7600" cy="18450"/>
            </a:xfrm>
            <a:custGeom>
              <a:rect b="b" l="l" r="r" t="t"/>
              <a:pathLst>
                <a:path extrusionOk="0" h="738" w="304">
                  <a:moveTo>
                    <a:pt x="231" y="1"/>
                  </a:moveTo>
                  <a:cubicBezTo>
                    <a:pt x="224" y="1"/>
                    <a:pt x="218" y="7"/>
                    <a:pt x="218" y="20"/>
                  </a:cubicBezTo>
                  <a:cubicBezTo>
                    <a:pt x="191" y="132"/>
                    <a:pt x="165" y="237"/>
                    <a:pt x="139" y="349"/>
                  </a:cubicBezTo>
                  <a:cubicBezTo>
                    <a:pt x="80" y="461"/>
                    <a:pt x="27" y="566"/>
                    <a:pt x="1" y="677"/>
                  </a:cubicBezTo>
                  <a:cubicBezTo>
                    <a:pt x="1" y="699"/>
                    <a:pt x="18" y="737"/>
                    <a:pt x="38" y="737"/>
                  </a:cubicBezTo>
                  <a:cubicBezTo>
                    <a:pt x="43" y="737"/>
                    <a:pt x="48" y="735"/>
                    <a:pt x="53" y="730"/>
                  </a:cubicBezTo>
                  <a:cubicBezTo>
                    <a:pt x="218" y="539"/>
                    <a:pt x="303" y="237"/>
                    <a:pt x="244" y="20"/>
                  </a:cubicBezTo>
                  <a:cubicBezTo>
                    <a:pt x="244" y="7"/>
                    <a:pt x="237" y="1"/>
                    <a:pt x="23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6"/>
            <p:cNvSpPr/>
            <p:nvPr/>
          </p:nvSpPr>
          <p:spPr>
            <a:xfrm>
              <a:off x="4131825" y="4461450"/>
              <a:ext cx="7575" cy="18850"/>
            </a:xfrm>
            <a:custGeom>
              <a:rect b="b" l="l" r="r" t="t"/>
              <a:pathLst>
                <a:path extrusionOk="0" h="754" w="303">
                  <a:moveTo>
                    <a:pt x="197" y="0"/>
                  </a:moveTo>
                  <a:cubicBezTo>
                    <a:pt x="164" y="59"/>
                    <a:pt x="164" y="112"/>
                    <a:pt x="164" y="138"/>
                  </a:cubicBezTo>
                  <a:cubicBezTo>
                    <a:pt x="138" y="224"/>
                    <a:pt x="112" y="276"/>
                    <a:pt x="85" y="362"/>
                  </a:cubicBezTo>
                  <a:cubicBezTo>
                    <a:pt x="59" y="467"/>
                    <a:pt x="0" y="605"/>
                    <a:pt x="0" y="716"/>
                  </a:cubicBezTo>
                  <a:cubicBezTo>
                    <a:pt x="0" y="735"/>
                    <a:pt x="30" y="754"/>
                    <a:pt x="56" y="754"/>
                  </a:cubicBezTo>
                  <a:cubicBezTo>
                    <a:pt x="67" y="754"/>
                    <a:pt x="78" y="750"/>
                    <a:pt x="85" y="743"/>
                  </a:cubicBezTo>
                  <a:cubicBezTo>
                    <a:pt x="138" y="605"/>
                    <a:pt x="223" y="493"/>
                    <a:pt x="276" y="329"/>
                  </a:cubicBezTo>
                  <a:cubicBezTo>
                    <a:pt x="276" y="250"/>
                    <a:pt x="302" y="86"/>
                    <a:pt x="22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6"/>
            <p:cNvSpPr/>
            <p:nvPr/>
          </p:nvSpPr>
          <p:spPr>
            <a:xfrm>
              <a:off x="4153825" y="4468075"/>
              <a:ext cx="4800" cy="15175"/>
            </a:xfrm>
            <a:custGeom>
              <a:rect b="b" l="l" r="r" t="t"/>
              <a:pathLst>
                <a:path extrusionOk="0" h="607" w="192">
                  <a:moveTo>
                    <a:pt x="161" y="0"/>
                  </a:moveTo>
                  <a:cubicBezTo>
                    <a:pt x="154" y="0"/>
                    <a:pt x="146" y="4"/>
                    <a:pt x="139" y="11"/>
                  </a:cubicBezTo>
                  <a:cubicBezTo>
                    <a:pt x="79" y="64"/>
                    <a:pt x="79" y="149"/>
                    <a:pt x="53" y="228"/>
                  </a:cubicBezTo>
                  <a:cubicBezTo>
                    <a:pt x="27" y="340"/>
                    <a:pt x="1" y="451"/>
                    <a:pt x="1" y="557"/>
                  </a:cubicBezTo>
                  <a:cubicBezTo>
                    <a:pt x="1" y="592"/>
                    <a:pt x="19" y="606"/>
                    <a:pt x="35" y="606"/>
                  </a:cubicBezTo>
                  <a:cubicBezTo>
                    <a:pt x="45" y="606"/>
                    <a:pt x="53" y="600"/>
                    <a:pt x="53" y="589"/>
                  </a:cubicBezTo>
                  <a:cubicBezTo>
                    <a:pt x="106" y="504"/>
                    <a:pt x="139" y="392"/>
                    <a:pt x="165" y="313"/>
                  </a:cubicBezTo>
                  <a:cubicBezTo>
                    <a:pt x="165" y="261"/>
                    <a:pt x="191" y="202"/>
                    <a:pt x="191" y="175"/>
                  </a:cubicBezTo>
                  <a:cubicBezTo>
                    <a:pt x="191" y="123"/>
                    <a:pt x="165" y="64"/>
                    <a:pt x="191" y="38"/>
                  </a:cubicBezTo>
                  <a:cubicBezTo>
                    <a:pt x="191" y="19"/>
                    <a:pt x="178" y="0"/>
                    <a:pt x="16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6"/>
            <p:cNvSpPr/>
            <p:nvPr/>
          </p:nvSpPr>
          <p:spPr>
            <a:xfrm>
              <a:off x="4174350" y="4474275"/>
              <a:ext cx="6100" cy="11025"/>
            </a:xfrm>
            <a:custGeom>
              <a:rect b="b" l="l" r="r" t="t"/>
              <a:pathLst>
                <a:path extrusionOk="0" h="441" w="244">
                  <a:moveTo>
                    <a:pt x="86" y="1"/>
                  </a:moveTo>
                  <a:cubicBezTo>
                    <a:pt x="68" y="1"/>
                    <a:pt x="49" y="4"/>
                    <a:pt x="27" y="13"/>
                  </a:cubicBezTo>
                  <a:cubicBezTo>
                    <a:pt x="1" y="13"/>
                    <a:pt x="1" y="39"/>
                    <a:pt x="54" y="39"/>
                  </a:cubicBezTo>
                  <a:cubicBezTo>
                    <a:pt x="80" y="65"/>
                    <a:pt x="80" y="203"/>
                    <a:pt x="80" y="230"/>
                  </a:cubicBezTo>
                  <a:cubicBezTo>
                    <a:pt x="80" y="282"/>
                    <a:pt x="80" y="341"/>
                    <a:pt x="106" y="420"/>
                  </a:cubicBezTo>
                  <a:cubicBezTo>
                    <a:pt x="106" y="433"/>
                    <a:pt x="121" y="440"/>
                    <a:pt x="136" y="440"/>
                  </a:cubicBezTo>
                  <a:cubicBezTo>
                    <a:pt x="150" y="440"/>
                    <a:pt x="165" y="433"/>
                    <a:pt x="165" y="420"/>
                  </a:cubicBezTo>
                  <a:cubicBezTo>
                    <a:pt x="236" y="320"/>
                    <a:pt x="243" y="1"/>
                    <a:pt x="8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6"/>
            <p:cNvSpPr/>
            <p:nvPr/>
          </p:nvSpPr>
          <p:spPr>
            <a:xfrm>
              <a:off x="4194900" y="4469650"/>
              <a:ext cx="9550" cy="18425"/>
            </a:xfrm>
            <a:custGeom>
              <a:rect b="b" l="l" r="r" t="t"/>
              <a:pathLst>
                <a:path extrusionOk="0" h="737" w="382">
                  <a:moveTo>
                    <a:pt x="27" y="1"/>
                  </a:moveTo>
                  <a:cubicBezTo>
                    <a:pt x="0" y="1"/>
                    <a:pt x="0" y="34"/>
                    <a:pt x="27" y="60"/>
                  </a:cubicBezTo>
                  <a:cubicBezTo>
                    <a:pt x="53" y="86"/>
                    <a:pt x="79" y="303"/>
                    <a:pt x="106" y="329"/>
                  </a:cubicBezTo>
                  <a:cubicBezTo>
                    <a:pt x="138" y="441"/>
                    <a:pt x="138" y="579"/>
                    <a:pt x="217" y="717"/>
                  </a:cubicBezTo>
                  <a:cubicBezTo>
                    <a:pt x="217" y="730"/>
                    <a:pt x="239" y="737"/>
                    <a:pt x="260" y="737"/>
                  </a:cubicBezTo>
                  <a:cubicBezTo>
                    <a:pt x="281" y="737"/>
                    <a:pt x="303" y="730"/>
                    <a:pt x="303" y="717"/>
                  </a:cubicBezTo>
                  <a:cubicBezTo>
                    <a:pt x="382" y="526"/>
                    <a:pt x="329" y="362"/>
                    <a:pt x="244" y="198"/>
                  </a:cubicBezTo>
                  <a:cubicBezTo>
                    <a:pt x="191" y="112"/>
                    <a:pt x="138"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6"/>
            <p:cNvSpPr/>
            <p:nvPr/>
          </p:nvSpPr>
          <p:spPr>
            <a:xfrm>
              <a:off x="4211975" y="4472450"/>
              <a:ext cx="15150" cy="17175"/>
            </a:xfrm>
            <a:custGeom>
              <a:rect b="b" l="l" r="r" t="t"/>
              <a:pathLst>
                <a:path extrusionOk="0" h="687" w="606">
                  <a:moveTo>
                    <a:pt x="27" y="0"/>
                  </a:moveTo>
                  <a:cubicBezTo>
                    <a:pt x="1" y="0"/>
                    <a:pt x="1" y="27"/>
                    <a:pt x="1" y="27"/>
                  </a:cubicBezTo>
                  <a:cubicBezTo>
                    <a:pt x="53" y="138"/>
                    <a:pt x="165" y="217"/>
                    <a:pt x="244" y="329"/>
                  </a:cubicBezTo>
                  <a:cubicBezTo>
                    <a:pt x="303" y="441"/>
                    <a:pt x="356" y="579"/>
                    <a:pt x="441" y="658"/>
                  </a:cubicBezTo>
                  <a:cubicBezTo>
                    <a:pt x="451" y="678"/>
                    <a:pt x="465" y="686"/>
                    <a:pt x="480" y="686"/>
                  </a:cubicBezTo>
                  <a:cubicBezTo>
                    <a:pt x="504" y="686"/>
                    <a:pt x="530" y="664"/>
                    <a:pt x="546" y="631"/>
                  </a:cubicBezTo>
                  <a:cubicBezTo>
                    <a:pt x="605" y="329"/>
                    <a:pt x="356"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6"/>
            <p:cNvSpPr/>
            <p:nvPr/>
          </p:nvSpPr>
          <p:spPr>
            <a:xfrm>
              <a:off x="4235300" y="4468775"/>
              <a:ext cx="8250" cy="16450"/>
            </a:xfrm>
            <a:custGeom>
              <a:rect b="b" l="l" r="r" t="t"/>
              <a:pathLst>
                <a:path extrusionOk="0" h="658" w="330">
                  <a:moveTo>
                    <a:pt x="64" y="0"/>
                  </a:moveTo>
                  <a:cubicBezTo>
                    <a:pt x="52" y="0"/>
                    <a:pt x="40" y="3"/>
                    <a:pt x="27" y="10"/>
                  </a:cubicBezTo>
                  <a:cubicBezTo>
                    <a:pt x="1" y="36"/>
                    <a:pt x="1" y="69"/>
                    <a:pt x="1" y="69"/>
                  </a:cubicBezTo>
                  <a:cubicBezTo>
                    <a:pt x="132" y="233"/>
                    <a:pt x="132" y="450"/>
                    <a:pt x="218" y="640"/>
                  </a:cubicBezTo>
                  <a:cubicBezTo>
                    <a:pt x="218" y="651"/>
                    <a:pt x="227" y="658"/>
                    <a:pt x="239" y="658"/>
                  </a:cubicBezTo>
                  <a:cubicBezTo>
                    <a:pt x="257" y="658"/>
                    <a:pt x="281" y="645"/>
                    <a:pt x="297" y="614"/>
                  </a:cubicBezTo>
                  <a:cubicBezTo>
                    <a:pt x="329" y="502"/>
                    <a:pt x="297" y="364"/>
                    <a:pt x="244" y="233"/>
                  </a:cubicBezTo>
                  <a:cubicBezTo>
                    <a:pt x="221" y="158"/>
                    <a:pt x="152" y="0"/>
                    <a:pt x="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6"/>
            <p:cNvSpPr/>
            <p:nvPr/>
          </p:nvSpPr>
          <p:spPr>
            <a:xfrm>
              <a:off x="4246950" y="4468825"/>
              <a:ext cx="5475" cy="9675"/>
            </a:xfrm>
            <a:custGeom>
              <a:rect b="b" l="l" r="r" t="t"/>
              <a:pathLst>
                <a:path extrusionOk="0" h="387" w="219">
                  <a:moveTo>
                    <a:pt x="54" y="1"/>
                  </a:moveTo>
                  <a:cubicBezTo>
                    <a:pt x="18" y="1"/>
                    <a:pt x="1" y="45"/>
                    <a:pt x="28" y="93"/>
                  </a:cubicBezTo>
                  <a:cubicBezTo>
                    <a:pt x="54" y="172"/>
                    <a:pt x="54" y="283"/>
                    <a:pt x="80" y="362"/>
                  </a:cubicBezTo>
                  <a:cubicBezTo>
                    <a:pt x="93" y="379"/>
                    <a:pt x="107" y="387"/>
                    <a:pt x="120" y="387"/>
                  </a:cubicBezTo>
                  <a:cubicBezTo>
                    <a:pt x="133" y="387"/>
                    <a:pt x="146" y="379"/>
                    <a:pt x="159" y="362"/>
                  </a:cubicBezTo>
                  <a:cubicBezTo>
                    <a:pt x="218" y="257"/>
                    <a:pt x="192" y="67"/>
                    <a:pt x="80" y="8"/>
                  </a:cubicBezTo>
                  <a:cubicBezTo>
                    <a:pt x="71" y="3"/>
                    <a:pt x="62" y="1"/>
                    <a:pt x="5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6"/>
            <p:cNvSpPr/>
            <p:nvPr/>
          </p:nvSpPr>
          <p:spPr>
            <a:xfrm>
              <a:off x="4255025" y="4467025"/>
              <a:ext cx="2825" cy="6600"/>
            </a:xfrm>
            <a:custGeom>
              <a:rect b="b" l="l" r="r" t="t"/>
              <a:pathLst>
                <a:path extrusionOk="0" h="264" w="113">
                  <a:moveTo>
                    <a:pt x="0" y="1"/>
                  </a:moveTo>
                  <a:cubicBezTo>
                    <a:pt x="0" y="53"/>
                    <a:pt x="0" y="80"/>
                    <a:pt x="33" y="106"/>
                  </a:cubicBezTo>
                  <a:cubicBezTo>
                    <a:pt x="33" y="165"/>
                    <a:pt x="60" y="191"/>
                    <a:pt x="60" y="244"/>
                  </a:cubicBezTo>
                  <a:cubicBezTo>
                    <a:pt x="60" y="257"/>
                    <a:pt x="66" y="263"/>
                    <a:pt x="76" y="263"/>
                  </a:cubicBezTo>
                  <a:cubicBezTo>
                    <a:pt x="86" y="263"/>
                    <a:pt x="99" y="257"/>
                    <a:pt x="112" y="244"/>
                  </a:cubicBezTo>
                  <a:lnTo>
                    <a:pt x="112" y="80"/>
                  </a:lnTo>
                  <a:cubicBezTo>
                    <a:pt x="112" y="53"/>
                    <a:pt x="86" y="1"/>
                    <a:pt x="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6"/>
            <p:cNvSpPr/>
            <p:nvPr/>
          </p:nvSpPr>
          <p:spPr>
            <a:xfrm>
              <a:off x="3887625" y="4345800"/>
              <a:ext cx="6000" cy="9250"/>
            </a:xfrm>
            <a:custGeom>
              <a:rect b="b" l="l" r="r" t="t"/>
              <a:pathLst>
                <a:path extrusionOk="0" h="370" w="240">
                  <a:moveTo>
                    <a:pt x="161" y="0"/>
                  </a:moveTo>
                  <a:cubicBezTo>
                    <a:pt x="135" y="0"/>
                    <a:pt x="108" y="26"/>
                    <a:pt x="75" y="59"/>
                  </a:cubicBezTo>
                  <a:cubicBezTo>
                    <a:pt x="49" y="86"/>
                    <a:pt x="23" y="138"/>
                    <a:pt x="23" y="164"/>
                  </a:cubicBezTo>
                  <a:cubicBezTo>
                    <a:pt x="1" y="258"/>
                    <a:pt x="75" y="369"/>
                    <a:pt x="161" y="369"/>
                  </a:cubicBezTo>
                  <a:cubicBezTo>
                    <a:pt x="178" y="369"/>
                    <a:pt x="196" y="365"/>
                    <a:pt x="213" y="355"/>
                  </a:cubicBezTo>
                  <a:cubicBezTo>
                    <a:pt x="213" y="355"/>
                    <a:pt x="240" y="329"/>
                    <a:pt x="240" y="302"/>
                  </a:cubicBezTo>
                  <a:cubicBezTo>
                    <a:pt x="213" y="250"/>
                    <a:pt x="187" y="224"/>
                    <a:pt x="161" y="164"/>
                  </a:cubicBezTo>
                  <a:cubicBezTo>
                    <a:pt x="161" y="138"/>
                    <a:pt x="135" y="26"/>
                    <a:pt x="161" y="26"/>
                  </a:cubicBezTo>
                  <a:cubicBezTo>
                    <a:pt x="187" y="0"/>
                    <a:pt x="161" y="0"/>
                    <a:pt x="16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6"/>
            <p:cNvSpPr/>
            <p:nvPr/>
          </p:nvSpPr>
          <p:spPr>
            <a:xfrm>
              <a:off x="3980675" y="4308825"/>
              <a:ext cx="7425" cy="13000"/>
            </a:xfrm>
            <a:custGeom>
              <a:rect b="b" l="l" r="r" t="t"/>
              <a:pathLst>
                <a:path extrusionOk="0" h="520" w="297">
                  <a:moveTo>
                    <a:pt x="132" y="1"/>
                  </a:moveTo>
                  <a:cubicBezTo>
                    <a:pt x="27" y="60"/>
                    <a:pt x="1" y="139"/>
                    <a:pt x="1" y="250"/>
                  </a:cubicBezTo>
                  <a:cubicBezTo>
                    <a:pt x="1" y="355"/>
                    <a:pt x="53" y="493"/>
                    <a:pt x="191" y="520"/>
                  </a:cubicBezTo>
                  <a:lnTo>
                    <a:pt x="244" y="520"/>
                  </a:lnTo>
                  <a:cubicBezTo>
                    <a:pt x="270" y="520"/>
                    <a:pt x="296" y="493"/>
                    <a:pt x="296" y="467"/>
                  </a:cubicBezTo>
                  <a:cubicBezTo>
                    <a:pt x="296" y="441"/>
                    <a:pt x="296" y="441"/>
                    <a:pt x="270" y="415"/>
                  </a:cubicBezTo>
                  <a:cubicBezTo>
                    <a:pt x="296" y="355"/>
                    <a:pt x="244" y="303"/>
                    <a:pt x="217" y="224"/>
                  </a:cubicBezTo>
                  <a:cubicBezTo>
                    <a:pt x="191" y="165"/>
                    <a:pt x="165" y="112"/>
                    <a:pt x="191" y="27"/>
                  </a:cubicBezTo>
                  <a:cubicBezTo>
                    <a:pt x="191" y="27"/>
                    <a:pt x="165" y="1"/>
                    <a:pt x="1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6"/>
            <p:cNvSpPr/>
            <p:nvPr/>
          </p:nvSpPr>
          <p:spPr>
            <a:xfrm>
              <a:off x="3978550" y="4329350"/>
              <a:ext cx="4125" cy="3250"/>
            </a:xfrm>
            <a:custGeom>
              <a:rect b="b" l="l" r="r" t="t"/>
              <a:pathLst>
                <a:path extrusionOk="0" h="130" w="165">
                  <a:moveTo>
                    <a:pt x="86" y="1"/>
                  </a:moveTo>
                  <a:cubicBezTo>
                    <a:pt x="26" y="1"/>
                    <a:pt x="0" y="86"/>
                    <a:pt x="26" y="113"/>
                  </a:cubicBezTo>
                  <a:cubicBezTo>
                    <a:pt x="51" y="124"/>
                    <a:pt x="74" y="130"/>
                    <a:pt x="95" y="130"/>
                  </a:cubicBezTo>
                  <a:cubicBezTo>
                    <a:pt x="125" y="130"/>
                    <a:pt x="149" y="117"/>
                    <a:pt x="164" y="86"/>
                  </a:cubicBezTo>
                  <a:cubicBezTo>
                    <a:pt x="164" y="27"/>
                    <a:pt x="138" y="1"/>
                    <a:pt x="8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6"/>
            <p:cNvSpPr/>
            <p:nvPr/>
          </p:nvSpPr>
          <p:spPr>
            <a:xfrm>
              <a:off x="3884075" y="4294525"/>
              <a:ext cx="25" cy="25"/>
            </a:xfrm>
            <a:custGeom>
              <a:rect b="b" l="l" r="r" t="t"/>
              <a:pathLst>
                <a:path extrusionOk="0" h="1" w="1">
                  <a:moveTo>
                    <a:pt x="1" y="1"/>
                  </a:move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6"/>
            <p:cNvSpPr/>
            <p:nvPr/>
          </p:nvSpPr>
          <p:spPr>
            <a:xfrm>
              <a:off x="3896400" y="4303800"/>
              <a:ext cx="7575" cy="10625"/>
            </a:xfrm>
            <a:custGeom>
              <a:rect b="b" l="l" r="r" t="t"/>
              <a:pathLst>
                <a:path extrusionOk="0" h="425" w="303">
                  <a:moveTo>
                    <a:pt x="115" y="0"/>
                  </a:moveTo>
                  <a:cubicBezTo>
                    <a:pt x="96" y="0"/>
                    <a:pt x="76" y="19"/>
                    <a:pt x="53" y="37"/>
                  </a:cubicBezTo>
                  <a:cubicBezTo>
                    <a:pt x="27" y="123"/>
                    <a:pt x="0" y="202"/>
                    <a:pt x="53" y="287"/>
                  </a:cubicBezTo>
                  <a:cubicBezTo>
                    <a:pt x="86" y="366"/>
                    <a:pt x="165" y="425"/>
                    <a:pt x="250" y="425"/>
                  </a:cubicBezTo>
                  <a:cubicBezTo>
                    <a:pt x="276" y="425"/>
                    <a:pt x="303" y="366"/>
                    <a:pt x="303" y="340"/>
                  </a:cubicBezTo>
                  <a:cubicBezTo>
                    <a:pt x="276" y="228"/>
                    <a:pt x="191" y="123"/>
                    <a:pt x="138" y="11"/>
                  </a:cubicBezTo>
                  <a:cubicBezTo>
                    <a:pt x="131" y="3"/>
                    <a:pt x="123" y="0"/>
                    <a:pt x="11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6"/>
            <p:cNvSpPr/>
            <p:nvPr/>
          </p:nvSpPr>
          <p:spPr>
            <a:xfrm>
              <a:off x="3816400" y="4295750"/>
              <a:ext cx="8900" cy="8375"/>
            </a:xfrm>
            <a:custGeom>
              <a:rect b="b" l="l" r="r" t="t"/>
              <a:pathLst>
                <a:path extrusionOk="0" h="335" w="356">
                  <a:moveTo>
                    <a:pt x="60" y="0"/>
                  </a:moveTo>
                  <a:cubicBezTo>
                    <a:pt x="49" y="0"/>
                    <a:pt x="38" y="8"/>
                    <a:pt x="27" y="31"/>
                  </a:cubicBezTo>
                  <a:cubicBezTo>
                    <a:pt x="0" y="116"/>
                    <a:pt x="27" y="195"/>
                    <a:pt x="79" y="254"/>
                  </a:cubicBezTo>
                  <a:cubicBezTo>
                    <a:pt x="113" y="305"/>
                    <a:pt x="172" y="334"/>
                    <a:pt x="223" y="334"/>
                  </a:cubicBezTo>
                  <a:cubicBezTo>
                    <a:pt x="251" y="334"/>
                    <a:pt x="277" y="325"/>
                    <a:pt x="296" y="307"/>
                  </a:cubicBezTo>
                  <a:cubicBezTo>
                    <a:pt x="355" y="280"/>
                    <a:pt x="329" y="221"/>
                    <a:pt x="296" y="221"/>
                  </a:cubicBezTo>
                  <a:cubicBezTo>
                    <a:pt x="191" y="195"/>
                    <a:pt x="132" y="142"/>
                    <a:pt x="105" y="31"/>
                  </a:cubicBezTo>
                  <a:cubicBezTo>
                    <a:pt x="90" y="16"/>
                    <a:pt x="75" y="0"/>
                    <a:pt x="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6"/>
            <p:cNvSpPr/>
            <p:nvPr/>
          </p:nvSpPr>
          <p:spPr>
            <a:xfrm>
              <a:off x="3743375" y="4389950"/>
              <a:ext cx="26400" cy="32025"/>
            </a:xfrm>
            <a:custGeom>
              <a:rect b="b" l="l" r="r" t="t"/>
              <a:pathLst>
                <a:path extrusionOk="0" h="1281" w="1056">
                  <a:moveTo>
                    <a:pt x="415" y="0"/>
                  </a:moveTo>
                  <a:cubicBezTo>
                    <a:pt x="253" y="0"/>
                    <a:pt x="100" y="82"/>
                    <a:pt x="17" y="265"/>
                  </a:cubicBezTo>
                  <a:cubicBezTo>
                    <a:pt x="1" y="297"/>
                    <a:pt x="24" y="320"/>
                    <a:pt x="59" y="320"/>
                  </a:cubicBezTo>
                  <a:cubicBezTo>
                    <a:pt x="80" y="320"/>
                    <a:pt x="106" y="311"/>
                    <a:pt x="129" y="291"/>
                  </a:cubicBezTo>
                  <a:cubicBezTo>
                    <a:pt x="194" y="221"/>
                    <a:pt x="272" y="175"/>
                    <a:pt x="355" y="175"/>
                  </a:cubicBezTo>
                  <a:cubicBezTo>
                    <a:pt x="405" y="175"/>
                    <a:pt x="457" y="192"/>
                    <a:pt x="510" y="232"/>
                  </a:cubicBezTo>
                  <a:cubicBezTo>
                    <a:pt x="621" y="317"/>
                    <a:pt x="648" y="481"/>
                    <a:pt x="674" y="593"/>
                  </a:cubicBezTo>
                  <a:cubicBezTo>
                    <a:pt x="700" y="725"/>
                    <a:pt x="700" y="836"/>
                    <a:pt x="753" y="948"/>
                  </a:cubicBezTo>
                  <a:cubicBezTo>
                    <a:pt x="812" y="1053"/>
                    <a:pt x="864" y="1165"/>
                    <a:pt x="917" y="1250"/>
                  </a:cubicBezTo>
                  <a:cubicBezTo>
                    <a:pt x="917" y="1272"/>
                    <a:pt x="928" y="1281"/>
                    <a:pt x="942" y="1281"/>
                  </a:cubicBezTo>
                  <a:cubicBezTo>
                    <a:pt x="961" y="1281"/>
                    <a:pt x="987" y="1265"/>
                    <a:pt x="1002" y="1250"/>
                  </a:cubicBezTo>
                  <a:cubicBezTo>
                    <a:pt x="1002" y="1001"/>
                    <a:pt x="1055" y="810"/>
                    <a:pt x="976" y="593"/>
                  </a:cubicBezTo>
                  <a:cubicBezTo>
                    <a:pt x="950" y="396"/>
                    <a:pt x="864" y="205"/>
                    <a:pt x="726" y="100"/>
                  </a:cubicBezTo>
                  <a:cubicBezTo>
                    <a:pt x="630" y="35"/>
                    <a:pt x="521" y="0"/>
                    <a:pt x="41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6"/>
            <p:cNvSpPr/>
            <p:nvPr/>
          </p:nvSpPr>
          <p:spPr>
            <a:xfrm>
              <a:off x="3751350" y="4436800"/>
              <a:ext cx="19075" cy="22050"/>
            </a:xfrm>
            <a:custGeom>
              <a:rect b="b" l="l" r="r" t="t"/>
              <a:pathLst>
                <a:path extrusionOk="0" h="882" w="763">
                  <a:moveTo>
                    <a:pt x="217" y="1"/>
                  </a:moveTo>
                  <a:lnTo>
                    <a:pt x="217" y="1"/>
                  </a:lnTo>
                  <a:cubicBezTo>
                    <a:pt x="0" y="303"/>
                    <a:pt x="381" y="881"/>
                    <a:pt x="710" y="881"/>
                  </a:cubicBezTo>
                  <a:cubicBezTo>
                    <a:pt x="736" y="881"/>
                    <a:pt x="762" y="855"/>
                    <a:pt x="736" y="796"/>
                  </a:cubicBezTo>
                  <a:cubicBezTo>
                    <a:pt x="657" y="691"/>
                    <a:pt x="545" y="605"/>
                    <a:pt x="434" y="493"/>
                  </a:cubicBezTo>
                  <a:cubicBezTo>
                    <a:pt x="329" y="329"/>
                    <a:pt x="302" y="198"/>
                    <a:pt x="243" y="33"/>
                  </a:cubicBezTo>
                  <a:cubicBezTo>
                    <a:pt x="243" y="1"/>
                    <a:pt x="217" y="1"/>
                    <a:pt x="2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6"/>
            <p:cNvSpPr/>
            <p:nvPr/>
          </p:nvSpPr>
          <p:spPr>
            <a:xfrm>
              <a:off x="3756750" y="4475900"/>
              <a:ext cx="52100" cy="88250"/>
            </a:xfrm>
            <a:custGeom>
              <a:rect b="b" l="l" r="r" t="t"/>
              <a:pathLst>
                <a:path extrusionOk="0" h="3530" w="2084">
                  <a:moveTo>
                    <a:pt x="1" y="0"/>
                  </a:moveTo>
                  <a:lnTo>
                    <a:pt x="1" y="0"/>
                  </a:lnTo>
                  <a:cubicBezTo>
                    <a:pt x="277" y="796"/>
                    <a:pt x="711" y="1558"/>
                    <a:pt x="1098" y="2327"/>
                  </a:cubicBezTo>
                  <a:cubicBezTo>
                    <a:pt x="1263" y="2655"/>
                    <a:pt x="1479" y="3529"/>
                    <a:pt x="1946" y="3529"/>
                  </a:cubicBezTo>
                  <a:cubicBezTo>
                    <a:pt x="1999" y="3529"/>
                    <a:pt x="2084" y="3450"/>
                    <a:pt x="2025" y="3234"/>
                  </a:cubicBezTo>
                  <a:cubicBezTo>
                    <a:pt x="1920" y="2629"/>
                    <a:pt x="1506" y="2274"/>
                    <a:pt x="1203" y="1722"/>
                  </a:cubicBezTo>
                  <a:cubicBezTo>
                    <a:pt x="849" y="1124"/>
                    <a:pt x="441" y="520"/>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6"/>
            <p:cNvSpPr/>
            <p:nvPr/>
          </p:nvSpPr>
          <p:spPr>
            <a:xfrm>
              <a:off x="3820500" y="4579225"/>
              <a:ext cx="215550" cy="152825"/>
            </a:xfrm>
            <a:custGeom>
              <a:rect b="b" l="l" r="r" t="t"/>
              <a:pathLst>
                <a:path extrusionOk="0" h="6113" w="8622">
                  <a:moveTo>
                    <a:pt x="1" y="1"/>
                  </a:moveTo>
                  <a:cubicBezTo>
                    <a:pt x="132" y="329"/>
                    <a:pt x="329" y="605"/>
                    <a:pt x="546" y="875"/>
                  </a:cubicBezTo>
                  <a:cubicBezTo>
                    <a:pt x="822" y="1151"/>
                    <a:pt x="1177" y="1368"/>
                    <a:pt x="1505" y="1532"/>
                  </a:cubicBezTo>
                  <a:cubicBezTo>
                    <a:pt x="2189" y="1860"/>
                    <a:pt x="2898" y="2058"/>
                    <a:pt x="3556" y="2412"/>
                  </a:cubicBezTo>
                  <a:cubicBezTo>
                    <a:pt x="4213" y="2794"/>
                    <a:pt x="4732" y="3313"/>
                    <a:pt x="5225" y="3891"/>
                  </a:cubicBezTo>
                  <a:cubicBezTo>
                    <a:pt x="5501" y="4160"/>
                    <a:pt x="5750" y="4463"/>
                    <a:pt x="6020" y="4765"/>
                  </a:cubicBezTo>
                  <a:cubicBezTo>
                    <a:pt x="6270" y="5015"/>
                    <a:pt x="6572" y="5231"/>
                    <a:pt x="6900" y="5396"/>
                  </a:cubicBezTo>
                  <a:cubicBezTo>
                    <a:pt x="7196" y="5586"/>
                    <a:pt x="7525" y="5724"/>
                    <a:pt x="7827" y="5889"/>
                  </a:cubicBezTo>
                  <a:cubicBezTo>
                    <a:pt x="7965" y="5941"/>
                    <a:pt x="8103" y="6000"/>
                    <a:pt x="8241" y="6027"/>
                  </a:cubicBezTo>
                  <a:cubicBezTo>
                    <a:pt x="8354" y="6070"/>
                    <a:pt x="8462" y="6112"/>
                    <a:pt x="8559" y="6112"/>
                  </a:cubicBezTo>
                  <a:cubicBezTo>
                    <a:pt x="8580" y="6112"/>
                    <a:pt x="8602" y="6110"/>
                    <a:pt x="8622" y="6105"/>
                  </a:cubicBezTo>
                  <a:cubicBezTo>
                    <a:pt x="8484" y="6105"/>
                    <a:pt x="8320" y="6027"/>
                    <a:pt x="8215" y="5941"/>
                  </a:cubicBezTo>
                  <a:cubicBezTo>
                    <a:pt x="8050" y="5889"/>
                    <a:pt x="7939" y="5803"/>
                    <a:pt x="7801" y="5724"/>
                  </a:cubicBezTo>
                  <a:cubicBezTo>
                    <a:pt x="7446" y="5534"/>
                    <a:pt x="7091" y="5310"/>
                    <a:pt x="6789" y="5094"/>
                  </a:cubicBezTo>
                  <a:cubicBezTo>
                    <a:pt x="6158" y="4653"/>
                    <a:pt x="5750" y="3996"/>
                    <a:pt x="5225" y="3424"/>
                  </a:cubicBezTo>
                  <a:cubicBezTo>
                    <a:pt x="4982" y="3175"/>
                    <a:pt x="4732" y="2905"/>
                    <a:pt x="4462" y="2656"/>
                  </a:cubicBezTo>
                  <a:cubicBezTo>
                    <a:pt x="4160" y="2412"/>
                    <a:pt x="3858" y="2222"/>
                    <a:pt x="3503" y="2058"/>
                  </a:cubicBezTo>
                  <a:cubicBezTo>
                    <a:pt x="2846" y="1729"/>
                    <a:pt x="2103" y="1565"/>
                    <a:pt x="1420" y="1262"/>
                  </a:cubicBezTo>
                  <a:cubicBezTo>
                    <a:pt x="1091" y="1124"/>
                    <a:pt x="789" y="934"/>
                    <a:pt x="546" y="684"/>
                  </a:cubicBezTo>
                  <a:cubicBezTo>
                    <a:pt x="329" y="494"/>
                    <a:pt x="165" y="251"/>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6"/>
            <p:cNvSpPr/>
            <p:nvPr/>
          </p:nvSpPr>
          <p:spPr>
            <a:xfrm>
              <a:off x="3876525" y="4492975"/>
              <a:ext cx="83650" cy="126700"/>
            </a:xfrm>
            <a:custGeom>
              <a:rect b="b" l="l" r="r" t="t"/>
              <a:pathLst>
                <a:path extrusionOk="0" h="5068" w="3346">
                  <a:moveTo>
                    <a:pt x="0" y="1"/>
                  </a:moveTo>
                  <a:lnTo>
                    <a:pt x="960" y="960"/>
                  </a:lnTo>
                  <a:cubicBezTo>
                    <a:pt x="1538" y="1506"/>
                    <a:pt x="2162" y="2110"/>
                    <a:pt x="2491" y="2879"/>
                  </a:cubicBezTo>
                  <a:cubicBezTo>
                    <a:pt x="2576" y="3096"/>
                    <a:pt x="2629" y="3372"/>
                    <a:pt x="2741" y="3615"/>
                  </a:cubicBezTo>
                  <a:cubicBezTo>
                    <a:pt x="2793" y="3832"/>
                    <a:pt x="2879" y="4055"/>
                    <a:pt x="2984" y="4298"/>
                  </a:cubicBezTo>
                  <a:cubicBezTo>
                    <a:pt x="3095" y="4548"/>
                    <a:pt x="3207" y="4818"/>
                    <a:pt x="3345" y="5067"/>
                  </a:cubicBezTo>
                  <a:cubicBezTo>
                    <a:pt x="3233" y="4712"/>
                    <a:pt x="3122" y="4358"/>
                    <a:pt x="3017" y="3996"/>
                  </a:cubicBezTo>
                  <a:cubicBezTo>
                    <a:pt x="2931" y="3753"/>
                    <a:pt x="2879" y="3503"/>
                    <a:pt x="2793" y="3260"/>
                  </a:cubicBezTo>
                  <a:cubicBezTo>
                    <a:pt x="2741" y="3011"/>
                    <a:pt x="2688" y="2794"/>
                    <a:pt x="2576" y="2577"/>
                  </a:cubicBezTo>
                  <a:cubicBezTo>
                    <a:pt x="2412" y="2275"/>
                    <a:pt x="2248" y="2025"/>
                    <a:pt x="2031" y="1782"/>
                  </a:cubicBezTo>
                  <a:cubicBezTo>
                    <a:pt x="1426" y="1098"/>
                    <a:pt x="717" y="546"/>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6"/>
            <p:cNvSpPr/>
            <p:nvPr/>
          </p:nvSpPr>
          <p:spPr>
            <a:xfrm>
              <a:off x="1953125" y="4626325"/>
              <a:ext cx="13000" cy="7650"/>
            </a:xfrm>
            <a:custGeom>
              <a:rect b="b" l="l" r="r" t="t"/>
              <a:pathLst>
                <a:path extrusionOk="0" h="306" w="520">
                  <a:moveTo>
                    <a:pt x="317" y="1"/>
                  </a:moveTo>
                  <a:cubicBezTo>
                    <a:pt x="247" y="1"/>
                    <a:pt x="181" y="29"/>
                    <a:pt x="138" y="88"/>
                  </a:cubicBezTo>
                  <a:cubicBezTo>
                    <a:pt x="112" y="114"/>
                    <a:pt x="0" y="252"/>
                    <a:pt x="79" y="305"/>
                  </a:cubicBezTo>
                  <a:cubicBezTo>
                    <a:pt x="138" y="252"/>
                    <a:pt x="165" y="200"/>
                    <a:pt x="244" y="174"/>
                  </a:cubicBezTo>
                  <a:cubicBezTo>
                    <a:pt x="286" y="144"/>
                    <a:pt x="327" y="144"/>
                    <a:pt x="368" y="144"/>
                  </a:cubicBezTo>
                  <a:cubicBezTo>
                    <a:pt x="410" y="144"/>
                    <a:pt x="451" y="144"/>
                    <a:pt x="493" y="114"/>
                  </a:cubicBezTo>
                  <a:cubicBezTo>
                    <a:pt x="520" y="88"/>
                    <a:pt x="520" y="62"/>
                    <a:pt x="493" y="62"/>
                  </a:cubicBezTo>
                  <a:cubicBezTo>
                    <a:pt x="441" y="22"/>
                    <a:pt x="378" y="1"/>
                    <a:pt x="3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6"/>
            <p:cNvSpPr/>
            <p:nvPr/>
          </p:nvSpPr>
          <p:spPr>
            <a:xfrm>
              <a:off x="1972350" y="4615325"/>
              <a:ext cx="17100" cy="6325"/>
            </a:xfrm>
            <a:custGeom>
              <a:rect b="b" l="l" r="r" t="t"/>
              <a:pathLst>
                <a:path extrusionOk="0" h="253" w="684">
                  <a:moveTo>
                    <a:pt x="416" y="1"/>
                  </a:moveTo>
                  <a:cubicBezTo>
                    <a:pt x="345" y="1"/>
                    <a:pt x="274" y="14"/>
                    <a:pt x="217" y="35"/>
                  </a:cubicBezTo>
                  <a:cubicBezTo>
                    <a:pt x="165" y="62"/>
                    <a:pt x="0" y="147"/>
                    <a:pt x="27" y="252"/>
                  </a:cubicBezTo>
                  <a:lnTo>
                    <a:pt x="53" y="252"/>
                  </a:lnTo>
                  <a:cubicBezTo>
                    <a:pt x="112" y="193"/>
                    <a:pt x="175" y="163"/>
                    <a:pt x="261" y="163"/>
                  </a:cubicBezTo>
                  <a:cubicBezTo>
                    <a:pt x="289" y="163"/>
                    <a:pt x="321" y="167"/>
                    <a:pt x="355" y="173"/>
                  </a:cubicBezTo>
                  <a:cubicBezTo>
                    <a:pt x="408" y="173"/>
                    <a:pt x="462" y="180"/>
                    <a:pt x="514" y="180"/>
                  </a:cubicBezTo>
                  <a:cubicBezTo>
                    <a:pt x="565" y="180"/>
                    <a:pt x="615" y="173"/>
                    <a:pt x="657" y="147"/>
                  </a:cubicBezTo>
                  <a:cubicBezTo>
                    <a:pt x="684" y="121"/>
                    <a:pt x="684" y="88"/>
                    <a:pt x="684" y="88"/>
                  </a:cubicBezTo>
                  <a:cubicBezTo>
                    <a:pt x="618" y="26"/>
                    <a:pt x="517" y="1"/>
                    <a:pt x="41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6"/>
            <p:cNvSpPr/>
            <p:nvPr/>
          </p:nvSpPr>
          <p:spPr>
            <a:xfrm>
              <a:off x="1994200" y="4609300"/>
              <a:ext cx="17750" cy="6275"/>
            </a:xfrm>
            <a:custGeom>
              <a:rect b="b" l="l" r="r" t="t"/>
              <a:pathLst>
                <a:path extrusionOk="0" h="251" w="710">
                  <a:moveTo>
                    <a:pt x="303" y="0"/>
                  </a:moveTo>
                  <a:cubicBezTo>
                    <a:pt x="191" y="0"/>
                    <a:pt x="53" y="112"/>
                    <a:pt x="0" y="224"/>
                  </a:cubicBezTo>
                  <a:lnTo>
                    <a:pt x="27" y="250"/>
                  </a:lnTo>
                  <a:cubicBezTo>
                    <a:pt x="79" y="197"/>
                    <a:pt x="112" y="165"/>
                    <a:pt x="165" y="138"/>
                  </a:cubicBezTo>
                  <a:cubicBezTo>
                    <a:pt x="195" y="118"/>
                    <a:pt x="222" y="110"/>
                    <a:pt x="249" y="110"/>
                  </a:cubicBezTo>
                  <a:cubicBezTo>
                    <a:pt x="291" y="110"/>
                    <a:pt x="333" y="132"/>
                    <a:pt x="381" y="165"/>
                  </a:cubicBezTo>
                  <a:cubicBezTo>
                    <a:pt x="467" y="224"/>
                    <a:pt x="572" y="224"/>
                    <a:pt x="657" y="224"/>
                  </a:cubicBezTo>
                  <a:cubicBezTo>
                    <a:pt x="684" y="224"/>
                    <a:pt x="710" y="197"/>
                    <a:pt x="684" y="165"/>
                  </a:cubicBezTo>
                  <a:cubicBezTo>
                    <a:pt x="657" y="86"/>
                    <a:pt x="572" y="86"/>
                    <a:pt x="493" y="59"/>
                  </a:cubicBezTo>
                  <a:cubicBezTo>
                    <a:pt x="441" y="33"/>
                    <a:pt x="355" y="0"/>
                    <a:pt x="30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6"/>
            <p:cNvSpPr/>
            <p:nvPr/>
          </p:nvSpPr>
          <p:spPr>
            <a:xfrm>
              <a:off x="2020150" y="4600300"/>
              <a:ext cx="26800" cy="10775"/>
            </a:xfrm>
            <a:custGeom>
              <a:rect b="b" l="l" r="r" t="t"/>
              <a:pathLst>
                <a:path extrusionOk="0" h="431" w="1072">
                  <a:moveTo>
                    <a:pt x="404" y="1"/>
                  </a:moveTo>
                  <a:cubicBezTo>
                    <a:pt x="236" y="1"/>
                    <a:pt x="1" y="87"/>
                    <a:pt x="1" y="255"/>
                  </a:cubicBezTo>
                  <a:cubicBezTo>
                    <a:pt x="1" y="281"/>
                    <a:pt x="1" y="281"/>
                    <a:pt x="27" y="281"/>
                  </a:cubicBezTo>
                  <a:cubicBezTo>
                    <a:pt x="122" y="194"/>
                    <a:pt x="217" y="162"/>
                    <a:pt x="311" y="162"/>
                  </a:cubicBezTo>
                  <a:cubicBezTo>
                    <a:pt x="545" y="162"/>
                    <a:pt x="779" y="359"/>
                    <a:pt x="1013" y="419"/>
                  </a:cubicBezTo>
                  <a:cubicBezTo>
                    <a:pt x="1022" y="427"/>
                    <a:pt x="1031" y="430"/>
                    <a:pt x="1039" y="430"/>
                  </a:cubicBezTo>
                  <a:cubicBezTo>
                    <a:pt x="1059" y="430"/>
                    <a:pt x="1072" y="412"/>
                    <a:pt x="1072" y="393"/>
                  </a:cubicBezTo>
                  <a:cubicBezTo>
                    <a:pt x="960" y="196"/>
                    <a:pt x="658" y="32"/>
                    <a:pt x="467" y="5"/>
                  </a:cubicBezTo>
                  <a:cubicBezTo>
                    <a:pt x="448" y="2"/>
                    <a:pt x="426" y="1"/>
                    <a:pt x="40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6"/>
            <p:cNvSpPr/>
            <p:nvPr/>
          </p:nvSpPr>
          <p:spPr>
            <a:xfrm>
              <a:off x="2048250" y="4594350"/>
              <a:ext cx="17750" cy="9550"/>
            </a:xfrm>
            <a:custGeom>
              <a:rect b="b" l="l" r="r" t="t"/>
              <a:pathLst>
                <a:path extrusionOk="0" h="382" w="710">
                  <a:moveTo>
                    <a:pt x="303" y="0"/>
                  </a:moveTo>
                  <a:cubicBezTo>
                    <a:pt x="191" y="0"/>
                    <a:pt x="0" y="105"/>
                    <a:pt x="86" y="217"/>
                  </a:cubicBezTo>
                  <a:cubicBezTo>
                    <a:pt x="138" y="191"/>
                    <a:pt x="138" y="165"/>
                    <a:pt x="191" y="138"/>
                  </a:cubicBezTo>
                  <a:cubicBezTo>
                    <a:pt x="216" y="121"/>
                    <a:pt x="239" y="114"/>
                    <a:pt x="259" y="114"/>
                  </a:cubicBezTo>
                  <a:cubicBezTo>
                    <a:pt x="307" y="114"/>
                    <a:pt x="344" y="154"/>
                    <a:pt x="381" y="191"/>
                  </a:cubicBezTo>
                  <a:cubicBezTo>
                    <a:pt x="467" y="243"/>
                    <a:pt x="578" y="355"/>
                    <a:pt x="684" y="381"/>
                  </a:cubicBezTo>
                  <a:cubicBezTo>
                    <a:pt x="684" y="381"/>
                    <a:pt x="710" y="355"/>
                    <a:pt x="710" y="329"/>
                  </a:cubicBezTo>
                  <a:cubicBezTo>
                    <a:pt x="684" y="243"/>
                    <a:pt x="605" y="191"/>
                    <a:pt x="546" y="138"/>
                  </a:cubicBezTo>
                  <a:cubicBezTo>
                    <a:pt x="467" y="79"/>
                    <a:pt x="381" y="0"/>
                    <a:pt x="30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6"/>
            <p:cNvSpPr/>
            <p:nvPr/>
          </p:nvSpPr>
          <p:spPr>
            <a:xfrm>
              <a:off x="2079125" y="4594225"/>
              <a:ext cx="23200" cy="9675"/>
            </a:xfrm>
            <a:custGeom>
              <a:rect b="b" l="l" r="r" t="t"/>
              <a:pathLst>
                <a:path extrusionOk="0" h="387" w="928">
                  <a:moveTo>
                    <a:pt x="331" y="0"/>
                  </a:moveTo>
                  <a:cubicBezTo>
                    <a:pt x="320" y="0"/>
                    <a:pt x="308" y="2"/>
                    <a:pt x="296" y="5"/>
                  </a:cubicBezTo>
                  <a:cubicBezTo>
                    <a:pt x="217" y="32"/>
                    <a:pt x="165" y="110"/>
                    <a:pt x="106" y="196"/>
                  </a:cubicBezTo>
                  <a:cubicBezTo>
                    <a:pt x="53" y="222"/>
                    <a:pt x="1" y="275"/>
                    <a:pt x="27" y="360"/>
                  </a:cubicBezTo>
                  <a:lnTo>
                    <a:pt x="53" y="360"/>
                  </a:lnTo>
                  <a:cubicBezTo>
                    <a:pt x="106" y="308"/>
                    <a:pt x="132" y="275"/>
                    <a:pt x="191" y="222"/>
                  </a:cubicBezTo>
                  <a:cubicBezTo>
                    <a:pt x="238" y="155"/>
                    <a:pt x="267" y="119"/>
                    <a:pt x="312" y="119"/>
                  </a:cubicBezTo>
                  <a:cubicBezTo>
                    <a:pt x="342" y="119"/>
                    <a:pt x="379" y="135"/>
                    <a:pt x="434" y="170"/>
                  </a:cubicBezTo>
                  <a:cubicBezTo>
                    <a:pt x="599" y="275"/>
                    <a:pt x="710" y="360"/>
                    <a:pt x="901" y="386"/>
                  </a:cubicBezTo>
                  <a:cubicBezTo>
                    <a:pt x="927" y="386"/>
                    <a:pt x="927" y="360"/>
                    <a:pt x="927" y="334"/>
                  </a:cubicBezTo>
                  <a:cubicBezTo>
                    <a:pt x="822" y="222"/>
                    <a:pt x="658" y="196"/>
                    <a:pt x="546" y="110"/>
                  </a:cubicBezTo>
                  <a:cubicBezTo>
                    <a:pt x="472" y="65"/>
                    <a:pt x="403" y="0"/>
                    <a:pt x="33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6"/>
            <p:cNvSpPr/>
            <p:nvPr/>
          </p:nvSpPr>
          <p:spPr>
            <a:xfrm>
              <a:off x="2109850" y="4594700"/>
              <a:ext cx="26800" cy="13975"/>
            </a:xfrm>
            <a:custGeom>
              <a:rect b="b" l="l" r="r" t="t"/>
              <a:pathLst>
                <a:path extrusionOk="0" h="559" w="1072">
                  <a:moveTo>
                    <a:pt x="437" y="1"/>
                  </a:moveTo>
                  <a:cubicBezTo>
                    <a:pt x="276" y="1"/>
                    <a:pt x="73" y="113"/>
                    <a:pt x="0" y="229"/>
                  </a:cubicBezTo>
                  <a:cubicBezTo>
                    <a:pt x="86" y="177"/>
                    <a:pt x="217" y="124"/>
                    <a:pt x="303" y="124"/>
                  </a:cubicBezTo>
                  <a:cubicBezTo>
                    <a:pt x="349" y="104"/>
                    <a:pt x="389" y="95"/>
                    <a:pt x="424" y="95"/>
                  </a:cubicBezTo>
                  <a:cubicBezTo>
                    <a:pt x="536" y="95"/>
                    <a:pt x="604" y="184"/>
                    <a:pt x="684" y="289"/>
                  </a:cubicBezTo>
                  <a:cubicBezTo>
                    <a:pt x="769" y="420"/>
                    <a:pt x="874" y="532"/>
                    <a:pt x="1039" y="558"/>
                  </a:cubicBezTo>
                  <a:cubicBezTo>
                    <a:pt x="1072" y="558"/>
                    <a:pt x="1072" y="532"/>
                    <a:pt x="1072" y="505"/>
                  </a:cubicBezTo>
                  <a:cubicBezTo>
                    <a:pt x="960" y="394"/>
                    <a:pt x="822" y="341"/>
                    <a:pt x="743" y="203"/>
                  </a:cubicBezTo>
                  <a:cubicBezTo>
                    <a:pt x="684" y="124"/>
                    <a:pt x="605" y="39"/>
                    <a:pt x="520" y="13"/>
                  </a:cubicBezTo>
                  <a:cubicBezTo>
                    <a:pt x="494" y="5"/>
                    <a:pt x="466" y="1"/>
                    <a:pt x="43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6"/>
            <p:cNvSpPr/>
            <p:nvPr/>
          </p:nvSpPr>
          <p:spPr>
            <a:xfrm>
              <a:off x="2144850" y="4596775"/>
              <a:ext cx="15625" cy="12175"/>
            </a:xfrm>
            <a:custGeom>
              <a:rect b="b" l="l" r="r" t="t"/>
              <a:pathLst>
                <a:path extrusionOk="0" h="487" w="625">
                  <a:moveTo>
                    <a:pt x="261" y="0"/>
                  </a:moveTo>
                  <a:cubicBezTo>
                    <a:pt x="150" y="0"/>
                    <a:pt x="59" y="103"/>
                    <a:pt x="0" y="206"/>
                  </a:cubicBezTo>
                  <a:lnTo>
                    <a:pt x="26" y="232"/>
                  </a:lnTo>
                  <a:cubicBezTo>
                    <a:pt x="74" y="193"/>
                    <a:pt x="124" y="177"/>
                    <a:pt x="174" y="177"/>
                  </a:cubicBezTo>
                  <a:cubicBezTo>
                    <a:pt x="233" y="177"/>
                    <a:pt x="294" y="200"/>
                    <a:pt x="355" y="232"/>
                  </a:cubicBezTo>
                  <a:cubicBezTo>
                    <a:pt x="460" y="284"/>
                    <a:pt x="493" y="422"/>
                    <a:pt x="572" y="475"/>
                  </a:cubicBezTo>
                  <a:cubicBezTo>
                    <a:pt x="581" y="484"/>
                    <a:pt x="586" y="487"/>
                    <a:pt x="590" y="487"/>
                  </a:cubicBezTo>
                  <a:cubicBezTo>
                    <a:pt x="598" y="487"/>
                    <a:pt x="598" y="475"/>
                    <a:pt x="598" y="475"/>
                  </a:cubicBezTo>
                  <a:cubicBezTo>
                    <a:pt x="624" y="396"/>
                    <a:pt x="572" y="311"/>
                    <a:pt x="519" y="232"/>
                  </a:cubicBezTo>
                  <a:cubicBezTo>
                    <a:pt x="493" y="173"/>
                    <a:pt x="434" y="94"/>
                    <a:pt x="381" y="41"/>
                  </a:cubicBezTo>
                  <a:cubicBezTo>
                    <a:pt x="339" y="13"/>
                    <a:pt x="299" y="0"/>
                    <a:pt x="26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6"/>
            <p:cNvSpPr/>
            <p:nvPr/>
          </p:nvSpPr>
          <p:spPr>
            <a:xfrm>
              <a:off x="2179675" y="4598000"/>
              <a:ext cx="25325" cy="21025"/>
            </a:xfrm>
            <a:custGeom>
              <a:rect b="b" l="l" r="r" t="t"/>
              <a:pathLst>
                <a:path extrusionOk="0" h="841" w="1013">
                  <a:moveTo>
                    <a:pt x="289" y="1"/>
                  </a:moveTo>
                  <a:cubicBezTo>
                    <a:pt x="179" y="1"/>
                    <a:pt x="69" y="42"/>
                    <a:pt x="0" y="124"/>
                  </a:cubicBezTo>
                  <a:lnTo>
                    <a:pt x="0" y="157"/>
                  </a:lnTo>
                  <a:cubicBezTo>
                    <a:pt x="112" y="209"/>
                    <a:pt x="217" y="183"/>
                    <a:pt x="329" y="235"/>
                  </a:cubicBezTo>
                  <a:cubicBezTo>
                    <a:pt x="440" y="262"/>
                    <a:pt x="519" y="373"/>
                    <a:pt x="578" y="485"/>
                  </a:cubicBezTo>
                  <a:cubicBezTo>
                    <a:pt x="657" y="676"/>
                    <a:pt x="743" y="781"/>
                    <a:pt x="960" y="840"/>
                  </a:cubicBezTo>
                  <a:cubicBezTo>
                    <a:pt x="986" y="840"/>
                    <a:pt x="1012" y="814"/>
                    <a:pt x="986" y="781"/>
                  </a:cubicBezTo>
                  <a:cubicBezTo>
                    <a:pt x="907" y="676"/>
                    <a:pt x="769" y="617"/>
                    <a:pt x="710" y="485"/>
                  </a:cubicBezTo>
                  <a:cubicBezTo>
                    <a:pt x="657" y="373"/>
                    <a:pt x="657" y="235"/>
                    <a:pt x="578" y="124"/>
                  </a:cubicBezTo>
                  <a:cubicBezTo>
                    <a:pt x="509" y="42"/>
                    <a:pt x="399" y="1"/>
                    <a:pt x="28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6"/>
            <p:cNvSpPr/>
            <p:nvPr/>
          </p:nvSpPr>
          <p:spPr>
            <a:xfrm>
              <a:off x="2215975" y="4601025"/>
              <a:ext cx="23350" cy="21450"/>
            </a:xfrm>
            <a:custGeom>
              <a:rect b="b" l="l" r="r" t="t"/>
              <a:pathLst>
                <a:path extrusionOk="0" h="858" w="934">
                  <a:moveTo>
                    <a:pt x="314" y="1"/>
                  </a:moveTo>
                  <a:cubicBezTo>
                    <a:pt x="173" y="1"/>
                    <a:pt x="27" y="45"/>
                    <a:pt x="27" y="167"/>
                  </a:cubicBezTo>
                  <a:cubicBezTo>
                    <a:pt x="0" y="200"/>
                    <a:pt x="27" y="226"/>
                    <a:pt x="53" y="226"/>
                  </a:cubicBezTo>
                  <a:cubicBezTo>
                    <a:pt x="81" y="217"/>
                    <a:pt x="109" y="215"/>
                    <a:pt x="137" y="215"/>
                  </a:cubicBezTo>
                  <a:cubicBezTo>
                    <a:pt x="192" y="215"/>
                    <a:pt x="246" y="226"/>
                    <a:pt x="303" y="226"/>
                  </a:cubicBezTo>
                  <a:cubicBezTo>
                    <a:pt x="329" y="226"/>
                    <a:pt x="382" y="226"/>
                    <a:pt x="441" y="252"/>
                  </a:cubicBezTo>
                  <a:cubicBezTo>
                    <a:pt x="467" y="279"/>
                    <a:pt x="493" y="305"/>
                    <a:pt x="520" y="364"/>
                  </a:cubicBezTo>
                  <a:cubicBezTo>
                    <a:pt x="605" y="528"/>
                    <a:pt x="710" y="772"/>
                    <a:pt x="901" y="857"/>
                  </a:cubicBezTo>
                  <a:cubicBezTo>
                    <a:pt x="934" y="857"/>
                    <a:pt x="934" y="824"/>
                    <a:pt x="934" y="824"/>
                  </a:cubicBezTo>
                  <a:cubicBezTo>
                    <a:pt x="822" y="660"/>
                    <a:pt x="710" y="528"/>
                    <a:pt x="658" y="331"/>
                  </a:cubicBezTo>
                  <a:cubicBezTo>
                    <a:pt x="631" y="226"/>
                    <a:pt x="631" y="88"/>
                    <a:pt x="520" y="36"/>
                  </a:cubicBezTo>
                  <a:cubicBezTo>
                    <a:pt x="470" y="14"/>
                    <a:pt x="393" y="1"/>
                    <a:pt x="31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6"/>
            <p:cNvSpPr/>
            <p:nvPr/>
          </p:nvSpPr>
          <p:spPr>
            <a:xfrm>
              <a:off x="2251625" y="4600300"/>
              <a:ext cx="23175" cy="24800"/>
            </a:xfrm>
            <a:custGeom>
              <a:rect b="b" l="l" r="r" t="t"/>
              <a:pathLst>
                <a:path extrusionOk="0" h="992" w="927">
                  <a:moveTo>
                    <a:pt x="271" y="1"/>
                  </a:moveTo>
                  <a:cubicBezTo>
                    <a:pt x="175" y="1"/>
                    <a:pt x="79" y="35"/>
                    <a:pt x="27" y="91"/>
                  </a:cubicBezTo>
                  <a:cubicBezTo>
                    <a:pt x="0" y="117"/>
                    <a:pt x="0" y="143"/>
                    <a:pt x="27" y="170"/>
                  </a:cubicBezTo>
                  <a:cubicBezTo>
                    <a:pt x="66" y="183"/>
                    <a:pt x="107" y="183"/>
                    <a:pt x="148" y="183"/>
                  </a:cubicBezTo>
                  <a:cubicBezTo>
                    <a:pt x="189" y="183"/>
                    <a:pt x="230" y="183"/>
                    <a:pt x="270" y="196"/>
                  </a:cubicBezTo>
                  <a:cubicBezTo>
                    <a:pt x="382" y="229"/>
                    <a:pt x="408" y="229"/>
                    <a:pt x="460" y="360"/>
                  </a:cubicBezTo>
                  <a:cubicBezTo>
                    <a:pt x="460" y="419"/>
                    <a:pt x="493" y="446"/>
                    <a:pt x="520" y="498"/>
                  </a:cubicBezTo>
                  <a:cubicBezTo>
                    <a:pt x="598" y="689"/>
                    <a:pt x="684" y="886"/>
                    <a:pt x="901" y="991"/>
                  </a:cubicBezTo>
                  <a:cubicBezTo>
                    <a:pt x="927" y="991"/>
                    <a:pt x="927" y="965"/>
                    <a:pt x="927" y="965"/>
                  </a:cubicBezTo>
                  <a:cubicBezTo>
                    <a:pt x="789" y="801"/>
                    <a:pt x="684" y="663"/>
                    <a:pt x="625" y="472"/>
                  </a:cubicBezTo>
                  <a:cubicBezTo>
                    <a:pt x="598" y="334"/>
                    <a:pt x="598" y="196"/>
                    <a:pt x="520" y="117"/>
                  </a:cubicBezTo>
                  <a:cubicBezTo>
                    <a:pt x="464" y="35"/>
                    <a:pt x="367" y="1"/>
                    <a:pt x="27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6"/>
            <p:cNvSpPr/>
            <p:nvPr/>
          </p:nvSpPr>
          <p:spPr>
            <a:xfrm>
              <a:off x="2283000" y="4600625"/>
              <a:ext cx="29425" cy="27250"/>
            </a:xfrm>
            <a:custGeom>
              <a:rect b="b" l="l" r="r" t="t"/>
              <a:pathLst>
                <a:path extrusionOk="0" h="1090" w="1177">
                  <a:moveTo>
                    <a:pt x="238" y="0"/>
                  </a:moveTo>
                  <a:cubicBezTo>
                    <a:pt x="131" y="0"/>
                    <a:pt x="37" y="42"/>
                    <a:pt x="1" y="157"/>
                  </a:cubicBezTo>
                  <a:lnTo>
                    <a:pt x="1" y="183"/>
                  </a:lnTo>
                  <a:cubicBezTo>
                    <a:pt x="191" y="321"/>
                    <a:pt x="441" y="295"/>
                    <a:pt x="631" y="485"/>
                  </a:cubicBezTo>
                  <a:cubicBezTo>
                    <a:pt x="848" y="676"/>
                    <a:pt x="881" y="952"/>
                    <a:pt x="1124" y="1090"/>
                  </a:cubicBezTo>
                  <a:cubicBezTo>
                    <a:pt x="1150" y="1090"/>
                    <a:pt x="1177" y="1064"/>
                    <a:pt x="1150" y="1064"/>
                  </a:cubicBezTo>
                  <a:cubicBezTo>
                    <a:pt x="1045" y="899"/>
                    <a:pt x="934" y="735"/>
                    <a:pt x="881" y="571"/>
                  </a:cubicBezTo>
                  <a:cubicBezTo>
                    <a:pt x="796" y="406"/>
                    <a:pt x="769" y="268"/>
                    <a:pt x="631" y="157"/>
                  </a:cubicBezTo>
                  <a:cubicBezTo>
                    <a:pt x="552" y="77"/>
                    <a:pt x="383" y="0"/>
                    <a:pt x="2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6"/>
            <p:cNvSpPr/>
            <p:nvPr/>
          </p:nvSpPr>
          <p:spPr>
            <a:xfrm>
              <a:off x="2318000" y="4601075"/>
              <a:ext cx="28775" cy="25050"/>
            </a:xfrm>
            <a:custGeom>
              <a:rect b="b" l="l" r="r" t="t"/>
              <a:pathLst>
                <a:path extrusionOk="0" h="1002" w="1151">
                  <a:moveTo>
                    <a:pt x="424" y="0"/>
                  </a:moveTo>
                  <a:cubicBezTo>
                    <a:pt x="319" y="0"/>
                    <a:pt x="202" y="24"/>
                    <a:pt x="138" y="60"/>
                  </a:cubicBezTo>
                  <a:cubicBezTo>
                    <a:pt x="105" y="86"/>
                    <a:pt x="0" y="165"/>
                    <a:pt x="26" y="224"/>
                  </a:cubicBezTo>
                  <a:cubicBezTo>
                    <a:pt x="105" y="250"/>
                    <a:pt x="164" y="250"/>
                    <a:pt x="243" y="250"/>
                  </a:cubicBezTo>
                  <a:cubicBezTo>
                    <a:pt x="305" y="239"/>
                    <a:pt x="377" y="227"/>
                    <a:pt x="448" y="227"/>
                  </a:cubicBezTo>
                  <a:cubicBezTo>
                    <a:pt x="536" y="227"/>
                    <a:pt x="622" y="245"/>
                    <a:pt x="684" y="303"/>
                  </a:cubicBezTo>
                  <a:cubicBezTo>
                    <a:pt x="762" y="388"/>
                    <a:pt x="822" y="526"/>
                    <a:pt x="900" y="632"/>
                  </a:cubicBezTo>
                  <a:cubicBezTo>
                    <a:pt x="960" y="743"/>
                    <a:pt x="1012" y="881"/>
                    <a:pt x="1124" y="986"/>
                  </a:cubicBezTo>
                  <a:cubicBezTo>
                    <a:pt x="1124" y="997"/>
                    <a:pt x="1127" y="1001"/>
                    <a:pt x="1131" y="1001"/>
                  </a:cubicBezTo>
                  <a:cubicBezTo>
                    <a:pt x="1138" y="1001"/>
                    <a:pt x="1150" y="986"/>
                    <a:pt x="1150" y="986"/>
                  </a:cubicBezTo>
                  <a:cubicBezTo>
                    <a:pt x="1091" y="770"/>
                    <a:pt x="927" y="605"/>
                    <a:pt x="848" y="415"/>
                  </a:cubicBezTo>
                  <a:cubicBezTo>
                    <a:pt x="795" y="277"/>
                    <a:pt x="795" y="112"/>
                    <a:pt x="598" y="34"/>
                  </a:cubicBezTo>
                  <a:cubicBezTo>
                    <a:pt x="557" y="10"/>
                    <a:pt x="493" y="0"/>
                    <a:pt x="42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6"/>
            <p:cNvSpPr/>
            <p:nvPr/>
          </p:nvSpPr>
          <p:spPr>
            <a:xfrm>
              <a:off x="2359725" y="4599450"/>
              <a:ext cx="26625" cy="21800"/>
            </a:xfrm>
            <a:custGeom>
              <a:rect b="b" l="l" r="r" t="t"/>
              <a:pathLst>
                <a:path extrusionOk="0" h="872" w="1065">
                  <a:moveTo>
                    <a:pt x="388" y="1"/>
                  </a:moveTo>
                  <a:cubicBezTo>
                    <a:pt x="228" y="1"/>
                    <a:pt x="52" y="78"/>
                    <a:pt x="0" y="204"/>
                  </a:cubicBezTo>
                  <a:lnTo>
                    <a:pt x="0" y="230"/>
                  </a:lnTo>
                  <a:cubicBezTo>
                    <a:pt x="28" y="261"/>
                    <a:pt x="58" y="269"/>
                    <a:pt x="87" y="269"/>
                  </a:cubicBezTo>
                  <a:cubicBezTo>
                    <a:pt x="114" y="269"/>
                    <a:pt x="140" y="263"/>
                    <a:pt x="165" y="263"/>
                  </a:cubicBezTo>
                  <a:cubicBezTo>
                    <a:pt x="254" y="245"/>
                    <a:pt x="327" y="221"/>
                    <a:pt x="393" y="221"/>
                  </a:cubicBezTo>
                  <a:cubicBezTo>
                    <a:pt x="448" y="221"/>
                    <a:pt x="498" y="238"/>
                    <a:pt x="546" y="289"/>
                  </a:cubicBezTo>
                  <a:cubicBezTo>
                    <a:pt x="736" y="480"/>
                    <a:pt x="795" y="723"/>
                    <a:pt x="1039" y="861"/>
                  </a:cubicBezTo>
                  <a:cubicBezTo>
                    <a:pt x="1039" y="869"/>
                    <a:pt x="1041" y="872"/>
                    <a:pt x="1044" y="872"/>
                  </a:cubicBezTo>
                  <a:cubicBezTo>
                    <a:pt x="1052" y="872"/>
                    <a:pt x="1065" y="853"/>
                    <a:pt x="1065" y="835"/>
                  </a:cubicBezTo>
                  <a:cubicBezTo>
                    <a:pt x="1039" y="782"/>
                    <a:pt x="986" y="723"/>
                    <a:pt x="960" y="644"/>
                  </a:cubicBezTo>
                  <a:cubicBezTo>
                    <a:pt x="901" y="591"/>
                    <a:pt x="874" y="480"/>
                    <a:pt x="848" y="394"/>
                  </a:cubicBezTo>
                  <a:cubicBezTo>
                    <a:pt x="769" y="289"/>
                    <a:pt x="684" y="151"/>
                    <a:pt x="605" y="66"/>
                  </a:cubicBezTo>
                  <a:cubicBezTo>
                    <a:pt x="549" y="21"/>
                    <a:pt x="471" y="1"/>
                    <a:pt x="3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6"/>
            <p:cNvSpPr/>
            <p:nvPr/>
          </p:nvSpPr>
          <p:spPr>
            <a:xfrm>
              <a:off x="2396025" y="4590225"/>
              <a:ext cx="30100" cy="27300"/>
            </a:xfrm>
            <a:custGeom>
              <a:rect b="b" l="l" r="r" t="t"/>
              <a:pathLst>
                <a:path extrusionOk="0" h="1092" w="1204">
                  <a:moveTo>
                    <a:pt x="420" y="1"/>
                  </a:moveTo>
                  <a:cubicBezTo>
                    <a:pt x="267" y="1"/>
                    <a:pt x="96" y="84"/>
                    <a:pt x="27" y="218"/>
                  </a:cubicBezTo>
                  <a:cubicBezTo>
                    <a:pt x="1" y="270"/>
                    <a:pt x="53" y="330"/>
                    <a:pt x="79" y="330"/>
                  </a:cubicBezTo>
                  <a:cubicBezTo>
                    <a:pt x="165" y="330"/>
                    <a:pt x="217" y="330"/>
                    <a:pt x="303" y="303"/>
                  </a:cubicBezTo>
                  <a:cubicBezTo>
                    <a:pt x="355" y="303"/>
                    <a:pt x="434" y="218"/>
                    <a:pt x="493" y="218"/>
                  </a:cubicBezTo>
                  <a:cubicBezTo>
                    <a:pt x="572" y="244"/>
                    <a:pt x="631" y="435"/>
                    <a:pt x="684" y="520"/>
                  </a:cubicBezTo>
                  <a:cubicBezTo>
                    <a:pt x="796" y="711"/>
                    <a:pt x="960" y="1039"/>
                    <a:pt x="1177" y="1092"/>
                  </a:cubicBezTo>
                  <a:cubicBezTo>
                    <a:pt x="1203" y="1092"/>
                    <a:pt x="1203" y="1066"/>
                    <a:pt x="1203" y="1039"/>
                  </a:cubicBezTo>
                  <a:cubicBezTo>
                    <a:pt x="1091" y="901"/>
                    <a:pt x="960" y="737"/>
                    <a:pt x="874" y="599"/>
                  </a:cubicBezTo>
                  <a:cubicBezTo>
                    <a:pt x="796" y="435"/>
                    <a:pt x="763" y="244"/>
                    <a:pt x="658" y="106"/>
                  </a:cubicBezTo>
                  <a:cubicBezTo>
                    <a:pt x="605" y="33"/>
                    <a:pt x="516" y="1"/>
                    <a:pt x="42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6"/>
            <p:cNvSpPr/>
            <p:nvPr/>
          </p:nvSpPr>
          <p:spPr>
            <a:xfrm>
              <a:off x="2428875" y="4578325"/>
              <a:ext cx="34850" cy="28375"/>
            </a:xfrm>
            <a:custGeom>
              <a:rect b="b" l="l" r="r" t="t"/>
              <a:pathLst>
                <a:path extrusionOk="0" h="1135" w="1394">
                  <a:moveTo>
                    <a:pt x="577" y="0"/>
                  </a:moveTo>
                  <a:cubicBezTo>
                    <a:pt x="373" y="0"/>
                    <a:pt x="101" y="134"/>
                    <a:pt x="1" y="254"/>
                  </a:cubicBezTo>
                  <a:cubicBezTo>
                    <a:pt x="1" y="287"/>
                    <a:pt x="1" y="339"/>
                    <a:pt x="53" y="339"/>
                  </a:cubicBezTo>
                  <a:cubicBezTo>
                    <a:pt x="191" y="339"/>
                    <a:pt x="356" y="254"/>
                    <a:pt x="520" y="254"/>
                  </a:cubicBezTo>
                  <a:cubicBezTo>
                    <a:pt x="530" y="252"/>
                    <a:pt x="540" y="252"/>
                    <a:pt x="549" y="252"/>
                  </a:cubicBezTo>
                  <a:cubicBezTo>
                    <a:pt x="711" y="252"/>
                    <a:pt x="715" y="458"/>
                    <a:pt x="796" y="582"/>
                  </a:cubicBezTo>
                  <a:cubicBezTo>
                    <a:pt x="927" y="832"/>
                    <a:pt x="1065" y="1075"/>
                    <a:pt x="1368" y="1134"/>
                  </a:cubicBezTo>
                  <a:cubicBezTo>
                    <a:pt x="1368" y="1134"/>
                    <a:pt x="1394" y="1108"/>
                    <a:pt x="1368" y="1108"/>
                  </a:cubicBezTo>
                  <a:cubicBezTo>
                    <a:pt x="1177" y="944"/>
                    <a:pt x="1039" y="832"/>
                    <a:pt x="960" y="582"/>
                  </a:cubicBezTo>
                  <a:cubicBezTo>
                    <a:pt x="901" y="418"/>
                    <a:pt x="875" y="201"/>
                    <a:pt x="763" y="63"/>
                  </a:cubicBezTo>
                  <a:cubicBezTo>
                    <a:pt x="719" y="19"/>
                    <a:pt x="652" y="0"/>
                    <a:pt x="57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6"/>
            <p:cNvSpPr/>
            <p:nvPr/>
          </p:nvSpPr>
          <p:spPr>
            <a:xfrm>
              <a:off x="2461175" y="4561925"/>
              <a:ext cx="36900" cy="26200"/>
            </a:xfrm>
            <a:custGeom>
              <a:rect b="b" l="l" r="r" t="t"/>
              <a:pathLst>
                <a:path extrusionOk="0" h="1048" w="1476">
                  <a:moveTo>
                    <a:pt x="703" y="1"/>
                  </a:moveTo>
                  <a:cubicBezTo>
                    <a:pt x="468" y="1"/>
                    <a:pt x="93" y="175"/>
                    <a:pt x="23" y="391"/>
                  </a:cubicBezTo>
                  <a:cubicBezTo>
                    <a:pt x="0" y="442"/>
                    <a:pt x="36" y="507"/>
                    <a:pt x="98" y="507"/>
                  </a:cubicBezTo>
                  <a:cubicBezTo>
                    <a:pt x="107" y="507"/>
                    <a:pt x="117" y="506"/>
                    <a:pt x="128" y="502"/>
                  </a:cubicBezTo>
                  <a:cubicBezTo>
                    <a:pt x="266" y="502"/>
                    <a:pt x="378" y="450"/>
                    <a:pt x="490" y="391"/>
                  </a:cubicBezTo>
                  <a:cubicBezTo>
                    <a:pt x="542" y="364"/>
                    <a:pt x="680" y="312"/>
                    <a:pt x="706" y="312"/>
                  </a:cubicBezTo>
                  <a:cubicBezTo>
                    <a:pt x="733" y="312"/>
                    <a:pt x="818" y="476"/>
                    <a:pt x="844" y="502"/>
                  </a:cubicBezTo>
                  <a:cubicBezTo>
                    <a:pt x="950" y="745"/>
                    <a:pt x="1147" y="1048"/>
                    <a:pt x="1442" y="1048"/>
                  </a:cubicBezTo>
                  <a:cubicBezTo>
                    <a:pt x="1475" y="1048"/>
                    <a:pt x="1475" y="1021"/>
                    <a:pt x="1442" y="995"/>
                  </a:cubicBezTo>
                  <a:cubicBezTo>
                    <a:pt x="1252" y="883"/>
                    <a:pt x="982" y="614"/>
                    <a:pt x="950" y="364"/>
                  </a:cubicBezTo>
                  <a:cubicBezTo>
                    <a:pt x="950" y="200"/>
                    <a:pt x="982" y="62"/>
                    <a:pt x="785" y="9"/>
                  </a:cubicBezTo>
                  <a:cubicBezTo>
                    <a:pt x="761" y="3"/>
                    <a:pt x="733" y="1"/>
                    <a:pt x="70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6"/>
            <p:cNvSpPr/>
            <p:nvPr/>
          </p:nvSpPr>
          <p:spPr>
            <a:xfrm>
              <a:off x="2497225" y="4546250"/>
              <a:ext cx="37800" cy="22825"/>
            </a:xfrm>
            <a:custGeom>
              <a:rect b="b" l="l" r="r" t="t"/>
              <a:pathLst>
                <a:path extrusionOk="0" h="913" w="1512">
                  <a:moveTo>
                    <a:pt x="647" y="0"/>
                  </a:moveTo>
                  <a:cubicBezTo>
                    <a:pt x="634" y="0"/>
                    <a:pt x="620" y="2"/>
                    <a:pt x="605" y="6"/>
                  </a:cubicBezTo>
                  <a:cubicBezTo>
                    <a:pt x="362" y="58"/>
                    <a:pt x="0" y="255"/>
                    <a:pt x="86" y="551"/>
                  </a:cubicBezTo>
                  <a:cubicBezTo>
                    <a:pt x="86" y="551"/>
                    <a:pt x="97" y="566"/>
                    <a:pt x="113" y="566"/>
                  </a:cubicBezTo>
                  <a:cubicBezTo>
                    <a:pt x="121" y="566"/>
                    <a:pt x="130" y="562"/>
                    <a:pt x="138" y="551"/>
                  </a:cubicBezTo>
                  <a:cubicBezTo>
                    <a:pt x="224" y="472"/>
                    <a:pt x="388" y="360"/>
                    <a:pt x="526" y="360"/>
                  </a:cubicBezTo>
                  <a:cubicBezTo>
                    <a:pt x="554" y="351"/>
                    <a:pt x="572" y="345"/>
                    <a:pt x="586" y="345"/>
                  </a:cubicBezTo>
                  <a:cubicBezTo>
                    <a:pt x="612" y="345"/>
                    <a:pt x="624" y="365"/>
                    <a:pt x="657" y="420"/>
                  </a:cubicBezTo>
                  <a:cubicBezTo>
                    <a:pt x="717" y="446"/>
                    <a:pt x="769" y="498"/>
                    <a:pt x="795" y="525"/>
                  </a:cubicBezTo>
                  <a:cubicBezTo>
                    <a:pt x="933" y="636"/>
                    <a:pt x="1071" y="715"/>
                    <a:pt x="1209" y="801"/>
                  </a:cubicBezTo>
                  <a:cubicBezTo>
                    <a:pt x="1288" y="880"/>
                    <a:pt x="1374" y="912"/>
                    <a:pt x="1479" y="912"/>
                  </a:cubicBezTo>
                  <a:cubicBezTo>
                    <a:pt x="1479" y="912"/>
                    <a:pt x="1512" y="880"/>
                    <a:pt x="1479" y="853"/>
                  </a:cubicBezTo>
                  <a:cubicBezTo>
                    <a:pt x="1426" y="774"/>
                    <a:pt x="1347" y="689"/>
                    <a:pt x="1236" y="610"/>
                  </a:cubicBezTo>
                  <a:cubicBezTo>
                    <a:pt x="1124" y="525"/>
                    <a:pt x="795" y="360"/>
                    <a:pt x="795" y="170"/>
                  </a:cubicBezTo>
                  <a:cubicBezTo>
                    <a:pt x="795" y="73"/>
                    <a:pt x="736" y="0"/>
                    <a:pt x="64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6"/>
            <p:cNvSpPr/>
            <p:nvPr/>
          </p:nvSpPr>
          <p:spPr>
            <a:xfrm>
              <a:off x="2534175" y="4527975"/>
              <a:ext cx="46025" cy="24675"/>
            </a:xfrm>
            <a:custGeom>
              <a:rect b="b" l="l" r="r" t="t"/>
              <a:pathLst>
                <a:path extrusionOk="0" h="987" w="1841">
                  <a:moveTo>
                    <a:pt x="855" y="1"/>
                  </a:moveTo>
                  <a:cubicBezTo>
                    <a:pt x="579" y="1"/>
                    <a:pt x="1" y="329"/>
                    <a:pt x="60" y="658"/>
                  </a:cubicBezTo>
                  <a:cubicBezTo>
                    <a:pt x="60" y="671"/>
                    <a:pt x="73" y="677"/>
                    <a:pt x="86" y="677"/>
                  </a:cubicBezTo>
                  <a:cubicBezTo>
                    <a:pt x="99" y="677"/>
                    <a:pt x="113" y="671"/>
                    <a:pt x="113" y="658"/>
                  </a:cubicBezTo>
                  <a:cubicBezTo>
                    <a:pt x="251" y="493"/>
                    <a:pt x="467" y="434"/>
                    <a:pt x="658" y="355"/>
                  </a:cubicBezTo>
                  <a:cubicBezTo>
                    <a:pt x="717" y="329"/>
                    <a:pt x="822" y="270"/>
                    <a:pt x="881" y="270"/>
                  </a:cubicBezTo>
                  <a:cubicBezTo>
                    <a:pt x="960" y="270"/>
                    <a:pt x="960" y="329"/>
                    <a:pt x="1019" y="382"/>
                  </a:cubicBezTo>
                  <a:cubicBezTo>
                    <a:pt x="1210" y="625"/>
                    <a:pt x="1512" y="901"/>
                    <a:pt x="1782" y="986"/>
                  </a:cubicBezTo>
                  <a:cubicBezTo>
                    <a:pt x="1808" y="986"/>
                    <a:pt x="1841" y="986"/>
                    <a:pt x="1808" y="953"/>
                  </a:cubicBezTo>
                  <a:cubicBezTo>
                    <a:pt x="1617" y="710"/>
                    <a:pt x="1374" y="493"/>
                    <a:pt x="1184" y="244"/>
                  </a:cubicBezTo>
                  <a:cubicBezTo>
                    <a:pt x="1098" y="106"/>
                    <a:pt x="1019" y="1"/>
                    <a:pt x="85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6"/>
            <p:cNvSpPr/>
            <p:nvPr/>
          </p:nvSpPr>
          <p:spPr>
            <a:xfrm>
              <a:off x="2578025" y="4510600"/>
              <a:ext cx="49325" cy="28900"/>
            </a:xfrm>
            <a:custGeom>
              <a:rect b="b" l="l" r="r" t="t"/>
              <a:pathLst>
                <a:path extrusionOk="0" h="1156" w="1973">
                  <a:moveTo>
                    <a:pt x="824" y="0"/>
                  </a:moveTo>
                  <a:cubicBezTo>
                    <a:pt x="429" y="0"/>
                    <a:pt x="0" y="334"/>
                    <a:pt x="356" y="696"/>
                  </a:cubicBezTo>
                  <a:cubicBezTo>
                    <a:pt x="356" y="709"/>
                    <a:pt x="363" y="715"/>
                    <a:pt x="369" y="715"/>
                  </a:cubicBezTo>
                  <a:cubicBezTo>
                    <a:pt x="376" y="715"/>
                    <a:pt x="383" y="709"/>
                    <a:pt x="383" y="696"/>
                  </a:cubicBezTo>
                  <a:cubicBezTo>
                    <a:pt x="415" y="498"/>
                    <a:pt x="711" y="367"/>
                    <a:pt x="875" y="367"/>
                  </a:cubicBezTo>
                  <a:cubicBezTo>
                    <a:pt x="1099" y="393"/>
                    <a:pt x="1151" y="558"/>
                    <a:pt x="1263" y="722"/>
                  </a:cubicBezTo>
                  <a:cubicBezTo>
                    <a:pt x="1454" y="965"/>
                    <a:pt x="1671" y="1129"/>
                    <a:pt x="1973" y="1156"/>
                  </a:cubicBezTo>
                  <a:lnTo>
                    <a:pt x="1973" y="1129"/>
                  </a:lnTo>
                  <a:cubicBezTo>
                    <a:pt x="1644" y="965"/>
                    <a:pt x="1454" y="722"/>
                    <a:pt x="1289" y="393"/>
                  </a:cubicBezTo>
                  <a:cubicBezTo>
                    <a:pt x="1204" y="203"/>
                    <a:pt x="1125" y="38"/>
                    <a:pt x="908" y="6"/>
                  </a:cubicBezTo>
                  <a:cubicBezTo>
                    <a:pt x="881" y="2"/>
                    <a:pt x="853" y="0"/>
                    <a:pt x="82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6"/>
            <p:cNvSpPr/>
            <p:nvPr/>
          </p:nvSpPr>
          <p:spPr>
            <a:xfrm>
              <a:off x="2625350" y="4486775"/>
              <a:ext cx="38325" cy="19225"/>
            </a:xfrm>
            <a:custGeom>
              <a:rect b="b" l="l" r="r" t="t"/>
              <a:pathLst>
                <a:path extrusionOk="0" h="769" w="1533">
                  <a:moveTo>
                    <a:pt x="646" y="0"/>
                  </a:moveTo>
                  <a:cubicBezTo>
                    <a:pt x="623" y="0"/>
                    <a:pt x="598" y="2"/>
                    <a:pt x="573" y="6"/>
                  </a:cubicBezTo>
                  <a:cubicBezTo>
                    <a:pt x="297" y="58"/>
                    <a:pt x="1" y="361"/>
                    <a:pt x="165" y="663"/>
                  </a:cubicBezTo>
                  <a:lnTo>
                    <a:pt x="218" y="663"/>
                  </a:lnTo>
                  <a:cubicBezTo>
                    <a:pt x="244" y="499"/>
                    <a:pt x="329" y="334"/>
                    <a:pt x="520" y="334"/>
                  </a:cubicBezTo>
                  <a:cubicBezTo>
                    <a:pt x="684" y="334"/>
                    <a:pt x="763" y="466"/>
                    <a:pt x="875" y="577"/>
                  </a:cubicBezTo>
                  <a:cubicBezTo>
                    <a:pt x="1039" y="742"/>
                    <a:pt x="1256" y="768"/>
                    <a:pt x="1479" y="768"/>
                  </a:cubicBezTo>
                  <a:cubicBezTo>
                    <a:pt x="1506" y="768"/>
                    <a:pt x="1532" y="742"/>
                    <a:pt x="1506" y="715"/>
                  </a:cubicBezTo>
                  <a:cubicBezTo>
                    <a:pt x="1282" y="604"/>
                    <a:pt x="1177" y="439"/>
                    <a:pt x="1039" y="249"/>
                  </a:cubicBezTo>
                  <a:cubicBezTo>
                    <a:pt x="941" y="104"/>
                    <a:pt x="822" y="0"/>
                    <a:pt x="64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6"/>
            <p:cNvSpPr/>
            <p:nvPr/>
          </p:nvSpPr>
          <p:spPr>
            <a:xfrm>
              <a:off x="2060575" y="4608650"/>
              <a:ext cx="26800" cy="6300"/>
            </a:xfrm>
            <a:custGeom>
              <a:rect b="b" l="l" r="r" t="t"/>
              <a:pathLst>
                <a:path extrusionOk="0" h="252" w="1072">
                  <a:moveTo>
                    <a:pt x="493" y="0"/>
                  </a:moveTo>
                  <a:cubicBezTo>
                    <a:pt x="329" y="0"/>
                    <a:pt x="164" y="0"/>
                    <a:pt x="26" y="112"/>
                  </a:cubicBezTo>
                  <a:cubicBezTo>
                    <a:pt x="0" y="112"/>
                    <a:pt x="0" y="138"/>
                    <a:pt x="26" y="138"/>
                  </a:cubicBezTo>
                  <a:cubicBezTo>
                    <a:pt x="191" y="191"/>
                    <a:pt x="381" y="223"/>
                    <a:pt x="578" y="250"/>
                  </a:cubicBezTo>
                  <a:cubicBezTo>
                    <a:pt x="624" y="250"/>
                    <a:pt x="669" y="252"/>
                    <a:pt x="714" y="252"/>
                  </a:cubicBezTo>
                  <a:cubicBezTo>
                    <a:pt x="831" y="252"/>
                    <a:pt x="943" y="238"/>
                    <a:pt x="1038" y="138"/>
                  </a:cubicBezTo>
                  <a:cubicBezTo>
                    <a:pt x="1071" y="138"/>
                    <a:pt x="1038" y="85"/>
                    <a:pt x="1012" y="59"/>
                  </a:cubicBezTo>
                  <a:cubicBezTo>
                    <a:pt x="848" y="0"/>
                    <a:pt x="657" y="0"/>
                    <a:pt x="4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6"/>
            <p:cNvSpPr/>
            <p:nvPr/>
          </p:nvSpPr>
          <p:spPr>
            <a:xfrm>
              <a:off x="2094725" y="4609300"/>
              <a:ext cx="22700" cy="5700"/>
            </a:xfrm>
            <a:custGeom>
              <a:rect b="b" l="l" r="r" t="t"/>
              <a:pathLst>
                <a:path extrusionOk="0" h="228" w="908">
                  <a:moveTo>
                    <a:pt x="467" y="0"/>
                  </a:moveTo>
                  <a:cubicBezTo>
                    <a:pt x="329" y="0"/>
                    <a:pt x="165" y="0"/>
                    <a:pt x="34" y="86"/>
                  </a:cubicBezTo>
                  <a:cubicBezTo>
                    <a:pt x="1" y="86"/>
                    <a:pt x="1" y="112"/>
                    <a:pt x="34" y="112"/>
                  </a:cubicBezTo>
                  <a:cubicBezTo>
                    <a:pt x="165" y="165"/>
                    <a:pt x="303" y="197"/>
                    <a:pt x="441" y="197"/>
                  </a:cubicBezTo>
                  <a:cubicBezTo>
                    <a:pt x="521" y="213"/>
                    <a:pt x="600" y="228"/>
                    <a:pt x="680" y="228"/>
                  </a:cubicBezTo>
                  <a:cubicBezTo>
                    <a:pt x="738" y="228"/>
                    <a:pt x="797" y="220"/>
                    <a:pt x="855" y="197"/>
                  </a:cubicBezTo>
                  <a:cubicBezTo>
                    <a:pt x="881" y="197"/>
                    <a:pt x="908" y="165"/>
                    <a:pt x="881" y="112"/>
                  </a:cubicBezTo>
                  <a:cubicBezTo>
                    <a:pt x="770" y="0"/>
                    <a:pt x="632" y="0"/>
                    <a:pt x="46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6"/>
            <p:cNvSpPr/>
            <p:nvPr/>
          </p:nvSpPr>
          <p:spPr>
            <a:xfrm>
              <a:off x="2125625" y="4612750"/>
              <a:ext cx="25325" cy="7875"/>
            </a:xfrm>
            <a:custGeom>
              <a:rect b="b" l="l" r="r" t="t"/>
              <a:pathLst>
                <a:path extrusionOk="0" h="315" w="1013">
                  <a:moveTo>
                    <a:pt x="381" y="0"/>
                  </a:moveTo>
                  <a:cubicBezTo>
                    <a:pt x="359" y="0"/>
                    <a:pt x="173" y="64"/>
                    <a:pt x="124" y="64"/>
                  </a:cubicBezTo>
                  <a:cubicBezTo>
                    <a:pt x="116" y="64"/>
                    <a:pt x="112" y="63"/>
                    <a:pt x="112" y="59"/>
                  </a:cubicBezTo>
                  <a:lnTo>
                    <a:pt x="27" y="59"/>
                  </a:lnTo>
                  <a:cubicBezTo>
                    <a:pt x="27" y="86"/>
                    <a:pt x="0" y="112"/>
                    <a:pt x="27" y="138"/>
                  </a:cubicBezTo>
                  <a:cubicBezTo>
                    <a:pt x="121" y="232"/>
                    <a:pt x="223" y="247"/>
                    <a:pt x="330" y="247"/>
                  </a:cubicBezTo>
                  <a:cubicBezTo>
                    <a:pt x="376" y="247"/>
                    <a:pt x="424" y="244"/>
                    <a:pt x="471" y="244"/>
                  </a:cubicBezTo>
                  <a:cubicBezTo>
                    <a:pt x="505" y="244"/>
                    <a:pt x="538" y="245"/>
                    <a:pt x="572" y="250"/>
                  </a:cubicBezTo>
                  <a:cubicBezTo>
                    <a:pt x="658" y="278"/>
                    <a:pt x="754" y="314"/>
                    <a:pt x="836" y="314"/>
                  </a:cubicBezTo>
                  <a:cubicBezTo>
                    <a:pt x="911" y="314"/>
                    <a:pt x="975" y="284"/>
                    <a:pt x="1012" y="191"/>
                  </a:cubicBezTo>
                  <a:lnTo>
                    <a:pt x="1012" y="138"/>
                  </a:lnTo>
                  <a:cubicBezTo>
                    <a:pt x="901" y="59"/>
                    <a:pt x="769" y="27"/>
                    <a:pt x="63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6"/>
            <p:cNvSpPr/>
            <p:nvPr/>
          </p:nvSpPr>
          <p:spPr>
            <a:xfrm>
              <a:off x="2158475" y="4619000"/>
              <a:ext cx="24675" cy="7900"/>
            </a:xfrm>
            <a:custGeom>
              <a:rect b="b" l="l" r="r" t="t"/>
              <a:pathLst>
                <a:path extrusionOk="0" h="316" w="987">
                  <a:moveTo>
                    <a:pt x="408" y="0"/>
                  </a:moveTo>
                  <a:cubicBezTo>
                    <a:pt x="324" y="0"/>
                    <a:pt x="202" y="34"/>
                    <a:pt x="99" y="34"/>
                  </a:cubicBezTo>
                  <a:cubicBezTo>
                    <a:pt x="74" y="34"/>
                    <a:pt x="49" y="32"/>
                    <a:pt x="27" y="26"/>
                  </a:cubicBezTo>
                  <a:lnTo>
                    <a:pt x="1" y="26"/>
                  </a:lnTo>
                  <a:cubicBezTo>
                    <a:pt x="1" y="191"/>
                    <a:pt x="191" y="217"/>
                    <a:pt x="303" y="217"/>
                  </a:cubicBezTo>
                  <a:cubicBezTo>
                    <a:pt x="467" y="235"/>
                    <a:pt x="607" y="315"/>
                    <a:pt x="750" y="315"/>
                  </a:cubicBezTo>
                  <a:cubicBezTo>
                    <a:pt x="818" y="315"/>
                    <a:pt x="887" y="297"/>
                    <a:pt x="960" y="243"/>
                  </a:cubicBezTo>
                  <a:cubicBezTo>
                    <a:pt x="986" y="243"/>
                    <a:pt x="986" y="191"/>
                    <a:pt x="960" y="164"/>
                  </a:cubicBezTo>
                  <a:cubicBezTo>
                    <a:pt x="822" y="53"/>
                    <a:pt x="605" y="26"/>
                    <a:pt x="40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6"/>
            <p:cNvSpPr/>
            <p:nvPr/>
          </p:nvSpPr>
          <p:spPr>
            <a:xfrm>
              <a:off x="2194125" y="4625375"/>
              <a:ext cx="33525" cy="8000"/>
            </a:xfrm>
            <a:custGeom>
              <a:rect b="b" l="l" r="r" t="t"/>
              <a:pathLst>
                <a:path extrusionOk="0" h="320" w="1341">
                  <a:moveTo>
                    <a:pt x="317" y="1"/>
                  </a:moveTo>
                  <a:cubicBezTo>
                    <a:pt x="214" y="1"/>
                    <a:pt x="109" y="13"/>
                    <a:pt x="0" y="47"/>
                  </a:cubicBezTo>
                  <a:lnTo>
                    <a:pt x="0" y="74"/>
                  </a:lnTo>
                  <a:cubicBezTo>
                    <a:pt x="132" y="238"/>
                    <a:pt x="408" y="264"/>
                    <a:pt x="625" y="290"/>
                  </a:cubicBezTo>
                  <a:cubicBezTo>
                    <a:pt x="710" y="311"/>
                    <a:pt x="794" y="319"/>
                    <a:pt x="878" y="319"/>
                  </a:cubicBezTo>
                  <a:cubicBezTo>
                    <a:pt x="1014" y="319"/>
                    <a:pt x="1148" y="297"/>
                    <a:pt x="1282" y="264"/>
                  </a:cubicBezTo>
                  <a:cubicBezTo>
                    <a:pt x="1315" y="264"/>
                    <a:pt x="1341" y="238"/>
                    <a:pt x="1315" y="212"/>
                  </a:cubicBezTo>
                  <a:cubicBezTo>
                    <a:pt x="1177" y="47"/>
                    <a:pt x="953" y="47"/>
                    <a:pt x="763" y="47"/>
                  </a:cubicBezTo>
                  <a:cubicBezTo>
                    <a:pt x="617" y="28"/>
                    <a:pt x="469" y="1"/>
                    <a:pt x="3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6"/>
            <p:cNvSpPr/>
            <p:nvPr/>
          </p:nvSpPr>
          <p:spPr>
            <a:xfrm>
              <a:off x="2235200" y="4629875"/>
              <a:ext cx="25325" cy="9150"/>
            </a:xfrm>
            <a:custGeom>
              <a:rect b="b" l="l" r="r" t="t"/>
              <a:pathLst>
                <a:path extrusionOk="0" h="366" w="1013">
                  <a:moveTo>
                    <a:pt x="234" y="0"/>
                  </a:moveTo>
                  <a:cubicBezTo>
                    <a:pt x="142" y="0"/>
                    <a:pt x="53" y="15"/>
                    <a:pt x="0" y="58"/>
                  </a:cubicBezTo>
                  <a:lnTo>
                    <a:pt x="0" y="84"/>
                  </a:lnTo>
                  <a:cubicBezTo>
                    <a:pt x="79" y="248"/>
                    <a:pt x="355" y="248"/>
                    <a:pt x="519" y="301"/>
                  </a:cubicBezTo>
                  <a:cubicBezTo>
                    <a:pt x="615" y="331"/>
                    <a:pt x="710" y="365"/>
                    <a:pt x="795" y="365"/>
                  </a:cubicBezTo>
                  <a:cubicBezTo>
                    <a:pt x="881" y="365"/>
                    <a:pt x="956" y="331"/>
                    <a:pt x="1012" y="222"/>
                  </a:cubicBezTo>
                  <a:cubicBezTo>
                    <a:pt x="1012" y="196"/>
                    <a:pt x="1012" y="163"/>
                    <a:pt x="986" y="163"/>
                  </a:cubicBezTo>
                  <a:cubicBezTo>
                    <a:pt x="901" y="137"/>
                    <a:pt x="848" y="110"/>
                    <a:pt x="763" y="84"/>
                  </a:cubicBezTo>
                  <a:cubicBezTo>
                    <a:pt x="684" y="58"/>
                    <a:pt x="572" y="32"/>
                    <a:pt x="493" y="32"/>
                  </a:cubicBezTo>
                  <a:cubicBezTo>
                    <a:pt x="424" y="15"/>
                    <a:pt x="327" y="0"/>
                    <a:pt x="2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6"/>
            <p:cNvSpPr/>
            <p:nvPr/>
          </p:nvSpPr>
          <p:spPr>
            <a:xfrm>
              <a:off x="2268050" y="4634750"/>
              <a:ext cx="29425" cy="6275"/>
            </a:xfrm>
            <a:custGeom>
              <a:rect b="b" l="l" r="r" t="t"/>
              <a:pathLst>
                <a:path extrusionOk="0" h="251" w="1177">
                  <a:moveTo>
                    <a:pt x="625" y="1"/>
                  </a:moveTo>
                  <a:cubicBezTo>
                    <a:pt x="434" y="1"/>
                    <a:pt x="244" y="27"/>
                    <a:pt x="53" y="53"/>
                  </a:cubicBezTo>
                  <a:cubicBezTo>
                    <a:pt x="1" y="80"/>
                    <a:pt x="1" y="132"/>
                    <a:pt x="27" y="165"/>
                  </a:cubicBezTo>
                  <a:cubicBezTo>
                    <a:pt x="165" y="244"/>
                    <a:pt x="355" y="218"/>
                    <a:pt x="520" y="244"/>
                  </a:cubicBezTo>
                  <a:cubicBezTo>
                    <a:pt x="628" y="244"/>
                    <a:pt x="730" y="251"/>
                    <a:pt x="828" y="251"/>
                  </a:cubicBezTo>
                  <a:cubicBezTo>
                    <a:pt x="927" y="251"/>
                    <a:pt x="1022" y="244"/>
                    <a:pt x="1118" y="218"/>
                  </a:cubicBezTo>
                  <a:cubicBezTo>
                    <a:pt x="1150" y="218"/>
                    <a:pt x="1177" y="191"/>
                    <a:pt x="1150" y="165"/>
                  </a:cubicBezTo>
                  <a:cubicBezTo>
                    <a:pt x="1012" y="1"/>
                    <a:pt x="822" y="27"/>
                    <a:pt x="62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6"/>
            <p:cNvSpPr/>
            <p:nvPr/>
          </p:nvSpPr>
          <p:spPr>
            <a:xfrm>
              <a:off x="2302225" y="4636725"/>
              <a:ext cx="34850" cy="9025"/>
            </a:xfrm>
            <a:custGeom>
              <a:rect b="b" l="l" r="r" t="t"/>
              <a:pathLst>
                <a:path extrusionOk="0" h="361" w="1394">
                  <a:moveTo>
                    <a:pt x="329" y="1"/>
                  </a:moveTo>
                  <a:cubicBezTo>
                    <a:pt x="217" y="1"/>
                    <a:pt x="112" y="1"/>
                    <a:pt x="27" y="53"/>
                  </a:cubicBezTo>
                  <a:cubicBezTo>
                    <a:pt x="0" y="86"/>
                    <a:pt x="27" y="139"/>
                    <a:pt x="53" y="139"/>
                  </a:cubicBezTo>
                  <a:cubicBezTo>
                    <a:pt x="314" y="232"/>
                    <a:pt x="646" y="360"/>
                    <a:pt x="952" y="360"/>
                  </a:cubicBezTo>
                  <a:cubicBezTo>
                    <a:pt x="1100" y="360"/>
                    <a:pt x="1243" y="330"/>
                    <a:pt x="1367" y="250"/>
                  </a:cubicBezTo>
                  <a:cubicBezTo>
                    <a:pt x="1367" y="250"/>
                    <a:pt x="1393" y="218"/>
                    <a:pt x="1393" y="191"/>
                  </a:cubicBezTo>
                  <a:cubicBezTo>
                    <a:pt x="1291" y="40"/>
                    <a:pt x="1159" y="3"/>
                    <a:pt x="1013" y="3"/>
                  </a:cubicBezTo>
                  <a:cubicBezTo>
                    <a:pt x="925" y="3"/>
                    <a:pt x="831" y="17"/>
                    <a:pt x="736" y="27"/>
                  </a:cubicBezTo>
                  <a:cubicBezTo>
                    <a:pt x="605" y="27"/>
                    <a:pt x="467" y="27"/>
                    <a:pt x="32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6"/>
            <p:cNvSpPr/>
            <p:nvPr/>
          </p:nvSpPr>
          <p:spPr>
            <a:xfrm>
              <a:off x="2344600" y="4640000"/>
              <a:ext cx="39125" cy="10400"/>
            </a:xfrm>
            <a:custGeom>
              <a:rect b="b" l="l" r="r" t="t"/>
              <a:pathLst>
                <a:path extrusionOk="0" h="416" w="1565">
                  <a:moveTo>
                    <a:pt x="1140" y="0"/>
                  </a:moveTo>
                  <a:cubicBezTo>
                    <a:pt x="1044" y="0"/>
                    <a:pt x="938" y="34"/>
                    <a:pt x="848" y="34"/>
                  </a:cubicBezTo>
                  <a:cubicBezTo>
                    <a:pt x="579" y="60"/>
                    <a:pt x="277" y="8"/>
                    <a:pt x="27" y="146"/>
                  </a:cubicBezTo>
                  <a:cubicBezTo>
                    <a:pt x="1" y="146"/>
                    <a:pt x="1" y="172"/>
                    <a:pt x="27" y="172"/>
                  </a:cubicBezTo>
                  <a:cubicBezTo>
                    <a:pt x="277" y="251"/>
                    <a:pt x="520" y="389"/>
                    <a:pt x="770" y="415"/>
                  </a:cubicBezTo>
                  <a:cubicBezTo>
                    <a:pt x="881" y="415"/>
                    <a:pt x="986" y="415"/>
                    <a:pt x="1098" y="389"/>
                  </a:cubicBezTo>
                  <a:cubicBezTo>
                    <a:pt x="1262" y="389"/>
                    <a:pt x="1374" y="284"/>
                    <a:pt x="1506" y="284"/>
                  </a:cubicBezTo>
                  <a:cubicBezTo>
                    <a:pt x="1565" y="284"/>
                    <a:pt x="1565" y="225"/>
                    <a:pt x="1538" y="225"/>
                  </a:cubicBezTo>
                  <a:cubicBezTo>
                    <a:pt x="1453" y="146"/>
                    <a:pt x="1341" y="34"/>
                    <a:pt x="1210" y="8"/>
                  </a:cubicBezTo>
                  <a:cubicBezTo>
                    <a:pt x="1187" y="2"/>
                    <a:pt x="1164" y="0"/>
                    <a:pt x="114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6"/>
            <p:cNvSpPr/>
            <p:nvPr/>
          </p:nvSpPr>
          <p:spPr>
            <a:xfrm>
              <a:off x="2387150" y="4633275"/>
              <a:ext cx="37000" cy="13200"/>
            </a:xfrm>
            <a:custGeom>
              <a:rect b="b" l="l" r="r" t="t"/>
              <a:pathLst>
                <a:path extrusionOk="0" h="528" w="1480">
                  <a:moveTo>
                    <a:pt x="1151" y="1"/>
                  </a:moveTo>
                  <a:cubicBezTo>
                    <a:pt x="986" y="1"/>
                    <a:pt x="789" y="60"/>
                    <a:pt x="658" y="86"/>
                  </a:cubicBezTo>
                  <a:cubicBezTo>
                    <a:pt x="382" y="112"/>
                    <a:pt x="165" y="165"/>
                    <a:pt x="1" y="388"/>
                  </a:cubicBezTo>
                  <a:cubicBezTo>
                    <a:pt x="207" y="455"/>
                    <a:pt x="395" y="527"/>
                    <a:pt x="615" y="527"/>
                  </a:cubicBezTo>
                  <a:cubicBezTo>
                    <a:pt x="655" y="527"/>
                    <a:pt x="695" y="525"/>
                    <a:pt x="737" y="520"/>
                  </a:cubicBezTo>
                  <a:cubicBezTo>
                    <a:pt x="875" y="520"/>
                    <a:pt x="1039" y="520"/>
                    <a:pt x="1177" y="467"/>
                  </a:cubicBezTo>
                  <a:cubicBezTo>
                    <a:pt x="1282" y="441"/>
                    <a:pt x="1341" y="356"/>
                    <a:pt x="1446" y="277"/>
                  </a:cubicBezTo>
                  <a:cubicBezTo>
                    <a:pt x="1479" y="250"/>
                    <a:pt x="1479" y="224"/>
                    <a:pt x="1446" y="191"/>
                  </a:cubicBezTo>
                  <a:cubicBezTo>
                    <a:pt x="1341" y="112"/>
                    <a:pt x="1282" y="27"/>
                    <a:pt x="115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6"/>
            <p:cNvSpPr/>
            <p:nvPr/>
          </p:nvSpPr>
          <p:spPr>
            <a:xfrm>
              <a:off x="2428225" y="4624725"/>
              <a:ext cx="30750" cy="12625"/>
            </a:xfrm>
            <a:custGeom>
              <a:rect b="b" l="l" r="r" t="t"/>
              <a:pathLst>
                <a:path extrusionOk="0" h="505" w="1230">
                  <a:moveTo>
                    <a:pt x="966" y="0"/>
                  </a:moveTo>
                  <a:cubicBezTo>
                    <a:pt x="888" y="0"/>
                    <a:pt x="811" y="18"/>
                    <a:pt x="763" y="40"/>
                  </a:cubicBezTo>
                  <a:cubicBezTo>
                    <a:pt x="493" y="126"/>
                    <a:pt x="244" y="205"/>
                    <a:pt x="0" y="402"/>
                  </a:cubicBezTo>
                  <a:cubicBezTo>
                    <a:pt x="0" y="428"/>
                    <a:pt x="0" y="454"/>
                    <a:pt x="27" y="454"/>
                  </a:cubicBezTo>
                  <a:cubicBezTo>
                    <a:pt x="148" y="490"/>
                    <a:pt x="261" y="504"/>
                    <a:pt x="372" y="504"/>
                  </a:cubicBezTo>
                  <a:cubicBezTo>
                    <a:pt x="507" y="504"/>
                    <a:pt x="641" y="483"/>
                    <a:pt x="789" y="454"/>
                  </a:cubicBezTo>
                  <a:cubicBezTo>
                    <a:pt x="927" y="402"/>
                    <a:pt x="1229" y="343"/>
                    <a:pt x="1203" y="126"/>
                  </a:cubicBezTo>
                  <a:cubicBezTo>
                    <a:pt x="1173" y="32"/>
                    <a:pt x="1070" y="0"/>
                    <a:pt x="96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6"/>
            <p:cNvSpPr/>
            <p:nvPr/>
          </p:nvSpPr>
          <p:spPr>
            <a:xfrm>
              <a:off x="2463050" y="4611825"/>
              <a:ext cx="29900" cy="13275"/>
            </a:xfrm>
            <a:custGeom>
              <a:rect b="b" l="l" r="r" t="t"/>
              <a:pathLst>
                <a:path extrusionOk="0" h="531" w="1196">
                  <a:moveTo>
                    <a:pt x="1172" y="0"/>
                  </a:moveTo>
                  <a:cubicBezTo>
                    <a:pt x="1166" y="0"/>
                    <a:pt x="1158" y="3"/>
                    <a:pt x="1151" y="11"/>
                  </a:cubicBezTo>
                  <a:cubicBezTo>
                    <a:pt x="1039" y="37"/>
                    <a:pt x="960" y="37"/>
                    <a:pt x="848" y="64"/>
                  </a:cubicBezTo>
                  <a:cubicBezTo>
                    <a:pt x="769" y="64"/>
                    <a:pt x="710" y="123"/>
                    <a:pt x="631" y="149"/>
                  </a:cubicBezTo>
                  <a:cubicBezTo>
                    <a:pt x="415" y="228"/>
                    <a:pt x="217" y="313"/>
                    <a:pt x="27" y="451"/>
                  </a:cubicBezTo>
                  <a:cubicBezTo>
                    <a:pt x="1" y="451"/>
                    <a:pt x="27" y="504"/>
                    <a:pt x="53" y="504"/>
                  </a:cubicBezTo>
                  <a:cubicBezTo>
                    <a:pt x="132" y="521"/>
                    <a:pt x="219" y="530"/>
                    <a:pt x="310" y="530"/>
                  </a:cubicBezTo>
                  <a:cubicBezTo>
                    <a:pt x="665" y="530"/>
                    <a:pt x="1067" y="388"/>
                    <a:pt x="1177" y="37"/>
                  </a:cubicBezTo>
                  <a:cubicBezTo>
                    <a:pt x="1195" y="19"/>
                    <a:pt x="1188" y="0"/>
                    <a:pt x="11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6"/>
            <p:cNvSpPr/>
            <p:nvPr/>
          </p:nvSpPr>
          <p:spPr>
            <a:xfrm>
              <a:off x="2499350" y="4591225"/>
              <a:ext cx="32225" cy="16050"/>
            </a:xfrm>
            <a:custGeom>
              <a:rect b="b" l="l" r="r" t="t"/>
              <a:pathLst>
                <a:path extrusionOk="0" h="642" w="1289">
                  <a:moveTo>
                    <a:pt x="1066" y="1"/>
                  </a:moveTo>
                  <a:cubicBezTo>
                    <a:pt x="886" y="1"/>
                    <a:pt x="711" y="89"/>
                    <a:pt x="546" y="152"/>
                  </a:cubicBezTo>
                  <a:cubicBezTo>
                    <a:pt x="329" y="263"/>
                    <a:pt x="165" y="395"/>
                    <a:pt x="27" y="592"/>
                  </a:cubicBezTo>
                  <a:cubicBezTo>
                    <a:pt x="1" y="592"/>
                    <a:pt x="27" y="618"/>
                    <a:pt x="27" y="618"/>
                  </a:cubicBezTo>
                  <a:cubicBezTo>
                    <a:pt x="80" y="635"/>
                    <a:pt x="132" y="642"/>
                    <a:pt x="183" y="642"/>
                  </a:cubicBezTo>
                  <a:cubicBezTo>
                    <a:pt x="368" y="642"/>
                    <a:pt x="534" y="548"/>
                    <a:pt x="684" y="506"/>
                  </a:cubicBezTo>
                  <a:cubicBezTo>
                    <a:pt x="934" y="428"/>
                    <a:pt x="1230" y="395"/>
                    <a:pt x="1289" y="99"/>
                  </a:cubicBezTo>
                  <a:cubicBezTo>
                    <a:pt x="1289" y="66"/>
                    <a:pt x="1289" y="40"/>
                    <a:pt x="1262" y="40"/>
                  </a:cubicBezTo>
                  <a:cubicBezTo>
                    <a:pt x="1197" y="12"/>
                    <a:pt x="1131" y="1"/>
                    <a:pt x="10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6"/>
            <p:cNvSpPr/>
            <p:nvPr/>
          </p:nvSpPr>
          <p:spPr>
            <a:xfrm>
              <a:off x="2539775" y="4571400"/>
              <a:ext cx="38300" cy="18150"/>
            </a:xfrm>
            <a:custGeom>
              <a:rect b="b" l="l" r="r" t="t"/>
              <a:pathLst>
                <a:path extrusionOk="0" h="726" w="1532">
                  <a:moveTo>
                    <a:pt x="1244" y="1"/>
                  </a:moveTo>
                  <a:cubicBezTo>
                    <a:pt x="1212" y="1"/>
                    <a:pt x="1181" y="4"/>
                    <a:pt x="1150" y="12"/>
                  </a:cubicBezTo>
                  <a:cubicBezTo>
                    <a:pt x="1012" y="38"/>
                    <a:pt x="901" y="150"/>
                    <a:pt x="763" y="202"/>
                  </a:cubicBezTo>
                  <a:cubicBezTo>
                    <a:pt x="519" y="340"/>
                    <a:pt x="243" y="452"/>
                    <a:pt x="27" y="642"/>
                  </a:cubicBezTo>
                  <a:cubicBezTo>
                    <a:pt x="0" y="642"/>
                    <a:pt x="27" y="669"/>
                    <a:pt x="27" y="695"/>
                  </a:cubicBezTo>
                  <a:cubicBezTo>
                    <a:pt x="97" y="717"/>
                    <a:pt x="165" y="726"/>
                    <a:pt x="232" y="726"/>
                  </a:cubicBezTo>
                  <a:cubicBezTo>
                    <a:pt x="428" y="726"/>
                    <a:pt x="616" y="649"/>
                    <a:pt x="822" y="590"/>
                  </a:cubicBezTo>
                  <a:cubicBezTo>
                    <a:pt x="960" y="531"/>
                    <a:pt x="1065" y="478"/>
                    <a:pt x="1203" y="399"/>
                  </a:cubicBezTo>
                  <a:cubicBezTo>
                    <a:pt x="1341" y="314"/>
                    <a:pt x="1367" y="235"/>
                    <a:pt x="1505" y="123"/>
                  </a:cubicBezTo>
                  <a:cubicBezTo>
                    <a:pt x="1531" y="97"/>
                    <a:pt x="1505" y="38"/>
                    <a:pt x="1479" y="38"/>
                  </a:cubicBezTo>
                  <a:cubicBezTo>
                    <a:pt x="1400" y="19"/>
                    <a:pt x="1321" y="1"/>
                    <a:pt x="124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6"/>
            <p:cNvSpPr/>
            <p:nvPr/>
          </p:nvSpPr>
          <p:spPr>
            <a:xfrm>
              <a:off x="2585600" y="4569700"/>
              <a:ext cx="675" cy="25"/>
            </a:xfrm>
            <a:custGeom>
              <a:rect b="b" l="l" r="r" t="t"/>
              <a:pathLst>
                <a:path extrusionOk="0" fill="none" h="1" w="27">
                  <a:moveTo>
                    <a:pt x="1" y="1"/>
                  </a:moveTo>
                  <a:cubicBezTo>
                    <a:pt x="27" y="1"/>
                    <a:pt x="1" y="1"/>
                    <a:pt x="1" y="1"/>
                  </a:cubicBezTo>
                  <a:close/>
                </a:path>
              </a:pathLst>
            </a:custGeom>
            <a:noFill/>
            <a:ln cap="rnd" cmpd="sng" w="6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6"/>
            <p:cNvSpPr/>
            <p:nvPr/>
          </p:nvSpPr>
          <p:spPr>
            <a:xfrm>
              <a:off x="2585600" y="4558400"/>
              <a:ext cx="32875" cy="13200"/>
            </a:xfrm>
            <a:custGeom>
              <a:rect b="b" l="l" r="r" t="t"/>
              <a:pathLst>
                <a:path extrusionOk="0" h="528" w="1315">
                  <a:moveTo>
                    <a:pt x="1130" y="1"/>
                  </a:moveTo>
                  <a:cubicBezTo>
                    <a:pt x="960" y="1"/>
                    <a:pt x="761" y="113"/>
                    <a:pt x="605" y="150"/>
                  </a:cubicBezTo>
                  <a:cubicBezTo>
                    <a:pt x="520" y="177"/>
                    <a:pt x="408" y="229"/>
                    <a:pt x="329" y="288"/>
                  </a:cubicBezTo>
                  <a:cubicBezTo>
                    <a:pt x="244" y="315"/>
                    <a:pt x="112" y="426"/>
                    <a:pt x="1" y="426"/>
                  </a:cubicBezTo>
                  <a:lnTo>
                    <a:pt x="1" y="453"/>
                  </a:lnTo>
                  <a:cubicBezTo>
                    <a:pt x="67" y="508"/>
                    <a:pt x="141" y="527"/>
                    <a:pt x="217" y="527"/>
                  </a:cubicBezTo>
                  <a:cubicBezTo>
                    <a:pt x="330" y="527"/>
                    <a:pt x="448" y="484"/>
                    <a:pt x="546" y="453"/>
                  </a:cubicBezTo>
                  <a:cubicBezTo>
                    <a:pt x="770" y="367"/>
                    <a:pt x="1203" y="341"/>
                    <a:pt x="1315" y="98"/>
                  </a:cubicBezTo>
                  <a:lnTo>
                    <a:pt x="1315" y="65"/>
                  </a:lnTo>
                  <a:cubicBezTo>
                    <a:pt x="1261" y="18"/>
                    <a:pt x="1198" y="1"/>
                    <a:pt x="113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6"/>
            <p:cNvSpPr/>
            <p:nvPr/>
          </p:nvSpPr>
          <p:spPr>
            <a:xfrm>
              <a:off x="2631450" y="4540050"/>
              <a:ext cx="31425" cy="17225"/>
            </a:xfrm>
            <a:custGeom>
              <a:rect b="b" l="l" r="r" t="t"/>
              <a:pathLst>
                <a:path extrusionOk="0" h="689" w="1257">
                  <a:moveTo>
                    <a:pt x="1209" y="1"/>
                  </a:moveTo>
                  <a:cubicBezTo>
                    <a:pt x="1199" y="1"/>
                    <a:pt x="1189" y="4"/>
                    <a:pt x="1176" y="10"/>
                  </a:cubicBezTo>
                  <a:cubicBezTo>
                    <a:pt x="769" y="63"/>
                    <a:pt x="329" y="339"/>
                    <a:pt x="26" y="635"/>
                  </a:cubicBezTo>
                  <a:cubicBezTo>
                    <a:pt x="0" y="635"/>
                    <a:pt x="0" y="668"/>
                    <a:pt x="26" y="668"/>
                  </a:cubicBezTo>
                  <a:cubicBezTo>
                    <a:pt x="72" y="682"/>
                    <a:pt x="116" y="688"/>
                    <a:pt x="160" y="688"/>
                  </a:cubicBezTo>
                  <a:cubicBezTo>
                    <a:pt x="355" y="688"/>
                    <a:pt x="532" y="562"/>
                    <a:pt x="710" y="470"/>
                  </a:cubicBezTo>
                  <a:cubicBezTo>
                    <a:pt x="933" y="365"/>
                    <a:pt x="1150" y="306"/>
                    <a:pt x="1235" y="63"/>
                  </a:cubicBezTo>
                  <a:cubicBezTo>
                    <a:pt x="1256" y="42"/>
                    <a:pt x="1244" y="1"/>
                    <a:pt x="120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6"/>
            <p:cNvSpPr/>
            <p:nvPr/>
          </p:nvSpPr>
          <p:spPr>
            <a:xfrm>
              <a:off x="2665600" y="4559425"/>
              <a:ext cx="66575" cy="30850"/>
            </a:xfrm>
            <a:custGeom>
              <a:rect b="b" l="l" r="r" t="t"/>
              <a:pathLst>
                <a:path extrusionOk="0" h="1234" w="2663">
                  <a:moveTo>
                    <a:pt x="1898" y="0"/>
                  </a:moveTo>
                  <a:cubicBezTo>
                    <a:pt x="1465" y="0"/>
                    <a:pt x="1024" y="95"/>
                    <a:pt x="658" y="353"/>
                  </a:cubicBezTo>
                  <a:cubicBezTo>
                    <a:pt x="467" y="517"/>
                    <a:pt x="1" y="957"/>
                    <a:pt x="165" y="1233"/>
                  </a:cubicBezTo>
                  <a:cubicBezTo>
                    <a:pt x="198" y="1233"/>
                    <a:pt x="224" y="1233"/>
                    <a:pt x="224" y="1207"/>
                  </a:cubicBezTo>
                  <a:cubicBezTo>
                    <a:pt x="251" y="1010"/>
                    <a:pt x="1072" y="629"/>
                    <a:pt x="1236" y="576"/>
                  </a:cubicBezTo>
                  <a:cubicBezTo>
                    <a:pt x="1703" y="438"/>
                    <a:pt x="2169" y="326"/>
                    <a:pt x="2629" y="162"/>
                  </a:cubicBezTo>
                  <a:cubicBezTo>
                    <a:pt x="2662" y="162"/>
                    <a:pt x="2662" y="109"/>
                    <a:pt x="2629" y="83"/>
                  </a:cubicBezTo>
                  <a:cubicBezTo>
                    <a:pt x="2400" y="32"/>
                    <a:pt x="2150" y="0"/>
                    <a:pt x="189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6"/>
            <p:cNvSpPr/>
            <p:nvPr/>
          </p:nvSpPr>
          <p:spPr>
            <a:xfrm>
              <a:off x="2751850" y="4513900"/>
              <a:ext cx="121925" cy="38275"/>
            </a:xfrm>
            <a:custGeom>
              <a:rect b="b" l="l" r="r" t="t"/>
              <a:pathLst>
                <a:path extrusionOk="0" h="1531" w="4877">
                  <a:moveTo>
                    <a:pt x="2312" y="0"/>
                  </a:moveTo>
                  <a:cubicBezTo>
                    <a:pt x="2245" y="0"/>
                    <a:pt x="2178" y="4"/>
                    <a:pt x="2110" y="12"/>
                  </a:cubicBezTo>
                  <a:cubicBezTo>
                    <a:pt x="1124" y="71"/>
                    <a:pt x="388" y="642"/>
                    <a:pt x="1" y="1490"/>
                  </a:cubicBezTo>
                  <a:cubicBezTo>
                    <a:pt x="1" y="1509"/>
                    <a:pt x="17" y="1530"/>
                    <a:pt x="36" y="1530"/>
                  </a:cubicBezTo>
                  <a:cubicBezTo>
                    <a:pt x="44" y="1530"/>
                    <a:pt x="52" y="1526"/>
                    <a:pt x="60" y="1516"/>
                  </a:cubicBezTo>
                  <a:cubicBezTo>
                    <a:pt x="362" y="1188"/>
                    <a:pt x="796" y="1024"/>
                    <a:pt x="1236" y="892"/>
                  </a:cubicBezTo>
                  <a:cubicBezTo>
                    <a:pt x="1608" y="758"/>
                    <a:pt x="1942" y="639"/>
                    <a:pt x="2301" y="639"/>
                  </a:cubicBezTo>
                  <a:cubicBezTo>
                    <a:pt x="2469" y="639"/>
                    <a:pt x="2642" y="665"/>
                    <a:pt x="2826" y="728"/>
                  </a:cubicBezTo>
                  <a:cubicBezTo>
                    <a:pt x="3303" y="879"/>
                    <a:pt x="3754" y="1270"/>
                    <a:pt x="4224" y="1270"/>
                  </a:cubicBezTo>
                  <a:cubicBezTo>
                    <a:pt x="4428" y="1270"/>
                    <a:pt x="4635" y="1196"/>
                    <a:pt x="4850" y="997"/>
                  </a:cubicBezTo>
                  <a:cubicBezTo>
                    <a:pt x="4877" y="971"/>
                    <a:pt x="4850" y="918"/>
                    <a:pt x="4824" y="918"/>
                  </a:cubicBezTo>
                  <a:cubicBezTo>
                    <a:pt x="4601" y="807"/>
                    <a:pt x="4384" y="780"/>
                    <a:pt x="4167" y="695"/>
                  </a:cubicBezTo>
                  <a:cubicBezTo>
                    <a:pt x="3891" y="616"/>
                    <a:pt x="3674" y="399"/>
                    <a:pt x="3424" y="288"/>
                  </a:cubicBezTo>
                  <a:cubicBezTo>
                    <a:pt x="3076" y="125"/>
                    <a:pt x="2704" y="0"/>
                    <a:pt x="231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6"/>
            <p:cNvSpPr/>
            <p:nvPr/>
          </p:nvSpPr>
          <p:spPr>
            <a:xfrm>
              <a:off x="3584925" y="4556550"/>
              <a:ext cx="29425" cy="84375"/>
            </a:xfrm>
            <a:custGeom>
              <a:rect b="b" l="l" r="r" t="t"/>
              <a:pathLst>
                <a:path extrusionOk="0" h="3375" w="1177">
                  <a:moveTo>
                    <a:pt x="169" y="1"/>
                  </a:moveTo>
                  <a:cubicBezTo>
                    <a:pt x="160" y="1"/>
                    <a:pt x="149" y="9"/>
                    <a:pt x="138" y="34"/>
                  </a:cubicBezTo>
                  <a:cubicBezTo>
                    <a:pt x="0" y="527"/>
                    <a:pt x="165" y="908"/>
                    <a:pt x="493" y="1289"/>
                  </a:cubicBezTo>
                  <a:cubicBezTo>
                    <a:pt x="658" y="1453"/>
                    <a:pt x="848" y="1650"/>
                    <a:pt x="881" y="1893"/>
                  </a:cubicBezTo>
                  <a:cubicBezTo>
                    <a:pt x="934" y="2169"/>
                    <a:pt x="769" y="2386"/>
                    <a:pt x="631" y="2636"/>
                  </a:cubicBezTo>
                  <a:cubicBezTo>
                    <a:pt x="493" y="2879"/>
                    <a:pt x="414" y="3043"/>
                    <a:pt x="388" y="3319"/>
                  </a:cubicBezTo>
                  <a:cubicBezTo>
                    <a:pt x="368" y="3352"/>
                    <a:pt x="393" y="3374"/>
                    <a:pt x="415" y="3374"/>
                  </a:cubicBezTo>
                  <a:cubicBezTo>
                    <a:pt x="428" y="3374"/>
                    <a:pt x="441" y="3366"/>
                    <a:pt x="441" y="3346"/>
                  </a:cubicBezTo>
                  <a:cubicBezTo>
                    <a:pt x="684" y="2905"/>
                    <a:pt x="1177" y="2472"/>
                    <a:pt x="1124" y="1920"/>
                  </a:cubicBezTo>
                  <a:cubicBezTo>
                    <a:pt x="1098" y="1650"/>
                    <a:pt x="934" y="1453"/>
                    <a:pt x="769" y="1263"/>
                  </a:cubicBezTo>
                  <a:cubicBezTo>
                    <a:pt x="388" y="855"/>
                    <a:pt x="191" y="632"/>
                    <a:pt x="191" y="34"/>
                  </a:cubicBezTo>
                  <a:cubicBezTo>
                    <a:pt x="191" y="18"/>
                    <a:pt x="182" y="1"/>
                    <a:pt x="16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6"/>
            <p:cNvSpPr/>
            <p:nvPr/>
          </p:nvSpPr>
          <p:spPr>
            <a:xfrm>
              <a:off x="3499325" y="4741550"/>
              <a:ext cx="50150" cy="86925"/>
            </a:xfrm>
            <a:custGeom>
              <a:rect b="b" l="l" r="r" t="t"/>
              <a:pathLst>
                <a:path extrusionOk="0" h="3477" w="2006">
                  <a:moveTo>
                    <a:pt x="1" y="0"/>
                  </a:moveTo>
                  <a:cubicBezTo>
                    <a:pt x="60" y="822"/>
                    <a:pt x="881" y="1091"/>
                    <a:pt x="1151" y="1774"/>
                  </a:cubicBezTo>
                  <a:cubicBezTo>
                    <a:pt x="1400" y="2432"/>
                    <a:pt x="1400" y="2957"/>
                    <a:pt x="1946" y="3476"/>
                  </a:cubicBezTo>
                  <a:cubicBezTo>
                    <a:pt x="1972" y="3476"/>
                    <a:pt x="2005" y="3476"/>
                    <a:pt x="1972" y="3450"/>
                  </a:cubicBezTo>
                  <a:cubicBezTo>
                    <a:pt x="1729" y="3122"/>
                    <a:pt x="1538" y="2734"/>
                    <a:pt x="1453" y="2326"/>
                  </a:cubicBezTo>
                  <a:cubicBezTo>
                    <a:pt x="1400" y="2077"/>
                    <a:pt x="1374" y="1834"/>
                    <a:pt x="1263" y="1584"/>
                  </a:cubicBezTo>
                  <a:cubicBezTo>
                    <a:pt x="1151" y="1341"/>
                    <a:pt x="934" y="1203"/>
                    <a:pt x="743" y="1012"/>
                  </a:cubicBezTo>
                  <a:cubicBezTo>
                    <a:pt x="415" y="710"/>
                    <a:pt x="165" y="408"/>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6"/>
            <p:cNvSpPr/>
            <p:nvPr/>
          </p:nvSpPr>
          <p:spPr>
            <a:xfrm>
              <a:off x="2935350" y="4730525"/>
              <a:ext cx="30925" cy="122100"/>
            </a:xfrm>
            <a:custGeom>
              <a:rect b="b" l="l" r="r" t="t"/>
              <a:pathLst>
                <a:path extrusionOk="0" h="4884" w="1237">
                  <a:moveTo>
                    <a:pt x="303" y="1"/>
                  </a:moveTo>
                  <a:cubicBezTo>
                    <a:pt x="303" y="1"/>
                    <a:pt x="277" y="1"/>
                    <a:pt x="277" y="27"/>
                  </a:cubicBezTo>
                  <a:cubicBezTo>
                    <a:pt x="494" y="632"/>
                    <a:pt x="796" y="1230"/>
                    <a:pt x="960" y="1861"/>
                  </a:cubicBezTo>
                  <a:cubicBezTo>
                    <a:pt x="1039" y="2163"/>
                    <a:pt x="1098" y="2518"/>
                    <a:pt x="1039" y="2846"/>
                  </a:cubicBezTo>
                  <a:cubicBezTo>
                    <a:pt x="987" y="3260"/>
                    <a:pt x="822" y="3365"/>
                    <a:pt x="520" y="3589"/>
                  </a:cubicBezTo>
                  <a:cubicBezTo>
                    <a:pt x="1" y="3970"/>
                    <a:pt x="53" y="4515"/>
                    <a:pt x="579" y="4877"/>
                  </a:cubicBezTo>
                  <a:cubicBezTo>
                    <a:pt x="588" y="4881"/>
                    <a:pt x="596" y="4883"/>
                    <a:pt x="603" y="4883"/>
                  </a:cubicBezTo>
                  <a:cubicBezTo>
                    <a:pt x="639" y="4883"/>
                    <a:pt x="653" y="4835"/>
                    <a:pt x="632" y="4791"/>
                  </a:cubicBezTo>
                  <a:cubicBezTo>
                    <a:pt x="415" y="4489"/>
                    <a:pt x="251" y="4160"/>
                    <a:pt x="520" y="3806"/>
                  </a:cubicBezTo>
                  <a:cubicBezTo>
                    <a:pt x="632" y="3668"/>
                    <a:pt x="796" y="3615"/>
                    <a:pt x="934" y="3503"/>
                  </a:cubicBezTo>
                  <a:cubicBezTo>
                    <a:pt x="1177" y="3313"/>
                    <a:pt x="1177" y="3070"/>
                    <a:pt x="1177" y="2767"/>
                  </a:cubicBezTo>
                  <a:cubicBezTo>
                    <a:pt x="1236" y="1782"/>
                    <a:pt x="770" y="849"/>
                    <a:pt x="30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6"/>
            <p:cNvSpPr/>
            <p:nvPr/>
          </p:nvSpPr>
          <p:spPr>
            <a:xfrm>
              <a:off x="2917625" y="4822200"/>
              <a:ext cx="41075" cy="54075"/>
            </a:xfrm>
            <a:custGeom>
              <a:rect b="b" l="l" r="r" t="t"/>
              <a:pathLst>
                <a:path extrusionOk="0" h="2163" w="1643">
                  <a:moveTo>
                    <a:pt x="657" y="1"/>
                  </a:moveTo>
                  <a:cubicBezTo>
                    <a:pt x="0" y="684"/>
                    <a:pt x="900" y="1919"/>
                    <a:pt x="1584" y="2163"/>
                  </a:cubicBezTo>
                  <a:cubicBezTo>
                    <a:pt x="1643" y="2163"/>
                    <a:pt x="1643" y="2136"/>
                    <a:pt x="1617" y="2110"/>
                  </a:cubicBezTo>
                  <a:cubicBezTo>
                    <a:pt x="1038" y="1617"/>
                    <a:pt x="329" y="848"/>
                    <a:pt x="684" y="27"/>
                  </a:cubicBezTo>
                  <a:cubicBezTo>
                    <a:pt x="684" y="1"/>
                    <a:pt x="684" y="1"/>
                    <a:pt x="65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6"/>
            <p:cNvSpPr/>
            <p:nvPr/>
          </p:nvSpPr>
          <p:spPr>
            <a:xfrm>
              <a:off x="2747100" y="4941975"/>
              <a:ext cx="64425" cy="49125"/>
            </a:xfrm>
            <a:custGeom>
              <a:rect b="b" l="l" r="r" t="t"/>
              <a:pathLst>
                <a:path extrusionOk="0" h="1965" w="2577">
                  <a:moveTo>
                    <a:pt x="2491" y="0"/>
                  </a:moveTo>
                  <a:cubicBezTo>
                    <a:pt x="2162" y="197"/>
                    <a:pt x="1834" y="361"/>
                    <a:pt x="1479" y="493"/>
                  </a:cubicBezTo>
                  <a:cubicBezTo>
                    <a:pt x="1209" y="578"/>
                    <a:pt x="933" y="657"/>
                    <a:pt x="684" y="821"/>
                  </a:cubicBezTo>
                  <a:cubicBezTo>
                    <a:pt x="355" y="1071"/>
                    <a:pt x="0" y="1479"/>
                    <a:pt x="86" y="1945"/>
                  </a:cubicBezTo>
                  <a:cubicBezTo>
                    <a:pt x="86" y="1958"/>
                    <a:pt x="99" y="1965"/>
                    <a:pt x="112" y="1965"/>
                  </a:cubicBezTo>
                  <a:cubicBezTo>
                    <a:pt x="125" y="1965"/>
                    <a:pt x="138" y="1958"/>
                    <a:pt x="138" y="1945"/>
                  </a:cubicBezTo>
                  <a:cubicBezTo>
                    <a:pt x="224" y="690"/>
                    <a:pt x="1834" y="743"/>
                    <a:pt x="2550" y="59"/>
                  </a:cubicBezTo>
                  <a:cubicBezTo>
                    <a:pt x="2576" y="33"/>
                    <a:pt x="2550" y="0"/>
                    <a:pt x="249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6"/>
            <p:cNvSpPr/>
            <p:nvPr/>
          </p:nvSpPr>
          <p:spPr>
            <a:xfrm>
              <a:off x="2838925" y="4848700"/>
              <a:ext cx="83950" cy="60675"/>
            </a:xfrm>
            <a:custGeom>
              <a:rect b="b" l="l" r="r" t="t"/>
              <a:pathLst>
                <a:path extrusionOk="0" h="2427" w="3358">
                  <a:moveTo>
                    <a:pt x="3313" y="1"/>
                  </a:moveTo>
                  <a:cubicBezTo>
                    <a:pt x="3304" y="1"/>
                    <a:pt x="3294" y="4"/>
                    <a:pt x="3286" y="12"/>
                  </a:cubicBezTo>
                  <a:cubicBezTo>
                    <a:pt x="3036" y="281"/>
                    <a:pt x="2846" y="610"/>
                    <a:pt x="2570" y="859"/>
                  </a:cubicBezTo>
                  <a:cubicBezTo>
                    <a:pt x="2300" y="1103"/>
                    <a:pt x="1972" y="1300"/>
                    <a:pt x="1670" y="1464"/>
                  </a:cubicBezTo>
                  <a:cubicBezTo>
                    <a:pt x="1118" y="1793"/>
                    <a:pt x="546" y="2062"/>
                    <a:pt x="1" y="2391"/>
                  </a:cubicBezTo>
                  <a:cubicBezTo>
                    <a:pt x="1" y="2391"/>
                    <a:pt x="1" y="2427"/>
                    <a:pt x="13" y="2427"/>
                  </a:cubicBezTo>
                  <a:cubicBezTo>
                    <a:pt x="17" y="2427"/>
                    <a:pt x="21" y="2424"/>
                    <a:pt x="27" y="2417"/>
                  </a:cubicBezTo>
                  <a:cubicBezTo>
                    <a:pt x="329" y="2338"/>
                    <a:pt x="598" y="2174"/>
                    <a:pt x="874" y="2036"/>
                  </a:cubicBezTo>
                  <a:cubicBezTo>
                    <a:pt x="1282" y="1871"/>
                    <a:pt x="1670" y="1707"/>
                    <a:pt x="2051" y="1490"/>
                  </a:cubicBezTo>
                  <a:cubicBezTo>
                    <a:pt x="2655" y="1076"/>
                    <a:pt x="3010" y="695"/>
                    <a:pt x="3339" y="38"/>
                  </a:cubicBezTo>
                  <a:cubicBezTo>
                    <a:pt x="3357" y="19"/>
                    <a:pt x="3336" y="1"/>
                    <a:pt x="331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6"/>
            <p:cNvSpPr/>
            <p:nvPr/>
          </p:nvSpPr>
          <p:spPr>
            <a:xfrm>
              <a:off x="2748000" y="5013000"/>
              <a:ext cx="40175" cy="11750"/>
            </a:xfrm>
            <a:custGeom>
              <a:rect b="b" l="l" r="r" t="t"/>
              <a:pathLst>
                <a:path extrusionOk="0" h="470" w="1607">
                  <a:moveTo>
                    <a:pt x="27" y="0"/>
                  </a:moveTo>
                  <a:cubicBezTo>
                    <a:pt x="10" y="0"/>
                    <a:pt x="0" y="19"/>
                    <a:pt x="23" y="37"/>
                  </a:cubicBezTo>
                  <a:cubicBezTo>
                    <a:pt x="287" y="396"/>
                    <a:pt x="657" y="469"/>
                    <a:pt x="1050" y="469"/>
                  </a:cubicBezTo>
                  <a:cubicBezTo>
                    <a:pt x="1225" y="469"/>
                    <a:pt x="1404" y="455"/>
                    <a:pt x="1581" y="445"/>
                  </a:cubicBezTo>
                  <a:cubicBezTo>
                    <a:pt x="1607" y="445"/>
                    <a:pt x="1607" y="392"/>
                    <a:pt x="1581" y="392"/>
                  </a:cubicBezTo>
                  <a:cubicBezTo>
                    <a:pt x="1494" y="364"/>
                    <a:pt x="1407" y="356"/>
                    <a:pt x="1320" y="356"/>
                  </a:cubicBezTo>
                  <a:cubicBezTo>
                    <a:pt x="1199" y="356"/>
                    <a:pt x="1078" y="371"/>
                    <a:pt x="958" y="371"/>
                  </a:cubicBezTo>
                  <a:cubicBezTo>
                    <a:pt x="920" y="371"/>
                    <a:pt x="882" y="370"/>
                    <a:pt x="845" y="366"/>
                  </a:cubicBezTo>
                  <a:cubicBezTo>
                    <a:pt x="542" y="340"/>
                    <a:pt x="266" y="202"/>
                    <a:pt x="50" y="11"/>
                  </a:cubicBezTo>
                  <a:cubicBezTo>
                    <a:pt x="42" y="3"/>
                    <a:pt x="34"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6"/>
            <p:cNvSpPr/>
            <p:nvPr/>
          </p:nvSpPr>
          <p:spPr>
            <a:xfrm>
              <a:off x="2751200" y="5031650"/>
              <a:ext cx="16450" cy="94600"/>
            </a:xfrm>
            <a:custGeom>
              <a:rect b="b" l="l" r="r" t="t"/>
              <a:pathLst>
                <a:path extrusionOk="0" h="3784" w="658">
                  <a:moveTo>
                    <a:pt x="224" y="1"/>
                  </a:moveTo>
                  <a:cubicBezTo>
                    <a:pt x="191" y="606"/>
                    <a:pt x="0" y="1210"/>
                    <a:pt x="86" y="1782"/>
                  </a:cubicBezTo>
                  <a:cubicBezTo>
                    <a:pt x="112" y="2084"/>
                    <a:pt x="250" y="2360"/>
                    <a:pt x="329" y="2656"/>
                  </a:cubicBezTo>
                  <a:cubicBezTo>
                    <a:pt x="414" y="3017"/>
                    <a:pt x="441" y="3372"/>
                    <a:pt x="414" y="3753"/>
                  </a:cubicBezTo>
                  <a:cubicBezTo>
                    <a:pt x="414" y="3768"/>
                    <a:pt x="432" y="3783"/>
                    <a:pt x="452" y="3783"/>
                  </a:cubicBezTo>
                  <a:cubicBezTo>
                    <a:pt x="466" y="3783"/>
                    <a:pt x="482" y="3775"/>
                    <a:pt x="493" y="3753"/>
                  </a:cubicBezTo>
                  <a:cubicBezTo>
                    <a:pt x="658" y="3149"/>
                    <a:pt x="467" y="2715"/>
                    <a:pt x="303" y="2110"/>
                  </a:cubicBezTo>
                  <a:cubicBezTo>
                    <a:pt x="112" y="1401"/>
                    <a:pt x="355" y="717"/>
                    <a:pt x="25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6"/>
            <p:cNvSpPr/>
            <p:nvPr/>
          </p:nvSpPr>
          <p:spPr>
            <a:xfrm>
              <a:off x="2754650" y="5148800"/>
              <a:ext cx="25" cy="25"/>
            </a:xfrm>
            <a:custGeom>
              <a:rect b="b" l="l" r="r" t="t"/>
              <a:pathLst>
                <a:path extrusionOk="0" fill="none" h="1" w="1">
                  <a:moveTo>
                    <a:pt x="0" y="0"/>
                  </a:moveTo>
                  <a:lnTo>
                    <a:pt x="0" y="0"/>
                  </a:lnTo>
                  <a:close/>
                </a:path>
              </a:pathLst>
            </a:custGeom>
            <a:noFill/>
            <a:ln cap="rnd" cmpd="sng" w="6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6"/>
            <p:cNvSpPr/>
            <p:nvPr/>
          </p:nvSpPr>
          <p:spPr>
            <a:xfrm>
              <a:off x="2737575" y="5148800"/>
              <a:ext cx="17100" cy="37900"/>
            </a:xfrm>
            <a:custGeom>
              <a:rect b="b" l="l" r="r" t="t"/>
              <a:pathLst>
                <a:path extrusionOk="0" h="1516" w="684">
                  <a:moveTo>
                    <a:pt x="683" y="0"/>
                  </a:moveTo>
                  <a:lnTo>
                    <a:pt x="683" y="0"/>
                  </a:lnTo>
                  <a:cubicBezTo>
                    <a:pt x="407" y="434"/>
                    <a:pt x="0" y="927"/>
                    <a:pt x="53" y="1505"/>
                  </a:cubicBezTo>
                  <a:cubicBezTo>
                    <a:pt x="60" y="1513"/>
                    <a:pt x="69" y="1516"/>
                    <a:pt x="76" y="1516"/>
                  </a:cubicBezTo>
                  <a:cubicBezTo>
                    <a:pt x="95" y="1516"/>
                    <a:pt x="112" y="1497"/>
                    <a:pt x="112" y="1479"/>
                  </a:cubicBezTo>
                  <a:cubicBezTo>
                    <a:pt x="164" y="1177"/>
                    <a:pt x="243" y="901"/>
                    <a:pt x="381" y="631"/>
                  </a:cubicBezTo>
                  <a:cubicBezTo>
                    <a:pt x="493" y="434"/>
                    <a:pt x="631" y="243"/>
                    <a:pt x="6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6"/>
            <p:cNvSpPr/>
            <p:nvPr/>
          </p:nvSpPr>
          <p:spPr>
            <a:xfrm>
              <a:off x="2788825" y="5094750"/>
              <a:ext cx="11675" cy="87250"/>
            </a:xfrm>
            <a:custGeom>
              <a:rect b="b" l="l" r="r" t="t"/>
              <a:pathLst>
                <a:path extrusionOk="0" h="3490" w="467">
                  <a:moveTo>
                    <a:pt x="0" y="0"/>
                  </a:moveTo>
                  <a:lnTo>
                    <a:pt x="0" y="0"/>
                  </a:lnTo>
                  <a:cubicBezTo>
                    <a:pt x="59" y="657"/>
                    <a:pt x="224" y="1282"/>
                    <a:pt x="276" y="1939"/>
                  </a:cubicBezTo>
                  <a:cubicBezTo>
                    <a:pt x="303" y="2465"/>
                    <a:pt x="112" y="2957"/>
                    <a:pt x="250" y="3450"/>
                  </a:cubicBezTo>
                  <a:cubicBezTo>
                    <a:pt x="263" y="3477"/>
                    <a:pt x="283" y="3490"/>
                    <a:pt x="299" y="3490"/>
                  </a:cubicBezTo>
                  <a:cubicBezTo>
                    <a:pt x="316" y="3490"/>
                    <a:pt x="329" y="3477"/>
                    <a:pt x="329" y="3450"/>
                  </a:cubicBezTo>
                  <a:cubicBezTo>
                    <a:pt x="329" y="2957"/>
                    <a:pt x="467" y="2432"/>
                    <a:pt x="441" y="1913"/>
                  </a:cubicBezTo>
                  <a:cubicBezTo>
                    <a:pt x="388" y="1282"/>
                    <a:pt x="197" y="598"/>
                    <a:pt x="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6"/>
            <p:cNvSpPr/>
            <p:nvPr/>
          </p:nvSpPr>
          <p:spPr>
            <a:xfrm>
              <a:off x="3972450" y="4505975"/>
              <a:ext cx="28775" cy="101200"/>
            </a:xfrm>
            <a:custGeom>
              <a:rect b="b" l="l" r="r" t="t"/>
              <a:pathLst>
                <a:path extrusionOk="0" h="4048" w="1151">
                  <a:moveTo>
                    <a:pt x="27" y="0"/>
                  </a:moveTo>
                  <a:cubicBezTo>
                    <a:pt x="1" y="0"/>
                    <a:pt x="1" y="0"/>
                    <a:pt x="1" y="26"/>
                  </a:cubicBezTo>
                  <a:cubicBezTo>
                    <a:pt x="165" y="276"/>
                    <a:pt x="165" y="605"/>
                    <a:pt x="244" y="881"/>
                  </a:cubicBezTo>
                  <a:cubicBezTo>
                    <a:pt x="330" y="1262"/>
                    <a:pt x="435" y="1590"/>
                    <a:pt x="461" y="1971"/>
                  </a:cubicBezTo>
                  <a:cubicBezTo>
                    <a:pt x="520" y="2767"/>
                    <a:pt x="737" y="3312"/>
                    <a:pt x="1092" y="4028"/>
                  </a:cubicBezTo>
                  <a:cubicBezTo>
                    <a:pt x="1105" y="4041"/>
                    <a:pt x="1120" y="4048"/>
                    <a:pt x="1131" y="4048"/>
                  </a:cubicBezTo>
                  <a:cubicBezTo>
                    <a:pt x="1143" y="4048"/>
                    <a:pt x="1151" y="4041"/>
                    <a:pt x="1151" y="4028"/>
                  </a:cubicBezTo>
                  <a:cubicBezTo>
                    <a:pt x="1039" y="3562"/>
                    <a:pt x="849" y="3181"/>
                    <a:pt x="711" y="2740"/>
                  </a:cubicBezTo>
                  <a:cubicBezTo>
                    <a:pt x="599" y="2326"/>
                    <a:pt x="625" y="1919"/>
                    <a:pt x="546" y="1505"/>
                  </a:cubicBezTo>
                  <a:cubicBezTo>
                    <a:pt x="461" y="1150"/>
                    <a:pt x="356" y="821"/>
                    <a:pt x="244" y="467"/>
                  </a:cubicBezTo>
                  <a:cubicBezTo>
                    <a:pt x="218" y="276"/>
                    <a:pt x="165" y="112"/>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6"/>
            <p:cNvSpPr/>
            <p:nvPr/>
          </p:nvSpPr>
          <p:spPr>
            <a:xfrm>
              <a:off x="2625350" y="4572075"/>
              <a:ext cx="14975" cy="42825"/>
            </a:xfrm>
            <a:custGeom>
              <a:rect b="b" l="l" r="r" t="t"/>
              <a:pathLst>
                <a:path extrusionOk="0" h="1713" w="599">
                  <a:moveTo>
                    <a:pt x="326" y="1"/>
                  </a:moveTo>
                  <a:cubicBezTo>
                    <a:pt x="315" y="1"/>
                    <a:pt x="305" y="4"/>
                    <a:pt x="297" y="11"/>
                  </a:cubicBezTo>
                  <a:cubicBezTo>
                    <a:pt x="1" y="149"/>
                    <a:pt x="27" y="537"/>
                    <a:pt x="106" y="806"/>
                  </a:cubicBezTo>
                  <a:cubicBezTo>
                    <a:pt x="191" y="1082"/>
                    <a:pt x="356" y="1463"/>
                    <a:pt x="520" y="1713"/>
                  </a:cubicBezTo>
                  <a:cubicBezTo>
                    <a:pt x="520" y="1713"/>
                    <a:pt x="546" y="1713"/>
                    <a:pt x="546" y="1686"/>
                  </a:cubicBezTo>
                  <a:cubicBezTo>
                    <a:pt x="599" y="1463"/>
                    <a:pt x="461" y="1220"/>
                    <a:pt x="408" y="996"/>
                  </a:cubicBezTo>
                  <a:cubicBezTo>
                    <a:pt x="356" y="832"/>
                    <a:pt x="329" y="668"/>
                    <a:pt x="356" y="504"/>
                  </a:cubicBezTo>
                  <a:cubicBezTo>
                    <a:pt x="356" y="339"/>
                    <a:pt x="435" y="234"/>
                    <a:pt x="408" y="70"/>
                  </a:cubicBezTo>
                  <a:cubicBezTo>
                    <a:pt x="389" y="26"/>
                    <a:pt x="355" y="1"/>
                    <a:pt x="3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6"/>
            <p:cNvSpPr/>
            <p:nvPr/>
          </p:nvSpPr>
          <p:spPr>
            <a:xfrm>
              <a:off x="2597275" y="4586800"/>
              <a:ext cx="13525" cy="37825"/>
            </a:xfrm>
            <a:custGeom>
              <a:rect b="b" l="l" r="r" t="t"/>
              <a:pathLst>
                <a:path extrusionOk="0" h="1513" w="541">
                  <a:moveTo>
                    <a:pt x="270" y="0"/>
                  </a:moveTo>
                  <a:cubicBezTo>
                    <a:pt x="0" y="138"/>
                    <a:pt x="27" y="519"/>
                    <a:pt x="79" y="736"/>
                  </a:cubicBezTo>
                  <a:cubicBezTo>
                    <a:pt x="138" y="986"/>
                    <a:pt x="217" y="1367"/>
                    <a:pt x="467" y="1505"/>
                  </a:cubicBezTo>
                  <a:cubicBezTo>
                    <a:pt x="472" y="1510"/>
                    <a:pt x="478" y="1512"/>
                    <a:pt x="484" y="1512"/>
                  </a:cubicBezTo>
                  <a:cubicBezTo>
                    <a:pt x="510" y="1512"/>
                    <a:pt x="541" y="1474"/>
                    <a:pt x="519" y="1452"/>
                  </a:cubicBezTo>
                  <a:cubicBezTo>
                    <a:pt x="243" y="1012"/>
                    <a:pt x="467" y="519"/>
                    <a:pt x="355" y="53"/>
                  </a:cubicBezTo>
                  <a:cubicBezTo>
                    <a:pt x="355" y="0"/>
                    <a:pt x="303" y="0"/>
                    <a:pt x="27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6"/>
            <p:cNvSpPr/>
            <p:nvPr/>
          </p:nvSpPr>
          <p:spPr>
            <a:xfrm>
              <a:off x="2565725" y="4604925"/>
              <a:ext cx="12350" cy="29375"/>
            </a:xfrm>
            <a:custGeom>
              <a:rect b="b" l="l" r="r" t="t"/>
              <a:pathLst>
                <a:path extrusionOk="0" h="1175" w="494">
                  <a:moveTo>
                    <a:pt x="229" y="0"/>
                  </a:moveTo>
                  <a:cubicBezTo>
                    <a:pt x="222" y="0"/>
                    <a:pt x="217" y="4"/>
                    <a:pt x="217" y="11"/>
                  </a:cubicBezTo>
                  <a:cubicBezTo>
                    <a:pt x="1" y="313"/>
                    <a:pt x="112" y="970"/>
                    <a:pt x="441" y="1161"/>
                  </a:cubicBezTo>
                  <a:cubicBezTo>
                    <a:pt x="449" y="1171"/>
                    <a:pt x="457" y="1175"/>
                    <a:pt x="464" y="1175"/>
                  </a:cubicBezTo>
                  <a:cubicBezTo>
                    <a:pt x="481" y="1175"/>
                    <a:pt x="493" y="1153"/>
                    <a:pt x="493" y="1135"/>
                  </a:cubicBezTo>
                  <a:cubicBezTo>
                    <a:pt x="277" y="780"/>
                    <a:pt x="355" y="425"/>
                    <a:pt x="277" y="44"/>
                  </a:cubicBezTo>
                  <a:cubicBezTo>
                    <a:pt x="277" y="20"/>
                    <a:pt x="246" y="0"/>
                    <a:pt x="22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6"/>
            <p:cNvSpPr/>
            <p:nvPr/>
          </p:nvSpPr>
          <p:spPr>
            <a:xfrm>
              <a:off x="2525325" y="4610350"/>
              <a:ext cx="20550" cy="36750"/>
            </a:xfrm>
            <a:custGeom>
              <a:rect b="b" l="l" r="r" t="t"/>
              <a:pathLst>
                <a:path extrusionOk="0" h="1470" w="822">
                  <a:moveTo>
                    <a:pt x="308" y="0"/>
                  </a:moveTo>
                  <a:cubicBezTo>
                    <a:pt x="290" y="0"/>
                    <a:pt x="276" y="7"/>
                    <a:pt x="276" y="17"/>
                  </a:cubicBezTo>
                  <a:cubicBezTo>
                    <a:pt x="0" y="510"/>
                    <a:pt x="388" y="1167"/>
                    <a:pt x="795" y="1470"/>
                  </a:cubicBezTo>
                  <a:cubicBezTo>
                    <a:pt x="795" y="1470"/>
                    <a:pt x="821" y="1470"/>
                    <a:pt x="821" y="1437"/>
                  </a:cubicBezTo>
                  <a:cubicBezTo>
                    <a:pt x="716" y="1194"/>
                    <a:pt x="605" y="944"/>
                    <a:pt x="552" y="701"/>
                  </a:cubicBezTo>
                  <a:cubicBezTo>
                    <a:pt x="519" y="451"/>
                    <a:pt x="467" y="234"/>
                    <a:pt x="388" y="44"/>
                  </a:cubicBezTo>
                  <a:cubicBezTo>
                    <a:pt x="369" y="13"/>
                    <a:pt x="333" y="0"/>
                    <a:pt x="30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6"/>
            <p:cNvSpPr/>
            <p:nvPr/>
          </p:nvSpPr>
          <p:spPr>
            <a:xfrm>
              <a:off x="2495250" y="4623325"/>
              <a:ext cx="15150" cy="32475"/>
            </a:xfrm>
            <a:custGeom>
              <a:rect b="b" l="l" r="r" t="t"/>
              <a:pathLst>
                <a:path extrusionOk="0" h="1299" w="606">
                  <a:moveTo>
                    <a:pt x="388" y="0"/>
                  </a:moveTo>
                  <a:cubicBezTo>
                    <a:pt x="377" y="0"/>
                    <a:pt x="366" y="7"/>
                    <a:pt x="355" y="18"/>
                  </a:cubicBezTo>
                  <a:cubicBezTo>
                    <a:pt x="1" y="372"/>
                    <a:pt x="355" y="951"/>
                    <a:pt x="572" y="1279"/>
                  </a:cubicBezTo>
                  <a:cubicBezTo>
                    <a:pt x="572" y="1292"/>
                    <a:pt x="580" y="1299"/>
                    <a:pt x="589" y="1299"/>
                  </a:cubicBezTo>
                  <a:cubicBezTo>
                    <a:pt x="597" y="1299"/>
                    <a:pt x="605" y="1292"/>
                    <a:pt x="605" y="1279"/>
                  </a:cubicBezTo>
                  <a:cubicBezTo>
                    <a:pt x="546" y="1056"/>
                    <a:pt x="493" y="865"/>
                    <a:pt x="467" y="648"/>
                  </a:cubicBezTo>
                  <a:cubicBezTo>
                    <a:pt x="467" y="458"/>
                    <a:pt x="493" y="234"/>
                    <a:pt x="441" y="44"/>
                  </a:cubicBezTo>
                  <a:cubicBezTo>
                    <a:pt x="422" y="13"/>
                    <a:pt x="405" y="0"/>
                    <a:pt x="38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6"/>
            <p:cNvSpPr/>
            <p:nvPr/>
          </p:nvSpPr>
          <p:spPr>
            <a:xfrm>
              <a:off x="2458950" y="4637800"/>
              <a:ext cx="21875" cy="29025"/>
            </a:xfrm>
            <a:custGeom>
              <a:rect b="b" l="l" r="r" t="t"/>
              <a:pathLst>
                <a:path extrusionOk="0" h="1161" w="875">
                  <a:moveTo>
                    <a:pt x="465" y="0"/>
                  </a:moveTo>
                  <a:cubicBezTo>
                    <a:pt x="456" y="0"/>
                    <a:pt x="447" y="3"/>
                    <a:pt x="441" y="10"/>
                  </a:cubicBezTo>
                  <a:cubicBezTo>
                    <a:pt x="0" y="339"/>
                    <a:pt x="519" y="970"/>
                    <a:pt x="848" y="1160"/>
                  </a:cubicBezTo>
                  <a:cubicBezTo>
                    <a:pt x="848" y="1160"/>
                    <a:pt x="874" y="1134"/>
                    <a:pt x="874" y="1108"/>
                  </a:cubicBezTo>
                  <a:cubicBezTo>
                    <a:pt x="579" y="805"/>
                    <a:pt x="381" y="477"/>
                    <a:pt x="493" y="69"/>
                  </a:cubicBezTo>
                  <a:cubicBezTo>
                    <a:pt x="512" y="26"/>
                    <a:pt x="489" y="0"/>
                    <a:pt x="4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6"/>
            <p:cNvSpPr/>
            <p:nvPr/>
          </p:nvSpPr>
          <p:spPr>
            <a:xfrm>
              <a:off x="2441850" y="4648550"/>
              <a:ext cx="12800" cy="28250"/>
            </a:xfrm>
            <a:custGeom>
              <a:rect b="b" l="l" r="r" t="t"/>
              <a:pathLst>
                <a:path extrusionOk="0" h="1130" w="512">
                  <a:moveTo>
                    <a:pt x="53" y="1"/>
                  </a:moveTo>
                  <a:cubicBezTo>
                    <a:pt x="40" y="1"/>
                    <a:pt x="27" y="7"/>
                    <a:pt x="27" y="21"/>
                  </a:cubicBezTo>
                  <a:cubicBezTo>
                    <a:pt x="1" y="402"/>
                    <a:pt x="244" y="842"/>
                    <a:pt x="467" y="1118"/>
                  </a:cubicBezTo>
                  <a:cubicBezTo>
                    <a:pt x="476" y="1127"/>
                    <a:pt x="485" y="1130"/>
                    <a:pt x="492" y="1130"/>
                  </a:cubicBezTo>
                  <a:cubicBezTo>
                    <a:pt x="505" y="1130"/>
                    <a:pt x="511" y="1118"/>
                    <a:pt x="494" y="1118"/>
                  </a:cubicBezTo>
                  <a:cubicBezTo>
                    <a:pt x="408" y="927"/>
                    <a:pt x="329" y="730"/>
                    <a:pt x="277" y="540"/>
                  </a:cubicBezTo>
                  <a:cubicBezTo>
                    <a:pt x="191" y="375"/>
                    <a:pt x="165" y="185"/>
                    <a:pt x="80" y="21"/>
                  </a:cubicBezTo>
                  <a:cubicBezTo>
                    <a:pt x="80" y="7"/>
                    <a:pt x="67" y="1"/>
                    <a:pt x="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6"/>
            <p:cNvSpPr/>
            <p:nvPr/>
          </p:nvSpPr>
          <p:spPr>
            <a:xfrm>
              <a:off x="2415075" y="4653550"/>
              <a:ext cx="13825" cy="22950"/>
            </a:xfrm>
            <a:custGeom>
              <a:rect b="b" l="l" r="r" t="t"/>
              <a:pathLst>
                <a:path extrusionOk="0" h="918" w="553">
                  <a:moveTo>
                    <a:pt x="251" y="0"/>
                  </a:moveTo>
                  <a:cubicBezTo>
                    <a:pt x="242" y="0"/>
                    <a:pt x="232" y="3"/>
                    <a:pt x="224" y="11"/>
                  </a:cubicBezTo>
                  <a:cubicBezTo>
                    <a:pt x="1" y="313"/>
                    <a:pt x="250" y="727"/>
                    <a:pt x="526" y="918"/>
                  </a:cubicBezTo>
                  <a:cubicBezTo>
                    <a:pt x="526" y="918"/>
                    <a:pt x="553" y="918"/>
                    <a:pt x="553" y="892"/>
                  </a:cubicBezTo>
                  <a:cubicBezTo>
                    <a:pt x="526" y="754"/>
                    <a:pt x="441" y="668"/>
                    <a:pt x="362" y="530"/>
                  </a:cubicBezTo>
                  <a:cubicBezTo>
                    <a:pt x="277" y="366"/>
                    <a:pt x="250" y="202"/>
                    <a:pt x="277" y="37"/>
                  </a:cubicBezTo>
                  <a:cubicBezTo>
                    <a:pt x="295" y="19"/>
                    <a:pt x="275" y="0"/>
                    <a:pt x="25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6"/>
            <p:cNvSpPr/>
            <p:nvPr/>
          </p:nvSpPr>
          <p:spPr>
            <a:xfrm>
              <a:off x="2385025" y="4659775"/>
              <a:ext cx="19900" cy="25600"/>
            </a:xfrm>
            <a:custGeom>
              <a:rect b="b" l="l" r="r" t="t"/>
              <a:pathLst>
                <a:path extrusionOk="0" h="1024" w="796">
                  <a:moveTo>
                    <a:pt x="330" y="1"/>
                  </a:moveTo>
                  <a:cubicBezTo>
                    <a:pt x="320" y="1"/>
                    <a:pt x="310" y="4"/>
                    <a:pt x="303" y="12"/>
                  </a:cubicBezTo>
                  <a:cubicBezTo>
                    <a:pt x="0" y="314"/>
                    <a:pt x="414" y="971"/>
                    <a:pt x="769" y="1024"/>
                  </a:cubicBezTo>
                  <a:cubicBezTo>
                    <a:pt x="795" y="1024"/>
                    <a:pt x="795" y="1024"/>
                    <a:pt x="795" y="998"/>
                  </a:cubicBezTo>
                  <a:cubicBezTo>
                    <a:pt x="519" y="722"/>
                    <a:pt x="441" y="393"/>
                    <a:pt x="381" y="38"/>
                  </a:cubicBezTo>
                  <a:cubicBezTo>
                    <a:pt x="381" y="20"/>
                    <a:pt x="355" y="1"/>
                    <a:pt x="33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6"/>
            <p:cNvSpPr/>
            <p:nvPr/>
          </p:nvSpPr>
          <p:spPr>
            <a:xfrm>
              <a:off x="2360375" y="4660050"/>
              <a:ext cx="14475" cy="25175"/>
            </a:xfrm>
            <a:custGeom>
              <a:rect b="b" l="l" r="r" t="t"/>
              <a:pathLst>
                <a:path extrusionOk="0" h="1007" w="579">
                  <a:moveTo>
                    <a:pt x="217" y="1"/>
                  </a:moveTo>
                  <a:lnTo>
                    <a:pt x="217" y="1"/>
                  </a:lnTo>
                  <a:cubicBezTo>
                    <a:pt x="1" y="356"/>
                    <a:pt x="382" y="711"/>
                    <a:pt x="546" y="987"/>
                  </a:cubicBezTo>
                  <a:cubicBezTo>
                    <a:pt x="546" y="1000"/>
                    <a:pt x="554" y="1006"/>
                    <a:pt x="562" y="1006"/>
                  </a:cubicBezTo>
                  <a:cubicBezTo>
                    <a:pt x="571" y="1006"/>
                    <a:pt x="579" y="1000"/>
                    <a:pt x="579" y="987"/>
                  </a:cubicBezTo>
                  <a:cubicBezTo>
                    <a:pt x="415" y="658"/>
                    <a:pt x="217" y="408"/>
                    <a:pt x="277" y="27"/>
                  </a:cubicBezTo>
                  <a:cubicBezTo>
                    <a:pt x="277" y="1"/>
                    <a:pt x="217" y="1"/>
                    <a:pt x="2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6"/>
            <p:cNvSpPr/>
            <p:nvPr/>
          </p:nvSpPr>
          <p:spPr>
            <a:xfrm>
              <a:off x="2338525" y="4661375"/>
              <a:ext cx="6100" cy="18125"/>
            </a:xfrm>
            <a:custGeom>
              <a:rect b="b" l="l" r="r" t="t"/>
              <a:pathLst>
                <a:path extrusionOk="0" h="725" w="244">
                  <a:moveTo>
                    <a:pt x="79" y="0"/>
                  </a:moveTo>
                  <a:cubicBezTo>
                    <a:pt x="1" y="86"/>
                    <a:pt x="27" y="250"/>
                    <a:pt x="53" y="329"/>
                  </a:cubicBezTo>
                  <a:cubicBezTo>
                    <a:pt x="79" y="467"/>
                    <a:pt x="106" y="605"/>
                    <a:pt x="217" y="710"/>
                  </a:cubicBezTo>
                  <a:cubicBezTo>
                    <a:pt x="217" y="721"/>
                    <a:pt x="220" y="725"/>
                    <a:pt x="224" y="725"/>
                  </a:cubicBezTo>
                  <a:cubicBezTo>
                    <a:pt x="232" y="725"/>
                    <a:pt x="244" y="710"/>
                    <a:pt x="244" y="710"/>
                  </a:cubicBezTo>
                  <a:cubicBezTo>
                    <a:pt x="217" y="579"/>
                    <a:pt x="191" y="467"/>
                    <a:pt x="165" y="329"/>
                  </a:cubicBezTo>
                  <a:cubicBezTo>
                    <a:pt x="139" y="250"/>
                    <a:pt x="165" y="112"/>
                    <a:pt x="10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6"/>
            <p:cNvSpPr/>
            <p:nvPr/>
          </p:nvSpPr>
          <p:spPr>
            <a:xfrm>
              <a:off x="2318650" y="4661100"/>
              <a:ext cx="8250" cy="16350"/>
            </a:xfrm>
            <a:custGeom>
              <a:rect b="b" l="l" r="r" t="t"/>
              <a:pathLst>
                <a:path extrusionOk="0" h="654" w="330">
                  <a:moveTo>
                    <a:pt x="145" y="1"/>
                  </a:moveTo>
                  <a:cubicBezTo>
                    <a:pt x="141" y="1"/>
                    <a:pt x="138" y="4"/>
                    <a:pt x="138" y="11"/>
                  </a:cubicBezTo>
                  <a:cubicBezTo>
                    <a:pt x="0" y="202"/>
                    <a:pt x="138" y="504"/>
                    <a:pt x="303" y="642"/>
                  </a:cubicBezTo>
                  <a:cubicBezTo>
                    <a:pt x="303" y="651"/>
                    <a:pt x="306" y="654"/>
                    <a:pt x="310" y="654"/>
                  </a:cubicBezTo>
                  <a:cubicBezTo>
                    <a:pt x="317" y="654"/>
                    <a:pt x="329" y="642"/>
                    <a:pt x="329" y="642"/>
                  </a:cubicBezTo>
                  <a:cubicBezTo>
                    <a:pt x="276" y="531"/>
                    <a:pt x="244" y="425"/>
                    <a:pt x="217" y="314"/>
                  </a:cubicBezTo>
                  <a:cubicBezTo>
                    <a:pt x="191" y="228"/>
                    <a:pt x="217" y="123"/>
                    <a:pt x="191" y="38"/>
                  </a:cubicBezTo>
                  <a:cubicBezTo>
                    <a:pt x="172" y="19"/>
                    <a:pt x="154" y="1"/>
                    <a:pt x="14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6"/>
            <p:cNvSpPr/>
            <p:nvPr/>
          </p:nvSpPr>
          <p:spPr>
            <a:xfrm>
              <a:off x="2301575" y="4660875"/>
              <a:ext cx="6750" cy="13775"/>
            </a:xfrm>
            <a:custGeom>
              <a:rect b="b" l="l" r="r" t="t"/>
              <a:pathLst>
                <a:path extrusionOk="0" h="551" w="270">
                  <a:moveTo>
                    <a:pt x="89" y="1"/>
                  </a:moveTo>
                  <a:cubicBezTo>
                    <a:pt x="79" y="1"/>
                    <a:pt x="66" y="7"/>
                    <a:pt x="53" y="20"/>
                  </a:cubicBezTo>
                  <a:cubicBezTo>
                    <a:pt x="0" y="73"/>
                    <a:pt x="53" y="185"/>
                    <a:pt x="53" y="270"/>
                  </a:cubicBezTo>
                  <a:cubicBezTo>
                    <a:pt x="79" y="375"/>
                    <a:pt x="105" y="461"/>
                    <a:pt x="191" y="540"/>
                  </a:cubicBezTo>
                  <a:cubicBezTo>
                    <a:pt x="198" y="547"/>
                    <a:pt x="208" y="550"/>
                    <a:pt x="218" y="550"/>
                  </a:cubicBezTo>
                  <a:cubicBezTo>
                    <a:pt x="243" y="550"/>
                    <a:pt x="269" y="532"/>
                    <a:pt x="269" y="513"/>
                  </a:cubicBezTo>
                  <a:cubicBezTo>
                    <a:pt x="243" y="402"/>
                    <a:pt x="217" y="323"/>
                    <a:pt x="191" y="211"/>
                  </a:cubicBezTo>
                  <a:cubicBezTo>
                    <a:pt x="191" y="132"/>
                    <a:pt x="191" y="47"/>
                    <a:pt x="105" y="20"/>
                  </a:cubicBezTo>
                  <a:cubicBezTo>
                    <a:pt x="105" y="7"/>
                    <a:pt x="99" y="1"/>
                    <a:pt x="8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6"/>
            <p:cNvSpPr/>
            <p:nvPr/>
          </p:nvSpPr>
          <p:spPr>
            <a:xfrm>
              <a:off x="2278225" y="4654675"/>
              <a:ext cx="11700" cy="17075"/>
            </a:xfrm>
            <a:custGeom>
              <a:rect b="b" l="l" r="r" t="t"/>
              <a:pathLst>
                <a:path extrusionOk="0" h="683" w="468">
                  <a:moveTo>
                    <a:pt x="126" y="1"/>
                  </a:moveTo>
                  <a:cubicBezTo>
                    <a:pt x="113" y="1"/>
                    <a:pt x="100" y="9"/>
                    <a:pt x="86" y="25"/>
                  </a:cubicBezTo>
                  <a:cubicBezTo>
                    <a:pt x="1" y="268"/>
                    <a:pt x="218" y="571"/>
                    <a:pt x="415" y="682"/>
                  </a:cubicBezTo>
                  <a:cubicBezTo>
                    <a:pt x="441" y="682"/>
                    <a:pt x="467" y="650"/>
                    <a:pt x="441" y="650"/>
                  </a:cubicBezTo>
                  <a:cubicBezTo>
                    <a:pt x="356" y="544"/>
                    <a:pt x="303" y="433"/>
                    <a:pt x="277" y="321"/>
                  </a:cubicBezTo>
                  <a:cubicBezTo>
                    <a:pt x="251" y="216"/>
                    <a:pt x="251" y="104"/>
                    <a:pt x="165" y="25"/>
                  </a:cubicBezTo>
                  <a:cubicBezTo>
                    <a:pt x="152" y="9"/>
                    <a:pt x="139" y="1"/>
                    <a:pt x="1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6"/>
            <p:cNvSpPr/>
            <p:nvPr/>
          </p:nvSpPr>
          <p:spPr>
            <a:xfrm>
              <a:off x="2254900" y="4653325"/>
              <a:ext cx="9725" cy="16275"/>
            </a:xfrm>
            <a:custGeom>
              <a:rect b="b" l="l" r="r" t="t"/>
              <a:pathLst>
                <a:path extrusionOk="0" h="651" w="389">
                  <a:moveTo>
                    <a:pt x="178" y="0"/>
                  </a:moveTo>
                  <a:cubicBezTo>
                    <a:pt x="167" y="0"/>
                    <a:pt x="152" y="7"/>
                    <a:pt x="139" y="20"/>
                  </a:cubicBezTo>
                  <a:cubicBezTo>
                    <a:pt x="1" y="211"/>
                    <a:pt x="224" y="487"/>
                    <a:pt x="329" y="651"/>
                  </a:cubicBezTo>
                  <a:cubicBezTo>
                    <a:pt x="362" y="651"/>
                    <a:pt x="389" y="625"/>
                    <a:pt x="389" y="625"/>
                  </a:cubicBezTo>
                  <a:cubicBezTo>
                    <a:pt x="329" y="513"/>
                    <a:pt x="303" y="434"/>
                    <a:pt x="251" y="322"/>
                  </a:cubicBezTo>
                  <a:cubicBezTo>
                    <a:pt x="224" y="244"/>
                    <a:pt x="224" y="132"/>
                    <a:pt x="198" y="20"/>
                  </a:cubicBezTo>
                  <a:cubicBezTo>
                    <a:pt x="198" y="7"/>
                    <a:pt x="190" y="0"/>
                    <a:pt x="17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6"/>
            <p:cNvSpPr/>
            <p:nvPr/>
          </p:nvSpPr>
          <p:spPr>
            <a:xfrm>
              <a:off x="2231750" y="4644950"/>
              <a:ext cx="9550" cy="16500"/>
            </a:xfrm>
            <a:custGeom>
              <a:rect b="b" l="l" r="r" t="t"/>
              <a:pathLst>
                <a:path extrusionOk="0" h="660" w="382">
                  <a:moveTo>
                    <a:pt x="191" y="0"/>
                  </a:moveTo>
                  <a:cubicBezTo>
                    <a:pt x="0" y="191"/>
                    <a:pt x="191" y="467"/>
                    <a:pt x="303" y="631"/>
                  </a:cubicBezTo>
                  <a:cubicBezTo>
                    <a:pt x="313" y="651"/>
                    <a:pt x="326" y="660"/>
                    <a:pt x="340" y="660"/>
                  </a:cubicBezTo>
                  <a:cubicBezTo>
                    <a:pt x="361" y="660"/>
                    <a:pt x="381" y="637"/>
                    <a:pt x="381" y="605"/>
                  </a:cubicBezTo>
                  <a:cubicBezTo>
                    <a:pt x="355" y="414"/>
                    <a:pt x="243" y="250"/>
                    <a:pt x="243" y="27"/>
                  </a:cubicBezTo>
                  <a:cubicBezTo>
                    <a:pt x="243" y="0"/>
                    <a:pt x="217" y="0"/>
                    <a:pt x="19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6"/>
            <p:cNvSpPr/>
            <p:nvPr/>
          </p:nvSpPr>
          <p:spPr>
            <a:xfrm>
              <a:off x="2210550" y="4640350"/>
              <a:ext cx="7225" cy="14500"/>
            </a:xfrm>
            <a:custGeom>
              <a:rect b="b" l="l" r="r" t="t"/>
              <a:pathLst>
                <a:path extrusionOk="0" h="580" w="289">
                  <a:moveTo>
                    <a:pt x="43" y="0"/>
                  </a:moveTo>
                  <a:cubicBezTo>
                    <a:pt x="33" y="0"/>
                    <a:pt x="27" y="7"/>
                    <a:pt x="27" y="20"/>
                  </a:cubicBezTo>
                  <a:cubicBezTo>
                    <a:pt x="1" y="132"/>
                    <a:pt x="53" y="270"/>
                    <a:pt x="79" y="349"/>
                  </a:cubicBezTo>
                  <a:cubicBezTo>
                    <a:pt x="106" y="434"/>
                    <a:pt x="165" y="513"/>
                    <a:pt x="244" y="565"/>
                  </a:cubicBezTo>
                  <a:cubicBezTo>
                    <a:pt x="252" y="575"/>
                    <a:pt x="259" y="579"/>
                    <a:pt x="266" y="579"/>
                  </a:cubicBezTo>
                  <a:cubicBezTo>
                    <a:pt x="281" y="579"/>
                    <a:pt x="288" y="558"/>
                    <a:pt x="270" y="539"/>
                  </a:cubicBezTo>
                  <a:cubicBezTo>
                    <a:pt x="217" y="460"/>
                    <a:pt x="191" y="349"/>
                    <a:pt x="165" y="237"/>
                  </a:cubicBezTo>
                  <a:cubicBezTo>
                    <a:pt x="132" y="158"/>
                    <a:pt x="132" y="73"/>
                    <a:pt x="79" y="20"/>
                  </a:cubicBezTo>
                  <a:cubicBezTo>
                    <a:pt x="66" y="7"/>
                    <a:pt x="53" y="0"/>
                    <a:pt x="4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6"/>
            <p:cNvSpPr/>
            <p:nvPr/>
          </p:nvSpPr>
          <p:spPr>
            <a:xfrm>
              <a:off x="2180975" y="4633450"/>
              <a:ext cx="9725" cy="16950"/>
            </a:xfrm>
            <a:custGeom>
              <a:rect b="b" l="l" r="r" t="t"/>
              <a:pathLst>
                <a:path extrusionOk="0" h="678" w="389">
                  <a:moveTo>
                    <a:pt x="76" y="0"/>
                  </a:moveTo>
                  <a:cubicBezTo>
                    <a:pt x="66" y="0"/>
                    <a:pt x="60" y="7"/>
                    <a:pt x="60" y="20"/>
                  </a:cubicBezTo>
                  <a:cubicBezTo>
                    <a:pt x="1" y="132"/>
                    <a:pt x="86" y="243"/>
                    <a:pt x="112" y="349"/>
                  </a:cubicBezTo>
                  <a:cubicBezTo>
                    <a:pt x="165" y="460"/>
                    <a:pt x="224" y="572"/>
                    <a:pt x="329" y="677"/>
                  </a:cubicBezTo>
                  <a:cubicBezTo>
                    <a:pt x="329" y="677"/>
                    <a:pt x="388" y="651"/>
                    <a:pt x="362" y="651"/>
                  </a:cubicBezTo>
                  <a:cubicBezTo>
                    <a:pt x="303" y="546"/>
                    <a:pt x="250" y="434"/>
                    <a:pt x="198" y="322"/>
                  </a:cubicBezTo>
                  <a:cubicBezTo>
                    <a:pt x="165" y="217"/>
                    <a:pt x="165" y="79"/>
                    <a:pt x="112" y="20"/>
                  </a:cubicBezTo>
                  <a:cubicBezTo>
                    <a:pt x="99" y="7"/>
                    <a:pt x="86" y="0"/>
                    <a:pt x="7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6"/>
            <p:cNvSpPr/>
            <p:nvPr/>
          </p:nvSpPr>
          <p:spPr>
            <a:xfrm>
              <a:off x="2161275" y="4632125"/>
              <a:ext cx="6550" cy="10400"/>
            </a:xfrm>
            <a:custGeom>
              <a:rect b="b" l="l" r="r" t="t"/>
              <a:pathLst>
                <a:path extrusionOk="0" h="416" w="262">
                  <a:moveTo>
                    <a:pt x="43" y="1"/>
                  </a:moveTo>
                  <a:cubicBezTo>
                    <a:pt x="33" y="1"/>
                    <a:pt x="27" y="7"/>
                    <a:pt x="27" y="20"/>
                  </a:cubicBezTo>
                  <a:cubicBezTo>
                    <a:pt x="0" y="47"/>
                    <a:pt x="0" y="73"/>
                    <a:pt x="0" y="106"/>
                  </a:cubicBezTo>
                  <a:cubicBezTo>
                    <a:pt x="27" y="158"/>
                    <a:pt x="27" y="211"/>
                    <a:pt x="53" y="237"/>
                  </a:cubicBezTo>
                  <a:cubicBezTo>
                    <a:pt x="79" y="296"/>
                    <a:pt x="132" y="349"/>
                    <a:pt x="217" y="402"/>
                  </a:cubicBezTo>
                  <a:cubicBezTo>
                    <a:pt x="225" y="411"/>
                    <a:pt x="233" y="415"/>
                    <a:pt x="239" y="415"/>
                  </a:cubicBezTo>
                  <a:cubicBezTo>
                    <a:pt x="254" y="415"/>
                    <a:pt x="262" y="394"/>
                    <a:pt x="243" y="375"/>
                  </a:cubicBezTo>
                  <a:cubicBezTo>
                    <a:pt x="217" y="296"/>
                    <a:pt x="165" y="237"/>
                    <a:pt x="132" y="185"/>
                  </a:cubicBezTo>
                  <a:cubicBezTo>
                    <a:pt x="132" y="132"/>
                    <a:pt x="132" y="106"/>
                    <a:pt x="105" y="73"/>
                  </a:cubicBezTo>
                  <a:cubicBezTo>
                    <a:pt x="105" y="47"/>
                    <a:pt x="79" y="20"/>
                    <a:pt x="79" y="20"/>
                  </a:cubicBezTo>
                  <a:cubicBezTo>
                    <a:pt x="66" y="7"/>
                    <a:pt x="53" y="1"/>
                    <a:pt x="4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6"/>
            <p:cNvSpPr/>
            <p:nvPr/>
          </p:nvSpPr>
          <p:spPr>
            <a:xfrm>
              <a:off x="2131050" y="4628525"/>
              <a:ext cx="4775" cy="9900"/>
            </a:xfrm>
            <a:custGeom>
              <a:rect b="b" l="l" r="r" t="t"/>
              <a:pathLst>
                <a:path extrusionOk="0" h="396" w="191">
                  <a:moveTo>
                    <a:pt x="59" y="0"/>
                  </a:moveTo>
                  <a:cubicBezTo>
                    <a:pt x="26" y="0"/>
                    <a:pt x="0" y="0"/>
                    <a:pt x="0" y="26"/>
                  </a:cubicBezTo>
                  <a:cubicBezTo>
                    <a:pt x="0" y="138"/>
                    <a:pt x="86" y="302"/>
                    <a:pt x="164" y="381"/>
                  </a:cubicBezTo>
                  <a:cubicBezTo>
                    <a:pt x="164" y="392"/>
                    <a:pt x="167" y="396"/>
                    <a:pt x="171" y="396"/>
                  </a:cubicBezTo>
                  <a:cubicBezTo>
                    <a:pt x="179" y="396"/>
                    <a:pt x="191" y="381"/>
                    <a:pt x="191" y="381"/>
                  </a:cubicBezTo>
                  <a:cubicBezTo>
                    <a:pt x="138" y="250"/>
                    <a:pt x="138" y="112"/>
                    <a:pt x="5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6"/>
            <p:cNvSpPr/>
            <p:nvPr/>
          </p:nvSpPr>
          <p:spPr>
            <a:xfrm>
              <a:off x="2098175" y="4619000"/>
              <a:ext cx="7600" cy="16450"/>
            </a:xfrm>
            <a:custGeom>
              <a:rect b="b" l="l" r="r" t="t"/>
              <a:pathLst>
                <a:path extrusionOk="0" h="658" w="304">
                  <a:moveTo>
                    <a:pt x="139" y="0"/>
                  </a:moveTo>
                  <a:cubicBezTo>
                    <a:pt x="1" y="26"/>
                    <a:pt x="60" y="217"/>
                    <a:pt x="86" y="302"/>
                  </a:cubicBezTo>
                  <a:cubicBezTo>
                    <a:pt x="113" y="434"/>
                    <a:pt x="191" y="545"/>
                    <a:pt x="277" y="657"/>
                  </a:cubicBezTo>
                  <a:cubicBezTo>
                    <a:pt x="303" y="657"/>
                    <a:pt x="303" y="657"/>
                    <a:pt x="303" y="631"/>
                  </a:cubicBezTo>
                  <a:cubicBezTo>
                    <a:pt x="251" y="545"/>
                    <a:pt x="224" y="434"/>
                    <a:pt x="191" y="329"/>
                  </a:cubicBezTo>
                  <a:cubicBezTo>
                    <a:pt x="165" y="269"/>
                    <a:pt x="165" y="217"/>
                    <a:pt x="165" y="138"/>
                  </a:cubicBezTo>
                  <a:lnTo>
                    <a:pt x="165" y="26"/>
                  </a:lnTo>
                  <a:cubicBezTo>
                    <a:pt x="165" y="26"/>
                    <a:pt x="165"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6"/>
            <p:cNvSpPr/>
            <p:nvPr/>
          </p:nvSpPr>
          <p:spPr>
            <a:xfrm>
              <a:off x="2070925" y="4621125"/>
              <a:ext cx="6550" cy="11150"/>
            </a:xfrm>
            <a:custGeom>
              <a:rect b="b" l="l" r="r" t="t"/>
              <a:pathLst>
                <a:path extrusionOk="0" h="446" w="262">
                  <a:moveTo>
                    <a:pt x="43" y="0"/>
                  </a:moveTo>
                  <a:cubicBezTo>
                    <a:pt x="33" y="0"/>
                    <a:pt x="26" y="7"/>
                    <a:pt x="26" y="20"/>
                  </a:cubicBezTo>
                  <a:cubicBezTo>
                    <a:pt x="0" y="79"/>
                    <a:pt x="53" y="184"/>
                    <a:pt x="79" y="244"/>
                  </a:cubicBezTo>
                  <a:cubicBezTo>
                    <a:pt x="105" y="322"/>
                    <a:pt x="164" y="382"/>
                    <a:pt x="217" y="434"/>
                  </a:cubicBezTo>
                  <a:cubicBezTo>
                    <a:pt x="225" y="442"/>
                    <a:pt x="232" y="445"/>
                    <a:pt x="239" y="445"/>
                  </a:cubicBezTo>
                  <a:cubicBezTo>
                    <a:pt x="254" y="445"/>
                    <a:pt x="262" y="426"/>
                    <a:pt x="243" y="408"/>
                  </a:cubicBezTo>
                  <a:cubicBezTo>
                    <a:pt x="217" y="349"/>
                    <a:pt x="191" y="270"/>
                    <a:pt x="164" y="217"/>
                  </a:cubicBezTo>
                  <a:cubicBezTo>
                    <a:pt x="131" y="158"/>
                    <a:pt x="131" y="53"/>
                    <a:pt x="79" y="20"/>
                  </a:cubicBezTo>
                  <a:cubicBezTo>
                    <a:pt x="66" y="7"/>
                    <a:pt x="53" y="0"/>
                    <a:pt x="4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6"/>
            <p:cNvSpPr/>
            <p:nvPr/>
          </p:nvSpPr>
          <p:spPr>
            <a:xfrm>
              <a:off x="2043475" y="4617975"/>
              <a:ext cx="6925" cy="9250"/>
            </a:xfrm>
            <a:custGeom>
              <a:rect b="b" l="l" r="r" t="t"/>
              <a:pathLst>
                <a:path extrusionOk="0" h="370" w="277">
                  <a:moveTo>
                    <a:pt x="40" y="0"/>
                  </a:moveTo>
                  <a:cubicBezTo>
                    <a:pt x="24" y="0"/>
                    <a:pt x="1" y="15"/>
                    <a:pt x="1" y="15"/>
                  </a:cubicBezTo>
                  <a:cubicBezTo>
                    <a:pt x="1" y="179"/>
                    <a:pt x="112" y="284"/>
                    <a:pt x="218" y="370"/>
                  </a:cubicBezTo>
                  <a:cubicBezTo>
                    <a:pt x="244" y="370"/>
                    <a:pt x="277" y="343"/>
                    <a:pt x="244" y="310"/>
                  </a:cubicBezTo>
                  <a:cubicBezTo>
                    <a:pt x="165" y="232"/>
                    <a:pt x="112" y="120"/>
                    <a:pt x="53" y="15"/>
                  </a:cubicBezTo>
                  <a:cubicBezTo>
                    <a:pt x="53" y="4"/>
                    <a:pt x="47" y="0"/>
                    <a:pt x="4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6"/>
            <p:cNvSpPr/>
            <p:nvPr/>
          </p:nvSpPr>
          <p:spPr>
            <a:xfrm>
              <a:off x="2022950" y="4613850"/>
              <a:ext cx="7375" cy="10200"/>
            </a:xfrm>
            <a:custGeom>
              <a:rect b="b" l="l" r="r" t="t"/>
              <a:pathLst>
                <a:path extrusionOk="0" h="408" w="295">
                  <a:moveTo>
                    <a:pt x="46" y="1"/>
                  </a:moveTo>
                  <a:cubicBezTo>
                    <a:pt x="38" y="1"/>
                    <a:pt x="27" y="15"/>
                    <a:pt x="27" y="15"/>
                  </a:cubicBezTo>
                  <a:cubicBezTo>
                    <a:pt x="0" y="180"/>
                    <a:pt x="112" y="344"/>
                    <a:pt x="243" y="397"/>
                  </a:cubicBezTo>
                  <a:cubicBezTo>
                    <a:pt x="253" y="404"/>
                    <a:pt x="262" y="407"/>
                    <a:pt x="269" y="407"/>
                  </a:cubicBezTo>
                  <a:cubicBezTo>
                    <a:pt x="287" y="407"/>
                    <a:pt x="295" y="389"/>
                    <a:pt x="276" y="370"/>
                  </a:cubicBezTo>
                  <a:cubicBezTo>
                    <a:pt x="217" y="311"/>
                    <a:pt x="191" y="259"/>
                    <a:pt x="138" y="206"/>
                  </a:cubicBezTo>
                  <a:cubicBezTo>
                    <a:pt x="112" y="147"/>
                    <a:pt x="79" y="68"/>
                    <a:pt x="53" y="15"/>
                  </a:cubicBezTo>
                  <a:cubicBezTo>
                    <a:pt x="53" y="5"/>
                    <a:pt x="50" y="1"/>
                    <a:pt x="4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6"/>
            <p:cNvSpPr/>
            <p:nvPr/>
          </p:nvSpPr>
          <p:spPr>
            <a:xfrm>
              <a:off x="2001750" y="4622450"/>
              <a:ext cx="6100" cy="7050"/>
            </a:xfrm>
            <a:custGeom>
              <a:rect b="b" l="l" r="r" t="t"/>
              <a:pathLst>
                <a:path extrusionOk="0" h="282" w="244">
                  <a:moveTo>
                    <a:pt x="53" y="0"/>
                  </a:moveTo>
                  <a:cubicBezTo>
                    <a:pt x="27" y="0"/>
                    <a:pt x="27" y="0"/>
                    <a:pt x="27" y="26"/>
                  </a:cubicBezTo>
                  <a:cubicBezTo>
                    <a:pt x="1" y="131"/>
                    <a:pt x="139" y="217"/>
                    <a:pt x="217" y="269"/>
                  </a:cubicBezTo>
                  <a:cubicBezTo>
                    <a:pt x="226" y="278"/>
                    <a:pt x="232" y="281"/>
                    <a:pt x="236" y="281"/>
                  </a:cubicBezTo>
                  <a:cubicBezTo>
                    <a:pt x="244" y="281"/>
                    <a:pt x="244" y="269"/>
                    <a:pt x="244" y="269"/>
                  </a:cubicBezTo>
                  <a:cubicBezTo>
                    <a:pt x="191" y="217"/>
                    <a:pt x="165" y="164"/>
                    <a:pt x="139" y="105"/>
                  </a:cubicBezTo>
                  <a:cubicBezTo>
                    <a:pt x="106" y="53"/>
                    <a:pt x="79" y="26"/>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6"/>
            <p:cNvSpPr/>
            <p:nvPr/>
          </p:nvSpPr>
          <p:spPr>
            <a:xfrm>
              <a:off x="1978600" y="4629575"/>
              <a:ext cx="7400" cy="5875"/>
            </a:xfrm>
            <a:custGeom>
              <a:rect b="b" l="l" r="r" t="t"/>
              <a:pathLst>
                <a:path extrusionOk="0" h="235" w="296">
                  <a:moveTo>
                    <a:pt x="25" y="0"/>
                  </a:moveTo>
                  <a:cubicBezTo>
                    <a:pt x="9" y="0"/>
                    <a:pt x="1" y="20"/>
                    <a:pt x="20" y="44"/>
                  </a:cubicBezTo>
                  <a:cubicBezTo>
                    <a:pt x="20" y="149"/>
                    <a:pt x="184" y="208"/>
                    <a:pt x="296" y="234"/>
                  </a:cubicBezTo>
                  <a:lnTo>
                    <a:pt x="296" y="208"/>
                  </a:lnTo>
                  <a:cubicBezTo>
                    <a:pt x="243" y="175"/>
                    <a:pt x="210" y="149"/>
                    <a:pt x="158" y="96"/>
                  </a:cubicBezTo>
                  <a:cubicBezTo>
                    <a:pt x="131" y="70"/>
                    <a:pt x="105" y="44"/>
                    <a:pt x="46" y="11"/>
                  </a:cubicBezTo>
                  <a:cubicBezTo>
                    <a:pt x="39" y="3"/>
                    <a:pt x="31" y="0"/>
                    <a:pt x="2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6"/>
            <p:cNvSpPr/>
            <p:nvPr/>
          </p:nvSpPr>
          <p:spPr>
            <a:xfrm>
              <a:off x="3062250" y="5403375"/>
              <a:ext cx="51050" cy="30975"/>
            </a:xfrm>
            <a:custGeom>
              <a:rect b="b" l="l" r="r" t="t"/>
              <a:pathLst>
                <a:path extrusionOk="0" h="1239" w="2042">
                  <a:moveTo>
                    <a:pt x="509" y="0"/>
                  </a:moveTo>
                  <a:cubicBezTo>
                    <a:pt x="254" y="0"/>
                    <a:pt x="1" y="102"/>
                    <a:pt x="18" y="384"/>
                  </a:cubicBezTo>
                  <a:cubicBezTo>
                    <a:pt x="18" y="410"/>
                    <a:pt x="44" y="436"/>
                    <a:pt x="70" y="436"/>
                  </a:cubicBezTo>
                  <a:cubicBezTo>
                    <a:pt x="111" y="454"/>
                    <a:pt x="145" y="461"/>
                    <a:pt x="177" y="461"/>
                  </a:cubicBezTo>
                  <a:cubicBezTo>
                    <a:pt x="252" y="461"/>
                    <a:pt x="316" y="421"/>
                    <a:pt x="432" y="384"/>
                  </a:cubicBezTo>
                  <a:cubicBezTo>
                    <a:pt x="507" y="356"/>
                    <a:pt x="583" y="345"/>
                    <a:pt x="660" y="345"/>
                  </a:cubicBezTo>
                  <a:cubicBezTo>
                    <a:pt x="804" y="345"/>
                    <a:pt x="952" y="385"/>
                    <a:pt x="1115" y="436"/>
                  </a:cubicBezTo>
                  <a:cubicBezTo>
                    <a:pt x="1549" y="601"/>
                    <a:pt x="1687" y="929"/>
                    <a:pt x="2015" y="1231"/>
                  </a:cubicBezTo>
                  <a:cubicBezTo>
                    <a:pt x="2020" y="1237"/>
                    <a:pt x="2025" y="1239"/>
                    <a:pt x="2028" y="1239"/>
                  </a:cubicBezTo>
                  <a:cubicBezTo>
                    <a:pt x="2041" y="1239"/>
                    <a:pt x="2041" y="1205"/>
                    <a:pt x="2041" y="1205"/>
                  </a:cubicBezTo>
                  <a:cubicBezTo>
                    <a:pt x="1877" y="988"/>
                    <a:pt x="1798" y="712"/>
                    <a:pt x="1581" y="548"/>
                  </a:cubicBezTo>
                  <a:cubicBezTo>
                    <a:pt x="1384" y="384"/>
                    <a:pt x="1115" y="193"/>
                    <a:pt x="891" y="82"/>
                  </a:cubicBezTo>
                  <a:cubicBezTo>
                    <a:pt x="795" y="32"/>
                    <a:pt x="652" y="0"/>
                    <a:pt x="50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6"/>
            <p:cNvSpPr/>
            <p:nvPr/>
          </p:nvSpPr>
          <p:spPr>
            <a:xfrm>
              <a:off x="1860200" y="4747525"/>
              <a:ext cx="4575" cy="2525"/>
            </a:xfrm>
            <a:custGeom>
              <a:rect b="b" l="l" r="r" t="t"/>
              <a:pathLst>
                <a:path extrusionOk="0" h="101" w="183">
                  <a:moveTo>
                    <a:pt x="87" y="0"/>
                  </a:moveTo>
                  <a:cubicBezTo>
                    <a:pt x="40" y="0"/>
                    <a:pt x="1" y="90"/>
                    <a:pt x="77" y="90"/>
                  </a:cubicBezTo>
                  <a:cubicBezTo>
                    <a:pt x="85" y="97"/>
                    <a:pt x="94" y="100"/>
                    <a:pt x="104" y="100"/>
                  </a:cubicBezTo>
                  <a:cubicBezTo>
                    <a:pt x="129" y="100"/>
                    <a:pt x="156" y="80"/>
                    <a:pt x="156" y="57"/>
                  </a:cubicBezTo>
                  <a:cubicBezTo>
                    <a:pt x="182" y="31"/>
                    <a:pt x="156" y="31"/>
                    <a:pt x="156" y="4"/>
                  </a:cubicBezTo>
                  <a:lnTo>
                    <a:pt x="103" y="4"/>
                  </a:lnTo>
                  <a:cubicBezTo>
                    <a:pt x="98" y="2"/>
                    <a:pt x="92" y="0"/>
                    <a:pt x="8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6"/>
            <p:cNvSpPr/>
            <p:nvPr/>
          </p:nvSpPr>
          <p:spPr>
            <a:xfrm>
              <a:off x="1867725" y="4733225"/>
              <a:ext cx="6525" cy="4950"/>
            </a:xfrm>
            <a:custGeom>
              <a:rect b="b" l="l" r="r" t="t"/>
              <a:pathLst>
                <a:path extrusionOk="0" h="198" w="261">
                  <a:moveTo>
                    <a:pt x="134" y="1"/>
                  </a:moveTo>
                  <a:cubicBezTo>
                    <a:pt x="125" y="1"/>
                    <a:pt x="115" y="2"/>
                    <a:pt x="105" y="5"/>
                  </a:cubicBezTo>
                  <a:cubicBezTo>
                    <a:pt x="0" y="29"/>
                    <a:pt x="16" y="198"/>
                    <a:pt x="132" y="198"/>
                  </a:cubicBezTo>
                  <a:cubicBezTo>
                    <a:pt x="140" y="198"/>
                    <a:pt x="148" y="197"/>
                    <a:pt x="157" y="195"/>
                  </a:cubicBezTo>
                  <a:cubicBezTo>
                    <a:pt x="260" y="171"/>
                    <a:pt x="246" y="1"/>
                    <a:pt x="1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6"/>
            <p:cNvSpPr/>
            <p:nvPr/>
          </p:nvSpPr>
          <p:spPr>
            <a:xfrm>
              <a:off x="1879200" y="4718800"/>
              <a:ext cx="5925" cy="4850"/>
            </a:xfrm>
            <a:custGeom>
              <a:rect b="b" l="l" r="r" t="t"/>
              <a:pathLst>
                <a:path extrusionOk="0" h="194" w="237">
                  <a:moveTo>
                    <a:pt x="131" y="1"/>
                  </a:moveTo>
                  <a:cubicBezTo>
                    <a:pt x="125" y="1"/>
                    <a:pt x="119" y="2"/>
                    <a:pt x="112" y="3"/>
                  </a:cubicBezTo>
                  <a:cubicBezTo>
                    <a:pt x="0" y="30"/>
                    <a:pt x="27" y="194"/>
                    <a:pt x="138" y="194"/>
                  </a:cubicBezTo>
                  <a:cubicBezTo>
                    <a:pt x="237" y="169"/>
                    <a:pt x="220" y="1"/>
                    <a:pt x="13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6"/>
            <p:cNvSpPr/>
            <p:nvPr/>
          </p:nvSpPr>
          <p:spPr>
            <a:xfrm>
              <a:off x="1892825" y="4702600"/>
              <a:ext cx="6725" cy="6600"/>
            </a:xfrm>
            <a:custGeom>
              <a:rect b="b" l="l" r="r" t="t"/>
              <a:pathLst>
                <a:path extrusionOk="0" h="264" w="269">
                  <a:moveTo>
                    <a:pt x="139" y="1"/>
                  </a:moveTo>
                  <a:cubicBezTo>
                    <a:pt x="119" y="1"/>
                    <a:pt x="99" y="7"/>
                    <a:pt x="86" y="21"/>
                  </a:cubicBezTo>
                  <a:cubicBezTo>
                    <a:pt x="27" y="21"/>
                    <a:pt x="1" y="80"/>
                    <a:pt x="27" y="132"/>
                  </a:cubicBezTo>
                  <a:lnTo>
                    <a:pt x="27" y="159"/>
                  </a:lnTo>
                  <a:lnTo>
                    <a:pt x="27" y="185"/>
                  </a:lnTo>
                  <a:cubicBezTo>
                    <a:pt x="27" y="211"/>
                    <a:pt x="27" y="211"/>
                    <a:pt x="60" y="244"/>
                  </a:cubicBezTo>
                  <a:cubicBezTo>
                    <a:pt x="60" y="257"/>
                    <a:pt x="73" y="264"/>
                    <a:pt x="86" y="264"/>
                  </a:cubicBezTo>
                  <a:cubicBezTo>
                    <a:pt x="99" y="264"/>
                    <a:pt x="113" y="257"/>
                    <a:pt x="113" y="244"/>
                  </a:cubicBezTo>
                  <a:lnTo>
                    <a:pt x="113" y="211"/>
                  </a:lnTo>
                  <a:cubicBezTo>
                    <a:pt x="124" y="214"/>
                    <a:pt x="135" y="216"/>
                    <a:pt x="145" y="216"/>
                  </a:cubicBezTo>
                  <a:cubicBezTo>
                    <a:pt x="234" y="216"/>
                    <a:pt x="268" y="97"/>
                    <a:pt x="191" y="21"/>
                  </a:cubicBezTo>
                  <a:cubicBezTo>
                    <a:pt x="178" y="7"/>
                    <a:pt x="159" y="1"/>
                    <a:pt x="13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6"/>
            <p:cNvSpPr/>
            <p:nvPr/>
          </p:nvSpPr>
          <p:spPr>
            <a:xfrm>
              <a:off x="1905150" y="4685525"/>
              <a:ext cx="5625" cy="12175"/>
            </a:xfrm>
            <a:custGeom>
              <a:rect b="b" l="l" r="r" t="t"/>
              <a:pathLst>
                <a:path extrusionOk="0" h="487" w="225">
                  <a:moveTo>
                    <a:pt x="96" y="0"/>
                  </a:moveTo>
                  <a:cubicBezTo>
                    <a:pt x="86" y="0"/>
                    <a:pt x="73" y="7"/>
                    <a:pt x="60" y="20"/>
                  </a:cubicBezTo>
                  <a:cubicBezTo>
                    <a:pt x="1" y="158"/>
                    <a:pt x="27" y="349"/>
                    <a:pt x="112" y="460"/>
                  </a:cubicBezTo>
                  <a:cubicBezTo>
                    <a:pt x="139" y="460"/>
                    <a:pt x="139" y="487"/>
                    <a:pt x="165" y="487"/>
                  </a:cubicBezTo>
                  <a:cubicBezTo>
                    <a:pt x="165" y="460"/>
                    <a:pt x="191" y="460"/>
                    <a:pt x="191" y="460"/>
                  </a:cubicBezTo>
                  <a:cubicBezTo>
                    <a:pt x="191" y="460"/>
                    <a:pt x="224" y="434"/>
                    <a:pt x="191" y="401"/>
                  </a:cubicBezTo>
                  <a:cubicBezTo>
                    <a:pt x="165" y="296"/>
                    <a:pt x="139" y="158"/>
                    <a:pt x="112" y="20"/>
                  </a:cubicBezTo>
                  <a:cubicBezTo>
                    <a:pt x="112" y="7"/>
                    <a:pt x="106" y="0"/>
                    <a:pt x="9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6"/>
            <p:cNvSpPr/>
            <p:nvPr/>
          </p:nvSpPr>
          <p:spPr>
            <a:xfrm>
              <a:off x="1916825" y="4672375"/>
              <a:ext cx="5450" cy="13925"/>
            </a:xfrm>
            <a:custGeom>
              <a:rect b="b" l="l" r="r" t="t"/>
              <a:pathLst>
                <a:path extrusionOk="0" h="557" w="218">
                  <a:moveTo>
                    <a:pt x="53" y="1"/>
                  </a:moveTo>
                  <a:cubicBezTo>
                    <a:pt x="53" y="1"/>
                    <a:pt x="27" y="1"/>
                    <a:pt x="27" y="27"/>
                  </a:cubicBezTo>
                  <a:cubicBezTo>
                    <a:pt x="27" y="191"/>
                    <a:pt x="0" y="467"/>
                    <a:pt x="165" y="546"/>
                  </a:cubicBezTo>
                  <a:cubicBezTo>
                    <a:pt x="172" y="554"/>
                    <a:pt x="180" y="557"/>
                    <a:pt x="187" y="557"/>
                  </a:cubicBezTo>
                  <a:cubicBezTo>
                    <a:pt x="204" y="557"/>
                    <a:pt x="217" y="538"/>
                    <a:pt x="217" y="520"/>
                  </a:cubicBezTo>
                  <a:cubicBezTo>
                    <a:pt x="217" y="434"/>
                    <a:pt x="191" y="356"/>
                    <a:pt x="165" y="270"/>
                  </a:cubicBezTo>
                  <a:cubicBezTo>
                    <a:pt x="138" y="191"/>
                    <a:pt x="112" y="106"/>
                    <a:pt x="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6"/>
            <p:cNvSpPr/>
            <p:nvPr/>
          </p:nvSpPr>
          <p:spPr>
            <a:xfrm>
              <a:off x="1931925" y="4656600"/>
              <a:ext cx="8250" cy="15800"/>
            </a:xfrm>
            <a:custGeom>
              <a:rect b="b" l="l" r="r" t="t"/>
              <a:pathLst>
                <a:path extrusionOk="0" h="632" w="330">
                  <a:moveTo>
                    <a:pt x="165" y="1"/>
                  </a:moveTo>
                  <a:lnTo>
                    <a:pt x="165" y="1"/>
                  </a:lnTo>
                  <a:cubicBezTo>
                    <a:pt x="1" y="139"/>
                    <a:pt x="80" y="573"/>
                    <a:pt x="270" y="632"/>
                  </a:cubicBezTo>
                  <a:cubicBezTo>
                    <a:pt x="303" y="632"/>
                    <a:pt x="329" y="605"/>
                    <a:pt x="303" y="605"/>
                  </a:cubicBezTo>
                  <a:cubicBezTo>
                    <a:pt x="303" y="494"/>
                    <a:pt x="218" y="408"/>
                    <a:pt x="191" y="329"/>
                  </a:cubicBezTo>
                  <a:cubicBezTo>
                    <a:pt x="165" y="218"/>
                    <a:pt x="165" y="139"/>
                    <a:pt x="165" y="27"/>
                  </a:cubicBezTo>
                  <a:cubicBezTo>
                    <a:pt x="191" y="1"/>
                    <a:pt x="165" y="1"/>
                    <a:pt x="1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6"/>
            <p:cNvSpPr/>
            <p:nvPr/>
          </p:nvSpPr>
          <p:spPr>
            <a:xfrm>
              <a:off x="1946875" y="4644300"/>
              <a:ext cx="4950" cy="9550"/>
            </a:xfrm>
            <a:custGeom>
              <a:rect b="b" l="l" r="r" t="t"/>
              <a:pathLst>
                <a:path extrusionOk="0" h="382" w="198">
                  <a:moveTo>
                    <a:pt x="112" y="0"/>
                  </a:moveTo>
                  <a:cubicBezTo>
                    <a:pt x="86" y="26"/>
                    <a:pt x="86" y="26"/>
                    <a:pt x="60" y="26"/>
                  </a:cubicBezTo>
                  <a:cubicBezTo>
                    <a:pt x="60" y="53"/>
                    <a:pt x="60" y="79"/>
                    <a:pt x="34" y="79"/>
                  </a:cubicBezTo>
                  <a:cubicBezTo>
                    <a:pt x="34" y="138"/>
                    <a:pt x="1" y="164"/>
                    <a:pt x="34" y="191"/>
                  </a:cubicBezTo>
                  <a:cubicBezTo>
                    <a:pt x="34" y="302"/>
                    <a:pt x="86" y="355"/>
                    <a:pt x="165" y="381"/>
                  </a:cubicBezTo>
                  <a:cubicBezTo>
                    <a:pt x="198" y="381"/>
                    <a:pt x="198" y="355"/>
                    <a:pt x="198" y="355"/>
                  </a:cubicBezTo>
                  <a:cubicBezTo>
                    <a:pt x="165" y="302"/>
                    <a:pt x="112" y="217"/>
                    <a:pt x="112" y="164"/>
                  </a:cubicBezTo>
                  <a:lnTo>
                    <a:pt x="112" y="79"/>
                  </a:lnTo>
                  <a:lnTo>
                    <a:pt x="112" y="26"/>
                  </a:lnTo>
                  <a:lnTo>
                    <a:pt x="11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6"/>
            <p:cNvSpPr/>
            <p:nvPr/>
          </p:nvSpPr>
          <p:spPr>
            <a:xfrm>
              <a:off x="1962650" y="4637125"/>
              <a:ext cx="4800" cy="5050"/>
            </a:xfrm>
            <a:custGeom>
              <a:rect b="b" l="l" r="r" t="t"/>
              <a:pathLst>
                <a:path extrusionOk="0" h="202" w="192">
                  <a:moveTo>
                    <a:pt x="33" y="0"/>
                  </a:moveTo>
                  <a:cubicBezTo>
                    <a:pt x="14" y="0"/>
                    <a:pt x="1" y="19"/>
                    <a:pt x="1" y="37"/>
                  </a:cubicBezTo>
                  <a:cubicBezTo>
                    <a:pt x="1" y="123"/>
                    <a:pt x="60" y="202"/>
                    <a:pt x="165" y="202"/>
                  </a:cubicBezTo>
                  <a:cubicBezTo>
                    <a:pt x="165" y="202"/>
                    <a:pt x="191" y="175"/>
                    <a:pt x="165" y="149"/>
                  </a:cubicBezTo>
                  <a:cubicBezTo>
                    <a:pt x="112" y="123"/>
                    <a:pt x="86" y="70"/>
                    <a:pt x="60" y="11"/>
                  </a:cubicBezTo>
                  <a:cubicBezTo>
                    <a:pt x="50" y="3"/>
                    <a:pt x="41" y="0"/>
                    <a:pt x="3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6"/>
            <p:cNvSpPr/>
            <p:nvPr/>
          </p:nvSpPr>
          <p:spPr>
            <a:xfrm>
              <a:off x="2678750" y="4398775"/>
              <a:ext cx="154625" cy="91450"/>
            </a:xfrm>
            <a:custGeom>
              <a:rect b="b" l="l" r="r" t="t"/>
              <a:pathLst>
                <a:path extrusionOk="0" h="3658" w="6185">
                  <a:moveTo>
                    <a:pt x="5929" y="0"/>
                  </a:moveTo>
                  <a:cubicBezTo>
                    <a:pt x="5536" y="0"/>
                    <a:pt x="5225" y="190"/>
                    <a:pt x="4870" y="404"/>
                  </a:cubicBezTo>
                  <a:cubicBezTo>
                    <a:pt x="4298" y="700"/>
                    <a:pt x="3746" y="1062"/>
                    <a:pt x="3227" y="1469"/>
                  </a:cubicBezTo>
                  <a:cubicBezTo>
                    <a:pt x="2708" y="1883"/>
                    <a:pt x="2051" y="2731"/>
                    <a:pt x="1446" y="3059"/>
                  </a:cubicBezTo>
                  <a:cubicBezTo>
                    <a:pt x="1203" y="3197"/>
                    <a:pt x="789" y="3250"/>
                    <a:pt x="520" y="3361"/>
                  </a:cubicBezTo>
                  <a:cubicBezTo>
                    <a:pt x="329" y="3440"/>
                    <a:pt x="132" y="3467"/>
                    <a:pt x="1" y="3605"/>
                  </a:cubicBezTo>
                  <a:cubicBezTo>
                    <a:pt x="1" y="3631"/>
                    <a:pt x="1" y="3657"/>
                    <a:pt x="27" y="3657"/>
                  </a:cubicBezTo>
                  <a:cubicBezTo>
                    <a:pt x="434" y="3526"/>
                    <a:pt x="953" y="3605"/>
                    <a:pt x="1394" y="3552"/>
                  </a:cubicBezTo>
                  <a:cubicBezTo>
                    <a:pt x="2025" y="3467"/>
                    <a:pt x="2898" y="2921"/>
                    <a:pt x="3201" y="2481"/>
                  </a:cubicBezTo>
                  <a:cubicBezTo>
                    <a:pt x="3832" y="1554"/>
                    <a:pt x="5336" y="483"/>
                    <a:pt x="6158" y="128"/>
                  </a:cubicBezTo>
                  <a:cubicBezTo>
                    <a:pt x="6184" y="102"/>
                    <a:pt x="6184" y="43"/>
                    <a:pt x="6132" y="17"/>
                  </a:cubicBezTo>
                  <a:cubicBezTo>
                    <a:pt x="6061" y="6"/>
                    <a:pt x="5994" y="0"/>
                    <a:pt x="592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6"/>
            <p:cNvSpPr/>
            <p:nvPr/>
          </p:nvSpPr>
          <p:spPr>
            <a:xfrm>
              <a:off x="2807575" y="4364525"/>
              <a:ext cx="207150" cy="78825"/>
            </a:xfrm>
            <a:custGeom>
              <a:rect b="b" l="l" r="r" t="t"/>
              <a:pathLst>
                <a:path extrusionOk="0" h="3153" w="8286">
                  <a:moveTo>
                    <a:pt x="5717" y="1"/>
                  </a:moveTo>
                  <a:cubicBezTo>
                    <a:pt x="4978" y="1"/>
                    <a:pt x="4184" y="66"/>
                    <a:pt x="3495" y="210"/>
                  </a:cubicBezTo>
                  <a:cubicBezTo>
                    <a:pt x="2733" y="348"/>
                    <a:pt x="2181" y="677"/>
                    <a:pt x="1715" y="1334"/>
                  </a:cubicBezTo>
                  <a:cubicBezTo>
                    <a:pt x="1498" y="1689"/>
                    <a:pt x="1333" y="2070"/>
                    <a:pt x="1005" y="2372"/>
                  </a:cubicBezTo>
                  <a:cubicBezTo>
                    <a:pt x="703" y="2648"/>
                    <a:pt x="348" y="2892"/>
                    <a:pt x="19" y="3115"/>
                  </a:cubicBezTo>
                  <a:cubicBezTo>
                    <a:pt x="1" y="3134"/>
                    <a:pt x="8" y="3152"/>
                    <a:pt x="24" y="3152"/>
                  </a:cubicBezTo>
                  <a:cubicBezTo>
                    <a:pt x="30" y="3152"/>
                    <a:pt x="38" y="3149"/>
                    <a:pt x="45" y="3141"/>
                  </a:cubicBezTo>
                  <a:cubicBezTo>
                    <a:pt x="538" y="2951"/>
                    <a:pt x="1169" y="2675"/>
                    <a:pt x="1583" y="2267"/>
                  </a:cubicBezTo>
                  <a:cubicBezTo>
                    <a:pt x="1800" y="2018"/>
                    <a:pt x="1938" y="1689"/>
                    <a:pt x="2207" y="1472"/>
                  </a:cubicBezTo>
                  <a:cubicBezTo>
                    <a:pt x="2510" y="1196"/>
                    <a:pt x="2976" y="1058"/>
                    <a:pt x="3390" y="953"/>
                  </a:cubicBezTo>
                  <a:cubicBezTo>
                    <a:pt x="4212" y="756"/>
                    <a:pt x="5000" y="565"/>
                    <a:pt x="5854" y="460"/>
                  </a:cubicBezTo>
                  <a:cubicBezTo>
                    <a:pt x="6116" y="417"/>
                    <a:pt x="6392" y="391"/>
                    <a:pt x="6671" y="391"/>
                  </a:cubicBezTo>
                  <a:cubicBezTo>
                    <a:pt x="6771" y="391"/>
                    <a:pt x="6871" y="394"/>
                    <a:pt x="6971" y="401"/>
                  </a:cubicBezTo>
                  <a:cubicBezTo>
                    <a:pt x="7438" y="427"/>
                    <a:pt x="7852" y="624"/>
                    <a:pt x="8207" y="868"/>
                  </a:cubicBezTo>
                  <a:cubicBezTo>
                    <a:pt x="8233" y="868"/>
                    <a:pt x="8286" y="841"/>
                    <a:pt x="8259" y="815"/>
                  </a:cubicBezTo>
                  <a:cubicBezTo>
                    <a:pt x="7661" y="296"/>
                    <a:pt x="7221" y="46"/>
                    <a:pt x="6400" y="20"/>
                  </a:cubicBezTo>
                  <a:cubicBezTo>
                    <a:pt x="6181" y="7"/>
                    <a:pt x="5952" y="1"/>
                    <a:pt x="57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6"/>
            <p:cNvSpPr/>
            <p:nvPr/>
          </p:nvSpPr>
          <p:spPr>
            <a:xfrm>
              <a:off x="2862100" y="4449425"/>
              <a:ext cx="67850" cy="76525"/>
            </a:xfrm>
            <a:custGeom>
              <a:rect b="b" l="l" r="r" t="t"/>
              <a:pathLst>
                <a:path extrusionOk="0" h="3061" w="2714">
                  <a:moveTo>
                    <a:pt x="2012" y="1"/>
                  </a:moveTo>
                  <a:cubicBezTo>
                    <a:pt x="1960" y="1"/>
                    <a:pt x="1900" y="7"/>
                    <a:pt x="1833" y="21"/>
                  </a:cubicBezTo>
                  <a:cubicBezTo>
                    <a:pt x="1505" y="100"/>
                    <a:pt x="1124" y="264"/>
                    <a:pt x="881" y="540"/>
                  </a:cubicBezTo>
                  <a:cubicBezTo>
                    <a:pt x="657" y="784"/>
                    <a:pt x="302" y="1171"/>
                    <a:pt x="191" y="1500"/>
                  </a:cubicBezTo>
                  <a:cubicBezTo>
                    <a:pt x="112" y="1717"/>
                    <a:pt x="0" y="1933"/>
                    <a:pt x="191" y="2124"/>
                  </a:cubicBezTo>
                  <a:cubicBezTo>
                    <a:pt x="329" y="2321"/>
                    <a:pt x="959" y="2347"/>
                    <a:pt x="1150" y="2426"/>
                  </a:cubicBezTo>
                  <a:cubicBezTo>
                    <a:pt x="1590" y="2591"/>
                    <a:pt x="1781" y="2840"/>
                    <a:pt x="1971" y="2978"/>
                  </a:cubicBezTo>
                  <a:cubicBezTo>
                    <a:pt x="2045" y="3035"/>
                    <a:pt x="2142" y="3061"/>
                    <a:pt x="2237" y="3061"/>
                  </a:cubicBezTo>
                  <a:cubicBezTo>
                    <a:pt x="2319" y="3061"/>
                    <a:pt x="2400" y="3041"/>
                    <a:pt x="2464" y="3005"/>
                  </a:cubicBezTo>
                  <a:cubicBezTo>
                    <a:pt x="2629" y="2919"/>
                    <a:pt x="2714" y="2702"/>
                    <a:pt x="2655" y="2538"/>
                  </a:cubicBezTo>
                  <a:cubicBezTo>
                    <a:pt x="2550" y="2288"/>
                    <a:pt x="2221" y="2209"/>
                    <a:pt x="2057" y="1960"/>
                  </a:cubicBezTo>
                  <a:cubicBezTo>
                    <a:pt x="1893" y="1717"/>
                    <a:pt x="1998" y="1388"/>
                    <a:pt x="2136" y="1138"/>
                  </a:cubicBezTo>
                  <a:cubicBezTo>
                    <a:pt x="2310" y="765"/>
                    <a:pt x="2578" y="1"/>
                    <a:pt x="201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6"/>
            <p:cNvSpPr/>
            <p:nvPr/>
          </p:nvSpPr>
          <p:spPr>
            <a:xfrm>
              <a:off x="2918275" y="4408050"/>
              <a:ext cx="33525" cy="28775"/>
            </a:xfrm>
            <a:custGeom>
              <a:rect b="b" l="l" r="r" t="t"/>
              <a:pathLst>
                <a:path extrusionOk="0" h="1151" w="1341">
                  <a:moveTo>
                    <a:pt x="1229" y="1"/>
                  </a:moveTo>
                  <a:cubicBezTo>
                    <a:pt x="1098" y="1"/>
                    <a:pt x="934" y="1"/>
                    <a:pt x="796" y="86"/>
                  </a:cubicBezTo>
                  <a:cubicBezTo>
                    <a:pt x="658" y="165"/>
                    <a:pt x="605" y="303"/>
                    <a:pt x="493" y="415"/>
                  </a:cubicBezTo>
                  <a:cubicBezTo>
                    <a:pt x="329" y="553"/>
                    <a:pt x="112" y="605"/>
                    <a:pt x="27" y="796"/>
                  </a:cubicBezTo>
                  <a:cubicBezTo>
                    <a:pt x="0" y="881"/>
                    <a:pt x="0" y="960"/>
                    <a:pt x="0" y="1019"/>
                  </a:cubicBezTo>
                  <a:cubicBezTo>
                    <a:pt x="0" y="1045"/>
                    <a:pt x="0" y="1072"/>
                    <a:pt x="27" y="1098"/>
                  </a:cubicBezTo>
                  <a:cubicBezTo>
                    <a:pt x="27" y="1098"/>
                    <a:pt x="53" y="1124"/>
                    <a:pt x="79" y="1124"/>
                  </a:cubicBezTo>
                  <a:cubicBezTo>
                    <a:pt x="217" y="1124"/>
                    <a:pt x="382" y="1151"/>
                    <a:pt x="520" y="1151"/>
                  </a:cubicBezTo>
                  <a:cubicBezTo>
                    <a:pt x="572" y="1151"/>
                    <a:pt x="658" y="1151"/>
                    <a:pt x="684" y="1124"/>
                  </a:cubicBezTo>
                  <a:cubicBezTo>
                    <a:pt x="710" y="1098"/>
                    <a:pt x="736" y="1072"/>
                    <a:pt x="736" y="1045"/>
                  </a:cubicBezTo>
                  <a:cubicBezTo>
                    <a:pt x="822" y="855"/>
                    <a:pt x="874" y="631"/>
                    <a:pt x="1012" y="467"/>
                  </a:cubicBezTo>
                  <a:cubicBezTo>
                    <a:pt x="1124" y="362"/>
                    <a:pt x="1262" y="277"/>
                    <a:pt x="1315" y="112"/>
                  </a:cubicBezTo>
                  <a:cubicBezTo>
                    <a:pt x="1341" y="86"/>
                    <a:pt x="1341" y="33"/>
                    <a:pt x="12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6"/>
            <p:cNvSpPr/>
            <p:nvPr/>
          </p:nvSpPr>
          <p:spPr>
            <a:xfrm>
              <a:off x="3474700" y="4645450"/>
              <a:ext cx="47975" cy="47050"/>
            </a:xfrm>
            <a:custGeom>
              <a:rect b="b" l="l" r="r" t="t"/>
              <a:pathLst>
                <a:path extrusionOk="0" h="1882" w="1919">
                  <a:moveTo>
                    <a:pt x="154" y="0"/>
                  </a:moveTo>
                  <a:cubicBezTo>
                    <a:pt x="114" y="0"/>
                    <a:pt x="73" y="2"/>
                    <a:pt x="33" y="7"/>
                  </a:cubicBezTo>
                  <a:cubicBezTo>
                    <a:pt x="0" y="66"/>
                    <a:pt x="33" y="145"/>
                    <a:pt x="59" y="197"/>
                  </a:cubicBezTo>
                  <a:cubicBezTo>
                    <a:pt x="112" y="256"/>
                    <a:pt x="197" y="309"/>
                    <a:pt x="250" y="361"/>
                  </a:cubicBezTo>
                  <a:cubicBezTo>
                    <a:pt x="362" y="473"/>
                    <a:pt x="414" y="611"/>
                    <a:pt x="526" y="723"/>
                  </a:cubicBezTo>
                  <a:cubicBezTo>
                    <a:pt x="631" y="828"/>
                    <a:pt x="769" y="913"/>
                    <a:pt x="881" y="992"/>
                  </a:cubicBezTo>
                  <a:cubicBezTo>
                    <a:pt x="1071" y="1130"/>
                    <a:pt x="1150" y="1347"/>
                    <a:pt x="1262" y="1571"/>
                  </a:cubicBezTo>
                  <a:cubicBezTo>
                    <a:pt x="1314" y="1676"/>
                    <a:pt x="1374" y="1787"/>
                    <a:pt x="1452" y="1840"/>
                  </a:cubicBezTo>
                  <a:cubicBezTo>
                    <a:pt x="1503" y="1867"/>
                    <a:pt x="1559" y="1881"/>
                    <a:pt x="1610" y="1881"/>
                  </a:cubicBezTo>
                  <a:cubicBezTo>
                    <a:pt x="1672" y="1881"/>
                    <a:pt x="1726" y="1860"/>
                    <a:pt x="1755" y="1814"/>
                  </a:cubicBezTo>
                  <a:cubicBezTo>
                    <a:pt x="1807" y="1761"/>
                    <a:pt x="1807" y="1676"/>
                    <a:pt x="1840" y="1649"/>
                  </a:cubicBezTo>
                  <a:cubicBezTo>
                    <a:pt x="1866" y="1623"/>
                    <a:pt x="1893" y="1597"/>
                    <a:pt x="1919" y="1597"/>
                  </a:cubicBezTo>
                  <a:lnTo>
                    <a:pt x="1919" y="1459"/>
                  </a:lnTo>
                  <a:cubicBezTo>
                    <a:pt x="1866" y="966"/>
                    <a:pt x="1512" y="526"/>
                    <a:pt x="1019" y="361"/>
                  </a:cubicBezTo>
                  <a:cubicBezTo>
                    <a:pt x="960" y="335"/>
                    <a:pt x="907" y="309"/>
                    <a:pt x="822" y="283"/>
                  </a:cubicBezTo>
                  <a:cubicBezTo>
                    <a:pt x="795" y="256"/>
                    <a:pt x="743" y="230"/>
                    <a:pt x="716" y="171"/>
                  </a:cubicBezTo>
                  <a:cubicBezTo>
                    <a:pt x="557" y="56"/>
                    <a:pt x="357" y="0"/>
                    <a:pt x="15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6"/>
            <p:cNvSpPr/>
            <p:nvPr/>
          </p:nvSpPr>
          <p:spPr>
            <a:xfrm>
              <a:off x="2783400" y="4456250"/>
              <a:ext cx="27450" cy="47100"/>
            </a:xfrm>
            <a:custGeom>
              <a:rect b="b" l="l" r="r" t="t"/>
              <a:pathLst>
                <a:path extrusionOk="0" h="1884" w="1098">
                  <a:moveTo>
                    <a:pt x="1037" y="1"/>
                  </a:moveTo>
                  <a:cubicBezTo>
                    <a:pt x="1003" y="1"/>
                    <a:pt x="963" y="52"/>
                    <a:pt x="934" y="129"/>
                  </a:cubicBezTo>
                  <a:cubicBezTo>
                    <a:pt x="907" y="373"/>
                    <a:pt x="874" y="622"/>
                    <a:pt x="743" y="813"/>
                  </a:cubicBezTo>
                  <a:cubicBezTo>
                    <a:pt x="658" y="924"/>
                    <a:pt x="579" y="1030"/>
                    <a:pt x="493" y="1115"/>
                  </a:cubicBezTo>
                  <a:cubicBezTo>
                    <a:pt x="355" y="1253"/>
                    <a:pt x="217" y="1417"/>
                    <a:pt x="112" y="1608"/>
                  </a:cubicBezTo>
                  <a:cubicBezTo>
                    <a:pt x="53" y="1687"/>
                    <a:pt x="0" y="1798"/>
                    <a:pt x="53" y="1884"/>
                  </a:cubicBezTo>
                  <a:cubicBezTo>
                    <a:pt x="276" y="1798"/>
                    <a:pt x="467" y="1720"/>
                    <a:pt x="684" y="1634"/>
                  </a:cubicBezTo>
                  <a:cubicBezTo>
                    <a:pt x="743" y="1608"/>
                    <a:pt x="822" y="1608"/>
                    <a:pt x="848" y="1522"/>
                  </a:cubicBezTo>
                  <a:cubicBezTo>
                    <a:pt x="907" y="1496"/>
                    <a:pt x="907" y="1444"/>
                    <a:pt x="907" y="1358"/>
                  </a:cubicBezTo>
                  <a:cubicBezTo>
                    <a:pt x="986" y="951"/>
                    <a:pt x="1039" y="537"/>
                    <a:pt x="1098" y="103"/>
                  </a:cubicBezTo>
                  <a:cubicBezTo>
                    <a:pt x="1086" y="31"/>
                    <a:pt x="1064" y="1"/>
                    <a:pt x="103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6"/>
            <p:cNvSpPr/>
            <p:nvPr/>
          </p:nvSpPr>
          <p:spPr>
            <a:xfrm>
              <a:off x="2950475" y="4397875"/>
              <a:ext cx="6600" cy="4850"/>
            </a:xfrm>
            <a:custGeom>
              <a:rect b="b" l="l" r="r" t="t"/>
              <a:pathLst>
                <a:path extrusionOk="0" h="194" w="264">
                  <a:moveTo>
                    <a:pt x="138" y="0"/>
                  </a:moveTo>
                  <a:cubicBezTo>
                    <a:pt x="27" y="0"/>
                    <a:pt x="0" y="164"/>
                    <a:pt x="106" y="191"/>
                  </a:cubicBezTo>
                  <a:lnTo>
                    <a:pt x="138" y="191"/>
                  </a:lnTo>
                  <a:cubicBezTo>
                    <a:pt x="145" y="192"/>
                    <a:pt x="152" y="193"/>
                    <a:pt x="158" y="193"/>
                  </a:cubicBezTo>
                  <a:cubicBezTo>
                    <a:pt x="246" y="193"/>
                    <a:pt x="263" y="25"/>
                    <a:pt x="1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6"/>
            <p:cNvSpPr/>
            <p:nvPr/>
          </p:nvSpPr>
          <p:spPr>
            <a:xfrm>
              <a:off x="2962125" y="4393075"/>
              <a:ext cx="12800" cy="9575"/>
            </a:xfrm>
            <a:custGeom>
              <a:rect b="b" l="l" r="r" t="t"/>
              <a:pathLst>
                <a:path extrusionOk="0" h="383" w="512">
                  <a:moveTo>
                    <a:pt x="268" y="0"/>
                  </a:moveTo>
                  <a:cubicBezTo>
                    <a:pt x="260" y="0"/>
                    <a:pt x="252" y="1"/>
                    <a:pt x="244" y="2"/>
                  </a:cubicBezTo>
                  <a:cubicBezTo>
                    <a:pt x="1" y="2"/>
                    <a:pt x="27" y="383"/>
                    <a:pt x="270" y="383"/>
                  </a:cubicBezTo>
                  <a:cubicBezTo>
                    <a:pt x="512" y="357"/>
                    <a:pt x="495" y="0"/>
                    <a:pt x="26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6"/>
            <p:cNvSpPr/>
            <p:nvPr/>
          </p:nvSpPr>
          <p:spPr>
            <a:xfrm>
              <a:off x="2795050" y="4433525"/>
              <a:ext cx="5450" cy="4775"/>
            </a:xfrm>
            <a:custGeom>
              <a:rect b="b" l="l" r="r" t="t"/>
              <a:pathLst>
                <a:path extrusionOk="0" h="191" w="218">
                  <a:moveTo>
                    <a:pt x="113" y="0"/>
                  </a:moveTo>
                  <a:cubicBezTo>
                    <a:pt x="1" y="26"/>
                    <a:pt x="1" y="191"/>
                    <a:pt x="113" y="191"/>
                  </a:cubicBezTo>
                  <a:cubicBezTo>
                    <a:pt x="218" y="164"/>
                    <a:pt x="218" y="0"/>
                    <a:pt x="11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6"/>
            <p:cNvSpPr/>
            <p:nvPr/>
          </p:nvSpPr>
          <p:spPr>
            <a:xfrm>
              <a:off x="2841550" y="4386650"/>
              <a:ext cx="6925" cy="6025"/>
            </a:xfrm>
            <a:custGeom>
              <a:rect b="b" l="l" r="r" t="t"/>
              <a:pathLst>
                <a:path extrusionOk="0" h="241" w="277">
                  <a:moveTo>
                    <a:pt x="117" y="0"/>
                  </a:moveTo>
                  <a:cubicBezTo>
                    <a:pt x="64" y="0"/>
                    <a:pt x="13" y="29"/>
                    <a:pt x="1" y="94"/>
                  </a:cubicBezTo>
                  <a:cubicBezTo>
                    <a:pt x="1" y="187"/>
                    <a:pt x="63" y="241"/>
                    <a:pt x="137" y="241"/>
                  </a:cubicBezTo>
                  <a:cubicBezTo>
                    <a:pt x="174" y="241"/>
                    <a:pt x="213" y="228"/>
                    <a:pt x="250" y="199"/>
                  </a:cubicBezTo>
                  <a:cubicBezTo>
                    <a:pt x="277" y="173"/>
                    <a:pt x="277" y="121"/>
                    <a:pt x="277" y="94"/>
                  </a:cubicBezTo>
                  <a:lnTo>
                    <a:pt x="250" y="94"/>
                  </a:lnTo>
                  <a:cubicBezTo>
                    <a:pt x="237" y="36"/>
                    <a:pt x="175" y="0"/>
                    <a:pt x="1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6"/>
            <p:cNvSpPr/>
            <p:nvPr/>
          </p:nvSpPr>
          <p:spPr>
            <a:xfrm>
              <a:off x="2947025" y="4484175"/>
              <a:ext cx="7450" cy="7075"/>
            </a:xfrm>
            <a:custGeom>
              <a:rect b="b" l="l" r="r" t="t"/>
              <a:pathLst>
                <a:path extrusionOk="0" h="283" w="298">
                  <a:moveTo>
                    <a:pt x="126" y="0"/>
                  </a:moveTo>
                  <a:cubicBezTo>
                    <a:pt x="102" y="0"/>
                    <a:pt x="77" y="8"/>
                    <a:pt x="53" y="24"/>
                  </a:cubicBezTo>
                  <a:cubicBezTo>
                    <a:pt x="0" y="77"/>
                    <a:pt x="0" y="110"/>
                    <a:pt x="0" y="162"/>
                  </a:cubicBezTo>
                  <a:lnTo>
                    <a:pt x="0" y="189"/>
                  </a:lnTo>
                  <a:cubicBezTo>
                    <a:pt x="13" y="254"/>
                    <a:pt x="62" y="283"/>
                    <a:pt x="117" y="283"/>
                  </a:cubicBezTo>
                  <a:cubicBezTo>
                    <a:pt x="178" y="283"/>
                    <a:pt x="245" y="247"/>
                    <a:pt x="276" y="189"/>
                  </a:cubicBezTo>
                  <a:cubicBezTo>
                    <a:pt x="297" y="101"/>
                    <a:pt x="216" y="0"/>
                    <a:pt x="12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6"/>
            <p:cNvSpPr/>
            <p:nvPr/>
          </p:nvSpPr>
          <p:spPr>
            <a:xfrm>
              <a:off x="2681375" y="4536825"/>
              <a:ext cx="10225" cy="7700"/>
            </a:xfrm>
            <a:custGeom>
              <a:rect b="b" l="l" r="r" t="t"/>
              <a:pathLst>
                <a:path extrusionOk="0" h="308" w="409">
                  <a:moveTo>
                    <a:pt x="225" y="0"/>
                  </a:moveTo>
                  <a:cubicBezTo>
                    <a:pt x="198" y="0"/>
                    <a:pt x="169" y="9"/>
                    <a:pt x="139" y="28"/>
                  </a:cubicBezTo>
                  <a:lnTo>
                    <a:pt x="112" y="28"/>
                  </a:lnTo>
                  <a:cubicBezTo>
                    <a:pt x="1" y="80"/>
                    <a:pt x="60" y="271"/>
                    <a:pt x="165" y="304"/>
                  </a:cubicBezTo>
                  <a:cubicBezTo>
                    <a:pt x="174" y="306"/>
                    <a:pt x="183" y="308"/>
                    <a:pt x="193" y="308"/>
                  </a:cubicBezTo>
                  <a:cubicBezTo>
                    <a:pt x="281" y="308"/>
                    <a:pt x="409" y="207"/>
                    <a:pt x="356" y="107"/>
                  </a:cubicBezTo>
                  <a:lnTo>
                    <a:pt x="329" y="80"/>
                  </a:lnTo>
                  <a:cubicBezTo>
                    <a:pt x="312" y="29"/>
                    <a:pt x="273" y="0"/>
                    <a:pt x="22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6"/>
            <p:cNvSpPr/>
            <p:nvPr/>
          </p:nvSpPr>
          <p:spPr>
            <a:xfrm>
              <a:off x="2805250" y="4603875"/>
              <a:ext cx="7575" cy="5450"/>
            </a:xfrm>
            <a:custGeom>
              <a:rect b="b" l="l" r="r" t="t"/>
              <a:pathLst>
                <a:path extrusionOk="0" h="218" w="303">
                  <a:moveTo>
                    <a:pt x="138" y="0"/>
                  </a:moveTo>
                  <a:cubicBezTo>
                    <a:pt x="0" y="0"/>
                    <a:pt x="0" y="217"/>
                    <a:pt x="165" y="217"/>
                  </a:cubicBezTo>
                  <a:cubicBezTo>
                    <a:pt x="303" y="217"/>
                    <a:pt x="276" y="0"/>
                    <a:pt x="1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6"/>
            <p:cNvSpPr/>
            <p:nvPr/>
          </p:nvSpPr>
          <p:spPr>
            <a:xfrm>
              <a:off x="3107725" y="4800075"/>
              <a:ext cx="5225" cy="3900"/>
            </a:xfrm>
            <a:custGeom>
              <a:rect b="b" l="l" r="r" t="t"/>
              <a:pathLst>
                <a:path extrusionOk="0" h="156" w="209">
                  <a:moveTo>
                    <a:pt x="96" y="1"/>
                  </a:moveTo>
                  <a:cubicBezTo>
                    <a:pt x="81" y="1"/>
                    <a:pt x="68" y="4"/>
                    <a:pt x="58" y="12"/>
                  </a:cubicBezTo>
                  <a:lnTo>
                    <a:pt x="58" y="38"/>
                  </a:lnTo>
                  <a:cubicBezTo>
                    <a:pt x="1" y="113"/>
                    <a:pt x="55" y="156"/>
                    <a:pt x="112" y="156"/>
                  </a:cubicBezTo>
                  <a:cubicBezTo>
                    <a:pt x="159" y="156"/>
                    <a:pt x="208" y="127"/>
                    <a:pt x="196" y="64"/>
                  </a:cubicBezTo>
                  <a:lnTo>
                    <a:pt x="170" y="38"/>
                  </a:lnTo>
                  <a:cubicBezTo>
                    <a:pt x="170" y="19"/>
                    <a:pt x="130" y="1"/>
                    <a:pt x="9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6"/>
            <p:cNvSpPr/>
            <p:nvPr/>
          </p:nvSpPr>
          <p:spPr>
            <a:xfrm>
              <a:off x="3053800" y="4798575"/>
              <a:ext cx="12350" cy="10675"/>
            </a:xfrm>
            <a:custGeom>
              <a:rect b="b" l="l" r="r" t="t"/>
              <a:pathLst>
                <a:path extrusionOk="0" h="427" w="494">
                  <a:moveTo>
                    <a:pt x="233" y="0"/>
                  </a:moveTo>
                  <a:cubicBezTo>
                    <a:pt x="191" y="0"/>
                    <a:pt x="149" y="14"/>
                    <a:pt x="112" y="45"/>
                  </a:cubicBezTo>
                  <a:cubicBezTo>
                    <a:pt x="1" y="151"/>
                    <a:pt x="53" y="374"/>
                    <a:pt x="218" y="427"/>
                  </a:cubicBezTo>
                  <a:cubicBezTo>
                    <a:pt x="356" y="427"/>
                    <a:pt x="494" y="348"/>
                    <a:pt x="467" y="210"/>
                  </a:cubicBezTo>
                  <a:cubicBezTo>
                    <a:pt x="448" y="91"/>
                    <a:pt x="341" y="0"/>
                    <a:pt x="23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6"/>
            <p:cNvSpPr/>
            <p:nvPr/>
          </p:nvSpPr>
          <p:spPr>
            <a:xfrm>
              <a:off x="3457600" y="4642150"/>
              <a:ext cx="11025" cy="8250"/>
            </a:xfrm>
            <a:custGeom>
              <a:rect b="b" l="l" r="r" t="t"/>
              <a:pathLst>
                <a:path extrusionOk="0" h="330" w="441">
                  <a:moveTo>
                    <a:pt x="224" y="1"/>
                  </a:moveTo>
                  <a:cubicBezTo>
                    <a:pt x="1" y="33"/>
                    <a:pt x="27" y="329"/>
                    <a:pt x="250" y="329"/>
                  </a:cubicBezTo>
                  <a:cubicBezTo>
                    <a:pt x="441" y="303"/>
                    <a:pt x="415" y="1"/>
                    <a:pt x="22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6"/>
            <p:cNvSpPr/>
            <p:nvPr/>
          </p:nvSpPr>
          <p:spPr>
            <a:xfrm>
              <a:off x="3574950" y="4564950"/>
              <a:ext cx="9350" cy="6800"/>
            </a:xfrm>
            <a:custGeom>
              <a:rect b="b" l="l" r="r" t="t"/>
              <a:pathLst>
                <a:path extrusionOk="0" h="272" w="374">
                  <a:moveTo>
                    <a:pt x="183" y="0"/>
                  </a:moveTo>
                  <a:cubicBezTo>
                    <a:pt x="0" y="0"/>
                    <a:pt x="16" y="271"/>
                    <a:pt x="162" y="271"/>
                  </a:cubicBezTo>
                  <a:cubicBezTo>
                    <a:pt x="169" y="271"/>
                    <a:pt x="176" y="271"/>
                    <a:pt x="183" y="270"/>
                  </a:cubicBezTo>
                  <a:cubicBezTo>
                    <a:pt x="373" y="270"/>
                    <a:pt x="347" y="0"/>
                    <a:pt x="1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6"/>
            <p:cNvSpPr/>
            <p:nvPr/>
          </p:nvSpPr>
          <p:spPr>
            <a:xfrm>
              <a:off x="3507750" y="4703100"/>
              <a:ext cx="10825" cy="8275"/>
            </a:xfrm>
            <a:custGeom>
              <a:rect b="b" l="l" r="r" t="t"/>
              <a:pathLst>
                <a:path extrusionOk="0" h="331" w="433">
                  <a:moveTo>
                    <a:pt x="216" y="1"/>
                  </a:moveTo>
                  <a:cubicBezTo>
                    <a:pt x="1" y="26"/>
                    <a:pt x="23" y="331"/>
                    <a:pt x="195" y="331"/>
                  </a:cubicBezTo>
                  <a:cubicBezTo>
                    <a:pt x="201" y="331"/>
                    <a:pt x="208" y="330"/>
                    <a:pt x="216" y="329"/>
                  </a:cubicBezTo>
                  <a:cubicBezTo>
                    <a:pt x="433" y="329"/>
                    <a:pt x="406" y="1"/>
                    <a:pt x="21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6"/>
            <p:cNvSpPr/>
            <p:nvPr/>
          </p:nvSpPr>
          <p:spPr>
            <a:xfrm>
              <a:off x="3852725" y="4241775"/>
              <a:ext cx="14750" cy="11075"/>
            </a:xfrm>
            <a:custGeom>
              <a:rect b="b" l="l" r="r" t="t"/>
              <a:pathLst>
                <a:path extrusionOk="0" h="443" w="590">
                  <a:moveTo>
                    <a:pt x="293" y="0"/>
                  </a:moveTo>
                  <a:cubicBezTo>
                    <a:pt x="285" y="0"/>
                    <a:pt x="277" y="1"/>
                    <a:pt x="269" y="1"/>
                  </a:cubicBezTo>
                  <a:cubicBezTo>
                    <a:pt x="1" y="27"/>
                    <a:pt x="24" y="443"/>
                    <a:pt x="272" y="443"/>
                  </a:cubicBezTo>
                  <a:cubicBezTo>
                    <a:pt x="280" y="443"/>
                    <a:pt x="287" y="443"/>
                    <a:pt x="295" y="442"/>
                  </a:cubicBezTo>
                  <a:cubicBezTo>
                    <a:pt x="589" y="442"/>
                    <a:pt x="572" y="0"/>
                    <a:pt x="2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6"/>
            <p:cNvSpPr/>
            <p:nvPr/>
          </p:nvSpPr>
          <p:spPr>
            <a:xfrm>
              <a:off x="3821150" y="4549150"/>
              <a:ext cx="14125" cy="10875"/>
            </a:xfrm>
            <a:custGeom>
              <a:rect b="b" l="l" r="r" t="t"/>
              <a:pathLst>
                <a:path extrusionOk="0" h="435" w="565">
                  <a:moveTo>
                    <a:pt x="294" y="0"/>
                  </a:moveTo>
                  <a:cubicBezTo>
                    <a:pt x="286" y="0"/>
                    <a:pt x="278" y="0"/>
                    <a:pt x="270" y="1"/>
                  </a:cubicBezTo>
                  <a:cubicBezTo>
                    <a:pt x="1" y="1"/>
                    <a:pt x="27" y="435"/>
                    <a:pt x="303" y="435"/>
                  </a:cubicBezTo>
                  <a:cubicBezTo>
                    <a:pt x="565" y="409"/>
                    <a:pt x="548" y="0"/>
                    <a:pt x="29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6"/>
            <p:cNvSpPr/>
            <p:nvPr/>
          </p:nvSpPr>
          <p:spPr>
            <a:xfrm>
              <a:off x="4170900" y="4410200"/>
              <a:ext cx="9575" cy="7575"/>
            </a:xfrm>
            <a:custGeom>
              <a:rect b="b" l="l" r="r" t="t"/>
              <a:pathLst>
                <a:path extrusionOk="0" h="303" w="383">
                  <a:moveTo>
                    <a:pt x="165" y="0"/>
                  </a:moveTo>
                  <a:cubicBezTo>
                    <a:pt x="54" y="26"/>
                    <a:pt x="1" y="191"/>
                    <a:pt x="80" y="243"/>
                  </a:cubicBezTo>
                  <a:cubicBezTo>
                    <a:pt x="113" y="276"/>
                    <a:pt x="139" y="276"/>
                    <a:pt x="165" y="302"/>
                  </a:cubicBezTo>
                  <a:lnTo>
                    <a:pt x="244" y="302"/>
                  </a:lnTo>
                  <a:cubicBezTo>
                    <a:pt x="244" y="276"/>
                    <a:pt x="277" y="243"/>
                    <a:pt x="303" y="243"/>
                  </a:cubicBezTo>
                  <a:cubicBezTo>
                    <a:pt x="382" y="164"/>
                    <a:pt x="303" y="0"/>
                    <a:pt x="1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6"/>
            <p:cNvSpPr/>
            <p:nvPr/>
          </p:nvSpPr>
          <p:spPr>
            <a:xfrm>
              <a:off x="2821375" y="4922025"/>
              <a:ext cx="7225" cy="5675"/>
            </a:xfrm>
            <a:custGeom>
              <a:rect b="b" l="l" r="r" t="t"/>
              <a:pathLst>
                <a:path extrusionOk="0" h="227" w="289">
                  <a:moveTo>
                    <a:pt x="138" y="0"/>
                  </a:moveTo>
                  <a:cubicBezTo>
                    <a:pt x="35" y="0"/>
                    <a:pt x="1" y="203"/>
                    <a:pt x="124" y="226"/>
                  </a:cubicBezTo>
                  <a:cubicBezTo>
                    <a:pt x="236" y="226"/>
                    <a:pt x="289" y="62"/>
                    <a:pt x="177" y="10"/>
                  </a:cubicBezTo>
                  <a:cubicBezTo>
                    <a:pt x="163" y="3"/>
                    <a:pt x="150" y="0"/>
                    <a:pt x="1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6"/>
            <p:cNvSpPr/>
            <p:nvPr/>
          </p:nvSpPr>
          <p:spPr>
            <a:xfrm>
              <a:off x="2819250" y="4662025"/>
              <a:ext cx="9350" cy="6975"/>
            </a:xfrm>
            <a:custGeom>
              <a:rect b="b" l="l" r="r" t="t"/>
              <a:pathLst>
                <a:path extrusionOk="0" h="279" w="374">
                  <a:moveTo>
                    <a:pt x="183" y="1"/>
                  </a:moveTo>
                  <a:cubicBezTo>
                    <a:pt x="0" y="1"/>
                    <a:pt x="17" y="278"/>
                    <a:pt x="163" y="278"/>
                  </a:cubicBezTo>
                  <a:cubicBezTo>
                    <a:pt x="170" y="278"/>
                    <a:pt x="176" y="278"/>
                    <a:pt x="183" y="277"/>
                  </a:cubicBezTo>
                  <a:cubicBezTo>
                    <a:pt x="374" y="277"/>
                    <a:pt x="347" y="1"/>
                    <a:pt x="18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6"/>
            <p:cNvSpPr/>
            <p:nvPr/>
          </p:nvSpPr>
          <p:spPr>
            <a:xfrm>
              <a:off x="2672500" y="4500450"/>
              <a:ext cx="15150" cy="13400"/>
            </a:xfrm>
            <a:custGeom>
              <a:rect b="b" l="l" r="r" t="t"/>
              <a:pathLst>
                <a:path extrusionOk="0" h="536" w="606">
                  <a:moveTo>
                    <a:pt x="289" y="1"/>
                  </a:moveTo>
                  <a:cubicBezTo>
                    <a:pt x="139" y="1"/>
                    <a:pt x="1" y="130"/>
                    <a:pt x="1" y="280"/>
                  </a:cubicBezTo>
                  <a:cubicBezTo>
                    <a:pt x="23" y="419"/>
                    <a:pt x="145" y="535"/>
                    <a:pt x="281" y="535"/>
                  </a:cubicBezTo>
                  <a:cubicBezTo>
                    <a:pt x="306" y="535"/>
                    <a:pt x="331" y="531"/>
                    <a:pt x="356" y="523"/>
                  </a:cubicBezTo>
                  <a:cubicBezTo>
                    <a:pt x="494" y="471"/>
                    <a:pt x="605" y="247"/>
                    <a:pt x="494" y="116"/>
                  </a:cubicBezTo>
                  <a:cubicBezTo>
                    <a:pt x="441" y="57"/>
                    <a:pt x="415" y="30"/>
                    <a:pt x="329" y="4"/>
                  </a:cubicBezTo>
                  <a:cubicBezTo>
                    <a:pt x="316" y="2"/>
                    <a:pt x="302" y="1"/>
                    <a:pt x="28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6"/>
            <p:cNvSpPr/>
            <p:nvPr/>
          </p:nvSpPr>
          <p:spPr>
            <a:xfrm>
              <a:off x="3021600" y="4389425"/>
              <a:ext cx="10800" cy="9525"/>
            </a:xfrm>
            <a:custGeom>
              <a:rect b="b" l="l" r="r" t="t"/>
              <a:pathLst>
                <a:path extrusionOk="0" h="381" w="432">
                  <a:moveTo>
                    <a:pt x="195" y="1"/>
                  </a:moveTo>
                  <a:cubicBezTo>
                    <a:pt x="177" y="1"/>
                    <a:pt x="158" y="3"/>
                    <a:pt x="139" y="10"/>
                  </a:cubicBezTo>
                  <a:cubicBezTo>
                    <a:pt x="112" y="36"/>
                    <a:pt x="53" y="36"/>
                    <a:pt x="53" y="88"/>
                  </a:cubicBezTo>
                  <a:cubicBezTo>
                    <a:pt x="1" y="121"/>
                    <a:pt x="1" y="174"/>
                    <a:pt x="27" y="226"/>
                  </a:cubicBezTo>
                  <a:lnTo>
                    <a:pt x="27" y="253"/>
                  </a:lnTo>
                  <a:cubicBezTo>
                    <a:pt x="41" y="339"/>
                    <a:pt x="117" y="380"/>
                    <a:pt x="194" y="380"/>
                  </a:cubicBezTo>
                  <a:cubicBezTo>
                    <a:pt x="262" y="380"/>
                    <a:pt x="331" y="348"/>
                    <a:pt x="356" y="286"/>
                  </a:cubicBezTo>
                  <a:cubicBezTo>
                    <a:pt x="431" y="164"/>
                    <a:pt x="332" y="1"/>
                    <a:pt x="19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6"/>
            <p:cNvSpPr/>
            <p:nvPr/>
          </p:nvSpPr>
          <p:spPr>
            <a:xfrm>
              <a:off x="2763725" y="4505925"/>
              <a:ext cx="14075" cy="10450"/>
            </a:xfrm>
            <a:custGeom>
              <a:rect b="b" l="l" r="r" t="t"/>
              <a:pathLst>
                <a:path extrusionOk="0" h="418" w="563">
                  <a:moveTo>
                    <a:pt x="292" y="1"/>
                  </a:moveTo>
                  <a:cubicBezTo>
                    <a:pt x="284" y="1"/>
                    <a:pt x="276" y="1"/>
                    <a:pt x="268" y="2"/>
                  </a:cubicBezTo>
                  <a:cubicBezTo>
                    <a:pt x="0" y="2"/>
                    <a:pt x="17" y="417"/>
                    <a:pt x="271" y="417"/>
                  </a:cubicBezTo>
                  <a:cubicBezTo>
                    <a:pt x="279" y="417"/>
                    <a:pt x="287" y="417"/>
                    <a:pt x="295" y="416"/>
                  </a:cubicBezTo>
                  <a:cubicBezTo>
                    <a:pt x="563" y="416"/>
                    <a:pt x="546" y="1"/>
                    <a:pt x="29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6"/>
            <p:cNvSpPr/>
            <p:nvPr/>
          </p:nvSpPr>
          <p:spPr>
            <a:xfrm>
              <a:off x="4045575" y="4467825"/>
              <a:ext cx="11325" cy="16325"/>
            </a:xfrm>
            <a:custGeom>
              <a:rect b="b" l="l" r="r" t="t"/>
              <a:pathLst>
                <a:path extrusionOk="0" h="653" w="453">
                  <a:moveTo>
                    <a:pt x="358" y="0"/>
                  </a:moveTo>
                  <a:cubicBezTo>
                    <a:pt x="339" y="0"/>
                    <a:pt x="319" y="7"/>
                    <a:pt x="302" y="21"/>
                  </a:cubicBezTo>
                  <a:cubicBezTo>
                    <a:pt x="224" y="107"/>
                    <a:pt x="197" y="212"/>
                    <a:pt x="164" y="297"/>
                  </a:cubicBezTo>
                  <a:cubicBezTo>
                    <a:pt x="112" y="435"/>
                    <a:pt x="33" y="514"/>
                    <a:pt x="0" y="652"/>
                  </a:cubicBezTo>
                  <a:cubicBezTo>
                    <a:pt x="197" y="514"/>
                    <a:pt x="302" y="297"/>
                    <a:pt x="414" y="107"/>
                  </a:cubicBezTo>
                  <a:cubicBezTo>
                    <a:pt x="452" y="45"/>
                    <a:pt x="408" y="0"/>
                    <a:pt x="35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6"/>
            <p:cNvSpPr/>
            <p:nvPr/>
          </p:nvSpPr>
          <p:spPr>
            <a:xfrm>
              <a:off x="4055925" y="4480000"/>
              <a:ext cx="16450" cy="23350"/>
            </a:xfrm>
            <a:custGeom>
              <a:rect b="b" l="l" r="r" t="t"/>
              <a:pathLst>
                <a:path extrusionOk="0" h="934" w="658">
                  <a:moveTo>
                    <a:pt x="546" y="1"/>
                  </a:moveTo>
                  <a:cubicBezTo>
                    <a:pt x="519" y="1"/>
                    <a:pt x="519" y="27"/>
                    <a:pt x="493" y="53"/>
                  </a:cubicBezTo>
                  <a:cubicBezTo>
                    <a:pt x="440" y="165"/>
                    <a:pt x="381" y="303"/>
                    <a:pt x="329" y="408"/>
                  </a:cubicBezTo>
                  <a:cubicBezTo>
                    <a:pt x="243" y="605"/>
                    <a:pt x="138" y="770"/>
                    <a:pt x="26" y="901"/>
                  </a:cubicBezTo>
                  <a:cubicBezTo>
                    <a:pt x="0" y="934"/>
                    <a:pt x="26" y="934"/>
                    <a:pt x="26" y="934"/>
                  </a:cubicBezTo>
                  <a:cubicBezTo>
                    <a:pt x="191" y="822"/>
                    <a:pt x="355" y="658"/>
                    <a:pt x="440" y="494"/>
                  </a:cubicBezTo>
                  <a:cubicBezTo>
                    <a:pt x="572" y="244"/>
                    <a:pt x="657" y="80"/>
                    <a:pt x="631" y="53"/>
                  </a:cubicBezTo>
                  <a:cubicBezTo>
                    <a:pt x="605" y="27"/>
                    <a:pt x="605" y="1"/>
                    <a:pt x="57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6"/>
            <p:cNvSpPr/>
            <p:nvPr/>
          </p:nvSpPr>
          <p:spPr>
            <a:xfrm>
              <a:off x="4074550" y="4484775"/>
              <a:ext cx="11450" cy="16725"/>
            </a:xfrm>
            <a:custGeom>
              <a:rect b="b" l="l" r="r" t="t"/>
              <a:pathLst>
                <a:path extrusionOk="0" h="669" w="458">
                  <a:moveTo>
                    <a:pt x="379" y="0"/>
                  </a:moveTo>
                  <a:cubicBezTo>
                    <a:pt x="267" y="27"/>
                    <a:pt x="241" y="191"/>
                    <a:pt x="215" y="303"/>
                  </a:cubicBezTo>
                  <a:cubicBezTo>
                    <a:pt x="155" y="414"/>
                    <a:pt x="103" y="546"/>
                    <a:pt x="24" y="631"/>
                  </a:cubicBezTo>
                  <a:cubicBezTo>
                    <a:pt x="1" y="650"/>
                    <a:pt x="10" y="668"/>
                    <a:pt x="18" y="668"/>
                  </a:cubicBezTo>
                  <a:cubicBezTo>
                    <a:pt x="21" y="668"/>
                    <a:pt x="24" y="665"/>
                    <a:pt x="24" y="657"/>
                  </a:cubicBezTo>
                  <a:cubicBezTo>
                    <a:pt x="241" y="657"/>
                    <a:pt x="379" y="276"/>
                    <a:pt x="405" y="191"/>
                  </a:cubicBezTo>
                  <a:cubicBezTo>
                    <a:pt x="405" y="138"/>
                    <a:pt x="458" y="86"/>
                    <a:pt x="431" y="27"/>
                  </a:cubicBezTo>
                  <a:cubicBezTo>
                    <a:pt x="405" y="0"/>
                    <a:pt x="405" y="0"/>
                    <a:pt x="3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6"/>
            <p:cNvSpPr/>
            <p:nvPr/>
          </p:nvSpPr>
          <p:spPr>
            <a:xfrm>
              <a:off x="4086625" y="4495775"/>
              <a:ext cx="22050" cy="24675"/>
            </a:xfrm>
            <a:custGeom>
              <a:rect b="b" l="l" r="r" t="t"/>
              <a:pathLst>
                <a:path extrusionOk="0" h="987" w="882">
                  <a:moveTo>
                    <a:pt x="743" y="1"/>
                  </a:moveTo>
                  <a:cubicBezTo>
                    <a:pt x="658" y="79"/>
                    <a:pt x="632" y="165"/>
                    <a:pt x="579" y="270"/>
                  </a:cubicBezTo>
                  <a:cubicBezTo>
                    <a:pt x="527" y="329"/>
                    <a:pt x="468" y="408"/>
                    <a:pt x="389" y="493"/>
                  </a:cubicBezTo>
                  <a:cubicBezTo>
                    <a:pt x="251" y="631"/>
                    <a:pt x="139" y="796"/>
                    <a:pt x="1" y="960"/>
                  </a:cubicBezTo>
                  <a:cubicBezTo>
                    <a:pt x="1" y="960"/>
                    <a:pt x="1" y="986"/>
                    <a:pt x="34" y="986"/>
                  </a:cubicBezTo>
                  <a:cubicBezTo>
                    <a:pt x="224" y="901"/>
                    <a:pt x="389" y="710"/>
                    <a:pt x="553" y="546"/>
                  </a:cubicBezTo>
                  <a:cubicBezTo>
                    <a:pt x="691" y="434"/>
                    <a:pt x="881" y="244"/>
                    <a:pt x="822" y="27"/>
                  </a:cubicBezTo>
                  <a:cubicBezTo>
                    <a:pt x="822" y="1"/>
                    <a:pt x="770" y="1"/>
                    <a:pt x="74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6"/>
            <p:cNvSpPr/>
            <p:nvPr/>
          </p:nvSpPr>
          <p:spPr>
            <a:xfrm>
              <a:off x="4109300" y="4498600"/>
              <a:ext cx="20575" cy="36800"/>
            </a:xfrm>
            <a:custGeom>
              <a:rect b="b" l="l" r="r" t="t"/>
              <a:pathLst>
                <a:path extrusionOk="0" h="1472" w="823">
                  <a:moveTo>
                    <a:pt x="711" y="1"/>
                  </a:moveTo>
                  <a:cubicBezTo>
                    <a:pt x="692" y="1"/>
                    <a:pt x="673" y="8"/>
                    <a:pt x="658" y="26"/>
                  </a:cubicBezTo>
                  <a:cubicBezTo>
                    <a:pt x="605" y="104"/>
                    <a:pt x="605" y="157"/>
                    <a:pt x="572" y="242"/>
                  </a:cubicBezTo>
                  <a:cubicBezTo>
                    <a:pt x="546" y="380"/>
                    <a:pt x="494" y="518"/>
                    <a:pt x="408" y="650"/>
                  </a:cubicBezTo>
                  <a:cubicBezTo>
                    <a:pt x="303" y="926"/>
                    <a:pt x="139" y="1176"/>
                    <a:pt x="27" y="1445"/>
                  </a:cubicBezTo>
                  <a:cubicBezTo>
                    <a:pt x="1" y="1471"/>
                    <a:pt x="27" y="1471"/>
                    <a:pt x="27" y="1471"/>
                  </a:cubicBezTo>
                  <a:cubicBezTo>
                    <a:pt x="244" y="1254"/>
                    <a:pt x="441" y="1011"/>
                    <a:pt x="572" y="735"/>
                  </a:cubicBezTo>
                  <a:cubicBezTo>
                    <a:pt x="684" y="545"/>
                    <a:pt x="822" y="321"/>
                    <a:pt x="822" y="78"/>
                  </a:cubicBezTo>
                  <a:cubicBezTo>
                    <a:pt x="804" y="41"/>
                    <a:pt x="756" y="1"/>
                    <a:pt x="71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6"/>
            <p:cNvSpPr/>
            <p:nvPr/>
          </p:nvSpPr>
          <p:spPr>
            <a:xfrm>
              <a:off x="4133300" y="4496825"/>
              <a:ext cx="17100" cy="30350"/>
            </a:xfrm>
            <a:custGeom>
              <a:rect b="b" l="l" r="r" t="t"/>
              <a:pathLst>
                <a:path extrusionOk="0" h="1214" w="684">
                  <a:moveTo>
                    <a:pt x="625" y="0"/>
                  </a:moveTo>
                  <a:cubicBezTo>
                    <a:pt x="617" y="0"/>
                    <a:pt x="608" y="3"/>
                    <a:pt x="598" y="11"/>
                  </a:cubicBezTo>
                  <a:cubicBezTo>
                    <a:pt x="467" y="149"/>
                    <a:pt x="434" y="425"/>
                    <a:pt x="355" y="616"/>
                  </a:cubicBezTo>
                  <a:cubicBezTo>
                    <a:pt x="243" y="806"/>
                    <a:pt x="79" y="997"/>
                    <a:pt x="0" y="1214"/>
                  </a:cubicBezTo>
                  <a:cubicBezTo>
                    <a:pt x="191" y="1049"/>
                    <a:pt x="355" y="859"/>
                    <a:pt x="467" y="668"/>
                  </a:cubicBezTo>
                  <a:cubicBezTo>
                    <a:pt x="572" y="504"/>
                    <a:pt x="684" y="228"/>
                    <a:pt x="657" y="37"/>
                  </a:cubicBezTo>
                  <a:cubicBezTo>
                    <a:pt x="657" y="19"/>
                    <a:pt x="644" y="0"/>
                    <a:pt x="62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6"/>
            <p:cNvSpPr/>
            <p:nvPr/>
          </p:nvSpPr>
          <p:spPr>
            <a:xfrm>
              <a:off x="4152350" y="4502900"/>
              <a:ext cx="22150" cy="35950"/>
            </a:xfrm>
            <a:custGeom>
              <a:rect b="b" l="l" r="r" t="t"/>
              <a:pathLst>
                <a:path extrusionOk="0" h="1438" w="886">
                  <a:moveTo>
                    <a:pt x="763" y="1"/>
                  </a:moveTo>
                  <a:cubicBezTo>
                    <a:pt x="718" y="1"/>
                    <a:pt x="671" y="23"/>
                    <a:pt x="658" y="70"/>
                  </a:cubicBezTo>
                  <a:cubicBezTo>
                    <a:pt x="579" y="287"/>
                    <a:pt x="526" y="563"/>
                    <a:pt x="414" y="754"/>
                  </a:cubicBezTo>
                  <a:cubicBezTo>
                    <a:pt x="303" y="1004"/>
                    <a:pt x="112" y="1194"/>
                    <a:pt x="0" y="1411"/>
                  </a:cubicBezTo>
                  <a:cubicBezTo>
                    <a:pt x="0" y="1437"/>
                    <a:pt x="0" y="1437"/>
                    <a:pt x="33" y="1437"/>
                  </a:cubicBezTo>
                  <a:cubicBezTo>
                    <a:pt x="224" y="1247"/>
                    <a:pt x="441" y="1030"/>
                    <a:pt x="579" y="806"/>
                  </a:cubicBezTo>
                  <a:cubicBezTo>
                    <a:pt x="717" y="616"/>
                    <a:pt x="796" y="346"/>
                    <a:pt x="855" y="123"/>
                  </a:cubicBezTo>
                  <a:cubicBezTo>
                    <a:pt x="885" y="43"/>
                    <a:pt x="825" y="1"/>
                    <a:pt x="76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6"/>
            <p:cNvSpPr/>
            <p:nvPr/>
          </p:nvSpPr>
          <p:spPr>
            <a:xfrm>
              <a:off x="4177800" y="4506250"/>
              <a:ext cx="18250" cy="27175"/>
            </a:xfrm>
            <a:custGeom>
              <a:rect b="b" l="l" r="r" t="t"/>
              <a:pathLst>
                <a:path extrusionOk="0" h="1087" w="730">
                  <a:moveTo>
                    <a:pt x="528" y="1"/>
                  </a:moveTo>
                  <a:cubicBezTo>
                    <a:pt x="481" y="1"/>
                    <a:pt x="436" y="22"/>
                    <a:pt x="408" y="74"/>
                  </a:cubicBezTo>
                  <a:cubicBezTo>
                    <a:pt x="330" y="239"/>
                    <a:pt x="297" y="429"/>
                    <a:pt x="218" y="594"/>
                  </a:cubicBezTo>
                  <a:cubicBezTo>
                    <a:pt x="165" y="758"/>
                    <a:pt x="54" y="922"/>
                    <a:pt x="1" y="1086"/>
                  </a:cubicBezTo>
                  <a:cubicBezTo>
                    <a:pt x="165" y="1001"/>
                    <a:pt x="270" y="837"/>
                    <a:pt x="408" y="672"/>
                  </a:cubicBezTo>
                  <a:cubicBezTo>
                    <a:pt x="461" y="620"/>
                    <a:pt x="520" y="567"/>
                    <a:pt x="573" y="482"/>
                  </a:cubicBezTo>
                  <a:cubicBezTo>
                    <a:pt x="599" y="377"/>
                    <a:pt x="599" y="291"/>
                    <a:pt x="658" y="212"/>
                  </a:cubicBezTo>
                  <a:cubicBezTo>
                    <a:pt x="730" y="100"/>
                    <a:pt x="627" y="1"/>
                    <a:pt x="52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6"/>
            <p:cNvSpPr/>
            <p:nvPr/>
          </p:nvSpPr>
          <p:spPr>
            <a:xfrm>
              <a:off x="4194250" y="4505000"/>
              <a:ext cx="11525" cy="24325"/>
            </a:xfrm>
            <a:custGeom>
              <a:rect b="b" l="l" r="r" t="t"/>
              <a:pathLst>
                <a:path extrusionOk="0" h="973" w="461">
                  <a:moveTo>
                    <a:pt x="348" y="0"/>
                  </a:moveTo>
                  <a:cubicBezTo>
                    <a:pt x="319" y="0"/>
                    <a:pt x="290" y="12"/>
                    <a:pt x="270" y="39"/>
                  </a:cubicBezTo>
                  <a:cubicBezTo>
                    <a:pt x="191" y="151"/>
                    <a:pt x="243" y="315"/>
                    <a:pt x="217" y="453"/>
                  </a:cubicBezTo>
                  <a:cubicBezTo>
                    <a:pt x="164" y="617"/>
                    <a:pt x="105" y="808"/>
                    <a:pt x="0" y="946"/>
                  </a:cubicBezTo>
                  <a:cubicBezTo>
                    <a:pt x="0" y="972"/>
                    <a:pt x="26" y="972"/>
                    <a:pt x="26" y="972"/>
                  </a:cubicBezTo>
                  <a:cubicBezTo>
                    <a:pt x="164" y="887"/>
                    <a:pt x="243" y="722"/>
                    <a:pt x="296" y="558"/>
                  </a:cubicBezTo>
                  <a:cubicBezTo>
                    <a:pt x="381" y="427"/>
                    <a:pt x="460" y="262"/>
                    <a:pt x="460" y="98"/>
                  </a:cubicBezTo>
                  <a:cubicBezTo>
                    <a:pt x="460" y="42"/>
                    <a:pt x="404" y="0"/>
                    <a:pt x="34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6"/>
            <p:cNvSpPr/>
            <p:nvPr/>
          </p:nvSpPr>
          <p:spPr>
            <a:xfrm>
              <a:off x="4207875" y="4505700"/>
              <a:ext cx="14325" cy="22575"/>
            </a:xfrm>
            <a:custGeom>
              <a:rect b="b" l="l" r="r" t="t"/>
              <a:pathLst>
                <a:path extrusionOk="0" h="903" w="573">
                  <a:moveTo>
                    <a:pt x="412" y="0"/>
                  </a:moveTo>
                  <a:cubicBezTo>
                    <a:pt x="400" y="0"/>
                    <a:pt x="389" y="3"/>
                    <a:pt x="382" y="11"/>
                  </a:cubicBezTo>
                  <a:cubicBezTo>
                    <a:pt x="276" y="96"/>
                    <a:pt x="244" y="313"/>
                    <a:pt x="217" y="425"/>
                  </a:cubicBezTo>
                  <a:cubicBezTo>
                    <a:pt x="165" y="589"/>
                    <a:pt x="79" y="727"/>
                    <a:pt x="1" y="859"/>
                  </a:cubicBezTo>
                  <a:cubicBezTo>
                    <a:pt x="1" y="882"/>
                    <a:pt x="14" y="902"/>
                    <a:pt x="22" y="902"/>
                  </a:cubicBezTo>
                  <a:cubicBezTo>
                    <a:pt x="25" y="902"/>
                    <a:pt x="27" y="899"/>
                    <a:pt x="27" y="892"/>
                  </a:cubicBezTo>
                  <a:cubicBezTo>
                    <a:pt x="191" y="806"/>
                    <a:pt x="303" y="668"/>
                    <a:pt x="382" y="504"/>
                  </a:cubicBezTo>
                  <a:cubicBezTo>
                    <a:pt x="441" y="399"/>
                    <a:pt x="572" y="175"/>
                    <a:pt x="493" y="37"/>
                  </a:cubicBezTo>
                  <a:cubicBezTo>
                    <a:pt x="475" y="19"/>
                    <a:pt x="440" y="0"/>
                    <a:pt x="41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6"/>
            <p:cNvSpPr/>
            <p:nvPr/>
          </p:nvSpPr>
          <p:spPr>
            <a:xfrm>
              <a:off x="4223000" y="4504375"/>
              <a:ext cx="12075" cy="22150"/>
            </a:xfrm>
            <a:custGeom>
              <a:rect b="b" l="l" r="r" t="t"/>
              <a:pathLst>
                <a:path extrusionOk="0" h="886" w="483">
                  <a:moveTo>
                    <a:pt x="351" y="0"/>
                  </a:moveTo>
                  <a:cubicBezTo>
                    <a:pt x="320" y="0"/>
                    <a:pt x="289" y="12"/>
                    <a:pt x="269" y="38"/>
                  </a:cubicBezTo>
                  <a:cubicBezTo>
                    <a:pt x="217" y="202"/>
                    <a:pt x="164" y="340"/>
                    <a:pt x="105" y="504"/>
                  </a:cubicBezTo>
                  <a:cubicBezTo>
                    <a:pt x="53" y="616"/>
                    <a:pt x="0" y="747"/>
                    <a:pt x="0" y="859"/>
                  </a:cubicBezTo>
                  <a:lnTo>
                    <a:pt x="0" y="885"/>
                  </a:lnTo>
                  <a:cubicBezTo>
                    <a:pt x="131" y="807"/>
                    <a:pt x="191" y="669"/>
                    <a:pt x="269" y="557"/>
                  </a:cubicBezTo>
                  <a:cubicBezTo>
                    <a:pt x="355" y="419"/>
                    <a:pt x="434" y="255"/>
                    <a:pt x="460" y="123"/>
                  </a:cubicBezTo>
                  <a:cubicBezTo>
                    <a:pt x="482" y="48"/>
                    <a:pt x="416" y="0"/>
                    <a:pt x="35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6"/>
            <p:cNvSpPr/>
            <p:nvPr/>
          </p:nvSpPr>
          <p:spPr>
            <a:xfrm>
              <a:off x="1837475" y="4452575"/>
              <a:ext cx="1325" cy="1050"/>
            </a:xfrm>
            <a:custGeom>
              <a:rect b="b" l="l" r="r" t="t"/>
              <a:pathLst>
                <a:path extrusionOk="0" h="42" w="53">
                  <a:moveTo>
                    <a:pt x="53" y="0"/>
                  </a:moveTo>
                  <a:cubicBezTo>
                    <a:pt x="27" y="27"/>
                    <a:pt x="27" y="27"/>
                    <a:pt x="0" y="27"/>
                  </a:cubicBezTo>
                  <a:cubicBezTo>
                    <a:pt x="0" y="27"/>
                    <a:pt x="12" y="41"/>
                    <a:pt x="20" y="41"/>
                  </a:cubicBezTo>
                  <a:cubicBezTo>
                    <a:pt x="24" y="41"/>
                    <a:pt x="27" y="38"/>
                    <a:pt x="27" y="27"/>
                  </a:cubicBezTo>
                  <a:lnTo>
                    <a:pt x="53" y="27"/>
                  </a:lnTo>
                  <a:lnTo>
                    <a:pt x="53"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357" name="Shape 2357"/>
        <p:cNvGrpSpPr/>
        <p:nvPr/>
      </p:nvGrpSpPr>
      <p:grpSpPr>
        <a:xfrm>
          <a:off x="0" y="0"/>
          <a:ext cx="0" cy="0"/>
          <a:chOff x="0" y="0"/>
          <a:chExt cx="0" cy="0"/>
        </a:xfrm>
      </p:grpSpPr>
      <p:sp>
        <p:nvSpPr>
          <p:cNvPr id="2358" name="Google Shape;2358;p57"/>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The birth </a:t>
            </a:r>
            <a:r>
              <a:rPr lang="en"/>
              <a:t>of a dinosaur</a:t>
            </a:r>
            <a:endParaRPr/>
          </a:p>
        </p:txBody>
      </p:sp>
      <p:sp>
        <p:nvSpPr>
          <p:cNvPr id="2359" name="Google Shape;2359;p57"/>
          <p:cNvSpPr txBox="1"/>
          <p:nvPr>
            <p:ph idx="1" type="subTitle"/>
          </p:nvPr>
        </p:nvSpPr>
        <p:spPr>
          <a:xfrm>
            <a:off x="986689" y="3027778"/>
            <a:ext cx="18597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 cold planet full of iron oxide</a:t>
            </a:r>
            <a:endParaRPr/>
          </a:p>
        </p:txBody>
      </p:sp>
      <p:sp>
        <p:nvSpPr>
          <p:cNvPr id="2360" name="Google Shape;2360;p57"/>
          <p:cNvSpPr txBox="1"/>
          <p:nvPr>
            <p:ph idx="2" type="title"/>
          </p:nvPr>
        </p:nvSpPr>
        <p:spPr>
          <a:xfrm>
            <a:off x="986689" y="2624750"/>
            <a:ext cx="1859700" cy="42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2361" name="Google Shape;2361;p57"/>
          <p:cNvSpPr txBox="1"/>
          <p:nvPr>
            <p:ph idx="5" type="subTitle"/>
          </p:nvPr>
        </p:nvSpPr>
        <p:spPr>
          <a:xfrm>
            <a:off x="3642642" y="3027778"/>
            <a:ext cx="18597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 in our Solar System</a:t>
            </a:r>
            <a:endParaRPr/>
          </a:p>
        </p:txBody>
      </p:sp>
      <p:sp>
        <p:nvSpPr>
          <p:cNvPr id="2362" name="Google Shape;2362;p57"/>
          <p:cNvSpPr txBox="1"/>
          <p:nvPr>
            <p:ph idx="3" type="subTitle"/>
          </p:nvPr>
        </p:nvSpPr>
        <p:spPr>
          <a:xfrm>
            <a:off x="6298595" y="3027778"/>
            <a:ext cx="18597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composed mostly of hydrogen and helium</a:t>
            </a:r>
            <a:endParaRPr/>
          </a:p>
        </p:txBody>
      </p:sp>
      <p:sp>
        <p:nvSpPr>
          <p:cNvPr id="2363" name="Google Shape;2363;p57"/>
          <p:cNvSpPr txBox="1"/>
          <p:nvPr>
            <p:ph idx="4" type="title"/>
          </p:nvPr>
        </p:nvSpPr>
        <p:spPr>
          <a:xfrm>
            <a:off x="6298590" y="2624750"/>
            <a:ext cx="1859700" cy="42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2364" name="Google Shape;2364;p57"/>
          <p:cNvSpPr txBox="1"/>
          <p:nvPr>
            <p:ph idx="6" type="title"/>
          </p:nvPr>
        </p:nvSpPr>
        <p:spPr>
          <a:xfrm>
            <a:off x="3634841" y="2624750"/>
            <a:ext cx="1859700" cy="420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grpSp>
        <p:nvGrpSpPr>
          <p:cNvPr id="2365" name="Google Shape;2365;p57"/>
          <p:cNvGrpSpPr/>
          <p:nvPr/>
        </p:nvGrpSpPr>
        <p:grpSpPr>
          <a:xfrm>
            <a:off x="4215206" y="1862470"/>
            <a:ext cx="698983" cy="644175"/>
            <a:chOff x="5755615" y="1974673"/>
            <a:chExt cx="458741" cy="422742"/>
          </a:xfrm>
        </p:grpSpPr>
        <p:sp>
          <p:nvSpPr>
            <p:cNvPr id="2366" name="Google Shape;2366;p57"/>
            <p:cNvSpPr/>
            <p:nvPr/>
          </p:nvSpPr>
          <p:spPr>
            <a:xfrm>
              <a:off x="5758164" y="1977381"/>
              <a:ext cx="455555" cy="416530"/>
            </a:xfrm>
            <a:custGeom>
              <a:rect b="b" l="l" r="r" t="t"/>
              <a:pathLst>
                <a:path extrusionOk="0" h="18305" w="20020">
                  <a:moveTo>
                    <a:pt x="10528" y="1"/>
                  </a:moveTo>
                  <a:cubicBezTo>
                    <a:pt x="10100" y="1"/>
                    <a:pt x="9656" y="82"/>
                    <a:pt x="9210" y="266"/>
                  </a:cubicBezTo>
                  <a:cubicBezTo>
                    <a:pt x="8657" y="497"/>
                    <a:pt x="8161" y="790"/>
                    <a:pt x="7692" y="1168"/>
                  </a:cubicBezTo>
                  <a:cubicBezTo>
                    <a:pt x="6909" y="1839"/>
                    <a:pt x="6210" y="2622"/>
                    <a:pt x="5686" y="3552"/>
                  </a:cubicBezTo>
                  <a:cubicBezTo>
                    <a:pt x="5217" y="4343"/>
                    <a:pt x="4812" y="5189"/>
                    <a:pt x="4574" y="6063"/>
                  </a:cubicBezTo>
                  <a:cubicBezTo>
                    <a:pt x="4518" y="6384"/>
                    <a:pt x="4490" y="6671"/>
                    <a:pt x="4462" y="6993"/>
                  </a:cubicBezTo>
                  <a:cubicBezTo>
                    <a:pt x="4434" y="7195"/>
                    <a:pt x="4399" y="7433"/>
                    <a:pt x="4399" y="7664"/>
                  </a:cubicBezTo>
                  <a:cubicBezTo>
                    <a:pt x="4399" y="8014"/>
                    <a:pt x="4434" y="8335"/>
                    <a:pt x="4434" y="8685"/>
                  </a:cubicBezTo>
                  <a:cubicBezTo>
                    <a:pt x="4399" y="9908"/>
                    <a:pt x="4665" y="11013"/>
                    <a:pt x="5189" y="12118"/>
                  </a:cubicBezTo>
                  <a:cubicBezTo>
                    <a:pt x="5217" y="12181"/>
                    <a:pt x="5245" y="12265"/>
                    <a:pt x="5273" y="12328"/>
                  </a:cubicBezTo>
                  <a:cubicBezTo>
                    <a:pt x="5273" y="12384"/>
                    <a:pt x="5273" y="12412"/>
                    <a:pt x="5308" y="12440"/>
                  </a:cubicBezTo>
                  <a:lnTo>
                    <a:pt x="5308" y="12503"/>
                  </a:lnTo>
                  <a:cubicBezTo>
                    <a:pt x="5288" y="12551"/>
                    <a:pt x="5232" y="12581"/>
                    <a:pt x="5182" y="12581"/>
                  </a:cubicBezTo>
                  <a:cubicBezTo>
                    <a:pt x="5146" y="12581"/>
                    <a:pt x="5113" y="12566"/>
                    <a:pt x="5098" y="12531"/>
                  </a:cubicBezTo>
                  <a:cubicBezTo>
                    <a:pt x="4693" y="12615"/>
                    <a:pt x="4434" y="12817"/>
                    <a:pt x="4259" y="13111"/>
                  </a:cubicBezTo>
                  <a:cubicBezTo>
                    <a:pt x="4196" y="13202"/>
                    <a:pt x="4140" y="13314"/>
                    <a:pt x="4084" y="13405"/>
                  </a:cubicBezTo>
                  <a:cubicBezTo>
                    <a:pt x="4084" y="13433"/>
                    <a:pt x="4049" y="13461"/>
                    <a:pt x="4021" y="13517"/>
                  </a:cubicBezTo>
                  <a:cubicBezTo>
                    <a:pt x="3993" y="13607"/>
                    <a:pt x="3937" y="13726"/>
                    <a:pt x="3910" y="13838"/>
                  </a:cubicBezTo>
                  <a:lnTo>
                    <a:pt x="3497" y="13838"/>
                  </a:lnTo>
                  <a:cubicBezTo>
                    <a:pt x="3469" y="13866"/>
                    <a:pt x="3441" y="13866"/>
                    <a:pt x="3413" y="13866"/>
                  </a:cubicBezTo>
                  <a:cubicBezTo>
                    <a:pt x="3175" y="13901"/>
                    <a:pt x="2945" y="13957"/>
                    <a:pt x="2770" y="14132"/>
                  </a:cubicBezTo>
                  <a:cubicBezTo>
                    <a:pt x="2623" y="14279"/>
                    <a:pt x="2511" y="14426"/>
                    <a:pt x="2364" y="14600"/>
                  </a:cubicBezTo>
                  <a:cubicBezTo>
                    <a:pt x="2364" y="14628"/>
                    <a:pt x="2336" y="14628"/>
                    <a:pt x="2336" y="14656"/>
                  </a:cubicBezTo>
                  <a:cubicBezTo>
                    <a:pt x="2245" y="14831"/>
                    <a:pt x="2189" y="14950"/>
                    <a:pt x="2043" y="15006"/>
                  </a:cubicBezTo>
                  <a:cubicBezTo>
                    <a:pt x="2015" y="15034"/>
                    <a:pt x="2015" y="15062"/>
                    <a:pt x="1987" y="15090"/>
                  </a:cubicBezTo>
                  <a:cubicBezTo>
                    <a:pt x="1574" y="15090"/>
                    <a:pt x="1113" y="15181"/>
                    <a:pt x="791" y="15558"/>
                  </a:cubicBezTo>
                  <a:cubicBezTo>
                    <a:pt x="525" y="15908"/>
                    <a:pt x="294" y="16258"/>
                    <a:pt x="1" y="16635"/>
                  </a:cubicBezTo>
                  <a:lnTo>
                    <a:pt x="1" y="16663"/>
                  </a:lnTo>
                  <a:lnTo>
                    <a:pt x="1" y="16726"/>
                  </a:lnTo>
                  <a:cubicBezTo>
                    <a:pt x="92" y="16838"/>
                    <a:pt x="176" y="16985"/>
                    <a:pt x="294" y="17013"/>
                  </a:cubicBezTo>
                  <a:cubicBezTo>
                    <a:pt x="616" y="17132"/>
                    <a:pt x="938" y="17222"/>
                    <a:pt x="1224" y="17222"/>
                  </a:cubicBezTo>
                  <a:cubicBezTo>
                    <a:pt x="1721" y="17250"/>
                    <a:pt x="2217" y="17250"/>
                    <a:pt x="2686" y="17250"/>
                  </a:cubicBezTo>
                  <a:cubicBezTo>
                    <a:pt x="2745" y="17246"/>
                    <a:pt x="2805" y="17244"/>
                    <a:pt x="2864" y="17244"/>
                  </a:cubicBezTo>
                  <a:cubicBezTo>
                    <a:pt x="3182" y="17244"/>
                    <a:pt x="3496" y="17310"/>
                    <a:pt x="3791" y="17481"/>
                  </a:cubicBezTo>
                  <a:cubicBezTo>
                    <a:pt x="4325" y="17772"/>
                    <a:pt x="4898" y="17903"/>
                    <a:pt x="5494" y="17903"/>
                  </a:cubicBezTo>
                  <a:cubicBezTo>
                    <a:pt x="5615" y="17903"/>
                    <a:pt x="5737" y="17897"/>
                    <a:pt x="5860" y="17887"/>
                  </a:cubicBezTo>
                  <a:cubicBezTo>
                    <a:pt x="5960" y="17879"/>
                    <a:pt x="6060" y="17873"/>
                    <a:pt x="6160" y="17873"/>
                  </a:cubicBezTo>
                  <a:cubicBezTo>
                    <a:pt x="6410" y="17873"/>
                    <a:pt x="6660" y="17909"/>
                    <a:pt x="6909" y="18034"/>
                  </a:cubicBezTo>
                  <a:cubicBezTo>
                    <a:pt x="7292" y="18212"/>
                    <a:pt x="7679" y="18304"/>
                    <a:pt x="8082" y="18304"/>
                  </a:cubicBezTo>
                  <a:cubicBezTo>
                    <a:pt x="8136" y="18304"/>
                    <a:pt x="8190" y="18303"/>
                    <a:pt x="8245" y="18299"/>
                  </a:cubicBezTo>
                  <a:cubicBezTo>
                    <a:pt x="8336" y="18299"/>
                    <a:pt x="8420" y="18299"/>
                    <a:pt x="8510" y="18271"/>
                  </a:cubicBezTo>
                  <a:cubicBezTo>
                    <a:pt x="8566" y="18271"/>
                    <a:pt x="8629" y="18236"/>
                    <a:pt x="8685" y="18236"/>
                  </a:cubicBezTo>
                  <a:cubicBezTo>
                    <a:pt x="8832" y="18208"/>
                    <a:pt x="8979" y="18208"/>
                    <a:pt x="9091" y="18208"/>
                  </a:cubicBezTo>
                  <a:cubicBezTo>
                    <a:pt x="9369" y="18220"/>
                    <a:pt x="9642" y="18227"/>
                    <a:pt x="9915" y="18227"/>
                  </a:cubicBezTo>
                  <a:cubicBezTo>
                    <a:pt x="10300" y="18227"/>
                    <a:pt x="10683" y="18213"/>
                    <a:pt x="11077" y="18180"/>
                  </a:cubicBezTo>
                  <a:cubicBezTo>
                    <a:pt x="11307" y="18152"/>
                    <a:pt x="11538" y="18124"/>
                    <a:pt x="11804" y="18097"/>
                  </a:cubicBezTo>
                  <a:cubicBezTo>
                    <a:pt x="11888" y="18097"/>
                    <a:pt x="11979" y="18062"/>
                    <a:pt x="12063" y="18034"/>
                  </a:cubicBezTo>
                  <a:lnTo>
                    <a:pt x="12384" y="18034"/>
                  </a:lnTo>
                  <a:cubicBezTo>
                    <a:pt x="12691" y="18044"/>
                    <a:pt x="12994" y="18055"/>
                    <a:pt x="13294" y="18055"/>
                  </a:cubicBezTo>
                  <a:cubicBezTo>
                    <a:pt x="13822" y="18055"/>
                    <a:pt x="14342" y="18021"/>
                    <a:pt x="14860" y="17887"/>
                  </a:cubicBezTo>
                  <a:cubicBezTo>
                    <a:pt x="15006" y="17859"/>
                    <a:pt x="15181" y="17859"/>
                    <a:pt x="15356" y="17859"/>
                  </a:cubicBezTo>
                  <a:lnTo>
                    <a:pt x="15559" y="17859"/>
                  </a:lnTo>
                  <a:cubicBezTo>
                    <a:pt x="15762" y="17831"/>
                    <a:pt x="15999" y="17803"/>
                    <a:pt x="16230" y="17747"/>
                  </a:cubicBezTo>
                  <a:cubicBezTo>
                    <a:pt x="16321" y="17747"/>
                    <a:pt x="16377" y="17712"/>
                    <a:pt x="16461" y="17712"/>
                  </a:cubicBezTo>
                  <a:cubicBezTo>
                    <a:pt x="16608" y="17684"/>
                    <a:pt x="16782" y="17628"/>
                    <a:pt x="16929" y="17572"/>
                  </a:cubicBezTo>
                  <a:cubicBezTo>
                    <a:pt x="17115" y="17497"/>
                    <a:pt x="17297" y="17433"/>
                    <a:pt x="17495" y="17433"/>
                  </a:cubicBezTo>
                  <a:cubicBezTo>
                    <a:pt x="17610" y="17433"/>
                    <a:pt x="17730" y="17455"/>
                    <a:pt x="17859" y="17509"/>
                  </a:cubicBezTo>
                  <a:cubicBezTo>
                    <a:pt x="17920" y="17535"/>
                    <a:pt x="17985" y="17544"/>
                    <a:pt x="18051" y="17544"/>
                  </a:cubicBezTo>
                  <a:cubicBezTo>
                    <a:pt x="18146" y="17544"/>
                    <a:pt x="18242" y="17526"/>
                    <a:pt x="18328" y="17509"/>
                  </a:cubicBezTo>
                  <a:cubicBezTo>
                    <a:pt x="18677" y="17425"/>
                    <a:pt x="18999" y="17334"/>
                    <a:pt x="19349" y="17222"/>
                  </a:cubicBezTo>
                  <a:cubicBezTo>
                    <a:pt x="19468" y="17160"/>
                    <a:pt x="19642" y="17076"/>
                    <a:pt x="19698" y="16929"/>
                  </a:cubicBezTo>
                  <a:cubicBezTo>
                    <a:pt x="20020" y="16404"/>
                    <a:pt x="19845" y="15824"/>
                    <a:pt x="19321" y="15474"/>
                  </a:cubicBezTo>
                  <a:cubicBezTo>
                    <a:pt x="19230" y="15383"/>
                    <a:pt x="19118" y="15328"/>
                    <a:pt x="18971" y="15265"/>
                  </a:cubicBezTo>
                  <a:cubicBezTo>
                    <a:pt x="19027" y="15034"/>
                    <a:pt x="19055" y="14831"/>
                    <a:pt x="19083" y="14684"/>
                  </a:cubicBezTo>
                  <a:cubicBezTo>
                    <a:pt x="18999" y="14537"/>
                    <a:pt x="18943" y="14391"/>
                    <a:pt x="18852" y="14279"/>
                  </a:cubicBezTo>
                  <a:cubicBezTo>
                    <a:pt x="18796" y="14188"/>
                    <a:pt x="18733" y="14132"/>
                    <a:pt x="18705" y="14041"/>
                  </a:cubicBezTo>
                  <a:cubicBezTo>
                    <a:pt x="18621" y="13901"/>
                    <a:pt x="18531" y="13754"/>
                    <a:pt x="18447" y="13607"/>
                  </a:cubicBezTo>
                  <a:cubicBezTo>
                    <a:pt x="18244" y="13230"/>
                    <a:pt x="17950" y="12992"/>
                    <a:pt x="17573" y="12964"/>
                  </a:cubicBezTo>
                  <a:lnTo>
                    <a:pt x="17545" y="12964"/>
                  </a:lnTo>
                  <a:cubicBezTo>
                    <a:pt x="17370" y="12992"/>
                    <a:pt x="17195" y="12964"/>
                    <a:pt x="17048" y="13027"/>
                  </a:cubicBezTo>
                  <a:cubicBezTo>
                    <a:pt x="16929" y="13027"/>
                    <a:pt x="16873" y="13083"/>
                    <a:pt x="16754" y="13111"/>
                  </a:cubicBezTo>
                  <a:cubicBezTo>
                    <a:pt x="16671" y="13111"/>
                    <a:pt x="16580" y="13083"/>
                    <a:pt x="16496" y="13027"/>
                  </a:cubicBezTo>
                  <a:cubicBezTo>
                    <a:pt x="16496" y="12992"/>
                    <a:pt x="16461" y="12992"/>
                    <a:pt x="16461" y="12992"/>
                  </a:cubicBezTo>
                  <a:cubicBezTo>
                    <a:pt x="16405" y="12964"/>
                    <a:pt x="16321" y="12936"/>
                    <a:pt x="16258" y="12908"/>
                  </a:cubicBezTo>
                  <a:cubicBezTo>
                    <a:pt x="16225" y="12875"/>
                    <a:pt x="16171" y="12862"/>
                    <a:pt x="16115" y="12862"/>
                  </a:cubicBezTo>
                  <a:cubicBezTo>
                    <a:pt x="16075" y="12862"/>
                    <a:pt x="16034" y="12869"/>
                    <a:pt x="15999" y="12880"/>
                  </a:cubicBezTo>
                  <a:cubicBezTo>
                    <a:pt x="15828" y="12965"/>
                    <a:pt x="15653" y="12984"/>
                    <a:pt x="15470" y="12984"/>
                  </a:cubicBezTo>
                  <a:cubicBezTo>
                    <a:pt x="15321" y="12984"/>
                    <a:pt x="15167" y="12971"/>
                    <a:pt x="15005" y="12971"/>
                  </a:cubicBezTo>
                  <a:cubicBezTo>
                    <a:pt x="14822" y="12971"/>
                    <a:pt x="14630" y="12987"/>
                    <a:pt x="14426" y="13055"/>
                  </a:cubicBezTo>
                  <a:cubicBezTo>
                    <a:pt x="14538" y="12468"/>
                    <a:pt x="14748" y="12090"/>
                    <a:pt x="14888" y="11685"/>
                  </a:cubicBezTo>
                  <a:cubicBezTo>
                    <a:pt x="15300" y="10664"/>
                    <a:pt x="15559" y="9587"/>
                    <a:pt x="15531" y="8482"/>
                  </a:cubicBezTo>
                  <a:cubicBezTo>
                    <a:pt x="15475" y="7314"/>
                    <a:pt x="15356" y="6175"/>
                    <a:pt x="15062" y="5042"/>
                  </a:cubicBezTo>
                  <a:cubicBezTo>
                    <a:pt x="14776" y="3762"/>
                    <a:pt x="14251" y="2622"/>
                    <a:pt x="13489" y="1546"/>
                  </a:cubicBezTo>
                  <a:cubicBezTo>
                    <a:pt x="12924" y="718"/>
                    <a:pt x="11801" y="1"/>
                    <a:pt x="105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7"/>
            <p:cNvSpPr/>
            <p:nvPr/>
          </p:nvSpPr>
          <p:spPr>
            <a:xfrm>
              <a:off x="6055230" y="2253922"/>
              <a:ext cx="660" cy="23"/>
            </a:xfrm>
            <a:custGeom>
              <a:rect b="b" l="l" r="r" t="t"/>
              <a:pathLst>
                <a:path extrusionOk="0" h="1" w="29">
                  <a:moveTo>
                    <a:pt x="28" y="0"/>
                  </a:moveTo>
                  <a:lnTo>
                    <a:pt x="28" y="0"/>
                  </a:lnTo>
                  <a:lnTo>
                    <a:pt x="1" y="0"/>
                  </a:lnTo>
                  <a:lnTo>
                    <a:pt x="1" y="0"/>
                  </a:lnTo>
                  <a:close/>
                  <a:moveTo>
                    <a:pt x="28" y="0"/>
                  </a:moveTo>
                  <a:lnTo>
                    <a:pt x="28"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7"/>
            <p:cNvSpPr/>
            <p:nvPr/>
          </p:nvSpPr>
          <p:spPr>
            <a:xfrm>
              <a:off x="5856351" y="1976311"/>
              <a:ext cx="253946" cy="314269"/>
            </a:xfrm>
            <a:custGeom>
              <a:rect b="b" l="l" r="r" t="t"/>
              <a:pathLst>
                <a:path extrusionOk="0" h="13811" w="11160">
                  <a:moveTo>
                    <a:pt x="3321" y="5816"/>
                  </a:moveTo>
                  <a:cubicBezTo>
                    <a:pt x="3321" y="6396"/>
                    <a:pt x="3349" y="6984"/>
                    <a:pt x="3468" y="7536"/>
                  </a:cubicBezTo>
                  <a:cubicBezTo>
                    <a:pt x="3440" y="7564"/>
                    <a:pt x="3377" y="7592"/>
                    <a:pt x="3349" y="7620"/>
                  </a:cubicBezTo>
                  <a:lnTo>
                    <a:pt x="3349" y="7564"/>
                  </a:lnTo>
                  <a:cubicBezTo>
                    <a:pt x="3349" y="7508"/>
                    <a:pt x="3321" y="7445"/>
                    <a:pt x="3321" y="7389"/>
                  </a:cubicBezTo>
                  <a:cubicBezTo>
                    <a:pt x="3293" y="6984"/>
                    <a:pt x="3266" y="6606"/>
                    <a:pt x="3231" y="6194"/>
                  </a:cubicBezTo>
                  <a:cubicBezTo>
                    <a:pt x="3266" y="6082"/>
                    <a:pt x="3293" y="5963"/>
                    <a:pt x="3321" y="5816"/>
                  </a:cubicBezTo>
                  <a:close/>
                  <a:moveTo>
                    <a:pt x="6762" y="1215"/>
                  </a:moveTo>
                  <a:cubicBezTo>
                    <a:pt x="6992" y="1215"/>
                    <a:pt x="7167" y="1215"/>
                    <a:pt x="7314" y="1271"/>
                  </a:cubicBezTo>
                  <a:cubicBezTo>
                    <a:pt x="7573" y="1390"/>
                    <a:pt x="7720" y="1537"/>
                    <a:pt x="7922" y="1711"/>
                  </a:cubicBezTo>
                  <a:cubicBezTo>
                    <a:pt x="8097" y="1851"/>
                    <a:pt x="8272" y="2026"/>
                    <a:pt x="8447" y="2201"/>
                  </a:cubicBezTo>
                  <a:cubicBezTo>
                    <a:pt x="8622" y="2376"/>
                    <a:pt x="8741" y="2641"/>
                    <a:pt x="8859" y="2872"/>
                  </a:cubicBezTo>
                  <a:cubicBezTo>
                    <a:pt x="9118" y="3369"/>
                    <a:pt x="9384" y="3865"/>
                    <a:pt x="9587" y="4362"/>
                  </a:cubicBezTo>
                  <a:cubicBezTo>
                    <a:pt x="9733" y="4739"/>
                    <a:pt x="9817" y="5145"/>
                    <a:pt x="9908" y="5522"/>
                  </a:cubicBezTo>
                  <a:cubicBezTo>
                    <a:pt x="9936" y="5816"/>
                    <a:pt x="9964" y="6082"/>
                    <a:pt x="9964" y="6340"/>
                  </a:cubicBezTo>
                  <a:cubicBezTo>
                    <a:pt x="9936" y="6746"/>
                    <a:pt x="9964" y="7131"/>
                    <a:pt x="9964" y="7508"/>
                  </a:cubicBezTo>
                  <a:cubicBezTo>
                    <a:pt x="9964" y="8291"/>
                    <a:pt x="9992" y="9081"/>
                    <a:pt x="9873" y="9837"/>
                  </a:cubicBezTo>
                  <a:cubicBezTo>
                    <a:pt x="9845" y="10186"/>
                    <a:pt x="9761" y="10536"/>
                    <a:pt x="9643" y="10885"/>
                  </a:cubicBezTo>
                  <a:cubicBezTo>
                    <a:pt x="9559" y="11179"/>
                    <a:pt x="9468" y="11501"/>
                    <a:pt x="9349" y="11732"/>
                  </a:cubicBezTo>
                  <a:cubicBezTo>
                    <a:pt x="9293" y="11850"/>
                    <a:pt x="9237" y="11962"/>
                    <a:pt x="9174" y="12053"/>
                  </a:cubicBezTo>
                  <a:cubicBezTo>
                    <a:pt x="9118" y="12053"/>
                    <a:pt x="9090" y="12053"/>
                    <a:pt x="9062" y="12081"/>
                  </a:cubicBezTo>
                  <a:cubicBezTo>
                    <a:pt x="8971" y="12109"/>
                    <a:pt x="8859" y="12137"/>
                    <a:pt x="8768" y="12200"/>
                  </a:cubicBezTo>
                  <a:lnTo>
                    <a:pt x="8419" y="12200"/>
                  </a:lnTo>
                  <a:cubicBezTo>
                    <a:pt x="8300" y="12165"/>
                    <a:pt x="8188" y="12109"/>
                    <a:pt x="8041" y="12081"/>
                  </a:cubicBezTo>
                  <a:cubicBezTo>
                    <a:pt x="7985" y="12053"/>
                    <a:pt x="7922" y="12053"/>
                    <a:pt x="7894" y="12025"/>
                  </a:cubicBezTo>
                  <a:cubicBezTo>
                    <a:pt x="7776" y="11850"/>
                    <a:pt x="7636" y="11704"/>
                    <a:pt x="7517" y="11501"/>
                  </a:cubicBezTo>
                  <a:cubicBezTo>
                    <a:pt x="7314" y="11179"/>
                    <a:pt x="7139" y="10830"/>
                    <a:pt x="6790" y="10711"/>
                  </a:cubicBezTo>
                  <a:cubicBezTo>
                    <a:pt x="6748" y="10697"/>
                    <a:pt x="6707" y="10691"/>
                    <a:pt x="6667" y="10691"/>
                  </a:cubicBezTo>
                  <a:cubicBezTo>
                    <a:pt x="6456" y="10691"/>
                    <a:pt x="6289" y="10866"/>
                    <a:pt x="6265" y="11060"/>
                  </a:cubicBezTo>
                  <a:cubicBezTo>
                    <a:pt x="6237" y="10976"/>
                    <a:pt x="6202" y="10885"/>
                    <a:pt x="6174" y="10802"/>
                  </a:cubicBezTo>
                  <a:lnTo>
                    <a:pt x="6146" y="10767"/>
                  </a:lnTo>
                  <a:cubicBezTo>
                    <a:pt x="6146" y="10711"/>
                    <a:pt x="6146" y="10683"/>
                    <a:pt x="6118" y="10627"/>
                  </a:cubicBezTo>
                  <a:cubicBezTo>
                    <a:pt x="5769" y="9955"/>
                    <a:pt x="5272" y="9340"/>
                    <a:pt x="4895" y="8669"/>
                  </a:cubicBezTo>
                  <a:cubicBezTo>
                    <a:pt x="4545" y="8061"/>
                    <a:pt x="4314" y="7361"/>
                    <a:pt x="4223" y="6662"/>
                  </a:cubicBezTo>
                  <a:cubicBezTo>
                    <a:pt x="4105" y="5907"/>
                    <a:pt x="4140" y="5117"/>
                    <a:pt x="4223" y="4362"/>
                  </a:cubicBezTo>
                  <a:cubicBezTo>
                    <a:pt x="4251" y="3984"/>
                    <a:pt x="4314" y="3599"/>
                    <a:pt x="4454" y="3250"/>
                  </a:cubicBezTo>
                  <a:cubicBezTo>
                    <a:pt x="4573" y="2900"/>
                    <a:pt x="4748" y="2551"/>
                    <a:pt x="4923" y="2173"/>
                  </a:cubicBezTo>
                  <a:cubicBezTo>
                    <a:pt x="4951" y="2089"/>
                    <a:pt x="4951" y="1998"/>
                    <a:pt x="4923" y="1914"/>
                  </a:cubicBezTo>
                  <a:cubicBezTo>
                    <a:pt x="5042" y="1739"/>
                    <a:pt x="5188" y="1649"/>
                    <a:pt x="5328" y="1537"/>
                  </a:cubicBezTo>
                  <a:cubicBezTo>
                    <a:pt x="5503" y="1446"/>
                    <a:pt x="5678" y="1390"/>
                    <a:pt x="5916" y="1327"/>
                  </a:cubicBezTo>
                  <a:cubicBezTo>
                    <a:pt x="6202" y="1271"/>
                    <a:pt x="6468" y="1215"/>
                    <a:pt x="6762" y="1215"/>
                  </a:cubicBezTo>
                  <a:close/>
                  <a:moveTo>
                    <a:pt x="6388" y="1"/>
                  </a:moveTo>
                  <a:cubicBezTo>
                    <a:pt x="6359" y="1"/>
                    <a:pt x="6328" y="8"/>
                    <a:pt x="6293" y="19"/>
                  </a:cubicBezTo>
                  <a:cubicBezTo>
                    <a:pt x="6237" y="47"/>
                    <a:pt x="6174" y="75"/>
                    <a:pt x="6118" y="75"/>
                  </a:cubicBezTo>
                  <a:cubicBezTo>
                    <a:pt x="5916" y="103"/>
                    <a:pt x="5741" y="166"/>
                    <a:pt x="5538" y="222"/>
                  </a:cubicBezTo>
                  <a:cubicBezTo>
                    <a:pt x="5475" y="166"/>
                    <a:pt x="5419" y="138"/>
                    <a:pt x="5328" y="103"/>
                  </a:cubicBezTo>
                  <a:cubicBezTo>
                    <a:pt x="5216" y="166"/>
                    <a:pt x="5098" y="194"/>
                    <a:pt x="4979" y="250"/>
                  </a:cubicBezTo>
                  <a:cubicBezTo>
                    <a:pt x="4454" y="453"/>
                    <a:pt x="3965" y="719"/>
                    <a:pt x="3496" y="1040"/>
                  </a:cubicBezTo>
                  <a:cubicBezTo>
                    <a:pt x="3349" y="1187"/>
                    <a:pt x="3147" y="1327"/>
                    <a:pt x="2972" y="1446"/>
                  </a:cubicBezTo>
                  <a:cubicBezTo>
                    <a:pt x="2825" y="1593"/>
                    <a:pt x="2650" y="1739"/>
                    <a:pt x="2503" y="1886"/>
                  </a:cubicBezTo>
                  <a:cubicBezTo>
                    <a:pt x="2217" y="2201"/>
                    <a:pt x="1923" y="2551"/>
                    <a:pt x="1692" y="2900"/>
                  </a:cubicBezTo>
                  <a:cubicBezTo>
                    <a:pt x="1399" y="3313"/>
                    <a:pt x="1168" y="3718"/>
                    <a:pt x="958" y="4159"/>
                  </a:cubicBezTo>
                  <a:cubicBezTo>
                    <a:pt x="846" y="4390"/>
                    <a:pt x="727" y="4620"/>
                    <a:pt x="643" y="4886"/>
                  </a:cubicBezTo>
                  <a:cubicBezTo>
                    <a:pt x="580" y="4998"/>
                    <a:pt x="524" y="5145"/>
                    <a:pt x="434" y="5264"/>
                  </a:cubicBezTo>
                  <a:cubicBezTo>
                    <a:pt x="378" y="5494"/>
                    <a:pt x="322" y="5732"/>
                    <a:pt x="294" y="5991"/>
                  </a:cubicBezTo>
                  <a:cubicBezTo>
                    <a:pt x="231" y="6340"/>
                    <a:pt x="175" y="6690"/>
                    <a:pt x="147" y="7040"/>
                  </a:cubicBezTo>
                  <a:cubicBezTo>
                    <a:pt x="84" y="7389"/>
                    <a:pt x="84" y="7739"/>
                    <a:pt x="56" y="8116"/>
                  </a:cubicBezTo>
                  <a:cubicBezTo>
                    <a:pt x="56" y="8410"/>
                    <a:pt x="119" y="8816"/>
                    <a:pt x="0" y="9109"/>
                  </a:cubicBezTo>
                  <a:cubicBezTo>
                    <a:pt x="56" y="9368"/>
                    <a:pt x="56" y="9634"/>
                    <a:pt x="84" y="9893"/>
                  </a:cubicBezTo>
                  <a:cubicBezTo>
                    <a:pt x="147" y="10214"/>
                    <a:pt x="231" y="10508"/>
                    <a:pt x="322" y="10802"/>
                  </a:cubicBezTo>
                  <a:cubicBezTo>
                    <a:pt x="406" y="11116"/>
                    <a:pt x="469" y="11410"/>
                    <a:pt x="608" y="11704"/>
                  </a:cubicBezTo>
                  <a:cubicBezTo>
                    <a:pt x="727" y="11962"/>
                    <a:pt x="902" y="12200"/>
                    <a:pt x="993" y="12487"/>
                  </a:cubicBezTo>
                  <a:cubicBezTo>
                    <a:pt x="993" y="12578"/>
                    <a:pt x="930" y="12634"/>
                    <a:pt x="874" y="12634"/>
                  </a:cubicBezTo>
                  <a:cubicBezTo>
                    <a:pt x="930" y="12724"/>
                    <a:pt x="958" y="12808"/>
                    <a:pt x="1021" y="12864"/>
                  </a:cubicBezTo>
                  <a:cubicBezTo>
                    <a:pt x="1021" y="12864"/>
                    <a:pt x="1021" y="12899"/>
                    <a:pt x="1049" y="12899"/>
                  </a:cubicBezTo>
                  <a:cubicBezTo>
                    <a:pt x="1049" y="12927"/>
                    <a:pt x="1105" y="13039"/>
                    <a:pt x="1105" y="13039"/>
                  </a:cubicBezTo>
                  <a:cubicBezTo>
                    <a:pt x="1168" y="13186"/>
                    <a:pt x="1280" y="13277"/>
                    <a:pt x="1427" y="13361"/>
                  </a:cubicBezTo>
                  <a:cubicBezTo>
                    <a:pt x="1517" y="13407"/>
                    <a:pt x="1630" y="13431"/>
                    <a:pt x="1745" y="13431"/>
                  </a:cubicBezTo>
                  <a:cubicBezTo>
                    <a:pt x="1925" y="13431"/>
                    <a:pt x="2110" y="13373"/>
                    <a:pt x="2217" y="13249"/>
                  </a:cubicBezTo>
                  <a:cubicBezTo>
                    <a:pt x="2301" y="13361"/>
                    <a:pt x="2419" y="13508"/>
                    <a:pt x="2531" y="13626"/>
                  </a:cubicBezTo>
                  <a:cubicBezTo>
                    <a:pt x="2654" y="13745"/>
                    <a:pt x="2835" y="13810"/>
                    <a:pt x="3015" y="13810"/>
                  </a:cubicBezTo>
                  <a:cubicBezTo>
                    <a:pt x="3185" y="13810"/>
                    <a:pt x="3353" y="13752"/>
                    <a:pt x="3468" y="13626"/>
                  </a:cubicBezTo>
                  <a:cubicBezTo>
                    <a:pt x="3524" y="13536"/>
                    <a:pt x="3580" y="13480"/>
                    <a:pt x="3615" y="13389"/>
                  </a:cubicBezTo>
                  <a:cubicBezTo>
                    <a:pt x="3671" y="13480"/>
                    <a:pt x="3755" y="13536"/>
                    <a:pt x="3818" y="13598"/>
                  </a:cubicBezTo>
                  <a:cubicBezTo>
                    <a:pt x="3910" y="13654"/>
                    <a:pt x="4017" y="13679"/>
                    <a:pt x="4125" y="13679"/>
                  </a:cubicBezTo>
                  <a:cubicBezTo>
                    <a:pt x="4287" y="13679"/>
                    <a:pt x="4451" y="13624"/>
                    <a:pt x="4573" y="13536"/>
                  </a:cubicBezTo>
                  <a:cubicBezTo>
                    <a:pt x="4776" y="13389"/>
                    <a:pt x="4839" y="13186"/>
                    <a:pt x="4839" y="12983"/>
                  </a:cubicBezTo>
                  <a:cubicBezTo>
                    <a:pt x="5042" y="13158"/>
                    <a:pt x="5244" y="13277"/>
                    <a:pt x="5503" y="13277"/>
                  </a:cubicBezTo>
                  <a:cubicBezTo>
                    <a:pt x="5525" y="13280"/>
                    <a:pt x="5546" y="13282"/>
                    <a:pt x="5567" y="13282"/>
                  </a:cubicBezTo>
                  <a:cubicBezTo>
                    <a:pt x="5714" y="13282"/>
                    <a:pt x="5843" y="13200"/>
                    <a:pt x="5972" y="13102"/>
                  </a:cubicBezTo>
                  <a:cubicBezTo>
                    <a:pt x="6062" y="13130"/>
                    <a:pt x="6146" y="13186"/>
                    <a:pt x="6237" y="13214"/>
                  </a:cubicBezTo>
                  <a:cubicBezTo>
                    <a:pt x="6265" y="13277"/>
                    <a:pt x="6321" y="13305"/>
                    <a:pt x="6349" y="13361"/>
                  </a:cubicBezTo>
                  <a:cubicBezTo>
                    <a:pt x="6413" y="13425"/>
                    <a:pt x="6500" y="13454"/>
                    <a:pt x="6588" y="13454"/>
                  </a:cubicBezTo>
                  <a:cubicBezTo>
                    <a:pt x="6741" y="13454"/>
                    <a:pt x="6897" y="13365"/>
                    <a:pt x="6936" y="13214"/>
                  </a:cubicBezTo>
                  <a:cubicBezTo>
                    <a:pt x="7020" y="13186"/>
                    <a:pt x="7111" y="13130"/>
                    <a:pt x="7195" y="13074"/>
                  </a:cubicBezTo>
                  <a:cubicBezTo>
                    <a:pt x="7426" y="13158"/>
                    <a:pt x="7692" y="13249"/>
                    <a:pt x="7922" y="13333"/>
                  </a:cubicBezTo>
                  <a:cubicBezTo>
                    <a:pt x="8097" y="13564"/>
                    <a:pt x="8419" y="13654"/>
                    <a:pt x="8713" y="13654"/>
                  </a:cubicBezTo>
                  <a:cubicBezTo>
                    <a:pt x="9034" y="13626"/>
                    <a:pt x="9349" y="13480"/>
                    <a:pt x="9587" y="13249"/>
                  </a:cubicBezTo>
                  <a:cubicBezTo>
                    <a:pt x="9671" y="13214"/>
                    <a:pt x="9761" y="13158"/>
                    <a:pt x="9817" y="13102"/>
                  </a:cubicBezTo>
                  <a:cubicBezTo>
                    <a:pt x="9936" y="13011"/>
                    <a:pt x="9992" y="12899"/>
                    <a:pt x="9992" y="12808"/>
                  </a:cubicBezTo>
                  <a:cubicBezTo>
                    <a:pt x="10433" y="12228"/>
                    <a:pt x="10663" y="11585"/>
                    <a:pt x="10866" y="10913"/>
                  </a:cubicBezTo>
                  <a:cubicBezTo>
                    <a:pt x="11097" y="10011"/>
                    <a:pt x="11160" y="9053"/>
                    <a:pt x="11132" y="8144"/>
                  </a:cubicBezTo>
                  <a:cubicBezTo>
                    <a:pt x="11132" y="7655"/>
                    <a:pt x="11097" y="7159"/>
                    <a:pt x="11069" y="6662"/>
                  </a:cubicBezTo>
                  <a:cubicBezTo>
                    <a:pt x="11041" y="6396"/>
                    <a:pt x="10985" y="6166"/>
                    <a:pt x="10922" y="5935"/>
                  </a:cubicBezTo>
                  <a:cubicBezTo>
                    <a:pt x="10894" y="5410"/>
                    <a:pt x="10810" y="4886"/>
                    <a:pt x="10691" y="4362"/>
                  </a:cubicBezTo>
                  <a:cubicBezTo>
                    <a:pt x="10573" y="3984"/>
                    <a:pt x="10433" y="3599"/>
                    <a:pt x="10258" y="3222"/>
                  </a:cubicBezTo>
                  <a:cubicBezTo>
                    <a:pt x="10048" y="2935"/>
                    <a:pt x="9873" y="2586"/>
                    <a:pt x="9698" y="2292"/>
                  </a:cubicBezTo>
                  <a:cubicBezTo>
                    <a:pt x="9587" y="2061"/>
                    <a:pt x="9440" y="1823"/>
                    <a:pt x="9384" y="1593"/>
                  </a:cubicBezTo>
                  <a:cubicBezTo>
                    <a:pt x="9146" y="1390"/>
                    <a:pt x="8971" y="1152"/>
                    <a:pt x="8741" y="977"/>
                  </a:cubicBezTo>
                  <a:cubicBezTo>
                    <a:pt x="8510" y="775"/>
                    <a:pt x="8244" y="628"/>
                    <a:pt x="7985" y="488"/>
                  </a:cubicBezTo>
                  <a:cubicBezTo>
                    <a:pt x="7573" y="250"/>
                    <a:pt x="7139" y="138"/>
                    <a:pt x="6671" y="47"/>
                  </a:cubicBezTo>
                  <a:lnTo>
                    <a:pt x="6496" y="47"/>
                  </a:lnTo>
                  <a:cubicBezTo>
                    <a:pt x="6463" y="15"/>
                    <a:pt x="6428" y="1"/>
                    <a:pt x="63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7"/>
            <p:cNvSpPr/>
            <p:nvPr/>
          </p:nvSpPr>
          <p:spPr>
            <a:xfrm>
              <a:off x="5856351" y="1974673"/>
              <a:ext cx="164382" cy="305804"/>
            </a:xfrm>
            <a:custGeom>
              <a:rect b="b" l="l" r="r" t="t"/>
              <a:pathLst>
                <a:path extrusionOk="0" h="13439" w="7224">
                  <a:moveTo>
                    <a:pt x="6237" y="0"/>
                  </a:moveTo>
                  <a:cubicBezTo>
                    <a:pt x="5797" y="35"/>
                    <a:pt x="5391" y="147"/>
                    <a:pt x="4979" y="322"/>
                  </a:cubicBezTo>
                  <a:cubicBezTo>
                    <a:pt x="4454" y="525"/>
                    <a:pt x="3965" y="791"/>
                    <a:pt x="3496" y="1112"/>
                  </a:cubicBezTo>
                  <a:cubicBezTo>
                    <a:pt x="3349" y="1259"/>
                    <a:pt x="3147" y="1399"/>
                    <a:pt x="2972" y="1518"/>
                  </a:cubicBezTo>
                  <a:cubicBezTo>
                    <a:pt x="2881" y="1609"/>
                    <a:pt x="2797" y="1693"/>
                    <a:pt x="2706" y="1749"/>
                  </a:cubicBezTo>
                  <a:cubicBezTo>
                    <a:pt x="2706" y="1811"/>
                    <a:pt x="2678" y="1839"/>
                    <a:pt x="2650" y="1867"/>
                  </a:cubicBezTo>
                  <a:cubicBezTo>
                    <a:pt x="2566" y="1958"/>
                    <a:pt x="2475" y="2070"/>
                    <a:pt x="2391" y="2189"/>
                  </a:cubicBezTo>
                  <a:cubicBezTo>
                    <a:pt x="1979" y="2685"/>
                    <a:pt x="1629" y="3238"/>
                    <a:pt x="1371" y="3790"/>
                  </a:cubicBezTo>
                  <a:cubicBezTo>
                    <a:pt x="1224" y="4112"/>
                    <a:pt x="1077" y="4434"/>
                    <a:pt x="993" y="4755"/>
                  </a:cubicBezTo>
                  <a:lnTo>
                    <a:pt x="930" y="4755"/>
                  </a:lnTo>
                  <a:cubicBezTo>
                    <a:pt x="552" y="4839"/>
                    <a:pt x="434" y="5454"/>
                    <a:pt x="378" y="5832"/>
                  </a:cubicBezTo>
                  <a:cubicBezTo>
                    <a:pt x="294" y="6294"/>
                    <a:pt x="231" y="6762"/>
                    <a:pt x="203" y="7231"/>
                  </a:cubicBezTo>
                  <a:cubicBezTo>
                    <a:pt x="175" y="7258"/>
                    <a:pt x="147" y="7258"/>
                    <a:pt x="119" y="7286"/>
                  </a:cubicBezTo>
                  <a:cubicBezTo>
                    <a:pt x="84" y="7580"/>
                    <a:pt x="56" y="7867"/>
                    <a:pt x="56" y="8188"/>
                  </a:cubicBezTo>
                  <a:cubicBezTo>
                    <a:pt x="56" y="8482"/>
                    <a:pt x="119" y="8888"/>
                    <a:pt x="0" y="9181"/>
                  </a:cubicBezTo>
                  <a:cubicBezTo>
                    <a:pt x="28" y="9328"/>
                    <a:pt x="56" y="9440"/>
                    <a:pt x="56" y="9587"/>
                  </a:cubicBezTo>
                  <a:cubicBezTo>
                    <a:pt x="119" y="9853"/>
                    <a:pt x="175" y="10083"/>
                    <a:pt x="203" y="10349"/>
                  </a:cubicBezTo>
                  <a:cubicBezTo>
                    <a:pt x="322" y="10783"/>
                    <a:pt x="406" y="11223"/>
                    <a:pt x="552" y="11629"/>
                  </a:cubicBezTo>
                  <a:cubicBezTo>
                    <a:pt x="580" y="11685"/>
                    <a:pt x="580" y="11748"/>
                    <a:pt x="608" y="11804"/>
                  </a:cubicBezTo>
                  <a:cubicBezTo>
                    <a:pt x="727" y="12062"/>
                    <a:pt x="902" y="12300"/>
                    <a:pt x="993" y="12559"/>
                  </a:cubicBezTo>
                  <a:lnTo>
                    <a:pt x="993" y="12587"/>
                  </a:lnTo>
                  <a:cubicBezTo>
                    <a:pt x="1021" y="12678"/>
                    <a:pt x="1077" y="12734"/>
                    <a:pt x="1133" y="12796"/>
                  </a:cubicBezTo>
                  <a:cubicBezTo>
                    <a:pt x="1237" y="12883"/>
                    <a:pt x="1382" y="12934"/>
                    <a:pt x="1523" y="12934"/>
                  </a:cubicBezTo>
                  <a:cubicBezTo>
                    <a:pt x="1667" y="12934"/>
                    <a:pt x="1807" y="12881"/>
                    <a:pt x="1895" y="12761"/>
                  </a:cubicBezTo>
                  <a:cubicBezTo>
                    <a:pt x="1923" y="12796"/>
                    <a:pt x="1923" y="12852"/>
                    <a:pt x="1951" y="12880"/>
                  </a:cubicBezTo>
                  <a:cubicBezTo>
                    <a:pt x="2007" y="13202"/>
                    <a:pt x="2217" y="13405"/>
                    <a:pt x="2566" y="13433"/>
                  </a:cubicBezTo>
                  <a:cubicBezTo>
                    <a:pt x="2678" y="13433"/>
                    <a:pt x="2769" y="13405"/>
                    <a:pt x="2853" y="13349"/>
                  </a:cubicBezTo>
                  <a:cubicBezTo>
                    <a:pt x="2946" y="13410"/>
                    <a:pt x="3050" y="13439"/>
                    <a:pt x="3150" y="13439"/>
                  </a:cubicBezTo>
                  <a:cubicBezTo>
                    <a:pt x="3335" y="13439"/>
                    <a:pt x="3508" y="13342"/>
                    <a:pt x="3580" y="13174"/>
                  </a:cubicBezTo>
                  <a:cubicBezTo>
                    <a:pt x="3699" y="13286"/>
                    <a:pt x="3818" y="13349"/>
                    <a:pt x="3993" y="13405"/>
                  </a:cubicBezTo>
                  <a:cubicBezTo>
                    <a:pt x="4043" y="13423"/>
                    <a:pt x="4092" y="13432"/>
                    <a:pt x="4139" y="13432"/>
                  </a:cubicBezTo>
                  <a:cubicBezTo>
                    <a:pt x="4397" y="13432"/>
                    <a:pt x="4605" y="13180"/>
                    <a:pt x="4629" y="12908"/>
                  </a:cubicBezTo>
                  <a:cubicBezTo>
                    <a:pt x="4664" y="12531"/>
                    <a:pt x="4398" y="12209"/>
                    <a:pt x="4195" y="11922"/>
                  </a:cubicBezTo>
                  <a:cubicBezTo>
                    <a:pt x="3965" y="11629"/>
                    <a:pt x="3699" y="11307"/>
                    <a:pt x="3496" y="10985"/>
                  </a:cubicBezTo>
                  <a:cubicBezTo>
                    <a:pt x="3091" y="10433"/>
                    <a:pt x="2741" y="9825"/>
                    <a:pt x="2419" y="9181"/>
                  </a:cubicBezTo>
                  <a:cubicBezTo>
                    <a:pt x="2301" y="8951"/>
                    <a:pt x="2217" y="8685"/>
                    <a:pt x="2098" y="8426"/>
                  </a:cubicBezTo>
                  <a:cubicBezTo>
                    <a:pt x="2098" y="8161"/>
                    <a:pt x="2070" y="7867"/>
                    <a:pt x="2070" y="7580"/>
                  </a:cubicBezTo>
                  <a:cubicBezTo>
                    <a:pt x="2007" y="6881"/>
                    <a:pt x="1979" y="6182"/>
                    <a:pt x="2042" y="5482"/>
                  </a:cubicBezTo>
                  <a:cubicBezTo>
                    <a:pt x="2098" y="4811"/>
                    <a:pt x="2301" y="4140"/>
                    <a:pt x="2566" y="3532"/>
                  </a:cubicBezTo>
                  <a:cubicBezTo>
                    <a:pt x="2706" y="3238"/>
                    <a:pt x="2853" y="2944"/>
                    <a:pt x="3028" y="2685"/>
                  </a:cubicBezTo>
                  <a:cubicBezTo>
                    <a:pt x="3119" y="2539"/>
                    <a:pt x="3203" y="2420"/>
                    <a:pt x="3293" y="2308"/>
                  </a:cubicBezTo>
                  <a:cubicBezTo>
                    <a:pt x="3377" y="2189"/>
                    <a:pt x="3405" y="2042"/>
                    <a:pt x="3496" y="1923"/>
                  </a:cubicBezTo>
                  <a:cubicBezTo>
                    <a:pt x="3580" y="1839"/>
                    <a:pt x="3699" y="1783"/>
                    <a:pt x="3790" y="1693"/>
                  </a:cubicBezTo>
                  <a:cubicBezTo>
                    <a:pt x="3874" y="1609"/>
                    <a:pt x="3993" y="1546"/>
                    <a:pt x="4077" y="1490"/>
                  </a:cubicBezTo>
                  <a:cubicBezTo>
                    <a:pt x="4342" y="1371"/>
                    <a:pt x="4692" y="1287"/>
                    <a:pt x="4839" y="1021"/>
                  </a:cubicBezTo>
                  <a:cubicBezTo>
                    <a:pt x="4923" y="993"/>
                    <a:pt x="5042" y="965"/>
                    <a:pt x="5125" y="937"/>
                  </a:cubicBezTo>
                  <a:cubicBezTo>
                    <a:pt x="5447" y="847"/>
                    <a:pt x="5769" y="791"/>
                    <a:pt x="6118" y="735"/>
                  </a:cubicBezTo>
                  <a:cubicBezTo>
                    <a:pt x="6440" y="644"/>
                    <a:pt x="6762" y="700"/>
                    <a:pt x="7076" y="560"/>
                  </a:cubicBezTo>
                  <a:cubicBezTo>
                    <a:pt x="7195" y="497"/>
                    <a:pt x="7223" y="350"/>
                    <a:pt x="7195" y="238"/>
                  </a:cubicBezTo>
                  <a:cubicBezTo>
                    <a:pt x="6874" y="147"/>
                    <a:pt x="6552" y="91"/>
                    <a:pt x="623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7"/>
            <p:cNvSpPr/>
            <p:nvPr/>
          </p:nvSpPr>
          <p:spPr>
            <a:xfrm>
              <a:off x="6057801" y="2131864"/>
              <a:ext cx="55044" cy="154370"/>
            </a:xfrm>
            <a:custGeom>
              <a:rect b="b" l="l" r="r" t="t"/>
              <a:pathLst>
                <a:path extrusionOk="0" h="6784" w="2419">
                  <a:moveTo>
                    <a:pt x="2307" y="1"/>
                  </a:moveTo>
                  <a:cubicBezTo>
                    <a:pt x="2279" y="29"/>
                    <a:pt x="2244" y="57"/>
                    <a:pt x="2244" y="120"/>
                  </a:cubicBezTo>
                  <a:cubicBezTo>
                    <a:pt x="2307" y="672"/>
                    <a:pt x="2307" y="1225"/>
                    <a:pt x="2216" y="1805"/>
                  </a:cubicBezTo>
                  <a:cubicBezTo>
                    <a:pt x="2188" y="2071"/>
                    <a:pt x="2132" y="2357"/>
                    <a:pt x="2041" y="2623"/>
                  </a:cubicBezTo>
                  <a:cubicBezTo>
                    <a:pt x="1985" y="2854"/>
                    <a:pt x="1929" y="3119"/>
                    <a:pt x="1838" y="3350"/>
                  </a:cubicBezTo>
                  <a:cubicBezTo>
                    <a:pt x="1636" y="3847"/>
                    <a:pt x="1433" y="4343"/>
                    <a:pt x="1167" y="4840"/>
                  </a:cubicBezTo>
                  <a:cubicBezTo>
                    <a:pt x="1055" y="5070"/>
                    <a:pt x="908" y="5273"/>
                    <a:pt x="734" y="5504"/>
                  </a:cubicBezTo>
                  <a:cubicBezTo>
                    <a:pt x="671" y="5595"/>
                    <a:pt x="587" y="5679"/>
                    <a:pt x="496" y="5770"/>
                  </a:cubicBezTo>
                  <a:cubicBezTo>
                    <a:pt x="468" y="5798"/>
                    <a:pt x="440" y="5826"/>
                    <a:pt x="412" y="5853"/>
                  </a:cubicBezTo>
                  <a:cubicBezTo>
                    <a:pt x="356" y="5888"/>
                    <a:pt x="321" y="5916"/>
                    <a:pt x="293" y="5944"/>
                  </a:cubicBezTo>
                  <a:cubicBezTo>
                    <a:pt x="293" y="5944"/>
                    <a:pt x="293" y="5972"/>
                    <a:pt x="265" y="5972"/>
                  </a:cubicBezTo>
                  <a:cubicBezTo>
                    <a:pt x="1" y="6262"/>
                    <a:pt x="212" y="6783"/>
                    <a:pt x="598" y="6783"/>
                  </a:cubicBezTo>
                  <a:cubicBezTo>
                    <a:pt x="641" y="6783"/>
                    <a:pt x="687" y="6777"/>
                    <a:pt x="734" y="6762"/>
                  </a:cubicBezTo>
                  <a:cubicBezTo>
                    <a:pt x="992" y="6672"/>
                    <a:pt x="1111" y="6413"/>
                    <a:pt x="1258" y="6203"/>
                  </a:cubicBezTo>
                  <a:cubicBezTo>
                    <a:pt x="1405" y="6000"/>
                    <a:pt x="1517" y="5798"/>
                    <a:pt x="1636" y="5567"/>
                  </a:cubicBezTo>
                  <a:lnTo>
                    <a:pt x="1636" y="5539"/>
                  </a:lnTo>
                  <a:cubicBezTo>
                    <a:pt x="1636" y="5245"/>
                    <a:pt x="1810" y="4923"/>
                    <a:pt x="1929" y="4665"/>
                  </a:cubicBezTo>
                  <a:cubicBezTo>
                    <a:pt x="2041" y="4371"/>
                    <a:pt x="2188" y="4049"/>
                    <a:pt x="2244" y="3756"/>
                  </a:cubicBezTo>
                  <a:cubicBezTo>
                    <a:pt x="2307" y="3525"/>
                    <a:pt x="2363" y="3322"/>
                    <a:pt x="2391" y="3091"/>
                  </a:cubicBezTo>
                  <a:cubicBezTo>
                    <a:pt x="2363" y="3029"/>
                    <a:pt x="2335" y="3001"/>
                    <a:pt x="2335" y="2945"/>
                  </a:cubicBezTo>
                  <a:cubicBezTo>
                    <a:pt x="2363" y="2567"/>
                    <a:pt x="2419" y="2182"/>
                    <a:pt x="2419" y="1777"/>
                  </a:cubicBezTo>
                  <a:lnTo>
                    <a:pt x="2419" y="1721"/>
                  </a:lnTo>
                  <a:cubicBezTo>
                    <a:pt x="2335" y="1427"/>
                    <a:pt x="2363" y="1106"/>
                    <a:pt x="2363" y="847"/>
                  </a:cubicBezTo>
                  <a:cubicBezTo>
                    <a:pt x="2335" y="553"/>
                    <a:pt x="2335" y="295"/>
                    <a:pt x="230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7"/>
            <p:cNvSpPr/>
            <p:nvPr/>
          </p:nvSpPr>
          <p:spPr>
            <a:xfrm>
              <a:off x="6082445" y="2311879"/>
              <a:ext cx="86992" cy="45396"/>
            </a:xfrm>
            <a:custGeom>
              <a:rect b="b" l="l" r="r" t="t"/>
              <a:pathLst>
                <a:path extrusionOk="0" h="1995" w="3823">
                  <a:moveTo>
                    <a:pt x="3459" y="1"/>
                  </a:moveTo>
                  <a:cubicBezTo>
                    <a:pt x="3413" y="1"/>
                    <a:pt x="3366" y="13"/>
                    <a:pt x="3322" y="40"/>
                  </a:cubicBezTo>
                  <a:cubicBezTo>
                    <a:pt x="3147" y="131"/>
                    <a:pt x="3028" y="250"/>
                    <a:pt x="2881" y="362"/>
                  </a:cubicBezTo>
                  <a:cubicBezTo>
                    <a:pt x="2825" y="390"/>
                    <a:pt x="2769" y="425"/>
                    <a:pt x="2734" y="453"/>
                  </a:cubicBezTo>
                  <a:cubicBezTo>
                    <a:pt x="2706" y="481"/>
                    <a:pt x="2678" y="509"/>
                    <a:pt x="2622" y="537"/>
                  </a:cubicBezTo>
                  <a:cubicBezTo>
                    <a:pt x="2594" y="565"/>
                    <a:pt x="2559" y="600"/>
                    <a:pt x="2503" y="628"/>
                  </a:cubicBezTo>
                  <a:cubicBezTo>
                    <a:pt x="2420" y="656"/>
                    <a:pt x="2329" y="711"/>
                    <a:pt x="2245" y="774"/>
                  </a:cubicBezTo>
                  <a:cubicBezTo>
                    <a:pt x="2126" y="830"/>
                    <a:pt x="2035" y="858"/>
                    <a:pt x="1923" y="886"/>
                  </a:cubicBezTo>
                  <a:cubicBezTo>
                    <a:pt x="1336" y="1089"/>
                    <a:pt x="671" y="1180"/>
                    <a:pt x="147" y="1530"/>
                  </a:cubicBezTo>
                  <a:cubicBezTo>
                    <a:pt x="0" y="1613"/>
                    <a:pt x="0" y="1823"/>
                    <a:pt x="147" y="1907"/>
                  </a:cubicBezTo>
                  <a:cubicBezTo>
                    <a:pt x="246" y="1971"/>
                    <a:pt x="345" y="1994"/>
                    <a:pt x="446" y="1994"/>
                  </a:cubicBezTo>
                  <a:cubicBezTo>
                    <a:pt x="666" y="1994"/>
                    <a:pt x="893" y="1881"/>
                    <a:pt x="1133" y="1823"/>
                  </a:cubicBezTo>
                  <a:cubicBezTo>
                    <a:pt x="1483" y="1732"/>
                    <a:pt x="1832" y="1704"/>
                    <a:pt x="2182" y="1585"/>
                  </a:cubicBezTo>
                  <a:cubicBezTo>
                    <a:pt x="2476" y="1474"/>
                    <a:pt x="2797" y="1327"/>
                    <a:pt x="3056" y="1152"/>
                  </a:cubicBezTo>
                  <a:cubicBezTo>
                    <a:pt x="3203" y="1033"/>
                    <a:pt x="3294" y="914"/>
                    <a:pt x="3406" y="774"/>
                  </a:cubicBezTo>
                  <a:cubicBezTo>
                    <a:pt x="3496" y="656"/>
                    <a:pt x="3643" y="565"/>
                    <a:pt x="3727" y="425"/>
                  </a:cubicBezTo>
                  <a:cubicBezTo>
                    <a:pt x="3823" y="211"/>
                    <a:pt x="3651" y="1"/>
                    <a:pt x="345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7"/>
            <p:cNvSpPr/>
            <p:nvPr/>
          </p:nvSpPr>
          <p:spPr>
            <a:xfrm>
              <a:off x="5972971" y="2345397"/>
              <a:ext cx="39161" cy="23438"/>
            </a:xfrm>
            <a:custGeom>
              <a:rect b="b" l="l" r="r" t="t"/>
              <a:pathLst>
                <a:path extrusionOk="0" h="1030" w="1721">
                  <a:moveTo>
                    <a:pt x="266" y="1"/>
                  </a:moveTo>
                  <a:cubicBezTo>
                    <a:pt x="28" y="1"/>
                    <a:pt x="0" y="287"/>
                    <a:pt x="147" y="378"/>
                  </a:cubicBezTo>
                  <a:lnTo>
                    <a:pt x="147" y="406"/>
                  </a:lnTo>
                  <a:cubicBezTo>
                    <a:pt x="203" y="434"/>
                    <a:pt x="266" y="553"/>
                    <a:pt x="294" y="609"/>
                  </a:cubicBezTo>
                  <a:cubicBezTo>
                    <a:pt x="378" y="728"/>
                    <a:pt x="497" y="812"/>
                    <a:pt x="616" y="875"/>
                  </a:cubicBezTo>
                  <a:cubicBezTo>
                    <a:pt x="791" y="970"/>
                    <a:pt x="996" y="1029"/>
                    <a:pt x="1210" y="1029"/>
                  </a:cubicBezTo>
                  <a:cubicBezTo>
                    <a:pt x="1311" y="1029"/>
                    <a:pt x="1414" y="1016"/>
                    <a:pt x="1518" y="987"/>
                  </a:cubicBezTo>
                  <a:cubicBezTo>
                    <a:pt x="1665" y="931"/>
                    <a:pt x="1721" y="728"/>
                    <a:pt x="1602" y="609"/>
                  </a:cubicBezTo>
                  <a:cubicBezTo>
                    <a:pt x="1371" y="350"/>
                    <a:pt x="1077" y="406"/>
                    <a:pt x="791" y="259"/>
                  </a:cubicBezTo>
                  <a:cubicBezTo>
                    <a:pt x="616" y="175"/>
                    <a:pt x="497" y="1"/>
                    <a:pt x="2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7"/>
            <p:cNvSpPr/>
            <p:nvPr/>
          </p:nvSpPr>
          <p:spPr>
            <a:xfrm>
              <a:off x="5875602" y="2035520"/>
              <a:ext cx="47740" cy="57388"/>
            </a:xfrm>
            <a:custGeom>
              <a:rect b="b" l="l" r="r" t="t"/>
              <a:pathLst>
                <a:path extrusionOk="0" h="2522" w="2098">
                  <a:moveTo>
                    <a:pt x="1273" y="0"/>
                  </a:moveTo>
                  <a:cubicBezTo>
                    <a:pt x="1247" y="0"/>
                    <a:pt x="1221" y="4"/>
                    <a:pt x="1196" y="11"/>
                  </a:cubicBezTo>
                  <a:cubicBezTo>
                    <a:pt x="930" y="67"/>
                    <a:pt x="783" y="445"/>
                    <a:pt x="671" y="648"/>
                  </a:cubicBezTo>
                  <a:cubicBezTo>
                    <a:pt x="497" y="941"/>
                    <a:pt x="287" y="1263"/>
                    <a:pt x="203" y="1585"/>
                  </a:cubicBezTo>
                  <a:cubicBezTo>
                    <a:pt x="175" y="1613"/>
                    <a:pt x="175" y="1641"/>
                    <a:pt x="147" y="1669"/>
                  </a:cubicBezTo>
                  <a:cubicBezTo>
                    <a:pt x="28" y="1871"/>
                    <a:pt x="0" y="2018"/>
                    <a:pt x="175" y="2193"/>
                  </a:cubicBezTo>
                  <a:cubicBezTo>
                    <a:pt x="322" y="2340"/>
                    <a:pt x="581" y="2515"/>
                    <a:pt x="783" y="2515"/>
                  </a:cubicBezTo>
                  <a:cubicBezTo>
                    <a:pt x="824" y="2520"/>
                    <a:pt x="865" y="2522"/>
                    <a:pt x="906" y="2522"/>
                  </a:cubicBezTo>
                  <a:cubicBezTo>
                    <a:pt x="1107" y="2522"/>
                    <a:pt x="1310" y="2467"/>
                    <a:pt x="1455" y="2368"/>
                  </a:cubicBezTo>
                  <a:cubicBezTo>
                    <a:pt x="1657" y="2221"/>
                    <a:pt x="1804" y="1990"/>
                    <a:pt x="1923" y="1788"/>
                  </a:cubicBezTo>
                  <a:cubicBezTo>
                    <a:pt x="2098" y="1557"/>
                    <a:pt x="2070" y="1263"/>
                    <a:pt x="2035" y="997"/>
                  </a:cubicBezTo>
                  <a:cubicBezTo>
                    <a:pt x="2007" y="739"/>
                    <a:pt x="1951" y="473"/>
                    <a:pt x="1776" y="298"/>
                  </a:cubicBezTo>
                  <a:cubicBezTo>
                    <a:pt x="1648" y="176"/>
                    <a:pt x="1455" y="0"/>
                    <a:pt x="127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7"/>
            <p:cNvSpPr/>
            <p:nvPr/>
          </p:nvSpPr>
          <p:spPr>
            <a:xfrm>
              <a:off x="5933195" y="2012628"/>
              <a:ext cx="35816" cy="38957"/>
            </a:xfrm>
            <a:custGeom>
              <a:rect b="b" l="l" r="r" t="t"/>
              <a:pathLst>
                <a:path extrusionOk="0" h="1712" w="1574">
                  <a:moveTo>
                    <a:pt x="936" y="0"/>
                  </a:moveTo>
                  <a:cubicBezTo>
                    <a:pt x="886" y="0"/>
                    <a:pt x="836" y="8"/>
                    <a:pt x="791" y="25"/>
                  </a:cubicBezTo>
                  <a:cubicBezTo>
                    <a:pt x="616" y="81"/>
                    <a:pt x="238" y="290"/>
                    <a:pt x="238" y="521"/>
                  </a:cubicBezTo>
                  <a:cubicBezTo>
                    <a:pt x="238" y="577"/>
                    <a:pt x="266" y="577"/>
                    <a:pt x="266" y="605"/>
                  </a:cubicBezTo>
                  <a:lnTo>
                    <a:pt x="266" y="640"/>
                  </a:lnTo>
                  <a:cubicBezTo>
                    <a:pt x="238" y="668"/>
                    <a:pt x="238" y="668"/>
                    <a:pt x="238" y="696"/>
                  </a:cubicBezTo>
                  <a:cubicBezTo>
                    <a:pt x="147" y="780"/>
                    <a:pt x="91" y="871"/>
                    <a:pt x="119" y="990"/>
                  </a:cubicBezTo>
                  <a:cubicBezTo>
                    <a:pt x="119" y="1045"/>
                    <a:pt x="91" y="1101"/>
                    <a:pt x="63" y="1164"/>
                  </a:cubicBezTo>
                  <a:cubicBezTo>
                    <a:pt x="0" y="1367"/>
                    <a:pt x="119" y="1514"/>
                    <a:pt x="266" y="1598"/>
                  </a:cubicBezTo>
                  <a:cubicBezTo>
                    <a:pt x="393" y="1664"/>
                    <a:pt x="519" y="1711"/>
                    <a:pt x="656" y="1711"/>
                  </a:cubicBezTo>
                  <a:cubicBezTo>
                    <a:pt x="709" y="1711"/>
                    <a:pt x="762" y="1704"/>
                    <a:pt x="818" y="1689"/>
                  </a:cubicBezTo>
                  <a:cubicBezTo>
                    <a:pt x="1021" y="1626"/>
                    <a:pt x="1168" y="1514"/>
                    <a:pt x="1287" y="1367"/>
                  </a:cubicBezTo>
                  <a:cubicBezTo>
                    <a:pt x="1427" y="1192"/>
                    <a:pt x="1574" y="990"/>
                    <a:pt x="1546" y="780"/>
                  </a:cubicBezTo>
                  <a:cubicBezTo>
                    <a:pt x="1546" y="696"/>
                    <a:pt x="1546" y="605"/>
                    <a:pt x="1518" y="521"/>
                  </a:cubicBezTo>
                  <a:cubicBezTo>
                    <a:pt x="1518" y="465"/>
                    <a:pt x="1490" y="374"/>
                    <a:pt x="1462" y="318"/>
                  </a:cubicBezTo>
                  <a:cubicBezTo>
                    <a:pt x="1367" y="128"/>
                    <a:pt x="1141" y="0"/>
                    <a:pt x="936"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7"/>
            <p:cNvSpPr/>
            <p:nvPr/>
          </p:nvSpPr>
          <p:spPr>
            <a:xfrm>
              <a:off x="5889437" y="2162971"/>
              <a:ext cx="50471" cy="57161"/>
            </a:xfrm>
            <a:custGeom>
              <a:rect b="b" l="l" r="r" t="t"/>
              <a:pathLst>
                <a:path extrusionOk="0" h="2512" w="2218">
                  <a:moveTo>
                    <a:pt x="1172" y="1"/>
                  </a:moveTo>
                  <a:cubicBezTo>
                    <a:pt x="1070" y="1"/>
                    <a:pt x="969" y="21"/>
                    <a:pt x="875" y="60"/>
                  </a:cubicBezTo>
                  <a:lnTo>
                    <a:pt x="847" y="60"/>
                  </a:lnTo>
                  <a:cubicBezTo>
                    <a:pt x="644" y="60"/>
                    <a:pt x="497" y="291"/>
                    <a:pt x="413" y="438"/>
                  </a:cubicBezTo>
                  <a:cubicBezTo>
                    <a:pt x="175" y="760"/>
                    <a:pt x="119" y="1109"/>
                    <a:pt x="63" y="1515"/>
                  </a:cubicBezTo>
                  <a:cubicBezTo>
                    <a:pt x="0" y="1864"/>
                    <a:pt x="266" y="2277"/>
                    <a:pt x="588" y="2424"/>
                  </a:cubicBezTo>
                  <a:cubicBezTo>
                    <a:pt x="616" y="2452"/>
                    <a:pt x="672" y="2452"/>
                    <a:pt x="728" y="2452"/>
                  </a:cubicBezTo>
                  <a:cubicBezTo>
                    <a:pt x="763" y="2480"/>
                    <a:pt x="819" y="2508"/>
                    <a:pt x="875" y="2508"/>
                  </a:cubicBezTo>
                  <a:cubicBezTo>
                    <a:pt x="894" y="2510"/>
                    <a:pt x="915" y="2511"/>
                    <a:pt x="935" y="2511"/>
                  </a:cubicBezTo>
                  <a:cubicBezTo>
                    <a:pt x="1159" y="2511"/>
                    <a:pt x="1414" y="2377"/>
                    <a:pt x="1574" y="2249"/>
                  </a:cubicBezTo>
                  <a:cubicBezTo>
                    <a:pt x="1602" y="2214"/>
                    <a:pt x="1637" y="2186"/>
                    <a:pt x="1665" y="2158"/>
                  </a:cubicBezTo>
                  <a:cubicBezTo>
                    <a:pt x="1721" y="2130"/>
                    <a:pt x="1749" y="2102"/>
                    <a:pt x="1812" y="2074"/>
                  </a:cubicBezTo>
                  <a:cubicBezTo>
                    <a:pt x="1895" y="2011"/>
                    <a:pt x="1951" y="1927"/>
                    <a:pt x="1986" y="1836"/>
                  </a:cubicBezTo>
                  <a:cubicBezTo>
                    <a:pt x="2042" y="1780"/>
                    <a:pt x="2042" y="1724"/>
                    <a:pt x="2070" y="1634"/>
                  </a:cubicBezTo>
                  <a:cubicBezTo>
                    <a:pt x="2161" y="1487"/>
                    <a:pt x="2217" y="1340"/>
                    <a:pt x="2126" y="1165"/>
                  </a:cubicBezTo>
                  <a:cubicBezTo>
                    <a:pt x="2161" y="1053"/>
                    <a:pt x="2161" y="906"/>
                    <a:pt x="2070" y="788"/>
                  </a:cubicBezTo>
                  <a:cubicBezTo>
                    <a:pt x="2070" y="732"/>
                    <a:pt x="2042" y="676"/>
                    <a:pt x="2042" y="641"/>
                  </a:cubicBezTo>
                  <a:cubicBezTo>
                    <a:pt x="1951" y="501"/>
                    <a:pt x="1867" y="410"/>
                    <a:pt x="1749" y="326"/>
                  </a:cubicBezTo>
                  <a:cubicBezTo>
                    <a:pt x="1665" y="235"/>
                    <a:pt x="1637" y="151"/>
                    <a:pt x="1518" y="88"/>
                  </a:cubicBezTo>
                  <a:cubicBezTo>
                    <a:pt x="1409" y="28"/>
                    <a:pt x="1290" y="1"/>
                    <a:pt x="117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7"/>
            <p:cNvSpPr/>
            <p:nvPr/>
          </p:nvSpPr>
          <p:spPr>
            <a:xfrm>
              <a:off x="6073047" y="2166338"/>
              <a:ext cx="38524" cy="55909"/>
            </a:xfrm>
            <a:custGeom>
              <a:rect b="b" l="l" r="r" t="t"/>
              <a:pathLst>
                <a:path extrusionOk="0" h="2457" w="1693">
                  <a:moveTo>
                    <a:pt x="1376" y="1"/>
                  </a:moveTo>
                  <a:cubicBezTo>
                    <a:pt x="1306" y="1"/>
                    <a:pt x="1230" y="17"/>
                    <a:pt x="1168" y="31"/>
                  </a:cubicBezTo>
                  <a:cubicBezTo>
                    <a:pt x="994" y="31"/>
                    <a:pt x="819" y="115"/>
                    <a:pt x="700" y="234"/>
                  </a:cubicBezTo>
                  <a:cubicBezTo>
                    <a:pt x="644" y="290"/>
                    <a:pt x="588" y="381"/>
                    <a:pt x="525" y="437"/>
                  </a:cubicBezTo>
                  <a:cubicBezTo>
                    <a:pt x="497" y="437"/>
                    <a:pt x="497" y="465"/>
                    <a:pt x="497" y="465"/>
                  </a:cubicBezTo>
                  <a:cubicBezTo>
                    <a:pt x="294" y="612"/>
                    <a:pt x="64" y="905"/>
                    <a:pt x="36" y="1164"/>
                  </a:cubicBezTo>
                  <a:cubicBezTo>
                    <a:pt x="1" y="1283"/>
                    <a:pt x="36" y="1367"/>
                    <a:pt x="36" y="1486"/>
                  </a:cubicBezTo>
                  <a:cubicBezTo>
                    <a:pt x="36" y="1660"/>
                    <a:pt x="64" y="1779"/>
                    <a:pt x="148" y="1926"/>
                  </a:cubicBezTo>
                  <a:cubicBezTo>
                    <a:pt x="238" y="2066"/>
                    <a:pt x="350" y="2185"/>
                    <a:pt x="497" y="2276"/>
                  </a:cubicBezTo>
                  <a:cubicBezTo>
                    <a:pt x="634" y="2377"/>
                    <a:pt x="818" y="2456"/>
                    <a:pt x="987" y="2456"/>
                  </a:cubicBezTo>
                  <a:cubicBezTo>
                    <a:pt x="1112" y="2456"/>
                    <a:pt x="1229" y="2413"/>
                    <a:pt x="1315" y="2304"/>
                  </a:cubicBezTo>
                  <a:cubicBezTo>
                    <a:pt x="1343" y="2276"/>
                    <a:pt x="1343" y="2241"/>
                    <a:pt x="1343" y="2213"/>
                  </a:cubicBezTo>
                  <a:cubicBezTo>
                    <a:pt x="1371" y="2185"/>
                    <a:pt x="1371" y="2185"/>
                    <a:pt x="1399" y="2157"/>
                  </a:cubicBezTo>
                  <a:cubicBezTo>
                    <a:pt x="1462" y="2129"/>
                    <a:pt x="1462" y="2101"/>
                    <a:pt x="1462" y="2038"/>
                  </a:cubicBezTo>
                  <a:cubicBezTo>
                    <a:pt x="1546" y="1926"/>
                    <a:pt x="1609" y="1779"/>
                    <a:pt x="1637" y="1660"/>
                  </a:cubicBezTo>
                  <a:cubicBezTo>
                    <a:pt x="1665" y="1486"/>
                    <a:pt x="1693" y="1192"/>
                    <a:pt x="1665" y="989"/>
                  </a:cubicBezTo>
                  <a:lnTo>
                    <a:pt x="1665" y="905"/>
                  </a:lnTo>
                  <a:cubicBezTo>
                    <a:pt x="1665" y="730"/>
                    <a:pt x="1693" y="465"/>
                    <a:pt x="1609" y="318"/>
                  </a:cubicBezTo>
                  <a:cubicBezTo>
                    <a:pt x="1574" y="290"/>
                    <a:pt x="1546" y="262"/>
                    <a:pt x="1546" y="234"/>
                  </a:cubicBezTo>
                  <a:cubicBezTo>
                    <a:pt x="1546" y="206"/>
                    <a:pt x="1574" y="178"/>
                    <a:pt x="1574" y="143"/>
                  </a:cubicBezTo>
                  <a:cubicBezTo>
                    <a:pt x="1574" y="115"/>
                    <a:pt x="1546" y="87"/>
                    <a:pt x="1546" y="59"/>
                  </a:cubicBezTo>
                  <a:cubicBezTo>
                    <a:pt x="1505" y="15"/>
                    <a:pt x="1443" y="1"/>
                    <a:pt x="1376"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7"/>
            <p:cNvSpPr/>
            <p:nvPr/>
          </p:nvSpPr>
          <p:spPr>
            <a:xfrm>
              <a:off x="5758801" y="2253672"/>
              <a:ext cx="454281" cy="141400"/>
            </a:xfrm>
            <a:custGeom>
              <a:rect b="b" l="l" r="r" t="t"/>
              <a:pathLst>
                <a:path extrusionOk="0" h="6214" w="19964">
                  <a:moveTo>
                    <a:pt x="9818" y="0"/>
                  </a:moveTo>
                  <a:cubicBezTo>
                    <a:pt x="9645" y="0"/>
                    <a:pt x="9481" y="39"/>
                    <a:pt x="9301" y="39"/>
                  </a:cubicBezTo>
                  <a:cubicBezTo>
                    <a:pt x="8860" y="39"/>
                    <a:pt x="8482" y="95"/>
                    <a:pt x="8161" y="417"/>
                  </a:cubicBezTo>
                  <a:cubicBezTo>
                    <a:pt x="7958" y="619"/>
                    <a:pt x="7839" y="913"/>
                    <a:pt x="7811" y="1200"/>
                  </a:cubicBezTo>
                  <a:cubicBezTo>
                    <a:pt x="7762" y="1179"/>
                    <a:pt x="7710" y="1171"/>
                    <a:pt x="7655" y="1171"/>
                  </a:cubicBezTo>
                  <a:cubicBezTo>
                    <a:pt x="7484" y="1171"/>
                    <a:pt x="7294" y="1255"/>
                    <a:pt x="7140" y="1319"/>
                  </a:cubicBezTo>
                  <a:cubicBezTo>
                    <a:pt x="7084" y="1375"/>
                    <a:pt x="7028" y="1409"/>
                    <a:pt x="6937" y="1465"/>
                  </a:cubicBezTo>
                  <a:lnTo>
                    <a:pt x="6937" y="1437"/>
                  </a:lnTo>
                  <a:lnTo>
                    <a:pt x="6937" y="1409"/>
                  </a:lnTo>
                  <a:cubicBezTo>
                    <a:pt x="6965" y="1319"/>
                    <a:pt x="6937" y="1235"/>
                    <a:pt x="6937" y="1144"/>
                  </a:cubicBezTo>
                  <a:cubicBezTo>
                    <a:pt x="6909" y="1116"/>
                    <a:pt x="6909" y="1088"/>
                    <a:pt x="6881" y="1060"/>
                  </a:cubicBezTo>
                  <a:cubicBezTo>
                    <a:pt x="6762" y="647"/>
                    <a:pt x="6560" y="186"/>
                    <a:pt x="6119" y="151"/>
                  </a:cubicBezTo>
                  <a:cubicBezTo>
                    <a:pt x="5832" y="151"/>
                    <a:pt x="5595" y="298"/>
                    <a:pt x="5455" y="563"/>
                  </a:cubicBezTo>
                  <a:cubicBezTo>
                    <a:pt x="5364" y="500"/>
                    <a:pt x="5308" y="473"/>
                    <a:pt x="5217" y="473"/>
                  </a:cubicBezTo>
                  <a:cubicBezTo>
                    <a:pt x="5145" y="461"/>
                    <a:pt x="5077" y="454"/>
                    <a:pt x="5010" y="454"/>
                  </a:cubicBezTo>
                  <a:cubicBezTo>
                    <a:pt x="4916" y="454"/>
                    <a:pt x="4823" y="468"/>
                    <a:pt x="4721" y="500"/>
                  </a:cubicBezTo>
                  <a:cubicBezTo>
                    <a:pt x="4609" y="563"/>
                    <a:pt x="4462" y="619"/>
                    <a:pt x="4315" y="710"/>
                  </a:cubicBezTo>
                  <a:cubicBezTo>
                    <a:pt x="4259" y="913"/>
                    <a:pt x="4140" y="1088"/>
                    <a:pt x="4056" y="1263"/>
                  </a:cubicBezTo>
                  <a:cubicBezTo>
                    <a:pt x="3993" y="1409"/>
                    <a:pt x="3909" y="1549"/>
                    <a:pt x="3763" y="1640"/>
                  </a:cubicBezTo>
                  <a:cubicBezTo>
                    <a:pt x="3735" y="1668"/>
                    <a:pt x="3672" y="1668"/>
                    <a:pt x="3616" y="1668"/>
                  </a:cubicBezTo>
                  <a:cubicBezTo>
                    <a:pt x="3560" y="1668"/>
                    <a:pt x="3532" y="1696"/>
                    <a:pt x="3469" y="1696"/>
                  </a:cubicBezTo>
                  <a:cubicBezTo>
                    <a:pt x="3453" y="1704"/>
                    <a:pt x="3433" y="1708"/>
                    <a:pt x="3413" y="1708"/>
                  </a:cubicBezTo>
                  <a:cubicBezTo>
                    <a:pt x="3365" y="1708"/>
                    <a:pt x="3314" y="1688"/>
                    <a:pt x="3294" y="1668"/>
                  </a:cubicBezTo>
                  <a:cubicBezTo>
                    <a:pt x="3182" y="1724"/>
                    <a:pt x="3035" y="1759"/>
                    <a:pt x="2917" y="1815"/>
                  </a:cubicBezTo>
                  <a:cubicBezTo>
                    <a:pt x="2798" y="1899"/>
                    <a:pt x="2686" y="1990"/>
                    <a:pt x="2567" y="2074"/>
                  </a:cubicBezTo>
                  <a:cubicBezTo>
                    <a:pt x="2483" y="2221"/>
                    <a:pt x="2392" y="2367"/>
                    <a:pt x="2308" y="2514"/>
                  </a:cubicBezTo>
                  <a:cubicBezTo>
                    <a:pt x="2217" y="2717"/>
                    <a:pt x="2098" y="2892"/>
                    <a:pt x="1868" y="2920"/>
                  </a:cubicBezTo>
                  <a:cubicBezTo>
                    <a:pt x="1637" y="2948"/>
                    <a:pt x="1399" y="2948"/>
                    <a:pt x="1196" y="3011"/>
                  </a:cubicBezTo>
                  <a:cubicBezTo>
                    <a:pt x="1050" y="3158"/>
                    <a:pt x="875" y="3269"/>
                    <a:pt x="763" y="3444"/>
                  </a:cubicBezTo>
                  <a:cubicBezTo>
                    <a:pt x="700" y="3507"/>
                    <a:pt x="644" y="3591"/>
                    <a:pt x="588" y="3682"/>
                  </a:cubicBezTo>
                  <a:cubicBezTo>
                    <a:pt x="588" y="3682"/>
                    <a:pt x="560" y="3682"/>
                    <a:pt x="560" y="3710"/>
                  </a:cubicBezTo>
                  <a:cubicBezTo>
                    <a:pt x="469" y="3822"/>
                    <a:pt x="350" y="3969"/>
                    <a:pt x="238" y="4088"/>
                  </a:cubicBezTo>
                  <a:cubicBezTo>
                    <a:pt x="176" y="4143"/>
                    <a:pt x="120" y="4206"/>
                    <a:pt x="92" y="4262"/>
                  </a:cubicBezTo>
                  <a:cubicBezTo>
                    <a:pt x="1" y="4556"/>
                    <a:pt x="120" y="4906"/>
                    <a:pt x="385" y="5046"/>
                  </a:cubicBezTo>
                  <a:lnTo>
                    <a:pt x="413" y="5080"/>
                  </a:lnTo>
                  <a:cubicBezTo>
                    <a:pt x="497" y="5080"/>
                    <a:pt x="560" y="5108"/>
                    <a:pt x="616" y="5108"/>
                  </a:cubicBezTo>
                  <a:cubicBezTo>
                    <a:pt x="763" y="5136"/>
                    <a:pt x="910" y="5136"/>
                    <a:pt x="1050" y="5136"/>
                  </a:cubicBezTo>
                  <a:cubicBezTo>
                    <a:pt x="1102" y="5120"/>
                    <a:pt x="1173" y="5104"/>
                    <a:pt x="1240" y="5104"/>
                  </a:cubicBezTo>
                  <a:cubicBezTo>
                    <a:pt x="1289" y="5104"/>
                    <a:pt x="1336" y="5113"/>
                    <a:pt x="1371" y="5136"/>
                  </a:cubicBezTo>
                  <a:cubicBezTo>
                    <a:pt x="1399" y="5164"/>
                    <a:pt x="1434" y="5192"/>
                    <a:pt x="1462" y="5220"/>
                  </a:cubicBezTo>
                  <a:cubicBezTo>
                    <a:pt x="1724" y="5164"/>
                    <a:pt x="2008" y="5136"/>
                    <a:pt x="2291" y="5136"/>
                  </a:cubicBezTo>
                  <a:cubicBezTo>
                    <a:pt x="2574" y="5136"/>
                    <a:pt x="2857" y="5164"/>
                    <a:pt x="3119" y="5220"/>
                  </a:cubicBezTo>
                  <a:cubicBezTo>
                    <a:pt x="3441" y="5283"/>
                    <a:pt x="3707" y="5395"/>
                    <a:pt x="3965" y="5542"/>
                  </a:cubicBezTo>
                  <a:cubicBezTo>
                    <a:pt x="4259" y="5717"/>
                    <a:pt x="4581" y="5689"/>
                    <a:pt x="4895" y="5780"/>
                  </a:cubicBezTo>
                  <a:cubicBezTo>
                    <a:pt x="4930" y="5808"/>
                    <a:pt x="4958" y="5808"/>
                    <a:pt x="4958" y="5836"/>
                  </a:cubicBezTo>
                  <a:cubicBezTo>
                    <a:pt x="5150" y="5795"/>
                    <a:pt x="5349" y="5780"/>
                    <a:pt x="5549" y="5780"/>
                  </a:cubicBezTo>
                  <a:cubicBezTo>
                    <a:pt x="5800" y="5780"/>
                    <a:pt x="6052" y="5804"/>
                    <a:pt x="6294" y="5836"/>
                  </a:cubicBezTo>
                  <a:cubicBezTo>
                    <a:pt x="6532" y="5864"/>
                    <a:pt x="6790" y="5920"/>
                    <a:pt x="7056" y="6010"/>
                  </a:cubicBezTo>
                  <a:cubicBezTo>
                    <a:pt x="7168" y="6038"/>
                    <a:pt x="7287" y="6066"/>
                    <a:pt x="7378" y="6094"/>
                  </a:cubicBezTo>
                  <a:cubicBezTo>
                    <a:pt x="7434" y="6129"/>
                    <a:pt x="7462" y="6157"/>
                    <a:pt x="7490" y="6185"/>
                  </a:cubicBezTo>
                  <a:cubicBezTo>
                    <a:pt x="7553" y="6185"/>
                    <a:pt x="7608" y="6185"/>
                    <a:pt x="7664" y="6213"/>
                  </a:cubicBezTo>
                  <a:lnTo>
                    <a:pt x="7930" y="6213"/>
                  </a:lnTo>
                  <a:cubicBezTo>
                    <a:pt x="7958" y="6213"/>
                    <a:pt x="7986" y="6185"/>
                    <a:pt x="8042" y="6185"/>
                  </a:cubicBezTo>
                  <a:cubicBezTo>
                    <a:pt x="8336" y="6157"/>
                    <a:pt x="8657" y="6094"/>
                    <a:pt x="8979" y="6094"/>
                  </a:cubicBezTo>
                  <a:cubicBezTo>
                    <a:pt x="9064" y="6087"/>
                    <a:pt x="9146" y="6084"/>
                    <a:pt x="9227" y="6084"/>
                  </a:cubicBezTo>
                  <a:cubicBezTo>
                    <a:pt x="9454" y="6084"/>
                    <a:pt x="9672" y="6111"/>
                    <a:pt x="9909" y="6157"/>
                  </a:cubicBezTo>
                  <a:cubicBezTo>
                    <a:pt x="10084" y="6129"/>
                    <a:pt x="10231" y="6066"/>
                    <a:pt x="10349" y="5982"/>
                  </a:cubicBezTo>
                  <a:lnTo>
                    <a:pt x="10489" y="5982"/>
                  </a:lnTo>
                  <a:cubicBezTo>
                    <a:pt x="10552" y="5955"/>
                    <a:pt x="10636" y="5955"/>
                    <a:pt x="10699" y="5955"/>
                  </a:cubicBezTo>
                  <a:cubicBezTo>
                    <a:pt x="10755" y="6010"/>
                    <a:pt x="10811" y="6066"/>
                    <a:pt x="10902" y="6066"/>
                  </a:cubicBezTo>
                  <a:cubicBezTo>
                    <a:pt x="11307" y="5982"/>
                    <a:pt x="11713" y="5955"/>
                    <a:pt x="12098" y="5955"/>
                  </a:cubicBezTo>
                  <a:lnTo>
                    <a:pt x="12209" y="5955"/>
                  </a:lnTo>
                  <a:cubicBezTo>
                    <a:pt x="12384" y="5920"/>
                    <a:pt x="12559" y="5892"/>
                    <a:pt x="12734" y="5864"/>
                  </a:cubicBezTo>
                  <a:cubicBezTo>
                    <a:pt x="12881" y="5836"/>
                    <a:pt x="13000" y="5808"/>
                    <a:pt x="13111" y="5780"/>
                  </a:cubicBezTo>
                  <a:cubicBezTo>
                    <a:pt x="13174" y="5808"/>
                    <a:pt x="13258" y="5836"/>
                    <a:pt x="13349" y="5836"/>
                  </a:cubicBezTo>
                  <a:cubicBezTo>
                    <a:pt x="13496" y="5808"/>
                    <a:pt x="13636" y="5808"/>
                    <a:pt x="13783" y="5780"/>
                  </a:cubicBezTo>
                  <a:lnTo>
                    <a:pt x="14048" y="5780"/>
                  </a:lnTo>
                  <a:cubicBezTo>
                    <a:pt x="14223" y="5780"/>
                    <a:pt x="14398" y="5745"/>
                    <a:pt x="14573" y="5745"/>
                  </a:cubicBezTo>
                  <a:cubicBezTo>
                    <a:pt x="14950" y="5717"/>
                    <a:pt x="15300" y="5689"/>
                    <a:pt x="15678" y="5661"/>
                  </a:cubicBezTo>
                  <a:cubicBezTo>
                    <a:pt x="15880" y="5633"/>
                    <a:pt x="16083" y="5633"/>
                    <a:pt x="16321" y="5605"/>
                  </a:cubicBezTo>
                  <a:cubicBezTo>
                    <a:pt x="16440" y="5577"/>
                    <a:pt x="16578" y="5534"/>
                    <a:pt x="16718" y="5534"/>
                  </a:cubicBezTo>
                  <a:cubicBezTo>
                    <a:pt x="16751" y="5534"/>
                    <a:pt x="16784" y="5537"/>
                    <a:pt x="16817" y="5542"/>
                  </a:cubicBezTo>
                  <a:lnTo>
                    <a:pt x="16845" y="5542"/>
                  </a:lnTo>
                  <a:cubicBezTo>
                    <a:pt x="17038" y="5444"/>
                    <a:pt x="17274" y="5398"/>
                    <a:pt x="17495" y="5398"/>
                  </a:cubicBezTo>
                  <a:cubicBezTo>
                    <a:pt x="17604" y="5398"/>
                    <a:pt x="17709" y="5409"/>
                    <a:pt x="17803" y="5430"/>
                  </a:cubicBezTo>
                  <a:cubicBezTo>
                    <a:pt x="17866" y="5430"/>
                    <a:pt x="17922" y="5430"/>
                    <a:pt x="17978" y="5395"/>
                  </a:cubicBezTo>
                  <a:cubicBezTo>
                    <a:pt x="18391" y="5367"/>
                    <a:pt x="18768" y="5311"/>
                    <a:pt x="19146" y="5220"/>
                  </a:cubicBezTo>
                  <a:cubicBezTo>
                    <a:pt x="19349" y="5164"/>
                    <a:pt x="19551" y="5108"/>
                    <a:pt x="19726" y="4990"/>
                  </a:cubicBezTo>
                  <a:cubicBezTo>
                    <a:pt x="19789" y="4843"/>
                    <a:pt x="19845" y="4731"/>
                    <a:pt x="19901" y="4584"/>
                  </a:cubicBezTo>
                  <a:cubicBezTo>
                    <a:pt x="19901" y="4521"/>
                    <a:pt x="19929" y="4465"/>
                    <a:pt x="19929" y="4409"/>
                  </a:cubicBezTo>
                  <a:cubicBezTo>
                    <a:pt x="19964" y="4262"/>
                    <a:pt x="19929" y="4088"/>
                    <a:pt x="19873" y="3913"/>
                  </a:cubicBezTo>
                  <a:cubicBezTo>
                    <a:pt x="19754" y="3563"/>
                    <a:pt x="19467" y="3332"/>
                    <a:pt x="19146" y="3158"/>
                  </a:cubicBezTo>
                  <a:cubicBezTo>
                    <a:pt x="19027" y="3095"/>
                    <a:pt x="18999" y="2920"/>
                    <a:pt x="19118" y="2808"/>
                  </a:cubicBezTo>
                  <a:cubicBezTo>
                    <a:pt x="19146" y="2773"/>
                    <a:pt x="19174" y="2717"/>
                    <a:pt x="19202" y="2689"/>
                  </a:cubicBezTo>
                  <a:cubicBezTo>
                    <a:pt x="19202" y="2542"/>
                    <a:pt x="19118" y="2367"/>
                    <a:pt x="19027" y="2284"/>
                  </a:cubicBezTo>
                  <a:cubicBezTo>
                    <a:pt x="18999" y="2284"/>
                    <a:pt x="18971" y="2249"/>
                    <a:pt x="18971" y="2249"/>
                  </a:cubicBezTo>
                  <a:cubicBezTo>
                    <a:pt x="18915" y="2221"/>
                    <a:pt x="18915" y="2193"/>
                    <a:pt x="18880" y="2193"/>
                  </a:cubicBezTo>
                  <a:cubicBezTo>
                    <a:pt x="18852" y="2165"/>
                    <a:pt x="18796" y="2165"/>
                    <a:pt x="18768" y="2137"/>
                  </a:cubicBezTo>
                  <a:cubicBezTo>
                    <a:pt x="18796" y="2137"/>
                    <a:pt x="18796" y="2109"/>
                    <a:pt x="18796" y="2109"/>
                  </a:cubicBezTo>
                  <a:cubicBezTo>
                    <a:pt x="18677" y="1934"/>
                    <a:pt x="18621" y="1696"/>
                    <a:pt x="18531" y="1493"/>
                  </a:cubicBezTo>
                  <a:cubicBezTo>
                    <a:pt x="18419" y="1172"/>
                    <a:pt x="18125" y="969"/>
                    <a:pt x="17831" y="822"/>
                  </a:cubicBezTo>
                  <a:cubicBezTo>
                    <a:pt x="17803" y="822"/>
                    <a:pt x="17747" y="850"/>
                    <a:pt x="17719" y="885"/>
                  </a:cubicBezTo>
                  <a:lnTo>
                    <a:pt x="17482" y="885"/>
                  </a:lnTo>
                  <a:cubicBezTo>
                    <a:pt x="17482" y="850"/>
                    <a:pt x="17482" y="850"/>
                    <a:pt x="17454" y="822"/>
                  </a:cubicBezTo>
                  <a:cubicBezTo>
                    <a:pt x="17307" y="850"/>
                    <a:pt x="17167" y="822"/>
                    <a:pt x="17020" y="885"/>
                  </a:cubicBezTo>
                  <a:cubicBezTo>
                    <a:pt x="16901" y="885"/>
                    <a:pt x="16845" y="941"/>
                    <a:pt x="16726" y="969"/>
                  </a:cubicBezTo>
                  <a:cubicBezTo>
                    <a:pt x="16643" y="969"/>
                    <a:pt x="16552" y="941"/>
                    <a:pt x="16468" y="885"/>
                  </a:cubicBezTo>
                  <a:cubicBezTo>
                    <a:pt x="16433" y="850"/>
                    <a:pt x="16405" y="794"/>
                    <a:pt x="16377" y="766"/>
                  </a:cubicBezTo>
                  <a:cubicBezTo>
                    <a:pt x="16321" y="710"/>
                    <a:pt x="16258" y="675"/>
                    <a:pt x="16174" y="647"/>
                  </a:cubicBezTo>
                  <a:lnTo>
                    <a:pt x="16146" y="647"/>
                  </a:lnTo>
                  <a:cubicBezTo>
                    <a:pt x="15908" y="794"/>
                    <a:pt x="15678" y="913"/>
                    <a:pt x="15447" y="1060"/>
                  </a:cubicBezTo>
                  <a:cubicBezTo>
                    <a:pt x="15447" y="1088"/>
                    <a:pt x="15419" y="1088"/>
                    <a:pt x="15419" y="1088"/>
                  </a:cubicBezTo>
                  <a:cubicBezTo>
                    <a:pt x="15356" y="997"/>
                    <a:pt x="15272" y="913"/>
                    <a:pt x="15181" y="885"/>
                  </a:cubicBezTo>
                  <a:cubicBezTo>
                    <a:pt x="15125" y="794"/>
                    <a:pt x="15006" y="738"/>
                    <a:pt x="14922" y="738"/>
                  </a:cubicBezTo>
                  <a:cubicBezTo>
                    <a:pt x="14908" y="737"/>
                    <a:pt x="14893" y="736"/>
                    <a:pt x="14878" y="736"/>
                  </a:cubicBezTo>
                  <a:cubicBezTo>
                    <a:pt x="14631" y="736"/>
                    <a:pt x="14416" y="949"/>
                    <a:pt x="14251" y="1088"/>
                  </a:cubicBezTo>
                  <a:cubicBezTo>
                    <a:pt x="14223" y="1088"/>
                    <a:pt x="14195" y="1116"/>
                    <a:pt x="14195" y="1116"/>
                  </a:cubicBezTo>
                  <a:cubicBezTo>
                    <a:pt x="14160" y="794"/>
                    <a:pt x="13958" y="473"/>
                    <a:pt x="13636" y="389"/>
                  </a:cubicBezTo>
                  <a:cubicBezTo>
                    <a:pt x="13599" y="378"/>
                    <a:pt x="13559" y="374"/>
                    <a:pt x="13518" y="374"/>
                  </a:cubicBezTo>
                  <a:cubicBezTo>
                    <a:pt x="13304" y="374"/>
                    <a:pt x="13051" y="501"/>
                    <a:pt x="12881" y="647"/>
                  </a:cubicBezTo>
                  <a:cubicBezTo>
                    <a:pt x="12825" y="710"/>
                    <a:pt x="12734" y="766"/>
                    <a:pt x="12650" y="822"/>
                  </a:cubicBezTo>
                  <a:cubicBezTo>
                    <a:pt x="12622" y="647"/>
                    <a:pt x="12503" y="563"/>
                    <a:pt x="12356" y="473"/>
                  </a:cubicBezTo>
                  <a:cubicBezTo>
                    <a:pt x="12208" y="379"/>
                    <a:pt x="12067" y="341"/>
                    <a:pt x="11924" y="341"/>
                  </a:cubicBezTo>
                  <a:cubicBezTo>
                    <a:pt x="11757" y="341"/>
                    <a:pt x="11587" y="393"/>
                    <a:pt x="11398" y="473"/>
                  </a:cubicBezTo>
                  <a:cubicBezTo>
                    <a:pt x="11335" y="500"/>
                    <a:pt x="11251" y="563"/>
                    <a:pt x="11161" y="591"/>
                  </a:cubicBezTo>
                  <a:cubicBezTo>
                    <a:pt x="11161" y="563"/>
                    <a:pt x="11133" y="535"/>
                    <a:pt x="11105" y="500"/>
                  </a:cubicBezTo>
                  <a:cubicBezTo>
                    <a:pt x="10958" y="361"/>
                    <a:pt x="10783" y="270"/>
                    <a:pt x="10580" y="214"/>
                  </a:cubicBezTo>
                  <a:cubicBezTo>
                    <a:pt x="10377" y="123"/>
                    <a:pt x="10175" y="39"/>
                    <a:pt x="9965" y="11"/>
                  </a:cubicBezTo>
                  <a:cubicBezTo>
                    <a:pt x="9915" y="3"/>
                    <a:pt x="9866" y="0"/>
                    <a:pt x="98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7"/>
            <p:cNvSpPr/>
            <p:nvPr/>
          </p:nvSpPr>
          <p:spPr>
            <a:xfrm>
              <a:off x="5757527" y="2292128"/>
              <a:ext cx="450799" cy="103581"/>
            </a:xfrm>
            <a:custGeom>
              <a:rect b="b" l="l" r="r" t="t"/>
              <a:pathLst>
                <a:path extrusionOk="0" h="4552" w="19811">
                  <a:moveTo>
                    <a:pt x="14997" y="1374"/>
                  </a:moveTo>
                  <a:cubicBezTo>
                    <a:pt x="14998" y="1374"/>
                    <a:pt x="14993" y="1382"/>
                    <a:pt x="14983" y="1396"/>
                  </a:cubicBezTo>
                  <a:lnTo>
                    <a:pt x="14983" y="1396"/>
                  </a:lnTo>
                  <a:cubicBezTo>
                    <a:pt x="14991" y="1381"/>
                    <a:pt x="14996" y="1374"/>
                    <a:pt x="14997" y="1374"/>
                  </a:cubicBezTo>
                  <a:close/>
                  <a:moveTo>
                    <a:pt x="14976" y="1405"/>
                  </a:moveTo>
                  <a:cubicBezTo>
                    <a:pt x="14969" y="1413"/>
                    <a:pt x="14961" y="1422"/>
                    <a:pt x="14950" y="1433"/>
                  </a:cubicBezTo>
                  <a:cubicBezTo>
                    <a:pt x="14950" y="1405"/>
                    <a:pt x="14950" y="1405"/>
                    <a:pt x="14976" y="1405"/>
                  </a:cubicBezTo>
                  <a:close/>
                  <a:moveTo>
                    <a:pt x="14363" y="2048"/>
                  </a:moveTo>
                  <a:cubicBezTo>
                    <a:pt x="14391" y="2076"/>
                    <a:pt x="14426" y="2104"/>
                    <a:pt x="14482" y="2104"/>
                  </a:cubicBezTo>
                  <a:cubicBezTo>
                    <a:pt x="14391" y="2132"/>
                    <a:pt x="14307" y="2167"/>
                    <a:pt x="14216" y="2195"/>
                  </a:cubicBezTo>
                  <a:lnTo>
                    <a:pt x="14216" y="2132"/>
                  </a:lnTo>
                  <a:cubicBezTo>
                    <a:pt x="14251" y="2104"/>
                    <a:pt x="14307" y="2076"/>
                    <a:pt x="14363" y="2048"/>
                  </a:cubicBezTo>
                  <a:close/>
                  <a:moveTo>
                    <a:pt x="15265" y="1873"/>
                  </a:moveTo>
                  <a:cubicBezTo>
                    <a:pt x="15265" y="2020"/>
                    <a:pt x="15328" y="2132"/>
                    <a:pt x="15440" y="2251"/>
                  </a:cubicBezTo>
                  <a:cubicBezTo>
                    <a:pt x="15412" y="2279"/>
                    <a:pt x="15356" y="2307"/>
                    <a:pt x="15300" y="2342"/>
                  </a:cubicBezTo>
                  <a:cubicBezTo>
                    <a:pt x="15209" y="2195"/>
                    <a:pt x="15090" y="2104"/>
                    <a:pt x="14916" y="2076"/>
                  </a:cubicBezTo>
                  <a:cubicBezTo>
                    <a:pt x="14978" y="2048"/>
                    <a:pt x="15006" y="2048"/>
                    <a:pt x="15034" y="2020"/>
                  </a:cubicBezTo>
                  <a:cubicBezTo>
                    <a:pt x="15125" y="1992"/>
                    <a:pt x="15181" y="1929"/>
                    <a:pt x="15265" y="1873"/>
                  </a:cubicBezTo>
                  <a:close/>
                  <a:moveTo>
                    <a:pt x="16045" y="1"/>
                  </a:moveTo>
                  <a:cubicBezTo>
                    <a:pt x="15718" y="1"/>
                    <a:pt x="15397" y="371"/>
                    <a:pt x="15181" y="594"/>
                  </a:cubicBezTo>
                  <a:cubicBezTo>
                    <a:pt x="15153" y="594"/>
                    <a:pt x="15153" y="594"/>
                    <a:pt x="15125" y="621"/>
                  </a:cubicBezTo>
                  <a:cubicBezTo>
                    <a:pt x="15062" y="531"/>
                    <a:pt x="14950" y="447"/>
                    <a:pt x="14832" y="419"/>
                  </a:cubicBezTo>
                  <a:cubicBezTo>
                    <a:pt x="14766" y="391"/>
                    <a:pt x="14702" y="379"/>
                    <a:pt x="14641" y="379"/>
                  </a:cubicBezTo>
                  <a:cubicBezTo>
                    <a:pt x="14375" y="379"/>
                    <a:pt x="14150" y="608"/>
                    <a:pt x="13986" y="824"/>
                  </a:cubicBezTo>
                  <a:cubicBezTo>
                    <a:pt x="13958" y="880"/>
                    <a:pt x="13902" y="943"/>
                    <a:pt x="13867" y="999"/>
                  </a:cubicBezTo>
                  <a:cubicBezTo>
                    <a:pt x="13811" y="1055"/>
                    <a:pt x="13783" y="1118"/>
                    <a:pt x="13727" y="1174"/>
                  </a:cubicBezTo>
                  <a:cubicBezTo>
                    <a:pt x="13636" y="1321"/>
                    <a:pt x="13552" y="1468"/>
                    <a:pt x="13489" y="1642"/>
                  </a:cubicBezTo>
                  <a:cubicBezTo>
                    <a:pt x="13405" y="1642"/>
                    <a:pt x="13342" y="1670"/>
                    <a:pt x="13286" y="1670"/>
                  </a:cubicBezTo>
                  <a:cubicBezTo>
                    <a:pt x="13028" y="1754"/>
                    <a:pt x="12818" y="1929"/>
                    <a:pt x="12643" y="2104"/>
                  </a:cubicBezTo>
                  <a:cubicBezTo>
                    <a:pt x="12491" y="1972"/>
                    <a:pt x="12306" y="1908"/>
                    <a:pt x="12112" y="1908"/>
                  </a:cubicBezTo>
                  <a:cubicBezTo>
                    <a:pt x="12047" y="1908"/>
                    <a:pt x="11982" y="1915"/>
                    <a:pt x="11916" y="1929"/>
                  </a:cubicBezTo>
                  <a:cubicBezTo>
                    <a:pt x="11804" y="1957"/>
                    <a:pt x="11713" y="2020"/>
                    <a:pt x="11629" y="2076"/>
                  </a:cubicBezTo>
                  <a:cubicBezTo>
                    <a:pt x="11629" y="2020"/>
                    <a:pt x="11594" y="1992"/>
                    <a:pt x="11594" y="1957"/>
                  </a:cubicBezTo>
                  <a:cubicBezTo>
                    <a:pt x="11482" y="1607"/>
                    <a:pt x="11161" y="1377"/>
                    <a:pt x="10783" y="1377"/>
                  </a:cubicBezTo>
                  <a:cubicBezTo>
                    <a:pt x="10405" y="1405"/>
                    <a:pt x="10140" y="1607"/>
                    <a:pt x="9937" y="1901"/>
                  </a:cubicBezTo>
                  <a:cubicBezTo>
                    <a:pt x="9881" y="1873"/>
                    <a:pt x="9846" y="1845"/>
                    <a:pt x="9790" y="1817"/>
                  </a:cubicBezTo>
                  <a:cubicBezTo>
                    <a:pt x="9762" y="1698"/>
                    <a:pt x="9706" y="1607"/>
                    <a:pt x="9615" y="1496"/>
                  </a:cubicBezTo>
                  <a:cubicBezTo>
                    <a:pt x="9531" y="1388"/>
                    <a:pt x="9399" y="1340"/>
                    <a:pt x="9263" y="1340"/>
                  </a:cubicBezTo>
                  <a:cubicBezTo>
                    <a:pt x="9027" y="1340"/>
                    <a:pt x="8777" y="1487"/>
                    <a:pt x="8741" y="1726"/>
                  </a:cubicBezTo>
                  <a:cubicBezTo>
                    <a:pt x="8713" y="1957"/>
                    <a:pt x="8622" y="2167"/>
                    <a:pt x="8566" y="2398"/>
                  </a:cubicBezTo>
                  <a:lnTo>
                    <a:pt x="8511" y="2398"/>
                  </a:lnTo>
                  <a:cubicBezTo>
                    <a:pt x="8273" y="2426"/>
                    <a:pt x="8098" y="2600"/>
                    <a:pt x="8014" y="2831"/>
                  </a:cubicBezTo>
                  <a:cubicBezTo>
                    <a:pt x="8014" y="2866"/>
                    <a:pt x="7986" y="2922"/>
                    <a:pt x="7986" y="2978"/>
                  </a:cubicBezTo>
                  <a:cubicBezTo>
                    <a:pt x="7958" y="3006"/>
                    <a:pt x="7923" y="3041"/>
                    <a:pt x="7895" y="3097"/>
                  </a:cubicBezTo>
                  <a:cubicBezTo>
                    <a:pt x="7811" y="3069"/>
                    <a:pt x="7748" y="3069"/>
                    <a:pt x="7664" y="3069"/>
                  </a:cubicBezTo>
                  <a:cubicBezTo>
                    <a:pt x="7462" y="3069"/>
                    <a:pt x="7287" y="3181"/>
                    <a:pt x="7196" y="3356"/>
                  </a:cubicBezTo>
                  <a:cubicBezTo>
                    <a:pt x="7084" y="3272"/>
                    <a:pt x="6909" y="3216"/>
                    <a:pt x="6734" y="3216"/>
                  </a:cubicBezTo>
                  <a:cubicBezTo>
                    <a:pt x="6560" y="3216"/>
                    <a:pt x="6385" y="3272"/>
                    <a:pt x="6238" y="3356"/>
                  </a:cubicBezTo>
                  <a:cubicBezTo>
                    <a:pt x="6175" y="3272"/>
                    <a:pt x="6091" y="3181"/>
                    <a:pt x="6000" y="3125"/>
                  </a:cubicBezTo>
                  <a:cubicBezTo>
                    <a:pt x="5871" y="3051"/>
                    <a:pt x="5733" y="3022"/>
                    <a:pt x="5595" y="3022"/>
                  </a:cubicBezTo>
                  <a:cubicBezTo>
                    <a:pt x="5457" y="3022"/>
                    <a:pt x="5319" y="3051"/>
                    <a:pt x="5189" y="3097"/>
                  </a:cubicBezTo>
                  <a:lnTo>
                    <a:pt x="5161" y="3069"/>
                  </a:lnTo>
                  <a:cubicBezTo>
                    <a:pt x="4983" y="2807"/>
                    <a:pt x="4711" y="2675"/>
                    <a:pt x="4415" y="2675"/>
                  </a:cubicBezTo>
                  <a:cubicBezTo>
                    <a:pt x="4316" y="2675"/>
                    <a:pt x="4214" y="2689"/>
                    <a:pt x="4112" y="2719"/>
                  </a:cubicBezTo>
                  <a:cubicBezTo>
                    <a:pt x="4077" y="2719"/>
                    <a:pt x="4021" y="2747"/>
                    <a:pt x="3993" y="2747"/>
                  </a:cubicBezTo>
                  <a:cubicBezTo>
                    <a:pt x="3938" y="2628"/>
                    <a:pt x="3847" y="2481"/>
                    <a:pt x="3700" y="2426"/>
                  </a:cubicBezTo>
                  <a:cubicBezTo>
                    <a:pt x="3575" y="2349"/>
                    <a:pt x="3443" y="2317"/>
                    <a:pt x="3312" y="2317"/>
                  </a:cubicBezTo>
                  <a:cubicBezTo>
                    <a:pt x="3143" y="2317"/>
                    <a:pt x="2975" y="2371"/>
                    <a:pt x="2826" y="2453"/>
                  </a:cubicBezTo>
                  <a:cubicBezTo>
                    <a:pt x="2798" y="2481"/>
                    <a:pt x="2770" y="2481"/>
                    <a:pt x="2742" y="2516"/>
                  </a:cubicBezTo>
                  <a:cubicBezTo>
                    <a:pt x="2595" y="2279"/>
                    <a:pt x="2364" y="2167"/>
                    <a:pt x="2099" y="2132"/>
                  </a:cubicBezTo>
                  <a:cubicBezTo>
                    <a:pt x="1924" y="2132"/>
                    <a:pt x="1749" y="2167"/>
                    <a:pt x="1602" y="2251"/>
                  </a:cubicBezTo>
                  <a:cubicBezTo>
                    <a:pt x="1578" y="1920"/>
                    <a:pt x="1306" y="1654"/>
                    <a:pt x="986" y="1654"/>
                  </a:cubicBezTo>
                  <a:cubicBezTo>
                    <a:pt x="940" y="1654"/>
                    <a:pt x="894" y="1659"/>
                    <a:pt x="847" y="1670"/>
                  </a:cubicBezTo>
                  <a:cubicBezTo>
                    <a:pt x="700" y="1929"/>
                    <a:pt x="497" y="2167"/>
                    <a:pt x="294" y="2398"/>
                  </a:cubicBezTo>
                  <a:cubicBezTo>
                    <a:pt x="176" y="2544"/>
                    <a:pt x="57" y="2628"/>
                    <a:pt x="29" y="2831"/>
                  </a:cubicBezTo>
                  <a:cubicBezTo>
                    <a:pt x="1" y="2978"/>
                    <a:pt x="29" y="3097"/>
                    <a:pt x="92" y="3216"/>
                  </a:cubicBezTo>
                  <a:cubicBezTo>
                    <a:pt x="148" y="3300"/>
                    <a:pt x="267" y="3328"/>
                    <a:pt x="350" y="3356"/>
                  </a:cubicBezTo>
                  <a:cubicBezTo>
                    <a:pt x="378" y="3328"/>
                    <a:pt x="441" y="3328"/>
                    <a:pt x="469" y="3300"/>
                  </a:cubicBezTo>
                  <a:cubicBezTo>
                    <a:pt x="469" y="3328"/>
                    <a:pt x="469" y="3356"/>
                    <a:pt x="497" y="3390"/>
                  </a:cubicBezTo>
                  <a:cubicBezTo>
                    <a:pt x="553" y="3390"/>
                    <a:pt x="616" y="3418"/>
                    <a:pt x="672" y="3418"/>
                  </a:cubicBezTo>
                  <a:cubicBezTo>
                    <a:pt x="819" y="3446"/>
                    <a:pt x="966" y="3446"/>
                    <a:pt x="1106" y="3446"/>
                  </a:cubicBezTo>
                  <a:cubicBezTo>
                    <a:pt x="1158" y="3430"/>
                    <a:pt x="1229" y="3414"/>
                    <a:pt x="1296" y="3414"/>
                  </a:cubicBezTo>
                  <a:cubicBezTo>
                    <a:pt x="1345" y="3414"/>
                    <a:pt x="1392" y="3423"/>
                    <a:pt x="1427" y="3446"/>
                  </a:cubicBezTo>
                  <a:cubicBezTo>
                    <a:pt x="1455" y="3474"/>
                    <a:pt x="1490" y="3502"/>
                    <a:pt x="1518" y="3530"/>
                  </a:cubicBezTo>
                  <a:cubicBezTo>
                    <a:pt x="1574" y="3530"/>
                    <a:pt x="1630" y="3502"/>
                    <a:pt x="1721" y="3502"/>
                  </a:cubicBezTo>
                  <a:cubicBezTo>
                    <a:pt x="1777" y="3446"/>
                    <a:pt x="1840" y="3390"/>
                    <a:pt x="1924" y="3356"/>
                  </a:cubicBezTo>
                  <a:cubicBezTo>
                    <a:pt x="1924" y="3390"/>
                    <a:pt x="1952" y="3418"/>
                    <a:pt x="1980" y="3474"/>
                  </a:cubicBezTo>
                  <a:cubicBezTo>
                    <a:pt x="2126" y="3455"/>
                    <a:pt x="2271" y="3445"/>
                    <a:pt x="2415" y="3445"/>
                  </a:cubicBezTo>
                  <a:cubicBezTo>
                    <a:pt x="2676" y="3445"/>
                    <a:pt x="2932" y="3476"/>
                    <a:pt x="3175" y="3530"/>
                  </a:cubicBezTo>
                  <a:cubicBezTo>
                    <a:pt x="3497" y="3593"/>
                    <a:pt x="3763" y="3705"/>
                    <a:pt x="4021" y="3852"/>
                  </a:cubicBezTo>
                  <a:cubicBezTo>
                    <a:pt x="4315" y="4027"/>
                    <a:pt x="4637" y="3999"/>
                    <a:pt x="4951" y="4090"/>
                  </a:cubicBezTo>
                  <a:cubicBezTo>
                    <a:pt x="4986" y="4118"/>
                    <a:pt x="5014" y="4118"/>
                    <a:pt x="5014" y="4146"/>
                  </a:cubicBezTo>
                  <a:cubicBezTo>
                    <a:pt x="5206" y="4105"/>
                    <a:pt x="5405" y="4090"/>
                    <a:pt x="5605" y="4090"/>
                  </a:cubicBezTo>
                  <a:cubicBezTo>
                    <a:pt x="5856" y="4090"/>
                    <a:pt x="6108" y="4114"/>
                    <a:pt x="6350" y="4146"/>
                  </a:cubicBezTo>
                  <a:cubicBezTo>
                    <a:pt x="6588" y="4174"/>
                    <a:pt x="6846" y="4230"/>
                    <a:pt x="7112" y="4320"/>
                  </a:cubicBezTo>
                  <a:cubicBezTo>
                    <a:pt x="7224" y="4348"/>
                    <a:pt x="7343" y="4376"/>
                    <a:pt x="7434" y="4404"/>
                  </a:cubicBezTo>
                  <a:cubicBezTo>
                    <a:pt x="7490" y="4439"/>
                    <a:pt x="7518" y="4467"/>
                    <a:pt x="7546" y="4495"/>
                  </a:cubicBezTo>
                  <a:cubicBezTo>
                    <a:pt x="7636" y="4495"/>
                    <a:pt x="7720" y="4523"/>
                    <a:pt x="7811" y="4551"/>
                  </a:cubicBezTo>
                  <a:cubicBezTo>
                    <a:pt x="7895" y="4523"/>
                    <a:pt x="8014" y="4523"/>
                    <a:pt x="8098" y="4495"/>
                  </a:cubicBezTo>
                  <a:cubicBezTo>
                    <a:pt x="8392" y="4467"/>
                    <a:pt x="8713" y="4404"/>
                    <a:pt x="9035" y="4404"/>
                  </a:cubicBezTo>
                  <a:cubicBezTo>
                    <a:pt x="9120" y="4397"/>
                    <a:pt x="9202" y="4394"/>
                    <a:pt x="9283" y="4394"/>
                  </a:cubicBezTo>
                  <a:cubicBezTo>
                    <a:pt x="9510" y="4394"/>
                    <a:pt x="9728" y="4421"/>
                    <a:pt x="9965" y="4467"/>
                  </a:cubicBezTo>
                  <a:cubicBezTo>
                    <a:pt x="10056" y="4495"/>
                    <a:pt x="10140" y="4495"/>
                    <a:pt x="10259" y="4523"/>
                  </a:cubicBezTo>
                  <a:cubicBezTo>
                    <a:pt x="10315" y="4523"/>
                    <a:pt x="10405" y="4523"/>
                    <a:pt x="10461" y="4551"/>
                  </a:cubicBezTo>
                  <a:cubicBezTo>
                    <a:pt x="10489" y="4523"/>
                    <a:pt x="10517" y="4495"/>
                    <a:pt x="10545" y="4495"/>
                  </a:cubicBezTo>
                  <a:cubicBezTo>
                    <a:pt x="10811" y="4404"/>
                    <a:pt x="11070" y="4348"/>
                    <a:pt x="11363" y="4320"/>
                  </a:cubicBezTo>
                  <a:cubicBezTo>
                    <a:pt x="11629" y="4265"/>
                    <a:pt x="11916" y="4265"/>
                    <a:pt x="12154" y="4265"/>
                  </a:cubicBezTo>
                  <a:lnTo>
                    <a:pt x="12503" y="4265"/>
                  </a:lnTo>
                  <a:cubicBezTo>
                    <a:pt x="12559" y="4202"/>
                    <a:pt x="12587" y="4146"/>
                    <a:pt x="12643" y="4090"/>
                  </a:cubicBezTo>
                  <a:cubicBezTo>
                    <a:pt x="12643" y="4146"/>
                    <a:pt x="12678" y="4202"/>
                    <a:pt x="12706" y="4265"/>
                  </a:cubicBezTo>
                  <a:lnTo>
                    <a:pt x="12706" y="4292"/>
                  </a:lnTo>
                  <a:cubicBezTo>
                    <a:pt x="12818" y="4320"/>
                    <a:pt x="12937" y="4320"/>
                    <a:pt x="13056" y="4320"/>
                  </a:cubicBezTo>
                  <a:cubicBezTo>
                    <a:pt x="13171" y="4306"/>
                    <a:pt x="13286" y="4299"/>
                    <a:pt x="13406" y="4299"/>
                  </a:cubicBezTo>
                  <a:cubicBezTo>
                    <a:pt x="13526" y="4299"/>
                    <a:pt x="13650" y="4306"/>
                    <a:pt x="13783" y="4320"/>
                  </a:cubicBezTo>
                  <a:cubicBezTo>
                    <a:pt x="13839" y="4265"/>
                    <a:pt x="13902" y="4202"/>
                    <a:pt x="13958" y="4146"/>
                  </a:cubicBezTo>
                  <a:cubicBezTo>
                    <a:pt x="13986" y="4202"/>
                    <a:pt x="14014" y="4230"/>
                    <a:pt x="14041" y="4265"/>
                  </a:cubicBezTo>
                  <a:cubicBezTo>
                    <a:pt x="14188" y="4230"/>
                    <a:pt x="14335" y="4230"/>
                    <a:pt x="14454" y="4202"/>
                  </a:cubicBezTo>
                  <a:cubicBezTo>
                    <a:pt x="14538" y="4202"/>
                    <a:pt x="14657" y="4202"/>
                    <a:pt x="14741" y="4174"/>
                  </a:cubicBezTo>
                  <a:cubicBezTo>
                    <a:pt x="14916" y="4118"/>
                    <a:pt x="15090" y="4090"/>
                    <a:pt x="15300" y="4055"/>
                  </a:cubicBezTo>
                  <a:cubicBezTo>
                    <a:pt x="15384" y="3971"/>
                    <a:pt x="15475" y="3880"/>
                    <a:pt x="15531" y="3796"/>
                  </a:cubicBezTo>
                  <a:cubicBezTo>
                    <a:pt x="15559" y="3880"/>
                    <a:pt x="15587" y="3943"/>
                    <a:pt x="15615" y="3999"/>
                  </a:cubicBezTo>
                  <a:cubicBezTo>
                    <a:pt x="15853" y="3971"/>
                    <a:pt x="16055" y="3943"/>
                    <a:pt x="16258" y="3915"/>
                  </a:cubicBezTo>
                  <a:cubicBezTo>
                    <a:pt x="16423" y="3887"/>
                    <a:pt x="16610" y="3844"/>
                    <a:pt x="16783" y="3844"/>
                  </a:cubicBezTo>
                  <a:cubicBezTo>
                    <a:pt x="16823" y="3844"/>
                    <a:pt x="16863" y="3847"/>
                    <a:pt x="16901" y="3852"/>
                  </a:cubicBezTo>
                  <a:cubicBezTo>
                    <a:pt x="17094" y="3754"/>
                    <a:pt x="17330" y="3708"/>
                    <a:pt x="17560" y="3708"/>
                  </a:cubicBezTo>
                  <a:cubicBezTo>
                    <a:pt x="17672" y="3708"/>
                    <a:pt x="17784" y="3719"/>
                    <a:pt x="17887" y="3740"/>
                  </a:cubicBezTo>
                  <a:cubicBezTo>
                    <a:pt x="17973" y="3773"/>
                    <a:pt x="18069" y="3786"/>
                    <a:pt x="18163" y="3786"/>
                  </a:cubicBezTo>
                  <a:cubicBezTo>
                    <a:pt x="18229" y="3786"/>
                    <a:pt x="18295" y="3780"/>
                    <a:pt x="18356" y="3768"/>
                  </a:cubicBezTo>
                  <a:cubicBezTo>
                    <a:pt x="18503" y="3649"/>
                    <a:pt x="18649" y="3530"/>
                    <a:pt x="18796" y="3418"/>
                  </a:cubicBezTo>
                  <a:cubicBezTo>
                    <a:pt x="18857" y="3435"/>
                    <a:pt x="18920" y="3444"/>
                    <a:pt x="18983" y="3444"/>
                  </a:cubicBezTo>
                  <a:cubicBezTo>
                    <a:pt x="19130" y="3444"/>
                    <a:pt x="19274" y="3394"/>
                    <a:pt x="19377" y="3272"/>
                  </a:cubicBezTo>
                  <a:cubicBezTo>
                    <a:pt x="19523" y="3097"/>
                    <a:pt x="19670" y="2950"/>
                    <a:pt x="19726" y="2719"/>
                  </a:cubicBezTo>
                  <a:cubicBezTo>
                    <a:pt x="19810" y="2481"/>
                    <a:pt x="19698" y="2132"/>
                    <a:pt x="19433" y="2020"/>
                  </a:cubicBezTo>
                  <a:cubicBezTo>
                    <a:pt x="19303" y="1960"/>
                    <a:pt x="19176" y="1934"/>
                    <a:pt x="19053" y="1934"/>
                  </a:cubicBezTo>
                  <a:cubicBezTo>
                    <a:pt x="18818" y="1934"/>
                    <a:pt x="18595" y="2029"/>
                    <a:pt x="18384" y="2167"/>
                  </a:cubicBezTo>
                  <a:cubicBezTo>
                    <a:pt x="18300" y="2048"/>
                    <a:pt x="18209" y="1992"/>
                    <a:pt x="18097" y="1929"/>
                  </a:cubicBezTo>
                  <a:cubicBezTo>
                    <a:pt x="18181" y="1817"/>
                    <a:pt x="18209" y="1670"/>
                    <a:pt x="18125" y="1551"/>
                  </a:cubicBezTo>
                  <a:cubicBezTo>
                    <a:pt x="18062" y="1431"/>
                    <a:pt x="17934" y="1354"/>
                    <a:pt x="17802" y="1354"/>
                  </a:cubicBezTo>
                  <a:cubicBezTo>
                    <a:pt x="17743" y="1354"/>
                    <a:pt x="17683" y="1370"/>
                    <a:pt x="17629" y="1405"/>
                  </a:cubicBezTo>
                  <a:cubicBezTo>
                    <a:pt x="17601" y="1433"/>
                    <a:pt x="17573" y="1468"/>
                    <a:pt x="17510" y="1524"/>
                  </a:cubicBezTo>
                  <a:cubicBezTo>
                    <a:pt x="17601" y="1258"/>
                    <a:pt x="17712" y="1027"/>
                    <a:pt x="17712" y="768"/>
                  </a:cubicBezTo>
                  <a:cubicBezTo>
                    <a:pt x="17745" y="416"/>
                    <a:pt x="17424" y="240"/>
                    <a:pt x="17128" y="240"/>
                  </a:cubicBezTo>
                  <a:cubicBezTo>
                    <a:pt x="17101" y="240"/>
                    <a:pt x="17074" y="241"/>
                    <a:pt x="17048" y="244"/>
                  </a:cubicBezTo>
                  <a:cubicBezTo>
                    <a:pt x="16901" y="272"/>
                    <a:pt x="16755" y="356"/>
                    <a:pt x="16608" y="475"/>
                  </a:cubicBezTo>
                  <a:cubicBezTo>
                    <a:pt x="16608" y="181"/>
                    <a:pt x="16377" y="34"/>
                    <a:pt x="16111" y="6"/>
                  </a:cubicBezTo>
                  <a:cubicBezTo>
                    <a:pt x="16089" y="3"/>
                    <a:pt x="16067" y="1"/>
                    <a:pt x="1604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7"/>
            <p:cNvSpPr/>
            <p:nvPr/>
          </p:nvSpPr>
          <p:spPr>
            <a:xfrm>
              <a:off x="5938838" y="2268804"/>
              <a:ext cx="158102" cy="49902"/>
            </a:xfrm>
            <a:custGeom>
              <a:rect b="b" l="l" r="r" t="t"/>
              <a:pathLst>
                <a:path extrusionOk="0" h="2193" w="6948">
                  <a:moveTo>
                    <a:pt x="1070" y="0"/>
                  </a:moveTo>
                  <a:cubicBezTo>
                    <a:pt x="1030" y="0"/>
                    <a:pt x="989" y="4"/>
                    <a:pt x="948" y="10"/>
                  </a:cubicBezTo>
                  <a:cubicBezTo>
                    <a:pt x="626" y="101"/>
                    <a:pt x="424" y="479"/>
                    <a:pt x="221" y="682"/>
                  </a:cubicBezTo>
                  <a:cubicBezTo>
                    <a:pt x="1" y="925"/>
                    <a:pt x="203" y="1326"/>
                    <a:pt x="477" y="1326"/>
                  </a:cubicBezTo>
                  <a:cubicBezTo>
                    <a:pt x="534" y="1326"/>
                    <a:pt x="594" y="1309"/>
                    <a:pt x="654" y="1269"/>
                  </a:cubicBezTo>
                  <a:cubicBezTo>
                    <a:pt x="773" y="1178"/>
                    <a:pt x="892" y="1122"/>
                    <a:pt x="1004" y="1003"/>
                  </a:cubicBezTo>
                  <a:cubicBezTo>
                    <a:pt x="1070" y="1044"/>
                    <a:pt x="1150" y="1073"/>
                    <a:pt x="1221" y="1073"/>
                  </a:cubicBezTo>
                  <a:cubicBezTo>
                    <a:pt x="1249" y="1073"/>
                    <a:pt x="1274" y="1069"/>
                    <a:pt x="1298" y="1059"/>
                  </a:cubicBezTo>
                  <a:lnTo>
                    <a:pt x="1326" y="1031"/>
                  </a:lnTo>
                  <a:cubicBezTo>
                    <a:pt x="1354" y="1094"/>
                    <a:pt x="1389" y="1150"/>
                    <a:pt x="1445" y="1178"/>
                  </a:cubicBezTo>
                  <a:cubicBezTo>
                    <a:pt x="1524" y="1258"/>
                    <a:pt x="1629" y="1297"/>
                    <a:pt x="1732" y="1297"/>
                  </a:cubicBezTo>
                  <a:cubicBezTo>
                    <a:pt x="1782" y="1297"/>
                    <a:pt x="1832" y="1287"/>
                    <a:pt x="1878" y="1269"/>
                  </a:cubicBezTo>
                  <a:cubicBezTo>
                    <a:pt x="1913" y="1381"/>
                    <a:pt x="1969" y="1472"/>
                    <a:pt x="2053" y="1528"/>
                  </a:cubicBezTo>
                  <a:cubicBezTo>
                    <a:pt x="2172" y="1646"/>
                    <a:pt x="2291" y="1702"/>
                    <a:pt x="2437" y="1702"/>
                  </a:cubicBezTo>
                  <a:cubicBezTo>
                    <a:pt x="2521" y="1968"/>
                    <a:pt x="2752" y="2171"/>
                    <a:pt x="3046" y="2171"/>
                  </a:cubicBezTo>
                  <a:cubicBezTo>
                    <a:pt x="3221" y="2171"/>
                    <a:pt x="3339" y="2108"/>
                    <a:pt x="3451" y="2024"/>
                  </a:cubicBezTo>
                  <a:cubicBezTo>
                    <a:pt x="3578" y="2130"/>
                    <a:pt x="3734" y="2192"/>
                    <a:pt x="3895" y="2192"/>
                  </a:cubicBezTo>
                  <a:cubicBezTo>
                    <a:pt x="4001" y="2192"/>
                    <a:pt x="4109" y="2166"/>
                    <a:pt x="4214" y="2108"/>
                  </a:cubicBezTo>
                  <a:cubicBezTo>
                    <a:pt x="4325" y="2052"/>
                    <a:pt x="4416" y="1968"/>
                    <a:pt x="4535" y="1849"/>
                  </a:cubicBezTo>
                  <a:cubicBezTo>
                    <a:pt x="4605" y="1891"/>
                    <a:pt x="4684" y="1912"/>
                    <a:pt x="4760" y="1912"/>
                  </a:cubicBezTo>
                  <a:cubicBezTo>
                    <a:pt x="4836" y="1912"/>
                    <a:pt x="4909" y="1891"/>
                    <a:pt x="4969" y="1849"/>
                  </a:cubicBezTo>
                  <a:cubicBezTo>
                    <a:pt x="5143" y="1758"/>
                    <a:pt x="5199" y="1619"/>
                    <a:pt x="5290" y="1472"/>
                  </a:cubicBezTo>
                  <a:cubicBezTo>
                    <a:pt x="5318" y="1472"/>
                    <a:pt x="5346" y="1409"/>
                    <a:pt x="5374" y="1381"/>
                  </a:cubicBezTo>
                  <a:cubicBezTo>
                    <a:pt x="5437" y="1444"/>
                    <a:pt x="5612" y="1444"/>
                    <a:pt x="5668" y="1444"/>
                  </a:cubicBezTo>
                  <a:cubicBezTo>
                    <a:pt x="5843" y="1444"/>
                    <a:pt x="6018" y="1381"/>
                    <a:pt x="6164" y="1297"/>
                  </a:cubicBezTo>
                  <a:cubicBezTo>
                    <a:pt x="6283" y="1269"/>
                    <a:pt x="6367" y="1206"/>
                    <a:pt x="6458" y="1150"/>
                  </a:cubicBezTo>
                  <a:cubicBezTo>
                    <a:pt x="6514" y="1094"/>
                    <a:pt x="6598" y="1003"/>
                    <a:pt x="6689" y="975"/>
                  </a:cubicBezTo>
                  <a:lnTo>
                    <a:pt x="6745" y="975"/>
                  </a:lnTo>
                  <a:cubicBezTo>
                    <a:pt x="6892" y="919"/>
                    <a:pt x="6948" y="654"/>
                    <a:pt x="6745" y="598"/>
                  </a:cubicBezTo>
                  <a:cubicBezTo>
                    <a:pt x="6721" y="594"/>
                    <a:pt x="6697" y="592"/>
                    <a:pt x="6673" y="592"/>
                  </a:cubicBezTo>
                  <a:cubicBezTo>
                    <a:pt x="6365" y="592"/>
                    <a:pt x="6072" y="904"/>
                    <a:pt x="5748" y="904"/>
                  </a:cubicBezTo>
                  <a:cubicBezTo>
                    <a:pt x="5703" y="904"/>
                    <a:pt x="5658" y="898"/>
                    <a:pt x="5612" y="884"/>
                  </a:cubicBezTo>
                  <a:cubicBezTo>
                    <a:pt x="5465" y="828"/>
                    <a:pt x="5346" y="772"/>
                    <a:pt x="5234" y="772"/>
                  </a:cubicBezTo>
                  <a:cubicBezTo>
                    <a:pt x="5171" y="682"/>
                    <a:pt x="5116" y="626"/>
                    <a:pt x="5025" y="570"/>
                  </a:cubicBezTo>
                  <a:cubicBezTo>
                    <a:pt x="4925" y="514"/>
                    <a:pt x="4833" y="490"/>
                    <a:pt x="4747" y="490"/>
                  </a:cubicBezTo>
                  <a:cubicBezTo>
                    <a:pt x="4560" y="490"/>
                    <a:pt x="4399" y="601"/>
                    <a:pt x="4241" y="744"/>
                  </a:cubicBezTo>
                  <a:cubicBezTo>
                    <a:pt x="4186" y="654"/>
                    <a:pt x="4095" y="570"/>
                    <a:pt x="4011" y="535"/>
                  </a:cubicBezTo>
                  <a:cubicBezTo>
                    <a:pt x="3917" y="490"/>
                    <a:pt x="3806" y="461"/>
                    <a:pt x="3700" y="461"/>
                  </a:cubicBezTo>
                  <a:cubicBezTo>
                    <a:pt x="3607" y="461"/>
                    <a:pt x="3520" y="483"/>
                    <a:pt x="3451" y="535"/>
                  </a:cubicBezTo>
                  <a:cubicBezTo>
                    <a:pt x="3395" y="570"/>
                    <a:pt x="3339" y="598"/>
                    <a:pt x="3277" y="654"/>
                  </a:cubicBezTo>
                  <a:cubicBezTo>
                    <a:pt x="3165" y="535"/>
                    <a:pt x="3018" y="479"/>
                    <a:pt x="2871" y="479"/>
                  </a:cubicBezTo>
                  <a:cubicBezTo>
                    <a:pt x="2787" y="479"/>
                    <a:pt x="2668" y="507"/>
                    <a:pt x="2577" y="570"/>
                  </a:cubicBezTo>
                  <a:cubicBezTo>
                    <a:pt x="2549" y="507"/>
                    <a:pt x="2521" y="479"/>
                    <a:pt x="2493" y="423"/>
                  </a:cubicBezTo>
                  <a:cubicBezTo>
                    <a:pt x="2379" y="330"/>
                    <a:pt x="2229" y="258"/>
                    <a:pt x="2073" y="258"/>
                  </a:cubicBezTo>
                  <a:cubicBezTo>
                    <a:pt x="2029" y="258"/>
                    <a:pt x="1985" y="264"/>
                    <a:pt x="1941" y="276"/>
                  </a:cubicBezTo>
                  <a:lnTo>
                    <a:pt x="1913" y="276"/>
                  </a:lnTo>
                  <a:cubicBezTo>
                    <a:pt x="1878" y="248"/>
                    <a:pt x="1878" y="248"/>
                    <a:pt x="1850" y="220"/>
                  </a:cubicBezTo>
                  <a:cubicBezTo>
                    <a:pt x="1752" y="140"/>
                    <a:pt x="1656" y="101"/>
                    <a:pt x="1560" y="101"/>
                  </a:cubicBezTo>
                  <a:cubicBezTo>
                    <a:pt x="1512" y="101"/>
                    <a:pt x="1465" y="111"/>
                    <a:pt x="1417" y="129"/>
                  </a:cubicBezTo>
                  <a:cubicBezTo>
                    <a:pt x="1325" y="38"/>
                    <a:pt x="1201" y="0"/>
                    <a:pt x="107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7"/>
            <p:cNvSpPr/>
            <p:nvPr/>
          </p:nvSpPr>
          <p:spPr>
            <a:xfrm>
              <a:off x="5826861" y="2277565"/>
              <a:ext cx="113047" cy="70040"/>
            </a:xfrm>
            <a:custGeom>
              <a:rect b="b" l="l" r="r" t="t"/>
              <a:pathLst>
                <a:path extrusionOk="0" h="3078" w="4968">
                  <a:moveTo>
                    <a:pt x="3576" y="1"/>
                  </a:moveTo>
                  <a:cubicBezTo>
                    <a:pt x="3466" y="1"/>
                    <a:pt x="3349" y="52"/>
                    <a:pt x="3275" y="150"/>
                  </a:cubicBezTo>
                  <a:cubicBezTo>
                    <a:pt x="3191" y="185"/>
                    <a:pt x="3128" y="213"/>
                    <a:pt x="3044" y="213"/>
                  </a:cubicBezTo>
                  <a:cubicBezTo>
                    <a:pt x="3016" y="241"/>
                    <a:pt x="2953" y="241"/>
                    <a:pt x="2925" y="241"/>
                  </a:cubicBezTo>
                  <a:cubicBezTo>
                    <a:pt x="2855" y="171"/>
                    <a:pt x="2772" y="141"/>
                    <a:pt x="2688" y="141"/>
                  </a:cubicBezTo>
                  <a:cubicBezTo>
                    <a:pt x="2494" y="141"/>
                    <a:pt x="2298" y="300"/>
                    <a:pt x="2254" y="499"/>
                  </a:cubicBezTo>
                  <a:cubicBezTo>
                    <a:pt x="2207" y="493"/>
                    <a:pt x="2160" y="489"/>
                    <a:pt x="2113" y="489"/>
                  </a:cubicBezTo>
                  <a:cubicBezTo>
                    <a:pt x="1958" y="489"/>
                    <a:pt x="1808" y="527"/>
                    <a:pt x="1674" y="618"/>
                  </a:cubicBezTo>
                  <a:cubicBezTo>
                    <a:pt x="1646" y="646"/>
                    <a:pt x="1618" y="674"/>
                    <a:pt x="1590" y="709"/>
                  </a:cubicBezTo>
                  <a:cubicBezTo>
                    <a:pt x="1544" y="692"/>
                    <a:pt x="1501" y="683"/>
                    <a:pt x="1457" y="683"/>
                  </a:cubicBezTo>
                  <a:cubicBezTo>
                    <a:pt x="1413" y="683"/>
                    <a:pt x="1369" y="692"/>
                    <a:pt x="1324" y="709"/>
                  </a:cubicBezTo>
                  <a:cubicBezTo>
                    <a:pt x="1121" y="765"/>
                    <a:pt x="1002" y="884"/>
                    <a:pt x="918" y="1059"/>
                  </a:cubicBezTo>
                  <a:cubicBezTo>
                    <a:pt x="891" y="1059"/>
                    <a:pt x="856" y="1059"/>
                    <a:pt x="828" y="1087"/>
                  </a:cubicBezTo>
                  <a:cubicBezTo>
                    <a:pt x="681" y="1143"/>
                    <a:pt x="597" y="1261"/>
                    <a:pt x="478" y="1373"/>
                  </a:cubicBezTo>
                  <a:cubicBezTo>
                    <a:pt x="450" y="1436"/>
                    <a:pt x="422" y="1520"/>
                    <a:pt x="394" y="1583"/>
                  </a:cubicBezTo>
                  <a:cubicBezTo>
                    <a:pt x="331" y="1611"/>
                    <a:pt x="275" y="1611"/>
                    <a:pt x="219" y="1667"/>
                  </a:cubicBezTo>
                  <a:cubicBezTo>
                    <a:pt x="100" y="1758"/>
                    <a:pt x="72" y="1842"/>
                    <a:pt x="44" y="1989"/>
                  </a:cubicBezTo>
                  <a:cubicBezTo>
                    <a:pt x="0" y="2194"/>
                    <a:pt x="144" y="2324"/>
                    <a:pt x="304" y="2324"/>
                  </a:cubicBezTo>
                  <a:cubicBezTo>
                    <a:pt x="373" y="2324"/>
                    <a:pt x="445" y="2300"/>
                    <a:pt x="506" y="2247"/>
                  </a:cubicBezTo>
                  <a:cubicBezTo>
                    <a:pt x="541" y="2247"/>
                    <a:pt x="569" y="2219"/>
                    <a:pt x="569" y="2191"/>
                  </a:cubicBezTo>
                  <a:cubicBezTo>
                    <a:pt x="597" y="2191"/>
                    <a:pt x="625" y="2191"/>
                    <a:pt x="653" y="2164"/>
                  </a:cubicBezTo>
                  <a:cubicBezTo>
                    <a:pt x="772" y="2136"/>
                    <a:pt x="828" y="2073"/>
                    <a:pt x="918" y="2017"/>
                  </a:cubicBezTo>
                  <a:cubicBezTo>
                    <a:pt x="946" y="1989"/>
                    <a:pt x="1002" y="1933"/>
                    <a:pt x="1030" y="1898"/>
                  </a:cubicBezTo>
                  <a:cubicBezTo>
                    <a:pt x="1093" y="1933"/>
                    <a:pt x="1177" y="1961"/>
                    <a:pt x="1240" y="1961"/>
                  </a:cubicBezTo>
                  <a:cubicBezTo>
                    <a:pt x="1324" y="1961"/>
                    <a:pt x="1415" y="1933"/>
                    <a:pt x="1471" y="1898"/>
                  </a:cubicBezTo>
                  <a:cubicBezTo>
                    <a:pt x="1499" y="1933"/>
                    <a:pt x="1527" y="1933"/>
                    <a:pt x="1555" y="1961"/>
                  </a:cubicBezTo>
                  <a:cubicBezTo>
                    <a:pt x="1618" y="1989"/>
                    <a:pt x="1646" y="1989"/>
                    <a:pt x="1702" y="2017"/>
                  </a:cubicBezTo>
                  <a:cubicBezTo>
                    <a:pt x="1527" y="2164"/>
                    <a:pt x="1471" y="2422"/>
                    <a:pt x="1590" y="2632"/>
                  </a:cubicBezTo>
                  <a:cubicBezTo>
                    <a:pt x="1730" y="2919"/>
                    <a:pt x="2142" y="3066"/>
                    <a:pt x="2464" y="3066"/>
                  </a:cubicBezTo>
                  <a:cubicBezTo>
                    <a:pt x="2639" y="3066"/>
                    <a:pt x="2813" y="2982"/>
                    <a:pt x="2925" y="2835"/>
                  </a:cubicBezTo>
                  <a:cubicBezTo>
                    <a:pt x="2953" y="2807"/>
                    <a:pt x="2953" y="2772"/>
                    <a:pt x="2988" y="2744"/>
                  </a:cubicBezTo>
                  <a:lnTo>
                    <a:pt x="3072" y="2744"/>
                  </a:lnTo>
                  <a:cubicBezTo>
                    <a:pt x="3191" y="2772"/>
                    <a:pt x="3303" y="2772"/>
                    <a:pt x="3422" y="2772"/>
                  </a:cubicBezTo>
                  <a:cubicBezTo>
                    <a:pt x="3513" y="2863"/>
                    <a:pt x="3597" y="2947"/>
                    <a:pt x="3743" y="2982"/>
                  </a:cubicBezTo>
                  <a:cubicBezTo>
                    <a:pt x="3791" y="2993"/>
                    <a:pt x="3837" y="3000"/>
                    <a:pt x="3884" y="3000"/>
                  </a:cubicBezTo>
                  <a:cubicBezTo>
                    <a:pt x="3953" y="3000"/>
                    <a:pt x="4022" y="2984"/>
                    <a:pt x="4093" y="2947"/>
                  </a:cubicBezTo>
                  <a:cubicBezTo>
                    <a:pt x="4191" y="3026"/>
                    <a:pt x="4290" y="3078"/>
                    <a:pt x="4405" y="3078"/>
                  </a:cubicBezTo>
                  <a:cubicBezTo>
                    <a:pt x="4462" y="3078"/>
                    <a:pt x="4523" y="3065"/>
                    <a:pt x="4589" y="3038"/>
                  </a:cubicBezTo>
                  <a:cubicBezTo>
                    <a:pt x="4736" y="2982"/>
                    <a:pt x="4876" y="2807"/>
                    <a:pt x="4848" y="2632"/>
                  </a:cubicBezTo>
                  <a:cubicBezTo>
                    <a:pt x="4848" y="2422"/>
                    <a:pt x="4820" y="2219"/>
                    <a:pt x="4764" y="2045"/>
                  </a:cubicBezTo>
                  <a:cubicBezTo>
                    <a:pt x="4876" y="1933"/>
                    <a:pt x="4939" y="1758"/>
                    <a:pt x="4939" y="1611"/>
                  </a:cubicBezTo>
                  <a:cubicBezTo>
                    <a:pt x="4967" y="1345"/>
                    <a:pt x="4967" y="912"/>
                    <a:pt x="4673" y="821"/>
                  </a:cubicBezTo>
                  <a:cubicBezTo>
                    <a:pt x="4660" y="818"/>
                    <a:pt x="4646" y="816"/>
                    <a:pt x="4633" y="816"/>
                  </a:cubicBezTo>
                  <a:cubicBezTo>
                    <a:pt x="4540" y="816"/>
                    <a:pt x="4467" y="898"/>
                    <a:pt x="4443" y="996"/>
                  </a:cubicBezTo>
                  <a:cubicBezTo>
                    <a:pt x="4443" y="1115"/>
                    <a:pt x="4415" y="1199"/>
                    <a:pt x="4387" y="1317"/>
                  </a:cubicBezTo>
                  <a:cubicBezTo>
                    <a:pt x="4387" y="1345"/>
                    <a:pt x="4352" y="1345"/>
                    <a:pt x="4352" y="1373"/>
                  </a:cubicBezTo>
                  <a:cubicBezTo>
                    <a:pt x="4212" y="1373"/>
                    <a:pt x="4037" y="1436"/>
                    <a:pt x="3946" y="1583"/>
                  </a:cubicBezTo>
                  <a:lnTo>
                    <a:pt x="3890" y="1583"/>
                  </a:lnTo>
                  <a:cubicBezTo>
                    <a:pt x="3827" y="1548"/>
                    <a:pt x="3771" y="1520"/>
                    <a:pt x="3715" y="1492"/>
                  </a:cubicBezTo>
                  <a:cubicBezTo>
                    <a:pt x="3680" y="1483"/>
                    <a:pt x="3643" y="1478"/>
                    <a:pt x="3604" y="1478"/>
                  </a:cubicBezTo>
                  <a:cubicBezTo>
                    <a:pt x="3417" y="1478"/>
                    <a:pt x="3203" y="1584"/>
                    <a:pt x="3128" y="1758"/>
                  </a:cubicBezTo>
                  <a:cubicBezTo>
                    <a:pt x="3100" y="1814"/>
                    <a:pt x="3072" y="1870"/>
                    <a:pt x="3044" y="1898"/>
                  </a:cubicBezTo>
                  <a:cubicBezTo>
                    <a:pt x="2988" y="1898"/>
                    <a:pt x="2925" y="1870"/>
                    <a:pt x="2897" y="1870"/>
                  </a:cubicBezTo>
                  <a:cubicBezTo>
                    <a:pt x="2778" y="1870"/>
                    <a:pt x="2667" y="1870"/>
                    <a:pt x="2548" y="1961"/>
                  </a:cubicBezTo>
                  <a:cubicBezTo>
                    <a:pt x="2492" y="1961"/>
                    <a:pt x="2464" y="2017"/>
                    <a:pt x="2429" y="2045"/>
                  </a:cubicBezTo>
                  <a:cubicBezTo>
                    <a:pt x="2345" y="1989"/>
                    <a:pt x="2254" y="1933"/>
                    <a:pt x="2170" y="1898"/>
                  </a:cubicBezTo>
                  <a:lnTo>
                    <a:pt x="2142" y="1898"/>
                  </a:lnTo>
                  <a:lnTo>
                    <a:pt x="2170" y="1870"/>
                  </a:lnTo>
                  <a:cubicBezTo>
                    <a:pt x="2254" y="1786"/>
                    <a:pt x="2345" y="1583"/>
                    <a:pt x="2289" y="1408"/>
                  </a:cubicBezTo>
                  <a:lnTo>
                    <a:pt x="2289" y="1408"/>
                  </a:lnTo>
                  <a:cubicBezTo>
                    <a:pt x="2326" y="1416"/>
                    <a:pt x="2363" y="1419"/>
                    <a:pt x="2400" y="1419"/>
                  </a:cubicBezTo>
                  <a:cubicBezTo>
                    <a:pt x="2504" y="1419"/>
                    <a:pt x="2607" y="1392"/>
                    <a:pt x="2695" y="1345"/>
                  </a:cubicBezTo>
                  <a:cubicBezTo>
                    <a:pt x="2841" y="1289"/>
                    <a:pt x="2925" y="1171"/>
                    <a:pt x="3016" y="1024"/>
                  </a:cubicBezTo>
                  <a:cubicBezTo>
                    <a:pt x="3072" y="1024"/>
                    <a:pt x="3128" y="996"/>
                    <a:pt x="3219" y="968"/>
                  </a:cubicBezTo>
                  <a:cubicBezTo>
                    <a:pt x="3303" y="940"/>
                    <a:pt x="3394" y="912"/>
                    <a:pt x="3478" y="884"/>
                  </a:cubicBezTo>
                  <a:cubicBezTo>
                    <a:pt x="3541" y="849"/>
                    <a:pt x="3569" y="821"/>
                    <a:pt x="3625" y="821"/>
                  </a:cubicBezTo>
                  <a:cubicBezTo>
                    <a:pt x="3652" y="793"/>
                    <a:pt x="3652" y="793"/>
                    <a:pt x="3687" y="765"/>
                  </a:cubicBezTo>
                  <a:cubicBezTo>
                    <a:pt x="3862" y="674"/>
                    <a:pt x="3890" y="471"/>
                    <a:pt x="3862" y="297"/>
                  </a:cubicBezTo>
                  <a:cubicBezTo>
                    <a:pt x="3862" y="95"/>
                    <a:pt x="3725" y="1"/>
                    <a:pt x="357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7"/>
            <p:cNvSpPr/>
            <p:nvPr/>
          </p:nvSpPr>
          <p:spPr>
            <a:xfrm>
              <a:off x="5917494" y="2315088"/>
              <a:ext cx="253741" cy="80621"/>
            </a:xfrm>
            <a:custGeom>
              <a:rect b="b" l="l" r="r" t="t"/>
              <a:pathLst>
                <a:path extrusionOk="0" h="3543" w="11151">
                  <a:moveTo>
                    <a:pt x="5648" y="2640"/>
                  </a:moveTo>
                  <a:lnTo>
                    <a:pt x="5648" y="2640"/>
                  </a:lnTo>
                  <a:cubicBezTo>
                    <a:pt x="5613" y="2696"/>
                    <a:pt x="5613" y="2759"/>
                    <a:pt x="5585" y="2815"/>
                  </a:cubicBezTo>
                  <a:lnTo>
                    <a:pt x="5585" y="2759"/>
                  </a:lnTo>
                  <a:cubicBezTo>
                    <a:pt x="5613" y="2731"/>
                    <a:pt x="5613" y="2696"/>
                    <a:pt x="5648" y="2640"/>
                  </a:cubicBezTo>
                  <a:close/>
                  <a:moveTo>
                    <a:pt x="8558" y="0"/>
                  </a:moveTo>
                  <a:cubicBezTo>
                    <a:pt x="8477" y="0"/>
                    <a:pt x="8390" y="29"/>
                    <a:pt x="8326" y="74"/>
                  </a:cubicBezTo>
                  <a:cubicBezTo>
                    <a:pt x="8326" y="74"/>
                    <a:pt x="8326" y="109"/>
                    <a:pt x="8298" y="109"/>
                  </a:cubicBezTo>
                  <a:cubicBezTo>
                    <a:pt x="8270" y="109"/>
                    <a:pt x="8235" y="137"/>
                    <a:pt x="8207" y="193"/>
                  </a:cubicBezTo>
                  <a:cubicBezTo>
                    <a:pt x="8179" y="249"/>
                    <a:pt x="8151" y="312"/>
                    <a:pt x="8123" y="368"/>
                  </a:cubicBezTo>
                  <a:cubicBezTo>
                    <a:pt x="8095" y="424"/>
                    <a:pt x="8060" y="487"/>
                    <a:pt x="8060" y="542"/>
                  </a:cubicBezTo>
                  <a:cubicBezTo>
                    <a:pt x="8032" y="570"/>
                    <a:pt x="8032" y="570"/>
                    <a:pt x="8032" y="598"/>
                  </a:cubicBezTo>
                  <a:cubicBezTo>
                    <a:pt x="7976" y="717"/>
                    <a:pt x="7886" y="864"/>
                    <a:pt x="7858" y="1011"/>
                  </a:cubicBezTo>
                  <a:cubicBezTo>
                    <a:pt x="7858" y="1095"/>
                    <a:pt x="7886" y="1186"/>
                    <a:pt x="7948" y="1242"/>
                  </a:cubicBezTo>
                  <a:cubicBezTo>
                    <a:pt x="7948" y="1270"/>
                    <a:pt x="7948" y="1333"/>
                    <a:pt x="7976" y="1361"/>
                  </a:cubicBezTo>
                  <a:lnTo>
                    <a:pt x="7976" y="1389"/>
                  </a:lnTo>
                  <a:cubicBezTo>
                    <a:pt x="7858" y="1389"/>
                    <a:pt x="7711" y="1444"/>
                    <a:pt x="7599" y="1535"/>
                  </a:cubicBezTo>
                  <a:cubicBezTo>
                    <a:pt x="7536" y="1361"/>
                    <a:pt x="7333" y="1242"/>
                    <a:pt x="7158" y="1242"/>
                  </a:cubicBezTo>
                  <a:cubicBezTo>
                    <a:pt x="6956" y="1242"/>
                    <a:pt x="6781" y="1389"/>
                    <a:pt x="6606" y="1535"/>
                  </a:cubicBezTo>
                  <a:cubicBezTo>
                    <a:pt x="6606" y="1507"/>
                    <a:pt x="6578" y="1444"/>
                    <a:pt x="6550" y="1417"/>
                  </a:cubicBezTo>
                  <a:cubicBezTo>
                    <a:pt x="6471" y="1318"/>
                    <a:pt x="6381" y="1278"/>
                    <a:pt x="6287" y="1278"/>
                  </a:cubicBezTo>
                  <a:cubicBezTo>
                    <a:pt x="5967" y="1278"/>
                    <a:pt x="5600" y="1741"/>
                    <a:pt x="5438" y="1941"/>
                  </a:cubicBezTo>
                  <a:cubicBezTo>
                    <a:pt x="5382" y="2032"/>
                    <a:pt x="5326" y="2088"/>
                    <a:pt x="5263" y="2172"/>
                  </a:cubicBezTo>
                  <a:cubicBezTo>
                    <a:pt x="5181" y="2079"/>
                    <a:pt x="5090" y="2042"/>
                    <a:pt x="4999" y="2042"/>
                  </a:cubicBezTo>
                  <a:cubicBezTo>
                    <a:pt x="4837" y="2042"/>
                    <a:pt x="4676" y="2160"/>
                    <a:pt x="4564" y="2291"/>
                  </a:cubicBezTo>
                  <a:cubicBezTo>
                    <a:pt x="4536" y="2319"/>
                    <a:pt x="4536" y="2347"/>
                    <a:pt x="4508" y="2381"/>
                  </a:cubicBezTo>
                  <a:cubicBezTo>
                    <a:pt x="4480" y="2347"/>
                    <a:pt x="4480" y="2319"/>
                    <a:pt x="4452" y="2319"/>
                  </a:cubicBezTo>
                  <a:cubicBezTo>
                    <a:pt x="4373" y="2239"/>
                    <a:pt x="4283" y="2205"/>
                    <a:pt x="4193" y="2205"/>
                  </a:cubicBezTo>
                  <a:cubicBezTo>
                    <a:pt x="4055" y="2205"/>
                    <a:pt x="3915" y="2286"/>
                    <a:pt x="3809" y="2409"/>
                  </a:cubicBezTo>
                  <a:cubicBezTo>
                    <a:pt x="3781" y="2437"/>
                    <a:pt x="3781" y="2437"/>
                    <a:pt x="3753" y="2465"/>
                  </a:cubicBezTo>
                  <a:cubicBezTo>
                    <a:pt x="3725" y="2381"/>
                    <a:pt x="3662" y="2291"/>
                    <a:pt x="3550" y="2263"/>
                  </a:cubicBezTo>
                  <a:cubicBezTo>
                    <a:pt x="3526" y="2255"/>
                    <a:pt x="3500" y="2252"/>
                    <a:pt x="3473" y="2252"/>
                  </a:cubicBezTo>
                  <a:cubicBezTo>
                    <a:pt x="3400" y="2252"/>
                    <a:pt x="3325" y="2278"/>
                    <a:pt x="3285" y="2319"/>
                  </a:cubicBezTo>
                  <a:cubicBezTo>
                    <a:pt x="3229" y="2409"/>
                    <a:pt x="3166" y="2493"/>
                    <a:pt x="3138" y="2612"/>
                  </a:cubicBezTo>
                  <a:lnTo>
                    <a:pt x="3138" y="2172"/>
                  </a:lnTo>
                  <a:cubicBezTo>
                    <a:pt x="3138" y="2060"/>
                    <a:pt x="3166" y="1941"/>
                    <a:pt x="3082" y="1822"/>
                  </a:cubicBezTo>
                  <a:cubicBezTo>
                    <a:pt x="3020" y="1727"/>
                    <a:pt x="2935" y="1680"/>
                    <a:pt x="2850" y="1680"/>
                  </a:cubicBezTo>
                  <a:cubicBezTo>
                    <a:pt x="2810" y="1680"/>
                    <a:pt x="2770" y="1690"/>
                    <a:pt x="2732" y="1710"/>
                  </a:cubicBezTo>
                  <a:cubicBezTo>
                    <a:pt x="2687" y="1696"/>
                    <a:pt x="2650" y="1689"/>
                    <a:pt x="2614" y="1689"/>
                  </a:cubicBezTo>
                  <a:cubicBezTo>
                    <a:pt x="2578" y="1689"/>
                    <a:pt x="2543" y="1696"/>
                    <a:pt x="2501" y="1710"/>
                  </a:cubicBezTo>
                  <a:cubicBezTo>
                    <a:pt x="2411" y="1738"/>
                    <a:pt x="2383" y="1822"/>
                    <a:pt x="2355" y="1885"/>
                  </a:cubicBezTo>
                  <a:cubicBezTo>
                    <a:pt x="2309" y="1854"/>
                    <a:pt x="2258" y="1838"/>
                    <a:pt x="2204" y="1838"/>
                  </a:cubicBezTo>
                  <a:cubicBezTo>
                    <a:pt x="2150" y="1838"/>
                    <a:pt x="2092" y="1854"/>
                    <a:pt x="2033" y="1885"/>
                  </a:cubicBezTo>
                  <a:cubicBezTo>
                    <a:pt x="1830" y="2032"/>
                    <a:pt x="1802" y="2263"/>
                    <a:pt x="1739" y="2465"/>
                  </a:cubicBezTo>
                  <a:cubicBezTo>
                    <a:pt x="1739" y="2493"/>
                    <a:pt x="1739" y="2493"/>
                    <a:pt x="1711" y="2493"/>
                  </a:cubicBezTo>
                  <a:cubicBezTo>
                    <a:pt x="1650" y="2403"/>
                    <a:pt x="1543" y="2352"/>
                    <a:pt x="1442" y="2352"/>
                  </a:cubicBezTo>
                  <a:cubicBezTo>
                    <a:pt x="1348" y="2352"/>
                    <a:pt x="1259" y="2396"/>
                    <a:pt x="1215" y="2493"/>
                  </a:cubicBezTo>
                  <a:cubicBezTo>
                    <a:pt x="1159" y="2584"/>
                    <a:pt x="1131" y="2668"/>
                    <a:pt x="1131" y="2787"/>
                  </a:cubicBezTo>
                  <a:cubicBezTo>
                    <a:pt x="1103" y="2759"/>
                    <a:pt x="1103" y="2731"/>
                    <a:pt x="1040" y="2696"/>
                  </a:cubicBezTo>
                  <a:cubicBezTo>
                    <a:pt x="959" y="2599"/>
                    <a:pt x="843" y="2539"/>
                    <a:pt x="726" y="2539"/>
                  </a:cubicBezTo>
                  <a:cubicBezTo>
                    <a:pt x="632" y="2539"/>
                    <a:pt x="538" y="2578"/>
                    <a:pt x="460" y="2668"/>
                  </a:cubicBezTo>
                  <a:cubicBezTo>
                    <a:pt x="404" y="2731"/>
                    <a:pt x="369" y="2787"/>
                    <a:pt x="341" y="2871"/>
                  </a:cubicBezTo>
                  <a:cubicBezTo>
                    <a:pt x="323" y="2867"/>
                    <a:pt x="305" y="2864"/>
                    <a:pt x="289" y="2864"/>
                  </a:cubicBezTo>
                  <a:cubicBezTo>
                    <a:pt x="93" y="2864"/>
                    <a:pt x="0" y="3150"/>
                    <a:pt x="110" y="3311"/>
                  </a:cubicBezTo>
                  <a:cubicBezTo>
                    <a:pt x="229" y="3339"/>
                    <a:pt x="313" y="3367"/>
                    <a:pt x="404" y="3395"/>
                  </a:cubicBezTo>
                  <a:cubicBezTo>
                    <a:pt x="460" y="3430"/>
                    <a:pt x="488" y="3458"/>
                    <a:pt x="516" y="3486"/>
                  </a:cubicBezTo>
                  <a:cubicBezTo>
                    <a:pt x="606" y="3486"/>
                    <a:pt x="662" y="3486"/>
                    <a:pt x="718" y="3514"/>
                  </a:cubicBezTo>
                  <a:cubicBezTo>
                    <a:pt x="781" y="3486"/>
                    <a:pt x="809" y="3458"/>
                    <a:pt x="837" y="3395"/>
                  </a:cubicBezTo>
                  <a:cubicBezTo>
                    <a:pt x="865" y="3430"/>
                    <a:pt x="928" y="3486"/>
                    <a:pt x="956" y="3514"/>
                  </a:cubicBezTo>
                  <a:cubicBezTo>
                    <a:pt x="984" y="3514"/>
                    <a:pt x="1040" y="3486"/>
                    <a:pt x="1068" y="3486"/>
                  </a:cubicBezTo>
                  <a:cubicBezTo>
                    <a:pt x="1362" y="3458"/>
                    <a:pt x="1683" y="3395"/>
                    <a:pt x="2005" y="3395"/>
                  </a:cubicBezTo>
                  <a:cubicBezTo>
                    <a:pt x="2090" y="3388"/>
                    <a:pt x="2172" y="3385"/>
                    <a:pt x="2253" y="3385"/>
                  </a:cubicBezTo>
                  <a:cubicBezTo>
                    <a:pt x="2480" y="3385"/>
                    <a:pt x="2698" y="3412"/>
                    <a:pt x="2935" y="3458"/>
                  </a:cubicBezTo>
                  <a:cubicBezTo>
                    <a:pt x="2963" y="3458"/>
                    <a:pt x="2991" y="3458"/>
                    <a:pt x="2991" y="3486"/>
                  </a:cubicBezTo>
                  <a:cubicBezTo>
                    <a:pt x="3026" y="3430"/>
                    <a:pt x="3054" y="3395"/>
                    <a:pt x="3082" y="3339"/>
                  </a:cubicBezTo>
                  <a:cubicBezTo>
                    <a:pt x="3110" y="3395"/>
                    <a:pt x="3166" y="3395"/>
                    <a:pt x="3229" y="3430"/>
                  </a:cubicBezTo>
                  <a:cubicBezTo>
                    <a:pt x="3257" y="3458"/>
                    <a:pt x="3257" y="3486"/>
                    <a:pt x="3285" y="3514"/>
                  </a:cubicBezTo>
                  <a:cubicBezTo>
                    <a:pt x="3340" y="3514"/>
                    <a:pt x="3403" y="3542"/>
                    <a:pt x="3431" y="3542"/>
                  </a:cubicBezTo>
                  <a:cubicBezTo>
                    <a:pt x="3459" y="3514"/>
                    <a:pt x="3487" y="3486"/>
                    <a:pt x="3515" y="3486"/>
                  </a:cubicBezTo>
                  <a:cubicBezTo>
                    <a:pt x="3662" y="3458"/>
                    <a:pt x="3781" y="3395"/>
                    <a:pt x="3928" y="3367"/>
                  </a:cubicBezTo>
                  <a:cubicBezTo>
                    <a:pt x="4333" y="3283"/>
                    <a:pt x="4739" y="3256"/>
                    <a:pt x="5124" y="3256"/>
                  </a:cubicBezTo>
                  <a:cubicBezTo>
                    <a:pt x="5438" y="3256"/>
                    <a:pt x="5704" y="3311"/>
                    <a:pt x="6026" y="3311"/>
                  </a:cubicBezTo>
                  <a:lnTo>
                    <a:pt x="6284" y="3311"/>
                  </a:lnTo>
                  <a:lnTo>
                    <a:pt x="6284" y="3283"/>
                  </a:lnTo>
                  <a:cubicBezTo>
                    <a:pt x="6312" y="3193"/>
                    <a:pt x="6375" y="3109"/>
                    <a:pt x="6403" y="3018"/>
                  </a:cubicBezTo>
                  <a:lnTo>
                    <a:pt x="6403" y="3018"/>
                  </a:lnTo>
                  <a:cubicBezTo>
                    <a:pt x="6375" y="3109"/>
                    <a:pt x="6347" y="3193"/>
                    <a:pt x="6347" y="3256"/>
                  </a:cubicBezTo>
                  <a:lnTo>
                    <a:pt x="6347" y="3311"/>
                  </a:lnTo>
                  <a:cubicBezTo>
                    <a:pt x="6522" y="3311"/>
                    <a:pt x="6662" y="3311"/>
                    <a:pt x="6837" y="3339"/>
                  </a:cubicBezTo>
                  <a:cubicBezTo>
                    <a:pt x="6900" y="3283"/>
                    <a:pt x="6984" y="3283"/>
                    <a:pt x="7074" y="3256"/>
                  </a:cubicBezTo>
                  <a:cubicBezTo>
                    <a:pt x="7102" y="3221"/>
                    <a:pt x="7102" y="3193"/>
                    <a:pt x="7130" y="3165"/>
                  </a:cubicBezTo>
                  <a:lnTo>
                    <a:pt x="7130" y="3137"/>
                  </a:lnTo>
                  <a:cubicBezTo>
                    <a:pt x="7130" y="3165"/>
                    <a:pt x="7130" y="3221"/>
                    <a:pt x="7158" y="3256"/>
                  </a:cubicBezTo>
                  <a:cubicBezTo>
                    <a:pt x="7249" y="3221"/>
                    <a:pt x="7333" y="3221"/>
                    <a:pt x="7424" y="3193"/>
                  </a:cubicBezTo>
                  <a:cubicBezTo>
                    <a:pt x="7508" y="3193"/>
                    <a:pt x="7627" y="3193"/>
                    <a:pt x="7711" y="3165"/>
                  </a:cubicBezTo>
                  <a:cubicBezTo>
                    <a:pt x="7774" y="3165"/>
                    <a:pt x="7858" y="3137"/>
                    <a:pt x="7920" y="3109"/>
                  </a:cubicBezTo>
                  <a:cubicBezTo>
                    <a:pt x="7976" y="3018"/>
                    <a:pt x="8060" y="2934"/>
                    <a:pt x="8123" y="2815"/>
                  </a:cubicBezTo>
                  <a:lnTo>
                    <a:pt x="8123" y="2815"/>
                  </a:lnTo>
                  <a:cubicBezTo>
                    <a:pt x="8123" y="2843"/>
                    <a:pt x="8123" y="2843"/>
                    <a:pt x="8095" y="2871"/>
                  </a:cubicBezTo>
                  <a:cubicBezTo>
                    <a:pt x="8060" y="2934"/>
                    <a:pt x="8032" y="3018"/>
                    <a:pt x="8060" y="3081"/>
                  </a:cubicBezTo>
                  <a:cubicBezTo>
                    <a:pt x="8179" y="3046"/>
                    <a:pt x="8298" y="3046"/>
                    <a:pt x="8410" y="3018"/>
                  </a:cubicBezTo>
                  <a:cubicBezTo>
                    <a:pt x="8557" y="3018"/>
                    <a:pt x="8732" y="2990"/>
                    <a:pt x="8906" y="2962"/>
                  </a:cubicBezTo>
                  <a:cubicBezTo>
                    <a:pt x="8906" y="2934"/>
                    <a:pt x="8934" y="2906"/>
                    <a:pt x="8969" y="2906"/>
                  </a:cubicBezTo>
                  <a:lnTo>
                    <a:pt x="8969" y="2906"/>
                  </a:lnTo>
                  <a:cubicBezTo>
                    <a:pt x="8934" y="2906"/>
                    <a:pt x="8934" y="2934"/>
                    <a:pt x="8934" y="2962"/>
                  </a:cubicBezTo>
                  <a:cubicBezTo>
                    <a:pt x="9025" y="2934"/>
                    <a:pt x="9144" y="2934"/>
                    <a:pt x="9228" y="2906"/>
                  </a:cubicBezTo>
                  <a:cubicBezTo>
                    <a:pt x="9393" y="2878"/>
                    <a:pt x="9580" y="2835"/>
                    <a:pt x="9738" y="2835"/>
                  </a:cubicBezTo>
                  <a:cubicBezTo>
                    <a:pt x="9775" y="2835"/>
                    <a:pt x="9810" y="2838"/>
                    <a:pt x="9843" y="2843"/>
                  </a:cubicBezTo>
                  <a:cubicBezTo>
                    <a:pt x="9899" y="2815"/>
                    <a:pt x="9927" y="2815"/>
                    <a:pt x="9955" y="2815"/>
                  </a:cubicBezTo>
                  <a:lnTo>
                    <a:pt x="9955" y="2787"/>
                  </a:lnTo>
                  <a:cubicBezTo>
                    <a:pt x="9983" y="2787"/>
                    <a:pt x="10018" y="2759"/>
                    <a:pt x="10018" y="2731"/>
                  </a:cubicBezTo>
                  <a:lnTo>
                    <a:pt x="10018" y="2787"/>
                  </a:lnTo>
                  <a:cubicBezTo>
                    <a:pt x="10182" y="2729"/>
                    <a:pt x="10349" y="2697"/>
                    <a:pt x="10507" y="2697"/>
                  </a:cubicBezTo>
                  <a:cubicBezTo>
                    <a:pt x="10599" y="2697"/>
                    <a:pt x="10689" y="2708"/>
                    <a:pt x="10773" y="2731"/>
                  </a:cubicBezTo>
                  <a:cubicBezTo>
                    <a:pt x="10976" y="2291"/>
                    <a:pt x="11151" y="1710"/>
                    <a:pt x="10571" y="1682"/>
                  </a:cubicBezTo>
                  <a:cubicBezTo>
                    <a:pt x="10424" y="1682"/>
                    <a:pt x="10277" y="1738"/>
                    <a:pt x="10130" y="1822"/>
                  </a:cubicBezTo>
                  <a:cubicBezTo>
                    <a:pt x="10074" y="1647"/>
                    <a:pt x="9955" y="1535"/>
                    <a:pt x="9725" y="1507"/>
                  </a:cubicBezTo>
                  <a:cubicBezTo>
                    <a:pt x="9550" y="1507"/>
                    <a:pt x="9403" y="1563"/>
                    <a:pt x="9256" y="1682"/>
                  </a:cubicBezTo>
                  <a:cubicBezTo>
                    <a:pt x="9200" y="1591"/>
                    <a:pt x="9109" y="1535"/>
                    <a:pt x="8997" y="1507"/>
                  </a:cubicBezTo>
                  <a:cubicBezTo>
                    <a:pt x="8951" y="1493"/>
                    <a:pt x="8905" y="1487"/>
                    <a:pt x="8859" y="1487"/>
                  </a:cubicBezTo>
                  <a:cubicBezTo>
                    <a:pt x="8701" y="1487"/>
                    <a:pt x="8545" y="1561"/>
                    <a:pt x="8410" y="1647"/>
                  </a:cubicBezTo>
                  <a:cubicBezTo>
                    <a:pt x="8410" y="1619"/>
                    <a:pt x="8382" y="1591"/>
                    <a:pt x="8354" y="1563"/>
                  </a:cubicBezTo>
                  <a:cubicBezTo>
                    <a:pt x="8473" y="1535"/>
                    <a:pt x="8557" y="1417"/>
                    <a:pt x="8557" y="1270"/>
                  </a:cubicBezTo>
                  <a:cubicBezTo>
                    <a:pt x="8557" y="1294"/>
                    <a:pt x="8557" y="1303"/>
                    <a:pt x="8557" y="1303"/>
                  </a:cubicBezTo>
                  <a:cubicBezTo>
                    <a:pt x="8559" y="1303"/>
                    <a:pt x="8564" y="1234"/>
                    <a:pt x="8585" y="1214"/>
                  </a:cubicBezTo>
                  <a:cubicBezTo>
                    <a:pt x="8585" y="1186"/>
                    <a:pt x="8620" y="1123"/>
                    <a:pt x="8585" y="1123"/>
                  </a:cubicBezTo>
                  <a:cubicBezTo>
                    <a:pt x="8648" y="1039"/>
                    <a:pt x="8676" y="948"/>
                    <a:pt x="8732" y="836"/>
                  </a:cubicBezTo>
                  <a:cubicBezTo>
                    <a:pt x="8823" y="570"/>
                    <a:pt x="8934" y="312"/>
                    <a:pt x="8732" y="74"/>
                  </a:cubicBezTo>
                  <a:cubicBezTo>
                    <a:pt x="8693" y="22"/>
                    <a:pt x="8628" y="0"/>
                    <a:pt x="855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7"/>
            <p:cNvSpPr/>
            <p:nvPr/>
          </p:nvSpPr>
          <p:spPr>
            <a:xfrm>
              <a:off x="5900724" y="2313267"/>
              <a:ext cx="33928" cy="31629"/>
            </a:xfrm>
            <a:custGeom>
              <a:rect b="b" l="l" r="r" t="t"/>
              <a:pathLst>
                <a:path extrusionOk="0" h="1390" w="1491">
                  <a:moveTo>
                    <a:pt x="916" y="1"/>
                  </a:moveTo>
                  <a:cubicBezTo>
                    <a:pt x="843" y="1"/>
                    <a:pt x="772" y="46"/>
                    <a:pt x="791" y="126"/>
                  </a:cubicBezTo>
                  <a:lnTo>
                    <a:pt x="791" y="301"/>
                  </a:lnTo>
                  <a:cubicBezTo>
                    <a:pt x="728" y="329"/>
                    <a:pt x="700" y="364"/>
                    <a:pt x="644" y="392"/>
                  </a:cubicBezTo>
                  <a:lnTo>
                    <a:pt x="616" y="420"/>
                  </a:lnTo>
                  <a:lnTo>
                    <a:pt x="581" y="392"/>
                  </a:lnTo>
                  <a:cubicBezTo>
                    <a:pt x="518" y="338"/>
                    <a:pt x="441" y="309"/>
                    <a:pt x="367" y="309"/>
                  </a:cubicBezTo>
                  <a:cubicBezTo>
                    <a:pt x="278" y="309"/>
                    <a:pt x="194" y="352"/>
                    <a:pt x="148" y="448"/>
                  </a:cubicBezTo>
                  <a:cubicBezTo>
                    <a:pt x="120" y="504"/>
                    <a:pt x="92" y="595"/>
                    <a:pt x="92" y="650"/>
                  </a:cubicBezTo>
                  <a:cubicBezTo>
                    <a:pt x="92" y="678"/>
                    <a:pt x="57" y="713"/>
                    <a:pt x="57" y="741"/>
                  </a:cubicBezTo>
                  <a:lnTo>
                    <a:pt x="57" y="769"/>
                  </a:lnTo>
                  <a:lnTo>
                    <a:pt x="57" y="797"/>
                  </a:lnTo>
                  <a:cubicBezTo>
                    <a:pt x="1" y="916"/>
                    <a:pt x="57" y="1063"/>
                    <a:pt x="176" y="1091"/>
                  </a:cubicBezTo>
                  <a:cubicBezTo>
                    <a:pt x="204" y="1119"/>
                    <a:pt x="267" y="1119"/>
                    <a:pt x="295" y="1119"/>
                  </a:cubicBezTo>
                  <a:cubicBezTo>
                    <a:pt x="379" y="1238"/>
                    <a:pt x="469" y="1322"/>
                    <a:pt x="581" y="1350"/>
                  </a:cubicBezTo>
                  <a:cubicBezTo>
                    <a:pt x="613" y="1357"/>
                    <a:pt x="640" y="1361"/>
                    <a:pt x="665" y="1361"/>
                  </a:cubicBezTo>
                  <a:cubicBezTo>
                    <a:pt x="733" y="1361"/>
                    <a:pt x="780" y="1335"/>
                    <a:pt x="847" y="1294"/>
                  </a:cubicBezTo>
                  <a:cubicBezTo>
                    <a:pt x="906" y="1353"/>
                    <a:pt x="994" y="1390"/>
                    <a:pt x="1077" y="1390"/>
                  </a:cubicBezTo>
                  <a:cubicBezTo>
                    <a:pt x="1160" y="1390"/>
                    <a:pt x="1239" y="1353"/>
                    <a:pt x="1281" y="1266"/>
                  </a:cubicBezTo>
                  <a:cubicBezTo>
                    <a:pt x="1399" y="1091"/>
                    <a:pt x="1427" y="825"/>
                    <a:pt x="1455" y="650"/>
                  </a:cubicBezTo>
                  <a:cubicBezTo>
                    <a:pt x="1490" y="448"/>
                    <a:pt x="1490" y="189"/>
                    <a:pt x="1253" y="126"/>
                  </a:cubicBezTo>
                  <a:cubicBezTo>
                    <a:pt x="1236" y="118"/>
                    <a:pt x="1217" y="114"/>
                    <a:pt x="1196" y="114"/>
                  </a:cubicBezTo>
                  <a:cubicBezTo>
                    <a:pt x="1146" y="114"/>
                    <a:pt x="1089" y="134"/>
                    <a:pt x="1050" y="154"/>
                  </a:cubicBezTo>
                  <a:lnTo>
                    <a:pt x="1050" y="98"/>
                  </a:lnTo>
                  <a:cubicBezTo>
                    <a:pt x="1037" y="32"/>
                    <a:pt x="976" y="1"/>
                    <a:pt x="9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7"/>
            <p:cNvSpPr/>
            <p:nvPr/>
          </p:nvSpPr>
          <p:spPr>
            <a:xfrm>
              <a:off x="5889437" y="2320094"/>
              <a:ext cx="10672" cy="8624"/>
            </a:xfrm>
            <a:custGeom>
              <a:rect b="b" l="l" r="r" t="t"/>
              <a:pathLst>
                <a:path extrusionOk="0" h="379" w="469">
                  <a:moveTo>
                    <a:pt x="238" y="1"/>
                  </a:moveTo>
                  <a:cubicBezTo>
                    <a:pt x="0" y="1"/>
                    <a:pt x="0" y="378"/>
                    <a:pt x="238" y="378"/>
                  </a:cubicBezTo>
                  <a:cubicBezTo>
                    <a:pt x="469" y="378"/>
                    <a:pt x="469" y="1"/>
                    <a:pt x="23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7"/>
            <p:cNvSpPr/>
            <p:nvPr/>
          </p:nvSpPr>
          <p:spPr>
            <a:xfrm>
              <a:off x="5859674" y="2291286"/>
              <a:ext cx="33609" cy="30219"/>
            </a:xfrm>
            <a:custGeom>
              <a:rect b="b" l="l" r="r" t="t"/>
              <a:pathLst>
                <a:path extrusionOk="0" h="1328" w="1477">
                  <a:moveTo>
                    <a:pt x="1169" y="1"/>
                  </a:moveTo>
                  <a:cubicBezTo>
                    <a:pt x="1101" y="1"/>
                    <a:pt x="1033" y="32"/>
                    <a:pt x="987" y="106"/>
                  </a:cubicBezTo>
                  <a:cubicBezTo>
                    <a:pt x="931" y="190"/>
                    <a:pt x="903" y="281"/>
                    <a:pt x="847" y="337"/>
                  </a:cubicBezTo>
                  <a:cubicBezTo>
                    <a:pt x="792" y="294"/>
                    <a:pt x="730" y="272"/>
                    <a:pt x="668" y="272"/>
                  </a:cubicBezTo>
                  <a:cubicBezTo>
                    <a:pt x="597" y="272"/>
                    <a:pt x="526" y="301"/>
                    <a:pt x="462" y="365"/>
                  </a:cubicBezTo>
                  <a:cubicBezTo>
                    <a:pt x="406" y="421"/>
                    <a:pt x="351" y="484"/>
                    <a:pt x="323" y="568"/>
                  </a:cubicBezTo>
                  <a:cubicBezTo>
                    <a:pt x="176" y="568"/>
                    <a:pt x="29" y="658"/>
                    <a:pt x="29" y="833"/>
                  </a:cubicBezTo>
                  <a:cubicBezTo>
                    <a:pt x="29" y="917"/>
                    <a:pt x="1" y="1008"/>
                    <a:pt x="1" y="1092"/>
                  </a:cubicBezTo>
                  <a:cubicBezTo>
                    <a:pt x="1" y="1249"/>
                    <a:pt x="114" y="1327"/>
                    <a:pt x="234" y="1327"/>
                  </a:cubicBezTo>
                  <a:cubicBezTo>
                    <a:pt x="295" y="1327"/>
                    <a:pt x="357" y="1307"/>
                    <a:pt x="406" y="1267"/>
                  </a:cubicBezTo>
                  <a:cubicBezTo>
                    <a:pt x="406" y="1239"/>
                    <a:pt x="434" y="1239"/>
                    <a:pt x="462" y="1211"/>
                  </a:cubicBezTo>
                  <a:cubicBezTo>
                    <a:pt x="497" y="1211"/>
                    <a:pt x="553" y="1183"/>
                    <a:pt x="581" y="1155"/>
                  </a:cubicBezTo>
                  <a:cubicBezTo>
                    <a:pt x="614" y="1188"/>
                    <a:pt x="668" y="1201"/>
                    <a:pt x="726" y="1201"/>
                  </a:cubicBezTo>
                  <a:cubicBezTo>
                    <a:pt x="767" y="1201"/>
                    <a:pt x="809" y="1195"/>
                    <a:pt x="847" y="1183"/>
                  </a:cubicBezTo>
                  <a:cubicBezTo>
                    <a:pt x="959" y="1120"/>
                    <a:pt x="1022" y="1008"/>
                    <a:pt x="1078" y="889"/>
                  </a:cubicBezTo>
                  <a:cubicBezTo>
                    <a:pt x="1162" y="714"/>
                    <a:pt x="1281" y="540"/>
                    <a:pt x="1399" y="337"/>
                  </a:cubicBezTo>
                  <a:cubicBezTo>
                    <a:pt x="1476" y="154"/>
                    <a:pt x="1321" y="1"/>
                    <a:pt x="116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7"/>
            <p:cNvSpPr/>
            <p:nvPr/>
          </p:nvSpPr>
          <p:spPr>
            <a:xfrm>
              <a:off x="5758164" y="2346034"/>
              <a:ext cx="84990" cy="31220"/>
            </a:xfrm>
            <a:custGeom>
              <a:rect b="b" l="l" r="r" t="t"/>
              <a:pathLst>
                <a:path extrusionOk="0" h="1372" w="3735">
                  <a:moveTo>
                    <a:pt x="393" y="1"/>
                  </a:moveTo>
                  <a:cubicBezTo>
                    <a:pt x="352" y="1"/>
                    <a:pt x="310" y="9"/>
                    <a:pt x="266" y="29"/>
                  </a:cubicBezTo>
                  <a:cubicBezTo>
                    <a:pt x="148" y="175"/>
                    <a:pt x="29" y="287"/>
                    <a:pt x="1" y="462"/>
                  </a:cubicBezTo>
                  <a:lnTo>
                    <a:pt x="1" y="672"/>
                  </a:lnTo>
                  <a:cubicBezTo>
                    <a:pt x="29" y="728"/>
                    <a:pt x="64" y="812"/>
                    <a:pt x="64" y="875"/>
                  </a:cubicBezTo>
                  <a:cubicBezTo>
                    <a:pt x="239" y="987"/>
                    <a:pt x="497" y="1021"/>
                    <a:pt x="644" y="1049"/>
                  </a:cubicBezTo>
                  <a:cubicBezTo>
                    <a:pt x="791" y="1077"/>
                    <a:pt x="938" y="1077"/>
                    <a:pt x="1078" y="1077"/>
                  </a:cubicBezTo>
                  <a:cubicBezTo>
                    <a:pt x="1130" y="1061"/>
                    <a:pt x="1201" y="1045"/>
                    <a:pt x="1268" y="1045"/>
                  </a:cubicBezTo>
                  <a:cubicBezTo>
                    <a:pt x="1317" y="1045"/>
                    <a:pt x="1364" y="1054"/>
                    <a:pt x="1399" y="1077"/>
                  </a:cubicBezTo>
                  <a:cubicBezTo>
                    <a:pt x="1427" y="1105"/>
                    <a:pt x="1462" y="1133"/>
                    <a:pt x="1490" y="1161"/>
                  </a:cubicBezTo>
                  <a:cubicBezTo>
                    <a:pt x="1752" y="1105"/>
                    <a:pt x="2036" y="1077"/>
                    <a:pt x="2319" y="1077"/>
                  </a:cubicBezTo>
                  <a:cubicBezTo>
                    <a:pt x="2602" y="1077"/>
                    <a:pt x="2885" y="1105"/>
                    <a:pt x="3147" y="1161"/>
                  </a:cubicBezTo>
                  <a:cubicBezTo>
                    <a:pt x="3350" y="1196"/>
                    <a:pt x="3560" y="1280"/>
                    <a:pt x="3735" y="1371"/>
                  </a:cubicBezTo>
                  <a:cubicBezTo>
                    <a:pt x="3735" y="1280"/>
                    <a:pt x="3700" y="1224"/>
                    <a:pt x="3644" y="1161"/>
                  </a:cubicBezTo>
                  <a:cubicBezTo>
                    <a:pt x="3588" y="1077"/>
                    <a:pt x="3497" y="1021"/>
                    <a:pt x="3413" y="931"/>
                  </a:cubicBezTo>
                  <a:cubicBezTo>
                    <a:pt x="3350" y="847"/>
                    <a:pt x="3266" y="756"/>
                    <a:pt x="3147" y="700"/>
                  </a:cubicBezTo>
                  <a:cubicBezTo>
                    <a:pt x="3084" y="675"/>
                    <a:pt x="3024" y="663"/>
                    <a:pt x="2967" y="663"/>
                  </a:cubicBezTo>
                  <a:cubicBezTo>
                    <a:pt x="2818" y="663"/>
                    <a:pt x="2686" y="740"/>
                    <a:pt x="2539" y="847"/>
                  </a:cubicBezTo>
                  <a:cubicBezTo>
                    <a:pt x="2567" y="637"/>
                    <a:pt x="2511" y="462"/>
                    <a:pt x="2336" y="350"/>
                  </a:cubicBezTo>
                  <a:cubicBezTo>
                    <a:pt x="2285" y="319"/>
                    <a:pt x="2234" y="306"/>
                    <a:pt x="2185" y="306"/>
                  </a:cubicBezTo>
                  <a:cubicBezTo>
                    <a:pt x="2094" y="306"/>
                    <a:pt x="2011" y="351"/>
                    <a:pt x="1952" y="406"/>
                  </a:cubicBezTo>
                  <a:lnTo>
                    <a:pt x="1924" y="406"/>
                  </a:lnTo>
                  <a:cubicBezTo>
                    <a:pt x="1868" y="287"/>
                    <a:pt x="1777" y="203"/>
                    <a:pt x="1637" y="203"/>
                  </a:cubicBezTo>
                  <a:cubicBezTo>
                    <a:pt x="1399" y="203"/>
                    <a:pt x="1287" y="378"/>
                    <a:pt x="1224" y="553"/>
                  </a:cubicBezTo>
                  <a:cubicBezTo>
                    <a:pt x="1196" y="581"/>
                    <a:pt x="1196" y="609"/>
                    <a:pt x="1169" y="637"/>
                  </a:cubicBezTo>
                  <a:cubicBezTo>
                    <a:pt x="1078" y="497"/>
                    <a:pt x="903" y="350"/>
                    <a:pt x="791" y="231"/>
                  </a:cubicBezTo>
                  <a:cubicBezTo>
                    <a:pt x="676" y="116"/>
                    <a:pt x="543" y="1"/>
                    <a:pt x="39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7"/>
            <p:cNvSpPr/>
            <p:nvPr/>
          </p:nvSpPr>
          <p:spPr>
            <a:xfrm>
              <a:off x="6014863" y="2298067"/>
              <a:ext cx="151617" cy="54658"/>
            </a:xfrm>
            <a:custGeom>
              <a:rect b="b" l="l" r="r" t="t"/>
              <a:pathLst>
                <a:path extrusionOk="0" h="2402" w="6663">
                  <a:moveTo>
                    <a:pt x="256" y="0"/>
                  </a:moveTo>
                  <a:cubicBezTo>
                    <a:pt x="132" y="0"/>
                    <a:pt x="0" y="149"/>
                    <a:pt x="82" y="298"/>
                  </a:cubicBezTo>
                  <a:cubicBezTo>
                    <a:pt x="110" y="333"/>
                    <a:pt x="110" y="360"/>
                    <a:pt x="145" y="388"/>
                  </a:cubicBezTo>
                  <a:cubicBezTo>
                    <a:pt x="145" y="444"/>
                    <a:pt x="145" y="535"/>
                    <a:pt x="201" y="591"/>
                  </a:cubicBezTo>
                  <a:cubicBezTo>
                    <a:pt x="229" y="619"/>
                    <a:pt x="229" y="619"/>
                    <a:pt x="257" y="647"/>
                  </a:cubicBezTo>
                  <a:cubicBezTo>
                    <a:pt x="257" y="682"/>
                    <a:pt x="285" y="738"/>
                    <a:pt x="348" y="766"/>
                  </a:cubicBezTo>
                  <a:cubicBezTo>
                    <a:pt x="432" y="913"/>
                    <a:pt x="523" y="1088"/>
                    <a:pt x="579" y="1263"/>
                  </a:cubicBezTo>
                  <a:cubicBezTo>
                    <a:pt x="635" y="1521"/>
                    <a:pt x="782" y="1843"/>
                    <a:pt x="1019" y="1990"/>
                  </a:cubicBezTo>
                  <a:cubicBezTo>
                    <a:pt x="1278" y="2165"/>
                    <a:pt x="1628" y="2192"/>
                    <a:pt x="1921" y="2255"/>
                  </a:cubicBezTo>
                  <a:cubicBezTo>
                    <a:pt x="2184" y="2318"/>
                    <a:pt x="2446" y="2350"/>
                    <a:pt x="2720" y="2350"/>
                  </a:cubicBezTo>
                  <a:cubicBezTo>
                    <a:pt x="2811" y="2350"/>
                    <a:pt x="2904" y="2346"/>
                    <a:pt x="2998" y="2339"/>
                  </a:cubicBezTo>
                  <a:cubicBezTo>
                    <a:pt x="3173" y="2339"/>
                    <a:pt x="3229" y="2109"/>
                    <a:pt x="3082" y="2018"/>
                  </a:cubicBezTo>
                  <a:cubicBezTo>
                    <a:pt x="3082" y="1990"/>
                    <a:pt x="3055" y="1990"/>
                    <a:pt x="3054" y="1990"/>
                  </a:cubicBezTo>
                  <a:lnTo>
                    <a:pt x="3054" y="1990"/>
                  </a:lnTo>
                  <a:cubicBezTo>
                    <a:pt x="3055" y="1990"/>
                    <a:pt x="3082" y="1990"/>
                    <a:pt x="3117" y="2018"/>
                  </a:cubicBezTo>
                  <a:lnTo>
                    <a:pt x="3173" y="2018"/>
                  </a:lnTo>
                  <a:cubicBezTo>
                    <a:pt x="3173" y="2137"/>
                    <a:pt x="3201" y="2255"/>
                    <a:pt x="3292" y="2339"/>
                  </a:cubicBezTo>
                  <a:cubicBezTo>
                    <a:pt x="3371" y="2391"/>
                    <a:pt x="3490" y="2402"/>
                    <a:pt x="3610" y="2402"/>
                  </a:cubicBezTo>
                  <a:cubicBezTo>
                    <a:pt x="3703" y="2402"/>
                    <a:pt x="3796" y="2395"/>
                    <a:pt x="3872" y="2395"/>
                  </a:cubicBezTo>
                  <a:cubicBezTo>
                    <a:pt x="4103" y="2367"/>
                    <a:pt x="4341" y="2283"/>
                    <a:pt x="4571" y="2220"/>
                  </a:cubicBezTo>
                  <a:cubicBezTo>
                    <a:pt x="4921" y="2109"/>
                    <a:pt x="5355" y="2109"/>
                    <a:pt x="5648" y="1871"/>
                  </a:cubicBezTo>
                  <a:lnTo>
                    <a:pt x="5704" y="1871"/>
                  </a:lnTo>
                  <a:cubicBezTo>
                    <a:pt x="5998" y="1759"/>
                    <a:pt x="6173" y="1584"/>
                    <a:pt x="6292" y="1318"/>
                  </a:cubicBezTo>
                  <a:cubicBezTo>
                    <a:pt x="6348" y="1235"/>
                    <a:pt x="6403" y="1144"/>
                    <a:pt x="6466" y="1060"/>
                  </a:cubicBezTo>
                  <a:cubicBezTo>
                    <a:pt x="6550" y="969"/>
                    <a:pt x="6641" y="941"/>
                    <a:pt x="6641" y="794"/>
                  </a:cubicBezTo>
                  <a:cubicBezTo>
                    <a:pt x="6663" y="660"/>
                    <a:pt x="6532" y="563"/>
                    <a:pt x="6416" y="563"/>
                  </a:cubicBezTo>
                  <a:cubicBezTo>
                    <a:pt x="6381" y="563"/>
                    <a:pt x="6347" y="572"/>
                    <a:pt x="6320" y="591"/>
                  </a:cubicBezTo>
                  <a:cubicBezTo>
                    <a:pt x="6201" y="682"/>
                    <a:pt x="6117" y="766"/>
                    <a:pt x="6026" y="885"/>
                  </a:cubicBezTo>
                  <a:cubicBezTo>
                    <a:pt x="5970" y="885"/>
                    <a:pt x="5942" y="913"/>
                    <a:pt x="5879" y="941"/>
                  </a:cubicBezTo>
                  <a:cubicBezTo>
                    <a:pt x="5620" y="1060"/>
                    <a:pt x="5355" y="1207"/>
                    <a:pt x="5096" y="1290"/>
                  </a:cubicBezTo>
                  <a:cubicBezTo>
                    <a:pt x="4921" y="1381"/>
                    <a:pt x="4718" y="1437"/>
                    <a:pt x="4544" y="1493"/>
                  </a:cubicBezTo>
                  <a:cubicBezTo>
                    <a:pt x="4453" y="1493"/>
                    <a:pt x="4397" y="1493"/>
                    <a:pt x="4306" y="1521"/>
                  </a:cubicBezTo>
                  <a:cubicBezTo>
                    <a:pt x="4250" y="1493"/>
                    <a:pt x="4194" y="1493"/>
                    <a:pt x="4131" y="1493"/>
                  </a:cubicBezTo>
                  <a:cubicBezTo>
                    <a:pt x="3991" y="1493"/>
                    <a:pt x="3844" y="1521"/>
                    <a:pt x="3697" y="1521"/>
                  </a:cubicBezTo>
                  <a:cubicBezTo>
                    <a:pt x="3607" y="1521"/>
                    <a:pt x="3523" y="1493"/>
                    <a:pt x="3432" y="1493"/>
                  </a:cubicBezTo>
                  <a:cubicBezTo>
                    <a:pt x="3257" y="1409"/>
                    <a:pt x="3054" y="1346"/>
                    <a:pt x="2851" y="1318"/>
                  </a:cubicBezTo>
                  <a:cubicBezTo>
                    <a:pt x="2677" y="1235"/>
                    <a:pt x="2474" y="1144"/>
                    <a:pt x="2299" y="1088"/>
                  </a:cubicBezTo>
                  <a:cubicBezTo>
                    <a:pt x="2208" y="1060"/>
                    <a:pt x="2124" y="1032"/>
                    <a:pt x="2033" y="997"/>
                  </a:cubicBezTo>
                  <a:lnTo>
                    <a:pt x="2005" y="969"/>
                  </a:lnTo>
                  <a:cubicBezTo>
                    <a:pt x="1830" y="857"/>
                    <a:pt x="1656" y="738"/>
                    <a:pt x="1481" y="619"/>
                  </a:cubicBezTo>
                  <a:cubicBezTo>
                    <a:pt x="1306" y="507"/>
                    <a:pt x="1131" y="416"/>
                    <a:pt x="928" y="360"/>
                  </a:cubicBezTo>
                  <a:cubicBezTo>
                    <a:pt x="782" y="270"/>
                    <a:pt x="607" y="123"/>
                    <a:pt x="432" y="123"/>
                  </a:cubicBezTo>
                  <a:cubicBezTo>
                    <a:pt x="432" y="123"/>
                    <a:pt x="432" y="95"/>
                    <a:pt x="404" y="95"/>
                  </a:cubicBezTo>
                  <a:cubicBezTo>
                    <a:pt x="404" y="67"/>
                    <a:pt x="404" y="67"/>
                    <a:pt x="376" y="67"/>
                  </a:cubicBezTo>
                  <a:cubicBezTo>
                    <a:pt x="344" y="20"/>
                    <a:pt x="301" y="0"/>
                    <a:pt x="25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7"/>
            <p:cNvSpPr/>
            <p:nvPr/>
          </p:nvSpPr>
          <p:spPr>
            <a:xfrm>
              <a:off x="5969421" y="2344601"/>
              <a:ext cx="55750" cy="28922"/>
            </a:xfrm>
            <a:custGeom>
              <a:rect b="b" l="l" r="r" t="t"/>
              <a:pathLst>
                <a:path extrusionOk="0" h="1271" w="2450">
                  <a:moveTo>
                    <a:pt x="534" y="1"/>
                  </a:moveTo>
                  <a:cubicBezTo>
                    <a:pt x="478" y="1"/>
                    <a:pt x="394" y="36"/>
                    <a:pt x="359" y="36"/>
                  </a:cubicBezTo>
                  <a:cubicBezTo>
                    <a:pt x="329" y="24"/>
                    <a:pt x="301" y="18"/>
                    <a:pt x="274" y="18"/>
                  </a:cubicBezTo>
                  <a:cubicBezTo>
                    <a:pt x="95" y="18"/>
                    <a:pt x="1" y="257"/>
                    <a:pt x="129" y="385"/>
                  </a:cubicBezTo>
                  <a:cubicBezTo>
                    <a:pt x="394" y="616"/>
                    <a:pt x="653" y="763"/>
                    <a:pt x="975" y="910"/>
                  </a:cubicBezTo>
                  <a:cubicBezTo>
                    <a:pt x="1031" y="1022"/>
                    <a:pt x="1149" y="1050"/>
                    <a:pt x="1296" y="1050"/>
                  </a:cubicBezTo>
                  <a:cubicBezTo>
                    <a:pt x="1324" y="1084"/>
                    <a:pt x="1352" y="1112"/>
                    <a:pt x="1380" y="1112"/>
                  </a:cubicBezTo>
                  <a:cubicBezTo>
                    <a:pt x="1443" y="1140"/>
                    <a:pt x="1499" y="1168"/>
                    <a:pt x="1555" y="1196"/>
                  </a:cubicBezTo>
                  <a:cubicBezTo>
                    <a:pt x="1601" y="1243"/>
                    <a:pt x="1674" y="1270"/>
                    <a:pt x="1746" y="1270"/>
                  </a:cubicBezTo>
                  <a:cubicBezTo>
                    <a:pt x="1771" y="1270"/>
                    <a:pt x="1797" y="1267"/>
                    <a:pt x="1821" y="1259"/>
                  </a:cubicBezTo>
                  <a:cubicBezTo>
                    <a:pt x="2079" y="1196"/>
                    <a:pt x="2282" y="910"/>
                    <a:pt x="2373" y="644"/>
                  </a:cubicBezTo>
                  <a:cubicBezTo>
                    <a:pt x="2401" y="588"/>
                    <a:pt x="2429" y="469"/>
                    <a:pt x="2401" y="350"/>
                  </a:cubicBezTo>
                  <a:cubicBezTo>
                    <a:pt x="2450" y="253"/>
                    <a:pt x="2393" y="109"/>
                    <a:pt x="2281" y="109"/>
                  </a:cubicBezTo>
                  <a:cubicBezTo>
                    <a:pt x="2264" y="109"/>
                    <a:pt x="2246" y="112"/>
                    <a:pt x="2226" y="120"/>
                  </a:cubicBezTo>
                  <a:cubicBezTo>
                    <a:pt x="2198" y="120"/>
                    <a:pt x="2079" y="92"/>
                    <a:pt x="2051" y="92"/>
                  </a:cubicBezTo>
                  <a:lnTo>
                    <a:pt x="1793" y="92"/>
                  </a:lnTo>
                  <a:cubicBezTo>
                    <a:pt x="1758" y="97"/>
                    <a:pt x="1723" y="99"/>
                    <a:pt x="1688" y="99"/>
                  </a:cubicBezTo>
                  <a:cubicBezTo>
                    <a:pt x="1548" y="99"/>
                    <a:pt x="1408" y="64"/>
                    <a:pt x="1268" y="64"/>
                  </a:cubicBezTo>
                  <a:cubicBezTo>
                    <a:pt x="1093" y="64"/>
                    <a:pt x="947" y="36"/>
                    <a:pt x="744" y="36"/>
                  </a:cubicBezTo>
                  <a:cubicBezTo>
                    <a:pt x="681" y="1"/>
                    <a:pt x="597" y="1"/>
                    <a:pt x="5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7"/>
            <p:cNvSpPr/>
            <p:nvPr/>
          </p:nvSpPr>
          <p:spPr>
            <a:xfrm>
              <a:off x="6018162" y="2304256"/>
              <a:ext cx="64306" cy="44736"/>
            </a:xfrm>
            <a:custGeom>
              <a:rect b="b" l="l" r="r" t="t"/>
              <a:pathLst>
                <a:path extrusionOk="0" h="1966" w="2826">
                  <a:moveTo>
                    <a:pt x="272" y="0"/>
                  </a:moveTo>
                  <a:cubicBezTo>
                    <a:pt x="224" y="0"/>
                    <a:pt x="171" y="18"/>
                    <a:pt x="112" y="61"/>
                  </a:cubicBezTo>
                  <a:cubicBezTo>
                    <a:pt x="0" y="116"/>
                    <a:pt x="0" y="263"/>
                    <a:pt x="56" y="319"/>
                  </a:cubicBezTo>
                  <a:cubicBezTo>
                    <a:pt x="84" y="375"/>
                    <a:pt x="140" y="375"/>
                    <a:pt x="175" y="410"/>
                  </a:cubicBezTo>
                  <a:cubicBezTo>
                    <a:pt x="175" y="438"/>
                    <a:pt x="175" y="466"/>
                    <a:pt x="203" y="466"/>
                  </a:cubicBezTo>
                  <a:cubicBezTo>
                    <a:pt x="231" y="585"/>
                    <a:pt x="259" y="669"/>
                    <a:pt x="287" y="760"/>
                  </a:cubicBezTo>
                  <a:cubicBezTo>
                    <a:pt x="378" y="935"/>
                    <a:pt x="462" y="1109"/>
                    <a:pt x="581" y="1249"/>
                  </a:cubicBezTo>
                  <a:cubicBezTo>
                    <a:pt x="665" y="1396"/>
                    <a:pt x="783" y="1515"/>
                    <a:pt x="930" y="1634"/>
                  </a:cubicBezTo>
                  <a:cubicBezTo>
                    <a:pt x="1049" y="1746"/>
                    <a:pt x="1161" y="1920"/>
                    <a:pt x="1336" y="1948"/>
                  </a:cubicBezTo>
                  <a:cubicBezTo>
                    <a:pt x="1368" y="1960"/>
                    <a:pt x="1399" y="1965"/>
                    <a:pt x="1428" y="1965"/>
                  </a:cubicBezTo>
                  <a:cubicBezTo>
                    <a:pt x="1560" y="1965"/>
                    <a:pt x="1663" y="1856"/>
                    <a:pt x="1685" y="1690"/>
                  </a:cubicBezTo>
                  <a:cubicBezTo>
                    <a:pt x="1911" y="1781"/>
                    <a:pt x="2136" y="1819"/>
                    <a:pt x="2371" y="1819"/>
                  </a:cubicBezTo>
                  <a:cubicBezTo>
                    <a:pt x="2442" y="1819"/>
                    <a:pt x="2514" y="1815"/>
                    <a:pt x="2587" y="1809"/>
                  </a:cubicBezTo>
                  <a:cubicBezTo>
                    <a:pt x="2825" y="1774"/>
                    <a:pt x="2825" y="1459"/>
                    <a:pt x="2587" y="1424"/>
                  </a:cubicBezTo>
                  <a:cubicBezTo>
                    <a:pt x="2476" y="1424"/>
                    <a:pt x="2357" y="1424"/>
                    <a:pt x="2238" y="1396"/>
                  </a:cubicBezTo>
                  <a:lnTo>
                    <a:pt x="2210" y="1368"/>
                  </a:lnTo>
                  <a:cubicBezTo>
                    <a:pt x="1951" y="1249"/>
                    <a:pt x="1748" y="1074"/>
                    <a:pt x="1483" y="935"/>
                  </a:cubicBezTo>
                  <a:cubicBezTo>
                    <a:pt x="1252" y="816"/>
                    <a:pt x="1049" y="641"/>
                    <a:pt x="783" y="522"/>
                  </a:cubicBezTo>
                  <a:cubicBezTo>
                    <a:pt x="755" y="494"/>
                    <a:pt x="728" y="494"/>
                    <a:pt x="665" y="494"/>
                  </a:cubicBezTo>
                  <a:cubicBezTo>
                    <a:pt x="575" y="287"/>
                    <a:pt x="463" y="0"/>
                    <a:pt x="2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7"/>
            <p:cNvSpPr/>
            <p:nvPr/>
          </p:nvSpPr>
          <p:spPr>
            <a:xfrm>
              <a:off x="6095006" y="2326693"/>
              <a:ext cx="58185" cy="22709"/>
            </a:xfrm>
            <a:custGeom>
              <a:rect b="b" l="l" r="r" t="t"/>
              <a:pathLst>
                <a:path extrusionOk="0" h="998" w="2557">
                  <a:moveTo>
                    <a:pt x="2387" y="0"/>
                  </a:moveTo>
                  <a:cubicBezTo>
                    <a:pt x="2377" y="0"/>
                    <a:pt x="2367" y="1"/>
                    <a:pt x="2357" y="5"/>
                  </a:cubicBezTo>
                  <a:cubicBezTo>
                    <a:pt x="2357" y="32"/>
                    <a:pt x="2329" y="32"/>
                    <a:pt x="2301" y="60"/>
                  </a:cubicBezTo>
                  <a:cubicBezTo>
                    <a:pt x="2245" y="60"/>
                    <a:pt x="2182" y="60"/>
                    <a:pt x="2126" y="88"/>
                  </a:cubicBezTo>
                  <a:cubicBezTo>
                    <a:pt x="1924" y="151"/>
                    <a:pt x="1693" y="235"/>
                    <a:pt x="1483" y="326"/>
                  </a:cubicBezTo>
                  <a:cubicBezTo>
                    <a:pt x="1252" y="382"/>
                    <a:pt x="1022" y="438"/>
                    <a:pt x="784" y="501"/>
                  </a:cubicBezTo>
                  <a:cubicBezTo>
                    <a:pt x="553" y="557"/>
                    <a:pt x="350" y="704"/>
                    <a:pt x="119" y="760"/>
                  </a:cubicBezTo>
                  <a:cubicBezTo>
                    <a:pt x="1" y="788"/>
                    <a:pt x="1" y="997"/>
                    <a:pt x="147" y="997"/>
                  </a:cubicBezTo>
                  <a:cubicBezTo>
                    <a:pt x="378" y="997"/>
                    <a:pt x="581" y="962"/>
                    <a:pt x="784" y="934"/>
                  </a:cubicBezTo>
                  <a:cubicBezTo>
                    <a:pt x="1022" y="907"/>
                    <a:pt x="1280" y="907"/>
                    <a:pt x="1518" y="851"/>
                  </a:cubicBezTo>
                  <a:cubicBezTo>
                    <a:pt x="1777" y="788"/>
                    <a:pt x="2532" y="557"/>
                    <a:pt x="2448" y="179"/>
                  </a:cubicBezTo>
                  <a:lnTo>
                    <a:pt x="2476" y="151"/>
                  </a:lnTo>
                  <a:cubicBezTo>
                    <a:pt x="2557" y="95"/>
                    <a:pt x="2471" y="0"/>
                    <a:pt x="238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7"/>
            <p:cNvSpPr/>
            <p:nvPr/>
          </p:nvSpPr>
          <p:spPr>
            <a:xfrm>
              <a:off x="5991949" y="2350176"/>
              <a:ext cx="30856" cy="18318"/>
            </a:xfrm>
            <a:custGeom>
              <a:rect b="b" l="l" r="r" t="t"/>
              <a:pathLst>
                <a:path extrusionOk="0" h="805" w="1356">
                  <a:moveTo>
                    <a:pt x="1019" y="0"/>
                  </a:moveTo>
                  <a:cubicBezTo>
                    <a:pt x="990" y="0"/>
                    <a:pt x="960" y="7"/>
                    <a:pt x="943" y="21"/>
                  </a:cubicBezTo>
                  <a:cubicBezTo>
                    <a:pt x="831" y="21"/>
                    <a:pt x="740" y="49"/>
                    <a:pt x="656" y="105"/>
                  </a:cubicBezTo>
                  <a:cubicBezTo>
                    <a:pt x="453" y="168"/>
                    <a:pt x="243" y="224"/>
                    <a:pt x="131" y="399"/>
                  </a:cubicBezTo>
                  <a:cubicBezTo>
                    <a:pt x="1" y="579"/>
                    <a:pt x="169" y="787"/>
                    <a:pt x="350" y="787"/>
                  </a:cubicBezTo>
                  <a:cubicBezTo>
                    <a:pt x="372" y="787"/>
                    <a:pt x="395" y="784"/>
                    <a:pt x="418" y="777"/>
                  </a:cubicBezTo>
                  <a:cubicBezTo>
                    <a:pt x="481" y="777"/>
                    <a:pt x="537" y="749"/>
                    <a:pt x="565" y="749"/>
                  </a:cubicBezTo>
                  <a:cubicBezTo>
                    <a:pt x="628" y="777"/>
                    <a:pt x="656" y="805"/>
                    <a:pt x="712" y="805"/>
                  </a:cubicBezTo>
                  <a:cubicBezTo>
                    <a:pt x="915" y="805"/>
                    <a:pt x="1089" y="630"/>
                    <a:pt x="1236" y="518"/>
                  </a:cubicBezTo>
                  <a:cubicBezTo>
                    <a:pt x="1355" y="399"/>
                    <a:pt x="1327" y="168"/>
                    <a:pt x="1180" y="77"/>
                  </a:cubicBezTo>
                  <a:cubicBezTo>
                    <a:pt x="1152" y="49"/>
                    <a:pt x="1117" y="49"/>
                    <a:pt x="1089" y="21"/>
                  </a:cubicBezTo>
                  <a:cubicBezTo>
                    <a:pt x="1075" y="7"/>
                    <a:pt x="1047" y="0"/>
                    <a:pt x="10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7"/>
            <p:cNvSpPr/>
            <p:nvPr/>
          </p:nvSpPr>
          <p:spPr>
            <a:xfrm>
              <a:off x="5900883" y="2050242"/>
              <a:ext cx="183496" cy="151366"/>
            </a:xfrm>
            <a:custGeom>
              <a:rect b="b" l="l" r="r" t="t"/>
              <a:pathLst>
                <a:path extrusionOk="0" h="6652" w="8064">
                  <a:moveTo>
                    <a:pt x="2092" y="2595"/>
                  </a:moveTo>
                  <a:lnTo>
                    <a:pt x="2120" y="2623"/>
                  </a:lnTo>
                  <a:lnTo>
                    <a:pt x="1973" y="2623"/>
                  </a:lnTo>
                  <a:cubicBezTo>
                    <a:pt x="2008" y="2623"/>
                    <a:pt x="2064" y="2595"/>
                    <a:pt x="2092" y="2595"/>
                  </a:cubicBezTo>
                  <a:close/>
                  <a:moveTo>
                    <a:pt x="7455" y="3560"/>
                  </a:moveTo>
                  <a:cubicBezTo>
                    <a:pt x="7455" y="3588"/>
                    <a:pt x="7483" y="3588"/>
                    <a:pt x="7483" y="3588"/>
                  </a:cubicBezTo>
                  <a:cubicBezTo>
                    <a:pt x="7455" y="3588"/>
                    <a:pt x="7455" y="3616"/>
                    <a:pt x="7455" y="3616"/>
                  </a:cubicBezTo>
                  <a:lnTo>
                    <a:pt x="7455" y="3560"/>
                  </a:lnTo>
                  <a:close/>
                  <a:moveTo>
                    <a:pt x="4742" y="1"/>
                  </a:moveTo>
                  <a:cubicBezTo>
                    <a:pt x="4567" y="36"/>
                    <a:pt x="4455" y="148"/>
                    <a:pt x="4308" y="239"/>
                  </a:cubicBezTo>
                  <a:cubicBezTo>
                    <a:pt x="4133" y="322"/>
                    <a:pt x="3987" y="413"/>
                    <a:pt x="3812" y="497"/>
                  </a:cubicBezTo>
                  <a:cubicBezTo>
                    <a:pt x="3490" y="644"/>
                    <a:pt x="3168" y="763"/>
                    <a:pt x="2847" y="966"/>
                  </a:cubicBezTo>
                  <a:cubicBezTo>
                    <a:pt x="2735" y="1085"/>
                    <a:pt x="2532" y="1169"/>
                    <a:pt x="2385" y="1315"/>
                  </a:cubicBezTo>
                  <a:cubicBezTo>
                    <a:pt x="2266" y="1371"/>
                    <a:pt x="2183" y="1434"/>
                    <a:pt x="2092" y="1518"/>
                  </a:cubicBezTo>
                  <a:cubicBezTo>
                    <a:pt x="2064" y="1574"/>
                    <a:pt x="2036" y="1609"/>
                    <a:pt x="2036" y="1665"/>
                  </a:cubicBezTo>
                  <a:cubicBezTo>
                    <a:pt x="2008" y="1665"/>
                    <a:pt x="2008" y="1693"/>
                    <a:pt x="1973" y="1693"/>
                  </a:cubicBezTo>
                  <a:cubicBezTo>
                    <a:pt x="1861" y="1784"/>
                    <a:pt x="1770" y="1868"/>
                    <a:pt x="1658" y="1959"/>
                  </a:cubicBezTo>
                  <a:cubicBezTo>
                    <a:pt x="1623" y="1959"/>
                    <a:pt x="1595" y="1987"/>
                    <a:pt x="1567" y="1987"/>
                  </a:cubicBezTo>
                  <a:cubicBezTo>
                    <a:pt x="1274" y="2189"/>
                    <a:pt x="987" y="2364"/>
                    <a:pt x="693" y="2595"/>
                  </a:cubicBezTo>
                  <a:cubicBezTo>
                    <a:pt x="665" y="2595"/>
                    <a:pt x="637" y="2623"/>
                    <a:pt x="609" y="2686"/>
                  </a:cubicBezTo>
                  <a:lnTo>
                    <a:pt x="609" y="2714"/>
                  </a:lnTo>
                  <a:lnTo>
                    <a:pt x="609" y="2742"/>
                  </a:lnTo>
                  <a:cubicBezTo>
                    <a:pt x="574" y="2742"/>
                    <a:pt x="574" y="2742"/>
                    <a:pt x="546" y="2770"/>
                  </a:cubicBezTo>
                  <a:cubicBezTo>
                    <a:pt x="490" y="2770"/>
                    <a:pt x="434" y="2798"/>
                    <a:pt x="399" y="2798"/>
                  </a:cubicBezTo>
                  <a:cubicBezTo>
                    <a:pt x="288" y="2833"/>
                    <a:pt x="197" y="2889"/>
                    <a:pt x="113" y="2917"/>
                  </a:cubicBezTo>
                  <a:cubicBezTo>
                    <a:pt x="0" y="2969"/>
                    <a:pt x="44" y="3185"/>
                    <a:pt x="150" y="3185"/>
                  </a:cubicBezTo>
                  <a:cubicBezTo>
                    <a:pt x="156" y="3185"/>
                    <a:pt x="162" y="3184"/>
                    <a:pt x="169" y="3182"/>
                  </a:cubicBezTo>
                  <a:cubicBezTo>
                    <a:pt x="316" y="3182"/>
                    <a:pt x="462" y="3147"/>
                    <a:pt x="609" y="3119"/>
                  </a:cubicBezTo>
                  <a:cubicBezTo>
                    <a:pt x="637" y="3147"/>
                    <a:pt x="693" y="3147"/>
                    <a:pt x="749" y="3147"/>
                  </a:cubicBezTo>
                  <a:cubicBezTo>
                    <a:pt x="1134" y="3147"/>
                    <a:pt x="1539" y="3147"/>
                    <a:pt x="1917" y="3182"/>
                  </a:cubicBezTo>
                  <a:lnTo>
                    <a:pt x="2183" y="3182"/>
                  </a:lnTo>
                  <a:cubicBezTo>
                    <a:pt x="2183" y="3182"/>
                    <a:pt x="2211" y="3182"/>
                    <a:pt x="2211" y="3210"/>
                  </a:cubicBezTo>
                  <a:cubicBezTo>
                    <a:pt x="2357" y="3266"/>
                    <a:pt x="2532" y="3294"/>
                    <a:pt x="2672" y="3322"/>
                  </a:cubicBezTo>
                  <a:cubicBezTo>
                    <a:pt x="2819" y="3357"/>
                    <a:pt x="2994" y="3413"/>
                    <a:pt x="3141" y="3441"/>
                  </a:cubicBezTo>
                  <a:cubicBezTo>
                    <a:pt x="3315" y="3469"/>
                    <a:pt x="3434" y="3469"/>
                    <a:pt x="3581" y="3532"/>
                  </a:cubicBezTo>
                  <a:cubicBezTo>
                    <a:pt x="3721" y="3588"/>
                    <a:pt x="3896" y="3672"/>
                    <a:pt x="4015" y="3791"/>
                  </a:cubicBezTo>
                  <a:cubicBezTo>
                    <a:pt x="4217" y="3993"/>
                    <a:pt x="4511" y="4231"/>
                    <a:pt x="4805" y="4315"/>
                  </a:cubicBezTo>
                  <a:cubicBezTo>
                    <a:pt x="4851" y="4324"/>
                    <a:pt x="4902" y="4328"/>
                    <a:pt x="4955" y="4328"/>
                  </a:cubicBezTo>
                  <a:cubicBezTo>
                    <a:pt x="5061" y="4328"/>
                    <a:pt x="5178" y="4315"/>
                    <a:pt x="5294" y="4315"/>
                  </a:cubicBezTo>
                  <a:cubicBezTo>
                    <a:pt x="5357" y="4315"/>
                    <a:pt x="5413" y="4315"/>
                    <a:pt x="5469" y="4287"/>
                  </a:cubicBezTo>
                  <a:lnTo>
                    <a:pt x="5469" y="4371"/>
                  </a:lnTo>
                  <a:cubicBezTo>
                    <a:pt x="5504" y="4462"/>
                    <a:pt x="5532" y="4518"/>
                    <a:pt x="5616" y="4581"/>
                  </a:cubicBezTo>
                  <a:lnTo>
                    <a:pt x="5679" y="4581"/>
                  </a:lnTo>
                  <a:lnTo>
                    <a:pt x="5679" y="4609"/>
                  </a:lnTo>
                  <a:cubicBezTo>
                    <a:pt x="5735" y="4665"/>
                    <a:pt x="5763" y="4721"/>
                    <a:pt x="5791" y="4812"/>
                  </a:cubicBezTo>
                  <a:cubicBezTo>
                    <a:pt x="5882" y="4958"/>
                    <a:pt x="5909" y="5014"/>
                    <a:pt x="5965" y="5217"/>
                  </a:cubicBezTo>
                  <a:cubicBezTo>
                    <a:pt x="6028" y="5455"/>
                    <a:pt x="6056" y="5714"/>
                    <a:pt x="6140" y="5944"/>
                  </a:cubicBezTo>
                  <a:cubicBezTo>
                    <a:pt x="6203" y="6154"/>
                    <a:pt x="6231" y="6357"/>
                    <a:pt x="6287" y="6560"/>
                  </a:cubicBezTo>
                  <a:cubicBezTo>
                    <a:pt x="6315" y="6560"/>
                    <a:pt x="6315" y="6560"/>
                    <a:pt x="6315" y="6588"/>
                  </a:cubicBezTo>
                  <a:cubicBezTo>
                    <a:pt x="6339" y="6633"/>
                    <a:pt x="6374" y="6652"/>
                    <a:pt x="6408" y="6652"/>
                  </a:cubicBezTo>
                  <a:cubicBezTo>
                    <a:pt x="6464" y="6652"/>
                    <a:pt x="6518" y="6601"/>
                    <a:pt x="6518" y="6532"/>
                  </a:cubicBezTo>
                  <a:cubicBezTo>
                    <a:pt x="6518" y="6154"/>
                    <a:pt x="6553" y="5769"/>
                    <a:pt x="6490" y="5420"/>
                  </a:cubicBezTo>
                  <a:cubicBezTo>
                    <a:pt x="6490" y="5364"/>
                    <a:pt x="6490" y="5336"/>
                    <a:pt x="6518" y="5308"/>
                  </a:cubicBezTo>
                  <a:cubicBezTo>
                    <a:pt x="6518" y="5161"/>
                    <a:pt x="6490" y="4930"/>
                    <a:pt x="6553" y="4812"/>
                  </a:cubicBezTo>
                  <a:cubicBezTo>
                    <a:pt x="6637" y="4665"/>
                    <a:pt x="6811" y="4546"/>
                    <a:pt x="6958" y="4462"/>
                  </a:cubicBezTo>
                  <a:cubicBezTo>
                    <a:pt x="7077" y="4371"/>
                    <a:pt x="7217" y="4287"/>
                    <a:pt x="7336" y="4196"/>
                  </a:cubicBezTo>
                  <a:cubicBezTo>
                    <a:pt x="7455" y="4112"/>
                    <a:pt x="7567" y="4021"/>
                    <a:pt x="7686" y="3937"/>
                  </a:cubicBezTo>
                  <a:cubicBezTo>
                    <a:pt x="7804" y="3910"/>
                    <a:pt x="7951" y="3847"/>
                    <a:pt x="7979" y="3707"/>
                  </a:cubicBezTo>
                  <a:cubicBezTo>
                    <a:pt x="8063" y="3469"/>
                    <a:pt x="7714" y="3182"/>
                    <a:pt x="7602" y="3008"/>
                  </a:cubicBezTo>
                  <a:cubicBezTo>
                    <a:pt x="7392" y="2714"/>
                    <a:pt x="7336" y="2392"/>
                    <a:pt x="7252" y="2043"/>
                  </a:cubicBezTo>
                  <a:cubicBezTo>
                    <a:pt x="7189" y="1784"/>
                    <a:pt x="7105" y="1462"/>
                    <a:pt x="6867" y="1259"/>
                  </a:cubicBezTo>
                  <a:cubicBezTo>
                    <a:pt x="6756" y="1141"/>
                    <a:pt x="6609" y="1141"/>
                    <a:pt x="6462" y="1085"/>
                  </a:cubicBezTo>
                  <a:cubicBezTo>
                    <a:pt x="6315" y="1022"/>
                    <a:pt x="6203" y="910"/>
                    <a:pt x="6056" y="819"/>
                  </a:cubicBezTo>
                  <a:cubicBezTo>
                    <a:pt x="5882" y="763"/>
                    <a:pt x="5735" y="644"/>
                    <a:pt x="5560" y="588"/>
                  </a:cubicBezTo>
                  <a:cubicBezTo>
                    <a:pt x="5504" y="560"/>
                    <a:pt x="5441" y="525"/>
                    <a:pt x="5357" y="497"/>
                  </a:cubicBezTo>
                  <a:cubicBezTo>
                    <a:pt x="5266" y="267"/>
                    <a:pt x="4979" y="1"/>
                    <a:pt x="4742" y="1"/>
                  </a:cubicBezTo>
                  <a:close/>
                </a:path>
              </a:pathLst>
            </a:custGeom>
            <a:solidFill>
              <a:srgbClr val="8EB2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7"/>
            <p:cNvSpPr/>
            <p:nvPr/>
          </p:nvSpPr>
          <p:spPr>
            <a:xfrm>
              <a:off x="5902954" y="2053610"/>
              <a:ext cx="178763" cy="154506"/>
            </a:xfrm>
            <a:custGeom>
              <a:rect b="b" l="l" r="r" t="t"/>
              <a:pathLst>
                <a:path extrusionOk="0" h="6790" w="7856">
                  <a:moveTo>
                    <a:pt x="4741" y="504"/>
                  </a:moveTo>
                  <a:cubicBezTo>
                    <a:pt x="4772" y="504"/>
                    <a:pt x="4801" y="510"/>
                    <a:pt x="4826" y="524"/>
                  </a:cubicBezTo>
                  <a:cubicBezTo>
                    <a:pt x="4916" y="587"/>
                    <a:pt x="4972" y="699"/>
                    <a:pt x="5063" y="762"/>
                  </a:cubicBezTo>
                  <a:cubicBezTo>
                    <a:pt x="5175" y="846"/>
                    <a:pt x="5266" y="902"/>
                    <a:pt x="5413" y="937"/>
                  </a:cubicBezTo>
                  <a:lnTo>
                    <a:pt x="5441" y="937"/>
                  </a:lnTo>
                  <a:cubicBezTo>
                    <a:pt x="5553" y="1076"/>
                    <a:pt x="5700" y="1251"/>
                    <a:pt x="5818" y="1370"/>
                  </a:cubicBezTo>
                  <a:cubicBezTo>
                    <a:pt x="5874" y="1426"/>
                    <a:pt x="5937" y="1489"/>
                    <a:pt x="5993" y="1545"/>
                  </a:cubicBezTo>
                  <a:cubicBezTo>
                    <a:pt x="5874" y="1489"/>
                    <a:pt x="5763" y="1426"/>
                    <a:pt x="5616" y="1398"/>
                  </a:cubicBezTo>
                  <a:cubicBezTo>
                    <a:pt x="5266" y="1251"/>
                    <a:pt x="4916" y="1139"/>
                    <a:pt x="4539" y="1139"/>
                  </a:cubicBezTo>
                  <a:cubicBezTo>
                    <a:pt x="4126" y="1167"/>
                    <a:pt x="3749" y="1223"/>
                    <a:pt x="3371" y="1342"/>
                  </a:cubicBezTo>
                  <a:cubicBezTo>
                    <a:pt x="3209" y="1394"/>
                    <a:pt x="3047" y="1476"/>
                    <a:pt x="2907" y="1532"/>
                  </a:cubicBezTo>
                  <a:lnTo>
                    <a:pt x="2907" y="1532"/>
                  </a:lnTo>
                  <a:cubicBezTo>
                    <a:pt x="3056" y="1427"/>
                    <a:pt x="3186" y="1297"/>
                    <a:pt x="3315" y="1167"/>
                  </a:cubicBezTo>
                  <a:cubicBezTo>
                    <a:pt x="3427" y="1111"/>
                    <a:pt x="3518" y="1048"/>
                    <a:pt x="3630" y="1021"/>
                  </a:cubicBezTo>
                  <a:cubicBezTo>
                    <a:pt x="3777" y="965"/>
                    <a:pt x="4042" y="874"/>
                    <a:pt x="4154" y="727"/>
                  </a:cubicBezTo>
                  <a:cubicBezTo>
                    <a:pt x="4189" y="699"/>
                    <a:pt x="4189" y="699"/>
                    <a:pt x="4217" y="699"/>
                  </a:cubicBezTo>
                  <a:cubicBezTo>
                    <a:pt x="4363" y="652"/>
                    <a:pt x="4586" y="504"/>
                    <a:pt x="4741" y="504"/>
                  </a:cubicBezTo>
                  <a:close/>
                  <a:moveTo>
                    <a:pt x="2553" y="1748"/>
                  </a:moveTo>
                  <a:lnTo>
                    <a:pt x="2553" y="1776"/>
                  </a:lnTo>
                  <a:cubicBezTo>
                    <a:pt x="2553" y="1811"/>
                    <a:pt x="2525" y="1811"/>
                    <a:pt x="2525" y="1811"/>
                  </a:cubicBezTo>
                  <a:cubicBezTo>
                    <a:pt x="2469" y="1839"/>
                    <a:pt x="2497" y="1923"/>
                    <a:pt x="2553" y="1923"/>
                  </a:cubicBezTo>
                  <a:cubicBezTo>
                    <a:pt x="2535" y="2096"/>
                    <a:pt x="2528" y="2266"/>
                    <a:pt x="2542" y="2437"/>
                  </a:cubicBezTo>
                  <a:lnTo>
                    <a:pt x="2542" y="2437"/>
                  </a:lnTo>
                  <a:cubicBezTo>
                    <a:pt x="2518" y="2279"/>
                    <a:pt x="2497" y="2102"/>
                    <a:pt x="2497" y="1951"/>
                  </a:cubicBezTo>
                  <a:cubicBezTo>
                    <a:pt x="2497" y="1895"/>
                    <a:pt x="2441" y="1867"/>
                    <a:pt x="2406" y="1867"/>
                  </a:cubicBezTo>
                  <a:cubicBezTo>
                    <a:pt x="2441" y="1811"/>
                    <a:pt x="2497" y="1776"/>
                    <a:pt x="2553" y="1748"/>
                  </a:cubicBezTo>
                  <a:close/>
                  <a:moveTo>
                    <a:pt x="1623" y="2335"/>
                  </a:moveTo>
                  <a:cubicBezTo>
                    <a:pt x="1623" y="2419"/>
                    <a:pt x="1651" y="2475"/>
                    <a:pt x="1679" y="2566"/>
                  </a:cubicBezTo>
                  <a:cubicBezTo>
                    <a:pt x="1595" y="2566"/>
                    <a:pt x="1504" y="2538"/>
                    <a:pt x="1420" y="2538"/>
                  </a:cubicBezTo>
                  <a:lnTo>
                    <a:pt x="1218" y="2538"/>
                  </a:lnTo>
                  <a:cubicBezTo>
                    <a:pt x="1245" y="2510"/>
                    <a:pt x="1301" y="2510"/>
                    <a:pt x="1329" y="2475"/>
                  </a:cubicBezTo>
                  <a:cubicBezTo>
                    <a:pt x="1448" y="2447"/>
                    <a:pt x="1532" y="2391"/>
                    <a:pt x="1623" y="2335"/>
                  </a:cubicBezTo>
                  <a:close/>
                  <a:moveTo>
                    <a:pt x="2294" y="1923"/>
                  </a:moveTo>
                  <a:lnTo>
                    <a:pt x="2294" y="1951"/>
                  </a:lnTo>
                  <a:cubicBezTo>
                    <a:pt x="2294" y="2125"/>
                    <a:pt x="2322" y="2335"/>
                    <a:pt x="2322" y="2510"/>
                  </a:cubicBezTo>
                  <a:cubicBezTo>
                    <a:pt x="2336" y="2580"/>
                    <a:pt x="2394" y="2615"/>
                    <a:pt x="2448" y="2615"/>
                  </a:cubicBezTo>
                  <a:cubicBezTo>
                    <a:pt x="2496" y="2615"/>
                    <a:pt x="2542" y="2587"/>
                    <a:pt x="2551" y="2532"/>
                  </a:cubicBezTo>
                  <a:lnTo>
                    <a:pt x="2551" y="2532"/>
                  </a:lnTo>
                  <a:cubicBezTo>
                    <a:pt x="2558" y="2592"/>
                    <a:pt x="2568" y="2652"/>
                    <a:pt x="2581" y="2713"/>
                  </a:cubicBezTo>
                  <a:cubicBezTo>
                    <a:pt x="2525" y="2685"/>
                    <a:pt x="2441" y="2650"/>
                    <a:pt x="2350" y="2622"/>
                  </a:cubicBezTo>
                  <a:cubicBezTo>
                    <a:pt x="2322" y="2566"/>
                    <a:pt x="2294" y="2510"/>
                    <a:pt x="2231" y="2447"/>
                  </a:cubicBezTo>
                  <a:cubicBezTo>
                    <a:pt x="2175" y="2300"/>
                    <a:pt x="2147" y="2160"/>
                    <a:pt x="2092" y="2041"/>
                  </a:cubicBezTo>
                  <a:cubicBezTo>
                    <a:pt x="2175" y="1985"/>
                    <a:pt x="2231" y="1951"/>
                    <a:pt x="2294" y="1923"/>
                  </a:cubicBezTo>
                  <a:close/>
                  <a:moveTo>
                    <a:pt x="6986" y="2999"/>
                  </a:moveTo>
                  <a:cubicBezTo>
                    <a:pt x="6986" y="3062"/>
                    <a:pt x="7014" y="3090"/>
                    <a:pt x="7042" y="3146"/>
                  </a:cubicBezTo>
                  <a:cubicBezTo>
                    <a:pt x="7018" y="3097"/>
                    <a:pt x="6966" y="3091"/>
                    <a:pt x="6916" y="3090"/>
                  </a:cubicBezTo>
                  <a:lnTo>
                    <a:pt x="6916" y="3090"/>
                  </a:lnTo>
                  <a:cubicBezTo>
                    <a:pt x="6932" y="3078"/>
                    <a:pt x="6945" y="3060"/>
                    <a:pt x="6951" y="3034"/>
                  </a:cubicBezTo>
                  <a:lnTo>
                    <a:pt x="6951" y="2999"/>
                  </a:lnTo>
                  <a:close/>
                  <a:moveTo>
                    <a:pt x="4539" y="1545"/>
                  </a:moveTo>
                  <a:cubicBezTo>
                    <a:pt x="4888" y="1545"/>
                    <a:pt x="5203" y="1636"/>
                    <a:pt x="5497" y="1776"/>
                  </a:cubicBezTo>
                  <a:cubicBezTo>
                    <a:pt x="5672" y="1839"/>
                    <a:pt x="5818" y="1895"/>
                    <a:pt x="5965" y="1985"/>
                  </a:cubicBezTo>
                  <a:cubicBezTo>
                    <a:pt x="6112" y="2069"/>
                    <a:pt x="6224" y="2160"/>
                    <a:pt x="6371" y="2188"/>
                  </a:cubicBezTo>
                  <a:cubicBezTo>
                    <a:pt x="6395" y="2196"/>
                    <a:pt x="6416" y="2199"/>
                    <a:pt x="6436" y="2199"/>
                  </a:cubicBezTo>
                  <a:cubicBezTo>
                    <a:pt x="6491" y="2199"/>
                    <a:pt x="6532" y="2172"/>
                    <a:pt x="6574" y="2125"/>
                  </a:cubicBezTo>
                  <a:lnTo>
                    <a:pt x="6574" y="2125"/>
                  </a:lnTo>
                  <a:cubicBezTo>
                    <a:pt x="6546" y="2300"/>
                    <a:pt x="6490" y="2447"/>
                    <a:pt x="6427" y="2622"/>
                  </a:cubicBezTo>
                  <a:cubicBezTo>
                    <a:pt x="6343" y="2769"/>
                    <a:pt x="6252" y="2915"/>
                    <a:pt x="6168" y="3062"/>
                  </a:cubicBezTo>
                  <a:cubicBezTo>
                    <a:pt x="5902" y="3090"/>
                    <a:pt x="5616" y="3265"/>
                    <a:pt x="5413" y="3384"/>
                  </a:cubicBezTo>
                  <a:cubicBezTo>
                    <a:pt x="5147" y="3496"/>
                    <a:pt x="4888" y="3559"/>
                    <a:pt x="4595" y="3559"/>
                  </a:cubicBezTo>
                  <a:cubicBezTo>
                    <a:pt x="4567" y="3524"/>
                    <a:pt x="4567" y="3524"/>
                    <a:pt x="4539" y="3496"/>
                  </a:cubicBezTo>
                  <a:cubicBezTo>
                    <a:pt x="4392" y="3349"/>
                    <a:pt x="4217" y="3174"/>
                    <a:pt x="4014" y="3090"/>
                  </a:cubicBezTo>
                  <a:cubicBezTo>
                    <a:pt x="3896" y="3034"/>
                    <a:pt x="3777" y="2999"/>
                    <a:pt x="3665" y="2971"/>
                  </a:cubicBezTo>
                  <a:cubicBezTo>
                    <a:pt x="3574" y="2915"/>
                    <a:pt x="3490" y="2825"/>
                    <a:pt x="3427" y="2741"/>
                  </a:cubicBezTo>
                  <a:cubicBezTo>
                    <a:pt x="3196" y="2510"/>
                    <a:pt x="3105" y="2272"/>
                    <a:pt x="3022" y="1951"/>
                  </a:cubicBezTo>
                  <a:cubicBezTo>
                    <a:pt x="3022" y="1939"/>
                    <a:pt x="3013" y="1933"/>
                    <a:pt x="3002" y="1933"/>
                  </a:cubicBezTo>
                  <a:cubicBezTo>
                    <a:pt x="2986" y="1933"/>
                    <a:pt x="2966" y="1948"/>
                    <a:pt x="2966" y="1985"/>
                  </a:cubicBezTo>
                  <a:cubicBezTo>
                    <a:pt x="2994" y="2272"/>
                    <a:pt x="3022" y="2622"/>
                    <a:pt x="3168" y="2887"/>
                  </a:cubicBezTo>
                  <a:cubicBezTo>
                    <a:pt x="2847" y="2650"/>
                    <a:pt x="2791" y="2244"/>
                    <a:pt x="2756" y="1867"/>
                  </a:cubicBezTo>
                  <a:cubicBezTo>
                    <a:pt x="3343" y="1720"/>
                    <a:pt x="3924" y="1545"/>
                    <a:pt x="4539" y="1545"/>
                  </a:cubicBezTo>
                  <a:close/>
                  <a:moveTo>
                    <a:pt x="7070" y="3237"/>
                  </a:moveTo>
                  <a:cubicBezTo>
                    <a:pt x="7098" y="3321"/>
                    <a:pt x="7161" y="3440"/>
                    <a:pt x="7217" y="3524"/>
                  </a:cubicBezTo>
                  <a:cubicBezTo>
                    <a:pt x="6986" y="3587"/>
                    <a:pt x="6720" y="3762"/>
                    <a:pt x="6518" y="3908"/>
                  </a:cubicBezTo>
                  <a:cubicBezTo>
                    <a:pt x="6693" y="3734"/>
                    <a:pt x="7014" y="3524"/>
                    <a:pt x="7070" y="3265"/>
                  </a:cubicBezTo>
                  <a:lnTo>
                    <a:pt x="7070" y="3237"/>
                  </a:lnTo>
                  <a:close/>
                  <a:moveTo>
                    <a:pt x="6776" y="2860"/>
                  </a:moveTo>
                  <a:lnTo>
                    <a:pt x="6776" y="2887"/>
                  </a:lnTo>
                  <a:lnTo>
                    <a:pt x="6776" y="3034"/>
                  </a:lnTo>
                  <a:cubicBezTo>
                    <a:pt x="6776" y="3078"/>
                    <a:pt x="6816" y="3106"/>
                    <a:pt x="6858" y="3108"/>
                  </a:cubicBezTo>
                  <a:lnTo>
                    <a:pt x="6858" y="3108"/>
                  </a:lnTo>
                  <a:cubicBezTo>
                    <a:pt x="6556" y="3257"/>
                    <a:pt x="6334" y="3505"/>
                    <a:pt x="6112" y="3734"/>
                  </a:cubicBezTo>
                  <a:cubicBezTo>
                    <a:pt x="6049" y="3817"/>
                    <a:pt x="5965" y="3873"/>
                    <a:pt x="5874" y="3964"/>
                  </a:cubicBezTo>
                  <a:cubicBezTo>
                    <a:pt x="5846" y="3936"/>
                    <a:pt x="5818" y="3908"/>
                    <a:pt x="5763" y="3908"/>
                  </a:cubicBezTo>
                  <a:cubicBezTo>
                    <a:pt x="5728" y="3873"/>
                    <a:pt x="5672" y="3873"/>
                    <a:pt x="5644" y="3873"/>
                  </a:cubicBezTo>
                  <a:cubicBezTo>
                    <a:pt x="5728" y="3845"/>
                    <a:pt x="5791" y="3789"/>
                    <a:pt x="5874" y="3762"/>
                  </a:cubicBezTo>
                  <a:cubicBezTo>
                    <a:pt x="6021" y="3671"/>
                    <a:pt x="6287" y="3559"/>
                    <a:pt x="6399" y="3412"/>
                  </a:cubicBezTo>
                  <a:cubicBezTo>
                    <a:pt x="6574" y="3293"/>
                    <a:pt x="6693" y="3062"/>
                    <a:pt x="6776" y="2860"/>
                  </a:cubicBezTo>
                  <a:close/>
                  <a:moveTo>
                    <a:pt x="6049" y="4461"/>
                  </a:moveTo>
                  <a:cubicBezTo>
                    <a:pt x="6021" y="4545"/>
                    <a:pt x="5965" y="4636"/>
                    <a:pt x="5965" y="4747"/>
                  </a:cubicBezTo>
                  <a:cubicBezTo>
                    <a:pt x="5937" y="4664"/>
                    <a:pt x="5902" y="4608"/>
                    <a:pt x="5874" y="4545"/>
                  </a:cubicBezTo>
                  <a:cubicBezTo>
                    <a:pt x="5937" y="4517"/>
                    <a:pt x="5993" y="4489"/>
                    <a:pt x="6049" y="4461"/>
                  </a:cubicBezTo>
                  <a:close/>
                  <a:moveTo>
                    <a:pt x="4788" y="1"/>
                  </a:moveTo>
                  <a:cubicBezTo>
                    <a:pt x="4599" y="1"/>
                    <a:pt x="4407" y="96"/>
                    <a:pt x="4245" y="174"/>
                  </a:cubicBezTo>
                  <a:cubicBezTo>
                    <a:pt x="4070" y="265"/>
                    <a:pt x="3868" y="349"/>
                    <a:pt x="3693" y="440"/>
                  </a:cubicBezTo>
                  <a:cubicBezTo>
                    <a:pt x="3574" y="468"/>
                    <a:pt x="3455" y="524"/>
                    <a:pt x="3371" y="552"/>
                  </a:cubicBezTo>
                  <a:cubicBezTo>
                    <a:pt x="3077" y="671"/>
                    <a:pt x="2819" y="846"/>
                    <a:pt x="2581" y="993"/>
                  </a:cubicBezTo>
                  <a:cubicBezTo>
                    <a:pt x="2203" y="1286"/>
                    <a:pt x="1798" y="1573"/>
                    <a:pt x="1448" y="1923"/>
                  </a:cubicBezTo>
                  <a:lnTo>
                    <a:pt x="1420" y="1951"/>
                  </a:lnTo>
                  <a:cubicBezTo>
                    <a:pt x="1155" y="2160"/>
                    <a:pt x="868" y="2272"/>
                    <a:pt x="602" y="2447"/>
                  </a:cubicBezTo>
                  <a:cubicBezTo>
                    <a:pt x="455" y="2538"/>
                    <a:pt x="308" y="2622"/>
                    <a:pt x="197" y="2713"/>
                  </a:cubicBezTo>
                  <a:cubicBezTo>
                    <a:pt x="106" y="2769"/>
                    <a:pt x="22" y="2825"/>
                    <a:pt x="22" y="2943"/>
                  </a:cubicBezTo>
                  <a:cubicBezTo>
                    <a:pt x="0" y="2987"/>
                    <a:pt x="46" y="3052"/>
                    <a:pt x="94" y="3052"/>
                  </a:cubicBezTo>
                  <a:cubicBezTo>
                    <a:pt x="108" y="3052"/>
                    <a:pt x="121" y="3047"/>
                    <a:pt x="134" y="3034"/>
                  </a:cubicBezTo>
                  <a:cubicBezTo>
                    <a:pt x="197" y="2999"/>
                    <a:pt x="253" y="2999"/>
                    <a:pt x="308" y="2971"/>
                  </a:cubicBezTo>
                  <a:lnTo>
                    <a:pt x="343" y="2971"/>
                  </a:lnTo>
                  <a:cubicBezTo>
                    <a:pt x="411" y="3007"/>
                    <a:pt x="479" y="3019"/>
                    <a:pt x="547" y="3019"/>
                  </a:cubicBezTo>
                  <a:cubicBezTo>
                    <a:pt x="654" y="3019"/>
                    <a:pt x="761" y="2989"/>
                    <a:pt x="868" y="2971"/>
                  </a:cubicBezTo>
                  <a:cubicBezTo>
                    <a:pt x="1003" y="2971"/>
                    <a:pt x="1138" y="2959"/>
                    <a:pt x="1282" y="2959"/>
                  </a:cubicBezTo>
                  <a:cubicBezTo>
                    <a:pt x="1353" y="2959"/>
                    <a:pt x="1427" y="2962"/>
                    <a:pt x="1504" y="2971"/>
                  </a:cubicBezTo>
                  <a:cubicBezTo>
                    <a:pt x="1606" y="2971"/>
                    <a:pt x="1716" y="2964"/>
                    <a:pt x="1826" y="2964"/>
                  </a:cubicBezTo>
                  <a:cubicBezTo>
                    <a:pt x="1936" y="2964"/>
                    <a:pt x="2046" y="2971"/>
                    <a:pt x="2147" y="2999"/>
                  </a:cubicBezTo>
                  <a:cubicBezTo>
                    <a:pt x="2406" y="3062"/>
                    <a:pt x="2644" y="3209"/>
                    <a:pt x="2903" y="3237"/>
                  </a:cubicBezTo>
                  <a:cubicBezTo>
                    <a:pt x="3105" y="3293"/>
                    <a:pt x="3315" y="3349"/>
                    <a:pt x="3518" y="3412"/>
                  </a:cubicBezTo>
                  <a:cubicBezTo>
                    <a:pt x="3749" y="3440"/>
                    <a:pt x="3952" y="3524"/>
                    <a:pt x="4154" y="3699"/>
                  </a:cubicBezTo>
                  <a:cubicBezTo>
                    <a:pt x="4329" y="3873"/>
                    <a:pt x="4420" y="4048"/>
                    <a:pt x="4679" y="4111"/>
                  </a:cubicBezTo>
                  <a:lnTo>
                    <a:pt x="4714" y="4111"/>
                  </a:lnTo>
                  <a:cubicBezTo>
                    <a:pt x="4742" y="4111"/>
                    <a:pt x="4770" y="4139"/>
                    <a:pt x="4798" y="4139"/>
                  </a:cubicBezTo>
                  <a:cubicBezTo>
                    <a:pt x="4826" y="4167"/>
                    <a:pt x="4888" y="4195"/>
                    <a:pt x="4916" y="4195"/>
                  </a:cubicBezTo>
                  <a:cubicBezTo>
                    <a:pt x="4944" y="4195"/>
                    <a:pt x="4944" y="4223"/>
                    <a:pt x="4972" y="4223"/>
                  </a:cubicBezTo>
                  <a:cubicBezTo>
                    <a:pt x="5175" y="4286"/>
                    <a:pt x="5413" y="4286"/>
                    <a:pt x="5616" y="4314"/>
                  </a:cubicBezTo>
                  <a:cubicBezTo>
                    <a:pt x="5644" y="4489"/>
                    <a:pt x="5616" y="4636"/>
                    <a:pt x="5644" y="4782"/>
                  </a:cubicBezTo>
                  <a:cubicBezTo>
                    <a:pt x="5672" y="4922"/>
                    <a:pt x="5700" y="5069"/>
                    <a:pt x="5763" y="5188"/>
                  </a:cubicBezTo>
                  <a:cubicBezTo>
                    <a:pt x="5818" y="5391"/>
                    <a:pt x="5902" y="5621"/>
                    <a:pt x="6021" y="5831"/>
                  </a:cubicBezTo>
                  <a:cubicBezTo>
                    <a:pt x="6021" y="6062"/>
                    <a:pt x="6021" y="6237"/>
                    <a:pt x="6112" y="6440"/>
                  </a:cubicBezTo>
                  <a:cubicBezTo>
                    <a:pt x="5993" y="6558"/>
                    <a:pt x="6021" y="6789"/>
                    <a:pt x="6252" y="6789"/>
                  </a:cubicBezTo>
                  <a:cubicBezTo>
                    <a:pt x="6462" y="6789"/>
                    <a:pt x="6490" y="6496"/>
                    <a:pt x="6343" y="6440"/>
                  </a:cubicBezTo>
                  <a:cubicBezTo>
                    <a:pt x="6371" y="6237"/>
                    <a:pt x="6343" y="6062"/>
                    <a:pt x="6343" y="5887"/>
                  </a:cubicBezTo>
                  <a:cubicBezTo>
                    <a:pt x="6371" y="5510"/>
                    <a:pt x="6371" y="5132"/>
                    <a:pt x="6427" y="4782"/>
                  </a:cubicBezTo>
                  <a:cubicBezTo>
                    <a:pt x="6462" y="4692"/>
                    <a:pt x="6546" y="4573"/>
                    <a:pt x="6574" y="4545"/>
                  </a:cubicBezTo>
                  <a:cubicBezTo>
                    <a:pt x="6637" y="4433"/>
                    <a:pt x="6748" y="4314"/>
                    <a:pt x="6867" y="4258"/>
                  </a:cubicBezTo>
                  <a:cubicBezTo>
                    <a:pt x="7070" y="4083"/>
                    <a:pt x="7336" y="3964"/>
                    <a:pt x="7476" y="3762"/>
                  </a:cubicBezTo>
                  <a:cubicBezTo>
                    <a:pt x="7485" y="3763"/>
                    <a:pt x="7495" y="3764"/>
                    <a:pt x="7505" y="3764"/>
                  </a:cubicBezTo>
                  <a:cubicBezTo>
                    <a:pt x="7673" y="3764"/>
                    <a:pt x="7855" y="3547"/>
                    <a:pt x="7769" y="3349"/>
                  </a:cubicBezTo>
                  <a:cubicBezTo>
                    <a:pt x="7685" y="3146"/>
                    <a:pt x="7567" y="2999"/>
                    <a:pt x="7511" y="2825"/>
                  </a:cubicBezTo>
                  <a:cubicBezTo>
                    <a:pt x="7476" y="2797"/>
                    <a:pt x="7476" y="2797"/>
                    <a:pt x="7476" y="2769"/>
                  </a:cubicBezTo>
                  <a:cubicBezTo>
                    <a:pt x="7420" y="2566"/>
                    <a:pt x="7301" y="2335"/>
                    <a:pt x="7161" y="2160"/>
                  </a:cubicBezTo>
                  <a:cubicBezTo>
                    <a:pt x="7126" y="2125"/>
                    <a:pt x="7098" y="2097"/>
                    <a:pt x="7070" y="2097"/>
                  </a:cubicBezTo>
                  <a:cubicBezTo>
                    <a:pt x="7042" y="1985"/>
                    <a:pt x="7014" y="1867"/>
                    <a:pt x="6986" y="1776"/>
                  </a:cubicBezTo>
                  <a:cubicBezTo>
                    <a:pt x="7070" y="1461"/>
                    <a:pt x="6665" y="1167"/>
                    <a:pt x="6462" y="993"/>
                  </a:cubicBezTo>
                  <a:cubicBezTo>
                    <a:pt x="6315" y="902"/>
                    <a:pt x="6168" y="818"/>
                    <a:pt x="6021" y="727"/>
                  </a:cubicBezTo>
                  <a:cubicBezTo>
                    <a:pt x="5919" y="679"/>
                    <a:pt x="5821" y="609"/>
                    <a:pt x="5702" y="609"/>
                  </a:cubicBezTo>
                  <a:cubicBezTo>
                    <a:pt x="5683" y="609"/>
                    <a:pt x="5664" y="611"/>
                    <a:pt x="5644" y="615"/>
                  </a:cubicBezTo>
                  <a:cubicBezTo>
                    <a:pt x="5616" y="615"/>
                    <a:pt x="5616" y="643"/>
                    <a:pt x="5616" y="643"/>
                  </a:cubicBezTo>
                  <a:cubicBezTo>
                    <a:pt x="5616" y="615"/>
                    <a:pt x="5616" y="615"/>
                    <a:pt x="5588" y="615"/>
                  </a:cubicBezTo>
                  <a:cubicBezTo>
                    <a:pt x="5588" y="587"/>
                    <a:pt x="5553" y="587"/>
                    <a:pt x="5553" y="587"/>
                  </a:cubicBezTo>
                  <a:cubicBezTo>
                    <a:pt x="5469" y="496"/>
                    <a:pt x="5413" y="440"/>
                    <a:pt x="5322" y="349"/>
                  </a:cubicBezTo>
                  <a:cubicBezTo>
                    <a:pt x="5238" y="265"/>
                    <a:pt x="5147" y="146"/>
                    <a:pt x="5028" y="63"/>
                  </a:cubicBezTo>
                  <a:cubicBezTo>
                    <a:pt x="4951" y="18"/>
                    <a:pt x="4870" y="1"/>
                    <a:pt x="478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7"/>
            <p:cNvSpPr/>
            <p:nvPr/>
          </p:nvSpPr>
          <p:spPr>
            <a:xfrm>
              <a:off x="5904706" y="2057478"/>
              <a:ext cx="100736" cy="65512"/>
            </a:xfrm>
            <a:custGeom>
              <a:rect b="b" l="l" r="r" t="t"/>
              <a:pathLst>
                <a:path extrusionOk="0" h="2879" w="4427">
                  <a:moveTo>
                    <a:pt x="4254" y="0"/>
                  </a:moveTo>
                  <a:cubicBezTo>
                    <a:pt x="4077" y="0"/>
                    <a:pt x="3920" y="104"/>
                    <a:pt x="3763" y="179"/>
                  </a:cubicBezTo>
                  <a:cubicBezTo>
                    <a:pt x="3553" y="326"/>
                    <a:pt x="3378" y="445"/>
                    <a:pt x="3175" y="592"/>
                  </a:cubicBezTo>
                  <a:cubicBezTo>
                    <a:pt x="3028" y="620"/>
                    <a:pt x="2917" y="648"/>
                    <a:pt x="2770" y="732"/>
                  </a:cubicBezTo>
                  <a:cubicBezTo>
                    <a:pt x="2539" y="851"/>
                    <a:pt x="2301" y="997"/>
                    <a:pt x="2098" y="1116"/>
                  </a:cubicBezTo>
                  <a:cubicBezTo>
                    <a:pt x="1721" y="1347"/>
                    <a:pt x="1224" y="1697"/>
                    <a:pt x="1050" y="2102"/>
                  </a:cubicBezTo>
                  <a:cubicBezTo>
                    <a:pt x="1050" y="2130"/>
                    <a:pt x="1022" y="2130"/>
                    <a:pt x="1022" y="2165"/>
                  </a:cubicBezTo>
                  <a:cubicBezTo>
                    <a:pt x="875" y="2249"/>
                    <a:pt x="728" y="2340"/>
                    <a:pt x="581" y="2424"/>
                  </a:cubicBezTo>
                  <a:cubicBezTo>
                    <a:pt x="441" y="2480"/>
                    <a:pt x="294" y="2543"/>
                    <a:pt x="148" y="2571"/>
                  </a:cubicBezTo>
                  <a:cubicBezTo>
                    <a:pt x="29" y="2599"/>
                    <a:pt x="1" y="2773"/>
                    <a:pt x="120" y="2829"/>
                  </a:cubicBezTo>
                  <a:cubicBezTo>
                    <a:pt x="201" y="2866"/>
                    <a:pt x="287" y="2879"/>
                    <a:pt x="374" y="2879"/>
                  </a:cubicBezTo>
                  <a:cubicBezTo>
                    <a:pt x="503" y="2879"/>
                    <a:pt x="635" y="2850"/>
                    <a:pt x="756" y="2829"/>
                  </a:cubicBezTo>
                  <a:cubicBezTo>
                    <a:pt x="1050" y="2773"/>
                    <a:pt x="1315" y="2745"/>
                    <a:pt x="1602" y="2655"/>
                  </a:cubicBezTo>
                  <a:cubicBezTo>
                    <a:pt x="1693" y="2627"/>
                    <a:pt x="1693" y="2480"/>
                    <a:pt x="1602" y="2452"/>
                  </a:cubicBezTo>
                  <a:cubicBezTo>
                    <a:pt x="1455" y="2424"/>
                    <a:pt x="1315" y="2424"/>
                    <a:pt x="1168" y="2424"/>
                  </a:cubicBezTo>
                  <a:cubicBezTo>
                    <a:pt x="1224" y="2368"/>
                    <a:pt x="1280" y="2340"/>
                    <a:pt x="1315" y="2277"/>
                  </a:cubicBezTo>
                  <a:cubicBezTo>
                    <a:pt x="1490" y="2193"/>
                    <a:pt x="1574" y="2046"/>
                    <a:pt x="1693" y="1927"/>
                  </a:cubicBezTo>
                  <a:cubicBezTo>
                    <a:pt x="1749" y="1871"/>
                    <a:pt x="1805" y="1815"/>
                    <a:pt x="1868" y="1753"/>
                  </a:cubicBezTo>
                  <a:cubicBezTo>
                    <a:pt x="1896" y="1725"/>
                    <a:pt x="1952" y="1697"/>
                    <a:pt x="1980" y="1669"/>
                  </a:cubicBezTo>
                  <a:lnTo>
                    <a:pt x="2015" y="1641"/>
                  </a:lnTo>
                  <a:cubicBezTo>
                    <a:pt x="2036" y="1704"/>
                    <a:pt x="2072" y="1735"/>
                    <a:pt x="2128" y="1735"/>
                  </a:cubicBezTo>
                  <a:cubicBezTo>
                    <a:pt x="2146" y="1735"/>
                    <a:pt x="2167" y="1732"/>
                    <a:pt x="2189" y="1725"/>
                  </a:cubicBezTo>
                  <a:cubicBezTo>
                    <a:pt x="2392" y="1641"/>
                    <a:pt x="2539" y="1466"/>
                    <a:pt x="2714" y="1347"/>
                  </a:cubicBezTo>
                  <a:cubicBezTo>
                    <a:pt x="2917" y="1228"/>
                    <a:pt x="3091" y="1116"/>
                    <a:pt x="3294" y="969"/>
                  </a:cubicBezTo>
                  <a:cubicBezTo>
                    <a:pt x="3469" y="851"/>
                    <a:pt x="3644" y="704"/>
                    <a:pt x="3819" y="592"/>
                  </a:cubicBezTo>
                  <a:cubicBezTo>
                    <a:pt x="3993" y="473"/>
                    <a:pt x="4168" y="298"/>
                    <a:pt x="4343" y="207"/>
                  </a:cubicBezTo>
                  <a:cubicBezTo>
                    <a:pt x="4427" y="151"/>
                    <a:pt x="4427" y="4"/>
                    <a:pt x="4315" y="4"/>
                  </a:cubicBezTo>
                  <a:cubicBezTo>
                    <a:pt x="4294" y="2"/>
                    <a:pt x="4274" y="0"/>
                    <a:pt x="425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7"/>
            <p:cNvSpPr/>
            <p:nvPr/>
          </p:nvSpPr>
          <p:spPr>
            <a:xfrm>
              <a:off x="5962458" y="2096207"/>
              <a:ext cx="90724" cy="96299"/>
            </a:xfrm>
            <a:custGeom>
              <a:rect b="b" l="l" r="r" t="t"/>
              <a:pathLst>
                <a:path extrusionOk="0" h="4232" w="3987">
                  <a:moveTo>
                    <a:pt x="160" y="0"/>
                  </a:moveTo>
                  <a:cubicBezTo>
                    <a:pt x="101" y="0"/>
                    <a:pt x="57" y="48"/>
                    <a:pt x="57" y="113"/>
                  </a:cubicBezTo>
                  <a:cubicBezTo>
                    <a:pt x="1" y="316"/>
                    <a:pt x="113" y="575"/>
                    <a:pt x="176" y="778"/>
                  </a:cubicBezTo>
                  <a:cubicBezTo>
                    <a:pt x="260" y="1043"/>
                    <a:pt x="379" y="1162"/>
                    <a:pt x="609" y="1274"/>
                  </a:cubicBezTo>
                  <a:cubicBezTo>
                    <a:pt x="637" y="1302"/>
                    <a:pt x="637" y="1337"/>
                    <a:pt x="665" y="1337"/>
                  </a:cubicBezTo>
                  <a:cubicBezTo>
                    <a:pt x="812" y="1512"/>
                    <a:pt x="987" y="1624"/>
                    <a:pt x="1162" y="1743"/>
                  </a:cubicBezTo>
                  <a:cubicBezTo>
                    <a:pt x="1174" y="1746"/>
                    <a:pt x="1186" y="1748"/>
                    <a:pt x="1197" y="1748"/>
                  </a:cubicBezTo>
                  <a:cubicBezTo>
                    <a:pt x="1272" y="1748"/>
                    <a:pt x="1329" y="1675"/>
                    <a:pt x="1281" y="1596"/>
                  </a:cubicBezTo>
                  <a:lnTo>
                    <a:pt x="1281" y="1596"/>
                  </a:lnTo>
                  <a:cubicBezTo>
                    <a:pt x="1427" y="1743"/>
                    <a:pt x="1574" y="1890"/>
                    <a:pt x="1749" y="1973"/>
                  </a:cubicBezTo>
                  <a:cubicBezTo>
                    <a:pt x="1833" y="2001"/>
                    <a:pt x="1924" y="2036"/>
                    <a:pt x="2008" y="2036"/>
                  </a:cubicBezTo>
                  <a:cubicBezTo>
                    <a:pt x="2008" y="2092"/>
                    <a:pt x="2008" y="2148"/>
                    <a:pt x="2099" y="2211"/>
                  </a:cubicBezTo>
                  <a:cubicBezTo>
                    <a:pt x="2211" y="2267"/>
                    <a:pt x="2301" y="2323"/>
                    <a:pt x="2448" y="2351"/>
                  </a:cubicBezTo>
                  <a:cubicBezTo>
                    <a:pt x="2501" y="2361"/>
                    <a:pt x="2553" y="2366"/>
                    <a:pt x="2605" y="2366"/>
                  </a:cubicBezTo>
                  <a:cubicBezTo>
                    <a:pt x="2728" y="2366"/>
                    <a:pt x="2850" y="2343"/>
                    <a:pt x="2973" y="2323"/>
                  </a:cubicBezTo>
                  <a:cubicBezTo>
                    <a:pt x="3001" y="2323"/>
                    <a:pt x="3029" y="2295"/>
                    <a:pt x="3057" y="2295"/>
                  </a:cubicBezTo>
                  <a:cubicBezTo>
                    <a:pt x="3001" y="2323"/>
                    <a:pt x="2973" y="2442"/>
                    <a:pt x="3029" y="2498"/>
                  </a:cubicBezTo>
                  <a:cubicBezTo>
                    <a:pt x="3113" y="2617"/>
                    <a:pt x="3148" y="2792"/>
                    <a:pt x="3148" y="2910"/>
                  </a:cubicBezTo>
                  <a:cubicBezTo>
                    <a:pt x="3176" y="3050"/>
                    <a:pt x="3203" y="3169"/>
                    <a:pt x="3231" y="3316"/>
                  </a:cubicBezTo>
                  <a:cubicBezTo>
                    <a:pt x="3287" y="3575"/>
                    <a:pt x="3406" y="3840"/>
                    <a:pt x="3462" y="4134"/>
                  </a:cubicBezTo>
                  <a:cubicBezTo>
                    <a:pt x="3462" y="4189"/>
                    <a:pt x="3525" y="4232"/>
                    <a:pt x="3593" y="4232"/>
                  </a:cubicBezTo>
                  <a:cubicBezTo>
                    <a:pt x="3630" y="4232"/>
                    <a:pt x="3668" y="4219"/>
                    <a:pt x="3700" y="4190"/>
                  </a:cubicBezTo>
                  <a:cubicBezTo>
                    <a:pt x="3784" y="4043"/>
                    <a:pt x="3784" y="3924"/>
                    <a:pt x="3756" y="3784"/>
                  </a:cubicBezTo>
                  <a:cubicBezTo>
                    <a:pt x="3672" y="3610"/>
                    <a:pt x="3637" y="3400"/>
                    <a:pt x="3581" y="3225"/>
                  </a:cubicBezTo>
                  <a:cubicBezTo>
                    <a:pt x="3497" y="2994"/>
                    <a:pt x="3434" y="2645"/>
                    <a:pt x="3287" y="2442"/>
                  </a:cubicBezTo>
                  <a:cubicBezTo>
                    <a:pt x="3322" y="2442"/>
                    <a:pt x="3322" y="2414"/>
                    <a:pt x="3350" y="2414"/>
                  </a:cubicBezTo>
                  <a:cubicBezTo>
                    <a:pt x="3462" y="2351"/>
                    <a:pt x="3525" y="2267"/>
                    <a:pt x="3609" y="2176"/>
                  </a:cubicBezTo>
                  <a:cubicBezTo>
                    <a:pt x="3700" y="2092"/>
                    <a:pt x="3784" y="2036"/>
                    <a:pt x="3875" y="1973"/>
                  </a:cubicBezTo>
                  <a:cubicBezTo>
                    <a:pt x="3987" y="1917"/>
                    <a:pt x="3931" y="1799"/>
                    <a:pt x="3875" y="1743"/>
                  </a:cubicBezTo>
                  <a:cubicBezTo>
                    <a:pt x="3830" y="1723"/>
                    <a:pt x="3789" y="1703"/>
                    <a:pt x="3749" y="1703"/>
                  </a:cubicBezTo>
                  <a:cubicBezTo>
                    <a:pt x="3733" y="1703"/>
                    <a:pt x="3716" y="1707"/>
                    <a:pt x="3700" y="1715"/>
                  </a:cubicBezTo>
                  <a:cubicBezTo>
                    <a:pt x="3462" y="1743"/>
                    <a:pt x="3231" y="1827"/>
                    <a:pt x="3001" y="1890"/>
                  </a:cubicBezTo>
                  <a:cubicBezTo>
                    <a:pt x="2882" y="1917"/>
                    <a:pt x="2735" y="1973"/>
                    <a:pt x="2623" y="2001"/>
                  </a:cubicBezTo>
                  <a:cubicBezTo>
                    <a:pt x="2623" y="1945"/>
                    <a:pt x="2588" y="1890"/>
                    <a:pt x="2532" y="1890"/>
                  </a:cubicBezTo>
                  <a:cubicBezTo>
                    <a:pt x="2329" y="1799"/>
                    <a:pt x="2127" y="1799"/>
                    <a:pt x="1889" y="1771"/>
                  </a:cubicBezTo>
                  <a:cubicBezTo>
                    <a:pt x="1630" y="1715"/>
                    <a:pt x="1427" y="1596"/>
                    <a:pt x="1253" y="1421"/>
                  </a:cubicBezTo>
                  <a:cubicBezTo>
                    <a:pt x="1244" y="1413"/>
                    <a:pt x="1233" y="1409"/>
                    <a:pt x="1221" y="1409"/>
                  </a:cubicBezTo>
                  <a:cubicBezTo>
                    <a:pt x="1193" y="1409"/>
                    <a:pt x="1162" y="1429"/>
                    <a:pt x="1162" y="1449"/>
                  </a:cubicBezTo>
                  <a:cubicBezTo>
                    <a:pt x="1078" y="1337"/>
                    <a:pt x="959" y="1246"/>
                    <a:pt x="875" y="1162"/>
                  </a:cubicBezTo>
                  <a:lnTo>
                    <a:pt x="875" y="1099"/>
                  </a:lnTo>
                  <a:cubicBezTo>
                    <a:pt x="840" y="988"/>
                    <a:pt x="784" y="925"/>
                    <a:pt x="700" y="841"/>
                  </a:cubicBezTo>
                  <a:cubicBezTo>
                    <a:pt x="609" y="750"/>
                    <a:pt x="581" y="666"/>
                    <a:pt x="525" y="575"/>
                  </a:cubicBezTo>
                  <a:cubicBezTo>
                    <a:pt x="435" y="400"/>
                    <a:pt x="379" y="113"/>
                    <a:pt x="232" y="23"/>
                  </a:cubicBezTo>
                  <a:cubicBezTo>
                    <a:pt x="207" y="7"/>
                    <a:pt x="182" y="0"/>
                    <a:pt x="16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7"/>
            <p:cNvSpPr/>
            <p:nvPr/>
          </p:nvSpPr>
          <p:spPr>
            <a:xfrm>
              <a:off x="6002894" y="2061506"/>
              <a:ext cx="78755" cy="74932"/>
            </a:xfrm>
            <a:custGeom>
              <a:rect b="b" l="l" r="r" t="t"/>
              <a:pathLst>
                <a:path extrusionOk="0" h="3293" w="3461">
                  <a:moveTo>
                    <a:pt x="420" y="0"/>
                  </a:moveTo>
                  <a:cubicBezTo>
                    <a:pt x="334" y="0"/>
                    <a:pt x="251" y="9"/>
                    <a:pt x="175" y="30"/>
                  </a:cubicBezTo>
                  <a:cubicBezTo>
                    <a:pt x="84" y="93"/>
                    <a:pt x="0" y="240"/>
                    <a:pt x="112" y="296"/>
                  </a:cubicBezTo>
                  <a:cubicBezTo>
                    <a:pt x="259" y="443"/>
                    <a:pt x="434" y="443"/>
                    <a:pt x="608" y="471"/>
                  </a:cubicBezTo>
                  <a:cubicBezTo>
                    <a:pt x="811" y="499"/>
                    <a:pt x="1021" y="590"/>
                    <a:pt x="1196" y="674"/>
                  </a:cubicBezTo>
                  <a:cubicBezTo>
                    <a:pt x="1371" y="792"/>
                    <a:pt x="1454" y="995"/>
                    <a:pt x="1629" y="1079"/>
                  </a:cubicBezTo>
                  <a:cubicBezTo>
                    <a:pt x="1748" y="1142"/>
                    <a:pt x="1832" y="1170"/>
                    <a:pt x="1951" y="1226"/>
                  </a:cubicBezTo>
                  <a:cubicBezTo>
                    <a:pt x="2007" y="1254"/>
                    <a:pt x="2154" y="1254"/>
                    <a:pt x="2210" y="1317"/>
                  </a:cubicBezTo>
                  <a:cubicBezTo>
                    <a:pt x="2273" y="1373"/>
                    <a:pt x="2273" y="1464"/>
                    <a:pt x="2273" y="1548"/>
                  </a:cubicBezTo>
                  <a:cubicBezTo>
                    <a:pt x="2273" y="1638"/>
                    <a:pt x="2301" y="1722"/>
                    <a:pt x="2301" y="1841"/>
                  </a:cubicBezTo>
                  <a:cubicBezTo>
                    <a:pt x="2356" y="2016"/>
                    <a:pt x="2419" y="2191"/>
                    <a:pt x="2503" y="2338"/>
                  </a:cubicBezTo>
                  <a:cubicBezTo>
                    <a:pt x="2594" y="2478"/>
                    <a:pt x="2706" y="2624"/>
                    <a:pt x="2825" y="2771"/>
                  </a:cubicBezTo>
                  <a:cubicBezTo>
                    <a:pt x="2853" y="2827"/>
                    <a:pt x="2909" y="2918"/>
                    <a:pt x="2944" y="2974"/>
                  </a:cubicBezTo>
                  <a:cubicBezTo>
                    <a:pt x="3000" y="3002"/>
                    <a:pt x="3028" y="3065"/>
                    <a:pt x="3056" y="3121"/>
                  </a:cubicBezTo>
                  <a:cubicBezTo>
                    <a:pt x="3084" y="3121"/>
                    <a:pt x="3084" y="3149"/>
                    <a:pt x="3084" y="3149"/>
                  </a:cubicBezTo>
                  <a:cubicBezTo>
                    <a:pt x="3119" y="3177"/>
                    <a:pt x="3147" y="3240"/>
                    <a:pt x="3175" y="3240"/>
                  </a:cubicBezTo>
                  <a:cubicBezTo>
                    <a:pt x="3175" y="3240"/>
                    <a:pt x="3175" y="3268"/>
                    <a:pt x="3203" y="3268"/>
                  </a:cubicBezTo>
                  <a:cubicBezTo>
                    <a:pt x="3227" y="3285"/>
                    <a:pt x="3253" y="3293"/>
                    <a:pt x="3279" y="3293"/>
                  </a:cubicBezTo>
                  <a:cubicBezTo>
                    <a:pt x="3375" y="3293"/>
                    <a:pt x="3461" y="3181"/>
                    <a:pt x="3433" y="3065"/>
                  </a:cubicBezTo>
                  <a:cubicBezTo>
                    <a:pt x="3405" y="2890"/>
                    <a:pt x="3293" y="2743"/>
                    <a:pt x="3203" y="2596"/>
                  </a:cubicBezTo>
                  <a:cubicBezTo>
                    <a:pt x="3119" y="2422"/>
                    <a:pt x="3000" y="2247"/>
                    <a:pt x="2853" y="2072"/>
                  </a:cubicBezTo>
                  <a:cubicBezTo>
                    <a:pt x="2706" y="1869"/>
                    <a:pt x="2594" y="1750"/>
                    <a:pt x="2622" y="1464"/>
                  </a:cubicBezTo>
                  <a:cubicBezTo>
                    <a:pt x="2622" y="1317"/>
                    <a:pt x="2622" y="1142"/>
                    <a:pt x="2475" y="1023"/>
                  </a:cubicBezTo>
                  <a:cubicBezTo>
                    <a:pt x="2356" y="904"/>
                    <a:pt x="2154" y="820"/>
                    <a:pt x="1979" y="701"/>
                  </a:cubicBezTo>
                  <a:cubicBezTo>
                    <a:pt x="1895" y="646"/>
                    <a:pt x="1776" y="590"/>
                    <a:pt x="1657" y="555"/>
                  </a:cubicBezTo>
                  <a:cubicBezTo>
                    <a:pt x="1545" y="527"/>
                    <a:pt x="1426" y="527"/>
                    <a:pt x="1336" y="415"/>
                  </a:cubicBezTo>
                  <a:cubicBezTo>
                    <a:pt x="1196" y="296"/>
                    <a:pt x="1049" y="121"/>
                    <a:pt x="846" y="65"/>
                  </a:cubicBezTo>
                  <a:cubicBezTo>
                    <a:pt x="715" y="26"/>
                    <a:pt x="564" y="0"/>
                    <a:pt x="42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7"/>
            <p:cNvSpPr/>
            <p:nvPr/>
          </p:nvSpPr>
          <p:spPr>
            <a:xfrm>
              <a:off x="5972971" y="2087788"/>
              <a:ext cx="70996" cy="39662"/>
            </a:xfrm>
            <a:custGeom>
              <a:rect b="b" l="l" r="r" t="t"/>
              <a:pathLst>
                <a:path extrusionOk="0" h="1743" w="3120">
                  <a:moveTo>
                    <a:pt x="1068" y="0"/>
                  </a:moveTo>
                  <a:cubicBezTo>
                    <a:pt x="978" y="0"/>
                    <a:pt x="886" y="12"/>
                    <a:pt x="791" y="43"/>
                  </a:cubicBezTo>
                  <a:cubicBezTo>
                    <a:pt x="791" y="71"/>
                    <a:pt x="763" y="71"/>
                    <a:pt x="728" y="71"/>
                  </a:cubicBezTo>
                  <a:cubicBezTo>
                    <a:pt x="553" y="71"/>
                    <a:pt x="378" y="134"/>
                    <a:pt x="266" y="246"/>
                  </a:cubicBezTo>
                  <a:cubicBezTo>
                    <a:pt x="266" y="246"/>
                    <a:pt x="238" y="274"/>
                    <a:pt x="238" y="309"/>
                  </a:cubicBezTo>
                  <a:cubicBezTo>
                    <a:pt x="175" y="309"/>
                    <a:pt x="119" y="337"/>
                    <a:pt x="91" y="393"/>
                  </a:cubicBezTo>
                  <a:cubicBezTo>
                    <a:pt x="0" y="449"/>
                    <a:pt x="0" y="567"/>
                    <a:pt x="63" y="658"/>
                  </a:cubicBezTo>
                  <a:cubicBezTo>
                    <a:pt x="147" y="861"/>
                    <a:pt x="294" y="1008"/>
                    <a:pt x="441" y="1148"/>
                  </a:cubicBezTo>
                  <a:cubicBezTo>
                    <a:pt x="616" y="1323"/>
                    <a:pt x="819" y="1441"/>
                    <a:pt x="1021" y="1532"/>
                  </a:cubicBezTo>
                  <a:cubicBezTo>
                    <a:pt x="1168" y="1588"/>
                    <a:pt x="1287" y="1616"/>
                    <a:pt x="1427" y="1644"/>
                  </a:cubicBezTo>
                  <a:cubicBezTo>
                    <a:pt x="1456" y="1696"/>
                    <a:pt x="1536" y="1742"/>
                    <a:pt x="1614" y="1742"/>
                  </a:cubicBezTo>
                  <a:cubicBezTo>
                    <a:pt x="1631" y="1742"/>
                    <a:pt x="1648" y="1740"/>
                    <a:pt x="1665" y="1735"/>
                  </a:cubicBezTo>
                  <a:cubicBezTo>
                    <a:pt x="1749" y="1707"/>
                    <a:pt x="1811" y="1644"/>
                    <a:pt x="1895" y="1616"/>
                  </a:cubicBezTo>
                  <a:lnTo>
                    <a:pt x="2070" y="1616"/>
                  </a:lnTo>
                  <a:cubicBezTo>
                    <a:pt x="2098" y="1616"/>
                    <a:pt x="2126" y="1616"/>
                    <a:pt x="2189" y="1588"/>
                  </a:cubicBezTo>
                  <a:cubicBezTo>
                    <a:pt x="2245" y="1588"/>
                    <a:pt x="2336" y="1532"/>
                    <a:pt x="2392" y="1497"/>
                  </a:cubicBezTo>
                  <a:cubicBezTo>
                    <a:pt x="2448" y="1497"/>
                    <a:pt x="2511" y="1497"/>
                    <a:pt x="2567" y="1469"/>
                  </a:cubicBezTo>
                  <a:cubicBezTo>
                    <a:pt x="2797" y="1385"/>
                    <a:pt x="3119" y="1120"/>
                    <a:pt x="3119" y="861"/>
                  </a:cubicBezTo>
                  <a:cubicBezTo>
                    <a:pt x="3119" y="742"/>
                    <a:pt x="3035" y="658"/>
                    <a:pt x="2916" y="658"/>
                  </a:cubicBezTo>
                  <a:cubicBezTo>
                    <a:pt x="2916" y="567"/>
                    <a:pt x="2860" y="511"/>
                    <a:pt x="2769" y="449"/>
                  </a:cubicBezTo>
                  <a:cubicBezTo>
                    <a:pt x="2686" y="421"/>
                    <a:pt x="2623" y="393"/>
                    <a:pt x="2539" y="337"/>
                  </a:cubicBezTo>
                  <a:cubicBezTo>
                    <a:pt x="2448" y="274"/>
                    <a:pt x="2336" y="246"/>
                    <a:pt x="2217" y="190"/>
                  </a:cubicBezTo>
                  <a:cubicBezTo>
                    <a:pt x="2098" y="134"/>
                    <a:pt x="1923" y="99"/>
                    <a:pt x="1777" y="99"/>
                  </a:cubicBezTo>
                  <a:cubicBezTo>
                    <a:pt x="1693" y="71"/>
                    <a:pt x="1602" y="71"/>
                    <a:pt x="1518" y="71"/>
                  </a:cubicBezTo>
                  <a:cubicBezTo>
                    <a:pt x="1372" y="36"/>
                    <a:pt x="1223" y="0"/>
                    <a:pt x="1068"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7"/>
            <p:cNvSpPr/>
            <p:nvPr/>
          </p:nvSpPr>
          <p:spPr>
            <a:xfrm>
              <a:off x="5992222" y="2091770"/>
              <a:ext cx="28512" cy="30810"/>
            </a:xfrm>
            <a:custGeom>
              <a:rect b="b" l="l" r="r" t="t"/>
              <a:pathLst>
                <a:path extrusionOk="0" h="1354" w="1253">
                  <a:moveTo>
                    <a:pt x="787" y="1"/>
                  </a:moveTo>
                  <a:cubicBezTo>
                    <a:pt x="736" y="1"/>
                    <a:pt x="686" y="15"/>
                    <a:pt x="644" y="43"/>
                  </a:cubicBezTo>
                  <a:cubicBezTo>
                    <a:pt x="616" y="18"/>
                    <a:pt x="572" y="4"/>
                    <a:pt x="524" y="4"/>
                  </a:cubicBezTo>
                  <a:cubicBezTo>
                    <a:pt x="465" y="4"/>
                    <a:pt x="400" y="25"/>
                    <a:pt x="350" y="71"/>
                  </a:cubicBezTo>
                  <a:cubicBezTo>
                    <a:pt x="294" y="99"/>
                    <a:pt x="266" y="218"/>
                    <a:pt x="294" y="274"/>
                  </a:cubicBezTo>
                  <a:cubicBezTo>
                    <a:pt x="266" y="308"/>
                    <a:pt x="231" y="308"/>
                    <a:pt x="203" y="336"/>
                  </a:cubicBezTo>
                  <a:cubicBezTo>
                    <a:pt x="91" y="392"/>
                    <a:pt x="1" y="539"/>
                    <a:pt x="56" y="686"/>
                  </a:cubicBezTo>
                  <a:cubicBezTo>
                    <a:pt x="56" y="742"/>
                    <a:pt x="119" y="798"/>
                    <a:pt x="147" y="833"/>
                  </a:cubicBezTo>
                  <a:cubicBezTo>
                    <a:pt x="147" y="889"/>
                    <a:pt x="147" y="945"/>
                    <a:pt x="175" y="973"/>
                  </a:cubicBezTo>
                  <a:cubicBezTo>
                    <a:pt x="231" y="1064"/>
                    <a:pt x="266" y="1092"/>
                    <a:pt x="322" y="1120"/>
                  </a:cubicBezTo>
                  <a:cubicBezTo>
                    <a:pt x="350" y="1210"/>
                    <a:pt x="378" y="1266"/>
                    <a:pt x="469" y="1322"/>
                  </a:cubicBezTo>
                  <a:cubicBezTo>
                    <a:pt x="511" y="1344"/>
                    <a:pt x="555" y="1354"/>
                    <a:pt x="600" y="1354"/>
                  </a:cubicBezTo>
                  <a:cubicBezTo>
                    <a:pt x="745" y="1354"/>
                    <a:pt x="896" y="1253"/>
                    <a:pt x="965" y="1120"/>
                  </a:cubicBezTo>
                  <a:cubicBezTo>
                    <a:pt x="993" y="1120"/>
                    <a:pt x="1021" y="1092"/>
                    <a:pt x="1049" y="1092"/>
                  </a:cubicBezTo>
                  <a:cubicBezTo>
                    <a:pt x="1140" y="1036"/>
                    <a:pt x="1224" y="917"/>
                    <a:pt x="1224" y="770"/>
                  </a:cubicBezTo>
                  <a:cubicBezTo>
                    <a:pt x="1224" y="714"/>
                    <a:pt x="1196" y="658"/>
                    <a:pt x="1168" y="623"/>
                  </a:cubicBezTo>
                  <a:cubicBezTo>
                    <a:pt x="1224" y="567"/>
                    <a:pt x="1252" y="483"/>
                    <a:pt x="1224" y="392"/>
                  </a:cubicBezTo>
                  <a:cubicBezTo>
                    <a:pt x="1224" y="336"/>
                    <a:pt x="1196" y="246"/>
                    <a:pt x="1140" y="190"/>
                  </a:cubicBezTo>
                  <a:cubicBezTo>
                    <a:pt x="1105" y="162"/>
                    <a:pt x="1077" y="134"/>
                    <a:pt x="1049" y="99"/>
                  </a:cubicBezTo>
                  <a:cubicBezTo>
                    <a:pt x="1021" y="71"/>
                    <a:pt x="993" y="71"/>
                    <a:pt x="993" y="71"/>
                  </a:cubicBezTo>
                  <a:cubicBezTo>
                    <a:pt x="965" y="43"/>
                    <a:pt x="965" y="43"/>
                    <a:pt x="931" y="43"/>
                  </a:cubicBezTo>
                  <a:cubicBezTo>
                    <a:pt x="889" y="15"/>
                    <a:pt x="838" y="1"/>
                    <a:pt x="7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7"/>
            <p:cNvSpPr/>
            <p:nvPr/>
          </p:nvSpPr>
          <p:spPr>
            <a:xfrm>
              <a:off x="6015454" y="2095434"/>
              <a:ext cx="11946" cy="12447"/>
            </a:xfrm>
            <a:custGeom>
              <a:rect b="b" l="l" r="r" t="t"/>
              <a:pathLst>
                <a:path extrusionOk="0" h="547" w="525">
                  <a:moveTo>
                    <a:pt x="203" y="1"/>
                  </a:moveTo>
                  <a:cubicBezTo>
                    <a:pt x="203" y="1"/>
                    <a:pt x="175" y="29"/>
                    <a:pt x="147" y="29"/>
                  </a:cubicBezTo>
                  <a:cubicBezTo>
                    <a:pt x="119" y="29"/>
                    <a:pt x="119" y="57"/>
                    <a:pt x="84" y="57"/>
                  </a:cubicBezTo>
                  <a:cubicBezTo>
                    <a:pt x="84" y="57"/>
                    <a:pt x="56" y="85"/>
                    <a:pt x="56" y="113"/>
                  </a:cubicBezTo>
                  <a:cubicBezTo>
                    <a:pt x="28" y="113"/>
                    <a:pt x="0" y="147"/>
                    <a:pt x="0" y="203"/>
                  </a:cubicBezTo>
                  <a:lnTo>
                    <a:pt x="0" y="231"/>
                  </a:lnTo>
                  <a:lnTo>
                    <a:pt x="0" y="350"/>
                  </a:lnTo>
                  <a:lnTo>
                    <a:pt x="0" y="378"/>
                  </a:lnTo>
                  <a:cubicBezTo>
                    <a:pt x="28" y="434"/>
                    <a:pt x="84" y="497"/>
                    <a:pt x="147" y="525"/>
                  </a:cubicBezTo>
                  <a:lnTo>
                    <a:pt x="231" y="525"/>
                  </a:lnTo>
                  <a:cubicBezTo>
                    <a:pt x="245" y="539"/>
                    <a:pt x="261" y="546"/>
                    <a:pt x="277" y="546"/>
                  </a:cubicBezTo>
                  <a:cubicBezTo>
                    <a:pt x="292" y="546"/>
                    <a:pt x="308" y="539"/>
                    <a:pt x="322" y="525"/>
                  </a:cubicBezTo>
                  <a:cubicBezTo>
                    <a:pt x="378" y="525"/>
                    <a:pt x="434" y="462"/>
                    <a:pt x="469" y="406"/>
                  </a:cubicBezTo>
                  <a:cubicBezTo>
                    <a:pt x="497" y="378"/>
                    <a:pt x="525" y="322"/>
                    <a:pt x="525" y="287"/>
                  </a:cubicBezTo>
                  <a:cubicBezTo>
                    <a:pt x="525" y="231"/>
                    <a:pt x="497" y="175"/>
                    <a:pt x="469" y="147"/>
                  </a:cubicBezTo>
                  <a:cubicBezTo>
                    <a:pt x="469" y="113"/>
                    <a:pt x="434" y="85"/>
                    <a:pt x="434" y="85"/>
                  </a:cubicBezTo>
                  <a:cubicBezTo>
                    <a:pt x="406" y="57"/>
                    <a:pt x="406" y="57"/>
                    <a:pt x="378" y="29"/>
                  </a:cubicBezTo>
                  <a:cubicBezTo>
                    <a:pt x="350" y="29"/>
                    <a:pt x="350" y="29"/>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7"/>
            <p:cNvSpPr/>
            <p:nvPr/>
          </p:nvSpPr>
          <p:spPr>
            <a:xfrm>
              <a:off x="6020711" y="2108632"/>
              <a:ext cx="7964" cy="7350"/>
            </a:xfrm>
            <a:custGeom>
              <a:rect b="b" l="l" r="r" t="t"/>
              <a:pathLst>
                <a:path extrusionOk="0" h="323" w="350">
                  <a:moveTo>
                    <a:pt x="147" y="1"/>
                  </a:moveTo>
                  <a:cubicBezTo>
                    <a:pt x="91" y="1"/>
                    <a:pt x="63" y="29"/>
                    <a:pt x="63" y="57"/>
                  </a:cubicBezTo>
                  <a:cubicBezTo>
                    <a:pt x="28" y="92"/>
                    <a:pt x="28" y="120"/>
                    <a:pt x="28" y="148"/>
                  </a:cubicBezTo>
                  <a:cubicBezTo>
                    <a:pt x="0" y="176"/>
                    <a:pt x="28" y="204"/>
                    <a:pt x="28" y="232"/>
                  </a:cubicBezTo>
                  <a:cubicBezTo>
                    <a:pt x="91" y="295"/>
                    <a:pt x="119" y="323"/>
                    <a:pt x="175" y="323"/>
                  </a:cubicBezTo>
                  <a:cubicBezTo>
                    <a:pt x="238" y="323"/>
                    <a:pt x="266" y="323"/>
                    <a:pt x="294" y="267"/>
                  </a:cubicBezTo>
                  <a:cubicBezTo>
                    <a:pt x="322" y="267"/>
                    <a:pt x="322" y="267"/>
                    <a:pt x="322" y="232"/>
                  </a:cubicBezTo>
                  <a:lnTo>
                    <a:pt x="350" y="204"/>
                  </a:lnTo>
                  <a:cubicBezTo>
                    <a:pt x="350" y="148"/>
                    <a:pt x="350" y="92"/>
                    <a:pt x="322" y="57"/>
                  </a:cubicBezTo>
                  <a:cubicBezTo>
                    <a:pt x="294" y="29"/>
                    <a:pt x="266"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7"/>
            <p:cNvSpPr/>
            <p:nvPr/>
          </p:nvSpPr>
          <p:spPr>
            <a:xfrm>
              <a:off x="6012109" y="2294449"/>
              <a:ext cx="159558" cy="62326"/>
            </a:xfrm>
            <a:custGeom>
              <a:rect b="b" l="l" r="r" t="t"/>
              <a:pathLst>
                <a:path extrusionOk="0" h="2739" w="7012">
                  <a:moveTo>
                    <a:pt x="294" y="198"/>
                  </a:moveTo>
                  <a:lnTo>
                    <a:pt x="294" y="198"/>
                  </a:lnTo>
                  <a:cubicBezTo>
                    <a:pt x="294" y="226"/>
                    <a:pt x="469" y="282"/>
                    <a:pt x="497" y="282"/>
                  </a:cubicBezTo>
                  <a:cubicBezTo>
                    <a:pt x="700" y="373"/>
                    <a:pt x="903" y="492"/>
                    <a:pt x="1105" y="575"/>
                  </a:cubicBezTo>
                  <a:cubicBezTo>
                    <a:pt x="1574" y="750"/>
                    <a:pt x="1979" y="1072"/>
                    <a:pt x="2448" y="1275"/>
                  </a:cubicBezTo>
                  <a:cubicBezTo>
                    <a:pt x="2916" y="1505"/>
                    <a:pt x="3413" y="1624"/>
                    <a:pt x="3937" y="1680"/>
                  </a:cubicBezTo>
                  <a:cubicBezTo>
                    <a:pt x="4053" y="1698"/>
                    <a:pt x="4175" y="1706"/>
                    <a:pt x="4298" y="1706"/>
                  </a:cubicBezTo>
                  <a:cubicBezTo>
                    <a:pt x="4422" y="1706"/>
                    <a:pt x="4546" y="1698"/>
                    <a:pt x="4665" y="1680"/>
                  </a:cubicBezTo>
                  <a:lnTo>
                    <a:pt x="4665" y="1680"/>
                  </a:lnTo>
                  <a:cubicBezTo>
                    <a:pt x="4602" y="1715"/>
                    <a:pt x="4546" y="1771"/>
                    <a:pt x="4462" y="1799"/>
                  </a:cubicBezTo>
                  <a:cubicBezTo>
                    <a:pt x="4021" y="2030"/>
                    <a:pt x="3525" y="2177"/>
                    <a:pt x="3028" y="2268"/>
                  </a:cubicBezTo>
                  <a:cubicBezTo>
                    <a:pt x="2714" y="2351"/>
                    <a:pt x="2329" y="2379"/>
                    <a:pt x="1979" y="2379"/>
                  </a:cubicBezTo>
                  <a:cubicBezTo>
                    <a:pt x="1805" y="2379"/>
                    <a:pt x="1630" y="2351"/>
                    <a:pt x="1455" y="2240"/>
                  </a:cubicBezTo>
                  <a:cubicBezTo>
                    <a:pt x="1280" y="2093"/>
                    <a:pt x="1077" y="1890"/>
                    <a:pt x="931" y="1680"/>
                  </a:cubicBezTo>
                  <a:cubicBezTo>
                    <a:pt x="672" y="1303"/>
                    <a:pt x="497" y="806"/>
                    <a:pt x="322" y="345"/>
                  </a:cubicBezTo>
                  <a:cubicBezTo>
                    <a:pt x="322" y="345"/>
                    <a:pt x="294" y="226"/>
                    <a:pt x="294" y="198"/>
                  </a:cubicBezTo>
                  <a:close/>
                  <a:moveTo>
                    <a:pt x="6643" y="750"/>
                  </a:moveTo>
                  <a:cubicBezTo>
                    <a:pt x="6615" y="869"/>
                    <a:pt x="6559" y="953"/>
                    <a:pt x="6524" y="1044"/>
                  </a:cubicBezTo>
                  <a:cubicBezTo>
                    <a:pt x="6441" y="1303"/>
                    <a:pt x="6385" y="1540"/>
                    <a:pt x="6175" y="1680"/>
                  </a:cubicBezTo>
                  <a:cubicBezTo>
                    <a:pt x="5769" y="1974"/>
                    <a:pt x="5273" y="2121"/>
                    <a:pt x="4811" y="2268"/>
                  </a:cubicBezTo>
                  <a:cubicBezTo>
                    <a:pt x="4343" y="2379"/>
                    <a:pt x="3846" y="2414"/>
                    <a:pt x="3378" y="2442"/>
                  </a:cubicBezTo>
                  <a:cubicBezTo>
                    <a:pt x="3762" y="2351"/>
                    <a:pt x="4140" y="2240"/>
                    <a:pt x="4490" y="2065"/>
                  </a:cubicBezTo>
                  <a:cubicBezTo>
                    <a:pt x="4986" y="1827"/>
                    <a:pt x="5448" y="1540"/>
                    <a:pt x="5916" y="1247"/>
                  </a:cubicBezTo>
                  <a:cubicBezTo>
                    <a:pt x="6119" y="1128"/>
                    <a:pt x="6350" y="981"/>
                    <a:pt x="6524" y="841"/>
                  </a:cubicBezTo>
                  <a:cubicBezTo>
                    <a:pt x="6587" y="806"/>
                    <a:pt x="6615" y="778"/>
                    <a:pt x="6643" y="750"/>
                  </a:cubicBezTo>
                  <a:close/>
                  <a:moveTo>
                    <a:pt x="225" y="0"/>
                  </a:moveTo>
                  <a:cubicBezTo>
                    <a:pt x="173" y="0"/>
                    <a:pt x="126" y="14"/>
                    <a:pt x="91" y="51"/>
                  </a:cubicBezTo>
                  <a:cubicBezTo>
                    <a:pt x="1" y="142"/>
                    <a:pt x="57" y="282"/>
                    <a:pt x="91" y="401"/>
                  </a:cubicBezTo>
                  <a:cubicBezTo>
                    <a:pt x="203" y="869"/>
                    <a:pt x="406" y="1366"/>
                    <a:pt x="700" y="1799"/>
                  </a:cubicBezTo>
                  <a:cubicBezTo>
                    <a:pt x="931" y="2149"/>
                    <a:pt x="1315" y="2526"/>
                    <a:pt x="1749" y="2645"/>
                  </a:cubicBezTo>
                  <a:cubicBezTo>
                    <a:pt x="1923" y="2673"/>
                    <a:pt x="2154" y="2673"/>
                    <a:pt x="2364" y="2701"/>
                  </a:cubicBezTo>
                  <a:cubicBezTo>
                    <a:pt x="2487" y="2731"/>
                    <a:pt x="2611" y="2739"/>
                    <a:pt x="2735" y="2739"/>
                  </a:cubicBezTo>
                  <a:cubicBezTo>
                    <a:pt x="2873" y="2739"/>
                    <a:pt x="3011" y="2729"/>
                    <a:pt x="3147" y="2729"/>
                  </a:cubicBezTo>
                  <a:cubicBezTo>
                    <a:pt x="3672" y="2701"/>
                    <a:pt x="4196" y="2645"/>
                    <a:pt x="4720" y="2554"/>
                  </a:cubicBezTo>
                  <a:cubicBezTo>
                    <a:pt x="5245" y="2414"/>
                    <a:pt x="5888" y="2240"/>
                    <a:pt x="6350" y="1890"/>
                  </a:cubicBezTo>
                  <a:cubicBezTo>
                    <a:pt x="6524" y="1743"/>
                    <a:pt x="6643" y="1540"/>
                    <a:pt x="6734" y="1303"/>
                  </a:cubicBezTo>
                  <a:cubicBezTo>
                    <a:pt x="6818" y="1016"/>
                    <a:pt x="6965" y="694"/>
                    <a:pt x="6993" y="401"/>
                  </a:cubicBezTo>
                  <a:cubicBezTo>
                    <a:pt x="7012" y="301"/>
                    <a:pt x="6938" y="218"/>
                    <a:pt x="6862" y="218"/>
                  </a:cubicBezTo>
                  <a:cubicBezTo>
                    <a:pt x="6826" y="218"/>
                    <a:pt x="6789" y="237"/>
                    <a:pt x="6762" y="282"/>
                  </a:cubicBezTo>
                  <a:cubicBezTo>
                    <a:pt x="6734" y="345"/>
                    <a:pt x="6643" y="373"/>
                    <a:pt x="6615" y="401"/>
                  </a:cubicBezTo>
                  <a:cubicBezTo>
                    <a:pt x="6524" y="492"/>
                    <a:pt x="6469" y="547"/>
                    <a:pt x="6385" y="603"/>
                  </a:cubicBezTo>
                  <a:cubicBezTo>
                    <a:pt x="6175" y="778"/>
                    <a:pt x="5972" y="897"/>
                    <a:pt x="5769" y="1016"/>
                  </a:cubicBezTo>
                  <a:cubicBezTo>
                    <a:pt x="5622" y="1100"/>
                    <a:pt x="5476" y="1219"/>
                    <a:pt x="5336" y="1303"/>
                  </a:cubicBezTo>
                  <a:lnTo>
                    <a:pt x="5273" y="1303"/>
                  </a:lnTo>
                  <a:cubicBezTo>
                    <a:pt x="4973" y="1403"/>
                    <a:pt x="4664" y="1436"/>
                    <a:pt x="4350" y="1436"/>
                  </a:cubicBezTo>
                  <a:cubicBezTo>
                    <a:pt x="4116" y="1436"/>
                    <a:pt x="3880" y="1417"/>
                    <a:pt x="3644" y="1394"/>
                  </a:cubicBezTo>
                  <a:cubicBezTo>
                    <a:pt x="3063" y="1331"/>
                    <a:pt x="2420" y="1044"/>
                    <a:pt x="1923" y="750"/>
                  </a:cubicBezTo>
                  <a:cubicBezTo>
                    <a:pt x="1490" y="492"/>
                    <a:pt x="1021" y="282"/>
                    <a:pt x="553" y="107"/>
                  </a:cubicBezTo>
                  <a:cubicBezTo>
                    <a:pt x="476" y="68"/>
                    <a:pt x="339" y="0"/>
                    <a:pt x="2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7"/>
            <p:cNvSpPr/>
            <p:nvPr/>
          </p:nvSpPr>
          <p:spPr>
            <a:xfrm>
              <a:off x="5964369" y="2341415"/>
              <a:ext cx="67651" cy="35430"/>
            </a:xfrm>
            <a:custGeom>
              <a:rect b="b" l="l" r="r" t="t"/>
              <a:pathLst>
                <a:path extrusionOk="0" h="1557" w="2973">
                  <a:moveTo>
                    <a:pt x="1952" y="232"/>
                  </a:moveTo>
                  <a:cubicBezTo>
                    <a:pt x="2071" y="232"/>
                    <a:pt x="2189" y="260"/>
                    <a:pt x="2301" y="260"/>
                  </a:cubicBezTo>
                  <a:cubicBezTo>
                    <a:pt x="2392" y="287"/>
                    <a:pt x="2567" y="287"/>
                    <a:pt x="2623" y="350"/>
                  </a:cubicBezTo>
                  <a:cubicBezTo>
                    <a:pt x="2770" y="490"/>
                    <a:pt x="2567" y="728"/>
                    <a:pt x="2504" y="840"/>
                  </a:cubicBezTo>
                  <a:cubicBezTo>
                    <a:pt x="2420" y="1050"/>
                    <a:pt x="2329" y="1190"/>
                    <a:pt x="2127" y="1252"/>
                  </a:cubicBezTo>
                  <a:cubicBezTo>
                    <a:pt x="2045" y="1287"/>
                    <a:pt x="1962" y="1302"/>
                    <a:pt x="1878" y="1302"/>
                  </a:cubicBezTo>
                  <a:cubicBezTo>
                    <a:pt x="1603" y="1302"/>
                    <a:pt x="1324" y="1142"/>
                    <a:pt x="1078" y="987"/>
                  </a:cubicBezTo>
                  <a:cubicBezTo>
                    <a:pt x="903" y="875"/>
                    <a:pt x="756" y="700"/>
                    <a:pt x="581" y="553"/>
                  </a:cubicBezTo>
                  <a:cubicBezTo>
                    <a:pt x="553" y="490"/>
                    <a:pt x="378" y="378"/>
                    <a:pt x="323" y="260"/>
                  </a:cubicBezTo>
                  <a:cubicBezTo>
                    <a:pt x="441" y="260"/>
                    <a:pt x="581" y="287"/>
                    <a:pt x="700" y="287"/>
                  </a:cubicBezTo>
                  <a:cubicBezTo>
                    <a:pt x="903" y="315"/>
                    <a:pt x="1106" y="315"/>
                    <a:pt x="1280" y="315"/>
                  </a:cubicBezTo>
                  <a:cubicBezTo>
                    <a:pt x="1518" y="315"/>
                    <a:pt x="1721" y="260"/>
                    <a:pt x="1924" y="232"/>
                  </a:cubicBezTo>
                  <a:close/>
                  <a:moveTo>
                    <a:pt x="1665" y="1"/>
                  </a:moveTo>
                  <a:cubicBezTo>
                    <a:pt x="1454" y="1"/>
                    <a:pt x="1248" y="89"/>
                    <a:pt x="1043" y="89"/>
                  </a:cubicBezTo>
                  <a:cubicBezTo>
                    <a:pt x="1017" y="89"/>
                    <a:pt x="991" y="88"/>
                    <a:pt x="966" y="85"/>
                  </a:cubicBezTo>
                  <a:cubicBezTo>
                    <a:pt x="759" y="45"/>
                    <a:pt x="553" y="3"/>
                    <a:pt x="348" y="3"/>
                  </a:cubicBezTo>
                  <a:cubicBezTo>
                    <a:pt x="262" y="3"/>
                    <a:pt x="177" y="10"/>
                    <a:pt x="92" y="29"/>
                  </a:cubicBezTo>
                  <a:cubicBezTo>
                    <a:pt x="57" y="57"/>
                    <a:pt x="1" y="113"/>
                    <a:pt x="1" y="141"/>
                  </a:cubicBezTo>
                  <a:cubicBezTo>
                    <a:pt x="29" y="350"/>
                    <a:pt x="204" y="462"/>
                    <a:pt x="323" y="609"/>
                  </a:cubicBezTo>
                  <a:cubicBezTo>
                    <a:pt x="497" y="812"/>
                    <a:pt x="700" y="1050"/>
                    <a:pt x="966" y="1224"/>
                  </a:cubicBezTo>
                  <a:cubicBezTo>
                    <a:pt x="1227" y="1404"/>
                    <a:pt x="1546" y="1556"/>
                    <a:pt x="1871" y="1556"/>
                  </a:cubicBezTo>
                  <a:cubicBezTo>
                    <a:pt x="2014" y="1556"/>
                    <a:pt x="2160" y="1526"/>
                    <a:pt x="2301" y="1455"/>
                  </a:cubicBezTo>
                  <a:cubicBezTo>
                    <a:pt x="2539" y="1336"/>
                    <a:pt x="2623" y="1134"/>
                    <a:pt x="2742" y="931"/>
                  </a:cubicBezTo>
                  <a:cubicBezTo>
                    <a:pt x="2826" y="756"/>
                    <a:pt x="2973" y="525"/>
                    <a:pt x="2917" y="350"/>
                  </a:cubicBezTo>
                  <a:cubicBezTo>
                    <a:pt x="2826" y="113"/>
                    <a:pt x="2623" y="85"/>
                    <a:pt x="2420" y="57"/>
                  </a:cubicBezTo>
                  <a:lnTo>
                    <a:pt x="2329" y="57"/>
                  </a:lnTo>
                  <a:cubicBezTo>
                    <a:pt x="2127" y="57"/>
                    <a:pt x="1896" y="1"/>
                    <a:pt x="16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7"/>
            <p:cNvSpPr/>
            <p:nvPr/>
          </p:nvSpPr>
          <p:spPr>
            <a:xfrm>
              <a:off x="5755615" y="1974718"/>
              <a:ext cx="458741" cy="422697"/>
            </a:xfrm>
            <a:custGeom>
              <a:rect b="b" l="l" r="r" t="t"/>
              <a:pathLst>
                <a:path extrusionOk="0" h="18576" w="20160">
                  <a:moveTo>
                    <a:pt x="6497" y="2858"/>
                  </a:moveTo>
                  <a:cubicBezTo>
                    <a:pt x="6783" y="2970"/>
                    <a:pt x="7077" y="3145"/>
                    <a:pt x="7224" y="3439"/>
                  </a:cubicBezTo>
                  <a:cubicBezTo>
                    <a:pt x="7399" y="3816"/>
                    <a:pt x="7343" y="4229"/>
                    <a:pt x="7133" y="4543"/>
                  </a:cubicBezTo>
                  <a:cubicBezTo>
                    <a:pt x="6930" y="4809"/>
                    <a:pt x="6644" y="5068"/>
                    <a:pt x="6294" y="5159"/>
                  </a:cubicBezTo>
                  <a:cubicBezTo>
                    <a:pt x="6241" y="5165"/>
                    <a:pt x="6189" y="5168"/>
                    <a:pt x="6137" y="5168"/>
                  </a:cubicBezTo>
                  <a:cubicBezTo>
                    <a:pt x="5956" y="5168"/>
                    <a:pt x="5787" y="5126"/>
                    <a:pt x="5651" y="5012"/>
                  </a:cubicBezTo>
                  <a:cubicBezTo>
                    <a:pt x="5560" y="4928"/>
                    <a:pt x="5476" y="4781"/>
                    <a:pt x="5420" y="4662"/>
                  </a:cubicBezTo>
                  <a:cubicBezTo>
                    <a:pt x="5532" y="4404"/>
                    <a:pt x="5651" y="4138"/>
                    <a:pt x="5798" y="3907"/>
                  </a:cubicBezTo>
                  <a:cubicBezTo>
                    <a:pt x="6000" y="3530"/>
                    <a:pt x="6231" y="3180"/>
                    <a:pt x="6497" y="2858"/>
                  </a:cubicBezTo>
                  <a:close/>
                  <a:moveTo>
                    <a:pt x="15246" y="8437"/>
                  </a:moveTo>
                  <a:cubicBezTo>
                    <a:pt x="15353" y="8437"/>
                    <a:pt x="15450" y="8473"/>
                    <a:pt x="15524" y="8564"/>
                  </a:cubicBezTo>
                  <a:cubicBezTo>
                    <a:pt x="15524" y="9179"/>
                    <a:pt x="15496" y="9788"/>
                    <a:pt x="15349" y="10403"/>
                  </a:cubicBezTo>
                  <a:cubicBezTo>
                    <a:pt x="15321" y="10522"/>
                    <a:pt x="15293" y="10634"/>
                    <a:pt x="15237" y="10753"/>
                  </a:cubicBezTo>
                  <a:cubicBezTo>
                    <a:pt x="15105" y="10778"/>
                    <a:pt x="14980" y="10804"/>
                    <a:pt x="14858" y="10804"/>
                  </a:cubicBezTo>
                  <a:cubicBezTo>
                    <a:pt x="14709" y="10804"/>
                    <a:pt x="14565" y="10765"/>
                    <a:pt x="14419" y="10634"/>
                  </a:cubicBezTo>
                  <a:cubicBezTo>
                    <a:pt x="14125" y="10403"/>
                    <a:pt x="14098" y="10053"/>
                    <a:pt x="14098" y="9704"/>
                  </a:cubicBezTo>
                  <a:cubicBezTo>
                    <a:pt x="14098" y="9326"/>
                    <a:pt x="14335" y="9005"/>
                    <a:pt x="14594" y="8739"/>
                  </a:cubicBezTo>
                  <a:cubicBezTo>
                    <a:pt x="14751" y="8601"/>
                    <a:pt x="15019" y="8437"/>
                    <a:pt x="15246" y="8437"/>
                  </a:cubicBezTo>
                  <a:close/>
                  <a:moveTo>
                    <a:pt x="10695" y="286"/>
                  </a:moveTo>
                  <a:cubicBezTo>
                    <a:pt x="11622" y="286"/>
                    <a:pt x="12598" y="638"/>
                    <a:pt x="13223" y="1341"/>
                  </a:cubicBezTo>
                  <a:cubicBezTo>
                    <a:pt x="13545" y="1691"/>
                    <a:pt x="13776" y="2096"/>
                    <a:pt x="14042" y="2509"/>
                  </a:cubicBezTo>
                  <a:cubicBezTo>
                    <a:pt x="14300" y="2914"/>
                    <a:pt x="14538" y="3383"/>
                    <a:pt x="14713" y="3844"/>
                  </a:cubicBezTo>
                  <a:cubicBezTo>
                    <a:pt x="15062" y="4865"/>
                    <a:pt x="15293" y="5914"/>
                    <a:pt x="15412" y="6963"/>
                  </a:cubicBezTo>
                  <a:cubicBezTo>
                    <a:pt x="15440" y="7431"/>
                    <a:pt x="15496" y="7928"/>
                    <a:pt x="15524" y="8424"/>
                  </a:cubicBezTo>
                  <a:cubicBezTo>
                    <a:pt x="15468" y="8361"/>
                    <a:pt x="15412" y="8333"/>
                    <a:pt x="15349" y="8333"/>
                  </a:cubicBezTo>
                  <a:cubicBezTo>
                    <a:pt x="15287" y="8314"/>
                    <a:pt x="15230" y="8304"/>
                    <a:pt x="15173" y="8304"/>
                  </a:cubicBezTo>
                  <a:cubicBezTo>
                    <a:pt x="15071" y="8304"/>
                    <a:pt x="14973" y="8335"/>
                    <a:pt x="14860" y="8389"/>
                  </a:cubicBezTo>
                  <a:cubicBezTo>
                    <a:pt x="14447" y="8599"/>
                    <a:pt x="14042" y="9061"/>
                    <a:pt x="13951" y="9529"/>
                  </a:cubicBezTo>
                  <a:cubicBezTo>
                    <a:pt x="13895" y="9935"/>
                    <a:pt x="13951" y="10431"/>
                    <a:pt x="14272" y="10725"/>
                  </a:cubicBezTo>
                  <a:cubicBezTo>
                    <a:pt x="14441" y="10908"/>
                    <a:pt x="14665" y="11007"/>
                    <a:pt x="14894" y="11007"/>
                  </a:cubicBezTo>
                  <a:cubicBezTo>
                    <a:pt x="14988" y="11007"/>
                    <a:pt x="15083" y="10990"/>
                    <a:pt x="15174" y="10955"/>
                  </a:cubicBezTo>
                  <a:lnTo>
                    <a:pt x="15174" y="10955"/>
                  </a:lnTo>
                  <a:cubicBezTo>
                    <a:pt x="15090" y="11305"/>
                    <a:pt x="14972" y="11627"/>
                    <a:pt x="14860" y="11948"/>
                  </a:cubicBezTo>
                  <a:cubicBezTo>
                    <a:pt x="14769" y="12151"/>
                    <a:pt x="14685" y="12382"/>
                    <a:pt x="14566" y="12585"/>
                  </a:cubicBezTo>
                  <a:cubicBezTo>
                    <a:pt x="14510" y="12732"/>
                    <a:pt x="14447" y="12906"/>
                    <a:pt x="14335" y="13053"/>
                  </a:cubicBezTo>
                  <a:cubicBezTo>
                    <a:pt x="14300" y="12997"/>
                    <a:pt x="14272" y="12934"/>
                    <a:pt x="14244" y="12878"/>
                  </a:cubicBezTo>
                  <a:cubicBezTo>
                    <a:pt x="14125" y="12732"/>
                    <a:pt x="14014" y="12620"/>
                    <a:pt x="13867" y="12557"/>
                  </a:cubicBezTo>
                  <a:cubicBezTo>
                    <a:pt x="13766" y="12522"/>
                    <a:pt x="13654" y="12503"/>
                    <a:pt x="13541" y="12503"/>
                  </a:cubicBezTo>
                  <a:cubicBezTo>
                    <a:pt x="13293" y="12503"/>
                    <a:pt x="13037" y="12593"/>
                    <a:pt x="12874" y="12794"/>
                  </a:cubicBezTo>
                  <a:cubicBezTo>
                    <a:pt x="12828" y="12825"/>
                    <a:pt x="12815" y="12847"/>
                    <a:pt x="12804" y="12847"/>
                  </a:cubicBezTo>
                  <a:cubicBezTo>
                    <a:pt x="12795" y="12847"/>
                    <a:pt x="12787" y="12832"/>
                    <a:pt x="12762" y="12794"/>
                  </a:cubicBezTo>
                  <a:cubicBezTo>
                    <a:pt x="12699" y="12732"/>
                    <a:pt x="12643" y="12648"/>
                    <a:pt x="12552" y="12585"/>
                  </a:cubicBezTo>
                  <a:cubicBezTo>
                    <a:pt x="12412" y="12473"/>
                    <a:pt x="12203" y="12410"/>
                    <a:pt x="12028" y="12410"/>
                  </a:cubicBezTo>
                  <a:cubicBezTo>
                    <a:pt x="12001" y="12407"/>
                    <a:pt x="11971" y="12405"/>
                    <a:pt x="11940" y="12405"/>
                  </a:cubicBezTo>
                  <a:cubicBezTo>
                    <a:pt x="11711" y="12405"/>
                    <a:pt x="11399" y="12497"/>
                    <a:pt x="11245" y="12676"/>
                  </a:cubicBezTo>
                  <a:cubicBezTo>
                    <a:pt x="11070" y="12501"/>
                    <a:pt x="10867" y="12382"/>
                    <a:pt x="10629" y="12298"/>
                  </a:cubicBezTo>
                  <a:cubicBezTo>
                    <a:pt x="10545" y="12235"/>
                    <a:pt x="10399" y="12179"/>
                    <a:pt x="10252" y="12179"/>
                  </a:cubicBezTo>
                  <a:cubicBezTo>
                    <a:pt x="10040" y="12117"/>
                    <a:pt x="9808" y="12082"/>
                    <a:pt x="9583" y="12082"/>
                  </a:cubicBezTo>
                  <a:cubicBezTo>
                    <a:pt x="9504" y="12082"/>
                    <a:pt x="9426" y="12086"/>
                    <a:pt x="9350" y="12095"/>
                  </a:cubicBezTo>
                  <a:cubicBezTo>
                    <a:pt x="8972" y="12123"/>
                    <a:pt x="8567" y="12207"/>
                    <a:pt x="8301" y="12473"/>
                  </a:cubicBezTo>
                  <a:cubicBezTo>
                    <a:pt x="8042" y="12704"/>
                    <a:pt x="7951" y="12997"/>
                    <a:pt x="7895" y="13319"/>
                  </a:cubicBezTo>
                  <a:cubicBezTo>
                    <a:pt x="7835" y="13319"/>
                    <a:pt x="7765" y="13303"/>
                    <a:pt x="7690" y="13303"/>
                  </a:cubicBezTo>
                  <a:cubicBezTo>
                    <a:pt x="7652" y="13303"/>
                    <a:pt x="7613" y="13307"/>
                    <a:pt x="7574" y="13319"/>
                  </a:cubicBezTo>
                  <a:cubicBezTo>
                    <a:pt x="7427" y="13319"/>
                    <a:pt x="7308" y="13375"/>
                    <a:pt x="7196" y="13459"/>
                  </a:cubicBezTo>
                  <a:cubicBezTo>
                    <a:pt x="7168" y="13025"/>
                    <a:pt x="6902" y="12529"/>
                    <a:pt x="6497" y="12326"/>
                  </a:cubicBezTo>
                  <a:cubicBezTo>
                    <a:pt x="6418" y="12294"/>
                    <a:pt x="6331" y="12279"/>
                    <a:pt x="6241" y="12279"/>
                  </a:cubicBezTo>
                  <a:cubicBezTo>
                    <a:pt x="5997" y="12279"/>
                    <a:pt x="5734" y="12388"/>
                    <a:pt x="5560" y="12557"/>
                  </a:cubicBezTo>
                  <a:cubicBezTo>
                    <a:pt x="5532" y="12529"/>
                    <a:pt x="5532" y="12473"/>
                    <a:pt x="5504" y="12410"/>
                  </a:cubicBezTo>
                  <a:cubicBezTo>
                    <a:pt x="5448" y="12326"/>
                    <a:pt x="5385" y="12207"/>
                    <a:pt x="5329" y="12095"/>
                  </a:cubicBezTo>
                  <a:cubicBezTo>
                    <a:pt x="5210" y="11857"/>
                    <a:pt x="5154" y="11599"/>
                    <a:pt x="5070" y="11361"/>
                  </a:cubicBezTo>
                  <a:cubicBezTo>
                    <a:pt x="4861" y="10837"/>
                    <a:pt x="4749" y="10312"/>
                    <a:pt x="4721" y="9760"/>
                  </a:cubicBezTo>
                  <a:cubicBezTo>
                    <a:pt x="4658" y="9235"/>
                    <a:pt x="4686" y="8711"/>
                    <a:pt x="4658" y="8214"/>
                  </a:cubicBezTo>
                  <a:cubicBezTo>
                    <a:pt x="4630" y="7725"/>
                    <a:pt x="4658" y="7229"/>
                    <a:pt x="4721" y="6760"/>
                  </a:cubicBezTo>
                  <a:cubicBezTo>
                    <a:pt x="4777" y="6264"/>
                    <a:pt x="4951" y="5739"/>
                    <a:pt x="5154" y="5306"/>
                  </a:cubicBezTo>
                  <a:cubicBezTo>
                    <a:pt x="5210" y="5131"/>
                    <a:pt x="5301" y="4956"/>
                    <a:pt x="5357" y="4781"/>
                  </a:cubicBezTo>
                  <a:cubicBezTo>
                    <a:pt x="5385" y="4837"/>
                    <a:pt x="5420" y="4893"/>
                    <a:pt x="5420" y="4928"/>
                  </a:cubicBezTo>
                  <a:cubicBezTo>
                    <a:pt x="5532" y="5103"/>
                    <a:pt x="5679" y="5215"/>
                    <a:pt x="5881" y="5306"/>
                  </a:cubicBezTo>
                  <a:cubicBezTo>
                    <a:pt x="5971" y="5332"/>
                    <a:pt x="6059" y="5344"/>
                    <a:pt x="6145" y="5344"/>
                  </a:cubicBezTo>
                  <a:cubicBezTo>
                    <a:pt x="6533" y="5344"/>
                    <a:pt x="6875" y="5096"/>
                    <a:pt x="7133" y="4809"/>
                  </a:cubicBezTo>
                  <a:cubicBezTo>
                    <a:pt x="7483" y="4432"/>
                    <a:pt x="7602" y="3963"/>
                    <a:pt x="7427" y="3467"/>
                  </a:cubicBezTo>
                  <a:cubicBezTo>
                    <a:pt x="7308" y="3145"/>
                    <a:pt x="6993" y="2795"/>
                    <a:pt x="6644" y="2683"/>
                  </a:cubicBezTo>
                  <a:cubicBezTo>
                    <a:pt x="6958" y="2271"/>
                    <a:pt x="7343" y="1893"/>
                    <a:pt x="7748" y="1544"/>
                  </a:cubicBezTo>
                  <a:cubicBezTo>
                    <a:pt x="8126" y="1222"/>
                    <a:pt x="8504" y="935"/>
                    <a:pt x="8944" y="670"/>
                  </a:cubicBezTo>
                  <a:cubicBezTo>
                    <a:pt x="9406" y="439"/>
                    <a:pt x="9930" y="320"/>
                    <a:pt x="10489" y="292"/>
                  </a:cubicBezTo>
                  <a:cubicBezTo>
                    <a:pt x="10557" y="288"/>
                    <a:pt x="10626" y="286"/>
                    <a:pt x="10695" y="286"/>
                  </a:cubicBezTo>
                  <a:close/>
                  <a:moveTo>
                    <a:pt x="9737" y="12287"/>
                  </a:moveTo>
                  <a:cubicBezTo>
                    <a:pt x="9977" y="12287"/>
                    <a:pt x="10212" y="12319"/>
                    <a:pt x="10427" y="12382"/>
                  </a:cubicBezTo>
                  <a:cubicBezTo>
                    <a:pt x="10517" y="12445"/>
                    <a:pt x="10601" y="12501"/>
                    <a:pt x="10692" y="12529"/>
                  </a:cubicBezTo>
                  <a:cubicBezTo>
                    <a:pt x="10867" y="12648"/>
                    <a:pt x="11042" y="12822"/>
                    <a:pt x="11189" y="12969"/>
                  </a:cubicBezTo>
                  <a:cubicBezTo>
                    <a:pt x="11213" y="12994"/>
                    <a:pt x="11240" y="13004"/>
                    <a:pt x="11267" y="13004"/>
                  </a:cubicBezTo>
                  <a:cubicBezTo>
                    <a:pt x="11332" y="13004"/>
                    <a:pt x="11391" y="12943"/>
                    <a:pt x="11391" y="12878"/>
                  </a:cubicBezTo>
                  <a:cubicBezTo>
                    <a:pt x="11419" y="12732"/>
                    <a:pt x="11797" y="12676"/>
                    <a:pt x="11916" y="12676"/>
                  </a:cubicBezTo>
                  <a:cubicBezTo>
                    <a:pt x="11949" y="12671"/>
                    <a:pt x="11982" y="12669"/>
                    <a:pt x="12016" y="12669"/>
                  </a:cubicBezTo>
                  <a:cubicBezTo>
                    <a:pt x="12191" y="12669"/>
                    <a:pt x="12373" y="12732"/>
                    <a:pt x="12496" y="12878"/>
                  </a:cubicBezTo>
                  <a:cubicBezTo>
                    <a:pt x="12587" y="12969"/>
                    <a:pt x="12673" y="13140"/>
                    <a:pt x="12801" y="13140"/>
                  </a:cubicBezTo>
                  <a:cubicBezTo>
                    <a:pt x="12842" y="13140"/>
                    <a:pt x="12887" y="13123"/>
                    <a:pt x="12937" y="13081"/>
                  </a:cubicBezTo>
                  <a:cubicBezTo>
                    <a:pt x="13021" y="12997"/>
                    <a:pt x="13077" y="12878"/>
                    <a:pt x="13195" y="12822"/>
                  </a:cubicBezTo>
                  <a:cubicBezTo>
                    <a:pt x="13291" y="12763"/>
                    <a:pt x="13422" y="12731"/>
                    <a:pt x="13551" y="12731"/>
                  </a:cubicBezTo>
                  <a:cubicBezTo>
                    <a:pt x="13619" y="12731"/>
                    <a:pt x="13687" y="12740"/>
                    <a:pt x="13748" y="12759"/>
                  </a:cubicBezTo>
                  <a:cubicBezTo>
                    <a:pt x="13923" y="12822"/>
                    <a:pt x="14042" y="12969"/>
                    <a:pt x="14098" y="13109"/>
                  </a:cubicBezTo>
                  <a:cubicBezTo>
                    <a:pt x="14188" y="13256"/>
                    <a:pt x="14160" y="13403"/>
                    <a:pt x="14244" y="13522"/>
                  </a:cubicBezTo>
                  <a:cubicBezTo>
                    <a:pt x="14265" y="13563"/>
                    <a:pt x="14304" y="13589"/>
                    <a:pt x="14346" y="13589"/>
                  </a:cubicBezTo>
                  <a:cubicBezTo>
                    <a:pt x="14361" y="13589"/>
                    <a:pt x="14376" y="13585"/>
                    <a:pt x="14391" y="13578"/>
                  </a:cubicBezTo>
                  <a:cubicBezTo>
                    <a:pt x="14538" y="13522"/>
                    <a:pt x="14622" y="13375"/>
                    <a:pt x="14769" y="13284"/>
                  </a:cubicBezTo>
                  <a:cubicBezTo>
                    <a:pt x="14904" y="13209"/>
                    <a:pt x="15039" y="13172"/>
                    <a:pt x="15185" y="13172"/>
                  </a:cubicBezTo>
                  <a:cubicBezTo>
                    <a:pt x="15257" y="13172"/>
                    <a:pt x="15333" y="13181"/>
                    <a:pt x="15412" y="13200"/>
                  </a:cubicBezTo>
                  <a:cubicBezTo>
                    <a:pt x="15265" y="13319"/>
                    <a:pt x="15146" y="13459"/>
                    <a:pt x="15034" y="13606"/>
                  </a:cubicBezTo>
                  <a:cubicBezTo>
                    <a:pt x="14944" y="13724"/>
                    <a:pt x="14888" y="13843"/>
                    <a:pt x="14860" y="13983"/>
                  </a:cubicBezTo>
                  <a:cubicBezTo>
                    <a:pt x="14811" y="14097"/>
                    <a:pt x="14817" y="14140"/>
                    <a:pt x="14756" y="14140"/>
                  </a:cubicBezTo>
                  <a:cubicBezTo>
                    <a:pt x="14739" y="14140"/>
                    <a:pt x="14716" y="14136"/>
                    <a:pt x="14685" y="14130"/>
                  </a:cubicBezTo>
                  <a:cubicBezTo>
                    <a:pt x="14622" y="14102"/>
                    <a:pt x="14538" y="14074"/>
                    <a:pt x="14447" y="14074"/>
                  </a:cubicBezTo>
                  <a:cubicBezTo>
                    <a:pt x="14405" y="14067"/>
                    <a:pt x="14364" y="14063"/>
                    <a:pt x="14325" y="14063"/>
                  </a:cubicBezTo>
                  <a:cubicBezTo>
                    <a:pt x="14064" y="14063"/>
                    <a:pt x="13856" y="14211"/>
                    <a:pt x="13601" y="14333"/>
                  </a:cubicBezTo>
                  <a:cubicBezTo>
                    <a:pt x="13525" y="14365"/>
                    <a:pt x="13564" y="14483"/>
                    <a:pt x="13661" y="14483"/>
                  </a:cubicBezTo>
                  <a:cubicBezTo>
                    <a:pt x="13671" y="14483"/>
                    <a:pt x="13681" y="14482"/>
                    <a:pt x="13692" y="14480"/>
                  </a:cubicBezTo>
                  <a:cubicBezTo>
                    <a:pt x="13811" y="14452"/>
                    <a:pt x="13951" y="14396"/>
                    <a:pt x="14098" y="14333"/>
                  </a:cubicBezTo>
                  <a:cubicBezTo>
                    <a:pt x="14163" y="14312"/>
                    <a:pt x="14228" y="14303"/>
                    <a:pt x="14294" y="14303"/>
                  </a:cubicBezTo>
                  <a:cubicBezTo>
                    <a:pt x="14403" y="14303"/>
                    <a:pt x="14513" y="14328"/>
                    <a:pt x="14622" y="14368"/>
                  </a:cubicBezTo>
                  <a:cubicBezTo>
                    <a:pt x="14695" y="14388"/>
                    <a:pt x="14758" y="14401"/>
                    <a:pt x="14812" y="14401"/>
                  </a:cubicBezTo>
                  <a:cubicBezTo>
                    <a:pt x="14907" y="14401"/>
                    <a:pt x="14976" y="14360"/>
                    <a:pt x="15034" y="14249"/>
                  </a:cubicBezTo>
                  <a:cubicBezTo>
                    <a:pt x="15118" y="14102"/>
                    <a:pt x="15118" y="13927"/>
                    <a:pt x="15209" y="13780"/>
                  </a:cubicBezTo>
                  <a:cubicBezTo>
                    <a:pt x="15293" y="13668"/>
                    <a:pt x="15384" y="13550"/>
                    <a:pt x="15496" y="13459"/>
                  </a:cubicBezTo>
                  <a:cubicBezTo>
                    <a:pt x="15699" y="13256"/>
                    <a:pt x="15992" y="13109"/>
                    <a:pt x="16286" y="13109"/>
                  </a:cubicBezTo>
                  <a:cubicBezTo>
                    <a:pt x="16461" y="13109"/>
                    <a:pt x="16517" y="13172"/>
                    <a:pt x="16636" y="13256"/>
                  </a:cubicBezTo>
                  <a:cubicBezTo>
                    <a:pt x="16664" y="13319"/>
                    <a:pt x="16720" y="13347"/>
                    <a:pt x="16783" y="13347"/>
                  </a:cubicBezTo>
                  <a:cubicBezTo>
                    <a:pt x="16894" y="13347"/>
                    <a:pt x="16985" y="13256"/>
                    <a:pt x="17069" y="13256"/>
                  </a:cubicBezTo>
                  <a:cubicBezTo>
                    <a:pt x="17237" y="13216"/>
                    <a:pt x="17402" y="13177"/>
                    <a:pt x="17566" y="13177"/>
                  </a:cubicBezTo>
                  <a:cubicBezTo>
                    <a:pt x="17633" y="13177"/>
                    <a:pt x="17701" y="13184"/>
                    <a:pt x="17769" y="13200"/>
                  </a:cubicBezTo>
                  <a:cubicBezTo>
                    <a:pt x="18062" y="13256"/>
                    <a:pt x="18293" y="13403"/>
                    <a:pt x="18440" y="13668"/>
                  </a:cubicBezTo>
                  <a:cubicBezTo>
                    <a:pt x="18587" y="13927"/>
                    <a:pt x="18643" y="14277"/>
                    <a:pt x="18880" y="14480"/>
                  </a:cubicBezTo>
                  <a:cubicBezTo>
                    <a:pt x="18964" y="14570"/>
                    <a:pt x="19055" y="14598"/>
                    <a:pt x="19111" y="14717"/>
                  </a:cubicBezTo>
                  <a:cubicBezTo>
                    <a:pt x="19167" y="14920"/>
                    <a:pt x="19055" y="15067"/>
                    <a:pt x="18964" y="15242"/>
                  </a:cubicBezTo>
                  <a:cubicBezTo>
                    <a:pt x="18880" y="15417"/>
                    <a:pt x="18964" y="15528"/>
                    <a:pt x="19167" y="15619"/>
                  </a:cubicBezTo>
                  <a:cubicBezTo>
                    <a:pt x="19314" y="15675"/>
                    <a:pt x="19489" y="15703"/>
                    <a:pt x="19635" y="15850"/>
                  </a:cubicBezTo>
                  <a:cubicBezTo>
                    <a:pt x="19754" y="15969"/>
                    <a:pt x="19838" y="16144"/>
                    <a:pt x="19838" y="16319"/>
                  </a:cubicBezTo>
                  <a:cubicBezTo>
                    <a:pt x="19866" y="16521"/>
                    <a:pt x="19838" y="17046"/>
                    <a:pt x="19635" y="17193"/>
                  </a:cubicBezTo>
                  <a:cubicBezTo>
                    <a:pt x="19517" y="17249"/>
                    <a:pt x="19286" y="17305"/>
                    <a:pt x="19167" y="17305"/>
                  </a:cubicBezTo>
                  <a:cubicBezTo>
                    <a:pt x="19020" y="17339"/>
                    <a:pt x="18908" y="17367"/>
                    <a:pt x="18761" y="17395"/>
                  </a:cubicBezTo>
                  <a:cubicBezTo>
                    <a:pt x="18671" y="17451"/>
                    <a:pt x="18559" y="17514"/>
                    <a:pt x="18440" y="17542"/>
                  </a:cubicBezTo>
                  <a:cubicBezTo>
                    <a:pt x="18383" y="17549"/>
                    <a:pt x="18331" y="17553"/>
                    <a:pt x="18283" y="17553"/>
                  </a:cubicBezTo>
                  <a:cubicBezTo>
                    <a:pt x="18133" y="17553"/>
                    <a:pt x="18012" y="17520"/>
                    <a:pt x="17859" y="17451"/>
                  </a:cubicBezTo>
                  <a:cubicBezTo>
                    <a:pt x="17790" y="17427"/>
                    <a:pt x="17722" y="17417"/>
                    <a:pt x="17654" y="17417"/>
                  </a:cubicBezTo>
                  <a:cubicBezTo>
                    <a:pt x="17488" y="17417"/>
                    <a:pt x="17324" y="17478"/>
                    <a:pt x="17160" y="17542"/>
                  </a:cubicBezTo>
                  <a:cubicBezTo>
                    <a:pt x="16811" y="17654"/>
                    <a:pt x="16433" y="17773"/>
                    <a:pt x="16048" y="17829"/>
                  </a:cubicBezTo>
                  <a:cubicBezTo>
                    <a:pt x="15891" y="17846"/>
                    <a:pt x="15732" y="17846"/>
                    <a:pt x="15569" y="17846"/>
                  </a:cubicBezTo>
                  <a:cubicBezTo>
                    <a:pt x="15405" y="17846"/>
                    <a:pt x="15237" y="17846"/>
                    <a:pt x="15062" y="17864"/>
                  </a:cubicBezTo>
                  <a:cubicBezTo>
                    <a:pt x="14741" y="17892"/>
                    <a:pt x="14419" y="17976"/>
                    <a:pt x="14098" y="18039"/>
                  </a:cubicBezTo>
                  <a:cubicBezTo>
                    <a:pt x="13952" y="18056"/>
                    <a:pt x="13807" y="18062"/>
                    <a:pt x="13663" y="18062"/>
                  </a:cubicBezTo>
                  <a:cubicBezTo>
                    <a:pt x="13305" y="18062"/>
                    <a:pt x="12951" y="18024"/>
                    <a:pt x="12593" y="18024"/>
                  </a:cubicBezTo>
                  <a:cubicBezTo>
                    <a:pt x="12406" y="18024"/>
                    <a:pt x="12218" y="18034"/>
                    <a:pt x="12028" y="18067"/>
                  </a:cubicBezTo>
                  <a:cubicBezTo>
                    <a:pt x="11678" y="18095"/>
                    <a:pt x="11329" y="18179"/>
                    <a:pt x="10979" y="18214"/>
                  </a:cubicBezTo>
                  <a:cubicBezTo>
                    <a:pt x="10804" y="18227"/>
                    <a:pt x="10638" y="18234"/>
                    <a:pt x="10475" y="18234"/>
                  </a:cubicBezTo>
                  <a:cubicBezTo>
                    <a:pt x="10313" y="18234"/>
                    <a:pt x="10154" y="18227"/>
                    <a:pt x="9993" y="18214"/>
                  </a:cubicBezTo>
                  <a:cubicBezTo>
                    <a:pt x="9832" y="18196"/>
                    <a:pt x="9678" y="18187"/>
                    <a:pt x="9525" y="18187"/>
                  </a:cubicBezTo>
                  <a:cubicBezTo>
                    <a:pt x="9371" y="18187"/>
                    <a:pt x="9217" y="18196"/>
                    <a:pt x="9056" y="18214"/>
                  </a:cubicBezTo>
                  <a:cubicBezTo>
                    <a:pt x="8731" y="18238"/>
                    <a:pt x="8427" y="18303"/>
                    <a:pt x="8126" y="18303"/>
                  </a:cubicBezTo>
                  <a:cubicBezTo>
                    <a:pt x="8077" y="18303"/>
                    <a:pt x="8028" y="18301"/>
                    <a:pt x="7979" y="18297"/>
                  </a:cubicBezTo>
                  <a:cubicBezTo>
                    <a:pt x="7630" y="18269"/>
                    <a:pt x="7343" y="18151"/>
                    <a:pt x="7021" y="18039"/>
                  </a:cubicBezTo>
                  <a:cubicBezTo>
                    <a:pt x="6793" y="17924"/>
                    <a:pt x="6564" y="17882"/>
                    <a:pt x="6326" y="17882"/>
                  </a:cubicBezTo>
                  <a:cubicBezTo>
                    <a:pt x="6258" y="17882"/>
                    <a:pt x="6189" y="17886"/>
                    <a:pt x="6119" y="17892"/>
                  </a:cubicBezTo>
                  <a:cubicBezTo>
                    <a:pt x="5905" y="17892"/>
                    <a:pt x="5690" y="17904"/>
                    <a:pt x="5476" y="17904"/>
                  </a:cubicBezTo>
                  <a:cubicBezTo>
                    <a:pt x="5369" y="17904"/>
                    <a:pt x="5261" y="17901"/>
                    <a:pt x="5154" y="17892"/>
                  </a:cubicBezTo>
                  <a:cubicBezTo>
                    <a:pt x="4805" y="17892"/>
                    <a:pt x="4483" y="17745"/>
                    <a:pt x="4161" y="17570"/>
                  </a:cubicBezTo>
                  <a:cubicBezTo>
                    <a:pt x="3581" y="17277"/>
                    <a:pt x="2973" y="17249"/>
                    <a:pt x="2329" y="17249"/>
                  </a:cubicBezTo>
                  <a:cubicBezTo>
                    <a:pt x="2094" y="17249"/>
                    <a:pt x="1832" y="17264"/>
                    <a:pt x="1568" y="17264"/>
                  </a:cubicBezTo>
                  <a:cubicBezTo>
                    <a:pt x="1182" y="17264"/>
                    <a:pt x="790" y="17232"/>
                    <a:pt x="462" y="17074"/>
                  </a:cubicBezTo>
                  <a:cubicBezTo>
                    <a:pt x="316" y="17018"/>
                    <a:pt x="204" y="16927"/>
                    <a:pt x="260" y="16752"/>
                  </a:cubicBezTo>
                  <a:cubicBezTo>
                    <a:pt x="288" y="16605"/>
                    <a:pt x="462" y="16549"/>
                    <a:pt x="553" y="16465"/>
                  </a:cubicBezTo>
                  <a:cubicBezTo>
                    <a:pt x="637" y="16319"/>
                    <a:pt x="700" y="16172"/>
                    <a:pt x="812" y="16025"/>
                  </a:cubicBezTo>
                  <a:cubicBezTo>
                    <a:pt x="931" y="15878"/>
                    <a:pt x="1050" y="15703"/>
                    <a:pt x="1190" y="15591"/>
                  </a:cubicBezTo>
                  <a:cubicBezTo>
                    <a:pt x="1336" y="15473"/>
                    <a:pt x="1483" y="15417"/>
                    <a:pt x="1658" y="15382"/>
                  </a:cubicBezTo>
                  <a:cubicBezTo>
                    <a:pt x="1745" y="15368"/>
                    <a:pt x="1833" y="15368"/>
                    <a:pt x="1920" y="15368"/>
                  </a:cubicBezTo>
                  <a:cubicBezTo>
                    <a:pt x="2008" y="15368"/>
                    <a:pt x="2095" y="15368"/>
                    <a:pt x="2183" y="15354"/>
                  </a:cubicBezTo>
                  <a:cubicBezTo>
                    <a:pt x="2448" y="15298"/>
                    <a:pt x="2448" y="15067"/>
                    <a:pt x="2532" y="14857"/>
                  </a:cubicBezTo>
                  <a:cubicBezTo>
                    <a:pt x="2651" y="14508"/>
                    <a:pt x="3057" y="14221"/>
                    <a:pt x="3406" y="14130"/>
                  </a:cubicBezTo>
                  <a:cubicBezTo>
                    <a:pt x="3464" y="14116"/>
                    <a:pt x="3531" y="14113"/>
                    <a:pt x="3602" y="14113"/>
                  </a:cubicBezTo>
                  <a:cubicBezTo>
                    <a:pt x="3658" y="14113"/>
                    <a:pt x="3716" y="14115"/>
                    <a:pt x="3773" y="14115"/>
                  </a:cubicBezTo>
                  <a:cubicBezTo>
                    <a:pt x="3937" y="14115"/>
                    <a:pt x="4099" y="14100"/>
                    <a:pt x="4196" y="13983"/>
                  </a:cubicBezTo>
                  <a:cubicBezTo>
                    <a:pt x="4252" y="13927"/>
                    <a:pt x="4252" y="13780"/>
                    <a:pt x="4280" y="13696"/>
                  </a:cubicBezTo>
                  <a:cubicBezTo>
                    <a:pt x="4308" y="13522"/>
                    <a:pt x="4399" y="13375"/>
                    <a:pt x="4511" y="13228"/>
                  </a:cubicBezTo>
                  <a:cubicBezTo>
                    <a:pt x="4602" y="13081"/>
                    <a:pt x="4749" y="12934"/>
                    <a:pt x="4896" y="12850"/>
                  </a:cubicBezTo>
                  <a:cubicBezTo>
                    <a:pt x="4967" y="12822"/>
                    <a:pt x="5033" y="12809"/>
                    <a:pt x="5094" y="12809"/>
                  </a:cubicBezTo>
                  <a:cubicBezTo>
                    <a:pt x="5231" y="12809"/>
                    <a:pt x="5346" y="12876"/>
                    <a:pt x="5448" y="12997"/>
                  </a:cubicBezTo>
                  <a:cubicBezTo>
                    <a:pt x="5472" y="13022"/>
                    <a:pt x="5500" y="13032"/>
                    <a:pt x="5526" y="13032"/>
                  </a:cubicBezTo>
                  <a:cubicBezTo>
                    <a:pt x="5591" y="13032"/>
                    <a:pt x="5651" y="12971"/>
                    <a:pt x="5651" y="12906"/>
                  </a:cubicBezTo>
                  <a:cubicBezTo>
                    <a:pt x="5679" y="12704"/>
                    <a:pt x="5944" y="12585"/>
                    <a:pt x="6119" y="12529"/>
                  </a:cubicBezTo>
                  <a:cubicBezTo>
                    <a:pt x="6157" y="12517"/>
                    <a:pt x="6195" y="12511"/>
                    <a:pt x="6233" y="12511"/>
                  </a:cubicBezTo>
                  <a:cubicBezTo>
                    <a:pt x="6369" y="12511"/>
                    <a:pt x="6499" y="12583"/>
                    <a:pt x="6609" y="12676"/>
                  </a:cubicBezTo>
                  <a:cubicBezTo>
                    <a:pt x="6846" y="12906"/>
                    <a:pt x="7021" y="13256"/>
                    <a:pt x="7049" y="13578"/>
                  </a:cubicBezTo>
                  <a:cubicBezTo>
                    <a:pt x="6902" y="13696"/>
                    <a:pt x="6818" y="13843"/>
                    <a:pt x="6756" y="13983"/>
                  </a:cubicBezTo>
                  <a:cubicBezTo>
                    <a:pt x="6700" y="14130"/>
                    <a:pt x="6728" y="14249"/>
                    <a:pt x="6756" y="14396"/>
                  </a:cubicBezTo>
                  <a:cubicBezTo>
                    <a:pt x="6700" y="14368"/>
                    <a:pt x="6644" y="14333"/>
                    <a:pt x="6581" y="14305"/>
                  </a:cubicBezTo>
                  <a:cubicBezTo>
                    <a:pt x="6469" y="14277"/>
                    <a:pt x="6378" y="14277"/>
                    <a:pt x="6259" y="14249"/>
                  </a:cubicBezTo>
                  <a:cubicBezTo>
                    <a:pt x="6084" y="14249"/>
                    <a:pt x="5909" y="14305"/>
                    <a:pt x="5770" y="14368"/>
                  </a:cubicBezTo>
                  <a:cubicBezTo>
                    <a:pt x="5448" y="14543"/>
                    <a:pt x="5245" y="14829"/>
                    <a:pt x="5210" y="15179"/>
                  </a:cubicBezTo>
                  <a:cubicBezTo>
                    <a:pt x="5196" y="15238"/>
                    <a:pt x="5196" y="15261"/>
                    <a:pt x="5189" y="15261"/>
                  </a:cubicBezTo>
                  <a:cubicBezTo>
                    <a:pt x="5182" y="15261"/>
                    <a:pt x="5168" y="15238"/>
                    <a:pt x="5126" y="15207"/>
                  </a:cubicBezTo>
                  <a:cubicBezTo>
                    <a:pt x="5035" y="15151"/>
                    <a:pt x="4951" y="15123"/>
                    <a:pt x="4896" y="15095"/>
                  </a:cubicBezTo>
                  <a:cubicBezTo>
                    <a:pt x="4795" y="15059"/>
                    <a:pt x="4684" y="15043"/>
                    <a:pt x="4574" y="15043"/>
                  </a:cubicBezTo>
                  <a:cubicBezTo>
                    <a:pt x="4492" y="15043"/>
                    <a:pt x="4411" y="15052"/>
                    <a:pt x="4336" y="15067"/>
                  </a:cubicBezTo>
                  <a:cubicBezTo>
                    <a:pt x="4133" y="15095"/>
                    <a:pt x="3959" y="15207"/>
                    <a:pt x="3784" y="15326"/>
                  </a:cubicBezTo>
                  <a:cubicBezTo>
                    <a:pt x="3700" y="15382"/>
                    <a:pt x="3553" y="15473"/>
                    <a:pt x="3553" y="15619"/>
                  </a:cubicBezTo>
                  <a:cubicBezTo>
                    <a:pt x="3553" y="15664"/>
                    <a:pt x="3603" y="15693"/>
                    <a:pt x="3650" y="15693"/>
                  </a:cubicBezTo>
                  <a:cubicBezTo>
                    <a:pt x="3690" y="15693"/>
                    <a:pt x="3728" y="15671"/>
                    <a:pt x="3728" y="15619"/>
                  </a:cubicBezTo>
                  <a:cubicBezTo>
                    <a:pt x="3756" y="15500"/>
                    <a:pt x="4049" y="15354"/>
                    <a:pt x="4161" y="15326"/>
                  </a:cubicBezTo>
                  <a:cubicBezTo>
                    <a:pt x="4294" y="15259"/>
                    <a:pt x="4433" y="15221"/>
                    <a:pt x="4572" y="15221"/>
                  </a:cubicBezTo>
                  <a:cubicBezTo>
                    <a:pt x="4681" y="15221"/>
                    <a:pt x="4790" y="15245"/>
                    <a:pt x="4896" y="15298"/>
                  </a:cubicBezTo>
                  <a:cubicBezTo>
                    <a:pt x="4974" y="15337"/>
                    <a:pt x="5129" y="15467"/>
                    <a:pt x="5253" y="15467"/>
                  </a:cubicBezTo>
                  <a:cubicBezTo>
                    <a:pt x="5305" y="15467"/>
                    <a:pt x="5352" y="15444"/>
                    <a:pt x="5385" y="15382"/>
                  </a:cubicBezTo>
                  <a:cubicBezTo>
                    <a:pt x="5448" y="15270"/>
                    <a:pt x="5448" y="15123"/>
                    <a:pt x="5476" y="15032"/>
                  </a:cubicBezTo>
                  <a:cubicBezTo>
                    <a:pt x="5532" y="14857"/>
                    <a:pt x="5679" y="14717"/>
                    <a:pt x="5826" y="14626"/>
                  </a:cubicBezTo>
                  <a:cubicBezTo>
                    <a:pt x="5940" y="14549"/>
                    <a:pt x="6078" y="14510"/>
                    <a:pt x="6217" y="14510"/>
                  </a:cubicBezTo>
                  <a:cubicBezTo>
                    <a:pt x="6290" y="14510"/>
                    <a:pt x="6364" y="14521"/>
                    <a:pt x="6434" y="14543"/>
                  </a:cubicBezTo>
                  <a:cubicBezTo>
                    <a:pt x="6561" y="14591"/>
                    <a:pt x="6687" y="14660"/>
                    <a:pt x="6814" y="14660"/>
                  </a:cubicBezTo>
                  <a:cubicBezTo>
                    <a:pt x="6834" y="14660"/>
                    <a:pt x="6854" y="14658"/>
                    <a:pt x="6874" y="14654"/>
                  </a:cubicBezTo>
                  <a:cubicBezTo>
                    <a:pt x="6958" y="14654"/>
                    <a:pt x="7021" y="14598"/>
                    <a:pt x="7021" y="14543"/>
                  </a:cubicBezTo>
                  <a:cubicBezTo>
                    <a:pt x="7021" y="14424"/>
                    <a:pt x="6958" y="14333"/>
                    <a:pt x="6958" y="14249"/>
                  </a:cubicBezTo>
                  <a:cubicBezTo>
                    <a:pt x="6958" y="14074"/>
                    <a:pt x="7077" y="13899"/>
                    <a:pt x="7196" y="13780"/>
                  </a:cubicBezTo>
                  <a:cubicBezTo>
                    <a:pt x="7308" y="13696"/>
                    <a:pt x="7427" y="13606"/>
                    <a:pt x="7574" y="13578"/>
                  </a:cubicBezTo>
                  <a:cubicBezTo>
                    <a:pt x="7628" y="13560"/>
                    <a:pt x="7673" y="13554"/>
                    <a:pt x="7715" y="13554"/>
                  </a:cubicBezTo>
                  <a:cubicBezTo>
                    <a:pt x="7807" y="13554"/>
                    <a:pt x="7878" y="13586"/>
                    <a:pt x="7979" y="13606"/>
                  </a:cubicBezTo>
                  <a:cubicBezTo>
                    <a:pt x="8070" y="13606"/>
                    <a:pt x="8126" y="13578"/>
                    <a:pt x="8154" y="13494"/>
                  </a:cubicBezTo>
                  <a:cubicBezTo>
                    <a:pt x="8154" y="13144"/>
                    <a:pt x="8217" y="12822"/>
                    <a:pt x="8504" y="12585"/>
                  </a:cubicBezTo>
                  <a:cubicBezTo>
                    <a:pt x="8741" y="12382"/>
                    <a:pt x="9175" y="12298"/>
                    <a:pt x="9497" y="12298"/>
                  </a:cubicBezTo>
                  <a:cubicBezTo>
                    <a:pt x="9577" y="12291"/>
                    <a:pt x="9657" y="12287"/>
                    <a:pt x="9737" y="12287"/>
                  </a:cubicBezTo>
                  <a:close/>
                  <a:moveTo>
                    <a:pt x="10669" y="0"/>
                  </a:moveTo>
                  <a:cubicBezTo>
                    <a:pt x="9779" y="0"/>
                    <a:pt x="8894" y="330"/>
                    <a:pt x="8154" y="845"/>
                  </a:cubicBezTo>
                  <a:cubicBezTo>
                    <a:pt x="7748" y="1138"/>
                    <a:pt x="7371" y="1488"/>
                    <a:pt x="7021" y="1865"/>
                  </a:cubicBezTo>
                  <a:cubicBezTo>
                    <a:pt x="6644" y="2243"/>
                    <a:pt x="6294" y="2656"/>
                    <a:pt x="6000" y="3117"/>
                  </a:cubicBezTo>
                  <a:cubicBezTo>
                    <a:pt x="5385" y="3991"/>
                    <a:pt x="4924" y="5012"/>
                    <a:pt x="4602" y="6033"/>
                  </a:cubicBezTo>
                  <a:cubicBezTo>
                    <a:pt x="4427" y="6613"/>
                    <a:pt x="4427" y="7229"/>
                    <a:pt x="4399" y="7809"/>
                  </a:cubicBezTo>
                  <a:cubicBezTo>
                    <a:pt x="4399" y="8103"/>
                    <a:pt x="4427" y="8389"/>
                    <a:pt x="4427" y="8711"/>
                  </a:cubicBezTo>
                  <a:cubicBezTo>
                    <a:pt x="4427" y="9033"/>
                    <a:pt x="4427" y="9382"/>
                    <a:pt x="4455" y="9732"/>
                  </a:cubicBezTo>
                  <a:cubicBezTo>
                    <a:pt x="4511" y="10347"/>
                    <a:pt x="4658" y="10955"/>
                    <a:pt x="4896" y="11536"/>
                  </a:cubicBezTo>
                  <a:cubicBezTo>
                    <a:pt x="4979" y="11802"/>
                    <a:pt x="5070" y="12060"/>
                    <a:pt x="5210" y="12326"/>
                  </a:cubicBezTo>
                  <a:cubicBezTo>
                    <a:pt x="5245" y="12382"/>
                    <a:pt x="5301" y="12529"/>
                    <a:pt x="5385" y="12620"/>
                  </a:cubicBezTo>
                  <a:cubicBezTo>
                    <a:pt x="5303" y="12573"/>
                    <a:pt x="5201" y="12546"/>
                    <a:pt x="5083" y="12546"/>
                  </a:cubicBezTo>
                  <a:cubicBezTo>
                    <a:pt x="5041" y="12546"/>
                    <a:pt x="4997" y="12549"/>
                    <a:pt x="4951" y="12557"/>
                  </a:cubicBezTo>
                  <a:cubicBezTo>
                    <a:pt x="4686" y="12648"/>
                    <a:pt x="4483" y="12850"/>
                    <a:pt x="4308" y="13053"/>
                  </a:cubicBezTo>
                  <a:cubicBezTo>
                    <a:pt x="4224" y="13172"/>
                    <a:pt x="4161" y="13284"/>
                    <a:pt x="4105" y="13431"/>
                  </a:cubicBezTo>
                  <a:cubicBezTo>
                    <a:pt x="4077" y="13494"/>
                    <a:pt x="4049" y="13550"/>
                    <a:pt x="4022" y="13634"/>
                  </a:cubicBezTo>
                  <a:cubicBezTo>
                    <a:pt x="4022" y="13668"/>
                    <a:pt x="4022" y="13808"/>
                    <a:pt x="3987" y="13843"/>
                  </a:cubicBezTo>
                  <a:cubicBezTo>
                    <a:pt x="3968" y="13862"/>
                    <a:pt x="3920" y="13868"/>
                    <a:pt x="3861" y="13868"/>
                  </a:cubicBezTo>
                  <a:cubicBezTo>
                    <a:pt x="3743" y="13868"/>
                    <a:pt x="3581" y="13843"/>
                    <a:pt x="3525" y="13843"/>
                  </a:cubicBezTo>
                  <a:cubicBezTo>
                    <a:pt x="3378" y="13871"/>
                    <a:pt x="3231" y="13899"/>
                    <a:pt x="3085" y="13955"/>
                  </a:cubicBezTo>
                  <a:cubicBezTo>
                    <a:pt x="2826" y="14074"/>
                    <a:pt x="2560" y="14305"/>
                    <a:pt x="2385" y="14543"/>
                  </a:cubicBezTo>
                  <a:cubicBezTo>
                    <a:pt x="2301" y="14654"/>
                    <a:pt x="2273" y="14801"/>
                    <a:pt x="2238" y="14920"/>
                  </a:cubicBezTo>
                  <a:cubicBezTo>
                    <a:pt x="2210" y="15032"/>
                    <a:pt x="2183" y="15067"/>
                    <a:pt x="2064" y="15095"/>
                  </a:cubicBezTo>
                  <a:cubicBezTo>
                    <a:pt x="2036" y="15104"/>
                    <a:pt x="2004" y="15107"/>
                    <a:pt x="1971" y="15107"/>
                  </a:cubicBezTo>
                  <a:cubicBezTo>
                    <a:pt x="1904" y="15107"/>
                    <a:pt x="1833" y="15095"/>
                    <a:pt x="1777" y="15095"/>
                  </a:cubicBezTo>
                  <a:cubicBezTo>
                    <a:pt x="1483" y="15123"/>
                    <a:pt x="1225" y="15242"/>
                    <a:pt x="987" y="15445"/>
                  </a:cubicBezTo>
                  <a:cubicBezTo>
                    <a:pt x="728" y="15675"/>
                    <a:pt x="581" y="15941"/>
                    <a:pt x="378" y="16228"/>
                  </a:cubicBezTo>
                  <a:cubicBezTo>
                    <a:pt x="316" y="16347"/>
                    <a:pt x="204" y="16375"/>
                    <a:pt x="113" y="16493"/>
                  </a:cubicBezTo>
                  <a:cubicBezTo>
                    <a:pt x="29" y="16577"/>
                    <a:pt x="1" y="16696"/>
                    <a:pt x="1" y="16843"/>
                  </a:cubicBezTo>
                  <a:cubicBezTo>
                    <a:pt x="1" y="17046"/>
                    <a:pt x="141" y="17193"/>
                    <a:pt x="316" y="17277"/>
                  </a:cubicBezTo>
                  <a:cubicBezTo>
                    <a:pt x="721" y="17489"/>
                    <a:pt x="1214" y="17519"/>
                    <a:pt x="1675" y="17519"/>
                  </a:cubicBezTo>
                  <a:cubicBezTo>
                    <a:pt x="1851" y="17519"/>
                    <a:pt x="2022" y="17514"/>
                    <a:pt x="2183" y="17514"/>
                  </a:cubicBezTo>
                  <a:cubicBezTo>
                    <a:pt x="2356" y="17499"/>
                    <a:pt x="2530" y="17491"/>
                    <a:pt x="2703" y="17491"/>
                  </a:cubicBezTo>
                  <a:cubicBezTo>
                    <a:pt x="2934" y="17491"/>
                    <a:pt x="3162" y="17506"/>
                    <a:pt x="3378" y="17542"/>
                  </a:cubicBezTo>
                  <a:cubicBezTo>
                    <a:pt x="3756" y="17626"/>
                    <a:pt x="4049" y="17829"/>
                    <a:pt x="4399" y="17976"/>
                  </a:cubicBezTo>
                  <a:cubicBezTo>
                    <a:pt x="4668" y="18098"/>
                    <a:pt x="4955" y="18158"/>
                    <a:pt x="5246" y="18158"/>
                  </a:cubicBezTo>
                  <a:cubicBezTo>
                    <a:pt x="5304" y="18158"/>
                    <a:pt x="5362" y="18155"/>
                    <a:pt x="5420" y="18151"/>
                  </a:cubicBezTo>
                  <a:cubicBezTo>
                    <a:pt x="5672" y="18151"/>
                    <a:pt x="5936" y="18126"/>
                    <a:pt x="6188" y="18126"/>
                  </a:cubicBezTo>
                  <a:cubicBezTo>
                    <a:pt x="6313" y="18126"/>
                    <a:pt x="6436" y="18132"/>
                    <a:pt x="6553" y="18151"/>
                  </a:cubicBezTo>
                  <a:cubicBezTo>
                    <a:pt x="6930" y="18214"/>
                    <a:pt x="7252" y="18444"/>
                    <a:pt x="7630" y="18528"/>
                  </a:cubicBezTo>
                  <a:cubicBezTo>
                    <a:pt x="7790" y="18560"/>
                    <a:pt x="7958" y="18575"/>
                    <a:pt x="8126" y="18575"/>
                  </a:cubicBezTo>
                  <a:cubicBezTo>
                    <a:pt x="8294" y="18575"/>
                    <a:pt x="8462" y="18560"/>
                    <a:pt x="8622" y="18528"/>
                  </a:cubicBezTo>
                  <a:cubicBezTo>
                    <a:pt x="8899" y="18487"/>
                    <a:pt x="9190" y="18461"/>
                    <a:pt x="9488" y="18461"/>
                  </a:cubicBezTo>
                  <a:cubicBezTo>
                    <a:pt x="9598" y="18461"/>
                    <a:pt x="9708" y="18465"/>
                    <a:pt x="9818" y="18472"/>
                  </a:cubicBezTo>
                  <a:cubicBezTo>
                    <a:pt x="10085" y="18492"/>
                    <a:pt x="10338" y="18512"/>
                    <a:pt x="10597" y="18512"/>
                  </a:cubicBezTo>
                  <a:cubicBezTo>
                    <a:pt x="10704" y="18512"/>
                    <a:pt x="10812" y="18508"/>
                    <a:pt x="10923" y="18500"/>
                  </a:cubicBezTo>
                  <a:cubicBezTo>
                    <a:pt x="11329" y="18472"/>
                    <a:pt x="11713" y="18353"/>
                    <a:pt x="12119" y="18325"/>
                  </a:cubicBezTo>
                  <a:cubicBezTo>
                    <a:pt x="12278" y="18302"/>
                    <a:pt x="12438" y="18293"/>
                    <a:pt x="12597" y="18293"/>
                  </a:cubicBezTo>
                  <a:cubicBezTo>
                    <a:pt x="12815" y="18293"/>
                    <a:pt x="13033" y="18309"/>
                    <a:pt x="13251" y="18325"/>
                  </a:cubicBezTo>
                  <a:cubicBezTo>
                    <a:pt x="13354" y="18333"/>
                    <a:pt x="13457" y="18336"/>
                    <a:pt x="13559" y="18336"/>
                  </a:cubicBezTo>
                  <a:cubicBezTo>
                    <a:pt x="13836" y="18336"/>
                    <a:pt x="14107" y="18310"/>
                    <a:pt x="14363" y="18269"/>
                  </a:cubicBezTo>
                  <a:cubicBezTo>
                    <a:pt x="14741" y="18179"/>
                    <a:pt x="15118" y="18123"/>
                    <a:pt x="15524" y="18095"/>
                  </a:cubicBezTo>
                  <a:cubicBezTo>
                    <a:pt x="15909" y="18095"/>
                    <a:pt x="16258" y="18095"/>
                    <a:pt x="16636" y="17976"/>
                  </a:cubicBezTo>
                  <a:cubicBezTo>
                    <a:pt x="16811" y="17948"/>
                    <a:pt x="16985" y="17892"/>
                    <a:pt x="17160" y="17829"/>
                  </a:cubicBezTo>
                  <a:cubicBezTo>
                    <a:pt x="17289" y="17780"/>
                    <a:pt x="17482" y="17683"/>
                    <a:pt x="17645" y="17683"/>
                  </a:cubicBezTo>
                  <a:cubicBezTo>
                    <a:pt x="17668" y="17683"/>
                    <a:pt x="17691" y="17685"/>
                    <a:pt x="17713" y="17689"/>
                  </a:cubicBezTo>
                  <a:cubicBezTo>
                    <a:pt x="17859" y="17717"/>
                    <a:pt x="17971" y="17829"/>
                    <a:pt x="18146" y="17829"/>
                  </a:cubicBezTo>
                  <a:cubicBezTo>
                    <a:pt x="18293" y="17829"/>
                    <a:pt x="18468" y="17801"/>
                    <a:pt x="18615" y="17773"/>
                  </a:cubicBezTo>
                  <a:cubicBezTo>
                    <a:pt x="18761" y="17717"/>
                    <a:pt x="18880" y="17626"/>
                    <a:pt x="19020" y="17598"/>
                  </a:cubicBezTo>
                  <a:cubicBezTo>
                    <a:pt x="19195" y="17570"/>
                    <a:pt x="19370" y="17542"/>
                    <a:pt x="19545" y="17479"/>
                  </a:cubicBezTo>
                  <a:cubicBezTo>
                    <a:pt x="19810" y="17423"/>
                    <a:pt x="19957" y="17277"/>
                    <a:pt x="20041" y="17018"/>
                  </a:cubicBezTo>
                  <a:cubicBezTo>
                    <a:pt x="20104" y="16752"/>
                    <a:pt x="20160" y="16402"/>
                    <a:pt x="20104" y="16144"/>
                  </a:cubicBezTo>
                  <a:cubicBezTo>
                    <a:pt x="20013" y="15878"/>
                    <a:pt x="19838" y="15619"/>
                    <a:pt x="19607" y="15473"/>
                  </a:cubicBezTo>
                  <a:cubicBezTo>
                    <a:pt x="19545" y="15445"/>
                    <a:pt x="19489" y="15445"/>
                    <a:pt x="19433" y="15417"/>
                  </a:cubicBezTo>
                  <a:cubicBezTo>
                    <a:pt x="19342" y="15382"/>
                    <a:pt x="19230" y="15382"/>
                    <a:pt x="19230" y="15298"/>
                  </a:cubicBezTo>
                  <a:cubicBezTo>
                    <a:pt x="19230" y="15270"/>
                    <a:pt x="19314" y="15179"/>
                    <a:pt x="19314" y="15123"/>
                  </a:cubicBezTo>
                  <a:cubicBezTo>
                    <a:pt x="19342" y="15067"/>
                    <a:pt x="19370" y="14976"/>
                    <a:pt x="19370" y="14920"/>
                  </a:cubicBezTo>
                  <a:cubicBezTo>
                    <a:pt x="19405" y="14773"/>
                    <a:pt x="19370" y="14626"/>
                    <a:pt x="19314" y="14508"/>
                  </a:cubicBezTo>
                  <a:cubicBezTo>
                    <a:pt x="19258" y="14396"/>
                    <a:pt x="19139" y="14368"/>
                    <a:pt x="19055" y="14277"/>
                  </a:cubicBezTo>
                  <a:cubicBezTo>
                    <a:pt x="18908" y="14158"/>
                    <a:pt x="18880" y="13983"/>
                    <a:pt x="18817" y="13843"/>
                  </a:cubicBezTo>
                  <a:cubicBezTo>
                    <a:pt x="18733" y="13668"/>
                    <a:pt x="18671" y="13522"/>
                    <a:pt x="18559" y="13375"/>
                  </a:cubicBezTo>
                  <a:cubicBezTo>
                    <a:pt x="18313" y="13052"/>
                    <a:pt x="17944" y="12928"/>
                    <a:pt x="17555" y="12928"/>
                  </a:cubicBezTo>
                  <a:cubicBezTo>
                    <a:pt x="17345" y="12928"/>
                    <a:pt x="17128" y="12964"/>
                    <a:pt x="16922" y="13025"/>
                  </a:cubicBezTo>
                  <a:lnTo>
                    <a:pt x="16811" y="13081"/>
                  </a:lnTo>
                  <a:cubicBezTo>
                    <a:pt x="16783" y="13081"/>
                    <a:pt x="16748" y="12997"/>
                    <a:pt x="16720" y="12997"/>
                  </a:cubicBezTo>
                  <a:cubicBezTo>
                    <a:pt x="16636" y="12906"/>
                    <a:pt x="16517" y="12878"/>
                    <a:pt x="16398" y="12878"/>
                  </a:cubicBezTo>
                  <a:cubicBezTo>
                    <a:pt x="16354" y="12874"/>
                    <a:pt x="16310" y="12871"/>
                    <a:pt x="16265" y="12871"/>
                  </a:cubicBezTo>
                  <a:cubicBezTo>
                    <a:pt x="16050" y="12871"/>
                    <a:pt x="15834" y="12927"/>
                    <a:pt x="15643" y="13025"/>
                  </a:cubicBezTo>
                  <a:cubicBezTo>
                    <a:pt x="15505" y="12954"/>
                    <a:pt x="15364" y="12915"/>
                    <a:pt x="15218" y="12915"/>
                  </a:cubicBezTo>
                  <a:cubicBezTo>
                    <a:pt x="15120" y="12915"/>
                    <a:pt x="15019" y="12933"/>
                    <a:pt x="14916" y="12969"/>
                  </a:cubicBezTo>
                  <a:cubicBezTo>
                    <a:pt x="14825" y="12997"/>
                    <a:pt x="14741" y="13025"/>
                    <a:pt x="14650" y="13053"/>
                  </a:cubicBezTo>
                  <a:cubicBezTo>
                    <a:pt x="14797" y="12822"/>
                    <a:pt x="14916" y="12501"/>
                    <a:pt x="15000" y="12235"/>
                  </a:cubicBezTo>
                  <a:cubicBezTo>
                    <a:pt x="15209" y="11802"/>
                    <a:pt x="15384" y="11333"/>
                    <a:pt x="15496" y="10837"/>
                  </a:cubicBezTo>
                  <a:cubicBezTo>
                    <a:pt x="15643" y="10312"/>
                    <a:pt x="15734" y="9823"/>
                    <a:pt x="15762" y="9298"/>
                  </a:cubicBezTo>
                  <a:cubicBezTo>
                    <a:pt x="15818" y="8739"/>
                    <a:pt x="15790" y="8186"/>
                    <a:pt x="15734" y="7634"/>
                  </a:cubicBezTo>
                  <a:cubicBezTo>
                    <a:pt x="15615" y="6466"/>
                    <a:pt x="15468" y="5334"/>
                    <a:pt x="15118" y="4229"/>
                  </a:cubicBezTo>
                  <a:cubicBezTo>
                    <a:pt x="14769" y="3236"/>
                    <a:pt x="14300" y="2306"/>
                    <a:pt x="13664" y="1460"/>
                  </a:cubicBezTo>
                  <a:cubicBezTo>
                    <a:pt x="13077" y="642"/>
                    <a:pt x="12147" y="145"/>
                    <a:pt x="11154" y="33"/>
                  </a:cubicBezTo>
                  <a:cubicBezTo>
                    <a:pt x="10993" y="11"/>
                    <a:pt x="10831" y="0"/>
                    <a:pt x="106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7"/>
            <p:cNvSpPr/>
            <p:nvPr/>
          </p:nvSpPr>
          <p:spPr>
            <a:xfrm>
              <a:off x="5889437" y="2005802"/>
              <a:ext cx="203521" cy="240589"/>
            </a:xfrm>
            <a:custGeom>
              <a:rect b="b" l="l" r="r" t="t"/>
              <a:pathLst>
                <a:path extrusionOk="0" h="10573" w="8944">
                  <a:moveTo>
                    <a:pt x="2944" y="3737"/>
                  </a:moveTo>
                  <a:cubicBezTo>
                    <a:pt x="2926" y="3737"/>
                    <a:pt x="2919" y="3749"/>
                    <a:pt x="2926" y="3749"/>
                  </a:cubicBezTo>
                  <a:cubicBezTo>
                    <a:pt x="2929" y="3749"/>
                    <a:pt x="2935" y="3746"/>
                    <a:pt x="2944" y="3737"/>
                  </a:cubicBezTo>
                  <a:close/>
                  <a:moveTo>
                    <a:pt x="5282" y="2125"/>
                  </a:moveTo>
                  <a:cubicBezTo>
                    <a:pt x="5477" y="2125"/>
                    <a:pt x="5612" y="2237"/>
                    <a:pt x="5769" y="2394"/>
                  </a:cubicBezTo>
                  <a:cubicBezTo>
                    <a:pt x="6007" y="2688"/>
                    <a:pt x="6357" y="2828"/>
                    <a:pt x="6671" y="3003"/>
                  </a:cubicBezTo>
                  <a:cubicBezTo>
                    <a:pt x="6846" y="3094"/>
                    <a:pt x="7056" y="3177"/>
                    <a:pt x="7231" y="3268"/>
                  </a:cubicBezTo>
                  <a:cubicBezTo>
                    <a:pt x="7433" y="3415"/>
                    <a:pt x="7545" y="3590"/>
                    <a:pt x="7608" y="3849"/>
                  </a:cubicBezTo>
                  <a:cubicBezTo>
                    <a:pt x="7692" y="4226"/>
                    <a:pt x="7867" y="4611"/>
                    <a:pt x="8070" y="4961"/>
                  </a:cubicBezTo>
                  <a:cubicBezTo>
                    <a:pt x="8161" y="5100"/>
                    <a:pt x="8307" y="5219"/>
                    <a:pt x="8391" y="5394"/>
                  </a:cubicBezTo>
                  <a:cubicBezTo>
                    <a:pt x="8419" y="5450"/>
                    <a:pt x="8482" y="5513"/>
                    <a:pt x="8510" y="5597"/>
                  </a:cubicBezTo>
                  <a:cubicBezTo>
                    <a:pt x="8538" y="5688"/>
                    <a:pt x="8510" y="5716"/>
                    <a:pt x="8419" y="5744"/>
                  </a:cubicBezTo>
                  <a:cubicBezTo>
                    <a:pt x="8105" y="5890"/>
                    <a:pt x="7783" y="6093"/>
                    <a:pt x="7517" y="6324"/>
                  </a:cubicBezTo>
                  <a:cubicBezTo>
                    <a:pt x="7342" y="6443"/>
                    <a:pt x="7168" y="6562"/>
                    <a:pt x="7021" y="6709"/>
                  </a:cubicBezTo>
                  <a:cubicBezTo>
                    <a:pt x="6937" y="6820"/>
                    <a:pt x="6937" y="6939"/>
                    <a:pt x="6937" y="7086"/>
                  </a:cubicBezTo>
                  <a:cubicBezTo>
                    <a:pt x="6937" y="7520"/>
                    <a:pt x="6937" y="7932"/>
                    <a:pt x="6909" y="8366"/>
                  </a:cubicBezTo>
                  <a:cubicBezTo>
                    <a:pt x="6909" y="8457"/>
                    <a:pt x="6909" y="8541"/>
                    <a:pt x="6881" y="8597"/>
                  </a:cubicBezTo>
                  <a:cubicBezTo>
                    <a:pt x="6881" y="8541"/>
                    <a:pt x="6881" y="8485"/>
                    <a:pt x="6846" y="8422"/>
                  </a:cubicBezTo>
                  <a:cubicBezTo>
                    <a:pt x="6762" y="7988"/>
                    <a:pt x="6587" y="7548"/>
                    <a:pt x="6440" y="7142"/>
                  </a:cubicBezTo>
                  <a:cubicBezTo>
                    <a:pt x="6385" y="6967"/>
                    <a:pt x="6322" y="6793"/>
                    <a:pt x="6266" y="6590"/>
                  </a:cubicBezTo>
                  <a:cubicBezTo>
                    <a:pt x="6238" y="6471"/>
                    <a:pt x="6210" y="6359"/>
                    <a:pt x="6091" y="6296"/>
                  </a:cubicBezTo>
                  <a:cubicBezTo>
                    <a:pt x="6182" y="6268"/>
                    <a:pt x="6238" y="6240"/>
                    <a:pt x="6322" y="6212"/>
                  </a:cubicBezTo>
                  <a:cubicBezTo>
                    <a:pt x="6587" y="6093"/>
                    <a:pt x="6909" y="5890"/>
                    <a:pt x="7021" y="5597"/>
                  </a:cubicBezTo>
                  <a:cubicBezTo>
                    <a:pt x="7065" y="5558"/>
                    <a:pt x="7021" y="5502"/>
                    <a:pt x="6971" y="5502"/>
                  </a:cubicBezTo>
                  <a:cubicBezTo>
                    <a:pt x="6949" y="5502"/>
                    <a:pt x="6926" y="5513"/>
                    <a:pt x="6909" y="5541"/>
                  </a:cubicBezTo>
                  <a:cubicBezTo>
                    <a:pt x="6762" y="5744"/>
                    <a:pt x="6531" y="5918"/>
                    <a:pt x="6294" y="6037"/>
                  </a:cubicBezTo>
                  <a:cubicBezTo>
                    <a:pt x="6147" y="6093"/>
                    <a:pt x="6007" y="6184"/>
                    <a:pt x="5832" y="6240"/>
                  </a:cubicBezTo>
                  <a:cubicBezTo>
                    <a:pt x="5787" y="6226"/>
                    <a:pt x="5743" y="6226"/>
                    <a:pt x="5699" y="6226"/>
                  </a:cubicBezTo>
                  <a:cubicBezTo>
                    <a:pt x="5656" y="6226"/>
                    <a:pt x="5612" y="6226"/>
                    <a:pt x="5566" y="6212"/>
                  </a:cubicBezTo>
                  <a:cubicBezTo>
                    <a:pt x="5364" y="6212"/>
                    <a:pt x="5161" y="6149"/>
                    <a:pt x="4986" y="6037"/>
                  </a:cubicBezTo>
                  <a:lnTo>
                    <a:pt x="5014" y="6037"/>
                  </a:lnTo>
                  <a:cubicBezTo>
                    <a:pt x="5100" y="6061"/>
                    <a:pt x="5190" y="6070"/>
                    <a:pt x="5282" y="6070"/>
                  </a:cubicBezTo>
                  <a:cubicBezTo>
                    <a:pt x="5408" y="6070"/>
                    <a:pt x="5536" y="6053"/>
                    <a:pt x="5657" y="6037"/>
                  </a:cubicBezTo>
                  <a:cubicBezTo>
                    <a:pt x="6063" y="5946"/>
                    <a:pt x="6496" y="5660"/>
                    <a:pt x="6762" y="5338"/>
                  </a:cubicBezTo>
                  <a:cubicBezTo>
                    <a:pt x="6786" y="5284"/>
                    <a:pt x="6727" y="5214"/>
                    <a:pt x="6670" y="5214"/>
                  </a:cubicBezTo>
                  <a:cubicBezTo>
                    <a:pt x="6661" y="5214"/>
                    <a:pt x="6652" y="5215"/>
                    <a:pt x="6643" y="5219"/>
                  </a:cubicBezTo>
                  <a:cubicBezTo>
                    <a:pt x="6385" y="5450"/>
                    <a:pt x="6063" y="5716"/>
                    <a:pt x="5741" y="5835"/>
                  </a:cubicBezTo>
                  <a:cubicBezTo>
                    <a:pt x="5591" y="5871"/>
                    <a:pt x="5435" y="5891"/>
                    <a:pt x="5281" y="5891"/>
                  </a:cubicBezTo>
                  <a:cubicBezTo>
                    <a:pt x="5077" y="5891"/>
                    <a:pt x="4876" y="5855"/>
                    <a:pt x="4692" y="5772"/>
                  </a:cubicBezTo>
                  <a:cubicBezTo>
                    <a:pt x="4636" y="5688"/>
                    <a:pt x="4573" y="5625"/>
                    <a:pt x="4490" y="5569"/>
                  </a:cubicBezTo>
                  <a:cubicBezTo>
                    <a:pt x="4371" y="5485"/>
                    <a:pt x="4224" y="5450"/>
                    <a:pt x="4084" y="5422"/>
                  </a:cubicBezTo>
                  <a:cubicBezTo>
                    <a:pt x="3846" y="5191"/>
                    <a:pt x="3671" y="4842"/>
                    <a:pt x="3525" y="4520"/>
                  </a:cubicBezTo>
                  <a:cubicBezTo>
                    <a:pt x="3497" y="4520"/>
                    <a:pt x="3469" y="4520"/>
                    <a:pt x="3497" y="4548"/>
                  </a:cubicBezTo>
                  <a:cubicBezTo>
                    <a:pt x="3525" y="4667"/>
                    <a:pt x="3525" y="4786"/>
                    <a:pt x="3560" y="4898"/>
                  </a:cubicBezTo>
                  <a:cubicBezTo>
                    <a:pt x="3588" y="5016"/>
                    <a:pt x="3644" y="5135"/>
                    <a:pt x="3699" y="5247"/>
                  </a:cubicBezTo>
                  <a:cubicBezTo>
                    <a:pt x="3734" y="5275"/>
                    <a:pt x="3734" y="5310"/>
                    <a:pt x="3790" y="5366"/>
                  </a:cubicBezTo>
                  <a:lnTo>
                    <a:pt x="3762" y="5366"/>
                  </a:lnTo>
                  <a:cubicBezTo>
                    <a:pt x="3616" y="5275"/>
                    <a:pt x="3469" y="5191"/>
                    <a:pt x="3322" y="5072"/>
                  </a:cubicBezTo>
                  <a:cubicBezTo>
                    <a:pt x="3210" y="4961"/>
                    <a:pt x="3091" y="4814"/>
                    <a:pt x="3035" y="4639"/>
                  </a:cubicBezTo>
                  <a:cubicBezTo>
                    <a:pt x="3000" y="4639"/>
                    <a:pt x="3000" y="4639"/>
                    <a:pt x="3000" y="4667"/>
                  </a:cubicBezTo>
                  <a:cubicBezTo>
                    <a:pt x="3091" y="4842"/>
                    <a:pt x="3119" y="5016"/>
                    <a:pt x="3238" y="5163"/>
                  </a:cubicBezTo>
                  <a:cubicBezTo>
                    <a:pt x="3266" y="5191"/>
                    <a:pt x="3294" y="5219"/>
                    <a:pt x="3322" y="5247"/>
                  </a:cubicBezTo>
                  <a:cubicBezTo>
                    <a:pt x="3035" y="5191"/>
                    <a:pt x="2797" y="5100"/>
                    <a:pt x="2714" y="4786"/>
                  </a:cubicBezTo>
                  <a:cubicBezTo>
                    <a:pt x="2686" y="4639"/>
                    <a:pt x="2623" y="4492"/>
                    <a:pt x="2623" y="4373"/>
                  </a:cubicBezTo>
                  <a:cubicBezTo>
                    <a:pt x="2623" y="4350"/>
                    <a:pt x="2608" y="4341"/>
                    <a:pt x="2590" y="4341"/>
                  </a:cubicBezTo>
                  <a:cubicBezTo>
                    <a:pt x="2567" y="4341"/>
                    <a:pt x="2539" y="4357"/>
                    <a:pt x="2539" y="4373"/>
                  </a:cubicBezTo>
                  <a:cubicBezTo>
                    <a:pt x="2567" y="4548"/>
                    <a:pt x="2567" y="4751"/>
                    <a:pt x="2623" y="4926"/>
                  </a:cubicBezTo>
                  <a:cubicBezTo>
                    <a:pt x="2623" y="4988"/>
                    <a:pt x="2651" y="5072"/>
                    <a:pt x="2714" y="5100"/>
                  </a:cubicBezTo>
                  <a:cubicBezTo>
                    <a:pt x="2455" y="5068"/>
                    <a:pt x="2209" y="5054"/>
                    <a:pt x="1968" y="5054"/>
                  </a:cubicBezTo>
                  <a:cubicBezTo>
                    <a:pt x="1798" y="5054"/>
                    <a:pt x="1630" y="5061"/>
                    <a:pt x="1462" y="5072"/>
                  </a:cubicBezTo>
                  <a:lnTo>
                    <a:pt x="819" y="5072"/>
                  </a:lnTo>
                  <a:cubicBezTo>
                    <a:pt x="763" y="5072"/>
                    <a:pt x="700" y="5044"/>
                    <a:pt x="616" y="5044"/>
                  </a:cubicBezTo>
                  <a:cubicBezTo>
                    <a:pt x="644" y="5016"/>
                    <a:pt x="672" y="5016"/>
                    <a:pt x="700" y="5016"/>
                  </a:cubicBezTo>
                  <a:cubicBezTo>
                    <a:pt x="1077" y="4786"/>
                    <a:pt x="1490" y="4576"/>
                    <a:pt x="1812" y="4289"/>
                  </a:cubicBezTo>
                  <a:cubicBezTo>
                    <a:pt x="1895" y="4198"/>
                    <a:pt x="2014" y="4114"/>
                    <a:pt x="2098" y="4024"/>
                  </a:cubicBezTo>
                  <a:cubicBezTo>
                    <a:pt x="2098" y="4114"/>
                    <a:pt x="2098" y="4198"/>
                    <a:pt x="2126" y="4289"/>
                  </a:cubicBezTo>
                  <a:cubicBezTo>
                    <a:pt x="2161" y="4401"/>
                    <a:pt x="2161" y="4576"/>
                    <a:pt x="2273" y="4639"/>
                  </a:cubicBezTo>
                  <a:cubicBezTo>
                    <a:pt x="2278" y="4644"/>
                    <a:pt x="2285" y="4646"/>
                    <a:pt x="2292" y="4646"/>
                  </a:cubicBezTo>
                  <a:cubicBezTo>
                    <a:pt x="2323" y="4646"/>
                    <a:pt x="2364" y="4604"/>
                    <a:pt x="2364" y="4576"/>
                  </a:cubicBezTo>
                  <a:cubicBezTo>
                    <a:pt x="2336" y="4464"/>
                    <a:pt x="2336" y="4373"/>
                    <a:pt x="2273" y="4289"/>
                  </a:cubicBezTo>
                  <a:cubicBezTo>
                    <a:pt x="2245" y="4142"/>
                    <a:pt x="2217" y="4024"/>
                    <a:pt x="2245" y="3877"/>
                  </a:cubicBezTo>
                  <a:cubicBezTo>
                    <a:pt x="2420" y="3702"/>
                    <a:pt x="2623" y="3527"/>
                    <a:pt x="2797" y="3387"/>
                  </a:cubicBezTo>
                  <a:cubicBezTo>
                    <a:pt x="3000" y="3212"/>
                    <a:pt x="3210" y="3094"/>
                    <a:pt x="3413" y="2975"/>
                  </a:cubicBezTo>
                  <a:lnTo>
                    <a:pt x="3413" y="2975"/>
                  </a:lnTo>
                  <a:cubicBezTo>
                    <a:pt x="3322" y="3066"/>
                    <a:pt x="3266" y="3177"/>
                    <a:pt x="3175" y="3268"/>
                  </a:cubicBezTo>
                  <a:cubicBezTo>
                    <a:pt x="3091" y="3415"/>
                    <a:pt x="3035" y="3590"/>
                    <a:pt x="2944" y="3737"/>
                  </a:cubicBezTo>
                  <a:cubicBezTo>
                    <a:pt x="3000" y="3737"/>
                    <a:pt x="3035" y="3674"/>
                    <a:pt x="3063" y="3646"/>
                  </a:cubicBezTo>
                  <a:cubicBezTo>
                    <a:pt x="3175" y="3499"/>
                    <a:pt x="3294" y="3352"/>
                    <a:pt x="3413" y="3212"/>
                  </a:cubicBezTo>
                  <a:cubicBezTo>
                    <a:pt x="3560" y="3066"/>
                    <a:pt x="3734" y="2919"/>
                    <a:pt x="3909" y="2800"/>
                  </a:cubicBezTo>
                  <a:cubicBezTo>
                    <a:pt x="4049" y="2716"/>
                    <a:pt x="4168" y="2569"/>
                    <a:pt x="4343" y="2513"/>
                  </a:cubicBezTo>
                  <a:cubicBezTo>
                    <a:pt x="4490" y="2478"/>
                    <a:pt x="4608" y="2422"/>
                    <a:pt x="4748" y="2366"/>
                  </a:cubicBezTo>
                  <a:cubicBezTo>
                    <a:pt x="4867" y="2303"/>
                    <a:pt x="4958" y="2247"/>
                    <a:pt x="5070" y="2220"/>
                  </a:cubicBezTo>
                  <a:cubicBezTo>
                    <a:pt x="5133" y="2192"/>
                    <a:pt x="5161" y="2164"/>
                    <a:pt x="5217" y="2129"/>
                  </a:cubicBezTo>
                  <a:cubicBezTo>
                    <a:pt x="5239" y="2126"/>
                    <a:pt x="5261" y="2125"/>
                    <a:pt x="5282" y="2125"/>
                  </a:cubicBezTo>
                  <a:close/>
                  <a:moveTo>
                    <a:pt x="4557" y="1"/>
                  </a:moveTo>
                  <a:cubicBezTo>
                    <a:pt x="4543" y="1"/>
                    <a:pt x="4528" y="10"/>
                    <a:pt x="4518" y="31"/>
                  </a:cubicBezTo>
                  <a:cubicBezTo>
                    <a:pt x="4434" y="150"/>
                    <a:pt x="4343" y="206"/>
                    <a:pt x="4371" y="353"/>
                  </a:cubicBezTo>
                  <a:cubicBezTo>
                    <a:pt x="4434" y="471"/>
                    <a:pt x="4546" y="527"/>
                    <a:pt x="4636" y="590"/>
                  </a:cubicBezTo>
                  <a:cubicBezTo>
                    <a:pt x="4783" y="674"/>
                    <a:pt x="4986" y="730"/>
                    <a:pt x="5098" y="849"/>
                  </a:cubicBezTo>
                  <a:cubicBezTo>
                    <a:pt x="5189" y="940"/>
                    <a:pt x="5161" y="940"/>
                    <a:pt x="5098" y="996"/>
                  </a:cubicBezTo>
                  <a:cubicBezTo>
                    <a:pt x="5042" y="1052"/>
                    <a:pt x="4958" y="1115"/>
                    <a:pt x="4895" y="1171"/>
                  </a:cubicBezTo>
                  <a:cubicBezTo>
                    <a:pt x="4720" y="1345"/>
                    <a:pt x="4608" y="1604"/>
                    <a:pt x="4867" y="1751"/>
                  </a:cubicBezTo>
                  <a:cubicBezTo>
                    <a:pt x="4958" y="1842"/>
                    <a:pt x="5042" y="1870"/>
                    <a:pt x="5161" y="1926"/>
                  </a:cubicBezTo>
                  <a:cubicBezTo>
                    <a:pt x="4923" y="1989"/>
                    <a:pt x="4720" y="2129"/>
                    <a:pt x="4546" y="2247"/>
                  </a:cubicBezTo>
                  <a:lnTo>
                    <a:pt x="4518" y="2275"/>
                  </a:lnTo>
                  <a:cubicBezTo>
                    <a:pt x="4434" y="2303"/>
                    <a:pt x="4343" y="2338"/>
                    <a:pt x="4259" y="2394"/>
                  </a:cubicBezTo>
                  <a:cubicBezTo>
                    <a:pt x="3818" y="2569"/>
                    <a:pt x="3413" y="2744"/>
                    <a:pt x="3000" y="2975"/>
                  </a:cubicBezTo>
                  <a:cubicBezTo>
                    <a:pt x="2595" y="3212"/>
                    <a:pt x="2273" y="3562"/>
                    <a:pt x="1951" y="3849"/>
                  </a:cubicBezTo>
                  <a:cubicBezTo>
                    <a:pt x="1777" y="3996"/>
                    <a:pt x="1602" y="4142"/>
                    <a:pt x="1427" y="4261"/>
                  </a:cubicBezTo>
                  <a:cubicBezTo>
                    <a:pt x="1224" y="4373"/>
                    <a:pt x="1021" y="4492"/>
                    <a:pt x="791" y="4639"/>
                  </a:cubicBezTo>
                  <a:cubicBezTo>
                    <a:pt x="700" y="4695"/>
                    <a:pt x="0" y="5016"/>
                    <a:pt x="350" y="5219"/>
                  </a:cubicBezTo>
                  <a:cubicBezTo>
                    <a:pt x="396" y="5247"/>
                    <a:pt x="462" y="5254"/>
                    <a:pt x="531" y="5254"/>
                  </a:cubicBezTo>
                  <a:cubicBezTo>
                    <a:pt x="600" y="5254"/>
                    <a:pt x="672" y="5247"/>
                    <a:pt x="728" y="5247"/>
                  </a:cubicBezTo>
                  <a:lnTo>
                    <a:pt x="1546" y="5247"/>
                  </a:lnTo>
                  <a:cubicBezTo>
                    <a:pt x="2070" y="5247"/>
                    <a:pt x="2595" y="5275"/>
                    <a:pt x="3119" y="5422"/>
                  </a:cubicBezTo>
                  <a:cubicBezTo>
                    <a:pt x="3322" y="5513"/>
                    <a:pt x="3560" y="5569"/>
                    <a:pt x="3762" y="5625"/>
                  </a:cubicBezTo>
                  <a:cubicBezTo>
                    <a:pt x="3937" y="5660"/>
                    <a:pt x="4084" y="5688"/>
                    <a:pt x="4224" y="5716"/>
                  </a:cubicBezTo>
                  <a:cubicBezTo>
                    <a:pt x="4049" y="5772"/>
                    <a:pt x="3874" y="5835"/>
                    <a:pt x="3818" y="5918"/>
                  </a:cubicBezTo>
                  <a:cubicBezTo>
                    <a:pt x="3588" y="6184"/>
                    <a:pt x="3874" y="6534"/>
                    <a:pt x="3671" y="6793"/>
                  </a:cubicBezTo>
                  <a:cubicBezTo>
                    <a:pt x="3469" y="7023"/>
                    <a:pt x="3091" y="7086"/>
                    <a:pt x="2916" y="7345"/>
                  </a:cubicBezTo>
                  <a:cubicBezTo>
                    <a:pt x="2714" y="7611"/>
                    <a:pt x="2686" y="8016"/>
                    <a:pt x="2714" y="8310"/>
                  </a:cubicBezTo>
                  <a:cubicBezTo>
                    <a:pt x="2714" y="8343"/>
                    <a:pt x="2733" y="8356"/>
                    <a:pt x="2754" y="8356"/>
                  </a:cubicBezTo>
                  <a:cubicBezTo>
                    <a:pt x="2769" y="8356"/>
                    <a:pt x="2786" y="8349"/>
                    <a:pt x="2797" y="8338"/>
                  </a:cubicBezTo>
                  <a:cubicBezTo>
                    <a:pt x="2825" y="7988"/>
                    <a:pt x="2860" y="7548"/>
                    <a:pt x="3147" y="7317"/>
                  </a:cubicBezTo>
                  <a:cubicBezTo>
                    <a:pt x="3294" y="7233"/>
                    <a:pt x="3441" y="7170"/>
                    <a:pt x="3588" y="7086"/>
                  </a:cubicBezTo>
                  <a:lnTo>
                    <a:pt x="3588" y="7086"/>
                  </a:lnTo>
                  <a:cubicBezTo>
                    <a:pt x="3560" y="7198"/>
                    <a:pt x="3560" y="7345"/>
                    <a:pt x="3588" y="7436"/>
                  </a:cubicBezTo>
                  <a:cubicBezTo>
                    <a:pt x="3644" y="7611"/>
                    <a:pt x="3734" y="7757"/>
                    <a:pt x="3818" y="7897"/>
                  </a:cubicBezTo>
                  <a:cubicBezTo>
                    <a:pt x="3846" y="8191"/>
                    <a:pt x="3560" y="8422"/>
                    <a:pt x="3441" y="8659"/>
                  </a:cubicBezTo>
                  <a:cubicBezTo>
                    <a:pt x="3294" y="8890"/>
                    <a:pt x="3266" y="9093"/>
                    <a:pt x="3350" y="9331"/>
                  </a:cubicBezTo>
                  <a:cubicBezTo>
                    <a:pt x="3365" y="9354"/>
                    <a:pt x="3383" y="9363"/>
                    <a:pt x="3402" y="9363"/>
                  </a:cubicBezTo>
                  <a:cubicBezTo>
                    <a:pt x="3427" y="9363"/>
                    <a:pt x="3453" y="9347"/>
                    <a:pt x="3469" y="9331"/>
                  </a:cubicBezTo>
                  <a:cubicBezTo>
                    <a:pt x="3497" y="9240"/>
                    <a:pt x="3469" y="9184"/>
                    <a:pt x="3469" y="9093"/>
                  </a:cubicBezTo>
                  <a:cubicBezTo>
                    <a:pt x="3469" y="8981"/>
                    <a:pt x="3497" y="8890"/>
                    <a:pt x="3560" y="8771"/>
                  </a:cubicBezTo>
                  <a:cubicBezTo>
                    <a:pt x="3644" y="8631"/>
                    <a:pt x="3734" y="8485"/>
                    <a:pt x="3818" y="8366"/>
                  </a:cubicBezTo>
                  <a:cubicBezTo>
                    <a:pt x="3874" y="8282"/>
                    <a:pt x="3937" y="8191"/>
                    <a:pt x="3965" y="8107"/>
                  </a:cubicBezTo>
                  <a:cubicBezTo>
                    <a:pt x="3993" y="8163"/>
                    <a:pt x="3993" y="8191"/>
                    <a:pt x="4021" y="8247"/>
                  </a:cubicBezTo>
                  <a:cubicBezTo>
                    <a:pt x="4049" y="8394"/>
                    <a:pt x="3993" y="8485"/>
                    <a:pt x="3993" y="8597"/>
                  </a:cubicBezTo>
                  <a:cubicBezTo>
                    <a:pt x="3993" y="8622"/>
                    <a:pt x="4039" y="8643"/>
                    <a:pt x="4066" y="8643"/>
                  </a:cubicBezTo>
                  <a:cubicBezTo>
                    <a:pt x="4077" y="8643"/>
                    <a:pt x="4084" y="8639"/>
                    <a:pt x="4084" y="8631"/>
                  </a:cubicBezTo>
                  <a:cubicBezTo>
                    <a:pt x="4140" y="8513"/>
                    <a:pt x="4224" y="8422"/>
                    <a:pt x="4196" y="8282"/>
                  </a:cubicBezTo>
                  <a:cubicBezTo>
                    <a:pt x="4168" y="8107"/>
                    <a:pt x="4049" y="7932"/>
                    <a:pt x="3937" y="7757"/>
                  </a:cubicBezTo>
                  <a:cubicBezTo>
                    <a:pt x="3790" y="7548"/>
                    <a:pt x="3671" y="7233"/>
                    <a:pt x="3734" y="6967"/>
                  </a:cubicBezTo>
                  <a:cubicBezTo>
                    <a:pt x="3762" y="6939"/>
                    <a:pt x="3762" y="6939"/>
                    <a:pt x="3790" y="6911"/>
                  </a:cubicBezTo>
                  <a:cubicBezTo>
                    <a:pt x="3993" y="6709"/>
                    <a:pt x="3909" y="6534"/>
                    <a:pt x="3909" y="6268"/>
                  </a:cubicBezTo>
                  <a:cubicBezTo>
                    <a:pt x="3874" y="5974"/>
                    <a:pt x="4168" y="5918"/>
                    <a:pt x="4399" y="5835"/>
                  </a:cubicBezTo>
                  <a:cubicBezTo>
                    <a:pt x="4434" y="5863"/>
                    <a:pt x="4434" y="5863"/>
                    <a:pt x="4462" y="5890"/>
                  </a:cubicBezTo>
                  <a:cubicBezTo>
                    <a:pt x="4608" y="6009"/>
                    <a:pt x="4692" y="6149"/>
                    <a:pt x="4867" y="6268"/>
                  </a:cubicBezTo>
                  <a:cubicBezTo>
                    <a:pt x="5070" y="6387"/>
                    <a:pt x="5273" y="6443"/>
                    <a:pt x="5482" y="6471"/>
                  </a:cubicBezTo>
                  <a:lnTo>
                    <a:pt x="5832" y="6471"/>
                  </a:lnTo>
                  <a:cubicBezTo>
                    <a:pt x="6007" y="6499"/>
                    <a:pt x="6063" y="6618"/>
                    <a:pt x="6091" y="6765"/>
                  </a:cubicBezTo>
                  <a:cubicBezTo>
                    <a:pt x="6182" y="6995"/>
                    <a:pt x="6266" y="7233"/>
                    <a:pt x="6357" y="7464"/>
                  </a:cubicBezTo>
                  <a:cubicBezTo>
                    <a:pt x="6440" y="7695"/>
                    <a:pt x="6496" y="7932"/>
                    <a:pt x="6559" y="8163"/>
                  </a:cubicBezTo>
                  <a:cubicBezTo>
                    <a:pt x="6643" y="8366"/>
                    <a:pt x="6643" y="8597"/>
                    <a:pt x="6734" y="8806"/>
                  </a:cubicBezTo>
                  <a:cubicBezTo>
                    <a:pt x="6762" y="8834"/>
                    <a:pt x="6762" y="8862"/>
                    <a:pt x="6790" y="8890"/>
                  </a:cubicBezTo>
                  <a:cubicBezTo>
                    <a:pt x="6818" y="8946"/>
                    <a:pt x="6818" y="9037"/>
                    <a:pt x="6846" y="9093"/>
                  </a:cubicBezTo>
                  <a:cubicBezTo>
                    <a:pt x="6881" y="9212"/>
                    <a:pt x="6937" y="9268"/>
                    <a:pt x="6881" y="9387"/>
                  </a:cubicBezTo>
                  <a:cubicBezTo>
                    <a:pt x="6790" y="9534"/>
                    <a:pt x="6643" y="9645"/>
                    <a:pt x="6559" y="9820"/>
                  </a:cubicBezTo>
                  <a:cubicBezTo>
                    <a:pt x="6468" y="10058"/>
                    <a:pt x="6440" y="10261"/>
                    <a:pt x="6412" y="10519"/>
                  </a:cubicBezTo>
                  <a:cubicBezTo>
                    <a:pt x="6412" y="10557"/>
                    <a:pt x="6443" y="10572"/>
                    <a:pt x="6474" y="10572"/>
                  </a:cubicBezTo>
                  <a:cubicBezTo>
                    <a:pt x="6496" y="10572"/>
                    <a:pt x="6517" y="10566"/>
                    <a:pt x="6531" y="10554"/>
                  </a:cubicBezTo>
                  <a:cubicBezTo>
                    <a:pt x="6643" y="10317"/>
                    <a:pt x="6671" y="10086"/>
                    <a:pt x="6790" y="9883"/>
                  </a:cubicBezTo>
                  <a:cubicBezTo>
                    <a:pt x="6846" y="9764"/>
                    <a:pt x="6937" y="9680"/>
                    <a:pt x="7021" y="9589"/>
                  </a:cubicBezTo>
                  <a:cubicBezTo>
                    <a:pt x="7021" y="9680"/>
                    <a:pt x="7056" y="9736"/>
                    <a:pt x="7084" y="9820"/>
                  </a:cubicBezTo>
                  <a:cubicBezTo>
                    <a:pt x="7196" y="10086"/>
                    <a:pt x="7489" y="10142"/>
                    <a:pt x="7636" y="10408"/>
                  </a:cubicBezTo>
                  <a:cubicBezTo>
                    <a:pt x="7648" y="10419"/>
                    <a:pt x="7664" y="10426"/>
                    <a:pt x="7682" y="10426"/>
                  </a:cubicBezTo>
                  <a:cubicBezTo>
                    <a:pt x="7707" y="10426"/>
                    <a:pt x="7735" y="10412"/>
                    <a:pt x="7755" y="10380"/>
                  </a:cubicBezTo>
                  <a:cubicBezTo>
                    <a:pt x="7783" y="10142"/>
                    <a:pt x="7608" y="10058"/>
                    <a:pt x="7433" y="9939"/>
                  </a:cubicBezTo>
                  <a:cubicBezTo>
                    <a:pt x="7196" y="9764"/>
                    <a:pt x="7112" y="9415"/>
                    <a:pt x="7084" y="9156"/>
                  </a:cubicBezTo>
                  <a:cubicBezTo>
                    <a:pt x="7084" y="8743"/>
                    <a:pt x="7140" y="8310"/>
                    <a:pt x="7168" y="7869"/>
                  </a:cubicBezTo>
                  <a:lnTo>
                    <a:pt x="7168" y="7114"/>
                  </a:lnTo>
                  <a:cubicBezTo>
                    <a:pt x="7140" y="6939"/>
                    <a:pt x="7168" y="6883"/>
                    <a:pt x="7342" y="6765"/>
                  </a:cubicBezTo>
                  <a:cubicBezTo>
                    <a:pt x="7433" y="6674"/>
                    <a:pt x="7545" y="6618"/>
                    <a:pt x="7664" y="6534"/>
                  </a:cubicBezTo>
                  <a:cubicBezTo>
                    <a:pt x="7839" y="6387"/>
                    <a:pt x="8042" y="6240"/>
                    <a:pt x="8244" y="6121"/>
                  </a:cubicBezTo>
                  <a:cubicBezTo>
                    <a:pt x="8363" y="6037"/>
                    <a:pt x="8566" y="5974"/>
                    <a:pt x="8685" y="5890"/>
                  </a:cubicBezTo>
                  <a:cubicBezTo>
                    <a:pt x="8944" y="5660"/>
                    <a:pt x="8657" y="5338"/>
                    <a:pt x="8510" y="5135"/>
                  </a:cubicBezTo>
                  <a:cubicBezTo>
                    <a:pt x="8363" y="4926"/>
                    <a:pt x="8217" y="4695"/>
                    <a:pt x="8105" y="4464"/>
                  </a:cubicBezTo>
                  <a:cubicBezTo>
                    <a:pt x="8014" y="4345"/>
                    <a:pt x="7958" y="4226"/>
                    <a:pt x="7895" y="4086"/>
                  </a:cubicBezTo>
                  <a:cubicBezTo>
                    <a:pt x="7839" y="3968"/>
                    <a:pt x="7839" y="3849"/>
                    <a:pt x="7811" y="3702"/>
                  </a:cubicBezTo>
                  <a:cubicBezTo>
                    <a:pt x="7755" y="3499"/>
                    <a:pt x="7664" y="3324"/>
                    <a:pt x="7517" y="3212"/>
                  </a:cubicBezTo>
                  <a:cubicBezTo>
                    <a:pt x="7314" y="3038"/>
                    <a:pt x="7084" y="2947"/>
                    <a:pt x="6881" y="2828"/>
                  </a:cubicBezTo>
                  <a:cubicBezTo>
                    <a:pt x="6643" y="2716"/>
                    <a:pt x="6412" y="2597"/>
                    <a:pt x="6182" y="2422"/>
                  </a:cubicBezTo>
                  <a:cubicBezTo>
                    <a:pt x="6007" y="2303"/>
                    <a:pt x="5888" y="2101"/>
                    <a:pt x="5713" y="1989"/>
                  </a:cubicBezTo>
                  <a:cubicBezTo>
                    <a:pt x="5657" y="1954"/>
                    <a:pt x="5594" y="1926"/>
                    <a:pt x="5538" y="1898"/>
                  </a:cubicBezTo>
                  <a:cubicBezTo>
                    <a:pt x="5392" y="1814"/>
                    <a:pt x="5245" y="1695"/>
                    <a:pt x="5070" y="1604"/>
                  </a:cubicBezTo>
                  <a:cubicBezTo>
                    <a:pt x="4720" y="1429"/>
                    <a:pt x="5308" y="1171"/>
                    <a:pt x="5364" y="996"/>
                  </a:cubicBezTo>
                  <a:lnTo>
                    <a:pt x="5364" y="968"/>
                  </a:lnTo>
                  <a:cubicBezTo>
                    <a:pt x="5448" y="877"/>
                    <a:pt x="5538" y="793"/>
                    <a:pt x="5657" y="730"/>
                  </a:cubicBezTo>
                  <a:cubicBezTo>
                    <a:pt x="5860" y="618"/>
                    <a:pt x="6091" y="618"/>
                    <a:pt x="6322" y="555"/>
                  </a:cubicBezTo>
                  <a:cubicBezTo>
                    <a:pt x="6385" y="527"/>
                    <a:pt x="6357" y="443"/>
                    <a:pt x="6322" y="443"/>
                  </a:cubicBezTo>
                  <a:cubicBezTo>
                    <a:pt x="6035" y="443"/>
                    <a:pt x="5741" y="443"/>
                    <a:pt x="5482" y="646"/>
                  </a:cubicBezTo>
                  <a:cubicBezTo>
                    <a:pt x="5448" y="702"/>
                    <a:pt x="5364" y="730"/>
                    <a:pt x="5336" y="793"/>
                  </a:cubicBezTo>
                  <a:cubicBezTo>
                    <a:pt x="5273" y="765"/>
                    <a:pt x="5217" y="730"/>
                    <a:pt x="5161" y="702"/>
                  </a:cubicBezTo>
                  <a:cubicBezTo>
                    <a:pt x="5042" y="646"/>
                    <a:pt x="4895" y="555"/>
                    <a:pt x="4783" y="499"/>
                  </a:cubicBezTo>
                  <a:cubicBezTo>
                    <a:pt x="4720" y="471"/>
                    <a:pt x="4636" y="415"/>
                    <a:pt x="4573" y="381"/>
                  </a:cubicBezTo>
                  <a:cubicBezTo>
                    <a:pt x="4490" y="269"/>
                    <a:pt x="4573" y="178"/>
                    <a:pt x="4573" y="66"/>
                  </a:cubicBezTo>
                  <a:cubicBezTo>
                    <a:pt x="4595" y="26"/>
                    <a:pt x="4579" y="1"/>
                    <a:pt x="45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7"/>
            <p:cNvSpPr/>
            <p:nvPr/>
          </p:nvSpPr>
          <p:spPr>
            <a:xfrm>
              <a:off x="5965644" y="2083510"/>
              <a:ext cx="94228" cy="47217"/>
            </a:xfrm>
            <a:custGeom>
              <a:rect b="b" l="l" r="r" t="t"/>
              <a:pathLst>
                <a:path extrusionOk="0" h="2075" w="4141">
                  <a:moveTo>
                    <a:pt x="1324" y="252"/>
                  </a:moveTo>
                  <a:cubicBezTo>
                    <a:pt x="1361" y="252"/>
                    <a:pt x="1397" y="254"/>
                    <a:pt x="1434" y="259"/>
                  </a:cubicBezTo>
                  <a:cubicBezTo>
                    <a:pt x="1609" y="259"/>
                    <a:pt x="1749" y="287"/>
                    <a:pt x="1896" y="322"/>
                  </a:cubicBezTo>
                  <a:cubicBezTo>
                    <a:pt x="2099" y="350"/>
                    <a:pt x="2245" y="378"/>
                    <a:pt x="2420" y="462"/>
                  </a:cubicBezTo>
                  <a:cubicBezTo>
                    <a:pt x="2595" y="525"/>
                    <a:pt x="2833" y="525"/>
                    <a:pt x="3008" y="671"/>
                  </a:cubicBezTo>
                  <a:cubicBezTo>
                    <a:pt x="3119" y="755"/>
                    <a:pt x="3182" y="930"/>
                    <a:pt x="3294" y="1077"/>
                  </a:cubicBezTo>
                  <a:cubicBezTo>
                    <a:pt x="3238" y="1161"/>
                    <a:pt x="3182" y="1280"/>
                    <a:pt x="3091" y="1399"/>
                  </a:cubicBezTo>
                  <a:cubicBezTo>
                    <a:pt x="2973" y="1483"/>
                    <a:pt x="2861" y="1573"/>
                    <a:pt x="2742" y="1629"/>
                  </a:cubicBezTo>
                  <a:cubicBezTo>
                    <a:pt x="2547" y="1761"/>
                    <a:pt x="2282" y="1825"/>
                    <a:pt x="2040" y="1825"/>
                  </a:cubicBezTo>
                  <a:cubicBezTo>
                    <a:pt x="1960" y="1825"/>
                    <a:pt x="1883" y="1818"/>
                    <a:pt x="1812" y="1804"/>
                  </a:cubicBezTo>
                  <a:cubicBezTo>
                    <a:pt x="1490" y="1748"/>
                    <a:pt x="1141" y="1601"/>
                    <a:pt x="875" y="1371"/>
                  </a:cubicBezTo>
                  <a:cubicBezTo>
                    <a:pt x="644" y="1161"/>
                    <a:pt x="560" y="902"/>
                    <a:pt x="441" y="637"/>
                  </a:cubicBezTo>
                  <a:cubicBezTo>
                    <a:pt x="560" y="525"/>
                    <a:pt x="700" y="434"/>
                    <a:pt x="819" y="378"/>
                  </a:cubicBezTo>
                  <a:cubicBezTo>
                    <a:pt x="986" y="303"/>
                    <a:pt x="1153" y="252"/>
                    <a:pt x="1324" y="252"/>
                  </a:cubicBezTo>
                  <a:close/>
                  <a:moveTo>
                    <a:pt x="1259" y="0"/>
                  </a:moveTo>
                  <a:cubicBezTo>
                    <a:pt x="1085" y="28"/>
                    <a:pt x="910" y="84"/>
                    <a:pt x="763" y="175"/>
                  </a:cubicBezTo>
                  <a:cubicBezTo>
                    <a:pt x="441" y="322"/>
                    <a:pt x="148" y="581"/>
                    <a:pt x="1" y="902"/>
                  </a:cubicBezTo>
                  <a:cubicBezTo>
                    <a:pt x="1" y="922"/>
                    <a:pt x="18" y="942"/>
                    <a:pt x="38" y="942"/>
                  </a:cubicBezTo>
                  <a:cubicBezTo>
                    <a:pt x="47" y="942"/>
                    <a:pt x="56" y="938"/>
                    <a:pt x="64" y="930"/>
                  </a:cubicBezTo>
                  <a:cubicBezTo>
                    <a:pt x="176" y="874"/>
                    <a:pt x="267" y="783"/>
                    <a:pt x="350" y="699"/>
                  </a:cubicBezTo>
                  <a:cubicBezTo>
                    <a:pt x="350" y="1455"/>
                    <a:pt x="1224" y="1951"/>
                    <a:pt x="1896" y="2070"/>
                  </a:cubicBezTo>
                  <a:cubicBezTo>
                    <a:pt x="1934" y="2073"/>
                    <a:pt x="1973" y="2075"/>
                    <a:pt x="2013" y="2075"/>
                  </a:cubicBezTo>
                  <a:cubicBezTo>
                    <a:pt x="2312" y="2075"/>
                    <a:pt x="2658" y="1983"/>
                    <a:pt x="2917" y="1804"/>
                  </a:cubicBezTo>
                  <a:cubicBezTo>
                    <a:pt x="3063" y="1685"/>
                    <a:pt x="3413" y="1483"/>
                    <a:pt x="3469" y="1252"/>
                  </a:cubicBezTo>
                  <a:cubicBezTo>
                    <a:pt x="3497" y="1252"/>
                    <a:pt x="3532" y="1280"/>
                    <a:pt x="3588" y="1308"/>
                  </a:cubicBezTo>
                  <a:cubicBezTo>
                    <a:pt x="3644" y="1308"/>
                    <a:pt x="3703" y="1320"/>
                    <a:pt x="3761" y="1320"/>
                  </a:cubicBezTo>
                  <a:cubicBezTo>
                    <a:pt x="3790" y="1320"/>
                    <a:pt x="3819" y="1317"/>
                    <a:pt x="3847" y="1308"/>
                  </a:cubicBezTo>
                  <a:cubicBezTo>
                    <a:pt x="3965" y="1308"/>
                    <a:pt x="3993" y="1252"/>
                    <a:pt x="4084" y="1196"/>
                  </a:cubicBezTo>
                  <a:cubicBezTo>
                    <a:pt x="4140" y="1161"/>
                    <a:pt x="4140" y="1105"/>
                    <a:pt x="4084" y="1077"/>
                  </a:cubicBezTo>
                  <a:cubicBezTo>
                    <a:pt x="4064" y="1074"/>
                    <a:pt x="4043" y="1072"/>
                    <a:pt x="4024" y="1072"/>
                  </a:cubicBezTo>
                  <a:cubicBezTo>
                    <a:pt x="3934" y="1072"/>
                    <a:pt x="3851" y="1100"/>
                    <a:pt x="3771" y="1100"/>
                  </a:cubicBezTo>
                  <a:cubicBezTo>
                    <a:pt x="3718" y="1100"/>
                    <a:pt x="3667" y="1088"/>
                    <a:pt x="3616" y="1049"/>
                  </a:cubicBezTo>
                  <a:cubicBezTo>
                    <a:pt x="3469" y="958"/>
                    <a:pt x="3413" y="811"/>
                    <a:pt x="3322" y="671"/>
                  </a:cubicBezTo>
                  <a:cubicBezTo>
                    <a:pt x="3238" y="525"/>
                    <a:pt x="3119" y="434"/>
                    <a:pt x="2973" y="350"/>
                  </a:cubicBezTo>
                  <a:cubicBezTo>
                    <a:pt x="2770" y="287"/>
                    <a:pt x="2567" y="231"/>
                    <a:pt x="2364" y="175"/>
                  </a:cubicBezTo>
                  <a:cubicBezTo>
                    <a:pt x="2189" y="84"/>
                    <a:pt x="1987" y="84"/>
                    <a:pt x="1784" y="56"/>
                  </a:cubicBezTo>
                  <a:cubicBezTo>
                    <a:pt x="1609" y="28"/>
                    <a:pt x="1434" y="0"/>
                    <a:pt x="12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7"/>
            <p:cNvSpPr/>
            <p:nvPr/>
          </p:nvSpPr>
          <p:spPr>
            <a:xfrm>
              <a:off x="5963732" y="2070904"/>
              <a:ext cx="81349" cy="25668"/>
            </a:xfrm>
            <a:custGeom>
              <a:rect b="b" l="l" r="r" t="t"/>
              <a:pathLst>
                <a:path extrusionOk="0" h="1128" w="3575">
                  <a:moveTo>
                    <a:pt x="1840" y="1"/>
                  </a:moveTo>
                  <a:cubicBezTo>
                    <a:pt x="1732" y="1"/>
                    <a:pt x="1624" y="11"/>
                    <a:pt x="1518" y="30"/>
                  </a:cubicBezTo>
                  <a:cubicBezTo>
                    <a:pt x="1134" y="86"/>
                    <a:pt x="784" y="177"/>
                    <a:pt x="497" y="435"/>
                  </a:cubicBezTo>
                  <a:cubicBezTo>
                    <a:pt x="351" y="554"/>
                    <a:pt x="232" y="729"/>
                    <a:pt x="120" y="876"/>
                  </a:cubicBezTo>
                  <a:cubicBezTo>
                    <a:pt x="85" y="960"/>
                    <a:pt x="1" y="1016"/>
                    <a:pt x="29" y="1107"/>
                  </a:cubicBezTo>
                  <a:cubicBezTo>
                    <a:pt x="29" y="1121"/>
                    <a:pt x="36" y="1128"/>
                    <a:pt x="46" y="1128"/>
                  </a:cubicBezTo>
                  <a:cubicBezTo>
                    <a:pt x="57" y="1128"/>
                    <a:pt x="71" y="1121"/>
                    <a:pt x="85" y="1107"/>
                  </a:cubicBezTo>
                  <a:cubicBezTo>
                    <a:pt x="120" y="1016"/>
                    <a:pt x="232" y="904"/>
                    <a:pt x="323" y="841"/>
                  </a:cubicBezTo>
                  <a:cubicBezTo>
                    <a:pt x="434" y="729"/>
                    <a:pt x="553" y="610"/>
                    <a:pt x="672" y="526"/>
                  </a:cubicBezTo>
                  <a:cubicBezTo>
                    <a:pt x="959" y="316"/>
                    <a:pt x="1343" y="261"/>
                    <a:pt x="1693" y="233"/>
                  </a:cubicBezTo>
                  <a:cubicBezTo>
                    <a:pt x="1734" y="224"/>
                    <a:pt x="1778" y="221"/>
                    <a:pt x="1823" y="221"/>
                  </a:cubicBezTo>
                  <a:cubicBezTo>
                    <a:pt x="1933" y="221"/>
                    <a:pt x="2051" y="241"/>
                    <a:pt x="2155" y="261"/>
                  </a:cubicBezTo>
                  <a:cubicBezTo>
                    <a:pt x="2357" y="288"/>
                    <a:pt x="2476" y="379"/>
                    <a:pt x="2623" y="463"/>
                  </a:cubicBezTo>
                  <a:cubicBezTo>
                    <a:pt x="2798" y="526"/>
                    <a:pt x="2917" y="582"/>
                    <a:pt x="3057" y="701"/>
                  </a:cubicBezTo>
                  <a:cubicBezTo>
                    <a:pt x="3175" y="813"/>
                    <a:pt x="3322" y="904"/>
                    <a:pt x="3469" y="988"/>
                  </a:cubicBezTo>
                  <a:cubicBezTo>
                    <a:pt x="3483" y="1003"/>
                    <a:pt x="3496" y="1009"/>
                    <a:pt x="3508" y="1009"/>
                  </a:cubicBezTo>
                  <a:cubicBezTo>
                    <a:pt x="3547" y="1009"/>
                    <a:pt x="3574" y="946"/>
                    <a:pt x="3553" y="904"/>
                  </a:cubicBezTo>
                  <a:cubicBezTo>
                    <a:pt x="3266" y="582"/>
                    <a:pt x="2945" y="379"/>
                    <a:pt x="2567" y="177"/>
                  </a:cubicBezTo>
                  <a:cubicBezTo>
                    <a:pt x="2343" y="55"/>
                    <a:pt x="2091" y="1"/>
                    <a:pt x="18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7"/>
            <p:cNvSpPr/>
            <p:nvPr/>
          </p:nvSpPr>
          <p:spPr>
            <a:xfrm>
              <a:off x="6010198" y="2064259"/>
              <a:ext cx="38661" cy="23574"/>
            </a:xfrm>
            <a:custGeom>
              <a:rect b="b" l="l" r="r" t="t"/>
              <a:pathLst>
                <a:path extrusionOk="0" h="1036" w="1699">
                  <a:moveTo>
                    <a:pt x="29" y="0"/>
                  </a:moveTo>
                  <a:cubicBezTo>
                    <a:pt x="1" y="0"/>
                    <a:pt x="1" y="28"/>
                    <a:pt x="1" y="28"/>
                  </a:cubicBezTo>
                  <a:cubicBezTo>
                    <a:pt x="259" y="175"/>
                    <a:pt x="553" y="231"/>
                    <a:pt x="812" y="406"/>
                  </a:cubicBezTo>
                  <a:cubicBezTo>
                    <a:pt x="1078" y="580"/>
                    <a:pt x="1280" y="818"/>
                    <a:pt x="1511" y="1021"/>
                  </a:cubicBezTo>
                  <a:cubicBezTo>
                    <a:pt x="1528" y="1031"/>
                    <a:pt x="1545" y="1036"/>
                    <a:pt x="1562" y="1036"/>
                  </a:cubicBezTo>
                  <a:cubicBezTo>
                    <a:pt x="1636" y="1036"/>
                    <a:pt x="1698" y="948"/>
                    <a:pt x="1630" y="902"/>
                  </a:cubicBezTo>
                  <a:cubicBezTo>
                    <a:pt x="1399" y="671"/>
                    <a:pt x="1189" y="469"/>
                    <a:pt x="903" y="259"/>
                  </a:cubicBezTo>
                  <a:cubicBezTo>
                    <a:pt x="637" y="119"/>
                    <a:pt x="315" y="28"/>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7"/>
            <p:cNvSpPr/>
            <p:nvPr/>
          </p:nvSpPr>
          <p:spPr>
            <a:xfrm>
              <a:off x="6044581" y="2113774"/>
              <a:ext cx="18454" cy="10422"/>
            </a:xfrm>
            <a:custGeom>
              <a:rect b="b" l="l" r="r" t="t"/>
              <a:pathLst>
                <a:path extrusionOk="0" h="458" w="811">
                  <a:moveTo>
                    <a:pt x="723" y="1"/>
                  </a:moveTo>
                  <a:cubicBezTo>
                    <a:pt x="715" y="1"/>
                    <a:pt x="707" y="2"/>
                    <a:pt x="699" y="6"/>
                  </a:cubicBezTo>
                  <a:cubicBezTo>
                    <a:pt x="587" y="69"/>
                    <a:pt x="496" y="153"/>
                    <a:pt x="413" y="216"/>
                  </a:cubicBezTo>
                  <a:cubicBezTo>
                    <a:pt x="294" y="299"/>
                    <a:pt x="203" y="355"/>
                    <a:pt x="63" y="355"/>
                  </a:cubicBezTo>
                  <a:cubicBezTo>
                    <a:pt x="0" y="355"/>
                    <a:pt x="0" y="446"/>
                    <a:pt x="63" y="446"/>
                  </a:cubicBezTo>
                  <a:cubicBezTo>
                    <a:pt x="100" y="454"/>
                    <a:pt x="134" y="457"/>
                    <a:pt x="166" y="457"/>
                  </a:cubicBezTo>
                  <a:cubicBezTo>
                    <a:pt x="254" y="457"/>
                    <a:pt x="326" y="431"/>
                    <a:pt x="413" y="390"/>
                  </a:cubicBezTo>
                  <a:cubicBezTo>
                    <a:pt x="524" y="299"/>
                    <a:pt x="671" y="243"/>
                    <a:pt x="762" y="125"/>
                  </a:cubicBezTo>
                  <a:cubicBezTo>
                    <a:pt x="811" y="76"/>
                    <a:pt x="775" y="1"/>
                    <a:pt x="72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7"/>
            <p:cNvSpPr/>
            <p:nvPr/>
          </p:nvSpPr>
          <p:spPr>
            <a:xfrm>
              <a:off x="5999549" y="2095024"/>
              <a:ext cx="15291" cy="22869"/>
            </a:xfrm>
            <a:custGeom>
              <a:rect b="b" l="l" r="r" t="t"/>
              <a:pathLst>
                <a:path extrusionOk="0" h="1005" w="672">
                  <a:moveTo>
                    <a:pt x="482" y="0"/>
                  </a:moveTo>
                  <a:cubicBezTo>
                    <a:pt x="451" y="0"/>
                    <a:pt x="422" y="14"/>
                    <a:pt x="406" y="47"/>
                  </a:cubicBezTo>
                  <a:cubicBezTo>
                    <a:pt x="259" y="221"/>
                    <a:pt x="0" y="543"/>
                    <a:pt x="84" y="802"/>
                  </a:cubicBezTo>
                  <a:cubicBezTo>
                    <a:pt x="111" y="895"/>
                    <a:pt x="224" y="1005"/>
                    <a:pt x="339" y="1005"/>
                  </a:cubicBezTo>
                  <a:cubicBezTo>
                    <a:pt x="371" y="1005"/>
                    <a:pt x="403" y="996"/>
                    <a:pt x="434" y="977"/>
                  </a:cubicBezTo>
                  <a:cubicBezTo>
                    <a:pt x="553" y="893"/>
                    <a:pt x="609" y="515"/>
                    <a:pt x="609" y="368"/>
                  </a:cubicBezTo>
                  <a:cubicBezTo>
                    <a:pt x="609" y="277"/>
                    <a:pt x="671" y="47"/>
                    <a:pt x="553" y="19"/>
                  </a:cubicBezTo>
                  <a:cubicBezTo>
                    <a:pt x="529" y="7"/>
                    <a:pt x="505" y="0"/>
                    <a:pt x="4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7"/>
            <p:cNvSpPr/>
            <p:nvPr/>
          </p:nvSpPr>
          <p:spPr>
            <a:xfrm>
              <a:off x="6037254" y="2133139"/>
              <a:ext cx="29286" cy="19933"/>
            </a:xfrm>
            <a:custGeom>
              <a:rect b="b" l="l" r="r" t="t"/>
              <a:pathLst>
                <a:path extrusionOk="0" h="876" w="1287">
                  <a:moveTo>
                    <a:pt x="1196" y="1"/>
                  </a:moveTo>
                  <a:cubicBezTo>
                    <a:pt x="993" y="120"/>
                    <a:pt x="874" y="267"/>
                    <a:pt x="735" y="378"/>
                  </a:cubicBezTo>
                  <a:cubicBezTo>
                    <a:pt x="525" y="553"/>
                    <a:pt x="322" y="791"/>
                    <a:pt x="63" y="791"/>
                  </a:cubicBezTo>
                  <a:cubicBezTo>
                    <a:pt x="0" y="791"/>
                    <a:pt x="0" y="847"/>
                    <a:pt x="63" y="875"/>
                  </a:cubicBezTo>
                  <a:cubicBezTo>
                    <a:pt x="75" y="876"/>
                    <a:pt x="87" y="876"/>
                    <a:pt x="99" y="876"/>
                  </a:cubicBezTo>
                  <a:cubicBezTo>
                    <a:pt x="545" y="876"/>
                    <a:pt x="918" y="371"/>
                    <a:pt x="1259" y="92"/>
                  </a:cubicBezTo>
                  <a:cubicBezTo>
                    <a:pt x="1287" y="64"/>
                    <a:pt x="1224" y="1"/>
                    <a:pt x="11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7"/>
            <p:cNvSpPr/>
            <p:nvPr/>
          </p:nvSpPr>
          <p:spPr>
            <a:xfrm>
              <a:off x="5873532" y="2285210"/>
              <a:ext cx="116005" cy="70882"/>
            </a:xfrm>
            <a:custGeom>
              <a:rect b="b" l="l" r="r" t="t"/>
              <a:pathLst>
                <a:path extrusionOk="0" h="3115" w="5098">
                  <a:moveTo>
                    <a:pt x="3523" y="0"/>
                  </a:moveTo>
                  <a:cubicBezTo>
                    <a:pt x="3435" y="0"/>
                    <a:pt x="3347" y="24"/>
                    <a:pt x="3266" y="79"/>
                  </a:cubicBezTo>
                  <a:cubicBezTo>
                    <a:pt x="3091" y="198"/>
                    <a:pt x="2972" y="401"/>
                    <a:pt x="2972" y="604"/>
                  </a:cubicBezTo>
                  <a:cubicBezTo>
                    <a:pt x="2944" y="751"/>
                    <a:pt x="2972" y="863"/>
                    <a:pt x="3000" y="1009"/>
                  </a:cubicBezTo>
                  <a:cubicBezTo>
                    <a:pt x="3035" y="1072"/>
                    <a:pt x="3091" y="1184"/>
                    <a:pt x="3119" y="1275"/>
                  </a:cubicBezTo>
                  <a:cubicBezTo>
                    <a:pt x="3037" y="1256"/>
                    <a:pt x="2972" y="1220"/>
                    <a:pt x="2900" y="1220"/>
                  </a:cubicBezTo>
                  <a:cubicBezTo>
                    <a:pt x="2868" y="1220"/>
                    <a:pt x="2834" y="1227"/>
                    <a:pt x="2797" y="1247"/>
                  </a:cubicBezTo>
                  <a:cubicBezTo>
                    <a:pt x="2685" y="1275"/>
                    <a:pt x="2622" y="1359"/>
                    <a:pt x="2594" y="1478"/>
                  </a:cubicBezTo>
                  <a:cubicBezTo>
                    <a:pt x="2476" y="1828"/>
                    <a:pt x="2685" y="2205"/>
                    <a:pt x="2650" y="2555"/>
                  </a:cubicBezTo>
                  <a:cubicBezTo>
                    <a:pt x="2568" y="2522"/>
                    <a:pt x="2484" y="2508"/>
                    <a:pt x="2399" y="2508"/>
                  </a:cubicBezTo>
                  <a:cubicBezTo>
                    <a:pt x="2338" y="2508"/>
                    <a:pt x="2278" y="2515"/>
                    <a:pt x="2217" y="2527"/>
                  </a:cubicBezTo>
                  <a:cubicBezTo>
                    <a:pt x="2126" y="2555"/>
                    <a:pt x="2042" y="2611"/>
                    <a:pt x="1951" y="2674"/>
                  </a:cubicBezTo>
                  <a:cubicBezTo>
                    <a:pt x="1923" y="2702"/>
                    <a:pt x="1895" y="2730"/>
                    <a:pt x="1867" y="2730"/>
                  </a:cubicBezTo>
                  <a:lnTo>
                    <a:pt x="1867" y="2674"/>
                  </a:lnTo>
                  <a:cubicBezTo>
                    <a:pt x="1839" y="2471"/>
                    <a:pt x="1811" y="2261"/>
                    <a:pt x="1636" y="2149"/>
                  </a:cubicBezTo>
                  <a:cubicBezTo>
                    <a:pt x="1578" y="2113"/>
                    <a:pt x="1514" y="2095"/>
                    <a:pt x="1452" y="2095"/>
                  </a:cubicBezTo>
                  <a:cubicBezTo>
                    <a:pt x="1358" y="2095"/>
                    <a:pt x="1267" y="2134"/>
                    <a:pt x="1196" y="2205"/>
                  </a:cubicBezTo>
                  <a:cubicBezTo>
                    <a:pt x="1112" y="2261"/>
                    <a:pt x="1077" y="2324"/>
                    <a:pt x="1049" y="2408"/>
                  </a:cubicBezTo>
                  <a:cubicBezTo>
                    <a:pt x="1021" y="2436"/>
                    <a:pt x="993" y="2583"/>
                    <a:pt x="993" y="2583"/>
                  </a:cubicBezTo>
                  <a:cubicBezTo>
                    <a:pt x="965" y="2583"/>
                    <a:pt x="818" y="2471"/>
                    <a:pt x="790" y="2471"/>
                  </a:cubicBezTo>
                  <a:cubicBezTo>
                    <a:pt x="699" y="2408"/>
                    <a:pt x="616" y="2380"/>
                    <a:pt x="497" y="2380"/>
                  </a:cubicBezTo>
                  <a:cubicBezTo>
                    <a:pt x="119" y="2408"/>
                    <a:pt x="0" y="2876"/>
                    <a:pt x="266" y="3107"/>
                  </a:cubicBezTo>
                  <a:cubicBezTo>
                    <a:pt x="276" y="3112"/>
                    <a:pt x="286" y="3115"/>
                    <a:pt x="296" y="3115"/>
                  </a:cubicBezTo>
                  <a:cubicBezTo>
                    <a:pt x="340" y="3115"/>
                    <a:pt x="373" y="3069"/>
                    <a:pt x="350" y="3023"/>
                  </a:cubicBezTo>
                  <a:cubicBezTo>
                    <a:pt x="147" y="2848"/>
                    <a:pt x="266" y="2555"/>
                    <a:pt x="497" y="2555"/>
                  </a:cubicBezTo>
                  <a:cubicBezTo>
                    <a:pt x="588" y="2555"/>
                    <a:pt x="699" y="2583"/>
                    <a:pt x="762" y="2611"/>
                  </a:cubicBezTo>
                  <a:cubicBezTo>
                    <a:pt x="846" y="2674"/>
                    <a:pt x="902" y="2785"/>
                    <a:pt x="993" y="2785"/>
                  </a:cubicBezTo>
                  <a:cubicBezTo>
                    <a:pt x="1077" y="2785"/>
                    <a:pt x="1112" y="2730"/>
                    <a:pt x="1140" y="2674"/>
                  </a:cubicBezTo>
                  <a:cubicBezTo>
                    <a:pt x="1168" y="2611"/>
                    <a:pt x="1168" y="2583"/>
                    <a:pt x="1196" y="2527"/>
                  </a:cubicBezTo>
                  <a:cubicBezTo>
                    <a:pt x="1216" y="2442"/>
                    <a:pt x="1310" y="2287"/>
                    <a:pt x="1425" y="2287"/>
                  </a:cubicBezTo>
                  <a:cubicBezTo>
                    <a:pt x="1472" y="2287"/>
                    <a:pt x="1523" y="2313"/>
                    <a:pt x="1574" y="2380"/>
                  </a:cubicBezTo>
                  <a:cubicBezTo>
                    <a:pt x="1692" y="2527"/>
                    <a:pt x="1546" y="3051"/>
                    <a:pt x="1811" y="3051"/>
                  </a:cubicBezTo>
                  <a:cubicBezTo>
                    <a:pt x="1923" y="3051"/>
                    <a:pt x="2014" y="2932"/>
                    <a:pt x="2098" y="2876"/>
                  </a:cubicBezTo>
                  <a:cubicBezTo>
                    <a:pt x="2199" y="2791"/>
                    <a:pt x="2309" y="2746"/>
                    <a:pt x="2418" y="2746"/>
                  </a:cubicBezTo>
                  <a:cubicBezTo>
                    <a:pt x="2498" y="2746"/>
                    <a:pt x="2577" y="2770"/>
                    <a:pt x="2650" y="2820"/>
                  </a:cubicBezTo>
                  <a:cubicBezTo>
                    <a:pt x="2667" y="2828"/>
                    <a:pt x="2685" y="2831"/>
                    <a:pt x="2703" y="2831"/>
                  </a:cubicBezTo>
                  <a:cubicBezTo>
                    <a:pt x="2754" y="2831"/>
                    <a:pt x="2805" y="2804"/>
                    <a:pt x="2825" y="2757"/>
                  </a:cubicBezTo>
                  <a:cubicBezTo>
                    <a:pt x="2888" y="2499"/>
                    <a:pt x="2797" y="2205"/>
                    <a:pt x="2769" y="1946"/>
                  </a:cubicBezTo>
                  <a:cubicBezTo>
                    <a:pt x="2741" y="1800"/>
                    <a:pt x="2685" y="1478"/>
                    <a:pt x="2888" y="1387"/>
                  </a:cubicBezTo>
                  <a:cubicBezTo>
                    <a:pt x="2899" y="1383"/>
                    <a:pt x="2911" y="1382"/>
                    <a:pt x="2923" y="1382"/>
                  </a:cubicBezTo>
                  <a:cubicBezTo>
                    <a:pt x="3004" y="1382"/>
                    <a:pt x="3107" y="1450"/>
                    <a:pt x="3210" y="1450"/>
                  </a:cubicBezTo>
                  <a:cubicBezTo>
                    <a:pt x="3238" y="1450"/>
                    <a:pt x="3266" y="1422"/>
                    <a:pt x="3294" y="1387"/>
                  </a:cubicBezTo>
                  <a:cubicBezTo>
                    <a:pt x="3322" y="1275"/>
                    <a:pt x="3266" y="1184"/>
                    <a:pt x="3238" y="1100"/>
                  </a:cubicBezTo>
                  <a:cubicBezTo>
                    <a:pt x="3175" y="898"/>
                    <a:pt x="3119" y="723"/>
                    <a:pt x="3175" y="485"/>
                  </a:cubicBezTo>
                  <a:cubicBezTo>
                    <a:pt x="3252" y="316"/>
                    <a:pt x="3404" y="195"/>
                    <a:pt x="3564" y="195"/>
                  </a:cubicBezTo>
                  <a:cubicBezTo>
                    <a:pt x="3650" y="195"/>
                    <a:pt x="3738" y="230"/>
                    <a:pt x="3818" y="310"/>
                  </a:cubicBezTo>
                  <a:cubicBezTo>
                    <a:pt x="3937" y="429"/>
                    <a:pt x="3965" y="604"/>
                    <a:pt x="4049" y="751"/>
                  </a:cubicBezTo>
                  <a:cubicBezTo>
                    <a:pt x="4069" y="783"/>
                    <a:pt x="4107" y="797"/>
                    <a:pt x="4140" y="797"/>
                  </a:cubicBezTo>
                  <a:cubicBezTo>
                    <a:pt x="4163" y="797"/>
                    <a:pt x="4184" y="790"/>
                    <a:pt x="4196" y="779"/>
                  </a:cubicBezTo>
                  <a:cubicBezTo>
                    <a:pt x="4312" y="685"/>
                    <a:pt x="4410" y="504"/>
                    <a:pt x="4546" y="504"/>
                  </a:cubicBezTo>
                  <a:cubicBezTo>
                    <a:pt x="4582" y="504"/>
                    <a:pt x="4621" y="517"/>
                    <a:pt x="4664" y="548"/>
                  </a:cubicBezTo>
                  <a:cubicBezTo>
                    <a:pt x="4839" y="688"/>
                    <a:pt x="4748" y="953"/>
                    <a:pt x="4720" y="1156"/>
                  </a:cubicBezTo>
                  <a:cubicBezTo>
                    <a:pt x="4720" y="1303"/>
                    <a:pt x="4804" y="1366"/>
                    <a:pt x="4934" y="1366"/>
                  </a:cubicBezTo>
                  <a:cubicBezTo>
                    <a:pt x="4959" y="1366"/>
                    <a:pt x="4986" y="1364"/>
                    <a:pt x="5014" y="1359"/>
                  </a:cubicBezTo>
                  <a:cubicBezTo>
                    <a:pt x="5098" y="1331"/>
                    <a:pt x="5070" y="1212"/>
                    <a:pt x="4986" y="1184"/>
                  </a:cubicBezTo>
                  <a:cubicBezTo>
                    <a:pt x="4895" y="1184"/>
                    <a:pt x="4923" y="1156"/>
                    <a:pt x="4923" y="1072"/>
                  </a:cubicBezTo>
                  <a:cubicBezTo>
                    <a:pt x="4958" y="953"/>
                    <a:pt x="4958" y="863"/>
                    <a:pt x="4958" y="751"/>
                  </a:cubicBezTo>
                  <a:cubicBezTo>
                    <a:pt x="4923" y="604"/>
                    <a:pt x="4895" y="429"/>
                    <a:pt x="4783" y="338"/>
                  </a:cubicBezTo>
                  <a:cubicBezTo>
                    <a:pt x="4715" y="303"/>
                    <a:pt x="4654" y="287"/>
                    <a:pt x="4596" y="287"/>
                  </a:cubicBezTo>
                  <a:cubicBezTo>
                    <a:pt x="4428" y="287"/>
                    <a:pt x="4298" y="418"/>
                    <a:pt x="4168" y="548"/>
                  </a:cubicBezTo>
                  <a:cubicBezTo>
                    <a:pt x="4084" y="373"/>
                    <a:pt x="4021" y="198"/>
                    <a:pt x="3818" y="79"/>
                  </a:cubicBezTo>
                  <a:cubicBezTo>
                    <a:pt x="3725" y="31"/>
                    <a:pt x="3624" y="0"/>
                    <a:pt x="35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7"/>
            <p:cNvSpPr/>
            <p:nvPr/>
          </p:nvSpPr>
          <p:spPr>
            <a:xfrm>
              <a:off x="5882269" y="2158988"/>
              <a:ext cx="63509" cy="63327"/>
            </a:xfrm>
            <a:custGeom>
              <a:rect b="b" l="l" r="r" t="t"/>
              <a:pathLst>
                <a:path extrusionOk="0" h="2783" w="2791">
                  <a:moveTo>
                    <a:pt x="1392" y="169"/>
                  </a:moveTo>
                  <a:cubicBezTo>
                    <a:pt x="1431" y="169"/>
                    <a:pt x="1471" y="172"/>
                    <a:pt x="1511" y="179"/>
                  </a:cubicBezTo>
                  <a:cubicBezTo>
                    <a:pt x="2182" y="291"/>
                    <a:pt x="2616" y="990"/>
                    <a:pt x="2413" y="1634"/>
                  </a:cubicBezTo>
                  <a:cubicBezTo>
                    <a:pt x="2273" y="2128"/>
                    <a:pt x="1758" y="2635"/>
                    <a:pt x="1228" y="2635"/>
                  </a:cubicBezTo>
                  <a:cubicBezTo>
                    <a:pt x="1098" y="2635"/>
                    <a:pt x="967" y="2605"/>
                    <a:pt x="840" y="2536"/>
                  </a:cubicBezTo>
                  <a:cubicBezTo>
                    <a:pt x="1" y="2120"/>
                    <a:pt x="451" y="169"/>
                    <a:pt x="1392" y="169"/>
                  </a:cubicBezTo>
                  <a:close/>
                  <a:moveTo>
                    <a:pt x="1342" y="0"/>
                  </a:moveTo>
                  <a:cubicBezTo>
                    <a:pt x="1312" y="0"/>
                    <a:pt x="1282" y="2"/>
                    <a:pt x="1252" y="5"/>
                  </a:cubicBezTo>
                  <a:cubicBezTo>
                    <a:pt x="931" y="61"/>
                    <a:pt x="756" y="263"/>
                    <a:pt x="581" y="501"/>
                  </a:cubicBezTo>
                  <a:cubicBezTo>
                    <a:pt x="490" y="641"/>
                    <a:pt x="406" y="816"/>
                    <a:pt x="378" y="990"/>
                  </a:cubicBezTo>
                  <a:cubicBezTo>
                    <a:pt x="204" y="1431"/>
                    <a:pt x="169" y="1983"/>
                    <a:pt x="434" y="2389"/>
                  </a:cubicBezTo>
                  <a:cubicBezTo>
                    <a:pt x="624" y="2659"/>
                    <a:pt x="926" y="2782"/>
                    <a:pt x="1237" y="2782"/>
                  </a:cubicBezTo>
                  <a:cubicBezTo>
                    <a:pt x="1498" y="2782"/>
                    <a:pt x="1766" y="2695"/>
                    <a:pt x="1980" y="2536"/>
                  </a:cubicBezTo>
                  <a:cubicBezTo>
                    <a:pt x="2476" y="2158"/>
                    <a:pt x="2791" y="1487"/>
                    <a:pt x="2532" y="879"/>
                  </a:cubicBezTo>
                  <a:cubicBezTo>
                    <a:pt x="2413" y="613"/>
                    <a:pt x="2301" y="438"/>
                    <a:pt x="2064" y="235"/>
                  </a:cubicBezTo>
                  <a:cubicBezTo>
                    <a:pt x="1857" y="104"/>
                    <a:pt x="1600" y="0"/>
                    <a:pt x="13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7"/>
            <p:cNvSpPr/>
            <p:nvPr/>
          </p:nvSpPr>
          <p:spPr>
            <a:xfrm>
              <a:off x="5931921" y="2009124"/>
              <a:ext cx="41710" cy="44668"/>
            </a:xfrm>
            <a:custGeom>
              <a:rect b="b" l="l" r="r" t="t"/>
              <a:pathLst>
                <a:path extrusionOk="0" h="1963" w="1833">
                  <a:moveTo>
                    <a:pt x="1017" y="173"/>
                  </a:moveTo>
                  <a:cubicBezTo>
                    <a:pt x="1143" y="173"/>
                    <a:pt x="1264" y="247"/>
                    <a:pt x="1343" y="325"/>
                  </a:cubicBezTo>
                  <a:cubicBezTo>
                    <a:pt x="1574" y="500"/>
                    <a:pt x="1658" y="759"/>
                    <a:pt x="1602" y="1053"/>
                  </a:cubicBezTo>
                  <a:cubicBezTo>
                    <a:pt x="1528" y="1462"/>
                    <a:pt x="1119" y="1802"/>
                    <a:pt x="704" y="1802"/>
                  </a:cubicBezTo>
                  <a:cubicBezTo>
                    <a:pt x="644" y="1802"/>
                    <a:pt x="584" y="1795"/>
                    <a:pt x="525" y="1780"/>
                  </a:cubicBezTo>
                  <a:cubicBezTo>
                    <a:pt x="259" y="1696"/>
                    <a:pt x="147" y="1521"/>
                    <a:pt x="147" y="1318"/>
                  </a:cubicBezTo>
                  <a:lnTo>
                    <a:pt x="175" y="1283"/>
                  </a:lnTo>
                  <a:cubicBezTo>
                    <a:pt x="203" y="1081"/>
                    <a:pt x="231" y="906"/>
                    <a:pt x="322" y="731"/>
                  </a:cubicBezTo>
                  <a:cubicBezTo>
                    <a:pt x="378" y="619"/>
                    <a:pt x="406" y="528"/>
                    <a:pt x="497" y="472"/>
                  </a:cubicBezTo>
                  <a:cubicBezTo>
                    <a:pt x="553" y="409"/>
                    <a:pt x="609" y="353"/>
                    <a:pt x="700" y="325"/>
                  </a:cubicBezTo>
                  <a:cubicBezTo>
                    <a:pt x="756" y="269"/>
                    <a:pt x="874" y="179"/>
                    <a:pt x="958" y="179"/>
                  </a:cubicBezTo>
                  <a:cubicBezTo>
                    <a:pt x="978" y="175"/>
                    <a:pt x="998" y="173"/>
                    <a:pt x="1017" y="173"/>
                  </a:cubicBezTo>
                  <a:close/>
                  <a:moveTo>
                    <a:pt x="987" y="1"/>
                  </a:moveTo>
                  <a:cubicBezTo>
                    <a:pt x="968" y="1"/>
                    <a:pt x="949" y="2"/>
                    <a:pt x="930" y="4"/>
                  </a:cubicBezTo>
                  <a:cubicBezTo>
                    <a:pt x="728" y="32"/>
                    <a:pt x="406" y="269"/>
                    <a:pt x="322" y="444"/>
                  </a:cubicBezTo>
                  <a:cubicBezTo>
                    <a:pt x="203" y="619"/>
                    <a:pt x="119" y="794"/>
                    <a:pt x="84" y="969"/>
                  </a:cubicBezTo>
                  <a:cubicBezTo>
                    <a:pt x="56" y="1053"/>
                    <a:pt x="28" y="1144"/>
                    <a:pt x="28" y="1227"/>
                  </a:cubicBezTo>
                  <a:cubicBezTo>
                    <a:pt x="0" y="1521"/>
                    <a:pt x="119" y="1752"/>
                    <a:pt x="406" y="1899"/>
                  </a:cubicBezTo>
                  <a:cubicBezTo>
                    <a:pt x="505" y="1942"/>
                    <a:pt x="610" y="1962"/>
                    <a:pt x="715" y="1962"/>
                  </a:cubicBezTo>
                  <a:cubicBezTo>
                    <a:pt x="1166" y="1962"/>
                    <a:pt x="1629" y="1597"/>
                    <a:pt x="1749" y="1171"/>
                  </a:cubicBezTo>
                  <a:cubicBezTo>
                    <a:pt x="1832" y="878"/>
                    <a:pt x="1777" y="556"/>
                    <a:pt x="1602" y="325"/>
                  </a:cubicBezTo>
                  <a:cubicBezTo>
                    <a:pt x="1439" y="163"/>
                    <a:pt x="1229" y="1"/>
                    <a:pt x="9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 name="Google Shape;2413;p57"/>
          <p:cNvGrpSpPr/>
          <p:nvPr/>
        </p:nvGrpSpPr>
        <p:grpSpPr>
          <a:xfrm>
            <a:off x="6919492" y="1807928"/>
            <a:ext cx="687091" cy="698440"/>
            <a:chOff x="5229133" y="1938879"/>
            <a:chExt cx="450936" cy="458354"/>
          </a:xfrm>
        </p:grpSpPr>
        <p:sp>
          <p:nvSpPr>
            <p:cNvPr id="2414" name="Google Shape;2414;p57"/>
            <p:cNvSpPr/>
            <p:nvPr/>
          </p:nvSpPr>
          <p:spPr>
            <a:xfrm>
              <a:off x="5400159" y="2021776"/>
              <a:ext cx="2731" cy="4619"/>
            </a:xfrm>
            <a:custGeom>
              <a:rect b="b" l="l" r="r" t="t"/>
              <a:pathLst>
                <a:path extrusionOk="0" h="203" w="120">
                  <a:moveTo>
                    <a:pt x="120" y="0"/>
                  </a:moveTo>
                  <a:cubicBezTo>
                    <a:pt x="64" y="63"/>
                    <a:pt x="29" y="91"/>
                    <a:pt x="1" y="119"/>
                  </a:cubicBezTo>
                  <a:cubicBezTo>
                    <a:pt x="29" y="147"/>
                    <a:pt x="92" y="175"/>
                    <a:pt x="120" y="203"/>
                  </a:cubicBezTo>
                  <a:lnTo>
                    <a:pt x="120"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7"/>
            <p:cNvSpPr/>
            <p:nvPr/>
          </p:nvSpPr>
          <p:spPr>
            <a:xfrm>
              <a:off x="5231841" y="1942543"/>
              <a:ext cx="443449" cy="453166"/>
            </a:xfrm>
            <a:custGeom>
              <a:rect b="b" l="l" r="r" t="t"/>
              <a:pathLst>
                <a:path extrusionOk="0" h="19915" w="19488">
                  <a:moveTo>
                    <a:pt x="10286" y="1587"/>
                  </a:moveTo>
                  <a:cubicBezTo>
                    <a:pt x="10433" y="1587"/>
                    <a:pt x="10607" y="1622"/>
                    <a:pt x="10635" y="1797"/>
                  </a:cubicBezTo>
                  <a:cubicBezTo>
                    <a:pt x="10635" y="1937"/>
                    <a:pt x="10545" y="2112"/>
                    <a:pt x="10433" y="2203"/>
                  </a:cubicBezTo>
                  <a:cubicBezTo>
                    <a:pt x="10348" y="2269"/>
                    <a:pt x="10242" y="2300"/>
                    <a:pt x="10135" y="2300"/>
                  </a:cubicBezTo>
                  <a:cubicBezTo>
                    <a:pt x="9871" y="2300"/>
                    <a:pt x="9603" y="2114"/>
                    <a:pt x="9643" y="1825"/>
                  </a:cubicBezTo>
                  <a:cubicBezTo>
                    <a:pt x="9643" y="1762"/>
                    <a:pt x="9698" y="1734"/>
                    <a:pt x="9761" y="1734"/>
                  </a:cubicBezTo>
                  <a:cubicBezTo>
                    <a:pt x="9908" y="1650"/>
                    <a:pt x="10167" y="1587"/>
                    <a:pt x="10286" y="1587"/>
                  </a:cubicBezTo>
                  <a:close/>
                  <a:moveTo>
                    <a:pt x="6555" y="0"/>
                  </a:moveTo>
                  <a:cubicBezTo>
                    <a:pt x="6176" y="0"/>
                    <a:pt x="5855" y="158"/>
                    <a:pt x="5538" y="399"/>
                  </a:cubicBezTo>
                  <a:cubicBezTo>
                    <a:pt x="5300" y="601"/>
                    <a:pt x="5188" y="776"/>
                    <a:pt x="5188" y="979"/>
                  </a:cubicBezTo>
                  <a:cubicBezTo>
                    <a:pt x="5216" y="1063"/>
                    <a:pt x="5244" y="1182"/>
                    <a:pt x="5272" y="1301"/>
                  </a:cubicBezTo>
                  <a:cubicBezTo>
                    <a:pt x="5300" y="1356"/>
                    <a:pt x="5328" y="1412"/>
                    <a:pt x="5363" y="1447"/>
                  </a:cubicBezTo>
                  <a:cubicBezTo>
                    <a:pt x="5363" y="1503"/>
                    <a:pt x="5391" y="1531"/>
                    <a:pt x="5419" y="1587"/>
                  </a:cubicBezTo>
                  <a:cubicBezTo>
                    <a:pt x="5475" y="1678"/>
                    <a:pt x="5594" y="1762"/>
                    <a:pt x="5678" y="1853"/>
                  </a:cubicBezTo>
                  <a:cubicBezTo>
                    <a:pt x="5888" y="1937"/>
                    <a:pt x="6062" y="2056"/>
                    <a:pt x="6265" y="2175"/>
                  </a:cubicBezTo>
                  <a:cubicBezTo>
                    <a:pt x="6524" y="2321"/>
                    <a:pt x="6790" y="2461"/>
                    <a:pt x="7048" y="2608"/>
                  </a:cubicBezTo>
                  <a:cubicBezTo>
                    <a:pt x="7286" y="2727"/>
                    <a:pt x="7517" y="2846"/>
                    <a:pt x="7664" y="3021"/>
                  </a:cubicBezTo>
                  <a:cubicBezTo>
                    <a:pt x="7950" y="3307"/>
                    <a:pt x="7894" y="3657"/>
                    <a:pt x="7866" y="4007"/>
                  </a:cubicBezTo>
                  <a:cubicBezTo>
                    <a:pt x="7950" y="4035"/>
                    <a:pt x="8041" y="4153"/>
                    <a:pt x="7985" y="4244"/>
                  </a:cubicBezTo>
                  <a:cubicBezTo>
                    <a:pt x="7811" y="4475"/>
                    <a:pt x="7461" y="4594"/>
                    <a:pt x="7167" y="4650"/>
                  </a:cubicBezTo>
                  <a:cubicBezTo>
                    <a:pt x="6846" y="4734"/>
                    <a:pt x="6524" y="4706"/>
                    <a:pt x="6202" y="4734"/>
                  </a:cubicBezTo>
                  <a:cubicBezTo>
                    <a:pt x="5972" y="4769"/>
                    <a:pt x="5678" y="4769"/>
                    <a:pt x="5447" y="4853"/>
                  </a:cubicBezTo>
                  <a:cubicBezTo>
                    <a:pt x="5391" y="4944"/>
                    <a:pt x="5328" y="5055"/>
                    <a:pt x="5272" y="5174"/>
                  </a:cubicBezTo>
                  <a:cubicBezTo>
                    <a:pt x="5538" y="5258"/>
                    <a:pt x="5741" y="5405"/>
                    <a:pt x="5916" y="5608"/>
                  </a:cubicBezTo>
                  <a:cubicBezTo>
                    <a:pt x="5993" y="5753"/>
                    <a:pt x="6118" y="5825"/>
                    <a:pt x="6263" y="5825"/>
                  </a:cubicBezTo>
                  <a:cubicBezTo>
                    <a:pt x="6328" y="5825"/>
                    <a:pt x="6397" y="5811"/>
                    <a:pt x="6468" y="5783"/>
                  </a:cubicBezTo>
                  <a:cubicBezTo>
                    <a:pt x="6587" y="5755"/>
                    <a:pt x="6699" y="5755"/>
                    <a:pt x="6790" y="5727"/>
                  </a:cubicBezTo>
                  <a:cubicBezTo>
                    <a:pt x="7314" y="5552"/>
                    <a:pt x="7922" y="5608"/>
                    <a:pt x="8391" y="5258"/>
                  </a:cubicBezTo>
                  <a:cubicBezTo>
                    <a:pt x="8447" y="5230"/>
                    <a:pt x="8538" y="5202"/>
                    <a:pt x="8622" y="5202"/>
                  </a:cubicBezTo>
                  <a:cubicBezTo>
                    <a:pt x="8709" y="5188"/>
                    <a:pt x="8796" y="5174"/>
                    <a:pt x="8877" y="5174"/>
                  </a:cubicBezTo>
                  <a:cubicBezTo>
                    <a:pt x="8957" y="5174"/>
                    <a:pt x="9031" y="5188"/>
                    <a:pt x="9090" y="5230"/>
                  </a:cubicBezTo>
                  <a:cubicBezTo>
                    <a:pt x="9209" y="5321"/>
                    <a:pt x="9237" y="5405"/>
                    <a:pt x="9237" y="5496"/>
                  </a:cubicBezTo>
                  <a:cubicBezTo>
                    <a:pt x="9265" y="5643"/>
                    <a:pt x="9146" y="5755"/>
                    <a:pt x="9034" y="5874"/>
                  </a:cubicBezTo>
                  <a:cubicBezTo>
                    <a:pt x="8887" y="6020"/>
                    <a:pt x="8713" y="6167"/>
                    <a:pt x="8510" y="6279"/>
                  </a:cubicBezTo>
                  <a:cubicBezTo>
                    <a:pt x="8510" y="6307"/>
                    <a:pt x="8475" y="6342"/>
                    <a:pt x="8475" y="6370"/>
                  </a:cubicBezTo>
                  <a:cubicBezTo>
                    <a:pt x="8385" y="6438"/>
                    <a:pt x="8290" y="6492"/>
                    <a:pt x="8212" y="6492"/>
                  </a:cubicBezTo>
                  <a:cubicBezTo>
                    <a:pt x="8194" y="6492"/>
                    <a:pt x="8176" y="6489"/>
                    <a:pt x="8160" y="6482"/>
                  </a:cubicBezTo>
                  <a:lnTo>
                    <a:pt x="8125" y="6482"/>
                  </a:lnTo>
                  <a:cubicBezTo>
                    <a:pt x="7922" y="6398"/>
                    <a:pt x="7748" y="6279"/>
                    <a:pt x="7573" y="6195"/>
                  </a:cubicBezTo>
                  <a:lnTo>
                    <a:pt x="7545" y="6223"/>
                  </a:lnTo>
                  <a:cubicBezTo>
                    <a:pt x="7545" y="6251"/>
                    <a:pt x="7517" y="6279"/>
                    <a:pt x="7517" y="6279"/>
                  </a:cubicBezTo>
                  <a:cubicBezTo>
                    <a:pt x="7370" y="6454"/>
                    <a:pt x="7195" y="6545"/>
                    <a:pt x="7048" y="6720"/>
                  </a:cubicBezTo>
                  <a:cubicBezTo>
                    <a:pt x="6992" y="6776"/>
                    <a:pt x="6901" y="6866"/>
                    <a:pt x="6818" y="6922"/>
                  </a:cubicBezTo>
                  <a:cubicBezTo>
                    <a:pt x="6790" y="6922"/>
                    <a:pt x="6762" y="6950"/>
                    <a:pt x="6727" y="6978"/>
                  </a:cubicBezTo>
                  <a:cubicBezTo>
                    <a:pt x="6552" y="6866"/>
                    <a:pt x="6412" y="6748"/>
                    <a:pt x="6237" y="6629"/>
                  </a:cubicBezTo>
                  <a:cubicBezTo>
                    <a:pt x="5853" y="7125"/>
                    <a:pt x="5853" y="7768"/>
                    <a:pt x="5475" y="8230"/>
                  </a:cubicBezTo>
                  <a:cubicBezTo>
                    <a:pt x="5363" y="8230"/>
                    <a:pt x="5244" y="8202"/>
                    <a:pt x="5097" y="8174"/>
                  </a:cubicBezTo>
                  <a:cubicBezTo>
                    <a:pt x="5042" y="8321"/>
                    <a:pt x="4895" y="8496"/>
                    <a:pt x="4867" y="8670"/>
                  </a:cubicBezTo>
                  <a:cubicBezTo>
                    <a:pt x="4720" y="9104"/>
                    <a:pt x="4629" y="9545"/>
                    <a:pt x="4517" y="9978"/>
                  </a:cubicBezTo>
                  <a:cubicBezTo>
                    <a:pt x="4342" y="10796"/>
                    <a:pt x="4251" y="11586"/>
                    <a:pt x="4342" y="12397"/>
                  </a:cubicBezTo>
                  <a:cubicBezTo>
                    <a:pt x="4398" y="12691"/>
                    <a:pt x="4426" y="12985"/>
                    <a:pt x="4517" y="13243"/>
                  </a:cubicBezTo>
                  <a:cubicBezTo>
                    <a:pt x="4517" y="13299"/>
                    <a:pt x="4545" y="13390"/>
                    <a:pt x="4545" y="13446"/>
                  </a:cubicBezTo>
                  <a:cubicBezTo>
                    <a:pt x="4573" y="13446"/>
                    <a:pt x="4573" y="13474"/>
                    <a:pt x="4573" y="13474"/>
                  </a:cubicBezTo>
                  <a:cubicBezTo>
                    <a:pt x="4629" y="13649"/>
                    <a:pt x="4601" y="13824"/>
                    <a:pt x="4601" y="13943"/>
                  </a:cubicBezTo>
                  <a:cubicBezTo>
                    <a:pt x="4370" y="14264"/>
                    <a:pt x="4105" y="14467"/>
                    <a:pt x="3965" y="14761"/>
                  </a:cubicBezTo>
                  <a:cubicBezTo>
                    <a:pt x="3902" y="14873"/>
                    <a:pt x="3874" y="15020"/>
                    <a:pt x="3846" y="15166"/>
                  </a:cubicBezTo>
                  <a:cubicBezTo>
                    <a:pt x="3902" y="15341"/>
                    <a:pt x="3902" y="15607"/>
                    <a:pt x="3790" y="15719"/>
                  </a:cubicBezTo>
                  <a:cubicBezTo>
                    <a:pt x="3699" y="15838"/>
                    <a:pt x="3552" y="15838"/>
                    <a:pt x="3468" y="15922"/>
                  </a:cubicBezTo>
                  <a:cubicBezTo>
                    <a:pt x="3349" y="16040"/>
                    <a:pt x="3321" y="16187"/>
                    <a:pt x="3265" y="16306"/>
                  </a:cubicBezTo>
                  <a:cubicBezTo>
                    <a:pt x="3231" y="16362"/>
                    <a:pt x="3175" y="16418"/>
                    <a:pt x="3147" y="16446"/>
                  </a:cubicBezTo>
                  <a:lnTo>
                    <a:pt x="3119" y="16446"/>
                  </a:lnTo>
                  <a:cubicBezTo>
                    <a:pt x="3091" y="16481"/>
                    <a:pt x="3028" y="16509"/>
                    <a:pt x="2944" y="16509"/>
                  </a:cubicBezTo>
                  <a:cubicBezTo>
                    <a:pt x="2944" y="16509"/>
                    <a:pt x="2916" y="16509"/>
                    <a:pt x="2916" y="16537"/>
                  </a:cubicBezTo>
                  <a:cubicBezTo>
                    <a:pt x="2669" y="16637"/>
                    <a:pt x="2466" y="16816"/>
                    <a:pt x="2179" y="16816"/>
                  </a:cubicBezTo>
                  <a:cubicBezTo>
                    <a:pt x="2125" y="16816"/>
                    <a:pt x="2068" y="16810"/>
                    <a:pt x="2007" y="16796"/>
                  </a:cubicBezTo>
                  <a:cubicBezTo>
                    <a:pt x="1967" y="16788"/>
                    <a:pt x="1924" y="16784"/>
                    <a:pt x="1880" y="16784"/>
                  </a:cubicBezTo>
                  <a:cubicBezTo>
                    <a:pt x="1769" y="16784"/>
                    <a:pt x="1650" y="16806"/>
                    <a:pt x="1545" y="16831"/>
                  </a:cubicBezTo>
                  <a:cubicBezTo>
                    <a:pt x="1517" y="16831"/>
                    <a:pt x="1454" y="16887"/>
                    <a:pt x="1426" y="16914"/>
                  </a:cubicBezTo>
                  <a:cubicBezTo>
                    <a:pt x="1454" y="16970"/>
                    <a:pt x="1482" y="17033"/>
                    <a:pt x="1482" y="17089"/>
                  </a:cubicBezTo>
                  <a:cubicBezTo>
                    <a:pt x="1517" y="17117"/>
                    <a:pt x="1545" y="17145"/>
                    <a:pt x="1573" y="17180"/>
                  </a:cubicBezTo>
                  <a:cubicBezTo>
                    <a:pt x="1692" y="17236"/>
                    <a:pt x="1657" y="17383"/>
                    <a:pt x="1545" y="17411"/>
                  </a:cubicBezTo>
                  <a:cubicBezTo>
                    <a:pt x="1545" y="17439"/>
                    <a:pt x="1517" y="17439"/>
                    <a:pt x="1517" y="17439"/>
                  </a:cubicBezTo>
                  <a:cubicBezTo>
                    <a:pt x="1371" y="17586"/>
                    <a:pt x="1252" y="17705"/>
                    <a:pt x="1168" y="17844"/>
                  </a:cubicBezTo>
                  <a:cubicBezTo>
                    <a:pt x="1049" y="18054"/>
                    <a:pt x="1021" y="18313"/>
                    <a:pt x="958" y="18516"/>
                  </a:cubicBezTo>
                  <a:cubicBezTo>
                    <a:pt x="699" y="18663"/>
                    <a:pt x="469" y="18781"/>
                    <a:pt x="259" y="18928"/>
                  </a:cubicBezTo>
                  <a:cubicBezTo>
                    <a:pt x="0" y="19103"/>
                    <a:pt x="28" y="19362"/>
                    <a:pt x="322" y="19509"/>
                  </a:cubicBezTo>
                  <a:cubicBezTo>
                    <a:pt x="641" y="19646"/>
                    <a:pt x="999" y="19693"/>
                    <a:pt x="1362" y="19693"/>
                  </a:cubicBezTo>
                  <a:cubicBezTo>
                    <a:pt x="1460" y="19693"/>
                    <a:pt x="1559" y="19689"/>
                    <a:pt x="1657" y="19683"/>
                  </a:cubicBezTo>
                  <a:cubicBezTo>
                    <a:pt x="1998" y="19665"/>
                    <a:pt x="2338" y="19655"/>
                    <a:pt x="2678" y="19655"/>
                  </a:cubicBezTo>
                  <a:cubicBezTo>
                    <a:pt x="3359" y="19655"/>
                    <a:pt x="4039" y="19693"/>
                    <a:pt x="4720" y="19767"/>
                  </a:cubicBezTo>
                  <a:cubicBezTo>
                    <a:pt x="4951" y="19802"/>
                    <a:pt x="5188" y="19858"/>
                    <a:pt x="5419" y="19914"/>
                  </a:cubicBezTo>
                  <a:lnTo>
                    <a:pt x="5538" y="19914"/>
                  </a:lnTo>
                  <a:cubicBezTo>
                    <a:pt x="5713" y="19900"/>
                    <a:pt x="5888" y="19893"/>
                    <a:pt x="6062" y="19893"/>
                  </a:cubicBezTo>
                  <a:cubicBezTo>
                    <a:pt x="6237" y="19893"/>
                    <a:pt x="6412" y="19900"/>
                    <a:pt x="6587" y="19914"/>
                  </a:cubicBezTo>
                  <a:lnTo>
                    <a:pt x="9643" y="19914"/>
                  </a:lnTo>
                  <a:cubicBezTo>
                    <a:pt x="9873" y="19886"/>
                    <a:pt x="10139" y="19858"/>
                    <a:pt x="10370" y="19858"/>
                  </a:cubicBezTo>
                  <a:cubicBezTo>
                    <a:pt x="10635" y="19830"/>
                    <a:pt x="10894" y="19830"/>
                    <a:pt x="11132" y="19830"/>
                  </a:cubicBezTo>
                  <a:cubicBezTo>
                    <a:pt x="11240" y="19807"/>
                    <a:pt x="11345" y="19797"/>
                    <a:pt x="11450" y="19797"/>
                  </a:cubicBezTo>
                  <a:cubicBezTo>
                    <a:pt x="11622" y="19797"/>
                    <a:pt x="11792" y="19823"/>
                    <a:pt x="11971" y="19858"/>
                  </a:cubicBezTo>
                  <a:lnTo>
                    <a:pt x="13341" y="19858"/>
                  </a:lnTo>
                  <a:cubicBezTo>
                    <a:pt x="13719" y="19830"/>
                    <a:pt x="14104" y="19830"/>
                    <a:pt x="14481" y="19802"/>
                  </a:cubicBezTo>
                  <a:cubicBezTo>
                    <a:pt x="14768" y="19767"/>
                    <a:pt x="15062" y="19739"/>
                    <a:pt x="15355" y="19739"/>
                  </a:cubicBezTo>
                  <a:cubicBezTo>
                    <a:pt x="16185" y="19651"/>
                    <a:pt x="17014" y="19576"/>
                    <a:pt x="17843" y="19576"/>
                  </a:cubicBezTo>
                  <a:cubicBezTo>
                    <a:pt x="18063" y="19576"/>
                    <a:pt x="18282" y="19581"/>
                    <a:pt x="18502" y="19593"/>
                  </a:cubicBezTo>
                  <a:cubicBezTo>
                    <a:pt x="18614" y="19628"/>
                    <a:pt x="18733" y="19628"/>
                    <a:pt x="18823" y="19628"/>
                  </a:cubicBezTo>
                  <a:cubicBezTo>
                    <a:pt x="19054" y="19628"/>
                    <a:pt x="19201" y="19509"/>
                    <a:pt x="19257" y="19334"/>
                  </a:cubicBezTo>
                  <a:cubicBezTo>
                    <a:pt x="19313" y="19243"/>
                    <a:pt x="19376" y="19131"/>
                    <a:pt x="19404" y="19040"/>
                  </a:cubicBezTo>
                  <a:cubicBezTo>
                    <a:pt x="19488" y="18635"/>
                    <a:pt x="19376" y="18341"/>
                    <a:pt x="18998" y="18166"/>
                  </a:cubicBezTo>
                  <a:lnTo>
                    <a:pt x="18677" y="18166"/>
                  </a:lnTo>
                  <a:cubicBezTo>
                    <a:pt x="18558" y="18166"/>
                    <a:pt x="18474" y="18082"/>
                    <a:pt x="18439" y="17991"/>
                  </a:cubicBezTo>
                  <a:lnTo>
                    <a:pt x="18439" y="17935"/>
                  </a:lnTo>
                  <a:cubicBezTo>
                    <a:pt x="18474" y="17935"/>
                    <a:pt x="18474" y="17935"/>
                    <a:pt x="18474" y="17907"/>
                  </a:cubicBezTo>
                  <a:cubicBezTo>
                    <a:pt x="18502" y="17733"/>
                    <a:pt x="18558" y="17586"/>
                    <a:pt x="18586" y="17439"/>
                  </a:cubicBezTo>
                  <a:cubicBezTo>
                    <a:pt x="18649" y="17208"/>
                    <a:pt x="18649" y="17005"/>
                    <a:pt x="18502" y="16831"/>
                  </a:cubicBezTo>
                  <a:cubicBezTo>
                    <a:pt x="18264" y="16537"/>
                    <a:pt x="18152" y="16215"/>
                    <a:pt x="18005" y="15894"/>
                  </a:cubicBezTo>
                  <a:cubicBezTo>
                    <a:pt x="17868" y="15592"/>
                    <a:pt x="17656" y="15395"/>
                    <a:pt x="17318" y="15395"/>
                  </a:cubicBezTo>
                  <a:cubicBezTo>
                    <a:pt x="17296" y="15395"/>
                    <a:pt x="17273" y="15395"/>
                    <a:pt x="17250" y="15397"/>
                  </a:cubicBezTo>
                  <a:lnTo>
                    <a:pt x="17159" y="15397"/>
                  </a:lnTo>
                  <a:cubicBezTo>
                    <a:pt x="17074" y="15422"/>
                    <a:pt x="16993" y="15444"/>
                    <a:pt x="16910" y="15444"/>
                  </a:cubicBezTo>
                  <a:cubicBezTo>
                    <a:pt x="16877" y="15444"/>
                    <a:pt x="16844" y="15440"/>
                    <a:pt x="16810" y="15432"/>
                  </a:cubicBezTo>
                  <a:cubicBezTo>
                    <a:pt x="16782" y="15432"/>
                    <a:pt x="16754" y="15397"/>
                    <a:pt x="16726" y="15369"/>
                  </a:cubicBezTo>
                  <a:lnTo>
                    <a:pt x="16663" y="15369"/>
                  </a:lnTo>
                  <a:cubicBezTo>
                    <a:pt x="16691" y="15138"/>
                    <a:pt x="16726" y="14964"/>
                    <a:pt x="16782" y="14789"/>
                  </a:cubicBezTo>
                  <a:cubicBezTo>
                    <a:pt x="16810" y="14614"/>
                    <a:pt x="16929" y="14411"/>
                    <a:pt x="16782" y="14173"/>
                  </a:cubicBezTo>
                  <a:cubicBezTo>
                    <a:pt x="16579" y="14292"/>
                    <a:pt x="16404" y="14411"/>
                    <a:pt x="16201" y="14523"/>
                  </a:cubicBezTo>
                  <a:cubicBezTo>
                    <a:pt x="16201" y="14604"/>
                    <a:pt x="16128" y="14649"/>
                    <a:pt x="16054" y="14649"/>
                  </a:cubicBezTo>
                  <a:cubicBezTo>
                    <a:pt x="15994" y="14649"/>
                    <a:pt x="15933" y="14620"/>
                    <a:pt x="15908" y="14558"/>
                  </a:cubicBezTo>
                  <a:cubicBezTo>
                    <a:pt x="15908" y="14523"/>
                    <a:pt x="15908" y="14495"/>
                    <a:pt x="15880" y="14467"/>
                  </a:cubicBezTo>
                  <a:cubicBezTo>
                    <a:pt x="15761" y="14292"/>
                    <a:pt x="15614" y="14118"/>
                    <a:pt x="15467" y="14034"/>
                  </a:cubicBezTo>
                  <a:cubicBezTo>
                    <a:pt x="15208" y="13887"/>
                    <a:pt x="14915" y="13887"/>
                    <a:pt x="14593" y="13796"/>
                  </a:cubicBezTo>
                  <a:cubicBezTo>
                    <a:pt x="14656" y="13621"/>
                    <a:pt x="14656" y="13446"/>
                    <a:pt x="14712" y="13299"/>
                  </a:cubicBezTo>
                  <a:cubicBezTo>
                    <a:pt x="15090" y="12286"/>
                    <a:pt x="15208" y="11237"/>
                    <a:pt x="15208" y="10153"/>
                  </a:cubicBezTo>
                  <a:cubicBezTo>
                    <a:pt x="15208" y="9600"/>
                    <a:pt x="15090" y="9076"/>
                    <a:pt x="15034" y="8524"/>
                  </a:cubicBezTo>
                  <a:cubicBezTo>
                    <a:pt x="15090" y="8405"/>
                    <a:pt x="15062" y="8321"/>
                    <a:pt x="15034" y="8202"/>
                  </a:cubicBezTo>
                  <a:cubicBezTo>
                    <a:pt x="15034" y="8174"/>
                    <a:pt x="15006" y="8146"/>
                    <a:pt x="14943" y="8146"/>
                  </a:cubicBezTo>
                  <a:cubicBezTo>
                    <a:pt x="14933" y="8137"/>
                    <a:pt x="14924" y="8134"/>
                    <a:pt x="14915" y="8134"/>
                  </a:cubicBezTo>
                  <a:cubicBezTo>
                    <a:pt x="14896" y="8134"/>
                    <a:pt x="14877" y="8146"/>
                    <a:pt x="14859" y="8146"/>
                  </a:cubicBezTo>
                  <a:cubicBezTo>
                    <a:pt x="14831" y="8146"/>
                    <a:pt x="14831" y="8174"/>
                    <a:pt x="14831" y="8174"/>
                  </a:cubicBezTo>
                  <a:lnTo>
                    <a:pt x="14803" y="8174"/>
                  </a:lnTo>
                  <a:cubicBezTo>
                    <a:pt x="14509" y="8174"/>
                    <a:pt x="14453" y="7971"/>
                    <a:pt x="14418" y="7768"/>
                  </a:cubicBezTo>
                  <a:cubicBezTo>
                    <a:pt x="14390" y="7566"/>
                    <a:pt x="14334" y="7391"/>
                    <a:pt x="14278" y="7181"/>
                  </a:cubicBezTo>
                  <a:cubicBezTo>
                    <a:pt x="14160" y="7244"/>
                    <a:pt x="14041" y="7272"/>
                    <a:pt x="13957" y="7300"/>
                  </a:cubicBezTo>
                  <a:cubicBezTo>
                    <a:pt x="13911" y="7345"/>
                    <a:pt x="13845" y="7375"/>
                    <a:pt x="13783" y="7375"/>
                  </a:cubicBezTo>
                  <a:cubicBezTo>
                    <a:pt x="13721" y="7375"/>
                    <a:pt x="13663" y="7345"/>
                    <a:pt x="13635" y="7272"/>
                  </a:cubicBezTo>
                  <a:cubicBezTo>
                    <a:pt x="13432" y="7006"/>
                    <a:pt x="13544" y="6657"/>
                    <a:pt x="13258" y="6454"/>
                  </a:cubicBezTo>
                  <a:cubicBezTo>
                    <a:pt x="13167" y="6517"/>
                    <a:pt x="13055" y="6601"/>
                    <a:pt x="12936" y="6692"/>
                  </a:cubicBezTo>
                  <a:cubicBezTo>
                    <a:pt x="12817" y="6776"/>
                    <a:pt x="12705" y="6894"/>
                    <a:pt x="12614" y="7006"/>
                  </a:cubicBezTo>
                  <a:cubicBezTo>
                    <a:pt x="12584" y="7037"/>
                    <a:pt x="12548" y="7050"/>
                    <a:pt x="12513" y="7050"/>
                  </a:cubicBezTo>
                  <a:cubicBezTo>
                    <a:pt x="12411" y="7050"/>
                    <a:pt x="12316" y="6941"/>
                    <a:pt x="12384" y="6832"/>
                  </a:cubicBezTo>
                  <a:cubicBezTo>
                    <a:pt x="12411" y="6804"/>
                    <a:pt x="12439" y="6776"/>
                    <a:pt x="12467" y="6748"/>
                  </a:cubicBezTo>
                  <a:cubicBezTo>
                    <a:pt x="12439" y="6692"/>
                    <a:pt x="12439" y="6657"/>
                    <a:pt x="12467" y="6629"/>
                  </a:cubicBezTo>
                  <a:cubicBezTo>
                    <a:pt x="12586" y="6279"/>
                    <a:pt x="12733" y="5929"/>
                    <a:pt x="12908" y="5580"/>
                  </a:cubicBezTo>
                  <a:cubicBezTo>
                    <a:pt x="13460" y="4475"/>
                    <a:pt x="13313" y="3426"/>
                    <a:pt x="12642" y="2405"/>
                  </a:cubicBezTo>
                  <a:cubicBezTo>
                    <a:pt x="12439" y="2084"/>
                    <a:pt x="12209" y="1797"/>
                    <a:pt x="11971" y="1503"/>
                  </a:cubicBezTo>
                  <a:cubicBezTo>
                    <a:pt x="11630" y="1004"/>
                    <a:pt x="11169" y="739"/>
                    <a:pt x="10588" y="739"/>
                  </a:cubicBezTo>
                  <a:cubicBezTo>
                    <a:pt x="10526" y="739"/>
                    <a:pt x="10462" y="742"/>
                    <a:pt x="10398" y="748"/>
                  </a:cubicBezTo>
                  <a:cubicBezTo>
                    <a:pt x="10319" y="753"/>
                    <a:pt x="10242" y="755"/>
                    <a:pt x="10165" y="755"/>
                  </a:cubicBezTo>
                  <a:cubicBezTo>
                    <a:pt x="9758" y="755"/>
                    <a:pt x="9360" y="695"/>
                    <a:pt x="8943" y="601"/>
                  </a:cubicBezTo>
                  <a:cubicBezTo>
                    <a:pt x="8335" y="427"/>
                    <a:pt x="7692" y="308"/>
                    <a:pt x="7111" y="105"/>
                  </a:cubicBezTo>
                  <a:cubicBezTo>
                    <a:pt x="6910" y="33"/>
                    <a:pt x="6727" y="0"/>
                    <a:pt x="65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7"/>
            <p:cNvSpPr/>
            <p:nvPr/>
          </p:nvSpPr>
          <p:spPr>
            <a:xfrm>
              <a:off x="5329209" y="2121852"/>
              <a:ext cx="249986" cy="187456"/>
            </a:xfrm>
            <a:custGeom>
              <a:rect b="b" l="l" r="r" t="t"/>
              <a:pathLst>
                <a:path extrusionOk="0" h="8238" w="10986">
                  <a:moveTo>
                    <a:pt x="1343" y="0"/>
                  </a:moveTo>
                  <a:cubicBezTo>
                    <a:pt x="1315" y="91"/>
                    <a:pt x="1287" y="175"/>
                    <a:pt x="1259" y="266"/>
                  </a:cubicBezTo>
                  <a:cubicBezTo>
                    <a:pt x="1233" y="307"/>
                    <a:pt x="1182" y="333"/>
                    <a:pt x="1134" y="333"/>
                  </a:cubicBezTo>
                  <a:cubicBezTo>
                    <a:pt x="1116" y="333"/>
                    <a:pt x="1099" y="330"/>
                    <a:pt x="1084" y="322"/>
                  </a:cubicBezTo>
                  <a:lnTo>
                    <a:pt x="1084" y="350"/>
                  </a:lnTo>
                  <a:cubicBezTo>
                    <a:pt x="965" y="350"/>
                    <a:pt x="846" y="350"/>
                    <a:pt x="735" y="413"/>
                  </a:cubicBezTo>
                  <a:cubicBezTo>
                    <a:pt x="672" y="497"/>
                    <a:pt x="616" y="616"/>
                    <a:pt x="588" y="700"/>
                  </a:cubicBezTo>
                  <a:cubicBezTo>
                    <a:pt x="469" y="993"/>
                    <a:pt x="413" y="1259"/>
                    <a:pt x="322" y="1546"/>
                  </a:cubicBezTo>
                  <a:cubicBezTo>
                    <a:pt x="238" y="1867"/>
                    <a:pt x="175" y="2217"/>
                    <a:pt x="119" y="2539"/>
                  </a:cubicBezTo>
                  <a:cubicBezTo>
                    <a:pt x="91" y="2769"/>
                    <a:pt x="63" y="3035"/>
                    <a:pt x="0" y="3266"/>
                  </a:cubicBezTo>
                  <a:cubicBezTo>
                    <a:pt x="35" y="3441"/>
                    <a:pt x="35" y="3643"/>
                    <a:pt x="63" y="3846"/>
                  </a:cubicBezTo>
                  <a:cubicBezTo>
                    <a:pt x="63" y="4140"/>
                    <a:pt x="63" y="4434"/>
                    <a:pt x="91" y="4692"/>
                  </a:cubicBezTo>
                  <a:cubicBezTo>
                    <a:pt x="119" y="4930"/>
                    <a:pt x="175" y="5161"/>
                    <a:pt x="238" y="5363"/>
                  </a:cubicBezTo>
                  <a:cubicBezTo>
                    <a:pt x="238" y="5454"/>
                    <a:pt x="266" y="5538"/>
                    <a:pt x="294" y="5629"/>
                  </a:cubicBezTo>
                  <a:cubicBezTo>
                    <a:pt x="385" y="5860"/>
                    <a:pt x="497" y="6063"/>
                    <a:pt x="700" y="6182"/>
                  </a:cubicBezTo>
                  <a:cubicBezTo>
                    <a:pt x="763" y="6238"/>
                    <a:pt x="818" y="6266"/>
                    <a:pt x="874" y="6266"/>
                  </a:cubicBezTo>
                  <a:cubicBezTo>
                    <a:pt x="1084" y="6468"/>
                    <a:pt x="1343" y="6678"/>
                    <a:pt x="1637" y="6678"/>
                  </a:cubicBezTo>
                  <a:cubicBezTo>
                    <a:pt x="1665" y="6678"/>
                    <a:pt x="1720" y="6643"/>
                    <a:pt x="1748" y="6643"/>
                  </a:cubicBezTo>
                  <a:cubicBezTo>
                    <a:pt x="1867" y="6909"/>
                    <a:pt x="2042" y="7084"/>
                    <a:pt x="2308" y="7168"/>
                  </a:cubicBezTo>
                  <a:cubicBezTo>
                    <a:pt x="2365" y="7185"/>
                    <a:pt x="2421" y="7193"/>
                    <a:pt x="2474" y="7193"/>
                  </a:cubicBezTo>
                  <a:cubicBezTo>
                    <a:pt x="2607" y="7193"/>
                    <a:pt x="2727" y="7144"/>
                    <a:pt x="2832" y="7084"/>
                  </a:cubicBezTo>
                  <a:cubicBezTo>
                    <a:pt x="2860" y="7202"/>
                    <a:pt x="2916" y="7286"/>
                    <a:pt x="2972" y="7405"/>
                  </a:cubicBezTo>
                  <a:cubicBezTo>
                    <a:pt x="3111" y="7589"/>
                    <a:pt x="3361" y="7719"/>
                    <a:pt x="3591" y="7719"/>
                  </a:cubicBezTo>
                  <a:cubicBezTo>
                    <a:pt x="3650" y="7719"/>
                    <a:pt x="3708" y="7711"/>
                    <a:pt x="3762" y="7692"/>
                  </a:cubicBezTo>
                  <a:cubicBezTo>
                    <a:pt x="3790" y="7755"/>
                    <a:pt x="3818" y="7783"/>
                    <a:pt x="3881" y="7839"/>
                  </a:cubicBezTo>
                  <a:cubicBezTo>
                    <a:pt x="3986" y="7969"/>
                    <a:pt x="4138" y="8027"/>
                    <a:pt x="4296" y="8027"/>
                  </a:cubicBezTo>
                  <a:cubicBezTo>
                    <a:pt x="4529" y="8027"/>
                    <a:pt x="4774" y="7900"/>
                    <a:pt x="4895" y="7692"/>
                  </a:cubicBezTo>
                  <a:cubicBezTo>
                    <a:pt x="4930" y="7664"/>
                    <a:pt x="4930" y="7636"/>
                    <a:pt x="4958" y="7608"/>
                  </a:cubicBezTo>
                  <a:cubicBezTo>
                    <a:pt x="4986" y="7727"/>
                    <a:pt x="5042" y="7811"/>
                    <a:pt x="5105" y="7930"/>
                  </a:cubicBezTo>
                  <a:cubicBezTo>
                    <a:pt x="5220" y="8141"/>
                    <a:pt x="5422" y="8237"/>
                    <a:pt x="5638" y="8237"/>
                  </a:cubicBezTo>
                  <a:cubicBezTo>
                    <a:pt x="5751" y="8237"/>
                    <a:pt x="5868" y="8211"/>
                    <a:pt x="5979" y="8160"/>
                  </a:cubicBezTo>
                  <a:cubicBezTo>
                    <a:pt x="6154" y="8077"/>
                    <a:pt x="6266" y="7958"/>
                    <a:pt x="6328" y="7811"/>
                  </a:cubicBezTo>
                  <a:cubicBezTo>
                    <a:pt x="6440" y="7930"/>
                    <a:pt x="6559" y="8042"/>
                    <a:pt x="6734" y="8077"/>
                  </a:cubicBezTo>
                  <a:cubicBezTo>
                    <a:pt x="6782" y="8086"/>
                    <a:pt x="6831" y="8090"/>
                    <a:pt x="6880" y="8090"/>
                  </a:cubicBezTo>
                  <a:cubicBezTo>
                    <a:pt x="7127" y="8090"/>
                    <a:pt x="7367" y="7976"/>
                    <a:pt x="7489" y="7783"/>
                  </a:cubicBezTo>
                  <a:cubicBezTo>
                    <a:pt x="7596" y="7845"/>
                    <a:pt x="7720" y="7883"/>
                    <a:pt x="7843" y="7883"/>
                  </a:cubicBezTo>
                  <a:cubicBezTo>
                    <a:pt x="7954" y="7883"/>
                    <a:pt x="8064" y="7852"/>
                    <a:pt x="8160" y="7783"/>
                  </a:cubicBezTo>
                  <a:cubicBezTo>
                    <a:pt x="8363" y="7608"/>
                    <a:pt x="8510" y="7433"/>
                    <a:pt x="8629" y="7202"/>
                  </a:cubicBezTo>
                  <a:cubicBezTo>
                    <a:pt x="8690" y="7222"/>
                    <a:pt x="8754" y="7231"/>
                    <a:pt x="8820" y="7231"/>
                  </a:cubicBezTo>
                  <a:cubicBezTo>
                    <a:pt x="8942" y="7231"/>
                    <a:pt x="9067" y="7199"/>
                    <a:pt x="9181" y="7140"/>
                  </a:cubicBezTo>
                  <a:cubicBezTo>
                    <a:pt x="9384" y="7056"/>
                    <a:pt x="9531" y="6853"/>
                    <a:pt x="9587" y="6643"/>
                  </a:cubicBezTo>
                  <a:cubicBezTo>
                    <a:pt x="9605" y="6511"/>
                    <a:pt x="9611" y="6441"/>
                    <a:pt x="9614" y="6441"/>
                  </a:cubicBezTo>
                  <a:cubicBezTo>
                    <a:pt x="9615" y="6441"/>
                    <a:pt x="9615" y="6462"/>
                    <a:pt x="9615" y="6503"/>
                  </a:cubicBezTo>
                  <a:cubicBezTo>
                    <a:pt x="9615" y="6468"/>
                    <a:pt x="9615" y="6440"/>
                    <a:pt x="9650" y="6384"/>
                  </a:cubicBezTo>
                  <a:lnTo>
                    <a:pt x="9650" y="6356"/>
                  </a:lnTo>
                  <a:lnTo>
                    <a:pt x="9678" y="6356"/>
                  </a:lnTo>
                  <a:cubicBezTo>
                    <a:pt x="10139" y="6182"/>
                    <a:pt x="10286" y="5804"/>
                    <a:pt x="10461" y="5363"/>
                  </a:cubicBezTo>
                  <a:cubicBezTo>
                    <a:pt x="10608" y="4986"/>
                    <a:pt x="10664" y="4580"/>
                    <a:pt x="10727" y="4196"/>
                  </a:cubicBezTo>
                  <a:cubicBezTo>
                    <a:pt x="10839" y="3469"/>
                    <a:pt x="10901" y="2769"/>
                    <a:pt x="10957" y="2042"/>
                  </a:cubicBezTo>
                  <a:cubicBezTo>
                    <a:pt x="10985" y="1923"/>
                    <a:pt x="10985" y="1811"/>
                    <a:pt x="10985" y="1693"/>
                  </a:cubicBezTo>
                  <a:lnTo>
                    <a:pt x="10985" y="1434"/>
                  </a:lnTo>
                  <a:cubicBezTo>
                    <a:pt x="10933" y="1156"/>
                    <a:pt x="10692" y="935"/>
                    <a:pt x="10424" y="935"/>
                  </a:cubicBezTo>
                  <a:cubicBezTo>
                    <a:pt x="10409" y="935"/>
                    <a:pt x="10393" y="936"/>
                    <a:pt x="10377" y="937"/>
                  </a:cubicBezTo>
                  <a:cubicBezTo>
                    <a:pt x="9999" y="937"/>
                    <a:pt x="9762" y="1196"/>
                    <a:pt x="9734" y="1546"/>
                  </a:cubicBezTo>
                  <a:cubicBezTo>
                    <a:pt x="9734" y="1693"/>
                    <a:pt x="9706" y="1811"/>
                    <a:pt x="9706" y="1958"/>
                  </a:cubicBezTo>
                  <a:cubicBezTo>
                    <a:pt x="9678" y="2070"/>
                    <a:pt x="9650" y="2189"/>
                    <a:pt x="9615" y="2336"/>
                  </a:cubicBezTo>
                  <a:cubicBezTo>
                    <a:pt x="9559" y="2483"/>
                    <a:pt x="9531" y="2595"/>
                    <a:pt x="9475" y="2741"/>
                  </a:cubicBezTo>
                  <a:cubicBezTo>
                    <a:pt x="9475" y="2769"/>
                    <a:pt x="9440" y="2797"/>
                    <a:pt x="9440" y="2832"/>
                  </a:cubicBezTo>
                  <a:lnTo>
                    <a:pt x="9412" y="2860"/>
                  </a:lnTo>
                  <a:cubicBezTo>
                    <a:pt x="9384" y="2944"/>
                    <a:pt x="9356" y="3007"/>
                    <a:pt x="9328" y="3063"/>
                  </a:cubicBezTo>
                  <a:cubicBezTo>
                    <a:pt x="9209" y="3322"/>
                    <a:pt x="9062" y="3559"/>
                    <a:pt x="8888" y="3818"/>
                  </a:cubicBezTo>
                  <a:cubicBezTo>
                    <a:pt x="8804" y="3937"/>
                    <a:pt x="8713" y="4056"/>
                    <a:pt x="8629" y="4168"/>
                  </a:cubicBezTo>
                  <a:cubicBezTo>
                    <a:pt x="8629" y="4193"/>
                    <a:pt x="8556" y="4291"/>
                    <a:pt x="8541" y="4291"/>
                  </a:cubicBezTo>
                  <a:cubicBezTo>
                    <a:pt x="8539" y="4291"/>
                    <a:pt x="8538" y="4290"/>
                    <a:pt x="8538" y="4287"/>
                  </a:cubicBezTo>
                  <a:cubicBezTo>
                    <a:pt x="8510" y="4343"/>
                    <a:pt x="8482" y="4371"/>
                    <a:pt x="8426" y="4434"/>
                  </a:cubicBezTo>
                  <a:cubicBezTo>
                    <a:pt x="8391" y="4461"/>
                    <a:pt x="8335" y="4517"/>
                    <a:pt x="8307" y="4580"/>
                  </a:cubicBezTo>
                  <a:cubicBezTo>
                    <a:pt x="8279" y="4580"/>
                    <a:pt x="8188" y="4636"/>
                    <a:pt x="8188" y="4636"/>
                  </a:cubicBezTo>
                  <a:cubicBezTo>
                    <a:pt x="8105" y="4720"/>
                    <a:pt x="7986" y="4811"/>
                    <a:pt x="7867" y="4867"/>
                  </a:cubicBezTo>
                  <a:cubicBezTo>
                    <a:pt x="7580" y="5042"/>
                    <a:pt x="7489" y="5042"/>
                    <a:pt x="7168" y="5161"/>
                  </a:cubicBezTo>
                  <a:lnTo>
                    <a:pt x="7112" y="5161"/>
                  </a:lnTo>
                  <a:cubicBezTo>
                    <a:pt x="7140" y="5070"/>
                    <a:pt x="7140" y="4986"/>
                    <a:pt x="7140" y="4867"/>
                  </a:cubicBezTo>
                  <a:cubicBezTo>
                    <a:pt x="7112" y="4636"/>
                    <a:pt x="7112" y="4434"/>
                    <a:pt x="7112" y="4196"/>
                  </a:cubicBezTo>
                  <a:cubicBezTo>
                    <a:pt x="7168" y="3322"/>
                    <a:pt x="7580" y="2539"/>
                    <a:pt x="7755" y="1665"/>
                  </a:cubicBezTo>
                  <a:cubicBezTo>
                    <a:pt x="7772" y="1576"/>
                    <a:pt x="7682" y="1510"/>
                    <a:pt x="7602" y="1510"/>
                  </a:cubicBezTo>
                  <a:cubicBezTo>
                    <a:pt x="7549" y="1510"/>
                    <a:pt x="7500" y="1539"/>
                    <a:pt x="7489" y="1609"/>
                  </a:cubicBezTo>
                  <a:cubicBezTo>
                    <a:pt x="7342" y="2308"/>
                    <a:pt x="7028" y="2888"/>
                    <a:pt x="6762" y="3531"/>
                  </a:cubicBezTo>
                  <a:cubicBezTo>
                    <a:pt x="6643" y="3846"/>
                    <a:pt x="6559" y="4196"/>
                    <a:pt x="6503" y="4517"/>
                  </a:cubicBezTo>
                  <a:cubicBezTo>
                    <a:pt x="6468" y="4692"/>
                    <a:pt x="6440" y="4867"/>
                    <a:pt x="6412" y="5014"/>
                  </a:cubicBezTo>
                  <a:cubicBezTo>
                    <a:pt x="6412" y="5105"/>
                    <a:pt x="6384" y="5161"/>
                    <a:pt x="6356" y="5217"/>
                  </a:cubicBezTo>
                  <a:lnTo>
                    <a:pt x="6356" y="5280"/>
                  </a:lnTo>
                  <a:cubicBezTo>
                    <a:pt x="6238" y="5280"/>
                    <a:pt x="6091" y="5280"/>
                    <a:pt x="6007" y="5336"/>
                  </a:cubicBezTo>
                  <a:lnTo>
                    <a:pt x="5944" y="5336"/>
                  </a:lnTo>
                  <a:cubicBezTo>
                    <a:pt x="5832" y="5336"/>
                    <a:pt x="5741" y="5336"/>
                    <a:pt x="5629" y="5308"/>
                  </a:cubicBezTo>
                  <a:cubicBezTo>
                    <a:pt x="5594" y="5245"/>
                    <a:pt x="5566" y="5189"/>
                    <a:pt x="5510" y="5105"/>
                  </a:cubicBezTo>
                  <a:cubicBezTo>
                    <a:pt x="5402" y="4980"/>
                    <a:pt x="5247" y="4926"/>
                    <a:pt x="5086" y="4926"/>
                  </a:cubicBezTo>
                  <a:cubicBezTo>
                    <a:pt x="4905" y="4926"/>
                    <a:pt x="4717" y="4994"/>
                    <a:pt x="4580" y="5105"/>
                  </a:cubicBezTo>
                  <a:cubicBezTo>
                    <a:pt x="4545" y="5161"/>
                    <a:pt x="4489" y="5189"/>
                    <a:pt x="4461" y="5217"/>
                  </a:cubicBezTo>
                  <a:cubicBezTo>
                    <a:pt x="4343" y="5105"/>
                    <a:pt x="4231" y="5014"/>
                    <a:pt x="4056" y="4958"/>
                  </a:cubicBezTo>
                  <a:cubicBezTo>
                    <a:pt x="4010" y="4944"/>
                    <a:pt x="3958" y="4937"/>
                    <a:pt x="3903" y="4937"/>
                  </a:cubicBezTo>
                  <a:cubicBezTo>
                    <a:pt x="3848" y="4937"/>
                    <a:pt x="3790" y="4944"/>
                    <a:pt x="3734" y="4958"/>
                  </a:cubicBezTo>
                  <a:cubicBezTo>
                    <a:pt x="3706" y="4811"/>
                    <a:pt x="3643" y="4692"/>
                    <a:pt x="3587" y="4580"/>
                  </a:cubicBezTo>
                  <a:cubicBezTo>
                    <a:pt x="3424" y="4366"/>
                    <a:pt x="3238" y="4270"/>
                    <a:pt x="3007" y="4270"/>
                  </a:cubicBezTo>
                  <a:cubicBezTo>
                    <a:pt x="2952" y="4270"/>
                    <a:pt x="2893" y="4276"/>
                    <a:pt x="2832" y="4287"/>
                  </a:cubicBezTo>
                  <a:cubicBezTo>
                    <a:pt x="2741" y="4287"/>
                    <a:pt x="2685" y="4343"/>
                    <a:pt x="2595" y="4371"/>
                  </a:cubicBezTo>
                  <a:cubicBezTo>
                    <a:pt x="2595" y="4315"/>
                    <a:pt x="2567" y="4287"/>
                    <a:pt x="2567" y="4231"/>
                  </a:cubicBezTo>
                  <a:lnTo>
                    <a:pt x="2567" y="4140"/>
                  </a:lnTo>
                  <a:lnTo>
                    <a:pt x="2567" y="4112"/>
                  </a:lnTo>
                  <a:cubicBezTo>
                    <a:pt x="2539" y="4056"/>
                    <a:pt x="2539" y="3965"/>
                    <a:pt x="2539" y="3909"/>
                  </a:cubicBezTo>
                  <a:cubicBezTo>
                    <a:pt x="2511" y="3762"/>
                    <a:pt x="2483" y="3615"/>
                    <a:pt x="2392" y="3469"/>
                  </a:cubicBezTo>
                  <a:cubicBezTo>
                    <a:pt x="2289" y="3270"/>
                    <a:pt x="2083" y="3175"/>
                    <a:pt x="1880" y="3175"/>
                  </a:cubicBezTo>
                  <a:cubicBezTo>
                    <a:pt x="1848" y="3175"/>
                    <a:pt x="1815" y="3177"/>
                    <a:pt x="1783" y="3182"/>
                  </a:cubicBezTo>
                  <a:cubicBezTo>
                    <a:pt x="1720" y="2888"/>
                    <a:pt x="1693" y="2567"/>
                    <a:pt x="1637" y="2245"/>
                  </a:cubicBezTo>
                  <a:cubicBezTo>
                    <a:pt x="1609" y="1986"/>
                    <a:pt x="1546" y="1665"/>
                    <a:pt x="1462" y="1399"/>
                  </a:cubicBezTo>
                  <a:cubicBezTo>
                    <a:pt x="1518" y="1168"/>
                    <a:pt x="1518" y="965"/>
                    <a:pt x="1490" y="735"/>
                  </a:cubicBezTo>
                  <a:cubicBezTo>
                    <a:pt x="1462" y="644"/>
                    <a:pt x="1434" y="560"/>
                    <a:pt x="1371" y="497"/>
                  </a:cubicBezTo>
                  <a:cubicBezTo>
                    <a:pt x="1371" y="350"/>
                    <a:pt x="1399" y="238"/>
                    <a:pt x="1399" y="91"/>
                  </a:cubicBezTo>
                  <a:cubicBezTo>
                    <a:pt x="1399" y="35"/>
                    <a:pt x="1399" y="0"/>
                    <a:pt x="134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7"/>
            <p:cNvSpPr/>
            <p:nvPr/>
          </p:nvSpPr>
          <p:spPr>
            <a:xfrm>
              <a:off x="5503581" y="2088107"/>
              <a:ext cx="57798" cy="53907"/>
            </a:xfrm>
            <a:custGeom>
              <a:rect b="b" l="l" r="r" t="t"/>
              <a:pathLst>
                <a:path extrusionOk="0" h="2369" w="2540">
                  <a:moveTo>
                    <a:pt x="1288" y="1"/>
                  </a:moveTo>
                  <a:cubicBezTo>
                    <a:pt x="1078" y="204"/>
                    <a:pt x="875" y="407"/>
                    <a:pt x="672" y="609"/>
                  </a:cubicBezTo>
                  <a:cubicBezTo>
                    <a:pt x="638" y="635"/>
                    <a:pt x="602" y="646"/>
                    <a:pt x="569" y="646"/>
                  </a:cubicBezTo>
                  <a:cubicBezTo>
                    <a:pt x="487" y="646"/>
                    <a:pt x="422" y="577"/>
                    <a:pt x="442" y="497"/>
                  </a:cubicBezTo>
                  <a:lnTo>
                    <a:pt x="442" y="497"/>
                  </a:lnTo>
                  <a:cubicBezTo>
                    <a:pt x="414" y="553"/>
                    <a:pt x="379" y="581"/>
                    <a:pt x="351" y="644"/>
                  </a:cubicBezTo>
                  <a:cubicBezTo>
                    <a:pt x="176" y="903"/>
                    <a:pt x="64" y="1106"/>
                    <a:pt x="29" y="1427"/>
                  </a:cubicBezTo>
                  <a:cubicBezTo>
                    <a:pt x="1" y="1658"/>
                    <a:pt x="204" y="1896"/>
                    <a:pt x="414" y="1924"/>
                  </a:cubicBezTo>
                  <a:cubicBezTo>
                    <a:pt x="469" y="1952"/>
                    <a:pt x="525" y="1952"/>
                    <a:pt x="588" y="1952"/>
                  </a:cubicBezTo>
                  <a:cubicBezTo>
                    <a:pt x="644" y="2043"/>
                    <a:pt x="700" y="2127"/>
                    <a:pt x="791" y="2183"/>
                  </a:cubicBezTo>
                  <a:cubicBezTo>
                    <a:pt x="819" y="2218"/>
                    <a:pt x="875" y="2273"/>
                    <a:pt x="938" y="2273"/>
                  </a:cubicBezTo>
                  <a:cubicBezTo>
                    <a:pt x="975" y="2284"/>
                    <a:pt x="1009" y="2288"/>
                    <a:pt x="1041" y="2288"/>
                  </a:cubicBezTo>
                  <a:cubicBezTo>
                    <a:pt x="1182" y="2288"/>
                    <a:pt x="1274" y="2196"/>
                    <a:pt x="1371" y="2099"/>
                  </a:cubicBezTo>
                  <a:cubicBezTo>
                    <a:pt x="1490" y="1980"/>
                    <a:pt x="1574" y="1868"/>
                    <a:pt x="1637" y="1749"/>
                  </a:cubicBezTo>
                  <a:cubicBezTo>
                    <a:pt x="1637" y="1726"/>
                    <a:pt x="1656" y="1703"/>
                    <a:pt x="1663" y="1676"/>
                  </a:cubicBezTo>
                  <a:lnTo>
                    <a:pt x="1663" y="1676"/>
                  </a:lnTo>
                  <a:cubicBezTo>
                    <a:pt x="1637" y="1880"/>
                    <a:pt x="1642" y="2076"/>
                    <a:pt x="1812" y="2246"/>
                  </a:cubicBezTo>
                  <a:cubicBezTo>
                    <a:pt x="1897" y="2330"/>
                    <a:pt x="2004" y="2368"/>
                    <a:pt x="2109" y="2368"/>
                  </a:cubicBezTo>
                  <a:cubicBezTo>
                    <a:pt x="2327" y="2368"/>
                    <a:pt x="2539" y="2206"/>
                    <a:pt x="2539" y="1952"/>
                  </a:cubicBezTo>
                  <a:lnTo>
                    <a:pt x="2539" y="1896"/>
                  </a:lnTo>
                  <a:cubicBezTo>
                    <a:pt x="2539" y="1805"/>
                    <a:pt x="2539" y="1749"/>
                    <a:pt x="2511" y="1693"/>
                  </a:cubicBezTo>
                  <a:lnTo>
                    <a:pt x="2511" y="1574"/>
                  </a:lnTo>
                  <a:cubicBezTo>
                    <a:pt x="2511" y="1371"/>
                    <a:pt x="2539" y="1197"/>
                    <a:pt x="2511" y="1022"/>
                  </a:cubicBezTo>
                  <a:cubicBezTo>
                    <a:pt x="2511" y="931"/>
                    <a:pt x="2448" y="875"/>
                    <a:pt x="2392" y="819"/>
                  </a:cubicBezTo>
                  <a:cubicBezTo>
                    <a:pt x="2392" y="756"/>
                    <a:pt x="2364" y="700"/>
                    <a:pt x="2364" y="644"/>
                  </a:cubicBezTo>
                  <a:cubicBezTo>
                    <a:pt x="2301" y="700"/>
                    <a:pt x="2218" y="756"/>
                    <a:pt x="2162" y="756"/>
                  </a:cubicBezTo>
                  <a:cubicBezTo>
                    <a:pt x="2099" y="784"/>
                    <a:pt x="2071" y="784"/>
                    <a:pt x="2043" y="819"/>
                  </a:cubicBezTo>
                  <a:cubicBezTo>
                    <a:pt x="2027" y="918"/>
                    <a:pt x="1935" y="988"/>
                    <a:pt x="1848" y="988"/>
                  </a:cubicBezTo>
                  <a:cubicBezTo>
                    <a:pt x="1781" y="988"/>
                    <a:pt x="1717" y="947"/>
                    <a:pt x="1693" y="847"/>
                  </a:cubicBezTo>
                  <a:cubicBezTo>
                    <a:pt x="1665" y="784"/>
                    <a:pt x="1665" y="700"/>
                    <a:pt x="1637" y="609"/>
                  </a:cubicBezTo>
                  <a:cubicBezTo>
                    <a:pt x="1602" y="407"/>
                    <a:pt x="1518" y="204"/>
                    <a:pt x="1518" y="1"/>
                  </a:cubicBezTo>
                  <a:cubicBezTo>
                    <a:pt x="1462" y="1"/>
                    <a:pt x="1427" y="29"/>
                    <a:pt x="1371" y="57"/>
                  </a:cubicBezTo>
                  <a:cubicBezTo>
                    <a:pt x="1344" y="29"/>
                    <a:pt x="1316" y="29"/>
                    <a:pt x="12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7"/>
            <p:cNvSpPr/>
            <p:nvPr/>
          </p:nvSpPr>
          <p:spPr>
            <a:xfrm>
              <a:off x="5327935" y="2125197"/>
              <a:ext cx="114731" cy="180447"/>
            </a:xfrm>
            <a:custGeom>
              <a:rect b="b" l="l" r="r" t="t"/>
              <a:pathLst>
                <a:path extrusionOk="0" h="7930" w="5042">
                  <a:moveTo>
                    <a:pt x="930" y="0"/>
                  </a:moveTo>
                  <a:cubicBezTo>
                    <a:pt x="819" y="175"/>
                    <a:pt x="728" y="350"/>
                    <a:pt x="644" y="553"/>
                  </a:cubicBezTo>
                  <a:cubicBezTo>
                    <a:pt x="525" y="846"/>
                    <a:pt x="469" y="1112"/>
                    <a:pt x="378" y="1399"/>
                  </a:cubicBezTo>
                  <a:cubicBezTo>
                    <a:pt x="294" y="1720"/>
                    <a:pt x="231" y="2070"/>
                    <a:pt x="175" y="2392"/>
                  </a:cubicBezTo>
                  <a:cubicBezTo>
                    <a:pt x="119" y="2713"/>
                    <a:pt x="91" y="3000"/>
                    <a:pt x="28" y="3322"/>
                  </a:cubicBezTo>
                  <a:cubicBezTo>
                    <a:pt x="0" y="3322"/>
                    <a:pt x="0" y="3350"/>
                    <a:pt x="0" y="3350"/>
                  </a:cubicBezTo>
                  <a:lnTo>
                    <a:pt x="0" y="3937"/>
                  </a:lnTo>
                  <a:cubicBezTo>
                    <a:pt x="119" y="4370"/>
                    <a:pt x="175" y="4811"/>
                    <a:pt x="294" y="5216"/>
                  </a:cubicBezTo>
                  <a:cubicBezTo>
                    <a:pt x="322" y="5391"/>
                    <a:pt x="441" y="5713"/>
                    <a:pt x="350" y="5888"/>
                  </a:cubicBezTo>
                  <a:cubicBezTo>
                    <a:pt x="406" y="6035"/>
                    <a:pt x="497" y="6209"/>
                    <a:pt x="616" y="6293"/>
                  </a:cubicBezTo>
                  <a:cubicBezTo>
                    <a:pt x="677" y="6381"/>
                    <a:pt x="788" y="6434"/>
                    <a:pt x="901" y="6434"/>
                  </a:cubicBezTo>
                  <a:cubicBezTo>
                    <a:pt x="941" y="6434"/>
                    <a:pt x="982" y="6427"/>
                    <a:pt x="1021" y="6412"/>
                  </a:cubicBezTo>
                  <a:cubicBezTo>
                    <a:pt x="1049" y="6384"/>
                    <a:pt x="1077" y="6384"/>
                    <a:pt x="1105" y="6356"/>
                  </a:cubicBezTo>
                  <a:cubicBezTo>
                    <a:pt x="1219" y="6466"/>
                    <a:pt x="1354" y="6516"/>
                    <a:pt x="1487" y="6516"/>
                  </a:cubicBezTo>
                  <a:cubicBezTo>
                    <a:pt x="1600" y="6516"/>
                    <a:pt x="1711" y="6480"/>
                    <a:pt x="1804" y="6412"/>
                  </a:cubicBezTo>
                  <a:cubicBezTo>
                    <a:pt x="1867" y="6496"/>
                    <a:pt x="1923" y="6587"/>
                    <a:pt x="1979" y="6643"/>
                  </a:cubicBezTo>
                  <a:cubicBezTo>
                    <a:pt x="2120" y="6806"/>
                    <a:pt x="2337" y="6933"/>
                    <a:pt x="2537" y="6933"/>
                  </a:cubicBezTo>
                  <a:cubicBezTo>
                    <a:pt x="2585" y="6933"/>
                    <a:pt x="2633" y="6925"/>
                    <a:pt x="2678" y="6909"/>
                  </a:cubicBezTo>
                  <a:cubicBezTo>
                    <a:pt x="2769" y="7021"/>
                    <a:pt x="2825" y="7139"/>
                    <a:pt x="2916" y="7230"/>
                  </a:cubicBezTo>
                  <a:cubicBezTo>
                    <a:pt x="3040" y="7348"/>
                    <a:pt x="3184" y="7412"/>
                    <a:pt x="3331" y="7412"/>
                  </a:cubicBezTo>
                  <a:cubicBezTo>
                    <a:pt x="3358" y="7412"/>
                    <a:pt x="3385" y="7409"/>
                    <a:pt x="3413" y="7405"/>
                  </a:cubicBezTo>
                  <a:cubicBezTo>
                    <a:pt x="3469" y="7580"/>
                    <a:pt x="3588" y="7720"/>
                    <a:pt x="3727" y="7811"/>
                  </a:cubicBezTo>
                  <a:cubicBezTo>
                    <a:pt x="3842" y="7888"/>
                    <a:pt x="3971" y="7927"/>
                    <a:pt x="4096" y="7927"/>
                  </a:cubicBezTo>
                  <a:cubicBezTo>
                    <a:pt x="4162" y="7927"/>
                    <a:pt x="4226" y="7916"/>
                    <a:pt x="4287" y="7895"/>
                  </a:cubicBezTo>
                  <a:cubicBezTo>
                    <a:pt x="4371" y="7930"/>
                    <a:pt x="4462" y="7930"/>
                    <a:pt x="4545" y="7930"/>
                  </a:cubicBezTo>
                  <a:cubicBezTo>
                    <a:pt x="4776" y="7867"/>
                    <a:pt x="5042" y="7664"/>
                    <a:pt x="5014" y="7405"/>
                  </a:cubicBezTo>
                  <a:cubicBezTo>
                    <a:pt x="4986" y="7167"/>
                    <a:pt x="5014" y="6909"/>
                    <a:pt x="4923" y="6706"/>
                  </a:cubicBezTo>
                  <a:cubicBezTo>
                    <a:pt x="4839" y="6496"/>
                    <a:pt x="4692" y="6356"/>
                    <a:pt x="4462" y="6321"/>
                  </a:cubicBezTo>
                  <a:cubicBezTo>
                    <a:pt x="4430" y="6314"/>
                    <a:pt x="4399" y="6310"/>
                    <a:pt x="4368" y="6310"/>
                  </a:cubicBezTo>
                  <a:cubicBezTo>
                    <a:pt x="4283" y="6310"/>
                    <a:pt x="4202" y="6338"/>
                    <a:pt x="4140" y="6384"/>
                  </a:cubicBezTo>
                  <a:cubicBezTo>
                    <a:pt x="4112" y="6356"/>
                    <a:pt x="4112" y="6356"/>
                    <a:pt x="4112" y="6321"/>
                  </a:cubicBezTo>
                  <a:cubicBezTo>
                    <a:pt x="4021" y="6181"/>
                    <a:pt x="3902" y="6007"/>
                    <a:pt x="3727" y="5944"/>
                  </a:cubicBezTo>
                  <a:cubicBezTo>
                    <a:pt x="3645" y="5911"/>
                    <a:pt x="3561" y="5897"/>
                    <a:pt x="3481" y="5897"/>
                  </a:cubicBezTo>
                  <a:cubicBezTo>
                    <a:pt x="3425" y="5897"/>
                    <a:pt x="3371" y="5904"/>
                    <a:pt x="3322" y="5916"/>
                  </a:cubicBezTo>
                  <a:cubicBezTo>
                    <a:pt x="3294" y="5888"/>
                    <a:pt x="3266" y="5860"/>
                    <a:pt x="3266" y="5832"/>
                  </a:cubicBezTo>
                  <a:cubicBezTo>
                    <a:pt x="3119" y="5594"/>
                    <a:pt x="3000" y="5307"/>
                    <a:pt x="2713" y="5244"/>
                  </a:cubicBezTo>
                  <a:cubicBezTo>
                    <a:pt x="2673" y="5238"/>
                    <a:pt x="2634" y="5234"/>
                    <a:pt x="2596" y="5234"/>
                  </a:cubicBezTo>
                  <a:cubicBezTo>
                    <a:pt x="2472" y="5234"/>
                    <a:pt x="2364" y="5272"/>
                    <a:pt x="2273" y="5363"/>
                  </a:cubicBezTo>
                  <a:cubicBezTo>
                    <a:pt x="2245" y="5363"/>
                    <a:pt x="2245" y="5335"/>
                    <a:pt x="2245" y="5335"/>
                  </a:cubicBezTo>
                  <a:cubicBezTo>
                    <a:pt x="2154" y="5161"/>
                    <a:pt x="2070" y="5014"/>
                    <a:pt x="1979" y="4839"/>
                  </a:cubicBezTo>
                  <a:cubicBezTo>
                    <a:pt x="1895" y="4664"/>
                    <a:pt x="1804" y="4489"/>
                    <a:pt x="1693" y="4314"/>
                  </a:cubicBezTo>
                  <a:cubicBezTo>
                    <a:pt x="1593" y="4168"/>
                    <a:pt x="1434" y="4105"/>
                    <a:pt x="1299" y="4105"/>
                  </a:cubicBezTo>
                  <a:cubicBezTo>
                    <a:pt x="1273" y="4105"/>
                    <a:pt x="1248" y="4107"/>
                    <a:pt x="1224" y="4112"/>
                  </a:cubicBezTo>
                  <a:cubicBezTo>
                    <a:pt x="1196" y="4049"/>
                    <a:pt x="1196" y="3993"/>
                    <a:pt x="1168" y="3909"/>
                  </a:cubicBezTo>
                  <a:cubicBezTo>
                    <a:pt x="1140" y="3699"/>
                    <a:pt x="1077" y="3496"/>
                    <a:pt x="1049" y="3294"/>
                  </a:cubicBezTo>
                  <a:cubicBezTo>
                    <a:pt x="1049" y="3035"/>
                    <a:pt x="1021" y="2797"/>
                    <a:pt x="993" y="2538"/>
                  </a:cubicBezTo>
                  <a:cubicBezTo>
                    <a:pt x="993" y="2245"/>
                    <a:pt x="1021" y="1923"/>
                    <a:pt x="993" y="1636"/>
                  </a:cubicBezTo>
                  <a:cubicBezTo>
                    <a:pt x="993" y="1518"/>
                    <a:pt x="965" y="1462"/>
                    <a:pt x="930" y="1399"/>
                  </a:cubicBezTo>
                  <a:cubicBezTo>
                    <a:pt x="965" y="1021"/>
                    <a:pt x="1021" y="643"/>
                    <a:pt x="1140" y="294"/>
                  </a:cubicBezTo>
                  <a:cubicBezTo>
                    <a:pt x="1168" y="266"/>
                    <a:pt x="1168" y="203"/>
                    <a:pt x="1140" y="175"/>
                  </a:cubicBezTo>
                  <a:cubicBezTo>
                    <a:pt x="1105" y="147"/>
                    <a:pt x="1105" y="119"/>
                    <a:pt x="1105" y="91"/>
                  </a:cubicBezTo>
                  <a:cubicBezTo>
                    <a:pt x="1049" y="28"/>
                    <a:pt x="993" y="0"/>
                    <a:pt x="93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7"/>
            <p:cNvSpPr/>
            <p:nvPr/>
          </p:nvSpPr>
          <p:spPr>
            <a:xfrm>
              <a:off x="5466513" y="2142537"/>
              <a:ext cx="113320" cy="161720"/>
            </a:xfrm>
            <a:custGeom>
              <a:rect b="b" l="l" r="r" t="t"/>
              <a:pathLst>
                <a:path extrusionOk="0" h="7107" w="4980">
                  <a:moveTo>
                    <a:pt x="4721" y="0"/>
                  </a:moveTo>
                  <a:cubicBezTo>
                    <a:pt x="4490" y="0"/>
                    <a:pt x="4315" y="203"/>
                    <a:pt x="4315" y="434"/>
                  </a:cubicBezTo>
                  <a:cubicBezTo>
                    <a:pt x="4224" y="1336"/>
                    <a:pt x="4140" y="2238"/>
                    <a:pt x="3965" y="3112"/>
                  </a:cubicBezTo>
                  <a:cubicBezTo>
                    <a:pt x="3875" y="3552"/>
                    <a:pt x="3791" y="3958"/>
                    <a:pt x="3644" y="4371"/>
                  </a:cubicBezTo>
                  <a:cubicBezTo>
                    <a:pt x="3581" y="4510"/>
                    <a:pt x="3497" y="4657"/>
                    <a:pt x="3406" y="4804"/>
                  </a:cubicBezTo>
                  <a:cubicBezTo>
                    <a:pt x="3298" y="4662"/>
                    <a:pt x="3124" y="4573"/>
                    <a:pt x="2946" y="4573"/>
                  </a:cubicBezTo>
                  <a:cubicBezTo>
                    <a:pt x="2835" y="4573"/>
                    <a:pt x="2722" y="4607"/>
                    <a:pt x="2623" y="4685"/>
                  </a:cubicBezTo>
                  <a:cubicBezTo>
                    <a:pt x="2532" y="4748"/>
                    <a:pt x="2476" y="4804"/>
                    <a:pt x="2420" y="4923"/>
                  </a:cubicBezTo>
                  <a:cubicBezTo>
                    <a:pt x="2420" y="4923"/>
                    <a:pt x="2392" y="5007"/>
                    <a:pt x="2392" y="5035"/>
                  </a:cubicBezTo>
                  <a:cubicBezTo>
                    <a:pt x="2357" y="5070"/>
                    <a:pt x="2357" y="5098"/>
                    <a:pt x="2329" y="5126"/>
                  </a:cubicBezTo>
                  <a:cubicBezTo>
                    <a:pt x="2301" y="5098"/>
                    <a:pt x="2273" y="5098"/>
                    <a:pt x="2217" y="5098"/>
                  </a:cubicBezTo>
                  <a:cubicBezTo>
                    <a:pt x="2176" y="5089"/>
                    <a:pt x="2137" y="5085"/>
                    <a:pt x="2100" y="5085"/>
                  </a:cubicBezTo>
                  <a:cubicBezTo>
                    <a:pt x="1868" y="5085"/>
                    <a:pt x="1700" y="5243"/>
                    <a:pt x="1574" y="5447"/>
                  </a:cubicBezTo>
                  <a:lnTo>
                    <a:pt x="1546" y="5447"/>
                  </a:lnTo>
                  <a:cubicBezTo>
                    <a:pt x="1343" y="5594"/>
                    <a:pt x="1196" y="5769"/>
                    <a:pt x="1022" y="5909"/>
                  </a:cubicBezTo>
                  <a:cubicBezTo>
                    <a:pt x="994" y="5944"/>
                    <a:pt x="931" y="5972"/>
                    <a:pt x="875" y="6000"/>
                  </a:cubicBezTo>
                  <a:cubicBezTo>
                    <a:pt x="806" y="5931"/>
                    <a:pt x="690" y="5899"/>
                    <a:pt x="589" y="5899"/>
                  </a:cubicBezTo>
                  <a:cubicBezTo>
                    <a:pt x="556" y="5899"/>
                    <a:pt x="525" y="5902"/>
                    <a:pt x="497" y="5909"/>
                  </a:cubicBezTo>
                  <a:cubicBezTo>
                    <a:pt x="85" y="5972"/>
                    <a:pt x="1" y="6433"/>
                    <a:pt x="176" y="6727"/>
                  </a:cubicBezTo>
                  <a:cubicBezTo>
                    <a:pt x="334" y="6979"/>
                    <a:pt x="566" y="7106"/>
                    <a:pt x="813" y="7106"/>
                  </a:cubicBezTo>
                  <a:cubicBezTo>
                    <a:pt x="882" y="7106"/>
                    <a:pt x="952" y="7096"/>
                    <a:pt x="1022" y="7077"/>
                  </a:cubicBezTo>
                  <a:cubicBezTo>
                    <a:pt x="1308" y="7021"/>
                    <a:pt x="1602" y="6846"/>
                    <a:pt x="1805" y="6643"/>
                  </a:cubicBezTo>
                  <a:cubicBezTo>
                    <a:pt x="1833" y="6608"/>
                    <a:pt x="1868" y="6580"/>
                    <a:pt x="1868" y="6580"/>
                  </a:cubicBezTo>
                  <a:cubicBezTo>
                    <a:pt x="1924" y="6524"/>
                    <a:pt x="1952" y="6496"/>
                    <a:pt x="2008" y="6468"/>
                  </a:cubicBezTo>
                  <a:cubicBezTo>
                    <a:pt x="2118" y="6527"/>
                    <a:pt x="2250" y="6563"/>
                    <a:pt x="2380" y="6563"/>
                  </a:cubicBezTo>
                  <a:cubicBezTo>
                    <a:pt x="2496" y="6563"/>
                    <a:pt x="2611" y="6534"/>
                    <a:pt x="2707" y="6468"/>
                  </a:cubicBezTo>
                  <a:cubicBezTo>
                    <a:pt x="2882" y="6377"/>
                    <a:pt x="3000" y="6203"/>
                    <a:pt x="3119" y="6056"/>
                  </a:cubicBezTo>
                  <a:cubicBezTo>
                    <a:pt x="3156" y="6065"/>
                    <a:pt x="3193" y="6069"/>
                    <a:pt x="3230" y="6069"/>
                  </a:cubicBezTo>
                  <a:cubicBezTo>
                    <a:pt x="3459" y="6069"/>
                    <a:pt x="3700" y="5914"/>
                    <a:pt x="3875" y="5734"/>
                  </a:cubicBezTo>
                  <a:cubicBezTo>
                    <a:pt x="4315" y="5329"/>
                    <a:pt x="4518" y="4720"/>
                    <a:pt x="4693" y="4161"/>
                  </a:cubicBezTo>
                  <a:cubicBezTo>
                    <a:pt x="4749" y="3902"/>
                    <a:pt x="4805" y="3636"/>
                    <a:pt x="4867" y="3378"/>
                  </a:cubicBezTo>
                  <a:cubicBezTo>
                    <a:pt x="4867" y="3378"/>
                    <a:pt x="4867" y="3350"/>
                    <a:pt x="4839" y="3350"/>
                  </a:cubicBezTo>
                  <a:cubicBezTo>
                    <a:pt x="4777" y="3056"/>
                    <a:pt x="4867" y="2734"/>
                    <a:pt x="4895" y="2448"/>
                  </a:cubicBezTo>
                  <a:cubicBezTo>
                    <a:pt x="4923" y="2126"/>
                    <a:pt x="4951" y="1832"/>
                    <a:pt x="4951" y="1511"/>
                  </a:cubicBezTo>
                  <a:cubicBezTo>
                    <a:pt x="4951" y="1133"/>
                    <a:pt x="4979" y="728"/>
                    <a:pt x="4951" y="350"/>
                  </a:cubicBezTo>
                  <a:lnTo>
                    <a:pt x="4923" y="350"/>
                  </a:lnTo>
                  <a:cubicBezTo>
                    <a:pt x="4895" y="231"/>
                    <a:pt x="4867" y="140"/>
                    <a:pt x="4867" y="28"/>
                  </a:cubicBezTo>
                  <a:cubicBezTo>
                    <a:pt x="4805" y="28"/>
                    <a:pt x="4777" y="0"/>
                    <a:pt x="472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7"/>
            <p:cNvSpPr/>
            <p:nvPr/>
          </p:nvSpPr>
          <p:spPr>
            <a:xfrm>
              <a:off x="5506289" y="2086855"/>
              <a:ext cx="59072" cy="58412"/>
            </a:xfrm>
            <a:custGeom>
              <a:rect b="b" l="l" r="r" t="t"/>
              <a:pathLst>
                <a:path extrusionOk="0" h="2567" w="2596">
                  <a:moveTo>
                    <a:pt x="1252" y="0"/>
                  </a:moveTo>
                  <a:cubicBezTo>
                    <a:pt x="994" y="231"/>
                    <a:pt x="756" y="434"/>
                    <a:pt x="553" y="664"/>
                  </a:cubicBezTo>
                  <a:cubicBezTo>
                    <a:pt x="524" y="698"/>
                    <a:pt x="492" y="705"/>
                    <a:pt x="461" y="705"/>
                  </a:cubicBezTo>
                  <a:cubicBezTo>
                    <a:pt x="433" y="705"/>
                    <a:pt x="405" y="699"/>
                    <a:pt x="378" y="699"/>
                  </a:cubicBezTo>
                  <a:cubicBezTo>
                    <a:pt x="176" y="874"/>
                    <a:pt x="1" y="1133"/>
                    <a:pt x="29" y="1399"/>
                  </a:cubicBezTo>
                  <a:cubicBezTo>
                    <a:pt x="29" y="1538"/>
                    <a:pt x="148" y="1685"/>
                    <a:pt x="295" y="1685"/>
                  </a:cubicBezTo>
                  <a:lnTo>
                    <a:pt x="295" y="1713"/>
                  </a:lnTo>
                  <a:cubicBezTo>
                    <a:pt x="323" y="1748"/>
                    <a:pt x="323" y="1804"/>
                    <a:pt x="323" y="1832"/>
                  </a:cubicBezTo>
                  <a:cubicBezTo>
                    <a:pt x="378" y="1979"/>
                    <a:pt x="434" y="2154"/>
                    <a:pt x="553" y="2238"/>
                  </a:cubicBezTo>
                  <a:cubicBezTo>
                    <a:pt x="600" y="2336"/>
                    <a:pt x="709" y="2392"/>
                    <a:pt x="828" y="2392"/>
                  </a:cubicBezTo>
                  <a:cubicBezTo>
                    <a:pt x="853" y="2392"/>
                    <a:pt x="878" y="2389"/>
                    <a:pt x="903" y="2384"/>
                  </a:cubicBezTo>
                  <a:cubicBezTo>
                    <a:pt x="948" y="2416"/>
                    <a:pt x="992" y="2432"/>
                    <a:pt x="1036" y="2432"/>
                  </a:cubicBezTo>
                  <a:cubicBezTo>
                    <a:pt x="1079" y="2432"/>
                    <a:pt x="1123" y="2416"/>
                    <a:pt x="1169" y="2384"/>
                  </a:cubicBezTo>
                  <a:cubicBezTo>
                    <a:pt x="1169" y="2384"/>
                    <a:pt x="1197" y="2356"/>
                    <a:pt x="1225" y="2356"/>
                  </a:cubicBezTo>
                  <a:cubicBezTo>
                    <a:pt x="1252" y="2328"/>
                    <a:pt x="1280" y="2301"/>
                    <a:pt x="1308" y="2273"/>
                  </a:cubicBezTo>
                  <a:cubicBezTo>
                    <a:pt x="1343" y="2210"/>
                    <a:pt x="1371" y="2154"/>
                    <a:pt x="1371" y="2126"/>
                  </a:cubicBezTo>
                  <a:cubicBezTo>
                    <a:pt x="1371" y="2098"/>
                    <a:pt x="1343" y="2063"/>
                    <a:pt x="1343" y="2063"/>
                  </a:cubicBezTo>
                  <a:cubicBezTo>
                    <a:pt x="1399" y="1979"/>
                    <a:pt x="1399" y="1923"/>
                    <a:pt x="1427" y="1832"/>
                  </a:cubicBezTo>
                  <a:lnTo>
                    <a:pt x="1427" y="1804"/>
                  </a:lnTo>
                  <a:cubicBezTo>
                    <a:pt x="1483" y="1748"/>
                    <a:pt x="1518" y="1685"/>
                    <a:pt x="1574" y="1629"/>
                  </a:cubicBezTo>
                  <a:cubicBezTo>
                    <a:pt x="1602" y="1573"/>
                    <a:pt x="1630" y="1538"/>
                    <a:pt x="1658" y="1510"/>
                  </a:cubicBezTo>
                  <a:cubicBezTo>
                    <a:pt x="1693" y="1573"/>
                    <a:pt x="1721" y="1629"/>
                    <a:pt x="1749" y="1685"/>
                  </a:cubicBezTo>
                  <a:cubicBezTo>
                    <a:pt x="1777" y="1685"/>
                    <a:pt x="1777" y="1685"/>
                    <a:pt x="1777" y="1713"/>
                  </a:cubicBezTo>
                  <a:cubicBezTo>
                    <a:pt x="1805" y="1748"/>
                    <a:pt x="1805" y="1776"/>
                    <a:pt x="1805" y="1804"/>
                  </a:cubicBezTo>
                  <a:cubicBezTo>
                    <a:pt x="1805" y="1979"/>
                    <a:pt x="1777" y="2154"/>
                    <a:pt x="1833" y="2328"/>
                  </a:cubicBezTo>
                  <a:cubicBezTo>
                    <a:pt x="1873" y="2476"/>
                    <a:pt x="2020" y="2567"/>
                    <a:pt x="2156" y="2567"/>
                  </a:cubicBezTo>
                  <a:cubicBezTo>
                    <a:pt x="2233" y="2567"/>
                    <a:pt x="2307" y="2538"/>
                    <a:pt x="2357" y="2475"/>
                  </a:cubicBezTo>
                  <a:cubicBezTo>
                    <a:pt x="2448" y="2384"/>
                    <a:pt x="2476" y="2238"/>
                    <a:pt x="2476" y="2126"/>
                  </a:cubicBezTo>
                  <a:cubicBezTo>
                    <a:pt x="2504" y="2098"/>
                    <a:pt x="2532" y="2063"/>
                    <a:pt x="2532" y="2035"/>
                  </a:cubicBezTo>
                  <a:cubicBezTo>
                    <a:pt x="2567" y="1923"/>
                    <a:pt x="2567" y="1832"/>
                    <a:pt x="2595" y="1713"/>
                  </a:cubicBezTo>
                  <a:cubicBezTo>
                    <a:pt x="2567" y="1713"/>
                    <a:pt x="2567" y="1713"/>
                    <a:pt x="2567" y="1685"/>
                  </a:cubicBezTo>
                  <a:cubicBezTo>
                    <a:pt x="2392" y="1399"/>
                    <a:pt x="2476" y="1014"/>
                    <a:pt x="2273" y="727"/>
                  </a:cubicBezTo>
                  <a:lnTo>
                    <a:pt x="2273" y="699"/>
                  </a:lnTo>
                  <a:cubicBezTo>
                    <a:pt x="2182" y="755"/>
                    <a:pt x="2099" y="783"/>
                    <a:pt x="2043" y="811"/>
                  </a:cubicBezTo>
                  <a:cubicBezTo>
                    <a:pt x="1980" y="839"/>
                    <a:pt x="1952" y="839"/>
                    <a:pt x="1924" y="874"/>
                  </a:cubicBezTo>
                  <a:cubicBezTo>
                    <a:pt x="1908" y="973"/>
                    <a:pt x="1816" y="1043"/>
                    <a:pt x="1729" y="1043"/>
                  </a:cubicBezTo>
                  <a:cubicBezTo>
                    <a:pt x="1662" y="1043"/>
                    <a:pt x="1598" y="1002"/>
                    <a:pt x="1574" y="902"/>
                  </a:cubicBezTo>
                  <a:cubicBezTo>
                    <a:pt x="1546" y="839"/>
                    <a:pt x="1546" y="755"/>
                    <a:pt x="1518" y="664"/>
                  </a:cubicBezTo>
                  <a:lnTo>
                    <a:pt x="1518" y="608"/>
                  </a:lnTo>
                  <a:cubicBezTo>
                    <a:pt x="1483" y="608"/>
                    <a:pt x="1483" y="608"/>
                    <a:pt x="1455" y="636"/>
                  </a:cubicBezTo>
                  <a:cubicBezTo>
                    <a:pt x="1455" y="636"/>
                    <a:pt x="1427" y="636"/>
                    <a:pt x="1427" y="664"/>
                  </a:cubicBezTo>
                  <a:cubicBezTo>
                    <a:pt x="1427" y="608"/>
                    <a:pt x="1455" y="524"/>
                    <a:pt x="1483" y="462"/>
                  </a:cubicBezTo>
                  <a:cubicBezTo>
                    <a:pt x="1427" y="350"/>
                    <a:pt x="1399" y="231"/>
                    <a:pt x="1399" y="112"/>
                  </a:cubicBezTo>
                  <a:cubicBezTo>
                    <a:pt x="1343" y="56"/>
                    <a:pt x="1308" y="28"/>
                    <a:pt x="125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7"/>
            <p:cNvSpPr/>
            <p:nvPr/>
          </p:nvSpPr>
          <p:spPr>
            <a:xfrm>
              <a:off x="5358472" y="2078891"/>
              <a:ext cx="63031" cy="68538"/>
            </a:xfrm>
            <a:custGeom>
              <a:rect b="b" l="l" r="r" t="t"/>
              <a:pathLst>
                <a:path extrusionOk="0" h="3012" w="2770">
                  <a:moveTo>
                    <a:pt x="2127" y="0"/>
                  </a:moveTo>
                  <a:cubicBezTo>
                    <a:pt x="2099" y="0"/>
                    <a:pt x="2071" y="0"/>
                    <a:pt x="2071" y="28"/>
                  </a:cubicBezTo>
                  <a:cubicBezTo>
                    <a:pt x="2036" y="28"/>
                    <a:pt x="2008" y="28"/>
                    <a:pt x="1980" y="56"/>
                  </a:cubicBezTo>
                  <a:cubicBezTo>
                    <a:pt x="2008" y="112"/>
                    <a:pt x="2008" y="231"/>
                    <a:pt x="1952" y="287"/>
                  </a:cubicBezTo>
                  <a:cubicBezTo>
                    <a:pt x="1805" y="462"/>
                    <a:pt x="1630" y="553"/>
                    <a:pt x="1483" y="728"/>
                  </a:cubicBezTo>
                  <a:cubicBezTo>
                    <a:pt x="1418" y="814"/>
                    <a:pt x="1299" y="938"/>
                    <a:pt x="1167" y="938"/>
                  </a:cubicBezTo>
                  <a:cubicBezTo>
                    <a:pt x="1129" y="938"/>
                    <a:pt x="1089" y="928"/>
                    <a:pt x="1050" y="902"/>
                  </a:cubicBezTo>
                  <a:cubicBezTo>
                    <a:pt x="959" y="874"/>
                    <a:pt x="931" y="756"/>
                    <a:pt x="875" y="665"/>
                  </a:cubicBezTo>
                  <a:cubicBezTo>
                    <a:pt x="847" y="637"/>
                    <a:pt x="847" y="581"/>
                    <a:pt x="812" y="553"/>
                  </a:cubicBezTo>
                  <a:lnTo>
                    <a:pt x="812" y="525"/>
                  </a:lnTo>
                  <a:cubicBezTo>
                    <a:pt x="812" y="490"/>
                    <a:pt x="784" y="490"/>
                    <a:pt x="784" y="462"/>
                  </a:cubicBezTo>
                  <a:lnTo>
                    <a:pt x="784" y="490"/>
                  </a:lnTo>
                  <a:cubicBezTo>
                    <a:pt x="609" y="637"/>
                    <a:pt x="462" y="840"/>
                    <a:pt x="351" y="1049"/>
                  </a:cubicBezTo>
                  <a:cubicBezTo>
                    <a:pt x="260" y="1399"/>
                    <a:pt x="113" y="1749"/>
                    <a:pt x="1" y="2098"/>
                  </a:cubicBezTo>
                  <a:cubicBezTo>
                    <a:pt x="1" y="2126"/>
                    <a:pt x="29" y="2154"/>
                    <a:pt x="57" y="2182"/>
                  </a:cubicBezTo>
                  <a:cubicBezTo>
                    <a:pt x="29" y="2504"/>
                    <a:pt x="232" y="2937"/>
                    <a:pt x="525" y="3000"/>
                  </a:cubicBezTo>
                  <a:cubicBezTo>
                    <a:pt x="550" y="3008"/>
                    <a:pt x="575" y="3012"/>
                    <a:pt x="600" y="3012"/>
                  </a:cubicBezTo>
                  <a:cubicBezTo>
                    <a:pt x="660" y="3012"/>
                    <a:pt x="717" y="2992"/>
                    <a:pt x="756" y="2972"/>
                  </a:cubicBezTo>
                  <a:cubicBezTo>
                    <a:pt x="931" y="2937"/>
                    <a:pt x="1078" y="2762"/>
                    <a:pt x="1022" y="2560"/>
                  </a:cubicBezTo>
                  <a:cubicBezTo>
                    <a:pt x="987" y="2532"/>
                    <a:pt x="987" y="2504"/>
                    <a:pt x="959" y="2476"/>
                  </a:cubicBezTo>
                  <a:lnTo>
                    <a:pt x="959" y="2448"/>
                  </a:lnTo>
                  <a:cubicBezTo>
                    <a:pt x="987" y="2385"/>
                    <a:pt x="987" y="2301"/>
                    <a:pt x="987" y="2238"/>
                  </a:cubicBezTo>
                  <a:cubicBezTo>
                    <a:pt x="959" y="2210"/>
                    <a:pt x="959" y="2210"/>
                    <a:pt x="959" y="2182"/>
                  </a:cubicBezTo>
                  <a:cubicBezTo>
                    <a:pt x="1106" y="2182"/>
                    <a:pt x="1281" y="2035"/>
                    <a:pt x="1336" y="1888"/>
                  </a:cubicBezTo>
                  <a:cubicBezTo>
                    <a:pt x="1373" y="1897"/>
                    <a:pt x="1409" y="1901"/>
                    <a:pt x="1445" y="1901"/>
                  </a:cubicBezTo>
                  <a:cubicBezTo>
                    <a:pt x="1554" y="1901"/>
                    <a:pt x="1660" y="1861"/>
                    <a:pt x="1749" y="1776"/>
                  </a:cubicBezTo>
                  <a:cubicBezTo>
                    <a:pt x="1833" y="1686"/>
                    <a:pt x="1896" y="1539"/>
                    <a:pt x="1924" y="1427"/>
                  </a:cubicBezTo>
                  <a:cubicBezTo>
                    <a:pt x="1952" y="1399"/>
                    <a:pt x="2008" y="1399"/>
                    <a:pt x="2071" y="1364"/>
                  </a:cubicBezTo>
                  <a:cubicBezTo>
                    <a:pt x="2099" y="1336"/>
                    <a:pt x="2127" y="1336"/>
                    <a:pt x="2155" y="1308"/>
                  </a:cubicBezTo>
                  <a:cubicBezTo>
                    <a:pt x="2196" y="1316"/>
                    <a:pt x="2239" y="1320"/>
                    <a:pt x="2281" y="1320"/>
                  </a:cubicBezTo>
                  <a:cubicBezTo>
                    <a:pt x="2533" y="1320"/>
                    <a:pt x="2770" y="1174"/>
                    <a:pt x="2770" y="874"/>
                  </a:cubicBezTo>
                  <a:cubicBezTo>
                    <a:pt x="2770" y="756"/>
                    <a:pt x="2735" y="609"/>
                    <a:pt x="2707" y="490"/>
                  </a:cubicBezTo>
                  <a:cubicBezTo>
                    <a:pt x="2685" y="499"/>
                    <a:pt x="2663" y="503"/>
                    <a:pt x="2640" y="503"/>
                  </a:cubicBezTo>
                  <a:cubicBezTo>
                    <a:pt x="2576" y="503"/>
                    <a:pt x="2510" y="468"/>
                    <a:pt x="2448" y="406"/>
                  </a:cubicBezTo>
                  <a:cubicBezTo>
                    <a:pt x="2385" y="350"/>
                    <a:pt x="2357" y="259"/>
                    <a:pt x="2329" y="203"/>
                  </a:cubicBezTo>
                  <a:cubicBezTo>
                    <a:pt x="2273" y="140"/>
                    <a:pt x="2211" y="84"/>
                    <a:pt x="2155" y="28"/>
                  </a:cubicBezTo>
                  <a:lnTo>
                    <a:pt x="2127"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7"/>
            <p:cNvSpPr/>
            <p:nvPr/>
          </p:nvSpPr>
          <p:spPr>
            <a:xfrm>
              <a:off x="5231203" y="2258268"/>
              <a:ext cx="444883" cy="138874"/>
            </a:xfrm>
            <a:custGeom>
              <a:rect b="b" l="l" r="r" t="t"/>
              <a:pathLst>
                <a:path extrusionOk="0" h="6103" w="19551">
                  <a:moveTo>
                    <a:pt x="15209" y="0"/>
                  </a:moveTo>
                  <a:cubicBezTo>
                    <a:pt x="14977" y="0"/>
                    <a:pt x="14720" y="124"/>
                    <a:pt x="14565" y="215"/>
                  </a:cubicBezTo>
                  <a:cubicBezTo>
                    <a:pt x="14481" y="243"/>
                    <a:pt x="14390" y="298"/>
                    <a:pt x="14306" y="361"/>
                  </a:cubicBezTo>
                  <a:cubicBezTo>
                    <a:pt x="14271" y="389"/>
                    <a:pt x="14216" y="417"/>
                    <a:pt x="14188" y="417"/>
                  </a:cubicBezTo>
                  <a:cubicBezTo>
                    <a:pt x="14188" y="389"/>
                    <a:pt x="14160" y="361"/>
                    <a:pt x="14160" y="333"/>
                  </a:cubicBezTo>
                  <a:cubicBezTo>
                    <a:pt x="14068" y="159"/>
                    <a:pt x="13926" y="94"/>
                    <a:pt x="13776" y="94"/>
                  </a:cubicBezTo>
                  <a:cubicBezTo>
                    <a:pt x="13594" y="94"/>
                    <a:pt x="13399" y="188"/>
                    <a:pt x="13258" y="298"/>
                  </a:cubicBezTo>
                  <a:cubicBezTo>
                    <a:pt x="12964" y="508"/>
                    <a:pt x="12817" y="823"/>
                    <a:pt x="12733" y="1145"/>
                  </a:cubicBezTo>
                  <a:lnTo>
                    <a:pt x="12733" y="1173"/>
                  </a:lnTo>
                  <a:cubicBezTo>
                    <a:pt x="12684" y="1163"/>
                    <a:pt x="12638" y="1160"/>
                    <a:pt x="12594" y="1160"/>
                  </a:cubicBezTo>
                  <a:cubicBezTo>
                    <a:pt x="12504" y="1160"/>
                    <a:pt x="12419" y="1173"/>
                    <a:pt x="12321" y="1173"/>
                  </a:cubicBezTo>
                  <a:cubicBezTo>
                    <a:pt x="12279" y="1190"/>
                    <a:pt x="12235" y="1190"/>
                    <a:pt x="12191" y="1190"/>
                  </a:cubicBezTo>
                  <a:cubicBezTo>
                    <a:pt x="12148" y="1190"/>
                    <a:pt x="12104" y="1190"/>
                    <a:pt x="12062" y="1207"/>
                  </a:cubicBezTo>
                  <a:cubicBezTo>
                    <a:pt x="11943" y="1235"/>
                    <a:pt x="11859" y="1291"/>
                    <a:pt x="11768" y="1319"/>
                  </a:cubicBezTo>
                  <a:cubicBezTo>
                    <a:pt x="11621" y="1410"/>
                    <a:pt x="11509" y="1522"/>
                    <a:pt x="11391" y="1669"/>
                  </a:cubicBezTo>
                  <a:cubicBezTo>
                    <a:pt x="11300" y="1760"/>
                    <a:pt x="11216" y="1844"/>
                    <a:pt x="11160" y="1963"/>
                  </a:cubicBezTo>
                  <a:cubicBezTo>
                    <a:pt x="11125" y="1991"/>
                    <a:pt x="11125" y="2019"/>
                    <a:pt x="11097" y="2047"/>
                  </a:cubicBezTo>
                  <a:cubicBezTo>
                    <a:pt x="11069" y="2082"/>
                    <a:pt x="11041" y="2109"/>
                    <a:pt x="11041" y="2137"/>
                  </a:cubicBezTo>
                  <a:cubicBezTo>
                    <a:pt x="11013" y="2047"/>
                    <a:pt x="10950" y="1991"/>
                    <a:pt x="10922" y="1935"/>
                  </a:cubicBezTo>
                  <a:cubicBezTo>
                    <a:pt x="10866" y="1760"/>
                    <a:pt x="10810" y="1585"/>
                    <a:pt x="10719" y="1438"/>
                  </a:cubicBezTo>
                  <a:cubicBezTo>
                    <a:pt x="10635" y="1263"/>
                    <a:pt x="10489" y="1089"/>
                    <a:pt x="10314" y="1089"/>
                  </a:cubicBezTo>
                  <a:cubicBezTo>
                    <a:pt x="10251" y="1033"/>
                    <a:pt x="10167" y="970"/>
                    <a:pt x="10076" y="914"/>
                  </a:cubicBezTo>
                  <a:cubicBezTo>
                    <a:pt x="10016" y="886"/>
                    <a:pt x="9953" y="874"/>
                    <a:pt x="9888" y="874"/>
                  </a:cubicBezTo>
                  <a:cubicBezTo>
                    <a:pt x="9673" y="874"/>
                    <a:pt x="9442" y="1004"/>
                    <a:pt x="9265" y="1117"/>
                  </a:cubicBezTo>
                  <a:cubicBezTo>
                    <a:pt x="9146" y="1207"/>
                    <a:pt x="9027" y="1319"/>
                    <a:pt x="8943" y="1438"/>
                  </a:cubicBezTo>
                  <a:cubicBezTo>
                    <a:pt x="8852" y="1522"/>
                    <a:pt x="8768" y="1613"/>
                    <a:pt x="8741" y="1732"/>
                  </a:cubicBezTo>
                  <a:lnTo>
                    <a:pt x="8741" y="1844"/>
                  </a:lnTo>
                  <a:cubicBezTo>
                    <a:pt x="8650" y="1872"/>
                    <a:pt x="8566" y="1935"/>
                    <a:pt x="8503" y="1991"/>
                  </a:cubicBezTo>
                  <a:cubicBezTo>
                    <a:pt x="8475" y="1935"/>
                    <a:pt x="8447" y="1844"/>
                    <a:pt x="8419" y="1788"/>
                  </a:cubicBezTo>
                  <a:cubicBezTo>
                    <a:pt x="8391" y="1669"/>
                    <a:pt x="8300" y="1613"/>
                    <a:pt x="8216" y="1585"/>
                  </a:cubicBezTo>
                  <a:lnTo>
                    <a:pt x="8216" y="1522"/>
                  </a:lnTo>
                  <a:cubicBezTo>
                    <a:pt x="8188" y="1319"/>
                    <a:pt x="7978" y="1235"/>
                    <a:pt x="7804" y="1117"/>
                  </a:cubicBezTo>
                  <a:cubicBezTo>
                    <a:pt x="7689" y="1039"/>
                    <a:pt x="7562" y="988"/>
                    <a:pt x="7431" y="988"/>
                  </a:cubicBezTo>
                  <a:cubicBezTo>
                    <a:pt x="7362" y="988"/>
                    <a:pt x="7293" y="1001"/>
                    <a:pt x="7223" y="1033"/>
                  </a:cubicBezTo>
                  <a:cubicBezTo>
                    <a:pt x="7104" y="1061"/>
                    <a:pt x="6964" y="1173"/>
                    <a:pt x="6874" y="1291"/>
                  </a:cubicBezTo>
                  <a:cubicBezTo>
                    <a:pt x="6874" y="1235"/>
                    <a:pt x="6846" y="1173"/>
                    <a:pt x="6846" y="1117"/>
                  </a:cubicBezTo>
                  <a:cubicBezTo>
                    <a:pt x="6846" y="914"/>
                    <a:pt x="6790" y="683"/>
                    <a:pt x="6615" y="536"/>
                  </a:cubicBezTo>
                  <a:cubicBezTo>
                    <a:pt x="6468" y="417"/>
                    <a:pt x="6230" y="271"/>
                    <a:pt x="6027" y="271"/>
                  </a:cubicBezTo>
                  <a:cubicBezTo>
                    <a:pt x="6004" y="268"/>
                    <a:pt x="5982" y="266"/>
                    <a:pt x="5960" y="266"/>
                  </a:cubicBezTo>
                  <a:cubicBezTo>
                    <a:pt x="5762" y="266"/>
                    <a:pt x="5604" y="373"/>
                    <a:pt x="5447" y="473"/>
                  </a:cubicBezTo>
                  <a:cubicBezTo>
                    <a:pt x="5447" y="445"/>
                    <a:pt x="5419" y="417"/>
                    <a:pt x="5391" y="389"/>
                  </a:cubicBezTo>
                  <a:cubicBezTo>
                    <a:pt x="5272" y="298"/>
                    <a:pt x="5097" y="243"/>
                    <a:pt x="4951" y="243"/>
                  </a:cubicBezTo>
                  <a:cubicBezTo>
                    <a:pt x="4629" y="243"/>
                    <a:pt x="4370" y="473"/>
                    <a:pt x="4168" y="711"/>
                  </a:cubicBezTo>
                  <a:cubicBezTo>
                    <a:pt x="4049" y="823"/>
                    <a:pt x="3902" y="970"/>
                    <a:pt x="3783" y="1117"/>
                  </a:cubicBezTo>
                  <a:cubicBezTo>
                    <a:pt x="3818" y="1145"/>
                    <a:pt x="3818" y="1145"/>
                    <a:pt x="3846" y="1173"/>
                  </a:cubicBezTo>
                  <a:cubicBezTo>
                    <a:pt x="3902" y="1347"/>
                    <a:pt x="3958" y="1697"/>
                    <a:pt x="3818" y="1844"/>
                  </a:cubicBezTo>
                  <a:cubicBezTo>
                    <a:pt x="3727" y="1963"/>
                    <a:pt x="3580" y="1963"/>
                    <a:pt x="3496" y="2047"/>
                  </a:cubicBezTo>
                  <a:cubicBezTo>
                    <a:pt x="3377" y="2165"/>
                    <a:pt x="3349" y="2312"/>
                    <a:pt x="3293" y="2431"/>
                  </a:cubicBezTo>
                  <a:cubicBezTo>
                    <a:pt x="3203" y="2543"/>
                    <a:pt x="3119" y="2606"/>
                    <a:pt x="2972" y="2634"/>
                  </a:cubicBezTo>
                  <a:cubicBezTo>
                    <a:pt x="2881" y="2662"/>
                    <a:pt x="2825" y="2662"/>
                    <a:pt x="2734" y="2718"/>
                  </a:cubicBezTo>
                  <a:cubicBezTo>
                    <a:pt x="2678" y="2746"/>
                    <a:pt x="2650" y="2809"/>
                    <a:pt x="2594" y="2837"/>
                  </a:cubicBezTo>
                  <a:cubicBezTo>
                    <a:pt x="2517" y="2879"/>
                    <a:pt x="2436" y="2895"/>
                    <a:pt x="2352" y="2895"/>
                  </a:cubicBezTo>
                  <a:cubicBezTo>
                    <a:pt x="2145" y="2895"/>
                    <a:pt x="1924" y="2801"/>
                    <a:pt x="1720" y="2781"/>
                  </a:cubicBezTo>
                  <a:cubicBezTo>
                    <a:pt x="1657" y="2865"/>
                    <a:pt x="1601" y="2921"/>
                    <a:pt x="1510" y="3012"/>
                  </a:cubicBezTo>
                  <a:cubicBezTo>
                    <a:pt x="1482" y="3012"/>
                    <a:pt x="1454" y="3039"/>
                    <a:pt x="1427" y="3039"/>
                  </a:cubicBezTo>
                  <a:cubicBezTo>
                    <a:pt x="1399" y="3039"/>
                    <a:pt x="1399" y="3067"/>
                    <a:pt x="1399" y="3067"/>
                  </a:cubicBezTo>
                  <a:cubicBezTo>
                    <a:pt x="1482" y="3130"/>
                    <a:pt x="1510" y="3242"/>
                    <a:pt x="1601" y="3305"/>
                  </a:cubicBezTo>
                  <a:cubicBezTo>
                    <a:pt x="1720" y="3361"/>
                    <a:pt x="1685" y="3508"/>
                    <a:pt x="1573" y="3536"/>
                  </a:cubicBezTo>
                  <a:cubicBezTo>
                    <a:pt x="1280" y="3655"/>
                    <a:pt x="1133" y="3941"/>
                    <a:pt x="986" y="4207"/>
                  </a:cubicBezTo>
                  <a:cubicBezTo>
                    <a:pt x="1021" y="4291"/>
                    <a:pt x="1021" y="4410"/>
                    <a:pt x="958" y="4529"/>
                  </a:cubicBezTo>
                  <a:cubicBezTo>
                    <a:pt x="811" y="4816"/>
                    <a:pt x="497" y="4844"/>
                    <a:pt x="231" y="4990"/>
                  </a:cubicBezTo>
                  <a:cubicBezTo>
                    <a:pt x="56" y="5109"/>
                    <a:pt x="0" y="5312"/>
                    <a:pt x="84" y="5515"/>
                  </a:cubicBezTo>
                  <a:cubicBezTo>
                    <a:pt x="147" y="5578"/>
                    <a:pt x="175" y="5634"/>
                    <a:pt x="231" y="5690"/>
                  </a:cubicBezTo>
                  <a:cubicBezTo>
                    <a:pt x="524" y="5808"/>
                    <a:pt x="755" y="5892"/>
                    <a:pt x="1077" y="5892"/>
                  </a:cubicBezTo>
                  <a:cubicBezTo>
                    <a:pt x="1252" y="5910"/>
                    <a:pt x="1433" y="5910"/>
                    <a:pt x="1619" y="5910"/>
                  </a:cubicBezTo>
                  <a:cubicBezTo>
                    <a:pt x="1804" y="5910"/>
                    <a:pt x="1993" y="5910"/>
                    <a:pt x="2182" y="5927"/>
                  </a:cubicBezTo>
                  <a:cubicBezTo>
                    <a:pt x="2559" y="5927"/>
                    <a:pt x="2944" y="5927"/>
                    <a:pt x="3321" y="5892"/>
                  </a:cubicBezTo>
                  <a:cubicBezTo>
                    <a:pt x="3475" y="5892"/>
                    <a:pt x="3617" y="5880"/>
                    <a:pt x="3754" y="5880"/>
                  </a:cubicBezTo>
                  <a:cubicBezTo>
                    <a:pt x="3823" y="5880"/>
                    <a:pt x="3890" y="5883"/>
                    <a:pt x="3958" y="5892"/>
                  </a:cubicBezTo>
                  <a:cubicBezTo>
                    <a:pt x="4195" y="5927"/>
                    <a:pt x="4426" y="5927"/>
                    <a:pt x="4657" y="5955"/>
                  </a:cubicBezTo>
                  <a:cubicBezTo>
                    <a:pt x="4979" y="5955"/>
                    <a:pt x="5272" y="6011"/>
                    <a:pt x="5594" y="6011"/>
                  </a:cubicBezTo>
                  <a:cubicBezTo>
                    <a:pt x="6055" y="6011"/>
                    <a:pt x="6552" y="6039"/>
                    <a:pt x="7020" y="6039"/>
                  </a:cubicBezTo>
                  <a:cubicBezTo>
                    <a:pt x="7398" y="6039"/>
                    <a:pt x="7776" y="6039"/>
                    <a:pt x="8153" y="6067"/>
                  </a:cubicBezTo>
                  <a:cubicBezTo>
                    <a:pt x="8328" y="6067"/>
                    <a:pt x="8566" y="6067"/>
                    <a:pt x="8741" y="6102"/>
                  </a:cubicBezTo>
                  <a:cubicBezTo>
                    <a:pt x="8971" y="6039"/>
                    <a:pt x="9237" y="6039"/>
                    <a:pt x="9468" y="6039"/>
                  </a:cubicBezTo>
                  <a:cubicBezTo>
                    <a:pt x="9761" y="6039"/>
                    <a:pt x="10076" y="5983"/>
                    <a:pt x="10398" y="5983"/>
                  </a:cubicBezTo>
                  <a:cubicBezTo>
                    <a:pt x="10559" y="5969"/>
                    <a:pt x="10726" y="5962"/>
                    <a:pt x="10894" y="5962"/>
                  </a:cubicBezTo>
                  <a:cubicBezTo>
                    <a:pt x="11062" y="5962"/>
                    <a:pt x="11230" y="5969"/>
                    <a:pt x="11391" y="5983"/>
                  </a:cubicBezTo>
                  <a:lnTo>
                    <a:pt x="11684" y="5983"/>
                  </a:lnTo>
                  <a:cubicBezTo>
                    <a:pt x="11743" y="5974"/>
                    <a:pt x="11804" y="5971"/>
                    <a:pt x="11866" y="5971"/>
                  </a:cubicBezTo>
                  <a:cubicBezTo>
                    <a:pt x="11991" y="5971"/>
                    <a:pt x="12120" y="5983"/>
                    <a:pt x="12237" y="5983"/>
                  </a:cubicBezTo>
                  <a:lnTo>
                    <a:pt x="13369" y="5983"/>
                  </a:lnTo>
                  <a:cubicBezTo>
                    <a:pt x="13747" y="5955"/>
                    <a:pt x="14132" y="5955"/>
                    <a:pt x="14509" y="5927"/>
                  </a:cubicBezTo>
                  <a:cubicBezTo>
                    <a:pt x="14772" y="5903"/>
                    <a:pt x="15047" y="5869"/>
                    <a:pt x="15318" y="5869"/>
                  </a:cubicBezTo>
                  <a:cubicBezTo>
                    <a:pt x="15437" y="5869"/>
                    <a:pt x="15555" y="5875"/>
                    <a:pt x="15670" y="5892"/>
                  </a:cubicBezTo>
                  <a:cubicBezTo>
                    <a:pt x="15705" y="5892"/>
                    <a:pt x="15733" y="5927"/>
                    <a:pt x="15733" y="5955"/>
                  </a:cubicBezTo>
                  <a:cubicBezTo>
                    <a:pt x="15964" y="5927"/>
                    <a:pt x="16194" y="5892"/>
                    <a:pt x="16432" y="5892"/>
                  </a:cubicBezTo>
                  <a:cubicBezTo>
                    <a:pt x="16607" y="5864"/>
                    <a:pt x="16782" y="5864"/>
                    <a:pt x="16957" y="5836"/>
                  </a:cubicBezTo>
                  <a:cubicBezTo>
                    <a:pt x="17068" y="5808"/>
                    <a:pt x="17215" y="5808"/>
                    <a:pt x="17334" y="5808"/>
                  </a:cubicBezTo>
                  <a:lnTo>
                    <a:pt x="17418" y="5808"/>
                  </a:lnTo>
                  <a:cubicBezTo>
                    <a:pt x="17565" y="5808"/>
                    <a:pt x="17712" y="5780"/>
                    <a:pt x="17859" y="5780"/>
                  </a:cubicBezTo>
                  <a:cubicBezTo>
                    <a:pt x="18061" y="5780"/>
                    <a:pt x="18292" y="5780"/>
                    <a:pt x="18502" y="5718"/>
                  </a:cubicBezTo>
                  <a:cubicBezTo>
                    <a:pt x="18733" y="5606"/>
                    <a:pt x="18963" y="5543"/>
                    <a:pt x="19229" y="5487"/>
                  </a:cubicBezTo>
                  <a:cubicBezTo>
                    <a:pt x="19460" y="5431"/>
                    <a:pt x="19516" y="5165"/>
                    <a:pt x="19404" y="5018"/>
                  </a:cubicBezTo>
                  <a:cubicBezTo>
                    <a:pt x="19404" y="4990"/>
                    <a:pt x="19432" y="4990"/>
                    <a:pt x="19432" y="4990"/>
                  </a:cubicBezTo>
                  <a:cubicBezTo>
                    <a:pt x="19460" y="4934"/>
                    <a:pt x="19488" y="4906"/>
                    <a:pt x="19551" y="4844"/>
                  </a:cubicBezTo>
                  <a:cubicBezTo>
                    <a:pt x="19488" y="4816"/>
                    <a:pt x="19432" y="4760"/>
                    <a:pt x="19432" y="4669"/>
                  </a:cubicBezTo>
                  <a:lnTo>
                    <a:pt x="19432" y="4613"/>
                  </a:lnTo>
                  <a:lnTo>
                    <a:pt x="19432" y="4438"/>
                  </a:lnTo>
                  <a:cubicBezTo>
                    <a:pt x="19404" y="4410"/>
                    <a:pt x="19341" y="4382"/>
                    <a:pt x="19313" y="4354"/>
                  </a:cubicBezTo>
                  <a:cubicBezTo>
                    <a:pt x="19187" y="4298"/>
                    <a:pt x="19062" y="4287"/>
                    <a:pt x="18936" y="4287"/>
                  </a:cubicBezTo>
                  <a:cubicBezTo>
                    <a:pt x="18859" y="4287"/>
                    <a:pt x="18782" y="4291"/>
                    <a:pt x="18705" y="4291"/>
                  </a:cubicBezTo>
                  <a:cubicBezTo>
                    <a:pt x="18558" y="4291"/>
                    <a:pt x="18439" y="4144"/>
                    <a:pt x="18502" y="4032"/>
                  </a:cubicBezTo>
                  <a:cubicBezTo>
                    <a:pt x="18586" y="3830"/>
                    <a:pt x="18733" y="3711"/>
                    <a:pt x="18705" y="3480"/>
                  </a:cubicBezTo>
                  <a:cubicBezTo>
                    <a:pt x="18705" y="3242"/>
                    <a:pt x="18614" y="3039"/>
                    <a:pt x="18558" y="2837"/>
                  </a:cubicBezTo>
                  <a:cubicBezTo>
                    <a:pt x="18439" y="2634"/>
                    <a:pt x="18236" y="2571"/>
                    <a:pt x="18208" y="2312"/>
                  </a:cubicBezTo>
                  <a:cubicBezTo>
                    <a:pt x="18180" y="2221"/>
                    <a:pt x="18180" y="2109"/>
                    <a:pt x="18152" y="2019"/>
                  </a:cubicBezTo>
                  <a:cubicBezTo>
                    <a:pt x="18117" y="1963"/>
                    <a:pt x="18117" y="1935"/>
                    <a:pt x="18089" y="1872"/>
                  </a:cubicBezTo>
                  <a:cubicBezTo>
                    <a:pt x="18033" y="1872"/>
                    <a:pt x="18005" y="1872"/>
                    <a:pt x="17942" y="1907"/>
                  </a:cubicBezTo>
                  <a:cubicBezTo>
                    <a:pt x="17859" y="1907"/>
                    <a:pt x="17803" y="1935"/>
                    <a:pt x="17712" y="1935"/>
                  </a:cubicBezTo>
                  <a:cubicBezTo>
                    <a:pt x="17656" y="1760"/>
                    <a:pt x="17537" y="1585"/>
                    <a:pt x="17362" y="1494"/>
                  </a:cubicBezTo>
                  <a:cubicBezTo>
                    <a:pt x="17306" y="1522"/>
                    <a:pt x="17243" y="1522"/>
                    <a:pt x="17187" y="1522"/>
                  </a:cubicBezTo>
                  <a:cubicBezTo>
                    <a:pt x="17102" y="1547"/>
                    <a:pt x="17021" y="1569"/>
                    <a:pt x="16938" y="1569"/>
                  </a:cubicBezTo>
                  <a:cubicBezTo>
                    <a:pt x="16905" y="1569"/>
                    <a:pt x="16872" y="1565"/>
                    <a:pt x="16838" y="1557"/>
                  </a:cubicBezTo>
                  <a:cubicBezTo>
                    <a:pt x="16782" y="1557"/>
                    <a:pt x="16754" y="1494"/>
                    <a:pt x="16719" y="1466"/>
                  </a:cubicBezTo>
                  <a:cubicBezTo>
                    <a:pt x="16663" y="1466"/>
                    <a:pt x="16607" y="1466"/>
                    <a:pt x="16579" y="1494"/>
                  </a:cubicBezTo>
                  <a:cubicBezTo>
                    <a:pt x="16544" y="1522"/>
                    <a:pt x="16516" y="1522"/>
                    <a:pt x="16516" y="1522"/>
                  </a:cubicBezTo>
                  <a:lnTo>
                    <a:pt x="16488" y="1522"/>
                  </a:lnTo>
                  <a:cubicBezTo>
                    <a:pt x="16488" y="1466"/>
                    <a:pt x="16432" y="1410"/>
                    <a:pt x="16404" y="1382"/>
                  </a:cubicBezTo>
                  <a:cubicBezTo>
                    <a:pt x="16544" y="1235"/>
                    <a:pt x="16579" y="1061"/>
                    <a:pt x="16432" y="858"/>
                  </a:cubicBezTo>
                  <a:cubicBezTo>
                    <a:pt x="16369" y="767"/>
                    <a:pt x="16285" y="739"/>
                    <a:pt x="16194" y="711"/>
                  </a:cubicBezTo>
                  <a:cubicBezTo>
                    <a:pt x="16181" y="750"/>
                    <a:pt x="16137" y="771"/>
                    <a:pt x="16087" y="771"/>
                  </a:cubicBezTo>
                  <a:cubicBezTo>
                    <a:pt x="16030" y="771"/>
                    <a:pt x="15966" y="743"/>
                    <a:pt x="15936" y="683"/>
                  </a:cubicBezTo>
                  <a:cubicBezTo>
                    <a:pt x="15908" y="508"/>
                    <a:pt x="15845" y="215"/>
                    <a:pt x="15670" y="124"/>
                  </a:cubicBezTo>
                  <a:cubicBezTo>
                    <a:pt x="15642" y="96"/>
                    <a:pt x="15642" y="68"/>
                    <a:pt x="15614" y="40"/>
                  </a:cubicBezTo>
                  <a:lnTo>
                    <a:pt x="15411" y="40"/>
                  </a:lnTo>
                  <a:cubicBezTo>
                    <a:pt x="15349" y="12"/>
                    <a:pt x="15280" y="0"/>
                    <a:pt x="1520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7"/>
            <p:cNvSpPr/>
            <p:nvPr/>
          </p:nvSpPr>
          <p:spPr>
            <a:xfrm>
              <a:off x="5232478" y="2275130"/>
              <a:ext cx="316954" cy="122012"/>
            </a:xfrm>
            <a:custGeom>
              <a:rect b="b" l="l" r="r" t="t"/>
              <a:pathLst>
                <a:path extrusionOk="0" h="5362" w="13929">
                  <a:moveTo>
                    <a:pt x="5650" y="2851"/>
                  </a:moveTo>
                  <a:lnTo>
                    <a:pt x="5685" y="2879"/>
                  </a:lnTo>
                  <a:lnTo>
                    <a:pt x="5594" y="2879"/>
                  </a:lnTo>
                  <a:cubicBezTo>
                    <a:pt x="5622" y="2879"/>
                    <a:pt x="5622" y="2879"/>
                    <a:pt x="5650" y="2851"/>
                  </a:cubicBezTo>
                  <a:close/>
                  <a:moveTo>
                    <a:pt x="2042" y="4137"/>
                  </a:moveTo>
                  <a:cubicBezTo>
                    <a:pt x="2042" y="4137"/>
                    <a:pt x="2042" y="4165"/>
                    <a:pt x="2014" y="4165"/>
                  </a:cubicBezTo>
                  <a:lnTo>
                    <a:pt x="2014" y="4137"/>
                  </a:lnTo>
                  <a:close/>
                  <a:moveTo>
                    <a:pt x="4835" y="1"/>
                  </a:moveTo>
                  <a:cubicBezTo>
                    <a:pt x="4780" y="1"/>
                    <a:pt x="4723" y="9"/>
                    <a:pt x="4664" y="26"/>
                  </a:cubicBezTo>
                  <a:cubicBezTo>
                    <a:pt x="4314" y="117"/>
                    <a:pt x="4195" y="432"/>
                    <a:pt x="4139" y="753"/>
                  </a:cubicBezTo>
                  <a:cubicBezTo>
                    <a:pt x="4139" y="844"/>
                    <a:pt x="4112" y="900"/>
                    <a:pt x="4112" y="991"/>
                  </a:cubicBezTo>
                  <a:cubicBezTo>
                    <a:pt x="4091" y="979"/>
                    <a:pt x="4070" y="975"/>
                    <a:pt x="4051" y="975"/>
                  </a:cubicBezTo>
                  <a:cubicBezTo>
                    <a:pt x="4011" y="975"/>
                    <a:pt x="3974" y="991"/>
                    <a:pt x="3937" y="991"/>
                  </a:cubicBezTo>
                  <a:cubicBezTo>
                    <a:pt x="3874" y="1019"/>
                    <a:pt x="3846" y="1019"/>
                    <a:pt x="3818" y="1047"/>
                  </a:cubicBezTo>
                  <a:cubicBezTo>
                    <a:pt x="3790" y="1075"/>
                    <a:pt x="3790" y="1103"/>
                    <a:pt x="3762" y="1103"/>
                  </a:cubicBezTo>
                  <a:cubicBezTo>
                    <a:pt x="3727" y="1166"/>
                    <a:pt x="3671" y="1194"/>
                    <a:pt x="3615" y="1222"/>
                  </a:cubicBezTo>
                  <a:cubicBezTo>
                    <a:pt x="3587" y="1250"/>
                    <a:pt x="3552" y="1306"/>
                    <a:pt x="3524" y="1341"/>
                  </a:cubicBezTo>
                  <a:cubicBezTo>
                    <a:pt x="3505" y="1360"/>
                    <a:pt x="3473" y="1405"/>
                    <a:pt x="3472" y="1405"/>
                  </a:cubicBezTo>
                  <a:cubicBezTo>
                    <a:pt x="3472" y="1405"/>
                    <a:pt x="3478" y="1395"/>
                    <a:pt x="3496" y="1368"/>
                  </a:cubicBezTo>
                  <a:lnTo>
                    <a:pt x="3496" y="1368"/>
                  </a:lnTo>
                  <a:cubicBezTo>
                    <a:pt x="3349" y="1571"/>
                    <a:pt x="3203" y="1802"/>
                    <a:pt x="3063" y="2005"/>
                  </a:cubicBezTo>
                  <a:cubicBezTo>
                    <a:pt x="2888" y="2243"/>
                    <a:pt x="2622" y="2473"/>
                    <a:pt x="2538" y="2767"/>
                  </a:cubicBezTo>
                  <a:cubicBezTo>
                    <a:pt x="2503" y="2879"/>
                    <a:pt x="2475" y="2998"/>
                    <a:pt x="2503" y="3117"/>
                  </a:cubicBezTo>
                  <a:lnTo>
                    <a:pt x="2419" y="3117"/>
                  </a:lnTo>
                  <a:cubicBezTo>
                    <a:pt x="2189" y="3117"/>
                    <a:pt x="1951" y="2970"/>
                    <a:pt x="1720" y="2942"/>
                  </a:cubicBezTo>
                  <a:cubicBezTo>
                    <a:pt x="1681" y="2937"/>
                    <a:pt x="1643" y="2935"/>
                    <a:pt x="1607" y="2935"/>
                  </a:cubicBezTo>
                  <a:cubicBezTo>
                    <a:pt x="1431" y="2935"/>
                    <a:pt x="1290" y="2990"/>
                    <a:pt x="1168" y="3089"/>
                  </a:cubicBezTo>
                  <a:cubicBezTo>
                    <a:pt x="1105" y="3173"/>
                    <a:pt x="1049" y="3263"/>
                    <a:pt x="993" y="3375"/>
                  </a:cubicBezTo>
                  <a:cubicBezTo>
                    <a:pt x="993" y="3403"/>
                    <a:pt x="965" y="3438"/>
                    <a:pt x="965" y="3466"/>
                  </a:cubicBezTo>
                  <a:lnTo>
                    <a:pt x="930" y="3466"/>
                  </a:lnTo>
                  <a:cubicBezTo>
                    <a:pt x="965" y="3550"/>
                    <a:pt x="965" y="3669"/>
                    <a:pt x="902" y="3788"/>
                  </a:cubicBezTo>
                  <a:cubicBezTo>
                    <a:pt x="755" y="4075"/>
                    <a:pt x="441" y="4103"/>
                    <a:pt x="175" y="4249"/>
                  </a:cubicBezTo>
                  <a:cubicBezTo>
                    <a:pt x="147" y="4277"/>
                    <a:pt x="91" y="4340"/>
                    <a:pt x="56" y="4368"/>
                  </a:cubicBezTo>
                  <a:cubicBezTo>
                    <a:pt x="0" y="4599"/>
                    <a:pt x="91" y="4865"/>
                    <a:pt x="378" y="4949"/>
                  </a:cubicBezTo>
                  <a:cubicBezTo>
                    <a:pt x="496" y="4977"/>
                    <a:pt x="643" y="4977"/>
                    <a:pt x="755" y="5012"/>
                  </a:cubicBezTo>
                  <a:cubicBezTo>
                    <a:pt x="846" y="5012"/>
                    <a:pt x="965" y="5039"/>
                    <a:pt x="1049" y="5067"/>
                  </a:cubicBezTo>
                  <a:cubicBezTo>
                    <a:pt x="1224" y="5123"/>
                    <a:pt x="1398" y="5151"/>
                    <a:pt x="1573" y="5186"/>
                  </a:cubicBezTo>
                  <a:lnTo>
                    <a:pt x="2245" y="5186"/>
                  </a:lnTo>
                  <a:cubicBezTo>
                    <a:pt x="2300" y="5151"/>
                    <a:pt x="2363" y="5151"/>
                    <a:pt x="2419" y="5123"/>
                  </a:cubicBezTo>
                  <a:cubicBezTo>
                    <a:pt x="2447" y="5123"/>
                    <a:pt x="2447" y="5151"/>
                    <a:pt x="2475" y="5186"/>
                  </a:cubicBezTo>
                  <a:cubicBezTo>
                    <a:pt x="2741" y="5186"/>
                    <a:pt x="3000" y="5151"/>
                    <a:pt x="3265" y="5151"/>
                  </a:cubicBezTo>
                  <a:cubicBezTo>
                    <a:pt x="3387" y="5151"/>
                    <a:pt x="3504" y="5145"/>
                    <a:pt x="3618" y="5145"/>
                  </a:cubicBezTo>
                  <a:cubicBezTo>
                    <a:pt x="3746" y="5145"/>
                    <a:pt x="3870" y="5153"/>
                    <a:pt x="3993" y="5186"/>
                  </a:cubicBezTo>
                  <a:cubicBezTo>
                    <a:pt x="4077" y="5151"/>
                    <a:pt x="4167" y="5095"/>
                    <a:pt x="4286" y="5067"/>
                  </a:cubicBezTo>
                  <a:cubicBezTo>
                    <a:pt x="4356" y="5039"/>
                    <a:pt x="4428" y="5025"/>
                    <a:pt x="4504" y="5025"/>
                  </a:cubicBezTo>
                  <a:cubicBezTo>
                    <a:pt x="4580" y="5025"/>
                    <a:pt x="4660" y="5039"/>
                    <a:pt x="4748" y="5067"/>
                  </a:cubicBezTo>
                  <a:cubicBezTo>
                    <a:pt x="4983" y="5108"/>
                    <a:pt x="5219" y="5134"/>
                    <a:pt x="5465" y="5134"/>
                  </a:cubicBezTo>
                  <a:cubicBezTo>
                    <a:pt x="5555" y="5134"/>
                    <a:pt x="5647" y="5131"/>
                    <a:pt x="5741" y="5123"/>
                  </a:cubicBezTo>
                  <a:cubicBezTo>
                    <a:pt x="5916" y="5095"/>
                    <a:pt x="6090" y="5067"/>
                    <a:pt x="6265" y="5067"/>
                  </a:cubicBezTo>
                  <a:cubicBezTo>
                    <a:pt x="6440" y="5095"/>
                    <a:pt x="6587" y="5151"/>
                    <a:pt x="6734" y="5186"/>
                  </a:cubicBezTo>
                  <a:cubicBezTo>
                    <a:pt x="6808" y="5210"/>
                    <a:pt x="6881" y="5219"/>
                    <a:pt x="6955" y="5219"/>
                  </a:cubicBezTo>
                  <a:cubicBezTo>
                    <a:pt x="7056" y="5219"/>
                    <a:pt x="7157" y="5202"/>
                    <a:pt x="7258" y="5186"/>
                  </a:cubicBezTo>
                  <a:cubicBezTo>
                    <a:pt x="7328" y="5169"/>
                    <a:pt x="7372" y="5153"/>
                    <a:pt x="7412" y="5153"/>
                  </a:cubicBezTo>
                  <a:cubicBezTo>
                    <a:pt x="7452" y="5153"/>
                    <a:pt x="7489" y="5169"/>
                    <a:pt x="7545" y="5214"/>
                  </a:cubicBezTo>
                  <a:cubicBezTo>
                    <a:pt x="7573" y="5242"/>
                    <a:pt x="7608" y="5270"/>
                    <a:pt x="7664" y="5298"/>
                  </a:cubicBezTo>
                  <a:cubicBezTo>
                    <a:pt x="7810" y="5298"/>
                    <a:pt x="7957" y="5298"/>
                    <a:pt x="8097" y="5326"/>
                  </a:cubicBezTo>
                  <a:cubicBezTo>
                    <a:pt x="8272" y="5326"/>
                    <a:pt x="8482" y="5326"/>
                    <a:pt x="8685" y="5361"/>
                  </a:cubicBezTo>
                  <a:cubicBezTo>
                    <a:pt x="8915" y="5298"/>
                    <a:pt x="9146" y="5298"/>
                    <a:pt x="9412" y="5298"/>
                  </a:cubicBezTo>
                  <a:cubicBezTo>
                    <a:pt x="9705" y="5298"/>
                    <a:pt x="10020" y="5242"/>
                    <a:pt x="10342" y="5242"/>
                  </a:cubicBezTo>
                  <a:cubicBezTo>
                    <a:pt x="10503" y="5228"/>
                    <a:pt x="10670" y="5221"/>
                    <a:pt x="10838" y="5221"/>
                  </a:cubicBezTo>
                  <a:cubicBezTo>
                    <a:pt x="11006" y="5221"/>
                    <a:pt x="11174" y="5228"/>
                    <a:pt x="11335" y="5242"/>
                  </a:cubicBezTo>
                  <a:lnTo>
                    <a:pt x="11628" y="5242"/>
                  </a:lnTo>
                  <a:cubicBezTo>
                    <a:pt x="11687" y="5233"/>
                    <a:pt x="11748" y="5230"/>
                    <a:pt x="11810" y="5230"/>
                  </a:cubicBezTo>
                  <a:cubicBezTo>
                    <a:pt x="11935" y="5230"/>
                    <a:pt x="12064" y="5242"/>
                    <a:pt x="12181" y="5242"/>
                  </a:cubicBezTo>
                  <a:lnTo>
                    <a:pt x="13313" y="5242"/>
                  </a:lnTo>
                  <a:cubicBezTo>
                    <a:pt x="13488" y="5242"/>
                    <a:pt x="13635" y="5214"/>
                    <a:pt x="13810" y="5214"/>
                  </a:cubicBezTo>
                  <a:cubicBezTo>
                    <a:pt x="13929" y="4949"/>
                    <a:pt x="13782" y="4599"/>
                    <a:pt x="13516" y="4452"/>
                  </a:cubicBezTo>
                  <a:cubicBezTo>
                    <a:pt x="13408" y="4382"/>
                    <a:pt x="13305" y="4354"/>
                    <a:pt x="13207" y="4354"/>
                  </a:cubicBezTo>
                  <a:cubicBezTo>
                    <a:pt x="13019" y="4354"/>
                    <a:pt x="12847" y="4456"/>
                    <a:pt x="12677" y="4571"/>
                  </a:cubicBezTo>
                  <a:cubicBezTo>
                    <a:pt x="12586" y="4627"/>
                    <a:pt x="12502" y="4690"/>
                    <a:pt x="12383" y="4718"/>
                  </a:cubicBezTo>
                  <a:cubicBezTo>
                    <a:pt x="12357" y="4726"/>
                    <a:pt x="12328" y="4729"/>
                    <a:pt x="12299" y="4729"/>
                  </a:cubicBezTo>
                  <a:cubicBezTo>
                    <a:pt x="12226" y="4729"/>
                    <a:pt x="12146" y="4710"/>
                    <a:pt x="12062" y="4690"/>
                  </a:cubicBezTo>
                  <a:cubicBezTo>
                    <a:pt x="11889" y="4673"/>
                    <a:pt x="11698" y="4655"/>
                    <a:pt x="11511" y="4655"/>
                  </a:cubicBezTo>
                  <a:cubicBezTo>
                    <a:pt x="11379" y="4655"/>
                    <a:pt x="11250" y="4664"/>
                    <a:pt x="11132" y="4690"/>
                  </a:cubicBezTo>
                  <a:lnTo>
                    <a:pt x="10810" y="4690"/>
                  </a:lnTo>
                  <a:cubicBezTo>
                    <a:pt x="10754" y="4627"/>
                    <a:pt x="10691" y="4571"/>
                    <a:pt x="10607" y="4543"/>
                  </a:cubicBezTo>
                  <a:cubicBezTo>
                    <a:pt x="10490" y="4463"/>
                    <a:pt x="10359" y="4437"/>
                    <a:pt x="10223" y="4437"/>
                  </a:cubicBezTo>
                  <a:cubicBezTo>
                    <a:pt x="10156" y="4437"/>
                    <a:pt x="10089" y="4443"/>
                    <a:pt x="10020" y="4452"/>
                  </a:cubicBezTo>
                  <a:cubicBezTo>
                    <a:pt x="9964" y="4487"/>
                    <a:pt x="9908" y="4515"/>
                    <a:pt x="9817" y="4543"/>
                  </a:cubicBezTo>
                  <a:cubicBezTo>
                    <a:pt x="9789" y="4543"/>
                    <a:pt x="9761" y="4571"/>
                    <a:pt x="9705" y="4571"/>
                  </a:cubicBezTo>
                  <a:lnTo>
                    <a:pt x="9705" y="4599"/>
                  </a:lnTo>
                  <a:cubicBezTo>
                    <a:pt x="9587" y="4543"/>
                    <a:pt x="9496" y="4487"/>
                    <a:pt x="9384" y="4452"/>
                  </a:cubicBezTo>
                  <a:cubicBezTo>
                    <a:pt x="9310" y="4438"/>
                    <a:pt x="9244" y="4431"/>
                    <a:pt x="9182" y="4431"/>
                  </a:cubicBezTo>
                  <a:cubicBezTo>
                    <a:pt x="9120" y="4431"/>
                    <a:pt x="9062" y="4438"/>
                    <a:pt x="9006" y="4452"/>
                  </a:cubicBezTo>
                  <a:cubicBezTo>
                    <a:pt x="9006" y="4396"/>
                    <a:pt x="8971" y="4312"/>
                    <a:pt x="8971" y="4249"/>
                  </a:cubicBezTo>
                  <a:cubicBezTo>
                    <a:pt x="8915" y="4075"/>
                    <a:pt x="8831" y="3963"/>
                    <a:pt x="8685" y="3900"/>
                  </a:cubicBezTo>
                  <a:cubicBezTo>
                    <a:pt x="8657" y="3753"/>
                    <a:pt x="8594" y="3641"/>
                    <a:pt x="8482" y="3550"/>
                  </a:cubicBezTo>
                  <a:cubicBezTo>
                    <a:pt x="8377" y="3490"/>
                    <a:pt x="8257" y="3441"/>
                    <a:pt x="8133" y="3441"/>
                  </a:cubicBezTo>
                  <a:cubicBezTo>
                    <a:pt x="8084" y="3441"/>
                    <a:pt x="8035" y="3448"/>
                    <a:pt x="7985" y="3466"/>
                  </a:cubicBezTo>
                  <a:cubicBezTo>
                    <a:pt x="7720" y="3550"/>
                    <a:pt x="7608" y="3697"/>
                    <a:pt x="7489" y="3928"/>
                  </a:cubicBezTo>
                  <a:cubicBezTo>
                    <a:pt x="7370" y="4103"/>
                    <a:pt x="7258" y="4249"/>
                    <a:pt x="7223" y="4452"/>
                  </a:cubicBezTo>
                  <a:cubicBezTo>
                    <a:pt x="7195" y="4487"/>
                    <a:pt x="7195" y="4543"/>
                    <a:pt x="7195" y="4571"/>
                  </a:cubicBezTo>
                  <a:cubicBezTo>
                    <a:pt x="7139" y="4571"/>
                    <a:pt x="7048" y="4599"/>
                    <a:pt x="6992" y="4599"/>
                  </a:cubicBezTo>
                  <a:cubicBezTo>
                    <a:pt x="6919" y="4613"/>
                    <a:pt x="6846" y="4620"/>
                    <a:pt x="6776" y="4620"/>
                  </a:cubicBezTo>
                  <a:cubicBezTo>
                    <a:pt x="6707" y="4620"/>
                    <a:pt x="6643" y="4613"/>
                    <a:pt x="6587" y="4599"/>
                  </a:cubicBezTo>
                  <a:lnTo>
                    <a:pt x="6118" y="4599"/>
                  </a:lnTo>
                  <a:cubicBezTo>
                    <a:pt x="5871" y="4647"/>
                    <a:pt x="5623" y="4708"/>
                    <a:pt x="5379" y="4708"/>
                  </a:cubicBezTo>
                  <a:cubicBezTo>
                    <a:pt x="5306" y="4708"/>
                    <a:pt x="5233" y="4703"/>
                    <a:pt x="5160" y="4690"/>
                  </a:cubicBezTo>
                  <a:cubicBezTo>
                    <a:pt x="4867" y="4627"/>
                    <a:pt x="4573" y="4543"/>
                    <a:pt x="4314" y="4487"/>
                  </a:cubicBezTo>
                  <a:cubicBezTo>
                    <a:pt x="4194" y="4463"/>
                    <a:pt x="4073" y="4458"/>
                    <a:pt x="3952" y="4458"/>
                  </a:cubicBezTo>
                  <a:cubicBezTo>
                    <a:pt x="3832" y="4458"/>
                    <a:pt x="3711" y="4463"/>
                    <a:pt x="3591" y="4463"/>
                  </a:cubicBezTo>
                  <a:cubicBezTo>
                    <a:pt x="3510" y="4463"/>
                    <a:pt x="3430" y="4461"/>
                    <a:pt x="3349" y="4452"/>
                  </a:cubicBezTo>
                  <a:lnTo>
                    <a:pt x="3265" y="4452"/>
                  </a:lnTo>
                  <a:cubicBezTo>
                    <a:pt x="3237" y="4424"/>
                    <a:pt x="3203" y="4424"/>
                    <a:pt x="3175" y="4424"/>
                  </a:cubicBezTo>
                  <a:cubicBezTo>
                    <a:pt x="3175" y="4396"/>
                    <a:pt x="3147" y="4368"/>
                    <a:pt x="3119" y="4312"/>
                  </a:cubicBezTo>
                  <a:lnTo>
                    <a:pt x="3203" y="4312"/>
                  </a:lnTo>
                  <a:cubicBezTo>
                    <a:pt x="3293" y="4312"/>
                    <a:pt x="3349" y="4277"/>
                    <a:pt x="3440" y="4277"/>
                  </a:cubicBezTo>
                  <a:cubicBezTo>
                    <a:pt x="3587" y="4277"/>
                    <a:pt x="3671" y="4221"/>
                    <a:pt x="3762" y="4103"/>
                  </a:cubicBezTo>
                  <a:cubicBezTo>
                    <a:pt x="3790" y="4103"/>
                    <a:pt x="3818" y="4075"/>
                    <a:pt x="3846" y="4075"/>
                  </a:cubicBezTo>
                  <a:cubicBezTo>
                    <a:pt x="3937" y="4019"/>
                    <a:pt x="3993" y="3963"/>
                    <a:pt x="4077" y="3900"/>
                  </a:cubicBezTo>
                  <a:lnTo>
                    <a:pt x="4077" y="3928"/>
                  </a:lnTo>
                  <a:cubicBezTo>
                    <a:pt x="4174" y="4048"/>
                    <a:pt x="4309" y="4112"/>
                    <a:pt x="4450" y="4112"/>
                  </a:cubicBezTo>
                  <a:cubicBezTo>
                    <a:pt x="4482" y="4112"/>
                    <a:pt x="4513" y="4109"/>
                    <a:pt x="4545" y="4103"/>
                  </a:cubicBezTo>
                  <a:cubicBezTo>
                    <a:pt x="4692" y="4075"/>
                    <a:pt x="4811" y="3963"/>
                    <a:pt x="4895" y="3872"/>
                  </a:cubicBezTo>
                  <a:lnTo>
                    <a:pt x="4923" y="3844"/>
                  </a:lnTo>
                  <a:cubicBezTo>
                    <a:pt x="5014" y="3900"/>
                    <a:pt x="5097" y="3928"/>
                    <a:pt x="5188" y="3928"/>
                  </a:cubicBezTo>
                  <a:cubicBezTo>
                    <a:pt x="5232" y="3938"/>
                    <a:pt x="5273" y="3942"/>
                    <a:pt x="5312" y="3942"/>
                  </a:cubicBezTo>
                  <a:cubicBezTo>
                    <a:pt x="5403" y="3942"/>
                    <a:pt x="5483" y="3919"/>
                    <a:pt x="5566" y="3900"/>
                  </a:cubicBezTo>
                  <a:cubicBezTo>
                    <a:pt x="5655" y="4030"/>
                    <a:pt x="5806" y="4098"/>
                    <a:pt x="5949" y="4098"/>
                  </a:cubicBezTo>
                  <a:cubicBezTo>
                    <a:pt x="5998" y="4098"/>
                    <a:pt x="6046" y="4090"/>
                    <a:pt x="6090" y="4075"/>
                  </a:cubicBezTo>
                  <a:cubicBezTo>
                    <a:pt x="6265" y="4047"/>
                    <a:pt x="6412" y="3928"/>
                    <a:pt x="6559" y="3872"/>
                  </a:cubicBezTo>
                  <a:cubicBezTo>
                    <a:pt x="6643" y="3816"/>
                    <a:pt x="6734" y="3753"/>
                    <a:pt x="6818" y="3697"/>
                  </a:cubicBezTo>
                  <a:lnTo>
                    <a:pt x="6846" y="3669"/>
                  </a:lnTo>
                  <a:cubicBezTo>
                    <a:pt x="7111" y="3669"/>
                    <a:pt x="7370" y="3438"/>
                    <a:pt x="7398" y="3173"/>
                  </a:cubicBezTo>
                  <a:cubicBezTo>
                    <a:pt x="7545" y="3145"/>
                    <a:pt x="7692" y="3089"/>
                    <a:pt x="7748" y="2942"/>
                  </a:cubicBezTo>
                  <a:cubicBezTo>
                    <a:pt x="7838" y="2795"/>
                    <a:pt x="7957" y="2676"/>
                    <a:pt x="7957" y="2473"/>
                  </a:cubicBezTo>
                  <a:cubicBezTo>
                    <a:pt x="7957" y="2298"/>
                    <a:pt x="7894" y="2096"/>
                    <a:pt x="7748" y="1949"/>
                  </a:cubicBezTo>
                  <a:cubicBezTo>
                    <a:pt x="7664" y="1865"/>
                    <a:pt x="7545" y="1802"/>
                    <a:pt x="7433" y="1774"/>
                  </a:cubicBezTo>
                  <a:cubicBezTo>
                    <a:pt x="7433" y="1543"/>
                    <a:pt x="7370" y="1341"/>
                    <a:pt x="7195" y="1166"/>
                  </a:cubicBezTo>
                  <a:cubicBezTo>
                    <a:pt x="7119" y="1066"/>
                    <a:pt x="6958" y="1005"/>
                    <a:pt x="6808" y="1005"/>
                  </a:cubicBezTo>
                  <a:cubicBezTo>
                    <a:pt x="6738" y="1005"/>
                    <a:pt x="6670" y="1018"/>
                    <a:pt x="6615" y="1047"/>
                  </a:cubicBezTo>
                  <a:cubicBezTo>
                    <a:pt x="6587" y="956"/>
                    <a:pt x="6559" y="900"/>
                    <a:pt x="6468" y="844"/>
                  </a:cubicBezTo>
                  <a:cubicBezTo>
                    <a:pt x="6361" y="737"/>
                    <a:pt x="6236" y="694"/>
                    <a:pt x="6108" y="694"/>
                  </a:cubicBezTo>
                  <a:cubicBezTo>
                    <a:pt x="5994" y="694"/>
                    <a:pt x="5878" y="728"/>
                    <a:pt x="5769" y="781"/>
                  </a:cubicBezTo>
                  <a:cubicBezTo>
                    <a:pt x="5713" y="697"/>
                    <a:pt x="5650" y="606"/>
                    <a:pt x="5594" y="522"/>
                  </a:cubicBezTo>
                  <a:cubicBezTo>
                    <a:pt x="5397" y="272"/>
                    <a:pt x="5154" y="1"/>
                    <a:pt x="483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7"/>
            <p:cNvSpPr/>
            <p:nvPr/>
          </p:nvSpPr>
          <p:spPr>
            <a:xfrm>
              <a:off x="5426737" y="2323462"/>
              <a:ext cx="39161" cy="35521"/>
            </a:xfrm>
            <a:custGeom>
              <a:rect b="b" l="l" r="r" t="t"/>
              <a:pathLst>
                <a:path extrusionOk="0" h="1561" w="1721">
                  <a:moveTo>
                    <a:pt x="536" y="1"/>
                  </a:moveTo>
                  <a:cubicBezTo>
                    <a:pt x="439" y="1"/>
                    <a:pt x="352" y="46"/>
                    <a:pt x="294" y="147"/>
                  </a:cubicBezTo>
                  <a:cubicBezTo>
                    <a:pt x="175" y="321"/>
                    <a:pt x="148" y="496"/>
                    <a:pt x="85" y="699"/>
                  </a:cubicBezTo>
                  <a:cubicBezTo>
                    <a:pt x="57" y="874"/>
                    <a:pt x="1" y="1076"/>
                    <a:pt x="120" y="1251"/>
                  </a:cubicBezTo>
                  <a:cubicBezTo>
                    <a:pt x="189" y="1353"/>
                    <a:pt x="291" y="1403"/>
                    <a:pt x="393" y="1403"/>
                  </a:cubicBezTo>
                  <a:cubicBezTo>
                    <a:pt x="495" y="1403"/>
                    <a:pt x="599" y="1353"/>
                    <a:pt x="672" y="1251"/>
                  </a:cubicBezTo>
                  <a:cubicBezTo>
                    <a:pt x="728" y="1195"/>
                    <a:pt x="728" y="1139"/>
                    <a:pt x="756" y="1076"/>
                  </a:cubicBezTo>
                  <a:cubicBezTo>
                    <a:pt x="784" y="1139"/>
                    <a:pt x="847" y="1195"/>
                    <a:pt x="875" y="1251"/>
                  </a:cubicBezTo>
                  <a:cubicBezTo>
                    <a:pt x="931" y="1279"/>
                    <a:pt x="994" y="1314"/>
                    <a:pt x="1050" y="1314"/>
                  </a:cubicBezTo>
                  <a:lnTo>
                    <a:pt x="1078" y="1342"/>
                  </a:lnTo>
                  <a:lnTo>
                    <a:pt x="1078" y="1370"/>
                  </a:lnTo>
                  <a:cubicBezTo>
                    <a:pt x="1106" y="1504"/>
                    <a:pt x="1206" y="1561"/>
                    <a:pt x="1312" y="1561"/>
                  </a:cubicBezTo>
                  <a:cubicBezTo>
                    <a:pt x="1411" y="1561"/>
                    <a:pt x="1516" y="1511"/>
                    <a:pt x="1574" y="1426"/>
                  </a:cubicBezTo>
                  <a:cubicBezTo>
                    <a:pt x="1721" y="1223"/>
                    <a:pt x="1721" y="930"/>
                    <a:pt x="1483" y="790"/>
                  </a:cubicBezTo>
                  <a:cubicBezTo>
                    <a:pt x="1421" y="743"/>
                    <a:pt x="1356" y="716"/>
                    <a:pt x="1292" y="716"/>
                  </a:cubicBezTo>
                  <a:cubicBezTo>
                    <a:pt x="1269" y="716"/>
                    <a:pt x="1246" y="720"/>
                    <a:pt x="1224" y="727"/>
                  </a:cubicBezTo>
                  <a:lnTo>
                    <a:pt x="1168" y="727"/>
                  </a:lnTo>
                  <a:cubicBezTo>
                    <a:pt x="1133" y="755"/>
                    <a:pt x="1105" y="755"/>
                    <a:pt x="1105" y="755"/>
                  </a:cubicBezTo>
                  <a:cubicBezTo>
                    <a:pt x="1050" y="699"/>
                    <a:pt x="994" y="643"/>
                    <a:pt x="931" y="552"/>
                  </a:cubicBezTo>
                  <a:cubicBezTo>
                    <a:pt x="875" y="377"/>
                    <a:pt x="847" y="147"/>
                    <a:pt x="672" y="28"/>
                  </a:cubicBezTo>
                  <a:cubicBezTo>
                    <a:pt x="626" y="10"/>
                    <a:pt x="580" y="1"/>
                    <a:pt x="53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7"/>
            <p:cNvSpPr/>
            <p:nvPr/>
          </p:nvSpPr>
          <p:spPr>
            <a:xfrm>
              <a:off x="5555303" y="2381214"/>
              <a:ext cx="27875" cy="11946"/>
            </a:xfrm>
            <a:custGeom>
              <a:rect b="b" l="l" r="r" t="t"/>
              <a:pathLst>
                <a:path extrusionOk="0" h="525" w="1225">
                  <a:moveTo>
                    <a:pt x="314" y="0"/>
                  </a:moveTo>
                  <a:cubicBezTo>
                    <a:pt x="258" y="0"/>
                    <a:pt x="200" y="16"/>
                    <a:pt x="147" y="56"/>
                  </a:cubicBezTo>
                  <a:cubicBezTo>
                    <a:pt x="28" y="175"/>
                    <a:pt x="1" y="350"/>
                    <a:pt x="91" y="461"/>
                  </a:cubicBezTo>
                  <a:cubicBezTo>
                    <a:pt x="91" y="489"/>
                    <a:pt x="119" y="524"/>
                    <a:pt x="119" y="524"/>
                  </a:cubicBezTo>
                  <a:lnTo>
                    <a:pt x="266" y="524"/>
                  </a:lnTo>
                  <a:cubicBezTo>
                    <a:pt x="553" y="489"/>
                    <a:pt x="875" y="461"/>
                    <a:pt x="1168" y="461"/>
                  </a:cubicBezTo>
                  <a:cubicBezTo>
                    <a:pt x="1224" y="377"/>
                    <a:pt x="1168" y="231"/>
                    <a:pt x="1077" y="175"/>
                  </a:cubicBezTo>
                  <a:cubicBezTo>
                    <a:pt x="965" y="84"/>
                    <a:pt x="847" y="56"/>
                    <a:pt x="700" y="56"/>
                  </a:cubicBezTo>
                  <a:lnTo>
                    <a:pt x="497" y="56"/>
                  </a:lnTo>
                  <a:cubicBezTo>
                    <a:pt x="450" y="25"/>
                    <a:pt x="384" y="0"/>
                    <a:pt x="31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7"/>
            <p:cNvSpPr/>
            <p:nvPr/>
          </p:nvSpPr>
          <p:spPr>
            <a:xfrm>
              <a:off x="5526814" y="2297225"/>
              <a:ext cx="151184" cy="94433"/>
            </a:xfrm>
            <a:custGeom>
              <a:rect b="b" l="l" r="r" t="t"/>
              <a:pathLst>
                <a:path extrusionOk="0" h="4150" w="6644">
                  <a:moveTo>
                    <a:pt x="4953" y="195"/>
                  </a:moveTo>
                  <a:cubicBezTo>
                    <a:pt x="4964" y="195"/>
                    <a:pt x="4984" y="202"/>
                    <a:pt x="5014" y="223"/>
                  </a:cubicBezTo>
                  <a:lnTo>
                    <a:pt x="4986" y="223"/>
                  </a:lnTo>
                  <a:cubicBezTo>
                    <a:pt x="4944" y="223"/>
                    <a:pt x="4930" y="195"/>
                    <a:pt x="4953" y="195"/>
                  </a:cubicBezTo>
                  <a:close/>
                  <a:moveTo>
                    <a:pt x="4638" y="1"/>
                  </a:moveTo>
                  <a:cubicBezTo>
                    <a:pt x="4461" y="1"/>
                    <a:pt x="4309" y="100"/>
                    <a:pt x="4287" y="307"/>
                  </a:cubicBezTo>
                  <a:cubicBezTo>
                    <a:pt x="4252" y="397"/>
                    <a:pt x="4252" y="481"/>
                    <a:pt x="4315" y="572"/>
                  </a:cubicBezTo>
                  <a:cubicBezTo>
                    <a:pt x="4196" y="628"/>
                    <a:pt x="4112" y="719"/>
                    <a:pt x="4021" y="803"/>
                  </a:cubicBezTo>
                  <a:cubicBezTo>
                    <a:pt x="3903" y="831"/>
                    <a:pt x="3819" y="922"/>
                    <a:pt x="3763" y="1034"/>
                  </a:cubicBezTo>
                  <a:cubicBezTo>
                    <a:pt x="3700" y="1125"/>
                    <a:pt x="3672" y="1209"/>
                    <a:pt x="3616" y="1300"/>
                  </a:cubicBezTo>
                  <a:cubicBezTo>
                    <a:pt x="3508" y="1212"/>
                    <a:pt x="3370" y="1159"/>
                    <a:pt x="3224" y="1159"/>
                  </a:cubicBezTo>
                  <a:cubicBezTo>
                    <a:pt x="3171" y="1159"/>
                    <a:pt x="3117" y="1166"/>
                    <a:pt x="3064" y="1181"/>
                  </a:cubicBezTo>
                  <a:cubicBezTo>
                    <a:pt x="2889" y="1244"/>
                    <a:pt x="2742" y="1355"/>
                    <a:pt x="2623" y="1474"/>
                  </a:cubicBezTo>
                  <a:cubicBezTo>
                    <a:pt x="2595" y="1474"/>
                    <a:pt x="2595" y="1474"/>
                    <a:pt x="2595" y="1446"/>
                  </a:cubicBezTo>
                  <a:cubicBezTo>
                    <a:pt x="2480" y="1241"/>
                    <a:pt x="2284" y="1147"/>
                    <a:pt x="2084" y="1147"/>
                  </a:cubicBezTo>
                  <a:cubicBezTo>
                    <a:pt x="1882" y="1147"/>
                    <a:pt x="1676" y="1243"/>
                    <a:pt x="1546" y="1418"/>
                  </a:cubicBezTo>
                  <a:cubicBezTo>
                    <a:pt x="1427" y="1530"/>
                    <a:pt x="1399" y="1593"/>
                    <a:pt x="1315" y="1705"/>
                  </a:cubicBezTo>
                  <a:lnTo>
                    <a:pt x="1253" y="1705"/>
                  </a:lnTo>
                  <a:cubicBezTo>
                    <a:pt x="1225" y="1677"/>
                    <a:pt x="1197" y="1649"/>
                    <a:pt x="1169" y="1621"/>
                  </a:cubicBezTo>
                  <a:cubicBezTo>
                    <a:pt x="1050" y="1502"/>
                    <a:pt x="931" y="1418"/>
                    <a:pt x="791" y="1355"/>
                  </a:cubicBezTo>
                  <a:cubicBezTo>
                    <a:pt x="718" y="1328"/>
                    <a:pt x="642" y="1314"/>
                    <a:pt x="567" y="1314"/>
                  </a:cubicBezTo>
                  <a:cubicBezTo>
                    <a:pt x="340" y="1314"/>
                    <a:pt x="125" y="1442"/>
                    <a:pt x="57" y="1705"/>
                  </a:cubicBezTo>
                  <a:cubicBezTo>
                    <a:pt x="1" y="1908"/>
                    <a:pt x="57" y="2146"/>
                    <a:pt x="148" y="2320"/>
                  </a:cubicBezTo>
                  <a:cubicBezTo>
                    <a:pt x="284" y="2561"/>
                    <a:pt x="493" y="2729"/>
                    <a:pt x="758" y="2729"/>
                  </a:cubicBezTo>
                  <a:cubicBezTo>
                    <a:pt x="778" y="2729"/>
                    <a:pt x="798" y="2728"/>
                    <a:pt x="819" y="2726"/>
                  </a:cubicBezTo>
                  <a:cubicBezTo>
                    <a:pt x="875" y="2726"/>
                    <a:pt x="931" y="2698"/>
                    <a:pt x="994" y="2698"/>
                  </a:cubicBezTo>
                  <a:cubicBezTo>
                    <a:pt x="1050" y="2698"/>
                    <a:pt x="1078" y="2698"/>
                    <a:pt x="1106" y="2726"/>
                  </a:cubicBezTo>
                  <a:cubicBezTo>
                    <a:pt x="1141" y="2782"/>
                    <a:pt x="1197" y="2873"/>
                    <a:pt x="1253" y="2929"/>
                  </a:cubicBezTo>
                  <a:cubicBezTo>
                    <a:pt x="1328" y="3027"/>
                    <a:pt x="1442" y="3083"/>
                    <a:pt x="1558" y="3083"/>
                  </a:cubicBezTo>
                  <a:cubicBezTo>
                    <a:pt x="1582" y="3083"/>
                    <a:pt x="1606" y="3080"/>
                    <a:pt x="1630" y="3076"/>
                  </a:cubicBezTo>
                  <a:cubicBezTo>
                    <a:pt x="1721" y="3048"/>
                    <a:pt x="1805" y="3020"/>
                    <a:pt x="1868" y="2957"/>
                  </a:cubicBezTo>
                  <a:cubicBezTo>
                    <a:pt x="1868" y="2929"/>
                    <a:pt x="1896" y="2901"/>
                    <a:pt x="1924" y="2901"/>
                  </a:cubicBezTo>
                  <a:cubicBezTo>
                    <a:pt x="1952" y="2929"/>
                    <a:pt x="2015" y="2929"/>
                    <a:pt x="2099" y="2957"/>
                  </a:cubicBezTo>
                  <a:cubicBezTo>
                    <a:pt x="2189" y="2957"/>
                    <a:pt x="2273" y="2929"/>
                    <a:pt x="2364" y="2929"/>
                  </a:cubicBezTo>
                  <a:cubicBezTo>
                    <a:pt x="2448" y="2957"/>
                    <a:pt x="2539" y="2992"/>
                    <a:pt x="2623" y="2992"/>
                  </a:cubicBezTo>
                  <a:cubicBezTo>
                    <a:pt x="2679" y="3076"/>
                    <a:pt x="2742" y="3166"/>
                    <a:pt x="2854" y="3222"/>
                  </a:cubicBezTo>
                  <a:cubicBezTo>
                    <a:pt x="2927" y="3258"/>
                    <a:pt x="3006" y="3273"/>
                    <a:pt x="3089" y="3273"/>
                  </a:cubicBezTo>
                  <a:cubicBezTo>
                    <a:pt x="3203" y="3273"/>
                    <a:pt x="3323" y="3243"/>
                    <a:pt x="3441" y="3194"/>
                  </a:cubicBezTo>
                  <a:cubicBezTo>
                    <a:pt x="3441" y="3369"/>
                    <a:pt x="3553" y="3516"/>
                    <a:pt x="3700" y="3544"/>
                  </a:cubicBezTo>
                  <a:cubicBezTo>
                    <a:pt x="3728" y="3544"/>
                    <a:pt x="3763" y="3544"/>
                    <a:pt x="3791" y="3572"/>
                  </a:cubicBezTo>
                  <a:cubicBezTo>
                    <a:pt x="3763" y="3775"/>
                    <a:pt x="3847" y="4006"/>
                    <a:pt x="4049" y="4124"/>
                  </a:cubicBezTo>
                  <a:cubicBezTo>
                    <a:pt x="4168" y="4096"/>
                    <a:pt x="4315" y="4096"/>
                    <a:pt x="4427" y="4096"/>
                  </a:cubicBezTo>
                  <a:cubicBezTo>
                    <a:pt x="4637" y="4096"/>
                    <a:pt x="4840" y="4068"/>
                    <a:pt x="5042" y="4068"/>
                  </a:cubicBezTo>
                  <a:cubicBezTo>
                    <a:pt x="5217" y="4068"/>
                    <a:pt x="5420" y="4096"/>
                    <a:pt x="5595" y="4124"/>
                  </a:cubicBezTo>
                  <a:cubicBezTo>
                    <a:pt x="5730" y="4124"/>
                    <a:pt x="5853" y="4149"/>
                    <a:pt x="5980" y="4149"/>
                  </a:cubicBezTo>
                  <a:cubicBezTo>
                    <a:pt x="6043" y="4149"/>
                    <a:pt x="6108" y="4143"/>
                    <a:pt x="6175" y="4124"/>
                  </a:cubicBezTo>
                  <a:lnTo>
                    <a:pt x="6210" y="4124"/>
                  </a:lnTo>
                  <a:cubicBezTo>
                    <a:pt x="6238" y="4096"/>
                    <a:pt x="6266" y="4041"/>
                    <a:pt x="6322" y="4006"/>
                  </a:cubicBezTo>
                  <a:cubicBezTo>
                    <a:pt x="6469" y="3803"/>
                    <a:pt x="6644" y="3544"/>
                    <a:pt x="6616" y="3278"/>
                  </a:cubicBezTo>
                  <a:lnTo>
                    <a:pt x="6616" y="3132"/>
                  </a:lnTo>
                  <a:cubicBezTo>
                    <a:pt x="6525" y="3132"/>
                    <a:pt x="6441" y="3076"/>
                    <a:pt x="6441" y="2957"/>
                  </a:cubicBezTo>
                  <a:lnTo>
                    <a:pt x="6441" y="2901"/>
                  </a:lnTo>
                  <a:lnTo>
                    <a:pt x="6441" y="2845"/>
                  </a:lnTo>
                  <a:cubicBezTo>
                    <a:pt x="6350" y="2754"/>
                    <a:pt x="6210" y="2698"/>
                    <a:pt x="6063" y="2698"/>
                  </a:cubicBezTo>
                  <a:cubicBezTo>
                    <a:pt x="5826" y="2726"/>
                    <a:pt x="5651" y="2817"/>
                    <a:pt x="5448" y="2901"/>
                  </a:cubicBezTo>
                  <a:cubicBezTo>
                    <a:pt x="5378" y="2809"/>
                    <a:pt x="5258" y="2752"/>
                    <a:pt x="5122" y="2752"/>
                  </a:cubicBezTo>
                  <a:cubicBezTo>
                    <a:pt x="5041" y="2752"/>
                    <a:pt x="4954" y="2772"/>
                    <a:pt x="4868" y="2817"/>
                  </a:cubicBezTo>
                  <a:cubicBezTo>
                    <a:pt x="4777" y="2845"/>
                    <a:pt x="4693" y="2929"/>
                    <a:pt x="4602" y="2992"/>
                  </a:cubicBezTo>
                  <a:cubicBezTo>
                    <a:pt x="4574" y="2929"/>
                    <a:pt x="4546" y="2901"/>
                    <a:pt x="4518" y="2845"/>
                  </a:cubicBezTo>
                  <a:cubicBezTo>
                    <a:pt x="4403" y="2743"/>
                    <a:pt x="4235" y="2693"/>
                    <a:pt x="4067" y="2693"/>
                  </a:cubicBezTo>
                  <a:cubicBezTo>
                    <a:pt x="3899" y="2693"/>
                    <a:pt x="3731" y="2743"/>
                    <a:pt x="3616" y="2845"/>
                  </a:cubicBezTo>
                  <a:cubicBezTo>
                    <a:pt x="3588" y="2817"/>
                    <a:pt x="3588" y="2782"/>
                    <a:pt x="3553" y="2782"/>
                  </a:cubicBezTo>
                  <a:cubicBezTo>
                    <a:pt x="3700" y="2754"/>
                    <a:pt x="3847" y="2726"/>
                    <a:pt x="3994" y="2642"/>
                  </a:cubicBezTo>
                  <a:cubicBezTo>
                    <a:pt x="4049" y="2607"/>
                    <a:pt x="4140" y="2523"/>
                    <a:pt x="4196" y="2467"/>
                  </a:cubicBezTo>
                  <a:cubicBezTo>
                    <a:pt x="4490" y="2404"/>
                    <a:pt x="4693" y="2083"/>
                    <a:pt x="4665" y="1768"/>
                  </a:cubicBezTo>
                  <a:cubicBezTo>
                    <a:pt x="4749" y="1621"/>
                    <a:pt x="4777" y="1474"/>
                    <a:pt x="4812" y="1327"/>
                  </a:cubicBezTo>
                  <a:lnTo>
                    <a:pt x="4812" y="1300"/>
                  </a:lnTo>
                  <a:cubicBezTo>
                    <a:pt x="4840" y="1272"/>
                    <a:pt x="4868" y="1272"/>
                    <a:pt x="4896" y="1244"/>
                  </a:cubicBezTo>
                  <a:cubicBezTo>
                    <a:pt x="5042" y="1181"/>
                    <a:pt x="5245" y="1153"/>
                    <a:pt x="5364" y="1034"/>
                  </a:cubicBezTo>
                  <a:cubicBezTo>
                    <a:pt x="5392" y="1006"/>
                    <a:pt x="5420" y="978"/>
                    <a:pt x="5420" y="950"/>
                  </a:cubicBezTo>
                  <a:cubicBezTo>
                    <a:pt x="5336" y="859"/>
                    <a:pt x="5245" y="775"/>
                    <a:pt x="5217" y="628"/>
                  </a:cubicBezTo>
                  <a:cubicBezTo>
                    <a:pt x="5189" y="509"/>
                    <a:pt x="5189" y="397"/>
                    <a:pt x="5161" y="307"/>
                  </a:cubicBezTo>
                  <a:cubicBezTo>
                    <a:pt x="5126" y="251"/>
                    <a:pt x="5126" y="223"/>
                    <a:pt x="5098" y="160"/>
                  </a:cubicBezTo>
                  <a:cubicBezTo>
                    <a:pt x="5014" y="48"/>
                    <a:pt x="4896" y="20"/>
                    <a:pt x="4777" y="20"/>
                  </a:cubicBezTo>
                  <a:cubicBezTo>
                    <a:pt x="4730" y="7"/>
                    <a:pt x="4683" y="1"/>
                    <a:pt x="46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7"/>
            <p:cNvSpPr/>
            <p:nvPr/>
          </p:nvSpPr>
          <p:spPr>
            <a:xfrm>
              <a:off x="5518235" y="2267029"/>
              <a:ext cx="43143" cy="45396"/>
            </a:xfrm>
            <a:custGeom>
              <a:rect b="b" l="l" r="r" t="t"/>
              <a:pathLst>
                <a:path extrusionOk="0" h="1995" w="1896">
                  <a:moveTo>
                    <a:pt x="741" y="1"/>
                  </a:moveTo>
                  <a:cubicBezTo>
                    <a:pt x="658" y="1"/>
                    <a:pt x="577" y="47"/>
                    <a:pt x="553" y="151"/>
                  </a:cubicBezTo>
                  <a:cubicBezTo>
                    <a:pt x="525" y="263"/>
                    <a:pt x="469" y="382"/>
                    <a:pt x="406" y="529"/>
                  </a:cubicBezTo>
                  <a:cubicBezTo>
                    <a:pt x="406" y="557"/>
                    <a:pt x="378" y="585"/>
                    <a:pt x="350" y="613"/>
                  </a:cubicBezTo>
                  <a:cubicBezTo>
                    <a:pt x="294" y="648"/>
                    <a:pt x="203" y="613"/>
                    <a:pt x="147" y="676"/>
                  </a:cubicBezTo>
                  <a:cubicBezTo>
                    <a:pt x="119" y="732"/>
                    <a:pt x="84" y="822"/>
                    <a:pt x="56" y="878"/>
                  </a:cubicBezTo>
                  <a:cubicBezTo>
                    <a:pt x="0" y="1172"/>
                    <a:pt x="147" y="1606"/>
                    <a:pt x="469" y="1662"/>
                  </a:cubicBezTo>
                  <a:lnTo>
                    <a:pt x="553" y="1662"/>
                  </a:lnTo>
                  <a:cubicBezTo>
                    <a:pt x="581" y="1697"/>
                    <a:pt x="644" y="1697"/>
                    <a:pt x="700" y="1697"/>
                  </a:cubicBezTo>
                  <a:cubicBezTo>
                    <a:pt x="756" y="1871"/>
                    <a:pt x="921" y="1994"/>
                    <a:pt x="1103" y="1994"/>
                  </a:cubicBezTo>
                  <a:cubicBezTo>
                    <a:pt x="1192" y="1994"/>
                    <a:pt x="1284" y="1965"/>
                    <a:pt x="1371" y="1899"/>
                  </a:cubicBezTo>
                  <a:cubicBezTo>
                    <a:pt x="1399" y="1913"/>
                    <a:pt x="1427" y="1920"/>
                    <a:pt x="1452" y="1920"/>
                  </a:cubicBezTo>
                  <a:cubicBezTo>
                    <a:pt x="1477" y="1920"/>
                    <a:pt x="1500" y="1913"/>
                    <a:pt x="1518" y="1899"/>
                  </a:cubicBezTo>
                  <a:cubicBezTo>
                    <a:pt x="1574" y="1871"/>
                    <a:pt x="1602" y="1808"/>
                    <a:pt x="1657" y="1780"/>
                  </a:cubicBezTo>
                  <a:cubicBezTo>
                    <a:pt x="1692" y="1724"/>
                    <a:pt x="1692" y="1662"/>
                    <a:pt x="1720" y="1634"/>
                  </a:cubicBezTo>
                  <a:cubicBezTo>
                    <a:pt x="1748" y="1606"/>
                    <a:pt x="1776" y="1578"/>
                    <a:pt x="1804" y="1550"/>
                  </a:cubicBezTo>
                  <a:cubicBezTo>
                    <a:pt x="1895" y="1487"/>
                    <a:pt x="1895" y="1403"/>
                    <a:pt x="1867" y="1312"/>
                  </a:cubicBezTo>
                  <a:cubicBezTo>
                    <a:pt x="1867" y="1256"/>
                    <a:pt x="1832" y="1200"/>
                    <a:pt x="1776" y="1172"/>
                  </a:cubicBezTo>
                  <a:lnTo>
                    <a:pt x="1776" y="1137"/>
                  </a:lnTo>
                  <a:cubicBezTo>
                    <a:pt x="1776" y="1081"/>
                    <a:pt x="1748" y="997"/>
                    <a:pt x="1720" y="962"/>
                  </a:cubicBezTo>
                  <a:cubicBezTo>
                    <a:pt x="1720" y="732"/>
                    <a:pt x="1657" y="529"/>
                    <a:pt x="1455" y="410"/>
                  </a:cubicBezTo>
                  <a:cubicBezTo>
                    <a:pt x="1367" y="354"/>
                    <a:pt x="1280" y="326"/>
                    <a:pt x="1196" y="326"/>
                  </a:cubicBezTo>
                  <a:cubicBezTo>
                    <a:pt x="1112" y="326"/>
                    <a:pt x="1032" y="354"/>
                    <a:pt x="958" y="410"/>
                  </a:cubicBezTo>
                  <a:lnTo>
                    <a:pt x="958" y="207"/>
                  </a:lnTo>
                  <a:cubicBezTo>
                    <a:pt x="958" y="77"/>
                    <a:pt x="848" y="1"/>
                    <a:pt x="74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7"/>
            <p:cNvSpPr/>
            <p:nvPr/>
          </p:nvSpPr>
          <p:spPr>
            <a:xfrm>
              <a:off x="5484330" y="2307897"/>
              <a:ext cx="35202" cy="26419"/>
            </a:xfrm>
            <a:custGeom>
              <a:rect b="b" l="l" r="r" t="t"/>
              <a:pathLst>
                <a:path extrusionOk="0" h="1161" w="1547">
                  <a:moveTo>
                    <a:pt x="541" y="0"/>
                  </a:moveTo>
                  <a:cubicBezTo>
                    <a:pt x="420" y="0"/>
                    <a:pt x="323" y="52"/>
                    <a:pt x="267" y="131"/>
                  </a:cubicBezTo>
                  <a:cubicBezTo>
                    <a:pt x="120" y="215"/>
                    <a:pt x="64" y="334"/>
                    <a:pt x="36" y="481"/>
                  </a:cubicBezTo>
                  <a:lnTo>
                    <a:pt x="36" y="565"/>
                  </a:lnTo>
                  <a:cubicBezTo>
                    <a:pt x="36" y="628"/>
                    <a:pt x="1" y="684"/>
                    <a:pt x="1" y="740"/>
                  </a:cubicBezTo>
                  <a:cubicBezTo>
                    <a:pt x="1" y="975"/>
                    <a:pt x="207" y="1116"/>
                    <a:pt x="394" y="1116"/>
                  </a:cubicBezTo>
                  <a:cubicBezTo>
                    <a:pt x="440" y="1116"/>
                    <a:pt x="485" y="1107"/>
                    <a:pt x="525" y="1089"/>
                  </a:cubicBezTo>
                  <a:cubicBezTo>
                    <a:pt x="597" y="1127"/>
                    <a:pt x="678" y="1142"/>
                    <a:pt x="757" y="1142"/>
                  </a:cubicBezTo>
                  <a:cubicBezTo>
                    <a:pt x="810" y="1142"/>
                    <a:pt x="862" y="1135"/>
                    <a:pt x="910" y="1124"/>
                  </a:cubicBezTo>
                  <a:cubicBezTo>
                    <a:pt x="955" y="1147"/>
                    <a:pt x="1016" y="1160"/>
                    <a:pt x="1078" y="1160"/>
                  </a:cubicBezTo>
                  <a:cubicBezTo>
                    <a:pt x="1168" y="1160"/>
                    <a:pt x="1262" y="1132"/>
                    <a:pt x="1315" y="1061"/>
                  </a:cubicBezTo>
                  <a:cubicBezTo>
                    <a:pt x="1490" y="858"/>
                    <a:pt x="1546" y="656"/>
                    <a:pt x="1490" y="390"/>
                  </a:cubicBezTo>
                  <a:cubicBezTo>
                    <a:pt x="1462" y="250"/>
                    <a:pt x="1260" y="103"/>
                    <a:pt x="1085" y="103"/>
                  </a:cubicBezTo>
                  <a:cubicBezTo>
                    <a:pt x="1022" y="131"/>
                    <a:pt x="938" y="131"/>
                    <a:pt x="875" y="159"/>
                  </a:cubicBezTo>
                  <a:cubicBezTo>
                    <a:pt x="847" y="103"/>
                    <a:pt x="791" y="75"/>
                    <a:pt x="735" y="40"/>
                  </a:cubicBezTo>
                  <a:cubicBezTo>
                    <a:pt x="666" y="13"/>
                    <a:pt x="600" y="0"/>
                    <a:pt x="54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7"/>
            <p:cNvSpPr/>
            <p:nvPr/>
          </p:nvSpPr>
          <p:spPr>
            <a:xfrm>
              <a:off x="5301471" y="2298044"/>
              <a:ext cx="51631" cy="30287"/>
            </a:xfrm>
            <a:custGeom>
              <a:rect b="b" l="l" r="r" t="t"/>
              <a:pathLst>
                <a:path extrusionOk="0" h="1331" w="2269">
                  <a:moveTo>
                    <a:pt x="1770" y="1"/>
                  </a:moveTo>
                  <a:cubicBezTo>
                    <a:pt x="1689" y="1"/>
                    <a:pt x="1606" y="22"/>
                    <a:pt x="1541" y="68"/>
                  </a:cubicBezTo>
                  <a:cubicBezTo>
                    <a:pt x="1485" y="124"/>
                    <a:pt x="1429" y="187"/>
                    <a:pt x="1338" y="243"/>
                  </a:cubicBezTo>
                  <a:cubicBezTo>
                    <a:pt x="1338" y="215"/>
                    <a:pt x="1310" y="187"/>
                    <a:pt x="1254" y="187"/>
                  </a:cubicBezTo>
                  <a:cubicBezTo>
                    <a:pt x="1188" y="151"/>
                    <a:pt x="1122" y="135"/>
                    <a:pt x="1056" y="135"/>
                  </a:cubicBezTo>
                  <a:cubicBezTo>
                    <a:pt x="688" y="135"/>
                    <a:pt x="344" y="637"/>
                    <a:pt x="143" y="886"/>
                  </a:cubicBezTo>
                  <a:cubicBezTo>
                    <a:pt x="0" y="1097"/>
                    <a:pt x="206" y="1331"/>
                    <a:pt x="416" y="1331"/>
                  </a:cubicBezTo>
                  <a:cubicBezTo>
                    <a:pt x="463" y="1331"/>
                    <a:pt x="511" y="1319"/>
                    <a:pt x="555" y="1291"/>
                  </a:cubicBezTo>
                  <a:cubicBezTo>
                    <a:pt x="611" y="1264"/>
                    <a:pt x="667" y="1208"/>
                    <a:pt x="730" y="1173"/>
                  </a:cubicBezTo>
                  <a:cubicBezTo>
                    <a:pt x="803" y="1232"/>
                    <a:pt x="892" y="1277"/>
                    <a:pt x="985" y="1277"/>
                  </a:cubicBezTo>
                  <a:cubicBezTo>
                    <a:pt x="1034" y="1277"/>
                    <a:pt x="1085" y="1264"/>
                    <a:pt x="1135" y="1236"/>
                  </a:cubicBezTo>
                  <a:lnTo>
                    <a:pt x="1191" y="1173"/>
                  </a:lnTo>
                  <a:cubicBezTo>
                    <a:pt x="1225" y="1196"/>
                    <a:pt x="1257" y="1207"/>
                    <a:pt x="1289" y="1207"/>
                  </a:cubicBezTo>
                  <a:cubicBezTo>
                    <a:pt x="1345" y="1207"/>
                    <a:pt x="1400" y="1174"/>
                    <a:pt x="1457" y="1117"/>
                  </a:cubicBezTo>
                  <a:cubicBezTo>
                    <a:pt x="1513" y="1061"/>
                    <a:pt x="1604" y="998"/>
                    <a:pt x="1688" y="914"/>
                  </a:cubicBezTo>
                  <a:cubicBezTo>
                    <a:pt x="1702" y="1043"/>
                    <a:pt x="1819" y="1108"/>
                    <a:pt x="1940" y="1108"/>
                  </a:cubicBezTo>
                  <a:cubicBezTo>
                    <a:pt x="2060" y="1108"/>
                    <a:pt x="2184" y="1043"/>
                    <a:pt x="2212" y="914"/>
                  </a:cubicBezTo>
                  <a:cubicBezTo>
                    <a:pt x="2268" y="683"/>
                    <a:pt x="2268" y="473"/>
                    <a:pt x="2240" y="271"/>
                  </a:cubicBezTo>
                  <a:cubicBezTo>
                    <a:pt x="2212" y="124"/>
                    <a:pt x="2093" y="40"/>
                    <a:pt x="1954" y="40"/>
                  </a:cubicBezTo>
                  <a:cubicBezTo>
                    <a:pt x="1900" y="15"/>
                    <a:pt x="1835" y="1"/>
                    <a:pt x="177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7"/>
            <p:cNvSpPr/>
            <p:nvPr/>
          </p:nvSpPr>
          <p:spPr>
            <a:xfrm>
              <a:off x="5234526" y="2350062"/>
              <a:ext cx="80234" cy="43098"/>
            </a:xfrm>
            <a:custGeom>
              <a:rect b="b" l="l" r="r" t="t"/>
              <a:pathLst>
                <a:path extrusionOk="0" h="1894" w="3526">
                  <a:moveTo>
                    <a:pt x="3083" y="1592"/>
                  </a:moveTo>
                  <a:cubicBezTo>
                    <a:pt x="3110" y="1592"/>
                    <a:pt x="3101" y="1628"/>
                    <a:pt x="3057" y="1628"/>
                  </a:cubicBezTo>
                  <a:lnTo>
                    <a:pt x="3057" y="1600"/>
                  </a:lnTo>
                  <a:cubicBezTo>
                    <a:pt x="3068" y="1594"/>
                    <a:pt x="3077" y="1592"/>
                    <a:pt x="3083" y="1592"/>
                  </a:cubicBezTo>
                  <a:close/>
                  <a:moveTo>
                    <a:pt x="1221" y="1"/>
                  </a:moveTo>
                  <a:cubicBezTo>
                    <a:pt x="1115" y="1"/>
                    <a:pt x="1006" y="54"/>
                    <a:pt x="959" y="145"/>
                  </a:cubicBezTo>
                  <a:cubicBezTo>
                    <a:pt x="875" y="285"/>
                    <a:pt x="875" y="460"/>
                    <a:pt x="840" y="635"/>
                  </a:cubicBezTo>
                  <a:lnTo>
                    <a:pt x="840" y="670"/>
                  </a:lnTo>
                  <a:lnTo>
                    <a:pt x="840" y="698"/>
                  </a:lnTo>
                  <a:cubicBezTo>
                    <a:pt x="812" y="670"/>
                    <a:pt x="784" y="635"/>
                    <a:pt x="728" y="607"/>
                  </a:cubicBezTo>
                  <a:cubicBezTo>
                    <a:pt x="581" y="782"/>
                    <a:pt x="288" y="844"/>
                    <a:pt x="85" y="956"/>
                  </a:cubicBezTo>
                  <a:cubicBezTo>
                    <a:pt x="57" y="984"/>
                    <a:pt x="29" y="1019"/>
                    <a:pt x="1" y="1047"/>
                  </a:cubicBezTo>
                  <a:cubicBezTo>
                    <a:pt x="1" y="1103"/>
                    <a:pt x="1" y="1194"/>
                    <a:pt x="57" y="1278"/>
                  </a:cubicBezTo>
                  <a:cubicBezTo>
                    <a:pt x="113" y="1425"/>
                    <a:pt x="260" y="1628"/>
                    <a:pt x="434" y="1774"/>
                  </a:cubicBezTo>
                  <a:cubicBezTo>
                    <a:pt x="581" y="1830"/>
                    <a:pt x="756" y="1858"/>
                    <a:pt x="931" y="1858"/>
                  </a:cubicBezTo>
                  <a:cubicBezTo>
                    <a:pt x="1106" y="1876"/>
                    <a:pt x="1287" y="1876"/>
                    <a:pt x="1473" y="1876"/>
                  </a:cubicBezTo>
                  <a:cubicBezTo>
                    <a:pt x="1658" y="1876"/>
                    <a:pt x="1847" y="1876"/>
                    <a:pt x="2036" y="1893"/>
                  </a:cubicBezTo>
                  <a:cubicBezTo>
                    <a:pt x="2301" y="1893"/>
                    <a:pt x="2560" y="1893"/>
                    <a:pt x="2798" y="1858"/>
                  </a:cubicBezTo>
                  <a:cubicBezTo>
                    <a:pt x="2854" y="1858"/>
                    <a:pt x="2882" y="1802"/>
                    <a:pt x="2910" y="1774"/>
                  </a:cubicBezTo>
                  <a:cubicBezTo>
                    <a:pt x="3085" y="1746"/>
                    <a:pt x="3231" y="1719"/>
                    <a:pt x="3350" y="1600"/>
                  </a:cubicBezTo>
                  <a:cubicBezTo>
                    <a:pt x="3462" y="1509"/>
                    <a:pt x="3525" y="1369"/>
                    <a:pt x="3462" y="1222"/>
                  </a:cubicBezTo>
                  <a:cubicBezTo>
                    <a:pt x="3371" y="1070"/>
                    <a:pt x="3243" y="1021"/>
                    <a:pt x="3103" y="1021"/>
                  </a:cubicBezTo>
                  <a:cubicBezTo>
                    <a:pt x="2974" y="1021"/>
                    <a:pt x="2835" y="1063"/>
                    <a:pt x="2707" y="1103"/>
                  </a:cubicBezTo>
                  <a:cubicBezTo>
                    <a:pt x="2707" y="956"/>
                    <a:pt x="2679" y="810"/>
                    <a:pt x="2651" y="670"/>
                  </a:cubicBezTo>
                  <a:cubicBezTo>
                    <a:pt x="2605" y="542"/>
                    <a:pt x="2470" y="459"/>
                    <a:pt x="2343" y="459"/>
                  </a:cubicBezTo>
                  <a:cubicBezTo>
                    <a:pt x="2296" y="459"/>
                    <a:pt x="2250" y="470"/>
                    <a:pt x="2210" y="495"/>
                  </a:cubicBezTo>
                  <a:cubicBezTo>
                    <a:pt x="2183" y="460"/>
                    <a:pt x="2183" y="432"/>
                    <a:pt x="2183" y="404"/>
                  </a:cubicBezTo>
                  <a:cubicBezTo>
                    <a:pt x="2210" y="376"/>
                    <a:pt x="2238" y="376"/>
                    <a:pt x="2273" y="376"/>
                  </a:cubicBezTo>
                  <a:cubicBezTo>
                    <a:pt x="2329" y="376"/>
                    <a:pt x="2329" y="257"/>
                    <a:pt x="2273" y="257"/>
                  </a:cubicBezTo>
                  <a:lnTo>
                    <a:pt x="2127" y="257"/>
                  </a:lnTo>
                  <a:lnTo>
                    <a:pt x="2064" y="201"/>
                  </a:lnTo>
                  <a:cubicBezTo>
                    <a:pt x="1994" y="100"/>
                    <a:pt x="1899" y="49"/>
                    <a:pt x="1804" y="49"/>
                  </a:cubicBezTo>
                  <a:cubicBezTo>
                    <a:pt x="1709" y="49"/>
                    <a:pt x="1613" y="100"/>
                    <a:pt x="1539" y="201"/>
                  </a:cubicBezTo>
                  <a:cubicBezTo>
                    <a:pt x="1511" y="201"/>
                    <a:pt x="1511" y="229"/>
                    <a:pt x="1511" y="229"/>
                  </a:cubicBezTo>
                  <a:cubicBezTo>
                    <a:pt x="1483" y="201"/>
                    <a:pt x="1483" y="173"/>
                    <a:pt x="1455" y="145"/>
                  </a:cubicBezTo>
                  <a:cubicBezTo>
                    <a:pt x="1412" y="45"/>
                    <a:pt x="1318" y="1"/>
                    <a:pt x="12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7"/>
            <p:cNvSpPr/>
            <p:nvPr/>
          </p:nvSpPr>
          <p:spPr>
            <a:xfrm>
              <a:off x="5404642" y="2366400"/>
              <a:ext cx="24826" cy="29627"/>
            </a:xfrm>
            <a:custGeom>
              <a:rect b="b" l="l" r="r" t="t"/>
              <a:pathLst>
                <a:path extrusionOk="0" h="1302" w="1091">
                  <a:moveTo>
                    <a:pt x="694" y="1"/>
                  </a:moveTo>
                  <a:cubicBezTo>
                    <a:pt x="671" y="1"/>
                    <a:pt x="647" y="3"/>
                    <a:pt x="622" y="8"/>
                  </a:cubicBezTo>
                  <a:cubicBezTo>
                    <a:pt x="300" y="64"/>
                    <a:pt x="272" y="532"/>
                    <a:pt x="154" y="763"/>
                  </a:cubicBezTo>
                  <a:cubicBezTo>
                    <a:pt x="126" y="791"/>
                    <a:pt x="126" y="826"/>
                    <a:pt x="98" y="854"/>
                  </a:cubicBezTo>
                  <a:cubicBezTo>
                    <a:pt x="0" y="1043"/>
                    <a:pt x="143" y="1232"/>
                    <a:pt x="325" y="1232"/>
                  </a:cubicBezTo>
                  <a:cubicBezTo>
                    <a:pt x="364" y="1232"/>
                    <a:pt x="406" y="1223"/>
                    <a:pt x="447" y="1203"/>
                  </a:cubicBezTo>
                  <a:cubicBezTo>
                    <a:pt x="475" y="1203"/>
                    <a:pt x="503" y="1175"/>
                    <a:pt x="531" y="1140"/>
                  </a:cubicBezTo>
                  <a:cubicBezTo>
                    <a:pt x="612" y="1240"/>
                    <a:pt x="719" y="1302"/>
                    <a:pt x="826" y="1302"/>
                  </a:cubicBezTo>
                  <a:cubicBezTo>
                    <a:pt x="875" y="1302"/>
                    <a:pt x="925" y="1288"/>
                    <a:pt x="972" y="1259"/>
                  </a:cubicBezTo>
                  <a:cubicBezTo>
                    <a:pt x="1056" y="1203"/>
                    <a:pt x="1091" y="1084"/>
                    <a:pt x="1091" y="1001"/>
                  </a:cubicBezTo>
                  <a:cubicBezTo>
                    <a:pt x="1068" y="941"/>
                    <a:pt x="1060" y="909"/>
                    <a:pt x="1057" y="909"/>
                  </a:cubicBezTo>
                  <a:cubicBezTo>
                    <a:pt x="1056" y="909"/>
                    <a:pt x="1056" y="918"/>
                    <a:pt x="1056" y="938"/>
                  </a:cubicBezTo>
                  <a:lnTo>
                    <a:pt x="1056" y="882"/>
                  </a:lnTo>
                  <a:lnTo>
                    <a:pt x="1056" y="763"/>
                  </a:lnTo>
                  <a:cubicBezTo>
                    <a:pt x="1056" y="560"/>
                    <a:pt x="1091" y="357"/>
                    <a:pt x="972" y="154"/>
                  </a:cubicBezTo>
                  <a:cubicBezTo>
                    <a:pt x="896" y="56"/>
                    <a:pt x="806" y="1"/>
                    <a:pt x="6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7"/>
            <p:cNvSpPr/>
            <p:nvPr/>
          </p:nvSpPr>
          <p:spPr>
            <a:xfrm>
              <a:off x="5559285" y="2335044"/>
              <a:ext cx="43143" cy="30378"/>
            </a:xfrm>
            <a:custGeom>
              <a:rect b="b" l="l" r="r" t="t"/>
              <a:pathLst>
                <a:path extrusionOk="0" h="1335" w="1896">
                  <a:moveTo>
                    <a:pt x="402" y="0"/>
                  </a:moveTo>
                  <a:cubicBezTo>
                    <a:pt x="285" y="0"/>
                    <a:pt x="168" y="58"/>
                    <a:pt x="119" y="190"/>
                  </a:cubicBezTo>
                  <a:cubicBezTo>
                    <a:pt x="91" y="309"/>
                    <a:pt x="63" y="484"/>
                    <a:pt x="28" y="658"/>
                  </a:cubicBezTo>
                  <a:cubicBezTo>
                    <a:pt x="28" y="742"/>
                    <a:pt x="0" y="833"/>
                    <a:pt x="0" y="917"/>
                  </a:cubicBezTo>
                  <a:cubicBezTo>
                    <a:pt x="0" y="1036"/>
                    <a:pt x="63" y="1092"/>
                    <a:pt x="147" y="1155"/>
                  </a:cubicBezTo>
                  <a:cubicBezTo>
                    <a:pt x="175" y="1183"/>
                    <a:pt x="203" y="1211"/>
                    <a:pt x="266" y="1239"/>
                  </a:cubicBezTo>
                  <a:cubicBezTo>
                    <a:pt x="327" y="1288"/>
                    <a:pt x="399" y="1311"/>
                    <a:pt x="470" y="1311"/>
                  </a:cubicBezTo>
                  <a:cubicBezTo>
                    <a:pt x="530" y="1311"/>
                    <a:pt x="590" y="1295"/>
                    <a:pt x="644" y="1267"/>
                  </a:cubicBezTo>
                  <a:cubicBezTo>
                    <a:pt x="672" y="1295"/>
                    <a:pt x="728" y="1330"/>
                    <a:pt x="790" y="1330"/>
                  </a:cubicBezTo>
                  <a:cubicBezTo>
                    <a:pt x="809" y="1333"/>
                    <a:pt x="827" y="1335"/>
                    <a:pt x="846" y="1335"/>
                  </a:cubicBezTo>
                  <a:cubicBezTo>
                    <a:pt x="973" y="1335"/>
                    <a:pt x="1096" y="1256"/>
                    <a:pt x="1224" y="1183"/>
                  </a:cubicBezTo>
                  <a:lnTo>
                    <a:pt x="1252" y="1211"/>
                  </a:lnTo>
                  <a:cubicBezTo>
                    <a:pt x="1306" y="1265"/>
                    <a:pt x="1378" y="1287"/>
                    <a:pt x="1452" y="1287"/>
                  </a:cubicBezTo>
                  <a:cubicBezTo>
                    <a:pt x="1539" y="1287"/>
                    <a:pt x="1628" y="1256"/>
                    <a:pt x="1692" y="1211"/>
                  </a:cubicBezTo>
                  <a:cubicBezTo>
                    <a:pt x="1839" y="1120"/>
                    <a:pt x="1839" y="1008"/>
                    <a:pt x="1867" y="861"/>
                  </a:cubicBezTo>
                  <a:cubicBezTo>
                    <a:pt x="1895" y="770"/>
                    <a:pt x="1867" y="686"/>
                    <a:pt x="1811" y="630"/>
                  </a:cubicBezTo>
                  <a:cubicBezTo>
                    <a:pt x="1811" y="595"/>
                    <a:pt x="1839" y="595"/>
                    <a:pt x="1839" y="567"/>
                  </a:cubicBezTo>
                  <a:cubicBezTo>
                    <a:pt x="1867" y="421"/>
                    <a:pt x="1839" y="281"/>
                    <a:pt x="1720" y="162"/>
                  </a:cubicBezTo>
                  <a:cubicBezTo>
                    <a:pt x="1672" y="93"/>
                    <a:pt x="1593" y="64"/>
                    <a:pt x="1512" y="64"/>
                  </a:cubicBezTo>
                  <a:cubicBezTo>
                    <a:pt x="1453" y="64"/>
                    <a:pt x="1393" y="79"/>
                    <a:pt x="1343" y="106"/>
                  </a:cubicBezTo>
                  <a:cubicBezTo>
                    <a:pt x="1287" y="162"/>
                    <a:pt x="1224" y="218"/>
                    <a:pt x="1168" y="281"/>
                  </a:cubicBezTo>
                  <a:cubicBezTo>
                    <a:pt x="1112" y="225"/>
                    <a:pt x="1030" y="195"/>
                    <a:pt x="948" y="195"/>
                  </a:cubicBezTo>
                  <a:cubicBezTo>
                    <a:pt x="856" y="195"/>
                    <a:pt x="762" y="231"/>
                    <a:pt x="700" y="309"/>
                  </a:cubicBezTo>
                  <a:cubicBezTo>
                    <a:pt x="737" y="119"/>
                    <a:pt x="570" y="0"/>
                    <a:pt x="40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7"/>
            <p:cNvSpPr/>
            <p:nvPr/>
          </p:nvSpPr>
          <p:spPr>
            <a:xfrm>
              <a:off x="5522854" y="2284141"/>
              <a:ext cx="21185" cy="28011"/>
            </a:xfrm>
            <a:custGeom>
              <a:rect b="b" l="l" r="r" t="t"/>
              <a:pathLst>
                <a:path extrusionOk="0" h="1231" w="931">
                  <a:moveTo>
                    <a:pt x="555" y="0"/>
                  </a:moveTo>
                  <a:cubicBezTo>
                    <a:pt x="465" y="0"/>
                    <a:pt x="391" y="51"/>
                    <a:pt x="322" y="126"/>
                  </a:cubicBezTo>
                  <a:cubicBezTo>
                    <a:pt x="231" y="126"/>
                    <a:pt x="147" y="154"/>
                    <a:pt x="119" y="245"/>
                  </a:cubicBezTo>
                  <a:cubicBezTo>
                    <a:pt x="28" y="357"/>
                    <a:pt x="0" y="532"/>
                    <a:pt x="0" y="679"/>
                  </a:cubicBezTo>
                  <a:cubicBezTo>
                    <a:pt x="0" y="798"/>
                    <a:pt x="119" y="910"/>
                    <a:pt x="231" y="945"/>
                  </a:cubicBezTo>
                  <a:cubicBezTo>
                    <a:pt x="266" y="1000"/>
                    <a:pt x="294" y="1056"/>
                    <a:pt x="322" y="1147"/>
                  </a:cubicBezTo>
                  <a:cubicBezTo>
                    <a:pt x="355" y="1206"/>
                    <a:pt x="413" y="1231"/>
                    <a:pt x="472" y="1231"/>
                  </a:cubicBezTo>
                  <a:cubicBezTo>
                    <a:pt x="561" y="1231"/>
                    <a:pt x="654" y="1173"/>
                    <a:pt x="671" y="1084"/>
                  </a:cubicBezTo>
                  <a:lnTo>
                    <a:pt x="671" y="1056"/>
                  </a:lnTo>
                  <a:cubicBezTo>
                    <a:pt x="727" y="1056"/>
                    <a:pt x="818" y="1028"/>
                    <a:pt x="846" y="1000"/>
                  </a:cubicBezTo>
                  <a:cubicBezTo>
                    <a:pt x="902" y="945"/>
                    <a:pt x="930" y="854"/>
                    <a:pt x="930" y="770"/>
                  </a:cubicBezTo>
                  <a:cubicBezTo>
                    <a:pt x="930" y="651"/>
                    <a:pt x="930" y="532"/>
                    <a:pt x="902" y="420"/>
                  </a:cubicBezTo>
                  <a:cubicBezTo>
                    <a:pt x="902" y="245"/>
                    <a:pt x="818" y="36"/>
                    <a:pt x="615" y="8"/>
                  </a:cubicBezTo>
                  <a:cubicBezTo>
                    <a:pt x="595" y="3"/>
                    <a:pt x="574" y="0"/>
                    <a:pt x="55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7"/>
            <p:cNvSpPr/>
            <p:nvPr/>
          </p:nvSpPr>
          <p:spPr>
            <a:xfrm>
              <a:off x="5264926" y="2306327"/>
              <a:ext cx="126677" cy="47308"/>
            </a:xfrm>
            <a:custGeom>
              <a:rect b="b" l="l" r="r" t="t"/>
              <a:pathLst>
                <a:path extrusionOk="0" h="2079" w="5567">
                  <a:moveTo>
                    <a:pt x="4314" y="1047"/>
                  </a:moveTo>
                  <a:cubicBezTo>
                    <a:pt x="4286" y="1074"/>
                    <a:pt x="4259" y="1075"/>
                    <a:pt x="4259" y="1102"/>
                  </a:cubicBezTo>
                  <a:lnTo>
                    <a:pt x="4224" y="1074"/>
                  </a:lnTo>
                  <a:cubicBezTo>
                    <a:pt x="4259" y="1074"/>
                    <a:pt x="4286" y="1074"/>
                    <a:pt x="4314" y="1047"/>
                  </a:cubicBezTo>
                  <a:close/>
                  <a:moveTo>
                    <a:pt x="4934" y="0"/>
                  </a:moveTo>
                  <a:cubicBezTo>
                    <a:pt x="4799" y="0"/>
                    <a:pt x="4663" y="23"/>
                    <a:pt x="4518" y="53"/>
                  </a:cubicBezTo>
                  <a:cubicBezTo>
                    <a:pt x="4399" y="81"/>
                    <a:pt x="4287" y="109"/>
                    <a:pt x="4196" y="144"/>
                  </a:cubicBezTo>
                  <a:cubicBezTo>
                    <a:pt x="3993" y="172"/>
                    <a:pt x="3762" y="200"/>
                    <a:pt x="3588" y="319"/>
                  </a:cubicBezTo>
                  <a:lnTo>
                    <a:pt x="3560" y="347"/>
                  </a:lnTo>
                  <a:lnTo>
                    <a:pt x="3525" y="347"/>
                  </a:lnTo>
                  <a:cubicBezTo>
                    <a:pt x="3350" y="403"/>
                    <a:pt x="3175" y="431"/>
                    <a:pt x="3035" y="522"/>
                  </a:cubicBezTo>
                  <a:cubicBezTo>
                    <a:pt x="2888" y="550"/>
                    <a:pt x="2741" y="606"/>
                    <a:pt x="2595" y="634"/>
                  </a:cubicBezTo>
                  <a:cubicBezTo>
                    <a:pt x="2559" y="627"/>
                    <a:pt x="2522" y="624"/>
                    <a:pt x="2484" y="624"/>
                  </a:cubicBezTo>
                  <a:cubicBezTo>
                    <a:pt x="2206" y="624"/>
                    <a:pt x="1868" y="784"/>
                    <a:pt x="1665" y="809"/>
                  </a:cubicBezTo>
                  <a:cubicBezTo>
                    <a:pt x="1546" y="809"/>
                    <a:pt x="1427" y="844"/>
                    <a:pt x="1315" y="844"/>
                  </a:cubicBezTo>
                  <a:cubicBezTo>
                    <a:pt x="1285" y="853"/>
                    <a:pt x="1252" y="856"/>
                    <a:pt x="1219" y="856"/>
                  </a:cubicBezTo>
                  <a:cubicBezTo>
                    <a:pt x="1152" y="856"/>
                    <a:pt x="1082" y="844"/>
                    <a:pt x="1021" y="844"/>
                  </a:cubicBezTo>
                  <a:cubicBezTo>
                    <a:pt x="902" y="844"/>
                    <a:pt x="791" y="872"/>
                    <a:pt x="672" y="872"/>
                  </a:cubicBezTo>
                  <a:cubicBezTo>
                    <a:pt x="525" y="872"/>
                    <a:pt x="413" y="844"/>
                    <a:pt x="294" y="809"/>
                  </a:cubicBezTo>
                  <a:cubicBezTo>
                    <a:pt x="28" y="809"/>
                    <a:pt x="0" y="1158"/>
                    <a:pt x="238" y="1249"/>
                  </a:cubicBezTo>
                  <a:cubicBezTo>
                    <a:pt x="350" y="1305"/>
                    <a:pt x="441" y="1396"/>
                    <a:pt x="525" y="1452"/>
                  </a:cubicBezTo>
                  <a:cubicBezTo>
                    <a:pt x="672" y="1508"/>
                    <a:pt x="819" y="1599"/>
                    <a:pt x="965" y="1655"/>
                  </a:cubicBezTo>
                  <a:cubicBezTo>
                    <a:pt x="1224" y="1774"/>
                    <a:pt x="1518" y="1892"/>
                    <a:pt x="1811" y="1976"/>
                  </a:cubicBezTo>
                  <a:cubicBezTo>
                    <a:pt x="1951" y="2004"/>
                    <a:pt x="2098" y="2032"/>
                    <a:pt x="2245" y="2067"/>
                  </a:cubicBezTo>
                  <a:cubicBezTo>
                    <a:pt x="2295" y="2075"/>
                    <a:pt x="2343" y="2079"/>
                    <a:pt x="2389" y="2079"/>
                  </a:cubicBezTo>
                  <a:cubicBezTo>
                    <a:pt x="2504" y="2079"/>
                    <a:pt x="2609" y="2057"/>
                    <a:pt x="2713" y="2032"/>
                  </a:cubicBezTo>
                  <a:cubicBezTo>
                    <a:pt x="3063" y="2032"/>
                    <a:pt x="3385" y="1976"/>
                    <a:pt x="3699" y="1920"/>
                  </a:cubicBezTo>
                  <a:cubicBezTo>
                    <a:pt x="3993" y="1857"/>
                    <a:pt x="4287" y="1746"/>
                    <a:pt x="4518" y="1599"/>
                  </a:cubicBezTo>
                  <a:cubicBezTo>
                    <a:pt x="4748" y="1452"/>
                    <a:pt x="5014" y="1277"/>
                    <a:pt x="5189" y="1074"/>
                  </a:cubicBezTo>
                  <a:cubicBezTo>
                    <a:pt x="5364" y="900"/>
                    <a:pt x="5566" y="725"/>
                    <a:pt x="5482" y="522"/>
                  </a:cubicBezTo>
                  <a:cubicBezTo>
                    <a:pt x="5566" y="347"/>
                    <a:pt x="5482" y="144"/>
                    <a:pt x="5273" y="53"/>
                  </a:cubicBezTo>
                  <a:cubicBezTo>
                    <a:pt x="5156" y="16"/>
                    <a:pt x="5045" y="0"/>
                    <a:pt x="49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7"/>
            <p:cNvSpPr/>
            <p:nvPr/>
          </p:nvSpPr>
          <p:spPr>
            <a:xfrm>
              <a:off x="5462531" y="2328695"/>
              <a:ext cx="60346" cy="41710"/>
            </a:xfrm>
            <a:custGeom>
              <a:rect b="b" l="l" r="r" t="t"/>
              <a:pathLst>
                <a:path extrusionOk="0" h="1833" w="2652">
                  <a:moveTo>
                    <a:pt x="931" y="0"/>
                  </a:moveTo>
                  <a:cubicBezTo>
                    <a:pt x="609" y="0"/>
                    <a:pt x="204" y="91"/>
                    <a:pt x="120" y="469"/>
                  </a:cubicBezTo>
                  <a:cubicBezTo>
                    <a:pt x="1" y="819"/>
                    <a:pt x="232" y="1259"/>
                    <a:pt x="497" y="1490"/>
                  </a:cubicBezTo>
                  <a:cubicBezTo>
                    <a:pt x="734" y="1680"/>
                    <a:pt x="1076" y="1833"/>
                    <a:pt x="1401" y="1833"/>
                  </a:cubicBezTo>
                  <a:cubicBezTo>
                    <a:pt x="1469" y="1833"/>
                    <a:pt x="1537" y="1826"/>
                    <a:pt x="1602" y="1811"/>
                  </a:cubicBezTo>
                  <a:cubicBezTo>
                    <a:pt x="1924" y="1721"/>
                    <a:pt x="2357" y="1637"/>
                    <a:pt x="2567" y="1343"/>
                  </a:cubicBezTo>
                  <a:cubicBezTo>
                    <a:pt x="2651" y="1168"/>
                    <a:pt x="2504" y="965"/>
                    <a:pt x="2329" y="965"/>
                  </a:cubicBezTo>
                  <a:cubicBezTo>
                    <a:pt x="2273" y="937"/>
                    <a:pt x="2155" y="937"/>
                    <a:pt x="2071" y="937"/>
                  </a:cubicBezTo>
                  <a:cubicBezTo>
                    <a:pt x="1990" y="953"/>
                    <a:pt x="1875" y="976"/>
                    <a:pt x="1768" y="976"/>
                  </a:cubicBezTo>
                  <a:cubicBezTo>
                    <a:pt x="1679" y="976"/>
                    <a:pt x="1597" y="960"/>
                    <a:pt x="1546" y="909"/>
                  </a:cubicBezTo>
                  <a:cubicBezTo>
                    <a:pt x="1518" y="846"/>
                    <a:pt x="1518" y="735"/>
                    <a:pt x="1483" y="644"/>
                  </a:cubicBezTo>
                  <a:cubicBezTo>
                    <a:pt x="1455" y="560"/>
                    <a:pt x="1399" y="469"/>
                    <a:pt x="1343" y="413"/>
                  </a:cubicBezTo>
                  <a:cubicBezTo>
                    <a:pt x="1281" y="350"/>
                    <a:pt x="1225" y="294"/>
                    <a:pt x="1134" y="238"/>
                  </a:cubicBezTo>
                  <a:cubicBezTo>
                    <a:pt x="1134" y="119"/>
                    <a:pt x="1078" y="0"/>
                    <a:pt x="9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7"/>
            <p:cNvSpPr/>
            <p:nvPr/>
          </p:nvSpPr>
          <p:spPr>
            <a:xfrm>
              <a:off x="5551207" y="2314223"/>
              <a:ext cx="69835" cy="38365"/>
            </a:xfrm>
            <a:custGeom>
              <a:rect b="b" l="l" r="r" t="t"/>
              <a:pathLst>
                <a:path extrusionOk="0" h="1686" w="3069">
                  <a:moveTo>
                    <a:pt x="2453" y="0"/>
                  </a:moveTo>
                  <a:cubicBezTo>
                    <a:pt x="2369" y="28"/>
                    <a:pt x="2306" y="56"/>
                    <a:pt x="2250" y="56"/>
                  </a:cubicBezTo>
                  <a:cubicBezTo>
                    <a:pt x="2103" y="56"/>
                    <a:pt x="2020" y="147"/>
                    <a:pt x="1992" y="259"/>
                  </a:cubicBezTo>
                  <a:cubicBezTo>
                    <a:pt x="1817" y="287"/>
                    <a:pt x="1642" y="322"/>
                    <a:pt x="1467" y="350"/>
                  </a:cubicBezTo>
                  <a:cubicBezTo>
                    <a:pt x="1257" y="378"/>
                    <a:pt x="1083" y="406"/>
                    <a:pt x="880" y="434"/>
                  </a:cubicBezTo>
                  <a:cubicBezTo>
                    <a:pt x="677" y="434"/>
                    <a:pt x="502" y="434"/>
                    <a:pt x="327" y="406"/>
                  </a:cubicBezTo>
                  <a:cubicBezTo>
                    <a:pt x="307" y="397"/>
                    <a:pt x="288" y="394"/>
                    <a:pt x="269" y="394"/>
                  </a:cubicBezTo>
                  <a:cubicBezTo>
                    <a:pt x="99" y="394"/>
                    <a:pt x="1" y="705"/>
                    <a:pt x="208" y="755"/>
                  </a:cubicBezTo>
                  <a:lnTo>
                    <a:pt x="243" y="755"/>
                  </a:lnTo>
                  <a:cubicBezTo>
                    <a:pt x="243" y="783"/>
                    <a:pt x="243" y="783"/>
                    <a:pt x="271" y="811"/>
                  </a:cubicBezTo>
                  <a:cubicBezTo>
                    <a:pt x="474" y="986"/>
                    <a:pt x="733" y="1021"/>
                    <a:pt x="971" y="1161"/>
                  </a:cubicBezTo>
                  <a:cubicBezTo>
                    <a:pt x="1083" y="1224"/>
                    <a:pt x="1229" y="1308"/>
                    <a:pt x="1376" y="1336"/>
                  </a:cubicBezTo>
                  <a:cubicBezTo>
                    <a:pt x="1404" y="1336"/>
                    <a:pt x="1404" y="1371"/>
                    <a:pt x="1404" y="1371"/>
                  </a:cubicBezTo>
                  <a:cubicBezTo>
                    <a:pt x="1521" y="1482"/>
                    <a:pt x="1673" y="1562"/>
                    <a:pt x="1819" y="1562"/>
                  </a:cubicBezTo>
                  <a:cubicBezTo>
                    <a:pt x="1856" y="1562"/>
                    <a:pt x="1893" y="1557"/>
                    <a:pt x="1929" y="1545"/>
                  </a:cubicBezTo>
                  <a:cubicBezTo>
                    <a:pt x="1957" y="1573"/>
                    <a:pt x="1957" y="1601"/>
                    <a:pt x="1992" y="1629"/>
                  </a:cubicBezTo>
                  <a:cubicBezTo>
                    <a:pt x="2047" y="1657"/>
                    <a:pt x="2131" y="1685"/>
                    <a:pt x="2194" y="1685"/>
                  </a:cubicBezTo>
                  <a:cubicBezTo>
                    <a:pt x="2397" y="1657"/>
                    <a:pt x="2628" y="1573"/>
                    <a:pt x="2600" y="1336"/>
                  </a:cubicBezTo>
                  <a:cubicBezTo>
                    <a:pt x="2600" y="1308"/>
                    <a:pt x="2572" y="1308"/>
                    <a:pt x="2572" y="1280"/>
                  </a:cubicBezTo>
                  <a:cubicBezTo>
                    <a:pt x="2600" y="1252"/>
                    <a:pt x="2628" y="1196"/>
                    <a:pt x="2656" y="1133"/>
                  </a:cubicBezTo>
                  <a:cubicBezTo>
                    <a:pt x="2747" y="1021"/>
                    <a:pt x="2831" y="902"/>
                    <a:pt x="2894" y="783"/>
                  </a:cubicBezTo>
                  <a:cubicBezTo>
                    <a:pt x="2977" y="580"/>
                    <a:pt x="3068" y="287"/>
                    <a:pt x="2866" y="112"/>
                  </a:cubicBezTo>
                  <a:cubicBezTo>
                    <a:pt x="2831" y="56"/>
                    <a:pt x="2775" y="28"/>
                    <a:pt x="2719" y="28"/>
                  </a:cubicBezTo>
                  <a:lnTo>
                    <a:pt x="2544" y="28"/>
                  </a:lnTo>
                  <a:cubicBezTo>
                    <a:pt x="2516" y="28"/>
                    <a:pt x="2481" y="0"/>
                    <a:pt x="24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7"/>
            <p:cNvSpPr/>
            <p:nvPr/>
          </p:nvSpPr>
          <p:spPr>
            <a:xfrm>
              <a:off x="5566589" y="2264799"/>
              <a:ext cx="52382" cy="35498"/>
            </a:xfrm>
            <a:custGeom>
              <a:rect b="b" l="l" r="r" t="t"/>
              <a:pathLst>
                <a:path extrusionOk="0" h="1560" w="2302">
                  <a:moveTo>
                    <a:pt x="2130" y="1"/>
                  </a:moveTo>
                  <a:cubicBezTo>
                    <a:pt x="2105" y="1"/>
                    <a:pt x="2076" y="4"/>
                    <a:pt x="2043" y="11"/>
                  </a:cubicBezTo>
                  <a:cubicBezTo>
                    <a:pt x="1924" y="46"/>
                    <a:pt x="1868" y="158"/>
                    <a:pt x="1749" y="221"/>
                  </a:cubicBezTo>
                  <a:cubicBezTo>
                    <a:pt x="1665" y="277"/>
                    <a:pt x="1574" y="305"/>
                    <a:pt x="1490" y="361"/>
                  </a:cubicBezTo>
                  <a:cubicBezTo>
                    <a:pt x="1490" y="441"/>
                    <a:pt x="1424" y="480"/>
                    <a:pt x="1353" y="480"/>
                  </a:cubicBezTo>
                  <a:cubicBezTo>
                    <a:pt x="1318" y="480"/>
                    <a:pt x="1282" y="470"/>
                    <a:pt x="1253" y="452"/>
                  </a:cubicBezTo>
                  <a:lnTo>
                    <a:pt x="1197" y="508"/>
                  </a:lnTo>
                  <a:cubicBezTo>
                    <a:pt x="1106" y="536"/>
                    <a:pt x="1050" y="599"/>
                    <a:pt x="966" y="655"/>
                  </a:cubicBezTo>
                  <a:lnTo>
                    <a:pt x="756" y="655"/>
                  </a:lnTo>
                  <a:cubicBezTo>
                    <a:pt x="672" y="683"/>
                    <a:pt x="616" y="746"/>
                    <a:pt x="581" y="802"/>
                  </a:cubicBezTo>
                  <a:lnTo>
                    <a:pt x="553" y="802"/>
                  </a:lnTo>
                  <a:cubicBezTo>
                    <a:pt x="469" y="774"/>
                    <a:pt x="407" y="746"/>
                    <a:pt x="351" y="746"/>
                  </a:cubicBezTo>
                  <a:cubicBezTo>
                    <a:pt x="176" y="746"/>
                    <a:pt x="1" y="948"/>
                    <a:pt x="92" y="1123"/>
                  </a:cubicBezTo>
                  <a:cubicBezTo>
                    <a:pt x="92" y="1235"/>
                    <a:pt x="204" y="1326"/>
                    <a:pt x="351" y="1382"/>
                  </a:cubicBezTo>
                  <a:cubicBezTo>
                    <a:pt x="497" y="1445"/>
                    <a:pt x="672" y="1473"/>
                    <a:pt x="847" y="1473"/>
                  </a:cubicBezTo>
                  <a:cubicBezTo>
                    <a:pt x="931" y="1529"/>
                    <a:pt x="1022" y="1557"/>
                    <a:pt x="1106" y="1557"/>
                  </a:cubicBezTo>
                  <a:cubicBezTo>
                    <a:pt x="1126" y="1559"/>
                    <a:pt x="1146" y="1559"/>
                    <a:pt x="1166" y="1559"/>
                  </a:cubicBezTo>
                  <a:cubicBezTo>
                    <a:pt x="1464" y="1559"/>
                    <a:pt x="1734" y="1369"/>
                    <a:pt x="1924" y="1179"/>
                  </a:cubicBezTo>
                  <a:cubicBezTo>
                    <a:pt x="1952" y="1151"/>
                    <a:pt x="1980" y="1151"/>
                    <a:pt x="1980" y="1123"/>
                  </a:cubicBezTo>
                  <a:lnTo>
                    <a:pt x="1980" y="1095"/>
                  </a:lnTo>
                  <a:cubicBezTo>
                    <a:pt x="2043" y="976"/>
                    <a:pt x="2127" y="886"/>
                    <a:pt x="2155" y="774"/>
                  </a:cubicBezTo>
                  <a:cubicBezTo>
                    <a:pt x="2218" y="627"/>
                    <a:pt x="2218" y="508"/>
                    <a:pt x="2273" y="396"/>
                  </a:cubicBezTo>
                  <a:cubicBezTo>
                    <a:pt x="2273" y="361"/>
                    <a:pt x="2301" y="361"/>
                    <a:pt x="2301" y="333"/>
                  </a:cubicBezTo>
                  <a:cubicBezTo>
                    <a:pt x="2301" y="156"/>
                    <a:pt x="2301" y="1"/>
                    <a:pt x="213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7"/>
            <p:cNvSpPr/>
            <p:nvPr/>
          </p:nvSpPr>
          <p:spPr>
            <a:xfrm>
              <a:off x="5269705" y="2319661"/>
              <a:ext cx="109952" cy="33723"/>
            </a:xfrm>
            <a:custGeom>
              <a:rect b="b" l="l" r="r" t="t"/>
              <a:pathLst>
                <a:path extrusionOk="0" h="1482" w="4832">
                  <a:moveTo>
                    <a:pt x="4436" y="1"/>
                  </a:moveTo>
                  <a:cubicBezTo>
                    <a:pt x="4254" y="1"/>
                    <a:pt x="4055" y="75"/>
                    <a:pt x="3874" y="139"/>
                  </a:cubicBezTo>
                  <a:cubicBezTo>
                    <a:pt x="3580" y="223"/>
                    <a:pt x="3287" y="314"/>
                    <a:pt x="3000" y="369"/>
                  </a:cubicBezTo>
                  <a:cubicBezTo>
                    <a:pt x="2476" y="516"/>
                    <a:pt x="1888" y="607"/>
                    <a:pt x="1336" y="663"/>
                  </a:cubicBezTo>
                  <a:cubicBezTo>
                    <a:pt x="1217" y="663"/>
                    <a:pt x="1161" y="747"/>
                    <a:pt x="1133" y="838"/>
                  </a:cubicBezTo>
                  <a:cubicBezTo>
                    <a:pt x="1014" y="810"/>
                    <a:pt x="902" y="747"/>
                    <a:pt x="783" y="663"/>
                  </a:cubicBezTo>
                  <a:cubicBezTo>
                    <a:pt x="727" y="635"/>
                    <a:pt x="637" y="572"/>
                    <a:pt x="581" y="544"/>
                  </a:cubicBezTo>
                  <a:cubicBezTo>
                    <a:pt x="553" y="544"/>
                    <a:pt x="462" y="516"/>
                    <a:pt x="462" y="488"/>
                  </a:cubicBezTo>
                  <a:cubicBezTo>
                    <a:pt x="420" y="453"/>
                    <a:pt x="370" y="438"/>
                    <a:pt x="320" y="438"/>
                  </a:cubicBezTo>
                  <a:cubicBezTo>
                    <a:pt x="160" y="438"/>
                    <a:pt x="0" y="593"/>
                    <a:pt x="112" y="747"/>
                  </a:cubicBezTo>
                  <a:cubicBezTo>
                    <a:pt x="203" y="894"/>
                    <a:pt x="315" y="922"/>
                    <a:pt x="434" y="985"/>
                  </a:cubicBezTo>
                  <a:cubicBezTo>
                    <a:pt x="581" y="1097"/>
                    <a:pt x="692" y="1160"/>
                    <a:pt x="839" y="1243"/>
                  </a:cubicBezTo>
                  <a:cubicBezTo>
                    <a:pt x="1161" y="1362"/>
                    <a:pt x="1511" y="1481"/>
                    <a:pt x="1832" y="1481"/>
                  </a:cubicBezTo>
                  <a:cubicBezTo>
                    <a:pt x="2210" y="1481"/>
                    <a:pt x="2559" y="1418"/>
                    <a:pt x="2937" y="1418"/>
                  </a:cubicBezTo>
                  <a:cubicBezTo>
                    <a:pt x="3287" y="1390"/>
                    <a:pt x="3636" y="1334"/>
                    <a:pt x="3958" y="1132"/>
                  </a:cubicBezTo>
                  <a:cubicBezTo>
                    <a:pt x="4014" y="1097"/>
                    <a:pt x="4077" y="1069"/>
                    <a:pt x="4077" y="1013"/>
                  </a:cubicBezTo>
                  <a:cubicBezTo>
                    <a:pt x="4189" y="957"/>
                    <a:pt x="4308" y="894"/>
                    <a:pt x="4426" y="838"/>
                  </a:cubicBezTo>
                  <a:cubicBezTo>
                    <a:pt x="4538" y="782"/>
                    <a:pt x="4573" y="635"/>
                    <a:pt x="4538" y="516"/>
                  </a:cubicBezTo>
                  <a:cubicBezTo>
                    <a:pt x="4573" y="488"/>
                    <a:pt x="4629" y="460"/>
                    <a:pt x="4657" y="432"/>
                  </a:cubicBezTo>
                  <a:cubicBezTo>
                    <a:pt x="4776" y="341"/>
                    <a:pt x="4832" y="139"/>
                    <a:pt x="4657" y="48"/>
                  </a:cubicBezTo>
                  <a:cubicBezTo>
                    <a:pt x="4588" y="14"/>
                    <a:pt x="4514" y="1"/>
                    <a:pt x="443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7"/>
            <p:cNvSpPr/>
            <p:nvPr/>
          </p:nvSpPr>
          <p:spPr>
            <a:xfrm>
              <a:off x="5466171" y="2334771"/>
              <a:ext cx="43052" cy="32562"/>
            </a:xfrm>
            <a:custGeom>
              <a:rect b="b" l="l" r="r" t="t"/>
              <a:pathLst>
                <a:path extrusionOk="0" h="1431" w="1892">
                  <a:moveTo>
                    <a:pt x="279" y="0"/>
                  </a:moveTo>
                  <a:cubicBezTo>
                    <a:pt x="137" y="0"/>
                    <a:pt x="1" y="89"/>
                    <a:pt x="16" y="258"/>
                  </a:cubicBezTo>
                  <a:cubicBezTo>
                    <a:pt x="44" y="496"/>
                    <a:pt x="100" y="698"/>
                    <a:pt x="191" y="873"/>
                  </a:cubicBezTo>
                  <a:cubicBezTo>
                    <a:pt x="219" y="992"/>
                    <a:pt x="274" y="1132"/>
                    <a:pt x="421" y="1167"/>
                  </a:cubicBezTo>
                  <a:cubicBezTo>
                    <a:pt x="449" y="1167"/>
                    <a:pt x="449" y="1195"/>
                    <a:pt x="484" y="1195"/>
                  </a:cubicBezTo>
                  <a:cubicBezTo>
                    <a:pt x="596" y="1279"/>
                    <a:pt x="743" y="1342"/>
                    <a:pt x="890" y="1398"/>
                  </a:cubicBezTo>
                  <a:cubicBezTo>
                    <a:pt x="977" y="1412"/>
                    <a:pt x="1065" y="1412"/>
                    <a:pt x="1152" y="1412"/>
                  </a:cubicBezTo>
                  <a:cubicBezTo>
                    <a:pt x="1239" y="1412"/>
                    <a:pt x="1327" y="1412"/>
                    <a:pt x="1414" y="1426"/>
                  </a:cubicBezTo>
                  <a:cubicBezTo>
                    <a:pt x="1435" y="1429"/>
                    <a:pt x="1455" y="1431"/>
                    <a:pt x="1474" y="1431"/>
                  </a:cubicBezTo>
                  <a:cubicBezTo>
                    <a:pt x="1756" y="1431"/>
                    <a:pt x="1892" y="1065"/>
                    <a:pt x="1617" y="901"/>
                  </a:cubicBezTo>
                  <a:cubicBezTo>
                    <a:pt x="1386" y="754"/>
                    <a:pt x="1121" y="845"/>
                    <a:pt x="890" y="726"/>
                  </a:cubicBezTo>
                  <a:cubicBezTo>
                    <a:pt x="771" y="698"/>
                    <a:pt x="715" y="607"/>
                    <a:pt x="659" y="524"/>
                  </a:cubicBezTo>
                  <a:cubicBezTo>
                    <a:pt x="624" y="405"/>
                    <a:pt x="596" y="293"/>
                    <a:pt x="568" y="202"/>
                  </a:cubicBezTo>
                  <a:cubicBezTo>
                    <a:pt x="529" y="66"/>
                    <a:pt x="402" y="0"/>
                    <a:pt x="2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7"/>
            <p:cNvSpPr/>
            <p:nvPr/>
          </p:nvSpPr>
          <p:spPr>
            <a:xfrm>
              <a:off x="5551958" y="2320708"/>
              <a:ext cx="52541" cy="26396"/>
            </a:xfrm>
            <a:custGeom>
              <a:rect b="b" l="l" r="r" t="t"/>
              <a:pathLst>
                <a:path extrusionOk="0" h="1160" w="2309">
                  <a:moveTo>
                    <a:pt x="359" y="0"/>
                  </a:moveTo>
                  <a:cubicBezTo>
                    <a:pt x="248" y="0"/>
                    <a:pt x="160" y="76"/>
                    <a:pt x="120" y="177"/>
                  </a:cubicBezTo>
                  <a:cubicBezTo>
                    <a:pt x="1" y="498"/>
                    <a:pt x="469" y="736"/>
                    <a:pt x="700" y="820"/>
                  </a:cubicBezTo>
                  <a:cubicBezTo>
                    <a:pt x="819" y="911"/>
                    <a:pt x="966" y="967"/>
                    <a:pt x="1112" y="995"/>
                  </a:cubicBezTo>
                  <a:cubicBezTo>
                    <a:pt x="1343" y="1086"/>
                    <a:pt x="1609" y="1051"/>
                    <a:pt x="1840" y="1142"/>
                  </a:cubicBezTo>
                  <a:cubicBezTo>
                    <a:pt x="1874" y="1154"/>
                    <a:pt x="1906" y="1160"/>
                    <a:pt x="1936" y="1160"/>
                  </a:cubicBezTo>
                  <a:cubicBezTo>
                    <a:pt x="2193" y="1160"/>
                    <a:pt x="2308" y="749"/>
                    <a:pt x="2070" y="617"/>
                  </a:cubicBezTo>
                  <a:cubicBezTo>
                    <a:pt x="1924" y="498"/>
                    <a:pt x="1721" y="526"/>
                    <a:pt x="1546" y="498"/>
                  </a:cubicBezTo>
                  <a:lnTo>
                    <a:pt x="1518" y="498"/>
                  </a:lnTo>
                  <a:cubicBezTo>
                    <a:pt x="1518" y="470"/>
                    <a:pt x="1490" y="470"/>
                    <a:pt x="1434" y="442"/>
                  </a:cubicBezTo>
                  <a:cubicBezTo>
                    <a:pt x="1287" y="414"/>
                    <a:pt x="1112" y="386"/>
                    <a:pt x="938" y="295"/>
                  </a:cubicBezTo>
                  <a:cubicBezTo>
                    <a:pt x="791" y="240"/>
                    <a:pt x="644" y="121"/>
                    <a:pt x="497" y="37"/>
                  </a:cubicBezTo>
                  <a:cubicBezTo>
                    <a:pt x="448" y="11"/>
                    <a:pt x="402" y="0"/>
                    <a:pt x="35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7"/>
            <p:cNvSpPr/>
            <p:nvPr/>
          </p:nvSpPr>
          <p:spPr>
            <a:xfrm>
              <a:off x="5574781" y="2284915"/>
              <a:ext cx="29513" cy="11127"/>
            </a:xfrm>
            <a:custGeom>
              <a:rect b="b" l="l" r="r" t="t"/>
              <a:pathLst>
                <a:path extrusionOk="0" h="489" w="1297">
                  <a:moveTo>
                    <a:pt x="1007" y="0"/>
                  </a:moveTo>
                  <a:cubicBezTo>
                    <a:pt x="999" y="0"/>
                    <a:pt x="991" y="1"/>
                    <a:pt x="984" y="2"/>
                  </a:cubicBezTo>
                  <a:cubicBezTo>
                    <a:pt x="837" y="36"/>
                    <a:pt x="718" y="64"/>
                    <a:pt x="571" y="64"/>
                  </a:cubicBezTo>
                  <a:cubicBezTo>
                    <a:pt x="515" y="64"/>
                    <a:pt x="472" y="52"/>
                    <a:pt x="430" y="52"/>
                  </a:cubicBezTo>
                  <a:cubicBezTo>
                    <a:pt x="409" y="52"/>
                    <a:pt x="389" y="55"/>
                    <a:pt x="368" y="64"/>
                  </a:cubicBezTo>
                  <a:cubicBezTo>
                    <a:pt x="312" y="64"/>
                    <a:pt x="221" y="92"/>
                    <a:pt x="165" y="92"/>
                  </a:cubicBezTo>
                  <a:cubicBezTo>
                    <a:pt x="153" y="89"/>
                    <a:pt x="141" y="88"/>
                    <a:pt x="130" y="88"/>
                  </a:cubicBezTo>
                  <a:cubicBezTo>
                    <a:pt x="36" y="88"/>
                    <a:pt x="0" y="186"/>
                    <a:pt x="81" y="267"/>
                  </a:cubicBezTo>
                  <a:cubicBezTo>
                    <a:pt x="165" y="386"/>
                    <a:pt x="368" y="386"/>
                    <a:pt x="515" y="442"/>
                  </a:cubicBezTo>
                  <a:cubicBezTo>
                    <a:pt x="617" y="475"/>
                    <a:pt x="720" y="488"/>
                    <a:pt x="822" y="488"/>
                  </a:cubicBezTo>
                  <a:cubicBezTo>
                    <a:pt x="895" y="488"/>
                    <a:pt x="967" y="482"/>
                    <a:pt x="1039" y="470"/>
                  </a:cubicBezTo>
                  <a:cubicBezTo>
                    <a:pt x="1297" y="416"/>
                    <a:pt x="1246" y="0"/>
                    <a:pt x="100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7"/>
            <p:cNvSpPr/>
            <p:nvPr/>
          </p:nvSpPr>
          <p:spPr>
            <a:xfrm>
              <a:off x="5400159" y="2021776"/>
              <a:ext cx="2731" cy="4619"/>
            </a:xfrm>
            <a:custGeom>
              <a:rect b="b" l="l" r="r" t="t"/>
              <a:pathLst>
                <a:path extrusionOk="0" h="203" w="120">
                  <a:moveTo>
                    <a:pt x="120" y="0"/>
                  </a:moveTo>
                  <a:cubicBezTo>
                    <a:pt x="64" y="63"/>
                    <a:pt x="29" y="91"/>
                    <a:pt x="1" y="119"/>
                  </a:cubicBezTo>
                  <a:cubicBezTo>
                    <a:pt x="29" y="147"/>
                    <a:pt x="92" y="175"/>
                    <a:pt x="120" y="203"/>
                  </a:cubicBezTo>
                  <a:lnTo>
                    <a:pt x="120" y="0"/>
                  </a:lnTo>
                  <a:close/>
                </a:path>
              </a:pathLst>
            </a:custGeom>
            <a:solidFill>
              <a:srgbClr val="8EB2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7"/>
            <p:cNvSpPr/>
            <p:nvPr/>
          </p:nvSpPr>
          <p:spPr>
            <a:xfrm>
              <a:off x="5346548" y="1940700"/>
              <a:ext cx="189526" cy="263207"/>
            </a:xfrm>
            <a:custGeom>
              <a:rect b="b" l="l" r="r" t="t"/>
              <a:pathLst>
                <a:path extrusionOk="0" h="11567" w="8329">
                  <a:moveTo>
                    <a:pt x="5245" y="1668"/>
                  </a:moveTo>
                  <a:cubicBezTo>
                    <a:pt x="5392" y="1668"/>
                    <a:pt x="5566" y="1703"/>
                    <a:pt x="5594" y="1878"/>
                  </a:cubicBezTo>
                  <a:cubicBezTo>
                    <a:pt x="5594" y="2018"/>
                    <a:pt x="5504" y="2193"/>
                    <a:pt x="5392" y="2284"/>
                  </a:cubicBezTo>
                  <a:cubicBezTo>
                    <a:pt x="5307" y="2350"/>
                    <a:pt x="5201" y="2381"/>
                    <a:pt x="5094" y="2381"/>
                  </a:cubicBezTo>
                  <a:cubicBezTo>
                    <a:pt x="4830" y="2381"/>
                    <a:pt x="4562" y="2195"/>
                    <a:pt x="4602" y="1906"/>
                  </a:cubicBezTo>
                  <a:cubicBezTo>
                    <a:pt x="4602" y="1843"/>
                    <a:pt x="4657" y="1815"/>
                    <a:pt x="4720" y="1815"/>
                  </a:cubicBezTo>
                  <a:cubicBezTo>
                    <a:pt x="4867" y="1731"/>
                    <a:pt x="5126" y="1668"/>
                    <a:pt x="5245" y="1668"/>
                  </a:cubicBezTo>
                  <a:close/>
                  <a:moveTo>
                    <a:pt x="3727" y="9423"/>
                  </a:moveTo>
                  <a:cubicBezTo>
                    <a:pt x="3822" y="9535"/>
                    <a:pt x="3963" y="9610"/>
                    <a:pt x="4107" y="9610"/>
                  </a:cubicBezTo>
                  <a:cubicBezTo>
                    <a:pt x="4187" y="9610"/>
                    <a:pt x="4268" y="9587"/>
                    <a:pt x="4343" y="9535"/>
                  </a:cubicBezTo>
                  <a:lnTo>
                    <a:pt x="4371" y="9507"/>
                  </a:lnTo>
                  <a:cubicBezTo>
                    <a:pt x="4399" y="9507"/>
                    <a:pt x="4399" y="9507"/>
                    <a:pt x="4427" y="9535"/>
                  </a:cubicBezTo>
                  <a:lnTo>
                    <a:pt x="4546" y="9535"/>
                  </a:lnTo>
                  <a:cubicBezTo>
                    <a:pt x="4518" y="9535"/>
                    <a:pt x="4483" y="9535"/>
                    <a:pt x="4455" y="9570"/>
                  </a:cubicBezTo>
                  <a:cubicBezTo>
                    <a:pt x="4329" y="9604"/>
                    <a:pt x="4193" y="9628"/>
                    <a:pt x="4060" y="9628"/>
                  </a:cubicBezTo>
                  <a:cubicBezTo>
                    <a:pt x="3977" y="9628"/>
                    <a:pt x="3896" y="9619"/>
                    <a:pt x="3818" y="9598"/>
                  </a:cubicBezTo>
                  <a:cubicBezTo>
                    <a:pt x="3755" y="9598"/>
                    <a:pt x="3699" y="9570"/>
                    <a:pt x="3644" y="9535"/>
                  </a:cubicBezTo>
                  <a:cubicBezTo>
                    <a:pt x="3672" y="9507"/>
                    <a:pt x="3699" y="9479"/>
                    <a:pt x="3727" y="9423"/>
                  </a:cubicBezTo>
                  <a:close/>
                  <a:moveTo>
                    <a:pt x="1329" y="0"/>
                  </a:moveTo>
                  <a:cubicBezTo>
                    <a:pt x="1273" y="0"/>
                    <a:pt x="1217" y="4"/>
                    <a:pt x="1161" y="11"/>
                  </a:cubicBezTo>
                  <a:cubicBezTo>
                    <a:pt x="903" y="67"/>
                    <a:pt x="700" y="186"/>
                    <a:pt x="497" y="333"/>
                  </a:cubicBezTo>
                  <a:cubicBezTo>
                    <a:pt x="350" y="480"/>
                    <a:pt x="203" y="619"/>
                    <a:pt x="112" y="829"/>
                  </a:cubicBezTo>
                  <a:lnTo>
                    <a:pt x="112" y="857"/>
                  </a:lnTo>
                  <a:cubicBezTo>
                    <a:pt x="175" y="1116"/>
                    <a:pt x="203" y="1382"/>
                    <a:pt x="322" y="1612"/>
                  </a:cubicBezTo>
                  <a:cubicBezTo>
                    <a:pt x="406" y="1731"/>
                    <a:pt x="525" y="1843"/>
                    <a:pt x="637" y="1934"/>
                  </a:cubicBezTo>
                  <a:cubicBezTo>
                    <a:pt x="847" y="2018"/>
                    <a:pt x="1021" y="2137"/>
                    <a:pt x="1224" y="2256"/>
                  </a:cubicBezTo>
                  <a:cubicBezTo>
                    <a:pt x="1483" y="2402"/>
                    <a:pt x="1749" y="2542"/>
                    <a:pt x="2007" y="2689"/>
                  </a:cubicBezTo>
                  <a:cubicBezTo>
                    <a:pt x="2245" y="2808"/>
                    <a:pt x="2476" y="2927"/>
                    <a:pt x="2623" y="3102"/>
                  </a:cubicBezTo>
                  <a:cubicBezTo>
                    <a:pt x="2909" y="3388"/>
                    <a:pt x="2853" y="3738"/>
                    <a:pt x="2825" y="4088"/>
                  </a:cubicBezTo>
                  <a:cubicBezTo>
                    <a:pt x="2909" y="4116"/>
                    <a:pt x="3000" y="4234"/>
                    <a:pt x="2944" y="4325"/>
                  </a:cubicBezTo>
                  <a:cubicBezTo>
                    <a:pt x="2770" y="4556"/>
                    <a:pt x="2420" y="4675"/>
                    <a:pt x="2126" y="4731"/>
                  </a:cubicBezTo>
                  <a:cubicBezTo>
                    <a:pt x="1805" y="4815"/>
                    <a:pt x="1483" y="4787"/>
                    <a:pt x="1161" y="4815"/>
                  </a:cubicBezTo>
                  <a:cubicBezTo>
                    <a:pt x="756" y="4850"/>
                    <a:pt x="175" y="4850"/>
                    <a:pt x="1" y="5255"/>
                  </a:cubicBezTo>
                  <a:cubicBezTo>
                    <a:pt x="56" y="5311"/>
                    <a:pt x="84" y="5339"/>
                    <a:pt x="147" y="5402"/>
                  </a:cubicBezTo>
                  <a:cubicBezTo>
                    <a:pt x="200" y="5379"/>
                    <a:pt x="262" y="5364"/>
                    <a:pt x="325" y="5364"/>
                  </a:cubicBezTo>
                  <a:cubicBezTo>
                    <a:pt x="431" y="5364"/>
                    <a:pt x="539" y="5405"/>
                    <a:pt x="609" y="5514"/>
                  </a:cubicBezTo>
                  <a:cubicBezTo>
                    <a:pt x="637" y="5549"/>
                    <a:pt x="672" y="5605"/>
                    <a:pt x="672" y="5661"/>
                  </a:cubicBezTo>
                  <a:cubicBezTo>
                    <a:pt x="812" y="5724"/>
                    <a:pt x="847" y="5864"/>
                    <a:pt x="986" y="5927"/>
                  </a:cubicBezTo>
                  <a:cubicBezTo>
                    <a:pt x="1037" y="5950"/>
                    <a:pt x="1102" y="5959"/>
                    <a:pt x="1169" y="5959"/>
                  </a:cubicBezTo>
                  <a:cubicBezTo>
                    <a:pt x="1262" y="5959"/>
                    <a:pt x="1358" y="5943"/>
                    <a:pt x="1427" y="5927"/>
                  </a:cubicBezTo>
                  <a:cubicBezTo>
                    <a:pt x="1721" y="5899"/>
                    <a:pt x="2007" y="5808"/>
                    <a:pt x="2301" y="5808"/>
                  </a:cubicBezTo>
                  <a:cubicBezTo>
                    <a:pt x="2448" y="5752"/>
                    <a:pt x="2623" y="5724"/>
                    <a:pt x="2770" y="5661"/>
                  </a:cubicBezTo>
                  <a:cubicBezTo>
                    <a:pt x="2853" y="5633"/>
                    <a:pt x="2944" y="5605"/>
                    <a:pt x="3000" y="5577"/>
                  </a:cubicBezTo>
                  <a:cubicBezTo>
                    <a:pt x="3119" y="5514"/>
                    <a:pt x="3203" y="5458"/>
                    <a:pt x="3294" y="5402"/>
                  </a:cubicBezTo>
                  <a:cubicBezTo>
                    <a:pt x="3378" y="5374"/>
                    <a:pt x="3434" y="5339"/>
                    <a:pt x="3525" y="5311"/>
                  </a:cubicBezTo>
                  <a:cubicBezTo>
                    <a:pt x="3581" y="5283"/>
                    <a:pt x="3644" y="5255"/>
                    <a:pt x="3699" y="5227"/>
                  </a:cubicBezTo>
                  <a:cubicBezTo>
                    <a:pt x="3727" y="5227"/>
                    <a:pt x="3727" y="5255"/>
                    <a:pt x="3727" y="5255"/>
                  </a:cubicBezTo>
                  <a:cubicBezTo>
                    <a:pt x="3846" y="5255"/>
                    <a:pt x="3958" y="5255"/>
                    <a:pt x="4049" y="5311"/>
                  </a:cubicBezTo>
                  <a:cubicBezTo>
                    <a:pt x="4399" y="5577"/>
                    <a:pt x="4077" y="5864"/>
                    <a:pt x="3783" y="6038"/>
                  </a:cubicBezTo>
                  <a:cubicBezTo>
                    <a:pt x="3755" y="6129"/>
                    <a:pt x="3727" y="6185"/>
                    <a:pt x="3699" y="6248"/>
                  </a:cubicBezTo>
                  <a:cubicBezTo>
                    <a:pt x="3699" y="6276"/>
                    <a:pt x="3672" y="6388"/>
                    <a:pt x="3644" y="6423"/>
                  </a:cubicBezTo>
                  <a:lnTo>
                    <a:pt x="3644" y="6479"/>
                  </a:lnTo>
                  <a:cubicBezTo>
                    <a:pt x="3603" y="6454"/>
                    <a:pt x="3556" y="6440"/>
                    <a:pt x="3510" y="6440"/>
                  </a:cubicBezTo>
                  <a:cubicBezTo>
                    <a:pt x="3453" y="6440"/>
                    <a:pt x="3396" y="6461"/>
                    <a:pt x="3350" y="6507"/>
                  </a:cubicBezTo>
                  <a:cubicBezTo>
                    <a:pt x="3175" y="6654"/>
                    <a:pt x="3000" y="6773"/>
                    <a:pt x="2825" y="6913"/>
                  </a:cubicBezTo>
                  <a:cubicBezTo>
                    <a:pt x="2797" y="6947"/>
                    <a:pt x="2797" y="6947"/>
                    <a:pt x="2770" y="6975"/>
                  </a:cubicBezTo>
                  <a:cubicBezTo>
                    <a:pt x="2560" y="7150"/>
                    <a:pt x="2357" y="7325"/>
                    <a:pt x="2182" y="7528"/>
                  </a:cubicBezTo>
                  <a:cubicBezTo>
                    <a:pt x="2154" y="7528"/>
                    <a:pt x="2126" y="7556"/>
                    <a:pt x="2126" y="7556"/>
                  </a:cubicBezTo>
                  <a:cubicBezTo>
                    <a:pt x="1923" y="7647"/>
                    <a:pt x="1777" y="7822"/>
                    <a:pt x="1630" y="7996"/>
                  </a:cubicBezTo>
                  <a:cubicBezTo>
                    <a:pt x="1455" y="8199"/>
                    <a:pt x="1280" y="8486"/>
                    <a:pt x="1196" y="8751"/>
                  </a:cubicBezTo>
                  <a:cubicBezTo>
                    <a:pt x="1161" y="8898"/>
                    <a:pt x="1161" y="9045"/>
                    <a:pt x="1161" y="9185"/>
                  </a:cubicBezTo>
                  <a:cubicBezTo>
                    <a:pt x="1133" y="9332"/>
                    <a:pt x="1161" y="9451"/>
                    <a:pt x="1252" y="9570"/>
                  </a:cubicBezTo>
                  <a:cubicBezTo>
                    <a:pt x="1388" y="9699"/>
                    <a:pt x="1643" y="9888"/>
                    <a:pt x="1869" y="9888"/>
                  </a:cubicBezTo>
                  <a:cubicBezTo>
                    <a:pt x="1887" y="9888"/>
                    <a:pt x="1906" y="9887"/>
                    <a:pt x="1923" y="9884"/>
                  </a:cubicBezTo>
                  <a:cubicBezTo>
                    <a:pt x="1951" y="9975"/>
                    <a:pt x="2007" y="10059"/>
                    <a:pt x="2035" y="10150"/>
                  </a:cubicBezTo>
                  <a:cubicBezTo>
                    <a:pt x="2070" y="10150"/>
                    <a:pt x="2070" y="10178"/>
                    <a:pt x="2098" y="10178"/>
                  </a:cubicBezTo>
                  <a:cubicBezTo>
                    <a:pt x="2126" y="10297"/>
                    <a:pt x="2154" y="10409"/>
                    <a:pt x="2210" y="10500"/>
                  </a:cubicBezTo>
                  <a:cubicBezTo>
                    <a:pt x="2273" y="10646"/>
                    <a:pt x="2301" y="10793"/>
                    <a:pt x="2357" y="10933"/>
                  </a:cubicBezTo>
                  <a:cubicBezTo>
                    <a:pt x="2395" y="10988"/>
                    <a:pt x="2474" y="11030"/>
                    <a:pt x="2543" y="11030"/>
                  </a:cubicBezTo>
                  <a:cubicBezTo>
                    <a:pt x="2588" y="11030"/>
                    <a:pt x="2629" y="11012"/>
                    <a:pt x="2651" y="10968"/>
                  </a:cubicBezTo>
                  <a:cubicBezTo>
                    <a:pt x="2770" y="10849"/>
                    <a:pt x="2797" y="10702"/>
                    <a:pt x="2853" y="10556"/>
                  </a:cubicBezTo>
                  <a:cubicBezTo>
                    <a:pt x="2881" y="10500"/>
                    <a:pt x="2909" y="10444"/>
                    <a:pt x="2944" y="10381"/>
                  </a:cubicBezTo>
                  <a:cubicBezTo>
                    <a:pt x="2972" y="10353"/>
                    <a:pt x="3000" y="10297"/>
                    <a:pt x="3028" y="10234"/>
                  </a:cubicBezTo>
                  <a:cubicBezTo>
                    <a:pt x="3084" y="10269"/>
                    <a:pt x="3175" y="10269"/>
                    <a:pt x="3294" y="10269"/>
                  </a:cubicBezTo>
                  <a:cubicBezTo>
                    <a:pt x="3460" y="10293"/>
                    <a:pt x="3642" y="10307"/>
                    <a:pt x="3827" y="10307"/>
                  </a:cubicBezTo>
                  <a:cubicBezTo>
                    <a:pt x="4062" y="10307"/>
                    <a:pt x="4302" y="10285"/>
                    <a:pt x="4518" y="10234"/>
                  </a:cubicBezTo>
                  <a:cubicBezTo>
                    <a:pt x="4574" y="10269"/>
                    <a:pt x="4602" y="10297"/>
                    <a:pt x="4629" y="10325"/>
                  </a:cubicBezTo>
                  <a:cubicBezTo>
                    <a:pt x="4692" y="10353"/>
                    <a:pt x="4720" y="10353"/>
                    <a:pt x="4748" y="10353"/>
                  </a:cubicBezTo>
                  <a:cubicBezTo>
                    <a:pt x="4776" y="10409"/>
                    <a:pt x="4804" y="10472"/>
                    <a:pt x="4832" y="10528"/>
                  </a:cubicBezTo>
                  <a:cubicBezTo>
                    <a:pt x="4951" y="10702"/>
                    <a:pt x="5070" y="10849"/>
                    <a:pt x="5182" y="11024"/>
                  </a:cubicBezTo>
                  <a:cubicBezTo>
                    <a:pt x="5273" y="11143"/>
                    <a:pt x="5329" y="11318"/>
                    <a:pt x="5448" y="11402"/>
                  </a:cubicBezTo>
                  <a:cubicBezTo>
                    <a:pt x="5476" y="11430"/>
                    <a:pt x="5476" y="11458"/>
                    <a:pt x="5504" y="11492"/>
                  </a:cubicBezTo>
                  <a:cubicBezTo>
                    <a:pt x="5533" y="11544"/>
                    <a:pt x="5573" y="11566"/>
                    <a:pt x="5616" y="11566"/>
                  </a:cubicBezTo>
                  <a:cubicBezTo>
                    <a:pt x="5666" y="11566"/>
                    <a:pt x="5721" y="11537"/>
                    <a:pt x="5769" y="11492"/>
                  </a:cubicBezTo>
                  <a:cubicBezTo>
                    <a:pt x="5853" y="11374"/>
                    <a:pt x="5916" y="11199"/>
                    <a:pt x="5944" y="11080"/>
                  </a:cubicBezTo>
                  <a:cubicBezTo>
                    <a:pt x="6028" y="10877"/>
                    <a:pt x="6091" y="10674"/>
                    <a:pt x="6147" y="10500"/>
                  </a:cubicBezTo>
                  <a:cubicBezTo>
                    <a:pt x="6294" y="10122"/>
                    <a:pt x="6406" y="9772"/>
                    <a:pt x="6552" y="9423"/>
                  </a:cubicBezTo>
                  <a:cubicBezTo>
                    <a:pt x="6643" y="9332"/>
                    <a:pt x="6699" y="9157"/>
                    <a:pt x="6755" y="9045"/>
                  </a:cubicBezTo>
                  <a:cubicBezTo>
                    <a:pt x="6818" y="8898"/>
                    <a:pt x="6874" y="8751"/>
                    <a:pt x="6965" y="8605"/>
                  </a:cubicBezTo>
                  <a:cubicBezTo>
                    <a:pt x="7021" y="8779"/>
                    <a:pt x="7140" y="8954"/>
                    <a:pt x="7224" y="9129"/>
                  </a:cubicBezTo>
                  <a:cubicBezTo>
                    <a:pt x="7280" y="9220"/>
                    <a:pt x="7370" y="9248"/>
                    <a:pt x="7454" y="9248"/>
                  </a:cubicBezTo>
                  <a:cubicBezTo>
                    <a:pt x="7489" y="9276"/>
                    <a:pt x="7489" y="9332"/>
                    <a:pt x="7517" y="9395"/>
                  </a:cubicBezTo>
                  <a:cubicBezTo>
                    <a:pt x="7489" y="9479"/>
                    <a:pt x="7489" y="9570"/>
                    <a:pt x="7489" y="9654"/>
                  </a:cubicBezTo>
                  <a:cubicBezTo>
                    <a:pt x="7489" y="9773"/>
                    <a:pt x="7584" y="9867"/>
                    <a:pt x="7691" y="9867"/>
                  </a:cubicBezTo>
                  <a:cubicBezTo>
                    <a:pt x="7741" y="9867"/>
                    <a:pt x="7793" y="9847"/>
                    <a:pt x="7839" y="9800"/>
                  </a:cubicBezTo>
                  <a:cubicBezTo>
                    <a:pt x="7951" y="9681"/>
                    <a:pt x="7951" y="9535"/>
                    <a:pt x="7979" y="9423"/>
                  </a:cubicBezTo>
                  <a:cubicBezTo>
                    <a:pt x="8014" y="9248"/>
                    <a:pt x="8098" y="9101"/>
                    <a:pt x="8098" y="8926"/>
                  </a:cubicBezTo>
                  <a:cubicBezTo>
                    <a:pt x="8070" y="8779"/>
                    <a:pt x="7979" y="8696"/>
                    <a:pt x="7839" y="8696"/>
                  </a:cubicBezTo>
                  <a:cubicBezTo>
                    <a:pt x="7827" y="8684"/>
                    <a:pt x="7820" y="8680"/>
                    <a:pt x="7813" y="8680"/>
                  </a:cubicBezTo>
                  <a:cubicBezTo>
                    <a:pt x="7801" y="8680"/>
                    <a:pt x="7795" y="8696"/>
                    <a:pt x="7776" y="8696"/>
                  </a:cubicBezTo>
                  <a:cubicBezTo>
                    <a:pt x="7664" y="8374"/>
                    <a:pt x="7398" y="8024"/>
                    <a:pt x="7168" y="7787"/>
                  </a:cubicBezTo>
                  <a:cubicBezTo>
                    <a:pt x="7140" y="7787"/>
                    <a:pt x="7105" y="7759"/>
                    <a:pt x="7077" y="7759"/>
                  </a:cubicBezTo>
                  <a:lnTo>
                    <a:pt x="7077" y="7731"/>
                  </a:lnTo>
                  <a:cubicBezTo>
                    <a:pt x="7105" y="7703"/>
                    <a:pt x="7105" y="7675"/>
                    <a:pt x="7105" y="7647"/>
                  </a:cubicBezTo>
                  <a:cubicBezTo>
                    <a:pt x="7168" y="7584"/>
                    <a:pt x="7196" y="7472"/>
                    <a:pt x="7224" y="7381"/>
                  </a:cubicBezTo>
                  <a:cubicBezTo>
                    <a:pt x="7252" y="7262"/>
                    <a:pt x="7315" y="7150"/>
                    <a:pt x="7343" y="7003"/>
                  </a:cubicBezTo>
                  <a:lnTo>
                    <a:pt x="7343" y="6913"/>
                  </a:lnTo>
                  <a:lnTo>
                    <a:pt x="7370" y="6913"/>
                  </a:lnTo>
                  <a:cubicBezTo>
                    <a:pt x="7398" y="6773"/>
                    <a:pt x="7454" y="6626"/>
                    <a:pt x="7489" y="6479"/>
                  </a:cubicBezTo>
                  <a:cubicBezTo>
                    <a:pt x="7601" y="6185"/>
                    <a:pt x="7720" y="5899"/>
                    <a:pt x="7804" y="5605"/>
                  </a:cubicBezTo>
                  <a:cubicBezTo>
                    <a:pt x="7839" y="5549"/>
                    <a:pt x="7839" y="5486"/>
                    <a:pt x="7839" y="5430"/>
                  </a:cubicBezTo>
                  <a:cubicBezTo>
                    <a:pt x="7895" y="5255"/>
                    <a:pt x="7979" y="5053"/>
                    <a:pt x="8070" y="4878"/>
                  </a:cubicBezTo>
                  <a:cubicBezTo>
                    <a:pt x="8154" y="4612"/>
                    <a:pt x="8245" y="4325"/>
                    <a:pt x="8328" y="4060"/>
                  </a:cubicBezTo>
                  <a:cubicBezTo>
                    <a:pt x="8300" y="3857"/>
                    <a:pt x="8272" y="3682"/>
                    <a:pt x="8245" y="3479"/>
                  </a:cubicBezTo>
                  <a:cubicBezTo>
                    <a:pt x="8154" y="3186"/>
                    <a:pt x="8014" y="2836"/>
                    <a:pt x="7804" y="2577"/>
                  </a:cubicBezTo>
                  <a:cubicBezTo>
                    <a:pt x="7748" y="2514"/>
                    <a:pt x="7692" y="2458"/>
                    <a:pt x="7664" y="2402"/>
                  </a:cubicBezTo>
                  <a:cubicBezTo>
                    <a:pt x="7629" y="2367"/>
                    <a:pt x="7629" y="2340"/>
                    <a:pt x="7629" y="2312"/>
                  </a:cubicBezTo>
                  <a:cubicBezTo>
                    <a:pt x="7454" y="2137"/>
                    <a:pt x="7315" y="1934"/>
                    <a:pt x="7196" y="1759"/>
                  </a:cubicBezTo>
                  <a:cubicBezTo>
                    <a:pt x="7077" y="1584"/>
                    <a:pt x="6993" y="1291"/>
                    <a:pt x="6790" y="1144"/>
                  </a:cubicBezTo>
                  <a:cubicBezTo>
                    <a:pt x="6552" y="969"/>
                    <a:pt x="6231" y="913"/>
                    <a:pt x="5972" y="829"/>
                  </a:cubicBezTo>
                  <a:cubicBezTo>
                    <a:pt x="5944" y="794"/>
                    <a:pt x="5916" y="794"/>
                    <a:pt x="5916" y="794"/>
                  </a:cubicBezTo>
                  <a:lnTo>
                    <a:pt x="5622" y="794"/>
                  </a:lnTo>
                  <a:cubicBezTo>
                    <a:pt x="5522" y="794"/>
                    <a:pt x="5405" y="801"/>
                    <a:pt x="5284" y="801"/>
                  </a:cubicBezTo>
                  <a:cubicBezTo>
                    <a:pt x="5128" y="801"/>
                    <a:pt x="4967" y="790"/>
                    <a:pt x="4832" y="738"/>
                  </a:cubicBezTo>
                  <a:cubicBezTo>
                    <a:pt x="4776" y="752"/>
                    <a:pt x="4719" y="759"/>
                    <a:pt x="4660" y="759"/>
                  </a:cubicBezTo>
                  <a:cubicBezTo>
                    <a:pt x="4602" y="759"/>
                    <a:pt x="4542" y="752"/>
                    <a:pt x="4483" y="738"/>
                  </a:cubicBezTo>
                  <a:cubicBezTo>
                    <a:pt x="4455" y="794"/>
                    <a:pt x="4427" y="829"/>
                    <a:pt x="4399" y="857"/>
                  </a:cubicBezTo>
                  <a:lnTo>
                    <a:pt x="4399" y="794"/>
                  </a:lnTo>
                  <a:cubicBezTo>
                    <a:pt x="4371" y="766"/>
                    <a:pt x="4371" y="766"/>
                    <a:pt x="4371" y="738"/>
                  </a:cubicBezTo>
                  <a:cubicBezTo>
                    <a:pt x="4224" y="710"/>
                    <a:pt x="4077" y="682"/>
                    <a:pt x="3930" y="619"/>
                  </a:cubicBezTo>
                  <a:cubicBezTo>
                    <a:pt x="3525" y="508"/>
                    <a:pt x="3084" y="389"/>
                    <a:pt x="2679" y="305"/>
                  </a:cubicBezTo>
                  <a:cubicBezTo>
                    <a:pt x="2651" y="305"/>
                    <a:pt x="2623" y="333"/>
                    <a:pt x="2560" y="361"/>
                  </a:cubicBezTo>
                  <a:cubicBezTo>
                    <a:pt x="2560" y="333"/>
                    <a:pt x="2532" y="270"/>
                    <a:pt x="2504" y="242"/>
                  </a:cubicBezTo>
                  <a:cubicBezTo>
                    <a:pt x="2301" y="186"/>
                    <a:pt x="2098" y="130"/>
                    <a:pt x="1860" y="67"/>
                  </a:cubicBezTo>
                  <a:lnTo>
                    <a:pt x="1860" y="95"/>
                  </a:lnTo>
                  <a:cubicBezTo>
                    <a:pt x="1833" y="95"/>
                    <a:pt x="1833" y="67"/>
                    <a:pt x="1833" y="67"/>
                  </a:cubicBezTo>
                  <a:lnTo>
                    <a:pt x="1777" y="67"/>
                  </a:lnTo>
                  <a:cubicBezTo>
                    <a:pt x="1628" y="26"/>
                    <a:pt x="1480" y="0"/>
                    <a:pt x="132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7"/>
            <p:cNvSpPr/>
            <p:nvPr/>
          </p:nvSpPr>
          <p:spPr>
            <a:xfrm>
              <a:off x="5346548" y="1940700"/>
              <a:ext cx="186978" cy="260158"/>
            </a:xfrm>
            <a:custGeom>
              <a:rect b="b" l="l" r="r" t="t"/>
              <a:pathLst>
                <a:path extrusionOk="0" h="11433" w="8217">
                  <a:moveTo>
                    <a:pt x="5245" y="1668"/>
                  </a:moveTo>
                  <a:cubicBezTo>
                    <a:pt x="5392" y="1668"/>
                    <a:pt x="5566" y="1703"/>
                    <a:pt x="5594" y="1878"/>
                  </a:cubicBezTo>
                  <a:cubicBezTo>
                    <a:pt x="5594" y="2018"/>
                    <a:pt x="5504" y="2193"/>
                    <a:pt x="5392" y="2284"/>
                  </a:cubicBezTo>
                  <a:cubicBezTo>
                    <a:pt x="5307" y="2350"/>
                    <a:pt x="5201" y="2381"/>
                    <a:pt x="5094" y="2381"/>
                  </a:cubicBezTo>
                  <a:cubicBezTo>
                    <a:pt x="4830" y="2381"/>
                    <a:pt x="4562" y="2195"/>
                    <a:pt x="4602" y="1906"/>
                  </a:cubicBezTo>
                  <a:cubicBezTo>
                    <a:pt x="4602" y="1843"/>
                    <a:pt x="4657" y="1815"/>
                    <a:pt x="4720" y="1815"/>
                  </a:cubicBezTo>
                  <a:cubicBezTo>
                    <a:pt x="4867" y="1731"/>
                    <a:pt x="5126" y="1668"/>
                    <a:pt x="5245" y="1668"/>
                  </a:cubicBezTo>
                  <a:close/>
                  <a:moveTo>
                    <a:pt x="1329" y="0"/>
                  </a:moveTo>
                  <a:cubicBezTo>
                    <a:pt x="1273" y="0"/>
                    <a:pt x="1217" y="4"/>
                    <a:pt x="1161" y="11"/>
                  </a:cubicBezTo>
                  <a:cubicBezTo>
                    <a:pt x="1133" y="39"/>
                    <a:pt x="1105" y="39"/>
                    <a:pt x="1077" y="39"/>
                  </a:cubicBezTo>
                  <a:lnTo>
                    <a:pt x="1049" y="67"/>
                  </a:lnTo>
                  <a:cubicBezTo>
                    <a:pt x="1049" y="95"/>
                    <a:pt x="1021" y="95"/>
                    <a:pt x="1021" y="130"/>
                  </a:cubicBezTo>
                  <a:cubicBezTo>
                    <a:pt x="986" y="130"/>
                    <a:pt x="931" y="158"/>
                    <a:pt x="903" y="186"/>
                  </a:cubicBezTo>
                  <a:cubicBezTo>
                    <a:pt x="462" y="417"/>
                    <a:pt x="700" y="941"/>
                    <a:pt x="875" y="1235"/>
                  </a:cubicBezTo>
                  <a:lnTo>
                    <a:pt x="875" y="1319"/>
                  </a:lnTo>
                  <a:lnTo>
                    <a:pt x="875" y="1410"/>
                  </a:lnTo>
                  <a:cubicBezTo>
                    <a:pt x="847" y="1584"/>
                    <a:pt x="1021" y="1703"/>
                    <a:pt x="1161" y="1703"/>
                  </a:cubicBezTo>
                  <a:cubicBezTo>
                    <a:pt x="1224" y="1703"/>
                    <a:pt x="1252" y="1703"/>
                    <a:pt x="1308" y="1668"/>
                  </a:cubicBezTo>
                  <a:cubicBezTo>
                    <a:pt x="1398" y="1737"/>
                    <a:pt x="1519" y="1770"/>
                    <a:pt x="1648" y="1770"/>
                  </a:cubicBezTo>
                  <a:cubicBezTo>
                    <a:pt x="1691" y="1770"/>
                    <a:pt x="1734" y="1766"/>
                    <a:pt x="1777" y="1759"/>
                  </a:cubicBezTo>
                  <a:cubicBezTo>
                    <a:pt x="1860" y="1843"/>
                    <a:pt x="1979" y="1934"/>
                    <a:pt x="2098" y="1990"/>
                  </a:cubicBezTo>
                  <a:cubicBezTo>
                    <a:pt x="2210" y="2053"/>
                    <a:pt x="2357" y="2137"/>
                    <a:pt x="2504" y="2165"/>
                  </a:cubicBezTo>
                  <a:cubicBezTo>
                    <a:pt x="2560" y="2228"/>
                    <a:pt x="2623" y="2312"/>
                    <a:pt x="2679" y="2367"/>
                  </a:cubicBezTo>
                  <a:cubicBezTo>
                    <a:pt x="2843" y="2549"/>
                    <a:pt x="3071" y="2674"/>
                    <a:pt x="3298" y="2674"/>
                  </a:cubicBezTo>
                  <a:cubicBezTo>
                    <a:pt x="3437" y="2674"/>
                    <a:pt x="3577" y="2626"/>
                    <a:pt x="3699" y="2514"/>
                  </a:cubicBezTo>
                  <a:lnTo>
                    <a:pt x="3727" y="2514"/>
                  </a:lnTo>
                  <a:cubicBezTo>
                    <a:pt x="3755" y="2514"/>
                    <a:pt x="3783" y="2542"/>
                    <a:pt x="3846" y="2542"/>
                  </a:cubicBezTo>
                  <a:lnTo>
                    <a:pt x="3874" y="2577"/>
                  </a:lnTo>
                  <a:cubicBezTo>
                    <a:pt x="3993" y="2633"/>
                    <a:pt x="4133" y="2689"/>
                    <a:pt x="4280" y="2717"/>
                  </a:cubicBezTo>
                  <a:cubicBezTo>
                    <a:pt x="4280" y="2936"/>
                    <a:pt x="4441" y="3131"/>
                    <a:pt x="4657" y="3131"/>
                  </a:cubicBezTo>
                  <a:cubicBezTo>
                    <a:pt x="4704" y="3131"/>
                    <a:pt x="4753" y="3122"/>
                    <a:pt x="4804" y="3102"/>
                  </a:cubicBezTo>
                  <a:cubicBezTo>
                    <a:pt x="4832" y="3102"/>
                    <a:pt x="4867" y="3067"/>
                    <a:pt x="4895" y="3067"/>
                  </a:cubicBezTo>
                  <a:cubicBezTo>
                    <a:pt x="5042" y="3067"/>
                    <a:pt x="5217" y="2983"/>
                    <a:pt x="5273" y="2836"/>
                  </a:cubicBezTo>
                  <a:cubicBezTo>
                    <a:pt x="5357" y="2752"/>
                    <a:pt x="5476" y="2661"/>
                    <a:pt x="5531" y="2577"/>
                  </a:cubicBezTo>
                  <a:cubicBezTo>
                    <a:pt x="5566" y="2542"/>
                    <a:pt x="5594" y="2514"/>
                    <a:pt x="5622" y="2458"/>
                  </a:cubicBezTo>
                  <a:lnTo>
                    <a:pt x="5622" y="2458"/>
                  </a:lnTo>
                  <a:cubicBezTo>
                    <a:pt x="5594" y="2661"/>
                    <a:pt x="5594" y="2864"/>
                    <a:pt x="5594" y="3039"/>
                  </a:cubicBezTo>
                  <a:cubicBezTo>
                    <a:pt x="5566" y="3214"/>
                    <a:pt x="5531" y="3388"/>
                    <a:pt x="5504" y="3563"/>
                  </a:cubicBezTo>
                  <a:cubicBezTo>
                    <a:pt x="5420" y="3710"/>
                    <a:pt x="5329" y="3857"/>
                    <a:pt x="5245" y="4032"/>
                  </a:cubicBezTo>
                  <a:cubicBezTo>
                    <a:pt x="5098" y="4234"/>
                    <a:pt x="4951" y="4437"/>
                    <a:pt x="4804" y="4675"/>
                  </a:cubicBezTo>
                  <a:cubicBezTo>
                    <a:pt x="4518" y="4850"/>
                    <a:pt x="4196" y="4934"/>
                    <a:pt x="3846" y="5053"/>
                  </a:cubicBezTo>
                  <a:lnTo>
                    <a:pt x="3056" y="5311"/>
                  </a:lnTo>
                  <a:cubicBezTo>
                    <a:pt x="2944" y="5339"/>
                    <a:pt x="2797" y="5374"/>
                    <a:pt x="2679" y="5402"/>
                  </a:cubicBezTo>
                  <a:cubicBezTo>
                    <a:pt x="2630" y="5411"/>
                    <a:pt x="2581" y="5415"/>
                    <a:pt x="2533" y="5415"/>
                  </a:cubicBezTo>
                  <a:cubicBezTo>
                    <a:pt x="2438" y="5415"/>
                    <a:pt x="2348" y="5402"/>
                    <a:pt x="2273" y="5402"/>
                  </a:cubicBezTo>
                  <a:lnTo>
                    <a:pt x="1895" y="5402"/>
                  </a:lnTo>
                  <a:lnTo>
                    <a:pt x="1895" y="5283"/>
                  </a:lnTo>
                  <a:cubicBezTo>
                    <a:pt x="2154" y="5227"/>
                    <a:pt x="2448" y="5136"/>
                    <a:pt x="2707" y="5108"/>
                  </a:cubicBezTo>
                  <a:cubicBezTo>
                    <a:pt x="3259" y="4990"/>
                    <a:pt x="3846" y="4850"/>
                    <a:pt x="4343" y="4584"/>
                  </a:cubicBezTo>
                  <a:cubicBezTo>
                    <a:pt x="4448" y="4532"/>
                    <a:pt x="4381" y="4351"/>
                    <a:pt x="4251" y="4351"/>
                  </a:cubicBezTo>
                  <a:cubicBezTo>
                    <a:pt x="4242" y="4351"/>
                    <a:pt x="4233" y="4352"/>
                    <a:pt x="4224" y="4353"/>
                  </a:cubicBezTo>
                  <a:cubicBezTo>
                    <a:pt x="3958" y="4437"/>
                    <a:pt x="3727" y="4528"/>
                    <a:pt x="3469" y="4612"/>
                  </a:cubicBezTo>
                  <a:cubicBezTo>
                    <a:pt x="3175" y="4703"/>
                    <a:pt x="2881" y="4759"/>
                    <a:pt x="2595" y="4815"/>
                  </a:cubicBezTo>
                  <a:cubicBezTo>
                    <a:pt x="2329" y="4878"/>
                    <a:pt x="2035" y="4962"/>
                    <a:pt x="1777" y="5053"/>
                  </a:cubicBezTo>
                  <a:cubicBezTo>
                    <a:pt x="1721" y="5053"/>
                    <a:pt x="1630" y="5081"/>
                    <a:pt x="1574" y="5081"/>
                  </a:cubicBezTo>
                  <a:cubicBezTo>
                    <a:pt x="1371" y="5081"/>
                    <a:pt x="1161" y="5108"/>
                    <a:pt x="958" y="5108"/>
                  </a:cubicBezTo>
                  <a:cubicBezTo>
                    <a:pt x="728" y="5108"/>
                    <a:pt x="525" y="5081"/>
                    <a:pt x="322" y="5025"/>
                  </a:cubicBezTo>
                  <a:lnTo>
                    <a:pt x="231" y="5025"/>
                  </a:lnTo>
                  <a:cubicBezTo>
                    <a:pt x="147" y="5081"/>
                    <a:pt x="56" y="5136"/>
                    <a:pt x="1" y="5255"/>
                  </a:cubicBezTo>
                  <a:cubicBezTo>
                    <a:pt x="56" y="5311"/>
                    <a:pt x="84" y="5339"/>
                    <a:pt x="147" y="5402"/>
                  </a:cubicBezTo>
                  <a:cubicBezTo>
                    <a:pt x="200" y="5379"/>
                    <a:pt x="262" y="5364"/>
                    <a:pt x="325" y="5364"/>
                  </a:cubicBezTo>
                  <a:cubicBezTo>
                    <a:pt x="431" y="5364"/>
                    <a:pt x="539" y="5405"/>
                    <a:pt x="609" y="5514"/>
                  </a:cubicBezTo>
                  <a:cubicBezTo>
                    <a:pt x="637" y="5549"/>
                    <a:pt x="672" y="5605"/>
                    <a:pt x="672" y="5661"/>
                  </a:cubicBezTo>
                  <a:cubicBezTo>
                    <a:pt x="812" y="5724"/>
                    <a:pt x="847" y="5864"/>
                    <a:pt x="986" y="5927"/>
                  </a:cubicBezTo>
                  <a:cubicBezTo>
                    <a:pt x="1049" y="5955"/>
                    <a:pt x="1161" y="5955"/>
                    <a:pt x="1252" y="5955"/>
                  </a:cubicBezTo>
                  <a:cubicBezTo>
                    <a:pt x="1280" y="5927"/>
                    <a:pt x="1280" y="5899"/>
                    <a:pt x="1308" y="5864"/>
                  </a:cubicBezTo>
                  <a:cubicBezTo>
                    <a:pt x="1308" y="5899"/>
                    <a:pt x="1336" y="5927"/>
                    <a:pt x="1399" y="5927"/>
                  </a:cubicBezTo>
                  <a:lnTo>
                    <a:pt x="1427" y="5927"/>
                  </a:lnTo>
                  <a:cubicBezTo>
                    <a:pt x="1721" y="5899"/>
                    <a:pt x="2007" y="5808"/>
                    <a:pt x="2301" y="5808"/>
                  </a:cubicBezTo>
                  <a:cubicBezTo>
                    <a:pt x="2504" y="5724"/>
                    <a:pt x="2679" y="5724"/>
                    <a:pt x="2881" y="5633"/>
                  </a:cubicBezTo>
                  <a:cubicBezTo>
                    <a:pt x="3028" y="5577"/>
                    <a:pt x="3147" y="5458"/>
                    <a:pt x="3294" y="5402"/>
                  </a:cubicBezTo>
                  <a:cubicBezTo>
                    <a:pt x="3454" y="5339"/>
                    <a:pt x="3658" y="5249"/>
                    <a:pt x="3836" y="5249"/>
                  </a:cubicBezTo>
                  <a:cubicBezTo>
                    <a:pt x="3914" y="5249"/>
                    <a:pt x="3987" y="5266"/>
                    <a:pt x="4049" y="5311"/>
                  </a:cubicBezTo>
                  <a:cubicBezTo>
                    <a:pt x="4105" y="5339"/>
                    <a:pt x="4133" y="5374"/>
                    <a:pt x="4168" y="5402"/>
                  </a:cubicBezTo>
                  <a:cubicBezTo>
                    <a:pt x="4308" y="5402"/>
                    <a:pt x="4455" y="5374"/>
                    <a:pt x="4602" y="5311"/>
                  </a:cubicBezTo>
                  <a:cubicBezTo>
                    <a:pt x="4923" y="5227"/>
                    <a:pt x="5182" y="5053"/>
                    <a:pt x="5420" y="4850"/>
                  </a:cubicBezTo>
                  <a:cubicBezTo>
                    <a:pt x="5481" y="4891"/>
                    <a:pt x="5561" y="4917"/>
                    <a:pt x="5646" y="4917"/>
                  </a:cubicBezTo>
                  <a:cubicBezTo>
                    <a:pt x="5678" y="4917"/>
                    <a:pt x="5709" y="4913"/>
                    <a:pt x="5741" y="4906"/>
                  </a:cubicBezTo>
                  <a:lnTo>
                    <a:pt x="5741" y="4906"/>
                  </a:lnTo>
                  <a:cubicBezTo>
                    <a:pt x="5741" y="4934"/>
                    <a:pt x="5706" y="4990"/>
                    <a:pt x="5706" y="5025"/>
                  </a:cubicBezTo>
                  <a:cubicBezTo>
                    <a:pt x="5650" y="5136"/>
                    <a:pt x="5594" y="5283"/>
                    <a:pt x="5566" y="5402"/>
                  </a:cubicBezTo>
                  <a:cubicBezTo>
                    <a:pt x="5420" y="5458"/>
                    <a:pt x="5301" y="5486"/>
                    <a:pt x="5182" y="5549"/>
                  </a:cubicBezTo>
                  <a:cubicBezTo>
                    <a:pt x="5109" y="5573"/>
                    <a:pt x="5039" y="5583"/>
                    <a:pt x="4969" y="5583"/>
                  </a:cubicBezTo>
                  <a:cubicBezTo>
                    <a:pt x="4793" y="5583"/>
                    <a:pt x="4626" y="5516"/>
                    <a:pt x="4455" y="5430"/>
                  </a:cubicBezTo>
                  <a:cubicBezTo>
                    <a:pt x="4439" y="5424"/>
                    <a:pt x="4424" y="5421"/>
                    <a:pt x="4410" y="5421"/>
                  </a:cubicBezTo>
                  <a:cubicBezTo>
                    <a:pt x="4292" y="5421"/>
                    <a:pt x="4237" y="5614"/>
                    <a:pt x="4343" y="5689"/>
                  </a:cubicBezTo>
                  <a:cubicBezTo>
                    <a:pt x="4583" y="5851"/>
                    <a:pt x="4829" y="6013"/>
                    <a:pt x="5143" y="6013"/>
                  </a:cubicBezTo>
                  <a:cubicBezTo>
                    <a:pt x="5167" y="6013"/>
                    <a:pt x="5192" y="6012"/>
                    <a:pt x="5217" y="6010"/>
                  </a:cubicBezTo>
                  <a:cubicBezTo>
                    <a:pt x="5245" y="5983"/>
                    <a:pt x="5273" y="5983"/>
                    <a:pt x="5329" y="5983"/>
                  </a:cubicBezTo>
                  <a:cubicBezTo>
                    <a:pt x="5273" y="6101"/>
                    <a:pt x="5217" y="6213"/>
                    <a:pt x="5154" y="6360"/>
                  </a:cubicBezTo>
                  <a:cubicBezTo>
                    <a:pt x="5154" y="6360"/>
                    <a:pt x="5126" y="6360"/>
                    <a:pt x="5098" y="6388"/>
                  </a:cubicBezTo>
                  <a:cubicBezTo>
                    <a:pt x="4979" y="6451"/>
                    <a:pt x="4895" y="6507"/>
                    <a:pt x="4804" y="6563"/>
                  </a:cubicBezTo>
                  <a:cubicBezTo>
                    <a:pt x="4629" y="6598"/>
                    <a:pt x="4518" y="6710"/>
                    <a:pt x="4399" y="6885"/>
                  </a:cubicBezTo>
                  <a:lnTo>
                    <a:pt x="4371" y="6885"/>
                  </a:lnTo>
                  <a:cubicBezTo>
                    <a:pt x="4427" y="6829"/>
                    <a:pt x="4455" y="6773"/>
                    <a:pt x="4518" y="6710"/>
                  </a:cubicBezTo>
                  <a:cubicBezTo>
                    <a:pt x="4564" y="6618"/>
                    <a:pt x="4472" y="6521"/>
                    <a:pt x="4392" y="6521"/>
                  </a:cubicBezTo>
                  <a:cubicBezTo>
                    <a:pt x="4374" y="6521"/>
                    <a:pt x="4358" y="6525"/>
                    <a:pt x="4343" y="6535"/>
                  </a:cubicBezTo>
                  <a:cubicBezTo>
                    <a:pt x="4133" y="6654"/>
                    <a:pt x="3930" y="6801"/>
                    <a:pt x="3783" y="6975"/>
                  </a:cubicBezTo>
                  <a:cubicBezTo>
                    <a:pt x="3609" y="7122"/>
                    <a:pt x="3469" y="7325"/>
                    <a:pt x="3322" y="7500"/>
                  </a:cubicBezTo>
                  <a:cubicBezTo>
                    <a:pt x="3208" y="7614"/>
                    <a:pt x="3321" y="7778"/>
                    <a:pt x="3459" y="7778"/>
                  </a:cubicBezTo>
                  <a:cubicBezTo>
                    <a:pt x="3499" y="7778"/>
                    <a:pt x="3541" y="7764"/>
                    <a:pt x="3581" y="7731"/>
                  </a:cubicBezTo>
                  <a:cubicBezTo>
                    <a:pt x="3672" y="7647"/>
                    <a:pt x="3727" y="7584"/>
                    <a:pt x="3818" y="7500"/>
                  </a:cubicBezTo>
                  <a:lnTo>
                    <a:pt x="3818" y="7500"/>
                  </a:lnTo>
                  <a:cubicBezTo>
                    <a:pt x="3783" y="7584"/>
                    <a:pt x="3755" y="7703"/>
                    <a:pt x="3755" y="7787"/>
                  </a:cubicBezTo>
                  <a:cubicBezTo>
                    <a:pt x="3720" y="7769"/>
                    <a:pt x="3676" y="7760"/>
                    <a:pt x="3630" y="7760"/>
                  </a:cubicBezTo>
                  <a:cubicBezTo>
                    <a:pt x="3530" y="7760"/>
                    <a:pt x="3425" y="7805"/>
                    <a:pt x="3406" y="7905"/>
                  </a:cubicBezTo>
                  <a:cubicBezTo>
                    <a:pt x="3378" y="7933"/>
                    <a:pt x="3378" y="7996"/>
                    <a:pt x="3350" y="8052"/>
                  </a:cubicBezTo>
                  <a:cubicBezTo>
                    <a:pt x="3310" y="8072"/>
                    <a:pt x="3267" y="8092"/>
                    <a:pt x="3216" y="8092"/>
                  </a:cubicBezTo>
                  <a:cubicBezTo>
                    <a:pt x="3194" y="8092"/>
                    <a:pt x="3172" y="8088"/>
                    <a:pt x="3147" y="8080"/>
                  </a:cubicBezTo>
                  <a:cubicBezTo>
                    <a:pt x="3142" y="8075"/>
                    <a:pt x="3136" y="8073"/>
                    <a:pt x="3131" y="8073"/>
                  </a:cubicBezTo>
                  <a:cubicBezTo>
                    <a:pt x="3108" y="8073"/>
                    <a:pt x="3091" y="8114"/>
                    <a:pt x="3119" y="8136"/>
                  </a:cubicBezTo>
                  <a:cubicBezTo>
                    <a:pt x="3175" y="8199"/>
                    <a:pt x="3231" y="8255"/>
                    <a:pt x="3294" y="8283"/>
                  </a:cubicBezTo>
                  <a:cubicBezTo>
                    <a:pt x="3259" y="8402"/>
                    <a:pt x="3294" y="8549"/>
                    <a:pt x="3378" y="8605"/>
                  </a:cubicBezTo>
                  <a:cubicBezTo>
                    <a:pt x="3435" y="8662"/>
                    <a:pt x="3501" y="8695"/>
                    <a:pt x="3565" y="8695"/>
                  </a:cubicBezTo>
                  <a:cubicBezTo>
                    <a:pt x="3602" y="8695"/>
                    <a:pt x="3638" y="8684"/>
                    <a:pt x="3672" y="8661"/>
                  </a:cubicBezTo>
                  <a:cubicBezTo>
                    <a:pt x="3727" y="8633"/>
                    <a:pt x="3755" y="8605"/>
                    <a:pt x="3783" y="8577"/>
                  </a:cubicBezTo>
                  <a:cubicBezTo>
                    <a:pt x="3783" y="8661"/>
                    <a:pt x="3818" y="8779"/>
                    <a:pt x="3874" y="8870"/>
                  </a:cubicBezTo>
                  <a:cubicBezTo>
                    <a:pt x="3923" y="8968"/>
                    <a:pt x="4085" y="9050"/>
                    <a:pt x="4204" y="9050"/>
                  </a:cubicBezTo>
                  <a:cubicBezTo>
                    <a:pt x="4221" y="9050"/>
                    <a:pt x="4237" y="9049"/>
                    <a:pt x="4252" y="9045"/>
                  </a:cubicBezTo>
                  <a:cubicBezTo>
                    <a:pt x="4546" y="8926"/>
                    <a:pt x="4629" y="8724"/>
                    <a:pt x="4602" y="8430"/>
                  </a:cubicBezTo>
                  <a:lnTo>
                    <a:pt x="4602" y="8346"/>
                  </a:lnTo>
                  <a:lnTo>
                    <a:pt x="4602" y="8311"/>
                  </a:lnTo>
                  <a:cubicBezTo>
                    <a:pt x="4657" y="8171"/>
                    <a:pt x="4720" y="7996"/>
                    <a:pt x="4804" y="7849"/>
                  </a:cubicBezTo>
                  <a:cubicBezTo>
                    <a:pt x="4867" y="7703"/>
                    <a:pt x="4923" y="7528"/>
                    <a:pt x="5007" y="7381"/>
                  </a:cubicBezTo>
                  <a:cubicBezTo>
                    <a:pt x="5070" y="7234"/>
                    <a:pt x="5154" y="7122"/>
                    <a:pt x="5182" y="6975"/>
                  </a:cubicBezTo>
                  <a:cubicBezTo>
                    <a:pt x="5258" y="7069"/>
                    <a:pt x="5394" y="7129"/>
                    <a:pt x="5522" y="7129"/>
                  </a:cubicBezTo>
                  <a:cubicBezTo>
                    <a:pt x="5547" y="7129"/>
                    <a:pt x="5571" y="7127"/>
                    <a:pt x="5594" y="7122"/>
                  </a:cubicBezTo>
                  <a:lnTo>
                    <a:pt x="5594" y="7122"/>
                  </a:lnTo>
                  <a:cubicBezTo>
                    <a:pt x="5448" y="7437"/>
                    <a:pt x="5392" y="7822"/>
                    <a:pt x="5273" y="8171"/>
                  </a:cubicBezTo>
                  <a:cubicBezTo>
                    <a:pt x="5182" y="8521"/>
                    <a:pt x="5042" y="8835"/>
                    <a:pt x="4951" y="9157"/>
                  </a:cubicBezTo>
                  <a:cubicBezTo>
                    <a:pt x="4923" y="9304"/>
                    <a:pt x="4979" y="9395"/>
                    <a:pt x="5070" y="9451"/>
                  </a:cubicBezTo>
                  <a:lnTo>
                    <a:pt x="5007" y="9507"/>
                  </a:lnTo>
                  <a:cubicBezTo>
                    <a:pt x="4923" y="9570"/>
                    <a:pt x="4832" y="9626"/>
                    <a:pt x="4748" y="9681"/>
                  </a:cubicBezTo>
                  <a:cubicBezTo>
                    <a:pt x="4748" y="9654"/>
                    <a:pt x="4720" y="9654"/>
                    <a:pt x="4720" y="9654"/>
                  </a:cubicBezTo>
                  <a:cubicBezTo>
                    <a:pt x="4720" y="9535"/>
                    <a:pt x="4629" y="9423"/>
                    <a:pt x="4546" y="9360"/>
                  </a:cubicBezTo>
                  <a:cubicBezTo>
                    <a:pt x="4477" y="9327"/>
                    <a:pt x="4399" y="9316"/>
                    <a:pt x="4318" y="9316"/>
                  </a:cubicBezTo>
                  <a:cubicBezTo>
                    <a:pt x="4194" y="9316"/>
                    <a:pt x="4064" y="9343"/>
                    <a:pt x="3958" y="9360"/>
                  </a:cubicBezTo>
                  <a:cubicBezTo>
                    <a:pt x="3783" y="9423"/>
                    <a:pt x="3609" y="9395"/>
                    <a:pt x="3434" y="9479"/>
                  </a:cubicBezTo>
                  <a:cubicBezTo>
                    <a:pt x="3406" y="9479"/>
                    <a:pt x="3406" y="9479"/>
                    <a:pt x="3378" y="9507"/>
                  </a:cubicBezTo>
                  <a:lnTo>
                    <a:pt x="3322" y="9507"/>
                  </a:lnTo>
                  <a:cubicBezTo>
                    <a:pt x="3248" y="9472"/>
                    <a:pt x="3164" y="9448"/>
                    <a:pt x="3084" y="9448"/>
                  </a:cubicBezTo>
                  <a:cubicBezTo>
                    <a:pt x="3035" y="9448"/>
                    <a:pt x="2987" y="9457"/>
                    <a:pt x="2944" y="9479"/>
                  </a:cubicBezTo>
                  <a:cubicBezTo>
                    <a:pt x="2853" y="9535"/>
                    <a:pt x="2797" y="9626"/>
                    <a:pt x="2825" y="9709"/>
                  </a:cubicBezTo>
                  <a:cubicBezTo>
                    <a:pt x="2853" y="9800"/>
                    <a:pt x="2881" y="9828"/>
                    <a:pt x="2944" y="9856"/>
                  </a:cubicBezTo>
                  <a:cubicBezTo>
                    <a:pt x="2972" y="9884"/>
                    <a:pt x="3000" y="9884"/>
                    <a:pt x="3028" y="9884"/>
                  </a:cubicBezTo>
                  <a:cubicBezTo>
                    <a:pt x="3028" y="9884"/>
                    <a:pt x="3056" y="9884"/>
                    <a:pt x="3056" y="9919"/>
                  </a:cubicBezTo>
                  <a:cubicBezTo>
                    <a:pt x="3028" y="10003"/>
                    <a:pt x="3084" y="10094"/>
                    <a:pt x="3175" y="10122"/>
                  </a:cubicBezTo>
                  <a:cubicBezTo>
                    <a:pt x="3538" y="10180"/>
                    <a:pt x="3888" y="10268"/>
                    <a:pt x="4243" y="10268"/>
                  </a:cubicBezTo>
                  <a:cubicBezTo>
                    <a:pt x="4401" y="10268"/>
                    <a:pt x="4559" y="10251"/>
                    <a:pt x="4720" y="10206"/>
                  </a:cubicBezTo>
                  <a:cubicBezTo>
                    <a:pt x="4720" y="10206"/>
                    <a:pt x="4748" y="10206"/>
                    <a:pt x="4748" y="10178"/>
                  </a:cubicBezTo>
                  <a:cubicBezTo>
                    <a:pt x="4748" y="10232"/>
                    <a:pt x="4775" y="10293"/>
                    <a:pt x="4828" y="10322"/>
                  </a:cubicBezTo>
                  <a:lnTo>
                    <a:pt x="4828" y="10322"/>
                  </a:lnTo>
                  <a:cubicBezTo>
                    <a:pt x="4835" y="10336"/>
                    <a:pt x="4895" y="10415"/>
                    <a:pt x="4895" y="10444"/>
                  </a:cubicBezTo>
                  <a:cubicBezTo>
                    <a:pt x="4951" y="10556"/>
                    <a:pt x="4979" y="10646"/>
                    <a:pt x="5042" y="10730"/>
                  </a:cubicBezTo>
                  <a:cubicBezTo>
                    <a:pt x="5042" y="10758"/>
                    <a:pt x="5070" y="10793"/>
                    <a:pt x="5070" y="10793"/>
                  </a:cubicBezTo>
                  <a:cubicBezTo>
                    <a:pt x="5070" y="10849"/>
                    <a:pt x="5098" y="10877"/>
                    <a:pt x="5098" y="10905"/>
                  </a:cubicBezTo>
                  <a:cubicBezTo>
                    <a:pt x="5154" y="11108"/>
                    <a:pt x="5217" y="11374"/>
                    <a:pt x="5448" y="11430"/>
                  </a:cubicBezTo>
                  <a:cubicBezTo>
                    <a:pt x="5464" y="11432"/>
                    <a:pt x="5480" y="11433"/>
                    <a:pt x="5495" y="11433"/>
                  </a:cubicBezTo>
                  <a:cubicBezTo>
                    <a:pt x="5695" y="11433"/>
                    <a:pt x="5799" y="11268"/>
                    <a:pt x="5825" y="11080"/>
                  </a:cubicBezTo>
                  <a:cubicBezTo>
                    <a:pt x="5881" y="11052"/>
                    <a:pt x="5916" y="10996"/>
                    <a:pt x="5944" y="10933"/>
                  </a:cubicBezTo>
                  <a:cubicBezTo>
                    <a:pt x="5972" y="10877"/>
                    <a:pt x="5972" y="10821"/>
                    <a:pt x="5972" y="10758"/>
                  </a:cubicBezTo>
                  <a:cubicBezTo>
                    <a:pt x="6000" y="10618"/>
                    <a:pt x="6056" y="10472"/>
                    <a:pt x="6091" y="10325"/>
                  </a:cubicBezTo>
                  <a:cubicBezTo>
                    <a:pt x="6091" y="10234"/>
                    <a:pt x="6119" y="10150"/>
                    <a:pt x="6119" y="10031"/>
                  </a:cubicBezTo>
                  <a:cubicBezTo>
                    <a:pt x="6147" y="10031"/>
                    <a:pt x="6147" y="10031"/>
                    <a:pt x="6175" y="10003"/>
                  </a:cubicBezTo>
                  <a:cubicBezTo>
                    <a:pt x="6203" y="9772"/>
                    <a:pt x="6440" y="9654"/>
                    <a:pt x="6552" y="9479"/>
                  </a:cubicBezTo>
                  <a:cubicBezTo>
                    <a:pt x="6727" y="9276"/>
                    <a:pt x="6818" y="9045"/>
                    <a:pt x="6874" y="8807"/>
                  </a:cubicBezTo>
                  <a:cubicBezTo>
                    <a:pt x="6902" y="8724"/>
                    <a:pt x="6930" y="8633"/>
                    <a:pt x="6930" y="8521"/>
                  </a:cubicBezTo>
                  <a:lnTo>
                    <a:pt x="6965" y="8521"/>
                  </a:lnTo>
                  <a:cubicBezTo>
                    <a:pt x="6993" y="8549"/>
                    <a:pt x="7049" y="8605"/>
                    <a:pt x="7077" y="8633"/>
                  </a:cubicBezTo>
                  <a:cubicBezTo>
                    <a:pt x="7224" y="8751"/>
                    <a:pt x="7315" y="8926"/>
                    <a:pt x="7426" y="9073"/>
                  </a:cubicBezTo>
                  <a:cubicBezTo>
                    <a:pt x="7426" y="9101"/>
                    <a:pt x="7454" y="9129"/>
                    <a:pt x="7454" y="9157"/>
                  </a:cubicBezTo>
                  <a:cubicBezTo>
                    <a:pt x="7517" y="9304"/>
                    <a:pt x="7545" y="9507"/>
                    <a:pt x="7664" y="9626"/>
                  </a:cubicBezTo>
                  <a:cubicBezTo>
                    <a:pt x="7688" y="9649"/>
                    <a:pt x="7714" y="9659"/>
                    <a:pt x="7740" y="9659"/>
                  </a:cubicBezTo>
                  <a:cubicBezTo>
                    <a:pt x="7808" y="9659"/>
                    <a:pt x="7875" y="9592"/>
                    <a:pt x="7895" y="9507"/>
                  </a:cubicBezTo>
                  <a:cubicBezTo>
                    <a:pt x="7895" y="9479"/>
                    <a:pt x="7895" y="9451"/>
                    <a:pt x="7867" y="9423"/>
                  </a:cubicBezTo>
                  <a:lnTo>
                    <a:pt x="7867" y="9304"/>
                  </a:lnTo>
                  <a:cubicBezTo>
                    <a:pt x="7867" y="9248"/>
                    <a:pt x="7839" y="9185"/>
                    <a:pt x="7804" y="9129"/>
                  </a:cubicBezTo>
                  <a:cubicBezTo>
                    <a:pt x="7895" y="9101"/>
                    <a:pt x="7951" y="9010"/>
                    <a:pt x="7923" y="8870"/>
                  </a:cubicBezTo>
                  <a:cubicBezTo>
                    <a:pt x="7867" y="8661"/>
                    <a:pt x="7692" y="8430"/>
                    <a:pt x="7545" y="8255"/>
                  </a:cubicBezTo>
                  <a:cubicBezTo>
                    <a:pt x="7454" y="8171"/>
                    <a:pt x="7370" y="8108"/>
                    <a:pt x="7280" y="8052"/>
                  </a:cubicBezTo>
                  <a:cubicBezTo>
                    <a:pt x="7252" y="8024"/>
                    <a:pt x="7224" y="7996"/>
                    <a:pt x="7196" y="7996"/>
                  </a:cubicBezTo>
                  <a:cubicBezTo>
                    <a:pt x="7168" y="7961"/>
                    <a:pt x="7168" y="7933"/>
                    <a:pt x="7140" y="7905"/>
                  </a:cubicBezTo>
                  <a:cubicBezTo>
                    <a:pt x="7140" y="7849"/>
                    <a:pt x="7105" y="7822"/>
                    <a:pt x="7077" y="7787"/>
                  </a:cubicBezTo>
                  <a:cubicBezTo>
                    <a:pt x="7049" y="7703"/>
                    <a:pt x="6993" y="7584"/>
                    <a:pt x="6930" y="7500"/>
                  </a:cubicBezTo>
                  <a:lnTo>
                    <a:pt x="6930" y="7472"/>
                  </a:lnTo>
                  <a:cubicBezTo>
                    <a:pt x="6930" y="7437"/>
                    <a:pt x="6965" y="7409"/>
                    <a:pt x="6993" y="7409"/>
                  </a:cubicBezTo>
                  <a:cubicBezTo>
                    <a:pt x="7049" y="7297"/>
                    <a:pt x="7077" y="7178"/>
                    <a:pt x="7140" y="7059"/>
                  </a:cubicBezTo>
                  <a:cubicBezTo>
                    <a:pt x="7140" y="7003"/>
                    <a:pt x="7168" y="6975"/>
                    <a:pt x="7168" y="6947"/>
                  </a:cubicBezTo>
                  <a:cubicBezTo>
                    <a:pt x="7224" y="6829"/>
                    <a:pt x="7252" y="6682"/>
                    <a:pt x="7315" y="6563"/>
                  </a:cubicBezTo>
                  <a:lnTo>
                    <a:pt x="7315" y="6535"/>
                  </a:lnTo>
                  <a:cubicBezTo>
                    <a:pt x="7343" y="6507"/>
                    <a:pt x="7343" y="6479"/>
                    <a:pt x="7370" y="6451"/>
                  </a:cubicBezTo>
                  <a:cubicBezTo>
                    <a:pt x="7426" y="6304"/>
                    <a:pt x="7517" y="6129"/>
                    <a:pt x="7601" y="6010"/>
                  </a:cubicBezTo>
                  <a:cubicBezTo>
                    <a:pt x="7664" y="5864"/>
                    <a:pt x="7748" y="5780"/>
                    <a:pt x="7748" y="5633"/>
                  </a:cubicBezTo>
                  <a:cubicBezTo>
                    <a:pt x="7867" y="5458"/>
                    <a:pt x="7951" y="5283"/>
                    <a:pt x="8042" y="5136"/>
                  </a:cubicBezTo>
                  <a:cubicBezTo>
                    <a:pt x="8217" y="4675"/>
                    <a:pt x="8217" y="4234"/>
                    <a:pt x="8189" y="3766"/>
                  </a:cubicBezTo>
                  <a:cubicBezTo>
                    <a:pt x="8189" y="3451"/>
                    <a:pt x="8189" y="2927"/>
                    <a:pt x="7839" y="2836"/>
                  </a:cubicBezTo>
                  <a:cubicBezTo>
                    <a:pt x="7804" y="2780"/>
                    <a:pt x="7804" y="2752"/>
                    <a:pt x="7776" y="2689"/>
                  </a:cubicBezTo>
                  <a:cubicBezTo>
                    <a:pt x="7720" y="2577"/>
                    <a:pt x="7601" y="2514"/>
                    <a:pt x="7489" y="2486"/>
                  </a:cubicBezTo>
                  <a:cubicBezTo>
                    <a:pt x="7489" y="2458"/>
                    <a:pt x="7454" y="2402"/>
                    <a:pt x="7398" y="2402"/>
                  </a:cubicBezTo>
                  <a:cubicBezTo>
                    <a:pt x="7398" y="2367"/>
                    <a:pt x="7398" y="2340"/>
                    <a:pt x="7370" y="2312"/>
                  </a:cubicBezTo>
                  <a:cubicBezTo>
                    <a:pt x="7398" y="2193"/>
                    <a:pt x="7370" y="2081"/>
                    <a:pt x="7343" y="1990"/>
                  </a:cubicBezTo>
                  <a:cubicBezTo>
                    <a:pt x="7315" y="1906"/>
                    <a:pt x="7252" y="1843"/>
                    <a:pt x="7196" y="1759"/>
                  </a:cubicBezTo>
                  <a:cubicBezTo>
                    <a:pt x="7077" y="1584"/>
                    <a:pt x="6993" y="1354"/>
                    <a:pt x="6846" y="1207"/>
                  </a:cubicBezTo>
                  <a:cubicBezTo>
                    <a:pt x="6787" y="1175"/>
                    <a:pt x="6720" y="1160"/>
                    <a:pt x="6658" y="1160"/>
                  </a:cubicBezTo>
                  <a:cubicBezTo>
                    <a:pt x="6596" y="1160"/>
                    <a:pt x="6538" y="1175"/>
                    <a:pt x="6496" y="1207"/>
                  </a:cubicBezTo>
                  <a:cubicBezTo>
                    <a:pt x="6440" y="1235"/>
                    <a:pt x="6406" y="1235"/>
                    <a:pt x="6378" y="1263"/>
                  </a:cubicBezTo>
                  <a:cubicBezTo>
                    <a:pt x="6175" y="1088"/>
                    <a:pt x="5972" y="913"/>
                    <a:pt x="5741" y="829"/>
                  </a:cubicBezTo>
                  <a:cubicBezTo>
                    <a:pt x="5706" y="794"/>
                    <a:pt x="5706" y="794"/>
                    <a:pt x="5678" y="794"/>
                  </a:cubicBezTo>
                  <a:lnTo>
                    <a:pt x="5504" y="794"/>
                  </a:lnTo>
                  <a:cubicBezTo>
                    <a:pt x="5476" y="829"/>
                    <a:pt x="5420" y="857"/>
                    <a:pt x="5392" y="885"/>
                  </a:cubicBezTo>
                  <a:cubicBezTo>
                    <a:pt x="5301" y="857"/>
                    <a:pt x="5245" y="829"/>
                    <a:pt x="5154" y="794"/>
                  </a:cubicBezTo>
                  <a:cubicBezTo>
                    <a:pt x="5042" y="794"/>
                    <a:pt x="4923" y="766"/>
                    <a:pt x="4832" y="738"/>
                  </a:cubicBezTo>
                  <a:cubicBezTo>
                    <a:pt x="4768" y="751"/>
                    <a:pt x="4702" y="756"/>
                    <a:pt x="4635" y="756"/>
                  </a:cubicBezTo>
                  <a:cubicBezTo>
                    <a:pt x="4403" y="756"/>
                    <a:pt x="4158" y="690"/>
                    <a:pt x="3930" y="619"/>
                  </a:cubicBezTo>
                  <a:cubicBezTo>
                    <a:pt x="3469" y="508"/>
                    <a:pt x="3000" y="361"/>
                    <a:pt x="2532" y="242"/>
                  </a:cubicBezTo>
                  <a:cubicBezTo>
                    <a:pt x="2385" y="214"/>
                    <a:pt x="2245" y="186"/>
                    <a:pt x="2098" y="130"/>
                  </a:cubicBezTo>
                  <a:lnTo>
                    <a:pt x="1951" y="130"/>
                  </a:lnTo>
                  <a:lnTo>
                    <a:pt x="1923" y="95"/>
                  </a:lnTo>
                  <a:cubicBezTo>
                    <a:pt x="1860" y="67"/>
                    <a:pt x="1833" y="67"/>
                    <a:pt x="1777" y="67"/>
                  </a:cubicBezTo>
                  <a:cubicBezTo>
                    <a:pt x="1628" y="26"/>
                    <a:pt x="1480" y="0"/>
                    <a:pt x="132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7"/>
            <p:cNvSpPr/>
            <p:nvPr/>
          </p:nvSpPr>
          <p:spPr>
            <a:xfrm>
              <a:off x="5349893" y="1962112"/>
              <a:ext cx="81964" cy="59732"/>
            </a:xfrm>
            <a:custGeom>
              <a:rect b="b" l="l" r="r" t="t"/>
              <a:pathLst>
                <a:path extrusionOk="0" h="2625" w="3602">
                  <a:moveTo>
                    <a:pt x="0" y="0"/>
                  </a:moveTo>
                  <a:cubicBezTo>
                    <a:pt x="0" y="119"/>
                    <a:pt x="28" y="266"/>
                    <a:pt x="56" y="413"/>
                  </a:cubicBezTo>
                  <a:cubicBezTo>
                    <a:pt x="259" y="587"/>
                    <a:pt x="406" y="790"/>
                    <a:pt x="609" y="965"/>
                  </a:cubicBezTo>
                  <a:cubicBezTo>
                    <a:pt x="728" y="1049"/>
                    <a:pt x="839" y="1140"/>
                    <a:pt x="986" y="1252"/>
                  </a:cubicBezTo>
                  <a:cubicBezTo>
                    <a:pt x="1014" y="1252"/>
                    <a:pt x="1049" y="1287"/>
                    <a:pt x="1077" y="1315"/>
                  </a:cubicBezTo>
                  <a:cubicBezTo>
                    <a:pt x="1336" y="1461"/>
                    <a:pt x="1602" y="1601"/>
                    <a:pt x="1860" y="1748"/>
                  </a:cubicBezTo>
                  <a:cubicBezTo>
                    <a:pt x="2098" y="1867"/>
                    <a:pt x="2329" y="1986"/>
                    <a:pt x="2476" y="2161"/>
                  </a:cubicBezTo>
                  <a:cubicBezTo>
                    <a:pt x="2532" y="2217"/>
                    <a:pt x="2560" y="2245"/>
                    <a:pt x="2588" y="2273"/>
                  </a:cubicBezTo>
                  <a:cubicBezTo>
                    <a:pt x="2678" y="2335"/>
                    <a:pt x="2762" y="2391"/>
                    <a:pt x="2881" y="2447"/>
                  </a:cubicBezTo>
                  <a:cubicBezTo>
                    <a:pt x="3056" y="2538"/>
                    <a:pt x="3203" y="2566"/>
                    <a:pt x="3406" y="2622"/>
                  </a:cubicBezTo>
                  <a:cubicBezTo>
                    <a:pt x="3415" y="2624"/>
                    <a:pt x="3424" y="2625"/>
                    <a:pt x="3433" y="2625"/>
                  </a:cubicBezTo>
                  <a:cubicBezTo>
                    <a:pt x="3559" y="2625"/>
                    <a:pt x="3601" y="2444"/>
                    <a:pt x="3497" y="2391"/>
                  </a:cubicBezTo>
                  <a:cubicBezTo>
                    <a:pt x="3350" y="2245"/>
                    <a:pt x="3147" y="2217"/>
                    <a:pt x="2972" y="2126"/>
                  </a:cubicBezTo>
                  <a:cubicBezTo>
                    <a:pt x="2825" y="2042"/>
                    <a:pt x="2678" y="1951"/>
                    <a:pt x="2532" y="1867"/>
                  </a:cubicBezTo>
                  <a:cubicBezTo>
                    <a:pt x="2238" y="1692"/>
                    <a:pt x="1923" y="1517"/>
                    <a:pt x="1630" y="1315"/>
                  </a:cubicBezTo>
                  <a:cubicBezTo>
                    <a:pt x="1308" y="1112"/>
                    <a:pt x="986" y="902"/>
                    <a:pt x="700" y="671"/>
                  </a:cubicBezTo>
                  <a:cubicBezTo>
                    <a:pt x="581" y="552"/>
                    <a:pt x="462" y="441"/>
                    <a:pt x="350" y="322"/>
                  </a:cubicBezTo>
                  <a:cubicBezTo>
                    <a:pt x="259" y="175"/>
                    <a:pt x="112" y="91"/>
                    <a:pt x="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7"/>
            <p:cNvSpPr/>
            <p:nvPr/>
          </p:nvSpPr>
          <p:spPr>
            <a:xfrm>
              <a:off x="5383457" y="1958016"/>
              <a:ext cx="101692" cy="49424"/>
            </a:xfrm>
            <a:custGeom>
              <a:rect b="b" l="l" r="r" t="t"/>
              <a:pathLst>
                <a:path extrusionOk="0" h="2172" w="4469">
                  <a:moveTo>
                    <a:pt x="3623" y="907"/>
                  </a:moveTo>
                  <a:cubicBezTo>
                    <a:pt x="3770" y="907"/>
                    <a:pt x="3944" y="942"/>
                    <a:pt x="3972" y="1117"/>
                  </a:cubicBezTo>
                  <a:cubicBezTo>
                    <a:pt x="3972" y="1257"/>
                    <a:pt x="3882" y="1432"/>
                    <a:pt x="3770" y="1523"/>
                  </a:cubicBezTo>
                  <a:cubicBezTo>
                    <a:pt x="3685" y="1589"/>
                    <a:pt x="3579" y="1620"/>
                    <a:pt x="3472" y="1620"/>
                  </a:cubicBezTo>
                  <a:cubicBezTo>
                    <a:pt x="3208" y="1620"/>
                    <a:pt x="2940" y="1434"/>
                    <a:pt x="2980" y="1145"/>
                  </a:cubicBezTo>
                  <a:cubicBezTo>
                    <a:pt x="2980" y="1082"/>
                    <a:pt x="3035" y="1054"/>
                    <a:pt x="3098" y="1054"/>
                  </a:cubicBezTo>
                  <a:cubicBezTo>
                    <a:pt x="3245" y="970"/>
                    <a:pt x="3504" y="907"/>
                    <a:pt x="3623" y="907"/>
                  </a:cubicBezTo>
                  <a:close/>
                  <a:moveTo>
                    <a:pt x="839" y="0"/>
                  </a:moveTo>
                  <a:cubicBezTo>
                    <a:pt x="814" y="0"/>
                    <a:pt x="789" y="2"/>
                    <a:pt x="763" y="5"/>
                  </a:cubicBezTo>
                  <a:cubicBezTo>
                    <a:pt x="679" y="33"/>
                    <a:pt x="588" y="68"/>
                    <a:pt x="532" y="124"/>
                  </a:cubicBezTo>
                  <a:cubicBezTo>
                    <a:pt x="476" y="124"/>
                    <a:pt x="413" y="152"/>
                    <a:pt x="357" y="180"/>
                  </a:cubicBezTo>
                  <a:lnTo>
                    <a:pt x="329" y="208"/>
                  </a:lnTo>
                  <a:cubicBezTo>
                    <a:pt x="211" y="243"/>
                    <a:pt x="127" y="327"/>
                    <a:pt x="99" y="474"/>
                  </a:cubicBezTo>
                  <a:cubicBezTo>
                    <a:pt x="0" y="763"/>
                    <a:pt x="261" y="1209"/>
                    <a:pt x="567" y="1209"/>
                  </a:cubicBezTo>
                  <a:cubicBezTo>
                    <a:pt x="631" y="1209"/>
                    <a:pt x="697" y="1190"/>
                    <a:pt x="763" y="1145"/>
                  </a:cubicBezTo>
                  <a:lnTo>
                    <a:pt x="798" y="1145"/>
                  </a:lnTo>
                  <a:cubicBezTo>
                    <a:pt x="910" y="1292"/>
                    <a:pt x="1113" y="1404"/>
                    <a:pt x="1287" y="1432"/>
                  </a:cubicBezTo>
                  <a:cubicBezTo>
                    <a:pt x="1422" y="1470"/>
                    <a:pt x="1557" y="1492"/>
                    <a:pt x="1690" y="1492"/>
                  </a:cubicBezTo>
                  <a:cubicBezTo>
                    <a:pt x="1874" y="1492"/>
                    <a:pt x="2054" y="1449"/>
                    <a:pt x="2224" y="1348"/>
                  </a:cubicBezTo>
                  <a:cubicBezTo>
                    <a:pt x="2371" y="1257"/>
                    <a:pt x="2371" y="1054"/>
                    <a:pt x="2224" y="970"/>
                  </a:cubicBezTo>
                  <a:lnTo>
                    <a:pt x="2308" y="970"/>
                  </a:lnTo>
                  <a:cubicBezTo>
                    <a:pt x="2285" y="1041"/>
                    <a:pt x="2366" y="1157"/>
                    <a:pt x="2481" y="1157"/>
                  </a:cubicBezTo>
                  <a:cubicBezTo>
                    <a:pt x="2502" y="1157"/>
                    <a:pt x="2523" y="1154"/>
                    <a:pt x="2546" y="1145"/>
                  </a:cubicBezTo>
                  <a:cubicBezTo>
                    <a:pt x="2574" y="1145"/>
                    <a:pt x="2602" y="1117"/>
                    <a:pt x="2630" y="1117"/>
                  </a:cubicBezTo>
                  <a:lnTo>
                    <a:pt x="2630" y="1229"/>
                  </a:lnTo>
                  <a:cubicBezTo>
                    <a:pt x="2630" y="1229"/>
                    <a:pt x="2630" y="1257"/>
                    <a:pt x="2658" y="1292"/>
                  </a:cubicBezTo>
                  <a:cubicBezTo>
                    <a:pt x="2630" y="1404"/>
                    <a:pt x="2602" y="1551"/>
                    <a:pt x="2686" y="1697"/>
                  </a:cubicBezTo>
                  <a:cubicBezTo>
                    <a:pt x="2721" y="1725"/>
                    <a:pt x="2749" y="1753"/>
                    <a:pt x="2777" y="1781"/>
                  </a:cubicBezTo>
                  <a:cubicBezTo>
                    <a:pt x="2777" y="1816"/>
                    <a:pt x="2805" y="1844"/>
                    <a:pt x="2805" y="1872"/>
                  </a:cubicBezTo>
                  <a:cubicBezTo>
                    <a:pt x="2931" y="2094"/>
                    <a:pt x="3185" y="2172"/>
                    <a:pt x="3418" y="2172"/>
                  </a:cubicBezTo>
                  <a:cubicBezTo>
                    <a:pt x="3457" y="2172"/>
                    <a:pt x="3495" y="2170"/>
                    <a:pt x="3532" y="2166"/>
                  </a:cubicBezTo>
                  <a:cubicBezTo>
                    <a:pt x="4000" y="2075"/>
                    <a:pt x="4469" y="1523"/>
                    <a:pt x="4203" y="1054"/>
                  </a:cubicBezTo>
                  <a:cubicBezTo>
                    <a:pt x="4259" y="998"/>
                    <a:pt x="4322" y="879"/>
                    <a:pt x="4259" y="823"/>
                  </a:cubicBezTo>
                  <a:cubicBezTo>
                    <a:pt x="4072" y="573"/>
                    <a:pt x="3826" y="483"/>
                    <a:pt x="3564" y="483"/>
                  </a:cubicBezTo>
                  <a:cubicBezTo>
                    <a:pt x="3182" y="483"/>
                    <a:pt x="2767" y="677"/>
                    <a:pt x="2455" y="851"/>
                  </a:cubicBezTo>
                  <a:cubicBezTo>
                    <a:pt x="2483" y="732"/>
                    <a:pt x="2427" y="621"/>
                    <a:pt x="2280" y="621"/>
                  </a:cubicBezTo>
                  <a:cubicBezTo>
                    <a:pt x="2050" y="593"/>
                    <a:pt x="1812" y="621"/>
                    <a:pt x="1581" y="530"/>
                  </a:cubicBezTo>
                  <a:cubicBezTo>
                    <a:pt x="1378" y="474"/>
                    <a:pt x="1378" y="355"/>
                    <a:pt x="1287" y="208"/>
                  </a:cubicBezTo>
                  <a:cubicBezTo>
                    <a:pt x="1189" y="85"/>
                    <a:pt x="1021" y="0"/>
                    <a:pt x="83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7"/>
            <p:cNvSpPr/>
            <p:nvPr/>
          </p:nvSpPr>
          <p:spPr>
            <a:xfrm>
              <a:off x="5456501" y="1962749"/>
              <a:ext cx="78937" cy="243524"/>
            </a:xfrm>
            <a:custGeom>
              <a:rect b="b" l="l" r="r" t="t"/>
              <a:pathLst>
                <a:path extrusionOk="0" h="10702" w="3469">
                  <a:moveTo>
                    <a:pt x="1822" y="1809"/>
                  </a:moveTo>
                  <a:cubicBezTo>
                    <a:pt x="1837" y="1809"/>
                    <a:pt x="1849" y="1824"/>
                    <a:pt x="1839" y="1867"/>
                  </a:cubicBezTo>
                  <a:lnTo>
                    <a:pt x="1839" y="1895"/>
                  </a:lnTo>
                  <a:cubicBezTo>
                    <a:pt x="1763" y="1859"/>
                    <a:pt x="1796" y="1809"/>
                    <a:pt x="1822" y="1809"/>
                  </a:cubicBezTo>
                  <a:close/>
                  <a:moveTo>
                    <a:pt x="2315" y="6785"/>
                  </a:moveTo>
                  <a:lnTo>
                    <a:pt x="2315" y="6785"/>
                  </a:lnTo>
                  <a:cubicBezTo>
                    <a:pt x="2315" y="6787"/>
                    <a:pt x="2315" y="6788"/>
                    <a:pt x="2316" y="6790"/>
                  </a:cubicBezTo>
                  <a:lnTo>
                    <a:pt x="2316" y="6790"/>
                  </a:lnTo>
                  <a:cubicBezTo>
                    <a:pt x="2316" y="6788"/>
                    <a:pt x="2316" y="6786"/>
                    <a:pt x="2315" y="6785"/>
                  </a:cubicBezTo>
                  <a:close/>
                  <a:moveTo>
                    <a:pt x="1399" y="0"/>
                  </a:moveTo>
                  <a:cubicBezTo>
                    <a:pt x="1224" y="0"/>
                    <a:pt x="1140" y="210"/>
                    <a:pt x="1196" y="350"/>
                  </a:cubicBezTo>
                  <a:cubicBezTo>
                    <a:pt x="1287" y="496"/>
                    <a:pt x="1399" y="587"/>
                    <a:pt x="1518" y="699"/>
                  </a:cubicBezTo>
                  <a:cubicBezTo>
                    <a:pt x="1546" y="762"/>
                    <a:pt x="1608" y="790"/>
                    <a:pt x="1636" y="846"/>
                  </a:cubicBezTo>
                  <a:cubicBezTo>
                    <a:pt x="1664" y="874"/>
                    <a:pt x="1664" y="909"/>
                    <a:pt x="1664" y="909"/>
                  </a:cubicBezTo>
                  <a:cubicBezTo>
                    <a:pt x="1783" y="1112"/>
                    <a:pt x="1839" y="1343"/>
                    <a:pt x="1895" y="1573"/>
                  </a:cubicBezTo>
                  <a:lnTo>
                    <a:pt x="1839" y="1636"/>
                  </a:lnTo>
                  <a:cubicBezTo>
                    <a:pt x="1692" y="1839"/>
                    <a:pt x="1636" y="2070"/>
                    <a:pt x="1518" y="2273"/>
                  </a:cubicBezTo>
                  <a:cubicBezTo>
                    <a:pt x="1434" y="2482"/>
                    <a:pt x="1315" y="2685"/>
                    <a:pt x="1196" y="2860"/>
                  </a:cubicBezTo>
                  <a:cubicBezTo>
                    <a:pt x="965" y="3237"/>
                    <a:pt x="672" y="3468"/>
                    <a:pt x="385" y="3790"/>
                  </a:cubicBezTo>
                  <a:cubicBezTo>
                    <a:pt x="247" y="3954"/>
                    <a:pt x="368" y="4142"/>
                    <a:pt x="550" y="4142"/>
                  </a:cubicBezTo>
                  <a:cubicBezTo>
                    <a:pt x="562" y="4142"/>
                    <a:pt x="575" y="4141"/>
                    <a:pt x="588" y="4139"/>
                  </a:cubicBezTo>
                  <a:cubicBezTo>
                    <a:pt x="790" y="4112"/>
                    <a:pt x="965" y="3993"/>
                    <a:pt x="1112" y="3881"/>
                  </a:cubicBezTo>
                  <a:lnTo>
                    <a:pt x="1112" y="3909"/>
                  </a:lnTo>
                  <a:cubicBezTo>
                    <a:pt x="1084" y="4021"/>
                    <a:pt x="1112" y="4195"/>
                    <a:pt x="1224" y="4230"/>
                  </a:cubicBezTo>
                  <a:cubicBezTo>
                    <a:pt x="1295" y="4266"/>
                    <a:pt x="1363" y="4281"/>
                    <a:pt x="1430" y="4281"/>
                  </a:cubicBezTo>
                  <a:cubicBezTo>
                    <a:pt x="1691" y="4281"/>
                    <a:pt x="1921" y="4048"/>
                    <a:pt x="2133" y="3909"/>
                  </a:cubicBezTo>
                  <a:cubicBezTo>
                    <a:pt x="2161" y="3881"/>
                    <a:pt x="2217" y="3846"/>
                    <a:pt x="2245" y="3818"/>
                  </a:cubicBezTo>
                  <a:cubicBezTo>
                    <a:pt x="2299" y="3921"/>
                    <a:pt x="2391" y="3998"/>
                    <a:pt x="2511" y="3998"/>
                  </a:cubicBezTo>
                  <a:cubicBezTo>
                    <a:pt x="2529" y="3998"/>
                    <a:pt x="2547" y="3996"/>
                    <a:pt x="2566" y="3993"/>
                  </a:cubicBezTo>
                  <a:lnTo>
                    <a:pt x="2566" y="4139"/>
                  </a:lnTo>
                  <a:cubicBezTo>
                    <a:pt x="2538" y="4230"/>
                    <a:pt x="2511" y="4286"/>
                    <a:pt x="2483" y="4370"/>
                  </a:cubicBezTo>
                  <a:cubicBezTo>
                    <a:pt x="2440" y="4354"/>
                    <a:pt x="2398" y="4345"/>
                    <a:pt x="2358" y="4345"/>
                  </a:cubicBezTo>
                  <a:cubicBezTo>
                    <a:pt x="2259" y="4345"/>
                    <a:pt x="2173" y="4401"/>
                    <a:pt x="2133" y="4545"/>
                  </a:cubicBezTo>
                  <a:cubicBezTo>
                    <a:pt x="2042" y="4720"/>
                    <a:pt x="2014" y="4895"/>
                    <a:pt x="1958" y="5069"/>
                  </a:cubicBezTo>
                  <a:cubicBezTo>
                    <a:pt x="1933" y="5058"/>
                    <a:pt x="1904" y="5052"/>
                    <a:pt x="1875" y="5052"/>
                  </a:cubicBezTo>
                  <a:cubicBezTo>
                    <a:pt x="1831" y="5052"/>
                    <a:pt x="1786" y="5067"/>
                    <a:pt x="1748" y="5104"/>
                  </a:cubicBezTo>
                  <a:cubicBezTo>
                    <a:pt x="1664" y="5188"/>
                    <a:pt x="1636" y="5307"/>
                    <a:pt x="1608" y="5419"/>
                  </a:cubicBezTo>
                  <a:cubicBezTo>
                    <a:pt x="1574" y="5594"/>
                    <a:pt x="1490" y="5769"/>
                    <a:pt x="1462" y="5944"/>
                  </a:cubicBezTo>
                  <a:cubicBezTo>
                    <a:pt x="1434" y="6006"/>
                    <a:pt x="1399" y="6062"/>
                    <a:pt x="1371" y="6118"/>
                  </a:cubicBezTo>
                  <a:cubicBezTo>
                    <a:pt x="1315" y="6293"/>
                    <a:pt x="1287" y="6440"/>
                    <a:pt x="1224" y="6587"/>
                  </a:cubicBezTo>
                  <a:cubicBezTo>
                    <a:pt x="1196" y="6615"/>
                    <a:pt x="1196" y="6615"/>
                    <a:pt x="1168" y="6643"/>
                  </a:cubicBezTo>
                  <a:cubicBezTo>
                    <a:pt x="909" y="7202"/>
                    <a:pt x="644" y="7727"/>
                    <a:pt x="469" y="8279"/>
                  </a:cubicBezTo>
                  <a:cubicBezTo>
                    <a:pt x="447" y="8395"/>
                    <a:pt x="534" y="8507"/>
                    <a:pt x="627" y="8507"/>
                  </a:cubicBezTo>
                  <a:cubicBezTo>
                    <a:pt x="651" y="8507"/>
                    <a:pt x="676" y="8499"/>
                    <a:pt x="699" y="8482"/>
                  </a:cubicBezTo>
                  <a:cubicBezTo>
                    <a:pt x="937" y="8279"/>
                    <a:pt x="993" y="7985"/>
                    <a:pt x="1112" y="7727"/>
                  </a:cubicBezTo>
                  <a:cubicBezTo>
                    <a:pt x="1168" y="7580"/>
                    <a:pt x="1224" y="7461"/>
                    <a:pt x="1287" y="7314"/>
                  </a:cubicBezTo>
                  <a:cubicBezTo>
                    <a:pt x="1315" y="7342"/>
                    <a:pt x="1343" y="7377"/>
                    <a:pt x="1399" y="7377"/>
                  </a:cubicBezTo>
                  <a:cubicBezTo>
                    <a:pt x="1343" y="7517"/>
                    <a:pt x="1315" y="7636"/>
                    <a:pt x="1343" y="7782"/>
                  </a:cubicBezTo>
                  <a:cubicBezTo>
                    <a:pt x="1367" y="7886"/>
                    <a:pt x="1481" y="7963"/>
                    <a:pt x="1589" y="7963"/>
                  </a:cubicBezTo>
                  <a:cubicBezTo>
                    <a:pt x="1605" y="7963"/>
                    <a:pt x="1621" y="7961"/>
                    <a:pt x="1636" y="7957"/>
                  </a:cubicBezTo>
                  <a:lnTo>
                    <a:pt x="1636" y="7957"/>
                  </a:lnTo>
                  <a:cubicBezTo>
                    <a:pt x="1574" y="8104"/>
                    <a:pt x="1546" y="8216"/>
                    <a:pt x="1490" y="8335"/>
                  </a:cubicBezTo>
                  <a:cubicBezTo>
                    <a:pt x="1462" y="8335"/>
                    <a:pt x="1434" y="8363"/>
                    <a:pt x="1399" y="8363"/>
                  </a:cubicBezTo>
                  <a:cubicBezTo>
                    <a:pt x="1259" y="8454"/>
                    <a:pt x="1224" y="8601"/>
                    <a:pt x="1168" y="8740"/>
                  </a:cubicBezTo>
                  <a:cubicBezTo>
                    <a:pt x="1084" y="8950"/>
                    <a:pt x="993" y="9153"/>
                    <a:pt x="909" y="9384"/>
                  </a:cubicBezTo>
                  <a:cubicBezTo>
                    <a:pt x="874" y="9503"/>
                    <a:pt x="818" y="9649"/>
                    <a:pt x="762" y="9789"/>
                  </a:cubicBezTo>
                  <a:cubicBezTo>
                    <a:pt x="699" y="9677"/>
                    <a:pt x="644" y="9587"/>
                    <a:pt x="588" y="9531"/>
                  </a:cubicBezTo>
                  <a:cubicBezTo>
                    <a:pt x="497" y="9440"/>
                    <a:pt x="413" y="9440"/>
                    <a:pt x="322" y="9440"/>
                  </a:cubicBezTo>
                  <a:cubicBezTo>
                    <a:pt x="210" y="9475"/>
                    <a:pt x="119" y="9531"/>
                    <a:pt x="91" y="9649"/>
                  </a:cubicBezTo>
                  <a:cubicBezTo>
                    <a:pt x="0" y="9852"/>
                    <a:pt x="119" y="10111"/>
                    <a:pt x="322" y="10202"/>
                  </a:cubicBezTo>
                  <a:cubicBezTo>
                    <a:pt x="350" y="10230"/>
                    <a:pt x="350" y="10230"/>
                    <a:pt x="350" y="10258"/>
                  </a:cubicBezTo>
                  <a:cubicBezTo>
                    <a:pt x="413" y="10377"/>
                    <a:pt x="525" y="10461"/>
                    <a:pt x="644" y="10489"/>
                  </a:cubicBezTo>
                  <a:lnTo>
                    <a:pt x="644" y="10551"/>
                  </a:lnTo>
                  <a:cubicBezTo>
                    <a:pt x="685" y="10656"/>
                    <a:pt x="766" y="10702"/>
                    <a:pt x="842" y="10702"/>
                  </a:cubicBezTo>
                  <a:cubicBezTo>
                    <a:pt x="935" y="10702"/>
                    <a:pt x="1021" y="10635"/>
                    <a:pt x="1021" y="10523"/>
                  </a:cubicBezTo>
                  <a:cubicBezTo>
                    <a:pt x="1049" y="10349"/>
                    <a:pt x="1049" y="10202"/>
                    <a:pt x="1021" y="10055"/>
                  </a:cubicBezTo>
                  <a:cubicBezTo>
                    <a:pt x="1021" y="9999"/>
                    <a:pt x="1049" y="9936"/>
                    <a:pt x="1084" y="9880"/>
                  </a:cubicBezTo>
                  <a:cubicBezTo>
                    <a:pt x="1105" y="9887"/>
                    <a:pt x="1126" y="9891"/>
                    <a:pt x="1147" y="9891"/>
                  </a:cubicBezTo>
                  <a:cubicBezTo>
                    <a:pt x="1211" y="9891"/>
                    <a:pt x="1273" y="9858"/>
                    <a:pt x="1315" y="9789"/>
                  </a:cubicBezTo>
                  <a:cubicBezTo>
                    <a:pt x="1546" y="9503"/>
                    <a:pt x="1608" y="9125"/>
                    <a:pt x="1748" y="8775"/>
                  </a:cubicBezTo>
                  <a:cubicBezTo>
                    <a:pt x="1867" y="8391"/>
                    <a:pt x="1986" y="8041"/>
                    <a:pt x="2042" y="7636"/>
                  </a:cubicBezTo>
                  <a:cubicBezTo>
                    <a:pt x="2042" y="7580"/>
                    <a:pt x="2014" y="7552"/>
                    <a:pt x="1986" y="7517"/>
                  </a:cubicBezTo>
                  <a:lnTo>
                    <a:pt x="1986" y="7489"/>
                  </a:lnTo>
                  <a:cubicBezTo>
                    <a:pt x="2042" y="7517"/>
                    <a:pt x="2070" y="7552"/>
                    <a:pt x="2133" y="7552"/>
                  </a:cubicBezTo>
                  <a:cubicBezTo>
                    <a:pt x="2161" y="7636"/>
                    <a:pt x="2217" y="7727"/>
                    <a:pt x="2245" y="7810"/>
                  </a:cubicBezTo>
                  <a:cubicBezTo>
                    <a:pt x="2308" y="7985"/>
                    <a:pt x="2364" y="8104"/>
                    <a:pt x="2448" y="8251"/>
                  </a:cubicBezTo>
                  <a:cubicBezTo>
                    <a:pt x="2511" y="8307"/>
                    <a:pt x="2566" y="8391"/>
                    <a:pt x="2594" y="8454"/>
                  </a:cubicBezTo>
                  <a:cubicBezTo>
                    <a:pt x="2622" y="8510"/>
                    <a:pt x="2622" y="8566"/>
                    <a:pt x="2657" y="8657"/>
                  </a:cubicBezTo>
                  <a:cubicBezTo>
                    <a:pt x="2709" y="8724"/>
                    <a:pt x="2799" y="8761"/>
                    <a:pt x="2886" y="8761"/>
                  </a:cubicBezTo>
                  <a:cubicBezTo>
                    <a:pt x="2989" y="8761"/>
                    <a:pt x="3089" y="8710"/>
                    <a:pt x="3119" y="8601"/>
                  </a:cubicBezTo>
                  <a:lnTo>
                    <a:pt x="3119" y="8426"/>
                  </a:lnTo>
                  <a:cubicBezTo>
                    <a:pt x="3210" y="8335"/>
                    <a:pt x="3210" y="8216"/>
                    <a:pt x="3210" y="8132"/>
                  </a:cubicBezTo>
                  <a:cubicBezTo>
                    <a:pt x="3210" y="8041"/>
                    <a:pt x="3147" y="7957"/>
                    <a:pt x="3091" y="7929"/>
                  </a:cubicBezTo>
                  <a:cubicBezTo>
                    <a:pt x="3063" y="7810"/>
                    <a:pt x="3035" y="7727"/>
                    <a:pt x="2972" y="7664"/>
                  </a:cubicBezTo>
                  <a:cubicBezTo>
                    <a:pt x="2927" y="7596"/>
                    <a:pt x="2823" y="7542"/>
                    <a:pt x="2740" y="7542"/>
                  </a:cubicBezTo>
                  <a:cubicBezTo>
                    <a:pt x="2720" y="7542"/>
                    <a:pt x="2702" y="7545"/>
                    <a:pt x="2685" y="7552"/>
                  </a:cubicBezTo>
                  <a:cubicBezTo>
                    <a:pt x="2657" y="7517"/>
                    <a:pt x="2622" y="7461"/>
                    <a:pt x="2594" y="7433"/>
                  </a:cubicBezTo>
                  <a:cubicBezTo>
                    <a:pt x="2511" y="7258"/>
                    <a:pt x="2448" y="7027"/>
                    <a:pt x="2336" y="6908"/>
                  </a:cubicBezTo>
                  <a:cubicBezTo>
                    <a:pt x="2327" y="6871"/>
                    <a:pt x="2321" y="6831"/>
                    <a:pt x="2316" y="6790"/>
                  </a:cubicBezTo>
                  <a:lnTo>
                    <a:pt x="2316" y="6790"/>
                  </a:lnTo>
                  <a:cubicBezTo>
                    <a:pt x="2313" y="6800"/>
                    <a:pt x="2294" y="6810"/>
                    <a:pt x="2245" y="6818"/>
                  </a:cubicBezTo>
                  <a:lnTo>
                    <a:pt x="2189" y="6818"/>
                  </a:lnTo>
                  <a:cubicBezTo>
                    <a:pt x="2189" y="6790"/>
                    <a:pt x="2217" y="6790"/>
                    <a:pt x="2217" y="6790"/>
                  </a:cubicBezTo>
                  <a:cubicBezTo>
                    <a:pt x="2217" y="6772"/>
                    <a:pt x="2236" y="6766"/>
                    <a:pt x="2258" y="6766"/>
                  </a:cubicBezTo>
                  <a:cubicBezTo>
                    <a:pt x="2282" y="6766"/>
                    <a:pt x="2309" y="6774"/>
                    <a:pt x="2315" y="6785"/>
                  </a:cubicBezTo>
                  <a:lnTo>
                    <a:pt x="2315" y="6785"/>
                  </a:lnTo>
                  <a:cubicBezTo>
                    <a:pt x="2304" y="6699"/>
                    <a:pt x="2296" y="6615"/>
                    <a:pt x="2273" y="6559"/>
                  </a:cubicBezTo>
                  <a:lnTo>
                    <a:pt x="2273" y="6531"/>
                  </a:lnTo>
                  <a:cubicBezTo>
                    <a:pt x="2364" y="6237"/>
                    <a:pt x="2420" y="5978"/>
                    <a:pt x="2483" y="5685"/>
                  </a:cubicBezTo>
                  <a:cubicBezTo>
                    <a:pt x="2483" y="5685"/>
                    <a:pt x="2483" y="5657"/>
                    <a:pt x="2511" y="5629"/>
                  </a:cubicBezTo>
                  <a:cubicBezTo>
                    <a:pt x="2657" y="5391"/>
                    <a:pt x="2797" y="5132"/>
                    <a:pt x="2944" y="4867"/>
                  </a:cubicBezTo>
                  <a:cubicBezTo>
                    <a:pt x="3063" y="4608"/>
                    <a:pt x="3182" y="4342"/>
                    <a:pt x="3266" y="4056"/>
                  </a:cubicBezTo>
                  <a:cubicBezTo>
                    <a:pt x="3322" y="3846"/>
                    <a:pt x="3440" y="3559"/>
                    <a:pt x="3413" y="3293"/>
                  </a:cubicBezTo>
                  <a:cubicBezTo>
                    <a:pt x="3413" y="3237"/>
                    <a:pt x="3385" y="3182"/>
                    <a:pt x="3357" y="3119"/>
                  </a:cubicBezTo>
                  <a:lnTo>
                    <a:pt x="3357" y="3035"/>
                  </a:lnTo>
                  <a:cubicBezTo>
                    <a:pt x="3413" y="2944"/>
                    <a:pt x="3468" y="2860"/>
                    <a:pt x="3413" y="2741"/>
                  </a:cubicBezTo>
                  <a:cubicBezTo>
                    <a:pt x="3294" y="2363"/>
                    <a:pt x="3147" y="1958"/>
                    <a:pt x="2972" y="1608"/>
                  </a:cubicBezTo>
                  <a:cubicBezTo>
                    <a:pt x="2916" y="1545"/>
                    <a:pt x="2860" y="1489"/>
                    <a:pt x="2832" y="1433"/>
                  </a:cubicBezTo>
                  <a:cubicBezTo>
                    <a:pt x="2797" y="1398"/>
                    <a:pt x="2797" y="1371"/>
                    <a:pt x="2797" y="1343"/>
                  </a:cubicBezTo>
                  <a:cubicBezTo>
                    <a:pt x="2622" y="1168"/>
                    <a:pt x="2483" y="965"/>
                    <a:pt x="2364" y="790"/>
                  </a:cubicBezTo>
                  <a:cubicBezTo>
                    <a:pt x="2364" y="790"/>
                    <a:pt x="2364" y="762"/>
                    <a:pt x="2336" y="762"/>
                  </a:cubicBezTo>
                  <a:cubicBezTo>
                    <a:pt x="2308" y="734"/>
                    <a:pt x="2273" y="734"/>
                    <a:pt x="2245" y="734"/>
                  </a:cubicBezTo>
                  <a:cubicBezTo>
                    <a:pt x="2245" y="699"/>
                    <a:pt x="2245" y="699"/>
                    <a:pt x="2217" y="699"/>
                  </a:cubicBezTo>
                  <a:cubicBezTo>
                    <a:pt x="2133" y="587"/>
                    <a:pt x="2042" y="496"/>
                    <a:pt x="1923" y="413"/>
                  </a:cubicBezTo>
                  <a:lnTo>
                    <a:pt x="1923" y="385"/>
                  </a:lnTo>
                  <a:cubicBezTo>
                    <a:pt x="1783" y="210"/>
                    <a:pt x="1636" y="35"/>
                    <a:pt x="139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7"/>
            <p:cNvSpPr/>
            <p:nvPr/>
          </p:nvSpPr>
          <p:spPr>
            <a:xfrm>
              <a:off x="5396200" y="2162311"/>
              <a:ext cx="67332" cy="27397"/>
            </a:xfrm>
            <a:custGeom>
              <a:rect b="b" l="l" r="r" t="t"/>
              <a:pathLst>
                <a:path extrusionOk="0" h="1204" w="2959">
                  <a:moveTo>
                    <a:pt x="2779" y="1"/>
                  </a:moveTo>
                  <a:cubicBezTo>
                    <a:pt x="2767" y="1"/>
                    <a:pt x="2754" y="2"/>
                    <a:pt x="2741" y="5"/>
                  </a:cubicBezTo>
                  <a:cubicBezTo>
                    <a:pt x="2391" y="57"/>
                    <a:pt x="2065" y="211"/>
                    <a:pt x="1691" y="211"/>
                  </a:cubicBezTo>
                  <a:cubicBezTo>
                    <a:pt x="1661" y="211"/>
                    <a:pt x="1632" y="210"/>
                    <a:pt x="1601" y="208"/>
                  </a:cubicBezTo>
                  <a:cubicBezTo>
                    <a:pt x="1462" y="180"/>
                    <a:pt x="1315" y="145"/>
                    <a:pt x="1168" y="89"/>
                  </a:cubicBezTo>
                  <a:cubicBezTo>
                    <a:pt x="1103" y="59"/>
                    <a:pt x="1040" y="36"/>
                    <a:pt x="981" y="36"/>
                  </a:cubicBezTo>
                  <a:cubicBezTo>
                    <a:pt x="933" y="36"/>
                    <a:pt x="887" y="51"/>
                    <a:pt x="846" y="89"/>
                  </a:cubicBezTo>
                  <a:cubicBezTo>
                    <a:pt x="818" y="61"/>
                    <a:pt x="762" y="33"/>
                    <a:pt x="727" y="5"/>
                  </a:cubicBezTo>
                  <a:lnTo>
                    <a:pt x="727" y="33"/>
                  </a:lnTo>
                  <a:cubicBezTo>
                    <a:pt x="705" y="17"/>
                    <a:pt x="677" y="9"/>
                    <a:pt x="649" y="9"/>
                  </a:cubicBezTo>
                  <a:cubicBezTo>
                    <a:pt x="568" y="9"/>
                    <a:pt x="483" y="72"/>
                    <a:pt x="525" y="180"/>
                  </a:cubicBezTo>
                  <a:cubicBezTo>
                    <a:pt x="553" y="264"/>
                    <a:pt x="588" y="320"/>
                    <a:pt x="643" y="383"/>
                  </a:cubicBezTo>
                  <a:cubicBezTo>
                    <a:pt x="615" y="411"/>
                    <a:pt x="553" y="467"/>
                    <a:pt x="525" y="495"/>
                  </a:cubicBezTo>
                  <a:cubicBezTo>
                    <a:pt x="479" y="449"/>
                    <a:pt x="410" y="404"/>
                    <a:pt x="340" y="404"/>
                  </a:cubicBezTo>
                  <a:cubicBezTo>
                    <a:pt x="325" y="404"/>
                    <a:pt x="309" y="406"/>
                    <a:pt x="294" y="411"/>
                  </a:cubicBezTo>
                  <a:cubicBezTo>
                    <a:pt x="266" y="439"/>
                    <a:pt x="238" y="439"/>
                    <a:pt x="203" y="439"/>
                  </a:cubicBezTo>
                  <a:cubicBezTo>
                    <a:pt x="63" y="467"/>
                    <a:pt x="0" y="614"/>
                    <a:pt x="28" y="705"/>
                  </a:cubicBezTo>
                  <a:cubicBezTo>
                    <a:pt x="63" y="789"/>
                    <a:pt x="91" y="844"/>
                    <a:pt x="147" y="907"/>
                  </a:cubicBezTo>
                  <a:cubicBezTo>
                    <a:pt x="119" y="935"/>
                    <a:pt x="119" y="991"/>
                    <a:pt x="147" y="1054"/>
                  </a:cubicBezTo>
                  <a:cubicBezTo>
                    <a:pt x="162" y="1160"/>
                    <a:pt x="233" y="1203"/>
                    <a:pt x="311" y="1203"/>
                  </a:cubicBezTo>
                  <a:cubicBezTo>
                    <a:pt x="381" y="1203"/>
                    <a:pt x="456" y="1167"/>
                    <a:pt x="497" y="1110"/>
                  </a:cubicBezTo>
                  <a:cubicBezTo>
                    <a:pt x="525" y="1054"/>
                    <a:pt x="553" y="1019"/>
                    <a:pt x="553" y="963"/>
                  </a:cubicBezTo>
                  <a:cubicBezTo>
                    <a:pt x="588" y="907"/>
                    <a:pt x="643" y="879"/>
                    <a:pt x="671" y="817"/>
                  </a:cubicBezTo>
                  <a:cubicBezTo>
                    <a:pt x="727" y="705"/>
                    <a:pt x="790" y="614"/>
                    <a:pt x="874" y="530"/>
                  </a:cubicBezTo>
                  <a:lnTo>
                    <a:pt x="902" y="495"/>
                  </a:lnTo>
                  <a:cubicBezTo>
                    <a:pt x="937" y="530"/>
                    <a:pt x="965" y="530"/>
                    <a:pt x="993" y="530"/>
                  </a:cubicBezTo>
                  <a:cubicBezTo>
                    <a:pt x="1021" y="530"/>
                    <a:pt x="1049" y="495"/>
                    <a:pt x="1077" y="495"/>
                  </a:cubicBezTo>
                  <a:cubicBezTo>
                    <a:pt x="1112" y="495"/>
                    <a:pt x="1112" y="495"/>
                    <a:pt x="1140" y="530"/>
                  </a:cubicBezTo>
                  <a:cubicBezTo>
                    <a:pt x="1196" y="558"/>
                    <a:pt x="1287" y="558"/>
                    <a:pt x="1371" y="586"/>
                  </a:cubicBezTo>
                  <a:cubicBezTo>
                    <a:pt x="1517" y="614"/>
                    <a:pt x="1692" y="614"/>
                    <a:pt x="1867" y="614"/>
                  </a:cubicBezTo>
                  <a:cubicBezTo>
                    <a:pt x="2217" y="558"/>
                    <a:pt x="2538" y="411"/>
                    <a:pt x="2825" y="236"/>
                  </a:cubicBezTo>
                  <a:cubicBezTo>
                    <a:pt x="2959" y="153"/>
                    <a:pt x="2901" y="1"/>
                    <a:pt x="277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7"/>
            <p:cNvSpPr/>
            <p:nvPr/>
          </p:nvSpPr>
          <p:spPr>
            <a:xfrm>
              <a:off x="5495639" y="2057569"/>
              <a:ext cx="660" cy="23"/>
            </a:xfrm>
            <a:custGeom>
              <a:rect b="b" l="l" r="r" t="t"/>
              <a:pathLst>
                <a:path extrusionOk="0" h="1" w="29">
                  <a:moveTo>
                    <a:pt x="28" y="0"/>
                  </a:moveTo>
                  <a:lnTo>
                    <a:pt x="0" y="0"/>
                  </a:lnTo>
                  <a:close/>
                  <a:moveTo>
                    <a:pt x="28" y="0"/>
                  </a:moveTo>
                  <a:lnTo>
                    <a:pt x="28"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7"/>
            <p:cNvSpPr/>
            <p:nvPr/>
          </p:nvSpPr>
          <p:spPr>
            <a:xfrm>
              <a:off x="5489473" y="2024552"/>
              <a:ext cx="46602" cy="33859"/>
            </a:xfrm>
            <a:custGeom>
              <a:rect b="b" l="l" r="r" t="t"/>
              <a:pathLst>
                <a:path extrusionOk="0" h="1488" w="2048">
                  <a:moveTo>
                    <a:pt x="1889" y="0"/>
                  </a:moveTo>
                  <a:cubicBezTo>
                    <a:pt x="1852" y="0"/>
                    <a:pt x="1814" y="15"/>
                    <a:pt x="1789" y="53"/>
                  </a:cubicBezTo>
                  <a:cubicBezTo>
                    <a:pt x="1733" y="25"/>
                    <a:pt x="1698" y="25"/>
                    <a:pt x="1642" y="25"/>
                  </a:cubicBezTo>
                  <a:cubicBezTo>
                    <a:pt x="1586" y="53"/>
                    <a:pt x="1523" y="81"/>
                    <a:pt x="1467" y="144"/>
                  </a:cubicBezTo>
                  <a:cubicBezTo>
                    <a:pt x="1429" y="115"/>
                    <a:pt x="1378" y="100"/>
                    <a:pt x="1325" y="100"/>
                  </a:cubicBezTo>
                  <a:cubicBezTo>
                    <a:pt x="1261" y="100"/>
                    <a:pt x="1195" y="122"/>
                    <a:pt x="1145" y="172"/>
                  </a:cubicBezTo>
                  <a:cubicBezTo>
                    <a:pt x="999" y="291"/>
                    <a:pt x="971" y="431"/>
                    <a:pt x="943" y="577"/>
                  </a:cubicBezTo>
                  <a:lnTo>
                    <a:pt x="943" y="605"/>
                  </a:lnTo>
                  <a:lnTo>
                    <a:pt x="887" y="605"/>
                  </a:lnTo>
                  <a:cubicBezTo>
                    <a:pt x="768" y="640"/>
                    <a:pt x="684" y="696"/>
                    <a:pt x="621" y="815"/>
                  </a:cubicBezTo>
                  <a:cubicBezTo>
                    <a:pt x="593" y="871"/>
                    <a:pt x="593" y="955"/>
                    <a:pt x="537" y="1018"/>
                  </a:cubicBezTo>
                  <a:lnTo>
                    <a:pt x="565" y="1046"/>
                  </a:lnTo>
                  <a:cubicBezTo>
                    <a:pt x="537" y="1018"/>
                    <a:pt x="509" y="990"/>
                    <a:pt x="474" y="990"/>
                  </a:cubicBezTo>
                  <a:cubicBezTo>
                    <a:pt x="433" y="966"/>
                    <a:pt x="392" y="955"/>
                    <a:pt x="352" y="955"/>
                  </a:cubicBezTo>
                  <a:cubicBezTo>
                    <a:pt x="196" y="955"/>
                    <a:pt x="63" y="1121"/>
                    <a:pt x="41" y="1305"/>
                  </a:cubicBezTo>
                  <a:cubicBezTo>
                    <a:pt x="0" y="1411"/>
                    <a:pt x="80" y="1488"/>
                    <a:pt x="170" y="1488"/>
                  </a:cubicBezTo>
                  <a:cubicBezTo>
                    <a:pt x="205" y="1488"/>
                    <a:pt x="240" y="1477"/>
                    <a:pt x="271" y="1451"/>
                  </a:cubicBezTo>
                  <a:cubicBezTo>
                    <a:pt x="271" y="1451"/>
                    <a:pt x="362" y="1396"/>
                    <a:pt x="362" y="1340"/>
                  </a:cubicBezTo>
                  <a:cubicBezTo>
                    <a:pt x="390" y="1368"/>
                    <a:pt x="418" y="1396"/>
                    <a:pt x="418" y="1396"/>
                  </a:cubicBezTo>
                  <a:cubicBezTo>
                    <a:pt x="482" y="1415"/>
                    <a:pt x="543" y="1435"/>
                    <a:pt x="606" y="1435"/>
                  </a:cubicBezTo>
                  <a:cubicBezTo>
                    <a:pt x="631" y="1435"/>
                    <a:pt x="657" y="1432"/>
                    <a:pt x="684" y="1423"/>
                  </a:cubicBezTo>
                  <a:cubicBezTo>
                    <a:pt x="740" y="1396"/>
                    <a:pt x="796" y="1340"/>
                    <a:pt x="859" y="1277"/>
                  </a:cubicBezTo>
                  <a:cubicBezTo>
                    <a:pt x="859" y="1305"/>
                    <a:pt x="859" y="1305"/>
                    <a:pt x="887" y="1340"/>
                  </a:cubicBezTo>
                  <a:cubicBezTo>
                    <a:pt x="933" y="1423"/>
                    <a:pt x="1015" y="1462"/>
                    <a:pt x="1100" y="1462"/>
                  </a:cubicBezTo>
                  <a:cubicBezTo>
                    <a:pt x="1220" y="1462"/>
                    <a:pt x="1346" y="1384"/>
                    <a:pt x="1383" y="1249"/>
                  </a:cubicBezTo>
                  <a:cubicBezTo>
                    <a:pt x="1411" y="1193"/>
                    <a:pt x="1411" y="1130"/>
                    <a:pt x="1411" y="1074"/>
                  </a:cubicBezTo>
                  <a:lnTo>
                    <a:pt x="1467" y="1074"/>
                  </a:lnTo>
                  <a:cubicBezTo>
                    <a:pt x="1614" y="1074"/>
                    <a:pt x="1698" y="990"/>
                    <a:pt x="1761" y="899"/>
                  </a:cubicBezTo>
                  <a:cubicBezTo>
                    <a:pt x="1785" y="915"/>
                    <a:pt x="1815" y="922"/>
                    <a:pt x="1847" y="922"/>
                  </a:cubicBezTo>
                  <a:cubicBezTo>
                    <a:pt x="1923" y="922"/>
                    <a:pt x="2008" y="883"/>
                    <a:pt x="2047" y="843"/>
                  </a:cubicBezTo>
                  <a:lnTo>
                    <a:pt x="2047" y="724"/>
                  </a:lnTo>
                  <a:lnTo>
                    <a:pt x="2047" y="403"/>
                  </a:lnTo>
                  <a:cubicBezTo>
                    <a:pt x="2047" y="291"/>
                    <a:pt x="2019" y="200"/>
                    <a:pt x="2019" y="81"/>
                  </a:cubicBezTo>
                  <a:lnTo>
                    <a:pt x="1991" y="53"/>
                  </a:lnTo>
                  <a:cubicBezTo>
                    <a:pt x="1976" y="22"/>
                    <a:pt x="1933" y="0"/>
                    <a:pt x="18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7"/>
            <p:cNvSpPr/>
            <p:nvPr/>
          </p:nvSpPr>
          <p:spPr>
            <a:xfrm>
              <a:off x="5485172" y="1989782"/>
              <a:ext cx="39753" cy="42006"/>
            </a:xfrm>
            <a:custGeom>
              <a:rect b="b" l="l" r="r" t="t"/>
              <a:pathLst>
                <a:path extrusionOk="0" h="1846" w="1747">
                  <a:moveTo>
                    <a:pt x="1247" y="1"/>
                  </a:moveTo>
                  <a:cubicBezTo>
                    <a:pt x="1151" y="1"/>
                    <a:pt x="1065" y="56"/>
                    <a:pt x="1013" y="155"/>
                  </a:cubicBezTo>
                  <a:lnTo>
                    <a:pt x="957" y="155"/>
                  </a:lnTo>
                  <a:cubicBezTo>
                    <a:pt x="810" y="210"/>
                    <a:pt x="726" y="385"/>
                    <a:pt x="726" y="532"/>
                  </a:cubicBezTo>
                  <a:cubicBezTo>
                    <a:pt x="635" y="532"/>
                    <a:pt x="579" y="560"/>
                    <a:pt x="523" y="623"/>
                  </a:cubicBezTo>
                  <a:cubicBezTo>
                    <a:pt x="404" y="735"/>
                    <a:pt x="404" y="882"/>
                    <a:pt x="404" y="1029"/>
                  </a:cubicBezTo>
                  <a:cubicBezTo>
                    <a:pt x="376" y="1057"/>
                    <a:pt x="314" y="1085"/>
                    <a:pt x="286" y="1119"/>
                  </a:cubicBezTo>
                  <a:cubicBezTo>
                    <a:pt x="202" y="1231"/>
                    <a:pt x="202" y="1406"/>
                    <a:pt x="111" y="1525"/>
                  </a:cubicBezTo>
                  <a:cubicBezTo>
                    <a:pt x="0" y="1677"/>
                    <a:pt x="155" y="1846"/>
                    <a:pt x="300" y="1846"/>
                  </a:cubicBezTo>
                  <a:cubicBezTo>
                    <a:pt x="349" y="1846"/>
                    <a:pt x="396" y="1827"/>
                    <a:pt x="432" y="1784"/>
                  </a:cubicBezTo>
                  <a:cubicBezTo>
                    <a:pt x="488" y="1728"/>
                    <a:pt x="523" y="1672"/>
                    <a:pt x="551" y="1609"/>
                  </a:cubicBezTo>
                  <a:cubicBezTo>
                    <a:pt x="579" y="1581"/>
                    <a:pt x="579" y="1553"/>
                    <a:pt x="579" y="1553"/>
                  </a:cubicBezTo>
                  <a:cubicBezTo>
                    <a:pt x="553" y="1553"/>
                    <a:pt x="527" y="1553"/>
                    <a:pt x="448" y="1483"/>
                  </a:cubicBezTo>
                  <a:lnTo>
                    <a:pt x="448" y="1483"/>
                  </a:lnTo>
                  <a:cubicBezTo>
                    <a:pt x="499" y="1525"/>
                    <a:pt x="554" y="1528"/>
                    <a:pt x="579" y="1553"/>
                  </a:cubicBezTo>
                  <a:lnTo>
                    <a:pt x="607" y="1525"/>
                  </a:lnTo>
                  <a:cubicBezTo>
                    <a:pt x="616" y="1487"/>
                    <a:pt x="622" y="1473"/>
                    <a:pt x="625" y="1473"/>
                  </a:cubicBezTo>
                  <a:lnTo>
                    <a:pt x="625" y="1473"/>
                  </a:lnTo>
                  <a:cubicBezTo>
                    <a:pt x="629" y="1473"/>
                    <a:pt x="617" y="1534"/>
                    <a:pt x="579" y="1553"/>
                  </a:cubicBezTo>
                  <a:cubicBezTo>
                    <a:pt x="698" y="1553"/>
                    <a:pt x="810" y="1469"/>
                    <a:pt x="873" y="1350"/>
                  </a:cubicBezTo>
                  <a:lnTo>
                    <a:pt x="873" y="1322"/>
                  </a:lnTo>
                  <a:cubicBezTo>
                    <a:pt x="892" y="1327"/>
                    <a:pt x="912" y="1329"/>
                    <a:pt x="933" y="1329"/>
                  </a:cubicBezTo>
                  <a:cubicBezTo>
                    <a:pt x="1032" y="1329"/>
                    <a:pt x="1141" y="1274"/>
                    <a:pt x="1188" y="1175"/>
                  </a:cubicBezTo>
                  <a:cubicBezTo>
                    <a:pt x="1251" y="1119"/>
                    <a:pt x="1251" y="1057"/>
                    <a:pt x="1251" y="973"/>
                  </a:cubicBezTo>
                  <a:cubicBezTo>
                    <a:pt x="1334" y="1001"/>
                    <a:pt x="1397" y="1001"/>
                    <a:pt x="1481" y="1001"/>
                  </a:cubicBezTo>
                  <a:cubicBezTo>
                    <a:pt x="1505" y="1015"/>
                    <a:pt x="1531" y="1022"/>
                    <a:pt x="1558" y="1022"/>
                  </a:cubicBezTo>
                  <a:cubicBezTo>
                    <a:pt x="1635" y="1022"/>
                    <a:pt x="1712" y="963"/>
                    <a:pt x="1712" y="854"/>
                  </a:cubicBezTo>
                  <a:cubicBezTo>
                    <a:pt x="1747" y="679"/>
                    <a:pt x="1628" y="532"/>
                    <a:pt x="1572" y="357"/>
                  </a:cubicBezTo>
                  <a:cubicBezTo>
                    <a:pt x="1509" y="210"/>
                    <a:pt x="1481" y="71"/>
                    <a:pt x="1306" y="8"/>
                  </a:cubicBezTo>
                  <a:cubicBezTo>
                    <a:pt x="1286" y="3"/>
                    <a:pt x="1266" y="1"/>
                    <a:pt x="12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7"/>
            <p:cNvSpPr/>
            <p:nvPr/>
          </p:nvSpPr>
          <p:spPr>
            <a:xfrm>
              <a:off x="5471132" y="1960838"/>
              <a:ext cx="32471" cy="48855"/>
            </a:xfrm>
            <a:custGeom>
              <a:rect b="b" l="l" r="r" t="t"/>
              <a:pathLst>
                <a:path extrusionOk="0" h="2147" w="1427">
                  <a:moveTo>
                    <a:pt x="700" y="0"/>
                  </a:moveTo>
                  <a:cubicBezTo>
                    <a:pt x="553" y="28"/>
                    <a:pt x="469" y="175"/>
                    <a:pt x="497" y="322"/>
                  </a:cubicBezTo>
                  <a:cubicBezTo>
                    <a:pt x="497" y="350"/>
                    <a:pt x="525" y="378"/>
                    <a:pt x="525" y="378"/>
                  </a:cubicBezTo>
                  <a:cubicBezTo>
                    <a:pt x="441" y="406"/>
                    <a:pt x="378" y="469"/>
                    <a:pt x="350" y="525"/>
                  </a:cubicBezTo>
                  <a:cubicBezTo>
                    <a:pt x="294" y="643"/>
                    <a:pt x="294" y="783"/>
                    <a:pt x="350" y="930"/>
                  </a:cubicBezTo>
                  <a:cubicBezTo>
                    <a:pt x="119" y="993"/>
                    <a:pt x="119" y="1252"/>
                    <a:pt x="147" y="1455"/>
                  </a:cubicBezTo>
                  <a:cubicBezTo>
                    <a:pt x="147" y="1482"/>
                    <a:pt x="147" y="1517"/>
                    <a:pt x="175" y="1545"/>
                  </a:cubicBezTo>
                  <a:cubicBezTo>
                    <a:pt x="147" y="1573"/>
                    <a:pt x="147" y="1629"/>
                    <a:pt x="147" y="1657"/>
                  </a:cubicBezTo>
                  <a:cubicBezTo>
                    <a:pt x="119" y="1804"/>
                    <a:pt x="1" y="1867"/>
                    <a:pt x="56" y="2042"/>
                  </a:cubicBezTo>
                  <a:cubicBezTo>
                    <a:pt x="95" y="2110"/>
                    <a:pt x="151" y="2147"/>
                    <a:pt x="209" y="2147"/>
                  </a:cubicBezTo>
                  <a:cubicBezTo>
                    <a:pt x="247" y="2147"/>
                    <a:pt x="286" y="2131"/>
                    <a:pt x="322" y="2098"/>
                  </a:cubicBezTo>
                  <a:cubicBezTo>
                    <a:pt x="406" y="2042"/>
                    <a:pt x="441" y="1951"/>
                    <a:pt x="497" y="1895"/>
                  </a:cubicBezTo>
                  <a:cubicBezTo>
                    <a:pt x="525" y="1832"/>
                    <a:pt x="525" y="1804"/>
                    <a:pt x="553" y="1776"/>
                  </a:cubicBezTo>
                  <a:lnTo>
                    <a:pt x="581" y="1748"/>
                  </a:lnTo>
                  <a:cubicBezTo>
                    <a:pt x="644" y="1692"/>
                    <a:pt x="672" y="1657"/>
                    <a:pt x="672" y="1573"/>
                  </a:cubicBezTo>
                  <a:cubicBezTo>
                    <a:pt x="847" y="1573"/>
                    <a:pt x="965" y="1455"/>
                    <a:pt x="965" y="1308"/>
                  </a:cubicBezTo>
                  <a:cubicBezTo>
                    <a:pt x="993" y="1252"/>
                    <a:pt x="965" y="1168"/>
                    <a:pt x="965" y="1105"/>
                  </a:cubicBezTo>
                  <a:cubicBezTo>
                    <a:pt x="1021" y="1105"/>
                    <a:pt x="1077" y="1105"/>
                    <a:pt x="1140" y="1077"/>
                  </a:cubicBezTo>
                  <a:cubicBezTo>
                    <a:pt x="1252" y="1049"/>
                    <a:pt x="1315" y="993"/>
                    <a:pt x="1343" y="902"/>
                  </a:cubicBezTo>
                  <a:lnTo>
                    <a:pt x="1343" y="874"/>
                  </a:lnTo>
                  <a:cubicBezTo>
                    <a:pt x="1427" y="818"/>
                    <a:pt x="1427" y="671"/>
                    <a:pt x="1343" y="580"/>
                  </a:cubicBezTo>
                  <a:lnTo>
                    <a:pt x="1280" y="525"/>
                  </a:lnTo>
                  <a:cubicBezTo>
                    <a:pt x="1280" y="525"/>
                    <a:pt x="1252" y="497"/>
                    <a:pt x="1252" y="469"/>
                  </a:cubicBezTo>
                  <a:cubicBezTo>
                    <a:pt x="1196" y="406"/>
                    <a:pt x="1168" y="378"/>
                    <a:pt x="1140" y="322"/>
                  </a:cubicBezTo>
                  <a:cubicBezTo>
                    <a:pt x="1077" y="231"/>
                    <a:pt x="1049" y="147"/>
                    <a:pt x="993" y="84"/>
                  </a:cubicBezTo>
                  <a:cubicBezTo>
                    <a:pt x="875" y="56"/>
                    <a:pt x="791" y="28"/>
                    <a:pt x="70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7"/>
            <p:cNvSpPr/>
            <p:nvPr/>
          </p:nvSpPr>
          <p:spPr>
            <a:xfrm>
              <a:off x="5442006" y="1957857"/>
              <a:ext cx="21822" cy="28125"/>
            </a:xfrm>
            <a:custGeom>
              <a:rect b="b" l="l" r="r" t="t"/>
              <a:pathLst>
                <a:path extrusionOk="0" h="1236" w="959">
                  <a:moveTo>
                    <a:pt x="431" y="0"/>
                  </a:moveTo>
                  <a:cubicBezTo>
                    <a:pt x="347" y="0"/>
                    <a:pt x="269" y="51"/>
                    <a:pt x="232" y="131"/>
                  </a:cubicBezTo>
                  <a:cubicBezTo>
                    <a:pt x="176" y="215"/>
                    <a:pt x="176" y="306"/>
                    <a:pt x="232" y="362"/>
                  </a:cubicBezTo>
                  <a:cubicBezTo>
                    <a:pt x="204" y="453"/>
                    <a:pt x="232" y="509"/>
                    <a:pt x="232" y="565"/>
                  </a:cubicBezTo>
                  <a:lnTo>
                    <a:pt x="260" y="565"/>
                  </a:lnTo>
                  <a:cubicBezTo>
                    <a:pt x="260" y="565"/>
                    <a:pt x="232" y="565"/>
                    <a:pt x="232" y="600"/>
                  </a:cubicBezTo>
                  <a:cubicBezTo>
                    <a:pt x="148" y="628"/>
                    <a:pt x="85" y="683"/>
                    <a:pt x="57" y="774"/>
                  </a:cubicBezTo>
                  <a:cubicBezTo>
                    <a:pt x="1" y="949"/>
                    <a:pt x="85" y="1152"/>
                    <a:pt x="204" y="1208"/>
                  </a:cubicBezTo>
                  <a:cubicBezTo>
                    <a:pt x="288" y="1236"/>
                    <a:pt x="351" y="1236"/>
                    <a:pt x="407" y="1236"/>
                  </a:cubicBezTo>
                  <a:lnTo>
                    <a:pt x="407" y="1152"/>
                  </a:lnTo>
                  <a:cubicBezTo>
                    <a:pt x="407" y="1089"/>
                    <a:pt x="462" y="1061"/>
                    <a:pt x="525" y="1061"/>
                  </a:cubicBezTo>
                  <a:lnTo>
                    <a:pt x="525" y="1005"/>
                  </a:lnTo>
                  <a:lnTo>
                    <a:pt x="553" y="1005"/>
                  </a:lnTo>
                  <a:cubicBezTo>
                    <a:pt x="637" y="977"/>
                    <a:pt x="728" y="914"/>
                    <a:pt x="784" y="830"/>
                  </a:cubicBezTo>
                  <a:cubicBezTo>
                    <a:pt x="812" y="802"/>
                    <a:pt x="812" y="739"/>
                    <a:pt x="812" y="683"/>
                  </a:cubicBezTo>
                  <a:cubicBezTo>
                    <a:pt x="931" y="628"/>
                    <a:pt x="959" y="509"/>
                    <a:pt x="931" y="425"/>
                  </a:cubicBezTo>
                  <a:cubicBezTo>
                    <a:pt x="959" y="362"/>
                    <a:pt x="931" y="278"/>
                    <a:pt x="875" y="278"/>
                  </a:cubicBezTo>
                  <a:cubicBezTo>
                    <a:pt x="812" y="250"/>
                    <a:pt x="784" y="187"/>
                    <a:pt x="728" y="187"/>
                  </a:cubicBezTo>
                  <a:cubicBezTo>
                    <a:pt x="672" y="131"/>
                    <a:pt x="609" y="75"/>
                    <a:pt x="553" y="40"/>
                  </a:cubicBezTo>
                  <a:cubicBezTo>
                    <a:pt x="514" y="13"/>
                    <a:pt x="472" y="0"/>
                    <a:pt x="43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7"/>
            <p:cNvSpPr/>
            <p:nvPr/>
          </p:nvSpPr>
          <p:spPr>
            <a:xfrm>
              <a:off x="5411468" y="1952783"/>
              <a:ext cx="22618" cy="34269"/>
            </a:xfrm>
            <a:custGeom>
              <a:rect b="b" l="l" r="r" t="t"/>
              <a:pathLst>
                <a:path extrusionOk="0" h="1506" w="994">
                  <a:moveTo>
                    <a:pt x="576" y="0"/>
                  </a:moveTo>
                  <a:cubicBezTo>
                    <a:pt x="518" y="0"/>
                    <a:pt x="460" y="11"/>
                    <a:pt x="406" y="32"/>
                  </a:cubicBezTo>
                  <a:cubicBezTo>
                    <a:pt x="322" y="88"/>
                    <a:pt x="266" y="179"/>
                    <a:pt x="294" y="298"/>
                  </a:cubicBezTo>
                  <a:cubicBezTo>
                    <a:pt x="231" y="326"/>
                    <a:pt x="203" y="354"/>
                    <a:pt x="175" y="410"/>
                  </a:cubicBezTo>
                  <a:cubicBezTo>
                    <a:pt x="175" y="501"/>
                    <a:pt x="175" y="585"/>
                    <a:pt x="203" y="676"/>
                  </a:cubicBezTo>
                  <a:cubicBezTo>
                    <a:pt x="119" y="704"/>
                    <a:pt x="91" y="760"/>
                    <a:pt x="56" y="851"/>
                  </a:cubicBezTo>
                  <a:cubicBezTo>
                    <a:pt x="0" y="997"/>
                    <a:pt x="28" y="1200"/>
                    <a:pt x="56" y="1347"/>
                  </a:cubicBezTo>
                  <a:cubicBezTo>
                    <a:pt x="97" y="1436"/>
                    <a:pt x="206" y="1506"/>
                    <a:pt x="310" y="1506"/>
                  </a:cubicBezTo>
                  <a:cubicBezTo>
                    <a:pt x="369" y="1506"/>
                    <a:pt x="426" y="1484"/>
                    <a:pt x="469" y="1431"/>
                  </a:cubicBezTo>
                  <a:lnTo>
                    <a:pt x="469" y="1403"/>
                  </a:lnTo>
                  <a:cubicBezTo>
                    <a:pt x="525" y="1347"/>
                    <a:pt x="553" y="1256"/>
                    <a:pt x="525" y="1200"/>
                  </a:cubicBezTo>
                  <a:lnTo>
                    <a:pt x="525" y="1109"/>
                  </a:lnTo>
                  <a:cubicBezTo>
                    <a:pt x="581" y="1109"/>
                    <a:pt x="672" y="1053"/>
                    <a:pt x="700" y="1025"/>
                  </a:cubicBezTo>
                  <a:cubicBezTo>
                    <a:pt x="791" y="962"/>
                    <a:pt x="819" y="823"/>
                    <a:pt x="791" y="732"/>
                  </a:cubicBezTo>
                  <a:cubicBezTo>
                    <a:pt x="874" y="676"/>
                    <a:pt x="930" y="613"/>
                    <a:pt x="965" y="529"/>
                  </a:cubicBezTo>
                  <a:cubicBezTo>
                    <a:pt x="965" y="473"/>
                    <a:pt x="965" y="410"/>
                    <a:pt x="930" y="354"/>
                  </a:cubicBezTo>
                  <a:cubicBezTo>
                    <a:pt x="965" y="326"/>
                    <a:pt x="993" y="263"/>
                    <a:pt x="965" y="235"/>
                  </a:cubicBezTo>
                  <a:cubicBezTo>
                    <a:pt x="898" y="85"/>
                    <a:pt x="739" y="0"/>
                    <a:pt x="57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7"/>
            <p:cNvSpPr/>
            <p:nvPr/>
          </p:nvSpPr>
          <p:spPr>
            <a:xfrm>
              <a:off x="5392218" y="1946184"/>
              <a:ext cx="18636" cy="28148"/>
            </a:xfrm>
            <a:custGeom>
              <a:rect b="b" l="l" r="r" t="t"/>
              <a:pathLst>
                <a:path extrusionOk="0" h="1237" w="819">
                  <a:moveTo>
                    <a:pt x="525" y="1"/>
                  </a:moveTo>
                  <a:lnTo>
                    <a:pt x="497" y="29"/>
                  </a:lnTo>
                  <a:cubicBezTo>
                    <a:pt x="441" y="92"/>
                    <a:pt x="378" y="120"/>
                    <a:pt x="322" y="148"/>
                  </a:cubicBezTo>
                  <a:cubicBezTo>
                    <a:pt x="203" y="176"/>
                    <a:pt x="63" y="204"/>
                    <a:pt x="28" y="350"/>
                  </a:cubicBezTo>
                  <a:cubicBezTo>
                    <a:pt x="0" y="497"/>
                    <a:pt x="119" y="553"/>
                    <a:pt x="147" y="672"/>
                  </a:cubicBezTo>
                  <a:cubicBezTo>
                    <a:pt x="147" y="700"/>
                    <a:pt x="147" y="700"/>
                    <a:pt x="119" y="700"/>
                  </a:cubicBezTo>
                  <a:cubicBezTo>
                    <a:pt x="119" y="763"/>
                    <a:pt x="91" y="791"/>
                    <a:pt x="91" y="819"/>
                  </a:cubicBezTo>
                  <a:cubicBezTo>
                    <a:pt x="63" y="903"/>
                    <a:pt x="63" y="966"/>
                    <a:pt x="91" y="1050"/>
                  </a:cubicBezTo>
                  <a:cubicBezTo>
                    <a:pt x="123" y="1166"/>
                    <a:pt x="234" y="1237"/>
                    <a:pt x="344" y="1237"/>
                  </a:cubicBezTo>
                  <a:cubicBezTo>
                    <a:pt x="425" y="1237"/>
                    <a:pt x="505" y="1199"/>
                    <a:pt x="553" y="1113"/>
                  </a:cubicBezTo>
                  <a:cubicBezTo>
                    <a:pt x="588" y="1078"/>
                    <a:pt x="588" y="1022"/>
                    <a:pt x="588" y="966"/>
                  </a:cubicBezTo>
                  <a:cubicBezTo>
                    <a:pt x="588" y="819"/>
                    <a:pt x="616" y="728"/>
                    <a:pt x="588" y="588"/>
                  </a:cubicBezTo>
                  <a:cubicBezTo>
                    <a:pt x="588" y="553"/>
                    <a:pt x="553" y="497"/>
                    <a:pt x="525" y="441"/>
                  </a:cubicBezTo>
                  <a:cubicBezTo>
                    <a:pt x="672" y="378"/>
                    <a:pt x="818" y="267"/>
                    <a:pt x="763" y="92"/>
                  </a:cubicBezTo>
                  <a:lnTo>
                    <a:pt x="763" y="64"/>
                  </a:lnTo>
                  <a:cubicBezTo>
                    <a:pt x="672" y="64"/>
                    <a:pt x="616" y="29"/>
                    <a:pt x="52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7"/>
            <p:cNvSpPr/>
            <p:nvPr/>
          </p:nvSpPr>
          <p:spPr>
            <a:xfrm>
              <a:off x="5371693" y="1941610"/>
              <a:ext cx="17612" cy="22254"/>
            </a:xfrm>
            <a:custGeom>
              <a:rect b="b" l="l" r="r" t="t"/>
              <a:pathLst>
                <a:path extrusionOk="0" h="978" w="774">
                  <a:moveTo>
                    <a:pt x="304" y="1"/>
                  </a:moveTo>
                  <a:cubicBezTo>
                    <a:pt x="254" y="1"/>
                    <a:pt x="203" y="30"/>
                    <a:pt x="203" y="90"/>
                  </a:cubicBezTo>
                  <a:cubicBezTo>
                    <a:pt x="231" y="118"/>
                    <a:pt x="231" y="118"/>
                    <a:pt x="203" y="118"/>
                  </a:cubicBezTo>
                  <a:lnTo>
                    <a:pt x="175" y="118"/>
                  </a:lnTo>
                  <a:cubicBezTo>
                    <a:pt x="147" y="146"/>
                    <a:pt x="119" y="146"/>
                    <a:pt x="91" y="174"/>
                  </a:cubicBezTo>
                  <a:cubicBezTo>
                    <a:pt x="28" y="230"/>
                    <a:pt x="0" y="321"/>
                    <a:pt x="28" y="405"/>
                  </a:cubicBezTo>
                  <a:cubicBezTo>
                    <a:pt x="28" y="440"/>
                    <a:pt x="56" y="468"/>
                    <a:pt x="91" y="495"/>
                  </a:cubicBezTo>
                  <a:cubicBezTo>
                    <a:pt x="56" y="523"/>
                    <a:pt x="56" y="551"/>
                    <a:pt x="56" y="579"/>
                  </a:cubicBezTo>
                  <a:cubicBezTo>
                    <a:pt x="56" y="789"/>
                    <a:pt x="203" y="901"/>
                    <a:pt x="350" y="964"/>
                  </a:cubicBezTo>
                  <a:cubicBezTo>
                    <a:pt x="376" y="973"/>
                    <a:pt x="401" y="978"/>
                    <a:pt x="426" y="978"/>
                  </a:cubicBezTo>
                  <a:cubicBezTo>
                    <a:pt x="623" y="978"/>
                    <a:pt x="774" y="707"/>
                    <a:pt x="644" y="551"/>
                  </a:cubicBezTo>
                  <a:cubicBezTo>
                    <a:pt x="700" y="468"/>
                    <a:pt x="700" y="349"/>
                    <a:pt x="644" y="265"/>
                  </a:cubicBezTo>
                  <a:cubicBezTo>
                    <a:pt x="581" y="174"/>
                    <a:pt x="497" y="118"/>
                    <a:pt x="406" y="118"/>
                  </a:cubicBezTo>
                  <a:lnTo>
                    <a:pt x="406" y="90"/>
                  </a:lnTo>
                  <a:cubicBezTo>
                    <a:pt x="406" y="30"/>
                    <a:pt x="355" y="1"/>
                    <a:pt x="3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7"/>
            <p:cNvSpPr/>
            <p:nvPr/>
          </p:nvSpPr>
          <p:spPr>
            <a:xfrm>
              <a:off x="5473203" y="2066808"/>
              <a:ext cx="48400" cy="33359"/>
            </a:xfrm>
            <a:custGeom>
              <a:rect b="b" l="l" r="r" t="t"/>
              <a:pathLst>
                <a:path extrusionOk="0" h="1466" w="2127">
                  <a:moveTo>
                    <a:pt x="1957" y="1"/>
                  </a:moveTo>
                  <a:cubicBezTo>
                    <a:pt x="1887" y="1"/>
                    <a:pt x="1817" y="38"/>
                    <a:pt x="1804" y="119"/>
                  </a:cubicBezTo>
                  <a:lnTo>
                    <a:pt x="1804" y="182"/>
                  </a:lnTo>
                  <a:cubicBezTo>
                    <a:pt x="1714" y="182"/>
                    <a:pt x="1658" y="182"/>
                    <a:pt x="1602" y="266"/>
                  </a:cubicBezTo>
                  <a:cubicBezTo>
                    <a:pt x="1565" y="252"/>
                    <a:pt x="1529" y="245"/>
                    <a:pt x="1494" y="245"/>
                  </a:cubicBezTo>
                  <a:cubicBezTo>
                    <a:pt x="1388" y="245"/>
                    <a:pt x="1294" y="309"/>
                    <a:pt x="1252" y="441"/>
                  </a:cubicBezTo>
                  <a:cubicBezTo>
                    <a:pt x="1224" y="441"/>
                    <a:pt x="1224" y="468"/>
                    <a:pt x="1224" y="496"/>
                  </a:cubicBezTo>
                  <a:cubicBezTo>
                    <a:pt x="1161" y="437"/>
                    <a:pt x="1082" y="407"/>
                    <a:pt x="1005" y="407"/>
                  </a:cubicBezTo>
                  <a:cubicBezTo>
                    <a:pt x="902" y="407"/>
                    <a:pt x="804" y="459"/>
                    <a:pt x="756" y="559"/>
                  </a:cubicBezTo>
                  <a:cubicBezTo>
                    <a:pt x="700" y="671"/>
                    <a:pt x="665" y="818"/>
                    <a:pt x="637" y="937"/>
                  </a:cubicBezTo>
                  <a:lnTo>
                    <a:pt x="609" y="909"/>
                  </a:lnTo>
                  <a:cubicBezTo>
                    <a:pt x="583" y="868"/>
                    <a:pt x="545" y="851"/>
                    <a:pt x="502" y="851"/>
                  </a:cubicBezTo>
                  <a:cubicBezTo>
                    <a:pt x="452" y="851"/>
                    <a:pt x="396" y="875"/>
                    <a:pt x="350" y="909"/>
                  </a:cubicBezTo>
                  <a:cubicBezTo>
                    <a:pt x="319" y="878"/>
                    <a:pt x="282" y="862"/>
                    <a:pt x="245" y="862"/>
                  </a:cubicBezTo>
                  <a:cubicBezTo>
                    <a:pt x="208" y="862"/>
                    <a:pt x="172" y="878"/>
                    <a:pt x="140" y="909"/>
                  </a:cubicBezTo>
                  <a:cubicBezTo>
                    <a:pt x="0" y="993"/>
                    <a:pt x="0" y="1112"/>
                    <a:pt x="28" y="1259"/>
                  </a:cubicBezTo>
                  <a:cubicBezTo>
                    <a:pt x="44" y="1322"/>
                    <a:pt x="98" y="1361"/>
                    <a:pt x="152" y="1361"/>
                  </a:cubicBezTo>
                  <a:cubicBezTo>
                    <a:pt x="194" y="1361"/>
                    <a:pt x="235" y="1338"/>
                    <a:pt x="259" y="1287"/>
                  </a:cubicBezTo>
                  <a:cubicBezTo>
                    <a:pt x="287" y="1287"/>
                    <a:pt x="287" y="1259"/>
                    <a:pt x="287" y="1259"/>
                  </a:cubicBezTo>
                  <a:lnTo>
                    <a:pt x="378" y="1259"/>
                  </a:lnTo>
                  <a:cubicBezTo>
                    <a:pt x="403" y="1359"/>
                    <a:pt x="474" y="1466"/>
                    <a:pt x="594" y="1466"/>
                  </a:cubicBezTo>
                  <a:cubicBezTo>
                    <a:pt x="608" y="1466"/>
                    <a:pt x="622" y="1464"/>
                    <a:pt x="637" y="1461"/>
                  </a:cubicBezTo>
                  <a:cubicBezTo>
                    <a:pt x="756" y="1461"/>
                    <a:pt x="840" y="1371"/>
                    <a:pt x="930" y="1259"/>
                  </a:cubicBezTo>
                  <a:cubicBezTo>
                    <a:pt x="958" y="1287"/>
                    <a:pt x="986" y="1343"/>
                    <a:pt x="1049" y="1371"/>
                  </a:cubicBezTo>
                  <a:cubicBezTo>
                    <a:pt x="1077" y="1402"/>
                    <a:pt x="1128" y="1418"/>
                    <a:pt x="1179" y="1418"/>
                  </a:cubicBezTo>
                  <a:cubicBezTo>
                    <a:pt x="1229" y="1418"/>
                    <a:pt x="1280" y="1402"/>
                    <a:pt x="1308" y="1371"/>
                  </a:cubicBezTo>
                  <a:cubicBezTo>
                    <a:pt x="1336" y="1343"/>
                    <a:pt x="1364" y="1315"/>
                    <a:pt x="1399" y="1287"/>
                  </a:cubicBezTo>
                  <a:cubicBezTo>
                    <a:pt x="1425" y="1293"/>
                    <a:pt x="1451" y="1297"/>
                    <a:pt x="1477" y="1297"/>
                  </a:cubicBezTo>
                  <a:cubicBezTo>
                    <a:pt x="1563" y="1297"/>
                    <a:pt x="1643" y="1259"/>
                    <a:pt x="1686" y="1168"/>
                  </a:cubicBezTo>
                  <a:cubicBezTo>
                    <a:pt x="1714" y="1140"/>
                    <a:pt x="1749" y="1112"/>
                    <a:pt x="1777" y="1056"/>
                  </a:cubicBezTo>
                  <a:cubicBezTo>
                    <a:pt x="1806" y="1066"/>
                    <a:pt x="1837" y="1072"/>
                    <a:pt x="1867" y="1072"/>
                  </a:cubicBezTo>
                  <a:cubicBezTo>
                    <a:pt x="1921" y="1072"/>
                    <a:pt x="1971" y="1051"/>
                    <a:pt x="2007" y="993"/>
                  </a:cubicBezTo>
                  <a:cubicBezTo>
                    <a:pt x="2098" y="909"/>
                    <a:pt x="2098" y="818"/>
                    <a:pt x="2098" y="706"/>
                  </a:cubicBezTo>
                  <a:cubicBezTo>
                    <a:pt x="2126" y="531"/>
                    <a:pt x="2126" y="322"/>
                    <a:pt x="2126" y="147"/>
                  </a:cubicBezTo>
                  <a:cubicBezTo>
                    <a:pt x="2126" y="52"/>
                    <a:pt x="2041" y="1"/>
                    <a:pt x="195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7"/>
            <p:cNvSpPr/>
            <p:nvPr/>
          </p:nvSpPr>
          <p:spPr>
            <a:xfrm>
              <a:off x="5462940" y="2108654"/>
              <a:ext cx="50061" cy="28558"/>
            </a:xfrm>
            <a:custGeom>
              <a:rect b="b" l="l" r="r" t="t"/>
              <a:pathLst>
                <a:path extrusionOk="0" h="1255" w="2200">
                  <a:moveTo>
                    <a:pt x="1608" y="0"/>
                  </a:moveTo>
                  <a:cubicBezTo>
                    <a:pt x="1522" y="0"/>
                    <a:pt x="1438" y="39"/>
                    <a:pt x="1381" y="119"/>
                  </a:cubicBezTo>
                  <a:cubicBezTo>
                    <a:pt x="1353" y="147"/>
                    <a:pt x="1353" y="203"/>
                    <a:pt x="1325" y="266"/>
                  </a:cubicBezTo>
                  <a:cubicBezTo>
                    <a:pt x="1285" y="240"/>
                    <a:pt x="1244" y="229"/>
                    <a:pt x="1205" y="229"/>
                  </a:cubicBezTo>
                  <a:cubicBezTo>
                    <a:pt x="1104" y="229"/>
                    <a:pt x="1016" y="305"/>
                    <a:pt x="976" y="406"/>
                  </a:cubicBezTo>
                  <a:cubicBezTo>
                    <a:pt x="941" y="468"/>
                    <a:pt x="913" y="552"/>
                    <a:pt x="913" y="643"/>
                  </a:cubicBezTo>
                  <a:lnTo>
                    <a:pt x="913" y="671"/>
                  </a:lnTo>
                  <a:cubicBezTo>
                    <a:pt x="885" y="643"/>
                    <a:pt x="857" y="643"/>
                    <a:pt x="829" y="643"/>
                  </a:cubicBezTo>
                  <a:lnTo>
                    <a:pt x="738" y="643"/>
                  </a:lnTo>
                  <a:cubicBezTo>
                    <a:pt x="720" y="640"/>
                    <a:pt x="703" y="639"/>
                    <a:pt x="686" y="639"/>
                  </a:cubicBezTo>
                  <a:cubicBezTo>
                    <a:pt x="546" y="639"/>
                    <a:pt x="473" y="742"/>
                    <a:pt x="416" y="874"/>
                  </a:cubicBezTo>
                  <a:cubicBezTo>
                    <a:pt x="389" y="818"/>
                    <a:pt x="361" y="727"/>
                    <a:pt x="277" y="699"/>
                  </a:cubicBezTo>
                  <a:cubicBezTo>
                    <a:pt x="252" y="682"/>
                    <a:pt x="225" y="674"/>
                    <a:pt x="198" y="674"/>
                  </a:cubicBezTo>
                  <a:cubicBezTo>
                    <a:pt x="96" y="674"/>
                    <a:pt x="0" y="786"/>
                    <a:pt x="67" y="902"/>
                  </a:cubicBezTo>
                  <a:cubicBezTo>
                    <a:pt x="67" y="930"/>
                    <a:pt x="67" y="930"/>
                    <a:pt x="102" y="965"/>
                  </a:cubicBezTo>
                  <a:lnTo>
                    <a:pt x="130" y="993"/>
                  </a:lnTo>
                  <a:cubicBezTo>
                    <a:pt x="208" y="1097"/>
                    <a:pt x="237" y="1255"/>
                    <a:pt x="381" y="1255"/>
                  </a:cubicBezTo>
                  <a:cubicBezTo>
                    <a:pt x="392" y="1255"/>
                    <a:pt x="404" y="1254"/>
                    <a:pt x="416" y="1252"/>
                  </a:cubicBezTo>
                  <a:cubicBezTo>
                    <a:pt x="507" y="1252"/>
                    <a:pt x="563" y="1196"/>
                    <a:pt x="626" y="1140"/>
                  </a:cubicBezTo>
                  <a:cubicBezTo>
                    <a:pt x="626" y="1077"/>
                    <a:pt x="654" y="1049"/>
                    <a:pt x="654" y="1021"/>
                  </a:cubicBezTo>
                  <a:cubicBezTo>
                    <a:pt x="746" y="1113"/>
                    <a:pt x="882" y="1169"/>
                    <a:pt x="1007" y="1169"/>
                  </a:cubicBezTo>
                  <a:cubicBezTo>
                    <a:pt x="1081" y="1169"/>
                    <a:pt x="1152" y="1149"/>
                    <a:pt x="1207" y="1105"/>
                  </a:cubicBezTo>
                  <a:lnTo>
                    <a:pt x="1235" y="1077"/>
                  </a:lnTo>
                  <a:cubicBezTo>
                    <a:pt x="1280" y="1122"/>
                    <a:pt x="1338" y="1145"/>
                    <a:pt x="1395" y="1145"/>
                  </a:cubicBezTo>
                  <a:cubicBezTo>
                    <a:pt x="1453" y="1145"/>
                    <a:pt x="1511" y="1122"/>
                    <a:pt x="1556" y="1077"/>
                  </a:cubicBezTo>
                  <a:cubicBezTo>
                    <a:pt x="1612" y="1049"/>
                    <a:pt x="1640" y="993"/>
                    <a:pt x="1640" y="930"/>
                  </a:cubicBezTo>
                  <a:cubicBezTo>
                    <a:pt x="1686" y="975"/>
                    <a:pt x="1738" y="998"/>
                    <a:pt x="1790" y="998"/>
                  </a:cubicBezTo>
                  <a:cubicBezTo>
                    <a:pt x="1841" y="998"/>
                    <a:pt x="1892" y="975"/>
                    <a:pt x="1934" y="930"/>
                  </a:cubicBezTo>
                  <a:cubicBezTo>
                    <a:pt x="1990" y="874"/>
                    <a:pt x="2025" y="846"/>
                    <a:pt x="2025" y="790"/>
                  </a:cubicBezTo>
                  <a:cubicBezTo>
                    <a:pt x="2109" y="755"/>
                    <a:pt x="2200" y="699"/>
                    <a:pt x="2165" y="580"/>
                  </a:cubicBezTo>
                  <a:cubicBezTo>
                    <a:pt x="2137" y="496"/>
                    <a:pt x="2109" y="406"/>
                    <a:pt x="2053" y="294"/>
                  </a:cubicBezTo>
                  <a:cubicBezTo>
                    <a:pt x="2053" y="266"/>
                    <a:pt x="2053" y="231"/>
                    <a:pt x="2025" y="203"/>
                  </a:cubicBezTo>
                  <a:lnTo>
                    <a:pt x="2025" y="175"/>
                  </a:lnTo>
                  <a:cubicBezTo>
                    <a:pt x="2025" y="175"/>
                    <a:pt x="2025" y="147"/>
                    <a:pt x="1990" y="147"/>
                  </a:cubicBezTo>
                  <a:cubicBezTo>
                    <a:pt x="1943" y="100"/>
                    <a:pt x="1878" y="49"/>
                    <a:pt x="1804" y="49"/>
                  </a:cubicBezTo>
                  <a:cubicBezTo>
                    <a:pt x="1790" y="49"/>
                    <a:pt x="1774" y="51"/>
                    <a:pt x="1759" y="56"/>
                  </a:cubicBezTo>
                  <a:cubicBezTo>
                    <a:pt x="1759" y="28"/>
                    <a:pt x="1731" y="28"/>
                    <a:pt x="1731" y="28"/>
                  </a:cubicBezTo>
                  <a:cubicBezTo>
                    <a:pt x="1692" y="10"/>
                    <a:pt x="1650" y="0"/>
                    <a:pt x="16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7"/>
            <p:cNvSpPr/>
            <p:nvPr/>
          </p:nvSpPr>
          <p:spPr>
            <a:xfrm>
              <a:off x="5514890" y="2140466"/>
              <a:ext cx="15929" cy="21276"/>
            </a:xfrm>
            <a:custGeom>
              <a:rect b="b" l="l" r="r" t="t"/>
              <a:pathLst>
                <a:path extrusionOk="0" h="935" w="700">
                  <a:moveTo>
                    <a:pt x="378" y="0"/>
                  </a:moveTo>
                  <a:cubicBezTo>
                    <a:pt x="294" y="28"/>
                    <a:pt x="203" y="56"/>
                    <a:pt x="203" y="147"/>
                  </a:cubicBezTo>
                  <a:cubicBezTo>
                    <a:pt x="175" y="147"/>
                    <a:pt x="175" y="175"/>
                    <a:pt x="175" y="175"/>
                  </a:cubicBezTo>
                  <a:cubicBezTo>
                    <a:pt x="91" y="231"/>
                    <a:pt x="56" y="350"/>
                    <a:pt x="91" y="469"/>
                  </a:cubicBezTo>
                  <a:cubicBezTo>
                    <a:pt x="28" y="497"/>
                    <a:pt x="0" y="581"/>
                    <a:pt x="28" y="672"/>
                  </a:cubicBezTo>
                  <a:cubicBezTo>
                    <a:pt x="28" y="728"/>
                    <a:pt x="56" y="756"/>
                    <a:pt x="91" y="791"/>
                  </a:cubicBezTo>
                  <a:cubicBezTo>
                    <a:pt x="119" y="819"/>
                    <a:pt x="147" y="847"/>
                    <a:pt x="175" y="875"/>
                  </a:cubicBezTo>
                  <a:cubicBezTo>
                    <a:pt x="213" y="913"/>
                    <a:pt x="271" y="935"/>
                    <a:pt x="327" y="935"/>
                  </a:cubicBezTo>
                  <a:cubicBezTo>
                    <a:pt x="405" y="935"/>
                    <a:pt x="481" y="892"/>
                    <a:pt x="497" y="791"/>
                  </a:cubicBezTo>
                  <a:cubicBezTo>
                    <a:pt x="497" y="756"/>
                    <a:pt x="525" y="728"/>
                    <a:pt x="525" y="700"/>
                  </a:cubicBezTo>
                  <a:cubicBezTo>
                    <a:pt x="553" y="672"/>
                    <a:pt x="581" y="644"/>
                    <a:pt x="616" y="581"/>
                  </a:cubicBezTo>
                  <a:cubicBezTo>
                    <a:pt x="672" y="525"/>
                    <a:pt x="700" y="441"/>
                    <a:pt x="672" y="350"/>
                  </a:cubicBezTo>
                  <a:cubicBezTo>
                    <a:pt x="616" y="294"/>
                    <a:pt x="616" y="203"/>
                    <a:pt x="581" y="119"/>
                  </a:cubicBezTo>
                  <a:cubicBezTo>
                    <a:pt x="553" y="56"/>
                    <a:pt x="525" y="28"/>
                    <a:pt x="469" y="28"/>
                  </a:cubicBezTo>
                  <a:cubicBezTo>
                    <a:pt x="441" y="28"/>
                    <a:pt x="406" y="0"/>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7"/>
            <p:cNvSpPr/>
            <p:nvPr/>
          </p:nvSpPr>
          <p:spPr>
            <a:xfrm>
              <a:off x="5458571" y="2143811"/>
              <a:ext cx="34542" cy="28740"/>
            </a:xfrm>
            <a:custGeom>
              <a:rect b="b" l="l" r="r" t="t"/>
              <a:pathLst>
                <a:path extrusionOk="0" h="1263" w="1518">
                  <a:moveTo>
                    <a:pt x="147" y="0"/>
                  </a:moveTo>
                  <a:cubicBezTo>
                    <a:pt x="119" y="0"/>
                    <a:pt x="56" y="0"/>
                    <a:pt x="28" y="28"/>
                  </a:cubicBezTo>
                  <a:lnTo>
                    <a:pt x="28" y="56"/>
                  </a:lnTo>
                  <a:cubicBezTo>
                    <a:pt x="0" y="56"/>
                    <a:pt x="0" y="119"/>
                    <a:pt x="0" y="147"/>
                  </a:cubicBezTo>
                  <a:cubicBezTo>
                    <a:pt x="56" y="294"/>
                    <a:pt x="0" y="469"/>
                    <a:pt x="56" y="644"/>
                  </a:cubicBezTo>
                  <a:cubicBezTo>
                    <a:pt x="79" y="689"/>
                    <a:pt x="125" y="735"/>
                    <a:pt x="187" y="735"/>
                  </a:cubicBezTo>
                  <a:cubicBezTo>
                    <a:pt x="201" y="735"/>
                    <a:pt x="216" y="733"/>
                    <a:pt x="231" y="728"/>
                  </a:cubicBezTo>
                  <a:cubicBezTo>
                    <a:pt x="259" y="728"/>
                    <a:pt x="259" y="700"/>
                    <a:pt x="294" y="700"/>
                  </a:cubicBezTo>
                  <a:lnTo>
                    <a:pt x="294" y="818"/>
                  </a:lnTo>
                  <a:cubicBezTo>
                    <a:pt x="294" y="902"/>
                    <a:pt x="350" y="993"/>
                    <a:pt x="434" y="1021"/>
                  </a:cubicBezTo>
                  <a:cubicBezTo>
                    <a:pt x="525" y="1021"/>
                    <a:pt x="608" y="993"/>
                    <a:pt x="671" y="930"/>
                  </a:cubicBezTo>
                  <a:cubicBezTo>
                    <a:pt x="699" y="993"/>
                    <a:pt x="727" y="1021"/>
                    <a:pt x="755" y="1049"/>
                  </a:cubicBezTo>
                  <a:cubicBezTo>
                    <a:pt x="801" y="1090"/>
                    <a:pt x="844" y="1116"/>
                    <a:pt x="885" y="1116"/>
                  </a:cubicBezTo>
                  <a:cubicBezTo>
                    <a:pt x="900" y="1116"/>
                    <a:pt x="915" y="1113"/>
                    <a:pt x="930" y="1105"/>
                  </a:cubicBezTo>
                  <a:cubicBezTo>
                    <a:pt x="930" y="1133"/>
                    <a:pt x="930" y="1168"/>
                    <a:pt x="958" y="1168"/>
                  </a:cubicBezTo>
                  <a:cubicBezTo>
                    <a:pt x="1001" y="1234"/>
                    <a:pt x="1056" y="1263"/>
                    <a:pt x="1112" y="1263"/>
                  </a:cubicBezTo>
                  <a:cubicBezTo>
                    <a:pt x="1174" y="1263"/>
                    <a:pt x="1235" y="1227"/>
                    <a:pt x="1280" y="1168"/>
                  </a:cubicBezTo>
                  <a:lnTo>
                    <a:pt x="1308" y="1168"/>
                  </a:lnTo>
                  <a:cubicBezTo>
                    <a:pt x="1371" y="1168"/>
                    <a:pt x="1399" y="1105"/>
                    <a:pt x="1427" y="1049"/>
                  </a:cubicBezTo>
                  <a:cubicBezTo>
                    <a:pt x="1455" y="874"/>
                    <a:pt x="1483" y="700"/>
                    <a:pt x="1517" y="525"/>
                  </a:cubicBezTo>
                  <a:cubicBezTo>
                    <a:pt x="1517" y="497"/>
                    <a:pt x="1483" y="469"/>
                    <a:pt x="1455" y="469"/>
                  </a:cubicBezTo>
                  <a:cubicBezTo>
                    <a:pt x="1437" y="395"/>
                    <a:pt x="1363" y="345"/>
                    <a:pt x="1289" y="345"/>
                  </a:cubicBezTo>
                  <a:cubicBezTo>
                    <a:pt x="1244" y="345"/>
                    <a:pt x="1200" y="364"/>
                    <a:pt x="1168" y="406"/>
                  </a:cubicBezTo>
                  <a:lnTo>
                    <a:pt x="993" y="406"/>
                  </a:lnTo>
                  <a:cubicBezTo>
                    <a:pt x="958" y="350"/>
                    <a:pt x="874" y="322"/>
                    <a:pt x="818" y="322"/>
                  </a:cubicBezTo>
                  <a:cubicBezTo>
                    <a:pt x="755" y="322"/>
                    <a:pt x="727" y="350"/>
                    <a:pt x="671" y="350"/>
                  </a:cubicBezTo>
                  <a:cubicBezTo>
                    <a:pt x="671" y="294"/>
                    <a:pt x="643" y="231"/>
                    <a:pt x="581" y="203"/>
                  </a:cubicBezTo>
                  <a:cubicBezTo>
                    <a:pt x="563" y="169"/>
                    <a:pt x="511" y="145"/>
                    <a:pt x="461" y="145"/>
                  </a:cubicBezTo>
                  <a:cubicBezTo>
                    <a:pt x="430" y="145"/>
                    <a:pt x="399" y="154"/>
                    <a:pt x="378" y="175"/>
                  </a:cubicBezTo>
                  <a:cubicBezTo>
                    <a:pt x="350" y="175"/>
                    <a:pt x="322" y="203"/>
                    <a:pt x="294" y="231"/>
                  </a:cubicBezTo>
                  <a:cubicBezTo>
                    <a:pt x="294" y="119"/>
                    <a:pt x="259" y="28"/>
                    <a:pt x="1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7"/>
            <p:cNvSpPr/>
            <p:nvPr/>
          </p:nvSpPr>
          <p:spPr>
            <a:xfrm>
              <a:off x="5462531" y="2176077"/>
              <a:ext cx="21185" cy="28649"/>
            </a:xfrm>
            <a:custGeom>
              <a:rect b="b" l="l" r="r" t="t"/>
              <a:pathLst>
                <a:path extrusionOk="0" h="1259" w="931">
                  <a:moveTo>
                    <a:pt x="347" y="0"/>
                  </a:moveTo>
                  <a:cubicBezTo>
                    <a:pt x="301" y="0"/>
                    <a:pt x="257" y="14"/>
                    <a:pt x="232" y="37"/>
                  </a:cubicBezTo>
                  <a:cubicBezTo>
                    <a:pt x="120" y="184"/>
                    <a:pt x="85" y="302"/>
                    <a:pt x="29" y="449"/>
                  </a:cubicBezTo>
                  <a:cubicBezTo>
                    <a:pt x="1" y="533"/>
                    <a:pt x="57" y="589"/>
                    <a:pt x="148" y="624"/>
                  </a:cubicBezTo>
                  <a:lnTo>
                    <a:pt x="148" y="708"/>
                  </a:lnTo>
                  <a:cubicBezTo>
                    <a:pt x="120" y="827"/>
                    <a:pt x="176" y="974"/>
                    <a:pt x="351" y="974"/>
                  </a:cubicBezTo>
                  <a:lnTo>
                    <a:pt x="351" y="1086"/>
                  </a:lnTo>
                  <a:cubicBezTo>
                    <a:pt x="368" y="1193"/>
                    <a:pt x="451" y="1258"/>
                    <a:pt x="534" y="1258"/>
                  </a:cubicBezTo>
                  <a:cubicBezTo>
                    <a:pt x="586" y="1258"/>
                    <a:pt x="637" y="1233"/>
                    <a:pt x="672" y="1176"/>
                  </a:cubicBezTo>
                  <a:cubicBezTo>
                    <a:pt x="784" y="1030"/>
                    <a:pt x="784" y="799"/>
                    <a:pt x="875" y="624"/>
                  </a:cubicBezTo>
                  <a:cubicBezTo>
                    <a:pt x="931" y="533"/>
                    <a:pt x="875" y="449"/>
                    <a:pt x="819" y="386"/>
                  </a:cubicBezTo>
                  <a:cubicBezTo>
                    <a:pt x="784" y="358"/>
                    <a:pt x="784" y="330"/>
                    <a:pt x="784" y="330"/>
                  </a:cubicBezTo>
                  <a:cubicBezTo>
                    <a:pt x="749" y="273"/>
                    <a:pt x="688" y="241"/>
                    <a:pt x="634" y="241"/>
                  </a:cubicBezTo>
                  <a:cubicBezTo>
                    <a:pt x="603" y="241"/>
                    <a:pt x="574" y="251"/>
                    <a:pt x="553" y="274"/>
                  </a:cubicBezTo>
                  <a:lnTo>
                    <a:pt x="525" y="274"/>
                  </a:lnTo>
                  <a:cubicBezTo>
                    <a:pt x="553" y="212"/>
                    <a:pt x="525" y="156"/>
                    <a:pt x="497" y="100"/>
                  </a:cubicBezTo>
                  <a:cubicBezTo>
                    <a:pt x="481" y="29"/>
                    <a:pt x="413" y="0"/>
                    <a:pt x="3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7"/>
            <p:cNvSpPr/>
            <p:nvPr/>
          </p:nvSpPr>
          <p:spPr>
            <a:xfrm>
              <a:off x="5412106" y="2019682"/>
              <a:ext cx="33905" cy="16111"/>
            </a:xfrm>
            <a:custGeom>
              <a:rect b="b" l="l" r="r" t="t"/>
              <a:pathLst>
                <a:path extrusionOk="0" h="708" w="1490">
                  <a:moveTo>
                    <a:pt x="225" y="1"/>
                  </a:moveTo>
                  <a:cubicBezTo>
                    <a:pt x="200" y="1"/>
                    <a:pt x="174" y="3"/>
                    <a:pt x="147" y="8"/>
                  </a:cubicBezTo>
                  <a:cubicBezTo>
                    <a:pt x="28" y="36"/>
                    <a:pt x="0" y="155"/>
                    <a:pt x="28" y="239"/>
                  </a:cubicBezTo>
                  <a:cubicBezTo>
                    <a:pt x="28" y="267"/>
                    <a:pt x="63" y="295"/>
                    <a:pt x="63" y="295"/>
                  </a:cubicBezTo>
                  <a:cubicBezTo>
                    <a:pt x="91" y="330"/>
                    <a:pt x="91" y="330"/>
                    <a:pt x="119" y="358"/>
                  </a:cubicBezTo>
                  <a:cubicBezTo>
                    <a:pt x="147" y="386"/>
                    <a:pt x="238" y="414"/>
                    <a:pt x="294" y="442"/>
                  </a:cubicBezTo>
                  <a:lnTo>
                    <a:pt x="294" y="533"/>
                  </a:lnTo>
                  <a:cubicBezTo>
                    <a:pt x="266" y="561"/>
                    <a:pt x="266" y="561"/>
                    <a:pt x="238" y="561"/>
                  </a:cubicBezTo>
                  <a:cubicBezTo>
                    <a:pt x="203" y="589"/>
                    <a:pt x="203" y="617"/>
                    <a:pt x="238" y="617"/>
                  </a:cubicBezTo>
                  <a:cubicBezTo>
                    <a:pt x="322" y="645"/>
                    <a:pt x="378" y="680"/>
                    <a:pt x="469" y="707"/>
                  </a:cubicBezTo>
                  <a:cubicBezTo>
                    <a:pt x="525" y="707"/>
                    <a:pt x="588" y="680"/>
                    <a:pt x="644" y="680"/>
                  </a:cubicBezTo>
                  <a:cubicBezTo>
                    <a:pt x="700" y="680"/>
                    <a:pt x="763" y="645"/>
                    <a:pt x="791" y="645"/>
                  </a:cubicBezTo>
                  <a:cubicBezTo>
                    <a:pt x="902" y="617"/>
                    <a:pt x="1077" y="589"/>
                    <a:pt x="1140" y="505"/>
                  </a:cubicBezTo>
                  <a:cubicBezTo>
                    <a:pt x="1168" y="470"/>
                    <a:pt x="1168" y="470"/>
                    <a:pt x="1196" y="470"/>
                  </a:cubicBezTo>
                  <a:lnTo>
                    <a:pt x="1287" y="470"/>
                  </a:lnTo>
                  <a:cubicBezTo>
                    <a:pt x="1315" y="470"/>
                    <a:pt x="1315" y="470"/>
                    <a:pt x="1342" y="443"/>
                  </a:cubicBezTo>
                  <a:lnTo>
                    <a:pt x="1342" y="443"/>
                  </a:lnTo>
                  <a:lnTo>
                    <a:pt x="1315" y="470"/>
                  </a:lnTo>
                  <a:cubicBezTo>
                    <a:pt x="1343" y="442"/>
                    <a:pt x="1371" y="442"/>
                    <a:pt x="1371" y="442"/>
                  </a:cubicBezTo>
                  <a:cubicBezTo>
                    <a:pt x="1399" y="414"/>
                    <a:pt x="1427" y="414"/>
                    <a:pt x="1427" y="386"/>
                  </a:cubicBezTo>
                  <a:cubicBezTo>
                    <a:pt x="1462" y="386"/>
                    <a:pt x="1490" y="330"/>
                    <a:pt x="1490" y="295"/>
                  </a:cubicBezTo>
                  <a:cubicBezTo>
                    <a:pt x="1490" y="239"/>
                    <a:pt x="1462" y="211"/>
                    <a:pt x="1427" y="183"/>
                  </a:cubicBezTo>
                  <a:cubicBezTo>
                    <a:pt x="1399" y="155"/>
                    <a:pt x="1371" y="155"/>
                    <a:pt x="1343" y="155"/>
                  </a:cubicBezTo>
                  <a:cubicBezTo>
                    <a:pt x="1287" y="155"/>
                    <a:pt x="1252" y="155"/>
                    <a:pt x="1224" y="183"/>
                  </a:cubicBezTo>
                  <a:cubicBezTo>
                    <a:pt x="1185" y="166"/>
                    <a:pt x="1143" y="160"/>
                    <a:pt x="1101" y="160"/>
                  </a:cubicBezTo>
                  <a:cubicBezTo>
                    <a:pt x="1008" y="160"/>
                    <a:pt x="911" y="189"/>
                    <a:pt x="823" y="189"/>
                  </a:cubicBezTo>
                  <a:cubicBezTo>
                    <a:pt x="802" y="189"/>
                    <a:pt x="782" y="187"/>
                    <a:pt x="763" y="183"/>
                  </a:cubicBezTo>
                  <a:cubicBezTo>
                    <a:pt x="672" y="155"/>
                    <a:pt x="588" y="155"/>
                    <a:pt x="525" y="92"/>
                  </a:cubicBezTo>
                  <a:cubicBezTo>
                    <a:pt x="433" y="46"/>
                    <a:pt x="337" y="1"/>
                    <a:pt x="22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7"/>
            <p:cNvSpPr/>
            <p:nvPr/>
          </p:nvSpPr>
          <p:spPr>
            <a:xfrm>
              <a:off x="5414996" y="2022322"/>
              <a:ext cx="29422" cy="14381"/>
            </a:xfrm>
            <a:custGeom>
              <a:rect b="b" l="l" r="r" t="t"/>
              <a:pathLst>
                <a:path extrusionOk="0" h="632" w="1293">
                  <a:moveTo>
                    <a:pt x="1154" y="1"/>
                  </a:moveTo>
                  <a:cubicBezTo>
                    <a:pt x="1145" y="1"/>
                    <a:pt x="1135" y="2"/>
                    <a:pt x="1125" y="4"/>
                  </a:cubicBezTo>
                  <a:cubicBezTo>
                    <a:pt x="1013" y="39"/>
                    <a:pt x="922" y="95"/>
                    <a:pt x="838" y="151"/>
                  </a:cubicBezTo>
                  <a:cubicBezTo>
                    <a:pt x="545" y="179"/>
                    <a:pt x="223" y="389"/>
                    <a:pt x="48" y="529"/>
                  </a:cubicBezTo>
                  <a:cubicBezTo>
                    <a:pt x="0" y="559"/>
                    <a:pt x="14" y="625"/>
                    <a:pt x="37" y="625"/>
                  </a:cubicBezTo>
                  <a:cubicBezTo>
                    <a:pt x="40" y="625"/>
                    <a:pt x="44" y="623"/>
                    <a:pt x="48" y="619"/>
                  </a:cubicBezTo>
                  <a:cubicBezTo>
                    <a:pt x="127" y="619"/>
                    <a:pt x="179" y="632"/>
                    <a:pt x="231" y="632"/>
                  </a:cubicBezTo>
                  <a:cubicBezTo>
                    <a:pt x="257" y="632"/>
                    <a:pt x="284" y="629"/>
                    <a:pt x="314" y="619"/>
                  </a:cubicBezTo>
                  <a:cubicBezTo>
                    <a:pt x="426" y="619"/>
                    <a:pt x="517" y="564"/>
                    <a:pt x="636" y="529"/>
                  </a:cubicBezTo>
                  <a:cubicBezTo>
                    <a:pt x="838" y="501"/>
                    <a:pt x="1013" y="473"/>
                    <a:pt x="1160" y="354"/>
                  </a:cubicBezTo>
                  <a:cubicBezTo>
                    <a:pt x="1216" y="326"/>
                    <a:pt x="1188" y="242"/>
                    <a:pt x="1160" y="214"/>
                  </a:cubicBezTo>
                  <a:cubicBezTo>
                    <a:pt x="1188" y="214"/>
                    <a:pt x="1188" y="179"/>
                    <a:pt x="1216" y="179"/>
                  </a:cubicBezTo>
                  <a:cubicBezTo>
                    <a:pt x="1293" y="128"/>
                    <a:pt x="1252" y="1"/>
                    <a:pt x="1154"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7"/>
            <p:cNvSpPr/>
            <p:nvPr/>
          </p:nvSpPr>
          <p:spPr>
            <a:xfrm>
              <a:off x="5354740" y="1983775"/>
              <a:ext cx="10285" cy="11628"/>
            </a:xfrm>
            <a:custGeom>
              <a:rect b="b" l="l" r="r" t="t"/>
              <a:pathLst>
                <a:path extrusionOk="0" h="511" w="452">
                  <a:moveTo>
                    <a:pt x="179" y="1"/>
                  </a:moveTo>
                  <a:cubicBezTo>
                    <a:pt x="171" y="1"/>
                    <a:pt x="165" y="4"/>
                    <a:pt x="165" y="13"/>
                  </a:cubicBezTo>
                  <a:cubicBezTo>
                    <a:pt x="74" y="97"/>
                    <a:pt x="46" y="244"/>
                    <a:pt x="18" y="363"/>
                  </a:cubicBezTo>
                  <a:cubicBezTo>
                    <a:pt x="1" y="455"/>
                    <a:pt x="63" y="511"/>
                    <a:pt x="132" y="511"/>
                  </a:cubicBezTo>
                  <a:cubicBezTo>
                    <a:pt x="174" y="511"/>
                    <a:pt x="218" y="491"/>
                    <a:pt x="249" y="447"/>
                  </a:cubicBezTo>
                  <a:cubicBezTo>
                    <a:pt x="277" y="419"/>
                    <a:pt x="312" y="391"/>
                    <a:pt x="340" y="335"/>
                  </a:cubicBezTo>
                  <a:cubicBezTo>
                    <a:pt x="368" y="335"/>
                    <a:pt x="396" y="300"/>
                    <a:pt x="424" y="272"/>
                  </a:cubicBezTo>
                  <a:cubicBezTo>
                    <a:pt x="452" y="216"/>
                    <a:pt x="452" y="188"/>
                    <a:pt x="424" y="160"/>
                  </a:cubicBezTo>
                  <a:cubicBezTo>
                    <a:pt x="452" y="97"/>
                    <a:pt x="424" y="41"/>
                    <a:pt x="368" y="13"/>
                  </a:cubicBezTo>
                  <a:cubicBezTo>
                    <a:pt x="358" y="4"/>
                    <a:pt x="345" y="1"/>
                    <a:pt x="330" y="1"/>
                  </a:cubicBezTo>
                  <a:cubicBezTo>
                    <a:pt x="299" y="1"/>
                    <a:pt x="258" y="13"/>
                    <a:pt x="221" y="13"/>
                  </a:cubicBezTo>
                  <a:cubicBezTo>
                    <a:pt x="221" y="13"/>
                    <a:pt x="196" y="1"/>
                    <a:pt x="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7"/>
            <p:cNvSpPr/>
            <p:nvPr/>
          </p:nvSpPr>
          <p:spPr>
            <a:xfrm>
              <a:off x="5365003" y="1991170"/>
              <a:ext cx="14654" cy="14358"/>
            </a:xfrm>
            <a:custGeom>
              <a:rect b="b" l="l" r="r" t="t"/>
              <a:pathLst>
                <a:path extrusionOk="0" h="631" w="644">
                  <a:moveTo>
                    <a:pt x="335" y="0"/>
                  </a:moveTo>
                  <a:cubicBezTo>
                    <a:pt x="303" y="0"/>
                    <a:pt x="270" y="12"/>
                    <a:pt x="238" y="38"/>
                  </a:cubicBezTo>
                  <a:cubicBezTo>
                    <a:pt x="224" y="24"/>
                    <a:pt x="202" y="17"/>
                    <a:pt x="179" y="17"/>
                  </a:cubicBezTo>
                  <a:cubicBezTo>
                    <a:pt x="156" y="17"/>
                    <a:pt x="133" y="24"/>
                    <a:pt x="120" y="38"/>
                  </a:cubicBezTo>
                  <a:cubicBezTo>
                    <a:pt x="92" y="122"/>
                    <a:pt x="92" y="212"/>
                    <a:pt x="64" y="268"/>
                  </a:cubicBezTo>
                  <a:lnTo>
                    <a:pt x="64" y="387"/>
                  </a:lnTo>
                  <a:cubicBezTo>
                    <a:pt x="36" y="415"/>
                    <a:pt x="36" y="443"/>
                    <a:pt x="1" y="499"/>
                  </a:cubicBezTo>
                  <a:cubicBezTo>
                    <a:pt x="1" y="579"/>
                    <a:pt x="79" y="630"/>
                    <a:pt x="150" y="630"/>
                  </a:cubicBezTo>
                  <a:cubicBezTo>
                    <a:pt x="185" y="630"/>
                    <a:pt x="218" y="618"/>
                    <a:pt x="238" y="590"/>
                  </a:cubicBezTo>
                  <a:cubicBezTo>
                    <a:pt x="294" y="562"/>
                    <a:pt x="322" y="471"/>
                    <a:pt x="322" y="415"/>
                  </a:cubicBezTo>
                  <a:lnTo>
                    <a:pt x="350" y="415"/>
                  </a:lnTo>
                  <a:cubicBezTo>
                    <a:pt x="375" y="435"/>
                    <a:pt x="410" y="455"/>
                    <a:pt x="439" y="455"/>
                  </a:cubicBezTo>
                  <a:cubicBezTo>
                    <a:pt x="450" y="455"/>
                    <a:pt x="461" y="451"/>
                    <a:pt x="469" y="443"/>
                  </a:cubicBezTo>
                  <a:cubicBezTo>
                    <a:pt x="644" y="415"/>
                    <a:pt x="588" y="240"/>
                    <a:pt x="525" y="149"/>
                  </a:cubicBezTo>
                  <a:cubicBezTo>
                    <a:pt x="485" y="70"/>
                    <a:pt x="413" y="0"/>
                    <a:pt x="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7"/>
            <p:cNvSpPr/>
            <p:nvPr/>
          </p:nvSpPr>
          <p:spPr>
            <a:xfrm>
              <a:off x="5378383" y="1997906"/>
              <a:ext cx="16247" cy="16725"/>
            </a:xfrm>
            <a:custGeom>
              <a:rect b="b" l="l" r="r" t="t"/>
              <a:pathLst>
                <a:path extrusionOk="0" h="735" w="714">
                  <a:moveTo>
                    <a:pt x="203" y="0"/>
                  </a:moveTo>
                  <a:cubicBezTo>
                    <a:pt x="203" y="0"/>
                    <a:pt x="175" y="0"/>
                    <a:pt x="175" y="28"/>
                  </a:cubicBezTo>
                  <a:cubicBezTo>
                    <a:pt x="112" y="28"/>
                    <a:pt x="84" y="91"/>
                    <a:pt x="84" y="147"/>
                  </a:cubicBezTo>
                  <a:cubicBezTo>
                    <a:pt x="84" y="294"/>
                    <a:pt x="0" y="469"/>
                    <a:pt x="56" y="616"/>
                  </a:cubicBezTo>
                  <a:cubicBezTo>
                    <a:pt x="72" y="698"/>
                    <a:pt x="133" y="734"/>
                    <a:pt x="200" y="734"/>
                  </a:cubicBezTo>
                  <a:cubicBezTo>
                    <a:pt x="253" y="734"/>
                    <a:pt x="310" y="712"/>
                    <a:pt x="350" y="672"/>
                  </a:cubicBezTo>
                  <a:cubicBezTo>
                    <a:pt x="378" y="616"/>
                    <a:pt x="406" y="553"/>
                    <a:pt x="434" y="497"/>
                  </a:cubicBezTo>
                  <a:lnTo>
                    <a:pt x="434" y="469"/>
                  </a:lnTo>
                  <a:cubicBezTo>
                    <a:pt x="451" y="475"/>
                    <a:pt x="468" y="478"/>
                    <a:pt x="485" y="478"/>
                  </a:cubicBezTo>
                  <a:cubicBezTo>
                    <a:pt x="611" y="478"/>
                    <a:pt x="713" y="308"/>
                    <a:pt x="608" y="203"/>
                  </a:cubicBezTo>
                  <a:cubicBezTo>
                    <a:pt x="552" y="119"/>
                    <a:pt x="461" y="91"/>
                    <a:pt x="378" y="91"/>
                  </a:cubicBezTo>
                  <a:cubicBezTo>
                    <a:pt x="350" y="28"/>
                    <a:pt x="259"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7"/>
            <p:cNvSpPr/>
            <p:nvPr/>
          </p:nvSpPr>
          <p:spPr>
            <a:xfrm>
              <a:off x="5394288" y="2006007"/>
              <a:ext cx="13858" cy="16429"/>
            </a:xfrm>
            <a:custGeom>
              <a:rect b="b" l="l" r="r" t="t"/>
              <a:pathLst>
                <a:path extrusionOk="0" h="722" w="609">
                  <a:moveTo>
                    <a:pt x="177" y="0"/>
                  </a:moveTo>
                  <a:cubicBezTo>
                    <a:pt x="94" y="0"/>
                    <a:pt x="9" y="70"/>
                    <a:pt x="28" y="169"/>
                  </a:cubicBezTo>
                  <a:cubicBezTo>
                    <a:pt x="0" y="232"/>
                    <a:pt x="28" y="316"/>
                    <a:pt x="28" y="372"/>
                  </a:cubicBezTo>
                  <a:cubicBezTo>
                    <a:pt x="28" y="462"/>
                    <a:pt x="0" y="546"/>
                    <a:pt x="56" y="637"/>
                  </a:cubicBezTo>
                  <a:cubicBezTo>
                    <a:pt x="72" y="683"/>
                    <a:pt x="115" y="704"/>
                    <a:pt x="164" y="704"/>
                  </a:cubicBezTo>
                  <a:cubicBezTo>
                    <a:pt x="204" y="704"/>
                    <a:pt x="249" y="690"/>
                    <a:pt x="287" y="665"/>
                  </a:cubicBezTo>
                  <a:cubicBezTo>
                    <a:pt x="322" y="693"/>
                    <a:pt x="378" y="721"/>
                    <a:pt x="434" y="721"/>
                  </a:cubicBezTo>
                  <a:cubicBezTo>
                    <a:pt x="497" y="721"/>
                    <a:pt x="525" y="693"/>
                    <a:pt x="525" y="637"/>
                  </a:cubicBezTo>
                  <a:cubicBezTo>
                    <a:pt x="609" y="462"/>
                    <a:pt x="525" y="113"/>
                    <a:pt x="322" y="57"/>
                  </a:cubicBezTo>
                  <a:lnTo>
                    <a:pt x="287" y="57"/>
                  </a:lnTo>
                  <a:cubicBezTo>
                    <a:pt x="259" y="18"/>
                    <a:pt x="218"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7"/>
            <p:cNvSpPr/>
            <p:nvPr/>
          </p:nvSpPr>
          <p:spPr>
            <a:xfrm>
              <a:off x="5400159" y="2031469"/>
              <a:ext cx="13403" cy="12288"/>
            </a:xfrm>
            <a:custGeom>
              <a:rect b="b" l="l" r="r" t="t"/>
              <a:pathLst>
                <a:path extrusionOk="0" h="540" w="589">
                  <a:moveTo>
                    <a:pt x="198" y="1"/>
                  </a:moveTo>
                  <a:cubicBezTo>
                    <a:pt x="128" y="1"/>
                    <a:pt x="64" y="55"/>
                    <a:pt x="64" y="162"/>
                  </a:cubicBezTo>
                  <a:cubicBezTo>
                    <a:pt x="64" y="141"/>
                    <a:pt x="60" y="134"/>
                    <a:pt x="55" y="134"/>
                  </a:cubicBezTo>
                  <a:cubicBezTo>
                    <a:pt x="44" y="134"/>
                    <a:pt x="29" y="162"/>
                    <a:pt x="29" y="162"/>
                  </a:cubicBezTo>
                  <a:lnTo>
                    <a:pt x="29" y="245"/>
                  </a:lnTo>
                  <a:cubicBezTo>
                    <a:pt x="1" y="301"/>
                    <a:pt x="29" y="364"/>
                    <a:pt x="92" y="392"/>
                  </a:cubicBezTo>
                  <a:lnTo>
                    <a:pt x="92" y="448"/>
                  </a:lnTo>
                  <a:cubicBezTo>
                    <a:pt x="120" y="511"/>
                    <a:pt x="176" y="539"/>
                    <a:pt x="239" y="539"/>
                  </a:cubicBezTo>
                  <a:cubicBezTo>
                    <a:pt x="295" y="539"/>
                    <a:pt x="295" y="511"/>
                    <a:pt x="323" y="448"/>
                  </a:cubicBezTo>
                  <a:cubicBezTo>
                    <a:pt x="344" y="472"/>
                    <a:pt x="370" y="482"/>
                    <a:pt x="397" y="482"/>
                  </a:cubicBezTo>
                  <a:cubicBezTo>
                    <a:pt x="442" y="482"/>
                    <a:pt x="491" y="455"/>
                    <a:pt x="525" y="420"/>
                  </a:cubicBezTo>
                  <a:cubicBezTo>
                    <a:pt x="588" y="364"/>
                    <a:pt x="588" y="273"/>
                    <a:pt x="553" y="217"/>
                  </a:cubicBezTo>
                  <a:cubicBezTo>
                    <a:pt x="525" y="162"/>
                    <a:pt x="469" y="127"/>
                    <a:pt x="441" y="99"/>
                  </a:cubicBezTo>
                  <a:cubicBezTo>
                    <a:pt x="414" y="71"/>
                    <a:pt x="351" y="71"/>
                    <a:pt x="323" y="71"/>
                  </a:cubicBezTo>
                  <a:cubicBezTo>
                    <a:pt x="290" y="24"/>
                    <a:pt x="243" y="1"/>
                    <a:pt x="1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7"/>
            <p:cNvSpPr/>
            <p:nvPr/>
          </p:nvSpPr>
          <p:spPr>
            <a:xfrm>
              <a:off x="5384891" y="2035497"/>
              <a:ext cx="15291" cy="15564"/>
            </a:xfrm>
            <a:custGeom>
              <a:rect b="b" l="l" r="r" t="t"/>
              <a:pathLst>
                <a:path extrusionOk="0" h="684" w="672">
                  <a:moveTo>
                    <a:pt x="252" y="1"/>
                  </a:moveTo>
                  <a:cubicBezTo>
                    <a:pt x="241" y="1"/>
                    <a:pt x="227" y="4"/>
                    <a:pt x="210" y="12"/>
                  </a:cubicBezTo>
                  <a:lnTo>
                    <a:pt x="175" y="12"/>
                  </a:lnTo>
                  <a:cubicBezTo>
                    <a:pt x="175" y="12"/>
                    <a:pt x="148" y="12"/>
                    <a:pt x="120" y="40"/>
                  </a:cubicBezTo>
                  <a:cubicBezTo>
                    <a:pt x="120" y="68"/>
                    <a:pt x="92" y="68"/>
                    <a:pt x="92" y="96"/>
                  </a:cubicBezTo>
                  <a:cubicBezTo>
                    <a:pt x="64" y="159"/>
                    <a:pt x="36" y="243"/>
                    <a:pt x="36" y="299"/>
                  </a:cubicBezTo>
                  <a:cubicBezTo>
                    <a:pt x="36" y="362"/>
                    <a:pt x="1" y="418"/>
                    <a:pt x="1" y="474"/>
                  </a:cubicBezTo>
                  <a:cubicBezTo>
                    <a:pt x="1" y="565"/>
                    <a:pt x="64" y="649"/>
                    <a:pt x="148" y="684"/>
                  </a:cubicBezTo>
                  <a:cubicBezTo>
                    <a:pt x="238" y="684"/>
                    <a:pt x="266" y="649"/>
                    <a:pt x="350" y="621"/>
                  </a:cubicBezTo>
                  <a:lnTo>
                    <a:pt x="413" y="621"/>
                  </a:lnTo>
                  <a:cubicBezTo>
                    <a:pt x="441" y="642"/>
                    <a:pt x="476" y="652"/>
                    <a:pt x="510" y="652"/>
                  </a:cubicBezTo>
                  <a:cubicBezTo>
                    <a:pt x="579" y="652"/>
                    <a:pt x="644" y="612"/>
                    <a:pt x="644" y="537"/>
                  </a:cubicBezTo>
                  <a:lnTo>
                    <a:pt x="644" y="418"/>
                  </a:lnTo>
                  <a:cubicBezTo>
                    <a:pt x="672" y="271"/>
                    <a:pt x="588" y="159"/>
                    <a:pt x="497" y="96"/>
                  </a:cubicBezTo>
                  <a:cubicBezTo>
                    <a:pt x="441" y="68"/>
                    <a:pt x="385" y="68"/>
                    <a:pt x="350" y="68"/>
                  </a:cubicBezTo>
                  <a:cubicBezTo>
                    <a:pt x="322" y="68"/>
                    <a:pt x="322" y="68"/>
                    <a:pt x="294" y="40"/>
                  </a:cubicBezTo>
                  <a:cubicBezTo>
                    <a:pt x="294" y="21"/>
                    <a:pt x="280" y="1"/>
                    <a:pt x="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7"/>
            <p:cNvSpPr/>
            <p:nvPr/>
          </p:nvSpPr>
          <p:spPr>
            <a:xfrm>
              <a:off x="5371693" y="2035770"/>
              <a:ext cx="12584" cy="16179"/>
            </a:xfrm>
            <a:custGeom>
              <a:rect b="b" l="l" r="r" t="t"/>
              <a:pathLst>
                <a:path extrusionOk="0" h="711" w="553">
                  <a:moveTo>
                    <a:pt x="203" y="0"/>
                  </a:moveTo>
                  <a:cubicBezTo>
                    <a:pt x="147" y="0"/>
                    <a:pt x="119" y="56"/>
                    <a:pt x="91" y="112"/>
                  </a:cubicBezTo>
                  <a:cubicBezTo>
                    <a:pt x="56" y="231"/>
                    <a:pt x="0" y="350"/>
                    <a:pt x="0" y="462"/>
                  </a:cubicBezTo>
                  <a:cubicBezTo>
                    <a:pt x="0" y="581"/>
                    <a:pt x="56" y="672"/>
                    <a:pt x="175" y="700"/>
                  </a:cubicBezTo>
                  <a:cubicBezTo>
                    <a:pt x="204" y="707"/>
                    <a:pt x="233" y="710"/>
                    <a:pt x="261" y="710"/>
                  </a:cubicBezTo>
                  <a:cubicBezTo>
                    <a:pt x="346" y="710"/>
                    <a:pt x="421" y="677"/>
                    <a:pt x="469" y="609"/>
                  </a:cubicBezTo>
                  <a:lnTo>
                    <a:pt x="497" y="581"/>
                  </a:lnTo>
                  <a:cubicBezTo>
                    <a:pt x="553" y="462"/>
                    <a:pt x="497" y="287"/>
                    <a:pt x="441" y="203"/>
                  </a:cubicBezTo>
                  <a:cubicBezTo>
                    <a:pt x="406" y="175"/>
                    <a:pt x="378" y="147"/>
                    <a:pt x="350" y="147"/>
                  </a:cubicBezTo>
                  <a:cubicBezTo>
                    <a:pt x="322" y="84"/>
                    <a:pt x="294" y="56"/>
                    <a:pt x="266" y="56"/>
                  </a:cubicBezTo>
                  <a:cubicBezTo>
                    <a:pt x="266" y="28"/>
                    <a:pt x="231"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7"/>
            <p:cNvSpPr/>
            <p:nvPr/>
          </p:nvSpPr>
          <p:spPr>
            <a:xfrm>
              <a:off x="5356424" y="2037932"/>
              <a:ext cx="14017" cy="15678"/>
            </a:xfrm>
            <a:custGeom>
              <a:rect b="b" l="l" r="r" t="t"/>
              <a:pathLst>
                <a:path extrusionOk="0" h="689" w="616">
                  <a:moveTo>
                    <a:pt x="315" y="1"/>
                  </a:moveTo>
                  <a:cubicBezTo>
                    <a:pt x="286" y="1"/>
                    <a:pt x="258" y="7"/>
                    <a:pt x="238" y="17"/>
                  </a:cubicBezTo>
                  <a:cubicBezTo>
                    <a:pt x="203" y="52"/>
                    <a:pt x="175" y="52"/>
                    <a:pt x="175" y="80"/>
                  </a:cubicBezTo>
                  <a:cubicBezTo>
                    <a:pt x="147" y="80"/>
                    <a:pt x="119" y="108"/>
                    <a:pt x="91" y="136"/>
                  </a:cubicBezTo>
                  <a:cubicBezTo>
                    <a:pt x="28" y="227"/>
                    <a:pt x="28" y="311"/>
                    <a:pt x="28" y="402"/>
                  </a:cubicBezTo>
                  <a:cubicBezTo>
                    <a:pt x="0" y="430"/>
                    <a:pt x="0" y="458"/>
                    <a:pt x="0" y="486"/>
                  </a:cubicBezTo>
                  <a:cubicBezTo>
                    <a:pt x="0" y="605"/>
                    <a:pt x="63" y="689"/>
                    <a:pt x="203" y="689"/>
                  </a:cubicBezTo>
                  <a:cubicBezTo>
                    <a:pt x="266" y="661"/>
                    <a:pt x="350" y="633"/>
                    <a:pt x="413" y="577"/>
                  </a:cubicBezTo>
                  <a:cubicBezTo>
                    <a:pt x="431" y="577"/>
                    <a:pt x="450" y="589"/>
                    <a:pt x="469" y="589"/>
                  </a:cubicBezTo>
                  <a:cubicBezTo>
                    <a:pt x="478" y="589"/>
                    <a:pt x="487" y="586"/>
                    <a:pt x="497" y="577"/>
                  </a:cubicBezTo>
                  <a:cubicBezTo>
                    <a:pt x="587" y="542"/>
                    <a:pt x="615" y="486"/>
                    <a:pt x="615" y="402"/>
                  </a:cubicBezTo>
                  <a:cubicBezTo>
                    <a:pt x="587" y="339"/>
                    <a:pt x="552" y="283"/>
                    <a:pt x="524" y="255"/>
                  </a:cubicBezTo>
                  <a:cubicBezTo>
                    <a:pt x="497" y="227"/>
                    <a:pt x="497" y="192"/>
                    <a:pt x="469" y="164"/>
                  </a:cubicBezTo>
                  <a:cubicBezTo>
                    <a:pt x="469" y="136"/>
                    <a:pt x="441" y="108"/>
                    <a:pt x="441" y="80"/>
                  </a:cubicBezTo>
                  <a:cubicBezTo>
                    <a:pt x="423" y="22"/>
                    <a:pt x="367"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7"/>
            <p:cNvSpPr/>
            <p:nvPr/>
          </p:nvSpPr>
          <p:spPr>
            <a:xfrm>
              <a:off x="5450607" y="1978541"/>
              <a:ext cx="21822" cy="18454"/>
            </a:xfrm>
            <a:custGeom>
              <a:rect b="b" l="l" r="r" t="t"/>
              <a:pathLst>
                <a:path extrusionOk="0" h="811" w="959">
                  <a:moveTo>
                    <a:pt x="725" y="0"/>
                  </a:moveTo>
                  <a:cubicBezTo>
                    <a:pt x="707" y="0"/>
                    <a:pt x="690" y="2"/>
                    <a:pt x="672" y="5"/>
                  </a:cubicBezTo>
                  <a:cubicBezTo>
                    <a:pt x="609" y="5"/>
                    <a:pt x="581" y="40"/>
                    <a:pt x="581" y="68"/>
                  </a:cubicBezTo>
                  <a:cubicBezTo>
                    <a:pt x="525" y="68"/>
                    <a:pt x="469" y="68"/>
                    <a:pt x="434" y="96"/>
                  </a:cubicBezTo>
                  <a:lnTo>
                    <a:pt x="350" y="96"/>
                  </a:lnTo>
                  <a:cubicBezTo>
                    <a:pt x="324" y="88"/>
                    <a:pt x="298" y="85"/>
                    <a:pt x="272" y="85"/>
                  </a:cubicBezTo>
                  <a:cubicBezTo>
                    <a:pt x="210" y="85"/>
                    <a:pt x="149" y="104"/>
                    <a:pt x="84" y="124"/>
                  </a:cubicBezTo>
                  <a:cubicBezTo>
                    <a:pt x="29" y="152"/>
                    <a:pt x="1" y="243"/>
                    <a:pt x="29" y="299"/>
                  </a:cubicBezTo>
                  <a:cubicBezTo>
                    <a:pt x="29" y="355"/>
                    <a:pt x="84" y="446"/>
                    <a:pt x="147" y="502"/>
                  </a:cubicBezTo>
                  <a:cubicBezTo>
                    <a:pt x="119" y="565"/>
                    <a:pt x="119" y="621"/>
                    <a:pt x="147" y="677"/>
                  </a:cubicBezTo>
                  <a:cubicBezTo>
                    <a:pt x="195" y="777"/>
                    <a:pt x="303" y="810"/>
                    <a:pt x="414" y="810"/>
                  </a:cubicBezTo>
                  <a:cubicBezTo>
                    <a:pt x="496" y="810"/>
                    <a:pt x="581" y="791"/>
                    <a:pt x="644" y="767"/>
                  </a:cubicBezTo>
                  <a:cubicBezTo>
                    <a:pt x="819" y="704"/>
                    <a:pt x="931" y="530"/>
                    <a:pt x="931" y="355"/>
                  </a:cubicBezTo>
                  <a:cubicBezTo>
                    <a:pt x="958" y="327"/>
                    <a:pt x="958" y="271"/>
                    <a:pt x="958" y="215"/>
                  </a:cubicBezTo>
                  <a:cubicBezTo>
                    <a:pt x="958" y="86"/>
                    <a:pt x="851" y="0"/>
                    <a:pt x="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7"/>
            <p:cNvSpPr/>
            <p:nvPr/>
          </p:nvSpPr>
          <p:spPr>
            <a:xfrm>
              <a:off x="5384891" y="2138327"/>
              <a:ext cx="29946" cy="43644"/>
            </a:xfrm>
            <a:custGeom>
              <a:rect b="b" l="l" r="r" t="t"/>
              <a:pathLst>
                <a:path extrusionOk="0" h="1918" w="1316">
                  <a:moveTo>
                    <a:pt x="853" y="0"/>
                  </a:moveTo>
                  <a:cubicBezTo>
                    <a:pt x="774" y="0"/>
                    <a:pt x="689" y="50"/>
                    <a:pt x="644" y="94"/>
                  </a:cubicBezTo>
                  <a:cubicBezTo>
                    <a:pt x="560" y="94"/>
                    <a:pt x="497" y="150"/>
                    <a:pt x="441" y="185"/>
                  </a:cubicBezTo>
                  <a:cubicBezTo>
                    <a:pt x="294" y="213"/>
                    <a:pt x="120" y="297"/>
                    <a:pt x="64" y="388"/>
                  </a:cubicBezTo>
                  <a:cubicBezTo>
                    <a:pt x="1" y="444"/>
                    <a:pt x="36" y="535"/>
                    <a:pt x="120" y="535"/>
                  </a:cubicBezTo>
                  <a:cubicBezTo>
                    <a:pt x="238" y="535"/>
                    <a:pt x="322" y="563"/>
                    <a:pt x="441" y="591"/>
                  </a:cubicBezTo>
                  <a:cubicBezTo>
                    <a:pt x="385" y="619"/>
                    <a:pt x="350" y="647"/>
                    <a:pt x="322" y="675"/>
                  </a:cubicBezTo>
                  <a:cubicBezTo>
                    <a:pt x="238" y="794"/>
                    <a:pt x="92" y="969"/>
                    <a:pt x="64" y="1115"/>
                  </a:cubicBezTo>
                  <a:cubicBezTo>
                    <a:pt x="36" y="1171"/>
                    <a:pt x="64" y="1199"/>
                    <a:pt x="120" y="1234"/>
                  </a:cubicBezTo>
                  <a:cubicBezTo>
                    <a:pt x="238" y="1234"/>
                    <a:pt x="266" y="1171"/>
                    <a:pt x="350" y="1115"/>
                  </a:cubicBezTo>
                  <a:cubicBezTo>
                    <a:pt x="413" y="1087"/>
                    <a:pt x="560" y="996"/>
                    <a:pt x="644" y="969"/>
                  </a:cubicBezTo>
                  <a:lnTo>
                    <a:pt x="644" y="969"/>
                  </a:lnTo>
                  <a:cubicBezTo>
                    <a:pt x="644" y="996"/>
                    <a:pt x="616" y="1024"/>
                    <a:pt x="644" y="1059"/>
                  </a:cubicBezTo>
                  <a:cubicBezTo>
                    <a:pt x="616" y="1087"/>
                    <a:pt x="588" y="1115"/>
                    <a:pt x="560" y="1143"/>
                  </a:cubicBezTo>
                  <a:cubicBezTo>
                    <a:pt x="497" y="1171"/>
                    <a:pt x="469" y="1199"/>
                    <a:pt x="441" y="1234"/>
                  </a:cubicBezTo>
                  <a:cubicBezTo>
                    <a:pt x="350" y="1318"/>
                    <a:pt x="238" y="1409"/>
                    <a:pt x="175" y="1521"/>
                  </a:cubicBezTo>
                  <a:cubicBezTo>
                    <a:pt x="175" y="1584"/>
                    <a:pt x="210" y="1612"/>
                    <a:pt x="238" y="1640"/>
                  </a:cubicBezTo>
                  <a:cubicBezTo>
                    <a:pt x="210" y="1696"/>
                    <a:pt x="175" y="1787"/>
                    <a:pt x="175" y="1871"/>
                  </a:cubicBezTo>
                  <a:cubicBezTo>
                    <a:pt x="175" y="1902"/>
                    <a:pt x="198" y="1918"/>
                    <a:pt x="221" y="1918"/>
                  </a:cubicBezTo>
                  <a:cubicBezTo>
                    <a:pt x="244" y="1918"/>
                    <a:pt x="266" y="1902"/>
                    <a:pt x="266" y="1871"/>
                  </a:cubicBezTo>
                  <a:cubicBezTo>
                    <a:pt x="294" y="1815"/>
                    <a:pt x="322" y="1724"/>
                    <a:pt x="350" y="1668"/>
                  </a:cubicBezTo>
                  <a:lnTo>
                    <a:pt x="350" y="1640"/>
                  </a:lnTo>
                  <a:cubicBezTo>
                    <a:pt x="441" y="1640"/>
                    <a:pt x="525" y="1549"/>
                    <a:pt x="616" y="1493"/>
                  </a:cubicBezTo>
                  <a:cubicBezTo>
                    <a:pt x="700" y="1493"/>
                    <a:pt x="791" y="1465"/>
                    <a:pt x="875" y="1374"/>
                  </a:cubicBezTo>
                  <a:cubicBezTo>
                    <a:pt x="910" y="1374"/>
                    <a:pt x="938" y="1374"/>
                    <a:pt x="938" y="1346"/>
                  </a:cubicBezTo>
                  <a:cubicBezTo>
                    <a:pt x="938" y="1318"/>
                    <a:pt x="938" y="1318"/>
                    <a:pt x="966" y="1318"/>
                  </a:cubicBezTo>
                  <a:lnTo>
                    <a:pt x="966" y="1262"/>
                  </a:lnTo>
                  <a:cubicBezTo>
                    <a:pt x="994" y="1199"/>
                    <a:pt x="994" y="1171"/>
                    <a:pt x="994" y="1115"/>
                  </a:cubicBezTo>
                  <a:lnTo>
                    <a:pt x="994" y="1087"/>
                  </a:lnTo>
                  <a:cubicBezTo>
                    <a:pt x="1050" y="1059"/>
                    <a:pt x="1112" y="969"/>
                    <a:pt x="1112" y="850"/>
                  </a:cubicBezTo>
                  <a:cubicBezTo>
                    <a:pt x="1140" y="794"/>
                    <a:pt x="1168" y="738"/>
                    <a:pt x="1196" y="675"/>
                  </a:cubicBezTo>
                  <a:cubicBezTo>
                    <a:pt x="1196" y="647"/>
                    <a:pt x="1224" y="619"/>
                    <a:pt x="1259" y="563"/>
                  </a:cubicBezTo>
                  <a:cubicBezTo>
                    <a:pt x="1259" y="535"/>
                    <a:pt x="1287" y="500"/>
                    <a:pt x="1287" y="472"/>
                  </a:cubicBezTo>
                  <a:cubicBezTo>
                    <a:pt x="1315" y="416"/>
                    <a:pt x="1315" y="325"/>
                    <a:pt x="1315" y="269"/>
                  </a:cubicBezTo>
                  <a:cubicBezTo>
                    <a:pt x="1315" y="241"/>
                    <a:pt x="1287" y="213"/>
                    <a:pt x="1259" y="185"/>
                  </a:cubicBezTo>
                  <a:cubicBezTo>
                    <a:pt x="1287" y="185"/>
                    <a:pt x="1259" y="150"/>
                    <a:pt x="1259" y="122"/>
                  </a:cubicBezTo>
                  <a:cubicBezTo>
                    <a:pt x="1224" y="94"/>
                    <a:pt x="1196" y="66"/>
                    <a:pt x="1140" y="39"/>
                  </a:cubicBezTo>
                  <a:cubicBezTo>
                    <a:pt x="1112" y="39"/>
                    <a:pt x="1112" y="11"/>
                    <a:pt x="1085" y="11"/>
                  </a:cubicBezTo>
                  <a:lnTo>
                    <a:pt x="910" y="11"/>
                  </a:lnTo>
                  <a:cubicBezTo>
                    <a:pt x="892" y="4"/>
                    <a:pt x="872" y="0"/>
                    <a:pt x="8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7"/>
            <p:cNvSpPr/>
            <p:nvPr/>
          </p:nvSpPr>
          <p:spPr>
            <a:xfrm>
              <a:off x="5462531" y="2324622"/>
              <a:ext cx="63668" cy="48172"/>
            </a:xfrm>
            <a:custGeom>
              <a:rect b="b" l="l" r="r" t="t"/>
              <a:pathLst>
                <a:path extrusionOk="0" h="2117" w="2798">
                  <a:moveTo>
                    <a:pt x="889" y="233"/>
                  </a:moveTo>
                  <a:cubicBezTo>
                    <a:pt x="999" y="233"/>
                    <a:pt x="1068" y="275"/>
                    <a:pt x="1134" y="389"/>
                  </a:cubicBezTo>
                  <a:cubicBezTo>
                    <a:pt x="1225" y="592"/>
                    <a:pt x="1343" y="795"/>
                    <a:pt x="1455" y="970"/>
                  </a:cubicBezTo>
                  <a:cubicBezTo>
                    <a:pt x="1602" y="1144"/>
                    <a:pt x="1833" y="1291"/>
                    <a:pt x="2043" y="1319"/>
                  </a:cubicBezTo>
                  <a:cubicBezTo>
                    <a:pt x="2099" y="1319"/>
                    <a:pt x="2183" y="1291"/>
                    <a:pt x="2246" y="1263"/>
                  </a:cubicBezTo>
                  <a:lnTo>
                    <a:pt x="2246" y="1263"/>
                  </a:lnTo>
                  <a:cubicBezTo>
                    <a:pt x="2127" y="1403"/>
                    <a:pt x="2008" y="1494"/>
                    <a:pt x="1924" y="1550"/>
                  </a:cubicBezTo>
                  <a:cubicBezTo>
                    <a:pt x="1658" y="1725"/>
                    <a:pt x="1399" y="1816"/>
                    <a:pt x="1106" y="1816"/>
                  </a:cubicBezTo>
                  <a:cubicBezTo>
                    <a:pt x="959" y="1816"/>
                    <a:pt x="847" y="1816"/>
                    <a:pt x="756" y="1753"/>
                  </a:cubicBezTo>
                  <a:lnTo>
                    <a:pt x="728" y="1753"/>
                  </a:lnTo>
                  <a:cubicBezTo>
                    <a:pt x="700" y="1725"/>
                    <a:pt x="644" y="1669"/>
                    <a:pt x="581" y="1641"/>
                  </a:cubicBezTo>
                  <a:cubicBezTo>
                    <a:pt x="379" y="1466"/>
                    <a:pt x="295" y="1200"/>
                    <a:pt x="204" y="942"/>
                  </a:cubicBezTo>
                  <a:cubicBezTo>
                    <a:pt x="204" y="767"/>
                    <a:pt x="232" y="592"/>
                    <a:pt x="323" y="473"/>
                  </a:cubicBezTo>
                  <a:cubicBezTo>
                    <a:pt x="434" y="354"/>
                    <a:pt x="644" y="298"/>
                    <a:pt x="784" y="242"/>
                  </a:cubicBezTo>
                  <a:cubicBezTo>
                    <a:pt x="823" y="236"/>
                    <a:pt x="858" y="233"/>
                    <a:pt x="889" y="233"/>
                  </a:cubicBezTo>
                  <a:close/>
                  <a:moveTo>
                    <a:pt x="2567" y="1172"/>
                  </a:moveTo>
                  <a:lnTo>
                    <a:pt x="2567" y="1172"/>
                  </a:lnTo>
                  <a:cubicBezTo>
                    <a:pt x="2532" y="1438"/>
                    <a:pt x="2448" y="1669"/>
                    <a:pt x="2183" y="1788"/>
                  </a:cubicBezTo>
                  <a:cubicBezTo>
                    <a:pt x="2043" y="1872"/>
                    <a:pt x="1896" y="1900"/>
                    <a:pt x="1749" y="1928"/>
                  </a:cubicBezTo>
                  <a:cubicBezTo>
                    <a:pt x="1868" y="1872"/>
                    <a:pt x="2008" y="1788"/>
                    <a:pt x="2127" y="1697"/>
                  </a:cubicBezTo>
                  <a:cubicBezTo>
                    <a:pt x="2273" y="1613"/>
                    <a:pt x="2476" y="1403"/>
                    <a:pt x="2567" y="1172"/>
                  </a:cubicBezTo>
                  <a:close/>
                  <a:moveTo>
                    <a:pt x="897" y="0"/>
                  </a:moveTo>
                  <a:cubicBezTo>
                    <a:pt x="638" y="0"/>
                    <a:pt x="337" y="165"/>
                    <a:pt x="176" y="326"/>
                  </a:cubicBezTo>
                  <a:cubicBezTo>
                    <a:pt x="1" y="501"/>
                    <a:pt x="1" y="739"/>
                    <a:pt x="29" y="970"/>
                  </a:cubicBezTo>
                  <a:cubicBezTo>
                    <a:pt x="29" y="1172"/>
                    <a:pt x="148" y="1494"/>
                    <a:pt x="295" y="1669"/>
                  </a:cubicBezTo>
                  <a:cubicBezTo>
                    <a:pt x="295" y="1669"/>
                    <a:pt x="323" y="1669"/>
                    <a:pt x="323" y="1697"/>
                  </a:cubicBezTo>
                  <a:cubicBezTo>
                    <a:pt x="469" y="1872"/>
                    <a:pt x="672" y="1990"/>
                    <a:pt x="875" y="2018"/>
                  </a:cubicBezTo>
                  <a:cubicBezTo>
                    <a:pt x="903" y="2046"/>
                    <a:pt x="931" y="2046"/>
                    <a:pt x="959" y="2046"/>
                  </a:cubicBezTo>
                  <a:cubicBezTo>
                    <a:pt x="1106" y="2074"/>
                    <a:pt x="1225" y="2074"/>
                    <a:pt x="1371" y="2074"/>
                  </a:cubicBezTo>
                  <a:cubicBezTo>
                    <a:pt x="1494" y="2094"/>
                    <a:pt x="1603" y="2117"/>
                    <a:pt x="1705" y="2117"/>
                  </a:cubicBezTo>
                  <a:cubicBezTo>
                    <a:pt x="1749" y="2117"/>
                    <a:pt x="1791" y="2113"/>
                    <a:pt x="1833" y="2102"/>
                  </a:cubicBezTo>
                  <a:cubicBezTo>
                    <a:pt x="2071" y="2074"/>
                    <a:pt x="2357" y="1962"/>
                    <a:pt x="2532" y="1788"/>
                  </a:cubicBezTo>
                  <a:cubicBezTo>
                    <a:pt x="2679" y="1613"/>
                    <a:pt x="2798" y="1291"/>
                    <a:pt x="2770" y="1053"/>
                  </a:cubicBezTo>
                  <a:cubicBezTo>
                    <a:pt x="2770" y="1025"/>
                    <a:pt x="2742" y="970"/>
                    <a:pt x="2742" y="914"/>
                  </a:cubicBezTo>
                  <a:cubicBezTo>
                    <a:pt x="2693" y="821"/>
                    <a:pt x="2631" y="710"/>
                    <a:pt x="2549" y="710"/>
                  </a:cubicBezTo>
                  <a:cubicBezTo>
                    <a:pt x="2526" y="710"/>
                    <a:pt x="2502" y="719"/>
                    <a:pt x="2476" y="739"/>
                  </a:cubicBezTo>
                  <a:cubicBezTo>
                    <a:pt x="2329" y="823"/>
                    <a:pt x="2301" y="1053"/>
                    <a:pt x="2099" y="1088"/>
                  </a:cubicBezTo>
                  <a:cubicBezTo>
                    <a:pt x="2089" y="1091"/>
                    <a:pt x="2078" y="1092"/>
                    <a:pt x="2067" y="1092"/>
                  </a:cubicBezTo>
                  <a:cubicBezTo>
                    <a:pt x="1951" y="1092"/>
                    <a:pt x="1798" y="965"/>
                    <a:pt x="1721" y="914"/>
                  </a:cubicBezTo>
                  <a:cubicBezTo>
                    <a:pt x="1518" y="739"/>
                    <a:pt x="1427" y="445"/>
                    <a:pt x="1281" y="214"/>
                  </a:cubicBezTo>
                  <a:cubicBezTo>
                    <a:pt x="1194" y="60"/>
                    <a:pt x="1053" y="0"/>
                    <a:pt x="8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7"/>
            <p:cNvSpPr/>
            <p:nvPr/>
          </p:nvSpPr>
          <p:spPr>
            <a:xfrm>
              <a:off x="5546064" y="2310355"/>
              <a:ext cx="76252" cy="45146"/>
            </a:xfrm>
            <a:custGeom>
              <a:rect b="b" l="l" r="r" t="t"/>
              <a:pathLst>
                <a:path extrusionOk="0" h="1984" w="3351">
                  <a:moveTo>
                    <a:pt x="2845" y="241"/>
                  </a:moveTo>
                  <a:cubicBezTo>
                    <a:pt x="2931" y="241"/>
                    <a:pt x="3013" y="256"/>
                    <a:pt x="3057" y="317"/>
                  </a:cubicBezTo>
                  <a:cubicBezTo>
                    <a:pt x="3120" y="401"/>
                    <a:pt x="3092" y="520"/>
                    <a:pt x="3092" y="632"/>
                  </a:cubicBezTo>
                  <a:cubicBezTo>
                    <a:pt x="3057" y="869"/>
                    <a:pt x="3001" y="1128"/>
                    <a:pt x="2854" y="1331"/>
                  </a:cubicBezTo>
                  <a:cubicBezTo>
                    <a:pt x="2733" y="1549"/>
                    <a:pt x="2636" y="1744"/>
                    <a:pt x="2411" y="1744"/>
                  </a:cubicBezTo>
                  <a:cubicBezTo>
                    <a:pt x="2362" y="1744"/>
                    <a:pt x="2308" y="1735"/>
                    <a:pt x="2246" y="1715"/>
                  </a:cubicBezTo>
                  <a:cubicBezTo>
                    <a:pt x="2008" y="1652"/>
                    <a:pt x="1749" y="1541"/>
                    <a:pt x="1518" y="1422"/>
                  </a:cubicBezTo>
                  <a:cubicBezTo>
                    <a:pt x="1281" y="1303"/>
                    <a:pt x="1050" y="1219"/>
                    <a:pt x="819" y="1072"/>
                  </a:cubicBezTo>
                  <a:cubicBezTo>
                    <a:pt x="672" y="981"/>
                    <a:pt x="434" y="869"/>
                    <a:pt x="323" y="723"/>
                  </a:cubicBezTo>
                  <a:cubicBezTo>
                    <a:pt x="469" y="695"/>
                    <a:pt x="672" y="695"/>
                    <a:pt x="847" y="667"/>
                  </a:cubicBezTo>
                  <a:cubicBezTo>
                    <a:pt x="1078" y="604"/>
                    <a:pt x="1343" y="548"/>
                    <a:pt x="1602" y="520"/>
                  </a:cubicBezTo>
                  <a:cubicBezTo>
                    <a:pt x="1896" y="457"/>
                    <a:pt x="2301" y="429"/>
                    <a:pt x="2595" y="282"/>
                  </a:cubicBezTo>
                  <a:cubicBezTo>
                    <a:pt x="2595" y="282"/>
                    <a:pt x="2623" y="282"/>
                    <a:pt x="2623" y="254"/>
                  </a:cubicBezTo>
                  <a:cubicBezTo>
                    <a:pt x="2681" y="254"/>
                    <a:pt x="2765" y="241"/>
                    <a:pt x="2845" y="241"/>
                  </a:cubicBezTo>
                  <a:close/>
                  <a:moveTo>
                    <a:pt x="2860" y="0"/>
                  </a:moveTo>
                  <a:cubicBezTo>
                    <a:pt x="2662" y="0"/>
                    <a:pt x="2460" y="69"/>
                    <a:pt x="2301" y="107"/>
                  </a:cubicBezTo>
                  <a:cubicBezTo>
                    <a:pt x="2071" y="170"/>
                    <a:pt x="1868" y="198"/>
                    <a:pt x="1630" y="226"/>
                  </a:cubicBezTo>
                  <a:cubicBezTo>
                    <a:pt x="1399" y="254"/>
                    <a:pt x="1197" y="345"/>
                    <a:pt x="959" y="401"/>
                  </a:cubicBezTo>
                  <a:cubicBezTo>
                    <a:pt x="700" y="492"/>
                    <a:pt x="379" y="457"/>
                    <a:pt x="85" y="548"/>
                  </a:cubicBezTo>
                  <a:cubicBezTo>
                    <a:pt x="29" y="576"/>
                    <a:pt x="1" y="632"/>
                    <a:pt x="29" y="723"/>
                  </a:cubicBezTo>
                  <a:cubicBezTo>
                    <a:pt x="148" y="953"/>
                    <a:pt x="434" y="1128"/>
                    <a:pt x="672" y="1247"/>
                  </a:cubicBezTo>
                  <a:cubicBezTo>
                    <a:pt x="959" y="1422"/>
                    <a:pt x="1281" y="1597"/>
                    <a:pt x="1602" y="1715"/>
                  </a:cubicBezTo>
                  <a:cubicBezTo>
                    <a:pt x="1837" y="1814"/>
                    <a:pt x="2137" y="1984"/>
                    <a:pt x="2401" y="1984"/>
                  </a:cubicBezTo>
                  <a:cubicBezTo>
                    <a:pt x="2436" y="1984"/>
                    <a:pt x="2471" y="1981"/>
                    <a:pt x="2504" y="1974"/>
                  </a:cubicBezTo>
                  <a:cubicBezTo>
                    <a:pt x="2798" y="1918"/>
                    <a:pt x="2945" y="1680"/>
                    <a:pt x="3057" y="1450"/>
                  </a:cubicBezTo>
                  <a:cubicBezTo>
                    <a:pt x="3203" y="1219"/>
                    <a:pt x="3294" y="869"/>
                    <a:pt x="3322" y="576"/>
                  </a:cubicBezTo>
                  <a:cubicBezTo>
                    <a:pt x="3350" y="401"/>
                    <a:pt x="3294" y="142"/>
                    <a:pt x="3120" y="51"/>
                  </a:cubicBezTo>
                  <a:cubicBezTo>
                    <a:pt x="3037" y="14"/>
                    <a:pt x="2949" y="0"/>
                    <a:pt x="28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7"/>
            <p:cNvSpPr/>
            <p:nvPr/>
          </p:nvSpPr>
          <p:spPr>
            <a:xfrm>
              <a:off x="5440595" y="2093204"/>
              <a:ext cx="25031" cy="25486"/>
            </a:xfrm>
            <a:custGeom>
              <a:rect b="b" l="l" r="r" t="t"/>
              <a:pathLst>
                <a:path extrusionOk="0" h="1120" w="1100">
                  <a:moveTo>
                    <a:pt x="1025" y="0"/>
                  </a:moveTo>
                  <a:cubicBezTo>
                    <a:pt x="1014" y="0"/>
                    <a:pt x="1004" y="2"/>
                    <a:pt x="993" y="8"/>
                  </a:cubicBezTo>
                  <a:cubicBezTo>
                    <a:pt x="559" y="211"/>
                    <a:pt x="266" y="679"/>
                    <a:pt x="35" y="1085"/>
                  </a:cubicBezTo>
                  <a:cubicBezTo>
                    <a:pt x="0" y="1120"/>
                    <a:pt x="35" y="1120"/>
                    <a:pt x="63" y="1120"/>
                  </a:cubicBezTo>
                  <a:cubicBezTo>
                    <a:pt x="350" y="735"/>
                    <a:pt x="671" y="385"/>
                    <a:pt x="1049" y="71"/>
                  </a:cubicBezTo>
                  <a:cubicBezTo>
                    <a:pt x="1100" y="42"/>
                    <a:pt x="1068" y="0"/>
                    <a:pt x="10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7"/>
            <p:cNvSpPr/>
            <p:nvPr/>
          </p:nvSpPr>
          <p:spPr>
            <a:xfrm>
              <a:off x="5229133" y="1938879"/>
              <a:ext cx="450936" cy="458354"/>
            </a:xfrm>
            <a:custGeom>
              <a:rect b="b" l="l" r="r" t="t"/>
              <a:pathLst>
                <a:path extrusionOk="0" h="20143" w="19817">
                  <a:moveTo>
                    <a:pt x="5657" y="1986"/>
                  </a:moveTo>
                  <a:cubicBezTo>
                    <a:pt x="5685" y="1986"/>
                    <a:pt x="5713" y="2014"/>
                    <a:pt x="5713" y="2014"/>
                  </a:cubicBezTo>
                  <a:cubicBezTo>
                    <a:pt x="5797" y="2070"/>
                    <a:pt x="5860" y="2133"/>
                    <a:pt x="5916" y="2189"/>
                  </a:cubicBezTo>
                  <a:cubicBezTo>
                    <a:pt x="5888" y="2217"/>
                    <a:pt x="5832" y="2273"/>
                    <a:pt x="5797" y="2308"/>
                  </a:cubicBezTo>
                  <a:cubicBezTo>
                    <a:pt x="5775" y="2351"/>
                    <a:pt x="5703" y="2449"/>
                    <a:pt x="5656" y="2449"/>
                  </a:cubicBezTo>
                  <a:cubicBezTo>
                    <a:pt x="5642" y="2449"/>
                    <a:pt x="5630" y="2440"/>
                    <a:pt x="5622" y="2420"/>
                  </a:cubicBezTo>
                  <a:cubicBezTo>
                    <a:pt x="5594" y="2364"/>
                    <a:pt x="5657" y="2217"/>
                    <a:pt x="5657" y="2133"/>
                  </a:cubicBezTo>
                  <a:lnTo>
                    <a:pt x="5657" y="1986"/>
                  </a:lnTo>
                  <a:close/>
                  <a:moveTo>
                    <a:pt x="6181" y="2392"/>
                  </a:moveTo>
                  <a:cubicBezTo>
                    <a:pt x="6265" y="2447"/>
                    <a:pt x="6356" y="2482"/>
                    <a:pt x="6440" y="2538"/>
                  </a:cubicBezTo>
                  <a:cubicBezTo>
                    <a:pt x="6321" y="2657"/>
                    <a:pt x="6209" y="2797"/>
                    <a:pt x="6118" y="2916"/>
                  </a:cubicBezTo>
                  <a:cubicBezTo>
                    <a:pt x="6091" y="2769"/>
                    <a:pt x="6146" y="2510"/>
                    <a:pt x="6146" y="2420"/>
                  </a:cubicBezTo>
                  <a:cubicBezTo>
                    <a:pt x="6146" y="2420"/>
                    <a:pt x="6146" y="2392"/>
                    <a:pt x="6181" y="2392"/>
                  </a:cubicBezTo>
                  <a:close/>
                  <a:moveTo>
                    <a:pt x="6706" y="2657"/>
                  </a:moveTo>
                  <a:cubicBezTo>
                    <a:pt x="6734" y="2685"/>
                    <a:pt x="6762" y="2685"/>
                    <a:pt x="6762" y="2685"/>
                  </a:cubicBezTo>
                  <a:cubicBezTo>
                    <a:pt x="6881" y="2741"/>
                    <a:pt x="6965" y="2797"/>
                    <a:pt x="7083" y="2860"/>
                  </a:cubicBezTo>
                  <a:cubicBezTo>
                    <a:pt x="6909" y="2972"/>
                    <a:pt x="6909" y="3238"/>
                    <a:pt x="6762" y="3322"/>
                  </a:cubicBezTo>
                  <a:cubicBezTo>
                    <a:pt x="6706" y="3182"/>
                    <a:pt x="6706" y="3007"/>
                    <a:pt x="6706" y="2888"/>
                  </a:cubicBezTo>
                  <a:lnTo>
                    <a:pt x="6706" y="2657"/>
                  </a:lnTo>
                  <a:close/>
                  <a:moveTo>
                    <a:pt x="7342" y="3035"/>
                  </a:moveTo>
                  <a:lnTo>
                    <a:pt x="7342" y="3035"/>
                  </a:lnTo>
                  <a:cubicBezTo>
                    <a:pt x="7489" y="3091"/>
                    <a:pt x="7608" y="3210"/>
                    <a:pt x="7720" y="3294"/>
                  </a:cubicBezTo>
                  <a:cubicBezTo>
                    <a:pt x="7692" y="3322"/>
                    <a:pt x="7664" y="3356"/>
                    <a:pt x="7608" y="3412"/>
                  </a:cubicBezTo>
                  <a:cubicBezTo>
                    <a:pt x="7580" y="3440"/>
                    <a:pt x="7545" y="3496"/>
                    <a:pt x="7517" y="3531"/>
                  </a:cubicBezTo>
                  <a:cubicBezTo>
                    <a:pt x="7481" y="3576"/>
                    <a:pt x="7450" y="3595"/>
                    <a:pt x="7424" y="3595"/>
                  </a:cubicBezTo>
                  <a:cubicBezTo>
                    <a:pt x="7371" y="3595"/>
                    <a:pt x="7342" y="3512"/>
                    <a:pt x="7342" y="3412"/>
                  </a:cubicBezTo>
                  <a:cubicBezTo>
                    <a:pt x="7342" y="3294"/>
                    <a:pt x="7370" y="3147"/>
                    <a:pt x="7342" y="3035"/>
                  </a:cubicBezTo>
                  <a:close/>
                  <a:moveTo>
                    <a:pt x="8335" y="3643"/>
                  </a:moveTo>
                  <a:cubicBezTo>
                    <a:pt x="8510" y="3706"/>
                    <a:pt x="8713" y="3790"/>
                    <a:pt x="8915" y="3790"/>
                  </a:cubicBezTo>
                  <a:cubicBezTo>
                    <a:pt x="9006" y="3790"/>
                    <a:pt x="9090" y="3762"/>
                    <a:pt x="9181" y="3762"/>
                  </a:cubicBezTo>
                  <a:cubicBezTo>
                    <a:pt x="9237" y="3762"/>
                    <a:pt x="9293" y="3762"/>
                    <a:pt x="9356" y="3790"/>
                  </a:cubicBezTo>
                  <a:cubicBezTo>
                    <a:pt x="9412" y="3846"/>
                    <a:pt x="9412" y="3790"/>
                    <a:pt x="9384" y="3881"/>
                  </a:cubicBezTo>
                  <a:cubicBezTo>
                    <a:pt x="9328" y="3965"/>
                    <a:pt x="9153" y="4021"/>
                    <a:pt x="9062" y="4084"/>
                  </a:cubicBezTo>
                  <a:cubicBezTo>
                    <a:pt x="8859" y="4168"/>
                    <a:pt x="8657" y="4196"/>
                    <a:pt x="8419" y="4231"/>
                  </a:cubicBezTo>
                  <a:cubicBezTo>
                    <a:pt x="8391" y="4140"/>
                    <a:pt x="8391" y="4056"/>
                    <a:pt x="8363" y="3965"/>
                  </a:cubicBezTo>
                  <a:cubicBezTo>
                    <a:pt x="8335" y="3881"/>
                    <a:pt x="8335" y="3734"/>
                    <a:pt x="8307" y="3643"/>
                  </a:cubicBezTo>
                  <a:close/>
                  <a:moveTo>
                    <a:pt x="7720" y="4140"/>
                  </a:moveTo>
                  <a:cubicBezTo>
                    <a:pt x="7811" y="4231"/>
                    <a:pt x="7957" y="4342"/>
                    <a:pt x="7985" y="4342"/>
                  </a:cubicBezTo>
                  <a:cubicBezTo>
                    <a:pt x="7957" y="4342"/>
                    <a:pt x="7957" y="4370"/>
                    <a:pt x="7957" y="4405"/>
                  </a:cubicBezTo>
                  <a:cubicBezTo>
                    <a:pt x="7957" y="4405"/>
                    <a:pt x="7930" y="4405"/>
                    <a:pt x="7930" y="4433"/>
                  </a:cubicBezTo>
                  <a:cubicBezTo>
                    <a:pt x="7839" y="4461"/>
                    <a:pt x="7755" y="4517"/>
                    <a:pt x="7664" y="4580"/>
                  </a:cubicBezTo>
                  <a:cubicBezTo>
                    <a:pt x="7692" y="4433"/>
                    <a:pt x="7692" y="4286"/>
                    <a:pt x="7720" y="4140"/>
                  </a:cubicBezTo>
                  <a:close/>
                  <a:moveTo>
                    <a:pt x="7095" y="4261"/>
                  </a:moveTo>
                  <a:cubicBezTo>
                    <a:pt x="7103" y="4261"/>
                    <a:pt x="7109" y="4284"/>
                    <a:pt x="7139" y="4314"/>
                  </a:cubicBezTo>
                  <a:cubicBezTo>
                    <a:pt x="7258" y="4433"/>
                    <a:pt x="7342" y="4580"/>
                    <a:pt x="7433" y="4692"/>
                  </a:cubicBezTo>
                  <a:cubicBezTo>
                    <a:pt x="7370" y="4692"/>
                    <a:pt x="7342" y="4720"/>
                    <a:pt x="7314" y="4720"/>
                  </a:cubicBezTo>
                  <a:cubicBezTo>
                    <a:pt x="7195" y="4783"/>
                    <a:pt x="7083" y="4811"/>
                    <a:pt x="6965" y="4811"/>
                  </a:cubicBezTo>
                  <a:cubicBezTo>
                    <a:pt x="6993" y="4720"/>
                    <a:pt x="6993" y="4580"/>
                    <a:pt x="7020" y="4461"/>
                  </a:cubicBezTo>
                  <a:cubicBezTo>
                    <a:pt x="7020" y="4433"/>
                    <a:pt x="7020" y="4342"/>
                    <a:pt x="7055" y="4314"/>
                  </a:cubicBezTo>
                  <a:cubicBezTo>
                    <a:pt x="7081" y="4277"/>
                    <a:pt x="7089" y="4261"/>
                    <a:pt x="7095" y="4261"/>
                  </a:cubicBezTo>
                  <a:close/>
                  <a:moveTo>
                    <a:pt x="6468" y="4286"/>
                  </a:moveTo>
                  <a:cubicBezTo>
                    <a:pt x="6531" y="4370"/>
                    <a:pt x="6587" y="4517"/>
                    <a:pt x="6615" y="4580"/>
                  </a:cubicBezTo>
                  <a:cubicBezTo>
                    <a:pt x="6643" y="4692"/>
                    <a:pt x="6671" y="4783"/>
                    <a:pt x="6706" y="4839"/>
                  </a:cubicBezTo>
                  <a:cubicBezTo>
                    <a:pt x="6671" y="4867"/>
                    <a:pt x="6615" y="4867"/>
                    <a:pt x="6559" y="4867"/>
                  </a:cubicBezTo>
                  <a:lnTo>
                    <a:pt x="6468" y="4867"/>
                  </a:lnTo>
                  <a:cubicBezTo>
                    <a:pt x="6440" y="4867"/>
                    <a:pt x="6384" y="4839"/>
                    <a:pt x="6356" y="4839"/>
                  </a:cubicBezTo>
                  <a:cubicBezTo>
                    <a:pt x="6384" y="4636"/>
                    <a:pt x="6412" y="4461"/>
                    <a:pt x="6468" y="4286"/>
                  </a:cubicBezTo>
                  <a:close/>
                  <a:moveTo>
                    <a:pt x="5857" y="4403"/>
                  </a:moveTo>
                  <a:cubicBezTo>
                    <a:pt x="5891" y="4403"/>
                    <a:pt x="5927" y="4440"/>
                    <a:pt x="5972" y="4517"/>
                  </a:cubicBezTo>
                  <a:cubicBezTo>
                    <a:pt x="6007" y="4580"/>
                    <a:pt x="6007" y="4636"/>
                    <a:pt x="6035" y="4664"/>
                  </a:cubicBezTo>
                  <a:cubicBezTo>
                    <a:pt x="6063" y="4720"/>
                    <a:pt x="6091" y="4783"/>
                    <a:pt x="6118" y="4811"/>
                  </a:cubicBezTo>
                  <a:cubicBezTo>
                    <a:pt x="5972" y="4839"/>
                    <a:pt x="5832" y="4895"/>
                    <a:pt x="5685" y="4958"/>
                  </a:cubicBezTo>
                  <a:cubicBezTo>
                    <a:pt x="5741" y="4811"/>
                    <a:pt x="5713" y="4636"/>
                    <a:pt x="5769" y="4489"/>
                  </a:cubicBezTo>
                  <a:cubicBezTo>
                    <a:pt x="5799" y="4433"/>
                    <a:pt x="5827" y="4403"/>
                    <a:pt x="5857" y="4403"/>
                  </a:cubicBezTo>
                  <a:close/>
                  <a:moveTo>
                    <a:pt x="13432" y="6643"/>
                  </a:moveTo>
                  <a:lnTo>
                    <a:pt x="13432" y="6678"/>
                  </a:lnTo>
                  <a:cubicBezTo>
                    <a:pt x="13460" y="6706"/>
                    <a:pt x="13460" y="6762"/>
                    <a:pt x="13460" y="6790"/>
                  </a:cubicBezTo>
                  <a:cubicBezTo>
                    <a:pt x="13488" y="6881"/>
                    <a:pt x="13523" y="6965"/>
                    <a:pt x="13523" y="7055"/>
                  </a:cubicBezTo>
                  <a:cubicBezTo>
                    <a:pt x="13579" y="7286"/>
                    <a:pt x="13635" y="7489"/>
                    <a:pt x="13726" y="7727"/>
                  </a:cubicBezTo>
                  <a:cubicBezTo>
                    <a:pt x="13743" y="7759"/>
                    <a:pt x="13778" y="7773"/>
                    <a:pt x="13817" y="7773"/>
                  </a:cubicBezTo>
                  <a:cubicBezTo>
                    <a:pt x="13845" y="7773"/>
                    <a:pt x="13875" y="7766"/>
                    <a:pt x="13901" y="7755"/>
                  </a:cubicBezTo>
                  <a:cubicBezTo>
                    <a:pt x="14048" y="7664"/>
                    <a:pt x="14160" y="7552"/>
                    <a:pt x="14307" y="7461"/>
                  </a:cubicBezTo>
                  <a:cubicBezTo>
                    <a:pt x="14361" y="7427"/>
                    <a:pt x="14393" y="7381"/>
                    <a:pt x="14410" y="7381"/>
                  </a:cubicBezTo>
                  <a:cubicBezTo>
                    <a:pt x="14421" y="7381"/>
                    <a:pt x="14425" y="7402"/>
                    <a:pt x="14425" y="7461"/>
                  </a:cubicBezTo>
                  <a:lnTo>
                    <a:pt x="14425" y="7692"/>
                  </a:lnTo>
                  <a:cubicBezTo>
                    <a:pt x="14453" y="7985"/>
                    <a:pt x="14572" y="8307"/>
                    <a:pt x="14600" y="8629"/>
                  </a:cubicBezTo>
                  <a:cubicBezTo>
                    <a:pt x="14628" y="8629"/>
                    <a:pt x="14628" y="8629"/>
                    <a:pt x="14628" y="8657"/>
                  </a:cubicBezTo>
                  <a:cubicBezTo>
                    <a:pt x="14537" y="8741"/>
                    <a:pt x="14481" y="8859"/>
                    <a:pt x="14397" y="8950"/>
                  </a:cubicBezTo>
                  <a:cubicBezTo>
                    <a:pt x="14362" y="8978"/>
                    <a:pt x="14335" y="9006"/>
                    <a:pt x="14335" y="9034"/>
                  </a:cubicBezTo>
                  <a:cubicBezTo>
                    <a:pt x="14307" y="8978"/>
                    <a:pt x="14279" y="8915"/>
                    <a:pt x="14251" y="8859"/>
                  </a:cubicBezTo>
                  <a:cubicBezTo>
                    <a:pt x="14223" y="8776"/>
                    <a:pt x="14188" y="8685"/>
                    <a:pt x="14160" y="8601"/>
                  </a:cubicBezTo>
                  <a:cubicBezTo>
                    <a:pt x="14104" y="8391"/>
                    <a:pt x="14076" y="8216"/>
                    <a:pt x="13985" y="8013"/>
                  </a:cubicBezTo>
                  <a:cubicBezTo>
                    <a:pt x="13967" y="7959"/>
                    <a:pt x="13925" y="7928"/>
                    <a:pt x="13881" y="7928"/>
                  </a:cubicBezTo>
                  <a:cubicBezTo>
                    <a:pt x="13857" y="7928"/>
                    <a:pt x="13832" y="7938"/>
                    <a:pt x="13810" y="7957"/>
                  </a:cubicBezTo>
                  <a:cubicBezTo>
                    <a:pt x="13698" y="8076"/>
                    <a:pt x="13635" y="8188"/>
                    <a:pt x="13579" y="8335"/>
                  </a:cubicBezTo>
                  <a:cubicBezTo>
                    <a:pt x="13488" y="8510"/>
                    <a:pt x="13405" y="8685"/>
                    <a:pt x="13286" y="8887"/>
                  </a:cubicBezTo>
                  <a:cubicBezTo>
                    <a:pt x="13139" y="8831"/>
                    <a:pt x="13027" y="8685"/>
                    <a:pt x="12908" y="8538"/>
                  </a:cubicBezTo>
                  <a:cubicBezTo>
                    <a:pt x="12852" y="8426"/>
                    <a:pt x="12789" y="8307"/>
                    <a:pt x="12733" y="8251"/>
                  </a:cubicBezTo>
                  <a:cubicBezTo>
                    <a:pt x="12649" y="8104"/>
                    <a:pt x="12530" y="7957"/>
                    <a:pt x="12475" y="7783"/>
                  </a:cubicBezTo>
                  <a:cubicBezTo>
                    <a:pt x="12440" y="7692"/>
                    <a:pt x="12440" y="7580"/>
                    <a:pt x="12475" y="7489"/>
                  </a:cubicBezTo>
                  <a:cubicBezTo>
                    <a:pt x="12586" y="7405"/>
                    <a:pt x="12705" y="7286"/>
                    <a:pt x="12824" y="7167"/>
                  </a:cubicBezTo>
                  <a:cubicBezTo>
                    <a:pt x="12936" y="7083"/>
                    <a:pt x="13055" y="6993"/>
                    <a:pt x="13174" y="6909"/>
                  </a:cubicBezTo>
                  <a:cubicBezTo>
                    <a:pt x="13202" y="6853"/>
                    <a:pt x="13258" y="6790"/>
                    <a:pt x="13349" y="6734"/>
                  </a:cubicBezTo>
                  <a:cubicBezTo>
                    <a:pt x="13349" y="6734"/>
                    <a:pt x="13405" y="6678"/>
                    <a:pt x="13432" y="6643"/>
                  </a:cubicBezTo>
                  <a:close/>
                  <a:moveTo>
                    <a:pt x="7775" y="6389"/>
                  </a:moveTo>
                  <a:cubicBezTo>
                    <a:pt x="7788" y="6389"/>
                    <a:pt x="7803" y="6405"/>
                    <a:pt x="7839" y="6440"/>
                  </a:cubicBezTo>
                  <a:cubicBezTo>
                    <a:pt x="7930" y="6503"/>
                    <a:pt x="7985" y="6615"/>
                    <a:pt x="8069" y="6706"/>
                  </a:cubicBezTo>
                  <a:cubicBezTo>
                    <a:pt x="7985" y="6762"/>
                    <a:pt x="7930" y="6853"/>
                    <a:pt x="7867" y="6909"/>
                  </a:cubicBezTo>
                  <a:cubicBezTo>
                    <a:pt x="7720" y="7083"/>
                    <a:pt x="7580" y="7167"/>
                    <a:pt x="7405" y="7314"/>
                  </a:cubicBezTo>
                  <a:cubicBezTo>
                    <a:pt x="7258" y="7433"/>
                    <a:pt x="7055" y="7517"/>
                    <a:pt x="6881" y="7636"/>
                  </a:cubicBezTo>
                  <a:cubicBezTo>
                    <a:pt x="6734" y="7783"/>
                    <a:pt x="6643" y="8013"/>
                    <a:pt x="6559" y="8188"/>
                  </a:cubicBezTo>
                  <a:cubicBezTo>
                    <a:pt x="6384" y="8510"/>
                    <a:pt x="6265" y="8859"/>
                    <a:pt x="6265" y="9237"/>
                  </a:cubicBezTo>
                  <a:cubicBezTo>
                    <a:pt x="6181" y="9125"/>
                    <a:pt x="6118" y="9006"/>
                    <a:pt x="6063" y="8887"/>
                  </a:cubicBezTo>
                  <a:cubicBezTo>
                    <a:pt x="6007" y="8776"/>
                    <a:pt x="5860" y="8601"/>
                    <a:pt x="5713" y="8454"/>
                  </a:cubicBezTo>
                  <a:lnTo>
                    <a:pt x="5741" y="8426"/>
                  </a:lnTo>
                  <a:cubicBezTo>
                    <a:pt x="5797" y="8216"/>
                    <a:pt x="5944" y="8041"/>
                    <a:pt x="6007" y="7839"/>
                  </a:cubicBezTo>
                  <a:cubicBezTo>
                    <a:pt x="6091" y="7608"/>
                    <a:pt x="6181" y="7405"/>
                    <a:pt x="6265" y="7167"/>
                  </a:cubicBezTo>
                  <a:cubicBezTo>
                    <a:pt x="6292" y="7088"/>
                    <a:pt x="6374" y="6878"/>
                    <a:pt x="6430" y="6878"/>
                  </a:cubicBezTo>
                  <a:cubicBezTo>
                    <a:pt x="6434" y="6878"/>
                    <a:pt x="6437" y="6879"/>
                    <a:pt x="6440" y="6881"/>
                  </a:cubicBezTo>
                  <a:cubicBezTo>
                    <a:pt x="6468" y="6881"/>
                    <a:pt x="6587" y="7055"/>
                    <a:pt x="6615" y="7111"/>
                  </a:cubicBezTo>
                  <a:cubicBezTo>
                    <a:pt x="6671" y="7167"/>
                    <a:pt x="6706" y="7230"/>
                    <a:pt x="6762" y="7286"/>
                  </a:cubicBezTo>
                  <a:cubicBezTo>
                    <a:pt x="6797" y="7303"/>
                    <a:pt x="6828" y="7309"/>
                    <a:pt x="6858" y="7309"/>
                  </a:cubicBezTo>
                  <a:cubicBezTo>
                    <a:pt x="6930" y="7309"/>
                    <a:pt x="6991" y="7270"/>
                    <a:pt x="7055" y="7230"/>
                  </a:cubicBezTo>
                  <a:cubicBezTo>
                    <a:pt x="7167" y="7055"/>
                    <a:pt x="7286" y="6909"/>
                    <a:pt x="7433" y="6734"/>
                  </a:cubicBezTo>
                  <a:cubicBezTo>
                    <a:pt x="7545" y="6678"/>
                    <a:pt x="7636" y="6587"/>
                    <a:pt x="7692" y="6468"/>
                  </a:cubicBezTo>
                  <a:cubicBezTo>
                    <a:pt x="7745" y="6419"/>
                    <a:pt x="7757" y="6389"/>
                    <a:pt x="7775" y="6389"/>
                  </a:cubicBezTo>
                  <a:close/>
                  <a:moveTo>
                    <a:pt x="7787" y="8776"/>
                  </a:moveTo>
                  <a:cubicBezTo>
                    <a:pt x="7869" y="8776"/>
                    <a:pt x="7940" y="8812"/>
                    <a:pt x="8041" y="8831"/>
                  </a:cubicBezTo>
                  <a:cubicBezTo>
                    <a:pt x="8041" y="8978"/>
                    <a:pt x="8188" y="9090"/>
                    <a:pt x="8132" y="9181"/>
                  </a:cubicBezTo>
                  <a:cubicBezTo>
                    <a:pt x="8104" y="9181"/>
                    <a:pt x="8104" y="9209"/>
                    <a:pt x="8104" y="9209"/>
                  </a:cubicBezTo>
                  <a:lnTo>
                    <a:pt x="8069" y="9209"/>
                  </a:lnTo>
                  <a:cubicBezTo>
                    <a:pt x="7968" y="9181"/>
                    <a:pt x="7867" y="9167"/>
                    <a:pt x="7769" y="9167"/>
                  </a:cubicBezTo>
                  <a:cubicBezTo>
                    <a:pt x="7671" y="9167"/>
                    <a:pt x="7576" y="9181"/>
                    <a:pt x="7489" y="9209"/>
                  </a:cubicBezTo>
                  <a:lnTo>
                    <a:pt x="7370" y="9209"/>
                  </a:lnTo>
                  <a:cubicBezTo>
                    <a:pt x="7258" y="9209"/>
                    <a:pt x="7139" y="9209"/>
                    <a:pt x="7055" y="9237"/>
                  </a:cubicBezTo>
                  <a:cubicBezTo>
                    <a:pt x="7139" y="9125"/>
                    <a:pt x="7286" y="9006"/>
                    <a:pt x="7405" y="8915"/>
                  </a:cubicBezTo>
                  <a:cubicBezTo>
                    <a:pt x="7489" y="8859"/>
                    <a:pt x="7580" y="8804"/>
                    <a:pt x="7664" y="8804"/>
                  </a:cubicBezTo>
                  <a:cubicBezTo>
                    <a:pt x="7710" y="8784"/>
                    <a:pt x="7749" y="8776"/>
                    <a:pt x="7787" y="8776"/>
                  </a:cubicBezTo>
                  <a:close/>
                  <a:moveTo>
                    <a:pt x="7957" y="9356"/>
                  </a:moveTo>
                  <a:cubicBezTo>
                    <a:pt x="7957" y="9440"/>
                    <a:pt x="7985" y="9503"/>
                    <a:pt x="7930" y="9559"/>
                  </a:cubicBezTo>
                  <a:cubicBezTo>
                    <a:pt x="7895" y="9587"/>
                    <a:pt x="7867" y="9615"/>
                    <a:pt x="7839" y="9650"/>
                  </a:cubicBezTo>
                  <a:cubicBezTo>
                    <a:pt x="7781" y="9620"/>
                    <a:pt x="7720" y="9606"/>
                    <a:pt x="7659" y="9606"/>
                  </a:cubicBezTo>
                  <a:cubicBezTo>
                    <a:pt x="7536" y="9606"/>
                    <a:pt x="7413" y="9663"/>
                    <a:pt x="7314" y="9761"/>
                  </a:cubicBezTo>
                  <a:cubicBezTo>
                    <a:pt x="7195" y="9789"/>
                    <a:pt x="7020" y="9908"/>
                    <a:pt x="6909" y="9999"/>
                  </a:cubicBezTo>
                  <a:cubicBezTo>
                    <a:pt x="6937" y="9908"/>
                    <a:pt x="6965" y="9789"/>
                    <a:pt x="6993" y="9761"/>
                  </a:cubicBezTo>
                  <a:cubicBezTo>
                    <a:pt x="7055" y="9615"/>
                    <a:pt x="7230" y="9503"/>
                    <a:pt x="7370" y="9440"/>
                  </a:cubicBezTo>
                  <a:cubicBezTo>
                    <a:pt x="7463" y="9387"/>
                    <a:pt x="7556" y="9367"/>
                    <a:pt x="7657" y="9367"/>
                  </a:cubicBezTo>
                  <a:cubicBezTo>
                    <a:pt x="7714" y="9367"/>
                    <a:pt x="7775" y="9374"/>
                    <a:pt x="7839" y="9384"/>
                  </a:cubicBezTo>
                  <a:cubicBezTo>
                    <a:pt x="7895" y="9384"/>
                    <a:pt x="7930" y="9384"/>
                    <a:pt x="7957" y="9356"/>
                  </a:cubicBezTo>
                  <a:close/>
                  <a:moveTo>
                    <a:pt x="7755" y="9734"/>
                  </a:moveTo>
                  <a:lnTo>
                    <a:pt x="7755" y="9852"/>
                  </a:lnTo>
                  <a:cubicBezTo>
                    <a:pt x="7755" y="9936"/>
                    <a:pt x="7783" y="10027"/>
                    <a:pt x="7839" y="10083"/>
                  </a:cubicBezTo>
                  <a:cubicBezTo>
                    <a:pt x="7819" y="10079"/>
                    <a:pt x="7798" y="10078"/>
                    <a:pt x="7777" y="10078"/>
                  </a:cubicBezTo>
                  <a:cubicBezTo>
                    <a:pt x="7639" y="10078"/>
                    <a:pt x="7473" y="10151"/>
                    <a:pt x="7370" y="10230"/>
                  </a:cubicBezTo>
                  <a:cubicBezTo>
                    <a:pt x="7230" y="10314"/>
                    <a:pt x="7195" y="10524"/>
                    <a:pt x="7083" y="10663"/>
                  </a:cubicBezTo>
                  <a:cubicBezTo>
                    <a:pt x="7020" y="10489"/>
                    <a:pt x="7258" y="10139"/>
                    <a:pt x="7314" y="10027"/>
                  </a:cubicBezTo>
                  <a:cubicBezTo>
                    <a:pt x="7370" y="9908"/>
                    <a:pt x="7461" y="9824"/>
                    <a:pt x="7608" y="9789"/>
                  </a:cubicBezTo>
                  <a:cubicBezTo>
                    <a:pt x="7636" y="9761"/>
                    <a:pt x="7692" y="9761"/>
                    <a:pt x="7755" y="9734"/>
                  </a:cubicBezTo>
                  <a:close/>
                  <a:moveTo>
                    <a:pt x="7930" y="10174"/>
                  </a:moveTo>
                  <a:cubicBezTo>
                    <a:pt x="7930" y="10202"/>
                    <a:pt x="7930" y="10202"/>
                    <a:pt x="7957" y="10202"/>
                  </a:cubicBezTo>
                  <a:cubicBezTo>
                    <a:pt x="8013" y="10258"/>
                    <a:pt x="8104" y="10286"/>
                    <a:pt x="8188" y="10314"/>
                  </a:cubicBezTo>
                  <a:cubicBezTo>
                    <a:pt x="8104" y="10405"/>
                    <a:pt x="8013" y="10552"/>
                    <a:pt x="7957" y="10663"/>
                  </a:cubicBezTo>
                  <a:cubicBezTo>
                    <a:pt x="7839" y="10810"/>
                    <a:pt x="7783" y="10957"/>
                    <a:pt x="7692" y="11104"/>
                  </a:cubicBezTo>
                  <a:cubicBezTo>
                    <a:pt x="7664" y="11076"/>
                    <a:pt x="7664" y="11076"/>
                    <a:pt x="7636" y="11048"/>
                  </a:cubicBezTo>
                  <a:cubicBezTo>
                    <a:pt x="7608" y="10810"/>
                    <a:pt x="7608" y="10552"/>
                    <a:pt x="7433" y="10433"/>
                  </a:cubicBezTo>
                  <a:cubicBezTo>
                    <a:pt x="7580" y="10314"/>
                    <a:pt x="7755" y="10349"/>
                    <a:pt x="7895" y="10230"/>
                  </a:cubicBezTo>
                  <a:cubicBezTo>
                    <a:pt x="7930" y="10230"/>
                    <a:pt x="7930" y="10202"/>
                    <a:pt x="7930" y="10174"/>
                  </a:cubicBezTo>
                  <a:close/>
                  <a:moveTo>
                    <a:pt x="6719" y="259"/>
                  </a:moveTo>
                  <a:cubicBezTo>
                    <a:pt x="6879" y="259"/>
                    <a:pt x="7023" y="310"/>
                    <a:pt x="7167" y="385"/>
                  </a:cubicBezTo>
                  <a:cubicBezTo>
                    <a:pt x="7489" y="525"/>
                    <a:pt x="7839" y="497"/>
                    <a:pt x="8160" y="588"/>
                  </a:cubicBezTo>
                  <a:cubicBezTo>
                    <a:pt x="8510" y="699"/>
                    <a:pt x="8859" y="818"/>
                    <a:pt x="9237" y="909"/>
                  </a:cubicBezTo>
                  <a:cubicBezTo>
                    <a:pt x="9519" y="958"/>
                    <a:pt x="9822" y="1055"/>
                    <a:pt x="10109" y="1055"/>
                  </a:cubicBezTo>
                  <a:cubicBezTo>
                    <a:pt x="10149" y="1055"/>
                    <a:pt x="10190" y="1053"/>
                    <a:pt x="10230" y="1049"/>
                  </a:cubicBezTo>
                  <a:cubicBezTo>
                    <a:pt x="10405" y="1021"/>
                    <a:pt x="10552" y="993"/>
                    <a:pt x="10691" y="965"/>
                  </a:cubicBezTo>
                  <a:cubicBezTo>
                    <a:pt x="10712" y="961"/>
                    <a:pt x="10732" y="959"/>
                    <a:pt x="10753" y="959"/>
                  </a:cubicBezTo>
                  <a:cubicBezTo>
                    <a:pt x="10879" y="959"/>
                    <a:pt x="11006" y="1025"/>
                    <a:pt x="11132" y="1049"/>
                  </a:cubicBezTo>
                  <a:cubicBezTo>
                    <a:pt x="11279" y="1084"/>
                    <a:pt x="11454" y="1140"/>
                    <a:pt x="11600" y="1224"/>
                  </a:cubicBezTo>
                  <a:cubicBezTo>
                    <a:pt x="11740" y="1343"/>
                    <a:pt x="11859" y="1490"/>
                    <a:pt x="11978" y="1636"/>
                  </a:cubicBezTo>
                  <a:cubicBezTo>
                    <a:pt x="12209" y="1895"/>
                    <a:pt x="12384" y="2189"/>
                    <a:pt x="12586" y="2447"/>
                  </a:cubicBezTo>
                  <a:cubicBezTo>
                    <a:pt x="12789" y="2741"/>
                    <a:pt x="13027" y="3035"/>
                    <a:pt x="13139" y="3384"/>
                  </a:cubicBezTo>
                  <a:cubicBezTo>
                    <a:pt x="13258" y="3762"/>
                    <a:pt x="13286" y="4231"/>
                    <a:pt x="13286" y="4608"/>
                  </a:cubicBezTo>
                  <a:cubicBezTo>
                    <a:pt x="13286" y="5014"/>
                    <a:pt x="13111" y="5363"/>
                    <a:pt x="12964" y="5741"/>
                  </a:cubicBezTo>
                  <a:cubicBezTo>
                    <a:pt x="12789" y="6090"/>
                    <a:pt x="12586" y="6440"/>
                    <a:pt x="12475" y="6818"/>
                  </a:cubicBezTo>
                  <a:cubicBezTo>
                    <a:pt x="12356" y="7167"/>
                    <a:pt x="12125" y="7461"/>
                    <a:pt x="12265" y="7839"/>
                  </a:cubicBezTo>
                  <a:cubicBezTo>
                    <a:pt x="12356" y="8104"/>
                    <a:pt x="12530" y="8279"/>
                    <a:pt x="12677" y="8482"/>
                  </a:cubicBezTo>
                  <a:cubicBezTo>
                    <a:pt x="12705" y="8566"/>
                    <a:pt x="12733" y="8629"/>
                    <a:pt x="12761" y="8713"/>
                  </a:cubicBezTo>
                  <a:cubicBezTo>
                    <a:pt x="12880" y="8859"/>
                    <a:pt x="13027" y="9006"/>
                    <a:pt x="13202" y="9090"/>
                  </a:cubicBezTo>
                  <a:cubicBezTo>
                    <a:pt x="13139" y="9209"/>
                    <a:pt x="13083" y="9300"/>
                    <a:pt x="13027" y="9412"/>
                  </a:cubicBezTo>
                  <a:cubicBezTo>
                    <a:pt x="12999" y="9531"/>
                    <a:pt x="12936" y="9615"/>
                    <a:pt x="12908" y="9734"/>
                  </a:cubicBezTo>
                  <a:cubicBezTo>
                    <a:pt x="12908" y="9761"/>
                    <a:pt x="12880" y="9824"/>
                    <a:pt x="12852" y="9880"/>
                  </a:cubicBezTo>
                  <a:cubicBezTo>
                    <a:pt x="12761" y="9678"/>
                    <a:pt x="12677" y="9503"/>
                    <a:pt x="12614" y="9300"/>
                  </a:cubicBezTo>
                  <a:cubicBezTo>
                    <a:pt x="12558" y="9125"/>
                    <a:pt x="12503" y="8978"/>
                    <a:pt x="12384" y="8831"/>
                  </a:cubicBezTo>
                  <a:cubicBezTo>
                    <a:pt x="12316" y="8710"/>
                    <a:pt x="12237" y="8651"/>
                    <a:pt x="12160" y="8651"/>
                  </a:cubicBezTo>
                  <a:cubicBezTo>
                    <a:pt x="12068" y="8651"/>
                    <a:pt x="11979" y="8732"/>
                    <a:pt x="11915" y="8887"/>
                  </a:cubicBezTo>
                  <a:cubicBezTo>
                    <a:pt x="11803" y="9265"/>
                    <a:pt x="11684" y="9678"/>
                    <a:pt x="11482" y="10027"/>
                  </a:cubicBezTo>
                  <a:cubicBezTo>
                    <a:pt x="11307" y="10405"/>
                    <a:pt x="11188" y="10754"/>
                    <a:pt x="11041" y="11160"/>
                  </a:cubicBezTo>
                  <a:cubicBezTo>
                    <a:pt x="10985" y="11335"/>
                    <a:pt x="10929" y="11538"/>
                    <a:pt x="10810" y="11684"/>
                  </a:cubicBezTo>
                  <a:cubicBezTo>
                    <a:pt x="10810" y="11684"/>
                    <a:pt x="10782" y="11656"/>
                    <a:pt x="10754" y="11656"/>
                  </a:cubicBezTo>
                  <a:cubicBezTo>
                    <a:pt x="10726" y="11600"/>
                    <a:pt x="10691" y="11572"/>
                    <a:pt x="10664" y="11510"/>
                  </a:cubicBezTo>
                  <a:cubicBezTo>
                    <a:pt x="10608" y="11454"/>
                    <a:pt x="10552" y="11363"/>
                    <a:pt x="10489" y="11279"/>
                  </a:cubicBezTo>
                  <a:cubicBezTo>
                    <a:pt x="10314" y="11013"/>
                    <a:pt x="10167" y="10726"/>
                    <a:pt x="9964" y="10489"/>
                  </a:cubicBezTo>
                  <a:cubicBezTo>
                    <a:pt x="10055" y="10461"/>
                    <a:pt x="10139" y="10461"/>
                    <a:pt x="10230" y="10405"/>
                  </a:cubicBezTo>
                  <a:cubicBezTo>
                    <a:pt x="10461" y="10314"/>
                    <a:pt x="10580" y="10202"/>
                    <a:pt x="10754" y="10027"/>
                  </a:cubicBezTo>
                  <a:cubicBezTo>
                    <a:pt x="10929" y="9880"/>
                    <a:pt x="11076" y="9706"/>
                    <a:pt x="11160" y="9503"/>
                  </a:cubicBezTo>
                  <a:cubicBezTo>
                    <a:pt x="11363" y="9034"/>
                    <a:pt x="11538" y="8601"/>
                    <a:pt x="11391" y="8132"/>
                  </a:cubicBezTo>
                  <a:cubicBezTo>
                    <a:pt x="11377" y="8087"/>
                    <a:pt x="11333" y="8064"/>
                    <a:pt x="11293" y="8064"/>
                  </a:cubicBezTo>
                  <a:cubicBezTo>
                    <a:pt x="11253" y="8064"/>
                    <a:pt x="11216" y="8087"/>
                    <a:pt x="11216" y="8132"/>
                  </a:cubicBezTo>
                  <a:cubicBezTo>
                    <a:pt x="11279" y="8887"/>
                    <a:pt x="10929" y="9587"/>
                    <a:pt x="10377" y="10055"/>
                  </a:cubicBezTo>
                  <a:cubicBezTo>
                    <a:pt x="10230" y="10202"/>
                    <a:pt x="10055" y="10230"/>
                    <a:pt x="9852" y="10258"/>
                  </a:cubicBezTo>
                  <a:cubicBezTo>
                    <a:pt x="9643" y="10286"/>
                    <a:pt x="9440" y="10349"/>
                    <a:pt x="9209" y="10377"/>
                  </a:cubicBezTo>
                  <a:cubicBezTo>
                    <a:pt x="9034" y="10377"/>
                    <a:pt x="8832" y="10377"/>
                    <a:pt x="8657" y="10286"/>
                  </a:cubicBezTo>
                  <a:cubicBezTo>
                    <a:pt x="8510" y="10230"/>
                    <a:pt x="8419" y="10139"/>
                    <a:pt x="8279" y="10111"/>
                  </a:cubicBezTo>
                  <a:cubicBezTo>
                    <a:pt x="8188" y="10083"/>
                    <a:pt x="8069" y="10083"/>
                    <a:pt x="8013" y="9999"/>
                  </a:cubicBezTo>
                  <a:cubicBezTo>
                    <a:pt x="7957" y="9908"/>
                    <a:pt x="7985" y="9789"/>
                    <a:pt x="8069" y="9706"/>
                  </a:cubicBezTo>
                  <a:cubicBezTo>
                    <a:pt x="8104" y="9678"/>
                    <a:pt x="8132" y="9650"/>
                    <a:pt x="8132" y="9615"/>
                  </a:cubicBezTo>
                  <a:cubicBezTo>
                    <a:pt x="8188" y="9559"/>
                    <a:pt x="8160" y="9503"/>
                    <a:pt x="8160" y="9440"/>
                  </a:cubicBezTo>
                  <a:cubicBezTo>
                    <a:pt x="8188" y="9328"/>
                    <a:pt x="8335" y="9328"/>
                    <a:pt x="8363" y="9237"/>
                  </a:cubicBezTo>
                  <a:cubicBezTo>
                    <a:pt x="8391" y="9125"/>
                    <a:pt x="8307" y="9034"/>
                    <a:pt x="8279" y="8915"/>
                  </a:cubicBezTo>
                  <a:cubicBezTo>
                    <a:pt x="8279" y="8845"/>
                    <a:pt x="8307" y="8820"/>
                    <a:pt x="8346" y="8820"/>
                  </a:cubicBezTo>
                  <a:cubicBezTo>
                    <a:pt x="8421" y="8820"/>
                    <a:pt x="8539" y="8909"/>
                    <a:pt x="8594" y="8950"/>
                  </a:cubicBezTo>
                  <a:cubicBezTo>
                    <a:pt x="8741" y="9034"/>
                    <a:pt x="8859" y="9125"/>
                    <a:pt x="8978" y="9209"/>
                  </a:cubicBezTo>
                  <a:cubicBezTo>
                    <a:pt x="9118" y="9265"/>
                    <a:pt x="9265" y="9356"/>
                    <a:pt x="9412" y="9412"/>
                  </a:cubicBezTo>
                  <a:cubicBezTo>
                    <a:pt x="9476" y="9431"/>
                    <a:pt x="9536" y="9454"/>
                    <a:pt x="9597" y="9454"/>
                  </a:cubicBezTo>
                  <a:cubicBezTo>
                    <a:pt x="9624" y="9454"/>
                    <a:pt x="9650" y="9450"/>
                    <a:pt x="9678" y="9440"/>
                  </a:cubicBezTo>
                  <a:cubicBezTo>
                    <a:pt x="9992" y="9300"/>
                    <a:pt x="9817" y="8859"/>
                    <a:pt x="9817" y="8601"/>
                  </a:cubicBezTo>
                  <a:cubicBezTo>
                    <a:pt x="9852" y="8363"/>
                    <a:pt x="9908" y="8160"/>
                    <a:pt x="10027" y="7957"/>
                  </a:cubicBezTo>
                  <a:cubicBezTo>
                    <a:pt x="10083" y="7811"/>
                    <a:pt x="10202" y="7517"/>
                    <a:pt x="10377" y="7517"/>
                  </a:cubicBezTo>
                  <a:cubicBezTo>
                    <a:pt x="10433" y="7517"/>
                    <a:pt x="10433" y="7433"/>
                    <a:pt x="10377" y="7433"/>
                  </a:cubicBezTo>
                  <a:cubicBezTo>
                    <a:pt x="10366" y="7432"/>
                    <a:pt x="10355" y="7431"/>
                    <a:pt x="10345" y="7431"/>
                  </a:cubicBezTo>
                  <a:cubicBezTo>
                    <a:pt x="10123" y="7431"/>
                    <a:pt x="9959" y="7701"/>
                    <a:pt x="9852" y="7902"/>
                  </a:cubicBezTo>
                  <a:cubicBezTo>
                    <a:pt x="9852" y="7867"/>
                    <a:pt x="9880" y="7839"/>
                    <a:pt x="9880" y="7783"/>
                  </a:cubicBezTo>
                  <a:cubicBezTo>
                    <a:pt x="9992" y="7552"/>
                    <a:pt x="10230" y="7342"/>
                    <a:pt x="10433" y="7202"/>
                  </a:cubicBezTo>
                  <a:cubicBezTo>
                    <a:pt x="10454" y="7154"/>
                    <a:pt x="10426" y="7093"/>
                    <a:pt x="10383" y="7093"/>
                  </a:cubicBezTo>
                  <a:cubicBezTo>
                    <a:pt x="10371" y="7093"/>
                    <a:pt x="10356" y="7098"/>
                    <a:pt x="10342" y="7111"/>
                  </a:cubicBezTo>
                  <a:cubicBezTo>
                    <a:pt x="10139" y="7230"/>
                    <a:pt x="9880" y="7433"/>
                    <a:pt x="9789" y="7664"/>
                  </a:cubicBezTo>
                  <a:cubicBezTo>
                    <a:pt x="9678" y="7929"/>
                    <a:pt x="9587" y="8216"/>
                    <a:pt x="9643" y="8482"/>
                  </a:cubicBezTo>
                  <a:lnTo>
                    <a:pt x="9643" y="8538"/>
                  </a:lnTo>
                  <a:cubicBezTo>
                    <a:pt x="9615" y="8685"/>
                    <a:pt x="9706" y="9209"/>
                    <a:pt x="9587" y="9209"/>
                  </a:cubicBezTo>
                  <a:cubicBezTo>
                    <a:pt x="9559" y="9209"/>
                    <a:pt x="9384" y="9125"/>
                    <a:pt x="9356" y="9090"/>
                  </a:cubicBezTo>
                  <a:cubicBezTo>
                    <a:pt x="9237" y="9062"/>
                    <a:pt x="9153" y="9006"/>
                    <a:pt x="9034" y="8950"/>
                  </a:cubicBezTo>
                  <a:cubicBezTo>
                    <a:pt x="8887" y="8859"/>
                    <a:pt x="8741" y="8741"/>
                    <a:pt x="8594" y="8657"/>
                  </a:cubicBezTo>
                  <a:cubicBezTo>
                    <a:pt x="8522" y="8628"/>
                    <a:pt x="8426" y="8605"/>
                    <a:pt x="8333" y="8605"/>
                  </a:cubicBezTo>
                  <a:cubicBezTo>
                    <a:pt x="8244" y="8605"/>
                    <a:pt x="8159" y="8626"/>
                    <a:pt x="8104" y="8685"/>
                  </a:cubicBezTo>
                  <a:lnTo>
                    <a:pt x="8104" y="8657"/>
                  </a:lnTo>
                  <a:cubicBezTo>
                    <a:pt x="8007" y="8604"/>
                    <a:pt x="7907" y="8582"/>
                    <a:pt x="7807" y="8582"/>
                  </a:cubicBezTo>
                  <a:cubicBezTo>
                    <a:pt x="7401" y="8582"/>
                    <a:pt x="6998" y="8962"/>
                    <a:pt x="6762" y="9265"/>
                  </a:cubicBezTo>
                  <a:cubicBezTo>
                    <a:pt x="6734" y="9328"/>
                    <a:pt x="6790" y="9412"/>
                    <a:pt x="6846" y="9412"/>
                  </a:cubicBezTo>
                  <a:lnTo>
                    <a:pt x="7083" y="9412"/>
                  </a:lnTo>
                  <a:cubicBezTo>
                    <a:pt x="6993" y="9503"/>
                    <a:pt x="6881" y="9615"/>
                    <a:pt x="6818" y="9734"/>
                  </a:cubicBezTo>
                  <a:cubicBezTo>
                    <a:pt x="6790" y="9789"/>
                    <a:pt x="6790" y="9852"/>
                    <a:pt x="6790" y="9908"/>
                  </a:cubicBezTo>
                  <a:cubicBezTo>
                    <a:pt x="6734" y="9880"/>
                    <a:pt x="6706" y="9852"/>
                    <a:pt x="6643" y="9789"/>
                  </a:cubicBezTo>
                  <a:cubicBezTo>
                    <a:pt x="6559" y="9706"/>
                    <a:pt x="6531" y="9615"/>
                    <a:pt x="6440" y="9531"/>
                  </a:cubicBezTo>
                  <a:cubicBezTo>
                    <a:pt x="6412" y="9503"/>
                    <a:pt x="6384" y="9440"/>
                    <a:pt x="6356" y="9384"/>
                  </a:cubicBezTo>
                  <a:cubicBezTo>
                    <a:pt x="6412" y="8950"/>
                    <a:pt x="6587" y="8510"/>
                    <a:pt x="6818" y="8104"/>
                  </a:cubicBezTo>
                  <a:cubicBezTo>
                    <a:pt x="6937" y="7867"/>
                    <a:pt x="7111" y="7755"/>
                    <a:pt x="7342" y="7608"/>
                  </a:cubicBezTo>
                  <a:cubicBezTo>
                    <a:pt x="7517" y="7517"/>
                    <a:pt x="7692" y="7433"/>
                    <a:pt x="7839" y="7314"/>
                  </a:cubicBezTo>
                  <a:cubicBezTo>
                    <a:pt x="7985" y="7202"/>
                    <a:pt x="8069" y="7027"/>
                    <a:pt x="8216" y="6881"/>
                  </a:cubicBezTo>
                  <a:cubicBezTo>
                    <a:pt x="8363" y="6762"/>
                    <a:pt x="8538" y="6678"/>
                    <a:pt x="8713" y="6559"/>
                  </a:cubicBezTo>
                  <a:cubicBezTo>
                    <a:pt x="9006" y="6384"/>
                    <a:pt x="9328" y="6118"/>
                    <a:pt x="9412" y="5804"/>
                  </a:cubicBezTo>
                  <a:cubicBezTo>
                    <a:pt x="9531" y="5888"/>
                    <a:pt x="9678" y="5944"/>
                    <a:pt x="9789" y="6007"/>
                  </a:cubicBezTo>
                  <a:cubicBezTo>
                    <a:pt x="9950" y="6070"/>
                    <a:pt x="10105" y="6095"/>
                    <a:pt x="10260" y="6095"/>
                  </a:cubicBezTo>
                  <a:cubicBezTo>
                    <a:pt x="10530" y="6095"/>
                    <a:pt x="10796" y="6019"/>
                    <a:pt x="11076" y="5944"/>
                  </a:cubicBezTo>
                  <a:cubicBezTo>
                    <a:pt x="11152" y="5944"/>
                    <a:pt x="11159" y="5799"/>
                    <a:pt x="11071" y="5799"/>
                  </a:cubicBezTo>
                  <a:cubicBezTo>
                    <a:pt x="11062" y="5799"/>
                    <a:pt x="11052" y="5801"/>
                    <a:pt x="11041" y="5804"/>
                  </a:cubicBezTo>
                  <a:cubicBezTo>
                    <a:pt x="10826" y="5823"/>
                    <a:pt x="10595" y="5868"/>
                    <a:pt x="10359" y="5868"/>
                  </a:cubicBezTo>
                  <a:cubicBezTo>
                    <a:pt x="10249" y="5868"/>
                    <a:pt x="10138" y="5858"/>
                    <a:pt x="10027" y="5832"/>
                  </a:cubicBezTo>
                  <a:cubicBezTo>
                    <a:pt x="9880" y="5804"/>
                    <a:pt x="9734" y="5741"/>
                    <a:pt x="9587" y="5657"/>
                  </a:cubicBezTo>
                  <a:cubicBezTo>
                    <a:pt x="9531" y="5594"/>
                    <a:pt x="9503" y="5566"/>
                    <a:pt x="9440" y="5510"/>
                  </a:cubicBezTo>
                  <a:lnTo>
                    <a:pt x="9468" y="5510"/>
                  </a:lnTo>
                  <a:cubicBezTo>
                    <a:pt x="9678" y="5510"/>
                    <a:pt x="9852" y="5454"/>
                    <a:pt x="10027" y="5391"/>
                  </a:cubicBezTo>
                  <a:cubicBezTo>
                    <a:pt x="10069" y="5405"/>
                    <a:pt x="10104" y="5412"/>
                    <a:pt x="10147" y="5412"/>
                  </a:cubicBezTo>
                  <a:cubicBezTo>
                    <a:pt x="10190" y="5412"/>
                    <a:pt x="10240" y="5405"/>
                    <a:pt x="10314" y="5391"/>
                  </a:cubicBezTo>
                  <a:cubicBezTo>
                    <a:pt x="10489" y="5335"/>
                    <a:pt x="10664" y="5244"/>
                    <a:pt x="10810" y="5161"/>
                  </a:cubicBezTo>
                  <a:cubicBezTo>
                    <a:pt x="10866" y="5133"/>
                    <a:pt x="10929" y="5105"/>
                    <a:pt x="10957" y="5070"/>
                  </a:cubicBezTo>
                  <a:lnTo>
                    <a:pt x="10985" y="5070"/>
                  </a:lnTo>
                  <a:cubicBezTo>
                    <a:pt x="11335" y="4867"/>
                    <a:pt x="11656" y="4664"/>
                    <a:pt x="11887" y="4342"/>
                  </a:cubicBezTo>
                  <a:cubicBezTo>
                    <a:pt x="11939" y="4297"/>
                    <a:pt x="11887" y="4251"/>
                    <a:pt x="11836" y="4251"/>
                  </a:cubicBezTo>
                  <a:cubicBezTo>
                    <a:pt x="11825" y="4251"/>
                    <a:pt x="11814" y="4253"/>
                    <a:pt x="11803" y="4258"/>
                  </a:cubicBezTo>
                  <a:cubicBezTo>
                    <a:pt x="11566" y="4517"/>
                    <a:pt x="11279" y="4720"/>
                    <a:pt x="10985" y="4895"/>
                  </a:cubicBezTo>
                  <a:cubicBezTo>
                    <a:pt x="10957" y="4895"/>
                    <a:pt x="10929" y="4930"/>
                    <a:pt x="10929" y="4930"/>
                  </a:cubicBezTo>
                  <a:lnTo>
                    <a:pt x="10901" y="4930"/>
                  </a:lnTo>
                  <a:cubicBezTo>
                    <a:pt x="10810" y="4958"/>
                    <a:pt x="10726" y="4986"/>
                    <a:pt x="10664" y="5042"/>
                  </a:cubicBezTo>
                  <a:cubicBezTo>
                    <a:pt x="10754" y="4930"/>
                    <a:pt x="10866" y="4839"/>
                    <a:pt x="10957" y="4692"/>
                  </a:cubicBezTo>
                  <a:cubicBezTo>
                    <a:pt x="11104" y="4461"/>
                    <a:pt x="11279" y="4231"/>
                    <a:pt x="11335" y="3937"/>
                  </a:cubicBezTo>
                  <a:cubicBezTo>
                    <a:pt x="11351" y="3885"/>
                    <a:pt x="11321" y="3853"/>
                    <a:pt x="11285" y="3853"/>
                  </a:cubicBezTo>
                  <a:cubicBezTo>
                    <a:pt x="11260" y="3853"/>
                    <a:pt x="11231" y="3870"/>
                    <a:pt x="11216" y="3909"/>
                  </a:cubicBezTo>
                  <a:cubicBezTo>
                    <a:pt x="11013" y="4405"/>
                    <a:pt x="10608" y="4867"/>
                    <a:pt x="10111" y="5105"/>
                  </a:cubicBezTo>
                  <a:cubicBezTo>
                    <a:pt x="9852" y="5216"/>
                    <a:pt x="9559" y="5279"/>
                    <a:pt x="9265" y="5279"/>
                  </a:cubicBezTo>
                  <a:cubicBezTo>
                    <a:pt x="9132" y="5279"/>
                    <a:pt x="8990" y="5263"/>
                    <a:pt x="8851" y="5263"/>
                  </a:cubicBezTo>
                  <a:cubicBezTo>
                    <a:pt x="8721" y="5263"/>
                    <a:pt x="8594" y="5278"/>
                    <a:pt x="8482" y="5335"/>
                  </a:cubicBezTo>
                  <a:cubicBezTo>
                    <a:pt x="8391" y="5363"/>
                    <a:pt x="8335" y="5419"/>
                    <a:pt x="8244" y="5482"/>
                  </a:cubicBezTo>
                  <a:cubicBezTo>
                    <a:pt x="8132" y="5594"/>
                    <a:pt x="8041" y="5629"/>
                    <a:pt x="7867" y="5657"/>
                  </a:cubicBezTo>
                  <a:cubicBezTo>
                    <a:pt x="7580" y="5657"/>
                    <a:pt x="7342" y="5713"/>
                    <a:pt x="7083" y="5769"/>
                  </a:cubicBezTo>
                  <a:cubicBezTo>
                    <a:pt x="6937" y="5804"/>
                    <a:pt x="6818" y="5832"/>
                    <a:pt x="6671" y="5860"/>
                  </a:cubicBezTo>
                  <a:cubicBezTo>
                    <a:pt x="6600" y="5883"/>
                    <a:pt x="6505" y="5952"/>
                    <a:pt x="6409" y="5952"/>
                  </a:cubicBezTo>
                  <a:cubicBezTo>
                    <a:pt x="6392" y="5952"/>
                    <a:pt x="6374" y="5949"/>
                    <a:pt x="6356" y="5944"/>
                  </a:cubicBezTo>
                  <a:cubicBezTo>
                    <a:pt x="6181" y="5944"/>
                    <a:pt x="6118" y="5832"/>
                    <a:pt x="6007" y="5713"/>
                  </a:cubicBezTo>
                  <a:cubicBezTo>
                    <a:pt x="5944" y="5657"/>
                    <a:pt x="5860" y="5629"/>
                    <a:pt x="5797" y="5538"/>
                  </a:cubicBezTo>
                  <a:lnTo>
                    <a:pt x="5888" y="5538"/>
                  </a:lnTo>
                  <a:cubicBezTo>
                    <a:pt x="5955" y="5523"/>
                    <a:pt x="6022" y="5518"/>
                    <a:pt x="6087" y="5518"/>
                  </a:cubicBezTo>
                  <a:cubicBezTo>
                    <a:pt x="6235" y="5518"/>
                    <a:pt x="6378" y="5544"/>
                    <a:pt x="6527" y="5544"/>
                  </a:cubicBezTo>
                  <a:cubicBezTo>
                    <a:pt x="6566" y="5544"/>
                    <a:pt x="6604" y="5542"/>
                    <a:pt x="6643" y="5538"/>
                  </a:cubicBezTo>
                  <a:cubicBezTo>
                    <a:pt x="6881" y="5510"/>
                    <a:pt x="7111" y="5391"/>
                    <a:pt x="7370" y="5363"/>
                  </a:cubicBezTo>
                  <a:cubicBezTo>
                    <a:pt x="7461" y="5363"/>
                    <a:pt x="7461" y="5216"/>
                    <a:pt x="7370" y="5216"/>
                  </a:cubicBezTo>
                  <a:cubicBezTo>
                    <a:pt x="7079" y="5216"/>
                    <a:pt x="6781" y="5366"/>
                    <a:pt x="6484" y="5366"/>
                  </a:cubicBezTo>
                  <a:cubicBezTo>
                    <a:pt x="6460" y="5366"/>
                    <a:pt x="6436" y="5365"/>
                    <a:pt x="6412" y="5363"/>
                  </a:cubicBezTo>
                  <a:cubicBezTo>
                    <a:pt x="6286" y="5363"/>
                    <a:pt x="6160" y="5302"/>
                    <a:pt x="6035" y="5302"/>
                  </a:cubicBezTo>
                  <a:cubicBezTo>
                    <a:pt x="6014" y="5302"/>
                    <a:pt x="5993" y="5303"/>
                    <a:pt x="5972" y="5307"/>
                  </a:cubicBezTo>
                  <a:cubicBezTo>
                    <a:pt x="5841" y="5307"/>
                    <a:pt x="5729" y="5355"/>
                    <a:pt x="5608" y="5355"/>
                  </a:cubicBezTo>
                  <a:cubicBezTo>
                    <a:pt x="5567" y="5355"/>
                    <a:pt x="5526" y="5349"/>
                    <a:pt x="5482" y="5335"/>
                  </a:cubicBezTo>
                  <a:cubicBezTo>
                    <a:pt x="5307" y="5307"/>
                    <a:pt x="5482" y="5244"/>
                    <a:pt x="5566" y="5188"/>
                  </a:cubicBezTo>
                  <a:cubicBezTo>
                    <a:pt x="5657" y="5161"/>
                    <a:pt x="5741" y="5133"/>
                    <a:pt x="5860" y="5105"/>
                  </a:cubicBezTo>
                  <a:cubicBezTo>
                    <a:pt x="5888" y="5070"/>
                    <a:pt x="5916" y="5070"/>
                    <a:pt x="5944" y="5042"/>
                  </a:cubicBezTo>
                  <a:lnTo>
                    <a:pt x="6356" y="5042"/>
                  </a:lnTo>
                  <a:cubicBezTo>
                    <a:pt x="6643" y="5014"/>
                    <a:pt x="6937" y="5042"/>
                    <a:pt x="7195" y="4986"/>
                  </a:cubicBezTo>
                  <a:cubicBezTo>
                    <a:pt x="7461" y="4930"/>
                    <a:pt x="7692" y="4811"/>
                    <a:pt x="7930" y="4664"/>
                  </a:cubicBezTo>
                  <a:cubicBezTo>
                    <a:pt x="8069" y="4608"/>
                    <a:pt x="8216" y="4517"/>
                    <a:pt x="8363" y="4489"/>
                  </a:cubicBezTo>
                  <a:cubicBezTo>
                    <a:pt x="8482" y="4461"/>
                    <a:pt x="8594" y="4461"/>
                    <a:pt x="8713" y="4433"/>
                  </a:cubicBezTo>
                  <a:cubicBezTo>
                    <a:pt x="8978" y="4370"/>
                    <a:pt x="9153" y="4314"/>
                    <a:pt x="9384" y="4168"/>
                  </a:cubicBezTo>
                  <a:cubicBezTo>
                    <a:pt x="9531" y="4084"/>
                    <a:pt x="9734" y="3965"/>
                    <a:pt x="9678" y="3762"/>
                  </a:cubicBezTo>
                  <a:cubicBezTo>
                    <a:pt x="9643" y="3587"/>
                    <a:pt x="9384" y="3559"/>
                    <a:pt x="9237" y="3531"/>
                  </a:cubicBezTo>
                  <a:cubicBezTo>
                    <a:pt x="9181" y="3496"/>
                    <a:pt x="9090" y="3496"/>
                    <a:pt x="9006" y="3496"/>
                  </a:cubicBezTo>
                  <a:cubicBezTo>
                    <a:pt x="8915" y="3496"/>
                    <a:pt x="8859" y="3531"/>
                    <a:pt x="8769" y="3531"/>
                  </a:cubicBezTo>
                  <a:lnTo>
                    <a:pt x="8713" y="3531"/>
                  </a:lnTo>
                  <a:cubicBezTo>
                    <a:pt x="8538" y="3468"/>
                    <a:pt x="8391" y="3412"/>
                    <a:pt x="8216" y="3356"/>
                  </a:cubicBezTo>
                  <a:cubicBezTo>
                    <a:pt x="8069" y="3238"/>
                    <a:pt x="7957" y="3091"/>
                    <a:pt x="7783" y="3007"/>
                  </a:cubicBezTo>
                  <a:cubicBezTo>
                    <a:pt x="7489" y="2797"/>
                    <a:pt x="7167" y="2622"/>
                    <a:pt x="6846" y="2447"/>
                  </a:cubicBezTo>
                  <a:cubicBezTo>
                    <a:pt x="6531" y="2308"/>
                    <a:pt x="6237" y="2161"/>
                    <a:pt x="5944" y="1923"/>
                  </a:cubicBezTo>
                  <a:cubicBezTo>
                    <a:pt x="5657" y="1720"/>
                    <a:pt x="5363" y="1545"/>
                    <a:pt x="5363" y="1168"/>
                  </a:cubicBezTo>
                  <a:cubicBezTo>
                    <a:pt x="5363" y="846"/>
                    <a:pt x="5797" y="560"/>
                    <a:pt x="6063" y="441"/>
                  </a:cubicBezTo>
                  <a:cubicBezTo>
                    <a:pt x="6237" y="350"/>
                    <a:pt x="6412" y="294"/>
                    <a:pt x="6615" y="266"/>
                  </a:cubicBezTo>
                  <a:cubicBezTo>
                    <a:pt x="6651" y="261"/>
                    <a:pt x="6685" y="259"/>
                    <a:pt x="6719" y="259"/>
                  </a:cubicBezTo>
                  <a:close/>
                  <a:moveTo>
                    <a:pt x="16985" y="14334"/>
                  </a:moveTo>
                  <a:cubicBezTo>
                    <a:pt x="16985" y="14509"/>
                    <a:pt x="16901" y="14775"/>
                    <a:pt x="16845" y="14922"/>
                  </a:cubicBezTo>
                  <a:cubicBezTo>
                    <a:pt x="16754" y="15209"/>
                    <a:pt x="16698" y="15474"/>
                    <a:pt x="16404" y="15621"/>
                  </a:cubicBezTo>
                  <a:cubicBezTo>
                    <a:pt x="16376" y="15621"/>
                    <a:pt x="16348" y="15649"/>
                    <a:pt x="16320" y="15649"/>
                  </a:cubicBezTo>
                  <a:cubicBezTo>
                    <a:pt x="16294" y="15658"/>
                    <a:pt x="16265" y="15661"/>
                    <a:pt x="16234" y="15661"/>
                  </a:cubicBezTo>
                  <a:cubicBezTo>
                    <a:pt x="16061" y="15661"/>
                    <a:pt x="15834" y="15541"/>
                    <a:pt x="15733" y="15446"/>
                  </a:cubicBezTo>
                  <a:cubicBezTo>
                    <a:pt x="15649" y="15355"/>
                    <a:pt x="15586" y="15271"/>
                    <a:pt x="15502" y="15181"/>
                  </a:cubicBezTo>
                  <a:cubicBezTo>
                    <a:pt x="15677" y="15181"/>
                    <a:pt x="15824" y="15125"/>
                    <a:pt x="15971" y="15069"/>
                  </a:cubicBezTo>
                  <a:cubicBezTo>
                    <a:pt x="16174" y="14950"/>
                    <a:pt x="16320" y="14803"/>
                    <a:pt x="16523" y="14684"/>
                  </a:cubicBezTo>
                  <a:cubicBezTo>
                    <a:pt x="16635" y="14628"/>
                    <a:pt x="16698" y="14544"/>
                    <a:pt x="16782" y="14481"/>
                  </a:cubicBezTo>
                  <a:cubicBezTo>
                    <a:pt x="16810" y="14453"/>
                    <a:pt x="16901" y="14369"/>
                    <a:pt x="16985" y="14334"/>
                  </a:cubicBezTo>
                  <a:close/>
                  <a:moveTo>
                    <a:pt x="15175" y="15165"/>
                  </a:moveTo>
                  <a:cubicBezTo>
                    <a:pt x="15237" y="15165"/>
                    <a:pt x="15275" y="15191"/>
                    <a:pt x="15355" y="15271"/>
                  </a:cubicBezTo>
                  <a:cubicBezTo>
                    <a:pt x="15474" y="15383"/>
                    <a:pt x="15558" y="15558"/>
                    <a:pt x="15705" y="15677"/>
                  </a:cubicBezTo>
                  <a:cubicBezTo>
                    <a:pt x="15733" y="15705"/>
                    <a:pt x="15761" y="15705"/>
                    <a:pt x="15796" y="15733"/>
                  </a:cubicBezTo>
                  <a:cubicBezTo>
                    <a:pt x="15733" y="15733"/>
                    <a:pt x="15677" y="15733"/>
                    <a:pt x="15621" y="15705"/>
                  </a:cubicBezTo>
                  <a:cubicBezTo>
                    <a:pt x="15411" y="15677"/>
                    <a:pt x="15237" y="15621"/>
                    <a:pt x="15062" y="15558"/>
                  </a:cubicBezTo>
                  <a:cubicBezTo>
                    <a:pt x="15034" y="15446"/>
                    <a:pt x="14978" y="15299"/>
                    <a:pt x="15062" y="15181"/>
                  </a:cubicBezTo>
                  <a:cubicBezTo>
                    <a:pt x="15110" y="15171"/>
                    <a:pt x="15145" y="15165"/>
                    <a:pt x="15175" y="15165"/>
                  </a:cubicBezTo>
                  <a:close/>
                  <a:moveTo>
                    <a:pt x="15034" y="8307"/>
                  </a:moveTo>
                  <a:cubicBezTo>
                    <a:pt x="15062" y="8482"/>
                    <a:pt x="15097" y="8657"/>
                    <a:pt x="15125" y="8776"/>
                  </a:cubicBezTo>
                  <a:cubicBezTo>
                    <a:pt x="15181" y="9062"/>
                    <a:pt x="15209" y="9328"/>
                    <a:pt x="15237" y="9615"/>
                  </a:cubicBezTo>
                  <a:cubicBezTo>
                    <a:pt x="15271" y="10111"/>
                    <a:pt x="15237" y="10636"/>
                    <a:pt x="15209" y="11160"/>
                  </a:cubicBezTo>
                  <a:cubicBezTo>
                    <a:pt x="15181" y="11684"/>
                    <a:pt x="15125" y="12209"/>
                    <a:pt x="15006" y="12705"/>
                  </a:cubicBezTo>
                  <a:cubicBezTo>
                    <a:pt x="14887" y="13174"/>
                    <a:pt x="14712" y="13670"/>
                    <a:pt x="14509" y="14132"/>
                  </a:cubicBezTo>
                  <a:cubicBezTo>
                    <a:pt x="14425" y="14195"/>
                    <a:pt x="14362" y="14251"/>
                    <a:pt x="14307" y="14334"/>
                  </a:cubicBezTo>
                  <a:cubicBezTo>
                    <a:pt x="14223" y="14160"/>
                    <a:pt x="14104" y="14020"/>
                    <a:pt x="13929" y="13957"/>
                  </a:cubicBezTo>
                  <a:cubicBezTo>
                    <a:pt x="13879" y="13936"/>
                    <a:pt x="13826" y="13927"/>
                    <a:pt x="13773" y="13927"/>
                  </a:cubicBezTo>
                  <a:cubicBezTo>
                    <a:pt x="13612" y="13927"/>
                    <a:pt x="13445" y="14007"/>
                    <a:pt x="13314" y="14076"/>
                  </a:cubicBezTo>
                  <a:cubicBezTo>
                    <a:pt x="13111" y="14223"/>
                    <a:pt x="12964" y="14397"/>
                    <a:pt x="12880" y="14600"/>
                  </a:cubicBezTo>
                  <a:cubicBezTo>
                    <a:pt x="12824" y="14747"/>
                    <a:pt x="12733" y="14922"/>
                    <a:pt x="12705" y="15097"/>
                  </a:cubicBezTo>
                  <a:cubicBezTo>
                    <a:pt x="12586" y="15034"/>
                    <a:pt x="12475" y="15006"/>
                    <a:pt x="12356" y="15006"/>
                  </a:cubicBezTo>
                  <a:cubicBezTo>
                    <a:pt x="12034" y="15034"/>
                    <a:pt x="11775" y="15181"/>
                    <a:pt x="11566" y="15383"/>
                  </a:cubicBezTo>
                  <a:cubicBezTo>
                    <a:pt x="11426" y="15530"/>
                    <a:pt x="11251" y="15733"/>
                    <a:pt x="11160" y="15943"/>
                  </a:cubicBezTo>
                  <a:cubicBezTo>
                    <a:pt x="11104" y="15677"/>
                    <a:pt x="11013" y="15474"/>
                    <a:pt x="10838" y="15243"/>
                  </a:cubicBezTo>
                  <a:cubicBezTo>
                    <a:pt x="10636" y="14978"/>
                    <a:pt x="10314" y="14775"/>
                    <a:pt x="9992" y="14719"/>
                  </a:cubicBezTo>
                  <a:cubicBezTo>
                    <a:pt x="9944" y="14710"/>
                    <a:pt x="9897" y="14706"/>
                    <a:pt x="9851" y="14706"/>
                  </a:cubicBezTo>
                  <a:cubicBezTo>
                    <a:pt x="9564" y="14706"/>
                    <a:pt x="9323" y="14868"/>
                    <a:pt x="9118" y="15097"/>
                  </a:cubicBezTo>
                  <a:cubicBezTo>
                    <a:pt x="9006" y="15243"/>
                    <a:pt x="8887" y="15418"/>
                    <a:pt x="8769" y="15558"/>
                  </a:cubicBezTo>
                  <a:cubicBezTo>
                    <a:pt x="8741" y="15621"/>
                    <a:pt x="8685" y="15705"/>
                    <a:pt x="8657" y="15796"/>
                  </a:cubicBezTo>
                  <a:cubicBezTo>
                    <a:pt x="8594" y="15677"/>
                    <a:pt x="8538" y="15593"/>
                    <a:pt x="8482" y="15502"/>
                  </a:cubicBezTo>
                  <a:cubicBezTo>
                    <a:pt x="8391" y="15383"/>
                    <a:pt x="8244" y="15299"/>
                    <a:pt x="8132" y="15209"/>
                  </a:cubicBezTo>
                  <a:cubicBezTo>
                    <a:pt x="7929" y="15068"/>
                    <a:pt x="7713" y="14971"/>
                    <a:pt x="7492" y="14971"/>
                  </a:cubicBezTo>
                  <a:cubicBezTo>
                    <a:pt x="7394" y="14971"/>
                    <a:pt x="7294" y="14991"/>
                    <a:pt x="7195" y="15034"/>
                  </a:cubicBezTo>
                  <a:cubicBezTo>
                    <a:pt x="7139" y="15034"/>
                    <a:pt x="7111" y="15069"/>
                    <a:pt x="7083" y="15069"/>
                  </a:cubicBezTo>
                  <a:lnTo>
                    <a:pt x="7055" y="15097"/>
                  </a:lnTo>
                  <a:cubicBezTo>
                    <a:pt x="6993" y="15034"/>
                    <a:pt x="6937" y="14831"/>
                    <a:pt x="6909" y="14775"/>
                  </a:cubicBezTo>
                  <a:cubicBezTo>
                    <a:pt x="6846" y="14656"/>
                    <a:pt x="6818" y="14544"/>
                    <a:pt x="6734" y="14453"/>
                  </a:cubicBezTo>
                  <a:cubicBezTo>
                    <a:pt x="6576" y="14270"/>
                    <a:pt x="6367" y="14156"/>
                    <a:pt x="6137" y="14156"/>
                  </a:cubicBezTo>
                  <a:cubicBezTo>
                    <a:pt x="6113" y="14156"/>
                    <a:pt x="6088" y="14157"/>
                    <a:pt x="6063" y="14160"/>
                  </a:cubicBezTo>
                  <a:cubicBezTo>
                    <a:pt x="5972" y="14160"/>
                    <a:pt x="5888" y="14195"/>
                    <a:pt x="5797" y="14251"/>
                  </a:cubicBezTo>
                  <a:cubicBezTo>
                    <a:pt x="5741" y="14251"/>
                    <a:pt x="5685" y="14307"/>
                    <a:pt x="5622" y="14307"/>
                  </a:cubicBezTo>
                  <a:cubicBezTo>
                    <a:pt x="5614" y="14309"/>
                    <a:pt x="5605" y="14310"/>
                    <a:pt x="5596" y="14310"/>
                  </a:cubicBezTo>
                  <a:cubicBezTo>
                    <a:pt x="5485" y="14310"/>
                    <a:pt x="5327" y="14158"/>
                    <a:pt x="5216" y="14132"/>
                  </a:cubicBezTo>
                  <a:cubicBezTo>
                    <a:pt x="5133" y="14104"/>
                    <a:pt x="5042" y="14076"/>
                    <a:pt x="4958" y="14076"/>
                  </a:cubicBezTo>
                  <a:cubicBezTo>
                    <a:pt x="4839" y="13635"/>
                    <a:pt x="4664" y="13202"/>
                    <a:pt x="4608" y="12761"/>
                  </a:cubicBezTo>
                  <a:cubicBezTo>
                    <a:pt x="4573" y="12475"/>
                    <a:pt x="4517" y="12181"/>
                    <a:pt x="4545" y="11887"/>
                  </a:cubicBezTo>
                  <a:cubicBezTo>
                    <a:pt x="4573" y="11572"/>
                    <a:pt x="4573" y="11251"/>
                    <a:pt x="4636" y="10957"/>
                  </a:cubicBezTo>
                  <a:cubicBezTo>
                    <a:pt x="4720" y="10349"/>
                    <a:pt x="4839" y="9789"/>
                    <a:pt x="4958" y="9209"/>
                  </a:cubicBezTo>
                  <a:cubicBezTo>
                    <a:pt x="5014" y="8950"/>
                    <a:pt x="5098" y="8685"/>
                    <a:pt x="5244" y="8454"/>
                  </a:cubicBezTo>
                  <a:cubicBezTo>
                    <a:pt x="5272" y="8426"/>
                    <a:pt x="5272" y="8363"/>
                    <a:pt x="5307" y="8335"/>
                  </a:cubicBezTo>
                  <a:lnTo>
                    <a:pt x="5335" y="8335"/>
                  </a:lnTo>
                  <a:lnTo>
                    <a:pt x="5363" y="8363"/>
                  </a:lnTo>
                  <a:lnTo>
                    <a:pt x="5482" y="8482"/>
                  </a:lnTo>
                  <a:cubicBezTo>
                    <a:pt x="5510" y="8510"/>
                    <a:pt x="5566" y="8538"/>
                    <a:pt x="5594" y="8566"/>
                  </a:cubicBezTo>
                  <a:cubicBezTo>
                    <a:pt x="5797" y="8804"/>
                    <a:pt x="5916" y="9062"/>
                    <a:pt x="6063" y="9328"/>
                  </a:cubicBezTo>
                  <a:cubicBezTo>
                    <a:pt x="6146" y="9503"/>
                    <a:pt x="6265" y="9678"/>
                    <a:pt x="6384" y="9824"/>
                  </a:cubicBezTo>
                  <a:cubicBezTo>
                    <a:pt x="6468" y="9936"/>
                    <a:pt x="6587" y="10055"/>
                    <a:pt x="6734" y="10111"/>
                  </a:cubicBezTo>
                  <a:lnTo>
                    <a:pt x="6734" y="10174"/>
                  </a:lnTo>
                  <a:cubicBezTo>
                    <a:pt x="6734" y="10215"/>
                    <a:pt x="6764" y="10241"/>
                    <a:pt x="6802" y="10241"/>
                  </a:cubicBezTo>
                  <a:cubicBezTo>
                    <a:pt x="6816" y="10241"/>
                    <a:pt x="6831" y="10237"/>
                    <a:pt x="6846" y="10230"/>
                  </a:cubicBezTo>
                  <a:cubicBezTo>
                    <a:pt x="6881" y="10230"/>
                    <a:pt x="6965" y="10174"/>
                    <a:pt x="7083" y="10083"/>
                  </a:cubicBezTo>
                  <a:lnTo>
                    <a:pt x="7083" y="10083"/>
                  </a:lnTo>
                  <a:cubicBezTo>
                    <a:pt x="6937" y="10314"/>
                    <a:pt x="6734" y="10726"/>
                    <a:pt x="7055" y="10873"/>
                  </a:cubicBezTo>
                  <a:cubicBezTo>
                    <a:pt x="7069" y="10887"/>
                    <a:pt x="7090" y="10894"/>
                    <a:pt x="7111" y="10894"/>
                  </a:cubicBezTo>
                  <a:cubicBezTo>
                    <a:pt x="7132" y="10894"/>
                    <a:pt x="7153" y="10887"/>
                    <a:pt x="7167" y="10873"/>
                  </a:cubicBezTo>
                  <a:cubicBezTo>
                    <a:pt x="7258" y="10782"/>
                    <a:pt x="7286" y="10663"/>
                    <a:pt x="7342" y="10580"/>
                  </a:cubicBezTo>
                  <a:cubicBezTo>
                    <a:pt x="7342" y="10663"/>
                    <a:pt x="7370" y="10810"/>
                    <a:pt x="7405" y="10873"/>
                  </a:cubicBezTo>
                  <a:cubicBezTo>
                    <a:pt x="7433" y="11076"/>
                    <a:pt x="7461" y="11279"/>
                    <a:pt x="7580" y="11454"/>
                  </a:cubicBezTo>
                  <a:cubicBezTo>
                    <a:pt x="7580" y="11454"/>
                    <a:pt x="7580" y="11482"/>
                    <a:pt x="7608" y="11482"/>
                  </a:cubicBezTo>
                  <a:cubicBezTo>
                    <a:pt x="7608" y="11628"/>
                    <a:pt x="7489" y="11775"/>
                    <a:pt x="7405" y="11887"/>
                  </a:cubicBezTo>
                  <a:cubicBezTo>
                    <a:pt x="7370" y="11950"/>
                    <a:pt x="7342" y="12006"/>
                    <a:pt x="7286" y="12062"/>
                  </a:cubicBezTo>
                  <a:lnTo>
                    <a:pt x="7230" y="12062"/>
                  </a:lnTo>
                  <a:cubicBezTo>
                    <a:pt x="7083" y="12034"/>
                    <a:pt x="6965" y="11859"/>
                    <a:pt x="6790" y="11831"/>
                  </a:cubicBezTo>
                  <a:cubicBezTo>
                    <a:pt x="6739" y="11813"/>
                    <a:pt x="6690" y="11805"/>
                    <a:pt x="6641" y="11805"/>
                  </a:cubicBezTo>
                  <a:cubicBezTo>
                    <a:pt x="6469" y="11805"/>
                    <a:pt x="6310" y="11901"/>
                    <a:pt x="6146" y="11950"/>
                  </a:cubicBezTo>
                  <a:cubicBezTo>
                    <a:pt x="6118" y="11978"/>
                    <a:pt x="6118" y="12034"/>
                    <a:pt x="6181" y="12034"/>
                  </a:cubicBezTo>
                  <a:cubicBezTo>
                    <a:pt x="6293" y="12034"/>
                    <a:pt x="6412" y="11978"/>
                    <a:pt x="6531" y="11950"/>
                  </a:cubicBezTo>
                  <a:cubicBezTo>
                    <a:pt x="6555" y="11947"/>
                    <a:pt x="6578" y="11946"/>
                    <a:pt x="6599" y="11946"/>
                  </a:cubicBezTo>
                  <a:cubicBezTo>
                    <a:pt x="6780" y="11946"/>
                    <a:pt x="6864" y="12047"/>
                    <a:pt x="7020" y="12153"/>
                  </a:cubicBezTo>
                  <a:cubicBezTo>
                    <a:pt x="7055" y="12181"/>
                    <a:pt x="7139" y="12209"/>
                    <a:pt x="7195" y="12209"/>
                  </a:cubicBezTo>
                  <a:cubicBezTo>
                    <a:pt x="7167" y="12237"/>
                    <a:pt x="7167" y="12272"/>
                    <a:pt x="7167" y="12300"/>
                  </a:cubicBezTo>
                  <a:cubicBezTo>
                    <a:pt x="7139" y="12475"/>
                    <a:pt x="7111" y="12530"/>
                    <a:pt x="6965" y="12586"/>
                  </a:cubicBezTo>
                  <a:cubicBezTo>
                    <a:pt x="6790" y="12621"/>
                    <a:pt x="6643" y="12586"/>
                    <a:pt x="6496" y="12677"/>
                  </a:cubicBezTo>
                  <a:cubicBezTo>
                    <a:pt x="6384" y="12733"/>
                    <a:pt x="6293" y="12852"/>
                    <a:pt x="6265" y="12971"/>
                  </a:cubicBezTo>
                  <a:cubicBezTo>
                    <a:pt x="6237" y="13083"/>
                    <a:pt x="6237" y="13146"/>
                    <a:pt x="6146" y="13230"/>
                  </a:cubicBezTo>
                  <a:cubicBezTo>
                    <a:pt x="6091" y="13286"/>
                    <a:pt x="6035" y="13321"/>
                    <a:pt x="5972" y="13377"/>
                  </a:cubicBezTo>
                  <a:cubicBezTo>
                    <a:pt x="5949" y="13399"/>
                    <a:pt x="5986" y="13440"/>
                    <a:pt x="6016" y="13440"/>
                  </a:cubicBezTo>
                  <a:cubicBezTo>
                    <a:pt x="6023" y="13440"/>
                    <a:pt x="6029" y="13438"/>
                    <a:pt x="6035" y="13432"/>
                  </a:cubicBezTo>
                  <a:cubicBezTo>
                    <a:pt x="6181" y="13349"/>
                    <a:pt x="6293" y="13404"/>
                    <a:pt x="6356" y="13230"/>
                  </a:cubicBezTo>
                  <a:cubicBezTo>
                    <a:pt x="6412" y="13111"/>
                    <a:pt x="6412" y="12999"/>
                    <a:pt x="6496" y="12880"/>
                  </a:cubicBezTo>
                  <a:cubicBezTo>
                    <a:pt x="6615" y="12761"/>
                    <a:pt x="6762" y="12796"/>
                    <a:pt x="6909" y="12761"/>
                  </a:cubicBezTo>
                  <a:cubicBezTo>
                    <a:pt x="7020" y="12761"/>
                    <a:pt x="7195" y="12705"/>
                    <a:pt x="7286" y="12621"/>
                  </a:cubicBezTo>
                  <a:lnTo>
                    <a:pt x="7286" y="12586"/>
                  </a:lnTo>
                  <a:cubicBezTo>
                    <a:pt x="7370" y="12796"/>
                    <a:pt x="7545" y="12971"/>
                    <a:pt x="7433" y="13202"/>
                  </a:cubicBezTo>
                  <a:cubicBezTo>
                    <a:pt x="7286" y="13432"/>
                    <a:pt x="7167" y="13551"/>
                    <a:pt x="7230" y="13845"/>
                  </a:cubicBezTo>
                  <a:cubicBezTo>
                    <a:pt x="7230" y="13878"/>
                    <a:pt x="7249" y="13891"/>
                    <a:pt x="7265" y="13891"/>
                  </a:cubicBezTo>
                  <a:cubicBezTo>
                    <a:pt x="7277" y="13891"/>
                    <a:pt x="7286" y="13885"/>
                    <a:pt x="7286" y="13873"/>
                  </a:cubicBezTo>
                  <a:cubicBezTo>
                    <a:pt x="7342" y="13670"/>
                    <a:pt x="7342" y="13523"/>
                    <a:pt x="7461" y="13377"/>
                  </a:cubicBezTo>
                  <a:cubicBezTo>
                    <a:pt x="7517" y="13286"/>
                    <a:pt x="7580" y="13230"/>
                    <a:pt x="7608" y="13146"/>
                  </a:cubicBezTo>
                  <a:cubicBezTo>
                    <a:pt x="7692" y="12880"/>
                    <a:pt x="7489" y="12677"/>
                    <a:pt x="7461" y="12447"/>
                  </a:cubicBezTo>
                  <a:cubicBezTo>
                    <a:pt x="7405" y="12153"/>
                    <a:pt x="7755" y="11922"/>
                    <a:pt x="7811" y="11628"/>
                  </a:cubicBezTo>
                  <a:cubicBezTo>
                    <a:pt x="7839" y="11572"/>
                    <a:pt x="7811" y="11482"/>
                    <a:pt x="7811" y="11398"/>
                  </a:cubicBezTo>
                  <a:cubicBezTo>
                    <a:pt x="7895" y="11223"/>
                    <a:pt x="7985" y="11013"/>
                    <a:pt x="8132" y="10838"/>
                  </a:cubicBezTo>
                  <a:cubicBezTo>
                    <a:pt x="8216" y="10698"/>
                    <a:pt x="8307" y="10552"/>
                    <a:pt x="8419" y="10405"/>
                  </a:cubicBezTo>
                  <a:cubicBezTo>
                    <a:pt x="8594" y="10489"/>
                    <a:pt x="8769" y="10552"/>
                    <a:pt x="8943" y="10552"/>
                  </a:cubicBezTo>
                  <a:cubicBezTo>
                    <a:pt x="9030" y="10563"/>
                    <a:pt x="9116" y="10570"/>
                    <a:pt x="9201" y="10570"/>
                  </a:cubicBezTo>
                  <a:cubicBezTo>
                    <a:pt x="9321" y="10570"/>
                    <a:pt x="9440" y="10556"/>
                    <a:pt x="9559" y="10524"/>
                  </a:cubicBezTo>
                  <a:cubicBezTo>
                    <a:pt x="9643" y="10524"/>
                    <a:pt x="9706" y="10524"/>
                    <a:pt x="9789" y="10489"/>
                  </a:cubicBezTo>
                  <a:cubicBezTo>
                    <a:pt x="9936" y="10754"/>
                    <a:pt x="10083" y="10985"/>
                    <a:pt x="10230" y="11251"/>
                  </a:cubicBezTo>
                  <a:cubicBezTo>
                    <a:pt x="10314" y="11398"/>
                    <a:pt x="10405" y="11538"/>
                    <a:pt x="10489" y="11656"/>
                  </a:cubicBezTo>
                  <a:cubicBezTo>
                    <a:pt x="10552" y="11747"/>
                    <a:pt x="10636" y="11922"/>
                    <a:pt x="10754" y="11978"/>
                  </a:cubicBezTo>
                  <a:cubicBezTo>
                    <a:pt x="10782" y="12006"/>
                    <a:pt x="10810" y="12034"/>
                    <a:pt x="10810" y="12062"/>
                  </a:cubicBezTo>
                  <a:cubicBezTo>
                    <a:pt x="10985" y="12300"/>
                    <a:pt x="10636" y="12447"/>
                    <a:pt x="10552" y="12649"/>
                  </a:cubicBezTo>
                  <a:cubicBezTo>
                    <a:pt x="10489" y="12824"/>
                    <a:pt x="10552" y="12971"/>
                    <a:pt x="10636" y="13111"/>
                  </a:cubicBezTo>
                  <a:cubicBezTo>
                    <a:pt x="10608" y="13230"/>
                    <a:pt x="10552" y="13321"/>
                    <a:pt x="10433" y="13377"/>
                  </a:cubicBezTo>
                  <a:cubicBezTo>
                    <a:pt x="10314" y="13404"/>
                    <a:pt x="10202" y="13432"/>
                    <a:pt x="10111" y="13523"/>
                  </a:cubicBezTo>
                  <a:cubicBezTo>
                    <a:pt x="9908" y="13670"/>
                    <a:pt x="9817" y="13873"/>
                    <a:pt x="9734" y="14076"/>
                  </a:cubicBezTo>
                  <a:cubicBezTo>
                    <a:pt x="9715" y="14130"/>
                    <a:pt x="9757" y="14176"/>
                    <a:pt x="9805" y="14176"/>
                  </a:cubicBezTo>
                  <a:cubicBezTo>
                    <a:pt x="9831" y="14176"/>
                    <a:pt x="9858" y="14163"/>
                    <a:pt x="9880" y="14132"/>
                  </a:cubicBezTo>
                  <a:cubicBezTo>
                    <a:pt x="9964" y="13957"/>
                    <a:pt x="10083" y="13754"/>
                    <a:pt x="10258" y="13635"/>
                  </a:cubicBezTo>
                  <a:cubicBezTo>
                    <a:pt x="10377" y="13551"/>
                    <a:pt x="10552" y="13523"/>
                    <a:pt x="10664" y="13404"/>
                  </a:cubicBezTo>
                  <a:cubicBezTo>
                    <a:pt x="10691" y="13377"/>
                    <a:pt x="10726" y="13349"/>
                    <a:pt x="10726" y="13286"/>
                  </a:cubicBezTo>
                  <a:cubicBezTo>
                    <a:pt x="10810" y="13432"/>
                    <a:pt x="10901" y="13551"/>
                    <a:pt x="10901" y="13698"/>
                  </a:cubicBezTo>
                  <a:cubicBezTo>
                    <a:pt x="10929" y="13873"/>
                    <a:pt x="10866" y="14048"/>
                    <a:pt x="10866" y="14223"/>
                  </a:cubicBezTo>
                  <a:cubicBezTo>
                    <a:pt x="10866" y="14255"/>
                    <a:pt x="10897" y="14269"/>
                    <a:pt x="10929" y="14269"/>
                  </a:cubicBezTo>
                  <a:cubicBezTo>
                    <a:pt x="10951" y="14269"/>
                    <a:pt x="10974" y="14262"/>
                    <a:pt x="10985" y="14251"/>
                  </a:cubicBezTo>
                  <a:cubicBezTo>
                    <a:pt x="11041" y="13985"/>
                    <a:pt x="11132" y="13698"/>
                    <a:pt x="11041" y="13432"/>
                  </a:cubicBezTo>
                  <a:cubicBezTo>
                    <a:pt x="11013" y="13321"/>
                    <a:pt x="10901" y="13202"/>
                    <a:pt x="10838" y="13055"/>
                  </a:cubicBezTo>
                  <a:cubicBezTo>
                    <a:pt x="10726" y="12880"/>
                    <a:pt x="10754" y="12733"/>
                    <a:pt x="10901" y="12558"/>
                  </a:cubicBezTo>
                  <a:cubicBezTo>
                    <a:pt x="11013" y="12447"/>
                    <a:pt x="11160" y="12300"/>
                    <a:pt x="11076" y="12097"/>
                  </a:cubicBezTo>
                  <a:cubicBezTo>
                    <a:pt x="11041" y="12034"/>
                    <a:pt x="11013" y="11978"/>
                    <a:pt x="10957" y="11922"/>
                  </a:cubicBezTo>
                  <a:cubicBezTo>
                    <a:pt x="11041" y="11831"/>
                    <a:pt x="11104" y="11656"/>
                    <a:pt x="11132" y="11572"/>
                  </a:cubicBezTo>
                  <a:cubicBezTo>
                    <a:pt x="11279" y="11279"/>
                    <a:pt x="11363" y="10957"/>
                    <a:pt x="11454" y="10636"/>
                  </a:cubicBezTo>
                  <a:cubicBezTo>
                    <a:pt x="11600" y="10314"/>
                    <a:pt x="11740" y="10027"/>
                    <a:pt x="11887" y="9706"/>
                  </a:cubicBezTo>
                  <a:cubicBezTo>
                    <a:pt x="11950" y="9559"/>
                    <a:pt x="11978" y="9412"/>
                    <a:pt x="12034" y="9265"/>
                  </a:cubicBezTo>
                  <a:cubicBezTo>
                    <a:pt x="12062" y="9209"/>
                    <a:pt x="12090" y="9125"/>
                    <a:pt x="12125" y="9062"/>
                  </a:cubicBezTo>
                  <a:lnTo>
                    <a:pt x="12125" y="8978"/>
                  </a:lnTo>
                  <a:cubicBezTo>
                    <a:pt x="12148" y="8952"/>
                    <a:pt x="12162" y="8943"/>
                    <a:pt x="12173" y="8943"/>
                  </a:cubicBezTo>
                  <a:cubicBezTo>
                    <a:pt x="12190" y="8943"/>
                    <a:pt x="12204" y="8962"/>
                    <a:pt x="12237" y="8978"/>
                  </a:cubicBezTo>
                  <a:cubicBezTo>
                    <a:pt x="12356" y="9090"/>
                    <a:pt x="12384" y="9300"/>
                    <a:pt x="12440" y="9440"/>
                  </a:cubicBezTo>
                  <a:cubicBezTo>
                    <a:pt x="12503" y="9615"/>
                    <a:pt x="12586" y="9789"/>
                    <a:pt x="12649" y="9964"/>
                  </a:cubicBezTo>
                  <a:cubicBezTo>
                    <a:pt x="12700" y="10071"/>
                    <a:pt x="12773" y="10178"/>
                    <a:pt x="12853" y="10178"/>
                  </a:cubicBezTo>
                  <a:cubicBezTo>
                    <a:pt x="12862" y="10178"/>
                    <a:pt x="12871" y="10177"/>
                    <a:pt x="12880" y="10174"/>
                  </a:cubicBezTo>
                  <a:cubicBezTo>
                    <a:pt x="12908" y="10202"/>
                    <a:pt x="12936" y="10230"/>
                    <a:pt x="12964" y="10258"/>
                  </a:cubicBezTo>
                  <a:cubicBezTo>
                    <a:pt x="13055" y="10349"/>
                    <a:pt x="13202" y="10461"/>
                    <a:pt x="13230" y="10608"/>
                  </a:cubicBezTo>
                  <a:cubicBezTo>
                    <a:pt x="13258" y="10726"/>
                    <a:pt x="13139" y="10901"/>
                    <a:pt x="13111" y="11013"/>
                  </a:cubicBezTo>
                  <a:cubicBezTo>
                    <a:pt x="13083" y="11132"/>
                    <a:pt x="13083" y="11223"/>
                    <a:pt x="13111" y="11279"/>
                  </a:cubicBezTo>
                  <a:lnTo>
                    <a:pt x="13111" y="11307"/>
                  </a:lnTo>
                  <a:cubicBezTo>
                    <a:pt x="13174" y="11482"/>
                    <a:pt x="13202" y="11600"/>
                    <a:pt x="13111" y="11775"/>
                  </a:cubicBezTo>
                  <a:cubicBezTo>
                    <a:pt x="13027" y="11887"/>
                    <a:pt x="12908" y="12006"/>
                    <a:pt x="12852" y="12125"/>
                  </a:cubicBezTo>
                  <a:cubicBezTo>
                    <a:pt x="12677" y="12384"/>
                    <a:pt x="12761" y="12733"/>
                    <a:pt x="12586" y="12971"/>
                  </a:cubicBezTo>
                  <a:cubicBezTo>
                    <a:pt x="12546" y="13031"/>
                    <a:pt x="12597" y="13077"/>
                    <a:pt x="12649" y="13077"/>
                  </a:cubicBezTo>
                  <a:cubicBezTo>
                    <a:pt x="12669" y="13077"/>
                    <a:pt x="12690" y="13070"/>
                    <a:pt x="12705" y="13055"/>
                  </a:cubicBezTo>
                  <a:cubicBezTo>
                    <a:pt x="12824" y="12936"/>
                    <a:pt x="12880" y="12824"/>
                    <a:pt x="12880" y="12649"/>
                  </a:cubicBezTo>
                  <a:cubicBezTo>
                    <a:pt x="12908" y="12384"/>
                    <a:pt x="12999" y="12209"/>
                    <a:pt x="13174" y="12006"/>
                  </a:cubicBezTo>
                  <a:cubicBezTo>
                    <a:pt x="13230" y="11922"/>
                    <a:pt x="13286" y="11803"/>
                    <a:pt x="13314" y="11684"/>
                  </a:cubicBezTo>
                  <a:cubicBezTo>
                    <a:pt x="13460" y="11922"/>
                    <a:pt x="13579" y="12153"/>
                    <a:pt x="13635" y="12412"/>
                  </a:cubicBezTo>
                  <a:cubicBezTo>
                    <a:pt x="13635" y="12443"/>
                    <a:pt x="13651" y="12459"/>
                    <a:pt x="13670" y="12459"/>
                  </a:cubicBezTo>
                  <a:cubicBezTo>
                    <a:pt x="13689" y="12459"/>
                    <a:pt x="13712" y="12443"/>
                    <a:pt x="13726" y="12412"/>
                  </a:cubicBezTo>
                  <a:cubicBezTo>
                    <a:pt x="13754" y="12209"/>
                    <a:pt x="13663" y="12006"/>
                    <a:pt x="13579" y="11803"/>
                  </a:cubicBezTo>
                  <a:cubicBezTo>
                    <a:pt x="13523" y="11684"/>
                    <a:pt x="13432" y="11600"/>
                    <a:pt x="13377" y="11482"/>
                  </a:cubicBezTo>
                  <a:cubicBezTo>
                    <a:pt x="13230" y="11279"/>
                    <a:pt x="13230" y="11104"/>
                    <a:pt x="13349" y="10901"/>
                  </a:cubicBezTo>
                  <a:cubicBezTo>
                    <a:pt x="13432" y="10726"/>
                    <a:pt x="13488" y="10608"/>
                    <a:pt x="13377" y="10405"/>
                  </a:cubicBezTo>
                  <a:cubicBezTo>
                    <a:pt x="13286" y="10286"/>
                    <a:pt x="13139" y="10202"/>
                    <a:pt x="12999" y="10083"/>
                  </a:cubicBezTo>
                  <a:cubicBezTo>
                    <a:pt x="13083" y="9964"/>
                    <a:pt x="13139" y="9789"/>
                    <a:pt x="13174" y="9678"/>
                  </a:cubicBezTo>
                  <a:cubicBezTo>
                    <a:pt x="13258" y="9475"/>
                    <a:pt x="13349" y="9265"/>
                    <a:pt x="13460" y="9090"/>
                  </a:cubicBezTo>
                  <a:lnTo>
                    <a:pt x="13726" y="8566"/>
                  </a:lnTo>
                  <a:cubicBezTo>
                    <a:pt x="13782" y="8482"/>
                    <a:pt x="13810" y="8391"/>
                    <a:pt x="13838" y="8307"/>
                  </a:cubicBezTo>
                  <a:cubicBezTo>
                    <a:pt x="13901" y="8510"/>
                    <a:pt x="13957" y="8713"/>
                    <a:pt x="14013" y="8887"/>
                  </a:cubicBezTo>
                  <a:cubicBezTo>
                    <a:pt x="14076" y="9006"/>
                    <a:pt x="14132" y="9300"/>
                    <a:pt x="14279" y="9300"/>
                  </a:cubicBezTo>
                  <a:cubicBezTo>
                    <a:pt x="14453" y="9300"/>
                    <a:pt x="14628" y="9034"/>
                    <a:pt x="14712" y="8915"/>
                  </a:cubicBezTo>
                  <a:cubicBezTo>
                    <a:pt x="14803" y="8804"/>
                    <a:pt x="14887" y="8685"/>
                    <a:pt x="14950" y="8538"/>
                  </a:cubicBezTo>
                  <a:cubicBezTo>
                    <a:pt x="14978" y="8482"/>
                    <a:pt x="15006" y="8391"/>
                    <a:pt x="15034" y="8307"/>
                  </a:cubicBezTo>
                  <a:close/>
                  <a:moveTo>
                    <a:pt x="6510" y="16245"/>
                  </a:moveTo>
                  <a:cubicBezTo>
                    <a:pt x="6855" y="16245"/>
                    <a:pt x="7152" y="16342"/>
                    <a:pt x="7055" y="16698"/>
                  </a:cubicBezTo>
                  <a:lnTo>
                    <a:pt x="7055" y="16726"/>
                  </a:lnTo>
                  <a:cubicBezTo>
                    <a:pt x="6965" y="16782"/>
                    <a:pt x="6846" y="16873"/>
                    <a:pt x="6734" y="16929"/>
                  </a:cubicBezTo>
                  <a:cubicBezTo>
                    <a:pt x="6531" y="17075"/>
                    <a:pt x="6321" y="17194"/>
                    <a:pt x="6091" y="17278"/>
                  </a:cubicBezTo>
                  <a:cubicBezTo>
                    <a:pt x="5832" y="17369"/>
                    <a:pt x="5566" y="17425"/>
                    <a:pt x="5307" y="17481"/>
                  </a:cubicBezTo>
                  <a:cubicBezTo>
                    <a:pt x="5014" y="17544"/>
                    <a:pt x="4748" y="17600"/>
                    <a:pt x="4461" y="17628"/>
                  </a:cubicBezTo>
                  <a:cubicBezTo>
                    <a:pt x="4235" y="17667"/>
                    <a:pt x="3991" y="17695"/>
                    <a:pt x="3748" y="17695"/>
                  </a:cubicBezTo>
                  <a:cubicBezTo>
                    <a:pt x="3427" y="17695"/>
                    <a:pt x="3107" y="17647"/>
                    <a:pt x="2825" y="17516"/>
                  </a:cubicBezTo>
                  <a:cubicBezTo>
                    <a:pt x="2510" y="17369"/>
                    <a:pt x="2189" y="17250"/>
                    <a:pt x="1867" y="17103"/>
                  </a:cubicBezTo>
                  <a:lnTo>
                    <a:pt x="1867" y="17103"/>
                  </a:lnTo>
                  <a:cubicBezTo>
                    <a:pt x="2073" y="17138"/>
                    <a:pt x="2278" y="17162"/>
                    <a:pt x="2479" y="17162"/>
                  </a:cubicBezTo>
                  <a:cubicBezTo>
                    <a:pt x="2648" y="17162"/>
                    <a:pt x="2813" y="17145"/>
                    <a:pt x="2972" y="17103"/>
                  </a:cubicBezTo>
                  <a:cubicBezTo>
                    <a:pt x="3440" y="17048"/>
                    <a:pt x="3965" y="16929"/>
                    <a:pt x="4398" y="16754"/>
                  </a:cubicBezTo>
                  <a:cubicBezTo>
                    <a:pt x="4839" y="16551"/>
                    <a:pt x="5307" y="16432"/>
                    <a:pt x="5769" y="16348"/>
                  </a:cubicBezTo>
                  <a:cubicBezTo>
                    <a:pt x="5925" y="16308"/>
                    <a:pt x="6233" y="16245"/>
                    <a:pt x="6510" y="16245"/>
                  </a:cubicBezTo>
                  <a:close/>
                  <a:moveTo>
                    <a:pt x="6846" y="17103"/>
                  </a:moveTo>
                  <a:lnTo>
                    <a:pt x="6846" y="17103"/>
                  </a:lnTo>
                  <a:cubicBezTo>
                    <a:pt x="6615" y="17369"/>
                    <a:pt x="6265" y="17572"/>
                    <a:pt x="6007" y="17719"/>
                  </a:cubicBezTo>
                  <a:cubicBezTo>
                    <a:pt x="5482" y="17977"/>
                    <a:pt x="4867" y="18096"/>
                    <a:pt x="4314" y="18124"/>
                  </a:cubicBezTo>
                  <a:cubicBezTo>
                    <a:pt x="4145" y="18140"/>
                    <a:pt x="3996" y="18157"/>
                    <a:pt x="3844" y="18157"/>
                  </a:cubicBezTo>
                  <a:cubicBezTo>
                    <a:pt x="3733" y="18157"/>
                    <a:pt x="3620" y="18148"/>
                    <a:pt x="3496" y="18124"/>
                  </a:cubicBezTo>
                  <a:cubicBezTo>
                    <a:pt x="3210" y="18068"/>
                    <a:pt x="2944" y="17977"/>
                    <a:pt x="2685" y="17831"/>
                  </a:cubicBezTo>
                  <a:cubicBezTo>
                    <a:pt x="2447" y="17719"/>
                    <a:pt x="2245" y="17572"/>
                    <a:pt x="2042" y="17425"/>
                  </a:cubicBezTo>
                  <a:cubicBezTo>
                    <a:pt x="1951" y="17369"/>
                    <a:pt x="1839" y="17306"/>
                    <a:pt x="1748" y="17222"/>
                  </a:cubicBezTo>
                  <a:lnTo>
                    <a:pt x="1720" y="17194"/>
                  </a:lnTo>
                  <a:lnTo>
                    <a:pt x="1720" y="17194"/>
                  </a:lnTo>
                  <a:cubicBezTo>
                    <a:pt x="1839" y="17250"/>
                    <a:pt x="1986" y="17306"/>
                    <a:pt x="2070" y="17369"/>
                  </a:cubicBezTo>
                  <a:cubicBezTo>
                    <a:pt x="2336" y="17481"/>
                    <a:pt x="2566" y="17628"/>
                    <a:pt x="2825" y="17747"/>
                  </a:cubicBezTo>
                  <a:cubicBezTo>
                    <a:pt x="3137" y="17876"/>
                    <a:pt x="3465" y="17915"/>
                    <a:pt x="3794" y="17915"/>
                  </a:cubicBezTo>
                  <a:cubicBezTo>
                    <a:pt x="4055" y="17915"/>
                    <a:pt x="4317" y="17890"/>
                    <a:pt x="4573" y="17866"/>
                  </a:cubicBezTo>
                  <a:cubicBezTo>
                    <a:pt x="5161" y="17775"/>
                    <a:pt x="5741" y="17628"/>
                    <a:pt x="6293" y="17425"/>
                  </a:cubicBezTo>
                  <a:cubicBezTo>
                    <a:pt x="6496" y="17341"/>
                    <a:pt x="6671" y="17250"/>
                    <a:pt x="6846" y="17103"/>
                  </a:cubicBezTo>
                  <a:close/>
                  <a:moveTo>
                    <a:pt x="15236" y="14153"/>
                  </a:moveTo>
                  <a:cubicBezTo>
                    <a:pt x="15383" y="14153"/>
                    <a:pt x="15526" y="14213"/>
                    <a:pt x="15649" y="14307"/>
                  </a:cubicBezTo>
                  <a:cubicBezTo>
                    <a:pt x="15796" y="14425"/>
                    <a:pt x="16027" y="14747"/>
                    <a:pt x="15796" y="14894"/>
                  </a:cubicBezTo>
                  <a:cubicBezTo>
                    <a:pt x="15730" y="14936"/>
                    <a:pt x="15651" y="14950"/>
                    <a:pt x="15569" y="14950"/>
                  </a:cubicBezTo>
                  <a:cubicBezTo>
                    <a:pt x="15434" y="14950"/>
                    <a:pt x="15289" y="14911"/>
                    <a:pt x="15181" y="14894"/>
                  </a:cubicBezTo>
                  <a:cubicBezTo>
                    <a:pt x="15097" y="14894"/>
                    <a:pt x="15034" y="14922"/>
                    <a:pt x="14978" y="14978"/>
                  </a:cubicBezTo>
                  <a:cubicBezTo>
                    <a:pt x="14656" y="15299"/>
                    <a:pt x="14859" y="15649"/>
                    <a:pt x="15209" y="15796"/>
                  </a:cubicBezTo>
                  <a:cubicBezTo>
                    <a:pt x="15383" y="15852"/>
                    <a:pt x="15530" y="15880"/>
                    <a:pt x="15705" y="15908"/>
                  </a:cubicBezTo>
                  <a:cubicBezTo>
                    <a:pt x="15762" y="15915"/>
                    <a:pt x="15816" y="15918"/>
                    <a:pt x="15869" y="15918"/>
                  </a:cubicBezTo>
                  <a:cubicBezTo>
                    <a:pt x="16090" y="15918"/>
                    <a:pt x="16286" y="15864"/>
                    <a:pt x="16523" y="15796"/>
                  </a:cubicBezTo>
                  <a:cubicBezTo>
                    <a:pt x="16754" y="15710"/>
                    <a:pt x="17072" y="15643"/>
                    <a:pt x="17352" y="15643"/>
                  </a:cubicBezTo>
                  <a:cubicBezTo>
                    <a:pt x="17462" y="15643"/>
                    <a:pt x="17565" y="15653"/>
                    <a:pt x="17656" y="15677"/>
                  </a:cubicBezTo>
                  <a:cubicBezTo>
                    <a:pt x="17978" y="15768"/>
                    <a:pt x="18124" y="16145"/>
                    <a:pt x="18180" y="16432"/>
                  </a:cubicBezTo>
                  <a:cubicBezTo>
                    <a:pt x="18208" y="16551"/>
                    <a:pt x="18271" y="16670"/>
                    <a:pt x="18355" y="16754"/>
                  </a:cubicBezTo>
                  <a:cubicBezTo>
                    <a:pt x="18474" y="16901"/>
                    <a:pt x="18621" y="16992"/>
                    <a:pt x="18677" y="17194"/>
                  </a:cubicBezTo>
                  <a:cubicBezTo>
                    <a:pt x="18705" y="17397"/>
                    <a:pt x="18649" y="17600"/>
                    <a:pt x="18593" y="17775"/>
                  </a:cubicBezTo>
                  <a:cubicBezTo>
                    <a:pt x="18530" y="17922"/>
                    <a:pt x="18418" y="18068"/>
                    <a:pt x="18355" y="18215"/>
                  </a:cubicBezTo>
                  <a:cubicBezTo>
                    <a:pt x="18355" y="18299"/>
                    <a:pt x="18418" y="18355"/>
                    <a:pt x="18474" y="18355"/>
                  </a:cubicBezTo>
                  <a:cubicBezTo>
                    <a:pt x="18538" y="18365"/>
                    <a:pt x="18600" y="18367"/>
                    <a:pt x="18661" y="18367"/>
                  </a:cubicBezTo>
                  <a:cubicBezTo>
                    <a:pt x="18709" y="18367"/>
                    <a:pt x="18757" y="18366"/>
                    <a:pt x="18804" y="18366"/>
                  </a:cubicBezTo>
                  <a:cubicBezTo>
                    <a:pt x="18909" y="18366"/>
                    <a:pt x="19012" y="18373"/>
                    <a:pt x="19117" y="18418"/>
                  </a:cubicBezTo>
                  <a:cubicBezTo>
                    <a:pt x="19257" y="18502"/>
                    <a:pt x="19432" y="18621"/>
                    <a:pt x="19467" y="18796"/>
                  </a:cubicBezTo>
                  <a:cubicBezTo>
                    <a:pt x="19523" y="19026"/>
                    <a:pt x="19404" y="19439"/>
                    <a:pt x="19229" y="19642"/>
                  </a:cubicBezTo>
                  <a:cubicBezTo>
                    <a:pt x="19184" y="19686"/>
                    <a:pt x="19120" y="19700"/>
                    <a:pt x="19048" y="19700"/>
                  </a:cubicBezTo>
                  <a:cubicBezTo>
                    <a:pt x="18942" y="19700"/>
                    <a:pt x="18821" y="19670"/>
                    <a:pt x="18733" y="19670"/>
                  </a:cubicBezTo>
                  <a:cubicBezTo>
                    <a:pt x="18530" y="19642"/>
                    <a:pt x="18327" y="19614"/>
                    <a:pt x="18124" y="19614"/>
                  </a:cubicBezTo>
                  <a:cubicBezTo>
                    <a:pt x="17719" y="19614"/>
                    <a:pt x="17306" y="19642"/>
                    <a:pt x="16929" y="19642"/>
                  </a:cubicBezTo>
                  <a:cubicBezTo>
                    <a:pt x="16111" y="19698"/>
                    <a:pt x="15327" y="19789"/>
                    <a:pt x="14537" y="19816"/>
                  </a:cubicBezTo>
                  <a:cubicBezTo>
                    <a:pt x="14194" y="19840"/>
                    <a:pt x="13850" y="19849"/>
                    <a:pt x="13508" y="19849"/>
                  </a:cubicBezTo>
                  <a:cubicBezTo>
                    <a:pt x="13041" y="19849"/>
                    <a:pt x="12577" y="19833"/>
                    <a:pt x="12125" y="19816"/>
                  </a:cubicBezTo>
                  <a:cubicBezTo>
                    <a:pt x="11915" y="19801"/>
                    <a:pt x="11707" y="19795"/>
                    <a:pt x="11501" y="19795"/>
                  </a:cubicBezTo>
                  <a:cubicBezTo>
                    <a:pt x="10873" y="19795"/>
                    <a:pt x="10258" y="19851"/>
                    <a:pt x="9643" y="19872"/>
                  </a:cubicBezTo>
                  <a:cubicBezTo>
                    <a:pt x="9516" y="19881"/>
                    <a:pt x="9391" y="19884"/>
                    <a:pt x="9268" y="19884"/>
                  </a:cubicBezTo>
                  <a:cubicBezTo>
                    <a:pt x="8971" y="19884"/>
                    <a:pt x="8683" y="19864"/>
                    <a:pt x="8391" y="19844"/>
                  </a:cubicBezTo>
                  <a:cubicBezTo>
                    <a:pt x="8265" y="19835"/>
                    <a:pt x="8136" y="19832"/>
                    <a:pt x="8006" y="19832"/>
                  </a:cubicBezTo>
                  <a:cubicBezTo>
                    <a:pt x="7746" y="19832"/>
                    <a:pt x="7482" y="19844"/>
                    <a:pt x="7230" y="19844"/>
                  </a:cubicBezTo>
                  <a:cubicBezTo>
                    <a:pt x="6835" y="19844"/>
                    <a:pt x="6449" y="19851"/>
                    <a:pt x="6063" y="19851"/>
                  </a:cubicBezTo>
                  <a:cubicBezTo>
                    <a:pt x="5676" y="19851"/>
                    <a:pt x="5290" y="19844"/>
                    <a:pt x="4895" y="19816"/>
                  </a:cubicBezTo>
                  <a:cubicBezTo>
                    <a:pt x="4084" y="19726"/>
                    <a:pt x="3266" y="19726"/>
                    <a:pt x="2475" y="19726"/>
                  </a:cubicBezTo>
                  <a:cubicBezTo>
                    <a:pt x="2136" y="19726"/>
                    <a:pt x="1775" y="19764"/>
                    <a:pt x="1427" y="19764"/>
                  </a:cubicBezTo>
                  <a:cubicBezTo>
                    <a:pt x="1330" y="19764"/>
                    <a:pt x="1234" y="19761"/>
                    <a:pt x="1140" y="19754"/>
                  </a:cubicBezTo>
                  <a:cubicBezTo>
                    <a:pt x="937" y="19726"/>
                    <a:pt x="671" y="19698"/>
                    <a:pt x="469" y="19614"/>
                  </a:cubicBezTo>
                  <a:cubicBezTo>
                    <a:pt x="322" y="19523"/>
                    <a:pt x="203" y="19404"/>
                    <a:pt x="350" y="19264"/>
                  </a:cubicBezTo>
                  <a:cubicBezTo>
                    <a:pt x="378" y="19201"/>
                    <a:pt x="469" y="19145"/>
                    <a:pt x="525" y="19117"/>
                  </a:cubicBezTo>
                  <a:cubicBezTo>
                    <a:pt x="699" y="18998"/>
                    <a:pt x="874" y="18914"/>
                    <a:pt x="1049" y="18824"/>
                  </a:cubicBezTo>
                  <a:cubicBezTo>
                    <a:pt x="1168" y="18768"/>
                    <a:pt x="1252" y="18740"/>
                    <a:pt x="1287" y="18621"/>
                  </a:cubicBezTo>
                  <a:cubicBezTo>
                    <a:pt x="1287" y="18530"/>
                    <a:pt x="1252" y="18446"/>
                    <a:pt x="1252" y="18355"/>
                  </a:cubicBezTo>
                  <a:cubicBezTo>
                    <a:pt x="1252" y="18271"/>
                    <a:pt x="1287" y="18152"/>
                    <a:pt x="1343" y="18068"/>
                  </a:cubicBezTo>
                  <a:cubicBezTo>
                    <a:pt x="1427" y="17831"/>
                    <a:pt x="1601" y="17691"/>
                    <a:pt x="1867" y="17628"/>
                  </a:cubicBezTo>
                  <a:cubicBezTo>
                    <a:pt x="1951" y="17691"/>
                    <a:pt x="2070" y="17747"/>
                    <a:pt x="2098" y="17803"/>
                  </a:cubicBezTo>
                  <a:cubicBezTo>
                    <a:pt x="2594" y="18124"/>
                    <a:pt x="3210" y="18390"/>
                    <a:pt x="3818" y="18418"/>
                  </a:cubicBezTo>
                  <a:cubicBezTo>
                    <a:pt x="3873" y="18423"/>
                    <a:pt x="3930" y="18426"/>
                    <a:pt x="3987" y="18426"/>
                  </a:cubicBezTo>
                  <a:cubicBezTo>
                    <a:pt x="4232" y="18426"/>
                    <a:pt x="4488" y="18383"/>
                    <a:pt x="4720" y="18355"/>
                  </a:cubicBezTo>
                  <a:cubicBezTo>
                    <a:pt x="5070" y="18299"/>
                    <a:pt x="5391" y="18215"/>
                    <a:pt x="5713" y="18096"/>
                  </a:cubicBezTo>
                  <a:cubicBezTo>
                    <a:pt x="6209" y="17922"/>
                    <a:pt x="6706" y="17628"/>
                    <a:pt x="7055" y="17250"/>
                  </a:cubicBezTo>
                  <a:cubicBezTo>
                    <a:pt x="7314" y="16992"/>
                    <a:pt x="7461" y="16404"/>
                    <a:pt x="7111" y="16145"/>
                  </a:cubicBezTo>
                  <a:cubicBezTo>
                    <a:pt x="6917" y="16012"/>
                    <a:pt x="6688" y="15964"/>
                    <a:pt x="6451" y="15964"/>
                  </a:cubicBezTo>
                  <a:cubicBezTo>
                    <a:pt x="6117" y="15964"/>
                    <a:pt x="5769" y="16060"/>
                    <a:pt x="5482" y="16145"/>
                  </a:cubicBezTo>
                  <a:cubicBezTo>
                    <a:pt x="5042" y="16229"/>
                    <a:pt x="4608" y="16404"/>
                    <a:pt x="4168" y="16551"/>
                  </a:cubicBezTo>
                  <a:cubicBezTo>
                    <a:pt x="3817" y="16687"/>
                    <a:pt x="3443" y="16848"/>
                    <a:pt x="3061" y="16848"/>
                  </a:cubicBezTo>
                  <a:cubicBezTo>
                    <a:pt x="3031" y="16848"/>
                    <a:pt x="3002" y="16847"/>
                    <a:pt x="2972" y="16845"/>
                  </a:cubicBezTo>
                  <a:cubicBezTo>
                    <a:pt x="3119" y="16726"/>
                    <a:pt x="3412" y="16670"/>
                    <a:pt x="3524" y="16523"/>
                  </a:cubicBezTo>
                  <a:cubicBezTo>
                    <a:pt x="3615" y="16320"/>
                    <a:pt x="3559" y="16118"/>
                    <a:pt x="3846" y="16055"/>
                  </a:cubicBezTo>
                  <a:cubicBezTo>
                    <a:pt x="3965" y="16027"/>
                    <a:pt x="4049" y="16055"/>
                    <a:pt x="4168" y="15999"/>
                  </a:cubicBezTo>
                  <a:cubicBezTo>
                    <a:pt x="4196" y="15971"/>
                    <a:pt x="4224" y="15908"/>
                    <a:pt x="4224" y="15852"/>
                  </a:cubicBezTo>
                  <a:cubicBezTo>
                    <a:pt x="4168" y="15733"/>
                    <a:pt x="4112" y="15649"/>
                    <a:pt x="4084" y="15502"/>
                  </a:cubicBezTo>
                  <a:cubicBezTo>
                    <a:pt x="4084" y="15355"/>
                    <a:pt x="4084" y="15209"/>
                    <a:pt x="4140" y="15069"/>
                  </a:cubicBezTo>
                  <a:cubicBezTo>
                    <a:pt x="4224" y="14775"/>
                    <a:pt x="4489" y="14453"/>
                    <a:pt x="4783" y="14334"/>
                  </a:cubicBezTo>
                  <a:cubicBezTo>
                    <a:pt x="4830" y="14321"/>
                    <a:pt x="4875" y="14315"/>
                    <a:pt x="4917" y="14315"/>
                  </a:cubicBezTo>
                  <a:cubicBezTo>
                    <a:pt x="5130" y="14315"/>
                    <a:pt x="5288" y="14468"/>
                    <a:pt x="5510" y="14544"/>
                  </a:cubicBezTo>
                  <a:cubicBezTo>
                    <a:pt x="5535" y="14550"/>
                    <a:pt x="5559" y="14552"/>
                    <a:pt x="5583" y="14552"/>
                  </a:cubicBezTo>
                  <a:cubicBezTo>
                    <a:pt x="5782" y="14552"/>
                    <a:pt x="5954" y="14388"/>
                    <a:pt x="6174" y="14388"/>
                  </a:cubicBezTo>
                  <a:cubicBezTo>
                    <a:pt x="6203" y="14388"/>
                    <a:pt x="6234" y="14391"/>
                    <a:pt x="6265" y="14397"/>
                  </a:cubicBezTo>
                  <a:cubicBezTo>
                    <a:pt x="6559" y="14481"/>
                    <a:pt x="6643" y="14775"/>
                    <a:pt x="6762" y="15034"/>
                  </a:cubicBezTo>
                  <a:cubicBezTo>
                    <a:pt x="6836" y="15163"/>
                    <a:pt x="6894" y="15337"/>
                    <a:pt x="7046" y="15337"/>
                  </a:cubicBezTo>
                  <a:cubicBezTo>
                    <a:pt x="7066" y="15337"/>
                    <a:pt x="7088" y="15334"/>
                    <a:pt x="7111" y="15327"/>
                  </a:cubicBezTo>
                  <a:cubicBezTo>
                    <a:pt x="7264" y="15279"/>
                    <a:pt x="7347" y="15203"/>
                    <a:pt x="7505" y="15203"/>
                  </a:cubicBezTo>
                  <a:cubicBezTo>
                    <a:pt x="7528" y="15203"/>
                    <a:pt x="7553" y="15205"/>
                    <a:pt x="7580" y="15209"/>
                  </a:cubicBezTo>
                  <a:cubicBezTo>
                    <a:pt x="7755" y="15243"/>
                    <a:pt x="7895" y="15355"/>
                    <a:pt x="8041" y="15446"/>
                  </a:cubicBezTo>
                  <a:cubicBezTo>
                    <a:pt x="8188" y="15558"/>
                    <a:pt x="8307" y="15677"/>
                    <a:pt x="8363" y="15824"/>
                  </a:cubicBezTo>
                  <a:cubicBezTo>
                    <a:pt x="8419" y="15943"/>
                    <a:pt x="8482" y="16027"/>
                    <a:pt x="8566" y="16118"/>
                  </a:cubicBezTo>
                  <a:cubicBezTo>
                    <a:pt x="8582" y="16150"/>
                    <a:pt x="8620" y="16164"/>
                    <a:pt x="8660" y="16164"/>
                  </a:cubicBezTo>
                  <a:cubicBezTo>
                    <a:pt x="8688" y="16164"/>
                    <a:pt x="8717" y="16157"/>
                    <a:pt x="8741" y="16145"/>
                  </a:cubicBezTo>
                  <a:cubicBezTo>
                    <a:pt x="8804" y="16083"/>
                    <a:pt x="8832" y="16027"/>
                    <a:pt x="8859" y="15943"/>
                  </a:cubicBezTo>
                  <a:cubicBezTo>
                    <a:pt x="8915" y="15796"/>
                    <a:pt x="9006" y="15677"/>
                    <a:pt x="9090" y="15558"/>
                  </a:cubicBezTo>
                  <a:cubicBezTo>
                    <a:pt x="9286" y="15309"/>
                    <a:pt x="9514" y="14948"/>
                    <a:pt x="9869" y="14948"/>
                  </a:cubicBezTo>
                  <a:cubicBezTo>
                    <a:pt x="9882" y="14948"/>
                    <a:pt x="9895" y="14949"/>
                    <a:pt x="9908" y="14950"/>
                  </a:cubicBezTo>
                  <a:cubicBezTo>
                    <a:pt x="10517" y="15006"/>
                    <a:pt x="10838" y="15502"/>
                    <a:pt x="10985" y="16055"/>
                  </a:cubicBezTo>
                  <a:cubicBezTo>
                    <a:pt x="11004" y="16154"/>
                    <a:pt x="11065" y="16228"/>
                    <a:pt x="11148" y="16228"/>
                  </a:cubicBezTo>
                  <a:cubicBezTo>
                    <a:pt x="11187" y="16228"/>
                    <a:pt x="11232" y="16212"/>
                    <a:pt x="11279" y="16173"/>
                  </a:cubicBezTo>
                  <a:cubicBezTo>
                    <a:pt x="11363" y="16083"/>
                    <a:pt x="11363" y="15908"/>
                    <a:pt x="11454" y="15796"/>
                  </a:cubicBezTo>
                  <a:cubicBezTo>
                    <a:pt x="11656" y="15530"/>
                    <a:pt x="11950" y="15271"/>
                    <a:pt x="12300" y="15243"/>
                  </a:cubicBezTo>
                  <a:cubicBezTo>
                    <a:pt x="12339" y="15235"/>
                    <a:pt x="12377" y="15231"/>
                    <a:pt x="12413" y="15231"/>
                  </a:cubicBezTo>
                  <a:cubicBezTo>
                    <a:pt x="12639" y="15231"/>
                    <a:pt x="12798" y="15396"/>
                    <a:pt x="12852" y="15649"/>
                  </a:cubicBezTo>
                  <a:cubicBezTo>
                    <a:pt x="12880" y="15796"/>
                    <a:pt x="12908" y="15943"/>
                    <a:pt x="12880" y="16083"/>
                  </a:cubicBezTo>
                  <a:cubicBezTo>
                    <a:pt x="12852" y="16201"/>
                    <a:pt x="12824" y="16292"/>
                    <a:pt x="12852" y="16404"/>
                  </a:cubicBezTo>
                  <a:cubicBezTo>
                    <a:pt x="12852" y="16467"/>
                    <a:pt x="12936" y="16495"/>
                    <a:pt x="12999" y="16495"/>
                  </a:cubicBezTo>
                  <a:cubicBezTo>
                    <a:pt x="13158" y="16446"/>
                    <a:pt x="13317" y="16276"/>
                    <a:pt x="13503" y="16276"/>
                  </a:cubicBezTo>
                  <a:cubicBezTo>
                    <a:pt x="13554" y="16276"/>
                    <a:pt x="13608" y="16289"/>
                    <a:pt x="13663" y="16320"/>
                  </a:cubicBezTo>
                  <a:cubicBezTo>
                    <a:pt x="13782" y="16404"/>
                    <a:pt x="13838" y="16607"/>
                    <a:pt x="13985" y="16642"/>
                  </a:cubicBezTo>
                  <a:cubicBezTo>
                    <a:pt x="14006" y="16649"/>
                    <a:pt x="14025" y="16652"/>
                    <a:pt x="14042" y="16652"/>
                  </a:cubicBezTo>
                  <a:cubicBezTo>
                    <a:pt x="14175" y="16652"/>
                    <a:pt x="14236" y="16484"/>
                    <a:pt x="14335" y="16404"/>
                  </a:cubicBezTo>
                  <a:cubicBezTo>
                    <a:pt x="14425" y="16320"/>
                    <a:pt x="14537" y="16229"/>
                    <a:pt x="14656" y="16173"/>
                  </a:cubicBezTo>
                  <a:cubicBezTo>
                    <a:pt x="14697" y="16158"/>
                    <a:pt x="14738" y="16151"/>
                    <a:pt x="14779" y="16151"/>
                  </a:cubicBezTo>
                  <a:cubicBezTo>
                    <a:pt x="14885" y="16151"/>
                    <a:pt x="14991" y="16197"/>
                    <a:pt x="15097" y="16257"/>
                  </a:cubicBezTo>
                  <a:cubicBezTo>
                    <a:pt x="15113" y="16270"/>
                    <a:pt x="15130" y="16275"/>
                    <a:pt x="15146" y="16275"/>
                  </a:cubicBezTo>
                  <a:cubicBezTo>
                    <a:pt x="15210" y="16275"/>
                    <a:pt x="15259" y="16185"/>
                    <a:pt x="15209" y="16118"/>
                  </a:cubicBezTo>
                  <a:cubicBezTo>
                    <a:pt x="15099" y="15987"/>
                    <a:pt x="14943" y="15919"/>
                    <a:pt x="14786" y="15919"/>
                  </a:cubicBezTo>
                  <a:cubicBezTo>
                    <a:pt x="14733" y="15919"/>
                    <a:pt x="14680" y="15927"/>
                    <a:pt x="14628" y="15943"/>
                  </a:cubicBezTo>
                  <a:cubicBezTo>
                    <a:pt x="14509" y="15971"/>
                    <a:pt x="14397" y="16055"/>
                    <a:pt x="14279" y="16145"/>
                  </a:cubicBezTo>
                  <a:cubicBezTo>
                    <a:pt x="14251" y="16173"/>
                    <a:pt x="14076" y="16376"/>
                    <a:pt x="14048" y="16376"/>
                  </a:cubicBezTo>
                  <a:cubicBezTo>
                    <a:pt x="14013" y="16376"/>
                    <a:pt x="13901" y="16201"/>
                    <a:pt x="13873" y="16173"/>
                  </a:cubicBezTo>
                  <a:cubicBezTo>
                    <a:pt x="13782" y="16083"/>
                    <a:pt x="13698" y="16055"/>
                    <a:pt x="13607" y="16027"/>
                  </a:cubicBezTo>
                  <a:cubicBezTo>
                    <a:pt x="13488" y="16027"/>
                    <a:pt x="13377" y="16027"/>
                    <a:pt x="13258" y="16083"/>
                  </a:cubicBezTo>
                  <a:cubicBezTo>
                    <a:pt x="13202" y="16083"/>
                    <a:pt x="13139" y="16118"/>
                    <a:pt x="13111" y="16145"/>
                  </a:cubicBezTo>
                  <a:lnTo>
                    <a:pt x="13111" y="16055"/>
                  </a:lnTo>
                  <a:lnTo>
                    <a:pt x="13111" y="15768"/>
                  </a:lnTo>
                  <a:cubicBezTo>
                    <a:pt x="13083" y="15621"/>
                    <a:pt x="13055" y="15474"/>
                    <a:pt x="12964" y="15327"/>
                  </a:cubicBezTo>
                  <a:cubicBezTo>
                    <a:pt x="12936" y="15271"/>
                    <a:pt x="12908" y="15209"/>
                    <a:pt x="12852" y="15181"/>
                  </a:cubicBezTo>
                  <a:cubicBezTo>
                    <a:pt x="12908" y="15069"/>
                    <a:pt x="12936" y="14950"/>
                    <a:pt x="12999" y="14859"/>
                  </a:cubicBezTo>
                  <a:cubicBezTo>
                    <a:pt x="13055" y="14684"/>
                    <a:pt x="13111" y="14544"/>
                    <a:pt x="13230" y="14425"/>
                  </a:cubicBezTo>
                  <a:cubicBezTo>
                    <a:pt x="13349" y="14279"/>
                    <a:pt x="13523" y="14195"/>
                    <a:pt x="13698" y="14160"/>
                  </a:cubicBezTo>
                  <a:cubicBezTo>
                    <a:pt x="13711" y="14158"/>
                    <a:pt x="13723" y="14158"/>
                    <a:pt x="13735" y="14158"/>
                  </a:cubicBezTo>
                  <a:cubicBezTo>
                    <a:pt x="13971" y="14158"/>
                    <a:pt x="14107" y="14407"/>
                    <a:pt x="14160" y="14600"/>
                  </a:cubicBezTo>
                  <a:cubicBezTo>
                    <a:pt x="14176" y="14649"/>
                    <a:pt x="14233" y="14682"/>
                    <a:pt x="14291" y="14682"/>
                  </a:cubicBezTo>
                  <a:cubicBezTo>
                    <a:pt x="14331" y="14682"/>
                    <a:pt x="14371" y="14666"/>
                    <a:pt x="14397" y="14628"/>
                  </a:cubicBezTo>
                  <a:cubicBezTo>
                    <a:pt x="14537" y="14369"/>
                    <a:pt x="14831" y="14195"/>
                    <a:pt x="15153" y="14160"/>
                  </a:cubicBezTo>
                  <a:cubicBezTo>
                    <a:pt x="15181" y="14155"/>
                    <a:pt x="15208" y="14153"/>
                    <a:pt x="15236" y="14153"/>
                  </a:cubicBezTo>
                  <a:close/>
                  <a:moveTo>
                    <a:pt x="6762" y="0"/>
                  </a:moveTo>
                  <a:cubicBezTo>
                    <a:pt x="6412" y="0"/>
                    <a:pt x="6063" y="147"/>
                    <a:pt x="5769" y="322"/>
                  </a:cubicBezTo>
                  <a:cubicBezTo>
                    <a:pt x="5566" y="469"/>
                    <a:pt x="5272" y="699"/>
                    <a:pt x="5216" y="965"/>
                  </a:cubicBezTo>
                  <a:cubicBezTo>
                    <a:pt x="5133" y="1196"/>
                    <a:pt x="5216" y="1490"/>
                    <a:pt x="5335" y="1692"/>
                  </a:cubicBezTo>
                  <a:cubicBezTo>
                    <a:pt x="5419" y="1783"/>
                    <a:pt x="5510" y="1867"/>
                    <a:pt x="5594" y="1923"/>
                  </a:cubicBezTo>
                  <a:cubicBezTo>
                    <a:pt x="5566" y="2042"/>
                    <a:pt x="5510" y="2189"/>
                    <a:pt x="5510" y="2245"/>
                  </a:cubicBezTo>
                  <a:cubicBezTo>
                    <a:pt x="5482" y="2336"/>
                    <a:pt x="5447" y="2510"/>
                    <a:pt x="5510" y="2594"/>
                  </a:cubicBezTo>
                  <a:cubicBezTo>
                    <a:pt x="5543" y="2633"/>
                    <a:pt x="5578" y="2649"/>
                    <a:pt x="5615" y="2649"/>
                  </a:cubicBezTo>
                  <a:cubicBezTo>
                    <a:pt x="5744" y="2649"/>
                    <a:pt x="5892" y="2450"/>
                    <a:pt x="6007" y="2336"/>
                  </a:cubicBezTo>
                  <a:lnTo>
                    <a:pt x="6007" y="2336"/>
                  </a:lnTo>
                  <a:cubicBezTo>
                    <a:pt x="6007" y="2482"/>
                    <a:pt x="5944" y="2657"/>
                    <a:pt x="5944" y="2741"/>
                  </a:cubicBezTo>
                  <a:cubicBezTo>
                    <a:pt x="5944" y="2888"/>
                    <a:pt x="5916" y="3035"/>
                    <a:pt x="6035" y="3147"/>
                  </a:cubicBezTo>
                  <a:cubicBezTo>
                    <a:pt x="6049" y="3164"/>
                    <a:pt x="6070" y="3173"/>
                    <a:pt x="6091" y="3173"/>
                  </a:cubicBezTo>
                  <a:cubicBezTo>
                    <a:pt x="6111" y="3173"/>
                    <a:pt x="6132" y="3164"/>
                    <a:pt x="6146" y="3147"/>
                  </a:cubicBezTo>
                  <a:cubicBezTo>
                    <a:pt x="6209" y="3091"/>
                    <a:pt x="6265" y="3035"/>
                    <a:pt x="6293" y="2972"/>
                  </a:cubicBezTo>
                  <a:lnTo>
                    <a:pt x="6293" y="3007"/>
                  </a:lnTo>
                  <a:cubicBezTo>
                    <a:pt x="6321" y="3063"/>
                    <a:pt x="6321" y="3119"/>
                    <a:pt x="6321" y="3182"/>
                  </a:cubicBezTo>
                  <a:cubicBezTo>
                    <a:pt x="6321" y="3236"/>
                    <a:pt x="6359" y="3267"/>
                    <a:pt x="6401" y="3267"/>
                  </a:cubicBezTo>
                  <a:cubicBezTo>
                    <a:pt x="6424" y="3267"/>
                    <a:pt x="6448" y="3257"/>
                    <a:pt x="6468" y="3238"/>
                  </a:cubicBezTo>
                  <a:cubicBezTo>
                    <a:pt x="6496" y="3210"/>
                    <a:pt x="6531" y="3147"/>
                    <a:pt x="6531" y="3091"/>
                  </a:cubicBezTo>
                  <a:cubicBezTo>
                    <a:pt x="6531" y="3238"/>
                    <a:pt x="6559" y="3356"/>
                    <a:pt x="6643" y="3468"/>
                  </a:cubicBezTo>
                  <a:cubicBezTo>
                    <a:pt x="6671" y="3496"/>
                    <a:pt x="6706" y="3496"/>
                    <a:pt x="6734" y="3496"/>
                  </a:cubicBezTo>
                  <a:cubicBezTo>
                    <a:pt x="6818" y="3468"/>
                    <a:pt x="6881" y="3440"/>
                    <a:pt x="6937" y="3384"/>
                  </a:cubicBezTo>
                  <a:lnTo>
                    <a:pt x="6937" y="3440"/>
                  </a:lnTo>
                  <a:cubicBezTo>
                    <a:pt x="6937" y="3496"/>
                    <a:pt x="6937" y="3531"/>
                    <a:pt x="6993" y="3587"/>
                  </a:cubicBezTo>
                  <a:cubicBezTo>
                    <a:pt x="7020" y="3587"/>
                    <a:pt x="7083" y="3587"/>
                    <a:pt x="7111" y="3531"/>
                  </a:cubicBezTo>
                  <a:cubicBezTo>
                    <a:pt x="7111" y="3468"/>
                    <a:pt x="7139" y="3412"/>
                    <a:pt x="7167" y="3356"/>
                  </a:cubicBezTo>
                  <a:lnTo>
                    <a:pt x="7167" y="3412"/>
                  </a:lnTo>
                  <a:cubicBezTo>
                    <a:pt x="7167" y="3531"/>
                    <a:pt x="7167" y="3734"/>
                    <a:pt x="7286" y="3790"/>
                  </a:cubicBezTo>
                  <a:cubicBezTo>
                    <a:pt x="7258" y="3846"/>
                    <a:pt x="7258" y="3881"/>
                    <a:pt x="7258" y="3909"/>
                  </a:cubicBezTo>
                  <a:cubicBezTo>
                    <a:pt x="7230" y="3993"/>
                    <a:pt x="7258" y="4056"/>
                    <a:pt x="7258" y="4112"/>
                  </a:cubicBezTo>
                  <a:lnTo>
                    <a:pt x="7258" y="4168"/>
                  </a:lnTo>
                  <a:cubicBezTo>
                    <a:pt x="7230" y="4140"/>
                    <a:pt x="7230" y="4140"/>
                    <a:pt x="7195" y="4140"/>
                  </a:cubicBezTo>
                  <a:cubicBezTo>
                    <a:pt x="7165" y="4093"/>
                    <a:pt x="7125" y="4073"/>
                    <a:pt x="7081" y="4073"/>
                  </a:cubicBezTo>
                  <a:cubicBezTo>
                    <a:pt x="7045" y="4073"/>
                    <a:pt x="7005" y="4087"/>
                    <a:pt x="6965" y="4112"/>
                  </a:cubicBezTo>
                  <a:cubicBezTo>
                    <a:pt x="6965" y="4140"/>
                    <a:pt x="6937" y="4140"/>
                    <a:pt x="6937" y="4168"/>
                  </a:cubicBezTo>
                  <a:cubicBezTo>
                    <a:pt x="6881" y="4112"/>
                    <a:pt x="6818" y="4084"/>
                    <a:pt x="6762" y="4084"/>
                  </a:cubicBezTo>
                  <a:cubicBezTo>
                    <a:pt x="6752" y="4074"/>
                    <a:pt x="6743" y="4071"/>
                    <a:pt x="6735" y="4071"/>
                  </a:cubicBezTo>
                  <a:cubicBezTo>
                    <a:pt x="6718" y="4071"/>
                    <a:pt x="6706" y="4084"/>
                    <a:pt x="6706" y="4084"/>
                  </a:cubicBezTo>
                  <a:cubicBezTo>
                    <a:pt x="6671" y="4112"/>
                    <a:pt x="6643" y="4168"/>
                    <a:pt x="6643" y="4196"/>
                  </a:cubicBezTo>
                  <a:cubicBezTo>
                    <a:pt x="6615" y="4140"/>
                    <a:pt x="6587" y="4112"/>
                    <a:pt x="6531" y="4056"/>
                  </a:cubicBezTo>
                  <a:cubicBezTo>
                    <a:pt x="6504" y="4041"/>
                    <a:pt x="6479" y="4032"/>
                    <a:pt x="6456" y="4032"/>
                  </a:cubicBezTo>
                  <a:cubicBezTo>
                    <a:pt x="6425" y="4032"/>
                    <a:pt x="6400" y="4048"/>
                    <a:pt x="6384" y="4084"/>
                  </a:cubicBezTo>
                  <a:cubicBezTo>
                    <a:pt x="6293" y="4258"/>
                    <a:pt x="6237" y="4461"/>
                    <a:pt x="6209" y="4664"/>
                  </a:cubicBezTo>
                  <a:cubicBezTo>
                    <a:pt x="6110" y="4495"/>
                    <a:pt x="6035" y="4223"/>
                    <a:pt x="5875" y="4223"/>
                  </a:cubicBezTo>
                  <a:cubicBezTo>
                    <a:pt x="5843" y="4223"/>
                    <a:pt x="5808" y="4234"/>
                    <a:pt x="5769" y="4258"/>
                  </a:cubicBezTo>
                  <a:cubicBezTo>
                    <a:pt x="5538" y="4405"/>
                    <a:pt x="5657" y="4755"/>
                    <a:pt x="5566" y="4986"/>
                  </a:cubicBezTo>
                  <a:cubicBezTo>
                    <a:pt x="5391" y="5014"/>
                    <a:pt x="5161" y="5133"/>
                    <a:pt x="5161" y="5307"/>
                  </a:cubicBezTo>
                  <a:cubicBezTo>
                    <a:pt x="5183" y="5516"/>
                    <a:pt x="5379" y="5575"/>
                    <a:pt x="5575" y="5575"/>
                  </a:cubicBezTo>
                  <a:cubicBezTo>
                    <a:pt x="5622" y="5575"/>
                    <a:pt x="5669" y="5571"/>
                    <a:pt x="5713" y="5566"/>
                  </a:cubicBezTo>
                  <a:cubicBezTo>
                    <a:pt x="5769" y="5741"/>
                    <a:pt x="5916" y="5916"/>
                    <a:pt x="6063" y="6035"/>
                  </a:cubicBezTo>
                  <a:cubicBezTo>
                    <a:pt x="6181" y="6120"/>
                    <a:pt x="6299" y="6146"/>
                    <a:pt x="6417" y="6146"/>
                  </a:cubicBezTo>
                  <a:cubicBezTo>
                    <a:pt x="6502" y="6146"/>
                    <a:pt x="6586" y="6133"/>
                    <a:pt x="6671" y="6118"/>
                  </a:cubicBezTo>
                  <a:cubicBezTo>
                    <a:pt x="7020" y="6035"/>
                    <a:pt x="7342" y="5916"/>
                    <a:pt x="7692" y="5888"/>
                  </a:cubicBezTo>
                  <a:cubicBezTo>
                    <a:pt x="7985" y="5860"/>
                    <a:pt x="8160" y="5860"/>
                    <a:pt x="8391" y="5657"/>
                  </a:cubicBezTo>
                  <a:cubicBezTo>
                    <a:pt x="8561" y="5532"/>
                    <a:pt x="8756" y="5496"/>
                    <a:pt x="8960" y="5496"/>
                  </a:cubicBezTo>
                  <a:cubicBezTo>
                    <a:pt x="9042" y="5496"/>
                    <a:pt x="9125" y="5502"/>
                    <a:pt x="9209" y="5510"/>
                  </a:cubicBezTo>
                  <a:cubicBezTo>
                    <a:pt x="9237" y="5566"/>
                    <a:pt x="9265" y="5657"/>
                    <a:pt x="9328" y="5685"/>
                  </a:cubicBezTo>
                  <a:cubicBezTo>
                    <a:pt x="9293" y="5685"/>
                    <a:pt x="9265" y="5713"/>
                    <a:pt x="9265" y="5741"/>
                  </a:cubicBezTo>
                  <a:cubicBezTo>
                    <a:pt x="9006" y="6090"/>
                    <a:pt x="8629" y="6293"/>
                    <a:pt x="8279" y="6531"/>
                  </a:cubicBezTo>
                  <a:lnTo>
                    <a:pt x="8244" y="6559"/>
                  </a:lnTo>
                  <a:cubicBezTo>
                    <a:pt x="8069" y="6468"/>
                    <a:pt x="8013" y="6153"/>
                    <a:pt x="7811" y="6118"/>
                  </a:cubicBezTo>
                  <a:cubicBezTo>
                    <a:pt x="7636" y="6118"/>
                    <a:pt x="7517" y="6356"/>
                    <a:pt x="7433" y="6440"/>
                  </a:cubicBezTo>
                  <a:cubicBezTo>
                    <a:pt x="7314" y="6559"/>
                    <a:pt x="7230" y="6643"/>
                    <a:pt x="7111" y="6734"/>
                  </a:cubicBezTo>
                  <a:cubicBezTo>
                    <a:pt x="7055" y="6818"/>
                    <a:pt x="6993" y="6937"/>
                    <a:pt x="6909" y="6993"/>
                  </a:cubicBezTo>
                  <a:cubicBezTo>
                    <a:pt x="6873" y="7012"/>
                    <a:pt x="6878" y="7030"/>
                    <a:pt x="6877" y="7030"/>
                  </a:cubicBezTo>
                  <a:cubicBezTo>
                    <a:pt x="6877" y="7030"/>
                    <a:pt x="6873" y="7020"/>
                    <a:pt x="6846" y="6993"/>
                  </a:cubicBezTo>
                  <a:cubicBezTo>
                    <a:pt x="6818" y="6993"/>
                    <a:pt x="6762" y="6909"/>
                    <a:pt x="6762" y="6909"/>
                  </a:cubicBezTo>
                  <a:cubicBezTo>
                    <a:pt x="6706" y="6818"/>
                    <a:pt x="6643" y="6706"/>
                    <a:pt x="6559" y="6643"/>
                  </a:cubicBezTo>
                  <a:cubicBezTo>
                    <a:pt x="6511" y="6606"/>
                    <a:pt x="6466" y="6591"/>
                    <a:pt x="6424" y="6591"/>
                  </a:cubicBezTo>
                  <a:cubicBezTo>
                    <a:pt x="6234" y="6591"/>
                    <a:pt x="6108" y="6912"/>
                    <a:pt x="6063" y="7055"/>
                  </a:cubicBezTo>
                  <a:cubicBezTo>
                    <a:pt x="5972" y="7286"/>
                    <a:pt x="5888" y="7489"/>
                    <a:pt x="5832" y="7692"/>
                  </a:cubicBezTo>
                  <a:cubicBezTo>
                    <a:pt x="5769" y="7902"/>
                    <a:pt x="5594" y="8132"/>
                    <a:pt x="5594" y="8363"/>
                  </a:cubicBezTo>
                  <a:cubicBezTo>
                    <a:pt x="5510" y="8216"/>
                    <a:pt x="5419" y="8104"/>
                    <a:pt x="5335" y="8104"/>
                  </a:cubicBezTo>
                  <a:cubicBezTo>
                    <a:pt x="5188" y="8132"/>
                    <a:pt x="5042" y="8363"/>
                    <a:pt x="4986" y="8482"/>
                  </a:cubicBezTo>
                  <a:cubicBezTo>
                    <a:pt x="4839" y="8741"/>
                    <a:pt x="4783" y="9090"/>
                    <a:pt x="4692" y="9412"/>
                  </a:cubicBezTo>
                  <a:cubicBezTo>
                    <a:pt x="4608" y="9789"/>
                    <a:pt x="4517" y="10174"/>
                    <a:pt x="4461" y="10552"/>
                  </a:cubicBezTo>
                  <a:cubicBezTo>
                    <a:pt x="4398" y="10873"/>
                    <a:pt x="4342" y="11223"/>
                    <a:pt x="4342" y="11572"/>
                  </a:cubicBezTo>
                  <a:cubicBezTo>
                    <a:pt x="4314" y="11747"/>
                    <a:pt x="4286" y="11950"/>
                    <a:pt x="4314" y="12125"/>
                  </a:cubicBezTo>
                  <a:cubicBezTo>
                    <a:pt x="4314" y="12328"/>
                    <a:pt x="4342" y="12530"/>
                    <a:pt x="4370" y="12705"/>
                  </a:cubicBezTo>
                  <a:cubicBezTo>
                    <a:pt x="4398" y="13027"/>
                    <a:pt x="4489" y="13321"/>
                    <a:pt x="4573" y="13607"/>
                  </a:cubicBezTo>
                  <a:cubicBezTo>
                    <a:pt x="4608" y="13754"/>
                    <a:pt x="4636" y="13957"/>
                    <a:pt x="4692" y="14132"/>
                  </a:cubicBezTo>
                  <a:cubicBezTo>
                    <a:pt x="4608" y="14160"/>
                    <a:pt x="4489" y="14223"/>
                    <a:pt x="4398" y="14279"/>
                  </a:cubicBezTo>
                  <a:cubicBezTo>
                    <a:pt x="4168" y="14481"/>
                    <a:pt x="3937" y="14775"/>
                    <a:pt x="3874" y="15069"/>
                  </a:cubicBezTo>
                  <a:cubicBezTo>
                    <a:pt x="3846" y="15209"/>
                    <a:pt x="3818" y="15355"/>
                    <a:pt x="3846" y="15502"/>
                  </a:cubicBezTo>
                  <a:cubicBezTo>
                    <a:pt x="3846" y="15621"/>
                    <a:pt x="3874" y="15705"/>
                    <a:pt x="3937" y="15824"/>
                  </a:cubicBezTo>
                  <a:cubicBezTo>
                    <a:pt x="3846" y="15824"/>
                    <a:pt x="3762" y="15824"/>
                    <a:pt x="3671" y="15852"/>
                  </a:cubicBezTo>
                  <a:cubicBezTo>
                    <a:pt x="3587" y="15880"/>
                    <a:pt x="3524" y="15943"/>
                    <a:pt x="3440" y="15999"/>
                  </a:cubicBezTo>
                  <a:cubicBezTo>
                    <a:pt x="3322" y="16173"/>
                    <a:pt x="3266" y="16320"/>
                    <a:pt x="3294" y="16495"/>
                  </a:cubicBezTo>
                  <a:cubicBezTo>
                    <a:pt x="3063" y="16551"/>
                    <a:pt x="2741" y="16579"/>
                    <a:pt x="2622" y="16817"/>
                  </a:cubicBezTo>
                  <a:lnTo>
                    <a:pt x="2622" y="16845"/>
                  </a:lnTo>
                  <a:lnTo>
                    <a:pt x="2217" y="16845"/>
                  </a:lnTo>
                  <a:cubicBezTo>
                    <a:pt x="2129" y="16831"/>
                    <a:pt x="2049" y="16824"/>
                    <a:pt x="1969" y="16824"/>
                  </a:cubicBezTo>
                  <a:cubicBezTo>
                    <a:pt x="1888" y="16824"/>
                    <a:pt x="1808" y="16831"/>
                    <a:pt x="1720" y="16845"/>
                  </a:cubicBezTo>
                  <a:cubicBezTo>
                    <a:pt x="1601" y="16845"/>
                    <a:pt x="1462" y="16845"/>
                    <a:pt x="1371" y="16901"/>
                  </a:cubicBezTo>
                  <a:cubicBezTo>
                    <a:pt x="1196" y="17075"/>
                    <a:pt x="1427" y="17306"/>
                    <a:pt x="1692" y="17516"/>
                  </a:cubicBezTo>
                  <a:cubicBezTo>
                    <a:pt x="1601" y="17544"/>
                    <a:pt x="1427" y="17600"/>
                    <a:pt x="1427" y="17628"/>
                  </a:cubicBezTo>
                  <a:cubicBezTo>
                    <a:pt x="1287" y="17747"/>
                    <a:pt x="1168" y="17894"/>
                    <a:pt x="1112" y="18040"/>
                  </a:cubicBezTo>
                  <a:cubicBezTo>
                    <a:pt x="1077" y="18124"/>
                    <a:pt x="1049" y="18180"/>
                    <a:pt x="1049" y="18271"/>
                  </a:cubicBezTo>
                  <a:cubicBezTo>
                    <a:pt x="1049" y="18355"/>
                    <a:pt x="1077" y="18446"/>
                    <a:pt x="1049" y="18530"/>
                  </a:cubicBezTo>
                  <a:lnTo>
                    <a:pt x="1049" y="18565"/>
                  </a:lnTo>
                  <a:cubicBezTo>
                    <a:pt x="1049" y="18565"/>
                    <a:pt x="1049" y="18593"/>
                    <a:pt x="1021" y="18593"/>
                  </a:cubicBezTo>
                  <a:cubicBezTo>
                    <a:pt x="993" y="18621"/>
                    <a:pt x="902" y="18649"/>
                    <a:pt x="874" y="18677"/>
                  </a:cubicBezTo>
                  <a:cubicBezTo>
                    <a:pt x="762" y="18740"/>
                    <a:pt x="643" y="18768"/>
                    <a:pt x="525" y="18852"/>
                  </a:cubicBezTo>
                  <a:cubicBezTo>
                    <a:pt x="322" y="18970"/>
                    <a:pt x="0" y="19117"/>
                    <a:pt x="28" y="19404"/>
                  </a:cubicBezTo>
                  <a:cubicBezTo>
                    <a:pt x="91" y="19754"/>
                    <a:pt x="469" y="19872"/>
                    <a:pt x="762" y="19928"/>
                  </a:cubicBezTo>
                  <a:cubicBezTo>
                    <a:pt x="986" y="19975"/>
                    <a:pt x="1201" y="19990"/>
                    <a:pt x="1415" y="19990"/>
                  </a:cubicBezTo>
                  <a:cubicBezTo>
                    <a:pt x="1615" y="19990"/>
                    <a:pt x="1814" y="19977"/>
                    <a:pt x="2014" y="19963"/>
                  </a:cubicBezTo>
                  <a:lnTo>
                    <a:pt x="3468" y="19963"/>
                  </a:lnTo>
                  <a:cubicBezTo>
                    <a:pt x="4398" y="19991"/>
                    <a:pt x="5307" y="20075"/>
                    <a:pt x="6237" y="20103"/>
                  </a:cubicBezTo>
                  <a:lnTo>
                    <a:pt x="7608" y="20103"/>
                  </a:lnTo>
                  <a:cubicBezTo>
                    <a:pt x="8069" y="20103"/>
                    <a:pt x="8538" y="20138"/>
                    <a:pt x="9006" y="20138"/>
                  </a:cubicBezTo>
                  <a:cubicBezTo>
                    <a:pt x="9107" y="20141"/>
                    <a:pt x="9208" y="20142"/>
                    <a:pt x="9309" y="20142"/>
                  </a:cubicBezTo>
                  <a:cubicBezTo>
                    <a:pt x="10167" y="20142"/>
                    <a:pt x="11030" y="20047"/>
                    <a:pt x="11887" y="20047"/>
                  </a:cubicBezTo>
                  <a:cubicBezTo>
                    <a:pt x="12526" y="20066"/>
                    <a:pt x="13175" y="20115"/>
                    <a:pt x="13818" y="20115"/>
                  </a:cubicBezTo>
                  <a:cubicBezTo>
                    <a:pt x="14118" y="20115"/>
                    <a:pt x="14416" y="20104"/>
                    <a:pt x="14712" y="20075"/>
                  </a:cubicBezTo>
                  <a:cubicBezTo>
                    <a:pt x="15649" y="20019"/>
                    <a:pt x="16579" y="19963"/>
                    <a:pt x="17509" y="19872"/>
                  </a:cubicBezTo>
                  <a:cubicBezTo>
                    <a:pt x="17599" y="19867"/>
                    <a:pt x="17690" y="19865"/>
                    <a:pt x="17780" y="19865"/>
                  </a:cubicBezTo>
                  <a:cubicBezTo>
                    <a:pt x="18186" y="19865"/>
                    <a:pt x="18592" y="19912"/>
                    <a:pt x="18998" y="19963"/>
                  </a:cubicBezTo>
                  <a:cubicBezTo>
                    <a:pt x="19030" y="19968"/>
                    <a:pt x="19060" y="19970"/>
                    <a:pt x="19088" y="19970"/>
                  </a:cubicBezTo>
                  <a:cubicBezTo>
                    <a:pt x="19396" y="19970"/>
                    <a:pt x="19504" y="19702"/>
                    <a:pt x="19607" y="19439"/>
                  </a:cubicBezTo>
                  <a:cubicBezTo>
                    <a:pt x="19726" y="19145"/>
                    <a:pt x="19817" y="18768"/>
                    <a:pt x="19579" y="18474"/>
                  </a:cubicBezTo>
                  <a:cubicBezTo>
                    <a:pt x="19495" y="18355"/>
                    <a:pt x="19320" y="18243"/>
                    <a:pt x="19173" y="18180"/>
                  </a:cubicBezTo>
                  <a:cubicBezTo>
                    <a:pt x="18998" y="18124"/>
                    <a:pt x="18852" y="18124"/>
                    <a:pt x="18677" y="18124"/>
                  </a:cubicBezTo>
                  <a:cubicBezTo>
                    <a:pt x="18705" y="18096"/>
                    <a:pt x="18733" y="18040"/>
                    <a:pt x="18768" y="18005"/>
                  </a:cubicBezTo>
                  <a:cubicBezTo>
                    <a:pt x="18796" y="17922"/>
                    <a:pt x="18824" y="17831"/>
                    <a:pt x="18852" y="17747"/>
                  </a:cubicBezTo>
                  <a:cubicBezTo>
                    <a:pt x="18908" y="17544"/>
                    <a:pt x="18942" y="17369"/>
                    <a:pt x="18908" y="17166"/>
                  </a:cubicBezTo>
                  <a:cubicBezTo>
                    <a:pt x="18880" y="16992"/>
                    <a:pt x="18768" y="16817"/>
                    <a:pt x="18621" y="16698"/>
                  </a:cubicBezTo>
                  <a:cubicBezTo>
                    <a:pt x="18530" y="16579"/>
                    <a:pt x="18474" y="16551"/>
                    <a:pt x="18446" y="16404"/>
                  </a:cubicBezTo>
                  <a:cubicBezTo>
                    <a:pt x="18418" y="16292"/>
                    <a:pt x="18383" y="16201"/>
                    <a:pt x="18355" y="16118"/>
                  </a:cubicBezTo>
                  <a:cubicBezTo>
                    <a:pt x="18243" y="15796"/>
                    <a:pt x="17978" y="15502"/>
                    <a:pt x="17628" y="15418"/>
                  </a:cubicBezTo>
                  <a:cubicBezTo>
                    <a:pt x="17595" y="15413"/>
                    <a:pt x="17564" y="15410"/>
                    <a:pt x="17534" y="15410"/>
                  </a:cubicBezTo>
                  <a:cubicBezTo>
                    <a:pt x="17377" y="15410"/>
                    <a:pt x="17250" y="15474"/>
                    <a:pt x="17103" y="15474"/>
                  </a:cubicBezTo>
                  <a:cubicBezTo>
                    <a:pt x="17066" y="15474"/>
                    <a:pt x="17013" y="15462"/>
                    <a:pt x="16966" y="15462"/>
                  </a:cubicBezTo>
                  <a:cubicBezTo>
                    <a:pt x="16942" y="15462"/>
                    <a:pt x="16919" y="15465"/>
                    <a:pt x="16901" y="15474"/>
                  </a:cubicBezTo>
                  <a:lnTo>
                    <a:pt x="16873" y="15474"/>
                  </a:lnTo>
                  <a:cubicBezTo>
                    <a:pt x="16957" y="15327"/>
                    <a:pt x="16985" y="15181"/>
                    <a:pt x="17048" y="15006"/>
                  </a:cubicBezTo>
                  <a:cubicBezTo>
                    <a:pt x="17131" y="14775"/>
                    <a:pt x="17250" y="14397"/>
                    <a:pt x="17159" y="14132"/>
                  </a:cubicBezTo>
                  <a:cubicBezTo>
                    <a:pt x="17159" y="14104"/>
                    <a:pt x="17103" y="14076"/>
                    <a:pt x="17076" y="14076"/>
                  </a:cubicBezTo>
                  <a:cubicBezTo>
                    <a:pt x="17060" y="14072"/>
                    <a:pt x="17045" y="14070"/>
                    <a:pt x="17031" y="14070"/>
                  </a:cubicBezTo>
                  <a:cubicBezTo>
                    <a:pt x="16941" y="14070"/>
                    <a:pt x="16885" y="14144"/>
                    <a:pt x="16782" y="14223"/>
                  </a:cubicBezTo>
                  <a:cubicBezTo>
                    <a:pt x="16670" y="14307"/>
                    <a:pt x="16551" y="14425"/>
                    <a:pt x="16404" y="14481"/>
                  </a:cubicBezTo>
                  <a:cubicBezTo>
                    <a:pt x="16320" y="14572"/>
                    <a:pt x="16229" y="14628"/>
                    <a:pt x="16111" y="14684"/>
                  </a:cubicBezTo>
                  <a:cubicBezTo>
                    <a:pt x="16146" y="14307"/>
                    <a:pt x="15705" y="13957"/>
                    <a:pt x="15355" y="13929"/>
                  </a:cubicBezTo>
                  <a:cubicBezTo>
                    <a:pt x="15295" y="13917"/>
                    <a:pt x="15229" y="13911"/>
                    <a:pt x="15161" y="13911"/>
                  </a:cubicBezTo>
                  <a:cubicBezTo>
                    <a:pt x="15064" y="13911"/>
                    <a:pt x="14961" y="13924"/>
                    <a:pt x="14859" y="13957"/>
                  </a:cubicBezTo>
                  <a:cubicBezTo>
                    <a:pt x="14922" y="13845"/>
                    <a:pt x="14950" y="13698"/>
                    <a:pt x="14978" y="13579"/>
                  </a:cubicBezTo>
                  <a:lnTo>
                    <a:pt x="15237" y="12796"/>
                  </a:lnTo>
                  <a:cubicBezTo>
                    <a:pt x="15383" y="12272"/>
                    <a:pt x="15411" y="11712"/>
                    <a:pt x="15446" y="11160"/>
                  </a:cubicBezTo>
                  <a:cubicBezTo>
                    <a:pt x="15474" y="10608"/>
                    <a:pt x="15502" y="10027"/>
                    <a:pt x="15446" y="9475"/>
                  </a:cubicBezTo>
                  <a:cubicBezTo>
                    <a:pt x="15411" y="9209"/>
                    <a:pt x="15383" y="8950"/>
                    <a:pt x="15327" y="8685"/>
                  </a:cubicBezTo>
                  <a:cubicBezTo>
                    <a:pt x="15271" y="8482"/>
                    <a:pt x="15237" y="8216"/>
                    <a:pt x="15153" y="8013"/>
                  </a:cubicBezTo>
                  <a:cubicBezTo>
                    <a:pt x="15139" y="7985"/>
                    <a:pt x="15109" y="7971"/>
                    <a:pt x="15076" y="7971"/>
                  </a:cubicBezTo>
                  <a:cubicBezTo>
                    <a:pt x="15042" y="7971"/>
                    <a:pt x="15006" y="7985"/>
                    <a:pt x="14978" y="8013"/>
                  </a:cubicBezTo>
                  <a:cubicBezTo>
                    <a:pt x="14887" y="8104"/>
                    <a:pt x="14859" y="8216"/>
                    <a:pt x="14803" y="8307"/>
                  </a:cubicBezTo>
                  <a:cubicBezTo>
                    <a:pt x="14775" y="8216"/>
                    <a:pt x="14747" y="8104"/>
                    <a:pt x="14712" y="7985"/>
                  </a:cubicBezTo>
                  <a:cubicBezTo>
                    <a:pt x="14684" y="7867"/>
                    <a:pt x="14656" y="7727"/>
                    <a:pt x="14628" y="7580"/>
                  </a:cubicBezTo>
                  <a:lnTo>
                    <a:pt x="14628" y="7314"/>
                  </a:lnTo>
                  <a:cubicBezTo>
                    <a:pt x="14590" y="7191"/>
                    <a:pt x="14524" y="7145"/>
                    <a:pt x="14444" y="7145"/>
                  </a:cubicBezTo>
                  <a:cubicBezTo>
                    <a:pt x="14279" y="7145"/>
                    <a:pt x="14057" y="7343"/>
                    <a:pt x="13901" y="7461"/>
                  </a:cubicBezTo>
                  <a:cubicBezTo>
                    <a:pt x="13810" y="7230"/>
                    <a:pt x="13782" y="7027"/>
                    <a:pt x="13726" y="6762"/>
                  </a:cubicBezTo>
                  <a:cubicBezTo>
                    <a:pt x="13698" y="6643"/>
                    <a:pt x="13635" y="6356"/>
                    <a:pt x="13460" y="6356"/>
                  </a:cubicBezTo>
                  <a:cubicBezTo>
                    <a:pt x="13349" y="6356"/>
                    <a:pt x="13286" y="6503"/>
                    <a:pt x="13202" y="6559"/>
                  </a:cubicBezTo>
                  <a:cubicBezTo>
                    <a:pt x="13055" y="6706"/>
                    <a:pt x="12908" y="6818"/>
                    <a:pt x="12761" y="6965"/>
                  </a:cubicBezTo>
                  <a:cubicBezTo>
                    <a:pt x="12733" y="6993"/>
                    <a:pt x="12677" y="7055"/>
                    <a:pt x="12614" y="7111"/>
                  </a:cubicBezTo>
                  <a:cubicBezTo>
                    <a:pt x="12705" y="6965"/>
                    <a:pt x="12733" y="6818"/>
                    <a:pt x="12789" y="6643"/>
                  </a:cubicBezTo>
                  <a:cubicBezTo>
                    <a:pt x="12880" y="6440"/>
                    <a:pt x="12999" y="6265"/>
                    <a:pt x="13083" y="6063"/>
                  </a:cubicBezTo>
                  <a:cubicBezTo>
                    <a:pt x="13230" y="5713"/>
                    <a:pt x="13405" y="5391"/>
                    <a:pt x="13488" y="5042"/>
                  </a:cubicBezTo>
                  <a:cubicBezTo>
                    <a:pt x="13579" y="4636"/>
                    <a:pt x="13523" y="4231"/>
                    <a:pt x="13460" y="3818"/>
                  </a:cubicBezTo>
                  <a:cubicBezTo>
                    <a:pt x="13432" y="3440"/>
                    <a:pt x="13314" y="3147"/>
                    <a:pt x="13139" y="2797"/>
                  </a:cubicBezTo>
                  <a:cubicBezTo>
                    <a:pt x="12936" y="2510"/>
                    <a:pt x="12733" y="2217"/>
                    <a:pt x="12530" y="1923"/>
                  </a:cubicBezTo>
                  <a:cubicBezTo>
                    <a:pt x="12300" y="1664"/>
                    <a:pt x="12125" y="1371"/>
                    <a:pt x="11859" y="1140"/>
                  </a:cubicBezTo>
                  <a:cubicBezTo>
                    <a:pt x="11600" y="909"/>
                    <a:pt x="11216" y="846"/>
                    <a:pt x="10901" y="762"/>
                  </a:cubicBezTo>
                  <a:cubicBezTo>
                    <a:pt x="10842" y="748"/>
                    <a:pt x="10789" y="741"/>
                    <a:pt x="10741" y="741"/>
                  </a:cubicBezTo>
                  <a:cubicBezTo>
                    <a:pt x="10693" y="741"/>
                    <a:pt x="10650" y="748"/>
                    <a:pt x="10608" y="762"/>
                  </a:cubicBezTo>
                  <a:cubicBezTo>
                    <a:pt x="10464" y="782"/>
                    <a:pt x="10335" y="802"/>
                    <a:pt x="10200" y="802"/>
                  </a:cubicBezTo>
                  <a:cubicBezTo>
                    <a:pt x="10144" y="802"/>
                    <a:pt x="10087" y="798"/>
                    <a:pt x="10027" y="790"/>
                  </a:cubicBezTo>
                  <a:cubicBezTo>
                    <a:pt x="9643" y="734"/>
                    <a:pt x="9237" y="671"/>
                    <a:pt x="8859" y="560"/>
                  </a:cubicBezTo>
                  <a:cubicBezTo>
                    <a:pt x="8657" y="497"/>
                    <a:pt x="8482" y="441"/>
                    <a:pt x="8307" y="385"/>
                  </a:cubicBezTo>
                  <a:cubicBezTo>
                    <a:pt x="8104" y="322"/>
                    <a:pt x="7895" y="294"/>
                    <a:pt x="7720" y="266"/>
                  </a:cubicBezTo>
                  <a:cubicBezTo>
                    <a:pt x="7517" y="238"/>
                    <a:pt x="7370" y="175"/>
                    <a:pt x="7195" y="91"/>
                  </a:cubicBezTo>
                  <a:cubicBezTo>
                    <a:pt x="7055" y="35"/>
                    <a:pt x="6909" y="0"/>
                    <a:pt x="67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7"/>
            <p:cNvSpPr/>
            <p:nvPr/>
          </p:nvSpPr>
          <p:spPr>
            <a:xfrm>
              <a:off x="5469221" y="2046943"/>
              <a:ext cx="34701" cy="19251"/>
            </a:xfrm>
            <a:custGeom>
              <a:rect b="b" l="l" r="r" t="t"/>
              <a:pathLst>
                <a:path extrusionOk="0" h="846" w="1525">
                  <a:moveTo>
                    <a:pt x="1432" y="1"/>
                  </a:moveTo>
                  <a:cubicBezTo>
                    <a:pt x="1411" y="1"/>
                    <a:pt x="1388" y="10"/>
                    <a:pt x="1364" y="34"/>
                  </a:cubicBezTo>
                  <a:cubicBezTo>
                    <a:pt x="987" y="384"/>
                    <a:pt x="525" y="586"/>
                    <a:pt x="57" y="761"/>
                  </a:cubicBezTo>
                  <a:cubicBezTo>
                    <a:pt x="1" y="789"/>
                    <a:pt x="29" y="845"/>
                    <a:pt x="57" y="845"/>
                  </a:cubicBezTo>
                  <a:cubicBezTo>
                    <a:pt x="553" y="670"/>
                    <a:pt x="1105" y="495"/>
                    <a:pt x="1483" y="118"/>
                  </a:cubicBezTo>
                  <a:cubicBezTo>
                    <a:pt x="1524" y="76"/>
                    <a:pt x="1489" y="1"/>
                    <a:pt x="14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7"/>
            <p:cNvSpPr/>
            <p:nvPr/>
          </p:nvSpPr>
          <p:spPr>
            <a:xfrm>
              <a:off x="5487174" y="2015404"/>
              <a:ext cx="11514" cy="20571"/>
            </a:xfrm>
            <a:custGeom>
              <a:rect b="b" l="l" r="r" t="t"/>
              <a:pathLst>
                <a:path extrusionOk="0" h="904" w="506">
                  <a:moveTo>
                    <a:pt x="488" y="0"/>
                  </a:moveTo>
                  <a:cubicBezTo>
                    <a:pt x="477" y="0"/>
                    <a:pt x="463" y="7"/>
                    <a:pt x="463" y="21"/>
                  </a:cubicBezTo>
                  <a:cubicBezTo>
                    <a:pt x="400" y="168"/>
                    <a:pt x="372" y="343"/>
                    <a:pt x="288" y="483"/>
                  </a:cubicBezTo>
                  <a:cubicBezTo>
                    <a:pt x="226" y="602"/>
                    <a:pt x="142" y="721"/>
                    <a:pt x="23" y="833"/>
                  </a:cubicBezTo>
                  <a:cubicBezTo>
                    <a:pt x="0" y="861"/>
                    <a:pt x="33" y="903"/>
                    <a:pt x="64" y="903"/>
                  </a:cubicBezTo>
                  <a:cubicBezTo>
                    <a:pt x="72" y="903"/>
                    <a:pt x="79" y="901"/>
                    <a:pt x="86" y="895"/>
                  </a:cubicBezTo>
                  <a:cubicBezTo>
                    <a:pt x="198" y="805"/>
                    <a:pt x="288" y="693"/>
                    <a:pt x="372" y="546"/>
                  </a:cubicBezTo>
                  <a:cubicBezTo>
                    <a:pt x="435" y="371"/>
                    <a:pt x="463" y="196"/>
                    <a:pt x="491" y="21"/>
                  </a:cubicBezTo>
                  <a:cubicBezTo>
                    <a:pt x="505" y="7"/>
                    <a:pt x="498" y="0"/>
                    <a:pt x="4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7"/>
            <p:cNvSpPr/>
            <p:nvPr/>
          </p:nvSpPr>
          <p:spPr>
            <a:xfrm>
              <a:off x="5451244" y="2080165"/>
              <a:ext cx="28512" cy="3618"/>
            </a:xfrm>
            <a:custGeom>
              <a:rect b="b" l="l" r="r" t="t"/>
              <a:pathLst>
                <a:path extrusionOk="0" h="159" w="1253">
                  <a:moveTo>
                    <a:pt x="1196" y="0"/>
                  </a:moveTo>
                  <a:cubicBezTo>
                    <a:pt x="819" y="28"/>
                    <a:pt x="441" y="56"/>
                    <a:pt x="56" y="56"/>
                  </a:cubicBezTo>
                  <a:cubicBezTo>
                    <a:pt x="1" y="56"/>
                    <a:pt x="1" y="147"/>
                    <a:pt x="56" y="147"/>
                  </a:cubicBezTo>
                  <a:cubicBezTo>
                    <a:pt x="158" y="155"/>
                    <a:pt x="258" y="158"/>
                    <a:pt x="359" y="158"/>
                  </a:cubicBezTo>
                  <a:cubicBezTo>
                    <a:pt x="640" y="158"/>
                    <a:pt x="918" y="131"/>
                    <a:pt x="1196" y="84"/>
                  </a:cubicBezTo>
                  <a:cubicBezTo>
                    <a:pt x="1252" y="84"/>
                    <a:pt x="1224" y="0"/>
                    <a:pt x="119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7"/>
            <p:cNvSpPr/>
            <p:nvPr/>
          </p:nvSpPr>
          <p:spPr>
            <a:xfrm>
              <a:off x="5442006" y="1976311"/>
              <a:ext cx="40436" cy="27647"/>
            </a:xfrm>
            <a:custGeom>
              <a:rect b="b" l="l" r="r" t="t"/>
              <a:pathLst>
                <a:path extrusionOk="0" h="1215" w="1777">
                  <a:moveTo>
                    <a:pt x="931" y="222"/>
                  </a:moveTo>
                  <a:cubicBezTo>
                    <a:pt x="1078" y="222"/>
                    <a:pt x="1197" y="222"/>
                    <a:pt x="1309" y="250"/>
                  </a:cubicBezTo>
                  <a:cubicBezTo>
                    <a:pt x="1253" y="488"/>
                    <a:pt x="1253" y="775"/>
                    <a:pt x="931" y="775"/>
                  </a:cubicBezTo>
                  <a:cubicBezTo>
                    <a:pt x="784" y="775"/>
                    <a:pt x="637" y="719"/>
                    <a:pt x="553" y="628"/>
                  </a:cubicBezTo>
                  <a:cubicBezTo>
                    <a:pt x="462" y="544"/>
                    <a:pt x="462" y="397"/>
                    <a:pt x="407" y="313"/>
                  </a:cubicBezTo>
                  <a:cubicBezTo>
                    <a:pt x="525" y="278"/>
                    <a:pt x="637" y="250"/>
                    <a:pt x="756" y="222"/>
                  </a:cubicBezTo>
                  <a:lnTo>
                    <a:pt x="756" y="278"/>
                  </a:lnTo>
                  <a:cubicBezTo>
                    <a:pt x="728" y="341"/>
                    <a:pt x="756" y="397"/>
                    <a:pt x="756" y="453"/>
                  </a:cubicBezTo>
                  <a:cubicBezTo>
                    <a:pt x="768" y="491"/>
                    <a:pt x="801" y="509"/>
                    <a:pt x="834" y="509"/>
                  </a:cubicBezTo>
                  <a:cubicBezTo>
                    <a:pt x="877" y="509"/>
                    <a:pt x="919" y="477"/>
                    <a:pt x="903" y="425"/>
                  </a:cubicBezTo>
                  <a:cubicBezTo>
                    <a:pt x="903" y="369"/>
                    <a:pt x="875" y="341"/>
                    <a:pt x="875" y="278"/>
                  </a:cubicBezTo>
                  <a:cubicBezTo>
                    <a:pt x="847" y="250"/>
                    <a:pt x="847" y="250"/>
                    <a:pt x="847" y="222"/>
                  </a:cubicBezTo>
                  <a:close/>
                  <a:moveTo>
                    <a:pt x="1044" y="1"/>
                  </a:moveTo>
                  <a:cubicBezTo>
                    <a:pt x="974" y="1"/>
                    <a:pt x="899" y="8"/>
                    <a:pt x="812" y="19"/>
                  </a:cubicBezTo>
                  <a:cubicBezTo>
                    <a:pt x="497" y="19"/>
                    <a:pt x="260" y="194"/>
                    <a:pt x="29" y="425"/>
                  </a:cubicBezTo>
                  <a:cubicBezTo>
                    <a:pt x="1" y="425"/>
                    <a:pt x="29" y="453"/>
                    <a:pt x="57" y="453"/>
                  </a:cubicBezTo>
                  <a:cubicBezTo>
                    <a:pt x="148" y="425"/>
                    <a:pt x="232" y="369"/>
                    <a:pt x="323" y="341"/>
                  </a:cubicBezTo>
                  <a:lnTo>
                    <a:pt x="323" y="341"/>
                  </a:lnTo>
                  <a:cubicBezTo>
                    <a:pt x="232" y="544"/>
                    <a:pt x="288" y="802"/>
                    <a:pt x="407" y="977"/>
                  </a:cubicBezTo>
                  <a:cubicBezTo>
                    <a:pt x="499" y="1113"/>
                    <a:pt x="658" y="1215"/>
                    <a:pt x="819" y="1215"/>
                  </a:cubicBezTo>
                  <a:cubicBezTo>
                    <a:pt x="866" y="1215"/>
                    <a:pt x="913" y="1206"/>
                    <a:pt x="959" y="1187"/>
                  </a:cubicBezTo>
                  <a:cubicBezTo>
                    <a:pt x="987" y="1152"/>
                    <a:pt x="987" y="1096"/>
                    <a:pt x="931" y="1096"/>
                  </a:cubicBezTo>
                  <a:cubicBezTo>
                    <a:pt x="728" y="1096"/>
                    <a:pt x="581" y="1012"/>
                    <a:pt x="462" y="837"/>
                  </a:cubicBezTo>
                  <a:cubicBezTo>
                    <a:pt x="434" y="802"/>
                    <a:pt x="434" y="775"/>
                    <a:pt x="407" y="719"/>
                  </a:cubicBezTo>
                  <a:lnTo>
                    <a:pt x="407" y="719"/>
                  </a:lnTo>
                  <a:cubicBezTo>
                    <a:pt x="525" y="865"/>
                    <a:pt x="756" y="977"/>
                    <a:pt x="903" y="977"/>
                  </a:cubicBezTo>
                  <a:cubicBezTo>
                    <a:pt x="918" y="979"/>
                    <a:pt x="933" y="980"/>
                    <a:pt x="948" y="980"/>
                  </a:cubicBezTo>
                  <a:cubicBezTo>
                    <a:pt x="1254" y="980"/>
                    <a:pt x="1545" y="648"/>
                    <a:pt x="1511" y="341"/>
                  </a:cubicBezTo>
                  <a:lnTo>
                    <a:pt x="1511" y="341"/>
                  </a:lnTo>
                  <a:cubicBezTo>
                    <a:pt x="1546" y="488"/>
                    <a:pt x="1546" y="600"/>
                    <a:pt x="1483" y="747"/>
                  </a:cubicBezTo>
                  <a:cubicBezTo>
                    <a:pt x="1427" y="865"/>
                    <a:pt x="1336" y="949"/>
                    <a:pt x="1371" y="1068"/>
                  </a:cubicBezTo>
                  <a:cubicBezTo>
                    <a:pt x="1371" y="1101"/>
                    <a:pt x="1391" y="1115"/>
                    <a:pt x="1412" y="1115"/>
                  </a:cubicBezTo>
                  <a:cubicBezTo>
                    <a:pt x="1427" y="1115"/>
                    <a:pt x="1444" y="1108"/>
                    <a:pt x="1455" y="1096"/>
                  </a:cubicBezTo>
                  <a:cubicBezTo>
                    <a:pt x="1511" y="949"/>
                    <a:pt x="1602" y="837"/>
                    <a:pt x="1602" y="691"/>
                  </a:cubicBezTo>
                  <a:cubicBezTo>
                    <a:pt x="1630" y="572"/>
                    <a:pt x="1602" y="453"/>
                    <a:pt x="1574" y="369"/>
                  </a:cubicBezTo>
                  <a:lnTo>
                    <a:pt x="1658" y="369"/>
                  </a:lnTo>
                  <a:cubicBezTo>
                    <a:pt x="1721" y="369"/>
                    <a:pt x="1777" y="278"/>
                    <a:pt x="1686" y="250"/>
                  </a:cubicBezTo>
                  <a:cubicBezTo>
                    <a:pt x="1574" y="166"/>
                    <a:pt x="1483" y="75"/>
                    <a:pt x="1336" y="47"/>
                  </a:cubicBezTo>
                  <a:cubicBezTo>
                    <a:pt x="1234" y="15"/>
                    <a:pt x="1144" y="1"/>
                    <a:pt x="10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7"/>
            <p:cNvSpPr/>
            <p:nvPr/>
          </p:nvSpPr>
          <p:spPr>
            <a:xfrm>
              <a:off x="5442006" y="1992171"/>
              <a:ext cx="23893" cy="17521"/>
            </a:xfrm>
            <a:custGeom>
              <a:rect b="b" l="l" r="r" t="t"/>
              <a:pathLst>
                <a:path extrusionOk="0" h="770" w="1050">
                  <a:moveTo>
                    <a:pt x="29" y="1"/>
                  </a:moveTo>
                  <a:cubicBezTo>
                    <a:pt x="15" y="1"/>
                    <a:pt x="1" y="8"/>
                    <a:pt x="1" y="22"/>
                  </a:cubicBezTo>
                  <a:cubicBezTo>
                    <a:pt x="1" y="224"/>
                    <a:pt x="1" y="490"/>
                    <a:pt x="176" y="630"/>
                  </a:cubicBezTo>
                  <a:cubicBezTo>
                    <a:pt x="321" y="740"/>
                    <a:pt x="502" y="770"/>
                    <a:pt x="689" y="770"/>
                  </a:cubicBezTo>
                  <a:cubicBezTo>
                    <a:pt x="800" y="770"/>
                    <a:pt x="913" y="759"/>
                    <a:pt x="1022" y="749"/>
                  </a:cubicBezTo>
                  <a:cubicBezTo>
                    <a:pt x="1050" y="721"/>
                    <a:pt x="1050" y="665"/>
                    <a:pt x="987" y="665"/>
                  </a:cubicBezTo>
                  <a:cubicBezTo>
                    <a:pt x="756" y="630"/>
                    <a:pt x="525" y="665"/>
                    <a:pt x="288" y="546"/>
                  </a:cubicBezTo>
                  <a:cubicBezTo>
                    <a:pt x="85" y="455"/>
                    <a:pt x="85" y="224"/>
                    <a:pt x="57" y="22"/>
                  </a:cubicBezTo>
                  <a:cubicBezTo>
                    <a:pt x="57" y="8"/>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7"/>
            <p:cNvSpPr/>
            <p:nvPr/>
          </p:nvSpPr>
          <p:spPr>
            <a:xfrm>
              <a:off x="5380271" y="1961134"/>
              <a:ext cx="55727" cy="25031"/>
            </a:xfrm>
            <a:custGeom>
              <a:rect b="b" l="l" r="r" t="t"/>
              <a:pathLst>
                <a:path extrusionOk="0" h="1100" w="2449">
                  <a:moveTo>
                    <a:pt x="549" y="1"/>
                  </a:moveTo>
                  <a:cubicBezTo>
                    <a:pt x="491" y="1"/>
                    <a:pt x="433" y="6"/>
                    <a:pt x="378" y="15"/>
                  </a:cubicBezTo>
                  <a:cubicBezTo>
                    <a:pt x="148" y="43"/>
                    <a:pt x="1" y="218"/>
                    <a:pt x="29" y="484"/>
                  </a:cubicBezTo>
                  <a:cubicBezTo>
                    <a:pt x="120" y="805"/>
                    <a:pt x="378" y="917"/>
                    <a:pt x="616" y="1092"/>
                  </a:cubicBezTo>
                  <a:cubicBezTo>
                    <a:pt x="627" y="1097"/>
                    <a:pt x="637" y="1100"/>
                    <a:pt x="645" y="1100"/>
                  </a:cubicBezTo>
                  <a:cubicBezTo>
                    <a:pt x="681" y="1100"/>
                    <a:pt x="695" y="1059"/>
                    <a:pt x="672" y="1036"/>
                  </a:cubicBezTo>
                  <a:cubicBezTo>
                    <a:pt x="588" y="945"/>
                    <a:pt x="469" y="861"/>
                    <a:pt x="351" y="770"/>
                  </a:cubicBezTo>
                  <a:cubicBezTo>
                    <a:pt x="204" y="658"/>
                    <a:pt x="1" y="246"/>
                    <a:pt x="351" y="162"/>
                  </a:cubicBezTo>
                  <a:cubicBezTo>
                    <a:pt x="381" y="157"/>
                    <a:pt x="416" y="155"/>
                    <a:pt x="452" y="155"/>
                  </a:cubicBezTo>
                  <a:cubicBezTo>
                    <a:pt x="625" y="155"/>
                    <a:pt x="850" y="206"/>
                    <a:pt x="994" y="281"/>
                  </a:cubicBezTo>
                  <a:cubicBezTo>
                    <a:pt x="1141" y="337"/>
                    <a:pt x="1225" y="456"/>
                    <a:pt x="1343" y="567"/>
                  </a:cubicBezTo>
                  <a:cubicBezTo>
                    <a:pt x="1546" y="770"/>
                    <a:pt x="1777" y="861"/>
                    <a:pt x="2043" y="861"/>
                  </a:cubicBezTo>
                  <a:cubicBezTo>
                    <a:pt x="2190" y="861"/>
                    <a:pt x="2392" y="742"/>
                    <a:pt x="2448" y="595"/>
                  </a:cubicBezTo>
                  <a:cubicBezTo>
                    <a:pt x="2448" y="567"/>
                    <a:pt x="2420" y="567"/>
                    <a:pt x="2420" y="567"/>
                  </a:cubicBezTo>
                  <a:cubicBezTo>
                    <a:pt x="2306" y="682"/>
                    <a:pt x="2141" y="724"/>
                    <a:pt x="1991" y="724"/>
                  </a:cubicBezTo>
                  <a:cubicBezTo>
                    <a:pt x="1948" y="724"/>
                    <a:pt x="1907" y="721"/>
                    <a:pt x="1868" y="714"/>
                  </a:cubicBezTo>
                  <a:cubicBezTo>
                    <a:pt x="1602" y="658"/>
                    <a:pt x="1490" y="484"/>
                    <a:pt x="1315" y="309"/>
                  </a:cubicBezTo>
                  <a:cubicBezTo>
                    <a:pt x="1147" y="111"/>
                    <a:pt x="835" y="1"/>
                    <a:pt x="5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7"/>
            <p:cNvSpPr/>
            <p:nvPr/>
          </p:nvSpPr>
          <p:spPr>
            <a:xfrm>
              <a:off x="5361817" y="1960565"/>
              <a:ext cx="11969" cy="13903"/>
            </a:xfrm>
            <a:custGeom>
              <a:rect b="b" l="l" r="r" t="t"/>
              <a:pathLst>
                <a:path extrusionOk="0" h="611" w="526">
                  <a:moveTo>
                    <a:pt x="277" y="1"/>
                  </a:moveTo>
                  <a:cubicBezTo>
                    <a:pt x="179" y="1"/>
                    <a:pt x="85" y="59"/>
                    <a:pt x="85" y="159"/>
                  </a:cubicBezTo>
                  <a:cubicBezTo>
                    <a:pt x="85" y="192"/>
                    <a:pt x="104" y="205"/>
                    <a:pt x="120" y="205"/>
                  </a:cubicBezTo>
                  <a:cubicBezTo>
                    <a:pt x="131" y="205"/>
                    <a:pt x="141" y="198"/>
                    <a:pt x="141" y="187"/>
                  </a:cubicBezTo>
                  <a:cubicBezTo>
                    <a:pt x="176" y="131"/>
                    <a:pt x="204" y="131"/>
                    <a:pt x="232" y="131"/>
                  </a:cubicBezTo>
                  <a:cubicBezTo>
                    <a:pt x="260" y="131"/>
                    <a:pt x="260" y="159"/>
                    <a:pt x="287" y="159"/>
                  </a:cubicBezTo>
                  <a:lnTo>
                    <a:pt x="287" y="187"/>
                  </a:lnTo>
                  <a:lnTo>
                    <a:pt x="287" y="215"/>
                  </a:lnTo>
                  <a:cubicBezTo>
                    <a:pt x="141" y="243"/>
                    <a:pt x="1" y="418"/>
                    <a:pt x="85" y="564"/>
                  </a:cubicBezTo>
                  <a:cubicBezTo>
                    <a:pt x="117" y="597"/>
                    <a:pt x="172" y="611"/>
                    <a:pt x="222" y="611"/>
                  </a:cubicBezTo>
                  <a:cubicBezTo>
                    <a:pt x="258" y="611"/>
                    <a:pt x="292" y="604"/>
                    <a:pt x="315" y="592"/>
                  </a:cubicBezTo>
                  <a:cubicBezTo>
                    <a:pt x="378" y="537"/>
                    <a:pt x="406" y="481"/>
                    <a:pt x="434" y="390"/>
                  </a:cubicBezTo>
                  <a:cubicBezTo>
                    <a:pt x="462" y="306"/>
                    <a:pt x="525" y="96"/>
                    <a:pt x="406" y="40"/>
                  </a:cubicBezTo>
                  <a:cubicBezTo>
                    <a:pt x="369" y="13"/>
                    <a:pt x="322" y="1"/>
                    <a:pt x="2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7"/>
            <p:cNvSpPr/>
            <p:nvPr/>
          </p:nvSpPr>
          <p:spPr>
            <a:xfrm>
              <a:off x="5404938" y="2041482"/>
              <a:ext cx="40436" cy="15178"/>
            </a:xfrm>
            <a:custGeom>
              <a:rect b="b" l="l" r="r" t="t"/>
              <a:pathLst>
                <a:path extrusionOk="0" h="667" w="1777">
                  <a:moveTo>
                    <a:pt x="1619" y="1"/>
                  </a:moveTo>
                  <a:cubicBezTo>
                    <a:pt x="1524" y="1"/>
                    <a:pt x="1433" y="43"/>
                    <a:pt x="1336" y="71"/>
                  </a:cubicBezTo>
                  <a:cubicBezTo>
                    <a:pt x="1161" y="127"/>
                    <a:pt x="1015" y="155"/>
                    <a:pt x="840" y="211"/>
                  </a:cubicBezTo>
                  <a:cubicBezTo>
                    <a:pt x="696" y="263"/>
                    <a:pt x="394" y="548"/>
                    <a:pt x="179" y="548"/>
                  </a:cubicBezTo>
                  <a:cubicBezTo>
                    <a:pt x="134" y="548"/>
                    <a:pt x="92" y="535"/>
                    <a:pt x="57" y="505"/>
                  </a:cubicBezTo>
                  <a:cubicBezTo>
                    <a:pt x="51" y="499"/>
                    <a:pt x="46" y="497"/>
                    <a:pt x="40" y="497"/>
                  </a:cubicBezTo>
                  <a:cubicBezTo>
                    <a:pt x="18" y="497"/>
                    <a:pt x="0" y="538"/>
                    <a:pt x="29" y="561"/>
                  </a:cubicBezTo>
                  <a:cubicBezTo>
                    <a:pt x="93" y="638"/>
                    <a:pt x="164" y="666"/>
                    <a:pt x="238" y="666"/>
                  </a:cubicBezTo>
                  <a:cubicBezTo>
                    <a:pt x="365" y="666"/>
                    <a:pt x="498" y="580"/>
                    <a:pt x="609" y="505"/>
                  </a:cubicBezTo>
                  <a:cubicBezTo>
                    <a:pt x="784" y="386"/>
                    <a:pt x="959" y="330"/>
                    <a:pt x="1133" y="302"/>
                  </a:cubicBezTo>
                  <a:cubicBezTo>
                    <a:pt x="1336" y="246"/>
                    <a:pt x="1511" y="183"/>
                    <a:pt x="1714" y="127"/>
                  </a:cubicBezTo>
                  <a:cubicBezTo>
                    <a:pt x="1777" y="99"/>
                    <a:pt x="1777" y="8"/>
                    <a:pt x="1686" y="8"/>
                  </a:cubicBezTo>
                  <a:cubicBezTo>
                    <a:pt x="1663" y="3"/>
                    <a:pt x="1641" y="1"/>
                    <a:pt x="16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7"/>
            <p:cNvSpPr/>
            <p:nvPr/>
          </p:nvSpPr>
          <p:spPr>
            <a:xfrm>
              <a:off x="5312917" y="2325578"/>
              <a:ext cx="147907" cy="51199"/>
            </a:xfrm>
            <a:custGeom>
              <a:rect b="b" l="l" r="r" t="t"/>
              <a:pathLst>
                <a:path extrusionOk="0" h="2250" w="6500">
                  <a:moveTo>
                    <a:pt x="4739" y="1"/>
                  </a:moveTo>
                  <a:cubicBezTo>
                    <a:pt x="4530" y="1"/>
                    <a:pt x="4332" y="147"/>
                    <a:pt x="4213" y="312"/>
                  </a:cubicBezTo>
                  <a:cubicBezTo>
                    <a:pt x="4038" y="578"/>
                    <a:pt x="4010" y="809"/>
                    <a:pt x="3982" y="1102"/>
                  </a:cubicBezTo>
                  <a:cubicBezTo>
                    <a:pt x="3954" y="1074"/>
                    <a:pt x="3898" y="1046"/>
                    <a:pt x="3863" y="1046"/>
                  </a:cubicBezTo>
                  <a:cubicBezTo>
                    <a:pt x="3835" y="1029"/>
                    <a:pt x="3800" y="1020"/>
                    <a:pt x="3764" y="1020"/>
                  </a:cubicBezTo>
                  <a:cubicBezTo>
                    <a:pt x="3728" y="1020"/>
                    <a:pt x="3692" y="1029"/>
                    <a:pt x="3660" y="1046"/>
                  </a:cubicBezTo>
                  <a:cubicBezTo>
                    <a:pt x="3513" y="1046"/>
                    <a:pt x="3401" y="1102"/>
                    <a:pt x="3283" y="1186"/>
                  </a:cubicBezTo>
                  <a:cubicBezTo>
                    <a:pt x="3136" y="1361"/>
                    <a:pt x="3052" y="1599"/>
                    <a:pt x="3052" y="1858"/>
                  </a:cubicBezTo>
                  <a:cubicBezTo>
                    <a:pt x="2905" y="1802"/>
                    <a:pt x="2730" y="1774"/>
                    <a:pt x="2583" y="1774"/>
                  </a:cubicBezTo>
                  <a:cubicBezTo>
                    <a:pt x="2464" y="1774"/>
                    <a:pt x="2353" y="1802"/>
                    <a:pt x="2262" y="1830"/>
                  </a:cubicBezTo>
                  <a:cubicBezTo>
                    <a:pt x="2206" y="1886"/>
                    <a:pt x="2150" y="1948"/>
                    <a:pt x="2115" y="2004"/>
                  </a:cubicBezTo>
                  <a:cubicBezTo>
                    <a:pt x="2059" y="1976"/>
                    <a:pt x="2003" y="1920"/>
                    <a:pt x="1975" y="1886"/>
                  </a:cubicBezTo>
                  <a:cubicBezTo>
                    <a:pt x="1856" y="1683"/>
                    <a:pt x="1590" y="1599"/>
                    <a:pt x="1360" y="1599"/>
                  </a:cubicBezTo>
                  <a:cubicBezTo>
                    <a:pt x="1241" y="1599"/>
                    <a:pt x="1101" y="1627"/>
                    <a:pt x="1010" y="1711"/>
                  </a:cubicBezTo>
                  <a:cubicBezTo>
                    <a:pt x="926" y="1774"/>
                    <a:pt x="891" y="1858"/>
                    <a:pt x="891" y="1948"/>
                  </a:cubicBezTo>
                  <a:cubicBezTo>
                    <a:pt x="785" y="1865"/>
                    <a:pt x="659" y="1826"/>
                    <a:pt x="533" y="1826"/>
                  </a:cubicBezTo>
                  <a:cubicBezTo>
                    <a:pt x="352" y="1826"/>
                    <a:pt x="172" y="1908"/>
                    <a:pt x="52" y="2060"/>
                  </a:cubicBezTo>
                  <a:cubicBezTo>
                    <a:pt x="1" y="2112"/>
                    <a:pt x="33" y="2159"/>
                    <a:pt x="78" y="2159"/>
                  </a:cubicBezTo>
                  <a:cubicBezTo>
                    <a:pt x="87" y="2159"/>
                    <a:pt x="98" y="2156"/>
                    <a:pt x="108" y="2151"/>
                  </a:cubicBezTo>
                  <a:cubicBezTo>
                    <a:pt x="255" y="2123"/>
                    <a:pt x="367" y="2032"/>
                    <a:pt x="514" y="2032"/>
                  </a:cubicBezTo>
                  <a:cubicBezTo>
                    <a:pt x="660" y="2060"/>
                    <a:pt x="751" y="2151"/>
                    <a:pt x="891" y="2235"/>
                  </a:cubicBezTo>
                  <a:cubicBezTo>
                    <a:pt x="909" y="2245"/>
                    <a:pt x="925" y="2249"/>
                    <a:pt x="941" y="2249"/>
                  </a:cubicBezTo>
                  <a:cubicBezTo>
                    <a:pt x="983" y="2249"/>
                    <a:pt x="1018" y="2220"/>
                    <a:pt x="1038" y="2179"/>
                  </a:cubicBezTo>
                  <a:cubicBezTo>
                    <a:pt x="1066" y="2060"/>
                    <a:pt x="1038" y="1886"/>
                    <a:pt x="1157" y="1830"/>
                  </a:cubicBezTo>
                  <a:cubicBezTo>
                    <a:pt x="1216" y="1788"/>
                    <a:pt x="1290" y="1774"/>
                    <a:pt x="1366" y="1774"/>
                  </a:cubicBezTo>
                  <a:cubicBezTo>
                    <a:pt x="1442" y="1774"/>
                    <a:pt x="1520" y="1788"/>
                    <a:pt x="1590" y="1802"/>
                  </a:cubicBezTo>
                  <a:cubicBezTo>
                    <a:pt x="1765" y="1886"/>
                    <a:pt x="1884" y="2060"/>
                    <a:pt x="2059" y="2207"/>
                  </a:cubicBezTo>
                  <a:cubicBezTo>
                    <a:pt x="2073" y="2221"/>
                    <a:pt x="2087" y="2228"/>
                    <a:pt x="2105" y="2228"/>
                  </a:cubicBezTo>
                  <a:cubicBezTo>
                    <a:pt x="2124" y="2228"/>
                    <a:pt x="2146" y="2221"/>
                    <a:pt x="2178" y="2207"/>
                  </a:cubicBezTo>
                  <a:cubicBezTo>
                    <a:pt x="2325" y="2123"/>
                    <a:pt x="2381" y="2004"/>
                    <a:pt x="2583" y="1976"/>
                  </a:cubicBezTo>
                  <a:cubicBezTo>
                    <a:pt x="2758" y="1976"/>
                    <a:pt x="2961" y="2004"/>
                    <a:pt x="3108" y="2123"/>
                  </a:cubicBezTo>
                  <a:cubicBezTo>
                    <a:pt x="3134" y="2148"/>
                    <a:pt x="3162" y="2158"/>
                    <a:pt x="3188" y="2158"/>
                  </a:cubicBezTo>
                  <a:cubicBezTo>
                    <a:pt x="3252" y="2158"/>
                    <a:pt x="3302" y="2097"/>
                    <a:pt x="3283" y="2032"/>
                  </a:cubicBezTo>
                  <a:cubicBezTo>
                    <a:pt x="3227" y="1802"/>
                    <a:pt x="3311" y="1452"/>
                    <a:pt x="3513" y="1305"/>
                  </a:cubicBezTo>
                  <a:cubicBezTo>
                    <a:pt x="3559" y="1277"/>
                    <a:pt x="3618" y="1263"/>
                    <a:pt x="3680" y="1263"/>
                  </a:cubicBezTo>
                  <a:cubicBezTo>
                    <a:pt x="3742" y="1263"/>
                    <a:pt x="3807" y="1277"/>
                    <a:pt x="3863" y="1305"/>
                  </a:cubicBezTo>
                  <a:cubicBezTo>
                    <a:pt x="3954" y="1333"/>
                    <a:pt x="3982" y="1361"/>
                    <a:pt x="4073" y="1361"/>
                  </a:cubicBezTo>
                  <a:cubicBezTo>
                    <a:pt x="4157" y="1361"/>
                    <a:pt x="4185" y="1305"/>
                    <a:pt x="4213" y="1249"/>
                  </a:cubicBezTo>
                  <a:cubicBezTo>
                    <a:pt x="4213" y="983"/>
                    <a:pt x="4213" y="753"/>
                    <a:pt x="4359" y="550"/>
                  </a:cubicBezTo>
                  <a:cubicBezTo>
                    <a:pt x="4444" y="425"/>
                    <a:pt x="4617" y="241"/>
                    <a:pt x="4773" y="241"/>
                  </a:cubicBezTo>
                  <a:cubicBezTo>
                    <a:pt x="4836" y="241"/>
                    <a:pt x="4896" y="271"/>
                    <a:pt x="4947" y="347"/>
                  </a:cubicBezTo>
                  <a:cubicBezTo>
                    <a:pt x="5122" y="697"/>
                    <a:pt x="4884" y="1074"/>
                    <a:pt x="4912" y="1396"/>
                  </a:cubicBezTo>
                  <a:cubicBezTo>
                    <a:pt x="4938" y="1459"/>
                    <a:pt x="4992" y="1490"/>
                    <a:pt x="5055" y="1490"/>
                  </a:cubicBezTo>
                  <a:cubicBezTo>
                    <a:pt x="5077" y="1490"/>
                    <a:pt x="5099" y="1487"/>
                    <a:pt x="5122" y="1480"/>
                  </a:cubicBezTo>
                  <a:cubicBezTo>
                    <a:pt x="5202" y="1431"/>
                    <a:pt x="5325" y="1362"/>
                    <a:pt x="5420" y="1362"/>
                  </a:cubicBezTo>
                  <a:cubicBezTo>
                    <a:pt x="5489" y="1362"/>
                    <a:pt x="5543" y="1399"/>
                    <a:pt x="5555" y="1508"/>
                  </a:cubicBezTo>
                  <a:cubicBezTo>
                    <a:pt x="5583" y="1627"/>
                    <a:pt x="5527" y="1746"/>
                    <a:pt x="5583" y="1830"/>
                  </a:cubicBezTo>
                  <a:cubicBezTo>
                    <a:pt x="5646" y="1886"/>
                    <a:pt x="5730" y="1886"/>
                    <a:pt x="5821" y="1920"/>
                  </a:cubicBezTo>
                  <a:cubicBezTo>
                    <a:pt x="6052" y="1920"/>
                    <a:pt x="6170" y="1920"/>
                    <a:pt x="6310" y="2123"/>
                  </a:cubicBezTo>
                  <a:cubicBezTo>
                    <a:pt x="6331" y="2160"/>
                    <a:pt x="6361" y="2176"/>
                    <a:pt x="6390" y="2176"/>
                  </a:cubicBezTo>
                  <a:cubicBezTo>
                    <a:pt x="6447" y="2176"/>
                    <a:pt x="6499" y="2112"/>
                    <a:pt x="6457" y="2032"/>
                  </a:cubicBezTo>
                  <a:cubicBezTo>
                    <a:pt x="6373" y="1858"/>
                    <a:pt x="6282" y="1746"/>
                    <a:pt x="6052" y="1711"/>
                  </a:cubicBezTo>
                  <a:cubicBezTo>
                    <a:pt x="6038" y="1697"/>
                    <a:pt x="5987" y="1697"/>
                    <a:pt x="5936" y="1697"/>
                  </a:cubicBezTo>
                  <a:cubicBezTo>
                    <a:pt x="5885" y="1697"/>
                    <a:pt x="5835" y="1697"/>
                    <a:pt x="5821" y="1683"/>
                  </a:cubicBezTo>
                  <a:cubicBezTo>
                    <a:pt x="5758" y="1655"/>
                    <a:pt x="5786" y="1508"/>
                    <a:pt x="5786" y="1424"/>
                  </a:cubicBezTo>
                  <a:cubicBezTo>
                    <a:pt x="5758" y="1305"/>
                    <a:pt x="5702" y="1158"/>
                    <a:pt x="5555" y="1130"/>
                  </a:cubicBezTo>
                  <a:cubicBezTo>
                    <a:pt x="5510" y="1109"/>
                    <a:pt x="5465" y="1100"/>
                    <a:pt x="5421" y="1100"/>
                  </a:cubicBezTo>
                  <a:cubicBezTo>
                    <a:pt x="5350" y="1100"/>
                    <a:pt x="5279" y="1124"/>
                    <a:pt x="5205" y="1158"/>
                  </a:cubicBezTo>
                  <a:lnTo>
                    <a:pt x="5205" y="1130"/>
                  </a:lnTo>
                  <a:cubicBezTo>
                    <a:pt x="5205" y="1046"/>
                    <a:pt x="5233" y="956"/>
                    <a:pt x="5233" y="872"/>
                  </a:cubicBezTo>
                  <a:lnTo>
                    <a:pt x="5233" y="522"/>
                  </a:lnTo>
                  <a:cubicBezTo>
                    <a:pt x="5205" y="312"/>
                    <a:pt x="5122" y="81"/>
                    <a:pt x="4884" y="26"/>
                  </a:cubicBezTo>
                  <a:cubicBezTo>
                    <a:pt x="4836" y="9"/>
                    <a:pt x="4787" y="1"/>
                    <a:pt x="47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7"/>
            <p:cNvSpPr/>
            <p:nvPr/>
          </p:nvSpPr>
          <p:spPr>
            <a:xfrm>
              <a:off x="5532866" y="2357776"/>
              <a:ext cx="68743" cy="20866"/>
            </a:xfrm>
            <a:custGeom>
              <a:rect b="b" l="l" r="r" t="t"/>
              <a:pathLst>
                <a:path extrusionOk="0" h="917" w="3021">
                  <a:moveTo>
                    <a:pt x="394" y="0"/>
                  </a:moveTo>
                  <a:cubicBezTo>
                    <a:pt x="291" y="0"/>
                    <a:pt x="196" y="60"/>
                    <a:pt x="140" y="212"/>
                  </a:cubicBezTo>
                  <a:cubicBezTo>
                    <a:pt x="1" y="505"/>
                    <a:pt x="203" y="764"/>
                    <a:pt x="462" y="911"/>
                  </a:cubicBezTo>
                  <a:cubicBezTo>
                    <a:pt x="466" y="915"/>
                    <a:pt x="471" y="917"/>
                    <a:pt x="475" y="917"/>
                  </a:cubicBezTo>
                  <a:cubicBezTo>
                    <a:pt x="505" y="917"/>
                    <a:pt x="544" y="850"/>
                    <a:pt x="490" y="820"/>
                  </a:cubicBezTo>
                  <a:cubicBezTo>
                    <a:pt x="350" y="736"/>
                    <a:pt x="259" y="617"/>
                    <a:pt x="231" y="415"/>
                  </a:cubicBezTo>
                  <a:cubicBezTo>
                    <a:pt x="231" y="303"/>
                    <a:pt x="333" y="211"/>
                    <a:pt x="446" y="211"/>
                  </a:cubicBezTo>
                  <a:cubicBezTo>
                    <a:pt x="482" y="211"/>
                    <a:pt x="518" y="220"/>
                    <a:pt x="553" y="240"/>
                  </a:cubicBezTo>
                  <a:cubicBezTo>
                    <a:pt x="581" y="268"/>
                    <a:pt x="609" y="331"/>
                    <a:pt x="637" y="359"/>
                  </a:cubicBezTo>
                  <a:cubicBezTo>
                    <a:pt x="700" y="443"/>
                    <a:pt x="784" y="589"/>
                    <a:pt x="903" y="617"/>
                  </a:cubicBezTo>
                  <a:cubicBezTo>
                    <a:pt x="1014" y="617"/>
                    <a:pt x="1105" y="505"/>
                    <a:pt x="1133" y="415"/>
                  </a:cubicBezTo>
                  <a:cubicBezTo>
                    <a:pt x="1161" y="387"/>
                    <a:pt x="1189" y="331"/>
                    <a:pt x="1224" y="296"/>
                  </a:cubicBezTo>
                  <a:cubicBezTo>
                    <a:pt x="1256" y="275"/>
                    <a:pt x="1296" y="266"/>
                    <a:pt x="1337" y="266"/>
                  </a:cubicBezTo>
                  <a:cubicBezTo>
                    <a:pt x="1405" y="266"/>
                    <a:pt x="1476" y="291"/>
                    <a:pt x="1511" y="331"/>
                  </a:cubicBezTo>
                  <a:cubicBezTo>
                    <a:pt x="1602" y="415"/>
                    <a:pt x="1602" y="561"/>
                    <a:pt x="1630" y="645"/>
                  </a:cubicBezTo>
                  <a:cubicBezTo>
                    <a:pt x="1630" y="705"/>
                    <a:pt x="1680" y="737"/>
                    <a:pt x="1731" y="737"/>
                  </a:cubicBezTo>
                  <a:cubicBezTo>
                    <a:pt x="1758" y="737"/>
                    <a:pt x="1785" y="728"/>
                    <a:pt x="1805" y="708"/>
                  </a:cubicBezTo>
                  <a:cubicBezTo>
                    <a:pt x="1956" y="605"/>
                    <a:pt x="2150" y="460"/>
                    <a:pt x="2331" y="460"/>
                  </a:cubicBezTo>
                  <a:cubicBezTo>
                    <a:pt x="2359" y="460"/>
                    <a:pt x="2386" y="463"/>
                    <a:pt x="2413" y="471"/>
                  </a:cubicBezTo>
                  <a:cubicBezTo>
                    <a:pt x="2532" y="471"/>
                    <a:pt x="2651" y="561"/>
                    <a:pt x="2707" y="617"/>
                  </a:cubicBezTo>
                  <a:cubicBezTo>
                    <a:pt x="2763" y="708"/>
                    <a:pt x="2763" y="764"/>
                    <a:pt x="2853" y="820"/>
                  </a:cubicBezTo>
                  <a:cubicBezTo>
                    <a:pt x="2869" y="838"/>
                    <a:pt x="2890" y="846"/>
                    <a:pt x="2911" y="846"/>
                  </a:cubicBezTo>
                  <a:cubicBezTo>
                    <a:pt x="2965" y="846"/>
                    <a:pt x="3020" y="796"/>
                    <a:pt x="3000" y="736"/>
                  </a:cubicBezTo>
                  <a:cubicBezTo>
                    <a:pt x="2937" y="589"/>
                    <a:pt x="2909" y="505"/>
                    <a:pt x="2798" y="387"/>
                  </a:cubicBezTo>
                  <a:cubicBezTo>
                    <a:pt x="2707" y="331"/>
                    <a:pt x="2588" y="240"/>
                    <a:pt x="2448" y="240"/>
                  </a:cubicBezTo>
                  <a:cubicBezTo>
                    <a:pt x="2404" y="230"/>
                    <a:pt x="2361" y="225"/>
                    <a:pt x="2319" y="225"/>
                  </a:cubicBezTo>
                  <a:cubicBezTo>
                    <a:pt x="2128" y="225"/>
                    <a:pt x="1947" y="317"/>
                    <a:pt x="1805" y="415"/>
                  </a:cubicBezTo>
                  <a:cubicBezTo>
                    <a:pt x="1719" y="224"/>
                    <a:pt x="1616" y="34"/>
                    <a:pt x="1361" y="34"/>
                  </a:cubicBezTo>
                  <a:cubicBezTo>
                    <a:pt x="1344" y="34"/>
                    <a:pt x="1327" y="35"/>
                    <a:pt x="1308" y="37"/>
                  </a:cubicBezTo>
                  <a:cubicBezTo>
                    <a:pt x="1189" y="37"/>
                    <a:pt x="1077" y="121"/>
                    <a:pt x="1014" y="240"/>
                  </a:cubicBezTo>
                  <a:cubicBezTo>
                    <a:pt x="966" y="289"/>
                    <a:pt x="959" y="364"/>
                    <a:pt x="903" y="364"/>
                  </a:cubicBezTo>
                  <a:cubicBezTo>
                    <a:pt x="895" y="364"/>
                    <a:pt x="885" y="362"/>
                    <a:pt x="875" y="359"/>
                  </a:cubicBezTo>
                  <a:cubicBezTo>
                    <a:pt x="812" y="331"/>
                    <a:pt x="784" y="240"/>
                    <a:pt x="728" y="184"/>
                  </a:cubicBezTo>
                  <a:cubicBezTo>
                    <a:pt x="635" y="76"/>
                    <a:pt x="509" y="0"/>
                    <a:pt x="3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7"/>
            <p:cNvSpPr/>
            <p:nvPr/>
          </p:nvSpPr>
          <p:spPr>
            <a:xfrm>
              <a:off x="5428649" y="2296588"/>
              <a:ext cx="45601" cy="27147"/>
            </a:xfrm>
            <a:custGeom>
              <a:rect b="b" l="l" r="r" t="t"/>
              <a:pathLst>
                <a:path extrusionOk="0" h="1193" w="2004">
                  <a:moveTo>
                    <a:pt x="920" y="1"/>
                  </a:moveTo>
                  <a:cubicBezTo>
                    <a:pt x="876" y="1"/>
                    <a:pt x="833" y="16"/>
                    <a:pt x="791" y="48"/>
                  </a:cubicBezTo>
                  <a:cubicBezTo>
                    <a:pt x="588" y="160"/>
                    <a:pt x="588" y="425"/>
                    <a:pt x="616" y="656"/>
                  </a:cubicBezTo>
                  <a:cubicBezTo>
                    <a:pt x="555" y="633"/>
                    <a:pt x="489" y="620"/>
                    <a:pt x="425" y="620"/>
                  </a:cubicBezTo>
                  <a:cubicBezTo>
                    <a:pt x="334" y="620"/>
                    <a:pt x="245" y="647"/>
                    <a:pt x="175" y="712"/>
                  </a:cubicBezTo>
                  <a:cubicBezTo>
                    <a:pt x="1" y="887"/>
                    <a:pt x="210" y="1097"/>
                    <a:pt x="350" y="1181"/>
                  </a:cubicBezTo>
                  <a:cubicBezTo>
                    <a:pt x="360" y="1189"/>
                    <a:pt x="368" y="1192"/>
                    <a:pt x="373" y="1192"/>
                  </a:cubicBezTo>
                  <a:cubicBezTo>
                    <a:pt x="385" y="1192"/>
                    <a:pt x="385" y="1172"/>
                    <a:pt x="385" y="1153"/>
                  </a:cubicBezTo>
                  <a:cubicBezTo>
                    <a:pt x="266" y="1062"/>
                    <a:pt x="175" y="950"/>
                    <a:pt x="294" y="831"/>
                  </a:cubicBezTo>
                  <a:cubicBezTo>
                    <a:pt x="338" y="776"/>
                    <a:pt x="387" y="755"/>
                    <a:pt x="435" y="755"/>
                  </a:cubicBezTo>
                  <a:cubicBezTo>
                    <a:pt x="518" y="755"/>
                    <a:pt x="602" y="817"/>
                    <a:pt x="672" y="887"/>
                  </a:cubicBezTo>
                  <a:cubicBezTo>
                    <a:pt x="682" y="910"/>
                    <a:pt x="705" y="921"/>
                    <a:pt x="729" y="921"/>
                  </a:cubicBezTo>
                  <a:cubicBezTo>
                    <a:pt x="771" y="921"/>
                    <a:pt x="819" y="889"/>
                    <a:pt x="819" y="831"/>
                  </a:cubicBezTo>
                  <a:cubicBezTo>
                    <a:pt x="791" y="684"/>
                    <a:pt x="763" y="537"/>
                    <a:pt x="791" y="425"/>
                  </a:cubicBezTo>
                  <a:cubicBezTo>
                    <a:pt x="805" y="303"/>
                    <a:pt x="858" y="237"/>
                    <a:pt x="914" y="237"/>
                  </a:cubicBezTo>
                  <a:cubicBezTo>
                    <a:pt x="967" y="237"/>
                    <a:pt x="1022" y="296"/>
                    <a:pt x="1049" y="425"/>
                  </a:cubicBezTo>
                  <a:cubicBezTo>
                    <a:pt x="1049" y="453"/>
                    <a:pt x="1084" y="481"/>
                    <a:pt x="1112" y="509"/>
                  </a:cubicBezTo>
                  <a:cubicBezTo>
                    <a:pt x="1140" y="537"/>
                    <a:pt x="1196" y="537"/>
                    <a:pt x="1224" y="537"/>
                  </a:cubicBezTo>
                  <a:cubicBezTo>
                    <a:pt x="1287" y="481"/>
                    <a:pt x="1315" y="453"/>
                    <a:pt x="1343" y="398"/>
                  </a:cubicBezTo>
                  <a:cubicBezTo>
                    <a:pt x="1380" y="337"/>
                    <a:pt x="1432" y="253"/>
                    <a:pt x="1463" y="253"/>
                  </a:cubicBezTo>
                  <a:cubicBezTo>
                    <a:pt x="1479" y="253"/>
                    <a:pt x="1490" y="275"/>
                    <a:pt x="1490" y="335"/>
                  </a:cubicBezTo>
                  <a:cubicBezTo>
                    <a:pt x="1490" y="509"/>
                    <a:pt x="1434" y="684"/>
                    <a:pt x="1434" y="859"/>
                  </a:cubicBezTo>
                  <a:cubicBezTo>
                    <a:pt x="1434" y="950"/>
                    <a:pt x="1434" y="1034"/>
                    <a:pt x="1546" y="1034"/>
                  </a:cubicBezTo>
                  <a:cubicBezTo>
                    <a:pt x="1609" y="1034"/>
                    <a:pt x="1665" y="1006"/>
                    <a:pt x="1693" y="978"/>
                  </a:cubicBezTo>
                  <a:cubicBezTo>
                    <a:pt x="1812" y="978"/>
                    <a:pt x="1784" y="1006"/>
                    <a:pt x="1812" y="1097"/>
                  </a:cubicBezTo>
                  <a:cubicBezTo>
                    <a:pt x="1834" y="1141"/>
                    <a:pt x="1870" y="1159"/>
                    <a:pt x="1904" y="1159"/>
                  </a:cubicBezTo>
                  <a:cubicBezTo>
                    <a:pt x="1956" y="1159"/>
                    <a:pt x="2003" y="1117"/>
                    <a:pt x="1986" y="1062"/>
                  </a:cubicBezTo>
                  <a:cubicBezTo>
                    <a:pt x="1986" y="950"/>
                    <a:pt x="1958" y="831"/>
                    <a:pt x="1868" y="775"/>
                  </a:cubicBezTo>
                  <a:lnTo>
                    <a:pt x="1749" y="775"/>
                  </a:lnTo>
                  <a:cubicBezTo>
                    <a:pt x="1749" y="775"/>
                    <a:pt x="1665" y="803"/>
                    <a:pt x="1637" y="831"/>
                  </a:cubicBezTo>
                  <a:cubicBezTo>
                    <a:pt x="1665" y="600"/>
                    <a:pt x="1784" y="307"/>
                    <a:pt x="1637" y="104"/>
                  </a:cubicBezTo>
                  <a:cubicBezTo>
                    <a:pt x="1591" y="63"/>
                    <a:pt x="1535" y="34"/>
                    <a:pt x="1473" y="34"/>
                  </a:cubicBezTo>
                  <a:cubicBezTo>
                    <a:pt x="1449" y="34"/>
                    <a:pt x="1424" y="38"/>
                    <a:pt x="1399" y="48"/>
                  </a:cubicBezTo>
                  <a:cubicBezTo>
                    <a:pt x="1287" y="76"/>
                    <a:pt x="1259" y="188"/>
                    <a:pt x="1196" y="279"/>
                  </a:cubicBezTo>
                  <a:cubicBezTo>
                    <a:pt x="1168" y="251"/>
                    <a:pt x="1168" y="223"/>
                    <a:pt x="1168" y="188"/>
                  </a:cubicBezTo>
                  <a:cubicBezTo>
                    <a:pt x="1140" y="132"/>
                    <a:pt x="1112" y="104"/>
                    <a:pt x="1049" y="48"/>
                  </a:cubicBezTo>
                  <a:cubicBezTo>
                    <a:pt x="1007" y="16"/>
                    <a:pt x="964" y="1"/>
                    <a:pt x="9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 name="Google Shape;2489;p57"/>
          <p:cNvGrpSpPr/>
          <p:nvPr/>
        </p:nvGrpSpPr>
        <p:grpSpPr>
          <a:xfrm>
            <a:off x="1564997" y="1921971"/>
            <a:ext cx="703109" cy="584570"/>
            <a:chOff x="3632118" y="2013720"/>
            <a:chExt cx="461449" cy="383627"/>
          </a:xfrm>
        </p:grpSpPr>
        <p:sp>
          <p:nvSpPr>
            <p:cNvPr id="2490" name="Google Shape;2490;p57"/>
            <p:cNvSpPr/>
            <p:nvPr/>
          </p:nvSpPr>
          <p:spPr>
            <a:xfrm>
              <a:off x="3634667" y="2017430"/>
              <a:ext cx="454281" cy="375731"/>
            </a:xfrm>
            <a:custGeom>
              <a:rect b="b" l="l" r="r" t="t"/>
              <a:pathLst>
                <a:path extrusionOk="0" h="16512" w="19964">
                  <a:moveTo>
                    <a:pt x="10236" y="0"/>
                  </a:moveTo>
                  <a:cubicBezTo>
                    <a:pt x="10101" y="0"/>
                    <a:pt x="9962" y="37"/>
                    <a:pt x="9825" y="107"/>
                  </a:cubicBezTo>
                  <a:cubicBezTo>
                    <a:pt x="9328" y="366"/>
                    <a:pt x="8860" y="688"/>
                    <a:pt x="8454" y="1065"/>
                  </a:cubicBezTo>
                  <a:cubicBezTo>
                    <a:pt x="7986" y="1506"/>
                    <a:pt x="7580" y="2030"/>
                    <a:pt x="7259" y="2583"/>
                  </a:cubicBezTo>
                  <a:cubicBezTo>
                    <a:pt x="7168" y="2666"/>
                    <a:pt x="7112" y="2785"/>
                    <a:pt x="7028" y="2904"/>
                  </a:cubicBezTo>
                  <a:cubicBezTo>
                    <a:pt x="6993" y="2988"/>
                    <a:pt x="6937" y="3079"/>
                    <a:pt x="6881" y="3107"/>
                  </a:cubicBezTo>
                  <a:cubicBezTo>
                    <a:pt x="6853" y="3135"/>
                    <a:pt x="6818" y="3135"/>
                    <a:pt x="6790" y="3163"/>
                  </a:cubicBezTo>
                  <a:cubicBezTo>
                    <a:pt x="6329" y="2988"/>
                    <a:pt x="5916" y="2757"/>
                    <a:pt x="5483" y="2527"/>
                  </a:cubicBezTo>
                  <a:cubicBezTo>
                    <a:pt x="4986" y="2205"/>
                    <a:pt x="4406" y="2030"/>
                    <a:pt x="3846" y="1883"/>
                  </a:cubicBezTo>
                  <a:cubicBezTo>
                    <a:pt x="3769" y="1859"/>
                    <a:pt x="3693" y="1848"/>
                    <a:pt x="3620" y="1848"/>
                  </a:cubicBezTo>
                  <a:cubicBezTo>
                    <a:pt x="3421" y="1848"/>
                    <a:pt x="3239" y="1930"/>
                    <a:pt x="3091" y="2058"/>
                  </a:cubicBezTo>
                  <a:cubicBezTo>
                    <a:pt x="2972" y="2177"/>
                    <a:pt x="2861" y="2317"/>
                    <a:pt x="2770" y="2492"/>
                  </a:cubicBezTo>
                  <a:cubicBezTo>
                    <a:pt x="2714" y="2813"/>
                    <a:pt x="2511" y="3079"/>
                    <a:pt x="2392" y="3366"/>
                  </a:cubicBezTo>
                  <a:cubicBezTo>
                    <a:pt x="2364" y="3401"/>
                    <a:pt x="2364" y="3429"/>
                    <a:pt x="2336" y="3457"/>
                  </a:cubicBezTo>
                  <a:cubicBezTo>
                    <a:pt x="2098" y="4128"/>
                    <a:pt x="1896" y="4799"/>
                    <a:pt x="1784" y="5463"/>
                  </a:cubicBezTo>
                  <a:cubicBezTo>
                    <a:pt x="1749" y="5813"/>
                    <a:pt x="1693" y="6135"/>
                    <a:pt x="1693" y="6456"/>
                  </a:cubicBezTo>
                  <a:cubicBezTo>
                    <a:pt x="1665" y="6547"/>
                    <a:pt x="1665" y="6631"/>
                    <a:pt x="1665" y="6722"/>
                  </a:cubicBezTo>
                  <a:cubicBezTo>
                    <a:pt x="1609" y="7827"/>
                    <a:pt x="1721" y="8932"/>
                    <a:pt x="1986" y="10043"/>
                  </a:cubicBezTo>
                  <a:cubicBezTo>
                    <a:pt x="2245" y="10973"/>
                    <a:pt x="2539" y="11875"/>
                    <a:pt x="3147" y="12666"/>
                  </a:cubicBezTo>
                  <a:cubicBezTo>
                    <a:pt x="3210" y="12749"/>
                    <a:pt x="3210" y="12868"/>
                    <a:pt x="3266" y="12952"/>
                  </a:cubicBezTo>
                  <a:cubicBezTo>
                    <a:pt x="2944" y="13127"/>
                    <a:pt x="2686" y="13365"/>
                    <a:pt x="2392" y="13568"/>
                  </a:cubicBezTo>
                  <a:cubicBezTo>
                    <a:pt x="2392" y="13596"/>
                    <a:pt x="2364" y="13651"/>
                    <a:pt x="2308" y="13651"/>
                  </a:cubicBezTo>
                  <a:lnTo>
                    <a:pt x="2217" y="13651"/>
                  </a:lnTo>
                  <a:cubicBezTo>
                    <a:pt x="2098" y="13714"/>
                    <a:pt x="1959" y="13770"/>
                    <a:pt x="1784" y="13798"/>
                  </a:cubicBezTo>
                  <a:cubicBezTo>
                    <a:pt x="1518" y="13826"/>
                    <a:pt x="1343" y="14092"/>
                    <a:pt x="1315" y="14379"/>
                  </a:cubicBezTo>
                  <a:cubicBezTo>
                    <a:pt x="1287" y="14525"/>
                    <a:pt x="1287" y="14700"/>
                    <a:pt x="1259" y="14847"/>
                  </a:cubicBezTo>
                  <a:cubicBezTo>
                    <a:pt x="966" y="15050"/>
                    <a:pt x="644" y="15225"/>
                    <a:pt x="385" y="15428"/>
                  </a:cubicBezTo>
                  <a:cubicBezTo>
                    <a:pt x="210" y="15574"/>
                    <a:pt x="1" y="15721"/>
                    <a:pt x="92" y="15952"/>
                  </a:cubicBezTo>
                  <a:cubicBezTo>
                    <a:pt x="148" y="16190"/>
                    <a:pt x="350" y="16302"/>
                    <a:pt x="560" y="16364"/>
                  </a:cubicBezTo>
                  <a:cubicBezTo>
                    <a:pt x="735" y="16392"/>
                    <a:pt x="875" y="16448"/>
                    <a:pt x="1022" y="16448"/>
                  </a:cubicBezTo>
                  <a:cubicBezTo>
                    <a:pt x="1868" y="16476"/>
                    <a:pt x="2686" y="16476"/>
                    <a:pt x="3532" y="16476"/>
                  </a:cubicBezTo>
                  <a:lnTo>
                    <a:pt x="4406" y="16476"/>
                  </a:lnTo>
                  <a:cubicBezTo>
                    <a:pt x="4891" y="16476"/>
                    <a:pt x="5375" y="16464"/>
                    <a:pt x="5860" y="16464"/>
                  </a:cubicBezTo>
                  <a:cubicBezTo>
                    <a:pt x="6103" y="16464"/>
                    <a:pt x="6345" y="16467"/>
                    <a:pt x="6587" y="16476"/>
                  </a:cubicBezTo>
                  <a:cubicBezTo>
                    <a:pt x="6993" y="16476"/>
                    <a:pt x="7434" y="16511"/>
                    <a:pt x="7839" y="16511"/>
                  </a:cubicBezTo>
                  <a:cubicBezTo>
                    <a:pt x="7986" y="16511"/>
                    <a:pt x="8133" y="16511"/>
                    <a:pt x="8280" y="16476"/>
                  </a:cubicBezTo>
                  <a:lnTo>
                    <a:pt x="9091" y="16476"/>
                  </a:lnTo>
                  <a:cubicBezTo>
                    <a:pt x="9909" y="16448"/>
                    <a:pt x="10755" y="16420"/>
                    <a:pt x="11573" y="16364"/>
                  </a:cubicBezTo>
                  <a:cubicBezTo>
                    <a:pt x="11873" y="16347"/>
                    <a:pt x="12175" y="16317"/>
                    <a:pt x="12472" y="16317"/>
                  </a:cubicBezTo>
                  <a:cubicBezTo>
                    <a:pt x="12660" y="16317"/>
                    <a:pt x="12846" y="16329"/>
                    <a:pt x="13027" y="16364"/>
                  </a:cubicBezTo>
                  <a:cubicBezTo>
                    <a:pt x="13174" y="16392"/>
                    <a:pt x="13286" y="16392"/>
                    <a:pt x="13433" y="16420"/>
                  </a:cubicBezTo>
                  <a:cubicBezTo>
                    <a:pt x="13671" y="16420"/>
                    <a:pt x="13901" y="16392"/>
                    <a:pt x="14104" y="16392"/>
                  </a:cubicBezTo>
                  <a:cubicBezTo>
                    <a:pt x="14454" y="16392"/>
                    <a:pt x="14804" y="16420"/>
                    <a:pt x="15181" y="16448"/>
                  </a:cubicBezTo>
                  <a:lnTo>
                    <a:pt x="15908" y="16448"/>
                  </a:lnTo>
                  <a:cubicBezTo>
                    <a:pt x="16202" y="16392"/>
                    <a:pt x="16496" y="16392"/>
                    <a:pt x="16782" y="16364"/>
                  </a:cubicBezTo>
                  <a:cubicBezTo>
                    <a:pt x="16989" y="16364"/>
                    <a:pt x="17186" y="16357"/>
                    <a:pt x="17379" y="16357"/>
                  </a:cubicBezTo>
                  <a:cubicBezTo>
                    <a:pt x="17572" y="16357"/>
                    <a:pt x="17761" y="16364"/>
                    <a:pt x="17950" y="16392"/>
                  </a:cubicBezTo>
                  <a:cubicBezTo>
                    <a:pt x="18181" y="16420"/>
                    <a:pt x="18391" y="16448"/>
                    <a:pt x="18621" y="16476"/>
                  </a:cubicBezTo>
                  <a:cubicBezTo>
                    <a:pt x="18852" y="16511"/>
                    <a:pt x="19055" y="16511"/>
                    <a:pt x="19293" y="16511"/>
                  </a:cubicBezTo>
                  <a:cubicBezTo>
                    <a:pt x="19754" y="16511"/>
                    <a:pt x="19964" y="16190"/>
                    <a:pt x="19873" y="15749"/>
                  </a:cubicBezTo>
                  <a:cubicBezTo>
                    <a:pt x="19789" y="15462"/>
                    <a:pt x="19614" y="15288"/>
                    <a:pt x="19321" y="15197"/>
                  </a:cubicBezTo>
                  <a:cubicBezTo>
                    <a:pt x="19230" y="15169"/>
                    <a:pt x="19146" y="15169"/>
                    <a:pt x="19055" y="15141"/>
                  </a:cubicBezTo>
                  <a:cubicBezTo>
                    <a:pt x="18971" y="15141"/>
                    <a:pt x="18880" y="15113"/>
                    <a:pt x="18824" y="15078"/>
                  </a:cubicBezTo>
                  <a:cubicBezTo>
                    <a:pt x="18768" y="15050"/>
                    <a:pt x="18677" y="15050"/>
                    <a:pt x="18621" y="15022"/>
                  </a:cubicBezTo>
                  <a:cubicBezTo>
                    <a:pt x="18621" y="14847"/>
                    <a:pt x="18593" y="14728"/>
                    <a:pt x="18593" y="14588"/>
                  </a:cubicBezTo>
                  <a:cubicBezTo>
                    <a:pt x="18649" y="13945"/>
                    <a:pt x="18474" y="13449"/>
                    <a:pt x="17775" y="13190"/>
                  </a:cubicBezTo>
                  <a:cubicBezTo>
                    <a:pt x="17545" y="13099"/>
                    <a:pt x="17398" y="12896"/>
                    <a:pt x="17370" y="12603"/>
                  </a:cubicBezTo>
                  <a:cubicBezTo>
                    <a:pt x="17426" y="12456"/>
                    <a:pt x="17482" y="12281"/>
                    <a:pt x="17572" y="12141"/>
                  </a:cubicBezTo>
                  <a:cubicBezTo>
                    <a:pt x="17978" y="11351"/>
                    <a:pt x="18300" y="10568"/>
                    <a:pt x="18474" y="9722"/>
                  </a:cubicBezTo>
                  <a:cubicBezTo>
                    <a:pt x="18593" y="9106"/>
                    <a:pt x="18705" y="8526"/>
                    <a:pt x="18796" y="7911"/>
                  </a:cubicBezTo>
                  <a:cubicBezTo>
                    <a:pt x="18999" y="6428"/>
                    <a:pt x="18852" y="4939"/>
                    <a:pt x="18474" y="3513"/>
                  </a:cubicBezTo>
                  <a:cubicBezTo>
                    <a:pt x="18356" y="3107"/>
                    <a:pt x="18153" y="2729"/>
                    <a:pt x="17950" y="2352"/>
                  </a:cubicBezTo>
                  <a:cubicBezTo>
                    <a:pt x="17695" y="1946"/>
                    <a:pt x="17336" y="1781"/>
                    <a:pt x="16902" y="1781"/>
                  </a:cubicBezTo>
                  <a:cubicBezTo>
                    <a:pt x="16836" y="1781"/>
                    <a:pt x="16768" y="1785"/>
                    <a:pt x="16698" y="1792"/>
                  </a:cubicBezTo>
                  <a:cubicBezTo>
                    <a:pt x="16608" y="1792"/>
                    <a:pt x="16524" y="1827"/>
                    <a:pt x="16433" y="1855"/>
                  </a:cubicBezTo>
                  <a:cubicBezTo>
                    <a:pt x="16433" y="1855"/>
                    <a:pt x="16405" y="1855"/>
                    <a:pt x="16405" y="1883"/>
                  </a:cubicBezTo>
                  <a:cubicBezTo>
                    <a:pt x="16174" y="1967"/>
                    <a:pt x="15971" y="2030"/>
                    <a:pt x="15733" y="2142"/>
                  </a:cubicBezTo>
                  <a:cubicBezTo>
                    <a:pt x="15531" y="2233"/>
                    <a:pt x="15328" y="2380"/>
                    <a:pt x="15153" y="2492"/>
                  </a:cubicBezTo>
                  <a:cubicBezTo>
                    <a:pt x="14950" y="2638"/>
                    <a:pt x="14748" y="2785"/>
                    <a:pt x="14573" y="2960"/>
                  </a:cubicBezTo>
                  <a:cubicBezTo>
                    <a:pt x="14398" y="3107"/>
                    <a:pt x="14223" y="3282"/>
                    <a:pt x="14048" y="3366"/>
                  </a:cubicBezTo>
                  <a:cubicBezTo>
                    <a:pt x="14017" y="3383"/>
                    <a:pt x="13987" y="3392"/>
                    <a:pt x="13958" y="3392"/>
                  </a:cubicBezTo>
                  <a:cubicBezTo>
                    <a:pt x="13929" y="3392"/>
                    <a:pt x="13901" y="3383"/>
                    <a:pt x="13874" y="3366"/>
                  </a:cubicBezTo>
                  <a:lnTo>
                    <a:pt x="13846" y="3366"/>
                  </a:lnTo>
                  <a:cubicBezTo>
                    <a:pt x="13699" y="3163"/>
                    <a:pt x="13524" y="2960"/>
                    <a:pt x="13377" y="2729"/>
                  </a:cubicBezTo>
                  <a:cubicBezTo>
                    <a:pt x="12909" y="2086"/>
                    <a:pt x="12412" y="1443"/>
                    <a:pt x="11776" y="918"/>
                  </a:cubicBezTo>
                  <a:cubicBezTo>
                    <a:pt x="11454" y="632"/>
                    <a:pt x="11049" y="394"/>
                    <a:pt x="10664" y="135"/>
                  </a:cubicBezTo>
                  <a:cubicBezTo>
                    <a:pt x="10529" y="44"/>
                    <a:pt x="10385" y="0"/>
                    <a:pt x="102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7"/>
            <p:cNvSpPr/>
            <p:nvPr/>
          </p:nvSpPr>
          <p:spPr>
            <a:xfrm>
              <a:off x="3671894" y="2014449"/>
              <a:ext cx="374570" cy="326329"/>
            </a:xfrm>
            <a:custGeom>
              <a:rect b="b" l="l" r="r" t="t"/>
              <a:pathLst>
                <a:path extrusionOk="0" h="14341" w="16461">
                  <a:moveTo>
                    <a:pt x="6441" y="3672"/>
                  </a:moveTo>
                  <a:cubicBezTo>
                    <a:pt x="6441" y="3706"/>
                    <a:pt x="6406" y="3734"/>
                    <a:pt x="6406" y="3762"/>
                  </a:cubicBezTo>
                  <a:cubicBezTo>
                    <a:pt x="6406" y="3734"/>
                    <a:pt x="6406" y="3734"/>
                    <a:pt x="6378" y="3734"/>
                  </a:cubicBezTo>
                  <a:cubicBezTo>
                    <a:pt x="6406" y="3734"/>
                    <a:pt x="6406" y="3706"/>
                    <a:pt x="6441" y="3672"/>
                  </a:cubicBezTo>
                  <a:close/>
                  <a:moveTo>
                    <a:pt x="1658" y="7259"/>
                  </a:moveTo>
                  <a:cubicBezTo>
                    <a:pt x="1721" y="7315"/>
                    <a:pt x="1805" y="7342"/>
                    <a:pt x="1861" y="7342"/>
                  </a:cubicBezTo>
                  <a:cubicBezTo>
                    <a:pt x="1861" y="7405"/>
                    <a:pt x="1896" y="7433"/>
                    <a:pt x="1924" y="7489"/>
                  </a:cubicBezTo>
                  <a:cubicBezTo>
                    <a:pt x="1833" y="7489"/>
                    <a:pt x="1777" y="7489"/>
                    <a:pt x="1721" y="7517"/>
                  </a:cubicBezTo>
                  <a:cubicBezTo>
                    <a:pt x="1721" y="7433"/>
                    <a:pt x="1686" y="7342"/>
                    <a:pt x="1658" y="7259"/>
                  </a:cubicBezTo>
                  <a:close/>
                  <a:moveTo>
                    <a:pt x="8713" y="1434"/>
                  </a:moveTo>
                  <a:cubicBezTo>
                    <a:pt x="8944" y="1434"/>
                    <a:pt x="9147" y="1434"/>
                    <a:pt x="9350" y="1490"/>
                  </a:cubicBezTo>
                  <a:cubicBezTo>
                    <a:pt x="9514" y="1513"/>
                    <a:pt x="9682" y="1553"/>
                    <a:pt x="9863" y="1553"/>
                  </a:cubicBezTo>
                  <a:cubicBezTo>
                    <a:pt x="9906" y="1553"/>
                    <a:pt x="9949" y="1551"/>
                    <a:pt x="9993" y="1546"/>
                  </a:cubicBezTo>
                  <a:cubicBezTo>
                    <a:pt x="10168" y="1749"/>
                    <a:pt x="10371" y="1986"/>
                    <a:pt x="10545" y="2189"/>
                  </a:cubicBezTo>
                  <a:cubicBezTo>
                    <a:pt x="10692" y="2336"/>
                    <a:pt x="10839" y="2448"/>
                    <a:pt x="10986" y="2595"/>
                  </a:cubicBezTo>
                  <a:cubicBezTo>
                    <a:pt x="11161" y="2769"/>
                    <a:pt x="11301" y="2972"/>
                    <a:pt x="11475" y="3147"/>
                  </a:cubicBezTo>
                  <a:cubicBezTo>
                    <a:pt x="11797" y="3532"/>
                    <a:pt x="11860" y="3965"/>
                    <a:pt x="11972" y="4434"/>
                  </a:cubicBezTo>
                  <a:cubicBezTo>
                    <a:pt x="12119" y="5042"/>
                    <a:pt x="12293" y="5657"/>
                    <a:pt x="12440" y="6266"/>
                  </a:cubicBezTo>
                  <a:cubicBezTo>
                    <a:pt x="12440" y="6413"/>
                    <a:pt x="12440" y="6559"/>
                    <a:pt x="12412" y="6706"/>
                  </a:cubicBezTo>
                  <a:cubicBezTo>
                    <a:pt x="12412" y="7084"/>
                    <a:pt x="12349" y="7433"/>
                    <a:pt x="12321" y="7783"/>
                  </a:cubicBezTo>
                  <a:cubicBezTo>
                    <a:pt x="12293" y="8161"/>
                    <a:pt x="12265" y="8510"/>
                    <a:pt x="12210" y="8860"/>
                  </a:cubicBezTo>
                  <a:cubicBezTo>
                    <a:pt x="12147" y="9475"/>
                    <a:pt x="11944" y="10000"/>
                    <a:pt x="11650" y="10524"/>
                  </a:cubicBezTo>
                  <a:cubicBezTo>
                    <a:pt x="11447" y="10580"/>
                    <a:pt x="11245" y="10699"/>
                    <a:pt x="11042" y="10811"/>
                  </a:cubicBezTo>
                  <a:cubicBezTo>
                    <a:pt x="10884" y="10881"/>
                    <a:pt x="10739" y="10910"/>
                    <a:pt x="10593" y="10910"/>
                  </a:cubicBezTo>
                  <a:cubicBezTo>
                    <a:pt x="10493" y="10910"/>
                    <a:pt x="10392" y="10896"/>
                    <a:pt x="10287" y="10874"/>
                  </a:cubicBezTo>
                  <a:cubicBezTo>
                    <a:pt x="9727" y="10783"/>
                    <a:pt x="9175" y="10783"/>
                    <a:pt x="8741" y="10433"/>
                  </a:cubicBezTo>
                  <a:cubicBezTo>
                    <a:pt x="7839" y="9706"/>
                    <a:pt x="7343" y="8566"/>
                    <a:pt x="7224" y="7405"/>
                  </a:cubicBezTo>
                  <a:cubicBezTo>
                    <a:pt x="7140" y="6734"/>
                    <a:pt x="7196" y="6035"/>
                    <a:pt x="7280" y="5336"/>
                  </a:cubicBezTo>
                  <a:cubicBezTo>
                    <a:pt x="7343" y="4692"/>
                    <a:pt x="7427" y="4021"/>
                    <a:pt x="7574" y="3385"/>
                  </a:cubicBezTo>
                  <a:cubicBezTo>
                    <a:pt x="7630" y="3063"/>
                    <a:pt x="7748" y="2742"/>
                    <a:pt x="7839" y="2420"/>
                  </a:cubicBezTo>
                  <a:cubicBezTo>
                    <a:pt x="7895" y="2273"/>
                    <a:pt x="7951" y="2133"/>
                    <a:pt x="8014" y="1986"/>
                  </a:cubicBezTo>
                  <a:cubicBezTo>
                    <a:pt x="8042" y="1923"/>
                    <a:pt x="8070" y="1840"/>
                    <a:pt x="8098" y="1784"/>
                  </a:cubicBezTo>
                  <a:cubicBezTo>
                    <a:pt x="8098" y="1749"/>
                    <a:pt x="8098" y="1693"/>
                    <a:pt x="8126" y="1665"/>
                  </a:cubicBezTo>
                  <a:lnTo>
                    <a:pt x="8126" y="1637"/>
                  </a:lnTo>
                  <a:cubicBezTo>
                    <a:pt x="8154" y="1609"/>
                    <a:pt x="8189" y="1574"/>
                    <a:pt x="8189" y="1546"/>
                  </a:cubicBezTo>
                  <a:cubicBezTo>
                    <a:pt x="8364" y="1490"/>
                    <a:pt x="8539" y="1462"/>
                    <a:pt x="8713" y="1434"/>
                  </a:cubicBezTo>
                  <a:close/>
                  <a:moveTo>
                    <a:pt x="1924" y="13286"/>
                  </a:moveTo>
                  <a:cubicBezTo>
                    <a:pt x="1939" y="13364"/>
                    <a:pt x="1946" y="13401"/>
                    <a:pt x="1945" y="13401"/>
                  </a:cubicBezTo>
                  <a:cubicBezTo>
                    <a:pt x="1944" y="13401"/>
                    <a:pt x="1937" y="13373"/>
                    <a:pt x="1924" y="13321"/>
                  </a:cubicBezTo>
                  <a:lnTo>
                    <a:pt x="1924" y="13286"/>
                  </a:lnTo>
                  <a:close/>
                  <a:moveTo>
                    <a:pt x="8741" y="1"/>
                  </a:moveTo>
                  <a:cubicBezTo>
                    <a:pt x="8622" y="35"/>
                    <a:pt x="8539" y="35"/>
                    <a:pt x="8420" y="63"/>
                  </a:cubicBezTo>
                  <a:cubicBezTo>
                    <a:pt x="8420" y="63"/>
                    <a:pt x="8420" y="91"/>
                    <a:pt x="8392" y="91"/>
                  </a:cubicBezTo>
                  <a:cubicBezTo>
                    <a:pt x="8014" y="294"/>
                    <a:pt x="7574" y="497"/>
                    <a:pt x="7196" y="763"/>
                  </a:cubicBezTo>
                  <a:cubicBezTo>
                    <a:pt x="7140" y="819"/>
                    <a:pt x="7077" y="875"/>
                    <a:pt x="7021" y="937"/>
                  </a:cubicBezTo>
                  <a:cubicBezTo>
                    <a:pt x="6818" y="1168"/>
                    <a:pt x="6672" y="1462"/>
                    <a:pt x="6525" y="1749"/>
                  </a:cubicBezTo>
                  <a:cubicBezTo>
                    <a:pt x="6203" y="2161"/>
                    <a:pt x="5916" y="2595"/>
                    <a:pt x="5707" y="3091"/>
                  </a:cubicBezTo>
                  <a:cubicBezTo>
                    <a:pt x="5679" y="3119"/>
                    <a:pt x="5679" y="3147"/>
                    <a:pt x="5651" y="3182"/>
                  </a:cubicBezTo>
                  <a:cubicBezTo>
                    <a:pt x="5595" y="3266"/>
                    <a:pt x="5504" y="3385"/>
                    <a:pt x="5420" y="3469"/>
                  </a:cubicBezTo>
                  <a:cubicBezTo>
                    <a:pt x="5217" y="3762"/>
                    <a:pt x="5098" y="4056"/>
                    <a:pt x="4924" y="4343"/>
                  </a:cubicBezTo>
                  <a:cubicBezTo>
                    <a:pt x="4546" y="5014"/>
                    <a:pt x="4343" y="5769"/>
                    <a:pt x="4371" y="6531"/>
                  </a:cubicBezTo>
                  <a:cubicBezTo>
                    <a:pt x="4399" y="6615"/>
                    <a:pt x="4399" y="6734"/>
                    <a:pt x="4399" y="6853"/>
                  </a:cubicBezTo>
                  <a:lnTo>
                    <a:pt x="4308" y="6853"/>
                  </a:lnTo>
                  <a:cubicBezTo>
                    <a:pt x="4308" y="6731"/>
                    <a:pt x="4212" y="6652"/>
                    <a:pt x="4113" y="6652"/>
                  </a:cubicBezTo>
                  <a:cubicBezTo>
                    <a:pt x="4041" y="6652"/>
                    <a:pt x="3969" y="6693"/>
                    <a:pt x="3931" y="6790"/>
                  </a:cubicBezTo>
                  <a:cubicBezTo>
                    <a:pt x="3903" y="6853"/>
                    <a:pt x="3875" y="6909"/>
                    <a:pt x="3847" y="6965"/>
                  </a:cubicBezTo>
                  <a:cubicBezTo>
                    <a:pt x="3672" y="7168"/>
                    <a:pt x="3581" y="7461"/>
                    <a:pt x="3525" y="7727"/>
                  </a:cubicBezTo>
                  <a:cubicBezTo>
                    <a:pt x="3469" y="7867"/>
                    <a:pt x="3434" y="8077"/>
                    <a:pt x="3350" y="8189"/>
                  </a:cubicBezTo>
                  <a:cubicBezTo>
                    <a:pt x="3259" y="8042"/>
                    <a:pt x="3203" y="7902"/>
                    <a:pt x="3147" y="7755"/>
                  </a:cubicBezTo>
                  <a:cubicBezTo>
                    <a:pt x="3001" y="7315"/>
                    <a:pt x="2854" y="6881"/>
                    <a:pt x="2770" y="6440"/>
                  </a:cubicBezTo>
                  <a:cubicBezTo>
                    <a:pt x="2679" y="6007"/>
                    <a:pt x="2651" y="5566"/>
                    <a:pt x="2623" y="5133"/>
                  </a:cubicBezTo>
                  <a:cubicBezTo>
                    <a:pt x="2623" y="4986"/>
                    <a:pt x="2651" y="4839"/>
                    <a:pt x="2651" y="4692"/>
                  </a:cubicBezTo>
                  <a:cubicBezTo>
                    <a:pt x="2651" y="4371"/>
                    <a:pt x="2707" y="4056"/>
                    <a:pt x="2679" y="3706"/>
                  </a:cubicBezTo>
                  <a:cubicBezTo>
                    <a:pt x="2651" y="3497"/>
                    <a:pt x="2560" y="3322"/>
                    <a:pt x="2385" y="3238"/>
                  </a:cubicBezTo>
                  <a:lnTo>
                    <a:pt x="2385" y="3182"/>
                  </a:lnTo>
                  <a:cubicBezTo>
                    <a:pt x="2532" y="2888"/>
                    <a:pt x="2679" y="2595"/>
                    <a:pt x="2854" y="2273"/>
                  </a:cubicBezTo>
                  <a:cubicBezTo>
                    <a:pt x="2935" y="2134"/>
                    <a:pt x="2810" y="2008"/>
                    <a:pt x="2684" y="2008"/>
                  </a:cubicBezTo>
                  <a:cubicBezTo>
                    <a:pt x="2627" y="2008"/>
                    <a:pt x="2569" y="2035"/>
                    <a:pt x="2532" y="2098"/>
                  </a:cubicBezTo>
                  <a:cubicBezTo>
                    <a:pt x="2504" y="2098"/>
                    <a:pt x="2504" y="2133"/>
                    <a:pt x="2504" y="2161"/>
                  </a:cubicBezTo>
                  <a:cubicBezTo>
                    <a:pt x="2476" y="2098"/>
                    <a:pt x="2448" y="2042"/>
                    <a:pt x="2385" y="1986"/>
                  </a:cubicBezTo>
                  <a:lnTo>
                    <a:pt x="2357" y="1958"/>
                  </a:lnTo>
                  <a:lnTo>
                    <a:pt x="1805" y="1958"/>
                  </a:lnTo>
                  <a:cubicBezTo>
                    <a:pt x="1805" y="1958"/>
                    <a:pt x="1805" y="1986"/>
                    <a:pt x="1777" y="1986"/>
                  </a:cubicBezTo>
                  <a:cubicBezTo>
                    <a:pt x="1721" y="2042"/>
                    <a:pt x="1658" y="2098"/>
                    <a:pt x="1602" y="2189"/>
                  </a:cubicBezTo>
                  <a:cubicBezTo>
                    <a:pt x="1579" y="2182"/>
                    <a:pt x="1557" y="2179"/>
                    <a:pt x="1535" y="2179"/>
                  </a:cubicBezTo>
                  <a:cubicBezTo>
                    <a:pt x="1469" y="2179"/>
                    <a:pt x="1405" y="2210"/>
                    <a:pt x="1336" y="2273"/>
                  </a:cubicBezTo>
                  <a:cubicBezTo>
                    <a:pt x="1280" y="2392"/>
                    <a:pt x="1197" y="2483"/>
                    <a:pt x="1134" y="2595"/>
                  </a:cubicBezTo>
                  <a:lnTo>
                    <a:pt x="1134" y="2623"/>
                  </a:lnTo>
                  <a:cubicBezTo>
                    <a:pt x="1078" y="2832"/>
                    <a:pt x="987" y="3035"/>
                    <a:pt x="903" y="3210"/>
                  </a:cubicBezTo>
                  <a:cubicBezTo>
                    <a:pt x="875" y="3238"/>
                    <a:pt x="875" y="3238"/>
                    <a:pt x="875" y="3266"/>
                  </a:cubicBezTo>
                  <a:cubicBezTo>
                    <a:pt x="812" y="3357"/>
                    <a:pt x="784" y="3441"/>
                    <a:pt x="756" y="3497"/>
                  </a:cubicBezTo>
                  <a:cubicBezTo>
                    <a:pt x="609" y="3818"/>
                    <a:pt x="497" y="4112"/>
                    <a:pt x="406" y="4434"/>
                  </a:cubicBezTo>
                  <a:cubicBezTo>
                    <a:pt x="288" y="4755"/>
                    <a:pt x="232" y="5070"/>
                    <a:pt x="176" y="5392"/>
                  </a:cubicBezTo>
                  <a:cubicBezTo>
                    <a:pt x="113" y="5629"/>
                    <a:pt x="85" y="5888"/>
                    <a:pt x="29" y="6119"/>
                  </a:cubicBezTo>
                  <a:lnTo>
                    <a:pt x="29" y="6182"/>
                  </a:lnTo>
                  <a:cubicBezTo>
                    <a:pt x="57" y="6468"/>
                    <a:pt x="29" y="6762"/>
                    <a:pt x="29" y="7056"/>
                  </a:cubicBezTo>
                  <a:lnTo>
                    <a:pt x="1" y="7084"/>
                  </a:lnTo>
                  <a:lnTo>
                    <a:pt x="1" y="7287"/>
                  </a:lnTo>
                  <a:cubicBezTo>
                    <a:pt x="1" y="7608"/>
                    <a:pt x="1" y="7958"/>
                    <a:pt x="29" y="8279"/>
                  </a:cubicBezTo>
                  <a:cubicBezTo>
                    <a:pt x="57" y="8832"/>
                    <a:pt x="204" y="9356"/>
                    <a:pt x="232" y="9909"/>
                  </a:cubicBezTo>
                  <a:cubicBezTo>
                    <a:pt x="434" y="10377"/>
                    <a:pt x="525" y="10902"/>
                    <a:pt x="700" y="11426"/>
                  </a:cubicBezTo>
                  <a:cubicBezTo>
                    <a:pt x="728" y="11454"/>
                    <a:pt x="728" y="11510"/>
                    <a:pt x="756" y="11538"/>
                  </a:cubicBezTo>
                  <a:cubicBezTo>
                    <a:pt x="784" y="11601"/>
                    <a:pt x="756" y="11657"/>
                    <a:pt x="728" y="11713"/>
                  </a:cubicBezTo>
                  <a:cubicBezTo>
                    <a:pt x="728" y="11713"/>
                    <a:pt x="756" y="11713"/>
                    <a:pt x="756" y="11748"/>
                  </a:cubicBezTo>
                  <a:cubicBezTo>
                    <a:pt x="784" y="11804"/>
                    <a:pt x="812" y="11860"/>
                    <a:pt x="847" y="11950"/>
                  </a:cubicBezTo>
                  <a:cubicBezTo>
                    <a:pt x="875" y="11978"/>
                    <a:pt x="875" y="12006"/>
                    <a:pt x="903" y="12034"/>
                  </a:cubicBezTo>
                  <a:cubicBezTo>
                    <a:pt x="959" y="12153"/>
                    <a:pt x="1050" y="12237"/>
                    <a:pt x="1134" y="12356"/>
                  </a:cubicBezTo>
                  <a:cubicBezTo>
                    <a:pt x="1280" y="12559"/>
                    <a:pt x="1511" y="12762"/>
                    <a:pt x="1602" y="12999"/>
                  </a:cubicBezTo>
                  <a:cubicBezTo>
                    <a:pt x="1602" y="13055"/>
                    <a:pt x="1546" y="13146"/>
                    <a:pt x="1483" y="13146"/>
                  </a:cubicBezTo>
                  <a:lnTo>
                    <a:pt x="1455" y="13146"/>
                  </a:lnTo>
                  <a:cubicBezTo>
                    <a:pt x="1630" y="13405"/>
                    <a:pt x="1805" y="13671"/>
                    <a:pt x="2036" y="13873"/>
                  </a:cubicBezTo>
                  <a:cubicBezTo>
                    <a:pt x="2173" y="13992"/>
                    <a:pt x="2332" y="14050"/>
                    <a:pt x="2490" y="14050"/>
                  </a:cubicBezTo>
                  <a:cubicBezTo>
                    <a:pt x="2638" y="14050"/>
                    <a:pt x="2785" y="13999"/>
                    <a:pt x="2910" y="13901"/>
                  </a:cubicBezTo>
                  <a:cubicBezTo>
                    <a:pt x="3055" y="13974"/>
                    <a:pt x="3198" y="14023"/>
                    <a:pt x="3354" y="14023"/>
                  </a:cubicBezTo>
                  <a:cubicBezTo>
                    <a:pt x="3453" y="14023"/>
                    <a:pt x="3558" y="14003"/>
                    <a:pt x="3672" y="13957"/>
                  </a:cubicBezTo>
                  <a:cubicBezTo>
                    <a:pt x="3875" y="13873"/>
                    <a:pt x="3994" y="13727"/>
                    <a:pt x="4077" y="13552"/>
                  </a:cubicBezTo>
                  <a:cubicBezTo>
                    <a:pt x="4105" y="13608"/>
                    <a:pt x="4168" y="13636"/>
                    <a:pt x="4224" y="13699"/>
                  </a:cubicBezTo>
                  <a:cubicBezTo>
                    <a:pt x="4364" y="13808"/>
                    <a:pt x="4558" y="13883"/>
                    <a:pt x="4743" y="13883"/>
                  </a:cubicBezTo>
                  <a:cubicBezTo>
                    <a:pt x="4899" y="13883"/>
                    <a:pt x="5049" y="13830"/>
                    <a:pt x="5154" y="13699"/>
                  </a:cubicBezTo>
                  <a:cubicBezTo>
                    <a:pt x="5182" y="13671"/>
                    <a:pt x="5182" y="13636"/>
                    <a:pt x="5217" y="13608"/>
                  </a:cubicBezTo>
                  <a:cubicBezTo>
                    <a:pt x="5273" y="13608"/>
                    <a:pt x="5357" y="13608"/>
                    <a:pt x="5448" y="13580"/>
                  </a:cubicBezTo>
                  <a:cubicBezTo>
                    <a:pt x="5595" y="13496"/>
                    <a:pt x="5707" y="13377"/>
                    <a:pt x="5770" y="13230"/>
                  </a:cubicBezTo>
                  <a:cubicBezTo>
                    <a:pt x="5798" y="13202"/>
                    <a:pt x="5826" y="13174"/>
                    <a:pt x="5853" y="13146"/>
                  </a:cubicBezTo>
                  <a:cubicBezTo>
                    <a:pt x="5916" y="13202"/>
                    <a:pt x="5972" y="13286"/>
                    <a:pt x="6056" y="13349"/>
                  </a:cubicBezTo>
                  <a:cubicBezTo>
                    <a:pt x="6147" y="13405"/>
                    <a:pt x="6231" y="13433"/>
                    <a:pt x="6322" y="13433"/>
                  </a:cubicBezTo>
                  <a:cubicBezTo>
                    <a:pt x="6431" y="13542"/>
                    <a:pt x="6602" y="13601"/>
                    <a:pt x="6766" y="13601"/>
                  </a:cubicBezTo>
                  <a:cubicBezTo>
                    <a:pt x="6823" y="13601"/>
                    <a:pt x="6878" y="13594"/>
                    <a:pt x="6930" y="13580"/>
                  </a:cubicBezTo>
                  <a:cubicBezTo>
                    <a:pt x="7105" y="13524"/>
                    <a:pt x="7280" y="13377"/>
                    <a:pt x="7371" y="13202"/>
                  </a:cubicBezTo>
                  <a:cubicBezTo>
                    <a:pt x="7546" y="13349"/>
                    <a:pt x="7776" y="13433"/>
                    <a:pt x="8042" y="13496"/>
                  </a:cubicBezTo>
                  <a:cubicBezTo>
                    <a:pt x="8098" y="13524"/>
                    <a:pt x="8189" y="13552"/>
                    <a:pt x="8245" y="13580"/>
                  </a:cubicBezTo>
                  <a:cubicBezTo>
                    <a:pt x="8510" y="13670"/>
                    <a:pt x="8778" y="13749"/>
                    <a:pt x="9045" y="13749"/>
                  </a:cubicBezTo>
                  <a:cubicBezTo>
                    <a:pt x="9215" y="13749"/>
                    <a:pt x="9384" y="13717"/>
                    <a:pt x="9552" y="13636"/>
                  </a:cubicBezTo>
                  <a:cubicBezTo>
                    <a:pt x="9643" y="13608"/>
                    <a:pt x="9727" y="13524"/>
                    <a:pt x="9762" y="13433"/>
                  </a:cubicBezTo>
                  <a:cubicBezTo>
                    <a:pt x="9790" y="13433"/>
                    <a:pt x="9818" y="13433"/>
                    <a:pt x="9818" y="13405"/>
                  </a:cubicBezTo>
                  <a:cubicBezTo>
                    <a:pt x="10140" y="13321"/>
                    <a:pt x="10426" y="13202"/>
                    <a:pt x="10692" y="13027"/>
                  </a:cubicBezTo>
                  <a:lnTo>
                    <a:pt x="10776" y="13027"/>
                  </a:lnTo>
                  <a:cubicBezTo>
                    <a:pt x="10811" y="13027"/>
                    <a:pt x="10811" y="13027"/>
                    <a:pt x="10811" y="13055"/>
                  </a:cubicBezTo>
                  <a:cubicBezTo>
                    <a:pt x="10811" y="13111"/>
                    <a:pt x="10811" y="13202"/>
                    <a:pt x="10839" y="13258"/>
                  </a:cubicBezTo>
                  <a:cubicBezTo>
                    <a:pt x="10943" y="13549"/>
                    <a:pt x="11161" y="13663"/>
                    <a:pt x="11393" y="13663"/>
                  </a:cubicBezTo>
                  <a:cubicBezTo>
                    <a:pt x="11491" y="13663"/>
                    <a:pt x="11590" y="13643"/>
                    <a:pt x="11685" y="13608"/>
                  </a:cubicBezTo>
                  <a:cubicBezTo>
                    <a:pt x="11797" y="13810"/>
                    <a:pt x="12035" y="13957"/>
                    <a:pt x="12293" y="13957"/>
                  </a:cubicBezTo>
                  <a:cubicBezTo>
                    <a:pt x="12349" y="13929"/>
                    <a:pt x="12412" y="13929"/>
                    <a:pt x="12440" y="13929"/>
                  </a:cubicBezTo>
                  <a:cubicBezTo>
                    <a:pt x="12496" y="14048"/>
                    <a:pt x="12615" y="14160"/>
                    <a:pt x="12734" y="14251"/>
                  </a:cubicBezTo>
                  <a:cubicBezTo>
                    <a:pt x="12861" y="14310"/>
                    <a:pt x="12994" y="14341"/>
                    <a:pt x="13122" y="14341"/>
                  </a:cubicBezTo>
                  <a:cubicBezTo>
                    <a:pt x="13313" y="14341"/>
                    <a:pt x="13494" y="14274"/>
                    <a:pt x="13636" y="14132"/>
                  </a:cubicBezTo>
                  <a:cubicBezTo>
                    <a:pt x="13692" y="14076"/>
                    <a:pt x="13720" y="14048"/>
                    <a:pt x="13748" y="13985"/>
                  </a:cubicBezTo>
                  <a:cubicBezTo>
                    <a:pt x="13783" y="13985"/>
                    <a:pt x="13811" y="14020"/>
                    <a:pt x="13839" y="14020"/>
                  </a:cubicBezTo>
                  <a:cubicBezTo>
                    <a:pt x="13897" y="14039"/>
                    <a:pt x="13956" y="14048"/>
                    <a:pt x="14014" y="14048"/>
                  </a:cubicBezTo>
                  <a:cubicBezTo>
                    <a:pt x="14213" y="14048"/>
                    <a:pt x="14403" y="13946"/>
                    <a:pt x="14538" y="13810"/>
                  </a:cubicBezTo>
                  <a:cubicBezTo>
                    <a:pt x="14575" y="13817"/>
                    <a:pt x="14611" y="13820"/>
                    <a:pt x="14648" y="13820"/>
                  </a:cubicBezTo>
                  <a:cubicBezTo>
                    <a:pt x="14813" y="13820"/>
                    <a:pt x="14975" y="13756"/>
                    <a:pt x="15118" y="13636"/>
                  </a:cubicBezTo>
                  <a:cubicBezTo>
                    <a:pt x="15181" y="13552"/>
                    <a:pt x="15237" y="13496"/>
                    <a:pt x="15293" y="13405"/>
                  </a:cubicBezTo>
                  <a:cubicBezTo>
                    <a:pt x="15559" y="13349"/>
                    <a:pt x="15790" y="13174"/>
                    <a:pt x="15846" y="12908"/>
                  </a:cubicBezTo>
                  <a:cubicBezTo>
                    <a:pt x="15790" y="12880"/>
                    <a:pt x="15790" y="12762"/>
                    <a:pt x="15846" y="12706"/>
                  </a:cubicBezTo>
                  <a:cubicBezTo>
                    <a:pt x="15881" y="12706"/>
                    <a:pt x="15909" y="12678"/>
                    <a:pt x="15936" y="12678"/>
                  </a:cubicBezTo>
                  <a:lnTo>
                    <a:pt x="15936" y="12475"/>
                  </a:lnTo>
                  <a:lnTo>
                    <a:pt x="15909" y="12447"/>
                  </a:lnTo>
                  <a:cubicBezTo>
                    <a:pt x="15909" y="12384"/>
                    <a:pt x="15881" y="12356"/>
                    <a:pt x="15846" y="12328"/>
                  </a:cubicBezTo>
                  <a:lnTo>
                    <a:pt x="15846" y="12237"/>
                  </a:lnTo>
                  <a:cubicBezTo>
                    <a:pt x="15936" y="12209"/>
                    <a:pt x="16055" y="12181"/>
                    <a:pt x="16167" y="12125"/>
                  </a:cubicBezTo>
                  <a:cubicBezTo>
                    <a:pt x="16195" y="12006"/>
                    <a:pt x="16258" y="11832"/>
                    <a:pt x="16370" y="11713"/>
                  </a:cubicBezTo>
                  <a:cubicBezTo>
                    <a:pt x="16370" y="11685"/>
                    <a:pt x="16370" y="11685"/>
                    <a:pt x="16405" y="11657"/>
                  </a:cubicBezTo>
                  <a:cubicBezTo>
                    <a:pt x="16405" y="11629"/>
                    <a:pt x="16433" y="11573"/>
                    <a:pt x="16461" y="11538"/>
                  </a:cubicBezTo>
                  <a:cubicBezTo>
                    <a:pt x="16405" y="11482"/>
                    <a:pt x="16314" y="11454"/>
                    <a:pt x="16258" y="11454"/>
                  </a:cubicBezTo>
                  <a:cubicBezTo>
                    <a:pt x="15992" y="11510"/>
                    <a:pt x="15762" y="11538"/>
                    <a:pt x="15496" y="11601"/>
                  </a:cubicBezTo>
                  <a:cubicBezTo>
                    <a:pt x="15440" y="11538"/>
                    <a:pt x="15356" y="11510"/>
                    <a:pt x="15265" y="11482"/>
                  </a:cubicBezTo>
                  <a:cubicBezTo>
                    <a:pt x="15206" y="11468"/>
                    <a:pt x="15148" y="11461"/>
                    <a:pt x="15090" y="11461"/>
                  </a:cubicBezTo>
                  <a:cubicBezTo>
                    <a:pt x="15033" y="11461"/>
                    <a:pt x="14975" y="11468"/>
                    <a:pt x="14916" y="11482"/>
                  </a:cubicBezTo>
                  <a:cubicBezTo>
                    <a:pt x="14832" y="11426"/>
                    <a:pt x="14741" y="11363"/>
                    <a:pt x="14657" y="11307"/>
                  </a:cubicBezTo>
                  <a:lnTo>
                    <a:pt x="14657" y="11279"/>
                  </a:lnTo>
                  <a:lnTo>
                    <a:pt x="14657" y="11251"/>
                  </a:lnTo>
                  <a:cubicBezTo>
                    <a:pt x="14657" y="11104"/>
                    <a:pt x="14685" y="10958"/>
                    <a:pt x="14685" y="10811"/>
                  </a:cubicBezTo>
                  <a:cubicBezTo>
                    <a:pt x="14713" y="10608"/>
                    <a:pt x="14685" y="10405"/>
                    <a:pt x="14685" y="10202"/>
                  </a:cubicBezTo>
                  <a:cubicBezTo>
                    <a:pt x="14685" y="9790"/>
                    <a:pt x="14769" y="9384"/>
                    <a:pt x="14741" y="8979"/>
                  </a:cubicBezTo>
                  <a:cubicBezTo>
                    <a:pt x="14741" y="8133"/>
                    <a:pt x="14713" y="7259"/>
                    <a:pt x="14419" y="6440"/>
                  </a:cubicBezTo>
                  <a:cubicBezTo>
                    <a:pt x="14272" y="6063"/>
                    <a:pt x="14132" y="5685"/>
                    <a:pt x="13923" y="5308"/>
                  </a:cubicBezTo>
                  <a:cubicBezTo>
                    <a:pt x="13867" y="5189"/>
                    <a:pt x="13811" y="5070"/>
                    <a:pt x="13748" y="4958"/>
                  </a:cubicBezTo>
                  <a:cubicBezTo>
                    <a:pt x="13664" y="4636"/>
                    <a:pt x="13573" y="4343"/>
                    <a:pt x="13461" y="4021"/>
                  </a:cubicBezTo>
                  <a:cubicBezTo>
                    <a:pt x="13489" y="3818"/>
                    <a:pt x="13608" y="3616"/>
                    <a:pt x="13720" y="3413"/>
                  </a:cubicBezTo>
                  <a:cubicBezTo>
                    <a:pt x="13811" y="3238"/>
                    <a:pt x="13895" y="3091"/>
                    <a:pt x="14014" y="2944"/>
                  </a:cubicBezTo>
                  <a:cubicBezTo>
                    <a:pt x="14070" y="2860"/>
                    <a:pt x="14132" y="2797"/>
                    <a:pt x="14160" y="2714"/>
                  </a:cubicBezTo>
                  <a:cubicBezTo>
                    <a:pt x="14216" y="2623"/>
                    <a:pt x="14244" y="2511"/>
                    <a:pt x="14272" y="2420"/>
                  </a:cubicBezTo>
                  <a:cubicBezTo>
                    <a:pt x="14307" y="2336"/>
                    <a:pt x="14307" y="2273"/>
                    <a:pt x="14244" y="2217"/>
                  </a:cubicBezTo>
                  <a:cubicBezTo>
                    <a:pt x="14216" y="2217"/>
                    <a:pt x="14160" y="2245"/>
                    <a:pt x="14097" y="2273"/>
                  </a:cubicBezTo>
                  <a:cubicBezTo>
                    <a:pt x="13895" y="2364"/>
                    <a:pt x="13692" y="2511"/>
                    <a:pt x="13517" y="2623"/>
                  </a:cubicBezTo>
                  <a:cubicBezTo>
                    <a:pt x="13314" y="2769"/>
                    <a:pt x="13112" y="2916"/>
                    <a:pt x="12937" y="3091"/>
                  </a:cubicBezTo>
                  <a:cubicBezTo>
                    <a:pt x="12762" y="3238"/>
                    <a:pt x="12587" y="3413"/>
                    <a:pt x="12412" y="3497"/>
                  </a:cubicBezTo>
                  <a:cubicBezTo>
                    <a:pt x="12387" y="3515"/>
                    <a:pt x="12359" y="3522"/>
                    <a:pt x="12332" y="3522"/>
                  </a:cubicBezTo>
                  <a:cubicBezTo>
                    <a:pt x="12264" y="3522"/>
                    <a:pt x="12200" y="3473"/>
                    <a:pt x="12175" y="3413"/>
                  </a:cubicBezTo>
                  <a:lnTo>
                    <a:pt x="12175" y="3441"/>
                  </a:lnTo>
                  <a:cubicBezTo>
                    <a:pt x="12119" y="3322"/>
                    <a:pt x="12063" y="3210"/>
                    <a:pt x="12000" y="3091"/>
                  </a:cubicBezTo>
                  <a:cubicBezTo>
                    <a:pt x="11888" y="2888"/>
                    <a:pt x="11741" y="2686"/>
                    <a:pt x="11594" y="2511"/>
                  </a:cubicBezTo>
                  <a:cubicBezTo>
                    <a:pt x="11447" y="2273"/>
                    <a:pt x="11301" y="2098"/>
                    <a:pt x="11126" y="1895"/>
                  </a:cubicBezTo>
                  <a:cubicBezTo>
                    <a:pt x="10951" y="1721"/>
                    <a:pt x="10811" y="1518"/>
                    <a:pt x="10664" y="1343"/>
                  </a:cubicBezTo>
                  <a:cubicBezTo>
                    <a:pt x="10426" y="1140"/>
                    <a:pt x="10196" y="937"/>
                    <a:pt x="9965" y="763"/>
                  </a:cubicBezTo>
                  <a:cubicBezTo>
                    <a:pt x="9937" y="735"/>
                    <a:pt x="9937" y="735"/>
                    <a:pt x="9937" y="700"/>
                  </a:cubicBezTo>
                  <a:cubicBezTo>
                    <a:pt x="9790" y="616"/>
                    <a:pt x="9643" y="497"/>
                    <a:pt x="9497" y="385"/>
                  </a:cubicBezTo>
                  <a:lnTo>
                    <a:pt x="9441" y="385"/>
                  </a:lnTo>
                  <a:lnTo>
                    <a:pt x="9441" y="350"/>
                  </a:lnTo>
                  <a:cubicBezTo>
                    <a:pt x="9203" y="210"/>
                    <a:pt x="8972" y="119"/>
                    <a:pt x="874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7"/>
            <p:cNvSpPr/>
            <p:nvPr/>
          </p:nvSpPr>
          <p:spPr>
            <a:xfrm>
              <a:off x="3671894" y="2017794"/>
              <a:ext cx="234718" cy="319662"/>
            </a:xfrm>
            <a:custGeom>
              <a:rect b="b" l="l" r="r" t="t"/>
              <a:pathLst>
                <a:path extrusionOk="0" h="14048" w="10315">
                  <a:moveTo>
                    <a:pt x="4371" y="9615"/>
                  </a:moveTo>
                  <a:cubicBezTo>
                    <a:pt x="4455" y="10027"/>
                    <a:pt x="4546" y="10433"/>
                    <a:pt x="4693" y="10811"/>
                  </a:cubicBezTo>
                  <a:lnTo>
                    <a:pt x="4518" y="10811"/>
                  </a:lnTo>
                  <a:cubicBezTo>
                    <a:pt x="4518" y="10727"/>
                    <a:pt x="4483" y="10636"/>
                    <a:pt x="4483" y="10517"/>
                  </a:cubicBezTo>
                  <a:cubicBezTo>
                    <a:pt x="4455" y="10230"/>
                    <a:pt x="4399" y="9909"/>
                    <a:pt x="4371" y="9615"/>
                  </a:cubicBezTo>
                  <a:close/>
                  <a:moveTo>
                    <a:pt x="5944" y="11188"/>
                  </a:moveTo>
                  <a:lnTo>
                    <a:pt x="5944" y="11188"/>
                  </a:lnTo>
                  <a:cubicBezTo>
                    <a:pt x="5972" y="11216"/>
                    <a:pt x="5972" y="11216"/>
                    <a:pt x="6000" y="11251"/>
                  </a:cubicBezTo>
                  <a:lnTo>
                    <a:pt x="6000" y="11307"/>
                  </a:lnTo>
                  <a:cubicBezTo>
                    <a:pt x="5972" y="11279"/>
                    <a:pt x="5972" y="11216"/>
                    <a:pt x="5944" y="11188"/>
                  </a:cubicBezTo>
                  <a:close/>
                  <a:moveTo>
                    <a:pt x="6790" y="13258"/>
                  </a:moveTo>
                  <a:lnTo>
                    <a:pt x="6790" y="13258"/>
                  </a:lnTo>
                  <a:cubicBezTo>
                    <a:pt x="6805" y="13273"/>
                    <a:pt x="6812" y="13288"/>
                    <a:pt x="6816" y="13294"/>
                  </a:cubicBezTo>
                  <a:lnTo>
                    <a:pt x="6816" y="13294"/>
                  </a:lnTo>
                  <a:cubicBezTo>
                    <a:pt x="6812" y="13304"/>
                    <a:pt x="6806" y="13319"/>
                    <a:pt x="6800" y="13319"/>
                  </a:cubicBezTo>
                  <a:cubicBezTo>
                    <a:pt x="6795" y="13319"/>
                    <a:pt x="6790" y="13305"/>
                    <a:pt x="6790" y="13258"/>
                  </a:cubicBezTo>
                  <a:close/>
                  <a:moveTo>
                    <a:pt x="2854" y="13580"/>
                  </a:moveTo>
                  <a:cubicBezTo>
                    <a:pt x="2882" y="13621"/>
                    <a:pt x="2882" y="13642"/>
                    <a:pt x="2871" y="13642"/>
                  </a:cubicBezTo>
                  <a:cubicBezTo>
                    <a:pt x="2861" y="13642"/>
                    <a:pt x="2840" y="13621"/>
                    <a:pt x="2826" y="13580"/>
                  </a:cubicBezTo>
                  <a:close/>
                  <a:moveTo>
                    <a:pt x="8504" y="0"/>
                  </a:moveTo>
                  <a:cubicBezTo>
                    <a:pt x="8420" y="0"/>
                    <a:pt x="8329" y="0"/>
                    <a:pt x="8245" y="28"/>
                  </a:cubicBezTo>
                  <a:cubicBezTo>
                    <a:pt x="7867" y="238"/>
                    <a:pt x="7455" y="413"/>
                    <a:pt x="7105" y="672"/>
                  </a:cubicBezTo>
                  <a:cubicBezTo>
                    <a:pt x="6965" y="790"/>
                    <a:pt x="6818" y="902"/>
                    <a:pt x="6672" y="1021"/>
                  </a:cubicBezTo>
                  <a:lnTo>
                    <a:pt x="6644" y="1049"/>
                  </a:lnTo>
                  <a:cubicBezTo>
                    <a:pt x="6644" y="1077"/>
                    <a:pt x="6644" y="1140"/>
                    <a:pt x="6616" y="1168"/>
                  </a:cubicBezTo>
                  <a:cubicBezTo>
                    <a:pt x="6497" y="1399"/>
                    <a:pt x="6266" y="1574"/>
                    <a:pt x="6119" y="1776"/>
                  </a:cubicBezTo>
                  <a:cubicBezTo>
                    <a:pt x="5944" y="2014"/>
                    <a:pt x="5798" y="2245"/>
                    <a:pt x="5651" y="2511"/>
                  </a:cubicBezTo>
                  <a:cubicBezTo>
                    <a:pt x="5567" y="2622"/>
                    <a:pt x="5476" y="2769"/>
                    <a:pt x="5392" y="2888"/>
                  </a:cubicBezTo>
                  <a:cubicBezTo>
                    <a:pt x="5357" y="2972"/>
                    <a:pt x="5301" y="3063"/>
                    <a:pt x="5245" y="3091"/>
                  </a:cubicBezTo>
                  <a:lnTo>
                    <a:pt x="5098" y="3091"/>
                  </a:lnTo>
                  <a:cubicBezTo>
                    <a:pt x="5042" y="3322"/>
                    <a:pt x="4979" y="3559"/>
                    <a:pt x="4868" y="3790"/>
                  </a:cubicBezTo>
                  <a:cubicBezTo>
                    <a:pt x="4721" y="4140"/>
                    <a:pt x="4658" y="4545"/>
                    <a:pt x="4574" y="4923"/>
                  </a:cubicBezTo>
                  <a:cubicBezTo>
                    <a:pt x="4483" y="5308"/>
                    <a:pt x="4427" y="5685"/>
                    <a:pt x="4427" y="6035"/>
                  </a:cubicBezTo>
                  <a:cubicBezTo>
                    <a:pt x="4371" y="6119"/>
                    <a:pt x="4343" y="6210"/>
                    <a:pt x="4308" y="6293"/>
                  </a:cubicBezTo>
                  <a:cubicBezTo>
                    <a:pt x="4224" y="6587"/>
                    <a:pt x="4196" y="6909"/>
                    <a:pt x="4168" y="7195"/>
                  </a:cubicBezTo>
                  <a:cubicBezTo>
                    <a:pt x="4077" y="7839"/>
                    <a:pt x="4168" y="8482"/>
                    <a:pt x="4280" y="9118"/>
                  </a:cubicBezTo>
                  <a:cubicBezTo>
                    <a:pt x="4280" y="9181"/>
                    <a:pt x="4280" y="9265"/>
                    <a:pt x="4308" y="9328"/>
                  </a:cubicBezTo>
                  <a:cubicBezTo>
                    <a:pt x="4249" y="9239"/>
                    <a:pt x="4145" y="9194"/>
                    <a:pt x="4048" y="9194"/>
                  </a:cubicBezTo>
                  <a:cubicBezTo>
                    <a:pt x="3917" y="9194"/>
                    <a:pt x="3799" y="9275"/>
                    <a:pt x="3819" y="9440"/>
                  </a:cubicBezTo>
                  <a:cubicBezTo>
                    <a:pt x="3819" y="9503"/>
                    <a:pt x="3819" y="9559"/>
                    <a:pt x="3847" y="9615"/>
                  </a:cubicBezTo>
                  <a:cubicBezTo>
                    <a:pt x="3819" y="9909"/>
                    <a:pt x="3819" y="10230"/>
                    <a:pt x="3875" y="10517"/>
                  </a:cubicBezTo>
                  <a:lnTo>
                    <a:pt x="3875" y="10866"/>
                  </a:lnTo>
                  <a:cubicBezTo>
                    <a:pt x="3819" y="10811"/>
                    <a:pt x="3728" y="10755"/>
                    <a:pt x="3672" y="10692"/>
                  </a:cubicBezTo>
                  <a:cubicBezTo>
                    <a:pt x="3609" y="10637"/>
                    <a:pt x="3537" y="10614"/>
                    <a:pt x="3467" y="10614"/>
                  </a:cubicBezTo>
                  <a:cubicBezTo>
                    <a:pt x="3314" y="10614"/>
                    <a:pt x="3175" y="10727"/>
                    <a:pt x="3175" y="10866"/>
                  </a:cubicBezTo>
                  <a:cubicBezTo>
                    <a:pt x="3001" y="10692"/>
                    <a:pt x="2798" y="10489"/>
                    <a:pt x="2623" y="10286"/>
                  </a:cubicBezTo>
                  <a:cubicBezTo>
                    <a:pt x="2623" y="10258"/>
                    <a:pt x="2595" y="10230"/>
                    <a:pt x="2560" y="10202"/>
                  </a:cubicBezTo>
                  <a:cubicBezTo>
                    <a:pt x="2476" y="9936"/>
                    <a:pt x="2357" y="9678"/>
                    <a:pt x="2273" y="9412"/>
                  </a:cubicBezTo>
                  <a:cubicBezTo>
                    <a:pt x="2071" y="8804"/>
                    <a:pt x="1896" y="8188"/>
                    <a:pt x="1777" y="7580"/>
                  </a:cubicBezTo>
                  <a:cubicBezTo>
                    <a:pt x="1546" y="6266"/>
                    <a:pt x="1630" y="4923"/>
                    <a:pt x="1483" y="3615"/>
                  </a:cubicBezTo>
                  <a:cubicBezTo>
                    <a:pt x="1483" y="3525"/>
                    <a:pt x="1427" y="3441"/>
                    <a:pt x="1371" y="3385"/>
                  </a:cubicBezTo>
                  <a:cubicBezTo>
                    <a:pt x="1455" y="3238"/>
                    <a:pt x="1546" y="3063"/>
                    <a:pt x="1630" y="2888"/>
                  </a:cubicBezTo>
                  <a:cubicBezTo>
                    <a:pt x="1686" y="2741"/>
                    <a:pt x="1777" y="2567"/>
                    <a:pt x="1861" y="2392"/>
                  </a:cubicBezTo>
                  <a:cubicBezTo>
                    <a:pt x="1896" y="2301"/>
                    <a:pt x="1952" y="2217"/>
                    <a:pt x="1980" y="2126"/>
                  </a:cubicBezTo>
                  <a:cubicBezTo>
                    <a:pt x="1980" y="2098"/>
                    <a:pt x="2008" y="2042"/>
                    <a:pt x="2008" y="2014"/>
                  </a:cubicBezTo>
                  <a:cubicBezTo>
                    <a:pt x="2099" y="1986"/>
                    <a:pt x="2127" y="1895"/>
                    <a:pt x="2099" y="1811"/>
                  </a:cubicBezTo>
                  <a:lnTo>
                    <a:pt x="2071" y="1811"/>
                  </a:lnTo>
                  <a:cubicBezTo>
                    <a:pt x="1924" y="1811"/>
                    <a:pt x="1777" y="1811"/>
                    <a:pt x="1630" y="1776"/>
                  </a:cubicBezTo>
                  <a:cubicBezTo>
                    <a:pt x="1511" y="1895"/>
                    <a:pt x="1399" y="2042"/>
                    <a:pt x="1308" y="2161"/>
                  </a:cubicBezTo>
                  <a:cubicBezTo>
                    <a:pt x="1253" y="2217"/>
                    <a:pt x="1197" y="2301"/>
                    <a:pt x="1134" y="2364"/>
                  </a:cubicBezTo>
                  <a:cubicBezTo>
                    <a:pt x="1134" y="2392"/>
                    <a:pt x="1162" y="2448"/>
                    <a:pt x="1134" y="2476"/>
                  </a:cubicBezTo>
                  <a:cubicBezTo>
                    <a:pt x="1078" y="2797"/>
                    <a:pt x="875" y="3063"/>
                    <a:pt x="756" y="3350"/>
                  </a:cubicBezTo>
                  <a:cubicBezTo>
                    <a:pt x="609" y="3671"/>
                    <a:pt x="497" y="3965"/>
                    <a:pt x="406" y="4287"/>
                  </a:cubicBezTo>
                  <a:cubicBezTo>
                    <a:pt x="288" y="4608"/>
                    <a:pt x="232" y="4923"/>
                    <a:pt x="176" y="5245"/>
                  </a:cubicBezTo>
                  <a:cubicBezTo>
                    <a:pt x="113" y="5482"/>
                    <a:pt x="85" y="5741"/>
                    <a:pt x="29" y="5972"/>
                  </a:cubicBezTo>
                  <a:lnTo>
                    <a:pt x="29" y="6035"/>
                  </a:lnTo>
                  <a:cubicBezTo>
                    <a:pt x="57" y="6412"/>
                    <a:pt x="29" y="6762"/>
                    <a:pt x="1" y="7140"/>
                  </a:cubicBezTo>
                  <a:cubicBezTo>
                    <a:pt x="1" y="7461"/>
                    <a:pt x="1" y="7811"/>
                    <a:pt x="29" y="8132"/>
                  </a:cubicBezTo>
                  <a:cubicBezTo>
                    <a:pt x="57" y="8685"/>
                    <a:pt x="204" y="9209"/>
                    <a:pt x="232" y="9762"/>
                  </a:cubicBezTo>
                  <a:cubicBezTo>
                    <a:pt x="434" y="10230"/>
                    <a:pt x="525" y="10755"/>
                    <a:pt x="700" y="11279"/>
                  </a:cubicBezTo>
                  <a:cubicBezTo>
                    <a:pt x="728" y="11307"/>
                    <a:pt x="728" y="11363"/>
                    <a:pt x="756" y="11391"/>
                  </a:cubicBezTo>
                  <a:cubicBezTo>
                    <a:pt x="784" y="11454"/>
                    <a:pt x="756" y="11510"/>
                    <a:pt x="728" y="11566"/>
                  </a:cubicBezTo>
                  <a:cubicBezTo>
                    <a:pt x="784" y="11657"/>
                    <a:pt x="812" y="11775"/>
                    <a:pt x="903" y="11887"/>
                  </a:cubicBezTo>
                  <a:cubicBezTo>
                    <a:pt x="959" y="12006"/>
                    <a:pt x="1050" y="12090"/>
                    <a:pt x="1134" y="12209"/>
                  </a:cubicBezTo>
                  <a:lnTo>
                    <a:pt x="1134" y="12237"/>
                  </a:lnTo>
                  <a:cubicBezTo>
                    <a:pt x="1225" y="12237"/>
                    <a:pt x="1280" y="12237"/>
                    <a:pt x="1336" y="12209"/>
                  </a:cubicBezTo>
                  <a:cubicBezTo>
                    <a:pt x="1371" y="12237"/>
                    <a:pt x="1371" y="12265"/>
                    <a:pt x="1399" y="12300"/>
                  </a:cubicBezTo>
                  <a:cubicBezTo>
                    <a:pt x="1574" y="12650"/>
                    <a:pt x="1805" y="12999"/>
                    <a:pt x="2099" y="13286"/>
                  </a:cubicBezTo>
                  <a:cubicBezTo>
                    <a:pt x="2301" y="13524"/>
                    <a:pt x="2532" y="13698"/>
                    <a:pt x="2770" y="13873"/>
                  </a:cubicBezTo>
                  <a:cubicBezTo>
                    <a:pt x="2922" y="13976"/>
                    <a:pt x="3106" y="14047"/>
                    <a:pt x="3285" y="14047"/>
                  </a:cubicBezTo>
                  <a:cubicBezTo>
                    <a:pt x="3411" y="14047"/>
                    <a:pt x="3535" y="14013"/>
                    <a:pt x="3644" y="13929"/>
                  </a:cubicBezTo>
                  <a:cubicBezTo>
                    <a:pt x="3672" y="13901"/>
                    <a:pt x="3672" y="13901"/>
                    <a:pt x="3700" y="13873"/>
                  </a:cubicBezTo>
                  <a:cubicBezTo>
                    <a:pt x="3784" y="13873"/>
                    <a:pt x="3903" y="13838"/>
                    <a:pt x="3994" y="13782"/>
                  </a:cubicBezTo>
                  <a:cubicBezTo>
                    <a:pt x="4105" y="13726"/>
                    <a:pt x="4196" y="13635"/>
                    <a:pt x="4224" y="13524"/>
                  </a:cubicBezTo>
                  <a:cubicBezTo>
                    <a:pt x="4280" y="13552"/>
                    <a:pt x="4343" y="13580"/>
                    <a:pt x="4399" y="13580"/>
                  </a:cubicBezTo>
                  <a:cubicBezTo>
                    <a:pt x="4448" y="13591"/>
                    <a:pt x="4499" y="13597"/>
                    <a:pt x="4549" y="13597"/>
                  </a:cubicBezTo>
                  <a:cubicBezTo>
                    <a:pt x="4736" y="13597"/>
                    <a:pt x="4919" y="13520"/>
                    <a:pt x="5007" y="13405"/>
                  </a:cubicBezTo>
                  <a:cubicBezTo>
                    <a:pt x="5182" y="13405"/>
                    <a:pt x="5329" y="13377"/>
                    <a:pt x="5448" y="13286"/>
                  </a:cubicBezTo>
                  <a:cubicBezTo>
                    <a:pt x="5532" y="13377"/>
                    <a:pt x="5623" y="13433"/>
                    <a:pt x="5707" y="13524"/>
                  </a:cubicBezTo>
                  <a:cubicBezTo>
                    <a:pt x="5899" y="13665"/>
                    <a:pt x="6148" y="13807"/>
                    <a:pt x="6402" y="13807"/>
                  </a:cubicBezTo>
                  <a:cubicBezTo>
                    <a:pt x="6462" y="13807"/>
                    <a:pt x="6521" y="13799"/>
                    <a:pt x="6581" y="13782"/>
                  </a:cubicBezTo>
                  <a:cubicBezTo>
                    <a:pt x="6700" y="13726"/>
                    <a:pt x="6790" y="13580"/>
                    <a:pt x="6756" y="13433"/>
                  </a:cubicBezTo>
                  <a:lnTo>
                    <a:pt x="6756" y="13433"/>
                  </a:lnTo>
                  <a:cubicBezTo>
                    <a:pt x="6900" y="13600"/>
                    <a:pt x="7067" y="13748"/>
                    <a:pt x="7282" y="13748"/>
                  </a:cubicBezTo>
                  <a:cubicBezTo>
                    <a:pt x="7328" y="13748"/>
                    <a:pt x="7376" y="13741"/>
                    <a:pt x="7427" y="13726"/>
                  </a:cubicBezTo>
                  <a:cubicBezTo>
                    <a:pt x="7630" y="13663"/>
                    <a:pt x="7748" y="13489"/>
                    <a:pt x="7804" y="13314"/>
                  </a:cubicBezTo>
                  <a:cubicBezTo>
                    <a:pt x="7951" y="13433"/>
                    <a:pt x="8126" y="13489"/>
                    <a:pt x="8329" y="13524"/>
                  </a:cubicBezTo>
                  <a:cubicBezTo>
                    <a:pt x="8504" y="13524"/>
                    <a:pt x="8650" y="13433"/>
                    <a:pt x="8769" y="13314"/>
                  </a:cubicBezTo>
                  <a:lnTo>
                    <a:pt x="8797" y="13314"/>
                  </a:lnTo>
                  <a:cubicBezTo>
                    <a:pt x="8973" y="13418"/>
                    <a:pt x="9198" y="13493"/>
                    <a:pt x="9419" y="13493"/>
                  </a:cubicBezTo>
                  <a:cubicBezTo>
                    <a:pt x="9568" y="13493"/>
                    <a:pt x="9716" y="13459"/>
                    <a:pt x="9846" y="13377"/>
                  </a:cubicBezTo>
                  <a:cubicBezTo>
                    <a:pt x="10315" y="13111"/>
                    <a:pt x="10196" y="12475"/>
                    <a:pt x="9727" y="12265"/>
                  </a:cubicBezTo>
                  <a:cubicBezTo>
                    <a:pt x="9441" y="12125"/>
                    <a:pt x="9119" y="12062"/>
                    <a:pt x="8825" y="11950"/>
                  </a:cubicBezTo>
                  <a:lnTo>
                    <a:pt x="8797" y="11950"/>
                  </a:lnTo>
                  <a:cubicBezTo>
                    <a:pt x="8504" y="11657"/>
                    <a:pt x="8189" y="11307"/>
                    <a:pt x="7839" y="11132"/>
                  </a:cubicBezTo>
                  <a:cubicBezTo>
                    <a:pt x="7737" y="11099"/>
                    <a:pt x="7654" y="11086"/>
                    <a:pt x="7573" y="11086"/>
                  </a:cubicBezTo>
                  <a:cubicBezTo>
                    <a:pt x="7516" y="11086"/>
                    <a:pt x="7460" y="11093"/>
                    <a:pt x="7399" y="11104"/>
                  </a:cubicBezTo>
                  <a:cubicBezTo>
                    <a:pt x="7252" y="10985"/>
                    <a:pt x="7140" y="10866"/>
                    <a:pt x="7021" y="10755"/>
                  </a:cubicBezTo>
                  <a:cubicBezTo>
                    <a:pt x="6930" y="10552"/>
                    <a:pt x="6846" y="10342"/>
                    <a:pt x="6790" y="10139"/>
                  </a:cubicBezTo>
                  <a:cubicBezTo>
                    <a:pt x="6497" y="9412"/>
                    <a:pt x="6294" y="8657"/>
                    <a:pt x="6231" y="7895"/>
                  </a:cubicBezTo>
                  <a:cubicBezTo>
                    <a:pt x="6147" y="7084"/>
                    <a:pt x="6175" y="6266"/>
                    <a:pt x="6203" y="5447"/>
                  </a:cubicBezTo>
                  <a:cubicBezTo>
                    <a:pt x="6266" y="4720"/>
                    <a:pt x="6378" y="3993"/>
                    <a:pt x="6469" y="3238"/>
                  </a:cubicBezTo>
                  <a:cubicBezTo>
                    <a:pt x="6644" y="2797"/>
                    <a:pt x="6874" y="2364"/>
                    <a:pt x="7077" y="1951"/>
                  </a:cubicBezTo>
                  <a:cubicBezTo>
                    <a:pt x="7168" y="1811"/>
                    <a:pt x="7252" y="1637"/>
                    <a:pt x="7343" y="1490"/>
                  </a:cubicBezTo>
                  <a:cubicBezTo>
                    <a:pt x="7518" y="1343"/>
                    <a:pt x="7692" y="1168"/>
                    <a:pt x="7867" y="993"/>
                  </a:cubicBezTo>
                  <a:cubicBezTo>
                    <a:pt x="7979" y="874"/>
                    <a:pt x="8126" y="728"/>
                    <a:pt x="8245" y="588"/>
                  </a:cubicBezTo>
                  <a:cubicBezTo>
                    <a:pt x="8301" y="525"/>
                    <a:pt x="8364" y="441"/>
                    <a:pt x="8420" y="350"/>
                  </a:cubicBezTo>
                  <a:cubicBezTo>
                    <a:pt x="8448" y="266"/>
                    <a:pt x="8448" y="175"/>
                    <a:pt x="8539" y="91"/>
                  </a:cubicBezTo>
                  <a:cubicBezTo>
                    <a:pt x="8567" y="63"/>
                    <a:pt x="8539" y="0"/>
                    <a:pt x="85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7"/>
            <p:cNvSpPr/>
            <p:nvPr/>
          </p:nvSpPr>
          <p:spPr>
            <a:xfrm>
              <a:off x="3912483" y="2091452"/>
              <a:ext cx="108860" cy="253263"/>
            </a:xfrm>
            <a:custGeom>
              <a:rect b="b" l="l" r="r" t="t"/>
              <a:pathLst>
                <a:path extrusionOk="0" h="11130" w="4784">
                  <a:moveTo>
                    <a:pt x="2014" y="1"/>
                  </a:moveTo>
                  <a:cubicBezTo>
                    <a:pt x="1951" y="57"/>
                    <a:pt x="1895" y="85"/>
                    <a:pt x="1839" y="113"/>
                  </a:cubicBezTo>
                  <a:cubicBezTo>
                    <a:pt x="1811" y="148"/>
                    <a:pt x="1776" y="148"/>
                    <a:pt x="1748" y="148"/>
                  </a:cubicBezTo>
                  <a:lnTo>
                    <a:pt x="1748" y="176"/>
                  </a:lnTo>
                  <a:cubicBezTo>
                    <a:pt x="1748" y="232"/>
                    <a:pt x="1811" y="260"/>
                    <a:pt x="1867" y="288"/>
                  </a:cubicBezTo>
                  <a:cubicBezTo>
                    <a:pt x="1867" y="378"/>
                    <a:pt x="1895" y="525"/>
                    <a:pt x="1895" y="525"/>
                  </a:cubicBezTo>
                  <a:cubicBezTo>
                    <a:pt x="1951" y="700"/>
                    <a:pt x="2014" y="847"/>
                    <a:pt x="2042" y="987"/>
                  </a:cubicBezTo>
                  <a:cubicBezTo>
                    <a:pt x="2126" y="1308"/>
                    <a:pt x="2217" y="1630"/>
                    <a:pt x="2273" y="1952"/>
                  </a:cubicBezTo>
                  <a:cubicBezTo>
                    <a:pt x="2364" y="2273"/>
                    <a:pt x="2420" y="2623"/>
                    <a:pt x="2476" y="2973"/>
                  </a:cubicBezTo>
                  <a:cubicBezTo>
                    <a:pt x="2567" y="3322"/>
                    <a:pt x="2622" y="3644"/>
                    <a:pt x="2685" y="3993"/>
                  </a:cubicBezTo>
                  <a:cubicBezTo>
                    <a:pt x="2741" y="4308"/>
                    <a:pt x="2741" y="4658"/>
                    <a:pt x="2713" y="5007"/>
                  </a:cubicBezTo>
                  <a:cubicBezTo>
                    <a:pt x="2650" y="5329"/>
                    <a:pt x="2685" y="5651"/>
                    <a:pt x="2622" y="6000"/>
                  </a:cubicBezTo>
                  <a:cubicBezTo>
                    <a:pt x="2567" y="6322"/>
                    <a:pt x="2539" y="6644"/>
                    <a:pt x="2420" y="6965"/>
                  </a:cubicBezTo>
                  <a:cubicBezTo>
                    <a:pt x="2336" y="7280"/>
                    <a:pt x="2217" y="7574"/>
                    <a:pt x="2126" y="7895"/>
                  </a:cubicBezTo>
                  <a:cubicBezTo>
                    <a:pt x="2070" y="7923"/>
                    <a:pt x="2014" y="7979"/>
                    <a:pt x="1986" y="8042"/>
                  </a:cubicBezTo>
                  <a:cubicBezTo>
                    <a:pt x="1776" y="8476"/>
                    <a:pt x="1518" y="8916"/>
                    <a:pt x="1315" y="9322"/>
                  </a:cubicBezTo>
                  <a:cubicBezTo>
                    <a:pt x="1287" y="9175"/>
                    <a:pt x="1168" y="9028"/>
                    <a:pt x="993" y="9028"/>
                  </a:cubicBezTo>
                  <a:cubicBezTo>
                    <a:pt x="818" y="9063"/>
                    <a:pt x="700" y="9091"/>
                    <a:pt x="553" y="9175"/>
                  </a:cubicBezTo>
                  <a:cubicBezTo>
                    <a:pt x="413" y="9238"/>
                    <a:pt x="294" y="9322"/>
                    <a:pt x="175" y="9413"/>
                  </a:cubicBezTo>
                  <a:cubicBezTo>
                    <a:pt x="63" y="9440"/>
                    <a:pt x="28" y="9587"/>
                    <a:pt x="91" y="9671"/>
                  </a:cubicBezTo>
                  <a:cubicBezTo>
                    <a:pt x="0" y="9818"/>
                    <a:pt x="28" y="10021"/>
                    <a:pt x="119" y="10140"/>
                  </a:cubicBezTo>
                  <a:cubicBezTo>
                    <a:pt x="210" y="10259"/>
                    <a:pt x="333" y="10309"/>
                    <a:pt x="458" y="10309"/>
                  </a:cubicBezTo>
                  <a:cubicBezTo>
                    <a:pt x="574" y="10309"/>
                    <a:pt x="693" y="10266"/>
                    <a:pt x="790" y="10196"/>
                  </a:cubicBezTo>
                  <a:cubicBezTo>
                    <a:pt x="874" y="10112"/>
                    <a:pt x="937" y="10021"/>
                    <a:pt x="965" y="9937"/>
                  </a:cubicBezTo>
                  <a:cubicBezTo>
                    <a:pt x="993" y="9902"/>
                    <a:pt x="1021" y="9874"/>
                    <a:pt x="1021" y="9846"/>
                  </a:cubicBezTo>
                  <a:cubicBezTo>
                    <a:pt x="1031" y="9846"/>
                    <a:pt x="1037" y="9846"/>
                    <a:pt x="1041" y="9845"/>
                  </a:cubicBezTo>
                  <a:lnTo>
                    <a:pt x="1041" y="9845"/>
                  </a:lnTo>
                  <a:cubicBezTo>
                    <a:pt x="994" y="10008"/>
                    <a:pt x="999" y="10147"/>
                    <a:pt x="1112" y="10287"/>
                  </a:cubicBezTo>
                  <a:cubicBezTo>
                    <a:pt x="1180" y="10354"/>
                    <a:pt x="1281" y="10391"/>
                    <a:pt x="1383" y="10391"/>
                  </a:cubicBezTo>
                  <a:cubicBezTo>
                    <a:pt x="1449" y="10391"/>
                    <a:pt x="1516" y="10376"/>
                    <a:pt x="1574" y="10343"/>
                  </a:cubicBezTo>
                  <a:cubicBezTo>
                    <a:pt x="1665" y="10287"/>
                    <a:pt x="1720" y="10224"/>
                    <a:pt x="1776" y="10140"/>
                  </a:cubicBezTo>
                  <a:lnTo>
                    <a:pt x="1811" y="10140"/>
                  </a:lnTo>
                  <a:cubicBezTo>
                    <a:pt x="1720" y="10370"/>
                    <a:pt x="1692" y="10636"/>
                    <a:pt x="1811" y="10867"/>
                  </a:cubicBezTo>
                  <a:cubicBezTo>
                    <a:pt x="1909" y="11048"/>
                    <a:pt x="2080" y="11130"/>
                    <a:pt x="2255" y="11130"/>
                  </a:cubicBezTo>
                  <a:cubicBezTo>
                    <a:pt x="2444" y="11130"/>
                    <a:pt x="2636" y="11034"/>
                    <a:pt x="2741" y="10867"/>
                  </a:cubicBezTo>
                  <a:cubicBezTo>
                    <a:pt x="2797" y="10776"/>
                    <a:pt x="2860" y="10692"/>
                    <a:pt x="2888" y="10601"/>
                  </a:cubicBezTo>
                  <a:cubicBezTo>
                    <a:pt x="2942" y="10624"/>
                    <a:pt x="3000" y="10635"/>
                    <a:pt x="3057" y="10635"/>
                  </a:cubicBezTo>
                  <a:cubicBezTo>
                    <a:pt x="3155" y="10635"/>
                    <a:pt x="3251" y="10603"/>
                    <a:pt x="3322" y="10545"/>
                  </a:cubicBezTo>
                  <a:cubicBezTo>
                    <a:pt x="3413" y="10517"/>
                    <a:pt x="3469" y="10461"/>
                    <a:pt x="3524" y="10398"/>
                  </a:cubicBezTo>
                  <a:cubicBezTo>
                    <a:pt x="3559" y="10426"/>
                    <a:pt x="3615" y="10489"/>
                    <a:pt x="3671" y="10517"/>
                  </a:cubicBezTo>
                  <a:cubicBezTo>
                    <a:pt x="3725" y="10560"/>
                    <a:pt x="3793" y="10580"/>
                    <a:pt x="3866" y="10580"/>
                  </a:cubicBezTo>
                  <a:cubicBezTo>
                    <a:pt x="3994" y="10580"/>
                    <a:pt x="4135" y="10520"/>
                    <a:pt x="4224" y="10426"/>
                  </a:cubicBezTo>
                  <a:cubicBezTo>
                    <a:pt x="4371" y="10287"/>
                    <a:pt x="4371" y="10112"/>
                    <a:pt x="4315" y="9937"/>
                  </a:cubicBezTo>
                  <a:cubicBezTo>
                    <a:pt x="4608" y="9937"/>
                    <a:pt x="4783" y="9587"/>
                    <a:pt x="4489" y="9413"/>
                  </a:cubicBezTo>
                  <a:cubicBezTo>
                    <a:pt x="4049" y="9091"/>
                    <a:pt x="3615" y="8622"/>
                    <a:pt x="3524" y="8070"/>
                  </a:cubicBezTo>
                  <a:cubicBezTo>
                    <a:pt x="3497" y="7748"/>
                    <a:pt x="3524" y="7427"/>
                    <a:pt x="3497" y="7140"/>
                  </a:cubicBezTo>
                  <a:cubicBezTo>
                    <a:pt x="3469" y="6818"/>
                    <a:pt x="3441" y="6441"/>
                    <a:pt x="3147" y="6266"/>
                  </a:cubicBezTo>
                  <a:lnTo>
                    <a:pt x="3119" y="6266"/>
                  </a:lnTo>
                  <a:cubicBezTo>
                    <a:pt x="3147" y="5916"/>
                    <a:pt x="3147" y="5595"/>
                    <a:pt x="3175" y="5245"/>
                  </a:cubicBezTo>
                  <a:cubicBezTo>
                    <a:pt x="3175" y="4895"/>
                    <a:pt x="3238" y="4518"/>
                    <a:pt x="3175" y="4168"/>
                  </a:cubicBezTo>
                  <a:cubicBezTo>
                    <a:pt x="3119" y="3784"/>
                    <a:pt x="3063" y="3378"/>
                    <a:pt x="2972" y="3001"/>
                  </a:cubicBezTo>
                  <a:cubicBezTo>
                    <a:pt x="2860" y="2623"/>
                    <a:pt x="2797" y="2245"/>
                    <a:pt x="2713" y="1861"/>
                  </a:cubicBezTo>
                  <a:cubicBezTo>
                    <a:pt x="2622" y="1483"/>
                    <a:pt x="2539" y="1050"/>
                    <a:pt x="2392" y="700"/>
                  </a:cubicBezTo>
                  <a:cubicBezTo>
                    <a:pt x="2301" y="525"/>
                    <a:pt x="2217" y="378"/>
                    <a:pt x="2161" y="204"/>
                  </a:cubicBezTo>
                  <a:cubicBezTo>
                    <a:pt x="2126" y="113"/>
                    <a:pt x="2098" y="57"/>
                    <a:pt x="201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7"/>
            <p:cNvSpPr/>
            <p:nvPr/>
          </p:nvSpPr>
          <p:spPr>
            <a:xfrm>
              <a:off x="3672531" y="2117233"/>
              <a:ext cx="57001" cy="74045"/>
            </a:xfrm>
            <a:custGeom>
              <a:rect b="b" l="l" r="r" t="t"/>
              <a:pathLst>
                <a:path extrusionOk="0" h="3254" w="2505">
                  <a:moveTo>
                    <a:pt x="784" y="1"/>
                  </a:moveTo>
                  <a:cubicBezTo>
                    <a:pt x="700" y="29"/>
                    <a:pt x="644" y="29"/>
                    <a:pt x="581" y="29"/>
                  </a:cubicBezTo>
                  <a:cubicBezTo>
                    <a:pt x="378" y="91"/>
                    <a:pt x="322" y="238"/>
                    <a:pt x="295" y="413"/>
                  </a:cubicBezTo>
                  <a:cubicBezTo>
                    <a:pt x="260" y="497"/>
                    <a:pt x="260" y="588"/>
                    <a:pt x="260" y="672"/>
                  </a:cubicBezTo>
                  <a:cubicBezTo>
                    <a:pt x="176" y="938"/>
                    <a:pt x="120" y="1224"/>
                    <a:pt x="57" y="1490"/>
                  </a:cubicBezTo>
                  <a:cubicBezTo>
                    <a:pt x="29" y="1574"/>
                    <a:pt x="29" y="1665"/>
                    <a:pt x="29" y="1721"/>
                  </a:cubicBezTo>
                  <a:cubicBezTo>
                    <a:pt x="29" y="1896"/>
                    <a:pt x="29" y="2070"/>
                    <a:pt x="1" y="2245"/>
                  </a:cubicBezTo>
                  <a:cubicBezTo>
                    <a:pt x="1" y="2245"/>
                    <a:pt x="1" y="2273"/>
                    <a:pt x="29" y="2273"/>
                  </a:cubicBezTo>
                  <a:cubicBezTo>
                    <a:pt x="29" y="2336"/>
                    <a:pt x="57" y="2392"/>
                    <a:pt x="120" y="2448"/>
                  </a:cubicBezTo>
                  <a:cubicBezTo>
                    <a:pt x="85" y="2595"/>
                    <a:pt x="85" y="2742"/>
                    <a:pt x="120" y="2860"/>
                  </a:cubicBezTo>
                  <a:cubicBezTo>
                    <a:pt x="234" y="3146"/>
                    <a:pt x="548" y="3254"/>
                    <a:pt x="834" y="3254"/>
                  </a:cubicBezTo>
                  <a:cubicBezTo>
                    <a:pt x="899" y="3254"/>
                    <a:pt x="962" y="3248"/>
                    <a:pt x="1022" y="3238"/>
                  </a:cubicBezTo>
                  <a:cubicBezTo>
                    <a:pt x="1252" y="3175"/>
                    <a:pt x="1399" y="3063"/>
                    <a:pt x="1546" y="2916"/>
                  </a:cubicBezTo>
                  <a:cubicBezTo>
                    <a:pt x="1749" y="2888"/>
                    <a:pt x="1952" y="2714"/>
                    <a:pt x="2071" y="2539"/>
                  </a:cubicBezTo>
                  <a:cubicBezTo>
                    <a:pt x="2182" y="2420"/>
                    <a:pt x="2273" y="2245"/>
                    <a:pt x="2357" y="2070"/>
                  </a:cubicBezTo>
                  <a:cubicBezTo>
                    <a:pt x="2448" y="1923"/>
                    <a:pt x="2504" y="1777"/>
                    <a:pt x="2504" y="1602"/>
                  </a:cubicBezTo>
                  <a:cubicBezTo>
                    <a:pt x="2504" y="1546"/>
                    <a:pt x="2476" y="1490"/>
                    <a:pt x="2420" y="1462"/>
                  </a:cubicBezTo>
                  <a:cubicBezTo>
                    <a:pt x="2448" y="1371"/>
                    <a:pt x="2448" y="1252"/>
                    <a:pt x="2448" y="1140"/>
                  </a:cubicBezTo>
                  <a:cubicBezTo>
                    <a:pt x="2420" y="847"/>
                    <a:pt x="2154" y="497"/>
                    <a:pt x="1896" y="322"/>
                  </a:cubicBezTo>
                  <a:cubicBezTo>
                    <a:pt x="1605" y="149"/>
                    <a:pt x="1287" y="93"/>
                    <a:pt x="969" y="31"/>
                  </a:cubicBezTo>
                  <a:lnTo>
                    <a:pt x="969" y="31"/>
                  </a:lnTo>
                  <a:cubicBezTo>
                    <a:pt x="958" y="22"/>
                    <a:pt x="936" y="11"/>
                    <a:pt x="90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7"/>
            <p:cNvSpPr/>
            <p:nvPr/>
          </p:nvSpPr>
          <p:spPr>
            <a:xfrm>
              <a:off x="3728236" y="2086855"/>
              <a:ext cx="32471" cy="33427"/>
            </a:xfrm>
            <a:custGeom>
              <a:rect b="b" l="l" r="r" t="t"/>
              <a:pathLst>
                <a:path extrusionOk="0" h="1469" w="1427">
                  <a:moveTo>
                    <a:pt x="902" y="0"/>
                  </a:moveTo>
                  <a:cubicBezTo>
                    <a:pt x="846" y="0"/>
                    <a:pt x="783" y="0"/>
                    <a:pt x="727" y="28"/>
                  </a:cubicBezTo>
                  <a:lnTo>
                    <a:pt x="699" y="28"/>
                  </a:lnTo>
                  <a:cubicBezTo>
                    <a:pt x="609" y="28"/>
                    <a:pt x="553" y="28"/>
                    <a:pt x="469" y="56"/>
                  </a:cubicBezTo>
                  <a:cubicBezTo>
                    <a:pt x="406" y="84"/>
                    <a:pt x="322" y="140"/>
                    <a:pt x="259" y="203"/>
                  </a:cubicBezTo>
                  <a:cubicBezTo>
                    <a:pt x="203" y="259"/>
                    <a:pt x="147" y="350"/>
                    <a:pt x="147" y="434"/>
                  </a:cubicBezTo>
                  <a:cubicBezTo>
                    <a:pt x="0" y="664"/>
                    <a:pt x="56" y="958"/>
                    <a:pt x="203" y="1189"/>
                  </a:cubicBezTo>
                  <a:cubicBezTo>
                    <a:pt x="330" y="1382"/>
                    <a:pt x="504" y="1468"/>
                    <a:pt x="694" y="1468"/>
                  </a:cubicBezTo>
                  <a:cubicBezTo>
                    <a:pt x="847" y="1468"/>
                    <a:pt x="1011" y="1411"/>
                    <a:pt x="1168" y="1308"/>
                  </a:cubicBezTo>
                  <a:cubicBezTo>
                    <a:pt x="1343" y="1161"/>
                    <a:pt x="1371" y="1014"/>
                    <a:pt x="1399" y="783"/>
                  </a:cubicBezTo>
                  <a:cubicBezTo>
                    <a:pt x="1427" y="664"/>
                    <a:pt x="1399" y="524"/>
                    <a:pt x="1343" y="406"/>
                  </a:cubicBezTo>
                  <a:lnTo>
                    <a:pt x="1343" y="350"/>
                  </a:lnTo>
                  <a:cubicBezTo>
                    <a:pt x="1280" y="140"/>
                    <a:pt x="1105" y="0"/>
                    <a:pt x="90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7"/>
            <p:cNvSpPr/>
            <p:nvPr/>
          </p:nvSpPr>
          <p:spPr>
            <a:xfrm>
              <a:off x="3700383" y="2212690"/>
              <a:ext cx="39161" cy="48377"/>
            </a:xfrm>
            <a:custGeom>
              <a:rect b="b" l="l" r="r" t="t"/>
              <a:pathLst>
                <a:path extrusionOk="0" h="2126" w="1721">
                  <a:moveTo>
                    <a:pt x="644" y="1"/>
                  </a:moveTo>
                  <a:cubicBezTo>
                    <a:pt x="350" y="64"/>
                    <a:pt x="203" y="469"/>
                    <a:pt x="147" y="763"/>
                  </a:cubicBezTo>
                  <a:cubicBezTo>
                    <a:pt x="84" y="819"/>
                    <a:pt x="56" y="903"/>
                    <a:pt x="56" y="994"/>
                  </a:cubicBezTo>
                  <a:cubicBezTo>
                    <a:pt x="1" y="1253"/>
                    <a:pt x="203" y="1602"/>
                    <a:pt x="350" y="1812"/>
                  </a:cubicBezTo>
                  <a:cubicBezTo>
                    <a:pt x="489" y="1996"/>
                    <a:pt x="721" y="2126"/>
                    <a:pt x="954" y="2126"/>
                  </a:cubicBezTo>
                  <a:cubicBezTo>
                    <a:pt x="1014" y="2126"/>
                    <a:pt x="1075" y="2117"/>
                    <a:pt x="1133" y="2099"/>
                  </a:cubicBezTo>
                  <a:cubicBezTo>
                    <a:pt x="1427" y="2015"/>
                    <a:pt x="1658" y="1812"/>
                    <a:pt x="1693" y="1518"/>
                  </a:cubicBezTo>
                  <a:cubicBezTo>
                    <a:pt x="1721" y="1344"/>
                    <a:pt x="1693" y="1169"/>
                    <a:pt x="1658" y="1022"/>
                  </a:cubicBezTo>
                  <a:cubicBezTo>
                    <a:pt x="1630" y="847"/>
                    <a:pt x="1602" y="672"/>
                    <a:pt x="1518" y="525"/>
                  </a:cubicBezTo>
                  <a:cubicBezTo>
                    <a:pt x="1371" y="239"/>
                    <a:pt x="1133" y="64"/>
                    <a:pt x="784"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7"/>
            <p:cNvSpPr/>
            <p:nvPr/>
          </p:nvSpPr>
          <p:spPr>
            <a:xfrm>
              <a:off x="3692738" y="2280819"/>
              <a:ext cx="48081" cy="36112"/>
            </a:xfrm>
            <a:custGeom>
              <a:rect b="b" l="l" r="r" t="t"/>
              <a:pathLst>
                <a:path extrusionOk="0" h="1587" w="2113">
                  <a:moveTo>
                    <a:pt x="288" y="1"/>
                  </a:moveTo>
                  <a:cubicBezTo>
                    <a:pt x="119" y="1"/>
                    <a:pt x="1" y="210"/>
                    <a:pt x="134" y="391"/>
                  </a:cubicBezTo>
                  <a:cubicBezTo>
                    <a:pt x="190" y="447"/>
                    <a:pt x="246" y="503"/>
                    <a:pt x="309" y="594"/>
                  </a:cubicBezTo>
                  <a:cubicBezTo>
                    <a:pt x="483" y="797"/>
                    <a:pt x="658" y="1028"/>
                    <a:pt x="861" y="1230"/>
                  </a:cubicBezTo>
                  <a:cubicBezTo>
                    <a:pt x="1008" y="1403"/>
                    <a:pt x="1261" y="1586"/>
                    <a:pt x="1502" y="1586"/>
                  </a:cubicBezTo>
                  <a:cubicBezTo>
                    <a:pt x="1593" y="1586"/>
                    <a:pt x="1682" y="1560"/>
                    <a:pt x="1763" y="1496"/>
                  </a:cubicBezTo>
                  <a:cubicBezTo>
                    <a:pt x="2113" y="1230"/>
                    <a:pt x="1763" y="797"/>
                    <a:pt x="1560" y="594"/>
                  </a:cubicBezTo>
                  <a:cubicBezTo>
                    <a:pt x="1333" y="367"/>
                    <a:pt x="1025" y="38"/>
                    <a:pt x="687" y="38"/>
                  </a:cubicBezTo>
                  <a:cubicBezTo>
                    <a:pt x="629" y="38"/>
                    <a:pt x="571" y="48"/>
                    <a:pt x="511" y="70"/>
                  </a:cubicBezTo>
                  <a:cubicBezTo>
                    <a:pt x="483" y="70"/>
                    <a:pt x="483" y="70"/>
                    <a:pt x="483" y="98"/>
                  </a:cubicBezTo>
                  <a:cubicBezTo>
                    <a:pt x="483" y="70"/>
                    <a:pt x="455" y="70"/>
                    <a:pt x="455" y="70"/>
                  </a:cubicBezTo>
                  <a:cubicBezTo>
                    <a:pt x="399" y="21"/>
                    <a:pt x="341" y="1"/>
                    <a:pt x="288"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7"/>
            <p:cNvSpPr/>
            <p:nvPr/>
          </p:nvSpPr>
          <p:spPr>
            <a:xfrm>
              <a:off x="3771993" y="2229711"/>
              <a:ext cx="35179" cy="63577"/>
            </a:xfrm>
            <a:custGeom>
              <a:rect b="b" l="l" r="r" t="t"/>
              <a:pathLst>
                <a:path extrusionOk="0" h="2794" w="1546">
                  <a:moveTo>
                    <a:pt x="191" y="0"/>
                  </a:moveTo>
                  <a:cubicBezTo>
                    <a:pt x="178" y="0"/>
                    <a:pt x="164" y="5"/>
                    <a:pt x="147" y="15"/>
                  </a:cubicBezTo>
                  <a:cubicBezTo>
                    <a:pt x="84" y="15"/>
                    <a:pt x="0" y="71"/>
                    <a:pt x="0" y="155"/>
                  </a:cubicBezTo>
                  <a:cubicBezTo>
                    <a:pt x="28" y="393"/>
                    <a:pt x="56" y="623"/>
                    <a:pt x="147" y="854"/>
                  </a:cubicBezTo>
                  <a:cubicBezTo>
                    <a:pt x="203" y="1092"/>
                    <a:pt x="231" y="1323"/>
                    <a:pt x="294" y="1526"/>
                  </a:cubicBezTo>
                  <a:cubicBezTo>
                    <a:pt x="378" y="1938"/>
                    <a:pt x="580" y="2344"/>
                    <a:pt x="783" y="2693"/>
                  </a:cubicBezTo>
                  <a:cubicBezTo>
                    <a:pt x="806" y="2748"/>
                    <a:pt x="888" y="2794"/>
                    <a:pt x="958" y="2794"/>
                  </a:cubicBezTo>
                  <a:cubicBezTo>
                    <a:pt x="996" y="2794"/>
                    <a:pt x="1029" y="2781"/>
                    <a:pt x="1049" y="2749"/>
                  </a:cubicBezTo>
                  <a:cubicBezTo>
                    <a:pt x="1224" y="2518"/>
                    <a:pt x="1399" y="2253"/>
                    <a:pt x="1427" y="1994"/>
                  </a:cubicBezTo>
                  <a:cubicBezTo>
                    <a:pt x="1454" y="1847"/>
                    <a:pt x="1454" y="1672"/>
                    <a:pt x="1454" y="1526"/>
                  </a:cubicBezTo>
                  <a:cubicBezTo>
                    <a:pt x="1545" y="1470"/>
                    <a:pt x="1517" y="1323"/>
                    <a:pt x="1482" y="1239"/>
                  </a:cubicBezTo>
                  <a:cubicBezTo>
                    <a:pt x="1427" y="1092"/>
                    <a:pt x="1399" y="973"/>
                    <a:pt x="1343" y="826"/>
                  </a:cubicBezTo>
                  <a:cubicBezTo>
                    <a:pt x="1343" y="798"/>
                    <a:pt x="1308" y="770"/>
                    <a:pt x="1252" y="770"/>
                  </a:cubicBezTo>
                  <a:cubicBezTo>
                    <a:pt x="1196" y="623"/>
                    <a:pt x="1105" y="477"/>
                    <a:pt x="993" y="393"/>
                  </a:cubicBezTo>
                  <a:cubicBezTo>
                    <a:pt x="755" y="190"/>
                    <a:pt x="608" y="43"/>
                    <a:pt x="322" y="15"/>
                  </a:cubicBezTo>
                  <a:cubicBezTo>
                    <a:pt x="294" y="15"/>
                    <a:pt x="294" y="15"/>
                    <a:pt x="294" y="43"/>
                  </a:cubicBezTo>
                  <a:cubicBezTo>
                    <a:pt x="250" y="24"/>
                    <a:pt x="223" y="0"/>
                    <a:pt x="19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7"/>
            <p:cNvSpPr/>
            <p:nvPr/>
          </p:nvSpPr>
          <p:spPr>
            <a:xfrm>
              <a:off x="3787262" y="2129043"/>
              <a:ext cx="70973" cy="69152"/>
            </a:xfrm>
            <a:custGeom>
              <a:rect b="b" l="l" r="r" t="t"/>
              <a:pathLst>
                <a:path extrusionOk="0" h="3039" w="3119">
                  <a:moveTo>
                    <a:pt x="1293" y="1"/>
                  </a:moveTo>
                  <a:cubicBezTo>
                    <a:pt x="1106" y="1"/>
                    <a:pt x="912" y="86"/>
                    <a:pt x="783" y="209"/>
                  </a:cubicBezTo>
                  <a:cubicBezTo>
                    <a:pt x="700" y="272"/>
                    <a:pt x="609" y="356"/>
                    <a:pt x="525" y="474"/>
                  </a:cubicBezTo>
                  <a:cubicBezTo>
                    <a:pt x="378" y="593"/>
                    <a:pt x="259" y="733"/>
                    <a:pt x="175" y="908"/>
                  </a:cubicBezTo>
                  <a:cubicBezTo>
                    <a:pt x="56" y="1118"/>
                    <a:pt x="56" y="1321"/>
                    <a:pt x="56" y="1551"/>
                  </a:cubicBezTo>
                  <a:lnTo>
                    <a:pt x="56" y="1607"/>
                  </a:lnTo>
                  <a:cubicBezTo>
                    <a:pt x="28" y="1698"/>
                    <a:pt x="28" y="1817"/>
                    <a:pt x="28" y="1901"/>
                  </a:cubicBezTo>
                  <a:cubicBezTo>
                    <a:pt x="0" y="2195"/>
                    <a:pt x="175" y="2369"/>
                    <a:pt x="350" y="2544"/>
                  </a:cubicBezTo>
                  <a:cubicBezTo>
                    <a:pt x="525" y="2775"/>
                    <a:pt x="728" y="2894"/>
                    <a:pt x="986" y="2978"/>
                  </a:cubicBezTo>
                  <a:cubicBezTo>
                    <a:pt x="1074" y="3023"/>
                    <a:pt x="1161" y="3039"/>
                    <a:pt x="1253" y="3039"/>
                  </a:cubicBezTo>
                  <a:cubicBezTo>
                    <a:pt x="1345" y="3039"/>
                    <a:pt x="1441" y="3023"/>
                    <a:pt x="1546" y="3006"/>
                  </a:cubicBezTo>
                  <a:cubicBezTo>
                    <a:pt x="1581" y="3013"/>
                    <a:pt x="1613" y="3016"/>
                    <a:pt x="1644" y="3016"/>
                  </a:cubicBezTo>
                  <a:cubicBezTo>
                    <a:pt x="1767" y="3016"/>
                    <a:pt x="1862" y="2967"/>
                    <a:pt x="1979" y="2922"/>
                  </a:cubicBezTo>
                  <a:cubicBezTo>
                    <a:pt x="2154" y="2831"/>
                    <a:pt x="2357" y="2775"/>
                    <a:pt x="2476" y="2628"/>
                  </a:cubicBezTo>
                  <a:cubicBezTo>
                    <a:pt x="2532" y="2600"/>
                    <a:pt x="2560" y="2544"/>
                    <a:pt x="2595" y="2516"/>
                  </a:cubicBezTo>
                  <a:cubicBezTo>
                    <a:pt x="2622" y="2516"/>
                    <a:pt x="2622" y="2481"/>
                    <a:pt x="2622" y="2481"/>
                  </a:cubicBezTo>
                  <a:cubicBezTo>
                    <a:pt x="2825" y="2341"/>
                    <a:pt x="3028" y="2076"/>
                    <a:pt x="3056" y="1817"/>
                  </a:cubicBezTo>
                  <a:cubicBezTo>
                    <a:pt x="3084" y="1782"/>
                    <a:pt x="3084" y="1726"/>
                    <a:pt x="3084" y="1698"/>
                  </a:cubicBezTo>
                  <a:cubicBezTo>
                    <a:pt x="3119" y="1579"/>
                    <a:pt x="3119" y="1432"/>
                    <a:pt x="3084" y="1293"/>
                  </a:cubicBezTo>
                  <a:cubicBezTo>
                    <a:pt x="3056" y="1146"/>
                    <a:pt x="3028" y="971"/>
                    <a:pt x="2972" y="824"/>
                  </a:cubicBezTo>
                  <a:cubicBezTo>
                    <a:pt x="2909" y="677"/>
                    <a:pt x="2797" y="558"/>
                    <a:pt x="2650" y="474"/>
                  </a:cubicBezTo>
                  <a:cubicBezTo>
                    <a:pt x="2357" y="272"/>
                    <a:pt x="2007" y="97"/>
                    <a:pt x="1658" y="97"/>
                  </a:cubicBezTo>
                  <a:cubicBezTo>
                    <a:pt x="1546" y="34"/>
                    <a:pt x="1455" y="6"/>
                    <a:pt x="1371" y="6"/>
                  </a:cubicBezTo>
                  <a:cubicBezTo>
                    <a:pt x="1345" y="3"/>
                    <a:pt x="1319" y="1"/>
                    <a:pt x="129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7"/>
            <p:cNvSpPr/>
            <p:nvPr/>
          </p:nvSpPr>
          <p:spPr>
            <a:xfrm>
              <a:off x="3838324" y="2049332"/>
              <a:ext cx="52382" cy="53042"/>
            </a:xfrm>
            <a:custGeom>
              <a:rect b="b" l="l" r="r" t="t"/>
              <a:pathLst>
                <a:path extrusionOk="0" h="2331" w="2302">
                  <a:moveTo>
                    <a:pt x="1177" y="1"/>
                  </a:moveTo>
                  <a:cubicBezTo>
                    <a:pt x="974" y="1"/>
                    <a:pt x="778" y="82"/>
                    <a:pt x="609" y="251"/>
                  </a:cubicBezTo>
                  <a:cubicBezTo>
                    <a:pt x="553" y="307"/>
                    <a:pt x="525" y="362"/>
                    <a:pt x="462" y="453"/>
                  </a:cubicBezTo>
                  <a:cubicBezTo>
                    <a:pt x="434" y="481"/>
                    <a:pt x="378" y="537"/>
                    <a:pt x="351" y="600"/>
                  </a:cubicBezTo>
                  <a:cubicBezTo>
                    <a:pt x="260" y="684"/>
                    <a:pt x="141" y="775"/>
                    <a:pt x="113" y="887"/>
                  </a:cubicBezTo>
                  <a:cubicBezTo>
                    <a:pt x="1" y="1153"/>
                    <a:pt x="29" y="1383"/>
                    <a:pt x="113" y="1614"/>
                  </a:cubicBezTo>
                  <a:lnTo>
                    <a:pt x="113" y="1677"/>
                  </a:lnTo>
                  <a:cubicBezTo>
                    <a:pt x="113" y="1908"/>
                    <a:pt x="288" y="2055"/>
                    <a:pt x="490" y="2173"/>
                  </a:cubicBezTo>
                  <a:cubicBezTo>
                    <a:pt x="682" y="2241"/>
                    <a:pt x="850" y="2331"/>
                    <a:pt x="1043" y="2331"/>
                  </a:cubicBezTo>
                  <a:cubicBezTo>
                    <a:pt x="1090" y="2331"/>
                    <a:pt x="1139" y="2326"/>
                    <a:pt x="1190" y="2313"/>
                  </a:cubicBezTo>
                  <a:cubicBezTo>
                    <a:pt x="1364" y="2257"/>
                    <a:pt x="1483" y="2229"/>
                    <a:pt x="1602" y="2139"/>
                  </a:cubicBezTo>
                  <a:cubicBezTo>
                    <a:pt x="1686" y="2083"/>
                    <a:pt x="1777" y="2027"/>
                    <a:pt x="1833" y="1964"/>
                  </a:cubicBezTo>
                  <a:cubicBezTo>
                    <a:pt x="1889" y="1936"/>
                    <a:pt x="1924" y="1880"/>
                    <a:pt x="1952" y="1824"/>
                  </a:cubicBezTo>
                  <a:cubicBezTo>
                    <a:pt x="2183" y="1614"/>
                    <a:pt x="2301" y="1299"/>
                    <a:pt x="2273" y="1006"/>
                  </a:cubicBezTo>
                  <a:cubicBezTo>
                    <a:pt x="2238" y="831"/>
                    <a:pt x="2155" y="628"/>
                    <a:pt x="2064" y="509"/>
                  </a:cubicBezTo>
                  <a:cubicBezTo>
                    <a:pt x="1952" y="334"/>
                    <a:pt x="1805" y="216"/>
                    <a:pt x="1630" y="132"/>
                  </a:cubicBezTo>
                  <a:cubicBezTo>
                    <a:pt x="1481" y="45"/>
                    <a:pt x="1327" y="1"/>
                    <a:pt x="117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p:nvPr/>
          </p:nvSpPr>
          <p:spPr>
            <a:xfrm>
              <a:off x="3894666" y="2134208"/>
              <a:ext cx="63668" cy="74022"/>
            </a:xfrm>
            <a:custGeom>
              <a:rect b="b" l="l" r="r" t="t"/>
              <a:pathLst>
                <a:path extrusionOk="0" h="3253" w="2798">
                  <a:moveTo>
                    <a:pt x="1504" y="0"/>
                  </a:moveTo>
                  <a:cubicBezTo>
                    <a:pt x="1418" y="0"/>
                    <a:pt x="1328" y="17"/>
                    <a:pt x="1224" y="17"/>
                  </a:cubicBezTo>
                  <a:cubicBezTo>
                    <a:pt x="986" y="17"/>
                    <a:pt x="671" y="192"/>
                    <a:pt x="581" y="422"/>
                  </a:cubicBezTo>
                  <a:cubicBezTo>
                    <a:pt x="525" y="478"/>
                    <a:pt x="434" y="569"/>
                    <a:pt x="378" y="681"/>
                  </a:cubicBezTo>
                  <a:cubicBezTo>
                    <a:pt x="287" y="744"/>
                    <a:pt x="259" y="828"/>
                    <a:pt x="203" y="947"/>
                  </a:cubicBezTo>
                  <a:cubicBezTo>
                    <a:pt x="112" y="1177"/>
                    <a:pt x="56" y="1471"/>
                    <a:pt x="28" y="1702"/>
                  </a:cubicBezTo>
                  <a:cubicBezTo>
                    <a:pt x="0" y="2170"/>
                    <a:pt x="175" y="2639"/>
                    <a:pt x="553" y="2926"/>
                  </a:cubicBezTo>
                  <a:cubicBezTo>
                    <a:pt x="699" y="3044"/>
                    <a:pt x="874" y="3128"/>
                    <a:pt x="1049" y="3163"/>
                  </a:cubicBezTo>
                  <a:cubicBezTo>
                    <a:pt x="1124" y="3238"/>
                    <a:pt x="1201" y="3250"/>
                    <a:pt x="1288" y="3250"/>
                  </a:cubicBezTo>
                  <a:cubicBezTo>
                    <a:pt x="1332" y="3250"/>
                    <a:pt x="1378" y="3247"/>
                    <a:pt x="1427" y="3247"/>
                  </a:cubicBezTo>
                  <a:cubicBezTo>
                    <a:pt x="1454" y="3251"/>
                    <a:pt x="1482" y="3253"/>
                    <a:pt x="1509" y="3253"/>
                  </a:cubicBezTo>
                  <a:cubicBezTo>
                    <a:pt x="1684" y="3253"/>
                    <a:pt x="1856" y="3183"/>
                    <a:pt x="2007" y="3128"/>
                  </a:cubicBezTo>
                  <a:cubicBezTo>
                    <a:pt x="2182" y="3044"/>
                    <a:pt x="2329" y="2926"/>
                    <a:pt x="2448" y="2779"/>
                  </a:cubicBezTo>
                  <a:cubicBezTo>
                    <a:pt x="2531" y="2695"/>
                    <a:pt x="2650" y="2576"/>
                    <a:pt x="2594" y="2429"/>
                  </a:cubicBezTo>
                  <a:cubicBezTo>
                    <a:pt x="2622" y="2373"/>
                    <a:pt x="2650" y="2289"/>
                    <a:pt x="2678" y="2198"/>
                  </a:cubicBezTo>
                  <a:cubicBezTo>
                    <a:pt x="2734" y="2024"/>
                    <a:pt x="2797" y="1905"/>
                    <a:pt x="2769" y="1730"/>
                  </a:cubicBezTo>
                  <a:cubicBezTo>
                    <a:pt x="2769" y="1555"/>
                    <a:pt x="2769" y="1380"/>
                    <a:pt x="2734" y="1177"/>
                  </a:cubicBezTo>
                  <a:cubicBezTo>
                    <a:pt x="2706" y="1094"/>
                    <a:pt x="2650" y="1066"/>
                    <a:pt x="2594" y="1031"/>
                  </a:cubicBezTo>
                  <a:cubicBezTo>
                    <a:pt x="2531" y="891"/>
                    <a:pt x="2448" y="744"/>
                    <a:pt x="2357" y="597"/>
                  </a:cubicBezTo>
                  <a:cubicBezTo>
                    <a:pt x="2245" y="394"/>
                    <a:pt x="2070" y="247"/>
                    <a:pt x="1860" y="129"/>
                  </a:cubicBezTo>
                  <a:cubicBezTo>
                    <a:pt x="1804" y="101"/>
                    <a:pt x="1776" y="73"/>
                    <a:pt x="1748" y="73"/>
                  </a:cubicBezTo>
                  <a:cubicBezTo>
                    <a:pt x="1663" y="15"/>
                    <a:pt x="1585" y="0"/>
                    <a:pt x="150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7"/>
            <p:cNvSpPr/>
            <p:nvPr/>
          </p:nvSpPr>
          <p:spPr>
            <a:xfrm>
              <a:off x="3940949" y="2226707"/>
              <a:ext cx="29946" cy="56819"/>
            </a:xfrm>
            <a:custGeom>
              <a:rect b="b" l="l" r="r" t="t"/>
              <a:pathLst>
                <a:path extrusionOk="0" h="2497" w="1316">
                  <a:moveTo>
                    <a:pt x="1141" y="0"/>
                  </a:moveTo>
                  <a:cubicBezTo>
                    <a:pt x="938" y="0"/>
                    <a:pt x="847" y="56"/>
                    <a:pt x="672" y="175"/>
                  </a:cubicBezTo>
                  <a:cubicBezTo>
                    <a:pt x="469" y="322"/>
                    <a:pt x="323" y="462"/>
                    <a:pt x="211" y="672"/>
                  </a:cubicBezTo>
                  <a:cubicBezTo>
                    <a:pt x="36" y="811"/>
                    <a:pt x="36" y="1133"/>
                    <a:pt x="1" y="1336"/>
                  </a:cubicBezTo>
                  <a:cubicBezTo>
                    <a:pt x="1" y="1511"/>
                    <a:pt x="1" y="1748"/>
                    <a:pt x="120" y="1895"/>
                  </a:cubicBezTo>
                  <a:cubicBezTo>
                    <a:pt x="148" y="1979"/>
                    <a:pt x="148" y="2098"/>
                    <a:pt x="176" y="2182"/>
                  </a:cubicBezTo>
                  <a:lnTo>
                    <a:pt x="176" y="2245"/>
                  </a:lnTo>
                  <a:lnTo>
                    <a:pt x="176" y="2273"/>
                  </a:lnTo>
                  <a:cubicBezTo>
                    <a:pt x="143" y="2409"/>
                    <a:pt x="251" y="2496"/>
                    <a:pt x="364" y="2496"/>
                  </a:cubicBezTo>
                  <a:cubicBezTo>
                    <a:pt x="442" y="2496"/>
                    <a:pt x="523" y="2454"/>
                    <a:pt x="560" y="2357"/>
                  </a:cubicBezTo>
                  <a:cubicBezTo>
                    <a:pt x="700" y="2007"/>
                    <a:pt x="819" y="1685"/>
                    <a:pt x="910" y="1308"/>
                  </a:cubicBezTo>
                  <a:cubicBezTo>
                    <a:pt x="994" y="930"/>
                    <a:pt x="1113" y="581"/>
                    <a:pt x="1260" y="231"/>
                  </a:cubicBezTo>
                  <a:cubicBezTo>
                    <a:pt x="1316" y="112"/>
                    <a:pt x="1260" y="56"/>
                    <a:pt x="1197" y="28"/>
                  </a:cubicBezTo>
                  <a:cubicBezTo>
                    <a:pt x="1197" y="0"/>
                    <a:pt x="1169" y="0"/>
                    <a:pt x="114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7"/>
            <p:cNvSpPr/>
            <p:nvPr/>
          </p:nvSpPr>
          <p:spPr>
            <a:xfrm>
              <a:off x="3837528" y="2225433"/>
              <a:ext cx="53178" cy="53656"/>
            </a:xfrm>
            <a:custGeom>
              <a:rect b="b" l="l" r="r" t="t"/>
              <a:pathLst>
                <a:path extrusionOk="0" h="2358" w="2337">
                  <a:moveTo>
                    <a:pt x="1193" y="1"/>
                  </a:moveTo>
                  <a:cubicBezTo>
                    <a:pt x="1092" y="1"/>
                    <a:pt x="996" y="18"/>
                    <a:pt x="910" y="56"/>
                  </a:cubicBezTo>
                  <a:cubicBezTo>
                    <a:pt x="700" y="56"/>
                    <a:pt x="469" y="231"/>
                    <a:pt x="413" y="462"/>
                  </a:cubicBezTo>
                  <a:cubicBezTo>
                    <a:pt x="148" y="693"/>
                    <a:pt x="1" y="1042"/>
                    <a:pt x="64" y="1427"/>
                  </a:cubicBezTo>
                  <a:cubicBezTo>
                    <a:pt x="64" y="1602"/>
                    <a:pt x="120" y="1741"/>
                    <a:pt x="239" y="1832"/>
                  </a:cubicBezTo>
                  <a:cubicBezTo>
                    <a:pt x="239" y="1916"/>
                    <a:pt x="323" y="2007"/>
                    <a:pt x="441" y="2063"/>
                  </a:cubicBezTo>
                  <a:cubicBezTo>
                    <a:pt x="469" y="2063"/>
                    <a:pt x="525" y="2091"/>
                    <a:pt x="588" y="2126"/>
                  </a:cubicBezTo>
                  <a:cubicBezTo>
                    <a:pt x="672" y="2210"/>
                    <a:pt x="791" y="2266"/>
                    <a:pt x="910" y="2301"/>
                  </a:cubicBezTo>
                  <a:cubicBezTo>
                    <a:pt x="910" y="2301"/>
                    <a:pt x="938" y="2329"/>
                    <a:pt x="966" y="2329"/>
                  </a:cubicBezTo>
                  <a:cubicBezTo>
                    <a:pt x="1027" y="2348"/>
                    <a:pt x="1102" y="2358"/>
                    <a:pt x="1180" y="2358"/>
                  </a:cubicBezTo>
                  <a:cubicBezTo>
                    <a:pt x="1327" y="2358"/>
                    <a:pt x="1483" y="2325"/>
                    <a:pt x="1574" y="2266"/>
                  </a:cubicBezTo>
                  <a:cubicBezTo>
                    <a:pt x="1609" y="2238"/>
                    <a:pt x="1637" y="2238"/>
                    <a:pt x="1637" y="2210"/>
                  </a:cubicBezTo>
                  <a:cubicBezTo>
                    <a:pt x="1693" y="2182"/>
                    <a:pt x="1749" y="2154"/>
                    <a:pt x="1812" y="2091"/>
                  </a:cubicBezTo>
                  <a:cubicBezTo>
                    <a:pt x="1959" y="1979"/>
                    <a:pt x="2043" y="1888"/>
                    <a:pt x="2134" y="1741"/>
                  </a:cubicBezTo>
                  <a:cubicBezTo>
                    <a:pt x="2308" y="1483"/>
                    <a:pt x="2336" y="1189"/>
                    <a:pt x="2308" y="867"/>
                  </a:cubicBezTo>
                  <a:lnTo>
                    <a:pt x="2308" y="839"/>
                  </a:lnTo>
                  <a:cubicBezTo>
                    <a:pt x="2308" y="820"/>
                    <a:pt x="2277" y="800"/>
                    <a:pt x="2249" y="800"/>
                  </a:cubicBezTo>
                  <a:cubicBezTo>
                    <a:pt x="2237" y="800"/>
                    <a:pt x="2226" y="803"/>
                    <a:pt x="2218" y="811"/>
                  </a:cubicBezTo>
                  <a:cubicBezTo>
                    <a:pt x="2190" y="728"/>
                    <a:pt x="2162" y="637"/>
                    <a:pt x="2134" y="581"/>
                  </a:cubicBezTo>
                  <a:cubicBezTo>
                    <a:pt x="2099" y="581"/>
                    <a:pt x="2099" y="553"/>
                    <a:pt x="2099" y="553"/>
                  </a:cubicBezTo>
                  <a:cubicBezTo>
                    <a:pt x="2071" y="462"/>
                    <a:pt x="2015" y="378"/>
                    <a:pt x="1959" y="287"/>
                  </a:cubicBezTo>
                  <a:cubicBezTo>
                    <a:pt x="1924" y="259"/>
                    <a:pt x="1896" y="259"/>
                    <a:pt x="1840" y="259"/>
                  </a:cubicBezTo>
                  <a:cubicBezTo>
                    <a:pt x="1784" y="203"/>
                    <a:pt x="1693" y="140"/>
                    <a:pt x="1609" y="84"/>
                  </a:cubicBezTo>
                  <a:cubicBezTo>
                    <a:pt x="1472" y="32"/>
                    <a:pt x="1329" y="1"/>
                    <a:pt x="119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7"/>
            <p:cNvSpPr/>
            <p:nvPr/>
          </p:nvSpPr>
          <p:spPr>
            <a:xfrm>
              <a:off x="3978199" y="2078026"/>
              <a:ext cx="47103" cy="44213"/>
            </a:xfrm>
            <a:custGeom>
              <a:rect b="b" l="l" r="r" t="t"/>
              <a:pathLst>
                <a:path extrusionOk="0" h="1943" w="2070">
                  <a:moveTo>
                    <a:pt x="1215" y="0"/>
                  </a:moveTo>
                  <a:cubicBezTo>
                    <a:pt x="979" y="0"/>
                    <a:pt x="748" y="120"/>
                    <a:pt x="636" y="325"/>
                  </a:cubicBezTo>
                  <a:cubicBezTo>
                    <a:pt x="609" y="325"/>
                    <a:pt x="609" y="325"/>
                    <a:pt x="581" y="353"/>
                  </a:cubicBezTo>
                  <a:cubicBezTo>
                    <a:pt x="203" y="647"/>
                    <a:pt x="0" y="1171"/>
                    <a:pt x="322" y="1612"/>
                  </a:cubicBezTo>
                  <a:cubicBezTo>
                    <a:pt x="458" y="1818"/>
                    <a:pt x="739" y="1942"/>
                    <a:pt x="1011" y="1942"/>
                  </a:cubicBezTo>
                  <a:cubicBezTo>
                    <a:pt x="1198" y="1942"/>
                    <a:pt x="1382" y="1883"/>
                    <a:pt x="1511" y="1752"/>
                  </a:cubicBezTo>
                  <a:cubicBezTo>
                    <a:pt x="1573" y="1724"/>
                    <a:pt x="1601" y="1668"/>
                    <a:pt x="1657" y="1612"/>
                  </a:cubicBezTo>
                  <a:cubicBezTo>
                    <a:pt x="1657" y="1577"/>
                    <a:pt x="1685" y="1577"/>
                    <a:pt x="1685" y="1577"/>
                  </a:cubicBezTo>
                  <a:cubicBezTo>
                    <a:pt x="1923" y="1346"/>
                    <a:pt x="2070" y="1052"/>
                    <a:pt x="1979" y="738"/>
                  </a:cubicBezTo>
                  <a:cubicBezTo>
                    <a:pt x="1923" y="500"/>
                    <a:pt x="1804" y="269"/>
                    <a:pt x="1601" y="122"/>
                  </a:cubicBezTo>
                  <a:cubicBezTo>
                    <a:pt x="1485" y="39"/>
                    <a:pt x="1349" y="0"/>
                    <a:pt x="1215"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7"/>
            <p:cNvSpPr/>
            <p:nvPr/>
          </p:nvSpPr>
          <p:spPr>
            <a:xfrm>
              <a:off x="4004595" y="2140466"/>
              <a:ext cx="62394" cy="76161"/>
            </a:xfrm>
            <a:custGeom>
              <a:rect b="b" l="l" r="r" t="t"/>
              <a:pathLst>
                <a:path extrusionOk="0" h="3347" w="2742">
                  <a:moveTo>
                    <a:pt x="1789" y="536"/>
                  </a:moveTo>
                  <a:cubicBezTo>
                    <a:pt x="1784" y="543"/>
                    <a:pt x="1784" y="553"/>
                    <a:pt x="1784" y="553"/>
                  </a:cubicBezTo>
                  <a:cubicBezTo>
                    <a:pt x="1749" y="553"/>
                    <a:pt x="1749" y="581"/>
                    <a:pt x="1721" y="581"/>
                  </a:cubicBezTo>
                  <a:lnTo>
                    <a:pt x="1665" y="581"/>
                  </a:lnTo>
                  <a:cubicBezTo>
                    <a:pt x="1714" y="581"/>
                    <a:pt x="1741" y="560"/>
                    <a:pt x="1789" y="536"/>
                  </a:cubicBezTo>
                  <a:close/>
                  <a:moveTo>
                    <a:pt x="1637" y="0"/>
                  </a:moveTo>
                  <a:cubicBezTo>
                    <a:pt x="1518" y="0"/>
                    <a:pt x="1399" y="28"/>
                    <a:pt x="1288" y="56"/>
                  </a:cubicBezTo>
                  <a:cubicBezTo>
                    <a:pt x="1022" y="147"/>
                    <a:pt x="791" y="322"/>
                    <a:pt x="616" y="497"/>
                  </a:cubicBezTo>
                  <a:cubicBezTo>
                    <a:pt x="295" y="875"/>
                    <a:pt x="36" y="1399"/>
                    <a:pt x="36" y="1895"/>
                  </a:cubicBezTo>
                  <a:cubicBezTo>
                    <a:pt x="36" y="2154"/>
                    <a:pt x="1" y="2476"/>
                    <a:pt x="148" y="2713"/>
                  </a:cubicBezTo>
                  <a:cubicBezTo>
                    <a:pt x="211" y="2797"/>
                    <a:pt x="295" y="2888"/>
                    <a:pt x="385" y="2944"/>
                  </a:cubicBezTo>
                  <a:cubicBezTo>
                    <a:pt x="413" y="2972"/>
                    <a:pt x="413" y="3000"/>
                    <a:pt x="441" y="3000"/>
                  </a:cubicBezTo>
                  <a:cubicBezTo>
                    <a:pt x="525" y="3175"/>
                    <a:pt x="763" y="3266"/>
                    <a:pt x="938" y="3294"/>
                  </a:cubicBezTo>
                  <a:cubicBezTo>
                    <a:pt x="1042" y="3332"/>
                    <a:pt x="1146" y="3347"/>
                    <a:pt x="1251" y="3347"/>
                  </a:cubicBezTo>
                  <a:cubicBezTo>
                    <a:pt x="1378" y="3347"/>
                    <a:pt x="1507" y="3325"/>
                    <a:pt x="1637" y="3294"/>
                  </a:cubicBezTo>
                  <a:cubicBezTo>
                    <a:pt x="1665" y="3294"/>
                    <a:pt x="1693" y="3266"/>
                    <a:pt x="1721" y="3266"/>
                  </a:cubicBezTo>
                  <a:cubicBezTo>
                    <a:pt x="2043" y="3175"/>
                    <a:pt x="2336" y="3000"/>
                    <a:pt x="2483" y="2713"/>
                  </a:cubicBezTo>
                  <a:cubicBezTo>
                    <a:pt x="2511" y="2679"/>
                    <a:pt x="2511" y="2651"/>
                    <a:pt x="2511" y="2623"/>
                  </a:cubicBezTo>
                  <a:cubicBezTo>
                    <a:pt x="2567" y="2539"/>
                    <a:pt x="2623" y="2448"/>
                    <a:pt x="2686" y="2364"/>
                  </a:cubicBezTo>
                  <a:cubicBezTo>
                    <a:pt x="2686" y="2329"/>
                    <a:pt x="2686" y="2301"/>
                    <a:pt x="2714" y="2301"/>
                  </a:cubicBezTo>
                  <a:cubicBezTo>
                    <a:pt x="2742" y="2217"/>
                    <a:pt x="2714" y="2126"/>
                    <a:pt x="2686" y="2070"/>
                  </a:cubicBezTo>
                  <a:cubicBezTo>
                    <a:pt x="2686" y="1979"/>
                    <a:pt x="2714" y="1895"/>
                    <a:pt x="2714" y="1804"/>
                  </a:cubicBezTo>
                  <a:lnTo>
                    <a:pt x="2714" y="1693"/>
                  </a:lnTo>
                  <a:cubicBezTo>
                    <a:pt x="2686" y="1455"/>
                    <a:pt x="2686" y="1224"/>
                    <a:pt x="2686" y="993"/>
                  </a:cubicBezTo>
                  <a:cubicBezTo>
                    <a:pt x="2686" y="965"/>
                    <a:pt x="2658" y="553"/>
                    <a:pt x="2742" y="469"/>
                  </a:cubicBezTo>
                  <a:cubicBezTo>
                    <a:pt x="2714" y="406"/>
                    <a:pt x="2686" y="350"/>
                    <a:pt x="2658" y="322"/>
                  </a:cubicBezTo>
                  <a:cubicBezTo>
                    <a:pt x="2595" y="294"/>
                    <a:pt x="2567" y="266"/>
                    <a:pt x="2539" y="266"/>
                  </a:cubicBezTo>
                  <a:cubicBezTo>
                    <a:pt x="2448" y="147"/>
                    <a:pt x="2273" y="91"/>
                    <a:pt x="2134" y="91"/>
                  </a:cubicBezTo>
                  <a:cubicBezTo>
                    <a:pt x="2134" y="56"/>
                    <a:pt x="2099" y="56"/>
                    <a:pt x="2071" y="28"/>
                  </a:cubicBezTo>
                  <a:cubicBezTo>
                    <a:pt x="1924" y="0"/>
                    <a:pt x="1812" y="0"/>
                    <a:pt x="1637"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a:off x="3976766" y="2239200"/>
              <a:ext cx="46488" cy="47831"/>
            </a:xfrm>
            <a:custGeom>
              <a:rect b="b" l="l" r="r" t="t"/>
              <a:pathLst>
                <a:path extrusionOk="0" h="2102" w="2043">
                  <a:moveTo>
                    <a:pt x="1182" y="0"/>
                  </a:moveTo>
                  <a:cubicBezTo>
                    <a:pt x="899" y="0"/>
                    <a:pt x="685" y="144"/>
                    <a:pt x="525" y="381"/>
                  </a:cubicBezTo>
                  <a:cubicBezTo>
                    <a:pt x="441" y="472"/>
                    <a:pt x="385" y="528"/>
                    <a:pt x="322" y="612"/>
                  </a:cubicBezTo>
                  <a:cubicBezTo>
                    <a:pt x="294" y="647"/>
                    <a:pt x="266" y="647"/>
                    <a:pt x="238" y="675"/>
                  </a:cubicBezTo>
                  <a:cubicBezTo>
                    <a:pt x="35" y="906"/>
                    <a:pt x="0" y="1283"/>
                    <a:pt x="63" y="1577"/>
                  </a:cubicBezTo>
                  <a:cubicBezTo>
                    <a:pt x="119" y="1927"/>
                    <a:pt x="413" y="2101"/>
                    <a:pt x="734" y="2101"/>
                  </a:cubicBezTo>
                  <a:cubicBezTo>
                    <a:pt x="965" y="2101"/>
                    <a:pt x="1140" y="2045"/>
                    <a:pt x="1315" y="1899"/>
                  </a:cubicBezTo>
                  <a:cubicBezTo>
                    <a:pt x="1343" y="1899"/>
                    <a:pt x="1371" y="1899"/>
                    <a:pt x="1399" y="1871"/>
                  </a:cubicBezTo>
                  <a:lnTo>
                    <a:pt x="1434" y="1871"/>
                  </a:lnTo>
                  <a:cubicBezTo>
                    <a:pt x="1546" y="1808"/>
                    <a:pt x="1574" y="1752"/>
                    <a:pt x="1608" y="1696"/>
                  </a:cubicBezTo>
                  <a:cubicBezTo>
                    <a:pt x="1748" y="1661"/>
                    <a:pt x="1811" y="1549"/>
                    <a:pt x="1783" y="1430"/>
                  </a:cubicBezTo>
                  <a:cubicBezTo>
                    <a:pt x="1811" y="1430"/>
                    <a:pt x="1811" y="1402"/>
                    <a:pt x="1811" y="1402"/>
                  </a:cubicBezTo>
                  <a:cubicBezTo>
                    <a:pt x="1839" y="1346"/>
                    <a:pt x="1839" y="1283"/>
                    <a:pt x="1839" y="1255"/>
                  </a:cubicBezTo>
                  <a:cubicBezTo>
                    <a:pt x="1839" y="1227"/>
                    <a:pt x="1839" y="1199"/>
                    <a:pt x="1811" y="1171"/>
                  </a:cubicBezTo>
                  <a:cubicBezTo>
                    <a:pt x="1895" y="1053"/>
                    <a:pt x="1958" y="962"/>
                    <a:pt x="2014" y="822"/>
                  </a:cubicBezTo>
                  <a:cubicBezTo>
                    <a:pt x="2042" y="675"/>
                    <a:pt x="2014" y="528"/>
                    <a:pt x="1958" y="409"/>
                  </a:cubicBezTo>
                  <a:cubicBezTo>
                    <a:pt x="1867" y="262"/>
                    <a:pt x="1748" y="151"/>
                    <a:pt x="1608" y="88"/>
                  </a:cubicBezTo>
                  <a:cubicBezTo>
                    <a:pt x="1546" y="60"/>
                    <a:pt x="1490" y="60"/>
                    <a:pt x="1434" y="60"/>
                  </a:cubicBezTo>
                  <a:cubicBezTo>
                    <a:pt x="1371" y="32"/>
                    <a:pt x="1315" y="4"/>
                    <a:pt x="1259" y="4"/>
                  </a:cubicBezTo>
                  <a:cubicBezTo>
                    <a:pt x="1233" y="1"/>
                    <a:pt x="1207" y="0"/>
                    <a:pt x="118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a:off x="3638012" y="2299000"/>
              <a:ext cx="452210" cy="96709"/>
            </a:xfrm>
            <a:custGeom>
              <a:rect b="b" l="l" r="r" t="t"/>
              <a:pathLst>
                <a:path extrusionOk="0" h="4250" w="19873">
                  <a:moveTo>
                    <a:pt x="19551" y="3228"/>
                  </a:moveTo>
                  <a:cubicBezTo>
                    <a:pt x="19569" y="3322"/>
                    <a:pt x="19553" y="3381"/>
                    <a:pt x="19546" y="3381"/>
                  </a:cubicBezTo>
                  <a:cubicBezTo>
                    <a:pt x="19542" y="3381"/>
                    <a:pt x="19541" y="3362"/>
                    <a:pt x="19551" y="3319"/>
                  </a:cubicBezTo>
                  <a:lnTo>
                    <a:pt x="19551" y="3228"/>
                  </a:lnTo>
                  <a:close/>
                  <a:moveTo>
                    <a:pt x="11413" y="0"/>
                  </a:moveTo>
                  <a:cubicBezTo>
                    <a:pt x="11153" y="0"/>
                    <a:pt x="10917" y="107"/>
                    <a:pt x="10664" y="201"/>
                  </a:cubicBezTo>
                  <a:cubicBezTo>
                    <a:pt x="10517" y="257"/>
                    <a:pt x="10405" y="347"/>
                    <a:pt x="10314" y="494"/>
                  </a:cubicBezTo>
                  <a:cubicBezTo>
                    <a:pt x="10258" y="578"/>
                    <a:pt x="10230" y="641"/>
                    <a:pt x="10111" y="697"/>
                  </a:cubicBezTo>
                  <a:cubicBezTo>
                    <a:pt x="10056" y="753"/>
                    <a:pt x="9965" y="753"/>
                    <a:pt x="9881" y="816"/>
                  </a:cubicBezTo>
                  <a:cubicBezTo>
                    <a:pt x="9818" y="753"/>
                    <a:pt x="9734" y="725"/>
                    <a:pt x="9678" y="669"/>
                  </a:cubicBezTo>
                  <a:cubicBezTo>
                    <a:pt x="9559" y="606"/>
                    <a:pt x="9384" y="522"/>
                    <a:pt x="9265" y="494"/>
                  </a:cubicBezTo>
                  <a:cubicBezTo>
                    <a:pt x="9150" y="458"/>
                    <a:pt x="9020" y="440"/>
                    <a:pt x="8886" y="440"/>
                  </a:cubicBezTo>
                  <a:cubicBezTo>
                    <a:pt x="8686" y="440"/>
                    <a:pt x="8479" y="479"/>
                    <a:pt x="8307" y="550"/>
                  </a:cubicBezTo>
                  <a:cubicBezTo>
                    <a:pt x="8197" y="491"/>
                    <a:pt x="8063" y="466"/>
                    <a:pt x="7922" y="466"/>
                  </a:cubicBezTo>
                  <a:cubicBezTo>
                    <a:pt x="7581" y="466"/>
                    <a:pt x="7192" y="610"/>
                    <a:pt x="6965" y="753"/>
                  </a:cubicBezTo>
                  <a:cubicBezTo>
                    <a:pt x="6846" y="844"/>
                    <a:pt x="6762" y="928"/>
                    <a:pt x="6671" y="1047"/>
                  </a:cubicBezTo>
                  <a:cubicBezTo>
                    <a:pt x="6643" y="991"/>
                    <a:pt x="6615" y="956"/>
                    <a:pt x="6559" y="928"/>
                  </a:cubicBezTo>
                  <a:cubicBezTo>
                    <a:pt x="6466" y="860"/>
                    <a:pt x="6329" y="837"/>
                    <a:pt x="6186" y="837"/>
                  </a:cubicBezTo>
                  <a:cubicBezTo>
                    <a:pt x="6016" y="837"/>
                    <a:pt x="5838" y="870"/>
                    <a:pt x="5713" y="900"/>
                  </a:cubicBezTo>
                  <a:cubicBezTo>
                    <a:pt x="5510" y="956"/>
                    <a:pt x="5336" y="1075"/>
                    <a:pt x="5189" y="1222"/>
                  </a:cubicBezTo>
                  <a:cubicBezTo>
                    <a:pt x="5133" y="1249"/>
                    <a:pt x="5098" y="1249"/>
                    <a:pt x="5042" y="1249"/>
                  </a:cubicBezTo>
                  <a:cubicBezTo>
                    <a:pt x="4986" y="1194"/>
                    <a:pt x="4958" y="1103"/>
                    <a:pt x="4895" y="1075"/>
                  </a:cubicBezTo>
                  <a:cubicBezTo>
                    <a:pt x="4748" y="928"/>
                    <a:pt x="4574" y="872"/>
                    <a:pt x="4371" y="844"/>
                  </a:cubicBezTo>
                  <a:cubicBezTo>
                    <a:pt x="4281" y="830"/>
                    <a:pt x="4191" y="813"/>
                    <a:pt x="4101" y="813"/>
                  </a:cubicBezTo>
                  <a:cubicBezTo>
                    <a:pt x="4016" y="813"/>
                    <a:pt x="3931" y="828"/>
                    <a:pt x="3846" y="872"/>
                  </a:cubicBezTo>
                  <a:cubicBezTo>
                    <a:pt x="3790" y="816"/>
                    <a:pt x="3699" y="753"/>
                    <a:pt x="3616" y="725"/>
                  </a:cubicBezTo>
                  <a:cubicBezTo>
                    <a:pt x="3487" y="688"/>
                    <a:pt x="3338" y="668"/>
                    <a:pt x="3186" y="668"/>
                  </a:cubicBezTo>
                  <a:cubicBezTo>
                    <a:pt x="2989" y="668"/>
                    <a:pt x="2788" y="702"/>
                    <a:pt x="2623" y="781"/>
                  </a:cubicBezTo>
                  <a:cubicBezTo>
                    <a:pt x="2539" y="844"/>
                    <a:pt x="2511" y="900"/>
                    <a:pt x="2476" y="991"/>
                  </a:cubicBezTo>
                  <a:cubicBezTo>
                    <a:pt x="2476" y="991"/>
                    <a:pt x="2448" y="1019"/>
                    <a:pt x="2420" y="1019"/>
                  </a:cubicBezTo>
                  <a:cubicBezTo>
                    <a:pt x="2420" y="1019"/>
                    <a:pt x="2392" y="1047"/>
                    <a:pt x="2364" y="1075"/>
                  </a:cubicBezTo>
                  <a:cubicBezTo>
                    <a:pt x="2336" y="1103"/>
                    <a:pt x="2301" y="1131"/>
                    <a:pt x="2273" y="1166"/>
                  </a:cubicBezTo>
                  <a:cubicBezTo>
                    <a:pt x="2245" y="1222"/>
                    <a:pt x="2217" y="1277"/>
                    <a:pt x="2161" y="1277"/>
                  </a:cubicBezTo>
                  <a:cubicBezTo>
                    <a:pt x="2144" y="1285"/>
                    <a:pt x="2128" y="1288"/>
                    <a:pt x="2112" y="1288"/>
                  </a:cubicBezTo>
                  <a:cubicBezTo>
                    <a:pt x="2068" y="1288"/>
                    <a:pt x="2027" y="1262"/>
                    <a:pt x="1986" y="1222"/>
                  </a:cubicBezTo>
                  <a:cubicBezTo>
                    <a:pt x="1895" y="1222"/>
                    <a:pt x="1812" y="1249"/>
                    <a:pt x="1693" y="1249"/>
                  </a:cubicBezTo>
                  <a:cubicBezTo>
                    <a:pt x="1462" y="1277"/>
                    <a:pt x="1343" y="1424"/>
                    <a:pt x="1224" y="1627"/>
                  </a:cubicBezTo>
                  <a:cubicBezTo>
                    <a:pt x="1196" y="1655"/>
                    <a:pt x="1168" y="1746"/>
                    <a:pt x="1112" y="1802"/>
                  </a:cubicBezTo>
                  <a:lnTo>
                    <a:pt x="1112" y="1977"/>
                  </a:lnTo>
                  <a:lnTo>
                    <a:pt x="1140" y="2005"/>
                  </a:lnTo>
                  <a:lnTo>
                    <a:pt x="1140" y="2068"/>
                  </a:lnTo>
                  <a:cubicBezTo>
                    <a:pt x="1140" y="2096"/>
                    <a:pt x="1168" y="2124"/>
                    <a:pt x="1168" y="2124"/>
                  </a:cubicBezTo>
                  <a:cubicBezTo>
                    <a:pt x="1168" y="2151"/>
                    <a:pt x="1168" y="2151"/>
                    <a:pt x="1196" y="2179"/>
                  </a:cubicBezTo>
                  <a:cubicBezTo>
                    <a:pt x="1168" y="2179"/>
                    <a:pt x="1168" y="2179"/>
                    <a:pt x="1140" y="2214"/>
                  </a:cubicBezTo>
                  <a:cubicBezTo>
                    <a:pt x="1077" y="2417"/>
                    <a:pt x="903" y="2564"/>
                    <a:pt x="728" y="2648"/>
                  </a:cubicBezTo>
                  <a:cubicBezTo>
                    <a:pt x="497" y="2795"/>
                    <a:pt x="238" y="2914"/>
                    <a:pt x="63" y="3144"/>
                  </a:cubicBezTo>
                  <a:cubicBezTo>
                    <a:pt x="28" y="3200"/>
                    <a:pt x="28" y="3263"/>
                    <a:pt x="28" y="3319"/>
                  </a:cubicBezTo>
                  <a:cubicBezTo>
                    <a:pt x="1" y="3375"/>
                    <a:pt x="1" y="3466"/>
                    <a:pt x="28" y="3522"/>
                  </a:cubicBezTo>
                  <a:lnTo>
                    <a:pt x="28" y="3697"/>
                  </a:lnTo>
                  <a:cubicBezTo>
                    <a:pt x="63" y="3816"/>
                    <a:pt x="119" y="3928"/>
                    <a:pt x="203" y="3990"/>
                  </a:cubicBezTo>
                  <a:cubicBezTo>
                    <a:pt x="322" y="4018"/>
                    <a:pt x="413" y="4074"/>
                    <a:pt x="497" y="4137"/>
                  </a:cubicBezTo>
                  <a:cubicBezTo>
                    <a:pt x="553" y="4137"/>
                    <a:pt x="588" y="4165"/>
                    <a:pt x="616" y="4193"/>
                  </a:cubicBezTo>
                  <a:cubicBezTo>
                    <a:pt x="757" y="4149"/>
                    <a:pt x="899" y="4134"/>
                    <a:pt x="1040" y="4134"/>
                  </a:cubicBezTo>
                  <a:cubicBezTo>
                    <a:pt x="1276" y="4134"/>
                    <a:pt x="1512" y="4176"/>
                    <a:pt x="1749" y="4193"/>
                  </a:cubicBezTo>
                  <a:cubicBezTo>
                    <a:pt x="1843" y="4199"/>
                    <a:pt x="1938" y="4201"/>
                    <a:pt x="2033" y="4201"/>
                  </a:cubicBezTo>
                  <a:cubicBezTo>
                    <a:pt x="2435" y="4201"/>
                    <a:pt x="2836" y="4160"/>
                    <a:pt x="3238" y="4137"/>
                  </a:cubicBezTo>
                  <a:lnTo>
                    <a:pt x="3588" y="4137"/>
                  </a:lnTo>
                  <a:cubicBezTo>
                    <a:pt x="3850" y="4120"/>
                    <a:pt x="4119" y="4111"/>
                    <a:pt x="4388" y="4111"/>
                  </a:cubicBezTo>
                  <a:cubicBezTo>
                    <a:pt x="4657" y="4111"/>
                    <a:pt x="4927" y="4120"/>
                    <a:pt x="5189" y="4137"/>
                  </a:cubicBezTo>
                  <a:lnTo>
                    <a:pt x="5217" y="4137"/>
                  </a:lnTo>
                  <a:cubicBezTo>
                    <a:pt x="5364" y="4120"/>
                    <a:pt x="5502" y="4111"/>
                    <a:pt x="5640" y="4111"/>
                  </a:cubicBezTo>
                  <a:cubicBezTo>
                    <a:pt x="5778" y="4111"/>
                    <a:pt x="5916" y="4120"/>
                    <a:pt x="6063" y="4137"/>
                  </a:cubicBezTo>
                  <a:cubicBezTo>
                    <a:pt x="6210" y="4137"/>
                    <a:pt x="6322" y="4137"/>
                    <a:pt x="6440" y="4193"/>
                  </a:cubicBezTo>
                  <a:cubicBezTo>
                    <a:pt x="6671" y="4137"/>
                    <a:pt x="6965" y="4137"/>
                    <a:pt x="7196" y="4137"/>
                  </a:cubicBezTo>
                  <a:cubicBezTo>
                    <a:pt x="7489" y="4137"/>
                    <a:pt x="7811" y="4137"/>
                    <a:pt x="8133" y="4102"/>
                  </a:cubicBezTo>
                  <a:cubicBezTo>
                    <a:pt x="8298" y="4102"/>
                    <a:pt x="8468" y="4098"/>
                    <a:pt x="8639" y="4098"/>
                  </a:cubicBezTo>
                  <a:cubicBezTo>
                    <a:pt x="8918" y="4098"/>
                    <a:pt x="9200" y="4109"/>
                    <a:pt x="9468" y="4165"/>
                  </a:cubicBezTo>
                  <a:cubicBezTo>
                    <a:pt x="9678" y="4102"/>
                    <a:pt x="9965" y="4137"/>
                    <a:pt x="10167" y="4102"/>
                  </a:cubicBezTo>
                  <a:cubicBezTo>
                    <a:pt x="10727" y="4046"/>
                    <a:pt x="11251" y="4018"/>
                    <a:pt x="11804" y="3990"/>
                  </a:cubicBezTo>
                  <a:cubicBezTo>
                    <a:pt x="11863" y="3982"/>
                    <a:pt x="11922" y="3979"/>
                    <a:pt x="11982" y="3979"/>
                  </a:cubicBezTo>
                  <a:cubicBezTo>
                    <a:pt x="12125" y="3979"/>
                    <a:pt x="12269" y="3999"/>
                    <a:pt x="12412" y="4018"/>
                  </a:cubicBezTo>
                  <a:cubicBezTo>
                    <a:pt x="12531" y="4018"/>
                    <a:pt x="12650" y="4046"/>
                    <a:pt x="12790" y="4046"/>
                  </a:cubicBezTo>
                  <a:cubicBezTo>
                    <a:pt x="13174" y="4046"/>
                    <a:pt x="13580" y="4018"/>
                    <a:pt x="13957" y="4018"/>
                  </a:cubicBezTo>
                  <a:cubicBezTo>
                    <a:pt x="14363" y="4018"/>
                    <a:pt x="14747" y="4074"/>
                    <a:pt x="15125" y="4074"/>
                  </a:cubicBezTo>
                  <a:cubicBezTo>
                    <a:pt x="15272" y="4102"/>
                    <a:pt x="15412" y="4102"/>
                    <a:pt x="15559" y="4137"/>
                  </a:cubicBezTo>
                  <a:cubicBezTo>
                    <a:pt x="15586" y="4102"/>
                    <a:pt x="15586" y="4102"/>
                    <a:pt x="15621" y="4102"/>
                  </a:cubicBezTo>
                  <a:cubicBezTo>
                    <a:pt x="15936" y="4018"/>
                    <a:pt x="16286" y="4018"/>
                    <a:pt x="16635" y="3990"/>
                  </a:cubicBezTo>
                  <a:cubicBezTo>
                    <a:pt x="16842" y="3990"/>
                    <a:pt x="17039" y="3983"/>
                    <a:pt x="17232" y="3983"/>
                  </a:cubicBezTo>
                  <a:cubicBezTo>
                    <a:pt x="17425" y="3983"/>
                    <a:pt x="17614" y="3990"/>
                    <a:pt x="17803" y="4018"/>
                  </a:cubicBezTo>
                  <a:cubicBezTo>
                    <a:pt x="18153" y="4046"/>
                    <a:pt x="18502" y="4102"/>
                    <a:pt x="18824" y="4165"/>
                  </a:cubicBezTo>
                  <a:cubicBezTo>
                    <a:pt x="18880" y="4193"/>
                    <a:pt x="18999" y="4193"/>
                    <a:pt x="19083" y="4249"/>
                  </a:cubicBezTo>
                  <a:cubicBezTo>
                    <a:pt x="19432" y="4137"/>
                    <a:pt x="19726" y="3816"/>
                    <a:pt x="19873" y="3522"/>
                  </a:cubicBezTo>
                  <a:cubicBezTo>
                    <a:pt x="19817" y="3403"/>
                    <a:pt x="19817" y="3291"/>
                    <a:pt x="19754" y="3172"/>
                  </a:cubicBezTo>
                  <a:cubicBezTo>
                    <a:pt x="19670" y="3026"/>
                    <a:pt x="19551" y="2914"/>
                    <a:pt x="19404" y="2851"/>
                  </a:cubicBezTo>
                  <a:cubicBezTo>
                    <a:pt x="19257" y="2795"/>
                    <a:pt x="19118" y="2767"/>
                    <a:pt x="18943" y="2767"/>
                  </a:cubicBezTo>
                  <a:cubicBezTo>
                    <a:pt x="18824" y="2767"/>
                    <a:pt x="18705" y="2739"/>
                    <a:pt x="18621" y="2648"/>
                  </a:cubicBezTo>
                  <a:cubicBezTo>
                    <a:pt x="18530" y="2564"/>
                    <a:pt x="18530" y="2473"/>
                    <a:pt x="18558" y="2354"/>
                  </a:cubicBezTo>
                  <a:cubicBezTo>
                    <a:pt x="18593" y="2179"/>
                    <a:pt x="18593" y="2005"/>
                    <a:pt x="18558" y="1865"/>
                  </a:cubicBezTo>
                  <a:cubicBezTo>
                    <a:pt x="18502" y="1543"/>
                    <a:pt x="18383" y="1222"/>
                    <a:pt x="18153" y="991"/>
                  </a:cubicBezTo>
                  <a:cubicBezTo>
                    <a:pt x="18153" y="956"/>
                    <a:pt x="18125" y="956"/>
                    <a:pt x="18125" y="928"/>
                  </a:cubicBezTo>
                  <a:cubicBezTo>
                    <a:pt x="18069" y="900"/>
                    <a:pt x="18006" y="900"/>
                    <a:pt x="17950" y="872"/>
                  </a:cubicBezTo>
                  <a:cubicBezTo>
                    <a:pt x="17747" y="816"/>
                    <a:pt x="17544" y="697"/>
                    <a:pt x="17425" y="522"/>
                  </a:cubicBezTo>
                  <a:lnTo>
                    <a:pt x="17398" y="522"/>
                  </a:lnTo>
                  <a:cubicBezTo>
                    <a:pt x="17370" y="494"/>
                    <a:pt x="17307" y="431"/>
                    <a:pt x="17223" y="431"/>
                  </a:cubicBezTo>
                  <a:lnTo>
                    <a:pt x="17104" y="431"/>
                  </a:lnTo>
                  <a:cubicBezTo>
                    <a:pt x="17076" y="403"/>
                    <a:pt x="17048" y="403"/>
                    <a:pt x="17020" y="375"/>
                  </a:cubicBezTo>
                  <a:cubicBezTo>
                    <a:pt x="16873" y="250"/>
                    <a:pt x="16694" y="192"/>
                    <a:pt x="16511" y="192"/>
                  </a:cubicBezTo>
                  <a:cubicBezTo>
                    <a:pt x="16398" y="192"/>
                    <a:pt x="16283" y="214"/>
                    <a:pt x="16174" y="257"/>
                  </a:cubicBezTo>
                  <a:cubicBezTo>
                    <a:pt x="15908" y="347"/>
                    <a:pt x="15677" y="578"/>
                    <a:pt x="15531" y="816"/>
                  </a:cubicBezTo>
                  <a:cubicBezTo>
                    <a:pt x="15475" y="900"/>
                    <a:pt x="15475" y="991"/>
                    <a:pt x="15447" y="1075"/>
                  </a:cubicBezTo>
                  <a:cubicBezTo>
                    <a:pt x="15412" y="1075"/>
                    <a:pt x="15384" y="1075"/>
                    <a:pt x="15356" y="1103"/>
                  </a:cubicBezTo>
                  <a:cubicBezTo>
                    <a:pt x="15328" y="1103"/>
                    <a:pt x="15272" y="1103"/>
                    <a:pt x="15237" y="1131"/>
                  </a:cubicBezTo>
                  <a:cubicBezTo>
                    <a:pt x="15181" y="1166"/>
                    <a:pt x="15153" y="1194"/>
                    <a:pt x="15097" y="1222"/>
                  </a:cubicBezTo>
                  <a:cubicBezTo>
                    <a:pt x="15097" y="1222"/>
                    <a:pt x="15039" y="1257"/>
                    <a:pt x="15044" y="1257"/>
                  </a:cubicBezTo>
                  <a:cubicBezTo>
                    <a:pt x="15046" y="1257"/>
                    <a:pt x="15051" y="1255"/>
                    <a:pt x="15062" y="1249"/>
                  </a:cubicBezTo>
                  <a:lnTo>
                    <a:pt x="15062" y="1249"/>
                  </a:lnTo>
                  <a:cubicBezTo>
                    <a:pt x="14978" y="1305"/>
                    <a:pt x="14922" y="1340"/>
                    <a:pt x="14859" y="1424"/>
                  </a:cubicBezTo>
                  <a:lnTo>
                    <a:pt x="14859" y="1571"/>
                  </a:lnTo>
                  <a:cubicBezTo>
                    <a:pt x="14803" y="1543"/>
                    <a:pt x="14775" y="1543"/>
                    <a:pt x="14712" y="1543"/>
                  </a:cubicBezTo>
                  <a:cubicBezTo>
                    <a:pt x="14629" y="1515"/>
                    <a:pt x="14538" y="1515"/>
                    <a:pt x="14454" y="1515"/>
                  </a:cubicBezTo>
                  <a:cubicBezTo>
                    <a:pt x="14398" y="1515"/>
                    <a:pt x="14335" y="1543"/>
                    <a:pt x="14279" y="1571"/>
                  </a:cubicBezTo>
                  <a:cubicBezTo>
                    <a:pt x="14210" y="1555"/>
                    <a:pt x="14132" y="1539"/>
                    <a:pt x="14052" y="1539"/>
                  </a:cubicBezTo>
                  <a:cubicBezTo>
                    <a:pt x="13993" y="1539"/>
                    <a:pt x="13932" y="1547"/>
                    <a:pt x="13873" y="1571"/>
                  </a:cubicBezTo>
                  <a:lnTo>
                    <a:pt x="13873" y="1480"/>
                  </a:lnTo>
                  <a:cubicBezTo>
                    <a:pt x="13838" y="1305"/>
                    <a:pt x="13873" y="1131"/>
                    <a:pt x="13727" y="1019"/>
                  </a:cubicBezTo>
                  <a:cubicBezTo>
                    <a:pt x="13630" y="888"/>
                    <a:pt x="13481" y="848"/>
                    <a:pt x="13318" y="848"/>
                  </a:cubicBezTo>
                  <a:cubicBezTo>
                    <a:pt x="13184" y="848"/>
                    <a:pt x="13040" y="875"/>
                    <a:pt x="12908" y="900"/>
                  </a:cubicBezTo>
                  <a:lnTo>
                    <a:pt x="12734" y="900"/>
                  </a:lnTo>
                  <a:cubicBezTo>
                    <a:pt x="12503" y="494"/>
                    <a:pt x="12062" y="173"/>
                    <a:pt x="11629" y="26"/>
                  </a:cubicBezTo>
                  <a:cubicBezTo>
                    <a:pt x="11555" y="8"/>
                    <a:pt x="11483" y="0"/>
                    <a:pt x="1141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a:off x="3644065" y="2324053"/>
              <a:ext cx="440924" cy="70381"/>
            </a:xfrm>
            <a:custGeom>
              <a:rect b="b" l="l" r="r" t="t"/>
              <a:pathLst>
                <a:path extrusionOk="0" h="3093" w="19377">
                  <a:moveTo>
                    <a:pt x="8558" y="421"/>
                  </a:moveTo>
                  <a:cubicBezTo>
                    <a:pt x="8566" y="421"/>
                    <a:pt x="8566" y="428"/>
                    <a:pt x="8566" y="442"/>
                  </a:cubicBezTo>
                  <a:cubicBezTo>
                    <a:pt x="8566" y="456"/>
                    <a:pt x="8559" y="463"/>
                    <a:pt x="8548" y="463"/>
                  </a:cubicBezTo>
                  <a:cubicBezTo>
                    <a:pt x="8536" y="463"/>
                    <a:pt x="8520" y="456"/>
                    <a:pt x="8503" y="442"/>
                  </a:cubicBezTo>
                  <a:cubicBezTo>
                    <a:pt x="8534" y="428"/>
                    <a:pt x="8550" y="421"/>
                    <a:pt x="8558" y="421"/>
                  </a:cubicBezTo>
                  <a:close/>
                  <a:moveTo>
                    <a:pt x="8888" y="1372"/>
                  </a:moveTo>
                  <a:cubicBezTo>
                    <a:pt x="8949" y="1422"/>
                    <a:pt x="9020" y="1444"/>
                    <a:pt x="9092" y="1444"/>
                  </a:cubicBezTo>
                  <a:cubicBezTo>
                    <a:pt x="9151" y="1444"/>
                    <a:pt x="9211" y="1429"/>
                    <a:pt x="9265" y="1400"/>
                  </a:cubicBezTo>
                  <a:lnTo>
                    <a:pt x="9265" y="1400"/>
                  </a:lnTo>
                  <a:cubicBezTo>
                    <a:pt x="9202" y="1519"/>
                    <a:pt x="9174" y="1666"/>
                    <a:pt x="9146" y="1813"/>
                  </a:cubicBezTo>
                  <a:cubicBezTo>
                    <a:pt x="9066" y="1733"/>
                    <a:pt x="8961" y="1694"/>
                    <a:pt x="8848" y="1694"/>
                  </a:cubicBezTo>
                  <a:cubicBezTo>
                    <a:pt x="8793" y="1694"/>
                    <a:pt x="8735" y="1703"/>
                    <a:pt x="8678" y="1722"/>
                  </a:cubicBezTo>
                  <a:cubicBezTo>
                    <a:pt x="8475" y="1750"/>
                    <a:pt x="8363" y="1897"/>
                    <a:pt x="8272" y="2071"/>
                  </a:cubicBezTo>
                  <a:cubicBezTo>
                    <a:pt x="8095" y="1998"/>
                    <a:pt x="7918" y="1919"/>
                    <a:pt x="7717" y="1919"/>
                  </a:cubicBezTo>
                  <a:cubicBezTo>
                    <a:pt x="7688" y="1919"/>
                    <a:pt x="7659" y="1921"/>
                    <a:pt x="7629" y="1925"/>
                  </a:cubicBezTo>
                  <a:cubicBezTo>
                    <a:pt x="7601" y="1953"/>
                    <a:pt x="7573" y="1953"/>
                    <a:pt x="7573" y="1953"/>
                  </a:cubicBezTo>
                  <a:lnTo>
                    <a:pt x="7601" y="1925"/>
                  </a:lnTo>
                  <a:cubicBezTo>
                    <a:pt x="7748" y="1813"/>
                    <a:pt x="7839" y="1638"/>
                    <a:pt x="7923" y="1491"/>
                  </a:cubicBezTo>
                  <a:cubicBezTo>
                    <a:pt x="7951" y="1463"/>
                    <a:pt x="7951" y="1463"/>
                    <a:pt x="7951" y="1428"/>
                  </a:cubicBezTo>
                  <a:cubicBezTo>
                    <a:pt x="8069" y="1428"/>
                    <a:pt x="8153" y="1372"/>
                    <a:pt x="8244" y="1372"/>
                  </a:cubicBezTo>
                  <a:cubicBezTo>
                    <a:pt x="8272" y="1372"/>
                    <a:pt x="8391" y="1400"/>
                    <a:pt x="8419" y="1400"/>
                  </a:cubicBezTo>
                  <a:cubicBezTo>
                    <a:pt x="8491" y="1412"/>
                    <a:pt x="8559" y="1418"/>
                    <a:pt x="8624" y="1418"/>
                  </a:cubicBezTo>
                  <a:cubicBezTo>
                    <a:pt x="8715" y="1418"/>
                    <a:pt x="8801" y="1405"/>
                    <a:pt x="8888" y="1372"/>
                  </a:cubicBezTo>
                  <a:close/>
                  <a:moveTo>
                    <a:pt x="7223" y="2099"/>
                  </a:moveTo>
                  <a:cubicBezTo>
                    <a:pt x="7195" y="2127"/>
                    <a:pt x="7139" y="2162"/>
                    <a:pt x="7076" y="2218"/>
                  </a:cubicBezTo>
                  <a:cubicBezTo>
                    <a:pt x="7076" y="2190"/>
                    <a:pt x="7104" y="2190"/>
                    <a:pt x="7104" y="2190"/>
                  </a:cubicBezTo>
                  <a:lnTo>
                    <a:pt x="7104" y="2127"/>
                  </a:lnTo>
                  <a:cubicBezTo>
                    <a:pt x="7167" y="2099"/>
                    <a:pt x="7195" y="2099"/>
                    <a:pt x="7223" y="2099"/>
                  </a:cubicBezTo>
                  <a:close/>
                  <a:moveTo>
                    <a:pt x="10775" y="2624"/>
                  </a:moveTo>
                  <a:cubicBezTo>
                    <a:pt x="10775" y="2624"/>
                    <a:pt x="10810" y="2624"/>
                    <a:pt x="10810" y="2652"/>
                  </a:cubicBezTo>
                  <a:cubicBezTo>
                    <a:pt x="10810" y="2697"/>
                    <a:pt x="10810" y="2720"/>
                    <a:pt x="10806" y="2720"/>
                  </a:cubicBezTo>
                  <a:cubicBezTo>
                    <a:pt x="10802" y="2720"/>
                    <a:pt x="10793" y="2697"/>
                    <a:pt x="10775" y="2652"/>
                  </a:cubicBezTo>
                  <a:lnTo>
                    <a:pt x="10775" y="2624"/>
                  </a:lnTo>
                  <a:close/>
                  <a:moveTo>
                    <a:pt x="8977" y="0"/>
                  </a:moveTo>
                  <a:cubicBezTo>
                    <a:pt x="8854" y="0"/>
                    <a:pt x="8729" y="44"/>
                    <a:pt x="8622" y="148"/>
                  </a:cubicBezTo>
                  <a:cubicBezTo>
                    <a:pt x="8538" y="239"/>
                    <a:pt x="8503" y="323"/>
                    <a:pt x="8447" y="442"/>
                  </a:cubicBezTo>
                  <a:cubicBezTo>
                    <a:pt x="8391" y="414"/>
                    <a:pt x="8300" y="414"/>
                    <a:pt x="8216" y="414"/>
                  </a:cubicBezTo>
                  <a:cubicBezTo>
                    <a:pt x="8188" y="379"/>
                    <a:pt x="8188" y="379"/>
                    <a:pt x="8153" y="351"/>
                  </a:cubicBezTo>
                  <a:cubicBezTo>
                    <a:pt x="8022" y="220"/>
                    <a:pt x="7859" y="156"/>
                    <a:pt x="7688" y="156"/>
                  </a:cubicBezTo>
                  <a:cubicBezTo>
                    <a:pt x="7631" y="156"/>
                    <a:pt x="7574" y="163"/>
                    <a:pt x="7517" y="176"/>
                  </a:cubicBezTo>
                  <a:cubicBezTo>
                    <a:pt x="7314" y="239"/>
                    <a:pt x="7195" y="351"/>
                    <a:pt x="7076" y="526"/>
                  </a:cubicBezTo>
                  <a:cubicBezTo>
                    <a:pt x="7049" y="554"/>
                    <a:pt x="7021" y="589"/>
                    <a:pt x="6993" y="617"/>
                  </a:cubicBezTo>
                  <a:cubicBezTo>
                    <a:pt x="6937" y="606"/>
                    <a:pt x="6881" y="601"/>
                    <a:pt x="6826" y="601"/>
                  </a:cubicBezTo>
                  <a:cubicBezTo>
                    <a:pt x="6564" y="601"/>
                    <a:pt x="6319" y="724"/>
                    <a:pt x="6174" y="967"/>
                  </a:cubicBezTo>
                  <a:cubicBezTo>
                    <a:pt x="6119" y="1050"/>
                    <a:pt x="6091" y="1113"/>
                    <a:pt x="6056" y="1225"/>
                  </a:cubicBezTo>
                  <a:cubicBezTo>
                    <a:pt x="6026" y="1218"/>
                    <a:pt x="5994" y="1214"/>
                    <a:pt x="5961" y="1214"/>
                  </a:cubicBezTo>
                  <a:cubicBezTo>
                    <a:pt x="5868" y="1214"/>
                    <a:pt x="5766" y="1242"/>
                    <a:pt x="5678" y="1288"/>
                  </a:cubicBezTo>
                  <a:cubicBezTo>
                    <a:pt x="5447" y="1400"/>
                    <a:pt x="5300" y="1666"/>
                    <a:pt x="5182" y="1925"/>
                  </a:cubicBezTo>
                  <a:cubicBezTo>
                    <a:pt x="5182" y="1953"/>
                    <a:pt x="5182" y="1987"/>
                    <a:pt x="5154" y="1987"/>
                  </a:cubicBezTo>
                  <a:cubicBezTo>
                    <a:pt x="5126" y="1987"/>
                    <a:pt x="5098" y="1953"/>
                    <a:pt x="5070" y="1953"/>
                  </a:cubicBezTo>
                  <a:cubicBezTo>
                    <a:pt x="5007" y="1925"/>
                    <a:pt x="4951" y="1897"/>
                    <a:pt x="4923" y="1869"/>
                  </a:cubicBezTo>
                  <a:cubicBezTo>
                    <a:pt x="4951" y="1841"/>
                    <a:pt x="4979" y="1778"/>
                    <a:pt x="5007" y="1722"/>
                  </a:cubicBezTo>
                  <a:cubicBezTo>
                    <a:pt x="5070" y="1603"/>
                    <a:pt x="5126" y="1463"/>
                    <a:pt x="5154" y="1288"/>
                  </a:cubicBezTo>
                  <a:cubicBezTo>
                    <a:pt x="5272" y="1050"/>
                    <a:pt x="5419" y="820"/>
                    <a:pt x="5566" y="589"/>
                  </a:cubicBezTo>
                  <a:cubicBezTo>
                    <a:pt x="5642" y="446"/>
                    <a:pt x="5534" y="319"/>
                    <a:pt x="5410" y="319"/>
                  </a:cubicBezTo>
                  <a:cubicBezTo>
                    <a:pt x="5352" y="319"/>
                    <a:pt x="5291" y="347"/>
                    <a:pt x="5244" y="414"/>
                  </a:cubicBezTo>
                  <a:cubicBezTo>
                    <a:pt x="5182" y="470"/>
                    <a:pt x="5126" y="554"/>
                    <a:pt x="5070" y="645"/>
                  </a:cubicBezTo>
                  <a:cubicBezTo>
                    <a:pt x="5042" y="617"/>
                    <a:pt x="5042" y="589"/>
                    <a:pt x="5007" y="589"/>
                  </a:cubicBezTo>
                  <a:cubicBezTo>
                    <a:pt x="4924" y="486"/>
                    <a:pt x="4798" y="443"/>
                    <a:pt x="4666" y="443"/>
                  </a:cubicBezTo>
                  <a:cubicBezTo>
                    <a:pt x="4575" y="443"/>
                    <a:pt x="4481" y="464"/>
                    <a:pt x="4398" y="498"/>
                  </a:cubicBezTo>
                  <a:cubicBezTo>
                    <a:pt x="4308" y="554"/>
                    <a:pt x="4252" y="617"/>
                    <a:pt x="4168" y="701"/>
                  </a:cubicBezTo>
                  <a:cubicBezTo>
                    <a:pt x="4168" y="729"/>
                    <a:pt x="4133" y="764"/>
                    <a:pt x="4105" y="792"/>
                  </a:cubicBezTo>
                  <a:cubicBezTo>
                    <a:pt x="4049" y="820"/>
                    <a:pt x="3993" y="848"/>
                    <a:pt x="3958" y="904"/>
                  </a:cubicBezTo>
                  <a:cubicBezTo>
                    <a:pt x="3818" y="1113"/>
                    <a:pt x="3846" y="1344"/>
                    <a:pt x="3993" y="1547"/>
                  </a:cubicBezTo>
                  <a:cubicBezTo>
                    <a:pt x="3993" y="1547"/>
                    <a:pt x="4021" y="1547"/>
                    <a:pt x="4021" y="1575"/>
                  </a:cubicBezTo>
                  <a:cubicBezTo>
                    <a:pt x="4049" y="1638"/>
                    <a:pt x="4133" y="1666"/>
                    <a:pt x="4196" y="1694"/>
                  </a:cubicBezTo>
                  <a:cubicBezTo>
                    <a:pt x="4224" y="1750"/>
                    <a:pt x="4252" y="1778"/>
                    <a:pt x="4252" y="1813"/>
                  </a:cubicBezTo>
                  <a:lnTo>
                    <a:pt x="4224" y="1841"/>
                  </a:lnTo>
                  <a:cubicBezTo>
                    <a:pt x="4049" y="1897"/>
                    <a:pt x="3902" y="2043"/>
                    <a:pt x="3818" y="2190"/>
                  </a:cubicBezTo>
                  <a:cubicBezTo>
                    <a:pt x="3755" y="2162"/>
                    <a:pt x="3699" y="2099"/>
                    <a:pt x="3643" y="2071"/>
                  </a:cubicBezTo>
                  <a:cubicBezTo>
                    <a:pt x="3522" y="2021"/>
                    <a:pt x="3384" y="1995"/>
                    <a:pt x="3244" y="1995"/>
                  </a:cubicBezTo>
                  <a:cubicBezTo>
                    <a:pt x="2981" y="1995"/>
                    <a:pt x="2715" y="2087"/>
                    <a:pt x="2559" y="2274"/>
                  </a:cubicBezTo>
                  <a:cubicBezTo>
                    <a:pt x="2245" y="2274"/>
                    <a:pt x="1951" y="2274"/>
                    <a:pt x="1629" y="2302"/>
                  </a:cubicBezTo>
                  <a:cubicBezTo>
                    <a:pt x="1483" y="2337"/>
                    <a:pt x="1308" y="2365"/>
                    <a:pt x="1133" y="2365"/>
                  </a:cubicBezTo>
                  <a:cubicBezTo>
                    <a:pt x="1133" y="2365"/>
                    <a:pt x="1021" y="2337"/>
                    <a:pt x="1049" y="2337"/>
                  </a:cubicBezTo>
                  <a:cubicBezTo>
                    <a:pt x="986" y="2302"/>
                    <a:pt x="930" y="2218"/>
                    <a:pt x="846" y="2190"/>
                  </a:cubicBezTo>
                  <a:cubicBezTo>
                    <a:pt x="757" y="2141"/>
                    <a:pt x="668" y="2117"/>
                    <a:pt x="583" y="2117"/>
                  </a:cubicBezTo>
                  <a:cubicBezTo>
                    <a:pt x="416" y="2117"/>
                    <a:pt x="263" y="2207"/>
                    <a:pt x="147" y="2365"/>
                  </a:cubicBezTo>
                  <a:cubicBezTo>
                    <a:pt x="0" y="2568"/>
                    <a:pt x="56" y="2827"/>
                    <a:pt x="175" y="3001"/>
                  </a:cubicBezTo>
                  <a:cubicBezTo>
                    <a:pt x="203" y="3001"/>
                    <a:pt x="231" y="3001"/>
                    <a:pt x="231" y="3036"/>
                  </a:cubicBezTo>
                  <a:cubicBezTo>
                    <a:pt x="287" y="3064"/>
                    <a:pt x="322" y="3064"/>
                    <a:pt x="350" y="3092"/>
                  </a:cubicBezTo>
                  <a:cubicBezTo>
                    <a:pt x="491" y="3048"/>
                    <a:pt x="633" y="3033"/>
                    <a:pt x="774" y="3033"/>
                  </a:cubicBezTo>
                  <a:cubicBezTo>
                    <a:pt x="1010" y="3033"/>
                    <a:pt x="1246" y="3075"/>
                    <a:pt x="1483" y="3092"/>
                  </a:cubicBezTo>
                  <a:lnTo>
                    <a:pt x="1573" y="3092"/>
                  </a:lnTo>
                  <a:cubicBezTo>
                    <a:pt x="1601" y="3092"/>
                    <a:pt x="1601" y="3092"/>
                    <a:pt x="1629" y="3064"/>
                  </a:cubicBezTo>
                  <a:cubicBezTo>
                    <a:pt x="1923" y="3001"/>
                    <a:pt x="2210" y="2973"/>
                    <a:pt x="2503" y="2945"/>
                  </a:cubicBezTo>
                  <a:cubicBezTo>
                    <a:pt x="2531" y="3001"/>
                    <a:pt x="2594" y="3036"/>
                    <a:pt x="2622" y="3064"/>
                  </a:cubicBezTo>
                  <a:cubicBezTo>
                    <a:pt x="2734" y="3064"/>
                    <a:pt x="2853" y="3064"/>
                    <a:pt x="2972" y="3036"/>
                  </a:cubicBezTo>
                  <a:lnTo>
                    <a:pt x="3203" y="3036"/>
                  </a:lnTo>
                  <a:cubicBezTo>
                    <a:pt x="3231" y="3001"/>
                    <a:pt x="3259" y="2973"/>
                    <a:pt x="3259" y="2945"/>
                  </a:cubicBezTo>
                  <a:lnTo>
                    <a:pt x="3294" y="2945"/>
                  </a:lnTo>
                  <a:cubicBezTo>
                    <a:pt x="3322" y="2973"/>
                    <a:pt x="3350" y="3001"/>
                    <a:pt x="3378" y="3036"/>
                  </a:cubicBezTo>
                  <a:cubicBezTo>
                    <a:pt x="3699" y="3001"/>
                    <a:pt x="3993" y="3001"/>
                    <a:pt x="4308" y="3001"/>
                  </a:cubicBezTo>
                  <a:cubicBezTo>
                    <a:pt x="4342" y="2973"/>
                    <a:pt x="4398" y="2917"/>
                    <a:pt x="4426" y="2889"/>
                  </a:cubicBezTo>
                  <a:lnTo>
                    <a:pt x="4454" y="2917"/>
                  </a:lnTo>
                  <a:cubicBezTo>
                    <a:pt x="4482" y="2945"/>
                    <a:pt x="4517" y="2973"/>
                    <a:pt x="4573" y="3001"/>
                  </a:cubicBezTo>
                  <a:cubicBezTo>
                    <a:pt x="4692" y="3001"/>
                    <a:pt x="4804" y="3001"/>
                    <a:pt x="4923" y="3036"/>
                  </a:cubicBezTo>
                  <a:lnTo>
                    <a:pt x="4951" y="3036"/>
                  </a:lnTo>
                  <a:cubicBezTo>
                    <a:pt x="5098" y="3019"/>
                    <a:pt x="5236" y="3010"/>
                    <a:pt x="5374" y="3010"/>
                  </a:cubicBezTo>
                  <a:cubicBezTo>
                    <a:pt x="5512" y="3010"/>
                    <a:pt x="5650" y="3019"/>
                    <a:pt x="5797" y="3036"/>
                  </a:cubicBezTo>
                  <a:cubicBezTo>
                    <a:pt x="5853" y="3036"/>
                    <a:pt x="5916" y="3036"/>
                    <a:pt x="6000" y="3064"/>
                  </a:cubicBezTo>
                  <a:cubicBezTo>
                    <a:pt x="6028" y="3001"/>
                    <a:pt x="6056" y="2973"/>
                    <a:pt x="6119" y="2917"/>
                  </a:cubicBezTo>
                  <a:cubicBezTo>
                    <a:pt x="6207" y="2954"/>
                    <a:pt x="6301" y="2975"/>
                    <a:pt x="6393" y="2975"/>
                  </a:cubicBezTo>
                  <a:cubicBezTo>
                    <a:pt x="6512" y="2975"/>
                    <a:pt x="6628" y="2940"/>
                    <a:pt x="6727" y="2862"/>
                  </a:cubicBezTo>
                  <a:cubicBezTo>
                    <a:pt x="6755" y="2945"/>
                    <a:pt x="6755" y="2973"/>
                    <a:pt x="6790" y="3036"/>
                  </a:cubicBezTo>
                  <a:lnTo>
                    <a:pt x="6930" y="3036"/>
                  </a:lnTo>
                  <a:cubicBezTo>
                    <a:pt x="7223" y="3036"/>
                    <a:pt x="7545" y="3036"/>
                    <a:pt x="7867" y="3001"/>
                  </a:cubicBezTo>
                  <a:cubicBezTo>
                    <a:pt x="8032" y="3001"/>
                    <a:pt x="8202" y="2997"/>
                    <a:pt x="8373" y="2997"/>
                  </a:cubicBezTo>
                  <a:cubicBezTo>
                    <a:pt x="8652" y="2997"/>
                    <a:pt x="8934" y="3008"/>
                    <a:pt x="9202" y="3064"/>
                  </a:cubicBezTo>
                  <a:cubicBezTo>
                    <a:pt x="9412" y="3001"/>
                    <a:pt x="9699" y="3036"/>
                    <a:pt x="9901" y="3001"/>
                  </a:cubicBezTo>
                  <a:cubicBezTo>
                    <a:pt x="10223" y="2973"/>
                    <a:pt x="10545" y="2945"/>
                    <a:pt x="10866" y="2917"/>
                  </a:cubicBezTo>
                  <a:cubicBezTo>
                    <a:pt x="10894" y="2862"/>
                    <a:pt x="10894" y="2799"/>
                    <a:pt x="10922" y="2743"/>
                  </a:cubicBezTo>
                  <a:cubicBezTo>
                    <a:pt x="11016" y="2806"/>
                    <a:pt x="11127" y="2836"/>
                    <a:pt x="11237" y="2836"/>
                  </a:cubicBezTo>
                  <a:cubicBezTo>
                    <a:pt x="11333" y="2836"/>
                    <a:pt x="11428" y="2813"/>
                    <a:pt x="11510" y="2771"/>
                  </a:cubicBezTo>
                  <a:cubicBezTo>
                    <a:pt x="11594" y="2715"/>
                    <a:pt x="11649" y="2652"/>
                    <a:pt x="11712" y="2568"/>
                  </a:cubicBezTo>
                  <a:cubicBezTo>
                    <a:pt x="11808" y="2622"/>
                    <a:pt x="11914" y="2656"/>
                    <a:pt x="12016" y="2656"/>
                  </a:cubicBezTo>
                  <a:cubicBezTo>
                    <a:pt x="12071" y="2656"/>
                    <a:pt x="12125" y="2646"/>
                    <a:pt x="12174" y="2624"/>
                  </a:cubicBezTo>
                  <a:cubicBezTo>
                    <a:pt x="12293" y="2568"/>
                    <a:pt x="12384" y="2540"/>
                    <a:pt x="12440" y="2477"/>
                  </a:cubicBezTo>
                  <a:cubicBezTo>
                    <a:pt x="12559" y="2715"/>
                    <a:pt x="12761" y="2889"/>
                    <a:pt x="12992" y="2945"/>
                  </a:cubicBezTo>
                  <a:cubicBezTo>
                    <a:pt x="13223" y="2945"/>
                    <a:pt x="13461" y="2917"/>
                    <a:pt x="13691" y="2917"/>
                  </a:cubicBezTo>
                  <a:cubicBezTo>
                    <a:pt x="14097" y="2917"/>
                    <a:pt x="14481" y="2973"/>
                    <a:pt x="14859" y="2973"/>
                  </a:cubicBezTo>
                  <a:cubicBezTo>
                    <a:pt x="15006" y="3001"/>
                    <a:pt x="15146" y="3001"/>
                    <a:pt x="15293" y="3036"/>
                  </a:cubicBezTo>
                  <a:cubicBezTo>
                    <a:pt x="15320" y="3001"/>
                    <a:pt x="15320" y="3001"/>
                    <a:pt x="15355" y="3001"/>
                  </a:cubicBezTo>
                  <a:cubicBezTo>
                    <a:pt x="15670" y="2917"/>
                    <a:pt x="16020" y="2917"/>
                    <a:pt x="16369" y="2889"/>
                  </a:cubicBezTo>
                  <a:cubicBezTo>
                    <a:pt x="16576" y="2889"/>
                    <a:pt x="16773" y="2882"/>
                    <a:pt x="16966" y="2882"/>
                  </a:cubicBezTo>
                  <a:cubicBezTo>
                    <a:pt x="17159" y="2882"/>
                    <a:pt x="17348" y="2889"/>
                    <a:pt x="17537" y="2917"/>
                  </a:cubicBezTo>
                  <a:cubicBezTo>
                    <a:pt x="17859" y="2945"/>
                    <a:pt x="18180" y="3001"/>
                    <a:pt x="18502" y="3064"/>
                  </a:cubicBezTo>
                  <a:lnTo>
                    <a:pt x="18614" y="3064"/>
                  </a:lnTo>
                  <a:cubicBezTo>
                    <a:pt x="18880" y="3036"/>
                    <a:pt x="19110" y="2917"/>
                    <a:pt x="19229" y="2715"/>
                  </a:cubicBezTo>
                  <a:cubicBezTo>
                    <a:pt x="19376" y="2512"/>
                    <a:pt x="19257" y="2218"/>
                    <a:pt x="18991" y="2190"/>
                  </a:cubicBezTo>
                  <a:cubicBezTo>
                    <a:pt x="18880" y="2190"/>
                    <a:pt x="18733" y="2127"/>
                    <a:pt x="18614" y="2099"/>
                  </a:cubicBezTo>
                  <a:cubicBezTo>
                    <a:pt x="18502" y="2099"/>
                    <a:pt x="18355" y="2099"/>
                    <a:pt x="18208" y="2071"/>
                  </a:cubicBezTo>
                  <a:cubicBezTo>
                    <a:pt x="18089" y="2071"/>
                    <a:pt x="17978" y="2071"/>
                    <a:pt x="17859" y="2043"/>
                  </a:cubicBezTo>
                  <a:cubicBezTo>
                    <a:pt x="17740" y="2015"/>
                    <a:pt x="17656" y="1953"/>
                    <a:pt x="17537" y="1925"/>
                  </a:cubicBezTo>
                  <a:cubicBezTo>
                    <a:pt x="17464" y="1911"/>
                    <a:pt x="17383" y="1904"/>
                    <a:pt x="17303" y="1904"/>
                  </a:cubicBezTo>
                  <a:cubicBezTo>
                    <a:pt x="17222" y="1904"/>
                    <a:pt x="17142" y="1911"/>
                    <a:pt x="17069" y="1925"/>
                  </a:cubicBezTo>
                  <a:cubicBezTo>
                    <a:pt x="16887" y="1768"/>
                    <a:pt x="16609" y="1662"/>
                    <a:pt x="16367" y="1662"/>
                  </a:cubicBezTo>
                  <a:cubicBezTo>
                    <a:pt x="16339" y="1662"/>
                    <a:pt x="16312" y="1663"/>
                    <a:pt x="16285" y="1666"/>
                  </a:cubicBezTo>
                  <a:cubicBezTo>
                    <a:pt x="16111" y="1694"/>
                    <a:pt x="15964" y="1722"/>
                    <a:pt x="15817" y="1778"/>
                  </a:cubicBezTo>
                  <a:cubicBezTo>
                    <a:pt x="15789" y="1778"/>
                    <a:pt x="15733" y="1813"/>
                    <a:pt x="15705" y="1841"/>
                  </a:cubicBezTo>
                  <a:lnTo>
                    <a:pt x="15670" y="1841"/>
                  </a:lnTo>
                  <a:cubicBezTo>
                    <a:pt x="15530" y="1778"/>
                    <a:pt x="15355" y="1778"/>
                    <a:pt x="15209" y="1750"/>
                  </a:cubicBezTo>
                  <a:cubicBezTo>
                    <a:pt x="15146" y="1750"/>
                    <a:pt x="15090" y="1722"/>
                    <a:pt x="15034" y="1722"/>
                  </a:cubicBezTo>
                  <a:cubicBezTo>
                    <a:pt x="14971" y="1694"/>
                    <a:pt x="14915" y="1638"/>
                    <a:pt x="14915" y="1638"/>
                  </a:cubicBezTo>
                  <a:cubicBezTo>
                    <a:pt x="14831" y="1603"/>
                    <a:pt x="14712" y="1575"/>
                    <a:pt x="14593" y="1575"/>
                  </a:cubicBezTo>
                  <a:cubicBezTo>
                    <a:pt x="14564" y="1568"/>
                    <a:pt x="14534" y="1564"/>
                    <a:pt x="14504" y="1564"/>
                  </a:cubicBezTo>
                  <a:cubicBezTo>
                    <a:pt x="14419" y="1564"/>
                    <a:pt x="14331" y="1591"/>
                    <a:pt x="14244" y="1638"/>
                  </a:cubicBezTo>
                  <a:cubicBezTo>
                    <a:pt x="14132" y="1463"/>
                    <a:pt x="13985" y="1316"/>
                    <a:pt x="13782" y="1288"/>
                  </a:cubicBezTo>
                  <a:cubicBezTo>
                    <a:pt x="13709" y="1271"/>
                    <a:pt x="13642" y="1262"/>
                    <a:pt x="13579" y="1262"/>
                  </a:cubicBezTo>
                  <a:cubicBezTo>
                    <a:pt x="13516" y="1262"/>
                    <a:pt x="13457" y="1271"/>
                    <a:pt x="13398" y="1288"/>
                  </a:cubicBezTo>
                  <a:cubicBezTo>
                    <a:pt x="13370" y="1225"/>
                    <a:pt x="13342" y="1169"/>
                    <a:pt x="13314" y="1078"/>
                  </a:cubicBezTo>
                  <a:cubicBezTo>
                    <a:pt x="13210" y="901"/>
                    <a:pt x="13041" y="815"/>
                    <a:pt x="12846" y="815"/>
                  </a:cubicBezTo>
                  <a:cubicBezTo>
                    <a:pt x="12818" y="815"/>
                    <a:pt x="12790" y="816"/>
                    <a:pt x="12761" y="820"/>
                  </a:cubicBezTo>
                  <a:cubicBezTo>
                    <a:pt x="12761" y="589"/>
                    <a:pt x="12733" y="351"/>
                    <a:pt x="12524" y="204"/>
                  </a:cubicBezTo>
                  <a:cubicBezTo>
                    <a:pt x="12380" y="89"/>
                    <a:pt x="12228" y="31"/>
                    <a:pt x="12072" y="31"/>
                  </a:cubicBezTo>
                  <a:cubicBezTo>
                    <a:pt x="11915" y="31"/>
                    <a:pt x="11754" y="89"/>
                    <a:pt x="11594" y="204"/>
                  </a:cubicBezTo>
                  <a:cubicBezTo>
                    <a:pt x="11475" y="323"/>
                    <a:pt x="11391" y="470"/>
                    <a:pt x="11335" y="617"/>
                  </a:cubicBezTo>
                  <a:cubicBezTo>
                    <a:pt x="11224" y="494"/>
                    <a:pt x="11072" y="439"/>
                    <a:pt x="10921" y="439"/>
                  </a:cubicBezTo>
                  <a:cubicBezTo>
                    <a:pt x="10710" y="439"/>
                    <a:pt x="10500" y="546"/>
                    <a:pt x="10398" y="729"/>
                  </a:cubicBezTo>
                  <a:cubicBezTo>
                    <a:pt x="10314" y="848"/>
                    <a:pt x="10286" y="939"/>
                    <a:pt x="10223" y="1050"/>
                  </a:cubicBezTo>
                  <a:cubicBezTo>
                    <a:pt x="10117" y="974"/>
                    <a:pt x="9972" y="930"/>
                    <a:pt x="9828" y="930"/>
                  </a:cubicBezTo>
                  <a:cubicBezTo>
                    <a:pt x="9695" y="930"/>
                    <a:pt x="9565" y="967"/>
                    <a:pt x="9468" y="1050"/>
                  </a:cubicBezTo>
                  <a:cubicBezTo>
                    <a:pt x="9496" y="939"/>
                    <a:pt x="9524" y="820"/>
                    <a:pt x="9524" y="701"/>
                  </a:cubicBezTo>
                  <a:cubicBezTo>
                    <a:pt x="9552" y="554"/>
                    <a:pt x="9524" y="379"/>
                    <a:pt x="9440" y="239"/>
                  </a:cubicBezTo>
                  <a:cubicBezTo>
                    <a:pt x="9335" y="97"/>
                    <a:pt x="9159" y="0"/>
                    <a:pt x="897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a:off x="3983433" y="2361303"/>
              <a:ext cx="1297" cy="660"/>
            </a:xfrm>
            <a:custGeom>
              <a:rect b="b" l="l" r="r" t="t"/>
              <a:pathLst>
                <a:path extrusionOk="0" h="29" w="57">
                  <a:moveTo>
                    <a:pt x="1" y="1"/>
                  </a:moveTo>
                  <a:cubicBezTo>
                    <a:pt x="1" y="1"/>
                    <a:pt x="13" y="1"/>
                    <a:pt x="29" y="9"/>
                  </a:cubicBezTo>
                  <a:lnTo>
                    <a:pt x="29" y="9"/>
                  </a:lnTo>
                  <a:cubicBezTo>
                    <a:pt x="20" y="4"/>
                    <a:pt x="11" y="1"/>
                    <a:pt x="1" y="1"/>
                  </a:cubicBezTo>
                  <a:close/>
                  <a:moveTo>
                    <a:pt x="29" y="9"/>
                  </a:moveTo>
                  <a:cubicBezTo>
                    <a:pt x="45" y="17"/>
                    <a:pt x="57" y="29"/>
                    <a:pt x="57" y="29"/>
                  </a:cubicBezTo>
                  <a:lnTo>
                    <a:pt x="57" y="29"/>
                  </a:lnTo>
                  <a:cubicBezTo>
                    <a:pt x="47" y="19"/>
                    <a:pt x="37" y="13"/>
                    <a:pt x="29" y="9"/>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a:off x="3672531" y="2326260"/>
              <a:ext cx="41073" cy="45009"/>
            </a:xfrm>
            <a:custGeom>
              <a:rect b="b" l="l" r="r" t="t"/>
              <a:pathLst>
                <a:path extrusionOk="0" h="1978" w="1805">
                  <a:moveTo>
                    <a:pt x="1396" y="1"/>
                  </a:moveTo>
                  <a:cubicBezTo>
                    <a:pt x="1204" y="1"/>
                    <a:pt x="1008" y="125"/>
                    <a:pt x="994" y="373"/>
                  </a:cubicBezTo>
                  <a:cubicBezTo>
                    <a:pt x="875" y="401"/>
                    <a:pt x="728" y="457"/>
                    <a:pt x="609" y="576"/>
                  </a:cubicBezTo>
                  <a:cubicBezTo>
                    <a:pt x="497" y="695"/>
                    <a:pt x="434" y="842"/>
                    <a:pt x="378" y="981"/>
                  </a:cubicBezTo>
                  <a:cubicBezTo>
                    <a:pt x="378" y="981"/>
                    <a:pt x="378" y="1016"/>
                    <a:pt x="350" y="1016"/>
                  </a:cubicBezTo>
                  <a:cubicBezTo>
                    <a:pt x="57" y="1156"/>
                    <a:pt x="1" y="1716"/>
                    <a:pt x="350" y="1890"/>
                  </a:cubicBezTo>
                  <a:cubicBezTo>
                    <a:pt x="445" y="1950"/>
                    <a:pt x="543" y="1977"/>
                    <a:pt x="637" y="1977"/>
                  </a:cubicBezTo>
                  <a:cubicBezTo>
                    <a:pt x="863" y="1977"/>
                    <a:pt x="1073" y="1824"/>
                    <a:pt x="1197" y="1597"/>
                  </a:cubicBezTo>
                  <a:cubicBezTo>
                    <a:pt x="1225" y="1541"/>
                    <a:pt x="1252" y="1450"/>
                    <a:pt x="1280" y="1394"/>
                  </a:cubicBezTo>
                  <a:cubicBezTo>
                    <a:pt x="1399" y="1394"/>
                    <a:pt x="1518" y="1331"/>
                    <a:pt x="1602" y="1247"/>
                  </a:cubicBezTo>
                  <a:cubicBezTo>
                    <a:pt x="1805" y="1044"/>
                    <a:pt x="1777" y="632"/>
                    <a:pt x="1777" y="373"/>
                  </a:cubicBezTo>
                  <a:cubicBezTo>
                    <a:pt x="1777" y="125"/>
                    <a:pt x="1588" y="1"/>
                    <a:pt x="139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a:off x="3976129" y="2311834"/>
              <a:ext cx="72930" cy="48286"/>
            </a:xfrm>
            <a:custGeom>
              <a:rect b="b" l="l" r="r" t="t"/>
              <a:pathLst>
                <a:path extrusionOk="0" h="2122" w="3205">
                  <a:moveTo>
                    <a:pt x="1357" y="0"/>
                  </a:moveTo>
                  <a:cubicBezTo>
                    <a:pt x="1299" y="0"/>
                    <a:pt x="1241" y="14"/>
                    <a:pt x="1196" y="42"/>
                  </a:cubicBezTo>
                  <a:cubicBezTo>
                    <a:pt x="1112" y="77"/>
                    <a:pt x="1021" y="161"/>
                    <a:pt x="993" y="252"/>
                  </a:cubicBezTo>
                  <a:cubicBezTo>
                    <a:pt x="993" y="308"/>
                    <a:pt x="993" y="336"/>
                    <a:pt x="965" y="392"/>
                  </a:cubicBezTo>
                  <a:lnTo>
                    <a:pt x="965" y="364"/>
                  </a:lnTo>
                  <a:cubicBezTo>
                    <a:pt x="902" y="364"/>
                    <a:pt x="846" y="336"/>
                    <a:pt x="790" y="336"/>
                  </a:cubicBezTo>
                  <a:cubicBezTo>
                    <a:pt x="762" y="336"/>
                    <a:pt x="727" y="308"/>
                    <a:pt x="700" y="308"/>
                  </a:cubicBezTo>
                  <a:cubicBezTo>
                    <a:pt x="665" y="303"/>
                    <a:pt x="632" y="301"/>
                    <a:pt x="601" y="301"/>
                  </a:cubicBezTo>
                  <a:cubicBezTo>
                    <a:pt x="447" y="301"/>
                    <a:pt x="325" y="356"/>
                    <a:pt x="203" y="455"/>
                  </a:cubicBezTo>
                  <a:cubicBezTo>
                    <a:pt x="91" y="567"/>
                    <a:pt x="0" y="713"/>
                    <a:pt x="0" y="888"/>
                  </a:cubicBezTo>
                  <a:cubicBezTo>
                    <a:pt x="0" y="1161"/>
                    <a:pt x="230" y="1332"/>
                    <a:pt x="470" y="1332"/>
                  </a:cubicBezTo>
                  <a:cubicBezTo>
                    <a:pt x="488" y="1332"/>
                    <a:pt x="507" y="1331"/>
                    <a:pt x="525" y="1329"/>
                  </a:cubicBezTo>
                  <a:cubicBezTo>
                    <a:pt x="588" y="1357"/>
                    <a:pt x="644" y="1385"/>
                    <a:pt x="700" y="1385"/>
                  </a:cubicBezTo>
                  <a:cubicBezTo>
                    <a:pt x="798" y="1483"/>
                    <a:pt x="935" y="1539"/>
                    <a:pt x="1063" y="1539"/>
                  </a:cubicBezTo>
                  <a:cubicBezTo>
                    <a:pt x="1089" y="1539"/>
                    <a:pt x="1115" y="1536"/>
                    <a:pt x="1140" y="1532"/>
                  </a:cubicBezTo>
                  <a:cubicBezTo>
                    <a:pt x="1343" y="1476"/>
                    <a:pt x="1574" y="1504"/>
                    <a:pt x="1776" y="1413"/>
                  </a:cubicBezTo>
                  <a:lnTo>
                    <a:pt x="1839" y="1413"/>
                  </a:lnTo>
                  <a:cubicBezTo>
                    <a:pt x="1839" y="1441"/>
                    <a:pt x="1839" y="1441"/>
                    <a:pt x="1867" y="1476"/>
                  </a:cubicBezTo>
                  <a:cubicBezTo>
                    <a:pt x="1951" y="1650"/>
                    <a:pt x="2098" y="1790"/>
                    <a:pt x="2273" y="1853"/>
                  </a:cubicBezTo>
                  <a:cubicBezTo>
                    <a:pt x="2336" y="1881"/>
                    <a:pt x="2364" y="1965"/>
                    <a:pt x="2420" y="2028"/>
                  </a:cubicBezTo>
                  <a:cubicBezTo>
                    <a:pt x="2503" y="2094"/>
                    <a:pt x="2588" y="2122"/>
                    <a:pt x="2668" y="2122"/>
                  </a:cubicBezTo>
                  <a:cubicBezTo>
                    <a:pt x="2979" y="2122"/>
                    <a:pt x="3205" y="1704"/>
                    <a:pt x="2860" y="1476"/>
                  </a:cubicBezTo>
                  <a:cubicBezTo>
                    <a:pt x="2797" y="1441"/>
                    <a:pt x="2769" y="1413"/>
                    <a:pt x="2713" y="1385"/>
                  </a:cubicBezTo>
                  <a:lnTo>
                    <a:pt x="2713" y="1266"/>
                  </a:lnTo>
                  <a:cubicBezTo>
                    <a:pt x="2713" y="1238"/>
                    <a:pt x="2713" y="1238"/>
                    <a:pt x="2685" y="1238"/>
                  </a:cubicBezTo>
                  <a:cubicBezTo>
                    <a:pt x="2713" y="1238"/>
                    <a:pt x="2713" y="1210"/>
                    <a:pt x="2713" y="1210"/>
                  </a:cubicBezTo>
                  <a:cubicBezTo>
                    <a:pt x="2713" y="1182"/>
                    <a:pt x="2741" y="1154"/>
                    <a:pt x="2741" y="1126"/>
                  </a:cubicBezTo>
                  <a:cubicBezTo>
                    <a:pt x="2825" y="832"/>
                    <a:pt x="2713" y="483"/>
                    <a:pt x="2392" y="392"/>
                  </a:cubicBezTo>
                  <a:cubicBezTo>
                    <a:pt x="2366" y="388"/>
                    <a:pt x="2341" y="387"/>
                    <a:pt x="2317" y="387"/>
                  </a:cubicBezTo>
                  <a:cubicBezTo>
                    <a:pt x="2151" y="387"/>
                    <a:pt x="2020" y="465"/>
                    <a:pt x="1867" y="539"/>
                  </a:cubicBezTo>
                  <a:cubicBezTo>
                    <a:pt x="1839" y="483"/>
                    <a:pt x="1811" y="455"/>
                    <a:pt x="1776" y="427"/>
                  </a:cubicBezTo>
                  <a:cubicBezTo>
                    <a:pt x="1811" y="280"/>
                    <a:pt x="1720" y="77"/>
                    <a:pt x="1518" y="42"/>
                  </a:cubicBezTo>
                  <a:cubicBezTo>
                    <a:pt x="1472" y="14"/>
                    <a:pt x="1414" y="0"/>
                    <a:pt x="135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a:off x="3726961" y="2353180"/>
              <a:ext cx="257541" cy="40618"/>
            </a:xfrm>
            <a:custGeom>
              <a:rect b="b" l="l" r="r" t="t"/>
              <a:pathLst>
                <a:path extrusionOk="0" h="1785" w="11318">
                  <a:moveTo>
                    <a:pt x="3334" y="1"/>
                  </a:moveTo>
                  <a:cubicBezTo>
                    <a:pt x="3309" y="1"/>
                    <a:pt x="3284" y="3"/>
                    <a:pt x="3259" y="8"/>
                  </a:cubicBezTo>
                  <a:cubicBezTo>
                    <a:pt x="3147" y="64"/>
                    <a:pt x="3056" y="120"/>
                    <a:pt x="3000" y="239"/>
                  </a:cubicBezTo>
                  <a:cubicBezTo>
                    <a:pt x="2972" y="267"/>
                    <a:pt x="2972" y="295"/>
                    <a:pt x="2937" y="295"/>
                  </a:cubicBezTo>
                  <a:cubicBezTo>
                    <a:pt x="2881" y="295"/>
                    <a:pt x="2825" y="323"/>
                    <a:pt x="2797" y="323"/>
                  </a:cubicBezTo>
                  <a:cubicBezTo>
                    <a:pt x="2650" y="414"/>
                    <a:pt x="2622" y="561"/>
                    <a:pt x="2559" y="707"/>
                  </a:cubicBezTo>
                  <a:cubicBezTo>
                    <a:pt x="2531" y="763"/>
                    <a:pt x="2504" y="791"/>
                    <a:pt x="2448" y="847"/>
                  </a:cubicBezTo>
                  <a:cubicBezTo>
                    <a:pt x="2413" y="882"/>
                    <a:pt x="2385" y="910"/>
                    <a:pt x="2357" y="938"/>
                  </a:cubicBezTo>
                  <a:cubicBezTo>
                    <a:pt x="2329" y="910"/>
                    <a:pt x="2329" y="847"/>
                    <a:pt x="2301" y="791"/>
                  </a:cubicBezTo>
                  <a:cubicBezTo>
                    <a:pt x="2249" y="693"/>
                    <a:pt x="2119" y="637"/>
                    <a:pt x="1997" y="637"/>
                  </a:cubicBezTo>
                  <a:cubicBezTo>
                    <a:pt x="1972" y="637"/>
                    <a:pt x="1947" y="640"/>
                    <a:pt x="1923" y="645"/>
                  </a:cubicBezTo>
                  <a:cubicBezTo>
                    <a:pt x="1748" y="707"/>
                    <a:pt x="1657" y="847"/>
                    <a:pt x="1601" y="1022"/>
                  </a:cubicBezTo>
                  <a:cubicBezTo>
                    <a:pt x="1574" y="1057"/>
                    <a:pt x="1574" y="1085"/>
                    <a:pt x="1574" y="1113"/>
                  </a:cubicBezTo>
                  <a:cubicBezTo>
                    <a:pt x="1539" y="1085"/>
                    <a:pt x="1483" y="1057"/>
                    <a:pt x="1455" y="1057"/>
                  </a:cubicBezTo>
                  <a:cubicBezTo>
                    <a:pt x="1375" y="977"/>
                    <a:pt x="1270" y="938"/>
                    <a:pt x="1165" y="938"/>
                  </a:cubicBezTo>
                  <a:cubicBezTo>
                    <a:pt x="1114" y="938"/>
                    <a:pt x="1062" y="948"/>
                    <a:pt x="1014" y="966"/>
                  </a:cubicBezTo>
                  <a:cubicBezTo>
                    <a:pt x="839" y="1022"/>
                    <a:pt x="727" y="1141"/>
                    <a:pt x="609" y="1260"/>
                  </a:cubicBezTo>
                  <a:cubicBezTo>
                    <a:pt x="581" y="1288"/>
                    <a:pt x="553" y="1316"/>
                    <a:pt x="525" y="1344"/>
                  </a:cubicBezTo>
                  <a:lnTo>
                    <a:pt x="490" y="1344"/>
                  </a:lnTo>
                  <a:cubicBezTo>
                    <a:pt x="462" y="1334"/>
                    <a:pt x="430" y="1331"/>
                    <a:pt x="397" y="1331"/>
                  </a:cubicBezTo>
                  <a:cubicBezTo>
                    <a:pt x="330" y="1331"/>
                    <a:pt x="259" y="1344"/>
                    <a:pt x="203" y="1344"/>
                  </a:cubicBezTo>
                  <a:cubicBezTo>
                    <a:pt x="28" y="1407"/>
                    <a:pt x="0" y="1582"/>
                    <a:pt x="56" y="1721"/>
                  </a:cubicBezTo>
                  <a:lnTo>
                    <a:pt x="1014" y="1721"/>
                  </a:lnTo>
                  <a:cubicBezTo>
                    <a:pt x="1049" y="1721"/>
                    <a:pt x="1077" y="1693"/>
                    <a:pt x="1105" y="1665"/>
                  </a:cubicBezTo>
                  <a:cubicBezTo>
                    <a:pt x="1105" y="1637"/>
                    <a:pt x="1133" y="1637"/>
                    <a:pt x="1133" y="1637"/>
                  </a:cubicBezTo>
                  <a:lnTo>
                    <a:pt x="1161" y="1637"/>
                  </a:lnTo>
                  <a:cubicBezTo>
                    <a:pt x="1189" y="1693"/>
                    <a:pt x="1252" y="1721"/>
                    <a:pt x="1280" y="1756"/>
                  </a:cubicBezTo>
                  <a:lnTo>
                    <a:pt x="1308" y="1756"/>
                  </a:lnTo>
                  <a:cubicBezTo>
                    <a:pt x="1423" y="1739"/>
                    <a:pt x="1533" y="1730"/>
                    <a:pt x="1640" y="1730"/>
                  </a:cubicBezTo>
                  <a:cubicBezTo>
                    <a:pt x="1747" y="1730"/>
                    <a:pt x="1850" y="1739"/>
                    <a:pt x="1951" y="1756"/>
                  </a:cubicBezTo>
                  <a:cubicBezTo>
                    <a:pt x="1951" y="1721"/>
                    <a:pt x="1979" y="1693"/>
                    <a:pt x="1979" y="1693"/>
                  </a:cubicBezTo>
                  <a:cubicBezTo>
                    <a:pt x="2007" y="1693"/>
                    <a:pt x="2007" y="1665"/>
                    <a:pt x="2007" y="1665"/>
                  </a:cubicBezTo>
                  <a:cubicBezTo>
                    <a:pt x="2035" y="1693"/>
                    <a:pt x="2063" y="1693"/>
                    <a:pt x="2098" y="1693"/>
                  </a:cubicBezTo>
                  <a:cubicBezTo>
                    <a:pt x="2182" y="1721"/>
                    <a:pt x="2273" y="1721"/>
                    <a:pt x="2329" y="1721"/>
                  </a:cubicBezTo>
                  <a:cubicBezTo>
                    <a:pt x="2385" y="1693"/>
                    <a:pt x="2476" y="1693"/>
                    <a:pt x="2531" y="1665"/>
                  </a:cubicBezTo>
                  <a:cubicBezTo>
                    <a:pt x="2559" y="1693"/>
                    <a:pt x="2587" y="1693"/>
                    <a:pt x="2587" y="1721"/>
                  </a:cubicBezTo>
                  <a:cubicBezTo>
                    <a:pt x="2622" y="1756"/>
                    <a:pt x="2678" y="1784"/>
                    <a:pt x="2706" y="1784"/>
                  </a:cubicBezTo>
                  <a:cubicBezTo>
                    <a:pt x="2909" y="1756"/>
                    <a:pt x="3084" y="1756"/>
                    <a:pt x="3287" y="1756"/>
                  </a:cubicBezTo>
                  <a:lnTo>
                    <a:pt x="3580" y="1756"/>
                  </a:lnTo>
                  <a:cubicBezTo>
                    <a:pt x="3811" y="1721"/>
                    <a:pt x="4049" y="1756"/>
                    <a:pt x="4280" y="1693"/>
                  </a:cubicBezTo>
                  <a:cubicBezTo>
                    <a:pt x="4426" y="1665"/>
                    <a:pt x="4573" y="1609"/>
                    <a:pt x="4720" y="1582"/>
                  </a:cubicBezTo>
                  <a:cubicBezTo>
                    <a:pt x="4720" y="1582"/>
                    <a:pt x="4748" y="1582"/>
                    <a:pt x="4748" y="1547"/>
                  </a:cubicBezTo>
                  <a:cubicBezTo>
                    <a:pt x="4804" y="1637"/>
                    <a:pt x="4860" y="1693"/>
                    <a:pt x="4951" y="1721"/>
                  </a:cubicBezTo>
                  <a:lnTo>
                    <a:pt x="5070" y="1721"/>
                  </a:lnTo>
                  <a:cubicBezTo>
                    <a:pt x="5154" y="1693"/>
                    <a:pt x="5272" y="1637"/>
                    <a:pt x="5384" y="1637"/>
                  </a:cubicBezTo>
                  <a:cubicBezTo>
                    <a:pt x="5397" y="1634"/>
                    <a:pt x="5410" y="1632"/>
                    <a:pt x="5422" y="1632"/>
                  </a:cubicBezTo>
                  <a:cubicBezTo>
                    <a:pt x="5499" y="1632"/>
                    <a:pt x="5572" y="1697"/>
                    <a:pt x="5650" y="1721"/>
                  </a:cubicBezTo>
                  <a:cubicBezTo>
                    <a:pt x="5678" y="1728"/>
                    <a:pt x="5704" y="1731"/>
                    <a:pt x="5729" y="1731"/>
                  </a:cubicBezTo>
                  <a:cubicBezTo>
                    <a:pt x="5830" y="1731"/>
                    <a:pt x="5898" y="1677"/>
                    <a:pt x="5972" y="1609"/>
                  </a:cubicBezTo>
                  <a:cubicBezTo>
                    <a:pt x="6000" y="1582"/>
                    <a:pt x="6028" y="1547"/>
                    <a:pt x="6028" y="1547"/>
                  </a:cubicBezTo>
                  <a:cubicBezTo>
                    <a:pt x="6056" y="1582"/>
                    <a:pt x="6119" y="1609"/>
                    <a:pt x="6119" y="1609"/>
                  </a:cubicBezTo>
                  <a:cubicBezTo>
                    <a:pt x="6174" y="1665"/>
                    <a:pt x="6258" y="1693"/>
                    <a:pt x="6321" y="1721"/>
                  </a:cubicBezTo>
                  <a:cubicBezTo>
                    <a:pt x="6405" y="1693"/>
                    <a:pt x="6468" y="1693"/>
                    <a:pt x="6552" y="1693"/>
                  </a:cubicBezTo>
                  <a:cubicBezTo>
                    <a:pt x="6580" y="1693"/>
                    <a:pt x="6580" y="1693"/>
                    <a:pt x="6608" y="1665"/>
                  </a:cubicBezTo>
                  <a:lnTo>
                    <a:pt x="6608" y="1693"/>
                  </a:lnTo>
                  <a:cubicBezTo>
                    <a:pt x="6902" y="1665"/>
                    <a:pt x="7195" y="1665"/>
                    <a:pt x="7482" y="1637"/>
                  </a:cubicBezTo>
                  <a:cubicBezTo>
                    <a:pt x="7517" y="1609"/>
                    <a:pt x="7573" y="1582"/>
                    <a:pt x="7601" y="1582"/>
                  </a:cubicBezTo>
                  <a:cubicBezTo>
                    <a:pt x="7601" y="1582"/>
                    <a:pt x="7629" y="1582"/>
                    <a:pt x="7692" y="1609"/>
                  </a:cubicBezTo>
                  <a:lnTo>
                    <a:pt x="7895" y="1609"/>
                  </a:lnTo>
                  <a:cubicBezTo>
                    <a:pt x="7954" y="1601"/>
                    <a:pt x="8013" y="1598"/>
                    <a:pt x="8073" y="1598"/>
                  </a:cubicBezTo>
                  <a:cubicBezTo>
                    <a:pt x="8216" y="1598"/>
                    <a:pt x="8360" y="1618"/>
                    <a:pt x="8503" y="1637"/>
                  </a:cubicBezTo>
                  <a:cubicBezTo>
                    <a:pt x="8622" y="1637"/>
                    <a:pt x="8741" y="1665"/>
                    <a:pt x="8881" y="1665"/>
                  </a:cubicBezTo>
                  <a:lnTo>
                    <a:pt x="9524" y="1665"/>
                  </a:lnTo>
                  <a:cubicBezTo>
                    <a:pt x="9580" y="1637"/>
                    <a:pt x="9615" y="1637"/>
                    <a:pt x="9671" y="1637"/>
                  </a:cubicBezTo>
                  <a:lnTo>
                    <a:pt x="10048" y="1637"/>
                  </a:lnTo>
                  <a:cubicBezTo>
                    <a:pt x="10342" y="1637"/>
                    <a:pt x="10601" y="1665"/>
                    <a:pt x="10894" y="1693"/>
                  </a:cubicBezTo>
                  <a:cubicBezTo>
                    <a:pt x="11041" y="1582"/>
                    <a:pt x="11188" y="1407"/>
                    <a:pt x="11244" y="1232"/>
                  </a:cubicBezTo>
                  <a:cubicBezTo>
                    <a:pt x="11317" y="1049"/>
                    <a:pt x="11150" y="871"/>
                    <a:pt x="10972" y="871"/>
                  </a:cubicBezTo>
                  <a:cubicBezTo>
                    <a:pt x="10946" y="871"/>
                    <a:pt x="10920" y="874"/>
                    <a:pt x="10894" y="882"/>
                  </a:cubicBezTo>
                  <a:cubicBezTo>
                    <a:pt x="10838" y="882"/>
                    <a:pt x="10775" y="910"/>
                    <a:pt x="10720" y="966"/>
                  </a:cubicBezTo>
                  <a:lnTo>
                    <a:pt x="10720" y="938"/>
                  </a:lnTo>
                  <a:cubicBezTo>
                    <a:pt x="10685" y="847"/>
                    <a:pt x="10605" y="813"/>
                    <a:pt x="10521" y="813"/>
                  </a:cubicBezTo>
                  <a:cubicBezTo>
                    <a:pt x="10469" y="813"/>
                    <a:pt x="10415" y="826"/>
                    <a:pt x="10370" y="847"/>
                  </a:cubicBezTo>
                  <a:cubicBezTo>
                    <a:pt x="10223" y="910"/>
                    <a:pt x="10195" y="1022"/>
                    <a:pt x="10139" y="1169"/>
                  </a:cubicBezTo>
                  <a:cubicBezTo>
                    <a:pt x="10048" y="1113"/>
                    <a:pt x="9964" y="1085"/>
                    <a:pt x="9873" y="1057"/>
                  </a:cubicBezTo>
                  <a:cubicBezTo>
                    <a:pt x="9799" y="1042"/>
                    <a:pt x="9724" y="1034"/>
                    <a:pt x="9650" y="1034"/>
                  </a:cubicBezTo>
                  <a:cubicBezTo>
                    <a:pt x="9549" y="1034"/>
                    <a:pt x="9449" y="1049"/>
                    <a:pt x="9349" y="1085"/>
                  </a:cubicBezTo>
                  <a:cubicBezTo>
                    <a:pt x="9321" y="1085"/>
                    <a:pt x="9321" y="1085"/>
                    <a:pt x="9293" y="1113"/>
                  </a:cubicBezTo>
                  <a:cubicBezTo>
                    <a:pt x="9265" y="1057"/>
                    <a:pt x="9202" y="1022"/>
                    <a:pt x="9146" y="994"/>
                  </a:cubicBezTo>
                  <a:cubicBezTo>
                    <a:pt x="9095" y="975"/>
                    <a:pt x="9047" y="965"/>
                    <a:pt x="9002" y="965"/>
                  </a:cubicBezTo>
                  <a:cubicBezTo>
                    <a:pt x="8917" y="965"/>
                    <a:pt x="8842" y="998"/>
                    <a:pt x="8769" y="1057"/>
                  </a:cubicBezTo>
                  <a:cubicBezTo>
                    <a:pt x="8678" y="1022"/>
                    <a:pt x="8622" y="966"/>
                    <a:pt x="8531" y="966"/>
                  </a:cubicBezTo>
                  <a:cubicBezTo>
                    <a:pt x="8328" y="966"/>
                    <a:pt x="8244" y="1085"/>
                    <a:pt x="8097" y="1141"/>
                  </a:cubicBezTo>
                  <a:cubicBezTo>
                    <a:pt x="8041" y="1113"/>
                    <a:pt x="7979" y="1057"/>
                    <a:pt x="7923" y="1022"/>
                  </a:cubicBezTo>
                  <a:cubicBezTo>
                    <a:pt x="7832" y="966"/>
                    <a:pt x="7748" y="938"/>
                    <a:pt x="7657" y="938"/>
                  </a:cubicBezTo>
                  <a:lnTo>
                    <a:pt x="7657" y="882"/>
                  </a:lnTo>
                  <a:cubicBezTo>
                    <a:pt x="7657" y="847"/>
                    <a:pt x="7657" y="791"/>
                    <a:pt x="7629" y="763"/>
                  </a:cubicBezTo>
                  <a:lnTo>
                    <a:pt x="7629" y="589"/>
                  </a:lnTo>
                  <a:cubicBezTo>
                    <a:pt x="7601" y="442"/>
                    <a:pt x="7601" y="295"/>
                    <a:pt x="7545" y="148"/>
                  </a:cubicBezTo>
                  <a:cubicBezTo>
                    <a:pt x="7491" y="64"/>
                    <a:pt x="7376" y="8"/>
                    <a:pt x="7267" y="8"/>
                  </a:cubicBezTo>
                  <a:cubicBezTo>
                    <a:pt x="7194" y="8"/>
                    <a:pt x="7124" y="33"/>
                    <a:pt x="7077" y="92"/>
                  </a:cubicBezTo>
                  <a:cubicBezTo>
                    <a:pt x="7077" y="120"/>
                    <a:pt x="7049" y="120"/>
                    <a:pt x="7049" y="120"/>
                  </a:cubicBezTo>
                  <a:cubicBezTo>
                    <a:pt x="7021" y="92"/>
                    <a:pt x="6993" y="92"/>
                    <a:pt x="6958" y="64"/>
                  </a:cubicBezTo>
                  <a:cubicBezTo>
                    <a:pt x="6920" y="24"/>
                    <a:pt x="6864" y="4"/>
                    <a:pt x="6808" y="4"/>
                  </a:cubicBezTo>
                  <a:cubicBezTo>
                    <a:pt x="6699" y="4"/>
                    <a:pt x="6590" y="77"/>
                    <a:pt x="6608" y="211"/>
                  </a:cubicBezTo>
                  <a:cubicBezTo>
                    <a:pt x="6608" y="358"/>
                    <a:pt x="6671" y="533"/>
                    <a:pt x="6727" y="673"/>
                  </a:cubicBezTo>
                  <a:cubicBezTo>
                    <a:pt x="6706" y="666"/>
                    <a:pt x="6682" y="662"/>
                    <a:pt x="6655" y="662"/>
                  </a:cubicBezTo>
                  <a:cubicBezTo>
                    <a:pt x="6574" y="662"/>
                    <a:pt x="6474" y="695"/>
                    <a:pt x="6405" y="763"/>
                  </a:cubicBezTo>
                  <a:cubicBezTo>
                    <a:pt x="6349" y="819"/>
                    <a:pt x="6321" y="882"/>
                    <a:pt x="6258" y="966"/>
                  </a:cubicBezTo>
                  <a:cubicBezTo>
                    <a:pt x="6202" y="938"/>
                    <a:pt x="6119" y="910"/>
                    <a:pt x="6028" y="882"/>
                  </a:cubicBezTo>
                  <a:cubicBezTo>
                    <a:pt x="5853" y="882"/>
                    <a:pt x="5769" y="994"/>
                    <a:pt x="5678" y="1113"/>
                  </a:cubicBezTo>
                  <a:cubicBezTo>
                    <a:pt x="5578" y="1073"/>
                    <a:pt x="5479" y="1053"/>
                    <a:pt x="5382" y="1053"/>
                  </a:cubicBezTo>
                  <a:cubicBezTo>
                    <a:pt x="5195" y="1053"/>
                    <a:pt x="5017" y="1126"/>
                    <a:pt x="4860" y="1260"/>
                  </a:cubicBezTo>
                  <a:cubicBezTo>
                    <a:pt x="4685" y="1197"/>
                    <a:pt x="4510" y="1197"/>
                    <a:pt x="4308" y="1197"/>
                  </a:cubicBezTo>
                  <a:cubicBezTo>
                    <a:pt x="4105" y="1197"/>
                    <a:pt x="3930" y="1169"/>
                    <a:pt x="3727" y="1169"/>
                  </a:cubicBezTo>
                  <a:lnTo>
                    <a:pt x="3378" y="1169"/>
                  </a:lnTo>
                  <a:cubicBezTo>
                    <a:pt x="3433" y="1085"/>
                    <a:pt x="3461" y="1022"/>
                    <a:pt x="3524" y="938"/>
                  </a:cubicBezTo>
                  <a:cubicBezTo>
                    <a:pt x="3608" y="707"/>
                    <a:pt x="3727" y="498"/>
                    <a:pt x="3671" y="239"/>
                  </a:cubicBezTo>
                  <a:cubicBezTo>
                    <a:pt x="3641" y="89"/>
                    <a:pt x="3488" y="1"/>
                    <a:pt x="333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a:off x="3685388" y="2339982"/>
              <a:ext cx="22345" cy="21367"/>
            </a:xfrm>
            <a:custGeom>
              <a:rect b="b" l="l" r="r" t="t"/>
              <a:pathLst>
                <a:path extrusionOk="0" h="939" w="982">
                  <a:moveTo>
                    <a:pt x="660" y="1"/>
                  </a:moveTo>
                  <a:cubicBezTo>
                    <a:pt x="513" y="1"/>
                    <a:pt x="366" y="92"/>
                    <a:pt x="282" y="204"/>
                  </a:cubicBezTo>
                  <a:cubicBezTo>
                    <a:pt x="163" y="323"/>
                    <a:pt x="135" y="497"/>
                    <a:pt x="44" y="672"/>
                  </a:cubicBezTo>
                  <a:cubicBezTo>
                    <a:pt x="0" y="788"/>
                    <a:pt x="134" y="939"/>
                    <a:pt x="265" y="939"/>
                  </a:cubicBezTo>
                  <a:cubicBezTo>
                    <a:pt x="300" y="939"/>
                    <a:pt x="335" y="928"/>
                    <a:pt x="366" y="903"/>
                  </a:cubicBezTo>
                  <a:cubicBezTo>
                    <a:pt x="457" y="819"/>
                    <a:pt x="541" y="763"/>
                    <a:pt x="632" y="644"/>
                  </a:cubicBezTo>
                  <a:cubicBezTo>
                    <a:pt x="632" y="672"/>
                    <a:pt x="660" y="672"/>
                    <a:pt x="687" y="700"/>
                  </a:cubicBezTo>
                  <a:lnTo>
                    <a:pt x="806" y="700"/>
                  </a:lnTo>
                  <a:cubicBezTo>
                    <a:pt x="953" y="672"/>
                    <a:pt x="981" y="469"/>
                    <a:pt x="981" y="350"/>
                  </a:cubicBezTo>
                  <a:cubicBezTo>
                    <a:pt x="981" y="267"/>
                    <a:pt x="953" y="204"/>
                    <a:pt x="918" y="120"/>
                  </a:cubicBezTo>
                  <a:cubicBezTo>
                    <a:pt x="890" y="92"/>
                    <a:pt x="862" y="64"/>
                    <a:pt x="834" y="29"/>
                  </a:cubicBezTo>
                  <a:cubicBezTo>
                    <a:pt x="778" y="1"/>
                    <a:pt x="715" y="1"/>
                    <a:pt x="6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a:off x="3911846" y="2344351"/>
              <a:ext cx="14654" cy="16179"/>
            </a:xfrm>
            <a:custGeom>
              <a:rect b="b" l="l" r="r" t="t"/>
              <a:pathLst>
                <a:path extrusionOk="0" h="711" w="644">
                  <a:moveTo>
                    <a:pt x="306" y="1"/>
                  </a:moveTo>
                  <a:cubicBezTo>
                    <a:pt x="236" y="1"/>
                    <a:pt x="160" y="28"/>
                    <a:pt x="119" y="75"/>
                  </a:cubicBezTo>
                  <a:cubicBezTo>
                    <a:pt x="91" y="103"/>
                    <a:pt x="56" y="158"/>
                    <a:pt x="56" y="186"/>
                  </a:cubicBezTo>
                  <a:cubicBezTo>
                    <a:pt x="0" y="396"/>
                    <a:pt x="119" y="655"/>
                    <a:pt x="322" y="711"/>
                  </a:cubicBezTo>
                  <a:cubicBezTo>
                    <a:pt x="406" y="711"/>
                    <a:pt x="497" y="711"/>
                    <a:pt x="553" y="627"/>
                  </a:cubicBezTo>
                  <a:cubicBezTo>
                    <a:pt x="616" y="571"/>
                    <a:pt x="644" y="480"/>
                    <a:pt x="616" y="424"/>
                  </a:cubicBezTo>
                  <a:lnTo>
                    <a:pt x="616" y="396"/>
                  </a:lnTo>
                  <a:cubicBezTo>
                    <a:pt x="581" y="305"/>
                    <a:pt x="553" y="249"/>
                    <a:pt x="525" y="158"/>
                  </a:cubicBezTo>
                  <a:cubicBezTo>
                    <a:pt x="497" y="103"/>
                    <a:pt x="441" y="47"/>
                    <a:pt x="378" y="12"/>
                  </a:cubicBezTo>
                  <a:cubicBezTo>
                    <a:pt x="356" y="4"/>
                    <a:pt x="331" y="1"/>
                    <a:pt x="3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7"/>
            <p:cNvSpPr/>
            <p:nvPr/>
          </p:nvSpPr>
          <p:spPr>
            <a:xfrm>
              <a:off x="3923769" y="2347946"/>
              <a:ext cx="660" cy="660"/>
            </a:xfrm>
            <a:custGeom>
              <a:rect b="b" l="l" r="r" t="t"/>
              <a:pathLst>
                <a:path extrusionOk="0" h="29" w="29">
                  <a:moveTo>
                    <a:pt x="1" y="0"/>
                  </a:moveTo>
                  <a:cubicBezTo>
                    <a:pt x="1" y="28"/>
                    <a:pt x="29" y="28"/>
                    <a:pt x="29" y="28"/>
                  </a:cubicBez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7"/>
            <p:cNvSpPr/>
            <p:nvPr/>
          </p:nvSpPr>
          <p:spPr>
            <a:xfrm>
              <a:off x="3923769" y="2347309"/>
              <a:ext cx="23" cy="660"/>
            </a:xfrm>
            <a:custGeom>
              <a:rect b="b" l="l" r="r" t="t"/>
              <a:pathLst>
                <a:path extrusionOk="0" h="29" w="1">
                  <a:moveTo>
                    <a:pt x="1" y="1"/>
                  </a:moveTo>
                  <a:lnTo>
                    <a:pt x="1" y="28"/>
                  </a:lnTo>
                  <a:close/>
                  <a:moveTo>
                    <a:pt x="1" y="1"/>
                  </a:move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a:off x="3976766" y="2323462"/>
              <a:ext cx="36613" cy="26578"/>
            </a:xfrm>
            <a:custGeom>
              <a:rect b="b" l="l" r="r" t="t"/>
              <a:pathLst>
                <a:path extrusionOk="0" h="1168" w="1609">
                  <a:moveTo>
                    <a:pt x="663" y="0"/>
                  </a:moveTo>
                  <a:cubicBezTo>
                    <a:pt x="629" y="0"/>
                    <a:pt x="594" y="9"/>
                    <a:pt x="560" y="28"/>
                  </a:cubicBezTo>
                  <a:cubicBezTo>
                    <a:pt x="525" y="56"/>
                    <a:pt x="525" y="56"/>
                    <a:pt x="497" y="56"/>
                  </a:cubicBezTo>
                  <a:cubicBezTo>
                    <a:pt x="322" y="91"/>
                    <a:pt x="175" y="202"/>
                    <a:pt x="63" y="349"/>
                  </a:cubicBezTo>
                  <a:cubicBezTo>
                    <a:pt x="0" y="440"/>
                    <a:pt x="35" y="580"/>
                    <a:pt x="119" y="671"/>
                  </a:cubicBezTo>
                  <a:cubicBezTo>
                    <a:pt x="147" y="818"/>
                    <a:pt x="294" y="930"/>
                    <a:pt x="441" y="930"/>
                  </a:cubicBezTo>
                  <a:cubicBezTo>
                    <a:pt x="469" y="1021"/>
                    <a:pt x="525" y="1049"/>
                    <a:pt x="616" y="1076"/>
                  </a:cubicBezTo>
                  <a:cubicBezTo>
                    <a:pt x="762" y="1076"/>
                    <a:pt x="846" y="1076"/>
                    <a:pt x="993" y="993"/>
                  </a:cubicBezTo>
                  <a:lnTo>
                    <a:pt x="1021" y="993"/>
                  </a:lnTo>
                  <a:cubicBezTo>
                    <a:pt x="1084" y="1076"/>
                    <a:pt x="1196" y="1139"/>
                    <a:pt x="1315" y="1167"/>
                  </a:cubicBezTo>
                  <a:cubicBezTo>
                    <a:pt x="1399" y="1167"/>
                    <a:pt x="1546" y="1076"/>
                    <a:pt x="1546" y="965"/>
                  </a:cubicBezTo>
                  <a:cubicBezTo>
                    <a:pt x="1574" y="755"/>
                    <a:pt x="1608" y="468"/>
                    <a:pt x="1399" y="377"/>
                  </a:cubicBezTo>
                  <a:cubicBezTo>
                    <a:pt x="1336" y="339"/>
                    <a:pt x="1271" y="324"/>
                    <a:pt x="1208" y="324"/>
                  </a:cubicBezTo>
                  <a:cubicBezTo>
                    <a:pt x="1132" y="324"/>
                    <a:pt x="1058" y="347"/>
                    <a:pt x="993" y="377"/>
                  </a:cubicBezTo>
                  <a:cubicBezTo>
                    <a:pt x="965" y="377"/>
                    <a:pt x="965" y="405"/>
                    <a:pt x="937" y="405"/>
                  </a:cubicBezTo>
                  <a:lnTo>
                    <a:pt x="937" y="377"/>
                  </a:lnTo>
                  <a:cubicBezTo>
                    <a:pt x="909" y="377"/>
                    <a:pt x="909" y="377"/>
                    <a:pt x="909" y="349"/>
                  </a:cubicBezTo>
                  <a:cubicBezTo>
                    <a:pt x="979" y="204"/>
                    <a:pt x="831" y="0"/>
                    <a:pt x="6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a:off x="3632118" y="2013720"/>
              <a:ext cx="461449" cy="383627"/>
            </a:xfrm>
            <a:custGeom>
              <a:rect b="b" l="l" r="r" t="t"/>
              <a:pathLst>
                <a:path extrusionOk="0" h="16859" w="20279">
                  <a:moveTo>
                    <a:pt x="2734" y="4633"/>
                  </a:moveTo>
                  <a:cubicBezTo>
                    <a:pt x="2796" y="4633"/>
                    <a:pt x="2854" y="4640"/>
                    <a:pt x="2910" y="4640"/>
                  </a:cubicBezTo>
                  <a:cubicBezTo>
                    <a:pt x="3175" y="4696"/>
                    <a:pt x="3469" y="4752"/>
                    <a:pt x="3672" y="4927"/>
                  </a:cubicBezTo>
                  <a:cubicBezTo>
                    <a:pt x="4105" y="5312"/>
                    <a:pt x="4308" y="5864"/>
                    <a:pt x="4168" y="6417"/>
                  </a:cubicBezTo>
                  <a:cubicBezTo>
                    <a:pt x="4021" y="6913"/>
                    <a:pt x="3609" y="7291"/>
                    <a:pt x="3203" y="7549"/>
                  </a:cubicBezTo>
                  <a:cubicBezTo>
                    <a:pt x="2973" y="7696"/>
                    <a:pt x="2707" y="7759"/>
                    <a:pt x="2448" y="7759"/>
                  </a:cubicBezTo>
                  <a:cubicBezTo>
                    <a:pt x="2210" y="7724"/>
                    <a:pt x="2036" y="7612"/>
                    <a:pt x="1952" y="7437"/>
                  </a:cubicBezTo>
                  <a:cubicBezTo>
                    <a:pt x="1952" y="7374"/>
                    <a:pt x="1924" y="7319"/>
                    <a:pt x="1952" y="7235"/>
                  </a:cubicBezTo>
                  <a:cubicBezTo>
                    <a:pt x="1952" y="6766"/>
                    <a:pt x="1980" y="6298"/>
                    <a:pt x="2008" y="5864"/>
                  </a:cubicBezTo>
                  <a:cubicBezTo>
                    <a:pt x="2071" y="5452"/>
                    <a:pt x="2126" y="5102"/>
                    <a:pt x="2245" y="4724"/>
                  </a:cubicBezTo>
                  <a:lnTo>
                    <a:pt x="2273" y="4724"/>
                  </a:lnTo>
                  <a:cubicBezTo>
                    <a:pt x="2357" y="4696"/>
                    <a:pt x="2476" y="4668"/>
                    <a:pt x="2532" y="4668"/>
                  </a:cubicBezTo>
                  <a:cubicBezTo>
                    <a:pt x="2605" y="4640"/>
                    <a:pt x="2672" y="4633"/>
                    <a:pt x="2734" y="4633"/>
                  </a:cubicBezTo>
                  <a:close/>
                  <a:moveTo>
                    <a:pt x="18229" y="5633"/>
                  </a:moveTo>
                  <a:cubicBezTo>
                    <a:pt x="18460" y="5633"/>
                    <a:pt x="18687" y="5683"/>
                    <a:pt x="18880" y="5801"/>
                  </a:cubicBezTo>
                  <a:cubicBezTo>
                    <a:pt x="18908" y="6039"/>
                    <a:pt x="18908" y="6298"/>
                    <a:pt x="18908" y="6535"/>
                  </a:cubicBezTo>
                  <a:cubicBezTo>
                    <a:pt x="18936" y="7144"/>
                    <a:pt x="18908" y="7759"/>
                    <a:pt x="18817" y="8339"/>
                  </a:cubicBezTo>
                  <a:cubicBezTo>
                    <a:pt x="18817" y="8458"/>
                    <a:pt x="18440" y="8661"/>
                    <a:pt x="18328" y="8717"/>
                  </a:cubicBezTo>
                  <a:cubicBezTo>
                    <a:pt x="18181" y="8808"/>
                    <a:pt x="17978" y="8892"/>
                    <a:pt x="17803" y="8920"/>
                  </a:cubicBezTo>
                  <a:cubicBezTo>
                    <a:pt x="17657" y="8920"/>
                    <a:pt x="17482" y="8892"/>
                    <a:pt x="17363" y="8864"/>
                  </a:cubicBezTo>
                  <a:cubicBezTo>
                    <a:pt x="17013" y="8745"/>
                    <a:pt x="16782" y="8542"/>
                    <a:pt x="16608" y="8221"/>
                  </a:cubicBezTo>
                  <a:cubicBezTo>
                    <a:pt x="16461" y="7962"/>
                    <a:pt x="16433" y="7668"/>
                    <a:pt x="16461" y="7347"/>
                  </a:cubicBezTo>
                  <a:cubicBezTo>
                    <a:pt x="16489" y="6822"/>
                    <a:pt x="16838" y="6186"/>
                    <a:pt x="17307" y="5892"/>
                  </a:cubicBezTo>
                  <a:cubicBezTo>
                    <a:pt x="17562" y="5736"/>
                    <a:pt x="17899" y="5633"/>
                    <a:pt x="18229" y="5633"/>
                  </a:cubicBezTo>
                  <a:close/>
                  <a:moveTo>
                    <a:pt x="14741" y="9297"/>
                  </a:moveTo>
                  <a:cubicBezTo>
                    <a:pt x="14685" y="9682"/>
                    <a:pt x="14594" y="10060"/>
                    <a:pt x="14510" y="10409"/>
                  </a:cubicBezTo>
                  <a:cubicBezTo>
                    <a:pt x="14391" y="10906"/>
                    <a:pt x="14188" y="11395"/>
                    <a:pt x="13958" y="11836"/>
                  </a:cubicBezTo>
                  <a:cubicBezTo>
                    <a:pt x="13923" y="11836"/>
                    <a:pt x="13923" y="11808"/>
                    <a:pt x="13895" y="11808"/>
                  </a:cubicBezTo>
                  <a:cubicBezTo>
                    <a:pt x="13839" y="11717"/>
                    <a:pt x="13811" y="11661"/>
                    <a:pt x="13783" y="11570"/>
                  </a:cubicBezTo>
                  <a:cubicBezTo>
                    <a:pt x="13783" y="11542"/>
                    <a:pt x="13783" y="11542"/>
                    <a:pt x="13748" y="11514"/>
                  </a:cubicBezTo>
                  <a:cubicBezTo>
                    <a:pt x="13720" y="11395"/>
                    <a:pt x="13664" y="11255"/>
                    <a:pt x="13636" y="11108"/>
                  </a:cubicBezTo>
                  <a:cubicBezTo>
                    <a:pt x="13573" y="10759"/>
                    <a:pt x="13573" y="10465"/>
                    <a:pt x="13748" y="10143"/>
                  </a:cubicBezTo>
                  <a:cubicBezTo>
                    <a:pt x="13895" y="9913"/>
                    <a:pt x="14097" y="9682"/>
                    <a:pt x="14307" y="9535"/>
                  </a:cubicBezTo>
                  <a:cubicBezTo>
                    <a:pt x="14419" y="9444"/>
                    <a:pt x="14566" y="9360"/>
                    <a:pt x="14713" y="9297"/>
                  </a:cubicBezTo>
                  <a:close/>
                  <a:moveTo>
                    <a:pt x="6147" y="9535"/>
                  </a:moveTo>
                  <a:lnTo>
                    <a:pt x="6147" y="9535"/>
                  </a:lnTo>
                  <a:cubicBezTo>
                    <a:pt x="6234" y="9549"/>
                    <a:pt x="6322" y="9549"/>
                    <a:pt x="6406" y="9549"/>
                  </a:cubicBezTo>
                  <a:cubicBezTo>
                    <a:pt x="6490" y="9549"/>
                    <a:pt x="6570" y="9549"/>
                    <a:pt x="6644" y="9563"/>
                  </a:cubicBezTo>
                  <a:cubicBezTo>
                    <a:pt x="6727" y="9591"/>
                    <a:pt x="6846" y="9619"/>
                    <a:pt x="6902" y="9682"/>
                  </a:cubicBezTo>
                  <a:cubicBezTo>
                    <a:pt x="6930" y="9710"/>
                    <a:pt x="6965" y="9710"/>
                    <a:pt x="6993" y="9738"/>
                  </a:cubicBezTo>
                  <a:cubicBezTo>
                    <a:pt x="7224" y="9913"/>
                    <a:pt x="7427" y="10171"/>
                    <a:pt x="7518" y="10465"/>
                  </a:cubicBezTo>
                  <a:cubicBezTo>
                    <a:pt x="7692" y="11045"/>
                    <a:pt x="7601" y="11836"/>
                    <a:pt x="7105" y="12213"/>
                  </a:cubicBezTo>
                  <a:cubicBezTo>
                    <a:pt x="7077" y="12213"/>
                    <a:pt x="7077" y="12241"/>
                    <a:pt x="7049" y="12241"/>
                  </a:cubicBezTo>
                  <a:cubicBezTo>
                    <a:pt x="7021" y="12213"/>
                    <a:pt x="6993" y="12157"/>
                    <a:pt x="6965" y="12129"/>
                  </a:cubicBezTo>
                  <a:cubicBezTo>
                    <a:pt x="6672" y="11689"/>
                    <a:pt x="6497" y="11220"/>
                    <a:pt x="6406" y="10731"/>
                  </a:cubicBezTo>
                  <a:cubicBezTo>
                    <a:pt x="6350" y="10318"/>
                    <a:pt x="6231" y="9941"/>
                    <a:pt x="6147" y="9535"/>
                  </a:cubicBezTo>
                  <a:close/>
                  <a:moveTo>
                    <a:pt x="3199" y="11843"/>
                  </a:moveTo>
                  <a:cubicBezTo>
                    <a:pt x="3264" y="11843"/>
                    <a:pt x="3322" y="11850"/>
                    <a:pt x="3350" y="11864"/>
                  </a:cubicBezTo>
                  <a:cubicBezTo>
                    <a:pt x="3609" y="11864"/>
                    <a:pt x="3847" y="11982"/>
                    <a:pt x="4049" y="12157"/>
                  </a:cubicBezTo>
                  <a:cubicBezTo>
                    <a:pt x="4224" y="12269"/>
                    <a:pt x="4371" y="12479"/>
                    <a:pt x="4427" y="12654"/>
                  </a:cubicBezTo>
                  <a:cubicBezTo>
                    <a:pt x="4518" y="12829"/>
                    <a:pt x="4483" y="13031"/>
                    <a:pt x="4483" y="13206"/>
                  </a:cubicBezTo>
                  <a:lnTo>
                    <a:pt x="4343" y="13206"/>
                  </a:lnTo>
                  <a:cubicBezTo>
                    <a:pt x="4247" y="13229"/>
                    <a:pt x="4192" y="13270"/>
                    <a:pt x="4126" y="13270"/>
                  </a:cubicBezTo>
                  <a:cubicBezTo>
                    <a:pt x="4111" y="13270"/>
                    <a:pt x="4095" y="13267"/>
                    <a:pt x="4077" y="13262"/>
                  </a:cubicBezTo>
                  <a:cubicBezTo>
                    <a:pt x="3930" y="13206"/>
                    <a:pt x="3847" y="13143"/>
                    <a:pt x="3728" y="13115"/>
                  </a:cubicBezTo>
                  <a:lnTo>
                    <a:pt x="3700" y="13115"/>
                  </a:lnTo>
                  <a:cubicBezTo>
                    <a:pt x="3350" y="12794"/>
                    <a:pt x="3056" y="12388"/>
                    <a:pt x="2854" y="11954"/>
                  </a:cubicBezTo>
                  <a:cubicBezTo>
                    <a:pt x="2882" y="11892"/>
                    <a:pt x="2945" y="11892"/>
                    <a:pt x="3001" y="11864"/>
                  </a:cubicBezTo>
                  <a:cubicBezTo>
                    <a:pt x="3060" y="11850"/>
                    <a:pt x="3133" y="11843"/>
                    <a:pt x="3199" y="11843"/>
                  </a:cubicBezTo>
                  <a:close/>
                  <a:moveTo>
                    <a:pt x="10426" y="268"/>
                  </a:moveTo>
                  <a:cubicBezTo>
                    <a:pt x="10470" y="268"/>
                    <a:pt x="10517" y="277"/>
                    <a:pt x="10573" y="298"/>
                  </a:cubicBezTo>
                  <a:cubicBezTo>
                    <a:pt x="10664" y="326"/>
                    <a:pt x="10776" y="382"/>
                    <a:pt x="10867" y="445"/>
                  </a:cubicBezTo>
                  <a:cubicBezTo>
                    <a:pt x="11098" y="557"/>
                    <a:pt x="11272" y="704"/>
                    <a:pt x="11447" y="851"/>
                  </a:cubicBezTo>
                  <a:cubicBezTo>
                    <a:pt x="11860" y="1144"/>
                    <a:pt x="12237" y="1431"/>
                    <a:pt x="12559" y="1816"/>
                  </a:cubicBezTo>
                  <a:cubicBezTo>
                    <a:pt x="12965" y="2340"/>
                    <a:pt x="13370" y="2829"/>
                    <a:pt x="13748" y="3389"/>
                  </a:cubicBezTo>
                  <a:cubicBezTo>
                    <a:pt x="14097" y="3913"/>
                    <a:pt x="14307" y="4522"/>
                    <a:pt x="14447" y="5102"/>
                  </a:cubicBezTo>
                  <a:cubicBezTo>
                    <a:pt x="14832" y="6389"/>
                    <a:pt x="14916" y="7759"/>
                    <a:pt x="14769" y="9095"/>
                  </a:cubicBezTo>
                  <a:lnTo>
                    <a:pt x="14741" y="9095"/>
                  </a:lnTo>
                  <a:cubicBezTo>
                    <a:pt x="14685" y="9123"/>
                    <a:pt x="14622" y="9123"/>
                    <a:pt x="14594" y="9158"/>
                  </a:cubicBezTo>
                  <a:cubicBezTo>
                    <a:pt x="14510" y="9186"/>
                    <a:pt x="14419" y="9241"/>
                    <a:pt x="14335" y="9297"/>
                  </a:cubicBezTo>
                  <a:cubicBezTo>
                    <a:pt x="14216" y="9388"/>
                    <a:pt x="14097" y="9472"/>
                    <a:pt x="13986" y="9591"/>
                  </a:cubicBezTo>
                  <a:cubicBezTo>
                    <a:pt x="13748" y="9794"/>
                    <a:pt x="13545" y="10088"/>
                    <a:pt x="13461" y="10381"/>
                  </a:cubicBezTo>
                  <a:cubicBezTo>
                    <a:pt x="13370" y="10731"/>
                    <a:pt x="13461" y="11080"/>
                    <a:pt x="13573" y="11430"/>
                  </a:cubicBezTo>
                  <a:cubicBezTo>
                    <a:pt x="13573" y="11458"/>
                    <a:pt x="13608" y="11570"/>
                    <a:pt x="13664" y="11661"/>
                  </a:cubicBezTo>
                  <a:cubicBezTo>
                    <a:pt x="13664" y="11717"/>
                    <a:pt x="13692" y="11780"/>
                    <a:pt x="13692" y="11808"/>
                  </a:cubicBezTo>
                  <a:cubicBezTo>
                    <a:pt x="13748" y="11892"/>
                    <a:pt x="13811" y="11982"/>
                    <a:pt x="13867" y="12010"/>
                  </a:cubicBezTo>
                  <a:cubicBezTo>
                    <a:pt x="13748" y="12241"/>
                    <a:pt x="13636" y="12444"/>
                    <a:pt x="13489" y="12654"/>
                  </a:cubicBezTo>
                  <a:cubicBezTo>
                    <a:pt x="13433" y="12766"/>
                    <a:pt x="13342" y="12884"/>
                    <a:pt x="13258" y="13003"/>
                  </a:cubicBezTo>
                  <a:cubicBezTo>
                    <a:pt x="13195" y="13087"/>
                    <a:pt x="13139" y="13206"/>
                    <a:pt x="13084" y="13290"/>
                  </a:cubicBezTo>
                  <a:cubicBezTo>
                    <a:pt x="13049" y="13262"/>
                    <a:pt x="13049" y="13234"/>
                    <a:pt x="13021" y="13178"/>
                  </a:cubicBezTo>
                  <a:cubicBezTo>
                    <a:pt x="12965" y="13087"/>
                    <a:pt x="12874" y="12968"/>
                    <a:pt x="12790" y="12884"/>
                  </a:cubicBezTo>
                  <a:cubicBezTo>
                    <a:pt x="12435" y="12530"/>
                    <a:pt x="12081" y="12330"/>
                    <a:pt x="11576" y="12330"/>
                  </a:cubicBezTo>
                  <a:cubicBezTo>
                    <a:pt x="11543" y="12330"/>
                    <a:pt x="11509" y="12330"/>
                    <a:pt x="11475" y="12332"/>
                  </a:cubicBezTo>
                  <a:cubicBezTo>
                    <a:pt x="11217" y="12332"/>
                    <a:pt x="11014" y="12416"/>
                    <a:pt x="10811" y="12563"/>
                  </a:cubicBezTo>
                  <a:cubicBezTo>
                    <a:pt x="10668" y="12617"/>
                    <a:pt x="10386" y="13088"/>
                    <a:pt x="10236" y="13088"/>
                  </a:cubicBezTo>
                  <a:cubicBezTo>
                    <a:pt x="10232" y="13088"/>
                    <a:pt x="10228" y="13088"/>
                    <a:pt x="10224" y="13087"/>
                  </a:cubicBezTo>
                  <a:cubicBezTo>
                    <a:pt x="10196" y="13087"/>
                    <a:pt x="10140" y="13031"/>
                    <a:pt x="10140" y="13031"/>
                  </a:cubicBezTo>
                  <a:cubicBezTo>
                    <a:pt x="9846" y="12884"/>
                    <a:pt x="9524" y="12738"/>
                    <a:pt x="9203" y="12738"/>
                  </a:cubicBezTo>
                  <a:cubicBezTo>
                    <a:pt x="9168" y="12731"/>
                    <a:pt x="9133" y="12727"/>
                    <a:pt x="9098" y="12727"/>
                  </a:cubicBezTo>
                  <a:cubicBezTo>
                    <a:pt x="8991" y="12727"/>
                    <a:pt x="8880" y="12760"/>
                    <a:pt x="8769" y="12829"/>
                  </a:cubicBezTo>
                  <a:cubicBezTo>
                    <a:pt x="8713" y="12856"/>
                    <a:pt x="8650" y="12912"/>
                    <a:pt x="8594" y="12940"/>
                  </a:cubicBezTo>
                  <a:cubicBezTo>
                    <a:pt x="8557" y="12960"/>
                    <a:pt x="8521" y="12967"/>
                    <a:pt x="8485" y="12967"/>
                  </a:cubicBezTo>
                  <a:cubicBezTo>
                    <a:pt x="8405" y="12967"/>
                    <a:pt x="8327" y="12932"/>
                    <a:pt x="8245" y="12912"/>
                  </a:cubicBezTo>
                  <a:cubicBezTo>
                    <a:pt x="8185" y="12896"/>
                    <a:pt x="8123" y="12889"/>
                    <a:pt x="8059" y="12889"/>
                  </a:cubicBezTo>
                  <a:cubicBezTo>
                    <a:pt x="7906" y="12889"/>
                    <a:pt x="7745" y="12929"/>
                    <a:pt x="7601" y="12968"/>
                  </a:cubicBezTo>
                  <a:cubicBezTo>
                    <a:pt x="7546" y="12884"/>
                    <a:pt x="7490" y="12829"/>
                    <a:pt x="7399" y="12738"/>
                  </a:cubicBezTo>
                  <a:cubicBezTo>
                    <a:pt x="7315" y="12619"/>
                    <a:pt x="7224" y="12507"/>
                    <a:pt x="7168" y="12388"/>
                  </a:cubicBezTo>
                  <a:cubicBezTo>
                    <a:pt x="7776" y="11954"/>
                    <a:pt x="7895" y="10990"/>
                    <a:pt x="7629" y="10318"/>
                  </a:cubicBezTo>
                  <a:cubicBezTo>
                    <a:pt x="7490" y="9969"/>
                    <a:pt x="7280" y="9710"/>
                    <a:pt x="6965" y="9535"/>
                  </a:cubicBezTo>
                  <a:cubicBezTo>
                    <a:pt x="6818" y="9444"/>
                    <a:pt x="6644" y="9388"/>
                    <a:pt x="6469" y="9388"/>
                  </a:cubicBezTo>
                  <a:lnTo>
                    <a:pt x="6441" y="9388"/>
                  </a:lnTo>
                  <a:cubicBezTo>
                    <a:pt x="6322" y="9388"/>
                    <a:pt x="6203" y="9388"/>
                    <a:pt x="6147" y="9416"/>
                  </a:cubicBezTo>
                  <a:cubicBezTo>
                    <a:pt x="6119" y="9269"/>
                    <a:pt x="6000" y="8018"/>
                    <a:pt x="6000" y="7871"/>
                  </a:cubicBezTo>
                  <a:cubicBezTo>
                    <a:pt x="6028" y="7319"/>
                    <a:pt x="6091" y="6766"/>
                    <a:pt x="6203" y="6214"/>
                  </a:cubicBezTo>
                  <a:cubicBezTo>
                    <a:pt x="6469" y="4787"/>
                    <a:pt x="7049" y="3326"/>
                    <a:pt x="7923" y="2193"/>
                  </a:cubicBezTo>
                  <a:cubicBezTo>
                    <a:pt x="8504" y="1403"/>
                    <a:pt x="9266" y="676"/>
                    <a:pt x="10196" y="326"/>
                  </a:cubicBezTo>
                  <a:cubicBezTo>
                    <a:pt x="10286" y="292"/>
                    <a:pt x="10353" y="268"/>
                    <a:pt x="10426" y="268"/>
                  </a:cubicBezTo>
                  <a:close/>
                  <a:moveTo>
                    <a:pt x="3772" y="2116"/>
                  </a:moveTo>
                  <a:cubicBezTo>
                    <a:pt x="3978" y="2116"/>
                    <a:pt x="4189" y="2195"/>
                    <a:pt x="4399" y="2277"/>
                  </a:cubicBezTo>
                  <a:cubicBezTo>
                    <a:pt x="4518" y="2305"/>
                    <a:pt x="4693" y="2340"/>
                    <a:pt x="4833" y="2396"/>
                  </a:cubicBezTo>
                  <a:cubicBezTo>
                    <a:pt x="4951" y="2424"/>
                    <a:pt x="5007" y="2543"/>
                    <a:pt x="5126" y="2571"/>
                  </a:cubicBezTo>
                  <a:cubicBezTo>
                    <a:pt x="5245" y="2627"/>
                    <a:pt x="5329" y="2627"/>
                    <a:pt x="5420" y="2690"/>
                  </a:cubicBezTo>
                  <a:cubicBezTo>
                    <a:pt x="5707" y="2801"/>
                    <a:pt x="5944" y="2976"/>
                    <a:pt x="6203" y="3123"/>
                  </a:cubicBezTo>
                  <a:cubicBezTo>
                    <a:pt x="6322" y="3179"/>
                    <a:pt x="6441" y="3242"/>
                    <a:pt x="6525" y="3298"/>
                  </a:cubicBezTo>
                  <a:cubicBezTo>
                    <a:pt x="6616" y="3354"/>
                    <a:pt x="6727" y="3417"/>
                    <a:pt x="6818" y="3473"/>
                  </a:cubicBezTo>
                  <a:cubicBezTo>
                    <a:pt x="6699" y="3704"/>
                    <a:pt x="6644" y="3941"/>
                    <a:pt x="6553" y="4172"/>
                  </a:cubicBezTo>
                  <a:cubicBezTo>
                    <a:pt x="6406" y="4494"/>
                    <a:pt x="6294" y="4787"/>
                    <a:pt x="6203" y="5074"/>
                  </a:cubicBezTo>
                  <a:cubicBezTo>
                    <a:pt x="6000" y="5717"/>
                    <a:pt x="5853" y="6361"/>
                    <a:pt x="5797" y="6997"/>
                  </a:cubicBezTo>
                  <a:cubicBezTo>
                    <a:pt x="5679" y="8165"/>
                    <a:pt x="5853" y="9241"/>
                    <a:pt x="6091" y="10381"/>
                  </a:cubicBezTo>
                  <a:cubicBezTo>
                    <a:pt x="6203" y="10962"/>
                    <a:pt x="6322" y="11486"/>
                    <a:pt x="6616" y="11982"/>
                  </a:cubicBezTo>
                  <a:cubicBezTo>
                    <a:pt x="6755" y="12241"/>
                    <a:pt x="6930" y="12479"/>
                    <a:pt x="7105" y="12710"/>
                  </a:cubicBezTo>
                  <a:cubicBezTo>
                    <a:pt x="7196" y="12794"/>
                    <a:pt x="7280" y="12884"/>
                    <a:pt x="7371" y="13003"/>
                  </a:cubicBezTo>
                  <a:cubicBezTo>
                    <a:pt x="7399" y="13003"/>
                    <a:pt x="7399" y="13003"/>
                    <a:pt x="7427" y="13031"/>
                  </a:cubicBezTo>
                  <a:cubicBezTo>
                    <a:pt x="7399" y="13031"/>
                    <a:pt x="7399" y="13059"/>
                    <a:pt x="7371" y="13059"/>
                  </a:cubicBezTo>
                  <a:cubicBezTo>
                    <a:pt x="7196" y="13143"/>
                    <a:pt x="7049" y="13262"/>
                    <a:pt x="6902" y="13409"/>
                  </a:cubicBezTo>
                  <a:cubicBezTo>
                    <a:pt x="6755" y="13262"/>
                    <a:pt x="6469" y="13234"/>
                    <a:pt x="6294" y="13234"/>
                  </a:cubicBezTo>
                  <a:cubicBezTo>
                    <a:pt x="6119" y="13262"/>
                    <a:pt x="5944" y="13318"/>
                    <a:pt x="5797" y="13381"/>
                  </a:cubicBezTo>
                  <a:cubicBezTo>
                    <a:pt x="5651" y="13437"/>
                    <a:pt x="5504" y="13612"/>
                    <a:pt x="5357" y="13668"/>
                  </a:cubicBezTo>
                  <a:cubicBezTo>
                    <a:pt x="5329" y="13640"/>
                    <a:pt x="5329" y="13584"/>
                    <a:pt x="5273" y="13528"/>
                  </a:cubicBezTo>
                  <a:cubicBezTo>
                    <a:pt x="5217" y="13437"/>
                    <a:pt x="5098" y="13381"/>
                    <a:pt x="4979" y="13318"/>
                  </a:cubicBezTo>
                  <a:cubicBezTo>
                    <a:pt x="4867" y="13290"/>
                    <a:pt x="4749" y="13234"/>
                    <a:pt x="4658" y="13234"/>
                  </a:cubicBezTo>
                  <a:cubicBezTo>
                    <a:pt x="4658" y="13059"/>
                    <a:pt x="4658" y="12884"/>
                    <a:pt x="4602" y="12738"/>
                  </a:cubicBezTo>
                  <a:cubicBezTo>
                    <a:pt x="4574" y="12269"/>
                    <a:pt x="4280" y="11864"/>
                    <a:pt x="3784" y="11745"/>
                  </a:cubicBezTo>
                  <a:cubicBezTo>
                    <a:pt x="3615" y="11704"/>
                    <a:pt x="3461" y="11678"/>
                    <a:pt x="3300" y="11678"/>
                  </a:cubicBezTo>
                  <a:cubicBezTo>
                    <a:pt x="3241" y="11678"/>
                    <a:pt x="3181" y="11681"/>
                    <a:pt x="3119" y="11689"/>
                  </a:cubicBezTo>
                  <a:cubicBezTo>
                    <a:pt x="3060" y="11703"/>
                    <a:pt x="3008" y="11710"/>
                    <a:pt x="2963" y="11710"/>
                  </a:cubicBezTo>
                  <a:cubicBezTo>
                    <a:pt x="2918" y="11710"/>
                    <a:pt x="2882" y="11703"/>
                    <a:pt x="2854" y="11689"/>
                  </a:cubicBezTo>
                  <a:cubicBezTo>
                    <a:pt x="2770" y="11689"/>
                    <a:pt x="2679" y="11605"/>
                    <a:pt x="2651" y="11486"/>
                  </a:cubicBezTo>
                  <a:cubicBezTo>
                    <a:pt x="2532" y="11192"/>
                    <a:pt x="2448" y="10906"/>
                    <a:pt x="2385" y="10584"/>
                  </a:cubicBezTo>
                  <a:cubicBezTo>
                    <a:pt x="2273" y="10088"/>
                    <a:pt x="2071" y="9563"/>
                    <a:pt x="2008" y="9039"/>
                  </a:cubicBezTo>
                  <a:cubicBezTo>
                    <a:pt x="1980" y="8773"/>
                    <a:pt x="1952" y="8486"/>
                    <a:pt x="1952" y="8221"/>
                  </a:cubicBezTo>
                  <a:cubicBezTo>
                    <a:pt x="1952" y="8109"/>
                    <a:pt x="1896" y="7871"/>
                    <a:pt x="1980" y="7787"/>
                  </a:cubicBezTo>
                  <a:cubicBezTo>
                    <a:pt x="2017" y="7761"/>
                    <a:pt x="2044" y="7752"/>
                    <a:pt x="2066" y="7752"/>
                  </a:cubicBezTo>
                  <a:cubicBezTo>
                    <a:pt x="2098" y="7752"/>
                    <a:pt x="2122" y="7771"/>
                    <a:pt x="2154" y="7787"/>
                  </a:cubicBezTo>
                  <a:cubicBezTo>
                    <a:pt x="2301" y="7843"/>
                    <a:pt x="2385" y="7871"/>
                    <a:pt x="2532" y="7871"/>
                  </a:cubicBezTo>
                  <a:cubicBezTo>
                    <a:pt x="2569" y="7874"/>
                    <a:pt x="2606" y="7876"/>
                    <a:pt x="2642" y="7876"/>
                  </a:cubicBezTo>
                  <a:cubicBezTo>
                    <a:pt x="2891" y="7876"/>
                    <a:pt x="3114" y="7793"/>
                    <a:pt x="3322" y="7640"/>
                  </a:cubicBezTo>
                  <a:cubicBezTo>
                    <a:pt x="3819" y="7319"/>
                    <a:pt x="4280" y="6885"/>
                    <a:pt x="4371" y="6270"/>
                  </a:cubicBezTo>
                  <a:cubicBezTo>
                    <a:pt x="4455" y="5689"/>
                    <a:pt x="4168" y="5046"/>
                    <a:pt x="3672" y="4724"/>
                  </a:cubicBezTo>
                  <a:cubicBezTo>
                    <a:pt x="3434" y="4550"/>
                    <a:pt x="3119" y="4494"/>
                    <a:pt x="2854" y="4466"/>
                  </a:cubicBezTo>
                  <a:cubicBezTo>
                    <a:pt x="2804" y="4454"/>
                    <a:pt x="2756" y="4447"/>
                    <a:pt x="2709" y="4447"/>
                  </a:cubicBezTo>
                  <a:cubicBezTo>
                    <a:pt x="2641" y="4447"/>
                    <a:pt x="2574" y="4461"/>
                    <a:pt x="2504" y="4494"/>
                  </a:cubicBezTo>
                  <a:cubicBezTo>
                    <a:pt x="2420" y="4522"/>
                    <a:pt x="2329" y="4522"/>
                    <a:pt x="2273" y="4550"/>
                  </a:cubicBezTo>
                  <a:cubicBezTo>
                    <a:pt x="2329" y="4522"/>
                    <a:pt x="2329" y="4291"/>
                    <a:pt x="2329" y="4228"/>
                  </a:cubicBezTo>
                  <a:cubicBezTo>
                    <a:pt x="2385" y="4088"/>
                    <a:pt x="2504" y="3941"/>
                    <a:pt x="2560" y="3766"/>
                  </a:cubicBezTo>
                  <a:cubicBezTo>
                    <a:pt x="2623" y="3592"/>
                    <a:pt x="2679" y="3389"/>
                    <a:pt x="2735" y="3214"/>
                  </a:cubicBezTo>
                  <a:cubicBezTo>
                    <a:pt x="2854" y="2892"/>
                    <a:pt x="3056" y="2515"/>
                    <a:pt x="3294" y="2305"/>
                  </a:cubicBezTo>
                  <a:cubicBezTo>
                    <a:pt x="3449" y="2166"/>
                    <a:pt x="3609" y="2116"/>
                    <a:pt x="3772" y="2116"/>
                  </a:cubicBezTo>
                  <a:close/>
                  <a:moveTo>
                    <a:pt x="17111" y="2064"/>
                  </a:moveTo>
                  <a:cubicBezTo>
                    <a:pt x="17393" y="2064"/>
                    <a:pt x="17665" y="2146"/>
                    <a:pt x="17887" y="2368"/>
                  </a:cubicBezTo>
                  <a:cubicBezTo>
                    <a:pt x="18034" y="2515"/>
                    <a:pt x="18181" y="2690"/>
                    <a:pt x="18237" y="2892"/>
                  </a:cubicBezTo>
                  <a:cubicBezTo>
                    <a:pt x="18328" y="3095"/>
                    <a:pt x="18440" y="3298"/>
                    <a:pt x="18503" y="3501"/>
                  </a:cubicBezTo>
                  <a:cubicBezTo>
                    <a:pt x="18705" y="4228"/>
                    <a:pt x="18817" y="4927"/>
                    <a:pt x="18880" y="5689"/>
                  </a:cubicBezTo>
                  <a:cubicBezTo>
                    <a:pt x="18705" y="5570"/>
                    <a:pt x="18503" y="5515"/>
                    <a:pt x="18328" y="5487"/>
                  </a:cubicBezTo>
                  <a:cubicBezTo>
                    <a:pt x="17978" y="5487"/>
                    <a:pt x="17657" y="5542"/>
                    <a:pt x="17335" y="5689"/>
                  </a:cubicBezTo>
                  <a:cubicBezTo>
                    <a:pt x="17069" y="5836"/>
                    <a:pt x="16838" y="6039"/>
                    <a:pt x="16692" y="6298"/>
                  </a:cubicBezTo>
                  <a:cubicBezTo>
                    <a:pt x="16489" y="6591"/>
                    <a:pt x="16314" y="6941"/>
                    <a:pt x="16286" y="7291"/>
                  </a:cubicBezTo>
                  <a:cubicBezTo>
                    <a:pt x="16258" y="7640"/>
                    <a:pt x="16286" y="7990"/>
                    <a:pt x="16461" y="8311"/>
                  </a:cubicBezTo>
                  <a:cubicBezTo>
                    <a:pt x="16636" y="8598"/>
                    <a:pt x="16866" y="8836"/>
                    <a:pt x="17188" y="8948"/>
                  </a:cubicBezTo>
                  <a:cubicBezTo>
                    <a:pt x="17358" y="9021"/>
                    <a:pt x="17535" y="9055"/>
                    <a:pt x="17710" y="9055"/>
                  </a:cubicBezTo>
                  <a:cubicBezTo>
                    <a:pt x="18103" y="9055"/>
                    <a:pt x="18489" y="8884"/>
                    <a:pt x="18789" y="8598"/>
                  </a:cubicBezTo>
                  <a:lnTo>
                    <a:pt x="18789" y="8598"/>
                  </a:lnTo>
                  <a:cubicBezTo>
                    <a:pt x="18733" y="8983"/>
                    <a:pt x="18677" y="9360"/>
                    <a:pt x="18559" y="9738"/>
                  </a:cubicBezTo>
                  <a:cubicBezTo>
                    <a:pt x="18503" y="9969"/>
                    <a:pt x="18440" y="10206"/>
                    <a:pt x="18356" y="10437"/>
                  </a:cubicBezTo>
                  <a:cubicBezTo>
                    <a:pt x="18293" y="10668"/>
                    <a:pt x="18237" y="10934"/>
                    <a:pt x="18153" y="11164"/>
                  </a:cubicBezTo>
                  <a:cubicBezTo>
                    <a:pt x="18062" y="11430"/>
                    <a:pt x="17915" y="11661"/>
                    <a:pt x="17803" y="11920"/>
                  </a:cubicBezTo>
                  <a:cubicBezTo>
                    <a:pt x="17684" y="12157"/>
                    <a:pt x="17566" y="12444"/>
                    <a:pt x="17391" y="12682"/>
                  </a:cubicBezTo>
                  <a:cubicBezTo>
                    <a:pt x="17391" y="12654"/>
                    <a:pt x="17363" y="12654"/>
                    <a:pt x="17335" y="12654"/>
                  </a:cubicBezTo>
                  <a:cubicBezTo>
                    <a:pt x="17169" y="12556"/>
                    <a:pt x="16977" y="12510"/>
                    <a:pt x="16785" y="12510"/>
                  </a:cubicBezTo>
                  <a:cubicBezTo>
                    <a:pt x="16507" y="12510"/>
                    <a:pt x="16227" y="12608"/>
                    <a:pt x="16020" y="12794"/>
                  </a:cubicBezTo>
                  <a:cubicBezTo>
                    <a:pt x="15845" y="12968"/>
                    <a:pt x="15762" y="13178"/>
                    <a:pt x="15734" y="13409"/>
                  </a:cubicBezTo>
                  <a:cubicBezTo>
                    <a:pt x="15615" y="13409"/>
                    <a:pt x="15531" y="13437"/>
                    <a:pt x="15412" y="13528"/>
                  </a:cubicBezTo>
                  <a:cubicBezTo>
                    <a:pt x="15209" y="13640"/>
                    <a:pt x="15062" y="13759"/>
                    <a:pt x="14943" y="13933"/>
                  </a:cubicBezTo>
                  <a:cubicBezTo>
                    <a:pt x="14867" y="13915"/>
                    <a:pt x="14790" y="13905"/>
                    <a:pt x="14715" y="13905"/>
                  </a:cubicBezTo>
                  <a:cubicBezTo>
                    <a:pt x="14565" y="13905"/>
                    <a:pt x="14424" y="13943"/>
                    <a:pt x="14307" y="14017"/>
                  </a:cubicBezTo>
                  <a:cubicBezTo>
                    <a:pt x="14272" y="13842"/>
                    <a:pt x="14272" y="13640"/>
                    <a:pt x="14188" y="13493"/>
                  </a:cubicBezTo>
                  <a:cubicBezTo>
                    <a:pt x="14069" y="13318"/>
                    <a:pt x="13923" y="13234"/>
                    <a:pt x="13748" y="13206"/>
                  </a:cubicBezTo>
                  <a:cubicBezTo>
                    <a:pt x="13636" y="13206"/>
                    <a:pt x="13517" y="13206"/>
                    <a:pt x="13433" y="13234"/>
                  </a:cubicBezTo>
                  <a:cubicBezTo>
                    <a:pt x="13461" y="13206"/>
                    <a:pt x="13489" y="13143"/>
                    <a:pt x="13517" y="13115"/>
                  </a:cubicBezTo>
                  <a:cubicBezTo>
                    <a:pt x="13664" y="12884"/>
                    <a:pt x="13811" y="12654"/>
                    <a:pt x="13958" y="12388"/>
                  </a:cubicBezTo>
                  <a:cubicBezTo>
                    <a:pt x="14216" y="11954"/>
                    <a:pt x="14419" y="11486"/>
                    <a:pt x="14594" y="10990"/>
                  </a:cubicBezTo>
                  <a:cubicBezTo>
                    <a:pt x="15293" y="9039"/>
                    <a:pt x="15265" y="6941"/>
                    <a:pt x="14685" y="4990"/>
                  </a:cubicBezTo>
                  <a:cubicBezTo>
                    <a:pt x="14622" y="4752"/>
                    <a:pt x="14538" y="4550"/>
                    <a:pt x="14482" y="4319"/>
                  </a:cubicBezTo>
                  <a:cubicBezTo>
                    <a:pt x="14391" y="4144"/>
                    <a:pt x="14244" y="3878"/>
                    <a:pt x="14216" y="3704"/>
                  </a:cubicBezTo>
                  <a:cubicBezTo>
                    <a:pt x="14216" y="3445"/>
                    <a:pt x="14971" y="2976"/>
                    <a:pt x="15209" y="2801"/>
                  </a:cubicBezTo>
                  <a:cubicBezTo>
                    <a:pt x="15615" y="2515"/>
                    <a:pt x="16020" y="2305"/>
                    <a:pt x="16517" y="2165"/>
                  </a:cubicBezTo>
                  <a:cubicBezTo>
                    <a:pt x="16710" y="2105"/>
                    <a:pt x="16913" y="2064"/>
                    <a:pt x="17111" y="2064"/>
                  </a:cubicBezTo>
                  <a:close/>
                  <a:moveTo>
                    <a:pt x="11686" y="12594"/>
                  </a:moveTo>
                  <a:cubicBezTo>
                    <a:pt x="11831" y="12594"/>
                    <a:pt x="11975" y="12620"/>
                    <a:pt x="12119" y="12682"/>
                  </a:cubicBezTo>
                  <a:cubicBezTo>
                    <a:pt x="12209" y="12710"/>
                    <a:pt x="12293" y="12738"/>
                    <a:pt x="12349" y="12766"/>
                  </a:cubicBezTo>
                  <a:cubicBezTo>
                    <a:pt x="12524" y="12912"/>
                    <a:pt x="12671" y="13059"/>
                    <a:pt x="12790" y="13234"/>
                  </a:cubicBezTo>
                  <a:cubicBezTo>
                    <a:pt x="12846" y="13353"/>
                    <a:pt x="12909" y="13556"/>
                    <a:pt x="13049" y="13584"/>
                  </a:cubicBezTo>
                  <a:cubicBezTo>
                    <a:pt x="13072" y="13595"/>
                    <a:pt x="13096" y="13599"/>
                    <a:pt x="13121" y="13599"/>
                  </a:cubicBezTo>
                  <a:cubicBezTo>
                    <a:pt x="13224" y="13599"/>
                    <a:pt x="13343" y="13521"/>
                    <a:pt x="13461" y="13493"/>
                  </a:cubicBezTo>
                  <a:cubicBezTo>
                    <a:pt x="13521" y="13474"/>
                    <a:pt x="13588" y="13461"/>
                    <a:pt x="13655" y="13461"/>
                  </a:cubicBezTo>
                  <a:cubicBezTo>
                    <a:pt x="13782" y="13461"/>
                    <a:pt x="13908" y="13507"/>
                    <a:pt x="13986" y="13640"/>
                  </a:cubicBezTo>
                  <a:cubicBezTo>
                    <a:pt x="14069" y="13842"/>
                    <a:pt x="14041" y="14052"/>
                    <a:pt x="14097" y="14255"/>
                  </a:cubicBezTo>
                  <a:cubicBezTo>
                    <a:pt x="14120" y="14309"/>
                    <a:pt x="14163" y="14340"/>
                    <a:pt x="14215" y="14340"/>
                  </a:cubicBezTo>
                  <a:cubicBezTo>
                    <a:pt x="14244" y="14340"/>
                    <a:pt x="14275" y="14331"/>
                    <a:pt x="14307" y="14311"/>
                  </a:cubicBezTo>
                  <a:cubicBezTo>
                    <a:pt x="14424" y="14194"/>
                    <a:pt x="14566" y="14147"/>
                    <a:pt x="14710" y="14147"/>
                  </a:cubicBezTo>
                  <a:cubicBezTo>
                    <a:pt x="14885" y="14147"/>
                    <a:pt x="15064" y="14215"/>
                    <a:pt x="15209" y="14311"/>
                  </a:cubicBezTo>
                  <a:cubicBezTo>
                    <a:pt x="15321" y="14402"/>
                    <a:pt x="15412" y="14514"/>
                    <a:pt x="15440" y="14633"/>
                  </a:cubicBezTo>
                  <a:cubicBezTo>
                    <a:pt x="15468" y="14716"/>
                    <a:pt x="15496" y="14779"/>
                    <a:pt x="15531" y="14807"/>
                  </a:cubicBezTo>
                  <a:cubicBezTo>
                    <a:pt x="15580" y="14849"/>
                    <a:pt x="15620" y="14865"/>
                    <a:pt x="15654" y="14865"/>
                  </a:cubicBezTo>
                  <a:cubicBezTo>
                    <a:pt x="15742" y="14865"/>
                    <a:pt x="15795" y="14762"/>
                    <a:pt x="15880" y="14716"/>
                  </a:cubicBezTo>
                  <a:cubicBezTo>
                    <a:pt x="15961" y="14653"/>
                    <a:pt x="16054" y="14629"/>
                    <a:pt x="16150" y="14629"/>
                  </a:cubicBezTo>
                  <a:cubicBezTo>
                    <a:pt x="16364" y="14629"/>
                    <a:pt x="16600" y="14745"/>
                    <a:pt x="16782" y="14807"/>
                  </a:cubicBezTo>
                  <a:cubicBezTo>
                    <a:pt x="16790" y="14810"/>
                    <a:pt x="16797" y="14811"/>
                    <a:pt x="16804" y="14811"/>
                  </a:cubicBezTo>
                  <a:cubicBezTo>
                    <a:pt x="16880" y="14811"/>
                    <a:pt x="16947" y="14684"/>
                    <a:pt x="16838" y="14633"/>
                  </a:cubicBezTo>
                  <a:cubicBezTo>
                    <a:pt x="16623" y="14533"/>
                    <a:pt x="16363" y="14415"/>
                    <a:pt x="16112" y="14415"/>
                  </a:cubicBezTo>
                  <a:cubicBezTo>
                    <a:pt x="16062" y="14415"/>
                    <a:pt x="16013" y="14419"/>
                    <a:pt x="15964" y="14430"/>
                  </a:cubicBezTo>
                  <a:cubicBezTo>
                    <a:pt x="15880" y="14458"/>
                    <a:pt x="15762" y="14486"/>
                    <a:pt x="15671" y="14542"/>
                  </a:cubicBezTo>
                  <a:cubicBezTo>
                    <a:pt x="15671" y="14514"/>
                    <a:pt x="15643" y="14430"/>
                    <a:pt x="15615" y="14402"/>
                  </a:cubicBezTo>
                  <a:cubicBezTo>
                    <a:pt x="15496" y="14227"/>
                    <a:pt x="15356" y="14080"/>
                    <a:pt x="15181" y="14017"/>
                  </a:cubicBezTo>
                  <a:cubicBezTo>
                    <a:pt x="15345" y="13827"/>
                    <a:pt x="15558" y="13637"/>
                    <a:pt x="15751" y="13637"/>
                  </a:cubicBezTo>
                  <a:cubicBezTo>
                    <a:pt x="15764" y="13637"/>
                    <a:pt x="15777" y="13638"/>
                    <a:pt x="15790" y="13640"/>
                  </a:cubicBezTo>
                  <a:cubicBezTo>
                    <a:pt x="15804" y="13647"/>
                    <a:pt x="15820" y="13650"/>
                    <a:pt x="15836" y="13650"/>
                  </a:cubicBezTo>
                  <a:cubicBezTo>
                    <a:pt x="15885" y="13650"/>
                    <a:pt x="15936" y="13619"/>
                    <a:pt x="15936" y="13556"/>
                  </a:cubicBezTo>
                  <a:cubicBezTo>
                    <a:pt x="15992" y="13234"/>
                    <a:pt x="16083" y="12968"/>
                    <a:pt x="16405" y="12856"/>
                  </a:cubicBezTo>
                  <a:cubicBezTo>
                    <a:pt x="16527" y="12787"/>
                    <a:pt x="16664" y="12757"/>
                    <a:pt x="16802" y="12757"/>
                  </a:cubicBezTo>
                  <a:cubicBezTo>
                    <a:pt x="16954" y="12757"/>
                    <a:pt x="17108" y="12794"/>
                    <a:pt x="17244" y="12856"/>
                  </a:cubicBezTo>
                  <a:cubicBezTo>
                    <a:pt x="17363" y="12912"/>
                    <a:pt x="17454" y="13003"/>
                    <a:pt x="17538" y="13087"/>
                  </a:cubicBezTo>
                  <a:cubicBezTo>
                    <a:pt x="17594" y="13178"/>
                    <a:pt x="17629" y="13318"/>
                    <a:pt x="17712" y="13409"/>
                  </a:cubicBezTo>
                  <a:cubicBezTo>
                    <a:pt x="17768" y="13465"/>
                    <a:pt x="17803" y="13465"/>
                    <a:pt x="17859" y="13493"/>
                  </a:cubicBezTo>
                  <a:cubicBezTo>
                    <a:pt x="18062" y="13528"/>
                    <a:pt x="18209" y="13556"/>
                    <a:pt x="18356" y="13703"/>
                  </a:cubicBezTo>
                  <a:cubicBezTo>
                    <a:pt x="18559" y="13905"/>
                    <a:pt x="18642" y="14192"/>
                    <a:pt x="18677" y="14486"/>
                  </a:cubicBezTo>
                  <a:cubicBezTo>
                    <a:pt x="18677" y="14605"/>
                    <a:pt x="18677" y="14716"/>
                    <a:pt x="18642" y="14807"/>
                  </a:cubicBezTo>
                  <a:cubicBezTo>
                    <a:pt x="18642" y="14926"/>
                    <a:pt x="18586" y="15066"/>
                    <a:pt x="18614" y="15185"/>
                  </a:cubicBezTo>
                  <a:cubicBezTo>
                    <a:pt x="18677" y="15360"/>
                    <a:pt x="18852" y="15360"/>
                    <a:pt x="18992" y="15388"/>
                  </a:cubicBezTo>
                  <a:cubicBezTo>
                    <a:pt x="19258" y="15416"/>
                    <a:pt x="19607" y="15416"/>
                    <a:pt x="19782" y="15653"/>
                  </a:cubicBezTo>
                  <a:cubicBezTo>
                    <a:pt x="19957" y="15856"/>
                    <a:pt x="20013" y="16178"/>
                    <a:pt x="19866" y="16409"/>
                  </a:cubicBezTo>
                  <a:cubicBezTo>
                    <a:pt x="19770" y="16555"/>
                    <a:pt x="19612" y="16593"/>
                    <a:pt x="19446" y="16593"/>
                  </a:cubicBezTo>
                  <a:cubicBezTo>
                    <a:pt x="19311" y="16593"/>
                    <a:pt x="19171" y="16568"/>
                    <a:pt x="19055" y="16555"/>
                  </a:cubicBezTo>
                  <a:cubicBezTo>
                    <a:pt x="18468" y="16465"/>
                    <a:pt x="17859" y="16465"/>
                    <a:pt x="17279" y="16437"/>
                  </a:cubicBezTo>
                  <a:cubicBezTo>
                    <a:pt x="17189" y="16433"/>
                    <a:pt x="17100" y="16431"/>
                    <a:pt x="17010" y="16431"/>
                  </a:cubicBezTo>
                  <a:cubicBezTo>
                    <a:pt x="16429" y="16431"/>
                    <a:pt x="15847" y="16500"/>
                    <a:pt x="15265" y="16500"/>
                  </a:cubicBezTo>
                  <a:cubicBezTo>
                    <a:pt x="15009" y="16500"/>
                    <a:pt x="14754" y="16504"/>
                    <a:pt x="14500" y="16504"/>
                  </a:cubicBezTo>
                  <a:cubicBezTo>
                    <a:pt x="14087" y="16504"/>
                    <a:pt x="13680" y="16493"/>
                    <a:pt x="13286" y="16437"/>
                  </a:cubicBezTo>
                  <a:cubicBezTo>
                    <a:pt x="13046" y="16391"/>
                    <a:pt x="12830" y="16345"/>
                    <a:pt x="12614" y="16345"/>
                  </a:cubicBezTo>
                  <a:cubicBezTo>
                    <a:pt x="12565" y="16345"/>
                    <a:pt x="12517" y="16348"/>
                    <a:pt x="12468" y="16353"/>
                  </a:cubicBezTo>
                  <a:cubicBezTo>
                    <a:pt x="12119" y="16381"/>
                    <a:pt x="11769" y="16409"/>
                    <a:pt x="11447" y="16437"/>
                  </a:cubicBezTo>
                  <a:cubicBezTo>
                    <a:pt x="10776" y="16500"/>
                    <a:pt x="10140" y="16465"/>
                    <a:pt x="9496" y="16500"/>
                  </a:cubicBezTo>
                  <a:cubicBezTo>
                    <a:pt x="9203" y="16500"/>
                    <a:pt x="8888" y="16555"/>
                    <a:pt x="8566" y="16583"/>
                  </a:cubicBezTo>
                  <a:cubicBezTo>
                    <a:pt x="8245" y="16583"/>
                    <a:pt x="7895" y="16583"/>
                    <a:pt x="7546" y="16555"/>
                  </a:cubicBezTo>
                  <a:cubicBezTo>
                    <a:pt x="7224" y="16527"/>
                    <a:pt x="6930" y="16527"/>
                    <a:pt x="6616" y="16500"/>
                  </a:cubicBezTo>
                  <a:cubicBezTo>
                    <a:pt x="6294" y="16500"/>
                    <a:pt x="5944" y="16527"/>
                    <a:pt x="5623" y="16527"/>
                  </a:cubicBezTo>
                  <a:cubicBezTo>
                    <a:pt x="5408" y="16527"/>
                    <a:pt x="5206" y="16540"/>
                    <a:pt x="5002" y="16540"/>
                  </a:cubicBezTo>
                  <a:cubicBezTo>
                    <a:pt x="4900" y="16540"/>
                    <a:pt x="4798" y="16537"/>
                    <a:pt x="4693" y="16527"/>
                  </a:cubicBezTo>
                  <a:cubicBezTo>
                    <a:pt x="4598" y="16519"/>
                    <a:pt x="4507" y="16516"/>
                    <a:pt x="4416" y="16516"/>
                  </a:cubicBezTo>
                  <a:cubicBezTo>
                    <a:pt x="4197" y="16516"/>
                    <a:pt x="3983" y="16536"/>
                    <a:pt x="3756" y="16555"/>
                  </a:cubicBezTo>
                  <a:cubicBezTo>
                    <a:pt x="3645" y="16570"/>
                    <a:pt x="3535" y="16576"/>
                    <a:pt x="3424" y="16576"/>
                  </a:cubicBezTo>
                  <a:cubicBezTo>
                    <a:pt x="2938" y="16576"/>
                    <a:pt x="2449" y="16462"/>
                    <a:pt x="1959" y="16462"/>
                  </a:cubicBezTo>
                  <a:cubicBezTo>
                    <a:pt x="1917" y="16462"/>
                    <a:pt x="1875" y="16463"/>
                    <a:pt x="1833" y="16465"/>
                  </a:cubicBezTo>
                  <a:cubicBezTo>
                    <a:pt x="1628" y="16490"/>
                    <a:pt x="1420" y="16511"/>
                    <a:pt x="1200" y="16511"/>
                  </a:cubicBezTo>
                  <a:cubicBezTo>
                    <a:pt x="1112" y="16511"/>
                    <a:pt x="1023" y="16508"/>
                    <a:pt x="931" y="16500"/>
                  </a:cubicBezTo>
                  <a:cubicBezTo>
                    <a:pt x="784" y="16500"/>
                    <a:pt x="637" y="16437"/>
                    <a:pt x="525" y="16381"/>
                  </a:cubicBezTo>
                  <a:cubicBezTo>
                    <a:pt x="462" y="16325"/>
                    <a:pt x="406" y="16262"/>
                    <a:pt x="350" y="16178"/>
                  </a:cubicBezTo>
                  <a:cubicBezTo>
                    <a:pt x="260" y="16031"/>
                    <a:pt x="378" y="15912"/>
                    <a:pt x="462" y="15800"/>
                  </a:cubicBezTo>
                  <a:cubicBezTo>
                    <a:pt x="700" y="15591"/>
                    <a:pt x="931" y="15451"/>
                    <a:pt x="1196" y="15304"/>
                  </a:cubicBezTo>
                  <a:cubicBezTo>
                    <a:pt x="1371" y="15185"/>
                    <a:pt x="1602" y="15101"/>
                    <a:pt x="1574" y="14863"/>
                  </a:cubicBezTo>
                  <a:cubicBezTo>
                    <a:pt x="1574" y="14716"/>
                    <a:pt x="1511" y="14605"/>
                    <a:pt x="1546" y="14458"/>
                  </a:cubicBezTo>
                  <a:cubicBezTo>
                    <a:pt x="1602" y="14255"/>
                    <a:pt x="1749" y="14108"/>
                    <a:pt x="1896" y="14017"/>
                  </a:cubicBezTo>
                  <a:cubicBezTo>
                    <a:pt x="2008" y="13933"/>
                    <a:pt x="2182" y="13905"/>
                    <a:pt x="2329" y="13905"/>
                  </a:cubicBezTo>
                  <a:cubicBezTo>
                    <a:pt x="2353" y="13898"/>
                    <a:pt x="2380" y="13896"/>
                    <a:pt x="2408" y="13896"/>
                  </a:cubicBezTo>
                  <a:cubicBezTo>
                    <a:pt x="2431" y="13896"/>
                    <a:pt x="2455" y="13898"/>
                    <a:pt x="2479" y="13898"/>
                  </a:cubicBezTo>
                  <a:cubicBezTo>
                    <a:pt x="2540" y="13898"/>
                    <a:pt x="2603" y="13891"/>
                    <a:pt x="2651" y="13842"/>
                  </a:cubicBezTo>
                  <a:cubicBezTo>
                    <a:pt x="2707" y="13814"/>
                    <a:pt x="2707" y="13731"/>
                    <a:pt x="2770" y="13640"/>
                  </a:cubicBezTo>
                  <a:cubicBezTo>
                    <a:pt x="2854" y="13528"/>
                    <a:pt x="3028" y="13409"/>
                    <a:pt x="3147" y="13353"/>
                  </a:cubicBezTo>
                  <a:cubicBezTo>
                    <a:pt x="3276" y="13302"/>
                    <a:pt x="3404" y="13263"/>
                    <a:pt x="3529" y="13263"/>
                  </a:cubicBezTo>
                  <a:cubicBezTo>
                    <a:pt x="3628" y="13263"/>
                    <a:pt x="3726" y="13288"/>
                    <a:pt x="3819" y="13353"/>
                  </a:cubicBezTo>
                  <a:cubicBezTo>
                    <a:pt x="3875" y="13409"/>
                    <a:pt x="3930" y="13493"/>
                    <a:pt x="4049" y="13528"/>
                  </a:cubicBezTo>
                  <a:cubicBezTo>
                    <a:pt x="4070" y="13533"/>
                    <a:pt x="4089" y="13535"/>
                    <a:pt x="4107" y="13535"/>
                  </a:cubicBezTo>
                  <a:cubicBezTo>
                    <a:pt x="4190" y="13535"/>
                    <a:pt x="4245" y="13488"/>
                    <a:pt x="4343" y="13465"/>
                  </a:cubicBezTo>
                  <a:cubicBezTo>
                    <a:pt x="4383" y="13449"/>
                    <a:pt x="4425" y="13442"/>
                    <a:pt x="4466" y="13442"/>
                  </a:cubicBezTo>
                  <a:cubicBezTo>
                    <a:pt x="4568" y="13442"/>
                    <a:pt x="4672" y="13483"/>
                    <a:pt x="4777" y="13528"/>
                  </a:cubicBezTo>
                  <a:cubicBezTo>
                    <a:pt x="4923" y="13556"/>
                    <a:pt x="5070" y="13640"/>
                    <a:pt x="5154" y="13759"/>
                  </a:cubicBezTo>
                  <a:cubicBezTo>
                    <a:pt x="5182" y="13814"/>
                    <a:pt x="5217" y="13905"/>
                    <a:pt x="5301" y="13933"/>
                  </a:cubicBezTo>
                  <a:cubicBezTo>
                    <a:pt x="5314" y="13937"/>
                    <a:pt x="5327" y="13939"/>
                    <a:pt x="5341" y="13939"/>
                  </a:cubicBezTo>
                  <a:cubicBezTo>
                    <a:pt x="5518" y="13939"/>
                    <a:pt x="5780" y="13636"/>
                    <a:pt x="5916" y="13584"/>
                  </a:cubicBezTo>
                  <a:cubicBezTo>
                    <a:pt x="6056" y="13493"/>
                    <a:pt x="6203" y="13437"/>
                    <a:pt x="6378" y="13437"/>
                  </a:cubicBezTo>
                  <a:cubicBezTo>
                    <a:pt x="6469" y="13437"/>
                    <a:pt x="6727" y="13465"/>
                    <a:pt x="6818" y="13556"/>
                  </a:cubicBezTo>
                  <a:cubicBezTo>
                    <a:pt x="6790" y="13584"/>
                    <a:pt x="6755" y="13640"/>
                    <a:pt x="6727" y="13703"/>
                  </a:cubicBezTo>
                  <a:cubicBezTo>
                    <a:pt x="6699" y="13786"/>
                    <a:pt x="6672" y="13842"/>
                    <a:pt x="6672" y="13905"/>
                  </a:cubicBezTo>
                  <a:lnTo>
                    <a:pt x="6672" y="13989"/>
                  </a:lnTo>
                  <a:cubicBezTo>
                    <a:pt x="6644" y="14108"/>
                    <a:pt x="6581" y="14108"/>
                    <a:pt x="6497" y="14136"/>
                  </a:cubicBezTo>
                  <a:cubicBezTo>
                    <a:pt x="6322" y="14227"/>
                    <a:pt x="6147" y="14283"/>
                    <a:pt x="6000" y="14402"/>
                  </a:cubicBezTo>
                  <a:cubicBezTo>
                    <a:pt x="5742" y="14605"/>
                    <a:pt x="5476" y="14954"/>
                    <a:pt x="5357" y="15304"/>
                  </a:cubicBezTo>
                  <a:cubicBezTo>
                    <a:pt x="5340" y="15372"/>
                    <a:pt x="5388" y="15412"/>
                    <a:pt x="5440" y="15412"/>
                  </a:cubicBezTo>
                  <a:cubicBezTo>
                    <a:pt x="5474" y="15412"/>
                    <a:pt x="5510" y="15395"/>
                    <a:pt x="5532" y="15360"/>
                  </a:cubicBezTo>
                  <a:cubicBezTo>
                    <a:pt x="5707" y="15129"/>
                    <a:pt x="5853" y="14835"/>
                    <a:pt x="6091" y="14633"/>
                  </a:cubicBezTo>
                  <a:cubicBezTo>
                    <a:pt x="6231" y="14514"/>
                    <a:pt x="6378" y="14458"/>
                    <a:pt x="6553" y="14367"/>
                  </a:cubicBezTo>
                  <a:cubicBezTo>
                    <a:pt x="6644" y="14339"/>
                    <a:pt x="6755" y="14311"/>
                    <a:pt x="6846" y="14227"/>
                  </a:cubicBezTo>
                  <a:cubicBezTo>
                    <a:pt x="6902" y="14136"/>
                    <a:pt x="6874" y="14052"/>
                    <a:pt x="6902" y="13933"/>
                  </a:cubicBezTo>
                  <a:cubicBezTo>
                    <a:pt x="6930" y="13759"/>
                    <a:pt x="7021" y="13584"/>
                    <a:pt x="7140" y="13465"/>
                  </a:cubicBezTo>
                  <a:cubicBezTo>
                    <a:pt x="7371" y="13234"/>
                    <a:pt x="7748" y="13115"/>
                    <a:pt x="8070" y="13087"/>
                  </a:cubicBezTo>
                  <a:cubicBezTo>
                    <a:pt x="8217" y="13087"/>
                    <a:pt x="8329" y="13178"/>
                    <a:pt x="8476" y="13206"/>
                  </a:cubicBezTo>
                  <a:cubicBezTo>
                    <a:pt x="8594" y="13206"/>
                    <a:pt x="8678" y="13143"/>
                    <a:pt x="8769" y="13059"/>
                  </a:cubicBezTo>
                  <a:cubicBezTo>
                    <a:pt x="8890" y="12989"/>
                    <a:pt x="9017" y="12961"/>
                    <a:pt x="9145" y="12961"/>
                  </a:cubicBezTo>
                  <a:cubicBezTo>
                    <a:pt x="9388" y="12961"/>
                    <a:pt x="9635" y="13064"/>
                    <a:pt x="9846" y="13178"/>
                  </a:cubicBezTo>
                  <a:cubicBezTo>
                    <a:pt x="9961" y="13222"/>
                    <a:pt x="10126" y="13355"/>
                    <a:pt x="10276" y="13355"/>
                  </a:cubicBezTo>
                  <a:cubicBezTo>
                    <a:pt x="10319" y="13355"/>
                    <a:pt x="10360" y="13344"/>
                    <a:pt x="10398" y="13318"/>
                  </a:cubicBezTo>
                  <a:cubicBezTo>
                    <a:pt x="10461" y="13262"/>
                    <a:pt x="10489" y="13178"/>
                    <a:pt x="10545" y="13115"/>
                  </a:cubicBezTo>
                  <a:cubicBezTo>
                    <a:pt x="10636" y="12968"/>
                    <a:pt x="10748" y="12884"/>
                    <a:pt x="10895" y="12794"/>
                  </a:cubicBezTo>
                  <a:cubicBezTo>
                    <a:pt x="11157" y="12681"/>
                    <a:pt x="11422" y="12594"/>
                    <a:pt x="11686" y="12594"/>
                  </a:cubicBezTo>
                  <a:close/>
                  <a:moveTo>
                    <a:pt x="10403" y="0"/>
                  </a:moveTo>
                  <a:cubicBezTo>
                    <a:pt x="10383" y="0"/>
                    <a:pt x="10363" y="2"/>
                    <a:pt x="10342" y="5"/>
                  </a:cubicBezTo>
                  <a:cubicBezTo>
                    <a:pt x="10112" y="33"/>
                    <a:pt x="9846" y="179"/>
                    <a:pt x="9643" y="298"/>
                  </a:cubicBezTo>
                  <a:cubicBezTo>
                    <a:pt x="9203" y="529"/>
                    <a:pt x="8825" y="823"/>
                    <a:pt x="8476" y="1172"/>
                  </a:cubicBezTo>
                  <a:cubicBezTo>
                    <a:pt x="7839" y="1753"/>
                    <a:pt x="7371" y="2480"/>
                    <a:pt x="6930" y="3214"/>
                  </a:cubicBezTo>
                  <a:cubicBezTo>
                    <a:pt x="6930" y="3214"/>
                    <a:pt x="6902" y="3214"/>
                    <a:pt x="6874" y="3179"/>
                  </a:cubicBezTo>
                  <a:cubicBezTo>
                    <a:pt x="6755" y="3123"/>
                    <a:pt x="6644" y="3067"/>
                    <a:pt x="6553" y="2976"/>
                  </a:cubicBezTo>
                  <a:cubicBezTo>
                    <a:pt x="6441" y="2948"/>
                    <a:pt x="6350" y="2892"/>
                    <a:pt x="6231" y="2829"/>
                  </a:cubicBezTo>
                  <a:lnTo>
                    <a:pt x="6203" y="2829"/>
                  </a:lnTo>
                  <a:cubicBezTo>
                    <a:pt x="6091" y="2774"/>
                    <a:pt x="5944" y="2690"/>
                    <a:pt x="5825" y="2627"/>
                  </a:cubicBezTo>
                  <a:cubicBezTo>
                    <a:pt x="5742" y="2571"/>
                    <a:pt x="5651" y="2515"/>
                    <a:pt x="5532" y="2480"/>
                  </a:cubicBezTo>
                  <a:cubicBezTo>
                    <a:pt x="5357" y="2368"/>
                    <a:pt x="5182" y="2277"/>
                    <a:pt x="4979" y="2193"/>
                  </a:cubicBezTo>
                  <a:cubicBezTo>
                    <a:pt x="4777" y="2130"/>
                    <a:pt x="4574" y="2074"/>
                    <a:pt x="4343" y="2018"/>
                  </a:cubicBezTo>
                  <a:cubicBezTo>
                    <a:pt x="4155" y="1939"/>
                    <a:pt x="3949" y="1877"/>
                    <a:pt x="3749" y="1877"/>
                  </a:cubicBezTo>
                  <a:cubicBezTo>
                    <a:pt x="3576" y="1877"/>
                    <a:pt x="3408" y="1923"/>
                    <a:pt x="3259" y="2046"/>
                  </a:cubicBezTo>
                  <a:cubicBezTo>
                    <a:pt x="2826" y="2340"/>
                    <a:pt x="2679" y="2829"/>
                    <a:pt x="2476" y="3298"/>
                  </a:cubicBezTo>
                  <a:cubicBezTo>
                    <a:pt x="2245" y="3850"/>
                    <a:pt x="2071" y="4438"/>
                    <a:pt x="1924" y="5018"/>
                  </a:cubicBezTo>
                  <a:cubicBezTo>
                    <a:pt x="1777" y="5542"/>
                    <a:pt x="1721" y="6123"/>
                    <a:pt x="1721" y="6675"/>
                  </a:cubicBezTo>
                  <a:cubicBezTo>
                    <a:pt x="1658" y="7291"/>
                    <a:pt x="1686" y="7934"/>
                    <a:pt x="1721" y="8542"/>
                  </a:cubicBezTo>
                  <a:cubicBezTo>
                    <a:pt x="1749" y="9123"/>
                    <a:pt x="1861" y="9647"/>
                    <a:pt x="2036" y="10234"/>
                  </a:cubicBezTo>
                  <a:cubicBezTo>
                    <a:pt x="2098" y="10521"/>
                    <a:pt x="2154" y="10815"/>
                    <a:pt x="2245" y="11108"/>
                  </a:cubicBezTo>
                  <a:cubicBezTo>
                    <a:pt x="2329" y="11395"/>
                    <a:pt x="2448" y="11661"/>
                    <a:pt x="2560" y="11954"/>
                  </a:cubicBezTo>
                  <a:cubicBezTo>
                    <a:pt x="2770" y="12332"/>
                    <a:pt x="3001" y="12766"/>
                    <a:pt x="3322" y="13087"/>
                  </a:cubicBezTo>
                  <a:cubicBezTo>
                    <a:pt x="3203" y="13115"/>
                    <a:pt x="3119" y="13143"/>
                    <a:pt x="3001" y="13206"/>
                  </a:cubicBezTo>
                  <a:cubicBezTo>
                    <a:pt x="2882" y="13262"/>
                    <a:pt x="2798" y="13318"/>
                    <a:pt x="2707" y="13409"/>
                  </a:cubicBezTo>
                  <a:cubicBezTo>
                    <a:pt x="2679" y="13437"/>
                    <a:pt x="2651" y="13493"/>
                    <a:pt x="2623" y="13528"/>
                  </a:cubicBezTo>
                  <a:cubicBezTo>
                    <a:pt x="2595" y="13556"/>
                    <a:pt x="2560" y="13668"/>
                    <a:pt x="2532" y="13668"/>
                  </a:cubicBezTo>
                  <a:cubicBezTo>
                    <a:pt x="2448" y="13731"/>
                    <a:pt x="2245" y="13703"/>
                    <a:pt x="2154" y="13731"/>
                  </a:cubicBezTo>
                  <a:cubicBezTo>
                    <a:pt x="2036" y="13731"/>
                    <a:pt x="1924" y="13786"/>
                    <a:pt x="1805" y="13842"/>
                  </a:cubicBezTo>
                  <a:cubicBezTo>
                    <a:pt x="1602" y="13933"/>
                    <a:pt x="1455" y="14108"/>
                    <a:pt x="1371" y="14311"/>
                  </a:cubicBezTo>
                  <a:cubicBezTo>
                    <a:pt x="1308" y="14430"/>
                    <a:pt x="1308" y="14577"/>
                    <a:pt x="1308" y="14688"/>
                  </a:cubicBezTo>
                  <a:cubicBezTo>
                    <a:pt x="1308" y="14751"/>
                    <a:pt x="1336" y="14807"/>
                    <a:pt x="1336" y="14863"/>
                  </a:cubicBezTo>
                  <a:cubicBezTo>
                    <a:pt x="1336" y="14954"/>
                    <a:pt x="1252" y="14982"/>
                    <a:pt x="1162" y="15010"/>
                  </a:cubicBezTo>
                  <a:cubicBezTo>
                    <a:pt x="903" y="15185"/>
                    <a:pt x="637" y="15304"/>
                    <a:pt x="406" y="15507"/>
                  </a:cubicBezTo>
                  <a:cubicBezTo>
                    <a:pt x="232" y="15681"/>
                    <a:pt x="1" y="15856"/>
                    <a:pt x="57" y="16115"/>
                  </a:cubicBezTo>
                  <a:cubicBezTo>
                    <a:pt x="176" y="16702"/>
                    <a:pt x="903" y="16758"/>
                    <a:pt x="1371" y="16758"/>
                  </a:cubicBezTo>
                  <a:cubicBezTo>
                    <a:pt x="1619" y="16738"/>
                    <a:pt x="1848" y="16719"/>
                    <a:pt x="2085" y="16719"/>
                  </a:cubicBezTo>
                  <a:cubicBezTo>
                    <a:pt x="2183" y="16719"/>
                    <a:pt x="2283" y="16722"/>
                    <a:pt x="2385" y="16730"/>
                  </a:cubicBezTo>
                  <a:cubicBezTo>
                    <a:pt x="2735" y="16730"/>
                    <a:pt x="3056" y="16814"/>
                    <a:pt x="3406" y="16814"/>
                  </a:cubicBezTo>
                  <a:cubicBezTo>
                    <a:pt x="3756" y="16814"/>
                    <a:pt x="4077" y="16730"/>
                    <a:pt x="4427" y="16730"/>
                  </a:cubicBezTo>
                  <a:cubicBezTo>
                    <a:pt x="4749" y="16758"/>
                    <a:pt x="5098" y="16786"/>
                    <a:pt x="5448" y="16786"/>
                  </a:cubicBezTo>
                  <a:cubicBezTo>
                    <a:pt x="5728" y="16786"/>
                    <a:pt x="6007" y="16750"/>
                    <a:pt x="6287" y="16750"/>
                  </a:cubicBezTo>
                  <a:cubicBezTo>
                    <a:pt x="6357" y="16750"/>
                    <a:pt x="6427" y="16753"/>
                    <a:pt x="6497" y="16758"/>
                  </a:cubicBezTo>
                  <a:cubicBezTo>
                    <a:pt x="6846" y="16758"/>
                    <a:pt x="7196" y="16786"/>
                    <a:pt x="7546" y="16814"/>
                  </a:cubicBezTo>
                  <a:cubicBezTo>
                    <a:pt x="7720" y="16832"/>
                    <a:pt x="7902" y="16840"/>
                    <a:pt x="8084" y="16840"/>
                  </a:cubicBezTo>
                  <a:cubicBezTo>
                    <a:pt x="8266" y="16840"/>
                    <a:pt x="8448" y="16832"/>
                    <a:pt x="8622" y="16814"/>
                  </a:cubicBezTo>
                  <a:cubicBezTo>
                    <a:pt x="8972" y="16814"/>
                    <a:pt x="9322" y="16758"/>
                    <a:pt x="9671" y="16758"/>
                  </a:cubicBezTo>
                  <a:cubicBezTo>
                    <a:pt x="10398" y="16730"/>
                    <a:pt x="11098" y="16730"/>
                    <a:pt x="11825" y="16674"/>
                  </a:cubicBezTo>
                  <a:cubicBezTo>
                    <a:pt x="12108" y="16646"/>
                    <a:pt x="12392" y="16604"/>
                    <a:pt x="12676" y="16604"/>
                  </a:cubicBezTo>
                  <a:cubicBezTo>
                    <a:pt x="12742" y="16604"/>
                    <a:pt x="12808" y="16606"/>
                    <a:pt x="12874" y="16611"/>
                  </a:cubicBezTo>
                  <a:cubicBezTo>
                    <a:pt x="13195" y="16674"/>
                    <a:pt x="13489" y="16730"/>
                    <a:pt x="13839" y="16758"/>
                  </a:cubicBezTo>
                  <a:cubicBezTo>
                    <a:pt x="14043" y="16766"/>
                    <a:pt x="14248" y="16770"/>
                    <a:pt x="14454" y="16770"/>
                  </a:cubicBezTo>
                  <a:cubicBezTo>
                    <a:pt x="14950" y="16770"/>
                    <a:pt x="15450" y="16750"/>
                    <a:pt x="15964" y="16730"/>
                  </a:cubicBezTo>
                  <a:cubicBezTo>
                    <a:pt x="16352" y="16714"/>
                    <a:pt x="16758" y="16698"/>
                    <a:pt x="17167" y="16698"/>
                  </a:cubicBezTo>
                  <a:cubicBezTo>
                    <a:pt x="17466" y="16698"/>
                    <a:pt x="17767" y="16707"/>
                    <a:pt x="18062" y="16730"/>
                  </a:cubicBezTo>
                  <a:cubicBezTo>
                    <a:pt x="18412" y="16758"/>
                    <a:pt x="18761" y="16758"/>
                    <a:pt x="19111" y="16814"/>
                  </a:cubicBezTo>
                  <a:cubicBezTo>
                    <a:pt x="19216" y="16843"/>
                    <a:pt x="19328" y="16858"/>
                    <a:pt x="19440" y="16858"/>
                  </a:cubicBezTo>
                  <a:cubicBezTo>
                    <a:pt x="19576" y="16858"/>
                    <a:pt x="19712" y="16836"/>
                    <a:pt x="19838" y="16786"/>
                  </a:cubicBezTo>
                  <a:cubicBezTo>
                    <a:pt x="20279" y="16611"/>
                    <a:pt x="20279" y="15940"/>
                    <a:pt x="20041" y="15625"/>
                  </a:cubicBezTo>
                  <a:cubicBezTo>
                    <a:pt x="19929" y="15388"/>
                    <a:pt x="19726" y="15276"/>
                    <a:pt x="19489" y="15213"/>
                  </a:cubicBezTo>
                  <a:cubicBezTo>
                    <a:pt x="19342" y="15185"/>
                    <a:pt x="19230" y="15185"/>
                    <a:pt x="19083" y="15157"/>
                  </a:cubicBezTo>
                  <a:cubicBezTo>
                    <a:pt x="19055" y="15157"/>
                    <a:pt x="18992" y="15157"/>
                    <a:pt x="18936" y="15129"/>
                  </a:cubicBezTo>
                  <a:lnTo>
                    <a:pt x="18880" y="15129"/>
                  </a:lnTo>
                  <a:cubicBezTo>
                    <a:pt x="18852" y="15101"/>
                    <a:pt x="18880" y="15010"/>
                    <a:pt x="18880" y="14982"/>
                  </a:cubicBezTo>
                  <a:cubicBezTo>
                    <a:pt x="18936" y="14458"/>
                    <a:pt x="18936" y="13905"/>
                    <a:pt x="18531" y="13528"/>
                  </a:cubicBezTo>
                  <a:cubicBezTo>
                    <a:pt x="18440" y="13437"/>
                    <a:pt x="18328" y="13353"/>
                    <a:pt x="18209" y="13318"/>
                  </a:cubicBezTo>
                  <a:cubicBezTo>
                    <a:pt x="18062" y="13262"/>
                    <a:pt x="17915" y="13262"/>
                    <a:pt x="17859" y="13143"/>
                  </a:cubicBezTo>
                  <a:cubicBezTo>
                    <a:pt x="17768" y="13031"/>
                    <a:pt x="17684" y="12912"/>
                    <a:pt x="17594" y="12829"/>
                  </a:cubicBezTo>
                  <a:cubicBezTo>
                    <a:pt x="17768" y="12619"/>
                    <a:pt x="17859" y="12360"/>
                    <a:pt x="17978" y="12129"/>
                  </a:cubicBezTo>
                  <a:cubicBezTo>
                    <a:pt x="18118" y="11864"/>
                    <a:pt x="18237" y="11605"/>
                    <a:pt x="18356" y="11339"/>
                  </a:cubicBezTo>
                  <a:cubicBezTo>
                    <a:pt x="18531" y="10906"/>
                    <a:pt x="18614" y="10409"/>
                    <a:pt x="18761" y="9941"/>
                  </a:cubicBezTo>
                  <a:cubicBezTo>
                    <a:pt x="18936" y="9388"/>
                    <a:pt x="18992" y="8808"/>
                    <a:pt x="19083" y="8221"/>
                  </a:cubicBezTo>
                  <a:cubicBezTo>
                    <a:pt x="19139" y="7668"/>
                    <a:pt x="19167" y="7088"/>
                    <a:pt x="19167" y="6500"/>
                  </a:cubicBezTo>
                  <a:cubicBezTo>
                    <a:pt x="19139" y="5920"/>
                    <a:pt x="19083" y="5368"/>
                    <a:pt x="19027" y="4787"/>
                  </a:cubicBezTo>
                  <a:cubicBezTo>
                    <a:pt x="18964" y="4550"/>
                    <a:pt x="18908" y="4291"/>
                    <a:pt x="18880" y="4053"/>
                  </a:cubicBezTo>
                  <a:cubicBezTo>
                    <a:pt x="18817" y="3766"/>
                    <a:pt x="18761" y="3501"/>
                    <a:pt x="18642" y="3242"/>
                  </a:cubicBezTo>
                  <a:cubicBezTo>
                    <a:pt x="18503" y="2829"/>
                    <a:pt x="18293" y="2452"/>
                    <a:pt x="18006" y="2165"/>
                  </a:cubicBezTo>
                  <a:cubicBezTo>
                    <a:pt x="17770" y="1908"/>
                    <a:pt x="17454" y="1806"/>
                    <a:pt x="17131" y="1806"/>
                  </a:cubicBezTo>
                  <a:cubicBezTo>
                    <a:pt x="17015" y="1806"/>
                    <a:pt x="16897" y="1819"/>
                    <a:pt x="16782" y="1844"/>
                  </a:cubicBezTo>
                  <a:cubicBezTo>
                    <a:pt x="16195" y="1927"/>
                    <a:pt x="15671" y="2193"/>
                    <a:pt x="15181" y="2543"/>
                  </a:cubicBezTo>
                  <a:cubicBezTo>
                    <a:pt x="14971" y="2690"/>
                    <a:pt x="14769" y="2864"/>
                    <a:pt x="14566" y="3039"/>
                  </a:cubicBezTo>
                  <a:cubicBezTo>
                    <a:pt x="14391" y="3179"/>
                    <a:pt x="14216" y="3326"/>
                    <a:pt x="14097" y="3473"/>
                  </a:cubicBezTo>
                  <a:cubicBezTo>
                    <a:pt x="13811" y="3004"/>
                    <a:pt x="13461" y="2571"/>
                    <a:pt x="13139" y="2130"/>
                  </a:cubicBezTo>
                  <a:cubicBezTo>
                    <a:pt x="12818" y="1725"/>
                    <a:pt x="12468" y="1347"/>
                    <a:pt x="12063" y="997"/>
                  </a:cubicBezTo>
                  <a:cubicBezTo>
                    <a:pt x="11713" y="676"/>
                    <a:pt x="11335" y="382"/>
                    <a:pt x="10895" y="179"/>
                  </a:cubicBezTo>
                  <a:cubicBezTo>
                    <a:pt x="10738" y="104"/>
                    <a:pt x="10581" y="0"/>
                    <a:pt x="104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a:off x="3802531" y="2333337"/>
              <a:ext cx="171709" cy="40163"/>
            </a:xfrm>
            <a:custGeom>
              <a:rect b="b" l="l" r="r" t="t"/>
              <a:pathLst>
                <a:path extrusionOk="0" h="1765" w="7546">
                  <a:moveTo>
                    <a:pt x="3305" y="0"/>
                  </a:moveTo>
                  <a:cubicBezTo>
                    <a:pt x="3128" y="0"/>
                    <a:pt x="2958" y="108"/>
                    <a:pt x="2853" y="237"/>
                  </a:cubicBezTo>
                  <a:cubicBezTo>
                    <a:pt x="2707" y="412"/>
                    <a:pt x="2623" y="587"/>
                    <a:pt x="2560" y="817"/>
                  </a:cubicBezTo>
                  <a:cubicBezTo>
                    <a:pt x="2560" y="908"/>
                    <a:pt x="2532" y="1020"/>
                    <a:pt x="2532" y="1139"/>
                  </a:cubicBezTo>
                  <a:lnTo>
                    <a:pt x="2532" y="1286"/>
                  </a:lnTo>
                  <a:cubicBezTo>
                    <a:pt x="2385" y="1167"/>
                    <a:pt x="2238" y="1020"/>
                    <a:pt x="2035" y="992"/>
                  </a:cubicBezTo>
                  <a:cubicBezTo>
                    <a:pt x="2011" y="989"/>
                    <a:pt x="1985" y="987"/>
                    <a:pt x="1960" y="987"/>
                  </a:cubicBezTo>
                  <a:cubicBezTo>
                    <a:pt x="1778" y="987"/>
                    <a:pt x="1584" y="1072"/>
                    <a:pt x="1455" y="1195"/>
                  </a:cubicBezTo>
                  <a:cubicBezTo>
                    <a:pt x="1255" y="1064"/>
                    <a:pt x="993" y="952"/>
                    <a:pt x="753" y="952"/>
                  </a:cubicBezTo>
                  <a:cubicBezTo>
                    <a:pt x="673" y="952"/>
                    <a:pt x="596" y="964"/>
                    <a:pt x="525" y="992"/>
                  </a:cubicBezTo>
                  <a:cubicBezTo>
                    <a:pt x="259" y="1111"/>
                    <a:pt x="1" y="1433"/>
                    <a:pt x="112" y="1719"/>
                  </a:cubicBezTo>
                  <a:cubicBezTo>
                    <a:pt x="124" y="1734"/>
                    <a:pt x="138" y="1743"/>
                    <a:pt x="149" y="1743"/>
                  </a:cubicBezTo>
                  <a:cubicBezTo>
                    <a:pt x="164" y="1743"/>
                    <a:pt x="175" y="1727"/>
                    <a:pt x="175" y="1691"/>
                  </a:cubicBezTo>
                  <a:cubicBezTo>
                    <a:pt x="117" y="1427"/>
                    <a:pt x="464" y="1133"/>
                    <a:pt x="721" y="1133"/>
                  </a:cubicBezTo>
                  <a:cubicBezTo>
                    <a:pt x="743" y="1133"/>
                    <a:pt x="764" y="1135"/>
                    <a:pt x="784" y="1139"/>
                  </a:cubicBezTo>
                  <a:cubicBezTo>
                    <a:pt x="1015" y="1167"/>
                    <a:pt x="1224" y="1286"/>
                    <a:pt x="1399" y="1433"/>
                  </a:cubicBezTo>
                  <a:cubicBezTo>
                    <a:pt x="1413" y="1461"/>
                    <a:pt x="1441" y="1475"/>
                    <a:pt x="1469" y="1475"/>
                  </a:cubicBezTo>
                  <a:cubicBezTo>
                    <a:pt x="1497" y="1475"/>
                    <a:pt x="1525" y="1461"/>
                    <a:pt x="1539" y="1433"/>
                  </a:cubicBezTo>
                  <a:cubicBezTo>
                    <a:pt x="1653" y="1318"/>
                    <a:pt x="1802" y="1238"/>
                    <a:pt x="1961" y="1238"/>
                  </a:cubicBezTo>
                  <a:cubicBezTo>
                    <a:pt x="2006" y="1238"/>
                    <a:pt x="2052" y="1244"/>
                    <a:pt x="2098" y="1258"/>
                  </a:cubicBezTo>
                  <a:cubicBezTo>
                    <a:pt x="2301" y="1342"/>
                    <a:pt x="2448" y="1517"/>
                    <a:pt x="2588" y="1635"/>
                  </a:cubicBezTo>
                  <a:cubicBezTo>
                    <a:pt x="2618" y="1654"/>
                    <a:pt x="2651" y="1663"/>
                    <a:pt x="2681" y="1663"/>
                  </a:cubicBezTo>
                  <a:cubicBezTo>
                    <a:pt x="2744" y="1663"/>
                    <a:pt x="2798" y="1624"/>
                    <a:pt x="2798" y="1545"/>
                  </a:cubicBezTo>
                  <a:cubicBezTo>
                    <a:pt x="2798" y="1370"/>
                    <a:pt x="2763" y="1195"/>
                    <a:pt x="2763" y="992"/>
                  </a:cubicBezTo>
                  <a:cubicBezTo>
                    <a:pt x="2798" y="817"/>
                    <a:pt x="2826" y="642"/>
                    <a:pt x="2937" y="496"/>
                  </a:cubicBezTo>
                  <a:cubicBezTo>
                    <a:pt x="3021" y="352"/>
                    <a:pt x="3179" y="209"/>
                    <a:pt x="3346" y="209"/>
                  </a:cubicBezTo>
                  <a:cubicBezTo>
                    <a:pt x="3415" y="209"/>
                    <a:pt x="3485" y="233"/>
                    <a:pt x="3553" y="293"/>
                  </a:cubicBezTo>
                  <a:cubicBezTo>
                    <a:pt x="3637" y="384"/>
                    <a:pt x="3672" y="496"/>
                    <a:pt x="3756" y="531"/>
                  </a:cubicBezTo>
                  <a:cubicBezTo>
                    <a:pt x="3781" y="540"/>
                    <a:pt x="3805" y="545"/>
                    <a:pt x="3829" y="545"/>
                  </a:cubicBezTo>
                  <a:cubicBezTo>
                    <a:pt x="4031" y="545"/>
                    <a:pt x="4180" y="228"/>
                    <a:pt x="4367" y="228"/>
                  </a:cubicBezTo>
                  <a:cubicBezTo>
                    <a:pt x="4412" y="228"/>
                    <a:pt x="4460" y="247"/>
                    <a:pt x="4511" y="293"/>
                  </a:cubicBezTo>
                  <a:cubicBezTo>
                    <a:pt x="4658" y="412"/>
                    <a:pt x="4685" y="670"/>
                    <a:pt x="4685" y="845"/>
                  </a:cubicBezTo>
                  <a:cubicBezTo>
                    <a:pt x="4720" y="1055"/>
                    <a:pt x="4748" y="1258"/>
                    <a:pt x="4720" y="1433"/>
                  </a:cubicBezTo>
                  <a:cubicBezTo>
                    <a:pt x="4699" y="1525"/>
                    <a:pt x="4759" y="1581"/>
                    <a:pt x="4823" y="1581"/>
                  </a:cubicBezTo>
                  <a:cubicBezTo>
                    <a:pt x="4861" y="1581"/>
                    <a:pt x="4900" y="1561"/>
                    <a:pt x="4923" y="1517"/>
                  </a:cubicBezTo>
                  <a:cubicBezTo>
                    <a:pt x="5065" y="1352"/>
                    <a:pt x="5305" y="1205"/>
                    <a:pt x="5528" y="1205"/>
                  </a:cubicBezTo>
                  <a:cubicBezTo>
                    <a:pt x="5580" y="1205"/>
                    <a:pt x="5630" y="1213"/>
                    <a:pt x="5678" y="1230"/>
                  </a:cubicBezTo>
                  <a:cubicBezTo>
                    <a:pt x="5909" y="1314"/>
                    <a:pt x="5972" y="1579"/>
                    <a:pt x="6147" y="1719"/>
                  </a:cubicBezTo>
                  <a:cubicBezTo>
                    <a:pt x="6187" y="1752"/>
                    <a:pt x="6230" y="1765"/>
                    <a:pt x="6272" y="1765"/>
                  </a:cubicBezTo>
                  <a:cubicBezTo>
                    <a:pt x="6385" y="1765"/>
                    <a:pt x="6499" y="1676"/>
                    <a:pt x="6580" y="1635"/>
                  </a:cubicBezTo>
                  <a:cubicBezTo>
                    <a:pt x="6663" y="1602"/>
                    <a:pt x="6743" y="1590"/>
                    <a:pt x="6820" y="1590"/>
                  </a:cubicBezTo>
                  <a:cubicBezTo>
                    <a:pt x="7020" y="1590"/>
                    <a:pt x="7207" y="1671"/>
                    <a:pt x="7399" y="1691"/>
                  </a:cubicBezTo>
                  <a:cubicBezTo>
                    <a:pt x="7517" y="1691"/>
                    <a:pt x="7545" y="1517"/>
                    <a:pt x="7427" y="1489"/>
                  </a:cubicBezTo>
                  <a:cubicBezTo>
                    <a:pt x="7213" y="1448"/>
                    <a:pt x="7019" y="1359"/>
                    <a:pt x="6815" y="1359"/>
                  </a:cubicBezTo>
                  <a:cubicBezTo>
                    <a:pt x="6739" y="1359"/>
                    <a:pt x="6661" y="1372"/>
                    <a:pt x="6580" y="1405"/>
                  </a:cubicBezTo>
                  <a:cubicBezTo>
                    <a:pt x="6524" y="1433"/>
                    <a:pt x="6469" y="1461"/>
                    <a:pt x="6406" y="1461"/>
                  </a:cubicBezTo>
                  <a:cubicBezTo>
                    <a:pt x="6344" y="1491"/>
                    <a:pt x="6317" y="1514"/>
                    <a:pt x="6289" y="1514"/>
                  </a:cubicBezTo>
                  <a:cubicBezTo>
                    <a:pt x="6266" y="1514"/>
                    <a:pt x="6244" y="1498"/>
                    <a:pt x="6203" y="1461"/>
                  </a:cubicBezTo>
                  <a:cubicBezTo>
                    <a:pt x="6147" y="1342"/>
                    <a:pt x="6084" y="1258"/>
                    <a:pt x="6000" y="1167"/>
                  </a:cubicBezTo>
                  <a:cubicBezTo>
                    <a:pt x="5866" y="1049"/>
                    <a:pt x="5702" y="996"/>
                    <a:pt x="5533" y="996"/>
                  </a:cubicBezTo>
                  <a:cubicBezTo>
                    <a:pt x="5333" y="996"/>
                    <a:pt x="5126" y="1070"/>
                    <a:pt x="4951" y="1195"/>
                  </a:cubicBezTo>
                  <a:cubicBezTo>
                    <a:pt x="4951" y="1055"/>
                    <a:pt x="4951" y="908"/>
                    <a:pt x="4923" y="789"/>
                  </a:cubicBezTo>
                  <a:cubicBezTo>
                    <a:pt x="4895" y="587"/>
                    <a:pt x="4860" y="356"/>
                    <a:pt x="4720" y="209"/>
                  </a:cubicBezTo>
                  <a:cubicBezTo>
                    <a:pt x="4621" y="86"/>
                    <a:pt x="4503" y="27"/>
                    <a:pt x="4364" y="27"/>
                  </a:cubicBezTo>
                  <a:cubicBezTo>
                    <a:pt x="4337" y="27"/>
                    <a:pt x="4309" y="30"/>
                    <a:pt x="4280" y="34"/>
                  </a:cubicBezTo>
                  <a:cubicBezTo>
                    <a:pt x="4196" y="62"/>
                    <a:pt x="4077" y="118"/>
                    <a:pt x="3986" y="181"/>
                  </a:cubicBezTo>
                  <a:cubicBezTo>
                    <a:pt x="3958" y="209"/>
                    <a:pt x="3930" y="237"/>
                    <a:pt x="3902" y="265"/>
                  </a:cubicBezTo>
                  <a:cubicBezTo>
                    <a:pt x="3846" y="293"/>
                    <a:pt x="3874" y="293"/>
                    <a:pt x="3811" y="293"/>
                  </a:cubicBezTo>
                  <a:cubicBezTo>
                    <a:pt x="3756" y="265"/>
                    <a:pt x="3700" y="118"/>
                    <a:pt x="3637" y="90"/>
                  </a:cubicBezTo>
                  <a:cubicBezTo>
                    <a:pt x="3553" y="34"/>
                    <a:pt x="3462" y="6"/>
                    <a:pt x="3378" y="6"/>
                  </a:cubicBezTo>
                  <a:cubicBezTo>
                    <a:pt x="3354" y="2"/>
                    <a:pt x="3329" y="0"/>
                    <a:pt x="33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a:off x="3670461" y="2335317"/>
              <a:ext cx="70996" cy="43326"/>
            </a:xfrm>
            <a:custGeom>
              <a:rect b="b" l="l" r="r" t="t"/>
              <a:pathLst>
                <a:path extrusionOk="0" h="1904" w="3120">
                  <a:moveTo>
                    <a:pt x="2116" y="0"/>
                  </a:moveTo>
                  <a:cubicBezTo>
                    <a:pt x="1884" y="0"/>
                    <a:pt x="1771" y="330"/>
                    <a:pt x="1693" y="528"/>
                  </a:cubicBezTo>
                  <a:cubicBezTo>
                    <a:pt x="1665" y="618"/>
                    <a:pt x="1665" y="674"/>
                    <a:pt x="1637" y="758"/>
                  </a:cubicBezTo>
                  <a:lnTo>
                    <a:pt x="1637" y="905"/>
                  </a:lnTo>
                  <a:cubicBezTo>
                    <a:pt x="1609" y="849"/>
                    <a:pt x="1434" y="793"/>
                    <a:pt x="1399" y="793"/>
                  </a:cubicBezTo>
                  <a:cubicBezTo>
                    <a:pt x="1288" y="793"/>
                    <a:pt x="1197" y="877"/>
                    <a:pt x="1141" y="968"/>
                  </a:cubicBezTo>
                  <a:cubicBezTo>
                    <a:pt x="1050" y="1108"/>
                    <a:pt x="1050" y="1199"/>
                    <a:pt x="1085" y="1318"/>
                  </a:cubicBezTo>
                  <a:cubicBezTo>
                    <a:pt x="914" y="1241"/>
                    <a:pt x="731" y="1142"/>
                    <a:pt x="562" y="1142"/>
                  </a:cubicBezTo>
                  <a:cubicBezTo>
                    <a:pt x="467" y="1142"/>
                    <a:pt x="377" y="1172"/>
                    <a:pt x="295" y="1255"/>
                  </a:cubicBezTo>
                  <a:cubicBezTo>
                    <a:pt x="92" y="1430"/>
                    <a:pt x="1" y="1779"/>
                    <a:pt x="295" y="1898"/>
                  </a:cubicBezTo>
                  <a:cubicBezTo>
                    <a:pt x="299" y="1902"/>
                    <a:pt x="302" y="1904"/>
                    <a:pt x="306" y="1904"/>
                  </a:cubicBezTo>
                  <a:cubicBezTo>
                    <a:pt x="329" y="1904"/>
                    <a:pt x="347" y="1837"/>
                    <a:pt x="323" y="1807"/>
                  </a:cubicBezTo>
                  <a:cubicBezTo>
                    <a:pt x="176" y="1723"/>
                    <a:pt x="267" y="1492"/>
                    <a:pt x="351" y="1402"/>
                  </a:cubicBezTo>
                  <a:cubicBezTo>
                    <a:pt x="426" y="1348"/>
                    <a:pt x="490" y="1329"/>
                    <a:pt x="555" y="1329"/>
                  </a:cubicBezTo>
                  <a:cubicBezTo>
                    <a:pt x="593" y="1329"/>
                    <a:pt x="631" y="1335"/>
                    <a:pt x="672" y="1346"/>
                  </a:cubicBezTo>
                  <a:cubicBezTo>
                    <a:pt x="819" y="1374"/>
                    <a:pt x="966" y="1492"/>
                    <a:pt x="1113" y="1548"/>
                  </a:cubicBezTo>
                  <a:cubicBezTo>
                    <a:pt x="1133" y="1559"/>
                    <a:pt x="1158" y="1565"/>
                    <a:pt x="1182" y="1565"/>
                  </a:cubicBezTo>
                  <a:cubicBezTo>
                    <a:pt x="1223" y="1565"/>
                    <a:pt x="1260" y="1546"/>
                    <a:pt x="1260" y="1492"/>
                  </a:cubicBezTo>
                  <a:lnTo>
                    <a:pt x="1260" y="1199"/>
                  </a:lnTo>
                  <a:cubicBezTo>
                    <a:pt x="1285" y="1118"/>
                    <a:pt x="1332" y="1020"/>
                    <a:pt x="1426" y="1020"/>
                  </a:cubicBezTo>
                  <a:cubicBezTo>
                    <a:pt x="1438" y="1020"/>
                    <a:pt x="1450" y="1021"/>
                    <a:pt x="1462" y="1024"/>
                  </a:cubicBezTo>
                  <a:cubicBezTo>
                    <a:pt x="1490" y="1024"/>
                    <a:pt x="1518" y="1080"/>
                    <a:pt x="1546" y="1108"/>
                  </a:cubicBezTo>
                  <a:cubicBezTo>
                    <a:pt x="1596" y="1134"/>
                    <a:pt x="1646" y="1150"/>
                    <a:pt x="1692" y="1150"/>
                  </a:cubicBezTo>
                  <a:cubicBezTo>
                    <a:pt x="1754" y="1150"/>
                    <a:pt x="1808" y="1121"/>
                    <a:pt x="1840" y="1052"/>
                  </a:cubicBezTo>
                  <a:lnTo>
                    <a:pt x="1840" y="849"/>
                  </a:lnTo>
                  <a:cubicBezTo>
                    <a:pt x="1868" y="702"/>
                    <a:pt x="1896" y="555"/>
                    <a:pt x="1959" y="409"/>
                  </a:cubicBezTo>
                  <a:cubicBezTo>
                    <a:pt x="1987" y="381"/>
                    <a:pt x="2015" y="297"/>
                    <a:pt x="2043" y="269"/>
                  </a:cubicBezTo>
                  <a:cubicBezTo>
                    <a:pt x="2070" y="242"/>
                    <a:pt x="2098" y="231"/>
                    <a:pt x="2127" y="231"/>
                  </a:cubicBezTo>
                  <a:cubicBezTo>
                    <a:pt x="2195" y="231"/>
                    <a:pt x="2264" y="294"/>
                    <a:pt x="2308" y="353"/>
                  </a:cubicBezTo>
                  <a:cubicBezTo>
                    <a:pt x="2392" y="500"/>
                    <a:pt x="2336" y="646"/>
                    <a:pt x="2336" y="821"/>
                  </a:cubicBezTo>
                  <a:cubicBezTo>
                    <a:pt x="2356" y="861"/>
                    <a:pt x="2404" y="900"/>
                    <a:pt x="2452" y="900"/>
                  </a:cubicBezTo>
                  <a:cubicBezTo>
                    <a:pt x="2473" y="900"/>
                    <a:pt x="2493" y="894"/>
                    <a:pt x="2511" y="877"/>
                  </a:cubicBezTo>
                  <a:cubicBezTo>
                    <a:pt x="2578" y="811"/>
                    <a:pt x="2648" y="705"/>
                    <a:pt x="2747" y="705"/>
                  </a:cubicBezTo>
                  <a:cubicBezTo>
                    <a:pt x="2774" y="705"/>
                    <a:pt x="2802" y="713"/>
                    <a:pt x="2833" y="730"/>
                  </a:cubicBezTo>
                  <a:cubicBezTo>
                    <a:pt x="2945" y="758"/>
                    <a:pt x="2945" y="877"/>
                    <a:pt x="2973" y="968"/>
                  </a:cubicBezTo>
                  <a:cubicBezTo>
                    <a:pt x="2988" y="1006"/>
                    <a:pt x="3014" y="1021"/>
                    <a:pt x="3038" y="1021"/>
                  </a:cubicBezTo>
                  <a:cubicBezTo>
                    <a:pt x="3066" y="1021"/>
                    <a:pt x="3092" y="999"/>
                    <a:pt x="3092" y="968"/>
                  </a:cubicBezTo>
                  <a:cubicBezTo>
                    <a:pt x="3120" y="793"/>
                    <a:pt x="3092" y="646"/>
                    <a:pt x="2917" y="555"/>
                  </a:cubicBezTo>
                  <a:cubicBezTo>
                    <a:pt x="2868" y="539"/>
                    <a:pt x="2799" y="523"/>
                    <a:pt x="2731" y="523"/>
                  </a:cubicBezTo>
                  <a:cubicBezTo>
                    <a:pt x="2682" y="523"/>
                    <a:pt x="2634" y="532"/>
                    <a:pt x="2595" y="555"/>
                  </a:cubicBezTo>
                  <a:cubicBezTo>
                    <a:pt x="2567" y="555"/>
                    <a:pt x="2539" y="555"/>
                    <a:pt x="2539" y="583"/>
                  </a:cubicBezTo>
                  <a:cubicBezTo>
                    <a:pt x="2539" y="500"/>
                    <a:pt x="2539" y="409"/>
                    <a:pt x="2511" y="325"/>
                  </a:cubicBezTo>
                  <a:cubicBezTo>
                    <a:pt x="2448" y="206"/>
                    <a:pt x="2364" y="94"/>
                    <a:pt x="2245" y="31"/>
                  </a:cubicBezTo>
                  <a:cubicBezTo>
                    <a:pt x="2199" y="10"/>
                    <a:pt x="2156" y="0"/>
                    <a:pt x="211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a:off x="3726165" y="2084739"/>
              <a:ext cx="40595" cy="36613"/>
            </a:xfrm>
            <a:custGeom>
              <a:rect b="b" l="l" r="r" t="t"/>
              <a:pathLst>
                <a:path extrusionOk="0" h="1609" w="1784">
                  <a:moveTo>
                    <a:pt x="870" y="138"/>
                  </a:moveTo>
                  <a:cubicBezTo>
                    <a:pt x="912" y="138"/>
                    <a:pt x="954" y="141"/>
                    <a:pt x="993" y="149"/>
                  </a:cubicBezTo>
                  <a:cubicBezTo>
                    <a:pt x="1462" y="268"/>
                    <a:pt x="1664" y="757"/>
                    <a:pt x="1399" y="1170"/>
                  </a:cubicBezTo>
                  <a:cubicBezTo>
                    <a:pt x="1270" y="1374"/>
                    <a:pt x="1037" y="1482"/>
                    <a:pt x="809" y="1482"/>
                  </a:cubicBezTo>
                  <a:cubicBezTo>
                    <a:pt x="678" y="1482"/>
                    <a:pt x="548" y="1447"/>
                    <a:pt x="441" y="1373"/>
                  </a:cubicBezTo>
                  <a:cubicBezTo>
                    <a:pt x="35" y="1107"/>
                    <a:pt x="119" y="408"/>
                    <a:pt x="525" y="205"/>
                  </a:cubicBezTo>
                  <a:cubicBezTo>
                    <a:pt x="632" y="164"/>
                    <a:pt x="755" y="138"/>
                    <a:pt x="870" y="138"/>
                  </a:cubicBezTo>
                  <a:close/>
                  <a:moveTo>
                    <a:pt x="881" y="0"/>
                  </a:moveTo>
                  <a:cubicBezTo>
                    <a:pt x="580" y="0"/>
                    <a:pt x="294" y="134"/>
                    <a:pt x="147" y="408"/>
                  </a:cubicBezTo>
                  <a:cubicBezTo>
                    <a:pt x="0" y="701"/>
                    <a:pt x="0" y="1142"/>
                    <a:pt x="266" y="1373"/>
                  </a:cubicBezTo>
                  <a:cubicBezTo>
                    <a:pt x="427" y="1534"/>
                    <a:pt x="637" y="1609"/>
                    <a:pt x="845" y="1609"/>
                  </a:cubicBezTo>
                  <a:cubicBezTo>
                    <a:pt x="1089" y="1609"/>
                    <a:pt x="1331" y="1505"/>
                    <a:pt x="1490" y="1317"/>
                  </a:cubicBezTo>
                  <a:cubicBezTo>
                    <a:pt x="1783" y="904"/>
                    <a:pt x="1692" y="268"/>
                    <a:pt x="1224" y="58"/>
                  </a:cubicBezTo>
                  <a:cubicBezTo>
                    <a:pt x="1112" y="20"/>
                    <a:pt x="996" y="0"/>
                    <a:pt x="8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a:off x="3698313" y="2209641"/>
              <a:ext cx="43781" cy="53702"/>
            </a:xfrm>
            <a:custGeom>
              <a:rect b="b" l="l" r="r" t="t"/>
              <a:pathLst>
                <a:path extrusionOk="0" h="2360" w="1924">
                  <a:moveTo>
                    <a:pt x="848" y="161"/>
                  </a:moveTo>
                  <a:cubicBezTo>
                    <a:pt x="965" y="161"/>
                    <a:pt x="1085" y="212"/>
                    <a:pt x="1196" y="310"/>
                  </a:cubicBezTo>
                  <a:cubicBezTo>
                    <a:pt x="1609" y="603"/>
                    <a:pt x="1784" y="1156"/>
                    <a:pt x="1721" y="1652"/>
                  </a:cubicBezTo>
                  <a:cubicBezTo>
                    <a:pt x="1665" y="2018"/>
                    <a:pt x="1404" y="2206"/>
                    <a:pt x="1106" y="2206"/>
                  </a:cubicBezTo>
                  <a:cubicBezTo>
                    <a:pt x="954" y="2206"/>
                    <a:pt x="793" y="2157"/>
                    <a:pt x="644" y="2058"/>
                  </a:cubicBezTo>
                  <a:cubicBezTo>
                    <a:pt x="413" y="1911"/>
                    <a:pt x="266" y="1680"/>
                    <a:pt x="238" y="1422"/>
                  </a:cubicBezTo>
                  <a:cubicBezTo>
                    <a:pt x="175" y="1275"/>
                    <a:pt x="210" y="1128"/>
                    <a:pt x="238" y="981"/>
                  </a:cubicBezTo>
                  <a:cubicBezTo>
                    <a:pt x="294" y="750"/>
                    <a:pt x="350" y="513"/>
                    <a:pt x="497" y="338"/>
                  </a:cubicBezTo>
                  <a:cubicBezTo>
                    <a:pt x="602" y="219"/>
                    <a:pt x="723" y="161"/>
                    <a:pt x="848" y="161"/>
                  </a:cubicBezTo>
                  <a:close/>
                  <a:moveTo>
                    <a:pt x="855" y="0"/>
                  </a:moveTo>
                  <a:cubicBezTo>
                    <a:pt x="709" y="0"/>
                    <a:pt x="570" y="52"/>
                    <a:pt x="441" y="163"/>
                  </a:cubicBezTo>
                  <a:cubicBezTo>
                    <a:pt x="92" y="513"/>
                    <a:pt x="1" y="1247"/>
                    <a:pt x="175" y="1680"/>
                  </a:cubicBezTo>
                  <a:cubicBezTo>
                    <a:pt x="294" y="1946"/>
                    <a:pt x="525" y="2177"/>
                    <a:pt x="791" y="2296"/>
                  </a:cubicBezTo>
                  <a:cubicBezTo>
                    <a:pt x="904" y="2339"/>
                    <a:pt x="1015" y="2360"/>
                    <a:pt x="1122" y="2360"/>
                  </a:cubicBezTo>
                  <a:cubicBezTo>
                    <a:pt x="1509" y="2360"/>
                    <a:pt x="1824" y="2086"/>
                    <a:pt x="1868" y="1652"/>
                  </a:cubicBezTo>
                  <a:cubicBezTo>
                    <a:pt x="1924" y="1072"/>
                    <a:pt x="1693" y="338"/>
                    <a:pt x="1112" y="51"/>
                  </a:cubicBezTo>
                  <a:cubicBezTo>
                    <a:pt x="1025" y="18"/>
                    <a:pt x="939" y="0"/>
                    <a:pt x="8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a:off x="3785191" y="2126198"/>
              <a:ext cx="78300" cy="73977"/>
            </a:xfrm>
            <a:custGeom>
              <a:rect b="b" l="l" r="r" t="t"/>
              <a:pathLst>
                <a:path extrusionOk="0" h="3251" w="3441">
                  <a:moveTo>
                    <a:pt x="1529" y="164"/>
                  </a:moveTo>
                  <a:cubicBezTo>
                    <a:pt x="1656" y="164"/>
                    <a:pt x="1785" y="188"/>
                    <a:pt x="1895" y="222"/>
                  </a:cubicBezTo>
                  <a:cubicBezTo>
                    <a:pt x="2273" y="306"/>
                    <a:pt x="2623" y="481"/>
                    <a:pt x="2860" y="746"/>
                  </a:cubicBezTo>
                  <a:cubicBezTo>
                    <a:pt x="3175" y="1096"/>
                    <a:pt x="3266" y="1474"/>
                    <a:pt x="3147" y="1907"/>
                  </a:cubicBezTo>
                  <a:cubicBezTo>
                    <a:pt x="3035" y="2320"/>
                    <a:pt x="2825" y="2550"/>
                    <a:pt x="2476" y="2781"/>
                  </a:cubicBezTo>
                  <a:cubicBezTo>
                    <a:pt x="2193" y="2995"/>
                    <a:pt x="1904" y="3107"/>
                    <a:pt x="1549" y="3107"/>
                  </a:cubicBezTo>
                  <a:cubicBezTo>
                    <a:pt x="1509" y="3107"/>
                    <a:pt x="1468" y="3106"/>
                    <a:pt x="1427" y="3103"/>
                  </a:cubicBezTo>
                  <a:cubicBezTo>
                    <a:pt x="1049" y="3103"/>
                    <a:pt x="644" y="2928"/>
                    <a:pt x="413" y="2606"/>
                  </a:cubicBezTo>
                  <a:cubicBezTo>
                    <a:pt x="294" y="2466"/>
                    <a:pt x="203" y="2320"/>
                    <a:pt x="175" y="2117"/>
                  </a:cubicBezTo>
                  <a:cubicBezTo>
                    <a:pt x="147" y="1907"/>
                    <a:pt x="147" y="1648"/>
                    <a:pt x="203" y="1446"/>
                  </a:cubicBezTo>
                  <a:cubicBezTo>
                    <a:pt x="322" y="1124"/>
                    <a:pt x="469" y="746"/>
                    <a:pt x="763" y="509"/>
                  </a:cubicBezTo>
                  <a:cubicBezTo>
                    <a:pt x="902" y="397"/>
                    <a:pt x="1049" y="278"/>
                    <a:pt x="1224" y="222"/>
                  </a:cubicBezTo>
                  <a:cubicBezTo>
                    <a:pt x="1316" y="180"/>
                    <a:pt x="1422" y="164"/>
                    <a:pt x="1529" y="164"/>
                  </a:cubicBezTo>
                  <a:close/>
                  <a:moveTo>
                    <a:pt x="1482" y="0"/>
                  </a:moveTo>
                  <a:cubicBezTo>
                    <a:pt x="1244" y="0"/>
                    <a:pt x="1011" y="55"/>
                    <a:pt x="819" y="194"/>
                  </a:cubicBezTo>
                  <a:cubicBezTo>
                    <a:pt x="441" y="453"/>
                    <a:pt x="203" y="893"/>
                    <a:pt x="91" y="1327"/>
                  </a:cubicBezTo>
                  <a:cubicBezTo>
                    <a:pt x="63" y="1418"/>
                    <a:pt x="63" y="1529"/>
                    <a:pt x="28" y="1648"/>
                  </a:cubicBezTo>
                  <a:cubicBezTo>
                    <a:pt x="0" y="1970"/>
                    <a:pt x="28" y="2320"/>
                    <a:pt x="203" y="2578"/>
                  </a:cubicBezTo>
                  <a:cubicBezTo>
                    <a:pt x="203" y="2606"/>
                    <a:pt x="238" y="2606"/>
                    <a:pt x="238" y="2606"/>
                  </a:cubicBezTo>
                  <a:cubicBezTo>
                    <a:pt x="516" y="3036"/>
                    <a:pt x="1045" y="3251"/>
                    <a:pt x="1566" y="3251"/>
                  </a:cubicBezTo>
                  <a:cubicBezTo>
                    <a:pt x="1860" y="3251"/>
                    <a:pt x="2150" y="3183"/>
                    <a:pt x="2392" y="3047"/>
                  </a:cubicBezTo>
                  <a:cubicBezTo>
                    <a:pt x="2741" y="2844"/>
                    <a:pt x="3091" y="2578"/>
                    <a:pt x="3238" y="2201"/>
                  </a:cubicBezTo>
                  <a:cubicBezTo>
                    <a:pt x="3413" y="1767"/>
                    <a:pt x="3441" y="1355"/>
                    <a:pt x="3210" y="949"/>
                  </a:cubicBezTo>
                  <a:cubicBezTo>
                    <a:pt x="3000" y="572"/>
                    <a:pt x="2651" y="278"/>
                    <a:pt x="2245" y="159"/>
                  </a:cubicBezTo>
                  <a:cubicBezTo>
                    <a:pt x="2017" y="67"/>
                    <a:pt x="1747" y="0"/>
                    <a:pt x="14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a:off x="3832294" y="2048445"/>
              <a:ext cx="64943" cy="56933"/>
            </a:xfrm>
            <a:custGeom>
              <a:rect b="b" l="l" r="r" t="t"/>
              <a:pathLst>
                <a:path extrusionOk="0" h="2502" w="2854">
                  <a:moveTo>
                    <a:pt x="1475" y="151"/>
                  </a:moveTo>
                  <a:cubicBezTo>
                    <a:pt x="1693" y="151"/>
                    <a:pt x="1912" y="248"/>
                    <a:pt x="2098" y="373"/>
                  </a:cubicBezTo>
                  <a:cubicBezTo>
                    <a:pt x="2364" y="548"/>
                    <a:pt x="2538" y="814"/>
                    <a:pt x="2538" y="1129"/>
                  </a:cubicBezTo>
                  <a:cubicBezTo>
                    <a:pt x="2538" y="1422"/>
                    <a:pt x="2364" y="1688"/>
                    <a:pt x="2154" y="1919"/>
                  </a:cubicBezTo>
                  <a:cubicBezTo>
                    <a:pt x="1951" y="2094"/>
                    <a:pt x="1573" y="2352"/>
                    <a:pt x="1315" y="2352"/>
                  </a:cubicBezTo>
                  <a:cubicBezTo>
                    <a:pt x="965" y="2324"/>
                    <a:pt x="581" y="2094"/>
                    <a:pt x="441" y="1772"/>
                  </a:cubicBezTo>
                  <a:cubicBezTo>
                    <a:pt x="378" y="1597"/>
                    <a:pt x="322" y="1394"/>
                    <a:pt x="378" y="1192"/>
                  </a:cubicBezTo>
                  <a:cubicBezTo>
                    <a:pt x="406" y="1045"/>
                    <a:pt x="525" y="898"/>
                    <a:pt x="581" y="779"/>
                  </a:cubicBezTo>
                  <a:cubicBezTo>
                    <a:pt x="755" y="520"/>
                    <a:pt x="965" y="346"/>
                    <a:pt x="1224" y="199"/>
                  </a:cubicBezTo>
                  <a:cubicBezTo>
                    <a:pt x="1306" y="165"/>
                    <a:pt x="1390" y="151"/>
                    <a:pt x="1475" y="151"/>
                  </a:cubicBezTo>
                  <a:close/>
                  <a:moveTo>
                    <a:pt x="1431" y="0"/>
                  </a:moveTo>
                  <a:cubicBezTo>
                    <a:pt x="1337" y="0"/>
                    <a:pt x="1241" y="16"/>
                    <a:pt x="1140" y="52"/>
                  </a:cubicBezTo>
                  <a:cubicBezTo>
                    <a:pt x="525" y="346"/>
                    <a:pt x="0" y="1220"/>
                    <a:pt x="350" y="1863"/>
                  </a:cubicBezTo>
                  <a:cubicBezTo>
                    <a:pt x="525" y="2240"/>
                    <a:pt x="902" y="2499"/>
                    <a:pt x="1315" y="2499"/>
                  </a:cubicBezTo>
                  <a:cubicBezTo>
                    <a:pt x="1333" y="2501"/>
                    <a:pt x="1351" y="2502"/>
                    <a:pt x="1369" y="2502"/>
                  </a:cubicBezTo>
                  <a:cubicBezTo>
                    <a:pt x="1641" y="2502"/>
                    <a:pt x="1938" y="2313"/>
                    <a:pt x="2154" y="2150"/>
                  </a:cubicBezTo>
                  <a:cubicBezTo>
                    <a:pt x="2364" y="1975"/>
                    <a:pt x="2594" y="1716"/>
                    <a:pt x="2678" y="1478"/>
                  </a:cubicBezTo>
                  <a:cubicBezTo>
                    <a:pt x="2853" y="898"/>
                    <a:pt x="2538" y="401"/>
                    <a:pt x="2042" y="171"/>
                  </a:cubicBezTo>
                  <a:cubicBezTo>
                    <a:pt x="1823" y="71"/>
                    <a:pt x="1631" y="0"/>
                    <a:pt x="14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a:off x="3887976" y="2130590"/>
              <a:ext cx="72907" cy="81281"/>
            </a:xfrm>
            <a:custGeom>
              <a:rect b="b" l="l" r="r" t="t"/>
              <a:pathLst>
                <a:path extrusionOk="0" h="3572" w="3204">
                  <a:moveTo>
                    <a:pt x="1687" y="173"/>
                  </a:moveTo>
                  <a:cubicBezTo>
                    <a:pt x="1826" y="173"/>
                    <a:pt x="1973" y="208"/>
                    <a:pt x="2126" y="288"/>
                  </a:cubicBezTo>
                  <a:cubicBezTo>
                    <a:pt x="2769" y="637"/>
                    <a:pt x="3119" y="1483"/>
                    <a:pt x="3000" y="2183"/>
                  </a:cubicBezTo>
                  <a:cubicBezTo>
                    <a:pt x="2944" y="2588"/>
                    <a:pt x="2769" y="2973"/>
                    <a:pt x="2392" y="3203"/>
                  </a:cubicBezTo>
                  <a:cubicBezTo>
                    <a:pt x="2198" y="3337"/>
                    <a:pt x="1944" y="3407"/>
                    <a:pt x="1693" y="3407"/>
                  </a:cubicBezTo>
                  <a:cubicBezTo>
                    <a:pt x="1563" y="3407"/>
                    <a:pt x="1434" y="3388"/>
                    <a:pt x="1315" y="3350"/>
                  </a:cubicBezTo>
                  <a:cubicBezTo>
                    <a:pt x="469" y="3057"/>
                    <a:pt x="119" y="2064"/>
                    <a:pt x="441" y="1281"/>
                  </a:cubicBezTo>
                  <a:cubicBezTo>
                    <a:pt x="672" y="763"/>
                    <a:pt x="1115" y="173"/>
                    <a:pt x="1687" y="173"/>
                  </a:cubicBezTo>
                  <a:close/>
                  <a:moveTo>
                    <a:pt x="1777" y="1"/>
                  </a:moveTo>
                  <a:cubicBezTo>
                    <a:pt x="1399" y="29"/>
                    <a:pt x="1049" y="260"/>
                    <a:pt x="791" y="490"/>
                  </a:cubicBezTo>
                  <a:cubicBezTo>
                    <a:pt x="294" y="987"/>
                    <a:pt x="1" y="1924"/>
                    <a:pt x="294" y="2560"/>
                  </a:cubicBezTo>
                  <a:cubicBezTo>
                    <a:pt x="551" y="3136"/>
                    <a:pt x="1115" y="3572"/>
                    <a:pt x="1752" y="3572"/>
                  </a:cubicBezTo>
                  <a:cubicBezTo>
                    <a:pt x="1827" y="3572"/>
                    <a:pt x="1903" y="3566"/>
                    <a:pt x="1979" y="3553"/>
                  </a:cubicBezTo>
                  <a:cubicBezTo>
                    <a:pt x="2769" y="3406"/>
                    <a:pt x="3147" y="2707"/>
                    <a:pt x="3175" y="1952"/>
                  </a:cubicBezTo>
                  <a:cubicBezTo>
                    <a:pt x="3203" y="1511"/>
                    <a:pt x="3028" y="1134"/>
                    <a:pt x="2797" y="756"/>
                  </a:cubicBezTo>
                  <a:cubicBezTo>
                    <a:pt x="2714" y="581"/>
                    <a:pt x="2567" y="379"/>
                    <a:pt x="2420" y="260"/>
                  </a:cubicBezTo>
                  <a:cubicBezTo>
                    <a:pt x="2245" y="85"/>
                    <a:pt x="2070" y="1"/>
                    <a:pt x="17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a:off x="3835002" y="2223112"/>
              <a:ext cx="61598" cy="58685"/>
            </a:xfrm>
            <a:custGeom>
              <a:rect b="b" l="l" r="r" t="t"/>
              <a:pathLst>
                <a:path extrusionOk="0" h="2579" w="2707">
                  <a:moveTo>
                    <a:pt x="1401" y="120"/>
                  </a:moveTo>
                  <a:cubicBezTo>
                    <a:pt x="1440" y="120"/>
                    <a:pt x="1477" y="124"/>
                    <a:pt x="1510" y="130"/>
                  </a:cubicBezTo>
                  <a:cubicBezTo>
                    <a:pt x="1832" y="186"/>
                    <a:pt x="2070" y="389"/>
                    <a:pt x="2245" y="683"/>
                  </a:cubicBezTo>
                  <a:cubicBezTo>
                    <a:pt x="2419" y="1032"/>
                    <a:pt x="2475" y="1438"/>
                    <a:pt x="2273" y="1788"/>
                  </a:cubicBezTo>
                  <a:cubicBezTo>
                    <a:pt x="2126" y="2109"/>
                    <a:pt x="1776" y="2368"/>
                    <a:pt x="1426" y="2431"/>
                  </a:cubicBezTo>
                  <a:cubicBezTo>
                    <a:pt x="1368" y="2444"/>
                    <a:pt x="1311" y="2450"/>
                    <a:pt x="1256" y="2450"/>
                  </a:cubicBezTo>
                  <a:cubicBezTo>
                    <a:pt x="952" y="2450"/>
                    <a:pt x="692" y="2267"/>
                    <a:pt x="497" y="2018"/>
                  </a:cubicBezTo>
                  <a:cubicBezTo>
                    <a:pt x="0" y="1466"/>
                    <a:pt x="287" y="830"/>
                    <a:pt x="727" y="361"/>
                  </a:cubicBezTo>
                  <a:cubicBezTo>
                    <a:pt x="783" y="333"/>
                    <a:pt x="846" y="270"/>
                    <a:pt x="930" y="242"/>
                  </a:cubicBezTo>
                  <a:cubicBezTo>
                    <a:pt x="1049" y="175"/>
                    <a:pt x="1240" y="120"/>
                    <a:pt x="1401" y="120"/>
                  </a:cubicBezTo>
                  <a:close/>
                  <a:moveTo>
                    <a:pt x="1374" y="0"/>
                  </a:moveTo>
                  <a:cubicBezTo>
                    <a:pt x="1278" y="0"/>
                    <a:pt x="1179" y="13"/>
                    <a:pt x="1077" y="39"/>
                  </a:cubicBezTo>
                  <a:lnTo>
                    <a:pt x="1021" y="39"/>
                  </a:lnTo>
                  <a:cubicBezTo>
                    <a:pt x="1021" y="67"/>
                    <a:pt x="1021" y="67"/>
                    <a:pt x="986" y="67"/>
                  </a:cubicBezTo>
                  <a:cubicBezTo>
                    <a:pt x="699" y="186"/>
                    <a:pt x="434" y="480"/>
                    <a:pt x="287" y="739"/>
                  </a:cubicBezTo>
                  <a:cubicBezTo>
                    <a:pt x="28" y="1207"/>
                    <a:pt x="84" y="1732"/>
                    <a:pt x="406" y="2137"/>
                  </a:cubicBezTo>
                  <a:cubicBezTo>
                    <a:pt x="647" y="2399"/>
                    <a:pt x="986" y="2579"/>
                    <a:pt x="1335" y="2579"/>
                  </a:cubicBezTo>
                  <a:cubicBezTo>
                    <a:pt x="1452" y="2579"/>
                    <a:pt x="1570" y="2559"/>
                    <a:pt x="1685" y="2515"/>
                  </a:cubicBezTo>
                  <a:cubicBezTo>
                    <a:pt x="2329" y="2256"/>
                    <a:pt x="2706" y="1557"/>
                    <a:pt x="2475" y="858"/>
                  </a:cubicBezTo>
                  <a:cubicBezTo>
                    <a:pt x="2384" y="592"/>
                    <a:pt x="2210" y="305"/>
                    <a:pt x="1979" y="158"/>
                  </a:cubicBezTo>
                  <a:cubicBezTo>
                    <a:pt x="1779" y="58"/>
                    <a:pt x="1581" y="0"/>
                    <a:pt x="13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a:off x="3977812" y="2075296"/>
              <a:ext cx="50675" cy="48809"/>
            </a:xfrm>
            <a:custGeom>
              <a:rect b="b" l="l" r="r" t="t"/>
              <a:pathLst>
                <a:path extrusionOk="0" h="2145" w="2227">
                  <a:moveTo>
                    <a:pt x="1276" y="152"/>
                  </a:moveTo>
                  <a:cubicBezTo>
                    <a:pt x="1369" y="152"/>
                    <a:pt x="1465" y="171"/>
                    <a:pt x="1562" y="214"/>
                  </a:cubicBezTo>
                  <a:cubicBezTo>
                    <a:pt x="2115" y="508"/>
                    <a:pt x="2143" y="1235"/>
                    <a:pt x="1737" y="1669"/>
                  </a:cubicBezTo>
                  <a:cubicBezTo>
                    <a:pt x="1548" y="1872"/>
                    <a:pt x="1254" y="1996"/>
                    <a:pt x="977" y="1996"/>
                  </a:cubicBezTo>
                  <a:cubicBezTo>
                    <a:pt x="692" y="1996"/>
                    <a:pt x="424" y="1865"/>
                    <a:pt x="304" y="1557"/>
                  </a:cubicBezTo>
                  <a:cubicBezTo>
                    <a:pt x="192" y="1291"/>
                    <a:pt x="276" y="970"/>
                    <a:pt x="451" y="711"/>
                  </a:cubicBezTo>
                  <a:cubicBezTo>
                    <a:pt x="542" y="536"/>
                    <a:pt x="688" y="389"/>
                    <a:pt x="828" y="298"/>
                  </a:cubicBezTo>
                  <a:cubicBezTo>
                    <a:pt x="961" y="210"/>
                    <a:pt x="1114" y="152"/>
                    <a:pt x="1276" y="152"/>
                  </a:cubicBezTo>
                  <a:close/>
                  <a:moveTo>
                    <a:pt x="1269" y="0"/>
                  </a:moveTo>
                  <a:cubicBezTo>
                    <a:pt x="748" y="0"/>
                    <a:pt x="326" y="431"/>
                    <a:pt x="192" y="886"/>
                  </a:cubicBezTo>
                  <a:cubicBezTo>
                    <a:pt x="0" y="1487"/>
                    <a:pt x="402" y="2144"/>
                    <a:pt x="1036" y="2144"/>
                  </a:cubicBezTo>
                  <a:cubicBezTo>
                    <a:pt x="1073" y="2144"/>
                    <a:pt x="1111" y="2142"/>
                    <a:pt x="1150" y="2137"/>
                  </a:cubicBezTo>
                  <a:cubicBezTo>
                    <a:pt x="1646" y="2081"/>
                    <a:pt x="2087" y="1641"/>
                    <a:pt x="2171" y="1144"/>
                  </a:cubicBezTo>
                  <a:cubicBezTo>
                    <a:pt x="2227" y="648"/>
                    <a:pt x="1940" y="95"/>
                    <a:pt x="1416" y="12"/>
                  </a:cubicBezTo>
                  <a:cubicBezTo>
                    <a:pt x="1366" y="4"/>
                    <a:pt x="1317" y="0"/>
                    <a:pt x="12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a:off x="3970940" y="2236924"/>
              <a:ext cx="55636" cy="53747"/>
            </a:xfrm>
            <a:custGeom>
              <a:rect b="b" l="l" r="r" t="t"/>
              <a:pathLst>
                <a:path extrusionOk="0" h="2362" w="2445">
                  <a:moveTo>
                    <a:pt x="1515" y="169"/>
                  </a:moveTo>
                  <a:cubicBezTo>
                    <a:pt x="1625" y="169"/>
                    <a:pt x="1731" y="195"/>
                    <a:pt x="1830" y="251"/>
                  </a:cubicBezTo>
                  <a:cubicBezTo>
                    <a:pt x="2445" y="600"/>
                    <a:pt x="2095" y="1411"/>
                    <a:pt x="1746" y="1796"/>
                  </a:cubicBezTo>
                  <a:cubicBezTo>
                    <a:pt x="1571" y="1999"/>
                    <a:pt x="1340" y="2173"/>
                    <a:pt x="1074" y="2201"/>
                  </a:cubicBezTo>
                  <a:cubicBezTo>
                    <a:pt x="781" y="2201"/>
                    <a:pt x="494" y="2083"/>
                    <a:pt x="375" y="1852"/>
                  </a:cubicBezTo>
                  <a:cubicBezTo>
                    <a:pt x="0" y="1199"/>
                    <a:pt x="817" y="169"/>
                    <a:pt x="1515" y="169"/>
                  </a:cubicBezTo>
                  <a:close/>
                  <a:moveTo>
                    <a:pt x="1400" y="1"/>
                  </a:moveTo>
                  <a:cubicBezTo>
                    <a:pt x="1265" y="1"/>
                    <a:pt x="1134" y="30"/>
                    <a:pt x="1018" y="104"/>
                  </a:cubicBezTo>
                  <a:cubicBezTo>
                    <a:pt x="494" y="397"/>
                    <a:pt x="53" y="1006"/>
                    <a:pt x="144" y="1677"/>
                  </a:cubicBezTo>
                  <a:cubicBezTo>
                    <a:pt x="219" y="2064"/>
                    <a:pt x="623" y="2362"/>
                    <a:pt x="1042" y="2362"/>
                  </a:cubicBezTo>
                  <a:cubicBezTo>
                    <a:pt x="1092" y="2362"/>
                    <a:pt x="1143" y="2357"/>
                    <a:pt x="1193" y="2348"/>
                  </a:cubicBezTo>
                  <a:cubicBezTo>
                    <a:pt x="1655" y="2257"/>
                    <a:pt x="2095" y="1761"/>
                    <a:pt x="2242" y="1327"/>
                  </a:cubicBezTo>
                  <a:cubicBezTo>
                    <a:pt x="2389" y="859"/>
                    <a:pt x="2298" y="279"/>
                    <a:pt x="1802" y="76"/>
                  </a:cubicBezTo>
                  <a:cubicBezTo>
                    <a:pt x="1672" y="30"/>
                    <a:pt x="1534" y="1"/>
                    <a:pt x="14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2" name="Shape 2532"/>
        <p:cNvGrpSpPr/>
        <p:nvPr/>
      </p:nvGrpSpPr>
      <p:grpSpPr>
        <a:xfrm>
          <a:off x="0" y="0"/>
          <a:ext cx="0" cy="0"/>
          <a:chOff x="0" y="0"/>
          <a:chExt cx="0" cy="0"/>
        </a:xfrm>
      </p:grpSpPr>
      <p:sp>
        <p:nvSpPr>
          <p:cNvPr id="2533" name="Google Shape;2533;p58"/>
          <p:cNvSpPr txBox="1"/>
          <p:nvPr>
            <p:ph type="title"/>
          </p:nvPr>
        </p:nvSpPr>
        <p:spPr>
          <a:xfrm>
            <a:off x="720000" y="2521625"/>
            <a:ext cx="4765200" cy="976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rPr>
              <a:t>A picture always</a:t>
            </a:r>
            <a:r>
              <a:rPr lang="en"/>
              <a:t> reinforces the concept</a:t>
            </a:r>
            <a:endParaRPr/>
          </a:p>
        </p:txBody>
      </p:sp>
      <p:sp>
        <p:nvSpPr>
          <p:cNvPr id="2534" name="Google Shape;2534;p58"/>
          <p:cNvSpPr txBox="1"/>
          <p:nvPr>
            <p:ph idx="1" type="subTitle"/>
          </p:nvPr>
        </p:nvSpPr>
        <p:spPr>
          <a:xfrm>
            <a:off x="1796700" y="3498125"/>
            <a:ext cx="3688500" cy="760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Images reveal large amounts of data, so remember: use an image instead of a long text. Your audience will appreciate it</a:t>
            </a:r>
            <a:endParaRPr/>
          </a:p>
          <a:p>
            <a:pPr indent="0" lvl="0" marL="0" rtl="0" algn="r">
              <a:spcBef>
                <a:spcPts val="0"/>
              </a:spcBef>
              <a:spcAft>
                <a:spcPts val="0"/>
              </a:spcAft>
              <a:buNone/>
            </a:pPr>
            <a:r>
              <a:t/>
            </a:r>
            <a:endParaRPr/>
          </a:p>
        </p:txBody>
      </p:sp>
      <p:pic>
        <p:nvPicPr>
          <p:cNvPr id="2535" name="Google Shape;2535;p58"/>
          <p:cNvPicPr preferRelativeResize="0"/>
          <p:nvPr/>
        </p:nvPicPr>
        <p:blipFill>
          <a:blip r:embed="rId3">
            <a:alphaModFix/>
          </a:blip>
          <a:stretch>
            <a:fillRect/>
          </a:stretch>
        </p:blipFill>
        <p:spPr>
          <a:xfrm>
            <a:off x="5737975" y="552900"/>
            <a:ext cx="2693226" cy="4037701"/>
          </a:xfrm>
          <a:prstGeom prst="rect">
            <a:avLst/>
          </a:prstGeom>
          <a:noFill/>
          <a:ln>
            <a:noFill/>
          </a:ln>
        </p:spPr>
      </p:pic>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39" name="Shape 2539"/>
        <p:cNvGrpSpPr/>
        <p:nvPr/>
      </p:nvGrpSpPr>
      <p:grpSpPr>
        <a:xfrm>
          <a:off x="0" y="0"/>
          <a:ext cx="0" cy="0"/>
          <a:chOff x="0" y="0"/>
          <a:chExt cx="0" cy="0"/>
        </a:xfrm>
      </p:grpSpPr>
      <p:sp>
        <p:nvSpPr>
          <p:cNvPr id="2540" name="Google Shape;2540;p59"/>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Most </a:t>
            </a:r>
            <a:r>
              <a:rPr lang="en"/>
              <a:t>found species</a:t>
            </a:r>
            <a:endParaRPr/>
          </a:p>
        </p:txBody>
      </p:sp>
      <p:sp>
        <p:nvSpPr>
          <p:cNvPr id="2541" name="Google Shape;2541;p59"/>
          <p:cNvSpPr txBox="1"/>
          <p:nvPr/>
        </p:nvSpPr>
        <p:spPr>
          <a:xfrm>
            <a:off x="724200" y="4131750"/>
            <a:ext cx="7704000" cy="2790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200">
                <a:solidFill>
                  <a:schemeClr val="accent4"/>
                </a:solidFill>
                <a:latin typeface="Ubuntu"/>
                <a:ea typeface="Ubuntu"/>
                <a:cs typeface="Ubuntu"/>
                <a:sym typeface="Ubuntu"/>
              </a:rPr>
              <a:t>Follow the link in the graph to modify its data and then paste the new one here. </a:t>
            </a:r>
            <a:r>
              <a:rPr b="1" lang="en" sz="1200">
                <a:solidFill>
                  <a:schemeClr val="accent4"/>
                </a:solidFill>
                <a:uFill>
                  <a:noFill/>
                </a:uFill>
                <a:latin typeface="Ubuntu"/>
                <a:ea typeface="Ubuntu"/>
                <a:cs typeface="Ubuntu"/>
                <a:sym typeface="Ubuntu"/>
                <a:hlinkClick r:id="rId3">
                  <a:extLst>
                    <a:ext uri="{A12FA001-AC4F-418D-AE19-62706E023703}">
                      <ahyp:hlinkClr val="tx"/>
                    </a:ext>
                  </a:extLst>
                </a:hlinkClick>
              </a:rPr>
              <a:t>For more info, click here</a:t>
            </a:r>
            <a:endParaRPr b="1" sz="1200">
              <a:solidFill>
                <a:schemeClr val="accent4"/>
              </a:solidFill>
              <a:latin typeface="Ubuntu"/>
              <a:ea typeface="Ubuntu"/>
              <a:cs typeface="Ubuntu"/>
              <a:sym typeface="Ubuntu"/>
            </a:endParaRPr>
          </a:p>
          <a:p>
            <a:pPr indent="0" lvl="0" marL="0" rtl="0" algn="l">
              <a:spcBef>
                <a:spcPts val="0"/>
              </a:spcBef>
              <a:spcAft>
                <a:spcPts val="0"/>
              </a:spcAft>
              <a:buClr>
                <a:schemeClr val="dk1"/>
              </a:buClr>
              <a:buSzPts val="1100"/>
              <a:buFont typeface="Arial"/>
              <a:buNone/>
            </a:pPr>
            <a:r>
              <a:t/>
            </a:r>
            <a:endParaRPr sz="1200">
              <a:solidFill>
                <a:schemeClr val="accent4"/>
              </a:solidFill>
              <a:latin typeface="Ubuntu"/>
              <a:ea typeface="Ubuntu"/>
              <a:cs typeface="Ubuntu"/>
              <a:sym typeface="Ubuntu"/>
            </a:endParaRPr>
          </a:p>
          <a:p>
            <a:pPr indent="0" lvl="0" marL="0" rtl="0" algn="ctr">
              <a:spcBef>
                <a:spcPts val="0"/>
              </a:spcBef>
              <a:spcAft>
                <a:spcPts val="0"/>
              </a:spcAft>
              <a:buNone/>
            </a:pPr>
            <a:r>
              <a:t/>
            </a:r>
            <a:endParaRPr sz="1200">
              <a:solidFill>
                <a:schemeClr val="accent4"/>
              </a:solidFill>
              <a:latin typeface="Ubuntu"/>
              <a:ea typeface="Ubuntu"/>
              <a:cs typeface="Ubuntu"/>
              <a:sym typeface="Ubuntu"/>
            </a:endParaRPr>
          </a:p>
        </p:txBody>
      </p:sp>
      <p:sp>
        <p:nvSpPr>
          <p:cNvPr id="2542" name="Google Shape;2542;p59"/>
          <p:cNvSpPr txBox="1"/>
          <p:nvPr/>
        </p:nvSpPr>
        <p:spPr>
          <a:xfrm>
            <a:off x="888415" y="1643338"/>
            <a:ext cx="21132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Ubuntu"/>
                <a:ea typeface="Ubuntu"/>
                <a:cs typeface="Ubuntu"/>
                <a:sym typeface="Ubuntu"/>
              </a:rPr>
              <a:t>Mercury is the closest object to the Sun</a:t>
            </a:r>
            <a:endParaRPr>
              <a:solidFill>
                <a:schemeClr val="accent4"/>
              </a:solidFill>
              <a:latin typeface="Ubuntu"/>
              <a:ea typeface="Ubuntu"/>
              <a:cs typeface="Ubuntu"/>
              <a:sym typeface="Ubuntu"/>
            </a:endParaRPr>
          </a:p>
        </p:txBody>
      </p:sp>
      <p:sp>
        <p:nvSpPr>
          <p:cNvPr id="2543" name="Google Shape;2543;p59"/>
          <p:cNvSpPr txBox="1"/>
          <p:nvPr/>
        </p:nvSpPr>
        <p:spPr>
          <a:xfrm>
            <a:off x="888425" y="1246200"/>
            <a:ext cx="2356200" cy="42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4"/>
                </a:solidFill>
                <a:latin typeface="Alfa Slab One"/>
                <a:ea typeface="Alfa Slab One"/>
                <a:cs typeface="Alfa Slab One"/>
                <a:sym typeface="Alfa Slab One"/>
              </a:rPr>
              <a:t>Mercury</a:t>
            </a:r>
            <a:endParaRPr sz="2400">
              <a:solidFill>
                <a:schemeClr val="accent4"/>
              </a:solidFill>
              <a:latin typeface="Alfa Slab One"/>
              <a:ea typeface="Alfa Slab One"/>
              <a:cs typeface="Alfa Slab One"/>
              <a:sym typeface="Alfa Slab One"/>
            </a:endParaRPr>
          </a:p>
        </p:txBody>
      </p:sp>
      <p:sp>
        <p:nvSpPr>
          <p:cNvPr id="2544" name="Google Shape;2544;p59"/>
          <p:cNvSpPr txBox="1"/>
          <p:nvPr/>
        </p:nvSpPr>
        <p:spPr>
          <a:xfrm>
            <a:off x="888425" y="2198251"/>
            <a:ext cx="2356200" cy="42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4"/>
                </a:solidFill>
                <a:latin typeface="Alfa Slab One"/>
                <a:ea typeface="Alfa Slab One"/>
                <a:cs typeface="Alfa Slab One"/>
                <a:sym typeface="Alfa Slab One"/>
              </a:rPr>
              <a:t>Mars</a:t>
            </a:r>
            <a:endParaRPr sz="2400">
              <a:solidFill>
                <a:schemeClr val="accent4"/>
              </a:solidFill>
              <a:latin typeface="Alfa Slab One"/>
              <a:ea typeface="Alfa Slab One"/>
              <a:cs typeface="Alfa Slab One"/>
              <a:sym typeface="Alfa Slab One"/>
            </a:endParaRPr>
          </a:p>
        </p:txBody>
      </p:sp>
      <p:sp>
        <p:nvSpPr>
          <p:cNvPr id="2545" name="Google Shape;2545;p59"/>
          <p:cNvSpPr txBox="1"/>
          <p:nvPr/>
        </p:nvSpPr>
        <p:spPr>
          <a:xfrm>
            <a:off x="888415" y="2595394"/>
            <a:ext cx="21132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Ubuntu"/>
                <a:ea typeface="Ubuntu"/>
                <a:cs typeface="Ubuntu"/>
                <a:sym typeface="Ubuntu"/>
              </a:rPr>
              <a:t>Despite being red,</a:t>
            </a:r>
            <a:br>
              <a:rPr lang="en">
                <a:solidFill>
                  <a:schemeClr val="accent4"/>
                </a:solidFill>
                <a:latin typeface="Ubuntu"/>
                <a:ea typeface="Ubuntu"/>
                <a:cs typeface="Ubuntu"/>
                <a:sym typeface="Ubuntu"/>
              </a:rPr>
            </a:br>
            <a:r>
              <a:rPr lang="en">
                <a:solidFill>
                  <a:schemeClr val="accent4"/>
                </a:solidFill>
                <a:latin typeface="Ubuntu"/>
                <a:ea typeface="Ubuntu"/>
                <a:cs typeface="Ubuntu"/>
                <a:sym typeface="Ubuntu"/>
              </a:rPr>
              <a:t>Mars is a cold place</a:t>
            </a:r>
            <a:endParaRPr>
              <a:solidFill>
                <a:schemeClr val="accent4"/>
              </a:solidFill>
              <a:latin typeface="Ubuntu"/>
              <a:ea typeface="Ubuntu"/>
              <a:cs typeface="Ubuntu"/>
              <a:sym typeface="Ubuntu"/>
            </a:endParaRPr>
          </a:p>
        </p:txBody>
      </p:sp>
      <p:sp>
        <p:nvSpPr>
          <p:cNvPr id="2546" name="Google Shape;2546;p59"/>
          <p:cNvSpPr txBox="1"/>
          <p:nvPr/>
        </p:nvSpPr>
        <p:spPr>
          <a:xfrm>
            <a:off x="888425" y="3150300"/>
            <a:ext cx="2356200" cy="42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4"/>
                </a:solidFill>
                <a:latin typeface="Alfa Slab One"/>
                <a:ea typeface="Alfa Slab One"/>
                <a:cs typeface="Alfa Slab One"/>
                <a:sym typeface="Alfa Slab One"/>
              </a:rPr>
              <a:t>Saturn</a:t>
            </a:r>
            <a:endParaRPr sz="2400">
              <a:solidFill>
                <a:schemeClr val="accent4"/>
              </a:solidFill>
              <a:latin typeface="Alfa Slab One"/>
              <a:ea typeface="Alfa Slab One"/>
              <a:cs typeface="Alfa Slab One"/>
              <a:sym typeface="Alfa Slab One"/>
            </a:endParaRPr>
          </a:p>
        </p:txBody>
      </p:sp>
      <p:sp>
        <p:nvSpPr>
          <p:cNvPr id="2547" name="Google Shape;2547;p59"/>
          <p:cNvSpPr txBox="1"/>
          <p:nvPr/>
        </p:nvSpPr>
        <p:spPr>
          <a:xfrm>
            <a:off x="888415" y="3547436"/>
            <a:ext cx="2113200" cy="5349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4"/>
                </a:solidFill>
                <a:latin typeface="Ubuntu"/>
                <a:ea typeface="Ubuntu"/>
                <a:cs typeface="Ubuntu"/>
                <a:sym typeface="Ubuntu"/>
              </a:rPr>
              <a:t>Saturn is composed of hydrogen and helium</a:t>
            </a:r>
            <a:endParaRPr>
              <a:solidFill>
                <a:schemeClr val="accent4"/>
              </a:solidFill>
              <a:latin typeface="Ubuntu"/>
              <a:ea typeface="Ubuntu"/>
              <a:cs typeface="Ubuntu"/>
              <a:sym typeface="Ubuntu"/>
            </a:endParaRPr>
          </a:p>
        </p:txBody>
      </p:sp>
      <p:sp>
        <p:nvSpPr>
          <p:cNvPr id="2548" name="Google Shape;2548;p59"/>
          <p:cNvSpPr txBox="1"/>
          <p:nvPr/>
        </p:nvSpPr>
        <p:spPr>
          <a:xfrm>
            <a:off x="3864300" y="3928950"/>
            <a:ext cx="1009500" cy="27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Alfa Slab One"/>
                <a:ea typeface="Alfa Slab One"/>
                <a:cs typeface="Alfa Slab One"/>
                <a:sym typeface="Alfa Slab One"/>
              </a:rPr>
              <a:t>2020</a:t>
            </a:r>
            <a:endParaRPr>
              <a:solidFill>
                <a:schemeClr val="accent4"/>
              </a:solidFill>
              <a:latin typeface="Alfa Slab One"/>
              <a:ea typeface="Alfa Slab One"/>
              <a:cs typeface="Alfa Slab One"/>
              <a:sym typeface="Alfa Slab One"/>
            </a:endParaRPr>
          </a:p>
        </p:txBody>
      </p:sp>
      <p:sp>
        <p:nvSpPr>
          <p:cNvPr id="2549" name="Google Shape;2549;p59"/>
          <p:cNvSpPr txBox="1"/>
          <p:nvPr/>
        </p:nvSpPr>
        <p:spPr>
          <a:xfrm>
            <a:off x="5151825" y="3928950"/>
            <a:ext cx="1009500" cy="27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Alfa Slab One"/>
                <a:ea typeface="Alfa Slab One"/>
                <a:cs typeface="Alfa Slab One"/>
                <a:sym typeface="Alfa Slab One"/>
              </a:rPr>
              <a:t>2021</a:t>
            </a:r>
            <a:endParaRPr>
              <a:solidFill>
                <a:schemeClr val="accent4"/>
              </a:solidFill>
              <a:latin typeface="Alfa Slab One"/>
              <a:ea typeface="Alfa Slab One"/>
              <a:cs typeface="Alfa Slab One"/>
              <a:sym typeface="Alfa Slab One"/>
            </a:endParaRPr>
          </a:p>
        </p:txBody>
      </p:sp>
      <p:sp>
        <p:nvSpPr>
          <p:cNvPr id="2550" name="Google Shape;2550;p59"/>
          <p:cNvSpPr txBox="1"/>
          <p:nvPr/>
        </p:nvSpPr>
        <p:spPr>
          <a:xfrm>
            <a:off x="6419650" y="3928950"/>
            <a:ext cx="1009500" cy="2790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accent4"/>
                </a:solidFill>
                <a:latin typeface="Alfa Slab One"/>
                <a:ea typeface="Alfa Slab One"/>
                <a:cs typeface="Alfa Slab One"/>
                <a:sym typeface="Alfa Slab One"/>
              </a:rPr>
              <a:t>2022</a:t>
            </a:r>
            <a:endParaRPr>
              <a:solidFill>
                <a:schemeClr val="accent4"/>
              </a:solidFill>
              <a:latin typeface="Alfa Slab One"/>
              <a:ea typeface="Alfa Slab One"/>
              <a:cs typeface="Alfa Slab One"/>
              <a:sym typeface="Alfa Slab One"/>
            </a:endParaRPr>
          </a:p>
        </p:txBody>
      </p:sp>
      <p:pic>
        <p:nvPicPr>
          <p:cNvPr id="2551" name="Google Shape;2551;p59" title="Gráfico">
            <a:hlinkClick r:id="rId4"/>
          </p:cNvPr>
          <p:cNvPicPr preferRelativeResize="0"/>
          <p:nvPr/>
        </p:nvPicPr>
        <p:blipFill>
          <a:blip r:embed="rId5">
            <a:alphaModFix/>
          </a:blip>
          <a:stretch>
            <a:fillRect/>
          </a:stretch>
        </p:blipFill>
        <p:spPr>
          <a:xfrm>
            <a:off x="3548850" y="1271400"/>
            <a:ext cx="4215444" cy="2606550"/>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555" name="Shape 2555"/>
        <p:cNvGrpSpPr/>
        <p:nvPr/>
      </p:nvGrpSpPr>
      <p:grpSpPr>
        <a:xfrm>
          <a:off x="0" y="0"/>
          <a:ext cx="0" cy="0"/>
          <a:chOff x="0" y="0"/>
          <a:chExt cx="0" cy="0"/>
        </a:xfrm>
      </p:grpSpPr>
      <p:sp>
        <p:nvSpPr>
          <p:cNvPr id="2556" name="Google Shape;2556;p60"/>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How were they </a:t>
            </a:r>
            <a:r>
              <a:rPr lang="en"/>
              <a:t>extinguished?</a:t>
            </a:r>
            <a:endParaRPr/>
          </a:p>
        </p:txBody>
      </p:sp>
      <p:sp>
        <p:nvSpPr>
          <p:cNvPr id="2557" name="Google Shape;2557;p60"/>
          <p:cNvSpPr txBox="1"/>
          <p:nvPr>
            <p:ph idx="1" type="subTitle"/>
          </p:nvPr>
        </p:nvSpPr>
        <p:spPr>
          <a:xfrm>
            <a:off x="1692227" y="3243369"/>
            <a:ext cx="25557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a:t>
            </a:r>
            <a:r>
              <a:rPr lang="en"/>
              <a:t> closest planet to the Sun and the smallest one in the Solar System</a:t>
            </a:r>
            <a:endParaRPr/>
          </a:p>
        </p:txBody>
      </p:sp>
      <p:sp>
        <p:nvSpPr>
          <p:cNvPr id="2558" name="Google Shape;2558;p60"/>
          <p:cNvSpPr txBox="1"/>
          <p:nvPr>
            <p:ph idx="2" type="title"/>
          </p:nvPr>
        </p:nvSpPr>
        <p:spPr>
          <a:xfrm>
            <a:off x="1692225" y="2841718"/>
            <a:ext cx="2555700" cy="41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2559" name="Google Shape;2559;p60"/>
          <p:cNvSpPr txBox="1"/>
          <p:nvPr>
            <p:ph idx="3" type="subTitle"/>
          </p:nvPr>
        </p:nvSpPr>
        <p:spPr>
          <a:xfrm>
            <a:off x="4896077" y="3243369"/>
            <a:ext cx="2555700" cy="698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Venus has a beautiful name and is the second planet from the Sun</a:t>
            </a:r>
            <a:endParaRPr/>
          </a:p>
        </p:txBody>
      </p:sp>
      <p:sp>
        <p:nvSpPr>
          <p:cNvPr id="2560" name="Google Shape;2560;p60"/>
          <p:cNvSpPr txBox="1"/>
          <p:nvPr>
            <p:ph idx="4" type="title"/>
          </p:nvPr>
        </p:nvSpPr>
        <p:spPr>
          <a:xfrm>
            <a:off x="4896075" y="2841718"/>
            <a:ext cx="2555700" cy="41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a:t>
            </a:r>
            <a:endParaRPr/>
          </a:p>
        </p:txBody>
      </p:sp>
      <p:grpSp>
        <p:nvGrpSpPr>
          <p:cNvPr id="2561" name="Google Shape;2561;p60"/>
          <p:cNvGrpSpPr/>
          <p:nvPr/>
        </p:nvGrpSpPr>
        <p:grpSpPr>
          <a:xfrm>
            <a:off x="5906915" y="2135265"/>
            <a:ext cx="534033" cy="548386"/>
            <a:chOff x="6260799" y="4092276"/>
            <a:chExt cx="446180" cy="458172"/>
          </a:xfrm>
        </p:grpSpPr>
        <p:sp>
          <p:nvSpPr>
            <p:cNvPr id="2562" name="Google Shape;2562;p60"/>
            <p:cNvSpPr/>
            <p:nvPr/>
          </p:nvSpPr>
          <p:spPr>
            <a:xfrm>
              <a:off x="6263347" y="4094779"/>
              <a:ext cx="439649" cy="452665"/>
            </a:xfrm>
            <a:custGeom>
              <a:rect b="b" l="l" r="r" t="t"/>
              <a:pathLst>
                <a:path extrusionOk="0" h="19893" w="19321">
                  <a:moveTo>
                    <a:pt x="13529" y="1"/>
                  </a:moveTo>
                  <a:cubicBezTo>
                    <a:pt x="13248" y="1"/>
                    <a:pt x="12963" y="59"/>
                    <a:pt x="12678" y="149"/>
                  </a:cubicBezTo>
                  <a:cubicBezTo>
                    <a:pt x="12502" y="228"/>
                    <a:pt x="12300" y="302"/>
                    <a:pt x="12135" y="302"/>
                  </a:cubicBezTo>
                  <a:cubicBezTo>
                    <a:pt x="12110" y="302"/>
                    <a:pt x="12086" y="300"/>
                    <a:pt x="12062" y="296"/>
                  </a:cubicBezTo>
                  <a:cubicBezTo>
                    <a:pt x="11859" y="272"/>
                    <a:pt x="11662" y="262"/>
                    <a:pt x="11467" y="262"/>
                  </a:cubicBezTo>
                  <a:cubicBezTo>
                    <a:pt x="10991" y="262"/>
                    <a:pt x="10532" y="323"/>
                    <a:pt x="10056" y="387"/>
                  </a:cubicBezTo>
                  <a:cubicBezTo>
                    <a:pt x="10014" y="395"/>
                    <a:pt x="9969" y="399"/>
                    <a:pt x="9924" y="399"/>
                  </a:cubicBezTo>
                  <a:cubicBezTo>
                    <a:pt x="9811" y="399"/>
                    <a:pt x="9692" y="377"/>
                    <a:pt x="9587" y="352"/>
                  </a:cubicBezTo>
                  <a:cubicBezTo>
                    <a:pt x="9382" y="318"/>
                    <a:pt x="9184" y="302"/>
                    <a:pt x="8986" y="302"/>
                  </a:cubicBezTo>
                  <a:cubicBezTo>
                    <a:pt x="8704" y="302"/>
                    <a:pt x="8424" y="334"/>
                    <a:pt x="8133" y="387"/>
                  </a:cubicBezTo>
                  <a:cubicBezTo>
                    <a:pt x="7972" y="429"/>
                    <a:pt x="7797" y="450"/>
                    <a:pt x="7622" y="450"/>
                  </a:cubicBezTo>
                  <a:cubicBezTo>
                    <a:pt x="7447" y="450"/>
                    <a:pt x="7273" y="429"/>
                    <a:pt x="7112" y="387"/>
                  </a:cubicBezTo>
                  <a:cubicBezTo>
                    <a:pt x="6961" y="360"/>
                    <a:pt x="6809" y="350"/>
                    <a:pt x="6658" y="350"/>
                  </a:cubicBezTo>
                  <a:cubicBezTo>
                    <a:pt x="6460" y="350"/>
                    <a:pt x="6261" y="367"/>
                    <a:pt x="6063" y="387"/>
                  </a:cubicBezTo>
                  <a:cubicBezTo>
                    <a:pt x="5776" y="427"/>
                    <a:pt x="5472" y="466"/>
                    <a:pt x="5165" y="466"/>
                  </a:cubicBezTo>
                  <a:cubicBezTo>
                    <a:pt x="5038" y="466"/>
                    <a:pt x="4910" y="459"/>
                    <a:pt x="4783" y="443"/>
                  </a:cubicBezTo>
                  <a:cubicBezTo>
                    <a:pt x="4630" y="433"/>
                    <a:pt x="4486" y="422"/>
                    <a:pt x="4344" y="422"/>
                  </a:cubicBezTo>
                  <a:cubicBezTo>
                    <a:pt x="4103" y="422"/>
                    <a:pt x="3871" y="452"/>
                    <a:pt x="3616" y="562"/>
                  </a:cubicBezTo>
                  <a:cubicBezTo>
                    <a:pt x="3511" y="612"/>
                    <a:pt x="3386" y="622"/>
                    <a:pt x="3251" y="622"/>
                  </a:cubicBezTo>
                  <a:cubicBezTo>
                    <a:pt x="3161" y="622"/>
                    <a:pt x="3067" y="618"/>
                    <a:pt x="2972" y="618"/>
                  </a:cubicBezTo>
                  <a:cubicBezTo>
                    <a:pt x="2392" y="562"/>
                    <a:pt x="1812" y="499"/>
                    <a:pt x="1224" y="471"/>
                  </a:cubicBezTo>
                  <a:cubicBezTo>
                    <a:pt x="1203" y="469"/>
                    <a:pt x="1183" y="469"/>
                    <a:pt x="1162" y="469"/>
                  </a:cubicBezTo>
                  <a:cubicBezTo>
                    <a:pt x="806" y="469"/>
                    <a:pt x="466" y="693"/>
                    <a:pt x="413" y="1023"/>
                  </a:cubicBezTo>
                  <a:cubicBezTo>
                    <a:pt x="441" y="1051"/>
                    <a:pt x="469" y="1142"/>
                    <a:pt x="469" y="1226"/>
                  </a:cubicBezTo>
                  <a:cubicBezTo>
                    <a:pt x="441" y="1289"/>
                    <a:pt x="441" y="1345"/>
                    <a:pt x="441" y="1436"/>
                  </a:cubicBezTo>
                  <a:lnTo>
                    <a:pt x="441" y="1667"/>
                  </a:lnTo>
                  <a:lnTo>
                    <a:pt x="441" y="1723"/>
                  </a:lnTo>
                  <a:cubicBezTo>
                    <a:pt x="441" y="1786"/>
                    <a:pt x="441" y="1814"/>
                    <a:pt x="413" y="1842"/>
                  </a:cubicBezTo>
                  <a:cubicBezTo>
                    <a:pt x="378" y="2044"/>
                    <a:pt x="294" y="2247"/>
                    <a:pt x="238" y="2450"/>
                  </a:cubicBezTo>
                  <a:lnTo>
                    <a:pt x="238" y="2485"/>
                  </a:lnTo>
                  <a:cubicBezTo>
                    <a:pt x="266" y="2513"/>
                    <a:pt x="266" y="2541"/>
                    <a:pt x="266" y="2569"/>
                  </a:cubicBezTo>
                  <a:cubicBezTo>
                    <a:pt x="294" y="2660"/>
                    <a:pt x="322" y="2744"/>
                    <a:pt x="350" y="2799"/>
                  </a:cubicBezTo>
                  <a:cubicBezTo>
                    <a:pt x="441" y="3009"/>
                    <a:pt x="469" y="3212"/>
                    <a:pt x="469" y="3415"/>
                  </a:cubicBezTo>
                  <a:lnTo>
                    <a:pt x="469" y="3471"/>
                  </a:lnTo>
                  <a:cubicBezTo>
                    <a:pt x="469" y="3499"/>
                    <a:pt x="469" y="3499"/>
                    <a:pt x="441" y="3534"/>
                  </a:cubicBezTo>
                  <a:cubicBezTo>
                    <a:pt x="441" y="3646"/>
                    <a:pt x="378" y="3792"/>
                    <a:pt x="322" y="3939"/>
                  </a:cubicBezTo>
                  <a:cubicBezTo>
                    <a:pt x="294" y="3995"/>
                    <a:pt x="266" y="4023"/>
                    <a:pt x="266" y="4086"/>
                  </a:cubicBezTo>
                  <a:lnTo>
                    <a:pt x="238" y="4114"/>
                  </a:lnTo>
                  <a:lnTo>
                    <a:pt x="238" y="4142"/>
                  </a:lnTo>
                  <a:cubicBezTo>
                    <a:pt x="175" y="4345"/>
                    <a:pt x="203" y="4583"/>
                    <a:pt x="266" y="4813"/>
                  </a:cubicBezTo>
                  <a:lnTo>
                    <a:pt x="266" y="4841"/>
                  </a:lnTo>
                  <a:cubicBezTo>
                    <a:pt x="294" y="4869"/>
                    <a:pt x="294" y="4897"/>
                    <a:pt x="294" y="4897"/>
                  </a:cubicBezTo>
                  <a:cubicBezTo>
                    <a:pt x="350" y="5107"/>
                    <a:pt x="350" y="5282"/>
                    <a:pt x="322" y="5485"/>
                  </a:cubicBezTo>
                  <a:lnTo>
                    <a:pt x="322" y="5687"/>
                  </a:lnTo>
                  <a:cubicBezTo>
                    <a:pt x="322" y="5890"/>
                    <a:pt x="203" y="6093"/>
                    <a:pt x="203" y="6296"/>
                  </a:cubicBezTo>
                  <a:cubicBezTo>
                    <a:pt x="238" y="6645"/>
                    <a:pt x="238" y="6995"/>
                    <a:pt x="238" y="7345"/>
                  </a:cubicBezTo>
                  <a:cubicBezTo>
                    <a:pt x="266" y="7345"/>
                    <a:pt x="294" y="7379"/>
                    <a:pt x="266" y="7407"/>
                  </a:cubicBezTo>
                  <a:lnTo>
                    <a:pt x="266" y="7491"/>
                  </a:lnTo>
                  <a:lnTo>
                    <a:pt x="266" y="7519"/>
                  </a:lnTo>
                  <a:lnTo>
                    <a:pt x="266" y="7666"/>
                  </a:lnTo>
                  <a:lnTo>
                    <a:pt x="266" y="7757"/>
                  </a:lnTo>
                  <a:cubicBezTo>
                    <a:pt x="266" y="7785"/>
                    <a:pt x="266" y="7813"/>
                    <a:pt x="238" y="7813"/>
                  </a:cubicBezTo>
                  <a:cubicBezTo>
                    <a:pt x="238" y="8044"/>
                    <a:pt x="266" y="8254"/>
                    <a:pt x="266" y="8456"/>
                  </a:cubicBezTo>
                  <a:lnTo>
                    <a:pt x="266" y="8659"/>
                  </a:lnTo>
                  <a:cubicBezTo>
                    <a:pt x="378" y="9211"/>
                    <a:pt x="294" y="9827"/>
                    <a:pt x="238" y="10379"/>
                  </a:cubicBezTo>
                  <a:cubicBezTo>
                    <a:pt x="175" y="10841"/>
                    <a:pt x="413" y="11400"/>
                    <a:pt x="203" y="11862"/>
                  </a:cubicBezTo>
                  <a:cubicBezTo>
                    <a:pt x="175" y="11980"/>
                    <a:pt x="147" y="12099"/>
                    <a:pt x="119" y="12211"/>
                  </a:cubicBezTo>
                  <a:cubicBezTo>
                    <a:pt x="63" y="12386"/>
                    <a:pt x="29" y="12533"/>
                    <a:pt x="29" y="12680"/>
                  </a:cubicBezTo>
                  <a:cubicBezTo>
                    <a:pt x="91" y="12708"/>
                    <a:pt x="147" y="12764"/>
                    <a:pt x="147" y="12827"/>
                  </a:cubicBezTo>
                  <a:cubicBezTo>
                    <a:pt x="203" y="13057"/>
                    <a:pt x="203" y="13260"/>
                    <a:pt x="203" y="13463"/>
                  </a:cubicBezTo>
                  <a:cubicBezTo>
                    <a:pt x="203" y="13582"/>
                    <a:pt x="203" y="13701"/>
                    <a:pt x="175" y="13812"/>
                  </a:cubicBezTo>
                  <a:lnTo>
                    <a:pt x="175" y="13931"/>
                  </a:lnTo>
                  <a:cubicBezTo>
                    <a:pt x="175" y="13987"/>
                    <a:pt x="147" y="14050"/>
                    <a:pt x="91" y="14078"/>
                  </a:cubicBezTo>
                  <a:cubicBezTo>
                    <a:pt x="29" y="14281"/>
                    <a:pt x="1" y="14484"/>
                    <a:pt x="29" y="14686"/>
                  </a:cubicBezTo>
                  <a:cubicBezTo>
                    <a:pt x="63" y="14805"/>
                    <a:pt x="91" y="14924"/>
                    <a:pt x="119" y="15036"/>
                  </a:cubicBezTo>
                  <a:cubicBezTo>
                    <a:pt x="147" y="15211"/>
                    <a:pt x="203" y="15386"/>
                    <a:pt x="203" y="15561"/>
                  </a:cubicBezTo>
                  <a:cubicBezTo>
                    <a:pt x="203" y="15595"/>
                    <a:pt x="203" y="15595"/>
                    <a:pt x="238" y="15623"/>
                  </a:cubicBezTo>
                  <a:cubicBezTo>
                    <a:pt x="294" y="15945"/>
                    <a:pt x="322" y="16295"/>
                    <a:pt x="203" y="16609"/>
                  </a:cubicBezTo>
                  <a:cubicBezTo>
                    <a:pt x="175" y="16700"/>
                    <a:pt x="175" y="16756"/>
                    <a:pt x="147" y="16847"/>
                  </a:cubicBezTo>
                  <a:cubicBezTo>
                    <a:pt x="175" y="16931"/>
                    <a:pt x="175" y="17050"/>
                    <a:pt x="203" y="17169"/>
                  </a:cubicBezTo>
                  <a:cubicBezTo>
                    <a:pt x="238" y="17372"/>
                    <a:pt x="322" y="17574"/>
                    <a:pt x="378" y="17805"/>
                  </a:cubicBezTo>
                  <a:cubicBezTo>
                    <a:pt x="413" y="18043"/>
                    <a:pt x="378" y="18246"/>
                    <a:pt x="322" y="18476"/>
                  </a:cubicBezTo>
                  <a:cubicBezTo>
                    <a:pt x="294" y="18679"/>
                    <a:pt x="266" y="18826"/>
                    <a:pt x="378" y="19029"/>
                  </a:cubicBezTo>
                  <a:cubicBezTo>
                    <a:pt x="413" y="19057"/>
                    <a:pt x="413" y="19092"/>
                    <a:pt x="413" y="19120"/>
                  </a:cubicBezTo>
                  <a:cubicBezTo>
                    <a:pt x="553" y="19350"/>
                    <a:pt x="819" y="19497"/>
                    <a:pt x="1168" y="19525"/>
                  </a:cubicBezTo>
                  <a:lnTo>
                    <a:pt x="1574" y="19525"/>
                  </a:lnTo>
                  <a:cubicBezTo>
                    <a:pt x="1668" y="19519"/>
                    <a:pt x="1760" y="19516"/>
                    <a:pt x="1851" y="19516"/>
                  </a:cubicBezTo>
                  <a:cubicBezTo>
                    <a:pt x="2187" y="19516"/>
                    <a:pt x="2506" y="19562"/>
                    <a:pt x="2825" y="19700"/>
                  </a:cubicBezTo>
                  <a:cubicBezTo>
                    <a:pt x="2940" y="19750"/>
                    <a:pt x="3069" y="19772"/>
                    <a:pt x="3200" y="19772"/>
                  </a:cubicBezTo>
                  <a:cubicBezTo>
                    <a:pt x="3309" y="19772"/>
                    <a:pt x="3420" y="19757"/>
                    <a:pt x="3525" y="19728"/>
                  </a:cubicBezTo>
                  <a:cubicBezTo>
                    <a:pt x="3825" y="19650"/>
                    <a:pt x="4119" y="19619"/>
                    <a:pt x="4413" y="19619"/>
                  </a:cubicBezTo>
                  <a:cubicBezTo>
                    <a:pt x="4777" y="19619"/>
                    <a:pt x="5139" y="19666"/>
                    <a:pt x="5511" y="19728"/>
                  </a:cubicBezTo>
                  <a:cubicBezTo>
                    <a:pt x="5711" y="19748"/>
                    <a:pt x="5916" y="19771"/>
                    <a:pt x="6121" y="19771"/>
                  </a:cubicBezTo>
                  <a:cubicBezTo>
                    <a:pt x="6209" y="19771"/>
                    <a:pt x="6297" y="19766"/>
                    <a:pt x="6385" y="19756"/>
                  </a:cubicBezTo>
                  <a:cubicBezTo>
                    <a:pt x="6880" y="19721"/>
                    <a:pt x="7367" y="19685"/>
                    <a:pt x="7856" y="19685"/>
                  </a:cubicBezTo>
                  <a:cubicBezTo>
                    <a:pt x="8140" y="19685"/>
                    <a:pt x="8425" y="19697"/>
                    <a:pt x="8713" y="19728"/>
                  </a:cubicBezTo>
                  <a:cubicBezTo>
                    <a:pt x="9007" y="19728"/>
                    <a:pt x="9328" y="19581"/>
                    <a:pt x="9643" y="19581"/>
                  </a:cubicBezTo>
                  <a:cubicBezTo>
                    <a:pt x="9658" y="19580"/>
                    <a:pt x="9672" y="19579"/>
                    <a:pt x="9687" y="19579"/>
                  </a:cubicBezTo>
                  <a:cubicBezTo>
                    <a:pt x="9961" y="19579"/>
                    <a:pt x="10199" y="19798"/>
                    <a:pt x="10490" y="19798"/>
                  </a:cubicBezTo>
                  <a:cubicBezTo>
                    <a:pt x="10520" y="19798"/>
                    <a:pt x="10549" y="19796"/>
                    <a:pt x="10580" y="19791"/>
                  </a:cubicBezTo>
                  <a:cubicBezTo>
                    <a:pt x="10657" y="19770"/>
                    <a:pt x="10734" y="19763"/>
                    <a:pt x="10812" y="19763"/>
                  </a:cubicBezTo>
                  <a:cubicBezTo>
                    <a:pt x="10968" y="19763"/>
                    <a:pt x="11130" y="19791"/>
                    <a:pt x="11307" y="19791"/>
                  </a:cubicBezTo>
                  <a:cubicBezTo>
                    <a:pt x="11770" y="19811"/>
                    <a:pt x="12229" y="19893"/>
                    <a:pt x="12679" y="19893"/>
                  </a:cubicBezTo>
                  <a:cubicBezTo>
                    <a:pt x="12855" y="19893"/>
                    <a:pt x="13029" y="19880"/>
                    <a:pt x="13202" y="19847"/>
                  </a:cubicBezTo>
                  <a:cubicBezTo>
                    <a:pt x="13314" y="19819"/>
                    <a:pt x="13433" y="19819"/>
                    <a:pt x="13552" y="19819"/>
                  </a:cubicBezTo>
                  <a:cubicBezTo>
                    <a:pt x="13727" y="19785"/>
                    <a:pt x="13900" y="19761"/>
                    <a:pt x="14069" y="19761"/>
                  </a:cubicBezTo>
                  <a:cubicBezTo>
                    <a:pt x="14210" y="19761"/>
                    <a:pt x="14348" y="19777"/>
                    <a:pt x="14482" y="19819"/>
                  </a:cubicBezTo>
                  <a:cubicBezTo>
                    <a:pt x="14510" y="19819"/>
                    <a:pt x="14538" y="19819"/>
                    <a:pt x="14573" y="19847"/>
                  </a:cubicBezTo>
                  <a:lnTo>
                    <a:pt x="14978" y="19847"/>
                  </a:lnTo>
                  <a:cubicBezTo>
                    <a:pt x="15181" y="19819"/>
                    <a:pt x="15356" y="19791"/>
                    <a:pt x="15531" y="19791"/>
                  </a:cubicBezTo>
                  <a:lnTo>
                    <a:pt x="15621" y="19791"/>
                  </a:lnTo>
                  <a:cubicBezTo>
                    <a:pt x="15821" y="19841"/>
                    <a:pt x="16022" y="19857"/>
                    <a:pt x="16225" y="19857"/>
                  </a:cubicBezTo>
                  <a:cubicBezTo>
                    <a:pt x="16612" y="19857"/>
                    <a:pt x="17006" y="19797"/>
                    <a:pt x="17401" y="19797"/>
                  </a:cubicBezTo>
                  <a:cubicBezTo>
                    <a:pt x="17526" y="19797"/>
                    <a:pt x="17650" y="19803"/>
                    <a:pt x="17775" y="19819"/>
                  </a:cubicBezTo>
                  <a:cubicBezTo>
                    <a:pt x="17810" y="19823"/>
                    <a:pt x="17845" y="19825"/>
                    <a:pt x="17879" y="19825"/>
                  </a:cubicBezTo>
                  <a:cubicBezTo>
                    <a:pt x="18331" y="19825"/>
                    <a:pt x="18712" y="19488"/>
                    <a:pt x="18796" y="19001"/>
                  </a:cubicBezTo>
                  <a:cubicBezTo>
                    <a:pt x="18908" y="18504"/>
                    <a:pt x="19174" y="18043"/>
                    <a:pt x="19027" y="17518"/>
                  </a:cubicBezTo>
                  <a:cubicBezTo>
                    <a:pt x="19027" y="17427"/>
                    <a:pt x="19027" y="17344"/>
                    <a:pt x="19055" y="17281"/>
                  </a:cubicBezTo>
                  <a:cubicBezTo>
                    <a:pt x="19118" y="17169"/>
                    <a:pt x="19146" y="17078"/>
                    <a:pt x="19174" y="16994"/>
                  </a:cubicBezTo>
                  <a:cubicBezTo>
                    <a:pt x="19202" y="16994"/>
                    <a:pt x="19230" y="16959"/>
                    <a:pt x="19258" y="16931"/>
                  </a:cubicBezTo>
                  <a:cubicBezTo>
                    <a:pt x="19258" y="16903"/>
                    <a:pt x="19258" y="16847"/>
                    <a:pt x="19292" y="16819"/>
                  </a:cubicBezTo>
                  <a:lnTo>
                    <a:pt x="19292" y="16756"/>
                  </a:lnTo>
                  <a:cubicBezTo>
                    <a:pt x="19292" y="16700"/>
                    <a:pt x="19292" y="16644"/>
                    <a:pt x="19320" y="16581"/>
                  </a:cubicBezTo>
                  <a:cubicBezTo>
                    <a:pt x="19320" y="16581"/>
                    <a:pt x="19292" y="16581"/>
                    <a:pt x="19292" y="16553"/>
                  </a:cubicBezTo>
                  <a:cubicBezTo>
                    <a:pt x="19292" y="16553"/>
                    <a:pt x="19320" y="16525"/>
                    <a:pt x="19292" y="16498"/>
                  </a:cubicBezTo>
                  <a:lnTo>
                    <a:pt x="19320" y="16470"/>
                  </a:lnTo>
                  <a:lnTo>
                    <a:pt x="19320" y="16351"/>
                  </a:lnTo>
                  <a:cubicBezTo>
                    <a:pt x="19320" y="16310"/>
                    <a:pt x="19288" y="16281"/>
                    <a:pt x="19259" y="16281"/>
                  </a:cubicBezTo>
                  <a:cubicBezTo>
                    <a:pt x="19248" y="16281"/>
                    <a:pt x="19237" y="16285"/>
                    <a:pt x="19230" y="16295"/>
                  </a:cubicBezTo>
                  <a:cubicBezTo>
                    <a:pt x="19202" y="16176"/>
                    <a:pt x="19202" y="16057"/>
                    <a:pt x="19174" y="15945"/>
                  </a:cubicBezTo>
                  <a:cubicBezTo>
                    <a:pt x="19146" y="15770"/>
                    <a:pt x="19174" y="15623"/>
                    <a:pt x="19174" y="15449"/>
                  </a:cubicBezTo>
                  <a:cubicBezTo>
                    <a:pt x="19230" y="14980"/>
                    <a:pt x="19202" y="14547"/>
                    <a:pt x="18999" y="14106"/>
                  </a:cubicBezTo>
                  <a:cubicBezTo>
                    <a:pt x="18733" y="13526"/>
                    <a:pt x="19174" y="12882"/>
                    <a:pt x="18880" y="12302"/>
                  </a:cubicBezTo>
                  <a:cubicBezTo>
                    <a:pt x="18852" y="12183"/>
                    <a:pt x="18908" y="12036"/>
                    <a:pt x="18943" y="11890"/>
                  </a:cubicBezTo>
                  <a:cubicBezTo>
                    <a:pt x="18943" y="11862"/>
                    <a:pt x="18971" y="11806"/>
                    <a:pt x="18999" y="11750"/>
                  </a:cubicBezTo>
                  <a:cubicBezTo>
                    <a:pt x="19118" y="11512"/>
                    <a:pt x="19146" y="11253"/>
                    <a:pt x="19055" y="10960"/>
                  </a:cubicBezTo>
                  <a:cubicBezTo>
                    <a:pt x="18943" y="10582"/>
                    <a:pt x="19118" y="10176"/>
                    <a:pt x="19118" y="9792"/>
                  </a:cubicBezTo>
                  <a:cubicBezTo>
                    <a:pt x="19146" y="9386"/>
                    <a:pt x="19055" y="8981"/>
                    <a:pt x="19027" y="8603"/>
                  </a:cubicBezTo>
                  <a:cubicBezTo>
                    <a:pt x="18999" y="8568"/>
                    <a:pt x="19027" y="8540"/>
                    <a:pt x="19027" y="8512"/>
                  </a:cubicBezTo>
                  <a:cubicBezTo>
                    <a:pt x="19202" y="8016"/>
                    <a:pt x="19230" y="7519"/>
                    <a:pt x="19055" y="7030"/>
                  </a:cubicBezTo>
                  <a:cubicBezTo>
                    <a:pt x="19027" y="6911"/>
                    <a:pt x="19055" y="6736"/>
                    <a:pt x="19083" y="6617"/>
                  </a:cubicBezTo>
                  <a:cubicBezTo>
                    <a:pt x="19202" y="6184"/>
                    <a:pt x="19146" y="5771"/>
                    <a:pt x="18999" y="5366"/>
                  </a:cubicBezTo>
                  <a:cubicBezTo>
                    <a:pt x="18880" y="5044"/>
                    <a:pt x="18880" y="4722"/>
                    <a:pt x="18971" y="4408"/>
                  </a:cubicBezTo>
                  <a:cubicBezTo>
                    <a:pt x="19027" y="4114"/>
                    <a:pt x="19027" y="3820"/>
                    <a:pt x="19055" y="3534"/>
                  </a:cubicBezTo>
                  <a:cubicBezTo>
                    <a:pt x="19055" y="3149"/>
                    <a:pt x="19055" y="2772"/>
                    <a:pt x="19083" y="2394"/>
                  </a:cubicBezTo>
                  <a:cubicBezTo>
                    <a:pt x="19118" y="1988"/>
                    <a:pt x="19174" y="1548"/>
                    <a:pt x="19174" y="1114"/>
                  </a:cubicBezTo>
                  <a:cubicBezTo>
                    <a:pt x="19174" y="912"/>
                    <a:pt x="19146" y="702"/>
                    <a:pt x="19055" y="499"/>
                  </a:cubicBezTo>
                  <a:cubicBezTo>
                    <a:pt x="18988" y="293"/>
                    <a:pt x="18845" y="193"/>
                    <a:pt x="18641" y="193"/>
                  </a:cubicBezTo>
                  <a:cubicBezTo>
                    <a:pt x="18590" y="193"/>
                    <a:pt x="18534" y="200"/>
                    <a:pt x="18474" y="212"/>
                  </a:cubicBezTo>
                  <a:cubicBezTo>
                    <a:pt x="18332" y="257"/>
                    <a:pt x="18192" y="286"/>
                    <a:pt x="18057" y="286"/>
                  </a:cubicBezTo>
                  <a:cubicBezTo>
                    <a:pt x="17940" y="286"/>
                    <a:pt x="17826" y="264"/>
                    <a:pt x="17719" y="212"/>
                  </a:cubicBezTo>
                  <a:cubicBezTo>
                    <a:pt x="17551" y="128"/>
                    <a:pt x="17390" y="98"/>
                    <a:pt x="17229" y="98"/>
                  </a:cubicBezTo>
                  <a:cubicBezTo>
                    <a:pt x="17054" y="98"/>
                    <a:pt x="16880" y="134"/>
                    <a:pt x="16698" y="177"/>
                  </a:cubicBezTo>
                  <a:cubicBezTo>
                    <a:pt x="16461" y="240"/>
                    <a:pt x="16202" y="240"/>
                    <a:pt x="15971" y="268"/>
                  </a:cubicBezTo>
                  <a:cubicBezTo>
                    <a:pt x="15831" y="268"/>
                    <a:pt x="15695" y="256"/>
                    <a:pt x="15559" y="256"/>
                  </a:cubicBezTo>
                  <a:cubicBezTo>
                    <a:pt x="15491" y="256"/>
                    <a:pt x="15423" y="259"/>
                    <a:pt x="15356" y="268"/>
                  </a:cubicBezTo>
                  <a:cubicBezTo>
                    <a:pt x="15222" y="290"/>
                    <a:pt x="15089" y="303"/>
                    <a:pt x="14955" y="303"/>
                  </a:cubicBezTo>
                  <a:cubicBezTo>
                    <a:pt x="14739" y="303"/>
                    <a:pt x="14523" y="268"/>
                    <a:pt x="14307" y="177"/>
                  </a:cubicBezTo>
                  <a:cubicBezTo>
                    <a:pt x="14053" y="52"/>
                    <a:pt x="13793" y="1"/>
                    <a:pt x="1352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60"/>
            <p:cNvSpPr/>
            <p:nvPr/>
          </p:nvSpPr>
          <p:spPr>
            <a:xfrm>
              <a:off x="6578504" y="4525577"/>
              <a:ext cx="1297" cy="296"/>
            </a:xfrm>
            <a:custGeom>
              <a:rect b="b" l="l" r="r" t="t"/>
              <a:pathLst>
                <a:path extrusionOk="0" h="13" w="57">
                  <a:moveTo>
                    <a:pt x="53" y="0"/>
                  </a:moveTo>
                  <a:cubicBezTo>
                    <a:pt x="45" y="0"/>
                    <a:pt x="0" y="13"/>
                    <a:pt x="23" y="13"/>
                  </a:cubicBezTo>
                  <a:cubicBezTo>
                    <a:pt x="51" y="4"/>
                    <a:pt x="57" y="0"/>
                    <a:pt x="5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60"/>
            <p:cNvSpPr/>
            <p:nvPr/>
          </p:nvSpPr>
          <p:spPr>
            <a:xfrm>
              <a:off x="6263347" y="4104177"/>
              <a:ext cx="431321" cy="444929"/>
            </a:xfrm>
            <a:custGeom>
              <a:rect b="b" l="l" r="r" t="t"/>
              <a:pathLst>
                <a:path extrusionOk="0" h="19553" w="18955">
                  <a:moveTo>
                    <a:pt x="1224" y="2680"/>
                  </a:moveTo>
                  <a:cubicBezTo>
                    <a:pt x="1224" y="2708"/>
                    <a:pt x="1224" y="2708"/>
                    <a:pt x="1196" y="2736"/>
                  </a:cubicBezTo>
                  <a:lnTo>
                    <a:pt x="1196" y="2708"/>
                  </a:lnTo>
                  <a:lnTo>
                    <a:pt x="1224" y="2680"/>
                  </a:lnTo>
                  <a:close/>
                  <a:moveTo>
                    <a:pt x="6937" y="18182"/>
                  </a:moveTo>
                  <a:lnTo>
                    <a:pt x="6937" y="18182"/>
                  </a:lnTo>
                  <a:cubicBezTo>
                    <a:pt x="6924" y="18182"/>
                    <a:pt x="6898" y="18188"/>
                    <a:pt x="6891" y="18192"/>
                  </a:cubicBezTo>
                  <a:lnTo>
                    <a:pt x="6891" y="18192"/>
                  </a:lnTo>
                  <a:cubicBezTo>
                    <a:pt x="6910" y="18187"/>
                    <a:pt x="6926" y="18182"/>
                    <a:pt x="6937" y="18182"/>
                  </a:cubicBezTo>
                  <a:close/>
                  <a:moveTo>
                    <a:pt x="1614" y="1"/>
                  </a:moveTo>
                  <a:cubicBezTo>
                    <a:pt x="1601" y="1"/>
                    <a:pt x="1587" y="1"/>
                    <a:pt x="1574" y="2"/>
                  </a:cubicBezTo>
                  <a:cubicBezTo>
                    <a:pt x="1343" y="2"/>
                    <a:pt x="1168" y="114"/>
                    <a:pt x="1021" y="261"/>
                  </a:cubicBezTo>
                  <a:cubicBezTo>
                    <a:pt x="997" y="257"/>
                    <a:pt x="972" y="256"/>
                    <a:pt x="948" y="256"/>
                  </a:cubicBezTo>
                  <a:cubicBezTo>
                    <a:pt x="765" y="256"/>
                    <a:pt x="570" y="345"/>
                    <a:pt x="441" y="499"/>
                  </a:cubicBezTo>
                  <a:cubicBezTo>
                    <a:pt x="441" y="527"/>
                    <a:pt x="413" y="554"/>
                    <a:pt x="378" y="610"/>
                  </a:cubicBezTo>
                  <a:cubicBezTo>
                    <a:pt x="441" y="638"/>
                    <a:pt x="469" y="729"/>
                    <a:pt x="469" y="813"/>
                  </a:cubicBezTo>
                  <a:cubicBezTo>
                    <a:pt x="441" y="960"/>
                    <a:pt x="413" y="1163"/>
                    <a:pt x="441" y="1310"/>
                  </a:cubicBezTo>
                  <a:cubicBezTo>
                    <a:pt x="441" y="1401"/>
                    <a:pt x="413" y="1429"/>
                    <a:pt x="350" y="1457"/>
                  </a:cubicBezTo>
                  <a:cubicBezTo>
                    <a:pt x="378" y="1512"/>
                    <a:pt x="413" y="1575"/>
                    <a:pt x="441" y="1603"/>
                  </a:cubicBezTo>
                  <a:cubicBezTo>
                    <a:pt x="413" y="1722"/>
                    <a:pt x="413" y="1834"/>
                    <a:pt x="413" y="1925"/>
                  </a:cubicBezTo>
                  <a:cubicBezTo>
                    <a:pt x="350" y="1981"/>
                    <a:pt x="294" y="2009"/>
                    <a:pt x="238" y="2072"/>
                  </a:cubicBezTo>
                  <a:cubicBezTo>
                    <a:pt x="266" y="2100"/>
                    <a:pt x="266" y="2128"/>
                    <a:pt x="266" y="2156"/>
                  </a:cubicBezTo>
                  <a:cubicBezTo>
                    <a:pt x="350" y="2449"/>
                    <a:pt x="497" y="2736"/>
                    <a:pt x="469" y="3058"/>
                  </a:cubicBezTo>
                  <a:cubicBezTo>
                    <a:pt x="441" y="3149"/>
                    <a:pt x="413" y="3233"/>
                    <a:pt x="322" y="3261"/>
                  </a:cubicBezTo>
                  <a:cubicBezTo>
                    <a:pt x="322" y="3295"/>
                    <a:pt x="322" y="3323"/>
                    <a:pt x="294" y="3351"/>
                  </a:cubicBezTo>
                  <a:cubicBezTo>
                    <a:pt x="322" y="3379"/>
                    <a:pt x="322" y="3407"/>
                    <a:pt x="294" y="3407"/>
                  </a:cubicBezTo>
                  <a:lnTo>
                    <a:pt x="294" y="3435"/>
                  </a:lnTo>
                  <a:cubicBezTo>
                    <a:pt x="294" y="3470"/>
                    <a:pt x="266" y="3498"/>
                    <a:pt x="266" y="3554"/>
                  </a:cubicBezTo>
                  <a:lnTo>
                    <a:pt x="266" y="3610"/>
                  </a:lnTo>
                  <a:lnTo>
                    <a:pt x="266" y="3673"/>
                  </a:lnTo>
                  <a:cubicBezTo>
                    <a:pt x="238" y="3757"/>
                    <a:pt x="238" y="3820"/>
                    <a:pt x="238" y="3876"/>
                  </a:cubicBezTo>
                  <a:cubicBezTo>
                    <a:pt x="238" y="4107"/>
                    <a:pt x="238" y="4309"/>
                    <a:pt x="322" y="4519"/>
                  </a:cubicBezTo>
                  <a:lnTo>
                    <a:pt x="322" y="4547"/>
                  </a:lnTo>
                  <a:cubicBezTo>
                    <a:pt x="378" y="4925"/>
                    <a:pt x="294" y="5330"/>
                    <a:pt x="203" y="5708"/>
                  </a:cubicBezTo>
                  <a:cubicBezTo>
                    <a:pt x="203" y="5771"/>
                    <a:pt x="175" y="5799"/>
                    <a:pt x="119" y="5799"/>
                  </a:cubicBezTo>
                  <a:cubicBezTo>
                    <a:pt x="119" y="5855"/>
                    <a:pt x="119" y="5883"/>
                    <a:pt x="91" y="5946"/>
                  </a:cubicBezTo>
                  <a:cubicBezTo>
                    <a:pt x="119" y="5974"/>
                    <a:pt x="147" y="6030"/>
                    <a:pt x="175" y="6057"/>
                  </a:cubicBezTo>
                  <a:cubicBezTo>
                    <a:pt x="203" y="6120"/>
                    <a:pt x="238" y="6176"/>
                    <a:pt x="266" y="6232"/>
                  </a:cubicBezTo>
                  <a:cubicBezTo>
                    <a:pt x="294" y="6232"/>
                    <a:pt x="294" y="6267"/>
                    <a:pt x="322" y="6295"/>
                  </a:cubicBezTo>
                  <a:cubicBezTo>
                    <a:pt x="266" y="6351"/>
                    <a:pt x="238" y="6379"/>
                    <a:pt x="203" y="6442"/>
                  </a:cubicBezTo>
                  <a:lnTo>
                    <a:pt x="175" y="6470"/>
                  </a:lnTo>
                  <a:cubicBezTo>
                    <a:pt x="203" y="6617"/>
                    <a:pt x="203" y="6757"/>
                    <a:pt x="203" y="6904"/>
                  </a:cubicBezTo>
                  <a:lnTo>
                    <a:pt x="238" y="6904"/>
                  </a:lnTo>
                  <a:cubicBezTo>
                    <a:pt x="266" y="6932"/>
                    <a:pt x="294" y="6966"/>
                    <a:pt x="266" y="6994"/>
                  </a:cubicBezTo>
                  <a:lnTo>
                    <a:pt x="266" y="7078"/>
                  </a:lnTo>
                  <a:lnTo>
                    <a:pt x="266" y="7106"/>
                  </a:lnTo>
                  <a:lnTo>
                    <a:pt x="266" y="7253"/>
                  </a:lnTo>
                  <a:lnTo>
                    <a:pt x="266" y="7344"/>
                  </a:lnTo>
                  <a:cubicBezTo>
                    <a:pt x="266" y="7400"/>
                    <a:pt x="203" y="7428"/>
                    <a:pt x="175" y="7428"/>
                  </a:cubicBezTo>
                  <a:cubicBezTo>
                    <a:pt x="147" y="7631"/>
                    <a:pt x="147" y="7841"/>
                    <a:pt x="147" y="8015"/>
                  </a:cubicBezTo>
                  <a:cubicBezTo>
                    <a:pt x="203" y="8043"/>
                    <a:pt x="238" y="8099"/>
                    <a:pt x="266" y="8155"/>
                  </a:cubicBezTo>
                  <a:cubicBezTo>
                    <a:pt x="413" y="8743"/>
                    <a:pt x="294" y="9379"/>
                    <a:pt x="238" y="9966"/>
                  </a:cubicBezTo>
                  <a:cubicBezTo>
                    <a:pt x="175" y="10463"/>
                    <a:pt x="413" y="11043"/>
                    <a:pt x="175" y="11512"/>
                  </a:cubicBezTo>
                  <a:cubicBezTo>
                    <a:pt x="147" y="11539"/>
                    <a:pt x="147" y="11567"/>
                    <a:pt x="119" y="11567"/>
                  </a:cubicBezTo>
                  <a:cubicBezTo>
                    <a:pt x="119" y="11651"/>
                    <a:pt x="147" y="11742"/>
                    <a:pt x="147" y="11798"/>
                  </a:cubicBezTo>
                  <a:lnTo>
                    <a:pt x="147" y="12036"/>
                  </a:lnTo>
                  <a:cubicBezTo>
                    <a:pt x="119" y="12120"/>
                    <a:pt x="63" y="12176"/>
                    <a:pt x="29" y="12267"/>
                  </a:cubicBezTo>
                  <a:cubicBezTo>
                    <a:pt x="91" y="12295"/>
                    <a:pt x="147" y="12323"/>
                    <a:pt x="147" y="12414"/>
                  </a:cubicBezTo>
                  <a:cubicBezTo>
                    <a:pt x="238" y="12791"/>
                    <a:pt x="203" y="13141"/>
                    <a:pt x="175" y="13518"/>
                  </a:cubicBezTo>
                  <a:cubicBezTo>
                    <a:pt x="175" y="13609"/>
                    <a:pt x="119" y="13665"/>
                    <a:pt x="63" y="13721"/>
                  </a:cubicBezTo>
                  <a:cubicBezTo>
                    <a:pt x="63" y="13784"/>
                    <a:pt x="29" y="13840"/>
                    <a:pt x="29" y="13896"/>
                  </a:cubicBezTo>
                  <a:cubicBezTo>
                    <a:pt x="29" y="13924"/>
                    <a:pt x="29" y="13959"/>
                    <a:pt x="1" y="13959"/>
                  </a:cubicBezTo>
                  <a:lnTo>
                    <a:pt x="1" y="13987"/>
                  </a:lnTo>
                  <a:lnTo>
                    <a:pt x="1" y="14015"/>
                  </a:lnTo>
                  <a:lnTo>
                    <a:pt x="1" y="14190"/>
                  </a:lnTo>
                  <a:lnTo>
                    <a:pt x="1" y="14218"/>
                  </a:lnTo>
                  <a:cubicBezTo>
                    <a:pt x="63" y="14336"/>
                    <a:pt x="91" y="14483"/>
                    <a:pt x="119" y="14623"/>
                  </a:cubicBezTo>
                  <a:cubicBezTo>
                    <a:pt x="147" y="14798"/>
                    <a:pt x="203" y="14973"/>
                    <a:pt x="203" y="15148"/>
                  </a:cubicBezTo>
                  <a:cubicBezTo>
                    <a:pt x="266" y="15497"/>
                    <a:pt x="203" y="15791"/>
                    <a:pt x="147" y="16140"/>
                  </a:cubicBezTo>
                  <a:cubicBezTo>
                    <a:pt x="147" y="16343"/>
                    <a:pt x="147" y="16546"/>
                    <a:pt x="203" y="16756"/>
                  </a:cubicBezTo>
                  <a:cubicBezTo>
                    <a:pt x="238" y="16959"/>
                    <a:pt x="322" y="17161"/>
                    <a:pt x="378" y="17392"/>
                  </a:cubicBezTo>
                  <a:cubicBezTo>
                    <a:pt x="413" y="17630"/>
                    <a:pt x="378" y="17833"/>
                    <a:pt x="322" y="18063"/>
                  </a:cubicBezTo>
                  <a:cubicBezTo>
                    <a:pt x="294" y="18266"/>
                    <a:pt x="266" y="18413"/>
                    <a:pt x="378" y="18616"/>
                  </a:cubicBezTo>
                  <a:cubicBezTo>
                    <a:pt x="378" y="18644"/>
                    <a:pt x="413" y="18679"/>
                    <a:pt x="413" y="18707"/>
                  </a:cubicBezTo>
                  <a:cubicBezTo>
                    <a:pt x="441" y="18707"/>
                    <a:pt x="441" y="18735"/>
                    <a:pt x="469" y="18735"/>
                  </a:cubicBezTo>
                  <a:cubicBezTo>
                    <a:pt x="497" y="18853"/>
                    <a:pt x="525" y="18937"/>
                    <a:pt x="588" y="19056"/>
                  </a:cubicBezTo>
                  <a:cubicBezTo>
                    <a:pt x="763" y="19056"/>
                    <a:pt x="938" y="19112"/>
                    <a:pt x="1112" y="19140"/>
                  </a:cubicBezTo>
                  <a:cubicBezTo>
                    <a:pt x="1158" y="19144"/>
                    <a:pt x="1204" y="19146"/>
                    <a:pt x="1249" y="19146"/>
                  </a:cubicBezTo>
                  <a:cubicBezTo>
                    <a:pt x="1468" y="19146"/>
                    <a:pt x="1680" y="19106"/>
                    <a:pt x="1903" y="19106"/>
                  </a:cubicBezTo>
                  <a:cubicBezTo>
                    <a:pt x="1949" y="19106"/>
                    <a:pt x="1995" y="19108"/>
                    <a:pt x="2042" y="19112"/>
                  </a:cubicBezTo>
                  <a:cubicBezTo>
                    <a:pt x="2301" y="19112"/>
                    <a:pt x="2567" y="19259"/>
                    <a:pt x="2860" y="19315"/>
                  </a:cubicBezTo>
                  <a:cubicBezTo>
                    <a:pt x="3063" y="19378"/>
                    <a:pt x="3294" y="19378"/>
                    <a:pt x="3525" y="19378"/>
                  </a:cubicBezTo>
                  <a:cubicBezTo>
                    <a:pt x="3818" y="19343"/>
                    <a:pt x="4112" y="19287"/>
                    <a:pt x="4434" y="19259"/>
                  </a:cubicBezTo>
                  <a:cubicBezTo>
                    <a:pt x="4491" y="19254"/>
                    <a:pt x="4548" y="19252"/>
                    <a:pt x="4605" y="19252"/>
                  </a:cubicBezTo>
                  <a:cubicBezTo>
                    <a:pt x="4857" y="19252"/>
                    <a:pt x="5101" y="19297"/>
                    <a:pt x="5364" y="19343"/>
                  </a:cubicBezTo>
                  <a:cubicBezTo>
                    <a:pt x="5562" y="19386"/>
                    <a:pt x="5755" y="19402"/>
                    <a:pt x="5945" y="19402"/>
                  </a:cubicBezTo>
                  <a:cubicBezTo>
                    <a:pt x="6398" y="19402"/>
                    <a:pt x="6834" y="19315"/>
                    <a:pt x="7287" y="19315"/>
                  </a:cubicBezTo>
                  <a:cubicBezTo>
                    <a:pt x="7370" y="19315"/>
                    <a:pt x="7405" y="19343"/>
                    <a:pt x="7461" y="19378"/>
                  </a:cubicBezTo>
                  <a:cubicBezTo>
                    <a:pt x="7580" y="19343"/>
                    <a:pt x="7692" y="19343"/>
                    <a:pt x="7811" y="19315"/>
                  </a:cubicBezTo>
                  <a:cubicBezTo>
                    <a:pt x="7915" y="19295"/>
                    <a:pt x="8019" y="19275"/>
                    <a:pt x="8120" y="19275"/>
                  </a:cubicBezTo>
                  <a:cubicBezTo>
                    <a:pt x="8162" y="19275"/>
                    <a:pt x="8204" y="19279"/>
                    <a:pt x="8245" y="19287"/>
                  </a:cubicBezTo>
                  <a:cubicBezTo>
                    <a:pt x="8335" y="19315"/>
                    <a:pt x="8391" y="19343"/>
                    <a:pt x="8454" y="19406"/>
                  </a:cubicBezTo>
                  <a:cubicBezTo>
                    <a:pt x="8510" y="19406"/>
                    <a:pt x="8566" y="19434"/>
                    <a:pt x="8657" y="19434"/>
                  </a:cubicBezTo>
                  <a:cubicBezTo>
                    <a:pt x="8657" y="19434"/>
                    <a:pt x="8685" y="19434"/>
                    <a:pt x="8713" y="19462"/>
                  </a:cubicBezTo>
                  <a:cubicBezTo>
                    <a:pt x="8769" y="19462"/>
                    <a:pt x="8860" y="19434"/>
                    <a:pt x="8944" y="19434"/>
                  </a:cubicBezTo>
                  <a:cubicBezTo>
                    <a:pt x="9119" y="19343"/>
                    <a:pt x="9328" y="19259"/>
                    <a:pt x="9503" y="19231"/>
                  </a:cubicBezTo>
                  <a:lnTo>
                    <a:pt x="9531" y="19231"/>
                  </a:lnTo>
                  <a:cubicBezTo>
                    <a:pt x="9531" y="19231"/>
                    <a:pt x="9559" y="19231"/>
                    <a:pt x="9587" y="19203"/>
                  </a:cubicBezTo>
                  <a:cubicBezTo>
                    <a:pt x="9615" y="19203"/>
                    <a:pt x="9643" y="19203"/>
                    <a:pt x="9678" y="19231"/>
                  </a:cubicBezTo>
                  <a:lnTo>
                    <a:pt x="9706" y="19231"/>
                  </a:lnTo>
                  <a:cubicBezTo>
                    <a:pt x="9717" y="19227"/>
                    <a:pt x="9728" y="19226"/>
                    <a:pt x="9739" y="19226"/>
                  </a:cubicBezTo>
                  <a:cubicBezTo>
                    <a:pt x="9806" y="19226"/>
                    <a:pt x="9857" y="19295"/>
                    <a:pt x="9881" y="19343"/>
                  </a:cubicBezTo>
                  <a:lnTo>
                    <a:pt x="9965" y="19343"/>
                  </a:lnTo>
                  <a:cubicBezTo>
                    <a:pt x="10194" y="19368"/>
                    <a:pt x="10424" y="19389"/>
                    <a:pt x="10664" y="19389"/>
                  </a:cubicBezTo>
                  <a:cubicBezTo>
                    <a:pt x="10760" y="19389"/>
                    <a:pt x="10858" y="19386"/>
                    <a:pt x="10958" y="19378"/>
                  </a:cubicBezTo>
                  <a:cubicBezTo>
                    <a:pt x="11194" y="19350"/>
                    <a:pt x="11445" y="19272"/>
                    <a:pt x="11701" y="19272"/>
                  </a:cubicBezTo>
                  <a:cubicBezTo>
                    <a:pt x="11763" y="19272"/>
                    <a:pt x="11825" y="19276"/>
                    <a:pt x="11888" y="19287"/>
                  </a:cubicBezTo>
                  <a:cubicBezTo>
                    <a:pt x="12006" y="19287"/>
                    <a:pt x="12125" y="19378"/>
                    <a:pt x="12237" y="19378"/>
                  </a:cubicBezTo>
                  <a:cubicBezTo>
                    <a:pt x="12412" y="19434"/>
                    <a:pt x="12587" y="19434"/>
                    <a:pt x="12790" y="19434"/>
                  </a:cubicBezTo>
                  <a:lnTo>
                    <a:pt x="12908" y="19434"/>
                  </a:lnTo>
                  <a:cubicBezTo>
                    <a:pt x="12936" y="19434"/>
                    <a:pt x="12964" y="19434"/>
                    <a:pt x="12999" y="19462"/>
                  </a:cubicBezTo>
                  <a:cubicBezTo>
                    <a:pt x="13027" y="19490"/>
                    <a:pt x="13055" y="19490"/>
                    <a:pt x="13083" y="19518"/>
                  </a:cubicBezTo>
                  <a:cubicBezTo>
                    <a:pt x="13083" y="19518"/>
                    <a:pt x="13111" y="19490"/>
                    <a:pt x="13139" y="19490"/>
                  </a:cubicBezTo>
                  <a:cubicBezTo>
                    <a:pt x="13433" y="19415"/>
                    <a:pt x="13739" y="19350"/>
                    <a:pt x="14039" y="19350"/>
                  </a:cubicBezTo>
                  <a:cubicBezTo>
                    <a:pt x="14189" y="19350"/>
                    <a:pt x="14337" y="19366"/>
                    <a:pt x="14482" y="19406"/>
                  </a:cubicBezTo>
                  <a:cubicBezTo>
                    <a:pt x="14538" y="19406"/>
                    <a:pt x="14601" y="19462"/>
                    <a:pt x="14629" y="19518"/>
                  </a:cubicBezTo>
                  <a:cubicBezTo>
                    <a:pt x="14940" y="19447"/>
                    <a:pt x="15252" y="19385"/>
                    <a:pt x="15548" y="19385"/>
                  </a:cubicBezTo>
                  <a:cubicBezTo>
                    <a:pt x="15724" y="19385"/>
                    <a:pt x="15894" y="19407"/>
                    <a:pt x="16055" y="19462"/>
                  </a:cubicBezTo>
                  <a:cubicBezTo>
                    <a:pt x="16083" y="19490"/>
                    <a:pt x="16083" y="19490"/>
                    <a:pt x="16111" y="19490"/>
                  </a:cubicBezTo>
                  <a:cubicBezTo>
                    <a:pt x="16202" y="19518"/>
                    <a:pt x="16286" y="19518"/>
                    <a:pt x="16405" y="19553"/>
                  </a:cubicBezTo>
                  <a:cubicBezTo>
                    <a:pt x="16461" y="19518"/>
                    <a:pt x="16496" y="19518"/>
                    <a:pt x="16551" y="19490"/>
                  </a:cubicBezTo>
                  <a:lnTo>
                    <a:pt x="16726" y="19490"/>
                  </a:lnTo>
                  <a:cubicBezTo>
                    <a:pt x="16814" y="19476"/>
                    <a:pt x="16908" y="19476"/>
                    <a:pt x="17002" y="19476"/>
                  </a:cubicBezTo>
                  <a:cubicBezTo>
                    <a:pt x="17097" y="19476"/>
                    <a:pt x="17191" y="19476"/>
                    <a:pt x="17279" y="19462"/>
                  </a:cubicBezTo>
                  <a:cubicBezTo>
                    <a:pt x="17481" y="19434"/>
                    <a:pt x="17628" y="19406"/>
                    <a:pt x="17803" y="19343"/>
                  </a:cubicBezTo>
                  <a:cubicBezTo>
                    <a:pt x="17922" y="19287"/>
                    <a:pt x="18006" y="19259"/>
                    <a:pt x="18125" y="19203"/>
                  </a:cubicBezTo>
                  <a:cubicBezTo>
                    <a:pt x="18125" y="19217"/>
                    <a:pt x="18125" y="19224"/>
                    <a:pt x="18128" y="19224"/>
                  </a:cubicBezTo>
                  <a:cubicBezTo>
                    <a:pt x="18132" y="19224"/>
                    <a:pt x="18139" y="19217"/>
                    <a:pt x="18153" y="19203"/>
                  </a:cubicBezTo>
                  <a:cubicBezTo>
                    <a:pt x="18209" y="19203"/>
                    <a:pt x="18244" y="19168"/>
                    <a:pt x="18300" y="19168"/>
                  </a:cubicBezTo>
                  <a:cubicBezTo>
                    <a:pt x="18954" y="18998"/>
                    <a:pt x="18857" y="17942"/>
                    <a:pt x="18203" y="17942"/>
                  </a:cubicBezTo>
                  <a:cubicBezTo>
                    <a:pt x="18187" y="17942"/>
                    <a:pt x="18170" y="17943"/>
                    <a:pt x="18153" y="17944"/>
                  </a:cubicBezTo>
                  <a:cubicBezTo>
                    <a:pt x="17803" y="17944"/>
                    <a:pt x="17509" y="18035"/>
                    <a:pt x="17223" y="18154"/>
                  </a:cubicBezTo>
                  <a:lnTo>
                    <a:pt x="16901" y="18154"/>
                  </a:lnTo>
                  <a:cubicBezTo>
                    <a:pt x="16840" y="18144"/>
                    <a:pt x="16780" y="18140"/>
                    <a:pt x="16720" y="18140"/>
                  </a:cubicBezTo>
                  <a:cubicBezTo>
                    <a:pt x="16579" y="18140"/>
                    <a:pt x="16443" y="18163"/>
                    <a:pt x="16321" y="18182"/>
                  </a:cubicBezTo>
                  <a:cubicBezTo>
                    <a:pt x="16174" y="18210"/>
                    <a:pt x="16027" y="18266"/>
                    <a:pt x="15908" y="18294"/>
                  </a:cubicBezTo>
                  <a:lnTo>
                    <a:pt x="15677" y="18294"/>
                  </a:lnTo>
                  <a:cubicBezTo>
                    <a:pt x="15431" y="18215"/>
                    <a:pt x="15212" y="18133"/>
                    <a:pt x="14972" y="18133"/>
                  </a:cubicBezTo>
                  <a:cubicBezTo>
                    <a:pt x="14872" y="18133"/>
                    <a:pt x="14768" y="18147"/>
                    <a:pt x="14657" y="18182"/>
                  </a:cubicBezTo>
                  <a:cubicBezTo>
                    <a:pt x="14482" y="18238"/>
                    <a:pt x="14307" y="18294"/>
                    <a:pt x="14160" y="18385"/>
                  </a:cubicBezTo>
                  <a:cubicBezTo>
                    <a:pt x="14104" y="18413"/>
                    <a:pt x="14048" y="18441"/>
                    <a:pt x="13985" y="18469"/>
                  </a:cubicBezTo>
                  <a:cubicBezTo>
                    <a:pt x="13985" y="18504"/>
                    <a:pt x="13957" y="18504"/>
                    <a:pt x="13957" y="18504"/>
                  </a:cubicBezTo>
                  <a:cubicBezTo>
                    <a:pt x="13929" y="18532"/>
                    <a:pt x="13901" y="18532"/>
                    <a:pt x="13873" y="18532"/>
                  </a:cubicBezTo>
                  <a:cubicBezTo>
                    <a:pt x="13838" y="18532"/>
                    <a:pt x="13782" y="18504"/>
                    <a:pt x="13782" y="18504"/>
                  </a:cubicBezTo>
                  <a:cubicBezTo>
                    <a:pt x="13636" y="18441"/>
                    <a:pt x="13489" y="18357"/>
                    <a:pt x="13349" y="18329"/>
                  </a:cubicBezTo>
                  <a:cubicBezTo>
                    <a:pt x="13258" y="18302"/>
                    <a:pt x="13169" y="18292"/>
                    <a:pt x="13082" y="18292"/>
                  </a:cubicBezTo>
                  <a:cubicBezTo>
                    <a:pt x="12969" y="18292"/>
                    <a:pt x="12861" y="18309"/>
                    <a:pt x="12762" y="18329"/>
                  </a:cubicBezTo>
                  <a:cubicBezTo>
                    <a:pt x="12650" y="18357"/>
                    <a:pt x="12559" y="18385"/>
                    <a:pt x="12475" y="18385"/>
                  </a:cubicBezTo>
                  <a:cubicBezTo>
                    <a:pt x="12300" y="18357"/>
                    <a:pt x="12153" y="18294"/>
                    <a:pt x="11978" y="18266"/>
                  </a:cubicBezTo>
                  <a:cubicBezTo>
                    <a:pt x="11804" y="18266"/>
                    <a:pt x="11629" y="18294"/>
                    <a:pt x="11454" y="18329"/>
                  </a:cubicBezTo>
                  <a:cubicBezTo>
                    <a:pt x="11160" y="18357"/>
                    <a:pt x="10867" y="18413"/>
                    <a:pt x="10580" y="18413"/>
                  </a:cubicBezTo>
                  <a:cubicBezTo>
                    <a:pt x="10258" y="18385"/>
                    <a:pt x="9937" y="18357"/>
                    <a:pt x="9615" y="18357"/>
                  </a:cubicBezTo>
                  <a:cubicBezTo>
                    <a:pt x="9265" y="18385"/>
                    <a:pt x="8944" y="18441"/>
                    <a:pt x="8594" y="18441"/>
                  </a:cubicBezTo>
                  <a:cubicBezTo>
                    <a:pt x="8307" y="18441"/>
                    <a:pt x="8014" y="18357"/>
                    <a:pt x="7720" y="18266"/>
                  </a:cubicBezTo>
                  <a:cubicBezTo>
                    <a:pt x="7545" y="18210"/>
                    <a:pt x="7405" y="18182"/>
                    <a:pt x="7231" y="18154"/>
                  </a:cubicBezTo>
                  <a:cubicBezTo>
                    <a:pt x="7140" y="18154"/>
                    <a:pt x="7056" y="18182"/>
                    <a:pt x="6993" y="18182"/>
                  </a:cubicBezTo>
                  <a:cubicBezTo>
                    <a:pt x="6935" y="18192"/>
                    <a:pt x="6906" y="18195"/>
                    <a:pt x="6894" y="18195"/>
                  </a:cubicBezTo>
                  <a:cubicBezTo>
                    <a:pt x="6887" y="18195"/>
                    <a:pt x="6887" y="18193"/>
                    <a:pt x="6891" y="18192"/>
                  </a:cubicBezTo>
                  <a:lnTo>
                    <a:pt x="6891" y="18192"/>
                  </a:lnTo>
                  <a:cubicBezTo>
                    <a:pt x="6861" y="18200"/>
                    <a:pt x="6824" y="18210"/>
                    <a:pt x="6790" y="18210"/>
                  </a:cubicBezTo>
                  <a:cubicBezTo>
                    <a:pt x="6413" y="18238"/>
                    <a:pt x="6210" y="18294"/>
                    <a:pt x="5832" y="18294"/>
                  </a:cubicBezTo>
                  <a:cubicBezTo>
                    <a:pt x="5767" y="18289"/>
                    <a:pt x="5704" y="18287"/>
                    <a:pt x="5642" y="18287"/>
                  </a:cubicBezTo>
                  <a:cubicBezTo>
                    <a:pt x="5340" y="18287"/>
                    <a:pt x="5074" y="18339"/>
                    <a:pt x="4783" y="18385"/>
                  </a:cubicBezTo>
                  <a:cubicBezTo>
                    <a:pt x="4748" y="18385"/>
                    <a:pt x="4720" y="18357"/>
                    <a:pt x="4720" y="18357"/>
                  </a:cubicBezTo>
                  <a:cubicBezTo>
                    <a:pt x="4683" y="18357"/>
                    <a:pt x="4618" y="18329"/>
                    <a:pt x="4614" y="18329"/>
                  </a:cubicBezTo>
                  <a:lnTo>
                    <a:pt x="4614" y="18329"/>
                  </a:lnTo>
                  <a:cubicBezTo>
                    <a:pt x="4612" y="18329"/>
                    <a:pt x="4625" y="18336"/>
                    <a:pt x="4664" y="18357"/>
                  </a:cubicBezTo>
                  <a:cubicBezTo>
                    <a:pt x="4434" y="18266"/>
                    <a:pt x="4259" y="18182"/>
                    <a:pt x="4021" y="18182"/>
                  </a:cubicBezTo>
                  <a:cubicBezTo>
                    <a:pt x="3874" y="18182"/>
                    <a:pt x="3699" y="18210"/>
                    <a:pt x="3560" y="18266"/>
                  </a:cubicBezTo>
                  <a:cubicBezTo>
                    <a:pt x="3497" y="18294"/>
                    <a:pt x="3441" y="18329"/>
                    <a:pt x="3385" y="18357"/>
                  </a:cubicBezTo>
                  <a:cubicBezTo>
                    <a:pt x="3364" y="18366"/>
                    <a:pt x="3353" y="18369"/>
                    <a:pt x="3348" y="18369"/>
                  </a:cubicBezTo>
                  <a:cubicBezTo>
                    <a:pt x="3337" y="18369"/>
                    <a:pt x="3350" y="18357"/>
                    <a:pt x="3350" y="18357"/>
                  </a:cubicBezTo>
                  <a:lnTo>
                    <a:pt x="3266" y="18357"/>
                  </a:lnTo>
                  <a:cubicBezTo>
                    <a:pt x="3294" y="18357"/>
                    <a:pt x="3238" y="18329"/>
                    <a:pt x="3175" y="18329"/>
                  </a:cubicBezTo>
                  <a:cubicBezTo>
                    <a:pt x="3210" y="18329"/>
                    <a:pt x="3119" y="18294"/>
                    <a:pt x="3091" y="18266"/>
                  </a:cubicBezTo>
                  <a:cubicBezTo>
                    <a:pt x="2916" y="18182"/>
                    <a:pt x="2742" y="18119"/>
                    <a:pt x="2567" y="18091"/>
                  </a:cubicBezTo>
                  <a:cubicBezTo>
                    <a:pt x="2443" y="18072"/>
                    <a:pt x="2320" y="18052"/>
                    <a:pt x="2196" y="18052"/>
                  </a:cubicBezTo>
                  <a:cubicBezTo>
                    <a:pt x="2145" y="18052"/>
                    <a:pt x="2094" y="18055"/>
                    <a:pt x="2042" y="18063"/>
                  </a:cubicBezTo>
                  <a:cubicBezTo>
                    <a:pt x="1951" y="18063"/>
                    <a:pt x="1867" y="18063"/>
                    <a:pt x="1777" y="18091"/>
                  </a:cubicBezTo>
                  <a:cubicBezTo>
                    <a:pt x="1721" y="17861"/>
                    <a:pt x="1546" y="17658"/>
                    <a:pt x="1315" y="17595"/>
                  </a:cubicBezTo>
                  <a:cubicBezTo>
                    <a:pt x="1252" y="17567"/>
                    <a:pt x="1196" y="17567"/>
                    <a:pt x="1140" y="17567"/>
                  </a:cubicBezTo>
                  <a:lnTo>
                    <a:pt x="1112" y="17567"/>
                  </a:lnTo>
                  <a:cubicBezTo>
                    <a:pt x="1077" y="17539"/>
                    <a:pt x="1049" y="17539"/>
                    <a:pt x="1049" y="17539"/>
                  </a:cubicBezTo>
                  <a:lnTo>
                    <a:pt x="1021" y="17511"/>
                  </a:lnTo>
                  <a:cubicBezTo>
                    <a:pt x="993" y="17511"/>
                    <a:pt x="993" y="17511"/>
                    <a:pt x="993" y="17483"/>
                  </a:cubicBezTo>
                  <a:lnTo>
                    <a:pt x="965" y="17483"/>
                  </a:lnTo>
                  <a:lnTo>
                    <a:pt x="965" y="17455"/>
                  </a:lnTo>
                  <a:cubicBezTo>
                    <a:pt x="965" y="17420"/>
                    <a:pt x="965" y="17420"/>
                    <a:pt x="938" y="17420"/>
                  </a:cubicBezTo>
                  <a:lnTo>
                    <a:pt x="938" y="17392"/>
                  </a:lnTo>
                  <a:lnTo>
                    <a:pt x="938" y="17280"/>
                  </a:lnTo>
                  <a:lnTo>
                    <a:pt x="938" y="17189"/>
                  </a:lnTo>
                  <a:cubicBezTo>
                    <a:pt x="938" y="17161"/>
                    <a:pt x="965" y="17105"/>
                    <a:pt x="965" y="17070"/>
                  </a:cubicBezTo>
                  <a:lnTo>
                    <a:pt x="1021" y="17014"/>
                  </a:lnTo>
                  <a:cubicBezTo>
                    <a:pt x="1021" y="16987"/>
                    <a:pt x="1077" y="16959"/>
                    <a:pt x="1077" y="16931"/>
                  </a:cubicBezTo>
                  <a:cubicBezTo>
                    <a:pt x="1343" y="16609"/>
                    <a:pt x="1399" y="16259"/>
                    <a:pt x="1315" y="15819"/>
                  </a:cubicBezTo>
                  <a:cubicBezTo>
                    <a:pt x="1252" y="15672"/>
                    <a:pt x="1224" y="15532"/>
                    <a:pt x="1168" y="15385"/>
                  </a:cubicBezTo>
                  <a:cubicBezTo>
                    <a:pt x="1140" y="15294"/>
                    <a:pt x="1140" y="15238"/>
                    <a:pt x="1112" y="15182"/>
                  </a:cubicBezTo>
                  <a:cubicBezTo>
                    <a:pt x="1112" y="15148"/>
                    <a:pt x="1112" y="15120"/>
                    <a:pt x="1077" y="15092"/>
                  </a:cubicBezTo>
                  <a:lnTo>
                    <a:pt x="1077" y="15092"/>
                  </a:lnTo>
                  <a:cubicBezTo>
                    <a:pt x="1081" y="15095"/>
                    <a:pt x="1084" y="15096"/>
                    <a:pt x="1087" y="15096"/>
                  </a:cubicBezTo>
                  <a:cubicBezTo>
                    <a:pt x="1105" y="15096"/>
                    <a:pt x="1077" y="15008"/>
                    <a:pt x="1077" y="15008"/>
                  </a:cubicBezTo>
                  <a:lnTo>
                    <a:pt x="1077" y="14973"/>
                  </a:lnTo>
                  <a:cubicBezTo>
                    <a:pt x="1077" y="14973"/>
                    <a:pt x="1112" y="14945"/>
                    <a:pt x="1112" y="14917"/>
                  </a:cubicBezTo>
                  <a:cubicBezTo>
                    <a:pt x="1112" y="14889"/>
                    <a:pt x="1112" y="14889"/>
                    <a:pt x="1140" y="14861"/>
                  </a:cubicBezTo>
                  <a:lnTo>
                    <a:pt x="1140" y="14833"/>
                  </a:lnTo>
                  <a:cubicBezTo>
                    <a:pt x="1224" y="14623"/>
                    <a:pt x="1287" y="14448"/>
                    <a:pt x="1287" y="14218"/>
                  </a:cubicBezTo>
                  <a:cubicBezTo>
                    <a:pt x="1315" y="13924"/>
                    <a:pt x="1224" y="13609"/>
                    <a:pt x="1168" y="13316"/>
                  </a:cubicBezTo>
                  <a:cubicBezTo>
                    <a:pt x="1168" y="13288"/>
                    <a:pt x="1140" y="13141"/>
                    <a:pt x="1140" y="13141"/>
                  </a:cubicBezTo>
                  <a:lnTo>
                    <a:pt x="1140" y="12994"/>
                  </a:lnTo>
                  <a:lnTo>
                    <a:pt x="1140" y="12966"/>
                  </a:lnTo>
                  <a:lnTo>
                    <a:pt x="1140" y="12938"/>
                  </a:lnTo>
                  <a:cubicBezTo>
                    <a:pt x="1140" y="12938"/>
                    <a:pt x="1168" y="12910"/>
                    <a:pt x="1168" y="12875"/>
                  </a:cubicBezTo>
                  <a:cubicBezTo>
                    <a:pt x="1168" y="12875"/>
                    <a:pt x="1196" y="12791"/>
                    <a:pt x="1224" y="12791"/>
                  </a:cubicBezTo>
                  <a:cubicBezTo>
                    <a:pt x="1399" y="12469"/>
                    <a:pt x="1462" y="12176"/>
                    <a:pt x="1427" y="11798"/>
                  </a:cubicBezTo>
                  <a:cubicBezTo>
                    <a:pt x="1399" y="11477"/>
                    <a:pt x="1371" y="11127"/>
                    <a:pt x="1287" y="10812"/>
                  </a:cubicBezTo>
                  <a:cubicBezTo>
                    <a:pt x="1252" y="10749"/>
                    <a:pt x="1224" y="10665"/>
                    <a:pt x="1196" y="10603"/>
                  </a:cubicBezTo>
                  <a:cubicBezTo>
                    <a:pt x="1196" y="10547"/>
                    <a:pt x="1168" y="10519"/>
                    <a:pt x="1168" y="10491"/>
                  </a:cubicBezTo>
                  <a:cubicBezTo>
                    <a:pt x="1168" y="10344"/>
                    <a:pt x="1196" y="10316"/>
                    <a:pt x="1224" y="10141"/>
                  </a:cubicBezTo>
                  <a:cubicBezTo>
                    <a:pt x="1343" y="9728"/>
                    <a:pt x="1399" y="9351"/>
                    <a:pt x="1077" y="9029"/>
                  </a:cubicBezTo>
                  <a:cubicBezTo>
                    <a:pt x="1049" y="9029"/>
                    <a:pt x="1049" y="9001"/>
                    <a:pt x="1049" y="9001"/>
                  </a:cubicBezTo>
                  <a:lnTo>
                    <a:pt x="1049" y="9001"/>
                  </a:lnTo>
                  <a:cubicBezTo>
                    <a:pt x="1108" y="9060"/>
                    <a:pt x="1175" y="9081"/>
                    <a:pt x="1247" y="9081"/>
                  </a:cubicBezTo>
                  <a:cubicBezTo>
                    <a:pt x="1287" y="9081"/>
                    <a:pt x="1329" y="9074"/>
                    <a:pt x="1371" y="9064"/>
                  </a:cubicBezTo>
                  <a:cubicBezTo>
                    <a:pt x="1462" y="9064"/>
                    <a:pt x="1546" y="8945"/>
                    <a:pt x="1574" y="8854"/>
                  </a:cubicBezTo>
                  <a:lnTo>
                    <a:pt x="1574" y="8826"/>
                  </a:lnTo>
                  <a:cubicBezTo>
                    <a:pt x="1625" y="8842"/>
                    <a:pt x="1677" y="8850"/>
                    <a:pt x="1728" y="8850"/>
                  </a:cubicBezTo>
                  <a:cubicBezTo>
                    <a:pt x="1878" y="8850"/>
                    <a:pt x="2022" y="8782"/>
                    <a:pt x="2126" y="8652"/>
                  </a:cubicBezTo>
                  <a:cubicBezTo>
                    <a:pt x="2336" y="8393"/>
                    <a:pt x="2189" y="8015"/>
                    <a:pt x="1895" y="7896"/>
                  </a:cubicBezTo>
                  <a:lnTo>
                    <a:pt x="1721" y="7896"/>
                  </a:lnTo>
                  <a:cubicBezTo>
                    <a:pt x="1721" y="7896"/>
                    <a:pt x="1721" y="7868"/>
                    <a:pt x="1693" y="7868"/>
                  </a:cubicBezTo>
                  <a:cubicBezTo>
                    <a:pt x="1579" y="7809"/>
                    <a:pt x="1453" y="7777"/>
                    <a:pt x="1331" y="7777"/>
                  </a:cubicBezTo>
                  <a:cubicBezTo>
                    <a:pt x="1266" y="7777"/>
                    <a:pt x="1201" y="7786"/>
                    <a:pt x="1140" y="7806"/>
                  </a:cubicBezTo>
                  <a:lnTo>
                    <a:pt x="1140" y="7778"/>
                  </a:lnTo>
                  <a:cubicBezTo>
                    <a:pt x="1077" y="7631"/>
                    <a:pt x="1049" y="7491"/>
                    <a:pt x="1021" y="7372"/>
                  </a:cubicBezTo>
                  <a:cubicBezTo>
                    <a:pt x="993" y="7253"/>
                    <a:pt x="993" y="7253"/>
                    <a:pt x="1049" y="7169"/>
                  </a:cubicBezTo>
                  <a:cubicBezTo>
                    <a:pt x="1112" y="7050"/>
                    <a:pt x="1168" y="6994"/>
                    <a:pt x="1287" y="6848"/>
                  </a:cubicBezTo>
                  <a:cubicBezTo>
                    <a:pt x="1399" y="6701"/>
                    <a:pt x="1462" y="6526"/>
                    <a:pt x="1462" y="6323"/>
                  </a:cubicBezTo>
                  <a:cubicBezTo>
                    <a:pt x="1462" y="6002"/>
                    <a:pt x="1252" y="5708"/>
                    <a:pt x="1140" y="5477"/>
                  </a:cubicBezTo>
                  <a:lnTo>
                    <a:pt x="1140" y="5421"/>
                  </a:lnTo>
                  <a:cubicBezTo>
                    <a:pt x="1224" y="5330"/>
                    <a:pt x="1287" y="5183"/>
                    <a:pt x="1371" y="5072"/>
                  </a:cubicBezTo>
                  <a:cubicBezTo>
                    <a:pt x="1518" y="4778"/>
                    <a:pt x="1665" y="4456"/>
                    <a:pt x="1637" y="4107"/>
                  </a:cubicBezTo>
                  <a:cubicBezTo>
                    <a:pt x="1637" y="3757"/>
                    <a:pt x="1427" y="3470"/>
                    <a:pt x="1287" y="3149"/>
                  </a:cubicBezTo>
                  <a:lnTo>
                    <a:pt x="1252" y="3149"/>
                  </a:lnTo>
                  <a:cubicBezTo>
                    <a:pt x="1252" y="3086"/>
                    <a:pt x="1252" y="3030"/>
                    <a:pt x="1224" y="2946"/>
                  </a:cubicBezTo>
                  <a:lnTo>
                    <a:pt x="1224" y="2883"/>
                  </a:lnTo>
                  <a:cubicBezTo>
                    <a:pt x="1343" y="2827"/>
                    <a:pt x="1427" y="2736"/>
                    <a:pt x="1490" y="2624"/>
                  </a:cubicBezTo>
                  <a:cubicBezTo>
                    <a:pt x="1574" y="2449"/>
                    <a:pt x="1574" y="2303"/>
                    <a:pt x="1546" y="2156"/>
                  </a:cubicBezTo>
                  <a:cubicBezTo>
                    <a:pt x="1546" y="2100"/>
                    <a:pt x="1574" y="2009"/>
                    <a:pt x="1574" y="1953"/>
                  </a:cubicBezTo>
                  <a:cubicBezTo>
                    <a:pt x="1636" y="1995"/>
                    <a:pt x="1710" y="2018"/>
                    <a:pt x="1784" y="2018"/>
                  </a:cubicBezTo>
                  <a:cubicBezTo>
                    <a:pt x="1915" y="2018"/>
                    <a:pt x="2044" y="1944"/>
                    <a:pt x="2098" y="1778"/>
                  </a:cubicBezTo>
                  <a:cubicBezTo>
                    <a:pt x="2126" y="1687"/>
                    <a:pt x="2126" y="1575"/>
                    <a:pt x="2098" y="1457"/>
                  </a:cubicBezTo>
                  <a:cubicBezTo>
                    <a:pt x="2126" y="1401"/>
                    <a:pt x="2189" y="1310"/>
                    <a:pt x="2217" y="1254"/>
                  </a:cubicBezTo>
                  <a:cubicBezTo>
                    <a:pt x="2273" y="1107"/>
                    <a:pt x="2301" y="988"/>
                    <a:pt x="2217" y="848"/>
                  </a:cubicBezTo>
                  <a:cubicBezTo>
                    <a:pt x="2189" y="813"/>
                    <a:pt x="2161" y="757"/>
                    <a:pt x="2098" y="729"/>
                  </a:cubicBezTo>
                  <a:cubicBezTo>
                    <a:pt x="2125" y="391"/>
                    <a:pt x="1995" y="1"/>
                    <a:pt x="161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60"/>
            <p:cNvSpPr/>
            <p:nvPr/>
          </p:nvSpPr>
          <p:spPr>
            <a:xfrm>
              <a:off x="6444409" y="4302464"/>
              <a:ext cx="23" cy="23"/>
            </a:xfrm>
            <a:custGeom>
              <a:rect b="b" l="l" r="r" t="t"/>
              <a:pathLst>
                <a:path extrusionOk="0" h="1" w="1">
                  <a:moveTo>
                    <a:pt x="1" y="1"/>
                  </a:moveTo>
                  <a:lnTo>
                    <a:pt x="1" y="1"/>
                  </a:lnTo>
                  <a:close/>
                  <a:moveTo>
                    <a:pt x="1" y="1"/>
                  </a:moveTo>
                  <a:lnTo>
                    <a:pt x="1"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60"/>
            <p:cNvSpPr/>
            <p:nvPr/>
          </p:nvSpPr>
          <p:spPr>
            <a:xfrm>
              <a:off x="6441701" y="4255361"/>
              <a:ext cx="660" cy="319"/>
            </a:xfrm>
            <a:custGeom>
              <a:rect b="b" l="l" r="r" t="t"/>
              <a:pathLst>
                <a:path extrusionOk="0" h="14" w="29">
                  <a:moveTo>
                    <a:pt x="1" y="1"/>
                  </a:moveTo>
                  <a:cubicBezTo>
                    <a:pt x="1" y="10"/>
                    <a:pt x="1" y="13"/>
                    <a:pt x="2" y="13"/>
                  </a:cubicBezTo>
                  <a:cubicBezTo>
                    <a:pt x="4" y="13"/>
                    <a:pt x="10" y="1"/>
                    <a:pt x="2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60"/>
            <p:cNvSpPr/>
            <p:nvPr/>
          </p:nvSpPr>
          <p:spPr>
            <a:xfrm>
              <a:off x="6432485" y="4283850"/>
              <a:ext cx="23" cy="23"/>
            </a:xfrm>
            <a:custGeom>
              <a:rect b="b" l="l" r="r" t="t"/>
              <a:pathLst>
                <a:path extrusionOk="0" h="1" w="1">
                  <a:moveTo>
                    <a:pt x="0" y="0"/>
                  </a:moveTo>
                  <a:lnTo>
                    <a:pt x="0" y="0"/>
                  </a:lnTo>
                  <a:close/>
                  <a:moveTo>
                    <a:pt x="0" y="0"/>
                  </a:moveTo>
                  <a:lnTo>
                    <a:pt x="0" y="0"/>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60"/>
            <p:cNvSpPr/>
            <p:nvPr/>
          </p:nvSpPr>
          <p:spPr>
            <a:xfrm>
              <a:off x="6492149" y="4182591"/>
              <a:ext cx="660" cy="1206"/>
            </a:xfrm>
            <a:custGeom>
              <a:rect b="b" l="l" r="r" t="t"/>
              <a:pathLst>
                <a:path extrusionOk="0" h="53" w="29">
                  <a:moveTo>
                    <a:pt x="26" y="1"/>
                  </a:moveTo>
                  <a:cubicBezTo>
                    <a:pt x="23" y="1"/>
                    <a:pt x="17" y="16"/>
                    <a:pt x="1" y="52"/>
                  </a:cubicBezTo>
                  <a:lnTo>
                    <a:pt x="29" y="24"/>
                  </a:lnTo>
                  <a:cubicBezTo>
                    <a:pt x="29" y="9"/>
                    <a:pt x="29" y="1"/>
                    <a:pt x="2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60"/>
            <p:cNvSpPr/>
            <p:nvPr/>
          </p:nvSpPr>
          <p:spPr>
            <a:xfrm>
              <a:off x="6335595" y="4173284"/>
              <a:ext cx="303529" cy="344010"/>
            </a:xfrm>
            <a:custGeom>
              <a:rect b="b" l="l" r="r" t="t"/>
              <a:pathLst>
                <a:path extrusionOk="0" h="15118" w="13339">
                  <a:moveTo>
                    <a:pt x="6153" y="1419"/>
                  </a:moveTo>
                  <a:cubicBezTo>
                    <a:pt x="6129" y="1439"/>
                    <a:pt x="6122" y="1462"/>
                    <a:pt x="6119" y="1462"/>
                  </a:cubicBezTo>
                  <a:cubicBezTo>
                    <a:pt x="6118" y="1462"/>
                    <a:pt x="6118" y="1458"/>
                    <a:pt x="6118" y="1447"/>
                  </a:cubicBezTo>
                  <a:lnTo>
                    <a:pt x="6153" y="1419"/>
                  </a:lnTo>
                  <a:close/>
                  <a:moveTo>
                    <a:pt x="4986" y="1944"/>
                  </a:moveTo>
                  <a:lnTo>
                    <a:pt x="4986" y="1944"/>
                  </a:lnTo>
                  <a:cubicBezTo>
                    <a:pt x="4958" y="2007"/>
                    <a:pt x="4958" y="2063"/>
                    <a:pt x="4958" y="2090"/>
                  </a:cubicBezTo>
                  <a:cubicBezTo>
                    <a:pt x="4958" y="2146"/>
                    <a:pt x="4931" y="2169"/>
                    <a:pt x="4904" y="2169"/>
                  </a:cubicBezTo>
                  <a:cubicBezTo>
                    <a:pt x="4845" y="2169"/>
                    <a:pt x="4785" y="2063"/>
                    <a:pt x="4986" y="1944"/>
                  </a:cubicBezTo>
                  <a:close/>
                  <a:moveTo>
                    <a:pt x="2685" y="2321"/>
                  </a:moveTo>
                  <a:cubicBezTo>
                    <a:pt x="2761" y="2321"/>
                    <a:pt x="2791" y="2350"/>
                    <a:pt x="2796" y="2439"/>
                  </a:cubicBezTo>
                  <a:lnTo>
                    <a:pt x="2796" y="2439"/>
                  </a:lnTo>
                  <a:cubicBezTo>
                    <a:pt x="2768" y="2384"/>
                    <a:pt x="2713" y="2356"/>
                    <a:pt x="2685" y="2321"/>
                  </a:cubicBezTo>
                  <a:close/>
                  <a:moveTo>
                    <a:pt x="1853" y="2840"/>
                  </a:moveTo>
                  <a:cubicBezTo>
                    <a:pt x="1906" y="2840"/>
                    <a:pt x="1930" y="2868"/>
                    <a:pt x="1914" y="2868"/>
                  </a:cubicBezTo>
                  <a:cubicBezTo>
                    <a:pt x="1907" y="2868"/>
                    <a:pt x="1891" y="2863"/>
                    <a:pt x="1867" y="2846"/>
                  </a:cubicBezTo>
                  <a:lnTo>
                    <a:pt x="1811" y="2846"/>
                  </a:lnTo>
                  <a:cubicBezTo>
                    <a:pt x="1827" y="2842"/>
                    <a:pt x="1841" y="2840"/>
                    <a:pt x="1853" y="2840"/>
                  </a:cubicBezTo>
                  <a:close/>
                  <a:moveTo>
                    <a:pt x="7585" y="1"/>
                  </a:moveTo>
                  <a:cubicBezTo>
                    <a:pt x="7425" y="1"/>
                    <a:pt x="7266" y="59"/>
                    <a:pt x="7139" y="168"/>
                  </a:cubicBezTo>
                  <a:cubicBezTo>
                    <a:pt x="7055" y="258"/>
                    <a:pt x="6964" y="314"/>
                    <a:pt x="6909" y="433"/>
                  </a:cubicBezTo>
                  <a:cubicBezTo>
                    <a:pt x="6881" y="461"/>
                    <a:pt x="6818" y="517"/>
                    <a:pt x="6818" y="517"/>
                  </a:cubicBezTo>
                  <a:cubicBezTo>
                    <a:pt x="6790" y="573"/>
                    <a:pt x="6762" y="636"/>
                    <a:pt x="6706" y="664"/>
                  </a:cubicBezTo>
                  <a:cubicBezTo>
                    <a:pt x="6587" y="867"/>
                    <a:pt x="6468" y="1042"/>
                    <a:pt x="6328" y="1216"/>
                  </a:cubicBezTo>
                  <a:cubicBezTo>
                    <a:pt x="6265" y="1161"/>
                    <a:pt x="6181" y="1098"/>
                    <a:pt x="6090" y="1070"/>
                  </a:cubicBezTo>
                  <a:cubicBezTo>
                    <a:pt x="5987" y="1022"/>
                    <a:pt x="5889" y="1000"/>
                    <a:pt x="5797" y="1000"/>
                  </a:cubicBezTo>
                  <a:cubicBezTo>
                    <a:pt x="5446" y="1000"/>
                    <a:pt x="5180" y="1314"/>
                    <a:pt x="5042" y="1685"/>
                  </a:cubicBezTo>
                  <a:cubicBezTo>
                    <a:pt x="4954" y="1653"/>
                    <a:pt x="4860" y="1638"/>
                    <a:pt x="4762" y="1638"/>
                  </a:cubicBezTo>
                  <a:cubicBezTo>
                    <a:pt x="4664" y="1638"/>
                    <a:pt x="4563" y="1653"/>
                    <a:pt x="4461" y="1685"/>
                  </a:cubicBezTo>
                  <a:cubicBezTo>
                    <a:pt x="4056" y="1832"/>
                    <a:pt x="3846" y="2181"/>
                    <a:pt x="3706" y="2587"/>
                  </a:cubicBezTo>
                  <a:cubicBezTo>
                    <a:pt x="3643" y="2734"/>
                    <a:pt x="3615" y="2846"/>
                    <a:pt x="3587" y="2993"/>
                  </a:cubicBezTo>
                  <a:lnTo>
                    <a:pt x="3559" y="3020"/>
                  </a:lnTo>
                  <a:cubicBezTo>
                    <a:pt x="3412" y="3020"/>
                    <a:pt x="3238" y="3055"/>
                    <a:pt x="3091" y="3083"/>
                  </a:cubicBezTo>
                  <a:cubicBezTo>
                    <a:pt x="3119" y="2965"/>
                    <a:pt x="3147" y="2881"/>
                    <a:pt x="3182" y="2762"/>
                  </a:cubicBezTo>
                  <a:cubicBezTo>
                    <a:pt x="3238" y="2496"/>
                    <a:pt x="3266" y="2237"/>
                    <a:pt x="3356" y="1972"/>
                  </a:cubicBezTo>
                  <a:cubicBezTo>
                    <a:pt x="3412" y="1685"/>
                    <a:pt x="3531" y="1391"/>
                    <a:pt x="3643" y="1098"/>
                  </a:cubicBezTo>
                  <a:cubicBezTo>
                    <a:pt x="3721" y="909"/>
                    <a:pt x="3557" y="769"/>
                    <a:pt x="3396" y="769"/>
                  </a:cubicBezTo>
                  <a:cubicBezTo>
                    <a:pt x="3312" y="769"/>
                    <a:pt x="3229" y="806"/>
                    <a:pt x="3182" y="895"/>
                  </a:cubicBezTo>
                  <a:cubicBezTo>
                    <a:pt x="2972" y="1216"/>
                    <a:pt x="2797" y="1538"/>
                    <a:pt x="2622" y="1860"/>
                  </a:cubicBezTo>
                  <a:cubicBezTo>
                    <a:pt x="2566" y="1944"/>
                    <a:pt x="2538" y="2035"/>
                    <a:pt x="2482" y="2118"/>
                  </a:cubicBezTo>
                  <a:cubicBezTo>
                    <a:pt x="2419" y="2090"/>
                    <a:pt x="2363" y="2063"/>
                    <a:pt x="2308" y="2035"/>
                  </a:cubicBezTo>
                  <a:cubicBezTo>
                    <a:pt x="2240" y="2019"/>
                    <a:pt x="2173" y="2011"/>
                    <a:pt x="2108" y="2011"/>
                  </a:cubicBezTo>
                  <a:cubicBezTo>
                    <a:pt x="1916" y="2011"/>
                    <a:pt x="1739" y="2079"/>
                    <a:pt x="1608" y="2209"/>
                  </a:cubicBezTo>
                  <a:cubicBezTo>
                    <a:pt x="1461" y="2356"/>
                    <a:pt x="1399" y="2531"/>
                    <a:pt x="1371" y="2706"/>
                  </a:cubicBezTo>
                  <a:cubicBezTo>
                    <a:pt x="1276" y="2685"/>
                    <a:pt x="1181" y="2674"/>
                    <a:pt x="1086" y="2674"/>
                  </a:cubicBezTo>
                  <a:cubicBezTo>
                    <a:pt x="893" y="2674"/>
                    <a:pt x="703" y="2719"/>
                    <a:pt x="524" y="2818"/>
                  </a:cubicBezTo>
                  <a:cubicBezTo>
                    <a:pt x="238" y="2993"/>
                    <a:pt x="0" y="3342"/>
                    <a:pt x="119" y="3692"/>
                  </a:cubicBezTo>
                  <a:cubicBezTo>
                    <a:pt x="189" y="3981"/>
                    <a:pt x="443" y="4102"/>
                    <a:pt x="715" y="4102"/>
                  </a:cubicBezTo>
                  <a:cubicBezTo>
                    <a:pt x="798" y="4102"/>
                    <a:pt x="883" y="4091"/>
                    <a:pt x="965" y="4069"/>
                  </a:cubicBezTo>
                  <a:cubicBezTo>
                    <a:pt x="993" y="4069"/>
                    <a:pt x="1049" y="4041"/>
                    <a:pt x="1112" y="4013"/>
                  </a:cubicBezTo>
                  <a:lnTo>
                    <a:pt x="1140" y="4013"/>
                  </a:lnTo>
                  <a:cubicBezTo>
                    <a:pt x="1168" y="4013"/>
                    <a:pt x="1224" y="4041"/>
                    <a:pt x="1259" y="4041"/>
                  </a:cubicBezTo>
                  <a:cubicBezTo>
                    <a:pt x="1459" y="4120"/>
                    <a:pt x="1659" y="4194"/>
                    <a:pt x="1863" y="4194"/>
                  </a:cubicBezTo>
                  <a:cubicBezTo>
                    <a:pt x="1895" y="4194"/>
                    <a:pt x="1926" y="4192"/>
                    <a:pt x="1958" y="4188"/>
                  </a:cubicBezTo>
                  <a:cubicBezTo>
                    <a:pt x="2014" y="4363"/>
                    <a:pt x="2133" y="4510"/>
                    <a:pt x="2336" y="4566"/>
                  </a:cubicBezTo>
                  <a:cubicBezTo>
                    <a:pt x="2406" y="4583"/>
                    <a:pt x="2468" y="4591"/>
                    <a:pt x="2526" y="4591"/>
                  </a:cubicBezTo>
                  <a:cubicBezTo>
                    <a:pt x="2681" y="4591"/>
                    <a:pt x="2804" y="4535"/>
                    <a:pt x="2972" y="4454"/>
                  </a:cubicBezTo>
                  <a:lnTo>
                    <a:pt x="2972" y="4454"/>
                  </a:lnTo>
                  <a:cubicBezTo>
                    <a:pt x="2951" y="4464"/>
                    <a:pt x="2943" y="4469"/>
                    <a:pt x="2944" y="4469"/>
                  </a:cubicBezTo>
                  <a:cubicBezTo>
                    <a:pt x="2950" y="4469"/>
                    <a:pt x="3130" y="4386"/>
                    <a:pt x="3182" y="4363"/>
                  </a:cubicBezTo>
                  <a:cubicBezTo>
                    <a:pt x="3266" y="4307"/>
                    <a:pt x="3182" y="4335"/>
                    <a:pt x="3266" y="4307"/>
                  </a:cubicBezTo>
                  <a:cubicBezTo>
                    <a:pt x="3412" y="4279"/>
                    <a:pt x="3468" y="4279"/>
                    <a:pt x="3615" y="4279"/>
                  </a:cubicBezTo>
                  <a:cubicBezTo>
                    <a:pt x="3762" y="4244"/>
                    <a:pt x="3937" y="4244"/>
                    <a:pt x="4056" y="4188"/>
                  </a:cubicBezTo>
                  <a:lnTo>
                    <a:pt x="4112" y="4188"/>
                  </a:lnTo>
                  <a:cubicBezTo>
                    <a:pt x="4056" y="4391"/>
                    <a:pt x="4112" y="4657"/>
                    <a:pt x="4258" y="4859"/>
                  </a:cubicBezTo>
                  <a:cubicBezTo>
                    <a:pt x="4258" y="4859"/>
                    <a:pt x="4370" y="5006"/>
                    <a:pt x="4370" y="5034"/>
                  </a:cubicBezTo>
                  <a:cubicBezTo>
                    <a:pt x="4433" y="5062"/>
                    <a:pt x="4461" y="5118"/>
                    <a:pt x="4489" y="5181"/>
                  </a:cubicBezTo>
                  <a:cubicBezTo>
                    <a:pt x="4545" y="5265"/>
                    <a:pt x="4608" y="5356"/>
                    <a:pt x="4692" y="5468"/>
                  </a:cubicBezTo>
                  <a:cubicBezTo>
                    <a:pt x="4692" y="5503"/>
                    <a:pt x="4720" y="5559"/>
                    <a:pt x="4755" y="5587"/>
                  </a:cubicBezTo>
                  <a:cubicBezTo>
                    <a:pt x="4752" y="5584"/>
                    <a:pt x="4749" y="5583"/>
                    <a:pt x="4748" y="5583"/>
                  </a:cubicBezTo>
                  <a:cubicBezTo>
                    <a:pt x="4736" y="5583"/>
                    <a:pt x="4755" y="5634"/>
                    <a:pt x="4761" y="5634"/>
                  </a:cubicBezTo>
                  <a:cubicBezTo>
                    <a:pt x="4763" y="5634"/>
                    <a:pt x="4763" y="5622"/>
                    <a:pt x="4755" y="5587"/>
                  </a:cubicBezTo>
                  <a:lnTo>
                    <a:pt x="4755" y="5587"/>
                  </a:lnTo>
                  <a:cubicBezTo>
                    <a:pt x="4755" y="5587"/>
                    <a:pt x="4772" y="5620"/>
                    <a:pt x="4779" y="5651"/>
                  </a:cubicBezTo>
                  <a:lnTo>
                    <a:pt x="4779" y="5651"/>
                  </a:lnTo>
                  <a:cubicBezTo>
                    <a:pt x="4775" y="5661"/>
                    <a:pt x="4771" y="5670"/>
                    <a:pt x="4769" y="5678"/>
                  </a:cubicBezTo>
                  <a:lnTo>
                    <a:pt x="4783" y="5678"/>
                  </a:lnTo>
                  <a:lnTo>
                    <a:pt x="4761" y="5699"/>
                  </a:lnTo>
                  <a:lnTo>
                    <a:pt x="4761" y="5699"/>
                  </a:lnTo>
                  <a:cubicBezTo>
                    <a:pt x="4763" y="5693"/>
                    <a:pt x="4765" y="5686"/>
                    <a:pt x="4769" y="5678"/>
                  </a:cubicBezTo>
                  <a:lnTo>
                    <a:pt x="4755" y="5678"/>
                  </a:lnTo>
                  <a:lnTo>
                    <a:pt x="4755" y="5706"/>
                  </a:lnTo>
                  <a:lnTo>
                    <a:pt x="4761" y="5699"/>
                  </a:lnTo>
                  <a:lnTo>
                    <a:pt x="4761" y="5699"/>
                  </a:lnTo>
                  <a:cubicBezTo>
                    <a:pt x="4758" y="5710"/>
                    <a:pt x="4756" y="5716"/>
                    <a:pt x="4755" y="5716"/>
                  </a:cubicBezTo>
                  <a:cubicBezTo>
                    <a:pt x="4755" y="5716"/>
                    <a:pt x="4755" y="5713"/>
                    <a:pt x="4755" y="5706"/>
                  </a:cubicBezTo>
                  <a:lnTo>
                    <a:pt x="4755" y="5734"/>
                  </a:lnTo>
                  <a:cubicBezTo>
                    <a:pt x="4724" y="5734"/>
                    <a:pt x="4678" y="5824"/>
                    <a:pt x="4667" y="5824"/>
                  </a:cubicBezTo>
                  <a:cubicBezTo>
                    <a:pt x="4665" y="5824"/>
                    <a:pt x="4664" y="5822"/>
                    <a:pt x="4664" y="5817"/>
                  </a:cubicBezTo>
                  <a:cubicBezTo>
                    <a:pt x="4636" y="5852"/>
                    <a:pt x="4636" y="5880"/>
                    <a:pt x="4608" y="5908"/>
                  </a:cubicBezTo>
                  <a:cubicBezTo>
                    <a:pt x="4517" y="5992"/>
                    <a:pt x="4405" y="6055"/>
                    <a:pt x="4314" y="6139"/>
                  </a:cubicBezTo>
                  <a:cubicBezTo>
                    <a:pt x="3937" y="6433"/>
                    <a:pt x="3846" y="6957"/>
                    <a:pt x="4195" y="7335"/>
                  </a:cubicBezTo>
                  <a:cubicBezTo>
                    <a:pt x="4370" y="7538"/>
                    <a:pt x="4636" y="7656"/>
                    <a:pt x="4895" y="7684"/>
                  </a:cubicBezTo>
                  <a:cubicBezTo>
                    <a:pt x="4958" y="7803"/>
                    <a:pt x="5070" y="7887"/>
                    <a:pt x="5160" y="7950"/>
                  </a:cubicBezTo>
                  <a:cubicBezTo>
                    <a:pt x="5188" y="7950"/>
                    <a:pt x="5335" y="8034"/>
                    <a:pt x="5419" y="8062"/>
                  </a:cubicBezTo>
                  <a:cubicBezTo>
                    <a:pt x="5566" y="8300"/>
                    <a:pt x="5741" y="8502"/>
                    <a:pt x="6034" y="8530"/>
                  </a:cubicBezTo>
                  <a:cubicBezTo>
                    <a:pt x="5944" y="8880"/>
                    <a:pt x="5832" y="9258"/>
                    <a:pt x="6034" y="9579"/>
                  </a:cubicBezTo>
                  <a:cubicBezTo>
                    <a:pt x="6190" y="9847"/>
                    <a:pt x="6448" y="9959"/>
                    <a:pt x="6717" y="9959"/>
                  </a:cubicBezTo>
                  <a:cubicBezTo>
                    <a:pt x="6799" y="9959"/>
                    <a:pt x="6883" y="9949"/>
                    <a:pt x="6964" y="9929"/>
                  </a:cubicBezTo>
                  <a:cubicBezTo>
                    <a:pt x="6992" y="10104"/>
                    <a:pt x="7055" y="10279"/>
                    <a:pt x="7230" y="10397"/>
                  </a:cubicBezTo>
                  <a:cubicBezTo>
                    <a:pt x="7314" y="10481"/>
                    <a:pt x="7461" y="10537"/>
                    <a:pt x="7608" y="10572"/>
                  </a:cubicBezTo>
                  <a:cubicBezTo>
                    <a:pt x="7342" y="10803"/>
                    <a:pt x="7342" y="11236"/>
                    <a:pt x="7314" y="11586"/>
                  </a:cubicBezTo>
                  <a:lnTo>
                    <a:pt x="7314" y="11649"/>
                  </a:lnTo>
                  <a:cubicBezTo>
                    <a:pt x="7314" y="11677"/>
                    <a:pt x="7286" y="11705"/>
                    <a:pt x="7286" y="11761"/>
                  </a:cubicBezTo>
                  <a:lnTo>
                    <a:pt x="7258" y="11761"/>
                  </a:lnTo>
                  <a:cubicBezTo>
                    <a:pt x="7258" y="11824"/>
                    <a:pt x="7230" y="11852"/>
                    <a:pt x="7202" y="11880"/>
                  </a:cubicBezTo>
                  <a:cubicBezTo>
                    <a:pt x="7055" y="12111"/>
                    <a:pt x="6964" y="12376"/>
                    <a:pt x="7027" y="12698"/>
                  </a:cubicBezTo>
                  <a:cubicBezTo>
                    <a:pt x="7083" y="13048"/>
                    <a:pt x="7314" y="13278"/>
                    <a:pt x="7580" y="13509"/>
                  </a:cubicBezTo>
                  <a:cubicBezTo>
                    <a:pt x="7461" y="13719"/>
                    <a:pt x="7461" y="13977"/>
                    <a:pt x="7517" y="14208"/>
                  </a:cubicBezTo>
                  <a:cubicBezTo>
                    <a:pt x="7664" y="14705"/>
                    <a:pt x="8160" y="15054"/>
                    <a:pt x="8657" y="15117"/>
                  </a:cubicBezTo>
                  <a:cubicBezTo>
                    <a:pt x="9006" y="15117"/>
                    <a:pt x="9384" y="14998"/>
                    <a:pt x="9705" y="14907"/>
                  </a:cubicBezTo>
                  <a:lnTo>
                    <a:pt x="9789" y="14907"/>
                  </a:lnTo>
                  <a:cubicBezTo>
                    <a:pt x="9824" y="14907"/>
                    <a:pt x="9852" y="14942"/>
                    <a:pt x="9880" y="14942"/>
                  </a:cubicBezTo>
                  <a:cubicBezTo>
                    <a:pt x="10111" y="15054"/>
                    <a:pt x="10377" y="15117"/>
                    <a:pt x="10635" y="15117"/>
                  </a:cubicBezTo>
                  <a:cubicBezTo>
                    <a:pt x="10873" y="15117"/>
                    <a:pt x="11132" y="15026"/>
                    <a:pt x="11335" y="14880"/>
                  </a:cubicBezTo>
                  <a:cubicBezTo>
                    <a:pt x="11398" y="14852"/>
                    <a:pt x="11454" y="14824"/>
                    <a:pt x="11510" y="14796"/>
                  </a:cubicBezTo>
                  <a:cubicBezTo>
                    <a:pt x="11572" y="14796"/>
                    <a:pt x="11628" y="14824"/>
                    <a:pt x="11656" y="14852"/>
                  </a:cubicBezTo>
                  <a:cubicBezTo>
                    <a:pt x="11775" y="14907"/>
                    <a:pt x="11922" y="14942"/>
                    <a:pt x="12062" y="14942"/>
                  </a:cubicBezTo>
                  <a:cubicBezTo>
                    <a:pt x="12091" y="14946"/>
                    <a:pt x="12121" y="14948"/>
                    <a:pt x="12150" y="14948"/>
                  </a:cubicBezTo>
                  <a:cubicBezTo>
                    <a:pt x="12356" y="14948"/>
                    <a:pt x="12552" y="14866"/>
                    <a:pt x="12705" y="14768"/>
                  </a:cubicBezTo>
                  <a:cubicBezTo>
                    <a:pt x="12880" y="14677"/>
                    <a:pt x="13083" y="14530"/>
                    <a:pt x="13202" y="14355"/>
                  </a:cubicBezTo>
                  <a:cubicBezTo>
                    <a:pt x="13321" y="14152"/>
                    <a:pt x="13286" y="13922"/>
                    <a:pt x="13321" y="13684"/>
                  </a:cubicBezTo>
                  <a:cubicBezTo>
                    <a:pt x="13338" y="13522"/>
                    <a:pt x="13160" y="13403"/>
                    <a:pt x="12996" y="13403"/>
                  </a:cubicBezTo>
                  <a:cubicBezTo>
                    <a:pt x="12898" y="13403"/>
                    <a:pt x="12805" y="13445"/>
                    <a:pt x="12761" y="13544"/>
                  </a:cubicBezTo>
                  <a:cubicBezTo>
                    <a:pt x="12677" y="13803"/>
                    <a:pt x="12558" y="13922"/>
                    <a:pt x="12300" y="13950"/>
                  </a:cubicBezTo>
                  <a:lnTo>
                    <a:pt x="12209" y="13950"/>
                  </a:lnTo>
                  <a:cubicBezTo>
                    <a:pt x="12181" y="13950"/>
                    <a:pt x="12153" y="13922"/>
                    <a:pt x="12125" y="13922"/>
                  </a:cubicBezTo>
                  <a:cubicBezTo>
                    <a:pt x="12006" y="13803"/>
                    <a:pt x="11859" y="13719"/>
                    <a:pt x="11712" y="13656"/>
                  </a:cubicBezTo>
                  <a:cubicBezTo>
                    <a:pt x="11631" y="13634"/>
                    <a:pt x="11555" y="13624"/>
                    <a:pt x="11482" y="13624"/>
                  </a:cubicBezTo>
                  <a:cubicBezTo>
                    <a:pt x="11189" y="13624"/>
                    <a:pt x="10950" y="13782"/>
                    <a:pt x="10698" y="13922"/>
                  </a:cubicBezTo>
                  <a:cubicBezTo>
                    <a:pt x="10708" y="13912"/>
                    <a:pt x="10704" y="13909"/>
                    <a:pt x="10695" y="13909"/>
                  </a:cubicBezTo>
                  <a:cubicBezTo>
                    <a:pt x="10676" y="13909"/>
                    <a:pt x="10635" y="13922"/>
                    <a:pt x="10635" y="13922"/>
                  </a:cubicBezTo>
                  <a:lnTo>
                    <a:pt x="10607" y="13922"/>
                  </a:lnTo>
                  <a:cubicBezTo>
                    <a:pt x="10580" y="13894"/>
                    <a:pt x="10524" y="13894"/>
                    <a:pt x="10489" y="13859"/>
                  </a:cubicBezTo>
                  <a:cubicBezTo>
                    <a:pt x="10405" y="13831"/>
                    <a:pt x="10202" y="13719"/>
                    <a:pt x="10083" y="13684"/>
                  </a:cubicBezTo>
                  <a:cubicBezTo>
                    <a:pt x="9978" y="13659"/>
                    <a:pt x="9873" y="13649"/>
                    <a:pt x="9768" y="13649"/>
                  </a:cubicBezTo>
                  <a:cubicBezTo>
                    <a:pt x="9526" y="13649"/>
                    <a:pt x="9287" y="13703"/>
                    <a:pt x="9062" y="13747"/>
                  </a:cubicBezTo>
                  <a:cubicBezTo>
                    <a:pt x="9034" y="13775"/>
                    <a:pt x="9006" y="13775"/>
                    <a:pt x="8978" y="13775"/>
                  </a:cubicBezTo>
                  <a:cubicBezTo>
                    <a:pt x="9034" y="13656"/>
                    <a:pt x="9062" y="13572"/>
                    <a:pt x="9062" y="13425"/>
                  </a:cubicBezTo>
                  <a:cubicBezTo>
                    <a:pt x="9062" y="13020"/>
                    <a:pt x="8741" y="12754"/>
                    <a:pt x="8454" y="12495"/>
                  </a:cubicBezTo>
                  <a:lnTo>
                    <a:pt x="8426" y="12460"/>
                  </a:lnTo>
                  <a:cubicBezTo>
                    <a:pt x="8454" y="12376"/>
                    <a:pt x="8510" y="12285"/>
                    <a:pt x="8538" y="12173"/>
                  </a:cubicBezTo>
                  <a:cubicBezTo>
                    <a:pt x="8601" y="12055"/>
                    <a:pt x="8629" y="11880"/>
                    <a:pt x="8629" y="11733"/>
                  </a:cubicBezTo>
                  <a:cubicBezTo>
                    <a:pt x="8741" y="11852"/>
                    <a:pt x="8915" y="11908"/>
                    <a:pt x="9090" y="11908"/>
                  </a:cubicBezTo>
                  <a:cubicBezTo>
                    <a:pt x="9300" y="11908"/>
                    <a:pt x="9503" y="11852"/>
                    <a:pt x="9678" y="11761"/>
                  </a:cubicBezTo>
                  <a:cubicBezTo>
                    <a:pt x="9733" y="11824"/>
                    <a:pt x="9789" y="11852"/>
                    <a:pt x="9880" y="11852"/>
                  </a:cubicBezTo>
                  <a:cubicBezTo>
                    <a:pt x="9954" y="11866"/>
                    <a:pt x="10018" y="11873"/>
                    <a:pt x="10080" y="11873"/>
                  </a:cubicBezTo>
                  <a:cubicBezTo>
                    <a:pt x="10141" y="11873"/>
                    <a:pt x="10198" y="11866"/>
                    <a:pt x="10258" y="11852"/>
                  </a:cubicBezTo>
                  <a:cubicBezTo>
                    <a:pt x="10378" y="12093"/>
                    <a:pt x="10555" y="12254"/>
                    <a:pt x="10823" y="12254"/>
                  </a:cubicBezTo>
                  <a:cubicBezTo>
                    <a:pt x="10882" y="12254"/>
                    <a:pt x="10945" y="12246"/>
                    <a:pt x="11013" y="12229"/>
                  </a:cubicBezTo>
                  <a:lnTo>
                    <a:pt x="11076" y="12229"/>
                  </a:lnTo>
                  <a:cubicBezTo>
                    <a:pt x="11188" y="12320"/>
                    <a:pt x="11307" y="12376"/>
                    <a:pt x="11482" y="12376"/>
                  </a:cubicBezTo>
                  <a:cubicBezTo>
                    <a:pt x="11537" y="12376"/>
                    <a:pt x="11628" y="12376"/>
                    <a:pt x="11684" y="12348"/>
                  </a:cubicBezTo>
                  <a:cubicBezTo>
                    <a:pt x="11747" y="12404"/>
                    <a:pt x="11803" y="12432"/>
                    <a:pt x="11859" y="12495"/>
                  </a:cubicBezTo>
                  <a:cubicBezTo>
                    <a:pt x="11922" y="12525"/>
                    <a:pt x="11994" y="12539"/>
                    <a:pt x="12067" y="12539"/>
                  </a:cubicBezTo>
                  <a:cubicBezTo>
                    <a:pt x="12331" y="12539"/>
                    <a:pt x="12614" y="12351"/>
                    <a:pt x="12586" y="12055"/>
                  </a:cubicBezTo>
                  <a:cubicBezTo>
                    <a:pt x="12586" y="12041"/>
                    <a:pt x="12579" y="12034"/>
                    <a:pt x="12572" y="12034"/>
                  </a:cubicBezTo>
                  <a:cubicBezTo>
                    <a:pt x="12565" y="12034"/>
                    <a:pt x="12558" y="12041"/>
                    <a:pt x="12558" y="12055"/>
                  </a:cubicBezTo>
                  <a:cubicBezTo>
                    <a:pt x="12558" y="11999"/>
                    <a:pt x="12586" y="11936"/>
                    <a:pt x="12586" y="11880"/>
                  </a:cubicBezTo>
                  <a:cubicBezTo>
                    <a:pt x="12586" y="11761"/>
                    <a:pt x="12558" y="11649"/>
                    <a:pt x="12530" y="11558"/>
                  </a:cubicBezTo>
                  <a:cubicBezTo>
                    <a:pt x="12502" y="11411"/>
                    <a:pt x="12474" y="11299"/>
                    <a:pt x="12412" y="11181"/>
                  </a:cubicBezTo>
                  <a:cubicBezTo>
                    <a:pt x="12309" y="10911"/>
                    <a:pt x="12077" y="10771"/>
                    <a:pt x="11840" y="10771"/>
                  </a:cubicBezTo>
                  <a:cubicBezTo>
                    <a:pt x="11819" y="10771"/>
                    <a:pt x="11797" y="10773"/>
                    <a:pt x="11775" y="10775"/>
                  </a:cubicBezTo>
                  <a:lnTo>
                    <a:pt x="11775" y="10747"/>
                  </a:lnTo>
                  <a:cubicBezTo>
                    <a:pt x="11747" y="10481"/>
                    <a:pt x="11537" y="10251"/>
                    <a:pt x="11279" y="10223"/>
                  </a:cubicBezTo>
                  <a:cubicBezTo>
                    <a:pt x="11279" y="10104"/>
                    <a:pt x="11279" y="10013"/>
                    <a:pt x="11223" y="9901"/>
                  </a:cubicBezTo>
                  <a:cubicBezTo>
                    <a:pt x="11251" y="9838"/>
                    <a:pt x="11251" y="9782"/>
                    <a:pt x="11251" y="9726"/>
                  </a:cubicBezTo>
                  <a:cubicBezTo>
                    <a:pt x="11251" y="9488"/>
                    <a:pt x="11104" y="9314"/>
                    <a:pt x="10929" y="9230"/>
                  </a:cubicBezTo>
                  <a:cubicBezTo>
                    <a:pt x="10991" y="8972"/>
                    <a:pt x="10772" y="8714"/>
                    <a:pt x="10523" y="8714"/>
                  </a:cubicBezTo>
                  <a:cubicBezTo>
                    <a:pt x="10435" y="8714"/>
                    <a:pt x="10342" y="8747"/>
                    <a:pt x="10258" y="8824"/>
                  </a:cubicBezTo>
                  <a:cubicBezTo>
                    <a:pt x="10139" y="8908"/>
                    <a:pt x="10055" y="9027"/>
                    <a:pt x="9936" y="9111"/>
                  </a:cubicBezTo>
                  <a:cubicBezTo>
                    <a:pt x="9936" y="9055"/>
                    <a:pt x="9908" y="9027"/>
                    <a:pt x="9880" y="8999"/>
                  </a:cubicBezTo>
                  <a:cubicBezTo>
                    <a:pt x="9715" y="8686"/>
                    <a:pt x="9411" y="8535"/>
                    <a:pt x="9085" y="8535"/>
                  </a:cubicBezTo>
                  <a:cubicBezTo>
                    <a:pt x="9010" y="8535"/>
                    <a:pt x="8935" y="8543"/>
                    <a:pt x="8859" y="8558"/>
                  </a:cubicBezTo>
                  <a:cubicBezTo>
                    <a:pt x="8713" y="8586"/>
                    <a:pt x="8601" y="8649"/>
                    <a:pt x="8482" y="8705"/>
                  </a:cubicBezTo>
                  <a:cubicBezTo>
                    <a:pt x="8454" y="8502"/>
                    <a:pt x="8391" y="8300"/>
                    <a:pt x="8188" y="8153"/>
                  </a:cubicBezTo>
                  <a:cubicBezTo>
                    <a:pt x="8048" y="8029"/>
                    <a:pt x="7884" y="7981"/>
                    <a:pt x="7725" y="7981"/>
                  </a:cubicBezTo>
                  <a:cubicBezTo>
                    <a:pt x="7623" y="7981"/>
                    <a:pt x="7523" y="8001"/>
                    <a:pt x="7433" y="8034"/>
                  </a:cubicBezTo>
                  <a:cubicBezTo>
                    <a:pt x="7433" y="7859"/>
                    <a:pt x="7461" y="7684"/>
                    <a:pt x="7405" y="7510"/>
                  </a:cubicBezTo>
                  <a:cubicBezTo>
                    <a:pt x="7324" y="7199"/>
                    <a:pt x="7039" y="7004"/>
                    <a:pt x="6731" y="7004"/>
                  </a:cubicBezTo>
                  <a:cubicBezTo>
                    <a:pt x="6692" y="7004"/>
                    <a:pt x="6654" y="7007"/>
                    <a:pt x="6615" y="7013"/>
                  </a:cubicBezTo>
                  <a:cubicBezTo>
                    <a:pt x="6531" y="7013"/>
                    <a:pt x="6468" y="7041"/>
                    <a:pt x="6384" y="7104"/>
                  </a:cubicBezTo>
                  <a:cubicBezTo>
                    <a:pt x="6384" y="6929"/>
                    <a:pt x="6328" y="6726"/>
                    <a:pt x="6181" y="6608"/>
                  </a:cubicBezTo>
                  <a:cubicBezTo>
                    <a:pt x="6090" y="6552"/>
                    <a:pt x="6007" y="6489"/>
                    <a:pt x="5916" y="6461"/>
                  </a:cubicBezTo>
                  <a:cubicBezTo>
                    <a:pt x="6153" y="6055"/>
                    <a:pt x="6209" y="5615"/>
                    <a:pt x="6034" y="5181"/>
                  </a:cubicBezTo>
                  <a:cubicBezTo>
                    <a:pt x="5888" y="4859"/>
                    <a:pt x="5657" y="4566"/>
                    <a:pt x="5391" y="4307"/>
                  </a:cubicBezTo>
                  <a:cubicBezTo>
                    <a:pt x="5657" y="3943"/>
                    <a:pt x="5406" y="3521"/>
                    <a:pt x="5031" y="3521"/>
                  </a:cubicBezTo>
                  <a:cubicBezTo>
                    <a:pt x="4968" y="3521"/>
                    <a:pt x="4901" y="3532"/>
                    <a:pt x="4833" y="3558"/>
                  </a:cubicBezTo>
                  <a:lnTo>
                    <a:pt x="4833" y="3558"/>
                  </a:lnTo>
                  <a:cubicBezTo>
                    <a:pt x="4842" y="3554"/>
                    <a:pt x="4846" y="3553"/>
                    <a:pt x="4845" y="3553"/>
                  </a:cubicBezTo>
                  <a:lnTo>
                    <a:pt x="4845" y="3553"/>
                  </a:lnTo>
                  <a:cubicBezTo>
                    <a:pt x="4843" y="3553"/>
                    <a:pt x="4754" y="3589"/>
                    <a:pt x="4692" y="3608"/>
                  </a:cubicBezTo>
                  <a:cubicBezTo>
                    <a:pt x="4692" y="3608"/>
                    <a:pt x="4608" y="3636"/>
                    <a:pt x="4580" y="3664"/>
                  </a:cubicBezTo>
                  <a:cubicBezTo>
                    <a:pt x="4608" y="3580"/>
                    <a:pt x="4636" y="3489"/>
                    <a:pt x="4664" y="3370"/>
                  </a:cubicBezTo>
                  <a:cubicBezTo>
                    <a:pt x="4692" y="3314"/>
                    <a:pt x="4720" y="3258"/>
                    <a:pt x="4755" y="3167"/>
                  </a:cubicBezTo>
                  <a:cubicBezTo>
                    <a:pt x="4755" y="3139"/>
                    <a:pt x="4783" y="3111"/>
                    <a:pt x="4783" y="3055"/>
                  </a:cubicBezTo>
                  <a:cubicBezTo>
                    <a:pt x="4783" y="3055"/>
                    <a:pt x="4811" y="3020"/>
                    <a:pt x="4811" y="2993"/>
                  </a:cubicBezTo>
                  <a:cubicBezTo>
                    <a:pt x="4811" y="2993"/>
                    <a:pt x="4811" y="2965"/>
                    <a:pt x="4839" y="2965"/>
                  </a:cubicBezTo>
                  <a:cubicBezTo>
                    <a:pt x="4930" y="3020"/>
                    <a:pt x="5042" y="3055"/>
                    <a:pt x="5160" y="3083"/>
                  </a:cubicBezTo>
                  <a:cubicBezTo>
                    <a:pt x="5230" y="3099"/>
                    <a:pt x="5299" y="3106"/>
                    <a:pt x="5368" y="3106"/>
                  </a:cubicBezTo>
                  <a:cubicBezTo>
                    <a:pt x="5670" y="3106"/>
                    <a:pt x="5952" y="2957"/>
                    <a:pt x="6117" y="2673"/>
                  </a:cubicBezTo>
                  <a:lnTo>
                    <a:pt x="6117" y="2673"/>
                  </a:lnTo>
                  <a:cubicBezTo>
                    <a:pt x="6112" y="2752"/>
                    <a:pt x="6087" y="2828"/>
                    <a:pt x="6062" y="2909"/>
                  </a:cubicBezTo>
                  <a:cubicBezTo>
                    <a:pt x="5953" y="3123"/>
                    <a:pt x="6136" y="3391"/>
                    <a:pt x="6346" y="3391"/>
                  </a:cubicBezTo>
                  <a:cubicBezTo>
                    <a:pt x="6417" y="3391"/>
                    <a:pt x="6492" y="3361"/>
                    <a:pt x="6559" y="3286"/>
                  </a:cubicBezTo>
                  <a:cubicBezTo>
                    <a:pt x="6706" y="3111"/>
                    <a:pt x="6790" y="2937"/>
                    <a:pt x="6881" y="2734"/>
                  </a:cubicBezTo>
                  <a:lnTo>
                    <a:pt x="6936" y="2734"/>
                  </a:lnTo>
                  <a:cubicBezTo>
                    <a:pt x="7027" y="2762"/>
                    <a:pt x="7083" y="2790"/>
                    <a:pt x="7202" y="2790"/>
                  </a:cubicBezTo>
                  <a:cubicBezTo>
                    <a:pt x="7517" y="2790"/>
                    <a:pt x="7811" y="2559"/>
                    <a:pt x="7901" y="2237"/>
                  </a:cubicBezTo>
                  <a:cubicBezTo>
                    <a:pt x="8132" y="2090"/>
                    <a:pt x="8279" y="1860"/>
                    <a:pt x="8335" y="1594"/>
                  </a:cubicBezTo>
                  <a:cubicBezTo>
                    <a:pt x="8426" y="1307"/>
                    <a:pt x="8391" y="923"/>
                    <a:pt x="8307" y="636"/>
                  </a:cubicBezTo>
                  <a:cubicBezTo>
                    <a:pt x="8251" y="433"/>
                    <a:pt x="8160" y="258"/>
                    <a:pt x="7985" y="140"/>
                  </a:cubicBezTo>
                  <a:cubicBezTo>
                    <a:pt x="7865" y="45"/>
                    <a:pt x="7725" y="1"/>
                    <a:pt x="758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60"/>
            <p:cNvSpPr/>
            <p:nvPr/>
          </p:nvSpPr>
          <p:spPr>
            <a:xfrm>
              <a:off x="6304557" y="4143998"/>
              <a:ext cx="86105" cy="76093"/>
            </a:xfrm>
            <a:custGeom>
              <a:rect b="b" l="l" r="r" t="t"/>
              <a:pathLst>
                <a:path extrusionOk="0" h="3344" w="3784">
                  <a:moveTo>
                    <a:pt x="984" y="0"/>
                  </a:moveTo>
                  <a:cubicBezTo>
                    <a:pt x="569" y="0"/>
                    <a:pt x="124" y="160"/>
                    <a:pt x="56" y="581"/>
                  </a:cubicBezTo>
                  <a:cubicBezTo>
                    <a:pt x="1" y="846"/>
                    <a:pt x="140" y="1105"/>
                    <a:pt x="406" y="1105"/>
                  </a:cubicBezTo>
                  <a:lnTo>
                    <a:pt x="462" y="1105"/>
                  </a:lnTo>
                  <a:cubicBezTo>
                    <a:pt x="553" y="1133"/>
                    <a:pt x="609" y="1133"/>
                    <a:pt x="700" y="1133"/>
                  </a:cubicBezTo>
                  <a:cubicBezTo>
                    <a:pt x="728" y="1224"/>
                    <a:pt x="700" y="1308"/>
                    <a:pt x="665" y="1427"/>
                  </a:cubicBezTo>
                  <a:cubicBezTo>
                    <a:pt x="665" y="1629"/>
                    <a:pt x="581" y="1860"/>
                    <a:pt x="581" y="2070"/>
                  </a:cubicBezTo>
                  <a:cubicBezTo>
                    <a:pt x="553" y="2273"/>
                    <a:pt x="728" y="2531"/>
                    <a:pt x="959" y="2559"/>
                  </a:cubicBezTo>
                  <a:cubicBezTo>
                    <a:pt x="986" y="2594"/>
                    <a:pt x="1049" y="2594"/>
                    <a:pt x="1077" y="2594"/>
                  </a:cubicBezTo>
                  <a:cubicBezTo>
                    <a:pt x="1133" y="2825"/>
                    <a:pt x="1280" y="3084"/>
                    <a:pt x="1511" y="3231"/>
                  </a:cubicBezTo>
                  <a:cubicBezTo>
                    <a:pt x="1644" y="3308"/>
                    <a:pt x="1790" y="3343"/>
                    <a:pt x="1934" y="3343"/>
                  </a:cubicBezTo>
                  <a:cubicBezTo>
                    <a:pt x="2169" y="3343"/>
                    <a:pt x="2399" y="3249"/>
                    <a:pt x="2560" y="3084"/>
                  </a:cubicBezTo>
                  <a:cubicBezTo>
                    <a:pt x="2623" y="3056"/>
                    <a:pt x="2679" y="3028"/>
                    <a:pt x="2735" y="2972"/>
                  </a:cubicBezTo>
                  <a:cubicBezTo>
                    <a:pt x="2780" y="2986"/>
                    <a:pt x="2824" y="2993"/>
                    <a:pt x="2867" y="2993"/>
                  </a:cubicBezTo>
                  <a:cubicBezTo>
                    <a:pt x="2911" y="2993"/>
                    <a:pt x="2955" y="2986"/>
                    <a:pt x="3000" y="2972"/>
                  </a:cubicBezTo>
                  <a:cubicBezTo>
                    <a:pt x="3112" y="2972"/>
                    <a:pt x="3175" y="2944"/>
                    <a:pt x="3259" y="2909"/>
                  </a:cubicBezTo>
                  <a:cubicBezTo>
                    <a:pt x="3287" y="2881"/>
                    <a:pt x="3322" y="2881"/>
                    <a:pt x="3350" y="2853"/>
                  </a:cubicBezTo>
                  <a:lnTo>
                    <a:pt x="3378" y="2853"/>
                  </a:lnTo>
                  <a:cubicBezTo>
                    <a:pt x="3378" y="2853"/>
                    <a:pt x="3406" y="2853"/>
                    <a:pt x="3406" y="2825"/>
                  </a:cubicBezTo>
                  <a:lnTo>
                    <a:pt x="3462" y="2825"/>
                  </a:lnTo>
                  <a:cubicBezTo>
                    <a:pt x="3700" y="2678"/>
                    <a:pt x="3783" y="2301"/>
                    <a:pt x="3553" y="2098"/>
                  </a:cubicBezTo>
                  <a:cubicBezTo>
                    <a:pt x="3434" y="2007"/>
                    <a:pt x="3322" y="1951"/>
                    <a:pt x="3175" y="1923"/>
                  </a:cubicBezTo>
                  <a:cubicBezTo>
                    <a:pt x="3096" y="1923"/>
                    <a:pt x="3017" y="1936"/>
                    <a:pt x="2948" y="1936"/>
                  </a:cubicBezTo>
                  <a:cubicBezTo>
                    <a:pt x="2913" y="1936"/>
                    <a:pt x="2881" y="1932"/>
                    <a:pt x="2853" y="1923"/>
                  </a:cubicBezTo>
                  <a:cubicBezTo>
                    <a:pt x="2763" y="1923"/>
                    <a:pt x="2560" y="1804"/>
                    <a:pt x="2448" y="1720"/>
                  </a:cubicBezTo>
                  <a:cubicBezTo>
                    <a:pt x="2273" y="1601"/>
                    <a:pt x="2154" y="1511"/>
                    <a:pt x="2035" y="1399"/>
                  </a:cubicBezTo>
                  <a:cubicBezTo>
                    <a:pt x="2011" y="1374"/>
                    <a:pt x="1966" y="1302"/>
                    <a:pt x="1954" y="1302"/>
                  </a:cubicBezTo>
                  <a:cubicBezTo>
                    <a:pt x="1952" y="1302"/>
                    <a:pt x="1951" y="1304"/>
                    <a:pt x="1951" y="1308"/>
                  </a:cubicBezTo>
                  <a:cubicBezTo>
                    <a:pt x="1923" y="1252"/>
                    <a:pt x="1923" y="1161"/>
                    <a:pt x="1923" y="1077"/>
                  </a:cubicBezTo>
                  <a:cubicBezTo>
                    <a:pt x="1923" y="846"/>
                    <a:pt x="1923" y="636"/>
                    <a:pt x="1833" y="434"/>
                  </a:cubicBezTo>
                  <a:cubicBezTo>
                    <a:pt x="1714" y="231"/>
                    <a:pt x="1511" y="84"/>
                    <a:pt x="1280" y="28"/>
                  </a:cubicBezTo>
                  <a:cubicBezTo>
                    <a:pt x="1187" y="10"/>
                    <a:pt x="1086" y="0"/>
                    <a:pt x="98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60"/>
            <p:cNvSpPr/>
            <p:nvPr/>
          </p:nvSpPr>
          <p:spPr>
            <a:xfrm>
              <a:off x="6313795" y="4169120"/>
              <a:ext cx="660" cy="319"/>
            </a:xfrm>
            <a:custGeom>
              <a:rect b="b" l="l" r="r" t="t"/>
              <a:pathLst>
                <a:path extrusionOk="0" h="14" w="29">
                  <a:moveTo>
                    <a:pt x="0" y="1"/>
                  </a:moveTo>
                  <a:cubicBezTo>
                    <a:pt x="0" y="1"/>
                    <a:pt x="13" y="13"/>
                    <a:pt x="21" y="13"/>
                  </a:cubicBezTo>
                  <a:cubicBezTo>
                    <a:pt x="25" y="13"/>
                    <a:pt x="28" y="10"/>
                    <a:pt x="2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60"/>
            <p:cNvSpPr/>
            <p:nvPr/>
          </p:nvSpPr>
          <p:spPr>
            <a:xfrm>
              <a:off x="6456355" y="4116942"/>
              <a:ext cx="112023" cy="47763"/>
            </a:xfrm>
            <a:custGeom>
              <a:rect b="b" l="l" r="r" t="t"/>
              <a:pathLst>
                <a:path extrusionOk="0" h="2099" w="4923">
                  <a:moveTo>
                    <a:pt x="2316" y="1266"/>
                  </a:moveTo>
                  <a:cubicBezTo>
                    <a:pt x="2319" y="1266"/>
                    <a:pt x="2333" y="1285"/>
                    <a:pt x="2357" y="1336"/>
                  </a:cubicBezTo>
                  <a:cubicBezTo>
                    <a:pt x="2325" y="1300"/>
                    <a:pt x="2311" y="1266"/>
                    <a:pt x="2316" y="1266"/>
                  </a:cubicBezTo>
                  <a:close/>
                  <a:moveTo>
                    <a:pt x="4024" y="0"/>
                  </a:moveTo>
                  <a:cubicBezTo>
                    <a:pt x="3965" y="0"/>
                    <a:pt x="3906" y="7"/>
                    <a:pt x="3846" y="21"/>
                  </a:cubicBezTo>
                  <a:cubicBezTo>
                    <a:pt x="3608" y="77"/>
                    <a:pt x="3434" y="224"/>
                    <a:pt x="3259" y="371"/>
                  </a:cubicBezTo>
                  <a:cubicBezTo>
                    <a:pt x="3231" y="399"/>
                    <a:pt x="3231" y="427"/>
                    <a:pt x="3203" y="427"/>
                  </a:cubicBezTo>
                  <a:cubicBezTo>
                    <a:pt x="3147" y="399"/>
                    <a:pt x="3119" y="343"/>
                    <a:pt x="3056" y="315"/>
                  </a:cubicBezTo>
                  <a:cubicBezTo>
                    <a:pt x="2941" y="263"/>
                    <a:pt x="2831" y="240"/>
                    <a:pt x="2726" y="240"/>
                  </a:cubicBezTo>
                  <a:cubicBezTo>
                    <a:pt x="2536" y="240"/>
                    <a:pt x="2363" y="315"/>
                    <a:pt x="2210" y="427"/>
                  </a:cubicBezTo>
                  <a:cubicBezTo>
                    <a:pt x="2089" y="323"/>
                    <a:pt x="1949" y="271"/>
                    <a:pt x="1805" y="271"/>
                  </a:cubicBezTo>
                  <a:cubicBezTo>
                    <a:pt x="1707" y="271"/>
                    <a:pt x="1607" y="295"/>
                    <a:pt x="1511" y="343"/>
                  </a:cubicBezTo>
                  <a:cubicBezTo>
                    <a:pt x="1399" y="427"/>
                    <a:pt x="1280" y="518"/>
                    <a:pt x="1224" y="637"/>
                  </a:cubicBezTo>
                  <a:cubicBezTo>
                    <a:pt x="1196" y="574"/>
                    <a:pt x="1133" y="546"/>
                    <a:pt x="1077" y="490"/>
                  </a:cubicBezTo>
                  <a:cubicBezTo>
                    <a:pt x="955" y="384"/>
                    <a:pt x="819" y="332"/>
                    <a:pt x="681" y="332"/>
                  </a:cubicBezTo>
                  <a:cubicBezTo>
                    <a:pt x="590" y="332"/>
                    <a:pt x="497" y="355"/>
                    <a:pt x="406" y="399"/>
                  </a:cubicBezTo>
                  <a:cubicBezTo>
                    <a:pt x="112" y="546"/>
                    <a:pt x="56" y="896"/>
                    <a:pt x="56" y="1161"/>
                  </a:cubicBezTo>
                  <a:lnTo>
                    <a:pt x="56" y="1217"/>
                  </a:lnTo>
                  <a:cubicBezTo>
                    <a:pt x="56" y="1215"/>
                    <a:pt x="56" y="1214"/>
                    <a:pt x="56" y="1214"/>
                  </a:cubicBezTo>
                  <a:cubicBezTo>
                    <a:pt x="52" y="1214"/>
                    <a:pt x="28" y="1338"/>
                    <a:pt x="28" y="1364"/>
                  </a:cubicBezTo>
                  <a:cubicBezTo>
                    <a:pt x="0" y="1623"/>
                    <a:pt x="56" y="1825"/>
                    <a:pt x="287" y="2000"/>
                  </a:cubicBezTo>
                  <a:cubicBezTo>
                    <a:pt x="342" y="2038"/>
                    <a:pt x="406" y="2053"/>
                    <a:pt x="473" y="2053"/>
                  </a:cubicBezTo>
                  <a:cubicBezTo>
                    <a:pt x="518" y="2053"/>
                    <a:pt x="564" y="2046"/>
                    <a:pt x="609" y="2035"/>
                  </a:cubicBezTo>
                  <a:lnTo>
                    <a:pt x="637" y="2035"/>
                  </a:lnTo>
                  <a:cubicBezTo>
                    <a:pt x="672" y="2000"/>
                    <a:pt x="700" y="2000"/>
                    <a:pt x="755" y="1972"/>
                  </a:cubicBezTo>
                  <a:lnTo>
                    <a:pt x="755" y="1944"/>
                  </a:lnTo>
                  <a:cubicBezTo>
                    <a:pt x="874" y="2035"/>
                    <a:pt x="958" y="2063"/>
                    <a:pt x="1105" y="2091"/>
                  </a:cubicBezTo>
                  <a:cubicBezTo>
                    <a:pt x="1143" y="2096"/>
                    <a:pt x="1182" y="2098"/>
                    <a:pt x="1220" y="2098"/>
                  </a:cubicBezTo>
                  <a:cubicBezTo>
                    <a:pt x="1413" y="2098"/>
                    <a:pt x="1602" y="2039"/>
                    <a:pt x="1748" y="1916"/>
                  </a:cubicBezTo>
                  <a:cubicBezTo>
                    <a:pt x="1804" y="1944"/>
                    <a:pt x="1832" y="1944"/>
                    <a:pt x="1895" y="1944"/>
                  </a:cubicBezTo>
                  <a:cubicBezTo>
                    <a:pt x="1933" y="1949"/>
                    <a:pt x="1971" y="1951"/>
                    <a:pt x="2008" y="1951"/>
                  </a:cubicBezTo>
                  <a:cubicBezTo>
                    <a:pt x="2193" y="1951"/>
                    <a:pt x="2362" y="1892"/>
                    <a:pt x="2532" y="1770"/>
                  </a:cubicBezTo>
                  <a:cubicBezTo>
                    <a:pt x="2559" y="1742"/>
                    <a:pt x="2594" y="1714"/>
                    <a:pt x="2650" y="1686"/>
                  </a:cubicBezTo>
                  <a:cubicBezTo>
                    <a:pt x="2706" y="1742"/>
                    <a:pt x="2797" y="1798"/>
                    <a:pt x="2909" y="1825"/>
                  </a:cubicBezTo>
                  <a:cubicBezTo>
                    <a:pt x="2968" y="1839"/>
                    <a:pt x="3026" y="1846"/>
                    <a:pt x="3083" y="1846"/>
                  </a:cubicBezTo>
                  <a:cubicBezTo>
                    <a:pt x="3399" y="1846"/>
                    <a:pt x="3687" y="1649"/>
                    <a:pt x="3930" y="1448"/>
                  </a:cubicBezTo>
                  <a:cubicBezTo>
                    <a:pt x="3958" y="1420"/>
                    <a:pt x="3993" y="1392"/>
                    <a:pt x="4021" y="1364"/>
                  </a:cubicBezTo>
                  <a:cubicBezTo>
                    <a:pt x="4133" y="1448"/>
                    <a:pt x="4280" y="1511"/>
                    <a:pt x="4454" y="1511"/>
                  </a:cubicBezTo>
                  <a:cubicBezTo>
                    <a:pt x="4720" y="1511"/>
                    <a:pt x="4923" y="1301"/>
                    <a:pt x="4923" y="1042"/>
                  </a:cubicBezTo>
                  <a:lnTo>
                    <a:pt x="4923" y="896"/>
                  </a:lnTo>
                  <a:cubicBezTo>
                    <a:pt x="4895" y="840"/>
                    <a:pt x="4895" y="777"/>
                    <a:pt x="4895" y="721"/>
                  </a:cubicBezTo>
                  <a:cubicBezTo>
                    <a:pt x="4867" y="602"/>
                    <a:pt x="4804" y="490"/>
                    <a:pt x="4748" y="399"/>
                  </a:cubicBezTo>
                  <a:cubicBezTo>
                    <a:pt x="4580" y="161"/>
                    <a:pt x="4311" y="0"/>
                    <a:pt x="402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60"/>
            <p:cNvSpPr/>
            <p:nvPr/>
          </p:nvSpPr>
          <p:spPr>
            <a:xfrm>
              <a:off x="6584921" y="4123450"/>
              <a:ext cx="49811" cy="53133"/>
            </a:xfrm>
            <a:custGeom>
              <a:rect b="b" l="l" r="r" t="t"/>
              <a:pathLst>
                <a:path extrusionOk="0" h="2335" w="2189">
                  <a:moveTo>
                    <a:pt x="1330" y="1"/>
                  </a:moveTo>
                  <a:cubicBezTo>
                    <a:pt x="1211" y="1"/>
                    <a:pt x="1094" y="57"/>
                    <a:pt x="1021" y="204"/>
                  </a:cubicBezTo>
                  <a:cubicBezTo>
                    <a:pt x="993" y="260"/>
                    <a:pt x="930" y="351"/>
                    <a:pt x="902" y="407"/>
                  </a:cubicBezTo>
                  <a:cubicBezTo>
                    <a:pt x="755" y="435"/>
                    <a:pt x="643" y="526"/>
                    <a:pt x="580" y="665"/>
                  </a:cubicBezTo>
                  <a:cubicBezTo>
                    <a:pt x="553" y="700"/>
                    <a:pt x="553" y="728"/>
                    <a:pt x="525" y="756"/>
                  </a:cubicBezTo>
                  <a:cubicBezTo>
                    <a:pt x="497" y="840"/>
                    <a:pt x="441" y="903"/>
                    <a:pt x="378" y="987"/>
                  </a:cubicBezTo>
                  <a:cubicBezTo>
                    <a:pt x="350" y="1050"/>
                    <a:pt x="322" y="1106"/>
                    <a:pt x="294" y="1162"/>
                  </a:cubicBezTo>
                  <a:cubicBezTo>
                    <a:pt x="294" y="1162"/>
                    <a:pt x="222" y="1251"/>
                    <a:pt x="233" y="1251"/>
                  </a:cubicBezTo>
                  <a:cubicBezTo>
                    <a:pt x="236" y="1251"/>
                    <a:pt x="246" y="1243"/>
                    <a:pt x="266" y="1225"/>
                  </a:cubicBezTo>
                  <a:lnTo>
                    <a:pt x="266" y="1225"/>
                  </a:lnTo>
                  <a:cubicBezTo>
                    <a:pt x="28" y="1456"/>
                    <a:pt x="0" y="1889"/>
                    <a:pt x="266" y="2127"/>
                  </a:cubicBezTo>
                  <a:cubicBezTo>
                    <a:pt x="294" y="2127"/>
                    <a:pt x="294" y="2155"/>
                    <a:pt x="322" y="2155"/>
                  </a:cubicBezTo>
                  <a:cubicBezTo>
                    <a:pt x="406" y="2239"/>
                    <a:pt x="497" y="2302"/>
                    <a:pt x="643" y="2330"/>
                  </a:cubicBezTo>
                  <a:cubicBezTo>
                    <a:pt x="666" y="2333"/>
                    <a:pt x="689" y="2335"/>
                    <a:pt x="712" y="2335"/>
                  </a:cubicBezTo>
                  <a:cubicBezTo>
                    <a:pt x="869" y="2335"/>
                    <a:pt x="1040" y="2255"/>
                    <a:pt x="1168" y="2127"/>
                  </a:cubicBezTo>
                  <a:cubicBezTo>
                    <a:pt x="1343" y="1924"/>
                    <a:pt x="1545" y="1686"/>
                    <a:pt x="1720" y="1456"/>
                  </a:cubicBezTo>
                  <a:cubicBezTo>
                    <a:pt x="1951" y="1162"/>
                    <a:pt x="2189" y="875"/>
                    <a:pt x="2189" y="491"/>
                  </a:cubicBezTo>
                  <a:cubicBezTo>
                    <a:pt x="2189" y="260"/>
                    <a:pt x="1979" y="57"/>
                    <a:pt x="1748" y="57"/>
                  </a:cubicBezTo>
                  <a:lnTo>
                    <a:pt x="1545" y="57"/>
                  </a:lnTo>
                  <a:cubicBezTo>
                    <a:pt x="1479" y="22"/>
                    <a:pt x="1404" y="1"/>
                    <a:pt x="133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60"/>
            <p:cNvSpPr/>
            <p:nvPr/>
          </p:nvSpPr>
          <p:spPr>
            <a:xfrm>
              <a:off x="6482137" y="4147935"/>
              <a:ext cx="208686" cy="262206"/>
            </a:xfrm>
            <a:custGeom>
              <a:rect b="b" l="l" r="r" t="t"/>
              <a:pathLst>
                <a:path extrusionOk="0" h="11523" w="9171">
                  <a:moveTo>
                    <a:pt x="8310" y="0"/>
                  </a:moveTo>
                  <a:cubicBezTo>
                    <a:pt x="8165" y="0"/>
                    <a:pt x="8018" y="53"/>
                    <a:pt x="7894" y="177"/>
                  </a:cubicBezTo>
                  <a:cubicBezTo>
                    <a:pt x="7783" y="289"/>
                    <a:pt x="7720" y="408"/>
                    <a:pt x="7664" y="554"/>
                  </a:cubicBezTo>
                  <a:cubicBezTo>
                    <a:pt x="7545" y="757"/>
                    <a:pt x="7405" y="960"/>
                    <a:pt x="7314" y="1198"/>
                  </a:cubicBezTo>
                  <a:cubicBezTo>
                    <a:pt x="7258" y="1226"/>
                    <a:pt x="7230" y="1254"/>
                    <a:pt x="7195" y="1310"/>
                  </a:cubicBezTo>
                  <a:cubicBezTo>
                    <a:pt x="7020" y="1484"/>
                    <a:pt x="6846" y="1687"/>
                    <a:pt x="6706" y="1925"/>
                  </a:cubicBezTo>
                  <a:cubicBezTo>
                    <a:pt x="6671" y="1953"/>
                    <a:pt x="6643" y="1953"/>
                    <a:pt x="6615" y="1981"/>
                  </a:cubicBezTo>
                  <a:cubicBezTo>
                    <a:pt x="6496" y="2072"/>
                    <a:pt x="6412" y="2156"/>
                    <a:pt x="6356" y="2302"/>
                  </a:cubicBezTo>
                  <a:cubicBezTo>
                    <a:pt x="6181" y="2624"/>
                    <a:pt x="6321" y="2911"/>
                    <a:pt x="6468" y="3232"/>
                  </a:cubicBezTo>
                  <a:cubicBezTo>
                    <a:pt x="6559" y="3435"/>
                    <a:pt x="6643" y="3645"/>
                    <a:pt x="6762" y="3848"/>
                  </a:cubicBezTo>
                  <a:cubicBezTo>
                    <a:pt x="6881" y="4079"/>
                    <a:pt x="7055" y="4281"/>
                    <a:pt x="7230" y="4484"/>
                  </a:cubicBezTo>
                  <a:cubicBezTo>
                    <a:pt x="7286" y="4547"/>
                    <a:pt x="7342" y="4631"/>
                    <a:pt x="7405" y="4694"/>
                  </a:cubicBezTo>
                  <a:cubicBezTo>
                    <a:pt x="7370" y="4694"/>
                    <a:pt x="7370" y="4694"/>
                    <a:pt x="7370" y="4722"/>
                  </a:cubicBezTo>
                  <a:cubicBezTo>
                    <a:pt x="7314" y="4750"/>
                    <a:pt x="7286" y="4806"/>
                    <a:pt x="7258" y="4834"/>
                  </a:cubicBezTo>
                  <a:cubicBezTo>
                    <a:pt x="7083" y="5043"/>
                    <a:pt x="6908" y="5274"/>
                    <a:pt x="6762" y="5477"/>
                  </a:cubicBezTo>
                  <a:cubicBezTo>
                    <a:pt x="6671" y="5624"/>
                    <a:pt x="6643" y="5771"/>
                    <a:pt x="6671" y="5918"/>
                  </a:cubicBezTo>
                  <a:cubicBezTo>
                    <a:pt x="6496" y="6120"/>
                    <a:pt x="6293" y="6323"/>
                    <a:pt x="6118" y="6554"/>
                  </a:cubicBezTo>
                  <a:cubicBezTo>
                    <a:pt x="6086" y="6546"/>
                    <a:pt x="6050" y="6542"/>
                    <a:pt x="6013" y="6542"/>
                  </a:cubicBezTo>
                  <a:cubicBezTo>
                    <a:pt x="5923" y="6542"/>
                    <a:pt x="5825" y="6562"/>
                    <a:pt x="5741" y="6582"/>
                  </a:cubicBezTo>
                  <a:cubicBezTo>
                    <a:pt x="5419" y="6673"/>
                    <a:pt x="5097" y="6903"/>
                    <a:pt x="4839" y="7106"/>
                  </a:cubicBezTo>
                  <a:cubicBezTo>
                    <a:pt x="4839" y="7106"/>
                    <a:pt x="4839" y="7141"/>
                    <a:pt x="4811" y="7141"/>
                  </a:cubicBezTo>
                  <a:cubicBezTo>
                    <a:pt x="4748" y="7106"/>
                    <a:pt x="4692" y="7050"/>
                    <a:pt x="4636" y="7022"/>
                  </a:cubicBezTo>
                  <a:cubicBezTo>
                    <a:pt x="4664" y="7022"/>
                    <a:pt x="4545" y="6931"/>
                    <a:pt x="4545" y="6931"/>
                  </a:cubicBezTo>
                  <a:cubicBezTo>
                    <a:pt x="4489" y="6903"/>
                    <a:pt x="4433" y="6848"/>
                    <a:pt x="4370" y="6792"/>
                  </a:cubicBezTo>
                  <a:cubicBezTo>
                    <a:pt x="4258" y="6673"/>
                    <a:pt x="4140" y="6582"/>
                    <a:pt x="4021" y="6470"/>
                  </a:cubicBezTo>
                  <a:cubicBezTo>
                    <a:pt x="3818" y="6267"/>
                    <a:pt x="3615" y="6092"/>
                    <a:pt x="3412" y="5918"/>
                  </a:cubicBezTo>
                  <a:cubicBezTo>
                    <a:pt x="3175" y="5708"/>
                    <a:pt x="2888" y="5505"/>
                    <a:pt x="2566" y="5505"/>
                  </a:cubicBezTo>
                  <a:cubicBezTo>
                    <a:pt x="2363" y="5533"/>
                    <a:pt x="2161" y="5624"/>
                    <a:pt x="2042" y="5799"/>
                  </a:cubicBezTo>
                  <a:cubicBezTo>
                    <a:pt x="1986" y="5771"/>
                    <a:pt x="1923" y="5708"/>
                    <a:pt x="1867" y="5680"/>
                  </a:cubicBezTo>
                  <a:cubicBezTo>
                    <a:pt x="1664" y="5505"/>
                    <a:pt x="1461" y="5302"/>
                    <a:pt x="1196" y="5218"/>
                  </a:cubicBezTo>
                  <a:cubicBezTo>
                    <a:pt x="1124" y="5198"/>
                    <a:pt x="1049" y="5188"/>
                    <a:pt x="973" y="5188"/>
                  </a:cubicBezTo>
                  <a:cubicBezTo>
                    <a:pt x="706" y="5188"/>
                    <a:pt x="430" y="5310"/>
                    <a:pt x="294" y="5533"/>
                  </a:cubicBezTo>
                  <a:cubicBezTo>
                    <a:pt x="0" y="6029"/>
                    <a:pt x="441" y="6470"/>
                    <a:pt x="727" y="6820"/>
                  </a:cubicBezTo>
                  <a:cubicBezTo>
                    <a:pt x="902" y="6994"/>
                    <a:pt x="1140" y="7169"/>
                    <a:pt x="1343" y="7316"/>
                  </a:cubicBezTo>
                  <a:cubicBezTo>
                    <a:pt x="1461" y="7372"/>
                    <a:pt x="1601" y="7428"/>
                    <a:pt x="1720" y="7491"/>
                  </a:cubicBezTo>
                  <a:cubicBezTo>
                    <a:pt x="1867" y="7547"/>
                    <a:pt x="1895" y="7547"/>
                    <a:pt x="2014" y="7603"/>
                  </a:cubicBezTo>
                  <a:cubicBezTo>
                    <a:pt x="2161" y="7722"/>
                    <a:pt x="2335" y="7924"/>
                    <a:pt x="2538" y="8015"/>
                  </a:cubicBezTo>
                  <a:cubicBezTo>
                    <a:pt x="2741" y="8127"/>
                    <a:pt x="2972" y="8190"/>
                    <a:pt x="3210" y="8274"/>
                  </a:cubicBezTo>
                  <a:cubicBezTo>
                    <a:pt x="3349" y="8365"/>
                    <a:pt x="3412" y="8477"/>
                    <a:pt x="3468" y="8624"/>
                  </a:cubicBezTo>
                  <a:cubicBezTo>
                    <a:pt x="3587" y="8854"/>
                    <a:pt x="3790" y="9001"/>
                    <a:pt x="4049" y="9092"/>
                  </a:cubicBezTo>
                  <a:cubicBezTo>
                    <a:pt x="4084" y="9092"/>
                    <a:pt x="4140" y="9120"/>
                    <a:pt x="4167" y="9120"/>
                  </a:cubicBezTo>
                  <a:cubicBezTo>
                    <a:pt x="4167" y="9120"/>
                    <a:pt x="4167" y="9148"/>
                    <a:pt x="4195" y="9148"/>
                  </a:cubicBezTo>
                  <a:cubicBezTo>
                    <a:pt x="4258" y="9239"/>
                    <a:pt x="4314" y="9295"/>
                    <a:pt x="4370" y="9379"/>
                  </a:cubicBezTo>
                  <a:cubicBezTo>
                    <a:pt x="4530" y="9571"/>
                    <a:pt x="4789" y="9704"/>
                    <a:pt x="5057" y="9704"/>
                  </a:cubicBezTo>
                  <a:cubicBezTo>
                    <a:pt x="5082" y="9704"/>
                    <a:pt x="5107" y="9703"/>
                    <a:pt x="5132" y="9700"/>
                  </a:cubicBezTo>
                  <a:lnTo>
                    <a:pt x="5216" y="9700"/>
                  </a:lnTo>
                  <a:cubicBezTo>
                    <a:pt x="5307" y="9994"/>
                    <a:pt x="5538" y="10141"/>
                    <a:pt x="5832" y="10169"/>
                  </a:cubicBezTo>
                  <a:cubicBezTo>
                    <a:pt x="5769" y="10463"/>
                    <a:pt x="5797" y="10749"/>
                    <a:pt x="6034" y="10987"/>
                  </a:cubicBezTo>
                  <a:cubicBezTo>
                    <a:pt x="6172" y="11141"/>
                    <a:pt x="6332" y="11203"/>
                    <a:pt x="6499" y="11203"/>
                  </a:cubicBezTo>
                  <a:cubicBezTo>
                    <a:pt x="6613" y="11203"/>
                    <a:pt x="6730" y="11175"/>
                    <a:pt x="6846" y="11127"/>
                  </a:cubicBezTo>
                  <a:cubicBezTo>
                    <a:pt x="6881" y="11246"/>
                    <a:pt x="6964" y="11365"/>
                    <a:pt x="7111" y="11421"/>
                  </a:cubicBezTo>
                  <a:cubicBezTo>
                    <a:pt x="7227" y="11492"/>
                    <a:pt x="7350" y="11523"/>
                    <a:pt x="7473" y="11523"/>
                  </a:cubicBezTo>
                  <a:cubicBezTo>
                    <a:pt x="7807" y="11523"/>
                    <a:pt x="8140" y="11291"/>
                    <a:pt x="8335" y="11015"/>
                  </a:cubicBezTo>
                  <a:cubicBezTo>
                    <a:pt x="8482" y="10840"/>
                    <a:pt x="8594" y="10574"/>
                    <a:pt x="8594" y="10316"/>
                  </a:cubicBezTo>
                  <a:cubicBezTo>
                    <a:pt x="8594" y="9979"/>
                    <a:pt x="8328" y="9643"/>
                    <a:pt x="7972" y="9643"/>
                  </a:cubicBezTo>
                  <a:cubicBezTo>
                    <a:pt x="7958" y="9643"/>
                    <a:pt x="7944" y="9643"/>
                    <a:pt x="7929" y="9644"/>
                  </a:cubicBezTo>
                  <a:cubicBezTo>
                    <a:pt x="7894" y="9644"/>
                    <a:pt x="7894" y="9672"/>
                    <a:pt x="7866" y="9672"/>
                  </a:cubicBezTo>
                  <a:cubicBezTo>
                    <a:pt x="7838" y="9589"/>
                    <a:pt x="7783" y="9526"/>
                    <a:pt x="7720" y="9470"/>
                  </a:cubicBezTo>
                  <a:cubicBezTo>
                    <a:pt x="7636" y="9414"/>
                    <a:pt x="7517" y="9351"/>
                    <a:pt x="7405" y="9323"/>
                  </a:cubicBezTo>
                  <a:cubicBezTo>
                    <a:pt x="7461" y="9176"/>
                    <a:pt x="7489" y="9001"/>
                    <a:pt x="7461" y="8798"/>
                  </a:cubicBezTo>
                  <a:cubicBezTo>
                    <a:pt x="7405" y="8540"/>
                    <a:pt x="7111" y="8393"/>
                    <a:pt x="6881" y="8393"/>
                  </a:cubicBezTo>
                  <a:cubicBezTo>
                    <a:pt x="6908" y="8365"/>
                    <a:pt x="6936" y="8330"/>
                    <a:pt x="6964" y="8274"/>
                  </a:cubicBezTo>
                  <a:lnTo>
                    <a:pt x="6992" y="8274"/>
                  </a:lnTo>
                  <a:cubicBezTo>
                    <a:pt x="7020" y="8246"/>
                    <a:pt x="7055" y="8218"/>
                    <a:pt x="7111" y="8190"/>
                  </a:cubicBezTo>
                  <a:cubicBezTo>
                    <a:pt x="7370" y="7980"/>
                    <a:pt x="7545" y="7694"/>
                    <a:pt x="7720" y="7428"/>
                  </a:cubicBezTo>
                  <a:cubicBezTo>
                    <a:pt x="7929" y="7141"/>
                    <a:pt x="8069" y="6792"/>
                    <a:pt x="8188" y="6442"/>
                  </a:cubicBezTo>
                  <a:cubicBezTo>
                    <a:pt x="8307" y="6120"/>
                    <a:pt x="8482" y="5799"/>
                    <a:pt x="8566" y="5477"/>
                  </a:cubicBezTo>
                  <a:lnTo>
                    <a:pt x="8566" y="5449"/>
                  </a:lnTo>
                  <a:lnTo>
                    <a:pt x="8831" y="5183"/>
                  </a:lnTo>
                  <a:cubicBezTo>
                    <a:pt x="9006" y="4925"/>
                    <a:pt x="9006" y="4694"/>
                    <a:pt x="8943" y="4400"/>
                  </a:cubicBezTo>
                  <a:cubicBezTo>
                    <a:pt x="8859" y="4107"/>
                    <a:pt x="8831" y="3848"/>
                    <a:pt x="8713" y="3610"/>
                  </a:cubicBezTo>
                  <a:cubicBezTo>
                    <a:pt x="8594" y="3379"/>
                    <a:pt x="8419" y="3177"/>
                    <a:pt x="8279" y="3002"/>
                  </a:cubicBezTo>
                  <a:lnTo>
                    <a:pt x="8279" y="2974"/>
                  </a:lnTo>
                  <a:cubicBezTo>
                    <a:pt x="8279" y="2771"/>
                    <a:pt x="8244" y="2533"/>
                    <a:pt x="8188" y="2330"/>
                  </a:cubicBezTo>
                  <a:cubicBezTo>
                    <a:pt x="8160" y="2275"/>
                    <a:pt x="8160" y="2212"/>
                    <a:pt x="8160" y="2184"/>
                  </a:cubicBezTo>
                  <a:lnTo>
                    <a:pt x="8244" y="2100"/>
                  </a:lnTo>
                  <a:cubicBezTo>
                    <a:pt x="8279" y="2037"/>
                    <a:pt x="8307" y="1981"/>
                    <a:pt x="8335" y="1925"/>
                  </a:cubicBezTo>
                  <a:cubicBezTo>
                    <a:pt x="8363" y="1925"/>
                    <a:pt x="8363" y="1897"/>
                    <a:pt x="8391" y="1897"/>
                  </a:cubicBezTo>
                  <a:cubicBezTo>
                    <a:pt x="8454" y="1778"/>
                    <a:pt x="8538" y="1659"/>
                    <a:pt x="8594" y="1547"/>
                  </a:cubicBezTo>
                  <a:cubicBezTo>
                    <a:pt x="8657" y="1428"/>
                    <a:pt x="8713" y="1310"/>
                    <a:pt x="8740" y="1226"/>
                  </a:cubicBezTo>
                  <a:cubicBezTo>
                    <a:pt x="8768" y="1163"/>
                    <a:pt x="8803" y="1107"/>
                    <a:pt x="8831" y="1051"/>
                  </a:cubicBezTo>
                  <a:cubicBezTo>
                    <a:pt x="8831" y="1023"/>
                    <a:pt x="8859" y="988"/>
                    <a:pt x="8887" y="960"/>
                  </a:cubicBezTo>
                  <a:cubicBezTo>
                    <a:pt x="9171" y="482"/>
                    <a:pt x="8749" y="0"/>
                    <a:pt x="831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0"/>
            <p:cNvSpPr/>
            <p:nvPr/>
          </p:nvSpPr>
          <p:spPr>
            <a:xfrm>
              <a:off x="6385382" y="4416262"/>
              <a:ext cx="67651" cy="44645"/>
            </a:xfrm>
            <a:custGeom>
              <a:rect b="b" l="l" r="r" t="t"/>
              <a:pathLst>
                <a:path extrusionOk="0" h="1962" w="2973">
                  <a:moveTo>
                    <a:pt x="2447" y="0"/>
                  </a:moveTo>
                  <a:cubicBezTo>
                    <a:pt x="2363" y="0"/>
                    <a:pt x="2286" y="45"/>
                    <a:pt x="2273" y="153"/>
                  </a:cubicBezTo>
                  <a:cubicBezTo>
                    <a:pt x="2245" y="209"/>
                    <a:pt x="2245" y="272"/>
                    <a:pt x="2217" y="328"/>
                  </a:cubicBezTo>
                  <a:cubicBezTo>
                    <a:pt x="2217" y="356"/>
                    <a:pt x="2217" y="384"/>
                    <a:pt x="2182" y="419"/>
                  </a:cubicBezTo>
                  <a:cubicBezTo>
                    <a:pt x="2098" y="300"/>
                    <a:pt x="1980" y="209"/>
                    <a:pt x="1777" y="209"/>
                  </a:cubicBezTo>
                  <a:cubicBezTo>
                    <a:pt x="1658" y="209"/>
                    <a:pt x="1574" y="244"/>
                    <a:pt x="1483" y="328"/>
                  </a:cubicBezTo>
                  <a:cubicBezTo>
                    <a:pt x="1435" y="316"/>
                    <a:pt x="1388" y="311"/>
                    <a:pt x="1343" y="311"/>
                  </a:cubicBezTo>
                  <a:cubicBezTo>
                    <a:pt x="1171" y="311"/>
                    <a:pt x="1019" y="392"/>
                    <a:pt x="903" y="531"/>
                  </a:cubicBezTo>
                  <a:cubicBezTo>
                    <a:pt x="875" y="558"/>
                    <a:pt x="847" y="558"/>
                    <a:pt x="847" y="593"/>
                  </a:cubicBezTo>
                  <a:cubicBezTo>
                    <a:pt x="800" y="582"/>
                    <a:pt x="753" y="577"/>
                    <a:pt x="708" y="577"/>
                  </a:cubicBezTo>
                  <a:cubicBezTo>
                    <a:pt x="392" y="577"/>
                    <a:pt x="136" y="840"/>
                    <a:pt x="57" y="1146"/>
                  </a:cubicBezTo>
                  <a:cubicBezTo>
                    <a:pt x="1" y="1377"/>
                    <a:pt x="57" y="1754"/>
                    <a:pt x="322" y="1817"/>
                  </a:cubicBezTo>
                  <a:cubicBezTo>
                    <a:pt x="346" y="1825"/>
                    <a:pt x="373" y="1829"/>
                    <a:pt x="401" y="1829"/>
                  </a:cubicBezTo>
                  <a:cubicBezTo>
                    <a:pt x="471" y="1829"/>
                    <a:pt x="549" y="1807"/>
                    <a:pt x="609" y="1782"/>
                  </a:cubicBezTo>
                  <a:cubicBezTo>
                    <a:pt x="699" y="1872"/>
                    <a:pt x="836" y="1961"/>
                    <a:pt x="972" y="1961"/>
                  </a:cubicBezTo>
                  <a:cubicBezTo>
                    <a:pt x="1017" y="1961"/>
                    <a:pt x="1062" y="1951"/>
                    <a:pt x="1105" y="1929"/>
                  </a:cubicBezTo>
                  <a:cubicBezTo>
                    <a:pt x="1343" y="1845"/>
                    <a:pt x="1455" y="1726"/>
                    <a:pt x="1574" y="1523"/>
                  </a:cubicBezTo>
                  <a:cubicBezTo>
                    <a:pt x="1693" y="1523"/>
                    <a:pt x="1833" y="1467"/>
                    <a:pt x="1952" y="1377"/>
                  </a:cubicBezTo>
                  <a:cubicBezTo>
                    <a:pt x="1952" y="1349"/>
                    <a:pt x="1980" y="1321"/>
                    <a:pt x="1980" y="1321"/>
                  </a:cubicBezTo>
                  <a:cubicBezTo>
                    <a:pt x="2042" y="1321"/>
                    <a:pt x="2098" y="1349"/>
                    <a:pt x="2154" y="1349"/>
                  </a:cubicBezTo>
                  <a:cubicBezTo>
                    <a:pt x="2301" y="1349"/>
                    <a:pt x="2420" y="1293"/>
                    <a:pt x="2504" y="1202"/>
                  </a:cubicBezTo>
                  <a:cubicBezTo>
                    <a:pt x="2679" y="1174"/>
                    <a:pt x="2854" y="1055"/>
                    <a:pt x="2854" y="880"/>
                  </a:cubicBezTo>
                  <a:lnTo>
                    <a:pt x="2854" y="705"/>
                  </a:lnTo>
                  <a:cubicBezTo>
                    <a:pt x="2882" y="649"/>
                    <a:pt x="2882" y="593"/>
                    <a:pt x="2916" y="531"/>
                  </a:cubicBezTo>
                  <a:cubicBezTo>
                    <a:pt x="2972" y="356"/>
                    <a:pt x="2826" y="209"/>
                    <a:pt x="2679" y="209"/>
                  </a:cubicBezTo>
                  <a:lnTo>
                    <a:pt x="2679" y="153"/>
                  </a:lnTo>
                  <a:cubicBezTo>
                    <a:pt x="2649" y="60"/>
                    <a:pt x="2543" y="0"/>
                    <a:pt x="244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60"/>
            <p:cNvSpPr/>
            <p:nvPr/>
          </p:nvSpPr>
          <p:spPr>
            <a:xfrm>
              <a:off x="6359465" y="4134282"/>
              <a:ext cx="29286" cy="30492"/>
            </a:xfrm>
            <a:custGeom>
              <a:rect b="b" l="l" r="r" t="t"/>
              <a:pathLst>
                <a:path extrusionOk="0" h="1340" w="1287">
                  <a:moveTo>
                    <a:pt x="438" y="0"/>
                  </a:moveTo>
                  <a:cubicBezTo>
                    <a:pt x="312" y="0"/>
                    <a:pt x="227" y="97"/>
                    <a:pt x="175" y="189"/>
                  </a:cubicBezTo>
                  <a:cubicBezTo>
                    <a:pt x="175" y="224"/>
                    <a:pt x="147" y="280"/>
                    <a:pt x="147" y="308"/>
                  </a:cubicBezTo>
                  <a:cubicBezTo>
                    <a:pt x="119" y="336"/>
                    <a:pt x="119" y="336"/>
                    <a:pt x="91" y="364"/>
                  </a:cubicBezTo>
                  <a:cubicBezTo>
                    <a:pt x="91" y="364"/>
                    <a:pt x="72" y="442"/>
                    <a:pt x="80" y="442"/>
                  </a:cubicBezTo>
                  <a:cubicBezTo>
                    <a:pt x="81" y="442"/>
                    <a:pt x="82" y="442"/>
                    <a:pt x="83" y="440"/>
                  </a:cubicBezTo>
                  <a:lnTo>
                    <a:pt x="83" y="440"/>
                  </a:lnTo>
                  <a:cubicBezTo>
                    <a:pt x="0" y="586"/>
                    <a:pt x="4" y="781"/>
                    <a:pt x="147" y="924"/>
                  </a:cubicBezTo>
                  <a:cubicBezTo>
                    <a:pt x="175" y="952"/>
                    <a:pt x="238" y="980"/>
                    <a:pt x="294" y="1008"/>
                  </a:cubicBezTo>
                  <a:cubicBezTo>
                    <a:pt x="294" y="1036"/>
                    <a:pt x="322" y="1063"/>
                    <a:pt x="350" y="1126"/>
                  </a:cubicBezTo>
                  <a:cubicBezTo>
                    <a:pt x="412" y="1182"/>
                    <a:pt x="468" y="1238"/>
                    <a:pt x="559" y="1301"/>
                  </a:cubicBezTo>
                  <a:cubicBezTo>
                    <a:pt x="622" y="1327"/>
                    <a:pt x="684" y="1340"/>
                    <a:pt x="744" y="1340"/>
                  </a:cubicBezTo>
                  <a:cubicBezTo>
                    <a:pt x="879" y="1340"/>
                    <a:pt x="1001" y="1276"/>
                    <a:pt x="1084" y="1154"/>
                  </a:cubicBezTo>
                  <a:cubicBezTo>
                    <a:pt x="1287" y="889"/>
                    <a:pt x="1140" y="483"/>
                    <a:pt x="874" y="336"/>
                  </a:cubicBezTo>
                  <a:cubicBezTo>
                    <a:pt x="818" y="308"/>
                    <a:pt x="790" y="280"/>
                    <a:pt x="734" y="280"/>
                  </a:cubicBezTo>
                  <a:cubicBezTo>
                    <a:pt x="734" y="161"/>
                    <a:pt x="643" y="50"/>
                    <a:pt x="524" y="15"/>
                  </a:cubicBezTo>
                  <a:cubicBezTo>
                    <a:pt x="494" y="5"/>
                    <a:pt x="465" y="0"/>
                    <a:pt x="43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60"/>
            <p:cNvSpPr/>
            <p:nvPr/>
          </p:nvSpPr>
          <p:spPr>
            <a:xfrm>
              <a:off x="6294545" y="4274612"/>
              <a:ext cx="187615" cy="174713"/>
            </a:xfrm>
            <a:custGeom>
              <a:rect b="b" l="l" r="r" t="t"/>
              <a:pathLst>
                <a:path extrusionOk="0" h="7678" w="8245">
                  <a:moveTo>
                    <a:pt x="2622" y="2679"/>
                  </a:moveTo>
                  <a:cubicBezTo>
                    <a:pt x="2650" y="2707"/>
                    <a:pt x="2713" y="2735"/>
                    <a:pt x="2741" y="2735"/>
                  </a:cubicBezTo>
                  <a:cubicBezTo>
                    <a:pt x="2848" y="2726"/>
                    <a:pt x="2952" y="2722"/>
                    <a:pt x="3054" y="2722"/>
                  </a:cubicBezTo>
                  <a:cubicBezTo>
                    <a:pt x="3258" y="2722"/>
                    <a:pt x="3457" y="2735"/>
                    <a:pt x="3671" y="2735"/>
                  </a:cubicBezTo>
                  <a:lnTo>
                    <a:pt x="4223" y="2735"/>
                  </a:lnTo>
                  <a:cubicBezTo>
                    <a:pt x="4223" y="2798"/>
                    <a:pt x="4251" y="2826"/>
                    <a:pt x="4286" y="2882"/>
                  </a:cubicBezTo>
                  <a:cubicBezTo>
                    <a:pt x="4286" y="2882"/>
                    <a:pt x="4314" y="2882"/>
                    <a:pt x="4314" y="2910"/>
                  </a:cubicBezTo>
                  <a:cubicBezTo>
                    <a:pt x="4342" y="2938"/>
                    <a:pt x="4370" y="3029"/>
                    <a:pt x="4398" y="3085"/>
                  </a:cubicBezTo>
                  <a:cubicBezTo>
                    <a:pt x="4426" y="3147"/>
                    <a:pt x="4489" y="3231"/>
                    <a:pt x="4517" y="3287"/>
                  </a:cubicBezTo>
                  <a:cubicBezTo>
                    <a:pt x="4545" y="3497"/>
                    <a:pt x="4517" y="3672"/>
                    <a:pt x="4426" y="3847"/>
                  </a:cubicBezTo>
                  <a:cubicBezTo>
                    <a:pt x="4370" y="4049"/>
                    <a:pt x="4195" y="4336"/>
                    <a:pt x="4167" y="4602"/>
                  </a:cubicBezTo>
                  <a:cubicBezTo>
                    <a:pt x="4140" y="4630"/>
                    <a:pt x="4112" y="4658"/>
                    <a:pt x="4077" y="4686"/>
                  </a:cubicBezTo>
                  <a:cubicBezTo>
                    <a:pt x="4091" y="4673"/>
                    <a:pt x="4093" y="4668"/>
                    <a:pt x="4087" y="4668"/>
                  </a:cubicBezTo>
                  <a:cubicBezTo>
                    <a:pt x="4068" y="4668"/>
                    <a:pt x="3958" y="4727"/>
                    <a:pt x="3937" y="4749"/>
                  </a:cubicBezTo>
                  <a:cubicBezTo>
                    <a:pt x="3874" y="4749"/>
                    <a:pt x="3790" y="4777"/>
                    <a:pt x="3762" y="4805"/>
                  </a:cubicBezTo>
                  <a:cubicBezTo>
                    <a:pt x="3699" y="4805"/>
                    <a:pt x="3615" y="4777"/>
                    <a:pt x="3552" y="4777"/>
                  </a:cubicBezTo>
                  <a:cubicBezTo>
                    <a:pt x="3534" y="4767"/>
                    <a:pt x="3512" y="4764"/>
                    <a:pt x="3488" y="4764"/>
                  </a:cubicBezTo>
                  <a:cubicBezTo>
                    <a:pt x="3440" y="4764"/>
                    <a:pt x="3382" y="4777"/>
                    <a:pt x="3321" y="4777"/>
                  </a:cubicBezTo>
                  <a:cubicBezTo>
                    <a:pt x="3000" y="4805"/>
                    <a:pt x="2650" y="4924"/>
                    <a:pt x="2328" y="5070"/>
                  </a:cubicBezTo>
                  <a:cubicBezTo>
                    <a:pt x="2301" y="5098"/>
                    <a:pt x="2273" y="5098"/>
                    <a:pt x="2245" y="5126"/>
                  </a:cubicBezTo>
                  <a:cubicBezTo>
                    <a:pt x="2098" y="5154"/>
                    <a:pt x="1951" y="5182"/>
                    <a:pt x="1804" y="5245"/>
                  </a:cubicBezTo>
                  <a:cubicBezTo>
                    <a:pt x="1720" y="5301"/>
                    <a:pt x="1629" y="5301"/>
                    <a:pt x="1545" y="5329"/>
                  </a:cubicBezTo>
                  <a:lnTo>
                    <a:pt x="1399" y="5329"/>
                  </a:lnTo>
                  <a:cubicBezTo>
                    <a:pt x="1426" y="5329"/>
                    <a:pt x="1371" y="5301"/>
                    <a:pt x="1343" y="5301"/>
                  </a:cubicBezTo>
                  <a:cubicBezTo>
                    <a:pt x="1105" y="5098"/>
                    <a:pt x="1196" y="4805"/>
                    <a:pt x="1252" y="4546"/>
                  </a:cubicBezTo>
                  <a:cubicBezTo>
                    <a:pt x="1315" y="4427"/>
                    <a:pt x="1343" y="4308"/>
                    <a:pt x="1399" y="4224"/>
                  </a:cubicBezTo>
                  <a:cubicBezTo>
                    <a:pt x="1489" y="4077"/>
                    <a:pt x="1545" y="3903"/>
                    <a:pt x="1601" y="3756"/>
                  </a:cubicBezTo>
                  <a:cubicBezTo>
                    <a:pt x="1664" y="3700"/>
                    <a:pt x="1692" y="3637"/>
                    <a:pt x="1720" y="3581"/>
                  </a:cubicBezTo>
                  <a:cubicBezTo>
                    <a:pt x="1776" y="3525"/>
                    <a:pt x="1839" y="3434"/>
                    <a:pt x="1923" y="3378"/>
                  </a:cubicBezTo>
                  <a:cubicBezTo>
                    <a:pt x="2070" y="3203"/>
                    <a:pt x="2217" y="3057"/>
                    <a:pt x="2391" y="2882"/>
                  </a:cubicBezTo>
                  <a:cubicBezTo>
                    <a:pt x="2447" y="2826"/>
                    <a:pt x="2538" y="2763"/>
                    <a:pt x="2622" y="2679"/>
                  </a:cubicBezTo>
                  <a:close/>
                  <a:moveTo>
                    <a:pt x="5538" y="1"/>
                  </a:moveTo>
                  <a:cubicBezTo>
                    <a:pt x="5419" y="29"/>
                    <a:pt x="5300" y="57"/>
                    <a:pt x="5188" y="85"/>
                  </a:cubicBezTo>
                  <a:cubicBezTo>
                    <a:pt x="4923" y="141"/>
                    <a:pt x="4636" y="204"/>
                    <a:pt x="4398" y="288"/>
                  </a:cubicBezTo>
                  <a:cubicBezTo>
                    <a:pt x="4370" y="316"/>
                    <a:pt x="4314" y="351"/>
                    <a:pt x="4286" y="378"/>
                  </a:cubicBezTo>
                  <a:cubicBezTo>
                    <a:pt x="3965" y="434"/>
                    <a:pt x="3727" y="581"/>
                    <a:pt x="3468" y="756"/>
                  </a:cubicBezTo>
                  <a:cubicBezTo>
                    <a:pt x="3238" y="784"/>
                    <a:pt x="3091" y="987"/>
                    <a:pt x="2944" y="1134"/>
                  </a:cubicBezTo>
                  <a:cubicBezTo>
                    <a:pt x="2713" y="1308"/>
                    <a:pt x="2475" y="1483"/>
                    <a:pt x="2273" y="1658"/>
                  </a:cubicBezTo>
                  <a:cubicBezTo>
                    <a:pt x="1979" y="1980"/>
                    <a:pt x="1664" y="2273"/>
                    <a:pt x="1426" y="2651"/>
                  </a:cubicBezTo>
                  <a:cubicBezTo>
                    <a:pt x="1411" y="2644"/>
                    <a:pt x="1394" y="2640"/>
                    <a:pt x="1375" y="2640"/>
                  </a:cubicBezTo>
                  <a:cubicBezTo>
                    <a:pt x="1322" y="2640"/>
                    <a:pt x="1257" y="2666"/>
                    <a:pt x="1196" y="2707"/>
                  </a:cubicBezTo>
                  <a:cubicBezTo>
                    <a:pt x="1049" y="2854"/>
                    <a:pt x="965" y="3057"/>
                    <a:pt x="874" y="3231"/>
                  </a:cubicBezTo>
                  <a:cubicBezTo>
                    <a:pt x="790" y="3434"/>
                    <a:pt x="699" y="3609"/>
                    <a:pt x="615" y="3812"/>
                  </a:cubicBezTo>
                  <a:cubicBezTo>
                    <a:pt x="524" y="3987"/>
                    <a:pt x="469" y="4196"/>
                    <a:pt x="378" y="4399"/>
                  </a:cubicBezTo>
                  <a:cubicBezTo>
                    <a:pt x="294" y="4602"/>
                    <a:pt x="175" y="4805"/>
                    <a:pt x="119" y="5035"/>
                  </a:cubicBezTo>
                  <a:cubicBezTo>
                    <a:pt x="91" y="5126"/>
                    <a:pt x="119" y="5210"/>
                    <a:pt x="175" y="5273"/>
                  </a:cubicBezTo>
                  <a:cubicBezTo>
                    <a:pt x="147" y="5385"/>
                    <a:pt x="147" y="5476"/>
                    <a:pt x="147" y="5560"/>
                  </a:cubicBezTo>
                  <a:cubicBezTo>
                    <a:pt x="147" y="5679"/>
                    <a:pt x="119" y="5798"/>
                    <a:pt x="119" y="5909"/>
                  </a:cubicBezTo>
                  <a:lnTo>
                    <a:pt x="119" y="6000"/>
                  </a:lnTo>
                  <a:lnTo>
                    <a:pt x="119" y="6028"/>
                  </a:lnTo>
                  <a:cubicBezTo>
                    <a:pt x="0" y="6231"/>
                    <a:pt x="28" y="6497"/>
                    <a:pt x="175" y="6644"/>
                  </a:cubicBezTo>
                  <a:cubicBezTo>
                    <a:pt x="266" y="6728"/>
                    <a:pt x="406" y="6756"/>
                    <a:pt x="552" y="6756"/>
                  </a:cubicBezTo>
                  <a:cubicBezTo>
                    <a:pt x="671" y="6756"/>
                    <a:pt x="755" y="6700"/>
                    <a:pt x="818" y="6644"/>
                  </a:cubicBezTo>
                  <a:cubicBezTo>
                    <a:pt x="874" y="6658"/>
                    <a:pt x="932" y="6665"/>
                    <a:pt x="987" y="6665"/>
                  </a:cubicBezTo>
                  <a:cubicBezTo>
                    <a:pt x="1042" y="6665"/>
                    <a:pt x="1094" y="6658"/>
                    <a:pt x="1140" y="6644"/>
                  </a:cubicBezTo>
                  <a:lnTo>
                    <a:pt x="1140" y="6700"/>
                  </a:lnTo>
                  <a:cubicBezTo>
                    <a:pt x="1168" y="6930"/>
                    <a:pt x="1315" y="7105"/>
                    <a:pt x="1426" y="7308"/>
                  </a:cubicBezTo>
                  <a:cubicBezTo>
                    <a:pt x="1545" y="7455"/>
                    <a:pt x="1692" y="7602"/>
                    <a:pt x="1867" y="7658"/>
                  </a:cubicBezTo>
                  <a:cubicBezTo>
                    <a:pt x="1892" y="7671"/>
                    <a:pt x="1917" y="7678"/>
                    <a:pt x="1940" y="7678"/>
                  </a:cubicBezTo>
                  <a:cubicBezTo>
                    <a:pt x="2023" y="7678"/>
                    <a:pt x="2085" y="7597"/>
                    <a:pt x="2042" y="7483"/>
                  </a:cubicBezTo>
                  <a:cubicBezTo>
                    <a:pt x="2014" y="7427"/>
                    <a:pt x="2042" y="7343"/>
                    <a:pt x="2014" y="7252"/>
                  </a:cubicBezTo>
                  <a:cubicBezTo>
                    <a:pt x="2014" y="7133"/>
                    <a:pt x="1979" y="7049"/>
                    <a:pt x="1923" y="6958"/>
                  </a:cubicBezTo>
                  <a:cubicBezTo>
                    <a:pt x="1895" y="6874"/>
                    <a:pt x="1867" y="6818"/>
                    <a:pt x="1867" y="6728"/>
                  </a:cubicBezTo>
                  <a:lnTo>
                    <a:pt x="1867" y="6350"/>
                  </a:lnTo>
                  <a:cubicBezTo>
                    <a:pt x="1867" y="6322"/>
                    <a:pt x="1867" y="6294"/>
                    <a:pt x="1839" y="6259"/>
                  </a:cubicBezTo>
                  <a:cubicBezTo>
                    <a:pt x="1923" y="6231"/>
                    <a:pt x="1979" y="6203"/>
                    <a:pt x="2070" y="6175"/>
                  </a:cubicBezTo>
                  <a:cubicBezTo>
                    <a:pt x="2070" y="6203"/>
                    <a:pt x="2070" y="6231"/>
                    <a:pt x="2098" y="6259"/>
                  </a:cubicBezTo>
                  <a:cubicBezTo>
                    <a:pt x="2217" y="6378"/>
                    <a:pt x="2328" y="6497"/>
                    <a:pt x="2475" y="6581"/>
                  </a:cubicBezTo>
                  <a:cubicBezTo>
                    <a:pt x="2678" y="6728"/>
                    <a:pt x="2797" y="6902"/>
                    <a:pt x="2972" y="7049"/>
                  </a:cubicBezTo>
                  <a:cubicBezTo>
                    <a:pt x="3008" y="7075"/>
                    <a:pt x="3053" y="7088"/>
                    <a:pt x="3095" y="7088"/>
                  </a:cubicBezTo>
                  <a:cubicBezTo>
                    <a:pt x="3191" y="7088"/>
                    <a:pt x="3276" y="7023"/>
                    <a:pt x="3238" y="6902"/>
                  </a:cubicBezTo>
                  <a:cubicBezTo>
                    <a:pt x="3147" y="6672"/>
                    <a:pt x="3063" y="6406"/>
                    <a:pt x="2972" y="6175"/>
                  </a:cubicBezTo>
                  <a:cubicBezTo>
                    <a:pt x="2944" y="6056"/>
                    <a:pt x="2916" y="5944"/>
                    <a:pt x="2888" y="5798"/>
                  </a:cubicBezTo>
                  <a:cubicBezTo>
                    <a:pt x="2944" y="5770"/>
                    <a:pt x="3028" y="5735"/>
                    <a:pt x="3091" y="5707"/>
                  </a:cubicBezTo>
                  <a:cubicBezTo>
                    <a:pt x="3119" y="5679"/>
                    <a:pt x="3119" y="5679"/>
                    <a:pt x="3147" y="5679"/>
                  </a:cubicBezTo>
                  <a:cubicBezTo>
                    <a:pt x="3175" y="5707"/>
                    <a:pt x="3238" y="5735"/>
                    <a:pt x="3265" y="5770"/>
                  </a:cubicBezTo>
                  <a:cubicBezTo>
                    <a:pt x="3203" y="5826"/>
                    <a:pt x="3175" y="5881"/>
                    <a:pt x="3203" y="5972"/>
                  </a:cubicBezTo>
                  <a:cubicBezTo>
                    <a:pt x="3238" y="6056"/>
                    <a:pt x="3293" y="6175"/>
                    <a:pt x="3349" y="6231"/>
                  </a:cubicBezTo>
                  <a:cubicBezTo>
                    <a:pt x="3377" y="6322"/>
                    <a:pt x="3377" y="6378"/>
                    <a:pt x="3412" y="6406"/>
                  </a:cubicBezTo>
                  <a:cubicBezTo>
                    <a:pt x="3440" y="6497"/>
                    <a:pt x="3468" y="6553"/>
                    <a:pt x="3524" y="6609"/>
                  </a:cubicBezTo>
                  <a:cubicBezTo>
                    <a:pt x="3552" y="6644"/>
                    <a:pt x="3552" y="6672"/>
                    <a:pt x="3587" y="6700"/>
                  </a:cubicBezTo>
                  <a:cubicBezTo>
                    <a:pt x="3615" y="6756"/>
                    <a:pt x="3643" y="6818"/>
                    <a:pt x="3671" y="6846"/>
                  </a:cubicBezTo>
                  <a:cubicBezTo>
                    <a:pt x="3696" y="6937"/>
                    <a:pt x="3787" y="6982"/>
                    <a:pt x="3877" y="6982"/>
                  </a:cubicBezTo>
                  <a:cubicBezTo>
                    <a:pt x="3988" y="6982"/>
                    <a:pt x="4096" y="6915"/>
                    <a:pt x="4077" y="6783"/>
                  </a:cubicBezTo>
                  <a:cubicBezTo>
                    <a:pt x="4077" y="6700"/>
                    <a:pt x="4049" y="6609"/>
                    <a:pt x="4049" y="6525"/>
                  </a:cubicBezTo>
                  <a:lnTo>
                    <a:pt x="4049" y="6406"/>
                  </a:lnTo>
                  <a:lnTo>
                    <a:pt x="4049" y="6175"/>
                  </a:lnTo>
                  <a:cubicBezTo>
                    <a:pt x="4049" y="6028"/>
                    <a:pt x="4049" y="5909"/>
                    <a:pt x="4021" y="5826"/>
                  </a:cubicBezTo>
                  <a:cubicBezTo>
                    <a:pt x="4049" y="5798"/>
                    <a:pt x="4049" y="5798"/>
                    <a:pt x="4077" y="5798"/>
                  </a:cubicBezTo>
                  <a:cubicBezTo>
                    <a:pt x="4251" y="5798"/>
                    <a:pt x="4426" y="5770"/>
                    <a:pt x="4601" y="5735"/>
                  </a:cubicBezTo>
                  <a:cubicBezTo>
                    <a:pt x="4636" y="5826"/>
                    <a:pt x="4664" y="5881"/>
                    <a:pt x="4692" y="5944"/>
                  </a:cubicBezTo>
                  <a:cubicBezTo>
                    <a:pt x="4748" y="6147"/>
                    <a:pt x="4811" y="6350"/>
                    <a:pt x="4839" y="6553"/>
                  </a:cubicBezTo>
                  <a:cubicBezTo>
                    <a:pt x="4852" y="6647"/>
                    <a:pt x="4928" y="6692"/>
                    <a:pt x="5007" y="6692"/>
                  </a:cubicBezTo>
                  <a:cubicBezTo>
                    <a:pt x="5097" y="6692"/>
                    <a:pt x="5188" y="6633"/>
                    <a:pt x="5188" y="6525"/>
                  </a:cubicBezTo>
                  <a:cubicBezTo>
                    <a:pt x="5160" y="6175"/>
                    <a:pt x="5097" y="5798"/>
                    <a:pt x="5216" y="5476"/>
                  </a:cubicBezTo>
                  <a:lnTo>
                    <a:pt x="5216" y="5385"/>
                  </a:lnTo>
                  <a:lnTo>
                    <a:pt x="5272" y="5385"/>
                  </a:lnTo>
                  <a:cubicBezTo>
                    <a:pt x="5419" y="5357"/>
                    <a:pt x="5566" y="5329"/>
                    <a:pt x="5713" y="5329"/>
                  </a:cubicBezTo>
                  <a:cubicBezTo>
                    <a:pt x="5741" y="5357"/>
                    <a:pt x="5797" y="5385"/>
                    <a:pt x="5860" y="5420"/>
                  </a:cubicBezTo>
                  <a:cubicBezTo>
                    <a:pt x="5825" y="5420"/>
                    <a:pt x="5825" y="5448"/>
                    <a:pt x="5797" y="5476"/>
                  </a:cubicBezTo>
                  <a:cubicBezTo>
                    <a:pt x="5768" y="5426"/>
                    <a:pt x="5719" y="5404"/>
                    <a:pt x="5667" y="5404"/>
                  </a:cubicBezTo>
                  <a:cubicBezTo>
                    <a:pt x="5566" y="5404"/>
                    <a:pt x="5457" y="5489"/>
                    <a:pt x="5475" y="5623"/>
                  </a:cubicBezTo>
                  <a:cubicBezTo>
                    <a:pt x="5566" y="5909"/>
                    <a:pt x="5594" y="6231"/>
                    <a:pt x="5797" y="6469"/>
                  </a:cubicBezTo>
                  <a:cubicBezTo>
                    <a:pt x="5831" y="6511"/>
                    <a:pt x="5881" y="6529"/>
                    <a:pt x="5934" y="6529"/>
                  </a:cubicBezTo>
                  <a:cubicBezTo>
                    <a:pt x="6020" y="6529"/>
                    <a:pt x="6112" y="6480"/>
                    <a:pt x="6146" y="6406"/>
                  </a:cubicBezTo>
                  <a:cubicBezTo>
                    <a:pt x="6237" y="6294"/>
                    <a:pt x="6209" y="6084"/>
                    <a:pt x="6209" y="5944"/>
                  </a:cubicBezTo>
                  <a:cubicBezTo>
                    <a:pt x="6237" y="5826"/>
                    <a:pt x="6174" y="5679"/>
                    <a:pt x="6209" y="5595"/>
                  </a:cubicBezTo>
                  <a:cubicBezTo>
                    <a:pt x="6265" y="5504"/>
                    <a:pt x="6237" y="5420"/>
                    <a:pt x="6209" y="5357"/>
                  </a:cubicBezTo>
                  <a:lnTo>
                    <a:pt x="6384" y="5357"/>
                  </a:lnTo>
                  <a:cubicBezTo>
                    <a:pt x="6412" y="5357"/>
                    <a:pt x="6468" y="5357"/>
                    <a:pt x="6524" y="5329"/>
                  </a:cubicBezTo>
                  <a:cubicBezTo>
                    <a:pt x="6559" y="5329"/>
                    <a:pt x="6559" y="5329"/>
                    <a:pt x="6587" y="5301"/>
                  </a:cubicBezTo>
                  <a:cubicBezTo>
                    <a:pt x="6699" y="5301"/>
                    <a:pt x="6846" y="5273"/>
                    <a:pt x="6964" y="5245"/>
                  </a:cubicBezTo>
                  <a:cubicBezTo>
                    <a:pt x="7048" y="5225"/>
                    <a:pt x="7111" y="5208"/>
                    <a:pt x="7177" y="5208"/>
                  </a:cubicBezTo>
                  <a:cubicBezTo>
                    <a:pt x="7227" y="5208"/>
                    <a:pt x="7279" y="5218"/>
                    <a:pt x="7342" y="5245"/>
                  </a:cubicBezTo>
                  <a:cubicBezTo>
                    <a:pt x="7462" y="5291"/>
                    <a:pt x="7563" y="5337"/>
                    <a:pt x="7672" y="5337"/>
                  </a:cubicBezTo>
                  <a:cubicBezTo>
                    <a:pt x="7697" y="5337"/>
                    <a:pt x="7722" y="5334"/>
                    <a:pt x="7748" y="5329"/>
                  </a:cubicBezTo>
                  <a:cubicBezTo>
                    <a:pt x="7866" y="5329"/>
                    <a:pt x="7957" y="5273"/>
                    <a:pt x="7985" y="5154"/>
                  </a:cubicBezTo>
                  <a:cubicBezTo>
                    <a:pt x="8013" y="5098"/>
                    <a:pt x="8013" y="5035"/>
                    <a:pt x="8041" y="4951"/>
                  </a:cubicBezTo>
                  <a:cubicBezTo>
                    <a:pt x="8069" y="4951"/>
                    <a:pt x="8097" y="4951"/>
                    <a:pt x="8097" y="4924"/>
                  </a:cubicBezTo>
                  <a:cubicBezTo>
                    <a:pt x="8160" y="4896"/>
                    <a:pt x="8216" y="4861"/>
                    <a:pt x="8216" y="4805"/>
                  </a:cubicBezTo>
                  <a:cubicBezTo>
                    <a:pt x="8244" y="4721"/>
                    <a:pt x="8216" y="4630"/>
                    <a:pt x="8188" y="4574"/>
                  </a:cubicBezTo>
                  <a:cubicBezTo>
                    <a:pt x="8160" y="4546"/>
                    <a:pt x="8132" y="4511"/>
                    <a:pt x="8069" y="4483"/>
                  </a:cubicBezTo>
                  <a:cubicBezTo>
                    <a:pt x="8041" y="4399"/>
                    <a:pt x="8013" y="4336"/>
                    <a:pt x="7894" y="4280"/>
                  </a:cubicBezTo>
                  <a:cubicBezTo>
                    <a:pt x="7866" y="4280"/>
                    <a:pt x="7866" y="4252"/>
                    <a:pt x="7838" y="4252"/>
                  </a:cubicBezTo>
                  <a:cubicBezTo>
                    <a:pt x="7748" y="4077"/>
                    <a:pt x="7720" y="3931"/>
                    <a:pt x="7608" y="3812"/>
                  </a:cubicBezTo>
                  <a:cubicBezTo>
                    <a:pt x="7531" y="3758"/>
                    <a:pt x="7454" y="3727"/>
                    <a:pt x="7379" y="3727"/>
                  </a:cubicBezTo>
                  <a:cubicBezTo>
                    <a:pt x="7338" y="3727"/>
                    <a:pt x="7298" y="3736"/>
                    <a:pt x="7258" y="3756"/>
                  </a:cubicBezTo>
                  <a:cubicBezTo>
                    <a:pt x="7195" y="3728"/>
                    <a:pt x="7167" y="3728"/>
                    <a:pt x="7139" y="3728"/>
                  </a:cubicBezTo>
                  <a:cubicBezTo>
                    <a:pt x="7020" y="3728"/>
                    <a:pt x="6908" y="3756"/>
                    <a:pt x="6818" y="3784"/>
                  </a:cubicBezTo>
                  <a:cubicBezTo>
                    <a:pt x="6781" y="3791"/>
                    <a:pt x="6742" y="3794"/>
                    <a:pt x="6704" y="3794"/>
                  </a:cubicBezTo>
                  <a:cubicBezTo>
                    <a:pt x="6587" y="3794"/>
                    <a:pt x="6468" y="3763"/>
                    <a:pt x="6384" y="3700"/>
                  </a:cubicBezTo>
                  <a:cubicBezTo>
                    <a:pt x="6349" y="3609"/>
                    <a:pt x="6293" y="3525"/>
                    <a:pt x="6209" y="3434"/>
                  </a:cubicBezTo>
                  <a:cubicBezTo>
                    <a:pt x="6163" y="3393"/>
                    <a:pt x="6106" y="3367"/>
                    <a:pt x="6054" y="3367"/>
                  </a:cubicBezTo>
                  <a:cubicBezTo>
                    <a:pt x="6035" y="3367"/>
                    <a:pt x="6016" y="3371"/>
                    <a:pt x="5999" y="3378"/>
                  </a:cubicBezTo>
                  <a:lnTo>
                    <a:pt x="5999" y="3203"/>
                  </a:lnTo>
                  <a:cubicBezTo>
                    <a:pt x="6034" y="3001"/>
                    <a:pt x="6090" y="2826"/>
                    <a:pt x="6237" y="2679"/>
                  </a:cubicBezTo>
                  <a:cubicBezTo>
                    <a:pt x="6384" y="2560"/>
                    <a:pt x="6440" y="2385"/>
                    <a:pt x="6321" y="2210"/>
                  </a:cubicBezTo>
                  <a:cubicBezTo>
                    <a:pt x="6293" y="2099"/>
                    <a:pt x="6265" y="2064"/>
                    <a:pt x="6265" y="1952"/>
                  </a:cubicBezTo>
                  <a:cubicBezTo>
                    <a:pt x="6293" y="1861"/>
                    <a:pt x="6321" y="1749"/>
                    <a:pt x="6349" y="1658"/>
                  </a:cubicBezTo>
                  <a:cubicBezTo>
                    <a:pt x="6412" y="1511"/>
                    <a:pt x="6524" y="1455"/>
                    <a:pt x="6615" y="1336"/>
                  </a:cubicBezTo>
                  <a:lnTo>
                    <a:pt x="6643" y="1336"/>
                  </a:lnTo>
                  <a:cubicBezTo>
                    <a:pt x="6734" y="1308"/>
                    <a:pt x="6734" y="1253"/>
                    <a:pt x="6699" y="1190"/>
                  </a:cubicBezTo>
                  <a:cubicBezTo>
                    <a:pt x="6734" y="1106"/>
                    <a:pt x="6671" y="1050"/>
                    <a:pt x="6615" y="1050"/>
                  </a:cubicBezTo>
                  <a:lnTo>
                    <a:pt x="6559" y="1050"/>
                  </a:lnTo>
                  <a:cubicBezTo>
                    <a:pt x="6496" y="1015"/>
                    <a:pt x="6468" y="959"/>
                    <a:pt x="6440" y="840"/>
                  </a:cubicBezTo>
                  <a:lnTo>
                    <a:pt x="6440" y="609"/>
                  </a:lnTo>
                  <a:cubicBezTo>
                    <a:pt x="6615" y="581"/>
                    <a:pt x="6643" y="316"/>
                    <a:pt x="6468" y="260"/>
                  </a:cubicBezTo>
                  <a:cubicBezTo>
                    <a:pt x="6349" y="232"/>
                    <a:pt x="6265" y="141"/>
                    <a:pt x="6174" y="85"/>
                  </a:cubicBezTo>
                  <a:cubicBezTo>
                    <a:pt x="6062" y="29"/>
                    <a:pt x="5972" y="29"/>
                    <a:pt x="5860" y="29"/>
                  </a:cubicBezTo>
                  <a:cubicBezTo>
                    <a:pt x="5741" y="29"/>
                    <a:pt x="5650" y="1"/>
                    <a:pt x="55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0"/>
            <p:cNvSpPr/>
            <p:nvPr/>
          </p:nvSpPr>
          <p:spPr>
            <a:xfrm>
              <a:off x="6449825" y="4393052"/>
              <a:ext cx="13061" cy="18909"/>
            </a:xfrm>
            <a:custGeom>
              <a:rect b="b" l="l" r="r" t="t"/>
              <a:pathLst>
                <a:path extrusionOk="0" h="831" w="574">
                  <a:moveTo>
                    <a:pt x="382" y="0"/>
                  </a:moveTo>
                  <a:cubicBezTo>
                    <a:pt x="266" y="0"/>
                    <a:pt x="193" y="82"/>
                    <a:pt x="168" y="180"/>
                  </a:cubicBezTo>
                  <a:lnTo>
                    <a:pt x="84" y="180"/>
                  </a:lnTo>
                  <a:cubicBezTo>
                    <a:pt x="75" y="173"/>
                    <a:pt x="65" y="169"/>
                    <a:pt x="54" y="169"/>
                  </a:cubicBezTo>
                  <a:cubicBezTo>
                    <a:pt x="26" y="169"/>
                    <a:pt x="1" y="197"/>
                    <a:pt x="22" y="243"/>
                  </a:cubicBezTo>
                  <a:lnTo>
                    <a:pt x="22" y="271"/>
                  </a:lnTo>
                  <a:lnTo>
                    <a:pt x="22" y="327"/>
                  </a:lnTo>
                  <a:cubicBezTo>
                    <a:pt x="22" y="390"/>
                    <a:pt x="50" y="474"/>
                    <a:pt x="50" y="565"/>
                  </a:cubicBezTo>
                  <a:lnTo>
                    <a:pt x="50" y="704"/>
                  </a:lnTo>
                  <a:cubicBezTo>
                    <a:pt x="78" y="779"/>
                    <a:pt x="159" y="831"/>
                    <a:pt x="222" y="831"/>
                  </a:cubicBezTo>
                  <a:cubicBezTo>
                    <a:pt x="236" y="831"/>
                    <a:pt x="248" y="828"/>
                    <a:pt x="259" y="823"/>
                  </a:cubicBezTo>
                  <a:cubicBezTo>
                    <a:pt x="399" y="767"/>
                    <a:pt x="434" y="676"/>
                    <a:pt x="434" y="565"/>
                  </a:cubicBezTo>
                  <a:cubicBezTo>
                    <a:pt x="434" y="502"/>
                    <a:pt x="462" y="474"/>
                    <a:pt x="462" y="446"/>
                  </a:cubicBezTo>
                  <a:cubicBezTo>
                    <a:pt x="462" y="418"/>
                    <a:pt x="490" y="390"/>
                    <a:pt x="490" y="355"/>
                  </a:cubicBezTo>
                  <a:lnTo>
                    <a:pt x="490" y="327"/>
                  </a:lnTo>
                  <a:lnTo>
                    <a:pt x="518" y="327"/>
                  </a:lnTo>
                  <a:cubicBezTo>
                    <a:pt x="574" y="215"/>
                    <a:pt x="574" y="40"/>
                    <a:pt x="434" y="5"/>
                  </a:cubicBezTo>
                  <a:cubicBezTo>
                    <a:pt x="416" y="2"/>
                    <a:pt x="399" y="0"/>
                    <a:pt x="38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0"/>
            <p:cNvSpPr/>
            <p:nvPr/>
          </p:nvSpPr>
          <p:spPr>
            <a:xfrm>
              <a:off x="6370546" y="4422838"/>
              <a:ext cx="135461" cy="99189"/>
            </a:xfrm>
            <a:custGeom>
              <a:rect b="b" l="l" r="r" t="t"/>
              <a:pathLst>
                <a:path extrusionOk="0" h="4359" w="5953">
                  <a:moveTo>
                    <a:pt x="4786" y="1"/>
                  </a:moveTo>
                  <a:cubicBezTo>
                    <a:pt x="4721" y="1"/>
                    <a:pt x="4667" y="38"/>
                    <a:pt x="4645" y="130"/>
                  </a:cubicBezTo>
                  <a:lnTo>
                    <a:pt x="4645" y="158"/>
                  </a:lnTo>
                  <a:cubicBezTo>
                    <a:pt x="4645" y="214"/>
                    <a:pt x="4645" y="242"/>
                    <a:pt x="4673" y="269"/>
                  </a:cubicBezTo>
                  <a:lnTo>
                    <a:pt x="4673" y="304"/>
                  </a:lnTo>
                  <a:cubicBezTo>
                    <a:pt x="4701" y="304"/>
                    <a:pt x="4701" y="332"/>
                    <a:pt x="4701" y="332"/>
                  </a:cubicBezTo>
                  <a:cubicBezTo>
                    <a:pt x="4701" y="388"/>
                    <a:pt x="4729" y="416"/>
                    <a:pt x="4729" y="479"/>
                  </a:cubicBezTo>
                  <a:cubicBezTo>
                    <a:pt x="4757" y="535"/>
                    <a:pt x="4820" y="591"/>
                    <a:pt x="4876" y="591"/>
                  </a:cubicBezTo>
                  <a:cubicBezTo>
                    <a:pt x="4904" y="654"/>
                    <a:pt x="4876" y="710"/>
                    <a:pt x="4904" y="766"/>
                  </a:cubicBezTo>
                  <a:cubicBezTo>
                    <a:pt x="4876" y="829"/>
                    <a:pt x="4848" y="885"/>
                    <a:pt x="4820" y="941"/>
                  </a:cubicBezTo>
                  <a:cubicBezTo>
                    <a:pt x="4792" y="941"/>
                    <a:pt x="4792" y="969"/>
                    <a:pt x="4757" y="969"/>
                  </a:cubicBezTo>
                  <a:lnTo>
                    <a:pt x="4582" y="794"/>
                  </a:lnTo>
                  <a:cubicBezTo>
                    <a:pt x="4554" y="766"/>
                    <a:pt x="4526" y="766"/>
                    <a:pt x="4471" y="766"/>
                  </a:cubicBezTo>
                  <a:cubicBezTo>
                    <a:pt x="4457" y="752"/>
                    <a:pt x="4450" y="745"/>
                    <a:pt x="4442" y="745"/>
                  </a:cubicBezTo>
                  <a:cubicBezTo>
                    <a:pt x="4434" y="745"/>
                    <a:pt x="4425" y="752"/>
                    <a:pt x="4408" y="766"/>
                  </a:cubicBezTo>
                  <a:cubicBezTo>
                    <a:pt x="4380" y="654"/>
                    <a:pt x="4324" y="563"/>
                    <a:pt x="4233" y="535"/>
                  </a:cubicBezTo>
                  <a:cubicBezTo>
                    <a:pt x="4205" y="507"/>
                    <a:pt x="4177" y="479"/>
                    <a:pt x="4121" y="479"/>
                  </a:cubicBezTo>
                  <a:cubicBezTo>
                    <a:pt x="4030" y="479"/>
                    <a:pt x="3974" y="535"/>
                    <a:pt x="3946" y="563"/>
                  </a:cubicBezTo>
                  <a:cubicBezTo>
                    <a:pt x="3918" y="619"/>
                    <a:pt x="3883" y="682"/>
                    <a:pt x="3883" y="766"/>
                  </a:cubicBezTo>
                  <a:cubicBezTo>
                    <a:pt x="3918" y="857"/>
                    <a:pt x="3946" y="941"/>
                    <a:pt x="3974" y="1032"/>
                  </a:cubicBezTo>
                  <a:cubicBezTo>
                    <a:pt x="4002" y="1088"/>
                    <a:pt x="4030" y="1116"/>
                    <a:pt x="4093" y="1144"/>
                  </a:cubicBezTo>
                  <a:cubicBezTo>
                    <a:pt x="4093" y="1178"/>
                    <a:pt x="4121" y="1234"/>
                    <a:pt x="4121" y="1290"/>
                  </a:cubicBezTo>
                  <a:cubicBezTo>
                    <a:pt x="4149" y="1353"/>
                    <a:pt x="4177" y="1409"/>
                    <a:pt x="4205" y="1465"/>
                  </a:cubicBezTo>
                  <a:cubicBezTo>
                    <a:pt x="4205" y="1493"/>
                    <a:pt x="4177" y="1493"/>
                    <a:pt x="4177" y="1493"/>
                  </a:cubicBezTo>
                  <a:cubicBezTo>
                    <a:pt x="4121" y="1528"/>
                    <a:pt x="4030" y="1556"/>
                    <a:pt x="3974" y="1612"/>
                  </a:cubicBezTo>
                  <a:cubicBezTo>
                    <a:pt x="4002" y="1556"/>
                    <a:pt x="4002" y="1528"/>
                    <a:pt x="3974" y="1493"/>
                  </a:cubicBezTo>
                  <a:cubicBezTo>
                    <a:pt x="3827" y="1262"/>
                    <a:pt x="3596" y="1116"/>
                    <a:pt x="3331" y="1060"/>
                  </a:cubicBezTo>
                  <a:cubicBezTo>
                    <a:pt x="3312" y="1056"/>
                    <a:pt x="3294" y="1054"/>
                    <a:pt x="3277" y="1054"/>
                  </a:cubicBezTo>
                  <a:cubicBezTo>
                    <a:pt x="3163" y="1054"/>
                    <a:pt x="3096" y="1134"/>
                    <a:pt x="3072" y="1262"/>
                  </a:cubicBezTo>
                  <a:cubicBezTo>
                    <a:pt x="3044" y="1493"/>
                    <a:pt x="3156" y="1759"/>
                    <a:pt x="3184" y="1990"/>
                  </a:cubicBezTo>
                  <a:cubicBezTo>
                    <a:pt x="3219" y="2053"/>
                    <a:pt x="3219" y="2108"/>
                    <a:pt x="3247" y="2164"/>
                  </a:cubicBezTo>
                  <a:cubicBezTo>
                    <a:pt x="3219" y="2164"/>
                    <a:pt x="3184" y="2192"/>
                    <a:pt x="3156" y="2192"/>
                  </a:cubicBezTo>
                  <a:cubicBezTo>
                    <a:pt x="3128" y="2227"/>
                    <a:pt x="3100" y="2255"/>
                    <a:pt x="3044" y="2255"/>
                  </a:cubicBezTo>
                  <a:cubicBezTo>
                    <a:pt x="3044" y="2192"/>
                    <a:pt x="3009" y="2108"/>
                    <a:pt x="2953" y="2053"/>
                  </a:cubicBezTo>
                  <a:lnTo>
                    <a:pt x="2953" y="2018"/>
                  </a:lnTo>
                  <a:cubicBezTo>
                    <a:pt x="2897" y="1815"/>
                    <a:pt x="2659" y="1731"/>
                    <a:pt x="2604" y="1528"/>
                  </a:cubicBezTo>
                  <a:cubicBezTo>
                    <a:pt x="2565" y="1447"/>
                    <a:pt x="2474" y="1403"/>
                    <a:pt x="2391" y="1403"/>
                  </a:cubicBezTo>
                  <a:cubicBezTo>
                    <a:pt x="2296" y="1403"/>
                    <a:pt x="2211" y="1461"/>
                    <a:pt x="2226" y="1584"/>
                  </a:cubicBezTo>
                  <a:cubicBezTo>
                    <a:pt x="2226" y="1759"/>
                    <a:pt x="2254" y="1906"/>
                    <a:pt x="2282" y="2081"/>
                  </a:cubicBezTo>
                  <a:cubicBezTo>
                    <a:pt x="2310" y="2283"/>
                    <a:pt x="2310" y="2458"/>
                    <a:pt x="2310" y="2661"/>
                  </a:cubicBezTo>
                  <a:lnTo>
                    <a:pt x="2310" y="2780"/>
                  </a:lnTo>
                  <a:cubicBezTo>
                    <a:pt x="2282" y="2808"/>
                    <a:pt x="2254" y="2808"/>
                    <a:pt x="2226" y="2836"/>
                  </a:cubicBezTo>
                  <a:lnTo>
                    <a:pt x="2226" y="2864"/>
                  </a:lnTo>
                  <a:cubicBezTo>
                    <a:pt x="2170" y="2780"/>
                    <a:pt x="2079" y="2661"/>
                    <a:pt x="2023" y="2577"/>
                  </a:cubicBezTo>
                  <a:cubicBezTo>
                    <a:pt x="1960" y="2486"/>
                    <a:pt x="1876" y="2430"/>
                    <a:pt x="1757" y="2402"/>
                  </a:cubicBezTo>
                  <a:cubicBezTo>
                    <a:pt x="1674" y="2283"/>
                    <a:pt x="1611" y="2164"/>
                    <a:pt x="1499" y="2081"/>
                  </a:cubicBezTo>
                  <a:cubicBezTo>
                    <a:pt x="1471" y="1962"/>
                    <a:pt x="1408" y="1878"/>
                    <a:pt x="1380" y="1759"/>
                  </a:cubicBezTo>
                  <a:cubicBezTo>
                    <a:pt x="1365" y="1710"/>
                    <a:pt x="1308" y="1680"/>
                    <a:pt x="1255" y="1680"/>
                  </a:cubicBezTo>
                  <a:cubicBezTo>
                    <a:pt x="1207" y="1680"/>
                    <a:pt x="1162" y="1703"/>
                    <a:pt x="1149" y="1759"/>
                  </a:cubicBezTo>
                  <a:cubicBezTo>
                    <a:pt x="1149" y="1878"/>
                    <a:pt x="1177" y="1962"/>
                    <a:pt x="1205" y="2081"/>
                  </a:cubicBezTo>
                  <a:cubicBezTo>
                    <a:pt x="1233" y="2283"/>
                    <a:pt x="1261" y="2458"/>
                    <a:pt x="1296" y="2661"/>
                  </a:cubicBezTo>
                  <a:cubicBezTo>
                    <a:pt x="1324" y="2780"/>
                    <a:pt x="1352" y="2927"/>
                    <a:pt x="1380" y="3038"/>
                  </a:cubicBezTo>
                  <a:cubicBezTo>
                    <a:pt x="1352" y="3038"/>
                    <a:pt x="1324" y="3066"/>
                    <a:pt x="1324" y="3066"/>
                  </a:cubicBezTo>
                  <a:cubicBezTo>
                    <a:pt x="1261" y="3101"/>
                    <a:pt x="1233" y="3129"/>
                    <a:pt x="1177" y="3157"/>
                  </a:cubicBezTo>
                  <a:cubicBezTo>
                    <a:pt x="1058" y="3038"/>
                    <a:pt x="911" y="2955"/>
                    <a:pt x="772" y="2864"/>
                  </a:cubicBezTo>
                  <a:cubicBezTo>
                    <a:pt x="772" y="2808"/>
                    <a:pt x="772" y="2780"/>
                    <a:pt x="709" y="2752"/>
                  </a:cubicBezTo>
                  <a:cubicBezTo>
                    <a:pt x="681" y="2752"/>
                    <a:pt x="653" y="2717"/>
                    <a:pt x="625" y="2717"/>
                  </a:cubicBezTo>
                  <a:cubicBezTo>
                    <a:pt x="562" y="2661"/>
                    <a:pt x="534" y="2633"/>
                    <a:pt x="506" y="2577"/>
                  </a:cubicBezTo>
                  <a:cubicBezTo>
                    <a:pt x="478" y="2514"/>
                    <a:pt x="422" y="2514"/>
                    <a:pt x="359" y="2514"/>
                  </a:cubicBezTo>
                  <a:cubicBezTo>
                    <a:pt x="321" y="2464"/>
                    <a:pt x="265" y="2442"/>
                    <a:pt x="211" y="2442"/>
                  </a:cubicBezTo>
                  <a:cubicBezTo>
                    <a:pt x="104" y="2442"/>
                    <a:pt x="0" y="2527"/>
                    <a:pt x="37" y="2661"/>
                  </a:cubicBezTo>
                  <a:cubicBezTo>
                    <a:pt x="72" y="2689"/>
                    <a:pt x="72" y="2717"/>
                    <a:pt x="100" y="2752"/>
                  </a:cubicBezTo>
                  <a:cubicBezTo>
                    <a:pt x="100" y="2808"/>
                    <a:pt x="128" y="2864"/>
                    <a:pt x="156" y="2927"/>
                  </a:cubicBezTo>
                  <a:cubicBezTo>
                    <a:pt x="184" y="3010"/>
                    <a:pt x="247" y="3066"/>
                    <a:pt x="275" y="3157"/>
                  </a:cubicBezTo>
                  <a:cubicBezTo>
                    <a:pt x="303" y="3276"/>
                    <a:pt x="331" y="3360"/>
                    <a:pt x="387" y="3479"/>
                  </a:cubicBezTo>
                  <a:cubicBezTo>
                    <a:pt x="359" y="3479"/>
                    <a:pt x="331" y="3507"/>
                    <a:pt x="303" y="3535"/>
                  </a:cubicBezTo>
                  <a:cubicBezTo>
                    <a:pt x="184" y="3654"/>
                    <a:pt x="247" y="3857"/>
                    <a:pt x="387" y="3885"/>
                  </a:cubicBezTo>
                  <a:cubicBezTo>
                    <a:pt x="597" y="3940"/>
                    <a:pt x="737" y="4115"/>
                    <a:pt x="911" y="4206"/>
                  </a:cubicBezTo>
                  <a:cubicBezTo>
                    <a:pt x="1119" y="4280"/>
                    <a:pt x="1343" y="4358"/>
                    <a:pt x="1555" y="4358"/>
                  </a:cubicBezTo>
                  <a:cubicBezTo>
                    <a:pt x="1585" y="4358"/>
                    <a:pt x="1616" y="4357"/>
                    <a:pt x="1646" y="4353"/>
                  </a:cubicBezTo>
                  <a:cubicBezTo>
                    <a:pt x="1876" y="4325"/>
                    <a:pt x="2079" y="4178"/>
                    <a:pt x="2282" y="4087"/>
                  </a:cubicBezTo>
                  <a:cubicBezTo>
                    <a:pt x="2576" y="4003"/>
                    <a:pt x="2806" y="3913"/>
                    <a:pt x="3072" y="3766"/>
                  </a:cubicBezTo>
                  <a:cubicBezTo>
                    <a:pt x="3303" y="3682"/>
                    <a:pt x="3506" y="3479"/>
                    <a:pt x="3708" y="3304"/>
                  </a:cubicBezTo>
                  <a:cubicBezTo>
                    <a:pt x="3799" y="3213"/>
                    <a:pt x="3946" y="3101"/>
                    <a:pt x="4093" y="2955"/>
                  </a:cubicBezTo>
                  <a:cubicBezTo>
                    <a:pt x="4110" y="2957"/>
                    <a:pt x="4127" y="2958"/>
                    <a:pt x="4145" y="2958"/>
                  </a:cubicBezTo>
                  <a:cubicBezTo>
                    <a:pt x="4334" y="2958"/>
                    <a:pt x="4541" y="2826"/>
                    <a:pt x="4701" y="2717"/>
                  </a:cubicBezTo>
                  <a:cubicBezTo>
                    <a:pt x="4820" y="2605"/>
                    <a:pt x="4967" y="2514"/>
                    <a:pt x="5079" y="2402"/>
                  </a:cubicBezTo>
                  <a:cubicBezTo>
                    <a:pt x="5226" y="2402"/>
                    <a:pt x="5317" y="2311"/>
                    <a:pt x="5400" y="2192"/>
                  </a:cubicBezTo>
                  <a:cubicBezTo>
                    <a:pt x="5400" y="2136"/>
                    <a:pt x="5428" y="2108"/>
                    <a:pt x="5456" y="2053"/>
                  </a:cubicBezTo>
                  <a:cubicBezTo>
                    <a:pt x="5491" y="1990"/>
                    <a:pt x="5519" y="1934"/>
                    <a:pt x="5519" y="1843"/>
                  </a:cubicBezTo>
                  <a:cubicBezTo>
                    <a:pt x="5547" y="1815"/>
                    <a:pt x="5575" y="1759"/>
                    <a:pt x="5603" y="1731"/>
                  </a:cubicBezTo>
                  <a:lnTo>
                    <a:pt x="5603" y="1556"/>
                  </a:lnTo>
                  <a:cubicBezTo>
                    <a:pt x="5631" y="1556"/>
                    <a:pt x="5631" y="1528"/>
                    <a:pt x="5666" y="1528"/>
                  </a:cubicBezTo>
                  <a:cubicBezTo>
                    <a:pt x="5666" y="1493"/>
                    <a:pt x="5694" y="1493"/>
                    <a:pt x="5722" y="1465"/>
                  </a:cubicBezTo>
                  <a:cubicBezTo>
                    <a:pt x="5869" y="1409"/>
                    <a:pt x="5953" y="1178"/>
                    <a:pt x="5806" y="1032"/>
                  </a:cubicBezTo>
                  <a:cubicBezTo>
                    <a:pt x="5722" y="913"/>
                    <a:pt x="5631" y="829"/>
                    <a:pt x="5519" y="710"/>
                  </a:cubicBezTo>
                  <a:lnTo>
                    <a:pt x="5491" y="710"/>
                  </a:lnTo>
                  <a:cubicBezTo>
                    <a:pt x="5575" y="563"/>
                    <a:pt x="5547" y="444"/>
                    <a:pt x="5428" y="332"/>
                  </a:cubicBezTo>
                  <a:cubicBezTo>
                    <a:pt x="5317" y="242"/>
                    <a:pt x="5198" y="242"/>
                    <a:pt x="5079" y="158"/>
                  </a:cubicBezTo>
                  <a:cubicBezTo>
                    <a:pt x="5051" y="130"/>
                    <a:pt x="5023" y="95"/>
                    <a:pt x="4967" y="95"/>
                  </a:cubicBezTo>
                  <a:cubicBezTo>
                    <a:pt x="4932" y="39"/>
                    <a:pt x="4904" y="11"/>
                    <a:pt x="4848" y="11"/>
                  </a:cubicBezTo>
                  <a:cubicBezTo>
                    <a:pt x="4827" y="4"/>
                    <a:pt x="4806" y="1"/>
                    <a:pt x="478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0"/>
            <p:cNvSpPr/>
            <p:nvPr/>
          </p:nvSpPr>
          <p:spPr>
            <a:xfrm>
              <a:off x="6325082" y="4406522"/>
              <a:ext cx="23" cy="23"/>
            </a:xfrm>
            <a:custGeom>
              <a:rect b="b" l="l" r="r" t="t"/>
              <a:pathLst>
                <a:path extrusionOk="0" h="1" w="1">
                  <a:moveTo>
                    <a:pt x="1" y="1"/>
                  </a:moveTo>
                  <a:lnTo>
                    <a:pt x="1" y="1"/>
                  </a:lnTo>
                  <a:close/>
                  <a:moveTo>
                    <a:pt x="1" y="1"/>
                  </a:move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0"/>
            <p:cNvSpPr/>
            <p:nvPr/>
          </p:nvSpPr>
          <p:spPr>
            <a:xfrm>
              <a:off x="6306468" y="4297572"/>
              <a:ext cx="172346" cy="127018"/>
            </a:xfrm>
            <a:custGeom>
              <a:rect b="b" l="l" r="r" t="t"/>
              <a:pathLst>
                <a:path extrusionOk="0" h="5582" w="7574">
                  <a:moveTo>
                    <a:pt x="5493" y="1"/>
                  </a:moveTo>
                  <a:cubicBezTo>
                    <a:pt x="5266" y="1"/>
                    <a:pt x="5036" y="72"/>
                    <a:pt x="4811" y="97"/>
                  </a:cubicBezTo>
                  <a:cubicBezTo>
                    <a:pt x="4490" y="125"/>
                    <a:pt x="4196" y="181"/>
                    <a:pt x="3902" y="244"/>
                  </a:cubicBezTo>
                  <a:cubicBezTo>
                    <a:pt x="3846" y="272"/>
                    <a:pt x="3818" y="299"/>
                    <a:pt x="3790" y="327"/>
                  </a:cubicBezTo>
                  <a:cubicBezTo>
                    <a:pt x="3643" y="327"/>
                    <a:pt x="3497" y="355"/>
                    <a:pt x="3350" y="390"/>
                  </a:cubicBezTo>
                  <a:cubicBezTo>
                    <a:pt x="2853" y="502"/>
                    <a:pt x="2420" y="768"/>
                    <a:pt x="2042" y="1118"/>
                  </a:cubicBezTo>
                  <a:cubicBezTo>
                    <a:pt x="1895" y="1201"/>
                    <a:pt x="1749" y="1292"/>
                    <a:pt x="1602" y="1404"/>
                  </a:cubicBezTo>
                  <a:cubicBezTo>
                    <a:pt x="1343" y="1642"/>
                    <a:pt x="1105" y="1929"/>
                    <a:pt x="875" y="2222"/>
                  </a:cubicBezTo>
                  <a:cubicBezTo>
                    <a:pt x="672" y="2516"/>
                    <a:pt x="441" y="2775"/>
                    <a:pt x="266" y="3096"/>
                  </a:cubicBezTo>
                  <a:cubicBezTo>
                    <a:pt x="91" y="3418"/>
                    <a:pt x="91" y="3824"/>
                    <a:pt x="147" y="4201"/>
                  </a:cubicBezTo>
                  <a:cubicBezTo>
                    <a:pt x="175" y="4320"/>
                    <a:pt x="266" y="4376"/>
                    <a:pt x="350" y="4376"/>
                  </a:cubicBezTo>
                  <a:cubicBezTo>
                    <a:pt x="378" y="4411"/>
                    <a:pt x="406" y="4439"/>
                    <a:pt x="441" y="4467"/>
                  </a:cubicBezTo>
                  <a:cubicBezTo>
                    <a:pt x="469" y="4523"/>
                    <a:pt x="525" y="4614"/>
                    <a:pt x="581" y="4642"/>
                  </a:cubicBezTo>
                  <a:cubicBezTo>
                    <a:pt x="644" y="4670"/>
                    <a:pt x="672" y="4698"/>
                    <a:pt x="728" y="4726"/>
                  </a:cubicBezTo>
                  <a:cubicBezTo>
                    <a:pt x="728" y="4726"/>
                    <a:pt x="791" y="4761"/>
                    <a:pt x="819" y="4789"/>
                  </a:cubicBezTo>
                  <a:cubicBezTo>
                    <a:pt x="837" y="4789"/>
                    <a:pt x="868" y="4801"/>
                    <a:pt x="895" y="4801"/>
                  </a:cubicBezTo>
                  <a:cubicBezTo>
                    <a:pt x="900" y="4801"/>
                    <a:pt x="905" y="4801"/>
                    <a:pt x="909" y="4800"/>
                  </a:cubicBezTo>
                  <a:lnTo>
                    <a:pt x="909" y="4800"/>
                  </a:lnTo>
                  <a:cubicBezTo>
                    <a:pt x="803" y="4856"/>
                    <a:pt x="692" y="4939"/>
                    <a:pt x="581" y="4991"/>
                  </a:cubicBezTo>
                  <a:cubicBezTo>
                    <a:pt x="441" y="5075"/>
                    <a:pt x="322" y="5166"/>
                    <a:pt x="175" y="5250"/>
                  </a:cubicBezTo>
                  <a:cubicBezTo>
                    <a:pt x="91" y="5250"/>
                    <a:pt x="0" y="5313"/>
                    <a:pt x="28" y="5425"/>
                  </a:cubicBezTo>
                  <a:cubicBezTo>
                    <a:pt x="46" y="5539"/>
                    <a:pt x="126" y="5582"/>
                    <a:pt x="236" y="5582"/>
                  </a:cubicBezTo>
                  <a:cubicBezTo>
                    <a:pt x="523" y="5582"/>
                    <a:pt x="1014" y="5296"/>
                    <a:pt x="1140" y="5250"/>
                  </a:cubicBezTo>
                  <a:cubicBezTo>
                    <a:pt x="1399" y="5138"/>
                    <a:pt x="1665" y="5019"/>
                    <a:pt x="1923" y="4872"/>
                  </a:cubicBezTo>
                  <a:cubicBezTo>
                    <a:pt x="2042" y="4817"/>
                    <a:pt x="2154" y="4761"/>
                    <a:pt x="2301" y="4726"/>
                  </a:cubicBezTo>
                  <a:cubicBezTo>
                    <a:pt x="2364" y="4698"/>
                    <a:pt x="2392" y="4670"/>
                    <a:pt x="2476" y="4670"/>
                  </a:cubicBezTo>
                  <a:cubicBezTo>
                    <a:pt x="2494" y="4662"/>
                    <a:pt x="2514" y="4658"/>
                    <a:pt x="2536" y="4658"/>
                  </a:cubicBezTo>
                  <a:cubicBezTo>
                    <a:pt x="2588" y="4658"/>
                    <a:pt x="2649" y="4678"/>
                    <a:pt x="2714" y="4698"/>
                  </a:cubicBezTo>
                  <a:cubicBezTo>
                    <a:pt x="2857" y="4712"/>
                    <a:pt x="3002" y="4712"/>
                    <a:pt x="3148" y="4712"/>
                  </a:cubicBezTo>
                  <a:cubicBezTo>
                    <a:pt x="3294" y="4712"/>
                    <a:pt x="3441" y="4712"/>
                    <a:pt x="3588" y="4726"/>
                  </a:cubicBezTo>
                  <a:cubicBezTo>
                    <a:pt x="3727" y="4726"/>
                    <a:pt x="3874" y="4789"/>
                    <a:pt x="4021" y="4789"/>
                  </a:cubicBezTo>
                  <a:cubicBezTo>
                    <a:pt x="4168" y="4789"/>
                    <a:pt x="4287" y="4761"/>
                    <a:pt x="4427" y="4698"/>
                  </a:cubicBezTo>
                  <a:cubicBezTo>
                    <a:pt x="4692" y="4614"/>
                    <a:pt x="4986" y="4614"/>
                    <a:pt x="5245" y="4467"/>
                  </a:cubicBezTo>
                  <a:cubicBezTo>
                    <a:pt x="5245" y="4467"/>
                    <a:pt x="5301" y="4439"/>
                    <a:pt x="5336" y="4411"/>
                  </a:cubicBezTo>
                  <a:cubicBezTo>
                    <a:pt x="5364" y="4411"/>
                    <a:pt x="5420" y="4376"/>
                    <a:pt x="5448" y="4376"/>
                  </a:cubicBezTo>
                  <a:cubicBezTo>
                    <a:pt x="5510" y="4348"/>
                    <a:pt x="5538" y="4320"/>
                    <a:pt x="5566" y="4264"/>
                  </a:cubicBezTo>
                  <a:cubicBezTo>
                    <a:pt x="5685" y="4292"/>
                    <a:pt x="5797" y="4320"/>
                    <a:pt x="5888" y="4348"/>
                  </a:cubicBezTo>
                  <a:cubicBezTo>
                    <a:pt x="5961" y="4362"/>
                    <a:pt x="6033" y="4362"/>
                    <a:pt x="6105" y="4362"/>
                  </a:cubicBezTo>
                  <a:cubicBezTo>
                    <a:pt x="6176" y="4362"/>
                    <a:pt x="6248" y="4362"/>
                    <a:pt x="6322" y="4376"/>
                  </a:cubicBezTo>
                  <a:cubicBezTo>
                    <a:pt x="6425" y="4390"/>
                    <a:pt x="6541" y="4402"/>
                    <a:pt x="6657" y="4402"/>
                  </a:cubicBezTo>
                  <a:cubicBezTo>
                    <a:pt x="6841" y="4402"/>
                    <a:pt x="7027" y="4371"/>
                    <a:pt x="7168" y="4264"/>
                  </a:cubicBezTo>
                  <a:cubicBezTo>
                    <a:pt x="7224" y="4264"/>
                    <a:pt x="7287" y="4292"/>
                    <a:pt x="7342" y="4292"/>
                  </a:cubicBezTo>
                  <a:cubicBezTo>
                    <a:pt x="7433" y="4292"/>
                    <a:pt x="7545" y="4236"/>
                    <a:pt x="7545" y="4117"/>
                  </a:cubicBezTo>
                  <a:cubicBezTo>
                    <a:pt x="7545" y="4117"/>
                    <a:pt x="7573" y="4089"/>
                    <a:pt x="7573" y="4061"/>
                  </a:cubicBezTo>
                  <a:cubicBezTo>
                    <a:pt x="7545" y="3970"/>
                    <a:pt x="7489" y="3887"/>
                    <a:pt x="7398" y="3852"/>
                  </a:cubicBezTo>
                  <a:cubicBezTo>
                    <a:pt x="7374" y="3844"/>
                    <a:pt x="7353" y="3840"/>
                    <a:pt x="7332" y="3840"/>
                  </a:cubicBezTo>
                  <a:cubicBezTo>
                    <a:pt x="7280" y="3840"/>
                    <a:pt x="7233" y="3862"/>
                    <a:pt x="7168" y="3887"/>
                  </a:cubicBezTo>
                  <a:cubicBezTo>
                    <a:pt x="7049" y="3824"/>
                    <a:pt x="6909" y="3824"/>
                    <a:pt x="6762" y="3824"/>
                  </a:cubicBezTo>
                  <a:cubicBezTo>
                    <a:pt x="6713" y="3833"/>
                    <a:pt x="6664" y="3836"/>
                    <a:pt x="6615" y="3836"/>
                  </a:cubicBezTo>
                  <a:cubicBezTo>
                    <a:pt x="6517" y="3836"/>
                    <a:pt x="6419" y="3824"/>
                    <a:pt x="6322" y="3824"/>
                  </a:cubicBezTo>
                  <a:cubicBezTo>
                    <a:pt x="6175" y="3824"/>
                    <a:pt x="6035" y="3887"/>
                    <a:pt x="5888" y="3915"/>
                  </a:cubicBezTo>
                  <a:cubicBezTo>
                    <a:pt x="5797" y="3915"/>
                    <a:pt x="5685" y="3942"/>
                    <a:pt x="5594" y="3998"/>
                  </a:cubicBezTo>
                  <a:cubicBezTo>
                    <a:pt x="5566" y="3942"/>
                    <a:pt x="5538" y="3915"/>
                    <a:pt x="5475" y="3887"/>
                  </a:cubicBezTo>
                  <a:cubicBezTo>
                    <a:pt x="5435" y="3880"/>
                    <a:pt x="5397" y="3876"/>
                    <a:pt x="5360" y="3876"/>
                  </a:cubicBezTo>
                  <a:cubicBezTo>
                    <a:pt x="5213" y="3876"/>
                    <a:pt x="5091" y="3926"/>
                    <a:pt x="4951" y="3970"/>
                  </a:cubicBezTo>
                  <a:cubicBezTo>
                    <a:pt x="4720" y="4089"/>
                    <a:pt x="4462" y="4089"/>
                    <a:pt x="4196" y="4173"/>
                  </a:cubicBezTo>
                  <a:cubicBezTo>
                    <a:pt x="4130" y="4199"/>
                    <a:pt x="4063" y="4208"/>
                    <a:pt x="3996" y="4208"/>
                  </a:cubicBezTo>
                  <a:cubicBezTo>
                    <a:pt x="3853" y="4208"/>
                    <a:pt x="3707" y="4169"/>
                    <a:pt x="3553" y="4169"/>
                  </a:cubicBezTo>
                  <a:cubicBezTo>
                    <a:pt x="3525" y="4169"/>
                    <a:pt x="3497" y="4170"/>
                    <a:pt x="3469" y="4173"/>
                  </a:cubicBezTo>
                  <a:cubicBezTo>
                    <a:pt x="3203" y="4236"/>
                    <a:pt x="2944" y="4376"/>
                    <a:pt x="2679" y="4411"/>
                  </a:cubicBezTo>
                  <a:cubicBezTo>
                    <a:pt x="2539" y="4411"/>
                    <a:pt x="2420" y="4320"/>
                    <a:pt x="2301" y="4292"/>
                  </a:cubicBezTo>
                  <a:cubicBezTo>
                    <a:pt x="2268" y="4284"/>
                    <a:pt x="2235" y="4281"/>
                    <a:pt x="2201" y="4281"/>
                  </a:cubicBezTo>
                  <a:cubicBezTo>
                    <a:pt x="2119" y="4281"/>
                    <a:pt x="2035" y="4300"/>
                    <a:pt x="1951" y="4320"/>
                  </a:cubicBezTo>
                  <a:cubicBezTo>
                    <a:pt x="1721" y="4376"/>
                    <a:pt x="1518" y="4523"/>
                    <a:pt x="1280" y="4642"/>
                  </a:cubicBezTo>
                  <a:cubicBezTo>
                    <a:pt x="1196" y="4670"/>
                    <a:pt x="1140" y="4698"/>
                    <a:pt x="1049" y="4761"/>
                  </a:cubicBezTo>
                  <a:cubicBezTo>
                    <a:pt x="1049" y="4726"/>
                    <a:pt x="1077" y="4726"/>
                    <a:pt x="1077" y="4698"/>
                  </a:cubicBezTo>
                  <a:cubicBezTo>
                    <a:pt x="1140" y="4614"/>
                    <a:pt x="1140" y="4495"/>
                    <a:pt x="1077" y="4411"/>
                  </a:cubicBezTo>
                  <a:cubicBezTo>
                    <a:pt x="1021" y="4320"/>
                    <a:pt x="930" y="4292"/>
                    <a:pt x="875" y="4236"/>
                  </a:cubicBezTo>
                  <a:cubicBezTo>
                    <a:pt x="791" y="4201"/>
                    <a:pt x="728" y="4145"/>
                    <a:pt x="644" y="4117"/>
                  </a:cubicBezTo>
                  <a:lnTo>
                    <a:pt x="616" y="4117"/>
                  </a:lnTo>
                  <a:cubicBezTo>
                    <a:pt x="700" y="3824"/>
                    <a:pt x="672" y="3502"/>
                    <a:pt x="847" y="3243"/>
                  </a:cubicBezTo>
                  <a:cubicBezTo>
                    <a:pt x="993" y="2978"/>
                    <a:pt x="1196" y="2747"/>
                    <a:pt x="1371" y="2516"/>
                  </a:cubicBezTo>
                  <a:cubicBezTo>
                    <a:pt x="1574" y="2222"/>
                    <a:pt x="1777" y="1929"/>
                    <a:pt x="2042" y="1670"/>
                  </a:cubicBezTo>
                  <a:cubicBezTo>
                    <a:pt x="2070" y="1670"/>
                    <a:pt x="2098" y="1670"/>
                    <a:pt x="2154" y="1642"/>
                  </a:cubicBezTo>
                  <a:cubicBezTo>
                    <a:pt x="2245" y="1614"/>
                    <a:pt x="2364" y="1551"/>
                    <a:pt x="2448" y="1523"/>
                  </a:cubicBezTo>
                  <a:cubicBezTo>
                    <a:pt x="2476" y="1579"/>
                    <a:pt x="2539" y="1614"/>
                    <a:pt x="2595" y="1614"/>
                  </a:cubicBezTo>
                  <a:cubicBezTo>
                    <a:pt x="2634" y="1634"/>
                    <a:pt x="2677" y="1654"/>
                    <a:pt x="2719" y="1654"/>
                  </a:cubicBezTo>
                  <a:cubicBezTo>
                    <a:pt x="2736" y="1654"/>
                    <a:pt x="2753" y="1650"/>
                    <a:pt x="2769" y="1642"/>
                  </a:cubicBezTo>
                  <a:cubicBezTo>
                    <a:pt x="3091" y="1614"/>
                    <a:pt x="3413" y="1614"/>
                    <a:pt x="3727" y="1551"/>
                  </a:cubicBezTo>
                  <a:cubicBezTo>
                    <a:pt x="3762" y="1579"/>
                    <a:pt x="3790" y="1614"/>
                    <a:pt x="3818" y="1614"/>
                  </a:cubicBezTo>
                  <a:cubicBezTo>
                    <a:pt x="3902" y="1670"/>
                    <a:pt x="4049" y="1726"/>
                    <a:pt x="4140" y="1754"/>
                  </a:cubicBezTo>
                  <a:cubicBezTo>
                    <a:pt x="4196" y="1771"/>
                    <a:pt x="4261" y="1787"/>
                    <a:pt x="4323" y="1787"/>
                  </a:cubicBezTo>
                  <a:cubicBezTo>
                    <a:pt x="4385" y="1787"/>
                    <a:pt x="4444" y="1771"/>
                    <a:pt x="4490" y="1726"/>
                  </a:cubicBezTo>
                  <a:cubicBezTo>
                    <a:pt x="4636" y="1642"/>
                    <a:pt x="4720" y="1404"/>
                    <a:pt x="4546" y="1264"/>
                  </a:cubicBezTo>
                  <a:cubicBezTo>
                    <a:pt x="4546" y="1229"/>
                    <a:pt x="4518" y="1229"/>
                    <a:pt x="4518" y="1229"/>
                  </a:cubicBezTo>
                  <a:cubicBezTo>
                    <a:pt x="4664" y="1174"/>
                    <a:pt x="4776" y="1090"/>
                    <a:pt x="4867" y="971"/>
                  </a:cubicBezTo>
                  <a:cubicBezTo>
                    <a:pt x="4923" y="824"/>
                    <a:pt x="4895" y="649"/>
                    <a:pt x="4776" y="593"/>
                  </a:cubicBezTo>
                  <a:cubicBezTo>
                    <a:pt x="4720" y="565"/>
                    <a:pt x="4664" y="530"/>
                    <a:pt x="4601" y="502"/>
                  </a:cubicBezTo>
                  <a:lnTo>
                    <a:pt x="4839" y="502"/>
                  </a:lnTo>
                  <a:cubicBezTo>
                    <a:pt x="5126" y="474"/>
                    <a:pt x="5336" y="418"/>
                    <a:pt x="5594" y="327"/>
                  </a:cubicBezTo>
                  <a:cubicBezTo>
                    <a:pt x="5741" y="272"/>
                    <a:pt x="5769" y="41"/>
                    <a:pt x="5594" y="6"/>
                  </a:cubicBezTo>
                  <a:cubicBezTo>
                    <a:pt x="5561" y="2"/>
                    <a:pt x="5527" y="1"/>
                    <a:pt x="549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0"/>
            <p:cNvSpPr/>
            <p:nvPr/>
          </p:nvSpPr>
          <p:spPr>
            <a:xfrm>
              <a:off x="6414509" y="4346654"/>
              <a:ext cx="50448" cy="32904"/>
            </a:xfrm>
            <a:custGeom>
              <a:rect b="b" l="l" r="r" t="t"/>
              <a:pathLst>
                <a:path extrusionOk="0" h="1446" w="2217">
                  <a:moveTo>
                    <a:pt x="654" y="0"/>
                  </a:moveTo>
                  <a:cubicBezTo>
                    <a:pt x="598" y="0"/>
                    <a:pt x="542" y="20"/>
                    <a:pt x="497" y="65"/>
                  </a:cubicBezTo>
                  <a:cubicBezTo>
                    <a:pt x="175" y="359"/>
                    <a:pt x="0" y="856"/>
                    <a:pt x="175" y="1233"/>
                  </a:cubicBezTo>
                  <a:cubicBezTo>
                    <a:pt x="228" y="1356"/>
                    <a:pt x="358" y="1415"/>
                    <a:pt x="481" y="1415"/>
                  </a:cubicBezTo>
                  <a:cubicBezTo>
                    <a:pt x="505" y="1415"/>
                    <a:pt x="530" y="1413"/>
                    <a:pt x="553" y="1408"/>
                  </a:cubicBezTo>
                  <a:cubicBezTo>
                    <a:pt x="588" y="1408"/>
                    <a:pt x="588" y="1408"/>
                    <a:pt x="616" y="1436"/>
                  </a:cubicBezTo>
                  <a:cubicBezTo>
                    <a:pt x="650" y="1442"/>
                    <a:pt x="684" y="1446"/>
                    <a:pt x="717" y="1446"/>
                  </a:cubicBezTo>
                  <a:cubicBezTo>
                    <a:pt x="826" y="1446"/>
                    <a:pt x="930" y="1408"/>
                    <a:pt x="1021" y="1317"/>
                  </a:cubicBezTo>
                  <a:cubicBezTo>
                    <a:pt x="1082" y="1397"/>
                    <a:pt x="1153" y="1436"/>
                    <a:pt x="1245" y="1436"/>
                  </a:cubicBezTo>
                  <a:cubicBezTo>
                    <a:pt x="1291" y="1436"/>
                    <a:pt x="1341" y="1426"/>
                    <a:pt x="1399" y="1408"/>
                  </a:cubicBezTo>
                  <a:cubicBezTo>
                    <a:pt x="1546" y="1317"/>
                    <a:pt x="1664" y="1261"/>
                    <a:pt x="1811" y="1205"/>
                  </a:cubicBezTo>
                  <a:cubicBezTo>
                    <a:pt x="1923" y="1142"/>
                    <a:pt x="2042" y="1058"/>
                    <a:pt x="2161" y="995"/>
                  </a:cubicBezTo>
                  <a:cubicBezTo>
                    <a:pt x="2217" y="967"/>
                    <a:pt x="2217" y="911"/>
                    <a:pt x="2161" y="883"/>
                  </a:cubicBezTo>
                  <a:cubicBezTo>
                    <a:pt x="2098" y="856"/>
                    <a:pt x="2042" y="793"/>
                    <a:pt x="1986" y="765"/>
                  </a:cubicBezTo>
                  <a:cubicBezTo>
                    <a:pt x="1951" y="765"/>
                    <a:pt x="1923" y="737"/>
                    <a:pt x="1895" y="737"/>
                  </a:cubicBezTo>
                  <a:cubicBezTo>
                    <a:pt x="1846" y="607"/>
                    <a:pt x="1726" y="500"/>
                    <a:pt x="1560" y="500"/>
                  </a:cubicBezTo>
                  <a:cubicBezTo>
                    <a:pt x="1537" y="500"/>
                    <a:pt x="1514" y="502"/>
                    <a:pt x="1490" y="506"/>
                  </a:cubicBezTo>
                  <a:cubicBezTo>
                    <a:pt x="1287" y="506"/>
                    <a:pt x="1077" y="618"/>
                    <a:pt x="846" y="681"/>
                  </a:cubicBezTo>
                  <a:cubicBezTo>
                    <a:pt x="874" y="534"/>
                    <a:pt x="902" y="387"/>
                    <a:pt x="902" y="240"/>
                  </a:cubicBezTo>
                  <a:cubicBezTo>
                    <a:pt x="902" y="100"/>
                    <a:pt x="779" y="0"/>
                    <a:pt x="65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0"/>
            <p:cNvSpPr/>
            <p:nvPr/>
          </p:nvSpPr>
          <p:spPr>
            <a:xfrm>
              <a:off x="6382675" y="4453785"/>
              <a:ext cx="108337" cy="64624"/>
            </a:xfrm>
            <a:custGeom>
              <a:rect b="b" l="l" r="r" t="t"/>
              <a:pathLst>
                <a:path extrusionOk="0" h="2840" w="4761">
                  <a:moveTo>
                    <a:pt x="4567" y="1"/>
                  </a:moveTo>
                  <a:cubicBezTo>
                    <a:pt x="4543" y="1"/>
                    <a:pt x="4517" y="7"/>
                    <a:pt x="4490" y="21"/>
                  </a:cubicBezTo>
                  <a:cubicBezTo>
                    <a:pt x="4196" y="168"/>
                    <a:pt x="3875" y="343"/>
                    <a:pt x="3560" y="483"/>
                  </a:cubicBezTo>
                  <a:cubicBezTo>
                    <a:pt x="3294" y="630"/>
                    <a:pt x="2973" y="748"/>
                    <a:pt x="2742" y="951"/>
                  </a:cubicBezTo>
                  <a:cubicBezTo>
                    <a:pt x="2658" y="1003"/>
                    <a:pt x="2705" y="1157"/>
                    <a:pt x="2802" y="1157"/>
                  </a:cubicBezTo>
                  <a:cubicBezTo>
                    <a:pt x="2810" y="1157"/>
                    <a:pt x="2818" y="1156"/>
                    <a:pt x="2826" y="1154"/>
                  </a:cubicBezTo>
                  <a:cubicBezTo>
                    <a:pt x="2973" y="1154"/>
                    <a:pt x="3119" y="1098"/>
                    <a:pt x="3238" y="1042"/>
                  </a:cubicBezTo>
                  <a:lnTo>
                    <a:pt x="3238" y="1042"/>
                  </a:lnTo>
                  <a:cubicBezTo>
                    <a:pt x="2826" y="1357"/>
                    <a:pt x="2420" y="1706"/>
                    <a:pt x="1987" y="2000"/>
                  </a:cubicBezTo>
                  <a:cubicBezTo>
                    <a:pt x="1924" y="2028"/>
                    <a:pt x="1924" y="2119"/>
                    <a:pt x="1952" y="2147"/>
                  </a:cubicBezTo>
                  <a:cubicBezTo>
                    <a:pt x="1924" y="2175"/>
                    <a:pt x="1868" y="2203"/>
                    <a:pt x="1812" y="2231"/>
                  </a:cubicBezTo>
                  <a:cubicBezTo>
                    <a:pt x="1749" y="2266"/>
                    <a:pt x="1721" y="2266"/>
                    <a:pt x="1665" y="2294"/>
                  </a:cubicBezTo>
                  <a:cubicBezTo>
                    <a:pt x="1642" y="2288"/>
                    <a:pt x="1620" y="2286"/>
                    <a:pt x="1597" y="2286"/>
                  </a:cubicBezTo>
                  <a:cubicBezTo>
                    <a:pt x="1500" y="2286"/>
                    <a:pt x="1401" y="2327"/>
                    <a:pt x="1287" y="2350"/>
                  </a:cubicBezTo>
                  <a:cubicBezTo>
                    <a:pt x="1164" y="2370"/>
                    <a:pt x="1054" y="2389"/>
                    <a:pt x="939" y="2389"/>
                  </a:cubicBezTo>
                  <a:cubicBezTo>
                    <a:pt x="891" y="2389"/>
                    <a:pt x="842" y="2386"/>
                    <a:pt x="791" y="2378"/>
                  </a:cubicBezTo>
                  <a:cubicBezTo>
                    <a:pt x="616" y="2350"/>
                    <a:pt x="469" y="2322"/>
                    <a:pt x="294" y="2266"/>
                  </a:cubicBezTo>
                  <a:cubicBezTo>
                    <a:pt x="265" y="2257"/>
                    <a:pt x="236" y="2253"/>
                    <a:pt x="208" y="2253"/>
                  </a:cubicBezTo>
                  <a:cubicBezTo>
                    <a:pt x="123" y="2253"/>
                    <a:pt x="48" y="2293"/>
                    <a:pt x="1" y="2378"/>
                  </a:cubicBezTo>
                  <a:lnTo>
                    <a:pt x="1" y="2469"/>
                  </a:lnTo>
                  <a:cubicBezTo>
                    <a:pt x="64" y="2553"/>
                    <a:pt x="204" y="2643"/>
                    <a:pt x="294" y="2699"/>
                  </a:cubicBezTo>
                  <a:cubicBezTo>
                    <a:pt x="441" y="2755"/>
                    <a:pt x="644" y="2790"/>
                    <a:pt x="819" y="2818"/>
                  </a:cubicBezTo>
                  <a:cubicBezTo>
                    <a:pt x="878" y="2832"/>
                    <a:pt x="943" y="2839"/>
                    <a:pt x="1011" y="2839"/>
                  </a:cubicBezTo>
                  <a:cubicBezTo>
                    <a:pt x="1079" y="2839"/>
                    <a:pt x="1151" y="2832"/>
                    <a:pt x="1224" y="2818"/>
                  </a:cubicBezTo>
                  <a:cubicBezTo>
                    <a:pt x="1287" y="2818"/>
                    <a:pt x="1371" y="2818"/>
                    <a:pt x="1462" y="2790"/>
                  </a:cubicBezTo>
                  <a:cubicBezTo>
                    <a:pt x="1602" y="2755"/>
                    <a:pt x="1777" y="2727"/>
                    <a:pt x="1924" y="2699"/>
                  </a:cubicBezTo>
                  <a:cubicBezTo>
                    <a:pt x="2245" y="2615"/>
                    <a:pt x="2476" y="2406"/>
                    <a:pt x="2714" y="2231"/>
                  </a:cubicBezTo>
                  <a:cubicBezTo>
                    <a:pt x="2973" y="2028"/>
                    <a:pt x="3266" y="1853"/>
                    <a:pt x="3525" y="1650"/>
                  </a:cubicBezTo>
                  <a:cubicBezTo>
                    <a:pt x="3763" y="1476"/>
                    <a:pt x="4021" y="1301"/>
                    <a:pt x="4196" y="1070"/>
                  </a:cubicBezTo>
                  <a:cubicBezTo>
                    <a:pt x="4224" y="1007"/>
                    <a:pt x="4224" y="951"/>
                    <a:pt x="4196" y="923"/>
                  </a:cubicBezTo>
                  <a:cubicBezTo>
                    <a:pt x="4287" y="867"/>
                    <a:pt x="4371" y="804"/>
                    <a:pt x="4434" y="721"/>
                  </a:cubicBezTo>
                  <a:cubicBezTo>
                    <a:pt x="4546" y="630"/>
                    <a:pt x="4490" y="455"/>
                    <a:pt x="4371" y="399"/>
                  </a:cubicBezTo>
                  <a:cubicBezTo>
                    <a:pt x="4462" y="371"/>
                    <a:pt x="4546" y="308"/>
                    <a:pt x="4637" y="252"/>
                  </a:cubicBezTo>
                  <a:cubicBezTo>
                    <a:pt x="4761" y="181"/>
                    <a:pt x="4695" y="1"/>
                    <a:pt x="456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60"/>
            <p:cNvSpPr/>
            <p:nvPr/>
          </p:nvSpPr>
          <p:spPr>
            <a:xfrm>
              <a:off x="6420789" y="4440723"/>
              <a:ext cx="62645" cy="42393"/>
            </a:xfrm>
            <a:custGeom>
              <a:rect b="b" l="l" r="r" t="t"/>
              <a:pathLst>
                <a:path extrusionOk="0" h="1863" w="2753">
                  <a:moveTo>
                    <a:pt x="2711" y="1"/>
                  </a:moveTo>
                  <a:cubicBezTo>
                    <a:pt x="2706" y="1"/>
                    <a:pt x="2701" y="3"/>
                    <a:pt x="2696" y="8"/>
                  </a:cubicBezTo>
                  <a:cubicBezTo>
                    <a:pt x="2437" y="155"/>
                    <a:pt x="2200" y="218"/>
                    <a:pt x="1969" y="392"/>
                  </a:cubicBezTo>
                  <a:cubicBezTo>
                    <a:pt x="1710" y="532"/>
                    <a:pt x="1500" y="770"/>
                    <a:pt x="1270" y="945"/>
                  </a:cubicBezTo>
                  <a:cubicBezTo>
                    <a:pt x="1067" y="1092"/>
                    <a:pt x="836" y="1176"/>
                    <a:pt x="598" y="1295"/>
                  </a:cubicBezTo>
                  <a:cubicBezTo>
                    <a:pt x="396" y="1378"/>
                    <a:pt x="165" y="1553"/>
                    <a:pt x="46" y="1728"/>
                  </a:cubicBezTo>
                  <a:cubicBezTo>
                    <a:pt x="1" y="1779"/>
                    <a:pt x="29" y="1862"/>
                    <a:pt x="89" y="1862"/>
                  </a:cubicBezTo>
                  <a:cubicBezTo>
                    <a:pt x="104" y="1862"/>
                    <a:pt x="120" y="1858"/>
                    <a:pt x="137" y="1847"/>
                  </a:cubicBezTo>
                  <a:cubicBezTo>
                    <a:pt x="249" y="1791"/>
                    <a:pt x="368" y="1756"/>
                    <a:pt x="451" y="1700"/>
                  </a:cubicBezTo>
                  <a:cubicBezTo>
                    <a:pt x="570" y="1644"/>
                    <a:pt x="661" y="1581"/>
                    <a:pt x="745" y="1525"/>
                  </a:cubicBezTo>
                  <a:cubicBezTo>
                    <a:pt x="976" y="1378"/>
                    <a:pt x="1186" y="1232"/>
                    <a:pt x="1388" y="1057"/>
                  </a:cubicBezTo>
                  <a:cubicBezTo>
                    <a:pt x="1619" y="882"/>
                    <a:pt x="1885" y="742"/>
                    <a:pt x="2116" y="567"/>
                  </a:cubicBezTo>
                  <a:cubicBezTo>
                    <a:pt x="2318" y="420"/>
                    <a:pt x="2521" y="218"/>
                    <a:pt x="2724" y="71"/>
                  </a:cubicBezTo>
                  <a:cubicBezTo>
                    <a:pt x="2753" y="48"/>
                    <a:pt x="2734" y="1"/>
                    <a:pt x="271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60"/>
            <p:cNvSpPr/>
            <p:nvPr/>
          </p:nvSpPr>
          <p:spPr>
            <a:xfrm>
              <a:off x="6426432" y="4354891"/>
              <a:ext cx="46488" cy="20889"/>
            </a:xfrm>
            <a:custGeom>
              <a:rect b="b" l="l" r="r" t="t"/>
              <a:pathLst>
                <a:path extrusionOk="0" h="918" w="2043">
                  <a:moveTo>
                    <a:pt x="460" y="0"/>
                  </a:moveTo>
                  <a:cubicBezTo>
                    <a:pt x="434" y="0"/>
                    <a:pt x="407" y="15"/>
                    <a:pt x="378" y="53"/>
                  </a:cubicBezTo>
                  <a:cubicBezTo>
                    <a:pt x="294" y="228"/>
                    <a:pt x="1" y="605"/>
                    <a:pt x="266" y="780"/>
                  </a:cubicBezTo>
                  <a:cubicBezTo>
                    <a:pt x="294" y="808"/>
                    <a:pt x="350" y="808"/>
                    <a:pt x="378" y="808"/>
                  </a:cubicBezTo>
                  <a:cubicBezTo>
                    <a:pt x="469" y="871"/>
                    <a:pt x="525" y="871"/>
                    <a:pt x="588" y="871"/>
                  </a:cubicBezTo>
                  <a:lnTo>
                    <a:pt x="700" y="871"/>
                  </a:lnTo>
                  <a:cubicBezTo>
                    <a:pt x="737" y="904"/>
                    <a:pt x="771" y="917"/>
                    <a:pt x="810" y="917"/>
                  </a:cubicBezTo>
                  <a:cubicBezTo>
                    <a:pt x="838" y="917"/>
                    <a:pt x="868" y="911"/>
                    <a:pt x="903" y="899"/>
                  </a:cubicBezTo>
                  <a:cubicBezTo>
                    <a:pt x="1112" y="843"/>
                    <a:pt x="1315" y="752"/>
                    <a:pt x="1518" y="668"/>
                  </a:cubicBezTo>
                  <a:cubicBezTo>
                    <a:pt x="1574" y="633"/>
                    <a:pt x="1693" y="633"/>
                    <a:pt x="1749" y="605"/>
                  </a:cubicBezTo>
                  <a:cubicBezTo>
                    <a:pt x="1742" y="605"/>
                    <a:pt x="1736" y="604"/>
                    <a:pt x="1729" y="601"/>
                  </a:cubicBezTo>
                  <a:lnTo>
                    <a:pt x="1729" y="601"/>
                  </a:lnTo>
                  <a:cubicBezTo>
                    <a:pt x="1780" y="577"/>
                    <a:pt x="1813" y="576"/>
                    <a:pt x="1840" y="549"/>
                  </a:cubicBezTo>
                  <a:cubicBezTo>
                    <a:pt x="1987" y="459"/>
                    <a:pt x="2042" y="284"/>
                    <a:pt x="1896" y="172"/>
                  </a:cubicBezTo>
                  <a:cubicBezTo>
                    <a:pt x="1800" y="92"/>
                    <a:pt x="1697" y="64"/>
                    <a:pt x="1590" y="64"/>
                  </a:cubicBezTo>
                  <a:cubicBezTo>
                    <a:pt x="1500" y="64"/>
                    <a:pt x="1408" y="83"/>
                    <a:pt x="1315" y="109"/>
                  </a:cubicBezTo>
                  <a:lnTo>
                    <a:pt x="1252" y="109"/>
                  </a:lnTo>
                  <a:cubicBezTo>
                    <a:pt x="1168" y="109"/>
                    <a:pt x="1112" y="144"/>
                    <a:pt x="1022" y="172"/>
                  </a:cubicBezTo>
                  <a:cubicBezTo>
                    <a:pt x="973" y="120"/>
                    <a:pt x="914" y="88"/>
                    <a:pt x="849" y="88"/>
                  </a:cubicBezTo>
                  <a:cubicBezTo>
                    <a:pt x="801" y="88"/>
                    <a:pt x="750" y="105"/>
                    <a:pt x="700" y="144"/>
                  </a:cubicBezTo>
                  <a:cubicBezTo>
                    <a:pt x="644" y="81"/>
                    <a:pt x="616" y="53"/>
                    <a:pt x="553" y="53"/>
                  </a:cubicBezTo>
                  <a:cubicBezTo>
                    <a:pt x="522" y="22"/>
                    <a:pt x="492" y="0"/>
                    <a:pt x="460" y="0"/>
                  </a:cubicBezTo>
                  <a:close/>
                </a:path>
              </a:pathLst>
            </a:custGeom>
            <a:solidFill>
              <a:srgbClr val="894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0"/>
            <p:cNvSpPr/>
            <p:nvPr/>
          </p:nvSpPr>
          <p:spPr>
            <a:xfrm>
              <a:off x="6355050" y="4316049"/>
              <a:ext cx="59482" cy="65671"/>
            </a:xfrm>
            <a:custGeom>
              <a:rect b="b" l="l" r="r" t="t"/>
              <a:pathLst>
                <a:path extrusionOk="0" h="2886" w="2614">
                  <a:moveTo>
                    <a:pt x="1918" y="0"/>
                  </a:moveTo>
                  <a:cubicBezTo>
                    <a:pt x="1891" y="0"/>
                    <a:pt x="1863" y="4"/>
                    <a:pt x="1830" y="12"/>
                  </a:cubicBezTo>
                  <a:cubicBezTo>
                    <a:pt x="1655" y="40"/>
                    <a:pt x="1453" y="103"/>
                    <a:pt x="1243" y="131"/>
                  </a:cubicBezTo>
                  <a:cubicBezTo>
                    <a:pt x="1040" y="187"/>
                    <a:pt x="865" y="243"/>
                    <a:pt x="690" y="334"/>
                  </a:cubicBezTo>
                  <a:cubicBezTo>
                    <a:pt x="516" y="452"/>
                    <a:pt x="313" y="508"/>
                    <a:pt x="138" y="655"/>
                  </a:cubicBezTo>
                  <a:cubicBezTo>
                    <a:pt x="0" y="793"/>
                    <a:pt x="145" y="979"/>
                    <a:pt x="308" y="979"/>
                  </a:cubicBezTo>
                  <a:cubicBezTo>
                    <a:pt x="319" y="979"/>
                    <a:pt x="330" y="979"/>
                    <a:pt x="341" y="977"/>
                  </a:cubicBezTo>
                  <a:cubicBezTo>
                    <a:pt x="488" y="914"/>
                    <a:pt x="662" y="830"/>
                    <a:pt x="809" y="767"/>
                  </a:cubicBezTo>
                  <a:cubicBezTo>
                    <a:pt x="837" y="802"/>
                    <a:pt x="865" y="802"/>
                    <a:pt x="893" y="830"/>
                  </a:cubicBezTo>
                  <a:lnTo>
                    <a:pt x="1187" y="830"/>
                  </a:lnTo>
                  <a:cubicBezTo>
                    <a:pt x="1306" y="858"/>
                    <a:pt x="1390" y="914"/>
                    <a:pt x="1481" y="942"/>
                  </a:cubicBezTo>
                  <a:lnTo>
                    <a:pt x="1592" y="942"/>
                  </a:lnTo>
                  <a:cubicBezTo>
                    <a:pt x="1592" y="942"/>
                    <a:pt x="1627" y="977"/>
                    <a:pt x="1627" y="1005"/>
                  </a:cubicBezTo>
                  <a:cubicBezTo>
                    <a:pt x="1683" y="1061"/>
                    <a:pt x="1739" y="1152"/>
                    <a:pt x="1802" y="1236"/>
                  </a:cubicBezTo>
                  <a:cubicBezTo>
                    <a:pt x="1942" y="1529"/>
                    <a:pt x="1886" y="1879"/>
                    <a:pt x="1830" y="2228"/>
                  </a:cubicBezTo>
                  <a:cubicBezTo>
                    <a:pt x="1802" y="2284"/>
                    <a:pt x="1739" y="2340"/>
                    <a:pt x="1711" y="2403"/>
                  </a:cubicBezTo>
                  <a:cubicBezTo>
                    <a:pt x="1627" y="2487"/>
                    <a:pt x="1536" y="2606"/>
                    <a:pt x="1536" y="2725"/>
                  </a:cubicBezTo>
                  <a:cubicBezTo>
                    <a:pt x="1550" y="2847"/>
                    <a:pt x="1635" y="2885"/>
                    <a:pt x="1737" y="2885"/>
                  </a:cubicBezTo>
                  <a:cubicBezTo>
                    <a:pt x="1850" y="2885"/>
                    <a:pt x="1984" y="2838"/>
                    <a:pt x="2061" y="2809"/>
                  </a:cubicBezTo>
                  <a:cubicBezTo>
                    <a:pt x="2327" y="2662"/>
                    <a:pt x="2613" y="2375"/>
                    <a:pt x="2529" y="2054"/>
                  </a:cubicBezTo>
                  <a:cubicBezTo>
                    <a:pt x="2501" y="1879"/>
                    <a:pt x="2383" y="1704"/>
                    <a:pt x="2355" y="1529"/>
                  </a:cubicBezTo>
                  <a:cubicBezTo>
                    <a:pt x="2292" y="1354"/>
                    <a:pt x="2355" y="1152"/>
                    <a:pt x="2327" y="977"/>
                  </a:cubicBezTo>
                  <a:cubicBezTo>
                    <a:pt x="2327" y="942"/>
                    <a:pt x="2327" y="942"/>
                    <a:pt x="2355" y="914"/>
                  </a:cubicBezTo>
                  <a:cubicBezTo>
                    <a:pt x="2383" y="830"/>
                    <a:pt x="2411" y="739"/>
                    <a:pt x="2438" y="655"/>
                  </a:cubicBezTo>
                  <a:cubicBezTo>
                    <a:pt x="2529" y="480"/>
                    <a:pt x="2613" y="278"/>
                    <a:pt x="2411" y="159"/>
                  </a:cubicBezTo>
                  <a:lnTo>
                    <a:pt x="2383" y="131"/>
                  </a:lnTo>
                  <a:cubicBezTo>
                    <a:pt x="2355" y="103"/>
                    <a:pt x="2327" y="68"/>
                    <a:pt x="2292" y="68"/>
                  </a:cubicBezTo>
                  <a:cubicBezTo>
                    <a:pt x="2208" y="40"/>
                    <a:pt x="2152" y="40"/>
                    <a:pt x="2089" y="40"/>
                  </a:cubicBezTo>
                  <a:cubicBezTo>
                    <a:pt x="2030" y="20"/>
                    <a:pt x="1981" y="0"/>
                    <a:pt x="1918" y="0"/>
                  </a:cubicBezTo>
                  <a:close/>
                </a:path>
              </a:pathLst>
            </a:custGeom>
            <a:solidFill>
              <a:srgbClr val="894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0"/>
            <p:cNvSpPr/>
            <p:nvPr/>
          </p:nvSpPr>
          <p:spPr>
            <a:xfrm>
              <a:off x="6540526" y="4119491"/>
              <a:ext cx="140512" cy="152914"/>
            </a:xfrm>
            <a:custGeom>
              <a:rect b="b" l="l" r="r" t="t"/>
              <a:pathLst>
                <a:path extrusionOk="0" h="6720" w="6175">
                  <a:moveTo>
                    <a:pt x="4951" y="0"/>
                  </a:moveTo>
                  <a:cubicBezTo>
                    <a:pt x="4804" y="0"/>
                    <a:pt x="4664" y="84"/>
                    <a:pt x="4545" y="175"/>
                  </a:cubicBezTo>
                  <a:cubicBezTo>
                    <a:pt x="4342" y="378"/>
                    <a:pt x="4196" y="665"/>
                    <a:pt x="4077" y="930"/>
                  </a:cubicBezTo>
                  <a:cubicBezTo>
                    <a:pt x="4021" y="1014"/>
                    <a:pt x="3993" y="1105"/>
                    <a:pt x="3930" y="1189"/>
                  </a:cubicBezTo>
                  <a:cubicBezTo>
                    <a:pt x="3643" y="1455"/>
                    <a:pt x="3406" y="1804"/>
                    <a:pt x="3231" y="2182"/>
                  </a:cubicBezTo>
                  <a:cubicBezTo>
                    <a:pt x="3203" y="2182"/>
                    <a:pt x="3175" y="2210"/>
                    <a:pt x="3147" y="2210"/>
                  </a:cubicBezTo>
                  <a:cubicBezTo>
                    <a:pt x="3028" y="2357"/>
                    <a:pt x="2881" y="2504"/>
                    <a:pt x="2769" y="2678"/>
                  </a:cubicBezTo>
                  <a:cubicBezTo>
                    <a:pt x="2706" y="2734"/>
                    <a:pt x="2650" y="2825"/>
                    <a:pt x="2622" y="2909"/>
                  </a:cubicBezTo>
                  <a:lnTo>
                    <a:pt x="2622" y="2937"/>
                  </a:lnTo>
                  <a:lnTo>
                    <a:pt x="2566" y="2881"/>
                  </a:lnTo>
                  <a:cubicBezTo>
                    <a:pt x="2476" y="2825"/>
                    <a:pt x="2420" y="2797"/>
                    <a:pt x="2329" y="2762"/>
                  </a:cubicBezTo>
                  <a:cubicBezTo>
                    <a:pt x="2182" y="2678"/>
                    <a:pt x="2098" y="2504"/>
                    <a:pt x="1951" y="2413"/>
                  </a:cubicBezTo>
                  <a:cubicBezTo>
                    <a:pt x="1867" y="2357"/>
                    <a:pt x="1776" y="2301"/>
                    <a:pt x="1692" y="2238"/>
                  </a:cubicBezTo>
                  <a:cubicBezTo>
                    <a:pt x="1629" y="2154"/>
                    <a:pt x="1574" y="2063"/>
                    <a:pt x="1483" y="2007"/>
                  </a:cubicBezTo>
                  <a:cubicBezTo>
                    <a:pt x="1386" y="1944"/>
                    <a:pt x="1301" y="1917"/>
                    <a:pt x="1224" y="1917"/>
                  </a:cubicBezTo>
                  <a:cubicBezTo>
                    <a:pt x="1021" y="1917"/>
                    <a:pt x="874" y="2101"/>
                    <a:pt x="727" y="2273"/>
                  </a:cubicBezTo>
                  <a:cubicBezTo>
                    <a:pt x="672" y="2329"/>
                    <a:pt x="644" y="2357"/>
                    <a:pt x="644" y="2413"/>
                  </a:cubicBezTo>
                  <a:cubicBezTo>
                    <a:pt x="609" y="2448"/>
                    <a:pt x="609" y="2448"/>
                    <a:pt x="581" y="2448"/>
                  </a:cubicBezTo>
                  <a:cubicBezTo>
                    <a:pt x="469" y="2622"/>
                    <a:pt x="350" y="2762"/>
                    <a:pt x="259" y="2937"/>
                  </a:cubicBezTo>
                  <a:cubicBezTo>
                    <a:pt x="175" y="3084"/>
                    <a:pt x="28" y="3231"/>
                    <a:pt x="28" y="3378"/>
                  </a:cubicBezTo>
                  <a:cubicBezTo>
                    <a:pt x="0" y="3580"/>
                    <a:pt x="147" y="3671"/>
                    <a:pt x="294" y="3783"/>
                  </a:cubicBezTo>
                  <a:cubicBezTo>
                    <a:pt x="434" y="3902"/>
                    <a:pt x="581" y="4049"/>
                    <a:pt x="727" y="4161"/>
                  </a:cubicBezTo>
                  <a:cubicBezTo>
                    <a:pt x="1077" y="4427"/>
                    <a:pt x="1308" y="4776"/>
                    <a:pt x="1629" y="5007"/>
                  </a:cubicBezTo>
                  <a:cubicBezTo>
                    <a:pt x="1951" y="5273"/>
                    <a:pt x="2245" y="5531"/>
                    <a:pt x="2594" y="5706"/>
                  </a:cubicBezTo>
                  <a:cubicBezTo>
                    <a:pt x="2944" y="5909"/>
                    <a:pt x="3294" y="6147"/>
                    <a:pt x="3615" y="6377"/>
                  </a:cubicBezTo>
                  <a:cubicBezTo>
                    <a:pt x="3699" y="6433"/>
                    <a:pt x="3818" y="6496"/>
                    <a:pt x="3902" y="6552"/>
                  </a:cubicBezTo>
                  <a:cubicBezTo>
                    <a:pt x="3993" y="6608"/>
                    <a:pt x="4049" y="6699"/>
                    <a:pt x="4140" y="6699"/>
                  </a:cubicBezTo>
                  <a:cubicBezTo>
                    <a:pt x="4168" y="6713"/>
                    <a:pt x="4203" y="6720"/>
                    <a:pt x="4242" y="6720"/>
                  </a:cubicBezTo>
                  <a:cubicBezTo>
                    <a:pt x="4281" y="6720"/>
                    <a:pt x="4325" y="6713"/>
                    <a:pt x="4370" y="6699"/>
                  </a:cubicBezTo>
                  <a:cubicBezTo>
                    <a:pt x="4426" y="6699"/>
                    <a:pt x="4489" y="6671"/>
                    <a:pt x="4517" y="6608"/>
                  </a:cubicBezTo>
                  <a:cubicBezTo>
                    <a:pt x="4573" y="6580"/>
                    <a:pt x="4601" y="6552"/>
                    <a:pt x="4664" y="6524"/>
                  </a:cubicBezTo>
                  <a:cubicBezTo>
                    <a:pt x="4839" y="6405"/>
                    <a:pt x="4951" y="6203"/>
                    <a:pt x="5098" y="6028"/>
                  </a:cubicBezTo>
                  <a:cubicBezTo>
                    <a:pt x="5217" y="5881"/>
                    <a:pt x="5391" y="5734"/>
                    <a:pt x="5391" y="5531"/>
                  </a:cubicBezTo>
                  <a:cubicBezTo>
                    <a:pt x="5363" y="5384"/>
                    <a:pt x="5245" y="5301"/>
                    <a:pt x="5126" y="5301"/>
                  </a:cubicBezTo>
                  <a:cubicBezTo>
                    <a:pt x="5098" y="5273"/>
                    <a:pt x="5098" y="5245"/>
                    <a:pt x="5070" y="5210"/>
                  </a:cubicBezTo>
                  <a:cubicBezTo>
                    <a:pt x="4923" y="5035"/>
                    <a:pt x="4748" y="4860"/>
                    <a:pt x="4573" y="4720"/>
                  </a:cubicBezTo>
                  <a:cubicBezTo>
                    <a:pt x="4398" y="4545"/>
                    <a:pt x="4196" y="4399"/>
                    <a:pt x="4021" y="4196"/>
                  </a:cubicBezTo>
                  <a:cubicBezTo>
                    <a:pt x="3930" y="4105"/>
                    <a:pt x="3846" y="3986"/>
                    <a:pt x="3755" y="3902"/>
                  </a:cubicBezTo>
                  <a:lnTo>
                    <a:pt x="3671" y="3811"/>
                  </a:lnTo>
                  <a:cubicBezTo>
                    <a:pt x="3846" y="3783"/>
                    <a:pt x="3993" y="3525"/>
                    <a:pt x="4077" y="3406"/>
                  </a:cubicBezTo>
                  <a:cubicBezTo>
                    <a:pt x="4280" y="3147"/>
                    <a:pt x="4489" y="2853"/>
                    <a:pt x="4692" y="2588"/>
                  </a:cubicBezTo>
                  <a:cubicBezTo>
                    <a:pt x="4804" y="2476"/>
                    <a:pt x="4895" y="2357"/>
                    <a:pt x="5014" y="2238"/>
                  </a:cubicBezTo>
                  <a:cubicBezTo>
                    <a:pt x="5154" y="2126"/>
                    <a:pt x="5245" y="1979"/>
                    <a:pt x="5363" y="1860"/>
                  </a:cubicBezTo>
                  <a:cubicBezTo>
                    <a:pt x="5594" y="1630"/>
                    <a:pt x="5741" y="1399"/>
                    <a:pt x="5916" y="1133"/>
                  </a:cubicBezTo>
                  <a:cubicBezTo>
                    <a:pt x="5972" y="1049"/>
                    <a:pt x="6063" y="986"/>
                    <a:pt x="6119" y="902"/>
                  </a:cubicBezTo>
                  <a:cubicBezTo>
                    <a:pt x="6174" y="756"/>
                    <a:pt x="6119" y="581"/>
                    <a:pt x="6000" y="490"/>
                  </a:cubicBezTo>
                  <a:cubicBezTo>
                    <a:pt x="5916" y="434"/>
                    <a:pt x="5797" y="378"/>
                    <a:pt x="5678" y="350"/>
                  </a:cubicBezTo>
                  <a:cubicBezTo>
                    <a:pt x="5566" y="287"/>
                    <a:pt x="5419" y="231"/>
                    <a:pt x="5300" y="175"/>
                  </a:cubicBezTo>
                  <a:cubicBezTo>
                    <a:pt x="5189" y="112"/>
                    <a:pt x="5098" y="28"/>
                    <a:pt x="495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0"/>
            <p:cNvSpPr/>
            <p:nvPr/>
          </p:nvSpPr>
          <p:spPr>
            <a:xfrm>
              <a:off x="6614025" y="4127432"/>
              <a:ext cx="64465" cy="78163"/>
            </a:xfrm>
            <a:custGeom>
              <a:rect b="b" l="l" r="r" t="t"/>
              <a:pathLst>
                <a:path extrusionOk="0" h="3435" w="2833">
                  <a:moveTo>
                    <a:pt x="2308" y="1"/>
                  </a:moveTo>
                  <a:cubicBezTo>
                    <a:pt x="2042" y="1"/>
                    <a:pt x="1959" y="232"/>
                    <a:pt x="1840" y="407"/>
                  </a:cubicBezTo>
                  <a:cubicBezTo>
                    <a:pt x="1693" y="609"/>
                    <a:pt x="1518" y="784"/>
                    <a:pt x="1371" y="987"/>
                  </a:cubicBezTo>
                  <a:cubicBezTo>
                    <a:pt x="1224" y="1225"/>
                    <a:pt x="1050" y="1427"/>
                    <a:pt x="875" y="1630"/>
                  </a:cubicBezTo>
                  <a:cubicBezTo>
                    <a:pt x="735" y="1861"/>
                    <a:pt x="560" y="2064"/>
                    <a:pt x="385" y="2273"/>
                  </a:cubicBezTo>
                  <a:cubicBezTo>
                    <a:pt x="266" y="2476"/>
                    <a:pt x="64" y="2707"/>
                    <a:pt x="36" y="2910"/>
                  </a:cubicBezTo>
                  <a:cubicBezTo>
                    <a:pt x="1" y="3085"/>
                    <a:pt x="120" y="3259"/>
                    <a:pt x="294" y="3287"/>
                  </a:cubicBezTo>
                  <a:cubicBezTo>
                    <a:pt x="294" y="3350"/>
                    <a:pt x="350" y="3406"/>
                    <a:pt x="441" y="3434"/>
                  </a:cubicBezTo>
                  <a:lnTo>
                    <a:pt x="497" y="3434"/>
                  </a:lnTo>
                  <a:cubicBezTo>
                    <a:pt x="672" y="3231"/>
                    <a:pt x="847" y="3085"/>
                    <a:pt x="994" y="2910"/>
                  </a:cubicBezTo>
                  <a:cubicBezTo>
                    <a:pt x="1168" y="2651"/>
                    <a:pt x="1343" y="2413"/>
                    <a:pt x="1546" y="2183"/>
                  </a:cubicBezTo>
                  <a:cubicBezTo>
                    <a:pt x="1749" y="1980"/>
                    <a:pt x="1924" y="1749"/>
                    <a:pt x="2098" y="1483"/>
                  </a:cubicBezTo>
                  <a:cubicBezTo>
                    <a:pt x="2161" y="1399"/>
                    <a:pt x="2217" y="1309"/>
                    <a:pt x="2273" y="1225"/>
                  </a:cubicBezTo>
                  <a:cubicBezTo>
                    <a:pt x="2420" y="1078"/>
                    <a:pt x="2539" y="959"/>
                    <a:pt x="2658" y="784"/>
                  </a:cubicBezTo>
                  <a:cubicBezTo>
                    <a:pt x="2742" y="637"/>
                    <a:pt x="2833" y="490"/>
                    <a:pt x="2798" y="351"/>
                  </a:cubicBezTo>
                  <a:cubicBezTo>
                    <a:pt x="2770" y="141"/>
                    <a:pt x="2511" y="1"/>
                    <a:pt x="230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0"/>
            <p:cNvSpPr/>
            <p:nvPr/>
          </p:nvSpPr>
          <p:spPr>
            <a:xfrm>
              <a:off x="6543234" y="4188621"/>
              <a:ext cx="121261" cy="86037"/>
            </a:xfrm>
            <a:custGeom>
              <a:rect b="b" l="l" r="r" t="t"/>
              <a:pathLst>
                <a:path extrusionOk="0" h="3781" w="5329">
                  <a:moveTo>
                    <a:pt x="491" y="0"/>
                  </a:moveTo>
                  <a:cubicBezTo>
                    <a:pt x="372" y="0"/>
                    <a:pt x="250" y="79"/>
                    <a:pt x="203" y="193"/>
                  </a:cubicBezTo>
                  <a:cubicBezTo>
                    <a:pt x="175" y="193"/>
                    <a:pt x="175" y="193"/>
                    <a:pt x="140" y="221"/>
                  </a:cubicBezTo>
                  <a:cubicBezTo>
                    <a:pt x="56" y="249"/>
                    <a:pt x="0" y="312"/>
                    <a:pt x="0" y="396"/>
                  </a:cubicBezTo>
                  <a:lnTo>
                    <a:pt x="0" y="424"/>
                  </a:lnTo>
                  <a:cubicBezTo>
                    <a:pt x="0" y="487"/>
                    <a:pt x="28" y="514"/>
                    <a:pt x="56" y="542"/>
                  </a:cubicBezTo>
                  <a:cubicBezTo>
                    <a:pt x="140" y="661"/>
                    <a:pt x="259" y="808"/>
                    <a:pt x="350" y="920"/>
                  </a:cubicBezTo>
                  <a:cubicBezTo>
                    <a:pt x="490" y="1095"/>
                    <a:pt x="664" y="1242"/>
                    <a:pt x="839" y="1389"/>
                  </a:cubicBezTo>
                  <a:cubicBezTo>
                    <a:pt x="986" y="1535"/>
                    <a:pt x="1161" y="1682"/>
                    <a:pt x="1364" y="1822"/>
                  </a:cubicBezTo>
                  <a:cubicBezTo>
                    <a:pt x="1538" y="1969"/>
                    <a:pt x="1748" y="2060"/>
                    <a:pt x="1951" y="2172"/>
                  </a:cubicBezTo>
                  <a:cubicBezTo>
                    <a:pt x="2329" y="2409"/>
                    <a:pt x="2706" y="2640"/>
                    <a:pt x="3056" y="2906"/>
                  </a:cubicBezTo>
                  <a:cubicBezTo>
                    <a:pt x="3231" y="3018"/>
                    <a:pt x="3405" y="3109"/>
                    <a:pt x="3552" y="3255"/>
                  </a:cubicBezTo>
                  <a:cubicBezTo>
                    <a:pt x="3608" y="3311"/>
                    <a:pt x="3699" y="3395"/>
                    <a:pt x="3755" y="3458"/>
                  </a:cubicBezTo>
                  <a:cubicBezTo>
                    <a:pt x="3783" y="3514"/>
                    <a:pt x="3811" y="3605"/>
                    <a:pt x="3874" y="3633"/>
                  </a:cubicBezTo>
                  <a:cubicBezTo>
                    <a:pt x="3930" y="3689"/>
                    <a:pt x="4021" y="3717"/>
                    <a:pt x="4077" y="3717"/>
                  </a:cubicBezTo>
                  <a:cubicBezTo>
                    <a:pt x="4128" y="3755"/>
                    <a:pt x="4181" y="3780"/>
                    <a:pt x="4234" y="3780"/>
                  </a:cubicBezTo>
                  <a:cubicBezTo>
                    <a:pt x="4268" y="3780"/>
                    <a:pt x="4302" y="3770"/>
                    <a:pt x="4335" y="3745"/>
                  </a:cubicBezTo>
                  <a:cubicBezTo>
                    <a:pt x="4510" y="3633"/>
                    <a:pt x="4720" y="3486"/>
                    <a:pt x="4832" y="3311"/>
                  </a:cubicBezTo>
                  <a:cubicBezTo>
                    <a:pt x="4979" y="3137"/>
                    <a:pt x="5070" y="2934"/>
                    <a:pt x="5181" y="2731"/>
                  </a:cubicBezTo>
                  <a:cubicBezTo>
                    <a:pt x="5272" y="2584"/>
                    <a:pt x="5328" y="2381"/>
                    <a:pt x="5126" y="2263"/>
                  </a:cubicBezTo>
                  <a:cubicBezTo>
                    <a:pt x="5098" y="2249"/>
                    <a:pt x="5061" y="2242"/>
                    <a:pt x="5024" y="2242"/>
                  </a:cubicBezTo>
                  <a:cubicBezTo>
                    <a:pt x="4987" y="2242"/>
                    <a:pt x="4951" y="2249"/>
                    <a:pt x="4923" y="2263"/>
                  </a:cubicBezTo>
                  <a:cubicBezTo>
                    <a:pt x="4881" y="2263"/>
                    <a:pt x="4842" y="2250"/>
                    <a:pt x="4804" y="2250"/>
                  </a:cubicBezTo>
                  <a:cubicBezTo>
                    <a:pt x="4785" y="2250"/>
                    <a:pt x="4767" y="2253"/>
                    <a:pt x="4748" y="2263"/>
                  </a:cubicBezTo>
                  <a:cubicBezTo>
                    <a:pt x="4629" y="2291"/>
                    <a:pt x="4601" y="2346"/>
                    <a:pt x="4510" y="2381"/>
                  </a:cubicBezTo>
                  <a:cubicBezTo>
                    <a:pt x="4482" y="2437"/>
                    <a:pt x="4398" y="2437"/>
                    <a:pt x="4335" y="2465"/>
                  </a:cubicBezTo>
                  <a:cubicBezTo>
                    <a:pt x="4257" y="2490"/>
                    <a:pt x="4178" y="2504"/>
                    <a:pt x="4100" y="2504"/>
                  </a:cubicBezTo>
                  <a:cubicBezTo>
                    <a:pt x="4003" y="2504"/>
                    <a:pt x="3907" y="2484"/>
                    <a:pt x="3811" y="2437"/>
                  </a:cubicBezTo>
                  <a:cubicBezTo>
                    <a:pt x="3405" y="2207"/>
                    <a:pt x="3056" y="1913"/>
                    <a:pt x="2650" y="1682"/>
                  </a:cubicBezTo>
                  <a:cubicBezTo>
                    <a:pt x="2273" y="1444"/>
                    <a:pt x="1888" y="1214"/>
                    <a:pt x="1538" y="948"/>
                  </a:cubicBezTo>
                  <a:cubicBezTo>
                    <a:pt x="1252" y="717"/>
                    <a:pt x="874" y="487"/>
                    <a:pt x="727" y="165"/>
                  </a:cubicBezTo>
                  <a:cubicBezTo>
                    <a:pt x="675" y="48"/>
                    <a:pt x="584" y="0"/>
                    <a:pt x="49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0"/>
            <p:cNvSpPr/>
            <p:nvPr/>
          </p:nvSpPr>
          <p:spPr>
            <a:xfrm>
              <a:off x="6487279" y="4204049"/>
              <a:ext cx="146019" cy="136803"/>
            </a:xfrm>
            <a:custGeom>
              <a:rect b="b" l="l" r="r" t="t"/>
              <a:pathLst>
                <a:path extrusionOk="0" h="6012" w="6417">
                  <a:moveTo>
                    <a:pt x="2364" y="1"/>
                  </a:moveTo>
                  <a:cubicBezTo>
                    <a:pt x="2163" y="1"/>
                    <a:pt x="2057" y="156"/>
                    <a:pt x="1935" y="333"/>
                  </a:cubicBezTo>
                  <a:cubicBezTo>
                    <a:pt x="1760" y="564"/>
                    <a:pt x="1585" y="794"/>
                    <a:pt x="1438" y="1032"/>
                  </a:cubicBezTo>
                  <a:cubicBezTo>
                    <a:pt x="1291" y="1263"/>
                    <a:pt x="1089" y="1438"/>
                    <a:pt x="886" y="1641"/>
                  </a:cubicBezTo>
                  <a:cubicBezTo>
                    <a:pt x="767" y="1731"/>
                    <a:pt x="648" y="1815"/>
                    <a:pt x="564" y="1934"/>
                  </a:cubicBezTo>
                  <a:cubicBezTo>
                    <a:pt x="473" y="1990"/>
                    <a:pt x="417" y="2109"/>
                    <a:pt x="326" y="2165"/>
                  </a:cubicBezTo>
                  <a:cubicBezTo>
                    <a:pt x="304" y="2148"/>
                    <a:pt x="278" y="2141"/>
                    <a:pt x="250" y="2141"/>
                  </a:cubicBezTo>
                  <a:cubicBezTo>
                    <a:pt x="135" y="2141"/>
                    <a:pt x="0" y="2268"/>
                    <a:pt x="96" y="2431"/>
                  </a:cubicBezTo>
                  <a:cubicBezTo>
                    <a:pt x="96" y="2459"/>
                    <a:pt x="124" y="2487"/>
                    <a:pt x="152" y="2515"/>
                  </a:cubicBezTo>
                  <a:cubicBezTo>
                    <a:pt x="187" y="2577"/>
                    <a:pt x="243" y="2661"/>
                    <a:pt x="298" y="2661"/>
                  </a:cubicBezTo>
                  <a:lnTo>
                    <a:pt x="326" y="2661"/>
                  </a:lnTo>
                  <a:cubicBezTo>
                    <a:pt x="326" y="2717"/>
                    <a:pt x="326" y="2752"/>
                    <a:pt x="361" y="2780"/>
                  </a:cubicBezTo>
                  <a:cubicBezTo>
                    <a:pt x="389" y="2836"/>
                    <a:pt x="445" y="2892"/>
                    <a:pt x="501" y="2927"/>
                  </a:cubicBezTo>
                  <a:cubicBezTo>
                    <a:pt x="607" y="3051"/>
                    <a:pt x="712" y="3252"/>
                    <a:pt x="896" y="3252"/>
                  </a:cubicBezTo>
                  <a:cubicBezTo>
                    <a:pt x="919" y="3252"/>
                    <a:pt x="944" y="3249"/>
                    <a:pt x="970" y="3242"/>
                  </a:cubicBezTo>
                  <a:cubicBezTo>
                    <a:pt x="1200" y="3186"/>
                    <a:pt x="1410" y="3039"/>
                    <a:pt x="1641" y="2983"/>
                  </a:cubicBezTo>
                  <a:cubicBezTo>
                    <a:pt x="1725" y="2955"/>
                    <a:pt x="1816" y="2892"/>
                    <a:pt x="1872" y="2864"/>
                  </a:cubicBezTo>
                  <a:lnTo>
                    <a:pt x="1872" y="2864"/>
                  </a:lnTo>
                  <a:cubicBezTo>
                    <a:pt x="1872" y="2892"/>
                    <a:pt x="1844" y="2927"/>
                    <a:pt x="1844" y="2983"/>
                  </a:cubicBezTo>
                  <a:cubicBezTo>
                    <a:pt x="1788" y="3102"/>
                    <a:pt x="1725" y="3242"/>
                    <a:pt x="1641" y="3361"/>
                  </a:cubicBezTo>
                  <a:cubicBezTo>
                    <a:pt x="1585" y="3479"/>
                    <a:pt x="1494" y="3591"/>
                    <a:pt x="1522" y="3710"/>
                  </a:cubicBezTo>
                  <a:cubicBezTo>
                    <a:pt x="1550" y="3829"/>
                    <a:pt x="1669" y="3885"/>
                    <a:pt x="1760" y="3976"/>
                  </a:cubicBezTo>
                  <a:cubicBezTo>
                    <a:pt x="1935" y="4179"/>
                    <a:pt x="2165" y="4291"/>
                    <a:pt x="2368" y="4465"/>
                  </a:cubicBezTo>
                  <a:cubicBezTo>
                    <a:pt x="2599" y="4640"/>
                    <a:pt x="2837" y="4850"/>
                    <a:pt x="3095" y="4962"/>
                  </a:cubicBezTo>
                  <a:cubicBezTo>
                    <a:pt x="3120" y="4969"/>
                    <a:pt x="3144" y="4973"/>
                    <a:pt x="3166" y="4973"/>
                  </a:cubicBezTo>
                  <a:cubicBezTo>
                    <a:pt x="3227" y="4973"/>
                    <a:pt x="3278" y="4947"/>
                    <a:pt x="3298" y="4906"/>
                  </a:cubicBezTo>
                  <a:cubicBezTo>
                    <a:pt x="3389" y="4815"/>
                    <a:pt x="3473" y="4731"/>
                    <a:pt x="3536" y="4640"/>
                  </a:cubicBezTo>
                  <a:cubicBezTo>
                    <a:pt x="3564" y="4612"/>
                    <a:pt x="3592" y="4612"/>
                    <a:pt x="3620" y="4584"/>
                  </a:cubicBezTo>
                  <a:cubicBezTo>
                    <a:pt x="3795" y="4409"/>
                    <a:pt x="3969" y="4263"/>
                    <a:pt x="4116" y="4116"/>
                  </a:cubicBezTo>
                  <a:lnTo>
                    <a:pt x="4144" y="4088"/>
                  </a:lnTo>
                  <a:cubicBezTo>
                    <a:pt x="4207" y="4060"/>
                    <a:pt x="4263" y="4032"/>
                    <a:pt x="4291" y="4004"/>
                  </a:cubicBezTo>
                  <a:cubicBezTo>
                    <a:pt x="4347" y="3976"/>
                    <a:pt x="4382" y="3941"/>
                    <a:pt x="4410" y="3941"/>
                  </a:cubicBezTo>
                  <a:cubicBezTo>
                    <a:pt x="4466" y="3913"/>
                    <a:pt x="4522" y="3857"/>
                    <a:pt x="4585" y="3829"/>
                  </a:cubicBezTo>
                  <a:lnTo>
                    <a:pt x="4585" y="3829"/>
                  </a:lnTo>
                  <a:cubicBezTo>
                    <a:pt x="4557" y="3941"/>
                    <a:pt x="4522" y="4060"/>
                    <a:pt x="4494" y="4179"/>
                  </a:cubicBezTo>
                  <a:cubicBezTo>
                    <a:pt x="4410" y="4263"/>
                    <a:pt x="4319" y="4382"/>
                    <a:pt x="4235" y="4500"/>
                  </a:cubicBezTo>
                  <a:cubicBezTo>
                    <a:pt x="4088" y="4759"/>
                    <a:pt x="3914" y="5025"/>
                    <a:pt x="3823" y="5284"/>
                  </a:cubicBezTo>
                  <a:cubicBezTo>
                    <a:pt x="3795" y="5402"/>
                    <a:pt x="3823" y="5486"/>
                    <a:pt x="3886" y="5514"/>
                  </a:cubicBezTo>
                  <a:cubicBezTo>
                    <a:pt x="3969" y="5661"/>
                    <a:pt x="4172" y="5780"/>
                    <a:pt x="4291" y="5899"/>
                  </a:cubicBezTo>
                  <a:cubicBezTo>
                    <a:pt x="4369" y="5954"/>
                    <a:pt x="4459" y="6012"/>
                    <a:pt x="4551" y="6012"/>
                  </a:cubicBezTo>
                  <a:cubicBezTo>
                    <a:pt x="4599" y="6012"/>
                    <a:pt x="4648" y="5996"/>
                    <a:pt x="4697" y="5955"/>
                  </a:cubicBezTo>
                  <a:cubicBezTo>
                    <a:pt x="4816" y="5899"/>
                    <a:pt x="4906" y="5661"/>
                    <a:pt x="4990" y="5549"/>
                  </a:cubicBezTo>
                  <a:cubicBezTo>
                    <a:pt x="5340" y="4934"/>
                    <a:pt x="5780" y="4354"/>
                    <a:pt x="6039" y="3710"/>
                  </a:cubicBezTo>
                  <a:lnTo>
                    <a:pt x="6186" y="3563"/>
                  </a:lnTo>
                  <a:cubicBezTo>
                    <a:pt x="6242" y="3479"/>
                    <a:pt x="6361" y="3389"/>
                    <a:pt x="6389" y="3277"/>
                  </a:cubicBezTo>
                  <a:cubicBezTo>
                    <a:pt x="6417" y="3158"/>
                    <a:pt x="6361" y="3039"/>
                    <a:pt x="6242" y="3011"/>
                  </a:cubicBezTo>
                  <a:cubicBezTo>
                    <a:pt x="6067" y="2955"/>
                    <a:pt x="5955" y="2808"/>
                    <a:pt x="5780" y="2717"/>
                  </a:cubicBezTo>
                  <a:cubicBezTo>
                    <a:pt x="5606" y="2633"/>
                    <a:pt x="5431" y="2515"/>
                    <a:pt x="5284" y="2431"/>
                  </a:cubicBezTo>
                  <a:cubicBezTo>
                    <a:pt x="4934" y="2193"/>
                    <a:pt x="4641" y="1843"/>
                    <a:pt x="4319" y="1641"/>
                  </a:cubicBezTo>
                  <a:cubicBezTo>
                    <a:pt x="3997" y="1466"/>
                    <a:pt x="3739" y="1235"/>
                    <a:pt x="3445" y="1032"/>
                  </a:cubicBezTo>
                  <a:cubicBezTo>
                    <a:pt x="3270" y="913"/>
                    <a:pt x="3095" y="794"/>
                    <a:pt x="2949" y="655"/>
                  </a:cubicBezTo>
                  <a:cubicBezTo>
                    <a:pt x="2893" y="564"/>
                    <a:pt x="2837" y="480"/>
                    <a:pt x="2746" y="389"/>
                  </a:cubicBezTo>
                  <a:cubicBezTo>
                    <a:pt x="2718" y="361"/>
                    <a:pt x="2690" y="333"/>
                    <a:pt x="2662" y="305"/>
                  </a:cubicBezTo>
                  <a:lnTo>
                    <a:pt x="2662" y="270"/>
                  </a:lnTo>
                  <a:cubicBezTo>
                    <a:pt x="2662" y="158"/>
                    <a:pt x="2571" y="39"/>
                    <a:pt x="2459" y="11"/>
                  </a:cubicBezTo>
                  <a:cubicBezTo>
                    <a:pt x="2425" y="4"/>
                    <a:pt x="2393" y="1"/>
                    <a:pt x="23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0"/>
            <p:cNvSpPr/>
            <p:nvPr/>
          </p:nvSpPr>
          <p:spPr>
            <a:xfrm>
              <a:off x="6497337" y="4221547"/>
              <a:ext cx="59345" cy="42415"/>
            </a:xfrm>
            <a:custGeom>
              <a:rect b="b" l="l" r="r" t="t"/>
              <a:pathLst>
                <a:path extrusionOk="0" h="1864" w="2608">
                  <a:moveTo>
                    <a:pt x="2467" y="0"/>
                  </a:moveTo>
                  <a:cubicBezTo>
                    <a:pt x="2450" y="0"/>
                    <a:pt x="2434" y="8"/>
                    <a:pt x="2423" y="25"/>
                  </a:cubicBezTo>
                  <a:cubicBezTo>
                    <a:pt x="2367" y="88"/>
                    <a:pt x="2332" y="172"/>
                    <a:pt x="2276" y="235"/>
                  </a:cubicBezTo>
                  <a:cubicBezTo>
                    <a:pt x="2276" y="134"/>
                    <a:pt x="2189" y="53"/>
                    <a:pt x="2112" y="53"/>
                  </a:cubicBezTo>
                  <a:cubicBezTo>
                    <a:pt x="2099" y="53"/>
                    <a:pt x="2085" y="55"/>
                    <a:pt x="2073" y="60"/>
                  </a:cubicBezTo>
                  <a:cubicBezTo>
                    <a:pt x="1667" y="144"/>
                    <a:pt x="1346" y="466"/>
                    <a:pt x="1052" y="697"/>
                  </a:cubicBezTo>
                  <a:cubicBezTo>
                    <a:pt x="877" y="844"/>
                    <a:pt x="731" y="990"/>
                    <a:pt x="584" y="1137"/>
                  </a:cubicBezTo>
                  <a:cubicBezTo>
                    <a:pt x="409" y="1284"/>
                    <a:pt x="297" y="1459"/>
                    <a:pt x="122" y="1571"/>
                  </a:cubicBezTo>
                  <a:cubicBezTo>
                    <a:pt x="0" y="1669"/>
                    <a:pt x="61" y="1864"/>
                    <a:pt x="185" y="1864"/>
                  </a:cubicBezTo>
                  <a:cubicBezTo>
                    <a:pt x="211" y="1864"/>
                    <a:pt x="239" y="1856"/>
                    <a:pt x="269" y="1836"/>
                  </a:cubicBezTo>
                  <a:cubicBezTo>
                    <a:pt x="619" y="1634"/>
                    <a:pt x="905" y="1312"/>
                    <a:pt x="1227" y="1074"/>
                  </a:cubicBezTo>
                  <a:cubicBezTo>
                    <a:pt x="1521" y="872"/>
                    <a:pt x="1807" y="641"/>
                    <a:pt x="2073" y="438"/>
                  </a:cubicBezTo>
                  <a:lnTo>
                    <a:pt x="2073" y="438"/>
                  </a:lnTo>
                  <a:cubicBezTo>
                    <a:pt x="1954" y="550"/>
                    <a:pt x="1807" y="641"/>
                    <a:pt x="1695" y="760"/>
                  </a:cubicBezTo>
                  <a:cubicBezTo>
                    <a:pt x="1430" y="990"/>
                    <a:pt x="1171" y="1221"/>
                    <a:pt x="1024" y="1543"/>
                  </a:cubicBezTo>
                  <a:cubicBezTo>
                    <a:pt x="980" y="1636"/>
                    <a:pt x="1039" y="1746"/>
                    <a:pt x="1124" y="1746"/>
                  </a:cubicBezTo>
                  <a:cubicBezTo>
                    <a:pt x="1148" y="1746"/>
                    <a:pt x="1173" y="1737"/>
                    <a:pt x="1199" y="1718"/>
                  </a:cubicBezTo>
                  <a:cubicBezTo>
                    <a:pt x="1493" y="1543"/>
                    <a:pt x="1695" y="1249"/>
                    <a:pt x="1926" y="990"/>
                  </a:cubicBezTo>
                  <a:cubicBezTo>
                    <a:pt x="2129" y="725"/>
                    <a:pt x="2332" y="438"/>
                    <a:pt x="2542" y="172"/>
                  </a:cubicBezTo>
                  <a:cubicBezTo>
                    <a:pt x="2608" y="106"/>
                    <a:pt x="2530" y="0"/>
                    <a:pt x="246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0"/>
            <p:cNvSpPr/>
            <p:nvPr/>
          </p:nvSpPr>
          <p:spPr>
            <a:xfrm>
              <a:off x="6545532" y="4236747"/>
              <a:ext cx="34155" cy="39685"/>
            </a:xfrm>
            <a:custGeom>
              <a:rect b="b" l="l" r="r" t="t"/>
              <a:pathLst>
                <a:path extrusionOk="0" h="1744" w="1501">
                  <a:moveTo>
                    <a:pt x="1263" y="1"/>
                  </a:moveTo>
                  <a:cubicBezTo>
                    <a:pt x="1073" y="1"/>
                    <a:pt x="932" y="178"/>
                    <a:pt x="801" y="344"/>
                  </a:cubicBezTo>
                  <a:lnTo>
                    <a:pt x="801" y="344"/>
                  </a:lnTo>
                  <a:cubicBezTo>
                    <a:pt x="819" y="317"/>
                    <a:pt x="838" y="285"/>
                    <a:pt x="857" y="266"/>
                  </a:cubicBezTo>
                  <a:cubicBezTo>
                    <a:pt x="885" y="204"/>
                    <a:pt x="913" y="148"/>
                    <a:pt x="948" y="92"/>
                  </a:cubicBezTo>
                  <a:cubicBezTo>
                    <a:pt x="948" y="67"/>
                    <a:pt x="930" y="45"/>
                    <a:pt x="910" y="45"/>
                  </a:cubicBezTo>
                  <a:cubicBezTo>
                    <a:pt x="902" y="45"/>
                    <a:pt x="893" y="49"/>
                    <a:pt x="885" y="57"/>
                  </a:cubicBezTo>
                  <a:cubicBezTo>
                    <a:pt x="710" y="57"/>
                    <a:pt x="563" y="148"/>
                    <a:pt x="424" y="266"/>
                  </a:cubicBezTo>
                  <a:cubicBezTo>
                    <a:pt x="277" y="406"/>
                    <a:pt x="102" y="553"/>
                    <a:pt x="39" y="756"/>
                  </a:cubicBezTo>
                  <a:cubicBezTo>
                    <a:pt x="17" y="848"/>
                    <a:pt x="84" y="923"/>
                    <a:pt x="170" y="923"/>
                  </a:cubicBezTo>
                  <a:cubicBezTo>
                    <a:pt x="195" y="923"/>
                    <a:pt x="222" y="917"/>
                    <a:pt x="249" y="903"/>
                  </a:cubicBezTo>
                  <a:cubicBezTo>
                    <a:pt x="389" y="819"/>
                    <a:pt x="507" y="700"/>
                    <a:pt x="626" y="553"/>
                  </a:cubicBezTo>
                  <a:lnTo>
                    <a:pt x="626" y="553"/>
                  </a:lnTo>
                  <a:cubicBezTo>
                    <a:pt x="626" y="581"/>
                    <a:pt x="598" y="581"/>
                    <a:pt x="598" y="616"/>
                  </a:cubicBezTo>
                  <a:cubicBezTo>
                    <a:pt x="361" y="903"/>
                    <a:pt x="158" y="1168"/>
                    <a:pt x="39" y="1546"/>
                  </a:cubicBezTo>
                  <a:cubicBezTo>
                    <a:pt x="0" y="1666"/>
                    <a:pt x="85" y="1744"/>
                    <a:pt x="189" y="1744"/>
                  </a:cubicBezTo>
                  <a:cubicBezTo>
                    <a:pt x="236" y="1744"/>
                    <a:pt x="287" y="1728"/>
                    <a:pt x="333" y="1693"/>
                  </a:cubicBezTo>
                  <a:cubicBezTo>
                    <a:pt x="598" y="1490"/>
                    <a:pt x="801" y="1168"/>
                    <a:pt x="1032" y="903"/>
                  </a:cubicBezTo>
                  <a:cubicBezTo>
                    <a:pt x="1123" y="791"/>
                    <a:pt x="1207" y="644"/>
                    <a:pt x="1298" y="525"/>
                  </a:cubicBezTo>
                  <a:cubicBezTo>
                    <a:pt x="1381" y="378"/>
                    <a:pt x="1500" y="294"/>
                    <a:pt x="1437" y="120"/>
                  </a:cubicBezTo>
                  <a:cubicBezTo>
                    <a:pt x="1409" y="57"/>
                    <a:pt x="1354" y="1"/>
                    <a:pt x="126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0"/>
            <p:cNvSpPr/>
            <p:nvPr/>
          </p:nvSpPr>
          <p:spPr>
            <a:xfrm>
              <a:off x="6540253" y="4251402"/>
              <a:ext cx="86537" cy="79051"/>
            </a:xfrm>
            <a:custGeom>
              <a:rect b="b" l="l" r="r" t="t"/>
              <a:pathLst>
                <a:path extrusionOk="0" h="3474" w="3803">
                  <a:moveTo>
                    <a:pt x="2702" y="54"/>
                  </a:moveTo>
                  <a:cubicBezTo>
                    <a:pt x="2717" y="54"/>
                    <a:pt x="2739" y="67"/>
                    <a:pt x="2753" y="112"/>
                  </a:cubicBezTo>
                  <a:lnTo>
                    <a:pt x="2718" y="84"/>
                  </a:lnTo>
                  <a:cubicBezTo>
                    <a:pt x="2668" y="84"/>
                    <a:pt x="2678" y="54"/>
                    <a:pt x="2702" y="54"/>
                  </a:cubicBezTo>
                  <a:close/>
                  <a:moveTo>
                    <a:pt x="2606" y="0"/>
                  </a:moveTo>
                  <a:cubicBezTo>
                    <a:pt x="2516" y="0"/>
                    <a:pt x="2432" y="28"/>
                    <a:pt x="2369" y="112"/>
                  </a:cubicBezTo>
                  <a:cubicBezTo>
                    <a:pt x="2369" y="84"/>
                    <a:pt x="2341" y="84"/>
                    <a:pt x="2313" y="84"/>
                  </a:cubicBezTo>
                  <a:cubicBezTo>
                    <a:pt x="2166" y="84"/>
                    <a:pt x="2110" y="203"/>
                    <a:pt x="2110" y="322"/>
                  </a:cubicBezTo>
                  <a:cubicBezTo>
                    <a:pt x="2096" y="304"/>
                    <a:pt x="2073" y="295"/>
                    <a:pt x="2047" y="295"/>
                  </a:cubicBezTo>
                  <a:cubicBezTo>
                    <a:pt x="2021" y="295"/>
                    <a:pt x="1991" y="304"/>
                    <a:pt x="1963" y="322"/>
                  </a:cubicBezTo>
                  <a:cubicBezTo>
                    <a:pt x="1669" y="496"/>
                    <a:pt x="1411" y="699"/>
                    <a:pt x="1180" y="930"/>
                  </a:cubicBezTo>
                  <a:cubicBezTo>
                    <a:pt x="1180" y="866"/>
                    <a:pt x="1128" y="782"/>
                    <a:pt x="1050" y="782"/>
                  </a:cubicBezTo>
                  <a:cubicBezTo>
                    <a:pt x="1026" y="782"/>
                    <a:pt x="999" y="791"/>
                    <a:pt x="970" y="811"/>
                  </a:cubicBezTo>
                  <a:cubicBezTo>
                    <a:pt x="767" y="958"/>
                    <a:pt x="593" y="1105"/>
                    <a:pt x="418" y="1280"/>
                  </a:cubicBezTo>
                  <a:cubicBezTo>
                    <a:pt x="271" y="1426"/>
                    <a:pt x="68" y="1601"/>
                    <a:pt x="40" y="1804"/>
                  </a:cubicBezTo>
                  <a:cubicBezTo>
                    <a:pt x="0" y="1948"/>
                    <a:pt x="106" y="2079"/>
                    <a:pt x="223" y="2079"/>
                  </a:cubicBezTo>
                  <a:cubicBezTo>
                    <a:pt x="270" y="2079"/>
                    <a:pt x="320" y="2057"/>
                    <a:pt x="362" y="2007"/>
                  </a:cubicBezTo>
                  <a:cubicBezTo>
                    <a:pt x="446" y="1923"/>
                    <a:pt x="509" y="1832"/>
                    <a:pt x="593" y="1748"/>
                  </a:cubicBezTo>
                  <a:cubicBezTo>
                    <a:pt x="610" y="1783"/>
                    <a:pt x="662" y="1807"/>
                    <a:pt x="712" y="1807"/>
                  </a:cubicBezTo>
                  <a:cubicBezTo>
                    <a:pt x="743" y="1807"/>
                    <a:pt x="774" y="1797"/>
                    <a:pt x="795" y="1776"/>
                  </a:cubicBezTo>
                  <a:cubicBezTo>
                    <a:pt x="1145" y="1482"/>
                    <a:pt x="1495" y="1224"/>
                    <a:pt x="1816" y="930"/>
                  </a:cubicBezTo>
                  <a:lnTo>
                    <a:pt x="1816" y="930"/>
                  </a:lnTo>
                  <a:cubicBezTo>
                    <a:pt x="1669" y="1077"/>
                    <a:pt x="1558" y="1224"/>
                    <a:pt x="1411" y="1371"/>
                  </a:cubicBezTo>
                  <a:cubicBezTo>
                    <a:pt x="1236" y="1573"/>
                    <a:pt x="1089" y="1776"/>
                    <a:pt x="914" y="2007"/>
                  </a:cubicBezTo>
                  <a:cubicBezTo>
                    <a:pt x="866" y="2061"/>
                    <a:pt x="943" y="2131"/>
                    <a:pt x="1005" y="2131"/>
                  </a:cubicBezTo>
                  <a:cubicBezTo>
                    <a:pt x="1015" y="2131"/>
                    <a:pt x="1025" y="2130"/>
                    <a:pt x="1033" y="2126"/>
                  </a:cubicBezTo>
                  <a:cubicBezTo>
                    <a:pt x="1050" y="2160"/>
                    <a:pt x="1089" y="2184"/>
                    <a:pt x="1131" y="2184"/>
                  </a:cubicBezTo>
                  <a:cubicBezTo>
                    <a:pt x="1157" y="2184"/>
                    <a:pt x="1184" y="2175"/>
                    <a:pt x="1208" y="2154"/>
                  </a:cubicBezTo>
                  <a:cubicBezTo>
                    <a:pt x="1669" y="1776"/>
                    <a:pt x="2194" y="1426"/>
                    <a:pt x="2606" y="986"/>
                  </a:cubicBezTo>
                  <a:cubicBezTo>
                    <a:pt x="2739" y="880"/>
                    <a:pt x="2634" y="733"/>
                    <a:pt x="2499" y="733"/>
                  </a:cubicBezTo>
                  <a:cubicBezTo>
                    <a:pt x="2456" y="733"/>
                    <a:pt x="2411" y="748"/>
                    <a:pt x="2369" y="783"/>
                  </a:cubicBezTo>
                  <a:cubicBezTo>
                    <a:pt x="2138" y="986"/>
                    <a:pt x="1879" y="1196"/>
                    <a:pt x="1613" y="1426"/>
                  </a:cubicBezTo>
                  <a:cubicBezTo>
                    <a:pt x="1788" y="1224"/>
                    <a:pt x="1963" y="986"/>
                    <a:pt x="2138" y="755"/>
                  </a:cubicBezTo>
                  <a:cubicBezTo>
                    <a:pt x="2166" y="727"/>
                    <a:pt x="2138" y="671"/>
                    <a:pt x="2110" y="671"/>
                  </a:cubicBezTo>
                  <a:cubicBezTo>
                    <a:pt x="2138" y="636"/>
                    <a:pt x="2166" y="636"/>
                    <a:pt x="2166" y="608"/>
                  </a:cubicBezTo>
                  <a:cubicBezTo>
                    <a:pt x="2229" y="580"/>
                    <a:pt x="2229" y="524"/>
                    <a:pt x="2229" y="462"/>
                  </a:cubicBezTo>
                  <a:cubicBezTo>
                    <a:pt x="2257" y="496"/>
                    <a:pt x="2285" y="496"/>
                    <a:pt x="2313" y="496"/>
                  </a:cubicBezTo>
                  <a:cubicBezTo>
                    <a:pt x="2404" y="496"/>
                    <a:pt x="2460" y="462"/>
                    <a:pt x="2488" y="406"/>
                  </a:cubicBezTo>
                  <a:cubicBezTo>
                    <a:pt x="2578" y="462"/>
                    <a:pt x="2690" y="496"/>
                    <a:pt x="2781" y="552"/>
                  </a:cubicBezTo>
                  <a:cubicBezTo>
                    <a:pt x="2865" y="636"/>
                    <a:pt x="2928" y="727"/>
                    <a:pt x="2984" y="783"/>
                  </a:cubicBezTo>
                  <a:cubicBezTo>
                    <a:pt x="3015" y="833"/>
                    <a:pt x="3064" y="855"/>
                    <a:pt x="3107" y="855"/>
                  </a:cubicBezTo>
                  <a:cubicBezTo>
                    <a:pt x="3143" y="855"/>
                    <a:pt x="3174" y="840"/>
                    <a:pt x="3187" y="811"/>
                  </a:cubicBezTo>
                  <a:cubicBezTo>
                    <a:pt x="3243" y="846"/>
                    <a:pt x="3306" y="874"/>
                    <a:pt x="3362" y="930"/>
                  </a:cubicBezTo>
                  <a:cubicBezTo>
                    <a:pt x="3243" y="1021"/>
                    <a:pt x="3131" y="1161"/>
                    <a:pt x="3012" y="1308"/>
                  </a:cubicBezTo>
                  <a:cubicBezTo>
                    <a:pt x="2837" y="1545"/>
                    <a:pt x="2781" y="1776"/>
                    <a:pt x="2662" y="2070"/>
                  </a:cubicBezTo>
                  <a:lnTo>
                    <a:pt x="2662" y="2154"/>
                  </a:lnTo>
                  <a:cubicBezTo>
                    <a:pt x="2578" y="2301"/>
                    <a:pt x="2460" y="2503"/>
                    <a:pt x="2369" y="2678"/>
                  </a:cubicBezTo>
                  <a:cubicBezTo>
                    <a:pt x="2285" y="2825"/>
                    <a:pt x="2257" y="2972"/>
                    <a:pt x="2194" y="3119"/>
                  </a:cubicBezTo>
                  <a:lnTo>
                    <a:pt x="2166" y="3119"/>
                  </a:lnTo>
                  <a:cubicBezTo>
                    <a:pt x="2054" y="3119"/>
                    <a:pt x="2054" y="3293"/>
                    <a:pt x="2138" y="3321"/>
                  </a:cubicBezTo>
                  <a:cubicBezTo>
                    <a:pt x="2113" y="3395"/>
                    <a:pt x="2174" y="3473"/>
                    <a:pt x="2251" y="3473"/>
                  </a:cubicBezTo>
                  <a:cubicBezTo>
                    <a:pt x="2262" y="3473"/>
                    <a:pt x="2273" y="3472"/>
                    <a:pt x="2285" y="3468"/>
                  </a:cubicBezTo>
                  <a:cubicBezTo>
                    <a:pt x="2488" y="3433"/>
                    <a:pt x="2543" y="3203"/>
                    <a:pt x="2634" y="3028"/>
                  </a:cubicBezTo>
                  <a:cubicBezTo>
                    <a:pt x="2753" y="2825"/>
                    <a:pt x="2928" y="2622"/>
                    <a:pt x="3068" y="2419"/>
                  </a:cubicBezTo>
                  <a:cubicBezTo>
                    <a:pt x="3215" y="2210"/>
                    <a:pt x="3334" y="1979"/>
                    <a:pt x="3452" y="1776"/>
                  </a:cubicBezTo>
                  <a:cubicBezTo>
                    <a:pt x="3564" y="1573"/>
                    <a:pt x="3711" y="1336"/>
                    <a:pt x="3767" y="1105"/>
                  </a:cubicBezTo>
                  <a:cubicBezTo>
                    <a:pt x="3802" y="1049"/>
                    <a:pt x="3767" y="1021"/>
                    <a:pt x="3739" y="986"/>
                  </a:cubicBezTo>
                  <a:lnTo>
                    <a:pt x="3739" y="930"/>
                  </a:lnTo>
                  <a:cubicBezTo>
                    <a:pt x="3739" y="846"/>
                    <a:pt x="3655" y="783"/>
                    <a:pt x="3592" y="783"/>
                  </a:cubicBezTo>
                  <a:cubicBezTo>
                    <a:pt x="3592" y="462"/>
                    <a:pt x="3362" y="287"/>
                    <a:pt x="3103" y="203"/>
                  </a:cubicBezTo>
                  <a:cubicBezTo>
                    <a:pt x="3012" y="175"/>
                    <a:pt x="2956" y="175"/>
                    <a:pt x="2893" y="147"/>
                  </a:cubicBezTo>
                  <a:lnTo>
                    <a:pt x="2865" y="147"/>
                  </a:lnTo>
                  <a:cubicBezTo>
                    <a:pt x="2781" y="84"/>
                    <a:pt x="2690" y="28"/>
                    <a:pt x="260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60"/>
            <p:cNvSpPr/>
            <p:nvPr/>
          </p:nvSpPr>
          <p:spPr>
            <a:xfrm>
              <a:off x="6572338" y="4325060"/>
              <a:ext cx="16566" cy="11537"/>
            </a:xfrm>
            <a:custGeom>
              <a:rect b="b" l="l" r="r" t="t"/>
              <a:pathLst>
                <a:path extrusionOk="0" h="507" w="728">
                  <a:moveTo>
                    <a:pt x="147" y="0"/>
                  </a:moveTo>
                  <a:cubicBezTo>
                    <a:pt x="125" y="0"/>
                    <a:pt x="102" y="7"/>
                    <a:pt x="85" y="21"/>
                  </a:cubicBezTo>
                  <a:cubicBezTo>
                    <a:pt x="1" y="56"/>
                    <a:pt x="1" y="140"/>
                    <a:pt x="29" y="231"/>
                  </a:cubicBezTo>
                  <a:cubicBezTo>
                    <a:pt x="57" y="315"/>
                    <a:pt x="120" y="371"/>
                    <a:pt x="176" y="434"/>
                  </a:cubicBezTo>
                  <a:cubicBezTo>
                    <a:pt x="269" y="487"/>
                    <a:pt x="362" y="507"/>
                    <a:pt x="462" y="507"/>
                  </a:cubicBezTo>
                  <a:cubicBezTo>
                    <a:pt x="520" y="507"/>
                    <a:pt x="580" y="500"/>
                    <a:pt x="644" y="490"/>
                  </a:cubicBezTo>
                  <a:cubicBezTo>
                    <a:pt x="728" y="490"/>
                    <a:pt x="728" y="371"/>
                    <a:pt x="700" y="315"/>
                  </a:cubicBezTo>
                  <a:cubicBezTo>
                    <a:pt x="609" y="231"/>
                    <a:pt x="525" y="168"/>
                    <a:pt x="406" y="140"/>
                  </a:cubicBezTo>
                  <a:cubicBezTo>
                    <a:pt x="378" y="112"/>
                    <a:pt x="322" y="112"/>
                    <a:pt x="294" y="84"/>
                  </a:cubicBezTo>
                  <a:cubicBezTo>
                    <a:pt x="294" y="56"/>
                    <a:pt x="259" y="21"/>
                    <a:pt x="231" y="21"/>
                  </a:cubicBezTo>
                  <a:lnTo>
                    <a:pt x="203" y="21"/>
                  </a:lnTo>
                  <a:cubicBezTo>
                    <a:pt x="190" y="7"/>
                    <a:pt x="169" y="0"/>
                    <a:pt x="14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60"/>
            <p:cNvSpPr/>
            <p:nvPr/>
          </p:nvSpPr>
          <p:spPr>
            <a:xfrm>
              <a:off x="6421813" y="4131392"/>
              <a:ext cx="34565" cy="32562"/>
            </a:xfrm>
            <a:custGeom>
              <a:rect b="b" l="l" r="r" t="t"/>
              <a:pathLst>
                <a:path extrusionOk="0" h="1431" w="1519">
                  <a:moveTo>
                    <a:pt x="882" y="1"/>
                  </a:moveTo>
                  <a:cubicBezTo>
                    <a:pt x="570" y="1"/>
                    <a:pt x="266" y="301"/>
                    <a:pt x="148" y="582"/>
                  </a:cubicBezTo>
                  <a:cubicBezTo>
                    <a:pt x="1" y="904"/>
                    <a:pt x="92" y="1365"/>
                    <a:pt x="525" y="1428"/>
                  </a:cubicBezTo>
                  <a:cubicBezTo>
                    <a:pt x="543" y="1429"/>
                    <a:pt x="561" y="1430"/>
                    <a:pt x="580" y="1430"/>
                  </a:cubicBezTo>
                  <a:cubicBezTo>
                    <a:pt x="979" y="1430"/>
                    <a:pt x="1492" y="1142"/>
                    <a:pt x="1518" y="701"/>
                  </a:cubicBezTo>
                  <a:cubicBezTo>
                    <a:pt x="1518" y="554"/>
                    <a:pt x="1455" y="407"/>
                    <a:pt x="1371" y="288"/>
                  </a:cubicBezTo>
                  <a:cubicBezTo>
                    <a:pt x="1315" y="205"/>
                    <a:pt x="1225" y="114"/>
                    <a:pt x="1106" y="58"/>
                  </a:cubicBezTo>
                  <a:cubicBezTo>
                    <a:pt x="1032" y="18"/>
                    <a:pt x="957" y="1"/>
                    <a:pt x="88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0"/>
            <p:cNvSpPr/>
            <p:nvPr/>
          </p:nvSpPr>
          <p:spPr>
            <a:xfrm>
              <a:off x="6402039" y="4129822"/>
              <a:ext cx="17908" cy="16475"/>
            </a:xfrm>
            <a:custGeom>
              <a:rect b="b" l="l" r="r" t="t"/>
              <a:pathLst>
                <a:path extrusionOk="0" h="724" w="787">
                  <a:moveTo>
                    <a:pt x="464" y="1"/>
                  </a:moveTo>
                  <a:cubicBezTo>
                    <a:pt x="443" y="1"/>
                    <a:pt x="422" y="3"/>
                    <a:pt x="401" y="8"/>
                  </a:cubicBezTo>
                  <a:cubicBezTo>
                    <a:pt x="401" y="36"/>
                    <a:pt x="373" y="36"/>
                    <a:pt x="373" y="36"/>
                  </a:cubicBezTo>
                  <a:cubicBezTo>
                    <a:pt x="290" y="36"/>
                    <a:pt x="227" y="71"/>
                    <a:pt x="171" y="127"/>
                  </a:cubicBezTo>
                  <a:cubicBezTo>
                    <a:pt x="143" y="155"/>
                    <a:pt x="115" y="211"/>
                    <a:pt x="87" y="246"/>
                  </a:cubicBezTo>
                  <a:cubicBezTo>
                    <a:pt x="52" y="302"/>
                    <a:pt x="24" y="385"/>
                    <a:pt x="24" y="448"/>
                  </a:cubicBezTo>
                  <a:cubicBezTo>
                    <a:pt x="1" y="614"/>
                    <a:pt x="151" y="724"/>
                    <a:pt x="302" y="724"/>
                  </a:cubicBezTo>
                  <a:cubicBezTo>
                    <a:pt x="336" y="724"/>
                    <a:pt x="370" y="719"/>
                    <a:pt x="401" y="707"/>
                  </a:cubicBezTo>
                  <a:cubicBezTo>
                    <a:pt x="492" y="679"/>
                    <a:pt x="548" y="651"/>
                    <a:pt x="611" y="595"/>
                  </a:cubicBezTo>
                  <a:lnTo>
                    <a:pt x="639" y="560"/>
                  </a:lnTo>
                  <a:cubicBezTo>
                    <a:pt x="639" y="560"/>
                    <a:pt x="675" y="524"/>
                    <a:pt x="661" y="524"/>
                  </a:cubicBezTo>
                  <a:cubicBezTo>
                    <a:pt x="657" y="524"/>
                    <a:pt x="650" y="527"/>
                    <a:pt x="639" y="532"/>
                  </a:cubicBezTo>
                  <a:cubicBezTo>
                    <a:pt x="667" y="504"/>
                    <a:pt x="695" y="476"/>
                    <a:pt x="723" y="448"/>
                  </a:cubicBezTo>
                  <a:cubicBezTo>
                    <a:pt x="751" y="357"/>
                    <a:pt x="786" y="246"/>
                    <a:pt x="723" y="155"/>
                  </a:cubicBezTo>
                  <a:cubicBezTo>
                    <a:pt x="677" y="56"/>
                    <a:pt x="568" y="1"/>
                    <a:pt x="4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0"/>
            <p:cNvSpPr/>
            <p:nvPr/>
          </p:nvSpPr>
          <p:spPr>
            <a:xfrm>
              <a:off x="6306468" y="4240889"/>
              <a:ext cx="33109" cy="30879"/>
            </a:xfrm>
            <a:custGeom>
              <a:rect b="b" l="l" r="r" t="t"/>
              <a:pathLst>
                <a:path extrusionOk="0" h="1357" w="1455">
                  <a:moveTo>
                    <a:pt x="713" y="1"/>
                  </a:moveTo>
                  <a:cubicBezTo>
                    <a:pt x="657" y="1"/>
                    <a:pt x="603" y="8"/>
                    <a:pt x="553" y="22"/>
                  </a:cubicBezTo>
                  <a:cubicBezTo>
                    <a:pt x="525" y="22"/>
                    <a:pt x="469" y="49"/>
                    <a:pt x="406" y="84"/>
                  </a:cubicBezTo>
                  <a:cubicBezTo>
                    <a:pt x="378" y="112"/>
                    <a:pt x="350" y="140"/>
                    <a:pt x="322" y="168"/>
                  </a:cubicBezTo>
                  <a:cubicBezTo>
                    <a:pt x="294" y="196"/>
                    <a:pt x="266" y="224"/>
                    <a:pt x="231" y="259"/>
                  </a:cubicBezTo>
                  <a:cubicBezTo>
                    <a:pt x="203" y="315"/>
                    <a:pt x="175" y="343"/>
                    <a:pt x="175" y="343"/>
                  </a:cubicBezTo>
                  <a:cubicBezTo>
                    <a:pt x="147" y="399"/>
                    <a:pt x="119" y="462"/>
                    <a:pt x="91" y="518"/>
                  </a:cubicBezTo>
                  <a:cubicBezTo>
                    <a:pt x="91" y="574"/>
                    <a:pt x="56" y="637"/>
                    <a:pt x="56" y="693"/>
                  </a:cubicBezTo>
                  <a:cubicBezTo>
                    <a:pt x="0" y="896"/>
                    <a:pt x="28" y="1098"/>
                    <a:pt x="203" y="1217"/>
                  </a:cubicBezTo>
                  <a:cubicBezTo>
                    <a:pt x="313" y="1327"/>
                    <a:pt x="434" y="1357"/>
                    <a:pt x="568" y="1357"/>
                  </a:cubicBezTo>
                  <a:cubicBezTo>
                    <a:pt x="647" y="1357"/>
                    <a:pt x="730" y="1346"/>
                    <a:pt x="819" y="1336"/>
                  </a:cubicBezTo>
                  <a:cubicBezTo>
                    <a:pt x="993" y="1308"/>
                    <a:pt x="1168" y="1189"/>
                    <a:pt x="1252" y="1014"/>
                  </a:cubicBezTo>
                  <a:cubicBezTo>
                    <a:pt x="1280" y="986"/>
                    <a:pt x="1343" y="924"/>
                    <a:pt x="1371" y="868"/>
                  </a:cubicBezTo>
                  <a:cubicBezTo>
                    <a:pt x="1427" y="812"/>
                    <a:pt x="1455" y="721"/>
                    <a:pt x="1455" y="637"/>
                  </a:cubicBezTo>
                  <a:cubicBezTo>
                    <a:pt x="1455" y="609"/>
                    <a:pt x="1427" y="574"/>
                    <a:pt x="1427" y="546"/>
                  </a:cubicBezTo>
                  <a:cubicBezTo>
                    <a:pt x="1427" y="490"/>
                    <a:pt x="1399" y="399"/>
                    <a:pt x="1399" y="371"/>
                  </a:cubicBezTo>
                  <a:cubicBezTo>
                    <a:pt x="1376" y="249"/>
                    <a:pt x="1289" y="189"/>
                    <a:pt x="1212" y="189"/>
                  </a:cubicBezTo>
                  <a:cubicBezTo>
                    <a:pt x="1197" y="189"/>
                    <a:pt x="1182" y="192"/>
                    <a:pt x="1168" y="196"/>
                  </a:cubicBezTo>
                  <a:cubicBezTo>
                    <a:pt x="1058" y="65"/>
                    <a:pt x="880" y="1"/>
                    <a:pt x="7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0"/>
            <p:cNvSpPr/>
            <p:nvPr/>
          </p:nvSpPr>
          <p:spPr>
            <a:xfrm>
              <a:off x="6301849" y="4280255"/>
              <a:ext cx="18636" cy="16816"/>
            </a:xfrm>
            <a:custGeom>
              <a:rect b="b" l="l" r="r" t="t"/>
              <a:pathLst>
                <a:path extrusionOk="0" h="739" w="819">
                  <a:moveTo>
                    <a:pt x="512" y="1"/>
                  </a:moveTo>
                  <a:cubicBezTo>
                    <a:pt x="448" y="1"/>
                    <a:pt x="384" y="21"/>
                    <a:pt x="322" y="68"/>
                  </a:cubicBezTo>
                  <a:cubicBezTo>
                    <a:pt x="259" y="68"/>
                    <a:pt x="203" y="103"/>
                    <a:pt x="148" y="130"/>
                  </a:cubicBezTo>
                  <a:cubicBezTo>
                    <a:pt x="85" y="186"/>
                    <a:pt x="1" y="277"/>
                    <a:pt x="29" y="389"/>
                  </a:cubicBezTo>
                  <a:cubicBezTo>
                    <a:pt x="29" y="480"/>
                    <a:pt x="85" y="592"/>
                    <a:pt x="175" y="627"/>
                  </a:cubicBezTo>
                  <a:cubicBezTo>
                    <a:pt x="231" y="711"/>
                    <a:pt x="322" y="739"/>
                    <a:pt x="434" y="739"/>
                  </a:cubicBezTo>
                  <a:lnTo>
                    <a:pt x="497" y="739"/>
                  </a:lnTo>
                  <a:cubicBezTo>
                    <a:pt x="553" y="739"/>
                    <a:pt x="581" y="711"/>
                    <a:pt x="609" y="683"/>
                  </a:cubicBezTo>
                  <a:cubicBezTo>
                    <a:pt x="672" y="655"/>
                    <a:pt x="728" y="592"/>
                    <a:pt x="756" y="536"/>
                  </a:cubicBezTo>
                  <a:cubicBezTo>
                    <a:pt x="819" y="480"/>
                    <a:pt x="819" y="417"/>
                    <a:pt x="819" y="333"/>
                  </a:cubicBezTo>
                  <a:cubicBezTo>
                    <a:pt x="819" y="214"/>
                    <a:pt x="784" y="103"/>
                    <a:pt x="672" y="40"/>
                  </a:cubicBezTo>
                  <a:cubicBezTo>
                    <a:pt x="619" y="14"/>
                    <a:pt x="565" y="1"/>
                    <a:pt x="5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0"/>
            <p:cNvSpPr/>
            <p:nvPr/>
          </p:nvSpPr>
          <p:spPr>
            <a:xfrm>
              <a:off x="6476243" y="4192739"/>
              <a:ext cx="30264" cy="25645"/>
            </a:xfrm>
            <a:custGeom>
              <a:rect b="b" l="l" r="r" t="t"/>
              <a:pathLst>
                <a:path extrusionOk="0" h="1127" w="1330">
                  <a:moveTo>
                    <a:pt x="902" y="0"/>
                  </a:moveTo>
                  <a:cubicBezTo>
                    <a:pt x="882" y="0"/>
                    <a:pt x="863" y="4"/>
                    <a:pt x="846" y="12"/>
                  </a:cubicBezTo>
                  <a:lnTo>
                    <a:pt x="755" y="12"/>
                  </a:lnTo>
                  <a:cubicBezTo>
                    <a:pt x="322" y="40"/>
                    <a:pt x="0" y="655"/>
                    <a:pt x="350" y="1005"/>
                  </a:cubicBezTo>
                  <a:cubicBezTo>
                    <a:pt x="436" y="1091"/>
                    <a:pt x="534" y="1127"/>
                    <a:pt x="633" y="1127"/>
                  </a:cubicBezTo>
                  <a:cubicBezTo>
                    <a:pt x="971" y="1127"/>
                    <a:pt x="1330" y="708"/>
                    <a:pt x="1308" y="389"/>
                  </a:cubicBezTo>
                  <a:cubicBezTo>
                    <a:pt x="1308" y="215"/>
                    <a:pt x="1196" y="103"/>
                    <a:pt x="1049" y="40"/>
                  </a:cubicBezTo>
                  <a:cubicBezTo>
                    <a:pt x="1005" y="20"/>
                    <a:pt x="950" y="0"/>
                    <a:pt x="9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0"/>
            <p:cNvSpPr/>
            <p:nvPr/>
          </p:nvSpPr>
          <p:spPr>
            <a:xfrm>
              <a:off x="6289925" y="4467347"/>
              <a:ext cx="42506" cy="41209"/>
            </a:xfrm>
            <a:custGeom>
              <a:rect b="b" l="l" r="r" t="t"/>
              <a:pathLst>
                <a:path extrusionOk="0" h="1811" w="1868">
                  <a:moveTo>
                    <a:pt x="1083" y="0"/>
                  </a:moveTo>
                  <a:cubicBezTo>
                    <a:pt x="1053" y="0"/>
                    <a:pt x="1022" y="2"/>
                    <a:pt x="993" y="6"/>
                  </a:cubicBezTo>
                  <a:cubicBezTo>
                    <a:pt x="846" y="34"/>
                    <a:pt x="699" y="125"/>
                    <a:pt x="609" y="236"/>
                  </a:cubicBezTo>
                  <a:cubicBezTo>
                    <a:pt x="434" y="327"/>
                    <a:pt x="294" y="502"/>
                    <a:pt x="203" y="649"/>
                  </a:cubicBezTo>
                  <a:cubicBezTo>
                    <a:pt x="147" y="761"/>
                    <a:pt x="84" y="852"/>
                    <a:pt x="84" y="971"/>
                  </a:cubicBezTo>
                  <a:cubicBezTo>
                    <a:pt x="0" y="1145"/>
                    <a:pt x="0" y="1320"/>
                    <a:pt x="119" y="1495"/>
                  </a:cubicBezTo>
                  <a:cubicBezTo>
                    <a:pt x="271" y="1710"/>
                    <a:pt x="522" y="1811"/>
                    <a:pt x="777" y="1811"/>
                  </a:cubicBezTo>
                  <a:cubicBezTo>
                    <a:pt x="1004" y="1811"/>
                    <a:pt x="1234" y="1730"/>
                    <a:pt x="1399" y="1579"/>
                  </a:cubicBezTo>
                  <a:cubicBezTo>
                    <a:pt x="1411" y="1581"/>
                    <a:pt x="1424" y="1582"/>
                    <a:pt x="1436" y="1582"/>
                  </a:cubicBezTo>
                  <a:cubicBezTo>
                    <a:pt x="1590" y="1582"/>
                    <a:pt x="1696" y="1422"/>
                    <a:pt x="1748" y="1285"/>
                  </a:cubicBezTo>
                  <a:cubicBezTo>
                    <a:pt x="1804" y="1201"/>
                    <a:pt x="1832" y="1110"/>
                    <a:pt x="1832" y="1027"/>
                  </a:cubicBezTo>
                  <a:cubicBezTo>
                    <a:pt x="1867" y="880"/>
                    <a:pt x="1804" y="761"/>
                    <a:pt x="1776" y="621"/>
                  </a:cubicBezTo>
                  <a:cubicBezTo>
                    <a:pt x="1776" y="621"/>
                    <a:pt x="1776" y="586"/>
                    <a:pt x="1748" y="586"/>
                  </a:cubicBezTo>
                  <a:cubicBezTo>
                    <a:pt x="1748" y="474"/>
                    <a:pt x="1720" y="355"/>
                    <a:pt x="1657" y="236"/>
                  </a:cubicBezTo>
                  <a:cubicBezTo>
                    <a:pt x="1535" y="84"/>
                    <a:pt x="1296" y="0"/>
                    <a:pt x="108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0"/>
            <p:cNvSpPr/>
            <p:nvPr/>
          </p:nvSpPr>
          <p:spPr>
            <a:xfrm>
              <a:off x="6338280" y="4461112"/>
              <a:ext cx="18022" cy="17043"/>
            </a:xfrm>
            <a:custGeom>
              <a:rect b="b" l="l" r="r" t="t"/>
              <a:pathLst>
                <a:path extrusionOk="0" h="749" w="792">
                  <a:moveTo>
                    <a:pt x="370" y="1"/>
                  </a:moveTo>
                  <a:cubicBezTo>
                    <a:pt x="280" y="1"/>
                    <a:pt x="191" y="34"/>
                    <a:pt x="120" y="105"/>
                  </a:cubicBezTo>
                  <a:cubicBezTo>
                    <a:pt x="1" y="224"/>
                    <a:pt x="29" y="371"/>
                    <a:pt x="92" y="510"/>
                  </a:cubicBezTo>
                  <a:cubicBezTo>
                    <a:pt x="120" y="573"/>
                    <a:pt x="148" y="601"/>
                    <a:pt x="176" y="629"/>
                  </a:cubicBezTo>
                  <a:lnTo>
                    <a:pt x="176" y="657"/>
                  </a:lnTo>
                  <a:cubicBezTo>
                    <a:pt x="232" y="720"/>
                    <a:pt x="323" y="748"/>
                    <a:pt x="379" y="748"/>
                  </a:cubicBezTo>
                  <a:cubicBezTo>
                    <a:pt x="469" y="748"/>
                    <a:pt x="581" y="720"/>
                    <a:pt x="644" y="657"/>
                  </a:cubicBezTo>
                  <a:cubicBezTo>
                    <a:pt x="756" y="545"/>
                    <a:pt x="791" y="308"/>
                    <a:pt x="700" y="196"/>
                  </a:cubicBezTo>
                  <a:cubicBezTo>
                    <a:pt x="630" y="71"/>
                    <a:pt x="500" y="1"/>
                    <a:pt x="3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0"/>
            <p:cNvSpPr/>
            <p:nvPr/>
          </p:nvSpPr>
          <p:spPr>
            <a:xfrm>
              <a:off x="6631364" y="4320463"/>
              <a:ext cx="29149" cy="28193"/>
            </a:xfrm>
            <a:custGeom>
              <a:rect b="b" l="l" r="r" t="t"/>
              <a:pathLst>
                <a:path extrusionOk="0" h="1239" w="1281">
                  <a:moveTo>
                    <a:pt x="705" y="0"/>
                  </a:moveTo>
                  <a:cubicBezTo>
                    <a:pt x="618" y="0"/>
                    <a:pt x="535" y="39"/>
                    <a:pt x="462" y="112"/>
                  </a:cubicBezTo>
                  <a:cubicBezTo>
                    <a:pt x="434" y="112"/>
                    <a:pt x="406" y="140"/>
                    <a:pt x="378" y="140"/>
                  </a:cubicBezTo>
                  <a:cubicBezTo>
                    <a:pt x="260" y="195"/>
                    <a:pt x="176" y="286"/>
                    <a:pt x="113" y="398"/>
                  </a:cubicBezTo>
                  <a:cubicBezTo>
                    <a:pt x="29" y="489"/>
                    <a:pt x="1" y="573"/>
                    <a:pt x="1" y="692"/>
                  </a:cubicBezTo>
                  <a:cubicBezTo>
                    <a:pt x="1" y="839"/>
                    <a:pt x="1" y="986"/>
                    <a:pt x="148" y="1098"/>
                  </a:cubicBezTo>
                  <a:cubicBezTo>
                    <a:pt x="232" y="1160"/>
                    <a:pt x="323" y="1160"/>
                    <a:pt x="406" y="1160"/>
                  </a:cubicBezTo>
                  <a:cubicBezTo>
                    <a:pt x="378" y="1160"/>
                    <a:pt x="434" y="1188"/>
                    <a:pt x="434" y="1188"/>
                  </a:cubicBezTo>
                  <a:cubicBezTo>
                    <a:pt x="497" y="1188"/>
                    <a:pt x="525" y="1216"/>
                    <a:pt x="553" y="1216"/>
                  </a:cubicBezTo>
                  <a:cubicBezTo>
                    <a:pt x="600" y="1231"/>
                    <a:pt x="646" y="1238"/>
                    <a:pt x="692" y="1238"/>
                  </a:cubicBezTo>
                  <a:cubicBezTo>
                    <a:pt x="819" y="1238"/>
                    <a:pt x="942" y="1185"/>
                    <a:pt x="1050" y="1098"/>
                  </a:cubicBezTo>
                  <a:cubicBezTo>
                    <a:pt x="1280" y="923"/>
                    <a:pt x="1280" y="489"/>
                    <a:pt x="1106" y="286"/>
                  </a:cubicBezTo>
                  <a:cubicBezTo>
                    <a:pt x="1022" y="195"/>
                    <a:pt x="959" y="112"/>
                    <a:pt x="875" y="49"/>
                  </a:cubicBezTo>
                  <a:cubicBezTo>
                    <a:pt x="818" y="16"/>
                    <a:pt x="761" y="0"/>
                    <a:pt x="70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0"/>
            <p:cNvSpPr/>
            <p:nvPr/>
          </p:nvSpPr>
          <p:spPr>
            <a:xfrm>
              <a:off x="6649204" y="4294204"/>
              <a:ext cx="15929" cy="15815"/>
            </a:xfrm>
            <a:custGeom>
              <a:rect b="b" l="l" r="r" t="t"/>
              <a:pathLst>
                <a:path extrusionOk="0" h="695" w="700">
                  <a:moveTo>
                    <a:pt x="429" y="0"/>
                  </a:moveTo>
                  <a:cubicBezTo>
                    <a:pt x="401" y="0"/>
                    <a:pt x="373" y="5"/>
                    <a:pt x="350" y="14"/>
                  </a:cubicBezTo>
                  <a:cubicBezTo>
                    <a:pt x="203" y="42"/>
                    <a:pt x="91" y="189"/>
                    <a:pt x="28" y="329"/>
                  </a:cubicBezTo>
                  <a:cubicBezTo>
                    <a:pt x="0" y="420"/>
                    <a:pt x="28" y="538"/>
                    <a:pt x="119" y="622"/>
                  </a:cubicBezTo>
                  <a:cubicBezTo>
                    <a:pt x="165" y="672"/>
                    <a:pt x="229" y="694"/>
                    <a:pt x="298" y="694"/>
                  </a:cubicBezTo>
                  <a:cubicBezTo>
                    <a:pt x="355" y="694"/>
                    <a:pt x="415" y="679"/>
                    <a:pt x="469" y="650"/>
                  </a:cubicBezTo>
                  <a:cubicBezTo>
                    <a:pt x="615" y="566"/>
                    <a:pt x="699" y="392"/>
                    <a:pt x="643" y="245"/>
                  </a:cubicBezTo>
                  <a:cubicBezTo>
                    <a:pt x="643" y="189"/>
                    <a:pt x="643" y="154"/>
                    <a:pt x="615" y="98"/>
                  </a:cubicBezTo>
                  <a:cubicBezTo>
                    <a:pt x="595" y="36"/>
                    <a:pt x="509" y="0"/>
                    <a:pt x="4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0"/>
            <p:cNvSpPr/>
            <p:nvPr/>
          </p:nvSpPr>
          <p:spPr>
            <a:xfrm>
              <a:off x="6653800" y="4191237"/>
              <a:ext cx="15951" cy="18158"/>
            </a:xfrm>
            <a:custGeom>
              <a:rect b="b" l="l" r="r" t="t"/>
              <a:pathLst>
                <a:path extrusionOk="0" h="798" w="701">
                  <a:moveTo>
                    <a:pt x="437" y="1"/>
                  </a:moveTo>
                  <a:cubicBezTo>
                    <a:pt x="412" y="1"/>
                    <a:pt x="382" y="8"/>
                    <a:pt x="350" y="22"/>
                  </a:cubicBezTo>
                  <a:lnTo>
                    <a:pt x="294" y="22"/>
                  </a:lnTo>
                  <a:cubicBezTo>
                    <a:pt x="211" y="50"/>
                    <a:pt x="120" y="134"/>
                    <a:pt x="64" y="225"/>
                  </a:cubicBezTo>
                  <a:cubicBezTo>
                    <a:pt x="36" y="281"/>
                    <a:pt x="1" y="372"/>
                    <a:pt x="1" y="455"/>
                  </a:cubicBezTo>
                  <a:lnTo>
                    <a:pt x="1" y="546"/>
                  </a:lnTo>
                  <a:lnTo>
                    <a:pt x="36" y="574"/>
                  </a:lnTo>
                  <a:cubicBezTo>
                    <a:pt x="64" y="658"/>
                    <a:pt x="92" y="721"/>
                    <a:pt x="176" y="749"/>
                  </a:cubicBezTo>
                  <a:cubicBezTo>
                    <a:pt x="226" y="783"/>
                    <a:pt x="279" y="798"/>
                    <a:pt x="330" y="798"/>
                  </a:cubicBezTo>
                  <a:cubicBezTo>
                    <a:pt x="460" y="798"/>
                    <a:pt x="584" y="707"/>
                    <a:pt x="644" y="602"/>
                  </a:cubicBezTo>
                  <a:cubicBezTo>
                    <a:pt x="700" y="518"/>
                    <a:pt x="700" y="399"/>
                    <a:pt x="700" y="281"/>
                  </a:cubicBezTo>
                  <a:cubicBezTo>
                    <a:pt x="700" y="225"/>
                    <a:pt x="700" y="197"/>
                    <a:pt x="672" y="134"/>
                  </a:cubicBezTo>
                  <a:lnTo>
                    <a:pt x="644" y="134"/>
                  </a:lnTo>
                  <a:lnTo>
                    <a:pt x="644" y="78"/>
                  </a:lnTo>
                  <a:lnTo>
                    <a:pt x="616" y="78"/>
                  </a:lnTo>
                  <a:cubicBezTo>
                    <a:pt x="588" y="50"/>
                    <a:pt x="560" y="22"/>
                    <a:pt x="497" y="22"/>
                  </a:cubicBezTo>
                  <a:cubicBezTo>
                    <a:pt x="483" y="8"/>
                    <a:pt x="462" y="1"/>
                    <a:pt x="4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0"/>
            <p:cNvSpPr/>
            <p:nvPr/>
          </p:nvSpPr>
          <p:spPr>
            <a:xfrm>
              <a:off x="6625334" y="4454149"/>
              <a:ext cx="25941" cy="23802"/>
            </a:xfrm>
            <a:custGeom>
              <a:rect b="b" l="l" r="r" t="t"/>
              <a:pathLst>
                <a:path extrusionOk="0" h="1046" w="1140">
                  <a:moveTo>
                    <a:pt x="619" y="0"/>
                  </a:moveTo>
                  <a:cubicBezTo>
                    <a:pt x="597" y="0"/>
                    <a:pt x="574" y="2"/>
                    <a:pt x="553" y="5"/>
                  </a:cubicBezTo>
                  <a:lnTo>
                    <a:pt x="497" y="5"/>
                  </a:lnTo>
                  <a:cubicBezTo>
                    <a:pt x="294" y="5"/>
                    <a:pt x="91" y="152"/>
                    <a:pt x="28" y="355"/>
                  </a:cubicBezTo>
                  <a:cubicBezTo>
                    <a:pt x="0" y="439"/>
                    <a:pt x="0" y="502"/>
                    <a:pt x="28" y="586"/>
                  </a:cubicBezTo>
                  <a:cubicBezTo>
                    <a:pt x="28" y="705"/>
                    <a:pt x="63" y="851"/>
                    <a:pt x="203" y="963"/>
                  </a:cubicBezTo>
                  <a:cubicBezTo>
                    <a:pt x="276" y="1023"/>
                    <a:pt x="350" y="1045"/>
                    <a:pt x="427" y="1045"/>
                  </a:cubicBezTo>
                  <a:cubicBezTo>
                    <a:pt x="504" y="1045"/>
                    <a:pt x="584" y="1023"/>
                    <a:pt x="671" y="991"/>
                  </a:cubicBezTo>
                  <a:cubicBezTo>
                    <a:pt x="762" y="991"/>
                    <a:pt x="902" y="963"/>
                    <a:pt x="993" y="851"/>
                  </a:cubicBezTo>
                  <a:cubicBezTo>
                    <a:pt x="1021" y="816"/>
                    <a:pt x="1049" y="788"/>
                    <a:pt x="1077" y="732"/>
                  </a:cubicBezTo>
                  <a:cubicBezTo>
                    <a:pt x="1112" y="642"/>
                    <a:pt x="1140" y="530"/>
                    <a:pt x="1112" y="439"/>
                  </a:cubicBezTo>
                  <a:cubicBezTo>
                    <a:pt x="1077" y="355"/>
                    <a:pt x="1021" y="292"/>
                    <a:pt x="993" y="264"/>
                  </a:cubicBezTo>
                  <a:cubicBezTo>
                    <a:pt x="944" y="86"/>
                    <a:pt x="777" y="0"/>
                    <a:pt x="6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60"/>
            <p:cNvSpPr/>
            <p:nvPr/>
          </p:nvSpPr>
          <p:spPr>
            <a:xfrm>
              <a:off x="6571063" y="4460133"/>
              <a:ext cx="51745" cy="49833"/>
            </a:xfrm>
            <a:custGeom>
              <a:rect b="b" l="l" r="r" t="t"/>
              <a:pathLst>
                <a:path extrusionOk="0" h="2190" w="2274">
                  <a:moveTo>
                    <a:pt x="1399" y="1"/>
                  </a:moveTo>
                  <a:cubicBezTo>
                    <a:pt x="1336" y="1"/>
                    <a:pt x="1252" y="29"/>
                    <a:pt x="1224" y="64"/>
                  </a:cubicBezTo>
                  <a:cubicBezTo>
                    <a:pt x="1162" y="64"/>
                    <a:pt x="1134" y="29"/>
                    <a:pt x="1078" y="29"/>
                  </a:cubicBezTo>
                  <a:cubicBezTo>
                    <a:pt x="959" y="29"/>
                    <a:pt x="840" y="29"/>
                    <a:pt x="756" y="64"/>
                  </a:cubicBezTo>
                  <a:cubicBezTo>
                    <a:pt x="725" y="55"/>
                    <a:pt x="695" y="50"/>
                    <a:pt x="664" y="50"/>
                  </a:cubicBezTo>
                  <a:cubicBezTo>
                    <a:pt x="577" y="50"/>
                    <a:pt x="487" y="86"/>
                    <a:pt x="378" y="148"/>
                  </a:cubicBezTo>
                  <a:cubicBezTo>
                    <a:pt x="113" y="323"/>
                    <a:pt x="1" y="728"/>
                    <a:pt x="85" y="1022"/>
                  </a:cubicBezTo>
                  <a:cubicBezTo>
                    <a:pt x="29" y="1288"/>
                    <a:pt x="29" y="1602"/>
                    <a:pt x="204" y="1777"/>
                  </a:cubicBezTo>
                  <a:cubicBezTo>
                    <a:pt x="232" y="1812"/>
                    <a:pt x="259" y="1840"/>
                    <a:pt x="315" y="1868"/>
                  </a:cubicBezTo>
                  <a:cubicBezTo>
                    <a:pt x="350" y="1896"/>
                    <a:pt x="406" y="1952"/>
                    <a:pt x="462" y="1987"/>
                  </a:cubicBezTo>
                  <a:cubicBezTo>
                    <a:pt x="553" y="2015"/>
                    <a:pt x="609" y="2043"/>
                    <a:pt x="700" y="2071"/>
                  </a:cubicBezTo>
                  <a:cubicBezTo>
                    <a:pt x="756" y="2162"/>
                    <a:pt x="903" y="2190"/>
                    <a:pt x="1015" y="2190"/>
                  </a:cubicBezTo>
                  <a:cubicBezTo>
                    <a:pt x="1134" y="2190"/>
                    <a:pt x="1252" y="2190"/>
                    <a:pt x="1364" y="2162"/>
                  </a:cubicBezTo>
                  <a:cubicBezTo>
                    <a:pt x="1658" y="2071"/>
                    <a:pt x="1924" y="1749"/>
                    <a:pt x="2036" y="1490"/>
                  </a:cubicBezTo>
                  <a:cubicBezTo>
                    <a:pt x="2273" y="966"/>
                    <a:pt x="2008" y="92"/>
                    <a:pt x="139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60"/>
            <p:cNvSpPr/>
            <p:nvPr/>
          </p:nvSpPr>
          <p:spPr>
            <a:xfrm>
              <a:off x="6554361" y="4417581"/>
              <a:ext cx="17362" cy="18158"/>
            </a:xfrm>
            <a:custGeom>
              <a:rect b="b" l="l" r="r" t="t"/>
              <a:pathLst>
                <a:path extrusionOk="0" h="798" w="763">
                  <a:moveTo>
                    <a:pt x="364" y="1"/>
                  </a:moveTo>
                  <a:cubicBezTo>
                    <a:pt x="342" y="1"/>
                    <a:pt x="318" y="4"/>
                    <a:pt x="294" y="11"/>
                  </a:cubicBezTo>
                  <a:cubicBezTo>
                    <a:pt x="238" y="39"/>
                    <a:pt x="175" y="67"/>
                    <a:pt x="147" y="123"/>
                  </a:cubicBezTo>
                  <a:cubicBezTo>
                    <a:pt x="91" y="151"/>
                    <a:pt x="64" y="214"/>
                    <a:pt x="36" y="270"/>
                  </a:cubicBezTo>
                  <a:lnTo>
                    <a:pt x="36" y="326"/>
                  </a:lnTo>
                  <a:cubicBezTo>
                    <a:pt x="1" y="389"/>
                    <a:pt x="1" y="445"/>
                    <a:pt x="1" y="473"/>
                  </a:cubicBezTo>
                  <a:cubicBezTo>
                    <a:pt x="1" y="635"/>
                    <a:pt x="127" y="797"/>
                    <a:pt x="285" y="797"/>
                  </a:cubicBezTo>
                  <a:cubicBezTo>
                    <a:pt x="297" y="797"/>
                    <a:pt x="310" y="796"/>
                    <a:pt x="322" y="794"/>
                  </a:cubicBezTo>
                  <a:cubicBezTo>
                    <a:pt x="469" y="794"/>
                    <a:pt x="616" y="710"/>
                    <a:pt x="672" y="591"/>
                  </a:cubicBezTo>
                  <a:cubicBezTo>
                    <a:pt x="763" y="417"/>
                    <a:pt x="735" y="214"/>
                    <a:pt x="588" y="95"/>
                  </a:cubicBezTo>
                  <a:cubicBezTo>
                    <a:pt x="538" y="50"/>
                    <a:pt x="456" y="1"/>
                    <a:pt x="36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60"/>
            <p:cNvSpPr/>
            <p:nvPr/>
          </p:nvSpPr>
          <p:spPr>
            <a:xfrm>
              <a:off x="6573612" y="4411620"/>
              <a:ext cx="12606" cy="13221"/>
            </a:xfrm>
            <a:custGeom>
              <a:rect b="b" l="l" r="r" t="t"/>
              <a:pathLst>
                <a:path extrusionOk="0" h="581" w="554">
                  <a:moveTo>
                    <a:pt x="209" y="0"/>
                  </a:moveTo>
                  <a:cubicBezTo>
                    <a:pt x="120" y="0"/>
                    <a:pt x="58" y="56"/>
                    <a:pt x="29" y="154"/>
                  </a:cubicBezTo>
                  <a:cubicBezTo>
                    <a:pt x="1" y="238"/>
                    <a:pt x="1" y="357"/>
                    <a:pt x="64" y="448"/>
                  </a:cubicBezTo>
                  <a:cubicBezTo>
                    <a:pt x="92" y="504"/>
                    <a:pt x="147" y="560"/>
                    <a:pt x="203" y="560"/>
                  </a:cubicBezTo>
                  <a:cubicBezTo>
                    <a:pt x="235" y="574"/>
                    <a:pt x="272" y="581"/>
                    <a:pt x="304" y="581"/>
                  </a:cubicBezTo>
                  <a:cubicBezTo>
                    <a:pt x="336" y="581"/>
                    <a:pt x="364" y="574"/>
                    <a:pt x="378" y="560"/>
                  </a:cubicBezTo>
                  <a:cubicBezTo>
                    <a:pt x="469" y="532"/>
                    <a:pt x="525" y="476"/>
                    <a:pt x="553" y="385"/>
                  </a:cubicBezTo>
                  <a:cubicBezTo>
                    <a:pt x="553" y="329"/>
                    <a:pt x="553" y="301"/>
                    <a:pt x="525" y="238"/>
                  </a:cubicBezTo>
                  <a:cubicBezTo>
                    <a:pt x="525" y="210"/>
                    <a:pt x="525" y="210"/>
                    <a:pt x="497" y="182"/>
                  </a:cubicBezTo>
                  <a:cubicBezTo>
                    <a:pt x="497" y="154"/>
                    <a:pt x="469" y="126"/>
                    <a:pt x="441" y="126"/>
                  </a:cubicBezTo>
                  <a:lnTo>
                    <a:pt x="413" y="126"/>
                  </a:lnTo>
                  <a:cubicBezTo>
                    <a:pt x="413" y="98"/>
                    <a:pt x="413" y="63"/>
                    <a:pt x="378" y="63"/>
                  </a:cubicBezTo>
                  <a:cubicBezTo>
                    <a:pt x="350" y="35"/>
                    <a:pt x="294" y="7"/>
                    <a:pt x="266" y="7"/>
                  </a:cubicBezTo>
                  <a:cubicBezTo>
                    <a:pt x="246" y="3"/>
                    <a:pt x="227" y="0"/>
                    <a:pt x="20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60"/>
            <p:cNvSpPr/>
            <p:nvPr/>
          </p:nvSpPr>
          <p:spPr>
            <a:xfrm>
              <a:off x="6575045" y="4432941"/>
              <a:ext cx="13221" cy="13380"/>
            </a:xfrm>
            <a:custGeom>
              <a:rect b="b" l="l" r="r" t="t"/>
              <a:pathLst>
                <a:path extrusionOk="0" h="588" w="581">
                  <a:moveTo>
                    <a:pt x="259" y="0"/>
                  </a:moveTo>
                  <a:cubicBezTo>
                    <a:pt x="231" y="0"/>
                    <a:pt x="203" y="0"/>
                    <a:pt x="175" y="35"/>
                  </a:cubicBezTo>
                  <a:cubicBezTo>
                    <a:pt x="112" y="35"/>
                    <a:pt x="84" y="63"/>
                    <a:pt x="84" y="91"/>
                  </a:cubicBezTo>
                  <a:cubicBezTo>
                    <a:pt x="57" y="119"/>
                    <a:pt x="29" y="147"/>
                    <a:pt x="29" y="175"/>
                  </a:cubicBezTo>
                  <a:cubicBezTo>
                    <a:pt x="1" y="210"/>
                    <a:pt x="1" y="266"/>
                    <a:pt x="1" y="294"/>
                  </a:cubicBezTo>
                  <a:cubicBezTo>
                    <a:pt x="1" y="350"/>
                    <a:pt x="1" y="385"/>
                    <a:pt x="29" y="441"/>
                  </a:cubicBezTo>
                  <a:cubicBezTo>
                    <a:pt x="57" y="497"/>
                    <a:pt x="84" y="525"/>
                    <a:pt x="140" y="560"/>
                  </a:cubicBezTo>
                  <a:cubicBezTo>
                    <a:pt x="175" y="588"/>
                    <a:pt x="203" y="588"/>
                    <a:pt x="231" y="588"/>
                  </a:cubicBezTo>
                  <a:lnTo>
                    <a:pt x="350" y="588"/>
                  </a:lnTo>
                  <a:cubicBezTo>
                    <a:pt x="406" y="560"/>
                    <a:pt x="434" y="560"/>
                    <a:pt x="490" y="497"/>
                  </a:cubicBezTo>
                  <a:cubicBezTo>
                    <a:pt x="525" y="469"/>
                    <a:pt x="553" y="413"/>
                    <a:pt x="553" y="385"/>
                  </a:cubicBezTo>
                  <a:cubicBezTo>
                    <a:pt x="581" y="322"/>
                    <a:pt x="581" y="266"/>
                    <a:pt x="553" y="210"/>
                  </a:cubicBezTo>
                  <a:cubicBezTo>
                    <a:pt x="553" y="175"/>
                    <a:pt x="525" y="119"/>
                    <a:pt x="490" y="91"/>
                  </a:cubicBezTo>
                  <a:cubicBezTo>
                    <a:pt x="462" y="63"/>
                    <a:pt x="434" y="63"/>
                    <a:pt x="406" y="35"/>
                  </a:cubicBezTo>
                  <a:cubicBezTo>
                    <a:pt x="378" y="35"/>
                    <a:pt x="350" y="35"/>
                    <a:pt x="31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60"/>
            <p:cNvSpPr/>
            <p:nvPr/>
          </p:nvSpPr>
          <p:spPr>
            <a:xfrm>
              <a:off x="6358167" y="4253199"/>
              <a:ext cx="20548" cy="16293"/>
            </a:xfrm>
            <a:custGeom>
              <a:rect b="b" l="l" r="r" t="t"/>
              <a:pathLst>
                <a:path extrusionOk="0" h="716" w="903">
                  <a:moveTo>
                    <a:pt x="412" y="1"/>
                  </a:moveTo>
                  <a:cubicBezTo>
                    <a:pt x="363" y="1"/>
                    <a:pt x="314" y="9"/>
                    <a:pt x="267" y="33"/>
                  </a:cubicBezTo>
                  <a:cubicBezTo>
                    <a:pt x="92" y="96"/>
                    <a:pt x="1" y="299"/>
                    <a:pt x="29" y="473"/>
                  </a:cubicBezTo>
                  <a:cubicBezTo>
                    <a:pt x="57" y="557"/>
                    <a:pt x="148" y="648"/>
                    <a:pt x="232" y="676"/>
                  </a:cubicBezTo>
                  <a:cubicBezTo>
                    <a:pt x="295" y="704"/>
                    <a:pt x="379" y="704"/>
                    <a:pt x="442" y="704"/>
                  </a:cubicBezTo>
                  <a:lnTo>
                    <a:pt x="553" y="704"/>
                  </a:lnTo>
                  <a:cubicBezTo>
                    <a:pt x="572" y="712"/>
                    <a:pt x="590" y="716"/>
                    <a:pt x="607" y="716"/>
                  </a:cubicBezTo>
                  <a:cubicBezTo>
                    <a:pt x="649" y="716"/>
                    <a:pt x="689" y="696"/>
                    <a:pt x="728" y="676"/>
                  </a:cubicBezTo>
                  <a:cubicBezTo>
                    <a:pt x="847" y="620"/>
                    <a:pt x="903" y="445"/>
                    <a:pt x="875" y="299"/>
                  </a:cubicBezTo>
                  <a:cubicBezTo>
                    <a:pt x="847" y="180"/>
                    <a:pt x="728" y="96"/>
                    <a:pt x="616" y="33"/>
                  </a:cubicBezTo>
                  <a:cubicBezTo>
                    <a:pt x="548" y="17"/>
                    <a:pt x="479" y="1"/>
                    <a:pt x="41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60"/>
            <p:cNvSpPr/>
            <p:nvPr/>
          </p:nvSpPr>
          <p:spPr>
            <a:xfrm>
              <a:off x="6356916" y="4238818"/>
              <a:ext cx="13858" cy="12447"/>
            </a:xfrm>
            <a:custGeom>
              <a:rect b="b" l="l" r="r" t="t"/>
              <a:pathLst>
                <a:path extrusionOk="0" h="547" w="609">
                  <a:moveTo>
                    <a:pt x="259" y="1"/>
                  </a:moveTo>
                  <a:cubicBezTo>
                    <a:pt x="231" y="1"/>
                    <a:pt x="175" y="1"/>
                    <a:pt x="147" y="29"/>
                  </a:cubicBezTo>
                  <a:cubicBezTo>
                    <a:pt x="112" y="57"/>
                    <a:pt x="112" y="57"/>
                    <a:pt x="84" y="85"/>
                  </a:cubicBezTo>
                  <a:cubicBezTo>
                    <a:pt x="56" y="113"/>
                    <a:pt x="56" y="140"/>
                    <a:pt x="28" y="175"/>
                  </a:cubicBezTo>
                  <a:lnTo>
                    <a:pt x="28" y="231"/>
                  </a:lnTo>
                  <a:cubicBezTo>
                    <a:pt x="0" y="259"/>
                    <a:pt x="0" y="287"/>
                    <a:pt x="28" y="350"/>
                  </a:cubicBezTo>
                  <a:cubicBezTo>
                    <a:pt x="28" y="350"/>
                    <a:pt x="28" y="406"/>
                    <a:pt x="56" y="406"/>
                  </a:cubicBezTo>
                  <a:cubicBezTo>
                    <a:pt x="84" y="462"/>
                    <a:pt x="112" y="490"/>
                    <a:pt x="175" y="525"/>
                  </a:cubicBezTo>
                  <a:lnTo>
                    <a:pt x="231" y="525"/>
                  </a:lnTo>
                  <a:cubicBezTo>
                    <a:pt x="259" y="539"/>
                    <a:pt x="266" y="546"/>
                    <a:pt x="274" y="546"/>
                  </a:cubicBezTo>
                  <a:cubicBezTo>
                    <a:pt x="281" y="546"/>
                    <a:pt x="290" y="539"/>
                    <a:pt x="322" y="525"/>
                  </a:cubicBezTo>
                  <a:lnTo>
                    <a:pt x="378" y="525"/>
                  </a:lnTo>
                  <a:cubicBezTo>
                    <a:pt x="406" y="525"/>
                    <a:pt x="406" y="525"/>
                    <a:pt x="434" y="490"/>
                  </a:cubicBezTo>
                  <a:cubicBezTo>
                    <a:pt x="462" y="490"/>
                    <a:pt x="497" y="462"/>
                    <a:pt x="524" y="434"/>
                  </a:cubicBezTo>
                  <a:cubicBezTo>
                    <a:pt x="552" y="434"/>
                    <a:pt x="552" y="406"/>
                    <a:pt x="580" y="378"/>
                  </a:cubicBezTo>
                  <a:cubicBezTo>
                    <a:pt x="608" y="350"/>
                    <a:pt x="608" y="287"/>
                    <a:pt x="608" y="259"/>
                  </a:cubicBezTo>
                  <a:cubicBezTo>
                    <a:pt x="608" y="203"/>
                    <a:pt x="608" y="175"/>
                    <a:pt x="580" y="140"/>
                  </a:cubicBezTo>
                  <a:cubicBezTo>
                    <a:pt x="580" y="113"/>
                    <a:pt x="552" y="85"/>
                    <a:pt x="524" y="85"/>
                  </a:cubicBezTo>
                  <a:cubicBezTo>
                    <a:pt x="497" y="29"/>
                    <a:pt x="462" y="29"/>
                    <a:pt x="43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60"/>
            <p:cNvSpPr/>
            <p:nvPr/>
          </p:nvSpPr>
          <p:spPr>
            <a:xfrm>
              <a:off x="6377441" y="4232765"/>
              <a:ext cx="12584" cy="10058"/>
            </a:xfrm>
            <a:custGeom>
              <a:rect b="b" l="l" r="r" t="t"/>
              <a:pathLst>
                <a:path extrusionOk="0" h="442" w="553">
                  <a:moveTo>
                    <a:pt x="294" y="1"/>
                  </a:moveTo>
                  <a:cubicBezTo>
                    <a:pt x="0" y="1"/>
                    <a:pt x="0" y="441"/>
                    <a:pt x="294" y="441"/>
                  </a:cubicBezTo>
                  <a:cubicBezTo>
                    <a:pt x="552" y="441"/>
                    <a:pt x="552"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0"/>
            <p:cNvSpPr/>
            <p:nvPr/>
          </p:nvSpPr>
          <p:spPr>
            <a:xfrm>
              <a:off x="6283872" y="4336187"/>
              <a:ext cx="15929" cy="15951"/>
            </a:xfrm>
            <a:custGeom>
              <a:rect b="b" l="l" r="r" t="t"/>
              <a:pathLst>
                <a:path extrusionOk="0" h="701" w="700">
                  <a:moveTo>
                    <a:pt x="350" y="1"/>
                  </a:moveTo>
                  <a:cubicBezTo>
                    <a:pt x="294" y="1"/>
                    <a:pt x="238" y="29"/>
                    <a:pt x="175" y="57"/>
                  </a:cubicBezTo>
                  <a:cubicBezTo>
                    <a:pt x="175" y="57"/>
                    <a:pt x="147" y="57"/>
                    <a:pt x="147" y="92"/>
                  </a:cubicBezTo>
                  <a:cubicBezTo>
                    <a:pt x="147" y="92"/>
                    <a:pt x="119" y="92"/>
                    <a:pt x="119" y="120"/>
                  </a:cubicBezTo>
                  <a:cubicBezTo>
                    <a:pt x="63" y="148"/>
                    <a:pt x="36" y="204"/>
                    <a:pt x="36" y="267"/>
                  </a:cubicBezTo>
                  <a:cubicBezTo>
                    <a:pt x="1" y="295"/>
                    <a:pt x="1" y="323"/>
                    <a:pt x="1" y="351"/>
                  </a:cubicBezTo>
                  <a:cubicBezTo>
                    <a:pt x="1" y="379"/>
                    <a:pt x="1" y="407"/>
                    <a:pt x="36" y="441"/>
                  </a:cubicBezTo>
                  <a:cubicBezTo>
                    <a:pt x="36" y="497"/>
                    <a:pt x="63" y="525"/>
                    <a:pt x="91" y="553"/>
                  </a:cubicBezTo>
                  <a:cubicBezTo>
                    <a:pt x="119" y="616"/>
                    <a:pt x="119" y="644"/>
                    <a:pt x="175" y="644"/>
                  </a:cubicBezTo>
                  <a:cubicBezTo>
                    <a:pt x="238" y="672"/>
                    <a:pt x="322" y="700"/>
                    <a:pt x="385" y="700"/>
                  </a:cubicBezTo>
                  <a:cubicBezTo>
                    <a:pt x="441" y="700"/>
                    <a:pt x="469" y="672"/>
                    <a:pt x="525" y="644"/>
                  </a:cubicBezTo>
                  <a:cubicBezTo>
                    <a:pt x="525" y="644"/>
                    <a:pt x="560" y="616"/>
                    <a:pt x="588" y="616"/>
                  </a:cubicBezTo>
                  <a:cubicBezTo>
                    <a:pt x="588" y="581"/>
                    <a:pt x="616" y="581"/>
                    <a:pt x="616" y="553"/>
                  </a:cubicBezTo>
                  <a:lnTo>
                    <a:pt x="644" y="525"/>
                  </a:lnTo>
                  <a:cubicBezTo>
                    <a:pt x="672" y="469"/>
                    <a:pt x="700" y="407"/>
                    <a:pt x="700" y="351"/>
                  </a:cubicBezTo>
                  <a:cubicBezTo>
                    <a:pt x="700" y="267"/>
                    <a:pt x="672" y="232"/>
                    <a:pt x="644" y="176"/>
                  </a:cubicBezTo>
                  <a:cubicBezTo>
                    <a:pt x="616" y="120"/>
                    <a:pt x="588" y="92"/>
                    <a:pt x="525" y="57"/>
                  </a:cubicBezTo>
                  <a:cubicBezTo>
                    <a:pt x="469" y="29"/>
                    <a:pt x="413" y="1"/>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0"/>
            <p:cNvSpPr/>
            <p:nvPr/>
          </p:nvSpPr>
          <p:spPr>
            <a:xfrm>
              <a:off x="6280687" y="4315025"/>
              <a:ext cx="11173" cy="9534"/>
            </a:xfrm>
            <a:custGeom>
              <a:rect b="b" l="l" r="r" t="t"/>
              <a:pathLst>
                <a:path extrusionOk="0" h="419" w="491">
                  <a:moveTo>
                    <a:pt x="350" y="1"/>
                  </a:moveTo>
                  <a:cubicBezTo>
                    <a:pt x="259" y="1"/>
                    <a:pt x="176" y="1"/>
                    <a:pt x="113" y="57"/>
                  </a:cubicBezTo>
                  <a:cubicBezTo>
                    <a:pt x="1" y="113"/>
                    <a:pt x="1" y="288"/>
                    <a:pt x="113" y="379"/>
                  </a:cubicBezTo>
                  <a:cubicBezTo>
                    <a:pt x="157" y="398"/>
                    <a:pt x="212" y="418"/>
                    <a:pt x="273" y="418"/>
                  </a:cubicBezTo>
                  <a:cubicBezTo>
                    <a:pt x="298" y="418"/>
                    <a:pt x="324" y="415"/>
                    <a:pt x="350" y="407"/>
                  </a:cubicBezTo>
                  <a:cubicBezTo>
                    <a:pt x="406" y="379"/>
                    <a:pt x="490" y="288"/>
                    <a:pt x="490" y="204"/>
                  </a:cubicBezTo>
                  <a:cubicBezTo>
                    <a:pt x="490" y="113"/>
                    <a:pt x="434" y="29"/>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0"/>
            <p:cNvSpPr/>
            <p:nvPr/>
          </p:nvSpPr>
          <p:spPr>
            <a:xfrm>
              <a:off x="6302486" y="4313614"/>
              <a:ext cx="13243" cy="10035"/>
            </a:xfrm>
            <a:custGeom>
              <a:rect b="b" l="l" r="r" t="t"/>
              <a:pathLst>
                <a:path extrusionOk="0" h="441" w="582">
                  <a:moveTo>
                    <a:pt x="294" y="0"/>
                  </a:moveTo>
                  <a:cubicBezTo>
                    <a:pt x="1" y="0"/>
                    <a:pt x="1" y="441"/>
                    <a:pt x="294" y="441"/>
                  </a:cubicBezTo>
                  <a:cubicBezTo>
                    <a:pt x="581" y="441"/>
                    <a:pt x="581"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0"/>
            <p:cNvSpPr/>
            <p:nvPr/>
          </p:nvSpPr>
          <p:spPr>
            <a:xfrm>
              <a:off x="6524620" y="4331522"/>
              <a:ext cx="17203" cy="17908"/>
            </a:xfrm>
            <a:custGeom>
              <a:rect b="b" l="l" r="r" t="t"/>
              <a:pathLst>
                <a:path extrusionOk="0" h="787" w="756">
                  <a:moveTo>
                    <a:pt x="337" y="0"/>
                  </a:moveTo>
                  <a:cubicBezTo>
                    <a:pt x="323" y="0"/>
                    <a:pt x="308" y="1"/>
                    <a:pt x="294" y="3"/>
                  </a:cubicBezTo>
                  <a:cubicBezTo>
                    <a:pt x="231" y="3"/>
                    <a:pt x="175" y="3"/>
                    <a:pt x="147" y="31"/>
                  </a:cubicBezTo>
                  <a:cubicBezTo>
                    <a:pt x="84" y="59"/>
                    <a:pt x="56" y="87"/>
                    <a:pt x="28" y="150"/>
                  </a:cubicBezTo>
                  <a:cubicBezTo>
                    <a:pt x="0" y="178"/>
                    <a:pt x="0" y="234"/>
                    <a:pt x="0" y="297"/>
                  </a:cubicBezTo>
                  <a:lnTo>
                    <a:pt x="0" y="409"/>
                  </a:lnTo>
                  <a:cubicBezTo>
                    <a:pt x="28" y="437"/>
                    <a:pt x="28" y="472"/>
                    <a:pt x="56" y="500"/>
                  </a:cubicBezTo>
                  <a:lnTo>
                    <a:pt x="56" y="528"/>
                  </a:lnTo>
                  <a:cubicBezTo>
                    <a:pt x="56" y="528"/>
                    <a:pt x="56" y="556"/>
                    <a:pt x="84" y="584"/>
                  </a:cubicBezTo>
                  <a:cubicBezTo>
                    <a:pt x="84" y="674"/>
                    <a:pt x="175" y="758"/>
                    <a:pt x="259" y="758"/>
                  </a:cubicBezTo>
                  <a:lnTo>
                    <a:pt x="294" y="786"/>
                  </a:lnTo>
                  <a:cubicBezTo>
                    <a:pt x="294" y="778"/>
                    <a:pt x="291" y="773"/>
                    <a:pt x="287" y="769"/>
                  </a:cubicBezTo>
                  <a:lnTo>
                    <a:pt x="287" y="769"/>
                  </a:lnTo>
                  <a:cubicBezTo>
                    <a:pt x="345" y="786"/>
                    <a:pt x="415" y="786"/>
                    <a:pt x="468" y="786"/>
                  </a:cubicBezTo>
                  <a:cubicBezTo>
                    <a:pt x="552" y="758"/>
                    <a:pt x="608" y="702"/>
                    <a:pt x="643" y="646"/>
                  </a:cubicBezTo>
                  <a:cubicBezTo>
                    <a:pt x="727" y="556"/>
                    <a:pt x="755" y="437"/>
                    <a:pt x="699" y="325"/>
                  </a:cubicBezTo>
                  <a:cubicBezTo>
                    <a:pt x="673" y="163"/>
                    <a:pt x="521" y="0"/>
                    <a:pt x="3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0"/>
            <p:cNvSpPr/>
            <p:nvPr/>
          </p:nvSpPr>
          <p:spPr>
            <a:xfrm>
              <a:off x="6519364" y="4316299"/>
              <a:ext cx="12584" cy="12606"/>
            </a:xfrm>
            <a:custGeom>
              <a:rect b="b" l="l" r="r" t="t"/>
              <a:pathLst>
                <a:path extrusionOk="0" h="554" w="553">
                  <a:moveTo>
                    <a:pt x="287" y="1"/>
                  </a:moveTo>
                  <a:cubicBezTo>
                    <a:pt x="203" y="1"/>
                    <a:pt x="140" y="29"/>
                    <a:pt x="84" y="92"/>
                  </a:cubicBezTo>
                  <a:cubicBezTo>
                    <a:pt x="56" y="120"/>
                    <a:pt x="0" y="204"/>
                    <a:pt x="28" y="267"/>
                  </a:cubicBezTo>
                  <a:lnTo>
                    <a:pt x="28" y="295"/>
                  </a:lnTo>
                  <a:lnTo>
                    <a:pt x="28" y="378"/>
                  </a:lnTo>
                  <a:cubicBezTo>
                    <a:pt x="56" y="406"/>
                    <a:pt x="56" y="441"/>
                    <a:pt x="84" y="469"/>
                  </a:cubicBezTo>
                  <a:cubicBezTo>
                    <a:pt x="140" y="525"/>
                    <a:pt x="203" y="553"/>
                    <a:pt x="287" y="553"/>
                  </a:cubicBezTo>
                  <a:cubicBezTo>
                    <a:pt x="350" y="553"/>
                    <a:pt x="406" y="525"/>
                    <a:pt x="462" y="469"/>
                  </a:cubicBezTo>
                  <a:cubicBezTo>
                    <a:pt x="462" y="469"/>
                    <a:pt x="490" y="441"/>
                    <a:pt x="490" y="406"/>
                  </a:cubicBezTo>
                  <a:cubicBezTo>
                    <a:pt x="525" y="378"/>
                    <a:pt x="525" y="351"/>
                    <a:pt x="525" y="295"/>
                  </a:cubicBezTo>
                  <a:cubicBezTo>
                    <a:pt x="525" y="295"/>
                    <a:pt x="525" y="267"/>
                    <a:pt x="553" y="267"/>
                  </a:cubicBezTo>
                  <a:cubicBezTo>
                    <a:pt x="553" y="232"/>
                    <a:pt x="525" y="204"/>
                    <a:pt x="525" y="176"/>
                  </a:cubicBezTo>
                  <a:cubicBezTo>
                    <a:pt x="490" y="120"/>
                    <a:pt x="490" y="92"/>
                    <a:pt x="462" y="92"/>
                  </a:cubicBezTo>
                  <a:cubicBezTo>
                    <a:pt x="406" y="29"/>
                    <a:pt x="350"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0"/>
            <p:cNvSpPr/>
            <p:nvPr/>
          </p:nvSpPr>
          <p:spPr>
            <a:xfrm>
              <a:off x="6542437" y="4319644"/>
              <a:ext cx="6690" cy="7350"/>
            </a:xfrm>
            <a:custGeom>
              <a:rect b="b" l="l" r="r" t="t"/>
              <a:pathLst>
                <a:path extrusionOk="0" h="323" w="294">
                  <a:moveTo>
                    <a:pt x="147" y="1"/>
                  </a:moveTo>
                  <a:cubicBezTo>
                    <a:pt x="63" y="1"/>
                    <a:pt x="0" y="57"/>
                    <a:pt x="0" y="148"/>
                  </a:cubicBezTo>
                  <a:lnTo>
                    <a:pt x="0" y="176"/>
                  </a:lnTo>
                  <a:cubicBezTo>
                    <a:pt x="0" y="231"/>
                    <a:pt x="63" y="322"/>
                    <a:pt x="147" y="322"/>
                  </a:cubicBezTo>
                  <a:cubicBezTo>
                    <a:pt x="238" y="322"/>
                    <a:pt x="294" y="259"/>
                    <a:pt x="294" y="176"/>
                  </a:cubicBezTo>
                  <a:lnTo>
                    <a:pt x="294" y="148"/>
                  </a:lnTo>
                  <a:cubicBezTo>
                    <a:pt x="294" y="57"/>
                    <a:pt x="238" y="1"/>
                    <a:pt x="1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0"/>
            <p:cNvSpPr/>
            <p:nvPr/>
          </p:nvSpPr>
          <p:spPr>
            <a:xfrm>
              <a:off x="6462226" y="4301030"/>
              <a:ext cx="16588" cy="16566"/>
            </a:xfrm>
            <a:custGeom>
              <a:rect b="b" l="l" r="r" t="t"/>
              <a:pathLst>
                <a:path extrusionOk="0" h="728" w="729">
                  <a:moveTo>
                    <a:pt x="379" y="1"/>
                  </a:moveTo>
                  <a:cubicBezTo>
                    <a:pt x="295" y="1"/>
                    <a:pt x="176" y="29"/>
                    <a:pt x="120" y="92"/>
                  </a:cubicBezTo>
                  <a:cubicBezTo>
                    <a:pt x="64" y="175"/>
                    <a:pt x="1" y="266"/>
                    <a:pt x="29" y="350"/>
                  </a:cubicBezTo>
                  <a:lnTo>
                    <a:pt x="29" y="441"/>
                  </a:lnTo>
                  <a:lnTo>
                    <a:pt x="29" y="469"/>
                  </a:lnTo>
                  <a:lnTo>
                    <a:pt x="64" y="497"/>
                  </a:lnTo>
                  <a:lnTo>
                    <a:pt x="64" y="553"/>
                  </a:lnTo>
                  <a:cubicBezTo>
                    <a:pt x="92" y="588"/>
                    <a:pt x="148" y="644"/>
                    <a:pt x="204" y="672"/>
                  </a:cubicBezTo>
                  <a:cubicBezTo>
                    <a:pt x="267" y="700"/>
                    <a:pt x="323" y="728"/>
                    <a:pt x="379" y="728"/>
                  </a:cubicBezTo>
                  <a:cubicBezTo>
                    <a:pt x="442" y="728"/>
                    <a:pt x="497" y="700"/>
                    <a:pt x="525" y="672"/>
                  </a:cubicBezTo>
                  <a:lnTo>
                    <a:pt x="553" y="672"/>
                  </a:lnTo>
                  <a:cubicBezTo>
                    <a:pt x="588" y="644"/>
                    <a:pt x="616" y="644"/>
                    <a:pt x="644" y="616"/>
                  </a:cubicBezTo>
                  <a:cubicBezTo>
                    <a:pt x="672" y="553"/>
                    <a:pt x="700" y="497"/>
                    <a:pt x="728" y="441"/>
                  </a:cubicBezTo>
                  <a:lnTo>
                    <a:pt x="728" y="350"/>
                  </a:lnTo>
                  <a:lnTo>
                    <a:pt x="728" y="266"/>
                  </a:lnTo>
                  <a:cubicBezTo>
                    <a:pt x="700" y="238"/>
                    <a:pt x="700" y="203"/>
                    <a:pt x="672" y="175"/>
                  </a:cubicBezTo>
                  <a:cubicBezTo>
                    <a:pt x="672" y="147"/>
                    <a:pt x="644" y="120"/>
                    <a:pt x="644" y="120"/>
                  </a:cubicBezTo>
                  <a:lnTo>
                    <a:pt x="616" y="92"/>
                  </a:lnTo>
                  <a:cubicBezTo>
                    <a:pt x="588" y="64"/>
                    <a:pt x="553" y="29"/>
                    <a:pt x="497" y="29"/>
                  </a:cubicBezTo>
                  <a:cubicBezTo>
                    <a:pt x="469" y="1"/>
                    <a:pt x="414" y="1"/>
                    <a:pt x="37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0"/>
            <p:cNvSpPr/>
            <p:nvPr/>
          </p:nvSpPr>
          <p:spPr>
            <a:xfrm>
              <a:off x="6457630" y="4280255"/>
              <a:ext cx="12584" cy="11423"/>
            </a:xfrm>
            <a:custGeom>
              <a:rect b="b" l="l" r="r" t="t"/>
              <a:pathLst>
                <a:path extrusionOk="0" h="502" w="553">
                  <a:moveTo>
                    <a:pt x="247" y="0"/>
                  </a:moveTo>
                  <a:cubicBezTo>
                    <a:pt x="225" y="0"/>
                    <a:pt x="202" y="3"/>
                    <a:pt x="175" y="12"/>
                  </a:cubicBezTo>
                  <a:cubicBezTo>
                    <a:pt x="119" y="12"/>
                    <a:pt x="56" y="68"/>
                    <a:pt x="28" y="130"/>
                  </a:cubicBezTo>
                  <a:cubicBezTo>
                    <a:pt x="28" y="158"/>
                    <a:pt x="0" y="242"/>
                    <a:pt x="28" y="305"/>
                  </a:cubicBezTo>
                  <a:cubicBezTo>
                    <a:pt x="28" y="361"/>
                    <a:pt x="91" y="417"/>
                    <a:pt x="119" y="452"/>
                  </a:cubicBezTo>
                  <a:cubicBezTo>
                    <a:pt x="147" y="452"/>
                    <a:pt x="175" y="452"/>
                    <a:pt x="175" y="480"/>
                  </a:cubicBezTo>
                  <a:cubicBezTo>
                    <a:pt x="203" y="494"/>
                    <a:pt x="233" y="501"/>
                    <a:pt x="266" y="501"/>
                  </a:cubicBezTo>
                  <a:cubicBezTo>
                    <a:pt x="299" y="501"/>
                    <a:pt x="336" y="494"/>
                    <a:pt x="378" y="480"/>
                  </a:cubicBezTo>
                  <a:cubicBezTo>
                    <a:pt x="406" y="480"/>
                    <a:pt x="469" y="417"/>
                    <a:pt x="497" y="389"/>
                  </a:cubicBezTo>
                  <a:cubicBezTo>
                    <a:pt x="525" y="333"/>
                    <a:pt x="553" y="277"/>
                    <a:pt x="525" y="186"/>
                  </a:cubicBezTo>
                  <a:cubicBezTo>
                    <a:pt x="525" y="130"/>
                    <a:pt x="469" y="103"/>
                    <a:pt x="406" y="68"/>
                  </a:cubicBezTo>
                  <a:cubicBezTo>
                    <a:pt x="406" y="40"/>
                    <a:pt x="378" y="40"/>
                    <a:pt x="378" y="40"/>
                  </a:cubicBezTo>
                  <a:cubicBezTo>
                    <a:pt x="338" y="20"/>
                    <a:pt x="299" y="0"/>
                    <a:pt x="2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60"/>
            <p:cNvSpPr/>
            <p:nvPr/>
          </p:nvSpPr>
          <p:spPr>
            <a:xfrm>
              <a:off x="6474172" y="4283213"/>
              <a:ext cx="14654" cy="11946"/>
            </a:xfrm>
            <a:custGeom>
              <a:rect b="b" l="l" r="r" t="t"/>
              <a:pathLst>
                <a:path extrusionOk="0" h="525" w="644">
                  <a:moveTo>
                    <a:pt x="322" y="0"/>
                  </a:moveTo>
                  <a:cubicBezTo>
                    <a:pt x="0" y="0"/>
                    <a:pt x="0" y="525"/>
                    <a:pt x="322" y="525"/>
                  </a:cubicBezTo>
                  <a:cubicBezTo>
                    <a:pt x="644" y="525"/>
                    <a:pt x="644"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60"/>
            <p:cNvSpPr/>
            <p:nvPr/>
          </p:nvSpPr>
          <p:spPr>
            <a:xfrm>
              <a:off x="6479588" y="4517908"/>
              <a:ext cx="11946" cy="12424"/>
            </a:xfrm>
            <a:custGeom>
              <a:rect b="b" l="l" r="r" t="t"/>
              <a:pathLst>
                <a:path extrusionOk="0" h="546" w="525">
                  <a:moveTo>
                    <a:pt x="259" y="0"/>
                  </a:moveTo>
                  <a:cubicBezTo>
                    <a:pt x="203" y="0"/>
                    <a:pt x="175" y="0"/>
                    <a:pt x="112" y="28"/>
                  </a:cubicBezTo>
                  <a:cubicBezTo>
                    <a:pt x="84" y="28"/>
                    <a:pt x="84" y="56"/>
                    <a:pt x="56" y="84"/>
                  </a:cubicBezTo>
                  <a:cubicBezTo>
                    <a:pt x="28" y="112"/>
                    <a:pt x="28" y="147"/>
                    <a:pt x="28" y="175"/>
                  </a:cubicBezTo>
                  <a:cubicBezTo>
                    <a:pt x="0" y="231"/>
                    <a:pt x="0" y="287"/>
                    <a:pt x="0" y="350"/>
                  </a:cubicBezTo>
                  <a:cubicBezTo>
                    <a:pt x="28" y="434"/>
                    <a:pt x="84" y="497"/>
                    <a:pt x="175" y="525"/>
                  </a:cubicBezTo>
                  <a:cubicBezTo>
                    <a:pt x="203" y="539"/>
                    <a:pt x="231" y="546"/>
                    <a:pt x="255" y="546"/>
                  </a:cubicBezTo>
                  <a:cubicBezTo>
                    <a:pt x="280" y="546"/>
                    <a:pt x="301" y="539"/>
                    <a:pt x="315" y="525"/>
                  </a:cubicBezTo>
                  <a:cubicBezTo>
                    <a:pt x="350" y="525"/>
                    <a:pt x="406" y="497"/>
                    <a:pt x="434" y="462"/>
                  </a:cubicBezTo>
                  <a:cubicBezTo>
                    <a:pt x="462" y="434"/>
                    <a:pt x="490" y="406"/>
                    <a:pt x="490" y="350"/>
                  </a:cubicBezTo>
                  <a:cubicBezTo>
                    <a:pt x="525" y="287"/>
                    <a:pt x="490" y="231"/>
                    <a:pt x="490" y="175"/>
                  </a:cubicBezTo>
                  <a:lnTo>
                    <a:pt x="462" y="112"/>
                  </a:lnTo>
                  <a:cubicBezTo>
                    <a:pt x="462" y="84"/>
                    <a:pt x="434" y="56"/>
                    <a:pt x="406" y="56"/>
                  </a:cubicBezTo>
                  <a:cubicBezTo>
                    <a:pt x="350" y="0"/>
                    <a:pt x="315" y="0"/>
                    <a:pt x="25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0"/>
            <p:cNvSpPr/>
            <p:nvPr/>
          </p:nvSpPr>
          <p:spPr>
            <a:xfrm>
              <a:off x="6481500" y="4506827"/>
              <a:ext cx="8601" cy="6735"/>
            </a:xfrm>
            <a:custGeom>
              <a:rect b="b" l="l" r="r" t="t"/>
              <a:pathLst>
                <a:path extrusionOk="0" h="296" w="378">
                  <a:moveTo>
                    <a:pt x="219" y="0"/>
                  </a:moveTo>
                  <a:cubicBezTo>
                    <a:pt x="184" y="0"/>
                    <a:pt x="152" y="14"/>
                    <a:pt x="119" y="47"/>
                  </a:cubicBezTo>
                  <a:cubicBezTo>
                    <a:pt x="119" y="47"/>
                    <a:pt x="107" y="59"/>
                    <a:pt x="98" y="59"/>
                  </a:cubicBezTo>
                  <a:cubicBezTo>
                    <a:pt x="94" y="59"/>
                    <a:pt x="91" y="56"/>
                    <a:pt x="91" y="47"/>
                  </a:cubicBezTo>
                  <a:lnTo>
                    <a:pt x="91" y="75"/>
                  </a:lnTo>
                  <a:cubicBezTo>
                    <a:pt x="56" y="75"/>
                    <a:pt x="56" y="110"/>
                    <a:pt x="56" y="110"/>
                  </a:cubicBezTo>
                  <a:lnTo>
                    <a:pt x="28" y="110"/>
                  </a:lnTo>
                  <a:cubicBezTo>
                    <a:pt x="0" y="166"/>
                    <a:pt x="0" y="222"/>
                    <a:pt x="28" y="249"/>
                  </a:cubicBezTo>
                  <a:cubicBezTo>
                    <a:pt x="73" y="274"/>
                    <a:pt x="114" y="296"/>
                    <a:pt x="145" y="296"/>
                  </a:cubicBezTo>
                  <a:cubicBezTo>
                    <a:pt x="157" y="296"/>
                    <a:pt x="167" y="292"/>
                    <a:pt x="175" y="284"/>
                  </a:cubicBezTo>
                  <a:cubicBezTo>
                    <a:pt x="203" y="284"/>
                    <a:pt x="231" y="284"/>
                    <a:pt x="266" y="249"/>
                  </a:cubicBezTo>
                  <a:cubicBezTo>
                    <a:pt x="322" y="249"/>
                    <a:pt x="378" y="194"/>
                    <a:pt x="350" y="138"/>
                  </a:cubicBezTo>
                  <a:cubicBezTo>
                    <a:pt x="350" y="75"/>
                    <a:pt x="350" y="47"/>
                    <a:pt x="294" y="19"/>
                  </a:cubicBezTo>
                  <a:cubicBezTo>
                    <a:pt x="268" y="7"/>
                    <a:pt x="243" y="0"/>
                    <a:pt x="2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0"/>
            <p:cNvSpPr/>
            <p:nvPr/>
          </p:nvSpPr>
          <p:spPr>
            <a:xfrm>
              <a:off x="6500750" y="4513926"/>
              <a:ext cx="15291" cy="11946"/>
            </a:xfrm>
            <a:custGeom>
              <a:rect b="b" l="l" r="r" t="t"/>
              <a:pathLst>
                <a:path extrusionOk="0" h="525" w="672">
                  <a:moveTo>
                    <a:pt x="350" y="0"/>
                  </a:moveTo>
                  <a:cubicBezTo>
                    <a:pt x="0" y="0"/>
                    <a:pt x="0" y="525"/>
                    <a:pt x="350" y="525"/>
                  </a:cubicBezTo>
                  <a:cubicBezTo>
                    <a:pt x="671" y="525"/>
                    <a:pt x="671" y="0"/>
                    <a:pt x="3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60"/>
            <p:cNvSpPr/>
            <p:nvPr/>
          </p:nvSpPr>
          <p:spPr>
            <a:xfrm>
              <a:off x="6622785" y="4382653"/>
              <a:ext cx="16566" cy="14518"/>
            </a:xfrm>
            <a:custGeom>
              <a:rect b="b" l="l" r="r" t="t"/>
              <a:pathLst>
                <a:path extrusionOk="0" h="638" w="728">
                  <a:moveTo>
                    <a:pt x="315" y="1"/>
                  </a:moveTo>
                  <a:cubicBezTo>
                    <a:pt x="231" y="1"/>
                    <a:pt x="175" y="29"/>
                    <a:pt x="112" y="85"/>
                  </a:cubicBezTo>
                  <a:cubicBezTo>
                    <a:pt x="84" y="113"/>
                    <a:pt x="56" y="176"/>
                    <a:pt x="28" y="231"/>
                  </a:cubicBezTo>
                  <a:cubicBezTo>
                    <a:pt x="0" y="378"/>
                    <a:pt x="56" y="525"/>
                    <a:pt x="175" y="581"/>
                  </a:cubicBezTo>
                  <a:cubicBezTo>
                    <a:pt x="231" y="609"/>
                    <a:pt x="259" y="637"/>
                    <a:pt x="315" y="637"/>
                  </a:cubicBezTo>
                  <a:cubicBezTo>
                    <a:pt x="378" y="637"/>
                    <a:pt x="406" y="637"/>
                    <a:pt x="434" y="609"/>
                  </a:cubicBezTo>
                  <a:lnTo>
                    <a:pt x="553" y="609"/>
                  </a:lnTo>
                  <a:cubicBezTo>
                    <a:pt x="637" y="581"/>
                    <a:pt x="700" y="497"/>
                    <a:pt x="727" y="406"/>
                  </a:cubicBezTo>
                  <a:cubicBezTo>
                    <a:pt x="727" y="378"/>
                    <a:pt x="727" y="322"/>
                    <a:pt x="700" y="287"/>
                  </a:cubicBezTo>
                  <a:lnTo>
                    <a:pt x="727" y="287"/>
                  </a:lnTo>
                  <a:cubicBezTo>
                    <a:pt x="700" y="287"/>
                    <a:pt x="700" y="287"/>
                    <a:pt x="700" y="259"/>
                  </a:cubicBezTo>
                  <a:cubicBezTo>
                    <a:pt x="665" y="231"/>
                    <a:pt x="665" y="203"/>
                    <a:pt x="665" y="176"/>
                  </a:cubicBezTo>
                  <a:cubicBezTo>
                    <a:pt x="609" y="113"/>
                    <a:pt x="581" y="57"/>
                    <a:pt x="490" y="29"/>
                  </a:cubicBezTo>
                  <a:cubicBezTo>
                    <a:pt x="434" y="1"/>
                    <a:pt x="378" y="1"/>
                    <a:pt x="3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60"/>
            <p:cNvSpPr/>
            <p:nvPr/>
          </p:nvSpPr>
          <p:spPr>
            <a:xfrm>
              <a:off x="6628042" y="4366110"/>
              <a:ext cx="11309" cy="9580"/>
            </a:xfrm>
            <a:custGeom>
              <a:rect b="b" l="l" r="r" t="t"/>
              <a:pathLst>
                <a:path extrusionOk="0" h="421" w="497">
                  <a:moveTo>
                    <a:pt x="259" y="1"/>
                  </a:moveTo>
                  <a:cubicBezTo>
                    <a:pt x="203" y="1"/>
                    <a:pt x="147" y="1"/>
                    <a:pt x="119" y="28"/>
                  </a:cubicBezTo>
                  <a:cubicBezTo>
                    <a:pt x="56" y="56"/>
                    <a:pt x="28" y="84"/>
                    <a:pt x="28" y="112"/>
                  </a:cubicBezTo>
                  <a:cubicBezTo>
                    <a:pt x="28" y="140"/>
                    <a:pt x="28" y="140"/>
                    <a:pt x="0" y="175"/>
                  </a:cubicBezTo>
                  <a:cubicBezTo>
                    <a:pt x="0" y="203"/>
                    <a:pt x="0" y="259"/>
                    <a:pt x="28" y="287"/>
                  </a:cubicBezTo>
                  <a:cubicBezTo>
                    <a:pt x="28" y="315"/>
                    <a:pt x="56" y="315"/>
                    <a:pt x="56" y="315"/>
                  </a:cubicBezTo>
                  <a:lnTo>
                    <a:pt x="84" y="350"/>
                  </a:lnTo>
                  <a:lnTo>
                    <a:pt x="119" y="378"/>
                  </a:lnTo>
                  <a:lnTo>
                    <a:pt x="147" y="378"/>
                  </a:lnTo>
                  <a:cubicBezTo>
                    <a:pt x="175" y="406"/>
                    <a:pt x="212" y="420"/>
                    <a:pt x="252" y="420"/>
                  </a:cubicBezTo>
                  <a:cubicBezTo>
                    <a:pt x="292" y="420"/>
                    <a:pt x="336" y="406"/>
                    <a:pt x="378" y="378"/>
                  </a:cubicBezTo>
                  <a:cubicBezTo>
                    <a:pt x="469" y="315"/>
                    <a:pt x="496" y="203"/>
                    <a:pt x="434" y="112"/>
                  </a:cubicBezTo>
                  <a:cubicBezTo>
                    <a:pt x="378" y="56"/>
                    <a:pt x="322"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0"/>
            <p:cNvSpPr/>
            <p:nvPr/>
          </p:nvSpPr>
          <p:spPr>
            <a:xfrm>
              <a:off x="6648567" y="4373027"/>
              <a:ext cx="10672" cy="10536"/>
            </a:xfrm>
            <a:custGeom>
              <a:rect b="b" l="l" r="r" t="t"/>
              <a:pathLst>
                <a:path extrusionOk="0" h="463" w="469">
                  <a:moveTo>
                    <a:pt x="245" y="0"/>
                  </a:moveTo>
                  <a:cubicBezTo>
                    <a:pt x="222" y="0"/>
                    <a:pt x="199" y="4"/>
                    <a:pt x="175" y="11"/>
                  </a:cubicBezTo>
                  <a:cubicBezTo>
                    <a:pt x="147" y="46"/>
                    <a:pt x="119" y="46"/>
                    <a:pt x="119" y="46"/>
                  </a:cubicBezTo>
                  <a:cubicBezTo>
                    <a:pt x="28" y="102"/>
                    <a:pt x="0" y="158"/>
                    <a:pt x="0" y="249"/>
                  </a:cubicBezTo>
                  <a:cubicBezTo>
                    <a:pt x="0" y="305"/>
                    <a:pt x="28" y="396"/>
                    <a:pt x="119" y="424"/>
                  </a:cubicBezTo>
                  <a:cubicBezTo>
                    <a:pt x="119" y="452"/>
                    <a:pt x="147" y="452"/>
                    <a:pt x="175" y="452"/>
                  </a:cubicBezTo>
                  <a:cubicBezTo>
                    <a:pt x="199" y="459"/>
                    <a:pt x="223" y="463"/>
                    <a:pt x="246" y="463"/>
                  </a:cubicBezTo>
                  <a:cubicBezTo>
                    <a:pt x="309" y="463"/>
                    <a:pt x="365" y="437"/>
                    <a:pt x="406" y="396"/>
                  </a:cubicBezTo>
                  <a:cubicBezTo>
                    <a:pt x="441" y="361"/>
                    <a:pt x="469" y="305"/>
                    <a:pt x="469" y="249"/>
                  </a:cubicBezTo>
                  <a:cubicBezTo>
                    <a:pt x="469" y="186"/>
                    <a:pt x="441" y="130"/>
                    <a:pt x="406" y="74"/>
                  </a:cubicBezTo>
                  <a:cubicBezTo>
                    <a:pt x="364" y="28"/>
                    <a:pt x="308" y="0"/>
                    <a:pt x="24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0"/>
            <p:cNvSpPr/>
            <p:nvPr/>
          </p:nvSpPr>
          <p:spPr>
            <a:xfrm>
              <a:off x="6593500" y="4137945"/>
              <a:ext cx="16566" cy="17999"/>
            </a:xfrm>
            <a:custGeom>
              <a:rect b="b" l="l" r="r" t="t"/>
              <a:pathLst>
                <a:path extrusionOk="0" h="791" w="728">
                  <a:moveTo>
                    <a:pt x="350" y="0"/>
                  </a:moveTo>
                  <a:cubicBezTo>
                    <a:pt x="322" y="0"/>
                    <a:pt x="294" y="28"/>
                    <a:pt x="294" y="28"/>
                  </a:cubicBezTo>
                  <a:cubicBezTo>
                    <a:pt x="238" y="63"/>
                    <a:pt x="203" y="91"/>
                    <a:pt x="176" y="119"/>
                  </a:cubicBezTo>
                  <a:cubicBezTo>
                    <a:pt x="148" y="119"/>
                    <a:pt x="120" y="147"/>
                    <a:pt x="92" y="175"/>
                  </a:cubicBezTo>
                  <a:cubicBezTo>
                    <a:pt x="29" y="238"/>
                    <a:pt x="1" y="322"/>
                    <a:pt x="1" y="413"/>
                  </a:cubicBezTo>
                  <a:lnTo>
                    <a:pt x="1" y="525"/>
                  </a:lnTo>
                  <a:cubicBezTo>
                    <a:pt x="29" y="588"/>
                    <a:pt x="29" y="616"/>
                    <a:pt x="64" y="644"/>
                  </a:cubicBezTo>
                  <a:cubicBezTo>
                    <a:pt x="120" y="700"/>
                    <a:pt x="148" y="728"/>
                    <a:pt x="203" y="728"/>
                  </a:cubicBezTo>
                  <a:cubicBezTo>
                    <a:pt x="266" y="763"/>
                    <a:pt x="294" y="763"/>
                    <a:pt x="350" y="791"/>
                  </a:cubicBezTo>
                  <a:cubicBezTo>
                    <a:pt x="413" y="791"/>
                    <a:pt x="469" y="763"/>
                    <a:pt x="525" y="728"/>
                  </a:cubicBezTo>
                  <a:cubicBezTo>
                    <a:pt x="616" y="672"/>
                    <a:pt x="672" y="588"/>
                    <a:pt x="700" y="497"/>
                  </a:cubicBezTo>
                  <a:cubicBezTo>
                    <a:pt x="728" y="413"/>
                    <a:pt x="728" y="322"/>
                    <a:pt x="700" y="238"/>
                  </a:cubicBezTo>
                  <a:cubicBezTo>
                    <a:pt x="672" y="175"/>
                    <a:pt x="644" y="147"/>
                    <a:pt x="616" y="91"/>
                  </a:cubicBezTo>
                  <a:cubicBezTo>
                    <a:pt x="588" y="91"/>
                    <a:pt x="588" y="63"/>
                    <a:pt x="553" y="63"/>
                  </a:cubicBezTo>
                  <a:cubicBezTo>
                    <a:pt x="525" y="28"/>
                    <a:pt x="469" y="0"/>
                    <a:pt x="44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60"/>
            <p:cNvSpPr/>
            <p:nvPr/>
          </p:nvSpPr>
          <p:spPr>
            <a:xfrm>
              <a:off x="6604809" y="4120765"/>
              <a:ext cx="14017" cy="12584"/>
            </a:xfrm>
            <a:custGeom>
              <a:rect b="b" l="l" r="r" t="t"/>
              <a:pathLst>
                <a:path extrusionOk="0" h="553" w="616">
                  <a:moveTo>
                    <a:pt x="231" y="0"/>
                  </a:moveTo>
                  <a:cubicBezTo>
                    <a:pt x="203" y="0"/>
                    <a:pt x="175" y="28"/>
                    <a:pt x="147" y="56"/>
                  </a:cubicBezTo>
                  <a:cubicBezTo>
                    <a:pt x="119" y="56"/>
                    <a:pt x="119" y="84"/>
                    <a:pt x="91" y="84"/>
                  </a:cubicBezTo>
                  <a:cubicBezTo>
                    <a:pt x="28" y="175"/>
                    <a:pt x="0" y="259"/>
                    <a:pt x="28" y="350"/>
                  </a:cubicBezTo>
                  <a:cubicBezTo>
                    <a:pt x="28" y="406"/>
                    <a:pt x="56" y="434"/>
                    <a:pt x="91" y="497"/>
                  </a:cubicBezTo>
                  <a:cubicBezTo>
                    <a:pt x="119" y="525"/>
                    <a:pt x="175" y="553"/>
                    <a:pt x="203" y="553"/>
                  </a:cubicBezTo>
                  <a:lnTo>
                    <a:pt x="378" y="553"/>
                  </a:lnTo>
                  <a:cubicBezTo>
                    <a:pt x="406" y="553"/>
                    <a:pt x="406" y="525"/>
                    <a:pt x="441" y="525"/>
                  </a:cubicBezTo>
                  <a:lnTo>
                    <a:pt x="469" y="525"/>
                  </a:lnTo>
                  <a:lnTo>
                    <a:pt x="497" y="497"/>
                  </a:lnTo>
                  <a:cubicBezTo>
                    <a:pt x="497" y="497"/>
                    <a:pt x="525" y="469"/>
                    <a:pt x="525" y="434"/>
                  </a:cubicBezTo>
                  <a:cubicBezTo>
                    <a:pt x="553" y="434"/>
                    <a:pt x="553" y="406"/>
                    <a:pt x="581" y="378"/>
                  </a:cubicBezTo>
                  <a:lnTo>
                    <a:pt x="581" y="322"/>
                  </a:lnTo>
                  <a:cubicBezTo>
                    <a:pt x="615" y="259"/>
                    <a:pt x="615" y="294"/>
                    <a:pt x="581" y="231"/>
                  </a:cubicBezTo>
                  <a:lnTo>
                    <a:pt x="581" y="203"/>
                  </a:lnTo>
                  <a:cubicBezTo>
                    <a:pt x="581" y="175"/>
                    <a:pt x="553" y="147"/>
                    <a:pt x="553" y="119"/>
                  </a:cubicBezTo>
                  <a:cubicBezTo>
                    <a:pt x="553" y="84"/>
                    <a:pt x="525" y="56"/>
                    <a:pt x="497" y="56"/>
                  </a:cubicBezTo>
                  <a:cubicBezTo>
                    <a:pt x="469" y="28"/>
                    <a:pt x="441" y="28"/>
                    <a:pt x="441" y="28"/>
                  </a:cubicBezTo>
                  <a:cubicBezTo>
                    <a:pt x="406" y="0"/>
                    <a:pt x="378"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60"/>
            <p:cNvSpPr/>
            <p:nvPr/>
          </p:nvSpPr>
          <p:spPr>
            <a:xfrm>
              <a:off x="6477517" y="4127432"/>
              <a:ext cx="11309" cy="10536"/>
            </a:xfrm>
            <a:custGeom>
              <a:rect b="b" l="l" r="r" t="t"/>
              <a:pathLst>
                <a:path extrusionOk="0" h="463" w="497">
                  <a:moveTo>
                    <a:pt x="203" y="1"/>
                  </a:moveTo>
                  <a:cubicBezTo>
                    <a:pt x="147" y="1"/>
                    <a:pt x="91" y="29"/>
                    <a:pt x="56" y="57"/>
                  </a:cubicBezTo>
                  <a:cubicBezTo>
                    <a:pt x="28" y="113"/>
                    <a:pt x="0" y="141"/>
                    <a:pt x="0" y="204"/>
                  </a:cubicBezTo>
                  <a:cubicBezTo>
                    <a:pt x="0" y="260"/>
                    <a:pt x="0" y="288"/>
                    <a:pt x="28" y="316"/>
                  </a:cubicBezTo>
                  <a:cubicBezTo>
                    <a:pt x="28" y="316"/>
                    <a:pt x="28" y="351"/>
                    <a:pt x="56" y="351"/>
                  </a:cubicBezTo>
                  <a:lnTo>
                    <a:pt x="56" y="379"/>
                  </a:lnTo>
                  <a:cubicBezTo>
                    <a:pt x="91" y="407"/>
                    <a:pt x="119" y="435"/>
                    <a:pt x="147" y="435"/>
                  </a:cubicBezTo>
                  <a:cubicBezTo>
                    <a:pt x="175" y="462"/>
                    <a:pt x="203" y="462"/>
                    <a:pt x="266" y="462"/>
                  </a:cubicBezTo>
                  <a:cubicBezTo>
                    <a:pt x="322" y="462"/>
                    <a:pt x="378" y="462"/>
                    <a:pt x="406" y="407"/>
                  </a:cubicBezTo>
                  <a:cubicBezTo>
                    <a:pt x="497" y="316"/>
                    <a:pt x="497" y="141"/>
                    <a:pt x="350" y="57"/>
                  </a:cubicBezTo>
                  <a:lnTo>
                    <a:pt x="322" y="57"/>
                  </a:lnTo>
                  <a:cubicBezTo>
                    <a:pt x="294" y="29"/>
                    <a:pt x="266" y="1"/>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0"/>
            <p:cNvSpPr/>
            <p:nvPr/>
          </p:nvSpPr>
          <p:spPr>
            <a:xfrm>
              <a:off x="6483548" y="4110480"/>
              <a:ext cx="13881" cy="14131"/>
            </a:xfrm>
            <a:custGeom>
              <a:rect b="b" l="l" r="r" t="t"/>
              <a:pathLst>
                <a:path extrusionOk="0" h="621" w="610">
                  <a:moveTo>
                    <a:pt x="277" y="0"/>
                  </a:moveTo>
                  <a:cubicBezTo>
                    <a:pt x="252" y="0"/>
                    <a:pt x="228" y="4"/>
                    <a:pt x="204" y="12"/>
                  </a:cubicBezTo>
                  <a:cubicBezTo>
                    <a:pt x="176" y="47"/>
                    <a:pt x="176" y="47"/>
                    <a:pt x="141" y="47"/>
                  </a:cubicBezTo>
                  <a:cubicBezTo>
                    <a:pt x="113" y="75"/>
                    <a:pt x="85" y="103"/>
                    <a:pt x="57" y="131"/>
                  </a:cubicBezTo>
                  <a:cubicBezTo>
                    <a:pt x="29" y="159"/>
                    <a:pt x="29" y="159"/>
                    <a:pt x="29" y="187"/>
                  </a:cubicBezTo>
                  <a:cubicBezTo>
                    <a:pt x="1" y="222"/>
                    <a:pt x="1" y="277"/>
                    <a:pt x="1" y="305"/>
                  </a:cubicBezTo>
                  <a:cubicBezTo>
                    <a:pt x="1" y="361"/>
                    <a:pt x="1" y="424"/>
                    <a:pt x="29" y="452"/>
                  </a:cubicBezTo>
                  <a:cubicBezTo>
                    <a:pt x="57" y="480"/>
                    <a:pt x="85" y="508"/>
                    <a:pt x="113" y="536"/>
                  </a:cubicBezTo>
                  <a:cubicBezTo>
                    <a:pt x="141" y="571"/>
                    <a:pt x="176" y="599"/>
                    <a:pt x="204" y="599"/>
                  </a:cubicBezTo>
                  <a:cubicBezTo>
                    <a:pt x="232" y="613"/>
                    <a:pt x="260" y="620"/>
                    <a:pt x="292" y="620"/>
                  </a:cubicBezTo>
                  <a:cubicBezTo>
                    <a:pt x="324" y="620"/>
                    <a:pt x="361" y="613"/>
                    <a:pt x="407" y="599"/>
                  </a:cubicBezTo>
                  <a:cubicBezTo>
                    <a:pt x="434" y="599"/>
                    <a:pt x="462" y="571"/>
                    <a:pt x="462" y="571"/>
                  </a:cubicBezTo>
                  <a:cubicBezTo>
                    <a:pt x="490" y="536"/>
                    <a:pt x="525" y="536"/>
                    <a:pt x="525" y="508"/>
                  </a:cubicBezTo>
                  <a:lnTo>
                    <a:pt x="553" y="508"/>
                  </a:lnTo>
                  <a:cubicBezTo>
                    <a:pt x="581" y="480"/>
                    <a:pt x="609" y="452"/>
                    <a:pt x="609" y="396"/>
                  </a:cubicBezTo>
                  <a:lnTo>
                    <a:pt x="609" y="250"/>
                  </a:lnTo>
                  <a:cubicBezTo>
                    <a:pt x="609" y="222"/>
                    <a:pt x="581" y="187"/>
                    <a:pt x="581" y="159"/>
                  </a:cubicBezTo>
                  <a:cubicBezTo>
                    <a:pt x="553" y="131"/>
                    <a:pt x="553" y="131"/>
                    <a:pt x="525" y="103"/>
                  </a:cubicBezTo>
                  <a:cubicBezTo>
                    <a:pt x="525" y="75"/>
                    <a:pt x="490" y="75"/>
                    <a:pt x="462" y="47"/>
                  </a:cubicBezTo>
                  <a:cubicBezTo>
                    <a:pt x="403" y="22"/>
                    <a:pt x="339" y="0"/>
                    <a:pt x="27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0"/>
            <p:cNvSpPr/>
            <p:nvPr/>
          </p:nvSpPr>
          <p:spPr>
            <a:xfrm>
              <a:off x="6500750" y="4120128"/>
              <a:ext cx="16566" cy="13221"/>
            </a:xfrm>
            <a:custGeom>
              <a:rect b="b" l="l" r="r" t="t"/>
              <a:pathLst>
                <a:path extrusionOk="0" h="581" w="728">
                  <a:moveTo>
                    <a:pt x="378" y="0"/>
                  </a:moveTo>
                  <a:cubicBezTo>
                    <a:pt x="0" y="0"/>
                    <a:pt x="0" y="581"/>
                    <a:pt x="378" y="581"/>
                  </a:cubicBezTo>
                  <a:cubicBezTo>
                    <a:pt x="727" y="581"/>
                    <a:pt x="727" y="0"/>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0"/>
            <p:cNvSpPr/>
            <p:nvPr/>
          </p:nvSpPr>
          <p:spPr>
            <a:xfrm>
              <a:off x="6482137" y="4115827"/>
              <a:ext cx="202884" cy="230144"/>
            </a:xfrm>
            <a:custGeom>
              <a:rect b="b" l="l" r="r" t="t"/>
              <a:pathLst>
                <a:path extrusionOk="0" h="10114" w="8916">
                  <a:moveTo>
                    <a:pt x="7543" y="241"/>
                  </a:moveTo>
                  <a:cubicBezTo>
                    <a:pt x="7780" y="241"/>
                    <a:pt x="8023" y="389"/>
                    <a:pt x="8244" y="539"/>
                  </a:cubicBezTo>
                  <a:cubicBezTo>
                    <a:pt x="8419" y="623"/>
                    <a:pt x="8685" y="742"/>
                    <a:pt x="8594" y="972"/>
                  </a:cubicBezTo>
                  <a:cubicBezTo>
                    <a:pt x="8538" y="1175"/>
                    <a:pt x="8391" y="1350"/>
                    <a:pt x="8279" y="1525"/>
                  </a:cubicBezTo>
                  <a:cubicBezTo>
                    <a:pt x="8041" y="1791"/>
                    <a:pt x="7811" y="2049"/>
                    <a:pt x="7580" y="2287"/>
                  </a:cubicBezTo>
                  <a:cubicBezTo>
                    <a:pt x="7111" y="2783"/>
                    <a:pt x="6762" y="3392"/>
                    <a:pt x="6356" y="3916"/>
                  </a:cubicBezTo>
                  <a:cubicBezTo>
                    <a:pt x="5972" y="3658"/>
                    <a:pt x="5622" y="3364"/>
                    <a:pt x="5244" y="3070"/>
                  </a:cubicBezTo>
                  <a:cubicBezTo>
                    <a:pt x="5363" y="2958"/>
                    <a:pt x="5447" y="2867"/>
                    <a:pt x="5538" y="2749"/>
                  </a:cubicBezTo>
                  <a:cubicBezTo>
                    <a:pt x="5657" y="2609"/>
                    <a:pt x="5769" y="2490"/>
                    <a:pt x="5888" y="2343"/>
                  </a:cubicBezTo>
                  <a:cubicBezTo>
                    <a:pt x="6090" y="2021"/>
                    <a:pt x="6321" y="1735"/>
                    <a:pt x="6496" y="1413"/>
                  </a:cubicBezTo>
                  <a:cubicBezTo>
                    <a:pt x="6587" y="1210"/>
                    <a:pt x="6734" y="1035"/>
                    <a:pt x="6818" y="861"/>
                  </a:cubicBezTo>
                  <a:cubicBezTo>
                    <a:pt x="6936" y="714"/>
                    <a:pt x="6992" y="539"/>
                    <a:pt x="7139" y="420"/>
                  </a:cubicBezTo>
                  <a:cubicBezTo>
                    <a:pt x="7268" y="291"/>
                    <a:pt x="7404" y="241"/>
                    <a:pt x="7543" y="241"/>
                  </a:cubicBezTo>
                  <a:close/>
                  <a:moveTo>
                    <a:pt x="3708" y="2079"/>
                  </a:moveTo>
                  <a:cubicBezTo>
                    <a:pt x="3814" y="2079"/>
                    <a:pt x="3915" y="2203"/>
                    <a:pt x="3965" y="2259"/>
                  </a:cubicBezTo>
                  <a:lnTo>
                    <a:pt x="4223" y="2518"/>
                  </a:lnTo>
                  <a:cubicBezTo>
                    <a:pt x="4370" y="2665"/>
                    <a:pt x="4517" y="2783"/>
                    <a:pt x="4692" y="2923"/>
                  </a:cubicBezTo>
                  <a:cubicBezTo>
                    <a:pt x="5132" y="3273"/>
                    <a:pt x="5566" y="3658"/>
                    <a:pt x="6006" y="3972"/>
                  </a:cubicBezTo>
                  <a:cubicBezTo>
                    <a:pt x="6440" y="4294"/>
                    <a:pt x="6908" y="4588"/>
                    <a:pt x="7286" y="4965"/>
                  </a:cubicBezTo>
                  <a:cubicBezTo>
                    <a:pt x="7461" y="5140"/>
                    <a:pt x="7608" y="5343"/>
                    <a:pt x="7755" y="5545"/>
                  </a:cubicBezTo>
                  <a:cubicBezTo>
                    <a:pt x="7866" y="5755"/>
                    <a:pt x="7838" y="5811"/>
                    <a:pt x="7720" y="5986"/>
                  </a:cubicBezTo>
                  <a:cubicBezTo>
                    <a:pt x="7608" y="6133"/>
                    <a:pt x="7517" y="6280"/>
                    <a:pt x="7405" y="6392"/>
                  </a:cubicBezTo>
                  <a:cubicBezTo>
                    <a:pt x="7276" y="6545"/>
                    <a:pt x="7056" y="6881"/>
                    <a:pt x="6829" y="6881"/>
                  </a:cubicBezTo>
                  <a:cubicBezTo>
                    <a:pt x="6797" y="6881"/>
                    <a:pt x="6765" y="6875"/>
                    <a:pt x="6734" y="6860"/>
                  </a:cubicBezTo>
                  <a:cubicBezTo>
                    <a:pt x="6615" y="6832"/>
                    <a:pt x="6559" y="6713"/>
                    <a:pt x="6468" y="6657"/>
                  </a:cubicBezTo>
                  <a:cubicBezTo>
                    <a:pt x="6384" y="6594"/>
                    <a:pt x="6293" y="6510"/>
                    <a:pt x="6209" y="6454"/>
                  </a:cubicBezTo>
                  <a:cubicBezTo>
                    <a:pt x="5363" y="5895"/>
                    <a:pt x="4608" y="5231"/>
                    <a:pt x="3762" y="4671"/>
                  </a:cubicBezTo>
                  <a:cubicBezTo>
                    <a:pt x="3496" y="4532"/>
                    <a:pt x="3265" y="4266"/>
                    <a:pt x="3063" y="4063"/>
                  </a:cubicBezTo>
                  <a:cubicBezTo>
                    <a:pt x="2944" y="3944"/>
                    <a:pt x="2860" y="3832"/>
                    <a:pt x="2769" y="3741"/>
                  </a:cubicBezTo>
                  <a:cubicBezTo>
                    <a:pt x="2622" y="3595"/>
                    <a:pt x="2566" y="3511"/>
                    <a:pt x="2713" y="3336"/>
                  </a:cubicBezTo>
                  <a:cubicBezTo>
                    <a:pt x="3000" y="2986"/>
                    <a:pt x="3293" y="2609"/>
                    <a:pt x="3559" y="2196"/>
                  </a:cubicBezTo>
                  <a:cubicBezTo>
                    <a:pt x="3587" y="2140"/>
                    <a:pt x="3643" y="2112"/>
                    <a:pt x="3671" y="2084"/>
                  </a:cubicBezTo>
                  <a:cubicBezTo>
                    <a:pt x="3683" y="2081"/>
                    <a:pt x="3696" y="2079"/>
                    <a:pt x="3708" y="2079"/>
                  </a:cubicBezTo>
                  <a:close/>
                  <a:moveTo>
                    <a:pt x="2566" y="3832"/>
                  </a:moveTo>
                  <a:cubicBezTo>
                    <a:pt x="2685" y="3944"/>
                    <a:pt x="2769" y="4063"/>
                    <a:pt x="2888" y="4147"/>
                  </a:cubicBezTo>
                  <a:lnTo>
                    <a:pt x="2860" y="4182"/>
                  </a:lnTo>
                  <a:cubicBezTo>
                    <a:pt x="2769" y="4322"/>
                    <a:pt x="2622" y="4413"/>
                    <a:pt x="2538" y="4532"/>
                  </a:cubicBezTo>
                  <a:cubicBezTo>
                    <a:pt x="2391" y="4671"/>
                    <a:pt x="2245" y="4846"/>
                    <a:pt x="2098" y="4993"/>
                  </a:cubicBezTo>
                  <a:cubicBezTo>
                    <a:pt x="1839" y="5259"/>
                    <a:pt x="1517" y="5518"/>
                    <a:pt x="1315" y="5839"/>
                  </a:cubicBezTo>
                  <a:cubicBezTo>
                    <a:pt x="1315" y="5867"/>
                    <a:pt x="1315" y="5867"/>
                    <a:pt x="1343" y="5867"/>
                  </a:cubicBezTo>
                  <a:cubicBezTo>
                    <a:pt x="1692" y="5608"/>
                    <a:pt x="2014" y="5259"/>
                    <a:pt x="2335" y="4937"/>
                  </a:cubicBezTo>
                  <a:cubicBezTo>
                    <a:pt x="2475" y="4818"/>
                    <a:pt x="2622" y="4671"/>
                    <a:pt x="2769" y="4532"/>
                  </a:cubicBezTo>
                  <a:cubicBezTo>
                    <a:pt x="2825" y="4441"/>
                    <a:pt x="2972" y="4385"/>
                    <a:pt x="2972" y="4266"/>
                  </a:cubicBezTo>
                  <a:lnTo>
                    <a:pt x="3210" y="4497"/>
                  </a:lnTo>
                  <a:cubicBezTo>
                    <a:pt x="3384" y="4643"/>
                    <a:pt x="3524" y="4790"/>
                    <a:pt x="3699" y="4909"/>
                  </a:cubicBezTo>
                  <a:cubicBezTo>
                    <a:pt x="3671" y="4937"/>
                    <a:pt x="3615" y="4993"/>
                    <a:pt x="3587" y="4993"/>
                  </a:cubicBezTo>
                  <a:cubicBezTo>
                    <a:pt x="3468" y="5112"/>
                    <a:pt x="3349" y="5231"/>
                    <a:pt x="3238" y="5343"/>
                  </a:cubicBezTo>
                  <a:cubicBezTo>
                    <a:pt x="3000" y="5580"/>
                    <a:pt x="2741" y="5811"/>
                    <a:pt x="2538" y="6042"/>
                  </a:cubicBezTo>
                  <a:cubicBezTo>
                    <a:pt x="2515" y="6065"/>
                    <a:pt x="2530" y="6112"/>
                    <a:pt x="2552" y="6112"/>
                  </a:cubicBezTo>
                  <a:cubicBezTo>
                    <a:pt x="2556" y="6112"/>
                    <a:pt x="2561" y="6110"/>
                    <a:pt x="2566" y="6105"/>
                  </a:cubicBezTo>
                  <a:cubicBezTo>
                    <a:pt x="2860" y="5867"/>
                    <a:pt x="3147" y="5636"/>
                    <a:pt x="3412" y="5371"/>
                  </a:cubicBezTo>
                  <a:cubicBezTo>
                    <a:pt x="3559" y="5259"/>
                    <a:pt x="3671" y="5168"/>
                    <a:pt x="3790" y="5056"/>
                  </a:cubicBezTo>
                  <a:cubicBezTo>
                    <a:pt x="3818" y="5021"/>
                    <a:pt x="3818" y="5021"/>
                    <a:pt x="3818" y="4993"/>
                  </a:cubicBezTo>
                  <a:cubicBezTo>
                    <a:pt x="3909" y="5056"/>
                    <a:pt x="3993" y="5112"/>
                    <a:pt x="4049" y="5168"/>
                  </a:cubicBezTo>
                  <a:cubicBezTo>
                    <a:pt x="4021" y="5196"/>
                    <a:pt x="3965" y="5287"/>
                    <a:pt x="3937" y="5287"/>
                  </a:cubicBezTo>
                  <a:cubicBezTo>
                    <a:pt x="3846" y="5406"/>
                    <a:pt x="3734" y="5490"/>
                    <a:pt x="3643" y="5608"/>
                  </a:cubicBezTo>
                  <a:cubicBezTo>
                    <a:pt x="3496" y="5755"/>
                    <a:pt x="3412" y="5958"/>
                    <a:pt x="3293" y="6133"/>
                  </a:cubicBezTo>
                  <a:cubicBezTo>
                    <a:pt x="3293" y="6161"/>
                    <a:pt x="3293" y="6161"/>
                    <a:pt x="3321" y="6161"/>
                  </a:cubicBezTo>
                  <a:cubicBezTo>
                    <a:pt x="3496" y="6014"/>
                    <a:pt x="3587" y="5867"/>
                    <a:pt x="3762" y="5692"/>
                  </a:cubicBezTo>
                  <a:cubicBezTo>
                    <a:pt x="3818" y="5636"/>
                    <a:pt x="3909" y="5545"/>
                    <a:pt x="3993" y="5462"/>
                  </a:cubicBezTo>
                  <a:cubicBezTo>
                    <a:pt x="4049" y="5406"/>
                    <a:pt x="4112" y="5315"/>
                    <a:pt x="4167" y="5259"/>
                  </a:cubicBezTo>
                  <a:cubicBezTo>
                    <a:pt x="4342" y="5371"/>
                    <a:pt x="4517" y="5518"/>
                    <a:pt x="4692" y="5664"/>
                  </a:cubicBezTo>
                  <a:cubicBezTo>
                    <a:pt x="4748" y="5692"/>
                    <a:pt x="4839" y="5755"/>
                    <a:pt x="4895" y="5811"/>
                  </a:cubicBezTo>
                  <a:cubicBezTo>
                    <a:pt x="4811" y="5867"/>
                    <a:pt x="4748" y="5958"/>
                    <a:pt x="4720" y="6014"/>
                  </a:cubicBezTo>
                  <a:cubicBezTo>
                    <a:pt x="4545" y="6189"/>
                    <a:pt x="4433" y="6392"/>
                    <a:pt x="4286" y="6566"/>
                  </a:cubicBezTo>
                  <a:cubicBezTo>
                    <a:pt x="4167" y="6741"/>
                    <a:pt x="4021" y="6916"/>
                    <a:pt x="3909" y="7091"/>
                  </a:cubicBezTo>
                  <a:cubicBezTo>
                    <a:pt x="3734" y="7294"/>
                    <a:pt x="3615" y="7559"/>
                    <a:pt x="3440" y="7790"/>
                  </a:cubicBezTo>
                  <a:cubicBezTo>
                    <a:pt x="3440" y="7790"/>
                    <a:pt x="3453" y="7802"/>
                    <a:pt x="3461" y="7802"/>
                  </a:cubicBezTo>
                  <a:cubicBezTo>
                    <a:pt x="3465" y="7802"/>
                    <a:pt x="3468" y="7799"/>
                    <a:pt x="3468" y="7790"/>
                  </a:cubicBezTo>
                  <a:cubicBezTo>
                    <a:pt x="3762" y="7412"/>
                    <a:pt x="4084" y="7063"/>
                    <a:pt x="4398" y="6685"/>
                  </a:cubicBezTo>
                  <a:cubicBezTo>
                    <a:pt x="4545" y="6510"/>
                    <a:pt x="4664" y="6336"/>
                    <a:pt x="4811" y="6189"/>
                  </a:cubicBezTo>
                  <a:cubicBezTo>
                    <a:pt x="4867" y="6105"/>
                    <a:pt x="4986" y="6014"/>
                    <a:pt x="5042" y="5895"/>
                  </a:cubicBezTo>
                  <a:cubicBezTo>
                    <a:pt x="5042" y="5930"/>
                    <a:pt x="5272" y="6042"/>
                    <a:pt x="5272" y="6070"/>
                  </a:cubicBezTo>
                  <a:cubicBezTo>
                    <a:pt x="5307" y="6133"/>
                    <a:pt x="5216" y="6217"/>
                    <a:pt x="5188" y="6280"/>
                  </a:cubicBezTo>
                  <a:cubicBezTo>
                    <a:pt x="5097" y="6364"/>
                    <a:pt x="4986" y="6482"/>
                    <a:pt x="4895" y="6566"/>
                  </a:cubicBezTo>
                  <a:cubicBezTo>
                    <a:pt x="4720" y="6741"/>
                    <a:pt x="4608" y="6944"/>
                    <a:pt x="4461" y="7154"/>
                  </a:cubicBezTo>
                  <a:cubicBezTo>
                    <a:pt x="4442" y="7173"/>
                    <a:pt x="4463" y="7206"/>
                    <a:pt x="4486" y="7206"/>
                  </a:cubicBezTo>
                  <a:cubicBezTo>
                    <a:pt x="4497" y="7206"/>
                    <a:pt x="4508" y="7199"/>
                    <a:pt x="4517" y="7182"/>
                  </a:cubicBezTo>
                  <a:cubicBezTo>
                    <a:pt x="4692" y="6979"/>
                    <a:pt x="4895" y="6804"/>
                    <a:pt x="5070" y="6594"/>
                  </a:cubicBezTo>
                  <a:cubicBezTo>
                    <a:pt x="5160" y="6510"/>
                    <a:pt x="5216" y="6420"/>
                    <a:pt x="5307" y="6336"/>
                  </a:cubicBezTo>
                  <a:cubicBezTo>
                    <a:pt x="5363" y="6280"/>
                    <a:pt x="5391" y="6245"/>
                    <a:pt x="5419" y="6189"/>
                  </a:cubicBezTo>
                  <a:cubicBezTo>
                    <a:pt x="5657" y="6364"/>
                    <a:pt x="5888" y="6510"/>
                    <a:pt x="6118" y="6685"/>
                  </a:cubicBezTo>
                  <a:cubicBezTo>
                    <a:pt x="6062" y="6713"/>
                    <a:pt x="6034" y="6769"/>
                    <a:pt x="6006" y="6804"/>
                  </a:cubicBezTo>
                  <a:cubicBezTo>
                    <a:pt x="5888" y="6944"/>
                    <a:pt x="5797" y="7091"/>
                    <a:pt x="5685" y="7238"/>
                  </a:cubicBezTo>
                  <a:cubicBezTo>
                    <a:pt x="5419" y="7587"/>
                    <a:pt x="5160" y="7965"/>
                    <a:pt x="4923" y="8342"/>
                  </a:cubicBezTo>
                  <a:cubicBezTo>
                    <a:pt x="4923" y="8380"/>
                    <a:pt x="4935" y="8395"/>
                    <a:pt x="4951" y="8395"/>
                  </a:cubicBezTo>
                  <a:cubicBezTo>
                    <a:pt x="4962" y="8395"/>
                    <a:pt x="4974" y="8389"/>
                    <a:pt x="4986" y="8377"/>
                  </a:cubicBezTo>
                  <a:cubicBezTo>
                    <a:pt x="5216" y="8056"/>
                    <a:pt x="5510" y="7734"/>
                    <a:pt x="5769" y="7384"/>
                  </a:cubicBezTo>
                  <a:cubicBezTo>
                    <a:pt x="5860" y="7266"/>
                    <a:pt x="5972" y="7119"/>
                    <a:pt x="6090" y="7007"/>
                  </a:cubicBezTo>
                  <a:cubicBezTo>
                    <a:pt x="6118" y="6916"/>
                    <a:pt x="6209" y="6860"/>
                    <a:pt x="6237" y="6804"/>
                  </a:cubicBezTo>
                  <a:cubicBezTo>
                    <a:pt x="6356" y="6888"/>
                    <a:pt x="6468" y="7007"/>
                    <a:pt x="6615" y="7091"/>
                  </a:cubicBezTo>
                  <a:cubicBezTo>
                    <a:pt x="6559" y="7182"/>
                    <a:pt x="6496" y="7266"/>
                    <a:pt x="6440" y="7356"/>
                  </a:cubicBezTo>
                  <a:cubicBezTo>
                    <a:pt x="6384" y="7440"/>
                    <a:pt x="6293" y="7559"/>
                    <a:pt x="6237" y="7678"/>
                  </a:cubicBezTo>
                  <a:cubicBezTo>
                    <a:pt x="6090" y="7881"/>
                    <a:pt x="5944" y="8084"/>
                    <a:pt x="5797" y="8286"/>
                  </a:cubicBezTo>
                  <a:cubicBezTo>
                    <a:pt x="5657" y="8517"/>
                    <a:pt x="5482" y="8727"/>
                    <a:pt x="5363" y="8986"/>
                  </a:cubicBezTo>
                  <a:cubicBezTo>
                    <a:pt x="5244" y="9216"/>
                    <a:pt x="5132" y="9454"/>
                    <a:pt x="5014" y="9657"/>
                  </a:cubicBezTo>
                  <a:cubicBezTo>
                    <a:pt x="4986" y="9713"/>
                    <a:pt x="4923" y="9804"/>
                    <a:pt x="4867" y="9832"/>
                  </a:cubicBezTo>
                  <a:cubicBezTo>
                    <a:pt x="4841" y="9849"/>
                    <a:pt x="4814" y="9856"/>
                    <a:pt x="4788" y="9856"/>
                  </a:cubicBezTo>
                  <a:cubicBezTo>
                    <a:pt x="4730" y="9856"/>
                    <a:pt x="4675" y="9823"/>
                    <a:pt x="4636" y="9804"/>
                  </a:cubicBezTo>
                  <a:cubicBezTo>
                    <a:pt x="4573" y="9776"/>
                    <a:pt x="4545" y="9741"/>
                    <a:pt x="4517" y="9713"/>
                  </a:cubicBezTo>
                  <a:cubicBezTo>
                    <a:pt x="4573" y="9685"/>
                    <a:pt x="4608" y="9629"/>
                    <a:pt x="4636" y="9538"/>
                  </a:cubicBezTo>
                  <a:cubicBezTo>
                    <a:pt x="4720" y="9391"/>
                    <a:pt x="4839" y="9279"/>
                    <a:pt x="4958" y="9133"/>
                  </a:cubicBezTo>
                  <a:cubicBezTo>
                    <a:pt x="5160" y="8902"/>
                    <a:pt x="5307" y="8664"/>
                    <a:pt x="5482" y="8405"/>
                  </a:cubicBezTo>
                  <a:cubicBezTo>
                    <a:pt x="5502" y="8361"/>
                    <a:pt x="5462" y="8319"/>
                    <a:pt x="5427" y="8319"/>
                  </a:cubicBezTo>
                  <a:cubicBezTo>
                    <a:pt x="5413" y="8319"/>
                    <a:pt x="5399" y="8326"/>
                    <a:pt x="5391" y="8342"/>
                  </a:cubicBezTo>
                  <a:cubicBezTo>
                    <a:pt x="5132" y="8552"/>
                    <a:pt x="4986" y="8839"/>
                    <a:pt x="4783" y="9105"/>
                  </a:cubicBezTo>
                  <a:cubicBezTo>
                    <a:pt x="4636" y="9251"/>
                    <a:pt x="4461" y="9454"/>
                    <a:pt x="4433" y="9657"/>
                  </a:cubicBezTo>
                  <a:cubicBezTo>
                    <a:pt x="4370" y="9629"/>
                    <a:pt x="4314" y="9566"/>
                    <a:pt x="4258" y="9538"/>
                  </a:cubicBezTo>
                  <a:cubicBezTo>
                    <a:pt x="4223" y="9482"/>
                    <a:pt x="4021" y="9391"/>
                    <a:pt x="4021" y="9335"/>
                  </a:cubicBezTo>
                  <a:cubicBezTo>
                    <a:pt x="3993" y="9307"/>
                    <a:pt x="4140" y="9105"/>
                    <a:pt x="4167" y="9042"/>
                  </a:cubicBezTo>
                  <a:cubicBezTo>
                    <a:pt x="4286" y="8839"/>
                    <a:pt x="4433" y="8608"/>
                    <a:pt x="4545" y="8405"/>
                  </a:cubicBezTo>
                  <a:lnTo>
                    <a:pt x="4811" y="7881"/>
                  </a:lnTo>
                  <a:cubicBezTo>
                    <a:pt x="4895" y="7706"/>
                    <a:pt x="5014" y="7559"/>
                    <a:pt x="5097" y="7384"/>
                  </a:cubicBezTo>
                  <a:cubicBezTo>
                    <a:pt x="5132" y="7329"/>
                    <a:pt x="5216" y="7266"/>
                    <a:pt x="5244" y="7210"/>
                  </a:cubicBezTo>
                  <a:cubicBezTo>
                    <a:pt x="5244" y="7186"/>
                    <a:pt x="5264" y="7078"/>
                    <a:pt x="5220" y="7078"/>
                  </a:cubicBezTo>
                  <a:cubicBezTo>
                    <a:pt x="5212" y="7078"/>
                    <a:pt x="5202" y="7082"/>
                    <a:pt x="5188" y="7091"/>
                  </a:cubicBezTo>
                  <a:cubicBezTo>
                    <a:pt x="5014" y="7210"/>
                    <a:pt x="4867" y="7412"/>
                    <a:pt x="4720" y="7587"/>
                  </a:cubicBezTo>
                  <a:cubicBezTo>
                    <a:pt x="4692" y="7643"/>
                    <a:pt x="4636" y="7678"/>
                    <a:pt x="4608" y="7734"/>
                  </a:cubicBezTo>
                  <a:cubicBezTo>
                    <a:pt x="4342" y="7909"/>
                    <a:pt x="4112" y="8140"/>
                    <a:pt x="3874" y="8377"/>
                  </a:cubicBezTo>
                  <a:cubicBezTo>
                    <a:pt x="3734" y="8489"/>
                    <a:pt x="3615" y="8608"/>
                    <a:pt x="3496" y="8755"/>
                  </a:cubicBezTo>
                  <a:cubicBezTo>
                    <a:pt x="3454" y="8797"/>
                    <a:pt x="3433" y="8811"/>
                    <a:pt x="3411" y="8811"/>
                  </a:cubicBezTo>
                  <a:cubicBezTo>
                    <a:pt x="3390" y="8811"/>
                    <a:pt x="3367" y="8797"/>
                    <a:pt x="3321" y="8783"/>
                  </a:cubicBezTo>
                  <a:cubicBezTo>
                    <a:pt x="3321" y="8755"/>
                    <a:pt x="3293" y="8755"/>
                    <a:pt x="3265" y="8727"/>
                  </a:cubicBezTo>
                  <a:cubicBezTo>
                    <a:pt x="3321" y="8664"/>
                    <a:pt x="3412" y="8608"/>
                    <a:pt x="3468" y="8517"/>
                  </a:cubicBezTo>
                  <a:cubicBezTo>
                    <a:pt x="3643" y="8342"/>
                    <a:pt x="3818" y="8168"/>
                    <a:pt x="3965" y="7993"/>
                  </a:cubicBezTo>
                  <a:cubicBezTo>
                    <a:pt x="4008" y="7950"/>
                    <a:pt x="3968" y="7890"/>
                    <a:pt x="3919" y="7890"/>
                  </a:cubicBezTo>
                  <a:cubicBezTo>
                    <a:pt x="3904" y="7890"/>
                    <a:pt x="3888" y="7896"/>
                    <a:pt x="3874" y="7909"/>
                  </a:cubicBezTo>
                  <a:cubicBezTo>
                    <a:pt x="3734" y="8056"/>
                    <a:pt x="3559" y="8203"/>
                    <a:pt x="3412" y="8377"/>
                  </a:cubicBezTo>
                  <a:cubicBezTo>
                    <a:pt x="3321" y="8461"/>
                    <a:pt x="3238" y="8552"/>
                    <a:pt x="3147" y="8664"/>
                  </a:cubicBezTo>
                  <a:cubicBezTo>
                    <a:pt x="3147" y="8664"/>
                    <a:pt x="3119" y="8664"/>
                    <a:pt x="3119" y="8636"/>
                  </a:cubicBezTo>
                  <a:cubicBezTo>
                    <a:pt x="2797" y="8461"/>
                    <a:pt x="2475" y="8203"/>
                    <a:pt x="2217" y="7965"/>
                  </a:cubicBezTo>
                  <a:cubicBezTo>
                    <a:pt x="2161" y="7937"/>
                    <a:pt x="2098" y="7881"/>
                    <a:pt x="2070" y="7853"/>
                  </a:cubicBezTo>
                  <a:cubicBezTo>
                    <a:pt x="2245" y="7706"/>
                    <a:pt x="2419" y="7503"/>
                    <a:pt x="2594" y="7329"/>
                  </a:cubicBezTo>
                  <a:cubicBezTo>
                    <a:pt x="2825" y="7063"/>
                    <a:pt x="3063" y="6832"/>
                    <a:pt x="3265" y="6538"/>
                  </a:cubicBezTo>
                  <a:cubicBezTo>
                    <a:pt x="3285" y="6519"/>
                    <a:pt x="3263" y="6499"/>
                    <a:pt x="3238" y="6499"/>
                  </a:cubicBezTo>
                  <a:cubicBezTo>
                    <a:pt x="3228" y="6499"/>
                    <a:pt x="3218" y="6502"/>
                    <a:pt x="3210" y="6510"/>
                  </a:cubicBezTo>
                  <a:cubicBezTo>
                    <a:pt x="2944" y="6741"/>
                    <a:pt x="2685" y="7007"/>
                    <a:pt x="2419" y="7294"/>
                  </a:cubicBezTo>
                  <a:cubicBezTo>
                    <a:pt x="2273" y="7440"/>
                    <a:pt x="2098" y="7587"/>
                    <a:pt x="1986" y="7790"/>
                  </a:cubicBezTo>
                  <a:cubicBezTo>
                    <a:pt x="1951" y="7762"/>
                    <a:pt x="1923" y="7734"/>
                    <a:pt x="1895" y="7706"/>
                  </a:cubicBezTo>
                  <a:cubicBezTo>
                    <a:pt x="1895" y="7706"/>
                    <a:pt x="1744" y="7576"/>
                    <a:pt x="1721" y="7576"/>
                  </a:cubicBezTo>
                  <a:cubicBezTo>
                    <a:pt x="1717" y="7576"/>
                    <a:pt x="1716" y="7580"/>
                    <a:pt x="1720" y="7587"/>
                  </a:cubicBezTo>
                  <a:cubicBezTo>
                    <a:pt x="1692" y="7559"/>
                    <a:pt x="1867" y="7356"/>
                    <a:pt x="1867" y="7329"/>
                  </a:cubicBezTo>
                  <a:cubicBezTo>
                    <a:pt x="1923" y="7210"/>
                    <a:pt x="2042" y="7063"/>
                    <a:pt x="2070" y="6944"/>
                  </a:cubicBezTo>
                  <a:cubicBezTo>
                    <a:pt x="2126" y="6860"/>
                    <a:pt x="2098" y="6769"/>
                    <a:pt x="2014" y="6713"/>
                  </a:cubicBezTo>
                  <a:cubicBezTo>
                    <a:pt x="1997" y="6708"/>
                    <a:pt x="1981" y="6706"/>
                    <a:pt x="1965" y="6706"/>
                  </a:cubicBezTo>
                  <a:cubicBezTo>
                    <a:pt x="1892" y="6706"/>
                    <a:pt x="1823" y="6753"/>
                    <a:pt x="1748" y="6804"/>
                  </a:cubicBezTo>
                  <a:cubicBezTo>
                    <a:pt x="1601" y="6888"/>
                    <a:pt x="1461" y="7007"/>
                    <a:pt x="1315" y="7091"/>
                  </a:cubicBezTo>
                  <a:cubicBezTo>
                    <a:pt x="1255" y="7136"/>
                    <a:pt x="1218" y="7159"/>
                    <a:pt x="1185" y="7159"/>
                  </a:cubicBezTo>
                  <a:cubicBezTo>
                    <a:pt x="1152" y="7159"/>
                    <a:pt x="1122" y="7136"/>
                    <a:pt x="1077" y="7091"/>
                  </a:cubicBezTo>
                  <a:cubicBezTo>
                    <a:pt x="1021" y="7035"/>
                    <a:pt x="965" y="6979"/>
                    <a:pt x="902" y="6916"/>
                  </a:cubicBezTo>
                  <a:cubicBezTo>
                    <a:pt x="1168" y="6685"/>
                    <a:pt x="1461" y="6420"/>
                    <a:pt x="1748" y="6189"/>
                  </a:cubicBezTo>
                  <a:cubicBezTo>
                    <a:pt x="1895" y="6042"/>
                    <a:pt x="2042" y="5895"/>
                    <a:pt x="2189" y="5783"/>
                  </a:cubicBezTo>
                  <a:cubicBezTo>
                    <a:pt x="2335" y="5636"/>
                    <a:pt x="2475" y="5518"/>
                    <a:pt x="2594" y="5371"/>
                  </a:cubicBezTo>
                  <a:cubicBezTo>
                    <a:pt x="2615" y="5349"/>
                    <a:pt x="2604" y="5296"/>
                    <a:pt x="2573" y="5296"/>
                  </a:cubicBezTo>
                  <a:cubicBezTo>
                    <a:pt x="2564" y="5296"/>
                    <a:pt x="2552" y="5301"/>
                    <a:pt x="2538" y="5315"/>
                  </a:cubicBezTo>
                  <a:cubicBezTo>
                    <a:pt x="2217" y="5580"/>
                    <a:pt x="1895" y="5839"/>
                    <a:pt x="1545" y="6105"/>
                  </a:cubicBezTo>
                  <a:cubicBezTo>
                    <a:pt x="1371" y="6280"/>
                    <a:pt x="1196" y="6420"/>
                    <a:pt x="1049" y="6594"/>
                  </a:cubicBezTo>
                  <a:cubicBezTo>
                    <a:pt x="965" y="6657"/>
                    <a:pt x="874" y="6741"/>
                    <a:pt x="818" y="6832"/>
                  </a:cubicBezTo>
                  <a:cubicBezTo>
                    <a:pt x="699" y="6713"/>
                    <a:pt x="587" y="6594"/>
                    <a:pt x="441" y="6482"/>
                  </a:cubicBezTo>
                  <a:cubicBezTo>
                    <a:pt x="378" y="6420"/>
                    <a:pt x="266" y="6336"/>
                    <a:pt x="350" y="6217"/>
                  </a:cubicBezTo>
                  <a:cubicBezTo>
                    <a:pt x="378" y="6161"/>
                    <a:pt x="469" y="6105"/>
                    <a:pt x="524" y="6042"/>
                  </a:cubicBezTo>
                  <a:cubicBezTo>
                    <a:pt x="671" y="5895"/>
                    <a:pt x="846" y="5783"/>
                    <a:pt x="993" y="5636"/>
                  </a:cubicBezTo>
                  <a:cubicBezTo>
                    <a:pt x="1343" y="5287"/>
                    <a:pt x="1664" y="4965"/>
                    <a:pt x="1986" y="4588"/>
                  </a:cubicBezTo>
                  <a:cubicBezTo>
                    <a:pt x="2126" y="4413"/>
                    <a:pt x="2245" y="4238"/>
                    <a:pt x="2391" y="4091"/>
                  </a:cubicBezTo>
                  <a:cubicBezTo>
                    <a:pt x="2447" y="4007"/>
                    <a:pt x="2510" y="3916"/>
                    <a:pt x="2566" y="3832"/>
                  </a:cubicBezTo>
                  <a:close/>
                  <a:moveTo>
                    <a:pt x="7556" y="0"/>
                  </a:moveTo>
                  <a:cubicBezTo>
                    <a:pt x="6978" y="0"/>
                    <a:pt x="6738" y="577"/>
                    <a:pt x="6468" y="1000"/>
                  </a:cubicBezTo>
                  <a:cubicBezTo>
                    <a:pt x="6237" y="1350"/>
                    <a:pt x="6062" y="1700"/>
                    <a:pt x="5832" y="2049"/>
                  </a:cubicBezTo>
                  <a:cubicBezTo>
                    <a:pt x="5713" y="2224"/>
                    <a:pt x="5594" y="2371"/>
                    <a:pt x="5482" y="2518"/>
                  </a:cubicBezTo>
                  <a:cubicBezTo>
                    <a:pt x="5363" y="2693"/>
                    <a:pt x="5272" y="2867"/>
                    <a:pt x="5160" y="2986"/>
                  </a:cubicBezTo>
                  <a:cubicBezTo>
                    <a:pt x="5132" y="2986"/>
                    <a:pt x="5097" y="2958"/>
                    <a:pt x="5070" y="2923"/>
                  </a:cubicBezTo>
                  <a:cubicBezTo>
                    <a:pt x="4811" y="2721"/>
                    <a:pt x="4573" y="2490"/>
                    <a:pt x="4314" y="2287"/>
                  </a:cubicBezTo>
                  <a:cubicBezTo>
                    <a:pt x="4195" y="2168"/>
                    <a:pt x="4084" y="2049"/>
                    <a:pt x="3965" y="1937"/>
                  </a:cubicBezTo>
                  <a:cubicBezTo>
                    <a:pt x="3890" y="1886"/>
                    <a:pt x="3839" y="1839"/>
                    <a:pt x="3758" y="1839"/>
                  </a:cubicBezTo>
                  <a:cubicBezTo>
                    <a:pt x="3740" y="1839"/>
                    <a:pt x="3721" y="1841"/>
                    <a:pt x="3699" y="1847"/>
                  </a:cubicBezTo>
                  <a:cubicBezTo>
                    <a:pt x="3468" y="1874"/>
                    <a:pt x="3293" y="2168"/>
                    <a:pt x="3175" y="2343"/>
                  </a:cubicBezTo>
                  <a:cubicBezTo>
                    <a:pt x="3091" y="2462"/>
                    <a:pt x="3035" y="2609"/>
                    <a:pt x="2944" y="2721"/>
                  </a:cubicBezTo>
                  <a:cubicBezTo>
                    <a:pt x="2888" y="2783"/>
                    <a:pt x="2860" y="2867"/>
                    <a:pt x="2825" y="2923"/>
                  </a:cubicBezTo>
                  <a:cubicBezTo>
                    <a:pt x="2797" y="2986"/>
                    <a:pt x="2769" y="3014"/>
                    <a:pt x="2713" y="3070"/>
                  </a:cubicBezTo>
                  <a:lnTo>
                    <a:pt x="2447" y="3336"/>
                  </a:lnTo>
                  <a:cubicBezTo>
                    <a:pt x="2391" y="3483"/>
                    <a:pt x="2391" y="3595"/>
                    <a:pt x="2447" y="3686"/>
                  </a:cubicBezTo>
                  <a:cubicBezTo>
                    <a:pt x="2391" y="3797"/>
                    <a:pt x="2301" y="3888"/>
                    <a:pt x="2217" y="3972"/>
                  </a:cubicBezTo>
                  <a:cubicBezTo>
                    <a:pt x="2126" y="4091"/>
                    <a:pt x="2014" y="4210"/>
                    <a:pt x="1923" y="4322"/>
                  </a:cubicBezTo>
                  <a:cubicBezTo>
                    <a:pt x="1720" y="4560"/>
                    <a:pt x="1517" y="4790"/>
                    <a:pt x="1315" y="4993"/>
                  </a:cubicBezTo>
                  <a:cubicBezTo>
                    <a:pt x="1112" y="5196"/>
                    <a:pt x="874" y="5406"/>
                    <a:pt x="643" y="5636"/>
                  </a:cubicBezTo>
                  <a:cubicBezTo>
                    <a:pt x="524" y="5720"/>
                    <a:pt x="413" y="5839"/>
                    <a:pt x="294" y="5930"/>
                  </a:cubicBezTo>
                  <a:cubicBezTo>
                    <a:pt x="238" y="6014"/>
                    <a:pt x="91" y="6070"/>
                    <a:pt x="63" y="6189"/>
                  </a:cubicBezTo>
                  <a:cubicBezTo>
                    <a:pt x="0" y="6336"/>
                    <a:pt x="147" y="6510"/>
                    <a:pt x="266" y="6629"/>
                  </a:cubicBezTo>
                  <a:cubicBezTo>
                    <a:pt x="469" y="6832"/>
                    <a:pt x="671" y="7007"/>
                    <a:pt x="874" y="7210"/>
                  </a:cubicBezTo>
                  <a:cubicBezTo>
                    <a:pt x="964" y="7300"/>
                    <a:pt x="1054" y="7386"/>
                    <a:pt x="1168" y="7386"/>
                  </a:cubicBezTo>
                  <a:cubicBezTo>
                    <a:pt x="1205" y="7386"/>
                    <a:pt x="1244" y="7377"/>
                    <a:pt x="1287" y="7356"/>
                  </a:cubicBezTo>
                  <a:cubicBezTo>
                    <a:pt x="1426" y="7294"/>
                    <a:pt x="1545" y="7210"/>
                    <a:pt x="1664" y="7119"/>
                  </a:cubicBezTo>
                  <a:cubicBezTo>
                    <a:pt x="1692" y="7119"/>
                    <a:pt x="1720" y="7091"/>
                    <a:pt x="1748" y="7035"/>
                  </a:cubicBezTo>
                  <a:lnTo>
                    <a:pt x="1748" y="7063"/>
                  </a:lnTo>
                  <a:cubicBezTo>
                    <a:pt x="1692" y="7182"/>
                    <a:pt x="1601" y="7294"/>
                    <a:pt x="1545" y="7412"/>
                  </a:cubicBezTo>
                  <a:cubicBezTo>
                    <a:pt x="1461" y="7587"/>
                    <a:pt x="1517" y="7678"/>
                    <a:pt x="1636" y="7790"/>
                  </a:cubicBezTo>
                  <a:cubicBezTo>
                    <a:pt x="1986" y="8084"/>
                    <a:pt x="2335" y="8377"/>
                    <a:pt x="2713" y="8636"/>
                  </a:cubicBezTo>
                  <a:cubicBezTo>
                    <a:pt x="2916" y="8755"/>
                    <a:pt x="3091" y="8902"/>
                    <a:pt x="3265" y="9014"/>
                  </a:cubicBezTo>
                  <a:cubicBezTo>
                    <a:pt x="3314" y="9044"/>
                    <a:pt x="3359" y="9057"/>
                    <a:pt x="3401" y="9057"/>
                  </a:cubicBezTo>
                  <a:cubicBezTo>
                    <a:pt x="3485" y="9057"/>
                    <a:pt x="3554" y="9004"/>
                    <a:pt x="3615" y="8930"/>
                  </a:cubicBezTo>
                  <a:cubicBezTo>
                    <a:pt x="3937" y="8636"/>
                    <a:pt x="4223" y="8259"/>
                    <a:pt x="4545" y="7993"/>
                  </a:cubicBezTo>
                  <a:lnTo>
                    <a:pt x="4545" y="7993"/>
                  </a:lnTo>
                  <a:cubicBezTo>
                    <a:pt x="4517" y="8056"/>
                    <a:pt x="4489" y="8140"/>
                    <a:pt x="4461" y="8168"/>
                  </a:cubicBezTo>
                  <a:cubicBezTo>
                    <a:pt x="4370" y="8314"/>
                    <a:pt x="4314" y="8433"/>
                    <a:pt x="4223" y="8580"/>
                  </a:cubicBezTo>
                  <a:cubicBezTo>
                    <a:pt x="4084" y="8811"/>
                    <a:pt x="3818" y="9077"/>
                    <a:pt x="3790" y="9335"/>
                  </a:cubicBezTo>
                  <a:cubicBezTo>
                    <a:pt x="3762" y="9391"/>
                    <a:pt x="3790" y="9454"/>
                    <a:pt x="3846" y="9510"/>
                  </a:cubicBezTo>
                  <a:cubicBezTo>
                    <a:pt x="3909" y="9566"/>
                    <a:pt x="3993" y="9601"/>
                    <a:pt x="4049" y="9657"/>
                  </a:cubicBezTo>
                  <a:cubicBezTo>
                    <a:pt x="4140" y="9713"/>
                    <a:pt x="4195" y="9776"/>
                    <a:pt x="4286" y="9832"/>
                  </a:cubicBezTo>
                  <a:cubicBezTo>
                    <a:pt x="4408" y="9953"/>
                    <a:pt x="4606" y="10113"/>
                    <a:pt x="4786" y="10113"/>
                  </a:cubicBezTo>
                  <a:cubicBezTo>
                    <a:pt x="4823" y="10113"/>
                    <a:pt x="4860" y="10106"/>
                    <a:pt x="4895" y="10091"/>
                  </a:cubicBezTo>
                  <a:cubicBezTo>
                    <a:pt x="5132" y="10007"/>
                    <a:pt x="5244" y="9685"/>
                    <a:pt x="5363" y="9482"/>
                  </a:cubicBezTo>
                  <a:cubicBezTo>
                    <a:pt x="5510" y="9188"/>
                    <a:pt x="5657" y="8902"/>
                    <a:pt x="5832" y="8636"/>
                  </a:cubicBezTo>
                  <a:cubicBezTo>
                    <a:pt x="6006" y="8377"/>
                    <a:pt x="6209" y="8112"/>
                    <a:pt x="6384" y="7853"/>
                  </a:cubicBezTo>
                  <a:cubicBezTo>
                    <a:pt x="6468" y="7706"/>
                    <a:pt x="6587" y="7587"/>
                    <a:pt x="6643" y="7440"/>
                  </a:cubicBezTo>
                  <a:cubicBezTo>
                    <a:pt x="6706" y="7329"/>
                    <a:pt x="6790" y="7238"/>
                    <a:pt x="6846" y="7119"/>
                  </a:cubicBezTo>
                  <a:cubicBezTo>
                    <a:pt x="7020" y="7119"/>
                    <a:pt x="7230" y="6944"/>
                    <a:pt x="7342" y="6832"/>
                  </a:cubicBezTo>
                  <a:cubicBezTo>
                    <a:pt x="7580" y="6594"/>
                    <a:pt x="7783" y="6336"/>
                    <a:pt x="7957" y="6070"/>
                  </a:cubicBezTo>
                  <a:cubicBezTo>
                    <a:pt x="8104" y="5867"/>
                    <a:pt x="8188" y="5692"/>
                    <a:pt x="8013" y="5462"/>
                  </a:cubicBezTo>
                  <a:cubicBezTo>
                    <a:pt x="7608" y="4965"/>
                    <a:pt x="7167" y="4532"/>
                    <a:pt x="6671" y="4147"/>
                  </a:cubicBezTo>
                  <a:cubicBezTo>
                    <a:pt x="6615" y="4119"/>
                    <a:pt x="6587" y="4091"/>
                    <a:pt x="6531" y="4063"/>
                  </a:cubicBezTo>
                  <a:cubicBezTo>
                    <a:pt x="6706" y="3832"/>
                    <a:pt x="6881" y="3595"/>
                    <a:pt x="7020" y="3364"/>
                  </a:cubicBezTo>
                  <a:cubicBezTo>
                    <a:pt x="7230" y="3098"/>
                    <a:pt x="7433" y="2839"/>
                    <a:pt x="7636" y="2574"/>
                  </a:cubicBezTo>
                  <a:cubicBezTo>
                    <a:pt x="7838" y="2315"/>
                    <a:pt x="8069" y="2112"/>
                    <a:pt x="8279" y="1874"/>
                  </a:cubicBezTo>
                  <a:cubicBezTo>
                    <a:pt x="8482" y="1644"/>
                    <a:pt x="8740" y="1350"/>
                    <a:pt x="8831" y="1063"/>
                  </a:cubicBezTo>
                  <a:cubicBezTo>
                    <a:pt x="8915" y="798"/>
                    <a:pt x="8803" y="623"/>
                    <a:pt x="8594" y="476"/>
                  </a:cubicBezTo>
                  <a:cubicBezTo>
                    <a:pt x="8335" y="273"/>
                    <a:pt x="8041" y="70"/>
                    <a:pt x="7720" y="15"/>
                  </a:cubicBezTo>
                  <a:cubicBezTo>
                    <a:pt x="7662" y="5"/>
                    <a:pt x="7608" y="0"/>
                    <a:pt x="75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0"/>
            <p:cNvSpPr/>
            <p:nvPr/>
          </p:nvSpPr>
          <p:spPr>
            <a:xfrm>
              <a:off x="6542688" y="4262370"/>
              <a:ext cx="30128" cy="34997"/>
            </a:xfrm>
            <a:custGeom>
              <a:rect b="b" l="l" r="r" t="t"/>
              <a:pathLst>
                <a:path extrusionOk="0" h="1538" w="1324">
                  <a:moveTo>
                    <a:pt x="1275" y="0"/>
                  </a:moveTo>
                  <a:cubicBezTo>
                    <a:pt x="1265" y="0"/>
                    <a:pt x="1256" y="5"/>
                    <a:pt x="1248" y="14"/>
                  </a:cubicBezTo>
                  <a:cubicBezTo>
                    <a:pt x="779" y="448"/>
                    <a:pt x="339" y="972"/>
                    <a:pt x="24" y="1525"/>
                  </a:cubicBezTo>
                  <a:cubicBezTo>
                    <a:pt x="136" y="1378"/>
                    <a:pt x="311" y="1266"/>
                    <a:pt x="430" y="1119"/>
                  </a:cubicBezTo>
                  <a:cubicBezTo>
                    <a:pt x="549" y="1000"/>
                    <a:pt x="660" y="854"/>
                    <a:pt x="751" y="742"/>
                  </a:cubicBezTo>
                  <a:cubicBezTo>
                    <a:pt x="954" y="504"/>
                    <a:pt x="1129" y="301"/>
                    <a:pt x="1304" y="70"/>
                  </a:cubicBezTo>
                  <a:cubicBezTo>
                    <a:pt x="1324" y="30"/>
                    <a:pt x="1300" y="0"/>
                    <a:pt x="1275" y="0"/>
                  </a:cubicBezTo>
                  <a:close/>
                  <a:moveTo>
                    <a:pt x="24" y="1525"/>
                  </a:moveTo>
                  <a:cubicBezTo>
                    <a:pt x="1" y="1525"/>
                    <a:pt x="9" y="1537"/>
                    <a:pt x="16" y="1537"/>
                  </a:cubicBezTo>
                  <a:cubicBezTo>
                    <a:pt x="20" y="1537"/>
                    <a:pt x="24" y="1534"/>
                    <a:pt x="24" y="1525"/>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0"/>
            <p:cNvSpPr/>
            <p:nvPr/>
          </p:nvSpPr>
          <p:spPr>
            <a:xfrm>
              <a:off x="6292633" y="4231286"/>
              <a:ext cx="371635" cy="292766"/>
            </a:xfrm>
            <a:custGeom>
              <a:rect b="b" l="l" r="r" t="t"/>
              <a:pathLst>
                <a:path extrusionOk="0" h="12866" w="16332">
                  <a:moveTo>
                    <a:pt x="6202" y="5457"/>
                  </a:moveTo>
                  <a:cubicBezTo>
                    <a:pt x="6421" y="5675"/>
                    <a:pt x="6732" y="5731"/>
                    <a:pt x="7047" y="5731"/>
                  </a:cubicBezTo>
                  <a:cubicBezTo>
                    <a:pt x="7155" y="5731"/>
                    <a:pt x="7264" y="5725"/>
                    <a:pt x="7370" y="5716"/>
                  </a:cubicBezTo>
                  <a:cubicBezTo>
                    <a:pt x="7411" y="5716"/>
                    <a:pt x="7446" y="5714"/>
                    <a:pt x="7479" y="5714"/>
                  </a:cubicBezTo>
                  <a:cubicBezTo>
                    <a:pt x="7564" y="5714"/>
                    <a:pt x="7626" y="5728"/>
                    <a:pt x="7692" y="5835"/>
                  </a:cubicBezTo>
                  <a:cubicBezTo>
                    <a:pt x="7342" y="5891"/>
                    <a:pt x="7020" y="6156"/>
                    <a:pt x="6671" y="6240"/>
                  </a:cubicBezTo>
                  <a:cubicBezTo>
                    <a:pt x="6592" y="6240"/>
                    <a:pt x="6500" y="6256"/>
                    <a:pt x="6414" y="6256"/>
                  </a:cubicBezTo>
                  <a:cubicBezTo>
                    <a:pt x="6372" y="6256"/>
                    <a:pt x="6331" y="6252"/>
                    <a:pt x="6293" y="6240"/>
                  </a:cubicBezTo>
                  <a:cubicBezTo>
                    <a:pt x="6146" y="6184"/>
                    <a:pt x="6118" y="6065"/>
                    <a:pt x="6118" y="5926"/>
                  </a:cubicBezTo>
                  <a:cubicBezTo>
                    <a:pt x="6118" y="5751"/>
                    <a:pt x="6174" y="5604"/>
                    <a:pt x="6202" y="5457"/>
                  </a:cubicBezTo>
                  <a:close/>
                  <a:moveTo>
                    <a:pt x="7095" y="7282"/>
                  </a:moveTo>
                  <a:cubicBezTo>
                    <a:pt x="7207" y="7282"/>
                    <a:pt x="7300" y="7329"/>
                    <a:pt x="7398" y="7352"/>
                  </a:cubicBezTo>
                  <a:cubicBezTo>
                    <a:pt x="7342" y="7436"/>
                    <a:pt x="7307" y="7527"/>
                    <a:pt x="7251" y="7611"/>
                  </a:cubicBezTo>
                  <a:cubicBezTo>
                    <a:pt x="7223" y="7702"/>
                    <a:pt x="7195" y="7785"/>
                    <a:pt x="7167" y="7876"/>
                  </a:cubicBezTo>
                  <a:cubicBezTo>
                    <a:pt x="7132" y="7813"/>
                    <a:pt x="7104" y="7758"/>
                    <a:pt x="7076" y="7674"/>
                  </a:cubicBezTo>
                  <a:cubicBezTo>
                    <a:pt x="7020" y="7555"/>
                    <a:pt x="6958" y="7436"/>
                    <a:pt x="6902" y="7324"/>
                  </a:cubicBezTo>
                  <a:cubicBezTo>
                    <a:pt x="6930" y="7324"/>
                    <a:pt x="6992" y="7324"/>
                    <a:pt x="7020" y="7289"/>
                  </a:cubicBezTo>
                  <a:cubicBezTo>
                    <a:pt x="7046" y="7284"/>
                    <a:pt x="7071" y="7282"/>
                    <a:pt x="7095" y="7282"/>
                  </a:cubicBezTo>
                  <a:close/>
                  <a:moveTo>
                    <a:pt x="5622" y="7464"/>
                  </a:moveTo>
                  <a:cubicBezTo>
                    <a:pt x="5769" y="7464"/>
                    <a:pt x="5909" y="7527"/>
                    <a:pt x="6056" y="7527"/>
                  </a:cubicBezTo>
                  <a:lnTo>
                    <a:pt x="6321" y="7527"/>
                  </a:lnTo>
                  <a:cubicBezTo>
                    <a:pt x="6293" y="7639"/>
                    <a:pt x="6230" y="7758"/>
                    <a:pt x="6230" y="7876"/>
                  </a:cubicBezTo>
                  <a:cubicBezTo>
                    <a:pt x="6202" y="7988"/>
                    <a:pt x="6202" y="8107"/>
                    <a:pt x="6174" y="8226"/>
                  </a:cubicBezTo>
                  <a:cubicBezTo>
                    <a:pt x="6146" y="8254"/>
                    <a:pt x="6146" y="8401"/>
                    <a:pt x="6118" y="8457"/>
                  </a:cubicBezTo>
                  <a:cubicBezTo>
                    <a:pt x="6056" y="8401"/>
                    <a:pt x="5972" y="8282"/>
                    <a:pt x="5944" y="8226"/>
                  </a:cubicBezTo>
                  <a:cubicBezTo>
                    <a:pt x="5853" y="8079"/>
                    <a:pt x="5797" y="7932"/>
                    <a:pt x="5734" y="7785"/>
                  </a:cubicBezTo>
                  <a:cubicBezTo>
                    <a:pt x="5706" y="7702"/>
                    <a:pt x="5678" y="7555"/>
                    <a:pt x="5622" y="7464"/>
                  </a:cubicBezTo>
                  <a:close/>
                  <a:moveTo>
                    <a:pt x="5300" y="7436"/>
                  </a:moveTo>
                  <a:lnTo>
                    <a:pt x="5300" y="7436"/>
                  </a:lnTo>
                  <a:cubicBezTo>
                    <a:pt x="5244" y="7555"/>
                    <a:pt x="5244" y="7639"/>
                    <a:pt x="5244" y="7730"/>
                  </a:cubicBezTo>
                  <a:cubicBezTo>
                    <a:pt x="5181" y="7960"/>
                    <a:pt x="5244" y="8282"/>
                    <a:pt x="5154" y="8513"/>
                  </a:cubicBezTo>
                  <a:cubicBezTo>
                    <a:pt x="5098" y="8429"/>
                    <a:pt x="5007" y="8226"/>
                    <a:pt x="4979" y="8198"/>
                  </a:cubicBezTo>
                  <a:cubicBezTo>
                    <a:pt x="4923" y="8051"/>
                    <a:pt x="4860" y="7876"/>
                    <a:pt x="4776" y="7730"/>
                  </a:cubicBezTo>
                  <a:cubicBezTo>
                    <a:pt x="4776" y="7730"/>
                    <a:pt x="4748" y="7674"/>
                    <a:pt x="4720" y="7611"/>
                  </a:cubicBezTo>
                  <a:cubicBezTo>
                    <a:pt x="4832" y="7583"/>
                    <a:pt x="4923" y="7527"/>
                    <a:pt x="5035" y="7499"/>
                  </a:cubicBezTo>
                  <a:cubicBezTo>
                    <a:pt x="5126" y="7499"/>
                    <a:pt x="5209" y="7464"/>
                    <a:pt x="5300" y="7436"/>
                  </a:cubicBezTo>
                  <a:close/>
                  <a:moveTo>
                    <a:pt x="5769" y="1960"/>
                  </a:moveTo>
                  <a:cubicBezTo>
                    <a:pt x="5887" y="1960"/>
                    <a:pt x="6005" y="1969"/>
                    <a:pt x="6118" y="1989"/>
                  </a:cubicBezTo>
                  <a:cubicBezTo>
                    <a:pt x="6230" y="2017"/>
                    <a:pt x="6433" y="2080"/>
                    <a:pt x="6552" y="2164"/>
                  </a:cubicBezTo>
                  <a:cubicBezTo>
                    <a:pt x="6671" y="2255"/>
                    <a:pt x="6552" y="2338"/>
                    <a:pt x="6524" y="2457"/>
                  </a:cubicBezTo>
                  <a:cubicBezTo>
                    <a:pt x="6468" y="2632"/>
                    <a:pt x="6496" y="2807"/>
                    <a:pt x="6643" y="2919"/>
                  </a:cubicBezTo>
                  <a:cubicBezTo>
                    <a:pt x="6699" y="2982"/>
                    <a:pt x="6783" y="3010"/>
                    <a:pt x="6874" y="3066"/>
                  </a:cubicBezTo>
                  <a:lnTo>
                    <a:pt x="6930" y="3066"/>
                  </a:lnTo>
                  <a:cubicBezTo>
                    <a:pt x="6902" y="3094"/>
                    <a:pt x="6902" y="3094"/>
                    <a:pt x="6874" y="3094"/>
                  </a:cubicBezTo>
                  <a:cubicBezTo>
                    <a:pt x="6755" y="3157"/>
                    <a:pt x="6643" y="3212"/>
                    <a:pt x="6552" y="3303"/>
                  </a:cubicBezTo>
                  <a:cubicBezTo>
                    <a:pt x="6377" y="3443"/>
                    <a:pt x="6258" y="3681"/>
                    <a:pt x="6258" y="3912"/>
                  </a:cubicBezTo>
                  <a:cubicBezTo>
                    <a:pt x="6293" y="4031"/>
                    <a:pt x="6349" y="4114"/>
                    <a:pt x="6377" y="4205"/>
                  </a:cubicBezTo>
                  <a:cubicBezTo>
                    <a:pt x="6433" y="4380"/>
                    <a:pt x="6321" y="4408"/>
                    <a:pt x="6202" y="4527"/>
                  </a:cubicBezTo>
                  <a:cubicBezTo>
                    <a:pt x="6056" y="4730"/>
                    <a:pt x="6000" y="4961"/>
                    <a:pt x="6083" y="5191"/>
                  </a:cubicBezTo>
                  <a:cubicBezTo>
                    <a:pt x="6083" y="5254"/>
                    <a:pt x="6118" y="5310"/>
                    <a:pt x="6146" y="5366"/>
                  </a:cubicBezTo>
                  <a:cubicBezTo>
                    <a:pt x="5944" y="5688"/>
                    <a:pt x="5769" y="6303"/>
                    <a:pt x="6230" y="6415"/>
                  </a:cubicBezTo>
                  <a:cubicBezTo>
                    <a:pt x="6303" y="6443"/>
                    <a:pt x="6383" y="6454"/>
                    <a:pt x="6465" y="6454"/>
                  </a:cubicBezTo>
                  <a:cubicBezTo>
                    <a:pt x="6651" y="6454"/>
                    <a:pt x="6847" y="6398"/>
                    <a:pt x="6992" y="6359"/>
                  </a:cubicBezTo>
                  <a:cubicBezTo>
                    <a:pt x="7251" y="6275"/>
                    <a:pt x="7517" y="6128"/>
                    <a:pt x="7748" y="5981"/>
                  </a:cubicBezTo>
                  <a:cubicBezTo>
                    <a:pt x="7748" y="6065"/>
                    <a:pt x="7776" y="6156"/>
                    <a:pt x="7832" y="6212"/>
                  </a:cubicBezTo>
                  <a:cubicBezTo>
                    <a:pt x="7950" y="6387"/>
                    <a:pt x="8097" y="6506"/>
                    <a:pt x="8272" y="6562"/>
                  </a:cubicBezTo>
                  <a:cubicBezTo>
                    <a:pt x="8097" y="6737"/>
                    <a:pt x="8006" y="6974"/>
                    <a:pt x="8041" y="7205"/>
                  </a:cubicBezTo>
                  <a:cubicBezTo>
                    <a:pt x="7895" y="7205"/>
                    <a:pt x="7720" y="7177"/>
                    <a:pt x="7573" y="7149"/>
                  </a:cubicBezTo>
                  <a:cubicBezTo>
                    <a:pt x="7454" y="7114"/>
                    <a:pt x="7370" y="7058"/>
                    <a:pt x="7251" y="7058"/>
                  </a:cubicBezTo>
                  <a:cubicBezTo>
                    <a:pt x="7212" y="7051"/>
                    <a:pt x="7173" y="7047"/>
                    <a:pt x="7134" y="7047"/>
                  </a:cubicBezTo>
                  <a:cubicBezTo>
                    <a:pt x="6888" y="7047"/>
                    <a:pt x="6663" y="7185"/>
                    <a:pt x="6433" y="7233"/>
                  </a:cubicBezTo>
                  <a:cubicBezTo>
                    <a:pt x="6349" y="7249"/>
                    <a:pt x="6265" y="7256"/>
                    <a:pt x="6180" y="7256"/>
                  </a:cubicBezTo>
                  <a:cubicBezTo>
                    <a:pt x="5974" y="7256"/>
                    <a:pt x="5767" y="7217"/>
                    <a:pt x="5559" y="7177"/>
                  </a:cubicBezTo>
                  <a:cubicBezTo>
                    <a:pt x="5328" y="7177"/>
                    <a:pt x="5070" y="7233"/>
                    <a:pt x="4860" y="7289"/>
                  </a:cubicBezTo>
                  <a:cubicBezTo>
                    <a:pt x="4601" y="7380"/>
                    <a:pt x="4370" y="7527"/>
                    <a:pt x="4105" y="7611"/>
                  </a:cubicBezTo>
                  <a:cubicBezTo>
                    <a:pt x="4016" y="7649"/>
                    <a:pt x="3927" y="7674"/>
                    <a:pt x="3839" y="7674"/>
                  </a:cubicBezTo>
                  <a:cubicBezTo>
                    <a:pt x="3782" y="7674"/>
                    <a:pt x="3726" y="7663"/>
                    <a:pt x="3671" y="7639"/>
                  </a:cubicBezTo>
                  <a:cubicBezTo>
                    <a:pt x="3524" y="7611"/>
                    <a:pt x="3405" y="7527"/>
                    <a:pt x="3287" y="7499"/>
                  </a:cubicBezTo>
                  <a:cubicBezTo>
                    <a:pt x="3217" y="7468"/>
                    <a:pt x="3141" y="7454"/>
                    <a:pt x="3064" y="7454"/>
                  </a:cubicBezTo>
                  <a:cubicBezTo>
                    <a:pt x="2916" y="7454"/>
                    <a:pt x="2765" y="7505"/>
                    <a:pt x="2650" y="7583"/>
                  </a:cubicBezTo>
                  <a:cubicBezTo>
                    <a:pt x="2385" y="7702"/>
                    <a:pt x="2126" y="7813"/>
                    <a:pt x="1888" y="7960"/>
                  </a:cubicBezTo>
                  <a:cubicBezTo>
                    <a:pt x="1629" y="8107"/>
                    <a:pt x="1399" y="8254"/>
                    <a:pt x="1133" y="8401"/>
                  </a:cubicBezTo>
                  <a:cubicBezTo>
                    <a:pt x="1014" y="8457"/>
                    <a:pt x="874" y="8548"/>
                    <a:pt x="727" y="8576"/>
                  </a:cubicBezTo>
                  <a:cubicBezTo>
                    <a:pt x="707" y="8579"/>
                    <a:pt x="685" y="8581"/>
                    <a:pt x="663" y="8581"/>
                  </a:cubicBezTo>
                  <a:cubicBezTo>
                    <a:pt x="499" y="8581"/>
                    <a:pt x="308" y="8489"/>
                    <a:pt x="259" y="8310"/>
                  </a:cubicBezTo>
                  <a:cubicBezTo>
                    <a:pt x="175" y="8107"/>
                    <a:pt x="259" y="7813"/>
                    <a:pt x="259" y="7611"/>
                  </a:cubicBezTo>
                  <a:cubicBezTo>
                    <a:pt x="315" y="7289"/>
                    <a:pt x="315" y="6939"/>
                    <a:pt x="406" y="6625"/>
                  </a:cubicBezTo>
                  <a:cubicBezTo>
                    <a:pt x="490" y="6331"/>
                    <a:pt x="636" y="6037"/>
                    <a:pt x="783" y="5779"/>
                  </a:cubicBezTo>
                  <a:cubicBezTo>
                    <a:pt x="958" y="5513"/>
                    <a:pt x="1105" y="5226"/>
                    <a:pt x="1308" y="4961"/>
                  </a:cubicBezTo>
                  <a:cubicBezTo>
                    <a:pt x="1657" y="4464"/>
                    <a:pt x="2035" y="3968"/>
                    <a:pt x="2475" y="3562"/>
                  </a:cubicBezTo>
                  <a:cubicBezTo>
                    <a:pt x="2937" y="3094"/>
                    <a:pt x="3461" y="2688"/>
                    <a:pt x="4077" y="2394"/>
                  </a:cubicBezTo>
                  <a:cubicBezTo>
                    <a:pt x="4398" y="2255"/>
                    <a:pt x="4776" y="2136"/>
                    <a:pt x="5126" y="2045"/>
                  </a:cubicBezTo>
                  <a:cubicBezTo>
                    <a:pt x="5333" y="1991"/>
                    <a:pt x="5553" y="1960"/>
                    <a:pt x="5769" y="1960"/>
                  </a:cubicBezTo>
                  <a:close/>
                  <a:moveTo>
                    <a:pt x="3000" y="7702"/>
                  </a:moveTo>
                  <a:cubicBezTo>
                    <a:pt x="3000" y="7758"/>
                    <a:pt x="2972" y="7813"/>
                    <a:pt x="2972" y="7876"/>
                  </a:cubicBezTo>
                  <a:cubicBezTo>
                    <a:pt x="2937" y="8226"/>
                    <a:pt x="3056" y="8548"/>
                    <a:pt x="3112" y="8862"/>
                  </a:cubicBezTo>
                  <a:cubicBezTo>
                    <a:pt x="3000" y="8778"/>
                    <a:pt x="2881" y="8660"/>
                    <a:pt x="2797" y="8576"/>
                  </a:cubicBezTo>
                  <a:cubicBezTo>
                    <a:pt x="2650" y="8429"/>
                    <a:pt x="2447" y="8310"/>
                    <a:pt x="2301" y="8163"/>
                  </a:cubicBezTo>
                  <a:cubicBezTo>
                    <a:pt x="2273" y="8135"/>
                    <a:pt x="2210" y="8107"/>
                    <a:pt x="2182" y="8051"/>
                  </a:cubicBezTo>
                  <a:cubicBezTo>
                    <a:pt x="2238" y="8023"/>
                    <a:pt x="2329" y="7988"/>
                    <a:pt x="2385" y="7960"/>
                  </a:cubicBezTo>
                  <a:cubicBezTo>
                    <a:pt x="2531" y="7904"/>
                    <a:pt x="2678" y="7813"/>
                    <a:pt x="2825" y="7758"/>
                  </a:cubicBezTo>
                  <a:cubicBezTo>
                    <a:pt x="2881" y="7730"/>
                    <a:pt x="2937" y="7730"/>
                    <a:pt x="3000" y="7702"/>
                  </a:cubicBezTo>
                  <a:close/>
                  <a:moveTo>
                    <a:pt x="3433" y="7813"/>
                  </a:moveTo>
                  <a:cubicBezTo>
                    <a:pt x="3580" y="7879"/>
                    <a:pt x="3731" y="7927"/>
                    <a:pt x="3890" y="7927"/>
                  </a:cubicBezTo>
                  <a:cubicBezTo>
                    <a:pt x="3951" y="7927"/>
                    <a:pt x="4013" y="7920"/>
                    <a:pt x="4077" y="7904"/>
                  </a:cubicBezTo>
                  <a:cubicBezTo>
                    <a:pt x="4105" y="7904"/>
                    <a:pt x="4133" y="7876"/>
                    <a:pt x="4161" y="7876"/>
                  </a:cubicBezTo>
                  <a:cubicBezTo>
                    <a:pt x="4133" y="8079"/>
                    <a:pt x="4077" y="8282"/>
                    <a:pt x="4077" y="8485"/>
                  </a:cubicBezTo>
                  <a:cubicBezTo>
                    <a:pt x="4049" y="8604"/>
                    <a:pt x="4049" y="8722"/>
                    <a:pt x="4049" y="8834"/>
                  </a:cubicBezTo>
                  <a:lnTo>
                    <a:pt x="4049" y="8897"/>
                  </a:lnTo>
                  <a:cubicBezTo>
                    <a:pt x="4049" y="8862"/>
                    <a:pt x="4021" y="8862"/>
                    <a:pt x="4021" y="8834"/>
                  </a:cubicBezTo>
                  <a:cubicBezTo>
                    <a:pt x="3874" y="8660"/>
                    <a:pt x="3727" y="8513"/>
                    <a:pt x="3608" y="8310"/>
                  </a:cubicBezTo>
                  <a:cubicBezTo>
                    <a:pt x="3552" y="8135"/>
                    <a:pt x="3524" y="7960"/>
                    <a:pt x="3433" y="7813"/>
                  </a:cubicBezTo>
                  <a:close/>
                  <a:moveTo>
                    <a:pt x="8216" y="8457"/>
                  </a:moveTo>
                  <a:cubicBezTo>
                    <a:pt x="8300" y="8513"/>
                    <a:pt x="8475" y="8604"/>
                    <a:pt x="8503" y="8632"/>
                  </a:cubicBezTo>
                  <a:cubicBezTo>
                    <a:pt x="8594" y="8687"/>
                    <a:pt x="8650" y="8750"/>
                    <a:pt x="8741" y="8806"/>
                  </a:cubicBezTo>
                  <a:cubicBezTo>
                    <a:pt x="8594" y="8862"/>
                    <a:pt x="8447" y="8981"/>
                    <a:pt x="8328" y="9100"/>
                  </a:cubicBezTo>
                  <a:cubicBezTo>
                    <a:pt x="8272" y="8897"/>
                    <a:pt x="8216" y="8660"/>
                    <a:pt x="8216" y="8457"/>
                  </a:cubicBezTo>
                  <a:close/>
                  <a:moveTo>
                    <a:pt x="1888" y="8226"/>
                  </a:moveTo>
                  <a:lnTo>
                    <a:pt x="1888" y="8401"/>
                  </a:lnTo>
                  <a:cubicBezTo>
                    <a:pt x="1923" y="8632"/>
                    <a:pt x="1951" y="8862"/>
                    <a:pt x="1979" y="9100"/>
                  </a:cubicBezTo>
                  <a:cubicBezTo>
                    <a:pt x="2007" y="9212"/>
                    <a:pt x="2035" y="9303"/>
                    <a:pt x="2063" y="9422"/>
                  </a:cubicBezTo>
                  <a:cubicBezTo>
                    <a:pt x="2098" y="9478"/>
                    <a:pt x="2126" y="9506"/>
                    <a:pt x="2126" y="9562"/>
                  </a:cubicBezTo>
                  <a:cubicBezTo>
                    <a:pt x="2063" y="9478"/>
                    <a:pt x="1860" y="9422"/>
                    <a:pt x="1804" y="9359"/>
                  </a:cubicBezTo>
                  <a:lnTo>
                    <a:pt x="1538" y="9100"/>
                  </a:lnTo>
                  <a:cubicBezTo>
                    <a:pt x="1455" y="9009"/>
                    <a:pt x="1427" y="8897"/>
                    <a:pt x="1364" y="8806"/>
                  </a:cubicBezTo>
                  <a:cubicBezTo>
                    <a:pt x="1336" y="8750"/>
                    <a:pt x="1280" y="8660"/>
                    <a:pt x="1252" y="8604"/>
                  </a:cubicBezTo>
                  <a:cubicBezTo>
                    <a:pt x="1336" y="8548"/>
                    <a:pt x="1455" y="8485"/>
                    <a:pt x="1538" y="8429"/>
                  </a:cubicBezTo>
                  <a:cubicBezTo>
                    <a:pt x="1657" y="8373"/>
                    <a:pt x="1776" y="8282"/>
                    <a:pt x="1888" y="8226"/>
                  </a:cubicBezTo>
                  <a:close/>
                  <a:moveTo>
                    <a:pt x="7424" y="8907"/>
                  </a:moveTo>
                  <a:cubicBezTo>
                    <a:pt x="7438" y="8907"/>
                    <a:pt x="7457" y="8912"/>
                    <a:pt x="7482" y="8925"/>
                  </a:cubicBezTo>
                  <a:cubicBezTo>
                    <a:pt x="7692" y="9009"/>
                    <a:pt x="7832" y="9212"/>
                    <a:pt x="8041" y="9331"/>
                  </a:cubicBezTo>
                  <a:lnTo>
                    <a:pt x="7895" y="9478"/>
                  </a:lnTo>
                  <a:cubicBezTo>
                    <a:pt x="7804" y="9534"/>
                    <a:pt x="7692" y="9624"/>
                    <a:pt x="7601" y="9708"/>
                  </a:cubicBezTo>
                  <a:cubicBezTo>
                    <a:pt x="7573" y="9596"/>
                    <a:pt x="7545" y="9506"/>
                    <a:pt x="7517" y="9422"/>
                  </a:cubicBezTo>
                  <a:cubicBezTo>
                    <a:pt x="7482" y="9331"/>
                    <a:pt x="7454" y="9275"/>
                    <a:pt x="7454" y="9184"/>
                  </a:cubicBezTo>
                  <a:cubicBezTo>
                    <a:pt x="7430" y="9112"/>
                    <a:pt x="7339" y="8907"/>
                    <a:pt x="7424" y="8907"/>
                  </a:cubicBezTo>
                  <a:close/>
                  <a:moveTo>
                    <a:pt x="6625" y="9482"/>
                  </a:moveTo>
                  <a:cubicBezTo>
                    <a:pt x="6631" y="9482"/>
                    <a:pt x="6627" y="9514"/>
                    <a:pt x="6671" y="9534"/>
                  </a:cubicBezTo>
                  <a:cubicBezTo>
                    <a:pt x="6818" y="9652"/>
                    <a:pt x="6992" y="9799"/>
                    <a:pt x="7167" y="9855"/>
                  </a:cubicBezTo>
                  <a:cubicBezTo>
                    <a:pt x="7195" y="9883"/>
                    <a:pt x="7223" y="9883"/>
                    <a:pt x="7251" y="9911"/>
                  </a:cubicBezTo>
                  <a:cubicBezTo>
                    <a:pt x="7076" y="10030"/>
                    <a:pt x="6902" y="10149"/>
                    <a:pt x="6727" y="10233"/>
                  </a:cubicBezTo>
                  <a:cubicBezTo>
                    <a:pt x="6727" y="10149"/>
                    <a:pt x="6699" y="10058"/>
                    <a:pt x="6699" y="9974"/>
                  </a:cubicBezTo>
                  <a:cubicBezTo>
                    <a:pt x="6671" y="9883"/>
                    <a:pt x="6671" y="9799"/>
                    <a:pt x="6643" y="9708"/>
                  </a:cubicBezTo>
                  <a:cubicBezTo>
                    <a:pt x="6643" y="9652"/>
                    <a:pt x="6608" y="9562"/>
                    <a:pt x="6608" y="9506"/>
                  </a:cubicBezTo>
                  <a:cubicBezTo>
                    <a:pt x="6619" y="9488"/>
                    <a:pt x="6623" y="9482"/>
                    <a:pt x="6625" y="9482"/>
                  </a:cubicBezTo>
                  <a:close/>
                  <a:moveTo>
                    <a:pt x="5706" y="9827"/>
                  </a:moveTo>
                  <a:lnTo>
                    <a:pt x="5734" y="9855"/>
                  </a:lnTo>
                  <a:cubicBezTo>
                    <a:pt x="5769" y="9883"/>
                    <a:pt x="5769" y="9911"/>
                    <a:pt x="5797" y="9911"/>
                  </a:cubicBezTo>
                  <a:cubicBezTo>
                    <a:pt x="5944" y="10058"/>
                    <a:pt x="6056" y="10233"/>
                    <a:pt x="6258" y="10352"/>
                  </a:cubicBezTo>
                  <a:lnTo>
                    <a:pt x="6405" y="10499"/>
                  </a:lnTo>
                  <a:cubicBezTo>
                    <a:pt x="6349" y="10526"/>
                    <a:pt x="6321" y="10582"/>
                    <a:pt x="6258" y="10610"/>
                  </a:cubicBezTo>
                  <a:cubicBezTo>
                    <a:pt x="6118" y="10757"/>
                    <a:pt x="5972" y="10848"/>
                    <a:pt x="5797" y="10932"/>
                  </a:cubicBezTo>
                  <a:cubicBezTo>
                    <a:pt x="5797" y="10904"/>
                    <a:pt x="5769" y="10848"/>
                    <a:pt x="5769" y="10820"/>
                  </a:cubicBezTo>
                  <a:cubicBezTo>
                    <a:pt x="5769" y="10582"/>
                    <a:pt x="5706" y="10352"/>
                    <a:pt x="5706" y="10121"/>
                  </a:cubicBezTo>
                  <a:lnTo>
                    <a:pt x="5706" y="9974"/>
                  </a:lnTo>
                  <a:lnTo>
                    <a:pt x="5706" y="9827"/>
                  </a:lnTo>
                  <a:close/>
                  <a:moveTo>
                    <a:pt x="4685" y="10177"/>
                  </a:moveTo>
                  <a:lnTo>
                    <a:pt x="4685" y="10177"/>
                  </a:lnTo>
                  <a:cubicBezTo>
                    <a:pt x="4776" y="10261"/>
                    <a:pt x="4951" y="10554"/>
                    <a:pt x="4979" y="10610"/>
                  </a:cubicBezTo>
                  <a:cubicBezTo>
                    <a:pt x="5126" y="10785"/>
                    <a:pt x="5300" y="10904"/>
                    <a:pt x="5475" y="11051"/>
                  </a:cubicBezTo>
                  <a:cubicBezTo>
                    <a:pt x="5503" y="11051"/>
                    <a:pt x="5503" y="11079"/>
                    <a:pt x="5531" y="11079"/>
                  </a:cubicBezTo>
                  <a:cubicBezTo>
                    <a:pt x="5300" y="11198"/>
                    <a:pt x="5098" y="11282"/>
                    <a:pt x="4860" y="11345"/>
                  </a:cubicBezTo>
                  <a:cubicBezTo>
                    <a:pt x="4804" y="11198"/>
                    <a:pt x="4748" y="11051"/>
                    <a:pt x="4720" y="10876"/>
                  </a:cubicBezTo>
                  <a:cubicBezTo>
                    <a:pt x="4685" y="10673"/>
                    <a:pt x="4629" y="10380"/>
                    <a:pt x="4685" y="10177"/>
                  </a:cubicBezTo>
                  <a:close/>
                  <a:moveTo>
                    <a:pt x="3603" y="10880"/>
                  </a:moveTo>
                  <a:cubicBezTo>
                    <a:pt x="3571" y="10914"/>
                    <a:pt x="3784" y="11024"/>
                    <a:pt x="3811" y="11051"/>
                  </a:cubicBezTo>
                  <a:cubicBezTo>
                    <a:pt x="4021" y="11198"/>
                    <a:pt x="4224" y="11373"/>
                    <a:pt x="4454" y="11484"/>
                  </a:cubicBezTo>
                  <a:cubicBezTo>
                    <a:pt x="4335" y="11519"/>
                    <a:pt x="4251" y="11547"/>
                    <a:pt x="4133" y="11603"/>
                  </a:cubicBezTo>
                  <a:cubicBezTo>
                    <a:pt x="4077" y="11631"/>
                    <a:pt x="3986" y="11659"/>
                    <a:pt x="3902" y="11694"/>
                  </a:cubicBezTo>
                  <a:cubicBezTo>
                    <a:pt x="3902" y="11722"/>
                    <a:pt x="3874" y="11722"/>
                    <a:pt x="3846" y="11722"/>
                  </a:cubicBezTo>
                  <a:cubicBezTo>
                    <a:pt x="3783" y="11659"/>
                    <a:pt x="3727" y="11547"/>
                    <a:pt x="3727" y="11484"/>
                  </a:cubicBezTo>
                  <a:cubicBezTo>
                    <a:pt x="3699" y="11401"/>
                    <a:pt x="3671" y="11310"/>
                    <a:pt x="3636" y="11226"/>
                  </a:cubicBezTo>
                  <a:cubicBezTo>
                    <a:pt x="3636" y="11172"/>
                    <a:pt x="3558" y="10923"/>
                    <a:pt x="3603" y="10880"/>
                  </a:cubicBezTo>
                  <a:close/>
                  <a:moveTo>
                    <a:pt x="8826" y="8930"/>
                  </a:moveTo>
                  <a:cubicBezTo>
                    <a:pt x="8882" y="9159"/>
                    <a:pt x="9028" y="9360"/>
                    <a:pt x="9174" y="9534"/>
                  </a:cubicBezTo>
                  <a:cubicBezTo>
                    <a:pt x="9174" y="9562"/>
                    <a:pt x="9293" y="9624"/>
                    <a:pt x="9293" y="9652"/>
                  </a:cubicBezTo>
                  <a:cubicBezTo>
                    <a:pt x="9293" y="9680"/>
                    <a:pt x="9202" y="9736"/>
                    <a:pt x="9202" y="9771"/>
                  </a:cubicBezTo>
                  <a:cubicBezTo>
                    <a:pt x="9090" y="9883"/>
                    <a:pt x="8999" y="10002"/>
                    <a:pt x="8943" y="10149"/>
                  </a:cubicBezTo>
                  <a:cubicBezTo>
                    <a:pt x="8880" y="10233"/>
                    <a:pt x="8852" y="10352"/>
                    <a:pt x="8852" y="10436"/>
                  </a:cubicBezTo>
                  <a:cubicBezTo>
                    <a:pt x="8824" y="10471"/>
                    <a:pt x="8824" y="10499"/>
                    <a:pt x="8797" y="10526"/>
                  </a:cubicBezTo>
                  <a:cubicBezTo>
                    <a:pt x="8706" y="10610"/>
                    <a:pt x="8566" y="10673"/>
                    <a:pt x="8475" y="10729"/>
                  </a:cubicBezTo>
                  <a:cubicBezTo>
                    <a:pt x="8272" y="10848"/>
                    <a:pt x="8097" y="10960"/>
                    <a:pt x="7922" y="11107"/>
                  </a:cubicBezTo>
                  <a:cubicBezTo>
                    <a:pt x="7573" y="11345"/>
                    <a:pt x="7195" y="11575"/>
                    <a:pt x="6846" y="11834"/>
                  </a:cubicBezTo>
                  <a:cubicBezTo>
                    <a:pt x="6496" y="12072"/>
                    <a:pt x="6146" y="12275"/>
                    <a:pt x="5797" y="12449"/>
                  </a:cubicBezTo>
                  <a:cubicBezTo>
                    <a:pt x="5622" y="12533"/>
                    <a:pt x="5419" y="12652"/>
                    <a:pt x="5209" y="12652"/>
                  </a:cubicBezTo>
                  <a:cubicBezTo>
                    <a:pt x="5182" y="12656"/>
                    <a:pt x="5156" y="12658"/>
                    <a:pt x="5130" y="12658"/>
                  </a:cubicBezTo>
                  <a:cubicBezTo>
                    <a:pt x="4960" y="12658"/>
                    <a:pt x="4805" y="12584"/>
                    <a:pt x="4629" y="12505"/>
                  </a:cubicBezTo>
                  <a:cubicBezTo>
                    <a:pt x="4370" y="12393"/>
                    <a:pt x="3930" y="12421"/>
                    <a:pt x="3783" y="12072"/>
                  </a:cubicBezTo>
                  <a:cubicBezTo>
                    <a:pt x="3727" y="11981"/>
                    <a:pt x="3783" y="11981"/>
                    <a:pt x="3874" y="11953"/>
                  </a:cubicBezTo>
                  <a:cubicBezTo>
                    <a:pt x="3958" y="11925"/>
                    <a:pt x="4049" y="11897"/>
                    <a:pt x="4133" y="11869"/>
                  </a:cubicBezTo>
                  <a:cubicBezTo>
                    <a:pt x="4335" y="11778"/>
                    <a:pt x="4510" y="11722"/>
                    <a:pt x="4720" y="11659"/>
                  </a:cubicBezTo>
                  <a:cubicBezTo>
                    <a:pt x="5126" y="11519"/>
                    <a:pt x="5503" y="11401"/>
                    <a:pt x="5881" y="11170"/>
                  </a:cubicBezTo>
                  <a:cubicBezTo>
                    <a:pt x="6174" y="11023"/>
                    <a:pt x="6377" y="10729"/>
                    <a:pt x="6671" y="10554"/>
                  </a:cubicBezTo>
                  <a:cubicBezTo>
                    <a:pt x="6958" y="10352"/>
                    <a:pt x="7251" y="10177"/>
                    <a:pt x="7545" y="10002"/>
                  </a:cubicBezTo>
                  <a:cubicBezTo>
                    <a:pt x="7573" y="9974"/>
                    <a:pt x="7573" y="9974"/>
                    <a:pt x="7601" y="9974"/>
                  </a:cubicBezTo>
                  <a:cubicBezTo>
                    <a:pt x="7692" y="9883"/>
                    <a:pt x="7804" y="9827"/>
                    <a:pt x="7895" y="9736"/>
                  </a:cubicBezTo>
                  <a:cubicBezTo>
                    <a:pt x="8069" y="9624"/>
                    <a:pt x="8216" y="9478"/>
                    <a:pt x="8356" y="9331"/>
                  </a:cubicBezTo>
                  <a:cubicBezTo>
                    <a:pt x="8416" y="9277"/>
                    <a:pt x="8818" y="8979"/>
                    <a:pt x="8826" y="8930"/>
                  </a:cubicBezTo>
                  <a:close/>
                  <a:moveTo>
                    <a:pt x="7078" y="1"/>
                  </a:moveTo>
                  <a:cubicBezTo>
                    <a:pt x="6813" y="1"/>
                    <a:pt x="6536" y="143"/>
                    <a:pt x="6321" y="297"/>
                  </a:cubicBezTo>
                  <a:cubicBezTo>
                    <a:pt x="6146" y="444"/>
                    <a:pt x="6000" y="646"/>
                    <a:pt x="5944" y="884"/>
                  </a:cubicBezTo>
                  <a:cubicBezTo>
                    <a:pt x="5881" y="1115"/>
                    <a:pt x="5944" y="1346"/>
                    <a:pt x="6028" y="1555"/>
                  </a:cubicBezTo>
                  <a:cubicBezTo>
                    <a:pt x="6056" y="1667"/>
                    <a:pt x="6083" y="1758"/>
                    <a:pt x="6146" y="1842"/>
                  </a:cubicBezTo>
                  <a:cubicBezTo>
                    <a:pt x="6024" y="1825"/>
                    <a:pt x="5901" y="1818"/>
                    <a:pt x="5780" y="1818"/>
                  </a:cubicBezTo>
                  <a:cubicBezTo>
                    <a:pt x="5291" y="1818"/>
                    <a:pt x="4813" y="1940"/>
                    <a:pt x="4370" y="2080"/>
                  </a:cubicBezTo>
                  <a:cubicBezTo>
                    <a:pt x="3755" y="2310"/>
                    <a:pt x="3259" y="2632"/>
                    <a:pt x="2734" y="3010"/>
                  </a:cubicBezTo>
                  <a:cubicBezTo>
                    <a:pt x="1748" y="3793"/>
                    <a:pt x="874" y="4933"/>
                    <a:pt x="350" y="6100"/>
                  </a:cubicBezTo>
                  <a:cubicBezTo>
                    <a:pt x="84" y="6653"/>
                    <a:pt x="28" y="7324"/>
                    <a:pt x="28" y="7932"/>
                  </a:cubicBezTo>
                  <a:cubicBezTo>
                    <a:pt x="28" y="8135"/>
                    <a:pt x="0" y="8401"/>
                    <a:pt x="140" y="8576"/>
                  </a:cubicBezTo>
                  <a:cubicBezTo>
                    <a:pt x="268" y="8704"/>
                    <a:pt x="486" y="8784"/>
                    <a:pt x="674" y="8784"/>
                  </a:cubicBezTo>
                  <a:cubicBezTo>
                    <a:pt x="702" y="8784"/>
                    <a:pt x="729" y="8782"/>
                    <a:pt x="755" y="8778"/>
                  </a:cubicBezTo>
                  <a:cubicBezTo>
                    <a:pt x="874" y="8778"/>
                    <a:pt x="1014" y="8722"/>
                    <a:pt x="1133" y="8660"/>
                  </a:cubicBezTo>
                  <a:cubicBezTo>
                    <a:pt x="1161" y="8778"/>
                    <a:pt x="1224" y="8897"/>
                    <a:pt x="1252" y="8981"/>
                  </a:cubicBezTo>
                  <a:cubicBezTo>
                    <a:pt x="1364" y="9184"/>
                    <a:pt x="1538" y="9387"/>
                    <a:pt x="1713" y="9534"/>
                  </a:cubicBezTo>
                  <a:cubicBezTo>
                    <a:pt x="1792" y="9594"/>
                    <a:pt x="2090" y="9805"/>
                    <a:pt x="2255" y="9805"/>
                  </a:cubicBezTo>
                  <a:cubicBezTo>
                    <a:pt x="2338" y="9805"/>
                    <a:pt x="2387" y="9751"/>
                    <a:pt x="2357" y="9596"/>
                  </a:cubicBezTo>
                  <a:cubicBezTo>
                    <a:pt x="2329" y="9478"/>
                    <a:pt x="2273" y="9387"/>
                    <a:pt x="2238" y="9275"/>
                  </a:cubicBezTo>
                  <a:cubicBezTo>
                    <a:pt x="2210" y="9128"/>
                    <a:pt x="2182" y="9009"/>
                    <a:pt x="2182" y="8862"/>
                  </a:cubicBezTo>
                  <a:cubicBezTo>
                    <a:pt x="2154" y="8722"/>
                    <a:pt x="2126" y="8548"/>
                    <a:pt x="2098" y="8373"/>
                  </a:cubicBezTo>
                  <a:cubicBezTo>
                    <a:pt x="2080" y="8284"/>
                    <a:pt x="2071" y="8248"/>
                    <a:pt x="2083" y="8248"/>
                  </a:cubicBezTo>
                  <a:cubicBezTo>
                    <a:pt x="2093" y="8248"/>
                    <a:pt x="2123" y="8283"/>
                    <a:pt x="2182" y="8338"/>
                  </a:cubicBezTo>
                  <a:cubicBezTo>
                    <a:pt x="2301" y="8429"/>
                    <a:pt x="2412" y="8485"/>
                    <a:pt x="2503" y="8548"/>
                  </a:cubicBezTo>
                  <a:cubicBezTo>
                    <a:pt x="2587" y="8632"/>
                    <a:pt x="2678" y="8750"/>
                    <a:pt x="2762" y="8834"/>
                  </a:cubicBezTo>
                  <a:cubicBezTo>
                    <a:pt x="2909" y="8953"/>
                    <a:pt x="3056" y="9100"/>
                    <a:pt x="3231" y="9156"/>
                  </a:cubicBezTo>
                  <a:cubicBezTo>
                    <a:pt x="3322" y="9156"/>
                    <a:pt x="3377" y="9100"/>
                    <a:pt x="3349" y="9009"/>
                  </a:cubicBezTo>
                  <a:cubicBezTo>
                    <a:pt x="3322" y="8862"/>
                    <a:pt x="3259" y="8687"/>
                    <a:pt x="3231" y="8513"/>
                  </a:cubicBezTo>
                  <a:cubicBezTo>
                    <a:pt x="3203" y="8373"/>
                    <a:pt x="3175" y="8254"/>
                    <a:pt x="3175" y="8107"/>
                  </a:cubicBezTo>
                  <a:cubicBezTo>
                    <a:pt x="3175" y="8051"/>
                    <a:pt x="3147" y="7876"/>
                    <a:pt x="3175" y="7813"/>
                  </a:cubicBezTo>
                  <a:cubicBezTo>
                    <a:pt x="3180" y="7803"/>
                    <a:pt x="3185" y="7799"/>
                    <a:pt x="3190" y="7799"/>
                  </a:cubicBezTo>
                  <a:cubicBezTo>
                    <a:pt x="3213" y="7799"/>
                    <a:pt x="3236" y="7882"/>
                    <a:pt x="3259" y="7904"/>
                  </a:cubicBezTo>
                  <a:cubicBezTo>
                    <a:pt x="3287" y="7988"/>
                    <a:pt x="3322" y="8051"/>
                    <a:pt x="3349" y="8107"/>
                  </a:cubicBezTo>
                  <a:cubicBezTo>
                    <a:pt x="3377" y="8198"/>
                    <a:pt x="3377" y="8254"/>
                    <a:pt x="3433" y="8338"/>
                  </a:cubicBezTo>
                  <a:cubicBezTo>
                    <a:pt x="3496" y="8513"/>
                    <a:pt x="3608" y="8687"/>
                    <a:pt x="3727" y="8834"/>
                  </a:cubicBezTo>
                  <a:cubicBezTo>
                    <a:pt x="3788" y="8921"/>
                    <a:pt x="3977" y="9146"/>
                    <a:pt x="4120" y="9146"/>
                  </a:cubicBezTo>
                  <a:cubicBezTo>
                    <a:pt x="4173" y="9146"/>
                    <a:pt x="4220" y="9116"/>
                    <a:pt x="4251" y="9037"/>
                  </a:cubicBezTo>
                  <a:cubicBezTo>
                    <a:pt x="4279" y="8981"/>
                    <a:pt x="4251" y="8925"/>
                    <a:pt x="4251" y="8834"/>
                  </a:cubicBezTo>
                  <a:cubicBezTo>
                    <a:pt x="4251" y="8722"/>
                    <a:pt x="4251" y="8604"/>
                    <a:pt x="4279" y="8485"/>
                  </a:cubicBezTo>
                  <a:cubicBezTo>
                    <a:pt x="4279" y="8254"/>
                    <a:pt x="4335" y="8023"/>
                    <a:pt x="4370" y="7785"/>
                  </a:cubicBezTo>
                  <a:cubicBezTo>
                    <a:pt x="4454" y="7758"/>
                    <a:pt x="4545" y="7730"/>
                    <a:pt x="4601" y="7674"/>
                  </a:cubicBezTo>
                  <a:cubicBezTo>
                    <a:pt x="4657" y="7785"/>
                    <a:pt x="4832" y="8282"/>
                    <a:pt x="4860" y="8338"/>
                  </a:cubicBezTo>
                  <a:cubicBezTo>
                    <a:pt x="4923" y="8485"/>
                    <a:pt x="5035" y="8750"/>
                    <a:pt x="5209" y="8750"/>
                  </a:cubicBezTo>
                  <a:cubicBezTo>
                    <a:pt x="5220" y="8759"/>
                    <a:pt x="5232" y="8762"/>
                    <a:pt x="5244" y="8762"/>
                  </a:cubicBezTo>
                  <a:cubicBezTo>
                    <a:pt x="5272" y="8762"/>
                    <a:pt x="5300" y="8742"/>
                    <a:pt x="5300" y="8722"/>
                  </a:cubicBezTo>
                  <a:cubicBezTo>
                    <a:pt x="5475" y="8401"/>
                    <a:pt x="5356" y="7988"/>
                    <a:pt x="5447" y="7639"/>
                  </a:cubicBezTo>
                  <a:lnTo>
                    <a:pt x="5447" y="7639"/>
                  </a:lnTo>
                  <a:cubicBezTo>
                    <a:pt x="5475" y="7730"/>
                    <a:pt x="5531" y="7785"/>
                    <a:pt x="5559" y="7876"/>
                  </a:cubicBezTo>
                  <a:cubicBezTo>
                    <a:pt x="5622" y="8051"/>
                    <a:pt x="5678" y="8226"/>
                    <a:pt x="5797" y="8373"/>
                  </a:cubicBezTo>
                  <a:cubicBezTo>
                    <a:pt x="5859" y="8477"/>
                    <a:pt x="6006" y="8696"/>
                    <a:pt x="6135" y="8696"/>
                  </a:cubicBezTo>
                  <a:cubicBezTo>
                    <a:pt x="6180" y="8696"/>
                    <a:pt x="6222" y="8670"/>
                    <a:pt x="6258" y="8604"/>
                  </a:cubicBezTo>
                  <a:cubicBezTo>
                    <a:pt x="6349" y="8457"/>
                    <a:pt x="6377" y="8226"/>
                    <a:pt x="6405" y="8051"/>
                  </a:cubicBezTo>
                  <a:cubicBezTo>
                    <a:pt x="6433" y="7932"/>
                    <a:pt x="6433" y="7813"/>
                    <a:pt x="6468" y="7702"/>
                  </a:cubicBezTo>
                  <a:cubicBezTo>
                    <a:pt x="6468" y="7611"/>
                    <a:pt x="6496" y="7527"/>
                    <a:pt x="6524" y="7464"/>
                  </a:cubicBezTo>
                  <a:cubicBezTo>
                    <a:pt x="6643" y="7436"/>
                    <a:pt x="6727" y="7380"/>
                    <a:pt x="6818" y="7352"/>
                  </a:cubicBezTo>
                  <a:cubicBezTo>
                    <a:pt x="6818" y="7380"/>
                    <a:pt x="6846" y="7408"/>
                    <a:pt x="6846" y="7436"/>
                  </a:cubicBezTo>
                  <a:cubicBezTo>
                    <a:pt x="6874" y="7555"/>
                    <a:pt x="6902" y="7639"/>
                    <a:pt x="6930" y="7758"/>
                  </a:cubicBezTo>
                  <a:cubicBezTo>
                    <a:pt x="6958" y="7848"/>
                    <a:pt x="6992" y="7932"/>
                    <a:pt x="7048" y="8051"/>
                  </a:cubicBezTo>
                  <a:cubicBezTo>
                    <a:pt x="7076" y="8107"/>
                    <a:pt x="7076" y="8198"/>
                    <a:pt x="7132" y="8226"/>
                  </a:cubicBezTo>
                  <a:cubicBezTo>
                    <a:pt x="7147" y="8229"/>
                    <a:pt x="7161" y="8230"/>
                    <a:pt x="7174" y="8230"/>
                  </a:cubicBezTo>
                  <a:cubicBezTo>
                    <a:pt x="7291" y="8230"/>
                    <a:pt x="7342" y="8124"/>
                    <a:pt x="7342" y="8023"/>
                  </a:cubicBezTo>
                  <a:cubicBezTo>
                    <a:pt x="7398" y="7813"/>
                    <a:pt x="7454" y="7583"/>
                    <a:pt x="7601" y="7408"/>
                  </a:cubicBezTo>
                  <a:cubicBezTo>
                    <a:pt x="7601" y="7408"/>
                    <a:pt x="7629" y="7408"/>
                    <a:pt x="7629" y="7380"/>
                  </a:cubicBezTo>
                  <a:cubicBezTo>
                    <a:pt x="7702" y="7394"/>
                    <a:pt x="7783" y="7401"/>
                    <a:pt x="7867" y="7401"/>
                  </a:cubicBezTo>
                  <a:cubicBezTo>
                    <a:pt x="7950" y="7401"/>
                    <a:pt x="8038" y="7394"/>
                    <a:pt x="8125" y="7380"/>
                  </a:cubicBezTo>
                  <a:cubicBezTo>
                    <a:pt x="8153" y="7436"/>
                    <a:pt x="8216" y="7499"/>
                    <a:pt x="8300" y="7555"/>
                  </a:cubicBezTo>
                  <a:cubicBezTo>
                    <a:pt x="8419" y="7639"/>
                    <a:pt x="8531" y="7674"/>
                    <a:pt x="8650" y="7674"/>
                  </a:cubicBezTo>
                  <a:cubicBezTo>
                    <a:pt x="8678" y="7688"/>
                    <a:pt x="8707" y="7695"/>
                    <a:pt x="8737" y="7695"/>
                  </a:cubicBezTo>
                  <a:cubicBezTo>
                    <a:pt x="8767" y="7695"/>
                    <a:pt x="8797" y="7688"/>
                    <a:pt x="8824" y="7674"/>
                  </a:cubicBezTo>
                  <a:cubicBezTo>
                    <a:pt x="8824" y="7674"/>
                    <a:pt x="8971" y="7639"/>
                    <a:pt x="8999" y="7639"/>
                  </a:cubicBezTo>
                  <a:lnTo>
                    <a:pt x="8999" y="7813"/>
                  </a:lnTo>
                  <a:cubicBezTo>
                    <a:pt x="9027" y="7876"/>
                    <a:pt x="9055" y="7904"/>
                    <a:pt x="9090" y="7932"/>
                  </a:cubicBezTo>
                  <a:cubicBezTo>
                    <a:pt x="9118" y="7988"/>
                    <a:pt x="9174" y="8023"/>
                    <a:pt x="9202" y="8051"/>
                  </a:cubicBezTo>
                  <a:cubicBezTo>
                    <a:pt x="9202" y="8051"/>
                    <a:pt x="9174" y="8079"/>
                    <a:pt x="9146" y="8079"/>
                  </a:cubicBezTo>
                  <a:cubicBezTo>
                    <a:pt x="8999" y="8254"/>
                    <a:pt x="8852" y="8401"/>
                    <a:pt x="8824" y="8632"/>
                  </a:cubicBezTo>
                  <a:cubicBezTo>
                    <a:pt x="8769" y="8576"/>
                    <a:pt x="8741" y="8548"/>
                    <a:pt x="8678" y="8513"/>
                  </a:cubicBezTo>
                  <a:cubicBezTo>
                    <a:pt x="8594" y="8457"/>
                    <a:pt x="8503" y="8429"/>
                    <a:pt x="8419" y="8373"/>
                  </a:cubicBezTo>
                  <a:cubicBezTo>
                    <a:pt x="8323" y="8322"/>
                    <a:pt x="8249" y="8239"/>
                    <a:pt x="8147" y="8239"/>
                  </a:cubicBezTo>
                  <a:cubicBezTo>
                    <a:pt x="8123" y="8239"/>
                    <a:pt x="8097" y="8243"/>
                    <a:pt x="8069" y="8254"/>
                  </a:cubicBezTo>
                  <a:cubicBezTo>
                    <a:pt x="8041" y="8282"/>
                    <a:pt x="8006" y="8310"/>
                    <a:pt x="8006" y="8338"/>
                  </a:cubicBezTo>
                  <a:cubicBezTo>
                    <a:pt x="7978" y="8604"/>
                    <a:pt x="8041" y="8862"/>
                    <a:pt x="8097" y="9128"/>
                  </a:cubicBezTo>
                  <a:cubicBezTo>
                    <a:pt x="7872" y="8956"/>
                    <a:pt x="7631" y="8657"/>
                    <a:pt x="7400" y="8657"/>
                  </a:cubicBezTo>
                  <a:cubicBezTo>
                    <a:pt x="7359" y="8657"/>
                    <a:pt x="7319" y="8666"/>
                    <a:pt x="7279" y="8687"/>
                  </a:cubicBezTo>
                  <a:cubicBezTo>
                    <a:pt x="7132" y="8778"/>
                    <a:pt x="7195" y="8953"/>
                    <a:pt x="7223" y="9072"/>
                  </a:cubicBezTo>
                  <a:cubicBezTo>
                    <a:pt x="7251" y="9303"/>
                    <a:pt x="7342" y="9506"/>
                    <a:pt x="7398" y="9736"/>
                  </a:cubicBezTo>
                  <a:cubicBezTo>
                    <a:pt x="7307" y="9708"/>
                    <a:pt x="7251" y="9680"/>
                    <a:pt x="7223" y="9652"/>
                  </a:cubicBezTo>
                  <a:cubicBezTo>
                    <a:pt x="7104" y="9624"/>
                    <a:pt x="7020" y="9534"/>
                    <a:pt x="6902" y="9450"/>
                  </a:cubicBezTo>
                  <a:cubicBezTo>
                    <a:pt x="6811" y="9380"/>
                    <a:pt x="6688" y="9263"/>
                    <a:pt x="6573" y="9263"/>
                  </a:cubicBezTo>
                  <a:cubicBezTo>
                    <a:pt x="6537" y="9263"/>
                    <a:pt x="6502" y="9274"/>
                    <a:pt x="6468" y="9303"/>
                  </a:cubicBezTo>
                  <a:cubicBezTo>
                    <a:pt x="6349" y="9422"/>
                    <a:pt x="6405" y="9652"/>
                    <a:pt x="6433" y="9799"/>
                  </a:cubicBezTo>
                  <a:cubicBezTo>
                    <a:pt x="6468" y="9911"/>
                    <a:pt x="6496" y="10058"/>
                    <a:pt x="6524" y="10177"/>
                  </a:cubicBezTo>
                  <a:lnTo>
                    <a:pt x="6524" y="10324"/>
                  </a:lnTo>
                  <a:cubicBezTo>
                    <a:pt x="6433" y="10233"/>
                    <a:pt x="6349" y="10177"/>
                    <a:pt x="6321" y="10149"/>
                  </a:cubicBezTo>
                  <a:cubicBezTo>
                    <a:pt x="6202" y="10058"/>
                    <a:pt x="6118" y="9946"/>
                    <a:pt x="6000" y="9827"/>
                  </a:cubicBezTo>
                  <a:cubicBezTo>
                    <a:pt x="5925" y="9729"/>
                    <a:pt x="5816" y="9574"/>
                    <a:pt x="5682" y="9574"/>
                  </a:cubicBezTo>
                  <a:cubicBezTo>
                    <a:pt x="5654" y="9574"/>
                    <a:pt x="5624" y="9581"/>
                    <a:pt x="5594" y="9596"/>
                  </a:cubicBezTo>
                  <a:cubicBezTo>
                    <a:pt x="5419" y="9652"/>
                    <a:pt x="5475" y="10058"/>
                    <a:pt x="5503" y="10205"/>
                  </a:cubicBezTo>
                  <a:cubicBezTo>
                    <a:pt x="5503" y="10352"/>
                    <a:pt x="5531" y="10499"/>
                    <a:pt x="5531" y="10645"/>
                  </a:cubicBezTo>
                  <a:cubicBezTo>
                    <a:pt x="5531" y="10673"/>
                    <a:pt x="5559" y="10757"/>
                    <a:pt x="5594" y="10848"/>
                  </a:cubicBezTo>
                  <a:cubicBezTo>
                    <a:pt x="5531" y="10820"/>
                    <a:pt x="5447" y="10785"/>
                    <a:pt x="5384" y="10729"/>
                  </a:cubicBezTo>
                  <a:cubicBezTo>
                    <a:pt x="5244" y="10610"/>
                    <a:pt x="5126" y="10471"/>
                    <a:pt x="5007" y="10324"/>
                  </a:cubicBezTo>
                  <a:cubicBezTo>
                    <a:pt x="4927" y="10211"/>
                    <a:pt x="4817" y="9943"/>
                    <a:pt x="4634" y="9943"/>
                  </a:cubicBezTo>
                  <a:cubicBezTo>
                    <a:pt x="4623" y="9943"/>
                    <a:pt x="4612" y="9944"/>
                    <a:pt x="4601" y="9946"/>
                  </a:cubicBezTo>
                  <a:cubicBezTo>
                    <a:pt x="4573" y="9946"/>
                    <a:pt x="4545" y="9974"/>
                    <a:pt x="4510" y="10030"/>
                  </a:cubicBezTo>
                  <a:cubicBezTo>
                    <a:pt x="4426" y="10233"/>
                    <a:pt x="4454" y="10526"/>
                    <a:pt x="4482" y="10757"/>
                  </a:cubicBezTo>
                  <a:cubicBezTo>
                    <a:pt x="4482" y="10904"/>
                    <a:pt x="4510" y="11023"/>
                    <a:pt x="4545" y="11170"/>
                  </a:cubicBezTo>
                  <a:cubicBezTo>
                    <a:pt x="4573" y="11226"/>
                    <a:pt x="4601" y="11254"/>
                    <a:pt x="4601" y="11310"/>
                  </a:cubicBezTo>
                  <a:cubicBezTo>
                    <a:pt x="4370" y="11198"/>
                    <a:pt x="4161" y="11023"/>
                    <a:pt x="3958" y="10876"/>
                  </a:cubicBezTo>
                  <a:cubicBezTo>
                    <a:pt x="3876" y="10810"/>
                    <a:pt x="3697" y="10654"/>
                    <a:pt x="3549" y="10654"/>
                  </a:cubicBezTo>
                  <a:cubicBezTo>
                    <a:pt x="3495" y="10654"/>
                    <a:pt x="3445" y="10675"/>
                    <a:pt x="3405" y="10729"/>
                  </a:cubicBezTo>
                  <a:cubicBezTo>
                    <a:pt x="3287" y="10904"/>
                    <a:pt x="3433" y="11282"/>
                    <a:pt x="3461" y="11456"/>
                  </a:cubicBezTo>
                  <a:cubicBezTo>
                    <a:pt x="3524" y="11547"/>
                    <a:pt x="3552" y="11694"/>
                    <a:pt x="3636" y="11806"/>
                  </a:cubicBezTo>
                  <a:lnTo>
                    <a:pt x="3608" y="11806"/>
                  </a:lnTo>
                  <a:cubicBezTo>
                    <a:pt x="3552" y="11869"/>
                    <a:pt x="3524" y="11953"/>
                    <a:pt x="3552" y="12072"/>
                  </a:cubicBezTo>
                  <a:cubicBezTo>
                    <a:pt x="3608" y="12303"/>
                    <a:pt x="3930" y="12533"/>
                    <a:pt x="4161" y="12596"/>
                  </a:cubicBezTo>
                  <a:cubicBezTo>
                    <a:pt x="4370" y="12652"/>
                    <a:pt x="4545" y="12708"/>
                    <a:pt x="4748" y="12799"/>
                  </a:cubicBezTo>
                  <a:cubicBezTo>
                    <a:pt x="4855" y="12840"/>
                    <a:pt x="4993" y="12866"/>
                    <a:pt x="5127" y="12866"/>
                  </a:cubicBezTo>
                  <a:cubicBezTo>
                    <a:pt x="5177" y="12866"/>
                    <a:pt x="5226" y="12862"/>
                    <a:pt x="5272" y="12855"/>
                  </a:cubicBezTo>
                  <a:cubicBezTo>
                    <a:pt x="5678" y="12827"/>
                    <a:pt x="6118" y="12568"/>
                    <a:pt x="6468" y="12358"/>
                  </a:cubicBezTo>
                  <a:cubicBezTo>
                    <a:pt x="6930" y="12072"/>
                    <a:pt x="7370" y="11750"/>
                    <a:pt x="7832" y="11456"/>
                  </a:cubicBezTo>
                  <a:cubicBezTo>
                    <a:pt x="8069" y="11310"/>
                    <a:pt x="8272" y="11135"/>
                    <a:pt x="8503" y="10995"/>
                  </a:cubicBezTo>
                  <a:cubicBezTo>
                    <a:pt x="8622" y="10932"/>
                    <a:pt x="8797" y="10848"/>
                    <a:pt x="8943" y="10729"/>
                  </a:cubicBezTo>
                  <a:cubicBezTo>
                    <a:pt x="8943" y="10785"/>
                    <a:pt x="8971" y="10820"/>
                    <a:pt x="8999" y="10848"/>
                  </a:cubicBezTo>
                  <a:cubicBezTo>
                    <a:pt x="9090" y="10960"/>
                    <a:pt x="9202" y="11023"/>
                    <a:pt x="9321" y="11107"/>
                  </a:cubicBezTo>
                  <a:cubicBezTo>
                    <a:pt x="9496" y="11226"/>
                    <a:pt x="9405" y="11401"/>
                    <a:pt x="9440" y="11575"/>
                  </a:cubicBezTo>
                  <a:cubicBezTo>
                    <a:pt x="9497" y="11973"/>
                    <a:pt x="9856" y="12167"/>
                    <a:pt x="10218" y="12167"/>
                  </a:cubicBezTo>
                  <a:cubicBezTo>
                    <a:pt x="10385" y="12167"/>
                    <a:pt x="10552" y="12125"/>
                    <a:pt x="10691" y="12044"/>
                  </a:cubicBezTo>
                  <a:cubicBezTo>
                    <a:pt x="10691" y="12044"/>
                    <a:pt x="10747" y="12009"/>
                    <a:pt x="10747" y="11981"/>
                  </a:cubicBezTo>
                  <a:cubicBezTo>
                    <a:pt x="10775" y="12044"/>
                    <a:pt x="10838" y="12128"/>
                    <a:pt x="10838" y="12128"/>
                  </a:cubicBezTo>
                  <a:cubicBezTo>
                    <a:pt x="10922" y="12247"/>
                    <a:pt x="11013" y="12303"/>
                    <a:pt x="11125" y="12331"/>
                  </a:cubicBezTo>
                  <a:cubicBezTo>
                    <a:pt x="11192" y="12349"/>
                    <a:pt x="11257" y="12358"/>
                    <a:pt x="11322" y="12358"/>
                  </a:cubicBezTo>
                  <a:cubicBezTo>
                    <a:pt x="11567" y="12358"/>
                    <a:pt x="11794" y="12232"/>
                    <a:pt x="11999" y="12072"/>
                  </a:cubicBezTo>
                  <a:cubicBezTo>
                    <a:pt x="12080" y="12016"/>
                    <a:pt x="11994" y="11921"/>
                    <a:pt x="11915" y="11921"/>
                  </a:cubicBezTo>
                  <a:cubicBezTo>
                    <a:pt x="11906" y="11921"/>
                    <a:pt x="11896" y="11922"/>
                    <a:pt x="11887" y="11925"/>
                  </a:cubicBezTo>
                  <a:cubicBezTo>
                    <a:pt x="11712" y="12013"/>
                    <a:pt x="11496" y="12130"/>
                    <a:pt x="11301" y="12130"/>
                  </a:cubicBezTo>
                  <a:cubicBezTo>
                    <a:pt x="11169" y="12130"/>
                    <a:pt x="11046" y="12077"/>
                    <a:pt x="10950" y="11925"/>
                  </a:cubicBezTo>
                  <a:cubicBezTo>
                    <a:pt x="10893" y="11825"/>
                    <a:pt x="10846" y="11754"/>
                    <a:pt x="10777" y="11754"/>
                  </a:cubicBezTo>
                  <a:cubicBezTo>
                    <a:pt x="10745" y="11754"/>
                    <a:pt x="10708" y="11770"/>
                    <a:pt x="10663" y="11806"/>
                  </a:cubicBezTo>
                  <a:cubicBezTo>
                    <a:pt x="10516" y="11894"/>
                    <a:pt x="10323" y="11954"/>
                    <a:pt x="10143" y="11954"/>
                  </a:cubicBezTo>
                  <a:cubicBezTo>
                    <a:pt x="9965" y="11954"/>
                    <a:pt x="9799" y="11896"/>
                    <a:pt x="9699" y="11750"/>
                  </a:cubicBezTo>
                  <a:cubicBezTo>
                    <a:pt x="9524" y="11484"/>
                    <a:pt x="9754" y="11198"/>
                    <a:pt x="9524" y="10995"/>
                  </a:cubicBezTo>
                  <a:cubicBezTo>
                    <a:pt x="9377" y="10876"/>
                    <a:pt x="9230" y="10820"/>
                    <a:pt x="9146" y="10673"/>
                  </a:cubicBezTo>
                  <a:cubicBezTo>
                    <a:pt x="9055" y="10499"/>
                    <a:pt x="9118" y="10296"/>
                    <a:pt x="9202" y="10149"/>
                  </a:cubicBezTo>
                  <a:cubicBezTo>
                    <a:pt x="9321" y="9974"/>
                    <a:pt x="9615" y="9799"/>
                    <a:pt x="9524" y="9596"/>
                  </a:cubicBezTo>
                  <a:cubicBezTo>
                    <a:pt x="9496" y="9478"/>
                    <a:pt x="9405" y="9450"/>
                    <a:pt x="9321" y="9359"/>
                  </a:cubicBezTo>
                  <a:cubicBezTo>
                    <a:pt x="9202" y="9247"/>
                    <a:pt x="9118" y="9072"/>
                    <a:pt x="9055" y="8925"/>
                  </a:cubicBezTo>
                  <a:cubicBezTo>
                    <a:pt x="9027" y="8862"/>
                    <a:pt x="9027" y="8834"/>
                    <a:pt x="9027" y="8778"/>
                  </a:cubicBezTo>
                  <a:lnTo>
                    <a:pt x="9027" y="8722"/>
                  </a:lnTo>
                  <a:cubicBezTo>
                    <a:pt x="8999" y="8604"/>
                    <a:pt x="9027" y="8485"/>
                    <a:pt x="9118" y="8401"/>
                  </a:cubicBezTo>
                  <a:cubicBezTo>
                    <a:pt x="9174" y="8310"/>
                    <a:pt x="9265" y="8198"/>
                    <a:pt x="9377" y="8107"/>
                  </a:cubicBezTo>
                  <a:cubicBezTo>
                    <a:pt x="9419" y="8117"/>
                    <a:pt x="9462" y="8122"/>
                    <a:pt x="9506" y="8122"/>
                  </a:cubicBezTo>
                  <a:cubicBezTo>
                    <a:pt x="9712" y="8122"/>
                    <a:pt x="9932" y="8020"/>
                    <a:pt x="10076" y="7876"/>
                  </a:cubicBezTo>
                  <a:cubicBezTo>
                    <a:pt x="10159" y="7819"/>
                    <a:pt x="10259" y="7669"/>
                    <a:pt x="10366" y="7669"/>
                  </a:cubicBezTo>
                  <a:cubicBezTo>
                    <a:pt x="10377" y="7669"/>
                    <a:pt x="10387" y="7670"/>
                    <a:pt x="10398" y="7674"/>
                  </a:cubicBezTo>
                  <a:cubicBezTo>
                    <a:pt x="10398" y="7702"/>
                    <a:pt x="10489" y="7785"/>
                    <a:pt x="10489" y="7813"/>
                  </a:cubicBezTo>
                  <a:cubicBezTo>
                    <a:pt x="10545" y="7848"/>
                    <a:pt x="10573" y="7876"/>
                    <a:pt x="10629" y="7904"/>
                  </a:cubicBezTo>
                  <a:cubicBezTo>
                    <a:pt x="10728" y="7939"/>
                    <a:pt x="10831" y="7955"/>
                    <a:pt x="10935" y="7955"/>
                  </a:cubicBezTo>
                  <a:cubicBezTo>
                    <a:pt x="11079" y="7955"/>
                    <a:pt x="11225" y="7925"/>
                    <a:pt x="11363" y="7876"/>
                  </a:cubicBezTo>
                  <a:cubicBezTo>
                    <a:pt x="11593" y="7758"/>
                    <a:pt x="11712" y="7583"/>
                    <a:pt x="11887" y="7408"/>
                  </a:cubicBezTo>
                  <a:cubicBezTo>
                    <a:pt x="11915" y="7464"/>
                    <a:pt x="11915" y="7555"/>
                    <a:pt x="11971" y="7611"/>
                  </a:cubicBezTo>
                  <a:cubicBezTo>
                    <a:pt x="12041" y="7702"/>
                    <a:pt x="12106" y="7740"/>
                    <a:pt x="12199" y="7740"/>
                  </a:cubicBezTo>
                  <a:cubicBezTo>
                    <a:pt x="12228" y="7740"/>
                    <a:pt x="12258" y="7736"/>
                    <a:pt x="12293" y="7730"/>
                  </a:cubicBezTo>
                  <a:cubicBezTo>
                    <a:pt x="12614" y="7674"/>
                    <a:pt x="12845" y="7436"/>
                    <a:pt x="13020" y="7177"/>
                  </a:cubicBezTo>
                  <a:lnTo>
                    <a:pt x="13048" y="7205"/>
                  </a:lnTo>
                  <a:cubicBezTo>
                    <a:pt x="13139" y="7261"/>
                    <a:pt x="13251" y="7233"/>
                    <a:pt x="13223" y="7380"/>
                  </a:cubicBezTo>
                  <a:cubicBezTo>
                    <a:pt x="13223" y="7527"/>
                    <a:pt x="13223" y="7639"/>
                    <a:pt x="13286" y="7785"/>
                  </a:cubicBezTo>
                  <a:cubicBezTo>
                    <a:pt x="13370" y="7932"/>
                    <a:pt x="13516" y="8023"/>
                    <a:pt x="13600" y="8163"/>
                  </a:cubicBezTo>
                  <a:cubicBezTo>
                    <a:pt x="13775" y="8401"/>
                    <a:pt x="13838" y="8750"/>
                    <a:pt x="14188" y="8806"/>
                  </a:cubicBezTo>
                  <a:cubicBezTo>
                    <a:pt x="14227" y="8814"/>
                    <a:pt x="14268" y="8817"/>
                    <a:pt x="14310" y="8817"/>
                  </a:cubicBezTo>
                  <a:cubicBezTo>
                    <a:pt x="14426" y="8817"/>
                    <a:pt x="14547" y="8791"/>
                    <a:pt x="14649" y="8750"/>
                  </a:cubicBezTo>
                  <a:cubicBezTo>
                    <a:pt x="14712" y="8750"/>
                    <a:pt x="14859" y="8660"/>
                    <a:pt x="14915" y="8660"/>
                  </a:cubicBezTo>
                  <a:cubicBezTo>
                    <a:pt x="14999" y="8687"/>
                    <a:pt x="14999" y="8778"/>
                    <a:pt x="15062" y="8834"/>
                  </a:cubicBezTo>
                  <a:cubicBezTo>
                    <a:pt x="15138" y="8972"/>
                    <a:pt x="15259" y="9022"/>
                    <a:pt x="15392" y="9022"/>
                  </a:cubicBezTo>
                  <a:cubicBezTo>
                    <a:pt x="15514" y="9022"/>
                    <a:pt x="15647" y="8979"/>
                    <a:pt x="15761" y="8925"/>
                  </a:cubicBezTo>
                  <a:cubicBezTo>
                    <a:pt x="16083" y="8722"/>
                    <a:pt x="16194" y="8457"/>
                    <a:pt x="16313" y="8135"/>
                  </a:cubicBezTo>
                  <a:cubicBezTo>
                    <a:pt x="16332" y="8080"/>
                    <a:pt x="16275" y="8035"/>
                    <a:pt x="16226" y="8035"/>
                  </a:cubicBezTo>
                  <a:cubicBezTo>
                    <a:pt x="16200" y="8035"/>
                    <a:pt x="16176" y="8048"/>
                    <a:pt x="16166" y="8079"/>
                  </a:cubicBezTo>
                  <a:cubicBezTo>
                    <a:pt x="15992" y="8310"/>
                    <a:pt x="15873" y="8576"/>
                    <a:pt x="15614" y="8722"/>
                  </a:cubicBezTo>
                  <a:cubicBezTo>
                    <a:pt x="15534" y="8767"/>
                    <a:pt x="15467" y="8789"/>
                    <a:pt x="15410" y="8789"/>
                  </a:cubicBezTo>
                  <a:cubicBezTo>
                    <a:pt x="15323" y="8789"/>
                    <a:pt x="15259" y="8737"/>
                    <a:pt x="15209" y="8632"/>
                  </a:cubicBezTo>
                  <a:cubicBezTo>
                    <a:pt x="15146" y="8548"/>
                    <a:pt x="15118" y="8485"/>
                    <a:pt x="15034" y="8457"/>
                  </a:cubicBezTo>
                  <a:cubicBezTo>
                    <a:pt x="15013" y="8447"/>
                    <a:pt x="14989" y="8444"/>
                    <a:pt x="14964" y="8444"/>
                  </a:cubicBezTo>
                  <a:cubicBezTo>
                    <a:pt x="14914" y="8444"/>
                    <a:pt x="14857" y="8457"/>
                    <a:pt x="14796" y="8457"/>
                  </a:cubicBezTo>
                  <a:cubicBezTo>
                    <a:pt x="14649" y="8513"/>
                    <a:pt x="14509" y="8576"/>
                    <a:pt x="14362" y="8576"/>
                  </a:cubicBezTo>
                  <a:cubicBezTo>
                    <a:pt x="14349" y="8577"/>
                    <a:pt x="14336" y="8577"/>
                    <a:pt x="14324" y="8577"/>
                  </a:cubicBezTo>
                  <a:cubicBezTo>
                    <a:pt x="13982" y="8577"/>
                    <a:pt x="13944" y="8218"/>
                    <a:pt x="13775" y="7988"/>
                  </a:cubicBezTo>
                  <a:cubicBezTo>
                    <a:pt x="13691" y="7904"/>
                    <a:pt x="13600" y="7848"/>
                    <a:pt x="13544" y="7758"/>
                  </a:cubicBezTo>
                  <a:cubicBezTo>
                    <a:pt x="13425" y="7611"/>
                    <a:pt x="13460" y="7499"/>
                    <a:pt x="13460" y="7352"/>
                  </a:cubicBezTo>
                  <a:cubicBezTo>
                    <a:pt x="13460" y="7086"/>
                    <a:pt x="13286" y="7086"/>
                    <a:pt x="13111" y="6974"/>
                  </a:cubicBezTo>
                  <a:cubicBezTo>
                    <a:pt x="12523" y="6590"/>
                    <a:pt x="13195" y="5660"/>
                    <a:pt x="13719" y="5576"/>
                  </a:cubicBezTo>
                  <a:cubicBezTo>
                    <a:pt x="13775" y="5541"/>
                    <a:pt x="13747" y="5485"/>
                    <a:pt x="13719" y="5485"/>
                  </a:cubicBezTo>
                  <a:cubicBezTo>
                    <a:pt x="13701" y="5483"/>
                    <a:pt x="13682" y="5482"/>
                    <a:pt x="13664" y="5482"/>
                  </a:cubicBezTo>
                  <a:cubicBezTo>
                    <a:pt x="13390" y="5482"/>
                    <a:pt x="13130" y="5672"/>
                    <a:pt x="12992" y="5863"/>
                  </a:cubicBezTo>
                  <a:cubicBezTo>
                    <a:pt x="12817" y="6100"/>
                    <a:pt x="12642" y="6450"/>
                    <a:pt x="12670" y="6709"/>
                  </a:cubicBezTo>
                  <a:cubicBezTo>
                    <a:pt x="12698" y="6855"/>
                    <a:pt x="12761" y="6974"/>
                    <a:pt x="12845" y="7058"/>
                  </a:cubicBezTo>
                  <a:cubicBezTo>
                    <a:pt x="12726" y="7233"/>
                    <a:pt x="12586" y="7408"/>
                    <a:pt x="12349" y="7464"/>
                  </a:cubicBezTo>
                  <a:cubicBezTo>
                    <a:pt x="12294" y="7486"/>
                    <a:pt x="12252" y="7496"/>
                    <a:pt x="12219" y="7496"/>
                  </a:cubicBezTo>
                  <a:cubicBezTo>
                    <a:pt x="12078" y="7496"/>
                    <a:pt x="12101" y="7314"/>
                    <a:pt x="12027" y="7149"/>
                  </a:cubicBezTo>
                  <a:cubicBezTo>
                    <a:pt x="12013" y="7118"/>
                    <a:pt x="11985" y="7102"/>
                    <a:pt x="11953" y="7102"/>
                  </a:cubicBezTo>
                  <a:cubicBezTo>
                    <a:pt x="11920" y="7102"/>
                    <a:pt x="11884" y="7118"/>
                    <a:pt x="11852" y="7149"/>
                  </a:cubicBezTo>
                  <a:cubicBezTo>
                    <a:pt x="11677" y="7289"/>
                    <a:pt x="11593" y="7499"/>
                    <a:pt x="11391" y="7611"/>
                  </a:cubicBezTo>
                  <a:cubicBezTo>
                    <a:pt x="11255" y="7690"/>
                    <a:pt x="11091" y="7754"/>
                    <a:pt x="10928" y="7754"/>
                  </a:cubicBezTo>
                  <a:cubicBezTo>
                    <a:pt x="10848" y="7754"/>
                    <a:pt x="10768" y="7739"/>
                    <a:pt x="10691" y="7702"/>
                  </a:cubicBezTo>
                  <a:cubicBezTo>
                    <a:pt x="10579" y="7642"/>
                    <a:pt x="10497" y="7406"/>
                    <a:pt x="10364" y="7406"/>
                  </a:cubicBezTo>
                  <a:cubicBezTo>
                    <a:pt x="10357" y="7406"/>
                    <a:pt x="10349" y="7406"/>
                    <a:pt x="10342" y="7408"/>
                  </a:cubicBezTo>
                  <a:cubicBezTo>
                    <a:pt x="10139" y="7464"/>
                    <a:pt x="9992" y="7702"/>
                    <a:pt x="9845" y="7785"/>
                  </a:cubicBezTo>
                  <a:cubicBezTo>
                    <a:pt x="9727" y="7848"/>
                    <a:pt x="9615" y="7904"/>
                    <a:pt x="9496" y="7904"/>
                  </a:cubicBezTo>
                  <a:cubicBezTo>
                    <a:pt x="9440" y="7904"/>
                    <a:pt x="9349" y="7876"/>
                    <a:pt x="9293" y="7813"/>
                  </a:cubicBezTo>
                  <a:cubicBezTo>
                    <a:pt x="9202" y="7758"/>
                    <a:pt x="9230" y="7702"/>
                    <a:pt x="9202" y="7611"/>
                  </a:cubicBezTo>
                  <a:cubicBezTo>
                    <a:pt x="9202" y="7483"/>
                    <a:pt x="9160" y="7403"/>
                    <a:pt x="9052" y="7403"/>
                  </a:cubicBezTo>
                  <a:cubicBezTo>
                    <a:pt x="9036" y="7403"/>
                    <a:pt x="9018" y="7404"/>
                    <a:pt x="8999" y="7408"/>
                  </a:cubicBezTo>
                  <a:cubicBezTo>
                    <a:pt x="8880" y="7408"/>
                    <a:pt x="8797" y="7464"/>
                    <a:pt x="8678" y="7464"/>
                  </a:cubicBezTo>
                  <a:cubicBezTo>
                    <a:pt x="8566" y="7436"/>
                    <a:pt x="8447" y="7408"/>
                    <a:pt x="8356" y="7289"/>
                  </a:cubicBezTo>
                  <a:cubicBezTo>
                    <a:pt x="8125" y="7058"/>
                    <a:pt x="8328" y="6765"/>
                    <a:pt x="8566" y="6653"/>
                  </a:cubicBezTo>
                  <a:cubicBezTo>
                    <a:pt x="8678" y="6590"/>
                    <a:pt x="8622" y="6478"/>
                    <a:pt x="8531" y="6450"/>
                  </a:cubicBezTo>
                  <a:cubicBezTo>
                    <a:pt x="8244" y="6331"/>
                    <a:pt x="8041" y="6184"/>
                    <a:pt x="7922" y="5891"/>
                  </a:cubicBezTo>
                  <a:cubicBezTo>
                    <a:pt x="7895" y="5751"/>
                    <a:pt x="7867" y="5576"/>
                    <a:pt x="7720" y="5513"/>
                  </a:cubicBezTo>
                  <a:cubicBezTo>
                    <a:pt x="7652" y="5494"/>
                    <a:pt x="7581" y="5488"/>
                    <a:pt x="7509" y="5488"/>
                  </a:cubicBezTo>
                  <a:cubicBezTo>
                    <a:pt x="7365" y="5488"/>
                    <a:pt x="7221" y="5513"/>
                    <a:pt x="7104" y="5513"/>
                  </a:cubicBezTo>
                  <a:cubicBezTo>
                    <a:pt x="7064" y="5517"/>
                    <a:pt x="7023" y="5520"/>
                    <a:pt x="6982" y="5520"/>
                  </a:cubicBezTo>
                  <a:cubicBezTo>
                    <a:pt x="6764" y="5520"/>
                    <a:pt x="6548" y="5453"/>
                    <a:pt x="6377" y="5282"/>
                  </a:cubicBezTo>
                  <a:cubicBezTo>
                    <a:pt x="6146" y="5017"/>
                    <a:pt x="6293" y="4730"/>
                    <a:pt x="6524" y="4527"/>
                  </a:cubicBezTo>
                  <a:cubicBezTo>
                    <a:pt x="6643" y="4436"/>
                    <a:pt x="6699" y="4352"/>
                    <a:pt x="6643" y="4205"/>
                  </a:cubicBezTo>
                  <a:cubicBezTo>
                    <a:pt x="6580" y="4059"/>
                    <a:pt x="6468" y="4003"/>
                    <a:pt x="6468" y="3856"/>
                  </a:cubicBezTo>
                  <a:cubicBezTo>
                    <a:pt x="6468" y="3709"/>
                    <a:pt x="6552" y="3562"/>
                    <a:pt x="6671" y="3478"/>
                  </a:cubicBezTo>
                  <a:cubicBezTo>
                    <a:pt x="6783" y="3331"/>
                    <a:pt x="6930" y="3240"/>
                    <a:pt x="7104" y="3240"/>
                  </a:cubicBezTo>
                  <a:cubicBezTo>
                    <a:pt x="7136" y="3240"/>
                    <a:pt x="7159" y="3247"/>
                    <a:pt x="7180" y="3247"/>
                  </a:cubicBezTo>
                  <a:cubicBezTo>
                    <a:pt x="7202" y="3247"/>
                    <a:pt x="7223" y="3240"/>
                    <a:pt x="7251" y="3212"/>
                  </a:cubicBezTo>
                  <a:cubicBezTo>
                    <a:pt x="7307" y="3185"/>
                    <a:pt x="7307" y="3157"/>
                    <a:pt x="7307" y="3094"/>
                  </a:cubicBezTo>
                  <a:cubicBezTo>
                    <a:pt x="7132" y="2835"/>
                    <a:pt x="6496" y="2891"/>
                    <a:pt x="6783" y="2394"/>
                  </a:cubicBezTo>
                  <a:cubicBezTo>
                    <a:pt x="6846" y="2310"/>
                    <a:pt x="6930" y="2220"/>
                    <a:pt x="6874" y="2136"/>
                  </a:cubicBezTo>
                  <a:cubicBezTo>
                    <a:pt x="6846" y="1989"/>
                    <a:pt x="6608" y="1961"/>
                    <a:pt x="6496" y="1905"/>
                  </a:cubicBezTo>
                  <a:cubicBezTo>
                    <a:pt x="6293" y="1758"/>
                    <a:pt x="6230" y="1520"/>
                    <a:pt x="6174" y="1318"/>
                  </a:cubicBezTo>
                  <a:cubicBezTo>
                    <a:pt x="6083" y="1087"/>
                    <a:pt x="6118" y="884"/>
                    <a:pt x="6230" y="681"/>
                  </a:cubicBezTo>
                  <a:cubicBezTo>
                    <a:pt x="6422" y="348"/>
                    <a:pt x="6801" y="115"/>
                    <a:pt x="7183" y="115"/>
                  </a:cubicBezTo>
                  <a:cubicBezTo>
                    <a:pt x="7274" y="115"/>
                    <a:pt x="7365" y="129"/>
                    <a:pt x="7454" y="157"/>
                  </a:cubicBezTo>
                  <a:lnTo>
                    <a:pt x="7454" y="122"/>
                  </a:lnTo>
                  <a:cubicBezTo>
                    <a:pt x="7338" y="36"/>
                    <a:pt x="7209" y="1"/>
                    <a:pt x="70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0"/>
            <p:cNvSpPr/>
            <p:nvPr/>
          </p:nvSpPr>
          <p:spPr>
            <a:xfrm>
              <a:off x="6378078" y="4153942"/>
              <a:ext cx="132298" cy="111522"/>
            </a:xfrm>
            <a:custGeom>
              <a:rect b="b" l="l" r="r" t="t"/>
              <a:pathLst>
                <a:path extrusionOk="0" h="4901" w="5814">
                  <a:moveTo>
                    <a:pt x="4604" y="1"/>
                  </a:moveTo>
                  <a:cubicBezTo>
                    <a:pt x="4516" y="1"/>
                    <a:pt x="4429" y="9"/>
                    <a:pt x="4342" y="25"/>
                  </a:cubicBezTo>
                  <a:cubicBezTo>
                    <a:pt x="3699" y="172"/>
                    <a:pt x="3671" y="759"/>
                    <a:pt x="3762" y="1283"/>
                  </a:cubicBezTo>
                  <a:lnTo>
                    <a:pt x="3671" y="1283"/>
                  </a:lnTo>
                  <a:cubicBezTo>
                    <a:pt x="3552" y="1311"/>
                    <a:pt x="3468" y="1395"/>
                    <a:pt x="3412" y="1514"/>
                  </a:cubicBezTo>
                  <a:cubicBezTo>
                    <a:pt x="3293" y="1689"/>
                    <a:pt x="3203" y="1920"/>
                    <a:pt x="3147" y="2122"/>
                  </a:cubicBezTo>
                  <a:cubicBezTo>
                    <a:pt x="3129" y="2230"/>
                    <a:pt x="3112" y="2295"/>
                    <a:pt x="3074" y="2295"/>
                  </a:cubicBezTo>
                  <a:cubicBezTo>
                    <a:pt x="3050" y="2295"/>
                    <a:pt x="3017" y="2270"/>
                    <a:pt x="2972" y="2213"/>
                  </a:cubicBezTo>
                  <a:cubicBezTo>
                    <a:pt x="2888" y="2094"/>
                    <a:pt x="2797" y="2038"/>
                    <a:pt x="2678" y="1983"/>
                  </a:cubicBezTo>
                  <a:cubicBezTo>
                    <a:pt x="2523" y="1902"/>
                    <a:pt x="2355" y="1876"/>
                    <a:pt x="2180" y="1876"/>
                  </a:cubicBezTo>
                  <a:cubicBezTo>
                    <a:pt x="2096" y="1876"/>
                    <a:pt x="2010" y="1883"/>
                    <a:pt x="1923" y="1892"/>
                  </a:cubicBezTo>
                  <a:cubicBezTo>
                    <a:pt x="1454" y="1948"/>
                    <a:pt x="1105" y="2360"/>
                    <a:pt x="1224" y="2857"/>
                  </a:cubicBezTo>
                  <a:cubicBezTo>
                    <a:pt x="1252" y="2913"/>
                    <a:pt x="1343" y="3087"/>
                    <a:pt x="1371" y="3087"/>
                  </a:cubicBezTo>
                  <a:cubicBezTo>
                    <a:pt x="1371" y="3115"/>
                    <a:pt x="1315" y="3143"/>
                    <a:pt x="1315" y="3143"/>
                  </a:cubicBezTo>
                  <a:cubicBezTo>
                    <a:pt x="1252" y="3171"/>
                    <a:pt x="1224" y="3262"/>
                    <a:pt x="1224" y="3290"/>
                  </a:cubicBezTo>
                  <a:cubicBezTo>
                    <a:pt x="1168" y="3409"/>
                    <a:pt x="1168" y="3521"/>
                    <a:pt x="1140" y="3640"/>
                  </a:cubicBezTo>
                  <a:lnTo>
                    <a:pt x="1140" y="3843"/>
                  </a:lnTo>
                  <a:cubicBezTo>
                    <a:pt x="1140" y="3870"/>
                    <a:pt x="1140" y="3933"/>
                    <a:pt x="1168" y="3961"/>
                  </a:cubicBezTo>
                  <a:lnTo>
                    <a:pt x="993" y="3961"/>
                  </a:lnTo>
                  <a:cubicBezTo>
                    <a:pt x="972" y="3952"/>
                    <a:pt x="949" y="3949"/>
                    <a:pt x="925" y="3949"/>
                  </a:cubicBezTo>
                  <a:cubicBezTo>
                    <a:pt x="877" y="3949"/>
                    <a:pt x="827" y="3961"/>
                    <a:pt x="790" y="3961"/>
                  </a:cubicBezTo>
                  <a:cubicBezTo>
                    <a:pt x="643" y="4017"/>
                    <a:pt x="496" y="4080"/>
                    <a:pt x="378" y="4192"/>
                  </a:cubicBezTo>
                  <a:cubicBezTo>
                    <a:pt x="203" y="4311"/>
                    <a:pt x="0" y="4633"/>
                    <a:pt x="147" y="4863"/>
                  </a:cubicBezTo>
                  <a:cubicBezTo>
                    <a:pt x="163" y="4889"/>
                    <a:pt x="186" y="4900"/>
                    <a:pt x="210" y="4900"/>
                  </a:cubicBezTo>
                  <a:cubicBezTo>
                    <a:pt x="270" y="4900"/>
                    <a:pt x="334" y="4830"/>
                    <a:pt x="294" y="4745"/>
                  </a:cubicBezTo>
                  <a:cubicBezTo>
                    <a:pt x="231" y="4605"/>
                    <a:pt x="469" y="4367"/>
                    <a:pt x="552" y="4311"/>
                  </a:cubicBezTo>
                  <a:cubicBezTo>
                    <a:pt x="699" y="4192"/>
                    <a:pt x="874" y="4164"/>
                    <a:pt x="1049" y="4164"/>
                  </a:cubicBezTo>
                  <a:cubicBezTo>
                    <a:pt x="1101" y="4171"/>
                    <a:pt x="1150" y="4177"/>
                    <a:pt x="1193" y="4177"/>
                  </a:cubicBezTo>
                  <a:cubicBezTo>
                    <a:pt x="1316" y="4177"/>
                    <a:pt x="1391" y="4133"/>
                    <a:pt x="1371" y="3961"/>
                  </a:cubicBezTo>
                  <a:cubicBezTo>
                    <a:pt x="1343" y="3787"/>
                    <a:pt x="1343" y="3612"/>
                    <a:pt x="1399" y="3437"/>
                  </a:cubicBezTo>
                  <a:cubicBezTo>
                    <a:pt x="1426" y="3346"/>
                    <a:pt x="1426" y="3318"/>
                    <a:pt x="1517" y="3262"/>
                  </a:cubicBezTo>
                  <a:cubicBezTo>
                    <a:pt x="1545" y="3234"/>
                    <a:pt x="1573" y="3234"/>
                    <a:pt x="1573" y="3206"/>
                  </a:cubicBezTo>
                  <a:cubicBezTo>
                    <a:pt x="1629" y="3115"/>
                    <a:pt x="1573" y="3059"/>
                    <a:pt x="1545" y="2996"/>
                  </a:cubicBezTo>
                  <a:cubicBezTo>
                    <a:pt x="1426" y="2822"/>
                    <a:pt x="1343" y="2647"/>
                    <a:pt x="1426" y="2444"/>
                  </a:cubicBezTo>
                  <a:cubicBezTo>
                    <a:pt x="1523" y="2159"/>
                    <a:pt x="1890" y="2051"/>
                    <a:pt x="2196" y="2051"/>
                  </a:cubicBezTo>
                  <a:cubicBezTo>
                    <a:pt x="2266" y="2051"/>
                    <a:pt x="2332" y="2056"/>
                    <a:pt x="2391" y="2066"/>
                  </a:cubicBezTo>
                  <a:cubicBezTo>
                    <a:pt x="2594" y="2122"/>
                    <a:pt x="2741" y="2213"/>
                    <a:pt x="2853" y="2360"/>
                  </a:cubicBezTo>
                  <a:cubicBezTo>
                    <a:pt x="2916" y="2444"/>
                    <a:pt x="3028" y="2563"/>
                    <a:pt x="3119" y="2563"/>
                  </a:cubicBezTo>
                  <a:cubicBezTo>
                    <a:pt x="3128" y="2564"/>
                    <a:pt x="3137" y="2565"/>
                    <a:pt x="3146" y="2565"/>
                  </a:cubicBezTo>
                  <a:cubicBezTo>
                    <a:pt x="3347" y="2565"/>
                    <a:pt x="3323" y="2263"/>
                    <a:pt x="3349" y="2122"/>
                  </a:cubicBezTo>
                  <a:cubicBezTo>
                    <a:pt x="3412" y="1983"/>
                    <a:pt x="3496" y="1808"/>
                    <a:pt x="3587" y="1661"/>
                  </a:cubicBezTo>
                  <a:cubicBezTo>
                    <a:pt x="3615" y="1598"/>
                    <a:pt x="3671" y="1514"/>
                    <a:pt x="3762" y="1514"/>
                  </a:cubicBezTo>
                  <a:cubicBezTo>
                    <a:pt x="3790" y="1514"/>
                    <a:pt x="3846" y="1542"/>
                    <a:pt x="3902" y="1542"/>
                  </a:cubicBezTo>
                  <a:cubicBezTo>
                    <a:pt x="3993" y="1542"/>
                    <a:pt x="4021" y="1486"/>
                    <a:pt x="4021" y="1395"/>
                  </a:cubicBezTo>
                  <a:cubicBezTo>
                    <a:pt x="3937" y="962"/>
                    <a:pt x="3818" y="346"/>
                    <a:pt x="4398" y="234"/>
                  </a:cubicBezTo>
                  <a:cubicBezTo>
                    <a:pt x="4492" y="207"/>
                    <a:pt x="4590" y="194"/>
                    <a:pt x="4690" y="194"/>
                  </a:cubicBezTo>
                  <a:cubicBezTo>
                    <a:pt x="5120" y="194"/>
                    <a:pt x="5571" y="440"/>
                    <a:pt x="5713" y="843"/>
                  </a:cubicBezTo>
                  <a:cubicBezTo>
                    <a:pt x="5723" y="864"/>
                    <a:pt x="5742" y="873"/>
                    <a:pt x="5760" y="873"/>
                  </a:cubicBezTo>
                  <a:cubicBezTo>
                    <a:pt x="5789" y="873"/>
                    <a:pt x="5814" y="849"/>
                    <a:pt x="5797" y="815"/>
                  </a:cubicBezTo>
                  <a:cubicBezTo>
                    <a:pt x="5647" y="287"/>
                    <a:pt x="5131" y="1"/>
                    <a:pt x="46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0"/>
            <p:cNvSpPr/>
            <p:nvPr/>
          </p:nvSpPr>
          <p:spPr>
            <a:xfrm>
              <a:off x="6260799" y="4092276"/>
              <a:ext cx="446180" cy="458172"/>
            </a:xfrm>
            <a:custGeom>
              <a:rect b="b" l="l" r="r" t="t"/>
              <a:pathLst>
                <a:path extrusionOk="0" h="20135" w="19608">
                  <a:moveTo>
                    <a:pt x="14013" y="259"/>
                  </a:moveTo>
                  <a:cubicBezTo>
                    <a:pt x="14069" y="259"/>
                    <a:pt x="14125" y="287"/>
                    <a:pt x="14216" y="287"/>
                  </a:cubicBezTo>
                  <a:cubicBezTo>
                    <a:pt x="14391" y="350"/>
                    <a:pt x="14594" y="434"/>
                    <a:pt x="14797" y="497"/>
                  </a:cubicBezTo>
                  <a:cubicBezTo>
                    <a:pt x="14904" y="538"/>
                    <a:pt x="15011" y="564"/>
                    <a:pt x="15130" y="564"/>
                  </a:cubicBezTo>
                  <a:cubicBezTo>
                    <a:pt x="15173" y="564"/>
                    <a:pt x="15218" y="561"/>
                    <a:pt x="15265" y="553"/>
                  </a:cubicBezTo>
                  <a:cubicBezTo>
                    <a:pt x="15440" y="553"/>
                    <a:pt x="15615" y="434"/>
                    <a:pt x="15817" y="406"/>
                  </a:cubicBezTo>
                  <a:cubicBezTo>
                    <a:pt x="16020" y="406"/>
                    <a:pt x="16195" y="525"/>
                    <a:pt x="16398" y="525"/>
                  </a:cubicBezTo>
                  <a:cubicBezTo>
                    <a:pt x="16608" y="525"/>
                    <a:pt x="16782" y="406"/>
                    <a:pt x="16985" y="378"/>
                  </a:cubicBezTo>
                  <a:cubicBezTo>
                    <a:pt x="17122" y="324"/>
                    <a:pt x="17259" y="283"/>
                    <a:pt x="17398" y="283"/>
                  </a:cubicBezTo>
                  <a:cubicBezTo>
                    <a:pt x="17493" y="283"/>
                    <a:pt x="17588" y="302"/>
                    <a:pt x="17684" y="350"/>
                  </a:cubicBezTo>
                  <a:cubicBezTo>
                    <a:pt x="17859" y="406"/>
                    <a:pt x="18034" y="525"/>
                    <a:pt x="18209" y="553"/>
                  </a:cubicBezTo>
                  <a:cubicBezTo>
                    <a:pt x="18229" y="557"/>
                    <a:pt x="18248" y="559"/>
                    <a:pt x="18267" y="559"/>
                  </a:cubicBezTo>
                  <a:cubicBezTo>
                    <a:pt x="18387" y="559"/>
                    <a:pt x="18487" y="489"/>
                    <a:pt x="18614" y="434"/>
                  </a:cubicBezTo>
                  <a:cubicBezTo>
                    <a:pt x="18681" y="410"/>
                    <a:pt x="18746" y="397"/>
                    <a:pt x="18808" y="397"/>
                  </a:cubicBezTo>
                  <a:cubicBezTo>
                    <a:pt x="18958" y="397"/>
                    <a:pt x="19087" y="473"/>
                    <a:pt x="19167" y="637"/>
                  </a:cubicBezTo>
                  <a:cubicBezTo>
                    <a:pt x="19342" y="987"/>
                    <a:pt x="19195" y="1427"/>
                    <a:pt x="19167" y="1805"/>
                  </a:cubicBezTo>
                  <a:cubicBezTo>
                    <a:pt x="19139" y="2245"/>
                    <a:pt x="19139" y="2679"/>
                    <a:pt x="19111" y="3119"/>
                  </a:cubicBezTo>
                  <a:cubicBezTo>
                    <a:pt x="19111" y="3322"/>
                    <a:pt x="19083" y="3525"/>
                    <a:pt x="19111" y="3756"/>
                  </a:cubicBezTo>
                  <a:cubicBezTo>
                    <a:pt x="19167" y="4021"/>
                    <a:pt x="19111" y="4224"/>
                    <a:pt x="19055" y="4483"/>
                  </a:cubicBezTo>
                  <a:cubicBezTo>
                    <a:pt x="18845" y="5182"/>
                    <a:pt x="19258" y="5825"/>
                    <a:pt x="19195" y="6525"/>
                  </a:cubicBezTo>
                  <a:cubicBezTo>
                    <a:pt x="19167" y="6727"/>
                    <a:pt x="19111" y="6930"/>
                    <a:pt x="19111" y="7140"/>
                  </a:cubicBezTo>
                  <a:cubicBezTo>
                    <a:pt x="19111" y="7315"/>
                    <a:pt x="19195" y="7427"/>
                    <a:pt x="19230" y="7601"/>
                  </a:cubicBezTo>
                  <a:cubicBezTo>
                    <a:pt x="19314" y="7839"/>
                    <a:pt x="19230" y="8042"/>
                    <a:pt x="19139" y="8273"/>
                  </a:cubicBezTo>
                  <a:cubicBezTo>
                    <a:pt x="19083" y="8475"/>
                    <a:pt x="19020" y="8713"/>
                    <a:pt x="19020" y="8916"/>
                  </a:cubicBezTo>
                  <a:cubicBezTo>
                    <a:pt x="19020" y="9147"/>
                    <a:pt x="19083" y="9321"/>
                    <a:pt x="19139" y="9524"/>
                  </a:cubicBezTo>
                  <a:cubicBezTo>
                    <a:pt x="19230" y="9762"/>
                    <a:pt x="19195" y="9965"/>
                    <a:pt x="19139" y="10196"/>
                  </a:cubicBezTo>
                  <a:cubicBezTo>
                    <a:pt x="19083" y="10370"/>
                    <a:pt x="19055" y="10573"/>
                    <a:pt x="19020" y="10748"/>
                  </a:cubicBezTo>
                  <a:cubicBezTo>
                    <a:pt x="19020" y="10923"/>
                    <a:pt x="19111" y="11098"/>
                    <a:pt x="19167" y="11272"/>
                  </a:cubicBezTo>
                  <a:cubicBezTo>
                    <a:pt x="19286" y="11650"/>
                    <a:pt x="18936" y="11944"/>
                    <a:pt x="18936" y="12321"/>
                  </a:cubicBezTo>
                  <a:cubicBezTo>
                    <a:pt x="18936" y="12496"/>
                    <a:pt x="18992" y="12671"/>
                    <a:pt x="19020" y="12846"/>
                  </a:cubicBezTo>
                  <a:cubicBezTo>
                    <a:pt x="19111" y="13111"/>
                    <a:pt x="18992" y="13370"/>
                    <a:pt x="18964" y="13636"/>
                  </a:cubicBezTo>
                  <a:cubicBezTo>
                    <a:pt x="18936" y="13783"/>
                    <a:pt x="18936" y="13957"/>
                    <a:pt x="18992" y="14097"/>
                  </a:cubicBezTo>
                  <a:cubicBezTo>
                    <a:pt x="19083" y="14335"/>
                    <a:pt x="19195" y="14510"/>
                    <a:pt x="19230" y="14741"/>
                  </a:cubicBezTo>
                  <a:cubicBezTo>
                    <a:pt x="19258" y="14971"/>
                    <a:pt x="19286" y="15209"/>
                    <a:pt x="19258" y="15440"/>
                  </a:cubicBezTo>
                  <a:cubicBezTo>
                    <a:pt x="19230" y="15643"/>
                    <a:pt x="19195" y="15845"/>
                    <a:pt x="19230" y="16083"/>
                  </a:cubicBezTo>
                  <a:cubicBezTo>
                    <a:pt x="19258" y="16286"/>
                    <a:pt x="19314" y="16489"/>
                    <a:pt x="19370" y="16691"/>
                  </a:cubicBezTo>
                  <a:cubicBezTo>
                    <a:pt x="19370" y="16810"/>
                    <a:pt x="19342" y="16894"/>
                    <a:pt x="19314" y="16985"/>
                  </a:cubicBezTo>
                  <a:cubicBezTo>
                    <a:pt x="19286" y="17013"/>
                    <a:pt x="19258" y="17013"/>
                    <a:pt x="19258" y="17041"/>
                  </a:cubicBezTo>
                  <a:cubicBezTo>
                    <a:pt x="19111" y="17307"/>
                    <a:pt x="19020" y="17593"/>
                    <a:pt x="19083" y="17887"/>
                  </a:cubicBezTo>
                  <a:cubicBezTo>
                    <a:pt x="19111" y="18090"/>
                    <a:pt x="19167" y="18237"/>
                    <a:pt x="19055" y="18440"/>
                  </a:cubicBezTo>
                  <a:cubicBezTo>
                    <a:pt x="18964" y="18614"/>
                    <a:pt x="18880" y="18733"/>
                    <a:pt x="18845" y="18936"/>
                  </a:cubicBezTo>
                  <a:cubicBezTo>
                    <a:pt x="18845" y="19111"/>
                    <a:pt x="18880" y="19314"/>
                    <a:pt x="18733" y="19460"/>
                  </a:cubicBezTo>
                  <a:cubicBezTo>
                    <a:pt x="18586" y="19607"/>
                    <a:pt x="18412" y="19754"/>
                    <a:pt x="18209" y="19810"/>
                  </a:cubicBezTo>
                  <a:cubicBezTo>
                    <a:pt x="18122" y="19847"/>
                    <a:pt x="18036" y="19860"/>
                    <a:pt x="17952" y="19860"/>
                  </a:cubicBezTo>
                  <a:cubicBezTo>
                    <a:pt x="17735" y="19860"/>
                    <a:pt x="17524" y="19773"/>
                    <a:pt x="17305" y="19773"/>
                  </a:cubicBezTo>
                  <a:cubicBezTo>
                    <a:pt x="17266" y="19773"/>
                    <a:pt x="17227" y="19776"/>
                    <a:pt x="17188" y="19782"/>
                  </a:cubicBezTo>
                  <a:cubicBezTo>
                    <a:pt x="16985" y="19810"/>
                    <a:pt x="16810" y="19838"/>
                    <a:pt x="16608" y="19866"/>
                  </a:cubicBezTo>
                  <a:cubicBezTo>
                    <a:pt x="16398" y="19866"/>
                    <a:pt x="16195" y="19838"/>
                    <a:pt x="16020" y="19810"/>
                  </a:cubicBezTo>
                  <a:cubicBezTo>
                    <a:pt x="15928" y="19788"/>
                    <a:pt x="15837" y="19779"/>
                    <a:pt x="15749" y="19779"/>
                  </a:cubicBezTo>
                  <a:cubicBezTo>
                    <a:pt x="15501" y="19779"/>
                    <a:pt x="15266" y="19845"/>
                    <a:pt x="15034" y="19866"/>
                  </a:cubicBezTo>
                  <a:cubicBezTo>
                    <a:pt x="14986" y="19876"/>
                    <a:pt x="14937" y="19880"/>
                    <a:pt x="14890" y="19880"/>
                  </a:cubicBezTo>
                  <a:cubicBezTo>
                    <a:pt x="14765" y="19880"/>
                    <a:pt x="14644" y="19850"/>
                    <a:pt x="14538" y="19810"/>
                  </a:cubicBezTo>
                  <a:cubicBezTo>
                    <a:pt x="14391" y="19726"/>
                    <a:pt x="14272" y="19726"/>
                    <a:pt x="14125" y="19726"/>
                  </a:cubicBezTo>
                  <a:cubicBezTo>
                    <a:pt x="13985" y="19754"/>
                    <a:pt x="13839" y="19782"/>
                    <a:pt x="13720" y="19838"/>
                  </a:cubicBezTo>
                  <a:cubicBezTo>
                    <a:pt x="13603" y="19874"/>
                    <a:pt x="13487" y="19889"/>
                    <a:pt x="13365" y="19889"/>
                  </a:cubicBezTo>
                  <a:cubicBezTo>
                    <a:pt x="13273" y="19889"/>
                    <a:pt x="13178" y="19881"/>
                    <a:pt x="13076" y="19866"/>
                  </a:cubicBezTo>
                  <a:cubicBezTo>
                    <a:pt x="12937" y="19838"/>
                    <a:pt x="12762" y="19782"/>
                    <a:pt x="12615" y="19782"/>
                  </a:cubicBezTo>
                  <a:cubicBezTo>
                    <a:pt x="12574" y="19776"/>
                    <a:pt x="12533" y="19774"/>
                    <a:pt x="12492" y="19774"/>
                  </a:cubicBezTo>
                  <a:cubicBezTo>
                    <a:pt x="12328" y="19774"/>
                    <a:pt x="12162" y="19810"/>
                    <a:pt x="12000" y="19810"/>
                  </a:cubicBezTo>
                  <a:cubicBezTo>
                    <a:pt x="11916" y="19822"/>
                    <a:pt x="11836" y="19828"/>
                    <a:pt x="11758" y="19828"/>
                  </a:cubicBezTo>
                  <a:cubicBezTo>
                    <a:pt x="11647" y="19828"/>
                    <a:pt x="11538" y="19815"/>
                    <a:pt x="11419" y="19782"/>
                  </a:cubicBezTo>
                  <a:cubicBezTo>
                    <a:pt x="11281" y="19760"/>
                    <a:pt x="11160" y="19716"/>
                    <a:pt x="11029" y="19716"/>
                  </a:cubicBezTo>
                  <a:cubicBezTo>
                    <a:pt x="10994" y="19716"/>
                    <a:pt x="10959" y="19719"/>
                    <a:pt x="10923" y="19726"/>
                  </a:cubicBezTo>
                  <a:cubicBezTo>
                    <a:pt x="10767" y="19726"/>
                    <a:pt x="10612" y="19814"/>
                    <a:pt x="10457" y="19814"/>
                  </a:cubicBezTo>
                  <a:cubicBezTo>
                    <a:pt x="10437" y="19814"/>
                    <a:pt x="10418" y="19813"/>
                    <a:pt x="10398" y="19810"/>
                  </a:cubicBezTo>
                  <a:cubicBezTo>
                    <a:pt x="10223" y="19754"/>
                    <a:pt x="10105" y="19635"/>
                    <a:pt x="9965" y="19579"/>
                  </a:cubicBezTo>
                  <a:cubicBezTo>
                    <a:pt x="9908" y="19548"/>
                    <a:pt x="9849" y="19535"/>
                    <a:pt x="9790" y="19535"/>
                  </a:cubicBezTo>
                  <a:cubicBezTo>
                    <a:pt x="9574" y="19535"/>
                    <a:pt x="9350" y="19705"/>
                    <a:pt x="9147" y="19754"/>
                  </a:cubicBezTo>
                  <a:cubicBezTo>
                    <a:pt x="9110" y="19759"/>
                    <a:pt x="9074" y="19761"/>
                    <a:pt x="9039" y="19761"/>
                  </a:cubicBezTo>
                  <a:cubicBezTo>
                    <a:pt x="8879" y="19761"/>
                    <a:pt x="8732" y="19715"/>
                    <a:pt x="8566" y="19663"/>
                  </a:cubicBezTo>
                  <a:cubicBezTo>
                    <a:pt x="8500" y="19642"/>
                    <a:pt x="8445" y="19633"/>
                    <a:pt x="8393" y="19633"/>
                  </a:cubicBezTo>
                  <a:cubicBezTo>
                    <a:pt x="8310" y="19633"/>
                    <a:pt x="8234" y="19657"/>
                    <a:pt x="8126" y="19691"/>
                  </a:cubicBezTo>
                  <a:cubicBezTo>
                    <a:pt x="8024" y="19709"/>
                    <a:pt x="7923" y="19717"/>
                    <a:pt x="7825" y="19717"/>
                  </a:cubicBezTo>
                  <a:cubicBezTo>
                    <a:pt x="7727" y="19717"/>
                    <a:pt x="7633" y="19709"/>
                    <a:pt x="7545" y="19691"/>
                  </a:cubicBezTo>
                  <a:cubicBezTo>
                    <a:pt x="7406" y="19691"/>
                    <a:pt x="7266" y="19655"/>
                    <a:pt x="7112" y="19655"/>
                  </a:cubicBezTo>
                  <a:cubicBezTo>
                    <a:pt x="7073" y="19655"/>
                    <a:pt x="7034" y="19658"/>
                    <a:pt x="6993" y="19663"/>
                  </a:cubicBezTo>
                  <a:cubicBezTo>
                    <a:pt x="6706" y="19710"/>
                    <a:pt x="6439" y="19784"/>
                    <a:pt x="6154" y="19784"/>
                  </a:cubicBezTo>
                  <a:cubicBezTo>
                    <a:pt x="6056" y="19784"/>
                    <a:pt x="5957" y="19775"/>
                    <a:pt x="5853" y="19754"/>
                  </a:cubicBezTo>
                  <a:cubicBezTo>
                    <a:pt x="5504" y="19663"/>
                    <a:pt x="5154" y="19635"/>
                    <a:pt x="4804" y="19579"/>
                  </a:cubicBezTo>
                  <a:cubicBezTo>
                    <a:pt x="4758" y="19576"/>
                    <a:pt x="4713" y="19575"/>
                    <a:pt x="4669" y="19575"/>
                  </a:cubicBezTo>
                  <a:cubicBezTo>
                    <a:pt x="4296" y="19575"/>
                    <a:pt x="3980" y="19673"/>
                    <a:pt x="3637" y="19754"/>
                  </a:cubicBezTo>
                  <a:cubicBezTo>
                    <a:pt x="3521" y="19782"/>
                    <a:pt x="3420" y="19796"/>
                    <a:pt x="3319" y="19796"/>
                  </a:cubicBezTo>
                  <a:cubicBezTo>
                    <a:pt x="3217" y="19796"/>
                    <a:pt x="3116" y="19782"/>
                    <a:pt x="3000" y="19754"/>
                  </a:cubicBezTo>
                  <a:cubicBezTo>
                    <a:pt x="2826" y="19691"/>
                    <a:pt x="2679" y="19551"/>
                    <a:pt x="2476" y="19516"/>
                  </a:cubicBezTo>
                  <a:cubicBezTo>
                    <a:pt x="2426" y="19508"/>
                    <a:pt x="2374" y="19505"/>
                    <a:pt x="2321" y="19505"/>
                  </a:cubicBezTo>
                  <a:cubicBezTo>
                    <a:pt x="2188" y="19505"/>
                    <a:pt x="2048" y="19526"/>
                    <a:pt x="1924" y="19551"/>
                  </a:cubicBezTo>
                  <a:cubicBezTo>
                    <a:pt x="1784" y="19551"/>
                    <a:pt x="1647" y="19536"/>
                    <a:pt x="1511" y="19536"/>
                  </a:cubicBezTo>
                  <a:cubicBezTo>
                    <a:pt x="1443" y="19536"/>
                    <a:pt x="1376" y="19540"/>
                    <a:pt x="1308" y="19551"/>
                  </a:cubicBezTo>
                  <a:cubicBezTo>
                    <a:pt x="1279" y="19555"/>
                    <a:pt x="1250" y="19556"/>
                    <a:pt x="1223" y="19556"/>
                  </a:cubicBezTo>
                  <a:cubicBezTo>
                    <a:pt x="802" y="19556"/>
                    <a:pt x="525" y="19172"/>
                    <a:pt x="525" y="18733"/>
                  </a:cubicBezTo>
                  <a:cubicBezTo>
                    <a:pt x="525" y="18558"/>
                    <a:pt x="637" y="18440"/>
                    <a:pt x="665" y="18265"/>
                  </a:cubicBezTo>
                  <a:cubicBezTo>
                    <a:pt x="665" y="18118"/>
                    <a:pt x="637" y="17978"/>
                    <a:pt x="581" y="17859"/>
                  </a:cubicBezTo>
                  <a:cubicBezTo>
                    <a:pt x="490" y="17684"/>
                    <a:pt x="434" y="17482"/>
                    <a:pt x="406" y="17279"/>
                  </a:cubicBezTo>
                  <a:cubicBezTo>
                    <a:pt x="378" y="16894"/>
                    <a:pt x="581" y="16580"/>
                    <a:pt x="581" y="16195"/>
                  </a:cubicBezTo>
                  <a:cubicBezTo>
                    <a:pt x="581" y="16055"/>
                    <a:pt x="553" y="15908"/>
                    <a:pt x="490" y="15761"/>
                  </a:cubicBezTo>
                  <a:cubicBezTo>
                    <a:pt x="434" y="15587"/>
                    <a:pt x="406" y="15384"/>
                    <a:pt x="350" y="15209"/>
                  </a:cubicBezTo>
                  <a:cubicBezTo>
                    <a:pt x="231" y="14859"/>
                    <a:pt x="259" y="14510"/>
                    <a:pt x="378" y="14188"/>
                  </a:cubicBezTo>
                  <a:cubicBezTo>
                    <a:pt x="434" y="14013"/>
                    <a:pt x="490" y="13867"/>
                    <a:pt x="525" y="13720"/>
                  </a:cubicBezTo>
                  <a:cubicBezTo>
                    <a:pt x="525" y="13573"/>
                    <a:pt x="462" y="13398"/>
                    <a:pt x="406" y="13258"/>
                  </a:cubicBezTo>
                  <a:cubicBezTo>
                    <a:pt x="350" y="13083"/>
                    <a:pt x="287" y="12937"/>
                    <a:pt x="287" y="12734"/>
                  </a:cubicBezTo>
                  <a:cubicBezTo>
                    <a:pt x="287" y="12524"/>
                    <a:pt x="406" y="12349"/>
                    <a:pt x="462" y="12174"/>
                  </a:cubicBezTo>
                  <a:cubicBezTo>
                    <a:pt x="609" y="11860"/>
                    <a:pt x="490" y="11594"/>
                    <a:pt x="462" y="11272"/>
                  </a:cubicBezTo>
                  <a:cubicBezTo>
                    <a:pt x="406" y="11042"/>
                    <a:pt x="462" y="10811"/>
                    <a:pt x="490" y="10573"/>
                  </a:cubicBezTo>
                  <a:cubicBezTo>
                    <a:pt x="525" y="10398"/>
                    <a:pt x="553" y="10223"/>
                    <a:pt x="581" y="10049"/>
                  </a:cubicBezTo>
                  <a:cubicBezTo>
                    <a:pt x="609" y="9818"/>
                    <a:pt x="665" y="9671"/>
                    <a:pt x="665" y="9468"/>
                  </a:cubicBezTo>
                  <a:cubicBezTo>
                    <a:pt x="637" y="9203"/>
                    <a:pt x="609" y="8972"/>
                    <a:pt x="553" y="8713"/>
                  </a:cubicBezTo>
                  <a:cubicBezTo>
                    <a:pt x="490" y="8538"/>
                    <a:pt x="462" y="8329"/>
                    <a:pt x="490" y="8126"/>
                  </a:cubicBezTo>
                  <a:cubicBezTo>
                    <a:pt x="525" y="7951"/>
                    <a:pt x="581" y="7776"/>
                    <a:pt x="609" y="7601"/>
                  </a:cubicBezTo>
                  <a:cubicBezTo>
                    <a:pt x="609" y="7427"/>
                    <a:pt x="553" y="7252"/>
                    <a:pt x="525" y="7105"/>
                  </a:cubicBezTo>
                  <a:cubicBezTo>
                    <a:pt x="462" y="6874"/>
                    <a:pt x="462" y="6671"/>
                    <a:pt x="462" y="6441"/>
                  </a:cubicBezTo>
                  <a:cubicBezTo>
                    <a:pt x="490" y="6203"/>
                    <a:pt x="553" y="6028"/>
                    <a:pt x="609" y="5797"/>
                  </a:cubicBezTo>
                  <a:cubicBezTo>
                    <a:pt x="665" y="5623"/>
                    <a:pt x="665" y="5476"/>
                    <a:pt x="637" y="5301"/>
                  </a:cubicBezTo>
                  <a:cubicBezTo>
                    <a:pt x="581" y="4923"/>
                    <a:pt x="406" y="4574"/>
                    <a:pt x="525" y="4168"/>
                  </a:cubicBezTo>
                  <a:cubicBezTo>
                    <a:pt x="637" y="3874"/>
                    <a:pt x="875" y="3553"/>
                    <a:pt x="728" y="3231"/>
                  </a:cubicBezTo>
                  <a:cubicBezTo>
                    <a:pt x="665" y="3084"/>
                    <a:pt x="581" y="2944"/>
                    <a:pt x="525" y="2770"/>
                  </a:cubicBezTo>
                  <a:cubicBezTo>
                    <a:pt x="462" y="2560"/>
                    <a:pt x="553" y="2357"/>
                    <a:pt x="637" y="2182"/>
                  </a:cubicBezTo>
                  <a:cubicBezTo>
                    <a:pt x="700" y="2070"/>
                    <a:pt x="756" y="1952"/>
                    <a:pt x="756" y="1805"/>
                  </a:cubicBezTo>
                  <a:cubicBezTo>
                    <a:pt x="756" y="1630"/>
                    <a:pt x="609" y="1455"/>
                    <a:pt x="665" y="1252"/>
                  </a:cubicBezTo>
                  <a:cubicBezTo>
                    <a:pt x="665" y="1077"/>
                    <a:pt x="812" y="847"/>
                    <a:pt x="959" y="756"/>
                  </a:cubicBezTo>
                  <a:cubicBezTo>
                    <a:pt x="1045" y="711"/>
                    <a:pt x="1136" y="696"/>
                    <a:pt x="1229" y="696"/>
                  </a:cubicBezTo>
                  <a:cubicBezTo>
                    <a:pt x="1383" y="696"/>
                    <a:pt x="1541" y="738"/>
                    <a:pt x="1686" y="756"/>
                  </a:cubicBezTo>
                  <a:cubicBezTo>
                    <a:pt x="1833" y="812"/>
                    <a:pt x="2007" y="812"/>
                    <a:pt x="2154" y="812"/>
                  </a:cubicBezTo>
                  <a:cubicBezTo>
                    <a:pt x="2317" y="812"/>
                    <a:pt x="2479" y="776"/>
                    <a:pt x="2641" y="776"/>
                  </a:cubicBezTo>
                  <a:cubicBezTo>
                    <a:pt x="2682" y="776"/>
                    <a:pt x="2722" y="778"/>
                    <a:pt x="2763" y="784"/>
                  </a:cubicBezTo>
                  <a:cubicBezTo>
                    <a:pt x="3040" y="804"/>
                    <a:pt x="3251" y="900"/>
                    <a:pt x="3479" y="900"/>
                  </a:cubicBezTo>
                  <a:cubicBezTo>
                    <a:pt x="3567" y="900"/>
                    <a:pt x="3658" y="886"/>
                    <a:pt x="3756" y="847"/>
                  </a:cubicBezTo>
                  <a:cubicBezTo>
                    <a:pt x="3958" y="756"/>
                    <a:pt x="4133" y="609"/>
                    <a:pt x="4371" y="609"/>
                  </a:cubicBezTo>
                  <a:cubicBezTo>
                    <a:pt x="4397" y="605"/>
                    <a:pt x="4423" y="604"/>
                    <a:pt x="4449" y="604"/>
                  </a:cubicBezTo>
                  <a:cubicBezTo>
                    <a:pt x="4626" y="604"/>
                    <a:pt x="4802" y="679"/>
                    <a:pt x="4979" y="728"/>
                  </a:cubicBezTo>
                  <a:cubicBezTo>
                    <a:pt x="5082" y="744"/>
                    <a:pt x="5186" y="751"/>
                    <a:pt x="5292" y="751"/>
                  </a:cubicBezTo>
                  <a:cubicBezTo>
                    <a:pt x="5548" y="751"/>
                    <a:pt x="5809" y="711"/>
                    <a:pt x="6056" y="672"/>
                  </a:cubicBezTo>
                  <a:cubicBezTo>
                    <a:pt x="6322" y="631"/>
                    <a:pt x="6561" y="582"/>
                    <a:pt x="6814" y="582"/>
                  </a:cubicBezTo>
                  <a:cubicBezTo>
                    <a:pt x="6954" y="582"/>
                    <a:pt x="7097" y="597"/>
                    <a:pt x="7252" y="637"/>
                  </a:cubicBezTo>
                  <a:cubicBezTo>
                    <a:pt x="7399" y="672"/>
                    <a:pt x="7573" y="728"/>
                    <a:pt x="7720" y="728"/>
                  </a:cubicBezTo>
                  <a:cubicBezTo>
                    <a:pt x="7923" y="728"/>
                    <a:pt x="8098" y="700"/>
                    <a:pt x="8273" y="637"/>
                  </a:cubicBezTo>
                  <a:cubicBezTo>
                    <a:pt x="8575" y="583"/>
                    <a:pt x="8840" y="552"/>
                    <a:pt x="9114" y="552"/>
                  </a:cubicBezTo>
                  <a:cubicBezTo>
                    <a:pt x="9264" y="552"/>
                    <a:pt x="9417" y="561"/>
                    <a:pt x="9580" y="581"/>
                  </a:cubicBezTo>
                  <a:cubicBezTo>
                    <a:pt x="9755" y="609"/>
                    <a:pt x="9965" y="637"/>
                    <a:pt x="10168" y="637"/>
                  </a:cubicBezTo>
                  <a:cubicBezTo>
                    <a:pt x="10370" y="637"/>
                    <a:pt x="10601" y="581"/>
                    <a:pt x="10804" y="553"/>
                  </a:cubicBezTo>
                  <a:cubicBezTo>
                    <a:pt x="11001" y="507"/>
                    <a:pt x="11213" y="455"/>
                    <a:pt x="11416" y="455"/>
                  </a:cubicBezTo>
                  <a:cubicBezTo>
                    <a:pt x="11457" y="455"/>
                    <a:pt x="11498" y="457"/>
                    <a:pt x="11538" y="462"/>
                  </a:cubicBezTo>
                  <a:cubicBezTo>
                    <a:pt x="11741" y="497"/>
                    <a:pt x="11944" y="553"/>
                    <a:pt x="12146" y="581"/>
                  </a:cubicBezTo>
                  <a:cubicBezTo>
                    <a:pt x="12587" y="581"/>
                    <a:pt x="13020" y="434"/>
                    <a:pt x="13398" y="322"/>
                  </a:cubicBezTo>
                  <a:cubicBezTo>
                    <a:pt x="13601" y="287"/>
                    <a:pt x="13811" y="259"/>
                    <a:pt x="14013" y="259"/>
                  </a:cubicBezTo>
                  <a:close/>
                  <a:moveTo>
                    <a:pt x="13545" y="1"/>
                  </a:moveTo>
                  <a:cubicBezTo>
                    <a:pt x="13342" y="1"/>
                    <a:pt x="13139" y="29"/>
                    <a:pt x="12937" y="113"/>
                  </a:cubicBezTo>
                  <a:cubicBezTo>
                    <a:pt x="12790" y="175"/>
                    <a:pt x="12587" y="203"/>
                    <a:pt x="12440" y="287"/>
                  </a:cubicBezTo>
                  <a:cubicBezTo>
                    <a:pt x="12440" y="322"/>
                    <a:pt x="12440" y="322"/>
                    <a:pt x="12412" y="322"/>
                  </a:cubicBezTo>
                  <a:cubicBezTo>
                    <a:pt x="12265" y="322"/>
                    <a:pt x="12118" y="322"/>
                    <a:pt x="11972" y="287"/>
                  </a:cubicBezTo>
                  <a:cubicBezTo>
                    <a:pt x="11769" y="259"/>
                    <a:pt x="11594" y="203"/>
                    <a:pt x="11391" y="203"/>
                  </a:cubicBezTo>
                  <a:cubicBezTo>
                    <a:pt x="10951" y="231"/>
                    <a:pt x="10545" y="378"/>
                    <a:pt x="10140" y="378"/>
                  </a:cubicBezTo>
                  <a:cubicBezTo>
                    <a:pt x="9770" y="378"/>
                    <a:pt x="9444" y="275"/>
                    <a:pt x="9088" y="275"/>
                  </a:cubicBezTo>
                  <a:cubicBezTo>
                    <a:pt x="9020" y="275"/>
                    <a:pt x="8951" y="278"/>
                    <a:pt x="8881" y="287"/>
                  </a:cubicBezTo>
                  <a:cubicBezTo>
                    <a:pt x="8706" y="287"/>
                    <a:pt x="8503" y="350"/>
                    <a:pt x="8329" y="378"/>
                  </a:cubicBezTo>
                  <a:cubicBezTo>
                    <a:pt x="8144" y="423"/>
                    <a:pt x="7937" y="472"/>
                    <a:pt x="7743" y="472"/>
                  </a:cubicBezTo>
                  <a:cubicBezTo>
                    <a:pt x="7695" y="472"/>
                    <a:pt x="7648" y="469"/>
                    <a:pt x="7601" y="462"/>
                  </a:cubicBezTo>
                  <a:cubicBezTo>
                    <a:pt x="7427" y="434"/>
                    <a:pt x="7252" y="378"/>
                    <a:pt x="7077" y="322"/>
                  </a:cubicBezTo>
                  <a:cubicBezTo>
                    <a:pt x="7009" y="311"/>
                    <a:pt x="6945" y="307"/>
                    <a:pt x="6881" y="307"/>
                  </a:cubicBezTo>
                  <a:cubicBezTo>
                    <a:pt x="6755" y="307"/>
                    <a:pt x="6632" y="322"/>
                    <a:pt x="6497" y="322"/>
                  </a:cubicBezTo>
                  <a:cubicBezTo>
                    <a:pt x="6119" y="373"/>
                    <a:pt x="5748" y="501"/>
                    <a:pt x="5377" y="501"/>
                  </a:cubicBezTo>
                  <a:cubicBezTo>
                    <a:pt x="5342" y="501"/>
                    <a:pt x="5308" y="500"/>
                    <a:pt x="5273" y="497"/>
                  </a:cubicBezTo>
                  <a:cubicBezTo>
                    <a:pt x="4971" y="497"/>
                    <a:pt x="4687" y="345"/>
                    <a:pt x="4374" y="345"/>
                  </a:cubicBezTo>
                  <a:cubicBezTo>
                    <a:pt x="4296" y="345"/>
                    <a:pt x="4216" y="354"/>
                    <a:pt x="4133" y="378"/>
                  </a:cubicBezTo>
                  <a:cubicBezTo>
                    <a:pt x="3958" y="434"/>
                    <a:pt x="3784" y="553"/>
                    <a:pt x="3609" y="609"/>
                  </a:cubicBezTo>
                  <a:cubicBezTo>
                    <a:pt x="3554" y="633"/>
                    <a:pt x="3498" y="643"/>
                    <a:pt x="3441" y="643"/>
                  </a:cubicBezTo>
                  <a:cubicBezTo>
                    <a:pt x="3284" y="643"/>
                    <a:pt x="3121" y="574"/>
                    <a:pt x="2972" y="553"/>
                  </a:cubicBezTo>
                  <a:cubicBezTo>
                    <a:pt x="2882" y="541"/>
                    <a:pt x="2794" y="537"/>
                    <a:pt x="2707" y="537"/>
                  </a:cubicBezTo>
                  <a:cubicBezTo>
                    <a:pt x="2513" y="537"/>
                    <a:pt x="2325" y="558"/>
                    <a:pt x="2140" y="558"/>
                  </a:cubicBezTo>
                  <a:cubicBezTo>
                    <a:pt x="2028" y="558"/>
                    <a:pt x="1916" y="550"/>
                    <a:pt x="1805" y="525"/>
                  </a:cubicBezTo>
                  <a:cubicBezTo>
                    <a:pt x="1614" y="491"/>
                    <a:pt x="1415" y="442"/>
                    <a:pt x="1226" y="442"/>
                  </a:cubicBezTo>
                  <a:cubicBezTo>
                    <a:pt x="1068" y="442"/>
                    <a:pt x="917" y="476"/>
                    <a:pt x="784" y="581"/>
                  </a:cubicBezTo>
                  <a:cubicBezTo>
                    <a:pt x="553" y="756"/>
                    <a:pt x="378" y="1077"/>
                    <a:pt x="406" y="1371"/>
                  </a:cubicBezTo>
                  <a:cubicBezTo>
                    <a:pt x="406" y="1574"/>
                    <a:pt x="525" y="1749"/>
                    <a:pt x="462" y="1952"/>
                  </a:cubicBezTo>
                  <a:cubicBezTo>
                    <a:pt x="434" y="2126"/>
                    <a:pt x="315" y="2245"/>
                    <a:pt x="259" y="2448"/>
                  </a:cubicBezTo>
                  <a:cubicBezTo>
                    <a:pt x="231" y="2595"/>
                    <a:pt x="259" y="2707"/>
                    <a:pt x="315" y="2854"/>
                  </a:cubicBezTo>
                  <a:cubicBezTo>
                    <a:pt x="315" y="2944"/>
                    <a:pt x="350" y="3000"/>
                    <a:pt x="378" y="3084"/>
                  </a:cubicBezTo>
                  <a:cubicBezTo>
                    <a:pt x="406" y="3175"/>
                    <a:pt x="490" y="3259"/>
                    <a:pt x="525" y="3350"/>
                  </a:cubicBezTo>
                  <a:cubicBezTo>
                    <a:pt x="553" y="3553"/>
                    <a:pt x="406" y="3784"/>
                    <a:pt x="350" y="3958"/>
                  </a:cubicBezTo>
                  <a:cubicBezTo>
                    <a:pt x="287" y="4168"/>
                    <a:pt x="231" y="4343"/>
                    <a:pt x="231" y="4518"/>
                  </a:cubicBezTo>
                  <a:cubicBezTo>
                    <a:pt x="231" y="4979"/>
                    <a:pt x="490" y="5357"/>
                    <a:pt x="350" y="5825"/>
                  </a:cubicBezTo>
                  <a:cubicBezTo>
                    <a:pt x="231" y="6266"/>
                    <a:pt x="175" y="6671"/>
                    <a:pt x="259" y="7140"/>
                  </a:cubicBezTo>
                  <a:cubicBezTo>
                    <a:pt x="315" y="7371"/>
                    <a:pt x="378" y="7601"/>
                    <a:pt x="287" y="7867"/>
                  </a:cubicBezTo>
                  <a:cubicBezTo>
                    <a:pt x="259" y="8070"/>
                    <a:pt x="231" y="8245"/>
                    <a:pt x="231" y="8475"/>
                  </a:cubicBezTo>
                  <a:cubicBezTo>
                    <a:pt x="259" y="8678"/>
                    <a:pt x="350" y="8916"/>
                    <a:pt x="350" y="9119"/>
                  </a:cubicBezTo>
                  <a:cubicBezTo>
                    <a:pt x="350" y="9496"/>
                    <a:pt x="315" y="9846"/>
                    <a:pt x="287" y="10223"/>
                  </a:cubicBezTo>
                  <a:cubicBezTo>
                    <a:pt x="259" y="10517"/>
                    <a:pt x="175" y="10839"/>
                    <a:pt x="175" y="11160"/>
                  </a:cubicBezTo>
                  <a:cubicBezTo>
                    <a:pt x="203" y="11335"/>
                    <a:pt x="231" y="11510"/>
                    <a:pt x="287" y="11685"/>
                  </a:cubicBezTo>
                  <a:cubicBezTo>
                    <a:pt x="315" y="11916"/>
                    <a:pt x="259" y="12090"/>
                    <a:pt x="141" y="12293"/>
                  </a:cubicBezTo>
                  <a:cubicBezTo>
                    <a:pt x="29" y="12587"/>
                    <a:pt x="1" y="12874"/>
                    <a:pt x="113" y="13167"/>
                  </a:cubicBezTo>
                  <a:cubicBezTo>
                    <a:pt x="203" y="13370"/>
                    <a:pt x="287" y="13573"/>
                    <a:pt x="259" y="13783"/>
                  </a:cubicBezTo>
                  <a:cubicBezTo>
                    <a:pt x="231" y="13957"/>
                    <a:pt x="141" y="14097"/>
                    <a:pt x="85" y="14272"/>
                  </a:cubicBezTo>
                  <a:cubicBezTo>
                    <a:pt x="29" y="14566"/>
                    <a:pt x="1" y="14915"/>
                    <a:pt x="85" y="15209"/>
                  </a:cubicBezTo>
                  <a:cubicBezTo>
                    <a:pt x="141" y="15384"/>
                    <a:pt x="175" y="15559"/>
                    <a:pt x="231" y="15733"/>
                  </a:cubicBezTo>
                  <a:cubicBezTo>
                    <a:pt x="287" y="15936"/>
                    <a:pt x="350" y="16139"/>
                    <a:pt x="315" y="16342"/>
                  </a:cubicBezTo>
                  <a:cubicBezTo>
                    <a:pt x="231" y="16719"/>
                    <a:pt x="113" y="17013"/>
                    <a:pt x="175" y="17391"/>
                  </a:cubicBezTo>
                  <a:cubicBezTo>
                    <a:pt x="203" y="17628"/>
                    <a:pt x="287" y="17803"/>
                    <a:pt x="350" y="18006"/>
                  </a:cubicBezTo>
                  <a:cubicBezTo>
                    <a:pt x="406" y="18118"/>
                    <a:pt x="434" y="18237"/>
                    <a:pt x="378" y="18356"/>
                  </a:cubicBezTo>
                  <a:cubicBezTo>
                    <a:pt x="350" y="18412"/>
                    <a:pt x="287" y="18502"/>
                    <a:pt x="287" y="18558"/>
                  </a:cubicBezTo>
                  <a:cubicBezTo>
                    <a:pt x="231" y="18852"/>
                    <a:pt x="315" y="19230"/>
                    <a:pt x="553" y="19432"/>
                  </a:cubicBezTo>
                  <a:cubicBezTo>
                    <a:pt x="553" y="19460"/>
                    <a:pt x="581" y="19460"/>
                    <a:pt x="581" y="19488"/>
                  </a:cubicBezTo>
                  <a:cubicBezTo>
                    <a:pt x="665" y="19579"/>
                    <a:pt x="756" y="19691"/>
                    <a:pt x="903" y="19754"/>
                  </a:cubicBezTo>
                  <a:cubicBezTo>
                    <a:pt x="976" y="19782"/>
                    <a:pt x="1057" y="19789"/>
                    <a:pt x="1140" y="19789"/>
                  </a:cubicBezTo>
                  <a:cubicBezTo>
                    <a:pt x="1224" y="19789"/>
                    <a:pt x="1312" y="19782"/>
                    <a:pt x="1399" y="19782"/>
                  </a:cubicBezTo>
                  <a:cubicBezTo>
                    <a:pt x="1457" y="19773"/>
                    <a:pt x="1519" y="19770"/>
                    <a:pt x="1581" y="19770"/>
                  </a:cubicBezTo>
                  <a:cubicBezTo>
                    <a:pt x="1706" y="19770"/>
                    <a:pt x="1835" y="19782"/>
                    <a:pt x="1952" y="19782"/>
                  </a:cubicBezTo>
                  <a:cubicBezTo>
                    <a:pt x="2083" y="19782"/>
                    <a:pt x="2206" y="19764"/>
                    <a:pt x="2320" y="19764"/>
                  </a:cubicBezTo>
                  <a:cubicBezTo>
                    <a:pt x="2405" y="19764"/>
                    <a:pt x="2485" y="19774"/>
                    <a:pt x="2560" y="19810"/>
                  </a:cubicBezTo>
                  <a:cubicBezTo>
                    <a:pt x="2735" y="19901"/>
                    <a:pt x="2882" y="19985"/>
                    <a:pt x="3028" y="20013"/>
                  </a:cubicBezTo>
                  <a:cubicBezTo>
                    <a:pt x="3131" y="20048"/>
                    <a:pt x="3232" y="20062"/>
                    <a:pt x="3332" y="20062"/>
                  </a:cubicBezTo>
                  <a:cubicBezTo>
                    <a:pt x="3570" y="20062"/>
                    <a:pt x="3803" y="19980"/>
                    <a:pt x="4049" y="19901"/>
                  </a:cubicBezTo>
                  <a:cubicBezTo>
                    <a:pt x="4234" y="19859"/>
                    <a:pt x="4407" y="19843"/>
                    <a:pt x="4579" y="19843"/>
                  </a:cubicBezTo>
                  <a:cubicBezTo>
                    <a:pt x="4785" y="19843"/>
                    <a:pt x="4989" y="19867"/>
                    <a:pt x="5210" y="19901"/>
                  </a:cubicBezTo>
                  <a:cubicBezTo>
                    <a:pt x="5529" y="19947"/>
                    <a:pt x="5843" y="20056"/>
                    <a:pt x="6156" y="20056"/>
                  </a:cubicBezTo>
                  <a:cubicBezTo>
                    <a:pt x="6221" y="20056"/>
                    <a:pt x="6285" y="20052"/>
                    <a:pt x="6350" y="20041"/>
                  </a:cubicBezTo>
                  <a:cubicBezTo>
                    <a:pt x="6525" y="20013"/>
                    <a:pt x="6699" y="19985"/>
                    <a:pt x="6874" y="19957"/>
                  </a:cubicBezTo>
                  <a:cubicBezTo>
                    <a:pt x="6958" y="19937"/>
                    <a:pt x="7025" y="19917"/>
                    <a:pt x="7108" y="19917"/>
                  </a:cubicBezTo>
                  <a:cubicBezTo>
                    <a:pt x="7143" y="19917"/>
                    <a:pt x="7181" y="19921"/>
                    <a:pt x="7224" y="19929"/>
                  </a:cubicBezTo>
                  <a:cubicBezTo>
                    <a:pt x="7280" y="19957"/>
                    <a:pt x="7371" y="19957"/>
                    <a:pt x="7455" y="19957"/>
                  </a:cubicBezTo>
                  <a:cubicBezTo>
                    <a:pt x="7590" y="19957"/>
                    <a:pt x="7728" y="19969"/>
                    <a:pt x="7857" y="19969"/>
                  </a:cubicBezTo>
                  <a:cubicBezTo>
                    <a:pt x="7921" y="19969"/>
                    <a:pt x="7984" y="19966"/>
                    <a:pt x="8042" y="19957"/>
                  </a:cubicBezTo>
                  <a:cubicBezTo>
                    <a:pt x="8126" y="19957"/>
                    <a:pt x="8217" y="19901"/>
                    <a:pt x="8301" y="19901"/>
                  </a:cubicBezTo>
                  <a:cubicBezTo>
                    <a:pt x="8325" y="19894"/>
                    <a:pt x="8350" y="19891"/>
                    <a:pt x="8374" y="19891"/>
                  </a:cubicBezTo>
                  <a:cubicBezTo>
                    <a:pt x="8466" y="19891"/>
                    <a:pt x="8556" y="19935"/>
                    <a:pt x="8650" y="19957"/>
                  </a:cubicBezTo>
                  <a:cubicBezTo>
                    <a:pt x="8756" y="19985"/>
                    <a:pt x="8859" y="19997"/>
                    <a:pt x="8961" y="19997"/>
                  </a:cubicBezTo>
                  <a:cubicBezTo>
                    <a:pt x="9168" y="19997"/>
                    <a:pt x="9369" y="19946"/>
                    <a:pt x="9580" y="19866"/>
                  </a:cubicBezTo>
                  <a:cubicBezTo>
                    <a:pt x="9664" y="19826"/>
                    <a:pt x="9734" y="19787"/>
                    <a:pt x="9808" y="19787"/>
                  </a:cubicBezTo>
                  <a:cubicBezTo>
                    <a:pt x="9838" y="19787"/>
                    <a:pt x="9869" y="19794"/>
                    <a:pt x="9902" y="19810"/>
                  </a:cubicBezTo>
                  <a:cubicBezTo>
                    <a:pt x="9965" y="19866"/>
                    <a:pt x="10021" y="19901"/>
                    <a:pt x="10077" y="19929"/>
                  </a:cubicBezTo>
                  <a:cubicBezTo>
                    <a:pt x="10223" y="20013"/>
                    <a:pt x="10370" y="20076"/>
                    <a:pt x="10517" y="20076"/>
                  </a:cubicBezTo>
                  <a:cubicBezTo>
                    <a:pt x="10692" y="20046"/>
                    <a:pt x="10846" y="19979"/>
                    <a:pt x="10997" y="19979"/>
                  </a:cubicBezTo>
                  <a:cubicBezTo>
                    <a:pt x="11021" y="19979"/>
                    <a:pt x="11045" y="19981"/>
                    <a:pt x="11070" y="19985"/>
                  </a:cubicBezTo>
                  <a:cubicBezTo>
                    <a:pt x="11272" y="19985"/>
                    <a:pt x="11447" y="20076"/>
                    <a:pt x="11622" y="20076"/>
                  </a:cubicBezTo>
                  <a:cubicBezTo>
                    <a:pt x="11659" y="20078"/>
                    <a:pt x="11695" y="20079"/>
                    <a:pt x="11731" y="20079"/>
                  </a:cubicBezTo>
                  <a:cubicBezTo>
                    <a:pt x="11978" y="20079"/>
                    <a:pt x="12218" y="20029"/>
                    <a:pt x="12461" y="20029"/>
                  </a:cubicBezTo>
                  <a:cubicBezTo>
                    <a:pt x="12579" y="20029"/>
                    <a:pt x="12697" y="20040"/>
                    <a:pt x="12818" y="20076"/>
                  </a:cubicBezTo>
                  <a:cubicBezTo>
                    <a:pt x="12977" y="20114"/>
                    <a:pt x="13137" y="20135"/>
                    <a:pt x="13294" y="20135"/>
                  </a:cubicBezTo>
                  <a:cubicBezTo>
                    <a:pt x="13481" y="20135"/>
                    <a:pt x="13664" y="20105"/>
                    <a:pt x="13839" y="20041"/>
                  </a:cubicBezTo>
                  <a:cubicBezTo>
                    <a:pt x="13950" y="20010"/>
                    <a:pt x="14061" y="19988"/>
                    <a:pt x="14168" y="19988"/>
                  </a:cubicBezTo>
                  <a:cubicBezTo>
                    <a:pt x="14255" y="19988"/>
                    <a:pt x="14340" y="20003"/>
                    <a:pt x="14419" y="20041"/>
                  </a:cubicBezTo>
                  <a:cubicBezTo>
                    <a:pt x="14566" y="20104"/>
                    <a:pt x="14685" y="20132"/>
                    <a:pt x="14824" y="20132"/>
                  </a:cubicBezTo>
                  <a:cubicBezTo>
                    <a:pt x="14847" y="20133"/>
                    <a:pt x="14870" y="20134"/>
                    <a:pt x="14894" y="20134"/>
                  </a:cubicBezTo>
                  <a:cubicBezTo>
                    <a:pt x="15163" y="20134"/>
                    <a:pt x="15450" y="20020"/>
                    <a:pt x="15724" y="20020"/>
                  </a:cubicBezTo>
                  <a:cubicBezTo>
                    <a:pt x="15786" y="20020"/>
                    <a:pt x="15848" y="20026"/>
                    <a:pt x="15908" y="20041"/>
                  </a:cubicBezTo>
                  <a:cubicBezTo>
                    <a:pt x="16083" y="20076"/>
                    <a:pt x="16223" y="20132"/>
                    <a:pt x="16398" y="20132"/>
                  </a:cubicBezTo>
                  <a:cubicBezTo>
                    <a:pt x="16573" y="20132"/>
                    <a:pt x="16782" y="20104"/>
                    <a:pt x="16957" y="20076"/>
                  </a:cubicBezTo>
                  <a:cubicBezTo>
                    <a:pt x="17097" y="20041"/>
                    <a:pt x="17244" y="20013"/>
                    <a:pt x="17391" y="20013"/>
                  </a:cubicBezTo>
                  <a:cubicBezTo>
                    <a:pt x="17510" y="20013"/>
                    <a:pt x="17593" y="20041"/>
                    <a:pt x="17712" y="20076"/>
                  </a:cubicBezTo>
                  <a:cubicBezTo>
                    <a:pt x="17800" y="20104"/>
                    <a:pt x="17887" y="20118"/>
                    <a:pt x="17971" y="20118"/>
                  </a:cubicBezTo>
                  <a:cubicBezTo>
                    <a:pt x="18055" y="20118"/>
                    <a:pt x="18135" y="20104"/>
                    <a:pt x="18209" y="20076"/>
                  </a:cubicBezTo>
                  <a:cubicBezTo>
                    <a:pt x="18530" y="20013"/>
                    <a:pt x="18908" y="19726"/>
                    <a:pt x="19055" y="19432"/>
                  </a:cubicBezTo>
                  <a:cubicBezTo>
                    <a:pt x="19139" y="19258"/>
                    <a:pt x="19083" y="19055"/>
                    <a:pt x="19111" y="18880"/>
                  </a:cubicBezTo>
                  <a:cubicBezTo>
                    <a:pt x="19167" y="18677"/>
                    <a:pt x="19342" y="18530"/>
                    <a:pt x="19370" y="18328"/>
                  </a:cubicBezTo>
                  <a:cubicBezTo>
                    <a:pt x="19404" y="18118"/>
                    <a:pt x="19314" y="17943"/>
                    <a:pt x="19314" y="17740"/>
                  </a:cubicBezTo>
                  <a:cubicBezTo>
                    <a:pt x="19314" y="17593"/>
                    <a:pt x="19342" y="17454"/>
                    <a:pt x="19370" y="17335"/>
                  </a:cubicBezTo>
                  <a:cubicBezTo>
                    <a:pt x="19432" y="17244"/>
                    <a:pt x="19460" y="17160"/>
                    <a:pt x="19488" y="17069"/>
                  </a:cubicBezTo>
                  <a:cubicBezTo>
                    <a:pt x="19579" y="16894"/>
                    <a:pt x="19607" y="16754"/>
                    <a:pt x="19544" y="16580"/>
                  </a:cubicBezTo>
                  <a:cubicBezTo>
                    <a:pt x="19516" y="16370"/>
                    <a:pt x="19460" y="16167"/>
                    <a:pt x="19432" y="15964"/>
                  </a:cubicBezTo>
                  <a:cubicBezTo>
                    <a:pt x="19432" y="15733"/>
                    <a:pt x="19488" y="15531"/>
                    <a:pt x="19488" y="15293"/>
                  </a:cubicBezTo>
                  <a:cubicBezTo>
                    <a:pt x="19516" y="14915"/>
                    <a:pt x="19460" y="14510"/>
                    <a:pt x="19286" y="14160"/>
                  </a:cubicBezTo>
                  <a:cubicBezTo>
                    <a:pt x="19167" y="13922"/>
                    <a:pt x="19167" y="13720"/>
                    <a:pt x="19230" y="13461"/>
                  </a:cubicBezTo>
                  <a:cubicBezTo>
                    <a:pt x="19286" y="13258"/>
                    <a:pt x="19314" y="13048"/>
                    <a:pt x="19286" y="12846"/>
                  </a:cubicBezTo>
                  <a:cubicBezTo>
                    <a:pt x="19230" y="12615"/>
                    <a:pt x="19111" y="12412"/>
                    <a:pt x="19195" y="12146"/>
                  </a:cubicBezTo>
                  <a:cubicBezTo>
                    <a:pt x="19258" y="11944"/>
                    <a:pt x="19370" y="11797"/>
                    <a:pt x="19404" y="11566"/>
                  </a:cubicBezTo>
                  <a:cubicBezTo>
                    <a:pt x="19432" y="11419"/>
                    <a:pt x="19432" y="11300"/>
                    <a:pt x="19370" y="11160"/>
                  </a:cubicBezTo>
                  <a:cubicBezTo>
                    <a:pt x="19342" y="11070"/>
                    <a:pt x="19314" y="10986"/>
                    <a:pt x="19286" y="10867"/>
                  </a:cubicBezTo>
                  <a:cubicBezTo>
                    <a:pt x="19258" y="10748"/>
                    <a:pt x="19286" y="10636"/>
                    <a:pt x="19314" y="10489"/>
                  </a:cubicBezTo>
                  <a:cubicBezTo>
                    <a:pt x="19370" y="10286"/>
                    <a:pt x="19432" y="10077"/>
                    <a:pt x="19432" y="9874"/>
                  </a:cubicBezTo>
                  <a:cubicBezTo>
                    <a:pt x="19432" y="9643"/>
                    <a:pt x="19370" y="9468"/>
                    <a:pt x="19314" y="9266"/>
                  </a:cubicBezTo>
                  <a:cubicBezTo>
                    <a:pt x="19167" y="8769"/>
                    <a:pt x="19460" y="8391"/>
                    <a:pt x="19516" y="7895"/>
                  </a:cubicBezTo>
                  <a:cubicBezTo>
                    <a:pt x="19516" y="7664"/>
                    <a:pt x="19432" y="7489"/>
                    <a:pt x="19370" y="7280"/>
                  </a:cubicBezTo>
                  <a:cubicBezTo>
                    <a:pt x="19286" y="7049"/>
                    <a:pt x="19404" y="6755"/>
                    <a:pt x="19432" y="6525"/>
                  </a:cubicBezTo>
                  <a:cubicBezTo>
                    <a:pt x="19460" y="6294"/>
                    <a:pt x="19460" y="6056"/>
                    <a:pt x="19404" y="5825"/>
                  </a:cubicBezTo>
                  <a:cubicBezTo>
                    <a:pt x="19370" y="5595"/>
                    <a:pt x="19286" y="5420"/>
                    <a:pt x="19230" y="5182"/>
                  </a:cubicBezTo>
                  <a:cubicBezTo>
                    <a:pt x="19111" y="4804"/>
                    <a:pt x="19342" y="4427"/>
                    <a:pt x="19404" y="4049"/>
                  </a:cubicBezTo>
                  <a:cubicBezTo>
                    <a:pt x="19404" y="3874"/>
                    <a:pt x="19342" y="3700"/>
                    <a:pt x="19342" y="3497"/>
                  </a:cubicBezTo>
                  <a:cubicBezTo>
                    <a:pt x="19314" y="3294"/>
                    <a:pt x="19342" y="3028"/>
                    <a:pt x="19370" y="2826"/>
                  </a:cubicBezTo>
                  <a:cubicBezTo>
                    <a:pt x="19404" y="2329"/>
                    <a:pt x="19404" y="1861"/>
                    <a:pt x="19460" y="1399"/>
                  </a:cubicBezTo>
                  <a:cubicBezTo>
                    <a:pt x="19488" y="1050"/>
                    <a:pt x="19516" y="728"/>
                    <a:pt x="19314" y="434"/>
                  </a:cubicBezTo>
                  <a:cubicBezTo>
                    <a:pt x="19194" y="238"/>
                    <a:pt x="19019" y="147"/>
                    <a:pt x="18819" y="147"/>
                  </a:cubicBezTo>
                  <a:cubicBezTo>
                    <a:pt x="18727" y="147"/>
                    <a:pt x="18630" y="166"/>
                    <a:pt x="18530" y="203"/>
                  </a:cubicBezTo>
                  <a:cubicBezTo>
                    <a:pt x="18435" y="248"/>
                    <a:pt x="18381" y="297"/>
                    <a:pt x="18287" y="297"/>
                  </a:cubicBezTo>
                  <a:cubicBezTo>
                    <a:pt x="18264" y="297"/>
                    <a:pt x="18238" y="294"/>
                    <a:pt x="18209" y="287"/>
                  </a:cubicBezTo>
                  <a:cubicBezTo>
                    <a:pt x="18090" y="287"/>
                    <a:pt x="17971" y="203"/>
                    <a:pt x="17859" y="175"/>
                  </a:cubicBezTo>
                  <a:cubicBezTo>
                    <a:pt x="17715" y="101"/>
                    <a:pt x="17590" y="49"/>
                    <a:pt x="17453" y="49"/>
                  </a:cubicBezTo>
                  <a:cubicBezTo>
                    <a:pt x="17423" y="49"/>
                    <a:pt x="17393" y="52"/>
                    <a:pt x="17363" y="57"/>
                  </a:cubicBezTo>
                  <a:cubicBezTo>
                    <a:pt x="17160" y="57"/>
                    <a:pt x="16985" y="113"/>
                    <a:pt x="16782" y="175"/>
                  </a:cubicBezTo>
                  <a:cubicBezTo>
                    <a:pt x="16691" y="203"/>
                    <a:pt x="16573" y="259"/>
                    <a:pt x="16461" y="259"/>
                  </a:cubicBezTo>
                  <a:cubicBezTo>
                    <a:pt x="16427" y="265"/>
                    <a:pt x="16397" y="267"/>
                    <a:pt x="16369" y="267"/>
                  </a:cubicBezTo>
                  <a:cubicBezTo>
                    <a:pt x="16249" y="267"/>
                    <a:pt x="16167" y="226"/>
                    <a:pt x="16048" y="203"/>
                  </a:cubicBezTo>
                  <a:cubicBezTo>
                    <a:pt x="15987" y="186"/>
                    <a:pt x="15928" y="178"/>
                    <a:pt x="15869" y="178"/>
                  </a:cubicBezTo>
                  <a:cubicBezTo>
                    <a:pt x="15606" y="178"/>
                    <a:pt x="15362" y="324"/>
                    <a:pt x="15101" y="324"/>
                  </a:cubicBezTo>
                  <a:cubicBezTo>
                    <a:pt x="15031" y="324"/>
                    <a:pt x="14960" y="314"/>
                    <a:pt x="14887" y="287"/>
                  </a:cubicBezTo>
                  <a:cubicBezTo>
                    <a:pt x="14650" y="203"/>
                    <a:pt x="14419" y="113"/>
                    <a:pt x="14188" y="57"/>
                  </a:cubicBezTo>
                  <a:cubicBezTo>
                    <a:pt x="13950" y="1"/>
                    <a:pt x="13748" y="1"/>
                    <a:pt x="135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0"/>
            <p:cNvSpPr/>
            <p:nvPr/>
          </p:nvSpPr>
          <p:spPr>
            <a:xfrm>
              <a:off x="6295796" y="4157082"/>
              <a:ext cx="114116" cy="71109"/>
            </a:xfrm>
            <a:custGeom>
              <a:rect b="b" l="l" r="r" t="t"/>
              <a:pathLst>
                <a:path extrusionOk="0" h="3125" w="5015">
                  <a:moveTo>
                    <a:pt x="726" y="1"/>
                  </a:moveTo>
                  <a:cubicBezTo>
                    <a:pt x="448" y="1"/>
                    <a:pt x="182" y="194"/>
                    <a:pt x="36" y="446"/>
                  </a:cubicBezTo>
                  <a:cubicBezTo>
                    <a:pt x="1" y="474"/>
                    <a:pt x="36" y="474"/>
                    <a:pt x="64" y="474"/>
                  </a:cubicBezTo>
                  <a:cubicBezTo>
                    <a:pt x="267" y="327"/>
                    <a:pt x="386" y="152"/>
                    <a:pt x="672" y="152"/>
                  </a:cubicBezTo>
                  <a:cubicBezTo>
                    <a:pt x="966" y="152"/>
                    <a:pt x="1169" y="355"/>
                    <a:pt x="1260" y="649"/>
                  </a:cubicBezTo>
                  <a:cubicBezTo>
                    <a:pt x="1316" y="936"/>
                    <a:pt x="1260" y="1257"/>
                    <a:pt x="1169" y="1523"/>
                  </a:cubicBezTo>
                  <a:cubicBezTo>
                    <a:pt x="1141" y="1670"/>
                    <a:pt x="966" y="1900"/>
                    <a:pt x="1085" y="2047"/>
                  </a:cubicBezTo>
                  <a:cubicBezTo>
                    <a:pt x="1141" y="2103"/>
                    <a:pt x="1197" y="2103"/>
                    <a:pt x="1288" y="2103"/>
                  </a:cubicBezTo>
                  <a:cubicBezTo>
                    <a:pt x="1434" y="2103"/>
                    <a:pt x="1574" y="2103"/>
                    <a:pt x="1693" y="2159"/>
                  </a:cubicBezTo>
                  <a:cubicBezTo>
                    <a:pt x="1924" y="2306"/>
                    <a:pt x="1896" y="2572"/>
                    <a:pt x="1896" y="2802"/>
                  </a:cubicBezTo>
                  <a:cubicBezTo>
                    <a:pt x="1896" y="2921"/>
                    <a:pt x="1924" y="3068"/>
                    <a:pt x="2071" y="3068"/>
                  </a:cubicBezTo>
                  <a:cubicBezTo>
                    <a:pt x="2090" y="3072"/>
                    <a:pt x="2109" y="3074"/>
                    <a:pt x="2128" y="3074"/>
                  </a:cubicBezTo>
                  <a:cubicBezTo>
                    <a:pt x="2250" y="3074"/>
                    <a:pt x="2356" y="3005"/>
                    <a:pt x="2483" y="3005"/>
                  </a:cubicBezTo>
                  <a:cubicBezTo>
                    <a:pt x="2623" y="3005"/>
                    <a:pt x="2770" y="3068"/>
                    <a:pt x="2917" y="3124"/>
                  </a:cubicBezTo>
                  <a:cubicBezTo>
                    <a:pt x="3008" y="3124"/>
                    <a:pt x="3064" y="3068"/>
                    <a:pt x="3092" y="3005"/>
                  </a:cubicBezTo>
                  <a:cubicBezTo>
                    <a:pt x="3092" y="2858"/>
                    <a:pt x="3064" y="2747"/>
                    <a:pt x="3120" y="2600"/>
                  </a:cubicBezTo>
                  <a:cubicBezTo>
                    <a:pt x="3148" y="2453"/>
                    <a:pt x="3210" y="2306"/>
                    <a:pt x="3294" y="2222"/>
                  </a:cubicBezTo>
                  <a:cubicBezTo>
                    <a:pt x="3469" y="2075"/>
                    <a:pt x="3763" y="2194"/>
                    <a:pt x="3910" y="2047"/>
                  </a:cubicBezTo>
                  <a:cubicBezTo>
                    <a:pt x="4085" y="1900"/>
                    <a:pt x="4057" y="1607"/>
                    <a:pt x="4196" y="1432"/>
                  </a:cubicBezTo>
                  <a:cubicBezTo>
                    <a:pt x="4371" y="1257"/>
                    <a:pt x="4721" y="1285"/>
                    <a:pt x="4959" y="1229"/>
                  </a:cubicBezTo>
                  <a:cubicBezTo>
                    <a:pt x="5015" y="1201"/>
                    <a:pt x="5015" y="1054"/>
                    <a:pt x="4931" y="1054"/>
                  </a:cubicBezTo>
                  <a:cubicBezTo>
                    <a:pt x="4665" y="1082"/>
                    <a:pt x="4343" y="1054"/>
                    <a:pt x="4140" y="1201"/>
                  </a:cubicBezTo>
                  <a:cubicBezTo>
                    <a:pt x="4057" y="1285"/>
                    <a:pt x="3966" y="1376"/>
                    <a:pt x="3910" y="1495"/>
                  </a:cubicBezTo>
                  <a:cubicBezTo>
                    <a:pt x="3847" y="1607"/>
                    <a:pt x="3819" y="1845"/>
                    <a:pt x="3707" y="1873"/>
                  </a:cubicBezTo>
                  <a:cubicBezTo>
                    <a:pt x="3588" y="1928"/>
                    <a:pt x="3441" y="1900"/>
                    <a:pt x="3322" y="1928"/>
                  </a:cubicBezTo>
                  <a:cubicBezTo>
                    <a:pt x="3210" y="1984"/>
                    <a:pt x="3120" y="2047"/>
                    <a:pt x="3064" y="2159"/>
                  </a:cubicBezTo>
                  <a:cubicBezTo>
                    <a:pt x="2973" y="2278"/>
                    <a:pt x="2917" y="2397"/>
                    <a:pt x="2889" y="2509"/>
                  </a:cubicBezTo>
                  <a:cubicBezTo>
                    <a:pt x="2861" y="2628"/>
                    <a:pt x="2861" y="2747"/>
                    <a:pt x="2861" y="2830"/>
                  </a:cubicBezTo>
                  <a:cubicBezTo>
                    <a:pt x="2714" y="2796"/>
                    <a:pt x="2570" y="2772"/>
                    <a:pt x="2426" y="2772"/>
                  </a:cubicBezTo>
                  <a:cubicBezTo>
                    <a:pt x="2338" y="2772"/>
                    <a:pt x="2250" y="2781"/>
                    <a:pt x="2162" y="2802"/>
                  </a:cubicBezTo>
                  <a:lnTo>
                    <a:pt x="2162" y="2747"/>
                  </a:lnTo>
                  <a:lnTo>
                    <a:pt x="2162" y="2572"/>
                  </a:lnTo>
                  <a:cubicBezTo>
                    <a:pt x="2134" y="2481"/>
                    <a:pt x="2134" y="2369"/>
                    <a:pt x="2071" y="2278"/>
                  </a:cubicBezTo>
                  <a:cubicBezTo>
                    <a:pt x="1987" y="2075"/>
                    <a:pt x="1840" y="1928"/>
                    <a:pt x="1637" y="1873"/>
                  </a:cubicBezTo>
                  <a:lnTo>
                    <a:pt x="1288" y="1873"/>
                  </a:lnTo>
                  <a:cubicBezTo>
                    <a:pt x="1316" y="1845"/>
                    <a:pt x="1344" y="1782"/>
                    <a:pt x="1344" y="1754"/>
                  </a:cubicBezTo>
                  <a:cubicBezTo>
                    <a:pt x="1371" y="1635"/>
                    <a:pt x="1399" y="1551"/>
                    <a:pt x="1434" y="1460"/>
                  </a:cubicBezTo>
                  <a:cubicBezTo>
                    <a:pt x="1518" y="1026"/>
                    <a:pt x="1518" y="355"/>
                    <a:pt x="1050" y="96"/>
                  </a:cubicBezTo>
                  <a:cubicBezTo>
                    <a:pt x="944" y="30"/>
                    <a:pt x="834" y="1"/>
                    <a:pt x="7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60"/>
            <p:cNvSpPr/>
            <p:nvPr/>
          </p:nvSpPr>
          <p:spPr>
            <a:xfrm>
              <a:off x="6302486" y="4236520"/>
              <a:ext cx="43781" cy="39616"/>
            </a:xfrm>
            <a:custGeom>
              <a:rect b="b" l="l" r="r" t="t"/>
              <a:pathLst>
                <a:path extrusionOk="0" h="1741" w="1924">
                  <a:moveTo>
                    <a:pt x="971" y="212"/>
                  </a:moveTo>
                  <a:cubicBezTo>
                    <a:pt x="1467" y="212"/>
                    <a:pt x="1688" y="720"/>
                    <a:pt x="1518" y="1116"/>
                  </a:cubicBezTo>
                  <a:cubicBezTo>
                    <a:pt x="1400" y="1394"/>
                    <a:pt x="1123" y="1551"/>
                    <a:pt x="848" y="1551"/>
                  </a:cubicBezTo>
                  <a:cubicBezTo>
                    <a:pt x="715" y="1551"/>
                    <a:pt x="583" y="1515"/>
                    <a:pt x="469" y="1437"/>
                  </a:cubicBezTo>
                  <a:cubicBezTo>
                    <a:pt x="57" y="1178"/>
                    <a:pt x="231" y="710"/>
                    <a:pt x="497" y="388"/>
                  </a:cubicBezTo>
                  <a:lnTo>
                    <a:pt x="581" y="304"/>
                  </a:lnTo>
                  <a:cubicBezTo>
                    <a:pt x="616" y="304"/>
                    <a:pt x="616" y="276"/>
                    <a:pt x="616" y="276"/>
                  </a:cubicBezTo>
                  <a:cubicBezTo>
                    <a:pt x="700" y="214"/>
                    <a:pt x="819" y="214"/>
                    <a:pt x="931" y="214"/>
                  </a:cubicBezTo>
                  <a:cubicBezTo>
                    <a:pt x="944" y="213"/>
                    <a:pt x="957" y="212"/>
                    <a:pt x="971" y="212"/>
                  </a:cubicBezTo>
                  <a:close/>
                  <a:moveTo>
                    <a:pt x="939" y="0"/>
                  </a:moveTo>
                  <a:cubicBezTo>
                    <a:pt x="600" y="0"/>
                    <a:pt x="324" y="258"/>
                    <a:pt x="203" y="591"/>
                  </a:cubicBezTo>
                  <a:cubicBezTo>
                    <a:pt x="29" y="885"/>
                    <a:pt x="1" y="1262"/>
                    <a:pt x="294" y="1528"/>
                  </a:cubicBezTo>
                  <a:cubicBezTo>
                    <a:pt x="461" y="1671"/>
                    <a:pt x="667" y="1741"/>
                    <a:pt x="872" y="1741"/>
                  </a:cubicBezTo>
                  <a:cubicBezTo>
                    <a:pt x="1168" y="1741"/>
                    <a:pt x="1461" y="1597"/>
                    <a:pt x="1630" y="1325"/>
                  </a:cubicBezTo>
                  <a:cubicBezTo>
                    <a:pt x="1924" y="801"/>
                    <a:pt x="1721" y="241"/>
                    <a:pt x="1168" y="39"/>
                  </a:cubicBezTo>
                  <a:cubicBezTo>
                    <a:pt x="1090" y="12"/>
                    <a:pt x="1013" y="0"/>
                    <a:pt x="9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60"/>
            <p:cNvSpPr/>
            <p:nvPr/>
          </p:nvSpPr>
          <p:spPr>
            <a:xfrm>
              <a:off x="6298504" y="4277297"/>
              <a:ext cx="27238" cy="23779"/>
            </a:xfrm>
            <a:custGeom>
              <a:rect b="b" l="l" r="r" t="t"/>
              <a:pathLst>
                <a:path extrusionOk="0" h="1045" w="1197">
                  <a:moveTo>
                    <a:pt x="655" y="171"/>
                  </a:moveTo>
                  <a:cubicBezTo>
                    <a:pt x="742" y="171"/>
                    <a:pt x="823" y="206"/>
                    <a:pt x="875" y="288"/>
                  </a:cubicBezTo>
                  <a:cubicBezTo>
                    <a:pt x="1022" y="463"/>
                    <a:pt x="966" y="694"/>
                    <a:pt x="791" y="813"/>
                  </a:cubicBezTo>
                  <a:cubicBezTo>
                    <a:pt x="728" y="856"/>
                    <a:pt x="660" y="875"/>
                    <a:pt x="594" y="875"/>
                  </a:cubicBezTo>
                  <a:cubicBezTo>
                    <a:pt x="477" y="875"/>
                    <a:pt x="366" y="816"/>
                    <a:pt x="295" y="722"/>
                  </a:cubicBezTo>
                  <a:cubicBezTo>
                    <a:pt x="97" y="462"/>
                    <a:pt x="402" y="171"/>
                    <a:pt x="655" y="171"/>
                  </a:cubicBezTo>
                  <a:close/>
                  <a:moveTo>
                    <a:pt x="669" y="1"/>
                  </a:moveTo>
                  <a:cubicBezTo>
                    <a:pt x="562" y="1"/>
                    <a:pt x="454" y="38"/>
                    <a:pt x="378" y="114"/>
                  </a:cubicBezTo>
                  <a:cubicBezTo>
                    <a:pt x="176" y="170"/>
                    <a:pt x="1" y="463"/>
                    <a:pt x="92" y="666"/>
                  </a:cubicBezTo>
                  <a:cubicBezTo>
                    <a:pt x="174" y="903"/>
                    <a:pt x="385" y="1045"/>
                    <a:pt x="608" y="1045"/>
                  </a:cubicBezTo>
                  <a:cubicBezTo>
                    <a:pt x="688" y="1045"/>
                    <a:pt x="769" y="1026"/>
                    <a:pt x="847" y="988"/>
                  </a:cubicBezTo>
                  <a:cubicBezTo>
                    <a:pt x="1141" y="813"/>
                    <a:pt x="1197" y="491"/>
                    <a:pt x="1022" y="198"/>
                  </a:cubicBezTo>
                  <a:cubicBezTo>
                    <a:pt x="954" y="66"/>
                    <a:pt x="812" y="1"/>
                    <a:pt x="6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60"/>
            <p:cNvSpPr/>
            <p:nvPr/>
          </p:nvSpPr>
          <p:spPr>
            <a:xfrm>
              <a:off x="6421813" y="4128707"/>
              <a:ext cx="41073" cy="35543"/>
            </a:xfrm>
            <a:custGeom>
              <a:rect b="b" l="l" r="r" t="t"/>
              <a:pathLst>
                <a:path extrusionOk="0" h="1562" w="1805">
                  <a:moveTo>
                    <a:pt x="866" y="193"/>
                  </a:moveTo>
                  <a:cubicBezTo>
                    <a:pt x="1004" y="193"/>
                    <a:pt x="1163" y="219"/>
                    <a:pt x="1225" y="260"/>
                  </a:cubicBezTo>
                  <a:cubicBezTo>
                    <a:pt x="1602" y="525"/>
                    <a:pt x="1546" y="1078"/>
                    <a:pt x="1197" y="1308"/>
                  </a:cubicBezTo>
                  <a:cubicBezTo>
                    <a:pt x="1072" y="1376"/>
                    <a:pt x="926" y="1413"/>
                    <a:pt x="785" y="1413"/>
                  </a:cubicBezTo>
                  <a:cubicBezTo>
                    <a:pt x="562" y="1413"/>
                    <a:pt x="352" y="1320"/>
                    <a:pt x="267" y="1106"/>
                  </a:cubicBezTo>
                  <a:cubicBezTo>
                    <a:pt x="148" y="875"/>
                    <a:pt x="267" y="581"/>
                    <a:pt x="441" y="379"/>
                  </a:cubicBezTo>
                  <a:cubicBezTo>
                    <a:pt x="525" y="295"/>
                    <a:pt x="644" y="204"/>
                    <a:pt x="728" y="204"/>
                  </a:cubicBezTo>
                  <a:cubicBezTo>
                    <a:pt x="767" y="196"/>
                    <a:pt x="815" y="193"/>
                    <a:pt x="866" y="193"/>
                  </a:cubicBezTo>
                  <a:close/>
                  <a:moveTo>
                    <a:pt x="847" y="1"/>
                  </a:moveTo>
                  <a:cubicBezTo>
                    <a:pt x="616" y="29"/>
                    <a:pt x="441" y="204"/>
                    <a:pt x="295" y="379"/>
                  </a:cubicBezTo>
                  <a:lnTo>
                    <a:pt x="295" y="406"/>
                  </a:lnTo>
                  <a:cubicBezTo>
                    <a:pt x="92" y="609"/>
                    <a:pt x="1" y="903"/>
                    <a:pt x="120" y="1169"/>
                  </a:cubicBezTo>
                  <a:cubicBezTo>
                    <a:pt x="234" y="1434"/>
                    <a:pt x="522" y="1561"/>
                    <a:pt x="813" y="1561"/>
                  </a:cubicBezTo>
                  <a:cubicBezTo>
                    <a:pt x="967" y="1561"/>
                    <a:pt x="1122" y="1526"/>
                    <a:pt x="1253" y="1455"/>
                  </a:cubicBezTo>
                  <a:cubicBezTo>
                    <a:pt x="1693" y="1225"/>
                    <a:pt x="1805" y="644"/>
                    <a:pt x="1490" y="260"/>
                  </a:cubicBezTo>
                  <a:cubicBezTo>
                    <a:pt x="1315" y="57"/>
                    <a:pt x="1106" y="1"/>
                    <a:pt x="8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60"/>
            <p:cNvSpPr/>
            <p:nvPr/>
          </p:nvSpPr>
          <p:spPr>
            <a:xfrm>
              <a:off x="6399240" y="4127205"/>
              <a:ext cx="22596" cy="21412"/>
            </a:xfrm>
            <a:custGeom>
              <a:rect b="b" l="l" r="r" t="t"/>
              <a:pathLst>
                <a:path extrusionOk="0" h="941" w="993">
                  <a:moveTo>
                    <a:pt x="559" y="151"/>
                  </a:moveTo>
                  <a:cubicBezTo>
                    <a:pt x="671" y="151"/>
                    <a:pt x="734" y="270"/>
                    <a:pt x="762" y="326"/>
                  </a:cubicBezTo>
                  <a:cubicBezTo>
                    <a:pt x="790" y="500"/>
                    <a:pt x="699" y="675"/>
                    <a:pt x="559" y="766"/>
                  </a:cubicBezTo>
                  <a:cubicBezTo>
                    <a:pt x="512" y="793"/>
                    <a:pt x="467" y="805"/>
                    <a:pt x="425" y="805"/>
                  </a:cubicBezTo>
                  <a:cubicBezTo>
                    <a:pt x="282" y="805"/>
                    <a:pt x="183" y="663"/>
                    <a:pt x="210" y="500"/>
                  </a:cubicBezTo>
                  <a:cubicBezTo>
                    <a:pt x="238" y="389"/>
                    <a:pt x="322" y="270"/>
                    <a:pt x="413" y="186"/>
                  </a:cubicBezTo>
                  <a:cubicBezTo>
                    <a:pt x="469" y="186"/>
                    <a:pt x="524" y="151"/>
                    <a:pt x="559" y="151"/>
                  </a:cubicBezTo>
                  <a:close/>
                  <a:moveTo>
                    <a:pt x="590" y="1"/>
                  </a:moveTo>
                  <a:cubicBezTo>
                    <a:pt x="515" y="1"/>
                    <a:pt x="435" y="50"/>
                    <a:pt x="413" y="95"/>
                  </a:cubicBezTo>
                  <a:cubicBezTo>
                    <a:pt x="210" y="242"/>
                    <a:pt x="0" y="472"/>
                    <a:pt x="91" y="738"/>
                  </a:cubicBezTo>
                  <a:cubicBezTo>
                    <a:pt x="161" y="875"/>
                    <a:pt x="291" y="941"/>
                    <a:pt x="427" y="941"/>
                  </a:cubicBezTo>
                  <a:cubicBezTo>
                    <a:pt x="520" y="941"/>
                    <a:pt x="617" y="910"/>
                    <a:pt x="699" y="850"/>
                  </a:cubicBezTo>
                  <a:cubicBezTo>
                    <a:pt x="874" y="710"/>
                    <a:pt x="993" y="417"/>
                    <a:pt x="874" y="186"/>
                  </a:cubicBezTo>
                  <a:cubicBezTo>
                    <a:pt x="818" y="123"/>
                    <a:pt x="734" y="11"/>
                    <a:pt x="643" y="11"/>
                  </a:cubicBezTo>
                  <a:cubicBezTo>
                    <a:pt x="627" y="4"/>
                    <a:pt x="608" y="1"/>
                    <a:pt x="5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60"/>
            <p:cNvSpPr/>
            <p:nvPr/>
          </p:nvSpPr>
          <p:spPr>
            <a:xfrm>
              <a:off x="6473217" y="4188757"/>
              <a:ext cx="38206" cy="31356"/>
            </a:xfrm>
            <a:custGeom>
              <a:rect b="b" l="l" r="r" t="t"/>
              <a:pathLst>
                <a:path extrusionOk="0" h="1378" w="1679">
                  <a:moveTo>
                    <a:pt x="979" y="174"/>
                  </a:moveTo>
                  <a:cubicBezTo>
                    <a:pt x="1096" y="174"/>
                    <a:pt x="1212" y="219"/>
                    <a:pt x="1294" y="306"/>
                  </a:cubicBezTo>
                  <a:cubicBezTo>
                    <a:pt x="1532" y="536"/>
                    <a:pt x="1413" y="914"/>
                    <a:pt x="1182" y="1089"/>
                  </a:cubicBezTo>
                  <a:cubicBezTo>
                    <a:pt x="1081" y="1176"/>
                    <a:pt x="957" y="1220"/>
                    <a:pt x="833" y="1220"/>
                  </a:cubicBezTo>
                  <a:cubicBezTo>
                    <a:pt x="708" y="1220"/>
                    <a:pt x="584" y="1176"/>
                    <a:pt x="483" y="1089"/>
                  </a:cubicBezTo>
                  <a:cubicBezTo>
                    <a:pt x="217" y="858"/>
                    <a:pt x="483" y="418"/>
                    <a:pt x="714" y="278"/>
                  </a:cubicBezTo>
                  <a:lnTo>
                    <a:pt x="742" y="243"/>
                  </a:lnTo>
                  <a:cubicBezTo>
                    <a:pt x="814" y="197"/>
                    <a:pt x="897" y="174"/>
                    <a:pt x="979" y="174"/>
                  </a:cubicBezTo>
                  <a:close/>
                  <a:moveTo>
                    <a:pt x="1035" y="1"/>
                  </a:moveTo>
                  <a:cubicBezTo>
                    <a:pt x="541" y="1"/>
                    <a:pt x="0" y="718"/>
                    <a:pt x="336" y="1152"/>
                  </a:cubicBezTo>
                  <a:cubicBezTo>
                    <a:pt x="462" y="1305"/>
                    <a:pt x="646" y="1377"/>
                    <a:pt x="831" y="1377"/>
                  </a:cubicBezTo>
                  <a:cubicBezTo>
                    <a:pt x="1025" y="1377"/>
                    <a:pt x="1221" y="1298"/>
                    <a:pt x="1357" y="1152"/>
                  </a:cubicBezTo>
                  <a:cubicBezTo>
                    <a:pt x="1616" y="886"/>
                    <a:pt x="1679" y="334"/>
                    <a:pt x="1329" y="103"/>
                  </a:cubicBezTo>
                  <a:cubicBezTo>
                    <a:pt x="1239" y="32"/>
                    <a:pt x="1138" y="1"/>
                    <a:pt x="10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60"/>
            <p:cNvSpPr/>
            <p:nvPr/>
          </p:nvSpPr>
          <p:spPr>
            <a:xfrm>
              <a:off x="6649204" y="4187528"/>
              <a:ext cx="25304" cy="23756"/>
            </a:xfrm>
            <a:custGeom>
              <a:rect b="b" l="l" r="r" t="t"/>
              <a:pathLst>
                <a:path extrusionOk="0" h="1044" w="1112">
                  <a:moveTo>
                    <a:pt x="640" y="147"/>
                  </a:moveTo>
                  <a:cubicBezTo>
                    <a:pt x="662" y="147"/>
                    <a:pt x="682" y="150"/>
                    <a:pt x="699" y="157"/>
                  </a:cubicBezTo>
                  <a:cubicBezTo>
                    <a:pt x="937" y="241"/>
                    <a:pt x="902" y="535"/>
                    <a:pt x="818" y="709"/>
                  </a:cubicBezTo>
                  <a:cubicBezTo>
                    <a:pt x="752" y="838"/>
                    <a:pt x="622" y="913"/>
                    <a:pt x="495" y="913"/>
                  </a:cubicBezTo>
                  <a:cubicBezTo>
                    <a:pt x="396" y="913"/>
                    <a:pt x="299" y="867"/>
                    <a:pt x="238" y="765"/>
                  </a:cubicBezTo>
                  <a:cubicBezTo>
                    <a:pt x="119" y="562"/>
                    <a:pt x="238" y="388"/>
                    <a:pt x="378" y="213"/>
                  </a:cubicBezTo>
                  <a:cubicBezTo>
                    <a:pt x="450" y="191"/>
                    <a:pt x="557" y="147"/>
                    <a:pt x="640" y="147"/>
                  </a:cubicBezTo>
                  <a:close/>
                  <a:moveTo>
                    <a:pt x="674" y="1"/>
                  </a:moveTo>
                  <a:cubicBezTo>
                    <a:pt x="506" y="1"/>
                    <a:pt x="315" y="101"/>
                    <a:pt x="238" y="241"/>
                  </a:cubicBezTo>
                  <a:cubicBezTo>
                    <a:pt x="91" y="416"/>
                    <a:pt x="0" y="646"/>
                    <a:pt x="175" y="884"/>
                  </a:cubicBezTo>
                  <a:cubicBezTo>
                    <a:pt x="257" y="993"/>
                    <a:pt x="378" y="1044"/>
                    <a:pt x="501" y="1044"/>
                  </a:cubicBezTo>
                  <a:cubicBezTo>
                    <a:pt x="640" y="1044"/>
                    <a:pt x="781" y="978"/>
                    <a:pt x="874" y="856"/>
                  </a:cubicBezTo>
                  <a:cubicBezTo>
                    <a:pt x="1049" y="646"/>
                    <a:pt x="1112" y="241"/>
                    <a:pt x="874" y="66"/>
                  </a:cubicBezTo>
                  <a:cubicBezTo>
                    <a:pt x="820" y="21"/>
                    <a:pt x="749" y="1"/>
                    <a:pt x="6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0"/>
            <p:cNvSpPr/>
            <p:nvPr/>
          </p:nvSpPr>
          <p:spPr>
            <a:xfrm>
              <a:off x="6482137" y="4311065"/>
              <a:ext cx="82305" cy="72361"/>
            </a:xfrm>
            <a:custGeom>
              <a:rect b="b" l="l" r="r" t="t"/>
              <a:pathLst>
                <a:path extrusionOk="0" h="3180" w="3617">
                  <a:moveTo>
                    <a:pt x="1371" y="0"/>
                  </a:moveTo>
                  <a:cubicBezTo>
                    <a:pt x="1077" y="0"/>
                    <a:pt x="902" y="28"/>
                    <a:pt x="671" y="175"/>
                  </a:cubicBezTo>
                  <a:cubicBezTo>
                    <a:pt x="496" y="287"/>
                    <a:pt x="322" y="406"/>
                    <a:pt x="238" y="581"/>
                  </a:cubicBezTo>
                  <a:cubicBezTo>
                    <a:pt x="0" y="986"/>
                    <a:pt x="413" y="1161"/>
                    <a:pt x="727" y="1308"/>
                  </a:cubicBezTo>
                  <a:cubicBezTo>
                    <a:pt x="587" y="1483"/>
                    <a:pt x="469" y="1748"/>
                    <a:pt x="552" y="1951"/>
                  </a:cubicBezTo>
                  <a:cubicBezTo>
                    <a:pt x="699" y="2273"/>
                    <a:pt x="993" y="2273"/>
                    <a:pt x="1287" y="2301"/>
                  </a:cubicBezTo>
                  <a:cubicBezTo>
                    <a:pt x="1287" y="2420"/>
                    <a:pt x="1252" y="2531"/>
                    <a:pt x="1315" y="2650"/>
                  </a:cubicBezTo>
                  <a:cubicBezTo>
                    <a:pt x="1371" y="2797"/>
                    <a:pt x="1461" y="2909"/>
                    <a:pt x="1573" y="2972"/>
                  </a:cubicBezTo>
                  <a:cubicBezTo>
                    <a:pt x="1660" y="3013"/>
                    <a:pt x="1762" y="3039"/>
                    <a:pt x="1855" y="3039"/>
                  </a:cubicBezTo>
                  <a:cubicBezTo>
                    <a:pt x="1888" y="3039"/>
                    <a:pt x="1921" y="3035"/>
                    <a:pt x="1951" y="3028"/>
                  </a:cubicBezTo>
                  <a:cubicBezTo>
                    <a:pt x="2042" y="3000"/>
                    <a:pt x="2098" y="2972"/>
                    <a:pt x="2189" y="2944"/>
                  </a:cubicBezTo>
                  <a:cubicBezTo>
                    <a:pt x="2219" y="2921"/>
                    <a:pt x="2235" y="2910"/>
                    <a:pt x="2247" y="2910"/>
                  </a:cubicBezTo>
                  <a:cubicBezTo>
                    <a:pt x="2268" y="2910"/>
                    <a:pt x="2278" y="2942"/>
                    <a:pt x="2335" y="3000"/>
                  </a:cubicBezTo>
                  <a:cubicBezTo>
                    <a:pt x="2452" y="3126"/>
                    <a:pt x="2602" y="3180"/>
                    <a:pt x="2756" y="3180"/>
                  </a:cubicBezTo>
                  <a:cubicBezTo>
                    <a:pt x="3174" y="3180"/>
                    <a:pt x="3617" y="2779"/>
                    <a:pt x="3468" y="2329"/>
                  </a:cubicBezTo>
                  <a:cubicBezTo>
                    <a:pt x="3454" y="2301"/>
                    <a:pt x="3425" y="2287"/>
                    <a:pt x="3398" y="2287"/>
                  </a:cubicBezTo>
                  <a:cubicBezTo>
                    <a:pt x="3372" y="2287"/>
                    <a:pt x="3349" y="2301"/>
                    <a:pt x="3349" y="2329"/>
                  </a:cubicBezTo>
                  <a:cubicBezTo>
                    <a:pt x="3293" y="2420"/>
                    <a:pt x="3293" y="2559"/>
                    <a:pt x="3265" y="2650"/>
                  </a:cubicBezTo>
                  <a:cubicBezTo>
                    <a:pt x="3175" y="2797"/>
                    <a:pt x="3063" y="2881"/>
                    <a:pt x="2916" y="2944"/>
                  </a:cubicBezTo>
                  <a:cubicBezTo>
                    <a:pt x="2859" y="2953"/>
                    <a:pt x="2805" y="2959"/>
                    <a:pt x="2754" y="2959"/>
                  </a:cubicBezTo>
                  <a:cubicBezTo>
                    <a:pt x="2648" y="2959"/>
                    <a:pt x="2555" y="2933"/>
                    <a:pt x="2475" y="2853"/>
                  </a:cubicBezTo>
                  <a:cubicBezTo>
                    <a:pt x="2419" y="2797"/>
                    <a:pt x="2391" y="2706"/>
                    <a:pt x="2301" y="2678"/>
                  </a:cubicBezTo>
                  <a:cubicBezTo>
                    <a:pt x="2281" y="2671"/>
                    <a:pt x="2262" y="2667"/>
                    <a:pt x="2242" y="2667"/>
                  </a:cubicBezTo>
                  <a:cubicBezTo>
                    <a:pt x="2121" y="2667"/>
                    <a:pt x="1997" y="2797"/>
                    <a:pt x="1895" y="2797"/>
                  </a:cubicBezTo>
                  <a:cubicBezTo>
                    <a:pt x="1873" y="2801"/>
                    <a:pt x="1853" y="2802"/>
                    <a:pt x="1834" y="2802"/>
                  </a:cubicBezTo>
                  <a:cubicBezTo>
                    <a:pt x="1699" y="2802"/>
                    <a:pt x="1625" y="2720"/>
                    <a:pt x="1545" y="2622"/>
                  </a:cubicBezTo>
                  <a:cubicBezTo>
                    <a:pt x="1489" y="2475"/>
                    <a:pt x="1517" y="2329"/>
                    <a:pt x="1517" y="2210"/>
                  </a:cubicBezTo>
                  <a:cubicBezTo>
                    <a:pt x="1517" y="2126"/>
                    <a:pt x="1461" y="2098"/>
                    <a:pt x="1399" y="2070"/>
                  </a:cubicBezTo>
                  <a:cubicBezTo>
                    <a:pt x="1355" y="2070"/>
                    <a:pt x="1308" y="2071"/>
                    <a:pt x="1261" y="2071"/>
                  </a:cubicBezTo>
                  <a:cubicBezTo>
                    <a:pt x="1089" y="2071"/>
                    <a:pt x="905" y="2054"/>
                    <a:pt x="790" y="1895"/>
                  </a:cubicBezTo>
                  <a:cubicBezTo>
                    <a:pt x="671" y="1720"/>
                    <a:pt x="818" y="1483"/>
                    <a:pt x="965" y="1336"/>
                  </a:cubicBezTo>
                  <a:cubicBezTo>
                    <a:pt x="1021" y="1308"/>
                    <a:pt x="993" y="1224"/>
                    <a:pt x="937" y="1196"/>
                  </a:cubicBezTo>
                  <a:cubicBezTo>
                    <a:pt x="671" y="1049"/>
                    <a:pt x="119" y="930"/>
                    <a:pt x="469" y="553"/>
                  </a:cubicBezTo>
                  <a:cubicBezTo>
                    <a:pt x="727" y="259"/>
                    <a:pt x="993" y="112"/>
                    <a:pt x="1371" y="112"/>
                  </a:cubicBezTo>
                  <a:cubicBezTo>
                    <a:pt x="1426" y="112"/>
                    <a:pt x="1426" y="0"/>
                    <a:pt x="13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0"/>
            <p:cNvSpPr/>
            <p:nvPr/>
          </p:nvSpPr>
          <p:spPr>
            <a:xfrm>
              <a:off x="6628042" y="4318301"/>
              <a:ext cx="36454" cy="34246"/>
            </a:xfrm>
            <a:custGeom>
              <a:rect b="b" l="l" r="r" t="t"/>
              <a:pathLst>
                <a:path extrusionOk="0" h="1505" w="1602">
                  <a:moveTo>
                    <a:pt x="783" y="144"/>
                  </a:moveTo>
                  <a:cubicBezTo>
                    <a:pt x="993" y="144"/>
                    <a:pt x="1168" y="207"/>
                    <a:pt x="1280" y="381"/>
                  </a:cubicBezTo>
                  <a:cubicBezTo>
                    <a:pt x="1399" y="612"/>
                    <a:pt x="1308" y="1109"/>
                    <a:pt x="1077" y="1255"/>
                  </a:cubicBezTo>
                  <a:cubicBezTo>
                    <a:pt x="1025" y="1293"/>
                    <a:pt x="951" y="1310"/>
                    <a:pt x="868" y="1310"/>
                  </a:cubicBezTo>
                  <a:cubicBezTo>
                    <a:pt x="631" y="1310"/>
                    <a:pt x="319" y="1173"/>
                    <a:pt x="231" y="1018"/>
                  </a:cubicBezTo>
                  <a:cubicBezTo>
                    <a:pt x="84" y="759"/>
                    <a:pt x="294" y="465"/>
                    <a:pt x="496" y="290"/>
                  </a:cubicBezTo>
                  <a:cubicBezTo>
                    <a:pt x="580" y="235"/>
                    <a:pt x="671" y="179"/>
                    <a:pt x="783" y="144"/>
                  </a:cubicBezTo>
                  <a:close/>
                  <a:moveTo>
                    <a:pt x="844" y="1"/>
                  </a:moveTo>
                  <a:cubicBezTo>
                    <a:pt x="539" y="1"/>
                    <a:pt x="222" y="254"/>
                    <a:pt x="84" y="556"/>
                  </a:cubicBezTo>
                  <a:cubicBezTo>
                    <a:pt x="0" y="731"/>
                    <a:pt x="0" y="934"/>
                    <a:pt x="84" y="1081"/>
                  </a:cubicBezTo>
                  <a:cubicBezTo>
                    <a:pt x="175" y="1283"/>
                    <a:pt x="378" y="1367"/>
                    <a:pt x="552" y="1430"/>
                  </a:cubicBezTo>
                  <a:cubicBezTo>
                    <a:pt x="682" y="1462"/>
                    <a:pt x="806" y="1504"/>
                    <a:pt x="925" y="1504"/>
                  </a:cubicBezTo>
                  <a:cubicBezTo>
                    <a:pt x="1017" y="1504"/>
                    <a:pt x="1107" y="1479"/>
                    <a:pt x="1196" y="1402"/>
                  </a:cubicBezTo>
                  <a:cubicBezTo>
                    <a:pt x="1545" y="1165"/>
                    <a:pt x="1601" y="556"/>
                    <a:pt x="1399" y="235"/>
                  </a:cubicBezTo>
                  <a:cubicBezTo>
                    <a:pt x="1280" y="60"/>
                    <a:pt x="1105" y="4"/>
                    <a:pt x="902" y="4"/>
                  </a:cubicBezTo>
                  <a:cubicBezTo>
                    <a:pt x="883" y="2"/>
                    <a:pt x="864" y="1"/>
                    <a:pt x="8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0"/>
            <p:cNvSpPr/>
            <p:nvPr/>
          </p:nvSpPr>
          <p:spPr>
            <a:xfrm>
              <a:off x="6644585" y="4290586"/>
              <a:ext cx="25167" cy="21777"/>
            </a:xfrm>
            <a:custGeom>
              <a:rect b="b" l="l" r="r" t="t"/>
              <a:pathLst>
                <a:path extrusionOk="0" h="957" w="1106">
                  <a:moveTo>
                    <a:pt x="594" y="172"/>
                  </a:moveTo>
                  <a:cubicBezTo>
                    <a:pt x="634" y="172"/>
                    <a:pt x="677" y="188"/>
                    <a:pt x="727" y="229"/>
                  </a:cubicBezTo>
                  <a:cubicBezTo>
                    <a:pt x="846" y="313"/>
                    <a:pt x="902" y="460"/>
                    <a:pt x="846" y="606"/>
                  </a:cubicBezTo>
                  <a:cubicBezTo>
                    <a:pt x="798" y="734"/>
                    <a:pt x="659" y="815"/>
                    <a:pt x="526" y="815"/>
                  </a:cubicBezTo>
                  <a:cubicBezTo>
                    <a:pt x="507" y="815"/>
                    <a:pt x="488" y="813"/>
                    <a:pt x="469" y="809"/>
                  </a:cubicBezTo>
                  <a:cubicBezTo>
                    <a:pt x="231" y="725"/>
                    <a:pt x="294" y="432"/>
                    <a:pt x="378" y="285"/>
                  </a:cubicBezTo>
                  <a:cubicBezTo>
                    <a:pt x="456" y="230"/>
                    <a:pt x="519" y="172"/>
                    <a:pt x="594" y="172"/>
                  </a:cubicBezTo>
                  <a:close/>
                  <a:moveTo>
                    <a:pt x="636" y="1"/>
                  </a:moveTo>
                  <a:cubicBezTo>
                    <a:pt x="603" y="1"/>
                    <a:pt x="566" y="8"/>
                    <a:pt x="525" y="26"/>
                  </a:cubicBezTo>
                  <a:cubicBezTo>
                    <a:pt x="203" y="138"/>
                    <a:pt x="0" y="697"/>
                    <a:pt x="350" y="900"/>
                  </a:cubicBezTo>
                  <a:cubicBezTo>
                    <a:pt x="419" y="938"/>
                    <a:pt x="495" y="957"/>
                    <a:pt x="572" y="957"/>
                  </a:cubicBezTo>
                  <a:cubicBezTo>
                    <a:pt x="720" y="957"/>
                    <a:pt x="868" y="887"/>
                    <a:pt x="965" y="753"/>
                  </a:cubicBezTo>
                  <a:cubicBezTo>
                    <a:pt x="1105" y="551"/>
                    <a:pt x="1021" y="257"/>
                    <a:pt x="846" y="110"/>
                  </a:cubicBezTo>
                  <a:cubicBezTo>
                    <a:pt x="781" y="50"/>
                    <a:pt x="720" y="1"/>
                    <a:pt x="6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0"/>
            <p:cNvSpPr/>
            <p:nvPr/>
          </p:nvSpPr>
          <p:spPr>
            <a:xfrm>
              <a:off x="6566307" y="4456857"/>
              <a:ext cx="59049" cy="56046"/>
            </a:xfrm>
            <a:custGeom>
              <a:rect b="b" l="l" r="r" t="t"/>
              <a:pathLst>
                <a:path extrusionOk="0" h="2463" w="2595">
                  <a:moveTo>
                    <a:pt x="1182" y="220"/>
                  </a:moveTo>
                  <a:cubicBezTo>
                    <a:pt x="1387" y="220"/>
                    <a:pt x="1594" y="266"/>
                    <a:pt x="1783" y="348"/>
                  </a:cubicBezTo>
                  <a:cubicBezTo>
                    <a:pt x="2070" y="467"/>
                    <a:pt x="2217" y="844"/>
                    <a:pt x="2273" y="1110"/>
                  </a:cubicBezTo>
                  <a:cubicBezTo>
                    <a:pt x="2335" y="1341"/>
                    <a:pt x="2217" y="1690"/>
                    <a:pt x="2098" y="1865"/>
                  </a:cubicBezTo>
                  <a:cubicBezTo>
                    <a:pt x="1935" y="2080"/>
                    <a:pt x="1598" y="2246"/>
                    <a:pt x="1321" y="2246"/>
                  </a:cubicBezTo>
                  <a:cubicBezTo>
                    <a:pt x="1300" y="2246"/>
                    <a:pt x="1279" y="2245"/>
                    <a:pt x="1259" y="2243"/>
                  </a:cubicBezTo>
                  <a:cubicBezTo>
                    <a:pt x="965" y="2243"/>
                    <a:pt x="699" y="2096"/>
                    <a:pt x="468" y="1956"/>
                  </a:cubicBezTo>
                  <a:cubicBezTo>
                    <a:pt x="294" y="1865"/>
                    <a:pt x="210" y="1690"/>
                    <a:pt x="238" y="1515"/>
                  </a:cubicBezTo>
                  <a:cubicBezTo>
                    <a:pt x="266" y="1397"/>
                    <a:pt x="322" y="1285"/>
                    <a:pt x="322" y="1194"/>
                  </a:cubicBezTo>
                  <a:cubicBezTo>
                    <a:pt x="385" y="844"/>
                    <a:pt x="385" y="411"/>
                    <a:pt x="762" y="292"/>
                  </a:cubicBezTo>
                  <a:cubicBezTo>
                    <a:pt x="895" y="243"/>
                    <a:pt x="1038" y="220"/>
                    <a:pt x="1182" y="220"/>
                  </a:cubicBezTo>
                  <a:close/>
                  <a:moveTo>
                    <a:pt x="1447" y="0"/>
                  </a:moveTo>
                  <a:cubicBezTo>
                    <a:pt x="1371" y="0"/>
                    <a:pt x="1296" y="11"/>
                    <a:pt x="1224" y="33"/>
                  </a:cubicBezTo>
                  <a:cubicBezTo>
                    <a:pt x="1188" y="30"/>
                    <a:pt x="1152" y="28"/>
                    <a:pt x="1116" y="28"/>
                  </a:cubicBezTo>
                  <a:cubicBezTo>
                    <a:pt x="771" y="28"/>
                    <a:pt x="424" y="181"/>
                    <a:pt x="266" y="523"/>
                  </a:cubicBezTo>
                  <a:cubicBezTo>
                    <a:pt x="210" y="641"/>
                    <a:pt x="175" y="788"/>
                    <a:pt x="175" y="907"/>
                  </a:cubicBezTo>
                  <a:cubicBezTo>
                    <a:pt x="147" y="1110"/>
                    <a:pt x="91" y="1285"/>
                    <a:pt x="35" y="1488"/>
                  </a:cubicBezTo>
                  <a:cubicBezTo>
                    <a:pt x="0" y="1718"/>
                    <a:pt x="91" y="1956"/>
                    <a:pt x="294" y="2096"/>
                  </a:cubicBezTo>
                  <a:cubicBezTo>
                    <a:pt x="524" y="2271"/>
                    <a:pt x="846" y="2390"/>
                    <a:pt x="1140" y="2445"/>
                  </a:cubicBezTo>
                  <a:cubicBezTo>
                    <a:pt x="1195" y="2457"/>
                    <a:pt x="1250" y="2463"/>
                    <a:pt x="1305" y="2463"/>
                  </a:cubicBezTo>
                  <a:cubicBezTo>
                    <a:pt x="1541" y="2463"/>
                    <a:pt x="1770" y="2362"/>
                    <a:pt x="1986" y="2243"/>
                  </a:cubicBezTo>
                  <a:cubicBezTo>
                    <a:pt x="2419" y="1984"/>
                    <a:pt x="2594" y="1341"/>
                    <a:pt x="2391" y="872"/>
                  </a:cubicBezTo>
                  <a:cubicBezTo>
                    <a:pt x="2273" y="586"/>
                    <a:pt x="2133" y="292"/>
                    <a:pt x="1867" y="117"/>
                  </a:cubicBezTo>
                  <a:cubicBezTo>
                    <a:pt x="1734" y="39"/>
                    <a:pt x="1590" y="0"/>
                    <a:pt x="14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0"/>
            <p:cNvSpPr/>
            <p:nvPr/>
          </p:nvSpPr>
          <p:spPr>
            <a:xfrm>
              <a:off x="6621352" y="4450758"/>
              <a:ext cx="36454" cy="30605"/>
            </a:xfrm>
            <a:custGeom>
              <a:rect b="b" l="l" r="r" t="t"/>
              <a:pathLst>
                <a:path extrusionOk="0" h="1345" w="1602">
                  <a:moveTo>
                    <a:pt x="751" y="180"/>
                  </a:moveTo>
                  <a:cubicBezTo>
                    <a:pt x="840" y="180"/>
                    <a:pt x="930" y="204"/>
                    <a:pt x="1021" y="238"/>
                  </a:cubicBezTo>
                  <a:cubicBezTo>
                    <a:pt x="1315" y="357"/>
                    <a:pt x="1427" y="735"/>
                    <a:pt x="1224" y="965"/>
                  </a:cubicBezTo>
                  <a:cubicBezTo>
                    <a:pt x="1110" y="1099"/>
                    <a:pt x="968" y="1157"/>
                    <a:pt x="825" y="1157"/>
                  </a:cubicBezTo>
                  <a:cubicBezTo>
                    <a:pt x="712" y="1157"/>
                    <a:pt x="598" y="1121"/>
                    <a:pt x="497" y="1056"/>
                  </a:cubicBezTo>
                  <a:cubicBezTo>
                    <a:pt x="350" y="965"/>
                    <a:pt x="203" y="826"/>
                    <a:pt x="203" y="651"/>
                  </a:cubicBezTo>
                  <a:cubicBezTo>
                    <a:pt x="238" y="532"/>
                    <a:pt x="322" y="413"/>
                    <a:pt x="413" y="301"/>
                  </a:cubicBezTo>
                  <a:cubicBezTo>
                    <a:pt x="441" y="266"/>
                    <a:pt x="497" y="238"/>
                    <a:pt x="588" y="210"/>
                  </a:cubicBezTo>
                  <a:cubicBezTo>
                    <a:pt x="641" y="189"/>
                    <a:pt x="696" y="180"/>
                    <a:pt x="751" y="180"/>
                  </a:cubicBezTo>
                  <a:close/>
                  <a:moveTo>
                    <a:pt x="775" y="0"/>
                  </a:moveTo>
                  <a:cubicBezTo>
                    <a:pt x="740" y="0"/>
                    <a:pt x="705" y="3"/>
                    <a:pt x="672" y="7"/>
                  </a:cubicBezTo>
                  <a:cubicBezTo>
                    <a:pt x="413" y="35"/>
                    <a:pt x="203" y="210"/>
                    <a:pt x="119" y="441"/>
                  </a:cubicBezTo>
                  <a:cubicBezTo>
                    <a:pt x="0" y="763"/>
                    <a:pt x="119" y="1000"/>
                    <a:pt x="350" y="1175"/>
                  </a:cubicBezTo>
                  <a:cubicBezTo>
                    <a:pt x="492" y="1286"/>
                    <a:pt x="666" y="1344"/>
                    <a:pt x="838" y="1344"/>
                  </a:cubicBezTo>
                  <a:cubicBezTo>
                    <a:pt x="1023" y="1344"/>
                    <a:pt x="1205" y="1278"/>
                    <a:pt x="1343" y="1140"/>
                  </a:cubicBezTo>
                  <a:cubicBezTo>
                    <a:pt x="1602" y="854"/>
                    <a:pt x="1574" y="385"/>
                    <a:pt x="1287" y="182"/>
                  </a:cubicBezTo>
                  <a:cubicBezTo>
                    <a:pt x="1141" y="60"/>
                    <a:pt x="951" y="0"/>
                    <a:pt x="7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0"/>
            <p:cNvSpPr/>
            <p:nvPr/>
          </p:nvSpPr>
          <p:spPr>
            <a:xfrm>
              <a:off x="6314432" y="4313227"/>
              <a:ext cx="102807" cy="84853"/>
            </a:xfrm>
            <a:custGeom>
              <a:rect b="b" l="l" r="r" t="t"/>
              <a:pathLst>
                <a:path extrusionOk="0" h="3729" w="4518">
                  <a:moveTo>
                    <a:pt x="3754" y="213"/>
                  </a:moveTo>
                  <a:cubicBezTo>
                    <a:pt x="4045" y="213"/>
                    <a:pt x="4294" y="285"/>
                    <a:pt x="4223" y="604"/>
                  </a:cubicBezTo>
                  <a:cubicBezTo>
                    <a:pt x="4196" y="779"/>
                    <a:pt x="4077" y="954"/>
                    <a:pt x="4049" y="1129"/>
                  </a:cubicBezTo>
                  <a:cubicBezTo>
                    <a:pt x="4021" y="1332"/>
                    <a:pt x="4077" y="1506"/>
                    <a:pt x="4140" y="1681"/>
                  </a:cubicBezTo>
                  <a:cubicBezTo>
                    <a:pt x="4223" y="1912"/>
                    <a:pt x="4286" y="2115"/>
                    <a:pt x="4196" y="2325"/>
                  </a:cubicBezTo>
                  <a:cubicBezTo>
                    <a:pt x="4140" y="2555"/>
                    <a:pt x="3937" y="2702"/>
                    <a:pt x="3762" y="2814"/>
                  </a:cubicBezTo>
                  <a:cubicBezTo>
                    <a:pt x="3615" y="2877"/>
                    <a:pt x="3496" y="2905"/>
                    <a:pt x="3349" y="2905"/>
                  </a:cubicBezTo>
                  <a:cubicBezTo>
                    <a:pt x="3412" y="2849"/>
                    <a:pt x="3468" y="2814"/>
                    <a:pt x="3496" y="2758"/>
                  </a:cubicBezTo>
                  <a:cubicBezTo>
                    <a:pt x="3615" y="2583"/>
                    <a:pt x="3615" y="2325"/>
                    <a:pt x="3643" y="2115"/>
                  </a:cubicBezTo>
                  <a:cubicBezTo>
                    <a:pt x="3699" y="1737"/>
                    <a:pt x="3671" y="1213"/>
                    <a:pt x="3321" y="954"/>
                  </a:cubicBezTo>
                  <a:cubicBezTo>
                    <a:pt x="3240" y="885"/>
                    <a:pt x="3158" y="861"/>
                    <a:pt x="3073" y="861"/>
                  </a:cubicBezTo>
                  <a:cubicBezTo>
                    <a:pt x="2977" y="861"/>
                    <a:pt x="2877" y="893"/>
                    <a:pt x="2769" y="926"/>
                  </a:cubicBezTo>
                  <a:cubicBezTo>
                    <a:pt x="2723" y="937"/>
                    <a:pt x="2675" y="941"/>
                    <a:pt x="2626" y="941"/>
                  </a:cubicBezTo>
                  <a:cubicBezTo>
                    <a:pt x="2486" y="941"/>
                    <a:pt x="2339" y="907"/>
                    <a:pt x="2199" y="907"/>
                  </a:cubicBezTo>
                  <a:cubicBezTo>
                    <a:pt x="2146" y="907"/>
                    <a:pt x="2093" y="912"/>
                    <a:pt x="2042" y="926"/>
                  </a:cubicBezTo>
                  <a:lnTo>
                    <a:pt x="1951" y="926"/>
                  </a:lnTo>
                  <a:cubicBezTo>
                    <a:pt x="2014" y="863"/>
                    <a:pt x="2070" y="807"/>
                    <a:pt x="2126" y="779"/>
                  </a:cubicBezTo>
                  <a:cubicBezTo>
                    <a:pt x="2245" y="688"/>
                    <a:pt x="2364" y="604"/>
                    <a:pt x="2475" y="541"/>
                  </a:cubicBezTo>
                  <a:cubicBezTo>
                    <a:pt x="2678" y="458"/>
                    <a:pt x="2853" y="367"/>
                    <a:pt x="3063" y="311"/>
                  </a:cubicBezTo>
                  <a:cubicBezTo>
                    <a:pt x="3119" y="311"/>
                    <a:pt x="3266" y="283"/>
                    <a:pt x="3412" y="255"/>
                  </a:cubicBezTo>
                  <a:lnTo>
                    <a:pt x="3468" y="255"/>
                  </a:lnTo>
                  <a:lnTo>
                    <a:pt x="3496" y="227"/>
                  </a:lnTo>
                  <a:cubicBezTo>
                    <a:pt x="3581" y="219"/>
                    <a:pt x="3670" y="213"/>
                    <a:pt x="3754" y="213"/>
                  </a:cubicBezTo>
                  <a:close/>
                  <a:moveTo>
                    <a:pt x="2158" y="1094"/>
                  </a:moveTo>
                  <a:cubicBezTo>
                    <a:pt x="2275" y="1094"/>
                    <a:pt x="2384" y="1112"/>
                    <a:pt x="2503" y="1129"/>
                  </a:cubicBezTo>
                  <a:cubicBezTo>
                    <a:pt x="2552" y="1138"/>
                    <a:pt x="2598" y="1141"/>
                    <a:pt x="2643" y="1141"/>
                  </a:cubicBezTo>
                  <a:cubicBezTo>
                    <a:pt x="2733" y="1141"/>
                    <a:pt x="2818" y="1129"/>
                    <a:pt x="2916" y="1129"/>
                  </a:cubicBezTo>
                  <a:cubicBezTo>
                    <a:pt x="2973" y="1114"/>
                    <a:pt x="3033" y="1098"/>
                    <a:pt x="3089" y="1098"/>
                  </a:cubicBezTo>
                  <a:cubicBezTo>
                    <a:pt x="3143" y="1098"/>
                    <a:pt x="3193" y="1113"/>
                    <a:pt x="3238" y="1157"/>
                  </a:cubicBezTo>
                  <a:cubicBezTo>
                    <a:pt x="3293" y="1213"/>
                    <a:pt x="3349" y="1332"/>
                    <a:pt x="3412" y="1416"/>
                  </a:cubicBezTo>
                  <a:cubicBezTo>
                    <a:pt x="3496" y="1625"/>
                    <a:pt x="3496" y="1856"/>
                    <a:pt x="3468" y="2059"/>
                  </a:cubicBezTo>
                  <a:cubicBezTo>
                    <a:pt x="3440" y="2234"/>
                    <a:pt x="3440" y="2408"/>
                    <a:pt x="3377" y="2555"/>
                  </a:cubicBezTo>
                  <a:cubicBezTo>
                    <a:pt x="3349" y="2702"/>
                    <a:pt x="3175" y="2849"/>
                    <a:pt x="3028" y="2933"/>
                  </a:cubicBezTo>
                  <a:cubicBezTo>
                    <a:pt x="2797" y="2905"/>
                    <a:pt x="2594" y="2905"/>
                    <a:pt x="2391" y="2905"/>
                  </a:cubicBezTo>
                  <a:cubicBezTo>
                    <a:pt x="2014" y="2961"/>
                    <a:pt x="1664" y="3136"/>
                    <a:pt x="1343" y="3310"/>
                  </a:cubicBezTo>
                  <a:cubicBezTo>
                    <a:pt x="1164" y="3400"/>
                    <a:pt x="989" y="3489"/>
                    <a:pt x="815" y="3489"/>
                  </a:cubicBezTo>
                  <a:cubicBezTo>
                    <a:pt x="757" y="3489"/>
                    <a:pt x="700" y="3480"/>
                    <a:pt x="643" y="3457"/>
                  </a:cubicBezTo>
                  <a:cubicBezTo>
                    <a:pt x="378" y="3373"/>
                    <a:pt x="266" y="3136"/>
                    <a:pt x="406" y="2905"/>
                  </a:cubicBezTo>
                  <a:cubicBezTo>
                    <a:pt x="497" y="2730"/>
                    <a:pt x="615" y="2611"/>
                    <a:pt x="727" y="2436"/>
                  </a:cubicBezTo>
                  <a:cubicBezTo>
                    <a:pt x="846" y="2262"/>
                    <a:pt x="965" y="2087"/>
                    <a:pt x="1077" y="1912"/>
                  </a:cubicBezTo>
                  <a:cubicBezTo>
                    <a:pt x="1168" y="1800"/>
                    <a:pt x="1252" y="1681"/>
                    <a:pt x="1315" y="1562"/>
                  </a:cubicBezTo>
                  <a:cubicBezTo>
                    <a:pt x="1489" y="1388"/>
                    <a:pt x="1664" y="1213"/>
                    <a:pt x="1895" y="1129"/>
                  </a:cubicBezTo>
                  <a:cubicBezTo>
                    <a:pt x="1990" y="1103"/>
                    <a:pt x="2076" y="1094"/>
                    <a:pt x="2158" y="1094"/>
                  </a:cubicBezTo>
                  <a:close/>
                  <a:moveTo>
                    <a:pt x="3763" y="0"/>
                  </a:moveTo>
                  <a:cubicBezTo>
                    <a:pt x="3572" y="0"/>
                    <a:pt x="3378" y="36"/>
                    <a:pt x="3238" y="80"/>
                  </a:cubicBezTo>
                  <a:cubicBezTo>
                    <a:pt x="2853" y="192"/>
                    <a:pt x="2447" y="311"/>
                    <a:pt x="2154" y="576"/>
                  </a:cubicBezTo>
                  <a:cubicBezTo>
                    <a:pt x="2126" y="576"/>
                    <a:pt x="2098" y="604"/>
                    <a:pt x="2098" y="604"/>
                  </a:cubicBezTo>
                  <a:cubicBezTo>
                    <a:pt x="1629" y="891"/>
                    <a:pt x="1315" y="1241"/>
                    <a:pt x="993" y="1681"/>
                  </a:cubicBezTo>
                  <a:cubicBezTo>
                    <a:pt x="846" y="1884"/>
                    <a:pt x="699" y="2087"/>
                    <a:pt x="552" y="2290"/>
                  </a:cubicBezTo>
                  <a:cubicBezTo>
                    <a:pt x="406" y="2499"/>
                    <a:pt x="175" y="2702"/>
                    <a:pt x="119" y="2961"/>
                  </a:cubicBezTo>
                  <a:cubicBezTo>
                    <a:pt x="0" y="3373"/>
                    <a:pt x="322" y="3660"/>
                    <a:pt x="699" y="3723"/>
                  </a:cubicBezTo>
                  <a:cubicBezTo>
                    <a:pt x="728" y="3726"/>
                    <a:pt x="757" y="3728"/>
                    <a:pt x="785" y="3728"/>
                  </a:cubicBezTo>
                  <a:cubicBezTo>
                    <a:pt x="988" y="3728"/>
                    <a:pt x="1193" y="3646"/>
                    <a:pt x="1371" y="3548"/>
                  </a:cubicBezTo>
                  <a:cubicBezTo>
                    <a:pt x="1664" y="3401"/>
                    <a:pt x="1923" y="3227"/>
                    <a:pt x="2217" y="3164"/>
                  </a:cubicBezTo>
                  <a:cubicBezTo>
                    <a:pt x="2340" y="3128"/>
                    <a:pt x="2459" y="3117"/>
                    <a:pt x="2575" y="3117"/>
                  </a:cubicBezTo>
                  <a:cubicBezTo>
                    <a:pt x="2730" y="3117"/>
                    <a:pt x="2880" y="3136"/>
                    <a:pt x="3028" y="3136"/>
                  </a:cubicBezTo>
                  <a:cubicBezTo>
                    <a:pt x="3293" y="3136"/>
                    <a:pt x="3587" y="3108"/>
                    <a:pt x="3818" y="2989"/>
                  </a:cubicBezTo>
                  <a:cubicBezTo>
                    <a:pt x="4251" y="2814"/>
                    <a:pt x="4517" y="2436"/>
                    <a:pt x="4461" y="1940"/>
                  </a:cubicBezTo>
                  <a:cubicBezTo>
                    <a:pt x="4426" y="1681"/>
                    <a:pt x="4196" y="1388"/>
                    <a:pt x="4286" y="1101"/>
                  </a:cubicBezTo>
                  <a:cubicBezTo>
                    <a:pt x="4342" y="891"/>
                    <a:pt x="4517" y="660"/>
                    <a:pt x="4461" y="430"/>
                  </a:cubicBezTo>
                  <a:cubicBezTo>
                    <a:pt x="4404" y="101"/>
                    <a:pt x="4086" y="0"/>
                    <a:pt x="37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0"/>
            <p:cNvSpPr/>
            <p:nvPr/>
          </p:nvSpPr>
          <p:spPr>
            <a:xfrm>
              <a:off x="6360875" y="4300461"/>
              <a:ext cx="61598" cy="20775"/>
            </a:xfrm>
            <a:custGeom>
              <a:rect b="b" l="l" r="r" t="t"/>
              <a:pathLst>
                <a:path extrusionOk="0" h="913" w="2707">
                  <a:moveTo>
                    <a:pt x="1740" y="1"/>
                  </a:moveTo>
                  <a:cubicBezTo>
                    <a:pt x="1571" y="1"/>
                    <a:pt x="1400" y="27"/>
                    <a:pt x="1225" y="89"/>
                  </a:cubicBezTo>
                  <a:cubicBezTo>
                    <a:pt x="728" y="263"/>
                    <a:pt x="350" y="522"/>
                    <a:pt x="1" y="900"/>
                  </a:cubicBezTo>
                  <a:cubicBezTo>
                    <a:pt x="1" y="900"/>
                    <a:pt x="1" y="912"/>
                    <a:pt x="9" y="912"/>
                  </a:cubicBezTo>
                  <a:cubicBezTo>
                    <a:pt x="13" y="912"/>
                    <a:pt x="20" y="909"/>
                    <a:pt x="29" y="900"/>
                  </a:cubicBezTo>
                  <a:cubicBezTo>
                    <a:pt x="378" y="578"/>
                    <a:pt x="812" y="375"/>
                    <a:pt x="1280" y="228"/>
                  </a:cubicBezTo>
                  <a:cubicBezTo>
                    <a:pt x="1413" y="186"/>
                    <a:pt x="1537" y="172"/>
                    <a:pt x="1661" y="172"/>
                  </a:cubicBezTo>
                  <a:cubicBezTo>
                    <a:pt x="1784" y="172"/>
                    <a:pt x="1906" y="186"/>
                    <a:pt x="2036" y="200"/>
                  </a:cubicBezTo>
                  <a:cubicBezTo>
                    <a:pt x="2245" y="228"/>
                    <a:pt x="2448" y="291"/>
                    <a:pt x="2651" y="319"/>
                  </a:cubicBezTo>
                  <a:cubicBezTo>
                    <a:pt x="2707" y="319"/>
                    <a:pt x="2707" y="228"/>
                    <a:pt x="2651" y="200"/>
                  </a:cubicBezTo>
                  <a:cubicBezTo>
                    <a:pt x="2348" y="87"/>
                    <a:pt x="2048" y="1"/>
                    <a:pt x="17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0"/>
            <p:cNvSpPr/>
            <p:nvPr/>
          </p:nvSpPr>
          <p:spPr>
            <a:xfrm>
              <a:off x="6287855" y="4464798"/>
              <a:ext cx="49811" cy="47353"/>
            </a:xfrm>
            <a:custGeom>
              <a:rect b="b" l="l" r="r" t="t"/>
              <a:pathLst>
                <a:path extrusionOk="0" h="2081" w="2189">
                  <a:moveTo>
                    <a:pt x="1189" y="181"/>
                  </a:moveTo>
                  <a:cubicBezTo>
                    <a:pt x="1411" y="181"/>
                    <a:pt x="1637" y="312"/>
                    <a:pt x="1748" y="495"/>
                  </a:cubicBezTo>
                  <a:cubicBezTo>
                    <a:pt x="2042" y="992"/>
                    <a:pt x="1867" y="1719"/>
                    <a:pt x="1259" y="1866"/>
                  </a:cubicBezTo>
                  <a:cubicBezTo>
                    <a:pt x="1156" y="1893"/>
                    <a:pt x="1034" y="1908"/>
                    <a:pt x="909" y="1908"/>
                  </a:cubicBezTo>
                  <a:cubicBezTo>
                    <a:pt x="612" y="1908"/>
                    <a:pt x="298" y="1818"/>
                    <a:pt x="175" y="1572"/>
                  </a:cubicBezTo>
                  <a:cubicBezTo>
                    <a:pt x="63" y="1285"/>
                    <a:pt x="210" y="908"/>
                    <a:pt x="413" y="670"/>
                  </a:cubicBezTo>
                  <a:cubicBezTo>
                    <a:pt x="560" y="495"/>
                    <a:pt x="790" y="264"/>
                    <a:pt x="1021" y="209"/>
                  </a:cubicBezTo>
                  <a:cubicBezTo>
                    <a:pt x="1076" y="190"/>
                    <a:pt x="1132" y="181"/>
                    <a:pt x="1189" y="181"/>
                  </a:cubicBezTo>
                  <a:close/>
                  <a:moveTo>
                    <a:pt x="1208" y="0"/>
                  </a:moveTo>
                  <a:cubicBezTo>
                    <a:pt x="939" y="0"/>
                    <a:pt x="679" y="145"/>
                    <a:pt x="497" y="383"/>
                  </a:cubicBezTo>
                  <a:cubicBezTo>
                    <a:pt x="238" y="642"/>
                    <a:pt x="0" y="1020"/>
                    <a:pt x="0" y="1397"/>
                  </a:cubicBezTo>
                  <a:cubicBezTo>
                    <a:pt x="0" y="1810"/>
                    <a:pt x="385" y="2013"/>
                    <a:pt x="763" y="2069"/>
                  </a:cubicBezTo>
                  <a:cubicBezTo>
                    <a:pt x="828" y="2077"/>
                    <a:pt x="892" y="2081"/>
                    <a:pt x="956" y="2081"/>
                  </a:cubicBezTo>
                  <a:cubicBezTo>
                    <a:pt x="1377" y="2081"/>
                    <a:pt x="1755" y="1899"/>
                    <a:pt x="1986" y="1516"/>
                  </a:cubicBezTo>
                  <a:cubicBezTo>
                    <a:pt x="2189" y="1111"/>
                    <a:pt x="2070" y="439"/>
                    <a:pt x="1693" y="174"/>
                  </a:cubicBezTo>
                  <a:cubicBezTo>
                    <a:pt x="1539" y="54"/>
                    <a:pt x="1372" y="0"/>
                    <a:pt x="12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60"/>
            <p:cNvSpPr/>
            <p:nvPr/>
          </p:nvSpPr>
          <p:spPr>
            <a:xfrm>
              <a:off x="6336391" y="4458222"/>
              <a:ext cx="23870" cy="23961"/>
            </a:xfrm>
            <a:custGeom>
              <a:rect b="b" l="l" r="r" t="t"/>
              <a:pathLst>
                <a:path extrusionOk="0" h="1053" w="1049">
                  <a:moveTo>
                    <a:pt x="465" y="169"/>
                  </a:moveTo>
                  <a:cubicBezTo>
                    <a:pt x="562" y="169"/>
                    <a:pt x="658" y="205"/>
                    <a:pt x="727" y="288"/>
                  </a:cubicBezTo>
                  <a:cubicBezTo>
                    <a:pt x="811" y="407"/>
                    <a:pt x="839" y="581"/>
                    <a:pt x="755" y="728"/>
                  </a:cubicBezTo>
                  <a:cubicBezTo>
                    <a:pt x="696" y="842"/>
                    <a:pt x="590" y="905"/>
                    <a:pt x="475" y="905"/>
                  </a:cubicBezTo>
                  <a:cubicBezTo>
                    <a:pt x="413" y="905"/>
                    <a:pt x="348" y="886"/>
                    <a:pt x="287" y="847"/>
                  </a:cubicBezTo>
                  <a:cubicBezTo>
                    <a:pt x="84" y="728"/>
                    <a:pt x="112" y="498"/>
                    <a:pt x="175" y="288"/>
                  </a:cubicBezTo>
                  <a:cubicBezTo>
                    <a:pt x="249" y="214"/>
                    <a:pt x="357" y="169"/>
                    <a:pt x="465" y="169"/>
                  </a:cubicBezTo>
                  <a:close/>
                  <a:moveTo>
                    <a:pt x="479" y="0"/>
                  </a:moveTo>
                  <a:cubicBezTo>
                    <a:pt x="276" y="0"/>
                    <a:pt x="56" y="92"/>
                    <a:pt x="56" y="288"/>
                  </a:cubicBezTo>
                  <a:cubicBezTo>
                    <a:pt x="56" y="323"/>
                    <a:pt x="56" y="323"/>
                    <a:pt x="84" y="323"/>
                  </a:cubicBezTo>
                  <a:cubicBezTo>
                    <a:pt x="0" y="581"/>
                    <a:pt x="0" y="847"/>
                    <a:pt x="259" y="987"/>
                  </a:cubicBezTo>
                  <a:cubicBezTo>
                    <a:pt x="339" y="1031"/>
                    <a:pt x="421" y="1052"/>
                    <a:pt x="500" y="1052"/>
                  </a:cubicBezTo>
                  <a:cubicBezTo>
                    <a:pt x="682" y="1052"/>
                    <a:pt x="847" y="942"/>
                    <a:pt x="930" y="756"/>
                  </a:cubicBezTo>
                  <a:cubicBezTo>
                    <a:pt x="1049" y="526"/>
                    <a:pt x="958" y="204"/>
                    <a:pt x="727" y="57"/>
                  </a:cubicBezTo>
                  <a:cubicBezTo>
                    <a:pt x="663" y="20"/>
                    <a:pt x="573" y="0"/>
                    <a:pt x="4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60"/>
            <p:cNvSpPr/>
            <p:nvPr/>
          </p:nvSpPr>
          <p:spPr>
            <a:xfrm>
              <a:off x="6316480" y="4129844"/>
              <a:ext cx="75615" cy="51495"/>
            </a:xfrm>
            <a:custGeom>
              <a:rect b="b" l="l" r="r" t="t"/>
              <a:pathLst>
                <a:path extrusionOk="0" h="2263" w="3323">
                  <a:moveTo>
                    <a:pt x="599" y="1"/>
                  </a:moveTo>
                  <a:cubicBezTo>
                    <a:pt x="349" y="1"/>
                    <a:pt x="103" y="155"/>
                    <a:pt x="1" y="384"/>
                  </a:cubicBezTo>
                  <a:cubicBezTo>
                    <a:pt x="1" y="419"/>
                    <a:pt x="1" y="419"/>
                    <a:pt x="29" y="419"/>
                  </a:cubicBezTo>
                  <a:cubicBezTo>
                    <a:pt x="119" y="239"/>
                    <a:pt x="338" y="125"/>
                    <a:pt x="549" y="125"/>
                  </a:cubicBezTo>
                  <a:cubicBezTo>
                    <a:pt x="682" y="125"/>
                    <a:pt x="811" y="170"/>
                    <a:pt x="903" y="273"/>
                  </a:cubicBezTo>
                  <a:cubicBezTo>
                    <a:pt x="1190" y="559"/>
                    <a:pt x="903" y="1175"/>
                    <a:pt x="875" y="1524"/>
                  </a:cubicBezTo>
                  <a:cubicBezTo>
                    <a:pt x="875" y="1569"/>
                    <a:pt x="929" y="1618"/>
                    <a:pt x="979" y="1618"/>
                  </a:cubicBezTo>
                  <a:cubicBezTo>
                    <a:pt x="991" y="1618"/>
                    <a:pt x="1004" y="1615"/>
                    <a:pt x="1015" y="1608"/>
                  </a:cubicBezTo>
                  <a:cubicBezTo>
                    <a:pt x="1084" y="1590"/>
                    <a:pt x="1149" y="1577"/>
                    <a:pt x="1208" y="1577"/>
                  </a:cubicBezTo>
                  <a:cubicBezTo>
                    <a:pt x="1327" y="1577"/>
                    <a:pt x="1418" y="1628"/>
                    <a:pt x="1455" y="1783"/>
                  </a:cubicBezTo>
                  <a:cubicBezTo>
                    <a:pt x="1483" y="1930"/>
                    <a:pt x="1427" y="2077"/>
                    <a:pt x="1511" y="2223"/>
                  </a:cubicBezTo>
                  <a:cubicBezTo>
                    <a:pt x="1531" y="2243"/>
                    <a:pt x="1568" y="2263"/>
                    <a:pt x="1598" y="2263"/>
                  </a:cubicBezTo>
                  <a:cubicBezTo>
                    <a:pt x="1611" y="2263"/>
                    <a:pt x="1622" y="2260"/>
                    <a:pt x="1630" y="2251"/>
                  </a:cubicBezTo>
                  <a:cubicBezTo>
                    <a:pt x="1714" y="2251"/>
                    <a:pt x="1749" y="2167"/>
                    <a:pt x="1805" y="2133"/>
                  </a:cubicBezTo>
                  <a:cubicBezTo>
                    <a:pt x="1871" y="2066"/>
                    <a:pt x="1937" y="2038"/>
                    <a:pt x="2000" y="2038"/>
                  </a:cubicBezTo>
                  <a:cubicBezTo>
                    <a:pt x="2104" y="2038"/>
                    <a:pt x="2200" y="2115"/>
                    <a:pt x="2274" y="2223"/>
                  </a:cubicBezTo>
                  <a:cubicBezTo>
                    <a:pt x="2286" y="2249"/>
                    <a:pt x="2316" y="2262"/>
                    <a:pt x="2344" y="2262"/>
                  </a:cubicBezTo>
                  <a:cubicBezTo>
                    <a:pt x="2379" y="2262"/>
                    <a:pt x="2413" y="2242"/>
                    <a:pt x="2413" y="2195"/>
                  </a:cubicBezTo>
                  <a:cubicBezTo>
                    <a:pt x="2476" y="2021"/>
                    <a:pt x="2532" y="1818"/>
                    <a:pt x="2735" y="1755"/>
                  </a:cubicBezTo>
                  <a:cubicBezTo>
                    <a:pt x="2793" y="1736"/>
                    <a:pt x="2848" y="1730"/>
                    <a:pt x="2902" y="1730"/>
                  </a:cubicBezTo>
                  <a:cubicBezTo>
                    <a:pt x="3008" y="1730"/>
                    <a:pt x="3106" y="1755"/>
                    <a:pt x="3203" y="1755"/>
                  </a:cubicBezTo>
                  <a:cubicBezTo>
                    <a:pt x="3322" y="1755"/>
                    <a:pt x="3322" y="1608"/>
                    <a:pt x="3231" y="1580"/>
                  </a:cubicBezTo>
                  <a:cubicBezTo>
                    <a:pt x="3130" y="1552"/>
                    <a:pt x="3022" y="1531"/>
                    <a:pt x="2912" y="1531"/>
                  </a:cubicBezTo>
                  <a:cubicBezTo>
                    <a:pt x="2803" y="1531"/>
                    <a:pt x="2693" y="1552"/>
                    <a:pt x="2588" y="1608"/>
                  </a:cubicBezTo>
                  <a:cubicBezTo>
                    <a:pt x="2448" y="1699"/>
                    <a:pt x="2357" y="1846"/>
                    <a:pt x="2301" y="1993"/>
                  </a:cubicBezTo>
                  <a:cubicBezTo>
                    <a:pt x="2211" y="1902"/>
                    <a:pt x="2127" y="1846"/>
                    <a:pt x="2008" y="1846"/>
                  </a:cubicBezTo>
                  <a:cubicBezTo>
                    <a:pt x="1924" y="1846"/>
                    <a:pt x="1833" y="1874"/>
                    <a:pt x="1777" y="1902"/>
                  </a:cubicBezTo>
                  <a:cubicBezTo>
                    <a:pt x="1749" y="1902"/>
                    <a:pt x="1714" y="1958"/>
                    <a:pt x="1686" y="1993"/>
                  </a:cubicBezTo>
                  <a:cubicBezTo>
                    <a:pt x="1658" y="1902"/>
                    <a:pt x="1686" y="1818"/>
                    <a:pt x="1658" y="1727"/>
                  </a:cubicBezTo>
                  <a:cubicBezTo>
                    <a:pt x="1630" y="1643"/>
                    <a:pt x="1602" y="1524"/>
                    <a:pt x="1539" y="1468"/>
                  </a:cubicBezTo>
                  <a:cubicBezTo>
                    <a:pt x="1464" y="1388"/>
                    <a:pt x="1360" y="1362"/>
                    <a:pt x="1255" y="1362"/>
                  </a:cubicBezTo>
                  <a:cubicBezTo>
                    <a:pt x="1205" y="1362"/>
                    <a:pt x="1154" y="1368"/>
                    <a:pt x="1106" y="1377"/>
                  </a:cubicBezTo>
                  <a:cubicBezTo>
                    <a:pt x="1134" y="909"/>
                    <a:pt x="1364" y="301"/>
                    <a:pt x="875" y="70"/>
                  </a:cubicBezTo>
                  <a:cubicBezTo>
                    <a:pt x="787" y="22"/>
                    <a:pt x="693" y="1"/>
                    <a:pt x="5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0"/>
            <p:cNvSpPr/>
            <p:nvPr/>
          </p:nvSpPr>
          <p:spPr>
            <a:xfrm>
              <a:off x="6513948" y="4122972"/>
              <a:ext cx="82055" cy="36431"/>
            </a:xfrm>
            <a:custGeom>
              <a:rect b="b" l="l" r="r" t="t"/>
              <a:pathLst>
                <a:path extrusionOk="0" h="1601" w="3606">
                  <a:moveTo>
                    <a:pt x="3023" y="0"/>
                  </a:moveTo>
                  <a:cubicBezTo>
                    <a:pt x="2955" y="0"/>
                    <a:pt x="2888" y="16"/>
                    <a:pt x="2825" y="50"/>
                  </a:cubicBezTo>
                  <a:cubicBezTo>
                    <a:pt x="2567" y="162"/>
                    <a:pt x="2476" y="456"/>
                    <a:pt x="2448" y="686"/>
                  </a:cubicBezTo>
                  <a:cubicBezTo>
                    <a:pt x="2392" y="658"/>
                    <a:pt x="2301" y="603"/>
                    <a:pt x="2217" y="603"/>
                  </a:cubicBezTo>
                  <a:cubicBezTo>
                    <a:pt x="2200" y="597"/>
                    <a:pt x="2183" y="595"/>
                    <a:pt x="2165" y="595"/>
                  </a:cubicBezTo>
                  <a:cubicBezTo>
                    <a:pt x="2085" y="595"/>
                    <a:pt x="1993" y="641"/>
                    <a:pt x="1895" y="686"/>
                  </a:cubicBezTo>
                  <a:cubicBezTo>
                    <a:pt x="1777" y="777"/>
                    <a:pt x="1693" y="896"/>
                    <a:pt x="1637" y="1008"/>
                  </a:cubicBezTo>
                  <a:cubicBezTo>
                    <a:pt x="1602" y="980"/>
                    <a:pt x="1574" y="924"/>
                    <a:pt x="1546" y="896"/>
                  </a:cubicBezTo>
                  <a:cubicBezTo>
                    <a:pt x="1427" y="805"/>
                    <a:pt x="1287" y="721"/>
                    <a:pt x="1140" y="721"/>
                  </a:cubicBezTo>
                  <a:cubicBezTo>
                    <a:pt x="1121" y="714"/>
                    <a:pt x="1102" y="711"/>
                    <a:pt x="1081" y="711"/>
                  </a:cubicBezTo>
                  <a:cubicBezTo>
                    <a:pt x="1005" y="711"/>
                    <a:pt x="924" y="755"/>
                    <a:pt x="875" y="777"/>
                  </a:cubicBezTo>
                  <a:cubicBezTo>
                    <a:pt x="819" y="749"/>
                    <a:pt x="728" y="721"/>
                    <a:pt x="672" y="686"/>
                  </a:cubicBezTo>
                  <a:cubicBezTo>
                    <a:pt x="654" y="684"/>
                    <a:pt x="637" y="682"/>
                    <a:pt x="620" y="682"/>
                  </a:cubicBezTo>
                  <a:cubicBezTo>
                    <a:pt x="463" y="682"/>
                    <a:pt x="314" y="792"/>
                    <a:pt x="238" y="924"/>
                  </a:cubicBezTo>
                  <a:cubicBezTo>
                    <a:pt x="91" y="1127"/>
                    <a:pt x="1" y="1533"/>
                    <a:pt x="350" y="1595"/>
                  </a:cubicBezTo>
                  <a:cubicBezTo>
                    <a:pt x="358" y="1599"/>
                    <a:pt x="366" y="1601"/>
                    <a:pt x="372" y="1601"/>
                  </a:cubicBezTo>
                  <a:cubicBezTo>
                    <a:pt x="412" y="1601"/>
                    <a:pt x="405" y="1529"/>
                    <a:pt x="350" y="1505"/>
                  </a:cubicBezTo>
                  <a:cubicBezTo>
                    <a:pt x="175" y="1449"/>
                    <a:pt x="266" y="1183"/>
                    <a:pt x="322" y="1071"/>
                  </a:cubicBezTo>
                  <a:cubicBezTo>
                    <a:pt x="388" y="965"/>
                    <a:pt x="479" y="888"/>
                    <a:pt x="580" y="888"/>
                  </a:cubicBezTo>
                  <a:cubicBezTo>
                    <a:pt x="619" y="888"/>
                    <a:pt x="659" y="899"/>
                    <a:pt x="700" y="924"/>
                  </a:cubicBezTo>
                  <a:cubicBezTo>
                    <a:pt x="785" y="984"/>
                    <a:pt x="838" y="1034"/>
                    <a:pt x="915" y="1034"/>
                  </a:cubicBezTo>
                  <a:cubicBezTo>
                    <a:pt x="945" y="1034"/>
                    <a:pt x="980" y="1026"/>
                    <a:pt x="1021" y="1008"/>
                  </a:cubicBezTo>
                  <a:cubicBezTo>
                    <a:pt x="1102" y="977"/>
                    <a:pt x="1155" y="955"/>
                    <a:pt x="1206" y="955"/>
                  </a:cubicBezTo>
                  <a:cubicBezTo>
                    <a:pt x="1249" y="955"/>
                    <a:pt x="1289" y="970"/>
                    <a:pt x="1343" y="1008"/>
                  </a:cubicBezTo>
                  <a:cubicBezTo>
                    <a:pt x="1462" y="1099"/>
                    <a:pt x="1490" y="1211"/>
                    <a:pt x="1546" y="1358"/>
                  </a:cubicBezTo>
                  <a:cubicBezTo>
                    <a:pt x="1571" y="1386"/>
                    <a:pt x="1610" y="1402"/>
                    <a:pt x="1647" y="1402"/>
                  </a:cubicBezTo>
                  <a:cubicBezTo>
                    <a:pt x="1691" y="1402"/>
                    <a:pt x="1733" y="1379"/>
                    <a:pt x="1749" y="1330"/>
                  </a:cubicBezTo>
                  <a:cubicBezTo>
                    <a:pt x="1777" y="1155"/>
                    <a:pt x="1840" y="952"/>
                    <a:pt x="1986" y="833"/>
                  </a:cubicBezTo>
                  <a:cubicBezTo>
                    <a:pt x="2056" y="791"/>
                    <a:pt x="2121" y="770"/>
                    <a:pt x="2187" y="770"/>
                  </a:cubicBezTo>
                  <a:cubicBezTo>
                    <a:pt x="2252" y="770"/>
                    <a:pt x="2318" y="791"/>
                    <a:pt x="2392" y="833"/>
                  </a:cubicBezTo>
                  <a:cubicBezTo>
                    <a:pt x="2448" y="861"/>
                    <a:pt x="2448" y="896"/>
                    <a:pt x="2511" y="924"/>
                  </a:cubicBezTo>
                  <a:cubicBezTo>
                    <a:pt x="2567" y="924"/>
                    <a:pt x="2623" y="896"/>
                    <a:pt x="2623" y="833"/>
                  </a:cubicBezTo>
                  <a:cubicBezTo>
                    <a:pt x="2623" y="631"/>
                    <a:pt x="2651" y="309"/>
                    <a:pt x="2888" y="197"/>
                  </a:cubicBezTo>
                  <a:cubicBezTo>
                    <a:pt x="2935" y="175"/>
                    <a:pt x="2977" y="166"/>
                    <a:pt x="3016" y="166"/>
                  </a:cubicBezTo>
                  <a:cubicBezTo>
                    <a:pt x="3193" y="166"/>
                    <a:pt x="3303" y="353"/>
                    <a:pt x="3469" y="428"/>
                  </a:cubicBezTo>
                  <a:cubicBezTo>
                    <a:pt x="3479" y="433"/>
                    <a:pt x="3490" y="435"/>
                    <a:pt x="3502" y="435"/>
                  </a:cubicBezTo>
                  <a:cubicBezTo>
                    <a:pt x="3553" y="435"/>
                    <a:pt x="3605" y="388"/>
                    <a:pt x="3560" y="337"/>
                  </a:cubicBezTo>
                  <a:cubicBezTo>
                    <a:pt x="3469" y="160"/>
                    <a:pt x="3243" y="0"/>
                    <a:pt x="30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 name="Google Shape;2656;p60"/>
          <p:cNvGrpSpPr/>
          <p:nvPr/>
        </p:nvGrpSpPr>
        <p:grpSpPr>
          <a:xfrm>
            <a:off x="2691889" y="2135006"/>
            <a:ext cx="556367" cy="548352"/>
            <a:chOff x="3579782" y="3393629"/>
            <a:chExt cx="458104" cy="451505"/>
          </a:xfrm>
        </p:grpSpPr>
        <p:sp>
          <p:nvSpPr>
            <p:cNvPr id="2657" name="Google Shape;2657;p60"/>
            <p:cNvSpPr/>
            <p:nvPr/>
          </p:nvSpPr>
          <p:spPr>
            <a:xfrm>
              <a:off x="3911846" y="3470655"/>
              <a:ext cx="64943" cy="133026"/>
            </a:xfrm>
            <a:custGeom>
              <a:rect b="b" l="l" r="r" t="t"/>
              <a:pathLst>
                <a:path extrusionOk="0" h="5846" w="2854">
                  <a:moveTo>
                    <a:pt x="1818" y="0"/>
                  </a:moveTo>
                  <a:cubicBezTo>
                    <a:pt x="1748" y="0"/>
                    <a:pt x="1681" y="8"/>
                    <a:pt x="1630" y="21"/>
                  </a:cubicBezTo>
                  <a:cubicBezTo>
                    <a:pt x="1427" y="21"/>
                    <a:pt x="1224" y="195"/>
                    <a:pt x="1049" y="279"/>
                  </a:cubicBezTo>
                  <a:cubicBezTo>
                    <a:pt x="930" y="370"/>
                    <a:pt x="874" y="482"/>
                    <a:pt x="846" y="601"/>
                  </a:cubicBezTo>
                  <a:cubicBezTo>
                    <a:pt x="818" y="720"/>
                    <a:pt x="846" y="860"/>
                    <a:pt x="791" y="923"/>
                  </a:cubicBezTo>
                  <a:cubicBezTo>
                    <a:pt x="756" y="1006"/>
                    <a:pt x="581" y="1069"/>
                    <a:pt x="497" y="1125"/>
                  </a:cubicBezTo>
                  <a:cubicBezTo>
                    <a:pt x="378" y="1153"/>
                    <a:pt x="322" y="1244"/>
                    <a:pt x="231" y="1300"/>
                  </a:cubicBezTo>
                  <a:cubicBezTo>
                    <a:pt x="119" y="1475"/>
                    <a:pt x="0" y="1678"/>
                    <a:pt x="28" y="1880"/>
                  </a:cubicBezTo>
                  <a:cubicBezTo>
                    <a:pt x="56" y="2118"/>
                    <a:pt x="203" y="2293"/>
                    <a:pt x="350" y="2433"/>
                  </a:cubicBezTo>
                  <a:cubicBezTo>
                    <a:pt x="406" y="2524"/>
                    <a:pt x="469" y="2608"/>
                    <a:pt x="525" y="2699"/>
                  </a:cubicBezTo>
                  <a:cubicBezTo>
                    <a:pt x="700" y="2992"/>
                    <a:pt x="525" y="3426"/>
                    <a:pt x="874" y="3629"/>
                  </a:cubicBezTo>
                  <a:cubicBezTo>
                    <a:pt x="993" y="3719"/>
                    <a:pt x="1427" y="3831"/>
                    <a:pt x="1343" y="4069"/>
                  </a:cubicBezTo>
                  <a:cubicBezTo>
                    <a:pt x="1343" y="4125"/>
                    <a:pt x="1280" y="4153"/>
                    <a:pt x="1224" y="4216"/>
                  </a:cubicBezTo>
                  <a:cubicBezTo>
                    <a:pt x="1196" y="4244"/>
                    <a:pt x="1196" y="4300"/>
                    <a:pt x="1140" y="4356"/>
                  </a:cubicBezTo>
                  <a:cubicBezTo>
                    <a:pt x="1077" y="4503"/>
                    <a:pt x="1021" y="4594"/>
                    <a:pt x="965" y="4768"/>
                  </a:cubicBezTo>
                  <a:cubicBezTo>
                    <a:pt x="902" y="5090"/>
                    <a:pt x="930" y="5321"/>
                    <a:pt x="1140" y="5579"/>
                  </a:cubicBezTo>
                  <a:cubicBezTo>
                    <a:pt x="1280" y="5754"/>
                    <a:pt x="1455" y="5845"/>
                    <a:pt x="1693" y="5845"/>
                  </a:cubicBezTo>
                  <a:cubicBezTo>
                    <a:pt x="1867" y="5845"/>
                    <a:pt x="2364" y="5845"/>
                    <a:pt x="2448" y="5670"/>
                  </a:cubicBezTo>
                  <a:cubicBezTo>
                    <a:pt x="2448" y="5614"/>
                    <a:pt x="2448" y="5551"/>
                    <a:pt x="2420" y="5496"/>
                  </a:cubicBezTo>
                  <a:cubicBezTo>
                    <a:pt x="2329" y="5377"/>
                    <a:pt x="2217" y="5321"/>
                    <a:pt x="2070" y="5265"/>
                  </a:cubicBezTo>
                  <a:cubicBezTo>
                    <a:pt x="1839" y="5146"/>
                    <a:pt x="2070" y="4999"/>
                    <a:pt x="2154" y="4852"/>
                  </a:cubicBezTo>
                  <a:cubicBezTo>
                    <a:pt x="2245" y="4768"/>
                    <a:pt x="2329" y="4566"/>
                    <a:pt x="2245" y="4419"/>
                  </a:cubicBezTo>
                  <a:cubicBezTo>
                    <a:pt x="2189" y="4300"/>
                    <a:pt x="1951" y="4244"/>
                    <a:pt x="2098" y="4097"/>
                  </a:cubicBezTo>
                  <a:cubicBezTo>
                    <a:pt x="2273" y="3950"/>
                    <a:pt x="2448" y="3894"/>
                    <a:pt x="2476" y="3657"/>
                  </a:cubicBezTo>
                  <a:cubicBezTo>
                    <a:pt x="2539" y="3398"/>
                    <a:pt x="2504" y="3104"/>
                    <a:pt x="2301" y="2957"/>
                  </a:cubicBezTo>
                  <a:cubicBezTo>
                    <a:pt x="2189" y="2873"/>
                    <a:pt x="2070" y="2845"/>
                    <a:pt x="1923" y="2817"/>
                  </a:cubicBezTo>
                  <a:cubicBezTo>
                    <a:pt x="1693" y="2699"/>
                    <a:pt x="2070" y="2433"/>
                    <a:pt x="2154" y="2349"/>
                  </a:cubicBezTo>
                  <a:cubicBezTo>
                    <a:pt x="2420" y="2083"/>
                    <a:pt x="2769" y="1706"/>
                    <a:pt x="2825" y="1356"/>
                  </a:cubicBezTo>
                  <a:cubicBezTo>
                    <a:pt x="2853" y="1069"/>
                    <a:pt x="2595" y="748"/>
                    <a:pt x="2448" y="482"/>
                  </a:cubicBezTo>
                  <a:cubicBezTo>
                    <a:pt x="2392" y="370"/>
                    <a:pt x="2301" y="195"/>
                    <a:pt x="2189" y="104"/>
                  </a:cubicBezTo>
                  <a:cubicBezTo>
                    <a:pt x="2094" y="27"/>
                    <a:pt x="1949" y="0"/>
                    <a:pt x="18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60"/>
            <p:cNvSpPr/>
            <p:nvPr/>
          </p:nvSpPr>
          <p:spPr>
            <a:xfrm>
              <a:off x="3911846" y="3473659"/>
              <a:ext cx="55704" cy="130022"/>
            </a:xfrm>
            <a:custGeom>
              <a:rect b="b" l="l" r="r" t="t"/>
              <a:pathLst>
                <a:path extrusionOk="0" h="5714" w="2448">
                  <a:moveTo>
                    <a:pt x="1280" y="0"/>
                  </a:moveTo>
                  <a:lnTo>
                    <a:pt x="1280" y="0"/>
                  </a:lnTo>
                  <a:cubicBezTo>
                    <a:pt x="1196" y="63"/>
                    <a:pt x="1140" y="119"/>
                    <a:pt x="1049" y="147"/>
                  </a:cubicBezTo>
                  <a:cubicBezTo>
                    <a:pt x="930" y="238"/>
                    <a:pt x="874" y="350"/>
                    <a:pt x="846" y="497"/>
                  </a:cubicBezTo>
                  <a:cubicBezTo>
                    <a:pt x="818" y="588"/>
                    <a:pt x="846" y="728"/>
                    <a:pt x="791" y="791"/>
                  </a:cubicBezTo>
                  <a:cubicBezTo>
                    <a:pt x="756" y="874"/>
                    <a:pt x="581" y="937"/>
                    <a:pt x="497" y="993"/>
                  </a:cubicBezTo>
                  <a:cubicBezTo>
                    <a:pt x="378" y="1021"/>
                    <a:pt x="322" y="1112"/>
                    <a:pt x="231" y="1168"/>
                  </a:cubicBezTo>
                  <a:cubicBezTo>
                    <a:pt x="119" y="1343"/>
                    <a:pt x="0" y="1546"/>
                    <a:pt x="28" y="1748"/>
                  </a:cubicBezTo>
                  <a:cubicBezTo>
                    <a:pt x="56" y="1986"/>
                    <a:pt x="203" y="2161"/>
                    <a:pt x="350" y="2301"/>
                  </a:cubicBezTo>
                  <a:cubicBezTo>
                    <a:pt x="406" y="2392"/>
                    <a:pt x="469" y="2476"/>
                    <a:pt x="525" y="2567"/>
                  </a:cubicBezTo>
                  <a:cubicBezTo>
                    <a:pt x="700" y="2860"/>
                    <a:pt x="525" y="3294"/>
                    <a:pt x="874" y="3497"/>
                  </a:cubicBezTo>
                  <a:cubicBezTo>
                    <a:pt x="993" y="3587"/>
                    <a:pt x="1427" y="3699"/>
                    <a:pt x="1343" y="3937"/>
                  </a:cubicBezTo>
                  <a:cubicBezTo>
                    <a:pt x="1343" y="3993"/>
                    <a:pt x="1280" y="4021"/>
                    <a:pt x="1224" y="4084"/>
                  </a:cubicBezTo>
                  <a:cubicBezTo>
                    <a:pt x="1196" y="4112"/>
                    <a:pt x="1196" y="4168"/>
                    <a:pt x="1140" y="4224"/>
                  </a:cubicBezTo>
                  <a:cubicBezTo>
                    <a:pt x="1077" y="4371"/>
                    <a:pt x="1021" y="4462"/>
                    <a:pt x="965" y="4636"/>
                  </a:cubicBezTo>
                  <a:cubicBezTo>
                    <a:pt x="902" y="4958"/>
                    <a:pt x="930" y="5189"/>
                    <a:pt x="1140" y="5447"/>
                  </a:cubicBezTo>
                  <a:cubicBezTo>
                    <a:pt x="1280" y="5622"/>
                    <a:pt x="1455" y="5713"/>
                    <a:pt x="1693" y="5713"/>
                  </a:cubicBezTo>
                  <a:cubicBezTo>
                    <a:pt x="1867" y="5713"/>
                    <a:pt x="2364" y="5713"/>
                    <a:pt x="2448" y="5538"/>
                  </a:cubicBezTo>
                  <a:cubicBezTo>
                    <a:pt x="2448" y="5482"/>
                    <a:pt x="2448" y="5419"/>
                    <a:pt x="2420" y="5364"/>
                  </a:cubicBezTo>
                  <a:cubicBezTo>
                    <a:pt x="2329" y="5245"/>
                    <a:pt x="2217" y="5189"/>
                    <a:pt x="2070" y="5133"/>
                  </a:cubicBezTo>
                  <a:cubicBezTo>
                    <a:pt x="1923" y="5070"/>
                    <a:pt x="1951" y="4986"/>
                    <a:pt x="2014" y="4895"/>
                  </a:cubicBezTo>
                  <a:lnTo>
                    <a:pt x="2014" y="4895"/>
                  </a:lnTo>
                  <a:cubicBezTo>
                    <a:pt x="1945" y="4913"/>
                    <a:pt x="1876" y="4923"/>
                    <a:pt x="1811" y="4923"/>
                  </a:cubicBezTo>
                  <a:cubicBezTo>
                    <a:pt x="1652" y="4923"/>
                    <a:pt x="1511" y="4864"/>
                    <a:pt x="1427" y="4720"/>
                  </a:cubicBezTo>
                  <a:cubicBezTo>
                    <a:pt x="1196" y="4371"/>
                    <a:pt x="1748" y="4168"/>
                    <a:pt x="1693" y="3846"/>
                  </a:cubicBezTo>
                  <a:cubicBezTo>
                    <a:pt x="1665" y="3643"/>
                    <a:pt x="1574" y="3469"/>
                    <a:pt x="1748" y="3294"/>
                  </a:cubicBezTo>
                  <a:cubicBezTo>
                    <a:pt x="1140" y="3294"/>
                    <a:pt x="1140" y="2825"/>
                    <a:pt x="1140" y="2336"/>
                  </a:cubicBezTo>
                  <a:cubicBezTo>
                    <a:pt x="1196" y="2217"/>
                    <a:pt x="993" y="2042"/>
                    <a:pt x="1021" y="1839"/>
                  </a:cubicBezTo>
                  <a:cubicBezTo>
                    <a:pt x="1140" y="1546"/>
                    <a:pt x="1427" y="1427"/>
                    <a:pt x="1630" y="1224"/>
                  </a:cubicBezTo>
                  <a:cubicBezTo>
                    <a:pt x="1427" y="1049"/>
                    <a:pt x="1315" y="791"/>
                    <a:pt x="1224" y="553"/>
                  </a:cubicBezTo>
                  <a:cubicBezTo>
                    <a:pt x="1168" y="378"/>
                    <a:pt x="1224" y="203"/>
                    <a:pt x="128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0"/>
            <p:cNvSpPr/>
            <p:nvPr/>
          </p:nvSpPr>
          <p:spPr>
            <a:xfrm>
              <a:off x="3581056" y="3555349"/>
              <a:ext cx="453484" cy="286713"/>
            </a:xfrm>
            <a:custGeom>
              <a:rect b="b" l="l" r="r" t="t"/>
              <a:pathLst>
                <a:path extrusionOk="0" h="12600" w="19929">
                  <a:moveTo>
                    <a:pt x="13683" y="0"/>
                  </a:moveTo>
                  <a:cubicBezTo>
                    <a:pt x="13570" y="0"/>
                    <a:pt x="13448" y="25"/>
                    <a:pt x="13314" y="81"/>
                  </a:cubicBezTo>
                  <a:cubicBezTo>
                    <a:pt x="13254" y="95"/>
                    <a:pt x="13197" y="95"/>
                    <a:pt x="13142" y="95"/>
                  </a:cubicBezTo>
                  <a:cubicBezTo>
                    <a:pt x="13088" y="95"/>
                    <a:pt x="13038" y="95"/>
                    <a:pt x="12992" y="109"/>
                  </a:cubicBezTo>
                  <a:cubicBezTo>
                    <a:pt x="12880" y="172"/>
                    <a:pt x="12761" y="256"/>
                    <a:pt x="12705" y="375"/>
                  </a:cubicBezTo>
                  <a:cubicBezTo>
                    <a:pt x="12642" y="522"/>
                    <a:pt x="12733" y="697"/>
                    <a:pt x="12908" y="753"/>
                  </a:cubicBezTo>
                  <a:cubicBezTo>
                    <a:pt x="13111" y="809"/>
                    <a:pt x="13314" y="844"/>
                    <a:pt x="13516" y="927"/>
                  </a:cubicBezTo>
                  <a:cubicBezTo>
                    <a:pt x="13985" y="1046"/>
                    <a:pt x="14216" y="1424"/>
                    <a:pt x="14188" y="2004"/>
                  </a:cubicBezTo>
                  <a:cubicBezTo>
                    <a:pt x="14077" y="2055"/>
                    <a:pt x="13960" y="2074"/>
                    <a:pt x="13839" y="2074"/>
                  </a:cubicBezTo>
                  <a:cubicBezTo>
                    <a:pt x="13678" y="2074"/>
                    <a:pt x="13510" y="2040"/>
                    <a:pt x="13342" y="2004"/>
                  </a:cubicBezTo>
                  <a:cubicBezTo>
                    <a:pt x="13139" y="2004"/>
                    <a:pt x="12992" y="2095"/>
                    <a:pt x="12908" y="2298"/>
                  </a:cubicBezTo>
                  <a:cubicBezTo>
                    <a:pt x="12880" y="2417"/>
                    <a:pt x="12817" y="2529"/>
                    <a:pt x="12789" y="2620"/>
                  </a:cubicBezTo>
                  <a:cubicBezTo>
                    <a:pt x="12412" y="2648"/>
                    <a:pt x="12118" y="2704"/>
                    <a:pt x="11796" y="2704"/>
                  </a:cubicBezTo>
                  <a:cubicBezTo>
                    <a:pt x="11680" y="2713"/>
                    <a:pt x="11567" y="2716"/>
                    <a:pt x="11457" y="2716"/>
                  </a:cubicBezTo>
                  <a:cubicBezTo>
                    <a:pt x="11236" y="2716"/>
                    <a:pt x="11025" y="2704"/>
                    <a:pt x="10810" y="2704"/>
                  </a:cubicBezTo>
                  <a:cubicBezTo>
                    <a:pt x="10720" y="3522"/>
                    <a:pt x="10608" y="3724"/>
                    <a:pt x="10048" y="4074"/>
                  </a:cubicBezTo>
                  <a:cubicBezTo>
                    <a:pt x="9209" y="3494"/>
                    <a:pt x="9118" y="3291"/>
                    <a:pt x="9321" y="2326"/>
                  </a:cubicBezTo>
                  <a:cubicBezTo>
                    <a:pt x="9412" y="2004"/>
                    <a:pt x="9293" y="1802"/>
                    <a:pt x="8971" y="1746"/>
                  </a:cubicBezTo>
                  <a:cubicBezTo>
                    <a:pt x="8769" y="1718"/>
                    <a:pt x="8538" y="1718"/>
                    <a:pt x="8335" y="1718"/>
                  </a:cubicBezTo>
                  <a:cubicBezTo>
                    <a:pt x="7776" y="1746"/>
                    <a:pt x="7223" y="1802"/>
                    <a:pt x="6671" y="1829"/>
                  </a:cubicBezTo>
                  <a:cubicBezTo>
                    <a:pt x="6487" y="1841"/>
                    <a:pt x="6302" y="1854"/>
                    <a:pt x="6115" y="1854"/>
                  </a:cubicBezTo>
                  <a:cubicBezTo>
                    <a:pt x="5859" y="1854"/>
                    <a:pt x="5598" y="1830"/>
                    <a:pt x="5328" y="1746"/>
                  </a:cubicBezTo>
                  <a:cubicBezTo>
                    <a:pt x="5262" y="1723"/>
                    <a:pt x="5198" y="1712"/>
                    <a:pt x="5139" y="1712"/>
                  </a:cubicBezTo>
                  <a:cubicBezTo>
                    <a:pt x="4890" y="1712"/>
                    <a:pt x="4725" y="1908"/>
                    <a:pt x="4748" y="2242"/>
                  </a:cubicBezTo>
                  <a:cubicBezTo>
                    <a:pt x="4804" y="2766"/>
                    <a:pt x="4629" y="3200"/>
                    <a:pt x="4252" y="3578"/>
                  </a:cubicBezTo>
                  <a:cubicBezTo>
                    <a:pt x="3965" y="3899"/>
                    <a:pt x="3727" y="4249"/>
                    <a:pt x="3468" y="4570"/>
                  </a:cubicBezTo>
                  <a:cubicBezTo>
                    <a:pt x="3147" y="4920"/>
                    <a:pt x="2797" y="5270"/>
                    <a:pt x="2448" y="5591"/>
                  </a:cubicBezTo>
                  <a:cubicBezTo>
                    <a:pt x="2357" y="5703"/>
                    <a:pt x="2217" y="5766"/>
                    <a:pt x="2042" y="5850"/>
                  </a:cubicBezTo>
                  <a:cubicBezTo>
                    <a:pt x="1895" y="5675"/>
                    <a:pt x="1776" y="5563"/>
                    <a:pt x="1657" y="5417"/>
                  </a:cubicBezTo>
                  <a:cubicBezTo>
                    <a:pt x="1371" y="5039"/>
                    <a:pt x="1077" y="4689"/>
                    <a:pt x="783" y="4277"/>
                  </a:cubicBezTo>
                  <a:cubicBezTo>
                    <a:pt x="727" y="4193"/>
                    <a:pt x="699" y="4102"/>
                    <a:pt x="644" y="4046"/>
                  </a:cubicBezTo>
                  <a:cubicBezTo>
                    <a:pt x="553" y="3955"/>
                    <a:pt x="497" y="3871"/>
                    <a:pt x="406" y="3815"/>
                  </a:cubicBezTo>
                  <a:cubicBezTo>
                    <a:pt x="375" y="3792"/>
                    <a:pt x="343" y="3781"/>
                    <a:pt x="314" y="3781"/>
                  </a:cubicBezTo>
                  <a:cubicBezTo>
                    <a:pt x="264" y="3781"/>
                    <a:pt x="221" y="3814"/>
                    <a:pt x="203" y="3871"/>
                  </a:cubicBezTo>
                  <a:cubicBezTo>
                    <a:pt x="175" y="3871"/>
                    <a:pt x="175" y="3899"/>
                    <a:pt x="175" y="3899"/>
                  </a:cubicBezTo>
                  <a:cubicBezTo>
                    <a:pt x="119" y="4046"/>
                    <a:pt x="147" y="4102"/>
                    <a:pt x="175" y="4249"/>
                  </a:cubicBezTo>
                  <a:cubicBezTo>
                    <a:pt x="175" y="4396"/>
                    <a:pt x="147" y="4598"/>
                    <a:pt x="147" y="4745"/>
                  </a:cubicBezTo>
                  <a:cubicBezTo>
                    <a:pt x="119" y="5095"/>
                    <a:pt x="84" y="5445"/>
                    <a:pt x="56" y="5794"/>
                  </a:cubicBezTo>
                  <a:cubicBezTo>
                    <a:pt x="28" y="6116"/>
                    <a:pt x="0" y="6465"/>
                    <a:pt x="0" y="6787"/>
                  </a:cubicBezTo>
                  <a:cubicBezTo>
                    <a:pt x="0" y="6962"/>
                    <a:pt x="28" y="7137"/>
                    <a:pt x="28" y="7277"/>
                  </a:cubicBezTo>
                  <a:cubicBezTo>
                    <a:pt x="28" y="7339"/>
                    <a:pt x="56" y="7745"/>
                    <a:pt x="84" y="7773"/>
                  </a:cubicBezTo>
                  <a:cubicBezTo>
                    <a:pt x="322" y="7836"/>
                    <a:pt x="469" y="7892"/>
                    <a:pt x="644" y="7948"/>
                  </a:cubicBezTo>
                  <a:cubicBezTo>
                    <a:pt x="644" y="8039"/>
                    <a:pt x="644" y="8151"/>
                    <a:pt x="609" y="8186"/>
                  </a:cubicBezTo>
                  <a:cubicBezTo>
                    <a:pt x="175" y="8710"/>
                    <a:pt x="147" y="9290"/>
                    <a:pt x="322" y="9899"/>
                  </a:cubicBezTo>
                  <a:cubicBezTo>
                    <a:pt x="350" y="10018"/>
                    <a:pt x="322" y="10108"/>
                    <a:pt x="350" y="10220"/>
                  </a:cubicBezTo>
                  <a:cubicBezTo>
                    <a:pt x="469" y="10892"/>
                    <a:pt x="699" y="11535"/>
                    <a:pt x="1049" y="12143"/>
                  </a:cubicBezTo>
                  <a:cubicBezTo>
                    <a:pt x="1204" y="12404"/>
                    <a:pt x="1404" y="12593"/>
                    <a:pt x="1691" y="12593"/>
                  </a:cubicBezTo>
                  <a:cubicBezTo>
                    <a:pt x="1727" y="12593"/>
                    <a:pt x="1765" y="12590"/>
                    <a:pt x="1804" y="12584"/>
                  </a:cubicBezTo>
                  <a:cubicBezTo>
                    <a:pt x="2329" y="12521"/>
                    <a:pt x="2881" y="12556"/>
                    <a:pt x="3378" y="12409"/>
                  </a:cubicBezTo>
                  <a:cubicBezTo>
                    <a:pt x="4049" y="12234"/>
                    <a:pt x="4692" y="12171"/>
                    <a:pt x="5328" y="12171"/>
                  </a:cubicBezTo>
                  <a:cubicBezTo>
                    <a:pt x="6063" y="12171"/>
                    <a:pt x="6762" y="12206"/>
                    <a:pt x="7489" y="12234"/>
                  </a:cubicBezTo>
                  <a:cubicBezTo>
                    <a:pt x="7778" y="12234"/>
                    <a:pt x="8083" y="12222"/>
                    <a:pt x="8382" y="12222"/>
                  </a:cubicBezTo>
                  <a:cubicBezTo>
                    <a:pt x="8532" y="12222"/>
                    <a:pt x="8680" y="12225"/>
                    <a:pt x="8825" y="12234"/>
                  </a:cubicBezTo>
                  <a:cubicBezTo>
                    <a:pt x="9265" y="12234"/>
                    <a:pt x="9734" y="12234"/>
                    <a:pt x="10167" y="12262"/>
                  </a:cubicBezTo>
                  <a:cubicBezTo>
                    <a:pt x="10542" y="12262"/>
                    <a:pt x="10894" y="12298"/>
                    <a:pt x="11246" y="12298"/>
                  </a:cubicBezTo>
                  <a:cubicBezTo>
                    <a:pt x="11334" y="12298"/>
                    <a:pt x="11422" y="12296"/>
                    <a:pt x="11510" y="12290"/>
                  </a:cubicBezTo>
                  <a:cubicBezTo>
                    <a:pt x="12733" y="12262"/>
                    <a:pt x="13957" y="12206"/>
                    <a:pt x="15153" y="12206"/>
                  </a:cubicBezTo>
                  <a:cubicBezTo>
                    <a:pt x="15502" y="12206"/>
                    <a:pt x="15852" y="12234"/>
                    <a:pt x="16167" y="12346"/>
                  </a:cubicBezTo>
                  <a:cubicBezTo>
                    <a:pt x="16782" y="12521"/>
                    <a:pt x="17362" y="12521"/>
                    <a:pt x="17978" y="12584"/>
                  </a:cubicBezTo>
                  <a:cubicBezTo>
                    <a:pt x="18041" y="12594"/>
                    <a:pt x="18100" y="12599"/>
                    <a:pt x="18157" y="12599"/>
                  </a:cubicBezTo>
                  <a:cubicBezTo>
                    <a:pt x="18545" y="12599"/>
                    <a:pt x="18786" y="12357"/>
                    <a:pt x="18964" y="11996"/>
                  </a:cubicBezTo>
                  <a:cubicBezTo>
                    <a:pt x="19313" y="11332"/>
                    <a:pt x="19523" y="10633"/>
                    <a:pt x="19635" y="9899"/>
                  </a:cubicBezTo>
                  <a:cubicBezTo>
                    <a:pt x="19726" y="9493"/>
                    <a:pt x="19754" y="9060"/>
                    <a:pt x="19607" y="8647"/>
                  </a:cubicBezTo>
                  <a:cubicBezTo>
                    <a:pt x="19523" y="8444"/>
                    <a:pt x="19376" y="8297"/>
                    <a:pt x="19285" y="8095"/>
                  </a:cubicBezTo>
                  <a:cubicBezTo>
                    <a:pt x="19229" y="8011"/>
                    <a:pt x="19229" y="7948"/>
                    <a:pt x="19313" y="7892"/>
                  </a:cubicBezTo>
                  <a:cubicBezTo>
                    <a:pt x="19343" y="7873"/>
                    <a:pt x="19377" y="7867"/>
                    <a:pt x="19411" y="7867"/>
                  </a:cubicBezTo>
                  <a:cubicBezTo>
                    <a:pt x="19479" y="7867"/>
                    <a:pt x="19551" y="7892"/>
                    <a:pt x="19607" y="7892"/>
                  </a:cubicBezTo>
                  <a:cubicBezTo>
                    <a:pt x="19650" y="7902"/>
                    <a:pt x="19693" y="7909"/>
                    <a:pt x="19731" y="7909"/>
                  </a:cubicBezTo>
                  <a:cubicBezTo>
                    <a:pt x="19797" y="7909"/>
                    <a:pt x="19850" y="7889"/>
                    <a:pt x="19873" y="7836"/>
                  </a:cubicBezTo>
                  <a:cubicBezTo>
                    <a:pt x="19901" y="7773"/>
                    <a:pt x="19873" y="7689"/>
                    <a:pt x="19901" y="7626"/>
                  </a:cubicBezTo>
                  <a:cubicBezTo>
                    <a:pt x="19928" y="7018"/>
                    <a:pt x="19901" y="6402"/>
                    <a:pt x="19873" y="5794"/>
                  </a:cubicBezTo>
                  <a:cubicBezTo>
                    <a:pt x="19838" y="5472"/>
                    <a:pt x="19810" y="5179"/>
                    <a:pt x="19810" y="4864"/>
                  </a:cubicBezTo>
                  <a:cubicBezTo>
                    <a:pt x="19782" y="4570"/>
                    <a:pt x="19838" y="4277"/>
                    <a:pt x="19810" y="3990"/>
                  </a:cubicBezTo>
                  <a:cubicBezTo>
                    <a:pt x="19799" y="3888"/>
                    <a:pt x="19754" y="3851"/>
                    <a:pt x="19697" y="3851"/>
                  </a:cubicBezTo>
                  <a:cubicBezTo>
                    <a:pt x="19607" y="3851"/>
                    <a:pt x="19488" y="3945"/>
                    <a:pt x="19432" y="4018"/>
                  </a:cubicBezTo>
                  <a:cubicBezTo>
                    <a:pt x="19257" y="4221"/>
                    <a:pt x="19082" y="4424"/>
                    <a:pt x="18880" y="4626"/>
                  </a:cubicBezTo>
                  <a:cubicBezTo>
                    <a:pt x="18789" y="4717"/>
                    <a:pt x="18649" y="4773"/>
                    <a:pt x="18530" y="4864"/>
                  </a:cubicBezTo>
                  <a:cubicBezTo>
                    <a:pt x="18208" y="4368"/>
                    <a:pt x="17915" y="3899"/>
                    <a:pt x="17600" y="3431"/>
                  </a:cubicBezTo>
                  <a:cubicBezTo>
                    <a:pt x="17509" y="3256"/>
                    <a:pt x="17453" y="3081"/>
                    <a:pt x="17537" y="2906"/>
                  </a:cubicBezTo>
                  <a:cubicBezTo>
                    <a:pt x="17565" y="2794"/>
                    <a:pt x="17628" y="2704"/>
                    <a:pt x="17656" y="2620"/>
                  </a:cubicBezTo>
                  <a:cubicBezTo>
                    <a:pt x="17740" y="2326"/>
                    <a:pt x="17656" y="2067"/>
                    <a:pt x="17390" y="2067"/>
                  </a:cubicBezTo>
                  <a:cubicBezTo>
                    <a:pt x="17250" y="2032"/>
                    <a:pt x="17132" y="2004"/>
                    <a:pt x="17041" y="1976"/>
                  </a:cubicBezTo>
                  <a:cubicBezTo>
                    <a:pt x="16818" y="2080"/>
                    <a:pt x="16585" y="2122"/>
                    <a:pt x="16341" y="2122"/>
                  </a:cubicBezTo>
                  <a:cubicBezTo>
                    <a:pt x="16172" y="2122"/>
                    <a:pt x="15997" y="2102"/>
                    <a:pt x="15817" y="2067"/>
                  </a:cubicBezTo>
                  <a:lnTo>
                    <a:pt x="15817" y="2123"/>
                  </a:lnTo>
                  <a:cubicBezTo>
                    <a:pt x="15686" y="2152"/>
                    <a:pt x="15562" y="2182"/>
                    <a:pt x="15433" y="2182"/>
                  </a:cubicBezTo>
                  <a:cubicBezTo>
                    <a:pt x="15308" y="2182"/>
                    <a:pt x="15178" y="2153"/>
                    <a:pt x="15034" y="2067"/>
                  </a:cubicBezTo>
                  <a:cubicBezTo>
                    <a:pt x="15006" y="1892"/>
                    <a:pt x="14978" y="1683"/>
                    <a:pt x="14943" y="1480"/>
                  </a:cubicBezTo>
                  <a:cubicBezTo>
                    <a:pt x="14887" y="1130"/>
                    <a:pt x="14740" y="809"/>
                    <a:pt x="14537" y="550"/>
                  </a:cubicBezTo>
                  <a:cubicBezTo>
                    <a:pt x="14294" y="243"/>
                    <a:pt x="14035" y="0"/>
                    <a:pt x="1368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0"/>
            <p:cNvSpPr/>
            <p:nvPr/>
          </p:nvSpPr>
          <p:spPr>
            <a:xfrm>
              <a:off x="3634667" y="3420776"/>
              <a:ext cx="145291" cy="123514"/>
            </a:xfrm>
            <a:custGeom>
              <a:rect b="b" l="l" r="r" t="t"/>
              <a:pathLst>
                <a:path extrusionOk="0" h="5428" w="6385">
                  <a:moveTo>
                    <a:pt x="2163" y="1"/>
                  </a:moveTo>
                  <a:cubicBezTo>
                    <a:pt x="2137" y="1"/>
                    <a:pt x="2114" y="15"/>
                    <a:pt x="2098" y="52"/>
                  </a:cubicBezTo>
                  <a:cubicBezTo>
                    <a:pt x="2070" y="115"/>
                    <a:pt x="2161" y="290"/>
                    <a:pt x="2189" y="346"/>
                  </a:cubicBezTo>
                  <a:cubicBezTo>
                    <a:pt x="2217" y="492"/>
                    <a:pt x="2273" y="667"/>
                    <a:pt x="2364" y="814"/>
                  </a:cubicBezTo>
                  <a:cubicBezTo>
                    <a:pt x="2448" y="898"/>
                    <a:pt x="2798" y="1164"/>
                    <a:pt x="2567" y="1248"/>
                  </a:cubicBezTo>
                  <a:cubicBezTo>
                    <a:pt x="2551" y="1253"/>
                    <a:pt x="2535" y="1255"/>
                    <a:pt x="2518" y="1255"/>
                  </a:cubicBezTo>
                  <a:cubicBezTo>
                    <a:pt x="2450" y="1255"/>
                    <a:pt x="2381" y="1214"/>
                    <a:pt x="2336" y="1192"/>
                  </a:cubicBezTo>
                  <a:cubicBezTo>
                    <a:pt x="2161" y="1101"/>
                    <a:pt x="2042" y="989"/>
                    <a:pt x="1924" y="842"/>
                  </a:cubicBezTo>
                  <a:cubicBezTo>
                    <a:pt x="1812" y="695"/>
                    <a:pt x="1721" y="548"/>
                    <a:pt x="1546" y="464"/>
                  </a:cubicBezTo>
                  <a:cubicBezTo>
                    <a:pt x="1399" y="402"/>
                    <a:pt x="1259" y="318"/>
                    <a:pt x="1084" y="255"/>
                  </a:cubicBezTo>
                  <a:cubicBezTo>
                    <a:pt x="910" y="227"/>
                    <a:pt x="763" y="171"/>
                    <a:pt x="588" y="115"/>
                  </a:cubicBezTo>
                  <a:cubicBezTo>
                    <a:pt x="527" y="103"/>
                    <a:pt x="450" y="95"/>
                    <a:pt x="372" y="95"/>
                  </a:cubicBezTo>
                  <a:cubicBezTo>
                    <a:pt x="228" y="95"/>
                    <a:pt x="78" y="122"/>
                    <a:pt x="1" y="199"/>
                  </a:cubicBezTo>
                  <a:cubicBezTo>
                    <a:pt x="36" y="290"/>
                    <a:pt x="238" y="346"/>
                    <a:pt x="322" y="402"/>
                  </a:cubicBezTo>
                  <a:cubicBezTo>
                    <a:pt x="525" y="492"/>
                    <a:pt x="735" y="639"/>
                    <a:pt x="910" y="779"/>
                  </a:cubicBezTo>
                  <a:cubicBezTo>
                    <a:pt x="994" y="842"/>
                    <a:pt x="1196" y="954"/>
                    <a:pt x="1224" y="1045"/>
                  </a:cubicBezTo>
                  <a:cubicBezTo>
                    <a:pt x="1287" y="1164"/>
                    <a:pt x="1168" y="1192"/>
                    <a:pt x="1140" y="1276"/>
                  </a:cubicBezTo>
                  <a:cubicBezTo>
                    <a:pt x="1050" y="1513"/>
                    <a:pt x="1343" y="1800"/>
                    <a:pt x="1490" y="1947"/>
                  </a:cubicBezTo>
                  <a:cubicBezTo>
                    <a:pt x="1574" y="2066"/>
                    <a:pt x="2014" y="2387"/>
                    <a:pt x="1924" y="2562"/>
                  </a:cubicBezTo>
                  <a:cubicBezTo>
                    <a:pt x="1868" y="2562"/>
                    <a:pt x="1840" y="2499"/>
                    <a:pt x="1749" y="2471"/>
                  </a:cubicBezTo>
                  <a:lnTo>
                    <a:pt x="1574" y="2471"/>
                  </a:lnTo>
                  <a:cubicBezTo>
                    <a:pt x="1399" y="2471"/>
                    <a:pt x="1259" y="2443"/>
                    <a:pt x="1084" y="2387"/>
                  </a:cubicBezTo>
                  <a:cubicBezTo>
                    <a:pt x="875" y="2324"/>
                    <a:pt x="791" y="2240"/>
                    <a:pt x="672" y="2066"/>
                  </a:cubicBezTo>
                  <a:cubicBezTo>
                    <a:pt x="560" y="1891"/>
                    <a:pt x="441" y="1688"/>
                    <a:pt x="294" y="1541"/>
                  </a:cubicBezTo>
                  <a:cubicBezTo>
                    <a:pt x="210" y="1597"/>
                    <a:pt x="238" y="1772"/>
                    <a:pt x="266" y="1891"/>
                  </a:cubicBezTo>
                  <a:lnTo>
                    <a:pt x="266" y="2003"/>
                  </a:lnTo>
                  <a:cubicBezTo>
                    <a:pt x="266" y="2178"/>
                    <a:pt x="266" y="2415"/>
                    <a:pt x="350" y="2562"/>
                  </a:cubicBezTo>
                  <a:cubicBezTo>
                    <a:pt x="469" y="2765"/>
                    <a:pt x="735" y="2877"/>
                    <a:pt x="938" y="2968"/>
                  </a:cubicBezTo>
                  <a:cubicBezTo>
                    <a:pt x="1050" y="2996"/>
                    <a:pt x="1196" y="2996"/>
                    <a:pt x="1315" y="3052"/>
                  </a:cubicBezTo>
                  <a:cubicBezTo>
                    <a:pt x="1609" y="3143"/>
                    <a:pt x="1784" y="3261"/>
                    <a:pt x="1924" y="3548"/>
                  </a:cubicBezTo>
                  <a:cubicBezTo>
                    <a:pt x="2014" y="3814"/>
                    <a:pt x="2161" y="4017"/>
                    <a:pt x="2273" y="4247"/>
                  </a:cubicBezTo>
                  <a:cubicBezTo>
                    <a:pt x="2448" y="4625"/>
                    <a:pt x="2658" y="4975"/>
                    <a:pt x="3063" y="5093"/>
                  </a:cubicBezTo>
                  <a:cubicBezTo>
                    <a:pt x="3182" y="5121"/>
                    <a:pt x="3266" y="5149"/>
                    <a:pt x="3385" y="5184"/>
                  </a:cubicBezTo>
                  <a:cubicBezTo>
                    <a:pt x="3469" y="5184"/>
                    <a:pt x="3532" y="5184"/>
                    <a:pt x="3616" y="5240"/>
                  </a:cubicBezTo>
                  <a:cubicBezTo>
                    <a:pt x="3672" y="5268"/>
                    <a:pt x="3707" y="5324"/>
                    <a:pt x="3763" y="5359"/>
                  </a:cubicBezTo>
                  <a:cubicBezTo>
                    <a:pt x="3851" y="5409"/>
                    <a:pt x="3979" y="5419"/>
                    <a:pt x="4105" y="5419"/>
                  </a:cubicBezTo>
                  <a:cubicBezTo>
                    <a:pt x="4190" y="5419"/>
                    <a:pt x="4273" y="5415"/>
                    <a:pt x="4343" y="5415"/>
                  </a:cubicBezTo>
                  <a:cubicBezTo>
                    <a:pt x="4380" y="5424"/>
                    <a:pt x="4417" y="5428"/>
                    <a:pt x="4453" y="5428"/>
                  </a:cubicBezTo>
                  <a:cubicBezTo>
                    <a:pt x="4645" y="5428"/>
                    <a:pt x="4815" y="5320"/>
                    <a:pt x="4986" y="5296"/>
                  </a:cubicBezTo>
                  <a:cubicBezTo>
                    <a:pt x="5245" y="5240"/>
                    <a:pt x="5483" y="5324"/>
                    <a:pt x="5685" y="5149"/>
                  </a:cubicBezTo>
                  <a:cubicBezTo>
                    <a:pt x="6007" y="4919"/>
                    <a:pt x="6266" y="4660"/>
                    <a:pt x="6357" y="4247"/>
                  </a:cubicBezTo>
                  <a:cubicBezTo>
                    <a:pt x="6385" y="4045"/>
                    <a:pt x="6385" y="3870"/>
                    <a:pt x="6385" y="3667"/>
                  </a:cubicBezTo>
                  <a:cubicBezTo>
                    <a:pt x="6385" y="3226"/>
                    <a:pt x="6294" y="2821"/>
                    <a:pt x="6238" y="2387"/>
                  </a:cubicBezTo>
                  <a:cubicBezTo>
                    <a:pt x="6182" y="2038"/>
                    <a:pt x="6091" y="1800"/>
                    <a:pt x="5804" y="1625"/>
                  </a:cubicBezTo>
                  <a:cubicBezTo>
                    <a:pt x="5713" y="1569"/>
                    <a:pt x="5630" y="1541"/>
                    <a:pt x="5511" y="1513"/>
                  </a:cubicBezTo>
                  <a:cubicBezTo>
                    <a:pt x="5420" y="1513"/>
                    <a:pt x="5308" y="1513"/>
                    <a:pt x="5189" y="1478"/>
                  </a:cubicBezTo>
                  <a:cubicBezTo>
                    <a:pt x="5070" y="1450"/>
                    <a:pt x="5014" y="1394"/>
                    <a:pt x="4930" y="1304"/>
                  </a:cubicBezTo>
                  <a:cubicBezTo>
                    <a:pt x="4693" y="1129"/>
                    <a:pt x="4434" y="1073"/>
                    <a:pt x="4140" y="1073"/>
                  </a:cubicBezTo>
                  <a:cubicBezTo>
                    <a:pt x="3818" y="1073"/>
                    <a:pt x="3532" y="1017"/>
                    <a:pt x="3238" y="870"/>
                  </a:cubicBezTo>
                  <a:cubicBezTo>
                    <a:pt x="2972" y="779"/>
                    <a:pt x="2861" y="576"/>
                    <a:pt x="2686" y="402"/>
                  </a:cubicBezTo>
                  <a:cubicBezTo>
                    <a:pt x="2567" y="318"/>
                    <a:pt x="2483" y="255"/>
                    <a:pt x="2392" y="171"/>
                  </a:cubicBezTo>
                  <a:cubicBezTo>
                    <a:pt x="2350" y="129"/>
                    <a:pt x="2242" y="1"/>
                    <a:pt x="216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0"/>
            <p:cNvSpPr/>
            <p:nvPr/>
          </p:nvSpPr>
          <p:spPr>
            <a:xfrm>
              <a:off x="3611593" y="3434520"/>
              <a:ext cx="34406" cy="13380"/>
            </a:xfrm>
            <a:custGeom>
              <a:rect b="b" l="l" r="r" t="t"/>
              <a:pathLst>
                <a:path extrusionOk="0" h="588" w="1512">
                  <a:moveTo>
                    <a:pt x="113" y="0"/>
                  </a:moveTo>
                  <a:cubicBezTo>
                    <a:pt x="57" y="0"/>
                    <a:pt x="1" y="91"/>
                    <a:pt x="29" y="147"/>
                  </a:cubicBezTo>
                  <a:cubicBezTo>
                    <a:pt x="113" y="266"/>
                    <a:pt x="232" y="385"/>
                    <a:pt x="315" y="469"/>
                  </a:cubicBezTo>
                  <a:cubicBezTo>
                    <a:pt x="406" y="560"/>
                    <a:pt x="462" y="588"/>
                    <a:pt x="581" y="588"/>
                  </a:cubicBezTo>
                  <a:cubicBezTo>
                    <a:pt x="700" y="588"/>
                    <a:pt x="840" y="560"/>
                    <a:pt x="959" y="525"/>
                  </a:cubicBezTo>
                  <a:cubicBezTo>
                    <a:pt x="1043" y="505"/>
                    <a:pt x="1081" y="485"/>
                    <a:pt x="1149" y="485"/>
                  </a:cubicBezTo>
                  <a:cubicBezTo>
                    <a:pt x="1177" y="485"/>
                    <a:pt x="1209" y="489"/>
                    <a:pt x="1252" y="497"/>
                  </a:cubicBezTo>
                  <a:cubicBezTo>
                    <a:pt x="1280" y="497"/>
                    <a:pt x="1336" y="497"/>
                    <a:pt x="1364" y="525"/>
                  </a:cubicBezTo>
                  <a:cubicBezTo>
                    <a:pt x="1455" y="525"/>
                    <a:pt x="1511" y="413"/>
                    <a:pt x="1427" y="350"/>
                  </a:cubicBezTo>
                  <a:cubicBezTo>
                    <a:pt x="1252" y="266"/>
                    <a:pt x="1078" y="119"/>
                    <a:pt x="875" y="63"/>
                  </a:cubicBezTo>
                  <a:cubicBezTo>
                    <a:pt x="829" y="49"/>
                    <a:pt x="777" y="49"/>
                    <a:pt x="722" y="49"/>
                  </a:cubicBezTo>
                  <a:cubicBezTo>
                    <a:pt x="667" y="49"/>
                    <a:pt x="609" y="49"/>
                    <a:pt x="553" y="35"/>
                  </a:cubicBezTo>
                  <a:lnTo>
                    <a:pt x="350" y="35"/>
                  </a:lnTo>
                  <a:cubicBezTo>
                    <a:pt x="259" y="35"/>
                    <a:pt x="204" y="0"/>
                    <a:pt x="11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0"/>
            <p:cNvSpPr/>
            <p:nvPr/>
          </p:nvSpPr>
          <p:spPr>
            <a:xfrm>
              <a:off x="3604995" y="3400683"/>
              <a:ext cx="32289" cy="15655"/>
            </a:xfrm>
            <a:custGeom>
              <a:rect b="b" l="l" r="r" t="t"/>
              <a:pathLst>
                <a:path extrusionOk="0" h="688" w="1419">
                  <a:moveTo>
                    <a:pt x="64" y="0"/>
                  </a:moveTo>
                  <a:cubicBezTo>
                    <a:pt x="20" y="0"/>
                    <a:pt x="0" y="93"/>
                    <a:pt x="25" y="124"/>
                  </a:cubicBezTo>
                  <a:lnTo>
                    <a:pt x="25" y="152"/>
                  </a:lnTo>
                  <a:cubicBezTo>
                    <a:pt x="116" y="208"/>
                    <a:pt x="144" y="327"/>
                    <a:pt x="228" y="355"/>
                  </a:cubicBezTo>
                  <a:cubicBezTo>
                    <a:pt x="256" y="382"/>
                    <a:pt x="291" y="382"/>
                    <a:pt x="291" y="382"/>
                  </a:cubicBezTo>
                  <a:cubicBezTo>
                    <a:pt x="375" y="473"/>
                    <a:pt x="466" y="529"/>
                    <a:pt x="577" y="585"/>
                  </a:cubicBezTo>
                  <a:cubicBezTo>
                    <a:pt x="696" y="613"/>
                    <a:pt x="871" y="648"/>
                    <a:pt x="1046" y="648"/>
                  </a:cubicBezTo>
                  <a:cubicBezTo>
                    <a:pt x="1086" y="668"/>
                    <a:pt x="1157" y="688"/>
                    <a:pt x="1215" y="688"/>
                  </a:cubicBezTo>
                  <a:cubicBezTo>
                    <a:pt x="1239" y="688"/>
                    <a:pt x="1260" y="684"/>
                    <a:pt x="1277" y="676"/>
                  </a:cubicBezTo>
                  <a:cubicBezTo>
                    <a:pt x="1288" y="681"/>
                    <a:pt x="1299" y="683"/>
                    <a:pt x="1311" y="683"/>
                  </a:cubicBezTo>
                  <a:cubicBezTo>
                    <a:pt x="1366" y="683"/>
                    <a:pt x="1419" y="632"/>
                    <a:pt x="1396" y="557"/>
                  </a:cubicBezTo>
                  <a:cubicBezTo>
                    <a:pt x="1396" y="529"/>
                    <a:pt x="1368" y="473"/>
                    <a:pt x="1340" y="438"/>
                  </a:cubicBezTo>
                  <a:cubicBezTo>
                    <a:pt x="1305" y="438"/>
                    <a:pt x="1305" y="410"/>
                    <a:pt x="1305" y="410"/>
                  </a:cubicBezTo>
                  <a:lnTo>
                    <a:pt x="1277" y="382"/>
                  </a:lnTo>
                  <a:cubicBezTo>
                    <a:pt x="1277" y="355"/>
                    <a:pt x="1249" y="355"/>
                    <a:pt x="1221" y="327"/>
                  </a:cubicBezTo>
                  <a:cubicBezTo>
                    <a:pt x="1193" y="327"/>
                    <a:pt x="1165" y="299"/>
                    <a:pt x="1130" y="264"/>
                  </a:cubicBezTo>
                  <a:lnTo>
                    <a:pt x="1046" y="264"/>
                  </a:lnTo>
                  <a:cubicBezTo>
                    <a:pt x="1046" y="264"/>
                    <a:pt x="1018" y="264"/>
                    <a:pt x="1018" y="236"/>
                  </a:cubicBezTo>
                  <a:cubicBezTo>
                    <a:pt x="990" y="236"/>
                    <a:pt x="955" y="236"/>
                    <a:pt x="927" y="264"/>
                  </a:cubicBezTo>
                  <a:cubicBezTo>
                    <a:pt x="871" y="236"/>
                    <a:pt x="843" y="236"/>
                    <a:pt x="780" y="236"/>
                  </a:cubicBezTo>
                  <a:cubicBezTo>
                    <a:pt x="668" y="208"/>
                    <a:pt x="549" y="208"/>
                    <a:pt x="431" y="180"/>
                  </a:cubicBezTo>
                  <a:cubicBezTo>
                    <a:pt x="291" y="152"/>
                    <a:pt x="200" y="61"/>
                    <a:pt x="81" y="5"/>
                  </a:cubicBezTo>
                  <a:cubicBezTo>
                    <a:pt x="75" y="2"/>
                    <a:pt x="69" y="0"/>
                    <a:pt x="6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0"/>
            <p:cNvSpPr/>
            <p:nvPr/>
          </p:nvSpPr>
          <p:spPr>
            <a:xfrm>
              <a:off x="3642631" y="3398704"/>
              <a:ext cx="29058" cy="20684"/>
            </a:xfrm>
            <a:custGeom>
              <a:rect b="b" l="l" r="r" t="t"/>
              <a:pathLst>
                <a:path extrusionOk="0" h="909" w="1277">
                  <a:moveTo>
                    <a:pt x="147" y="1"/>
                  </a:moveTo>
                  <a:cubicBezTo>
                    <a:pt x="63" y="1"/>
                    <a:pt x="0" y="92"/>
                    <a:pt x="63" y="120"/>
                  </a:cubicBezTo>
                  <a:lnTo>
                    <a:pt x="63" y="211"/>
                  </a:lnTo>
                  <a:cubicBezTo>
                    <a:pt x="91" y="267"/>
                    <a:pt x="147" y="323"/>
                    <a:pt x="238" y="386"/>
                  </a:cubicBezTo>
                  <a:cubicBezTo>
                    <a:pt x="238" y="414"/>
                    <a:pt x="266" y="414"/>
                    <a:pt x="266" y="414"/>
                  </a:cubicBezTo>
                  <a:cubicBezTo>
                    <a:pt x="294" y="497"/>
                    <a:pt x="350" y="560"/>
                    <a:pt x="441" y="588"/>
                  </a:cubicBezTo>
                  <a:cubicBezTo>
                    <a:pt x="560" y="616"/>
                    <a:pt x="672" y="616"/>
                    <a:pt x="790" y="644"/>
                  </a:cubicBezTo>
                  <a:cubicBezTo>
                    <a:pt x="909" y="700"/>
                    <a:pt x="1049" y="791"/>
                    <a:pt x="1112" y="875"/>
                  </a:cubicBezTo>
                  <a:cubicBezTo>
                    <a:pt x="1133" y="898"/>
                    <a:pt x="1162" y="909"/>
                    <a:pt x="1189" y="909"/>
                  </a:cubicBezTo>
                  <a:cubicBezTo>
                    <a:pt x="1235" y="909"/>
                    <a:pt x="1277" y="877"/>
                    <a:pt x="1259" y="819"/>
                  </a:cubicBezTo>
                  <a:cubicBezTo>
                    <a:pt x="1168" y="616"/>
                    <a:pt x="1084" y="469"/>
                    <a:pt x="909" y="351"/>
                  </a:cubicBezTo>
                  <a:cubicBezTo>
                    <a:pt x="700" y="267"/>
                    <a:pt x="441" y="267"/>
                    <a:pt x="266" y="120"/>
                  </a:cubicBezTo>
                  <a:cubicBezTo>
                    <a:pt x="266" y="92"/>
                    <a:pt x="238" y="92"/>
                    <a:pt x="238" y="64"/>
                  </a:cubicBezTo>
                  <a:cubicBezTo>
                    <a:pt x="210" y="36"/>
                    <a:pt x="175" y="36"/>
                    <a:pt x="14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0"/>
            <p:cNvSpPr/>
            <p:nvPr/>
          </p:nvSpPr>
          <p:spPr>
            <a:xfrm>
              <a:off x="3677151" y="3451222"/>
              <a:ext cx="58412" cy="52541"/>
            </a:xfrm>
            <a:custGeom>
              <a:rect b="b" l="l" r="r" t="t"/>
              <a:pathLst>
                <a:path extrusionOk="0" h="2309" w="2567">
                  <a:moveTo>
                    <a:pt x="1399" y="0"/>
                  </a:moveTo>
                  <a:cubicBezTo>
                    <a:pt x="1427" y="140"/>
                    <a:pt x="1490" y="140"/>
                    <a:pt x="1343" y="231"/>
                  </a:cubicBezTo>
                  <a:cubicBezTo>
                    <a:pt x="1313" y="246"/>
                    <a:pt x="1284" y="252"/>
                    <a:pt x="1255" y="252"/>
                  </a:cubicBezTo>
                  <a:cubicBezTo>
                    <a:pt x="1117" y="252"/>
                    <a:pt x="992" y="112"/>
                    <a:pt x="847" y="112"/>
                  </a:cubicBezTo>
                  <a:cubicBezTo>
                    <a:pt x="875" y="259"/>
                    <a:pt x="931" y="462"/>
                    <a:pt x="1105" y="553"/>
                  </a:cubicBezTo>
                  <a:cubicBezTo>
                    <a:pt x="950" y="553"/>
                    <a:pt x="815" y="583"/>
                    <a:pt x="688" y="583"/>
                  </a:cubicBezTo>
                  <a:cubicBezTo>
                    <a:pt x="603" y="583"/>
                    <a:pt x="522" y="570"/>
                    <a:pt x="441" y="525"/>
                  </a:cubicBezTo>
                  <a:cubicBezTo>
                    <a:pt x="266" y="434"/>
                    <a:pt x="147" y="259"/>
                    <a:pt x="29" y="112"/>
                  </a:cubicBezTo>
                  <a:lnTo>
                    <a:pt x="29" y="112"/>
                  </a:lnTo>
                  <a:cubicBezTo>
                    <a:pt x="1" y="406"/>
                    <a:pt x="119" y="728"/>
                    <a:pt x="294" y="958"/>
                  </a:cubicBezTo>
                  <a:cubicBezTo>
                    <a:pt x="469" y="1161"/>
                    <a:pt x="553" y="1224"/>
                    <a:pt x="497" y="1511"/>
                  </a:cubicBezTo>
                  <a:cubicBezTo>
                    <a:pt x="441" y="1777"/>
                    <a:pt x="378" y="2035"/>
                    <a:pt x="644" y="2238"/>
                  </a:cubicBezTo>
                  <a:cubicBezTo>
                    <a:pt x="712" y="2266"/>
                    <a:pt x="785" y="2309"/>
                    <a:pt x="839" y="2309"/>
                  </a:cubicBezTo>
                  <a:cubicBezTo>
                    <a:pt x="852" y="2309"/>
                    <a:pt x="864" y="2306"/>
                    <a:pt x="875" y="2301"/>
                  </a:cubicBezTo>
                  <a:cubicBezTo>
                    <a:pt x="931" y="2035"/>
                    <a:pt x="875" y="1805"/>
                    <a:pt x="931" y="1602"/>
                  </a:cubicBezTo>
                  <a:cubicBezTo>
                    <a:pt x="994" y="1336"/>
                    <a:pt x="1140" y="1161"/>
                    <a:pt x="1315" y="958"/>
                  </a:cubicBezTo>
                  <a:cubicBezTo>
                    <a:pt x="1518" y="756"/>
                    <a:pt x="1721" y="637"/>
                    <a:pt x="2014" y="525"/>
                  </a:cubicBezTo>
                  <a:cubicBezTo>
                    <a:pt x="2127" y="452"/>
                    <a:pt x="2303" y="360"/>
                    <a:pt x="2459" y="360"/>
                  </a:cubicBezTo>
                  <a:cubicBezTo>
                    <a:pt x="2496" y="360"/>
                    <a:pt x="2533" y="366"/>
                    <a:pt x="2567" y="378"/>
                  </a:cubicBezTo>
                  <a:cubicBezTo>
                    <a:pt x="2476" y="315"/>
                    <a:pt x="2420" y="231"/>
                    <a:pt x="2329" y="203"/>
                  </a:cubicBezTo>
                  <a:cubicBezTo>
                    <a:pt x="2126" y="140"/>
                    <a:pt x="1924" y="175"/>
                    <a:pt x="1721" y="140"/>
                  </a:cubicBezTo>
                  <a:cubicBezTo>
                    <a:pt x="1602" y="112"/>
                    <a:pt x="1518" y="0"/>
                    <a:pt x="13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0"/>
            <p:cNvSpPr/>
            <p:nvPr/>
          </p:nvSpPr>
          <p:spPr>
            <a:xfrm>
              <a:off x="3695127" y="3460370"/>
              <a:ext cx="79574" cy="71655"/>
            </a:xfrm>
            <a:custGeom>
              <a:rect b="b" l="l" r="r" t="t"/>
              <a:pathLst>
                <a:path extrusionOk="0" h="3149" w="3497">
                  <a:moveTo>
                    <a:pt x="1614" y="0"/>
                  </a:moveTo>
                  <a:cubicBezTo>
                    <a:pt x="1440" y="0"/>
                    <a:pt x="1279" y="36"/>
                    <a:pt x="1161" y="123"/>
                  </a:cubicBezTo>
                  <a:cubicBezTo>
                    <a:pt x="462" y="326"/>
                    <a:pt x="1" y="1053"/>
                    <a:pt x="57" y="1780"/>
                  </a:cubicBezTo>
                  <a:cubicBezTo>
                    <a:pt x="85" y="2249"/>
                    <a:pt x="113" y="2626"/>
                    <a:pt x="553" y="2801"/>
                  </a:cubicBezTo>
                  <a:cubicBezTo>
                    <a:pt x="784" y="2920"/>
                    <a:pt x="1050" y="3032"/>
                    <a:pt x="1308" y="3095"/>
                  </a:cubicBezTo>
                  <a:cubicBezTo>
                    <a:pt x="1464" y="3130"/>
                    <a:pt x="1627" y="3148"/>
                    <a:pt x="1792" y="3148"/>
                  </a:cubicBezTo>
                  <a:cubicBezTo>
                    <a:pt x="2154" y="3148"/>
                    <a:pt x="2523" y="3059"/>
                    <a:pt x="2826" y="2857"/>
                  </a:cubicBezTo>
                  <a:cubicBezTo>
                    <a:pt x="3434" y="2479"/>
                    <a:pt x="3497" y="1696"/>
                    <a:pt x="3231" y="1081"/>
                  </a:cubicBezTo>
                  <a:cubicBezTo>
                    <a:pt x="3084" y="731"/>
                    <a:pt x="2826" y="410"/>
                    <a:pt x="2476" y="235"/>
                  </a:cubicBezTo>
                  <a:cubicBezTo>
                    <a:pt x="2255" y="106"/>
                    <a:pt x="1915" y="0"/>
                    <a:pt x="161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0"/>
            <p:cNvSpPr/>
            <p:nvPr/>
          </p:nvSpPr>
          <p:spPr>
            <a:xfrm>
              <a:off x="3693694" y="3467128"/>
              <a:ext cx="64306" cy="63145"/>
            </a:xfrm>
            <a:custGeom>
              <a:rect b="b" l="l" r="r" t="t"/>
              <a:pathLst>
                <a:path extrusionOk="0" h="2775" w="2826">
                  <a:moveTo>
                    <a:pt x="994" y="1"/>
                  </a:moveTo>
                  <a:cubicBezTo>
                    <a:pt x="938" y="29"/>
                    <a:pt x="903" y="57"/>
                    <a:pt x="847" y="85"/>
                  </a:cubicBezTo>
                  <a:cubicBezTo>
                    <a:pt x="832" y="38"/>
                    <a:pt x="797" y="18"/>
                    <a:pt x="755" y="18"/>
                  </a:cubicBezTo>
                  <a:cubicBezTo>
                    <a:pt x="721" y="18"/>
                    <a:pt x="682" y="32"/>
                    <a:pt x="644" y="57"/>
                  </a:cubicBezTo>
                  <a:cubicBezTo>
                    <a:pt x="525" y="141"/>
                    <a:pt x="497" y="287"/>
                    <a:pt x="413" y="406"/>
                  </a:cubicBezTo>
                  <a:cubicBezTo>
                    <a:pt x="322" y="581"/>
                    <a:pt x="239" y="728"/>
                    <a:pt x="176" y="931"/>
                  </a:cubicBezTo>
                  <a:cubicBezTo>
                    <a:pt x="92" y="1252"/>
                    <a:pt x="1" y="1714"/>
                    <a:pt x="176" y="2035"/>
                  </a:cubicBezTo>
                  <a:cubicBezTo>
                    <a:pt x="322" y="2301"/>
                    <a:pt x="588" y="2532"/>
                    <a:pt x="875" y="2588"/>
                  </a:cubicBezTo>
                  <a:cubicBezTo>
                    <a:pt x="994" y="2623"/>
                    <a:pt x="1078" y="2651"/>
                    <a:pt x="1169" y="2651"/>
                  </a:cubicBezTo>
                  <a:cubicBezTo>
                    <a:pt x="1197" y="2679"/>
                    <a:pt x="1224" y="2707"/>
                    <a:pt x="1287" y="2707"/>
                  </a:cubicBezTo>
                  <a:cubicBezTo>
                    <a:pt x="1445" y="2726"/>
                    <a:pt x="1563" y="2774"/>
                    <a:pt x="1687" y="2774"/>
                  </a:cubicBezTo>
                  <a:cubicBezTo>
                    <a:pt x="1744" y="2774"/>
                    <a:pt x="1803" y="2764"/>
                    <a:pt x="1868" y="2735"/>
                  </a:cubicBezTo>
                  <a:lnTo>
                    <a:pt x="2071" y="2735"/>
                  </a:lnTo>
                  <a:cubicBezTo>
                    <a:pt x="2130" y="2749"/>
                    <a:pt x="2188" y="2756"/>
                    <a:pt x="2245" y="2756"/>
                  </a:cubicBezTo>
                  <a:cubicBezTo>
                    <a:pt x="2303" y="2756"/>
                    <a:pt x="2361" y="2749"/>
                    <a:pt x="2420" y="2735"/>
                  </a:cubicBezTo>
                  <a:cubicBezTo>
                    <a:pt x="2511" y="2707"/>
                    <a:pt x="2623" y="2679"/>
                    <a:pt x="2714" y="2651"/>
                  </a:cubicBezTo>
                  <a:cubicBezTo>
                    <a:pt x="2770" y="2651"/>
                    <a:pt x="2826" y="2588"/>
                    <a:pt x="2826" y="2532"/>
                  </a:cubicBezTo>
                  <a:cubicBezTo>
                    <a:pt x="2826" y="2504"/>
                    <a:pt x="2826" y="2476"/>
                    <a:pt x="2798" y="2448"/>
                  </a:cubicBezTo>
                  <a:cubicBezTo>
                    <a:pt x="2798" y="2385"/>
                    <a:pt x="2742" y="2357"/>
                    <a:pt x="2686" y="2357"/>
                  </a:cubicBezTo>
                  <a:cubicBezTo>
                    <a:pt x="2595" y="2357"/>
                    <a:pt x="2511" y="2385"/>
                    <a:pt x="2420" y="2413"/>
                  </a:cubicBezTo>
                  <a:cubicBezTo>
                    <a:pt x="2381" y="2404"/>
                    <a:pt x="2339" y="2401"/>
                    <a:pt x="2296" y="2401"/>
                  </a:cubicBezTo>
                  <a:cubicBezTo>
                    <a:pt x="2210" y="2401"/>
                    <a:pt x="2122" y="2413"/>
                    <a:pt x="2043" y="2413"/>
                  </a:cubicBezTo>
                  <a:cubicBezTo>
                    <a:pt x="1840" y="2329"/>
                    <a:pt x="1602" y="2301"/>
                    <a:pt x="1399" y="2182"/>
                  </a:cubicBezTo>
                  <a:cubicBezTo>
                    <a:pt x="1141" y="2063"/>
                    <a:pt x="966" y="1952"/>
                    <a:pt x="819" y="1686"/>
                  </a:cubicBezTo>
                  <a:cubicBezTo>
                    <a:pt x="553" y="1161"/>
                    <a:pt x="700" y="525"/>
                    <a:pt x="1050" y="57"/>
                  </a:cubicBezTo>
                  <a:cubicBezTo>
                    <a:pt x="1078" y="29"/>
                    <a:pt x="1022" y="1"/>
                    <a:pt x="99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60"/>
            <p:cNvSpPr/>
            <p:nvPr/>
          </p:nvSpPr>
          <p:spPr>
            <a:xfrm>
              <a:off x="3728873" y="3497688"/>
              <a:ext cx="20548" cy="21822"/>
            </a:xfrm>
            <a:custGeom>
              <a:rect b="b" l="l" r="r" t="t"/>
              <a:pathLst>
                <a:path extrusionOk="0" h="959" w="903">
                  <a:moveTo>
                    <a:pt x="534" y="1"/>
                  </a:moveTo>
                  <a:cubicBezTo>
                    <a:pt x="478" y="1"/>
                    <a:pt x="416" y="26"/>
                    <a:pt x="350" y="84"/>
                  </a:cubicBezTo>
                  <a:cubicBezTo>
                    <a:pt x="322" y="84"/>
                    <a:pt x="294" y="112"/>
                    <a:pt x="266" y="140"/>
                  </a:cubicBezTo>
                  <a:cubicBezTo>
                    <a:pt x="231" y="168"/>
                    <a:pt x="175" y="231"/>
                    <a:pt x="175" y="259"/>
                  </a:cubicBezTo>
                  <a:cubicBezTo>
                    <a:pt x="0" y="490"/>
                    <a:pt x="56" y="958"/>
                    <a:pt x="406" y="958"/>
                  </a:cubicBezTo>
                  <a:cubicBezTo>
                    <a:pt x="497" y="958"/>
                    <a:pt x="553" y="930"/>
                    <a:pt x="615" y="895"/>
                  </a:cubicBezTo>
                  <a:cubicBezTo>
                    <a:pt x="790" y="839"/>
                    <a:pt x="902" y="609"/>
                    <a:pt x="846" y="406"/>
                  </a:cubicBezTo>
                  <a:cubicBezTo>
                    <a:pt x="846" y="371"/>
                    <a:pt x="818" y="343"/>
                    <a:pt x="818" y="315"/>
                  </a:cubicBezTo>
                  <a:cubicBezTo>
                    <a:pt x="773" y="151"/>
                    <a:pt x="672" y="1"/>
                    <a:pt x="5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60"/>
            <p:cNvSpPr/>
            <p:nvPr/>
          </p:nvSpPr>
          <p:spPr>
            <a:xfrm>
              <a:off x="3710259" y="3476184"/>
              <a:ext cx="23233" cy="19296"/>
            </a:xfrm>
            <a:custGeom>
              <a:rect b="b" l="l" r="r" t="t"/>
              <a:pathLst>
                <a:path extrusionOk="0" h="848" w="1021">
                  <a:moveTo>
                    <a:pt x="478" y="1"/>
                  </a:moveTo>
                  <a:cubicBezTo>
                    <a:pt x="407" y="1"/>
                    <a:pt x="334" y="47"/>
                    <a:pt x="266" y="92"/>
                  </a:cubicBezTo>
                  <a:cubicBezTo>
                    <a:pt x="147" y="183"/>
                    <a:pt x="35" y="330"/>
                    <a:pt x="0" y="477"/>
                  </a:cubicBezTo>
                  <a:lnTo>
                    <a:pt x="0" y="561"/>
                  </a:lnTo>
                  <a:cubicBezTo>
                    <a:pt x="0" y="617"/>
                    <a:pt x="35" y="680"/>
                    <a:pt x="63" y="735"/>
                  </a:cubicBezTo>
                  <a:cubicBezTo>
                    <a:pt x="91" y="763"/>
                    <a:pt x="91" y="763"/>
                    <a:pt x="119" y="763"/>
                  </a:cubicBezTo>
                  <a:cubicBezTo>
                    <a:pt x="147" y="791"/>
                    <a:pt x="147" y="791"/>
                    <a:pt x="175" y="826"/>
                  </a:cubicBezTo>
                  <a:cubicBezTo>
                    <a:pt x="206" y="840"/>
                    <a:pt x="243" y="847"/>
                    <a:pt x="280" y="847"/>
                  </a:cubicBezTo>
                  <a:cubicBezTo>
                    <a:pt x="316" y="847"/>
                    <a:pt x="353" y="840"/>
                    <a:pt x="385" y="826"/>
                  </a:cubicBezTo>
                  <a:cubicBezTo>
                    <a:pt x="496" y="826"/>
                    <a:pt x="615" y="735"/>
                    <a:pt x="734" y="652"/>
                  </a:cubicBezTo>
                  <a:cubicBezTo>
                    <a:pt x="937" y="477"/>
                    <a:pt x="1021" y="92"/>
                    <a:pt x="671" y="8"/>
                  </a:cubicBezTo>
                  <a:lnTo>
                    <a:pt x="524" y="8"/>
                  </a:lnTo>
                  <a:cubicBezTo>
                    <a:pt x="509" y="3"/>
                    <a:pt x="493" y="1"/>
                    <a:pt x="47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0"/>
            <p:cNvSpPr/>
            <p:nvPr/>
          </p:nvSpPr>
          <p:spPr>
            <a:xfrm>
              <a:off x="3738089" y="3475092"/>
              <a:ext cx="17999" cy="18636"/>
            </a:xfrm>
            <a:custGeom>
              <a:rect b="b" l="l" r="r" t="t"/>
              <a:pathLst>
                <a:path extrusionOk="0" h="819" w="791">
                  <a:moveTo>
                    <a:pt x="441" y="0"/>
                  </a:moveTo>
                  <a:cubicBezTo>
                    <a:pt x="350" y="0"/>
                    <a:pt x="266" y="0"/>
                    <a:pt x="176" y="84"/>
                  </a:cubicBezTo>
                  <a:cubicBezTo>
                    <a:pt x="1" y="259"/>
                    <a:pt x="36" y="581"/>
                    <a:pt x="238" y="728"/>
                  </a:cubicBezTo>
                  <a:cubicBezTo>
                    <a:pt x="307" y="773"/>
                    <a:pt x="399" y="819"/>
                    <a:pt x="495" y="819"/>
                  </a:cubicBezTo>
                  <a:cubicBezTo>
                    <a:pt x="516" y="819"/>
                    <a:pt x="538" y="817"/>
                    <a:pt x="560" y="811"/>
                  </a:cubicBezTo>
                  <a:cubicBezTo>
                    <a:pt x="672" y="783"/>
                    <a:pt x="735" y="700"/>
                    <a:pt x="763" y="581"/>
                  </a:cubicBezTo>
                  <a:cubicBezTo>
                    <a:pt x="763" y="553"/>
                    <a:pt x="791" y="490"/>
                    <a:pt x="763" y="434"/>
                  </a:cubicBezTo>
                  <a:cubicBezTo>
                    <a:pt x="763" y="287"/>
                    <a:pt x="616" y="0"/>
                    <a:pt x="44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0"/>
            <p:cNvSpPr/>
            <p:nvPr/>
          </p:nvSpPr>
          <p:spPr>
            <a:xfrm>
              <a:off x="3757339" y="3496254"/>
              <a:ext cx="7987" cy="9876"/>
            </a:xfrm>
            <a:custGeom>
              <a:rect b="b" l="l" r="r" t="t"/>
              <a:pathLst>
                <a:path extrusionOk="0" h="434" w="351">
                  <a:moveTo>
                    <a:pt x="204" y="0"/>
                  </a:moveTo>
                  <a:cubicBezTo>
                    <a:pt x="120" y="0"/>
                    <a:pt x="64" y="84"/>
                    <a:pt x="29" y="147"/>
                  </a:cubicBezTo>
                  <a:cubicBezTo>
                    <a:pt x="1" y="203"/>
                    <a:pt x="1" y="231"/>
                    <a:pt x="1" y="294"/>
                  </a:cubicBezTo>
                  <a:cubicBezTo>
                    <a:pt x="1" y="350"/>
                    <a:pt x="29" y="406"/>
                    <a:pt x="120" y="434"/>
                  </a:cubicBezTo>
                  <a:cubicBezTo>
                    <a:pt x="148" y="434"/>
                    <a:pt x="176" y="434"/>
                    <a:pt x="239" y="406"/>
                  </a:cubicBezTo>
                  <a:cubicBezTo>
                    <a:pt x="266" y="406"/>
                    <a:pt x="266" y="378"/>
                    <a:pt x="294" y="350"/>
                  </a:cubicBezTo>
                  <a:cubicBezTo>
                    <a:pt x="294" y="322"/>
                    <a:pt x="322" y="294"/>
                    <a:pt x="322" y="259"/>
                  </a:cubicBezTo>
                  <a:cubicBezTo>
                    <a:pt x="350" y="203"/>
                    <a:pt x="350" y="147"/>
                    <a:pt x="322" y="84"/>
                  </a:cubicBezTo>
                  <a:cubicBezTo>
                    <a:pt x="322" y="28"/>
                    <a:pt x="266" y="0"/>
                    <a:pt x="20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0"/>
            <p:cNvSpPr/>
            <p:nvPr/>
          </p:nvSpPr>
          <p:spPr>
            <a:xfrm>
              <a:off x="3708006" y="3506130"/>
              <a:ext cx="12288" cy="12697"/>
            </a:xfrm>
            <a:custGeom>
              <a:rect b="b" l="l" r="r" t="t"/>
              <a:pathLst>
                <a:path extrusionOk="0" h="558" w="540">
                  <a:moveTo>
                    <a:pt x="260" y="0"/>
                  </a:moveTo>
                  <a:cubicBezTo>
                    <a:pt x="190" y="0"/>
                    <a:pt x="122" y="37"/>
                    <a:pt x="71" y="119"/>
                  </a:cubicBezTo>
                  <a:cubicBezTo>
                    <a:pt x="0" y="266"/>
                    <a:pt x="113" y="557"/>
                    <a:pt x="289" y="557"/>
                  </a:cubicBezTo>
                  <a:cubicBezTo>
                    <a:pt x="322" y="557"/>
                    <a:pt x="356" y="547"/>
                    <a:pt x="393" y="524"/>
                  </a:cubicBezTo>
                  <a:cubicBezTo>
                    <a:pt x="512" y="468"/>
                    <a:pt x="540" y="294"/>
                    <a:pt x="484" y="175"/>
                  </a:cubicBezTo>
                  <a:cubicBezTo>
                    <a:pt x="449" y="147"/>
                    <a:pt x="449" y="91"/>
                    <a:pt x="421" y="63"/>
                  </a:cubicBezTo>
                  <a:cubicBezTo>
                    <a:pt x="371" y="23"/>
                    <a:pt x="315" y="0"/>
                    <a:pt x="26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0"/>
            <p:cNvSpPr/>
            <p:nvPr/>
          </p:nvSpPr>
          <p:spPr>
            <a:xfrm>
              <a:off x="3714219" y="3512160"/>
              <a:ext cx="23" cy="23"/>
            </a:xfrm>
            <a:custGeom>
              <a:rect b="b" l="l" r="r" t="t"/>
              <a:pathLst>
                <a:path extrusionOk="0" h="1" w="1">
                  <a:moveTo>
                    <a:pt x="1" y="1"/>
                  </a:moveTo>
                  <a:lnTo>
                    <a:pt x="1" y="1"/>
                  </a:lnTo>
                  <a:close/>
                  <a:moveTo>
                    <a:pt x="1" y="1"/>
                  </a:moveTo>
                  <a:lnTo>
                    <a:pt x="1"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0"/>
            <p:cNvSpPr/>
            <p:nvPr/>
          </p:nvSpPr>
          <p:spPr>
            <a:xfrm>
              <a:off x="3628136" y="3592986"/>
              <a:ext cx="282458" cy="141309"/>
            </a:xfrm>
            <a:custGeom>
              <a:rect b="b" l="l" r="r" t="t"/>
              <a:pathLst>
                <a:path extrusionOk="0" h="6210" w="12413">
                  <a:moveTo>
                    <a:pt x="3203" y="1"/>
                  </a:moveTo>
                  <a:cubicBezTo>
                    <a:pt x="2973" y="1"/>
                    <a:pt x="2854" y="92"/>
                    <a:pt x="2798" y="148"/>
                  </a:cubicBezTo>
                  <a:cubicBezTo>
                    <a:pt x="2560" y="203"/>
                    <a:pt x="2707" y="553"/>
                    <a:pt x="2770" y="700"/>
                  </a:cubicBezTo>
                  <a:cubicBezTo>
                    <a:pt x="2826" y="938"/>
                    <a:pt x="2735" y="1224"/>
                    <a:pt x="2623" y="1427"/>
                  </a:cubicBezTo>
                  <a:cubicBezTo>
                    <a:pt x="2476" y="1637"/>
                    <a:pt x="2273" y="1840"/>
                    <a:pt x="2099" y="2014"/>
                  </a:cubicBezTo>
                  <a:cubicBezTo>
                    <a:pt x="1924" y="2217"/>
                    <a:pt x="1777" y="2448"/>
                    <a:pt x="1602" y="2651"/>
                  </a:cubicBezTo>
                  <a:cubicBezTo>
                    <a:pt x="1281" y="3063"/>
                    <a:pt x="931" y="3497"/>
                    <a:pt x="497" y="3818"/>
                  </a:cubicBezTo>
                  <a:cubicBezTo>
                    <a:pt x="407" y="3909"/>
                    <a:pt x="288" y="3993"/>
                    <a:pt x="176" y="4049"/>
                  </a:cubicBezTo>
                  <a:cubicBezTo>
                    <a:pt x="113" y="4112"/>
                    <a:pt x="29" y="4112"/>
                    <a:pt x="29" y="4196"/>
                  </a:cubicBezTo>
                  <a:cubicBezTo>
                    <a:pt x="1" y="4259"/>
                    <a:pt x="113" y="4399"/>
                    <a:pt x="148" y="4462"/>
                  </a:cubicBezTo>
                  <a:cubicBezTo>
                    <a:pt x="204" y="4574"/>
                    <a:pt x="260" y="4693"/>
                    <a:pt x="323" y="4811"/>
                  </a:cubicBezTo>
                  <a:cubicBezTo>
                    <a:pt x="435" y="5014"/>
                    <a:pt x="525" y="5217"/>
                    <a:pt x="609" y="5448"/>
                  </a:cubicBezTo>
                  <a:cubicBezTo>
                    <a:pt x="636" y="5534"/>
                    <a:pt x="652" y="5564"/>
                    <a:pt x="666" y="5564"/>
                  </a:cubicBezTo>
                  <a:cubicBezTo>
                    <a:pt x="698" y="5564"/>
                    <a:pt x="713" y="5384"/>
                    <a:pt x="812" y="5364"/>
                  </a:cubicBezTo>
                  <a:cubicBezTo>
                    <a:pt x="818" y="5362"/>
                    <a:pt x="824" y="5362"/>
                    <a:pt x="830" y="5362"/>
                  </a:cubicBezTo>
                  <a:cubicBezTo>
                    <a:pt x="921" y="5362"/>
                    <a:pt x="975" y="5527"/>
                    <a:pt x="1059" y="5527"/>
                  </a:cubicBezTo>
                  <a:cubicBezTo>
                    <a:pt x="1074" y="5527"/>
                    <a:pt x="1089" y="5522"/>
                    <a:pt x="1106" y="5511"/>
                  </a:cubicBezTo>
                  <a:cubicBezTo>
                    <a:pt x="1225" y="5420"/>
                    <a:pt x="1134" y="5217"/>
                    <a:pt x="1253" y="5133"/>
                  </a:cubicBezTo>
                  <a:cubicBezTo>
                    <a:pt x="1276" y="5119"/>
                    <a:pt x="1298" y="5112"/>
                    <a:pt x="1318" y="5112"/>
                  </a:cubicBezTo>
                  <a:cubicBezTo>
                    <a:pt x="1423" y="5112"/>
                    <a:pt x="1479" y="5287"/>
                    <a:pt x="1455" y="5364"/>
                  </a:cubicBezTo>
                  <a:cubicBezTo>
                    <a:pt x="1483" y="5273"/>
                    <a:pt x="1546" y="5161"/>
                    <a:pt x="1630" y="5070"/>
                  </a:cubicBezTo>
                  <a:cubicBezTo>
                    <a:pt x="1686" y="5014"/>
                    <a:pt x="1805" y="4867"/>
                    <a:pt x="1896" y="4867"/>
                  </a:cubicBezTo>
                  <a:cubicBezTo>
                    <a:pt x="2127" y="4895"/>
                    <a:pt x="1924" y="5308"/>
                    <a:pt x="2008" y="5420"/>
                  </a:cubicBezTo>
                  <a:cubicBezTo>
                    <a:pt x="2102" y="5376"/>
                    <a:pt x="2466" y="4895"/>
                    <a:pt x="2629" y="4895"/>
                  </a:cubicBezTo>
                  <a:cubicBezTo>
                    <a:pt x="2672" y="4895"/>
                    <a:pt x="2701" y="4929"/>
                    <a:pt x="2707" y="5014"/>
                  </a:cubicBezTo>
                  <a:cubicBezTo>
                    <a:pt x="2735" y="5098"/>
                    <a:pt x="2651" y="5308"/>
                    <a:pt x="2679" y="5364"/>
                  </a:cubicBezTo>
                  <a:cubicBezTo>
                    <a:pt x="2689" y="5378"/>
                    <a:pt x="2702" y="5384"/>
                    <a:pt x="2717" y="5384"/>
                  </a:cubicBezTo>
                  <a:cubicBezTo>
                    <a:pt x="2793" y="5384"/>
                    <a:pt x="2930" y="5245"/>
                    <a:pt x="3029" y="5245"/>
                  </a:cubicBezTo>
                  <a:cubicBezTo>
                    <a:pt x="3050" y="5242"/>
                    <a:pt x="3068" y="5240"/>
                    <a:pt x="3085" y="5240"/>
                  </a:cubicBezTo>
                  <a:cubicBezTo>
                    <a:pt x="3338" y="5240"/>
                    <a:pt x="3032" y="5626"/>
                    <a:pt x="3085" y="5685"/>
                  </a:cubicBezTo>
                  <a:cubicBezTo>
                    <a:pt x="3095" y="5695"/>
                    <a:pt x="3107" y="5698"/>
                    <a:pt x="3121" y="5698"/>
                  </a:cubicBezTo>
                  <a:cubicBezTo>
                    <a:pt x="3186" y="5698"/>
                    <a:pt x="3284" y="5619"/>
                    <a:pt x="3355" y="5619"/>
                  </a:cubicBezTo>
                  <a:cubicBezTo>
                    <a:pt x="3363" y="5619"/>
                    <a:pt x="3371" y="5620"/>
                    <a:pt x="3378" y="5623"/>
                  </a:cubicBezTo>
                  <a:cubicBezTo>
                    <a:pt x="3434" y="5657"/>
                    <a:pt x="3469" y="5797"/>
                    <a:pt x="3469" y="5860"/>
                  </a:cubicBezTo>
                  <a:cubicBezTo>
                    <a:pt x="3469" y="5832"/>
                    <a:pt x="3644" y="5685"/>
                    <a:pt x="3672" y="5685"/>
                  </a:cubicBezTo>
                  <a:cubicBezTo>
                    <a:pt x="3728" y="5623"/>
                    <a:pt x="3784" y="5567"/>
                    <a:pt x="3875" y="5539"/>
                  </a:cubicBezTo>
                  <a:cubicBezTo>
                    <a:pt x="3910" y="5503"/>
                    <a:pt x="3971" y="5465"/>
                    <a:pt x="4025" y="5465"/>
                  </a:cubicBezTo>
                  <a:cubicBezTo>
                    <a:pt x="4056" y="5465"/>
                    <a:pt x="4085" y="5477"/>
                    <a:pt x="4105" y="5511"/>
                  </a:cubicBezTo>
                  <a:cubicBezTo>
                    <a:pt x="4252" y="5657"/>
                    <a:pt x="4168" y="5916"/>
                    <a:pt x="4252" y="6091"/>
                  </a:cubicBezTo>
                  <a:cubicBezTo>
                    <a:pt x="4332" y="6018"/>
                    <a:pt x="4406" y="5939"/>
                    <a:pt x="4484" y="5939"/>
                  </a:cubicBezTo>
                  <a:cubicBezTo>
                    <a:pt x="4495" y="5939"/>
                    <a:pt x="4507" y="5941"/>
                    <a:pt x="4518" y="5944"/>
                  </a:cubicBezTo>
                  <a:cubicBezTo>
                    <a:pt x="4630" y="5972"/>
                    <a:pt x="4658" y="6147"/>
                    <a:pt x="4749" y="6210"/>
                  </a:cubicBezTo>
                  <a:cubicBezTo>
                    <a:pt x="4777" y="6119"/>
                    <a:pt x="4721" y="5860"/>
                    <a:pt x="4868" y="5832"/>
                  </a:cubicBezTo>
                  <a:cubicBezTo>
                    <a:pt x="4875" y="5829"/>
                    <a:pt x="4883" y="5828"/>
                    <a:pt x="4891" y="5828"/>
                  </a:cubicBezTo>
                  <a:cubicBezTo>
                    <a:pt x="4972" y="5828"/>
                    <a:pt x="5075" y="5975"/>
                    <a:pt x="5126" y="6007"/>
                  </a:cubicBezTo>
                  <a:cubicBezTo>
                    <a:pt x="5182" y="5860"/>
                    <a:pt x="5126" y="5483"/>
                    <a:pt x="5329" y="5483"/>
                  </a:cubicBezTo>
                  <a:cubicBezTo>
                    <a:pt x="5504" y="5483"/>
                    <a:pt x="5595" y="5741"/>
                    <a:pt x="5707" y="5860"/>
                  </a:cubicBezTo>
                  <a:cubicBezTo>
                    <a:pt x="5798" y="5741"/>
                    <a:pt x="5854" y="5539"/>
                    <a:pt x="5917" y="5392"/>
                  </a:cubicBezTo>
                  <a:cubicBezTo>
                    <a:pt x="5972" y="5308"/>
                    <a:pt x="5972" y="5273"/>
                    <a:pt x="6056" y="5273"/>
                  </a:cubicBezTo>
                  <a:cubicBezTo>
                    <a:pt x="6350" y="5308"/>
                    <a:pt x="6056" y="5713"/>
                    <a:pt x="6266" y="5797"/>
                  </a:cubicBezTo>
                  <a:cubicBezTo>
                    <a:pt x="6350" y="5657"/>
                    <a:pt x="6378" y="5420"/>
                    <a:pt x="6581" y="5420"/>
                  </a:cubicBezTo>
                  <a:cubicBezTo>
                    <a:pt x="6819" y="5420"/>
                    <a:pt x="6728" y="5595"/>
                    <a:pt x="6700" y="5741"/>
                  </a:cubicBezTo>
                  <a:cubicBezTo>
                    <a:pt x="6796" y="5673"/>
                    <a:pt x="6870" y="5544"/>
                    <a:pt x="6989" y="5544"/>
                  </a:cubicBezTo>
                  <a:cubicBezTo>
                    <a:pt x="7016" y="5544"/>
                    <a:pt x="7045" y="5551"/>
                    <a:pt x="7077" y="5567"/>
                  </a:cubicBezTo>
                  <a:cubicBezTo>
                    <a:pt x="7196" y="5623"/>
                    <a:pt x="7252" y="5769"/>
                    <a:pt x="7224" y="5916"/>
                  </a:cubicBezTo>
                  <a:cubicBezTo>
                    <a:pt x="7252" y="5832"/>
                    <a:pt x="7343" y="5769"/>
                    <a:pt x="7427" y="5685"/>
                  </a:cubicBezTo>
                  <a:cubicBezTo>
                    <a:pt x="7630" y="5511"/>
                    <a:pt x="7867" y="5364"/>
                    <a:pt x="8126" y="5217"/>
                  </a:cubicBezTo>
                  <a:cubicBezTo>
                    <a:pt x="8392" y="5070"/>
                    <a:pt x="8651" y="4958"/>
                    <a:pt x="8972" y="4895"/>
                  </a:cubicBezTo>
                  <a:cubicBezTo>
                    <a:pt x="9266" y="4839"/>
                    <a:pt x="9553" y="4811"/>
                    <a:pt x="9846" y="4748"/>
                  </a:cubicBezTo>
                  <a:cubicBezTo>
                    <a:pt x="9993" y="4721"/>
                    <a:pt x="10140" y="4665"/>
                    <a:pt x="10252" y="4609"/>
                  </a:cubicBezTo>
                  <a:cubicBezTo>
                    <a:pt x="10371" y="4574"/>
                    <a:pt x="10490" y="4574"/>
                    <a:pt x="10601" y="4546"/>
                  </a:cubicBezTo>
                  <a:cubicBezTo>
                    <a:pt x="10839" y="4518"/>
                    <a:pt x="11098" y="4434"/>
                    <a:pt x="11273" y="4287"/>
                  </a:cubicBezTo>
                  <a:cubicBezTo>
                    <a:pt x="11510" y="4140"/>
                    <a:pt x="11594" y="3791"/>
                    <a:pt x="11650" y="3560"/>
                  </a:cubicBezTo>
                  <a:cubicBezTo>
                    <a:pt x="11741" y="3147"/>
                    <a:pt x="11825" y="2714"/>
                    <a:pt x="11916" y="2301"/>
                  </a:cubicBezTo>
                  <a:cubicBezTo>
                    <a:pt x="12000" y="1952"/>
                    <a:pt x="12035" y="1602"/>
                    <a:pt x="12119" y="1252"/>
                  </a:cubicBezTo>
                  <a:cubicBezTo>
                    <a:pt x="12147" y="1077"/>
                    <a:pt x="12412" y="441"/>
                    <a:pt x="12091" y="378"/>
                  </a:cubicBezTo>
                  <a:cubicBezTo>
                    <a:pt x="12042" y="369"/>
                    <a:pt x="11990" y="366"/>
                    <a:pt x="11937" y="366"/>
                  </a:cubicBezTo>
                  <a:cubicBezTo>
                    <a:pt x="11831" y="366"/>
                    <a:pt x="11720" y="378"/>
                    <a:pt x="11622" y="378"/>
                  </a:cubicBezTo>
                  <a:cubicBezTo>
                    <a:pt x="11502" y="359"/>
                    <a:pt x="11341" y="326"/>
                    <a:pt x="11196" y="326"/>
                  </a:cubicBezTo>
                  <a:cubicBezTo>
                    <a:pt x="11130" y="326"/>
                    <a:pt x="11068" y="333"/>
                    <a:pt x="11014" y="350"/>
                  </a:cubicBezTo>
                  <a:cubicBezTo>
                    <a:pt x="10867" y="378"/>
                    <a:pt x="10811" y="616"/>
                    <a:pt x="10839" y="728"/>
                  </a:cubicBezTo>
                  <a:cubicBezTo>
                    <a:pt x="10867" y="819"/>
                    <a:pt x="10923" y="875"/>
                    <a:pt x="10867" y="938"/>
                  </a:cubicBezTo>
                  <a:cubicBezTo>
                    <a:pt x="10822" y="966"/>
                    <a:pt x="10764" y="973"/>
                    <a:pt x="10706" y="973"/>
                  </a:cubicBezTo>
                  <a:cubicBezTo>
                    <a:pt x="10649" y="973"/>
                    <a:pt x="10591" y="966"/>
                    <a:pt x="10545" y="966"/>
                  </a:cubicBezTo>
                  <a:cubicBezTo>
                    <a:pt x="10458" y="980"/>
                    <a:pt x="10378" y="980"/>
                    <a:pt x="10297" y="980"/>
                  </a:cubicBezTo>
                  <a:cubicBezTo>
                    <a:pt x="10217" y="980"/>
                    <a:pt x="10136" y="980"/>
                    <a:pt x="10049" y="994"/>
                  </a:cubicBezTo>
                  <a:cubicBezTo>
                    <a:pt x="9846" y="1050"/>
                    <a:pt x="9615" y="1112"/>
                    <a:pt x="9413" y="1112"/>
                  </a:cubicBezTo>
                  <a:cubicBezTo>
                    <a:pt x="9266" y="1112"/>
                    <a:pt x="9147" y="1077"/>
                    <a:pt x="9028" y="1022"/>
                  </a:cubicBezTo>
                  <a:cubicBezTo>
                    <a:pt x="8978" y="1009"/>
                    <a:pt x="8921" y="997"/>
                    <a:pt x="8868" y="997"/>
                  </a:cubicBezTo>
                  <a:cubicBezTo>
                    <a:pt x="8803" y="997"/>
                    <a:pt x="8744" y="1016"/>
                    <a:pt x="8713" y="1077"/>
                  </a:cubicBezTo>
                  <a:cubicBezTo>
                    <a:pt x="8623" y="1224"/>
                    <a:pt x="8797" y="1371"/>
                    <a:pt x="8769" y="1518"/>
                  </a:cubicBezTo>
                  <a:cubicBezTo>
                    <a:pt x="8741" y="1637"/>
                    <a:pt x="8651" y="1749"/>
                    <a:pt x="8595" y="1812"/>
                  </a:cubicBezTo>
                  <a:cubicBezTo>
                    <a:pt x="8448" y="2014"/>
                    <a:pt x="8329" y="2336"/>
                    <a:pt x="8098" y="2448"/>
                  </a:cubicBezTo>
                  <a:cubicBezTo>
                    <a:pt x="8074" y="2458"/>
                    <a:pt x="8051" y="2463"/>
                    <a:pt x="8030" y="2463"/>
                  </a:cubicBezTo>
                  <a:cubicBezTo>
                    <a:pt x="7923" y="2463"/>
                    <a:pt x="7852" y="2344"/>
                    <a:pt x="7776" y="2245"/>
                  </a:cubicBezTo>
                  <a:cubicBezTo>
                    <a:pt x="7602" y="2070"/>
                    <a:pt x="7427" y="1868"/>
                    <a:pt x="7315" y="1637"/>
                  </a:cubicBezTo>
                  <a:cubicBezTo>
                    <a:pt x="7168" y="1399"/>
                    <a:pt x="7224" y="1196"/>
                    <a:pt x="7280" y="938"/>
                  </a:cubicBezTo>
                  <a:cubicBezTo>
                    <a:pt x="7343" y="763"/>
                    <a:pt x="7399" y="616"/>
                    <a:pt x="7371" y="441"/>
                  </a:cubicBezTo>
                  <a:cubicBezTo>
                    <a:pt x="7315" y="120"/>
                    <a:pt x="6965" y="64"/>
                    <a:pt x="6700" y="64"/>
                  </a:cubicBezTo>
                  <a:cubicBezTo>
                    <a:pt x="6356" y="64"/>
                    <a:pt x="6025" y="174"/>
                    <a:pt x="5686" y="174"/>
                  </a:cubicBezTo>
                  <a:cubicBezTo>
                    <a:pt x="5598" y="174"/>
                    <a:pt x="5510" y="166"/>
                    <a:pt x="5420" y="148"/>
                  </a:cubicBezTo>
                  <a:cubicBezTo>
                    <a:pt x="5294" y="129"/>
                    <a:pt x="5164" y="123"/>
                    <a:pt x="5032" y="123"/>
                  </a:cubicBezTo>
                  <a:cubicBezTo>
                    <a:pt x="4768" y="123"/>
                    <a:pt x="4495" y="148"/>
                    <a:pt x="4224" y="148"/>
                  </a:cubicBezTo>
                  <a:cubicBezTo>
                    <a:pt x="4078" y="120"/>
                    <a:pt x="3903" y="120"/>
                    <a:pt x="3756" y="120"/>
                  </a:cubicBezTo>
                  <a:cubicBezTo>
                    <a:pt x="3672" y="92"/>
                    <a:pt x="3553" y="29"/>
                    <a:pt x="3469" y="29"/>
                  </a:cubicBezTo>
                  <a:cubicBezTo>
                    <a:pt x="3378" y="1"/>
                    <a:pt x="3294" y="1"/>
                    <a:pt x="320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0"/>
            <p:cNvSpPr/>
            <p:nvPr/>
          </p:nvSpPr>
          <p:spPr>
            <a:xfrm>
              <a:off x="3903881" y="3600768"/>
              <a:ext cx="99462" cy="143402"/>
            </a:xfrm>
            <a:custGeom>
              <a:rect b="b" l="l" r="r" t="t"/>
              <a:pathLst>
                <a:path extrusionOk="0" h="6302" w="4371">
                  <a:moveTo>
                    <a:pt x="3079" y="1"/>
                  </a:moveTo>
                  <a:cubicBezTo>
                    <a:pt x="2945" y="1"/>
                    <a:pt x="2827" y="43"/>
                    <a:pt x="2714" y="71"/>
                  </a:cubicBezTo>
                  <a:cubicBezTo>
                    <a:pt x="2595" y="99"/>
                    <a:pt x="2448" y="127"/>
                    <a:pt x="2329" y="127"/>
                  </a:cubicBezTo>
                  <a:cubicBezTo>
                    <a:pt x="2271" y="136"/>
                    <a:pt x="2220" y="140"/>
                    <a:pt x="2171" y="140"/>
                  </a:cubicBezTo>
                  <a:cubicBezTo>
                    <a:pt x="2073" y="140"/>
                    <a:pt x="1984" y="127"/>
                    <a:pt x="1868" y="127"/>
                  </a:cubicBezTo>
                  <a:cubicBezTo>
                    <a:pt x="1693" y="127"/>
                    <a:pt x="1546" y="211"/>
                    <a:pt x="1371" y="211"/>
                  </a:cubicBezTo>
                  <a:cubicBezTo>
                    <a:pt x="1220" y="211"/>
                    <a:pt x="1115" y="114"/>
                    <a:pt x="999" y="114"/>
                  </a:cubicBezTo>
                  <a:cubicBezTo>
                    <a:pt x="960" y="114"/>
                    <a:pt x="919" y="125"/>
                    <a:pt x="875" y="155"/>
                  </a:cubicBezTo>
                  <a:cubicBezTo>
                    <a:pt x="903" y="421"/>
                    <a:pt x="819" y="708"/>
                    <a:pt x="847" y="973"/>
                  </a:cubicBezTo>
                  <a:cubicBezTo>
                    <a:pt x="875" y="1323"/>
                    <a:pt x="819" y="1610"/>
                    <a:pt x="819" y="1959"/>
                  </a:cubicBezTo>
                  <a:cubicBezTo>
                    <a:pt x="791" y="2547"/>
                    <a:pt x="644" y="3127"/>
                    <a:pt x="469" y="3679"/>
                  </a:cubicBezTo>
                  <a:cubicBezTo>
                    <a:pt x="322" y="4148"/>
                    <a:pt x="204" y="4553"/>
                    <a:pt x="29" y="4994"/>
                  </a:cubicBezTo>
                  <a:cubicBezTo>
                    <a:pt x="1" y="5141"/>
                    <a:pt x="1" y="5169"/>
                    <a:pt x="92" y="5315"/>
                  </a:cubicBezTo>
                  <a:cubicBezTo>
                    <a:pt x="118" y="5369"/>
                    <a:pt x="280" y="5667"/>
                    <a:pt x="367" y="5667"/>
                  </a:cubicBezTo>
                  <a:cubicBezTo>
                    <a:pt x="371" y="5667"/>
                    <a:pt x="375" y="5666"/>
                    <a:pt x="378" y="5665"/>
                  </a:cubicBezTo>
                  <a:cubicBezTo>
                    <a:pt x="441" y="5630"/>
                    <a:pt x="378" y="5371"/>
                    <a:pt x="497" y="5315"/>
                  </a:cubicBezTo>
                  <a:cubicBezTo>
                    <a:pt x="506" y="5312"/>
                    <a:pt x="515" y="5310"/>
                    <a:pt x="523" y="5310"/>
                  </a:cubicBezTo>
                  <a:cubicBezTo>
                    <a:pt x="599" y="5310"/>
                    <a:pt x="678" y="5437"/>
                    <a:pt x="728" y="5518"/>
                  </a:cubicBezTo>
                  <a:cubicBezTo>
                    <a:pt x="728" y="5381"/>
                    <a:pt x="752" y="5044"/>
                    <a:pt x="925" y="5044"/>
                  </a:cubicBezTo>
                  <a:cubicBezTo>
                    <a:pt x="938" y="5044"/>
                    <a:pt x="951" y="5046"/>
                    <a:pt x="966" y="5050"/>
                  </a:cubicBezTo>
                  <a:cubicBezTo>
                    <a:pt x="1168" y="5078"/>
                    <a:pt x="1078" y="5455"/>
                    <a:pt x="1141" y="5602"/>
                  </a:cubicBezTo>
                  <a:cubicBezTo>
                    <a:pt x="1219" y="5583"/>
                    <a:pt x="1256" y="5464"/>
                    <a:pt x="1312" y="5464"/>
                  </a:cubicBezTo>
                  <a:cubicBezTo>
                    <a:pt x="1336" y="5464"/>
                    <a:pt x="1364" y="5485"/>
                    <a:pt x="1399" y="5546"/>
                  </a:cubicBezTo>
                  <a:cubicBezTo>
                    <a:pt x="1490" y="5693"/>
                    <a:pt x="1427" y="5896"/>
                    <a:pt x="1518" y="6071"/>
                  </a:cubicBezTo>
                  <a:cubicBezTo>
                    <a:pt x="1533" y="6110"/>
                    <a:pt x="1546" y="6125"/>
                    <a:pt x="1560" y="6125"/>
                  </a:cubicBezTo>
                  <a:cubicBezTo>
                    <a:pt x="1595" y="6125"/>
                    <a:pt x="1634" y="6040"/>
                    <a:pt x="1721" y="6040"/>
                  </a:cubicBezTo>
                  <a:cubicBezTo>
                    <a:pt x="1730" y="6040"/>
                    <a:pt x="1739" y="6041"/>
                    <a:pt x="1749" y="6043"/>
                  </a:cubicBezTo>
                  <a:cubicBezTo>
                    <a:pt x="1868" y="6071"/>
                    <a:pt x="1777" y="6217"/>
                    <a:pt x="1868" y="6301"/>
                  </a:cubicBezTo>
                  <a:cubicBezTo>
                    <a:pt x="1980" y="6273"/>
                    <a:pt x="2015" y="6043"/>
                    <a:pt x="2154" y="6015"/>
                  </a:cubicBezTo>
                  <a:cubicBezTo>
                    <a:pt x="2215" y="6015"/>
                    <a:pt x="2260" y="6040"/>
                    <a:pt x="2302" y="6040"/>
                  </a:cubicBezTo>
                  <a:cubicBezTo>
                    <a:pt x="2323" y="6040"/>
                    <a:pt x="2343" y="6033"/>
                    <a:pt x="2364" y="6015"/>
                  </a:cubicBezTo>
                  <a:cubicBezTo>
                    <a:pt x="2420" y="5924"/>
                    <a:pt x="2392" y="5777"/>
                    <a:pt x="2420" y="5693"/>
                  </a:cubicBezTo>
                  <a:cubicBezTo>
                    <a:pt x="2441" y="5646"/>
                    <a:pt x="2497" y="5572"/>
                    <a:pt x="2547" y="5572"/>
                  </a:cubicBezTo>
                  <a:cubicBezTo>
                    <a:pt x="2564" y="5572"/>
                    <a:pt x="2581" y="5581"/>
                    <a:pt x="2595" y="5602"/>
                  </a:cubicBezTo>
                  <a:cubicBezTo>
                    <a:pt x="2623" y="5427"/>
                    <a:pt x="2567" y="5281"/>
                    <a:pt x="2742" y="5141"/>
                  </a:cubicBezTo>
                  <a:cubicBezTo>
                    <a:pt x="2791" y="5101"/>
                    <a:pt x="2859" y="5078"/>
                    <a:pt x="2925" y="5078"/>
                  </a:cubicBezTo>
                  <a:cubicBezTo>
                    <a:pt x="3009" y="5078"/>
                    <a:pt x="3088" y="5114"/>
                    <a:pt x="3119" y="5197"/>
                  </a:cubicBezTo>
                  <a:cubicBezTo>
                    <a:pt x="3175" y="5106"/>
                    <a:pt x="3203" y="4994"/>
                    <a:pt x="3266" y="4903"/>
                  </a:cubicBezTo>
                  <a:cubicBezTo>
                    <a:pt x="3322" y="4728"/>
                    <a:pt x="3413" y="4553"/>
                    <a:pt x="3525" y="4406"/>
                  </a:cubicBezTo>
                  <a:cubicBezTo>
                    <a:pt x="3763" y="4029"/>
                    <a:pt x="3965" y="3651"/>
                    <a:pt x="4196" y="3274"/>
                  </a:cubicBezTo>
                  <a:cubicBezTo>
                    <a:pt x="4252" y="3155"/>
                    <a:pt x="4371" y="3008"/>
                    <a:pt x="4343" y="2896"/>
                  </a:cubicBezTo>
                  <a:cubicBezTo>
                    <a:pt x="4343" y="2749"/>
                    <a:pt x="4196" y="2630"/>
                    <a:pt x="4140" y="2519"/>
                  </a:cubicBezTo>
                  <a:cubicBezTo>
                    <a:pt x="3937" y="2197"/>
                    <a:pt x="3847" y="1847"/>
                    <a:pt x="3616" y="1554"/>
                  </a:cubicBezTo>
                  <a:cubicBezTo>
                    <a:pt x="3525" y="1498"/>
                    <a:pt x="3469" y="1407"/>
                    <a:pt x="3413" y="1323"/>
                  </a:cubicBezTo>
                  <a:cubicBezTo>
                    <a:pt x="3378" y="1176"/>
                    <a:pt x="3378" y="1001"/>
                    <a:pt x="3441" y="882"/>
                  </a:cubicBezTo>
                  <a:cubicBezTo>
                    <a:pt x="3497" y="735"/>
                    <a:pt x="3616" y="652"/>
                    <a:pt x="3616" y="505"/>
                  </a:cubicBezTo>
                  <a:cubicBezTo>
                    <a:pt x="3616" y="211"/>
                    <a:pt x="3441" y="36"/>
                    <a:pt x="3175" y="8"/>
                  </a:cubicBezTo>
                  <a:cubicBezTo>
                    <a:pt x="3142" y="3"/>
                    <a:pt x="3110" y="1"/>
                    <a:pt x="30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0"/>
            <p:cNvSpPr/>
            <p:nvPr/>
          </p:nvSpPr>
          <p:spPr>
            <a:xfrm>
              <a:off x="3625451" y="3592758"/>
              <a:ext cx="141946" cy="140762"/>
            </a:xfrm>
            <a:custGeom>
              <a:rect b="b" l="l" r="r" t="t"/>
              <a:pathLst>
                <a:path extrusionOk="0" h="6186" w="6238">
                  <a:moveTo>
                    <a:pt x="3388" y="0"/>
                  </a:moveTo>
                  <a:cubicBezTo>
                    <a:pt x="3181" y="0"/>
                    <a:pt x="2973" y="57"/>
                    <a:pt x="2825" y="185"/>
                  </a:cubicBezTo>
                  <a:cubicBezTo>
                    <a:pt x="2713" y="304"/>
                    <a:pt x="2769" y="507"/>
                    <a:pt x="2797" y="654"/>
                  </a:cubicBezTo>
                  <a:lnTo>
                    <a:pt x="2797" y="1032"/>
                  </a:lnTo>
                  <a:cubicBezTo>
                    <a:pt x="2769" y="1206"/>
                    <a:pt x="2650" y="1353"/>
                    <a:pt x="2538" y="1500"/>
                  </a:cubicBezTo>
                  <a:cubicBezTo>
                    <a:pt x="2419" y="1703"/>
                    <a:pt x="2273" y="1878"/>
                    <a:pt x="2126" y="2052"/>
                  </a:cubicBezTo>
                  <a:cubicBezTo>
                    <a:pt x="1839" y="2486"/>
                    <a:pt x="1517" y="2899"/>
                    <a:pt x="1140" y="3276"/>
                  </a:cubicBezTo>
                  <a:cubicBezTo>
                    <a:pt x="902" y="3507"/>
                    <a:pt x="671" y="3773"/>
                    <a:pt x="406" y="3975"/>
                  </a:cubicBezTo>
                  <a:cubicBezTo>
                    <a:pt x="322" y="4031"/>
                    <a:pt x="203" y="4059"/>
                    <a:pt x="147" y="4122"/>
                  </a:cubicBezTo>
                  <a:cubicBezTo>
                    <a:pt x="0" y="4269"/>
                    <a:pt x="175" y="4500"/>
                    <a:pt x="203" y="4647"/>
                  </a:cubicBezTo>
                  <a:cubicBezTo>
                    <a:pt x="266" y="4758"/>
                    <a:pt x="322" y="4849"/>
                    <a:pt x="406" y="4968"/>
                  </a:cubicBezTo>
                  <a:cubicBezTo>
                    <a:pt x="469" y="5080"/>
                    <a:pt x="497" y="5227"/>
                    <a:pt x="580" y="5346"/>
                  </a:cubicBezTo>
                  <a:cubicBezTo>
                    <a:pt x="627" y="5428"/>
                    <a:pt x="684" y="5545"/>
                    <a:pt x="759" y="5545"/>
                  </a:cubicBezTo>
                  <a:cubicBezTo>
                    <a:pt x="786" y="5545"/>
                    <a:pt x="815" y="5530"/>
                    <a:pt x="846" y="5493"/>
                  </a:cubicBezTo>
                  <a:cubicBezTo>
                    <a:pt x="874" y="5458"/>
                    <a:pt x="874" y="5346"/>
                    <a:pt x="965" y="5346"/>
                  </a:cubicBezTo>
                  <a:cubicBezTo>
                    <a:pt x="975" y="5341"/>
                    <a:pt x="984" y="5338"/>
                    <a:pt x="991" y="5338"/>
                  </a:cubicBezTo>
                  <a:cubicBezTo>
                    <a:pt x="1022" y="5338"/>
                    <a:pt x="1026" y="5384"/>
                    <a:pt x="1049" y="5430"/>
                  </a:cubicBezTo>
                  <a:cubicBezTo>
                    <a:pt x="1094" y="5461"/>
                    <a:pt x="1117" y="5477"/>
                    <a:pt x="1135" y="5477"/>
                  </a:cubicBezTo>
                  <a:cubicBezTo>
                    <a:pt x="1154" y="5477"/>
                    <a:pt x="1168" y="5461"/>
                    <a:pt x="1196" y="5430"/>
                  </a:cubicBezTo>
                  <a:cubicBezTo>
                    <a:pt x="1280" y="5346"/>
                    <a:pt x="1224" y="5143"/>
                    <a:pt x="1399" y="5108"/>
                  </a:cubicBezTo>
                  <a:cubicBezTo>
                    <a:pt x="1545" y="5108"/>
                    <a:pt x="1489" y="5318"/>
                    <a:pt x="1573" y="5402"/>
                  </a:cubicBezTo>
                  <a:cubicBezTo>
                    <a:pt x="1664" y="5374"/>
                    <a:pt x="1692" y="5283"/>
                    <a:pt x="1748" y="5199"/>
                  </a:cubicBezTo>
                  <a:cubicBezTo>
                    <a:pt x="1776" y="5143"/>
                    <a:pt x="1867" y="4877"/>
                    <a:pt x="1951" y="4877"/>
                  </a:cubicBezTo>
                  <a:cubicBezTo>
                    <a:pt x="1956" y="4877"/>
                    <a:pt x="1961" y="4876"/>
                    <a:pt x="1966" y="4876"/>
                  </a:cubicBezTo>
                  <a:cubicBezTo>
                    <a:pt x="2121" y="4876"/>
                    <a:pt x="2043" y="5320"/>
                    <a:pt x="2070" y="5402"/>
                  </a:cubicBezTo>
                  <a:cubicBezTo>
                    <a:pt x="2273" y="5346"/>
                    <a:pt x="2391" y="5052"/>
                    <a:pt x="2566" y="4968"/>
                  </a:cubicBezTo>
                  <a:cubicBezTo>
                    <a:pt x="2622" y="4927"/>
                    <a:pt x="2662" y="4909"/>
                    <a:pt x="2690" y="4909"/>
                  </a:cubicBezTo>
                  <a:cubicBezTo>
                    <a:pt x="2823" y="4909"/>
                    <a:pt x="2689" y="5304"/>
                    <a:pt x="2741" y="5402"/>
                  </a:cubicBezTo>
                  <a:cubicBezTo>
                    <a:pt x="2870" y="5377"/>
                    <a:pt x="3021" y="5217"/>
                    <a:pt x="3151" y="5217"/>
                  </a:cubicBezTo>
                  <a:cubicBezTo>
                    <a:pt x="3168" y="5217"/>
                    <a:pt x="3186" y="5220"/>
                    <a:pt x="3203" y="5227"/>
                  </a:cubicBezTo>
                  <a:cubicBezTo>
                    <a:pt x="3440" y="5318"/>
                    <a:pt x="3119" y="5633"/>
                    <a:pt x="3238" y="5779"/>
                  </a:cubicBezTo>
                  <a:cubicBezTo>
                    <a:pt x="3313" y="5729"/>
                    <a:pt x="3343" y="5628"/>
                    <a:pt x="3455" y="5628"/>
                  </a:cubicBezTo>
                  <a:cubicBezTo>
                    <a:pt x="3467" y="5628"/>
                    <a:pt x="3481" y="5630"/>
                    <a:pt x="3496" y="5633"/>
                  </a:cubicBezTo>
                  <a:cubicBezTo>
                    <a:pt x="3587" y="5667"/>
                    <a:pt x="3587" y="5751"/>
                    <a:pt x="3615" y="5842"/>
                  </a:cubicBezTo>
                  <a:cubicBezTo>
                    <a:pt x="3699" y="5842"/>
                    <a:pt x="3762" y="5633"/>
                    <a:pt x="3818" y="5577"/>
                  </a:cubicBezTo>
                  <a:cubicBezTo>
                    <a:pt x="3891" y="5528"/>
                    <a:pt x="4012" y="5452"/>
                    <a:pt x="4102" y="5452"/>
                  </a:cubicBezTo>
                  <a:cubicBezTo>
                    <a:pt x="4115" y="5452"/>
                    <a:pt x="4128" y="5454"/>
                    <a:pt x="4140" y="5458"/>
                  </a:cubicBezTo>
                  <a:cubicBezTo>
                    <a:pt x="4370" y="5549"/>
                    <a:pt x="4251" y="5926"/>
                    <a:pt x="4370" y="6073"/>
                  </a:cubicBezTo>
                  <a:cubicBezTo>
                    <a:pt x="4452" y="6048"/>
                    <a:pt x="4505" y="5950"/>
                    <a:pt x="4601" y="5950"/>
                  </a:cubicBezTo>
                  <a:cubicBezTo>
                    <a:pt x="4612" y="5950"/>
                    <a:pt x="4624" y="5951"/>
                    <a:pt x="4636" y="5954"/>
                  </a:cubicBezTo>
                  <a:cubicBezTo>
                    <a:pt x="4753" y="5977"/>
                    <a:pt x="4733" y="6185"/>
                    <a:pt x="4808" y="6185"/>
                  </a:cubicBezTo>
                  <a:cubicBezTo>
                    <a:pt x="4823" y="6185"/>
                    <a:pt x="4842" y="6177"/>
                    <a:pt x="4867" y="6157"/>
                  </a:cubicBezTo>
                  <a:cubicBezTo>
                    <a:pt x="4951" y="6073"/>
                    <a:pt x="4895" y="5842"/>
                    <a:pt x="5014" y="5842"/>
                  </a:cubicBezTo>
                  <a:cubicBezTo>
                    <a:pt x="5025" y="5839"/>
                    <a:pt x="5036" y="5837"/>
                    <a:pt x="5046" y="5837"/>
                  </a:cubicBezTo>
                  <a:cubicBezTo>
                    <a:pt x="5133" y="5837"/>
                    <a:pt x="5166" y="5961"/>
                    <a:pt x="5216" y="6017"/>
                  </a:cubicBezTo>
                  <a:cubicBezTo>
                    <a:pt x="5510" y="5898"/>
                    <a:pt x="5244" y="5723"/>
                    <a:pt x="5363" y="5549"/>
                  </a:cubicBezTo>
                  <a:cubicBezTo>
                    <a:pt x="5395" y="5491"/>
                    <a:pt x="5432" y="5468"/>
                    <a:pt x="5471" y="5468"/>
                  </a:cubicBezTo>
                  <a:cubicBezTo>
                    <a:pt x="5614" y="5468"/>
                    <a:pt x="5788" y="5771"/>
                    <a:pt x="5860" y="5842"/>
                  </a:cubicBezTo>
                  <a:cubicBezTo>
                    <a:pt x="6027" y="5782"/>
                    <a:pt x="6002" y="5251"/>
                    <a:pt x="6182" y="5251"/>
                  </a:cubicBezTo>
                  <a:cubicBezTo>
                    <a:pt x="6191" y="5251"/>
                    <a:pt x="6200" y="5252"/>
                    <a:pt x="6209" y="5255"/>
                  </a:cubicBezTo>
                  <a:cubicBezTo>
                    <a:pt x="6237" y="5199"/>
                    <a:pt x="6209" y="5108"/>
                    <a:pt x="6209" y="5052"/>
                  </a:cubicBezTo>
                  <a:cubicBezTo>
                    <a:pt x="6174" y="4849"/>
                    <a:pt x="6062" y="4703"/>
                    <a:pt x="5860" y="4647"/>
                  </a:cubicBezTo>
                  <a:cubicBezTo>
                    <a:pt x="5566" y="4556"/>
                    <a:pt x="5244" y="4619"/>
                    <a:pt x="4986" y="4409"/>
                  </a:cubicBezTo>
                  <a:cubicBezTo>
                    <a:pt x="4692" y="4234"/>
                    <a:pt x="4748" y="3919"/>
                    <a:pt x="4776" y="3626"/>
                  </a:cubicBezTo>
                  <a:cubicBezTo>
                    <a:pt x="4839" y="3248"/>
                    <a:pt x="4867" y="3010"/>
                    <a:pt x="4517" y="2808"/>
                  </a:cubicBezTo>
                  <a:cubicBezTo>
                    <a:pt x="4342" y="2696"/>
                    <a:pt x="4168" y="2633"/>
                    <a:pt x="4077" y="2430"/>
                  </a:cubicBezTo>
                  <a:cubicBezTo>
                    <a:pt x="3965" y="2227"/>
                    <a:pt x="3965" y="1996"/>
                    <a:pt x="4021" y="1787"/>
                  </a:cubicBezTo>
                  <a:cubicBezTo>
                    <a:pt x="4077" y="1472"/>
                    <a:pt x="4251" y="1206"/>
                    <a:pt x="4398" y="948"/>
                  </a:cubicBezTo>
                  <a:cubicBezTo>
                    <a:pt x="4545" y="738"/>
                    <a:pt x="4664" y="535"/>
                    <a:pt x="4839" y="332"/>
                  </a:cubicBezTo>
                  <a:cubicBezTo>
                    <a:pt x="4867" y="276"/>
                    <a:pt x="4923" y="213"/>
                    <a:pt x="4986" y="185"/>
                  </a:cubicBezTo>
                  <a:lnTo>
                    <a:pt x="4986" y="185"/>
                  </a:lnTo>
                  <a:cubicBezTo>
                    <a:pt x="4932" y="202"/>
                    <a:pt x="4880" y="208"/>
                    <a:pt x="4830" y="208"/>
                  </a:cubicBezTo>
                  <a:cubicBezTo>
                    <a:pt x="4684" y="208"/>
                    <a:pt x="4549" y="158"/>
                    <a:pt x="4398" y="158"/>
                  </a:cubicBezTo>
                  <a:cubicBezTo>
                    <a:pt x="4297" y="158"/>
                    <a:pt x="4203" y="171"/>
                    <a:pt x="4112" y="171"/>
                  </a:cubicBezTo>
                  <a:cubicBezTo>
                    <a:pt x="4021" y="171"/>
                    <a:pt x="3933" y="158"/>
                    <a:pt x="3846" y="102"/>
                  </a:cubicBezTo>
                  <a:cubicBezTo>
                    <a:pt x="3716" y="36"/>
                    <a:pt x="3552" y="0"/>
                    <a:pt x="338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0"/>
            <p:cNvSpPr/>
            <p:nvPr/>
          </p:nvSpPr>
          <p:spPr>
            <a:xfrm>
              <a:off x="3744779" y="3609802"/>
              <a:ext cx="23256" cy="89632"/>
            </a:xfrm>
            <a:custGeom>
              <a:rect b="b" l="l" r="r" t="t"/>
              <a:pathLst>
                <a:path extrusionOk="0" h="3939" w="1022">
                  <a:moveTo>
                    <a:pt x="23" y="0"/>
                  </a:moveTo>
                  <a:cubicBezTo>
                    <a:pt x="10" y="0"/>
                    <a:pt x="0" y="16"/>
                    <a:pt x="0" y="52"/>
                  </a:cubicBezTo>
                  <a:cubicBezTo>
                    <a:pt x="0" y="164"/>
                    <a:pt x="91" y="311"/>
                    <a:pt x="119" y="429"/>
                  </a:cubicBezTo>
                  <a:cubicBezTo>
                    <a:pt x="203" y="576"/>
                    <a:pt x="294" y="751"/>
                    <a:pt x="378" y="898"/>
                  </a:cubicBezTo>
                  <a:cubicBezTo>
                    <a:pt x="441" y="1038"/>
                    <a:pt x="525" y="1185"/>
                    <a:pt x="553" y="1359"/>
                  </a:cubicBezTo>
                  <a:cubicBezTo>
                    <a:pt x="581" y="1562"/>
                    <a:pt x="525" y="1800"/>
                    <a:pt x="497" y="2003"/>
                  </a:cubicBezTo>
                  <a:cubicBezTo>
                    <a:pt x="441" y="2296"/>
                    <a:pt x="322" y="2674"/>
                    <a:pt x="497" y="2961"/>
                  </a:cubicBezTo>
                  <a:cubicBezTo>
                    <a:pt x="553" y="3052"/>
                    <a:pt x="616" y="3107"/>
                    <a:pt x="644" y="3198"/>
                  </a:cubicBezTo>
                  <a:lnTo>
                    <a:pt x="644" y="3520"/>
                  </a:lnTo>
                  <a:cubicBezTo>
                    <a:pt x="644" y="3660"/>
                    <a:pt x="700" y="3807"/>
                    <a:pt x="818" y="3898"/>
                  </a:cubicBezTo>
                  <a:cubicBezTo>
                    <a:pt x="847" y="3927"/>
                    <a:pt x="880" y="3939"/>
                    <a:pt x="911" y="3939"/>
                  </a:cubicBezTo>
                  <a:cubicBezTo>
                    <a:pt x="970" y="3939"/>
                    <a:pt x="1021" y="3894"/>
                    <a:pt x="1021" y="3835"/>
                  </a:cubicBezTo>
                  <a:cubicBezTo>
                    <a:pt x="1021" y="3632"/>
                    <a:pt x="993" y="3457"/>
                    <a:pt x="993" y="3282"/>
                  </a:cubicBezTo>
                  <a:cubicBezTo>
                    <a:pt x="993" y="3107"/>
                    <a:pt x="930" y="2996"/>
                    <a:pt x="846" y="2849"/>
                  </a:cubicBezTo>
                  <a:cubicBezTo>
                    <a:pt x="791" y="2730"/>
                    <a:pt x="756" y="2674"/>
                    <a:pt x="756" y="2555"/>
                  </a:cubicBezTo>
                  <a:cubicBezTo>
                    <a:pt x="756" y="2471"/>
                    <a:pt x="791" y="2380"/>
                    <a:pt x="791" y="2324"/>
                  </a:cubicBezTo>
                  <a:cubicBezTo>
                    <a:pt x="818" y="2122"/>
                    <a:pt x="874" y="1947"/>
                    <a:pt x="874" y="1737"/>
                  </a:cubicBezTo>
                  <a:cubicBezTo>
                    <a:pt x="930" y="1387"/>
                    <a:pt x="846" y="1101"/>
                    <a:pt x="672" y="807"/>
                  </a:cubicBezTo>
                  <a:cubicBezTo>
                    <a:pt x="497" y="548"/>
                    <a:pt x="322" y="227"/>
                    <a:pt x="56" y="24"/>
                  </a:cubicBezTo>
                  <a:cubicBezTo>
                    <a:pt x="44" y="9"/>
                    <a:pt x="32" y="0"/>
                    <a:pt x="2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60"/>
            <p:cNvSpPr/>
            <p:nvPr/>
          </p:nvSpPr>
          <p:spPr>
            <a:xfrm>
              <a:off x="3766737" y="3616742"/>
              <a:ext cx="26009" cy="83693"/>
            </a:xfrm>
            <a:custGeom>
              <a:rect b="b" l="l" r="r" t="t"/>
              <a:pathLst>
                <a:path extrusionOk="0" h="3678" w="1143">
                  <a:moveTo>
                    <a:pt x="160" y="0"/>
                  </a:moveTo>
                  <a:cubicBezTo>
                    <a:pt x="74" y="0"/>
                    <a:pt x="0" y="74"/>
                    <a:pt x="0" y="180"/>
                  </a:cubicBezTo>
                  <a:cubicBezTo>
                    <a:pt x="28" y="355"/>
                    <a:pt x="112" y="502"/>
                    <a:pt x="112" y="649"/>
                  </a:cubicBezTo>
                  <a:cubicBezTo>
                    <a:pt x="112" y="824"/>
                    <a:pt x="84" y="970"/>
                    <a:pt x="84" y="1145"/>
                  </a:cubicBezTo>
                  <a:cubicBezTo>
                    <a:pt x="84" y="1292"/>
                    <a:pt x="112" y="1432"/>
                    <a:pt x="175" y="1551"/>
                  </a:cubicBezTo>
                  <a:cubicBezTo>
                    <a:pt x="231" y="1698"/>
                    <a:pt x="315" y="1817"/>
                    <a:pt x="350" y="1991"/>
                  </a:cubicBezTo>
                  <a:cubicBezTo>
                    <a:pt x="406" y="2306"/>
                    <a:pt x="315" y="2628"/>
                    <a:pt x="406" y="2949"/>
                  </a:cubicBezTo>
                  <a:cubicBezTo>
                    <a:pt x="490" y="3243"/>
                    <a:pt x="700" y="3474"/>
                    <a:pt x="930" y="3649"/>
                  </a:cubicBezTo>
                  <a:cubicBezTo>
                    <a:pt x="949" y="3669"/>
                    <a:pt x="971" y="3677"/>
                    <a:pt x="992" y="3677"/>
                  </a:cubicBezTo>
                  <a:cubicBezTo>
                    <a:pt x="1068" y="3677"/>
                    <a:pt x="1142" y="3572"/>
                    <a:pt x="1077" y="3502"/>
                  </a:cubicBezTo>
                  <a:cubicBezTo>
                    <a:pt x="783" y="3271"/>
                    <a:pt x="665" y="2977"/>
                    <a:pt x="665" y="2600"/>
                  </a:cubicBezTo>
                  <a:cubicBezTo>
                    <a:pt x="665" y="2306"/>
                    <a:pt x="728" y="1991"/>
                    <a:pt x="609" y="1698"/>
                  </a:cubicBezTo>
                  <a:cubicBezTo>
                    <a:pt x="581" y="1579"/>
                    <a:pt x="490" y="1495"/>
                    <a:pt x="462" y="1348"/>
                  </a:cubicBezTo>
                  <a:cubicBezTo>
                    <a:pt x="434" y="1201"/>
                    <a:pt x="462" y="1026"/>
                    <a:pt x="462" y="880"/>
                  </a:cubicBezTo>
                  <a:cubicBezTo>
                    <a:pt x="490" y="593"/>
                    <a:pt x="490" y="243"/>
                    <a:pt x="259" y="33"/>
                  </a:cubicBezTo>
                  <a:cubicBezTo>
                    <a:pt x="227" y="11"/>
                    <a:pt x="192" y="0"/>
                    <a:pt x="16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60"/>
            <p:cNvSpPr/>
            <p:nvPr/>
          </p:nvSpPr>
          <p:spPr>
            <a:xfrm>
              <a:off x="3812406" y="3600199"/>
              <a:ext cx="82282" cy="97983"/>
            </a:xfrm>
            <a:custGeom>
              <a:rect b="b" l="l" r="r" t="t"/>
              <a:pathLst>
                <a:path extrusionOk="0" h="4306" w="3616">
                  <a:moveTo>
                    <a:pt x="3156" y="0"/>
                  </a:moveTo>
                  <a:cubicBezTo>
                    <a:pt x="2973" y="0"/>
                    <a:pt x="2880" y="90"/>
                    <a:pt x="2825" y="299"/>
                  </a:cubicBezTo>
                  <a:cubicBezTo>
                    <a:pt x="2797" y="411"/>
                    <a:pt x="2825" y="530"/>
                    <a:pt x="2853" y="649"/>
                  </a:cubicBezTo>
                  <a:lnTo>
                    <a:pt x="2853" y="677"/>
                  </a:lnTo>
                  <a:cubicBezTo>
                    <a:pt x="2825" y="705"/>
                    <a:pt x="2825" y="733"/>
                    <a:pt x="2797" y="760"/>
                  </a:cubicBezTo>
                  <a:cubicBezTo>
                    <a:pt x="2769" y="705"/>
                    <a:pt x="2741" y="649"/>
                    <a:pt x="2650" y="649"/>
                  </a:cubicBezTo>
                  <a:cubicBezTo>
                    <a:pt x="2329" y="649"/>
                    <a:pt x="2042" y="705"/>
                    <a:pt x="1692" y="733"/>
                  </a:cubicBezTo>
                  <a:cubicBezTo>
                    <a:pt x="1676" y="700"/>
                    <a:pt x="1648" y="686"/>
                    <a:pt x="1616" y="686"/>
                  </a:cubicBezTo>
                  <a:cubicBezTo>
                    <a:pt x="1593" y="686"/>
                    <a:pt x="1569" y="693"/>
                    <a:pt x="1545" y="705"/>
                  </a:cubicBezTo>
                  <a:cubicBezTo>
                    <a:pt x="1517" y="705"/>
                    <a:pt x="1517" y="733"/>
                    <a:pt x="1490" y="733"/>
                  </a:cubicBezTo>
                  <a:lnTo>
                    <a:pt x="1399" y="733"/>
                  </a:lnTo>
                  <a:cubicBezTo>
                    <a:pt x="1224" y="733"/>
                    <a:pt x="1077" y="705"/>
                    <a:pt x="902" y="677"/>
                  </a:cubicBezTo>
                  <a:cubicBezTo>
                    <a:pt x="755" y="677"/>
                    <a:pt x="671" y="760"/>
                    <a:pt x="643" y="907"/>
                  </a:cubicBezTo>
                  <a:cubicBezTo>
                    <a:pt x="643" y="1082"/>
                    <a:pt x="671" y="1257"/>
                    <a:pt x="553" y="1404"/>
                  </a:cubicBezTo>
                  <a:cubicBezTo>
                    <a:pt x="441" y="1607"/>
                    <a:pt x="294" y="1781"/>
                    <a:pt x="147" y="1956"/>
                  </a:cubicBezTo>
                  <a:cubicBezTo>
                    <a:pt x="0" y="2194"/>
                    <a:pt x="266" y="2509"/>
                    <a:pt x="350" y="2746"/>
                  </a:cubicBezTo>
                  <a:cubicBezTo>
                    <a:pt x="350" y="2802"/>
                    <a:pt x="378" y="2893"/>
                    <a:pt x="469" y="2921"/>
                  </a:cubicBezTo>
                  <a:lnTo>
                    <a:pt x="553" y="2921"/>
                  </a:lnTo>
                  <a:cubicBezTo>
                    <a:pt x="699" y="3180"/>
                    <a:pt x="1021" y="3355"/>
                    <a:pt x="1224" y="3557"/>
                  </a:cubicBezTo>
                  <a:cubicBezTo>
                    <a:pt x="1371" y="3648"/>
                    <a:pt x="1517" y="3732"/>
                    <a:pt x="1664" y="3851"/>
                  </a:cubicBezTo>
                  <a:cubicBezTo>
                    <a:pt x="1776" y="3942"/>
                    <a:pt x="1895" y="4054"/>
                    <a:pt x="2042" y="4082"/>
                  </a:cubicBezTo>
                  <a:lnTo>
                    <a:pt x="2070" y="4082"/>
                  </a:lnTo>
                  <a:cubicBezTo>
                    <a:pt x="2098" y="4117"/>
                    <a:pt x="2098" y="4145"/>
                    <a:pt x="2126" y="4173"/>
                  </a:cubicBezTo>
                  <a:cubicBezTo>
                    <a:pt x="2166" y="4270"/>
                    <a:pt x="2243" y="4306"/>
                    <a:pt x="2337" y="4306"/>
                  </a:cubicBezTo>
                  <a:cubicBezTo>
                    <a:pt x="2584" y="4306"/>
                    <a:pt x="2952" y="4059"/>
                    <a:pt x="3119" y="3998"/>
                  </a:cubicBezTo>
                  <a:cubicBezTo>
                    <a:pt x="3175" y="3970"/>
                    <a:pt x="3203" y="3851"/>
                    <a:pt x="3147" y="3795"/>
                  </a:cubicBezTo>
                  <a:cubicBezTo>
                    <a:pt x="3000" y="3529"/>
                    <a:pt x="2503" y="3474"/>
                    <a:pt x="2650" y="3124"/>
                  </a:cubicBezTo>
                  <a:cubicBezTo>
                    <a:pt x="2713" y="2977"/>
                    <a:pt x="2825" y="2858"/>
                    <a:pt x="2853" y="2718"/>
                  </a:cubicBezTo>
                  <a:cubicBezTo>
                    <a:pt x="2888" y="2572"/>
                    <a:pt x="2825" y="2425"/>
                    <a:pt x="2888" y="2278"/>
                  </a:cubicBezTo>
                  <a:cubicBezTo>
                    <a:pt x="3028" y="1928"/>
                    <a:pt x="3266" y="1635"/>
                    <a:pt x="3440" y="1320"/>
                  </a:cubicBezTo>
                  <a:cubicBezTo>
                    <a:pt x="3587" y="998"/>
                    <a:pt x="3615" y="705"/>
                    <a:pt x="3587" y="383"/>
                  </a:cubicBezTo>
                  <a:cubicBezTo>
                    <a:pt x="3615" y="180"/>
                    <a:pt x="3412" y="33"/>
                    <a:pt x="3238" y="5"/>
                  </a:cubicBezTo>
                  <a:cubicBezTo>
                    <a:pt x="3209" y="2"/>
                    <a:pt x="3181" y="0"/>
                    <a:pt x="315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0"/>
            <p:cNvSpPr/>
            <p:nvPr/>
          </p:nvSpPr>
          <p:spPr>
            <a:xfrm>
              <a:off x="3940335" y="3604659"/>
              <a:ext cx="25304" cy="114890"/>
            </a:xfrm>
            <a:custGeom>
              <a:rect b="b" l="l" r="r" t="t"/>
              <a:pathLst>
                <a:path extrusionOk="0" h="5049" w="1112">
                  <a:moveTo>
                    <a:pt x="921" y="1"/>
                  </a:moveTo>
                  <a:cubicBezTo>
                    <a:pt x="908" y="1"/>
                    <a:pt x="892" y="4"/>
                    <a:pt x="874" y="12"/>
                  </a:cubicBezTo>
                  <a:cubicBezTo>
                    <a:pt x="790" y="40"/>
                    <a:pt x="727" y="131"/>
                    <a:pt x="671" y="215"/>
                  </a:cubicBezTo>
                  <a:cubicBezTo>
                    <a:pt x="643" y="250"/>
                    <a:pt x="643" y="306"/>
                    <a:pt x="671" y="334"/>
                  </a:cubicBezTo>
                  <a:cubicBezTo>
                    <a:pt x="615" y="453"/>
                    <a:pt x="552" y="599"/>
                    <a:pt x="524" y="739"/>
                  </a:cubicBezTo>
                  <a:lnTo>
                    <a:pt x="524" y="802"/>
                  </a:lnTo>
                  <a:cubicBezTo>
                    <a:pt x="468" y="949"/>
                    <a:pt x="468" y="1124"/>
                    <a:pt x="524" y="1299"/>
                  </a:cubicBezTo>
                  <a:cubicBezTo>
                    <a:pt x="552" y="1411"/>
                    <a:pt x="587" y="1501"/>
                    <a:pt x="496" y="1585"/>
                  </a:cubicBezTo>
                  <a:cubicBezTo>
                    <a:pt x="441" y="1704"/>
                    <a:pt x="413" y="1760"/>
                    <a:pt x="378" y="1879"/>
                  </a:cubicBezTo>
                  <a:lnTo>
                    <a:pt x="378" y="2201"/>
                  </a:lnTo>
                  <a:cubicBezTo>
                    <a:pt x="294" y="2313"/>
                    <a:pt x="266" y="2487"/>
                    <a:pt x="266" y="2634"/>
                  </a:cubicBezTo>
                  <a:cubicBezTo>
                    <a:pt x="266" y="2753"/>
                    <a:pt x="294" y="2872"/>
                    <a:pt x="322" y="2956"/>
                  </a:cubicBezTo>
                  <a:cubicBezTo>
                    <a:pt x="294" y="3012"/>
                    <a:pt x="294" y="3075"/>
                    <a:pt x="266" y="3131"/>
                  </a:cubicBezTo>
                  <a:cubicBezTo>
                    <a:pt x="238" y="3361"/>
                    <a:pt x="238" y="3571"/>
                    <a:pt x="175" y="3774"/>
                  </a:cubicBezTo>
                  <a:cubicBezTo>
                    <a:pt x="119" y="4005"/>
                    <a:pt x="0" y="4180"/>
                    <a:pt x="28" y="4382"/>
                  </a:cubicBezTo>
                  <a:cubicBezTo>
                    <a:pt x="28" y="4585"/>
                    <a:pt x="91" y="4823"/>
                    <a:pt x="175" y="4998"/>
                  </a:cubicBezTo>
                  <a:cubicBezTo>
                    <a:pt x="201" y="5033"/>
                    <a:pt x="241" y="5048"/>
                    <a:pt x="281" y="5048"/>
                  </a:cubicBezTo>
                  <a:cubicBezTo>
                    <a:pt x="336" y="5048"/>
                    <a:pt x="392" y="5018"/>
                    <a:pt x="413" y="4970"/>
                  </a:cubicBezTo>
                  <a:cubicBezTo>
                    <a:pt x="468" y="4760"/>
                    <a:pt x="378" y="4585"/>
                    <a:pt x="378" y="4382"/>
                  </a:cubicBezTo>
                  <a:lnTo>
                    <a:pt x="378" y="4208"/>
                  </a:lnTo>
                  <a:lnTo>
                    <a:pt x="413" y="4208"/>
                  </a:lnTo>
                  <a:cubicBezTo>
                    <a:pt x="524" y="4096"/>
                    <a:pt x="524" y="3949"/>
                    <a:pt x="552" y="3774"/>
                  </a:cubicBezTo>
                  <a:cubicBezTo>
                    <a:pt x="587" y="3599"/>
                    <a:pt x="643" y="3452"/>
                    <a:pt x="671" y="3305"/>
                  </a:cubicBezTo>
                  <a:cubicBezTo>
                    <a:pt x="699" y="3187"/>
                    <a:pt x="699" y="3103"/>
                    <a:pt x="671" y="2984"/>
                  </a:cubicBezTo>
                  <a:cubicBezTo>
                    <a:pt x="699" y="2872"/>
                    <a:pt x="727" y="2753"/>
                    <a:pt x="727" y="2606"/>
                  </a:cubicBezTo>
                  <a:cubicBezTo>
                    <a:pt x="762" y="2487"/>
                    <a:pt x="727" y="2376"/>
                    <a:pt x="699" y="2257"/>
                  </a:cubicBezTo>
                  <a:cubicBezTo>
                    <a:pt x="727" y="2257"/>
                    <a:pt x="727" y="2257"/>
                    <a:pt x="727" y="2229"/>
                  </a:cubicBezTo>
                  <a:cubicBezTo>
                    <a:pt x="902" y="1998"/>
                    <a:pt x="1112" y="1676"/>
                    <a:pt x="993" y="1355"/>
                  </a:cubicBezTo>
                  <a:cubicBezTo>
                    <a:pt x="902" y="1208"/>
                    <a:pt x="818" y="1061"/>
                    <a:pt x="790" y="858"/>
                  </a:cubicBezTo>
                  <a:lnTo>
                    <a:pt x="790" y="802"/>
                  </a:lnTo>
                  <a:cubicBezTo>
                    <a:pt x="818" y="655"/>
                    <a:pt x="846" y="481"/>
                    <a:pt x="902" y="334"/>
                  </a:cubicBezTo>
                  <a:cubicBezTo>
                    <a:pt x="937" y="334"/>
                    <a:pt x="937" y="306"/>
                    <a:pt x="965" y="278"/>
                  </a:cubicBezTo>
                  <a:cubicBezTo>
                    <a:pt x="965" y="278"/>
                    <a:pt x="993" y="250"/>
                    <a:pt x="993" y="215"/>
                  </a:cubicBezTo>
                  <a:lnTo>
                    <a:pt x="1021" y="215"/>
                  </a:lnTo>
                  <a:lnTo>
                    <a:pt x="1021" y="187"/>
                  </a:lnTo>
                  <a:cubicBezTo>
                    <a:pt x="1035" y="173"/>
                    <a:pt x="1035" y="166"/>
                    <a:pt x="1031" y="166"/>
                  </a:cubicBezTo>
                  <a:cubicBezTo>
                    <a:pt x="1029" y="166"/>
                    <a:pt x="1026" y="168"/>
                    <a:pt x="1024" y="173"/>
                  </a:cubicBezTo>
                  <a:lnTo>
                    <a:pt x="1024" y="173"/>
                  </a:lnTo>
                  <a:cubicBezTo>
                    <a:pt x="1031" y="158"/>
                    <a:pt x="1049" y="153"/>
                    <a:pt x="1049" y="131"/>
                  </a:cubicBezTo>
                  <a:cubicBezTo>
                    <a:pt x="1049" y="103"/>
                    <a:pt x="1021" y="40"/>
                    <a:pt x="993" y="40"/>
                  </a:cubicBezTo>
                  <a:cubicBezTo>
                    <a:pt x="973" y="20"/>
                    <a:pt x="953" y="1"/>
                    <a:pt x="92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0"/>
            <p:cNvSpPr/>
            <p:nvPr/>
          </p:nvSpPr>
          <p:spPr>
            <a:xfrm>
              <a:off x="3926477" y="3622840"/>
              <a:ext cx="13858" cy="83761"/>
            </a:xfrm>
            <a:custGeom>
              <a:rect b="b" l="l" r="r" t="t"/>
              <a:pathLst>
                <a:path extrusionOk="0" h="3681" w="609">
                  <a:moveTo>
                    <a:pt x="469" y="1"/>
                  </a:moveTo>
                  <a:cubicBezTo>
                    <a:pt x="434" y="1"/>
                    <a:pt x="400" y="10"/>
                    <a:pt x="378" y="31"/>
                  </a:cubicBezTo>
                  <a:cubicBezTo>
                    <a:pt x="175" y="290"/>
                    <a:pt x="203" y="556"/>
                    <a:pt x="203" y="877"/>
                  </a:cubicBezTo>
                  <a:cubicBezTo>
                    <a:pt x="203" y="1199"/>
                    <a:pt x="113" y="1514"/>
                    <a:pt x="148" y="1835"/>
                  </a:cubicBezTo>
                  <a:cubicBezTo>
                    <a:pt x="203" y="2038"/>
                    <a:pt x="259" y="2213"/>
                    <a:pt x="203" y="2423"/>
                  </a:cubicBezTo>
                  <a:cubicBezTo>
                    <a:pt x="175" y="2562"/>
                    <a:pt x="85" y="2709"/>
                    <a:pt x="57" y="2856"/>
                  </a:cubicBezTo>
                  <a:cubicBezTo>
                    <a:pt x="1" y="3178"/>
                    <a:pt x="148" y="3381"/>
                    <a:pt x="322" y="3646"/>
                  </a:cubicBezTo>
                  <a:cubicBezTo>
                    <a:pt x="339" y="3671"/>
                    <a:pt x="365" y="3681"/>
                    <a:pt x="392" y="3681"/>
                  </a:cubicBezTo>
                  <a:cubicBezTo>
                    <a:pt x="457" y="3681"/>
                    <a:pt x="527" y="3620"/>
                    <a:pt x="462" y="3555"/>
                  </a:cubicBezTo>
                  <a:cubicBezTo>
                    <a:pt x="406" y="3409"/>
                    <a:pt x="322" y="3262"/>
                    <a:pt x="322" y="3087"/>
                  </a:cubicBezTo>
                  <a:cubicBezTo>
                    <a:pt x="350" y="2947"/>
                    <a:pt x="378" y="2800"/>
                    <a:pt x="434" y="2681"/>
                  </a:cubicBezTo>
                  <a:cubicBezTo>
                    <a:pt x="497" y="2534"/>
                    <a:pt x="553" y="2423"/>
                    <a:pt x="553" y="2276"/>
                  </a:cubicBezTo>
                  <a:cubicBezTo>
                    <a:pt x="581" y="2129"/>
                    <a:pt x="525" y="1982"/>
                    <a:pt x="497" y="1835"/>
                  </a:cubicBezTo>
                  <a:cubicBezTo>
                    <a:pt x="434" y="1514"/>
                    <a:pt x="553" y="1199"/>
                    <a:pt x="553" y="877"/>
                  </a:cubicBezTo>
                  <a:cubicBezTo>
                    <a:pt x="553" y="730"/>
                    <a:pt x="525" y="584"/>
                    <a:pt x="553" y="437"/>
                  </a:cubicBezTo>
                  <a:cubicBezTo>
                    <a:pt x="581" y="325"/>
                    <a:pt x="609" y="206"/>
                    <a:pt x="581" y="59"/>
                  </a:cubicBezTo>
                  <a:cubicBezTo>
                    <a:pt x="581" y="25"/>
                    <a:pt x="525" y="1"/>
                    <a:pt x="46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60"/>
            <p:cNvSpPr/>
            <p:nvPr/>
          </p:nvSpPr>
          <p:spPr>
            <a:xfrm>
              <a:off x="3903244" y="3651057"/>
              <a:ext cx="23256" cy="75797"/>
            </a:xfrm>
            <a:custGeom>
              <a:rect b="b" l="l" r="r" t="t"/>
              <a:pathLst>
                <a:path extrusionOk="0" h="3331" w="1022">
                  <a:moveTo>
                    <a:pt x="889" y="1"/>
                  </a:moveTo>
                  <a:cubicBezTo>
                    <a:pt x="861" y="1"/>
                    <a:pt x="833" y="15"/>
                    <a:pt x="819" y="43"/>
                  </a:cubicBezTo>
                  <a:cubicBezTo>
                    <a:pt x="756" y="218"/>
                    <a:pt x="728" y="483"/>
                    <a:pt x="728" y="686"/>
                  </a:cubicBezTo>
                  <a:cubicBezTo>
                    <a:pt x="672" y="714"/>
                    <a:pt x="644" y="742"/>
                    <a:pt x="609" y="798"/>
                  </a:cubicBezTo>
                  <a:cubicBezTo>
                    <a:pt x="581" y="917"/>
                    <a:pt x="553" y="1064"/>
                    <a:pt x="553" y="1211"/>
                  </a:cubicBezTo>
                  <a:cubicBezTo>
                    <a:pt x="553" y="1357"/>
                    <a:pt x="525" y="1497"/>
                    <a:pt x="497" y="1644"/>
                  </a:cubicBezTo>
                  <a:cubicBezTo>
                    <a:pt x="434" y="1882"/>
                    <a:pt x="406" y="2141"/>
                    <a:pt x="322" y="2406"/>
                  </a:cubicBezTo>
                  <a:cubicBezTo>
                    <a:pt x="259" y="2490"/>
                    <a:pt x="232" y="2637"/>
                    <a:pt x="176" y="2721"/>
                  </a:cubicBezTo>
                  <a:cubicBezTo>
                    <a:pt x="148" y="2812"/>
                    <a:pt x="57" y="2868"/>
                    <a:pt x="57" y="2959"/>
                  </a:cubicBezTo>
                  <a:cubicBezTo>
                    <a:pt x="1" y="3105"/>
                    <a:pt x="148" y="3245"/>
                    <a:pt x="259" y="3308"/>
                  </a:cubicBezTo>
                  <a:cubicBezTo>
                    <a:pt x="285" y="3324"/>
                    <a:pt x="312" y="3331"/>
                    <a:pt x="339" y="3331"/>
                  </a:cubicBezTo>
                  <a:cubicBezTo>
                    <a:pt x="409" y="3331"/>
                    <a:pt x="477" y="3283"/>
                    <a:pt x="497" y="3217"/>
                  </a:cubicBezTo>
                  <a:cubicBezTo>
                    <a:pt x="497" y="3161"/>
                    <a:pt x="497" y="3133"/>
                    <a:pt x="525" y="3071"/>
                  </a:cubicBezTo>
                  <a:cubicBezTo>
                    <a:pt x="525" y="3105"/>
                    <a:pt x="525" y="3105"/>
                    <a:pt x="553" y="3133"/>
                  </a:cubicBezTo>
                  <a:cubicBezTo>
                    <a:pt x="570" y="3202"/>
                    <a:pt x="621" y="3241"/>
                    <a:pt x="677" y="3241"/>
                  </a:cubicBezTo>
                  <a:cubicBezTo>
                    <a:pt x="713" y="3241"/>
                    <a:pt x="751" y="3225"/>
                    <a:pt x="784" y="3189"/>
                  </a:cubicBezTo>
                  <a:cubicBezTo>
                    <a:pt x="875" y="3105"/>
                    <a:pt x="875" y="2987"/>
                    <a:pt x="875" y="2840"/>
                  </a:cubicBezTo>
                  <a:cubicBezTo>
                    <a:pt x="903" y="2665"/>
                    <a:pt x="959" y="2462"/>
                    <a:pt x="994" y="2259"/>
                  </a:cubicBezTo>
                  <a:cubicBezTo>
                    <a:pt x="994" y="1994"/>
                    <a:pt x="903" y="1735"/>
                    <a:pt x="931" y="1469"/>
                  </a:cubicBezTo>
                  <a:cubicBezTo>
                    <a:pt x="959" y="1239"/>
                    <a:pt x="994" y="1008"/>
                    <a:pt x="994" y="742"/>
                  </a:cubicBezTo>
                  <a:cubicBezTo>
                    <a:pt x="994" y="511"/>
                    <a:pt x="1022" y="246"/>
                    <a:pt x="959" y="43"/>
                  </a:cubicBezTo>
                  <a:cubicBezTo>
                    <a:pt x="945" y="15"/>
                    <a:pt x="917" y="1"/>
                    <a:pt x="88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60"/>
            <p:cNvSpPr/>
            <p:nvPr/>
          </p:nvSpPr>
          <p:spPr>
            <a:xfrm>
              <a:off x="3709622" y="3790636"/>
              <a:ext cx="201609" cy="45009"/>
            </a:xfrm>
            <a:custGeom>
              <a:rect b="b" l="l" r="r" t="t"/>
              <a:pathLst>
                <a:path extrusionOk="0" h="1978" w="8860">
                  <a:moveTo>
                    <a:pt x="574" y="0"/>
                  </a:moveTo>
                  <a:cubicBezTo>
                    <a:pt x="321" y="0"/>
                    <a:pt x="315" y="402"/>
                    <a:pt x="266" y="580"/>
                  </a:cubicBezTo>
                  <a:cubicBezTo>
                    <a:pt x="175" y="957"/>
                    <a:pt x="28" y="1398"/>
                    <a:pt x="0" y="1775"/>
                  </a:cubicBezTo>
                  <a:cubicBezTo>
                    <a:pt x="121" y="1864"/>
                    <a:pt x="308" y="1886"/>
                    <a:pt x="501" y="1886"/>
                  </a:cubicBezTo>
                  <a:cubicBezTo>
                    <a:pt x="686" y="1886"/>
                    <a:pt x="877" y="1866"/>
                    <a:pt x="1021" y="1866"/>
                  </a:cubicBezTo>
                  <a:cubicBezTo>
                    <a:pt x="1545" y="1866"/>
                    <a:pt x="2070" y="1922"/>
                    <a:pt x="2594" y="1950"/>
                  </a:cubicBezTo>
                  <a:cubicBezTo>
                    <a:pt x="3119" y="1950"/>
                    <a:pt x="3587" y="1950"/>
                    <a:pt x="4112" y="1922"/>
                  </a:cubicBezTo>
                  <a:cubicBezTo>
                    <a:pt x="4166" y="1918"/>
                    <a:pt x="4219" y="1916"/>
                    <a:pt x="4273" y="1916"/>
                  </a:cubicBezTo>
                  <a:cubicBezTo>
                    <a:pt x="4597" y="1916"/>
                    <a:pt x="4921" y="1978"/>
                    <a:pt x="5244" y="1978"/>
                  </a:cubicBezTo>
                  <a:cubicBezTo>
                    <a:pt x="6034" y="1978"/>
                    <a:pt x="6818" y="1978"/>
                    <a:pt x="7580" y="1866"/>
                  </a:cubicBezTo>
                  <a:cubicBezTo>
                    <a:pt x="7866" y="1831"/>
                    <a:pt x="8160" y="1803"/>
                    <a:pt x="8454" y="1775"/>
                  </a:cubicBezTo>
                  <a:cubicBezTo>
                    <a:pt x="8487" y="1775"/>
                    <a:pt x="8540" y="1780"/>
                    <a:pt x="8593" y="1780"/>
                  </a:cubicBezTo>
                  <a:cubicBezTo>
                    <a:pt x="8672" y="1780"/>
                    <a:pt x="8752" y="1770"/>
                    <a:pt x="8768" y="1719"/>
                  </a:cubicBezTo>
                  <a:cubicBezTo>
                    <a:pt x="8859" y="1600"/>
                    <a:pt x="8566" y="1167"/>
                    <a:pt x="8510" y="1076"/>
                  </a:cubicBezTo>
                  <a:cubicBezTo>
                    <a:pt x="8446" y="982"/>
                    <a:pt x="8392" y="930"/>
                    <a:pt x="8332" y="930"/>
                  </a:cubicBezTo>
                  <a:cubicBezTo>
                    <a:pt x="8282" y="930"/>
                    <a:pt x="8228" y="968"/>
                    <a:pt x="8160" y="1048"/>
                  </a:cubicBezTo>
                  <a:cubicBezTo>
                    <a:pt x="8125" y="1101"/>
                    <a:pt x="8064" y="1191"/>
                    <a:pt x="8039" y="1265"/>
                  </a:cubicBezTo>
                  <a:lnTo>
                    <a:pt x="8039" y="1265"/>
                  </a:lnTo>
                  <a:cubicBezTo>
                    <a:pt x="8013" y="1160"/>
                    <a:pt x="7922" y="1076"/>
                    <a:pt x="7811" y="1076"/>
                  </a:cubicBezTo>
                  <a:cubicBezTo>
                    <a:pt x="7636" y="1104"/>
                    <a:pt x="7461" y="1370"/>
                    <a:pt x="7370" y="1517"/>
                  </a:cubicBezTo>
                  <a:cubicBezTo>
                    <a:pt x="7405" y="1370"/>
                    <a:pt x="7433" y="1223"/>
                    <a:pt x="7258" y="1195"/>
                  </a:cubicBezTo>
                  <a:cubicBezTo>
                    <a:pt x="7111" y="1195"/>
                    <a:pt x="6909" y="1454"/>
                    <a:pt x="6790" y="1544"/>
                  </a:cubicBezTo>
                  <a:cubicBezTo>
                    <a:pt x="6818" y="1426"/>
                    <a:pt x="6909" y="1167"/>
                    <a:pt x="6818" y="1048"/>
                  </a:cubicBezTo>
                  <a:cubicBezTo>
                    <a:pt x="6776" y="973"/>
                    <a:pt x="6734" y="946"/>
                    <a:pt x="6689" y="946"/>
                  </a:cubicBezTo>
                  <a:cubicBezTo>
                    <a:pt x="6614" y="946"/>
                    <a:pt x="6532" y="1023"/>
                    <a:pt x="6440" y="1076"/>
                  </a:cubicBezTo>
                  <a:cubicBezTo>
                    <a:pt x="6334" y="970"/>
                    <a:pt x="6278" y="774"/>
                    <a:pt x="6122" y="774"/>
                  </a:cubicBezTo>
                  <a:cubicBezTo>
                    <a:pt x="6104" y="774"/>
                    <a:pt x="6084" y="776"/>
                    <a:pt x="6062" y="782"/>
                  </a:cubicBezTo>
                  <a:cubicBezTo>
                    <a:pt x="5888" y="845"/>
                    <a:pt x="5713" y="1195"/>
                    <a:pt x="5713" y="1370"/>
                  </a:cubicBezTo>
                  <a:cubicBezTo>
                    <a:pt x="5679" y="1221"/>
                    <a:pt x="5636" y="1165"/>
                    <a:pt x="5588" y="1165"/>
                  </a:cubicBezTo>
                  <a:cubicBezTo>
                    <a:pt x="5467" y="1165"/>
                    <a:pt x="5314" y="1515"/>
                    <a:pt x="5188" y="1600"/>
                  </a:cubicBezTo>
                  <a:cubicBezTo>
                    <a:pt x="5106" y="1468"/>
                    <a:pt x="5030" y="1243"/>
                    <a:pt x="4845" y="1243"/>
                  </a:cubicBezTo>
                  <a:cubicBezTo>
                    <a:pt x="4825" y="1243"/>
                    <a:pt x="4805" y="1245"/>
                    <a:pt x="4783" y="1251"/>
                  </a:cubicBezTo>
                  <a:cubicBezTo>
                    <a:pt x="4636" y="1307"/>
                    <a:pt x="4517" y="1454"/>
                    <a:pt x="4545" y="1572"/>
                  </a:cubicBezTo>
                  <a:cubicBezTo>
                    <a:pt x="4521" y="1471"/>
                    <a:pt x="4559" y="1328"/>
                    <a:pt x="4426" y="1328"/>
                  </a:cubicBezTo>
                  <a:cubicBezTo>
                    <a:pt x="4403" y="1328"/>
                    <a:pt x="4376" y="1333"/>
                    <a:pt x="4342" y="1342"/>
                  </a:cubicBezTo>
                  <a:cubicBezTo>
                    <a:pt x="4286" y="1342"/>
                    <a:pt x="4223" y="1398"/>
                    <a:pt x="4168" y="1426"/>
                  </a:cubicBezTo>
                  <a:cubicBezTo>
                    <a:pt x="4021" y="1426"/>
                    <a:pt x="4084" y="1398"/>
                    <a:pt x="3993" y="1342"/>
                  </a:cubicBezTo>
                  <a:cubicBezTo>
                    <a:pt x="3942" y="1322"/>
                    <a:pt x="3895" y="1313"/>
                    <a:pt x="3849" y="1313"/>
                  </a:cubicBezTo>
                  <a:cubicBezTo>
                    <a:pt x="3685" y="1313"/>
                    <a:pt x="3543" y="1424"/>
                    <a:pt x="3384" y="1517"/>
                  </a:cubicBezTo>
                  <a:cubicBezTo>
                    <a:pt x="3412" y="1398"/>
                    <a:pt x="3468" y="1223"/>
                    <a:pt x="3384" y="1132"/>
                  </a:cubicBezTo>
                  <a:cubicBezTo>
                    <a:pt x="3363" y="1116"/>
                    <a:pt x="3339" y="1109"/>
                    <a:pt x="3312" y="1109"/>
                  </a:cubicBezTo>
                  <a:cubicBezTo>
                    <a:pt x="3156" y="1109"/>
                    <a:pt x="2927" y="1354"/>
                    <a:pt x="2825" y="1426"/>
                  </a:cubicBezTo>
                  <a:cubicBezTo>
                    <a:pt x="2860" y="1279"/>
                    <a:pt x="2888" y="1104"/>
                    <a:pt x="2769" y="1020"/>
                  </a:cubicBezTo>
                  <a:cubicBezTo>
                    <a:pt x="2746" y="1008"/>
                    <a:pt x="2722" y="1003"/>
                    <a:pt x="2697" y="1003"/>
                  </a:cubicBezTo>
                  <a:cubicBezTo>
                    <a:pt x="2530" y="1003"/>
                    <a:pt x="2324" y="1242"/>
                    <a:pt x="2245" y="1370"/>
                  </a:cubicBezTo>
                  <a:cubicBezTo>
                    <a:pt x="2273" y="1251"/>
                    <a:pt x="2273" y="957"/>
                    <a:pt x="2161" y="901"/>
                  </a:cubicBezTo>
                  <a:cubicBezTo>
                    <a:pt x="2134" y="886"/>
                    <a:pt x="2108" y="880"/>
                    <a:pt x="2082" y="880"/>
                  </a:cubicBezTo>
                  <a:cubicBezTo>
                    <a:pt x="1901" y="880"/>
                    <a:pt x="1730" y="1198"/>
                    <a:pt x="1601" y="1223"/>
                  </a:cubicBezTo>
                  <a:cubicBezTo>
                    <a:pt x="1573" y="1104"/>
                    <a:pt x="1601" y="845"/>
                    <a:pt x="1461" y="754"/>
                  </a:cubicBezTo>
                  <a:cubicBezTo>
                    <a:pt x="1431" y="737"/>
                    <a:pt x="1401" y="730"/>
                    <a:pt x="1371" y="730"/>
                  </a:cubicBezTo>
                  <a:cubicBezTo>
                    <a:pt x="1256" y="730"/>
                    <a:pt x="1149" y="840"/>
                    <a:pt x="1077" y="929"/>
                  </a:cubicBezTo>
                  <a:cubicBezTo>
                    <a:pt x="902" y="670"/>
                    <a:pt x="1049" y="202"/>
                    <a:pt x="699" y="27"/>
                  </a:cubicBezTo>
                  <a:cubicBezTo>
                    <a:pt x="652" y="9"/>
                    <a:pt x="610" y="0"/>
                    <a:pt x="57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60"/>
            <p:cNvSpPr/>
            <p:nvPr/>
          </p:nvSpPr>
          <p:spPr>
            <a:xfrm>
              <a:off x="3652006" y="3729675"/>
              <a:ext cx="43143" cy="54271"/>
            </a:xfrm>
            <a:custGeom>
              <a:rect b="b" l="l" r="r" t="t"/>
              <a:pathLst>
                <a:path extrusionOk="0" h="2385" w="1896">
                  <a:moveTo>
                    <a:pt x="784" y="0"/>
                  </a:moveTo>
                  <a:cubicBezTo>
                    <a:pt x="553" y="28"/>
                    <a:pt x="525" y="490"/>
                    <a:pt x="497" y="636"/>
                  </a:cubicBezTo>
                  <a:cubicBezTo>
                    <a:pt x="406" y="462"/>
                    <a:pt x="378" y="259"/>
                    <a:pt x="260" y="112"/>
                  </a:cubicBezTo>
                  <a:cubicBezTo>
                    <a:pt x="1" y="175"/>
                    <a:pt x="176" y="958"/>
                    <a:pt x="204" y="1161"/>
                  </a:cubicBezTo>
                  <a:cubicBezTo>
                    <a:pt x="378" y="1538"/>
                    <a:pt x="462" y="1951"/>
                    <a:pt x="553" y="2384"/>
                  </a:cubicBezTo>
                  <a:cubicBezTo>
                    <a:pt x="700" y="2154"/>
                    <a:pt x="812" y="1860"/>
                    <a:pt x="959" y="1601"/>
                  </a:cubicBezTo>
                  <a:cubicBezTo>
                    <a:pt x="1078" y="1336"/>
                    <a:pt x="1280" y="1105"/>
                    <a:pt x="1427" y="839"/>
                  </a:cubicBezTo>
                  <a:cubicBezTo>
                    <a:pt x="1630" y="902"/>
                    <a:pt x="1574" y="1252"/>
                    <a:pt x="1805" y="1280"/>
                  </a:cubicBezTo>
                  <a:cubicBezTo>
                    <a:pt x="1861" y="1077"/>
                    <a:pt x="1805" y="811"/>
                    <a:pt x="1833" y="608"/>
                  </a:cubicBezTo>
                  <a:cubicBezTo>
                    <a:pt x="1833" y="525"/>
                    <a:pt x="1896" y="175"/>
                    <a:pt x="1805" y="112"/>
                  </a:cubicBezTo>
                  <a:cubicBezTo>
                    <a:pt x="1787" y="95"/>
                    <a:pt x="1769" y="88"/>
                    <a:pt x="1751" y="88"/>
                  </a:cubicBezTo>
                  <a:cubicBezTo>
                    <a:pt x="1645" y="88"/>
                    <a:pt x="1528" y="324"/>
                    <a:pt x="1427" y="378"/>
                  </a:cubicBezTo>
                  <a:cubicBezTo>
                    <a:pt x="1399" y="259"/>
                    <a:pt x="1455" y="28"/>
                    <a:pt x="1308" y="28"/>
                  </a:cubicBezTo>
                  <a:cubicBezTo>
                    <a:pt x="1304" y="27"/>
                    <a:pt x="1300" y="27"/>
                    <a:pt x="1296" y="27"/>
                  </a:cubicBezTo>
                  <a:cubicBezTo>
                    <a:pt x="1184" y="27"/>
                    <a:pt x="1019" y="381"/>
                    <a:pt x="959" y="462"/>
                  </a:cubicBezTo>
                  <a:cubicBezTo>
                    <a:pt x="931" y="350"/>
                    <a:pt x="959" y="0"/>
                    <a:pt x="78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0"/>
            <p:cNvSpPr/>
            <p:nvPr/>
          </p:nvSpPr>
          <p:spPr>
            <a:xfrm>
              <a:off x="3580419" y="3642660"/>
              <a:ext cx="66217" cy="199175"/>
            </a:xfrm>
            <a:custGeom>
              <a:rect b="b" l="l" r="r" t="t"/>
              <a:pathLst>
                <a:path extrusionOk="0" h="8753" w="2910">
                  <a:moveTo>
                    <a:pt x="318" y="0"/>
                  </a:moveTo>
                  <a:cubicBezTo>
                    <a:pt x="182" y="0"/>
                    <a:pt x="231" y="392"/>
                    <a:pt x="231" y="503"/>
                  </a:cubicBezTo>
                  <a:cubicBezTo>
                    <a:pt x="203" y="817"/>
                    <a:pt x="147" y="1111"/>
                    <a:pt x="112" y="1433"/>
                  </a:cubicBezTo>
                  <a:cubicBezTo>
                    <a:pt x="56" y="1985"/>
                    <a:pt x="56" y="2565"/>
                    <a:pt x="56" y="3153"/>
                  </a:cubicBezTo>
                  <a:cubicBezTo>
                    <a:pt x="56" y="3412"/>
                    <a:pt x="0" y="4055"/>
                    <a:pt x="350" y="4111"/>
                  </a:cubicBezTo>
                  <a:cubicBezTo>
                    <a:pt x="441" y="4111"/>
                    <a:pt x="598" y="3975"/>
                    <a:pt x="698" y="3975"/>
                  </a:cubicBezTo>
                  <a:cubicBezTo>
                    <a:pt x="720" y="3975"/>
                    <a:pt x="740" y="3982"/>
                    <a:pt x="755" y="3999"/>
                  </a:cubicBezTo>
                  <a:cubicBezTo>
                    <a:pt x="846" y="4055"/>
                    <a:pt x="700" y="4314"/>
                    <a:pt x="672" y="4376"/>
                  </a:cubicBezTo>
                  <a:cubicBezTo>
                    <a:pt x="525" y="4607"/>
                    <a:pt x="322" y="4810"/>
                    <a:pt x="287" y="5076"/>
                  </a:cubicBezTo>
                  <a:cubicBezTo>
                    <a:pt x="231" y="5306"/>
                    <a:pt x="259" y="5537"/>
                    <a:pt x="322" y="5747"/>
                  </a:cubicBezTo>
                  <a:cubicBezTo>
                    <a:pt x="497" y="6446"/>
                    <a:pt x="581" y="7145"/>
                    <a:pt x="846" y="7845"/>
                  </a:cubicBezTo>
                  <a:cubicBezTo>
                    <a:pt x="958" y="8159"/>
                    <a:pt x="1161" y="8453"/>
                    <a:pt x="1427" y="8656"/>
                  </a:cubicBezTo>
                  <a:cubicBezTo>
                    <a:pt x="1530" y="8731"/>
                    <a:pt x="1619" y="8753"/>
                    <a:pt x="1712" y="8753"/>
                  </a:cubicBezTo>
                  <a:cubicBezTo>
                    <a:pt x="1801" y="8753"/>
                    <a:pt x="1894" y="8732"/>
                    <a:pt x="2007" y="8719"/>
                  </a:cubicBezTo>
                  <a:cubicBezTo>
                    <a:pt x="2182" y="8684"/>
                    <a:pt x="2357" y="8656"/>
                    <a:pt x="2532" y="8628"/>
                  </a:cubicBezTo>
                  <a:cubicBezTo>
                    <a:pt x="2563" y="8628"/>
                    <a:pt x="2629" y="8635"/>
                    <a:pt x="2691" y="8635"/>
                  </a:cubicBezTo>
                  <a:cubicBezTo>
                    <a:pt x="2754" y="8635"/>
                    <a:pt x="2811" y="8628"/>
                    <a:pt x="2825" y="8600"/>
                  </a:cubicBezTo>
                  <a:cubicBezTo>
                    <a:pt x="2909" y="8481"/>
                    <a:pt x="2385" y="7985"/>
                    <a:pt x="2301" y="7929"/>
                  </a:cubicBezTo>
                  <a:cubicBezTo>
                    <a:pt x="2098" y="7670"/>
                    <a:pt x="1832" y="7404"/>
                    <a:pt x="1720" y="7083"/>
                  </a:cubicBezTo>
                  <a:cubicBezTo>
                    <a:pt x="1602" y="6733"/>
                    <a:pt x="1720" y="6383"/>
                    <a:pt x="1602" y="6034"/>
                  </a:cubicBezTo>
                  <a:cubicBezTo>
                    <a:pt x="1511" y="5684"/>
                    <a:pt x="1308" y="5425"/>
                    <a:pt x="1280" y="5076"/>
                  </a:cubicBezTo>
                  <a:cubicBezTo>
                    <a:pt x="1280" y="4635"/>
                    <a:pt x="1455" y="4202"/>
                    <a:pt x="1224" y="3789"/>
                  </a:cubicBezTo>
                  <a:cubicBezTo>
                    <a:pt x="1021" y="3440"/>
                    <a:pt x="958" y="3209"/>
                    <a:pt x="986" y="2803"/>
                  </a:cubicBezTo>
                  <a:cubicBezTo>
                    <a:pt x="986" y="2363"/>
                    <a:pt x="874" y="2279"/>
                    <a:pt x="637" y="1929"/>
                  </a:cubicBezTo>
                  <a:cubicBezTo>
                    <a:pt x="203" y="1377"/>
                    <a:pt x="350" y="643"/>
                    <a:pt x="350" y="6"/>
                  </a:cubicBezTo>
                  <a:cubicBezTo>
                    <a:pt x="338" y="2"/>
                    <a:pt x="328" y="0"/>
                    <a:pt x="31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0"/>
            <p:cNvSpPr/>
            <p:nvPr/>
          </p:nvSpPr>
          <p:spPr>
            <a:xfrm>
              <a:off x="3663316" y="3749563"/>
              <a:ext cx="50289" cy="84148"/>
            </a:xfrm>
            <a:custGeom>
              <a:rect b="b" l="l" r="r" t="t"/>
              <a:pathLst>
                <a:path extrusionOk="0" h="3698" w="2210">
                  <a:moveTo>
                    <a:pt x="958" y="0"/>
                  </a:moveTo>
                  <a:lnTo>
                    <a:pt x="874" y="84"/>
                  </a:lnTo>
                  <a:cubicBezTo>
                    <a:pt x="637" y="490"/>
                    <a:pt x="378" y="874"/>
                    <a:pt x="175" y="1308"/>
                  </a:cubicBezTo>
                  <a:cubicBezTo>
                    <a:pt x="112" y="1427"/>
                    <a:pt x="56" y="1538"/>
                    <a:pt x="28" y="1685"/>
                  </a:cubicBezTo>
                  <a:cubicBezTo>
                    <a:pt x="0" y="2154"/>
                    <a:pt x="259" y="2678"/>
                    <a:pt x="315" y="3147"/>
                  </a:cubicBezTo>
                  <a:cubicBezTo>
                    <a:pt x="350" y="3287"/>
                    <a:pt x="315" y="3608"/>
                    <a:pt x="462" y="3671"/>
                  </a:cubicBezTo>
                  <a:cubicBezTo>
                    <a:pt x="501" y="3690"/>
                    <a:pt x="544" y="3697"/>
                    <a:pt x="590" y="3697"/>
                  </a:cubicBezTo>
                  <a:cubicBezTo>
                    <a:pt x="750" y="3697"/>
                    <a:pt x="941" y="3608"/>
                    <a:pt x="1077" y="3608"/>
                  </a:cubicBezTo>
                  <a:cubicBezTo>
                    <a:pt x="1308" y="3580"/>
                    <a:pt x="1574" y="3580"/>
                    <a:pt x="1832" y="3552"/>
                  </a:cubicBezTo>
                  <a:cubicBezTo>
                    <a:pt x="1951" y="3552"/>
                    <a:pt x="1979" y="3524"/>
                    <a:pt x="2035" y="3433"/>
                  </a:cubicBezTo>
                  <a:cubicBezTo>
                    <a:pt x="2210" y="3147"/>
                    <a:pt x="1657" y="2909"/>
                    <a:pt x="1483" y="2734"/>
                  </a:cubicBezTo>
                  <a:cubicBezTo>
                    <a:pt x="1077" y="2301"/>
                    <a:pt x="1049" y="1399"/>
                    <a:pt x="1014" y="811"/>
                  </a:cubicBezTo>
                  <a:cubicBezTo>
                    <a:pt x="1014" y="581"/>
                    <a:pt x="1161" y="175"/>
                    <a:pt x="95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60"/>
            <p:cNvSpPr/>
            <p:nvPr/>
          </p:nvSpPr>
          <p:spPr>
            <a:xfrm>
              <a:off x="3891958" y="3716932"/>
              <a:ext cx="61757" cy="117461"/>
            </a:xfrm>
            <a:custGeom>
              <a:rect b="b" l="l" r="r" t="t"/>
              <a:pathLst>
                <a:path extrusionOk="0" h="5162" w="2714">
                  <a:moveTo>
                    <a:pt x="203" y="1"/>
                  </a:moveTo>
                  <a:cubicBezTo>
                    <a:pt x="180" y="52"/>
                    <a:pt x="157" y="99"/>
                    <a:pt x="150" y="99"/>
                  </a:cubicBezTo>
                  <a:cubicBezTo>
                    <a:pt x="148" y="99"/>
                    <a:pt x="147" y="97"/>
                    <a:pt x="147" y="92"/>
                  </a:cubicBezTo>
                  <a:lnTo>
                    <a:pt x="147" y="92"/>
                  </a:lnTo>
                  <a:cubicBezTo>
                    <a:pt x="56" y="847"/>
                    <a:pt x="0" y="1609"/>
                    <a:pt x="175" y="2392"/>
                  </a:cubicBezTo>
                  <a:cubicBezTo>
                    <a:pt x="231" y="2686"/>
                    <a:pt x="266" y="2972"/>
                    <a:pt x="294" y="3266"/>
                  </a:cubicBezTo>
                  <a:cubicBezTo>
                    <a:pt x="350" y="3588"/>
                    <a:pt x="441" y="3847"/>
                    <a:pt x="497" y="4140"/>
                  </a:cubicBezTo>
                  <a:cubicBezTo>
                    <a:pt x="553" y="4406"/>
                    <a:pt x="616" y="4665"/>
                    <a:pt x="700" y="4895"/>
                  </a:cubicBezTo>
                  <a:cubicBezTo>
                    <a:pt x="762" y="5036"/>
                    <a:pt x="856" y="5069"/>
                    <a:pt x="965" y="5069"/>
                  </a:cubicBezTo>
                  <a:cubicBezTo>
                    <a:pt x="1062" y="5069"/>
                    <a:pt x="1171" y="5042"/>
                    <a:pt x="1280" y="5042"/>
                  </a:cubicBezTo>
                  <a:cubicBezTo>
                    <a:pt x="1630" y="5070"/>
                    <a:pt x="1979" y="5161"/>
                    <a:pt x="2329" y="5161"/>
                  </a:cubicBezTo>
                  <a:cubicBezTo>
                    <a:pt x="2329" y="4811"/>
                    <a:pt x="2713" y="4168"/>
                    <a:pt x="2476" y="3847"/>
                  </a:cubicBezTo>
                  <a:lnTo>
                    <a:pt x="2476" y="3847"/>
                  </a:lnTo>
                  <a:cubicBezTo>
                    <a:pt x="2352" y="3985"/>
                    <a:pt x="2210" y="4043"/>
                    <a:pt x="2064" y="4043"/>
                  </a:cubicBezTo>
                  <a:cubicBezTo>
                    <a:pt x="1871" y="4043"/>
                    <a:pt x="1669" y="3942"/>
                    <a:pt x="1490" y="3791"/>
                  </a:cubicBezTo>
                  <a:cubicBezTo>
                    <a:pt x="902" y="3322"/>
                    <a:pt x="755" y="2392"/>
                    <a:pt x="644" y="1693"/>
                  </a:cubicBezTo>
                  <a:cubicBezTo>
                    <a:pt x="553" y="1224"/>
                    <a:pt x="497" y="763"/>
                    <a:pt x="406" y="294"/>
                  </a:cubicBezTo>
                  <a:cubicBezTo>
                    <a:pt x="378" y="120"/>
                    <a:pt x="441" y="1"/>
                    <a:pt x="20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60"/>
            <p:cNvSpPr/>
            <p:nvPr/>
          </p:nvSpPr>
          <p:spPr>
            <a:xfrm>
              <a:off x="3943020" y="3650078"/>
              <a:ext cx="87493" cy="193031"/>
            </a:xfrm>
            <a:custGeom>
              <a:rect b="b" l="l" r="r" t="t"/>
              <a:pathLst>
                <a:path extrusionOk="0" h="8483" w="3845">
                  <a:moveTo>
                    <a:pt x="755" y="4906"/>
                  </a:moveTo>
                  <a:cubicBezTo>
                    <a:pt x="749" y="5010"/>
                    <a:pt x="725" y="5113"/>
                    <a:pt x="700" y="5211"/>
                  </a:cubicBezTo>
                  <a:cubicBezTo>
                    <a:pt x="700" y="5127"/>
                    <a:pt x="728" y="5036"/>
                    <a:pt x="728" y="4953"/>
                  </a:cubicBezTo>
                  <a:cubicBezTo>
                    <a:pt x="728" y="4928"/>
                    <a:pt x="749" y="4925"/>
                    <a:pt x="755" y="4906"/>
                  </a:cubicBezTo>
                  <a:close/>
                  <a:moveTo>
                    <a:pt x="3531" y="0"/>
                  </a:moveTo>
                  <a:cubicBezTo>
                    <a:pt x="3520" y="0"/>
                    <a:pt x="3509" y="1"/>
                    <a:pt x="3497" y="2"/>
                  </a:cubicBezTo>
                  <a:cubicBezTo>
                    <a:pt x="2623" y="841"/>
                    <a:pt x="1952" y="1834"/>
                    <a:pt x="1483" y="2939"/>
                  </a:cubicBezTo>
                  <a:cubicBezTo>
                    <a:pt x="1371" y="3204"/>
                    <a:pt x="1280" y="3407"/>
                    <a:pt x="1427" y="3673"/>
                  </a:cubicBezTo>
                  <a:cubicBezTo>
                    <a:pt x="1546" y="3848"/>
                    <a:pt x="1630" y="4050"/>
                    <a:pt x="1658" y="4253"/>
                  </a:cubicBezTo>
                  <a:cubicBezTo>
                    <a:pt x="1645" y="4255"/>
                    <a:pt x="1632" y="4256"/>
                    <a:pt x="1620" y="4256"/>
                  </a:cubicBezTo>
                  <a:cubicBezTo>
                    <a:pt x="1462" y="4256"/>
                    <a:pt x="1330" y="4106"/>
                    <a:pt x="1169" y="4106"/>
                  </a:cubicBezTo>
                  <a:cubicBezTo>
                    <a:pt x="908" y="4127"/>
                    <a:pt x="842" y="4409"/>
                    <a:pt x="799" y="4646"/>
                  </a:cubicBezTo>
                  <a:lnTo>
                    <a:pt x="799" y="4646"/>
                  </a:lnTo>
                  <a:cubicBezTo>
                    <a:pt x="798" y="4612"/>
                    <a:pt x="794" y="4579"/>
                    <a:pt x="784" y="4547"/>
                  </a:cubicBezTo>
                  <a:cubicBezTo>
                    <a:pt x="756" y="4484"/>
                    <a:pt x="728" y="4456"/>
                    <a:pt x="700" y="4456"/>
                  </a:cubicBezTo>
                  <a:lnTo>
                    <a:pt x="700" y="4428"/>
                  </a:lnTo>
                  <a:cubicBezTo>
                    <a:pt x="672" y="4369"/>
                    <a:pt x="614" y="4339"/>
                    <a:pt x="556" y="4339"/>
                  </a:cubicBezTo>
                  <a:cubicBezTo>
                    <a:pt x="497" y="4339"/>
                    <a:pt x="438" y="4369"/>
                    <a:pt x="406" y="4428"/>
                  </a:cubicBezTo>
                  <a:cubicBezTo>
                    <a:pt x="378" y="4484"/>
                    <a:pt x="350" y="4575"/>
                    <a:pt x="323" y="4659"/>
                  </a:cubicBezTo>
                  <a:cubicBezTo>
                    <a:pt x="323" y="4631"/>
                    <a:pt x="323" y="4631"/>
                    <a:pt x="295" y="4603"/>
                  </a:cubicBezTo>
                  <a:cubicBezTo>
                    <a:pt x="265" y="4555"/>
                    <a:pt x="224" y="4536"/>
                    <a:pt x="183" y="4536"/>
                  </a:cubicBezTo>
                  <a:cubicBezTo>
                    <a:pt x="97" y="4536"/>
                    <a:pt x="10" y="4622"/>
                    <a:pt x="29" y="4722"/>
                  </a:cubicBezTo>
                  <a:lnTo>
                    <a:pt x="29" y="4806"/>
                  </a:lnTo>
                  <a:cubicBezTo>
                    <a:pt x="1" y="4834"/>
                    <a:pt x="1" y="4862"/>
                    <a:pt x="1" y="4925"/>
                  </a:cubicBezTo>
                  <a:cubicBezTo>
                    <a:pt x="1" y="5071"/>
                    <a:pt x="85" y="5246"/>
                    <a:pt x="176" y="5386"/>
                  </a:cubicBezTo>
                  <a:cubicBezTo>
                    <a:pt x="176" y="5386"/>
                    <a:pt x="176" y="5421"/>
                    <a:pt x="204" y="5421"/>
                  </a:cubicBezTo>
                  <a:lnTo>
                    <a:pt x="204" y="5477"/>
                  </a:lnTo>
                  <a:cubicBezTo>
                    <a:pt x="232" y="5505"/>
                    <a:pt x="260" y="5533"/>
                    <a:pt x="295" y="5533"/>
                  </a:cubicBezTo>
                  <a:cubicBezTo>
                    <a:pt x="332" y="5613"/>
                    <a:pt x="410" y="5664"/>
                    <a:pt x="475" y="5664"/>
                  </a:cubicBezTo>
                  <a:cubicBezTo>
                    <a:pt x="506" y="5664"/>
                    <a:pt x="535" y="5651"/>
                    <a:pt x="553" y="5624"/>
                  </a:cubicBezTo>
                  <a:cubicBezTo>
                    <a:pt x="581" y="5624"/>
                    <a:pt x="581" y="5596"/>
                    <a:pt x="609" y="5596"/>
                  </a:cubicBezTo>
                  <a:cubicBezTo>
                    <a:pt x="469" y="6204"/>
                    <a:pt x="350" y="6847"/>
                    <a:pt x="204" y="7456"/>
                  </a:cubicBezTo>
                  <a:cubicBezTo>
                    <a:pt x="176" y="7721"/>
                    <a:pt x="120" y="7924"/>
                    <a:pt x="295" y="8127"/>
                  </a:cubicBezTo>
                  <a:cubicBezTo>
                    <a:pt x="497" y="8330"/>
                    <a:pt x="931" y="8393"/>
                    <a:pt x="1225" y="8421"/>
                  </a:cubicBezTo>
                  <a:cubicBezTo>
                    <a:pt x="1392" y="8435"/>
                    <a:pt x="1645" y="8482"/>
                    <a:pt x="1883" y="8482"/>
                  </a:cubicBezTo>
                  <a:cubicBezTo>
                    <a:pt x="2101" y="8482"/>
                    <a:pt x="2306" y="8443"/>
                    <a:pt x="2420" y="8302"/>
                  </a:cubicBezTo>
                  <a:cubicBezTo>
                    <a:pt x="2651" y="8071"/>
                    <a:pt x="2448" y="7721"/>
                    <a:pt x="2329" y="7484"/>
                  </a:cubicBezTo>
                  <a:cubicBezTo>
                    <a:pt x="2008" y="6903"/>
                    <a:pt x="1952" y="6204"/>
                    <a:pt x="2071" y="5561"/>
                  </a:cubicBezTo>
                  <a:cubicBezTo>
                    <a:pt x="2127" y="5183"/>
                    <a:pt x="2245" y="4834"/>
                    <a:pt x="2357" y="4484"/>
                  </a:cubicBezTo>
                  <a:cubicBezTo>
                    <a:pt x="2448" y="4162"/>
                    <a:pt x="2476" y="3876"/>
                    <a:pt x="2504" y="3554"/>
                  </a:cubicBezTo>
                  <a:cubicBezTo>
                    <a:pt x="2532" y="2974"/>
                    <a:pt x="2595" y="2358"/>
                    <a:pt x="2742" y="1806"/>
                  </a:cubicBezTo>
                  <a:cubicBezTo>
                    <a:pt x="2854" y="1337"/>
                    <a:pt x="3091" y="932"/>
                    <a:pt x="3378" y="554"/>
                  </a:cubicBezTo>
                  <a:cubicBezTo>
                    <a:pt x="3405" y="493"/>
                    <a:pt x="3845" y="0"/>
                    <a:pt x="353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60"/>
            <p:cNvSpPr/>
            <p:nvPr/>
          </p:nvSpPr>
          <p:spPr>
            <a:xfrm>
              <a:off x="3720909" y="3554257"/>
              <a:ext cx="203521" cy="235287"/>
            </a:xfrm>
            <a:custGeom>
              <a:rect b="b" l="l" r="r" t="t"/>
              <a:pathLst>
                <a:path extrusionOk="0" h="10340" w="8944">
                  <a:moveTo>
                    <a:pt x="7746" y="0"/>
                  </a:moveTo>
                  <a:cubicBezTo>
                    <a:pt x="7710" y="0"/>
                    <a:pt x="7673" y="6"/>
                    <a:pt x="7636" y="18"/>
                  </a:cubicBezTo>
                  <a:cubicBezTo>
                    <a:pt x="7343" y="45"/>
                    <a:pt x="6874" y="73"/>
                    <a:pt x="6643" y="248"/>
                  </a:cubicBezTo>
                  <a:cubicBezTo>
                    <a:pt x="6413" y="423"/>
                    <a:pt x="6524" y="801"/>
                    <a:pt x="6790" y="892"/>
                  </a:cubicBezTo>
                  <a:cubicBezTo>
                    <a:pt x="7343" y="1066"/>
                    <a:pt x="7867" y="1066"/>
                    <a:pt x="8098" y="1731"/>
                  </a:cubicBezTo>
                  <a:cubicBezTo>
                    <a:pt x="8217" y="2052"/>
                    <a:pt x="8217" y="2465"/>
                    <a:pt x="8098" y="2814"/>
                  </a:cubicBezTo>
                  <a:cubicBezTo>
                    <a:pt x="8014" y="3129"/>
                    <a:pt x="7867" y="3479"/>
                    <a:pt x="7839" y="3863"/>
                  </a:cubicBezTo>
                  <a:cubicBezTo>
                    <a:pt x="7811" y="4003"/>
                    <a:pt x="7867" y="4122"/>
                    <a:pt x="7811" y="4297"/>
                  </a:cubicBezTo>
                  <a:cubicBezTo>
                    <a:pt x="7748" y="4472"/>
                    <a:pt x="7664" y="4646"/>
                    <a:pt x="7608" y="4821"/>
                  </a:cubicBezTo>
                  <a:cubicBezTo>
                    <a:pt x="7517" y="5052"/>
                    <a:pt x="7461" y="5290"/>
                    <a:pt x="7398" y="5493"/>
                  </a:cubicBezTo>
                  <a:cubicBezTo>
                    <a:pt x="7315" y="5695"/>
                    <a:pt x="7259" y="5926"/>
                    <a:pt x="7112" y="6073"/>
                  </a:cubicBezTo>
                  <a:cubicBezTo>
                    <a:pt x="6965" y="6192"/>
                    <a:pt x="6790" y="6220"/>
                    <a:pt x="6615" y="6248"/>
                  </a:cubicBezTo>
                  <a:cubicBezTo>
                    <a:pt x="6294" y="6276"/>
                    <a:pt x="5972" y="6339"/>
                    <a:pt x="5650" y="6423"/>
                  </a:cubicBezTo>
                  <a:cubicBezTo>
                    <a:pt x="5161" y="6541"/>
                    <a:pt x="4490" y="6597"/>
                    <a:pt x="4049" y="6891"/>
                  </a:cubicBezTo>
                  <a:cubicBezTo>
                    <a:pt x="3818" y="7066"/>
                    <a:pt x="3644" y="7269"/>
                    <a:pt x="3413" y="7443"/>
                  </a:cubicBezTo>
                  <a:cubicBezTo>
                    <a:pt x="3175" y="7590"/>
                    <a:pt x="2916" y="7765"/>
                    <a:pt x="2623" y="7849"/>
                  </a:cubicBezTo>
                  <a:cubicBezTo>
                    <a:pt x="2070" y="8087"/>
                    <a:pt x="1518" y="8317"/>
                    <a:pt x="965" y="8548"/>
                  </a:cubicBezTo>
                  <a:cubicBezTo>
                    <a:pt x="791" y="8639"/>
                    <a:pt x="581" y="8695"/>
                    <a:pt x="378" y="8758"/>
                  </a:cubicBezTo>
                  <a:cubicBezTo>
                    <a:pt x="175" y="8786"/>
                    <a:pt x="175" y="8814"/>
                    <a:pt x="91" y="9045"/>
                  </a:cubicBezTo>
                  <a:cubicBezTo>
                    <a:pt x="1" y="9366"/>
                    <a:pt x="91" y="9541"/>
                    <a:pt x="406" y="9660"/>
                  </a:cubicBezTo>
                  <a:cubicBezTo>
                    <a:pt x="562" y="9712"/>
                    <a:pt x="713" y="9731"/>
                    <a:pt x="863" y="9731"/>
                  </a:cubicBezTo>
                  <a:cubicBezTo>
                    <a:pt x="1138" y="9731"/>
                    <a:pt x="1408" y="9668"/>
                    <a:pt x="1693" y="9632"/>
                  </a:cubicBezTo>
                  <a:cubicBezTo>
                    <a:pt x="2154" y="9569"/>
                    <a:pt x="2651" y="9597"/>
                    <a:pt x="3119" y="9541"/>
                  </a:cubicBezTo>
                  <a:cubicBezTo>
                    <a:pt x="3322" y="9485"/>
                    <a:pt x="3553" y="9457"/>
                    <a:pt x="3762" y="9422"/>
                  </a:cubicBezTo>
                  <a:cubicBezTo>
                    <a:pt x="3802" y="9415"/>
                    <a:pt x="3837" y="9412"/>
                    <a:pt x="3868" y="9412"/>
                  </a:cubicBezTo>
                  <a:cubicBezTo>
                    <a:pt x="4195" y="9412"/>
                    <a:pt x="4047" y="9795"/>
                    <a:pt x="4021" y="10038"/>
                  </a:cubicBezTo>
                  <a:cubicBezTo>
                    <a:pt x="3976" y="10277"/>
                    <a:pt x="4102" y="10340"/>
                    <a:pt x="4290" y="10340"/>
                  </a:cubicBezTo>
                  <a:cubicBezTo>
                    <a:pt x="4333" y="10340"/>
                    <a:pt x="4379" y="10336"/>
                    <a:pt x="4427" y="10331"/>
                  </a:cubicBezTo>
                  <a:cubicBezTo>
                    <a:pt x="4489" y="10331"/>
                    <a:pt x="4551" y="10338"/>
                    <a:pt x="4608" y="10338"/>
                  </a:cubicBezTo>
                  <a:cubicBezTo>
                    <a:pt x="4712" y="10338"/>
                    <a:pt x="4799" y="10315"/>
                    <a:pt x="4839" y="10184"/>
                  </a:cubicBezTo>
                  <a:cubicBezTo>
                    <a:pt x="4867" y="10066"/>
                    <a:pt x="4748" y="9569"/>
                    <a:pt x="4895" y="9541"/>
                  </a:cubicBezTo>
                  <a:cubicBezTo>
                    <a:pt x="4922" y="9599"/>
                    <a:pt x="5027" y="9614"/>
                    <a:pt x="5140" y="9614"/>
                  </a:cubicBezTo>
                  <a:cubicBezTo>
                    <a:pt x="5260" y="9614"/>
                    <a:pt x="5390" y="9597"/>
                    <a:pt x="5448" y="9597"/>
                  </a:cubicBezTo>
                  <a:cubicBezTo>
                    <a:pt x="5713" y="9597"/>
                    <a:pt x="5972" y="9541"/>
                    <a:pt x="6238" y="9485"/>
                  </a:cubicBezTo>
                  <a:cubicBezTo>
                    <a:pt x="6272" y="9478"/>
                    <a:pt x="6301" y="9475"/>
                    <a:pt x="6325" y="9475"/>
                  </a:cubicBezTo>
                  <a:cubicBezTo>
                    <a:pt x="6611" y="9475"/>
                    <a:pt x="6279" y="9935"/>
                    <a:pt x="6440" y="10121"/>
                  </a:cubicBezTo>
                  <a:cubicBezTo>
                    <a:pt x="6479" y="10160"/>
                    <a:pt x="6544" y="10173"/>
                    <a:pt x="6619" y="10173"/>
                  </a:cubicBezTo>
                  <a:cubicBezTo>
                    <a:pt x="6778" y="10173"/>
                    <a:pt x="6984" y="10112"/>
                    <a:pt x="7084" y="10093"/>
                  </a:cubicBezTo>
                  <a:cubicBezTo>
                    <a:pt x="7224" y="10038"/>
                    <a:pt x="7224" y="10038"/>
                    <a:pt x="7259" y="9891"/>
                  </a:cubicBezTo>
                  <a:cubicBezTo>
                    <a:pt x="7287" y="9688"/>
                    <a:pt x="7196" y="9366"/>
                    <a:pt x="7315" y="9164"/>
                  </a:cubicBezTo>
                  <a:cubicBezTo>
                    <a:pt x="7370" y="9045"/>
                    <a:pt x="7489" y="9073"/>
                    <a:pt x="7545" y="8933"/>
                  </a:cubicBezTo>
                  <a:cubicBezTo>
                    <a:pt x="7636" y="8639"/>
                    <a:pt x="7517" y="8317"/>
                    <a:pt x="7573" y="8024"/>
                  </a:cubicBezTo>
                  <a:cubicBezTo>
                    <a:pt x="7573" y="7821"/>
                    <a:pt x="7545" y="7471"/>
                    <a:pt x="7692" y="7297"/>
                  </a:cubicBezTo>
                  <a:cubicBezTo>
                    <a:pt x="7729" y="7251"/>
                    <a:pt x="7772" y="7240"/>
                    <a:pt x="7816" y="7240"/>
                  </a:cubicBezTo>
                  <a:cubicBezTo>
                    <a:pt x="7858" y="7240"/>
                    <a:pt x="7902" y="7250"/>
                    <a:pt x="7944" y="7250"/>
                  </a:cubicBezTo>
                  <a:cubicBezTo>
                    <a:pt x="8000" y="7250"/>
                    <a:pt x="8054" y="7232"/>
                    <a:pt x="8098" y="7150"/>
                  </a:cubicBezTo>
                  <a:cubicBezTo>
                    <a:pt x="8272" y="6835"/>
                    <a:pt x="8335" y="6367"/>
                    <a:pt x="8419" y="6017"/>
                  </a:cubicBezTo>
                  <a:cubicBezTo>
                    <a:pt x="8538" y="5611"/>
                    <a:pt x="8657" y="5227"/>
                    <a:pt x="8713" y="4821"/>
                  </a:cubicBezTo>
                  <a:cubicBezTo>
                    <a:pt x="8797" y="4472"/>
                    <a:pt x="8797" y="4094"/>
                    <a:pt x="8832" y="3744"/>
                  </a:cubicBezTo>
                  <a:cubicBezTo>
                    <a:pt x="8860" y="3367"/>
                    <a:pt x="8860" y="3017"/>
                    <a:pt x="8860" y="2668"/>
                  </a:cubicBezTo>
                  <a:cubicBezTo>
                    <a:pt x="8832" y="1850"/>
                    <a:pt x="8944" y="1066"/>
                    <a:pt x="8335" y="395"/>
                  </a:cubicBezTo>
                  <a:cubicBezTo>
                    <a:pt x="8208" y="243"/>
                    <a:pt x="7989" y="0"/>
                    <a:pt x="774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60"/>
            <p:cNvSpPr/>
            <p:nvPr/>
          </p:nvSpPr>
          <p:spPr>
            <a:xfrm>
              <a:off x="3721546" y="3567841"/>
              <a:ext cx="195579" cy="203543"/>
            </a:xfrm>
            <a:custGeom>
              <a:rect b="b" l="l" r="r" t="t"/>
              <a:pathLst>
                <a:path extrusionOk="0" h="8945" w="8595">
                  <a:moveTo>
                    <a:pt x="6496" y="1"/>
                  </a:moveTo>
                  <a:cubicBezTo>
                    <a:pt x="6559" y="148"/>
                    <a:pt x="6643" y="232"/>
                    <a:pt x="6762" y="295"/>
                  </a:cubicBezTo>
                  <a:cubicBezTo>
                    <a:pt x="7315" y="469"/>
                    <a:pt x="7839" y="469"/>
                    <a:pt x="8070" y="1134"/>
                  </a:cubicBezTo>
                  <a:cubicBezTo>
                    <a:pt x="8189" y="1455"/>
                    <a:pt x="8189" y="1868"/>
                    <a:pt x="8070" y="2217"/>
                  </a:cubicBezTo>
                  <a:cubicBezTo>
                    <a:pt x="7986" y="2532"/>
                    <a:pt x="7839" y="2882"/>
                    <a:pt x="7811" y="3266"/>
                  </a:cubicBezTo>
                  <a:cubicBezTo>
                    <a:pt x="7783" y="3406"/>
                    <a:pt x="7839" y="3525"/>
                    <a:pt x="7783" y="3700"/>
                  </a:cubicBezTo>
                  <a:cubicBezTo>
                    <a:pt x="7720" y="3875"/>
                    <a:pt x="7636" y="4049"/>
                    <a:pt x="7580" y="4224"/>
                  </a:cubicBezTo>
                  <a:cubicBezTo>
                    <a:pt x="7489" y="4455"/>
                    <a:pt x="7433" y="4693"/>
                    <a:pt x="7370" y="4896"/>
                  </a:cubicBezTo>
                  <a:cubicBezTo>
                    <a:pt x="7287" y="5098"/>
                    <a:pt x="7231" y="5329"/>
                    <a:pt x="7084" y="5476"/>
                  </a:cubicBezTo>
                  <a:cubicBezTo>
                    <a:pt x="6937" y="5595"/>
                    <a:pt x="6762" y="5623"/>
                    <a:pt x="6587" y="5651"/>
                  </a:cubicBezTo>
                  <a:cubicBezTo>
                    <a:pt x="6266" y="5679"/>
                    <a:pt x="5944" y="5742"/>
                    <a:pt x="5622" y="5826"/>
                  </a:cubicBezTo>
                  <a:cubicBezTo>
                    <a:pt x="5133" y="5944"/>
                    <a:pt x="4462" y="6000"/>
                    <a:pt x="4021" y="6294"/>
                  </a:cubicBezTo>
                  <a:cubicBezTo>
                    <a:pt x="3790" y="6469"/>
                    <a:pt x="3616" y="6672"/>
                    <a:pt x="3413" y="6846"/>
                  </a:cubicBezTo>
                  <a:cubicBezTo>
                    <a:pt x="3147" y="6993"/>
                    <a:pt x="2888" y="7168"/>
                    <a:pt x="2595" y="7252"/>
                  </a:cubicBezTo>
                  <a:cubicBezTo>
                    <a:pt x="2042" y="7490"/>
                    <a:pt x="1490" y="7720"/>
                    <a:pt x="937" y="7951"/>
                  </a:cubicBezTo>
                  <a:cubicBezTo>
                    <a:pt x="763" y="8042"/>
                    <a:pt x="553" y="8098"/>
                    <a:pt x="350" y="8161"/>
                  </a:cubicBezTo>
                  <a:cubicBezTo>
                    <a:pt x="147" y="8189"/>
                    <a:pt x="147" y="8217"/>
                    <a:pt x="63" y="8448"/>
                  </a:cubicBezTo>
                  <a:cubicBezTo>
                    <a:pt x="0" y="8685"/>
                    <a:pt x="28" y="8825"/>
                    <a:pt x="147" y="8944"/>
                  </a:cubicBezTo>
                  <a:cubicBezTo>
                    <a:pt x="441" y="8860"/>
                    <a:pt x="763" y="8825"/>
                    <a:pt x="1049" y="8797"/>
                  </a:cubicBezTo>
                  <a:cubicBezTo>
                    <a:pt x="1343" y="8769"/>
                    <a:pt x="1490" y="8420"/>
                    <a:pt x="1721" y="8364"/>
                  </a:cubicBezTo>
                  <a:cubicBezTo>
                    <a:pt x="2539" y="8273"/>
                    <a:pt x="3210" y="7986"/>
                    <a:pt x="3790" y="7462"/>
                  </a:cubicBezTo>
                  <a:cubicBezTo>
                    <a:pt x="4112" y="7168"/>
                    <a:pt x="4546" y="7224"/>
                    <a:pt x="4986" y="7168"/>
                  </a:cubicBezTo>
                  <a:cubicBezTo>
                    <a:pt x="5448" y="7112"/>
                    <a:pt x="5657" y="6616"/>
                    <a:pt x="5972" y="6350"/>
                  </a:cubicBezTo>
                  <a:cubicBezTo>
                    <a:pt x="6063" y="6266"/>
                    <a:pt x="6182" y="6175"/>
                    <a:pt x="6294" y="6175"/>
                  </a:cubicBezTo>
                  <a:cubicBezTo>
                    <a:pt x="6364" y="6185"/>
                    <a:pt x="6435" y="6189"/>
                    <a:pt x="6506" y="6189"/>
                  </a:cubicBezTo>
                  <a:cubicBezTo>
                    <a:pt x="7115" y="6189"/>
                    <a:pt x="7724" y="5846"/>
                    <a:pt x="7755" y="5245"/>
                  </a:cubicBezTo>
                  <a:cubicBezTo>
                    <a:pt x="7839" y="4371"/>
                    <a:pt x="8279" y="3672"/>
                    <a:pt x="8419" y="2854"/>
                  </a:cubicBezTo>
                  <a:cubicBezTo>
                    <a:pt x="8594" y="2071"/>
                    <a:pt x="8594" y="1225"/>
                    <a:pt x="8133" y="553"/>
                  </a:cubicBezTo>
                  <a:cubicBezTo>
                    <a:pt x="7811" y="120"/>
                    <a:pt x="6909" y="323"/>
                    <a:pt x="649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60"/>
            <p:cNvSpPr/>
            <p:nvPr/>
          </p:nvSpPr>
          <p:spPr>
            <a:xfrm>
              <a:off x="3853456" y="3712199"/>
              <a:ext cx="15291" cy="14040"/>
            </a:xfrm>
            <a:custGeom>
              <a:rect b="b" l="l" r="r" t="t"/>
              <a:pathLst>
                <a:path extrusionOk="0" h="617" w="672">
                  <a:moveTo>
                    <a:pt x="523" y="1"/>
                  </a:moveTo>
                  <a:cubicBezTo>
                    <a:pt x="439" y="1"/>
                    <a:pt x="343" y="76"/>
                    <a:pt x="294" y="125"/>
                  </a:cubicBezTo>
                  <a:cubicBezTo>
                    <a:pt x="238" y="153"/>
                    <a:pt x="175" y="209"/>
                    <a:pt x="119" y="272"/>
                  </a:cubicBezTo>
                  <a:cubicBezTo>
                    <a:pt x="119" y="272"/>
                    <a:pt x="91" y="300"/>
                    <a:pt x="63" y="328"/>
                  </a:cubicBezTo>
                  <a:cubicBezTo>
                    <a:pt x="35" y="418"/>
                    <a:pt x="0" y="502"/>
                    <a:pt x="91" y="558"/>
                  </a:cubicBezTo>
                  <a:cubicBezTo>
                    <a:pt x="117" y="600"/>
                    <a:pt x="155" y="616"/>
                    <a:pt x="195" y="616"/>
                  </a:cubicBezTo>
                  <a:cubicBezTo>
                    <a:pt x="242" y="616"/>
                    <a:pt x="291" y="593"/>
                    <a:pt x="322" y="558"/>
                  </a:cubicBezTo>
                  <a:cubicBezTo>
                    <a:pt x="350" y="530"/>
                    <a:pt x="385" y="502"/>
                    <a:pt x="413" y="502"/>
                  </a:cubicBezTo>
                  <a:cubicBezTo>
                    <a:pt x="525" y="418"/>
                    <a:pt x="615" y="300"/>
                    <a:pt x="643" y="181"/>
                  </a:cubicBezTo>
                  <a:cubicBezTo>
                    <a:pt x="671" y="97"/>
                    <a:pt x="615" y="34"/>
                    <a:pt x="560" y="6"/>
                  </a:cubicBezTo>
                  <a:cubicBezTo>
                    <a:pt x="548" y="2"/>
                    <a:pt x="536" y="1"/>
                    <a:pt x="5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60"/>
            <p:cNvSpPr/>
            <p:nvPr/>
          </p:nvSpPr>
          <p:spPr>
            <a:xfrm>
              <a:off x="3872707" y="3712313"/>
              <a:ext cx="6053" cy="6076"/>
            </a:xfrm>
            <a:custGeom>
              <a:rect b="b" l="l" r="r" t="t"/>
              <a:pathLst>
                <a:path extrusionOk="0" h="267" w="266">
                  <a:moveTo>
                    <a:pt x="119" y="1"/>
                  </a:moveTo>
                  <a:cubicBezTo>
                    <a:pt x="119" y="1"/>
                    <a:pt x="119" y="29"/>
                    <a:pt x="91" y="29"/>
                  </a:cubicBezTo>
                  <a:cubicBezTo>
                    <a:pt x="28" y="29"/>
                    <a:pt x="0" y="92"/>
                    <a:pt x="0" y="120"/>
                  </a:cubicBezTo>
                  <a:lnTo>
                    <a:pt x="0" y="176"/>
                  </a:lnTo>
                  <a:cubicBezTo>
                    <a:pt x="0" y="204"/>
                    <a:pt x="28" y="239"/>
                    <a:pt x="63" y="239"/>
                  </a:cubicBezTo>
                  <a:cubicBezTo>
                    <a:pt x="91" y="267"/>
                    <a:pt x="119" y="267"/>
                    <a:pt x="119" y="267"/>
                  </a:cubicBezTo>
                  <a:cubicBezTo>
                    <a:pt x="147" y="267"/>
                    <a:pt x="175" y="267"/>
                    <a:pt x="175" y="239"/>
                  </a:cubicBezTo>
                  <a:cubicBezTo>
                    <a:pt x="203" y="239"/>
                    <a:pt x="238" y="204"/>
                    <a:pt x="238" y="176"/>
                  </a:cubicBezTo>
                  <a:cubicBezTo>
                    <a:pt x="266" y="92"/>
                    <a:pt x="203" y="1"/>
                    <a:pt x="11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60"/>
            <p:cNvSpPr/>
            <p:nvPr/>
          </p:nvSpPr>
          <p:spPr>
            <a:xfrm>
              <a:off x="3839599" y="3728014"/>
              <a:ext cx="11969" cy="11537"/>
            </a:xfrm>
            <a:custGeom>
              <a:rect b="b" l="l" r="r" t="t"/>
              <a:pathLst>
                <a:path extrusionOk="0" h="507" w="526">
                  <a:moveTo>
                    <a:pt x="266" y="1"/>
                  </a:moveTo>
                  <a:cubicBezTo>
                    <a:pt x="199" y="1"/>
                    <a:pt x="133" y="25"/>
                    <a:pt x="85" y="73"/>
                  </a:cubicBezTo>
                  <a:cubicBezTo>
                    <a:pt x="29" y="129"/>
                    <a:pt x="1" y="185"/>
                    <a:pt x="1" y="276"/>
                  </a:cubicBezTo>
                  <a:cubicBezTo>
                    <a:pt x="1" y="332"/>
                    <a:pt x="1" y="360"/>
                    <a:pt x="57" y="423"/>
                  </a:cubicBezTo>
                  <a:cubicBezTo>
                    <a:pt x="85" y="451"/>
                    <a:pt x="120" y="451"/>
                    <a:pt x="148" y="451"/>
                  </a:cubicBezTo>
                  <a:cubicBezTo>
                    <a:pt x="176" y="479"/>
                    <a:pt x="204" y="507"/>
                    <a:pt x="260" y="507"/>
                  </a:cubicBezTo>
                  <a:cubicBezTo>
                    <a:pt x="406" y="507"/>
                    <a:pt x="525" y="304"/>
                    <a:pt x="497" y="157"/>
                  </a:cubicBezTo>
                  <a:cubicBezTo>
                    <a:pt x="460" y="53"/>
                    <a:pt x="363"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60"/>
            <p:cNvSpPr/>
            <p:nvPr/>
          </p:nvSpPr>
          <p:spPr>
            <a:xfrm>
              <a:off x="3814477" y="3734272"/>
              <a:ext cx="11150" cy="9648"/>
            </a:xfrm>
            <a:custGeom>
              <a:rect b="b" l="l" r="r" t="t"/>
              <a:pathLst>
                <a:path extrusionOk="0" h="424" w="490">
                  <a:moveTo>
                    <a:pt x="287" y="1"/>
                  </a:moveTo>
                  <a:cubicBezTo>
                    <a:pt x="259" y="29"/>
                    <a:pt x="231" y="29"/>
                    <a:pt x="203" y="57"/>
                  </a:cubicBezTo>
                  <a:cubicBezTo>
                    <a:pt x="112" y="148"/>
                    <a:pt x="0" y="232"/>
                    <a:pt x="84" y="350"/>
                  </a:cubicBezTo>
                  <a:cubicBezTo>
                    <a:pt x="119" y="404"/>
                    <a:pt x="180" y="423"/>
                    <a:pt x="243" y="423"/>
                  </a:cubicBezTo>
                  <a:cubicBezTo>
                    <a:pt x="279" y="423"/>
                    <a:pt x="316" y="417"/>
                    <a:pt x="350" y="406"/>
                  </a:cubicBezTo>
                  <a:cubicBezTo>
                    <a:pt x="406" y="350"/>
                    <a:pt x="462" y="288"/>
                    <a:pt x="490" y="204"/>
                  </a:cubicBezTo>
                  <a:cubicBezTo>
                    <a:pt x="490" y="148"/>
                    <a:pt x="462" y="57"/>
                    <a:pt x="406" y="29"/>
                  </a:cubicBezTo>
                  <a:cubicBezTo>
                    <a:pt x="378" y="29"/>
                    <a:pt x="350" y="1"/>
                    <a:pt x="3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60"/>
            <p:cNvSpPr/>
            <p:nvPr/>
          </p:nvSpPr>
          <p:spPr>
            <a:xfrm>
              <a:off x="3817003" y="3749222"/>
              <a:ext cx="6076" cy="5211"/>
            </a:xfrm>
            <a:custGeom>
              <a:rect b="b" l="l" r="r" t="t"/>
              <a:pathLst>
                <a:path extrusionOk="0" h="229" w="267">
                  <a:moveTo>
                    <a:pt x="151" y="0"/>
                  </a:moveTo>
                  <a:cubicBezTo>
                    <a:pt x="139" y="0"/>
                    <a:pt x="128" y="5"/>
                    <a:pt x="120" y="15"/>
                  </a:cubicBezTo>
                  <a:lnTo>
                    <a:pt x="92" y="15"/>
                  </a:lnTo>
                  <a:cubicBezTo>
                    <a:pt x="64" y="15"/>
                    <a:pt x="64" y="15"/>
                    <a:pt x="64" y="43"/>
                  </a:cubicBezTo>
                  <a:cubicBezTo>
                    <a:pt x="1" y="43"/>
                    <a:pt x="1" y="71"/>
                    <a:pt x="1" y="99"/>
                  </a:cubicBezTo>
                  <a:cubicBezTo>
                    <a:pt x="1" y="155"/>
                    <a:pt x="1" y="190"/>
                    <a:pt x="29" y="190"/>
                  </a:cubicBezTo>
                  <a:cubicBezTo>
                    <a:pt x="64" y="218"/>
                    <a:pt x="92" y="218"/>
                    <a:pt x="120" y="218"/>
                  </a:cubicBezTo>
                  <a:cubicBezTo>
                    <a:pt x="127" y="225"/>
                    <a:pt x="136" y="229"/>
                    <a:pt x="147" y="229"/>
                  </a:cubicBezTo>
                  <a:cubicBezTo>
                    <a:pt x="176" y="229"/>
                    <a:pt x="213" y="201"/>
                    <a:pt x="239" y="155"/>
                  </a:cubicBezTo>
                  <a:cubicBezTo>
                    <a:pt x="267" y="127"/>
                    <a:pt x="267" y="99"/>
                    <a:pt x="239" y="43"/>
                  </a:cubicBezTo>
                  <a:cubicBezTo>
                    <a:pt x="214" y="24"/>
                    <a:pt x="179" y="0"/>
                    <a:pt x="15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0"/>
            <p:cNvSpPr/>
            <p:nvPr/>
          </p:nvSpPr>
          <p:spPr>
            <a:xfrm>
              <a:off x="3897214" y="3614626"/>
              <a:ext cx="25304" cy="103763"/>
            </a:xfrm>
            <a:custGeom>
              <a:rect b="b" l="l" r="r" t="t"/>
              <a:pathLst>
                <a:path extrusionOk="0" h="4560" w="1112">
                  <a:moveTo>
                    <a:pt x="1038" y="1"/>
                  </a:moveTo>
                  <a:cubicBezTo>
                    <a:pt x="1016" y="1"/>
                    <a:pt x="993" y="15"/>
                    <a:pt x="993" y="43"/>
                  </a:cubicBezTo>
                  <a:cubicBezTo>
                    <a:pt x="965" y="217"/>
                    <a:pt x="937" y="420"/>
                    <a:pt x="909" y="623"/>
                  </a:cubicBezTo>
                  <a:cubicBezTo>
                    <a:pt x="874" y="826"/>
                    <a:pt x="909" y="1035"/>
                    <a:pt x="874" y="1238"/>
                  </a:cubicBezTo>
                  <a:cubicBezTo>
                    <a:pt x="790" y="1672"/>
                    <a:pt x="587" y="2084"/>
                    <a:pt x="497" y="2518"/>
                  </a:cubicBezTo>
                  <a:cubicBezTo>
                    <a:pt x="413" y="2895"/>
                    <a:pt x="385" y="3273"/>
                    <a:pt x="266" y="3658"/>
                  </a:cubicBezTo>
                  <a:cubicBezTo>
                    <a:pt x="210" y="3860"/>
                    <a:pt x="147" y="4091"/>
                    <a:pt x="91" y="4294"/>
                  </a:cubicBezTo>
                  <a:cubicBezTo>
                    <a:pt x="63" y="4357"/>
                    <a:pt x="0" y="4497"/>
                    <a:pt x="119" y="4560"/>
                  </a:cubicBezTo>
                  <a:cubicBezTo>
                    <a:pt x="147" y="4560"/>
                    <a:pt x="175" y="4560"/>
                    <a:pt x="210" y="4532"/>
                  </a:cubicBezTo>
                  <a:cubicBezTo>
                    <a:pt x="238" y="4497"/>
                    <a:pt x="238" y="4497"/>
                    <a:pt x="238" y="4469"/>
                  </a:cubicBezTo>
                  <a:lnTo>
                    <a:pt x="238" y="4469"/>
                  </a:lnTo>
                  <a:cubicBezTo>
                    <a:pt x="238" y="4483"/>
                    <a:pt x="231" y="4490"/>
                    <a:pt x="227" y="4490"/>
                  </a:cubicBezTo>
                  <a:cubicBezTo>
                    <a:pt x="224" y="4490"/>
                    <a:pt x="224" y="4483"/>
                    <a:pt x="238" y="4469"/>
                  </a:cubicBezTo>
                  <a:lnTo>
                    <a:pt x="238" y="4469"/>
                  </a:lnTo>
                  <a:cubicBezTo>
                    <a:pt x="238" y="4469"/>
                    <a:pt x="238" y="4469"/>
                    <a:pt x="238" y="4469"/>
                  </a:cubicBezTo>
                  <a:cubicBezTo>
                    <a:pt x="266" y="4441"/>
                    <a:pt x="266" y="4413"/>
                    <a:pt x="294" y="4385"/>
                  </a:cubicBezTo>
                  <a:cubicBezTo>
                    <a:pt x="322" y="4294"/>
                    <a:pt x="350" y="4210"/>
                    <a:pt x="385" y="4119"/>
                  </a:cubicBezTo>
                  <a:cubicBezTo>
                    <a:pt x="441" y="3944"/>
                    <a:pt x="524" y="3742"/>
                    <a:pt x="559" y="3539"/>
                  </a:cubicBezTo>
                  <a:cubicBezTo>
                    <a:pt x="615" y="3364"/>
                    <a:pt x="615" y="3189"/>
                    <a:pt x="671" y="3014"/>
                  </a:cubicBezTo>
                  <a:cubicBezTo>
                    <a:pt x="699" y="2784"/>
                    <a:pt x="762" y="2574"/>
                    <a:pt x="818" y="2371"/>
                  </a:cubicBezTo>
                  <a:cubicBezTo>
                    <a:pt x="909" y="1965"/>
                    <a:pt x="1021" y="1588"/>
                    <a:pt x="1084" y="1175"/>
                  </a:cubicBezTo>
                  <a:cubicBezTo>
                    <a:pt x="1084" y="1091"/>
                    <a:pt x="1049" y="1001"/>
                    <a:pt x="1049" y="917"/>
                  </a:cubicBezTo>
                  <a:cubicBezTo>
                    <a:pt x="1049" y="798"/>
                    <a:pt x="1084" y="686"/>
                    <a:pt x="1112" y="595"/>
                  </a:cubicBezTo>
                  <a:cubicBezTo>
                    <a:pt x="1112" y="420"/>
                    <a:pt x="1112" y="217"/>
                    <a:pt x="1084" y="43"/>
                  </a:cubicBezTo>
                  <a:cubicBezTo>
                    <a:pt x="1084" y="15"/>
                    <a:pt x="1061" y="1"/>
                    <a:pt x="103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0"/>
            <p:cNvSpPr/>
            <p:nvPr/>
          </p:nvSpPr>
          <p:spPr>
            <a:xfrm>
              <a:off x="3915828" y="3581062"/>
              <a:ext cx="7327" cy="32471"/>
            </a:xfrm>
            <a:custGeom>
              <a:rect b="b" l="l" r="r" t="t"/>
              <a:pathLst>
                <a:path extrusionOk="0" h="1427" w="322">
                  <a:moveTo>
                    <a:pt x="119" y="0"/>
                  </a:moveTo>
                  <a:cubicBezTo>
                    <a:pt x="28" y="0"/>
                    <a:pt x="0" y="91"/>
                    <a:pt x="56" y="147"/>
                  </a:cubicBezTo>
                  <a:cubicBezTo>
                    <a:pt x="56" y="350"/>
                    <a:pt x="91" y="553"/>
                    <a:pt x="119" y="762"/>
                  </a:cubicBezTo>
                  <a:lnTo>
                    <a:pt x="119" y="1168"/>
                  </a:lnTo>
                  <a:cubicBezTo>
                    <a:pt x="119" y="1252"/>
                    <a:pt x="147" y="1315"/>
                    <a:pt x="147" y="1399"/>
                  </a:cubicBezTo>
                  <a:cubicBezTo>
                    <a:pt x="147" y="1427"/>
                    <a:pt x="175" y="1427"/>
                    <a:pt x="175" y="1427"/>
                  </a:cubicBezTo>
                  <a:cubicBezTo>
                    <a:pt x="231" y="1399"/>
                    <a:pt x="231" y="1371"/>
                    <a:pt x="266" y="1315"/>
                  </a:cubicBezTo>
                  <a:cubicBezTo>
                    <a:pt x="294" y="1168"/>
                    <a:pt x="322" y="993"/>
                    <a:pt x="322" y="846"/>
                  </a:cubicBezTo>
                  <a:cubicBezTo>
                    <a:pt x="322" y="699"/>
                    <a:pt x="294" y="588"/>
                    <a:pt x="266" y="441"/>
                  </a:cubicBezTo>
                  <a:cubicBezTo>
                    <a:pt x="266" y="322"/>
                    <a:pt x="266" y="238"/>
                    <a:pt x="203" y="119"/>
                  </a:cubicBezTo>
                  <a:cubicBezTo>
                    <a:pt x="231" y="63"/>
                    <a:pt x="203" y="0"/>
                    <a:pt x="1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0"/>
            <p:cNvSpPr/>
            <p:nvPr/>
          </p:nvSpPr>
          <p:spPr>
            <a:xfrm>
              <a:off x="3828949" y="3756708"/>
              <a:ext cx="36931" cy="14996"/>
            </a:xfrm>
            <a:custGeom>
              <a:rect b="b" l="l" r="r" t="t"/>
              <a:pathLst>
                <a:path extrusionOk="0" h="659" w="1623">
                  <a:moveTo>
                    <a:pt x="1315" y="1"/>
                  </a:moveTo>
                  <a:cubicBezTo>
                    <a:pt x="1112" y="36"/>
                    <a:pt x="902" y="36"/>
                    <a:pt x="672" y="36"/>
                  </a:cubicBezTo>
                  <a:cubicBezTo>
                    <a:pt x="525" y="64"/>
                    <a:pt x="413" y="92"/>
                    <a:pt x="238" y="148"/>
                  </a:cubicBezTo>
                  <a:cubicBezTo>
                    <a:pt x="238" y="148"/>
                    <a:pt x="203" y="148"/>
                    <a:pt x="175" y="176"/>
                  </a:cubicBezTo>
                  <a:cubicBezTo>
                    <a:pt x="147" y="176"/>
                    <a:pt x="147" y="211"/>
                    <a:pt x="119" y="211"/>
                  </a:cubicBezTo>
                  <a:cubicBezTo>
                    <a:pt x="0" y="239"/>
                    <a:pt x="0" y="385"/>
                    <a:pt x="91" y="469"/>
                  </a:cubicBezTo>
                  <a:cubicBezTo>
                    <a:pt x="91" y="525"/>
                    <a:pt x="119" y="588"/>
                    <a:pt x="203" y="616"/>
                  </a:cubicBezTo>
                  <a:cubicBezTo>
                    <a:pt x="332" y="647"/>
                    <a:pt x="469" y="659"/>
                    <a:pt x="608" y="659"/>
                  </a:cubicBezTo>
                  <a:cubicBezTo>
                    <a:pt x="848" y="659"/>
                    <a:pt x="1094" y="624"/>
                    <a:pt x="1315" y="588"/>
                  </a:cubicBezTo>
                  <a:cubicBezTo>
                    <a:pt x="1371" y="588"/>
                    <a:pt x="1399" y="560"/>
                    <a:pt x="1399" y="525"/>
                  </a:cubicBezTo>
                  <a:cubicBezTo>
                    <a:pt x="1462" y="525"/>
                    <a:pt x="1518" y="497"/>
                    <a:pt x="1546" y="469"/>
                  </a:cubicBezTo>
                  <a:cubicBezTo>
                    <a:pt x="1602" y="350"/>
                    <a:pt x="1602" y="239"/>
                    <a:pt x="1602" y="120"/>
                  </a:cubicBezTo>
                  <a:cubicBezTo>
                    <a:pt x="1623" y="48"/>
                    <a:pt x="1578" y="10"/>
                    <a:pt x="1526" y="10"/>
                  </a:cubicBezTo>
                  <a:cubicBezTo>
                    <a:pt x="1491" y="10"/>
                    <a:pt x="1452" y="27"/>
                    <a:pt x="1427" y="64"/>
                  </a:cubicBezTo>
                  <a:cubicBezTo>
                    <a:pt x="1399" y="36"/>
                    <a:pt x="1371" y="1"/>
                    <a:pt x="131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0"/>
            <p:cNvSpPr/>
            <p:nvPr/>
          </p:nvSpPr>
          <p:spPr>
            <a:xfrm>
              <a:off x="3751468" y="3755547"/>
              <a:ext cx="60961" cy="15837"/>
            </a:xfrm>
            <a:custGeom>
              <a:rect b="b" l="l" r="r" t="t"/>
              <a:pathLst>
                <a:path extrusionOk="0" h="696" w="2679">
                  <a:moveTo>
                    <a:pt x="2489" y="0"/>
                  </a:moveTo>
                  <a:cubicBezTo>
                    <a:pt x="2451" y="0"/>
                    <a:pt x="2414" y="16"/>
                    <a:pt x="2384" y="52"/>
                  </a:cubicBezTo>
                  <a:cubicBezTo>
                    <a:pt x="2301" y="115"/>
                    <a:pt x="2273" y="227"/>
                    <a:pt x="2210" y="262"/>
                  </a:cubicBezTo>
                  <a:cubicBezTo>
                    <a:pt x="2194" y="267"/>
                    <a:pt x="2176" y="269"/>
                    <a:pt x="2156" y="269"/>
                  </a:cubicBezTo>
                  <a:cubicBezTo>
                    <a:pt x="2065" y="269"/>
                    <a:pt x="1934" y="227"/>
                    <a:pt x="1860" y="227"/>
                  </a:cubicBezTo>
                  <a:cubicBezTo>
                    <a:pt x="1657" y="262"/>
                    <a:pt x="1427" y="318"/>
                    <a:pt x="1224" y="345"/>
                  </a:cubicBezTo>
                  <a:cubicBezTo>
                    <a:pt x="1089" y="345"/>
                    <a:pt x="966" y="321"/>
                    <a:pt x="847" y="321"/>
                  </a:cubicBezTo>
                  <a:cubicBezTo>
                    <a:pt x="788" y="321"/>
                    <a:pt x="730" y="327"/>
                    <a:pt x="671" y="345"/>
                  </a:cubicBezTo>
                  <a:cubicBezTo>
                    <a:pt x="434" y="373"/>
                    <a:pt x="259" y="492"/>
                    <a:pt x="56" y="548"/>
                  </a:cubicBezTo>
                  <a:cubicBezTo>
                    <a:pt x="0" y="576"/>
                    <a:pt x="0" y="667"/>
                    <a:pt x="56" y="667"/>
                  </a:cubicBezTo>
                  <a:cubicBezTo>
                    <a:pt x="94" y="676"/>
                    <a:pt x="133" y="680"/>
                    <a:pt x="171" y="680"/>
                  </a:cubicBezTo>
                  <a:cubicBezTo>
                    <a:pt x="322" y="680"/>
                    <a:pt x="473" y="623"/>
                    <a:pt x="613" y="623"/>
                  </a:cubicBezTo>
                  <a:cubicBezTo>
                    <a:pt x="652" y="623"/>
                    <a:pt x="690" y="628"/>
                    <a:pt x="727" y="639"/>
                  </a:cubicBezTo>
                  <a:cubicBezTo>
                    <a:pt x="846" y="667"/>
                    <a:pt x="930" y="695"/>
                    <a:pt x="1049" y="695"/>
                  </a:cubicBezTo>
                  <a:cubicBezTo>
                    <a:pt x="1161" y="695"/>
                    <a:pt x="1280" y="667"/>
                    <a:pt x="1399" y="667"/>
                  </a:cubicBezTo>
                  <a:cubicBezTo>
                    <a:pt x="1657" y="639"/>
                    <a:pt x="1895" y="611"/>
                    <a:pt x="2126" y="611"/>
                  </a:cubicBezTo>
                  <a:cubicBezTo>
                    <a:pt x="2245" y="611"/>
                    <a:pt x="2329" y="611"/>
                    <a:pt x="2419" y="548"/>
                  </a:cubicBezTo>
                  <a:cubicBezTo>
                    <a:pt x="2438" y="553"/>
                    <a:pt x="2458" y="555"/>
                    <a:pt x="2477" y="555"/>
                  </a:cubicBezTo>
                  <a:cubicBezTo>
                    <a:pt x="2568" y="555"/>
                    <a:pt x="2650" y="500"/>
                    <a:pt x="2650" y="401"/>
                  </a:cubicBezTo>
                  <a:cubicBezTo>
                    <a:pt x="2650" y="318"/>
                    <a:pt x="2678" y="262"/>
                    <a:pt x="2650" y="171"/>
                  </a:cubicBezTo>
                  <a:cubicBezTo>
                    <a:pt x="2650" y="71"/>
                    <a:pt x="2569" y="0"/>
                    <a:pt x="24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0"/>
            <p:cNvSpPr/>
            <p:nvPr/>
          </p:nvSpPr>
          <p:spPr>
            <a:xfrm>
              <a:off x="3811769" y="3739528"/>
              <a:ext cx="7964" cy="50584"/>
            </a:xfrm>
            <a:custGeom>
              <a:rect b="b" l="l" r="r" t="t"/>
              <a:pathLst>
                <a:path extrusionOk="0" h="2223" w="350">
                  <a:moveTo>
                    <a:pt x="119" y="1"/>
                  </a:moveTo>
                  <a:lnTo>
                    <a:pt x="119" y="29"/>
                  </a:lnTo>
                  <a:lnTo>
                    <a:pt x="119" y="57"/>
                  </a:lnTo>
                  <a:cubicBezTo>
                    <a:pt x="84" y="57"/>
                    <a:pt x="84" y="57"/>
                    <a:pt x="56" y="92"/>
                  </a:cubicBezTo>
                  <a:cubicBezTo>
                    <a:pt x="56" y="147"/>
                    <a:pt x="28" y="175"/>
                    <a:pt x="0" y="231"/>
                  </a:cubicBezTo>
                  <a:lnTo>
                    <a:pt x="0" y="406"/>
                  </a:lnTo>
                  <a:cubicBezTo>
                    <a:pt x="0" y="525"/>
                    <a:pt x="28" y="616"/>
                    <a:pt x="56" y="728"/>
                  </a:cubicBezTo>
                  <a:cubicBezTo>
                    <a:pt x="56" y="903"/>
                    <a:pt x="56" y="1077"/>
                    <a:pt x="84" y="1280"/>
                  </a:cubicBezTo>
                  <a:cubicBezTo>
                    <a:pt x="84" y="1490"/>
                    <a:pt x="84" y="1693"/>
                    <a:pt x="56" y="1896"/>
                  </a:cubicBezTo>
                  <a:cubicBezTo>
                    <a:pt x="56" y="2042"/>
                    <a:pt x="28" y="2154"/>
                    <a:pt x="175" y="2217"/>
                  </a:cubicBezTo>
                  <a:cubicBezTo>
                    <a:pt x="186" y="2221"/>
                    <a:pt x="196" y="2222"/>
                    <a:pt x="206" y="2222"/>
                  </a:cubicBezTo>
                  <a:cubicBezTo>
                    <a:pt x="274" y="2222"/>
                    <a:pt x="322" y="2147"/>
                    <a:pt x="322" y="2098"/>
                  </a:cubicBezTo>
                  <a:cubicBezTo>
                    <a:pt x="350" y="1777"/>
                    <a:pt x="350" y="1427"/>
                    <a:pt x="322" y="1105"/>
                  </a:cubicBezTo>
                  <a:cubicBezTo>
                    <a:pt x="294" y="931"/>
                    <a:pt x="231" y="756"/>
                    <a:pt x="231" y="553"/>
                  </a:cubicBezTo>
                  <a:cubicBezTo>
                    <a:pt x="231" y="378"/>
                    <a:pt x="259" y="147"/>
                    <a:pt x="1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0"/>
            <p:cNvSpPr/>
            <p:nvPr/>
          </p:nvSpPr>
          <p:spPr>
            <a:xfrm>
              <a:off x="3867451" y="3743669"/>
              <a:ext cx="13221" cy="42347"/>
            </a:xfrm>
            <a:custGeom>
              <a:rect b="b" l="l" r="r" t="t"/>
              <a:pathLst>
                <a:path extrusionOk="0" h="1861" w="581">
                  <a:moveTo>
                    <a:pt x="98" y="0"/>
                  </a:moveTo>
                  <a:cubicBezTo>
                    <a:pt x="86" y="0"/>
                    <a:pt x="70" y="7"/>
                    <a:pt x="56" y="21"/>
                  </a:cubicBezTo>
                  <a:cubicBezTo>
                    <a:pt x="0" y="196"/>
                    <a:pt x="28" y="371"/>
                    <a:pt x="28" y="546"/>
                  </a:cubicBezTo>
                  <a:lnTo>
                    <a:pt x="28" y="1217"/>
                  </a:lnTo>
                  <a:cubicBezTo>
                    <a:pt x="28" y="1308"/>
                    <a:pt x="56" y="1392"/>
                    <a:pt x="28" y="1511"/>
                  </a:cubicBezTo>
                  <a:cubicBezTo>
                    <a:pt x="28" y="1567"/>
                    <a:pt x="28" y="1623"/>
                    <a:pt x="56" y="1686"/>
                  </a:cubicBezTo>
                  <a:cubicBezTo>
                    <a:pt x="119" y="1832"/>
                    <a:pt x="294" y="1860"/>
                    <a:pt x="406" y="1860"/>
                  </a:cubicBezTo>
                  <a:cubicBezTo>
                    <a:pt x="553" y="1860"/>
                    <a:pt x="581" y="1714"/>
                    <a:pt x="525" y="1623"/>
                  </a:cubicBezTo>
                  <a:cubicBezTo>
                    <a:pt x="469" y="1567"/>
                    <a:pt x="434" y="1539"/>
                    <a:pt x="350" y="1511"/>
                  </a:cubicBezTo>
                  <a:cubicBezTo>
                    <a:pt x="378" y="1483"/>
                    <a:pt x="350" y="1448"/>
                    <a:pt x="350" y="1448"/>
                  </a:cubicBezTo>
                  <a:cubicBezTo>
                    <a:pt x="350" y="1273"/>
                    <a:pt x="322" y="1133"/>
                    <a:pt x="294" y="986"/>
                  </a:cubicBezTo>
                  <a:cubicBezTo>
                    <a:pt x="259" y="665"/>
                    <a:pt x="259" y="287"/>
                    <a:pt x="119" y="21"/>
                  </a:cubicBezTo>
                  <a:cubicBezTo>
                    <a:pt x="119" y="7"/>
                    <a:pt x="111" y="0"/>
                    <a:pt x="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0"/>
            <p:cNvSpPr/>
            <p:nvPr/>
          </p:nvSpPr>
          <p:spPr>
            <a:xfrm>
              <a:off x="3892595" y="3555736"/>
              <a:ext cx="14996" cy="11514"/>
            </a:xfrm>
            <a:custGeom>
              <a:rect b="b" l="l" r="r" t="t"/>
              <a:pathLst>
                <a:path extrusionOk="0" h="506" w="659">
                  <a:moveTo>
                    <a:pt x="143" y="1"/>
                  </a:moveTo>
                  <a:cubicBezTo>
                    <a:pt x="125" y="1"/>
                    <a:pt x="107" y="3"/>
                    <a:pt x="91" y="8"/>
                  </a:cubicBezTo>
                  <a:cubicBezTo>
                    <a:pt x="0" y="8"/>
                    <a:pt x="28" y="127"/>
                    <a:pt x="119" y="155"/>
                  </a:cubicBezTo>
                  <a:cubicBezTo>
                    <a:pt x="147" y="155"/>
                    <a:pt x="238" y="211"/>
                    <a:pt x="294" y="267"/>
                  </a:cubicBezTo>
                  <a:cubicBezTo>
                    <a:pt x="350" y="330"/>
                    <a:pt x="413" y="386"/>
                    <a:pt x="469" y="477"/>
                  </a:cubicBezTo>
                  <a:cubicBezTo>
                    <a:pt x="489" y="497"/>
                    <a:pt x="510" y="505"/>
                    <a:pt x="531" y="505"/>
                  </a:cubicBezTo>
                  <a:cubicBezTo>
                    <a:pt x="599" y="505"/>
                    <a:pt x="658" y="416"/>
                    <a:pt x="616" y="330"/>
                  </a:cubicBezTo>
                  <a:cubicBezTo>
                    <a:pt x="553" y="239"/>
                    <a:pt x="497" y="127"/>
                    <a:pt x="378" y="64"/>
                  </a:cubicBezTo>
                  <a:cubicBezTo>
                    <a:pt x="310" y="42"/>
                    <a:pt x="219" y="1"/>
                    <a:pt x="1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0"/>
            <p:cNvSpPr/>
            <p:nvPr/>
          </p:nvSpPr>
          <p:spPr>
            <a:xfrm>
              <a:off x="3883994" y="3558034"/>
              <a:ext cx="10695" cy="10467"/>
            </a:xfrm>
            <a:custGeom>
              <a:rect b="b" l="l" r="r" t="t"/>
              <a:pathLst>
                <a:path extrusionOk="0" h="460" w="470">
                  <a:moveTo>
                    <a:pt x="201" y="0"/>
                  </a:moveTo>
                  <a:cubicBezTo>
                    <a:pt x="172" y="0"/>
                    <a:pt x="144" y="8"/>
                    <a:pt x="120" y="26"/>
                  </a:cubicBezTo>
                  <a:cubicBezTo>
                    <a:pt x="29" y="54"/>
                    <a:pt x="1" y="166"/>
                    <a:pt x="1" y="229"/>
                  </a:cubicBezTo>
                  <a:cubicBezTo>
                    <a:pt x="1" y="313"/>
                    <a:pt x="57" y="432"/>
                    <a:pt x="148" y="460"/>
                  </a:cubicBezTo>
                  <a:cubicBezTo>
                    <a:pt x="231" y="460"/>
                    <a:pt x="294" y="432"/>
                    <a:pt x="350" y="404"/>
                  </a:cubicBezTo>
                  <a:cubicBezTo>
                    <a:pt x="378" y="376"/>
                    <a:pt x="441" y="341"/>
                    <a:pt x="441" y="285"/>
                  </a:cubicBezTo>
                  <a:cubicBezTo>
                    <a:pt x="469" y="229"/>
                    <a:pt x="441" y="138"/>
                    <a:pt x="378" y="82"/>
                  </a:cubicBezTo>
                  <a:cubicBezTo>
                    <a:pt x="339" y="43"/>
                    <a:pt x="268"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60"/>
            <p:cNvSpPr/>
            <p:nvPr/>
          </p:nvSpPr>
          <p:spPr>
            <a:xfrm>
              <a:off x="3876689" y="3559900"/>
              <a:ext cx="7327" cy="7327"/>
            </a:xfrm>
            <a:custGeom>
              <a:rect b="b" l="l" r="r" t="t"/>
              <a:pathLst>
                <a:path extrusionOk="0" h="322" w="322">
                  <a:moveTo>
                    <a:pt x="175" y="0"/>
                  </a:moveTo>
                  <a:cubicBezTo>
                    <a:pt x="119" y="0"/>
                    <a:pt x="91" y="28"/>
                    <a:pt x="63" y="56"/>
                  </a:cubicBezTo>
                  <a:cubicBezTo>
                    <a:pt x="28" y="56"/>
                    <a:pt x="28" y="119"/>
                    <a:pt x="0" y="147"/>
                  </a:cubicBezTo>
                  <a:cubicBezTo>
                    <a:pt x="0" y="175"/>
                    <a:pt x="28" y="231"/>
                    <a:pt x="63" y="259"/>
                  </a:cubicBezTo>
                  <a:cubicBezTo>
                    <a:pt x="91" y="322"/>
                    <a:pt x="119" y="322"/>
                    <a:pt x="175" y="322"/>
                  </a:cubicBezTo>
                  <a:lnTo>
                    <a:pt x="175" y="294"/>
                  </a:lnTo>
                  <a:lnTo>
                    <a:pt x="203" y="294"/>
                  </a:lnTo>
                  <a:cubicBezTo>
                    <a:pt x="266" y="259"/>
                    <a:pt x="294" y="231"/>
                    <a:pt x="294" y="175"/>
                  </a:cubicBezTo>
                  <a:cubicBezTo>
                    <a:pt x="322" y="119"/>
                    <a:pt x="294" y="56"/>
                    <a:pt x="238" y="28"/>
                  </a:cubicBezTo>
                  <a:cubicBezTo>
                    <a:pt x="203" y="28"/>
                    <a:pt x="175" y="0"/>
                    <a:pt x="1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60"/>
            <p:cNvSpPr/>
            <p:nvPr/>
          </p:nvSpPr>
          <p:spPr>
            <a:xfrm>
              <a:off x="3743504" y="3775162"/>
              <a:ext cx="67013" cy="15974"/>
            </a:xfrm>
            <a:custGeom>
              <a:rect b="b" l="l" r="r" t="t"/>
              <a:pathLst>
                <a:path extrusionOk="0" h="702" w="2945">
                  <a:moveTo>
                    <a:pt x="2781" y="1"/>
                  </a:moveTo>
                  <a:cubicBezTo>
                    <a:pt x="2766" y="1"/>
                    <a:pt x="2751" y="3"/>
                    <a:pt x="2734" y="8"/>
                  </a:cubicBezTo>
                  <a:cubicBezTo>
                    <a:pt x="2651" y="8"/>
                    <a:pt x="2595" y="99"/>
                    <a:pt x="2560" y="155"/>
                  </a:cubicBezTo>
                  <a:cubicBezTo>
                    <a:pt x="2537" y="80"/>
                    <a:pt x="2476" y="29"/>
                    <a:pt x="2388" y="29"/>
                  </a:cubicBezTo>
                  <a:cubicBezTo>
                    <a:pt x="2370" y="29"/>
                    <a:pt x="2350" y="31"/>
                    <a:pt x="2329" y="36"/>
                  </a:cubicBezTo>
                  <a:cubicBezTo>
                    <a:pt x="2301" y="64"/>
                    <a:pt x="2273" y="99"/>
                    <a:pt x="2245" y="127"/>
                  </a:cubicBezTo>
                  <a:cubicBezTo>
                    <a:pt x="2210" y="99"/>
                    <a:pt x="2182" y="64"/>
                    <a:pt x="2126" y="64"/>
                  </a:cubicBezTo>
                  <a:cubicBezTo>
                    <a:pt x="2070" y="64"/>
                    <a:pt x="2007" y="99"/>
                    <a:pt x="1979" y="127"/>
                  </a:cubicBezTo>
                  <a:cubicBezTo>
                    <a:pt x="1951" y="99"/>
                    <a:pt x="1895" y="64"/>
                    <a:pt x="1804" y="64"/>
                  </a:cubicBezTo>
                  <a:cubicBezTo>
                    <a:pt x="1721" y="64"/>
                    <a:pt x="1658" y="155"/>
                    <a:pt x="1630" y="211"/>
                  </a:cubicBezTo>
                  <a:cubicBezTo>
                    <a:pt x="1574" y="183"/>
                    <a:pt x="1511" y="155"/>
                    <a:pt x="1455" y="155"/>
                  </a:cubicBezTo>
                  <a:cubicBezTo>
                    <a:pt x="1371" y="155"/>
                    <a:pt x="1336" y="183"/>
                    <a:pt x="1308" y="211"/>
                  </a:cubicBezTo>
                  <a:lnTo>
                    <a:pt x="1280" y="211"/>
                  </a:lnTo>
                  <a:cubicBezTo>
                    <a:pt x="1224" y="155"/>
                    <a:pt x="1196" y="99"/>
                    <a:pt x="1105" y="99"/>
                  </a:cubicBezTo>
                  <a:cubicBezTo>
                    <a:pt x="1049" y="99"/>
                    <a:pt x="986" y="127"/>
                    <a:pt x="958" y="155"/>
                  </a:cubicBezTo>
                  <a:cubicBezTo>
                    <a:pt x="930" y="183"/>
                    <a:pt x="902" y="211"/>
                    <a:pt x="902" y="239"/>
                  </a:cubicBezTo>
                  <a:cubicBezTo>
                    <a:pt x="902" y="274"/>
                    <a:pt x="874" y="274"/>
                    <a:pt x="874" y="274"/>
                  </a:cubicBezTo>
                  <a:cubicBezTo>
                    <a:pt x="812" y="211"/>
                    <a:pt x="728" y="155"/>
                    <a:pt x="637" y="155"/>
                  </a:cubicBezTo>
                  <a:cubicBezTo>
                    <a:pt x="525" y="155"/>
                    <a:pt x="462" y="302"/>
                    <a:pt x="406" y="302"/>
                  </a:cubicBezTo>
                  <a:cubicBezTo>
                    <a:pt x="350" y="302"/>
                    <a:pt x="287" y="239"/>
                    <a:pt x="231" y="211"/>
                  </a:cubicBezTo>
                  <a:lnTo>
                    <a:pt x="84" y="211"/>
                  </a:lnTo>
                  <a:cubicBezTo>
                    <a:pt x="0" y="274"/>
                    <a:pt x="0" y="358"/>
                    <a:pt x="0" y="448"/>
                  </a:cubicBezTo>
                  <a:cubicBezTo>
                    <a:pt x="0" y="514"/>
                    <a:pt x="51" y="541"/>
                    <a:pt x="104" y="541"/>
                  </a:cubicBezTo>
                  <a:cubicBezTo>
                    <a:pt x="141" y="541"/>
                    <a:pt x="180" y="528"/>
                    <a:pt x="203" y="504"/>
                  </a:cubicBezTo>
                  <a:lnTo>
                    <a:pt x="203" y="476"/>
                  </a:lnTo>
                  <a:cubicBezTo>
                    <a:pt x="203" y="476"/>
                    <a:pt x="203" y="504"/>
                    <a:pt x="231" y="504"/>
                  </a:cubicBezTo>
                  <a:cubicBezTo>
                    <a:pt x="259" y="532"/>
                    <a:pt x="350" y="560"/>
                    <a:pt x="378" y="560"/>
                  </a:cubicBezTo>
                  <a:cubicBezTo>
                    <a:pt x="406" y="574"/>
                    <a:pt x="427" y="581"/>
                    <a:pt x="449" y="581"/>
                  </a:cubicBezTo>
                  <a:cubicBezTo>
                    <a:pt x="471" y="581"/>
                    <a:pt x="493" y="574"/>
                    <a:pt x="525" y="560"/>
                  </a:cubicBezTo>
                  <a:cubicBezTo>
                    <a:pt x="553" y="532"/>
                    <a:pt x="581" y="476"/>
                    <a:pt x="609" y="476"/>
                  </a:cubicBezTo>
                  <a:cubicBezTo>
                    <a:pt x="624" y="468"/>
                    <a:pt x="640" y="465"/>
                    <a:pt x="654" y="465"/>
                  </a:cubicBezTo>
                  <a:cubicBezTo>
                    <a:pt x="742" y="465"/>
                    <a:pt x="816" y="592"/>
                    <a:pt x="925" y="592"/>
                  </a:cubicBezTo>
                  <a:cubicBezTo>
                    <a:pt x="936" y="592"/>
                    <a:pt x="947" y="591"/>
                    <a:pt x="958" y="588"/>
                  </a:cubicBezTo>
                  <a:cubicBezTo>
                    <a:pt x="1049" y="588"/>
                    <a:pt x="1077" y="532"/>
                    <a:pt x="1105" y="476"/>
                  </a:cubicBezTo>
                  <a:cubicBezTo>
                    <a:pt x="1105" y="504"/>
                    <a:pt x="1133" y="504"/>
                    <a:pt x="1133" y="532"/>
                  </a:cubicBezTo>
                  <a:cubicBezTo>
                    <a:pt x="1196" y="588"/>
                    <a:pt x="1252" y="623"/>
                    <a:pt x="1308" y="623"/>
                  </a:cubicBezTo>
                  <a:cubicBezTo>
                    <a:pt x="1371" y="623"/>
                    <a:pt x="1427" y="588"/>
                    <a:pt x="1455" y="560"/>
                  </a:cubicBezTo>
                  <a:lnTo>
                    <a:pt x="1455" y="532"/>
                  </a:lnTo>
                  <a:cubicBezTo>
                    <a:pt x="1483" y="532"/>
                    <a:pt x="1483" y="560"/>
                    <a:pt x="1483" y="560"/>
                  </a:cubicBezTo>
                  <a:cubicBezTo>
                    <a:pt x="1546" y="623"/>
                    <a:pt x="1602" y="651"/>
                    <a:pt x="1686" y="651"/>
                  </a:cubicBezTo>
                  <a:cubicBezTo>
                    <a:pt x="1749" y="651"/>
                    <a:pt x="1804" y="588"/>
                    <a:pt x="1832" y="532"/>
                  </a:cubicBezTo>
                  <a:cubicBezTo>
                    <a:pt x="1860" y="560"/>
                    <a:pt x="1860" y="588"/>
                    <a:pt x="1860" y="623"/>
                  </a:cubicBezTo>
                  <a:cubicBezTo>
                    <a:pt x="1895" y="666"/>
                    <a:pt x="1937" y="684"/>
                    <a:pt x="1980" y="684"/>
                  </a:cubicBezTo>
                  <a:cubicBezTo>
                    <a:pt x="2049" y="684"/>
                    <a:pt x="2119" y="634"/>
                    <a:pt x="2154" y="560"/>
                  </a:cubicBezTo>
                  <a:cubicBezTo>
                    <a:pt x="2182" y="588"/>
                    <a:pt x="2182" y="623"/>
                    <a:pt x="2210" y="651"/>
                  </a:cubicBezTo>
                  <a:cubicBezTo>
                    <a:pt x="2234" y="673"/>
                    <a:pt x="2265" y="682"/>
                    <a:pt x="2298" y="682"/>
                  </a:cubicBezTo>
                  <a:cubicBezTo>
                    <a:pt x="2351" y="682"/>
                    <a:pt x="2409" y="658"/>
                    <a:pt x="2448" y="623"/>
                  </a:cubicBezTo>
                  <a:cubicBezTo>
                    <a:pt x="2480" y="672"/>
                    <a:pt x="2534" y="702"/>
                    <a:pt x="2584" y="702"/>
                  </a:cubicBezTo>
                  <a:cubicBezTo>
                    <a:pt x="2621" y="702"/>
                    <a:pt x="2655" y="686"/>
                    <a:pt x="2679" y="651"/>
                  </a:cubicBezTo>
                  <a:cubicBezTo>
                    <a:pt x="2700" y="658"/>
                    <a:pt x="2722" y="661"/>
                    <a:pt x="2743" y="661"/>
                  </a:cubicBezTo>
                  <a:cubicBezTo>
                    <a:pt x="2814" y="661"/>
                    <a:pt x="2875" y="623"/>
                    <a:pt x="2853" y="532"/>
                  </a:cubicBezTo>
                  <a:cubicBezTo>
                    <a:pt x="2881" y="413"/>
                    <a:pt x="2909" y="330"/>
                    <a:pt x="2909" y="239"/>
                  </a:cubicBezTo>
                  <a:lnTo>
                    <a:pt x="2909" y="183"/>
                  </a:lnTo>
                  <a:cubicBezTo>
                    <a:pt x="2944" y="127"/>
                    <a:pt x="2909" y="127"/>
                    <a:pt x="2909" y="99"/>
                  </a:cubicBezTo>
                  <a:cubicBezTo>
                    <a:pt x="2886" y="47"/>
                    <a:pt x="2845" y="1"/>
                    <a:pt x="278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0"/>
            <p:cNvSpPr/>
            <p:nvPr/>
          </p:nvSpPr>
          <p:spPr>
            <a:xfrm>
              <a:off x="3831020" y="3775322"/>
              <a:ext cx="72884" cy="34542"/>
            </a:xfrm>
            <a:custGeom>
              <a:rect b="b" l="l" r="r" t="t"/>
              <a:pathLst>
                <a:path extrusionOk="0" h="1518" w="3203">
                  <a:moveTo>
                    <a:pt x="2273" y="728"/>
                  </a:moveTo>
                  <a:lnTo>
                    <a:pt x="2273" y="728"/>
                  </a:lnTo>
                  <a:cubicBezTo>
                    <a:pt x="2329" y="791"/>
                    <a:pt x="2385" y="819"/>
                    <a:pt x="2448" y="819"/>
                  </a:cubicBezTo>
                  <a:cubicBezTo>
                    <a:pt x="2448" y="847"/>
                    <a:pt x="2448" y="875"/>
                    <a:pt x="2420" y="903"/>
                  </a:cubicBezTo>
                  <a:cubicBezTo>
                    <a:pt x="2385" y="847"/>
                    <a:pt x="2329" y="791"/>
                    <a:pt x="2273" y="728"/>
                  </a:cubicBezTo>
                  <a:close/>
                  <a:moveTo>
                    <a:pt x="1252" y="1"/>
                  </a:moveTo>
                  <a:cubicBezTo>
                    <a:pt x="1161" y="29"/>
                    <a:pt x="1105" y="92"/>
                    <a:pt x="1049" y="148"/>
                  </a:cubicBezTo>
                  <a:cubicBezTo>
                    <a:pt x="1035" y="134"/>
                    <a:pt x="1019" y="127"/>
                    <a:pt x="1004" y="127"/>
                  </a:cubicBezTo>
                  <a:cubicBezTo>
                    <a:pt x="988" y="127"/>
                    <a:pt x="972" y="134"/>
                    <a:pt x="958" y="148"/>
                  </a:cubicBezTo>
                  <a:cubicBezTo>
                    <a:pt x="902" y="148"/>
                    <a:pt x="874" y="176"/>
                    <a:pt x="811" y="204"/>
                  </a:cubicBezTo>
                  <a:cubicBezTo>
                    <a:pt x="783" y="176"/>
                    <a:pt x="755" y="176"/>
                    <a:pt x="672" y="176"/>
                  </a:cubicBezTo>
                  <a:cubicBezTo>
                    <a:pt x="648" y="97"/>
                    <a:pt x="580" y="34"/>
                    <a:pt x="502" y="34"/>
                  </a:cubicBezTo>
                  <a:cubicBezTo>
                    <a:pt x="461" y="34"/>
                    <a:pt x="418" y="51"/>
                    <a:pt x="378" y="92"/>
                  </a:cubicBezTo>
                  <a:cubicBezTo>
                    <a:pt x="350" y="120"/>
                    <a:pt x="322" y="176"/>
                    <a:pt x="287" y="204"/>
                  </a:cubicBezTo>
                  <a:cubicBezTo>
                    <a:pt x="264" y="169"/>
                    <a:pt x="229" y="153"/>
                    <a:pt x="193" y="153"/>
                  </a:cubicBezTo>
                  <a:cubicBezTo>
                    <a:pt x="142" y="153"/>
                    <a:pt x="89" y="183"/>
                    <a:pt x="56" y="232"/>
                  </a:cubicBezTo>
                  <a:cubicBezTo>
                    <a:pt x="0" y="351"/>
                    <a:pt x="0" y="497"/>
                    <a:pt x="28" y="616"/>
                  </a:cubicBezTo>
                  <a:cubicBezTo>
                    <a:pt x="28" y="672"/>
                    <a:pt x="56" y="728"/>
                    <a:pt x="112" y="728"/>
                  </a:cubicBezTo>
                  <a:cubicBezTo>
                    <a:pt x="137" y="773"/>
                    <a:pt x="201" y="814"/>
                    <a:pt x="258" y="814"/>
                  </a:cubicBezTo>
                  <a:cubicBezTo>
                    <a:pt x="281" y="814"/>
                    <a:pt x="304" y="807"/>
                    <a:pt x="322" y="791"/>
                  </a:cubicBezTo>
                  <a:lnTo>
                    <a:pt x="350" y="756"/>
                  </a:lnTo>
                  <a:cubicBezTo>
                    <a:pt x="374" y="771"/>
                    <a:pt x="404" y="780"/>
                    <a:pt x="435" y="780"/>
                  </a:cubicBezTo>
                  <a:cubicBezTo>
                    <a:pt x="477" y="780"/>
                    <a:pt x="521" y="764"/>
                    <a:pt x="553" y="728"/>
                  </a:cubicBezTo>
                  <a:lnTo>
                    <a:pt x="609" y="672"/>
                  </a:lnTo>
                  <a:cubicBezTo>
                    <a:pt x="629" y="713"/>
                    <a:pt x="668" y="739"/>
                    <a:pt x="710" y="739"/>
                  </a:cubicBezTo>
                  <a:cubicBezTo>
                    <a:pt x="725" y="739"/>
                    <a:pt x="740" y="736"/>
                    <a:pt x="755" y="728"/>
                  </a:cubicBezTo>
                  <a:cubicBezTo>
                    <a:pt x="846" y="728"/>
                    <a:pt x="874" y="700"/>
                    <a:pt x="930" y="644"/>
                  </a:cubicBezTo>
                  <a:cubicBezTo>
                    <a:pt x="942" y="656"/>
                    <a:pt x="964" y="663"/>
                    <a:pt x="990" y="663"/>
                  </a:cubicBezTo>
                  <a:cubicBezTo>
                    <a:pt x="1028" y="663"/>
                    <a:pt x="1072" y="649"/>
                    <a:pt x="1105" y="616"/>
                  </a:cubicBezTo>
                  <a:cubicBezTo>
                    <a:pt x="1125" y="636"/>
                    <a:pt x="1162" y="656"/>
                    <a:pt x="1202" y="656"/>
                  </a:cubicBezTo>
                  <a:cubicBezTo>
                    <a:pt x="1219" y="656"/>
                    <a:pt x="1235" y="652"/>
                    <a:pt x="1252" y="644"/>
                  </a:cubicBezTo>
                  <a:cubicBezTo>
                    <a:pt x="1285" y="677"/>
                    <a:pt x="1329" y="691"/>
                    <a:pt x="1372" y="691"/>
                  </a:cubicBezTo>
                  <a:cubicBezTo>
                    <a:pt x="1402" y="691"/>
                    <a:pt x="1431" y="684"/>
                    <a:pt x="1455" y="672"/>
                  </a:cubicBezTo>
                  <a:cubicBezTo>
                    <a:pt x="1455" y="644"/>
                    <a:pt x="1483" y="644"/>
                    <a:pt x="1483" y="644"/>
                  </a:cubicBezTo>
                  <a:cubicBezTo>
                    <a:pt x="1511" y="644"/>
                    <a:pt x="1511" y="672"/>
                    <a:pt x="1546" y="700"/>
                  </a:cubicBezTo>
                  <a:cubicBezTo>
                    <a:pt x="1588" y="714"/>
                    <a:pt x="1615" y="721"/>
                    <a:pt x="1641" y="721"/>
                  </a:cubicBezTo>
                  <a:cubicBezTo>
                    <a:pt x="1666" y="721"/>
                    <a:pt x="1689" y="714"/>
                    <a:pt x="1720" y="700"/>
                  </a:cubicBezTo>
                  <a:cubicBezTo>
                    <a:pt x="1748" y="728"/>
                    <a:pt x="1804" y="756"/>
                    <a:pt x="1860" y="791"/>
                  </a:cubicBezTo>
                  <a:lnTo>
                    <a:pt x="1923" y="791"/>
                  </a:lnTo>
                  <a:cubicBezTo>
                    <a:pt x="1895" y="791"/>
                    <a:pt x="1895" y="819"/>
                    <a:pt x="1860" y="819"/>
                  </a:cubicBezTo>
                  <a:cubicBezTo>
                    <a:pt x="1804" y="847"/>
                    <a:pt x="1832" y="875"/>
                    <a:pt x="1776" y="875"/>
                  </a:cubicBezTo>
                  <a:cubicBezTo>
                    <a:pt x="1720" y="875"/>
                    <a:pt x="1657" y="756"/>
                    <a:pt x="1601" y="756"/>
                  </a:cubicBezTo>
                  <a:cubicBezTo>
                    <a:pt x="1511" y="847"/>
                    <a:pt x="1483" y="994"/>
                    <a:pt x="1427" y="1078"/>
                  </a:cubicBezTo>
                  <a:cubicBezTo>
                    <a:pt x="1439" y="1082"/>
                    <a:pt x="1453" y="1084"/>
                    <a:pt x="1467" y="1084"/>
                  </a:cubicBezTo>
                  <a:cubicBezTo>
                    <a:pt x="1521" y="1084"/>
                    <a:pt x="1585" y="1058"/>
                    <a:pt x="1644" y="1058"/>
                  </a:cubicBezTo>
                  <a:cubicBezTo>
                    <a:pt x="1671" y="1058"/>
                    <a:pt x="1697" y="1063"/>
                    <a:pt x="1720" y="1078"/>
                  </a:cubicBezTo>
                  <a:cubicBezTo>
                    <a:pt x="1804" y="1106"/>
                    <a:pt x="1832" y="1281"/>
                    <a:pt x="1895" y="1315"/>
                  </a:cubicBezTo>
                  <a:cubicBezTo>
                    <a:pt x="1910" y="1320"/>
                    <a:pt x="1921" y="1322"/>
                    <a:pt x="1930" y="1322"/>
                  </a:cubicBezTo>
                  <a:cubicBezTo>
                    <a:pt x="1974" y="1322"/>
                    <a:pt x="1972" y="1276"/>
                    <a:pt x="2070" y="1253"/>
                  </a:cubicBezTo>
                  <a:cubicBezTo>
                    <a:pt x="2085" y="1250"/>
                    <a:pt x="2099" y="1248"/>
                    <a:pt x="2113" y="1248"/>
                  </a:cubicBezTo>
                  <a:cubicBezTo>
                    <a:pt x="2229" y="1248"/>
                    <a:pt x="2313" y="1343"/>
                    <a:pt x="2420" y="1343"/>
                  </a:cubicBezTo>
                  <a:cubicBezTo>
                    <a:pt x="2436" y="1347"/>
                    <a:pt x="2449" y="1349"/>
                    <a:pt x="2462" y="1349"/>
                  </a:cubicBezTo>
                  <a:cubicBezTo>
                    <a:pt x="2504" y="1349"/>
                    <a:pt x="2527" y="1330"/>
                    <a:pt x="2559" y="1330"/>
                  </a:cubicBezTo>
                  <a:cubicBezTo>
                    <a:pt x="2581" y="1330"/>
                    <a:pt x="2608" y="1339"/>
                    <a:pt x="2650" y="1371"/>
                  </a:cubicBezTo>
                  <a:cubicBezTo>
                    <a:pt x="2733" y="1430"/>
                    <a:pt x="2758" y="1518"/>
                    <a:pt x="2833" y="1518"/>
                  </a:cubicBezTo>
                  <a:cubicBezTo>
                    <a:pt x="2867" y="1518"/>
                    <a:pt x="2910" y="1500"/>
                    <a:pt x="2972" y="1455"/>
                  </a:cubicBezTo>
                  <a:cubicBezTo>
                    <a:pt x="3203" y="1281"/>
                    <a:pt x="3119" y="672"/>
                    <a:pt x="2909" y="406"/>
                  </a:cubicBezTo>
                  <a:cubicBezTo>
                    <a:pt x="2909" y="295"/>
                    <a:pt x="2769" y="120"/>
                    <a:pt x="2678" y="120"/>
                  </a:cubicBezTo>
                  <a:cubicBezTo>
                    <a:pt x="2622" y="120"/>
                    <a:pt x="2594" y="176"/>
                    <a:pt x="2559" y="204"/>
                  </a:cubicBezTo>
                  <a:cubicBezTo>
                    <a:pt x="2504" y="204"/>
                    <a:pt x="2448" y="232"/>
                    <a:pt x="2420" y="267"/>
                  </a:cubicBezTo>
                  <a:cubicBezTo>
                    <a:pt x="2385" y="295"/>
                    <a:pt x="2385" y="323"/>
                    <a:pt x="2385" y="351"/>
                  </a:cubicBezTo>
                  <a:cubicBezTo>
                    <a:pt x="2385" y="351"/>
                    <a:pt x="2385" y="378"/>
                    <a:pt x="2357" y="378"/>
                  </a:cubicBezTo>
                  <a:cubicBezTo>
                    <a:pt x="2329" y="378"/>
                    <a:pt x="2273" y="378"/>
                    <a:pt x="2245" y="406"/>
                  </a:cubicBezTo>
                  <a:cubicBezTo>
                    <a:pt x="2245" y="406"/>
                    <a:pt x="2154" y="441"/>
                    <a:pt x="2182" y="469"/>
                  </a:cubicBezTo>
                  <a:cubicBezTo>
                    <a:pt x="2154" y="469"/>
                    <a:pt x="2098" y="441"/>
                    <a:pt x="2070" y="441"/>
                  </a:cubicBezTo>
                  <a:cubicBezTo>
                    <a:pt x="2007" y="461"/>
                    <a:pt x="1975" y="493"/>
                    <a:pt x="1942" y="493"/>
                  </a:cubicBezTo>
                  <a:cubicBezTo>
                    <a:pt x="1927" y="493"/>
                    <a:pt x="1913" y="487"/>
                    <a:pt x="1895" y="469"/>
                  </a:cubicBezTo>
                  <a:cubicBezTo>
                    <a:pt x="1860" y="406"/>
                    <a:pt x="1804" y="378"/>
                    <a:pt x="1748" y="378"/>
                  </a:cubicBezTo>
                  <a:lnTo>
                    <a:pt x="1748" y="351"/>
                  </a:lnTo>
                  <a:cubicBezTo>
                    <a:pt x="1720" y="323"/>
                    <a:pt x="1685" y="267"/>
                    <a:pt x="1629" y="232"/>
                  </a:cubicBezTo>
                  <a:lnTo>
                    <a:pt x="1546" y="232"/>
                  </a:lnTo>
                  <a:cubicBezTo>
                    <a:pt x="1546" y="204"/>
                    <a:pt x="1511" y="176"/>
                    <a:pt x="1483" y="148"/>
                  </a:cubicBezTo>
                  <a:cubicBezTo>
                    <a:pt x="1483" y="148"/>
                    <a:pt x="1455" y="120"/>
                    <a:pt x="1399" y="120"/>
                  </a:cubicBezTo>
                  <a:cubicBezTo>
                    <a:pt x="1399" y="57"/>
                    <a:pt x="1336" y="1"/>
                    <a:pt x="125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0"/>
            <p:cNvSpPr/>
            <p:nvPr/>
          </p:nvSpPr>
          <p:spPr>
            <a:xfrm>
              <a:off x="3579782" y="3469494"/>
              <a:ext cx="458104" cy="375640"/>
            </a:xfrm>
            <a:custGeom>
              <a:rect b="b" l="l" r="r" t="t"/>
              <a:pathLst>
                <a:path extrusionOk="0" h="16508" w="20132">
                  <a:moveTo>
                    <a:pt x="16306" y="135"/>
                  </a:moveTo>
                  <a:cubicBezTo>
                    <a:pt x="16375" y="135"/>
                    <a:pt x="16446" y="142"/>
                    <a:pt x="16516" y="155"/>
                  </a:cubicBezTo>
                  <a:cubicBezTo>
                    <a:pt x="16635" y="183"/>
                    <a:pt x="16747" y="211"/>
                    <a:pt x="16838" y="302"/>
                  </a:cubicBezTo>
                  <a:cubicBezTo>
                    <a:pt x="16957" y="421"/>
                    <a:pt x="16985" y="533"/>
                    <a:pt x="17041" y="680"/>
                  </a:cubicBezTo>
                  <a:cubicBezTo>
                    <a:pt x="17132" y="883"/>
                    <a:pt x="17271" y="1029"/>
                    <a:pt x="17306" y="1232"/>
                  </a:cubicBezTo>
                  <a:cubicBezTo>
                    <a:pt x="17446" y="1820"/>
                    <a:pt x="16810" y="2078"/>
                    <a:pt x="16544" y="2484"/>
                  </a:cubicBezTo>
                  <a:cubicBezTo>
                    <a:pt x="16488" y="2575"/>
                    <a:pt x="16432" y="2659"/>
                    <a:pt x="16369" y="2750"/>
                  </a:cubicBezTo>
                  <a:cubicBezTo>
                    <a:pt x="16341" y="2778"/>
                    <a:pt x="16341" y="2778"/>
                    <a:pt x="16341" y="2834"/>
                  </a:cubicBezTo>
                  <a:cubicBezTo>
                    <a:pt x="16369" y="2952"/>
                    <a:pt x="16572" y="2924"/>
                    <a:pt x="16663" y="2952"/>
                  </a:cubicBezTo>
                  <a:cubicBezTo>
                    <a:pt x="16985" y="3043"/>
                    <a:pt x="17069" y="3449"/>
                    <a:pt x="16985" y="3743"/>
                  </a:cubicBezTo>
                  <a:cubicBezTo>
                    <a:pt x="16922" y="4001"/>
                    <a:pt x="16663" y="4001"/>
                    <a:pt x="16516" y="4204"/>
                  </a:cubicBezTo>
                  <a:cubicBezTo>
                    <a:pt x="16516" y="4232"/>
                    <a:pt x="16516" y="4295"/>
                    <a:pt x="16544" y="4295"/>
                  </a:cubicBezTo>
                  <a:cubicBezTo>
                    <a:pt x="16747" y="4407"/>
                    <a:pt x="16866" y="4526"/>
                    <a:pt x="16747" y="4756"/>
                  </a:cubicBezTo>
                  <a:cubicBezTo>
                    <a:pt x="16719" y="4847"/>
                    <a:pt x="16635" y="4931"/>
                    <a:pt x="16572" y="5022"/>
                  </a:cubicBezTo>
                  <a:cubicBezTo>
                    <a:pt x="16516" y="5078"/>
                    <a:pt x="16432" y="5169"/>
                    <a:pt x="16460" y="5253"/>
                  </a:cubicBezTo>
                  <a:cubicBezTo>
                    <a:pt x="16488" y="5316"/>
                    <a:pt x="16516" y="5316"/>
                    <a:pt x="16572" y="5344"/>
                  </a:cubicBezTo>
                  <a:cubicBezTo>
                    <a:pt x="16747" y="5428"/>
                    <a:pt x="16894" y="5491"/>
                    <a:pt x="16957" y="5693"/>
                  </a:cubicBezTo>
                  <a:cubicBezTo>
                    <a:pt x="16866" y="5721"/>
                    <a:pt x="16782" y="5749"/>
                    <a:pt x="16719" y="5777"/>
                  </a:cubicBezTo>
                  <a:cubicBezTo>
                    <a:pt x="16681" y="5793"/>
                    <a:pt x="16648" y="5799"/>
                    <a:pt x="16616" y="5799"/>
                  </a:cubicBezTo>
                  <a:cubicBezTo>
                    <a:pt x="16525" y="5799"/>
                    <a:pt x="16451" y="5749"/>
                    <a:pt x="16341" y="5749"/>
                  </a:cubicBezTo>
                  <a:cubicBezTo>
                    <a:pt x="16307" y="5741"/>
                    <a:pt x="16275" y="5738"/>
                    <a:pt x="16245" y="5738"/>
                  </a:cubicBezTo>
                  <a:cubicBezTo>
                    <a:pt x="16173" y="5738"/>
                    <a:pt x="16112" y="5758"/>
                    <a:pt x="16048" y="5777"/>
                  </a:cubicBezTo>
                  <a:lnTo>
                    <a:pt x="16020" y="5777"/>
                  </a:lnTo>
                  <a:cubicBezTo>
                    <a:pt x="15845" y="5721"/>
                    <a:pt x="15670" y="5428"/>
                    <a:pt x="15614" y="5253"/>
                  </a:cubicBezTo>
                  <a:cubicBezTo>
                    <a:pt x="15523" y="4966"/>
                    <a:pt x="15642" y="4728"/>
                    <a:pt x="15817" y="4498"/>
                  </a:cubicBezTo>
                  <a:cubicBezTo>
                    <a:pt x="15964" y="4267"/>
                    <a:pt x="16258" y="4029"/>
                    <a:pt x="15908" y="3854"/>
                  </a:cubicBezTo>
                  <a:cubicBezTo>
                    <a:pt x="15670" y="3743"/>
                    <a:pt x="15411" y="3652"/>
                    <a:pt x="15293" y="3421"/>
                  </a:cubicBezTo>
                  <a:cubicBezTo>
                    <a:pt x="15209" y="3218"/>
                    <a:pt x="15321" y="3043"/>
                    <a:pt x="15237" y="2834"/>
                  </a:cubicBezTo>
                  <a:cubicBezTo>
                    <a:pt x="15062" y="2428"/>
                    <a:pt x="14509" y="2078"/>
                    <a:pt x="14740" y="1610"/>
                  </a:cubicBezTo>
                  <a:cubicBezTo>
                    <a:pt x="14824" y="1407"/>
                    <a:pt x="15034" y="1295"/>
                    <a:pt x="15209" y="1176"/>
                  </a:cubicBezTo>
                  <a:cubicBezTo>
                    <a:pt x="15321" y="1120"/>
                    <a:pt x="15467" y="1085"/>
                    <a:pt x="15495" y="946"/>
                  </a:cubicBezTo>
                  <a:cubicBezTo>
                    <a:pt x="15523" y="855"/>
                    <a:pt x="15467" y="771"/>
                    <a:pt x="15495" y="680"/>
                  </a:cubicBezTo>
                  <a:cubicBezTo>
                    <a:pt x="15523" y="561"/>
                    <a:pt x="15614" y="449"/>
                    <a:pt x="15698" y="358"/>
                  </a:cubicBezTo>
                  <a:cubicBezTo>
                    <a:pt x="15879" y="204"/>
                    <a:pt x="16087" y="135"/>
                    <a:pt x="16306" y="135"/>
                  </a:cubicBezTo>
                  <a:close/>
                  <a:moveTo>
                    <a:pt x="12936" y="6449"/>
                  </a:moveTo>
                  <a:lnTo>
                    <a:pt x="12936" y="6449"/>
                  </a:lnTo>
                  <a:cubicBezTo>
                    <a:pt x="12964" y="6539"/>
                    <a:pt x="12936" y="6623"/>
                    <a:pt x="12789" y="6742"/>
                  </a:cubicBezTo>
                  <a:cubicBezTo>
                    <a:pt x="12587" y="6889"/>
                    <a:pt x="12412" y="7029"/>
                    <a:pt x="12174" y="7176"/>
                  </a:cubicBezTo>
                  <a:cubicBezTo>
                    <a:pt x="11999" y="7323"/>
                    <a:pt x="11824" y="7441"/>
                    <a:pt x="11713" y="7616"/>
                  </a:cubicBezTo>
                  <a:cubicBezTo>
                    <a:pt x="11538" y="7819"/>
                    <a:pt x="11447" y="8078"/>
                    <a:pt x="11272" y="8253"/>
                  </a:cubicBezTo>
                  <a:cubicBezTo>
                    <a:pt x="11244" y="8288"/>
                    <a:pt x="10978" y="8574"/>
                    <a:pt x="10866" y="8665"/>
                  </a:cubicBezTo>
                  <a:cubicBezTo>
                    <a:pt x="10838" y="8602"/>
                    <a:pt x="10776" y="8546"/>
                    <a:pt x="10720" y="8490"/>
                  </a:cubicBezTo>
                  <a:cubicBezTo>
                    <a:pt x="10601" y="8288"/>
                    <a:pt x="10489" y="8078"/>
                    <a:pt x="10314" y="7903"/>
                  </a:cubicBezTo>
                  <a:cubicBezTo>
                    <a:pt x="10517" y="7700"/>
                    <a:pt x="10692" y="7469"/>
                    <a:pt x="10866" y="7267"/>
                  </a:cubicBezTo>
                  <a:cubicBezTo>
                    <a:pt x="10922" y="7176"/>
                    <a:pt x="11013" y="7092"/>
                    <a:pt x="10978" y="6973"/>
                  </a:cubicBezTo>
                  <a:cubicBezTo>
                    <a:pt x="10978" y="6945"/>
                    <a:pt x="10978" y="6889"/>
                    <a:pt x="10950" y="6854"/>
                  </a:cubicBezTo>
                  <a:cubicBezTo>
                    <a:pt x="10922" y="6714"/>
                    <a:pt x="10866" y="6679"/>
                    <a:pt x="10978" y="6567"/>
                  </a:cubicBezTo>
                  <a:cubicBezTo>
                    <a:pt x="11034" y="6499"/>
                    <a:pt x="11070" y="6474"/>
                    <a:pt x="11107" y="6474"/>
                  </a:cubicBezTo>
                  <a:cubicBezTo>
                    <a:pt x="11149" y="6474"/>
                    <a:pt x="11194" y="6506"/>
                    <a:pt x="11272" y="6539"/>
                  </a:cubicBezTo>
                  <a:cubicBezTo>
                    <a:pt x="11328" y="6539"/>
                    <a:pt x="11391" y="6567"/>
                    <a:pt x="11447" y="6567"/>
                  </a:cubicBezTo>
                  <a:lnTo>
                    <a:pt x="11622" y="6567"/>
                  </a:lnTo>
                  <a:cubicBezTo>
                    <a:pt x="11538" y="6623"/>
                    <a:pt x="11503" y="6742"/>
                    <a:pt x="11503" y="6854"/>
                  </a:cubicBezTo>
                  <a:cubicBezTo>
                    <a:pt x="11503" y="6917"/>
                    <a:pt x="11566" y="7001"/>
                    <a:pt x="11538" y="7092"/>
                  </a:cubicBezTo>
                  <a:cubicBezTo>
                    <a:pt x="11503" y="7148"/>
                    <a:pt x="11419" y="7204"/>
                    <a:pt x="11363" y="7267"/>
                  </a:cubicBezTo>
                  <a:cubicBezTo>
                    <a:pt x="11272" y="7379"/>
                    <a:pt x="11244" y="7525"/>
                    <a:pt x="11153" y="7672"/>
                  </a:cubicBezTo>
                  <a:cubicBezTo>
                    <a:pt x="11153" y="7692"/>
                    <a:pt x="11171" y="7712"/>
                    <a:pt x="11191" y="7712"/>
                  </a:cubicBezTo>
                  <a:cubicBezTo>
                    <a:pt x="11199" y="7712"/>
                    <a:pt x="11208" y="7708"/>
                    <a:pt x="11216" y="7700"/>
                  </a:cubicBezTo>
                  <a:cubicBezTo>
                    <a:pt x="11272" y="7644"/>
                    <a:pt x="11328" y="7553"/>
                    <a:pt x="11391" y="7469"/>
                  </a:cubicBezTo>
                  <a:cubicBezTo>
                    <a:pt x="11475" y="7379"/>
                    <a:pt x="11594" y="7295"/>
                    <a:pt x="11650" y="7176"/>
                  </a:cubicBezTo>
                  <a:cubicBezTo>
                    <a:pt x="11768" y="7029"/>
                    <a:pt x="11503" y="6595"/>
                    <a:pt x="11796" y="6539"/>
                  </a:cubicBezTo>
                  <a:cubicBezTo>
                    <a:pt x="11852" y="6504"/>
                    <a:pt x="11915" y="6504"/>
                    <a:pt x="11943" y="6504"/>
                  </a:cubicBezTo>
                  <a:cubicBezTo>
                    <a:pt x="12293" y="6449"/>
                    <a:pt x="12615" y="6477"/>
                    <a:pt x="12936" y="6449"/>
                  </a:cubicBezTo>
                  <a:close/>
                  <a:moveTo>
                    <a:pt x="13381" y="5810"/>
                  </a:moveTo>
                  <a:cubicBezTo>
                    <a:pt x="13485" y="5810"/>
                    <a:pt x="13594" y="5838"/>
                    <a:pt x="13663" y="5868"/>
                  </a:cubicBezTo>
                  <a:cubicBezTo>
                    <a:pt x="13691" y="5896"/>
                    <a:pt x="13719" y="5896"/>
                    <a:pt x="13747" y="5924"/>
                  </a:cubicBezTo>
                  <a:cubicBezTo>
                    <a:pt x="13691" y="5952"/>
                    <a:pt x="13663" y="6015"/>
                    <a:pt x="13635" y="6071"/>
                  </a:cubicBezTo>
                  <a:cubicBezTo>
                    <a:pt x="13572" y="6155"/>
                    <a:pt x="13517" y="6274"/>
                    <a:pt x="13517" y="6421"/>
                  </a:cubicBezTo>
                  <a:cubicBezTo>
                    <a:pt x="13489" y="6567"/>
                    <a:pt x="13545" y="6679"/>
                    <a:pt x="13545" y="6826"/>
                  </a:cubicBezTo>
                  <a:cubicBezTo>
                    <a:pt x="13545" y="7064"/>
                    <a:pt x="13398" y="7120"/>
                    <a:pt x="13314" y="7267"/>
                  </a:cubicBezTo>
                  <a:cubicBezTo>
                    <a:pt x="13223" y="7379"/>
                    <a:pt x="13167" y="7497"/>
                    <a:pt x="13111" y="7616"/>
                  </a:cubicBezTo>
                  <a:cubicBezTo>
                    <a:pt x="13048" y="7763"/>
                    <a:pt x="13048" y="7903"/>
                    <a:pt x="13020" y="8050"/>
                  </a:cubicBezTo>
                  <a:cubicBezTo>
                    <a:pt x="12964" y="8253"/>
                    <a:pt x="12817" y="8399"/>
                    <a:pt x="12642" y="8518"/>
                  </a:cubicBezTo>
                  <a:cubicBezTo>
                    <a:pt x="12620" y="8541"/>
                    <a:pt x="12652" y="8582"/>
                    <a:pt x="12680" y="8582"/>
                  </a:cubicBezTo>
                  <a:cubicBezTo>
                    <a:pt x="12687" y="8582"/>
                    <a:pt x="12693" y="8580"/>
                    <a:pt x="12698" y="8574"/>
                  </a:cubicBezTo>
                  <a:cubicBezTo>
                    <a:pt x="12873" y="8490"/>
                    <a:pt x="13048" y="8316"/>
                    <a:pt x="13111" y="8113"/>
                  </a:cubicBezTo>
                  <a:cubicBezTo>
                    <a:pt x="13167" y="7994"/>
                    <a:pt x="13139" y="7847"/>
                    <a:pt x="13167" y="7728"/>
                  </a:cubicBezTo>
                  <a:cubicBezTo>
                    <a:pt x="13223" y="7525"/>
                    <a:pt x="13342" y="7351"/>
                    <a:pt x="13489" y="7204"/>
                  </a:cubicBezTo>
                  <a:cubicBezTo>
                    <a:pt x="13663" y="7064"/>
                    <a:pt x="13775" y="7029"/>
                    <a:pt x="13719" y="6798"/>
                  </a:cubicBezTo>
                  <a:cubicBezTo>
                    <a:pt x="13691" y="6595"/>
                    <a:pt x="13663" y="6393"/>
                    <a:pt x="13747" y="6190"/>
                  </a:cubicBezTo>
                  <a:cubicBezTo>
                    <a:pt x="13810" y="6127"/>
                    <a:pt x="13922" y="5924"/>
                    <a:pt x="14041" y="5924"/>
                  </a:cubicBezTo>
                  <a:lnTo>
                    <a:pt x="14041" y="5896"/>
                  </a:lnTo>
                  <a:lnTo>
                    <a:pt x="14125" y="5896"/>
                  </a:lnTo>
                  <a:cubicBezTo>
                    <a:pt x="14188" y="5924"/>
                    <a:pt x="14244" y="5924"/>
                    <a:pt x="14272" y="5924"/>
                  </a:cubicBezTo>
                  <a:lnTo>
                    <a:pt x="14272" y="5952"/>
                  </a:lnTo>
                  <a:cubicBezTo>
                    <a:pt x="14272" y="6246"/>
                    <a:pt x="14160" y="6449"/>
                    <a:pt x="14097" y="6742"/>
                  </a:cubicBezTo>
                  <a:cubicBezTo>
                    <a:pt x="14069" y="6854"/>
                    <a:pt x="14069" y="6973"/>
                    <a:pt x="14041" y="7120"/>
                  </a:cubicBezTo>
                  <a:cubicBezTo>
                    <a:pt x="14013" y="7239"/>
                    <a:pt x="13985" y="7379"/>
                    <a:pt x="13922" y="7497"/>
                  </a:cubicBezTo>
                  <a:cubicBezTo>
                    <a:pt x="13866" y="7763"/>
                    <a:pt x="13838" y="8050"/>
                    <a:pt x="13719" y="8316"/>
                  </a:cubicBezTo>
                  <a:cubicBezTo>
                    <a:pt x="13635" y="8518"/>
                    <a:pt x="13572" y="8721"/>
                    <a:pt x="13545" y="8952"/>
                  </a:cubicBezTo>
                  <a:cubicBezTo>
                    <a:pt x="13517" y="9218"/>
                    <a:pt x="13489" y="9567"/>
                    <a:pt x="13223" y="9714"/>
                  </a:cubicBezTo>
                  <a:cubicBezTo>
                    <a:pt x="13111" y="9798"/>
                    <a:pt x="12964" y="9826"/>
                    <a:pt x="12817" y="9861"/>
                  </a:cubicBezTo>
                  <a:cubicBezTo>
                    <a:pt x="12670" y="9889"/>
                    <a:pt x="12524" y="9917"/>
                    <a:pt x="12412" y="9945"/>
                  </a:cubicBezTo>
                  <a:lnTo>
                    <a:pt x="12377" y="9917"/>
                  </a:lnTo>
                  <a:cubicBezTo>
                    <a:pt x="12265" y="9770"/>
                    <a:pt x="12062" y="9686"/>
                    <a:pt x="11915" y="9595"/>
                  </a:cubicBezTo>
                  <a:cubicBezTo>
                    <a:pt x="11650" y="9476"/>
                    <a:pt x="11475" y="9245"/>
                    <a:pt x="11272" y="9071"/>
                  </a:cubicBezTo>
                  <a:cubicBezTo>
                    <a:pt x="11153" y="8987"/>
                    <a:pt x="11069" y="8868"/>
                    <a:pt x="10950" y="8777"/>
                  </a:cubicBezTo>
                  <a:cubicBezTo>
                    <a:pt x="11041" y="8721"/>
                    <a:pt x="11153" y="8602"/>
                    <a:pt x="11216" y="8546"/>
                  </a:cubicBezTo>
                  <a:cubicBezTo>
                    <a:pt x="11391" y="8399"/>
                    <a:pt x="11538" y="8253"/>
                    <a:pt x="11678" y="8050"/>
                  </a:cubicBezTo>
                  <a:cubicBezTo>
                    <a:pt x="11824" y="7847"/>
                    <a:pt x="11971" y="7644"/>
                    <a:pt x="12174" y="7469"/>
                  </a:cubicBezTo>
                  <a:cubicBezTo>
                    <a:pt x="12377" y="7323"/>
                    <a:pt x="12587" y="7204"/>
                    <a:pt x="12789" y="7029"/>
                  </a:cubicBezTo>
                  <a:cubicBezTo>
                    <a:pt x="12936" y="6917"/>
                    <a:pt x="13139" y="6826"/>
                    <a:pt x="13195" y="6651"/>
                  </a:cubicBezTo>
                  <a:cubicBezTo>
                    <a:pt x="13223" y="6567"/>
                    <a:pt x="13223" y="6449"/>
                    <a:pt x="13195" y="6365"/>
                  </a:cubicBezTo>
                  <a:cubicBezTo>
                    <a:pt x="13167" y="6246"/>
                    <a:pt x="13048" y="6071"/>
                    <a:pt x="13111" y="5952"/>
                  </a:cubicBezTo>
                  <a:cubicBezTo>
                    <a:pt x="13155" y="5845"/>
                    <a:pt x="13265" y="5810"/>
                    <a:pt x="13381" y="5810"/>
                  </a:cubicBezTo>
                  <a:close/>
                  <a:moveTo>
                    <a:pt x="5362" y="5501"/>
                  </a:moveTo>
                  <a:cubicBezTo>
                    <a:pt x="5490" y="5501"/>
                    <a:pt x="5623" y="5539"/>
                    <a:pt x="5734" y="5575"/>
                  </a:cubicBezTo>
                  <a:cubicBezTo>
                    <a:pt x="5769" y="5575"/>
                    <a:pt x="5797" y="5602"/>
                    <a:pt x="5825" y="5602"/>
                  </a:cubicBezTo>
                  <a:cubicBezTo>
                    <a:pt x="5825" y="5630"/>
                    <a:pt x="5797" y="5630"/>
                    <a:pt x="5797" y="5630"/>
                  </a:cubicBezTo>
                  <a:cubicBezTo>
                    <a:pt x="5447" y="5840"/>
                    <a:pt x="5475" y="6127"/>
                    <a:pt x="5650" y="6449"/>
                  </a:cubicBezTo>
                  <a:cubicBezTo>
                    <a:pt x="5797" y="6679"/>
                    <a:pt x="5650" y="6973"/>
                    <a:pt x="5503" y="7176"/>
                  </a:cubicBezTo>
                  <a:cubicBezTo>
                    <a:pt x="5384" y="7351"/>
                    <a:pt x="5328" y="7497"/>
                    <a:pt x="5245" y="7700"/>
                  </a:cubicBezTo>
                  <a:cubicBezTo>
                    <a:pt x="5154" y="7938"/>
                    <a:pt x="5070" y="8197"/>
                    <a:pt x="4951" y="8399"/>
                  </a:cubicBezTo>
                  <a:cubicBezTo>
                    <a:pt x="4832" y="8574"/>
                    <a:pt x="4685" y="8721"/>
                    <a:pt x="4629" y="8924"/>
                  </a:cubicBezTo>
                  <a:cubicBezTo>
                    <a:pt x="4609" y="8970"/>
                    <a:pt x="4649" y="8998"/>
                    <a:pt x="4685" y="8998"/>
                  </a:cubicBezTo>
                  <a:cubicBezTo>
                    <a:pt x="4698" y="8998"/>
                    <a:pt x="4711" y="8994"/>
                    <a:pt x="4720" y="8987"/>
                  </a:cubicBezTo>
                  <a:cubicBezTo>
                    <a:pt x="4860" y="8693"/>
                    <a:pt x="5098" y="8427"/>
                    <a:pt x="5245" y="8113"/>
                  </a:cubicBezTo>
                  <a:cubicBezTo>
                    <a:pt x="5301" y="7966"/>
                    <a:pt x="5356" y="7763"/>
                    <a:pt x="5419" y="7588"/>
                  </a:cubicBezTo>
                  <a:cubicBezTo>
                    <a:pt x="5475" y="7413"/>
                    <a:pt x="5594" y="7295"/>
                    <a:pt x="5678" y="7148"/>
                  </a:cubicBezTo>
                  <a:cubicBezTo>
                    <a:pt x="5797" y="6945"/>
                    <a:pt x="5944" y="6679"/>
                    <a:pt x="5853" y="6449"/>
                  </a:cubicBezTo>
                  <a:cubicBezTo>
                    <a:pt x="5769" y="6246"/>
                    <a:pt x="5622" y="6015"/>
                    <a:pt x="5853" y="5840"/>
                  </a:cubicBezTo>
                  <a:cubicBezTo>
                    <a:pt x="5944" y="5777"/>
                    <a:pt x="6056" y="5721"/>
                    <a:pt x="6147" y="5693"/>
                  </a:cubicBezTo>
                  <a:cubicBezTo>
                    <a:pt x="6203" y="5693"/>
                    <a:pt x="6230" y="5693"/>
                    <a:pt x="6293" y="5665"/>
                  </a:cubicBezTo>
                  <a:cubicBezTo>
                    <a:pt x="6340" y="5660"/>
                    <a:pt x="6385" y="5657"/>
                    <a:pt x="6431" y="5657"/>
                  </a:cubicBezTo>
                  <a:cubicBezTo>
                    <a:pt x="6666" y="5657"/>
                    <a:pt x="6888" y="5721"/>
                    <a:pt x="7105" y="5721"/>
                  </a:cubicBezTo>
                  <a:cubicBezTo>
                    <a:pt x="7307" y="5721"/>
                    <a:pt x="7482" y="5693"/>
                    <a:pt x="7692" y="5693"/>
                  </a:cubicBezTo>
                  <a:cubicBezTo>
                    <a:pt x="7776" y="5721"/>
                    <a:pt x="7867" y="5777"/>
                    <a:pt x="7923" y="5840"/>
                  </a:cubicBezTo>
                  <a:cubicBezTo>
                    <a:pt x="8069" y="5980"/>
                    <a:pt x="7951" y="6155"/>
                    <a:pt x="7923" y="6365"/>
                  </a:cubicBezTo>
                  <a:cubicBezTo>
                    <a:pt x="7895" y="6595"/>
                    <a:pt x="8042" y="6679"/>
                    <a:pt x="8216" y="6854"/>
                  </a:cubicBezTo>
                  <a:cubicBezTo>
                    <a:pt x="8447" y="7092"/>
                    <a:pt x="8531" y="7351"/>
                    <a:pt x="8447" y="7700"/>
                  </a:cubicBezTo>
                  <a:cubicBezTo>
                    <a:pt x="8391" y="7966"/>
                    <a:pt x="8328" y="8197"/>
                    <a:pt x="8328" y="8462"/>
                  </a:cubicBezTo>
                  <a:cubicBezTo>
                    <a:pt x="8328" y="8490"/>
                    <a:pt x="8344" y="8504"/>
                    <a:pt x="8360" y="8504"/>
                  </a:cubicBezTo>
                  <a:cubicBezTo>
                    <a:pt x="8375" y="8504"/>
                    <a:pt x="8391" y="8490"/>
                    <a:pt x="8391" y="8462"/>
                  </a:cubicBezTo>
                  <a:cubicBezTo>
                    <a:pt x="8447" y="8288"/>
                    <a:pt x="8475" y="8113"/>
                    <a:pt x="8503" y="7938"/>
                  </a:cubicBezTo>
                  <a:cubicBezTo>
                    <a:pt x="8531" y="7791"/>
                    <a:pt x="8594" y="7672"/>
                    <a:pt x="8622" y="7525"/>
                  </a:cubicBezTo>
                  <a:cubicBezTo>
                    <a:pt x="8622" y="7267"/>
                    <a:pt x="8566" y="6973"/>
                    <a:pt x="8391" y="6770"/>
                  </a:cubicBezTo>
                  <a:cubicBezTo>
                    <a:pt x="8328" y="6714"/>
                    <a:pt x="8216" y="6623"/>
                    <a:pt x="8181" y="6539"/>
                  </a:cubicBezTo>
                  <a:cubicBezTo>
                    <a:pt x="8125" y="6393"/>
                    <a:pt x="8153" y="6274"/>
                    <a:pt x="8181" y="6155"/>
                  </a:cubicBezTo>
                  <a:cubicBezTo>
                    <a:pt x="8216" y="6043"/>
                    <a:pt x="8244" y="5924"/>
                    <a:pt x="8181" y="5840"/>
                  </a:cubicBezTo>
                  <a:cubicBezTo>
                    <a:pt x="8153" y="5777"/>
                    <a:pt x="8097" y="5721"/>
                    <a:pt x="8042" y="5693"/>
                  </a:cubicBezTo>
                  <a:cubicBezTo>
                    <a:pt x="8125" y="5693"/>
                    <a:pt x="8181" y="5665"/>
                    <a:pt x="8272" y="5665"/>
                  </a:cubicBezTo>
                  <a:cubicBezTo>
                    <a:pt x="8356" y="5665"/>
                    <a:pt x="8447" y="5630"/>
                    <a:pt x="8566" y="5602"/>
                  </a:cubicBezTo>
                  <a:cubicBezTo>
                    <a:pt x="8594" y="5630"/>
                    <a:pt x="8622" y="5630"/>
                    <a:pt x="8678" y="5665"/>
                  </a:cubicBezTo>
                  <a:cubicBezTo>
                    <a:pt x="8825" y="5805"/>
                    <a:pt x="8706" y="5980"/>
                    <a:pt x="8678" y="6127"/>
                  </a:cubicBezTo>
                  <a:cubicBezTo>
                    <a:pt x="8622" y="6330"/>
                    <a:pt x="8594" y="6477"/>
                    <a:pt x="8650" y="6651"/>
                  </a:cubicBezTo>
                  <a:cubicBezTo>
                    <a:pt x="8650" y="6665"/>
                    <a:pt x="8664" y="6672"/>
                    <a:pt x="8678" y="6672"/>
                  </a:cubicBezTo>
                  <a:cubicBezTo>
                    <a:pt x="8692" y="6672"/>
                    <a:pt x="8706" y="6665"/>
                    <a:pt x="8706" y="6651"/>
                  </a:cubicBezTo>
                  <a:cubicBezTo>
                    <a:pt x="8706" y="6421"/>
                    <a:pt x="8769" y="6246"/>
                    <a:pt x="8853" y="6043"/>
                  </a:cubicBezTo>
                  <a:cubicBezTo>
                    <a:pt x="8916" y="5924"/>
                    <a:pt x="8944" y="5805"/>
                    <a:pt x="8881" y="5693"/>
                  </a:cubicBezTo>
                  <a:cubicBezTo>
                    <a:pt x="8853" y="5665"/>
                    <a:pt x="8825" y="5630"/>
                    <a:pt x="8797" y="5602"/>
                  </a:cubicBezTo>
                  <a:lnTo>
                    <a:pt x="8797" y="5602"/>
                  </a:lnTo>
                  <a:cubicBezTo>
                    <a:pt x="8916" y="5630"/>
                    <a:pt x="8999" y="5665"/>
                    <a:pt x="9118" y="5665"/>
                  </a:cubicBezTo>
                  <a:cubicBezTo>
                    <a:pt x="9321" y="5665"/>
                    <a:pt x="9468" y="5805"/>
                    <a:pt x="9405" y="6043"/>
                  </a:cubicBezTo>
                  <a:cubicBezTo>
                    <a:pt x="9349" y="6274"/>
                    <a:pt x="9174" y="6449"/>
                    <a:pt x="9174" y="6679"/>
                  </a:cubicBezTo>
                  <a:cubicBezTo>
                    <a:pt x="9146" y="7148"/>
                    <a:pt x="9552" y="7588"/>
                    <a:pt x="9874" y="7847"/>
                  </a:cubicBezTo>
                  <a:cubicBezTo>
                    <a:pt x="9964" y="7966"/>
                    <a:pt x="10076" y="8050"/>
                    <a:pt x="10195" y="8141"/>
                  </a:cubicBezTo>
                  <a:cubicBezTo>
                    <a:pt x="10314" y="8253"/>
                    <a:pt x="10370" y="8399"/>
                    <a:pt x="10454" y="8546"/>
                  </a:cubicBezTo>
                  <a:cubicBezTo>
                    <a:pt x="10601" y="8777"/>
                    <a:pt x="10804" y="8952"/>
                    <a:pt x="10978" y="9127"/>
                  </a:cubicBezTo>
                  <a:cubicBezTo>
                    <a:pt x="11188" y="9301"/>
                    <a:pt x="11363" y="9476"/>
                    <a:pt x="11566" y="9651"/>
                  </a:cubicBezTo>
                  <a:cubicBezTo>
                    <a:pt x="11740" y="9770"/>
                    <a:pt x="11971" y="9861"/>
                    <a:pt x="12174" y="10001"/>
                  </a:cubicBezTo>
                  <a:cubicBezTo>
                    <a:pt x="11915" y="10036"/>
                    <a:pt x="11678" y="10120"/>
                    <a:pt x="11447" y="10175"/>
                  </a:cubicBezTo>
                  <a:cubicBezTo>
                    <a:pt x="11216" y="10266"/>
                    <a:pt x="10950" y="10266"/>
                    <a:pt x="10720" y="10322"/>
                  </a:cubicBezTo>
                  <a:cubicBezTo>
                    <a:pt x="10454" y="10385"/>
                    <a:pt x="10223" y="10497"/>
                    <a:pt x="9992" y="10644"/>
                  </a:cubicBezTo>
                  <a:cubicBezTo>
                    <a:pt x="9790" y="10819"/>
                    <a:pt x="9615" y="11050"/>
                    <a:pt x="9405" y="11196"/>
                  </a:cubicBezTo>
                  <a:cubicBezTo>
                    <a:pt x="9377" y="11050"/>
                    <a:pt x="9377" y="10910"/>
                    <a:pt x="9174" y="10875"/>
                  </a:cubicBezTo>
                  <a:cubicBezTo>
                    <a:pt x="9090" y="10875"/>
                    <a:pt x="8999" y="10938"/>
                    <a:pt x="8944" y="10994"/>
                  </a:cubicBezTo>
                  <a:lnTo>
                    <a:pt x="8916" y="10994"/>
                  </a:lnTo>
                  <a:cubicBezTo>
                    <a:pt x="8916" y="10875"/>
                    <a:pt x="8881" y="10791"/>
                    <a:pt x="8769" y="10763"/>
                  </a:cubicBezTo>
                  <a:cubicBezTo>
                    <a:pt x="8752" y="10759"/>
                    <a:pt x="8737" y="10757"/>
                    <a:pt x="8722" y="10757"/>
                  </a:cubicBezTo>
                  <a:cubicBezTo>
                    <a:pt x="8627" y="10757"/>
                    <a:pt x="8557" y="10826"/>
                    <a:pt x="8503" y="10875"/>
                  </a:cubicBezTo>
                  <a:lnTo>
                    <a:pt x="8447" y="10938"/>
                  </a:lnTo>
                  <a:cubicBezTo>
                    <a:pt x="8447" y="10791"/>
                    <a:pt x="8356" y="10644"/>
                    <a:pt x="8272" y="10616"/>
                  </a:cubicBezTo>
                  <a:cubicBezTo>
                    <a:pt x="8237" y="10600"/>
                    <a:pt x="8205" y="10593"/>
                    <a:pt x="8177" y="10593"/>
                  </a:cubicBezTo>
                  <a:cubicBezTo>
                    <a:pt x="7992" y="10593"/>
                    <a:pt x="7943" y="10894"/>
                    <a:pt x="7895" y="11022"/>
                  </a:cubicBezTo>
                  <a:cubicBezTo>
                    <a:pt x="7858" y="11074"/>
                    <a:pt x="7855" y="11105"/>
                    <a:pt x="7841" y="11105"/>
                  </a:cubicBezTo>
                  <a:cubicBezTo>
                    <a:pt x="7830" y="11105"/>
                    <a:pt x="7814" y="11088"/>
                    <a:pt x="7776" y="11050"/>
                  </a:cubicBezTo>
                  <a:cubicBezTo>
                    <a:pt x="7720" y="11022"/>
                    <a:pt x="7720" y="10938"/>
                    <a:pt x="7657" y="10910"/>
                  </a:cubicBezTo>
                  <a:cubicBezTo>
                    <a:pt x="7601" y="10847"/>
                    <a:pt x="7517" y="10791"/>
                    <a:pt x="7426" y="10791"/>
                  </a:cubicBezTo>
                  <a:cubicBezTo>
                    <a:pt x="7195" y="10819"/>
                    <a:pt x="7223" y="11112"/>
                    <a:pt x="7251" y="11259"/>
                  </a:cubicBezTo>
                  <a:lnTo>
                    <a:pt x="7251" y="11315"/>
                  </a:lnTo>
                  <a:cubicBezTo>
                    <a:pt x="7223" y="11287"/>
                    <a:pt x="7223" y="11259"/>
                    <a:pt x="7195" y="11224"/>
                  </a:cubicBezTo>
                  <a:cubicBezTo>
                    <a:pt x="7144" y="11179"/>
                    <a:pt x="7079" y="11133"/>
                    <a:pt x="7026" y="11133"/>
                  </a:cubicBezTo>
                  <a:cubicBezTo>
                    <a:pt x="7014" y="11133"/>
                    <a:pt x="7003" y="11135"/>
                    <a:pt x="6993" y="11140"/>
                  </a:cubicBezTo>
                  <a:cubicBezTo>
                    <a:pt x="6902" y="11168"/>
                    <a:pt x="6874" y="11224"/>
                    <a:pt x="6846" y="11287"/>
                  </a:cubicBezTo>
                  <a:lnTo>
                    <a:pt x="6846" y="11462"/>
                  </a:lnTo>
                  <a:cubicBezTo>
                    <a:pt x="6818" y="11399"/>
                    <a:pt x="6783" y="11343"/>
                    <a:pt x="6755" y="11343"/>
                  </a:cubicBezTo>
                  <a:cubicBezTo>
                    <a:pt x="6734" y="11302"/>
                    <a:pt x="6699" y="11276"/>
                    <a:pt x="6646" y="11276"/>
                  </a:cubicBezTo>
                  <a:cubicBezTo>
                    <a:pt x="6626" y="11276"/>
                    <a:pt x="6604" y="11280"/>
                    <a:pt x="6580" y="11287"/>
                  </a:cubicBezTo>
                  <a:cubicBezTo>
                    <a:pt x="6524" y="11287"/>
                    <a:pt x="6496" y="11343"/>
                    <a:pt x="6468" y="11399"/>
                  </a:cubicBezTo>
                  <a:cubicBezTo>
                    <a:pt x="6433" y="11224"/>
                    <a:pt x="6405" y="11084"/>
                    <a:pt x="6377" y="10938"/>
                  </a:cubicBezTo>
                  <a:cubicBezTo>
                    <a:pt x="6332" y="10809"/>
                    <a:pt x="6276" y="10760"/>
                    <a:pt x="6207" y="10760"/>
                  </a:cubicBezTo>
                  <a:cubicBezTo>
                    <a:pt x="6148" y="10760"/>
                    <a:pt x="6080" y="10795"/>
                    <a:pt x="6000" y="10847"/>
                  </a:cubicBezTo>
                  <a:cubicBezTo>
                    <a:pt x="5881" y="10938"/>
                    <a:pt x="5769" y="11022"/>
                    <a:pt x="5678" y="11140"/>
                  </a:cubicBezTo>
                  <a:cubicBezTo>
                    <a:pt x="5650" y="11050"/>
                    <a:pt x="5622" y="11022"/>
                    <a:pt x="5559" y="10994"/>
                  </a:cubicBezTo>
                  <a:cubicBezTo>
                    <a:pt x="5535" y="10985"/>
                    <a:pt x="5512" y="10982"/>
                    <a:pt x="5492" y="10982"/>
                  </a:cubicBezTo>
                  <a:cubicBezTo>
                    <a:pt x="5442" y="10982"/>
                    <a:pt x="5401" y="11002"/>
                    <a:pt x="5356" y="11022"/>
                  </a:cubicBezTo>
                  <a:cubicBezTo>
                    <a:pt x="5419" y="10847"/>
                    <a:pt x="5475" y="10672"/>
                    <a:pt x="5328" y="10588"/>
                  </a:cubicBezTo>
                  <a:cubicBezTo>
                    <a:pt x="5287" y="10574"/>
                    <a:pt x="5243" y="10567"/>
                    <a:pt x="5203" y="10567"/>
                  </a:cubicBezTo>
                  <a:cubicBezTo>
                    <a:pt x="5162" y="10567"/>
                    <a:pt x="5126" y="10574"/>
                    <a:pt x="5098" y="10588"/>
                  </a:cubicBezTo>
                  <a:cubicBezTo>
                    <a:pt x="5035" y="10616"/>
                    <a:pt x="4979" y="10644"/>
                    <a:pt x="4923" y="10700"/>
                  </a:cubicBezTo>
                  <a:cubicBezTo>
                    <a:pt x="4979" y="10525"/>
                    <a:pt x="4979" y="10266"/>
                    <a:pt x="4776" y="10266"/>
                  </a:cubicBezTo>
                  <a:cubicBezTo>
                    <a:pt x="4764" y="10265"/>
                    <a:pt x="4753" y="10264"/>
                    <a:pt x="4742" y="10264"/>
                  </a:cubicBezTo>
                  <a:cubicBezTo>
                    <a:pt x="4530" y="10264"/>
                    <a:pt x="4390" y="10506"/>
                    <a:pt x="4224" y="10672"/>
                  </a:cubicBezTo>
                  <a:cubicBezTo>
                    <a:pt x="4252" y="10497"/>
                    <a:pt x="4252" y="10266"/>
                    <a:pt x="4105" y="10210"/>
                  </a:cubicBezTo>
                  <a:cubicBezTo>
                    <a:pt x="4086" y="10205"/>
                    <a:pt x="4068" y="10203"/>
                    <a:pt x="4050" y="10203"/>
                  </a:cubicBezTo>
                  <a:cubicBezTo>
                    <a:pt x="3846" y="10203"/>
                    <a:pt x="3692" y="10509"/>
                    <a:pt x="3608" y="10644"/>
                  </a:cubicBezTo>
                  <a:cubicBezTo>
                    <a:pt x="3608" y="10616"/>
                    <a:pt x="3580" y="10588"/>
                    <a:pt x="3580" y="10560"/>
                  </a:cubicBezTo>
                  <a:cubicBezTo>
                    <a:pt x="3552" y="10497"/>
                    <a:pt x="3496" y="10441"/>
                    <a:pt x="3434" y="10441"/>
                  </a:cubicBezTo>
                  <a:cubicBezTo>
                    <a:pt x="3350" y="10469"/>
                    <a:pt x="3287" y="10525"/>
                    <a:pt x="3259" y="10588"/>
                  </a:cubicBezTo>
                  <a:cubicBezTo>
                    <a:pt x="3231" y="10644"/>
                    <a:pt x="3203" y="10763"/>
                    <a:pt x="3175" y="10847"/>
                  </a:cubicBezTo>
                  <a:cubicBezTo>
                    <a:pt x="3150" y="10749"/>
                    <a:pt x="3078" y="10667"/>
                    <a:pt x="2980" y="10667"/>
                  </a:cubicBezTo>
                  <a:cubicBezTo>
                    <a:pt x="2966" y="10667"/>
                    <a:pt x="2952" y="10668"/>
                    <a:pt x="2937" y="10672"/>
                  </a:cubicBezTo>
                  <a:cubicBezTo>
                    <a:pt x="2853" y="10700"/>
                    <a:pt x="2797" y="10791"/>
                    <a:pt x="2762" y="10875"/>
                  </a:cubicBezTo>
                  <a:cubicBezTo>
                    <a:pt x="2706" y="10700"/>
                    <a:pt x="2678" y="10560"/>
                    <a:pt x="2587" y="10413"/>
                  </a:cubicBezTo>
                  <a:cubicBezTo>
                    <a:pt x="2476" y="10120"/>
                    <a:pt x="2357" y="9861"/>
                    <a:pt x="2182" y="9595"/>
                  </a:cubicBezTo>
                  <a:cubicBezTo>
                    <a:pt x="2357" y="9539"/>
                    <a:pt x="2504" y="9448"/>
                    <a:pt x="2622" y="9364"/>
                  </a:cubicBezTo>
                  <a:cubicBezTo>
                    <a:pt x="2853" y="9162"/>
                    <a:pt x="3084" y="8987"/>
                    <a:pt x="3287" y="8777"/>
                  </a:cubicBezTo>
                  <a:cubicBezTo>
                    <a:pt x="3671" y="8427"/>
                    <a:pt x="3958" y="8022"/>
                    <a:pt x="4280" y="7644"/>
                  </a:cubicBezTo>
                  <a:cubicBezTo>
                    <a:pt x="4426" y="7441"/>
                    <a:pt x="4601" y="7239"/>
                    <a:pt x="4748" y="7029"/>
                  </a:cubicBezTo>
                  <a:cubicBezTo>
                    <a:pt x="4923" y="6826"/>
                    <a:pt x="4979" y="6623"/>
                    <a:pt x="5007" y="6365"/>
                  </a:cubicBezTo>
                  <a:cubicBezTo>
                    <a:pt x="5007" y="6274"/>
                    <a:pt x="5035" y="6190"/>
                    <a:pt x="5007" y="6099"/>
                  </a:cubicBezTo>
                  <a:cubicBezTo>
                    <a:pt x="5007" y="6015"/>
                    <a:pt x="4951" y="5952"/>
                    <a:pt x="4923" y="5868"/>
                  </a:cubicBezTo>
                  <a:cubicBezTo>
                    <a:pt x="4860" y="5693"/>
                    <a:pt x="5007" y="5602"/>
                    <a:pt x="5154" y="5547"/>
                  </a:cubicBezTo>
                  <a:cubicBezTo>
                    <a:pt x="5218" y="5513"/>
                    <a:pt x="5289" y="5501"/>
                    <a:pt x="5362" y="5501"/>
                  </a:cubicBezTo>
                  <a:close/>
                  <a:moveTo>
                    <a:pt x="17353" y="5893"/>
                  </a:moveTo>
                  <a:cubicBezTo>
                    <a:pt x="17600" y="5893"/>
                    <a:pt x="17825" y="5977"/>
                    <a:pt x="17768" y="6274"/>
                  </a:cubicBezTo>
                  <a:cubicBezTo>
                    <a:pt x="17712" y="6477"/>
                    <a:pt x="17509" y="6623"/>
                    <a:pt x="17509" y="6826"/>
                  </a:cubicBezTo>
                  <a:cubicBezTo>
                    <a:pt x="17481" y="7064"/>
                    <a:pt x="17656" y="7267"/>
                    <a:pt x="17796" y="7441"/>
                  </a:cubicBezTo>
                  <a:cubicBezTo>
                    <a:pt x="17943" y="7644"/>
                    <a:pt x="18062" y="7903"/>
                    <a:pt x="18180" y="8113"/>
                  </a:cubicBezTo>
                  <a:cubicBezTo>
                    <a:pt x="18320" y="8316"/>
                    <a:pt x="18383" y="8546"/>
                    <a:pt x="18467" y="8749"/>
                  </a:cubicBezTo>
                  <a:cubicBezTo>
                    <a:pt x="18467" y="8749"/>
                    <a:pt x="18495" y="8749"/>
                    <a:pt x="18495" y="8777"/>
                  </a:cubicBezTo>
                  <a:cubicBezTo>
                    <a:pt x="18292" y="9043"/>
                    <a:pt x="18090" y="9301"/>
                    <a:pt x="17915" y="9595"/>
                  </a:cubicBezTo>
                  <a:cubicBezTo>
                    <a:pt x="17887" y="9539"/>
                    <a:pt x="17859" y="9476"/>
                    <a:pt x="17831" y="9392"/>
                  </a:cubicBezTo>
                  <a:cubicBezTo>
                    <a:pt x="17740" y="9218"/>
                    <a:pt x="17656" y="8987"/>
                    <a:pt x="17621" y="8777"/>
                  </a:cubicBezTo>
                  <a:cubicBezTo>
                    <a:pt x="17610" y="8766"/>
                    <a:pt x="17594" y="8759"/>
                    <a:pt x="17581" y="8759"/>
                  </a:cubicBezTo>
                  <a:cubicBezTo>
                    <a:pt x="17562" y="8759"/>
                    <a:pt x="17548" y="8774"/>
                    <a:pt x="17565" y="8812"/>
                  </a:cubicBezTo>
                  <a:cubicBezTo>
                    <a:pt x="17593" y="9127"/>
                    <a:pt x="17684" y="9476"/>
                    <a:pt x="17831" y="9770"/>
                  </a:cubicBezTo>
                  <a:cubicBezTo>
                    <a:pt x="17712" y="9973"/>
                    <a:pt x="17621" y="10175"/>
                    <a:pt x="17537" y="10413"/>
                  </a:cubicBezTo>
                  <a:cubicBezTo>
                    <a:pt x="17481" y="10560"/>
                    <a:pt x="17418" y="10700"/>
                    <a:pt x="17362" y="10847"/>
                  </a:cubicBezTo>
                  <a:cubicBezTo>
                    <a:pt x="17362" y="10819"/>
                    <a:pt x="17362" y="10819"/>
                    <a:pt x="17334" y="10819"/>
                  </a:cubicBezTo>
                  <a:cubicBezTo>
                    <a:pt x="17275" y="10731"/>
                    <a:pt x="17181" y="10688"/>
                    <a:pt x="17086" y="10688"/>
                  </a:cubicBezTo>
                  <a:cubicBezTo>
                    <a:pt x="16992" y="10688"/>
                    <a:pt x="16897" y="10731"/>
                    <a:pt x="16838" y="10819"/>
                  </a:cubicBezTo>
                  <a:cubicBezTo>
                    <a:pt x="16747" y="10938"/>
                    <a:pt x="16719" y="11084"/>
                    <a:pt x="16747" y="11224"/>
                  </a:cubicBezTo>
                  <a:cubicBezTo>
                    <a:pt x="16719" y="11224"/>
                    <a:pt x="16691" y="11224"/>
                    <a:pt x="16663" y="11259"/>
                  </a:cubicBezTo>
                  <a:cubicBezTo>
                    <a:pt x="16544" y="11371"/>
                    <a:pt x="16572" y="11574"/>
                    <a:pt x="16544" y="11721"/>
                  </a:cubicBezTo>
                  <a:cubicBezTo>
                    <a:pt x="16509" y="11709"/>
                    <a:pt x="16478" y="11702"/>
                    <a:pt x="16446" y="11702"/>
                  </a:cubicBezTo>
                  <a:cubicBezTo>
                    <a:pt x="16400" y="11702"/>
                    <a:pt x="16351" y="11716"/>
                    <a:pt x="16286" y="11749"/>
                  </a:cubicBezTo>
                  <a:cubicBezTo>
                    <a:pt x="16258" y="11784"/>
                    <a:pt x="16195" y="11812"/>
                    <a:pt x="16167" y="11868"/>
                  </a:cubicBezTo>
                  <a:cubicBezTo>
                    <a:pt x="16167" y="11812"/>
                    <a:pt x="16139" y="11749"/>
                    <a:pt x="16083" y="11721"/>
                  </a:cubicBezTo>
                  <a:cubicBezTo>
                    <a:pt x="16051" y="11707"/>
                    <a:pt x="16022" y="11700"/>
                    <a:pt x="15993" y="11700"/>
                  </a:cubicBezTo>
                  <a:cubicBezTo>
                    <a:pt x="15964" y="11700"/>
                    <a:pt x="15936" y="11707"/>
                    <a:pt x="15908" y="11721"/>
                  </a:cubicBezTo>
                  <a:cubicBezTo>
                    <a:pt x="15860" y="11754"/>
                    <a:pt x="15829" y="11786"/>
                    <a:pt x="15811" y="11786"/>
                  </a:cubicBezTo>
                  <a:cubicBezTo>
                    <a:pt x="15795" y="11786"/>
                    <a:pt x="15789" y="11761"/>
                    <a:pt x="15789" y="11693"/>
                  </a:cubicBezTo>
                  <a:cubicBezTo>
                    <a:pt x="15789" y="11546"/>
                    <a:pt x="15845" y="11259"/>
                    <a:pt x="15698" y="11168"/>
                  </a:cubicBezTo>
                  <a:cubicBezTo>
                    <a:pt x="15659" y="11149"/>
                    <a:pt x="15625" y="11139"/>
                    <a:pt x="15596" y="11139"/>
                  </a:cubicBezTo>
                  <a:cubicBezTo>
                    <a:pt x="15543" y="11139"/>
                    <a:pt x="15504" y="11170"/>
                    <a:pt x="15467" y="11224"/>
                  </a:cubicBezTo>
                  <a:cubicBezTo>
                    <a:pt x="15439" y="11022"/>
                    <a:pt x="15439" y="10700"/>
                    <a:pt x="15209" y="10700"/>
                  </a:cubicBezTo>
                  <a:cubicBezTo>
                    <a:pt x="15118" y="10700"/>
                    <a:pt x="15034" y="10763"/>
                    <a:pt x="14999" y="10847"/>
                  </a:cubicBezTo>
                  <a:cubicBezTo>
                    <a:pt x="14943" y="10938"/>
                    <a:pt x="14971" y="11050"/>
                    <a:pt x="14943" y="11168"/>
                  </a:cubicBezTo>
                  <a:cubicBezTo>
                    <a:pt x="14900" y="11104"/>
                    <a:pt x="14836" y="10985"/>
                    <a:pt x="14758" y="10985"/>
                  </a:cubicBezTo>
                  <a:cubicBezTo>
                    <a:pt x="14735" y="10985"/>
                    <a:pt x="14710" y="10996"/>
                    <a:pt x="14684" y="11022"/>
                  </a:cubicBezTo>
                  <a:cubicBezTo>
                    <a:pt x="14597" y="11082"/>
                    <a:pt x="14568" y="11162"/>
                    <a:pt x="14590" y="11273"/>
                  </a:cubicBezTo>
                  <a:lnTo>
                    <a:pt x="14590" y="11273"/>
                  </a:lnTo>
                  <a:cubicBezTo>
                    <a:pt x="14583" y="11259"/>
                    <a:pt x="14565" y="11259"/>
                    <a:pt x="14565" y="11259"/>
                  </a:cubicBezTo>
                  <a:cubicBezTo>
                    <a:pt x="14474" y="11168"/>
                    <a:pt x="14419" y="11084"/>
                    <a:pt x="14335" y="11022"/>
                  </a:cubicBezTo>
                  <a:cubicBezTo>
                    <a:pt x="14447" y="10763"/>
                    <a:pt x="14537" y="10497"/>
                    <a:pt x="14621" y="10238"/>
                  </a:cubicBezTo>
                  <a:cubicBezTo>
                    <a:pt x="14740" y="9861"/>
                    <a:pt x="14768" y="9476"/>
                    <a:pt x="14859" y="9099"/>
                  </a:cubicBezTo>
                  <a:cubicBezTo>
                    <a:pt x="14943" y="8777"/>
                    <a:pt x="15090" y="8462"/>
                    <a:pt x="15118" y="8113"/>
                  </a:cubicBezTo>
                  <a:cubicBezTo>
                    <a:pt x="15146" y="7791"/>
                    <a:pt x="15146" y="7441"/>
                    <a:pt x="15146" y="7120"/>
                  </a:cubicBezTo>
                  <a:cubicBezTo>
                    <a:pt x="15174" y="6742"/>
                    <a:pt x="15209" y="6330"/>
                    <a:pt x="15209" y="5952"/>
                  </a:cubicBezTo>
                  <a:cubicBezTo>
                    <a:pt x="15321" y="6015"/>
                    <a:pt x="15439" y="6043"/>
                    <a:pt x="15558" y="6071"/>
                  </a:cubicBezTo>
                  <a:cubicBezTo>
                    <a:pt x="15578" y="6073"/>
                    <a:pt x="15597" y="6074"/>
                    <a:pt x="15617" y="6074"/>
                  </a:cubicBezTo>
                  <a:cubicBezTo>
                    <a:pt x="15821" y="6074"/>
                    <a:pt x="16028" y="5969"/>
                    <a:pt x="16233" y="5969"/>
                  </a:cubicBezTo>
                  <a:cubicBezTo>
                    <a:pt x="16269" y="5969"/>
                    <a:pt x="16305" y="5972"/>
                    <a:pt x="16341" y="5980"/>
                  </a:cubicBezTo>
                  <a:cubicBezTo>
                    <a:pt x="16369" y="6015"/>
                    <a:pt x="16432" y="6015"/>
                    <a:pt x="16460" y="6043"/>
                  </a:cubicBezTo>
                  <a:cubicBezTo>
                    <a:pt x="16432" y="6071"/>
                    <a:pt x="16397" y="6099"/>
                    <a:pt x="16397" y="6127"/>
                  </a:cubicBezTo>
                  <a:cubicBezTo>
                    <a:pt x="16313" y="6274"/>
                    <a:pt x="16341" y="6421"/>
                    <a:pt x="16397" y="6567"/>
                  </a:cubicBezTo>
                  <a:cubicBezTo>
                    <a:pt x="16432" y="6798"/>
                    <a:pt x="16432" y="6917"/>
                    <a:pt x="16313" y="7120"/>
                  </a:cubicBezTo>
                  <a:cubicBezTo>
                    <a:pt x="16258" y="7267"/>
                    <a:pt x="16223" y="7413"/>
                    <a:pt x="16223" y="7553"/>
                  </a:cubicBezTo>
                  <a:cubicBezTo>
                    <a:pt x="16223" y="7728"/>
                    <a:pt x="16286" y="7903"/>
                    <a:pt x="16313" y="8078"/>
                  </a:cubicBezTo>
                  <a:cubicBezTo>
                    <a:pt x="16369" y="8371"/>
                    <a:pt x="16223" y="8490"/>
                    <a:pt x="16111" y="8749"/>
                  </a:cubicBezTo>
                  <a:cubicBezTo>
                    <a:pt x="16083" y="8896"/>
                    <a:pt x="16048" y="9071"/>
                    <a:pt x="16083" y="9245"/>
                  </a:cubicBezTo>
                  <a:cubicBezTo>
                    <a:pt x="16083" y="9259"/>
                    <a:pt x="16097" y="9266"/>
                    <a:pt x="16111" y="9266"/>
                  </a:cubicBezTo>
                  <a:cubicBezTo>
                    <a:pt x="16125" y="9266"/>
                    <a:pt x="16139" y="9259"/>
                    <a:pt x="16139" y="9245"/>
                  </a:cubicBezTo>
                  <a:cubicBezTo>
                    <a:pt x="16167" y="9099"/>
                    <a:pt x="16167" y="8924"/>
                    <a:pt x="16195" y="8777"/>
                  </a:cubicBezTo>
                  <a:cubicBezTo>
                    <a:pt x="16258" y="8637"/>
                    <a:pt x="16369" y="8518"/>
                    <a:pt x="16432" y="8371"/>
                  </a:cubicBezTo>
                  <a:cubicBezTo>
                    <a:pt x="16516" y="8078"/>
                    <a:pt x="16313" y="7791"/>
                    <a:pt x="16341" y="7497"/>
                  </a:cubicBezTo>
                  <a:cubicBezTo>
                    <a:pt x="16369" y="7204"/>
                    <a:pt x="16663" y="7064"/>
                    <a:pt x="16635" y="6742"/>
                  </a:cubicBezTo>
                  <a:cubicBezTo>
                    <a:pt x="16635" y="6567"/>
                    <a:pt x="16516" y="6421"/>
                    <a:pt x="16544" y="6246"/>
                  </a:cubicBezTo>
                  <a:cubicBezTo>
                    <a:pt x="16572" y="6155"/>
                    <a:pt x="16607" y="6099"/>
                    <a:pt x="16691" y="6071"/>
                  </a:cubicBezTo>
                  <a:cubicBezTo>
                    <a:pt x="16782" y="6043"/>
                    <a:pt x="16866" y="5980"/>
                    <a:pt x="16957" y="5952"/>
                  </a:cubicBezTo>
                  <a:cubicBezTo>
                    <a:pt x="17062" y="5921"/>
                    <a:pt x="17211" y="5893"/>
                    <a:pt x="17353" y="5893"/>
                  </a:cubicBezTo>
                  <a:close/>
                  <a:moveTo>
                    <a:pt x="8181" y="10791"/>
                  </a:moveTo>
                  <a:cubicBezTo>
                    <a:pt x="8272" y="10819"/>
                    <a:pt x="8244" y="10938"/>
                    <a:pt x="8272" y="10994"/>
                  </a:cubicBezTo>
                  <a:lnTo>
                    <a:pt x="8272" y="11196"/>
                  </a:lnTo>
                  <a:cubicBezTo>
                    <a:pt x="8294" y="11267"/>
                    <a:pt x="8333" y="11333"/>
                    <a:pt x="8404" y="11333"/>
                  </a:cubicBezTo>
                  <a:cubicBezTo>
                    <a:pt x="8425" y="11333"/>
                    <a:pt x="8448" y="11328"/>
                    <a:pt x="8475" y="11315"/>
                  </a:cubicBezTo>
                  <a:cubicBezTo>
                    <a:pt x="8566" y="11259"/>
                    <a:pt x="8531" y="11050"/>
                    <a:pt x="8650" y="10994"/>
                  </a:cubicBezTo>
                  <a:cubicBezTo>
                    <a:pt x="8665" y="10990"/>
                    <a:pt x="8678" y="10988"/>
                    <a:pt x="8689" y="10988"/>
                  </a:cubicBezTo>
                  <a:cubicBezTo>
                    <a:pt x="8762" y="10988"/>
                    <a:pt x="8741" y="11065"/>
                    <a:pt x="8741" y="11168"/>
                  </a:cubicBezTo>
                  <a:cubicBezTo>
                    <a:pt x="8741" y="11196"/>
                    <a:pt x="8706" y="11224"/>
                    <a:pt x="8706" y="11259"/>
                  </a:cubicBezTo>
                  <a:cubicBezTo>
                    <a:pt x="8741" y="11315"/>
                    <a:pt x="8769" y="11371"/>
                    <a:pt x="8825" y="11371"/>
                  </a:cubicBezTo>
                  <a:cubicBezTo>
                    <a:pt x="8916" y="11371"/>
                    <a:pt x="8944" y="11315"/>
                    <a:pt x="8972" y="11259"/>
                  </a:cubicBezTo>
                  <a:cubicBezTo>
                    <a:pt x="9008" y="11218"/>
                    <a:pt x="9048" y="11117"/>
                    <a:pt x="9102" y="11117"/>
                  </a:cubicBezTo>
                  <a:cubicBezTo>
                    <a:pt x="9131" y="11117"/>
                    <a:pt x="9164" y="11145"/>
                    <a:pt x="9202" y="11224"/>
                  </a:cubicBezTo>
                  <a:lnTo>
                    <a:pt x="9202" y="11315"/>
                  </a:lnTo>
                  <a:cubicBezTo>
                    <a:pt x="9055" y="11371"/>
                    <a:pt x="8916" y="11399"/>
                    <a:pt x="8769" y="11462"/>
                  </a:cubicBezTo>
                  <a:cubicBezTo>
                    <a:pt x="8622" y="11518"/>
                    <a:pt x="8475" y="11574"/>
                    <a:pt x="8328" y="11665"/>
                  </a:cubicBezTo>
                  <a:cubicBezTo>
                    <a:pt x="8007" y="11840"/>
                    <a:pt x="7657" y="11986"/>
                    <a:pt x="7342" y="12161"/>
                  </a:cubicBezTo>
                  <a:cubicBezTo>
                    <a:pt x="7077" y="12273"/>
                    <a:pt x="6755" y="12392"/>
                    <a:pt x="6468" y="12448"/>
                  </a:cubicBezTo>
                  <a:cubicBezTo>
                    <a:pt x="6468" y="12245"/>
                    <a:pt x="6496" y="12070"/>
                    <a:pt x="6468" y="11896"/>
                  </a:cubicBezTo>
                  <a:lnTo>
                    <a:pt x="6468" y="11574"/>
                  </a:lnTo>
                  <a:cubicBezTo>
                    <a:pt x="6505" y="11519"/>
                    <a:pt x="6568" y="11476"/>
                    <a:pt x="6623" y="11476"/>
                  </a:cubicBezTo>
                  <a:cubicBezTo>
                    <a:pt x="6652" y="11476"/>
                    <a:pt x="6679" y="11489"/>
                    <a:pt x="6699" y="11518"/>
                  </a:cubicBezTo>
                  <a:cubicBezTo>
                    <a:pt x="6755" y="11574"/>
                    <a:pt x="6755" y="11665"/>
                    <a:pt x="6818" y="11693"/>
                  </a:cubicBezTo>
                  <a:cubicBezTo>
                    <a:pt x="6837" y="11693"/>
                    <a:pt x="6868" y="11705"/>
                    <a:pt x="6886" y="11705"/>
                  </a:cubicBezTo>
                  <a:cubicBezTo>
                    <a:pt x="6896" y="11705"/>
                    <a:pt x="6902" y="11702"/>
                    <a:pt x="6902" y="11693"/>
                  </a:cubicBezTo>
                  <a:cubicBezTo>
                    <a:pt x="6958" y="11637"/>
                    <a:pt x="6958" y="11574"/>
                    <a:pt x="6958" y="11518"/>
                  </a:cubicBezTo>
                  <a:cubicBezTo>
                    <a:pt x="6985" y="11453"/>
                    <a:pt x="6970" y="11335"/>
                    <a:pt x="7042" y="11335"/>
                  </a:cubicBezTo>
                  <a:cubicBezTo>
                    <a:pt x="7063" y="11335"/>
                    <a:pt x="7092" y="11345"/>
                    <a:pt x="7133" y="11371"/>
                  </a:cubicBezTo>
                  <a:cubicBezTo>
                    <a:pt x="7187" y="11395"/>
                    <a:pt x="7215" y="11529"/>
                    <a:pt x="7298" y="11529"/>
                  </a:cubicBezTo>
                  <a:cubicBezTo>
                    <a:pt x="7312" y="11529"/>
                    <a:pt x="7326" y="11526"/>
                    <a:pt x="7342" y="11518"/>
                  </a:cubicBezTo>
                  <a:cubicBezTo>
                    <a:pt x="7482" y="11434"/>
                    <a:pt x="7370" y="11224"/>
                    <a:pt x="7370" y="11140"/>
                  </a:cubicBezTo>
                  <a:cubicBezTo>
                    <a:pt x="7387" y="11034"/>
                    <a:pt x="7418" y="10995"/>
                    <a:pt x="7454" y="10995"/>
                  </a:cubicBezTo>
                  <a:cubicBezTo>
                    <a:pt x="7537" y="10995"/>
                    <a:pt x="7648" y="11196"/>
                    <a:pt x="7692" y="11259"/>
                  </a:cubicBezTo>
                  <a:cubicBezTo>
                    <a:pt x="7748" y="11315"/>
                    <a:pt x="7776" y="11371"/>
                    <a:pt x="7867" y="11371"/>
                  </a:cubicBezTo>
                  <a:cubicBezTo>
                    <a:pt x="8042" y="11371"/>
                    <a:pt x="8042" y="11112"/>
                    <a:pt x="8097" y="10994"/>
                  </a:cubicBezTo>
                  <a:cubicBezTo>
                    <a:pt x="8097" y="10994"/>
                    <a:pt x="8153" y="10791"/>
                    <a:pt x="8181" y="10791"/>
                  </a:cubicBezTo>
                  <a:close/>
                  <a:moveTo>
                    <a:pt x="4014" y="10423"/>
                  </a:moveTo>
                  <a:cubicBezTo>
                    <a:pt x="4021" y="10423"/>
                    <a:pt x="4021" y="10436"/>
                    <a:pt x="4021" y="10469"/>
                  </a:cubicBezTo>
                  <a:lnTo>
                    <a:pt x="4021" y="10616"/>
                  </a:lnTo>
                  <a:lnTo>
                    <a:pt x="4021" y="10791"/>
                  </a:lnTo>
                  <a:cubicBezTo>
                    <a:pt x="4021" y="10875"/>
                    <a:pt x="4021" y="10938"/>
                    <a:pt x="4077" y="10966"/>
                  </a:cubicBezTo>
                  <a:cubicBezTo>
                    <a:pt x="4091" y="10980"/>
                    <a:pt x="4112" y="10987"/>
                    <a:pt x="4134" y="10987"/>
                  </a:cubicBezTo>
                  <a:cubicBezTo>
                    <a:pt x="4156" y="10987"/>
                    <a:pt x="4178" y="10980"/>
                    <a:pt x="4196" y="10966"/>
                  </a:cubicBezTo>
                  <a:cubicBezTo>
                    <a:pt x="4280" y="10910"/>
                    <a:pt x="4336" y="10819"/>
                    <a:pt x="4426" y="10735"/>
                  </a:cubicBezTo>
                  <a:cubicBezTo>
                    <a:pt x="4482" y="10672"/>
                    <a:pt x="4657" y="10469"/>
                    <a:pt x="4748" y="10469"/>
                  </a:cubicBezTo>
                  <a:cubicBezTo>
                    <a:pt x="4776" y="10469"/>
                    <a:pt x="4629" y="10847"/>
                    <a:pt x="4685" y="10910"/>
                  </a:cubicBezTo>
                  <a:cubicBezTo>
                    <a:pt x="4722" y="10953"/>
                    <a:pt x="4762" y="10970"/>
                    <a:pt x="4802" y="10970"/>
                  </a:cubicBezTo>
                  <a:cubicBezTo>
                    <a:pt x="4890" y="10970"/>
                    <a:pt x="4977" y="10890"/>
                    <a:pt x="5035" y="10847"/>
                  </a:cubicBezTo>
                  <a:cubicBezTo>
                    <a:pt x="5086" y="10824"/>
                    <a:pt x="5114" y="10783"/>
                    <a:pt x="5152" y="10783"/>
                  </a:cubicBezTo>
                  <a:cubicBezTo>
                    <a:pt x="5161" y="10783"/>
                    <a:pt x="5171" y="10785"/>
                    <a:pt x="5182" y="10791"/>
                  </a:cubicBezTo>
                  <a:cubicBezTo>
                    <a:pt x="5273" y="10819"/>
                    <a:pt x="5210" y="10938"/>
                    <a:pt x="5182" y="10994"/>
                  </a:cubicBezTo>
                  <a:cubicBezTo>
                    <a:pt x="5126" y="11050"/>
                    <a:pt x="5098" y="11112"/>
                    <a:pt x="5098" y="11196"/>
                  </a:cubicBezTo>
                  <a:cubicBezTo>
                    <a:pt x="5098" y="11265"/>
                    <a:pt x="5145" y="11298"/>
                    <a:pt x="5196" y="11298"/>
                  </a:cubicBezTo>
                  <a:cubicBezTo>
                    <a:pt x="5212" y="11298"/>
                    <a:pt x="5229" y="11294"/>
                    <a:pt x="5245" y="11287"/>
                  </a:cubicBezTo>
                  <a:cubicBezTo>
                    <a:pt x="5282" y="11268"/>
                    <a:pt x="5399" y="11167"/>
                    <a:pt x="5472" y="11167"/>
                  </a:cubicBezTo>
                  <a:cubicBezTo>
                    <a:pt x="5507" y="11167"/>
                    <a:pt x="5531" y="11191"/>
                    <a:pt x="5531" y="11259"/>
                  </a:cubicBezTo>
                  <a:cubicBezTo>
                    <a:pt x="5419" y="11399"/>
                    <a:pt x="5273" y="11518"/>
                    <a:pt x="5126" y="11665"/>
                  </a:cubicBezTo>
                  <a:cubicBezTo>
                    <a:pt x="5007" y="11749"/>
                    <a:pt x="4923" y="11812"/>
                    <a:pt x="4923" y="11959"/>
                  </a:cubicBezTo>
                  <a:cubicBezTo>
                    <a:pt x="4923" y="12070"/>
                    <a:pt x="4951" y="12420"/>
                    <a:pt x="4923" y="12567"/>
                  </a:cubicBezTo>
                  <a:cubicBezTo>
                    <a:pt x="4832" y="12448"/>
                    <a:pt x="4804" y="12273"/>
                    <a:pt x="4685" y="12161"/>
                  </a:cubicBezTo>
                  <a:cubicBezTo>
                    <a:pt x="4671" y="12147"/>
                    <a:pt x="4650" y="12140"/>
                    <a:pt x="4626" y="12140"/>
                  </a:cubicBezTo>
                  <a:cubicBezTo>
                    <a:pt x="4601" y="12140"/>
                    <a:pt x="4573" y="12147"/>
                    <a:pt x="4545" y="12161"/>
                  </a:cubicBezTo>
                  <a:cubicBezTo>
                    <a:pt x="4336" y="12392"/>
                    <a:pt x="4161" y="12686"/>
                    <a:pt x="4021" y="12972"/>
                  </a:cubicBezTo>
                  <a:cubicBezTo>
                    <a:pt x="3958" y="13119"/>
                    <a:pt x="3902" y="13238"/>
                    <a:pt x="3846" y="13385"/>
                  </a:cubicBezTo>
                  <a:cubicBezTo>
                    <a:pt x="3811" y="13497"/>
                    <a:pt x="3755" y="13588"/>
                    <a:pt x="3727" y="13672"/>
                  </a:cubicBezTo>
                  <a:cubicBezTo>
                    <a:pt x="3699" y="13560"/>
                    <a:pt x="3671" y="13413"/>
                    <a:pt x="3636" y="13294"/>
                  </a:cubicBezTo>
                  <a:cubicBezTo>
                    <a:pt x="3580" y="13063"/>
                    <a:pt x="3524" y="12833"/>
                    <a:pt x="3434" y="12595"/>
                  </a:cubicBezTo>
                  <a:cubicBezTo>
                    <a:pt x="3406" y="12420"/>
                    <a:pt x="3378" y="12217"/>
                    <a:pt x="3322" y="12042"/>
                  </a:cubicBezTo>
                  <a:cubicBezTo>
                    <a:pt x="3261" y="11901"/>
                    <a:pt x="3189" y="11852"/>
                    <a:pt x="3109" y="11852"/>
                  </a:cubicBezTo>
                  <a:cubicBezTo>
                    <a:pt x="2958" y="11852"/>
                    <a:pt x="2779" y="12025"/>
                    <a:pt x="2587" y="12098"/>
                  </a:cubicBezTo>
                  <a:cubicBezTo>
                    <a:pt x="2650" y="11986"/>
                    <a:pt x="2706" y="11896"/>
                    <a:pt x="2734" y="11784"/>
                  </a:cubicBezTo>
                  <a:cubicBezTo>
                    <a:pt x="2797" y="11665"/>
                    <a:pt x="2909" y="11518"/>
                    <a:pt x="2909" y="11399"/>
                  </a:cubicBezTo>
                  <a:cubicBezTo>
                    <a:pt x="2937" y="11315"/>
                    <a:pt x="2909" y="11259"/>
                    <a:pt x="2881" y="11168"/>
                  </a:cubicBezTo>
                  <a:cubicBezTo>
                    <a:pt x="2907" y="11057"/>
                    <a:pt x="2934" y="10872"/>
                    <a:pt x="2988" y="10872"/>
                  </a:cubicBezTo>
                  <a:cubicBezTo>
                    <a:pt x="2992" y="10872"/>
                    <a:pt x="2996" y="10873"/>
                    <a:pt x="3000" y="10875"/>
                  </a:cubicBezTo>
                  <a:cubicBezTo>
                    <a:pt x="3056" y="10910"/>
                    <a:pt x="3084" y="11022"/>
                    <a:pt x="3112" y="11050"/>
                  </a:cubicBezTo>
                  <a:cubicBezTo>
                    <a:pt x="3129" y="11067"/>
                    <a:pt x="3152" y="11076"/>
                    <a:pt x="3174" y="11076"/>
                  </a:cubicBezTo>
                  <a:cubicBezTo>
                    <a:pt x="3196" y="11076"/>
                    <a:pt x="3217" y="11067"/>
                    <a:pt x="3231" y="11050"/>
                  </a:cubicBezTo>
                  <a:cubicBezTo>
                    <a:pt x="3322" y="10994"/>
                    <a:pt x="3287" y="10910"/>
                    <a:pt x="3350" y="10791"/>
                  </a:cubicBezTo>
                  <a:cubicBezTo>
                    <a:pt x="3350" y="10763"/>
                    <a:pt x="3378" y="10700"/>
                    <a:pt x="3406" y="10672"/>
                  </a:cubicBezTo>
                  <a:cubicBezTo>
                    <a:pt x="3418" y="10647"/>
                    <a:pt x="3431" y="10633"/>
                    <a:pt x="3441" y="10633"/>
                  </a:cubicBezTo>
                  <a:cubicBezTo>
                    <a:pt x="3453" y="10633"/>
                    <a:pt x="3462" y="10654"/>
                    <a:pt x="3462" y="10700"/>
                  </a:cubicBezTo>
                  <a:lnTo>
                    <a:pt x="3462" y="10875"/>
                  </a:lnTo>
                  <a:cubicBezTo>
                    <a:pt x="3496" y="10910"/>
                    <a:pt x="3524" y="10938"/>
                    <a:pt x="3552" y="10938"/>
                  </a:cubicBezTo>
                  <a:cubicBezTo>
                    <a:pt x="3636" y="10938"/>
                    <a:pt x="3671" y="10910"/>
                    <a:pt x="3699" y="10847"/>
                  </a:cubicBezTo>
                  <a:cubicBezTo>
                    <a:pt x="3755" y="10763"/>
                    <a:pt x="3902" y="10441"/>
                    <a:pt x="3986" y="10441"/>
                  </a:cubicBezTo>
                  <a:cubicBezTo>
                    <a:pt x="4000" y="10430"/>
                    <a:pt x="4009" y="10423"/>
                    <a:pt x="4014" y="10423"/>
                  </a:cubicBezTo>
                  <a:close/>
                  <a:moveTo>
                    <a:pt x="15215" y="10890"/>
                  </a:moveTo>
                  <a:cubicBezTo>
                    <a:pt x="15230" y="10890"/>
                    <a:pt x="15237" y="10906"/>
                    <a:pt x="15237" y="10938"/>
                  </a:cubicBezTo>
                  <a:cubicBezTo>
                    <a:pt x="15293" y="11022"/>
                    <a:pt x="15265" y="11196"/>
                    <a:pt x="15293" y="11287"/>
                  </a:cubicBezTo>
                  <a:cubicBezTo>
                    <a:pt x="15321" y="11371"/>
                    <a:pt x="15321" y="11434"/>
                    <a:pt x="15384" y="11490"/>
                  </a:cubicBezTo>
                  <a:cubicBezTo>
                    <a:pt x="15395" y="11514"/>
                    <a:pt x="15417" y="11522"/>
                    <a:pt x="15440" y="11522"/>
                  </a:cubicBezTo>
                  <a:cubicBezTo>
                    <a:pt x="15472" y="11522"/>
                    <a:pt x="15507" y="11506"/>
                    <a:pt x="15523" y="11490"/>
                  </a:cubicBezTo>
                  <a:cubicBezTo>
                    <a:pt x="15549" y="11449"/>
                    <a:pt x="15571" y="11358"/>
                    <a:pt x="15592" y="11358"/>
                  </a:cubicBezTo>
                  <a:cubicBezTo>
                    <a:pt x="15600" y="11358"/>
                    <a:pt x="15607" y="11370"/>
                    <a:pt x="15614" y="11399"/>
                  </a:cubicBezTo>
                  <a:cubicBezTo>
                    <a:pt x="15642" y="11490"/>
                    <a:pt x="15614" y="11609"/>
                    <a:pt x="15614" y="11693"/>
                  </a:cubicBezTo>
                  <a:cubicBezTo>
                    <a:pt x="15614" y="11784"/>
                    <a:pt x="15586" y="11924"/>
                    <a:pt x="15670" y="11986"/>
                  </a:cubicBezTo>
                  <a:cubicBezTo>
                    <a:pt x="15705" y="12008"/>
                    <a:pt x="15735" y="12017"/>
                    <a:pt x="15763" y="12017"/>
                  </a:cubicBezTo>
                  <a:cubicBezTo>
                    <a:pt x="15809" y="12017"/>
                    <a:pt x="15852" y="11993"/>
                    <a:pt x="15908" y="11959"/>
                  </a:cubicBezTo>
                  <a:cubicBezTo>
                    <a:pt x="15950" y="11927"/>
                    <a:pt x="15971" y="11904"/>
                    <a:pt x="15981" y="11904"/>
                  </a:cubicBezTo>
                  <a:cubicBezTo>
                    <a:pt x="15992" y="11904"/>
                    <a:pt x="15992" y="11927"/>
                    <a:pt x="15992" y="11986"/>
                  </a:cubicBezTo>
                  <a:cubicBezTo>
                    <a:pt x="16020" y="12042"/>
                    <a:pt x="15992" y="12098"/>
                    <a:pt x="16020" y="12161"/>
                  </a:cubicBezTo>
                  <a:cubicBezTo>
                    <a:pt x="16020" y="12202"/>
                    <a:pt x="16054" y="12228"/>
                    <a:pt x="16094" y="12228"/>
                  </a:cubicBezTo>
                  <a:cubicBezTo>
                    <a:pt x="16108" y="12228"/>
                    <a:pt x="16124" y="12225"/>
                    <a:pt x="16139" y="12217"/>
                  </a:cubicBezTo>
                  <a:cubicBezTo>
                    <a:pt x="16288" y="12146"/>
                    <a:pt x="16289" y="11900"/>
                    <a:pt x="16487" y="11900"/>
                  </a:cubicBezTo>
                  <a:cubicBezTo>
                    <a:pt x="16521" y="11900"/>
                    <a:pt x="16560" y="11907"/>
                    <a:pt x="16607" y="11924"/>
                  </a:cubicBezTo>
                  <a:cubicBezTo>
                    <a:pt x="16613" y="11931"/>
                    <a:pt x="16620" y="11934"/>
                    <a:pt x="16627" y="11934"/>
                  </a:cubicBezTo>
                  <a:cubicBezTo>
                    <a:pt x="16656" y="11934"/>
                    <a:pt x="16691" y="11890"/>
                    <a:pt x="16691" y="11868"/>
                  </a:cubicBezTo>
                  <a:cubicBezTo>
                    <a:pt x="16719" y="11784"/>
                    <a:pt x="16719" y="11665"/>
                    <a:pt x="16747" y="11574"/>
                  </a:cubicBezTo>
                  <a:cubicBezTo>
                    <a:pt x="16747" y="11515"/>
                    <a:pt x="16764" y="11452"/>
                    <a:pt x="16804" y="11452"/>
                  </a:cubicBezTo>
                  <a:cubicBezTo>
                    <a:pt x="16821" y="11452"/>
                    <a:pt x="16841" y="11463"/>
                    <a:pt x="16866" y="11490"/>
                  </a:cubicBezTo>
                  <a:cubicBezTo>
                    <a:pt x="16880" y="11511"/>
                    <a:pt x="16899" y="11520"/>
                    <a:pt x="16920" y="11520"/>
                  </a:cubicBezTo>
                  <a:cubicBezTo>
                    <a:pt x="16982" y="11520"/>
                    <a:pt x="17055" y="11439"/>
                    <a:pt x="17013" y="11371"/>
                  </a:cubicBezTo>
                  <a:cubicBezTo>
                    <a:pt x="16910" y="11197"/>
                    <a:pt x="16896" y="10914"/>
                    <a:pt x="17099" y="10914"/>
                  </a:cubicBezTo>
                  <a:cubicBezTo>
                    <a:pt x="17132" y="10914"/>
                    <a:pt x="17171" y="10921"/>
                    <a:pt x="17216" y="10938"/>
                  </a:cubicBezTo>
                  <a:cubicBezTo>
                    <a:pt x="17216" y="10966"/>
                    <a:pt x="17243" y="11022"/>
                    <a:pt x="17271" y="11050"/>
                  </a:cubicBezTo>
                  <a:cubicBezTo>
                    <a:pt x="17243" y="11168"/>
                    <a:pt x="17188" y="11287"/>
                    <a:pt x="17216" y="11399"/>
                  </a:cubicBezTo>
                  <a:cubicBezTo>
                    <a:pt x="17216" y="11518"/>
                    <a:pt x="17334" y="11665"/>
                    <a:pt x="17390" y="11784"/>
                  </a:cubicBezTo>
                  <a:cubicBezTo>
                    <a:pt x="17418" y="11896"/>
                    <a:pt x="17481" y="11986"/>
                    <a:pt x="17537" y="12098"/>
                  </a:cubicBezTo>
                  <a:cubicBezTo>
                    <a:pt x="17346" y="12025"/>
                    <a:pt x="17169" y="11852"/>
                    <a:pt x="17021" y="11852"/>
                  </a:cubicBezTo>
                  <a:cubicBezTo>
                    <a:pt x="16942" y="11852"/>
                    <a:pt x="16871" y="11901"/>
                    <a:pt x="16810" y="12042"/>
                  </a:cubicBezTo>
                  <a:cubicBezTo>
                    <a:pt x="16747" y="12217"/>
                    <a:pt x="16719" y="12420"/>
                    <a:pt x="16691" y="12595"/>
                  </a:cubicBezTo>
                  <a:cubicBezTo>
                    <a:pt x="16635" y="12833"/>
                    <a:pt x="16544" y="13063"/>
                    <a:pt x="16488" y="13294"/>
                  </a:cubicBezTo>
                  <a:cubicBezTo>
                    <a:pt x="16460" y="13413"/>
                    <a:pt x="16432" y="13560"/>
                    <a:pt x="16397" y="13672"/>
                  </a:cubicBezTo>
                  <a:cubicBezTo>
                    <a:pt x="16369" y="13588"/>
                    <a:pt x="16313" y="13497"/>
                    <a:pt x="16286" y="13385"/>
                  </a:cubicBezTo>
                  <a:cubicBezTo>
                    <a:pt x="16223" y="13238"/>
                    <a:pt x="16167" y="13119"/>
                    <a:pt x="16111" y="12972"/>
                  </a:cubicBezTo>
                  <a:cubicBezTo>
                    <a:pt x="15964" y="12686"/>
                    <a:pt x="15789" y="12392"/>
                    <a:pt x="15586" y="12161"/>
                  </a:cubicBezTo>
                  <a:cubicBezTo>
                    <a:pt x="15555" y="12147"/>
                    <a:pt x="15525" y="12140"/>
                    <a:pt x="15500" y="12140"/>
                  </a:cubicBezTo>
                  <a:cubicBezTo>
                    <a:pt x="15474" y="12140"/>
                    <a:pt x="15453" y="12147"/>
                    <a:pt x="15439" y="12161"/>
                  </a:cubicBezTo>
                  <a:cubicBezTo>
                    <a:pt x="15321" y="12273"/>
                    <a:pt x="15293" y="12448"/>
                    <a:pt x="15209" y="12567"/>
                  </a:cubicBezTo>
                  <a:cubicBezTo>
                    <a:pt x="15174" y="12420"/>
                    <a:pt x="15209" y="12070"/>
                    <a:pt x="15209" y="11959"/>
                  </a:cubicBezTo>
                  <a:cubicBezTo>
                    <a:pt x="15209" y="11812"/>
                    <a:pt x="15118" y="11749"/>
                    <a:pt x="14999" y="11665"/>
                  </a:cubicBezTo>
                  <a:cubicBezTo>
                    <a:pt x="14943" y="11609"/>
                    <a:pt x="14887" y="11546"/>
                    <a:pt x="14796" y="11490"/>
                  </a:cubicBezTo>
                  <a:cubicBezTo>
                    <a:pt x="14796" y="11434"/>
                    <a:pt x="14768" y="11371"/>
                    <a:pt x="14768" y="11343"/>
                  </a:cubicBezTo>
                  <a:cubicBezTo>
                    <a:pt x="14755" y="11233"/>
                    <a:pt x="14754" y="11194"/>
                    <a:pt x="14763" y="11194"/>
                  </a:cubicBezTo>
                  <a:cubicBezTo>
                    <a:pt x="14773" y="11194"/>
                    <a:pt x="14795" y="11240"/>
                    <a:pt x="14824" y="11287"/>
                  </a:cubicBezTo>
                  <a:cubicBezTo>
                    <a:pt x="14887" y="11315"/>
                    <a:pt x="14915" y="11371"/>
                    <a:pt x="14971" y="11399"/>
                  </a:cubicBezTo>
                  <a:cubicBezTo>
                    <a:pt x="14999" y="11399"/>
                    <a:pt x="15062" y="11371"/>
                    <a:pt x="15090" y="11343"/>
                  </a:cubicBezTo>
                  <a:cubicBezTo>
                    <a:pt x="15118" y="11287"/>
                    <a:pt x="15118" y="11224"/>
                    <a:pt x="15118" y="11168"/>
                  </a:cubicBezTo>
                  <a:lnTo>
                    <a:pt x="15118" y="11022"/>
                  </a:lnTo>
                  <a:cubicBezTo>
                    <a:pt x="15146" y="10994"/>
                    <a:pt x="15146" y="10966"/>
                    <a:pt x="15146" y="10938"/>
                  </a:cubicBezTo>
                  <a:cubicBezTo>
                    <a:pt x="15177" y="10906"/>
                    <a:pt x="15200" y="10890"/>
                    <a:pt x="15215" y="10890"/>
                  </a:cubicBezTo>
                  <a:close/>
                  <a:moveTo>
                    <a:pt x="13947" y="3802"/>
                  </a:moveTo>
                  <a:cubicBezTo>
                    <a:pt x="14047" y="3802"/>
                    <a:pt x="14147" y="3817"/>
                    <a:pt x="14244" y="3854"/>
                  </a:cubicBezTo>
                  <a:cubicBezTo>
                    <a:pt x="14391" y="4057"/>
                    <a:pt x="14565" y="4232"/>
                    <a:pt x="14684" y="4442"/>
                  </a:cubicBezTo>
                  <a:cubicBezTo>
                    <a:pt x="14768" y="4582"/>
                    <a:pt x="14859" y="4700"/>
                    <a:pt x="14915" y="4875"/>
                  </a:cubicBezTo>
                  <a:cubicBezTo>
                    <a:pt x="14971" y="5022"/>
                    <a:pt x="14971" y="5225"/>
                    <a:pt x="14971" y="5400"/>
                  </a:cubicBezTo>
                  <a:cubicBezTo>
                    <a:pt x="15034" y="5693"/>
                    <a:pt x="14999" y="5980"/>
                    <a:pt x="14999" y="6302"/>
                  </a:cubicBezTo>
                  <a:cubicBezTo>
                    <a:pt x="14999" y="6623"/>
                    <a:pt x="14999" y="6917"/>
                    <a:pt x="14971" y="7239"/>
                  </a:cubicBezTo>
                  <a:cubicBezTo>
                    <a:pt x="14971" y="7553"/>
                    <a:pt x="14943" y="7847"/>
                    <a:pt x="14915" y="8169"/>
                  </a:cubicBezTo>
                  <a:cubicBezTo>
                    <a:pt x="14859" y="8490"/>
                    <a:pt x="14712" y="8812"/>
                    <a:pt x="14621" y="9127"/>
                  </a:cubicBezTo>
                  <a:cubicBezTo>
                    <a:pt x="14474" y="9714"/>
                    <a:pt x="14391" y="10322"/>
                    <a:pt x="14188" y="10875"/>
                  </a:cubicBezTo>
                  <a:cubicBezTo>
                    <a:pt x="14160" y="10875"/>
                    <a:pt x="14160" y="10847"/>
                    <a:pt x="14125" y="10847"/>
                  </a:cubicBezTo>
                  <a:cubicBezTo>
                    <a:pt x="14045" y="10795"/>
                    <a:pt x="13978" y="10760"/>
                    <a:pt x="13920" y="10760"/>
                  </a:cubicBezTo>
                  <a:cubicBezTo>
                    <a:pt x="13852" y="10760"/>
                    <a:pt x="13796" y="10809"/>
                    <a:pt x="13747" y="10938"/>
                  </a:cubicBezTo>
                  <a:cubicBezTo>
                    <a:pt x="13663" y="11224"/>
                    <a:pt x="13663" y="11574"/>
                    <a:pt x="13663" y="11896"/>
                  </a:cubicBezTo>
                  <a:cubicBezTo>
                    <a:pt x="13635" y="12161"/>
                    <a:pt x="13663" y="12392"/>
                    <a:pt x="13691" y="12658"/>
                  </a:cubicBezTo>
                  <a:cubicBezTo>
                    <a:pt x="13635" y="12686"/>
                    <a:pt x="13600" y="12714"/>
                    <a:pt x="13572" y="12770"/>
                  </a:cubicBezTo>
                  <a:cubicBezTo>
                    <a:pt x="13572" y="12483"/>
                    <a:pt x="13517" y="12217"/>
                    <a:pt x="13370" y="11986"/>
                  </a:cubicBezTo>
                  <a:cubicBezTo>
                    <a:pt x="13359" y="11963"/>
                    <a:pt x="13345" y="11953"/>
                    <a:pt x="13331" y="11953"/>
                  </a:cubicBezTo>
                  <a:cubicBezTo>
                    <a:pt x="13307" y="11953"/>
                    <a:pt x="13286" y="11980"/>
                    <a:pt x="13286" y="12014"/>
                  </a:cubicBezTo>
                  <a:cubicBezTo>
                    <a:pt x="13398" y="12420"/>
                    <a:pt x="13398" y="12770"/>
                    <a:pt x="13370" y="13147"/>
                  </a:cubicBezTo>
                  <a:cubicBezTo>
                    <a:pt x="13342" y="13294"/>
                    <a:pt x="13426" y="13588"/>
                    <a:pt x="13342" y="13707"/>
                  </a:cubicBezTo>
                  <a:cubicBezTo>
                    <a:pt x="13304" y="13781"/>
                    <a:pt x="13199" y="13794"/>
                    <a:pt x="13099" y="13794"/>
                  </a:cubicBezTo>
                  <a:cubicBezTo>
                    <a:pt x="13050" y="13794"/>
                    <a:pt x="13001" y="13791"/>
                    <a:pt x="12964" y="13791"/>
                  </a:cubicBezTo>
                  <a:cubicBezTo>
                    <a:pt x="12931" y="13791"/>
                    <a:pt x="12901" y="13793"/>
                    <a:pt x="12874" y="13793"/>
                  </a:cubicBezTo>
                  <a:cubicBezTo>
                    <a:pt x="12803" y="13793"/>
                    <a:pt x="12752" y="13778"/>
                    <a:pt x="12726" y="13672"/>
                  </a:cubicBezTo>
                  <a:cubicBezTo>
                    <a:pt x="12726" y="13644"/>
                    <a:pt x="12761" y="13588"/>
                    <a:pt x="12761" y="13532"/>
                  </a:cubicBezTo>
                  <a:cubicBezTo>
                    <a:pt x="12761" y="13413"/>
                    <a:pt x="12726" y="13294"/>
                    <a:pt x="12698" y="13147"/>
                  </a:cubicBezTo>
                  <a:cubicBezTo>
                    <a:pt x="12670" y="12833"/>
                    <a:pt x="12642" y="12511"/>
                    <a:pt x="12642" y="12161"/>
                  </a:cubicBezTo>
                  <a:lnTo>
                    <a:pt x="12615" y="12161"/>
                  </a:lnTo>
                  <a:cubicBezTo>
                    <a:pt x="12587" y="12245"/>
                    <a:pt x="12552" y="12336"/>
                    <a:pt x="12552" y="12420"/>
                  </a:cubicBezTo>
                  <a:cubicBezTo>
                    <a:pt x="12552" y="12392"/>
                    <a:pt x="12524" y="12364"/>
                    <a:pt x="12524" y="12336"/>
                  </a:cubicBezTo>
                  <a:cubicBezTo>
                    <a:pt x="12496" y="12217"/>
                    <a:pt x="12496" y="12098"/>
                    <a:pt x="12496" y="11959"/>
                  </a:cubicBezTo>
                  <a:cubicBezTo>
                    <a:pt x="12496" y="11941"/>
                    <a:pt x="12482" y="11932"/>
                    <a:pt x="12468" y="11932"/>
                  </a:cubicBezTo>
                  <a:cubicBezTo>
                    <a:pt x="12454" y="11932"/>
                    <a:pt x="12440" y="11941"/>
                    <a:pt x="12440" y="11959"/>
                  </a:cubicBezTo>
                  <a:cubicBezTo>
                    <a:pt x="12412" y="12070"/>
                    <a:pt x="12377" y="12189"/>
                    <a:pt x="12412" y="12308"/>
                  </a:cubicBezTo>
                  <a:cubicBezTo>
                    <a:pt x="12412" y="12420"/>
                    <a:pt x="12468" y="12511"/>
                    <a:pt x="12524" y="12595"/>
                  </a:cubicBezTo>
                  <a:lnTo>
                    <a:pt x="12524" y="12623"/>
                  </a:lnTo>
                  <a:lnTo>
                    <a:pt x="12524" y="13091"/>
                  </a:lnTo>
                  <a:cubicBezTo>
                    <a:pt x="12440" y="13119"/>
                    <a:pt x="12349" y="13182"/>
                    <a:pt x="12265" y="13182"/>
                  </a:cubicBezTo>
                  <a:cubicBezTo>
                    <a:pt x="12191" y="13210"/>
                    <a:pt x="12118" y="13217"/>
                    <a:pt x="12048" y="13217"/>
                  </a:cubicBezTo>
                  <a:cubicBezTo>
                    <a:pt x="11978" y="13217"/>
                    <a:pt x="11912" y="13210"/>
                    <a:pt x="11852" y="13210"/>
                  </a:cubicBezTo>
                  <a:cubicBezTo>
                    <a:pt x="11650" y="13238"/>
                    <a:pt x="11475" y="13238"/>
                    <a:pt x="11300" y="13238"/>
                  </a:cubicBezTo>
                  <a:cubicBezTo>
                    <a:pt x="11244" y="13210"/>
                    <a:pt x="11153" y="13210"/>
                    <a:pt x="11097" y="13182"/>
                  </a:cubicBezTo>
                  <a:cubicBezTo>
                    <a:pt x="11069" y="13035"/>
                    <a:pt x="11041" y="12889"/>
                    <a:pt x="11069" y="12742"/>
                  </a:cubicBezTo>
                  <a:cubicBezTo>
                    <a:pt x="11216" y="12364"/>
                    <a:pt x="11328" y="12014"/>
                    <a:pt x="11153" y="11637"/>
                  </a:cubicBezTo>
                  <a:lnTo>
                    <a:pt x="11125" y="11637"/>
                  </a:lnTo>
                  <a:cubicBezTo>
                    <a:pt x="11097" y="11840"/>
                    <a:pt x="11125" y="12014"/>
                    <a:pt x="11097" y="12217"/>
                  </a:cubicBezTo>
                  <a:cubicBezTo>
                    <a:pt x="11097" y="12098"/>
                    <a:pt x="11069" y="12014"/>
                    <a:pt x="11013" y="11868"/>
                  </a:cubicBezTo>
                  <a:cubicBezTo>
                    <a:pt x="10996" y="11840"/>
                    <a:pt x="10966" y="11826"/>
                    <a:pt x="10941" y="11826"/>
                  </a:cubicBezTo>
                  <a:cubicBezTo>
                    <a:pt x="10915" y="11826"/>
                    <a:pt x="10894" y="11840"/>
                    <a:pt x="10894" y="11868"/>
                  </a:cubicBezTo>
                  <a:cubicBezTo>
                    <a:pt x="10894" y="12070"/>
                    <a:pt x="10978" y="12245"/>
                    <a:pt x="10950" y="12420"/>
                  </a:cubicBezTo>
                  <a:cubicBezTo>
                    <a:pt x="10894" y="12623"/>
                    <a:pt x="10866" y="12770"/>
                    <a:pt x="10894" y="12972"/>
                  </a:cubicBezTo>
                  <a:cubicBezTo>
                    <a:pt x="10894" y="13147"/>
                    <a:pt x="10922" y="13357"/>
                    <a:pt x="10922" y="13560"/>
                  </a:cubicBezTo>
                  <a:cubicBezTo>
                    <a:pt x="10922" y="13644"/>
                    <a:pt x="10950" y="13763"/>
                    <a:pt x="10950" y="13846"/>
                  </a:cubicBezTo>
                  <a:cubicBezTo>
                    <a:pt x="10922" y="13993"/>
                    <a:pt x="10866" y="13993"/>
                    <a:pt x="10748" y="14021"/>
                  </a:cubicBezTo>
                  <a:cubicBezTo>
                    <a:pt x="10629" y="14021"/>
                    <a:pt x="10517" y="14021"/>
                    <a:pt x="10426" y="13993"/>
                  </a:cubicBezTo>
                  <a:cubicBezTo>
                    <a:pt x="10223" y="13909"/>
                    <a:pt x="10342" y="13818"/>
                    <a:pt x="10370" y="13672"/>
                  </a:cubicBezTo>
                  <a:cubicBezTo>
                    <a:pt x="10398" y="13497"/>
                    <a:pt x="10370" y="13357"/>
                    <a:pt x="10370" y="13182"/>
                  </a:cubicBezTo>
                  <a:cubicBezTo>
                    <a:pt x="10342" y="12770"/>
                    <a:pt x="10048" y="12245"/>
                    <a:pt x="10314" y="11868"/>
                  </a:cubicBezTo>
                  <a:cubicBezTo>
                    <a:pt x="10342" y="11868"/>
                    <a:pt x="10279" y="11840"/>
                    <a:pt x="10279" y="11840"/>
                  </a:cubicBezTo>
                  <a:cubicBezTo>
                    <a:pt x="10104" y="11986"/>
                    <a:pt x="10104" y="12245"/>
                    <a:pt x="10104" y="12448"/>
                  </a:cubicBezTo>
                  <a:cubicBezTo>
                    <a:pt x="10104" y="12658"/>
                    <a:pt x="10139" y="12861"/>
                    <a:pt x="10139" y="13035"/>
                  </a:cubicBezTo>
                  <a:lnTo>
                    <a:pt x="10104" y="13035"/>
                  </a:lnTo>
                  <a:cubicBezTo>
                    <a:pt x="9818" y="13091"/>
                    <a:pt x="9524" y="13091"/>
                    <a:pt x="9230" y="13182"/>
                  </a:cubicBezTo>
                  <a:cubicBezTo>
                    <a:pt x="9106" y="13212"/>
                    <a:pt x="8986" y="13221"/>
                    <a:pt x="8868" y="13221"/>
                  </a:cubicBezTo>
                  <a:cubicBezTo>
                    <a:pt x="8704" y="13221"/>
                    <a:pt x="8543" y="13204"/>
                    <a:pt x="8377" y="13204"/>
                  </a:cubicBezTo>
                  <a:cubicBezTo>
                    <a:pt x="8324" y="13204"/>
                    <a:pt x="8271" y="13206"/>
                    <a:pt x="8216" y="13210"/>
                  </a:cubicBezTo>
                  <a:cubicBezTo>
                    <a:pt x="7923" y="13210"/>
                    <a:pt x="7629" y="13294"/>
                    <a:pt x="7342" y="13322"/>
                  </a:cubicBezTo>
                  <a:cubicBezTo>
                    <a:pt x="7213" y="13368"/>
                    <a:pt x="7050" y="13396"/>
                    <a:pt x="6904" y="13396"/>
                  </a:cubicBezTo>
                  <a:cubicBezTo>
                    <a:pt x="6851" y="13396"/>
                    <a:pt x="6801" y="13392"/>
                    <a:pt x="6755" y="13385"/>
                  </a:cubicBezTo>
                  <a:cubicBezTo>
                    <a:pt x="6643" y="13357"/>
                    <a:pt x="6496" y="13266"/>
                    <a:pt x="6377" y="13238"/>
                  </a:cubicBezTo>
                  <a:cubicBezTo>
                    <a:pt x="6405" y="13007"/>
                    <a:pt x="6433" y="12798"/>
                    <a:pt x="6468" y="12567"/>
                  </a:cubicBezTo>
                  <a:cubicBezTo>
                    <a:pt x="6930" y="12511"/>
                    <a:pt x="7370" y="12336"/>
                    <a:pt x="7804" y="12161"/>
                  </a:cubicBezTo>
                  <a:cubicBezTo>
                    <a:pt x="8069" y="12042"/>
                    <a:pt x="8328" y="11924"/>
                    <a:pt x="8622" y="11784"/>
                  </a:cubicBezTo>
                  <a:cubicBezTo>
                    <a:pt x="8881" y="11665"/>
                    <a:pt x="9174" y="11637"/>
                    <a:pt x="9440" y="11490"/>
                  </a:cubicBezTo>
                  <a:cubicBezTo>
                    <a:pt x="9643" y="11343"/>
                    <a:pt x="9818" y="11112"/>
                    <a:pt x="10020" y="10938"/>
                  </a:cubicBezTo>
                  <a:cubicBezTo>
                    <a:pt x="10251" y="10735"/>
                    <a:pt x="10545" y="10588"/>
                    <a:pt x="10838" y="10497"/>
                  </a:cubicBezTo>
                  <a:cubicBezTo>
                    <a:pt x="11097" y="10441"/>
                    <a:pt x="11328" y="10441"/>
                    <a:pt x="11566" y="10350"/>
                  </a:cubicBezTo>
                  <a:cubicBezTo>
                    <a:pt x="11852" y="10238"/>
                    <a:pt x="12174" y="10175"/>
                    <a:pt x="12468" y="10148"/>
                  </a:cubicBezTo>
                  <a:cubicBezTo>
                    <a:pt x="12642" y="10120"/>
                    <a:pt x="12789" y="10064"/>
                    <a:pt x="12964" y="10036"/>
                  </a:cubicBezTo>
                  <a:cubicBezTo>
                    <a:pt x="13048" y="10036"/>
                    <a:pt x="13139" y="10036"/>
                    <a:pt x="13223" y="9973"/>
                  </a:cubicBezTo>
                  <a:cubicBezTo>
                    <a:pt x="13461" y="9889"/>
                    <a:pt x="13545" y="9798"/>
                    <a:pt x="13663" y="9595"/>
                  </a:cubicBezTo>
                  <a:cubicBezTo>
                    <a:pt x="13747" y="9364"/>
                    <a:pt x="13775" y="9190"/>
                    <a:pt x="13810" y="8952"/>
                  </a:cubicBezTo>
                  <a:cubicBezTo>
                    <a:pt x="13838" y="8693"/>
                    <a:pt x="13950" y="8490"/>
                    <a:pt x="14013" y="8225"/>
                  </a:cubicBezTo>
                  <a:cubicBezTo>
                    <a:pt x="14097" y="7994"/>
                    <a:pt x="14125" y="7728"/>
                    <a:pt x="14188" y="7469"/>
                  </a:cubicBezTo>
                  <a:cubicBezTo>
                    <a:pt x="14216" y="7379"/>
                    <a:pt x="14244" y="7267"/>
                    <a:pt x="14272" y="7148"/>
                  </a:cubicBezTo>
                  <a:cubicBezTo>
                    <a:pt x="14300" y="7001"/>
                    <a:pt x="14300" y="6854"/>
                    <a:pt x="14300" y="6714"/>
                  </a:cubicBezTo>
                  <a:cubicBezTo>
                    <a:pt x="14391" y="6274"/>
                    <a:pt x="14509" y="5805"/>
                    <a:pt x="14335" y="5372"/>
                  </a:cubicBezTo>
                  <a:cubicBezTo>
                    <a:pt x="14244" y="5169"/>
                    <a:pt x="14160" y="4903"/>
                    <a:pt x="13985" y="4791"/>
                  </a:cubicBezTo>
                  <a:cubicBezTo>
                    <a:pt x="13747" y="4617"/>
                    <a:pt x="13426" y="4672"/>
                    <a:pt x="13195" y="4582"/>
                  </a:cubicBezTo>
                  <a:cubicBezTo>
                    <a:pt x="13111" y="4582"/>
                    <a:pt x="12964" y="4554"/>
                    <a:pt x="12901" y="4526"/>
                  </a:cubicBezTo>
                  <a:cubicBezTo>
                    <a:pt x="12901" y="4498"/>
                    <a:pt x="12873" y="4470"/>
                    <a:pt x="12845" y="4407"/>
                  </a:cubicBezTo>
                  <a:lnTo>
                    <a:pt x="12845" y="4407"/>
                  </a:lnTo>
                  <a:cubicBezTo>
                    <a:pt x="12901" y="4442"/>
                    <a:pt x="12964" y="4442"/>
                    <a:pt x="12992" y="4442"/>
                  </a:cubicBezTo>
                  <a:cubicBezTo>
                    <a:pt x="13076" y="4442"/>
                    <a:pt x="13139" y="4442"/>
                    <a:pt x="13223" y="4470"/>
                  </a:cubicBezTo>
                  <a:cubicBezTo>
                    <a:pt x="13251" y="4470"/>
                    <a:pt x="13251" y="4442"/>
                    <a:pt x="13251" y="4407"/>
                  </a:cubicBezTo>
                  <a:cubicBezTo>
                    <a:pt x="13223" y="4351"/>
                    <a:pt x="13139" y="4323"/>
                    <a:pt x="13048" y="4323"/>
                  </a:cubicBezTo>
                  <a:cubicBezTo>
                    <a:pt x="13020" y="4337"/>
                    <a:pt x="12983" y="4337"/>
                    <a:pt x="12947" y="4337"/>
                  </a:cubicBezTo>
                  <a:cubicBezTo>
                    <a:pt x="12910" y="4337"/>
                    <a:pt x="12873" y="4337"/>
                    <a:pt x="12845" y="4351"/>
                  </a:cubicBezTo>
                  <a:cubicBezTo>
                    <a:pt x="12817" y="4295"/>
                    <a:pt x="12817" y="4204"/>
                    <a:pt x="12845" y="4148"/>
                  </a:cubicBezTo>
                  <a:cubicBezTo>
                    <a:pt x="12936" y="3973"/>
                    <a:pt x="13195" y="3973"/>
                    <a:pt x="13342" y="3945"/>
                  </a:cubicBezTo>
                  <a:cubicBezTo>
                    <a:pt x="13538" y="3866"/>
                    <a:pt x="13744" y="3802"/>
                    <a:pt x="13947" y="3802"/>
                  </a:cubicBezTo>
                  <a:close/>
                  <a:moveTo>
                    <a:pt x="6175" y="10966"/>
                  </a:moveTo>
                  <a:cubicBezTo>
                    <a:pt x="6175" y="10994"/>
                    <a:pt x="6175" y="11022"/>
                    <a:pt x="6203" y="11022"/>
                  </a:cubicBezTo>
                  <a:cubicBezTo>
                    <a:pt x="6203" y="11224"/>
                    <a:pt x="6258" y="11434"/>
                    <a:pt x="6258" y="11637"/>
                  </a:cubicBezTo>
                  <a:cubicBezTo>
                    <a:pt x="6293" y="12042"/>
                    <a:pt x="6293" y="12448"/>
                    <a:pt x="6230" y="12861"/>
                  </a:cubicBezTo>
                  <a:cubicBezTo>
                    <a:pt x="6175" y="13266"/>
                    <a:pt x="6119" y="13644"/>
                    <a:pt x="6028" y="14021"/>
                  </a:cubicBezTo>
                  <a:cubicBezTo>
                    <a:pt x="5944" y="14406"/>
                    <a:pt x="5825" y="14755"/>
                    <a:pt x="5769" y="15133"/>
                  </a:cubicBezTo>
                  <a:cubicBezTo>
                    <a:pt x="5734" y="15308"/>
                    <a:pt x="5706" y="15511"/>
                    <a:pt x="5622" y="15657"/>
                  </a:cubicBezTo>
                  <a:cubicBezTo>
                    <a:pt x="5531" y="15832"/>
                    <a:pt x="5356" y="15832"/>
                    <a:pt x="5154" y="15860"/>
                  </a:cubicBezTo>
                  <a:cubicBezTo>
                    <a:pt x="5095" y="15870"/>
                    <a:pt x="5037" y="15873"/>
                    <a:pt x="4978" y="15873"/>
                  </a:cubicBezTo>
                  <a:cubicBezTo>
                    <a:pt x="4859" y="15873"/>
                    <a:pt x="4736" y="15860"/>
                    <a:pt x="4601" y="15860"/>
                  </a:cubicBezTo>
                  <a:cubicBezTo>
                    <a:pt x="4454" y="15860"/>
                    <a:pt x="4280" y="15916"/>
                    <a:pt x="4133" y="15944"/>
                  </a:cubicBezTo>
                  <a:lnTo>
                    <a:pt x="4133" y="15916"/>
                  </a:lnTo>
                  <a:cubicBezTo>
                    <a:pt x="4252" y="15741"/>
                    <a:pt x="4336" y="15539"/>
                    <a:pt x="4454" y="15336"/>
                  </a:cubicBezTo>
                  <a:lnTo>
                    <a:pt x="4573" y="15336"/>
                  </a:lnTo>
                  <a:cubicBezTo>
                    <a:pt x="4748" y="15336"/>
                    <a:pt x="4923" y="15336"/>
                    <a:pt x="5098" y="15308"/>
                  </a:cubicBezTo>
                  <a:cubicBezTo>
                    <a:pt x="5154" y="15280"/>
                    <a:pt x="5154" y="15189"/>
                    <a:pt x="5098" y="15189"/>
                  </a:cubicBezTo>
                  <a:cubicBezTo>
                    <a:pt x="5058" y="15180"/>
                    <a:pt x="5022" y="15177"/>
                    <a:pt x="4987" y="15177"/>
                  </a:cubicBezTo>
                  <a:cubicBezTo>
                    <a:pt x="4916" y="15177"/>
                    <a:pt x="4846" y="15189"/>
                    <a:pt x="4748" y="15189"/>
                  </a:cubicBezTo>
                  <a:lnTo>
                    <a:pt x="4545" y="15189"/>
                  </a:lnTo>
                  <a:cubicBezTo>
                    <a:pt x="4629" y="15014"/>
                    <a:pt x="4748" y="14811"/>
                    <a:pt x="4832" y="14637"/>
                  </a:cubicBezTo>
                  <a:cubicBezTo>
                    <a:pt x="4923" y="14637"/>
                    <a:pt x="5007" y="14609"/>
                    <a:pt x="5070" y="14581"/>
                  </a:cubicBezTo>
                  <a:cubicBezTo>
                    <a:pt x="5210" y="14546"/>
                    <a:pt x="5419" y="14546"/>
                    <a:pt x="5503" y="14434"/>
                  </a:cubicBezTo>
                  <a:cubicBezTo>
                    <a:pt x="5526" y="14382"/>
                    <a:pt x="5512" y="14336"/>
                    <a:pt x="5490" y="14336"/>
                  </a:cubicBezTo>
                  <a:cubicBezTo>
                    <a:pt x="5485" y="14336"/>
                    <a:pt x="5480" y="14338"/>
                    <a:pt x="5475" y="14343"/>
                  </a:cubicBezTo>
                  <a:cubicBezTo>
                    <a:pt x="5356" y="14371"/>
                    <a:pt x="5273" y="14406"/>
                    <a:pt x="5154" y="14434"/>
                  </a:cubicBezTo>
                  <a:cubicBezTo>
                    <a:pt x="5070" y="14434"/>
                    <a:pt x="4979" y="14462"/>
                    <a:pt x="4923" y="14490"/>
                  </a:cubicBezTo>
                  <a:cubicBezTo>
                    <a:pt x="4951" y="14406"/>
                    <a:pt x="4979" y="14343"/>
                    <a:pt x="5007" y="14287"/>
                  </a:cubicBezTo>
                  <a:cubicBezTo>
                    <a:pt x="5098" y="14112"/>
                    <a:pt x="5154" y="13965"/>
                    <a:pt x="5245" y="13791"/>
                  </a:cubicBezTo>
                  <a:cubicBezTo>
                    <a:pt x="5301" y="13763"/>
                    <a:pt x="5356" y="13763"/>
                    <a:pt x="5419" y="13763"/>
                  </a:cubicBezTo>
                  <a:cubicBezTo>
                    <a:pt x="5531" y="13763"/>
                    <a:pt x="5650" y="13735"/>
                    <a:pt x="5706" y="13644"/>
                  </a:cubicBezTo>
                  <a:cubicBezTo>
                    <a:pt x="5729" y="13621"/>
                    <a:pt x="5696" y="13580"/>
                    <a:pt x="5668" y="13580"/>
                  </a:cubicBezTo>
                  <a:cubicBezTo>
                    <a:pt x="5662" y="13580"/>
                    <a:pt x="5655" y="13582"/>
                    <a:pt x="5650" y="13588"/>
                  </a:cubicBezTo>
                  <a:cubicBezTo>
                    <a:pt x="5531" y="13616"/>
                    <a:pt x="5447" y="13616"/>
                    <a:pt x="5328" y="13616"/>
                  </a:cubicBezTo>
                  <a:lnTo>
                    <a:pt x="5301" y="13644"/>
                  </a:lnTo>
                  <a:cubicBezTo>
                    <a:pt x="5419" y="13385"/>
                    <a:pt x="5503" y="13147"/>
                    <a:pt x="5622" y="12916"/>
                  </a:cubicBezTo>
                  <a:lnTo>
                    <a:pt x="5650" y="12889"/>
                  </a:lnTo>
                  <a:cubicBezTo>
                    <a:pt x="5706" y="12889"/>
                    <a:pt x="5734" y="12861"/>
                    <a:pt x="5797" y="12861"/>
                  </a:cubicBezTo>
                  <a:cubicBezTo>
                    <a:pt x="5853" y="12861"/>
                    <a:pt x="5881" y="12861"/>
                    <a:pt x="5944" y="12833"/>
                  </a:cubicBezTo>
                  <a:cubicBezTo>
                    <a:pt x="5972" y="12833"/>
                    <a:pt x="5972" y="12770"/>
                    <a:pt x="5944" y="12742"/>
                  </a:cubicBezTo>
                  <a:cubicBezTo>
                    <a:pt x="5881" y="12714"/>
                    <a:pt x="5825" y="12714"/>
                    <a:pt x="5734" y="12714"/>
                  </a:cubicBezTo>
                  <a:cubicBezTo>
                    <a:pt x="5706" y="12714"/>
                    <a:pt x="5706" y="12742"/>
                    <a:pt x="5678" y="12742"/>
                  </a:cubicBezTo>
                  <a:cubicBezTo>
                    <a:pt x="5734" y="12539"/>
                    <a:pt x="5825" y="12308"/>
                    <a:pt x="5881" y="12098"/>
                  </a:cubicBezTo>
                  <a:cubicBezTo>
                    <a:pt x="5897" y="12050"/>
                    <a:pt x="5866" y="12020"/>
                    <a:pt x="5832" y="12020"/>
                  </a:cubicBezTo>
                  <a:cubicBezTo>
                    <a:pt x="5807" y="12020"/>
                    <a:pt x="5781" y="12035"/>
                    <a:pt x="5769" y="12070"/>
                  </a:cubicBezTo>
                  <a:cubicBezTo>
                    <a:pt x="5706" y="12245"/>
                    <a:pt x="5622" y="12448"/>
                    <a:pt x="5531" y="12658"/>
                  </a:cubicBezTo>
                  <a:lnTo>
                    <a:pt x="5531" y="12595"/>
                  </a:lnTo>
                  <a:lnTo>
                    <a:pt x="5531" y="12567"/>
                  </a:lnTo>
                  <a:lnTo>
                    <a:pt x="5531" y="12420"/>
                  </a:lnTo>
                  <a:cubicBezTo>
                    <a:pt x="5531" y="12364"/>
                    <a:pt x="5503" y="12273"/>
                    <a:pt x="5503" y="12189"/>
                  </a:cubicBezTo>
                  <a:cubicBezTo>
                    <a:pt x="5503" y="12144"/>
                    <a:pt x="5474" y="12121"/>
                    <a:pt x="5444" y="12121"/>
                  </a:cubicBezTo>
                  <a:cubicBezTo>
                    <a:pt x="5414" y="12121"/>
                    <a:pt x="5384" y="12144"/>
                    <a:pt x="5384" y="12189"/>
                  </a:cubicBezTo>
                  <a:cubicBezTo>
                    <a:pt x="5384" y="12308"/>
                    <a:pt x="5419" y="12448"/>
                    <a:pt x="5419" y="12567"/>
                  </a:cubicBezTo>
                  <a:cubicBezTo>
                    <a:pt x="5419" y="12658"/>
                    <a:pt x="5419" y="12742"/>
                    <a:pt x="5447" y="12833"/>
                  </a:cubicBezTo>
                  <a:cubicBezTo>
                    <a:pt x="5328" y="13091"/>
                    <a:pt x="5210" y="13385"/>
                    <a:pt x="5098" y="13644"/>
                  </a:cubicBezTo>
                  <a:cubicBezTo>
                    <a:pt x="5098" y="13560"/>
                    <a:pt x="5070" y="13469"/>
                    <a:pt x="5070" y="13385"/>
                  </a:cubicBezTo>
                  <a:cubicBezTo>
                    <a:pt x="5070" y="13266"/>
                    <a:pt x="5070" y="13182"/>
                    <a:pt x="5035" y="13091"/>
                  </a:cubicBezTo>
                  <a:cubicBezTo>
                    <a:pt x="5014" y="13060"/>
                    <a:pt x="4990" y="13048"/>
                    <a:pt x="4969" y="13048"/>
                  </a:cubicBezTo>
                  <a:cubicBezTo>
                    <a:pt x="4932" y="13048"/>
                    <a:pt x="4905" y="13084"/>
                    <a:pt x="4923" y="13119"/>
                  </a:cubicBezTo>
                  <a:lnTo>
                    <a:pt x="4923" y="13588"/>
                  </a:lnTo>
                  <a:cubicBezTo>
                    <a:pt x="4923" y="13644"/>
                    <a:pt x="4951" y="13707"/>
                    <a:pt x="5007" y="13735"/>
                  </a:cubicBezTo>
                  <a:lnTo>
                    <a:pt x="5007" y="13763"/>
                  </a:lnTo>
                  <a:cubicBezTo>
                    <a:pt x="5007" y="13791"/>
                    <a:pt x="5007" y="13791"/>
                    <a:pt x="5035" y="13791"/>
                  </a:cubicBezTo>
                  <a:cubicBezTo>
                    <a:pt x="4951" y="13993"/>
                    <a:pt x="4860" y="14168"/>
                    <a:pt x="4776" y="14371"/>
                  </a:cubicBezTo>
                  <a:cubicBezTo>
                    <a:pt x="4776" y="14371"/>
                    <a:pt x="4748" y="14371"/>
                    <a:pt x="4748" y="14406"/>
                  </a:cubicBezTo>
                  <a:lnTo>
                    <a:pt x="4748" y="14343"/>
                  </a:lnTo>
                  <a:cubicBezTo>
                    <a:pt x="4748" y="14112"/>
                    <a:pt x="4720" y="13846"/>
                    <a:pt x="4720" y="13588"/>
                  </a:cubicBezTo>
                  <a:cubicBezTo>
                    <a:pt x="4720" y="13542"/>
                    <a:pt x="4683" y="13520"/>
                    <a:pt x="4647" y="13520"/>
                  </a:cubicBezTo>
                  <a:cubicBezTo>
                    <a:pt x="4610" y="13520"/>
                    <a:pt x="4573" y="13542"/>
                    <a:pt x="4573" y="13588"/>
                  </a:cubicBezTo>
                  <a:cubicBezTo>
                    <a:pt x="4573" y="13818"/>
                    <a:pt x="4573" y="14056"/>
                    <a:pt x="4601" y="14287"/>
                  </a:cubicBezTo>
                  <a:cubicBezTo>
                    <a:pt x="4601" y="14371"/>
                    <a:pt x="4601" y="14490"/>
                    <a:pt x="4657" y="14581"/>
                  </a:cubicBezTo>
                  <a:cubicBezTo>
                    <a:pt x="4573" y="14721"/>
                    <a:pt x="4482" y="14895"/>
                    <a:pt x="4398" y="15070"/>
                  </a:cubicBezTo>
                  <a:cubicBezTo>
                    <a:pt x="4398" y="15042"/>
                    <a:pt x="4398" y="15014"/>
                    <a:pt x="4371" y="14986"/>
                  </a:cubicBezTo>
                  <a:cubicBezTo>
                    <a:pt x="4336" y="14693"/>
                    <a:pt x="4371" y="14434"/>
                    <a:pt x="4308" y="14140"/>
                  </a:cubicBezTo>
                  <a:cubicBezTo>
                    <a:pt x="4308" y="14107"/>
                    <a:pt x="4279" y="14094"/>
                    <a:pt x="4249" y="14094"/>
                  </a:cubicBezTo>
                  <a:cubicBezTo>
                    <a:pt x="4228" y="14094"/>
                    <a:pt x="4207" y="14101"/>
                    <a:pt x="4196" y="14112"/>
                  </a:cubicBezTo>
                  <a:cubicBezTo>
                    <a:pt x="4105" y="14259"/>
                    <a:pt x="4161" y="14518"/>
                    <a:pt x="4161" y="14637"/>
                  </a:cubicBezTo>
                  <a:cubicBezTo>
                    <a:pt x="4196" y="14839"/>
                    <a:pt x="4224" y="15042"/>
                    <a:pt x="4308" y="15245"/>
                  </a:cubicBezTo>
                  <a:cubicBezTo>
                    <a:pt x="4280" y="15280"/>
                    <a:pt x="4280" y="15308"/>
                    <a:pt x="4252" y="15336"/>
                  </a:cubicBezTo>
                  <a:cubicBezTo>
                    <a:pt x="4224" y="15455"/>
                    <a:pt x="4161" y="15539"/>
                    <a:pt x="4133" y="15657"/>
                  </a:cubicBezTo>
                  <a:cubicBezTo>
                    <a:pt x="4105" y="15595"/>
                    <a:pt x="4105" y="15511"/>
                    <a:pt x="4077" y="15455"/>
                  </a:cubicBezTo>
                  <a:cubicBezTo>
                    <a:pt x="4049" y="15189"/>
                    <a:pt x="3986" y="14930"/>
                    <a:pt x="3930" y="14693"/>
                  </a:cubicBezTo>
                  <a:cubicBezTo>
                    <a:pt x="3874" y="14406"/>
                    <a:pt x="3811" y="14140"/>
                    <a:pt x="3755" y="13881"/>
                  </a:cubicBezTo>
                  <a:cubicBezTo>
                    <a:pt x="4049" y="13385"/>
                    <a:pt x="4252" y="12833"/>
                    <a:pt x="4629" y="12392"/>
                  </a:cubicBezTo>
                  <a:cubicBezTo>
                    <a:pt x="4685" y="12539"/>
                    <a:pt x="4748" y="12686"/>
                    <a:pt x="4860" y="12770"/>
                  </a:cubicBezTo>
                  <a:cubicBezTo>
                    <a:pt x="4895" y="12798"/>
                    <a:pt x="4923" y="12798"/>
                    <a:pt x="4979" y="12798"/>
                  </a:cubicBezTo>
                  <a:cubicBezTo>
                    <a:pt x="5210" y="12658"/>
                    <a:pt x="5035" y="12217"/>
                    <a:pt x="5098" y="11986"/>
                  </a:cubicBezTo>
                  <a:cubicBezTo>
                    <a:pt x="5126" y="11812"/>
                    <a:pt x="5384" y="11665"/>
                    <a:pt x="5531" y="11546"/>
                  </a:cubicBezTo>
                  <a:cubicBezTo>
                    <a:pt x="5650" y="11434"/>
                    <a:pt x="5797" y="11287"/>
                    <a:pt x="5909" y="11168"/>
                  </a:cubicBezTo>
                  <a:cubicBezTo>
                    <a:pt x="6000" y="11112"/>
                    <a:pt x="6056" y="10994"/>
                    <a:pt x="6175" y="10994"/>
                  </a:cubicBezTo>
                  <a:lnTo>
                    <a:pt x="6175" y="10966"/>
                  </a:lnTo>
                  <a:close/>
                  <a:moveTo>
                    <a:pt x="13950" y="10966"/>
                  </a:moveTo>
                  <a:lnTo>
                    <a:pt x="13950" y="10994"/>
                  </a:lnTo>
                  <a:cubicBezTo>
                    <a:pt x="14069" y="10994"/>
                    <a:pt x="14125" y="11112"/>
                    <a:pt x="14216" y="11168"/>
                  </a:cubicBezTo>
                  <a:lnTo>
                    <a:pt x="14593" y="11546"/>
                  </a:lnTo>
                  <a:cubicBezTo>
                    <a:pt x="14740" y="11665"/>
                    <a:pt x="14999" y="11812"/>
                    <a:pt x="15034" y="11986"/>
                  </a:cubicBezTo>
                  <a:cubicBezTo>
                    <a:pt x="15090" y="12217"/>
                    <a:pt x="14915" y="12658"/>
                    <a:pt x="15146" y="12798"/>
                  </a:cubicBezTo>
                  <a:cubicBezTo>
                    <a:pt x="15209" y="12798"/>
                    <a:pt x="15237" y="12798"/>
                    <a:pt x="15265" y="12770"/>
                  </a:cubicBezTo>
                  <a:cubicBezTo>
                    <a:pt x="15384" y="12686"/>
                    <a:pt x="15439" y="12539"/>
                    <a:pt x="15495" y="12392"/>
                  </a:cubicBezTo>
                  <a:cubicBezTo>
                    <a:pt x="15873" y="12833"/>
                    <a:pt x="16083" y="13385"/>
                    <a:pt x="16369" y="13881"/>
                  </a:cubicBezTo>
                  <a:cubicBezTo>
                    <a:pt x="16313" y="14140"/>
                    <a:pt x="16258" y="14406"/>
                    <a:pt x="16195" y="14693"/>
                  </a:cubicBezTo>
                  <a:cubicBezTo>
                    <a:pt x="16139" y="14930"/>
                    <a:pt x="16083" y="15189"/>
                    <a:pt x="16048" y="15455"/>
                  </a:cubicBezTo>
                  <a:cubicBezTo>
                    <a:pt x="16020" y="15511"/>
                    <a:pt x="16020" y="15595"/>
                    <a:pt x="15992" y="15657"/>
                  </a:cubicBezTo>
                  <a:cubicBezTo>
                    <a:pt x="15964" y="15539"/>
                    <a:pt x="15908" y="15455"/>
                    <a:pt x="15873" y="15336"/>
                  </a:cubicBezTo>
                  <a:cubicBezTo>
                    <a:pt x="15845" y="15308"/>
                    <a:pt x="15845" y="15280"/>
                    <a:pt x="15817" y="15245"/>
                  </a:cubicBezTo>
                  <a:cubicBezTo>
                    <a:pt x="15908" y="15042"/>
                    <a:pt x="15936" y="14839"/>
                    <a:pt x="15964" y="14637"/>
                  </a:cubicBezTo>
                  <a:cubicBezTo>
                    <a:pt x="15964" y="14518"/>
                    <a:pt x="16020" y="14259"/>
                    <a:pt x="15936" y="14112"/>
                  </a:cubicBezTo>
                  <a:cubicBezTo>
                    <a:pt x="15924" y="14101"/>
                    <a:pt x="15902" y="14094"/>
                    <a:pt x="15880" y="14094"/>
                  </a:cubicBezTo>
                  <a:cubicBezTo>
                    <a:pt x="15848" y="14094"/>
                    <a:pt x="15817" y="14107"/>
                    <a:pt x="15817" y="14140"/>
                  </a:cubicBezTo>
                  <a:cubicBezTo>
                    <a:pt x="15761" y="14434"/>
                    <a:pt x="15789" y="14693"/>
                    <a:pt x="15761" y="14986"/>
                  </a:cubicBezTo>
                  <a:cubicBezTo>
                    <a:pt x="15733" y="15014"/>
                    <a:pt x="15733" y="15042"/>
                    <a:pt x="15733" y="15070"/>
                  </a:cubicBezTo>
                  <a:cubicBezTo>
                    <a:pt x="15642" y="14895"/>
                    <a:pt x="15558" y="14721"/>
                    <a:pt x="15467" y="14581"/>
                  </a:cubicBezTo>
                  <a:cubicBezTo>
                    <a:pt x="15523" y="14490"/>
                    <a:pt x="15523" y="14371"/>
                    <a:pt x="15523" y="14287"/>
                  </a:cubicBezTo>
                  <a:cubicBezTo>
                    <a:pt x="15558" y="14056"/>
                    <a:pt x="15558" y="13818"/>
                    <a:pt x="15558" y="13588"/>
                  </a:cubicBezTo>
                  <a:cubicBezTo>
                    <a:pt x="15558" y="13542"/>
                    <a:pt x="15522" y="13520"/>
                    <a:pt x="15485" y="13520"/>
                  </a:cubicBezTo>
                  <a:cubicBezTo>
                    <a:pt x="15448" y="13520"/>
                    <a:pt x="15411" y="13542"/>
                    <a:pt x="15411" y="13588"/>
                  </a:cubicBezTo>
                  <a:cubicBezTo>
                    <a:pt x="15411" y="13846"/>
                    <a:pt x="15384" y="14112"/>
                    <a:pt x="15384" y="14343"/>
                  </a:cubicBezTo>
                  <a:lnTo>
                    <a:pt x="15384" y="14406"/>
                  </a:lnTo>
                  <a:cubicBezTo>
                    <a:pt x="15384" y="14371"/>
                    <a:pt x="15384" y="14371"/>
                    <a:pt x="15349" y="14371"/>
                  </a:cubicBezTo>
                  <a:cubicBezTo>
                    <a:pt x="15265" y="14168"/>
                    <a:pt x="15174" y="13993"/>
                    <a:pt x="15090" y="13791"/>
                  </a:cubicBezTo>
                  <a:cubicBezTo>
                    <a:pt x="15118" y="13791"/>
                    <a:pt x="15118" y="13791"/>
                    <a:pt x="15118" y="13763"/>
                  </a:cubicBezTo>
                  <a:lnTo>
                    <a:pt x="15118" y="13735"/>
                  </a:lnTo>
                  <a:cubicBezTo>
                    <a:pt x="15174" y="13707"/>
                    <a:pt x="15209" y="13644"/>
                    <a:pt x="15209" y="13588"/>
                  </a:cubicBezTo>
                  <a:lnTo>
                    <a:pt x="15209" y="13119"/>
                  </a:lnTo>
                  <a:cubicBezTo>
                    <a:pt x="15226" y="13084"/>
                    <a:pt x="15197" y="13048"/>
                    <a:pt x="15158" y="13048"/>
                  </a:cubicBezTo>
                  <a:cubicBezTo>
                    <a:pt x="15136" y="13048"/>
                    <a:pt x="15110" y="13060"/>
                    <a:pt x="15090" y="13091"/>
                  </a:cubicBezTo>
                  <a:cubicBezTo>
                    <a:pt x="15062" y="13182"/>
                    <a:pt x="15062" y="13266"/>
                    <a:pt x="15062" y="13385"/>
                  </a:cubicBezTo>
                  <a:cubicBezTo>
                    <a:pt x="15062" y="13469"/>
                    <a:pt x="15034" y="13560"/>
                    <a:pt x="15034" y="13644"/>
                  </a:cubicBezTo>
                  <a:cubicBezTo>
                    <a:pt x="14915" y="13385"/>
                    <a:pt x="14796" y="13091"/>
                    <a:pt x="14684" y="12833"/>
                  </a:cubicBezTo>
                  <a:cubicBezTo>
                    <a:pt x="14712" y="12742"/>
                    <a:pt x="14712" y="12658"/>
                    <a:pt x="14712" y="12567"/>
                  </a:cubicBezTo>
                  <a:cubicBezTo>
                    <a:pt x="14712" y="12448"/>
                    <a:pt x="14740" y="12308"/>
                    <a:pt x="14740" y="12189"/>
                  </a:cubicBezTo>
                  <a:cubicBezTo>
                    <a:pt x="14740" y="12144"/>
                    <a:pt x="14710" y="12121"/>
                    <a:pt x="14681" y="12121"/>
                  </a:cubicBezTo>
                  <a:cubicBezTo>
                    <a:pt x="14651" y="12121"/>
                    <a:pt x="14621" y="12144"/>
                    <a:pt x="14621" y="12189"/>
                  </a:cubicBezTo>
                  <a:cubicBezTo>
                    <a:pt x="14621" y="12273"/>
                    <a:pt x="14593" y="12364"/>
                    <a:pt x="14593" y="12420"/>
                  </a:cubicBezTo>
                  <a:lnTo>
                    <a:pt x="14593" y="12567"/>
                  </a:lnTo>
                  <a:lnTo>
                    <a:pt x="14593" y="12595"/>
                  </a:lnTo>
                  <a:lnTo>
                    <a:pt x="14593" y="12658"/>
                  </a:lnTo>
                  <a:cubicBezTo>
                    <a:pt x="14509" y="12448"/>
                    <a:pt x="14447" y="12245"/>
                    <a:pt x="14363" y="12070"/>
                  </a:cubicBezTo>
                  <a:cubicBezTo>
                    <a:pt x="14351" y="12035"/>
                    <a:pt x="14323" y="12020"/>
                    <a:pt x="14297" y="12020"/>
                  </a:cubicBezTo>
                  <a:cubicBezTo>
                    <a:pt x="14261" y="12020"/>
                    <a:pt x="14227" y="12050"/>
                    <a:pt x="14244" y="12098"/>
                  </a:cubicBezTo>
                  <a:cubicBezTo>
                    <a:pt x="14300" y="12308"/>
                    <a:pt x="14391" y="12539"/>
                    <a:pt x="14447" y="12742"/>
                  </a:cubicBezTo>
                  <a:cubicBezTo>
                    <a:pt x="14419" y="12742"/>
                    <a:pt x="14419" y="12714"/>
                    <a:pt x="14391" y="12714"/>
                  </a:cubicBezTo>
                  <a:cubicBezTo>
                    <a:pt x="14300" y="12714"/>
                    <a:pt x="14244" y="12714"/>
                    <a:pt x="14188" y="12742"/>
                  </a:cubicBezTo>
                  <a:cubicBezTo>
                    <a:pt x="14160" y="12770"/>
                    <a:pt x="14160" y="12833"/>
                    <a:pt x="14188" y="12833"/>
                  </a:cubicBezTo>
                  <a:cubicBezTo>
                    <a:pt x="14244" y="12861"/>
                    <a:pt x="14272" y="12861"/>
                    <a:pt x="14335" y="12861"/>
                  </a:cubicBezTo>
                  <a:cubicBezTo>
                    <a:pt x="14391" y="12861"/>
                    <a:pt x="14419" y="12889"/>
                    <a:pt x="14474" y="12889"/>
                  </a:cubicBezTo>
                  <a:lnTo>
                    <a:pt x="14509" y="12916"/>
                  </a:lnTo>
                  <a:cubicBezTo>
                    <a:pt x="14621" y="13147"/>
                    <a:pt x="14712" y="13385"/>
                    <a:pt x="14824" y="13644"/>
                  </a:cubicBezTo>
                  <a:lnTo>
                    <a:pt x="14796" y="13616"/>
                  </a:lnTo>
                  <a:cubicBezTo>
                    <a:pt x="14712" y="13616"/>
                    <a:pt x="14593" y="13616"/>
                    <a:pt x="14474" y="13588"/>
                  </a:cubicBezTo>
                  <a:cubicBezTo>
                    <a:pt x="14469" y="13582"/>
                    <a:pt x="14463" y="13580"/>
                    <a:pt x="14456" y="13580"/>
                  </a:cubicBezTo>
                  <a:cubicBezTo>
                    <a:pt x="14428" y="13580"/>
                    <a:pt x="14396" y="13621"/>
                    <a:pt x="14419" y="13644"/>
                  </a:cubicBezTo>
                  <a:cubicBezTo>
                    <a:pt x="14474" y="13735"/>
                    <a:pt x="14593" y="13763"/>
                    <a:pt x="14712" y="13763"/>
                  </a:cubicBezTo>
                  <a:cubicBezTo>
                    <a:pt x="14768" y="13763"/>
                    <a:pt x="14824" y="13763"/>
                    <a:pt x="14887" y="13791"/>
                  </a:cubicBezTo>
                  <a:cubicBezTo>
                    <a:pt x="14971" y="13965"/>
                    <a:pt x="15062" y="14112"/>
                    <a:pt x="15118" y="14287"/>
                  </a:cubicBezTo>
                  <a:cubicBezTo>
                    <a:pt x="15146" y="14343"/>
                    <a:pt x="15174" y="14406"/>
                    <a:pt x="15209" y="14490"/>
                  </a:cubicBezTo>
                  <a:cubicBezTo>
                    <a:pt x="15146" y="14462"/>
                    <a:pt x="15062" y="14434"/>
                    <a:pt x="14971" y="14434"/>
                  </a:cubicBezTo>
                  <a:cubicBezTo>
                    <a:pt x="14859" y="14406"/>
                    <a:pt x="14768" y="14371"/>
                    <a:pt x="14649" y="14343"/>
                  </a:cubicBezTo>
                  <a:cubicBezTo>
                    <a:pt x="14644" y="14338"/>
                    <a:pt x="14639" y="14336"/>
                    <a:pt x="14634" y="14336"/>
                  </a:cubicBezTo>
                  <a:cubicBezTo>
                    <a:pt x="14613" y="14336"/>
                    <a:pt x="14598" y="14382"/>
                    <a:pt x="14621" y="14434"/>
                  </a:cubicBezTo>
                  <a:cubicBezTo>
                    <a:pt x="14712" y="14546"/>
                    <a:pt x="14915" y="14546"/>
                    <a:pt x="15062" y="14581"/>
                  </a:cubicBezTo>
                  <a:cubicBezTo>
                    <a:pt x="15118" y="14609"/>
                    <a:pt x="15209" y="14637"/>
                    <a:pt x="15293" y="14637"/>
                  </a:cubicBezTo>
                  <a:cubicBezTo>
                    <a:pt x="15384" y="14811"/>
                    <a:pt x="15495" y="15014"/>
                    <a:pt x="15586" y="15189"/>
                  </a:cubicBezTo>
                  <a:lnTo>
                    <a:pt x="15384" y="15189"/>
                  </a:lnTo>
                  <a:cubicBezTo>
                    <a:pt x="15304" y="15189"/>
                    <a:pt x="15225" y="15177"/>
                    <a:pt x="15148" y="15177"/>
                  </a:cubicBezTo>
                  <a:cubicBezTo>
                    <a:pt x="15109" y="15177"/>
                    <a:pt x="15071" y="15180"/>
                    <a:pt x="15034" y="15189"/>
                  </a:cubicBezTo>
                  <a:cubicBezTo>
                    <a:pt x="14971" y="15189"/>
                    <a:pt x="14971" y="15280"/>
                    <a:pt x="15034" y="15308"/>
                  </a:cubicBezTo>
                  <a:cubicBezTo>
                    <a:pt x="15209" y="15336"/>
                    <a:pt x="15384" y="15336"/>
                    <a:pt x="15558" y="15336"/>
                  </a:cubicBezTo>
                  <a:lnTo>
                    <a:pt x="15670" y="15336"/>
                  </a:lnTo>
                  <a:cubicBezTo>
                    <a:pt x="15789" y="15539"/>
                    <a:pt x="15873" y="15741"/>
                    <a:pt x="15992" y="15916"/>
                  </a:cubicBezTo>
                  <a:lnTo>
                    <a:pt x="15992" y="15944"/>
                  </a:lnTo>
                  <a:cubicBezTo>
                    <a:pt x="15845" y="15916"/>
                    <a:pt x="15670" y="15860"/>
                    <a:pt x="15523" y="15860"/>
                  </a:cubicBezTo>
                  <a:lnTo>
                    <a:pt x="14859" y="15860"/>
                  </a:lnTo>
                  <a:cubicBezTo>
                    <a:pt x="14712" y="15832"/>
                    <a:pt x="14565" y="15804"/>
                    <a:pt x="14509" y="15657"/>
                  </a:cubicBezTo>
                  <a:cubicBezTo>
                    <a:pt x="14419" y="15511"/>
                    <a:pt x="14391" y="15308"/>
                    <a:pt x="14363" y="15133"/>
                  </a:cubicBezTo>
                  <a:cubicBezTo>
                    <a:pt x="14300" y="14755"/>
                    <a:pt x="14188" y="14406"/>
                    <a:pt x="14097" y="14021"/>
                  </a:cubicBezTo>
                  <a:cubicBezTo>
                    <a:pt x="14013" y="13644"/>
                    <a:pt x="13950" y="13266"/>
                    <a:pt x="13894" y="12861"/>
                  </a:cubicBezTo>
                  <a:cubicBezTo>
                    <a:pt x="13838" y="12448"/>
                    <a:pt x="13838" y="12042"/>
                    <a:pt x="13866" y="11637"/>
                  </a:cubicBezTo>
                  <a:cubicBezTo>
                    <a:pt x="13866" y="11434"/>
                    <a:pt x="13922" y="11224"/>
                    <a:pt x="13922" y="11022"/>
                  </a:cubicBezTo>
                  <a:cubicBezTo>
                    <a:pt x="13950" y="11022"/>
                    <a:pt x="13950" y="10994"/>
                    <a:pt x="13950" y="10966"/>
                  </a:cubicBezTo>
                  <a:close/>
                  <a:moveTo>
                    <a:pt x="13719" y="12916"/>
                  </a:moveTo>
                  <a:cubicBezTo>
                    <a:pt x="13747" y="13322"/>
                    <a:pt x="13838" y="13735"/>
                    <a:pt x="13922" y="14140"/>
                  </a:cubicBezTo>
                  <a:cubicBezTo>
                    <a:pt x="14013" y="14490"/>
                    <a:pt x="14097" y="14839"/>
                    <a:pt x="14160" y="15189"/>
                  </a:cubicBezTo>
                  <a:cubicBezTo>
                    <a:pt x="14188" y="15364"/>
                    <a:pt x="14216" y="15630"/>
                    <a:pt x="14335" y="15832"/>
                  </a:cubicBezTo>
                  <a:cubicBezTo>
                    <a:pt x="14242" y="15819"/>
                    <a:pt x="14152" y="15814"/>
                    <a:pt x="14062" y="15814"/>
                  </a:cubicBezTo>
                  <a:cubicBezTo>
                    <a:pt x="13724" y="15814"/>
                    <a:pt x="13402" y="15888"/>
                    <a:pt x="13076" y="15888"/>
                  </a:cubicBezTo>
                  <a:cubicBezTo>
                    <a:pt x="12642" y="15888"/>
                    <a:pt x="12237" y="15916"/>
                    <a:pt x="11796" y="15916"/>
                  </a:cubicBezTo>
                  <a:cubicBezTo>
                    <a:pt x="11566" y="15944"/>
                    <a:pt x="11328" y="15979"/>
                    <a:pt x="11069" y="16007"/>
                  </a:cubicBezTo>
                  <a:cubicBezTo>
                    <a:pt x="10838" y="16007"/>
                    <a:pt x="10601" y="15944"/>
                    <a:pt x="10342" y="15916"/>
                  </a:cubicBezTo>
                  <a:cubicBezTo>
                    <a:pt x="10052" y="15882"/>
                    <a:pt x="9776" y="15858"/>
                    <a:pt x="9497" y="15858"/>
                  </a:cubicBezTo>
                  <a:cubicBezTo>
                    <a:pt x="9324" y="15858"/>
                    <a:pt x="9150" y="15867"/>
                    <a:pt x="8972" y="15888"/>
                  </a:cubicBezTo>
                  <a:cubicBezTo>
                    <a:pt x="8836" y="15898"/>
                    <a:pt x="8697" y="15901"/>
                    <a:pt x="8557" y="15901"/>
                  </a:cubicBezTo>
                  <a:cubicBezTo>
                    <a:pt x="8276" y="15901"/>
                    <a:pt x="7990" y="15888"/>
                    <a:pt x="7720" y="15888"/>
                  </a:cubicBezTo>
                  <a:cubicBezTo>
                    <a:pt x="7667" y="15891"/>
                    <a:pt x="7615" y="15893"/>
                    <a:pt x="7563" y="15893"/>
                  </a:cubicBezTo>
                  <a:cubicBezTo>
                    <a:pt x="7205" y="15893"/>
                    <a:pt x="6864" y="15828"/>
                    <a:pt x="6507" y="15828"/>
                  </a:cubicBezTo>
                  <a:cubicBezTo>
                    <a:pt x="6455" y="15828"/>
                    <a:pt x="6402" y="15829"/>
                    <a:pt x="6349" y="15832"/>
                  </a:cubicBezTo>
                  <a:cubicBezTo>
                    <a:pt x="6321" y="15832"/>
                    <a:pt x="6028" y="15860"/>
                    <a:pt x="5769" y="15888"/>
                  </a:cubicBezTo>
                  <a:cubicBezTo>
                    <a:pt x="5909" y="15713"/>
                    <a:pt x="5944" y="15392"/>
                    <a:pt x="5972" y="15189"/>
                  </a:cubicBezTo>
                  <a:cubicBezTo>
                    <a:pt x="6028" y="14839"/>
                    <a:pt x="6119" y="14490"/>
                    <a:pt x="6203" y="14140"/>
                  </a:cubicBezTo>
                  <a:cubicBezTo>
                    <a:pt x="6258" y="13881"/>
                    <a:pt x="6321" y="13588"/>
                    <a:pt x="6349" y="13322"/>
                  </a:cubicBezTo>
                  <a:cubicBezTo>
                    <a:pt x="6569" y="13470"/>
                    <a:pt x="6773" y="13538"/>
                    <a:pt x="7006" y="13538"/>
                  </a:cubicBezTo>
                  <a:cubicBezTo>
                    <a:pt x="7047" y="13538"/>
                    <a:pt x="7089" y="13536"/>
                    <a:pt x="7133" y="13532"/>
                  </a:cubicBezTo>
                  <a:cubicBezTo>
                    <a:pt x="7517" y="13497"/>
                    <a:pt x="7867" y="13413"/>
                    <a:pt x="8216" y="13413"/>
                  </a:cubicBezTo>
                  <a:cubicBezTo>
                    <a:pt x="8469" y="13413"/>
                    <a:pt x="8704" y="13475"/>
                    <a:pt x="8936" y="13475"/>
                  </a:cubicBezTo>
                  <a:cubicBezTo>
                    <a:pt x="9025" y="13475"/>
                    <a:pt x="9113" y="13466"/>
                    <a:pt x="9202" y="13441"/>
                  </a:cubicBezTo>
                  <a:cubicBezTo>
                    <a:pt x="9496" y="13357"/>
                    <a:pt x="9874" y="13357"/>
                    <a:pt x="10167" y="13238"/>
                  </a:cubicBezTo>
                  <a:lnTo>
                    <a:pt x="10167" y="13294"/>
                  </a:lnTo>
                  <a:cubicBezTo>
                    <a:pt x="10139" y="13469"/>
                    <a:pt x="10139" y="13588"/>
                    <a:pt x="10076" y="13763"/>
                  </a:cubicBezTo>
                  <a:cubicBezTo>
                    <a:pt x="10048" y="13846"/>
                    <a:pt x="10048" y="13937"/>
                    <a:pt x="10076" y="14021"/>
                  </a:cubicBezTo>
                  <a:cubicBezTo>
                    <a:pt x="10167" y="14168"/>
                    <a:pt x="10426" y="14196"/>
                    <a:pt x="10573" y="14196"/>
                  </a:cubicBezTo>
                  <a:cubicBezTo>
                    <a:pt x="10629" y="14196"/>
                    <a:pt x="10691" y="14200"/>
                    <a:pt x="10754" y="14200"/>
                  </a:cubicBezTo>
                  <a:cubicBezTo>
                    <a:pt x="10885" y="14200"/>
                    <a:pt x="11017" y="14184"/>
                    <a:pt x="11097" y="14084"/>
                  </a:cubicBezTo>
                  <a:cubicBezTo>
                    <a:pt x="11188" y="13937"/>
                    <a:pt x="11125" y="13672"/>
                    <a:pt x="11125" y="13497"/>
                  </a:cubicBezTo>
                  <a:cubicBezTo>
                    <a:pt x="11097" y="13441"/>
                    <a:pt x="11097" y="13385"/>
                    <a:pt x="11097" y="13322"/>
                  </a:cubicBezTo>
                  <a:lnTo>
                    <a:pt x="11097" y="13322"/>
                  </a:lnTo>
                  <a:cubicBezTo>
                    <a:pt x="11363" y="13441"/>
                    <a:pt x="11650" y="13441"/>
                    <a:pt x="11915" y="13441"/>
                  </a:cubicBezTo>
                  <a:cubicBezTo>
                    <a:pt x="12118" y="13441"/>
                    <a:pt x="12349" y="13441"/>
                    <a:pt x="12524" y="13322"/>
                  </a:cubicBezTo>
                  <a:lnTo>
                    <a:pt x="12524" y="13441"/>
                  </a:lnTo>
                  <a:cubicBezTo>
                    <a:pt x="12524" y="13588"/>
                    <a:pt x="12440" y="13763"/>
                    <a:pt x="12552" y="13881"/>
                  </a:cubicBezTo>
                  <a:cubicBezTo>
                    <a:pt x="12631" y="13956"/>
                    <a:pt x="12735" y="13981"/>
                    <a:pt x="12839" y="13981"/>
                  </a:cubicBezTo>
                  <a:cubicBezTo>
                    <a:pt x="12891" y="13981"/>
                    <a:pt x="12943" y="13975"/>
                    <a:pt x="12992" y="13965"/>
                  </a:cubicBezTo>
                  <a:cubicBezTo>
                    <a:pt x="13111" y="13965"/>
                    <a:pt x="13342" y="13965"/>
                    <a:pt x="13426" y="13881"/>
                  </a:cubicBezTo>
                  <a:cubicBezTo>
                    <a:pt x="13545" y="13818"/>
                    <a:pt x="13517" y="13672"/>
                    <a:pt x="13545" y="13560"/>
                  </a:cubicBezTo>
                  <a:cubicBezTo>
                    <a:pt x="13545" y="13413"/>
                    <a:pt x="13572" y="13238"/>
                    <a:pt x="13572" y="13063"/>
                  </a:cubicBezTo>
                  <a:lnTo>
                    <a:pt x="13600" y="13035"/>
                  </a:lnTo>
                  <a:cubicBezTo>
                    <a:pt x="13635" y="13007"/>
                    <a:pt x="13663" y="12944"/>
                    <a:pt x="13691" y="12916"/>
                  </a:cubicBezTo>
                  <a:close/>
                  <a:moveTo>
                    <a:pt x="378" y="7728"/>
                  </a:moveTo>
                  <a:cubicBezTo>
                    <a:pt x="462" y="7791"/>
                    <a:pt x="665" y="8022"/>
                    <a:pt x="700" y="8050"/>
                  </a:cubicBezTo>
                  <a:cubicBezTo>
                    <a:pt x="839" y="8197"/>
                    <a:pt x="958" y="8371"/>
                    <a:pt x="1105" y="8518"/>
                  </a:cubicBezTo>
                  <a:cubicBezTo>
                    <a:pt x="1455" y="8868"/>
                    <a:pt x="1713" y="9273"/>
                    <a:pt x="1979" y="9686"/>
                  </a:cubicBezTo>
                  <a:cubicBezTo>
                    <a:pt x="2210" y="10120"/>
                    <a:pt x="2448" y="10525"/>
                    <a:pt x="2622" y="10994"/>
                  </a:cubicBezTo>
                  <a:cubicBezTo>
                    <a:pt x="2678" y="11224"/>
                    <a:pt x="2734" y="11399"/>
                    <a:pt x="2650" y="11637"/>
                  </a:cubicBezTo>
                  <a:cubicBezTo>
                    <a:pt x="2560" y="11812"/>
                    <a:pt x="2448" y="11986"/>
                    <a:pt x="2385" y="12189"/>
                  </a:cubicBezTo>
                  <a:cubicBezTo>
                    <a:pt x="2357" y="12245"/>
                    <a:pt x="2413" y="12308"/>
                    <a:pt x="2448" y="12308"/>
                  </a:cubicBezTo>
                  <a:cubicBezTo>
                    <a:pt x="2464" y="12310"/>
                    <a:pt x="2480" y="12311"/>
                    <a:pt x="2496" y="12311"/>
                  </a:cubicBezTo>
                  <a:cubicBezTo>
                    <a:pt x="2725" y="12311"/>
                    <a:pt x="2868" y="12129"/>
                    <a:pt x="3084" y="12070"/>
                  </a:cubicBezTo>
                  <a:cubicBezTo>
                    <a:pt x="3147" y="12189"/>
                    <a:pt x="3175" y="12364"/>
                    <a:pt x="3203" y="12511"/>
                  </a:cubicBezTo>
                  <a:cubicBezTo>
                    <a:pt x="3231" y="12658"/>
                    <a:pt x="3287" y="12833"/>
                    <a:pt x="3322" y="12972"/>
                  </a:cubicBezTo>
                  <a:cubicBezTo>
                    <a:pt x="3406" y="13322"/>
                    <a:pt x="3496" y="13672"/>
                    <a:pt x="3580" y="13993"/>
                  </a:cubicBezTo>
                  <a:cubicBezTo>
                    <a:pt x="3608" y="14231"/>
                    <a:pt x="3671" y="14434"/>
                    <a:pt x="3727" y="14637"/>
                  </a:cubicBezTo>
                  <a:cubicBezTo>
                    <a:pt x="3699" y="14637"/>
                    <a:pt x="3699" y="14665"/>
                    <a:pt x="3699" y="14665"/>
                  </a:cubicBezTo>
                  <a:cubicBezTo>
                    <a:pt x="3727" y="14839"/>
                    <a:pt x="3755" y="15014"/>
                    <a:pt x="3783" y="15189"/>
                  </a:cubicBezTo>
                  <a:cubicBezTo>
                    <a:pt x="3811" y="15392"/>
                    <a:pt x="3958" y="15741"/>
                    <a:pt x="3902" y="15916"/>
                  </a:cubicBezTo>
                  <a:cubicBezTo>
                    <a:pt x="3874" y="15944"/>
                    <a:pt x="3846" y="15979"/>
                    <a:pt x="3846" y="16007"/>
                  </a:cubicBezTo>
                  <a:cubicBezTo>
                    <a:pt x="3699" y="16091"/>
                    <a:pt x="3406" y="16119"/>
                    <a:pt x="3287" y="16154"/>
                  </a:cubicBezTo>
                  <a:cubicBezTo>
                    <a:pt x="3147" y="16154"/>
                    <a:pt x="3000" y="16182"/>
                    <a:pt x="2853" y="16182"/>
                  </a:cubicBezTo>
                  <a:lnTo>
                    <a:pt x="2853" y="16154"/>
                  </a:lnTo>
                  <a:cubicBezTo>
                    <a:pt x="2937" y="15916"/>
                    <a:pt x="3028" y="15685"/>
                    <a:pt x="3112" y="15420"/>
                  </a:cubicBezTo>
                  <a:cubicBezTo>
                    <a:pt x="3175" y="15189"/>
                    <a:pt x="3322" y="14895"/>
                    <a:pt x="3259" y="14637"/>
                  </a:cubicBezTo>
                  <a:cubicBezTo>
                    <a:pt x="3259" y="14609"/>
                    <a:pt x="3238" y="14595"/>
                    <a:pt x="3217" y="14595"/>
                  </a:cubicBezTo>
                  <a:cubicBezTo>
                    <a:pt x="3196" y="14595"/>
                    <a:pt x="3175" y="14609"/>
                    <a:pt x="3175" y="14637"/>
                  </a:cubicBezTo>
                  <a:cubicBezTo>
                    <a:pt x="3084" y="14930"/>
                    <a:pt x="3000" y="15245"/>
                    <a:pt x="2909" y="15539"/>
                  </a:cubicBezTo>
                  <a:cubicBezTo>
                    <a:pt x="2881" y="15657"/>
                    <a:pt x="2825" y="15804"/>
                    <a:pt x="2797" y="15916"/>
                  </a:cubicBezTo>
                  <a:cubicBezTo>
                    <a:pt x="2762" y="15769"/>
                    <a:pt x="2734" y="15657"/>
                    <a:pt x="2678" y="15511"/>
                  </a:cubicBezTo>
                  <a:cubicBezTo>
                    <a:pt x="2622" y="15336"/>
                    <a:pt x="2560" y="15161"/>
                    <a:pt x="2504" y="14986"/>
                  </a:cubicBezTo>
                  <a:cubicBezTo>
                    <a:pt x="2650" y="14755"/>
                    <a:pt x="2734" y="14518"/>
                    <a:pt x="2853" y="14259"/>
                  </a:cubicBezTo>
                  <a:cubicBezTo>
                    <a:pt x="2972" y="14021"/>
                    <a:pt x="3112" y="13763"/>
                    <a:pt x="3112" y="13469"/>
                  </a:cubicBezTo>
                  <a:cubicBezTo>
                    <a:pt x="3112" y="13455"/>
                    <a:pt x="3098" y="13448"/>
                    <a:pt x="3084" y="13448"/>
                  </a:cubicBezTo>
                  <a:cubicBezTo>
                    <a:pt x="3070" y="13448"/>
                    <a:pt x="3056" y="13455"/>
                    <a:pt x="3056" y="13469"/>
                  </a:cubicBezTo>
                  <a:cubicBezTo>
                    <a:pt x="2909" y="13763"/>
                    <a:pt x="2797" y="14056"/>
                    <a:pt x="2678" y="14343"/>
                  </a:cubicBezTo>
                  <a:cubicBezTo>
                    <a:pt x="2587" y="14490"/>
                    <a:pt x="2504" y="14665"/>
                    <a:pt x="2448" y="14867"/>
                  </a:cubicBezTo>
                  <a:cubicBezTo>
                    <a:pt x="2413" y="14755"/>
                    <a:pt x="2385" y="14665"/>
                    <a:pt x="2385" y="14581"/>
                  </a:cubicBezTo>
                  <a:cubicBezTo>
                    <a:pt x="2329" y="14406"/>
                    <a:pt x="2301" y="14259"/>
                    <a:pt x="2273" y="14112"/>
                  </a:cubicBezTo>
                  <a:cubicBezTo>
                    <a:pt x="2357" y="13937"/>
                    <a:pt x="2476" y="13763"/>
                    <a:pt x="2560" y="13616"/>
                  </a:cubicBezTo>
                  <a:cubicBezTo>
                    <a:pt x="2650" y="13413"/>
                    <a:pt x="2797" y="13210"/>
                    <a:pt x="2797" y="13007"/>
                  </a:cubicBezTo>
                  <a:cubicBezTo>
                    <a:pt x="2797" y="12976"/>
                    <a:pt x="2775" y="12960"/>
                    <a:pt x="2748" y="12960"/>
                  </a:cubicBezTo>
                  <a:cubicBezTo>
                    <a:pt x="2722" y="12960"/>
                    <a:pt x="2692" y="12976"/>
                    <a:pt x="2678" y="13007"/>
                  </a:cubicBezTo>
                  <a:cubicBezTo>
                    <a:pt x="2587" y="13238"/>
                    <a:pt x="2476" y="13469"/>
                    <a:pt x="2357" y="13707"/>
                  </a:cubicBezTo>
                  <a:cubicBezTo>
                    <a:pt x="2301" y="13791"/>
                    <a:pt x="2238" y="13846"/>
                    <a:pt x="2210" y="13937"/>
                  </a:cubicBezTo>
                  <a:cubicBezTo>
                    <a:pt x="2154" y="13644"/>
                    <a:pt x="2063" y="13357"/>
                    <a:pt x="1979" y="13063"/>
                  </a:cubicBezTo>
                  <a:cubicBezTo>
                    <a:pt x="2098" y="12972"/>
                    <a:pt x="2154" y="12861"/>
                    <a:pt x="2238" y="12742"/>
                  </a:cubicBezTo>
                  <a:cubicBezTo>
                    <a:pt x="2329" y="12658"/>
                    <a:pt x="2385" y="12567"/>
                    <a:pt x="2448" y="12448"/>
                  </a:cubicBezTo>
                  <a:cubicBezTo>
                    <a:pt x="2493" y="12425"/>
                    <a:pt x="2465" y="12349"/>
                    <a:pt x="2420" y="12349"/>
                  </a:cubicBezTo>
                  <a:cubicBezTo>
                    <a:pt x="2409" y="12349"/>
                    <a:pt x="2397" y="12353"/>
                    <a:pt x="2385" y="12364"/>
                  </a:cubicBezTo>
                  <a:cubicBezTo>
                    <a:pt x="2273" y="12420"/>
                    <a:pt x="2210" y="12567"/>
                    <a:pt x="2126" y="12686"/>
                  </a:cubicBezTo>
                  <a:cubicBezTo>
                    <a:pt x="2063" y="12742"/>
                    <a:pt x="2007" y="12833"/>
                    <a:pt x="1951" y="12916"/>
                  </a:cubicBezTo>
                  <a:cubicBezTo>
                    <a:pt x="1951" y="12833"/>
                    <a:pt x="1923" y="12742"/>
                    <a:pt x="1888" y="12658"/>
                  </a:cubicBezTo>
                  <a:cubicBezTo>
                    <a:pt x="1860" y="12539"/>
                    <a:pt x="1832" y="12392"/>
                    <a:pt x="1804" y="12273"/>
                  </a:cubicBezTo>
                  <a:cubicBezTo>
                    <a:pt x="1832" y="12217"/>
                    <a:pt x="1860" y="12133"/>
                    <a:pt x="1888" y="12070"/>
                  </a:cubicBezTo>
                  <a:cubicBezTo>
                    <a:pt x="1923" y="11986"/>
                    <a:pt x="1979" y="11868"/>
                    <a:pt x="2007" y="11749"/>
                  </a:cubicBezTo>
                  <a:cubicBezTo>
                    <a:pt x="2035" y="11574"/>
                    <a:pt x="2154" y="11371"/>
                    <a:pt x="2182" y="11196"/>
                  </a:cubicBezTo>
                  <a:cubicBezTo>
                    <a:pt x="2182" y="11157"/>
                    <a:pt x="2140" y="11117"/>
                    <a:pt x="2103" y="11117"/>
                  </a:cubicBezTo>
                  <a:cubicBezTo>
                    <a:pt x="2088" y="11117"/>
                    <a:pt x="2073" y="11124"/>
                    <a:pt x="2063" y="11140"/>
                  </a:cubicBezTo>
                  <a:cubicBezTo>
                    <a:pt x="1923" y="11399"/>
                    <a:pt x="1832" y="11693"/>
                    <a:pt x="1748" y="11986"/>
                  </a:cubicBezTo>
                  <a:lnTo>
                    <a:pt x="1748" y="12014"/>
                  </a:lnTo>
                  <a:cubicBezTo>
                    <a:pt x="1685" y="11784"/>
                    <a:pt x="1630" y="11546"/>
                    <a:pt x="1574" y="11315"/>
                  </a:cubicBezTo>
                  <a:cubicBezTo>
                    <a:pt x="1657" y="11196"/>
                    <a:pt x="1713" y="11050"/>
                    <a:pt x="1776" y="10938"/>
                  </a:cubicBezTo>
                  <a:cubicBezTo>
                    <a:pt x="1832" y="10791"/>
                    <a:pt x="2007" y="10616"/>
                    <a:pt x="1951" y="10441"/>
                  </a:cubicBezTo>
                  <a:cubicBezTo>
                    <a:pt x="1951" y="10427"/>
                    <a:pt x="1935" y="10420"/>
                    <a:pt x="1916" y="10420"/>
                  </a:cubicBezTo>
                  <a:cubicBezTo>
                    <a:pt x="1897" y="10420"/>
                    <a:pt x="1874" y="10427"/>
                    <a:pt x="1860" y="10441"/>
                  </a:cubicBezTo>
                  <a:cubicBezTo>
                    <a:pt x="1804" y="10588"/>
                    <a:pt x="1713" y="10700"/>
                    <a:pt x="1657" y="10847"/>
                  </a:cubicBezTo>
                  <a:cubicBezTo>
                    <a:pt x="1602" y="10938"/>
                    <a:pt x="1574" y="11050"/>
                    <a:pt x="1511" y="11140"/>
                  </a:cubicBezTo>
                  <a:cubicBezTo>
                    <a:pt x="1483" y="11022"/>
                    <a:pt x="1427" y="10875"/>
                    <a:pt x="1399" y="10735"/>
                  </a:cubicBezTo>
                  <a:cubicBezTo>
                    <a:pt x="1364" y="10588"/>
                    <a:pt x="1308" y="10469"/>
                    <a:pt x="1280" y="10350"/>
                  </a:cubicBezTo>
                  <a:cubicBezTo>
                    <a:pt x="1336" y="10294"/>
                    <a:pt x="1364" y="10175"/>
                    <a:pt x="1399" y="10092"/>
                  </a:cubicBezTo>
                  <a:cubicBezTo>
                    <a:pt x="1483" y="9945"/>
                    <a:pt x="1539" y="9742"/>
                    <a:pt x="1574" y="9595"/>
                  </a:cubicBezTo>
                  <a:cubicBezTo>
                    <a:pt x="1574" y="9554"/>
                    <a:pt x="1525" y="9528"/>
                    <a:pt x="1488" y="9528"/>
                  </a:cubicBezTo>
                  <a:cubicBezTo>
                    <a:pt x="1474" y="9528"/>
                    <a:pt x="1462" y="9532"/>
                    <a:pt x="1455" y="9539"/>
                  </a:cubicBezTo>
                  <a:cubicBezTo>
                    <a:pt x="1364" y="9651"/>
                    <a:pt x="1336" y="9798"/>
                    <a:pt x="1308" y="9945"/>
                  </a:cubicBezTo>
                  <a:cubicBezTo>
                    <a:pt x="1280" y="10001"/>
                    <a:pt x="1252" y="10092"/>
                    <a:pt x="1224" y="10148"/>
                  </a:cubicBezTo>
                  <a:lnTo>
                    <a:pt x="1224" y="10175"/>
                  </a:lnTo>
                  <a:cubicBezTo>
                    <a:pt x="1077" y="9686"/>
                    <a:pt x="902" y="9218"/>
                    <a:pt x="755" y="8749"/>
                  </a:cubicBezTo>
                  <a:cubicBezTo>
                    <a:pt x="755" y="8735"/>
                    <a:pt x="748" y="8728"/>
                    <a:pt x="741" y="8728"/>
                  </a:cubicBezTo>
                  <a:cubicBezTo>
                    <a:pt x="734" y="8728"/>
                    <a:pt x="728" y="8735"/>
                    <a:pt x="728" y="8749"/>
                  </a:cubicBezTo>
                  <a:cubicBezTo>
                    <a:pt x="783" y="9218"/>
                    <a:pt x="930" y="9686"/>
                    <a:pt x="1077" y="10148"/>
                  </a:cubicBezTo>
                  <a:cubicBezTo>
                    <a:pt x="986" y="10092"/>
                    <a:pt x="902" y="10001"/>
                    <a:pt x="839" y="9973"/>
                  </a:cubicBezTo>
                  <a:cubicBezTo>
                    <a:pt x="755" y="9889"/>
                    <a:pt x="637" y="9770"/>
                    <a:pt x="525" y="9742"/>
                  </a:cubicBezTo>
                  <a:cubicBezTo>
                    <a:pt x="434" y="9742"/>
                    <a:pt x="378" y="9826"/>
                    <a:pt x="434" y="9889"/>
                  </a:cubicBezTo>
                  <a:cubicBezTo>
                    <a:pt x="581" y="10001"/>
                    <a:pt x="728" y="10092"/>
                    <a:pt x="839" y="10210"/>
                  </a:cubicBezTo>
                  <a:cubicBezTo>
                    <a:pt x="902" y="10238"/>
                    <a:pt x="930" y="10294"/>
                    <a:pt x="986" y="10322"/>
                  </a:cubicBezTo>
                  <a:cubicBezTo>
                    <a:pt x="986" y="10350"/>
                    <a:pt x="1133" y="10385"/>
                    <a:pt x="1133" y="10385"/>
                  </a:cubicBezTo>
                  <a:cubicBezTo>
                    <a:pt x="1161" y="10497"/>
                    <a:pt x="1189" y="10616"/>
                    <a:pt x="1224" y="10735"/>
                  </a:cubicBezTo>
                  <a:cubicBezTo>
                    <a:pt x="1280" y="10910"/>
                    <a:pt x="1308" y="11112"/>
                    <a:pt x="1364" y="11315"/>
                  </a:cubicBezTo>
                  <a:cubicBezTo>
                    <a:pt x="1252" y="11196"/>
                    <a:pt x="1077" y="11112"/>
                    <a:pt x="958" y="10994"/>
                  </a:cubicBezTo>
                  <a:cubicBezTo>
                    <a:pt x="874" y="10938"/>
                    <a:pt x="755" y="10875"/>
                    <a:pt x="665" y="10791"/>
                  </a:cubicBezTo>
                  <a:cubicBezTo>
                    <a:pt x="637" y="10735"/>
                    <a:pt x="637" y="10700"/>
                    <a:pt x="553" y="10672"/>
                  </a:cubicBezTo>
                  <a:cubicBezTo>
                    <a:pt x="525" y="10672"/>
                    <a:pt x="490" y="10700"/>
                    <a:pt x="525" y="10735"/>
                  </a:cubicBezTo>
                  <a:cubicBezTo>
                    <a:pt x="553" y="10791"/>
                    <a:pt x="553" y="10847"/>
                    <a:pt x="609" y="10910"/>
                  </a:cubicBezTo>
                  <a:cubicBezTo>
                    <a:pt x="700" y="10966"/>
                    <a:pt x="783" y="11022"/>
                    <a:pt x="839" y="11084"/>
                  </a:cubicBezTo>
                  <a:cubicBezTo>
                    <a:pt x="1014" y="11196"/>
                    <a:pt x="1189" y="11343"/>
                    <a:pt x="1399" y="11371"/>
                  </a:cubicBezTo>
                  <a:cubicBezTo>
                    <a:pt x="1427" y="11609"/>
                    <a:pt x="1483" y="11812"/>
                    <a:pt x="1539" y="12042"/>
                  </a:cubicBezTo>
                  <a:cubicBezTo>
                    <a:pt x="1427" y="11986"/>
                    <a:pt x="1336" y="11924"/>
                    <a:pt x="1224" y="11896"/>
                  </a:cubicBezTo>
                  <a:cubicBezTo>
                    <a:pt x="1161" y="11896"/>
                    <a:pt x="1133" y="11959"/>
                    <a:pt x="1161" y="12014"/>
                  </a:cubicBezTo>
                  <a:cubicBezTo>
                    <a:pt x="1189" y="12070"/>
                    <a:pt x="1252" y="12070"/>
                    <a:pt x="1308" y="12098"/>
                  </a:cubicBezTo>
                  <a:cubicBezTo>
                    <a:pt x="1399" y="12133"/>
                    <a:pt x="1483" y="12189"/>
                    <a:pt x="1574" y="12245"/>
                  </a:cubicBezTo>
                  <a:lnTo>
                    <a:pt x="1602" y="12245"/>
                  </a:lnTo>
                  <a:cubicBezTo>
                    <a:pt x="1630" y="12364"/>
                    <a:pt x="1657" y="12511"/>
                    <a:pt x="1685" y="12623"/>
                  </a:cubicBezTo>
                  <a:cubicBezTo>
                    <a:pt x="1713" y="12742"/>
                    <a:pt x="1748" y="12861"/>
                    <a:pt x="1748" y="12944"/>
                  </a:cubicBezTo>
                  <a:cubicBezTo>
                    <a:pt x="1685" y="12889"/>
                    <a:pt x="1630" y="12833"/>
                    <a:pt x="1539" y="12770"/>
                  </a:cubicBezTo>
                  <a:cubicBezTo>
                    <a:pt x="1427" y="12658"/>
                    <a:pt x="1189" y="12595"/>
                    <a:pt x="1105" y="12448"/>
                  </a:cubicBezTo>
                  <a:cubicBezTo>
                    <a:pt x="1093" y="12424"/>
                    <a:pt x="1075" y="12416"/>
                    <a:pt x="1058" y="12416"/>
                  </a:cubicBezTo>
                  <a:cubicBezTo>
                    <a:pt x="1035" y="12416"/>
                    <a:pt x="1014" y="12432"/>
                    <a:pt x="1014" y="12448"/>
                  </a:cubicBezTo>
                  <a:cubicBezTo>
                    <a:pt x="986" y="12658"/>
                    <a:pt x="1224" y="12714"/>
                    <a:pt x="1336" y="12798"/>
                  </a:cubicBezTo>
                  <a:cubicBezTo>
                    <a:pt x="1511" y="12889"/>
                    <a:pt x="1630" y="13035"/>
                    <a:pt x="1804" y="13119"/>
                  </a:cubicBezTo>
                  <a:cubicBezTo>
                    <a:pt x="1860" y="13441"/>
                    <a:pt x="1951" y="13763"/>
                    <a:pt x="2035" y="14084"/>
                  </a:cubicBezTo>
                  <a:cubicBezTo>
                    <a:pt x="2007" y="14056"/>
                    <a:pt x="1979" y="14056"/>
                    <a:pt x="1979" y="14021"/>
                  </a:cubicBezTo>
                  <a:cubicBezTo>
                    <a:pt x="1860" y="13937"/>
                    <a:pt x="1748" y="13818"/>
                    <a:pt x="1630" y="13707"/>
                  </a:cubicBezTo>
                  <a:cubicBezTo>
                    <a:pt x="1511" y="13616"/>
                    <a:pt x="1399" y="13532"/>
                    <a:pt x="1280" y="13413"/>
                  </a:cubicBezTo>
                  <a:cubicBezTo>
                    <a:pt x="1224" y="13357"/>
                    <a:pt x="1189" y="13266"/>
                    <a:pt x="1105" y="13238"/>
                  </a:cubicBezTo>
                  <a:cubicBezTo>
                    <a:pt x="1077" y="13238"/>
                    <a:pt x="1049" y="13294"/>
                    <a:pt x="1077" y="13322"/>
                  </a:cubicBezTo>
                  <a:cubicBezTo>
                    <a:pt x="1105" y="13385"/>
                    <a:pt x="1105" y="13469"/>
                    <a:pt x="1161" y="13532"/>
                  </a:cubicBezTo>
                  <a:cubicBezTo>
                    <a:pt x="1280" y="13672"/>
                    <a:pt x="1399" y="13763"/>
                    <a:pt x="1511" y="13846"/>
                  </a:cubicBezTo>
                  <a:cubicBezTo>
                    <a:pt x="1713" y="13993"/>
                    <a:pt x="1860" y="14140"/>
                    <a:pt x="2063" y="14231"/>
                  </a:cubicBezTo>
                  <a:cubicBezTo>
                    <a:pt x="2098" y="14315"/>
                    <a:pt x="2098" y="14371"/>
                    <a:pt x="2126" y="14462"/>
                  </a:cubicBezTo>
                  <a:cubicBezTo>
                    <a:pt x="2154" y="14637"/>
                    <a:pt x="2210" y="14811"/>
                    <a:pt x="2273" y="14986"/>
                  </a:cubicBezTo>
                  <a:cubicBezTo>
                    <a:pt x="1888" y="14721"/>
                    <a:pt x="1455" y="14546"/>
                    <a:pt x="1105" y="14231"/>
                  </a:cubicBezTo>
                  <a:cubicBezTo>
                    <a:pt x="1099" y="14224"/>
                    <a:pt x="1092" y="14221"/>
                    <a:pt x="1084" y="14221"/>
                  </a:cubicBezTo>
                  <a:cubicBezTo>
                    <a:pt x="1055" y="14221"/>
                    <a:pt x="1021" y="14265"/>
                    <a:pt x="1049" y="14287"/>
                  </a:cubicBezTo>
                  <a:cubicBezTo>
                    <a:pt x="1161" y="14518"/>
                    <a:pt x="1364" y="14609"/>
                    <a:pt x="1602" y="14721"/>
                  </a:cubicBezTo>
                  <a:cubicBezTo>
                    <a:pt x="1832" y="14867"/>
                    <a:pt x="2035" y="15042"/>
                    <a:pt x="2301" y="15105"/>
                  </a:cubicBezTo>
                  <a:cubicBezTo>
                    <a:pt x="2329" y="15189"/>
                    <a:pt x="2357" y="15280"/>
                    <a:pt x="2385" y="15364"/>
                  </a:cubicBezTo>
                  <a:cubicBezTo>
                    <a:pt x="2448" y="15539"/>
                    <a:pt x="2504" y="15685"/>
                    <a:pt x="2532" y="15860"/>
                  </a:cubicBezTo>
                  <a:cubicBezTo>
                    <a:pt x="2560" y="15888"/>
                    <a:pt x="2560" y="15916"/>
                    <a:pt x="2560" y="15944"/>
                  </a:cubicBezTo>
                  <a:cubicBezTo>
                    <a:pt x="2476" y="15888"/>
                    <a:pt x="2385" y="15832"/>
                    <a:pt x="2357" y="15804"/>
                  </a:cubicBezTo>
                  <a:cubicBezTo>
                    <a:pt x="2098" y="15595"/>
                    <a:pt x="1832" y="15336"/>
                    <a:pt x="1539" y="15217"/>
                  </a:cubicBezTo>
                  <a:cubicBezTo>
                    <a:pt x="1533" y="15212"/>
                    <a:pt x="1527" y="15209"/>
                    <a:pt x="1521" y="15209"/>
                  </a:cubicBezTo>
                  <a:cubicBezTo>
                    <a:pt x="1494" y="15209"/>
                    <a:pt x="1465" y="15252"/>
                    <a:pt x="1511" y="15280"/>
                  </a:cubicBezTo>
                  <a:cubicBezTo>
                    <a:pt x="1713" y="15455"/>
                    <a:pt x="1860" y="15657"/>
                    <a:pt x="2098" y="15832"/>
                  </a:cubicBezTo>
                  <a:cubicBezTo>
                    <a:pt x="2273" y="15944"/>
                    <a:pt x="2448" y="16091"/>
                    <a:pt x="2650" y="16210"/>
                  </a:cubicBezTo>
                  <a:lnTo>
                    <a:pt x="2560" y="16210"/>
                  </a:lnTo>
                  <a:cubicBezTo>
                    <a:pt x="2329" y="16238"/>
                    <a:pt x="2126" y="16238"/>
                    <a:pt x="1888" y="16238"/>
                  </a:cubicBezTo>
                  <a:cubicBezTo>
                    <a:pt x="1814" y="16238"/>
                    <a:pt x="1736" y="16250"/>
                    <a:pt x="1668" y="16250"/>
                  </a:cubicBezTo>
                  <a:cubicBezTo>
                    <a:pt x="1633" y="16250"/>
                    <a:pt x="1602" y="16247"/>
                    <a:pt x="1574" y="16238"/>
                  </a:cubicBezTo>
                  <a:cubicBezTo>
                    <a:pt x="1427" y="16210"/>
                    <a:pt x="1364" y="16063"/>
                    <a:pt x="1280" y="15944"/>
                  </a:cubicBezTo>
                  <a:cubicBezTo>
                    <a:pt x="1014" y="15567"/>
                    <a:pt x="811" y="15105"/>
                    <a:pt x="700" y="14637"/>
                  </a:cubicBezTo>
                  <a:cubicBezTo>
                    <a:pt x="553" y="14168"/>
                    <a:pt x="490" y="13707"/>
                    <a:pt x="406" y="13238"/>
                  </a:cubicBezTo>
                  <a:cubicBezTo>
                    <a:pt x="378" y="13007"/>
                    <a:pt x="350" y="12770"/>
                    <a:pt x="434" y="12567"/>
                  </a:cubicBezTo>
                  <a:cubicBezTo>
                    <a:pt x="553" y="12364"/>
                    <a:pt x="700" y="12161"/>
                    <a:pt x="811" y="11986"/>
                  </a:cubicBezTo>
                  <a:cubicBezTo>
                    <a:pt x="874" y="11896"/>
                    <a:pt x="958" y="11784"/>
                    <a:pt x="930" y="11665"/>
                  </a:cubicBezTo>
                  <a:cubicBezTo>
                    <a:pt x="902" y="11574"/>
                    <a:pt x="783" y="11546"/>
                    <a:pt x="700" y="11518"/>
                  </a:cubicBezTo>
                  <a:cubicBezTo>
                    <a:pt x="686" y="11515"/>
                    <a:pt x="672" y="11514"/>
                    <a:pt x="658" y="11514"/>
                  </a:cubicBezTo>
                  <a:cubicBezTo>
                    <a:pt x="576" y="11514"/>
                    <a:pt x="472" y="11553"/>
                    <a:pt x="388" y="11553"/>
                  </a:cubicBezTo>
                  <a:cubicBezTo>
                    <a:pt x="348" y="11553"/>
                    <a:pt x="313" y="11544"/>
                    <a:pt x="287" y="11518"/>
                  </a:cubicBezTo>
                  <a:cubicBezTo>
                    <a:pt x="175" y="11399"/>
                    <a:pt x="203" y="10994"/>
                    <a:pt x="203" y="10847"/>
                  </a:cubicBezTo>
                  <a:cubicBezTo>
                    <a:pt x="175" y="10266"/>
                    <a:pt x="231" y="9714"/>
                    <a:pt x="287" y="9127"/>
                  </a:cubicBezTo>
                  <a:cubicBezTo>
                    <a:pt x="287" y="8868"/>
                    <a:pt x="315" y="8602"/>
                    <a:pt x="315" y="8343"/>
                  </a:cubicBezTo>
                  <a:cubicBezTo>
                    <a:pt x="315" y="8169"/>
                    <a:pt x="315" y="7938"/>
                    <a:pt x="378" y="7728"/>
                  </a:cubicBezTo>
                  <a:close/>
                  <a:moveTo>
                    <a:pt x="19754" y="7728"/>
                  </a:moveTo>
                  <a:cubicBezTo>
                    <a:pt x="19810" y="7938"/>
                    <a:pt x="19810" y="8169"/>
                    <a:pt x="19810" y="8343"/>
                  </a:cubicBezTo>
                  <a:cubicBezTo>
                    <a:pt x="19810" y="8602"/>
                    <a:pt x="19838" y="8868"/>
                    <a:pt x="19838" y="9127"/>
                  </a:cubicBezTo>
                  <a:cubicBezTo>
                    <a:pt x="19894" y="9714"/>
                    <a:pt x="19957" y="10266"/>
                    <a:pt x="19929" y="10847"/>
                  </a:cubicBezTo>
                  <a:cubicBezTo>
                    <a:pt x="19929" y="10994"/>
                    <a:pt x="19957" y="11399"/>
                    <a:pt x="19838" y="11518"/>
                  </a:cubicBezTo>
                  <a:cubicBezTo>
                    <a:pt x="19814" y="11544"/>
                    <a:pt x="19779" y="11553"/>
                    <a:pt x="19740" y="11553"/>
                  </a:cubicBezTo>
                  <a:cubicBezTo>
                    <a:pt x="19657" y="11553"/>
                    <a:pt x="19551" y="11514"/>
                    <a:pt x="19472" y="11514"/>
                  </a:cubicBezTo>
                  <a:cubicBezTo>
                    <a:pt x="19458" y="11514"/>
                    <a:pt x="19444" y="11515"/>
                    <a:pt x="19432" y="11518"/>
                  </a:cubicBezTo>
                  <a:cubicBezTo>
                    <a:pt x="19341" y="11546"/>
                    <a:pt x="19229" y="11574"/>
                    <a:pt x="19194" y="11665"/>
                  </a:cubicBezTo>
                  <a:cubicBezTo>
                    <a:pt x="19166" y="11784"/>
                    <a:pt x="19257" y="11896"/>
                    <a:pt x="19313" y="11986"/>
                  </a:cubicBezTo>
                  <a:cubicBezTo>
                    <a:pt x="19432" y="12161"/>
                    <a:pt x="19579" y="12364"/>
                    <a:pt x="19691" y="12567"/>
                  </a:cubicBezTo>
                  <a:cubicBezTo>
                    <a:pt x="19782" y="12770"/>
                    <a:pt x="19754" y="13007"/>
                    <a:pt x="19719" y="13238"/>
                  </a:cubicBezTo>
                  <a:cubicBezTo>
                    <a:pt x="19635" y="13707"/>
                    <a:pt x="19579" y="14168"/>
                    <a:pt x="19432" y="14637"/>
                  </a:cubicBezTo>
                  <a:cubicBezTo>
                    <a:pt x="19313" y="15105"/>
                    <a:pt x="19110" y="15567"/>
                    <a:pt x="18845" y="15944"/>
                  </a:cubicBezTo>
                  <a:cubicBezTo>
                    <a:pt x="18761" y="16063"/>
                    <a:pt x="18705" y="16210"/>
                    <a:pt x="18558" y="16238"/>
                  </a:cubicBezTo>
                  <a:cubicBezTo>
                    <a:pt x="18528" y="16247"/>
                    <a:pt x="18495" y="16250"/>
                    <a:pt x="18461" y="16250"/>
                  </a:cubicBezTo>
                  <a:cubicBezTo>
                    <a:pt x="18392" y="16250"/>
                    <a:pt x="18316" y="16238"/>
                    <a:pt x="18236" y="16238"/>
                  </a:cubicBezTo>
                  <a:cubicBezTo>
                    <a:pt x="18006" y="16238"/>
                    <a:pt x="17796" y="16238"/>
                    <a:pt x="17565" y="16210"/>
                  </a:cubicBezTo>
                  <a:lnTo>
                    <a:pt x="17481" y="16210"/>
                  </a:lnTo>
                  <a:cubicBezTo>
                    <a:pt x="17684" y="16091"/>
                    <a:pt x="17859" y="15944"/>
                    <a:pt x="18034" y="15832"/>
                  </a:cubicBezTo>
                  <a:cubicBezTo>
                    <a:pt x="18264" y="15657"/>
                    <a:pt x="18411" y="15455"/>
                    <a:pt x="18614" y="15280"/>
                  </a:cubicBezTo>
                  <a:cubicBezTo>
                    <a:pt x="18659" y="15252"/>
                    <a:pt x="18631" y="15209"/>
                    <a:pt x="18604" y="15209"/>
                  </a:cubicBezTo>
                  <a:cubicBezTo>
                    <a:pt x="18598" y="15209"/>
                    <a:pt x="18591" y="15212"/>
                    <a:pt x="18586" y="15217"/>
                  </a:cubicBezTo>
                  <a:cubicBezTo>
                    <a:pt x="18292" y="15336"/>
                    <a:pt x="18062" y="15595"/>
                    <a:pt x="17768" y="15804"/>
                  </a:cubicBezTo>
                  <a:cubicBezTo>
                    <a:pt x="17740" y="15832"/>
                    <a:pt x="17656" y="15888"/>
                    <a:pt x="17565" y="15944"/>
                  </a:cubicBezTo>
                  <a:cubicBezTo>
                    <a:pt x="17565" y="15916"/>
                    <a:pt x="17565" y="15888"/>
                    <a:pt x="17593" y="15860"/>
                  </a:cubicBezTo>
                  <a:cubicBezTo>
                    <a:pt x="17621" y="15685"/>
                    <a:pt x="17684" y="15539"/>
                    <a:pt x="17740" y="15364"/>
                  </a:cubicBezTo>
                  <a:cubicBezTo>
                    <a:pt x="17768" y="15280"/>
                    <a:pt x="17796" y="15189"/>
                    <a:pt x="17831" y="15105"/>
                  </a:cubicBezTo>
                  <a:cubicBezTo>
                    <a:pt x="18090" y="15042"/>
                    <a:pt x="18292" y="14867"/>
                    <a:pt x="18530" y="14721"/>
                  </a:cubicBezTo>
                  <a:cubicBezTo>
                    <a:pt x="18761" y="14609"/>
                    <a:pt x="18964" y="14518"/>
                    <a:pt x="19082" y="14287"/>
                  </a:cubicBezTo>
                  <a:cubicBezTo>
                    <a:pt x="19105" y="14265"/>
                    <a:pt x="19074" y="14221"/>
                    <a:pt x="19043" y="14221"/>
                  </a:cubicBezTo>
                  <a:cubicBezTo>
                    <a:pt x="19035" y="14221"/>
                    <a:pt x="19027" y="14224"/>
                    <a:pt x="19020" y="14231"/>
                  </a:cubicBezTo>
                  <a:cubicBezTo>
                    <a:pt x="18670" y="14546"/>
                    <a:pt x="18236" y="14721"/>
                    <a:pt x="17859" y="14986"/>
                  </a:cubicBezTo>
                  <a:cubicBezTo>
                    <a:pt x="17915" y="14811"/>
                    <a:pt x="17971" y="14637"/>
                    <a:pt x="18006" y="14462"/>
                  </a:cubicBezTo>
                  <a:cubicBezTo>
                    <a:pt x="18034" y="14371"/>
                    <a:pt x="18034" y="14315"/>
                    <a:pt x="18062" y="14231"/>
                  </a:cubicBezTo>
                  <a:cubicBezTo>
                    <a:pt x="18264" y="14140"/>
                    <a:pt x="18439" y="13993"/>
                    <a:pt x="18614" y="13846"/>
                  </a:cubicBezTo>
                  <a:cubicBezTo>
                    <a:pt x="18733" y="13763"/>
                    <a:pt x="18845" y="13672"/>
                    <a:pt x="18964" y="13532"/>
                  </a:cubicBezTo>
                  <a:cubicBezTo>
                    <a:pt x="19020" y="13469"/>
                    <a:pt x="19020" y="13385"/>
                    <a:pt x="19054" y="13322"/>
                  </a:cubicBezTo>
                  <a:cubicBezTo>
                    <a:pt x="19082" y="13294"/>
                    <a:pt x="19054" y="13238"/>
                    <a:pt x="19020" y="13238"/>
                  </a:cubicBezTo>
                  <a:cubicBezTo>
                    <a:pt x="18936" y="13266"/>
                    <a:pt x="18908" y="13357"/>
                    <a:pt x="18845" y="13413"/>
                  </a:cubicBezTo>
                  <a:cubicBezTo>
                    <a:pt x="18733" y="13532"/>
                    <a:pt x="18614" y="13616"/>
                    <a:pt x="18495" y="13707"/>
                  </a:cubicBezTo>
                  <a:cubicBezTo>
                    <a:pt x="18383" y="13818"/>
                    <a:pt x="18264" y="13937"/>
                    <a:pt x="18145" y="14021"/>
                  </a:cubicBezTo>
                  <a:cubicBezTo>
                    <a:pt x="18145" y="14056"/>
                    <a:pt x="18118" y="14056"/>
                    <a:pt x="18090" y="14084"/>
                  </a:cubicBezTo>
                  <a:cubicBezTo>
                    <a:pt x="18180" y="13763"/>
                    <a:pt x="18264" y="13441"/>
                    <a:pt x="18320" y="13119"/>
                  </a:cubicBezTo>
                  <a:cubicBezTo>
                    <a:pt x="18495" y="13035"/>
                    <a:pt x="18614" y="12889"/>
                    <a:pt x="18789" y="12798"/>
                  </a:cubicBezTo>
                  <a:cubicBezTo>
                    <a:pt x="18908" y="12714"/>
                    <a:pt x="19138" y="12658"/>
                    <a:pt x="19110" y="12448"/>
                  </a:cubicBezTo>
                  <a:cubicBezTo>
                    <a:pt x="19110" y="12432"/>
                    <a:pt x="19092" y="12416"/>
                    <a:pt x="19076" y="12416"/>
                  </a:cubicBezTo>
                  <a:cubicBezTo>
                    <a:pt x="19064" y="12416"/>
                    <a:pt x="19054" y="12424"/>
                    <a:pt x="19054" y="12448"/>
                  </a:cubicBezTo>
                  <a:cubicBezTo>
                    <a:pt x="18936" y="12595"/>
                    <a:pt x="18705" y="12658"/>
                    <a:pt x="18586" y="12770"/>
                  </a:cubicBezTo>
                  <a:cubicBezTo>
                    <a:pt x="18495" y="12833"/>
                    <a:pt x="18439" y="12889"/>
                    <a:pt x="18383" y="12944"/>
                  </a:cubicBezTo>
                  <a:cubicBezTo>
                    <a:pt x="18383" y="12861"/>
                    <a:pt x="18411" y="12742"/>
                    <a:pt x="18439" y="12623"/>
                  </a:cubicBezTo>
                  <a:cubicBezTo>
                    <a:pt x="18467" y="12511"/>
                    <a:pt x="18495" y="12364"/>
                    <a:pt x="18530" y="12245"/>
                  </a:cubicBezTo>
                  <a:lnTo>
                    <a:pt x="18558" y="12245"/>
                  </a:lnTo>
                  <a:cubicBezTo>
                    <a:pt x="18642" y="12189"/>
                    <a:pt x="18733" y="12133"/>
                    <a:pt x="18817" y="12098"/>
                  </a:cubicBezTo>
                  <a:cubicBezTo>
                    <a:pt x="18880" y="12070"/>
                    <a:pt x="18936" y="12070"/>
                    <a:pt x="18964" y="12014"/>
                  </a:cubicBezTo>
                  <a:cubicBezTo>
                    <a:pt x="18992" y="11959"/>
                    <a:pt x="18964" y="11896"/>
                    <a:pt x="18908" y="11896"/>
                  </a:cubicBezTo>
                  <a:cubicBezTo>
                    <a:pt x="18789" y="11924"/>
                    <a:pt x="18705" y="11986"/>
                    <a:pt x="18586" y="12042"/>
                  </a:cubicBezTo>
                  <a:cubicBezTo>
                    <a:pt x="18642" y="11812"/>
                    <a:pt x="18705" y="11609"/>
                    <a:pt x="18733" y="11371"/>
                  </a:cubicBezTo>
                  <a:cubicBezTo>
                    <a:pt x="18936" y="11343"/>
                    <a:pt x="19110" y="11196"/>
                    <a:pt x="19285" y="11084"/>
                  </a:cubicBezTo>
                  <a:cubicBezTo>
                    <a:pt x="19341" y="11022"/>
                    <a:pt x="19432" y="10966"/>
                    <a:pt x="19516" y="10910"/>
                  </a:cubicBezTo>
                  <a:cubicBezTo>
                    <a:pt x="19579" y="10847"/>
                    <a:pt x="19579" y="10791"/>
                    <a:pt x="19607" y="10735"/>
                  </a:cubicBezTo>
                  <a:cubicBezTo>
                    <a:pt x="19635" y="10700"/>
                    <a:pt x="19607" y="10672"/>
                    <a:pt x="19579" y="10672"/>
                  </a:cubicBezTo>
                  <a:cubicBezTo>
                    <a:pt x="19488" y="10700"/>
                    <a:pt x="19488" y="10735"/>
                    <a:pt x="19460" y="10791"/>
                  </a:cubicBezTo>
                  <a:cubicBezTo>
                    <a:pt x="19369" y="10875"/>
                    <a:pt x="19257" y="10938"/>
                    <a:pt x="19166" y="10994"/>
                  </a:cubicBezTo>
                  <a:cubicBezTo>
                    <a:pt x="19054" y="11112"/>
                    <a:pt x="18880" y="11196"/>
                    <a:pt x="18761" y="11315"/>
                  </a:cubicBezTo>
                  <a:cubicBezTo>
                    <a:pt x="18817" y="11112"/>
                    <a:pt x="18845" y="10910"/>
                    <a:pt x="18908" y="10735"/>
                  </a:cubicBezTo>
                  <a:cubicBezTo>
                    <a:pt x="18936" y="10616"/>
                    <a:pt x="18964" y="10497"/>
                    <a:pt x="18992" y="10385"/>
                  </a:cubicBezTo>
                  <a:cubicBezTo>
                    <a:pt x="18992" y="10385"/>
                    <a:pt x="19138" y="10350"/>
                    <a:pt x="19138" y="10322"/>
                  </a:cubicBezTo>
                  <a:cubicBezTo>
                    <a:pt x="19194" y="10294"/>
                    <a:pt x="19229" y="10238"/>
                    <a:pt x="19285" y="10210"/>
                  </a:cubicBezTo>
                  <a:cubicBezTo>
                    <a:pt x="19404" y="10092"/>
                    <a:pt x="19544" y="10001"/>
                    <a:pt x="19691" y="9889"/>
                  </a:cubicBezTo>
                  <a:cubicBezTo>
                    <a:pt x="19754" y="9826"/>
                    <a:pt x="19691" y="9742"/>
                    <a:pt x="19607" y="9742"/>
                  </a:cubicBezTo>
                  <a:cubicBezTo>
                    <a:pt x="19488" y="9770"/>
                    <a:pt x="19369" y="9889"/>
                    <a:pt x="19285" y="9973"/>
                  </a:cubicBezTo>
                  <a:cubicBezTo>
                    <a:pt x="19229" y="10001"/>
                    <a:pt x="19138" y="10092"/>
                    <a:pt x="19054" y="10148"/>
                  </a:cubicBezTo>
                  <a:cubicBezTo>
                    <a:pt x="19194" y="9686"/>
                    <a:pt x="19341" y="9218"/>
                    <a:pt x="19404" y="8749"/>
                  </a:cubicBezTo>
                  <a:cubicBezTo>
                    <a:pt x="19404" y="8735"/>
                    <a:pt x="19395" y="8728"/>
                    <a:pt x="19387" y="8728"/>
                  </a:cubicBezTo>
                  <a:cubicBezTo>
                    <a:pt x="19378" y="8728"/>
                    <a:pt x="19369" y="8735"/>
                    <a:pt x="19369" y="8749"/>
                  </a:cubicBezTo>
                  <a:cubicBezTo>
                    <a:pt x="19229" y="9218"/>
                    <a:pt x="19054" y="9686"/>
                    <a:pt x="18908" y="10175"/>
                  </a:cubicBezTo>
                  <a:lnTo>
                    <a:pt x="18908" y="10148"/>
                  </a:lnTo>
                  <a:cubicBezTo>
                    <a:pt x="18880" y="10092"/>
                    <a:pt x="18845" y="10001"/>
                    <a:pt x="18817" y="9945"/>
                  </a:cubicBezTo>
                  <a:cubicBezTo>
                    <a:pt x="18789" y="9798"/>
                    <a:pt x="18761" y="9651"/>
                    <a:pt x="18670" y="9539"/>
                  </a:cubicBezTo>
                  <a:cubicBezTo>
                    <a:pt x="18662" y="9532"/>
                    <a:pt x="18651" y="9528"/>
                    <a:pt x="18638" y="9528"/>
                  </a:cubicBezTo>
                  <a:cubicBezTo>
                    <a:pt x="18603" y="9528"/>
                    <a:pt x="18558" y="9554"/>
                    <a:pt x="18558" y="9595"/>
                  </a:cubicBezTo>
                  <a:cubicBezTo>
                    <a:pt x="18586" y="9742"/>
                    <a:pt x="18642" y="9945"/>
                    <a:pt x="18733" y="10092"/>
                  </a:cubicBezTo>
                  <a:cubicBezTo>
                    <a:pt x="18761" y="10175"/>
                    <a:pt x="18789" y="10294"/>
                    <a:pt x="18845" y="10350"/>
                  </a:cubicBezTo>
                  <a:cubicBezTo>
                    <a:pt x="18817" y="10469"/>
                    <a:pt x="18761" y="10588"/>
                    <a:pt x="18733" y="10735"/>
                  </a:cubicBezTo>
                  <a:cubicBezTo>
                    <a:pt x="18705" y="10875"/>
                    <a:pt x="18642" y="11022"/>
                    <a:pt x="18614" y="11140"/>
                  </a:cubicBezTo>
                  <a:cubicBezTo>
                    <a:pt x="18558" y="11050"/>
                    <a:pt x="18530" y="10938"/>
                    <a:pt x="18467" y="10847"/>
                  </a:cubicBezTo>
                  <a:cubicBezTo>
                    <a:pt x="18411" y="10700"/>
                    <a:pt x="18320" y="10588"/>
                    <a:pt x="18264" y="10441"/>
                  </a:cubicBezTo>
                  <a:cubicBezTo>
                    <a:pt x="18250" y="10427"/>
                    <a:pt x="18229" y="10420"/>
                    <a:pt x="18212" y="10420"/>
                  </a:cubicBezTo>
                  <a:cubicBezTo>
                    <a:pt x="18194" y="10420"/>
                    <a:pt x="18180" y="10427"/>
                    <a:pt x="18180" y="10441"/>
                  </a:cubicBezTo>
                  <a:cubicBezTo>
                    <a:pt x="18118" y="10616"/>
                    <a:pt x="18292" y="10791"/>
                    <a:pt x="18355" y="10938"/>
                  </a:cubicBezTo>
                  <a:cubicBezTo>
                    <a:pt x="18411" y="11050"/>
                    <a:pt x="18467" y="11196"/>
                    <a:pt x="18558" y="11315"/>
                  </a:cubicBezTo>
                  <a:cubicBezTo>
                    <a:pt x="18495" y="11546"/>
                    <a:pt x="18439" y="11784"/>
                    <a:pt x="18383" y="12014"/>
                  </a:cubicBezTo>
                  <a:lnTo>
                    <a:pt x="18383" y="11986"/>
                  </a:lnTo>
                  <a:cubicBezTo>
                    <a:pt x="18292" y="11693"/>
                    <a:pt x="18208" y="11399"/>
                    <a:pt x="18062" y="11140"/>
                  </a:cubicBezTo>
                  <a:cubicBezTo>
                    <a:pt x="18053" y="11124"/>
                    <a:pt x="18040" y="11117"/>
                    <a:pt x="18025" y="11117"/>
                  </a:cubicBezTo>
                  <a:cubicBezTo>
                    <a:pt x="17988" y="11117"/>
                    <a:pt x="17943" y="11157"/>
                    <a:pt x="17943" y="11196"/>
                  </a:cubicBezTo>
                  <a:cubicBezTo>
                    <a:pt x="17971" y="11399"/>
                    <a:pt x="18090" y="11574"/>
                    <a:pt x="18118" y="11749"/>
                  </a:cubicBezTo>
                  <a:cubicBezTo>
                    <a:pt x="18145" y="11868"/>
                    <a:pt x="18208" y="11986"/>
                    <a:pt x="18236" y="12070"/>
                  </a:cubicBezTo>
                  <a:cubicBezTo>
                    <a:pt x="18264" y="12133"/>
                    <a:pt x="18292" y="12217"/>
                    <a:pt x="18320" y="12273"/>
                  </a:cubicBezTo>
                  <a:cubicBezTo>
                    <a:pt x="18292" y="12392"/>
                    <a:pt x="18264" y="12539"/>
                    <a:pt x="18236" y="12658"/>
                  </a:cubicBezTo>
                  <a:cubicBezTo>
                    <a:pt x="18208" y="12742"/>
                    <a:pt x="18180" y="12833"/>
                    <a:pt x="18180" y="12916"/>
                  </a:cubicBezTo>
                  <a:cubicBezTo>
                    <a:pt x="18118" y="12833"/>
                    <a:pt x="18062" y="12742"/>
                    <a:pt x="18006" y="12686"/>
                  </a:cubicBezTo>
                  <a:cubicBezTo>
                    <a:pt x="17915" y="12567"/>
                    <a:pt x="17859" y="12448"/>
                    <a:pt x="17740" y="12364"/>
                  </a:cubicBezTo>
                  <a:cubicBezTo>
                    <a:pt x="17729" y="12353"/>
                    <a:pt x="17718" y="12349"/>
                    <a:pt x="17707" y="12349"/>
                  </a:cubicBezTo>
                  <a:cubicBezTo>
                    <a:pt x="17664" y="12349"/>
                    <a:pt x="17633" y="12425"/>
                    <a:pt x="17684" y="12448"/>
                  </a:cubicBezTo>
                  <a:cubicBezTo>
                    <a:pt x="17740" y="12567"/>
                    <a:pt x="17796" y="12658"/>
                    <a:pt x="17887" y="12742"/>
                  </a:cubicBezTo>
                  <a:cubicBezTo>
                    <a:pt x="17971" y="12861"/>
                    <a:pt x="18034" y="12972"/>
                    <a:pt x="18145" y="13063"/>
                  </a:cubicBezTo>
                  <a:cubicBezTo>
                    <a:pt x="18062" y="13357"/>
                    <a:pt x="17971" y="13644"/>
                    <a:pt x="17915" y="13937"/>
                  </a:cubicBezTo>
                  <a:cubicBezTo>
                    <a:pt x="17887" y="13846"/>
                    <a:pt x="17831" y="13791"/>
                    <a:pt x="17796" y="13707"/>
                  </a:cubicBezTo>
                  <a:cubicBezTo>
                    <a:pt x="17656" y="13469"/>
                    <a:pt x="17537" y="13238"/>
                    <a:pt x="17446" y="13007"/>
                  </a:cubicBezTo>
                  <a:cubicBezTo>
                    <a:pt x="17432" y="12976"/>
                    <a:pt x="17404" y="12960"/>
                    <a:pt x="17380" y="12960"/>
                  </a:cubicBezTo>
                  <a:cubicBezTo>
                    <a:pt x="17355" y="12960"/>
                    <a:pt x="17334" y="12976"/>
                    <a:pt x="17334" y="13007"/>
                  </a:cubicBezTo>
                  <a:cubicBezTo>
                    <a:pt x="17334" y="13210"/>
                    <a:pt x="17481" y="13413"/>
                    <a:pt x="17565" y="13616"/>
                  </a:cubicBezTo>
                  <a:cubicBezTo>
                    <a:pt x="17656" y="13763"/>
                    <a:pt x="17768" y="13937"/>
                    <a:pt x="17859" y="14112"/>
                  </a:cubicBezTo>
                  <a:cubicBezTo>
                    <a:pt x="17831" y="14259"/>
                    <a:pt x="17796" y="14406"/>
                    <a:pt x="17740" y="14581"/>
                  </a:cubicBezTo>
                  <a:cubicBezTo>
                    <a:pt x="17740" y="14665"/>
                    <a:pt x="17712" y="14755"/>
                    <a:pt x="17684" y="14867"/>
                  </a:cubicBezTo>
                  <a:cubicBezTo>
                    <a:pt x="17621" y="14665"/>
                    <a:pt x="17537" y="14490"/>
                    <a:pt x="17446" y="14343"/>
                  </a:cubicBezTo>
                  <a:cubicBezTo>
                    <a:pt x="17334" y="14056"/>
                    <a:pt x="17216" y="13763"/>
                    <a:pt x="17097" y="13469"/>
                  </a:cubicBezTo>
                  <a:cubicBezTo>
                    <a:pt x="17083" y="13455"/>
                    <a:pt x="17062" y="13448"/>
                    <a:pt x="17044" y="13448"/>
                  </a:cubicBezTo>
                  <a:cubicBezTo>
                    <a:pt x="17027" y="13448"/>
                    <a:pt x="17013" y="13455"/>
                    <a:pt x="17013" y="13469"/>
                  </a:cubicBezTo>
                  <a:cubicBezTo>
                    <a:pt x="17013" y="13763"/>
                    <a:pt x="17160" y="14021"/>
                    <a:pt x="17271" y="14259"/>
                  </a:cubicBezTo>
                  <a:cubicBezTo>
                    <a:pt x="17390" y="14518"/>
                    <a:pt x="17509" y="14755"/>
                    <a:pt x="17621" y="14986"/>
                  </a:cubicBezTo>
                  <a:cubicBezTo>
                    <a:pt x="17565" y="15161"/>
                    <a:pt x="17509" y="15336"/>
                    <a:pt x="17446" y="15511"/>
                  </a:cubicBezTo>
                  <a:cubicBezTo>
                    <a:pt x="17390" y="15657"/>
                    <a:pt x="17362" y="15769"/>
                    <a:pt x="17334" y="15916"/>
                  </a:cubicBezTo>
                  <a:cubicBezTo>
                    <a:pt x="17306" y="15804"/>
                    <a:pt x="17243" y="15657"/>
                    <a:pt x="17216" y="15539"/>
                  </a:cubicBezTo>
                  <a:cubicBezTo>
                    <a:pt x="17132" y="15245"/>
                    <a:pt x="17041" y="14930"/>
                    <a:pt x="16957" y="14637"/>
                  </a:cubicBezTo>
                  <a:cubicBezTo>
                    <a:pt x="16957" y="14609"/>
                    <a:pt x="16934" y="14595"/>
                    <a:pt x="16911" y="14595"/>
                  </a:cubicBezTo>
                  <a:cubicBezTo>
                    <a:pt x="16889" y="14595"/>
                    <a:pt x="16866" y="14609"/>
                    <a:pt x="16866" y="14637"/>
                  </a:cubicBezTo>
                  <a:cubicBezTo>
                    <a:pt x="16810" y="14895"/>
                    <a:pt x="16957" y="15189"/>
                    <a:pt x="17013" y="15420"/>
                  </a:cubicBezTo>
                  <a:cubicBezTo>
                    <a:pt x="17097" y="15685"/>
                    <a:pt x="17188" y="15916"/>
                    <a:pt x="17271" y="16154"/>
                  </a:cubicBezTo>
                  <a:lnTo>
                    <a:pt x="17271" y="16182"/>
                  </a:lnTo>
                  <a:cubicBezTo>
                    <a:pt x="17132" y="16182"/>
                    <a:pt x="16985" y="16154"/>
                    <a:pt x="16838" y="16154"/>
                  </a:cubicBezTo>
                  <a:cubicBezTo>
                    <a:pt x="16719" y="16119"/>
                    <a:pt x="16432" y="16091"/>
                    <a:pt x="16286" y="16007"/>
                  </a:cubicBezTo>
                  <a:cubicBezTo>
                    <a:pt x="16286" y="15979"/>
                    <a:pt x="16258" y="15944"/>
                    <a:pt x="16223" y="15916"/>
                  </a:cubicBezTo>
                  <a:cubicBezTo>
                    <a:pt x="16167" y="15741"/>
                    <a:pt x="16313" y="15392"/>
                    <a:pt x="16341" y="15189"/>
                  </a:cubicBezTo>
                  <a:cubicBezTo>
                    <a:pt x="16369" y="15014"/>
                    <a:pt x="16397" y="14839"/>
                    <a:pt x="16432" y="14665"/>
                  </a:cubicBezTo>
                  <a:cubicBezTo>
                    <a:pt x="16432" y="14665"/>
                    <a:pt x="16432" y="14637"/>
                    <a:pt x="16397" y="14637"/>
                  </a:cubicBezTo>
                  <a:cubicBezTo>
                    <a:pt x="16460" y="14434"/>
                    <a:pt x="16516" y="14231"/>
                    <a:pt x="16544" y="13993"/>
                  </a:cubicBezTo>
                  <a:cubicBezTo>
                    <a:pt x="16635" y="13672"/>
                    <a:pt x="16719" y="13322"/>
                    <a:pt x="16810" y="12972"/>
                  </a:cubicBezTo>
                  <a:cubicBezTo>
                    <a:pt x="16838" y="12833"/>
                    <a:pt x="16894" y="12658"/>
                    <a:pt x="16922" y="12511"/>
                  </a:cubicBezTo>
                  <a:cubicBezTo>
                    <a:pt x="16957" y="12364"/>
                    <a:pt x="16985" y="12189"/>
                    <a:pt x="17041" y="12070"/>
                  </a:cubicBezTo>
                  <a:cubicBezTo>
                    <a:pt x="17257" y="12129"/>
                    <a:pt x="17399" y="12311"/>
                    <a:pt x="17634" y="12311"/>
                  </a:cubicBezTo>
                  <a:cubicBezTo>
                    <a:pt x="17651" y="12311"/>
                    <a:pt x="17667" y="12310"/>
                    <a:pt x="17684" y="12308"/>
                  </a:cubicBezTo>
                  <a:cubicBezTo>
                    <a:pt x="17712" y="12308"/>
                    <a:pt x="17768" y="12245"/>
                    <a:pt x="17740" y="12189"/>
                  </a:cubicBezTo>
                  <a:cubicBezTo>
                    <a:pt x="17684" y="11986"/>
                    <a:pt x="17565" y="11812"/>
                    <a:pt x="17481" y="11637"/>
                  </a:cubicBezTo>
                  <a:cubicBezTo>
                    <a:pt x="17390" y="11399"/>
                    <a:pt x="17446" y="11224"/>
                    <a:pt x="17509" y="10994"/>
                  </a:cubicBezTo>
                  <a:cubicBezTo>
                    <a:pt x="17684" y="10525"/>
                    <a:pt x="17915" y="10120"/>
                    <a:pt x="18145" y="9686"/>
                  </a:cubicBezTo>
                  <a:cubicBezTo>
                    <a:pt x="18411" y="9273"/>
                    <a:pt x="18670" y="8868"/>
                    <a:pt x="19020" y="8518"/>
                  </a:cubicBezTo>
                  <a:cubicBezTo>
                    <a:pt x="19166" y="8371"/>
                    <a:pt x="19285" y="8197"/>
                    <a:pt x="19432" y="8050"/>
                  </a:cubicBezTo>
                  <a:cubicBezTo>
                    <a:pt x="19460" y="8022"/>
                    <a:pt x="19663" y="7791"/>
                    <a:pt x="19754" y="7728"/>
                  </a:cubicBezTo>
                  <a:close/>
                  <a:moveTo>
                    <a:pt x="16337" y="1"/>
                  </a:moveTo>
                  <a:cubicBezTo>
                    <a:pt x="16078" y="1"/>
                    <a:pt x="15820" y="101"/>
                    <a:pt x="15614" y="274"/>
                  </a:cubicBezTo>
                  <a:cubicBezTo>
                    <a:pt x="15495" y="386"/>
                    <a:pt x="15384" y="533"/>
                    <a:pt x="15349" y="736"/>
                  </a:cubicBezTo>
                  <a:cubicBezTo>
                    <a:pt x="15349" y="855"/>
                    <a:pt x="15384" y="911"/>
                    <a:pt x="15293" y="974"/>
                  </a:cubicBezTo>
                  <a:cubicBezTo>
                    <a:pt x="15174" y="1057"/>
                    <a:pt x="15034" y="1120"/>
                    <a:pt x="14943" y="1176"/>
                  </a:cubicBezTo>
                  <a:cubicBezTo>
                    <a:pt x="14565" y="1470"/>
                    <a:pt x="14447" y="1848"/>
                    <a:pt x="14684" y="2225"/>
                  </a:cubicBezTo>
                  <a:cubicBezTo>
                    <a:pt x="14796" y="2456"/>
                    <a:pt x="15034" y="2659"/>
                    <a:pt x="15118" y="2896"/>
                  </a:cubicBezTo>
                  <a:cubicBezTo>
                    <a:pt x="15174" y="3043"/>
                    <a:pt x="15118" y="3155"/>
                    <a:pt x="15146" y="3302"/>
                  </a:cubicBezTo>
                  <a:cubicBezTo>
                    <a:pt x="15146" y="3421"/>
                    <a:pt x="15209" y="3505"/>
                    <a:pt x="15265" y="3568"/>
                  </a:cubicBezTo>
                  <a:cubicBezTo>
                    <a:pt x="15321" y="3652"/>
                    <a:pt x="15411" y="3708"/>
                    <a:pt x="15467" y="3770"/>
                  </a:cubicBezTo>
                  <a:cubicBezTo>
                    <a:pt x="15586" y="3854"/>
                    <a:pt x="15733" y="3882"/>
                    <a:pt x="15817" y="3973"/>
                  </a:cubicBezTo>
                  <a:cubicBezTo>
                    <a:pt x="15964" y="4120"/>
                    <a:pt x="15761" y="4295"/>
                    <a:pt x="15698" y="4407"/>
                  </a:cubicBezTo>
                  <a:cubicBezTo>
                    <a:pt x="15614" y="4526"/>
                    <a:pt x="15558" y="4645"/>
                    <a:pt x="15495" y="4756"/>
                  </a:cubicBezTo>
                  <a:cubicBezTo>
                    <a:pt x="15411" y="4994"/>
                    <a:pt x="15439" y="5225"/>
                    <a:pt x="15558" y="5428"/>
                  </a:cubicBezTo>
                  <a:cubicBezTo>
                    <a:pt x="15614" y="5575"/>
                    <a:pt x="15733" y="5749"/>
                    <a:pt x="15873" y="5805"/>
                  </a:cubicBezTo>
                  <a:cubicBezTo>
                    <a:pt x="15789" y="5840"/>
                    <a:pt x="15670" y="5868"/>
                    <a:pt x="15558" y="5868"/>
                  </a:cubicBezTo>
                  <a:cubicBezTo>
                    <a:pt x="15439" y="5868"/>
                    <a:pt x="15321" y="5840"/>
                    <a:pt x="15209" y="5805"/>
                  </a:cubicBezTo>
                  <a:cubicBezTo>
                    <a:pt x="15209" y="5575"/>
                    <a:pt x="15209" y="5372"/>
                    <a:pt x="15146" y="5141"/>
                  </a:cubicBezTo>
                  <a:cubicBezTo>
                    <a:pt x="15090" y="4645"/>
                    <a:pt x="14796" y="4204"/>
                    <a:pt x="14419" y="3882"/>
                  </a:cubicBezTo>
                  <a:cubicBezTo>
                    <a:pt x="14300" y="3743"/>
                    <a:pt x="14160" y="3680"/>
                    <a:pt x="13985" y="3652"/>
                  </a:cubicBezTo>
                  <a:cubicBezTo>
                    <a:pt x="13945" y="3648"/>
                    <a:pt x="13907" y="3646"/>
                    <a:pt x="13870" y="3646"/>
                  </a:cubicBezTo>
                  <a:cubicBezTo>
                    <a:pt x="13635" y="3646"/>
                    <a:pt x="13452" y="3716"/>
                    <a:pt x="13223" y="3770"/>
                  </a:cubicBezTo>
                  <a:cubicBezTo>
                    <a:pt x="13048" y="3798"/>
                    <a:pt x="12789" y="3743"/>
                    <a:pt x="12670" y="3945"/>
                  </a:cubicBezTo>
                  <a:cubicBezTo>
                    <a:pt x="12615" y="4092"/>
                    <a:pt x="12615" y="4351"/>
                    <a:pt x="12670" y="4498"/>
                  </a:cubicBezTo>
                  <a:cubicBezTo>
                    <a:pt x="12789" y="4672"/>
                    <a:pt x="13048" y="4728"/>
                    <a:pt x="13223" y="4756"/>
                  </a:cubicBezTo>
                  <a:cubicBezTo>
                    <a:pt x="13342" y="4791"/>
                    <a:pt x="13489" y="4791"/>
                    <a:pt x="13600" y="4847"/>
                  </a:cubicBezTo>
                  <a:cubicBezTo>
                    <a:pt x="13810" y="4875"/>
                    <a:pt x="13894" y="4994"/>
                    <a:pt x="14013" y="5169"/>
                  </a:cubicBezTo>
                  <a:cubicBezTo>
                    <a:pt x="14125" y="5372"/>
                    <a:pt x="14216" y="5519"/>
                    <a:pt x="14272" y="5721"/>
                  </a:cubicBezTo>
                  <a:cubicBezTo>
                    <a:pt x="14244" y="5721"/>
                    <a:pt x="14244" y="5749"/>
                    <a:pt x="14244" y="5749"/>
                  </a:cubicBezTo>
                  <a:cubicBezTo>
                    <a:pt x="14188" y="5749"/>
                    <a:pt x="14069" y="5721"/>
                    <a:pt x="14013" y="5721"/>
                  </a:cubicBezTo>
                  <a:cubicBezTo>
                    <a:pt x="13934" y="5721"/>
                    <a:pt x="13882" y="5734"/>
                    <a:pt x="13822" y="5734"/>
                  </a:cubicBezTo>
                  <a:cubicBezTo>
                    <a:pt x="13792" y="5734"/>
                    <a:pt x="13759" y="5731"/>
                    <a:pt x="13719" y="5721"/>
                  </a:cubicBezTo>
                  <a:cubicBezTo>
                    <a:pt x="13616" y="5682"/>
                    <a:pt x="13485" y="5639"/>
                    <a:pt x="13355" y="5639"/>
                  </a:cubicBezTo>
                  <a:cubicBezTo>
                    <a:pt x="13301" y="5639"/>
                    <a:pt x="13247" y="5647"/>
                    <a:pt x="13195" y="5665"/>
                  </a:cubicBezTo>
                  <a:cubicBezTo>
                    <a:pt x="13048" y="5693"/>
                    <a:pt x="12901" y="5840"/>
                    <a:pt x="12873" y="5980"/>
                  </a:cubicBezTo>
                  <a:cubicBezTo>
                    <a:pt x="12845" y="6099"/>
                    <a:pt x="12873" y="6190"/>
                    <a:pt x="12901" y="6302"/>
                  </a:cubicBezTo>
                  <a:cubicBezTo>
                    <a:pt x="12883" y="6292"/>
                    <a:pt x="12864" y="6289"/>
                    <a:pt x="12844" y="6289"/>
                  </a:cubicBezTo>
                  <a:cubicBezTo>
                    <a:pt x="12804" y="6289"/>
                    <a:pt x="12759" y="6302"/>
                    <a:pt x="12698" y="6302"/>
                  </a:cubicBezTo>
                  <a:cubicBezTo>
                    <a:pt x="12597" y="6316"/>
                    <a:pt x="12496" y="6316"/>
                    <a:pt x="12394" y="6316"/>
                  </a:cubicBezTo>
                  <a:cubicBezTo>
                    <a:pt x="12293" y="6316"/>
                    <a:pt x="12191" y="6316"/>
                    <a:pt x="12090" y="6330"/>
                  </a:cubicBezTo>
                  <a:cubicBezTo>
                    <a:pt x="11885" y="6360"/>
                    <a:pt x="11686" y="6426"/>
                    <a:pt x="11487" y="6426"/>
                  </a:cubicBezTo>
                  <a:cubicBezTo>
                    <a:pt x="11455" y="6426"/>
                    <a:pt x="11423" y="6424"/>
                    <a:pt x="11391" y="6421"/>
                  </a:cubicBezTo>
                  <a:cubicBezTo>
                    <a:pt x="11244" y="6397"/>
                    <a:pt x="11096" y="6289"/>
                    <a:pt x="10949" y="6289"/>
                  </a:cubicBezTo>
                  <a:cubicBezTo>
                    <a:pt x="10922" y="6289"/>
                    <a:pt x="10894" y="6293"/>
                    <a:pt x="10866" y="6302"/>
                  </a:cubicBezTo>
                  <a:cubicBezTo>
                    <a:pt x="10748" y="6330"/>
                    <a:pt x="10664" y="6449"/>
                    <a:pt x="10664" y="6595"/>
                  </a:cubicBezTo>
                  <a:cubicBezTo>
                    <a:pt x="10629" y="6742"/>
                    <a:pt x="10748" y="6889"/>
                    <a:pt x="10748" y="7029"/>
                  </a:cubicBezTo>
                  <a:cubicBezTo>
                    <a:pt x="10720" y="7176"/>
                    <a:pt x="10489" y="7379"/>
                    <a:pt x="10398" y="7497"/>
                  </a:cubicBezTo>
                  <a:cubicBezTo>
                    <a:pt x="10342" y="7588"/>
                    <a:pt x="10251" y="7700"/>
                    <a:pt x="10195" y="7819"/>
                  </a:cubicBezTo>
                  <a:cubicBezTo>
                    <a:pt x="10048" y="7644"/>
                    <a:pt x="9874" y="7497"/>
                    <a:pt x="9727" y="7323"/>
                  </a:cubicBezTo>
                  <a:cubicBezTo>
                    <a:pt x="9615" y="7239"/>
                    <a:pt x="9524" y="7092"/>
                    <a:pt x="9468" y="6973"/>
                  </a:cubicBezTo>
                  <a:cubicBezTo>
                    <a:pt x="9349" y="6742"/>
                    <a:pt x="9377" y="6595"/>
                    <a:pt x="9496" y="6365"/>
                  </a:cubicBezTo>
                  <a:cubicBezTo>
                    <a:pt x="9615" y="6043"/>
                    <a:pt x="9727" y="5519"/>
                    <a:pt x="9265" y="5428"/>
                  </a:cubicBezTo>
                  <a:cubicBezTo>
                    <a:pt x="9146" y="5400"/>
                    <a:pt x="9027" y="5400"/>
                    <a:pt x="8944" y="5372"/>
                  </a:cubicBezTo>
                  <a:cubicBezTo>
                    <a:pt x="8859" y="5352"/>
                    <a:pt x="8793" y="5332"/>
                    <a:pt x="8719" y="5332"/>
                  </a:cubicBezTo>
                  <a:cubicBezTo>
                    <a:pt x="8689" y="5332"/>
                    <a:pt x="8657" y="5336"/>
                    <a:pt x="8622" y="5344"/>
                  </a:cubicBezTo>
                  <a:cubicBezTo>
                    <a:pt x="8475" y="5344"/>
                    <a:pt x="8356" y="5400"/>
                    <a:pt x="8244" y="5400"/>
                  </a:cubicBezTo>
                  <a:cubicBezTo>
                    <a:pt x="8042" y="5428"/>
                    <a:pt x="7867" y="5428"/>
                    <a:pt x="7657" y="5428"/>
                  </a:cubicBezTo>
                  <a:cubicBezTo>
                    <a:pt x="7398" y="5428"/>
                    <a:pt x="7167" y="5456"/>
                    <a:pt x="6902" y="5456"/>
                  </a:cubicBezTo>
                  <a:cubicBezTo>
                    <a:pt x="6656" y="5456"/>
                    <a:pt x="6393" y="5509"/>
                    <a:pt x="6127" y="5509"/>
                  </a:cubicBezTo>
                  <a:cubicBezTo>
                    <a:pt x="6045" y="5509"/>
                    <a:pt x="5963" y="5504"/>
                    <a:pt x="5881" y="5491"/>
                  </a:cubicBezTo>
                  <a:cubicBezTo>
                    <a:pt x="5706" y="5491"/>
                    <a:pt x="5559" y="5372"/>
                    <a:pt x="5384" y="5344"/>
                  </a:cubicBezTo>
                  <a:cubicBezTo>
                    <a:pt x="5351" y="5339"/>
                    <a:pt x="5317" y="5337"/>
                    <a:pt x="5284" y="5337"/>
                  </a:cubicBezTo>
                  <a:cubicBezTo>
                    <a:pt x="5115" y="5337"/>
                    <a:pt x="4950" y="5396"/>
                    <a:pt x="4804" y="5519"/>
                  </a:cubicBezTo>
                  <a:cubicBezTo>
                    <a:pt x="4685" y="5602"/>
                    <a:pt x="4601" y="5749"/>
                    <a:pt x="4657" y="5924"/>
                  </a:cubicBezTo>
                  <a:cubicBezTo>
                    <a:pt x="4720" y="6043"/>
                    <a:pt x="4748" y="6099"/>
                    <a:pt x="4748" y="6246"/>
                  </a:cubicBezTo>
                  <a:cubicBezTo>
                    <a:pt x="4720" y="6393"/>
                    <a:pt x="4720" y="6539"/>
                    <a:pt x="4685" y="6651"/>
                  </a:cubicBezTo>
                  <a:cubicBezTo>
                    <a:pt x="4573" y="6945"/>
                    <a:pt x="4280" y="7204"/>
                    <a:pt x="4105" y="7441"/>
                  </a:cubicBezTo>
                  <a:cubicBezTo>
                    <a:pt x="3902" y="7672"/>
                    <a:pt x="3727" y="7903"/>
                    <a:pt x="3524" y="8169"/>
                  </a:cubicBezTo>
                  <a:cubicBezTo>
                    <a:pt x="3322" y="8427"/>
                    <a:pt x="3112" y="8665"/>
                    <a:pt x="2881" y="8896"/>
                  </a:cubicBezTo>
                  <a:cubicBezTo>
                    <a:pt x="2650" y="9099"/>
                    <a:pt x="2413" y="9364"/>
                    <a:pt x="2154" y="9511"/>
                  </a:cubicBezTo>
                  <a:cubicBezTo>
                    <a:pt x="1923" y="9127"/>
                    <a:pt x="1685" y="8812"/>
                    <a:pt x="1427" y="8490"/>
                  </a:cubicBezTo>
                  <a:cubicBezTo>
                    <a:pt x="1189" y="8225"/>
                    <a:pt x="930" y="7938"/>
                    <a:pt x="665" y="7672"/>
                  </a:cubicBezTo>
                  <a:cubicBezTo>
                    <a:pt x="597" y="7605"/>
                    <a:pt x="434" y="7437"/>
                    <a:pt x="296" y="7437"/>
                  </a:cubicBezTo>
                  <a:cubicBezTo>
                    <a:pt x="263" y="7437"/>
                    <a:pt x="231" y="7446"/>
                    <a:pt x="203" y="7469"/>
                  </a:cubicBezTo>
                  <a:cubicBezTo>
                    <a:pt x="112" y="7553"/>
                    <a:pt x="140" y="7700"/>
                    <a:pt x="140" y="7791"/>
                  </a:cubicBezTo>
                  <a:cubicBezTo>
                    <a:pt x="140" y="7966"/>
                    <a:pt x="112" y="8141"/>
                    <a:pt x="112" y="8316"/>
                  </a:cubicBezTo>
                  <a:cubicBezTo>
                    <a:pt x="112" y="8721"/>
                    <a:pt x="56" y="9127"/>
                    <a:pt x="28" y="9539"/>
                  </a:cubicBezTo>
                  <a:cubicBezTo>
                    <a:pt x="0" y="9945"/>
                    <a:pt x="0" y="10385"/>
                    <a:pt x="0" y="10819"/>
                  </a:cubicBezTo>
                  <a:cubicBezTo>
                    <a:pt x="0" y="10994"/>
                    <a:pt x="28" y="11168"/>
                    <a:pt x="28" y="11343"/>
                  </a:cubicBezTo>
                  <a:cubicBezTo>
                    <a:pt x="28" y="11462"/>
                    <a:pt x="0" y="11574"/>
                    <a:pt x="84" y="11693"/>
                  </a:cubicBezTo>
                  <a:cubicBezTo>
                    <a:pt x="140" y="11749"/>
                    <a:pt x="231" y="11784"/>
                    <a:pt x="315" y="11784"/>
                  </a:cubicBezTo>
                  <a:cubicBezTo>
                    <a:pt x="344" y="11784"/>
                    <a:pt x="559" y="11742"/>
                    <a:pt x="656" y="11742"/>
                  </a:cubicBezTo>
                  <a:cubicBezTo>
                    <a:pt x="678" y="11742"/>
                    <a:pt x="693" y="11744"/>
                    <a:pt x="700" y="11749"/>
                  </a:cubicBezTo>
                  <a:cubicBezTo>
                    <a:pt x="700" y="11784"/>
                    <a:pt x="490" y="12042"/>
                    <a:pt x="462" y="12070"/>
                  </a:cubicBezTo>
                  <a:cubicBezTo>
                    <a:pt x="378" y="12217"/>
                    <a:pt x="287" y="12336"/>
                    <a:pt x="231" y="12511"/>
                  </a:cubicBezTo>
                  <a:cubicBezTo>
                    <a:pt x="112" y="12798"/>
                    <a:pt x="175" y="13091"/>
                    <a:pt x="231" y="13413"/>
                  </a:cubicBezTo>
                  <a:cubicBezTo>
                    <a:pt x="287" y="13818"/>
                    <a:pt x="315" y="14196"/>
                    <a:pt x="434" y="14609"/>
                  </a:cubicBezTo>
                  <a:cubicBezTo>
                    <a:pt x="553" y="14986"/>
                    <a:pt x="665" y="15336"/>
                    <a:pt x="839" y="15685"/>
                  </a:cubicBezTo>
                  <a:cubicBezTo>
                    <a:pt x="902" y="15860"/>
                    <a:pt x="1014" y="16007"/>
                    <a:pt x="1105" y="16154"/>
                  </a:cubicBezTo>
                  <a:cubicBezTo>
                    <a:pt x="1161" y="16238"/>
                    <a:pt x="1252" y="16385"/>
                    <a:pt x="1336" y="16441"/>
                  </a:cubicBezTo>
                  <a:cubicBezTo>
                    <a:pt x="1427" y="16497"/>
                    <a:pt x="1539" y="16508"/>
                    <a:pt x="1653" y="16508"/>
                  </a:cubicBezTo>
                  <a:cubicBezTo>
                    <a:pt x="1723" y="16508"/>
                    <a:pt x="1794" y="16504"/>
                    <a:pt x="1860" y="16504"/>
                  </a:cubicBezTo>
                  <a:cubicBezTo>
                    <a:pt x="1948" y="16486"/>
                    <a:pt x="2042" y="16486"/>
                    <a:pt x="2141" y="16486"/>
                  </a:cubicBezTo>
                  <a:cubicBezTo>
                    <a:pt x="2240" y="16486"/>
                    <a:pt x="2343" y="16486"/>
                    <a:pt x="2448" y="16469"/>
                  </a:cubicBezTo>
                  <a:cubicBezTo>
                    <a:pt x="2853" y="16441"/>
                    <a:pt x="3287" y="16413"/>
                    <a:pt x="3699" y="16329"/>
                  </a:cubicBezTo>
                  <a:cubicBezTo>
                    <a:pt x="3846" y="16294"/>
                    <a:pt x="3958" y="16238"/>
                    <a:pt x="4021" y="16182"/>
                  </a:cubicBezTo>
                  <a:cubicBezTo>
                    <a:pt x="4105" y="16182"/>
                    <a:pt x="4196" y="16182"/>
                    <a:pt x="4280" y="16154"/>
                  </a:cubicBezTo>
                  <a:cubicBezTo>
                    <a:pt x="4482" y="16091"/>
                    <a:pt x="4685" y="16119"/>
                    <a:pt x="4895" y="16091"/>
                  </a:cubicBezTo>
                  <a:lnTo>
                    <a:pt x="5273" y="16091"/>
                  </a:lnTo>
                  <a:cubicBezTo>
                    <a:pt x="5384" y="16091"/>
                    <a:pt x="5503" y="16091"/>
                    <a:pt x="5594" y="16063"/>
                  </a:cubicBezTo>
                  <a:lnTo>
                    <a:pt x="6258" y="16063"/>
                  </a:lnTo>
                  <a:cubicBezTo>
                    <a:pt x="6308" y="16060"/>
                    <a:pt x="6357" y="16059"/>
                    <a:pt x="6406" y="16059"/>
                  </a:cubicBezTo>
                  <a:cubicBezTo>
                    <a:pt x="6820" y="16059"/>
                    <a:pt x="7216" y="16154"/>
                    <a:pt x="7629" y="16154"/>
                  </a:cubicBezTo>
                  <a:cubicBezTo>
                    <a:pt x="7923" y="16154"/>
                    <a:pt x="8226" y="16166"/>
                    <a:pt x="8526" y="16166"/>
                  </a:cubicBezTo>
                  <a:cubicBezTo>
                    <a:pt x="8675" y="16166"/>
                    <a:pt x="8825" y="16163"/>
                    <a:pt x="8972" y="16154"/>
                  </a:cubicBezTo>
                  <a:cubicBezTo>
                    <a:pt x="9156" y="16129"/>
                    <a:pt x="9331" y="16118"/>
                    <a:pt x="9504" y="16118"/>
                  </a:cubicBezTo>
                  <a:cubicBezTo>
                    <a:pt x="9769" y="16118"/>
                    <a:pt x="10030" y="16144"/>
                    <a:pt x="10314" y="16182"/>
                  </a:cubicBezTo>
                  <a:cubicBezTo>
                    <a:pt x="10545" y="16210"/>
                    <a:pt x="10748" y="16238"/>
                    <a:pt x="10978" y="16238"/>
                  </a:cubicBezTo>
                  <a:cubicBezTo>
                    <a:pt x="11026" y="16243"/>
                    <a:pt x="11074" y="16246"/>
                    <a:pt x="11123" y="16246"/>
                  </a:cubicBezTo>
                  <a:cubicBezTo>
                    <a:pt x="11319" y="16246"/>
                    <a:pt x="11522" y="16210"/>
                    <a:pt x="11713" y="16210"/>
                  </a:cubicBezTo>
                  <a:cubicBezTo>
                    <a:pt x="12174" y="16182"/>
                    <a:pt x="12615" y="16154"/>
                    <a:pt x="13076" y="16154"/>
                  </a:cubicBezTo>
                  <a:cubicBezTo>
                    <a:pt x="13433" y="16154"/>
                    <a:pt x="13785" y="16076"/>
                    <a:pt x="14140" y="16076"/>
                  </a:cubicBezTo>
                  <a:cubicBezTo>
                    <a:pt x="14223" y="16076"/>
                    <a:pt x="14307" y="16080"/>
                    <a:pt x="14391" y="16091"/>
                  </a:cubicBezTo>
                  <a:cubicBezTo>
                    <a:pt x="14621" y="16119"/>
                    <a:pt x="14859" y="16119"/>
                    <a:pt x="15062" y="16119"/>
                  </a:cubicBezTo>
                  <a:cubicBezTo>
                    <a:pt x="15120" y="16110"/>
                    <a:pt x="15178" y="16107"/>
                    <a:pt x="15237" y="16107"/>
                  </a:cubicBezTo>
                  <a:cubicBezTo>
                    <a:pt x="15353" y="16107"/>
                    <a:pt x="15470" y="16119"/>
                    <a:pt x="15586" y="16119"/>
                  </a:cubicBezTo>
                  <a:lnTo>
                    <a:pt x="15614" y="16119"/>
                  </a:lnTo>
                  <a:cubicBezTo>
                    <a:pt x="15698" y="16119"/>
                    <a:pt x="15789" y="16119"/>
                    <a:pt x="15845" y="16154"/>
                  </a:cubicBezTo>
                  <a:cubicBezTo>
                    <a:pt x="15936" y="16182"/>
                    <a:pt x="16020" y="16182"/>
                    <a:pt x="16111" y="16182"/>
                  </a:cubicBezTo>
                  <a:cubicBezTo>
                    <a:pt x="16167" y="16238"/>
                    <a:pt x="16286" y="16294"/>
                    <a:pt x="16432" y="16329"/>
                  </a:cubicBezTo>
                  <a:cubicBezTo>
                    <a:pt x="16838" y="16413"/>
                    <a:pt x="17271" y="16441"/>
                    <a:pt x="17684" y="16469"/>
                  </a:cubicBezTo>
                  <a:cubicBezTo>
                    <a:pt x="17785" y="16486"/>
                    <a:pt x="17887" y="16486"/>
                    <a:pt x="17985" y="16486"/>
                  </a:cubicBezTo>
                  <a:cubicBezTo>
                    <a:pt x="18083" y="16486"/>
                    <a:pt x="18177" y="16486"/>
                    <a:pt x="18264" y="16504"/>
                  </a:cubicBezTo>
                  <a:cubicBezTo>
                    <a:pt x="18331" y="16504"/>
                    <a:pt x="18402" y="16508"/>
                    <a:pt x="18472" y="16508"/>
                  </a:cubicBezTo>
                  <a:cubicBezTo>
                    <a:pt x="18586" y="16508"/>
                    <a:pt x="18698" y="16497"/>
                    <a:pt x="18789" y="16441"/>
                  </a:cubicBezTo>
                  <a:cubicBezTo>
                    <a:pt x="18880" y="16385"/>
                    <a:pt x="18964" y="16238"/>
                    <a:pt x="19020" y="16154"/>
                  </a:cubicBezTo>
                  <a:cubicBezTo>
                    <a:pt x="19110" y="16007"/>
                    <a:pt x="19229" y="15860"/>
                    <a:pt x="19285" y="15685"/>
                  </a:cubicBezTo>
                  <a:cubicBezTo>
                    <a:pt x="19460" y="15336"/>
                    <a:pt x="19607" y="14986"/>
                    <a:pt x="19691" y="14609"/>
                  </a:cubicBezTo>
                  <a:cubicBezTo>
                    <a:pt x="19810" y="14196"/>
                    <a:pt x="19838" y="13818"/>
                    <a:pt x="19894" y="13413"/>
                  </a:cubicBezTo>
                  <a:cubicBezTo>
                    <a:pt x="19957" y="13091"/>
                    <a:pt x="20012" y="12798"/>
                    <a:pt x="19894" y="12511"/>
                  </a:cubicBezTo>
                  <a:cubicBezTo>
                    <a:pt x="19838" y="12336"/>
                    <a:pt x="19754" y="12217"/>
                    <a:pt x="19663" y="12070"/>
                  </a:cubicBezTo>
                  <a:cubicBezTo>
                    <a:pt x="19635" y="12042"/>
                    <a:pt x="19432" y="11784"/>
                    <a:pt x="19432" y="11749"/>
                  </a:cubicBezTo>
                  <a:cubicBezTo>
                    <a:pt x="19437" y="11744"/>
                    <a:pt x="19452" y="11742"/>
                    <a:pt x="19473" y="11742"/>
                  </a:cubicBezTo>
                  <a:cubicBezTo>
                    <a:pt x="19568" y="11742"/>
                    <a:pt x="19792" y="11784"/>
                    <a:pt x="19838" y="11784"/>
                  </a:cubicBezTo>
                  <a:cubicBezTo>
                    <a:pt x="19894" y="11784"/>
                    <a:pt x="19984" y="11749"/>
                    <a:pt x="20040" y="11693"/>
                  </a:cubicBezTo>
                  <a:cubicBezTo>
                    <a:pt x="20131" y="11574"/>
                    <a:pt x="20103" y="11462"/>
                    <a:pt x="20103" y="11343"/>
                  </a:cubicBezTo>
                  <a:cubicBezTo>
                    <a:pt x="20103" y="11168"/>
                    <a:pt x="20131" y="10994"/>
                    <a:pt x="20131" y="10819"/>
                  </a:cubicBezTo>
                  <a:cubicBezTo>
                    <a:pt x="20131" y="10385"/>
                    <a:pt x="20131" y="9945"/>
                    <a:pt x="20103" y="9539"/>
                  </a:cubicBezTo>
                  <a:cubicBezTo>
                    <a:pt x="20068" y="9127"/>
                    <a:pt x="20012" y="8721"/>
                    <a:pt x="20012" y="8316"/>
                  </a:cubicBezTo>
                  <a:cubicBezTo>
                    <a:pt x="20012" y="8141"/>
                    <a:pt x="20012" y="7966"/>
                    <a:pt x="19984" y="7791"/>
                  </a:cubicBezTo>
                  <a:cubicBezTo>
                    <a:pt x="19984" y="7700"/>
                    <a:pt x="20012" y="7553"/>
                    <a:pt x="19929" y="7469"/>
                  </a:cubicBezTo>
                  <a:cubicBezTo>
                    <a:pt x="19900" y="7446"/>
                    <a:pt x="19868" y="7437"/>
                    <a:pt x="19835" y="7437"/>
                  </a:cubicBezTo>
                  <a:cubicBezTo>
                    <a:pt x="19695" y="7437"/>
                    <a:pt x="19528" y="7605"/>
                    <a:pt x="19460" y="7672"/>
                  </a:cubicBezTo>
                  <a:cubicBezTo>
                    <a:pt x="19194" y="7938"/>
                    <a:pt x="18964" y="8225"/>
                    <a:pt x="18705" y="8490"/>
                  </a:cubicBezTo>
                  <a:cubicBezTo>
                    <a:pt x="18705" y="8518"/>
                    <a:pt x="18670" y="8546"/>
                    <a:pt x="18642" y="8546"/>
                  </a:cubicBezTo>
                  <a:cubicBezTo>
                    <a:pt x="18495" y="8141"/>
                    <a:pt x="18264" y="7728"/>
                    <a:pt x="18006" y="7351"/>
                  </a:cubicBezTo>
                  <a:cubicBezTo>
                    <a:pt x="17915" y="7239"/>
                    <a:pt x="17740" y="7120"/>
                    <a:pt x="17712" y="6945"/>
                  </a:cubicBezTo>
                  <a:cubicBezTo>
                    <a:pt x="17684" y="6770"/>
                    <a:pt x="17831" y="6651"/>
                    <a:pt x="17887" y="6504"/>
                  </a:cubicBezTo>
                  <a:cubicBezTo>
                    <a:pt x="17971" y="6330"/>
                    <a:pt x="17971" y="6127"/>
                    <a:pt x="17915" y="5952"/>
                  </a:cubicBezTo>
                  <a:cubicBezTo>
                    <a:pt x="17797" y="5722"/>
                    <a:pt x="17531" y="5654"/>
                    <a:pt x="17279" y="5654"/>
                  </a:cubicBezTo>
                  <a:cubicBezTo>
                    <a:pt x="17217" y="5654"/>
                    <a:pt x="17155" y="5658"/>
                    <a:pt x="17097" y="5665"/>
                  </a:cubicBezTo>
                  <a:cubicBezTo>
                    <a:pt x="17069" y="5547"/>
                    <a:pt x="16985" y="5428"/>
                    <a:pt x="16866" y="5344"/>
                  </a:cubicBezTo>
                  <a:cubicBezTo>
                    <a:pt x="16810" y="5281"/>
                    <a:pt x="16719" y="5281"/>
                    <a:pt x="16663" y="5225"/>
                  </a:cubicBezTo>
                  <a:lnTo>
                    <a:pt x="16607" y="5225"/>
                  </a:lnTo>
                  <a:cubicBezTo>
                    <a:pt x="16635" y="5197"/>
                    <a:pt x="16663" y="5141"/>
                    <a:pt x="16663" y="5106"/>
                  </a:cubicBezTo>
                  <a:cubicBezTo>
                    <a:pt x="16719" y="5050"/>
                    <a:pt x="16747" y="5022"/>
                    <a:pt x="16782" y="4966"/>
                  </a:cubicBezTo>
                  <a:cubicBezTo>
                    <a:pt x="16894" y="4847"/>
                    <a:pt x="16985" y="4728"/>
                    <a:pt x="16957" y="4554"/>
                  </a:cubicBezTo>
                  <a:cubicBezTo>
                    <a:pt x="16922" y="4407"/>
                    <a:pt x="16838" y="4295"/>
                    <a:pt x="16719" y="4232"/>
                  </a:cubicBezTo>
                  <a:cubicBezTo>
                    <a:pt x="16782" y="4176"/>
                    <a:pt x="16866" y="4148"/>
                    <a:pt x="16922" y="4092"/>
                  </a:cubicBezTo>
                  <a:cubicBezTo>
                    <a:pt x="16985" y="4029"/>
                    <a:pt x="17041" y="3973"/>
                    <a:pt x="17097" y="3854"/>
                  </a:cubicBezTo>
                  <a:cubicBezTo>
                    <a:pt x="17160" y="3680"/>
                    <a:pt x="17160" y="3421"/>
                    <a:pt x="17097" y="3218"/>
                  </a:cubicBezTo>
                  <a:cubicBezTo>
                    <a:pt x="17041" y="3071"/>
                    <a:pt x="16922" y="2924"/>
                    <a:pt x="16782" y="2868"/>
                  </a:cubicBezTo>
                  <a:cubicBezTo>
                    <a:pt x="16747" y="2868"/>
                    <a:pt x="16516" y="2834"/>
                    <a:pt x="16488" y="2806"/>
                  </a:cubicBezTo>
                  <a:cubicBezTo>
                    <a:pt x="16516" y="2806"/>
                    <a:pt x="16635" y="2631"/>
                    <a:pt x="16635" y="2631"/>
                  </a:cubicBezTo>
                  <a:cubicBezTo>
                    <a:pt x="16894" y="2197"/>
                    <a:pt x="17509" y="1904"/>
                    <a:pt x="17446" y="1323"/>
                  </a:cubicBezTo>
                  <a:cubicBezTo>
                    <a:pt x="17418" y="1085"/>
                    <a:pt x="17334" y="946"/>
                    <a:pt x="17188" y="736"/>
                  </a:cubicBezTo>
                  <a:cubicBezTo>
                    <a:pt x="17069" y="533"/>
                    <a:pt x="17069" y="302"/>
                    <a:pt x="16866" y="155"/>
                  </a:cubicBezTo>
                  <a:cubicBezTo>
                    <a:pt x="16700" y="49"/>
                    <a:pt x="16518" y="1"/>
                    <a:pt x="163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60"/>
            <p:cNvSpPr/>
            <p:nvPr/>
          </p:nvSpPr>
          <p:spPr>
            <a:xfrm>
              <a:off x="3873367" y="3731404"/>
              <a:ext cx="11286" cy="8783"/>
            </a:xfrm>
            <a:custGeom>
              <a:rect b="b" l="l" r="r" t="t"/>
              <a:pathLst>
                <a:path extrusionOk="0" h="386" w="496">
                  <a:moveTo>
                    <a:pt x="17" y="0"/>
                  </a:moveTo>
                  <a:cubicBezTo>
                    <a:pt x="1" y="0"/>
                    <a:pt x="6" y="36"/>
                    <a:pt x="34" y="36"/>
                  </a:cubicBezTo>
                  <a:cubicBezTo>
                    <a:pt x="118" y="99"/>
                    <a:pt x="237" y="127"/>
                    <a:pt x="321" y="183"/>
                  </a:cubicBezTo>
                  <a:cubicBezTo>
                    <a:pt x="384" y="239"/>
                    <a:pt x="384" y="330"/>
                    <a:pt x="440" y="386"/>
                  </a:cubicBezTo>
                  <a:cubicBezTo>
                    <a:pt x="468" y="386"/>
                    <a:pt x="496" y="386"/>
                    <a:pt x="496" y="358"/>
                  </a:cubicBezTo>
                  <a:cubicBezTo>
                    <a:pt x="468" y="302"/>
                    <a:pt x="468" y="239"/>
                    <a:pt x="440" y="211"/>
                  </a:cubicBezTo>
                  <a:cubicBezTo>
                    <a:pt x="440" y="183"/>
                    <a:pt x="412" y="155"/>
                    <a:pt x="349" y="127"/>
                  </a:cubicBezTo>
                  <a:cubicBezTo>
                    <a:pt x="265" y="64"/>
                    <a:pt x="146" y="36"/>
                    <a:pt x="34" y="8"/>
                  </a:cubicBezTo>
                  <a:cubicBezTo>
                    <a:pt x="27" y="2"/>
                    <a:pt x="22" y="0"/>
                    <a:pt x="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60"/>
            <p:cNvSpPr/>
            <p:nvPr/>
          </p:nvSpPr>
          <p:spPr>
            <a:xfrm>
              <a:off x="3875415" y="3727309"/>
              <a:ext cx="9876" cy="9375"/>
            </a:xfrm>
            <a:custGeom>
              <a:rect b="b" l="l" r="r" t="t"/>
              <a:pathLst>
                <a:path extrusionOk="0" h="412" w="434">
                  <a:moveTo>
                    <a:pt x="8" y="1"/>
                  </a:moveTo>
                  <a:cubicBezTo>
                    <a:pt x="0" y="1"/>
                    <a:pt x="0" y="13"/>
                    <a:pt x="0" y="13"/>
                  </a:cubicBezTo>
                  <a:cubicBezTo>
                    <a:pt x="84" y="69"/>
                    <a:pt x="175" y="104"/>
                    <a:pt x="231" y="188"/>
                  </a:cubicBezTo>
                  <a:cubicBezTo>
                    <a:pt x="294" y="216"/>
                    <a:pt x="378" y="335"/>
                    <a:pt x="378" y="391"/>
                  </a:cubicBezTo>
                  <a:cubicBezTo>
                    <a:pt x="378" y="405"/>
                    <a:pt x="392" y="412"/>
                    <a:pt x="406" y="412"/>
                  </a:cubicBezTo>
                  <a:cubicBezTo>
                    <a:pt x="420" y="412"/>
                    <a:pt x="434" y="405"/>
                    <a:pt x="434" y="391"/>
                  </a:cubicBezTo>
                  <a:cubicBezTo>
                    <a:pt x="434" y="307"/>
                    <a:pt x="378" y="244"/>
                    <a:pt x="322" y="160"/>
                  </a:cubicBezTo>
                  <a:cubicBezTo>
                    <a:pt x="231" y="69"/>
                    <a:pt x="119" y="41"/>
                    <a:pt x="28" y="13"/>
                  </a:cubicBezTo>
                  <a:cubicBezTo>
                    <a:pt x="19" y="4"/>
                    <a:pt x="13" y="1"/>
                    <a:pt x="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0"/>
            <p:cNvSpPr/>
            <p:nvPr/>
          </p:nvSpPr>
          <p:spPr>
            <a:xfrm>
              <a:off x="3886701" y="3559900"/>
              <a:ext cx="5279" cy="5256"/>
            </a:xfrm>
            <a:custGeom>
              <a:rect b="b" l="l" r="r" t="t"/>
              <a:pathLst>
                <a:path extrusionOk="0" h="231" w="232">
                  <a:moveTo>
                    <a:pt x="112" y="0"/>
                  </a:moveTo>
                  <a:cubicBezTo>
                    <a:pt x="57" y="0"/>
                    <a:pt x="1" y="56"/>
                    <a:pt x="29" y="147"/>
                  </a:cubicBezTo>
                  <a:cubicBezTo>
                    <a:pt x="29" y="175"/>
                    <a:pt x="29" y="175"/>
                    <a:pt x="57" y="203"/>
                  </a:cubicBezTo>
                  <a:cubicBezTo>
                    <a:pt x="84" y="231"/>
                    <a:pt x="84" y="231"/>
                    <a:pt x="147" y="231"/>
                  </a:cubicBezTo>
                  <a:cubicBezTo>
                    <a:pt x="175" y="231"/>
                    <a:pt x="203" y="203"/>
                    <a:pt x="231" y="175"/>
                  </a:cubicBezTo>
                  <a:lnTo>
                    <a:pt x="231" y="147"/>
                  </a:lnTo>
                  <a:lnTo>
                    <a:pt x="231" y="119"/>
                  </a:lnTo>
                  <a:cubicBezTo>
                    <a:pt x="231" y="28"/>
                    <a:pt x="175" y="0"/>
                    <a:pt x="1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0"/>
            <p:cNvSpPr/>
            <p:nvPr/>
          </p:nvSpPr>
          <p:spPr>
            <a:xfrm>
              <a:off x="3769923" y="3747834"/>
              <a:ext cx="36340" cy="13676"/>
            </a:xfrm>
            <a:custGeom>
              <a:rect b="b" l="l" r="r" t="t"/>
              <a:pathLst>
                <a:path extrusionOk="0" h="601" w="1597">
                  <a:moveTo>
                    <a:pt x="1581" y="1"/>
                  </a:moveTo>
                  <a:cubicBezTo>
                    <a:pt x="1577" y="1"/>
                    <a:pt x="1573" y="4"/>
                    <a:pt x="1573" y="13"/>
                  </a:cubicBezTo>
                  <a:cubicBezTo>
                    <a:pt x="1597" y="13"/>
                    <a:pt x="1589" y="1"/>
                    <a:pt x="1581" y="1"/>
                  </a:cubicBezTo>
                  <a:close/>
                  <a:moveTo>
                    <a:pt x="1573" y="13"/>
                  </a:moveTo>
                  <a:cubicBezTo>
                    <a:pt x="1434" y="104"/>
                    <a:pt x="1315" y="216"/>
                    <a:pt x="1168" y="279"/>
                  </a:cubicBezTo>
                  <a:cubicBezTo>
                    <a:pt x="1049" y="307"/>
                    <a:pt x="909" y="307"/>
                    <a:pt x="790" y="335"/>
                  </a:cubicBezTo>
                  <a:cubicBezTo>
                    <a:pt x="525" y="363"/>
                    <a:pt x="294" y="482"/>
                    <a:pt x="63" y="510"/>
                  </a:cubicBezTo>
                  <a:cubicBezTo>
                    <a:pt x="0" y="510"/>
                    <a:pt x="35" y="601"/>
                    <a:pt x="63" y="601"/>
                  </a:cubicBezTo>
                  <a:cubicBezTo>
                    <a:pt x="175" y="601"/>
                    <a:pt x="266" y="538"/>
                    <a:pt x="385" y="482"/>
                  </a:cubicBezTo>
                  <a:cubicBezTo>
                    <a:pt x="588" y="454"/>
                    <a:pt x="790" y="426"/>
                    <a:pt x="993" y="391"/>
                  </a:cubicBezTo>
                  <a:cubicBezTo>
                    <a:pt x="1259" y="363"/>
                    <a:pt x="1434" y="251"/>
                    <a:pt x="1573"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60"/>
            <p:cNvSpPr/>
            <p:nvPr/>
          </p:nvSpPr>
          <p:spPr>
            <a:xfrm>
              <a:off x="3746053" y="3752726"/>
              <a:ext cx="36613" cy="11332"/>
            </a:xfrm>
            <a:custGeom>
              <a:rect b="b" l="l" r="r" t="t"/>
              <a:pathLst>
                <a:path extrusionOk="0" h="498" w="1609">
                  <a:moveTo>
                    <a:pt x="1574" y="1"/>
                  </a:moveTo>
                  <a:cubicBezTo>
                    <a:pt x="1371" y="148"/>
                    <a:pt x="1049" y="148"/>
                    <a:pt x="818" y="211"/>
                  </a:cubicBezTo>
                  <a:cubicBezTo>
                    <a:pt x="560" y="267"/>
                    <a:pt x="294" y="323"/>
                    <a:pt x="63" y="442"/>
                  </a:cubicBezTo>
                  <a:cubicBezTo>
                    <a:pt x="0" y="442"/>
                    <a:pt x="35" y="497"/>
                    <a:pt x="63" y="497"/>
                  </a:cubicBezTo>
                  <a:cubicBezTo>
                    <a:pt x="350" y="414"/>
                    <a:pt x="672" y="351"/>
                    <a:pt x="993" y="267"/>
                  </a:cubicBezTo>
                  <a:cubicBezTo>
                    <a:pt x="1168" y="239"/>
                    <a:pt x="1434" y="176"/>
                    <a:pt x="1609" y="36"/>
                  </a:cubicBezTo>
                  <a:cubicBezTo>
                    <a:pt x="1609" y="36"/>
                    <a:pt x="1609" y="1"/>
                    <a:pt x="15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60"/>
            <p:cNvSpPr/>
            <p:nvPr/>
          </p:nvSpPr>
          <p:spPr>
            <a:xfrm>
              <a:off x="3731581" y="3764672"/>
              <a:ext cx="23233" cy="3390"/>
            </a:xfrm>
            <a:custGeom>
              <a:rect b="b" l="l" r="r" t="t"/>
              <a:pathLst>
                <a:path extrusionOk="0" h="149" w="1021">
                  <a:moveTo>
                    <a:pt x="958" y="0"/>
                  </a:moveTo>
                  <a:cubicBezTo>
                    <a:pt x="695" y="52"/>
                    <a:pt x="455" y="99"/>
                    <a:pt x="200" y="99"/>
                  </a:cubicBezTo>
                  <a:cubicBezTo>
                    <a:pt x="144" y="99"/>
                    <a:pt x="86" y="96"/>
                    <a:pt x="28" y="91"/>
                  </a:cubicBezTo>
                  <a:cubicBezTo>
                    <a:pt x="0" y="91"/>
                    <a:pt x="0" y="119"/>
                    <a:pt x="28" y="119"/>
                  </a:cubicBezTo>
                  <a:cubicBezTo>
                    <a:pt x="152" y="139"/>
                    <a:pt x="264" y="148"/>
                    <a:pt x="373" y="148"/>
                  </a:cubicBezTo>
                  <a:cubicBezTo>
                    <a:pt x="572" y="148"/>
                    <a:pt x="760" y="118"/>
                    <a:pt x="986" y="63"/>
                  </a:cubicBezTo>
                  <a:cubicBezTo>
                    <a:pt x="1021" y="63"/>
                    <a:pt x="986" y="0"/>
                    <a:pt x="9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0"/>
            <p:cNvSpPr/>
            <p:nvPr/>
          </p:nvSpPr>
          <p:spPr>
            <a:xfrm>
              <a:off x="3835844" y="3749085"/>
              <a:ext cx="22391" cy="4619"/>
            </a:xfrm>
            <a:custGeom>
              <a:rect b="b" l="l" r="r" t="t"/>
              <a:pathLst>
                <a:path extrusionOk="0" h="203" w="984">
                  <a:moveTo>
                    <a:pt x="534" y="1"/>
                  </a:moveTo>
                  <a:cubicBezTo>
                    <a:pt x="358" y="1"/>
                    <a:pt x="180" y="35"/>
                    <a:pt x="47" y="133"/>
                  </a:cubicBezTo>
                  <a:cubicBezTo>
                    <a:pt x="1" y="156"/>
                    <a:pt x="12" y="203"/>
                    <a:pt x="48" y="203"/>
                  </a:cubicBezTo>
                  <a:cubicBezTo>
                    <a:pt x="56" y="203"/>
                    <a:pt x="65" y="201"/>
                    <a:pt x="75" y="196"/>
                  </a:cubicBezTo>
                  <a:cubicBezTo>
                    <a:pt x="256" y="115"/>
                    <a:pt x="462" y="102"/>
                    <a:pt x="657" y="102"/>
                  </a:cubicBezTo>
                  <a:cubicBezTo>
                    <a:pt x="749" y="102"/>
                    <a:pt x="838" y="105"/>
                    <a:pt x="921" y="105"/>
                  </a:cubicBezTo>
                  <a:cubicBezTo>
                    <a:pt x="949" y="105"/>
                    <a:pt x="984" y="49"/>
                    <a:pt x="921" y="49"/>
                  </a:cubicBezTo>
                  <a:cubicBezTo>
                    <a:pt x="808" y="22"/>
                    <a:pt x="671" y="1"/>
                    <a:pt x="5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0"/>
            <p:cNvSpPr/>
            <p:nvPr/>
          </p:nvSpPr>
          <p:spPr>
            <a:xfrm>
              <a:off x="3843581" y="3743328"/>
              <a:ext cx="15269" cy="3550"/>
            </a:xfrm>
            <a:custGeom>
              <a:rect b="b" l="l" r="r" t="t"/>
              <a:pathLst>
                <a:path extrusionOk="0" h="156" w="671">
                  <a:moveTo>
                    <a:pt x="657" y="1"/>
                  </a:moveTo>
                  <a:cubicBezTo>
                    <a:pt x="654" y="1"/>
                    <a:pt x="650" y="3"/>
                    <a:pt x="644" y="8"/>
                  </a:cubicBezTo>
                  <a:cubicBezTo>
                    <a:pt x="434" y="64"/>
                    <a:pt x="231" y="99"/>
                    <a:pt x="1" y="127"/>
                  </a:cubicBezTo>
                  <a:cubicBezTo>
                    <a:pt x="1" y="127"/>
                    <a:pt x="1" y="155"/>
                    <a:pt x="29" y="155"/>
                  </a:cubicBezTo>
                  <a:cubicBezTo>
                    <a:pt x="231" y="155"/>
                    <a:pt x="434" y="127"/>
                    <a:pt x="644" y="36"/>
                  </a:cubicBezTo>
                  <a:cubicBezTo>
                    <a:pt x="666" y="36"/>
                    <a:pt x="671" y="1"/>
                    <a:pt x="6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0"/>
            <p:cNvSpPr/>
            <p:nvPr/>
          </p:nvSpPr>
          <p:spPr>
            <a:xfrm>
              <a:off x="3898193" y="3659567"/>
              <a:ext cx="14950" cy="44441"/>
            </a:xfrm>
            <a:custGeom>
              <a:rect b="b" l="l" r="r" t="t"/>
              <a:pathLst>
                <a:path extrusionOk="0" h="1953" w="657">
                  <a:moveTo>
                    <a:pt x="621" y="0"/>
                  </a:moveTo>
                  <a:cubicBezTo>
                    <a:pt x="610" y="0"/>
                    <a:pt x="600" y="7"/>
                    <a:pt x="600" y="18"/>
                  </a:cubicBezTo>
                  <a:cubicBezTo>
                    <a:pt x="516" y="340"/>
                    <a:pt x="454" y="662"/>
                    <a:pt x="370" y="983"/>
                  </a:cubicBezTo>
                  <a:cubicBezTo>
                    <a:pt x="279" y="1298"/>
                    <a:pt x="132" y="1620"/>
                    <a:pt x="20" y="1913"/>
                  </a:cubicBezTo>
                  <a:cubicBezTo>
                    <a:pt x="0" y="1933"/>
                    <a:pt x="8" y="1953"/>
                    <a:pt x="25" y="1953"/>
                  </a:cubicBezTo>
                  <a:cubicBezTo>
                    <a:pt x="32" y="1953"/>
                    <a:pt x="40" y="1950"/>
                    <a:pt x="48" y="1941"/>
                  </a:cubicBezTo>
                  <a:cubicBezTo>
                    <a:pt x="426" y="1361"/>
                    <a:pt x="516" y="690"/>
                    <a:pt x="656" y="46"/>
                  </a:cubicBezTo>
                  <a:cubicBezTo>
                    <a:pt x="656" y="14"/>
                    <a:pt x="637" y="0"/>
                    <a:pt x="6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0"/>
            <p:cNvSpPr/>
            <p:nvPr/>
          </p:nvSpPr>
          <p:spPr>
            <a:xfrm>
              <a:off x="3891958" y="3687191"/>
              <a:ext cx="10672" cy="23506"/>
            </a:xfrm>
            <a:custGeom>
              <a:rect b="b" l="l" r="r" t="t"/>
              <a:pathLst>
                <a:path extrusionOk="0" h="1033" w="469">
                  <a:moveTo>
                    <a:pt x="441" y="0"/>
                  </a:moveTo>
                  <a:cubicBezTo>
                    <a:pt x="378" y="175"/>
                    <a:pt x="322" y="378"/>
                    <a:pt x="231" y="553"/>
                  </a:cubicBezTo>
                  <a:cubicBezTo>
                    <a:pt x="147" y="699"/>
                    <a:pt x="56" y="846"/>
                    <a:pt x="0" y="993"/>
                  </a:cubicBezTo>
                  <a:cubicBezTo>
                    <a:pt x="0" y="1013"/>
                    <a:pt x="14" y="1033"/>
                    <a:pt x="32" y="1033"/>
                  </a:cubicBezTo>
                  <a:cubicBezTo>
                    <a:pt x="40" y="1033"/>
                    <a:pt x="48" y="1029"/>
                    <a:pt x="56" y="1021"/>
                  </a:cubicBezTo>
                  <a:cubicBezTo>
                    <a:pt x="231" y="671"/>
                    <a:pt x="350" y="350"/>
                    <a:pt x="4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0"/>
            <p:cNvSpPr/>
            <p:nvPr/>
          </p:nvSpPr>
          <p:spPr>
            <a:xfrm>
              <a:off x="3656853" y="3632352"/>
              <a:ext cx="41482" cy="64101"/>
            </a:xfrm>
            <a:custGeom>
              <a:rect b="b" l="l" r="r" t="t"/>
              <a:pathLst>
                <a:path extrusionOk="0" h="2817" w="1823">
                  <a:moveTo>
                    <a:pt x="1782" y="0"/>
                  </a:moveTo>
                  <a:cubicBezTo>
                    <a:pt x="1767" y="0"/>
                    <a:pt x="1750" y="7"/>
                    <a:pt x="1739" y="19"/>
                  </a:cubicBezTo>
                  <a:cubicBezTo>
                    <a:pt x="1683" y="284"/>
                    <a:pt x="1592" y="571"/>
                    <a:pt x="1445" y="809"/>
                  </a:cubicBezTo>
                  <a:cubicBezTo>
                    <a:pt x="1298" y="1040"/>
                    <a:pt x="1095" y="1242"/>
                    <a:pt x="921" y="1480"/>
                  </a:cubicBezTo>
                  <a:cubicBezTo>
                    <a:pt x="746" y="1711"/>
                    <a:pt x="599" y="1942"/>
                    <a:pt x="396" y="2179"/>
                  </a:cubicBezTo>
                  <a:cubicBezTo>
                    <a:pt x="249" y="2354"/>
                    <a:pt x="75" y="2529"/>
                    <a:pt x="19" y="2732"/>
                  </a:cubicBezTo>
                  <a:cubicBezTo>
                    <a:pt x="1" y="2786"/>
                    <a:pt x="29" y="2817"/>
                    <a:pt x="69" y="2817"/>
                  </a:cubicBezTo>
                  <a:cubicBezTo>
                    <a:pt x="90" y="2817"/>
                    <a:pt x="115" y="2808"/>
                    <a:pt x="137" y="2788"/>
                  </a:cubicBezTo>
                  <a:cubicBezTo>
                    <a:pt x="312" y="2557"/>
                    <a:pt x="487" y="2354"/>
                    <a:pt x="690" y="2116"/>
                  </a:cubicBezTo>
                  <a:cubicBezTo>
                    <a:pt x="865" y="1914"/>
                    <a:pt x="949" y="1655"/>
                    <a:pt x="1123" y="1445"/>
                  </a:cubicBezTo>
                  <a:cubicBezTo>
                    <a:pt x="1270" y="1214"/>
                    <a:pt x="1473" y="1040"/>
                    <a:pt x="1592" y="781"/>
                  </a:cubicBezTo>
                  <a:cubicBezTo>
                    <a:pt x="1711" y="543"/>
                    <a:pt x="1739" y="284"/>
                    <a:pt x="1823" y="47"/>
                  </a:cubicBezTo>
                  <a:cubicBezTo>
                    <a:pt x="1823" y="14"/>
                    <a:pt x="1803" y="0"/>
                    <a:pt x="17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0"/>
            <p:cNvSpPr/>
            <p:nvPr/>
          </p:nvSpPr>
          <p:spPr>
            <a:xfrm>
              <a:off x="3743686" y="3613260"/>
              <a:ext cx="18295" cy="79938"/>
            </a:xfrm>
            <a:custGeom>
              <a:rect b="b" l="l" r="r" t="t"/>
              <a:pathLst>
                <a:path extrusionOk="0" h="3513" w="804">
                  <a:moveTo>
                    <a:pt x="38" y="0"/>
                  </a:moveTo>
                  <a:cubicBezTo>
                    <a:pt x="23" y="0"/>
                    <a:pt x="0" y="22"/>
                    <a:pt x="20" y="47"/>
                  </a:cubicBezTo>
                  <a:cubicBezTo>
                    <a:pt x="139" y="305"/>
                    <a:pt x="195" y="571"/>
                    <a:pt x="314" y="802"/>
                  </a:cubicBezTo>
                  <a:cubicBezTo>
                    <a:pt x="370" y="949"/>
                    <a:pt x="489" y="1033"/>
                    <a:pt x="545" y="1179"/>
                  </a:cubicBezTo>
                  <a:cubicBezTo>
                    <a:pt x="629" y="1354"/>
                    <a:pt x="601" y="1557"/>
                    <a:pt x="545" y="1760"/>
                  </a:cubicBezTo>
                  <a:cubicBezTo>
                    <a:pt x="454" y="1998"/>
                    <a:pt x="426" y="2228"/>
                    <a:pt x="489" y="2494"/>
                  </a:cubicBezTo>
                  <a:cubicBezTo>
                    <a:pt x="517" y="2669"/>
                    <a:pt x="545" y="2809"/>
                    <a:pt x="545" y="2983"/>
                  </a:cubicBezTo>
                  <a:cubicBezTo>
                    <a:pt x="545" y="3130"/>
                    <a:pt x="489" y="3277"/>
                    <a:pt x="454" y="3424"/>
                  </a:cubicBezTo>
                  <a:cubicBezTo>
                    <a:pt x="436" y="3478"/>
                    <a:pt x="468" y="3512"/>
                    <a:pt x="507" y="3512"/>
                  </a:cubicBezTo>
                  <a:cubicBezTo>
                    <a:pt x="529" y="3512"/>
                    <a:pt x="553" y="3502"/>
                    <a:pt x="573" y="3480"/>
                  </a:cubicBezTo>
                  <a:cubicBezTo>
                    <a:pt x="720" y="3249"/>
                    <a:pt x="748" y="2983"/>
                    <a:pt x="720" y="2725"/>
                  </a:cubicBezTo>
                  <a:cubicBezTo>
                    <a:pt x="692" y="2494"/>
                    <a:pt x="629" y="2319"/>
                    <a:pt x="664" y="2081"/>
                  </a:cubicBezTo>
                  <a:cubicBezTo>
                    <a:pt x="664" y="1935"/>
                    <a:pt x="748" y="1795"/>
                    <a:pt x="748" y="1620"/>
                  </a:cubicBezTo>
                  <a:cubicBezTo>
                    <a:pt x="804" y="1298"/>
                    <a:pt x="692" y="1123"/>
                    <a:pt x="517" y="858"/>
                  </a:cubicBezTo>
                  <a:cubicBezTo>
                    <a:pt x="426" y="711"/>
                    <a:pt x="370" y="571"/>
                    <a:pt x="314" y="424"/>
                  </a:cubicBezTo>
                  <a:cubicBezTo>
                    <a:pt x="251" y="277"/>
                    <a:pt x="139" y="159"/>
                    <a:pt x="48" y="12"/>
                  </a:cubicBezTo>
                  <a:cubicBezTo>
                    <a:pt x="48" y="4"/>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0"/>
            <p:cNvSpPr/>
            <p:nvPr/>
          </p:nvSpPr>
          <p:spPr>
            <a:xfrm>
              <a:off x="3713581" y="3606047"/>
              <a:ext cx="21139" cy="88244"/>
            </a:xfrm>
            <a:custGeom>
              <a:rect b="b" l="l" r="r" t="t"/>
              <a:pathLst>
                <a:path extrusionOk="0" h="3878" w="929">
                  <a:moveTo>
                    <a:pt x="853" y="0"/>
                  </a:moveTo>
                  <a:cubicBezTo>
                    <a:pt x="839" y="0"/>
                    <a:pt x="827" y="4"/>
                    <a:pt x="819" y="14"/>
                  </a:cubicBezTo>
                  <a:cubicBezTo>
                    <a:pt x="672" y="301"/>
                    <a:pt x="553" y="566"/>
                    <a:pt x="553" y="888"/>
                  </a:cubicBezTo>
                  <a:cubicBezTo>
                    <a:pt x="588" y="1091"/>
                    <a:pt x="616" y="1266"/>
                    <a:pt x="616" y="1440"/>
                  </a:cubicBezTo>
                  <a:cubicBezTo>
                    <a:pt x="644" y="1671"/>
                    <a:pt x="616" y="1846"/>
                    <a:pt x="441" y="2021"/>
                  </a:cubicBezTo>
                  <a:cubicBezTo>
                    <a:pt x="239" y="2252"/>
                    <a:pt x="64" y="2426"/>
                    <a:pt x="120" y="2748"/>
                  </a:cubicBezTo>
                  <a:cubicBezTo>
                    <a:pt x="148" y="2951"/>
                    <a:pt x="204" y="3161"/>
                    <a:pt x="120" y="3363"/>
                  </a:cubicBezTo>
                  <a:cubicBezTo>
                    <a:pt x="64" y="3538"/>
                    <a:pt x="1" y="3650"/>
                    <a:pt x="1" y="3825"/>
                  </a:cubicBezTo>
                  <a:cubicBezTo>
                    <a:pt x="1" y="3863"/>
                    <a:pt x="24" y="3878"/>
                    <a:pt x="48" y="3878"/>
                  </a:cubicBezTo>
                  <a:cubicBezTo>
                    <a:pt x="64" y="3878"/>
                    <a:pt x="81" y="3871"/>
                    <a:pt x="92" y="3860"/>
                  </a:cubicBezTo>
                  <a:cubicBezTo>
                    <a:pt x="176" y="3510"/>
                    <a:pt x="323" y="3244"/>
                    <a:pt x="295" y="2895"/>
                  </a:cubicBezTo>
                  <a:cubicBezTo>
                    <a:pt x="295" y="2692"/>
                    <a:pt x="295" y="2545"/>
                    <a:pt x="413" y="2370"/>
                  </a:cubicBezTo>
                  <a:cubicBezTo>
                    <a:pt x="525" y="2252"/>
                    <a:pt x="644" y="2168"/>
                    <a:pt x="728" y="2021"/>
                  </a:cubicBezTo>
                  <a:cubicBezTo>
                    <a:pt x="847" y="1818"/>
                    <a:pt x="791" y="1496"/>
                    <a:pt x="763" y="1266"/>
                  </a:cubicBezTo>
                  <a:cubicBezTo>
                    <a:pt x="700" y="1028"/>
                    <a:pt x="644" y="825"/>
                    <a:pt x="700" y="622"/>
                  </a:cubicBezTo>
                  <a:cubicBezTo>
                    <a:pt x="728" y="420"/>
                    <a:pt x="819" y="245"/>
                    <a:pt x="903" y="70"/>
                  </a:cubicBezTo>
                  <a:cubicBezTo>
                    <a:pt x="928" y="30"/>
                    <a:pt x="888" y="0"/>
                    <a:pt x="8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0"/>
            <p:cNvSpPr/>
            <p:nvPr/>
          </p:nvSpPr>
          <p:spPr>
            <a:xfrm>
              <a:off x="3700383" y="3656313"/>
              <a:ext cx="11946" cy="46853"/>
            </a:xfrm>
            <a:custGeom>
              <a:rect b="b" l="l" r="r" t="t"/>
              <a:pathLst>
                <a:path extrusionOk="0" h="2059" w="525">
                  <a:moveTo>
                    <a:pt x="493" y="1"/>
                  </a:moveTo>
                  <a:cubicBezTo>
                    <a:pt x="474" y="1"/>
                    <a:pt x="452" y="15"/>
                    <a:pt x="434" y="43"/>
                  </a:cubicBezTo>
                  <a:cubicBezTo>
                    <a:pt x="378" y="189"/>
                    <a:pt x="322" y="336"/>
                    <a:pt x="294" y="511"/>
                  </a:cubicBezTo>
                  <a:cubicBezTo>
                    <a:pt x="259" y="686"/>
                    <a:pt x="294" y="889"/>
                    <a:pt x="259" y="1063"/>
                  </a:cubicBezTo>
                  <a:cubicBezTo>
                    <a:pt x="231" y="1238"/>
                    <a:pt x="119" y="1385"/>
                    <a:pt x="56" y="1560"/>
                  </a:cubicBezTo>
                  <a:cubicBezTo>
                    <a:pt x="28" y="1707"/>
                    <a:pt x="1" y="1854"/>
                    <a:pt x="1" y="2000"/>
                  </a:cubicBezTo>
                  <a:cubicBezTo>
                    <a:pt x="1" y="2035"/>
                    <a:pt x="33" y="2059"/>
                    <a:pt x="65" y="2059"/>
                  </a:cubicBezTo>
                  <a:cubicBezTo>
                    <a:pt x="86" y="2059"/>
                    <a:pt x="106" y="2050"/>
                    <a:pt x="119" y="2028"/>
                  </a:cubicBezTo>
                  <a:cubicBezTo>
                    <a:pt x="175" y="1854"/>
                    <a:pt x="175" y="1679"/>
                    <a:pt x="231" y="1532"/>
                  </a:cubicBezTo>
                  <a:cubicBezTo>
                    <a:pt x="259" y="1385"/>
                    <a:pt x="350" y="1238"/>
                    <a:pt x="378" y="1091"/>
                  </a:cubicBezTo>
                  <a:cubicBezTo>
                    <a:pt x="406" y="952"/>
                    <a:pt x="378" y="805"/>
                    <a:pt x="378" y="658"/>
                  </a:cubicBezTo>
                  <a:cubicBezTo>
                    <a:pt x="406" y="455"/>
                    <a:pt x="469" y="252"/>
                    <a:pt x="525" y="43"/>
                  </a:cubicBezTo>
                  <a:cubicBezTo>
                    <a:pt x="525" y="15"/>
                    <a:pt x="511" y="1"/>
                    <a:pt x="4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60"/>
            <p:cNvSpPr/>
            <p:nvPr/>
          </p:nvSpPr>
          <p:spPr>
            <a:xfrm>
              <a:off x="3779935" y="3633876"/>
              <a:ext cx="16566" cy="50334"/>
            </a:xfrm>
            <a:custGeom>
              <a:rect b="b" l="l" r="r" t="t"/>
              <a:pathLst>
                <a:path extrusionOk="0" h="2212" w="728">
                  <a:moveTo>
                    <a:pt x="202" y="0"/>
                  </a:moveTo>
                  <a:cubicBezTo>
                    <a:pt x="178" y="0"/>
                    <a:pt x="156" y="23"/>
                    <a:pt x="176" y="43"/>
                  </a:cubicBezTo>
                  <a:cubicBezTo>
                    <a:pt x="350" y="420"/>
                    <a:pt x="1" y="798"/>
                    <a:pt x="120" y="1175"/>
                  </a:cubicBezTo>
                  <a:cubicBezTo>
                    <a:pt x="148" y="1322"/>
                    <a:pt x="294" y="1441"/>
                    <a:pt x="378" y="1588"/>
                  </a:cubicBezTo>
                  <a:cubicBezTo>
                    <a:pt x="469" y="1728"/>
                    <a:pt x="525" y="1966"/>
                    <a:pt x="553" y="2140"/>
                  </a:cubicBezTo>
                  <a:cubicBezTo>
                    <a:pt x="565" y="2189"/>
                    <a:pt x="600" y="2212"/>
                    <a:pt x="636" y="2212"/>
                  </a:cubicBezTo>
                  <a:cubicBezTo>
                    <a:pt x="682" y="2212"/>
                    <a:pt x="728" y="2175"/>
                    <a:pt x="728" y="2112"/>
                  </a:cubicBezTo>
                  <a:cubicBezTo>
                    <a:pt x="728" y="1938"/>
                    <a:pt x="672" y="1763"/>
                    <a:pt x="581" y="1616"/>
                  </a:cubicBezTo>
                  <a:cubicBezTo>
                    <a:pt x="553" y="1525"/>
                    <a:pt x="525" y="1469"/>
                    <a:pt x="469" y="1413"/>
                  </a:cubicBezTo>
                  <a:cubicBezTo>
                    <a:pt x="406" y="1294"/>
                    <a:pt x="294" y="1266"/>
                    <a:pt x="231" y="1119"/>
                  </a:cubicBezTo>
                  <a:cubicBezTo>
                    <a:pt x="120" y="770"/>
                    <a:pt x="469" y="392"/>
                    <a:pt x="231" y="15"/>
                  </a:cubicBezTo>
                  <a:cubicBezTo>
                    <a:pt x="223" y="4"/>
                    <a:pt x="212" y="0"/>
                    <a:pt x="2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60"/>
            <p:cNvSpPr/>
            <p:nvPr/>
          </p:nvSpPr>
          <p:spPr>
            <a:xfrm>
              <a:off x="3847745" y="3637381"/>
              <a:ext cx="28967" cy="38797"/>
            </a:xfrm>
            <a:custGeom>
              <a:rect b="b" l="l" r="r" t="t"/>
              <a:pathLst>
                <a:path extrusionOk="0" h="1705" w="1273">
                  <a:moveTo>
                    <a:pt x="1244" y="1"/>
                  </a:moveTo>
                  <a:cubicBezTo>
                    <a:pt x="1160" y="175"/>
                    <a:pt x="1097" y="350"/>
                    <a:pt x="1013" y="497"/>
                  </a:cubicBezTo>
                  <a:cubicBezTo>
                    <a:pt x="894" y="644"/>
                    <a:pt x="748" y="763"/>
                    <a:pt x="636" y="910"/>
                  </a:cubicBezTo>
                  <a:cubicBezTo>
                    <a:pt x="517" y="1021"/>
                    <a:pt x="426" y="1140"/>
                    <a:pt x="370" y="1259"/>
                  </a:cubicBezTo>
                  <a:cubicBezTo>
                    <a:pt x="251" y="1399"/>
                    <a:pt x="111" y="1490"/>
                    <a:pt x="20" y="1665"/>
                  </a:cubicBezTo>
                  <a:cubicBezTo>
                    <a:pt x="1" y="1684"/>
                    <a:pt x="23" y="1704"/>
                    <a:pt x="47" y="1704"/>
                  </a:cubicBezTo>
                  <a:cubicBezTo>
                    <a:pt x="58" y="1704"/>
                    <a:pt x="68" y="1701"/>
                    <a:pt x="76" y="1693"/>
                  </a:cubicBezTo>
                  <a:cubicBezTo>
                    <a:pt x="195" y="1609"/>
                    <a:pt x="342" y="1490"/>
                    <a:pt x="426" y="1371"/>
                  </a:cubicBezTo>
                  <a:cubicBezTo>
                    <a:pt x="573" y="1224"/>
                    <a:pt x="664" y="1049"/>
                    <a:pt x="839" y="875"/>
                  </a:cubicBezTo>
                  <a:cubicBezTo>
                    <a:pt x="922" y="763"/>
                    <a:pt x="1041" y="644"/>
                    <a:pt x="1125" y="497"/>
                  </a:cubicBezTo>
                  <a:cubicBezTo>
                    <a:pt x="1188" y="350"/>
                    <a:pt x="1216" y="175"/>
                    <a:pt x="1272" y="35"/>
                  </a:cubicBezTo>
                  <a:cubicBezTo>
                    <a:pt x="1272" y="1"/>
                    <a:pt x="1244" y="1"/>
                    <a:pt x="12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0"/>
            <p:cNvSpPr/>
            <p:nvPr/>
          </p:nvSpPr>
          <p:spPr>
            <a:xfrm>
              <a:off x="3932371" y="3656313"/>
              <a:ext cx="13380" cy="48832"/>
            </a:xfrm>
            <a:custGeom>
              <a:rect b="b" l="l" r="r" t="t"/>
              <a:pathLst>
                <a:path extrusionOk="0" h="2146" w="588">
                  <a:moveTo>
                    <a:pt x="511" y="1"/>
                  </a:moveTo>
                  <a:cubicBezTo>
                    <a:pt x="490" y="1"/>
                    <a:pt x="469" y="15"/>
                    <a:pt x="469" y="43"/>
                  </a:cubicBezTo>
                  <a:cubicBezTo>
                    <a:pt x="469" y="252"/>
                    <a:pt x="469" y="427"/>
                    <a:pt x="413" y="630"/>
                  </a:cubicBezTo>
                  <a:cubicBezTo>
                    <a:pt x="350" y="805"/>
                    <a:pt x="266" y="952"/>
                    <a:pt x="175" y="1126"/>
                  </a:cubicBezTo>
                  <a:cubicBezTo>
                    <a:pt x="28" y="1441"/>
                    <a:pt x="0" y="1763"/>
                    <a:pt x="63" y="2112"/>
                  </a:cubicBezTo>
                  <a:cubicBezTo>
                    <a:pt x="63" y="2136"/>
                    <a:pt x="75" y="2146"/>
                    <a:pt x="90" y="2146"/>
                  </a:cubicBezTo>
                  <a:cubicBezTo>
                    <a:pt x="115" y="2146"/>
                    <a:pt x="147" y="2119"/>
                    <a:pt x="147" y="2084"/>
                  </a:cubicBezTo>
                  <a:cubicBezTo>
                    <a:pt x="175" y="1882"/>
                    <a:pt x="175" y="1651"/>
                    <a:pt x="238" y="1441"/>
                  </a:cubicBezTo>
                  <a:cubicBezTo>
                    <a:pt x="266" y="1238"/>
                    <a:pt x="378" y="1126"/>
                    <a:pt x="469" y="917"/>
                  </a:cubicBezTo>
                  <a:cubicBezTo>
                    <a:pt x="588" y="630"/>
                    <a:pt x="553" y="364"/>
                    <a:pt x="553" y="43"/>
                  </a:cubicBezTo>
                  <a:cubicBezTo>
                    <a:pt x="553" y="15"/>
                    <a:pt x="532" y="1"/>
                    <a:pt x="5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0"/>
            <p:cNvSpPr/>
            <p:nvPr/>
          </p:nvSpPr>
          <p:spPr>
            <a:xfrm>
              <a:off x="3963795" y="3643365"/>
              <a:ext cx="17772" cy="49902"/>
            </a:xfrm>
            <a:custGeom>
              <a:rect b="b" l="l" r="r" t="t"/>
              <a:pathLst>
                <a:path extrusionOk="0" h="2193" w="781">
                  <a:moveTo>
                    <a:pt x="37" y="1"/>
                  </a:moveTo>
                  <a:cubicBezTo>
                    <a:pt x="15" y="1"/>
                    <a:pt x="1" y="25"/>
                    <a:pt x="18" y="59"/>
                  </a:cubicBezTo>
                  <a:cubicBezTo>
                    <a:pt x="109" y="234"/>
                    <a:pt x="284" y="381"/>
                    <a:pt x="340" y="584"/>
                  </a:cubicBezTo>
                  <a:cubicBezTo>
                    <a:pt x="395" y="786"/>
                    <a:pt x="367" y="1024"/>
                    <a:pt x="367" y="1227"/>
                  </a:cubicBezTo>
                  <a:cubicBezTo>
                    <a:pt x="395" y="1402"/>
                    <a:pt x="367" y="1549"/>
                    <a:pt x="395" y="1723"/>
                  </a:cubicBezTo>
                  <a:cubicBezTo>
                    <a:pt x="458" y="1898"/>
                    <a:pt x="570" y="2010"/>
                    <a:pt x="661" y="2157"/>
                  </a:cubicBezTo>
                  <a:cubicBezTo>
                    <a:pt x="673" y="2183"/>
                    <a:pt x="689" y="2192"/>
                    <a:pt x="704" y="2192"/>
                  </a:cubicBezTo>
                  <a:cubicBezTo>
                    <a:pt x="726" y="2192"/>
                    <a:pt x="745" y="2173"/>
                    <a:pt x="745" y="2157"/>
                  </a:cubicBezTo>
                  <a:cubicBezTo>
                    <a:pt x="780" y="1982"/>
                    <a:pt x="605" y="1835"/>
                    <a:pt x="542" y="1660"/>
                  </a:cubicBezTo>
                  <a:cubicBezTo>
                    <a:pt x="486" y="1458"/>
                    <a:pt x="514" y="1199"/>
                    <a:pt x="514" y="996"/>
                  </a:cubicBezTo>
                  <a:cubicBezTo>
                    <a:pt x="514" y="821"/>
                    <a:pt x="514" y="647"/>
                    <a:pt x="430" y="472"/>
                  </a:cubicBezTo>
                  <a:cubicBezTo>
                    <a:pt x="340" y="297"/>
                    <a:pt x="165" y="206"/>
                    <a:pt x="81" y="31"/>
                  </a:cubicBezTo>
                  <a:cubicBezTo>
                    <a:pt x="67" y="10"/>
                    <a:pt x="51"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60"/>
            <p:cNvSpPr/>
            <p:nvPr/>
          </p:nvSpPr>
          <p:spPr>
            <a:xfrm>
              <a:off x="3940949" y="3682094"/>
              <a:ext cx="12766" cy="49128"/>
            </a:xfrm>
            <a:custGeom>
              <a:rect b="b" l="l" r="r" t="t"/>
              <a:pathLst>
                <a:path extrusionOk="0" h="2159" w="561">
                  <a:moveTo>
                    <a:pt x="368" y="0"/>
                  </a:moveTo>
                  <a:cubicBezTo>
                    <a:pt x="359" y="0"/>
                    <a:pt x="351" y="7"/>
                    <a:pt x="351" y="21"/>
                  </a:cubicBezTo>
                  <a:cubicBezTo>
                    <a:pt x="239" y="371"/>
                    <a:pt x="1" y="721"/>
                    <a:pt x="64" y="1098"/>
                  </a:cubicBezTo>
                  <a:cubicBezTo>
                    <a:pt x="92" y="1301"/>
                    <a:pt x="211" y="1476"/>
                    <a:pt x="267" y="1651"/>
                  </a:cubicBezTo>
                  <a:cubicBezTo>
                    <a:pt x="323" y="1797"/>
                    <a:pt x="386" y="1972"/>
                    <a:pt x="469" y="2147"/>
                  </a:cubicBezTo>
                  <a:cubicBezTo>
                    <a:pt x="478" y="2155"/>
                    <a:pt x="489" y="2159"/>
                    <a:pt x="501" y="2159"/>
                  </a:cubicBezTo>
                  <a:cubicBezTo>
                    <a:pt x="529" y="2159"/>
                    <a:pt x="560" y="2139"/>
                    <a:pt x="560" y="2119"/>
                  </a:cubicBezTo>
                  <a:cubicBezTo>
                    <a:pt x="560" y="1797"/>
                    <a:pt x="386" y="1532"/>
                    <a:pt x="239" y="1273"/>
                  </a:cubicBezTo>
                  <a:cubicBezTo>
                    <a:pt x="64" y="832"/>
                    <a:pt x="295" y="455"/>
                    <a:pt x="386" y="21"/>
                  </a:cubicBezTo>
                  <a:cubicBezTo>
                    <a:pt x="386" y="7"/>
                    <a:pt x="377" y="0"/>
                    <a:pt x="36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60"/>
            <p:cNvSpPr/>
            <p:nvPr/>
          </p:nvSpPr>
          <p:spPr>
            <a:xfrm>
              <a:off x="3822601" y="3631851"/>
              <a:ext cx="12424" cy="19182"/>
            </a:xfrm>
            <a:custGeom>
              <a:rect b="b" l="l" r="r" t="t"/>
              <a:pathLst>
                <a:path extrusionOk="0" h="843" w="546">
                  <a:moveTo>
                    <a:pt x="524" y="0"/>
                  </a:moveTo>
                  <a:cubicBezTo>
                    <a:pt x="520" y="0"/>
                    <a:pt x="517" y="3"/>
                    <a:pt x="517" y="13"/>
                  </a:cubicBezTo>
                  <a:cubicBezTo>
                    <a:pt x="398" y="306"/>
                    <a:pt x="195" y="537"/>
                    <a:pt x="21" y="803"/>
                  </a:cubicBezTo>
                  <a:cubicBezTo>
                    <a:pt x="1" y="823"/>
                    <a:pt x="23" y="842"/>
                    <a:pt x="48" y="842"/>
                  </a:cubicBezTo>
                  <a:cubicBezTo>
                    <a:pt x="58" y="842"/>
                    <a:pt x="68" y="839"/>
                    <a:pt x="77" y="831"/>
                  </a:cubicBezTo>
                  <a:cubicBezTo>
                    <a:pt x="279" y="593"/>
                    <a:pt x="426" y="334"/>
                    <a:pt x="545" y="13"/>
                  </a:cubicBezTo>
                  <a:cubicBezTo>
                    <a:pt x="545" y="13"/>
                    <a:pt x="533" y="0"/>
                    <a:pt x="5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0"/>
            <p:cNvSpPr/>
            <p:nvPr/>
          </p:nvSpPr>
          <p:spPr>
            <a:xfrm>
              <a:off x="3693056" y="3457138"/>
              <a:ext cx="85627" cy="76206"/>
            </a:xfrm>
            <a:custGeom>
              <a:rect b="b" l="l" r="r" t="t"/>
              <a:pathLst>
                <a:path extrusionOk="0" h="3349" w="3763">
                  <a:moveTo>
                    <a:pt x="1693" y="230"/>
                  </a:moveTo>
                  <a:cubicBezTo>
                    <a:pt x="1952" y="230"/>
                    <a:pt x="2155" y="349"/>
                    <a:pt x="2364" y="440"/>
                  </a:cubicBezTo>
                  <a:cubicBezTo>
                    <a:pt x="2539" y="524"/>
                    <a:pt x="2742" y="580"/>
                    <a:pt x="2889" y="726"/>
                  </a:cubicBezTo>
                  <a:cubicBezTo>
                    <a:pt x="3203" y="992"/>
                    <a:pt x="3413" y="1517"/>
                    <a:pt x="3378" y="1894"/>
                  </a:cubicBezTo>
                  <a:cubicBezTo>
                    <a:pt x="3322" y="2328"/>
                    <a:pt x="3175" y="2677"/>
                    <a:pt x="2798" y="2943"/>
                  </a:cubicBezTo>
                  <a:cubicBezTo>
                    <a:pt x="2623" y="3090"/>
                    <a:pt x="2448" y="3174"/>
                    <a:pt x="2217" y="3202"/>
                  </a:cubicBezTo>
                  <a:cubicBezTo>
                    <a:pt x="2015" y="3202"/>
                    <a:pt x="1840" y="3174"/>
                    <a:pt x="1630" y="3146"/>
                  </a:cubicBezTo>
                  <a:cubicBezTo>
                    <a:pt x="1455" y="3118"/>
                    <a:pt x="1225" y="3118"/>
                    <a:pt x="1050" y="3062"/>
                  </a:cubicBezTo>
                  <a:cubicBezTo>
                    <a:pt x="875" y="2999"/>
                    <a:pt x="728" y="2852"/>
                    <a:pt x="581" y="2768"/>
                  </a:cubicBezTo>
                  <a:cubicBezTo>
                    <a:pt x="469" y="2677"/>
                    <a:pt x="378" y="2621"/>
                    <a:pt x="350" y="2502"/>
                  </a:cubicBezTo>
                  <a:cubicBezTo>
                    <a:pt x="323" y="2419"/>
                    <a:pt x="323" y="2328"/>
                    <a:pt x="295" y="2244"/>
                  </a:cubicBezTo>
                  <a:cubicBezTo>
                    <a:pt x="267" y="1978"/>
                    <a:pt x="232" y="1775"/>
                    <a:pt x="295" y="1489"/>
                  </a:cubicBezTo>
                  <a:cubicBezTo>
                    <a:pt x="378" y="1251"/>
                    <a:pt x="469" y="992"/>
                    <a:pt x="616" y="754"/>
                  </a:cubicBezTo>
                  <a:lnTo>
                    <a:pt x="644" y="754"/>
                  </a:lnTo>
                  <a:cubicBezTo>
                    <a:pt x="875" y="496"/>
                    <a:pt x="1343" y="230"/>
                    <a:pt x="1693" y="230"/>
                  </a:cubicBezTo>
                  <a:close/>
                  <a:moveTo>
                    <a:pt x="1745" y="0"/>
                  </a:moveTo>
                  <a:cubicBezTo>
                    <a:pt x="1671" y="0"/>
                    <a:pt x="1595" y="8"/>
                    <a:pt x="1518" y="27"/>
                  </a:cubicBezTo>
                  <a:cubicBezTo>
                    <a:pt x="1141" y="90"/>
                    <a:pt x="728" y="349"/>
                    <a:pt x="525" y="670"/>
                  </a:cubicBezTo>
                  <a:lnTo>
                    <a:pt x="525" y="698"/>
                  </a:lnTo>
                  <a:cubicBezTo>
                    <a:pt x="441" y="789"/>
                    <a:pt x="350" y="901"/>
                    <a:pt x="295" y="1048"/>
                  </a:cubicBezTo>
                  <a:cubicBezTo>
                    <a:pt x="204" y="1223"/>
                    <a:pt x="120" y="1426"/>
                    <a:pt x="57" y="1600"/>
                  </a:cubicBezTo>
                  <a:cubicBezTo>
                    <a:pt x="1" y="1803"/>
                    <a:pt x="29" y="2013"/>
                    <a:pt x="57" y="2216"/>
                  </a:cubicBezTo>
                  <a:cubicBezTo>
                    <a:pt x="92" y="2391"/>
                    <a:pt x="92" y="2593"/>
                    <a:pt x="176" y="2740"/>
                  </a:cubicBezTo>
                  <a:cubicBezTo>
                    <a:pt x="295" y="2887"/>
                    <a:pt x="469" y="2999"/>
                    <a:pt x="616" y="3090"/>
                  </a:cubicBezTo>
                  <a:cubicBezTo>
                    <a:pt x="756" y="3174"/>
                    <a:pt x="903" y="3293"/>
                    <a:pt x="1078" y="3321"/>
                  </a:cubicBezTo>
                  <a:cubicBezTo>
                    <a:pt x="1145" y="3330"/>
                    <a:pt x="1214" y="3333"/>
                    <a:pt x="1282" y="3333"/>
                  </a:cubicBezTo>
                  <a:cubicBezTo>
                    <a:pt x="1420" y="3333"/>
                    <a:pt x="1558" y="3321"/>
                    <a:pt x="1693" y="3321"/>
                  </a:cubicBezTo>
                  <a:cubicBezTo>
                    <a:pt x="1896" y="3321"/>
                    <a:pt x="2071" y="3349"/>
                    <a:pt x="2273" y="3349"/>
                  </a:cubicBezTo>
                  <a:cubicBezTo>
                    <a:pt x="2476" y="3349"/>
                    <a:pt x="2651" y="3265"/>
                    <a:pt x="2826" y="3174"/>
                  </a:cubicBezTo>
                  <a:cubicBezTo>
                    <a:pt x="3119" y="2999"/>
                    <a:pt x="3378" y="2768"/>
                    <a:pt x="3497" y="2419"/>
                  </a:cubicBezTo>
                  <a:cubicBezTo>
                    <a:pt x="3763" y="1719"/>
                    <a:pt x="3525" y="726"/>
                    <a:pt x="2770" y="377"/>
                  </a:cubicBezTo>
                  <a:cubicBezTo>
                    <a:pt x="2455" y="208"/>
                    <a:pt x="2117" y="0"/>
                    <a:pt x="17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0"/>
            <p:cNvSpPr/>
            <p:nvPr/>
          </p:nvSpPr>
          <p:spPr>
            <a:xfrm>
              <a:off x="3707711" y="3473249"/>
              <a:ext cx="25781" cy="26237"/>
            </a:xfrm>
            <a:custGeom>
              <a:rect b="b" l="l" r="r" t="t"/>
              <a:pathLst>
                <a:path extrusionOk="0" h="1153" w="1133">
                  <a:moveTo>
                    <a:pt x="630" y="134"/>
                  </a:moveTo>
                  <a:cubicBezTo>
                    <a:pt x="811" y="134"/>
                    <a:pt x="958" y="273"/>
                    <a:pt x="958" y="459"/>
                  </a:cubicBezTo>
                  <a:cubicBezTo>
                    <a:pt x="930" y="690"/>
                    <a:pt x="783" y="892"/>
                    <a:pt x="581" y="955"/>
                  </a:cubicBezTo>
                  <a:cubicBezTo>
                    <a:pt x="547" y="963"/>
                    <a:pt x="515" y="967"/>
                    <a:pt x="486" y="967"/>
                  </a:cubicBezTo>
                  <a:cubicBezTo>
                    <a:pt x="413" y="967"/>
                    <a:pt x="352" y="945"/>
                    <a:pt x="287" y="920"/>
                  </a:cubicBezTo>
                  <a:cubicBezTo>
                    <a:pt x="322" y="892"/>
                    <a:pt x="322" y="892"/>
                    <a:pt x="322" y="864"/>
                  </a:cubicBezTo>
                  <a:cubicBezTo>
                    <a:pt x="350" y="781"/>
                    <a:pt x="378" y="718"/>
                    <a:pt x="406" y="662"/>
                  </a:cubicBezTo>
                  <a:cubicBezTo>
                    <a:pt x="497" y="515"/>
                    <a:pt x="636" y="515"/>
                    <a:pt x="755" y="396"/>
                  </a:cubicBezTo>
                  <a:cubicBezTo>
                    <a:pt x="783" y="396"/>
                    <a:pt x="755" y="340"/>
                    <a:pt x="727" y="340"/>
                  </a:cubicBezTo>
                  <a:cubicBezTo>
                    <a:pt x="608" y="396"/>
                    <a:pt x="553" y="396"/>
                    <a:pt x="462" y="459"/>
                  </a:cubicBezTo>
                  <a:cubicBezTo>
                    <a:pt x="406" y="515"/>
                    <a:pt x="350" y="571"/>
                    <a:pt x="287" y="662"/>
                  </a:cubicBezTo>
                  <a:cubicBezTo>
                    <a:pt x="287" y="690"/>
                    <a:pt x="231" y="781"/>
                    <a:pt x="231" y="864"/>
                  </a:cubicBezTo>
                  <a:cubicBezTo>
                    <a:pt x="203" y="809"/>
                    <a:pt x="175" y="718"/>
                    <a:pt x="203" y="634"/>
                  </a:cubicBezTo>
                  <a:cubicBezTo>
                    <a:pt x="259" y="431"/>
                    <a:pt x="378" y="193"/>
                    <a:pt x="581" y="137"/>
                  </a:cubicBezTo>
                  <a:cubicBezTo>
                    <a:pt x="597" y="135"/>
                    <a:pt x="614" y="134"/>
                    <a:pt x="630" y="134"/>
                  </a:cubicBezTo>
                  <a:close/>
                  <a:moveTo>
                    <a:pt x="713" y="0"/>
                  </a:moveTo>
                  <a:cubicBezTo>
                    <a:pt x="644" y="0"/>
                    <a:pt x="574" y="14"/>
                    <a:pt x="525" y="46"/>
                  </a:cubicBezTo>
                  <a:cubicBezTo>
                    <a:pt x="259" y="109"/>
                    <a:pt x="0" y="543"/>
                    <a:pt x="28" y="837"/>
                  </a:cubicBezTo>
                  <a:cubicBezTo>
                    <a:pt x="47" y="1057"/>
                    <a:pt x="231" y="1153"/>
                    <a:pt x="421" y="1153"/>
                  </a:cubicBezTo>
                  <a:cubicBezTo>
                    <a:pt x="508" y="1153"/>
                    <a:pt x="597" y="1133"/>
                    <a:pt x="671" y="1095"/>
                  </a:cubicBezTo>
                  <a:cubicBezTo>
                    <a:pt x="930" y="955"/>
                    <a:pt x="1133" y="571"/>
                    <a:pt x="1049" y="284"/>
                  </a:cubicBezTo>
                  <a:cubicBezTo>
                    <a:pt x="986" y="193"/>
                    <a:pt x="930" y="81"/>
                    <a:pt x="846" y="18"/>
                  </a:cubicBezTo>
                  <a:cubicBezTo>
                    <a:pt x="809" y="7"/>
                    <a:pt x="761" y="0"/>
                    <a:pt x="7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0"/>
            <p:cNvSpPr/>
            <p:nvPr/>
          </p:nvSpPr>
          <p:spPr>
            <a:xfrm>
              <a:off x="3727598" y="3496027"/>
              <a:ext cx="26419" cy="27465"/>
            </a:xfrm>
            <a:custGeom>
              <a:rect b="b" l="l" r="r" t="t"/>
              <a:pathLst>
                <a:path extrusionOk="0" h="1207" w="1161">
                  <a:moveTo>
                    <a:pt x="572" y="140"/>
                  </a:moveTo>
                  <a:cubicBezTo>
                    <a:pt x="593" y="140"/>
                    <a:pt x="615" y="145"/>
                    <a:pt x="637" y="157"/>
                  </a:cubicBezTo>
                  <a:cubicBezTo>
                    <a:pt x="553" y="185"/>
                    <a:pt x="462" y="332"/>
                    <a:pt x="434" y="388"/>
                  </a:cubicBezTo>
                  <a:cubicBezTo>
                    <a:pt x="350" y="507"/>
                    <a:pt x="259" y="738"/>
                    <a:pt x="378" y="856"/>
                  </a:cubicBezTo>
                  <a:cubicBezTo>
                    <a:pt x="386" y="865"/>
                    <a:pt x="394" y="868"/>
                    <a:pt x="402" y="868"/>
                  </a:cubicBezTo>
                  <a:cubicBezTo>
                    <a:pt x="420" y="868"/>
                    <a:pt x="434" y="848"/>
                    <a:pt x="434" y="828"/>
                  </a:cubicBezTo>
                  <a:cubicBezTo>
                    <a:pt x="378" y="710"/>
                    <a:pt x="462" y="535"/>
                    <a:pt x="553" y="416"/>
                  </a:cubicBezTo>
                  <a:cubicBezTo>
                    <a:pt x="581" y="360"/>
                    <a:pt x="637" y="269"/>
                    <a:pt x="727" y="213"/>
                  </a:cubicBezTo>
                  <a:cubicBezTo>
                    <a:pt x="755" y="241"/>
                    <a:pt x="755" y="269"/>
                    <a:pt x="783" y="269"/>
                  </a:cubicBezTo>
                  <a:cubicBezTo>
                    <a:pt x="902" y="479"/>
                    <a:pt x="958" y="765"/>
                    <a:pt x="755" y="940"/>
                  </a:cubicBezTo>
                  <a:cubicBezTo>
                    <a:pt x="680" y="1003"/>
                    <a:pt x="583" y="1039"/>
                    <a:pt x="490" y="1039"/>
                  </a:cubicBezTo>
                  <a:cubicBezTo>
                    <a:pt x="367" y="1039"/>
                    <a:pt x="251" y="976"/>
                    <a:pt x="203" y="828"/>
                  </a:cubicBezTo>
                  <a:cubicBezTo>
                    <a:pt x="147" y="654"/>
                    <a:pt x="203" y="479"/>
                    <a:pt x="287" y="332"/>
                  </a:cubicBezTo>
                  <a:cubicBezTo>
                    <a:pt x="383" y="236"/>
                    <a:pt x="479" y="140"/>
                    <a:pt x="572" y="140"/>
                  </a:cubicBezTo>
                  <a:close/>
                  <a:moveTo>
                    <a:pt x="560" y="0"/>
                  </a:moveTo>
                  <a:cubicBezTo>
                    <a:pt x="529" y="0"/>
                    <a:pt x="496" y="4"/>
                    <a:pt x="462" y="10"/>
                  </a:cubicBezTo>
                  <a:cubicBezTo>
                    <a:pt x="287" y="94"/>
                    <a:pt x="175" y="332"/>
                    <a:pt x="112" y="479"/>
                  </a:cubicBezTo>
                  <a:cubicBezTo>
                    <a:pt x="28" y="682"/>
                    <a:pt x="0" y="884"/>
                    <a:pt x="147" y="1059"/>
                  </a:cubicBezTo>
                  <a:cubicBezTo>
                    <a:pt x="236" y="1161"/>
                    <a:pt x="365" y="1207"/>
                    <a:pt x="496" y="1207"/>
                  </a:cubicBezTo>
                  <a:cubicBezTo>
                    <a:pt x="662" y="1207"/>
                    <a:pt x="832" y="1132"/>
                    <a:pt x="930" y="1003"/>
                  </a:cubicBezTo>
                  <a:cubicBezTo>
                    <a:pt x="1161" y="738"/>
                    <a:pt x="1049" y="360"/>
                    <a:pt x="846" y="129"/>
                  </a:cubicBezTo>
                  <a:cubicBezTo>
                    <a:pt x="755" y="38"/>
                    <a:pt x="664" y="0"/>
                    <a:pt x="5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0"/>
            <p:cNvSpPr/>
            <p:nvPr/>
          </p:nvSpPr>
          <p:spPr>
            <a:xfrm>
              <a:off x="3737451" y="3473431"/>
              <a:ext cx="21344" cy="22391"/>
            </a:xfrm>
            <a:custGeom>
              <a:rect b="b" l="l" r="r" t="t"/>
              <a:pathLst>
                <a:path extrusionOk="0" h="984" w="938">
                  <a:moveTo>
                    <a:pt x="476" y="145"/>
                  </a:moveTo>
                  <a:cubicBezTo>
                    <a:pt x="500" y="145"/>
                    <a:pt x="525" y="148"/>
                    <a:pt x="553" y="157"/>
                  </a:cubicBezTo>
                  <a:cubicBezTo>
                    <a:pt x="700" y="213"/>
                    <a:pt x="763" y="451"/>
                    <a:pt x="763" y="598"/>
                  </a:cubicBezTo>
                  <a:cubicBezTo>
                    <a:pt x="779" y="767"/>
                    <a:pt x="674" y="847"/>
                    <a:pt x="548" y="847"/>
                  </a:cubicBezTo>
                  <a:cubicBezTo>
                    <a:pt x="462" y="847"/>
                    <a:pt x="366" y="809"/>
                    <a:pt x="294" y="738"/>
                  </a:cubicBezTo>
                  <a:cubicBezTo>
                    <a:pt x="238" y="682"/>
                    <a:pt x="204" y="563"/>
                    <a:pt x="176" y="479"/>
                  </a:cubicBezTo>
                  <a:cubicBezTo>
                    <a:pt x="165" y="411"/>
                    <a:pt x="189" y="387"/>
                    <a:pt x="226" y="387"/>
                  </a:cubicBezTo>
                  <a:cubicBezTo>
                    <a:pt x="284" y="387"/>
                    <a:pt x="375" y="445"/>
                    <a:pt x="413" y="479"/>
                  </a:cubicBezTo>
                  <a:cubicBezTo>
                    <a:pt x="469" y="535"/>
                    <a:pt x="553" y="598"/>
                    <a:pt x="588" y="682"/>
                  </a:cubicBezTo>
                  <a:cubicBezTo>
                    <a:pt x="596" y="690"/>
                    <a:pt x="604" y="693"/>
                    <a:pt x="613" y="693"/>
                  </a:cubicBezTo>
                  <a:cubicBezTo>
                    <a:pt x="632" y="693"/>
                    <a:pt x="652" y="673"/>
                    <a:pt x="672" y="654"/>
                  </a:cubicBezTo>
                  <a:cubicBezTo>
                    <a:pt x="672" y="535"/>
                    <a:pt x="553" y="451"/>
                    <a:pt x="441" y="388"/>
                  </a:cubicBezTo>
                  <a:cubicBezTo>
                    <a:pt x="413" y="360"/>
                    <a:pt x="350" y="332"/>
                    <a:pt x="322" y="304"/>
                  </a:cubicBezTo>
                  <a:cubicBezTo>
                    <a:pt x="300" y="304"/>
                    <a:pt x="277" y="309"/>
                    <a:pt x="259" y="309"/>
                  </a:cubicBezTo>
                  <a:cubicBezTo>
                    <a:pt x="232" y="309"/>
                    <a:pt x="217" y="298"/>
                    <a:pt x="238" y="248"/>
                  </a:cubicBezTo>
                  <a:cubicBezTo>
                    <a:pt x="238" y="185"/>
                    <a:pt x="294" y="185"/>
                    <a:pt x="322" y="157"/>
                  </a:cubicBezTo>
                  <a:cubicBezTo>
                    <a:pt x="383" y="157"/>
                    <a:pt x="428" y="145"/>
                    <a:pt x="476" y="145"/>
                  </a:cubicBezTo>
                  <a:close/>
                  <a:moveTo>
                    <a:pt x="484" y="0"/>
                  </a:moveTo>
                  <a:cubicBezTo>
                    <a:pt x="364" y="0"/>
                    <a:pt x="216" y="33"/>
                    <a:pt x="148" y="101"/>
                  </a:cubicBezTo>
                  <a:cubicBezTo>
                    <a:pt x="1" y="332"/>
                    <a:pt x="120" y="801"/>
                    <a:pt x="350" y="912"/>
                  </a:cubicBezTo>
                  <a:cubicBezTo>
                    <a:pt x="427" y="960"/>
                    <a:pt x="509" y="983"/>
                    <a:pt x="586" y="983"/>
                  </a:cubicBezTo>
                  <a:cubicBezTo>
                    <a:pt x="746" y="983"/>
                    <a:pt x="884" y="881"/>
                    <a:pt x="903" y="682"/>
                  </a:cubicBezTo>
                  <a:cubicBezTo>
                    <a:pt x="938" y="451"/>
                    <a:pt x="819" y="73"/>
                    <a:pt x="588" y="10"/>
                  </a:cubicBezTo>
                  <a:cubicBezTo>
                    <a:pt x="559" y="4"/>
                    <a:pt x="523" y="0"/>
                    <a:pt x="4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0"/>
            <p:cNvSpPr/>
            <p:nvPr/>
          </p:nvSpPr>
          <p:spPr>
            <a:xfrm>
              <a:off x="3708348" y="3507905"/>
              <a:ext cx="13221" cy="12310"/>
            </a:xfrm>
            <a:custGeom>
              <a:rect b="b" l="l" r="r" t="t"/>
              <a:pathLst>
                <a:path extrusionOk="0" h="541" w="581">
                  <a:moveTo>
                    <a:pt x="395" y="0"/>
                  </a:moveTo>
                  <a:cubicBezTo>
                    <a:pt x="385" y="0"/>
                    <a:pt x="378" y="12"/>
                    <a:pt x="378" y="41"/>
                  </a:cubicBezTo>
                  <a:cubicBezTo>
                    <a:pt x="378" y="97"/>
                    <a:pt x="434" y="160"/>
                    <a:pt x="434" y="243"/>
                  </a:cubicBezTo>
                  <a:cubicBezTo>
                    <a:pt x="434" y="271"/>
                    <a:pt x="434" y="362"/>
                    <a:pt x="378" y="418"/>
                  </a:cubicBezTo>
                  <a:cubicBezTo>
                    <a:pt x="358" y="433"/>
                    <a:pt x="337" y="439"/>
                    <a:pt x="315" y="439"/>
                  </a:cubicBezTo>
                  <a:cubicBezTo>
                    <a:pt x="243" y="439"/>
                    <a:pt x="168" y="371"/>
                    <a:pt x="147" y="306"/>
                  </a:cubicBezTo>
                  <a:cubicBezTo>
                    <a:pt x="84" y="243"/>
                    <a:pt x="56" y="132"/>
                    <a:pt x="56" y="41"/>
                  </a:cubicBezTo>
                  <a:cubicBezTo>
                    <a:pt x="56" y="27"/>
                    <a:pt x="42" y="20"/>
                    <a:pt x="28" y="20"/>
                  </a:cubicBezTo>
                  <a:cubicBezTo>
                    <a:pt x="14" y="20"/>
                    <a:pt x="0" y="27"/>
                    <a:pt x="0" y="41"/>
                  </a:cubicBezTo>
                  <a:cubicBezTo>
                    <a:pt x="0" y="188"/>
                    <a:pt x="28" y="334"/>
                    <a:pt x="119" y="446"/>
                  </a:cubicBezTo>
                  <a:cubicBezTo>
                    <a:pt x="165" y="511"/>
                    <a:pt x="237" y="540"/>
                    <a:pt x="313" y="540"/>
                  </a:cubicBezTo>
                  <a:cubicBezTo>
                    <a:pt x="376" y="540"/>
                    <a:pt x="442" y="520"/>
                    <a:pt x="497" y="481"/>
                  </a:cubicBezTo>
                  <a:cubicBezTo>
                    <a:pt x="580" y="390"/>
                    <a:pt x="553" y="243"/>
                    <a:pt x="497" y="160"/>
                  </a:cubicBezTo>
                  <a:cubicBezTo>
                    <a:pt x="497" y="112"/>
                    <a:pt x="429" y="0"/>
                    <a:pt x="3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0"/>
            <p:cNvSpPr/>
            <p:nvPr/>
          </p:nvSpPr>
          <p:spPr>
            <a:xfrm>
              <a:off x="3756065" y="3495208"/>
              <a:ext cx="9898" cy="13767"/>
            </a:xfrm>
            <a:custGeom>
              <a:rect b="b" l="l" r="r" t="t"/>
              <a:pathLst>
                <a:path extrusionOk="0" h="605" w="435">
                  <a:moveTo>
                    <a:pt x="222" y="0"/>
                  </a:moveTo>
                  <a:cubicBezTo>
                    <a:pt x="170" y="0"/>
                    <a:pt x="107" y="80"/>
                    <a:pt x="57" y="102"/>
                  </a:cubicBezTo>
                  <a:cubicBezTo>
                    <a:pt x="1" y="193"/>
                    <a:pt x="1" y="340"/>
                    <a:pt x="29" y="424"/>
                  </a:cubicBezTo>
                  <a:cubicBezTo>
                    <a:pt x="53" y="527"/>
                    <a:pt x="104" y="604"/>
                    <a:pt x="190" y="604"/>
                  </a:cubicBezTo>
                  <a:cubicBezTo>
                    <a:pt x="203" y="604"/>
                    <a:pt x="217" y="602"/>
                    <a:pt x="232" y="599"/>
                  </a:cubicBezTo>
                  <a:cubicBezTo>
                    <a:pt x="295" y="599"/>
                    <a:pt x="322" y="571"/>
                    <a:pt x="378" y="515"/>
                  </a:cubicBezTo>
                  <a:cubicBezTo>
                    <a:pt x="406" y="452"/>
                    <a:pt x="406" y="424"/>
                    <a:pt x="434" y="368"/>
                  </a:cubicBezTo>
                  <a:cubicBezTo>
                    <a:pt x="434" y="348"/>
                    <a:pt x="407" y="325"/>
                    <a:pt x="390" y="325"/>
                  </a:cubicBezTo>
                  <a:cubicBezTo>
                    <a:pt x="383" y="325"/>
                    <a:pt x="378" y="330"/>
                    <a:pt x="378" y="340"/>
                  </a:cubicBezTo>
                  <a:cubicBezTo>
                    <a:pt x="322" y="368"/>
                    <a:pt x="322" y="424"/>
                    <a:pt x="260" y="452"/>
                  </a:cubicBezTo>
                  <a:cubicBezTo>
                    <a:pt x="238" y="475"/>
                    <a:pt x="219" y="485"/>
                    <a:pt x="201" y="485"/>
                  </a:cubicBezTo>
                  <a:cubicBezTo>
                    <a:pt x="151" y="485"/>
                    <a:pt x="120" y="403"/>
                    <a:pt x="120" y="340"/>
                  </a:cubicBezTo>
                  <a:cubicBezTo>
                    <a:pt x="120" y="249"/>
                    <a:pt x="148" y="193"/>
                    <a:pt x="176" y="130"/>
                  </a:cubicBezTo>
                  <a:cubicBezTo>
                    <a:pt x="204" y="102"/>
                    <a:pt x="260" y="74"/>
                    <a:pt x="295" y="46"/>
                  </a:cubicBezTo>
                  <a:lnTo>
                    <a:pt x="260" y="18"/>
                  </a:lnTo>
                  <a:cubicBezTo>
                    <a:pt x="248" y="5"/>
                    <a:pt x="236" y="0"/>
                    <a:pt x="2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0"/>
            <p:cNvSpPr/>
            <p:nvPr/>
          </p:nvSpPr>
          <p:spPr>
            <a:xfrm>
              <a:off x="3626088" y="3418364"/>
              <a:ext cx="155781" cy="127860"/>
            </a:xfrm>
            <a:custGeom>
              <a:rect b="b" l="l" r="r" t="t"/>
              <a:pathLst>
                <a:path extrusionOk="0" h="5619" w="6846">
                  <a:moveTo>
                    <a:pt x="2538" y="186"/>
                  </a:moveTo>
                  <a:cubicBezTo>
                    <a:pt x="2622" y="249"/>
                    <a:pt x="2685" y="333"/>
                    <a:pt x="2741" y="396"/>
                  </a:cubicBezTo>
                  <a:cubicBezTo>
                    <a:pt x="2825" y="480"/>
                    <a:pt x="2916" y="535"/>
                    <a:pt x="3035" y="626"/>
                  </a:cubicBezTo>
                  <a:cubicBezTo>
                    <a:pt x="3210" y="773"/>
                    <a:pt x="3384" y="920"/>
                    <a:pt x="3559" y="1032"/>
                  </a:cubicBezTo>
                  <a:cubicBezTo>
                    <a:pt x="3762" y="1151"/>
                    <a:pt x="3965" y="1270"/>
                    <a:pt x="4195" y="1270"/>
                  </a:cubicBezTo>
                  <a:cubicBezTo>
                    <a:pt x="4461" y="1298"/>
                    <a:pt x="4748" y="1270"/>
                    <a:pt x="5014" y="1326"/>
                  </a:cubicBezTo>
                  <a:cubicBezTo>
                    <a:pt x="5160" y="1354"/>
                    <a:pt x="5244" y="1410"/>
                    <a:pt x="5335" y="1528"/>
                  </a:cubicBezTo>
                  <a:cubicBezTo>
                    <a:pt x="5391" y="1584"/>
                    <a:pt x="5447" y="1619"/>
                    <a:pt x="5510" y="1675"/>
                  </a:cubicBezTo>
                  <a:cubicBezTo>
                    <a:pt x="5713" y="1759"/>
                    <a:pt x="5916" y="1703"/>
                    <a:pt x="6118" y="1794"/>
                  </a:cubicBezTo>
                  <a:cubicBezTo>
                    <a:pt x="6440" y="1906"/>
                    <a:pt x="6496" y="2256"/>
                    <a:pt x="6531" y="2549"/>
                  </a:cubicBezTo>
                  <a:cubicBezTo>
                    <a:pt x="6587" y="2808"/>
                    <a:pt x="6643" y="3102"/>
                    <a:pt x="6671" y="3367"/>
                  </a:cubicBezTo>
                  <a:cubicBezTo>
                    <a:pt x="6671" y="3745"/>
                    <a:pt x="6643" y="4123"/>
                    <a:pt x="6559" y="4472"/>
                  </a:cubicBezTo>
                  <a:cubicBezTo>
                    <a:pt x="6440" y="4906"/>
                    <a:pt x="6062" y="5199"/>
                    <a:pt x="5622" y="5255"/>
                  </a:cubicBezTo>
                  <a:cubicBezTo>
                    <a:pt x="5275" y="5282"/>
                    <a:pt x="4956" y="5434"/>
                    <a:pt x="4623" y="5434"/>
                  </a:cubicBezTo>
                  <a:cubicBezTo>
                    <a:pt x="4513" y="5434"/>
                    <a:pt x="4401" y="5418"/>
                    <a:pt x="4286" y="5374"/>
                  </a:cubicBezTo>
                  <a:cubicBezTo>
                    <a:pt x="4112" y="5318"/>
                    <a:pt x="3937" y="5227"/>
                    <a:pt x="3762" y="5199"/>
                  </a:cubicBezTo>
                  <a:cubicBezTo>
                    <a:pt x="3559" y="5143"/>
                    <a:pt x="3349" y="5171"/>
                    <a:pt x="3147" y="5025"/>
                  </a:cubicBezTo>
                  <a:cubicBezTo>
                    <a:pt x="2825" y="4794"/>
                    <a:pt x="2769" y="4353"/>
                    <a:pt x="2594" y="4032"/>
                  </a:cubicBezTo>
                  <a:cubicBezTo>
                    <a:pt x="2510" y="3857"/>
                    <a:pt x="2447" y="3682"/>
                    <a:pt x="2363" y="3507"/>
                  </a:cubicBezTo>
                  <a:cubicBezTo>
                    <a:pt x="2301" y="3395"/>
                    <a:pt x="2245" y="3304"/>
                    <a:pt x="2161" y="3249"/>
                  </a:cubicBezTo>
                  <a:cubicBezTo>
                    <a:pt x="1811" y="3046"/>
                    <a:pt x="1399" y="3074"/>
                    <a:pt x="1049" y="2899"/>
                  </a:cubicBezTo>
                  <a:cubicBezTo>
                    <a:pt x="790" y="2752"/>
                    <a:pt x="762" y="2458"/>
                    <a:pt x="699" y="2200"/>
                  </a:cubicBezTo>
                  <a:cubicBezTo>
                    <a:pt x="699" y="2053"/>
                    <a:pt x="671" y="1878"/>
                    <a:pt x="671" y="1731"/>
                  </a:cubicBezTo>
                  <a:lnTo>
                    <a:pt x="671" y="1731"/>
                  </a:lnTo>
                  <a:cubicBezTo>
                    <a:pt x="874" y="1997"/>
                    <a:pt x="993" y="2346"/>
                    <a:pt x="1287" y="2521"/>
                  </a:cubicBezTo>
                  <a:cubicBezTo>
                    <a:pt x="1380" y="2596"/>
                    <a:pt x="1464" y="2621"/>
                    <a:pt x="1561" y="2621"/>
                  </a:cubicBezTo>
                  <a:cubicBezTo>
                    <a:pt x="1610" y="2621"/>
                    <a:pt x="1662" y="2615"/>
                    <a:pt x="1720" y="2605"/>
                  </a:cubicBezTo>
                  <a:cubicBezTo>
                    <a:pt x="1867" y="2605"/>
                    <a:pt x="1986" y="2605"/>
                    <a:pt x="2126" y="2696"/>
                  </a:cubicBezTo>
                  <a:cubicBezTo>
                    <a:pt x="2189" y="2752"/>
                    <a:pt x="2245" y="2808"/>
                    <a:pt x="2336" y="2871"/>
                  </a:cubicBezTo>
                  <a:cubicBezTo>
                    <a:pt x="2346" y="2876"/>
                    <a:pt x="2356" y="2878"/>
                    <a:pt x="2366" y="2878"/>
                  </a:cubicBezTo>
                  <a:cubicBezTo>
                    <a:pt x="2410" y="2878"/>
                    <a:pt x="2447" y="2832"/>
                    <a:pt x="2447" y="2780"/>
                  </a:cubicBezTo>
                  <a:cubicBezTo>
                    <a:pt x="2391" y="2521"/>
                    <a:pt x="2189" y="2228"/>
                    <a:pt x="2014" y="2053"/>
                  </a:cubicBezTo>
                  <a:cubicBezTo>
                    <a:pt x="1895" y="1906"/>
                    <a:pt x="1601" y="1647"/>
                    <a:pt x="1601" y="1444"/>
                  </a:cubicBezTo>
                  <a:cubicBezTo>
                    <a:pt x="1601" y="1326"/>
                    <a:pt x="1748" y="1298"/>
                    <a:pt x="1720" y="1151"/>
                  </a:cubicBezTo>
                  <a:cubicBezTo>
                    <a:pt x="1692" y="1060"/>
                    <a:pt x="1545" y="976"/>
                    <a:pt x="1461" y="920"/>
                  </a:cubicBezTo>
                  <a:cubicBezTo>
                    <a:pt x="1315" y="773"/>
                    <a:pt x="1168" y="710"/>
                    <a:pt x="993" y="626"/>
                  </a:cubicBezTo>
                  <a:cubicBezTo>
                    <a:pt x="846" y="508"/>
                    <a:pt x="671" y="452"/>
                    <a:pt x="525" y="361"/>
                  </a:cubicBezTo>
                  <a:cubicBezTo>
                    <a:pt x="643" y="305"/>
                    <a:pt x="762" y="277"/>
                    <a:pt x="874" y="277"/>
                  </a:cubicBezTo>
                  <a:cubicBezTo>
                    <a:pt x="1049" y="305"/>
                    <a:pt x="1224" y="396"/>
                    <a:pt x="1399" y="452"/>
                  </a:cubicBezTo>
                  <a:cubicBezTo>
                    <a:pt x="1573" y="508"/>
                    <a:pt x="1748" y="570"/>
                    <a:pt x="1895" y="654"/>
                  </a:cubicBezTo>
                  <a:cubicBezTo>
                    <a:pt x="2126" y="857"/>
                    <a:pt x="2273" y="1123"/>
                    <a:pt x="2566" y="1270"/>
                  </a:cubicBezTo>
                  <a:cubicBezTo>
                    <a:pt x="2676" y="1332"/>
                    <a:pt x="2847" y="1414"/>
                    <a:pt x="2989" y="1414"/>
                  </a:cubicBezTo>
                  <a:cubicBezTo>
                    <a:pt x="3037" y="1414"/>
                    <a:pt x="3081" y="1405"/>
                    <a:pt x="3119" y="1382"/>
                  </a:cubicBezTo>
                  <a:cubicBezTo>
                    <a:pt x="3147" y="1354"/>
                    <a:pt x="3147" y="1326"/>
                    <a:pt x="3147" y="1298"/>
                  </a:cubicBezTo>
                  <a:cubicBezTo>
                    <a:pt x="3091" y="1151"/>
                    <a:pt x="2888" y="1032"/>
                    <a:pt x="2825" y="885"/>
                  </a:cubicBezTo>
                  <a:cubicBezTo>
                    <a:pt x="2713" y="682"/>
                    <a:pt x="2594" y="424"/>
                    <a:pt x="2538" y="186"/>
                  </a:cubicBezTo>
                  <a:close/>
                  <a:moveTo>
                    <a:pt x="2480" y="0"/>
                  </a:moveTo>
                  <a:cubicBezTo>
                    <a:pt x="2450" y="0"/>
                    <a:pt x="2419" y="28"/>
                    <a:pt x="2419" y="74"/>
                  </a:cubicBezTo>
                  <a:cubicBezTo>
                    <a:pt x="2419" y="221"/>
                    <a:pt x="2510" y="396"/>
                    <a:pt x="2566" y="535"/>
                  </a:cubicBezTo>
                  <a:cubicBezTo>
                    <a:pt x="2622" y="745"/>
                    <a:pt x="2713" y="948"/>
                    <a:pt x="2825" y="1123"/>
                  </a:cubicBezTo>
                  <a:cubicBezTo>
                    <a:pt x="2860" y="1179"/>
                    <a:pt x="2916" y="1207"/>
                    <a:pt x="2972" y="1270"/>
                  </a:cubicBezTo>
                  <a:cubicBezTo>
                    <a:pt x="2944" y="1270"/>
                    <a:pt x="2888" y="1235"/>
                    <a:pt x="2888" y="1235"/>
                  </a:cubicBezTo>
                  <a:cubicBezTo>
                    <a:pt x="2650" y="1123"/>
                    <a:pt x="2447" y="1032"/>
                    <a:pt x="2273" y="829"/>
                  </a:cubicBezTo>
                  <a:cubicBezTo>
                    <a:pt x="2161" y="654"/>
                    <a:pt x="2014" y="508"/>
                    <a:pt x="1839" y="424"/>
                  </a:cubicBezTo>
                  <a:cubicBezTo>
                    <a:pt x="1664" y="333"/>
                    <a:pt x="1427" y="277"/>
                    <a:pt x="1224" y="186"/>
                  </a:cubicBezTo>
                  <a:cubicBezTo>
                    <a:pt x="1080" y="117"/>
                    <a:pt x="979" y="67"/>
                    <a:pt x="830" y="67"/>
                  </a:cubicBezTo>
                  <a:cubicBezTo>
                    <a:pt x="799" y="67"/>
                    <a:pt x="764" y="69"/>
                    <a:pt x="727" y="74"/>
                  </a:cubicBezTo>
                  <a:cubicBezTo>
                    <a:pt x="525" y="102"/>
                    <a:pt x="350" y="221"/>
                    <a:pt x="175" y="249"/>
                  </a:cubicBezTo>
                  <a:lnTo>
                    <a:pt x="119" y="249"/>
                  </a:lnTo>
                  <a:cubicBezTo>
                    <a:pt x="0" y="249"/>
                    <a:pt x="0" y="424"/>
                    <a:pt x="119" y="424"/>
                  </a:cubicBezTo>
                  <a:cubicBezTo>
                    <a:pt x="147" y="438"/>
                    <a:pt x="177" y="445"/>
                    <a:pt x="210" y="445"/>
                  </a:cubicBezTo>
                  <a:cubicBezTo>
                    <a:pt x="243" y="445"/>
                    <a:pt x="280" y="438"/>
                    <a:pt x="322" y="424"/>
                  </a:cubicBezTo>
                  <a:cubicBezTo>
                    <a:pt x="469" y="452"/>
                    <a:pt x="643" y="570"/>
                    <a:pt x="762" y="626"/>
                  </a:cubicBezTo>
                  <a:cubicBezTo>
                    <a:pt x="937" y="710"/>
                    <a:pt x="1112" y="801"/>
                    <a:pt x="1252" y="920"/>
                  </a:cubicBezTo>
                  <a:cubicBezTo>
                    <a:pt x="1315" y="948"/>
                    <a:pt x="1545" y="1123"/>
                    <a:pt x="1545" y="1207"/>
                  </a:cubicBezTo>
                  <a:lnTo>
                    <a:pt x="1461" y="1298"/>
                  </a:lnTo>
                  <a:cubicBezTo>
                    <a:pt x="1427" y="1354"/>
                    <a:pt x="1427" y="1382"/>
                    <a:pt x="1427" y="1444"/>
                  </a:cubicBezTo>
                  <a:cubicBezTo>
                    <a:pt x="1399" y="1675"/>
                    <a:pt x="1636" y="1878"/>
                    <a:pt x="1776" y="2025"/>
                  </a:cubicBezTo>
                  <a:cubicBezTo>
                    <a:pt x="1923" y="2200"/>
                    <a:pt x="2098" y="2374"/>
                    <a:pt x="2189" y="2577"/>
                  </a:cubicBezTo>
                  <a:cubicBezTo>
                    <a:pt x="2161" y="2549"/>
                    <a:pt x="2070" y="2493"/>
                    <a:pt x="2014" y="2493"/>
                  </a:cubicBezTo>
                  <a:cubicBezTo>
                    <a:pt x="1967" y="2479"/>
                    <a:pt x="1920" y="2474"/>
                    <a:pt x="1873" y="2474"/>
                  </a:cubicBezTo>
                  <a:cubicBezTo>
                    <a:pt x="1777" y="2474"/>
                    <a:pt x="1680" y="2494"/>
                    <a:pt x="1584" y="2494"/>
                  </a:cubicBezTo>
                  <a:cubicBezTo>
                    <a:pt x="1521" y="2494"/>
                    <a:pt x="1460" y="2486"/>
                    <a:pt x="1399" y="2458"/>
                  </a:cubicBezTo>
                  <a:cubicBezTo>
                    <a:pt x="1196" y="2346"/>
                    <a:pt x="1077" y="2081"/>
                    <a:pt x="965" y="1906"/>
                  </a:cubicBezTo>
                  <a:cubicBezTo>
                    <a:pt x="874" y="1794"/>
                    <a:pt x="790" y="1647"/>
                    <a:pt x="671" y="1556"/>
                  </a:cubicBezTo>
                  <a:cubicBezTo>
                    <a:pt x="655" y="1548"/>
                    <a:pt x="638" y="1545"/>
                    <a:pt x="622" y="1545"/>
                  </a:cubicBezTo>
                  <a:cubicBezTo>
                    <a:pt x="584" y="1545"/>
                    <a:pt x="552" y="1565"/>
                    <a:pt x="552" y="1584"/>
                  </a:cubicBezTo>
                  <a:cubicBezTo>
                    <a:pt x="552" y="1759"/>
                    <a:pt x="552" y="1934"/>
                    <a:pt x="587" y="2109"/>
                  </a:cubicBezTo>
                  <a:cubicBezTo>
                    <a:pt x="587" y="2284"/>
                    <a:pt x="587" y="2493"/>
                    <a:pt x="671" y="2668"/>
                  </a:cubicBezTo>
                  <a:cubicBezTo>
                    <a:pt x="762" y="2927"/>
                    <a:pt x="993" y="3074"/>
                    <a:pt x="1252" y="3130"/>
                  </a:cubicBezTo>
                  <a:cubicBezTo>
                    <a:pt x="1427" y="3193"/>
                    <a:pt x="1636" y="3221"/>
                    <a:pt x="1811" y="3304"/>
                  </a:cubicBezTo>
                  <a:cubicBezTo>
                    <a:pt x="1895" y="3367"/>
                    <a:pt x="1986" y="3395"/>
                    <a:pt x="2042" y="3451"/>
                  </a:cubicBezTo>
                  <a:cubicBezTo>
                    <a:pt x="2126" y="3542"/>
                    <a:pt x="2161" y="3626"/>
                    <a:pt x="2189" y="3745"/>
                  </a:cubicBezTo>
                  <a:cubicBezTo>
                    <a:pt x="2245" y="3892"/>
                    <a:pt x="2336" y="4004"/>
                    <a:pt x="2419" y="4151"/>
                  </a:cubicBezTo>
                  <a:cubicBezTo>
                    <a:pt x="2510" y="4297"/>
                    <a:pt x="2566" y="4444"/>
                    <a:pt x="2650" y="4591"/>
                  </a:cubicBezTo>
                  <a:cubicBezTo>
                    <a:pt x="2769" y="4878"/>
                    <a:pt x="2916" y="5115"/>
                    <a:pt x="3210" y="5227"/>
                  </a:cubicBezTo>
                  <a:cubicBezTo>
                    <a:pt x="3349" y="5318"/>
                    <a:pt x="3496" y="5318"/>
                    <a:pt x="3671" y="5346"/>
                  </a:cubicBezTo>
                  <a:cubicBezTo>
                    <a:pt x="3846" y="5374"/>
                    <a:pt x="4049" y="5493"/>
                    <a:pt x="4223" y="5549"/>
                  </a:cubicBezTo>
                  <a:cubicBezTo>
                    <a:pt x="4355" y="5599"/>
                    <a:pt x="4479" y="5618"/>
                    <a:pt x="4600" y="5618"/>
                  </a:cubicBezTo>
                  <a:cubicBezTo>
                    <a:pt x="4832" y="5618"/>
                    <a:pt x="5055" y="5548"/>
                    <a:pt x="5307" y="5493"/>
                  </a:cubicBezTo>
                  <a:cubicBezTo>
                    <a:pt x="5510" y="5465"/>
                    <a:pt x="5713" y="5493"/>
                    <a:pt x="5888" y="5430"/>
                  </a:cubicBezTo>
                  <a:cubicBezTo>
                    <a:pt x="6034" y="5402"/>
                    <a:pt x="6181" y="5290"/>
                    <a:pt x="6293" y="5227"/>
                  </a:cubicBezTo>
                  <a:cubicBezTo>
                    <a:pt x="6384" y="5171"/>
                    <a:pt x="6468" y="5081"/>
                    <a:pt x="6531" y="4997"/>
                  </a:cubicBezTo>
                  <a:cubicBezTo>
                    <a:pt x="6790" y="4703"/>
                    <a:pt x="6846" y="4297"/>
                    <a:pt x="6846" y="3920"/>
                  </a:cubicBezTo>
                  <a:lnTo>
                    <a:pt x="6846" y="3598"/>
                  </a:lnTo>
                  <a:cubicBezTo>
                    <a:pt x="6846" y="3507"/>
                    <a:pt x="6790" y="3423"/>
                    <a:pt x="6790" y="3332"/>
                  </a:cubicBezTo>
                  <a:cubicBezTo>
                    <a:pt x="6790" y="3276"/>
                    <a:pt x="6762" y="3221"/>
                    <a:pt x="6762" y="3158"/>
                  </a:cubicBezTo>
                  <a:cubicBezTo>
                    <a:pt x="6734" y="2927"/>
                    <a:pt x="6706" y="2724"/>
                    <a:pt x="6671" y="2521"/>
                  </a:cubicBezTo>
                  <a:cubicBezTo>
                    <a:pt x="6643" y="2319"/>
                    <a:pt x="6615" y="2081"/>
                    <a:pt x="6496" y="1906"/>
                  </a:cubicBezTo>
                  <a:cubicBezTo>
                    <a:pt x="6384" y="1703"/>
                    <a:pt x="6181" y="1647"/>
                    <a:pt x="5972" y="1619"/>
                  </a:cubicBezTo>
                  <a:cubicBezTo>
                    <a:pt x="5860" y="1584"/>
                    <a:pt x="5713" y="1556"/>
                    <a:pt x="5622" y="1500"/>
                  </a:cubicBezTo>
                  <a:cubicBezTo>
                    <a:pt x="5510" y="1444"/>
                    <a:pt x="5482" y="1326"/>
                    <a:pt x="5363" y="1235"/>
                  </a:cubicBezTo>
                  <a:cubicBezTo>
                    <a:pt x="5216" y="1123"/>
                    <a:pt x="4986" y="1095"/>
                    <a:pt x="4783" y="1060"/>
                  </a:cubicBezTo>
                  <a:cubicBezTo>
                    <a:pt x="4461" y="1032"/>
                    <a:pt x="4168" y="1095"/>
                    <a:pt x="3874" y="948"/>
                  </a:cubicBezTo>
                  <a:cubicBezTo>
                    <a:pt x="3615" y="829"/>
                    <a:pt x="3384" y="682"/>
                    <a:pt x="3175" y="508"/>
                  </a:cubicBezTo>
                  <a:cubicBezTo>
                    <a:pt x="3035" y="424"/>
                    <a:pt x="2888" y="333"/>
                    <a:pt x="2769" y="221"/>
                  </a:cubicBezTo>
                  <a:cubicBezTo>
                    <a:pt x="2685" y="158"/>
                    <a:pt x="2622" y="46"/>
                    <a:pt x="2510" y="11"/>
                  </a:cubicBezTo>
                  <a:cubicBezTo>
                    <a:pt x="2501" y="4"/>
                    <a:pt x="2491" y="0"/>
                    <a:pt x="24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0"/>
            <p:cNvSpPr/>
            <p:nvPr/>
          </p:nvSpPr>
          <p:spPr>
            <a:xfrm>
              <a:off x="3608886" y="3431334"/>
              <a:ext cx="39798" cy="20070"/>
            </a:xfrm>
            <a:custGeom>
              <a:rect b="b" l="l" r="r" t="t"/>
              <a:pathLst>
                <a:path extrusionOk="0" h="882" w="1749">
                  <a:moveTo>
                    <a:pt x="148" y="175"/>
                  </a:moveTo>
                  <a:lnTo>
                    <a:pt x="176" y="203"/>
                  </a:lnTo>
                  <a:cubicBezTo>
                    <a:pt x="295" y="259"/>
                    <a:pt x="406" y="259"/>
                    <a:pt x="525" y="259"/>
                  </a:cubicBezTo>
                  <a:cubicBezTo>
                    <a:pt x="649" y="242"/>
                    <a:pt x="761" y="215"/>
                    <a:pt x="877" y="215"/>
                  </a:cubicBezTo>
                  <a:cubicBezTo>
                    <a:pt x="951" y="215"/>
                    <a:pt x="1026" y="226"/>
                    <a:pt x="1106" y="259"/>
                  </a:cubicBezTo>
                  <a:cubicBezTo>
                    <a:pt x="1197" y="315"/>
                    <a:pt x="1308" y="378"/>
                    <a:pt x="1399" y="434"/>
                  </a:cubicBezTo>
                  <a:cubicBezTo>
                    <a:pt x="1455" y="462"/>
                    <a:pt x="1483" y="525"/>
                    <a:pt x="1546" y="581"/>
                  </a:cubicBezTo>
                  <a:cubicBezTo>
                    <a:pt x="1483" y="553"/>
                    <a:pt x="1427" y="553"/>
                    <a:pt x="1343" y="553"/>
                  </a:cubicBezTo>
                  <a:cubicBezTo>
                    <a:pt x="1225" y="553"/>
                    <a:pt x="1106" y="609"/>
                    <a:pt x="994" y="637"/>
                  </a:cubicBezTo>
                  <a:cubicBezTo>
                    <a:pt x="883" y="686"/>
                    <a:pt x="793" y="715"/>
                    <a:pt x="710" y="715"/>
                  </a:cubicBezTo>
                  <a:cubicBezTo>
                    <a:pt x="596" y="715"/>
                    <a:pt x="497" y="659"/>
                    <a:pt x="378" y="525"/>
                  </a:cubicBezTo>
                  <a:cubicBezTo>
                    <a:pt x="295" y="462"/>
                    <a:pt x="232" y="378"/>
                    <a:pt x="204" y="287"/>
                  </a:cubicBezTo>
                  <a:cubicBezTo>
                    <a:pt x="176" y="259"/>
                    <a:pt x="176" y="203"/>
                    <a:pt x="148" y="175"/>
                  </a:cubicBezTo>
                  <a:close/>
                  <a:moveTo>
                    <a:pt x="120" y="0"/>
                  </a:moveTo>
                  <a:cubicBezTo>
                    <a:pt x="29" y="0"/>
                    <a:pt x="1" y="28"/>
                    <a:pt x="1" y="112"/>
                  </a:cubicBezTo>
                  <a:cubicBezTo>
                    <a:pt x="1" y="315"/>
                    <a:pt x="260" y="637"/>
                    <a:pt x="406" y="756"/>
                  </a:cubicBezTo>
                  <a:cubicBezTo>
                    <a:pt x="529" y="826"/>
                    <a:pt x="652" y="881"/>
                    <a:pt x="775" y="881"/>
                  </a:cubicBezTo>
                  <a:cubicBezTo>
                    <a:pt x="799" y="881"/>
                    <a:pt x="823" y="879"/>
                    <a:pt x="847" y="874"/>
                  </a:cubicBezTo>
                  <a:cubicBezTo>
                    <a:pt x="994" y="840"/>
                    <a:pt x="1078" y="756"/>
                    <a:pt x="1197" y="728"/>
                  </a:cubicBezTo>
                  <a:cubicBezTo>
                    <a:pt x="1248" y="709"/>
                    <a:pt x="1295" y="701"/>
                    <a:pt x="1339" y="701"/>
                  </a:cubicBezTo>
                  <a:cubicBezTo>
                    <a:pt x="1443" y="701"/>
                    <a:pt x="1535" y="744"/>
                    <a:pt x="1658" y="784"/>
                  </a:cubicBezTo>
                  <a:cubicBezTo>
                    <a:pt x="1670" y="789"/>
                    <a:pt x="1680" y="791"/>
                    <a:pt x="1689" y="791"/>
                  </a:cubicBezTo>
                  <a:cubicBezTo>
                    <a:pt x="1730" y="791"/>
                    <a:pt x="1749" y="745"/>
                    <a:pt x="1749" y="700"/>
                  </a:cubicBezTo>
                  <a:cubicBezTo>
                    <a:pt x="1693" y="553"/>
                    <a:pt x="1602" y="490"/>
                    <a:pt x="1483" y="406"/>
                  </a:cubicBezTo>
                  <a:cubicBezTo>
                    <a:pt x="1399" y="315"/>
                    <a:pt x="1308" y="259"/>
                    <a:pt x="1225" y="175"/>
                  </a:cubicBezTo>
                  <a:cubicBezTo>
                    <a:pt x="1078" y="84"/>
                    <a:pt x="931" y="56"/>
                    <a:pt x="728" y="56"/>
                  </a:cubicBezTo>
                  <a:cubicBezTo>
                    <a:pt x="630" y="56"/>
                    <a:pt x="548" y="81"/>
                    <a:pt x="460" y="81"/>
                  </a:cubicBezTo>
                  <a:cubicBezTo>
                    <a:pt x="417" y="81"/>
                    <a:pt x="371" y="75"/>
                    <a:pt x="323" y="56"/>
                  </a:cubicBezTo>
                  <a:cubicBezTo>
                    <a:pt x="260" y="56"/>
                    <a:pt x="176" y="0"/>
                    <a:pt x="1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60"/>
            <p:cNvSpPr/>
            <p:nvPr/>
          </p:nvSpPr>
          <p:spPr>
            <a:xfrm>
              <a:off x="3640720" y="3393629"/>
              <a:ext cx="32471" cy="29673"/>
            </a:xfrm>
            <a:custGeom>
              <a:rect b="b" l="l" r="r" t="t"/>
              <a:pathLst>
                <a:path extrusionOk="0" h="1304" w="1427">
                  <a:moveTo>
                    <a:pt x="203" y="259"/>
                  </a:moveTo>
                  <a:lnTo>
                    <a:pt x="203" y="259"/>
                  </a:lnTo>
                  <a:cubicBezTo>
                    <a:pt x="322" y="371"/>
                    <a:pt x="469" y="462"/>
                    <a:pt x="609" y="490"/>
                  </a:cubicBezTo>
                  <a:cubicBezTo>
                    <a:pt x="756" y="546"/>
                    <a:pt x="930" y="574"/>
                    <a:pt x="1049" y="665"/>
                  </a:cubicBezTo>
                  <a:cubicBezTo>
                    <a:pt x="1168" y="783"/>
                    <a:pt x="1252" y="958"/>
                    <a:pt x="1280" y="1133"/>
                  </a:cubicBezTo>
                  <a:lnTo>
                    <a:pt x="1252" y="1098"/>
                  </a:lnTo>
                  <a:cubicBezTo>
                    <a:pt x="1133" y="923"/>
                    <a:pt x="958" y="867"/>
                    <a:pt x="756" y="811"/>
                  </a:cubicBezTo>
                  <a:cubicBezTo>
                    <a:pt x="525" y="783"/>
                    <a:pt x="406" y="748"/>
                    <a:pt x="322" y="546"/>
                  </a:cubicBezTo>
                  <a:cubicBezTo>
                    <a:pt x="259" y="462"/>
                    <a:pt x="231" y="343"/>
                    <a:pt x="203" y="259"/>
                  </a:cubicBezTo>
                  <a:close/>
                  <a:moveTo>
                    <a:pt x="151" y="0"/>
                  </a:moveTo>
                  <a:cubicBezTo>
                    <a:pt x="133" y="0"/>
                    <a:pt x="119" y="7"/>
                    <a:pt x="119" y="21"/>
                  </a:cubicBezTo>
                  <a:cubicBezTo>
                    <a:pt x="0" y="224"/>
                    <a:pt x="84" y="609"/>
                    <a:pt x="259" y="783"/>
                  </a:cubicBezTo>
                  <a:cubicBezTo>
                    <a:pt x="378" y="958"/>
                    <a:pt x="581" y="958"/>
                    <a:pt x="756" y="986"/>
                  </a:cubicBezTo>
                  <a:cubicBezTo>
                    <a:pt x="874" y="986"/>
                    <a:pt x="958" y="986"/>
                    <a:pt x="1049" y="1042"/>
                  </a:cubicBezTo>
                  <a:cubicBezTo>
                    <a:pt x="1133" y="1070"/>
                    <a:pt x="1196" y="1161"/>
                    <a:pt x="1252" y="1245"/>
                  </a:cubicBezTo>
                  <a:cubicBezTo>
                    <a:pt x="1267" y="1279"/>
                    <a:pt x="1309" y="1303"/>
                    <a:pt x="1349" y="1303"/>
                  </a:cubicBezTo>
                  <a:cubicBezTo>
                    <a:pt x="1382" y="1303"/>
                    <a:pt x="1414" y="1286"/>
                    <a:pt x="1427" y="1245"/>
                  </a:cubicBezTo>
                  <a:cubicBezTo>
                    <a:pt x="1427" y="1014"/>
                    <a:pt x="1308" y="720"/>
                    <a:pt x="1133" y="574"/>
                  </a:cubicBezTo>
                  <a:cubicBezTo>
                    <a:pt x="874" y="399"/>
                    <a:pt x="259" y="434"/>
                    <a:pt x="203" y="21"/>
                  </a:cubicBezTo>
                  <a:cubicBezTo>
                    <a:pt x="189" y="7"/>
                    <a:pt x="168" y="0"/>
                    <a:pt x="1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60"/>
            <p:cNvSpPr/>
            <p:nvPr/>
          </p:nvSpPr>
          <p:spPr>
            <a:xfrm>
              <a:off x="3601581" y="3398089"/>
              <a:ext cx="38524" cy="19911"/>
            </a:xfrm>
            <a:custGeom>
              <a:rect b="b" l="l" r="r" t="t"/>
              <a:pathLst>
                <a:path extrusionOk="0" h="875" w="1693">
                  <a:moveTo>
                    <a:pt x="175" y="175"/>
                  </a:moveTo>
                  <a:cubicBezTo>
                    <a:pt x="350" y="294"/>
                    <a:pt x="497" y="350"/>
                    <a:pt x="727" y="378"/>
                  </a:cubicBezTo>
                  <a:cubicBezTo>
                    <a:pt x="993" y="378"/>
                    <a:pt x="1224" y="378"/>
                    <a:pt x="1427" y="524"/>
                  </a:cubicBezTo>
                  <a:cubicBezTo>
                    <a:pt x="1455" y="587"/>
                    <a:pt x="1518" y="671"/>
                    <a:pt x="1518" y="727"/>
                  </a:cubicBezTo>
                  <a:cubicBezTo>
                    <a:pt x="1455" y="699"/>
                    <a:pt x="1371" y="699"/>
                    <a:pt x="1280" y="671"/>
                  </a:cubicBezTo>
                  <a:cubicBezTo>
                    <a:pt x="1164" y="671"/>
                    <a:pt x="1057" y="690"/>
                    <a:pt x="954" y="690"/>
                  </a:cubicBezTo>
                  <a:cubicBezTo>
                    <a:pt x="877" y="690"/>
                    <a:pt x="802" y="679"/>
                    <a:pt x="727" y="643"/>
                  </a:cubicBezTo>
                  <a:cubicBezTo>
                    <a:pt x="581" y="587"/>
                    <a:pt x="441" y="496"/>
                    <a:pt x="350" y="378"/>
                  </a:cubicBezTo>
                  <a:cubicBezTo>
                    <a:pt x="322" y="350"/>
                    <a:pt x="231" y="266"/>
                    <a:pt x="175" y="175"/>
                  </a:cubicBezTo>
                  <a:close/>
                  <a:moveTo>
                    <a:pt x="91" y="0"/>
                  </a:moveTo>
                  <a:cubicBezTo>
                    <a:pt x="28" y="0"/>
                    <a:pt x="0" y="28"/>
                    <a:pt x="0" y="91"/>
                  </a:cubicBezTo>
                  <a:cubicBezTo>
                    <a:pt x="28" y="175"/>
                    <a:pt x="147" y="294"/>
                    <a:pt x="231" y="378"/>
                  </a:cubicBezTo>
                  <a:cubicBezTo>
                    <a:pt x="322" y="524"/>
                    <a:pt x="441" y="615"/>
                    <a:pt x="581" y="699"/>
                  </a:cubicBezTo>
                  <a:cubicBezTo>
                    <a:pt x="727" y="790"/>
                    <a:pt x="818" y="818"/>
                    <a:pt x="965" y="818"/>
                  </a:cubicBezTo>
                  <a:cubicBezTo>
                    <a:pt x="1168" y="818"/>
                    <a:pt x="1371" y="846"/>
                    <a:pt x="1574" y="874"/>
                  </a:cubicBezTo>
                  <a:cubicBezTo>
                    <a:pt x="1629" y="874"/>
                    <a:pt x="1664" y="874"/>
                    <a:pt x="1664" y="818"/>
                  </a:cubicBezTo>
                  <a:cubicBezTo>
                    <a:pt x="1692" y="671"/>
                    <a:pt x="1602" y="552"/>
                    <a:pt x="1490" y="441"/>
                  </a:cubicBezTo>
                  <a:cubicBezTo>
                    <a:pt x="1427" y="413"/>
                    <a:pt x="1399" y="350"/>
                    <a:pt x="1315" y="322"/>
                  </a:cubicBezTo>
                  <a:cubicBezTo>
                    <a:pt x="1252" y="294"/>
                    <a:pt x="1168" y="266"/>
                    <a:pt x="1105" y="238"/>
                  </a:cubicBezTo>
                  <a:cubicBezTo>
                    <a:pt x="1035" y="220"/>
                    <a:pt x="956" y="220"/>
                    <a:pt x="877" y="220"/>
                  </a:cubicBezTo>
                  <a:cubicBezTo>
                    <a:pt x="797" y="220"/>
                    <a:pt x="717" y="220"/>
                    <a:pt x="644" y="203"/>
                  </a:cubicBezTo>
                  <a:cubicBezTo>
                    <a:pt x="441" y="203"/>
                    <a:pt x="266" y="91"/>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0"/>
            <p:cNvSpPr/>
            <p:nvPr/>
          </p:nvSpPr>
          <p:spPr>
            <a:xfrm>
              <a:off x="3740159" y="3789725"/>
              <a:ext cx="68925" cy="23711"/>
            </a:xfrm>
            <a:custGeom>
              <a:rect b="b" l="l" r="r" t="t"/>
              <a:pathLst>
                <a:path extrusionOk="0" h="1042" w="3029">
                  <a:moveTo>
                    <a:pt x="1638" y="0"/>
                  </a:moveTo>
                  <a:cubicBezTo>
                    <a:pt x="1586" y="0"/>
                    <a:pt x="1529" y="26"/>
                    <a:pt x="1483" y="67"/>
                  </a:cubicBezTo>
                  <a:cubicBezTo>
                    <a:pt x="1427" y="95"/>
                    <a:pt x="1371" y="158"/>
                    <a:pt x="1343" y="214"/>
                  </a:cubicBezTo>
                  <a:cubicBezTo>
                    <a:pt x="1343" y="214"/>
                    <a:pt x="1343" y="242"/>
                    <a:pt x="1308" y="270"/>
                  </a:cubicBezTo>
                  <a:cubicBezTo>
                    <a:pt x="1308" y="214"/>
                    <a:pt x="1308" y="186"/>
                    <a:pt x="1280" y="158"/>
                  </a:cubicBezTo>
                  <a:cubicBezTo>
                    <a:pt x="1252" y="67"/>
                    <a:pt x="1168" y="11"/>
                    <a:pt x="1077" y="11"/>
                  </a:cubicBezTo>
                  <a:cubicBezTo>
                    <a:pt x="931" y="39"/>
                    <a:pt x="875" y="186"/>
                    <a:pt x="847" y="333"/>
                  </a:cubicBezTo>
                  <a:cubicBezTo>
                    <a:pt x="847" y="298"/>
                    <a:pt x="819" y="270"/>
                    <a:pt x="784" y="242"/>
                  </a:cubicBezTo>
                  <a:cubicBezTo>
                    <a:pt x="756" y="186"/>
                    <a:pt x="756" y="158"/>
                    <a:pt x="672" y="123"/>
                  </a:cubicBezTo>
                  <a:cubicBezTo>
                    <a:pt x="662" y="122"/>
                    <a:pt x="653" y="121"/>
                    <a:pt x="644" y="121"/>
                  </a:cubicBezTo>
                  <a:cubicBezTo>
                    <a:pt x="494" y="121"/>
                    <a:pt x="469" y="340"/>
                    <a:pt x="469" y="473"/>
                  </a:cubicBezTo>
                  <a:cubicBezTo>
                    <a:pt x="382" y="423"/>
                    <a:pt x="275" y="361"/>
                    <a:pt x="190" y="361"/>
                  </a:cubicBezTo>
                  <a:cubicBezTo>
                    <a:pt x="131" y="361"/>
                    <a:pt x="82" y="390"/>
                    <a:pt x="57" y="473"/>
                  </a:cubicBezTo>
                  <a:cubicBezTo>
                    <a:pt x="1" y="620"/>
                    <a:pt x="231" y="857"/>
                    <a:pt x="378" y="885"/>
                  </a:cubicBezTo>
                  <a:cubicBezTo>
                    <a:pt x="386" y="893"/>
                    <a:pt x="392" y="897"/>
                    <a:pt x="396" y="897"/>
                  </a:cubicBezTo>
                  <a:cubicBezTo>
                    <a:pt x="406" y="897"/>
                    <a:pt x="406" y="877"/>
                    <a:pt x="406" y="857"/>
                  </a:cubicBezTo>
                  <a:cubicBezTo>
                    <a:pt x="350" y="822"/>
                    <a:pt x="259" y="710"/>
                    <a:pt x="231" y="648"/>
                  </a:cubicBezTo>
                  <a:cubicBezTo>
                    <a:pt x="211" y="563"/>
                    <a:pt x="229" y="533"/>
                    <a:pt x="263" y="533"/>
                  </a:cubicBezTo>
                  <a:cubicBezTo>
                    <a:pt x="321" y="533"/>
                    <a:pt x="429" y="625"/>
                    <a:pt x="469" y="682"/>
                  </a:cubicBezTo>
                  <a:cubicBezTo>
                    <a:pt x="484" y="690"/>
                    <a:pt x="499" y="693"/>
                    <a:pt x="512" y="693"/>
                  </a:cubicBezTo>
                  <a:cubicBezTo>
                    <a:pt x="551" y="693"/>
                    <a:pt x="581" y="666"/>
                    <a:pt x="581" y="620"/>
                  </a:cubicBezTo>
                  <a:cubicBezTo>
                    <a:pt x="581" y="543"/>
                    <a:pt x="581" y="291"/>
                    <a:pt x="650" y="291"/>
                  </a:cubicBezTo>
                  <a:cubicBezTo>
                    <a:pt x="657" y="291"/>
                    <a:pt x="664" y="293"/>
                    <a:pt x="672" y="298"/>
                  </a:cubicBezTo>
                  <a:cubicBezTo>
                    <a:pt x="700" y="333"/>
                    <a:pt x="728" y="473"/>
                    <a:pt x="728" y="508"/>
                  </a:cubicBezTo>
                  <a:cubicBezTo>
                    <a:pt x="756" y="592"/>
                    <a:pt x="784" y="682"/>
                    <a:pt x="875" y="682"/>
                  </a:cubicBezTo>
                  <a:cubicBezTo>
                    <a:pt x="903" y="682"/>
                    <a:pt x="959" y="682"/>
                    <a:pt x="959" y="620"/>
                  </a:cubicBezTo>
                  <a:cubicBezTo>
                    <a:pt x="988" y="549"/>
                    <a:pt x="1013" y="267"/>
                    <a:pt x="1087" y="267"/>
                  </a:cubicBezTo>
                  <a:cubicBezTo>
                    <a:pt x="1101" y="267"/>
                    <a:pt x="1116" y="276"/>
                    <a:pt x="1133" y="298"/>
                  </a:cubicBezTo>
                  <a:cubicBezTo>
                    <a:pt x="1196" y="361"/>
                    <a:pt x="1133" y="508"/>
                    <a:pt x="1224" y="592"/>
                  </a:cubicBezTo>
                  <a:cubicBezTo>
                    <a:pt x="1238" y="606"/>
                    <a:pt x="1259" y="613"/>
                    <a:pt x="1281" y="613"/>
                  </a:cubicBezTo>
                  <a:cubicBezTo>
                    <a:pt x="1303" y="613"/>
                    <a:pt x="1326" y="606"/>
                    <a:pt x="1343" y="592"/>
                  </a:cubicBezTo>
                  <a:cubicBezTo>
                    <a:pt x="1399" y="564"/>
                    <a:pt x="1399" y="536"/>
                    <a:pt x="1427" y="508"/>
                  </a:cubicBezTo>
                  <a:cubicBezTo>
                    <a:pt x="1455" y="445"/>
                    <a:pt x="1483" y="361"/>
                    <a:pt x="1518" y="298"/>
                  </a:cubicBezTo>
                  <a:cubicBezTo>
                    <a:pt x="1518" y="270"/>
                    <a:pt x="1546" y="242"/>
                    <a:pt x="1574" y="242"/>
                  </a:cubicBezTo>
                  <a:cubicBezTo>
                    <a:pt x="1585" y="221"/>
                    <a:pt x="1595" y="211"/>
                    <a:pt x="1604" y="211"/>
                  </a:cubicBezTo>
                  <a:cubicBezTo>
                    <a:pt x="1619" y="211"/>
                    <a:pt x="1630" y="235"/>
                    <a:pt x="1630" y="270"/>
                  </a:cubicBezTo>
                  <a:cubicBezTo>
                    <a:pt x="1693" y="389"/>
                    <a:pt x="1574" y="592"/>
                    <a:pt x="1630" y="738"/>
                  </a:cubicBezTo>
                  <a:cubicBezTo>
                    <a:pt x="1658" y="766"/>
                    <a:pt x="1693" y="794"/>
                    <a:pt x="1721" y="794"/>
                  </a:cubicBezTo>
                  <a:cubicBezTo>
                    <a:pt x="1833" y="794"/>
                    <a:pt x="1868" y="710"/>
                    <a:pt x="1924" y="648"/>
                  </a:cubicBezTo>
                  <a:cubicBezTo>
                    <a:pt x="1960" y="605"/>
                    <a:pt x="1979" y="588"/>
                    <a:pt x="1988" y="588"/>
                  </a:cubicBezTo>
                  <a:cubicBezTo>
                    <a:pt x="2010" y="588"/>
                    <a:pt x="1979" y="675"/>
                    <a:pt x="1979" y="738"/>
                  </a:cubicBezTo>
                  <a:lnTo>
                    <a:pt x="1979" y="885"/>
                  </a:lnTo>
                  <a:cubicBezTo>
                    <a:pt x="1979" y="920"/>
                    <a:pt x="2014" y="944"/>
                    <a:pt x="2054" y="944"/>
                  </a:cubicBezTo>
                  <a:cubicBezTo>
                    <a:pt x="2078" y="944"/>
                    <a:pt x="2105" y="935"/>
                    <a:pt x="2126" y="913"/>
                  </a:cubicBezTo>
                  <a:cubicBezTo>
                    <a:pt x="2154" y="885"/>
                    <a:pt x="2217" y="822"/>
                    <a:pt x="2273" y="794"/>
                  </a:cubicBezTo>
                  <a:cubicBezTo>
                    <a:pt x="2301" y="766"/>
                    <a:pt x="2322" y="745"/>
                    <a:pt x="2340" y="745"/>
                  </a:cubicBezTo>
                  <a:cubicBezTo>
                    <a:pt x="2359" y="745"/>
                    <a:pt x="2375" y="766"/>
                    <a:pt x="2392" y="822"/>
                  </a:cubicBezTo>
                  <a:cubicBezTo>
                    <a:pt x="2392" y="857"/>
                    <a:pt x="2357" y="913"/>
                    <a:pt x="2392" y="941"/>
                  </a:cubicBezTo>
                  <a:cubicBezTo>
                    <a:pt x="2392" y="969"/>
                    <a:pt x="2420" y="997"/>
                    <a:pt x="2448" y="997"/>
                  </a:cubicBezTo>
                  <a:cubicBezTo>
                    <a:pt x="2546" y="997"/>
                    <a:pt x="2681" y="882"/>
                    <a:pt x="2795" y="882"/>
                  </a:cubicBezTo>
                  <a:cubicBezTo>
                    <a:pt x="2853" y="882"/>
                    <a:pt x="2905" y="911"/>
                    <a:pt x="2944" y="997"/>
                  </a:cubicBezTo>
                  <a:cubicBezTo>
                    <a:pt x="2944" y="1026"/>
                    <a:pt x="2962" y="1041"/>
                    <a:pt x="2981" y="1041"/>
                  </a:cubicBezTo>
                  <a:cubicBezTo>
                    <a:pt x="3003" y="1041"/>
                    <a:pt x="3028" y="1019"/>
                    <a:pt x="3028" y="969"/>
                  </a:cubicBezTo>
                  <a:cubicBezTo>
                    <a:pt x="3028" y="857"/>
                    <a:pt x="2972" y="766"/>
                    <a:pt x="2826" y="738"/>
                  </a:cubicBezTo>
                  <a:cubicBezTo>
                    <a:pt x="2770" y="738"/>
                    <a:pt x="2707" y="766"/>
                    <a:pt x="2651" y="766"/>
                  </a:cubicBezTo>
                  <a:cubicBezTo>
                    <a:pt x="2623" y="794"/>
                    <a:pt x="2567" y="822"/>
                    <a:pt x="2504" y="857"/>
                  </a:cubicBezTo>
                  <a:cubicBezTo>
                    <a:pt x="2532" y="766"/>
                    <a:pt x="2567" y="682"/>
                    <a:pt x="2476" y="620"/>
                  </a:cubicBezTo>
                  <a:cubicBezTo>
                    <a:pt x="2434" y="600"/>
                    <a:pt x="2397" y="591"/>
                    <a:pt x="2363" y="591"/>
                  </a:cubicBezTo>
                  <a:cubicBezTo>
                    <a:pt x="2298" y="591"/>
                    <a:pt x="2241" y="623"/>
                    <a:pt x="2182" y="682"/>
                  </a:cubicBezTo>
                  <a:cubicBezTo>
                    <a:pt x="2182" y="564"/>
                    <a:pt x="2217" y="445"/>
                    <a:pt x="2070" y="389"/>
                  </a:cubicBezTo>
                  <a:cubicBezTo>
                    <a:pt x="2053" y="381"/>
                    <a:pt x="2037" y="378"/>
                    <a:pt x="2021" y="378"/>
                  </a:cubicBezTo>
                  <a:cubicBezTo>
                    <a:pt x="1977" y="378"/>
                    <a:pt x="1936" y="404"/>
                    <a:pt x="1896" y="445"/>
                  </a:cubicBezTo>
                  <a:cubicBezTo>
                    <a:pt x="1868" y="445"/>
                    <a:pt x="1833" y="473"/>
                    <a:pt x="1805" y="536"/>
                  </a:cubicBezTo>
                  <a:cubicBezTo>
                    <a:pt x="1805" y="361"/>
                    <a:pt x="1896" y="95"/>
                    <a:pt x="1693" y="11"/>
                  </a:cubicBezTo>
                  <a:cubicBezTo>
                    <a:pt x="1676" y="4"/>
                    <a:pt x="1658" y="0"/>
                    <a:pt x="16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0"/>
            <p:cNvSpPr/>
            <p:nvPr/>
          </p:nvSpPr>
          <p:spPr>
            <a:xfrm>
              <a:off x="3823693" y="3791637"/>
              <a:ext cx="68288" cy="28740"/>
            </a:xfrm>
            <a:custGeom>
              <a:rect b="b" l="l" r="r" t="t"/>
              <a:pathLst>
                <a:path extrusionOk="0" h="1263" w="3001">
                  <a:moveTo>
                    <a:pt x="1065" y="0"/>
                  </a:moveTo>
                  <a:cubicBezTo>
                    <a:pt x="1044" y="0"/>
                    <a:pt x="1020" y="4"/>
                    <a:pt x="994" y="11"/>
                  </a:cubicBezTo>
                  <a:cubicBezTo>
                    <a:pt x="784" y="74"/>
                    <a:pt x="784" y="361"/>
                    <a:pt x="819" y="564"/>
                  </a:cubicBezTo>
                  <a:cubicBezTo>
                    <a:pt x="773" y="503"/>
                    <a:pt x="717" y="457"/>
                    <a:pt x="645" y="457"/>
                  </a:cubicBezTo>
                  <a:cubicBezTo>
                    <a:pt x="617" y="457"/>
                    <a:pt x="586" y="464"/>
                    <a:pt x="553" y="480"/>
                  </a:cubicBezTo>
                  <a:cubicBezTo>
                    <a:pt x="406" y="564"/>
                    <a:pt x="434" y="773"/>
                    <a:pt x="497" y="913"/>
                  </a:cubicBezTo>
                  <a:cubicBezTo>
                    <a:pt x="409" y="863"/>
                    <a:pt x="311" y="822"/>
                    <a:pt x="227" y="822"/>
                  </a:cubicBezTo>
                  <a:cubicBezTo>
                    <a:pt x="171" y="822"/>
                    <a:pt x="121" y="840"/>
                    <a:pt x="85" y="885"/>
                  </a:cubicBezTo>
                  <a:cubicBezTo>
                    <a:pt x="1" y="1060"/>
                    <a:pt x="203" y="1207"/>
                    <a:pt x="322" y="1263"/>
                  </a:cubicBezTo>
                  <a:cubicBezTo>
                    <a:pt x="350" y="1263"/>
                    <a:pt x="378" y="1235"/>
                    <a:pt x="350" y="1207"/>
                  </a:cubicBezTo>
                  <a:cubicBezTo>
                    <a:pt x="231" y="1179"/>
                    <a:pt x="231" y="1088"/>
                    <a:pt x="350" y="948"/>
                  </a:cubicBezTo>
                  <a:cubicBezTo>
                    <a:pt x="378" y="976"/>
                    <a:pt x="406" y="1004"/>
                    <a:pt x="434" y="1004"/>
                  </a:cubicBezTo>
                  <a:cubicBezTo>
                    <a:pt x="497" y="1032"/>
                    <a:pt x="525" y="1060"/>
                    <a:pt x="581" y="1088"/>
                  </a:cubicBezTo>
                  <a:cubicBezTo>
                    <a:pt x="609" y="1088"/>
                    <a:pt x="672" y="1032"/>
                    <a:pt x="644" y="1004"/>
                  </a:cubicBezTo>
                  <a:cubicBezTo>
                    <a:pt x="609" y="948"/>
                    <a:pt x="581" y="829"/>
                    <a:pt x="581" y="738"/>
                  </a:cubicBezTo>
                  <a:cubicBezTo>
                    <a:pt x="525" y="682"/>
                    <a:pt x="553" y="654"/>
                    <a:pt x="644" y="654"/>
                  </a:cubicBezTo>
                  <a:cubicBezTo>
                    <a:pt x="659" y="647"/>
                    <a:pt x="672" y="643"/>
                    <a:pt x="683" y="643"/>
                  </a:cubicBezTo>
                  <a:cubicBezTo>
                    <a:pt x="715" y="643"/>
                    <a:pt x="735" y="669"/>
                    <a:pt x="756" y="710"/>
                  </a:cubicBezTo>
                  <a:cubicBezTo>
                    <a:pt x="784" y="773"/>
                    <a:pt x="784" y="829"/>
                    <a:pt x="875" y="885"/>
                  </a:cubicBezTo>
                  <a:cubicBezTo>
                    <a:pt x="882" y="893"/>
                    <a:pt x="894" y="896"/>
                    <a:pt x="908" y="896"/>
                  </a:cubicBezTo>
                  <a:cubicBezTo>
                    <a:pt x="945" y="896"/>
                    <a:pt x="994" y="870"/>
                    <a:pt x="994" y="829"/>
                  </a:cubicBezTo>
                  <a:cubicBezTo>
                    <a:pt x="1021" y="741"/>
                    <a:pt x="963" y="247"/>
                    <a:pt x="1041" y="247"/>
                  </a:cubicBezTo>
                  <a:cubicBezTo>
                    <a:pt x="1044" y="247"/>
                    <a:pt x="1047" y="248"/>
                    <a:pt x="1049" y="249"/>
                  </a:cubicBezTo>
                  <a:cubicBezTo>
                    <a:pt x="1133" y="249"/>
                    <a:pt x="1168" y="536"/>
                    <a:pt x="1224" y="626"/>
                  </a:cubicBezTo>
                  <a:cubicBezTo>
                    <a:pt x="1246" y="648"/>
                    <a:pt x="1268" y="657"/>
                    <a:pt x="1289" y="657"/>
                  </a:cubicBezTo>
                  <a:cubicBezTo>
                    <a:pt x="1323" y="657"/>
                    <a:pt x="1354" y="633"/>
                    <a:pt x="1371" y="598"/>
                  </a:cubicBezTo>
                  <a:cubicBezTo>
                    <a:pt x="1427" y="536"/>
                    <a:pt x="1427" y="452"/>
                    <a:pt x="1455" y="389"/>
                  </a:cubicBezTo>
                  <a:cubicBezTo>
                    <a:pt x="1482" y="314"/>
                    <a:pt x="1502" y="283"/>
                    <a:pt x="1519" y="283"/>
                  </a:cubicBezTo>
                  <a:cubicBezTo>
                    <a:pt x="1542" y="283"/>
                    <a:pt x="1558" y="339"/>
                    <a:pt x="1574" y="424"/>
                  </a:cubicBezTo>
                  <a:cubicBezTo>
                    <a:pt x="1574" y="536"/>
                    <a:pt x="1546" y="682"/>
                    <a:pt x="1658" y="738"/>
                  </a:cubicBezTo>
                  <a:cubicBezTo>
                    <a:pt x="1673" y="753"/>
                    <a:pt x="1691" y="762"/>
                    <a:pt x="1710" y="762"/>
                  </a:cubicBezTo>
                  <a:cubicBezTo>
                    <a:pt x="1735" y="762"/>
                    <a:pt x="1761" y="746"/>
                    <a:pt x="1777" y="710"/>
                  </a:cubicBezTo>
                  <a:cubicBezTo>
                    <a:pt x="1829" y="658"/>
                    <a:pt x="1888" y="477"/>
                    <a:pt x="1964" y="477"/>
                  </a:cubicBezTo>
                  <a:cubicBezTo>
                    <a:pt x="1969" y="477"/>
                    <a:pt x="1974" y="478"/>
                    <a:pt x="1979" y="480"/>
                  </a:cubicBezTo>
                  <a:cubicBezTo>
                    <a:pt x="2070" y="508"/>
                    <a:pt x="2042" y="654"/>
                    <a:pt x="2007" y="738"/>
                  </a:cubicBezTo>
                  <a:cubicBezTo>
                    <a:pt x="2007" y="801"/>
                    <a:pt x="2007" y="857"/>
                    <a:pt x="2070" y="857"/>
                  </a:cubicBezTo>
                  <a:cubicBezTo>
                    <a:pt x="2093" y="865"/>
                    <a:pt x="2111" y="868"/>
                    <a:pt x="2127" y="868"/>
                  </a:cubicBezTo>
                  <a:cubicBezTo>
                    <a:pt x="2172" y="868"/>
                    <a:pt x="2199" y="842"/>
                    <a:pt x="2245" y="801"/>
                  </a:cubicBezTo>
                  <a:cubicBezTo>
                    <a:pt x="2273" y="773"/>
                    <a:pt x="2329" y="710"/>
                    <a:pt x="2357" y="682"/>
                  </a:cubicBezTo>
                  <a:cubicBezTo>
                    <a:pt x="2421" y="618"/>
                    <a:pt x="2450" y="594"/>
                    <a:pt x="2460" y="594"/>
                  </a:cubicBezTo>
                  <a:cubicBezTo>
                    <a:pt x="2478" y="594"/>
                    <a:pt x="2438" y="667"/>
                    <a:pt x="2420" y="738"/>
                  </a:cubicBezTo>
                  <a:cubicBezTo>
                    <a:pt x="2420" y="773"/>
                    <a:pt x="2448" y="829"/>
                    <a:pt x="2504" y="829"/>
                  </a:cubicBezTo>
                  <a:cubicBezTo>
                    <a:pt x="2572" y="829"/>
                    <a:pt x="2659" y="790"/>
                    <a:pt x="2732" y="790"/>
                  </a:cubicBezTo>
                  <a:cubicBezTo>
                    <a:pt x="2785" y="790"/>
                    <a:pt x="2830" y="811"/>
                    <a:pt x="2853" y="885"/>
                  </a:cubicBezTo>
                  <a:cubicBezTo>
                    <a:pt x="2853" y="917"/>
                    <a:pt x="2883" y="932"/>
                    <a:pt x="2916" y="932"/>
                  </a:cubicBezTo>
                  <a:cubicBezTo>
                    <a:pt x="2950" y="932"/>
                    <a:pt x="2986" y="917"/>
                    <a:pt x="3000" y="885"/>
                  </a:cubicBezTo>
                  <a:cubicBezTo>
                    <a:pt x="3000" y="773"/>
                    <a:pt x="3000" y="710"/>
                    <a:pt x="2881" y="654"/>
                  </a:cubicBezTo>
                  <a:cubicBezTo>
                    <a:pt x="2846" y="631"/>
                    <a:pt x="2809" y="622"/>
                    <a:pt x="2772" y="622"/>
                  </a:cubicBezTo>
                  <a:cubicBezTo>
                    <a:pt x="2722" y="622"/>
                    <a:pt x="2671" y="638"/>
                    <a:pt x="2623" y="654"/>
                  </a:cubicBezTo>
                  <a:cubicBezTo>
                    <a:pt x="2623" y="564"/>
                    <a:pt x="2623" y="480"/>
                    <a:pt x="2532" y="452"/>
                  </a:cubicBezTo>
                  <a:cubicBezTo>
                    <a:pt x="2517" y="444"/>
                    <a:pt x="2500" y="441"/>
                    <a:pt x="2481" y="441"/>
                  </a:cubicBezTo>
                  <a:cubicBezTo>
                    <a:pt x="2430" y="441"/>
                    <a:pt x="2368" y="467"/>
                    <a:pt x="2301" y="508"/>
                  </a:cubicBezTo>
                  <a:cubicBezTo>
                    <a:pt x="2301" y="508"/>
                    <a:pt x="2245" y="536"/>
                    <a:pt x="2217" y="598"/>
                  </a:cubicBezTo>
                  <a:cubicBezTo>
                    <a:pt x="2217" y="452"/>
                    <a:pt x="2182" y="305"/>
                    <a:pt x="2070" y="249"/>
                  </a:cubicBezTo>
                  <a:cubicBezTo>
                    <a:pt x="2042" y="237"/>
                    <a:pt x="2015" y="231"/>
                    <a:pt x="1989" y="231"/>
                  </a:cubicBezTo>
                  <a:cubicBezTo>
                    <a:pt x="1880" y="231"/>
                    <a:pt x="1794" y="328"/>
                    <a:pt x="1749" y="424"/>
                  </a:cubicBezTo>
                  <a:cubicBezTo>
                    <a:pt x="1721" y="333"/>
                    <a:pt x="1721" y="249"/>
                    <a:pt x="1721" y="214"/>
                  </a:cubicBezTo>
                  <a:cubicBezTo>
                    <a:pt x="1693" y="130"/>
                    <a:pt x="1658" y="74"/>
                    <a:pt x="1574" y="39"/>
                  </a:cubicBezTo>
                  <a:cubicBezTo>
                    <a:pt x="1551" y="32"/>
                    <a:pt x="1530" y="28"/>
                    <a:pt x="1511" y="28"/>
                  </a:cubicBezTo>
                  <a:cubicBezTo>
                    <a:pt x="1384" y="28"/>
                    <a:pt x="1335" y="177"/>
                    <a:pt x="1280" y="305"/>
                  </a:cubicBezTo>
                  <a:cubicBezTo>
                    <a:pt x="1256" y="153"/>
                    <a:pt x="1210" y="0"/>
                    <a:pt x="10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742" name="Shape 2742"/>
        <p:cNvGrpSpPr/>
        <p:nvPr/>
      </p:nvGrpSpPr>
      <p:grpSpPr>
        <a:xfrm>
          <a:off x="0" y="0"/>
          <a:ext cx="0" cy="0"/>
          <a:chOff x="0" y="0"/>
          <a:chExt cx="0" cy="0"/>
        </a:xfrm>
      </p:grpSpPr>
      <p:sp>
        <p:nvSpPr>
          <p:cNvPr id="2743" name="Google Shape;2743;p61"/>
          <p:cNvSpPr txBox="1"/>
          <p:nvPr>
            <p:ph type="title"/>
          </p:nvPr>
        </p:nvSpPr>
        <p:spPr>
          <a:xfrm>
            <a:off x="1599550" y="1567325"/>
            <a:ext cx="5944800" cy="115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10,000,000</a:t>
            </a:r>
            <a:endParaRPr/>
          </a:p>
        </p:txBody>
      </p:sp>
      <p:sp>
        <p:nvSpPr>
          <p:cNvPr id="2744" name="Google Shape;2744;p61"/>
          <p:cNvSpPr txBox="1"/>
          <p:nvPr>
            <p:ph idx="1" type="body"/>
          </p:nvPr>
        </p:nvSpPr>
        <p:spPr>
          <a:xfrm>
            <a:off x="1599578" y="2715850"/>
            <a:ext cx="5944800" cy="387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2745" name="Google Shape;2745;p61"/>
          <p:cNvGrpSpPr/>
          <p:nvPr/>
        </p:nvGrpSpPr>
        <p:grpSpPr>
          <a:xfrm flipH="1" rot="10800000">
            <a:off x="4850518" y="3661340"/>
            <a:ext cx="1608205" cy="740521"/>
            <a:chOff x="2453525" y="3464250"/>
            <a:chExt cx="756375" cy="348300"/>
          </a:xfrm>
        </p:grpSpPr>
        <p:sp>
          <p:nvSpPr>
            <p:cNvPr id="2746" name="Google Shape;2746;p61"/>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1"/>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1"/>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1"/>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1"/>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1"/>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1"/>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61"/>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61"/>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61"/>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61"/>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61"/>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8" name="Google Shape;2758;p61"/>
          <p:cNvGrpSpPr/>
          <p:nvPr/>
        </p:nvGrpSpPr>
        <p:grpSpPr>
          <a:xfrm flipH="1" rot="-1347839">
            <a:off x="2810612" y="3661512"/>
            <a:ext cx="1608152" cy="740531"/>
            <a:chOff x="2453525" y="3464250"/>
            <a:chExt cx="756375" cy="348300"/>
          </a:xfrm>
        </p:grpSpPr>
        <p:sp>
          <p:nvSpPr>
            <p:cNvPr id="2759" name="Google Shape;2759;p61"/>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61"/>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61"/>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61"/>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61"/>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61"/>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61"/>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61"/>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61"/>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61"/>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61"/>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61"/>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 name="Google Shape;2771;p61"/>
          <p:cNvGrpSpPr/>
          <p:nvPr/>
        </p:nvGrpSpPr>
        <p:grpSpPr>
          <a:xfrm rot="-899864">
            <a:off x="6754594" y="3661771"/>
            <a:ext cx="1608147" cy="740529"/>
            <a:chOff x="2453525" y="3464250"/>
            <a:chExt cx="756375" cy="348300"/>
          </a:xfrm>
        </p:grpSpPr>
        <p:sp>
          <p:nvSpPr>
            <p:cNvPr id="2772" name="Google Shape;2772;p61"/>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61"/>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61"/>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61"/>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61"/>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61"/>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61"/>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61"/>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61"/>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61"/>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61"/>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61"/>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4" name="Google Shape;2784;p61"/>
          <p:cNvGrpSpPr/>
          <p:nvPr/>
        </p:nvGrpSpPr>
        <p:grpSpPr>
          <a:xfrm>
            <a:off x="720048" y="3661440"/>
            <a:ext cx="1608205" cy="740521"/>
            <a:chOff x="2453525" y="3464250"/>
            <a:chExt cx="756375" cy="348300"/>
          </a:xfrm>
        </p:grpSpPr>
        <p:sp>
          <p:nvSpPr>
            <p:cNvPr id="2785" name="Google Shape;2785;p61"/>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61"/>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61"/>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61"/>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61"/>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61"/>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61"/>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61"/>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61"/>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61"/>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61"/>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61"/>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800" name="Shape 2800"/>
        <p:cNvGrpSpPr/>
        <p:nvPr/>
      </p:nvGrpSpPr>
      <p:grpSpPr>
        <a:xfrm>
          <a:off x="0" y="0"/>
          <a:ext cx="0" cy="0"/>
          <a:chOff x="0" y="0"/>
          <a:chExt cx="0" cy="0"/>
        </a:xfrm>
      </p:grpSpPr>
      <p:sp>
        <p:nvSpPr>
          <p:cNvPr id="2801" name="Google Shape;2801;p62"/>
          <p:cNvSpPr txBox="1"/>
          <p:nvPr>
            <p:ph type="title"/>
          </p:nvPr>
        </p:nvSpPr>
        <p:spPr>
          <a:xfrm>
            <a:off x="4710225" y="2551300"/>
            <a:ext cx="3592200" cy="768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F</a:t>
            </a:r>
            <a:r>
              <a:rPr lang="en"/>
              <a:t>ossils</a:t>
            </a:r>
            <a:endParaRPr/>
          </a:p>
        </p:txBody>
      </p:sp>
      <p:sp>
        <p:nvSpPr>
          <p:cNvPr id="2802" name="Google Shape;2802;p62"/>
          <p:cNvSpPr txBox="1"/>
          <p:nvPr>
            <p:ph idx="1" type="body"/>
          </p:nvPr>
        </p:nvSpPr>
        <p:spPr>
          <a:xfrm>
            <a:off x="5178225" y="3371125"/>
            <a:ext cx="2656200" cy="601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sp>
        <p:nvSpPr>
          <p:cNvPr id="2803" name="Google Shape;2803;p62"/>
          <p:cNvSpPr txBox="1"/>
          <p:nvPr>
            <p:ph idx="2" type="title"/>
          </p:nvPr>
        </p:nvSpPr>
        <p:spPr>
          <a:xfrm>
            <a:off x="5102325" y="1738000"/>
            <a:ext cx="2808000" cy="813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03</a:t>
            </a:r>
            <a:endParaRPr/>
          </a:p>
        </p:txBody>
      </p:sp>
      <p:grpSp>
        <p:nvGrpSpPr>
          <p:cNvPr id="2804" name="Google Shape;2804;p62"/>
          <p:cNvGrpSpPr/>
          <p:nvPr/>
        </p:nvGrpSpPr>
        <p:grpSpPr>
          <a:xfrm>
            <a:off x="581039" y="1840631"/>
            <a:ext cx="3890572" cy="2263058"/>
            <a:chOff x="2967550" y="1700200"/>
            <a:chExt cx="690675" cy="401750"/>
          </a:xfrm>
        </p:grpSpPr>
        <p:sp>
          <p:nvSpPr>
            <p:cNvPr id="2805" name="Google Shape;2805;p62"/>
            <p:cNvSpPr/>
            <p:nvPr/>
          </p:nvSpPr>
          <p:spPr>
            <a:xfrm>
              <a:off x="3530225" y="1795975"/>
              <a:ext cx="34200" cy="11700"/>
            </a:xfrm>
            <a:custGeom>
              <a:rect b="b" l="l" r="r" t="t"/>
              <a:pathLst>
                <a:path extrusionOk="0" h="468" w="1368">
                  <a:moveTo>
                    <a:pt x="79" y="1"/>
                  </a:moveTo>
                  <a:lnTo>
                    <a:pt x="0" y="34"/>
                  </a:lnTo>
                  <a:lnTo>
                    <a:pt x="79" y="60"/>
                  </a:lnTo>
                  <a:lnTo>
                    <a:pt x="243" y="60"/>
                  </a:lnTo>
                  <a:cubicBezTo>
                    <a:pt x="276" y="86"/>
                    <a:pt x="329" y="86"/>
                    <a:pt x="381" y="86"/>
                  </a:cubicBezTo>
                  <a:cubicBezTo>
                    <a:pt x="408" y="113"/>
                    <a:pt x="440" y="113"/>
                    <a:pt x="467" y="113"/>
                  </a:cubicBezTo>
                  <a:cubicBezTo>
                    <a:pt x="546" y="139"/>
                    <a:pt x="631" y="165"/>
                    <a:pt x="710" y="198"/>
                  </a:cubicBezTo>
                  <a:cubicBezTo>
                    <a:pt x="795" y="224"/>
                    <a:pt x="874" y="251"/>
                    <a:pt x="960" y="277"/>
                  </a:cubicBezTo>
                  <a:cubicBezTo>
                    <a:pt x="986" y="277"/>
                    <a:pt x="986" y="303"/>
                    <a:pt x="1012" y="303"/>
                  </a:cubicBezTo>
                  <a:cubicBezTo>
                    <a:pt x="1065" y="330"/>
                    <a:pt x="1124" y="330"/>
                    <a:pt x="1150" y="362"/>
                  </a:cubicBezTo>
                  <a:cubicBezTo>
                    <a:pt x="1203" y="389"/>
                    <a:pt x="1229" y="389"/>
                    <a:pt x="1229" y="415"/>
                  </a:cubicBezTo>
                  <a:cubicBezTo>
                    <a:pt x="1262" y="415"/>
                    <a:pt x="1288" y="441"/>
                    <a:pt x="1314" y="441"/>
                  </a:cubicBezTo>
                  <a:lnTo>
                    <a:pt x="1367" y="468"/>
                  </a:lnTo>
                  <a:lnTo>
                    <a:pt x="1367" y="441"/>
                  </a:lnTo>
                  <a:lnTo>
                    <a:pt x="1314" y="415"/>
                  </a:lnTo>
                  <a:cubicBezTo>
                    <a:pt x="1314" y="389"/>
                    <a:pt x="1288" y="389"/>
                    <a:pt x="1262" y="362"/>
                  </a:cubicBezTo>
                  <a:cubicBezTo>
                    <a:pt x="1229" y="330"/>
                    <a:pt x="1229" y="330"/>
                    <a:pt x="1203" y="303"/>
                  </a:cubicBezTo>
                  <a:cubicBezTo>
                    <a:pt x="1150" y="277"/>
                    <a:pt x="1065" y="224"/>
                    <a:pt x="986" y="198"/>
                  </a:cubicBezTo>
                  <a:cubicBezTo>
                    <a:pt x="900" y="139"/>
                    <a:pt x="822" y="113"/>
                    <a:pt x="736" y="86"/>
                  </a:cubicBezTo>
                  <a:cubicBezTo>
                    <a:pt x="657" y="60"/>
                    <a:pt x="572" y="34"/>
                    <a:pt x="467" y="34"/>
                  </a:cubicBezTo>
                  <a:cubicBezTo>
                    <a:pt x="381" y="1"/>
                    <a:pt x="302" y="1"/>
                    <a:pt x="24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62"/>
            <p:cNvSpPr/>
            <p:nvPr/>
          </p:nvSpPr>
          <p:spPr>
            <a:xfrm>
              <a:off x="3520700" y="1800925"/>
              <a:ext cx="21875" cy="3300"/>
            </a:xfrm>
            <a:custGeom>
              <a:rect b="b" l="l" r="r" t="t"/>
              <a:pathLst>
                <a:path extrusionOk="0" h="132" w="875">
                  <a:moveTo>
                    <a:pt x="434" y="0"/>
                  </a:moveTo>
                  <a:cubicBezTo>
                    <a:pt x="381" y="26"/>
                    <a:pt x="329" y="26"/>
                    <a:pt x="270" y="26"/>
                  </a:cubicBezTo>
                  <a:cubicBezTo>
                    <a:pt x="217" y="26"/>
                    <a:pt x="164" y="53"/>
                    <a:pt x="132" y="53"/>
                  </a:cubicBezTo>
                  <a:lnTo>
                    <a:pt x="105" y="79"/>
                  </a:lnTo>
                  <a:cubicBezTo>
                    <a:pt x="79" y="79"/>
                    <a:pt x="53" y="79"/>
                    <a:pt x="26" y="105"/>
                  </a:cubicBezTo>
                  <a:lnTo>
                    <a:pt x="0" y="132"/>
                  </a:lnTo>
                  <a:lnTo>
                    <a:pt x="217" y="132"/>
                  </a:lnTo>
                  <a:cubicBezTo>
                    <a:pt x="217" y="132"/>
                    <a:pt x="243" y="105"/>
                    <a:pt x="270" y="105"/>
                  </a:cubicBezTo>
                  <a:lnTo>
                    <a:pt x="848" y="105"/>
                  </a:lnTo>
                  <a:lnTo>
                    <a:pt x="874" y="132"/>
                  </a:lnTo>
                  <a:lnTo>
                    <a:pt x="874" y="105"/>
                  </a:lnTo>
                  <a:lnTo>
                    <a:pt x="848" y="79"/>
                  </a:lnTo>
                  <a:lnTo>
                    <a:pt x="821" y="79"/>
                  </a:lnTo>
                  <a:cubicBezTo>
                    <a:pt x="821" y="79"/>
                    <a:pt x="789" y="53"/>
                    <a:pt x="736" y="53"/>
                  </a:cubicBezTo>
                  <a:cubicBezTo>
                    <a:pt x="710" y="26"/>
                    <a:pt x="657" y="26"/>
                    <a:pt x="598" y="26"/>
                  </a:cubicBezTo>
                  <a:cubicBezTo>
                    <a:pt x="545" y="26"/>
                    <a:pt x="493" y="0"/>
                    <a:pt x="4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62"/>
            <p:cNvSpPr/>
            <p:nvPr/>
          </p:nvSpPr>
          <p:spPr>
            <a:xfrm>
              <a:off x="3522000" y="1807000"/>
              <a:ext cx="41750" cy="15800"/>
            </a:xfrm>
            <a:custGeom>
              <a:rect b="b" l="l" r="r" t="t"/>
              <a:pathLst>
                <a:path extrusionOk="0" h="632" w="1670">
                  <a:moveTo>
                    <a:pt x="822" y="0"/>
                  </a:moveTo>
                  <a:cubicBezTo>
                    <a:pt x="769" y="0"/>
                    <a:pt x="710" y="27"/>
                    <a:pt x="684" y="27"/>
                  </a:cubicBezTo>
                  <a:cubicBezTo>
                    <a:pt x="605" y="53"/>
                    <a:pt x="520" y="53"/>
                    <a:pt x="467" y="86"/>
                  </a:cubicBezTo>
                  <a:lnTo>
                    <a:pt x="356" y="86"/>
                  </a:lnTo>
                  <a:cubicBezTo>
                    <a:pt x="244" y="86"/>
                    <a:pt x="112" y="53"/>
                    <a:pt x="1" y="27"/>
                  </a:cubicBezTo>
                  <a:lnTo>
                    <a:pt x="1" y="53"/>
                  </a:lnTo>
                  <a:cubicBezTo>
                    <a:pt x="139" y="112"/>
                    <a:pt x="277" y="165"/>
                    <a:pt x="441" y="165"/>
                  </a:cubicBezTo>
                  <a:lnTo>
                    <a:pt x="467" y="165"/>
                  </a:lnTo>
                  <a:cubicBezTo>
                    <a:pt x="520" y="165"/>
                    <a:pt x="605" y="138"/>
                    <a:pt x="684" y="112"/>
                  </a:cubicBezTo>
                  <a:lnTo>
                    <a:pt x="901" y="112"/>
                  </a:lnTo>
                  <a:cubicBezTo>
                    <a:pt x="960" y="138"/>
                    <a:pt x="1013" y="165"/>
                    <a:pt x="1098" y="217"/>
                  </a:cubicBezTo>
                  <a:cubicBezTo>
                    <a:pt x="1151" y="250"/>
                    <a:pt x="1177" y="276"/>
                    <a:pt x="1229" y="303"/>
                  </a:cubicBezTo>
                  <a:lnTo>
                    <a:pt x="1289" y="355"/>
                  </a:lnTo>
                  <a:cubicBezTo>
                    <a:pt x="1394" y="441"/>
                    <a:pt x="1532" y="546"/>
                    <a:pt x="1670" y="631"/>
                  </a:cubicBezTo>
                  <a:lnTo>
                    <a:pt x="1670" y="605"/>
                  </a:lnTo>
                  <a:lnTo>
                    <a:pt x="1341" y="276"/>
                  </a:lnTo>
                  <a:cubicBezTo>
                    <a:pt x="1262" y="217"/>
                    <a:pt x="1203" y="165"/>
                    <a:pt x="1151" y="138"/>
                  </a:cubicBezTo>
                  <a:cubicBezTo>
                    <a:pt x="1065" y="86"/>
                    <a:pt x="1013" y="27"/>
                    <a:pt x="934" y="27"/>
                  </a:cubicBezTo>
                  <a:cubicBezTo>
                    <a:pt x="901" y="0"/>
                    <a:pt x="848" y="0"/>
                    <a:pt x="8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62"/>
            <p:cNvSpPr/>
            <p:nvPr/>
          </p:nvSpPr>
          <p:spPr>
            <a:xfrm>
              <a:off x="3547300" y="1793350"/>
              <a:ext cx="34200" cy="22550"/>
            </a:xfrm>
            <a:custGeom>
              <a:rect b="b" l="l" r="r" t="t"/>
              <a:pathLst>
                <a:path extrusionOk="0" h="902" w="1368">
                  <a:moveTo>
                    <a:pt x="1" y="1"/>
                  </a:moveTo>
                  <a:lnTo>
                    <a:pt x="53" y="27"/>
                  </a:lnTo>
                  <a:cubicBezTo>
                    <a:pt x="86" y="53"/>
                    <a:pt x="139" y="80"/>
                    <a:pt x="191" y="80"/>
                  </a:cubicBezTo>
                  <a:lnTo>
                    <a:pt x="250" y="106"/>
                  </a:lnTo>
                  <a:cubicBezTo>
                    <a:pt x="303" y="139"/>
                    <a:pt x="355" y="165"/>
                    <a:pt x="441" y="218"/>
                  </a:cubicBezTo>
                  <a:lnTo>
                    <a:pt x="467" y="218"/>
                  </a:lnTo>
                  <a:cubicBezTo>
                    <a:pt x="579" y="270"/>
                    <a:pt x="658" y="329"/>
                    <a:pt x="743" y="382"/>
                  </a:cubicBezTo>
                  <a:cubicBezTo>
                    <a:pt x="822" y="435"/>
                    <a:pt x="907" y="494"/>
                    <a:pt x="986" y="546"/>
                  </a:cubicBezTo>
                  <a:cubicBezTo>
                    <a:pt x="1072" y="599"/>
                    <a:pt x="1124" y="658"/>
                    <a:pt x="1203" y="711"/>
                  </a:cubicBezTo>
                  <a:cubicBezTo>
                    <a:pt x="1262" y="796"/>
                    <a:pt x="1289" y="822"/>
                    <a:pt x="1315" y="849"/>
                  </a:cubicBezTo>
                  <a:cubicBezTo>
                    <a:pt x="1341" y="901"/>
                    <a:pt x="1367" y="901"/>
                    <a:pt x="1367" y="901"/>
                  </a:cubicBezTo>
                  <a:cubicBezTo>
                    <a:pt x="1367" y="901"/>
                    <a:pt x="1367" y="875"/>
                    <a:pt x="1341" y="822"/>
                  </a:cubicBezTo>
                  <a:cubicBezTo>
                    <a:pt x="1315" y="796"/>
                    <a:pt x="1289" y="737"/>
                    <a:pt x="1236" y="684"/>
                  </a:cubicBezTo>
                  <a:cubicBezTo>
                    <a:pt x="1177" y="599"/>
                    <a:pt x="1124" y="520"/>
                    <a:pt x="1039" y="467"/>
                  </a:cubicBezTo>
                  <a:cubicBezTo>
                    <a:pt x="960" y="408"/>
                    <a:pt x="875" y="356"/>
                    <a:pt x="796" y="303"/>
                  </a:cubicBezTo>
                  <a:cubicBezTo>
                    <a:pt x="710" y="244"/>
                    <a:pt x="605" y="191"/>
                    <a:pt x="520" y="139"/>
                  </a:cubicBezTo>
                  <a:cubicBezTo>
                    <a:pt x="415" y="106"/>
                    <a:pt x="329" y="80"/>
                    <a:pt x="250" y="53"/>
                  </a:cubicBezTo>
                  <a:cubicBezTo>
                    <a:pt x="191" y="27"/>
                    <a:pt x="139" y="27"/>
                    <a:pt x="11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62"/>
            <p:cNvSpPr/>
            <p:nvPr/>
          </p:nvSpPr>
          <p:spPr>
            <a:xfrm>
              <a:off x="3624025" y="1803550"/>
              <a:ext cx="12350" cy="16450"/>
            </a:xfrm>
            <a:custGeom>
              <a:rect b="b" l="l" r="r" t="t"/>
              <a:pathLst>
                <a:path extrusionOk="0" h="658" w="494">
                  <a:moveTo>
                    <a:pt x="0" y="0"/>
                  </a:moveTo>
                  <a:lnTo>
                    <a:pt x="27" y="27"/>
                  </a:lnTo>
                  <a:lnTo>
                    <a:pt x="27" y="59"/>
                  </a:lnTo>
                  <a:cubicBezTo>
                    <a:pt x="53" y="86"/>
                    <a:pt x="53" y="86"/>
                    <a:pt x="79" y="112"/>
                  </a:cubicBezTo>
                  <a:cubicBezTo>
                    <a:pt x="79" y="138"/>
                    <a:pt x="106" y="138"/>
                    <a:pt x="106" y="165"/>
                  </a:cubicBezTo>
                  <a:cubicBezTo>
                    <a:pt x="138" y="165"/>
                    <a:pt x="138" y="191"/>
                    <a:pt x="165" y="224"/>
                  </a:cubicBezTo>
                  <a:cubicBezTo>
                    <a:pt x="191" y="250"/>
                    <a:pt x="217" y="303"/>
                    <a:pt x="244" y="329"/>
                  </a:cubicBezTo>
                  <a:cubicBezTo>
                    <a:pt x="303" y="355"/>
                    <a:pt x="329" y="414"/>
                    <a:pt x="355" y="441"/>
                  </a:cubicBezTo>
                  <a:lnTo>
                    <a:pt x="355" y="467"/>
                  </a:lnTo>
                  <a:cubicBezTo>
                    <a:pt x="382" y="493"/>
                    <a:pt x="408" y="519"/>
                    <a:pt x="408" y="552"/>
                  </a:cubicBezTo>
                  <a:lnTo>
                    <a:pt x="434" y="552"/>
                  </a:lnTo>
                  <a:cubicBezTo>
                    <a:pt x="434" y="579"/>
                    <a:pt x="467" y="605"/>
                    <a:pt x="467" y="631"/>
                  </a:cubicBezTo>
                  <a:lnTo>
                    <a:pt x="467" y="657"/>
                  </a:lnTo>
                  <a:lnTo>
                    <a:pt x="493" y="657"/>
                  </a:lnTo>
                  <a:lnTo>
                    <a:pt x="493" y="631"/>
                  </a:lnTo>
                  <a:lnTo>
                    <a:pt x="493" y="519"/>
                  </a:lnTo>
                  <a:cubicBezTo>
                    <a:pt x="467" y="493"/>
                    <a:pt x="467" y="441"/>
                    <a:pt x="408" y="388"/>
                  </a:cubicBezTo>
                  <a:cubicBezTo>
                    <a:pt x="408" y="355"/>
                    <a:pt x="355" y="303"/>
                    <a:pt x="329" y="276"/>
                  </a:cubicBezTo>
                  <a:cubicBezTo>
                    <a:pt x="303" y="224"/>
                    <a:pt x="270" y="191"/>
                    <a:pt x="217" y="165"/>
                  </a:cubicBezTo>
                  <a:cubicBezTo>
                    <a:pt x="191" y="138"/>
                    <a:pt x="165" y="112"/>
                    <a:pt x="138" y="86"/>
                  </a:cubicBezTo>
                  <a:lnTo>
                    <a:pt x="138" y="59"/>
                  </a:lnTo>
                  <a:cubicBezTo>
                    <a:pt x="106" y="59"/>
                    <a:pt x="79" y="27"/>
                    <a:pt x="53" y="27"/>
                  </a:cubicBez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62"/>
            <p:cNvSpPr/>
            <p:nvPr/>
          </p:nvSpPr>
          <p:spPr>
            <a:xfrm>
              <a:off x="3612350" y="1795975"/>
              <a:ext cx="10225" cy="5625"/>
            </a:xfrm>
            <a:custGeom>
              <a:rect b="b" l="l" r="r" t="t"/>
              <a:pathLst>
                <a:path extrusionOk="0" h="225" w="409">
                  <a:moveTo>
                    <a:pt x="1" y="1"/>
                  </a:moveTo>
                  <a:lnTo>
                    <a:pt x="1" y="34"/>
                  </a:lnTo>
                  <a:lnTo>
                    <a:pt x="1" y="60"/>
                  </a:lnTo>
                  <a:lnTo>
                    <a:pt x="27" y="60"/>
                  </a:lnTo>
                  <a:cubicBezTo>
                    <a:pt x="27" y="60"/>
                    <a:pt x="27" y="86"/>
                    <a:pt x="53" y="86"/>
                  </a:cubicBezTo>
                  <a:lnTo>
                    <a:pt x="80" y="86"/>
                  </a:lnTo>
                  <a:cubicBezTo>
                    <a:pt x="80" y="113"/>
                    <a:pt x="113" y="113"/>
                    <a:pt x="113" y="113"/>
                  </a:cubicBezTo>
                  <a:lnTo>
                    <a:pt x="191" y="165"/>
                  </a:lnTo>
                  <a:lnTo>
                    <a:pt x="277" y="198"/>
                  </a:lnTo>
                  <a:lnTo>
                    <a:pt x="303" y="198"/>
                  </a:lnTo>
                  <a:cubicBezTo>
                    <a:pt x="329" y="198"/>
                    <a:pt x="329" y="198"/>
                    <a:pt x="329" y="224"/>
                  </a:cubicBezTo>
                  <a:lnTo>
                    <a:pt x="408" y="224"/>
                  </a:lnTo>
                  <a:lnTo>
                    <a:pt x="408" y="198"/>
                  </a:lnTo>
                  <a:cubicBezTo>
                    <a:pt x="382" y="198"/>
                    <a:pt x="382" y="165"/>
                    <a:pt x="382" y="165"/>
                  </a:cubicBezTo>
                  <a:lnTo>
                    <a:pt x="356" y="139"/>
                  </a:lnTo>
                  <a:lnTo>
                    <a:pt x="329" y="139"/>
                  </a:lnTo>
                  <a:lnTo>
                    <a:pt x="303" y="113"/>
                  </a:lnTo>
                  <a:lnTo>
                    <a:pt x="218" y="60"/>
                  </a:lnTo>
                  <a:lnTo>
                    <a:pt x="139" y="34"/>
                  </a:lnTo>
                  <a:lnTo>
                    <a:pt x="80" y="34"/>
                  </a:lnTo>
                  <a:cubicBezTo>
                    <a:pt x="53" y="34"/>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62"/>
            <p:cNvSpPr/>
            <p:nvPr/>
          </p:nvSpPr>
          <p:spPr>
            <a:xfrm>
              <a:off x="3587725" y="1906875"/>
              <a:ext cx="8225" cy="8250"/>
            </a:xfrm>
            <a:custGeom>
              <a:rect b="b" l="l" r="r" t="t"/>
              <a:pathLst>
                <a:path extrusionOk="0" h="330" w="329">
                  <a:moveTo>
                    <a:pt x="0" y="1"/>
                  </a:moveTo>
                  <a:lnTo>
                    <a:pt x="0" y="33"/>
                  </a:lnTo>
                  <a:cubicBezTo>
                    <a:pt x="0" y="33"/>
                    <a:pt x="26" y="33"/>
                    <a:pt x="26" y="60"/>
                  </a:cubicBezTo>
                  <a:lnTo>
                    <a:pt x="26" y="86"/>
                  </a:lnTo>
                  <a:cubicBezTo>
                    <a:pt x="26" y="86"/>
                    <a:pt x="53" y="86"/>
                    <a:pt x="53" y="112"/>
                  </a:cubicBezTo>
                  <a:cubicBezTo>
                    <a:pt x="53" y="112"/>
                    <a:pt x="53" y="139"/>
                    <a:pt x="79" y="139"/>
                  </a:cubicBezTo>
                  <a:lnTo>
                    <a:pt x="138" y="198"/>
                  </a:lnTo>
                  <a:lnTo>
                    <a:pt x="191" y="250"/>
                  </a:lnTo>
                  <a:cubicBezTo>
                    <a:pt x="217" y="277"/>
                    <a:pt x="217" y="277"/>
                    <a:pt x="243" y="277"/>
                  </a:cubicBezTo>
                  <a:lnTo>
                    <a:pt x="243" y="303"/>
                  </a:lnTo>
                  <a:lnTo>
                    <a:pt x="302" y="303"/>
                  </a:lnTo>
                  <a:lnTo>
                    <a:pt x="329" y="329"/>
                  </a:lnTo>
                  <a:lnTo>
                    <a:pt x="329" y="303"/>
                  </a:lnTo>
                  <a:lnTo>
                    <a:pt x="329" y="277"/>
                  </a:lnTo>
                  <a:cubicBezTo>
                    <a:pt x="302" y="277"/>
                    <a:pt x="302" y="250"/>
                    <a:pt x="302" y="250"/>
                  </a:cubicBezTo>
                  <a:lnTo>
                    <a:pt x="276" y="224"/>
                  </a:lnTo>
                  <a:cubicBezTo>
                    <a:pt x="276" y="224"/>
                    <a:pt x="276" y="198"/>
                    <a:pt x="243" y="198"/>
                  </a:cubicBezTo>
                  <a:lnTo>
                    <a:pt x="191" y="139"/>
                  </a:lnTo>
                  <a:lnTo>
                    <a:pt x="138" y="86"/>
                  </a:lnTo>
                  <a:cubicBezTo>
                    <a:pt x="138" y="60"/>
                    <a:pt x="112" y="60"/>
                    <a:pt x="112" y="60"/>
                  </a:cubicBezTo>
                  <a:cubicBezTo>
                    <a:pt x="79" y="60"/>
                    <a:pt x="79" y="33"/>
                    <a:pt x="79" y="33"/>
                  </a:cubicBezTo>
                  <a:lnTo>
                    <a:pt x="53" y="33"/>
                  </a:lnTo>
                  <a:cubicBezTo>
                    <a:pt x="53" y="1"/>
                    <a:pt x="26" y="1"/>
                    <a:pt x="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62"/>
            <p:cNvSpPr/>
            <p:nvPr/>
          </p:nvSpPr>
          <p:spPr>
            <a:xfrm>
              <a:off x="3603475" y="1872700"/>
              <a:ext cx="34200" cy="23350"/>
            </a:xfrm>
            <a:custGeom>
              <a:rect b="b" l="l" r="r" t="t"/>
              <a:pathLst>
                <a:path extrusionOk="0" h="934" w="1368">
                  <a:moveTo>
                    <a:pt x="27" y="605"/>
                  </a:moveTo>
                  <a:cubicBezTo>
                    <a:pt x="1" y="605"/>
                    <a:pt x="1" y="632"/>
                    <a:pt x="27" y="632"/>
                  </a:cubicBezTo>
                  <a:lnTo>
                    <a:pt x="54" y="632"/>
                  </a:lnTo>
                  <a:lnTo>
                    <a:pt x="27" y="605"/>
                  </a:lnTo>
                  <a:close/>
                  <a:moveTo>
                    <a:pt x="218" y="1"/>
                  </a:moveTo>
                  <a:cubicBezTo>
                    <a:pt x="218" y="1"/>
                    <a:pt x="192" y="277"/>
                    <a:pt x="408" y="546"/>
                  </a:cubicBezTo>
                  <a:cubicBezTo>
                    <a:pt x="330" y="520"/>
                    <a:pt x="165" y="382"/>
                    <a:pt x="54" y="218"/>
                  </a:cubicBezTo>
                  <a:lnTo>
                    <a:pt x="27" y="218"/>
                  </a:lnTo>
                  <a:cubicBezTo>
                    <a:pt x="27" y="250"/>
                    <a:pt x="106" y="579"/>
                    <a:pt x="468" y="770"/>
                  </a:cubicBezTo>
                  <a:cubicBezTo>
                    <a:pt x="356" y="770"/>
                    <a:pt x="165" y="710"/>
                    <a:pt x="54" y="632"/>
                  </a:cubicBezTo>
                  <a:lnTo>
                    <a:pt x="54" y="658"/>
                  </a:lnTo>
                  <a:cubicBezTo>
                    <a:pt x="139" y="743"/>
                    <a:pt x="435" y="934"/>
                    <a:pt x="796" y="934"/>
                  </a:cubicBezTo>
                  <a:cubicBezTo>
                    <a:pt x="987" y="934"/>
                    <a:pt x="1177" y="875"/>
                    <a:pt x="1342" y="770"/>
                  </a:cubicBezTo>
                  <a:cubicBezTo>
                    <a:pt x="1342" y="770"/>
                    <a:pt x="1368" y="605"/>
                    <a:pt x="1342" y="467"/>
                  </a:cubicBezTo>
                  <a:cubicBezTo>
                    <a:pt x="1342" y="467"/>
                    <a:pt x="1230" y="112"/>
                    <a:pt x="822" y="53"/>
                  </a:cubicBezTo>
                  <a:cubicBezTo>
                    <a:pt x="822" y="53"/>
                    <a:pt x="711" y="112"/>
                    <a:pt x="573" y="112"/>
                  </a:cubicBezTo>
                  <a:cubicBezTo>
                    <a:pt x="468" y="112"/>
                    <a:pt x="356" y="53"/>
                    <a:pt x="24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62"/>
            <p:cNvSpPr/>
            <p:nvPr/>
          </p:nvSpPr>
          <p:spPr>
            <a:xfrm>
              <a:off x="3587725" y="1883725"/>
              <a:ext cx="12325" cy="4775"/>
            </a:xfrm>
            <a:custGeom>
              <a:rect b="b" l="l" r="r" t="t"/>
              <a:pathLst>
                <a:path extrusionOk="0" h="191" w="493">
                  <a:moveTo>
                    <a:pt x="408" y="0"/>
                  </a:moveTo>
                  <a:lnTo>
                    <a:pt x="381" y="26"/>
                  </a:lnTo>
                  <a:lnTo>
                    <a:pt x="329" y="26"/>
                  </a:lnTo>
                  <a:cubicBezTo>
                    <a:pt x="302" y="53"/>
                    <a:pt x="276" y="53"/>
                    <a:pt x="243" y="53"/>
                  </a:cubicBezTo>
                  <a:cubicBezTo>
                    <a:pt x="217" y="79"/>
                    <a:pt x="191" y="79"/>
                    <a:pt x="164" y="79"/>
                  </a:cubicBezTo>
                  <a:cubicBezTo>
                    <a:pt x="138" y="79"/>
                    <a:pt x="138" y="105"/>
                    <a:pt x="112" y="105"/>
                  </a:cubicBezTo>
                  <a:lnTo>
                    <a:pt x="79" y="105"/>
                  </a:lnTo>
                  <a:cubicBezTo>
                    <a:pt x="53" y="105"/>
                    <a:pt x="53" y="138"/>
                    <a:pt x="53" y="138"/>
                  </a:cubicBezTo>
                  <a:lnTo>
                    <a:pt x="0" y="138"/>
                  </a:lnTo>
                  <a:lnTo>
                    <a:pt x="0" y="164"/>
                  </a:lnTo>
                  <a:lnTo>
                    <a:pt x="26" y="164"/>
                  </a:lnTo>
                  <a:cubicBezTo>
                    <a:pt x="53" y="164"/>
                    <a:pt x="53" y="191"/>
                    <a:pt x="79" y="191"/>
                  </a:cubicBezTo>
                  <a:lnTo>
                    <a:pt x="112" y="191"/>
                  </a:lnTo>
                  <a:cubicBezTo>
                    <a:pt x="138" y="191"/>
                    <a:pt x="138" y="164"/>
                    <a:pt x="164" y="164"/>
                  </a:cubicBezTo>
                  <a:lnTo>
                    <a:pt x="276" y="164"/>
                  </a:lnTo>
                  <a:cubicBezTo>
                    <a:pt x="302" y="138"/>
                    <a:pt x="329" y="138"/>
                    <a:pt x="355" y="105"/>
                  </a:cubicBezTo>
                  <a:cubicBezTo>
                    <a:pt x="381" y="105"/>
                    <a:pt x="408" y="79"/>
                    <a:pt x="408" y="79"/>
                  </a:cubicBezTo>
                  <a:lnTo>
                    <a:pt x="440" y="79"/>
                  </a:lnTo>
                  <a:cubicBezTo>
                    <a:pt x="440" y="53"/>
                    <a:pt x="467" y="53"/>
                    <a:pt x="467" y="26"/>
                  </a:cubicBezTo>
                  <a:lnTo>
                    <a:pt x="493" y="26"/>
                  </a:lnTo>
                  <a:lnTo>
                    <a:pt x="49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62"/>
            <p:cNvSpPr/>
            <p:nvPr/>
          </p:nvSpPr>
          <p:spPr>
            <a:xfrm>
              <a:off x="3567175" y="1822100"/>
              <a:ext cx="44550" cy="47175"/>
            </a:xfrm>
            <a:custGeom>
              <a:rect b="b" l="l" r="r" t="t"/>
              <a:pathLst>
                <a:path extrusionOk="0" h="1887" w="1782">
                  <a:moveTo>
                    <a:pt x="1" y="1"/>
                  </a:moveTo>
                  <a:cubicBezTo>
                    <a:pt x="1" y="1"/>
                    <a:pt x="277" y="356"/>
                    <a:pt x="277" y="763"/>
                  </a:cubicBezTo>
                  <a:cubicBezTo>
                    <a:pt x="382" y="849"/>
                    <a:pt x="408" y="927"/>
                    <a:pt x="382" y="987"/>
                  </a:cubicBezTo>
                  <a:cubicBezTo>
                    <a:pt x="382" y="1013"/>
                    <a:pt x="356" y="1039"/>
                    <a:pt x="303" y="1039"/>
                  </a:cubicBezTo>
                  <a:cubicBezTo>
                    <a:pt x="218" y="1039"/>
                    <a:pt x="112" y="987"/>
                    <a:pt x="27" y="875"/>
                  </a:cubicBezTo>
                  <a:lnTo>
                    <a:pt x="1" y="875"/>
                  </a:lnTo>
                  <a:lnTo>
                    <a:pt x="1" y="901"/>
                  </a:lnTo>
                  <a:cubicBezTo>
                    <a:pt x="80" y="1315"/>
                    <a:pt x="546" y="1506"/>
                    <a:pt x="737" y="1506"/>
                  </a:cubicBezTo>
                  <a:cubicBezTo>
                    <a:pt x="796" y="1506"/>
                    <a:pt x="822" y="1479"/>
                    <a:pt x="822" y="1453"/>
                  </a:cubicBezTo>
                  <a:cubicBezTo>
                    <a:pt x="848" y="1453"/>
                    <a:pt x="875" y="1479"/>
                    <a:pt x="934" y="1506"/>
                  </a:cubicBezTo>
                  <a:cubicBezTo>
                    <a:pt x="1065" y="1617"/>
                    <a:pt x="1341" y="1808"/>
                    <a:pt x="1755" y="1887"/>
                  </a:cubicBezTo>
                  <a:lnTo>
                    <a:pt x="1782" y="1887"/>
                  </a:lnTo>
                  <a:lnTo>
                    <a:pt x="1782" y="1860"/>
                  </a:lnTo>
                  <a:cubicBezTo>
                    <a:pt x="1782" y="1860"/>
                    <a:pt x="1558" y="1289"/>
                    <a:pt x="1453" y="1092"/>
                  </a:cubicBezTo>
                  <a:cubicBezTo>
                    <a:pt x="1394" y="1151"/>
                    <a:pt x="1341" y="1177"/>
                    <a:pt x="1262" y="1177"/>
                  </a:cubicBezTo>
                  <a:cubicBezTo>
                    <a:pt x="1151" y="1177"/>
                    <a:pt x="1013" y="1124"/>
                    <a:pt x="1013" y="763"/>
                  </a:cubicBezTo>
                  <a:lnTo>
                    <a:pt x="1013" y="737"/>
                  </a:lnTo>
                  <a:cubicBezTo>
                    <a:pt x="986" y="737"/>
                    <a:pt x="632" y="329"/>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62"/>
            <p:cNvSpPr/>
            <p:nvPr/>
          </p:nvSpPr>
          <p:spPr>
            <a:xfrm>
              <a:off x="3587725" y="1877475"/>
              <a:ext cx="14300" cy="4775"/>
            </a:xfrm>
            <a:custGeom>
              <a:rect b="b" l="l" r="r" t="t"/>
              <a:pathLst>
                <a:path extrusionOk="0" h="191" w="572">
                  <a:moveTo>
                    <a:pt x="519" y="0"/>
                  </a:moveTo>
                  <a:cubicBezTo>
                    <a:pt x="493" y="0"/>
                    <a:pt x="493" y="0"/>
                    <a:pt x="467" y="27"/>
                  </a:cubicBezTo>
                  <a:lnTo>
                    <a:pt x="381" y="27"/>
                  </a:lnTo>
                  <a:cubicBezTo>
                    <a:pt x="355" y="59"/>
                    <a:pt x="329" y="59"/>
                    <a:pt x="276" y="86"/>
                  </a:cubicBezTo>
                  <a:cubicBezTo>
                    <a:pt x="243" y="86"/>
                    <a:pt x="217" y="86"/>
                    <a:pt x="191" y="112"/>
                  </a:cubicBezTo>
                  <a:lnTo>
                    <a:pt x="138" y="112"/>
                  </a:lnTo>
                  <a:lnTo>
                    <a:pt x="112" y="138"/>
                  </a:lnTo>
                  <a:lnTo>
                    <a:pt x="26" y="138"/>
                  </a:lnTo>
                  <a:lnTo>
                    <a:pt x="0" y="165"/>
                  </a:lnTo>
                  <a:lnTo>
                    <a:pt x="0" y="191"/>
                  </a:lnTo>
                  <a:lnTo>
                    <a:pt x="217" y="191"/>
                  </a:lnTo>
                  <a:cubicBezTo>
                    <a:pt x="243" y="191"/>
                    <a:pt x="276" y="165"/>
                    <a:pt x="302" y="165"/>
                  </a:cubicBezTo>
                  <a:cubicBezTo>
                    <a:pt x="355" y="165"/>
                    <a:pt x="381" y="138"/>
                    <a:pt x="408" y="112"/>
                  </a:cubicBezTo>
                  <a:cubicBezTo>
                    <a:pt x="440" y="112"/>
                    <a:pt x="467" y="86"/>
                    <a:pt x="493" y="86"/>
                  </a:cubicBezTo>
                  <a:lnTo>
                    <a:pt x="546" y="27"/>
                  </a:lnTo>
                  <a:lnTo>
                    <a:pt x="57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62"/>
            <p:cNvSpPr/>
            <p:nvPr/>
          </p:nvSpPr>
          <p:spPr>
            <a:xfrm>
              <a:off x="3571300" y="1792700"/>
              <a:ext cx="80850" cy="78725"/>
            </a:xfrm>
            <a:custGeom>
              <a:rect b="b" l="l" r="r" t="t"/>
              <a:pathLst>
                <a:path extrusionOk="0" h="3149" w="3234">
                  <a:moveTo>
                    <a:pt x="0" y="1"/>
                  </a:moveTo>
                  <a:lnTo>
                    <a:pt x="0" y="27"/>
                  </a:lnTo>
                  <a:cubicBezTo>
                    <a:pt x="0" y="27"/>
                    <a:pt x="683" y="355"/>
                    <a:pt x="1012" y="1118"/>
                  </a:cubicBezTo>
                  <a:cubicBezTo>
                    <a:pt x="1150" y="1479"/>
                    <a:pt x="1229" y="1532"/>
                    <a:pt x="1314" y="1532"/>
                  </a:cubicBezTo>
                  <a:cubicBezTo>
                    <a:pt x="1341" y="1532"/>
                    <a:pt x="1367" y="1505"/>
                    <a:pt x="1393" y="1505"/>
                  </a:cubicBezTo>
                  <a:lnTo>
                    <a:pt x="1426" y="1505"/>
                  </a:lnTo>
                  <a:cubicBezTo>
                    <a:pt x="1479" y="1505"/>
                    <a:pt x="1531" y="1532"/>
                    <a:pt x="1590" y="1696"/>
                  </a:cubicBezTo>
                  <a:cubicBezTo>
                    <a:pt x="1590" y="1696"/>
                    <a:pt x="1590" y="1722"/>
                    <a:pt x="1617" y="1722"/>
                  </a:cubicBezTo>
                  <a:cubicBezTo>
                    <a:pt x="2083" y="2077"/>
                    <a:pt x="2162" y="2820"/>
                    <a:pt x="2188" y="3063"/>
                  </a:cubicBezTo>
                  <a:cubicBezTo>
                    <a:pt x="2215" y="3063"/>
                    <a:pt x="2353" y="3148"/>
                    <a:pt x="2655" y="3148"/>
                  </a:cubicBezTo>
                  <a:cubicBezTo>
                    <a:pt x="2819" y="3148"/>
                    <a:pt x="3010" y="3122"/>
                    <a:pt x="3200" y="3063"/>
                  </a:cubicBezTo>
                  <a:cubicBezTo>
                    <a:pt x="3233" y="3063"/>
                    <a:pt x="3233" y="3036"/>
                    <a:pt x="3200" y="3036"/>
                  </a:cubicBezTo>
                  <a:cubicBezTo>
                    <a:pt x="3200" y="3036"/>
                    <a:pt x="2576" y="1860"/>
                    <a:pt x="2602" y="1479"/>
                  </a:cubicBezTo>
                  <a:cubicBezTo>
                    <a:pt x="2576" y="1479"/>
                    <a:pt x="2247" y="408"/>
                    <a:pt x="1314" y="106"/>
                  </a:cubicBezTo>
                  <a:lnTo>
                    <a:pt x="1314" y="132"/>
                  </a:lnTo>
                  <a:cubicBezTo>
                    <a:pt x="1314" y="132"/>
                    <a:pt x="1781" y="546"/>
                    <a:pt x="1919" y="875"/>
                  </a:cubicBezTo>
                  <a:cubicBezTo>
                    <a:pt x="1919" y="875"/>
                    <a:pt x="1998" y="1118"/>
                    <a:pt x="2274" y="1696"/>
                  </a:cubicBezTo>
                  <a:cubicBezTo>
                    <a:pt x="2438" y="1998"/>
                    <a:pt x="2491" y="2189"/>
                    <a:pt x="2464" y="2215"/>
                  </a:cubicBezTo>
                  <a:cubicBezTo>
                    <a:pt x="2438" y="2215"/>
                    <a:pt x="2326" y="2136"/>
                    <a:pt x="1722" y="1091"/>
                  </a:cubicBezTo>
                  <a:cubicBezTo>
                    <a:pt x="1722" y="1091"/>
                    <a:pt x="1065" y="132"/>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62"/>
            <p:cNvSpPr/>
            <p:nvPr/>
          </p:nvSpPr>
          <p:spPr>
            <a:xfrm>
              <a:off x="3593125" y="1839850"/>
              <a:ext cx="11050" cy="8900"/>
            </a:xfrm>
            <a:custGeom>
              <a:rect b="b" l="l" r="r" t="t"/>
              <a:pathLst>
                <a:path extrusionOk="0" h="356" w="442">
                  <a:moveTo>
                    <a:pt x="192" y="1"/>
                  </a:moveTo>
                  <a:cubicBezTo>
                    <a:pt x="139" y="1"/>
                    <a:pt x="60" y="53"/>
                    <a:pt x="27" y="112"/>
                  </a:cubicBezTo>
                  <a:cubicBezTo>
                    <a:pt x="1" y="191"/>
                    <a:pt x="60" y="303"/>
                    <a:pt x="165" y="355"/>
                  </a:cubicBezTo>
                  <a:lnTo>
                    <a:pt x="251" y="355"/>
                  </a:lnTo>
                  <a:cubicBezTo>
                    <a:pt x="330" y="355"/>
                    <a:pt x="389" y="329"/>
                    <a:pt x="415" y="250"/>
                  </a:cubicBezTo>
                  <a:cubicBezTo>
                    <a:pt x="441" y="165"/>
                    <a:pt x="415" y="86"/>
                    <a:pt x="330" y="53"/>
                  </a:cubicBezTo>
                  <a:lnTo>
                    <a:pt x="330" y="27"/>
                  </a:lnTo>
                  <a:cubicBezTo>
                    <a:pt x="330" y="27"/>
                    <a:pt x="303" y="27"/>
                    <a:pt x="303" y="53"/>
                  </a:cubicBezTo>
                  <a:cubicBezTo>
                    <a:pt x="277" y="86"/>
                    <a:pt x="251" y="139"/>
                    <a:pt x="224" y="165"/>
                  </a:cubicBezTo>
                  <a:lnTo>
                    <a:pt x="224" y="27"/>
                  </a:lnTo>
                  <a:lnTo>
                    <a:pt x="224"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62"/>
            <p:cNvSpPr/>
            <p:nvPr/>
          </p:nvSpPr>
          <p:spPr>
            <a:xfrm>
              <a:off x="3569975" y="1797475"/>
              <a:ext cx="25325" cy="31400"/>
            </a:xfrm>
            <a:custGeom>
              <a:rect b="b" l="l" r="r" t="t"/>
              <a:pathLst>
                <a:path extrusionOk="0" h="1256" w="1013">
                  <a:moveTo>
                    <a:pt x="0" y="0"/>
                  </a:moveTo>
                  <a:lnTo>
                    <a:pt x="0" y="26"/>
                  </a:lnTo>
                  <a:lnTo>
                    <a:pt x="53" y="79"/>
                  </a:lnTo>
                  <a:cubicBezTo>
                    <a:pt x="53" y="79"/>
                    <a:pt x="79" y="105"/>
                    <a:pt x="106" y="138"/>
                  </a:cubicBezTo>
                  <a:cubicBezTo>
                    <a:pt x="132" y="164"/>
                    <a:pt x="165" y="164"/>
                    <a:pt x="191" y="191"/>
                  </a:cubicBezTo>
                  <a:cubicBezTo>
                    <a:pt x="217" y="217"/>
                    <a:pt x="270" y="270"/>
                    <a:pt x="296" y="302"/>
                  </a:cubicBezTo>
                  <a:cubicBezTo>
                    <a:pt x="329" y="329"/>
                    <a:pt x="355" y="355"/>
                    <a:pt x="382" y="355"/>
                  </a:cubicBezTo>
                  <a:cubicBezTo>
                    <a:pt x="434" y="434"/>
                    <a:pt x="520" y="519"/>
                    <a:pt x="572" y="572"/>
                  </a:cubicBezTo>
                  <a:cubicBezTo>
                    <a:pt x="625" y="657"/>
                    <a:pt x="710" y="736"/>
                    <a:pt x="736" y="822"/>
                  </a:cubicBezTo>
                  <a:lnTo>
                    <a:pt x="763" y="848"/>
                  </a:lnTo>
                  <a:cubicBezTo>
                    <a:pt x="822" y="900"/>
                    <a:pt x="848" y="960"/>
                    <a:pt x="874" y="1038"/>
                  </a:cubicBezTo>
                  <a:lnTo>
                    <a:pt x="901" y="1065"/>
                  </a:lnTo>
                  <a:lnTo>
                    <a:pt x="927" y="1124"/>
                  </a:lnTo>
                  <a:cubicBezTo>
                    <a:pt x="927" y="1150"/>
                    <a:pt x="953" y="1176"/>
                    <a:pt x="953" y="1203"/>
                  </a:cubicBezTo>
                  <a:lnTo>
                    <a:pt x="986" y="1255"/>
                  </a:lnTo>
                  <a:lnTo>
                    <a:pt x="1012" y="1255"/>
                  </a:lnTo>
                  <a:lnTo>
                    <a:pt x="986" y="1176"/>
                  </a:lnTo>
                  <a:lnTo>
                    <a:pt x="986" y="1091"/>
                  </a:lnTo>
                  <a:lnTo>
                    <a:pt x="953" y="1065"/>
                  </a:lnTo>
                  <a:cubicBezTo>
                    <a:pt x="953" y="1038"/>
                    <a:pt x="953" y="1012"/>
                    <a:pt x="927" y="1012"/>
                  </a:cubicBezTo>
                  <a:cubicBezTo>
                    <a:pt x="901" y="927"/>
                    <a:pt x="874" y="848"/>
                    <a:pt x="822" y="762"/>
                  </a:cubicBezTo>
                  <a:cubicBezTo>
                    <a:pt x="763" y="684"/>
                    <a:pt x="710" y="598"/>
                    <a:pt x="658" y="519"/>
                  </a:cubicBezTo>
                  <a:cubicBezTo>
                    <a:pt x="572" y="434"/>
                    <a:pt x="520" y="381"/>
                    <a:pt x="434" y="302"/>
                  </a:cubicBezTo>
                  <a:cubicBezTo>
                    <a:pt x="355" y="243"/>
                    <a:pt x="296" y="191"/>
                    <a:pt x="217" y="138"/>
                  </a:cubicBezTo>
                  <a:cubicBezTo>
                    <a:pt x="165" y="105"/>
                    <a:pt x="132" y="79"/>
                    <a:pt x="79" y="53"/>
                  </a:cubicBez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62"/>
            <p:cNvSpPr/>
            <p:nvPr/>
          </p:nvSpPr>
          <p:spPr>
            <a:xfrm>
              <a:off x="3583600" y="1828850"/>
              <a:ext cx="30750" cy="26800"/>
            </a:xfrm>
            <a:custGeom>
              <a:rect b="b" l="l" r="r" t="t"/>
              <a:pathLst>
                <a:path extrusionOk="0" h="1072" w="1230">
                  <a:moveTo>
                    <a:pt x="1" y="0"/>
                  </a:moveTo>
                  <a:lnTo>
                    <a:pt x="1" y="33"/>
                  </a:lnTo>
                  <a:cubicBezTo>
                    <a:pt x="80" y="86"/>
                    <a:pt x="139" y="138"/>
                    <a:pt x="218" y="224"/>
                  </a:cubicBezTo>
                  <a:cubicBezTo>
                    <a:pt x="244" y="250"/>
                    <a:pt x="303" y="276"/>
                    <a:pt x="329" y="303"/>
                  </a:cubicBezTo>
                  <a:lnTo>
                    <a:pt x="382" y="362"/>
                  </a:lnTo>
                  <a:lnTo>
                    <a:pt x="494" y="362"/>
                  </a:lnTo>
                  <a:cubicBezTo>
                    <a:pt x="546" y="362"/>
                    <a:pt x="573" y="362"/>
                    <a:pt x="632" y="388"/>
                  </a:cubicBezTo>
                  <a:cubicBezTo>
                    <a:pt x="658" y="414"/>
                    <a:pt x="684" y="441"/>
                    <a:pt x="737" y="467"/>
                  </a:cubicBezTo>
                  <a:cubicBezTo>
                    <a:pt x="796" y="526"/>
                    <a:pt x="849" y="605"/>
                    <a:pt x="875" y="717"/>
                  </a:cubicBezTo>
                  <a:cubicBezTo>
                    <a:pt x="901" y="743"/>
                    <a:pt x="934" y="795"/>
                    <a:pt x="960" y="822"/>
                  </a:cubicBezTo>
                  <a:cubicBezTo>
                    <a:pt x="987" y="854"/>
                    <a:pt x="1013" y="881"/>
                    <a:pt x="1039" y="907"/>
                  </a:cubicBezTo>
                  <a:cubicBezTo>
                    <a:pt x="1065" y="933"/>
                    <a:pt x="1098" y="960"/>
                    <a:pt x="1125" y="986"/>
                  </a:cubicBezTo>
                  <a:cubicBezTo>
                    <a:pt x="1151" y="1019"/>
                    <a:pt x="1177" y="1045"/>
                    <a:pt x="1230" y="1071"/>
                  </a:cubicBezTo>
                  <a:lnTo>
                    <a:pt x="1230" y="1045"/>
                  </a:lnTo>
                  <a:cubicBezTo>
                    <a:pt x="1203" y="1019"/>
                    <a:pt x="1177" y="986"/>
                    <a:pt x="1151" y="960"/>
                  </a:cubicBezTo>
                  <a:cubicBezTo>
                    <a:pt x="1125" y="933"/>
                    <a:pt x="1098" y="907"/>
                    <a:pt x="1065" y="881"/>
                  </a:cubicBezTo>
                  <a:cubicBezTo>
                    <a:pt x="1039" y="854"/>
                    <a:pt x="1013" y="822"/>
                    <a:pt x="987" y="795"/>
                  </a:cubicBezTo>
                  <a:cubicBezTo>
                    <a:pt x="960" y="743"/>
                    <a:pt x="934" y="717"/>
                    <a:pt x="934" y="690"/>
                  </a:cubicBezTo>
                  <a:cubicBezTo>
                    <a:pt x="875" y="579"/>
                    <a:pt x="849" y="493"/>
                    <a:pt x="770" y="414"/>
                  </a:cubicBezTo>
                  <a:cubicBezTo>
                    <a:pt x="737" y="388"/>
                    <a:pt x="684" y="362"/>
                    <a:pt x="632" y="329"/>
                  </a:cubicBezTo>
                  <a:cubicBezTo>
                    <a:pt x="605" y="303"/>
                    <a:pt x="546" y="303"/>
                    <a:pt x="494" y="303"/>
                  </a:cubicBezTo>
                  <a:lnTo>
                    <a:pt x="382" y="303"/>
                  </a:lnTo>
                  <a:lnTo>
                    <a:pt x="356" y="276"/>
                  </a:lnTo>
                  <a:cubicBezTo>
                    <a:pt x="329" y="250"/>
                    <a:pt x="303" y="224"/>
                    <a:pt x="244" y="197"/>
                  </a:cubicBezTo>
                  <a:cubicBezTo>
                    <a:pt x="165" y="112"/>
                    <a:pt x="80" y="5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62"/>
            <p:cNvSpPr/>
            <p:nvPr/>
          </p:nvSpPr>
          <p:spPr>
            <a:xfrm>
              <a:off x="3638975" y="1826875"/>
              <a:ext cx="4125" cy="14325"/>
            </a:xfrm>
            <a:custGeom>
              <a:rect b="b" l="l" r="r" t="t"/>
              <a:pathLst>
                <a:path extrusionOk="0" h="573" w="165">
                  <a:moveTo>
                    <a:pt x="0" y="0"/>
                  </a:moveTo>
                  <a:lnTo>
                    <a:pt x="0" y="27"/>
                  </a:lnTo>
                  <a:lnTo>
                    <a:pt x="0" y="53"/>
                  </a:lnTo>
                  <a:lnTo>
                    <a:pt x="0" y="112"/>
                  </a:lnTo>
                  <a:lnTo>
                    <a:pt x="0" y="138"/>
                  </a:lnTo>
                  <a:lnTo>
                    <a:pt x="0" y="191"/>
                  </a:lnTo>
                  <a:lnTo>
                    <a:pt x="33" y="303"/>
                  </a:lnTo>
                  <a:lnTo>
                    <a:pt x="60" y="408"/>
                  </a:lnTo>
                  <a:cubicBezTo>
                    <a:pt x="60" y="441"/>
                    <a:pt x="86" y="441"/>
                    <a:pt x="86" y="467"/>
                  </a:cubicBezTo>
                  <a:lnTo>
                    <a:pt x="86" y="493"/>
                  </a:lnTo>
                  <a:cubicBezTo>
                    <a:pt x="86" y="520"/>
                    <a:pt x="112" y="520"/>
                    <a:pt x="112" y="546"/>
                  </a:cubicBezTo>
                  <a:lnTo>
                    <a:pt x="138" y="572"/>
                  </a:lnTo>
                  <a:lnTo>
                    <a:pt x="165" y="546"/>
                  </a:lnTo>
                  <a:lnTo>
                    <a:pt x="165" y="520"/>
                  </a:lnTo>
                  <a:lnTo>
                    <a:pt x="165" y="467"/>
                  </a:lnTo>
                  <a:cubicBezTo>
                    <a:pt x="138" y="467"/>
                    <a:pt x="138" y="467"/>
                    <a:pt x="138" y="441"/>
                  </a:cubicBezTo>
                  <a:lnTo>
                    <a:pt x="138" y="382"/>
                  </a:lnTo>
                  <a:lnTo>
                    <a:pt x="138" y="276"/>
                  </a:lnTo>
                  <a:lnTo>
                    <a:pt x="112" y="191"/>
                  </a:lnTo>
                  <a:cubicBezTo>
                    <a:pt x="86" y="165"/>
                    <a:pt x="86" y="138"/>
                    <a:pt x="86" y="112"/>
                  </a:cubicBezTo>
                  <a:lnTo>
                    <a:pt x="60" y="79"/>
                  </a:lnTo>
                  <a:lnTo>
                    <a:pt x="60" y="53"/>
                  </a:lnTo>
                  <a:cubicBezTo>
                    <a:pt x="60" y="27"/>
                    <a:pt x="33" y="27"/>
                    <a:pt x="33" y="27"/>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62"/>
            <p:cNvSpPr/>
            <p:nvPr/>
          </p:nvSpPr>
          <p:spPr>
            <a:xfrm>
              <a:off x="3556175" y="1849375"/>
              <a:ext cx="43225" cy="22700"/>
            </a:xfrm>
            <a:custGeom>
              <a:rect b="b" l="l" r="r" t="t"/>
              <a:pathLst>
                <a:path extrusionOk="0" h="908" w="1729">
                  <a:moveTo>
                    <a:pt x="0" y="1"/>
                  </a:moveTo>
                  <a:lnTo>
                    <a:pt x="0" y="1"/>
                  </a:lnTo>
                  <a:cubicBezTo>
                    <a:pt x="60" y="139"/>
                    <a:pt x="165" y="277"/>
                    <a:pt x="303" y="415"/>
                  </a:cubicBezTo>
                  <a:cubicBezTo>
                    <a:pt x="441" y="526"/>
                    <a:pt x="579" y="631"/>
                    <a:pt x="717" y="691"/>
                  </a:cubicBezTo>
                  <a:cubicBezTo>
                    <a:pt x="743" y="717"/>
                    <a:pt x="769" y="717"/>
                    <a:pt x="796" y="743"/>
                  </a:cubicBezTo>
                  <a:lnTo>
                    <a:pt x="848" y="743"/>
                  </a:lnTo>
                  <a:lnTo>
                    <a:pt x="907" y="769"/>
                  </a:lnTo>
                  <a:lnTo>
                    <a:pt x="934" y="796"/>
                  </a:lnTo>
                  <a:lnTo>
                    <a:pt x="1072" y="822"/>
                  </a:lnTo>
                  <a:cubicBezTo>
                    <a:pt x="1124" y="855"/>
                    <a:pt x="1150" y="855"/>
                    <a:pt x="1177" y="855"/>
                  </a:cubicBezTo>
                  <a:lnTo>
                    <a:pt x="1262" y="881"/>
                  </a:lnTo>
                  <a:lnTo>
                    <a:pt x="1315" y="881"/>
                  </a:lnTo>
                  <a:lnTo>
                    <a:pt x="1453" y="907"/>
                  </a:lnTo>
                  <a:lnTo>
                    <a:pt x="1702" y="907"/>
                  </a:lnTo>
                  <a:cubicBezTo>
                    <a:pt x="1702" y="907"/>
                    <a:pt x="1729" y="907"/>
                    <a:pt x="1729" y="881"/>
                  </a:cubicBezTo>
                  <a:lnTo>
                    <a:pt x="1702" y="881"/>
                  </a:lnTo>
                  <a:cubicBezTo>
                    <a:pt x="1670" y="881"/>
                    <a:pt x="1617" y="855"/>
                    <a:pt x="1591" y="855"/>
                  </a:cubicBezTo>
                  <a:lnTo>
                    <a:pt x="1538" y="855"/>
                  </a:lnTo>
                  <a:cubicBezTo>
                    <a:pt x="1505" y="855"/>
                    <a:pt x="1479" y="855"/>
                    <a:pt x="1453" y="822"/>
                  </a:cubicBezTo>
                  <a:lnTo>
                    <a:pt x="1341" y="822"/>
                  </a:lnTo>
                  <a:cubicBezTo>
                    <a:pt x="1341" y="796"/>
                    <a:pt x="1315" y="796"/>
                    <a:pt x="1315" y="796"/>
                  </a:cubicBezTo>
                  <a:lnTo>
                    <a:pt x="1288" y="796"/>
                  </a:lnTo>
                  <a:lnTo>
                    <a:pt x="1236" y="769"/>
                  </a:lnTo>
                  <a:lnTo>
                    <a:pt x="1098" y="743"/>
                  </a:lnTo>
                  <a:lnTo>
                    <a:pt x="986" y="717"/>
                  </a:lnTo>
                  <a:lnTo>
                    <a:pt x="960" y="691"/>
                  </a:lnTo>
                  <a:lnTo>
                    <a:pt x="934" y="691"/>
                  </a:lnTo>
                  <a:lnTo>
                    <a:pt x="881" y="658"/>
                  </a:lnTo>
                  <a:cubicBezTo>
                    <a:pt x="848" y="658"/>
                    <a:pt x="848" y="658"/>
                    <a:pt x="822" y="631"/>
                  </a:cubicBezTo>
                  <a:cubicBezTo>
                    <a:pt x="822" y="631"/>
                    <a:pt x="796" y="631"/>
                    <a:pt x="769" y="605"/>
                  </a:cubicBezTo>
                  <a:lnTo>
                    <a:pt x="658" y="553"/>
                  </a:lnTo>
                  <a:lnTo>
                    <a:pt x="552" y="493"/>
                  </a:lnTo>
                  <a:cubicBezTo>
                    <a:pt x="493" y="441"/>
                    <a:pt x="414" y="415"/>
                    <a:pt x="355" y="362"/>
                  </a:cubicBezTo>
                  <a:cubicBezTo>
                    <a:pt x="224" y="250"/>
                    <a:pt x="112" y="112"/>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62"/>
            <p:cNvSpPr/>
            <p:nvPr/>
          </p:nvSpPr>
          <p:spPr>
            <a:xfrm>
              <a:off x="3640450" y="1874850"/>
              <a:ext cx="13000" cy="17750"/>
            </a:xfrm>
            <a:custGeom>
              <a:rect b="b" l="l" r="r" t="t"/>
              <a:pathLst>
                <a:path extrusionOk="0" h="710" w="520">
                  <a:moveTo>
                    <a:pt x="520" y="0"/>
                  </a:moveTo>
                  <a:cubicBezTo>
                    <a:pt x="520" y="26"/>
                    <a:pt x="408" y="329"/>
                    <a:pt x="165" y="408"/>
                  </a:cubicBezTo>
                  <a:cubicBezTo>
                    <a:pt x="191" y="381"/>
                    <a:pt x="217" y="329"/>
                    <a:pt x="270" y="270"/>
                  </a:cubicBezTo>
                  <a:lnTo>
                    <a:pt x="270" y="243"/>
                  </a:lnTo>
                  <a:cubicBezTo>
                    <a:pt x="244" y="243"/>
                    <a:pt x="79" y="381"/>
                    <a:pt x="27" y="598"/>
                  </a:cubicBezTo>
                  <a:cubicBezTo>
                    <a:pt x="1" y="624"/>
                    <a:pt x="1" y="657"/>
                    <a:pt x="27" y="684"/>
                  </a:cubicBezTo>
                  <a:cubicBezTo>
                    <a:pt x="27" y="710"/>
                    <a:pt x="53" y="710"/>
                    <a:pt x="106" y="710"/>
                  </a:cubicBezTo>
                  <a:cubicBezTo>
                    <a:pt x="217" y="710"/>
                    <a:pt x="493" y="546"/>
                    <a:pt x="520" y="26"/>
                  </a:cubicBezTo>
                  <a:lnTo>
                    <a:pt x="52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62"/>
            <p:cNvSpPr/>
            <p:nvPr/>
          </p:nvSpPr>
          <p:spPr>
            <a:xfrm>
              <a:off x="3541225" y="2001350"/>
              <a:ext cx="2650" cy="13150"/>
            </a:xfrm>
            <a:custGeom>
              <a:rect b="b" l="l" r="r" t="t"/>
              <a:pathLst>
                <a:path extrusionOk="0" h="526" w="106">
                  <a:moveTo>
                    <a:pt x="27" y="0"/>
                  </a:moveTo>
                  <a:lnTo>
                    <a:pt x="27" y="33"/>
                  </a:lnTo>
                  <a:lnTo>
                    <a:pt x="27" y="59"/>
                  </a:lnTo>
                  <a:lnTo>
                    <a:pt x="27" y="85"/>
                  </a:lnTo>
                  <a:lnTo>
                    <a:pt x="27" y="112"/>
                  </a:lnTo>
                  <a:lnTo>
                    <a:pt x="27" y="164"/>
                  </a:lnTo>
                  <a:lnTo>
                    <a:pt x="27" y="250"/>
                  </a:lnTo>
                  <a:lnTo>
                    <a:pt x="27" y="361"/>
                  </a:lnTo>
                  <a:cubicBezTo>
                    <a:pt x="0" y="361"/>
                    <a:pt x="0" y="388"/>
                    <a:pt x="0" y="414"/>
                  </a:cubicBezTo>
                  <a:lnTo>
                    <a:pt x="0" y="440"/>
                  </a:lnTo>
                  <a:lnTo>
                    <a:pt x="0" y="467"/>
                  </a:lnTo>
                  <a:lnTo>
                    <a:pt x="0" y="493"/>
                  </a:lnTo>
                  <a:lnTo>
                    <a:pt x="0" y="526"/>
                  </a:lnTo>
                  <a:lnTo>
                    <a:pt x="53" y="526"/>
                  </a:lnTo>
                  <a:lnTo>
                    <a:pt x="53" y="493"/>
                  </a:lnTo>
                  <a:cubicBezTo>
                    <a:pt x="53" y="493"/>
                    <a:pt x="53" y="467"/>
                    <a:pt x="79" y="440"/>
                  </a:cubicBezTo>
                  <a:cubicBezTo>
                    <a:pt x="79" y="414"/>
                    <a:pt x="106" y="388"/>
                    <a:pt x="106" y="361"/>
                  </a:cubicBezTo>
                  <a:lnTo>
                    <a:pt x="106" y="276"/>
                  </a:lnTo>
                  <a:lnTo>
                    <a:pt x="106" y="164"/>
                  </a:lnTo>
                  <a:cubicBezTo>
                    <a:pt x="106" y="138"/>
                    <a:pt x="106" y="112"/>
                    <a:pt x="79" y="85"/>
                  </a:cubicBezTo>
                  <a:cubicBezTo>
                    <a:pt x="79" y="59"/>
                    <a:pt x="79" y="33"/>
                    <a:pt x="53" y="33"/>
                  </a:cubicBez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62"/>
            <p:cNvSpPr/>
            <p:nvPr/>
          </p:nvSpPr>
          <p:spPr>
            <a:xfrm>
              <a:off x="3557650" y="1880925"/>
              <a:ext cx="25325" cy="4775"/>
            </a:xfrm>
            <a:custGeom>
              <a:rect b="b" l="l" r="r" t="t"/>
              <a:pathLst>
                <a:path extrusionOk="0" h="191" w="1013">
                  <a:moveTo>
                    <a:pt x="1" y="0"/>
                  </a:moveTo>
                  <a:lnTo>
                    <a:pt x="1" y="27"/>
                  </a:lnTo>
                  <a:cubicBezTo>
                    <a:pt x="79" y="86"/>
                    <a:pt x="132" y="112"/>
                    <a:pt x="244" y="138"/>
                  </a:cubicBezTo>
                  <a:cubicBezTo>
                    <a:pt x="329" y="165"/>
                    <a:pt x="408" y="165"/>
                    <a:pt x="493" y="191"/>
                  </a:cubicBezTo>
                  <a:lnTo>
                    <a:pt x="572" y="191"/>
                  </a:lnTo>
                  <a:cubicBezTo>
                    <a:pt x="625" y="191"/>
                    <a:pt x="710" y="191"/>
                    <a:pt x="763" y="165"/>
                  </a:cubicBezTo>
                  <a:cubicBezTo>
                    <a:pt x="848" y="165"/>
                    <a:pt x="927" y="138"/>
                    <a:pt x="1013" y="86"/>
                  </a:cubicBezTo>
                  <a:lnTo>
                    <a:pt x="493" y="86"/>
                  </a:lnTo>
                  <a:cubicBezTo>
                    <a:pt x="408" y="86"/>
                    <a:pt x="329" y="53"/>
                    <a:pt x="244" y="53"/>
                  </a:cubicBezTo>
                  <a:cubicBezTo>
                    <a:pt x="165" y="53"/>
                    <a:pt x="79" y="27"/>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62"/>
            <p:cNvSpPr/>
            <p:nvPr/>
          </p:nvSpPr>
          <p:spPr>
            <a:xfrm>
              <a:off x="3493900" y="1916575"/>
              <a:ext cx="84975" cy="136875"/>
            </a:xfrm>
            <a:custGeom>
              <a:rect b="b" l="l" r="r" t="t"/>
              <a:pathLst>
                <a:path extrusionOk="0" h="5475" w="3399">
                  <a:moveTo>
                    <a:pt x="934" y="0"/>
                  </a:moveTo>
                  <a:cubicBezTo>
                    <a:pt x="934" y="0"/>
                    <a:pt x="606" y="467"/>
                    <a:pt x="1" y="546"/>
                  </a:cubicBezTo>
                  <a:lnTo>
                    <a:pt x="1" y="572"/>
                  </a:lnTo>
                  <a:cubicBezTo>
                    <a:pt x="1" y="572"/>
                    <a:pt x="139" y="1039"/>
                    <a:pt x="1039" y="1998"/>
                  </a:cubicBezTo>
                  <a:lnTo>
                    <a:pt x="1072" y="1998"/>
                  </a:lnTo>
                  <a:cubicBezTo>
                    <a:pt x="1072" y="1972"/>
                    <a:pt x="849" y="1722"/>
                    <a:pt x="606" y="1091"/>
                  </a:cubicBezTo>
                  <a:lnTo>
                    <a:pt x="606" y="1091"/>
                  </a:lnTo>
                  <a:cubicBezTo>
                    <a:pt x="849" y="1531"/>
                    <a:pt x="1401" y="2491"/>
                    <a:pt x="1861" y="2491"/>
                  </a:cubicBezTo>
                  <a:lnTo>
                    <a:pt x="1893" y="2491"/>
                  </a:lnTo>
                  <a:cubicBezTo>
                    <a:pt x="1861" y="2517"/>
                    <a:pt x="1782" y="2602"/>
                    <a:pt x="1591" y="2629"/>
                  </a:cubicBezTo>
                  <a:cubicBezTo>
                    <a:pt x="1591" y="2655"/>
                    <a:pt x="1729" y="2734"/>
                    <a:pt x="1861" y="2734"/>
                  </a:cubicBezTo>
                  <a:cubicBezTo>
                    <a:pt x="1946" y="2734"/>
                    <a:pt x="2025" y="2708"/>
                    <a:pt x="2110" y="2655"/>
                  </a:cubicBezTo>
                  <a:cubicBezTo>
                    <a:pt x="2137" y="2708"/>
                    <a:pt x="2301" y="2898"/>
                    <a:pt x="2275" y="3062"/>
                  </a:cubicBezTo>
                  <a:cubicBezTo>
                    <a:pt x="2248" y="3122"/>
                    <a:pt x="2189" y="3174"/>
                    <a:pt x="2137" y="3200"/>
                  </a:cubicBezTo>
                  <a:lnTo>
                    <a:pt x="2110" y="3200"/>
                  </a:lnTo>
                  <a:lnTo>
                    <a:pt x="2110" y="3227"/>
                  </a:lnTo>
                  <a:cubicBezTo>
                    <a:pt x="2222" y="3391"/>
                    <a:pt x="2353" y="3503"/>
                    <a:pt x="2491" y="3503"/>
                  </a:cubicBezTo>
                  <a:cubicBezTo>
                    <a:pt x="2603" y="3503"/>
                    <a:pt x="2682" y="3450"/>
                    <a:pt x="2741" y="3338"/>
                  </a:cubicBezTo>
                  <a:lnTo>
                    <a:pt x="2741" y="3338"/>
                  </a:lnTo>
                  <a:cubicBezTo>
                    <a:pt x="2794" y="3450"/>
                    <a:pt x="2905" y="3831"/>
                    <a:pt x="2518" y="4488"/>
                  </a:cubicBezTo>
                  <a:lnTo>
                    <a:pt x="2518" y="4515"/>
                  </a:lnTo>
                  <a:cubicBezTo>
                    <a:pt x="2518" y="4515"/>
                    <a:pt x="2656" y="4436"/>
                    <a:pt x="2879" y="4436"/>
                  </a:cubicBezTo>
                  <a:lnTo>
                    <a:pt x="2958" y="4436"/>
                  </a:lnTo>
                  <a:cubicBezTo>
                    <a:pt x="2984" y="4436"/>
                    <a:pt x="2984" y="4436"/>
                    <a:pt x="2984" y="4462"/>
                  </a:cubicBezTo>
                  <a:cubicBezTo>
                    <a:pt x="2984" y="4574"/>
                    <a:pt x="2327" y="4981"/>
                    <a:pt x="1946" y="4981"/>
                  </a:cubicBezTo>
                  <a:cubicBezTo>
                    <a:pt x="1834" y="4981"/>
                    <a:pt x="1782" y="4929"/>
                    <a:pt x="1755" y="4843"/>
                  </a:cubicBezTo>
                  <a:lnTo>
                    <a:pt x="1729" y="4843"/>
                  </a:lnTo>
                  <a:cubicBezTo>
                    <a:pt x="1729" y="4870"/>
                    <a:pt x="1644" y="5146"/>
                    <a:pt x="1808" y="5310"/>
                  </a:cubicBezTo>
                  <a:cubicBezTo>
                    <a:pt x="1893" y="5422"/>
                    <a:pt x="2025" y="5474"/>
                    <a:pt x="2222" y="5474"/>
                  </a:cubicBezTo>
                  <a:lnTo>
                    <a:pt x="2301" y="5474"/>
                  </a:lnTo>
                  <a:cubicBezTo>
                    <a:pt x="2629" y="5448"/>
                    <a:pt x="2879" y="5336"/>
                    <a:pt x="3043" y="5119"/>
                  </a:cubicBezTo>
                  <a:cubicBezTo>
                    <a:pt x="3313" y="4764"/>
                    <a:pt x="3398" y="4186"/>
                    <a:pt x="3287" y="3424"/>
                  </a:cubicBezTo>
                  <a:lnTo>
                    <a:pt x="3287" y="3424"/>
                  </a:lnTo>
                  <a:lnTo>
                    <a:pt x="3208" y="3720"/>
                  </a:lnTo>
                  <a:cubicBezTo>
                    <a:pt x="3175" y="3555"/>
                    <a:pt x="3149" y="3122"/>
                    <a:pt x="3234" y="2602"/>
                  </a:cubicBezTo>
                  <a:lnTo>
                    <a:pt x="3234" y="2570"/>
                  </a:lnTo>
                  <a:lnTo>
                    <a:pt x="3208" y="2602"/>
                  </a:lnTo>
                  <a:cubicBezTo>
                    <a:pt x="3208" y="2602"/>
                    <a:pt x="3175" y="2734"/>
                    <a:pt x="3096" y="3148"/>
                  </a:cubicBezTo>
                  <a:cubicBezTo>
                    <a:pt x="3096" y="3010"/>
                    <a:pt x="3096" y="2846"/>
                    <a:pt x="3070" y="2570"/>
                  </a:cubicBezTo>
                  <a:cubicBezTo>
                    <a:pt x="3043" y="2241"/>
                    <a:pt x="2879" y="2188"/>
                    <a:pt x="2656" y="2110"/>
                  </a:cubicBezTo>
                  <a:cubicBezTo>
                    <a:pt x="2413" y="1998"/>
                    <a:pt x="2110" y="1886"/>
                    <a:pt x="1782" y="1479"/>
                  </a:cubicBezTo>
                  <a:lnTo>
                    <a:pt x="1782" y="1479"/>
                  </a:lnTo>
                  <a:cubicBezTo>
                    <a:pt x="1920" y="1617"/>
                    <a:pt x="2110" y="1781"/>
                    <a:pt x="2413" y="1945"/>
                  </a:cubicBezTo>
                  <a:cubicBezTo>
                    <a:pt x="2439" y="1972"/>
                    <a:pt x="2465" y="1972"/>
                    <a:pt x="2465" y="1972"/>
                  </a:cubicBezTo>
                  <a:lnTo>
                    <a:pt x="2465" y="1998"/>
                  </a:lnTo>
                  <a:cubicBezTo>
                    <a:pt x="2491" y="1998"/>
                    <a:pt x="2491" y="1972"/>
                    <a:pt x="2491" y="1972"/>
                  </a:cubicBezTo>
                  <a:cubicBezTo>
                    <a:pt x="2465" y="1945"/>
                    <a:pt x="2439" y="1945"/>
                    <a:pt x="2439" y="1945"/>
                  </a:cubicBezTo>
                  <a:cubicBezTo>
                    <a:pt x="2275" y="1834"/>
                    <a:pt x="1670" y="1393"/>
                    <a:pt x="1072" y="329"/>
                  </a:cubicBezTo>
                  <a:lnTo>
                    <a:pt x="1039" y="329"/>
                  </a:lnTo>
                  <a:cubicBezTo>
                    <a:pt x="1039" y="329"/>
                    <a:pt x="934" y="408"/>
                    <a:pt x="606" y="467"/>
                  </a:cubicBezTo>
                  <a:cubicBezTo>
                    <a:pt x="684" y="408"/>
                    <a:pt x="822" y="270"/>
                    <a:pt x="9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62"/>
            <p:cNvSpPr/>
            <p:nvPr/>
          </p:nvSpPr>
          <p:spPr>
            <a:xfrm>
              <a:off x="3524800" y="2017775"/>
              <a:ext cx="14975" cy="13150"/>
            </a:xfrm>
            <a:custGeom>
              <a:rect b="b" l="l" r="r" t="t"/>
              <a:pathLst>
                <a:path extrusionOk="0" h="526" w="599">
                  <a:moveTo>
                    <a:pt x="572" y="0"/>
                  </a:moveTo>
                  <a:lnTo>
                    <a:pt x="546" y="33"/>
                  </a:lnTo>
                  <a:lnTo>
                    <a:pt x="519" y="59"/>
                  </a:lnTo>
                  <a:lnTo>
                    <a:pt x="493" y="59"/>
                  </a:lnTo>
                  <a:cubicBezTo>
                    <a:pt x="460" y="86"/>
                    <a:pt x="460" y="86"/>
                    <a:pt x="434" y="86"/>
                  </a:cubicBezTo>
                  <a:cubicBezTo>
                    <a:pt x="434" y="112"/>
                    <a:pt x="408" y="112"/>
                    <a:pt x="381" y="138"/>
                  </a:cubicBezTo>
                  <a:lnTo>
                    <a:pt x="270" y="224"/>
                  </a:lnTo>
                  <a:lnTo>
                    <a:pt x="165" y="329"/>
                  </a:lnTo>
                  <a:cubicBezTo>
                    <a:pt x="132" y="329"/>
                    <a:pt x="106" y="362"/>
                    <a:pt x="106" y="388"/>
                  </a:cubicBezTo>
                  <a:cubicBezTo>
                    <a:pt x="79" y="388"/>
                    <a:pt x="79" y="414"/>
                    <a:pt x="79" y="414"/>
                  </a:cubicBezTo>
                  <a:cubicBezTo>
                    <a:pt x="53" y="414"/>
                    <a:pt x="53" y="440"/>
                    <a:pt x="27" y="467"/>
                  </a:cubicBezTo>
                  <a:lnTo>
                    <a:pt x="0" y="493"/>
                  </a:lnTo>
                  <a:lnTo>
                    <a:pt x="0" y="526"/>
                  </a:lnTo>
                  <a:lnTo>
                    <a:pt x="27" y="493"/>
                  </a:lnTo>
                  <a:lnTo>
                    <a:pt x="53" y="493"/>
                  </a:lnTo>
                  <a:cubicBezTo>
                    <a:pt x="79" y="493"/>
                    <a:pt x="106" y="467"/>
                    <a:pt x="106" y="467"/>
                  </a:cubicBezTo>
                  <a:lnTo>
                    <a:pt x="132" y="440"/>
                  </a:lnTo>
                  <a:cubicBezTo>
                    <a:pt x="165" y="414"/>
                    <a:pt x="191" y="414"/>
                    <a:pt x="217" y="388"/>
                  </a:cubicBezTo>
                  <a:lnTo>
                    <a:pt x="329" y="302"/>
                  </a:lnTo>
                  <a:lnTo>
                    <a:pt x="434" y="224"/>
                  </a:lnTo>
                  <a:cubicBezTo>
                    <a:pt x="460" y="197"/>
                    <a:pt x="460" y="164"/>
                    <a:pt x="493" y="138"/>
                  </a:cubicBezTo>
                  <a:cubicBezTo>
                    <a:pt x="493" y="138"/>
                    <a:pt x="519" y="138"/>
                    <a:pt x="519" y="112"/>
                  </a:cubicBezTo>
                  <a:cubicBezTo>
                    <a:pt x="546" y="86"/>
                    <a:pt x="572" y="59"/>
                    <a:pt x="572" y="59"/>
                  </a:cubicBezTo>
                  <a:lnTo>
                    <a:pt x="598" y="33"/>
                  </a:lnTo>
                  <a:lnTo>
                    <a:pt x="598"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62"/>
            <p:cNvSpPr/>
            <p:nvPr/>
          </p:nvSpPr>
          <p:spPr>
            <a:xfrm>
              <a:off x="3526100" y="2033525"/>
              <a:ext cx="12350" cy="22050"/>
            </a:xfrm>
            <a:custGeom>
              <a:rect b="b" l="l" r="r" t="t"/>
              <a:pathLst>
                <a:path extrusionOk="0" h="882" w="494">
                  <a:moveTo>
                    <a:pt x="1" y="1"/>
                  </a:moveTo>
                  <a:lnTo>
                    <a:pt x="1" y="60"/>
                  </a:lnTo>
                  <a:lnTo>
                    <a:pt x="1" y="86"/>
                  </a:lnTo>
                  <a:cubicBezTo>
                    <a:pt x="1" y="113"/>
                    <a:pt x="1" y="139"/>
                    <a:pt x="27" y="165"/>
                  </a:cubicBezTo>
                  <a:cubicBezTo>
                    <a:pt x="27" y="224"/>
                    <a:pt x="54" y="277"/>
                    <a:pt x="54" y="330"/>
                  </a:cubicBezTo>
                  <a:cubicBezTo>
                    <a:pt x="80" y="389"/>
                    <a:pt x="113" y="441"/>
                    <a:pt x="139" y="494"/>
                  </a:cubicBezTo>
                  <a:cubicBezTo>
                    <a:pt x="165" y="553"/>
                    <a:pt x="218" y="606"/>
                    <a:pt x="244" y="658"/>
                  </a:cubicBezTo>
                  <a:cubicBezTo>
                    <a:pt x="277" y="717"/>
                    <a:pt x="329" y="744"/>
                    <a:pt x="356" y="770"/>
                  </a:cubicBezTo>
                  <a:cubicBezTo>
                    <a:pt x="382" y="796"/>
                    <a:pt x="408" y="822"/>
                    <a:pt x="441" y="849"/>
                  </a:cubicBezTo>
                  <a:lnTo>
                    <a:pt x="467" y="882"/>
                  </a:lnTo>
                  <a:lnTo>
                    <a:pt x="494" y="882"/>
                  </a:lnTo>
                  <a:lnTo>
                    <a:pt x="494" y="849"/>
                  </a:lnTo>
                  <a:lnTo>
                    <a:pt x="467" y="822"/>
                  </a:lnTo>
                  <a:cubicBezTo>
                    <a:pt x="467" y="822"/>
                    <a:pt x="441" y="796"/>
                    <a:pt x="441" y="770"/>
                  </a:cubicBezTo>
                  <a:lnTo>
                    <a:pt x="408" y="744"/>
                  </a:lnTo>
                  <a:cubicBezTo>
                    <a:pt x="382" y="717"/>
                    <a:pt x="356" y="684"/>
                    <a:pt x="356" y="658"/>
                  </a:cubicBezTo>
                  <a:cubicBezTo>
                    <a:pt x="329" y="632"/>
                    <a:pt x="329" y="632"/>
                    <a:pt x="329" y="606"/>
                  </a:cubicBezTo>
                  <a:cubicBezTo>
                    <a:pt x="277" y="553"/>
                    <a:pt x="244" y="494"/>
                    <a:pt x="218" y="441"/>
                  </a:cubicBezTo>
                  <a:cubicBezTo>
                    <a:pt x="192" y="389"/>
                    <a:pt x="165" y="330"/>
                    <a:pt x="139" y="303"/>
                  </a:cubicBezTo>
                  <a:cubicBezTo>
                    <a:pt x="139" y="277"/>
                    <a:pt x="139" y="251"/>
                    <a:pt x="113" y="224"/>
                  </a:cubicBezTo>
                  <a:cubicBezTo>
                    <a:pt x="113" y="192"/>
                    <a:pt x="80" y="165"/>
                    <a:pt x="80" y="139"/>
                  </a:cubicBezTo>
                  <a:cubicBezTo>
                    <a:pt x="80" y="139"/>
                    <a:pt x="80" y="113"/>
                    <a:pt x="54" y="113"/>
                  </a:cubicBezTo>
                  <a:lnTo>
                    <a:pt x="54" y="60"/>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62"/>
            <p:cNvSpPr/>
            <p:nvPr/>
          </p:nvSpPr>
          <p:spPr>
            <a:xfrm>
              <a:off x="3607600" y="1918550"/>
              <a:ext cx="25975" cy="15775"/>
            </a:xfrm>
            <a:custGeom>
              <a:rect b="b" l="l" r="r" t="t"/>
              <a:pathLst>
                <a:path extrusionOk="0" h="631" w="1039">
                  <a:moveTo>
                    <a:pt x="1012" y="0"/>
                  </a:moveTo>
                  <a:cubicBezTo>
                    <a:pt x="1012" y="0"/>
                    <a:pt x="901" y="86"/>
                    <a:pt x="598" y="86"/>
                  </a:cubicBezTo>
                  <a:cubicBezTo>
                    <a:pt x="467" y="86"/>
                    <a:pt x="329" y="86"/>
                    <a:pt x="191" y="59"/>
                  </a:cubicBezTo>
                  <a:lnTo>
                    <a:pt x="165" y="59"/>
                  </a:lnTo>
                  <a:cubicBezTo>
                    <a:pt x="191" y="59"/>
                    <a:pt x="217" y="191"/>
                    <a:pt x="408" y="276"/>
                  </a:cubicBezTo>
                  <a:cubicBezTo>
                    <a:pt x="329" y="276"/>
                    <a:pt x="191" y="250"/>
                    <a:pt x="27" y="112"/>
                  </a:cubicBezTo>
                  <a:lnTo>
                    <a:pt x="0" y="138"/>
                  </a:lnTo>
                  <a:cubicBezTo>
                    <a:pt x="0" y="138"/>
                    <a:pt x="165" y="414"/>
                    <a:pt x="493" y="467"/>
                  </a:cubicBezTo>
                  <a:cubicBezTo>
                    <a:pt x="434" y="493"/>
                    <a:pt x="329" y="578"/>
                    <a:pt x="105" y="578"/>
                  </a:cubicBezTo>
                  <a:lnTo>
                    <a:pt x="105" y="605"/>
                  </a:lnTo>
                  <a:cubicBezTo>
                    <a:pt x="105" y="605"/>
                    <a:pt x="191" y="631"/>
                    <a:pt x="303" y="631"/>
                  </a:cubicBezTo>
                  <a:cubicBezTo>
                    <a:pt x="546" y="631"/>
                    <a:pt x="960" y="552"/>
                    <a:pt x="10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62"/>
            <p:cNvSpPr/>
            <p:nvPr/>
          </p:nvSpPr>
          <p:spPr>
            <a:xfrm>
              <a:off x="3577375" y="1899475"/>
              <a:ext cx="35000" cy="55400"/>
            </a:xfrm>
            <a:custGeom>
              <a:rect b="b" l="l" r="r" t="t"/>
              <a:pathLst>
                <a:path extrusionOk="0" h="2216" w="1400">
                  <a:moveTo>
                    <a:pt x="1183" y="1"/>
                  </a:moveTo>
                  <a:cubicBezTo>
                    <a:pt x="1183" y="1"/>
                    <a:pt x="960" y="658"/>
                    <a:pt x="743" y="987"/>
                  </a:cubicBezTo>
                  <a:cubicBezTo>
                    <a:pt x="743" y="1013"/>
                    <a:pt x="769" y="1177"/>
                    <a:pt x="578" y="1282"/>
                  </a:cubicBezTo>
                  <a:lnTo>
                    <a:pt x="578" y="1315"/>
                  </a:lnTo>
                  <a:cubicBezTo>
                    <a:pt x="578" y="1315"/>
                    <a:pt x="467" y="1696"/>
                    <a:pt x="0" y="2189"/>
                  </a:cubicBezTo>
                  <a:lnTo>
                    <a:pt x="0" y="2215"/>
                  </a:lnTo>
                  <a:lnTo>
                    <a:pt x="33" y="2215"/>
                  </a:lnTo>
                  <a:cubicBezTo>
                    <a:pt x="33" y="2215"/>
                    <a:pt x="769" y="1696"/>
                    <a:pt x="1400" y="132"/>
                  </a:cubicBezTo>
                  <a:cubicBezTo>
                    <a:pt x="1400" y="106"/>
                    <a:pt x="1400" y="106"/>
                    <a:pt x="1374" y="106"/>
                  </a:cubicBezTo>
                  <a:cubicBezTo>
                    <a:pt x="1374" y="106"/>
                    <a:pt x="1374" y="132"/>
                    <a:pt x="1347" y="132"/>
                  </a:cubicBezTo>
                  <a:cubicBezTo>
                    <a:pt x="1288" y="132"/>
                    <a:pt x="1236" y="106"/>
                    <a:pt x="120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62"/>
            <p:cNvSpPr/>
            <p:nvPr/>
          </p:nvSpPr>
          <p:spPr>
            <a:xfrm>
              <a:off x="3635675" y="1896025"/>
              <a:ext cx="8250" cy="14975"/>
            </a:xfrm>
            <a:custGeom>
              <a:rect b="b" l="l" r="r" t="t"/>
              <a:pathLst>
                <a:path extrusionOk="0" h="599" w="330">
                  <a:moveTo>
                    <a:pt x="330" y="1"/>
                  </a:moveTo>
                  <a:cubicBezTo>
                    <a:pt x="270" y="53"/>
                    <a:pt x="244" y="106"/>
                    <a:pt x="218" y="165"/>
                  </a:cubicBezTo>
                  <a:cubicBezTo>
                    <a:pt x="192" y="191"/>
                    <a:pt x="165" y="244"/>
                    <a:pt x="132" y="303"/>
                  </a:cubicBezTo>
                  <a:lnTo>
                    <a:pt x="80" y="435"/>
                  </a:lnTo>
                  <a:lnTo>
                    <a:pt x="54" y="467"/>
                  </a:lnTo>
                  <a:cubicBezTo>
                    <a:pt x="27" y="520"/>
                    <a:pt x="27" y="546"/>
                    <a:pt x="1" y="573"/>
                  </a:cubicBezTo>
                  <a:lnTo>
                    <a:pt x="1" y="599"/>
                  </a:lnTo>
                  <a:lnTo>
                    <a:pt x="27" y="599"/>
                  </a:lnTo>
                  <a:cubicBezTo>
                    <a:pt x="80" y="573"/>
                    <a:pt x="106" y="520"/>
                    <a:pt x="132" y="494"/>
                  </a:cubicBezTo>
                  <a:cubicBezTo>
                    <a:pt x="192" y="435"/>
                    <a:pt x="218" y="382"/>
                    <a:pt x="244" y="329"/>
                  </a:cubicBezTo>
                  <a:cubicBezTo>
                    <a:pt x="270" y="303"/>
                    <a:pt x="270" y="244"/>
                    <a:pt x="297" y="191"/>
                  </a:cubicBezTo>
                  <a:cubicBezTo>
                    <a:pt x="330" y="139"/>
                    <a:pt x="330" y="80"/>
                    <a:pt x="330" y="27"/>
                  </a:cubicBezTo>
                  <a:lnTo>
                    <a:pt x="33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62"/>
            <p:cNvSpPr/>
            <p:nvPr/>
          </p:nvSpPr>
          <p:spPr>
            <a:xfrm>
              <a:off x="3560950" y="1894550"/>
              <a:ext cx="22025" cy="4950"/>
            </a:xfrm>
            <a:custGeom>
              <a:rect b="b" l="l" r="r" t="t"/>
              <a:pathLst>
                <a:path extrusionOk="0" h="198" w="881">
                  <a:moveTo>
                    <a:pt x="881" y="1"/>
                  </a:moveTo>
                  <a:cubicBezTo>
                    <a:pt x="854" y="1"/>
                    <a:pt x="821" y="1"/>
                    <a:pt x="795" y="34"/>
                  </a:cubicBezTo>
                  <a:cubicBezTo>
                    <a:pt x="769" y="34"/>
                    <a:pt x="716" y="60"/>
                    <a:pt x="657" y="60"/>
                  </a:cubicBezTo>
                  <a:cubicBezTo>
                    <a:pt x="578" y="86"/>
                    <a:pt x="526" y="86"/>
                    <a:pt x="440" y="112"/>
                  </a:cubicBezTo>
                  <a:lnTo>
                    <a:pt x="0" y="112"/>
                  </a:lnTo>
                  <a:cubicBezTo>
                    <a:pt x="59" y="165"/>
                    <a:pt x="138" y="165"/>
                    <a:pt x="223" y="198"/>
                  </a:cubicBezTo>
                  <a:lnTo>
                    <a:pt x="440" y="198"/>
                  </a:lnTo>
                  <a:cubicBezTo>
                    <a:pt x="493" y="198"/>
                    <a:pt x="526" y="198"/>
                    <a:pt x="578" y="165"/>
                  </a:cubicBezTo>
                  <a:lnTo>
                    <a:pt x="631" y="165"/>
                  </a:lnTo>
                  <a:cubicBezTo>
                    <a:pt x="631" y="165"/>
                    <a:pt x="657" y="139"/>
                    <a:pt x="690" y="139"/>
                  </a:cubicBezTo>
                  <a:cubicBezTo>
                    <a:pt x="743" y="112"/>
                    <a:pt x="821" y="86"/>
                    <a:pt x="881" y="34"/>
                  </a:cubicBezTo>
                  <a:lnTo>
                    <a:pt x="88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62"/>
            <p:cNvSpPr/>
            <p:nvPr/>
          </p:nvSpPr>
          <p:spPr>
            <a:xfrm>
              <a:off x="3561750" y="1887175"/>
              <a:ext cx="19100" cy="4125"/>
            </a:xfrm>
            <a:custGeom>
              <a:rect b="b" l="l" r="r" t="t"/>
              <a:pathLst>
                <a:path extrusionOk="0" h="165" w="764">
                  <a:moveTo>
                    <a:pt x="737" y="0"/>
                  </a:moveTo>
                  <a:cubicBezTo>
                    <a:pt x="684" y="0"/>
                    <a:pt x="625" y="26"/>
                    <a:pt x="573" y="53"/>
                  </a:cubicBezTo>
                  <a:lnTo>
                    <a:pt x="382" y="53"/>
                  </a:lnTo>
                  <a:cubicBezTo>
                    <a:pt x="297" y="79"/>
                    <a:pt x="244" y="79"/>
                    <a:pt x="165" y="79"/>
                  </a:cubicBezTo>
                  <a:lnTo>
                    <a:pt x="1" y="79"/>
                  </a:lnTo>
                  <a:lnTo>
                    <a:pt x="1" y="105"/>
                  </a:lnTo>
                  <a:cubicBezTo>
                    <a:pt x="53" y="131"/>
                    <a:pt x="106" y="164"/>
                    <a:pt x="191" y="164"/>
                  </a:cubicBezTo>
                  <a:lnTo>
                    <a:pt x="382" y="164"/>
                  </a:lnTo>
                  <a:cubicBezTo>
                    <a:pt x="461" y="164"/>
                    <a:pt x="520" y="131"/>
                    <a:pt x="599" y="105"/>
                  </a:cubicBezTo>
                  <a:cubicBezTo>
                    <a:pt x="658" y="79"/>
                    <a:pt x="711" y="53"/>
                    <a:pt x="76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62"/>
            <p:cNvSpPr/>
            <p:nvPr/>
          </p:nvSpPr>
          <p:spPr>
            <a:xfrm>
              <a:off x="3575400" y="1907700"/>
              <a:ext cx="14300" cy="12350"/>
            </a:xfrm>
            <a:custGeom>
              <a:rect b="b" l="l" r="r" t="t"/>
              <a:pathLst>
                <a:path extrusionOk="0" h="494" w="572">
                  <a:moveTo>
                    <a:pt x="0" y="0"/>
                  </a:moveTo>
                  <a:lnTo>
                    <a:pt x="0" y="53"/>
                  </a:lnTo>
                  <a:lnTo>
                    <a:pt x="27" y="53"/>
                  </a:lnTo>
                  <a:cubicBezTo>
                    <a:pt x="27" y="79"/>
                    <a:pt x="53" y="106"/>
                    <a:pt x="53" y="106"/>
                  </a:cubicBezTo>
                  <a:lnTo>
                    <a:pt x="79" y="132"/>
                  </a:lnTo>
                  <a:cubicBezTo>
                    <a:pt x="79" y="165"/>
                    <a:pt x="112" y="191"/>
                    <a:pt x="138" y="217"/>
                  </a:cubicBezTo>
                  <a:cubicBezTo>
                    <a:pt x="165" y="244"/>
                    <a:pt x="191" y="270"/>
                    <a:pt x="243" y="296"/>
                  </a:cubicBezTo>
                  <a:cubicBezTo>
                    <a:pt x="276" y="355"/>
                    <a:pt x="303" y="382"/>
                    <a:pt x="355" y="408"/>
                  </a:cubicBezTo>
                  <a:cubicBezTo>
                    <a:pt x="381" y="408"/>
                    <a:pt x="408" y="434"/>
                    <a:pt x="441" y="434"/>
                  </a:cubicBezTo>
                  <a:lnTo>
                    <a:pt x="467" y="460"/>
                  </a:lnTo>
                  <a:cubicBezTo>
                    <a:pt x="493" y="460"/>
                    <a:pt x="493" y="460"/>
                    <a:pt x="519" y="493"/>
                  </a:cubicBezTo>
                  <a:lnTo>
                    <a:pt x="572" y="493"/>
                  </a:lnTo>
                  <a:lnTo>
                    <a:pt x="546" y="460"/>
                  </a:lnTo>
                  <a:lnTo>
                    <a:pt x="546" y="434"/>
                  </a:lnTo>
                  <a:cubicBezTo>
                    <a:pt x="519" y="434"/>
                    <a:pt x="519" y="408"/>
                    <a:pt x="493" y="408"/>
                  </a:cubicBezTo>
                  <a:cubicBezTo>
                    <a:pt x="493" y="382"/>
                    <a:pt x="467" y="382"/>
                    <a:pt x="467" y="355"/>
                  </a:cubicBezTo>
                  <a:cubicBezTo>
                    <a:pt x="441" y="355"/>
                    <a:pt x="408" y="329"/>
                    <a:pt x="408" y="329"/>
                  </a:cubicBezTo>
                  <a:cubicBezTo>
                    <a:pt x="355" y="296"/>
                    <a:pt x="329" y="270"/>
                    <a:pt x="303" y="244"/>
                  </a:cubicBezTo>
                  <a:cubicBezTo>
                    <a:pt x="276" y="217"/>
                    <a:pt x="217" y="191"/>
                    <a:pt x="191" y="165"/>
                  </a:cubicBezTo>
                  <a:cubicBezTo>
                    <a:pt x="191" y="132"/>
                    <a:pt x="165" y="106"/>
                    <a:pt x="138" y="106"/>
                  </a:cubicBezTo>
                  <a:lnTo>
                    <a:pt x="112" y="79"/>
                  </a:lnTo>
                  <a:cubicBezTo>
                    <a:pt x="79" y="53"/>
                    <a:pt x="79" y="53"/>
                    <a:pt x="53" y="27"/>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62"/>
            <p:cNvSpPr/>
            <p:nvPr/>
          </p:nvSpPr>
          <p:spPr>
            <a:xfrm>
              <a:off x="3566525" y="1891925"/>
              <a:ext cx="12350" cy="4125"/>
            </a:xfrm>
            <a:custGeom>
              <a:rect b="b" l="l" r="r" t="t"/>
              <a:pathLst>
                <a:path extrusionOk="0" h="165" w="494">
                  <a:moveTo>
                    <a:pt x="493" y="1"/>
                  </a:moveTo>
                  <a:cubicBezTo>
                    <a:pt x="434" y="27"/>
                    <a:pt x="408" y="27"/>
                    <a:pt x="355" y="53"/>
                  </a:cubicBezTo>
                  <a:lnTo>
                    <a:pt x="217" y="53"/>
                  </a:lnTo>
                  <a:cubicBezTo>
                    <a:pt x="138" y="79"/>
                    <a:pt x="79" y="79"/>
                    <a:pt x="0" y="106"/>
                  </a:cubicBezTo>
                  <a:cubicBezTo>
                    <a:pt x="27" y="139"/>
                    <a:pt x="79" y="139"/>
                    <a:pt x="138" y="165"/>
                  </a:cubicBezTo>
                  <a:lnTo>
                    <a:pt x="270" y="165"/>
                  </a:lnTo>
                  <a:cubicBezTo>
                    <a:pt x="303" y="165"/>
                    <a:pt x="355" y="139"/>
                    <a:pt x="382" y="106"/>
                  </a:cubicBezTo>
                  <a:cubicBezTo>
                    <a:pt x="434" y="79"/>
                    <a:pt x="493" y="53"/>
                    <a:pt x="493" y="27"/>
                  </a:cubicBezTo>
                  <a:lnTo>
                    <a:pt x="49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62"/>
            <p:cNvSpPr/>
            <p:nvPr/>
          </p:nvSpPr>
          <p:spPr>
            <a:xfrm>
              <a:off x="3556825" y="1863825"/>
              <a:ext cx="34375" cy="12350"/>
            </a:xfrm>
            <a:custGeom>
              <a:rect b="b" l="l" r="r" t="t"/>
              <a:pathLst>
                <a:path extrusionOk="0" h="494" w="1375">
                  <a:moveTo>
                    <a:pt x="1" y="1"/>
                  </a:moveTo>
                  <a:lnTo>
                    <a:pt x="1" y="1"/>
                  </a:lnTo>
                  <a:cubicBezTo>
                    <a:pt x="60" y="113"/>
                    <a:pt x="165" y="191"/>
                    <a:pt x="277" y="277"/>
                  </a:cubicBezTo>
                  <a:lnTo>
                    <a:pt x="303" y="277"/>
                  </a:lnTo>
                  <a:cubicBezTo>
                    <a:pt x="303" y="277"/>
                    <a:pt x="329" y="303"/>
                    <a:pt x="362" y="303"/>
                  </a:cubicBezTo>
                  <a:lnTo>
                    <a:pt x="441" y="356"/>
                  </a:lnTo>
                  <a:cubicBezTo>
                    <a:pt x="494" y="382"/>
                    <a:pt x="553" y="408"/>
                    <a:pt x="605" y="408"/>
                  </a:cubicBezTo>
                  <a:lnTo>
                    <a:pt x="658" y="441"/>
                  </a:lnTo>
                  <a:lnTo>
                    <a:pt x="717" y="441"/>
                  </a:lnTo>
                  <a:lnTo>
                    <a:pt x="743" y="467"/>
                  </a:lnTo>
                  <a:lnTo>
                    <a:pt x="822" y="467"/>
                  </a:lnTo>
                  <a:cubicBezTo>
                    <a:pt x="881" y="467"/>
                    <a:pt x="934" y="494"/>
                    <a:pt x="986" y="494"/>
                  </a:cubicBezTo>
                  <a:lnTo>
                    <a:pt x="1072" y="494"/>
                  </a:lnTo>
                  <a:lnTo>
                    <a:pt x="1184" y="467"/>
                  </a:lnTo>
                  <a:lnTo>
                    <a:pt x="1262" y="467"/>
                  </a:lnTo>
                  <a:cubicBezTo>
                    <a:pt x="1289" y="441"/>
                    <a:pt x="1315" y="441"/>
                    <a:pt x="1374" y="441"/>
                  </a:cubicBezTo>
                  <a:lnTo>
                    <a:pt x="1374" y="408"/>
                  </a:lnTo>
                  <a:lnTo>
                    <a:pt x="986" y="408"/>
                  </a:lnTo>
                  <a:cubicBezTo>
                    <a:pt x="881" y="382"/>
                    <a:pt x="770" y="356"/>
                    <a:pt x="632" y="329"/>
                  </a:cubicBezTo>
                  <a:cubicBezTo>
                    <a:pt x="553" y="303"/>
                    <a:pt x="441" y="244"/>
                    <a:pt x="329" y="191"/>
                  </a:cubicBezTo>
                  <a:cubicBezTo>
                    <a:pt x="224" y="139"/>
                    <a:pt x="112" y="53"/>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62"/>
            <p:cNvSpPr/>
            <p:nvPr/>
          </p:nvSpPr>
          <p:spPr>
            <a:xfrm>
              <a:off x="3361175" y="1768725"/>
              <a:ext cx="4125" cy="4125"/>
            </a:xfrm>
            <a:custGeom>
              <a:rect b="b" l="l" r="r" t="t"/>
              <a:pathLst>
                <a:path extrusionOk="0" h="165" w="165">
                  <a:moveTo>
                    <a:pt x="106" y="0"/>
                  </a:moveTo>
                  <a:cubicBezTo>
                    <a:pt x="106" y="0"/>
                    <a:pt x="79" y="0"/>
                    <a:pt x="79" y="26"/>
                  </a:cubicBezTo>
                  <a:lnTo>
                    <a:pt x="53" y="26"/>
                  </a:lnTo>
                  <a:lnTo>
                    <a:pt x="27" y="79"/>
                  </a:lnTo>
                  <a:cubicBezTo>
                    <a:pt x="0" y="79"/>
                    <a:pt x="0" y="79"/>
                    <a:pt x="0" y="105"/>
                  </a:cubicBezTo>
                  <a:lnTo>
                    <a:pt x="0" y="138"/>
                  </a:lnTo>
                  <a:lnTo>
                    <a:pt x="0" y="164"/>
                  </a:lnTo>
                  <a:lnTo>
                    <a:pt x="53" y="164"/>
                  </a:lnTo>
                  <a:cubicBezTo>
                    <a:pt x="53" y="138"/>
                    <a:pt x="79" y="138"/>
                    <a:pt x="79" y="138"/>
                  </a:cubicBezTo>
                  <a:lnTo>
                    <a:pt x="106" y="105"/>
                  </a:lnTo>
                  <a:lnTo>
                    <a:pt x="138" y="105"/>
                  </a:lnTo>
                  <a:lnTo>
                    <a:pt x="138" y="79"/>
                  </a:lnTo>
                  <a:lnTo>
                    <a:pt x="165" y="53"/>
                  </a:lnTo>
                  <a:lnTo>
                    <a:pt x="165" y="26"/>
                  </a:lnTo>
                  <a:lnTo>
                    <a:pt x="16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62"/>
            <p:cNvSpPr/>
            <p:nvPr/>
          </p:nvSpPr>
          <p:spPr>
            <a:xfrm>
              <a:off x="3362500" y="1770700"/>
              <a:ext cx="11675" cy="10375"/>
            </a:xfrm>
            <a:custGeom>
              <a:rect b="b" l="l" r="r" t="t"/>
              <a:pathLst>
                <a:path extrusionOk="0" h="415" w="467">
                  <a:moveTo>
                    <a:pt x="414" y="0"/>
                  </a:moveTo>
                  <a:cubicBezTo>
                    <a:pt x="381" y="0"/>
                    <a:pt x="381" y="0"/>
                    <a:pt x="355" y="26"/>
                  </a:cubicBezTo>
                  <a:cubicBezTo>
                    <a:pt x="329" y="26"/>
                    <a:pt x="276" y="26"/>
                    <a:pt x="250" y="59"/>
                  </a:cubicBezTo>
                  <a:cubicBezTo>
                    <a:pt x="217" y="85"/>
                    <a:pt x="191" y="112"/>
                    <a:pt x="164" y="138"/>
                  </a:cubicBezTo>
                  <a:cubicBezTo>
                    <a:pt x="138" y="164"/>
                    <a:pt x="112" y="191"/>
                    <a:pt x="85" y="223"/>
                  </a:cubicBezTo>
                  <a:cubicBezTo>
                    <a:pt x="53" y="250"/>
                    <a:pt x="53" y="276"/>
                    <a:pt x="26" y="302"/>
                  </a:cubicBezTo>
                  <a:lnTo>
                    <a:pt x="26" y="355"/>
                  </a:lnTo>
                  <a:lnTo>
                    <a:pt x="0" y="355"/>
                  </a:lnTo>
                  <a:lnTo>
                    <a:pt x="0" y="388"/>
                  </a:lnTo>
                  <a:lnTo>
                    <a:pt x="0" y="414"/>
                  </a:lnTo>
                  <a:lnTo>
                    <a:pt x="26" y="414"/>
                  </a:lnTo>
                  <a:lnTo>
                    <a:pt x="53" y="388"/>
                  </a:lnTo>
                  <a:lnTo>
                    <a:pt x="53" y="355"/>
                  </a:lnTo>
                  <a:cubicBezTo>
                    <a:pt x="85" y="355"/>
                    <a:pt x="85" y="355"/>
                    <a:pt x="85" y="329"/>
                  </a:cubicBezTo>
                  <a:cubicBezTo>
                    <a:pt x="112" y="329"/>
                    <a:pt x="112" y="302"/>
                    <a:pt x="112" y="302"/>
                  </a:cubicBezTo>
                  <a:cubicBezTo>
                    <a:pt x="138" y="302"/>
                    <a:pt x="138" y="276"/>
                    <a:pt x="164" y="276"/>
                  </a:cubicBezTo>
                  <a:cubicBezTo>
                    <a:pt x="164" y="250"/>
                    <a:pt x="191" y="223"/>
                    <a:pt x="217" y="191"/>
                  </a:cubicBezTo>
                  <a:cubicBezTo>
                    <a:pt x="250" y="164"/>
                    <a:pt x="276" y="164"/>
                    <a:pt x="302" y="138"/>
                  </a:cubicBezTo>
                  <a:cubicBezTo>
                    <a:pt x="329" y="112"/>
                    <a:pt x="329" y="112"/>
                    <a:pt x="355" y="112"/>
                  </a:cubicBezTo>
                  <a:cubicBezTo>
                    <a:pt x="355" y="85"/>
                    <a:pt x="355" y="85"/>
                    <a:pt x="381" y="85"/>
                  </a:cubicBezTo>
                  <a:cubicBezTo>
                    <a:pt x="381" y="59"/>
                    <a:pt x="414" y="59"/>
                    <a:pt x="414" y="59"/>
                  </a:cubicBezTo>
                  <a:lnTo>
                    <a:pt x="440" y="26"/>
                  </a:lnTo>
                  <a:lnTo>
                    <a:pt x="467" y="26"/>
                  </a:lnTo>
                  <a:lnTo>
                    <a:pt x="46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62"/>
            <p:cNvSpPr/>
            <p:nvPr/>
          </p:nvSpPr>
          <p:spPr>
            <a:xfrm>
              <a:off x="3361825" y="1771350"/>
              <a:ext cx="20575" cy="26800"/>
            </a:xfrm>
            <a:custGeom>
              <a:rect b="b" l="l" r="r" t="t"/>
              <a:pathLst>
                <a:path extrusionOk="0" h="1072" w="823">
                  <a:moveTo>
                    <a:pt x="796" y="0"/>
                  </a:moveTo>
                  <a:lnTo>
                    <a:pt x="737" y="33"/>
                  </a:lnTo>
                  <a:lnTo>
                    <a:pt x="710" y="59"/>
                  </a:lnTo>
                  <a:cubicBezTo>
                    <a:pt x="684" y="59"/>
                    <a:pt x="658" y="86"/>
                    <a:pt x="605" y="112"/>
                  </a:cubicBezTo>
                  <a:cubicBezTo>
                    <a:pt x="546" y="165"/>
                    <a:pt x="494" y="197"/>
                    <a:pt x="441" y="250"/>
                  </a:cubicBezTo>
                  <a:cubicBezTo>
                    <a:pt x="356" y="303"/>
                    <a:pt x="303" y="362"/>
                    <a:pt x="244" y="414"/>
                  </a:cubicBezTo>
                  <a:cubicBezTo>
                    <a:pt x="191" y="493"/>
                    <a:pt x="165" y="552"/>
                    <a:pt x="112" y="657"/>
                  </a:cubicBezTo>
                  <a:cubicBezTo>
                    <a:pt x="80" y="717"/>
                    <a:pt x="80" y="769"/>
                    <a:pt x="53" y="822"/>
                  </a:cubicBezTo>
                  <a:lnTo>
                    <a:pt x="53" y="855"/>
                  </a:lnTo>
                  <a:cubicBezTo>
                    <a:pt x="53" y="907"/>
                    <a:pt x="27" y="933"/>
                    <a:pt x="27" y="960"/>
                  </a:cubicBezTo>
                  <a:lnTo>
                    <a:pt x="27" y="1019"/>
                  </a:lnTo>
                  <a:lnTo>
                    <a:pt x="1" y="1071"/>
                  </a:lnTo>
                  <a:lnTo>
                    <a:pt x="27" y="1071"/>
                  </a:lnTo>
                  <a:lnTo>
                    <a:pt x="53" y="1019"/>
                  </a:lnTo>
                  <a:cubicBezTo>
                    <a:pt x="53" y="1019"/>
                    <a:pt x="80" y="986"/>
                    <a:pt x="80" y="960"/>
                  </a:cubicBezTo>
                  <a:cubicBezTo>
                    <a:pt x="80" y="933"/>
                    <a:pt x="112" y="907"/>
                    <a:pt x="112" y="881"/>
                  </a:cubicBezTo>
                  <a:cubicBezTo>
                    <a:pt x="139" y="822"/>
                    <a:pt x="165" y="743"/>
                    <a:pt x="191" y="690"/>
                  </a:cubicBezTo>
                  <a:cubicBezTo>
                    <a:pt x="244" y="605"/>
                    <a:pt x="277" y="552"/>
                    <a:pt x="329" y="493"/>
                  </a:cubicBezTo>
                  <a:cubicBezTo>
                    <a:pt x="356" y="414"/>
                    <a:pt x="408" y="362"/>
                    <a:pt x="494" y="303"/>
                  </a:cubicBezTo>
                  <a:cubicBezTo>
                    <a:pt x="546" y="250"/>
                    <a:pt x="605" y="197"/>
                    <a:pt x="658" y="165"/>
                  </a:cubicBezTo>
                  <a:cubicBezTo>
                    <a:pt x="684" y="138"/>
                    <a:pt x="684" y="112"/>
                    <a:pt x="710" y="112"/>
                  </a:cubicBezTo>
                  <a:cubicBezTo>
                    <a:pt x="737" y="86"/>
                    <a:pt x="737" y="86"/>
                    <a:pt x="770" y="59"/>
                  </a:cubicBezTo>
                  <a:lnTo>
                    <a:pt x="796" y="33"/>
                  </a:lnTo>
                  <a:cubicBezTo>
                    <a:pt x="822" y="33"/>
                    <a:pt x="822" y="33"/>
                    <a:pt x="8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62"/>
            <p:cNvSpPr/>
            <p:nvPr/>
          </p:nvSpPr>
          <p:spPr>
            <a:xfrm>
              <a:off x="3362500" y="1776925"/>
              <a:ext cx="21850" cy="29425"/>
            </a:xfrm>
            <a:custGeom>
              <a:rect b="b" l="l" r="r" t="t"/>
              <a:pathLst>
                <a:path extrusionOk="0" h="1177" w="874">
                  <a:moveTo>
                    <a:pt x="874" y="1"/>
                  </a:moveTo>
                  <a:lnTo>
                    <a:pt x="795" y="27"/>
                  </a:lnTo>
                  <a:cubicBezTo>
                    <a:pt x="795" y="53"/>
                    <a:pt x="769" y="53"/>
                    <a:pt x="743" y="80"/>
                  </a:cubicBezTo>
                  <a:cubicBezTo>
                    <a:pt x="710" y="80"/>
                    <a:pt x="683" y="106"/>
                    <a:pt x="657" y="139"/>
                  </a:cubicBezTo>
                  <a:cubicBezTo>
                    <a:pt x="605" y="165"/>
                    <a:pt x="519" y="218"/>
                    <a:pt x="467" y="270"/>
                  </a:cubicBezTo>
                  <a:cubicBezTo>
                    <a:pt x="414" y="329"/>
                    <a:pt x="355" y="408"/>
                    <a:pt x="302" y="467"/>
                  </a:cubicBezTo>
                  <a:cubicBezTo>
                    <a:pt x="250" y="546"/>
                    <a:pt x="191" y="632"/>
                    <a:pt x="138" y="710"/>
                  </a:cubicBezTo>
                  <a:cubicBezTo>
                    <a:pt x="112" y="763"/>
                    <a:pt x="85" y="848"/>
                    <a:pt x="53" y="927"/>
                  </a:cubicBezTo>
                  <a:cubicBezTo>
                    <a:pt x="53" y="960"/>
                    <a:pt x="53" y="986"/>
                    <a:pt x="26" y="1013"/>
                  </a:cubicBezTo>
                  <a:lnTo>
                    <a:pt x="26" y="1092"/>
                  </a:lnTo>
                  <a:lnTo>
                    <a:pt x="0" y="1151"/>
                  </a:lnTo>
                  <a:lnTo>
                    <a:pt x="26" y="1177"/>
                  </a:lnTo>
                  <a:lnTo>
                    <a:pt x="26" y="1151"/>
                  </a:lnTo>
                  <a:lnTo>
                    <a:pt x="53" y="1092"/>
                  </a:lnTo>
                  <a:cubicBezTo>
                    <a:pt x="53" y="1065"/>
                    <a:pt x="85" y="1065"/>
                    <a:pt x="85" y="1039"/>
                  </a:cubicBezTo>
                  <a:cubicBezTo>
                    <a:pt x="85" y="1013"/>
                    <a:pt x="112" y="986"/>
                    <a:pt x="112" y="960"/>
                  </a:cubicBezTo>
                  <a:cubicBezTo>
                    <a:pt x="138" y="901"/>
                    <a:pt x="164" y="848"/>
                    <a:pt x="191" y="796"/>
                  </a:cubicBezTo>
                  <a:cubicBezTo>
                    <a:pt x="217" y="796"/>
                    <a:pt x="217" y="763"/>
                    <a:pt x="217" y="737"/>
                  </a:cubicBezTo>
                  <a:cubicBezTo>
                    <a:pt x="276" y="684"/>
                    <a:pt x="329" y="599"/>
                    <a:pt x="381" y="520"/>
                  </a:cubicBezTo>
                  <a:cubicBezTo>
                    <a:pt x="414" y="467"/>
                    <a:pt x="493" y="382"/>
                    <a:pt x="545" y="329"/>
                  </a:cubicBezTo>
                  <a:lnTo>
                    <a:pt x="578" y="303"/>
                  </a:lnTo>
                  <a:cubicBezTo>
                    <a:pt x="631" y="244"/>
                    <a:pt x="657" y="218"/>
                    <a:pt x="710" y="165"/>
                  </a:cubicBezTo>
                  <a:cubicBezTo>
                    <a:pt x="743" y="165"/>
                    <a:pt x="743" y="139"/>
                    <a:pt x="769" y="106"/>
                  </a:cubicBezTo>
                  <a:cubicBezTo>
                    <a:pt x="795" y="106"/>
                    <a:pt x="821" y="80"/>
                    <a:pt x="821" y="80"/>
                  </a:cubicBezTo>
                  <a:lnTo>
                    <a:pt x="874" y="27"/>
                  </a:lnTo>
                  <a:lnTo>
                    <a:pt x="87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62"/>
            <p:cNvSpPr/>
            <p:nvPr/>
          </p:nvSpPr>
          <p:spPr>
            <a:xfrm>
              <a:off x="3416525" y="1852175"/>
              <a:ext cx="15150" cy="33525"/>
            </a:xfrm>
            <a:custGeom>
              <a:rect b="b" l="l" r="r" t="t"/>
              <a:pathLst>
                <a:path extrusionOk="0" h="1341" w="606">
                  <a:moveTo>
                    <a:pt x="605" y="0"/>
                  </a:moveTo>
                  <a:lnTo>
                    <a:pt x="553" y="53"/>
                  </a:lnTo>
                  <a:lnTo>
                    <a:pt x="553" y="112"/>
                  </a:lnTo>
                  <a:cubicBezTo>
                    <a:pt x="520" y="138"/>
                    <a:pt x="494" y="165"/>
                    <a:pt x="467" y="191"/>
                  </a:cubicBezTo>
                  <a:cubicBezTo>
                    <a:pt x="467" y="217"/>
                    <a:pt x="467" y="250"/>
                    <a:pt x="441" y="250"/>
                  </a:cubicBezTo>
                  <a:cubicBezTo>
                    <a:pt x="415" y="303"/>
                    <a:pt x="389" y="355"/>
                    <a:pt x="356" y="414"/>
                  </a:cubicBezTo>
                  <a:cubicBezTo>
                    <a:pt x="329" y="493"/>
                    <a:pt x="277" y="579"/>
                    <a:pt x="251" y="657"/>
                  </a:cubicBezTo>
                  <a:cubicBezTo>
                    <a:pt x="224" y="743"/>
                    <a:pt x="165" y="822"/>
                    <a:pt x="139" y="907"/>
                  </a:cubicBezTo>
                  <a:cubicBezTo>
                    <a:pt x="113" y="960"/>
                    <a:pt x="113" y="1012"/>
                    <a:pt x="86" y="1071"/>
                  </a:cubicBezTo>
                  <a:cubicBezTo>
                    <a:pt x="86" y="1098"/>
                    <a:pt x="86" y="1098"/>
                    <a:pt x="60" y="1124"/>
                  </a:cubicBezTo>
                  <a:cubicBezTo>
                    <a:pt x="60" y="1177"/>
                    <a:pt x="27" y="1203"/>
                    <a:pt x="27" y="1236"/>
                  </a:cubicBezTo>
                  <a:lnTo>
                    <a:pt x="27" y="1288"/>
                  </a:lnTo>
                  <a:lnTo>
                    <a:pt x="1" y="1341"/>
                  </a:lnTo>
                  <a:lnTo>
                    <a:pt x="27" y="1341"/>
                  </a:lnTo>
                  <a:lnTo>
                    <a:pt x="60" y="1288"/>
                  </a:lnTo>
                  <a:cubicBezTo>
                    <a:pt x="60" y="1288"/>
                    <a:pt x="60" y="1262"/>
                    <a:pt x="86" y="1236"/>
                  </a:cubicBezTo>
                  <a:cubicBezTo>
                    <a:pt x="86" y="1203"/>
                    <a:pt x="113" y="1177"/>
                    <a:pt x="113" y="1150"/>
                  </a:cubicBezTo>
                  <a:cubicBezTo>
                    <a:pt x="139" y="1124"/>
                    <a:pt x="139" y="1098"/>
                    <a:pt x="165" y="1071"/>
                  </a:cubicBezTo>
                  <a:cubicBezTo>
                    <a:pt x="191" y="1012"/>
                    <a:pt x="191" y="986"/>
                    <a:pt x="224" y="933"/>
                  </a:cubicBezTo>
                  <a:cubicBezTo>
                    <a:pt x="251" y="848"/>
                    <a:pt x="303" y="769"/>
                    <a:pt x="329" y="684"/>
                  </a:cubicBezTo>
                  <a:cubicBezTo>
                    <a:pt x="389" y="605"/>
                    <a:pt x="415" y="519"/>
                    <a:pt x="441" y="441"/>
                  </a:cubicBezTo>
                  <a:cubicBezTo>
                    <a:pt x="467" y="414"/>
                    <a:pt x="494" y="355"/>
                    <a:pt x="494" y="329"/>
                  </a:cubicBezTo>
                  <a:cubicBezTo>
                    <a:pt x="520" y="276"/>
                    <a:pt x="520" y="250"/>
                    <a:pt x="520" y="217"/>
                  </a:cubicBezTo>
                  <a:cubicBezTo>
                    <a:pt x="553" y="191"/>
                    <a:pt x="579" y="165"/>
                    <a:pt x="579" y="138"/>
                  </a:cubicBezTo>
                  <a:cubicBezTo>
                    <a:pt x="579" y="112"/>
                    <a:pt x="579" y="86"/>
                    <a:pt x="605" y="86"/>
                  </a:cubicBezTo>
                  <a:lnTo>
                    <a:pt x="605" y="27"/>
                  </a:lnTo>
                  <a:lnTo>
                    <a:pt x="60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62"/>
            <p:cNvSpPr/>
            <p:nvPr/>
          </p:nvSpPr>
          <p:spPr>
            <a:xfrm>
              <a:off x="3311900" y="1747525"/>
              <a:ext cx="71150" cy="11525"/>
            </a:xfrm>
            <a:custGeom>
              <a:rect b="b" l="l" r="r" t="t"/>
              <a:pathLst>
                <a:path extrusionOk="0" h="461" w="2846">
                  <a:moveTo>
                    <a:pt x="407" y="0"/>
                  </a:moveTo>
                  <a:cubicBezTo>
                    <a:pt x="269" y="0"/>
                    <a:pt x="138" y="27"/>
                    <a:pt x="0" y="53"/>
                  </a:cubicBezTo>
                  <a:lnTo>
                    <a:pt x="0" y="79"/>
                  </a:lnTo>
                  <a:cubicBezTo>
                    <a:pt x="217" y="79"/>
                    <a:pt x="434" y="79"/>
                    <a:pt x="710" y="132"/>
                  </a:cubicBezTo>
                  <a:lnTo>
                    <a:pt x="874" y="165"/>
                  </a:lnTo>
                  <a:cubicBezTo>
                    <a:pt x="927" y="165"/>
                    <a:pt x="959" y="191"/>
                    <a:pt x="986" y="191"/>
                  </a:cubicBezTo>
                  <a:lnTo>
                    <a:pt x="1065" y="191"/>
                  </a:lnTo>
                  <a:cubicBezTo>
                    <a:pt x="1150" y="217"/>
                    <a:pt x="1288" y="244"/>
                    <a:pt x="1419" y="270"/>
                  </a:cubicBezTo>
                  <a:cubicBezTo>
                    <a:pt x="1452" y="270"/>
                    <a:pt x="1505" y="296"/>
                    <a:pt x="1557" y="296"/>
                  </a:cubicBezTo>
                  <a:cubicBezTo>
                    <a:pt x="1748" y="329"/>
                    <a:pt x="1912" y="382"/>
                    <a:pt x="2109" y="408"/>
                  </a:cubicBezTo>
                  <a:cubicBezTo>
                    <a:pt x="2326" y="434"/>
                    <a:pt x="2491" y="460"/>
                    <a:pt x="2681" y="460"/>
                  </a:cubicBezTo>
                  <a:cubicBezTo>
                    <a:pt x="2734" y="460"/>
                    <a:pt x="2793" y="460"/>
                    <a:pt x="2845" y="434"/>
                  </a:cubicBezTo>
                  <a:cubicBezTo>
                    <a:pt x="2629" y="408"/>
                    <a:pt x="2379" y="355"/>
                    <a:pt x="2188" y="296"/>
                  </a:cubicBezTo>
                  <a:lnTo>
                    <a:pt x="2136" y="296"/>
                  </a:lnTo>
                  <a:lnTo>
                    <a:pt x="1781" y="217"/>
                  </a:lnTo>
                  <a:cubicBezTo>
                    <a:pt x="1669" y="191"/>
                    <a:pt x="1557" y="165"/>
                    <a:pt x="1452" y="132"/>
                  </a:cubicBezTo>
                  <a:cubicBezTo>
                    <a:pt x="1288" y="106"/>
                    <a:pt x="1176" y="79"/>
                    <a:pt x="1091" y="79"/>
                  </a:cubicBezTo>
                  <a:cubicBezTo>
                    <a:pt x="959" y="53"/>
                    <a:pt x="848" y="27"/>
                    <a:pt x="710" y="27"/>
                  </a:cubicBezTo>
                  <a:cubicBezTo>
                    <a:pt x="598" y="27"/>
                    <a:pt x="519" y="0"/>
                    <a:pt x="40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62"/>
            <p:cNvSpPr/>
            <p:nvPr/>
          </p:nvSpPr>
          <p:spPr>
            <a:xfrm>
              <a:off x="3411125" y="1789250"/>
              <a:ext cx="54050" cy="65075"/>
            </a:xfrm>
            <a:custGeom>
              <a:rect b="b" l="l" r="r" t="t"/>
              <a:pathLst>
                <a:path extrusionOk="0" h="2603" w="2162">
                  <a:moveTo>
                    <a:pt x="2136" y="1"/>
                  </a:moveTo>
                  <a:lnTo>
                    <a:pt x="1998" y="79"/>
                  </a:lnTo>
                  <a:lnTo>
                    <a:pt x="1971" y="79"/>
                  </a:lnTo>
                  <a:lnTo>
                    <a:pt x="1945" y="106"/>
                  </a:lnTo>
                  <a:lnTo>
                    <a:pt x="1860" y="165"/>
                  </a:lnTo>
                  <a:lnTo>
                    <a:pt x="1781" y="217"/>
                  </a:lnTo>
                  <a:cubicBezTo>
                    <a:pt x="1755" y="217"/>
                    <a:pt x="1722" y="244"/>
                    <a:pt x="1695" y="270"/>
                  </a:cubicBezTo>
                  <a:lnTo>
                    <a:pt x="1669" y="270"/>
                  </a:lnTo>
                  <a:cubicBezTo>
                    <a:pt x="1531" y="382"/>
                    <a:pt x="1393" y="493"/>
                    <a:pt x="1262" y="631"/>
                  </a:cubicBezTo>
                  <a:cubicBezTo>
                    <a:pt x="1097" y="763"/>
                    <a:pt x="959" y="927"/>
                    <a:pt x="821" y="1091"/>
                  </a:cubicBezTo>
                  <a:cubicBezTo>
                    <a:pt x="683" y="1256"/>
                    <a:pt x="545" y="1420"/>
                    <a:pt x="440" y="1617"/>
                  </a:cubicBezTo>
                  <a:cubicBezTo>
                    <a:pt x="355" y="1781"/>
                    <a:pt x="243" y="1946"/>
                    <a:pt x="191" y="2077"/>
                  </a:cubicBezTo>
                  <a:lnTo>
                    <a:pt x="164" y="2110"/>
                  </a:lnTo>
                  <a:cubicBezTo>
                    <a:pt x="164" y="2136"/>
                    <a:pt x="164" y="2163"/>
                    <a:pt x="138" y="2189"/>
                  </a:cubicBezTo>
                  <a:lnTo>
                    <a:pt x="112" y="2301"/>
                  </a:lnTo>
                  <a:lnTo>
                    <a:pt x="79" y="2379"/>
                  </a:lnTo>
                  <a:cubicBezTo>
                    <a:pt x="53" y="2406"/>
                    <a:pt x="53" y="2406"/>
                    <a:pt x="53" y="2438"/>
                  </a:cubicBezTo>
                  <a:lnTo>
                    <a:pt x="53" y="2465"/>
                  </a:lnTo>
                  <a:lnTo>
                    <a:pt x="0" y="2603"/>
                  </a:lnTo>
                  <a:lnTo>
                    <a:pt x="26" y="2603"/>
                  </a:lnTo>
                  <a:lnTo>
                    <a:pt x="79" y="2465"/>
                  </a:lnTo>
                  <a:cubicBezTo>
                    <a:pt x="112" y="2438"/>
                    <a:pt x="112" y="2406"/>
                    <a:pt x="112" y="2406"/>
                  </a:cubicBezTo>
                  <a:lnTo>
                    <a:pt x="164" y="2274"/>
                  </a:lnTo>
                  <a:lnTo>
                    <a:pt x="191" y="2215"/>
                  </a:lnTo>
                  <a:lnTo>
                    <a:pt x="243" y="2136"/>
                  </a:lnTo>
                  <a:cubicBezTo>
                    <a:pt x="329" y="1972"/>
                    <a:pt x="407" y="1808"/>
                    <a:pt x="519" y="1643"/>
                  </a:cubicBezTo>
                  <a:cubicBezTo>
                    <a:pt x="631" y="1479"/>
                    <a:pt x="736" y="1315"/>
                    <a:pt x="874" y="1151"/>
                  </a:cubicBezTo>
                  <a:cubicBezTo>
                    <a:pt x="1012" y="986"/>
                    <a:pt x="1150" y="822"/>
                    <a:pt x="1314" y="684"/>
                  </a:cubicBezTo>
                  <a:cubicBezTo>
                    <a:pt x="1452" y="546"/>
                    <a:pt x="1590" y="408"/>
                    <a:pt x="1722" y="329"/>
                  </a:cubicBezTo>
                  <a:lnTo>
                    <a:pt x="1807" y="244"/>
                  </a:lnTo>
                  <a:lnTo>
                    <a:pt x="1886" y="191"/>
                  </a:lnTo>
                  <a:lnTo>
                    <a:pt x="1971" y="139"/>
                  </a:lnTo>
                  <a:lnTo>
                    <a:pt x="1998" y="106"/>
                  </a:lnTo>
                  <a:lnTo>
                    <a:pt x="2024" y="106"/>
                  </a:lnTo>
                  <a:lnTo>
                    <a:pt x="2162" y="27"/>
                  </a:lnTo>
                  <a:lnTo>
                    <a:pt x="216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62"/>
            <p:cNvSpPr/>
            <p:nvPr/>
          </p:nvSpPr>
          <p:spPr>
            <a:xfrm>
              <a:off x="3147600" y="2042400"/>
              <a:ext cx="13675" cy="31575"/>
            </a:xfrm>
            <a:custGeom>
              <a:rect b="b" l="l" r="r" t="t"/>
              <a:pathLst>
                <a:path extrusionOk="0" h="1263" w="547">
                  <a:moveTo>
                    <a:pt x="27" y="1"/>
                  </a:moveTo>
                  <a:cubicBezTo>
                    <a:pt x="1" y="1"/>
                    <a:pt x="1" y="1"/>
                    <a:pt x="27" y="34"/>
                  </a:cubicBezTo>
                  <a:cubicBezTo>
                    <a:pt x="27" y="34"/>
                    <a:pt x="270" y="632"/>
                    <a:pt x="139" y="1236"/>
                  </a:cubicBezTo>
                  <a:lnTo>
                    <a:pt x="165" y="1236"/>
                  </a:lnTo>
                  <a:lnTo>
                    <a:pt x="165" y="1263"/>
                  </a:lnTo>
                  <a:cubicBezTo>
                    <a:pt x="356" y="1210"/>
                    <a:pt x="467" y="960"/>
                    <a:pt x="494" y="855"/>
                  </a:cubicBezTo>
                  <a:cubicBezTo>
                    <a:pt x="546" y="770"/>
                    <a:pt x="435" y="329"/>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62"/>
            <p:cNvSpPr/>
            <p:nvPr/>
          </p:nvSpPr>
          <p:spPr>
            <a:xfrm>
              <a:off x="3159275" y="2039775"/>
              <a:ext cx="13000" cy="30750"/>
            </a:xfrm>
            <a:custGeom>
              <a:rect b="b" l="l" r="r" t="t"/>
              <a:pathLst>
                <a:path extrusionOk="0" h="1230" w="520">
                  <a:moveTo>
                    <a:pt x="0" y="1"/>
                  </a:moveTo>
                  <a:cubicBezTo>
                    <a:pt x="27" y="27"/>
                    <a:pt x="270" y="599"/>
                    <a:pt x="132" y="1230"/>
                  </a:cubicBezTo>
                  <a:lnTo>
                    <a:pt x="165" y="1230"/>
                  </a:lnTo>
                  <a:cubicBezTo>
                    <a:pt x="355" y="1203"/>
                    <a:pt x="460" y="960"/>
                    <a:pt x="493" y="848"/>
                  </a:cubicBezTo>
                  <a:cubicBezTo>
                    <a:pt x="520" y="763"/>
                    <a:pt x="434" y="303"/>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62"/>
            <p:cNvSpPr/>
            <p:nvPr/>
          </p:nvSpPr>
          <p:spPr>
            <a:xfrm>
              <a:off x="3473375" y="2056875"/>
              <a:ext cx="19250" cy="33525"/>
            </a:xfrm>
            <a:custGeom>
              <a:rect b="b" l="l" r="r" t="t"/>
              <a:pathLst>
                <a:path extrusionOk="0" h="1341" w="770">
                  <a:moveTo>
                    <a:pt x="1" y="0"/>
                  </a:moveTo>
                  <a:cubicBezTo>
                    <a:pt x="1" y="0"/>
                    <a:pt x="139" y="243"/>
                    <a:pt x="53" y="822"/>
                  </a:cubicBezTo>
                  <a:lnTo>
                    <a:pt x="53" y="848"/>
                  </a:lnTo>
                  <a:lnTo>
                    <a:pt x="86" y="848"/>
                  </a:lnTo>
                  <a:cubicBezTo>
                    <a:pt x="86" y="848"/>
                    <a:pt x="139" y="822"/>
                    <a:pt x="191" y="657"/>
                  </a:cubicBezTo>
                  <a:lnTo>
                    <a:pt x="191" y="657"/>
                  </a:lnTo>
                  <a:cubicBezTo>
                    <a:pt x="191" y="769"/>
                    <a:pt x="217" y="1038"/>
                    <a:pt x="1" y="1314"/>
                  </a:cubicBezTo>
                  <a:lnTo>
                    <a:pt x="1" y="1341"/>
                  </a:lnTo>
                  <a:lnTo>
                    <a:pt x="53" y="1341"/>
                  </a:lnTo>
                  <a:cubicBezTo>
                    <a:pt x="165" y="1341"/>
                    <a:pt x="329" y="1314"/>
                    <a:pt x="493" y="1176"/>
                  </a:cubicBezTo>
                  <a:cubicBezTo>
                    <a:pt x="493" y="1150"/>
                    <a:pt x="769" y="355"/>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62"/>
            <p:cNvSpPr/>
            <p:nvPr/>
          </p:nvSpPr>
          <p:spPr>
            <a:xfrm>
              <a:off x="3424100" y="1867950"/>
              <a:ext cx="8225" cy="13000"/>
            </a:xfrm>
            <a:custGeom>
              <a:rect b="b" l="l" r="r" t="t"/>
              <a:pathLst>
                <a:path extrusionOk="0" h="520" w="329">
                  <a:moveTo>
                    <a:pt x="302" y="0"/>
                  </a:moveTo>
                  <a:lnTo>
                    <a:pt x="302" y="26"/>
                  </a:lnTo>
                  <a:lnTo>
                    <a:pt x="276" y="26"/>
                  </a:lnTo>
                  <a:cubicBezTo>
                    <a:pt x="276" y="53"/>
                    <a:pt x="250" y="53"/>
                    <a:pt x="250" y="79"/>
                  </a:cubicBezTo>
                  <a:cubicBezTo>
                    <a:pt x="250" y="79"/>
                    <a:pt x="250" y="112"/>
                    <a:pt x="217" y="112"/>
                  </a:cubicBezTo>
                  <a:cubicBezTo>
                    <a:pt x="217" y="112"/>
                    <a:pt x="217" y="138"/>
                    <a:pt x="191" y="164"/>
                  </a:cubicBezTo>
                  <a:cubicBezTo>
                    <a:pt x="191" y="191"/>
                    <a:pt x="164" y="217"/>
                    <a:pt x="138" y="243"/>
                  </a:cubicBezTo>
                  <a:cubicBezTo>
                    <a:pt x="138" y="276"/>
                    <a:pt x="112" y="302"/>
                    <a:pt x="86" y="329"/>
                  </a:cubicBezTo>
                  <a:lnTo>
                    <a:pt x="86" y="381"/>
                  </a:lnTo>
                  <a:cubicBezTo>
                    <a:pt x="53" y="381"/>
                    <a:pt x="53" y="408"/>
                    <a:pt x="53" y="408"/>
                  </a:cubicBezTo>
                  <a:cubicBezTo>
                    <a:pt x="53" y="440"/>
                    <a:pt x="26" y="440"/>
                    <a:pt x="26" y="467"/>
                  </a:cubicBezTo>
                  <a:lnTo>
                    <a:pt x="0" y="493"/>
                  </a:lnTo>
                  <a:cubicBezTo>
                    <a:pt x="0" y="493"/>
                    <a:pt x="0" y="519"/>
                    <a:pt x="26" y="519"/>
                  </a:cubicBezTo>
                  <a:lnTo>
                    <a:pt x="53" y="493"/>
                  </a:lnTo>
                  <a:cubicBezTo>
                    <a:pt x="86" y="493"/>
                    <a:pt x="86" y="467"/>
                    <a:pt x="112" y="467"/>
                  </a:cubicBezTo>
                  <a:lnTo>
                    <a:pt x="112" y="440"/>
                  </a:lnTo>
                  <a:cubicBezTo>
                    <a:pt x="138" y="408"/>
                    <a:pt x="164" y="408"/>
                    <a:pt x="164" y="381"/>
                  </a:cubicBezTo>
                  <a:cubicBezTo>
                    <a:pt x="191" y="355"/>
                    <a:pt x="217" y="329"/>
                    <a:pt x="217" y="302"/>
                  </a:cubicBezTo>
                  <a:cubicBezTo>
                    <a:pt x="250" y="243"/>
                    <a:pt x="276" y="217"/>
                    <a:pt x="276" y="191"/>
                  </a:cubicBezTo>
                  <a:cubicBezTo>
                    <a:pt x="302" y="164"/>
                    <a:pt x="302" y="138"/>
                    <a:pt x="302" y="112"/>
                  </a:cubicBezTo>
                  <a:cubicBezTo>
                    <a:pt x="329" y="79"/>
                    <a:pt x="329" y="53"/>
                    <a:pt x="329" y="53"/>
                  </a:cubicBezTo>
                  <a:lnTo>
                    <a:pt x="329" y="26"/>
                  </a:lnTo>
                  <a:lnTo>
                    <a:pt x="32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62"/>
            <p:cNvSpPr/>
            <p:nvPr/>
          </p:nvSpPr>
          <p:spPr>
            <a:xfrm>
              <a:off x="3159275" y="1798775"/>
              <a:ext cx="23175" cy="68525"/>
            </a:xfrm>
            <a:custGeom>
              <a:rect b="b" l="l" r="r" t="t"/>
              <a:pathLst>
                <a:path extrusionOk="0" h="2741" w="927">
                  <a:moveTo>
                    <a:pt x="901" y="1"/>
                  </a:moveTo>
                  <a:cubicBezTo>
                    <a:pt x="763" y="112"/>
                    <a:pt x="625" y="250"/>
                    <a:pt x="520" y="382"/>
                  </a:cubicBezTo>
                  <a:cubicBezTo>
                    <a:pt x="434" y="546"/>
                    <a:pt x="355" y="710"/>
                    <a:pt x="296" y="875"/>
                  </a:cubicBezTo>
                  <a:cubicBezTo>
                    <a:pt x="244" y="1072"/>
                    <a:pt x="217" y="1262"/>
                    <a:pt x="191" y="1427"/>
                  </a:cubicBezTo>
                  <a:cubicBezTo>
                    <a:pt x="191" y="1617"/>
                    <a:pt x="191" y="1808"/>
                    <a:pt x="217" y="1972"/>
                  </a:cubicBezTo>
                  <a:cubicBezTo>
                    <a:pt x="165" y="2110"/>
                    <a:pt x="132" y="2222"/>
                    <a:pt x="106" y="2327"/>
                  </a:cubicBezTo>
                  <a:lnTo>
                    <a:pt x="53" y="2550"/>
                  </a:lnTo>
                  <a:cubicBezTo>
                    <a:pt x="27" y="2603"/>
                    <a:pt x="0" y="2655"/>
                    <a:pt x="0" y="2741"/>
                  </a:cubicBezTo>
                  <a:lnTo>
                    <a:pt x="27" y="2741"/>
                  </a:lnTo>
                  <a:cubicBezTo>
                    <a:pt x="53" y="2682"/>
                    <a:pt x="79" y="2629"/>
                    <a:pt x="106" y="2550"/>
                  </a:cubicBezTo>
                  <a:lnTo>
                    <a:pt x="165" y="2353"/>
                  </a:lnTo>
                  <a:cubicBezTo>
                    <a:pt x="217" y="2248"/>
                    <a:pt x="270" y="2136"/>
                    <a:pt x="329" y="1998"/>
                  </a:cubicBezTo>
                  <a:lnTo>
                    <a:pt x="329" y="1972"/>
                  </a:lnTo>
                  <a:cubicBezTo>
                    <a:pt x="296" y="1808"/>
                    <a:pt x="296" y="1644"/>
                    <a:pt x="329" y="1453"/>
                  </a:cubicBezTo>
                  <a:cubicBezTo>
                    <a:pt x="329" y="1341"/>
                    <a:pt x="355" y="1262"/>
                    <a:pt x="355" y="1177"/>
                  </a:cubicBezTo>
                  <a:cubicBezTo>
                    <a:pt x="382" y="1098"/>
                    <a:pt x="408" y="1013"/>
                    <a:pt x="408" y="934"/>
                  </a:cubicBezTo>
                  <a:cubicBezTo>
                    <a:pt x="434" y="848"/>
                    <a:pt x="460" y="770"/>
                    <a:pt x="493" y="684"/>
                  </a:cubicBezTo>
                  <a:cubicBezTo>
                    <a:pt x="520" y="605"/>
                    <a:pt x="572" y="520"/>
                    <a:pt x="598" y="441"/>
                  </a:cubicBezTo>
                  <a:cubicBezTo>
                    <a:pt x="684" y="303"/>
                    <a:pt x="789" y="139"/>
                    <a:pt x="927" y="27"/>
                  </a:cubicBezTo>
                  <a:lnTo>
                    <a:pt x="9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62"/>
            <p:cNvSpPr/>
            <p:nvPr/>
          </p:nvSpPr>
          <p:spPr>
            <a:xfrm>
              <a:off x="3235175" y="1752300"/>
              <a:ext cx="58175" cy="28775"/>
            </a:xfrm>
            <a:custGeom>
              <a:rect b="b" l="l" r="r" t="t"/>
              <a:pathLst>
                <a:path extrusionOk="0" h="1151" w="2327">
                  <a:moveTo>
                    <a:pt x="2300" y="0"/>
                  </a:moveTo>
                  <a:cubicBezTo>
                    <a:pt x="2083" y="26"/>
                    <a:pt x="1893" y="79"/>
                    <a:pt x="1669" y="164"/>
                  </a:cubicBezTo>
                  <a:cubicBezTo>
                    <a:pt x="1591" y="191"/>
                    <a:pt x="1479" y="217"/>
                    <a:pt x="1367" y="269"/>
                  </a:cubicBezTo>
                  <a:cubicBezTo>
                    <a:pt x="1288" y="302"/>
                    <a:pt x="1177" y="355"/>
                    <a:pt x="1071" y="407"/>
                  </a:cubicBezTo>
                  <a:cubicBezTo>
                    <a:pt x="986" y="434"/>
                    <a:pt x="874" y="493"/>
                    <a:pt x="769" y="572"/>
                  </a:cubicBezTo>
                  <a:cubicBezTo>
                    <a:pt x="684" y="631"/>
                    <a:pt x="579" y="683"/>
                    <a:pt x="519" y="736"/>
                  </a:cubicBezTo>
                  <a:lnTo>
                    <a:pt x="441" y="795"/>
                  </a:lnTo>
                  <a:lnTo>
                    <a:pt x="381" y="848"/>
                  </a:lnTo>
                  <a:cubicBezTo>
                    <a:pt x="329" y="874"/>
                    <a:pt x="303" y="900"/>
                    <a:pt x="250" y="927"/>
                  </a:cubicBezTo>
                  <a:cubicBezTo>
                    <a:pt x="138" y="1012"/>
                    <a:pt x="86" y="1065"/>
                    <a:pt x="0" y="1150"/>
                  </a:cubicBezTo>
                  <a:lnTo>
                    <a:pt x="303" y="986"/>
                  </a:lnTo>
                  <a:cubicBezTo>
                    <a:pt x="329" y="959"/>
                    <a:pt x="381" y="927"/>
                    <a:pt x="441" y="927"/>
                  </a:cubicBezTo>
                  <a:lnTo>
                    <a:pt x="441" y="900"/>
                  </a:lnTo>
                  <a:lnTo>
                    <a:pt x="467" y="900"/>
                  </a:lnTo>
                  <a:lnTo>
                    <a:pt x="493" y="874"/>
                  </a:lnTo>
                  <a:lnTo>
                    <a:pt x="579" y="848"/>
                  </a:lnTo>
                  <a:cubicBezTo>
                    <a:pt x="605" y="821"/>
                    <a:pt x="631" y="821"/>
                    <a:pt x="657" y="795"/>
                  </a:cubicBezTo>
                  <a:cubicBezTo>
                    <a:pt x="710" y="762"/>
                    <a:pt x="769" y="710"/>
                    <a:pt x="848" y="683"/>
                  </a:cubicBezTo>
                  <a:cubicBezTo>
                    <a:pt x="933" y="631"/>
                    <a:pt x="1012" y="572"/>
                    <a:pt x="1124" y="519"/>
                  </a:cubicBezTo>
                  <a:cubicBezTo>
                    <a:pt x="1203" y="493"/>
                    <a:pt x="1315" y="434"/>
                    <a:pt x="1426" y="381"/>
                  </a:cubicBezTo>
                  <a:cubicBezTo>
                    <a:pt x="1426" y="381"/>
                    <a:pt x="1453" y="381"/>
                    <a:pt x="1479" y="355"/>
                  </a:cubicBezTo>
                  <a:cubicBezTo>
                    <a:pt x="1505" y="355"/>
                    <a:pt x="1531" y="329"/>
                    <a:pt x="1564" y="329"/>
                  </a:cubicBezTo>
                  <a:cubicBezTo>
                    <a:pt x="1617" y="302"/>
                    <a:pt x="1669" y="269"/>
                    <a:pt x="1696" y="269"/>
                  </a:cubicBezTo>
                  <a:cubicBezTo>
                    <a:pt x="1834" y="217"/>
                    <a:pt x="1945" y="164"/>
                    <a:pt x="2057" y="138"/>
                  </a:cubicBezTo>
                  <a:cubicBezTo>
                    <a:pt x="2136" y="79"/>
                    <a:pt x="2221" y="53"/>
                    <a:pt x="2300" y="26"/>
                  </a:cubicBezTo>
                  <a:cubicBezTo>
                    <a:pt x="2327" y="26"/>
                    <a:pt x="2327" y="26"/>
                    <a:pt x="23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62"/>
            <p:cNvSpPr/>
            <p:nvPr/>
          </p:nvSpPr>
          <p:spPr>
            <a:xfrm>
              <a:off x="3153675" y="1880275"/>
              <a:ext cx="4150" cy="12325"/>
            </a:xfrm>
            <a:custGeom>
              <a:rect b="b" l="l" r="r" t="t"/>
              <a:pathLst>
                <a:path extrusionOk="0" h="493" w="166">
                  <a:moveTo>
                    <a:pt x="139" y="0"/>
                  </a:moveTo>
                  <a:lnTo>
                    <a:pt x="113" y="26"/>
                  </a:lnTo>
                  <a:cubicBezTo>
                    <a:pt x="113" y="53"/>
                    <a:pt x="86" y="53"/>
                    <a:pt x="86" y="53"/>
                  </a:cubicBezTo>
                  <a:lnTo>
                    <a:pt x="86" y="79"/>
                  </a:lnTo>
                  <a:cubicBezTo>
                    <a:pt x="60" y="112"/>
                    <a:pt x="60" y="112"/>
                    <a:pt x="60" y="138"/>
                  </a:cubicBezTo>
                  <a:cubicBezTo>
                    <a:pt x="27" y="164"/>
                    <a:pt x="27" y="191"/>
                    <a:pt x="1" y="217"/>
                  </a:cubicBezTo>
                  <a:lnTo>
                    <a:pt x="1" y="329"/>
                  </a:lnTo>
                  <a:lnTo>
                    <a:pt x="1" y="381"/>
                  </a:lnTo>
                  <a:lnTo>
                    <a:pt x="1" y="407"/>
                  </a:lnTo>
                  <a:lnTo>
                    <a:pt x="1" y="440"/>
                  </a:lnTo>
                  <a:cubicBezTo>
                    <a:pt x="1" y="440"/>
                    <a:pt x="1" y="467"/>
                    <a:pt x="27" y="467"/>
                  </a:cubicBezTo>
                  <a:lnTo>
                    <a:pt x="27" y="493"/>
                  </a:lnTo>
                  <a:lnTo>
                    <a:pt x="60" y="467"/>
                  </a:lnTo>
                  <a:lnTo>
                    <a:pt x="60" y="440"/>
                  </a:lnTo>
                  <a:lnTo>
                    <a:pt x="60" y="407"/>
                  </a:lnTo>
                  <a:lnTo>
                    <a:pt x="86" y="381"/>
                  </a:lnTo>
                  <a:lnTo>
                    <a:pt x="86" y="329"/>
                  </a:lnTo>
                  <a:cubicBezTo>
                    <a:pt x="86" y="302"/>
                    <a:pt x="113" y="276"/>
                    <a:pt x="113" y="243"/>
                  </a:cubicBezTo>
                  <a:cubicBezTo>
                    <a:pt x="113" y="217"/>
                    <a:pt x="113" y="191"/>
                    <a:pt x="139" y="164"/>
                  </a:cubicBezTo>
                  <a:lnTo>
                    <a:pt x="139" y="112"/>
                  </a:lnTo>
                  <a:lnTo>
                    <a:pt x="139" y="79"/>
                  </a:lnTo>
                  <a:lnTo>
                    <a:pt x="139" y="53"/>
                  </a:lnTo>
                  <a:lnTo>
                    <a:pt x="139" y="26"/>
                  </a:lnTo>
                  <a:cubicBezTo>
                    <a:pt x="165" y="0"/>
                    <a:pt x="139"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62"/>
            <p:cNvSpPr/>
            <p:nvPr/>
          </p:nvSpPr>
          <p:spPr>
            <a:xfrm>
              <a:off x="3135275" y="2043225"/>
              <a:ext cx="13025" cy="30750"/>
            </a:xfrm>
            <a:custGeom>
              <a:rect b="b" l="l" r="r" t="t"/>
              <a:pathLst>
                <a:path extrusionOk="0" h="1230" w="521">
                  <a:moveTo>
                    <a:pt x="1" y="1"/>
                  </a:moveTo>
                  <a:lnTo>
                    <a:pt x="1" y="1"/>
                  </a:lnTo>
                  <a:cubicBezTo>
                    <a:pt x="1" y="1"/>
                    <a:pt x="270" y="599"/>
                    <a:pt x="139" y="1230"/>
                  </a:cubicBezTo>
                  <a:cubicBezTo>
                    <a:pt x="356" y="1203"/>
                    <a:pt x="435" y="954"/>
                    <a:pt x="494" y="848"/>
                  </a:cubicBezTo>
                  <a:cubicBezTo>
                    <a:pt x="520" y="763"/>
                    <a:pt x="435" y="296"/>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62"/>
            <p:cNvSpPr/>
            <p:nvPr/>
          </p:nvSpPr>
          <p:spPr>
            <a:xfrm>
              <a:off x="3584275" y="1909675"/>
              <a:ext cx="8875" cy="7575"/>
            </a:xfrm>
            <a:custGeom>
              <a:rect b="b" l="l" r="r" t="t"/>
              <a:pathLst>
                <a:path extrusionOk="0" h="303" w="355">
                  <a:moveTo>
                    <a:pt x="0" y="0"/>
                  </a:moveTo>
                  <a:lnTo>
                    <a:pt x="0" y="27"/>
                  </a:lnTo>
                  <a:lnTo>
                    <a:pt x="0" y="53"/>
                  </a:lnTo>
                  <a:cubicBezTo>
                    <a:pt x="26" y="53"/>
                    <a:pt x="26" y="86"/>
                    <a:pt x="26" y="86"/>
                  </a:cubicBezTo>
                  <a:cubicBezTo>
                    <a:pt x="26" y="112"/>
                    <a:pt x="53" y="112"/>
                    <a:pt x="53" y="112"/>
                  </a:cubicBezTo>
                  <a:cubicBezTo>
                    <a:pt x="53" y="112"/>
                    <a:pt x="53" y="138"/>
                    <a:pt x="86" y="138"/>
                  </a:cubicBezTo>
                  <a:lnTo>
                    <a:pt x="138" y="191"/>
                  </a:lnTo>
                  <a:lnTo>
                    <a:pt x="191" y="250"/>
                  </a:lnTo>
                  <a:cubicBezTo>
                    <a:pt x="217" y="250"/>
                    <a:pt x="217" y="276"/>
                    <a:pt x="250" y="276"/>
                  </a:cubicBezTo>
                  <a:lnTo>
                    <a:pt x="276" y="276"/>
                  </a:lnTo>
                  <a:cubicBezTo>
                    <a:pt x="276" y="303"/>
                    <a:pt x="302" y="303"/>
                    <a:pt x="302" y="303"/>
                  </a:cubicBezTo>
                  <a:lnTo>
                    <a:pt x="355" y="303"/>
                  </a:lnTo>
                  <a:lnTo>
                    <a:pt x="329" y="276"/>
                  </a:lnTo>
                  <a:lnTo>
                    <a:pt x="329" y="250"/>
                  </a:lnTo>
                  <a:cubicBezTo>
                    <a:pt x="329" y="250"/>
                    <a:pt x="302" y="250"/>
                    <a:pt x="302" y="217"/>
                  </a:cubicBezTo>
                  <a:lnTo>
                    <a:pt x="276" y="217"/>
                  </a:lnTo>
                  <a:cubicBezTo>
                    <a:pt x="276" y="191"/>
                    <a:pt x="276" y="191"/>
                    <a:pt x="250" y="191"/>
                  </a:cubicBezTo>
                  <a:lnTo>
                    <a:pt x="191" y="138"/>
                  </a:lnTo>
                  <a:lnTo>
                    <a:pt x="138" y="86"/>
                  </a:lnTo>
                  <a:lnTo>
                    <a:pt x="112" y="53"/>
                  </a:lnTo>
                  <a:lnTo>
                    <a:pt x="86" y="53"/>
                  </a:lnTo>
                  <a:lnTo>
                    <a:pt x="53" y="27"/>
                  </a:lnTo>
                  <a:lnTo>
                    <a:pt x="26" y="27"/>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62"/>
            <p:cNvSpPr/>
            <p:nvPr/>
          </p:nvSpPr>
          <p:spPr>
            <a:xfrm>
              <a:off x="3515750" y="1741950"/>
              <a:ext cx="4975" cy="6925"/>
            </a:xfrm>
            <a:custGeom>
              <a:rect b="b" l="l" r="r" t="t"/>
              <a:pathLst>
                <a:path extrusionOk="0" h="277" w="199">
                  <a:moveTo>
                    <a:pt x="1" y="0"/>
                  </a:moveTo>
                  <a:lnTo>
                    <a:pt x="1" y="26"/>
                  </a:lnTo>
                  <a:lnTo>
                    <a:pt x="1" y="59"/>
                  </a:lnTo>
                  <a:lnTo>
                    <a:pt x="1" y="85"/>
                  </a:lnTo>
                  <a:cubicBezTo>
                    <a:pt x="1" y="112"/>
                    <a:pt x="34" y="112"/>
                    <a:pt x="34" y="138"/>
                  </a:cubicBezTo>
                  <a:lnTo>
                    <a:pt x="60" y="164"/>
                  </a:lnTo>
                  <a:lnTo>
                    <a:pt x="86" y="223"/>
                  </a:lnTo>
                  <a:cubicBezTo>
                    <a:pt x="113" y="223"/>
                    <a:pt x="113" y="250"/>
                    <a:pt x="113" y="250"/>
                  </a:cubicBezTo>
                  <a:lnTo>
                    <a:pt x="139" y="250"/>
                  </a:lnTo>
                  <a:cubicBezTo>
                    <a:pt x="139" y="276"/>
                    <a:pt x="139" y="276"/>
                    <a:pt x="165" y="276"/>
                  </a:cubicBezTo>
                  <a:lnTo>
                    <a:pt x="198" y="276"/>
                  </a:lnTo>
                  <a:lnTo>
                    <a:pt x="198" y="250"/>
                  </a:lnTo>
                  <a:lnTo>
                    <a:pt x="198" y="223"/>
                  </a:lnTo>
                  <a:lnTo>
                    <a:pt x="198" y="191"/>
                  </a:lnTo>
                  <a:cubicBezTo>
                    <a:pt x="165" y="191"/>
                    <a:pt x="165" y="191"/>
                    <a:pt x="165" y="164"/>
                  </a:cubicBezTo>
                  <a:lnTo>
                    <a:pt x="139" y="112"/>
                  </a:lnTo>
                  <a:lnTo>
                    <a:pt x="113" y="85"/>
                  </a:lnTo>
                  <a:lnTo>
                    <a:pt x="86" y="59"/>
                  </a:lnTo>
                  <a:cubicBezTo>
                    <a:pt x="60" y="59"/>
                    <a:pt x="60" y="59"/>
                    <a:pt x="60" y="26"/>
                  </a:cubicBezTo>
                  <a:lnTo>
                    <a:pt x="34" y="26"/>
                  </a:ln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62"/>
            <p:cNvSpPr/>
            <p:nvPr/>
          </p:nvSpPr>
          <p:spPr>
            <a:xfrm>
              <a:off x="3522000" y="1743425"/>
              <a:ext cx="3475" cy="4125"/>
            </a:xfrm>
            <a:custGeom>
              <a:rect b="b" l="l" r="r" t="t"/>
              <a:pathLst>
                <a:path extrusionOk="0" h="165" w="139">
                  <a:moveTo>
                    <a:pt x="1" y="0"/>
                  </a:moveTo>
                  <a:lnTo>
                    <a:pt x="1" y="26"/>
                  </a:lnTo>
                  <a:lnTo>
                    <a:pt x="1" y="53"/>
                  </a:lnTo>
                  <a:lnTo>
                    <a:pt x="1" y="79"/>
                  </a:lnTo>
                  <a:lnTo>
                    <a:pt x="27" y="79"/>
                  </a:lnTo>
                  <a:lnTo>
                    <a:pt x="27" y="105"/>
                  </a:lnTo>
                  <a:lnTo>
                    <a:pt x="53" y="132"/>
                  </a:lnTo>
                  <a:cubicBezTo>
                    <a:pt x="80" y="132"/>
                    <a:pt x="80" y="132"/>
                    <a:pt x="80" y="164"/>
                  </a:cubicBezTo>
                  <a:lnTo>
                    <a:pt x="139" y="164"/>
                  </a:lnTo>
                  <a:lnTo>
                    <a:pt x="139" y="132"/>
                  </a:lnTo>
                  <a:lnTo>
                    <a:pt x="139" y="105"/>
                  </a:lnTo>
                  <a:lnTo>
                    <a:pt x="139" y="79"/>
                  </a:lnTo>
                  <a:lnTo>
                    <a:pt x="112" y="53"/>
                  </a:lnTo>
                  <a:cubicBezTo>
                    <a:pt x="112" y="26"/>
                    <a:pt x="80" y="26"/>
                    <a:pt x="80" y="26"/>
                  </a:cubicBezTo>
                  <a:cubicBezTo>
                    <a:pt x="80" y="26"/>
                    <a:pt x="53" y="26"/>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62"/>
            <p:cNvSpPr/>
            <p:nvPr/>
          </p:nvSpPr>
          <p:spPr>
            <a:xfrm>
              <a:off x="3459750" y="1751625"/>
              <a:ext cx="134900" cy="75275"/>
            </a:xfrm>
            <a:custGeom>
              <a:rect b="b" l="l" r="r" t="t"/>
              <a:pathLst>
                <a:path extrusionOk="0" h="3011" w="5396">
                  <a:moveTo>
                    <a:pt x="3036" y="1"/>
                  </a:moveTo>
                  <a:cubicBezTo>
                    <a:pt x="3036" y="1"/>
                    <a:pt x="3010" y="1"/>
                    <a:pt x="3010" y="27"/>
                  </a:cubicBezTo>
                  <a:lnTo>
                    <a:pt x="3036" y="27"/>
                  </a:lnTo>
                  <a:cubicBezTo>
                    <a:pt x="3667" y="408"/>
                    <a:pt x="4081" y="789"/>
                    <a:pt x="4212" y="927"/>
                  </a:cubicBezTo>
                  <a:cubicBezTo>
                    <a:pt x="3312" y="356"/>
                    <a:pt x="2543" y="191"/>
                    <a:pt x="2543" y="165"/>
                  </a:cubicBezTo>
                  <a:lnTo>
                    <a:pt x="2543" y="191"/>
                  </a:lnTo>
                  <a:cubicBezTo>
                    <a:pt x="2846" y="382"/>
                    <a:pt x="3062" y="572"/>
                    <a:pt x="3148" y="658"/>
                  </a:cubicBezTo>
                  <a:cubicBezTo>
                    <a:pt x="3062" y="625"/>
                    <a:pt x="3010" y="625"/>
                    <a:pt x="2931" y="625"/>
                  </a:cubicBezTo>
                  <a:cubicBezTo>
                    <a:pt x="2136" y="625"/>
                    <a:pt x="1584" y="1282"/>
                    <a:pt x="1584" y="1282"/>
                  </a:cubicBezTo>
                  <a:cubicBezTo>
                    <a:pt x="822" y="1775"/>
                    <a:pt x="434" y="2215"/>
                    <a:pt x="243" y="2491"/>
                  </a:cubicBezTo>
                  <a:cubicBezTo>
                    <a:pt x="26" y="2794"/>
                    <a:pt x="0" y="2984"/>
                    <a:pt x="0" y="2984"/>
                  </a:cubicBezTo>
                  <a:lnTo>
                    <a:pt x="0" y="3010"/>
                  </a:lnTo>
                  <a:cubicBezTo>
                    <a:pt x="26" y="3010"/>
                    <a:pt x="26" y="3010"/>
                    <a:pt x="26" y="2984"/>
                  </a:cubicBezTo>
                  <a:cubicBezTo>
                    <a:pt x="572" y="2432"/>
                    <a:pt x="1150" y="2051"/>
                    <a:pt x="1748" y="1834"/>
                  </a:cubicBezTo>
                  <a:cubicBezTo>
                    <a:pt x="2215" y="1644"/>
                    <a:pt x="2543" y="1644"/>
                    <a:pt x="2655" y="1644"/>
                  </a:cubicBezTo>
                  <a:lnTo>
                    <a:pt x="2708" y="1644"/>
                  </a:lnTo>
                  <a:cubicBezTo>
                    <a:pt x="2819" y="1341"/>
                    <a:pt x="3036" y="1177"/>
                    <a:pt x="3424" y="1177"/>
                  </a:cubicBezTo>
                  <a:cubicBezTo>
                    <a:pt x="3667" y="1177"/>
                    <a:pt x="3884" y="1256"/>
                    <a:pt x="3917" y="1256"/>
                  </a:cubicBezTo>
                  <a:cubicBezTo>
                    <a:pt x="3779" y="1039"/>
                    <a:pt x="3614" y="901"/>
                    <a:pt x="3503" y="822"/>
                  </a:cubicBezTo>
                  <a:lnTo>
                    <a:pt x="3503" y="822"/>
                  </a:lnTo>
                  <a:cubicBezTo>
                    <a:pt x="3884" y="954"/>
                    <a:pt x="4212" y="1256"/>
                    <a:pt x="4212" y="1256"/>
                  </a:cubicBezTo>
                  <a:cubicBezTo>
                    <a:pt x="4902" y="1394"/>
                    <a:pt x="5362" y="1644"/>
                    <a:pt x="5362" y="1644"/>
                  </a:cubicBezTo>
                  <a:cubicBezTo>
                    <a:pt x="5395" y="1644"/>
                    <a:pt x="5395" y="1611"/>
                    <a:pt x="5362" y="1611"/>
                  </a:cubicBezTo>
                  <a:cubicBezTo>
                    <a:pt x="4738" y="789"/>
                    <a:pt x="3062" y="27"/>
                    <a:pt x="303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62"/>
            <p:cNvSpPr/>
            <p:nvPr/>
          </p:nvSpPr>
          <p:spPr>
            <a:xfrm>
              <a:off x="3589025" y="1890450"/>
              <a:ext cx="7575" cy="2825"/>
            </a:xfrm>
            <a:custGeom>
              <a:rect b="b" l="l" r="r" t="t"/>
              <a:pathLst>
                <a:path extrusionOk="0" h="113" w="303">
                  <a:moveTo>
                    <a:pt x="139" y="0"/>
                  </a:moveTo>
                  <a:cubicBezTo>
                    <a:pt x="139" y="33"/>
                    <a:pt x="112" y="33"/>
                    <a:pt x="112" y="33"/>
                  </a:cubicBezTo>
                  <a:lnTo>
                    <a:pt x="86" y="33"/>
                  </a:lnTo>
                  <a:cubicBezTo>
                    <a:pt x="60" y="33"/>
                    <a:pt x="60" y="33"/>
                    <a:pt x="60" y="60"/>
                  </a:cubicBezTo>
                  <a:lnTo>
                    <a:pt x="1" y="60"/>
                  </a:lnTo>
                  <a:lnTo>
                    <a:pt x="1" y="86"/>
                  </a:lnTo>
                  <a:lnTo>
                    <a:pt x="27" y="86"/>
                  </a:lnTo>
                  <a:lnTo>
                    <a:pt x="27" y="112"/>
                  </a:lnTo>
                  <a:lnTo>
                    <a:pt x="165" y="112"/>
                  </a:lnTo>
                  <a:cubicBezTo>
                    <a:pt x="191" y="112"/>
                    <a:pt x="191" y="86"/>
                    <a:pt x="224" y="86"/>
                  </a:cubicBezTo>
                  <a:lnTo>
                    <a:pt x="250" y="60"/>
                  </a:lnTo>
                  <a:cubicBezTo>
                    <a:pt x="277" y="60"/>
                    <a:pt x="277" y="33"/>
                    <a:pt x="277" y="33"/>
                  </a:cubicBezTo>
                  <a:lnTo>
                    <a:pt x="30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62"/>
            <p:cNvSpPr/>
            <p:nvPr/>
          </p:nvSpPr>
          <p:spPr>
            <a:xfrm>
              <a:off x="3558975" y="1874025"/>
              <a:ext cx="28775" cy="6275"/>
            </a:xfrm>
            <a:custGeom>
              <a:rect b="b" l="l" r="r" t="t"/>
              <a:pathLst>
                <a:path extrusionOk="0" h="251" w="1151">
                  <a:moveTo>
                    <a:pt x="0" y="0"/>
                  </a:moveTo>
                  <a:lnTo>
                    <a:pt x="0" y="33"/>
                  </a:lnTo>
                  <a:cubicBezTo>
                    <a:pt x="53" y="86"/>
                    <a:pt x="138" y="138"/>
                    <a:pt x="243" y="165"/>
                  </a:cubicBezTo>
                  <a:cubicBezTo>
                    <a:pt x="302" y="197"/>
                    <a:pt x="329" y="197"/>
                    <a:pt x="381" y="224"/>
                  </a:cubicBezTo>
                  <a:cubicBezTo>
                    <a:pt x="440" y="224"/>
                    <a:pt x="493" y="250"/>
                    <a:pt x="546" y="250"/>
                  </a:cubicBezTo>
                  <a:lnTo>
                    <a:pt x="848" y="250"/>
                  </a:lnTo>
                  <a:cubicBezTo>
                    <a:pt x="933" y="250"/>
                    <a:pt x="1038" y="224"/>
                    <a:pt x="1124" y="197"/>
                  </a:cubicBezTo>
                  <a:lnTo>
                    <a:pt x="1150" y="165"/>
                  </a:lnTo>
                  <a:lnTo>
                    <a:pt x="848" y="165"/>
                  </a:lnTo>
                  <a:cubicBezTo>
                    <a:pt x="736" y="165"/>
                    <a:pt x="657" y="165"/>
                    <a:pt x="546" y="138"/>
                  </a:cubicBezTo>
                  <a:cubicBezTo>
                    <a:pt x="467" y="138"/>
                    <a:pt x="381" y="112"/>
                    <a:pt x="276" y="86"/>
                  </a:cubicBezTo>
                  <a:cubicBezTo>
                    <a:pt x="191" y="59"/>
                    <a:pt x="79" y="33"/>
                    <a:pt x="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62"/>
            <p:cNvSpPr/>
            <p:nvPr/>
          </p:nvSpPr>
          <p:spPr>
            <a:xfrm>
              <a:off x="3593125" y="1900800"/>
              <a:ext cx="4800" cy="4125"/>
            </a:xfrm>
            <a:custGeom>
              <a:rect b="b" l="l" r="r" t="t"/>
              <a:pathLst>
                <a:path extrusionOk="0" h="165" w="192">
                  <a:moveTo>
                    <a:pt x="1" y="0"/>
                  </a:moveTo>
                  <a:lnTo>
                    <a:pt x="1" y="27"/>
                  </a:lnTo>
                  <a:lnTo>
                    <a:pt x="1" y="53"/>
                  </a:lnTo>
                  <a:lnTo>
                    <a:pt x="27" y="53"/>
                  </a:lnTo>
                  <a:lnTo>
                    <a:pt x="27" y="79"/>
                  </a:lnTo>
                  <a:lnTo>
                    <a:pt x="60" y="112"/>
                  </a:lnTo>
                  <a:cubicBezTo>
                    <a:pt x="86" y="112"/>
                    <a:pt x="86" y="138"/>
                    <a:pt x="86" y="138"/>
                  </a:cubicBezTo>
                  <a:lnTo>
                    <a:pt x="139" y="138"/>
                  </a:lnTo>
                  <a:lnTo>
                    <a:pt x="139" y="165"/>
                  </a:lnTo>
                  <a:lnTo>
                    <a:pt x="192" y="165"/>
                  </a:lnTo>
                  <a:lnTo>
                    <a:pt x="192" y="138"/>
                  </a:lnTo>
                  <a:cubicBezTo>
                    <a:pt x="192" y="112"/>
                    <a:pt x="165" y="112"/>
                    <a:pt x="165" y="112"/>
                  </a:cubicBezTo>
                  <a:lnTo>
                    <a:pt x="165" y="79"/>
                  </a:lnTo>
                  <a:lnTo>
                    <a:pt x="165" y="53"/>
                  </a:lnTo>
                  <a:cubicBezTo>
                    <a:pt x="139" y="53"/>
                    <a:pt x="139" y="53"/>
                    <a:pt x="113" y="27"/>
                  </a:cubicBezTo>
                  <a:lnTo>
                    <a:pt x="86" y="27"/>
                  </a:lnTo>
                  <a:cubicBezTo>
                    <a:pt x="86" y="0"/>
                    <a:pt x="60" y="0"/>
                    <a:pt x="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62"/>
            <p:cNvSpPr/>
            <p:nvPr/>
          </p:nvSpPr>
          <p:spPr>
            <a:xfrm>
              <a:off x="3491950" y="1730275"/>
              <a:ext cx="24650" cy="35675"/>
            </a:xfrm>
            <a:custGeom>
              <a:rect b="b" l="l" r="r" t="t"/>
              <a:pathLst>
                <a:path extrusionOk="0" h="1427" w="986">
                  <a:moveTo>
                    <a:pt x="0" y="0"/>
                  </a:moveTo>
                  <a:lnTo>
                    <a:pt x="0" y="33"/>
                  </a:lnTo>
                  <a:lnTo>
                    <a:pt x="53" y="86"/>
                  </a:lnTo>
                  <a:lnTo>
                    <a:pt x="164" y="250"/>
                  </a:lnTo>
                  <a:cubicBezTo>
                    <a:pt x="191" y="276"/>
                    <a:pt x="217" y="303"/>
                    <a:pt x="243" y="362"/>
                  </a:cubicBezTo>
                  <a:cubicBezTo>
                    <a:pt x="270" y="388"/>
                    <a:pt x="296" y="414"/>
                    <a:pt x="329" y="467"/>
                  </a:cubicBezTo>
                  <a:cubicBezTo>
                    <a:pt x="381" y="552"/>
                    <a:pt x="434" y="631"/>
                    <a:pt x="493" y="717"/>
                  </a:cubicBezTo>
                  <a:cubicBezTo>
                    <a:pt x="546" y="796"/>
                    <a:pt x="598" y="881"/>
                    <a:pt x="657" y="960"/>
                  </a:cubicBezTo>
                  <a:cubicBezTo>
                    <a:pt x="684" y="1019"/>
                    <a:pt x="710" y="1045"/>
                    <a:pt x="736" y="1072"/>
                  </a:cubicBezTo>
                  <a:cubicBezTo>
                    <a:pt x="762" y="1124"/>
                    <a:pt x="789" y="1150"/>
                    <a:pt x="822" y="1210"/>
                  </a:cubicBezTo>
                  <a:lnTo>
                    <a:pt x="927" y="1348"/>
                  </a:lnTo>
                  <a:lnTo>
                    <a:pt x="953" y="1426"/>
                  </a:lnTo>
                  <a:lnTo>
                    <a:pt x="986" y="1426"/>
                  </a:lnTo>
                  <a:lnTo>
                    <a:pt x="986" y="1400"/>
                  </a:lnTo>
                  <a:lnTo>
                    <a:pt x="953" y="1348"/>
                  </a:lnTo>
                  <a:cubicBezTo>
                    <a:pt x="953" y="1315"/>
                    <a:pt x="927" y="1315"/>
                    <a:pt x="927" y="1288"/>
                  </a:cubicBezTo>
                  <a:cubicBezTo>
                    <a:pt x="927" y="1262"/>
                    <a:pt x="900" y="1210"/>
                    <a:pt x="874" y="1150"/>
                  </a:cubicBezTo>
                  <a:lnTo>
                    <a:pt x="848" y="1124"/>
                  </a:lnTo>
                  <a:cubicBezTo>
                    <a:pt x="822" y="1072"/>
                    <a:pt x="789" y="986"/>
                    <a:pt x="736" y="934"/>
                  </a:cubicBezTo>
                  <a:cubicBezTo>
                    <a:pt x="684" y="822"/>
                    <a:pt x="624" y="743"/>
                    <a:pt x="572" y="658"/>
                  </a:cubicBezTo>
                  <a:cubicBezTo>
                    <a:pt x="519" y="579"/>
                    <a:pt x="434" y="493"/>
                    <a:pt x="381" y="414"/>
                  </a:cubicBezTo>
                  <a:cubicBezTo>
                    <a:pt x="329" y="329"/>
                    <a:pt x="270" y="276"/>
                    <a:pt x="243" y="224"/>
                  </a:cubicBezTo>
                  <a:lnTo>
                    <a:pt x="217" y="198"/>
                  </a:lnTo>
                  <a:cubicBezTo>
                    <a:pt x="164" y="165"/>
                    <a:pt x="132" y="112"/>
                    <a:pt x="105" y="86"/>
                  </a:cubicBezTo>
                  <a:lnTo>
                    <a:pt x="79" y="60"/>
                  </a:ln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62"/>
            <p:cNvSpPr/>
            <p:nvPr/>
          </p:nvSpPr>
          <p:spPr>
            <a:xfrm>
              <a:off x="3591175" y="1903600"/>
              <a:ext cx="6100" cy="6100"/>
            </a:xfrm>
            <a:custGeom>
              <a:rect b="b" l="l" r="r" t="t"/>
              <a:pathLst>
                <a:path extrusionOk="0" h="244" w="244">
                  <a:moveTo>
                    <a:pt x="0" y="0"/>
                  </a:moveTo>
                  <a:lnTo>
                    <a:pt x="0" y="26"/>
                  </a:lnTo>
                  <a:lnTo>
                    <a:pt x="0" y="53"/>
                  </a:lnTo>
                  <a:cubicBezTo>
                    <a:pt x="0" y="53"/>
                    <a:pt x="0" y="79"/>
                    <a:pt x="26" y="79"/>
                  </a:cubicBezTo>
                  <a:lnTo>
                    <a:pt x="26" y="105"/>
                  </a:lnTo>
                  <a:cubicBezTo>
                    <a:pt x="53" y="132"/>
                    <a:pt x="53" y="132"/>
                    <a:pt x="79" y="164"/>
                  </a:cubicBezTo>
                  <a:lnTo>
                    <a:pt x="105" y="191"/>
                  </a:lnTo>
                  <a:cubicBezTo>
                    <a:pt x="138" y="217"/>
                    <a:pt x="138" y="217"/>
                    <a:pt x="164" y="217"/>
                  </a:cubicBezTo>
                  <a:lnTo>
                    <a:pt x="191" y="243"/>
                  </a:lnTo>
                  <a:lnTo>
                    <a:pt x="243" y="243"/>
                  </a:lnTo>
                  <a:lnTo>
                    <a:pt x="217" y="217"/>
                  </a:lnTo>
                  <a:lnTo>
                    <a:pt x="217" y="191"/>
                  </a:lnTo>
                  <a:lnTo>
                    <a:pt x="191" y="164"/>
                  </a:lnTo>
                  <a:lnTo>
                    <a:pt x="191" y="132"/>
                  </a:lnTo>
                  <a:cubicBezTo>
                    <a:pt x="164" y="132"/>
                    <a:pt x="164" y="105"/>
                    <a:pt x="138" y="79"/>
                  </a:cubicBezTo>
                  <a:lnTo>
                    <a:pt x="105" y="53"/>
                  </a:lnTo>
                  <a:cubicBezTo>
                    <a:pt x="79" y="53"/>
                    <a:pt x="79" y="26"/>
                    <a:pt x="79" y="26"/>
                  </a:cubicBezTo>
                  <a:lnTo>
                    <a:pt x="53" y="26"/>
                  </a:lnTo>
                  <a:cubicBezTo>
                    <a:pt x="53" y="0"/>
                    <a:pt x="26" y="0"/>
                    <a:pt x="2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62"/>
            <p:cNvSpPr/>
            <p:nvPr/>
          </p:nvSpPr>
          <p:spPr>
            <a:xfrm>
              <a:off x="3414575" y="1714675"/>
              <a:ext cx="86925" cy="121750"/>
            </a:xfrm>
            <a:custGeom>
              <a:rect b="b" l="l" r="r" t="t"/>
              <a:pathLst>
                <a:path extrusionOk="0" h="4870" w="3477">
                  <a:moveTo>
                    <a:pt x="2602" y="0"/>
                  </a:moveTo>
                  <a:cubicBezTo>
                    <a:pt x="2602" y="27"/>
                    <a:pt x="2681" y="270"/>
                    <a:pt x="2655" y="900"/>
                  </a:cubicBezTo>
                  <a:cubicBezTo>
                    <a:pt x="2629" y="874"/>
                    <a:pt x="2543" y="874"/>
                    <a:pt x="2438" y="874"/>
                  </a:cubicBezTo>
                  <a:cubicBezTo>
                    <a:pt x="2241" y="874"/>
                    <a:pt x="1945" y="900"/>
                    <a:pt x="1643" y="1091"/>
                  </a:cubicBezTo>
                  <a:cubicBezTo>
                    <a:pt x="1617" y="1038"/>
                    <a:pt x="1452" y="762"/>
                    <a:pt x="1367" y="710"/>
                  </a:cubicBezTo>
                  <a:lnTo>
                    <a:pt x="1341" y="710"/>
                  </a:lnTo>
                  <a:cubicBezTo>
                    <a:pt x="1341" y="710"/>
                    <a:pt x="1419" y="874"/>
                    <a:pt x="1452" y="1203"/>
                  </a:cubicBezTo>
                  <a:cubicBezTo>
                    <a:pt x="1393" y="1091"/>
                    <a:pt x="1176" y="822"/>
                    <a:pt x="1012" y="762"/>
                  </a:cubicBezTo>
                  <a:lnTo>
                    <a:pt x="1012" y="762"/>
                  </a:lnTo>
                  <a:cubicBezTo>
                    <a:pt x="1012" y="763"/>
                    <a:pt x="1124" y="901"/>
                    <a:pt x="1341" y="1255"/>
                  </a:cubicBezTo>
                  <a:cubicBezTo>
                    <a:pt x="1229" y="1255"/>
                    <a:pt x="657" y="1446"/>
                    <a:pt x="243" y="2241"/>
                  </a:cubicBezTo>
                  <a:lnTo>
                    <a:pt x="243" y="2267"/>
                  </a:lnTo>
                  <a:lnTo>
                    <a:pt x="269" y="2267"/>
                  </a:lnTo>
                  <a:lnTo>
                    <a:pt x="598" y="2215"/>
                  </a:lnTo>
                  <a:lnTo>
                    <a:pt x="598" y="2215"/>
                  </a:lnTo>
                  <a:cubicBezTo>
                    <a:pt x="545" y="2300"/>
                    <a:pt x="329" y="2629"/>
                    <a:pt x="269" y="2681"/>
                  </a:cubicBezTo>
                  <a:lnTo>
                    <a:pt x="243" y="2708"/>
                  </a:lnTo>
                  <a:lnTo>
                    <a:pt x="269" y="2708"/>
                  </a:lnTo>
                  <a:cubicBezTo>
                    <a:pt x="355" y="2655"/>
                    <a:pt x="631" y="2596"/>
                    <a:pt x="736" y="2570"/>
                  </a:cubicBezTo>
                  <a:lnTo>
                    <a:pt x="736" y="2570"/>
                  </a:lnTo>
                  <a:cubicBezTo>
                    <a:pt x="683" y="2629"/>
                    <a:pt x="572" y="2760"/>
                    <a:pt x="434" y="3062"/>
                  </a:cubicBezTo>
                  <a:cubicBezTo>
                    <a:pt x="269" y="3391"/>
                    <a:pt x="79" y="3969"/>
                    <a:pt x="0" y="4843"/>
                  </a:cubicBezTo>
                  <a:lnTo>
                    <a:pt x="26" y="4870"/>
                  </a:lnTo>
                  <a:lnTo>
                    <a:pt x="26" y="4843"/>
                  </a:lnTo>
                  <a:cubicBezTo>
                    <a:pt x="26" y="4843"/>
                    <a:pt x="927" y="2984"/>
                    <a:pt x="2898" y="2405"/>
                  </a:cubicBezTo>
                  <a:lnTo>
                    <a:pt x="2898" y="2379"/>
                  </a:lnTo>
                  <a:cubicBezTo>
                    <a:pt x="2819" y="2267"/>
                    <a:pt x="2655" y="2103"/>
                    <a:pt x="2602" y="2024"/>
                  </a:cubicBezTo>
                  <a:lnTo>
                    <a:pt x="2602" y="2024"/>
                  </a:lnTo>
                  <a:cubicBezTo>
                    <a:pt x="2681" y="2050"/>
                    <a:pt x="2872" y="2215"/>
                    <a:pt x="3010" y="2300"/>
                  </a:cubicBezTo>
                  <a:cubicBezTo>
                    <a:pt x="3036" y="2300"/>
                    <a:pt x="3227" y="1834"/>
                    <a:pt x="3476" y="1643"/>
                  </a:cubicBezTo>
                  <a:lnTo>
                    <a:pt x="3476" y="1610"/>
                  </a:lnTo>
                  <a:lnTo>
                    <a:pt x="262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62"/>
            <p:cNvSpPr/>
            <p:nvPr/>
          </p:nvSpPr>
          <p:spPr>
            <a:xfrm>
              <a:off x="3411125" y="1808300"/>
              <a:ext cx="39775" cy="60325"/>
            </a:xfrm>
            <a:custGeom>
              <a:rect b="b" l="l" r="r" t="t"/>
              <a:pathLst>
                <a:path extrusionOk="0" h="2413" w="1591">
                  <a:moveTo>
                    <a:pt x="1590" y="1"/>
                  </a:moveTo>
                  <a:lnTo>
                    <a:pt x="1479" y="86"/>
                  </a:lnTo>
                  <a:cubicBezTo>
                    <a:pt x="1452" y="86"/>
                    <a:pt x="1426" y="139"/>
                    <a:pt x="1367" y="165"/>
                  </a:cubicBezTo>
                  <a:lnTo>
                    <a:pt x="1314" y="224"/>
                  </a:lnTo>
                  <a:cubicBezTo>
                    <a:pt x="1288" y="251"/>
                    <a:pt x="1262" y="277"/>
                    <a:pt x="1229" y="277"/>
                  </a:cubicBezTo>
                  <a:lnTo>
                    <a:pt x="1229" y="303"/>
                  </a:lnTo>
                  <a:cubicBezTo>
                    <a:pt x="1124" y="415"/>
                    <a:pt x="1012" y="527"/>
                    <a:pt x="900" y="632"/>
                  </a:cubicBezTo>
                  <a:cubicBezTo>
                    <a:pt x="795" y="770"/>
                    <a:pt x="683" y="908"/>
                    <a:pt x="605" y="1072"/>
                  </a:cubicBezTo>
                  <a:cubicBezTo>
                    <a:pt x="493" y="1236"/>
                    <a:pt x="407" y="1374"/>
                    <a:pt x="329" y="1539"/>
                  </a:cubicBezTo>
                  <a:cubicBezTo>
                    <a:pt x="243" y="1676"/>
                    <a:pt x="191" y="1841"/>
                    <a:pt x="138" y="1972"/>
                  </a:cubicBezTo>
                  <a:cubicBezTo>
                    <a:pt x="138" y="2005"/>
                    <a:pt x="112" y="2031"/>
                    <a:pt x="112" y="2058"/>
                  </a:cubicBezTo>
                  <a:lnTo>
                    <a:pt x="79" y="2136"/>
                  </a:lnTo>
                  <a:cubicBezTo>
                    <a:pt x="53" y="2196"/>
                    <a:pt x="53" y="2248"/>
                    <a:pt x="26" y="2301"/>
                  </a:cubicBezTo>
                  <a:lnTo>
                    <a:pt x="0" y="2412"/>
                  </a:lnTo>
                  <a:lnTo>
                    <a:pt x="26" y="2412"/>
                  </a:lnTo>
                  <a:lnTo>
                    <a:pt x="79" y="2301"/>
                  </a:lnTo>
                  <a:cubicBezTo>
                    <a:pt x="79" y="2274"/>
                    <a:pt x="112" y="2222"/>
                    <a:pt x="138" y="2169"/>
                  </a:cubicBezTo>
                  <a:lnTo>
                    <a:pt x="164" y="2084"/>
                  </a:lnTo>
                  <a:lnTo>
                    <a:pt x="191" y="2005"/>
                  </a:lnTo>
                  <a:cubicBezTo>
                    <a:pt x="243" y="1893"/>
                    <a:pt x="302" y="1755"/>
                    <a:pt x="381" y="1644"/>
                  </a:cubicBezTo>
                  <a:lnTo>
                    <a:pt x="407" y="1591"/>
                  </a:lnTo>
                  <a:cubicBezTo>
                    <a:pt x="493" y="1427"/>
                    <a:pt x="572" y="1289"/>
                    <a:pt x="683" y="1125"/>
                  </a:cubicBezTo>
                  <a:cubicBezTo>
                    <a:pt x="769" y="960"/>
                    <a:pt x="874" y="822"/>
                    <a:pt x="986" y="691"/>
                  </a:cubicBezTo>
                  <a:lnTo>
                    <a:pt x="1012" y="658"/>
                  </a:lnTo>
                  <a:cubicBezTo>
                    <a:pt x="1097" y="553"/>
                    <a:pt x="1203" y="441"/>
                    <a:pt x="1288" y="329"/>
                  </a:cubicBezTo>
                  <a:lnTo>
                    <a:pt x="1341" y="277"/>
                  </a:lnTo>
                  <a:lnTo>
                    <a:pt x="1393" y="198"/>
                  </a:lnTo>
                  <a:cubicBezTo>
                    <a:pt x="1452" y="165"/>
                    <a:pt x="1479" y="139"/>
                    <a:pt x="1505" y="113"/>
                  </a:cubicBezTo>
                  <a:lnTo>
                    <a:pt x="159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62"/>
            <p:cNvSpPr/>
            <p:nvPr/>
          </p:nvSpPr>
          <p:spPr>
            <a:xfrm>
              <a:off x="3464500" y="1789250"/>
              <a:ext cx="9550" cy="7575"/>
            </a:xfrm>
            <a:custGeom>
              <a:rect b="b" l="l" r="r" t="t"/>
              <a:pathLst>
                <a:path extrusionOk="0" h="303" w="382">
                  <a:moveTo>
                    <a:pt x="356" y="1"/>
                  </a:moveTo>
                  <a:cubicBezTo>
                    <a:pt x="356" y="1"/>
                    <a:pt x="356" y="27"/>
                    <a:pt x="329" y="27"/>
                  </a:cubicBezTo>
                  <a:lnTo>
                    <a:pt x="277" y="27"/>
                  </a:lnTo>
                  <a:cubicBezTo>
                    <a:pt x="277" y="53"/>
                    <a:pt x="244" y="53"/>
                    <a:pt x="218" y="53"/>
                  </a:cubicBezTo>
                  <a:cubicBezTo>
                    <a:pt x="191" y="79"/>
                    <a:pt x="191" y="79"/>
                    <a:pt x="165" y="106"/>
                  </a:cubicBezTo>
                  <a:cubicBezTo>
                    <a:pt x="139" y="139"/>
                    <a:pt x="112" y="139"/>
                    <a:pt x="80" y="165"/>
                  </a:cubicBezTo>
                  <a:cubicBezTo>
                    <a:pt x="80" y="191"/>
                    <a:pt x="53" y="191"/>
                    <a:pt x="53" y="217"/>
                  </a:cubicBezTo>
                  <a:cubicBezTo>
                    <a:pt x="27" y="244"/>
                    <a:pt x="27" y="244"/>
                    <a:pt x="27" y="270"/>
                  </a:cubicBezTo>
                  <a:lnTo>
                    <a:pt x="1" y="303"/>
                  </a:lnTo>
                  <a:lnTo>
                    <a:pt x="53" y="303"/>
                  </a:lnTo>
                  <a:lnTo>
                    <a:pt x="80" y="270"/>
                  </a:lnTo>
                  <a:lnTo>
                    <a:pt x="112" y="270"/>
                  </a:lnTo>
                  <a:lnTo>
                    <a:pt x="139" y="244"/>
                  </a:lnTo>
                  <a:cubicBezTo>
                    <a:pt x="165" y="217"/>
                    <a:pt x="191" y="191"/>
                    <a:pt x="218" y="191"/>
                  </a:cubicBezTo>
                  <a:cubicBezTo>
                    <a:pt x="244" y="165"/>
                    <a:pt x="244" y="139"/>
                    <a:pt x="277" y="139"/>
                  </a:cubicBezTo>
                  <a:lnTo>
                    <a:pt x="303" y="106"/>
                  </a:lnTo>
                  <a:lnTo>
                    <a:pt x="329" y="79"/>
                  </a:lnTo>
                  <a:lnTo>
                    <a:pt x="356" y="53"/>
                  </a:lnTo>
                  <a:lnTo>
                    <a:pt x="382" y="27"/>
                  </a:lnTo>
                  <a:lnTo>
                    <a:pt x="38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62"/>
            <p:cNvSpPr/>
            <p:nvPr/>
          </p:nvSpPr>
          <p:spPr>
            <a:xfrm>
              <a:off x="3507550" y="1741275"/>
              <a:ext cx="10375" cy="13000"/>
            </a:xfrm>
            <a:custGeom>
              <a:rect b="b" l="l" r="r" t="t"/>
              <a:pathLst>
                <a:path extrusionOk="0" h="520" w="415">
                  <a:moveTo>
                    <a:pt x="0" y="1"/>
                  </a:moveTo>
                  <a:lnTo>
                    <a:pt x="0" y="27"/>
                  </a:lnTo>
                  <a:lnTo>
                    <a:pt x="0" y="53"/>
                  </a:lnTo>
                  <a:cubicBezTo>
                    <a:pt x="33" y="86"/>
                    <a:pt x="33" y="86"/>
                    <a:pt x="33" y="112"/>
                  </a:cubicBezTo>
                  <a:lnTo>
                    <a:pt x="60" y="139"/>
                  </a:lnTo>
                  <a:cubicBezTo>
                    <a:pt x="60" y="165"/>
                    <a:pt x="86" y="165"/>
                    <a:pt x="86" y="191"/>
                  </a:cubicBezTo>
                  <a:lnTo>
                    <a:pt x="165" y="303"/>
                  </a:lnTo>
                  <a:lnTo>
                    <a:pt x="250" y="382"/>
                  </a:lnTo>
                  <a:cubicBezTo>
                    <a:pt x="250" y="415"/>
                    <a:pt x="276" y="415"/>
                    <a:pt x="276" y="441"/>
                  </a:cubicBezTo>
                  <a:cubicBezTo>
                    <a:pt x="303" y="441"/>
                    <a:pt x="303" y="467"/>
                    <a:pt x="303" y="467"/>
                  </a:cubicBezTo>
                  <a:cubicBezTo>
                    <a:pt x="329" y="467"/>
                    <a:pt x="329" y="494"/>
                    <a:pt x="362" y="494"/>
                  </a:cubicBezTo>
                  <a:lnTo>
                    <a:pt x="362" y="520"/>
                  </a:lnTo>
                  <a:lnTo>
                    <a:pt x="414" y="520"/>
                  </a:lnTo>
                  <a:lnTo>
                    <a:pt x="388" y="494"/>
                  </a:lnTo>
                  <a:lnTo>
                    <a:pt x="388" y="467"/>
                  </a:lnTo>
                  <a:cubicBezTo>
                    <a:pt x="388" y="467"/>
                    <a:pt x="388" y="441"/>
                    <a:pt x="362" y="415"/>
                  </a:cubicBezTo>
                  <a:lnTo>
                    <a:pt x="362" y="382"/>
                  </a:lnTo>
                  <a:cubicBezTo>
                    <a:pt x="329" y="382"/>
                    <a:pt x="329" y="356"/>
                    <a:pt x="303" y="329"/>
                  </a:cubicBezTo>
                  <a:lnTo>
                    <a:pt x="250" y="250"/>
                  </a:lnTo>
                  <a:lnTo>
                    <a:pt x="165" y="139"/>
                  </a:lnTo>
                  <a:cubicBezTo>
                    <a:pt x="138" y="139"/>
                    <a:pt x="138" y="112"/>
                    <a:pt x="112" y="86"/>
                  </a:cubicBezTo>
                  <a:cubicBezTo>
                    <a:pt x="112" y="86"/>
                    <a:pt x="86" y="86"/>
                    <a:pt x="86" y="53"/>
                  </a:cubicBezTo>
                  <a:lnTo>
                    <a:pt x="60" y="27"/>
                  </a:lnTo>
                  <a:lnTo>
                    <a:pt x="33" y="27"/>
                  </a:ln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62"/>
            <p:cNvSpPr/>
            <p:nvPr/>
          </p:nvSpPr>
          <p:spPr>
            <a:xfrm>
              <a:off x="3410450" y="1833775"/>
              <a:ext cx="26000" cy="57525"/>
            </a:xfrm>
            <a:custGeom>
              <a:rect b="b" l="l" r="r" t="t"/>
              <a:pathLst>
                <a:path extrusionOk="0" h="2301" w="1040">
                  <a:moveTo>
                    <a:pt x="1039" y="0"/>
                  </a:moveTo>
                  <a:lnTo>
                    <a:pt x="960" y="79"/>
                  </a:lnTo>
                  <a:lnTo>
                    <a:pt x="927" y="106"/>
                  </a:lnTo>
                  <a:cubicBezTo>
                    <a:pt x="901" y="165"/>
                    <a:pt x="848" y="244"/>
                    <a:pt x="822" y="296"/>
                  </a:cubicBezTo>
                  <a:cubicBezTo>
                    <a:pt x="737" y="408"/>
                    <a:pt x="684" y="546"/>
                    <a:pt x="599" y="657"/>
                  </a:cubicBezTo>
                  <a:cubicBezTo>
                    <a:pt x="546" y="789"/>
                    <a:pt x="467" y="927"/>
                    <a:pt x="408" y="1065"/>
                  </a:cubicBezTo>
                  <a:cubicBezTo>
                    <a:pt x="356" y="1229"/>
                    <a:pt x="270" y="1367"/>
                    <a:pt x="244" y="1505"/>
                  </a:cubicBezTo>
                  <a:cubicBezTo>
                    <a:pt x="191" y="1643"/>
                    <a:pt x="139" y="1775"/>
                    <a:pt x="106" y="1886"/>
                  </a:cubicBezTo>
                  <a:cubicBezTo>
                    <a:pt x="80" y="1972"/>
                    <a:pt x="53" y="2051"/>
                    <a:pt x="53" y="2136"/>
                  </a:cubicBezTo>
                  <a:lnTo>
                    <a:pt x="27" y="2162"/>
                  </a:lnTo>
                  <a:lnTo>
                    <a:pt x="1" y="2267"/>
                  </a:lnTo>
                  <a:lnTo>
                    <a:pt x="27" y="2300"/>
                  </a:lnTo>
                  <a:lnTo>
                    <a:pt x="27" y="2267"/>
                  </a:lnTo>
                  <a:lnTo>
                    <a:pt x="53" y="2189"/>
                  </a:lnTo>
                  <a:cubicBezTo>
                    <a:pt x="80" y="2136"/>
                    <a:pt x="106" y="2103"/>
                    <a:pt x="106" y="2051"/>
                  </a:cubicBezTo>
                  <a:cubicBezTo>
                    <a:pt x="139" y="1998"/>
                    <a:pt x="165" y="1972"/>
                    <a:pt x="165" y="1913"/>
                  </a:cubicBezTo>
                  <a:cubicBezTo>
                    <a:pt x="191" y="1834"/>
                    <a:pt x="218" y="1775"/>
                    <a:pt x="244" y="1696"/>
                  </a:cubicBezTo>
                  <a:cubicBezTo>
                    <a:pt x="270" y="1643"/>
                    <a:pt x="303" y="1584"/>
                    <a:pt x="329" y="1531"/>
                  </a:cubicBezTo>
                  <a:cubicBezTo>
                    <a:pt x="382" y="1393"/>
                    <a:pt x="434" y="1255"/>
                    <a:pt x="494" y="1117"/>
                  </a:cubicBezTo>
                  <a:cubicBezTo>
                    <a:pt x="546" y="986"/>
                    <a:pt x="632" y="848"/>
                    <a:pt x="684" y="710"/>
                  </a:cubicBezTo>
                  <a:cubicBezTo>
                    <a:pt x="710" y="657"/>
                    <a:pt x="737" y="598"/>
                    <a:pt x="763" y="572"/>
                  </a:cubicBezTo>
                  <a:cubicBezTo>
                    <a:pt x="796" y="493"/>
                    <a:pt x="822" y="408"/>
                    <a:pt x="875" y="355"/>
                  </a:cubicBezTo>
                  <a:cubicBezTo>
                    <a:pt x="901" y="296"/>
                    <a:pt x="901" y="270"/>
                    <a:pt x="927" y="217"/>
                  </a:cubicBezTo>
                  <a:cubicBezTo>
                    <a:pt x="960" y="165"/>
                    <a:pt x="986" y="132"/>
                    <a:pt x="986" y="79"/>
                  </a:cubicBezTo>
                  <a:lnTo>
                    <a:pt x="103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62"/>
            <p:cNvSpPr/>
            <p:nvPr/>
          </p:nvSpPr>
          <p:spPr>
            <a:xfrm>
              <a:off x="3468625" y="1782350"/>
              <a:ext cx="25300" cy="22700"/>
            </a:xfrm>
            <a:custGeom>
              <a:rect b="b" l="l" r="r" t="t"/>
              <a:pathLst>
                <a:path extrusionOk="0" h="908" w="1012">
                  <a:moveTo>
                    <a:pt x="1012" y="1"/>
                  </a:moveTo>
                  <a:lnTo>
                    <a:pt x="959" y="27"/>
                  </a:lnTo>
                  <a:cubicBezTo>
                    <a:pt x="933" y="27"/>
                    <a:pt x="900" y="53"/>
                    <a:pt x="874" y="53"/>
                  </a:cubicBezTo>
                  <a:cubicBezTo>
                    <a:pt x="848" y="53"/>
                    <a:pt x="821" y="86"/>
                    <a:pt x="795" y="86"/>
                  </a:cubicBezTo>
                  <a:cubicBezTo>
                    <a:pt x="769" y="112"/>
                    <a:pt x="683" y="139"/>
                    <a:pt x="605" y="191"/>
                  </a:cubicBezTo>
                  <a:cubicBezTo>
                    <a:pt x="545" y="250"/>
                    <a:pt x="493" y="277"/>
                    <a:pt x="407" y="329"/>
                  </a:cubicBezTo>
                  <a:cubicBezTo>
                    <a:pt x="355" y="415"/>
                    <a:pt x="302" y="467"/>
                    <a:pt x="243" y="520"/>
                  </a:cubicBezTo>
                  <a:cubicBezTo>
                    <a:pt x="191" y="579"/>
                    <a:pt x="138" y="631"/>
                    <a:pt x="112" y="684"/>
                  </a:cubicBezTo>
                  <a:cubicBezTo>
                    <a:pt x="79" y="710"/>
                    <a:pt x="79" y="743"/>
                    <a:pt x="53" y="769"/>
                  </a:cubicBezTo>
                  <a:cubicBezTo>
                    <a:pt x="53" y="796"/>
                    <a:pt x="53" y="822"/>
                    <a:pt x="26" y="822"/>
                  </a:cubicBezTo>
                  <a:lnTo>
                    <a:pt x="0" y="875"/>
                  </a:lnTo>
                  <a:cubicBezTo>
                    <a:pt x="0" y="875"/>
                    <a:pt x="0" y="907"/>
                    <a:pt x="26" y="907"/>
                  </a:cubicBezTo>
                  <a:lnTo>
                    <a:pt x="53" y="848"/>
                  </a:lnTo>
                  <a:cubicBezTo>
                    <a:pt x="79" y="822"/>
                    <a:pt x="79" y="822"/>
                    <a:pt x="112" y="796"/>
                  </a:cubicBezTo>
                  <a:lnTo>
                    <a:pt x="164" y="743"/>
                  </a:lnTo>
                  <a:cubicBezTo>
                    <a:pt x="191" y="710"/>
                    <a:pt x="217" y="658"/>
                    <a:pt x="243" y="631"/>
                  </a:cubicBezTo>
                  <a:cubicBezTo>
                    <a:pt x="276" y="631"/>
                    <a:pt x="302" y="605"/>
                    <a:pt x="302" y="579"/>
                  </a:cubicBezTo>
                  <a:cubicBezTo>
                    <a:pt x="355" y="520"/>
                    <a:pt x="407" y="467"/>
                    <a:pt x="493" y="415"/>
                  </a:cubicBezTo>
                  <a:cubicBezTo>
                    <a:pt x="545" y="355"/>
                    <a:pt x="605" y="303"/>
                    <a:pt x="657" y="277"/>
                  </a:cubicBezTo>
                  <a:cubicBezTo>
                    <a:pt x="683" y="250"/>
                    <a:pt x="710" y="250"/>
                    <a:pt x="710" y="217"/>
                  </a:cubicBezTo>
                  <a:cubicBezTo>
                    <a:pt x="769" y="191"/>
                    <a:pt x="795" y="165"/>
                    <a:pt x="848" y="139"/>
                  </a:cubicBezTo>
                  <a:lnTo>
                    <a:pt x="900" y="112"/>
                  </a:lnTo>
                  <a:cubicBezTo>
                    <a:pt x="933" y="86"/>
                    <a:pt x="959" y="86"/>
                    <a:pt x="959" y="53"/>
                  </a:cubicBezTo>
                  <a:lnTo>
                    <a:pt x="1012" y="27"/>
                  </a:lnTo>
                  <a:lnTo>
                    <a:pt x="101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62"/>
            <p:cNvSpPr/>
            <p:nvPr/>
          </p:nvSpPr>
          <p:spPr>
            <a:xfrm>
              <a:off x="3099650" y="1976700"/>
              <a:ext cx="14475" cy="15125"/>
            </a:xfrm>
            <a:custGeom>
              <a:rect b="b" l="l" r="r" t="t"/>
              <a:pathLst>
                <a:path extrusionOk="0" h="605" w="579">
                  <a:moveTo>
                    <a:pt x="545" y="0"/>
                  </a:moveTo>
                  <a:lnTo>
                    <a:pt x="519" y="33"/>
                  </a:lnTo>
                  <a:lnTo>
                    <a:pt x="493" y="33"/>
                  </a:lnTo>
                  <a:cubicBezTo>
                    <a:pt x="493" y="33"/>
                    <a:pt x="467" y="33"/>
                    <a:pt x="440" y="59"/>
                  </a:cubicBezTo>
                  <a:lnTo>
                    <a:pt x="414" y="59"/>
                  </a:lnTo>
                  <a:cubicBezTo>
                    <a:pt x="381" y="86"/>
                    <a:pt x="355" y="112"/>
                    <a:pt x="329" y="138"/>
                  </a:cubicBezTo>
                  <a:cubicBezTo>
                    <a:pt x="276" y="165"/>
                    <a:pt x="250" y="197"/>
                    <a:pt x="217" y="224"/>
                  </a:cubicBezTo>
                  <a:cubicBezTo>
                    <a:pt x="164" y="276"/>
                    <a:pt x="138" y="303"/>
                    <a:pt x="112" y="362"/>
                  </a:cubicBezTo>
                  <a:cubicBezTo>
                    <a:pt x="85" y="388"/>
                    <a:pt x="85" y="414"/>
                    <a:pt x="53" y="441"/>
                  </a:cubicBezTo>
                  <a:lnTo>
                    <a:pt x="53" y="467"/>
                  </a:lnTo>
                  <a:cubicBezTo>
                    <a:pt x="26" y="493"/>
                    <a:pt x="26" y="526"/>
                    <a:pt x="0" y="526"/>
                  </a:cubicBezTo>
                  <a:lnTo>
                    <a:pt x="0" y="552"/>
                  </a:lnTo>
                  <a:lnTo>
                    <a:pt x="0" y="579"/>
                  </a:lnTo>
                  <a:lnTo>
                    <a:pt x="0" y="605"/>
                  </a:lnTo>
                  <a:lnTo>
                    <a:pt x="26" y="579"/>
                  </a:lnTo>
                  <a:lnTo>
                    <a:pt x="53" y="552"/>
                  </a:lnTo>
                  <a:lnTo>
                    <a:pt x="112" y="493"/>
                  </a:lnTo>
                  <a:lnTo>
                    <a:pt x="138" y="467"/>
                  </a:lnTo>
                  <a:cubicBezTo>
                    <a:pt x="164" y="441"/>
                    <a:pt x="164" y="414"/>
                    <a:pt x="191" y="414"/>
                  </a:cubicBezTo>
                  <a:cubicBezTo>
                    <a:pt x="217" y="362"/>
                    <a:pt x="250" y="329"/>
                    <a:pt x="276" y="303"/>
                  </a:cubicBezTo>
                  <a:cubicBezTo>
                    <a:pt x="329" y="276"/>
                    <a:pt x="355" y="224"/>
                    <a:pt x="381" y="197"/>
                  </a:cubicBezTo>
                  <a:cubicBezTo>
                    <a:pt x="414" y="197"/>
                    <a:pt x="414" y="165"/>
                    <a:pt x="440" y="165"/>
                  </a:cubicBezTo>
                  <a:cubicBezTo>
                    <a:pt x="440" y="138"/>
                    <a:pt x="467" y="112"/>
                    <a:pt x="467" y="112"/>
                  </a:cubicBezTo>
                  <a:cubicBezTo>
                    <a:pt x="493" y="86"/>
                    <a:pt x="493" y="86"/>
                    <a:pt x="519" y="86"/>
                  </a:cubicBezTo>
                  <a:cubicBezTo>
                    <a:pt x="519" y="59"/>
                    <a:pt x="519" y="59"/>
                    <a:pt x="545" y="59"/>
                  </a:cubicBezTo>
                  <a:lnTo>
                    <a:pt x="578" y="33"/>
                  </a:lnTo>
                  <a:lnTo>
                    <a:pt x="578"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62"/>
            <p:cNvSpPr/>
            <p:nvPr/>
          </p:nvSpPr>
          <p:spPr>
            <a:xfrm>
              <a:off x="3235825" y="1998700"/>
              <a:ext cx="30250" cy="37650"/>
            </a:xfrm>
            <a:custGeom>
              <a:rect b="b" l="l" r="r" t="t"/>
              <a:pathLst>
                <a:path extrusionOk="0" h="1506" w="1210">
                  <a:moveTo>
                    <a:pt x="1" y="1"/>
                  </a:moveTo>
                  <a:lnTo>
                    <a:pt x="60" y="80"/>
                  </a:lnTo>
                  <a:cubicBezTo>
                    <a:pt x="60" y="106"/>
                    <a:pt x="60" y="106"/>
                    <a:pt x="86" y="139"/>
                  </a:cubicBezTo>
                  <a:cubicBezTo>
                    <a:pt x="86" y="165"/>
                    <a:pt x="112" y="218"/>
                    <a:pt x="139" y="270"/>
                  </a:cubicBezTo>
                  <a:lnTo>
                    <a:pt x="165" y="329"/>
                  </a:lnTo>
                  <a:cubicBezTo>
                    <a:pt x="191" y="382"/>
                    <a:pt x="250" y="467"/>
                    <a:pt x="303" y="546"/>
                  </a:cubicBezTo>
                  <a:cubicBezTo>
                    <a:pt x="355" y="658"/>
                    <a:pt x="441" y="763"/>
                    <a:pt x="493" y="849"/>
                  </a:cubicBezTo>
                  <a:cubicBezTo>
                    <a:pt x="579" y="960"/>
                    <a:pt x="658" y="1039"/>
                    <a:pt x="717" y="1125"/>
                  </a:cubicBezTo>
                  <a:cubicBezTo>
                    <a:pt x="796" y="1177"/>
                    <a:pt x="881" y="1256"/>
                    <a:pt x="960" y="1341"/>
                  </a:cubicBezTo>
                  <a:lnTo>
                    <a:pt x="986" y="1368"/>
                  </a:lnTo>
                  <a:lnTo>
                    <a:pt x="1045" y="1394"/>
                  </a:lnTo>
                  <a:cubicBezTo>
                    <a:pt x="1072" y="1420"/>
                    <a:pt x="1098" y="1453"/>
                    <a:pt x="1124" y="1453"/>
                  </a:cubicBezTo>
                  <a:lnTo>
                    <a:pt x="1210" y="1506"/>
                  </a:lnTo>
                  <a:lnTo>
                    <a:pt x="1210" y="1479"/>
                  </a:lnTo>
                  <a:lnTo>
                    <a:pt x="1151" y="1420"/>
                  </a:lnTo>
                  <a:cubicBezTo>
                    <a:pt x="1124" y="1420"/>
                    <a:pt x="1098" y="1394"/>
                    <a:pt x="1072" y="1368"/>
                  </a:cubicBezTo>
                  <a:lnTo>
                    <a:pt x="1045" y="1315"/>
                  </a:lnTo>
                  <a:lnTo>
                    <a:pt x="986" y="1289"/>
                  </a:lnTo>
                  <a:cubicBezTo>
                    <a:pt x="934" y="1230"/>
                    <a:pt x="881" y="1177"/>
                    <a:pt x="822" y="1092"/>
                  </a:cubicBezTo>
                  <a:lnTo>
                    <a:pt x="796" y="1065"/>
                  </a:lnTo>
                  <a:cubicBezTo>
                    <a:pt x="717" y="987"/>
                    <a:pt x="658" y="875"/>
                    <a:pt x="579" y="796"/>
                  </a:cubicBezTo>
                  <a:cubicBezTo>
                    <a:pt x="493" y="711"/>
                    <a:pt x="441" y="599"/>
                    <a:pt x="388" y="494"/>
                  </a:cubicBezTo>
                  <a:cubicBezTo>
                    <a:pt x="329" y="467"/>
                    <a:pt x="303" y="408"/>
                    <a:pt x="277" y="356"/>
                  </a:cubicBezTo>
                  <a:cubicBezTo>
                    <a:pt x="250" y="329"/>
                    <a:pt x="224" y="270"/>
                    <a:pt x="191" y="244"/>
                  </a:cubicBezTo>
                  <a:cubicBezTo>
                    <a:pt x="165" y="191"/>
                    <a:pt x="139" y="165"/>
                    <a:pt x="112" y="106"/>
                  </a:cubicBezTo>
                  <a:cubicBezTo>
                    <a:pt x="112" y="106"/>
                    <a:pt x="86" y="80"/>
                    <a:pt x="86" y="5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62"/>
            <p:cNvSpPr/>
            <p:nvPr/>
          </p:nvSpPr>
          <p:spPr>
            <a:xfrm>
              <a:off x="3267375" y="2023350"/>
              <a:ext cx="21875" cy="14325"/>
            </a:xfrm>
            <a:custGeom>
              <a:rect b="b" l="l" r="r" t="t"/>
              <a:pathLst>
                <a:path extrusionOk="0" h="573" w="875">
                  <a:moveTo>
                    <a:pt x="0" y="1"/>
                  </a:moveTo>
                  <a:lnTo>
                    <a:pt x="27" y="53"/>
                  </a:lnTo>
                  <a:lnTo>
                    <a:pt x="53" y="53"/>
                  </a:lnTo>
                  <a:cubicBezTo>
                    <a:pt x="79" y="79"/>
                    <a:pt x="112" y="106"/>
                    <a:pt x="112" y="139"/>
                  </a:cubicBezTo>
                  <a:lnTo>
                    <a:pt x="138" y="165"/>
                  </a:lnTo>
                  <a:cubicBezTo>
                    <a:pt x="165" y="191"/>
                    <a:pt x="217" y="217"/>
                    <a:pt x="243" y="244"/>
                  </a:cubicBezTo>
                  <a:cubicBezTo>
                    <a:pt x="303" y="270"/>
                    <a:pt x="355" y="303"/>
                    <a:pt x="408" y="355"/>
                  </a:cubicBezTo>
                  <a:cubicBezTo>
                    <a:pt x="467" y="382"/>
                    <a:pt x="519" y="408"/>
                    <a:pt x="546" y="434"/>
                  </a:cubicBezTo>
                  <a:cubicBezTo>
                    <a:pt x="605" y="467"/>
                    <a:pt x="631" y="493"/>
                    <a:pt x="684" y="493"/>
                  </a:cubicBezTo>
                  <a:cubicBezTo>
                    <a:pt x="684" y="520"/>
                    <a:pt x="684" y="520"/>
                    <a:pt x="710" y="520"/>
                  </a:cubicBezTo>
                  <a:cubicBezTo>
                    <a:pt x="736" y="520"/>
                    <a:pt x="769" y="546"/>
                    <a:pt x="795" y="546"/>
                  </a:cubicBezTo>
                  <a:lnTo>
                    <a:pt x="822" y="546"/>
                  </a:lnTo>
                  <a:lnTo>
                    <a:pt x="848" y="572"/>
                  </a:lnTo>
                  <a:lnTo>
                    <a:pt x="874" y="572"/>
                  </a:lnTo>
                  <a:lnTo>
                    <a:pt x="874" y="546"/>
                  </a:lnTo>
                  <a:lnTo>
                    <a:pt x="822" y="520"/>
                  </a:lnTo>
                  <a:lnTo>
                    <a:pt x="795" y="493"/>
                  </a:lnTo>
                  <a:cubicBezTo>
                    <a:pt x="795" y="493"/>
                    <a:pt x="769" y="467"/>
                    <a:pt x="736" y="467"/>
                  </a:cubicBezTo>
                  <a:cubicBezTo>
                    <a:pt x="710" y="434"/>
                    <a:pt x="710" y="434"/>
                    <a:pt x="684" y="408"/>
                  </a:cubicBezTo>
                  <a:cubicBezTo>
                    <a:pt x="657" y="408"/>
                    <a:pt x="631" y="382"/>
                    <a:pt x="605" y="355"/>
                  </a:cubicBezTo>
                  <a:cubicBezTo>
                    <a:pt x="546" y="329"/>
                    <a:pt x="493" y="303"/>
                    <a:pt x="467" y="270"/>
                  </a:cubicBezTo>
                  <a:cubicBezTo>
                    <a:pt x="408" y="217"/>
                    <a:pt x="355" y="191"/>
                    <a:pt x="303" y="165"/>
                  </a:cubicBezTo>
                  <a:cubicBezTo>
                    <a:pt x="276" y="139"/>
                    <a:pt x="243" y="139"/>
                    <a:pt x="217" y="106"/>
                  </a:cubicBezTo>
                  <a:cubicBezTo>
                    <a:pt x="191" y="106"/>
                    <a:pt x="191" y="79"/>
                    <a:pt x="165" y="79"/>
                  </a:cubicBezTo>
                  <a:cubicBezTo>
                    <a:pt x="138" y="53"/>
                    <a:pt x="112" y="53"/>
                    <a:pt x="112" y="27"/>
                  </a:cubicBezTo>
                  <a:lnTo>
                    <a:pt x="53"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62"/>
            <p:cNvSpPr/>
            <p:nvPr/>
          </p:nvSpPr>
          <p:spPr>
            <a:xfrm>
              <a:off x="3291350" y="2030075"/>
              <a:ext cx="65750" cy="26825"/>
            </a:xfrm>
            <a:custGeom>
              <a:rect b="b" l="l" r="r" t="t"/>
              <a:pathLst>
                <a:path extrusionOk="0" h="1073" w="2630">
                  <a:moveTo>
                    <a:pt x="2110" y="1"/>
                  </a:moveTo>
                  <a:cubicBezTo>
                    <a:pt x="2163" y="60"/>
                    <a:pt x="2215" y="113"/>
                    <a:pt x="2241" y="198"/>
                  </a:cubicBezTo>
                  <a:cubicBezTo>
                    <a:pt x="2301" y="251"/>
                    <a:pt x="2327" y="303"/>
                    <a:pt x="2353" y="362"/>
                  </a:cubicBezTo>
                  <a:cubicBezTo>
                    <a:pt x="2406" y="441"/>
                    <a:pt x="2439" y="494"/>
                    <a:pt x="2465" y="553"/>
                  </a:cubicBezTo>
                  <a:cubicBezTo>
                    <a:pt x="2491" y="579"/>
                    <a:pt x="2491" y="606"/>
                    <a:pt x="2491" y="632"/>
                  </a:cubicBezTo>
                  <a:cubicBezTo>
                    <a:pt x="2517" y="658"/>
                    <a:pt x="2517" y="691"/>
                    <a:pt x="2517" y="691"/>
                  </a:cubicBezTo>
                  <a:cubicBezTo>
                    <a:pt x="2353" y="770"/>
                    <a:pt x="2163" y="822"/>
                    <a:pt x="1946" y="855"/>
                  </a:cubicBezTo>
                  <a:lnTo>
                    <a:pt x="1781" y="882"/>
                  </a:lnTo>
                  <a:lnTo>
                    <a:pt x="1617" y="908"/>
                  </a:lnTo>
                  <a:cubicBezTo>
                    <a:pt x="1584" y="908"/>
                    <a:pt x="1532" y="908"/>
                    <a:pt x="1505" y="934"/>
                  </a:cubicBezTo>
                  <a:lnTo>
                    <a:pt x="1289" y="934"/>
                  </a:lnTo>
                  <a:lnTo>
                    <a:pt x="1124" y="960"/>
                  </a:lnTo>
                  <a:lnTo>
                    <a:pt x="658" y="960"/>
                  </a:lnTo>
                  <a:cubicBezTo>
                    <a:pt x="434" y="960"/>
                    <a:pt x="218" y="960"/>
                    <a:pt x="1" y="934"/>
                  </a:cubicBezTo>
                  <a:lnTo>
                    <a:pt x="1" y="960"/>
                  </a:lnTo>
                  <a:cubicBezTo>
                    <a:pt x="191" y="987"/>
                    <a:pt x="382" y="1046"/>
                    <a:pt x="658" y="1046"/>
                  </a:cubicBezTo>
                  <a:cubicBezTo>
                    <a:pt x="737" y="1072"/>
                    <a:pt x="848" y="1072"/>
                    <a:pt x="960" y="1072"/>
                  </a:cubicBezTo>
                  <a:lnTo>
                    <a:pt x="1420" y="1072"/>
                  </a:lnTo>
                  <a:lnTo>
                    <a:pt x="1505" y="1046"/>
                  </a:lnTo>
                  <a:lnTo>
                    <a:pt x="1670" y="1046"/>
                  </a:lnTo>
                  <a:cubicBezTo>
                    <a:pt x="1696" y="1046"/>
                    <a:pt x="1749" y="1046"/>
                    <a:pt x="1808" y="1020"/>
                  </a:cubicBezTo>
                  <a:lnTo>
                    <a:pt x="1972" y="987"/>
                  </a:lnTo>
                  <a:cubicBezTo>
                    <a:pt x="1998" y="987"/>
                    <a:pt x="2025" y="987"/>
                    <a:pt x="2077" y="960"/>
                  </a:cubicBezTo>
                  <a:lnTo>
                    <a:pt x="2110" y="960"/>
                  </a:lnTo>
                  <a:lnTo>
                    <a:pt x="2189" y="934"/>
                  </a:lnTo>
                  <a:cubicBezTo>
                    <a:pt x="2215" y="934"/>
                    <a:pt x="2241" y="934"/>
                    <a:pt x="2241" y="908"/>
                  </a:cubicBezTo>
                  <a:lnTo>
                    <a:pt x="2274" y="908"/>
                  </a:lnTo>
                  <a:lnTo>
                    <a:pt x="2379" y="882"/>
                  </a:lnTo>
                  <a:cubicBezTo>
                    <a:pt x="2379" y="882"/>
                    <a:pt x="2406" y="855"/>
                    <a:pt x="2439" y="855"/>
                  </a:cubicBezTo>
                  <a:cubicBezTo>
                    <a:pt x="2465" y="822"/>
                    <a:pt x="2517" y="822"/>
                    <a:pt x="2544" y="796"/>
                  </a:cubicBezTo>
                  <a:lnTo>
                    <a:pt x="2603" y="770"/>
                  </a:lnTo>
                  <a:lnTo>
                    <a:pt x="2603" y="744"/>
                  </a:lnTo>
                  <a:lnTo>
                    <a:pt x="2629" y="744"/>
                  </a:lnTo>
                  <a:lnTo>
                    <a:pt x="2629" y="717"/>
                  </a:lnTo>
                  <a:lnTo>
                    <a:pt x="2629" y="691"/>
                  </a:lnTo>
                  <a:lnTo>
                    <a:pt x="2629" y="658"/>
                  </a:lnTo>
                  <a:cubicBezTo>
                    <a:pt x="2629" y="632"/>
                    <a:pt x="2603" y="632"/>
                    <a:pt x="2603" y="606"/>
                  </a:cubicBezTo>
                  <a:cubicBezTo>
                    <a:pt x="2603" y="579"/>
                    <a:pt x="2570" y="553"/>
                    <a:pt x="2544" y="494"/>
                  </a:cubicBezTo>
                  <a:cubicBezTo>
                    <a:pt x="2517" y="441"/>
                    <a:pt x="2465" y="389"/>
                    <a:pt x="2439" y="330"/>
                  </a:cubicBezTo>
                  <a:cubicBezTo>
                    <a:pt x="2379" y="251"/>
                    <a:pt x="2327" y="198"/>
                    <a:pt x="2301" y="139"/>
                  </a:cubicBezTo>
                  <a:cubicBezTo>
                    <a:pt x="2215" y="86"/>
                    <a:pt x="2189" y="34"/>
                    <a:pt x="213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62"/>
            <p:cNvSpPr/>
            <p:nvPr/>
          </p:nvSpPr>
          <p:spPr>
            <a:xfrm>
              <a:off x="3279700" y="2028775"/>
              <a:ext cx="14300" cy="6925"/>
            </a:xfrm>
            <a:custGeom>
              <a:rect b="b" l="l" r="r" t="t"/>
              <a:pathLst>
                <a:path extrusionOk="0" h="277" w="572">
                  <a:moveTo>
                    <a:pt x="0" y="0"/>
                  </a:moveTo>
                  <a:lnTo>
                    <a:pt x="0" y="27"/>
                  </a:lnTo>
                  <a:lnTo>
                    <a:pt x="26" y="27"/>
                  </a:lnTo>
                  <a:lnTo>
                    <a:pt x="26" y="53"/>
                  </a:lnTo>
                  <a:cubicBezTo>
                    <a:pt x="53" y="53"/>
                    <a:pt x="53" y="53"/>
                    <a:pt x="79" y="86"/>
                  </a:cubicBezTo>
                  <a:cubicBezTo>
                    <a:pt x="79" y="86"/>
                    <a:pt x="112" y="86"/>
                    <a:pt x="112" y="112"/>
                  </a:cubicBezTo>
                  <a:cubicBezTo>
                    <a:pt x="138" y="112"/>
                    <a:pt x="138" y="112"/>
                    <a:pt x="164" y="138"/>
                  </a:cubicBezTo>
                  <a:lnTo>
                    <a:pt x="276" y="191"/>
                  </a:lnTo>
                  <a:lnTo>
                    <a:pt x="355" y="217"/>
                  </a:lnTo>
                  <a:cubicBezTo>
                    <a:pt x="381" y="250"/>
                    <a:pt x="408" y="250"/>
                    <a:pt x="440" y="250"/>
                  </a:cubicBezTo>
                  <a:cubicBezTo>
                    <a:pt x="440" y="250"/>
                    <a:pt x="467" y="250"/>
                    <a:pt x="467" y="276"/>
                  </a:cubicBezTo>
                  <a:lnTo>
                    <a:pt x="572" y="276"/>
                  </a:lnTo>
                  <a:lnTo>
                    <a:pt x="546" y="250"/>
                  </a:lnTo>
                  <a:lnTo>
                    <a:pt x="519" y="217"/>
                  </a:lnTo>
                  <a:lnTo>
                    <a:pt x="493" y="191"/>
                  </a:lnTo>
                  <a:lnTo>
                    <a:pt x="467" y="191"/>
                  </a:lnTo>
                  <a:cubicBezTo>
                    <a:pt x="440" y="165"/>
                    <a:pt x="440" y="165"/>
                    <a:pt x="408" y="165"/>
                  </a:cubicBezTo>
                  <a:lnTo>
                    <a:pt x="302" y="112"/>
                  </a:lnTo>
                  <a:lnTo>
                    <a:pt x="191" y="53"/>
                  </a:lnTo>
                  <a:cubicBezTo>
                    <a:pt x="191" y="53"/>
                    <a:pt x="164" y="27"/>
                    <a:pt x="138" y="27"/>
                  </a:cubicBezTo>
                  <a:lnTo>
                    <a:pt x="112" y="27"/>
                  </a:lnTo>
                  <a:cubicBezTo>
                    <a:pt x="79" y="27"/>
                    <a:pt x="79" y="0"/>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62"/>
            <p:cNvSpPr/>
            <p:nvPr/>
          </p:nvSpPr>
          <p:spPr>
            <a:xfrm>
              <a:off x="3100950" y="1984250"/>
              <a:ext cx="18600" cy="19250"/>
            </a:xfrm>
            <a:custGeom>
              <a:rect b="b" l="l" r="r" t="t"/>
              <a:pathLst>
                <a:path extrusionOk="0" h="770" w="744">
                  <a:moveTo>
                    <a:pt x="717" y="1"/>
                  </a:moveTo>
                  <a:cubicBezTo>
                    <a:pt x="717" y="1"/>
                    <a:pt x="691" y="1"/>
                    <a:pt x="691" y="27"/>
                  </a:cubicBezTo>
                  <a:cubicBezTo>
                    <a:pt x="658" y="27"/>
                    <a:pt x="631" y="60"/>
                    <a:pt x="605" y="60"/>
                  </a:cubicBezTo>
                  <a:cubicBezTo>
                    <a:pt x="605" y="86"/>
                    <a:pt x="605" y="86"/>
                    <a:pt x="579" y="86"/>
                  </a:cubicBezTo>
                  <a:cubicBezTo>
                    <a:pt x="553" y="112"/>
                    <a:pt x="553" y="112"/>
                    <a:pt x="526" y="139"/>
                  </a:cubicBezTo>
                  <a:cubicBezTo>
                    <a:pt x="493" y="139"/>
                    <a:pt x="467" y="165"/>
                    <a:pt x="441" y="191"/>
                  </a:cubicBezTo>
                  <a:cubicBezTo>
                    <a:pt x="388" y="224"/>
                    <a:pt x="329" y="277"/>
                    <a:pt x="277" y="303"/>
                  </a:cubicBezTo>
                  <a:cubicBezTo>
                    <a:pt x="250" y="355"/>
                    <a:pt x="198" y="415"/>
                    <a:pt x="165" y="467"/>
                  </a:cubicBezTo>
                  <a:cubicBezTo>
                    <a:pt x="112" y="493"/>
                    <a:pt x="112" y="553"/>
                    <a:pt x="86" y="605"/>
                  </a:cubicBezTo>
                  <a:lnTo>
                    <a:pt x="60" y="605"/>
                  </a:lnTo>
                  <a:cubicBezTo>
                    <a:pt x="60" y="631"/>
                    <a:pt x="33" y="684"/>
                    <a:pt x="33" y="684"/>
                  </a:cubicBezTo>
                  <a:lnTo>
                    <a:pt x="33" y="717"/>
                  </a:lnTo>
                  <a:lnTo>
                    <a:pt x="1" y="769"/>
                  </a:lnTo>
                  <a:lnTo>
                    <a:pt x="33" y="769"/>
                  </a:lnTo>
                  <a:lnTo>
                    <a:pt x="60" y="743"/>
                  </a:lnTo>
                  <a:cubicBezTo>
                    <a:pt x="60" y="717"/>
                    <a:pt x="86" y="717"/>
                    <a:pt x="86" y="684"/>
                  </a:cubicBezTo>
                  <a:cubicBezTo>
                    <a:pt x="112" y="684"/>
                    <a:pt x="112" y="658"/>
                    <a:pt x="112" y="631"/>
                  </a:cubicBezTo>
                  <a:cubicBezTo>
                    <a:pt x="139" y="605"/>
                    <a:pt x="165" y="579"/>
                    <a:pt x="198" y="553"/>
                  </a:cubicBezTo>
                  <a:lnTo>
                    <a:pt x="224" y="520"/>
                  </a:lnTo>
                  <a:cubicBezTo>
                    <a:pt x="277" y="467"/>
                    <a:pt x="303" y="415"/>
                    <a:pt x="362" y="388"/>
                  </a:cubicBezTo>
                  <a:cubicBezTo>
                    <a:pt x="388" y="329"/>
                    <a:pt x="441" y="303"/>
                    <a:pt x="493" y="250"/>
                  </a:cubicBezTo>
                  <a:cubicBezTo>
                    <a:pt x="526" y="224"/>
                    <a:pt x="579" y="191"/>
                    <a:pt x="605" y="165"/>
                  </a:cubicBezTo>
                  <a:lnTo>
                    <a:pt x="631" y="139"/>
                  </a:lnTo>
                  <a:cubicBezTo>
                    <a:pt x="658" y="112"/>
                    <a:pt x="691" y="86"/>
                    <a:pt x="691" y="60"/>
                  </a:cubicBezTo>
                  <a:lnTo>
                    <a:pt x="717" y="27"/>
                  </a:lnTo>
                  <a:cubicBezTo>
                    <a:pt x="743" y="1"/>
                    <a:pt x="743" y="1"/>
                    <a:pt x="7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62"/>
            <p:cNvSpPr/>
            <p:nvPr/>
          </p:nvSpPr>
          <p:spPr>
            <a:xfrm>
              <a:off x="3146950" y="1873375"/>
              <a:ext cx="105325" cy="119125"/>
            </a:xfrm>
            <a:custGeom>
              <a:rect b="b" l="l" r="r" t="t"/>
              <a:pathLst>
                <a:path extrusionOk="0" h="4765" w="4213">
                  <a:moveTo>
                    <a:pt x="4186" y="0"/>
                  </a:moveTo>
                  <a:cubicBezTo>
                    <a:pt x="3970" y="552"/>
                    <a:pt x="3746" y="1045"/>
                    <a:pt x="3477" y="1479"/>
                  </a:cubicBezTo>
                  <a:cubicBezTo>
                    <a:pt x="3450" y="1538"/>
                    <a:pt x="3418" y="1590"/>
                    <a:pt x="3391" y="1617"/>
                  </a:cubicBezTo>
                  <a:lnTo>
                    <a:pt x="3391" y="1643"/>
                  </a:lnTo>
                  <a:cubicBezTo>
                    <a:pt x="3365" y="1669"/>
                    <a:pt x="3339" y="1702"/>
                    <a:pt x="3339" y="1728"/>
                  </a:cubicBezTo>
                  <a:cubicBezTo>
                    <a:pt x="3312" y="1755"/>
                    <a:pt x="3286" y="1781"/>
                    <a:pt x="3286" y="1807"/>
                  </a:cubicBezTo>
                  <a:cubicBezTo>
                    <a:pt x="3253" y="1833"/>
                    <a:pt x="3227" y="1893"/>
                    <a:pt x="3201" y="1919"/>
                  </a:cubicBezTo>
                  <a:cubicBezTo>
                    <a:pt x="3148" y="1998"/>
                    <a:pt x="3089" y="2083"/>
                    <a:pt x="3036" y="2136"/>
                  </a:cubicBezTo>
                  <a:cubicBezTo>
                    <a:pt x="2898" y="2359"/>
                    <a:pt x="2734" y="2576"/>
                    <a:pt x="2544" y="2793"/>
                  </a:cubicBezTo>
                  <a:cubicBezTo>
                    <a:pt x="2379" y="2983"/>
                    <a:pt x="2215" y="3181"/>
                    <a:pt x="1998" y="3371"/>
                  </a:cubicBezTo>
                  <a:cubicBezTo>
                    <a:pt x="1808" y="3535"/>
                    <a:pt x="1611" y="3700"/>
                    <a:pt x="1394" y="3890"/>
                  </a:cubicBezTo>
                  <a:cubicBezTo>
                    <a:pt x="1151" y="4054"/>
                    <a:pt x="927" y="4219"/>
                    <a:pt x="710" y="4357"/>
                  </a:cubicBezTo>
                  <a:cubicBezTo>
                    <a:pt x="461" y="4521"/>
                    <a:pt x="217" y="4659"/>
                    <a:pt x="1" y="4738"/>
                  </a:cubicBezTo>
                  <a:lnTo>
                    <a:pt x="1" y="4764"/>
                  </a:lnTo>
                  <a:cubicBezTo>
                    <a:pt x="296" y="4685"/>
                    <a:pt x="572" y="4547"/>
                    <a:pt x="763" y="4462"/>
                  </a:cubicBezTo>
                  <a:cubicBezTo>
                    <a:pt x="1013" y="4330"/>
                    <a:pt x="1256" y="4192"/>
                    <a:pt x="1479" y="4028"/>
                  </a:cubicBezTo>
                  <a:cubicBezTo>
                    <a:pt x="1939" y="3726"/>
                    <a:pt x="2353" y="3345"/>
                    <a:pt x="2708" y="2931"/>
                  </a:cubicBezTo>
                  <a:cubicBezTo>
                    <a:pt x="3089" y="2491"/>
                    <a:pt x="3391" y="2031"/>
                    <a:pt x="3641" y="1564"/>
                  </a:cubicBezTo>
                  <a:cubicBezTo>
                    <a:pt x="3884" y="1045"/>
                    <a:pt x="4075" y="552"/>
                    <a:pt x="421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62"/>
            <p:cNvSpPr/>
            <p:nvPr/>
          </p:nvSpPr>
          <p:spPr>
            <a:xfrm>
              <a:off x="3132500" y="1757050"/>
              <a:ext cx="279300" cy="217700"/>
            </a:xfrm>
            <a:custGeom>
              <a:rect b="b" l="l" r="r" t="t"/>
              <a:pathLst>
                <a:path extrusionOk="0" h="8708" w="11172">
                  <a:moveTo>
                    <a:pt x="6926" y="1"/>
                  </a:moveTo>
                  <a:cubicBezTo>
                    <a:pt x="6926" y="1"/>
                    <a:pt x="6572" y="79"/>
                    <a:pt x="6217" y="277"/>
                  </a:cubicBezTo>
                  <a:cubicBezTo>
                    <a:pt x="5750" y="520"/>
                    <a:pt x="5474" y="848"/>
                    <a:pt x="5448" y="1262"/>
                  </a:cubicBezTo>
                  <a:cubicBezTo>
                    <a:pt x="5422" y="1262"/>
                    <a:pt x="5310" y="1367"/>
                    <a:pt x="5284" y="1591"/>
                  </a:cubicBezTo>
                  <a:cubicBezTo>
                    <a:pt x="5257" y="1860"/>
                    <a:pt x="5343" y="2353"/>
                    <a:pt x="5967" y="3175"/>
                  </a:cubicBezTo>
                  <a:cubicBezTo>
                    <a:pt x="5803" y="3096"/>
                    <a:pt x="5178" y="2793"/>
                    <a:pt x="4817" y="1919"/>
                  </a:cubicBezTo>
                  <a:lnTo>
                    <a:pt x="4817" y="1887"/>
                  </a:lnTo>
                  <a:cubicBezTo>
                    <a:pt x="4817" y="1887"/>
                    <a:pt x="4574" y="1670"/>
                    <a:pt x="4791" y="901"/>
                  </a:cubicBezTo>
                  <a:lnTo>
                    <a:pt x="4791" y="875"/>
                  </a:lnTo>
                  <a:cubicBezTo>
                    <a:pt x="4764" y="875"/>
                    <a:pt x="3779" y="1341"/>
                    <a:pt x="3700" y="2051"/>
                  </a:cubicBezTo>
                  <a:cubicBezTo>
                    <a:pt x="3641" y="2110"/>
                    <a:pt x="3312" y="2577"/>
                    <a:pt x="4028" y="4489"/>
                  </a:cubicBezTo>
                  <a:cubicBezTo>
                    <a:pt x="3831" y="4219"/>
                    <a:pt x="3148" y="3148"/>
                    <a:pt x="3371" y="1998"/>
                  </a:cubicBezTo>
                  <a:cubicBezTo>
                    <a:pt x="3371" y="1998"/>
                    <a:pt x="3312" y="1532"/>
                    <a:pt x="3917" y="848"/>
                  </a:cubicBezTo>
                  <a:lnTo>
                    <a:pt x="3917" y="848"/>
                  </a:lnTo>
                  <a:cubicBezTo>
                    <a:pt x="3917" y="848"/>
                    <a:pt x="3588" y="1013"/>
                    <a:pt x="3286" y="1289"/>
                  </a:cubicBezTo>
                  <a:cubicBezTo>
                    <a:pt x="2905" y="1670"/>
                    <a:pt x="2740" y="2051"/>
                    <a:pt x="2793" y="2412"/>
                  </a:cubicBezTo>
                  <a:cubicBezTo>
                    <a:pt x="2767" y="2439"/>
                    <a:pt x="2655" y="2708"/>
                    <a:pt x="2655" y="3234"/>
                  </a:cubicBezTo>
                  <a:cubicBezTo>
                    <a:pt x="2655" y="3726"/>
                    <a:pt x="2767" y="4600"/>
                    <a:pt x="3207" y="5829"/>
                  </a:cubicBezTo>
                  <a:cubicBezTo>
                    <a:pt x="2957" y="5369"/>
                    <a:pt x="1972" y="3529"/>
                    <a:pt x="2221" y="1972"/>
                  </a:cubicBezTo>
                  <a:lnTo>
                    <a:pt x="2221" y="1946"/>
                  </a:lnTo>
                  <a:lnTo>
                    <a:pt x="2189" y="1946"/>
                  </a:lnTo>
                  <a:lnTo>
                    <a:pt x="2189" y="1972"/>
                  </a:lnTo>
                  <a:cubicBezTo>
                    <a:pt x="2189" y="1972"/>
                    <a:pt x="1591" y="2682"/>
                    <a:pt x="1669" y="4134"/>
                  </a:cubicBezTo>
                  <a:cubicBezTo>
                    <a:pt x="1124" y="4903"/>
                    <a:pt x="960" y="5750"/>
                    <a:pt x="822" y="6434"/>
                  </a:cubicBezTo>
                  <a:cubicBezTo>
                    <a:pt x="743" y="6736"/>
                    <a:pt x="684" y="7012"/>
                    <a:pt x="631" y="7229"/>
                  </a:cubicBezTo>
                  <a:cubicBezTo>
                    <a:pt x="631" y="7091"/>
                    <a:pt x="657" y="6848"/>
                    <a:pt x="631" y="6598"/>
                  </a:cubicBezTo>
                  <a:cubicBezTo>
                    <a:pt x="631" y="6598"/>
                    <a:pt x="546" y="7748"/>
                    <a:pt x="0" y="8681"/>
                  </a:cubicBezTo>
                  <a:lnTo>
                    <a:pt x="0" y="8707"/>
                  </a:lnTo>
                  <a:lnTo>
                    <a:pt x="27" y="8707"/>
                  </a:lnTo>
                  <a:cubicBezTo>
                    <a:pt x="27" y="8707"/>
                    <a:pt x="250" y="8681"/>
                    <a:pt x="657" y="8491"/>
                  </a:cubicBezTo>
                  <a:cubicBezTo>
                    <a:pt x="1039" y="8353"/>
                    <a:pt x="1643" y="8024"/>
                    <a:pt x="2412" y="7446"/>
                  </a:cubicBezTo>
                  <a:lnTo>
                    <a:pt x="2412" y="7446"/>
                  </a:lnTo>
                  <a:cubicBezTo>
                    <a:pt x="2326" y="7584"/>
                    <a:pt x="2136" y="7939"/>
                    <a:pt x="1860" y="8241"/>
                  </a:cubicBezTo>
                  <a:lnTo>
                    <a:pt x="1860" y="8267"/>
                  </a:lnTo>
                  <a:lnTo>
                    <a:pt x="1893" y="8267"/>
                  </a:lnTo>
                  <a:cubicBezTo>
                    <a:pt x="1919" y="8241"/>
                    <a:pt x="3476" y="7117"/>
                    <a:pt x="4436" y="4929"/>
                  </a:cubicBezTo>
                  <a:lnTo>
                    <a:pt x="4436" y="4903"/>
                  </a:lnTo>
                  <a:lnTo>
                    <a:pt x="4410" y="4929"/>
                  </a:lnTo>
                  <a:cubicBezTo>
                    <a:pt x="4410" y="4929"/>
                    <a:pt x="4324" y="5008"/>
                    <a:pt x="4107" y="5205"/>
                  </a:cubicBezTo>
                  <a:cubicBezTo>
                    <a:pt x="4193" y="5008"/>
                    <a:pt x="4548" y="4324"/>
                    <a:pt x="5284" y="3832"/>
                  </a:cubicBezTo>
                  <a:lnTo>
                    <a:pt x="5284" y="3805"/>
                  </a:lnTo>
                  <a:cubicBezTo>
                    <a:pt x="5284" y="3805"/>
                    <a:pt x="5119" y="3667"/>
                    <a:pt x="5014" y="3398"/>
                  </a:cubicBezTo>
                  <a:lnTo>
                    <a:pt x="5014" y="3398"/>
                  </a:lnTo>
                  <a:cubicBezTo>
                    <a:pt x="5093" y="3503"/>
                    <a:pt x="5284" y="3694"/>
                    <a:pt x="5671" y="3779"/>
                  </a:cubicBezTo>
                  <a:cubicBezTo>
                    <a:pt x="6052" y="3779"/>
                    <a:pt x="6985" y="3779"/>
                    <a:pt x="8214" y="4738"/>
                  </a:cubicBezTo>
                  <a:lnTo>
                    <a:pt x="8241" y="4738"/>
                  </a:lnTo>
                  <a:cubicBezTo>
                    <a:pt x="8241" y="4712"/>
                    <a:pt x="8135" y="4489"/>
                    <a:pt x="7721" y="4186"/>
                  </a:cubicBezTo>
                  <a:lnTo>
                    <a:pt x="7721" y="4186"/>
                  </a:lnTo>
                  <a:cubicBezTo>
                    <a:pt x="7859" y="4246"/>
                    <a:pt x="8135" y="4384"/>
                    <a:pt x="8464" y="4653"/>
                  </a:cubicBezTo>
                  <a:cubicBezTo>
                    <a:pt x="8595" y="4765"/>
                    <a:pt x="8760" y="4955"/>
                    <a:pt x="8924" y="5146"/>
                  </a:cubicBezTo>
                  <a:cubicBezTo>
                    <a:pt x="9312" y="5639"/>
                    <a:pt x="9745" y="6158"/>
                    <a:pt x="10238" y="6158"/>
                  </a:cubicBezTo>
                  <a:lnTo>
                    <a:pt x="10297" y="6158"/>
                  </a:lnTo>
                  <a:lnTo>
                    <a:pt x="10297" y="6132"/>
                  </a:lnTo>
                  <a:cubicBezTo>
                    <a:pt x="10297" y="6132"/>
                    <a:pt x="10133" y="5915"/>
                    <a:pt x="10376" y="5586"/>
                  </a:cubicBezTo>
                  <a:lnTo>
                    <a:pt x="10376" y="5560"/>
                  </a:lnTo>
                  <a:cubicBezTo>
                    <a:pt x="10376" y="5560"/>
                    <a:pt x="10159" y="5698"/>
                    <a:pt x="9995" y="5888"/>
                  </a:cubicBezTo>
                  <a:cubicBezTo>
                    <a:pt x="9995" y="5862"/>
                    <a:pt x="10021" y="5698"/>
                    <a:pt x="10435" y="5258"/>
                  </a:cubicBezTo>
                  <a:cubicBezTo>
                    <a:pt x="10462" y="5231"/>
                    <a:pt x="10817" y="5067"/>
                    <a:pt x="10928" y="4515"/>
                  </a:cubicBezTo>
                  <a:lnTo>
                    <a:pt x="10895" y="4489"/>
                  </a:lnTo>
                  <a:cubicBezTo>
                    <a:pt x="10895" y="4489"/>
                    <a:pt x="10817" y="4574"/>
                    <a:pt x="10626" y="4627"/>
                  </a:cubicBezTo>
                  <a:cubicBezTo>
                    <a:pt x="10731" y="4515"/>
                    <a:pt x="11145" y="4081"/>
                    <a:pt x="10895" y="3313"/>
                  </a:cubicBezTo>
                  <a:lnTo>
                    <a:pt x="10869" y="3313"/>
                  </a:lnTo>
                  <a:cubicBezTo>
                    <a:pt x="10869" y="3313"/>
                    <a:pt x="10731" y="3589"/>
                    <a:pt x="10488" y="3667"/>
                  </a:cubicBezTo>
                  <a:cubicBezTo>
                    <a:pt x="10541" y="3615"/>
                    <a:pt x="10679" y="3424"/>
                    <a:pt x="10679" y="3175"/>
                  </a:cubicBezTo>
                  <a:lnTo>
                    <a:pt x="10679" y="3148"/>
                  </a:lnTo>
                  <a:cubicBezTo>
                    <a:pt x="10679" y="3148"/>
                    <a:pt x="10271" y="2465"/>
                    <a:pt x="11007" y="960"/>
                  </a:cubicBezTo>
                  <a:lnTo>
                    <a:pt x="11007" y="960"/>
                  </a:lnTo>
                  <a:lnTo>
                    <a:pt x="10652" y="1479"/>
                  </a:lnTo>
                  <a:cubicBezTo>
                    <a:pt x="10731" y="1262"/>
                    <a:pt x="10955" y="684"/>
                    <a:pt x="11171" y="277"/>
                  </a:cubicBezTo>
                  <a:lnTo>
                    <a:pt x="11171" y="244"/>
                  </a:lnTo>
                  <a:lnTo>
                    <a:pt x="11007" y="244"/>
                  </a:lnTo>
                  <a:cubicBezTo>
                    <a:pt x="10731" y="244"/>
                    <a:pt x="10271" y="329"/>
                    <a:pt x="10159" y="986"/>
                  </a:cubicBezTo>
                  <a:cubicBezTo>
                    <a:pt x="10133" y="1013"/>
                    <a:pt x="9883" y="1262"/>
                    <a:pt x="9667" y="1643"/>
                  </a:cubicBezTo>
                  <a:cubicBezTo>
                    <a:pt x="9476" y="1972"/>
                    <a:pt x="9253" y="2517"/>
                    <a:pt x="9338" y="3069"/>
                  </a:cubicBezTo>
                  <a:cubicBezTo>
                    <a:pt x="9285" y="2958"/>
                    <a:pt x="9174" y="2682"/>
                    <a:pt x="9147" y="2379"/>
                  </a:cubicBezTo>
                  <a:lnTo>
                    <a:pt x="9121" y="2379"/>
                  </a:lnTo>
                  <a:cubicBezTo>
                    <a:pt x="9121" y="2412"/>
                    <a:pt x="8957" y="3286"/>
                    <a:pt x="9640" y="4653"/>
                  </a:cubicBezTo>
                  <a:cubicBezTo>
                    <a:pt x="9338" y="4272"/>
                    <a:pt x="8024" y="2603"/>
                    <a:pt x="8431" y="934"/>
                  </a:cubicBezTo>
                  <a:cubicBezTo>
                    <a:pt x="8464" y="934"/>
                    <a:pt x="8569" y="960"/>
                    <a:pt x="8793" y="1098"/>
                  </a:cubicBezTo>
                  <a:lnTo>
                    <a:pt x="8793" y="1065"/>
                  </a:lnTo>
                  <a:cubicBezTo>
                    <a:pt x="8793" y="1065"/>
                    <a:pt x="8681" y="822"/>
                    <a:pt x="8490" y="520"/>
                  </a:cubicBezTo>
                  <a:cubicBezTo>
                    <a:pt x="8543" y="520"/>
                    <a:pt x="8681" y="546"/>
                    <a:pt x="8871" y="631"/>
                  </a:cubicBezTo>
                  <a:lnTo>
                    <a:pt x="8871" y="605"/>
                  </a:lnTo>
                  <a:cubicBezTo>
                    <a:pt x="8871" y="605"/>
                    <a:pt x="8595" y="165"/>
                    <a:pt x="8103" y="139"/>
                  </a:cubicBezTo>
                  <a:cubicBezTo>
                    <a:pt x="8076" y="165"/>
                    <a:pt x="6848" y="1013"/>
                    <a:pt x="7478" y="3148"/>
                  </a:cubicBezTo>
                  <a:cubicBezTo>
                    <a:pt x="7419" y="3096"/>
                    <a:pt x="7255" y="2931"/>
                    <a:pt x="7176" y="2655"/>
                  </a:cubicBezTo>
                  <a:lnTo>
                    <a:pt x="7117" y="2577"/>
                  </a:lnTo>
                  <a:lnTo>
                    <a:pt x="7091" y="2577"/>
                  </a:lnTo>
                  <a:cubicBezTo>
                    <a:pt x="7064" y="2603"/>
                    <a:pt x="7255" y="3175"/>
                    <a:pt x="7669" y="3753"/>
                  </a:cubicBezTo>
                  <a:cubicBezTo>
                    <a:pt x="7445" y="3615"/>
                    <a:pt x="6434" y="2931"/>
                    <a:pt x="6493" y="1919"/>
                  </a:cubicBezTo>
                  <a:cubicBezTo>
                    <a:pt x="6493" y="1887"/>
                    <a:pt x="6269" y="1203"/>
                    <a:pt x="69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62"/>
            <p:cNvSpPr/>
            <p:nvPr/>
          </p:nvSpPr>
          <p:spPr>
            <a:xfrm>
              <a:off x="3252250" y="2013000"/>
              <a:ext cx="24025" cy="22700"/>
            </a:xfrm>
            <a:custGeom>
              <a:rect b="b" l="l" r="r" t="t"/>
              <a:pathLst>
                <a:path extrusionOk="0" h="908" w="961">
                  <a:moveTo>
                    <a:pt x="1" y="1"/>
                  </a:moveTo>
                  <a:lnTo>
                    <a:pt x="27" y="60"/>
                  </a:lnTo>
                  <a:cubicBezTo>
                    <a:pt x="27" y="86"/>
                    <a:pt x="27" y="112"/>
                    <a:pt x="60" y="112"/>
                  </a:cubicBezTo>
                  <a:cubicBezTo>
                    <a:pt x="60" y="139"/>
                    <a:pt x="86" y="165"/>
                    <a:pt x="86" y="191"/>
                  </a:cubicBezTo>
                  <a:cubicBezTo>
                    <a:pt x="112" y="250"/>
                    <a:pt x="165" y="303"/>
                    <a:pt x="224" y="355"/>
                  </a:cubicBezTo>
                  <a:cubicBezTo>
                    <a:pt x="277" y="441"/>
                    <a:pt x="329" y="493"/>
                    <a:pt x="388" y="553"/>
                  </a:cubicBezTo>
                  <a:cubicBezTo>
                    <a:pt x="441" y="605"/>
                    <a:pt x="494" y="658"/>
                    <a:pt x="579" y="717"/>
                  </a:cubicBezTo>
                  <a:cubicBezTo>
                    <a:pt x="632" y="743"/>
                    <a:pt x="684" y="796"/>
                    <a:pt x="770" y="822"/>
                  </a:cubicBezTo>
                  <a:cubicBezTo>
                    <a:pt x="770" y="822"/>
                    <a:pt x="796" y="848"/>
                    <a:pt x="822" y="848"/>
                  </a:cubicBezTo>
                  <a:cubicBezTo>
                    <a:pt x="848" y="881"/>
                    <a:pt x="881" y="881"/>
                    <a:pt x="908" y="881"/>
                  </a:cubicBezTo>
                  <a:lnTo>
                    <a:pt x="960" y="907"/>
                  </a:lnTo>
                  <a:lnTo>
                    <a:pt x="960" y="881"/>
                  </a:lnTo>
                  <a:lnTo>
                    <a:pt x="908" y="848"/>
                  </a:lnTo>
                  <a:cubicBezTo>
                    <a:pt x="908" y="848"/>
                    <a:pt x="881" y="822"/>
                    <a:pt x="848" y="822"/>
                  </a:cubicBezTo>
                  <a:lnTo>
                    <a:pt x="796" y="769"/>
                  </a:lnTo>
                  <a:cubicBezTo>
                    <a:pt x="770" y="743"/>
                    <a:pt x="717" y="717"/>
                    <a:pt x="684" y="684"/>
                  </a:cubicBezTo>
                  <a:cubicBezTo>
                    <a:pt x="658" y="658"/>
                    <a:pt x="658" y="658"/>
                    <a:pt x="632" y="631"/>
                  </a:cubicBezTo>
                  <a:cubicBezTo>
                    <a:pt x="579" y="579"/>
                    <a:pt x="494" y="520"/>
                    <a:pt x="441" y="467"/>
                  </a:cubicBezTo>
                  <a:cubicBezTo>
                    <a:pt x="388" y="415"/>
                    <a:pt x="329" y="355"/>
                    <a:pt x="277" y="303"/>
                  </a:cubicBezTo>
                  <a:cubicBezTo>
                    <a:pt x="277" y="303"/>
                    <a:pt x="250" y="277"/>
                    <a:pt x="224" y="250"/>
                  </a:cubicBezTo>
                  <a:cubicBezTo>
                    <a:pt x="191" y="224"/>
                    <a:pt x="165" y="191"/>
                    <a:pt x="139" y="165"/>
                  </a:cubicBezTo>
                  <a:lnTo>
                    <a:pt x="86" y="86"/>
                  </a:lnTo>
                  <a:cubicBezTo>
                    <a:pt x="86" y="86"/>
                    <a:pt x="60" y="60"/>
                    <a:pt x="60" y="27"/>
                  </a:cubicBez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62"/>
            <p:cNvSpPr/>
            <p:nvPr/>
          </p:nvSpPr>
          <p:spPr>
            <a:xfrm>
              <a:off x="3296775" y="1955500"/>
              <a:ext cx="2150" cy="2825"/>
            </a:xfrm>
            <a:custGeom>
              <a:rect b="b" l="l" r="r" t="t"/>
              <a:pathLst>
                <a:path extrusionOk="0" h="113" w="86">
                  <a:moveTo>
                    <a:pt x="27" y="1"/>
                  </a:moveTo>
                  <a:cubicBezTo>
                    <a:pt x="27" y="1"/>
                    <a:pt x="1" y="1"/>
                    <a:pt x="1" y="27"/>
                  </a:cubicBezTo>
                  <a:lnTo>
                    <a:pt x="1" y="60"/>
                  </a:lnTo>
                  <a:lnTo>
                    <a:pt x="1" y="86"/>
                  </a:lnTo>
                  <a:lnTo>
                    <a:pt x="27" y="86"/>
                  </a:lnTo>
                  <a:lnTo>
                    <a:pt x="27" y="112"/>
                  </a:lnTo>
                  <a:lnTo>
                    <a:pt x="53" y="112"/>
                  </a:lnTo>
                  <a:lnTo>
                    <a:pt x="53" y="86"/>
                  </a:lnTo>
                  <a:lnTo>
                    <a:pt x="86" y="86"/>
                  </a:lnTo>
                  <a:lnTo>
                    <a:pt x="86" y="60"/>
                  </a:lnTo>
                  <a:lnTo>
                    <a:pt x="86"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62"/>
            <p:cNvSpPr/>
            <p:nvPr/>
          </p:nvSpPr>
          <p:spPr>
            <a:xfrm>
              <a:off x="3298100" y="1950750"/>
              <a:ext cx="6250" cy="3475"/>
            </a:xfrm>
            <a:custGeom>
              <a:rect b="b" l="l" r="r" t="t"/>
              <a:pathLst>
                <a:path extrusionOk="0" h="139" w="250">
                  <a:moveTo>
                    <a:pt x="0" y="0"/>
                  </a:moveTo>
                  <a:lnTo>
                    <a:pt x="0" y="26"/>
                  </a:lnTo>
                  <a:lnTo>
                    <a:pt x="33" y="26"/>
                  </a:lnTo>
                  <a:lnTo>
                    <a:pt x="33" y="53"/>
                  </a:lnTo>
                  <a:lnTo>
                    <a:pt x="59" y="53"/>
                  </a:lnTo>
                  <a:lnTo>
                    <a:pt x="59" y="86"/>
                  </a:lnTo>
                  <a:lnTo>
                    <a:pt x="112" y="112"/>
                  </a:lnTo>
                  <a:lnTo>
                    <a:pt x="138" y="112"/>
                  </a:lnTo>
                  <a:lnTo>
                    <a:pt x="138" y="138"/>
                  </a:lnTo>
                  <a:lnTo>
                    <a:pt x="250" y="138"/>
                  </a:lnTo>
                  <a:lnTo>
                    <a:pt x="250" y="112"/>
                  </a:lnTo>
                  <a:cubicBezTo>
                    <a:pt x="250" y="86"/>
                    <a:pt x="224" y="86"/>
                    <a:pt x="224" y="86"/>
                  </a:cubicBezTo>
                  <a:cubicBezTo>
                    <a:pt x="224" y="53"/>
                    <a:pt x="197" y="53"/>
                    <a:pt x="197" y="53"/>
                  </a:cubicBezTo>
                  <a:lnTo>
                    <a:pt x="164" y="26"/>
                  </a:lnTo>
                  <a:lnTo>
                    <a:pt x="11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62"/>
            <p:cNvSpPr/>
            <p:nvPr/>
          </p:nvSpPr>
          <p:spPr>
            <a:xfrm>
              <a:off x="3300875" y="2020550"/>
              <a:ext cx="7600" cy="4150"/>
            </a:xfrm>
            <a:custGeom>
              <a:rect b="b" l="l" r="r" t="t"/>
              <a:pathLst>
                <a:path extrusionOk="0" h="166" w="304">
                  <a:moveTo>
                    <a:pt x="27" y="1"/>
                  </a:moveTo>
                  <a:cubicBezTo>
                    <a:pt x="1" y="1"/>
                    <a:pt x="1" y="1"/>
                    <a:pt x="1" y="27"/>
                  </a:cubicBezTo>
                  <a:lnTo>
                    <a:pt x="27" y="27"/>
                  </a:lnTo>
                  <a:lnTo>
                    <a:pt x="27" y="1"/>
                  </a:lnTo>
                  <a:close/>
                  <a:moveTo>
                    <a:pt x="53" y="1"/>
                  </a:moveTo>
                  <a:lnTo>
                    <a:pt x="27" y="27"/>
                  </a:lnTo>
                  <a:lnTo>
                    <a:pt x="27" y="53"/>
                  </a:lnTo>
                  <a:lnTo>
                    <a:pt x="53" y="86"/>
                  </a:lnTo>
                  <a:lnTo>
                    <a:pt x="86" y="113"/>
                  </a:lnTo>
                  <a:lnTo>
                    <a:pt x="139" y="139"/>
                  </a:lnTo>
                  <a:lnTo>
                    <a:pt x="165" y="165"/>
                  </a:lnTo>
                  <a:lnTo>
                    <a:pt x="303" y="165"/>
                  </a:lnTo>
                  <a:lnTo>
                    <a:pt x="303" y="139"/>
                  </a:lnTo>
                  <a:lnTo>
                    <a:pt x="277" y="139"/>
                  </a:lnTo>
                  <a:cubicBezTo>
                    <a:pt x="277" y="113"/>
                    <a:pt x="277" y="113"/>
                    <a:pt x="250" y="113"/>
                  </a:cubicBezTo>
                  <a:lnTo>
                    <a:pt x="250" y="86"/>
                  </a:lnTo>
                  <a:lnTo>
                    <a:pt x="218" y="86"/>
                  </a:lnTo>
                  <a:lnTo>
                    <a:pt x="165" y="53"/>
                  </a:lnTo>
                  <a:lnTo>
                    <a:pt x="113" y="27"/>
                  </a:lnTo>
                  <a:lnTo>
                    <a:pt x="86" y="27"/>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62"/>
            <p:cNvSpPr/>
            <p:nvPr/>
          </p:nvSpPr>
          <p:spPr>
            <a:xfrm>
              <a:off x="3300875" y="1943850"/>
              <a:ext cx="6275" cy="4125"/>
            </a:xfrm>
            <a:custGeom>
              <a:rect b="b" l="l" r="r" t="t"/>
              <a:pathLst>
                <a:path extrusionOk="0" h="165" w="251">
                  <a:moveTo>
                    <a:pt x="1" y="0"/>
                  </a:moveTo>
                  <a:lnTo>
                    <a:pt x="1" y="33"/>
                  </a:lnTo>
                  <a:cubicBezTo>
                    <a:pt x="1" y="33"/>
                    <a:pt x="27" y="33"/>
                    <a:pt x="27" y="59"/>
                  </a:cubicBezTo>
                  <a:lnTo>
                    <a:pt x="53" y="86"/>
                  </a:lnTo>
                  <a:lnTo>
                    <a:pt x="86" y="112"/>
                  </a:lnTo>
                  <a:lnTo>
                    <a:pt x="139" y="138"/>
                  </a:lnTo>
                  <a:lnTo>
                    <a:pt x="165" y="164"/>
                  </a:lnTo>
                  <a:lnTo>
                    <a:pt x="250" y="164"/>
                  </a:lnTo>
                  <a:lnTo>
                    <a:pt x="250" y="138"/>
                  </a:lnTo>
                  <a:lnTo>
                    <a:pt x="218" y="112"/>
                  </a:lnTo>
                  <a:cubicBezTo>
                    <a:pt x="218" y="86"/>
                    <a:pt x="191" y="86"/>
                    <a:pt x="191" y="86"/>
                  </a:cubicBezTo>
                  <a:lnTo>
                    <a:pt x="165" y="33"/>
                  </a:lnTo>
                  <a:lnTo>
                    <a:pt x="11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62"/>
            <p:cNvSpPr/>
            <p:nvPr/>
          </p:nvSpPr>
          <p:spPr>
            <a:xfrm>
              <a:off x="3303675" y="1936450"/>
              <a:ext cx="6100" cy="5450"/>
            </a:xfrm>
            <a:custGeom>
              <a:rect b="b" l="l" r="r" t="t"/>
              <a:pathLst>
                <a:path extrusionOk="0" h="218" w="244">
                  <a:moveTo>
                    <a:pt x="1" y="0"/>
                  </a:moveTo>
                  <a:lnTo>
                    <a:pt x="1" y="27"/>
                  </a:lnTo>
                  <a:lnTo>
                    <a:pt x="1" y="53"/>
                  </a:lnTo>
                  <a:lnTo>
                    <a:pt x="27" y="53"/>
                  </a:lnTo>
                  <a:lnTo>
                    <a:pt x="27" y="79"/>
                  </a:lnTo>
                  <a:lnTo>
                    <a:pt x="53" y="106"/>
                  </a:lnTo>
                  <a:lnTo>
                    <a:pt x="79" y="165"/>
                  </a:lnTo>
                  <a:lnTo>
                    <a:pt x="138" y="191"/>
                  </a:lnTo>
                  <a:cubicBezTo>
                    <a:pt x="138" y="191"/>
                    <a:pt x="165" y="191"/>
                    <a:pt x="165" y="217"/>
                  </a:cubicBezTo>
                  <a:lnTo>
                    <a:pt x="244" y="217"/>
                  </a:lnTo>
                  <a:lnTo>
                    <a:pt x="244" y="191"/>
                  </a:lnTo>
                  <a:cubicBezTo>
                    <a:pt x="217" y="191"/>
                    <a:pt x="217" y="165"/>
                    <a:pt x="217" y="165"/>
                  </a:cubicBezTo>
                  <a:cubicBezTo>
                    <a:pt x="217" y="132"/>
                    <a:pt x="191" y="132"/>
                    <a:pt x="191" y="106"/>
                  </a:cubicBezTo>
                  <a:lnTo>
                    <a:pt x="165" y="79"/>
                  </a:lnTo>
                  <a:lnTo>
                    <a:pt x="106" y="53"/>
                  </a:lnTo>
                  <a:cubicBezTo>
                    <a:pt x="106" y="27"/>
                    <a:pt x="79" y="27"/>
                    <a:pt x="79" y="27"/>
                  </a:cubicBezTo>
                  <a:lnTo>
                    <a:pt x="53"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62"/>
            <p:cNvSpPr/>
            <p:nvPr/>
          </p:nvSpPr>
          <p:spPr>
            <a:xfrm>
              <a:off x="3288550" y="2028125"/>
              <a:ext cx="13675" cy="6100"/>
            </a:xfrm>
            <a:custGeom>
              <a:rect b="b" l="l" r="r" t="t"/>
              <a:pathLst>
                <a:path extrusionOk="0" h="244" w="547">
                  <a:moveTo>
                    <a:pt x="1" y="0"/>
                  </a:moveTo>
                  <a:lnTo>
                    <a:pt x="27" y="26"/>
                  </a:lnTo>
                  <a:lnTo>
                    <a:pt x="27" y="53"/>
                  </a:lnTo>
                  <a:cubicBezTo>
                    <a:pt x="54" y="53"/>
                    <a:pt x="54" y="53"/>
                    <a:pt x="86" y="79"/>
                  </a:cubicBezTo>
                  <a:cubicBezTo>
                    <a:pt x="113" y="112"/>
                    <a:pt x="139" y="112"/>
                    <a:pt x="139" y="138"/>
                  </a:cubicBezTo>
                  <a:cubicBezTo>
                    <a:pt x="192" y="164"/>
                    <a:pt x="218" y="164"/>
                    <a:pt x="251" y="191"/>
                  </a:cubicBezTo>
                  <a:cubicBezTo>
                    <a:pt x="277" y="191"/>
                    <a:pt x="303" y="217"/>
                    <a:pt x="356" y="217"/>
                  </a:cubicBezTo>
                  <a:cubicBezTo>
                    <a:pt x="382" y="243"/>
                    <a:pt x="415" y="243"/>
                    <a:pt x="415" y="243"/>
                  </a:cubicBezTo>
                  <a:lnTo>
                    <a:pt x="546" y="243"/>
                  </a:lnTo>
                  <a:lnTo>
                    <a:pt x="546" y="217"/>
                  </a:lnTo>
                  <a:lnTo>
                    <a:pt x="520" y="217"/>
                  </a:lnTo>
                  <a:cubicBezTo>
                    <a:pt x="520" y="217"/>
                    <a:pt x="494" y="217"/>
                    <a:pt x="494" y="191"/>
                  </a:cubicBezTo>
                  <a:lnTo>
                    <a:pt x="468" y="191"/>
                  </a:lnTo>
                  <a:cubicBezTo>
                    <a:pt x="441" y="191"/>
                    <a:pt x="441" y="164"/>
                    <a:pt x="441" y="164"/>
                  </a:cubicBezTo>
                  <a:cubicBezTo>
                    <a:pt x="415" y="164"/>
                    <a:pt x="382" y="164"/>
                    <a:pt x="382" y="138"/>
                  </a:cubicBezTo>
                  <a:cubicBezTo>
                    <a:pt x="356" y="138"/>
                    <a:pt x="330" y="112"/>
                    <a:pt x="277" y="112"/>
                  </a:cubicBezTo>
                  <a:cubicBezTo>
                    <a:pt x="251" y="79"/>
                    <a:pt x="218" y="79"/>
                    <a:pt x="192" y="53"/>
                  </a:cubicBezTo>
                  <a:cubicBezTo>
                    <a:pt x="165" y="53"/>
                    <a:pt x="165" y="53"/>
                    <a:pt x="139" y="26"/>
                  </a:cubicBezTo>
                  <a:lnTo>
                    <a:pt x="113" y="26"/>
                  </a:lnTo>
                  <a:cubicBezTo>
                    <a:pt x="86" y="26"/>
                    <a:pt x="86" y="0"/>
                    <a:pt x="5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62"/>
            <p:cNvSpPr/>
            <p:nvPr/>
          </p:nvSpPr>
          <p:spPr>
            <a:xfrm>
              <a:off x="3269350" y="1872050"/>
              <a:ext cx="24650" cy="78725"/>
            </a:xfrm>
            <a:custGeom>
              <a:rect b="b" l="l" r="r" t="t"/>
              <a:pathLst>
                <a:path extrusionOk="0" h="3149" w="986">
                  <a:moveTo>
                    <a:pt x="0" y="0"/>
                  </a:moveTo>
                  <a:lnTo>
                    <a:pt x="0" y="27"/>
                  </a:lnTo>
                  <a:cubicBezTo>
                    <a:pt x="112" y="276"/>
                    <a:pt x="224" y="520"/>
                    <a:pt x="329" y="769"/>
                  </a:cubicBezTo>
                  <a:cubicBezTo>
                    <a:pt x="362" y="901"/>
                    <a:pt x="414" y="1012"/>
                    <a:pt x="467" y="1150"/>
                  </a:cubicBezTo>
                  <a:lnTo>
                    <a:pt x="526" y="1341"/>
                  </a:lnTo>
                  <a:lnTo>
                    <a:pt x="578" y="1532"/>
                  </a:lnTo>
                  <a:cubicBezTo>
                    <a:pt x="578" y="1591"/>
                    <a:pt x="605" y="1617"/>
                    <a:pt x="605" y="1670"/>
                  </a:cubicBezTo>
                  <a:cubicBezTo>
                    <a:pt x="605" y="1696"/>
                    <a:pt x="605" y="1722"/>
                    <a:pt x="631" y="1755"/>
                  </a:cubicBezTo>
                  <a:lnTo>
                    <a:pt x="631" y="1781"/>
                  </a:lnTo>
                  <a:cubicBezTo>
                    <a:pt x="631" y="1834"/>
                    <a:pt x="657" y="1886"/>
                    <a:pt x="657" y="1946"/>
                  </a:cubicBezTo>
                  <a:lnTo>
                    <a:pt x="690" y="1972"/>
                  </a:lnTo>
                  <a:cubicBezTo>
                    <a:pt x="690" y="2024"/>
                    <a:pt x="690" y="2084"/>
                    <a:pt x="716" y="2136"/>
                  </a:cubicBezTo>
                  <a:lnTo>
                    <a:pt x="716" y="2189"/>
                  </a:lnTo>
                  <a:lnTo>
                    <a:pt x="716" y="2215"/>
                  </a:lnTo>
                  <a:lnTo>
                    <a:pt x="743" y="2327"/>
                  </a:lnTo>
                  <a:cubicBezTo>
                    <a:pt x="769" y="2412"/>
                    <a:pt x="769" y="2491"/>
                    <a:pt x="795" y="2576"/>
                  </a:cubicBezTo>
                  <a:cubicBezTo>
                    <a:pt x="795" y="2629"/>
                    <a:pt x="795" y="2682"/>
                    <a:pt x="822" y="2741"/>
                  </a:cubicBezTo>
                  <a:lnTo>
                    <a:pt x="822" y="2905"/>
                  </a:lnTo>
                  <a:cubicBezTo>
                    <a:pt x="854" y="2984"/>
                    <a:pt x="854" y="3069"/>
                    <a:pt x="881" y="3148"/>
                  </a:cubicBezTo>
                  <a:lnTo>
                    <a:pt x="907" y="3148"/>
                  </a:lnTo>
                  <a:cubicBezTo>
                    <a:pt x="907" y="3069"/>
                    <a:pt x="933" y="3010"/>
                    <a:pt x="933" y="2931"/>
                  </a:cubicBezTo>
                  <a:lnTo>
                    <a:pt x="933" y="2905"/>
                  </a:lnTo>
                  <a:cubicBezTo>
                    <a:pt x="960" y="2846"/>
                    <a:pt x="960" y="2793"/>
                    <a:pt x="960" y="2741"/>
                  </a:cubicBezTo>
                  <a:lnTo>
                    <a:pt x="960" y="2708"/>
                  </a:lnTo>
                  <a:cubicBezTo>
                    <a:pt x="986" y="2576"/>
                    <a:pt x="986" y="2438"/>
                    <a:pt x="986" y="2300"/>
                  </a:cubicBezTo>
                  <a:cubicBezTo>
                    <a:pt x="986" y="2300"/>
                    <a:pt x="986" y="2274"/>
                    <a:pt x="960" y="2248"/>
                  </a:cubicBezTo>
                  <a:lnTo>
                    <a:pt x="960" y="2110"/>
                  </a:lnTo>
                  <a:cubicBezTo>
                    <a:pt x="960" y="2024"/>
                    <a:pt x="960" y="1972"/>
                    <a:pt x="933" y="1919"/>
                  </a:cubicBezTo>
                  <a:lnTo>
                    <a:pt x="933" y="1886"/>
                  </a:lnTo>
                  <a:cubicBezTo>
                    <a:pt x="933" y="1834"/>
                    <a:pt x="933" y="1781"/>
                    <a:pt x="907" y="1722"/>
                  </a:cubicBezTo>
                  <a:lnTo>
                    <a:pt x="907" y="1670"/>
                  </a:lnTo>
                  <a:cubicBezTo>
                    <a:pt x="907" y="1670"/>
                    <a:pt x="907" y="1643"/>
                    <a:pt x="881" y="1617"/>
                  </a:cubicBezTo>
                  <a:cubicBezTo>
                    <a:pt x="881" y="1558"/>
                    <a:pt x="881" y="1505"/>
                    <a:pt x="854" y="1479"/>
                  </a:cubicBezTo>
                  <a:lnTo>
                    <a:pt x="795" y="1262"/>
                  </a:lnTo>
                  <a:lnTo>
                    <a:pt x="769" y="1229"/>
                  </a:lnTo>
                  <a:cubicBezTo>
                    <a:pt x="769" y="1177"/>
                    <a:pt x="743" y="1124"/>
                    <a:pt x="716" y="1065"/>
                  </a:cubicBezTo>
                  <a:cubicBezTo>
                    <a:pt x="716" y="1012"/>
                    <a:pt x="690" y="960"/>
                    <a:pt x="657" y="901"/>
                  </a:cubicBezTo>
                  <a:lnTo>
                    <a:pt x="631" y="874"/>
                  </a:lnTo>
                  <a:cubicBezTo>
                    <a:pt x="605" y="822"/>
                    <a:pt x="578" y="769"/>
                    <a:pt x="552" y="710"/>
                  </a:cubicBezTo>
                  <a:lnTo>
                    <a:pt x="552" y="684"/>
                  </a:lnTo>
                  <a:cubicBezTo>
                    <a:pt x="388" y="382"/>
                    <a:pt x="224" y="165"/>
                    <a:pt x="3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62"/>
            <p:cNvSpPr/>
            <p:nvPr/>
          </p:nvSpPr>
          <p:spPr>
            <a:xfrm>
              <a:off x="3294800" y="2023350"/>
              <a:ext cx="10225" cy="6750"/>
            </a:xfrm>
            <a:custGeom>
              <a:rect b="b" l="l" r="r" t="t"/>
              <a:pathLst>
                <a:path extrusionOk="0" h="270" w="409">
                  <a:moveTo>
                    <a:pt x="1" y="1"/>
                  </a:moveTo>
                  <a:lnTo>
                    <a:pt x="27" y="27"/>
                  </a:lnTo>
                  <a:cubicBezTo>
                    <a:pt x="27" y="53"/>
                    <a:pt x="27" y="53"/>
                    <a:pt x="53" y="79"/>
                  </a:cubicBezTo>
                  <a:cubicBezTo>
                    <a:pt x="80" y="106"/>
                    <a:pt x="80" y="106"/>
                    <a:pt x="106" y="139"/>
                  </a:cubicBezTo>
                  <a:cubicBezTo>
                    <a:pt x="132" y="165"/>
                    <a:pt x="132" y="165"/>
                    <a:pt x="165" y="191"/>
                  </a:cubicBezTo>
                  <a:cubicBezTo>
                    <a:pt x="191" y="217"/>
                    <a:pt x="218" y="217"/>
                    <a:pt x="244" y="244"/>
                  </a:cubicBezTo>
                  <a:lnTo>
                    <a:pt x="296" y="244"/>
                  </a:lnTo>
                  <a:cubicBezTo>
                    <a:pt x="296" y="270"/>
                    <a:pt x="329" y="270"/>
                    <a:pt x="329" y="270"/>
                  </a:cubicBezTo>
                  <a:lnTo>
                    <a:pt x="408" y="270"/>
                  </a:lnTo>
                  <a:lnTo>
                    <a:pt x="408" y="244"/>
                  </a:lnTo>
                  <a:lnTo>
                    <a:pt x="382" y="244"/>
                  </a:lnTo>
                  <a:cubicBezTo>
                    <a:pt x="382" y="217"/>
                    <a:pt x="356" y="217"/>
                    <a:pt x="356" y="217"/>
                  </a:cubicBezTo>
                  <a:cubicBezTo>
                    <a:pt x="356" y="191"/>
                    <a:pt x="356" y="191"/>
                    <a:pt x="329" y="191"/>
                  </a:cubicBezTo>
                  <a:lnTo>
                    <a:pt x="296" y="165"/>
                  </a:lnTo>
                  <a:cubicBezTo>
                    <a:pt x="270" y="139"/>
                    <a:pt x="244" y="139"/>
                    <a:pt x="218" y="106"/>
                  </a:cubicBezTo>
                  <a:cubicBezTo>
                    <a:pt x="191" y="79"/>
                    <a:pt x="191" y="79"/>
                    <a:pt x="165" y="53"/>
                  </a:cubicBezTo>
                  <a:cubicBezTo>
                    <a:pt x="132" y="53"/>
                    <a:pt x="132" y="53"/>
                    <a:pt x="106" y="27"/>
                  </a:cubicBezTo>
                  <a:lnTo>
                    <a:pt x="80"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62"/>
            <p:cNvSpPr/>
            <p:nvPr/>
          </p:nvSpPr>
          <p:spPr>
            <a:xfrm>
              <a:off x="3099650" y="1955500"/>
              <a:ext cx="30900" cy="25325"/>
            </a:xfrm>
            <a:custGeom>
              <a:rect b="b" l="l" r="r" t="t"/>
              <a:pathLst>
                <a:path extrusionOk="0" h="1013" w="1236">
                  <a:moveTo>
                    <a:pt x="1203" y="1"/>
                  </a:moveTo>
                  <a:lnTo>
                    <a:pt x="1150" y="60"/>
                  </a:lnTo>
                  <a:cubicBezTo>
                    <a:pt x="1150" y="60"/>
                    <a:pt x="1124" y="60"/>
                    <a:pt x="1124" y="86"/>
                  </a:cubicBezTo>
                  <a:cubicBezTo>
                    <a:pt x="1097" y="86"/>
                    <a:pt x="1038" y="112"/>
                    <a:pt x="1012" y="139"/>
                  </a:cubicBezTo>
                  <a:cubicBezTo>
                    <a:pt x="986" y="165"/>
                    <a:pt x="959" y="165"/>
                    <a:pt x="933" y="191"/>
                  </a:cubicBezTo>
                  <a:cubicBezTo>
                    <a:pt x="907" y="224"/>
                    <a:pt x="848" y="250"/>
                    <a:pt x="795" y="303"/>
                  </a:cubicBezTo>
                  <a:lnTo>
                    <a:pt x="578" y="467"/>
                  </a:lnTo>
                  <a:lnTo>
                    <a:pt x="355" y="658"/>
                  </a:lnTo>
                  <a:cubicBezTo>
                    <a:pt x="302" y="684"/>
                    <a:pt x="276" y="743"/>
                    <a:pt x="217" y="769"/>
                  </a:cubicBezTo>
                  <a:cubicBezTo>
                    <a:pt x="217" y="796"/>
                    <a:pt x="191" y="796"/>
                    <a:pt x="164" y="822"/>
                  </a:cubicBezTo>
                  <a:cubicBezTo>
                    <a:pt x="138" y="848"/>
                    <a:pt x="112" y="881"/>
                    <a:pt x="85" y="907"/>
                  </a:cubicBezTo>
                  <a:lnTo>
                    <a:pt x="53" y="934"/>
                  </a:lnTo>
                  <a:lnTo>
                    <a:pt x="0" y="986"/>
                  </a:lnTo>
                  <a:lnTo>
                    <a:pt x="0" y="1013"/>
                  </a:lnTo>
                  <a:lnTo>
                    <a:pt x="53" y="986"/>
                  </a:lnTo>
                  <a:cubicBezTo>
                    <a:pt x="85" y="960"/>
                    <a:pt x="85" y="960"/>
                    <a:pt x="112" y="960"/>
                  </a:cubicBezTo>
                  <a:cubicBezTo>
                    <a:pt x="138" y="934"/>
                    <a:pt x="164" y="907"/>
                    <a:pt x="217" y="881"/>
                  </a:cubicBezTo>
                  <a:cubicBezTo>
                    <a:pt x="250" y="848"/>
                    <a:pt x="250" y="848"/>
                    <a:pt x="276" y="822"/>
                  </a:cubicBezTo>
                  <a:cubicBezTo>
                    <a:pt x="329" y="796"/>
                    <a:pt x="355" y="769"/>
                    <a:pt x="414" y="717"/>
                  </a:cubicBezTo>
                  <a:lnTo>
                    <a:pt x="631" y="553"/>
                  </a:lnTo>
                  <a:lnTo>
                    <a:pt x="848" y="356"/>
                  </a:lnTo>
                  <a:cubicBezTo>
                    <a:pt x="907" y="329"/>
                    <a:pt x="959" y="277"/>
                    <a:pt x="986" y="250"/>
                  </a:cubicBezTo>
                  <a:cubicBezTo>
                    <a:pt x="1012" y="224"/>
                    <a:pt x="1038" y="224"/>
                    <a:pt x="1038" y="191"/>
                  </a:cubicBezTo>
                  <a:cubicBezTo>
                    <a:pt x="1097" y="165"/>
                    <a:pt x="1124" y="139"/>
                    <a:pt x="1150" y="112"/>
                  </a:cubicBezTo>
                  <a:lnTo>
                    <a:pt x="1176" y="86"/>
                  </a:lnTo>
                  <a:lnTo>
                    <a:pt x="1235" y="27"/>
                  </a:lnTo>
                  <a:lnTo>
                    <a:pt x="123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62"/>
            <p:cNvSpPr/>
            <p:nvPr/>
          </p:nvSpPr>
          <p:spPr>
            <a:xfrm>
              <a:off x="3105050" y="1903600"/>
              <a:ext cx="43900" cy="68350"/>
            </a:xfrm>
            <a:custGeom>
              <a:rect b="b" l="l" r="r" t="t"/>
              <a:pathLst>
                <a:path extrusionOk="0" h="2734" w="1756">
                  <a:moveTo>
                    <a:pt x="1729" y="0"/>
                  </a:moveTo>
                  <a:cubicBezTo>
                    <a:pt x="1703" y="79"/>
                    <a:pt x="1644" y="164"/>
                    <a:pt x="1617" y="243"/>
                  </a:cubicBezTo>
                  <a:cubicBezTo>
                    <a:pt x="1591" y="270"/>
                    <a:pt x="1565" y="329"/>
                    <a:pt x="1565" y="355"/>
                  </a:cubicBezTo>
                  <a:cubicBezTo>
                    <a:pt x="1539" y="434"/>
                    <a:pt x="1512" y="493"/>
                    <a:pt x="1453" y="546"/>
                  </a:cubicBezTo>
                  <a:cubicBezTo>
                    <a:pt x="1427" y="598"/>
                    <a:pt x="1401" y="684"/>
                    <a:pt x="1374" y="736"/>
                  </a:cubicBezTo>
                  <a:cubicBezTo>
                    <a:pt x="1348" y="789"/>
                    <a:pt x="1315" y="874"/>
                    <a:pt x="1263" y="953"/>
                  </a:cubicBezTo>
                  <a:cubicBezTo>
                    <a:pt x="1236" y="1012"/>
                    <a:pt x="1236" y="1038"/>
                    <a:pt x="1210" y="1091"/>
                  </a:cubicBezTo>
                  <a:lnTo>
                    <a:pt x="1098" y="1255"/>
                  </a:lnTo>
                  <a:cubicBezTo>
                    <a:pt x="1098" y="1282"/>
                    <a:pt x="1072" y="1314"/>
                    <a:pt x="1072" y="1341"/>
                  </a:cubicBezTo>
                  <a:cubicBezTo>
                    <a:pt x="1046" y="1367"/>
                    <a:pt x="1046" y="1420"/>
                    <a:pt x="1019" y="1446"/>
                  </a:cubicBezTo>
                  <a:lnTo>
                    <a:pt x="908" y="1610"/>
                  </a:lnTo>
                  <a:cubicBezTo>
                    <a:pt x="881" y="1669"/>
                    <a:pt x="855" y="1696"/>
                    <a:pt x="855" y="1722"/>
                  </a:cubicBezTo>
                  <a:cubicBezTo>
                    <a:pt x="822" y="1748"/>
                    <a:pt x="822" y="1774"/>
                    <a:pt x="796" y="1807"/>
                  </a:cubicBezTo>
                  <a:lnTo>
                    <a:pt x="770" y="1834"/>
                  </a:lnTo>
                  <a:cubicBezTo>
                    <a:pt x="770" y="1834"/>
                    <a:pt x="770" y="1860"/>
                    <a:pt x="743" y="1886"/>
                  </a:cubicBezTo>
                  <a:lnTo>
                    <a:pt x="691" y="1998"/>
                  </a:lnTo>
                  <a:cubicBezTo>
                    <a:pt x="632" y="2024"/>
                    <a:pt x="605" y="2077"/>
                    <a:pt x="579" y="2136"/>
                  </a:cubicBezTo>
                  <a:lnTo>
                    <a:pt x="527" y="2215"/>
                  </a:lnTo>
                  <a:cubicBezTo>
                    <a:pt x="494" y="2215"/>
                    <a:pt x="494" y="2241"/>
                    <a:pt x="467" y="2241"/>
                  </a:cubicBezTo>
                  <a:cubicBezTo>
                    <a:pt x="467" y="2267"/>
                    <a:pt x="467" y="2267"/>
                    <a:pt x="441" y="2300"/>
                  </a:cubicBezTo>
                  <a:lnTo>
                    <a:pt x="415" y="2326"/>
                  </a:lnTo>
                  <a:lnTo>
                    <a:pt x="389" y="2353"/>
                  </a:lnTo>
                  <a:lnTo>
                    <a:pt x="303" y="2432"/>
                  </a:lnTo>
                  <a:cubicBezTo>
                    <a:pt x="224" y="2543"/>
                    <a:pt x="139" y="2629"/>
                    <a:pt x="34" y="2707"/>
                  </a:cubicBezTo>
                  <a:lnTo>
                    <a:pt x="1" y="2707"/>
                  </a:lnTo>
                  <a:cubicBezTo>
                    <a:pt x="1" y="2734"/>
                    <a:pt x="34" y="2734"/>
                    <a:pt x="34" y="2734"/>
                  </a:cubicBezTo>
                  <a:cubicBezTo>
                    <a:pt x="86" y="2707"/>
                    <a:pt x="139" y="2655"/>
                    <a:pt x="198" y="2629"/>
                  </a:cubicBezTo>
                  <a:cubicBezTo>
                    <a:pt x="224" y="2596"/>
                    <a:pt x="251" y="2569"/>
                    <a:pt x="277" y="2543"/>
                  </a:cubicBezTo>
                  <a:cubicBezTo>
                    <a:pt x="303" y="2543"/>
                    <a:pt x="303" y="2543"/>
                    <a:pt x="303" y="2517"/>
                  </a:cubicBezTo>
                  <a:cubicBezTo>
                    <a:pt x="329" y="2517"/>
                    <a:pt x="329" y="2491"/>
                    <a:pt x="362" y="2491"/>
                  </a:cubicBezTo>
                  <a:lnTo>
                    <a:pt x="441" y="2405"/>
                  </a:lnTo>
                  <a:cubicBezTo>
                    <a:pt x="441" y="2405"/>
                    <a:pt x="467" y="2379"/>
                    <a:pt x="467" y="2353"/>
                  </a:cubicBezTo>
                  <a:cubicBezTo>
                    <a:pt x="494" y="2353"/>
                    <a:pt x="494" y="2353"/>
                    <a:pt x="494" y="2326"/>
                  </a:cubicBezTo>
                  <a:lnTo>
                    <a:pt x="527" y="2326"/>
                  </a:lnTo>
                  <a:cubicBezTo>
                    <a:pt x="553" y="2300"/>
                    <a:pt x="553" y="2267"/>
                    <a:pt x="579" y="2267"/>
                  </a:cubicBezTo>
                  <a:lnTo>
                    <a:pt x="632" y="2188"/>
                  </a:lnTo>
                  <a:cubicBezTo>
                    <a:pt x="796" y="1972"/>
                    <a:pt x="934" y="1748"/>
                    <a:pt x="1098" y="1505"/>
                  </a:cubicBezTo>
                  <a:cubicBezTo>
                    <a:pt x="1125" y="1446"/>
                    <a:pt x="1125" y="1420"/>
                    <a:pt x="1151" y="1367"/>
                  </a:cubicBezTo>
                  <a:cubicBezTo>
                    <a:pt x="1184" y="1367"/>
                    <a:pt x="1184" y="1341"/>
                    <a:pt x="1184" y="1314"/>
                  </a:cubicBezTo>
                  <a:cubicBezTo>
                    <a:pt x="1210" y="1282"/>
                    <a:pt x="1210" y="1282"/>
                    <a:pt x="1236" y="1255"/>
                  </a:cubicBezTo>
                  <a:cubicBezTo>
                    <a:pt x="1236" y="1203"/>
                    <a:pt x="1263" y="1176"/>
                    <a:pt x="1289" y="1150"/>
                  </a:cubicBezTo>
                  <a:cubicBezTo>
                    <a:pt x="1315" y="1091"/>
                    <a:pt x="1315" y="1038"/>
                    <a:pt x="1348" y="1012"/>
                  </a:cubicBezTo>
                  <a:cubicBezTo>
                    <a:pt x="1374" y="927"/>
                    <a:pt x="1427" y="848"/>
                    <a:pt x="1453" y="762"/>
                  </a:cubicBezTo>
                  <a:lnTo>
                    <a:pt x="1479" y="684"/>
                  </a:lnTo>
                  <a:cubicBezTo>
                    <a:pt x="1539" y="598"/>
                    <a:pt x="1565" y="493"/>
                    <a:pt x="1617" y="381"/>
                  </a:cubicBezTo>
                  <a:cubicBezTo>
                    <a:pt x="1617" y="355"/>
                    <a:pt x="1644" y="296"/>
                    <a:pt x="1644" y="243"/>
                  </a:cubicBezTo>
                  <a:cubicBezTo>
                    <a:pt x="1703" y="164"/>
                    <a:pt x="1729" y="79"/>
                    <a:pt x="175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62"/>
            <p:cNvSpPr/>
            <p:nvPr/>
          </p:nvSpPr>
          <p:spPr>
            <a:xfrm>
              <a:off x="3072200" y="1939075"/>
              <a:ext cx="33700" cy="10375"/>
            </a:xfrm>
            <a:custGeom>
              <a:rect b="b" l="l" r="r" t="t"/>
              <a:pathLst>
                <a:path extrusionOk="0" h="415" w="1348">
                  <a:moveTo>
                    <a:pt x="1315" y="1"/>
                  </a:moveTo>
                  <a:cubicBezTo>
                    <a:pt x="1289" y="1"/>
                    <a:pt x="1289" y="27"/>
                    <a:pt x="1262" y="27"/>
                  </a:cubicBezTo>
                  <a:cubicBezTo>
                    <a:pt x="1236" y="60"/>
                    <a:pt x="1210" y="60"/>
                    <a:pt x="1124" y="86"/>
                  </a:cubicBezTo>
                  <a:cubicBezTo>
                    <a:pt x="1098" y="86"/>
                    <a:pt x="1072" y="86"/>
                    <a:pt x="1045" y="112"/>
                  </a:cubicBezTo>
                  <a:cubicBezTo>
                    <a:pt x="1019" y="112"/>
                    <a:pt x="960" y="112"/>
                    <a:pt x="907" y="139"/>
                  </a:cubicBezTo>
                  <a:lnTo>
                    <a:pt x="658" y="191"/>
                  </a:lnTo>
                  <a:lnTo>
                    <a:pt x="415" y="250"/>
                  </a:lnTo>
                  <a:cubicBezTo>
                    <a:pt x="362" y="277"/>
                    <a:pt x="303" y="277"/>
                    <a:pt x="277" y="303"/>
                  </a:cubicBezTo>
                  <a:cubicBezTo>
                    <a:pt x="250" y="303"/>
                    <a:pt x="224" y="303"/>
                    <a:pt x="198" y="329"/>
                  </a:cubicBezTo>
                  <a:cubicBezTo>
                    <a:pt x="165" y="329"/>
                    <a:pt x="139" y="355"/>
                    <a:pt x="86" y="355"/>
                  </a:cubicBezTo>
                  <a:cubicBezTo>
                    <a:pt x="86" y="355"/>
                    <a:pt x="60" y="355"/>
                    <a:pt x="60" y="388"/>
                  </a:cubicBezTo>
                  <a:lnTo>
                    <a:pt x="1" y="388"/>
                  </a:lnTo>
                  <a:lnTo>
                    <a:pt x="1" y="415"/>
                  </a:lnTo>
                  <a:lnTo>
                    <a:pt x="112" y="415"/>
                  </a:lnTo>
                  <a:cubicBezTo>
                    <a:pt x="139" y="415"/>
                    <a:pt x="165" y="388"/>
                    <a:pt x="224" y="388"/>
                  </a:cubicBezTo>
                  <a:cubicBezTo>
                    <a:pt x="250" y="388"/>
                    <a:pt x="277" y="388"/>
                    <a:pt x="303" y="355"/>
                  </a:cubicBezTo>
                  <a:cubicBezTo>
                    <a:pt x="329" y="355"/>
                    <a:pt x="388" y="355"/>
                    <a:pt x="441" y="329"/>
                  </a:cubicBezTo>
                  <a:lnTo>
                    <a:pt x="691" y="277"/>
                  </a:lnTo>
                  <a:lnTo>
                    <a:pt x="934" y="224"/>
                  </a:lnTo>
                  <a:cubicBezTo>
                    <a:pt x="1019" y="191"/>
                    <a:pt x="1072" y="165"/>
                    <a:pt x="1124" y="165"/>
                  </a:cubicBezTo>
                  <a:lnTo>
                    <a:pt x="1151" y="139"/>
                  </a:lnTo>
                  <a:cubicBezTo>
                    <a:pt x="1236" y="112"/>
                    <a:pt x="1289" y="86"/>
                    <a:pt x="1289" y="60"/>
                  </a:cubicBezTo>
                  <a:cubicBezTo>
                    <a:pt x="1315" y="60"/>
                    <a:pt x="1315" y="27"/>
                    <a:pt x="1315" y="27"/>
                  </a:cubicBezTo>
                  <a:lnTo>
                    <a:pt x="134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62"/>
            <p:cNvSpPr/>
            <p:nvPr/>
          </p:nvSpPr>
          <p:spPr>
            <a:xfrm>
              <a:off x="3107850" y="1909675"/>
              <a:ext cx="31575" cy="25325"/>
            </a:xfrm>
            <a:custGeom>
              <a:rect b="b" l="l" r="r" t="t"/>
              <a:pathLst>
                <a:path extrusionOk="0" h="1013" w="1263">
                  <a:moveTo>
                    <a:pt x="1262" y="0"/>
                  </a:moveTo>
                  <a:lnTo>
                    <a:pt x="1203" y="53"/>
                  </a:lnTo>
                  <a:cubicBezTo>
                    <a:pt x="1177" y="86"/>
                    <a:pt x="1177" y="86"/>
                    <a:pt x="1151" y="112"/>
                  </a:cubicBezTo>
                  <a:lnTo>
                    <a:pt x="1124" y="138"/>
                  </a:lnTo>
                  <a:lnTo>
                    <a:pt x="1072" y="191"/>
                  </a:lnTo>
                  <a:cubicBezTo>
                    <a:pt x="1039" y="217"/>
                    <a:pt x="986" y="276"/>
                    <a:pt x="934" y="303"/>
                  </a:cubicBezTo>
                  <a:lnTo>
                    <a:pt x="875" y="355"/>
                  </a:lnTo>
                  <a:cubicBezTo>
                    <a:pt x="822" y="381"/>
                    <a:pt x="743" y="441"/>
                    <a:pt x="631" y="519"/>
                  </a:cubicBezTo>
                  <a:cubicBezTo>
                    <a:pt x="579" y="579"/>
                    <a:pt x="493" y="631"/>
                    <a:pt x="415" y="657"/>
                  </a:cubicBezTo>
                  <a:lnTo>
                    <a:pt x="415" y="684"/>
                  </a:lnTo>
                  <a:cubicBezTo>
                    <a:pt x="329" y="710"/>
                    <a:pt x="277" y="769"/>
                    <a:pt x="217" y="822"/>
                  </a:cubicBezTo>
                  <a:lnTo>
                    <a:pt x="191" y="822"/>
                  </a:lnTo>
                  <a:cubicBezTo>
                    <a:pt x="139" y="874"/>
                    <a:pt x="112" y="907"/>
                    <a:pt x="86" y="933"/>
                  </a:cubicBezTo>
                  <a:lnTo>
                    <a:pt x="53" y="960"/>
                  </a:lnTo>
                  <a:lnTo>
                    <a:pt x="1" y="1012"/>
                  </a:lnTo>
                  <a:lnTo>
                    <a:pt x="27" y="1012"/>
                  </a:lnTo>
                  <a:lnTo>
                    <a:pt x="86" y="986"/>
                  </a:lnTo>
                  <a:cubicBezTo>
                    <a:pt x="112" y="960"/>
                    <a:pt x="139" y="960"/>
                    <a:pt x="165" y="933"/>
                  </a:cubicBezTo>
                  <a:cubicBezTo>
                    <a:pt x="191" y="933"/>
                    <a:pt x="217" y="907"/>
                    <a:pt x="250" y="874"/>
                  </a:cubicBezTo>
                  <a:cubicBezTo>
                    <a:pt x="277" y="874"/>
                    <a:pt x="303" y="848"/>
                    <a:pt x="329" y="822"/>
                  </a:cubicBezTo>
                  <a:cubicBezTo>
                    <a:pt x="382" y="795"/>
                    <a:pt x="415" y="769"/>
                    <a:pt x="441" y="743"/>
                  </a:cubicBezTo>
                  <a:lnTo>
                    <a:pt x="467" y="743"/>
                  </a:lnTo>
                  <a:cubicBezTo>
                    <a:pt x="546" y="684"/>
                    <a:pt x="631" y="657"/>
                    <a:pt x="684" y="605"/>
                  </a:cubicBezTo>
                  <a:cubicBezTo>
                    <a:pt x="796" y="519"/>
                    <a:pt x="875" y="467"/>
                    <a:pt x="934" y="414"/>
                  </a:cubicBezTo>
                  <a:cubicBezTo>
                    <a:pt x="986" y="355"/>
                    <a:pt x="1072" y="303"/>
                    <a:pt x="1124" y="217"/>
                  </a:cubicBezTo>
                  <a:lnTo>
                    <a:pt x="1151" y="191"/>
                  </a:lnTo>
                  <a:lnTo>
                    <a:pt x="1177" y="138"/>
                  </a:lnTo>
                  <a:cubicBezTo>
                    <a:pt x="1203" y="138"/>
                    <a:pt x="1203" y="112"/>
                    <a:pt x="1236" y="86"/>
                  </a:cubicBezTo>
                  <a:lnTo>
                    <a:pt x="1262" y="27"/>
                  </a:lnTo>
                  <a:lnTo>
                    <a:pt x="126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62"/>
            <p:cNvSpPr/>
            <p:nvPr/>
          </p:nvSpPr>
          <p:spPr>
            <a:xfrm>
              <a:off x="3103100" y="2006275"/>
              <a:ext cx="11025" cy="15625"/>
            </a:xfrm>
            <a:custGeom>
              <a:rect b="b" l="l" r="r" t="t"/>
              <a:pathLst>
                <a:path extrusionOk="0" h="625" w="441">
                  <a:moveTo>
                    <a:pt x="381" y="0"/>
                  </a:moveTo>
                  <a:lnTo>
                    <a:pt x="381" y="26"/>
                  </a:lnTo>
                  <a:cubicBezTo>
                    <a:pt x="355" y="26"/>
                    <a:pt x="329" y="26"/>
                    <a:pt x="329" y="53"/>
                  </a:cubicBezTo>
                  <a:cubicBezTo>
                    <a:pt x="276" y="79"/>
                    <a:pt x="243" y="105"/>
                    <a:pt x="217" y="132"/>
                  </a:cubicBezTo>
                  <a:cubicBezTo>
                    <a:pt x="191" y="164"/>
                    <a:pt x="164" y="217"/>
                    <a:pt x="138" y="243"/>
                  </a:cubicBezTo>
                  <a:cubicBezTo>
                    <a:pt x="112" y="296"/>
                    <a:pt x="79" y="329"/>
                    <a:pt x="53" y="381"/>
                  </a:cubicBezTo>
                  <a:cubicBezTo>
                    <a:pt x="26" y="408"/>
                    <a:pt x="26" y="434"/>
                    <a:pt x="26" y="493"/>
                  </a:cubicBezTo>
                  <a:cubicBezTo>
                    <a:pt x="0" y="519"/>
                    <a:pt x="0" y="546"/>
                    <a:pt x="0" y="572"/>
                  </a:cubicBezTo>
                  <a:lnTo>
                    <a:pt x="0" y="598"/>
                  </a:lnTo>
                  <a:lnTo>
                    <a:pt x="0" y="624"/>
                  </a:lnTo>
                  <a:lnTo>
                    <a:pt x="26" y="624"/>
                  </a:lnTo>
                  <a:lnTo>
                    <a:pt x="26" y="598"/>
                  </a:lnTo>
                  <a:cubicBezTo>
                    <a:pt x="53" y="572"/>
                    <a:pt x="53" y="572"/>
                    <a:pt x="53" y="546"/>
                  </a:cubicBezTo>
                  <a:lnTo>
                    <a:pt x="79" y="519"/>
                  </a:lnTo>
                  <a:cubicBezTo>
                    <a:pt x="79" y="493"/>
                    <a:pt x="112" y="493"/>
                    <a:pt x="112" y="460"/>
                  </a:cubicBezTo>
                  <a:cubicBezTo>
                    <a:pt x="112" y="434"/>
                    <a:pt x="138" y="434"/>
                    <a:pt x="138" y="408"/>
                  </a:cubicBezTo>
                  <a:cubicBezTo>
                    <a:pt x="164" y="381"/>
                    <a:pt x="191" y="329"/>
                    <a:pt x="217" y="296"/>
                  </a:cubicBezTo>
                  <a:cubicBezTo>
                    <a:pt x="243" y="270"/>
                    <a:pt x="276" y="217"/>
                    <a:pt x="276" y="191"/>
                  </a:cubicBezTo>
                  <a:cubicBezTo>
                    <a:pt x="302" y="191"/>
                    <a:pt x="302" y="164"/>
                    <a:pt x="329" y="164"/>
                  </a:cubicBezTo>
                  <a:cubicBezTo>
                    <a:pt x="329" y="132"/>
                    <a:pt x="355" y="105"/>
                    <a:pt x="355" y="105"/>
                  </a:cubicBezTo>
                  <a:cubicBezTo>
                    <a:pt x="381" y="79"/>
                    <a:pt x="381" y="79"/>
                    <a:pt x="381" y="53"/>
                  </a:cubicBezTo>
                  <a:cubicBezTo>
                    <a:pt x="407" y="53"/>
                    <a:pt x="407" y="53"/>
                    <a:pt x="407" y="26"/>
                  </a:cubicBezTo>
                  <a:lnTo>
                    <a:pt x="44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62"/>
            <p:cNvSpPr/>
            <p:nvPr/>
          </p:nvSpPr>
          <p:spPr>
            <a:xfrm>
              <a:off x="3043450" y="1947950"/>
              <a:ext cx="23350" cy="4950"/>
            </a:xfrm>
            <a:custGeom>
              <a:rect b="b" l="l" r="r" t="t"/>
              <a:pathLst>
                <a:path extrusionOk="0" h="198" w="934">
                  <a:moveTo>
                    <a:pt x="743" y="0"/>
                  </a:moveTo>
                  <a:cubicBezTo>
                    <a:pt x="691" y="0"/>
                    <a:pt x="658" y="33"/>
                    <a:pt x="632" y="33"/>
                  </a:cubicBezTo>
                  <a:lnTo>
                    <a:pt x="467" y="60"/>
                  </a:lnTo>
                  <a:lnTo>
                    <a:pt x="303" y="86"/>
                  </a:lnTo>
                  <a:cubicBezTo>
                    <a:pt x="277" y="86"/>
                    <a:pt x="224" y="86"/>
                    <a:pt x="198" y="112"/>
                  </a:cubicBezTo>
                  <a:lnTo>
                    <a:pt x="165" y="112"/>
                  </a:lnTo>
                  <a:cubicBezTo>
                    <a:pt x="139" y="112"/>
                    <a:pt x="112" y="138"/>
                    <a:pt x="86" y="138"/>
                  </a:cubicBezTo>
                  <a:lnTo>
                    <a:pt x="60" y="138"/>
                  </a:lnTo>
                  <a:lnTo>
                    <a:pt x="1" y="165"/>
                  </a:lnTo>
                  <a:cubicBezTo>
                    <a:pt x="1" y="165"/>
                    <a:pt x="1" y="198"/>
                    <a:pt x="34" y="198"/>
                  </a:cubicBezTo>
                  <a:lnTo>
                    <a:pt x="86" y="198"/>
                  </a:lnTo>
                  <a:cubicBezTo>
                    <a:pt x="112" y="198"/>
                    <a:pt x="139" y="198"/>
                    <a:pt x="165" y="165"/>
                  </a:cubicBezTo>
                  <a:lnTo>
                    <a:pt x="303" y="165"/>
                  </a:lnTo>
                  <a:lnTo>
                    <a:pt x="467" y="138"/>
                  </a:lnTo>
                  <a:lnTo>
                    <a:pt x="632" y="112"/>
                  </a:lnTo>
                  <a:cubicBezTo>
                    <a:pt x="691" y="112"/>
                    <a:pt x="717" y="86"/>
                    <a:pt x="743" y="86"/>
                  </a:cubicBezTo>
                  <a:lnTo>
                    <a:pt x="796" y="86"/>
                  </a:lnTo>
                  <a:cubicBezTo>
                    <a:pt x="822" y="60"/>
                    <a:pt x="855" y="60"/>
                    <a:pt x="855" y="60"/>
                  </a:cubicBezTo>
                  <a:cubicBezTo>
                    <a:pt x="881" y="60"/>
                    <a:pt x="881" y="33"/>
                    <a:pt x="881" y="33"/>
                  </a:cubicBezTo>
                  <a:lnTo>
                    <a:pt x="934" y="33"/>
                  </a:lnTo>
                  <a:lnTo>
                    <a:pt x="934"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62"/>
            <p:cNvSpPr/>
            <p:nvPr/>
          </p:nvSpPr>
          <p:spPr>
            <a:xfrm>
              <a:off x="3029150" y="1891925"/>
              <a:ext cx="109600" cy="48650"/>
            </a:xfrm>
            <a:custGeom>
              <a:rect b="b" l="l" r="r" t="t"/>
              <a:pathLst>
                <a:path extrusionOk="0" h="1946" w="4384">
                  <a:moveTo>
                    <a:pt x="4384" y="1"/>
                  </a:moveTo>
                  <a:lnTo>
                    <a:pt x="4351" y="27"/>
                  </a:lnTo>
                  <a:cubicBezTo>
                    <a:pt x="4220" y="217"/>
                    <a:pt x="4108" y="355"/>
                    <a:pt x="3970" y="493"/>
                  </a:cubicBezTo>
                  <a:cubicBezTo>
                    <a:pt x="3832" y="658"/>
                    <a:pt x="3668" y="796"/>
                    <a:pt x="3530" y="927"/>
                  </a:cubicBezTo>
                  <a:cubicBezTo>
                    <a:pt x="3365" y="1039"/>
                    <a:pt x="3175" y="1177"/>
                    <a:pt x="3011" y="1256"/>
                  </a:cubicBezTo>
                  <a:cubicBezTo>
                    <a:pt x="2820" y="1367"/>
                    <a:pt x="2629" y="1453"/>
                    <a:pt x="2465" y="1532"/>
                  </a:cubicBezTo>
                  <a:cubicBezTo>
                    <a:pt x="2275" y="1617"/>
                    <a:pt x="2084" y="1670"/>
                    <a:pt x="1861" y="1722"/>
                  </a:cubicBezTo>
                  <a:cubicBezTo>
                    <a:pt x="1670" y="1749"/>
                    <a:pt x="1480" y="1808"/>
                    <a:pt x="1263" y="1808"/>
                  </a:cubicBezTo>
                  <a:cubicBezTo>
                    <a:pt x="1098" y="1834"/>
                    <a:pt x="960" y="1834"/>
                    <a:pt x="822" y="1834"/>
                  </a:cubicBezTo>
                  <a:lnTo>
                    <a:pt x="632" y="1834"/>
                  </a:lnTo>
                  <a:cubicBezTo>
                    <a:pt x="408" y="1834"/>
                    <a:pt x="192" y="1808"/>
                    <a:pt x="27" y="1749"/>
                  </a:cubicBezTo>
                  <a:lnTo>
                    <a:pt x="1" y="1749"/>
                  </a:lnTo>
                  <a:lnTo>
                    <a:pt x="27" y="1781"/>
                  </a:lnTo>
                  <a:cubicBezTo>
                    <a:pt x="192" y="1834"/>
                    <a:pt x="382" y="1887"/>
                    <a:pt x="632" y="1913"/>
                  </a:cubicBezTo>
                  <a:cubicBezTo>
                    <a:pt x="770" y="1913"/>
                    <a:pt x="901" y="1946"/>
                    <a:pt x="1039" y="1946"/>
                  </a:cubicBezTo>
                  <a:cubicBezTo>
                    <a:pt x="1125" y="1946"/>
                    <a:pt x="1177" y="1946"/>
                    <a:pt x="1263" y="1913"/>
                  </a:cubicBezTo>
                  <a:cubicBezTo>
                    <a:pt x="1480" y="1913"/>
                    <a:pt x="1670" y="1887"/>
                    <a:pt x="1887" y="1834"/>
                  </a:cubicBezTo>
                  <a:cubicBezTo>
                    <a:pt x="2110" y="1808"/>
                    <a:pt x="2301" y="1722"/>
                    <a:pt x="2491" y="1670"/>
                  </a:cubicBezTo>
                  <a:cubicBezTo>
                    <a:pt x="2932" y="1505"/>
                    <a:pt x="3287" y="1289"/>
                    <a:pt x="3589" y="1013"/>
                  </a:cubicBezTo>
                  <a:cubicBezTo>
                    <a:pt x="3753" y="875"/>
                    <a:pt x="3891" y="710"/>
                    <a:pt x="4023" y="546"/>
                  </a:cubicBezTo>
                  <a:cubicBezTo>
                    <a:pt x="4161" y="382"/>
                    <a:pt x="4299" y="217"/>
                    <a:pt x="4384" y="27"/>
                  </a:cubicBezTo>
                  <a:lnTo>
                    <a:pt x="438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62"/>
            <p:cNvSpPr/>
            <p:nvPr/>
          </p:nvSpPr>
          <p:spPr>
            <a:xfrm>
              <a:off x="3101775" y="1996575"/>
              <a:ext cx="13650" cy="17100"/>
            </a:xfrm>
            <a:custGeom>
              <a:rect b="b" l="l" r="r" t="t"/>
              <a:pathLst>
                <a:path extrusionOk="0" h="684" w="546">
                  <a:moveTo>
                    <a:pt x="493" y="0"/>
                  </a:moveTo>
                  <a:lnTo>
                    <a:pt x="493" y="27"/>
                  </a:lnTo>
                  <a:cubicBezTo>
                    <a:pt x="460" y="27"/>
                    <a:pt x="434" y="27"/>
                    <a:pt x="408" y="60"/>
                  </a:cubicBezTo>
                  <a:cubicBezTo>
                    <a:pt x="382" y="86"/>
                    <a:pt x="355" y="112"/>
                    <a:pt x="296" y="138"/>
                  </a:cubicBezTo>
                  <a:cubicBezTo>
                    <a:pt x="270" y="191"/>
                    <a:pt x="244" y="224"/>
                    <a:pt x="191" y="276"/>
                  </a:cubicBezTo>
                  <a:cubicBezTo>
                    <a:pt x="165" y="303"/>
                    <a:pt x="132" y="355"/>
                    <a:pt x="106" y="414"/>
                  </a:cubicBezTo>
                  <a:cubicBezTo>
                    <a:pt x="79" y="441"/>
                    <a:pt x="53" y="493"/>
                    <a:pt x="53" y="520"/>
                  </a:cubicBezTo>
                  <a:cubicBezTo>
                    <a:pt x="27" y="579"/>
                    <a:pt x="27" y="579"/>
                    <a:pt x="27" y="605"/>
                  </a:cubicBezTo>
                  <a:lnTo>
                    <a:pt x="27" y="631"/>
                  </a:lnTo>
                  <a:lnTo>
                    <a:pt x="0" y="658"/>
                  </a:lnTo>
                  <a:cubicBezTo>
                    <a:pt x="0" y="658"/>
                    <a:pt x="0" y="684"/>
                    <a:pt x="27" y="684"/>
                  </a:cubicBezTo>
                  <a:lnTo>
                    <a:pt x="53" y="658"/>
                  </a:lnTo>
                  <a:cubicBezTo>
                    <a:pt x="53" y="631"/>
                    <a:pt x="53" y="631"/>
                    <a:pt x="79" y="605"/>
                  </a:cubicBezTo>
                  <a:cubicBezTo>
                    <a:pt x="79" y="605"/>
                    <a:pt x="79" y="579"/>
                    <a:pt x="106" y="579"/>
                  </a:cubicBezTo>
                  <a:cubicBezTo>
                    <a:pt x="106" y="552"/>
                    <a:pt x="132" y="520"/>
                    <a:pt x="132" y="493"/>
                  </a:cubicBezTo>
                  <a:cubicBezTo>
                    <a:pt x="165" y="493"/>
                    <a:pt x="165" y="467"/>
                    <a:pt x="191" y="441"/>
                  </a:cubicBezTo>
                  <a:cubicBezTo>
                    <a:pt x="217" y="414"/>
                    <a:pt x="244" y="355"/>
                    <a:pt x="270" y="329"/>
                  </a:cubicBezTo>
                  <a:cubicBezTo>
                    <a:pt x="296" y="276"/>
                    <a:pt x="329" y="250"/>
                    <a:pt x="382" y="224"/>
                  </a:cubicBezTo>
                  <a:cubicBezTo>
                    <a:pt x="382" y="191"/>
                    <a:pt x="408" y="165"/>
                    <a:pt x="408" y="165"/>
                  </a:cubicBezTo>
                  <a:cubicBezTo>
                    <a:pt x="434" y="138"/>
                    <a:pt x="434" y="112"/>
                    <a:pt x="460" y="112"/>
                  </a:cubicBezTo>
                  <a:cubicBezTo>
                    <a:pt x="460" y="86"/>
                    <a:pt x="493" y="86"/>
                    <a:pt x="493" y="60"/>
                  </a:cubicBezTo>
                  <a:cubicBezTo>
                    <a:pt x="520" y="60"/>
                    <a:pt x="520" y="60"/>
                    <a:pt x="520" y="27"/>
                  </a:cubicBezTo>
                  <a:lnTo>
                    <a:pt x="54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62"/>
            <p:cNvSpPr/>
            <p:nvPr/>
          </p:nvSpPr>
          <p:spPr>
            <a:xfrm>
              <a:off x="3116075" y="2051450"/>
              <a:ext cx="2800" cy="10850"/>
            </a:xfrm>
            <a:custGeom>
              <a:rect b="b" l="l" r="r" t="t"/>
              <a:pathLst>
                <a:path extrusionOk="0" h="434" w="112">
                  <a:moveTo>
                    <a:pt x="86" y="0"/>
                  </a:moveTo>
                  <a:cubicBezTo>
                    <a:pt x="86" y="0"/>
                    <a:pt x="53" y="0"/>
                    <a:pt x="53" y="27"/>
                  </a:cubicBezTo>
                  <a:lnTo>
                    <a:pt x="53" y="53"/>
                  </a:lnTo>
                  <a:cubicBezTo>
                    <a:pt x="53" y="53"/>
                    <a:pt x="26" y="53"/>
                    <a:pt x="26" y="79"/>
                  </a:cubicBezTo>
                  <a:cubicBezTo>
                    <a:pt x="26" y="105"/>
                    <a:pt x="26" y="132"/>
                    <a:pt x="0" y="132"/>
                  </a:cubicBezTo>
                  <a:lnTo>
                    <a:pt x="0" y="217"/>
                  </a:lnTo>
                  <a:lnTo>
                    <a:pt x="0" y="296"/>
                  </a:lnTo>
                  <a:cubicBezTo>
                    <a:pt x="0" y="329"/>
                    <a:pt x="26" y="355"/>
                    <a:pt x="26" y="355"/>
                  </a:cubicBezTo>
                  <a:lnTo>
                    <a:pt x="26" y="381"/>
                  </a:lnTo>
                  <a:cubicBezTo>
                    <a:pt x="26" y="381"/>
                    <a:pt x="26" y="408"/>
                    <a:pt x="53" y="408"/>
                  </a:cubicBezTo>
                  <a:lnTo>
                    <a:pt x="53" y="434"/>
                  </a:lnTo>
                  <a:lnTo>
                    <a:pt x="86" y="434"/>
                  </a:lnTo>
                  <a:lnTo>
                    <a:pt x="86" y="408"/>
                  </a:lnTo>
                  <a:lnTo>
                    <a:pt x="86" y="355"/>
                  </a:lnTo>
                  <a:cubicBezTo>
                    <a:pt x="112" y="329"/>
                    <a:pt x="112" y="329"/>
                    <a:pt x="112" y="296"/>
                  </a:cubicBezTo>
                  <a:lnTo>
                    <a:pt x="112" y="217"/>
                  </a:lnTo>
                  <a:lnTo>
                    <a:pt x="112" y="165"/>
                  </a:lnTo>
                  <a:lnTo>
                    <a:pt x="112" y="105"/>
                  </a:lnTo>
                  <a:lnTo>
                    <a:pt x="112" y="79"/>
                  </a:lnTo>
                  <a:cubicBezTo>
                    <a:pt x="86" y="79"/>
                    <a:pt x="86" y="53"/>
                    <a:pt x="86" y="53"/>
                  </a:cubicBezTo>
                  <a:lnTo>
                    <a:pt x="86" y="27"/>
                  </a:lnTo>
                  <a:lnTo>
                    <a:pt x="8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62"/>
            <p:cNvSpPr/>
            <p:nvPr/>
          </p:nvSpPr>
          <p:spPr>
            <a:xfrm>
              <a:off x="3091425" y="1972600"/>
              <a:ext cx="18600" cy="96600"/>
            </a:xfrm>
            <a:custGeom>
              <a:rect b="b" l="l" r="r" t="t"/>
              <a:pathLst>
                <a:path extrusionOk="0" h="3864" w="744">
                  <a:moveTo>
                    <a:pt x="303" y="0"/>
                  </a:moveTo>
                  <a:cubicBezTo>
                    <a:pt x="191" y="112"/>
                    <a:pt x="112" y="197"/>
                    <a:pt x="27" y="276"/>
                  </a:cubicBezTo>
                  <a:lnTo>
                    <a:pt x="27" y="302"/>
                  </a:lnTo>
                  <a:lnTo>
                    <a:pt x="0" y="302"/>
                  </a:lnTo>
                  <a:lnTo>
                    <a:pt x="0" y="933"/>
                  </a:lnTo>
                  <a:lnTo>
                    <a:pt x="0" y="1235"/>
                  </a:lnTo>
                  <a:cubicBezTo>
                    <a:pt x="0" y="1347"/>
                    <a:pt x="27" y="1452"/>
                    <a:pt x="27" y="1538"/>
                  </a:cubicBezTo>
                  <a:cubicBezTo>
                    <a:pt x="53" y="1755"/>
                    <a:pt x="53" y="1945"/>
                    <a:pt x="86" y="2169"/>
                  </a:cubicBezTo>
                  <a:cubicBezTo>
                    <a:pt x="112" y="2247"/>
                    <a:pt x="112" y="2359"/>
                    <a:pt x="138" y="2464"/>
                  </a:cubicBezTo>
                  <a:cubicBezTo>
                    <a:pt x="138" y="2550"/>
                    <a:pt x="165" y="2602"/>
                    <a:pt x="165" y="2661"/>
                  </a:cubicBezTo>
                  <a:cubicBezTo>
                    <a:pt x="165" y="2714"/>
                    <a:pt x="191" y="2740"/>
                    <a:pt x="191" y="2767"/>
                  </a:cubicBezTo>
                  <a:lnTo>
                    <a:pt x="191" y="2793"/>
                  </a:lnTo>
                  <a:cubicBezTo>
                    <a:pt x="217" y="2826"/>
                    <a:pt x="217" y="2878"/>
                    <a:pt x="250" y="2905"/>
                  </a:cubicBezTo>
                  <a:cubicBezTo>
                    <a:pt x="276" y="2931"/>
                    <a:pt x="303" y="2990"/>
                    <a:pt x="329" y="3016"/>
                  </a:cubicBezTo>
                  <a:cubicBezTo>
                    <a:pt x="355" y="3095"/>
                    <a:pt x="414" y="3154"/>
                    <a:pt x="467" y="3207"/>
                  </a:cubicBezTo>
                  <a:cubicBezTo>
                    <a:pt x="520" y="3319"/>
                    <a:pt x="546" y="3424"/>
                    <a:pt x="605" y="3535"/>
                  </a:cubicBezTo>
                  <a:cubicBezTo>
                    <a:pt x="631" y="3647"/>
                    <a:pt x="684" y="3752"/>
                    <a:pt x="710" y="3864"/>
                  </a:cubicBezTo>
                  <a:lnTo>
                    <a:pt x="743" y="3864"/>
                  </a:lnTo>
                  <a:cubicBezTo>
                    <a:pt x="710" y="3726"/>
                    <a:pt x="684" y="3614"/>
                    <a:pt x="658" y="3509"/>
                  </a:cubicBezTo>
                  <a:cubicBezTo>
                    <a:pt x="631" y="3397"/>
                    <a:pt x="579" y="3286"/>
                    <a:pt x="546" y="3181"/>
                  </a:cubicBezTo>
                  <a:lnTo>
                    <a:pt x="546" y="3154"/>
                  </a:lnTo>
                  <a:cubicBezTo>
                    <a:pt x="493" y="3095"/>
                    <a:pt x="467" y="3016"/>
                    <a:pt x="414" y="2957"/>
                  </a:cubicBezTo>
                  <a:cubicBezTo>
                    <a:pt x="382" y="2931"/>
                    <a:pt x="382" y="2878"/>
                    <a:pt x="355" y="2852"/>
                  </a:cubicBezTo>
                  <a:cubicBezTo>
                    <a:pt x="329" y="2826"/>
                    <a:pt x="329" y="2793"/>
                    <a:pt x="303" y="2740"/>
                  </a:cubicBezTo>
                  <a:cubicBezTo>
                    <a:pt x="250" y="2333"/>
                    <a:pt x="191" y="1919"/>
                    <a:pt x="165" y="1538"/>
                  </a:cubicBezTo>
                  <a:cubicBezTo>
                    <a:pt x="138" y="1347"/>
                    <a:pt x="138" y="1124"/>
                    <a:pt x="112" y="933"/>
                  </a:cubicBezTo>
                  <a:cubicBezTo>
                    <a:pt x="112" y="769"/>
                    <a:pt x="86" y="552"/>
                    <a:pt x="86" y="329"/>
                  </a:cubicBezTo>
                  <a:cubicBezTo>
                    <a:pt x="165" y="223"/>
                    <a:pt x="217" y="138"/>
                    <a:pt x="329" y="33"/>
                  </a:cubicBezTo>
                  <a:lnTo>
                    <a:pt x="30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62"/>
            <p:cNvSpPr/>
            <p:nvPr/>
          </p:nvSpPr>
          <p:spPr>
            <a:xfrm>
              <a:off x="3104400" y="2015800"/>
              <a:ext cx="10375" cy="17750"/>
            </a:xfrm>
            <a:custGeom>
              <a:rect b="b" l="l" r="r" t="t"/>
              <a:pathLst>
                <a:path extrusionOk="0" h="710" w="415">
                  <a:moveTo>
                    <a:pt x="388" y="0"/>
                  </a:moveTo>
                  <a:lnTo>
                    <a:pt x="355" y="27"/>
                  </a:lnTo>
                  <a:lnTo>
                    <a:pt x="329" y="27"/>
                  </a:lnTo>
                  <a:cubicBezTo>
                    <a:pt x="329" y="53"/>
                    <a:pt x="303" y="53"/>
                    <a:pt x="277" y="79"/>
                  </a:cubicBezTo>
                  <a:cubicBezTo>
                    <a:pt x="250" y="112"/>
                    <a:pt x="224" y="138"/>
                    <a:pt x="191" y="191"/>
                  </a:cubicBezTo>
                  <a:cubicBezTo>
                    <a:pt x="165" y="217"/>
                    <a:pt x="139" y="276"/>
                    <a:pt x="112" y="303"/>
                  </a:cubicBezTo>
                  <a:cubicBezTo>
                    <a:pt x="86" y="355"/>
                    <a:pt x="60" y="408"/>
                    <a:pt x="60" y="441"/>
                  </a:cubicBezTo>
                  <a:cubicBezTo>
                    <a:pt x="27" y="493"/>
                    <a:pt x="27" y="519"/>
                    <a:pt x="27" y="546"/>
                  </a:cubicBezTo>
                  <a:lnTo>
                    <a:pt x="1" y="572"/>
                  </a:lnTo>
                  <a:lnTo>
                    <a:pt x="1" y="657"/>
                  </a:lnTo>
                  <a:lnTo>
                    <a:pt x="1" y="684"/>
                  </a:lnTo>
                  <a:lnTo>
                    <a:pt x="1" y="710"/>
                  </a:lnTo>
                  <a:lnTo>
                    <a:pt x="27" y="710"/>
                  </a:lnTo>
                  <a:lnTo>
                    <a:pt x="27" y="684"/>
                  </a:lnTo>
                  <a:cubicBezTo>
                    <a:pt x="27" y="657"/>
                    <a:pt x="60" y="657"/>
                    <a:pt x="60" y="631"/>
                  </a:cubicBezTo>
                  <a:cubicBezTo>
                    <a:pt x="60" y="631"/>
                    <a:pt x="60" y="605"/>
                    <a:pt x="86" y="605"/>
                  </a:cubicBezTo>
                  <a:cubicBezTo>
                    <a:pt x="86" y="572"/>
                    <a:pt x="86" y="546"/>
                    <a:pt x="112" y="519"/>
                  </a:cubicBezTo>
                  <a:cubicBezTo>
                    <a:pt x="112" y="519"/>
                    <a:pt x="112" y="493"/>
                    <a:pt x="139" y="467"/>
                  </a:cubicBezTo>
                  <a:cubicBezTo>
                    <a:pt x="139" y="441"/>
                    <a:pt x="165" y="381"/>
                    <a:pt x="191" y="355"/>
                  </a:cubicBezTo>
                  <a:cubicBezTo>
                    <a:pt x="224" y="303"/>
                    <a:pt x="250" y="276"/>
                    <a:pt x="277" y="217"/>
                  </a:cubicBezTo>
                  <a:lnTo>
                    <a:pt x="303" y="191"/>
                  </a:lnTo>
                  <a:cubicBezTo>
                    <a:pt x="303" y="165"/>
                    <a:pt x="329" y="138"/>
                    <a:pt x="329" y="138"/>
                  </a:cubicBezTo>
                  <a:cubicBezTo>
                    <a:pt x="355" y="112"/>
                    <a:pt x="355" y="112"/>
                    <a:pt x="355" y="79"/>
                  </a:cubicBezTo>
                  <a:lnTo>
                    <a:pt x="388" y="53"/>
                  </a:lnTo>
                  <a:lnTo>
                    <a:pt x="415" y="27"/>
                  </a:lnTo>
                  <a:cubicBezTo>
                    <a:pt x="415" y="27"/>
                    <a:pt x="415" y="0"/>
                    <a:pt x="38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62"/>
            <p:cNvSpPr/>
            <p:nvPr/>
          </p:nvSpPr>
          <p:spPr>
            <a:xfrm>
              <a:off x="3107850" y="2028125"/>
              <a:ext cx="6275" cy="13650"/>
            </a:xfrm>
            <a:custGeom>
              <a:rect b="b" l="l" r="r" t="t"/>
              <a:pathLst>
                <a:path extrusionOk="0" h="546" w="251">
                  <a:moveTo>
                    <a:pt x="217" y="0"/>
                  </a:moveTo>
                  <a:lnTo>
                    <a:pt x="217" y="26"/>
                  </a:lnTo>
                  <a:lnTo>
                    <a:pt x="191" y="26"/>
                  </a:lnTo>
                  <a:lnTo>
                    <a:pt x="165" y="53"/>
                  </a:lnTo>
                  <a:lnTo>
                    <a:pt x="165" y="79"/>
                  </a:lnTo>
                  <a:cubicBezTo>
                    <a:pt x="139" y="112"/>
                    <a:pt x="112" y="112"/>
                    <a:pt x="112" y="138"/>
                  </a:cubicBezTo>
                  <a:cubicBezTo>
                    <a:pt x="86" y="164"/>
                    <a:pt x="86" y="217"/>
                    <a:pt x="53" y="243"/>
                  </a:cubicBezTo>
                  <a:cubicBezTo>
                    <a:pt x="53" y="276"/>
                    <a:pt x="27" y="302"/>
                    <a:pt x="27" y="355"/>
                  </a:cubicBezTo>
                  <a:cubicBezTo>
                    <a:pt x="27" y="381"/>
                    <a:pt x="1" y="381"/>
                    <a:pt x="1" y="408"/>
                  </a:cubicBezTo>
                  <a:lnTo>
                    <a:pt x="1" y="440"/>
                  </a:lnTo>
                  <a:lnTo>
                    <a:pt x="1" y="493"/>
                  </a:lnTo>
                  <a:lnTo>
                    <a:pt x="1" y="519"/>
                  </a:lnTo>
                  <a:lnTo>
                    <a:pt x="1" y="546"/>
                  </a:lnTo>
                  <a:lnTo>
                    <a:pt x="27" y="546"/>
                  </a:lnTo>
                  <a:lnTo>
                    <a:pt x="27" y="519"/>
                  </a:lnTo>
                  <a:lnTo>
                    <a:pt x="53" y="493"/>
                  </a:lnTo>
                  <a:lnTo>
                    <a:pt x="53" y="467"/>
                  </a:lnTo>
                  <a:cubicBezTo>
                    <a:pt x="86" y="440"/>
                    <a:pt x="86" y="440"/>
                    <a:pt x="86" y="408"/>
                  </a:cubicBezTo>
                  <a:lnTo>
                    <a:pt x="112" y="381"/>
                  </a:lnTo>
                  <a:cubicBezTo>
                    <a:pt x="112" y="355"/>
                    <a:pt x="139" y="302"/>
                    <a:pt x="139" y="276"/>
                  </a:cubicBezTo>
                  <a:cubicBezTo>
                    <a:pt x="165" y="243"/>
                    <a:pt x="165" y="217"/>
                    <a:pt x="191" y="191"/>
                  </a:cubicBezTo>
                  <a:cubicBezTo>
                    <a:pt x="191" y="164"/>
                    <a:pt x="191" y="138"/>
                    <a:pt x="217" y="138"/>
                  </a:cubicBezTo>
                  <a:lnTo>
                    <a:pt x="217" y="112"/>
                  </a:lnTo>
                  <a:cubicBezTo>
                    <a:pt x="217" y="79"/>
                    <a:pt x="217" y="53"/>
                    <a:pt x="250" y="53"/>
                  </a:cubicBezTo>
                  <a:lnTo>
                    <a:pt x="250" y="26"/>
                  </a:lnTo>
                  <a:lnTo>
                    <a:pt x="25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62"/>
            <p:cNvSpPr/>
            <p:nvPr/>
          </p:nvSpPr>
          <p:spPr>
            <a:xfrm>
              <a:off x="3110000" y="2035675"/>
              <a:ext cx="6100" cy="13000"/>
            </a:xfrm>
            <a:custGeom>
              <a:rect b="b" l="l" r="r" t="t"/>
              <a:pathLst>
                <a:path extrusionOk="0" h="520" w="244">
                  <a:moveTo>
                    <a:pt x="217" y="0"/>
                  </a:moveTo>
                  <a:lnTo>
                    <a:pt x="191" y="27"/>
                  </a:lnTo>
                  <a:lnTo>
                    <a:pt x="131" y="79"/>
                  </a:lnTo>
                  <a:cubicBezTo>
                    <a:pt x="131" y="106"/>
                    <a:pt x="105" y="106"/>
                    <a:pt x="79" y="138"/>
                  </a:cubicBezTo>
                  <a:cubicBezTo>
                    <a:pt x="79" y="165"/>
                    <a:pt x="53" y="217"/>
                    <a:pt x="53" y="244"/>
                  </a:cubicBezTo>
                  <a:cubicBezTo>
                    <a:pt x="26" y="270"/>
                    <a:pt x="26" y="303"/>
                    <a:pt x="26" y="355"/>
                  </a:cubicBezTo>
                  <a:cubicBezTo>
                    <a:pt x="26" y="382"/>
                    <a:pt x="0" y="408"/>
                    <a:pt x="0" y="408"/>
                  </a:cubicBezTo>
                  <a:lnTo>
                    <a:pt x="0" y="434"/>
                  </a:lnTo>
                  <a:cubicBezTo>
                    <a:pt x="0" y="467"/>
                    <a:pt x="0" y="467"/>
                    <a:pt x="26" y="493"/>
                  </a:cubicBezTo>
                  <a:lnTo>
                    <a:pt x="26" y="520"/>
                  </a:lnTo>
                  <a:lnTo>
                    <a:pt x="53" y="520"/>
                  </a:lnTo>
                  <a:lnTo>
                    <a:pt x="53" y="493"/>
                  </a:lnTo>
                  <a:cubicBezTo>
                    <a:pt x="53" y="467"/>
                    <a:pt x="79" y="467"/>
                    <a:pt x="79" y="434"/>
                  </a:cubicBezTo>
                  <a:lnTo>
                    <a:pt x="79" y="408"/>
                  </a:lnTo>
                  <a:cubicBezTo>
                    <a:pt x="79" y="408"/>
                    <a:pt x="105" y="382"/>
                    <a:pt x="105" y="355"/>
                  </a:cubicBezTo>
                  <a:cubicBezTo>
                    <a:pt x="105" y="329"/>
                    <a:pt x="131" y="303"/>
                    <a:pt x="131" y="270"/>
                  </a:cubicBezTo>
                  <a:cubicBezTo>
                    <a:pt x="164" y="244"/>
                    <a:pt x="164" y="217"/>
                    <a:pt x="164" y="191"/>
                  </a:cubicBezTo>
                  <a:cubicBezTo>
                    <a:pt x="191" y="165"/>
                    <a:pt x="191" y="165"/>
                    <a:pt x="191" y="138"/>
                  </a:cubicBezTo>
                  <a:lnTo>
                    <a:pt x="191" y="106"/>
                  </a:lnTo>
                  <a:cubicBezTo>
                    <a:pt x="217" y="79"/>
                    <a:pt x="217" y="79"/>
                    <a:pt x="217" y="53"/>
                  </a:cubicBezTo>
                  <a:lnTo>
                    <a:pt x="243" y="27"/>
                  </a:lnTo>
                  <a:cubicBezTo>
                    <a:pt x="243" y="27"/>
                    <a:pt x="243" y="0"/>
                    <a:pt x="2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62"/>
            <p:cNvSpPr/>
            <p:nvPr/>
          </p:nvSpPr>
          <p:spPr>
            <a:xfrm>
              <a:off x="3113275" y="2043225"/>
              <a:ext cx="4950" cy="12350"/>
            </a:xfrm>
            <a:custGeom>
              <a:rect b="b" l="l" r="r" t="t"/>
              <a:pathLst>
                <a:path extrusionOk="0" h="494" w="198">
                  <a:moveTo>
                    <a:pt x="165" y="1"/>
                  </a:moveTo>
                  <a:lnTo>
                    <a:pt x="165" y="27"/>
                  </a:lnTo>
                  <a:cubicBezTo>
                    <a:pt x="138" y="27"/>
                    <a:pt x="138" y="27"/>
                    <a:pt x="112" y="53"/>
                  </a:cubicBezTo>
                  <a:cubicBezTo>
                    <a:pt x="86" y="80"/>
                    <a:pt x="86" y="106"/>
                    <a:pt x="60" y="132"/>
                  </a:cubicBezTo>
                  <a:cubicBezTo>
                    <a:pt x="60" y="165"/>
                    <a:pt x="33" y="191"/>
                    <a:pt x="33" y="218"/>
                  </a:cubicBezTo>
                  <a:cubicBezTo>
                    <a:pt x="0" y="244"/>
                    <a:pt x="0" y="270"/>
                    <a:pt x="0" y="329"/>
                  </a:cubicBezTo>
                  <a:lnTo>
                    <a:pt x="0" y="382"/>
                  </a:lnTo>
                  <a:lnTo>
                    <a:pt x="0" y="408"/>
                  </a:lnTo>
                  <a:lnTo>
                    <a:pt x="0" y="461"/>
                  </a:lnTo>
                  <a:lnTo>
                    <a:pt x="0" y="494"/>
                  </a:lnTo>
                  <a:lnTo>
                    <a:pt x="33" y="494"/>
                  </a:lnTo>
                  <a:lnTo>
                    <a:pt x="33" y="461"/>
                  </a:lnTo>
                  <a:cubicBezTo>
                    <a:pt x="60" y="461"/>
                    <a:pt x="60" y="461"/>
                    <a:pt x="60" y="434"/>
                  </a:cubicBezTo>
                  <a:lnTo>
                    <a:pt x="60" y="408"/>
                  </a:lnTo>
                  <a:cubicBezTo>
                    <a:pt x="60" y="408"/>
                    <a:pt x="60" y="382"/>
                    <a:pt x="86" y="382"/>
                  </a:cubicBezTo>
                  <a:lnTo>
                    <a:pt x="86" y="329"/>
                  </a:lnTo>
                  <a:cubicBezTo>
                    <a:pt x="86" y="296"/>
                    <a:pt x="112" y="270"/>
                    <a:pt x="112" y="244"/>
                  </a:cubicBezTo>
                  <a:cubicBezTo>
                    <a:pt x="112" y="218"/>
                    <a:pt x="138" y="191"/>
                    <a:pt x="138" y="165"/>
                  </a:cubicBezTo>
                  <a:cubicBezTo>
                    <a:pt x="138" y="132"/>
                    <a:pt x="165" y="132"/>
                    <a:pt x="165" y="106"/>
                  </a:cubicBezTo>
                  <a:lnTo>
                    <a:pt x="165" y="80"/>
                  </a:lnTo>
                  <a:lnTo>
                    <a:pt x="198" y="53"/>
                  </a:lnTo>
                  <a:lnTo>
                    <a:pt x="198" y="27"/>
                  </a:lnTo>
                  <a:lnTo>
                    <a:pt x="19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62"/>
            <p:cNvSpPr/>
            <p:nvPr/>
          </p:nvSpPr>
          <p:spPr>
            <a:xfrm>
              <a:off x="3397475" y="1931525"/>
              <a:ext cx="13000" cy="6925"/>
            </a:xfrm>
            <a:custGeom>
              <a:rect b="b" l="l" r="r" t="t"/>
              <a:pathLst>
                <a:path extrusionOk="0" h="277" w="520">
                  <a:moveTo>
                    <a:pt x="461" y="0"/>
                  </a:moveTo>
                  <a:cubicBezTo>
                    <a:pt x="434" y="33"/>
                    <a:pt x="434" y="33"/>
                    <a:pt x="408" y="33"/>
                  </a:cubicBezTo>
                  <a:lnTo>
                    <a:pt x="382" y="59"/>
                  </a:lnTo>
                  <a:cubicBezTo>
                    <a:pt x="356" y="59"/>
                    <a:pt x="356" y="59"/>
                    <a:pt x="329" y="86"/>
                  </a:cubicBezTo>
                  <a:cubicBezTo>
                    <a:pt x="296" y="86"/>
                    <a:pt x="270" y="112"/>
                    <a:pt x="244" y="112"/>
                  </a:cubicBezTo>
                  <a:cubicBezTo>
                    <a:pt x="218" y="138"/>
                    <a:pt x="191" y="165"/>
                    <a:pt x="165" y="165"/>
                  </a:cubicBezTo>
                  <a:cubicBezTo>
                    <a:pt x="132" y="165"/>
                    <a:pt x="106" y="197"/>
                    <a:pt x="106" y="197"/>
                  </a:cubicBezTo>
                  <a:cubicBezTo>
                    <a:pt x="80" y="197"/>
                    <a:pt x="80" y="224"/>
                    <a:pt x="80" y="224"/>
                  </a:cubicBezTo>
                  <a:cubicBezTo>
                    <a:pt x="53" y="224"/>
                    <a:pt x="53" y="224"/>
                    <a:pt x="27" y="250"/>
                  </a:cubicBezTo>
                  <a:lnTo>
                    <a:pt x="1" y="276"/>
                  </a:lnTo>
                  <a:lnTo>
                    <a:pt x="106" y="276"/>
                  </a:lnTo>
                  <a:cubicBezTo>
                    <a:pt x="132" y="276"/>
                    <a:pt x="165" y="250"/>
                    <a:pt x="191" y="250"/>
                  </a:cubicBezTo>
                  <a:cubicBezTo>
                    <a:pt x="218" y="250"/>
                    <a:pt x="244" y="224"/>
                    <a:pt x="270" y="224"/>
                  </a:cubicBezTo>
                  <a:cubicBezTo>
                    <a:pt x="329" y="197"/>
                    <a:pt x="356" y="165"/>
                    <a:pt x="382" y="138"/>
                  </a:cubicBezTo>
                  <a:cubicBezTo>
                    <a:pt x="408" y="138"/>
                    <a:pt x="408" y="112"/>
                    <a:pt x="434" y="86"/>
                  </a:cubicBezTo>
                  <a:cubicBezTo>
                    <a:pt x="461" y="86"/>
                    <a:pt x="461" y="59"/>
                    <a:pt x="494" y="59"/>
                  </a:cubicBezTo>
                  <a:lnTo>
                    <a:pt x="494" y="33"/>
                  </a:lnTo>
                  <a:lnTo>
                    <a:pt x="52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62"/>
            <p:cNvSpPr/>
            <p:nvPr/>
          </p:nvSpPr>
          <p:spPr>
            <a:xfrm>
              <a:off x="3434450" y="2051450"/>
              <a:ext cx="4775" cy="6100"/>
            </a:xfrm>
            <a:custGeom>
              <a:rect b="b" l="l" r="r" t="t"/>
              <a:pathLst>
                <a:path extrusionOk="0" h="244" w="191">
                  <a:moveTo>
                    <a:pt x="0" y="0"/>
                  </a:moveTo>
                  <a:lnTo>
                    <a:pt x="0" y="27"/>
                  </a:lnTo>
                  <a:lnTo>
                    <a:pt x="0" y="53"/>
                  </a:lnTo>
                  <a:lnTo>
                    <a:pt x="0" y="79"/>
                  </a:lnTo>
                  <a:cubicBezTo>
                    <a:pt x="26" y="79"/>
                    <a:pt x="26" y="105"/>
                    <a:pt x="26" y="105"/>
                  </a:cubicBezTo>
                  <a:lnTo>
                    <a:pt x="53" y="165"/>
                  </a:lnTo>
                  <a:lnTo>
                    <a:pt x="79" y="191"/>
                  </a:lnTo>
                  <a:cubicBezTo>
                    <a:pt x="105" y="191"/>
                    <a:pt x="105" y="217"/>
                    <a:pt x="105" y="217"/>
                  </a:cubicBezTo>
                  <a:lnTo>
                    <a:pt x="132" y="217"/>
                  </a:lnTo>
                  <a:lnTo>
                    <a:pt x="164" y="243"/>
                  </a:lnTo>
                  <a:lnTo>
                    <a:pt x="191" y="243"/>
                  </a:lnTo>
                  <a:lnTo>
                    <a:pt x="191" y="217"/>
                  </a:lnTo>
                  <a:cubicBezTo>
                    <a:pt x="191" y="191"/>
                    <a:pt x="191" y="191"/>
                    <a:pt x="164" y="191"/>
                  </a:cubicBezTo>
                  <a:lnTo>
                    <a:pt x="164" y="165"/>
                  </a:lnTo>
                  <a:lnTo>
                    <a:pt x="164" y="132"/>
                  </a:lnTo>
                  <a:lnTo>
                    <a:pt x="132" y="105"/>
                  </a:lnTo>
                  <a:lnTo>
                    <a:pt x="79" y="53"/>
                  </a:lnTo>
                  <a:lnTo>
                    <a:pt x="79" y="27"/>
                  </a:lnTo>
                  <a:lnTo>
                    <a:pt x="26" y="27"/>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62"/>
            <p:cNvSpPr/>
            <p:nvPr/>
          </p:nvSpPr>
          <p:spPr>
            <a:xfrm>
              <a:off x="3417200" y="2054075"/>
              <a:ext cx="17275" cy="26800"/>
            </a:xfrm>
            <a:custGeom>
              <a:rect b="b" l="l" r="r" t="t"/>
              <a:pathLst>
                <a:path extrusionOk="0" h="1072" w="691">
                  <a:moveTo>
                    <a:pt x="33" y="0"/>
                  </a:moveTo>
                  <a:cubicBezTo>
                    <a:pt x="0" y="0"/>
                    <a:pt x="0" y="27"/>
                    <a:pt x="33" y="27"/>
                  </a:cubicBezTo>
                  <a:lnTo>
                    <a:pt x="59" y="60"/>
                  </a:lnTo>
                  <a:cubicBezTo>
                    <a:pt x="59" y="86"/>
                    <a:pt x="86" y="112"/>
                    <a:pt x="86" y="112"/>
                  </a:cubicBezTo>
                  <a:cubicBezTo>
                    <a:pt x="112" y="138"/>
                    <a:pt x="112" y="165"/>
                    <a:pt x="138" y="191"/>
                  </a:cubicBezTo>
                  <a:cubicBezTo>
                    <a:pt x="164" y="224"/>
                    <a:pt x="164" y="250"/>
                    <a:pt x="197" y="276"/>
                  </a:cubicBezTo>
                  <a:cubicBezTo>
                    <a:pt x="224" y="303"/>
                    <a:pt x="224" y="329"/>
                    <a:pt x="250" y="329"/>
                  </a:cubicBezTo>
                  <a:cubicBezTo>
                    <a:pt x="276" y="414"/>
                    <a:pt x="329" y="467"/>
                    <a:pt x="362" y="520"/>
                  </a:cubicBezTo>
                  <a:cubicBezTo>
                    <a:pt x="414" y="605"/>
                    <a:pt x="440" y="658"/>
                    <a:pt x="467" y="717"/>
                  </a:cubicBezTo>
                  <a:cubicBezTo>
                    <a:pt x="493" y="743"/>
                    <a:pt x="493" y="769"/>
                    <a:pt x="526" y="796"/>
                  </a:cubicBezTo>
                  <a:cubicBezTo>
                    <a:pt x="526" y="822"/>
                    <a:pt x="552" y="881"/>
                    <a:pt x="578" y="907"/>
                  </a:cubicBezTo>
                  <a:cubicBezTo>
                    <a:pt x="578" y="934"/>
                    <a:pt x="578" y="934"/>
                    <a:pt x="605" y="960"/>
                  </a:cubicBezTo>
                  <a:cubicBezTo>
                    <a:pt x="605" y="986"/>
                    <a:pt x="631" y="1012"/>
                    <a:pt x="631" y="1012"/>
                  </a:cubicBezTo>
                  <a:lnTo>
                    <a:pt x="657" y="1072"/>
                  </a:lnTo>
                  <a:lnTo>
                    <a:pt x="690" y="1072"/>
                  </a:lnTo>
                  <a:lnTo>
                    <a:pt x="657" y="1012"/>
                  </a:lnTo>
                  <a:lnTo>
                    <a:pt x="657" y="986"/>
                  </a:lnTo>
                  <a:cubicBezTo>
                    <a:pt x="657" y="960"/>
                    <a:pt x="631" y="934"/>
                    <a:pt x="631" y="881"/>
                  </a:cubicBezTo>
                  <a:cubicBezTo>
                    <a:pt x="605" y="822"/>
                    <a:pt x="578" y="743"/>
                    <a:pt x="552" y="684"/>
                  </a:cubicBezTo>
                  <a:cubicBezTo>
                    <a:pt x="526" y="631"/>
                    <a:pt x="493" y="552"/>
                    <a:pt x="440" y="467"/>
                  </a:cubicBezTo>
                  <a:cubicBezTo>
                    <a:pt x="414" y="414"/>
                    <a:pt x="362" y="355"/>
                    <a:pt x="329" y="303"/>
                  </a:cubicBezTo>
                  <a:cubicBezTo>
                    <a:pt x="276" y="224"/>
                    <a:pt x="224" y="165"/>
                    <a:pt x="197" y="138"/>
                  </a:cubicBezTo>
                  <a:cubicBezTo>
                    <a:pt x="138" y="112"/>
                    <a:pt x="112" y="86"/>
                    <a:pt x="86" y="60"/>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62"/>
            <p:cNvSpPr/>
            <p:nvPr/>
          </p:nvSpPr>
          <p:spPr>
            <a:xfrm>
              <a:off x="3402900" y="2047325"/>
              <a:ext cx="33550" cy="47850"/>
            </a:xfrm>
            <a:custGeom>
              <a:rect b="b" l="l" r="r" t="t"/>
              <a:pathLst>
                <a:path extrusionOk="0" h="1914" w="1342">
                  <a:moveTo>
                    <a:pt x="27" y="1"/>
                  </a:moveTo>
                  <a:cubicBezTo>
                    <a:pt x="27" y="1"/>
                    <a:pt x="1" y="1"/>
                    <a:pt x="27" y="27"/>
                  </a:cubicBezTo>
                  <a:cubicBezTo>
                    <a:pt x="53" y="106"/>
                    <a:pt x="79" y="165"/>
                    <a:pt x="112" y="244"/>
                  </a:cubicBezTo>
                  <a:cubicBezTo>
                    <a:pt x="139" y="297"/>
                    <a:pt x="191" y="382"/>
                    <a:pt x="217" y="461"/>
                  </a:cubicBezTo>
                  <a:cubicBezTo>
                    <a:pt x="244" y="546"/>
                    <a:pt x="277" y="599"/>
                    <a:pt x="303" y="684"/>
                  </a:cubicBezTo>
                  <a:cubicBezTo>
                    <a:pt x="329" y="763"/>
                    <a:pt x="355" y="849"/>
                    <a:pt x="355" y="928"/>
                  </a:cubicBezTo>
                  <a:lnTo>
                    <a:pt x="382" y="954"/>
                  </a:lnTo>
                  <a:cubicBezTo>
                    <a:pt x="441" y="1013"/>
                    <a:pt x="493" y="1092"/>
                    <a:pt x="546" y="1118"/>
                  </a:cubicBezTo>
                  <a:cubicBezTo>
                    <a:pt x="572" y="1204"/>
                    <a:pt x="631" y="1256"/>
                    <a:pt x="684" y="1342"/>
                  </a:cubicBezTo>
                  <a:cubicBezTo>
                    <a:pt x="710" y="1394"/>
                    <a:pt x="769" y="1480"/>
                    <a:pt x="796" y="1558"/>
                  </a:cubicBezTo>
                  <a:cubicBezTo>
                    <a:pt x="822" y="1585"/>
                    <a:pt x="822" y="1611"/>
                    <a:pt x="848" y="1644"/>
                  </a:cubicBezTo>
                  <a:lnTo>
                    <a:pt x="848" y="1670"/>
                  </a:lnTo>
                  <a:lnTo>
                    <a:pt x="901" y="1808"/>
                  </a:lnTo>
                  <a:lnTo>
                    <a:pt x="934" y="1808"/>
                  </a:lnTo>
                  <a:cubicBezTo>
                    <a:pt x="986" y="1834"/>
                    <a:pt x="1065" y="1861"/>
                    <a:pt x="1124" y="1887"/>
                  </a:cubicBezTo>
                  <a:cubicBezTo>
                    <a:pt x="1150" y="1887"/>
                    <a:pt x="1203" y="1887"/>
                    <a:pt x="1229" y="1913"/>
                  </a:cubicBezTo>
                  <a:lnTo>
                    <a:pt x="1341" y="1913"/>
                  </a:lnTo>
                  <a:lnTo>
                    <a:pt x="1341" y="1887"/>
                  </a:lnTo>
                  <a:lnTo>
                    <a:pt x="1262" y="1887"/>
                  </a:lnTo>
                  <a:cubicBezTo>
                    <a:pt x="1262" y="1887"/>
                    <a:pt x="1262" y="1861"/>
                    <a:pt x="1229" y="1861"/>
                  </a:cubicBezTo>
                  <a:lnTo>
                    <a:pt x="1150" y="1834"/>
                  </a:lnTo>
                  <a:lnTo>
                    <a:pt x="960" y="1749"/>
                  </a:lnTo>
                  <a:cubicBezTo>
                    <a:pt x="934" y="1670"/>
                    <a:pt x="901" y="1585"/>
                    <a:pt x="874" y="1532"/>
                  </a:cubicBezTo>
                  <a:cubicBezTo>
                    <a:pt x="848" y="1447"/>
                    <a:pt x="822" y="1368"/>
                    <a:pt x="769" y="1282"/>
                  </a:cubicBezTo>
                  <a:cubicBezTo>
                    <a:pt x="710" y="1230"/>
                    <a:pt x="658" y="1151"/>
                    <a:pt x="631" y="1066"/>
                  </a:cubicBezTo>
                  <a:cubicBezTo>
                    <a:pt x="546" y="1013"/>
                    <a:pt x="520" y="928"/>
                    <a:pt x="467" y="875"/>
                  </a:cubicBezTo>
                  <a:cubicBezTo>
                    <a:pt x="408" y="737"/>
                    <a:pt x="355" y="573"/>
                    <a:pt x="277" y="435"/>
                  </a:cubicBezTo>
                  <a:cubicBezTo>
                    <a:pt x="244" y="356"/>
                    <a:pt x="191" y="270"/>
                    <a:pt x="165" y="218"/>
                  </a:cubicBezTo>
                  <a:cubicBezTo>
                    <a:pt x="112" y="132"/>
                    <a:pt x="79" y="80"/>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62"/>
            <p:cNvSpPr/>
            <p:nvPr/>
          </p:nvSpPr>
          <p:spPr>
            <a:xfrm>
              <a:off x="3424100" y="2054075"/>
              <a:ext cx="9550" cy="13825"/>
            </a:xfrm>
            <a:custGeom>
              <a:rect b="b" l="l" r="r" t="t"/>
              <a:pathLst>
                <a:path extrusionOk="0" h="553" w="382">
                  <a:moveTo>
                    <a:pt x="0" y="0"/>
                  </a:moveTo>
                  <a:lnTo>
                    <a:pt x="0" y="27"/>
                  </a:lnTo>
                  <a:lnTo>
                    <a:pt x="26" y="60"/>
                  </a:lnTo>
                  <a:lnTo>
                    <a:pt x="26" y="86"/>
                  </a:lnTo>
                  <a:cubicBezTo>
                    <a:pt x="53" y="86"/>
                    <a:pt x="53" y="112"/>
                    <a:pt x="53" y="112"/>
                  </a:cubicBezTo>
                  <a:cubicBezTo>
                    <a:pt x="86" y="138"/>
                    <a:pt x="86" y="138"/>
                    <a:pt x="86" y="165"/>
                  </a:cubicBezTo>
                  <a:cubicBezTo>
                    <a:pt x="112" y="165"/>
                    <a:pt x="112" y="191"/>
                    <a:pt x="138" y="191"/>
                  </a:cubicBezTo>
                  <a:cubicBezTo>
                    <a:pt x="138" y="224"/>
                    <a:pt x="164" y="250"/>
                    <a:pt x="191" y="303"/>
                  </a:cubicBezTo>
                  <a:cubicBezTo>
                    <a:pt x="217" y="329"/>
                    <a:pt x="250" y="355"/>
                    <a:pt x="250" y="388"/>
                  </a:cubicBezTo>
                  <a:cubicBezTo>
                    <a:pt x="276" y="414"/>
                    <a:pt x="276" y="414"/>
                    <a:pt x="302" y="441"/>
                  </a:cubicBezTo>
                  <a:cubicBezTo>
                    <a:pt x="302" y="441"/>
                    <a:pt x="302" y="467"/>
                    <a:pt x="329" y="467"/>
                  </a:cubicBezTo>
                  <a:lnTo>
                    <a:pt x="329" y="520"/>
                  </a:lnTo>
                  <a:cubicBezTo>
                    <a:pt x="355" y="520"/>
                    <a:pt x="355" y="520"/>
                    <a:pt x="355" y="552"/>
                  </a:cubicBezTo>
                  <a:lnTo>
                    <a:pt x="381" y="552"/>
                  </a:lnTo>
                  <a:lnTo>
                    <a:pt x="381" y="520"/>
                  </a:lnTo>
                  <a:lnTo>
                    <a:pt x="381" y="441"/>
                  </a:lnTo>
                  <a:cubicBezTo>
                    <a:pt x="355" y="414"/>
                    <a:pt x="355" y="388"/>
                    <a:pt x="329" y="355"/>
                  </a:cubicBezTo>
                  <a:cubicBezTo>
                    <a:pt x="329" y="303"/>
                    <a:pt x="302" y="276"/>
                    <a:pt x="276" y="250"/>
                  </a:cubicBezTo>
                  <a:cubicBezTo>
                    <a:pt x="250" y="191"/>
                    <a:pt x="217" y="165"/>
                    <a:pt x="191" y="138"/>
                  </a:cubicBezTo>
                  <a:cubicBezTo>
                    <a:pt x="164" y="112"/>
                    <a:pt x="138" y="86"/>
                    <a:pt x="112" y="86"/>
                  </a:cubicBezTo>
                  <a:lnTo>
                    <a:pt x="112" y="60"/>
                  </a:lnTo>
                  <a:cubicBezTo>
                    <a:pt x="86" y="60"/>
                    <a:pt x="86" y="27"/>
                    <a:pt x="53" y="27"/>
                  </a:cubicBezTo>
                  <a:lnTo>
                    <a:pt x="26" y="27"/>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62"/>
            <p:cNvSpPr/>
            <p:nvPr/>
          </p:nvSpPr>
          <p:spPr>
            <a:xfrm>
              <a:off x="3412425" y="2056875"/>
              <a:ext cx="17925" cy="28775"/>
            </a:xfrm>
            <a:custGeom>
              <a:rect b="b" l="l" r="r" t="t"/>
              <a:pathLst>
                <a:path extrusionOk="0" h="1151" w="717">
                  <a:moveTo>
                    <a:pt x="1" y="0"/>
                  </a:moveTo>
                  <a:lnTo>
                    <a:pt x="27" y="53"/>
                  </a:lnTo>
                  <a:cubicBezTo>
                    <a:pt x="60" y="53"/>
                    <a:pt x="60" y="79"/>
                    <a:pt x="86" y="112"/>
                  </a:cubicBezTo>
                  <a:lnTo>
                    <a:pt x="139" y="164"/>
                  </a:lnTo>
                  <a:cubicBezTo>
                    <a:pt x="165" y="191"/>
                    <a:pt x="191" y="243"/>
                    <a:pt x="224" y="276"/>
                  </a:cubicBezTo>
                  <a:cubicBezTo>
                    <a:pt x="224" y="302"/>
                    <a:pt x="250" y="329"/>
                    <a:pt x="277" y="355"/>
                  </a:cubicBezTo>
                  <a:cubicBezTo>
                    <a:pt x="303" y="408"/>
                    <a:pt x="355" y="493"/>
                    <a:pt x="388" y="546"/>
                  </a:cubicBezTo>
                  <a:cubicBezTo>
                    <a:pt x="441" y="631"/>
                    <a:pt x="493" y="710"/>
                    <a:pt x="520" y="769"/>
                  </a:cubicBezTo>
                  <a:cubicBezTo>
                    <a:pt x="520" y="795"/>
                    <a:pt x="553" y="822"/>
                    <a:pt x="553" y="848"/>
                  </a:cubicBezTo>
                  <a:cubicBezTo>
                    <a:pt x="579" y="874"/>
                    <a:pt x="605" y="933"/>
                    <a:pt x="605" y="960"/>
                  </a:cubicBezTo>
                  <a:lnTo>
                    <a:pt x="658" y="1038"/>
                  </a:lnTo>
                  <a:cubicBezTo>
                    <a:pt x="658" y="1065"/>
                    <a:pt x="658" y="1098"/>
                    <a:pt x="684" y="1098"/>
                  </a:cubicBezTo>
                  <a:lnTo>
                    <a:pt x="717" y="1150"/>
                  </a:lnTo>
                  <a:lnTo>
                    <a:pt x="717" y="1098"/>
                  </a:lnTo>
                  <a:cubicBezTo>
                    <a:pt x="717" y="1065"/>
                    <a:pt x="717" y="1065"/>
                    <a:pt x="684" y="1038"/>
                  </a:cubicBezTo>
                  <a:lnTo>
                    <a:pt x="684" y="933"/>
                  </a:lnTo>
                  <a:cubicBezTo>
                    <a:pt x="658" y="874"/>
                    <a:pt x="631" y="795"/>
                    <a:pt x="605" y="736"/>
                  </a:cubicBezTo>
                  <a:cubicBezTo>
                    <a:pt x="579" y="657"/>
                    <a:pt x="520" y="572"/>
                    <a:pt x="493" y="493"/>
                  </a:cubicBezTo>
                  <a:cubicBezTo>
                    <a:pt x="441" y="440"/>
                    <a:pt x="388" y="355"/>
                    <a:pt x="329" y="302"/>
                  </a:cubicBezTo>
                  <a:cubicBezTo>
                    <a:pt x="277" y="217"/>
                    <a:pt x="224" y="164"/>
                    <a:pt x="191" y="138"/>
                  </a:cubicBezTo>
                  <a:cubicBezTo>
                    <a:pt x="165" y="112"/>
                    <a:pt x="139" y="79"/>
                    <a:pt x="112" y="79"/>
                  </a:cubicBezTo>
                  <a:cubicBezTo>
                    <a:pt x="86" y="53"/>
                    <a:pt x="86" y="26"/>
                    <a:pt x="60" y="26"/>
                  </a:cubicBez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62"/>
            <p:cNvSpPr/>
            <p:nvPr/>
          </p:nvSpPr>
          <p:spPr>
            <a:xfrm>
              <a:off x="3405700" y="1913775"/>
              <a:ext cx="5450" cy="3475"/>
            </a:xfrm>
            <a:custGeom>
              <a:rect b="b" l="l" r="r" t="t"/>
              <a:pathLst>
                <a:path extrusionOk="0" h="139" w="218">
                  <a:moveTo>
                    <a:pt x="165" y="1"/>
                  </a:moveTo>
                  <a:lnTo>
                    <a:pt x="132" y="27"/>
                  </a:lnTo>
                  <a:lnTo>
                    <a:pt x="105" y="27"/>
                  </a:lnTo>
                  <a:cubicBezTo>
                    <a:pt x="79" y="27"/>
                    <a:pt x="79" y="53"/>
                    <a:pt x="53" y="53"/>
                  </a:cubicBezTo>
                  <a:cubicBezTo>
                    <a:pt x="53" y="53"/>
                    <a:pt x="53" y="86"/>
                    <a:pt x="27" y="86"/>
                  </a:cubicBezTo>
                  <a:lnTo>
                    <a:pt x="0" y="112"/>
                  </a:lnTo>
                  <a:lnTo>
                    <a:pt x="27" y="139"/>
                  </a:lnTo>
                  <a:lnTo>
                    <a:pt x="105" y="139"/>
                  </a:lnTo>
                  <a:cubicBezTo>
                    <a:pt x="105" y="139"/>
                    <a:pt x="132" y="139"/>
                    <a:pt x="132" y="112"/>
                  </a:cubicBezTo>
                  <a:cubicBezTo>
                    <a:pt x="165" y="112"/>
                    <a:pt x="165" y="112"/>
                    <a:pt x="165" y="86"/>
                  </a:cubicBezTo>
                  <a:lnTo>
                    <a:pt x="191" y="86"/>
                  </a:lnTo>
                  <a:lnTo>
                    <a:pt x="191" y="53"/>
                  </a:lnTo>
                  <a:lnTo>
                    <a:pt x="217" y="53"/>
                  </a:lnTo>
                  <a:lnTo>
                    <a:pt x="217" y="27"/>
                  </a:lnTo>
                  <a:lnTo>
                    <a:pt x="21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62"/>
            <p:cNvSpPr/>
            <p:nvPr/>
          </p:nvSpPr>
          <p:spPr>
            <a:xfrm>
              <a:off x="3429525" y="2052750"/>
              <a:ext cx="5600" cy="6925"/>
            </a:xfrm>
            <a:custGeom>
              <a:rect b="b" l="l" r="r" t="t"/>
              <a:pathLst>
                <a:path extrusionOk="0" h="277" w="224">
                  <a:moveTo>
                    <a:pt x="0" y="1"/>
                  </a:moveTo>
                  <a:lnTo>
                    <a:pt x="0" y="27"/>
                  </a:lnTo>
                  <a:lnTo>
                    <a:pt x="0" y="53"/>
                  </a:lnTo>
                  <a:lnTo>
                    <a:pt x="0" y="80"/>
                  </a:lnTo>
                  <a:cubicBezTo>
                    <a:pt x="33" y="80"/>
                    <a:pt x="33" y="113"/>
                    <a:pt x="33" y="113"/>
                  </a:cubicBezTo>
                  <a:lnTo>
                    <a:pt x="59" y="165"/>
                  </a:lnTo>
                  <a:lnTo>
                    <a:pt x="112" y="218"/>
                  </a:lnTo>
                  <a:cubicBezTo>
                    <a:pt x="112" y="218"/>
                    <a:pt x="112" y="244"/>
                    <a:pt x="138" y="244"/>
                  </a:cubicBezTo>
                  <a:cubicBezTo>
                    <a:pt x="164" y="244"/>
                    <a:pt x="164" y="277"/>
                    <a:pt x="164" y="277"/>
                  </a:cubicBezTo>
                  <a:lnTo>
                    <a:pt x="223" y="277"/>
                  </a:lnTo>
                  <a:lnTo>
                    <a:pt x="223" y="244"/>
                  </a:lnTo>
                  <a:lnTo>
                    <a:pt x="197" y="244"/>
                  </a:lnTo>
                  <a:lnTo>
                    <a:pt x="197" y="218"/>
                  </a:lnTo>
                  <a:lnTo>
                    <a:pt x="197" y="191"/>
                  </a:lnTo>
                  <a:lnTo>
                    <a:pt x="164" y="165"/>
                  </a:lnTo>
                  <a:lnTo>
                    <a:pt x="138" y="113"/>
                  </a:lnTo>
                  <a:lnTo>
                    <a:pt x="112" y="53"/>
                  </a:lnTo>
                  <a:cubicBezTo>
                    <a:pt x="85" y="53"/>
                    <a:pt x="85" y="53"/>
                    <a:pt x="59" y="27"/>
                  </a:cubicBezTo>
                  <a:cubicBezTo>
                    <a:pt x="59" y="27"/>
                    <a:pt x="33" y="27"/>
                    <a:pt x="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62"/>
            <p:cNvSpPr/>
            <p:nvPr/>
          </p:nvSpPr>
          <p:spPr>
            <a:xfrm>
              <a:off x="3400775" y="1860375"/>
              <a:ext cx="66550" cy="195200"/>
            </a:xfrm>
            <a:custGeom>
              <a:rect b="b" l="l" r="r" t="t"/>
              <a:pathLst>
                <a:path extrusionOk="0" h="7808" w="2662">
                  <a:moveTo>
                    <a:pt x="2629" y="1"/>
                  </a:moveTo>
                  <a:cubicBezTo>
                    <a:pt x="2629" y="1"/>
                    <a:pt x="2221" y="86"/>
                    <a:pt x="1893" y="441"/>
                  </a:cubicBezTo>
                  <a:cubicBezTo>
                    <a:pt x="1893" y="441"/>
                    <a:pt x="1617" y="1177"/>
                    <a:pt x="769" y="1861"/>
                  </a:cubicBezTo>
                  <a:cubicBezTo>
                    <a:pt x="769" y="1861"/>
                    <a:pt x="1400" y="1644"/>
                    <a:pt x="1807" y="1039"/>
                  </a:cubicBezTo>
                  <a:cubicBezTo>
                    <a:pt x="1866" y="934"/>
                    <a:pt x="1893" y="908"/>
                    <a:pt x="1919" y="908"/>
                  </a:cubicBezTo>
                  <a:cubicBezTo>
                    <a:pt x="1893" y="1013"/>
                    <a:pt x="1373" y="1893"/>
                    <a:pt x="526" y="2682"/>
                  </a:cubicBezTo>
                  <a:lnTo>
                    <a:pt x="1643" y="2137"/>
                  </a:lnTo>
                  <a:lnTo>
                    <a:pt x="59" y="3477"/>
                  </a:lnTo>
                  <a:lnTo>
                    <a:pt x="59" y="3503"/>
                  </a:lnTo>
                  <a:lnTo>
                    <a:pt x="881" y="3011"/>
                  </a:lnTo>
                  <a:lnTo>
                    <a:pt x="881" y="3011"/>
                  </a:lnTo>
                  <a:cubicBezTo>
                    <a:pt x="795" y="3208"/>
                    <a:pt x="362" y="3996"/>
                    <a:pt x="388" y="4246"/>
                  </a:cubicBezTo>
                  <a:lnTo>
                    <a:pt x="0" y="4877"/>
                  </a:lnTo>
                  <a:cubicBezTo>
                    <a:pt x="0" y="4903"/>
                    <a:pt x="33" y="4903"/>
                    <a:pt x="33" y="4903"/>
                  </a:cubicBezTo>
                  <a:lnTo>
                    <a:pt x="33" y="4877"/>
                  </a:lnTo>
                  <a:cubicBezTo>
                    <a:pt x="164" y="4765"/>
                    <a:pt x="414" y="4548"/>
                    <a:pt x="526" y="4463"/>
                  </a:cubicBezTo>
                  <a:lnTo>
                    <a:pt x="526" y="4463"/>
                  </a:lnTo>
                  <a:cubicBezTo>
                    <a:pt x="440" y="4548"/>
                    <a:pt x="302" y="4765"/>
                    <a:pt x="302" y="4929"/>
                  </a:cubicBezTo>
                  <a:cubicBezTo>
                    <a:pt x="329" y="5067"/>
                    <a:pt x="440" y="5258"/>
                    <a:pt x="631" y="5258"/>
                  </a:cubicBezTo>
                  <a:cubicBezTo>
                    <a:pt x="743" y="5258"/>
                    <a:pt x="881" y="5205"/>
                    <a:pt x="1019" y="5120"/>
                  </a:cubicBezTo>
                  <a:lnTo>
                    <a:pt x="1019" y="5120"/>
                  </a:lnTo>
                  <a:cubicBezTo>
                    <a:pt x="1019" y="5120"/>
                    <a:pt x="986" y="5179"/>
                    <a:pt x="959" y="5232"/>
                  </a:cubicBezTo>
                  <a:cubicBezTo>
                    <a:pt x="907" y="5310"/>
                    <a:pt x="795" y="5475"/>
                    <a:pt x="526" y="5534"/>
                  </a:cubicBezTo>
                  <a:lnTo>
                    <a:pt x="138" y="7012"/>
                  </a:lnTo>
                  <a:lnTo>
                    <a:pt x="138" y="7039"/>
                  </a:lnTo>
                  <a:lnTo>
                    <a:pt x="164" y="7039"/>
                  </a:lnTo>
                  <a:lnTo>
                    <a:pt x="605" y="6546"/>
                  </a:lnTo>
                  <a:cubicBezTo>
                    <a:pt x="605" y="6658"/>
                    <a:pt x="690" y="7118"/>
                    <a:pt x="1045" y="7367"/>
                  </a:cubicBezTo>
                  <a:cubicBezTo>
                    <a:pt x="959" y="7394"/>
                    <a:pt x="716" y="7446"/>
                    <a:pt x="467" y="7446"/>
                  </a:cubicBezTo>
                  <a:lnTo>
                    <a:pt x="362" y="7446"/>
                  </a:lnTo>
                  <a:cubicBezTo>
                    <a:pt x="362" y="7479"/>
                    <a:pt x="362" y="7479"/>
                    <a:pt x="388" y="7479"/>
                  </a:cubicBezTo>
                  <a:lnTo>
                    <a:pt x="690" y="7479"/>
                  </a:lnTo>
                  <a:cubicBezTo>
                    <a:pt x="933" y="7479"/>
                    <a:pt x="1314" y="7446"/>
                    <a:pt x="1702" y="7315"/>
                  </a:cubicBezTo>
                  <a:cubicBezTo>
                    <a:pt x="1728" y="7341"/>
                    <a:pt x="1840" y="7479"/>
                    <a:pt x="2169" y="7808"/>
                  </a:cubicBezTo>
                  <a:lnTo>
                    <a:pt x="2195" y="7808"/>
                  </a:lnTo>
                  <a:lnTo>
                    <a:pt x="2195" y="7775"/>
                  </a:lnTo>
                  <a:cubicBezTo>
                    <a:pt x="2169" y="7775"/>
                    <a:pt x="1262" y="6355"/>
                    <a:pt x="1617" y="5205"/>
                  </a:cubicBezTo>
                  <a:lnTo>
                    <a:pt x="1617" y="5205"/>
                  </a:lnTo>
                  <a:lnTo>
                    <a:pt x="1617" y="6296"/>
                  </a:lnTo>
                  <a:lnTo>
                    <a:pt x="1617" y="6329"/>
                  </a:lnTo>
                  <a:cubicBezTo>
                    <a:pt x="1617" y="6329"/>
                    <a:pt x="1643" y="6329"/>
                    <a:pt x="1643" y="6296"/>
                  </a:cubicBezTo>
                  <a:cubicBezTo>
                    <a:pt x="1643" y="6270"/>
                    <a:pt x="1866" y="3944"/>
                    <a:pt x="2333" y="2603"/>
                  </a:cubicBezTo>
                  <a:lnTo>
                    <a:pt x="2333" y="2603"/>
                  </a:lnTo>
                  <a:cubicBezTo>
                    <a:pt x="2333" y="2603"/>
                    <a:pt x="1866" y="3339"/>
                    <a:pt x="1617" y="4463"/>
                  </a:cubicBezTo>
                  <a:cubicBezTo>
                    <a:pt x="1676" y="4134"/>
                    <a:pt x="1781" y="3313"/>
                    <a:pt x="2169" y="2327"/>
                  </a:cubicBezTo>
                  <a:cubicBezTo>
                    <a:pt x="2169" y="2327"/>
                    <a:pt x="1840" y="1236"/>
                    <a:pt x="2661" y="27"/>
                  </a:cubicBezTo>
                  <a:cubicBezTo>
                    <a:pt x="2661" y="1"/>
                    <a:pt x="2629" y="1"/>
                    <a:pt x="262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62"/>
            <p:cNvSpPr/>
            <p:nvPr/>
          </p:nvSpPr>
          <p:spPr>
            <a:xfrm>
              <a:off x="3482900" y="1939075"/>
              <a:ext cx="19900" cy="15150"/>
            </a:xfrm>
            <a:custGeom>
              <a:rect b="b" l="l" r="r" t="t"/>
              <a:pathLst>
                <a:path extrusionOk="0" h="606" w="796">
                  <a:moveTo>
                    <a:pt x="1" y="1"/>
                  </a:moveTo>
                  <a:lnTo>
                    <a:pt x="1" y="27"/>
                  </a:lnTo>
                  <a:lnTo>
                    <a:pt x="34" y="60"/>
                  </a:lnTo>
                  <a:lnTo>
                    <a:pt x="34" y="86"/>
                  </a:lnTo>
                  <a:cubicBezTo>
                    <a:pt x="60" y="86"/>
                    <a:pt x="60" y="112"/>
                    <a:pt x="86" y="139"/>
                  </a:cubicBezTo>
                  <a:lnTo>
                    <a:pt x="112" y="165"/>
                  </a:lnTo>
                  <a:cubicBezTo>
                    <a:pt x="139" y="191"/>
                    <a:pt x="165" y="224"/>
                    <a:pt x="198" y="250"/>
                  </a:cubicBezTo>
                  <a:cubicBezTo>
                    <a:pt x="250" y="303"/>
                    <a:pt x="303" y="329"/>
                    <a:pt x="329" y="388"/>
                  </a:cubicBezTo>
                  <a:cubicBezTo>
                    <a:pt x="388" y="415"/>
                    <a:pt x="441" y="441"/>
                    <a:pt x="494" y="467"/>
                  </a:cubicBezTo>
                  <a:cubicBezTo>
                    <a:pt x="553" y="493"/>
                    <a:pt x="579" y="520"/>
                    <a:pt x="605" y="553"/>
                  </a:cubicBezTo>
                  <a:lnTo>
                    <a:pt x="632" y="553"/>
                  </a:lnTo>
                  <a:cubicBezTo>
                    <a:pt x="658" y="579"/>
                    <a:pt x="691" y="579"/>
                    <a:pt x="717" y="579"/>
                  </a:cubicBezTo>
                  <a:cubicBezTo>
                    <a:pt x="743" y="579"/>
                    <a:pt x="743" y="605"/>
                    <a:pt x="743" y="605"/>
                  </a:cubicBezTo>
                  <a:lnTo>
                    <a:pt x="796" y="605"/>
                  </a:lnTo>
                  <a:lnTo>
                    <a:pt x="796" y="579"/>
                  </a:lnTo>
                  <a:lnTo>
                    <a:pt x="770" y="579"/>
                  </a:lnTo>
                  <a:cubicBezTo>
                    <a:pt x="743" y="553"/>
                    <a:pt x="743" y="553"/>
                    <a:pt x="717" y="553"/>
                  </a:cubicBezTo>
                  <a:cubicBezTo>
                    <a:pt x="717" y="520"/>
                    <a:pt x="691" y="520"/>
                    <a:pt x="658" y="493"/>
                  </a:cubicBezTo>
                  <a:cubicBezTo>
                    <a:pt x="658" y="493"/>
                    <a:pt x="632" y="467"/>
                    <a:pt x="605" y="467"/>
                  </a:cubicBezTo>
                  <a:cubicBezTo>
                    <a:pt x="605" y="441"/>
                    <a:pt x="579" y="415"/>
                    <a:pt x="553" y="415"/>
                  </a:cubicBezTo>
                  <a:cubicBezTo>
                    <a:pt x="494" y="355"/>
                    <a:pt x="441" y="329"/>
                    <a:pt x="415" y="303"/>
                  </a:cubicBezTo>
                  <a:cubicBezTo>
                    <a:pt x="362" y="277"/>
                    <a:pt x="303" y="224"/>
                    <a:pt x="250" y="191"/>
                  </a:cubicBezTo>
                  <a:cubicBezTo>
                    <a:pt x="250" y="165"/>
                    <a:pt x="224" y="165"/>
                    <a:pt x="198" y="139"/>
                  </a:cubicBezTo>
                  <a:cubicBezTo>
                    <a:pt x="165" y="112"/>
                    <a:pt x="165" y="112"/>
                    <a:pt x="139" y="86"/>
                  </a:cubicBezTo>
                  <a:cubicBezTo>
                    <a:pt x="112" y="86"/>
                    <a:pt x="112" y="60"/>
                    <a:pt x="86" y="60"/>
                  </a:cubicBezTo>
                  <a:cubicBezTo>
                    <a:pt x="60" y="60"/>
                    <a:pt x="60" y="27"/>
                    <a:pt x="60" y="27"/>
                  </a:cubicBez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62"/>
            <p:cNvSpPr/>
            <p:nvPr/>
          </p:nvSpPr>
          <p:spPr>
            <a:xfrm>
              <a:off x="3464500" y="1937750"/>
              <a:ext cx="49325" cy="34875"/>
            </a:xfrm>
            <a:custGeom>
              <a:rect b="b" l="l" r="r" t="t"/>
              <a:pathLst>
                <a:path extrusionOk="0" h="1395" w="1973">
                  <a:moveTo>
                    <a:pt x="1" y="1"/>
                  </a:moveTo>
                  <a:lnTo>
                    <a:pt x="1" y="1"/>
                  </a:lnTo>
                  <a:cubicBezTo>
                    <a:pt x="80" y="192"/>
                    <a:pt x="191" y="356"/>
                    <a:pt x="356" y="520"/>
                  </a:cubicBezTo>
                  <a:cubicBezTo>
                    <a:pt x="494" y="684"/>
                    <a:pt x="658" y="822"/>
                    <a:pt x="822" y="934"/>
                  </a:cubicBezTo>
                  <a:cubicBezTo>
                    <a:pt x="875" y="987"/>
                    <a:pt x="960" y="1039"/>
                    <a:pt x="1039" y="1066"/>
                  </a:cubicBezTo>
                  <a:lnTo>
                    <a:pt x="1065" y="1098"/>
                  </a:lnTo>
                  <a:cubicBezTo>
                    <a:pt x="1098" y="1125"/>
                    <a:pt x="1124" y="1125"/>
                    <a:pt x="1151" y="1125"/>
                  </a:cubicBezTo>
                  <a:cubicBezTo>
                    <a:pt x="1203" y="1177"/>
                    <a:pt x="1289" y="1203"/>
                    <a:pt x="1368" y="1230"/>
                  </a:cubicBezTo>
                  <a:cubicBezTo>
                    <a:pt x="1532" y="1315"/>
                    <a:pt x="1722" y="1368"/>
                    <a:pt x="1946" y="1394"/>
                  </a:cubicBezTo>
                  <a:lnTo>
                    <a:pt x="1972" y="1394"/>
                  </a:lnTo>
                  <a:cubicBezTo>
                    <a:pt x="1920" y="1368"/>
                    <a:pt x="1860" y="1341"/>
                    <a:pt x="1808" y="1315"/>
                  </a:cubicBezTo>
                  <a:cubicBezTo>
                    <a:pt x="1670" y="1230"/>
                    <a:pt x="1532" y="1177"/>
                    <a:pt x="1427" y="1125"/>
                  </a:cubicBezTo>
                  <a:cubicBezTo>
                    <a:pt x="1368" y="1066"/>
                    <a:pt x="1315" y="1039"/>
                    <a:pt x="1262" y="1013"/>
                  </a:cubicBezTo>
                  <a:cubicBezTo>
                    <a:pt x="1230" y="987"/>
                    <a:pt x="1203" y="987"/>
                    <a:pt x="1177" y="960"/>
                  </a:cubicBezTo>
                  <a:lnTo>
                    <a:pt x="1039" y="875"/>
                  </a:lnTo>
                  <a:cubicBezTo>
                    <a:pt x="986" y="849"/>
                    <a:pt x="960" y="822"/>
                    <a:pt x="934" y="796"/>
                  </a:cubicBezTo>
                  <a:cubicBezTo>
                    <a:pt x="770" y="684"/>
                    <a:pt x="605" y="546"/>
                    <a:pt x="441" y="408"/>
                  </a:cubicBezTo>
                  <a:cubicBezTo>
                    <a:pt x="303" y="303"/>
                    <a:pt x="165" y="165"/>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62"/>
            <p:cNvSpPr/>
            <p:nvPr/>
          </p:nvSpPr>
          <p:spPr>
            <a:xfrm>
              <a:off x="3476175" y="1942525"/>
              <a:ext cx="45200" cy="27450"/>
            </a:xfrm>
            <a:custGeom>
              <a:rect b="b" l="l" r="r" t="t"/>
              <a:pathLst>
                <a:path extrusionOk="0" h="1098" w="1808">
                  <a:moveTo>
                    <a:pt x="0" y="1"/>
                  </a:moveTo>
                  <a:lnTo>
                    <a:pt x="0" y="27"/>
                  </a:lnTo>
                  <a:lnTo>
                    <a:pt x="79" y="86"/>
                  </a:lnTo>
                  <a:lnTo>
                    <a:pt x="105" y="112"/>
                  </a:lnTo>
                  <a:cubicBezTo>
                    <a:pt x="165" y="139"/>
                    <a:pt x="191" y="191"/>
                    <a:pt x="270" y="250"/>
                  </a:cubicBezTo>
                  <a:cubicBezTo>
                    <a:pt x="355" y="303"/>
                    <a:pt x="434" y="382"/>
                    <a:pt x="519" y="441"/>
                  </a:cubicBezTo>
                  <a:cubicBezTo>
                    <a:pt x="631" y="520"/>
                    <a:pt x="736" y="579"/>
                    <a:pt x="848" y="658"/>
                  </a:cubicBezTo>
                  <a:cubicBezTo>
                    <a:pt x="960" y="710"/>
                    <a:pt x="1065" y="796"/>
                    <a:pt x="1177" y="848"/>
                  </a:cubicBezTo>
                  <a:cubicBezTo>
                    <a:pt x="1288" y="907"/>
                    <a:pt x="1393" y="934"/>
                    <a:pt x="1479" y="986"/>
                  </a:cubicBezTo>
                  <a:cubicBezTo>
                    <a:pt x="1558" y="1012"/>
                    <a:pt x="1617" y="1039"/>
                    <a:pt x="1669" y="1072"/>
                  </a:cubicBezTo>
                  <a:lnTo>
                    <a:pt x="1722" y="1072"/>
                  </a:lnTo>
                  <a:lnTo>
                    <a:pt x="1807" y="1098"/>
                  </a:lnTo>
                  <a:lnTo>
                    <a:pt x="1722" y="1039"/>
                  </a:lnTo>
                  <a:cubicBezTo>
                    <a:pt x="1696" y="1039"/>
                    <a:pt x="1669" y="1012"/>
                    <a:pt x="1643" y="986"/>
                  </a:cubicBezTo>
                  <a:cubicBezTo>
                    <a:pt x="1584" y="986"/>
                    <a:pt x="1558" y="960"/>
                    <a:pt x="1531" y="934"/>
                  </a:cubicBezTo>
                  <a:cubicBezTo>
                    <a:pt x="1479" y="907"/>
                    <a:pt x="1420" y="875"/>
                    <a:pt x="1367" y="848"/>
                  </a:cubicBezTo>
                  <a:cubicBezTo>
                    <a:pt x="1315" y="822"/>
                    <a:pt x="1288" y="796"/>
                    <a:pt x="1229" y="769"/>
                  </a:cubicBezTo>
                  <a:cubicBezTo>
                    <a:pt x="1124" y="710"/>
                    <a:pt x="1012" y="631"/>
                    <a:pt x="901" y="579"/>
                  </a:cubicBezTo>
                  <a:cubicBezTo>
                    <a:pt x="795" y="493"/>
                    <a:pt x="684" y="441"/>
                    <a:pt x="572" y="355"/>
                  </a:cubicBezTo>
                  <a:cubicBezTo>
                    <a:pt x="546" y="329"/>
                    <a:pt x="493" y="303"/>
                    <a:pt x="467" y="277"/>
                  </a:cubicBezTo>
                  <a:cubicBezTo>
                    <a:pt x="408" y="250"/>
                    <a:pt x="355" y="217"/>
                    <a:pt x="303" y="191"/>
                  </a:cubicBezTo>
                  <a:cubicBezTo>
                    <a:pt x="243" y="165"/>
                    <a:pt x="217" y="139"/>
                    <a:pt x="191" y="112"/>
                  </a:cubicBezTo>
                  <a:cubicBezTo>
                    <a:pt x="165" y="86"/>
                    <a:pt x="138" y="86"/>
                    <a:pt x="105" y="5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62"/>
            <p:cNvSpPr/>
            <p:nvPr/>
          </p:nvSpPr>
          <p:spPr>
            <a:xfrm>
              <a:off x="3407000" y="1909000"/>
              <a:ext cx="4150" cy="3475"/>
            </a:xfrm>
            <a:custGeom>
              <a:rect b="b" l="l" r="r" t="t"/>
              <a:pathLst>
                <a:path extrusionOk="0" h="139" w="166">
                  <a:moveTo>
                    <a:pt x="80" y="1"/>
                  </a:moveTo>
                  <a:lnTo>
                    <a:pt x="53" y="27"/>
                  </a:lnTo>
                  <a:lnTo>
                    <a:pt x="27" y="54"/>
                  </a:lnTo>
                  <a:lnTo>
                    <a:pt x="1" y="54"/>
                  </a:lnTo>
                  <a:lnTo>
                    <a:pt x="1" y="80"/>
                  </a:lnTo>
                  <a:lnTo>
                    <a:pt x="1" y="113"/>
                  </a:lnTo>
                  <a:lnTo>
                    <a:pt x="27" y="113"/>
                  </a:lnTo>
                  <a:lnTo>
                    <a:pt x="27" y="139"/>
                  </a:lnTo>
                  <a:cubicBezTo>
                    <a:pt x="53" y="139"/>
                    <a:pt x="53" y="139"/>
                    <a:pt x="53" y="113"/>
                  </a:cubicBezTo>
                  <a:lnTo>
                    <a:pt x="113" y="113"/>
                  </a:lnTo>
                  <a:lnTo>
                    <a:pt x="113" y="80"/>
                  </a:lnTo>
                  <a:lnTo>
                    <a:pt x="139" y="80"/>
                  </a:lnTo>
                  <a:lnTo>
                    <a:pt x="139" y="54"/>
                  </a:lnTo>
                  <a:lnTo>
                    <a:pt x="165" y="54"/>
                  </a:lnTo>
                  <a:lnTo>
                    <a:pt x="165" y="27"/>
                  </a:lnTo>
                  <a:lnTo>
                    <a:pt x="16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62"/>
            <p:cNvSpPr/>
            <p:nvPr/>
          </p:nvSpPr>
          <p:spPr>
            <a:xfrm>
              <a:off x="3439875" y="2051450"/>
              <a:ext cx="3475" cy="3300"/>
            </a:xfrm>
            <a:custGeom>
              <a:rect b="b" l="l" r="r" t="t"/>
              <a:pathLst>
                <a:path extrusionOk="0" h="132" w="139">
                  <a:moveTo>
                    <a:pt x="0" y="0"/>
                  </a:moveTo>
                  <a:lnTo>
                    <a:pt x="0" y="27"/>
                  </a:lnTo>
                  <a:lnTo>
                    <a:pt x="0" y="53"/>
                  </a:lnTo>
                  <a:lnTo>
                    <a:pt x="26" y="79"/>
                  </a:lnTo>
                  <a:lnTo>
                    <a:pt x="26" y="105"/>
                  </a:lnTo>
                  <a:lnTo>
                    <a:pt x="79" y="132"/>
                  </a:lnTo>
                  <a:lnTo>
                    <a:pt x="138" y="132"/>
                  </a:lnTo>
                  <a:lnTo>
                    <a:pt x="138" y="105"/>
                  </a:lnTo>
                  <a:lnTo>
                    <a:pt x="138" y="79"/>
                  </a:lnTo>
                  <a:lnTo>
                    <a:pt x="138" y="53"/>
                  </a:lnTo>
                  <a:lnTo>
                    <a:pt x="112" y="27"/>
                  </a:lnTo>
                  <a:lnTo>
                    <a:pt x="79" y="27"/>
                  </a:lnTo>
                  <a:cubicBezTo>
                    <a:pt x="79" y="0"/>
                    <a:pt x="53" y="0"/>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62"/>
            <p:cNvSpPr/>
            <p:nvPr/>
          </p:nvSpPr>
          <p:spPr>
            <a:xfrm>
              <a:off x="3415225" y="1802225"/>
              <a:ext cx="149200" cy="127350"/>
            </a:xfrm>
            <a:custGeom>
              <a:rect b="b" l="l" r="r" t="t"/>
              <a:pathLst>
                <a:path extrusionOk="0" h="5094" w="5968">
                  <a:moveTo>
                    <a:pt x="3779" y="1"/>
                  </a:moveTo>
                  <a:cubicBezTo>
                    <a:pt x="3779" y="1"/>
                    <a:pt x="3398" y="139"/>
                    <a:pt x="2872" y="658"/>
                  </a:cubicBezTo>
                  <a:lnTo>
                    <a:pt x="2957" y="658"/>
                  </a:lnTo>
                  <a:cubicBezTo>
                    <a:pt x="3010" y="658"/>
                    <a:pt x="3148" y="658"/>
                    <a:pt x="3286" y="710"/>
                  </a:cubicBezTo>
                  <a:cubicBezTo>
                    <a:pt x="3122" y="710"/>
                    <a:pt x="2603" y="796"/>
                    <a:pt x="1945" y="1151"/>
                  </a:cubicBezTo>
                  <a:lnTo>
                    <a:pt x="1945" y="1177"/>
                  </a:lnTo>
                  <a:lnTo>
                    <a:pt x="1972" y="1177"/>
                  </a:lnTo>
                  <a:cubicBezTo>
                    <a:pt x="1972" y="1177"/>
                    <a:pt x="2189" y="1065"/>
                    <a:pt x="2603" y="1039"/>
                  </a:cubicBezTo>
                  <a:lnTo>
                    <a:pt x="2603" y="1039"/>
                  </a:lnTo>
                  <a:cubicBezTo>
                    <a:pt x="2353" y="1124"/>
                    <a:pt x="1696" y="1368"/>
                    <a:pt x="1229" y="2051"/>
                  </a:cubicBezTo>
                  <a:cubicBezTo>
                    <a:pt x="1229" y="2084"/>
                    <a:pt x="1039" y="2958"/>
                    <a:pt x="0" y="3727"/>
                  </a:cubicBezTo>
                  <a:lnTo>
                    <a:pt x="0" y="3753"/>
                  </a:lnTo>
                  <a:cubicBezTo>
                    <a:pt x="27" y="3753"/>
                    <a:pt x="165" y="3727"/>
                    <a:pt x="408" y="3529"/>
                  </a:cubicBezTo>
                  <a:cubicBezTo>
                    <a:pt x="631" y="3365"/>
                    <a:pt x="986" y="3010"/>
                    <a:pt x="1367" y="2353"/>
                  </a:cubicBezTo>
                  <a:cubicBezTo>
                    <a:pt x="1393" y="2327"/>
                    <a:pt x="1919" y="2051"/>
                    <a:pt x="2300" y="1558"/>
                  </a:cubicBezTo>
                  <a:cubicBezTo>
                    <a:pt x="2353" y="1532"/>
                    <a:pt x="3174" y="1203"/>
                    <a:pt x="3641" y="1177"/>
                  </a:cubicBezTo>
                  <a:lnTo>
                    <a:pt x="3726" y="1177"/>
                  </a:lnTo>
                  <a:cubicBezTo>
                    <a:pt x="3693" y="1203"/>
                    <a:pt x="3641" y="1230"/>
                    <a:pt x="3562" y="1289"/>
                  </a:cubicBezTo>
                  <a:cubicBezTo>
                    <a:pt x="3233" y="1453"/>
                    <a:pt x="2576" y="1834"/>
                    <a:pt x="2353" y="2517"/>
                  </a:cubicBezTo>
                  <a:cubicBezTo>
                    <a:pt x="2353" y="2517"/>
                    <a:pt x="2517" y="2412"/>
                    <a:pt x="2767" y="2327"/>
                  </a:cubicBezTo>
                  <a:lnTo>
                    <a:pt x="2767" y="2327"/>
                  </a:lnTo>
                  <a:cubicBezTo>
                    <a:pt x="2681" y="2439"/>
                    <a:pt x="2438" y="2820"/>
                    <a:pt x="2274" y="3365"/>
                  </a:cubicBezTo>
                  <a:lnTo>
                    <a:pt x="2300" y="3365"/>
                  </a:lnTo>
                  <a:cubicBezTo>
                    <a:pt x="2300" y="3365"/>
                    <a:pt x="2543" y="3148"/>
                    <a:pt x="2846" y="3069"/>
                  </a:cubicBezTo>
                  <a:lnTo>
                    <a:pt x="2846" y="3069"/>
                  </a:lnTo>
                  <a:cubicBezTo>
                    <a:pt x="2846" y="3148"/>
                    <a:pt x="2819" y="3477"/>
                    <a:pt x="2543" y="3996"/>
                  </a:cubicBezTo>
                  <a:cubicBezTo>
                    <a:pt x="2543" y="3996"/>
                    <a:pt x="2741" y="3891"/>
                    <a:pt x="2905" y="3667"/>
                  </a:cubicBezTo>
                  <a:lnTo>
                    <a:pt x="2905" y="3667"/>
                  </a:lnTo>
                  <a:cubicBezTo>
                    <a:pt x="2819" y="3858"/>
                    <a:pt x="2576" y="4351"/>
                    <a:pt x="2110" y="4679"/>
                  </a:cubicBezTo>
                  <a:lnTo>
                    <a:pt x="2110" y="4712"/>
                  </a:lnTo>
                  <a:cubicBezTo>
                    <a:pt x="2110" y="4712"/>
                    <a:pt x="2274" y="4739"/>
                    <a:pt x="2491" y="4739"/>
                  </a:cubicBezTo>
                  <a:cubicBezTo>
                    <a:pt x="2603" y="4739"/>
                    <a:pt x="2708" y="4739"/>
                    <a:pt x="2846" y="4712"/>
                  </a:cubicBezTo>
                  <a:lnTo>
                    <a:pt x="2846" y="4712"/>
                  </a:lnTo>
                  <a:cubicBezTo>
                    <a:pt x="2767" y="4791"/>
                    <a:pt x="2517" y="4955"/>
                    <a:pt x="1886" y="5041"/>
                  </a:cubicBezTo>
                  <a:lnTo>
                    <a:pt x="1886" y="5067"/>
                  </a:lnTo>
                  <a:cubicBezTo>
                    <a:pt x="1886" y="5067"/>
                    <a:pt x="2024" y="5093"/>
                    <a:pt x="2215" y="5093"/>
                  </a:cubicBezTo>
                  <a:cubicBezTo>
                    <a:pt x="2846" y="5093"/>
                    <a:pt x="3969" y="4877"/>
                    <a:pt x="4653" y="3398"/>
                  </a:cubicBezTo>
                  <a:lnTo>
                    <a:pt x="4653" y="3365"/>
                  </a:lnTo>
                  <a:lnTo>
                    <a:pt x="4436" y="3365"/>
                  </a:lnTo>
                  <a:cubicBezTo>
                    <a:pt x="4272" y="3365"/>
                    <a:pt x="4022" y="3398"/>
                    <a:pt x="3753" y="3562"/>
                  </a:cubicBezTo>
                  <a:cubicBezTo>
                    <a:pt x="3805" y="3477"/>
                    <a:pt x="4022" y="3313"/>
                    <a:pt x="4600" y="2984"/>
                  </a:cubicBezTo>
                  <a:lnTo>
                    <a:pt x="4600" y="2958"/>
                  </a:lnTo>
                  <a:lnTo>
                    <a:pt x="3693" y="3122"/>
                  </a:lnTo>
                  <a:lnTo>
                    <a:pt x="3693" y="3122"/>
                  </a:lnTo>
                  <a:lnTo>
                    <a:pt x="4738" y="2846"/>
                  </a:lnTo>
                  <a:cubicBezTo>
                    <a:pt x="4764" y="2846"/>
                    <a:pt x="4764" y="2820"/>
                    <a:pt x="4764" y="2820"/>
                  </a:cubicBezTo>
                  <a:cubicBezTo>
                    <a:pt x="4764" y="2820"/>
                    <a:pt x="4653" y="2629"/>
                    <a:pt x="4843" y="2327"/>
                  </a:cubicBezTo>
                  <a:lnTo>
                    <a:pt x="4843" y="2301"/>
                  </a:lnTo>
                  <a:lnTo>
                    <a:pt x="4817" y="2301"/>
                  </a:lnTo>
                  <a:lnTo>
                    <a:pt x="4022" y="1919"/>
                  </a:lnTo>
                  <a:lnTo>
                    <a:pt x="4817" y="2189"/>
                  </a:lnTo>
                  <a:lnTo>
                    <a:pt x="4843" y="2189"/>
                  </a:lnTo>
                  <a:cubicBezTo>
                    <a:pt x="4843" y="2189"/>
                    <a:pt x="4955" y="2025"/>
                    <a:pt x="5310" y="1946"/>
                  </a:cubicBezTo>
                  <a:lnTo>
                    <a:pt x="5310" y="1919"/>
                  </a:lnTo>
                  <a:cubicBezTo>
                    <a:pt x="5310" y="1919"/>
                    <a:pt x="5067" y="1887"/>
                    <a:pt x="4843" y="1558"/>
                  </a:cubicBezTo>
                  <a:lnTo>
                    <a:pt x="4843" y="1558"/>
                  </a:lnTo>
                  <a:cubicBezTo>
                    <a:pt x="4981" y="1644"/>
                    <a:pt x="5146" y="1696"/>
                    <a:pt x="5284" y="1696"/>
                  </a:cubicBezTo>
                  <a:cubicBezTo>
                    <a:pt x="5698" y="1696"/>
                    <a:pt x="5967" y="1368"/>
                    <a:pt x="5967" y="1341"/>
                  </a:cubicBezTo>
                  <a:lnTo>
                    <a:pt x="5967" y="1341"/>
                  </a:lnTo>
                  <a:cubicBezTo>
                    <a:pt x="5967" y="1341"/>
                    <a:pt x="5803" y="1368"/>
                    <a:pt x="5638" y="1368"/>
                  </a:cubicBezTo>
                  <a:cubicBezTo>
                    <a:pt x="5395" y="1368"/>
                    <a:pt x="5067" y="1315"/>
                    <a:pt x="4902" y="1013"/>
                  </a:cubicBezTo>
                  <a:cubicBezTo>
                    <a:pt x="4843" y="875"/>
                    <a:pt x="4817" y="848"/>
                    <a:pt x="4515" y="770"/>
                  </a:cubicBezTo>
                  <a:cubicBezTo>
                    <a:pt x="4410" y="737"/>
                    <a:pt x="4272" y="710"/>
                    <a:pt x="4081" y="658"/>
                  </a:cubicBezTo>
                  <a:cubicBezTo>
                    <a:pt x="4219" y="658"/>
                    <a:pt x="4515" y="684"/>
                    <a:pt x="4791" y="770"/>
                  </a:cubicBezTo>
                  <a:lnTo>
                    <a:pt x="4791" y="737"/>
                  </a:lnTo>
                  <a:cubicBezTo>
                    <a:pt x="4791" y="737"/>
                    <a:pt x="4081" y="329"/>
                    <a:pt x="3588" y="329"/>
                  </a:cubicBezTo>
                  <a:cubicBezTo>
                    <a:pt x="3529" y="329"/>
                    <a:pt x="3477" y="356"/>
                    <a:pt x="3424" y="356"/>
                  </a:cubicBezTo>
                  <a:cubicBezTo>
                    <a:pt x="3477" y="303"/>
                    <a:pt x="3615" y="139"/>
                    <a:pt x="3779" y="27"/>
                  </a:cubicBezTo>
                  <a:cubicBezTo>
                    <a:pt x="3805" y="27"/>
                    <a:pt x="3805" y="1"/>
                    <a:pt x="38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62"/>
            <p:cNvSpPr/>
            <p:nvPr/>
          </p:nvSpPr>
          <p:spPr>
            <a:xfrm>
              <a:off x="3441825" y="2064425"/>
              <a:ext cx="19250" cy="33525"/>
            </a:xfrm>
            <a:custGeom>
              <a:rect b="b" l="l" r="r" t="t"/>
              <a:pathLst>
                <a:path extrusionOk="0" h="1341" w="770">
                  <a:moveTo>
                    <a:pt x="1" y="0"/>
                  </a:moveTo>
                  <a:cubicBezTo>
                    <a:pt x="1" y="0"/>
                    <a:pt x="113" y="244"/>
                    <a:pt x="60" y="822"/>
                  </a:cubicBezTo>
                  <a:lnTo>
                    <a:pt x="60" y="848"/>
                  </a:lnTo>
                  <a:cubicBezTo>
                    <a:pt x="60" y="848"/>
                    <a:pt x="113" y="822"/>
                    <a:pt x="165" y="658"/>
                  </a:cubicBezTo>
                  <a:lnTo>
                    <a:pt x="165" y="658"/>
                  </a:lnTo>
                  <a:cubicBezTo>
                    <a:pt x="198" y="763"/>
                    <a:pt x="198" y="1039"/>
                    <a:pt x="1" y="1315"/>
                  </a:cubicBezTo>
                  <a:lnTo>
                    <a:pt x="1" y="1341"/>
                  </a:lnTo>
                  <a:lnTo>
                    <a:pt x="60" y="1341"/>
                  </a:lnTo>
                  <a:cubicBezTo>
                    <a:pt x="139" y="1341"/>
                    <a:pt x="329" y="1315"/>
                    <a:pt x="494" y="1177"/>
                  </a:cubicBezTo>
                  <a:lnTo>
                    <a:pt x="494" y="1150"/>
                  </a:lnTo>
                  <a:cubicBezTo>
                    <a:pt x="494" y="1150"/>
                    <a:pt x="770" y="355"/>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62"/>
            <p:cNvSpPr/>
            <p:nvPr/>
          </p:nvSpPr>
          <p:spPr>
            <a:xfrm>
              <a:off x="3457600" y="2060975"/>
              <a:ext cx="19900" cy="33525"/>
            </a:xfrm>
            <a:custGeom>
              <a:rect b="b" l="l" r="r" t="t"/>
              <a:pathLst>
                <a:path extrusionOk="0" h="1341" w="796">
                  <a:moveTo>
                    <a:pt x="27" y="0"/>
                  </a:moveTo>
                  <a:cubicBezTo>
                    <a:pt x="27" y="0"/>
                    <a:pt x="139" y="244"/>
                    <a:pt x="86" y="822"/>
                  </a:cubicBezTo>
                  <a:lnTo>
                    <a:pt x="86" y="848"/>
                  </a:lnTo>
                  <a:cubicBezTo>
                    <a:pt x="86" y="848"/>
                    <a:pt x="139" y="822"/>
                    <a:pt x="191" y="658"/>
                  </a:cubicBezTo>
                  <a:lnTo>
                    <a:pt x="191" y="658"/>
                  </a:lnTo>
                  <a:cubicBezTo>
                    <a:pt x="224" y="769"/>
                    <a:pt x="224" y="1039"/>
                    <a:pt x="27" y="1315"/>
                  </a:cubicBezTo>
                  <a:cubicBezTo>
                    <a:pt x="1" y="1315"/>
                    <a:pt x="1" y="1315"/>
                    <a:pt x="27" y="1341"/>
                  </a:cubicBezTo>
                  <a:lnTo>
                    <a:pt x="86" y="1341"/>
                  </a:lnTo>
                  <a:cubicBezTo>
                    <a:pt x="165" y="1341"/>
                    <a:pt x="356" y="1315"/>
                    <a:pt x="520" y="1177"/>
                  </a:cubicBezTo>
                  <a:lnTo>
                    <a:pt x="520" y="1150"/>
                  </a:lnTo>
                  <a:cubicBezTo>
                    <a:pt x="520" y="1150"/>
                    <a:pt x="796" y="355"/>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62"/>
            <p:cNvSpPr/>
            <p:nvPr/>
          </p:nvSpPr>
          <p:spPr>
            <a:xfrm>
              <a:off x="3303675" y="1926100"/>
              <a:ext cx="7575" cy="6275"/>
            </a:xfrm>
            <a:custGeom>
              <a:rect b="b" l="l" r="r" t="t"/>
              <a:pathLst>
                <a:path extrusionOk="0" h="251" w="303">
                  <a:moveTo>
                    <a:pt x="27" y="0"/>
                  </a:moveTo>
                  <a:cubicBezTo>
                    <a:pt x="27" y="0"/>
                    <a:pt x="1" y="27"/>
                    <a:pt x="27" y="27"/>
                  </a:cubicBezTo>
                  <a:lnTo>
                    <a:pt x="27" y="53"/>
                  </a:lnTo>
                  <a:lnTo>
                    <a:pt x="53" y="86"/>
                  </a:lnTo>
                  <a:cubicBezTo>
                    <a:pt x="53" y="112"/>
                    <a:pt x="79" y="112"/>
                    <a:pt x="79" y="112"/>
                  </a:cubicBezTo>
                  <a:lnTo>
                    <a:pt x="138" y="165"/>
                  </a:lnTo>
                  <a:lnTo>
                    <a:pt x="191" y="191"/>
                  </a:lnTo>
                  <a:cubicBezTo>
                    <a:pt x="191" y="217"/>
                    <a:pt x="191" y="217"/>
                    <a:pt x="217" y="217"/>
                  </a:cubicBezTo>
                  <a:lnTo>
                    <a:pt x="244" y="250"/>
                  </a:lnTo>
                  <a:lnTo>
                    <a:pt x="303" y="250"/>
                  </a:lnTo>
                  <a:lnTo>
                    <a:pt x="303" y="217"/>
                  </a:lnTo>
                  <a:lnTo>
                    <a:pt x="270" y="217"/>
                  </a:lnTo>
                  <a:lnTo>
                    <a:pt x="270" y="191"/>
                  </a:lnTo>
                  <a:lnTo>
                    <a:pt x="270" y="165"/>
                  </a:lnTo>
                  <a:cubicBezTo>
                    <a:pt x="244" y="165"/>
                    <a:pt x="244" y="138"/>
                    <a:pt x="244" y="138"/>
                  </a:cubicBezTo>
                  <a:lnTo>
                    <a:pt x="191" y="86"/>
                  </a:lnTo>
                  <a:lnTo>
                    <a:pt x="138" y="53"/>
                  </a:lnTo>
                  <a:cubicBezTo>
                    <a:pt x="138" y="27"/>
                    <a:pt x="106" y="27"/>
                    <a:pt x="106" y="27"/>
                  </a:cubicBezTo>
                  <a:lnTo>
                    <a:pt x="79"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62"/>
            <p:cNvSpPr/>
            <p:nvPr/>
          </p:nvSpPr>
          <p:spPr>
            <a:xfrm>
              <a:off x="3285100" y="1863175"/>
              <a:ext cx="44550" cy="27300"/>
            </a:xfrm>
            <a:custGeom>
              <a:rect b="b" l="l" r="r" t="t"/>
              <a:pathLst>
                <a:path extrusionOk="0" h="1092" w="1782">
                  <a:moveTo>
                    <a:pt x="1" y="1"/>
                  </a:moveTo>
                  <a:lnTo>
                    <a:pt x="1" y="27"/>
                  </a:lnTo>
                  <a:lnTo>
                    <a:pt x="86" y="53"/>
                  </a:lnTo>
                  <a:cubicBezTo>
                    <a:pt x="113" y="53"/>
                    <a:pt x="139" y="53"/>
                    <a:pt x="192" y="79"/>
                  </a:cubicBezTo>
                  <a:lnTo>
                    <a:pt x="251" y="106"/>
                  </a:lnTo>
                  <a:lnTo>
                    <a:pt x="303" y="139"/>
                  </a:lnTo>
                  <a:cubicBezTo>
                    <a:pt x="389" y="165"/>
                    <a:pt x="494" y="217"/>
                    <a:pt x="579" y="244"/>
                  </a:cubicBezTo>
                  <a:lnTo>
                    <a:pt x="606" y="270"/>
                  </a:lnTo>
                  <a:cubicBezTo>
                    <a:pt x="717" y="329"/>
                    <a:pt x="822" y="382"/>
                    <a:pt x="934" y="467"/>
                  </a:cubicBezTo>
                  <a:cubicBezTo>
                    <a:pt x="1046" y="546"/>
                    <a:pt x="1125" y="599"/>
                    <a:pt x="1236" y="684"/>
                  </a:cubicBezTo>
                  <a:cubicBezTo>
                    <a:pt x="1289" y="737"/>
                    <a:pt x="1315" y="763"/>
                    <a:pt x="1374" y="796"/>
                  </a:cubicBezTo>
                  <a:cubicBezTo>
                    <a:pt x="1427" y="822"/>
                    <a:pt x="1479" y="875"/>
                    <a:pt x="1506" y="901"/>
                  </a:cubicBezTo>
                  <a:cubicBezTo>
                    <a:pt x="1565" y="927"/>
                    <a:pt x="1591" y="986"/>
                    <a:pt x="1644" y="1013"/>
                  </a:cubicBezTo>
                  <a:cubicBezTo>
                    <a:pt x="1670" y="1013"/>
                    <a:pt x="1670" y="1039"/>
                    <a:pt x="1703" y="1039"/>
                  </a:cubicBezTo>
                  <a:lnTo>
                    <a:pt x="1782" y="1091"/>
                  </a:lnTo>
                  <a:lnTo>
                    <a:pt x="1729" y="1013"/>
                  </a:lnTo>
                  <a:cubicBezTo>
                    <a:pt x="1703" y="1013"/>
                    <a:pt x="1703" y="986"/>
                    <a:pt x="1670" y="986"/>
                  </a:cubicBezTo>
                  <a:cubicBezTo>
                    <a:pt x="1644" y="960"/>
                    <a:pt x="1617" y="901"/>
                    <a:pt x="1565" y="848"/>
                  </a:cubicBezTo>
                  <a:lnTo>
                    <a:pt x="1539" y="848"/>
                  </a:lnTo>
                  <a:cubicBezTo>
                    <a:pt x="1479" y="763"/>
                    <a:pt x="1401" y="710"/>
                    <a:pt x="1289" y="631"/>
                  </a:cubicBezTo>
                  <a:cubicBezTo>
                    <a:pt x="1177" y="546"/>
                    <a:pt x="1098" y="467"/>
                    <a:pt x="987" y="382"/>
                  </a:cubicBezTo>
                  <a:cubicBezTo>
                    <a:pt x="881" y="303"/>
                    <a:pt x="770" y="244"/>
                    <a:pt x="658" y="191"/>
                  </a:cubicBezTo>
                  <a:cubicBezTo>
                    <a:pt x="553" y="139"/>
                    <a:pt x="441" y="106"/>
                    <a:pt x="330" y="53"/>
                  </a:cubicBezTo>
                  <a:lnTo>
                    <a:pt x="277" y="53"/>
                  </a:lnTo>
                  <a:lnTo>
                    <a:pt x="192" y="27"/>
                  </a:lnTo>
                  <a:cubicBezTo>
                    <a:pt x="165" y="27"/>
                    <a:pt x="139" y="27"/>
                    <a:pt x="11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62"/>
            <p:cNvSpPr/>
            <p:nvPr/>
          </p:nvSpPr>
          <p:spPr>
            <a:xfrm>
              <a:off x="3311900" y="1892575"/>
              <a:ext cx="17100" cy="16450"/>
            </a:xfrm>
            <a:custGeom>
              <a:rect b="b" l="l" r="r" t="t"/>
              <a:pathLst>
                <a:path extrusionOk="0" h="658" w="684">
                  <a:moveTo>
                    <a:pt x="0" y="1"/>
                  </a:moveTo>
                  <a:lnTo>
                    <a:pt x="0" y="27"/>
                  </a:lnTo>
                  <a:lnTo>
                    <a:pt x="26" y="53"/>
                  </a:lnTo>
                  <a:cubicBezTo>
                    <a:pt x="53" y="53"/>
                    <a:pt x="53" y="53"/>
                    <a:pt x="53" y="80"/>
                  </a:cubicBezTo>
                  <a:cubicBezTo>
                    <a:pt x="79" y="80"/>
                    <a:pt x="79" y="113"/>
                    <a:pt x="105" y="113"/>
                  </a:cubicBezTo>
                  <a:cubicBezTo>
                    <a:pt x="138" y="139"/>
                    <a:pt x="138" y="139"/>
                    <a:pt x="164" y="165"/>
                  </a:cubicBezTo>
                  <a:cubicBezTo>
                    <a:pt x="164" y="191"/>
                    <a:pt x="191" y="191"/>
                    <a:pt x="217" y="218"/>
                  </a:cubicBezTo>
                  <a:cubicBezTo>
                    <a:pt x="269" y="244"/>
                    <a:pt x="302" y="303"/>
                    <a:pt x="355" y="329"/>
                  </a:cubicBezTo>
                  <a:cubicBezTo>
                    <a:pt x="381" y="356"/>
                    <a:pt x="434" y="408"/>
                    <a:pt x="467" y="441"/>
                  </a:cubicBezTo>
                  <a:cubicBezTo>
                    <a:pt x="493" y="467"/>
                    <a:pt x="493" y="467"/>
                    <a:pt x="519" y="494"/>
                  </a:cubicBezTo>
                  <a:lnTo>
                    <a:pt x="572" y="546"/>
                  </a:lnTo>
                  <a:lnTo>
                    <a:pt x="598" y="573"/>
                  </a:lnTo>
                  <a:lnTo>
                    <a:pt x="631" y="605"/>
                  </a:lnTo>
                  <a:lnTo>
                    <a:pt x="657" y="632"/>
                  </a:lnTo>
                  <a:lnTo>
                    <a:pt x="683" y="658"/>
                  </a:lnTo>
                  <a:lnTo>
                    <a:pt x="683" y="632"/>
                  </a:lnTo>
                  <a:lnTo>
                    <a:pt x="683" y="605"/>
                  </a:lnTo>
                  <a:lnTo>
                    <a:pt x="657" y="573"/>
                  </a:lnTo>
                  <a:cubicBezTo>
                    <a:pt x="657" y="546"/>
                    <a:pt x="631" y="520"/>
                    <a:pt x="631" y="494"/>
                  </a:cubicBezTo>
                  <a:cubicBezTo>
                    <a:pt x="598" y="467"/>
                    <a:pt x="572" y="408"/>
                    <a:pt x="519" y="382"/>
                  </a:cubicBezTo>
                  <a:cubicBezTo>
                    <a:pt x="493" y="329"/>
                    <a:pt x="467" y="303"/>
                    <a:pt x="407" y="244"/>
                  </a:cubicBezTo>
                  <a:cubicBezTo>
                    <a:pt x="355" y="218"/>
                    <a:pt x="329" y="191"/>
                    <a:pt x="269" y="139"/>
                  </a:cubicBezTo>
                  <a:cubicBezTo>
                    <a:pt x="243" y="139"/>
                    <a:pt x="217" y="113"/>
                    <a:pt x="191" y="80"/>
                  </a:cubicBezTo>
                  <a:lnTo>
                    <a:pt x="138" y="80"/>
                  </a:lnTo>
                  <a:cubicBezTo>
                    <a:pt x="138" y="53"/>
                    <a:pt x="105" y="53"/>
                    <a:pt x="79" y="27"/>
                  </a:cubicBezTo>
                  <a:lnTo>
                    <a:pt x="53" y="27"/>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62"/>
            <p:cNvSpPr/>
            <p:nvPr/>
          </p:nvSpPr>
          <p:spPr>
            <a:xfrm>
              <a:off x="3304325" y="1917875"/>
              <a:ext cx="12350" cy="10375"/>
            </a:xfrm>
            <a:custGeom>
              <a:rect b="b" l="l" r="r" t="t"/>
              <a:pathLst>
                <a:path extrusionOk="0" h="415" w="494">
                  <a:moveTo>
                    <a:pt x="27" y="1"/>
                  </a:moveTo>
                  <a:cubicBezTo>
                    <a:pt x="1" y="1"/>
                    <a:pt x="1" y="1"/>
                    <a:pt x="27" y="27"/>
                  </a:cubicBezTo>
                  <a:cubicBezTo>
                    <a:pt x="27" y="53"/>
                    <a:pt x="27" y="53"/>
                    <a:pt x="53" y="53"/>
                  </a:cubicBezTo>
                  <a:cubicBezTo>
                    <a:pt x="53" y="53"/>
                    <a:pt x="53" y="86"/>
                    <a:pt x="80" y="86"/>
                  </a:cubicBezTo>
                  <a:cubicBezTo>
                    <a:pt x="80" y="113"/>
                    <a:pt x="80" y="113"/>
                    <a:pt x="112" y="113"/>
                  </a:cubicBezTo>
                  <a:cubicBezTo>
                    <a:pt x="112" y="139"/>
                    <a:pt x="139" y="139"/>
                    <a:pt x="139" y="165"/>
                  </a:cubicBezTo>
                  <a:cubicBezTo>
                    <a:pt x="165" y="191"/>
                    <a:pt x="191" y="191"/>
                    <a:pt x="218" y="218"/>
                  </a:cubicBezTo>
                  <a:cubicBezTo>
                    <a:pt x="244" y="251"/>
                    <a:pt x="277" y="277"/>
                    <a:pt x="303" y="303"/>
                  </a:cubicBezTo>
                  <a:cubicBezTo>
                    <a:pt x="329" y="303"/>
                    <a:pt x="356" y="329"/>
                    <a:pt x="356" y="329"/>
                  </a:cubicBezTo>
                  <a:cubicBezTo>
                    <a:pt x="382" y="329"/>
                    <a:pt x="382" y="329"/>
                    <a:pt x="382" y="356"/>
                  </a:cubicBezTo>
                  <a:cubicBezTo>
                    <a:pt x="408" y="356"/>
                    <a:pt x="408" y="356"/>
                    <a:pt x="441" y="382"/>
                  </a:cubicBezTo>
                  <a:lnTo>
                    <a:pt x="467" y="382"/>
                  </a:lnTo>
                  <a:cubicBezTo>
                    <a:pt x="467" y="415"/>
                    <a:pt x="467" y="415"/>
                    <a:pt x="494" y="415"/>
                  </a:cubicBezTo>
                  <a:lnTo>
                    <a:pt x="494" y="382"/>
                  </a:lnTo>
                  <a:lnTo>
                    <a:pt x="467" y="356"/>
                  </a:lnTo>
                  <a:cubicBezTo>
                    <a:pt x="467" y="329"/>
                    <a:pt x="441" y="329"/>
                    <a:pt x="441" y="303"/>
                  </a:cubicBezTo>
                  <a:cubicBezTo>
                    <a:pt x="441" y="303"/>
                    <a:pt x="441" y="277"/>
                    <a:pt x="408" y="277"/>
                  </a:cubicBezTo>
                  <a:cubicBezTo>
                    <a:pt x="408" y="277"/>
                    <a:pt x="382" y="251"/>
                    <a:pt x="382" y="218"/>
                  </a:cubicBezTo>
                  <a:cubicBezTo>
                    <a:pt x="356" y="191"/>
                    <a:pt x="329" y="165"/>
                    <a:pt x="303" y="165"/>
                  </a:cubicBezTo>
                  <a:cubicBezTo>
                    <a:pt x="277" y="139"/>
                    <a:pt x="218" y="113"/>
                    <a:pt x="191" y="86"/>
                  </a:cubicBezTo>
                  <a:cubicBezTo>
                    <a:pt x="191" y="86"/>
                    <a:pt x="165" y="53"/>
                    <a:pt x="139" y="53"/>
                  </a:cubicBezTo>
                  <a:cubicBezTo>
                    <a:pt x="139" y="53"/>
                    <a:pt x="139" y="27"/>
                    <a:pt x="112" y="27"/>
                  </a:cubicBezTo>
                  <a:lnTo>
                    <a:pt x="80"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62"/>
            <p:cNvSpPr/>
            <p:nvPr/>
          </p:nvSpPr>
          <p:spPr>
            <a:xfrm>
              <a:off x="3305650" y="1880275"/>
              <a:ext cx="25325" cy="20550"/>
            </a:xfrm>
            <a:custGeom>
              <a:rect b="b" l="l" r="r" t="t"/>
              <a:pathLst>
                <a:path extrusionOk="0" h="822" w="1013">
                  <a:moveTo>
                    <a:pt x="0" y="0"/>
                  </a:moveTo>
                  <a:lnTo>
                    <a:pt x="27" y="53"/>
                  </a:lnTo>
                  <a:cubicBezTo>
                    <a:pt x="27" y="53"/>
                    <a:pt x="59" y="53"/>
                    <a:pt x="59" y="79"/>
                  </a:cubicBezTo>
                  <a:cubicBezTo>
                    <a:pt x="86" y="79"/>
                    <a:pt x="112" y="112"/>
                    <a:pt x="138" y="138"/>
                  </a:cubicBezTo>
                  <a:cubicBezTo>
                    <a:pt x="165" y="164"/>
                    <a:pt x="191" y="164"/>
                    <a:pt x="191" y="191"/>
                  </a:cubicBezTo>
                  <a:cubicBezTo>
                    <a:pt x="250" y="217"/>
                    <a:pt x="276" y="243"/>
                    <a:pt x="303" y="276"/>
                  </a:cubicBezTo>
                  <a:cubicBezTo>
                    <a:pt x="388" y="329"/>
                    <a:pt x="441" y="355"/>
                    <a:pt x="493" y="407"/>
                  </a:cubicBezTo>
                  <a:cubicBezTo>
                    <a:pt x="552" y="467"/>
                    <a:pt x="631" y="493"/>
                    <a:pt x="684" y="545"/>
                  </a:cubicBezTo>
                  <a:cubicBezTo>
                    <a:pt x="717" y="572"/>
                    <a:pt x="717" y="572"/>
                    <a:pt x="743" y="605"/>
                  </a:cubicBezTo>
                  <a:cubicBezTo>
                    <a:pt x="769" y="631"/>
                    <a:pt x="822" y="657"/>
                    <a:pt x="848" y="683"/>
                  </a:cubicBezTo>
                  <a:cubicBezTo>
                    <a:pt x="881" y="710"/>
                    <a:pt x="933" y="736"/>
                    <a:pt x="933" y="769"/>
                  </a:cubicBezTo>
                  <a:cubicBezTo>
                    <a:pt x="960" y="795"/>
                    <a:pt x="986" y="821"/>
                    <a:pt x="986" y="821"/>
                  </a:cubicBezTo>
                  <a:cubicBezTo>
                    <a:pt x="986" y="821"/>
                    <a:pt x="1012" y="821"/>
                    <a:pt x="986" y="795"/>
                  </a:cubicBezTo>
                  <a:lnTo>
                    <a:pt x="986" y="736"/>
                  </a:lnTo>
                  <a:cubicBezTo>
                    <a:pt x="960" y="710"/>
                    <a:pt x="933" y="657"/>
                    <a:pt x="881" y="631"/>
                  </a:cubicBezTo>
                  <a:cubicBezTo>
                    <a:pt x="848" y="572"/>
                    <a:pt x="795" y="519"/>
                    <a:pt x="743" y="467"/>
                  </a:cubicBezTo>
                  <a:cubicBezTo>
                    <a:pt x="684" y="440"/>
                    <a:pt x="631" y="381"/>
                    <a:pt x="552" y="329"/>
                  </a:cubicBezTo>
                  <a:cubicBezTo>
                    <a:pt x="493" y="276"/>
                    <a:pt x="441" y="243"/>
                    <a:pt x="355" y="191"/>
                  </a:cubicBezTo>
                  <a:cubicBezTo>
                    <a:pt x="303" y="164"/>
                    <a:pt x="276" y="138"/>
                    <a:pt x="224" y="112"/>
                  </a:cubicBezTo>
                  <a:lnTo>
                    <a:pt x="191" y="79"/>
                  </a:lnTo>
                  <a:cubicBezTo>
                    <a:pt x="138" y="53"/>
                    <a:pt x="112" y="53"/>
                    <a:pt x="86" y="26"/>
                  </a:cubicBezTo>
                  <a:lnTo>
                    <a:pt x="59" y="26"/>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62"/>
            <p:cNvSpPr/>
            <p:nvPr/>
          </p:nvSpPr>
          <p:spPr>
            <a:xfrm>
              <a:off x="3307125" y="1907700"/>
              <a:ext cx="14325" cy="12350"/>
            </a:xfrm>
            <a:custGeom>
              <a:rect b="b" l="l" r="r" t="t"/>
              <a:pathLst>
                <a:path extrusionOk="0" h="494" w="573">
                  <a:moveTo>
                    <a:pt x="0" y="0"/>
                  </a:moveTo>
                  <a:lnTo>
                    <a:pt x="0" y="27"/>
                  </a:lnTo>
                  <a:lnTo>
                    <a:pt x="27" y="53"/>
                  </a:lnTo>
                  <a:lnTo>
                    <a:pt x="53" y="79"/>
                  </a:lnTo>
                  <a:lnTo>
                    <a:pt x="79" y="106"/>
                  </a:lnTo>
                  <a:cubicBezTo>
                    <a:pt x="79" y="132"/>
                    <a:pt x="106" y="132"/>
                    <a:pt x="106" y="132"/>
                  </a:cubicBezTo>
                  <a:cubicBezTo>
                    <a:pt x="132" y="165"/>
                    <a:pt x="132" y="191"/>
                    <a:pt x="165" y="191"/>
                  </a:cubicBezTo>
                  <a:lnTo>
                    <a:pt x="270" y="296"/>
                  </a:lnTo>
                  <a:lnTo>
                    <a:pt x="382" y="382"/>
                  </a:lnTo>
                  <a:cubicBezTo>
                    <a:pt x="408" y="382"/>
                    <a:pt x="434" y="408"/>
                    <a:pt x="434" y="408"/>
                  </a:cubicBezTo>
                  <a:cubicBezTo>
                    <a:pt x="460" y="434"/>
                    <a:pt x="460" y="434"/>
                    <a:pt x="493" y="434"/>
                  </a:cubicBezTo>
                  <a:cubicBezTo>
                    <a:pt x="493" y="460"/>
                    <a:pt x="520" y="460"/>
                    <a:pt x="520" y="460"/>
                  </a:cubicBezTo>
                  <a:cubicBezTo>
                    <a:pt x="546" y="460"/>
                    <a:pt x="546" y="460"/>
                    <a:pt x="546" y="493"/>
                  </a:cubicBezTo>
                  <a:lnTo>
                    <a:pt x="572" y="493"/>
                  </a:lnTo>
                  <a:lnTo>
                    <a:pt x="572" y="460"/>
                  </a:lnTo>
                  <a:lnTo>
                    <a:pt x="572" y="434"/>
                  </a:lnTo>
                  <a:cubicBezTo>
                    <a:pt x="546" y="434"/>
                    <a:pt x="546" y="408"/>
                    <a:pt x="520" y="382"/>
                  </a:cubicBezTo>
                  <a:cubicBezTo>
                    <a:pt x="520" y="382"/>
                    <a:pt x="493" y="382"/>
                    <a:pt x="493" y="355"/>
                  </a:cubicBezTo>
                  <a:cubicBezTo>
                    <a:pt x="460" y="355"/>
                    <a:pt x="460" y="329"/>
                    <a:pt x="434" y="296"/>
                  </a:cubicBezTo>
                  <a:lnTo>
                    <a:pt x="329" y="217"/>
                  </a:lnTo>
                  <a:lnTo>
                    <a:pt x="217" y="132"/>
                  </a:lnTo>
                  <a:cubicBezTo>
                    <a:pt x="191" y="106"/>
                    <a:pt x="191" y="106"/>
                    <a:pt x="165" y="79"/>
                  </a:cubicBezTo>
                  <a:cubicBezTo>
                    <a:pt x="132" y="79"/>
                    <a:pt x="132" y="79"/>
                    <a:pt x="132" y="53"/>
                  </a:cubicBezTo>
                  <a:cubicBezTo>
                    <a:pt x="106" y="53"/>
                    <a:pt x="79" y="53"/>
                    <a:pt x="79" y="27"/>
                  </a:cubicBezTo>
                  <a:lnTo>
                    <a:pt x="53" y="27"/>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62"/>
            <p:cNvSpPr/>
            <p:nvPr/>
          </p:nvSpPr>
          <p:spPr>
            <a:xfrm>
              <a:off x="3306300" y="1899475"/>
              <a:ext cx="19900" cy="17125"/>
            </a:xfrm>
            <a:custGeom>
              <a:rect b="b" l="l" r="r" t="t"/>
              <a:pathLst>
                <a:path extrusionOk="0" h="685" w="796">
                  <a:moveTo>
                    <a:pt x="1" y="1"/>
                  </a:moveTo>
                  <a:lnTo>
                    <a:pt x="1" y="27"/>
                  </a:lnTo>
                  <a:lnTo>
                    <a:pt x="33" y="53"/>
                  </a:lnTo>
                  <a:cubicBezTo>
                    <a:pt x="33" y="53"/>
                    <a:pt x="60" y="53"/>
                    <a:pt x="60" y="80"/>
                  </a:cubicBezTo>
                  <a:cubicBezTo>
                    <a:pt x="60" y="80"/>
                    <a:pt x="86" y="106"/>
                    <a:pt x="112" y="132"/>
                  </a:cubicBezTo>
                  <a:cubicBezTo>
                    <a:pt x="139" y="132"/>
                    <a:pt x="139" y="165"/>
                    <a:pt x="165" y="165"/>
                  </a:cubicBezTo>
                  <a:cubicBezTo>
                    <a:pt x="198" y="191"/>
                    <a:pt x="198" y="218"/>
                    <a:pt x="224" y="244"/>
                  </a:cubicBezTo>
                  <a:cubicBezTo>
                    <a:pt x="277" y="270"/>
                    <a:pt x="329" y="329"/>
                    <a:pt x="388" y="356"/>
                  </a:cubicBezTo>
                  <a:cubicBezTo>
                    <a:pt x="415" y="408"/>
                    <a:pt x="467" y="435"/>
                    <a:pt x="526" y="494"/>
                  </a:cubicBezTo>
                  <a:cubicBezTo>
                    <a:pt x="553" y="520"/>
                    <a:pt x="579" y="520"/>
                    <a:pt x="605" y="546"/>
                  </a:cubicBezTo>
                  <a:cubicBezTo>
                    <a:pt x="605" y="573"/>
                    <a:pt x="631" y="573"/>
                    <a:pt x="658" y="599"/>
                  </a:cubicBezTo>
                  <a:cubicBezTo>
                    <a:pt x="658" y="599"/>
                    <a:pt x="691" y="625"/>
                    <a:pt x="717" y="625"/>
                  </a:cubicBezTo>
                  <a:cubicBezTo>
                    <a:pt x="717" y="658"/>
                    <a:pt x="743" y="658"/>
                    <a:pt x="743" y="658"/>
                  </a:cubicBezTo>
                  <a:lnTo>
                    <a:pt x="769" y="684"/>
                  </a:lnTo>
                  <a:lnTo>
                    <a:pt x="796" y="684"/>
                  </a:lnTo>
                  <a:lnTo>
                    <a:pt x="769" y="625"/>
                  </a:lnTo>
                  <a:lnTo>
                    <a:pt x="743" y="599"/>
                  </a:lnTo>
                  <a:cubicBezTo>
                    <a:pt x="743" y="599"/>
                    <a:pt x="717" y="573"/>
                    <a:pt x="691" y="546"/>
                  </a:cubicBezTo>
                  <a:cubicBezTo>
                    <a:pt x="691" y="520"/>
                    <a:pt x="691" y="520"/>
                    <a:pt x="658" y="520"/>
                  </a:cubicBezTo>
                  <a:cubicBezTo>
                    <a:pt x="631" y="494"/>
                    <a:pt x="605" y="461"/>
                    <a:pt x="579" y="408"/>
                  </a:cubicBezTo>
                  <a:cubicBezTo>
                    <a:pt x="526" y="382"/>
                    <a:pt x="493" y="329"/>
                    <a:pt x="441" y="297"/>
                  </a:cubicBezTo>
                  <a:cubicBezTo>
                    <a:pt x="388" y="244"/>
                    <a:pt x="329" y="218"/>
                    <a:pt x="277" y="165"/>
                  </a:cubicBezTo>
                  <a:cubicBezTo>
                    <a:pt x="250" y="132"/>
                    <a:pt x="224" y="106"/>
                    <a:pt x="198" y="106"/>
                  </a:cubicBezTo>
                  <a:cubicBezTo>
                    <a:pt x="165" y="80"/>
                    <a:pt x="165" y="80"/>
                    <a:pt x="139" y="80"/>
                  </a:cubicBezTo>
                  <a:cubicBezTo>
                    <a:pt x="112" y="53"/>
                    <a:pt x="86" y="53"/>
                    <a:pt x="86" y="27"/>
                  </a:cubicBezTo>
                  <a:lnTo>
                    <a:pt x="60" y="27"/>
                  </a:ln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62"/>
            <p:cNvSpPr/>
            <p:nvPr/>
          </p:nvSpPr>
          <p:spPr>
            <a:xfrm>
              <a:off x="3489150" y="1936450"/>
              <a:ext cx="8225" cy="8225"/>
            </a:xfrm>
            <a:custGeom>
              <a:rect b="b" l="l" r="r" t="t"/>
              <a:pathLst>
                <a:path extrusionOk="0" h="329" w="329">
                  <a:moveTo>
                    <a:pt x="0" y="0"/>
                  </a:moveTo>
                  <a:lnTo>
                    <a:pt x="0" y="27"/>
                  </a:lnTo>
                  <a:cubicBezTo>
                    <a:pt x="0" y="53"/>
                    <a:pt x="0" y="53"/>
                    <a:pt x="27" y="53"/>
                  </a:cubicBezTo>
                  <a:lnTo>
                    <a:pt x="27" y="79"/>
                  </a:lnTo>
                  <a:cubicBezTo>
                    <a:pt x="27" y="79"/>
                    <a:pt x="27" y="106"/>
                    <a:pt x="53" y="106"/>
                  </a:cubicBezTo>
                  <a:cubicBezTo>
                    <a:pt x="53" y="106"/>
                    <a:pt x="53" y="132"/>
                    <a:pt x="79" y="132"/>
                  </a:cubicBezTo>
                  <a:lnTo>
                    <a:pt x="138" y="217"/>
                  </a:lnTo>
                  <a:lnTo>
                    <a:pt x="191" y="270"/>
                  </a:lnTo>
                  <a:cubicBezTo>
                    <a:pt x="191" y="270"/>
                    <a:pt x="217" y="270"/>
                    <a:pt x="217" y="296"/>
                  </a:cubicBezTo>
                  <a:lnTo>
                    <a:pt x="244" y="296"/>
                  </a:lnTo>
                  <a:lnTo>
                    <a:pt x="276" y="329"/>
                  </a:lnTo>
                  <a:lnTo>
                    <a:pt x="329" y="329"/>
                  </a:lnTo>
                  <a:lnTo>
                    <a:pt x="329" y="296"/>
                  </a:lnTo>
                  <a:lnTo>
                    <a:pt x="303" y="296"/>
                  </a:lnTo>
                  <a:lnTo>
                    <a:pt x="303" y="244"/>
                  </a:lnTo>
                  <a:lnTo>
                    <a:pt x="276" y="244"/>
                  </a:lnTo>
                  <a:cubicBezTo>
                    <a:pt x="276" y="217"/>
                    <a:pt x="276" y="217"/>
                    <a:pt x="244" y="191"/>
                  </a:cubicBezTo>
                  <a:lnTo>
                    <a:pt x="191" y="132"/>
                  </a:lnTo>
                  <a:lnTo>
                    <a:pt x="138" y="79"/>
                  </a:lnTo>
                  <a:lnTo>
                    <a:pt x="112" y="53"/>
                  </a:lnTo>
                  <a:lnTo>
                    <a:pt x="79" y="53"/>
                  </a:lnTo>
                  <a:lnTo>
                    <a:pt x="53" y="27"/>
                  </a:lnTo>
                  <a:lnTo>
                    <a:pt x="27" y="27"/>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62"/>
            <p:cNvSpPr/>
            <p:nvPr/>
          </p:nvSpPr>
          <p:spPr>
            <a:xfrm>
              <a:off x="3401575" y="1920675"/>
              <a:ext cx="8900" cy="4800"/>
            </a:xfrm>
            <a:custGeom>
              <a:rect b="b" l="l" r="r" t="t"/>
              <a:pathLst>
                <a:path extrusionOk="0" h="192" w="356">
                  <a:moveTo>
                    <a:pt x="218" y="1"/>
                  </a:moveTo>
                  <a:lnTo>
                    <a:pt x="132" y="53"/>
                  </a:lnTo>
                  <a:lnTo>
                    <a:pt x="80" y="79"/>
                  </a:lnTo>
                  <a:cubicBezTo>
                    <a:pt x="54" y="79"/>
                    <a:pt x="54" y="106"/>
                    <a:pt x="54" y="106"/>
                  </a:cubicBezTo>
                  <a:cubicBezTo>
                    <a:pt x="54" y="106"/>
                    <a:pt x="27" y="106"/>
                    <a:pt x="27" y="139"/>
                  </a:cubicBezTo>
                  <a:lnTo>
                    <a:pt x="1" y="165"/>
                  </a:lnTo>
                  <a:lnTo>
                    <a:pt x="1" y="191"/>
                  </a:lnTo>
                  <a:lnTo>
                    <a:pt x="54" y="191"/>
                  </a:lnTo>
                  <a:lnTo>
                    <a:pt x="80" y="165"/>
                  </a:lnTo>
                  <a:lnTo>
                    <a:pt x="132" y="165"/>
                  </a:lnTo>
                  <a:lnTo>
                    <a:pt x="192" y="139"/>
                  </a:lnTo>
                  <a:lnTo>
                    <a:pt x="244" y="79"/>
                  </a:lnTo>
                  <a:cubicBezTo>
                    <a:pt x="244" y="79"/>
                    <a:pt x="270" y="79"/>
                    <a:pt x="270" y="53"/>
                  </a:cubicBezTo>
                  <a:lnTo>
                    <a:pt x="297" y="53"/>
                  </a:lnTo>
                  <a:lnTo>
                    <a:pt x="330" y="27"/>
                  </a:lnTo>
                  <a:lnTo>
                    <a:pt x="35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62"/>
            <p:cNvSpPr/>
            <p:nvPr/>
          </p:nvSpPr>
          <p:spPr>
            <a:xfrm>
              <a:off x="3398125" y="1927400"/>
              <a:ext cx="10225" cy="6275"/>
            </a:xfrm>
            <a:custGeom>
              <a:rect b="b" l="l" r="r" t="t"/>
              <a:pathLst>
                <a:path extrusionOk="0" h="251" w="409">
                  <a:moveTo>
                    <a:pt x="382" y="1"/>
                  </a:moveTo>
                  <a:cubicBezTo>
                    <a:pt x="356" y="1"/>
                    <a:pt x="356" y="1"/>
                    <a:pt x="330" y="34"/>
                  </a:cubicBezTo>
                  <a:lnTo>
                    <a:pt x="303" y="34"/>
                  </a:lnTo>
                  <a:lnTo>
                    <a:pt x="270" y="60"/>
                  </a:lnTo>
                  <a:cubicBezTo>
                    <a:pt x="244" y="60"/>
                    <a:pt x="218" y="86"/>
                    <a:pt x="192" y="86"/>
                  </a:cubicBezTo>
                  <a:cubicBezTo>
                    <a:pt x="165" y="113"/>
                    <a:pt x="139" y="113"/>
                    <a:pt x="106" y="139"/>
                  </a:cubicBezTo>
                  <a:cubicBezTo>
                    <a:pt x="106" y="139"/>
                    <a:pt x="80" y="139"/>
                    <a:pt x="80" y="165"/>
                  </a:cubicBezTo>
                  <a:lnTo>
                    <a:pt x="54" y="165"/>
                  </a:lnTo>
                  <a:cubicBezTo>
                    <a:pt x="54" y="198"/>
                    <a:pt x="27" y="198"/>
                    <a:pt x="27" y="198"/>
                  </a:cubicBezTo>
                  <a:lnTo>
                    <a:pt x="1" y="198"/>
                  </a:lnTo>
                  <a:lnTo>
                    <a:pt x="1" y="224"/>
                  </a:lnTo>
                  <a:lnTo>
                    <a:pt x="1" y="251"/>
                  </a:lnTo>
                  <a:lnTo>
                    <a:pt x="80" y="251"/>
                  </a:lnTo>
                  <a:lnTo>
                    <a:pt x="80" y="224"/>
                  </a:lnTo>
                  <a:lnTo>
                    <a:pt x="165" y="224"/>
                  </a:lnTo>
                  <a:cubicBezTo>
                    <a:pt x="192" y="198"/>
                    <a:pt x="218" y="198"/>
                    <a:pt x="244" y="165"/>
                  </a:cubicBezTo>
                  <a:cubicBezTo>
                    <a:pt x="270" y="165"/>
                    <a:pt x="303" y="139"/>
                    <a:pt x="303" y="139"/>
                  </a:cubicBezTo>
                  <a:cubicBezTo>
                    <a:pt x="330" y="113"/>
                    <a:pt x="356" y="113"/>
                    <a:pt x="356" y="86"/>
                  </a:cubicBezTo>
                  <a:lnTo>
                    <a:pt x="382" y="86"/>
                  </a:lnTo>
                  <a:cubicBezTo>
                    <a:pt x="382" y="60"/>
                    <a:pt x="382" y="60"/>
                    <a:pt x="408" y="34"/>
                  </a:cubicBezTo>
                  <a:lnTo>
                    <a:pt x="40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62"/>
            <p:cNvSpPr/>
            <p:nvPr/>
          </p:nvSpPr>
          <p:spPr>
            <a:xfrm>
              <a:off x="3257850" y="1855625"/>
              <a:ext cx="141625" cy="60975"/>
            </a:xfrm>
            <a:custGeom>
              <a:rect b="b" l="l" r="r" t="t"/>
              <a:pathLst>
                <a:path extrusionOk="0" h="2439" w="5665">
                  <a:moveTo>
                    <a:pt x="0" y="303"/>
                  </a:moveTo>
                  <a:cubicBezTo>
                    <a:pt x="26" y="303"/>
                    <a:pt x="26" y="329"/>
                    <a:pt x="26" y="329"/>
                  </a:cubicBezTo>
                  <a:lnTo>
                    <a:pt x="26" y="303"/>
                  </a:lnTo>
                  <a:close/>
                  <a:moveTo>
                    <a:pt x="762" y="0"/>
                  </a:moveTo>
                  <a:cubicBezTo>
                    <a:pt x="624" y="0"/>
                    <a:pt x="493" y="27"/>
                    <a:pt x="355" y="79"/>
                  </a:cubicBezTo>
                  <a:cubicBezTo>
                    <a:pt x="243" y="138"/>
                    <a:pt x="105" y="217"/>
                    <a:pt x="26" y="303"/>
                  </a:cubicBezTo>
                  <a:cubicBezTo>
                    <a:pt x="243" y="165"/>
                    <a:pt x="493" y="79"/>
                    <a:pt x="762" y="79"/>
                  </a:cubicBezTo>
                  <a:lnTo>
                    <a:pt x="789" y="79"/>
                  </a:lnTo>
                  <a:cubicBezTo>
                    <a:pt x="1012" y="79"/>
                    <a:pt x="1229" y="138"/>
                    <a:pt x="1505" y="243"/>
                  </a:cubicBezTo>
                  <a:cubicBezTo>
                    <a:pt x="1748" y="329"/>
                    <a:pt x="1971" y="441"/>
                    <a:pt x="2215" y="605"/>
                  </a:cubicBezTo>
                  <a:cubicBezTo>
                    <a:pt x="2431" y="710"/>
                    <a:pt x="2655" y="848"/>
                    <a:pt x="2872" y="1012"/>
                  </a:cubicBezTo>
                  <a:cubicBezTo>
                    <a:pt x="3062" y="1124"/>
                    <a:pt x="3227" y="1262"/>
                    <a:pt x="3391" y="1367"/>
                  </a:cubicBezTo>
                  <a:lnTo>
                    <a:pt x="3529" y="1479"/>
                  </a:lnTo>
                  <a:lnTo>
                    <a:pt x="3641" y="1558"/>
                  </a:lnTo>
                  <a:cubicBezTo>
                    <a:pt x="3831" y="1669"/>
                    <a:pt x="3995" y="1807"/>
                    <a:pt x="4186" y="1919"/>
                  </a:cubicBezTo>
                  <a:cubicBezTo>
                    <a:pt x="4377" y="2051"/>
                    <a:pt x="4626" y="2189"/>
                    <a:pt x="4896" y="2327"/>
                  </a:cubicBezTo>
                  <a:cubicBezTo>
                    <a:pt x="5007" y="2353"/>
                    <a:pt x="5119" y="2412"/>
                    <a:pt x="5283" y="2438"/>
                  </a:cubicBezTo>
                  <a:lnTo>
                    <a:pt x="5421" y="2438"/>
                  </a:lnTo>
                  <a:cubicBezTo>
                    <a:pt x="5500" y="2438"/>
                    <a:pt x="5612" y="2438"/>
                    <a:pt x="5665" y="2379"/>
                  </a:cubicBezTo>
                  <a:cubicBezTo>
                    <a:pt x="5612" y="2379"/>
                    <a:pt x="5553" y="2412"/>
                    <a:pt x="5500" y="2412"/>
                  </a:cubicBezTo>
                  <a:lnTo>
                    <a:pt x="5474" y="2412"/>
                  </a:lnTo>
                  <a:cubicBezTo>
                    <a:pt x="5421" y="2412"/>
                    <a:pt x="5362" y="2379"/>
                    <a:pt x="5283" y="2379"/>
                  </a:cubicBezTo>
                  <a:cubicBezTo>
                    <a:pt x="5172" y="2353"/>
                    <a:pt x="5060" y="2300"/>
                    <a:pt x="4929" y="2215"/>
                  </a:cubicBezTo>
                  <a:cubicBezTo>
                    <a:pt x="4705" y="2110"/>
                    <a:pt x="4488" y="1972"/>
                    <a:pt x="4271" y="1807"/>
                  </a:cubicBezTo>
                  <a:cubicBezTo>
                    <a:pt x="4048" y="1669"/>
                    <a:pt x="3857" y="1505"/>
                    <a:pt x="3641" y="1341"/>
                  </a:cubicBezTo>
                  <a:cubicBezTo>
                    <a:pt x="3365" y="1150"/>
                    <a:pt x="3174" y="1012"/>
                    <a:pt x="2983" y="874"/>
                  </a:cubicBezTo>
                  <a:cubicBezTo>
                    <a:pt x="2569" y="605"/>
                    <a:pt x="2103" y="303"/>
                    <a:pt x="1558" y="112"/>
                  </a:cubicBezTo>
                  <a:cubicBezTo>
                    <a:pt x="1314" y="27"/>
                    <a:pt x="1091" y="0"/>
                    <a:pt x="87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62"/>
            <p:cNvSpPr/>
            <p:nvPr/>
          </p:nvSpPr>
          <p:spPr>
            <a:xfrm>
              <a:off x="3262600" y="1942525"/>
              <a:ext cx="19075" cy="54725"/>
            </a:xfrm>
            <a:custGeom>
              <a:rect b="b" l="l" r="r" t="t"/>
              <a:pathLst>
                <a:path extrusionOk="0" h="2189" w="763">
                  <a:moveTo>
                    <a:pt x="1" y="1"/>
                  </a:moveTo>
                  <a:lnTo>
                    <a:pt x="1" y="1"/>
                  </a:lnTo>
                  <a:cubicBezTo>
                    <a:pt x="106" y="493"/>
                    <a:pt x="270" y="1177"/>
                    <a:pt x="303" y="1367"/>
                  </a:cubicBezTo>
                  <a:cubicBezTo>
                    <a:pt x="270" y="1315"/>
                    <a:pt x="270" y="1262"/>
                    <a:pt x="244" y="1177"/>
                  </a:cubicBezTo>
                  <a:cubicBezTo>
                    <a:pt x="165" y="1012"/>
                    <a:pt x="80" y="769"/>
                    <a:pt x="1" y="631"/>
                  </a:cubicBezTo>
                  <a:lnTo>
                    <a:pt x="1" y="631"/>
                  </a:lnTo>
                  <a:cubicBezTo>
                    <a:pt x="1" y="632"/>
                    <a:pt x="1" y="1367"/>
                    <a:pt x="599" y="2189"/>
                  </a:cubicBezTo>
                  <a:lnTo>
                    <a:pt x="632" y="2189"/>
                  </a:lnTo>
                  <a:lnTo>
                    <a:pt x="546" y="1532"/>
                  </a:lnTo>
                  <a:lnTo>
                    <a:pt x="763" y="2110"/>
                  </a:lnTo>
                  <a:cubicBezTo>
                    <a:pt x="763" y="2110"/>
                    <a:pt x="710" y="986"/>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62"/>
            <p:cNvSpPr/>
            <p:nvPr/>
          </p:nvSpPr>
          <p:spPr>
            <a:xfrm>
              <a:off x="3259800" y="1886350"/>
              <a:ext cx="29450" cy="97925"/>
            </a:xfrm>
            <a:custGeom>
              <a:rect b="b" l="l" r="r" t="t"/>
              <a:pathLst>
                <a:path extrusionOk="0" h="3917" w="1178">
                  <a:moveTo>
                    <a:pt x="1" y="0"/>
                  </a:moveTo>
                  <a:cubicBezTo>
                    <a:pt x="1" y="33"/>
                    <a:pt x="86" y="795"/>
                    <a:pt x="113" y="1150"/>
                  </a:cubicBezTo>
                  <a:cubicBezTo>
                    <a:pt x="113" y="1426"/>
                    <a:pt x="139" y="1512"/>
                    <a:pt x="165" y="1643"/>
                  </a:cubicBezTo>
                  <a:cubicBezTo>
                    <a:pt x="192" y="1702"/>
                    <a:pt x="192" y="1781"/>
                    <a:pt x="218" y="1866"/>
                  </a:cubicBezTo>
                  <a:cubicBezTo>
                    <a:pt x="251" y="1972"/>
                    <a:pt x="330" y="2110"/>
                    <a:pt x="415" y="2248"/>
                  </a:cubicBezTo>
                  <a:cubicBezTo>
                    <a:pt x="579" y="2524"/>
                    <a:pt x="822" y="2905"/>
                    <a:pt x="1013" y="3673"/>
                  </a:cubicBezTo>
                  <a:cubicBezTo>
                    <a:pt x="1072" y="3917"/>
                    <a:pt x="1098" y="3917"/>
                    <a:pt x="1098" y="3917"/>
                  </a:cubicBezTo>
                  <a:lnTo>
                    <a:pt x="1125" y="3917"/>
                  </a:lnTo>
                  <a:cubicBezTo>
                    <a:pt x="1177" y="3811"/>
                    <a:pt x="796" y="1374"/>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62"/>
            <p:cNvSpPr/>
            <p:nvPr/>
          </p:nvSpPr>
          <p:spPr>
            <a:xfrm>
              <a:off x="3254400" y="1967175"/>
              <a:ext cx="30075" cy="56200"/>
            </a:xfrm>
            <a:custGeom>
              <a:rect b="b" l="l" r="r" t="t"/>
              <a:pathLst>
                <a:path extrusionOk="0" h="2248" w="1203">
                  <a:moveTo>
                    <a:pt x="53" y="0"/>
                  </a:moveTo>
                  <a:cubicBezTo>
                    <a:pt x="53" y="0"/>
                    <a:pt x="0" y="414"/>
                    <a:pt x="105" y="848"/>
                  </a:cubicBezTo>
                  <a:cubicBezTo>
                    <a:pt x="105" y="848"/>
                    <a:pt x="217" y="1150"/>
                    <a:pt x="26" y="1367"/>
                  </a:cubicBezTo>
                  <a:cubicBezTo>
                    <a:pt x="270" y="1972"/>
                    <a:pt x="1176" y="2248"/>
                    <a:pt x="1176" y="2248"/>
                  </a:cubicBezTo>
                  <a:lnTo>
                    <a:pt x="1203" y="2248"/>
                  </a:lnTo>
                  <a:lnTo>
                    <a:pt x="1203" y="2221"/>
                  </a:lnTo>
                  <a:cubicBezTo>
                    <a:pt x="1176" y="2221"/>
                    <a:pt x="355" y="1367"/>
                    <a:pt x="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62"/>
            <p:cNvSpPr/>
            <p:nvPr/>
          </p:nvSpPr>
          <p:spPr>
            <a:xfrm>
              <a:off x="3593800" y="1837050"/>
              <a:ext cx="25" cy="25"/>
            </a:xfrm>
            <a:custGeom>
              <a:rect b="b" l="l" r="r" t="t"/>
              <a:pathLst>
                <a:path extrusionOk="0" h="1" w="1">
                  <a:moveTo>
                    <a:pt x="0" y="1"/>
                  </a:moveTo>
                  <a:lnTo>
                    <a:pt x="0" y="1"/>
                  </a:lnTo>
                  <a:lnTo>
                    <a:pt x="0" y="1"/>
                  </a:ln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62"/>
            <p:cNvSpPr/>
            <p:nvPr/>
          </p:nvSpPr>
          <p:spPr>
            <a:xfrm>
              <a:off x="3354275" y="2048000"/>
              <a:ext cx="25" cy="25"/>
            </a:xfrm>
            <a:custGeom>
              <a:rect b="b" l="l" r="r" t="t"/>
              <a:pathLst>
                <a:path extrusionOk="0" h="1" w="1">
                  <a:moveTo>
                    <a:pt x="0" y="0"/>
                  </a:moveTo>
                  <a:lnTo>
                    <a:pt x="0"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62"/>
            <p:cNvSpPr/>
            <p:nvPr/>
          </p:nvSpPr>
          <p:spPr>
            <a:xfrm>
              <a:off x="2967550" y="1700200"/>
              <a:ext cx="690675" cy="401750"/>
            </a:xfrm>
            <a:custGeom>
              <a:rect b="b" l="l" r="r" t="t"/>
              <a:pathLst>
                <a:path extrusionOk="0" h="16070" w="27627">
                  <a:moveTo>
                    <a:pt x="22258" y="1755"/>
                  </a:moveTo>
                  <a:cubicBezTo>
                    <a:pt x="22258" y="1755"/>
                    <a:pt x="22258" y="1782"/>
                    <a:pt x="22290" y="1782"/>
                  </a:cubicBezTo>
                  <a:cubicBezTo>
                    <a:pt x="22290" y="1808"/>
                    <a:pt x="22290" y="1808"/>
                    <a:pt x="22317" y="1808"/>
                  </a:cubicBezTo>
                  <a:lnTo>
                    <a:pt x="22317" y="1861"/>
                  </a:lnTo>
                  <a:lnTo>
                    <a:pt x="22317" y="1893"/>
                  </a:lnTo>
                  <a:cubicBezTo>
                    <a:pt x="22290" y="1893"/>
                    <a:pt x="22290" y="1893"/>
                    <a:pt x="22290" y="1861"/>
                  </a:cubicBezTo>
                  <a:lnTo>
                    <a:pt x="22258" y="1861"/>
                  </a:lnTo>
                  <a:cubicBezTo>
                    <a:pt x="22231" y="1861"/>
                    <a:pt x="22231" y="1834"/>
                    <a:pt x="22231" y="1834"/>
                  </a:cubicBezTo>
                  <a:lnTo>
                    <a:pt x="22205" y="1808"/>
                  </a:lnTo>
                  <a:cubicBezTo>
                    <a:pt x="22205" y="1808"/>
                    <a:pt x="22205" y="1782"/>
                    <a:pt x="22179" y="1782"/>
                  </a:cubicBezTo>
                  <a:lnTo>
                    <a:pt x="22179" y="1755"/>
                  </a:lnTo>
                  <a:close/>
                  <a:moveTo>
                    <a:pt x="21962" y="1696"/>
                  </a:moveTo>
                  <a:lnTo>
                    <a:pt x="21988" y="1729"/>
                  </a:lnTo>
                  <a:cubicBezTo>
                    <a:pt x="21988" y="1729"/>
                    <a:pt x="22014" y="1729"/>
                    <a:pt x="22014" y="1755"/>
                  </a:cubicBezTo>
                  <a:cubicBezTo>
                    <a:pt x="22041" y="1755"/>
                    <a:pt x="22041" y="1782"/>
                    <a:pt x="22067" y="1808"/>
                  </a:cubicBezTo>
                  <a:cubicBezTo>
                    <a:pt x="22067" y="1808"/>
                    <a:pt x="22067" y="1834"/>
                    <a:pt x="22093" y="1834"/>
                  </a:cubicBezTo>
                  <a:lnTo>
                    <a:pt x="22093" y="1893"/>
                  </a:lnTo>
                  <a:lnTo>
                    <a:pt x="22126" y="1920"/>
                  </a:lnTo>
                  <a:lnTo>
                    <a:pt x="22126" y="1946"/>
                  </a:lnTo>
                  <a:lnTo>
                    <a:pt x="22093" y="1946"/>
                  </a:lnTo>
                  <a:lnTo>
                    <a:pt x="22067" y="1920"/>
                  </a:lnTo>
                  <a:lnTo>
                    <a:pt x="22041" y="1893"/>
                  </a:lnTo>
                  <a:cubicBezTo>
                    <a:pt x="22014" y="1861"/>
                    <a:pt x="22014" y="1861"/>
                    <a:pt x="21988" y="1834"/>
                  </a:cubicBezTo>
                  <a:cubicBezTo>
                    <a:pt x="21988" y="1834"/>
                    <a:pt x="21988" y="1808"/>
                    <a:pt x="21962" y="1782"/>
                  </a:cubicBezTo>
                  <a:lnTo>
                    <a:pt x="21962" y="1755"/>
                  </a:lnTo>
                  <a:cubicBezTo>
                    <a:pt x="21929" y="1729"/>
                    <a:pt x="21929" y="1729"/>
                    <a:pt x="21929" y="1696"/>
                  </a:cubicBezTo>
                  <a:close/>
                  <a:moveTo>
                    <a:pt x="21600" y="1644"/>
                  </a:moveTo>
                  <a:cubicBezTo>
                    <a:pt x="21600" y="1644"/>
                    <a:pt x="21600" y="1670"/>
                    <a:pt x="21633" y="1670"/>
                  </a:cubicBezTo>
                  <a:cubicBezTo>
                    <a:pt x="21633" y="1670"/>
                    <a:pt x="21660" y="1696"/>
                    <a:pt x="21686" y="1729"/>
                  </a:cubicBezTo>
                  <a:cubicBezTo>
                    <a:pt x="21712" y="1755"/>
                    <a:pt x="21738" y="1755"/>
                    <a:pt x="21738" y="1782"/>
                  </a:cubicBezTo>
                  <a:cubicBezTo>
                    <a:pt x="21765" y="1834"/>
                    <a:pt x="21798" y="1861"/>
                    <a:pt x="21824" y="1893"/>
                  </a:cubicBezTo>
                  <a:cubicBezTo>
                    <a:pt x="21850" y="1920"/>
                    <a:pt x="21876" y="1946"/>
                    <a:pt x="21903" y="1972"/>
                  </a:cubicBezTo>
                  <a:cubicBezTo>
                    <a:pt x="21929" y="2025"/>
                    <a:pt x="21929" y="2058"/>
                    <a:pt x="21962" y="2084"/>
                  </a:cubicBezTo>
                  <a:cubicBezTo>
                    <a:pt x="21962" y="2110"/>
                    <a:pt x="21988" y="2137"/>
                    <a:pt x="21988" y="2137"/>
                  </a:cubicBezTo>
                  <a:cubicBezTo>
                    <a:pt x="21962" y="2137"/>
                    <a:pt x="21929" y="2110"/>
                    <a:pt x="21929" y="2110"/>
                  </a:cubicBezTo>
                  <a:cubicBezTo>
                    <a:pt x="21903" y="2084"/>
                    <a:pt x="21876" y="2058"/>
                    <a:pt x="21850" y="2025"/>
                  </a:cubicBezTo>
                  <a:cubicBezTo>
                    <a:pt x="21824" y="1999"/>
                    <a:pt x="21798" y="1972"/>
                    <a:pt x="21765" y="1946"/>
                  </a:cubicBezTo>
                  <a:cubicBezTo>
                    <a:pt x="21738" y="1893"/>
                    <a:pt x="21712" y="1861"/>
                    <a:pt x="21712" y="1834"/>
                  </a:cubicBezTo>
                  <a:cubicBezTo>
                    <a:pt x="21686" y="1808"/>
                    <a:pt x="21660" y="1782"/>
                    <a:pt x="21660" y="1755"/>
                  </a:cubicBezTo>
                  <a:cubicBezTo>
                    <a:pt x="21633" y="1729"/>
                    <a:pt x="21633" y="1696"/>
                    <a:pt x="21600" y="1670"/>
                  </a:cubicBezTo>
                  <a:lnTo>
                    <a:pt x="21600" y="1644"/>
                  </a:lnTo>
                  <a:close/>
                  <a:moveTo>
                    <a:pt x="14139" y="1913"/>
                  </a:moveTo>
                  <a:cubicBezTo>
                    <a:pt x="14259" y="1913"/>
                    <a:pt x="14375" y="1920"/>
                    <a:pt x="14484" y="1920"/>
                  </a:cubicBezTo>
                  <a:cubicBezTo>
                    <a:pt x="14622" y="1946"/>
                    <a:pt x="14733" y="1946"/>
                    <a:pt x="14839" y="1972"/>
                  </a:cubicBezTo>
                  <a:cubicBezTo>
                    <a:pt x="14977" y="1999"/>
                    <a:pt x="15088" y="1999"/>
                    <a:pt x="15193" y="2025"/>
                  </a:cubicBezTo>
                  <a:cubicBezTo>
                    <a:pt x="15331" y="2058"/>
                    <a:pt x="15443" y="2084"/>
                    <a:pt x="15555" y="2110"/>
                  </a:cubicBezTo>
                  <a:lnTo>
                    <a:pt x="15910" y="2189"/>
                  </a:lnTo>
                  <a:cubicBezTo>
                    <a:pt x="16127" y="2248"/>
                    <a:pt x="16376" y="2301"/>
                    <a:pt x="16619" y="2327"/>
                  </a:cubicBezTo>
                  <a:cubicBezTo>
                    <a:pt x="16554" y="2334"/>
                    <a:pt x="16489" y="2337"/>
                    <a:pt x="16423" y="2337"/>
                  </a:cubicBezTo>
                  <a:cubicBezTo>
                    <a:pt x="16243" y="2337"/>
                    <a:pt x="16061" y="2313"/>
                    <a:pt x="15883" y="2275"/>
                  </a:cubicBezTo>
                  <a:cubicBezTo>
                    <a:pt x="15660" y="2248"/>
                    <a:pt x="15417" y="2189"/>
                    <a:pt x="15193" y="2137"/>
                  </a:cubicBezTo>
                  <a:cubicBezTo>
                    <a:pt x="15062" y="2137"/>
                    <a:pt x="14950" y="2110"/>
                    <a:pt x="14839" y="2084"/>
                  </a:cubicBezTo>
                  <a:cubicBezTo>
                    <a:pt x="14786" y="2084"/>
                    <a:pt x="14733" y="2058"/>
                    <a:pt x="14648" y="2058"/>
                  </a:cubicBezTo>
                  <a:lnTo>
                    <a:pt x="14484" y="2025"/>
                  </a:lnTo>
                  <a:cubicBezTo>
                    <a:pt x="14241" y="1972"/>
                    <a:pt x="14017" y="1946"/>
                    <a:pt x="13774" y="1946"/>
                  </a:cubicBezTo>
                  <a:cubicBezTo>
                    <a:pt x="13896" y="1920"/>
                    <a:pt x="14019" y="1913"/>
                    <a:pt x="14139" y="1913"/>
                  </a:cubicBezTo>
                  <a:close/>
                  <a:moveTo>
                    <a:pt x="21002" y="1204"/>
                  </a:moveTo>
                  <a:cubicBezTo>
                    <a:pt x="21002" y="1204"/>
                    <a:pt x="21003" y="1237"/>
                    <a:pt x="21055" y="1263"/>
                  </a:cubicBezTo>
                  <a:cubicBezTo>
                    <a:pt x="21081" y="1315"/>
                    <a:pt x="21140" y="1341"/>
                    <a:pt x="21167" y="1401"/>
                  </a:cubicBezTo>
                  <a:cubicBezTo>
                    <a:pt x="21219" y="1479"/>
                    <a:pt x="21305" y="1532"/>
                    <a:pt x="21357" y="1617"/>
                  </a:cubicBezTo>
                  <a:cubicBezTo>
                    <a:pt x="21410" y="1696"/>
                    <a:pt x="21469" y="1782"/>
                    <a:pt x="21548" y="1861"/>
                  </a:cubicBezTo>
                  <a:cubicBezTo>
                    <a:pt x="21600" y="1946"/>
                    <a:pt x="21660" y="2058"/>
                    <a:pt x="21712" y="2137"/>
                  </a:cubicBezTo>
                  <a:cubicBezTo>
                    <a:pt x="21765" y="2222"/>
                    <a:pt x="21798" y="2301"/>
                    <a:pt x="21824" y="2386"/>
                  </a:cubicBezTo>
                  <a:cubicBezTo>
                    <a:pt x="21876" y="2439"/>
                    <a:pt x="21903" y="2491"/>
                    <a:pt x="21903" y="2551"/>
                  </a:cubicBezTo>
                  <a:cubicBezTo>
                    <a:pt x="21876" y="2518"/>
                    <a:pt x="21850" y="2465"/>
                    <a:pt x="21798" y="2386"/>
                  </a:cubicBezTo>
                  <a:cubicBezTo>
                    <a:pt x="21738" y="2327"/>
                    <a:pt x="21712" y="2248"/>
                    <a:pt x="21660" y="2163"/>
                  </a:cubicBezTo>
                  <a:cubicBezTo>
                    <a:pt x="21600" y="2084"/>
                    <a:pt x="21522" y="1999"/>
                    <a:pt x="21469" y="1920"/>
                  </a:cubicBezTo>
                  <a:cubicBezTo>
                    <a:pt x="21410" y="1834"/>
                    <a:pt x="21357" y="1729"/>
                    <a:pt x="21305" y="1644"/>
                  </a:cubicBezTo>
                  <a:cubicBezTo>
                    <a:pt x="21246" y="1591"/>
                    <a:pt x="21193" y="1506"/>
                    <a:pt x="21140" y="1427"/>
                  </a:cubicBezTo>
                  <a:cubicBezTo>
                    <a:pt x="21108" y="1368"/>
                    <a:pt x="21055" y="1315"/>
                    <a:pt x="21029" y="1289"/>
                  </a:cubicBezTo>
                  <a:cubicBezTo>
                    <a:pt x="21003" y="1237"/>
                    <a:pt x="21002" y="1204"/>
                    <a:pt x="21002" y="1204"/>
                  </a:cubicBezTo>
                  <a:close/>
                  <a:moveTo>
                    <a:pt x="21903" y="2551"/>
                  </a:moveTo>
                  <a:lnTo>
                    <a:pt x="21903" y="2551"/>
                  </a:lnTo>
                  <a:cubicBezTo>
                    <a:pt x="21929" y="2577"/>
                    <a:pt x="21929" y="2603"/>
                    <a:pt x="21929" y="2603"/>
                  </a:cubicBezTo>
                  <a:lnTo>
                    <a:pt x="21903" y="2551"/>
                  </a:lnTo>
                  <a:close/>
                  <a:moveTo>
                    <a:pt x="15910" y="2741"/>
                  </a:moveTo>
                  <a:lnTo>
                    <a:pt x="15910" y="2767"/>
                  </a:lnTo>
                  <a:lnTo>
                    <a:pt x="15910" y="2794"/>
                  </a:lnTo>
                  <a:cubicBezTo>
                    <a:pt x="15883" y="2794"/>
                    <a:pt x="15883" y="2794"/>
                    <a:pt x="15883" y="2820"/>
                  </a:cubicBezTo>
                  <a:cubicBezTo>
                    <a:pt x="15883" y="2820"/>
                    <a:pt x="15851" y="2820"/>
                    <a:pt x="15851" y="2846"/>
                  </a:cubicBezTo>
                  <a:cubicBezTo>
                    <a:pt x="15824" y="2846"/>
                    <a:pt x="15824" y="2846"/>
                    <a:pt x="15824" y="2879"/>
                  </a:cubicBezTo>
                  <a:lnTo>
                    <a:pt x="15772" y="2879"/>
                  </a:lnTo>
                  <a:cubicBezTo>
                    <a:pt x="15772" y="2905"/>
                    <a:pt x="15772" y="2905"/>
                    <a:pt x="15745" y="2905"/>
                  </a:cubicBezTo>
                  <a:lnTo>
                    <a:pt x="15745" y="2879"/>
                  </a:lnTo>
                  <a:lnTo>
                    <a:pt x="15745" y="2846"/>
                  </a:lnTo>
                  <a:lnTo>
                    <a:pt x="15772" y="2820"/>
                  </a:lnTo>
                  <a:lnTo>
                    <a:pt x="15798" y="2794"/>
                  </a:lnTo>
                  <a:cubicBezTo>
                    <a:pt x="15798" y="2767"/>
                    <a:pt x="15824" y="2767"/>
                    <a:pt x="15824" y="2767"/>
                  </a:cubicBezTo>
                  <a:cubicBezTo>
                    <a:pt x="15851" y="2767"/>
                    <a:pt x="15851" y="2767"/>
                    <a:pt x="15883" y="2741"/>
                  </a:cubicBezTo>
                  <a:close/>
                  <a:moveTo>
                    <a:pt x="16238" y="2820"/>
                  </a:moveTo>
                  <a:lnTo>
                    <a:pt x="16238" y="2846"/>
                  </a:lnTo>
                  <a:cubicBezTo>
                    <a:pt x="16212" y="2846"/>
                    <a:pt x="16179" y="2879"/>
                    <a:pt x="16179" y="2879"/>
                  </a:cubicBezTo>
                  <a:cubicBezTo>
                    <a:pt x="16153" y="2905"/>
                    <a:pt x="16127" y="2932"/>
                    <a:pt x="16100" y="2932"/>
                  </a:cubicBezTo>
                  <a:cubicBezTo>
                    <a:pt x="16074" y="2958"/>
                    <a:pt x="16048" y="2984"/>
                    <a:pt x="16015" y="3011"/>
                  </a:cubicBezTo>
                  <a:cubicBezTo>
                    <a:pt x="15989" y="3043"/>
                    <a:pt x="15962" y="3070"/>
                    <a:pt x="15936" y="3096"/>
                  </a:cubicBezTo>
                  <a:cubicBezTo>
                    <a:pt x="15936" y="3096"/>
                    <a:pt x="15910" y="3122"/>
                    <a:pt x="15883" y="3149"/>
                  </a:cubicBezTo>
                  <a:cubicBezTo>
                    <a:pt x="15851" y="3175"/>
                    <a:pt x="15851" y="3175"/>
                    <a:pt x="15824" y="3208"/>
                  </a:cubicBezTo>
                  <a:lnTo>
                    <a:pt x="15824" y="3175"/>
                  </a:lnTo>
                  <a:cubicBezTo>
                    <a:pt x="15824" y="3175"/>
                    <a:pt x="15824" y="3149"/>
                    <a:pt x="15851" y="3122"/>
                  </a:cubicBezTo>
                  <a:cubicBezTo>
                    <a:pt x="15851" y="3096"/>
                    <a:pt x="15883" y="3070"/>
                    <a:pt x="15910" y="3043"/>
                  </a:cubicBezTo>
                  <a:cubicBezTo>
                    <a:pt x="15910" y="3011"/>
                    <a:pt x="15936" y="2984"/>
                    <a:pt x="15962" y="2958"/>
                  </a:cubicBezTo>
                  <a:cubicBezTo>
                    <a:pt x="15989" y="2932"/>
                    <a:pt x="16048" y="2905"/>
                    <a:pt x="16074" y="2879"/>
                  </a:cubicBezTo>
                  <a:cubicBezTo>
                    <a:pt x="16100" y="2879"/>
                    <a:pt x="16127" y="2846"/>
                    <a:pt x="16153" y="2846"/>
                  </a:cubicBezTo>
                  <a:cubicBezTo>
                    <a:pt x="16179" y="2846"/>
                    <a:pt x="16212" y="2820"/>
                    <a:pt x="16212" y="2820"/>
                  </a:cubicBezTo>
                  <a:close/>
                  <a:moveTo>
                    <a:pt x="13005" y="2110"/>
                  </a:moveTo>
                  <a:lnTo>
                    <a:pt x="13005" y="2110"/>
                  </a:lnTo>
                  <a:cubicBezTo>
                    <a:pt x="12815" y="2163"/>
                    <a:pt x="12598" y="2248"/>
                    <a:pt x="12401" y="2327"/>
                  </a:cubicBezTo>
                  <a:cubicBezTo>
                    <a:pt x="12348" y="2353"/>
                    <a:pt x="12322" y="2386"/>
                    <a:pt x="12269" y="2386"/>
                  </a:cubicBezTo>
                  <a:cubicBezTo>
                    <a:pt x="12210" y="2413"/>
                    <a:pt x="12158" y="2439"/>
                    <a:pt x="12131" y="2465"/>
                  </a:cubicBezTo>
                  <a:cubicBezTo>
                    <a:pt x="12020" y="2491"/>
                    <a:pt x="11908" y="2551"/>
                    <a:pt x="11829" y="2603"/>
                  </a:cubicBezTo>
                  <a:cubicBezTo>
                    <a:pt x="11744" y="2656"/>
                    <a:pt x="11638" y="2682"/>
                    <a:pt x="11553" y="2741"/>
                  </a:cubicBezTo>
                  <a:cubicBezTo>
                    <a:pt x="11448" y="2794"/>
                    <a:pt x="11362" y="2846"/>
                    <a:pt x="11284" y="2905"/>
                  </a:cubicBezTo>
                  <a:lnTo>
                    <a:pt x="11198" y="2958"/>
                  </a:lnTo>
                  <a:lnTo>
                    <a:pt x="11172" y="2984"/>
                  </a:lnTo>
                  <a:lnTo>
                    <a:pt x="11119" y="2984"/>
                  </a:lnTo>
                  <a:cubicBezTo>
                    <a:pt x="11086" y="3011"/>
                    <a:pt x="11034" y="3043"/>
                    <a:pt x="10981" y="3070"/>
                  </a:cubicBezTo>
                  <a:lnTo>
                    <a:pt x="10705" y="3234"/>
                  </a:lnTo>
                  <a:cubicBezTo>
                    <a:pt x="10791" y="3149"/>
                    <a:pt x="10870" y="3096"/>
                    <a:pt x="10955" y="3011"/>
                  </a:cubicBezTo>
                  <a:cubicBezTo>
                    <a:pt x="11008" y="2984"/>
                    <a:pt x="11034" y="2958"/>
                    <a:pt x="11086" y="2932"/>
                  </a:cubicBezTo>
                  <a:lnTo>
                    <a:pt x="11172" y="2879"/>
                  </a:lnTo>
                  <a:lnTo>
                    <a:pt x="11224" y="2846"/>
                  </a:lnTo>
                  <a:cubicBezTo>
                    <a:pt x="11310" y="2767"/>
                    <a:pt x="11389" y="2715"/>
                    <a:pt x="11500" y="2656"/>
                  </a:cubicBezTo>
                  <a:cubicBezTo>
                    <a:pt x="11579" y="2603"/>
                    <a:pt x="11691" y="2551"/>
                    <a:pt x="11776" y="2491"/>
                  </a:cubicBezTo>
                  <a:cubicBezTo>
                    <a:pt x="11882" y="2439"/>
                    <a:pt x="11967" y="2413"/>
                    <a:pt x="12072" y="2353"/>
                  </a:cubicBezTo>
                  <a:cubicBezTo>
                    <a:pt x="12184" y="2327"/>
                    <a:pt x="12269" y="2275"/>
                    <a:pt x="12374" y="2248"/>
                  </a:cubicBezTo>
                  <a:cubicBezTo>
                    <a:pt x="12598" y="2189"/>
                    <a:pt x="12788" y="2137"/>
                    <a:pt x="13005" y="2110"/>
                  </a:cubicBezTo>
                  <a:close/>
                  <a:moveTo>
                    <a:pt x="20234" y="3589"/>
                  </a:moveTo>
                  <a:cubicBezTo>
                    <a:pt x="20234" y="3615"/>
                    <a:pt x="20207" y="3615"/>
                    <a:pt x="20207" y="3641"/>
                  </a:cubicBezTo>
                  <a:cubicBezTo>
                    <a:pt x="20181" y="3641"/>
                    <a:pt x="20181" y="3668"/>
                    <a:pt x="20155" y="3701"/>
                  </a:cubicBezTo>
                  <a:cubicBezTo>
                    <a:pt x="20122" y="3701"/>
                    <a:pt x="20096" y="3727"/>
                    <a:pt x="20096" y="3727"/>
                  </a:cubicBezTo>
                  <a:cubicBezTo>
                    <a:pt x="20069" y="3753"/>
                    <a:pt x="20043" y="3779"/>
                    <a:pt x="20017" y="3779"/>
                  </a:cubicBezTo>
                  <a:cubicBezTo>
                    <a:pt x="19990" y="3806"/>
                    <a:pt x="19990" y="3806"/>
                    <a:pt x="19958" y="3832"/>
                  </a:cubicBezTo>
                  <a:cubicBezTo>
                    <a:pt x="19931" y="3832"/>
                    <a:pt x="19931" y="3832"/>
                    <a:pt x="19905" y="3865"/>
                  </a:cubicBezTo>
                  <a:lnTo>
                    <a:pt x="19905" y="3832"/>
                  </a:lnTo>
                  <a:cubicBezTo>
                    <a:pt x="19905" y="3832"/>
                    <a:pt x="19905" y="3806"/>
                    <a:pt x="19931" y="3806"/>
                  </a:cubicBezTo>
                  <a:cubicBezTo>
                    <a:pt x="19931" y="3779"/>
                    <a:pt x="19958" y="3753"/>
                    <a:pt x="19990" y="3727"/>
                  </a:cubicBezTo>
                  <a:cubicBezTo>
                    <a:pt x="19990" y="3727"/>
                    <a:pt x="20017" y="3701"/>
                    <a:pt x="20043" y="3668"/>
                  </a:cubicBezTo>
                  <a:cubicBezTo>
                    <a:pt x="20069" y="3668"/>
                    <a:pt x="20096" y="3641"/>
                    <a:pt x="20096" y="3641"/>
                  </a:cubicBezTo>
                  <a:cubicBezTo>
                    <a:pt x="20122" y="3615"/>
                    <a:pt x="20155" y="3615"/>
                    <a:pt x="20181" y="3589"/>
                  </a:cubicBezTo>
                  <a:close/>
                  <a:moveTo>
                    <a:pt x="16567" y="2879"/>
                  </a:moveTo>
                  <a:lnTo>
                    <a:pt x="16541" y="2905"/>
                  </a:lnTo>
                  <a:cubicBezTo>
                    <a:pt x="16508" y="2932"/>
                    <a:pt x="16455" y="2958"/>
                    <a:pt x="16403" y="3011"/>
                  </a:cubicBezTo>
                  <a:cubicBezTo>
                    <a:pt x="16343" y="3043"/>
                    <a:pt x="16317" y="3096"/>
                    <a:pt x="16238" y="3149"/>
                  </a:cubicBezTo>
                  <a:cubicBezTo>
                    <a:pt x="16179" y="3208"/>
                    <a:pt x="16127" y="3260"/>
                    <a:pt x="16100" y="3313"/>
                  </a:cubicBezTo>
                  <a:cubicBezTo>
                    <a:pt x="16048" y="3398"/>
                    <a:pt x="15989" y="3451"/>
                    <a:pt x="15962" y="3536"/>
                  </a:cubicBezTo>
                  <a:cubicBezTo>
                    <a:pt x="15936" y="3589"/>
                    <a:pt x="15910" y="3668"/>
                    <a:pt x="15883" y="3727"/>
                  </a:cubicBezTo>
                  <a:cubicBezTo>
                    <a:pt x="15851" y="3779"/>
                    <a:pt x="15824" y="3832"/>
                    <a:pt x="15824" y="3865"/>
                  </a:cubicBezTo>
                  <a:cubicBezTo>
                    <a:pt x="15798" y="3891"/>
                    <a:pt x="15798" y="3917"/>
                    <a:pt x="15798" y="3917"/>
                  </a:cubicBezTo>
                  <a:lnTo>
                    <a:pt x="15798" y="3865"/>
                  </a:lnTo>
                  <a:cubicBezTo>
                    <a:pt x="15798" y="3806"/>
                    <a:pt x="15824" y="3779"/>
                    <a:pt x="15824" y="3701"/>
                  </a:cubicBezTo>
                  <a:cubicBezTo>
                    <a:pt x="15851" y="3641"/>
                    <a:pt x="15883" y="3563"/>
                    <a:pt x="15910" y="3503"/>
                  </a:cubicBezTo>
                  <a:cubicBezTo>
                    <a:pt x="15936" y="3425"/>
                    <a:pt x="15962" y="3339"/>
                    <a:pt x="16015" y="3287"/>
                  </a:cubicBezTo>
                  <a:cubicBezTo>
                    <a:pt x="16074" y="3208"/>
                    <a:pt x="16153" y="3149"/>
                    <a:pt x="16212" y="3096"/>
                  </a:cubicBezTo>
                  <a:cubicBezTo>
                    <a:pt x="16265" y="3043"/>
                    <a:pt x="16317" y="3011"/>
                    <a:pt x="16376" y="2958"/>
                  </a:cubicBezTo>
                  <a:cubicBezTo>
                    <a:pt x="16429" y="2932"/>
                    <a:pt x="16481" y="2905"/>
                    <a:pt x="16508" y="2905"/>
                  </a:cubicBezTo>
                  <a:cubicBezTo>
                    <a:pt x="16541" y="2879"/>
                    <a:pt x="16567" y="2879"/>
                    <a:pt x="16567" y="2879"/>
                  </a:cubicBezTo>
                  <a:close/>
                  <a:moveTo>
                    <a:pt x="25872" y="3865"/>
                  </a:moveTo>
                  <a:cubicBezTo>
                    <a:pt x="25905" y="3865"/>
                    <a:pt x="25905" y="3865"/>
                    <a:pt x="25931" y="3891"/>
                  </a:cubicBezTo>
                  <a:cubicBezTo>
                    <a:pt x="25957" y="3891"/>
                    <a:pt x="25983" y="3891"/>
                    <a:pt x="26010" y="3917"/>
                  </a:cubicBezTo>
                  <a:cubicBezTo>
                    <a:pt x="26036" y="3917"/>
                    <a:pt x="26069" y="3944"/>
                    <a:pt x="26095" y="3944"/>
                  </a:cubicBezTo>
                  <a:cubicBezTo>
                    <a:pt x="26121" y="3970"/>
                    <a:pt x="26121" y="3970"/>
                    <a:pt x="26148" y="3996"/>
                  </a:cubicBezTo>
                  <a:cubicBezTo>
                    <a:pt x="26174" y="3996"/>
                    <a:pt x="26174" y="4029"/>
                    <a:pt x="26174" y="4029"/>
                  </a:cubicBezTo>
                  <a:cubicBezTo>
                    <a:pt x="26200" y="4029"/>
                    <a:pt x="26200" y="4055"/>
                    <a:pt x="26200" y="4055"/>
                  </a:cubicBezTo>
                  <a:lnTo>
                    <a:pt x="26174" y="4029"/>
                  </a:lnTo>
                  <a:lnTo>
                    <a:pt x="26121" y="4029"/>
                  </a:lnTo>
                  <a:cubicBezTo>
                    <a:pt x="26095" y="4029"/>
                    <a:pt x="26095" y="4029"/>
                    <a:pt x="26069" y="3996"/>
                  </a:cubicBezTo>
                  <a:cubicBezTo>
                    <a:pt x="26036" y="3996"/>
                    <a:pt x="26010" y="3996"/>
                    <a:pt x="25983" y="3970"/>
                  </a:cubicBezTo>
                  <a:cubicBezTo>
                    <a:pt x="25957" y="3970"/>
                    <a:pt x="25931" y="3944"/>
                    <a:pt x="25905" y="3944"/>
                  </a:cubicBezTo>
                  <a:cubicBezTo>
                    <a:pt x="25872" y="3944"/>
                    <a:pt x="25872" y="3917"/>
                    <a:pt x="25845" y="3891"/>
                  </a:cubicBezTo>
                  <a:cubicBezTo>
                    <a:pt x="25819" y="3891"/>
                    <a:pt x="25819" y="3891"/>
                    <a:pt x="25819" y="3865"/>
                  </a:cubicBezTo>
                  <a:close/>
                  <a:moveTo>
                    <a:pt x="21055" y="3313"/>
                  </a:moveTo>
                  <a:cubicBezTo>
                    <a:pt x="21055" y="3313"/>
                    <a:pt x="21029" y="3313"/>
                    <a:pt x="21002" y="3339"/>
                  </a:cubicBezTo>
                  <a:cubicBezTo>
                    <a:pt x="20976" y="3339"/>
                    <a:pt x="20976" y="3372"/>
                    <a:pt x="20943" y="3372"/>
                  </a:cubicBezTo>
                  <a:cubicBezTo>
                    <a:pt x="20917" y="3398"/>
                    <a:pt x="20891" y="3398"/>
                    <a:pt x="20864" y="3425"/>
                  </a:cubicBezTo>
                  <a:cubicBezTo>
                    <a:pt x="20812" y="3451"/>
                    <a:pt x="20753" y="3503"/>
                    <a:pt x="20700" y="3536"/>
                  </a:cubicBezTo>
                  <a:cubicBezTo>
                    <a:pt x="20648" y="3589"/>
                    <a:pt x="20562" y="3641"/>
                    <a:pt x="20510" y="3701"/>
                  </a:cubicBezTo>
                  <a:cubicBezTo>
                    <a:pt x="20450" y="3753"/>
                    <a:pt x="20398" y="3806"/>
                    <a:pt x="20345" y="3865"/>
                  </a:cubicBezTo>
                  <a:cubicBezTo>
                    <a:pt x="20286" y="3917"/>
                    <a:pt x="20234" y="3970"/>
                    <a:pt x="20207" y="4029"/>
                  </a:cubicBezTo>
                  <a:cubicBezTo>
                    <a:pt x="20181" y="4029"/>
                    <a:pt x="20155" y="4055"/>
                    <a:pt x="20155" y="4082"/>
                  </a:cubicBezTo>
                  <a:cubicBezTo>
                    <a:pt x="20122" y="4108"/>
                    <a:pt x="20096" y="4108"/>
                    <a:pt x="20096" y="4134"/>
                  </a:cubicBezTo>
                  <a:lnTo>
                    <a:pt x="20069" y="4161"/>
                  </a:lnTo>
                  <a:lnTo>
                    <a:pt x="20096" y="4108"/>
                  </a:lnTo>
                  <a:cubicBezTo>
                    <a:pt x="20096" y="4108"/>
                    <a:pt x="20096" y="4082"/>
                    <a:pt x="20122" y="4055"/>
                  </a:cubicBezTo>
                  <a:cubicBezTo>
                    <a:pt x="20122" y="4029"/>
                    <a:pt x="20155" y="4029"/>
                    <a:pt x="20155" y="3996"/>
                  </a:cubicBezTo>
                  <a:cubicBezTo>
                    <a:pt x="20207" y="3944"/>
                    <a:pt x="20234" y="3865"/>
                    <a:pt x="20286" y="3806"/>
                  </a:cubicBezTo>
                  <a:cubicBezTo>
                    <a:pt x="20345" y="3753"/>
                    <a:pt x="20398" y="3701"/>
                    <a:pt x="20450" y="3641"/>
                  </a:cubicBezTo>
                  <a:cubicBezTo>
                    <a:pt x="20536" y="3589"/>
                    <a:pt x="20588" y="3536"/>
                    <a:pt x="20674" y="3477"/>
                  </a:cubicBezTo>
                  <a:cubicBezTo>
                    <a:pt x="20726" y="3451"/>
                    <a:pt x="20812" y="3425"/>
                    <a:pt x="20864" y="3398"/>
                  </a:cubicBezTo>
                  <a:cubicBezTo>
                    <a:pt x="20891" y="3372"/>
                    <a:pt x="20917" y="3372"/>
                    <a:pt x="20917" y="3339"/>
                  </a:cubicBezTo>
                  <a:cubicBezTo>
                    <a:pt x="20943" y="3339"/>
                    <a:pt x="20976" y="3339"/>
                    <a:pt x="21002" y="3313"/>
                  </a:cubicBezTo>
                  <a:close/>
                  <a:moveTo>
                    <a:pt x="22724" y="4055"/>
                  </a:moveTo>
                  <a:cubicBezTo>
                    <a:pt x="22783" y="4055"/>
                    <a:pt x="22836" y="4082"/>
                    <a:pt x="22862" y="4082"/>
                  </a:cubicBezTo>
                  <a:cubicBezTo>
                    <a:pt x="22915" y="4108"/>
                    <a:pt x="22947" y="4108"/>
                    <a:pt x="22974" y="4134"/>
                  </a:cubicBezTo>
                  <a:lnTo>
                    <a:pt x="22258" y="4134"/>
                  </a:lnTo>
                  <a:cubicBezTo>
                    <a:pt x="22205" y="4161"/>
                    <a:pt x="22179" y="4161"/>
                    <a:pt x="22152" y="4161"/>
                  </a:cubicBezTo>
                  <a:lnTo>
                    <a:pt x="22126" y="4161"/>
                  </a:lnTo>
                  <a:lnTo>
                    <a:pt x="22152" y="4134"/>
                  </a:lnTo>
                  <a:cubicBezTo>
                    <a:pt x="22179" y="4134"/>
                    <a:pt x="22205" y="4108"/>
                    <a:pt x="22231" y="4108"/>
                  </a:cubicBezTo>
                  <a:cubicBezTo>
                    <a:pt x="22290" y="4082"/>
                    <a:pt x="22343" y="4082"/>
                    <a:pt x="22396" y="4082"/>
                  </a:cubicBezTo>
                  <a:cubicBezTo>
                    <a:pt x="22455" y="4055"/>
                    <a:pt x="22507" y="4055"/>
                    <a:pt x="22560" y="4055"/>
                  </a:cubicBezTo>
                  <a:close/>
                  <a:moveTo>
                    <a:pt x="16619" y="3122"/>
                  </a:moveTo>
                  <a:cubicBezTo>
                    <a:pt x="16593" y="3149"/>
                    <a:pt x="16593" y="3149"/>
                    <a:pt x="16567" y="3175"/>
                  </a:cubicBezTo>
                  <a:cubicBezTo>
                    <a:pt x="16541" y="3208"/>
                    <a:pt x="16508" y="3208"/>
                    <a:pt x="16481" y="3234"/>
                  </a:cubicBezTo>
                  <a:cubicBezTo>
                    <a:pt x="16429" y="3287"/>
                    <a:pt x="16403" y="3339"/>
                    <a:pt x="16317" y="3398"/>
                  </a:cubicBezTo>
                  <a:cubicBezTo>
                    <a:pt x="16265" y="3451"/>
                    <a:pt x="16212" y="3536"/>
                    <a:pt x="16153" y="3589"/>
                  </a:cubicBezTo>
                  <a:cubicBezTo>
                    <a:pt x="16100" y="3668"/>
                    <a:pt x="16048" y="3753"/>
                    <a:pt x="16015" y="3806"/>
                  </a:cubicBezTo>
                  <a:cubicBezTo>
                    <a:pt x="15989" y="3891"/>
                    <a:pt x="15936" y="3944"/>
                    <a:pt x="15910" y="4029"/>
                  </a:cubicBezTo>
                  <a:cubicBezTo>
                    <a:pt x="15910" y="4055"/>
                    <a:pt x="15883" y="4082"/>
                    <a:pt x="15883" y="4108"/>
                  </a:cubicBezTo>
                  <a:cubicBezTo>
                    <a:pt x="15851" y="4134"/>
                    <a:pt x="15851" y="4134"/>
                    <a:pt x="15851" y="4161"/>
                  </a:cubicBezTo>
                  <a:cubicBezTo>
                    <a:pt x="15824" y="4193"/>
                    <a:pt x="15824" y="4220"/>
                    <a:pt x="15824" y="4220"/>
                  </a:cubicBezTo>
                  <a:lnTo>
                    <a:pt x="15824" y="4161"/>
                  </a:lnTo>
                  <a:cubicBezTo>
                    <a:pt x="15824" y="4134"/>
                    <a:pt x="15824" y="4108"/>
                    <a:pt x="15851" y="4082"/>
                  </a:cubicBezTo>
                  <a:cubicBezTo>
                    <a:pt x="15851" y="4055"/>
                    <a:pt x="15851" y="4029"/>
                    <a:pt x="15883" y="3996"/>
                  </a:cubicBezTo>
                  <a:cubicBezTo>
                    <a:pt x="15883" y="3944"/>
                    <a:pt x="15910" y="3865"/>
                    <a:pt x="15962" y="3779"/>
                  </a:cubicBezTo>
                  <a:cubicBezTo>
                    <a:pt x="15989" y="3701"/>
                    <a:pt x="16048" y="3615"/>
                    <a:pt x="16100" y="3563"/>
                  </a:cubicBezTo>
                  <a:cubicBezTo>
                    <a:pt x="16153" y="3477"/>
                    <a:pt x="16212" y="3398"/>
                    <a:pt x="16291" y="3339"/>
                  </a:cubicBezTo>
                  <a:cubicBezTo>
                    <a:pt x="16343" y="3287"/>
                    <a:pt x="16403" y="3234"/>
                    <a:pt x="16455" y="3208"/>
                  </a:cubicBezTo>
                  <a:cubicBezTo>
                    <a:pt x="16481" y="3175"/>
                    <a:pt x="16508" y="3175"/>
                    <a:pt x="16541" y="3149"/>
                  </a:cubicBezTo>
                  <a:cubicBezTo>
                    <a:pt x="16567" y="3149"/>
                    <a:pt x="16593" y="3122"/>
                    <a:pt x="16619" y="3122"/>
                  </a:cubicBezTo>
                  <a:close/>
                  <a:moveTo>
                    <a:pt x="22750" y="3832"/>
                  </a:moveTo>
                  <a:cubicBezTo>
                    <a:pt x="22809" y="3865"/>
                    <a:pt x="22888" y="3865"/>
                    <a:pt x="22974" y="3865"/>
                  </a:cubicBezTo>
                  <a:cubicBezTo>
                    <a:pt x="23053" y="3891"/>
                    <a:pt x="23164" y="3917"/>
                    <a:pt x="23243" y="3944"/>
                  </a:cubicBezTo>
                  <a:cubicBezTo>
                    <a:pt x="23329" y="3970"/>
                    <a:pt x="23407" y="3996"/>
                    <a:pt x="23493" y="4029"/>
                  </a:cubicBezTo>
                  <a:cubicBezTo>
                    <a:pt x="23572" y="4082"/>
                    <a:pt x="23631" y="4108"/>
                    <a:pt x="23683" y="4161"/>
                  </a:cubicBezTo>
                  <a:cubicBezTo>
                    <a:pt x="23710" y="4161"/>
                    <a:pt x="23736" y="4193"/>
                    <a:pt x="23769" y="4220"/>
                  </a:cubicBezTo>
                  <a:cubicBezTo>
                    <a:pt x="23795" y="4220"/>
                    <a:pt x="23821" y="4246"/>
                    <a:pt x="23821" y="4246"/>
                  </a:cubicBezTo>
                  <a:lnTo>
                    <a:pt x="23874" y="4299"/>
                  </a:lnTo>
                  <a:cubicBezTo>
                    <a:pt x="23874" y="4299"/>
                    <a:pt x="23848" y="4272"/>
                    <a:pt x="23821" y="4272"/>
                  </a:cubicBezTo>
                  <a:cubicBezTo>
                    <a:pt x="23795" y="4246"/>
                    <a:pt x="23795" y="4246"/>
                    <a:pt x="23769" y="4220"/>
                  </a:cubicBezTo>
                  <a:cubicBezTo>
                    <a:pt x="23736" y="4220"/>
                    <a:pt x="23710" y="4193"/>
                    <a:pt x="23683" y="4193"/>
                  </a:cubicBezTo>
                  <a:cubicBezTo>
                    <a:pt x="23605" y="4161"/>
                    <a:pt x="23545" y="4134"/>
                    <a:pt x="23467" y="4082"/>
                  </a:cubicBezTo>
                  <a:cubicBezTo>
                    <a:pt x="23381" y="4055"/>
                    <a:pt x="23302" y="4029"/>
                    <a:pt x="23217" y="3996"/>
                  </a:cubicBezTo>
                  <a:cubicBezTo>
                    <a:pt x="23138" y="3970"/>
                    <a:pt x="23053" y="3944"/>
                    <a:pt x="22974" y="3944"/>
                  </a:cubicBezTo>
                  <a:cubicBezTo>
                    <a:pt x="22888" y="3917"/>
                    <a:pt x="22809" y="3891"/>
                    <a:pt x="22750" y="3891"/>
                  </a:cubicBezTo>
                  <a:lnTo>
                    <a:pt x="22645" y="3891"/>
                  </a:lnTo>
                  <a:cubicBezTo>
                    <a:pt x="22619" y="3865"/>
                    <a:pt x="22586" y="3865"/>
                    <a:pt x="22586" y="3865"/>
                  </a:cubicBezTo>
                  <a:lnTo>
                    <a:pt x="22645" y="3865"/>
                  </a:lnTo>
                  <a:cubicBezTo>
                    <a:pt x="22671" y="3832"/>
                    <a:pt x="22724" y="3832"/>
                    <a:pt x="22750" y="3832"/>
                  </a:cubicBezTo>
                  <a:close/>
                  <a:moveTo>
                    <a:pt x="23243" y="3753"/>
                  </a:moveTo>
                  <a:cubicBezTo>
                    <a:pt x="23302" y="3753"/>
                    <a:pt x="23355" y="3753"/>
                    <a:pt x="23440" y="3779"/>
                  </a:cubicBezTo>
                  <a:cubicBezTo>
                    <a:pt x="23519" y="3806"/>
                    <a:pt x="23605" y="3832"/>
                    <a:pt x="23710" y="3891"/>
                  </a:cubicBezTo>
                  <a:cubicBezTo>
                    <a:pt x="23795" y="3917"/>
                    <a:pt x="23874" y="3970"/>
                    <a:pt x="23986" y="4029"/>
                  </a:cubicBezTo>
                  <a:cubicBezTo>
                    <a:pt x="24065" y="4082"/>
                    <a:pt x="24150" y="4134"/>
                    <a:pt x="24229" y="4220"/>
                  </a:cubicBezTo>
                  <a:cubicBezTo>
                    <a:pt x="24314" y="4272"/>
                    <a:pt x="24367" y="4358"/>
                    <a:pt x="24426" y="4410"/>
                  </a:cubicBezTo>
                  <a:cubicBezTo>
                    <a:pt x="24479" y="4463"/>
                    <a:pt x="24505" y="4522"/>
                    <a:pt x="24531" y="4575"/>
                  </a:cubicBezTo>
                  <a:cubicBezTo>
                    <a:pt x="24479" y="4548"/>
                    <a:pt x="24452" y="4489"/>
                    <a:pt x="24393" y="4437"/>
                  </a:cubicBezTo>
                  <a:cubicBezTo>
                    <a:pt x="24341" y="4384"/>
                    <a:pt x="24262" y="4325"/>
                    <a:pt x="24176" y="4272"/>
                  </a:cubicBezTo>
                  <a:cubicBezTo>
                    <a:pt x="24124" y="4220"/>
                    <a:pt x="24012" y="4134"/>
                    <a:pt x="23933" y="4082"/>
                  </a:cubicBezTo>
                  <a:cubicBezTo>
                    <a:pt x="23848" y="4029"/>
                    <a:pt x="23769" y="3970"/>
                    <a:pt x="23657" y="3944"/>
                  </a:cubicBezTo>
                  <a:cubicBezTo>
                    <a:pt x="23572" y="3891"/>
                    <a:pt x="23493" y="3865"/>
                    <a:pt x="23440" y="3832"/>
                  </a:cubicBezTo>
                  <a:cubicBezTo>
                    <a:pt x="23355" y="3806"/>
                    <a:pt x="23302" y="3779"/>
                    <a:pt x="23243" y="3753"/>
                  </a:cubicBezTo>
                  <a:close/>
                  <a:moveTo>
                    <a:pt x="26286" y="4161"/>
                  </a:moveTo>
                  <a:cubicBezTo>
                    <a:pt x="26312" y="4161"/>
                    <a:pt x="26338" y="4193"/>
                    <a:pt x="26365" y="4220"/>
                  </a:cubicBezTo>
                  <a:cubicBezTo>
                    <a:pt x="26397" y="4246"/>
                    <a:pt x="26450" y="4272"/>
                    <a:pt x="26476" y="4299"/>
                  </a:cubicBezTo>
                  <a:cubicBezTo>
                    <a:pt x="26503" y="4325"/>
                    <a:pt x="26562" y="4358"/>
                    <a:pt x="26588" y="4410"/>
                  </a:cubicBezTo>
                  <a:cubicBezTo>
                    <a:pt x="26614" y="4437"/>
                    <a:pt x="26641" y="4489"/>
                    <a:pt x="26667" y="4522"/>
                  </a:cubicBezTo>
                  <a:cubicBezTo>
                    <a:pt x="26693" y="4575"/>
                    <a:pt x="26726" y="4627"/>
                    <a:pt x="26726" y="4653"/>
                  </a:cubicBezTo>
                  <a:cubicBezTo>
                    <a:pt x="26752" y="4686"/>
                    <a:pt x="26752" y="4739"/>
                    <a:pt x="26752" y="4765"/>
                  </a:cubicBezTo>
                  <a:lnTo>
                    <a:pt x="26752" y="4791"/>
                  </a:lnTo>
                  <a:cubicBezTo>
                    <a:pt x="26752" y="4791"/>
                    <a:pt x="26752" y="4765"/>
                    <a:pt x="26726" y="4765"/>
                  </a:cubicBezTo>
                  <a:cubicBezTo>
                    <a:pt x="26726" y="4739"/>
                    <a:pt x="26693" y="4713"/>
                    <a:pt x="26693" y="4686"/>
                  </a:cubicBezTo>
                  <a:cubicBezTo>
                    <a:pt x="26667" y="4627"/>
                    <a:pt x="26641" y="4601"/>
                    <a:pt x="26614" y="4575"/>
                  </a:cubicBezTo>
                  <a:cubicBezTo>
                    <a:pt x="26588" y="4522"/>
                    <a:pt x="26562" y="4489"/>
                    <a:pt x="26529" y="4463"/>
                  </a:cubicBezTo>
                  <a:cubicBezTo>
                    <a:pt x="26503" y="4410"/>
                    <a:pt x="26450" y="4384"/>
                    <a:pt x="26424" y="4358"/>
                  </a:cubicBezTo>
                  <a:cubicBezTo>
                    <a:pt x="26397" y="4299"/>
                    <a:pt x="26365" y="4272"/>
                    <a:pt x="26338" y="4246"/>
                  </a:cubicBezTo>
                  <a:cubicBezTo>
                    <a:pt x="26312" y="4220"/>
                    <a:pt x="26312" y="4193"/>
                    <a:pt x="26286" y="4161"/>
                  </a:cubicBezTo>
                  <a:close/>
                  <a:moveTo>
                    <a:pt x="23028" y="4287"/>
                  </a:moveTo>
                  <a:cubicBezTo>
                    <a:pt x="23056" y="4287"/>
                    <a:pt x="23083" y="4290"/>
                    <a:pt x="23112" y="4299"/>
                  </a:cubicBezTo>
                  <a:cubicBezTo>
                    <a:pt x="23191" y="4325"/>
                    <a:pt x="23243" y="4358"/>
                    <a:pt x="23329" y="4410"/>
                  </a:cubicBezTo>
                  <a:cubicBezTo>
                    <a:pt x="23381" y="4463"/>
                    <a:pt x="23440" y="4522"/>
                    <a:pt x="23493" y="4575"/>
                  </a:cubicBezTo>
                  <a:lnTo>
                    <a:pt x="23848" y="4877"/>
                  </a:lnTo>
                  <a:cubicBezTo>
                    <a:pt x="23710" y="4791"/>
                    <a:pt x="23572" y="4713"/>
                    <a:pt x="23467" y="4601"/>
                  </a:cubicBezTo>
                  <a:cubicBezTo>
                    <a:pt x="23407" y="4575"/>
                    <a:pt x="23355" y="4522"/>
                    <a:pt x="23276" y="4463"/>
                  </a:cubicBezTo>
                  <a:cubicBezTo>
                    <a:pt x="23217" y="4437"/>
                    <a:pt x="23164" y="4384"/>
                    <a:pt x="23079" y="4384"/>
                  </a:cubicBezTo>
                  <a:cubicBezTo>
                    <a:pt x="23053" y="4371"/>
                    <a:pt x="23020" y="4364"/>
                    <a:pt x="22983" y="4364"/>
                  </a:cubicBezTo>
                  <a:cubicBezTo>
                    <a:pt x="22946" y="4364"/>
                    <a:pt x="22905" y="4371"/>
                    <a:pt x="22862" y="4384"/>
                  </a:cubicBezTo>
                  <a:cubicBezTo>
                    <a:pt x="22809" y="4410"/>
                    <a:pt x="22724" y="4410"/>
                    <a:pt x="22645" y="4410"/>
                  </a:cubicBezTo>
                  <a:cubicBezTo>
                    <a:pt x="22481" y="4410"/>
                    <a:pt x="22317" y="4384"/>
                    <a:pt x="22179" y="4299"/>
                  </a:cubicBezTo>
                  <a:lnTo>
                    <a:pt x="22179" y="4299"/>
                  </a:lnTo>
                  <a:cubicBezTo>
                    <a:pt x="22280" y="4342"/>
                    <a:pt x="22396" y="4368"/>
                    <a:pt x="22516" y="4368"/>
                  </a:cubicBezTo>
                  <a:cubicBezTo>
                    <a:pt x="22559" y="4368"/>
                    <a:pt x="22602" y="4365"/>
                    <a:pt x="22645" y="4358"/>
                  </a:cubicBezTo>
                  <a:cubicBezTo>
                    <a:pt x="22698" y="4358"/>
                    <a:pt x="22783" y="4325"/>
                    <a:pt x="22862" y="4299"/>
                  </a:cubicBezTo>
                  <a:cubicBezTo>
                    <a:pt x="22919" y="4299"/>
                    <a:pt x="22973" y="4287"/>
                    <a:pt x="23028" y="4287"/>
                  </a:cubicBezTo>
                  <a:close/>
                  <a:moveTo>
                    <a:pt x="22724" y="2084"/>
                  </a:moveTo>
                  <a:lnTo>
                    <a:pt x="22724" y="2084"/>
                  </a:lnTo>
                  <a:cubicBezTo>
                    <a:pt x="22724" y="2084"/>
                    <a:pt x="24393" y="2846"/>
                    <a:pt x="25050" y="3668"/>
                  </a:cubicBezTo>
                  <a:cubicBezTo>
                    <a:pt x="25050" y="3668"/>
                    <a:pt x="24617" y="3451"/>
                    <a:pt x="23900" y="3313"/>
                  </a:cubicBezTo>
                  <a:cubicBezTo>
                    <a:pt x="23900" y="3313"/>
                    <a:pt x="23545" y="2984"/>
                    <a:pt x="23138" y="2846"/>
                  </a:cubicBezTo>
                  <a:lnTo>
                    <a:pt x="23138" y="2846"/>
                  </a:lnTo>
                  <a:cubicBezTo>
                    <a:pt x="23138" y="2846"/>
                    <a:pt x="23408" y="3011"/>
                    <a:pt x="23605" y="3313"/>
                  </a:cubicBezTo>
                  <a:cubicBezTo>
                    <a:pt x="23605" y="3313"/>
                    <a:pt x="23358" y="3224"/>
                    <a:pt x="23084" y="3224"/>
                  </a:cubicBezTo>
                  <a:cubicBezTo>
                    <a:pt x="22809" y="3224"/>
                    <a:pt x="22507" y="3313"/>
                    <a:pt x="22396" y="3668"/>
                  </a:cubicBezTo>
                  <a:cubicBezTo>
                    <a:pt x="22396" y="3668"/>
                    <a:pt x="22384" y="3667"/>
                    <a:pt x="22361" y="3667"/>
                  </a:cubicBezTo>
                  <a:cubicBezTo>
                    <a:pt x="22152" y="3667"/>
                    <a:pt x="21022" y="3731"/>
                    <a:pt x="19688" y="5041"/>
                  </a:cubicBezTo>
                  <a:cubicBezTo>
                    <a:pt x="19688" y="5041"/>
                    <a:pt x="19793" y="4299"/>
                    <a:pt x="21272" y="3339"/>
                  </a:cubicBezTo>
                  <a:cubicBezTo>
                    <a:pt x="21272" y="3339"/>
                    <a:pt x="21802" y="2698"/>
                    <a:pt x="22630" y="2698"/>
                  </a:cubicBezTo>
                  <a:cubicBezTo>
                    <a:pt x="22705" y="2698"/>
                    <a:pt x="22782" y="2703"/>
                    <a:pt x="22862" y="2715"/>
                  </a:cubicBezTo>
                  <a:cubicBezTo>
                    <a:pt x="22862" y="2715"/>
                    <a:pt x="22619" y="2491"/>
                    <a:pt x="22231" y="2248"/>
                  </a:cubicBezTo>
                  <a:lnTo>
                    <a:pt x="22231" y="2248"/>
                  </a:lnTo>
                  <a:cubicBezTo>
                    <a:pt x="22231" y="2248"/>
                    <a:pt x="23026" y="2413"/>
                    <a:pt x="23959" y="3043"/>
                  </a:cubicBezTo>
                  <a:cubicBezTo>
                    <a:pt x="23959" y="3043"/>
                    <a:pt x="23545" y="2551"/>
                    <a:pt x="22724" y="2084"/>
                  </a:cubicBezTo>
                  <a:close/>
                  <a:moveTo>
                    <a:pt x="24150" y="3944"/>
                  </a:moveTo>
                  <a:lnTo>
                    <a:pt x="24150" y="3944"/>
                  </a:lnTo>
                  <a:cubicBezTo>
                    <a:pt x="24203" y="3970"/>
                    <a:pt x="24262" y="3996"/>
                    <a:pt x="24314" y="4029"/>
                  </a:cubicBezTo>
                  <a:cubicBezTo>
                    <a:pt x="24367" y="4082"/>
                    <a:pt x="24452" y="4134"/>
                    <a:pt x="24531" y="4193"/>
                  </a:cubicBezTo>
                  <a:cubicBezTo>
                    <a:pt x="24590" y="4272"/>
                    <a:pt x="24669" y="4325"/>
                    <a:pt x="24722" y="4410"/>
                  </a:cubicBezTo>
                  <a:cubicBezTo>
                    <a:pt x="24807" y="4489"/>
                    <a:pt x="24860" y="4575"/>
                    <a:pt x="24919" y="4653"/>
                  </a:cubicBezTo>
                  <a:cubicBezTo>
                    <a:pt x="24971" y="4739"/>
                    <a:pt x="24998" y="4818"/>
                    <a:pt x="25024" y="4903"/>
                  </a:cubicBezTo>
                  <a:cubicBezTo>
                    <a:pt x="25024" y="4929"/>
                    <a:pt x="25024" y="4929"/>
                    <a:pt x="25050" y="4956"/>
                  </a:cubicBezTo>
                  <a:lnTo>
                    <a:pt x="25050" y="5015"/>
                  </a:lnTo>
                  <a:cubicBezTo>
                    <a:pt x="25050" y="5041"/>
                    <a:pt x="25083" y="5067"/>
                    <a:pt x="25083" y="5067"/>
                  </a:cubicBezTo>
                  <a:lnTo>
                    <a:pt x="25083" y="5146"/>
                  </a:lnTo>
                  <a:cubicBezTo>
                    <a:pt x="25083" y="5146"/>
                    <a:pt x="25083" y="5120"/>
                    <a:pt x="25050" y="5094"/>
                  </a:cubicBezTo>
                  <a:cubicBezTo>
                    <a:pt x="25050" y="5067"/>
                    <a:pt x="25050" y="5041"/>
                    <a:pt x="25024" y="5015"/>
                  </a:cubicBezTo>
                  <a:cubicBezTo>
                    <a:pt x="25024" y="4982"/>
                    <a:pt x="25024" y="4982"/>
                    <a:pt x="24998" y="4956"/>
                  </a:cubicBezTo>
                  <a:lnTo>
                    <a:pt x="24998" y="4903"/>
                  </a:lnTo>
                  <a:cubicBezTo>
                    <a:pt x="24945" y="4851"/>
                    <a:pt x="24919" y="4765"/>
                    <a:pt x="24860" y="4686"/>
                  </a:cubicBezTo>
                  <a:cubicBezTo>
                    <a:pt x="24807" y="4627"/>
                    <a:pt x="24755" y="4548"/>
                    <a:pt x="24669" y="4463"/>
                  </a:cubicBezTo>
                  <a:cubicBezTo>
                    <a:pt x="24617" y="4384"/>
                    <a:pt x="24531" y="4325"/>
                    <a:pt x="24479" y="4246"/>
                  </a:cubicBezTo>
                  <a:cubicBezTo>
                    <a:pt x="24393" y="4193"/>
                    <a:pt x="24341" y="4134"/>
                    <a:pt x="24288" y="4082"/>
                  </a:cubicBezTo>
                  <a:cubicBezTo>
                    <a:pt x="24229" y="4029"/>
                    <a:pt x="24176" y="3970"/>
                    <a:pt x="24150" y="3944"/>
                  </a:cubicBezTo>
                  <a:close/>
                  <a:moveTo>
                    <a:pt x="20510" y="579"/>
                  </a:moveTo>
                  <a:lnTo>
                    <a:pt x="21357" y="2189"/>
                  </a:lnTo>
                  <a:cubicBezTo>
                    <a:pt x="21081" y="2386"/>
                    <a:pt x="20891" y="2879"/>
                    <a:pt x="20891" y="2879"/>
                  </a:cubicBezTo>
                  <a:cubicBezTo>
                    <a:pt x="20891" y="2879"/>
                    <a:pt x="20513" y="2597"/>
                    <a:pt x="20483" y="2597"/>
                  </a:cubicBezTo>
                  <a:cubicBezTo>
                    <a:pt x="20481" y="2597"/>
                    <a:pt x="20481" y="2599"/>
                    <a:pt x="20483" y="2603"/>
                  </a:cubicBezTo>
                  <a:cubicBezTo>
                    <a:pt x="20510" y="2629"/>
                    <a:pt x="20753" y="2958"/>
                    <a:pt x="20753" y="2958"/>
                  </a:cubicBezTo>
                  <a:cubicBezTo>
                    <a:pt x="18781" y="3563"/>
                    <a:pt x="17907" y="5422"/>
                    <a:pt x="17907" y="5422"/>
                  </a:cubicBezTo>
                  <a:cubicBezTo>
                    <a:pt x="18019" y="3727"/>
                    <a:pt x="18643" y="3122"/>
                    <a:pt x="18643" y="3122"/>
                  </a:cubicBezTo>
                  <a:lnTo>
                    <a:pt x="18643" y="3122"/>
                  </a:lnTo>
                  <a:cubicBezTo>
                    <a:pt x="18643" y="3122"/>
                    <a:pt x="18236" y="3234"/>
                    <a:pt x="18150" y="3260"/>
                  </a:cubicBezTo>
                  <a:cubicBezTo>
                    <a:pt x="18210" y="3208"/>
                    <a:pt x="18512" y="2767"/>
                    <a:pt x="18512" y="2767"/>
                  </a:cubicBezTo>
                  <a:lnTo>
                    <a:pt x="18512" y="2767"/>
                  </a:lnTo>
                  <a:lnTo>
                    <a:pt x="18150" y="2820"/>
                  </a:lnTo>
                  <a:cubicBezTo>
                    <a:pt x="18591" y="1946"/>
                    <a:pt x="19222" y="1834"/>
                    <a:pt x="19222" y="1834"/>
                  </a:cubicBezTo>
                  <a:cubicBezTo>
                    <a:pt x="19031" y="1480"/>
                    <a:pt x="18893" y="1342"/>
                    <a:pt x="18893" y="1341"/>
                  </a:cubicBezTo>
                  <a:lnTo>
                    <a:pt x="18893" y="1341"/>
                  </a:lnTo>
                  <a:cubicBezTo>
                    <a:pt x="19057" y="1427"/>
                    <a:pt x="19360" y="1808"/>
                    <a:pt x="19360" y="1808"/>
                  </a:cubicBezTo>
                  <a:cubicBezTo>
                    <a:pt x="19333" y="1453"/>
                    <a:pt x="19248" y="1289"/>
                    <a:pt x="19248" y="1289"/>
                  </a:cubicBezTo>
                  <a:lnTo>
                    <a:pt x="19248" y="1289"/>
                  </a:lnTo>
                  <a:cubicBezTo>
                    <a:pt x="19333" y="1368"/>
                    <a:pt x="19524" y="1696"/>
                    <a:pt x="19524" y="1696"/>
                  </a:cubicBezTo>
                  <a:cubicBezTo>
                    <a:pt x="19816" y="1497"/>
                    <a:pt x="20100" y="1453"/>
                    <a:pt x="20292" y="1453"/>
                  </a:cubicBezTo>
                  <a:cubicBezTo>
                    <a:pt x="20442" y="1453"/>
                    <a:pt x="20536" y="1479"/>
                    <a:pt x="20536" y="1479"/>
                  </a:cubicBezTo>
                  <a:cubicBezTo>
                    <a:pt x="20588" y="849"/>
                    <a:pt x="20510" y="579"/>
                    <a:pt x="20510" y="579"/>
                  </a:cubicBezTo>
                  <a:close/>
                  <a:moveTo>
                    <a:pt x="26890" y="5067"/>
                  </a:moveTo>
                  <a:lnTo>
                    <a:pt x="26890" y="5094"/>
                  </a:lnTo>
                  <a:cubicBezTo>
                    <a:pt x="26890" y="5120"/>
                    <a:pt x="26917" y="5146"/>
                    <a:pt x="26917" y="5146"/>
                  </a:cubicBezTo>
                  <a:cubicBezTo>
                    <a:pt x="26917" y="5179"/>
                    <a:pt x="26943" y="5205"/>
                    <a:pt x="26943" y="5258"/>
                  </a:cubicBezTo>
                  <a:cubicBezTo>
                    <a:pt x="26943" y="5284"/>
                    <a:pt x="26969" y="5311"/>
                    <a:pt x="26969" y="5343"/>
                  </a:cubicBezTo>
                  <a:cubicBezTo>
                    <a:pt x="26969" y="5396"/>
                    <a:pt x="26995" y="5422"/>
                    <a:pt x="26995" y="5449"/>
                  </a:cubicBezTo>
                  <a:lnTo>
                    <a:pt x="26995" y="5560"/>
                  </a:lnTo>
                  <a:lnTo>
                    <a:pt x="26995" y="5613"/>
                  </a:lnTo>
                  <a:cubicBezTo>
                    <a:pt x="26969" y="5613"/>
                    <a:pt x="26969" y="5587"/>
                    <a:pt x="26969" y="5560"/>
                  </a:cubicBezTo>
                  <a:cubicBezTo>
                    <a:pt x="26943" y="5534"/>
                    <a:pt x="26943" y="5508"/>
                    <a:pt x="26917" y="5475"/>
                  </a:cubicBezTo>
                  <a:cubicBezTo>
                    <a:pt x="26917" y="5422"/>
                    <a:pt x="26917" y="5396"/>
                    <a:pt x="26890" y="5370"/>
                  </a:cubicBezTo>
                  <a:lnTo>
                    <a:pt x="26890" y="5258"/>
                  </a:lnTo>
                  <a:cubicBezTo>
                    <a:pt x="26890" y="5232"/>
                    <a:pt x="26890" y="5205"/>
                    <a:pt x="26857" y="5179"/>
                  </a:cubicBezTo>
                  <a:cubicBezTo>
                    <a:pt x="26857" y="5146"/>
                    <a:pt x="26890" y="5120"/>
                    <a:pt x="26857" y="5094"/>
                  </a:cubicBezTo>
                  <a:cubicBezTo>
                    <a:pt x="26890" y="5094"/>
                    <a:pt x="26890" y="5067"/>
                    <a:pt x="26890" y="5067"/>
                  </a:cubicBezTo>
                  <a:close/>
                  <a:moveTo>
                    <a:pt x="25215" y="5613"/>
                  </a:moveTo>
                  <a:cubicBezTo>
                    <a:pt x="25215" y="5639"/>
                    <a:pt x="25215" y="5725"/>
                    <a:pt x="25247" y="5803"/>
                  </a:cubicBezTo>
                  <a:cubicBezTo>
                    <a:pt x="25247" y="5803"/>
                    <a:pt x="25274" y="5725"/>
                    <a:pt x="25353" y="5639"/>
                  </a:cubicBezTo>
                  <a:cubicBezTo>
                    <a:pt x="25412" y="5698"/>
                    <a:pt x="25464" y="5751"/>
                    <a:pt x="25438" y="5836"/>
                  </a:cubicBezTo>
                  <a:cubicBezTo>
                    <a:pt x="25418" y="5895"/>
                    <a:pt x="25351" y="5925"/>
                    <a:pt x="25271" y="5925"/>
                  </a:cubicBezTo>
                  <a:cubicBezTo>
                    <a:pt x="25244" y="5925"/>
                    <a:pt x="25216" y="5922"/>
                    <a:pt x="25188" y="5915"/>
                  </a:cubicBezTo>
                  <a:cubicBezTo>
                    <a:pt x="25109" y="5889"/>
                    <a:pt x="25050" y="5777"/>
                    <a:pt x="25083" y="5698"/>
                  </a:cubicBezTo>
                  <a:cubicBezTo>
                    <a:pt x="25109" y="5639"/>
                    <a:pt x="25162" y="5613"/>
                    <a:pt x="25215" y="5613"/>
                  </a:cubicBezTo>
                  <a:close/>
                  <a:moveTo>
                    <a:pt x="19767" y="3641"/>
                  </a:moveTo>
                  <a:cubicBezTo>
                    <a:pt x="19741" y="3668"/>
                    <a:pt x="19714" y="3668"/>
                    <a:pt x="19714" y="3701"/>
                  </a:cubicBezTo>
                  <a:cubicBezTo>
                    <a:pt x="19688" y="3727"/>
                    <a:pt x="19662" y="3727"/>
                    <a:pt x="19629" y="3753"/>
                  </a:cubicBezTo>
                  <a:cubicBezTo>
                    <a:pt x="19603" y="3779"/>
                    <a:pt x="19576" y="3779"/>
                    <a:pt x="19550" y="3806"/>
                  </a:cubicBezTo>
                  <a:cubicBezTo>
                    <a:pt x="19524" y="3832"/>
                    <a:pt x="19498" y="3865"/>
                    <a:pt x="19438" y="3891"/>
                  </a:cubicBezTo>
                  <a:cubicBezTo>
                    <a:pt x="19333" y="3970"/>
                    <a:pt x="19195" y="4108"/>
                    <a:pt x="19031" y="4246"/>
                  </a:cubicBezTo>
                  <a:cubicBezTo>
                    <a:pt x="18893" y="4384"/>
                    <a:pt x="18755" y="4548"/>
                    <a:pt x="18617" y="4713"/>
                  </a:cubicBezTo>
                  <a:cubicBezTo>
                    <a:pt x="18479" y="4877"/>
                    <a:pt x="18348" y="5041"/>
                    <a:pt x="18262" y="5205"/>
                  </a:cubicBezTo>
                  <a:cubicBezTo>
                    <a:pt x="18150" y="5370"/>
                    <a:pt x="18045" y="5534"/>
                    <a:pt x="17986" y="5672"/>
                  </a:cubicBezTo>
                  <a:cubicBezTo>
                    <a:pt x="17960" y="5725"/>
                    <a:pt x="17934" y="5751"/>
                    <a:pt x="17934" y="5777"/>
                  </a:cubicBezTo>
                  <a:cubicBezTo>
                    <a:pt x="17907" y="5803"/>
                    <a:pt x="17907" y="5836"/>
                    <a:pt x="17881" y="5889"/>
                  </a:cubicBezTo>
                  <a:cubicBezTo>
                    <a:pt x="17881" y="5915"/>
                    <a:pt x="17855" y="5941"/>
                    <a:pt x="17855" y="5968"/>
                  </a:cubicBezTo>
                  <a:cubicBezTo>
                    <a:pt x="17822" y="5968"/>
                    <a:pt x="17822" y="6000"/>
                    <a:pt x="17822" y="6027"/>
                  </a:cubicBezTo>
                  <a:cubicBezTo>
                    <a:pt x="17769" y="6106"/>
                    <a:pt x="17769" y="6165"/>
                    <a:pt x="17769" y="6165"/>
                  </a:cubicBezTo>
                  <a:cubicBezTo>
                    <a:pt x="17769" y="6165"/>
                    <a:pt x="17769" y="6106"/>
                    <a:pt x="17796" y="6027"/>
                  </a:cubicBezTo>
                  <a:cubicBezTo>
                    <a:pt x="17796" y="6000"/>
                    <a:pt x="17822" y="5968"/>
                    <a:pt x="17822" y="5941"/>
                  </a:cubicBezTo>
                  <a:cubicBezTo>
                    <a:pt x="17822" y="5915"/>
                    <a:pt x="17855" y="5889"/>
                    <a:pt x="17855" y="5863"/>
                  </a:cubicBezTo>
                  <a:cubicBezTo>
                    <a:pt x="17881" y="5836"/>
                    <a:pt x="17881" y="5803"/>
                    <a:pt x="17907" y="5777"/>
                  </a:cubicBezTo>
                  <a:cubicBezTo>
                    <a:pt x="17907" y="5725"/>
                    <a:pt x="17934" y="5698"/>
                    <a:pt x="17934" y="5672"/>
                  </a:cubicBezTo>
                  <a:lnTo>
                    <a:pt x="18183" y="5179"/>
                  </a:lnTo>
                  <a:cubicBezTo>
                    <a:pt x="18288" y="4982"/>
                    <a:pt x="18426" y="4818"/>
                    <a:pt x="18564" y="4653"/>
                  </a:cubicBezTo>
                  <a:cubicBezTo>
                    <a:pt x="18702" y="4489"/>
                    <a:pt x="18840" y="4325"/>
                    <a:pt x="19005" y="4193"/>
                  </a:cubicBezTo>
                  <a:cubicBezTo>
                    <a:pt x="19136" y="4055"/>
                    <a:pt x="19300" y="3944"/>
                    <a:pt x="19438" y="3832"/>
                  </a:cubicBezTo>
                  <a:cubicBezTo>
                    <a:pt x="19465" y="3832"/>
                    <a:pt x="19498" y="3806"/>
                    <a:pt x="19524" y="3779"/>
                  </a:cubicBezTo>
                  <a:cubicBezTo>
                    <a:pt x="19550" y="3753"/>
                    <a:pt x="19576" y="3753"/>
                    <a:pt x="19603" y="3727"/>
                  </a:cubicBezTo>
                  <a:cubicBezTo>
                    <a:pt x="19629" y="3701"/>
                    <a:pt x="19662" y="3701"/>
                    <a:pt x="19688" y="3668"/>
                  </a:cubicBezTo>
                  <a:cubicBezTo>
                    <a:pt x="19714" y="3668"/>
                    <a:pt x="19741" y="3641"/>
                    <a:pt x="19767" y="3641"/>
                  </a:cubicBezTo>
                  <a:close/>
                  <a:moveTo>
                    <a:pt x="24643" y="5146"/>
                  </a:moveTo>
                  <a:lnTo>
                    <a:pt x="24643" y="5146"/>
                  </a:lnTo>
                  <a:cubicBezTo>
                    <a:pt x="24722" y="5205"/>
                    <a:pt x="24807" y="5284"/>
                    <a:pt x="24886" y="5343"/>
                  </a:cubicBezTo>
                  <a:cubicBezTo>
                    <a:pt x="24919" y="5370"/>
                    <a:pt x="24971" y="5396"/>
                    <a:pt x="24998" y="5422"/>
                  </a:cubicBezTo>
                  <a:lnTo>
                    <a:pt x="25024" y="5449"/>
                  </a:lnTo>
                  <a:lnTo>
                    <a:pt x="25050" y="5475"/>
                  </a:lnTo>
                  <a:cubicBezTo>
                    <a:pt x="25083" y="5475"/>
                    <a:pt x="25109" y="5475"/>
                    <a:pt x="25136" y="5449"/>
                  </a:cubicBezTo>
                  <a:cubicBezTo>
                    <a:pt x="25162" y="5449"/>
                    <a:pt x="25215" y="5475"/>
                    <a:pt x="25274" y="5475"/>
                  </a:cubicBezTo>
                  <a:cubicBezTo>
                    <a:pt x="25326" y="5508"/>
                    <a:pt x="25379" y="5534"/>
                    <a:pt x="25412" y="5587"/>
                  </a:cubicBezTo>
                  <a:cubicBezTo>
                    <a:pt x="25491" y="5639"/>
                    <a:pt x="25517" y="5751"/>
                    <a:pt x="25576" y="5836"/>
                  </a:cubicBezTo>
                  <a:cubicBezTo>
                    <a:pt x="25576" y="5863"/>
                    <a:pt x="25602" y="5915"/>
                    <a:pt x="25629" y="5941"/>
                  </a:cubicBezTo>
                  <a:cubicBezTo>
                    <a:pt x="25655" y="5968"/>
                    <a:pt x="25681" y="6000"/>
                    <a:pt x="25707" y="6027"/>
                  </a:cubicBezTo>
                  <a:cubicBezTo>
                    <a:pt x="25740" y="6079"/>
                    <a:pt x="25767" y="6106"/>
                    <a:pt x="25793" y="6132"/>
                  </a:cubicBezTo>
                  <a:cubicBezTo>
                    <a:pt x="25819" y="6165"/>
                    <a:pt x="25845" y="6191"/>
                    <a:pt x="25872" y="6217"/>
                  </a:cubicBezTo>
                  <a:cubicBezTo>
                    <a:pt x="25845" y="6191"/>
                    <a:pt x="25819" y="6165"/>
                    <a:pt x="25767" y="6132"/>
                  </a:cubicBezTo>
                  <a:cubicBezTo>
                    <a:pt x="25740" y="6106"/>
                    <a:pt x="25707" y="6079"/>
                    <a:pt x="25681" y="6053"/>
                  </a:cubicBezTo>
                  <a:cubicBezTo>
                    <a:pt x="25655" y="6027"/>
                    <a:pt x="25629" y="6000"/>
                    <a:pt x="25602" y="5968"/>
                  </a:cubicBezTo>
                  <a:cubicBezTo>
                    <a:pt x="25576" y="5915"/>
                    <a:pt x="25543" y="5889"/>
                    <a:pt x="25517" y="5863"/>
                  </a:cubicBezTo>
                  <a:cubicBezTo>
                    <a:pt x="25491" y="5751"/>
                    <a:pt x="25464" y="5672"/>
                    <a:pt x="25379" y="5613"/>
                  </a:cubicBezTo>
                  <a:cubicBezTo>
                    <a:pt x="25353" y="5560"/>
                    <a:pt x="25300" y="5534"/>
                    <a:pt x="25274" y="5534"/>
                  </a:cubicBezTo>
                  <a:cubicBezTo>
                    <a:pt x="25215" y="5508"/>
                    <a:pt x="25162" y="5508"/>
                    <a:pt x="25136" y="5508"/>
                  </a:cubicBezTo>
                  <a:lnTo>
                    <a:pt x="25024" y="5508"/>
                  </a:lnTo>
                  <a:lnTo>
                    <a:pt x="24998" y="5475"/>
                  </a:lnTo>
                  <a:lnTo>
                    <a:pt x="24971" y="5449"/>
                  </a:lnTo>
                  <a:cubicBezTo>
                    <a:pt x="24945" y="5422"/>
                    <a:pt x="24919" y="5396"/>
                    <a:pt x="24860" y="5343"/>
                  </a:cubicBezTo>
                  <a:cubicBezTo>
                    <a:pt x="24807" y="5284"/>
                    <a:pt x="24722" y="5232"/>
                    <a:pt x="24643" y="5146"/>
                  </a:cubicBezTo>
                  <a:close/>
                  <a:moveTo>
                    <a:pt x="19333" y="4325"/>
                  </a:moveTo>
                  <a:cubicBezTo>
                    <a:pt x="19333" y="4325"/>
                    <a:pt x="19300" y="4358"/>
                    <a:pt x="19248" y="4410"/>
                  </a:cubicBezTo>
                  <a:cubicBezTo>
                    <a:pt x="19222" y="4437"/>
                    <a:pt x="19195" y="4489"/>
                    <a:pt x="19136" y="4522"/>
                  </a:cubicBezTo>
                  <a:cubicBezTo>
                    <a:pt x="19110" y="4548"/>
                    <a:pt x="19110" y="4575"/>
                    <a:pt x="19084" y="4575"/>
                  </a:cubicBezTo>
                  <a:cubicBezTo>
                    <a:pt x="19057" y="4601"/>
                    <a:pt x="19031" y="4627"/>
                    <a:pt x="19005" y="4653"/>
                  </a:cubicBezTo>
                  <a:cubicBezTo>
                    <a:pt x="18919" y="4765"/>
                    <a:pt x="18808" y="4877"/>
                    <a:pt x="18729" y="5015"/>
                  </a:cubicBezTo>
                  <a:cubicBezTo>
                    <a:pt x="18617" y="5146"/>
                    <a:pt x="18512" y="5284"/>
                    <a:pt x="18400" y="5449"/>
                  </a:cubicBezTo>
                  <a:cubicBezTo>
                    <a:pt x="18315" y="5587"/>
                    <a:pt x="18210" y="5751"/>
                    <a:pt x="18124" y="5889"/>
                  </a:cubicBezTo>
                  <a:cubicBezTo>
                    <a:pt x="18072" y="6053"/>
                    <a:pt x="17986" y="6191"/>
                    <a:pt x="17934" y="6329"/>
                  </a:cubicBezTo>
                  <a:cubicBezTo>
                    <a:pt x="17907" y="6355"/>
                    <a:pt x="17907" y="6382"/>
                    <a:pt x="17907" y="6408"/>
                  </a:cubicBezTo>
                  <a:cubicBezTo>
                    <a:pt x="17881" y="6434"/>
                    <a:pt x="17881" y="6460"/>
                    <a:pt x="17855" y="6493"/>
                  </a:cubicBezTo>
                  <a:cubicBezTo>
                    <a:pt x="17855" y="6546"/>
                    <a:pt x="17822" y="6572"/>
                    <a:pt x="17796" y="6625"/>
                  </a:cubicBezTo>
                  <a:cubicBezTo>
                    <a:pt x="17796" y="6572"/>
                    <a:pt x="17822" y="6546"/>
                    <a:pt x="17822" y="6493"/>
                  </a:cubicBezTo>
                  <a:cubicBezTo>
                    <a:pt x="17855" y="6460"/>
                    <a:pt x="17855" y="6434"/>
                    <a:pt x="17855" y="6408"/>
                  </a:cubicBezTo>
                  <a:cubicBezTo>
                    <a:pt x="17881" y="6355"/>
                    <a:pt x="17881" y="6329"/>
                    <a:pt x="17907" y="6296"/>
                  </a:cubicBezTo>
                  <a:cubicBezTo>
                    <a:pt x="17934" y="6165"/>
                    <a:pt x="17986" y="6027"/>
                    <a:pt x="18072" y="5863"/>
                  </a:cubicBezTo>
                  <a:cubicBezTo>
                    <a:pt x="18150" y="5725"/>
                    <a:pt x="18236" y="5560"/>
                    <a:pt x="18348" y="5396"/>
                  </a:cubicBezTo>
                  <a:cubicBezTo>
                    <a:pt x="18453" y="5258"/>
                    <a:pt x="18564" y="5094"/>
                    <a:pt x="18676" y="4956"/>
                  </a:cubicBezTo>
                  <a:cubicBezTo>
                    <a:pt x="18781" y="4851"/>
                    <a:pt x="18893" y="4713"/>
                    <a:pt x="18972" y="4627"/>
                  </a:cubicBezTo>
                  <a:cubicBezTo>
                    <a:pt x="19005" y="4601"/>
                    <a:pt x="19031" y="4575"/>
                    <a:pt x="19057" y="4548"/>
                  </a:cubicBezTo>
                  <a:cubicBezTo>
                    <a:pt x="19084" y="4548"/>
                    <a:pt x="19110" y="4522"/>
                    <a:pt x="19110" y="4489"/>
                  </a:cubicBezTo>
                  <a:cubicBezTo>
                    <a:pt x="19169" y="4463"/>
                    <a:pt x="19195" y="4437"/>
                    <a:pt x="19222" y="4410"/>
                  </a:cubicBezTo>
                  <a:cubicBezTo>
                    <a:pt x="19300" y="4358"/>
                    <a:pt x="19333" y="4325"/>
                    <a:pt x="19333" y="4325"/>
                  </a:cubicBezTo>
                  <a:close/>
                  <a:moveTo>
                    <a:pt x="8596" y="3944"/>
                  </a:moveTo>
                  <a:cubicBezTo>
                    <a:pt x="8458" y="4082"/>
                    <a:pt x="8353" y="4220"/>
                    <a:pt x="8267" y="4384"/>
                  </a:cubicBezTo>
                  <a:cubicBezTo>
                    <a:pt x="8241" y="4463"/>
                    <a:pt x="8189" y="4548"/>
                    <a:pt x="8162" y="4627"/>
                  </a:cubicBezTo>
                  <a:cubicBezTo>
                    <a:pt x="8129" y="4713"/>
                    <a:pt x="8103" y="4791"/>
                    <a:pt x="8077" y="4877"/>
                  </a:cubicBezTo>
                  <a:cubicBezTo>
                    <a:pt x="8051" y="4956"/>
                    <a:pt x="8024" y="5041"/>
                    <a:pt x="8024" y="5120"/>
                  </a:cubicBezTo>
                  <a:cubicBezTo>
                    <a:pt x="7998" y="5205"/>
                    <a:pt x="7998" y="5284"/>
                    <a:pt x="7998" y="5396"/>
                  </a:cubicBezTo>
                  <a:cubicBezTo>
                    <a:pt x="7965" y="5560"/>
                    <a:pt x="7965" y="5751"/>
                    <a:pt x="7965" y="5915"/>
                  </a:cubicBezTo>
                  <a:lnTo>
                    <a:pt x="7965" y="5941"/>
                  </a:lnTo>
                  <a:cubicBezTo>
                    <a:pt x="7939" y="6053"/>
                    <a:pt x="7886" y="6191"/>
                    <a:pt x="7834" y="6296"/>
                  </a:cubicBezTo>
                  <a:lnTo>
                    <a:pt x="7748" y="6493"/>
                  </a:lnTo>
                  <a:cubicBezTo>
                    <a:pt x="7722" y="6546"/>
                    <a:pt x="7696" y="6625"/>
                    <a:pt x="7669" y="6684"/>
                  </a:cubicBezTo>
                  <a:cubicBezTo>
                    <a:pt x="7696" y="6598"/>
                    <a:pt x="7696" y="6546"/>
                    <a:pt x="7722" y="6493"/>
                  </a:cubicBezTo>
                  <a:lnTo>
                    <a:pt x="7775" y="6296"/>
                  </a:lnTo>
                  <a:cubicBezTo>
                    <a:pt x="7801" y="6165"/>
                    <a:pt x="7860" y="6027"/>
                    <a:pt x="7886" y="5915"/>
                  </a:cubicBezTo>
                  <a:cubicBezTo>
                    <a:pt x="7860" y="5725"/>
                    <a:pt x="7860" y="5560"/>
                    <a:pt x="7886" y="5370"/>
                  </a:cubicBezTo>
                  <a:cubicBezTo>
                    <a:pt x="7886" y="5205"/>
                    <a:pt x="7913" y="5015"/>
                    <a:pt x="7965" y="4851"/>
                  </a:cubicBezTo>
                  <a:cubicBezTo>
                    <a:pt x="8024" y="4653"/>
                    <a:pt x="8103" y="4489"/>
                    <a:pt x="8215" y="4325"/>
                  </a:cubicBezTo>
                  <a:cubicBezTo>
                    <a:pt x="8327" y="4193"/>
                    <a:pt x="8432" y="4055"/>
                    <a:pt x="8596" y="3944"/>
                  </a:cubicBezTo>
                  <a:close/>
                  <a:moveTo>
                    <a:pt x="24012" y="4877"/>
                  </a:moveTo>
                  <a:lnTo>
                    <a:pt x="24012" y="4877"/>
                  </a:lnTo>
                  <a:cubicBezTo>
                    <a:pt x="24617" y="5205"/>
                    <a:pt x="24971" y="5639"/>
                    <a:pt x="24971" y="5639"/>
                  </a:cubicBezTo>
                  <a:cubicBezTo>
                    <a:pt x="24971" y="5977"/>
                    <a:pt x="25115" y="6066"/>
                    <a:pt x="25245" y="6066"/>
                  </a:cubicBezTo>
                  <a:cubicBezTo>
                    <a:pt x="25328" y="6066"/>
                    <a:pt x="25405" y="6031"/>
                    <a:pt x="25438" y="6000"/>
                  </a:cubicBezTo>
                  <a:cubicBezTo>
                    <a:pt x="25543" y="6165"/>
                    <a:pt x="25740" y="6736"/>
                    <a:pt x="25740" y="6736"/>
                  </a:cubicBezTo>
                  <a:cubicBezTo>
                    <a:pt x="25161" y="6638"/>
                    <a:pt x="24878" y="6310"/>
                    <a:pt x="24819" y="6310"/>
                  </a:cubicBezTo>
                  <a:cubicBezTo>
                    <a:pt x="24811" y="6310"/>
                    <a:pt x="24807" y="6316"/>
                    <a:pt x="24807" y="6329"/>
                  </a:cubicBezTo>
                  <a:cubicBezTo>
                    <a:pt x="24802" y="6349"/>
                    <a:pt x="24774" y="6359"/>
                    <a:pt x="24730" y="6359"/>
                  </a:cubicBezTo>
                  <a:cubicBezTo>
                    <a:pt x="24542" y="6359"/>
                    <a:pt x="24076" y="6172"/>
                    <a:pt x="23986" y="5751"/>
                  </a:cubicBezTo>
                  <a:lnTo>
                    <a:pt x="23986" y="5751"/>
                  </a:lnTo>
                  <a:cubicBezTo>
                    <a:pt x="24116" y="5872"/>
                    <a:pt x="24225" y="5919"/>
                    <a:pt x="24296" y="5919"/>
                  </a:cubicBezTo>
                  <a:cubicBezTo>
                    <a:pt x="24419" y="5919"/>
                    <a:pt x="24432" y="5780"/>
                    <a:pt x="24262" y="5639"/>
                  </a:cubicBezTo>
                  <a:cubicBezTo>
                    <a:pt x="24288" y="5232"/>
                    <a:pt x="24012" y="4877"/>
                    <a:pt x="24012" y="4877"/>
                  </a:cubicBezTo>
                  <a:close/>
                  <a:moveTo>
                    <a:pt x="24150" y="3727"/>
                  </a:moveTo>
                  <a:cubicBezTo>
                    <a:pt x="25247" y="3865"/>
                    <a:pt x="25872" y="4791"/>
                    <a:pt x="25872" y="4791"/>
                  </a:cubicBezTo>
                  <a:cubicBezTo>
                    <a:pt x="26353" y="5639"/>
                    <a:pt x="26565" y="5925"/>
                    <a:pt x="26616" y="5925"/>
                  </a:cubicBezTo>
                  <a:cubicBezTo>
                    <a:pt x="26664" y="5925"/>
                    <a:pt x="26570" y="5673"/>
                    <a:pt x="26424" y="5396"/>
                  </a:cubicBezTo>
                  <a:cubicBezTo>
                    <a:pt x="26148" y="4818"/>
                    <a:pt x="26069" y="4575"/>
                    <a:pt x="26069" y="4575"/>
                  </a:cubicBezTo>
                  <a:cubicBezTo>
                    <a:pt x="25931" y="4246"/>
                    <a:pt x="25464" y="3832"/>
                    <a:pt x="25464" y="3832"/>
                  </a:cubicBezTo>
                  <a:lnTo>
                    <a:pt x="25464" y="3832"/>
                  </a:lnTo>
                  <a:cubicBezTo>
                    <a:pt x="26397" y="4134"/>
                    <a:pt x="26726" y="5179"/>
                    <a:pt x="26726" y="5179"/>
                  </a:cubicBezTo>
                  <a:cubicBezTo>
                    <a:pt x="26726" y="5560"/>
                    <a:pt x="27350" y="6763"/>
                    <a:pt x="27350" y="6763"/>
                  </a:cubicBezTo>
                  <a:cubicBezTo>
                    <a:pt x="27131" y="6818"/>
                    <a:pt x="26949" y="6836"/>
                    <a:pt x="26803" y="6836"/>
                  </a:cubicBezTo>
                  <a:cubicBezTo>
                    <a:pt x="26511" y="6836"/>
                    <a:pt x="26365" y="6763"/>
                    <a:pt x="26365" y="6763"/>
                  </a:cubicBezTo>
                  <a:cubicBezTo>
                    <a:pt x="26200" y="5613"/>
                    <a:pt x="25740" y="5422"/>
                    <a:pt x="25740" y="5396"/>
                  </a:cubicBezTo>
                  <a:cubicBezTo>
                    <a:pt x="25685" y="5231"/>
                    <a:pt x="25636" y="5198"/>
                    <a:pt x="25584" y="5198"/>
                  </a:cubicBezTo>
                  <a:cubicBezTo>
                    <a:pt x="25549" y="5198"/>
                    <a:pt x="25512" y="5213"/>
                    <a:pt x="25471" y="5213"/>
                  </a:cubicBezTo>
                  <a:cubicBezTo>
                    <a:pt x="25391" y="5213"/>
                    <a:pt x="25295" y="5156"/>
                    <a:pt x="25162" y="4818"/>
                  </a:cubicBezTo>
                  <a:cubicBezTo>
                    <a:pt x="24860" y="4055"/>
                    <a:pt x="24150" y="3727"/>
                    <a:pt x="24150" y="3727"/>
                  </a:cubicBezTo>
                  <a:close/>
                  <a:moveTo>
                    <a:pt x="23545" y="5968"/>
                  </a:moveTo>
                  <a:lnTo>
                    <a:pt x="23545" y="5968"/>
                  </a:lnTo>
                  <a:cubicBezTo>
                    <a:pt x="23657" y="6106"/>
                    <a:pt x="23769" y="6217"/>
                    <a:pt x="23900" y="6329"/>
                  </a:cubicBezTo>
                  <a:cubicBezTo>
                    <a:pt x="23959" y="6382"/>
                    <a:pt x="24012" y="6434"/>
                    <a:pt x="24097" y="6460"/>
                  </a:cubicBezTo>
                  <a:lnTo>
                    <a:pt x="24203" y="6520"/>
                  </a:lnTo>
                  <a:lnTo>
                    <a:pt x="24314" y="6598"/>
                  </a:lnTo>
                  <a:cubicBezTo>
                    <a:pt x="24341" y="6598"/>
                    <a:pt x="24367" y="6625"/>
                    <a:pt x="24426" y="6625"/>
                  </a:cubicBezTo>
                  <a:lnTo>
                    <a:pt x="24479" y="6658"/>
                  </a:lnTo>
                  <a:cubicBezTo>
                    <a:pt x="24505" y="6684"/>
                    <a:pt x="24505" y="6684"/>
                    <a:pt x="24531" y="6684"/>
                  </a:cubicBezTo>
                  <a:lnTo>
                    <a:pt x="24643" y="6736"/>
                  </a:lnTo>
                  <a:lnTo>
                    <a:pt x="24755" y="6763"/>
                  </a:lnTo>
                  <a:lnTo>
                    <a:pt x="24833" y="6763"/>
                  </a:lnTo>
                  <a:cubicBezTo>
                    <a:pt x="24833" y="6789"/>
                    <a:pt x="24860" y="6789"/>
                    <a:pt x="24886" y="6789"/>
                  </a:cubicBezTo>
                  <a:lnTo>
                    <a:pt x="24998" y="6822"/>
                  </a:lnTo>
                  <a:cubicBezTo>
                    <a:pt x="25050" y="6822"/>
                    <a:pt x="25083" y="6822"/>
                    <a:pt x="25136" y="6848"/>
                  </a:cubicBezTo>
                  <a:lnTo>
                    <a:pt x="24860" y="6848"/>
                  </a:lnTo>
                  <a:cubicBezTo>
                    <a:pt x="24860" y="6848"/>
                    <a:pt x="24833" y="6848"/>
                    <a:pt x="24807" y="6822"/>
                  </a:cubicBezTo>
                  <a:lnTo>
                    <a:pt x="24755" y="6822"/>
                  </a:lnTo>
                  <a:cubicBezTo>
                    <a:pt x="24695" y="6822"/>
                    <a:pt x="24669" y="6789"/>
                    <a:pt x="24617" y="6789"/>
                  </a:cubicBezTo>
                  <a:lnTo>
                    <a:pt x="24505" y="6763"/>
                  </a:lnTo>
                  <a:cubicBezTo>
                    <a:pt x="24479" y="6736"/>
                    <a:pt x="24479" y="6736"/>
                    <a:pt x="24452" y="6736"/>
                  </a:cubicBezTo>
                  <a:lnTo>
                    <a:pt x="24393" y="6710"/>
                  </a:lnTo>
                  <a:cubicBezTo>
                    <a:pt x="24341" y="6684"/>
                    <a:pt x="24314" y="6684"/>
                    <a:pt x="24262" y="6658"/>
                  </a:cubicBezTo>
                  <a:cubicBezTo>
                    <a:pt x="24124" y="6572"/>
                    <a:pt x="23986" y="6493"/>
                    <a:pt x="23848" y="6382"/>
                  </a:cubicBezTo>
                  <a:cubicBezTo>
                    <a:pt x="23736" y="6244"/>
                    <a:pt x="23631" y="6132"/>
                    <a:pt x="23545" y="5968"/>
                  </a:cubicBezTo>
                  <a:close/>
                  <a:moveTo>
                    <a:pt x="23572" y="6546"/>
                  </a:moveTo>
                  <a:cubicBezTo>
                    <a:pt x="23683" y="6625"/>
                    <a:pt x="23769" y="6684"/>
                    <a:pt x="23874" y="6736"/>
                  </a:cubicBezTo>
                  <a:cubicBezTo>
                    <a:pt x="23986" y="6789"/>
                    <a:pt x="24097" y="6848"/>
                    <a:pt x="24203" y="6874"/>
                  </a:cubicBezTo>
                  <a:cubicBezTo>
                    <a:pt x="24341" y="6927"/>
                    <a:pt x="24452" y="6953"/>
                    <a:pt x="24557" y="6953"/>
                  </a:cubicBezTo>
                  <a:cubicBezTo>
                    <a:pt x="24617" y="6953"/>
                    <a:pt x="24695" y="6953"/>
                    <a:pt x="24755" y="6986"/>
                  </a:cubicBezTo>
                  <a:lnTo>
                    <a:pt x="24833" y="6986"/>
                  </a:lnTo>
                  <a:cubicBezTo>
                    <a:pt x="24807" y="7012"/>
                    <a:pt x="24781" y="7012"/>
                    <a:pt x="24755" y="7012"/>
                  </a:cubicBezTo>
                  <a:lnTo>
                    <a:pt x="24367" y="7012"/>
                  </a:lnTo>
                  <a:cubicBezTo>
                    <a:pt x="24341" y="7012"/>
                    <a:pt x="24314" y="6986"/>
                    <a:pt x="24288" y="6986"/>
                  </a:cubicBezTo>
                  <a:lnTo>
                    <a:pt x="24229" y="6986"/>
                  </a:lnTo>
                  <a:lnTo>
                    <a:pt x="24203" y="6953"/>
                  </a:lnTo>
                  <a:cubicBezTo>
                    <a:pt x="24124" y="6927"/>
                    <a:pt x="24065" y="6901"/>
                    <a:pt x="24012" y="6901"/>
                  </a:cubicBezTo>
                  <a:lnTo>
                    <a:pt x="23933" y="6848"/>
                  </a:lnTo>
                  <a:cubicBezTo>
                    <a:pt x="23900" y="6822"/>
                    <a:pt x="23874" y="6822"/>
                    <a:pt x="23848" y="6789"/>
                  </a:cubicBezTo>
                  <a:cubicBezTo>
                    <a:pt x="23736" y="6736"/>
                    <a:pt x="23657" y="6658"/>
                    <a:pt x="23572" y="6546"/>
                  </a:cubicBezTo>
                  <a:close/>
                  <a:moveTo>
                    <a:pt x="18564" y="6736"/>
                  </a:moveTo>
                  <a:lnTo>
                    <a:pt x="18564" y="6822"/>
                  </a:lnTo>
                  <a:cubicBezTo>
                    <a:pt x="18564" y="6848"/>
                    <a:pt x="18538" y="6874"/>
                    <a:pt x="18538" y="6901"/>
                  </a:cubicBezTo>
                  <a:cubicBezTo>
                    <a:pt x="18512" y="6927"/>
                    <a:pt x="18512" y="6953"/>
                    <a:pt x="18479" y="6986"/>
                  </a:cubicBezTo>
                  <a:cubicBezTo>
                    <a:pt x="18453" y="7039"/>
                    <a:pt x="18453" y="7065"/>
                    <a:pt x="18426" y="7091"/>
                  </a:cubicBezTo>
                  <a:cubicBezTo>
                    <a:pt x="18400" y="7118"/>
                    <a:pt x="18374" y="7150"/>
                    <a:pt x="18348" y="7150"/>
                  </a:cubicBezTo>
                  <a:cubicBezTo>
                    <a:pt x="18348" y="7177"/>
                    <a:pt x="18315" y="7177"/>
                    <a:pt x="18315" y="7203"/>
                  </a:cubicBezTo>
                  <a:lnTo>
                    <a:pt x="18288" y="7203"/>
                  </a:lnTo>
                  <a:cubicBezTo>
                    <a:pt x="18288" y="7177"/>
                    <a:pt x="18315" y="7150"/>
                    <a:pt x="18315" y="7118"/>
                  </a:cubicBezTo>
                  <a:cubicBezTo>
                    <a:pt x="18348" y="7091"/>
                    <a:pt x="18348" y="7065"/>
                    <a:pt x="18374" y="7039"/>
                  </a:cubicBezTo>
                  <a:cubicBezTo>
                    <a:pt x="18374" y="7012"/>
                    <a:pt x="18400" y="6986"/>
                    <a:pt x="18426" y="6953"/>
                  </a:cubicBezTo>
                  <a:cubicBezTo>
                    <a:pt x="18426" y="6927"/>
                    <a:pt x="18453" y="6901"/>
                    <a:pt x="18479" y="6874"/>
                  </a:cubicBezTo>
                  <a:cubicBezTo>
                    <a:pt x="18479" y="6848"/>
                    <a:pt x="18512" y="6822"/>
                    <a:pt x="18538" y="6789"/>
                  </a:cubicBezTo>
                  <a:cubicBezTo>
                    <a:pt x="18538" y="6763"/>
                    <a:pt x="18564" y="6763"/>
                    <a:pt x="18564" y="6736"/>
                  </a:cubicBezTo>
                  <a:close/>
                  <a:moveTo>
                    <a:pt x="23657" y="6986"/>
                  </a:moveTo>
                  <a:cubicBezTo>
                    <a:pt x="23736" y="7012"/>
                    <a:pt x="23848" y="7039"/>
                    <a:pt x="23933" y="7065"/>
                  </a:cubicBezTo>
                  <a:cubicBezTo>
                    <a:pt x="24012" y="7091"/>
                    <a:pt x="24124" y="7091"/>
                    <a:pt x="24203" y="7118"/>
                  </a:cubicBezTo>
                  <a:lnTo>
                    <a:pt x="24505" y="7118"/>
                  </a:lnTo>
                  <a:cubicBezTo>
                    <a:pt x="24533" y="7129"/>
                    <a:pt x="24564" y="7132"/>
                    <a:pt x="24595" y="7132"/>
                  </a:cubicBezTo>
                  <a:cubicBezTo>
                    <a:pt x="24658" y="7132"/>
                    <a:pt x="24724" y="7118"/>
                    <a:pt x="24781" y="7118"/>
                  </a:cubicBezTo>
                  <a:cubicBezTo>
                    <a:pt x="24695" y="7150"/>
                    <a:pt x="24590" y="7177"/>
                    <a:pt x="24505" y="7203"/>
                  </a:cubicBezTo>
                  <a:lnTo>
                    <a:pt x="24288" y="7203"/>
                  </a:lnTo>
                  <a:cubicBezTo>
                    <a:pt x="24262" y="7203"/>
                    <a:pt x="24229" y="7203"/>
                    <a:pt x="24203" y="7177"/>
                  </a:cubicBezTo>
                  <a:cubicBezTo>
                    <a:pt x="24150" y="7177"/>
                    <a:pt x="24097" y="7177"/>
                    <a:pt x="24065" y="7150"/>
                  </a:cubicBezTo>
                  <a:cubicBezTo>
                    <a:pt x="24012" y="7150"/>
                    <a:pt x="23959" y="7118"/>
                    <a:pt x="23900" y="7118"/>
                  </a:cubicBezTo>
                  <a:cubicBezTo>
                    <a:pt x="23821" y="7065"/>
                    <a:pt x="23736" y="7039"/>
                    <a:pt x="23657" y="6986"/>
                  </a:cubicBezTo>
                  <a:close/>
                  <a:moveTo>
                    <a:pt x="25379" y="7091"/>
                  </a:moveTo>
                  <a:cubicBezTo>
                    <a:pt x="25379" y="7091"/>
                    <a:pt x="25353" y="7091"/>
                    <a:pt x="25353" y="7118"/>
                  </a:cubicBezTo>
                  <a:cubicBezTo>
                    <a:pt x="25353" y="7118"/>
                    <a:pt x="25326" y="7150"/>
                    <a:pt x="25300" y="7150"/>
                  </a:cubicBezTo>
                  <a:cubicBezTo>
                    <a:pt x="25274" y="7177"/>
                    <a:pt x="25247" y="7203"/>
                    <a:pt x="25215" y="7203"/>
                  </a:cubicBezTo>
                  <a:cubicBezTo>
                    <a:pt x="25188" y="7229"/>
                    <a:pt x="25162" y="7229"/>
                    <a:pt x="25109" y="7256"/>
                  </a:cubicBezTo>
                  <a:lnTo>
                    <a:pt x="24998" y="7256"/>
                  </a:lnTo>
                  <a:cubicBezTo>
                    <a:pt x="24971" y="7282"/>
                    <a:pt x="24945" y="7282"/>
                    <a:pt x="24919" y="7282"/>
                  </a:cubicBezTo>
                  <a:cubicBezTo>
                    <a:pt x="24886" y="7282"/>
                    <a:pt x="24860" y="7256"/>
                    <a:pt x="24833" y="7256"/>
                  </a:cubicBezTo>
                  <a:cubicBezTo>
                    <a:pt x="24860" y="7256"/>
                    <a:pt x="24886" y="7229"/>
                    <a:pt x="24919" y="7229"/>
                  </a:cubicBezTo>
                  <a:cubicBezTo>
                    <a:pt x="24945" y="7229"/>
                    <a:pt x="24971" y="7203"/>
                    <a:pt x="24998" y="7203"/>
                  </a:cubicBezTo>
                  <a:cubicBezTo>
                    <a:pt x="25024" y="7203"/>
                    <a:pt x="25050" y="7177"/>
                    <a:pt x="25109" y="7177"/>
                  </a:cubicBezTo>
                  <a:cubicBezTo>
                    <a:pt x="25136" y="7177"/>
                    <a:pt x="25162" y="7150"/>
                    <a:pt x="25188" y="7150"/>
                  </a:cubicBezTo>
                  <a:cubicBezTo>
                    <a:pt x="25215" y="7118"/>
                    <a:pt x="25247" y="7118"/>
                    <a:pt x="25274" y="7118"/>
                  </a:cubicBezTo>
                  <a:cubicBezTo>
                    <a:pt x="25300" y="7118"/>
                    <a:pt x="25326" y="7091"/>
                    <a:pt x="25353" y="7091"/>
                  </a:cubicBezTo>
                  <a:close/>
                  <a:moveTo>
                    <a:pt x="18564" y="6106"/>
                  </a:moveTo>
                  <a:lnTo>
                    <a:pt x="18538" y="6165"/>
                  </a:lnTo>
                  <a:cubicBezTo>
                    <a:pt x="18538" y="6191"/>
                    <a:pt x="18512" y="6244"/>
                    <a:pt x="18479" y="6296"/>
                  </a:cubicBezTo>
                  <a:cubicBezTo>
                    <a:pt x="18453" y="6382"/>
                    <a:pt x="18426" y="6434"/>
                    <a:pt x="18400" y="6520"/>
                  </a:cubicBezTo>
                  <a:cubicBezTo>
                    <a:pt x="18348" y="6598"/>
                    <a:pt x="18315" y="6684"/>
                    <a:pt x="18288" y="6763"/>
                  </a:cubicBezTo>
                  <a:cubicBezTo>
                    <a:pt x="18236" y="6848"/>
                    <a:pt x="18210" y="6927"/>
                    <a:pt x="18183" y="7012"/>
                  </a:cubicBezTo>
                  <a:cubicBezTo>
                    <a:pt x="18150" y="7091"/>
                    <a:pt x="18098" y="7150"/>
                    <a:pt x="18072" y="7229"/>
                  </a:cubicBezTo>
                  <a:cubicBezTo>
                    <a:pt x="18045" y="7282"/>
                    <a:pt x="18019" y="7341"/>
                    <a:pt x="17986" y="7367"/>
                  </a:cubicBezTo>
                  <a:cubicBezTo>
                    <a:pt x="17986" y="7315"/>
                    <a:pt x="18019" y="7256"/>
                    <a:pt x="18045" y="7203"/>
                  </a:cubicBezTo>
                  <a:cubicBezTo>
                    <a:pt x="18045" y="7150"/>
                    <a:pt x="18072" y="7065"/>
                    <a:pt x="18124" y="6986"/>
                  </a:cubicBezTo>
                  <a:cubicBezTo>
                    <a:pt x="18150" y="6901"/>
                    <a:pt x="18183" y="6822"/>
                    <a:pt x="18210" y="6736"/>
                  </a:cubicBezTo>
                  <a:cubicBezTo>
                    <a:pt x="18262" y="6658"/>
                    <a:pt x="18288" y="6572"/>
                    <a:pt x="18348" y="6493"/>
                  </a:cubicBezTo>
                  <a:cubicBezTo>
                    <a:pt x="18374" y="6408"/>
                    <a:pt x="18400" y="6355"/>
                    <a:pt x="18453" y="6296"/>
                  </a:cubicBezTo>
                  <a:cubicBezTo>
                    <a:pt x="18479" y="6217"/>
                    <a:pt x="18512" y="6191"/>
                    <a:pt x="18538" y="6132"/>
                  </a:cubicBezTo>
                  <a:lnTo>
                    <a:pt x="18564" y="6106"/>
                  </a:lnTo>
                  <a:close/>
                  <a:moveTo>
                    <a:pt x="23605" y="7256"/>
                  </a:moveTo>
                  <a:cubicBezTo>
                    <a:pt x="23683" y="7256"/>
                    <a:pt x="23769" y="7282"/>
                    <a:pt x="23848" y="7282"/>
                  </a:cubicBezTo>
                  <a:cubicBezTo>
                    <a:pt x="23933" y="7315"/>
                    <a:pt x="24012" y="7315"/>
                    <a:pt x="24097" y="7341"/>
                  </a:cubicBezTo>
                  <a:lnTo>
                    <a:pt x="24341" y="7341"/>
                  </a:lnTo>
                  <a:cubicBezTo>
                    <a:pt x="24426" y="7341"/>
                    <a:pt x="24505" y="7315"/>
                    <a:pt x="24590" y="7315"/>
                  </a:cubicBezTo>
                  <a:cubicBezTo>
                    <a:pt x="24531" y="7341"/>
                    <a:pt x="24452" y="7367"/>
                    <a:pt x="24367" y="7394"/>
                  </a:cubicBezTo>
                  <a:cubicBezTo>
                    <a:pt x="24297" y="7394"/>
                    <a:pt x="24235" y="7405"/>
                    <a:pt x="24179" y="7405"/>
                  </a:cubicBezTo>
                  <a:cubicBezTo>
                    <a:pt x="24151" y="7405"/>
                    <a:pt x="24124" y="7402"/>
                    <a:pt x="24097" y="7394"/>
                  </a:cubicBezTo>
                  <a:cubicBezTo>
                    <a:pt x="24012" y="7394"/>
                    <a:pt x="23933" y="7394"/>
                    <a:pt x="23848" y="7367"/>
                  </a:cubicBezTo>
                  <a:cubicBezTo>
                    <a:pt x="23769" y="7341"/>
                    <a:pt x="23683" y="7315"/>
                    <a:pt x="23605" y="7256"/>
                  </a:cubicBezTo>
                  <a:close/>
                  <a:moveTo>
                    <a:pt x="18702" y="5422"/>
                  </a:moveTo>
                  <a:lnTo>
                    <a:pt x="18702" y="5422"/>
                  </a:lnTo>
                  <a:cubicBezTo>
                    <a:pt x="18676" y="5475"/>
                    <a:pt x="18617" y="5587"/>
                    <a:pt x="18564" y="5672"/>
                  </a:cubicBezTo>
                  <a:cubicBezTo>
                    <a:pt x="18512" y="5777"/>
                    <a:pt x="18453" y="5915"/>
                    <a:pt x="18400" y="6053"/>
                  </a:cubicBezTo>
                  <a:cubicBezTo>
                    <a:pt x="18315" y="6165"/>
                    <a:pt x="18262" y="6329"/>
                    <a:pt x="18210" y="6460"/>
                  </a:cubicBezTo>
                  <a:cubicBezTo>
                    <a:pt x="18124" y="6598"/>
                    <a:pt x="18072" y="6736"/>
                    <a:pt x="18019" y="6874"/>
                  </a:cubicBezTo>
                  <a:cubicBezTo>
                    <a:pt x="17960" y="7012"/>
                    <a:pt x="17907" y="7150"/>
                    <a:pt x="17881" y="7256"/>
                  </a:cubicBezTo>
                  <a:cubicBezTo>
                    <a:pt x="17822" y="7367"/>
                    <a:pt x="17796" y="7446"/>
                    <a:pt x="17769" y="7505"/>
                  </a:cubicBezTo>
                  <a:cubicBezTo>
                    <a:pt x="17769" y="7446"/>
                    <a:pt x="17796" y="7341"/>
                    <a:pt x="17822" y="7229"/>
                  </a:cubicBezTo>
                  <a:cubicBezTo>
                    <a:pt x="17881" y="7118"/>
                    <a:pt x="17907" y="6986"/>
                    <a:pt x="17960" y="6848"/>
                  </a:cubicBezTo>
                  <a:cubicBezTo>
                    <a:pt x="18019" y="6710"/>
                    <a:pt x="18072" y="6572"/>
                    <a:pt x="18124" y="6434"/>
                  </a:cubicBezTo>
                  <a:cubicBezTo>
                    <a:pt x="18210" y="6270"/>
                    <a:pt x="18262" y="6132"/>
                    <a:pt x="18348" y="6000"/>
                  </a:cubicBezTo>
                  <a:cubicBezTo>
                    <a:pt x="18400" y="5889"/>
                    <a:pt x="18479" y="5751"/>
                    <a:pt x="18538" y="5672"/>
                  </a:cubicBezTo>
                  <a:cubicBezTo>
                    <a:pt x="18591" y="5560"/>
                    <a:pt x="18643" y="5475"/>
                    <a:pt x="18702" y="5422"/>
                  </a:cubicBezTo>
                  <a:close/>
                  <a:moveTo>
                    <a:pt x="25300" y="7341"/>
                  </a:moveTo>
                  <a:lnTo>
                    <a:pt x="25274" y="7367"/>
                  </a:lnTo>
                  <a:lnTo>
                    <a:pt x="25247" y="7394"/>
                  </a:lnTo>
                  <a:cubicBezTo>
                    <a:pt x="25215" y="7420"/>
                    <a:pt x="25188" y="7420"/>
                    <a:pt x="25162" y="7446"/>
                  </a:cubicBezTo>
                  <a:cubicBezTo>
                    <a:pt x="25136" y="7446"/>
                    <a:pt x="25109" y="7479"/>
                    <a:pt x="25083" y="7479"/>
                  </a:cubicBezTo>
                  <a:cubicBezTo>
                    <a:pt x="25050" y="7479"/>
                    <a:pt x="24998" y="7505"/>
                    <a:pt x="24971" y="7505"/>
                  </a:cubicBezTo>
                  <a:lnTo>
                    <a:pt x="24807" y="7505"/>
                  </a:lnTo>
                  <a:lnTo>
                    <a:pt x="24833" y="7479"/>
                  </a:lnTo>
                  <a:lnTo>
                    <a:pt x="24886" y="7479"/>
                  </a:lnTo>
                  <a:cubicBezTo>
                    <a:pt x="24919" y="7446"/>
                    <a:pt x="24945" y="7446"/>
                    <a:pt x="24971" y="7446"/>
                  </a:cubicBezTo>
                  <a:cubicBezTo>
                    <a:pt x="24998" y="7420"/>
                    <a:pt x="25024" y="7420"/>
                    <a:pt x="25050" y="7420"/>
                  </a:cubicBezTo>
                  <a:cubicBezTo>
                    <a:pt x="25083" y="7394"/>
                    <a:pt x="25109" y="7394"/>
                    <a:pt x="25136" y="7394"/>
                  </a:cubicBezTo>
                  <a:cubicBezTo>
                    <a:pt x="25162" y="7367"/>
                    <a:pt x="25188" y="7367"/>
                    <a:pt x="25215" y="7367"/>
                  </a:cubicBezTo>
                  <a:cubicBezTo>
                    <a:pt x="25247" y="7367"/>
                    <a:pt x="25274" y="7341"/>
                    <a:pt x="25274" y="7341"/>
                  </a:cubicBezTo>
                  <a:close/>
                  <a:moveTo>
                    <a:pt x="12703" y="6520"/>
                  </a:moveTo>
                  <a:lnTo>
                    <a:pt x="12703" y="6520"/>
                  </a:lnTo>
                  <a:cubicBezTo>
                    <a:pt x="12703" y="6520"/>
                    <a:pt x="12730" y="6546"/>
                    <a:pt x="12815" y="6546"/>
                  </a:cubicBezTo>
                  <a:cubicBezTo>
                    <a:pt x="12841" y="6546"/>
                    <a:pt x="12867" y="6546"/>
                    <a:pt x="12894" y="6572"/>
                  </a:cubicBezTo>
                  <a:lnTo>
                    <a:pt x="12979" y="6572"/>
                  </a:lnTo>
                  <a:cubicBezTo>
                    <a:pt x="12979" y="6572"/>
                    <a:pt x="13005" y="6598"/>
                    <a:pt x="13032" y="6598"/>
                  </a:cubicBezTo>
                  <a:cubicBezTo>
                    <a:pt x="13143" y="6625"/>
                    <a:pt x="13255" y="6658"/>
                    <a:pt x="13360" y="6710"/>
                  </a:cubicBezTo>
                  <a:cubicBezTo>
                    <a:pt x="13472" y="6763"/>
                    <a:pt x="13583" y="6848"/>
                    <a:pt x="13689" y="6927"/>
                  </a:cubicBezTo>
                  <a:cubicBezTo>
                    <a:pt x="13800" y="6986"/>
                    <a:pt x="13912" y="7065"/>
                    <a:pt x="13991" y="7150"/>
                  </a:cubicBezTo>
                  <a:cubicBezTo>
                    <a:pt x="14103" y="7229"/>
                    <a:pt x="14181" y="7315"/>
                    <a:pt x="14241" y="7394"/>
                  </a:cubicBezTo>
                  <a:cubicBezTo>
                    <a:pt x="14319" y="7446"/>
                    <a:pt x="14372" y="7505"/>
                    <a:pt x="14431" y="7558"/>
                  </a:cubicBezTo>
                  <a:cubicBezTo>
                    <a:pt x="14457" y="7584"/>
                    <a:pt x="14484" y="7610"/>
                    <a:pt x="14484" y="7610"/>
                  </a:cubicBezTo>
                  <a:cubicBezTo>
                    <a:pt x="14484" y="7610"/>
                    <a:pt x="14457" y="7584"/>
                    <a:pt x="14405" y="7558"/>
                  </a:cubicBezTo>
                  <a:cubicBezTo>
                    <a:pt x="14372" y="7532"/>
                    <a:pt x="14293" y="7479"/>
                    <a:pt x="14208" y="7420"/>
                  </a:cubicBezTo>
                  <a:cubicBezTo>
                    <a:pt x="14155" y="7341"/>
                    <a:pt x="14043" y="7282"/>
                    <a:pt x="13965" y="7203"/>
                  </a:cubicBezTo>
                  <a:cubicBezTo>
                    <a:pt x="13853" y="7118"/>
                    <a:pt x="13748" y="7065"/>
                    <a:pt x="13636" y="6986"/>
                  </a:cubicBezTo>
                  <a:cubicBezTo>
                    <a:pt x="13524" y="6901"/>
                    <a:pt x="13419" y="6848"/>
                    <a:pt x="13334" y="6789"/>
                  </a:cubicBezTo>
                  <a:cubicBezTo>
                    <a:pt x="13222" y="6736"/>
                    <a:pt x="13117" y="6684"/>
                    <a:pt x="13032" y="6625"/>
                  </a:cubicBezTo>
                  <a:cubicBezTo>
                    <a:pt x="13005" y="6625"/>
                    <a:pt x="12979" y="6625"/>
                    <a:pt x="12953" y="6598"/>
                  </a:cubicBezTo>
                  <a:lnTo>
                    <a:pt x="12894" y="6598"/>
                  </a:lnTo>
                  <a:cubicBezTo>
                    <a:pt x="12867" y="6572"/>
                    <a:pt x="12815" y="6572"/>
                    <a:pt x="12788" y="6546"/>
                  </a:cubicBezTo>
                  <a:cubicBezTo>
                    <a:pt x="12730" y="6546"/>
                    <a:pt x="12703" y="6520"/>
                    <a:pt x="12703" y="6520"/>
                  </a:cubicBezTo>
                  <a:close/>
                  <a:moveTo>
                    <a:pt x="24505" y="7479"/>
                  </a:moveTo>
                  <a:cubicBezTo>
                    <a:pt x="24479" y="7532"/>
                    <a:pt x="24426" y="7558"/>
                    <a:pt x="24341" y="7584"/>
                  </a:cubicBezTo>
                  <a:cubicBezTo>
                    <a:pt x="24288" y="7610"/>
                    <a:pt x="24229" y="7610"/>
                    <a:pt x="24150" y="7643"/>
                  </a:cubicBezTo>
                  <a:lnTo>
                    <a:pt x="23959" y="7643"/>
                  </a:lnTo>
                  <a:cubicBezTo>
                    <a:pt x="23900" y="7610"/>
                    <a:pt x="23821" y="7610"/>
                    <a:pt x="23769" y="7584"/>
                  </a:cubicBezTo>
                  <a:cubicBezTo>
                    <a:pt x="23900" y="7558"/>
                    <a:pt x="24038" y="7558"/>
                    <a:pt x="24150" y="7558"/>
                  </a:cubicBezTo>
                  <a:cubicBezTo>
                    <a:pt x="24203" y="7558"/>
                    <a:pt x="24288" y="7532"/>
                    <a:pt x="24341" y="7532"/>
                  </a:cubicBezTo>
                  <a:cubicBezTo>
                    <a:pt x="24393" y="7505"/>
                    <a:pt x="24452" y="7505"/>
                    <a:pt x="24505" y="7479"/>
                  </a:cubicBezTo>
                  <a:close/>
                  <a:moveTo>
                    <a:pt x="7584" y="7229"/>
                  </a:moveTo>
                  <a:lnTo>
                    <a:pt x="7584" y="7282"/>
                  </a:lnTo>
                  <a:cubicBezTo>
                    <a:pt x="7584" y="7315"/>
                    <a:pt x="7584" y="7341"/>
                    <a:pt x="7558" y="7367"/>
                  </a:cubicBezTo>
                  <a:lnTo>
                    <a:pt x="7558" y="7446"/>
                  </a:lnTo>
                  <a:cubicBezTo>
                    <a:pt x="7531" y="7479"/>
                    <a:pt x="7531" y="7505"/>
                    <a:pt x="7531" y="7532"/>
                  </a:cubicBezTo>
                  <a:cubicBezTo>
                    <a:pt x="7531" y="7558"/>
                    <a:pt x="7505" y="7584"/>
                    <a:pt x="7505" y="7610"/>
                  </a:cubicBezTo>
                  <a:cubicBezTo>
                    <a:pt x="7505" y="7610"/>
                    <a:pt x="7505" y="7643"/>
                    <a:pt x="7472" y="7670"/>
                  </a:cubicBezTo>
                  <a:lnTo>
                    <a:pt x="7472" y="7610"/>
                  </a:lnTo>
                  <a:cubicBezTo>
                    <a:pt x="7446" y="7584"/>
                    <a:pt x="7446" y="7558"/>
                    <a:pt x="7446" y="7532"/>
                  </a:cubicBezTo>
                  <a:cubicBezTo>
                    <a:pt x="7472" y="7505"/>
                    <a:pt x="7472" y="7446"/>
                    <a:pt x="7472" y="7420"/>
                  </a:cubicBezTo>
                  <a:cubicBezTo>
                    <a:pt x="7472" y="7394"/>
                    <a:pt x="7505" y="7367"/>
                    <a:pt x="7505" y="7341"/>
                  </a:cubicBezTo>
                  <a:cubicBezTo>
                    <a:pt x="7505" y="7315"/>
                    <a:pt x="7531" y="7282"/>
                    <a:pt x="7531" y="7282"/>
                  </a:cubicBezTo>
                  <a:cubicBezTo>
                    <a:pt x="7558" y="7256"/>
                    <a:pt x="7558" y="7229"/>
                    <a:pt x="7584" y="7229"/>
                  </a:cubicBezTo>
                  <a:close/>
                  <a:moveTo>
                    <a:pt x="27436" y="7012"/>
                  </a:moveTo>
                  <a:lnTo>
                    <a:pt x="27436" y="7012"/>
                  </a:lnTo>
                  <a:cubicBezTo>
                    <a:pt x="27399" y="7501"/>
                    <a:pt x="27139" y="7694"/>
                    <a:pt x="27008" y="7694"/>
                  </a:cubicBezTo>
                  <a:cubicBezTo>
                    <a:pt x="26949" y="7694"/>
                    <a:pt x="26916" y="7654"/>
                    <a:pt x="26943" y="7584"/>
                  </a:cubicBezTo>
                  <a:cubicBezTo>
                    <a:pt x="27022" y="7367"/>
                    <a:pt x="27186" y="7229"/>
                    <a:pt x="27186" y="7229"/>
                  </a:cubicBezTo>
                  <a:lnTo>
                    <a:pt x="27186" y="7229"/>
                  </a:lnTo>
                  <a:cubicBezTo>
                    <a:pt x="27107" y="7315"/>
                    <a:pt x="27081" y="7420"/>
                    <a:pt x="27081" y="7420"/>
                  </a:cubicBezTo>
                  <a:cubicBezTo>
                    <a:pt x="27324" y="7341"/>
                    <a:pt x="27436" y="7013"/>
                    <a:pt x="27436" y="7012"/>
                  </a:cubicBezTo>
                  <a:close/>
                  <a:moveTo>
                    <a:pt x="25136" y="7610"/>
                  </a:moveTo>
                  <a:cubicBezTo>
                    <a:pt x="25136" y="7643"/>
                    <a:pt x="25136" y="7643"/>
                    <a:pt x="25109" y="7643"/>
                  </a:cubicBezTo>
                  <a:cubicBezTo>
                    <a:pt x="25109" y="7670"/>
                    <a:pt x="25083" y="7670"/>
                    <a:pt x="25083" y="7696"/>
                  </a:cubicBezTo>
                  <a:lnTo>
                    <a:pt x="25024" y="7696"/>
                  </a:lnTo>
                  <a:cubicBezTo>
                    <a:pt x="24998" y="7722"/>
                    <a:pt x="24998" y="7722"/>
                    <a:pt x="24971" y="7722"/>
                  </a:cubicBezTo>
                  <a:lnTo>
                    <a:pt x="24919" y="7722"/>
                  </a:lnTo>
                  <a:cubicBezTo>
                    <a:pt x="24919" y="7696"/>
                    <a:pt x="24886" y="7696"/>
                    <a:pt x="24886" y="7696"/>
                  </a:cubicBezTo>
                  <a:cubicBezTo>
                    <a:pt x="24886" y="7670"/>
                    <a:pt x="24919" y="7670"/>
                    <a:pt x="24919" y="7670"/>
                  </a:cubicBezTo>
                  <a:cubicBezTo>
                    <a:pt x="24945" y="7670"/>
                    <a:pt x="24945" y="7643"/>
                    <a:pt x="24971" y="7643"/>
                  </a:cubicBezTo>
                  <a:lnTo>
                    <a:pt x="24998" y="7643"/>
                  </a:lnTo>
                  <a:cubicBezTo>
                    <a:pt x="25024" y="7643"/>
                    <a:pt x="25024" y="7610"/>
                    <a:pt x="25050" y="7610"/>
                  </a:cubicBezTo>
                  <a:close/>
                  <a:moveTo>
                    <a:pt x="25681" y="6901"/>
                  </a:moveTo>
                  <a:cubicBezTo>
                    <a:pt x="25791" y="6987"/>
                    <a:pt x="25905" y="7013"/>
                    <a:pt x="26002" y="7013"/>
                  </a:cubicBezTo>
                  <a:cubicBezTo>
                    <a:pt x="26150" y="7013"/>
                    <a:pt x="26259" y="6953"/>
                    <a:pt x="26259" y="6953"/>
                  </a:cubicBezTo>
                  <a:cubicBezTo>
                    <a:pt x="26641" y="7012"/>
                    <a:pt x="26779" y="7367"/>
                    <a:pt x="26779" y="7367"/>
                  </a:cubicBezTo>
                  <a:cubicBezTo>
                    <a:pt x="26805" y="7505"/>
                    <a:pt x="26779" y="7670"/>
                    <a:pt x="26779" y="7670"/>
                  </a:cubicBezTo>
                  <a:cubicBezTo>
                    <a:pt x="26585" y="7779"/>
                    <a:pt x="26401" y="7818"/>
                    <a:pt x="26237" y="7818"/>
                  </a:cubicBezTo>
                  <a:cubicBezTo>
                    <a:pt x="25891" y="7818"/>
                    <a:pt x="25626" y="7645"/>
                    <a:pt x="25514" y="7573"/>
                  </a:cubicBezTo>
                  <a:lnTo>
                    <a:pt x="25514" y="7573"/>
                  </a:lnTo>
                  <a:cubicBezTo>
                    <a:pt x="25682" y="7672"/>
                    <a:pt x="25957" y="7696"/>
                    <a:pt x="25957" y="7696"/>
                  </a:cubicBezTo>
                  <a:cubicBezTo>
                    <a:pt x="25543" y="7479"/>
                    <a:pt x="25491" y="7118"/>
                    <a:pt x="25491" y="7118"/>
                  </a:cubicBezTo>
                  <a:lnTo>
                    <a:pt x="25491" y="7118"/>
                  </a:lnTo>
                  <a:cubicBezTo>
                    <a:pt x="25629" y="7367"/>
                    <a:pt x="25905" y="7505"/>
                    <a:pt x="25905" y="7505"/>
                  </a:cubicBezTo>
                  <a:cubicBezTo>
                    <a:pt x="25629" y="7203"/>
                    <a:pt x="25681" y="6901"/>
                    <a:pt x="25681" y="6901"/>
                  </a:cubicBezTo>
                  <a:close/>
                  <a:moveTo>
                    <a:pt x="24452" y="7696"/>
                  </a:moveTo>
                  <a:cubicBezTo>
                    <a:pt x="24426" y="7722"/>
                    <a:pt x="24393" y="7748"/>
                    <a:pt x="24341" y="7775"/>
                  </a:cubicBezTo>
                  <a:cubicBezTo>
                    <a:pt x="24314" y="7808"/>
                    <a:pt x="24262" y="7808"/>
                    <a:pt x="24229" y="7808"/>
                  </a:cubicBezTo>
                  <a:cubicBezTo>
                    <a:pt x="24203" y="7821"/>
                    <a:pt x="24176" y="7827"/>
                    <a:pt x="24153" y="7827"/>
                  </a:cubicBezTo>
                  <a:cubicBezTo>
                    <a:pt x="24130" y="7827"/>
                    <a:pt x="24111" y="7821"/>
                    <a:pt x="24097" y="7808"/>
                  </a:cubicBezTo>
                  <a:cubicBezTo>
                    <a:pt x="24038" y="7808"/>
                    <a:pt x="24012" y="7808"/>
                    <a:pt x="23959" y="7775"/>
                  </a:cubicBezTo>
                  <a:cubicBezTo>
                    <a:pt x="24038" y="7748"/>
                    <a:pt x="24124" y="7748"/>
                    <a:pt x="24203" y="7748"/>
                  </a:cubicBezTo>
                  <a:cubicBezTo>
                    <a:pt x="24262" y="7722"/>
                    <a:pt x="24288" y="7722"/>
                    <a:pt x="24341" y="7722"/>
                  </a:cubicBezTo>
                  <a:cubicBezTo>
                    <a:pt x="24367" y="7722"/>
                    <a:pt x="24393" y="7696"/>
                    <a:pt x="24452" y="7696"/>
                  </a:cubicBezTo>
                  <a:close/>
                  <a:moveTo>
                    <a:pt x="13524" y="7203"/>
                  </a:moveTo>
                  <a:lnTo>
                    <a:pt x="13583" y="7229"/>
                  </a:lnTo>
                  <a:cubicBezTo>
                    <a:pt x="13610" y="7256"/>
                    <a:pt x="13636" y="7256"/>
                    <a:pt x="13689" y="7282"/>
                  </a:cubicBezTo>
                  <a:cubicBezTo>
                    <a:pt x="13748" y="7341"/>
                    <a:pt x="13800" y="7367"/>
                    <a:pt x="13879" y="7394"/>
                  </a:cubicBezTo>
                  <a:cubicBezTo>
                    <a:pt x="13938" y="7446"/>
                    <a:pt x="13991" y="7505"/>
                    <a:pt x="14076" y="7532"/>
                  </a:cubicBezTo>
                  <a:cubicBezTo>
                    <a:pt x="14129" y="7584"/>
                    <a:pt x="14208" y="7643"/>
                    <a:pt x="14267" y="7696"/>
                  </a:cubicBezTo>
                  <a:cubicBezTo>
                    <a:pt x="14319" y="7748"/>
                    <a:pt x="14372" y="7775"/>
                    <a:pt x="14405" y="7834"/>
                  </a:cubicBezTo>
                  <a:cubicBezTo>
                    <a:pt x="14457" y="7886"/>
                    <a:pt x="14484" y="7913"/>
                    <a:pt x="14484" y="7972"/>
                  </a:cubicBezTo>
                  <a:cubicBezTo>
                    <a:pt x="14457" y="7939"/>
                    <a:pt x="14431" y="7913"/>
                    <a:pt x="14372" y="7860"/>
                  </a:cubicBezTo>
                  <a:cubicBezTo>
                    <a:pt x="14319" y="7834"/>
                    <a:pt x="14267" y="7775"/>
                    <a:pt x="14208" y="7748"/>
                  </a:cubicBezTo>
                  <a:cubicBezTo>
                    <a:pt x="14155" y="7696"/>
                    <a:pt x="14103" y="7643"/>
                    <a:pt x="14017" y="7610"/>
                  </a:cubicBezTo>
                  <a:cubicBezTo>
                    <a:pt x="13965" y="7558"/>
                    <a:pt x="13912" y="7505"/>
                    <a:pt x="13827" y="7446"/>
                  </a:cubicBezTo>
                  <a:cubicBezTo>
                    <a:pt x="13774" y="7420"/>
                    <a:pt x="13715" y="7367"/>
                    <a:pt x="13662" y="7341"/>
                  </a:cubicBezTo>
                  <a:cubicBezTo>
                    <a:pt x="13636" y="7282"/>
                    <a:pt x="13583" y="7256"/>
                    <a:pt x="13551" y="7229"/>
                  </a:cubicBezTo>
                  <a:lnTo>
                    <a:pt x="13524" y="7203"/>
                  </a:lnTo>
                  <a:close/>
                  <a:moveTo>
                    <a:pt x="24617" y="7775"/>
                  </a:moveTo>
                  <a:lnTo>
                    <a:pt x="24617" y="7775"/>
                  </a:lnTo>
                  <a:cubicBezTo>
                    <a:pt x="24557" y="7834"/>
                    <a:pt x="24479" y="7886"/>
                    <a:pt x="24426" y="7913"/>
                  </a:cubicBezTo>
                  <a:lnTo>
                    <a:pt x="24367" y="7913"/>
                  </a:lnTo>
                  <a:lnTo>
                    <a:pt x="24314" y="7939"/>
                  </a:lnTo>
                  <a:cubicBezTo>
                    <a:pt x="24262" y="7939"/>
                    <a:pt x="24229" y="7972"/>
                    <a:pt x="24176" y="7972"/>
                  </a:cubicBezTo>
                  <a:lnTo>
                    <a:pt x="23959" y="7972"/>
                  </a:lnTo>
                  <a:cubicBezTo>
                    <a:pt x="23874" y="7939"/>
                    <a:pt x="23795" y="7913"/>
                    <a:pt x="23736" y="7886"/>
                  </a:cubicBezTo>
                  <a:lnTo>
                    <a:pt x="24176" y="7886"/>
                  </a:lnTo>
                  <a:cubicBezTo>
                    <a:pt x="24262" y="7886"/>
                    <a:pt x="24314" y="7860"/>
                    <a:pt x="24393" y="7860"/>
                  </a:cubicBezTo>
                  <a:cubicBezTo>
                    <a:pt x="24479" y="7834"/>
                    <a:pt x="24531" y="7808"/>
                    <a:pt x="24617" y="7775"/>
                  </a:cubicBezTo>
                  <a:close/>
                  <a:moveTo>
                    <a:pt x="25050" y="8024"/>
                  </a:moveTo>
                  <a:cubicBezTo>
                    <a:pt x="25083" y="8051"/>
                    <a:pt x="25083" y="8051"/>
                    <a:pt x="25109" y="8051"/>
                  </a:cubicBezTo>
                  <a:cubicBezTo>
                    <a:pt x="25109" y="8051"/>
                    <a:pt x="25136" y="8051"/>
                    <a:pt x="25136" y="8077"/>
                  </a:cubicBezTo>
                  <a:cubicBezTo>
                    <a:pt x="25162" y="8077"/>
                    <a:pt x="25162" y="8077"/>
                    <a:pt x="25162" y="8103"/>
                  </a:cubicBezTo>
                  <a:cubicBezTo>
                    <a:pt x="25188" y="8103"/>
                    <a:pt x="25188" y="8136"/>
                    <a:pt x="25188" y="8136"/>
                  </a:cubicBezTo>
                  <a:lnTo>
                    <a:pt x="25188" y="8162"/>
                  </a:lnTo>
                  <a:lnTo>
                    <a:pt x="25136" y="8162"/>
                  </a:lnTo>
                  <a:cubicBezTo>
                    <a:pt x="25109" y="8136"/>
                    <a:pt x="25109" y="8136"/>
                    <a:pt x="25083" y="8136"/>
                  </a:cubicBezTo>
                  <a:cubicBezTo>
                    <a:pt x="25083" y="8136"/>
                    <a:pt x="25083" y="8103"/>
                    <a:pt x="25050" y="8103"/>
                  </a:cubicBezTo>
                  <a:lnTo>
                    <a:pt x="25050" y="8077"/>
                  </a:lnTo>
                  <a:cubicBezTo>
                    <a:pt x="25024" y="8077"/>
                    <a:pt x="25024" y="8051"/>
                    <a:pt x="25024" y="8051"/>
                  </a:cubicBezTo>
                  <a:lnTo>
                    <a:pt x="25024" y="8024"/>
                  </a:lnTo>
                  <a:close/>
                  <a:moveTo>
                    <a:pt x="13827" y="7722"/>
                  </a:moveTo>
                  <a:cubicBezTo>
                    <a:pt x="13853" y="7722"/>
                    <a:pt x="13879" y="7748"/>
                    <a:pt x="13912" y="7775"/>
                  </a:cubicBezTo>
                  <a:cubicBezTo>
                    <a:pt x="13965" y="7808"/>
                    <a:pt x="13991" y="7834"/>
                    <a:pt x="14043" y="7860"/>
                  </a:cubicBezTo>
                  <a:cubicBezTo>
                    <a:pt x="14076" y="7886"/>
                    <a:pt x="14129" y="7913"/>
                    <a:pt x="14181" y="7972"/>
                  </a:cubicBezTo>
                  <a:cubicBezTo>
                    <a:pt x="14208" y="7998"/>
                    <a:pt x="14267" y="8051"/>
                    <a:pt x="14293" y="8077"/>
                  </a:cubicBezTo>
                  <a:cubicBezTo>
                    <a:pt x="14319" y="8136"/>
                    <a:pt x="14346" y="8162"/>
                    <a:pt x="14372" y="8189"/>
                  </a:cubicBezTo>
                  <a:cubicBezTo>
                    <a:pt x="14405" y="8241"/>
                    <a:pt x="14431" y="8268"/>
                    <a:pt x="14431" y="8300"/>
                  </a:cubicBezTo>
                  <a:cubicBezTo>
                    <a:pt x="14405" y="8268"/>
                    <a:pt x="14372" y="8268"/>
                    <a:pt x="14346" y="8215"/>
                  </a:cubicBezTo>
                  <a:cubicBezTo>
                    <a:pt x="14319" y="8189"/>
                    <a:pt x="14293" y="8162"/>
                    <a:pt x="14241" y="8136"/>
                  </a:cubicBezTo>
                  <a:cubicBezTo>
                    <a:pt x="14208" y="8077"/>
                    <a:pt x="14155" y="8051"/>
                    <a:pt x="14129" y="8024"/>
                  </a:cubicBezTo>
                  <a:cubicBezTo>
                    <a:pt x="14076" y="7972"/>
                    <a:pt x="14043" y="7939"/>
                    <a:pt x="13991" y="7913"/>
                  </a:cubicBezTo>
                  <a:cubicBezTo>
                    <a:pt x="13965" y="7860"/>
                    <a:pt x="13912" y="7834"/>
                    <a:pt x="13879" y="7808"/>
                  </a:cubicBezTo>
                  <a:cubicBezTo>
                    <a:pt x="13853" y="7775"/>
                    <a:pt x="13827" y="7748"/>
                    <a:pt x="13827" y="7722"/>
                  </a:cubicBezTo>
                  <a:close/>
                  <a:moveTo>
                    <a:pt x="14431" y="8300"/>
                  </a:moveTo>
                  <a:lnTo>
                    <a:pt x="14457" y="8327"/>
                  </a:lnTo>
                  <a:cubicBezTo>
                    <a:pt x="14457" y="8327"/>
                    <a:pt x="14431" y="8327"/>
                    <a:pt x="14431" y="8300"/>
                  </a:cubicBezTo>
                  <a:close/>
                  <a:moveTo>
                    <a:pt x="24971" y="8136"/>
                  </a:moveTo>
                  <a:cubicBezTo>
                    <a:pt x="24971" y="8136"/>
                    <a:pt x="24971" y="8162"/>
                    <a:pt x="24998" y="8162"/>
                  </a:cubicBezTo>
                  <a:lnTo>
                    <a:pt x="25024" y="8189"/>
                  </a:lnTo>
                  <a:cubicBezTo>
                    <a:pt x="25050" y="8215"/>
                    <a:pt x="25050" y="8215"/>
                    <a:pt x="25083" y="8241"/>
                  </a:cubicBezTo>
                  <a:lnTo>
                    <a:pt x="25109" y="8268"/>
                  </a:lnTo>
                  <a:cubicBezTo>
                    <a:pt x="25136" y="8300"/>
                    <a:pt x="25136" y="8300"/>
                    <a:pt x="25136" y="8327"/>
                  </a:cubicBezTo>
                  <a:cubicBezTo>
                    <a:pt x="25162" y="8327"/>
                    <a:pt x="25162" y="8353"/>
                    <a:pt x="25162" y="8353"/>
                  </a:cubicBezTo>
                  <a:lnTo>
                    <a:pt x="25162" y="8379"/>
                  </a:lnTo>
                  <a:cubicBezTo>
                    <a:pt x="25136" y="8379"/>
                    <a:pt x="25136" y="8353"/>
                    <a:pt x="25109" y="8353"/>
                  </a:cubicBezTo>
                  <a:cubicBezTo>
                    <a:pt x="25109" y="8353"/>
                    <a:pt x="25083" y="8353"/>
                    <a:pt x="25083" y="8327"/>
                  </a:cubicBezTo>
                  <a:cubicBezTo>
                    <a:pt x="25050" y="8327"/>
                    <a:pt x="25024" y="8300"/>
                    <a:pt x="25024" y="8300"/>
                  </a:cubicBezTo>
                  <a:cubicBezTo>
                    <a:pt x="24998" y="8268"/>
                    <a:pt x="24998" y="8241"/>
                    <a:pt x="24998" y="8241"/>
                  </a:cubicBezTo>
                  <a:cubicBezTo>
                    <a:pt x="24971" y="8215"/>
                    <a:pt x="24971" y="8215"/>
                    <a:pt x="24971" y="8189"/>
                  </a:cubicBezTo>
                  <a:lnTo>
                    <a:pt x="24945" y="8162"/>
                  </a:lnTo>
                  <a:lnTo>
                    <a:pt x="24945" y="8136"/>
                  </a:lnTo>
                  <a:close/>
                  <a:moveTo>
                    <a:pt x="27055" y="7860"/>
                  </a:moveTo>
                  <a:cubicBezTo>
                    <a:pt x="27055" y="7913"/>
                    <a:pt x="27022" y="7972"/>
                    <a:pt x="27022" y="8024"/>
                  </a:cubicBezTo>
                  <a:cubicBezTo>
                    <a:pt x="26995" y="8077"/>
                    <a:pt x="26969" y="8136"/>
                    <a:pt x="26943" y="8162"/>
                  </a:cubicBezTo>
                  <a:cubicBezTo>
                    <a:pt x="26917" y="8215"/>
                    <a:pt x="26890" y="8268"/>
                    <a:pt x="26857" y="8300"/>
                  </a:cubicBezTo>
                  <a:cubicBezTo>
                    <a:pt x="26831" y="8353"/>
                    <a:pt x="26779" y="8406"/>
                    <a:pt x="26726" y="8432"/>
                  </a:cubicBezTo>
                  <a:cubicBezTo>
                    <a:pt x="26752" y="8379"/>
                    <a:pt x="26779" y="8327"/>
                    <a:pt x="26805" y="8268"/>
                  </a:cubicBezTo>
                  <a:lnTo>
                    <a:pt x="26890" y="8136"/>
                  </a:lnTo>
                  <a:cubicBezTo>
                    <a:pt x="26917" y="8077"/>
                    <a:pt x="26943" y="8051"/>
                    <a:pt x="26969" y="7998"/>
                  </a:cubicBezTo>
                  <a:cubicBezTo>
                    <a:pt x="26995" y="7939"/>
                    <a:pt x="27022" y="7886"/>
                    <a:pt x="27055" y="7860"/>
                  </a:cubicBezTo>
                  <a:close/>
                  <a:moveTo>
                    <a:pt x="17709" y="8368"/>
                  </a:moveTo>
                  <a:cubicBezTo>
                    <a:pt x="17717" y="8368"/>
                    <a:pt x="17717" y="8379"/>
                    <a:pt x="17717" y="8379"/>
                  </a:cubicBezTo>
                  <a:lnTo>
                    <a:pt x="17743" y="8379"/>
                  </a:lnTo>
                  <a:cubicBezTo>
                    <a:pt x="17717" y="8379"/>
                    <a:pt x="17717" y="8406"/>
                    <a:pt x="17717" y="8406"/>
                  </a:cubicBezTo>
                  <a:lnTo>
                    <a:pt x="17717" y="8432"/>
                  </a:lnTo>
                  <a:cubicBezTo>
                    <a:pt x="17691" y="8432"/>
                    <a:pt x="17691" y="8432"/>
                    <a:pt x="17691" y="8465"/>
                  </a:cubicBezTo>
                  <a:lnTo>
                    <a:pt x="17579" y="8465"/>
                  </a:lnTo>
                  <a:cubicBezTo>
                    <a:pt x="17579" y="8432"/>
                    <a:pt x="17579" y="8432"/>
                    <a:pt x="17605" y="8432"/>
                  </a:cubicBezTo>
                  <a:lnTo>
                    <a:pt x="17605" y="8406"/>
                  </a:lnTo>
                  <a:cubicBezTo>
                    <a:pt x="17631" y="8406"/>
                    <a:pt x="17631" y="8379"/>
                    <a:pt x="17631" y="8379"/>
                  </a:cubicBezTo>
                  <a:lnTo>
                    <a:pt x="17691" y="8379"/>
                  </a:lnTo>
                  <a:cubicBezTo>
                    <a:pt x="17699" y="8371"/>
                    <a:pt x="17705" y="8368"/>
                    <a:pt x="17709" y="8368"/>
                  </a:cubicBezTo>
                  <a:close/>
                  <a:moveTo>
                    <a:pt x="24807" y="8268"/>
                  </a:moveTo>
                  <a:cubicBezTo>
                    <a:pt x="24807" y="8268"/>
                    <a:pt x="24833" y="8268"/>
                    <a:pt x="24833" y="8300"/>
                  </a:cubicBezTo>
                  <a:cubicBezTo>
                    <a:pt x="24860" y="8300"/>
                    <a:pt x="24860" y="8300"/>
                    <a:pt x="24886" y="8327"/>
                  </a:cubicBezTo>
                  <a:cubicBezTo>
                    <a:pt x="24886" y="8327"/>
                    <a:pt x="24919" y="8327"/>
                    <a:pt x="24945" y="8353"/>
                  </a:cubicBezTo>
                  <a:cubicBezTo>
                    <a:pt x="24945" y="8379"/>
                    <a:pt x="24971" y="8379"/>
                    <a:pt x="24998" y="8406"/>
                  </a:cubicBezTo>
                  <a:cubicBezTo>
                    <a:pt x="25024" y="8432"/>
                    <a:pt x="25024" y="8432"/>
                    <a:pt x="25050" y="8465"/>
                  </a:cubicBezTo>
                  <a:cubicBezTo>
                    <a:pt x="25083" y="8491"/>
                    <a:pt x="25083" y="8491"/>
                    <a:pt x="25083" y="8517"/>
                  </a:cubicBezTo>
                  <a:cubicBezTo>
                    <a:pt x="25109" y="8544"/>
                    <a:pt x="25109" y="8544"/>
                    <a:pt x="25136" y="8570"/>
                  </a:cubicBezTo>
                  <a:lnTo>
                    <a:pt x="25109" y="8570"/>
                  </a:lnTo>
                  <a:cubicBezTo>
                    <a:pt x="25109" y="8570"/>
                    <a:pt x="25083" y="8570"/>
                    <a:pt x="25050" y="8544"/>
                  </a:cubicBezTo>
                  <a:cubicBezTo>
                    <a:pt x="25050" y="8544"/>
                    <a:pt x="25024" y="8517"/>
                    <a:pt x="24998" y="8517"/>
                  </a:cubicBezTo>
                  <a:cubicBezTo>
                    <a:pt x="24998" y="8491"/>
                    <a:pt x="24971" y="8491"/>
                    <a:pt x="24945" y="8465"/>
                  </a:cubicBezTo>
                  <a:cubicBezTo>
                    <a:pt x="24919" y="8432"/>
                    <a:pt x="24919" y="8432"/>
                    <a:pt x="24886" y="8406"/>
                  </a:cubicBezTo>
                  <a:cubicBezTo>
                    <a:pt x="24860" y="8379"/>
                    <a:pt x="24860" y="8353"/>
                    <a:pt x="24860" y="8353"/>
                  </a:cubicBezTo>
                  <a:cubicBezTo>
                    <a:pt x="24833" y="8327"/>
                    <a:pt x="24833" y="8300"/>
                    <a:pt x="24833" y="8300"/>
                  </a:cubicBezTo>
                  <a:lnTo>
                    <a:pt x="24807" y="8268"/>
                  </a:lnTo>
                  <a:close/>
                  <a:moveTo>
                    <a:pt x="13551" y="7972"/>
                  </a:moveTo>
                  <a:lnTo>
                    <a:pt x="13551" y="7972"/>
                  </a:lnTo>
                  <a:cubicBezTo>
                    <a:pt x="13551" y="7972"/>
                    <a:pt x="13584" y="7998"/>
                    <a:pt x="13610" y="7998"/>
                  </a:cubicBezTo>
                  <a:cubicBezTo>
                    <a:pt x="13610" y="8024"/>
                    <a:pt x="13662" y="8024"/>
                    <a:pt x="13689" y="8051"/>
                  </a:cubicBezTo>
                  <a:cubicBezTo>
                    <a:pt x="13748" y="8077"/>
                    <a:pt x="13800" y="8103"/>
                    <a:pt x="13827" y="8162"/>
                  </a:cubicBezTo>
                  <a:cubicBezTo>
                    <a:pt x="13879" y="8189"/>
                    <a:pt x="13938" y="8215"/>
                    <a:pt x="13991" y="8268"/>
                  </a:cubicBezTo>
                  <a:cubicBezTo>
                    <a:pt x="14017" y="8327"/>
                    <a:pt x="14076" y="8353"/>
                    <a:pt x="14129" y="8406"/>
                  </a:cubicBezTo>
                  <a:cubicBezTo>
                    <a:pt x="14155" y="8432"/>
                    <a:pt x="14208" y="8491"/>
                    <a:pt x="14241" y="8517"/>
                  </a:cubicBezTo>
                  <a:cubicBezTo>
                    <a:pt x="14267" y="8544"/>
                    <a:pt x="14293" y="8596"/>
                    <a:pt x="14319" y="8596"/>
                  </a:cubicBezTo>
                  <a:cubicBezTo>
                    <a:pt x="14319" y="8629"/>
                    <a:pt x="14346" y="8655"/>
                    <a:pt x="14346" y="8655"/>
                  </a:cubicBezTo>
                  <a:cubicBezTo>
                    <a:pt x="14346" y="8655"/>
                    <a:pt x="14319" y="8629"/>
                    <a:pt x="14293" y="8629"/>
                  </a:cubicBezTo>
                  <a:cubicBezTo>
                    <a:pt x="14267" y="8596"/>
                    <a:pt x="14241" y="8570"/>
                    <a:pt x="14208" y="8544"/>
                  </a:cubicBezTo>
                  <a:cubicBezTo>
                    <a:pt x="14155" y="8517"/>
                    <a:pt x="14129" y="8491"/>
                    <a:pt x="14076" y="8432"/>
                  </a:cubicBezTo>
                  <a:cubicBezTo>
                    <a:pt x="14017" y="8406"/>
                    <a:pt x="13991" y="8379"/>
                    <a:pt x="13938" y="8327"/>
                  </a:cubicBezTo>
                  <a:cubicBezTo>
                    <a:pt x="13879" y="8268"/>
                    <a:pt x="13827" y="8241"/>
                    <a:pt x="13800" y="8215"/>
                  </a:cubicBezTo>
                  <a:cubicBezTo>
                    <a:pt x="13748" y="8162"/>
                    <a:pt x="13715" y="8136"/>
                    <a:pt x="13662" y="8077"/>
                  </a:cubicBezTo>
                  <a:cubicBezTo>
                    <a:pt x="13636" y="8051"/>
                    <a:pt x="13610" y="8024"/>
                    <a:pt x="13583" y="8024"/>
                  </a:cubicBezTo>
                  <a:cubicBezTo>
                    <a:pt x="13551" y="7998"/>
                    <a:pt x="13551" y="7972"/>
                    <a:pt x="13551" y="7972"/>
                  </a:cubicBezTo>
                  <a:close/>
                  <a:moveTo>
                    <a:pt x="12374" y="6217"/>
                  </a:moveTo>
                  <a:cubicBezTo>
                    <a:pt x="12650" y="6217"/>
                    <a:pt x="12926" y="6244"/>
                    <a:pt x="13170" y="6329"/>
                  </a:cubicBezTo>
                  <a:cubicBezTo>
                    <a:pt x="13689" y="6520"/>
                    <a:pt x="14155" y="6789"/>
                    <a:pt x="14595" y="7091"/>
                  </a:cubicBezTo>
                  <a:cubicBezTo>
                    <a:pt x="14812" y="7256"/>
                    <a:pt x="15029" y="7394"/>
                    <a:pt x="15226" y="7558"/>
                  </a:cubicBezTo>
                  <a:cubicBezTo>
                    <a:pt x="15443" y="7722"/>
                    <a:pt x="15660" y="7886"/>
                    <a:pt x="15883" y="8024"/>
                  </a:cubicBezTo>
                  <a:cubicBezTo>
                    <a:pt x="16074" y="8189"/>
                    <a:pt x="16291" y="8327"/>
                    <a:pt x="16541" y="8465"/>
                  </a:cubicBezTo>
                  <a:cubicBezTo>
                    <a:pt x="16646" y="8517"/>
                    <a:pt x="16784" y="8570"/>
                    <a:pt x="16895" y="8596"/>
                  </a:cubicBezTo>
                  <a:cubicBezTo>
                    <a:pt x="16948" y="8629"/>
                    <a:pt x="17033" y="8629"/>
                    <a:pt x="17086" y="8629"/>
                  </a:cubicBezTo>
                  <a:cubicBezTo>
                    <a:pt x="17144" y="8629"/>
                    <a:pt x="17191" y="8629"/>
                    <a:pt x="17233" y="8616"/>
                  </a:cubicBezTo>
                  <a:lnTo>
                    <a:pt x="17233" y="8616"/>
                  </a:lnTo>
                  <a:cubicBezTo>
                    <a:pt x="17131" y="8655"/>
                    <a:pt x="17016" y="8655"/>
                    <a:pt x="16895" y="8655"/>
                  </a:cubicBezTo>
                  <a:cubicBezTo>
                    <a:pt x="16757" y="8629"/>
                    <a:pt x="16619" y="8570"/>
                    <a:pt x="16508" y="8517"/>
                  </a:cubicBezTo>
                  <a:cubicBezTo>
                    <a:pt x="16265" y="8406"/>
                    <a:pt x="16015" y="8268"/>
                    <a:pt x="15798" y="8136"/>
                  </a:cubicBezTo>
                  <a:cubicBezTo>
                    <a:pt x="15581" y="7998"/>
                    <a:pt x="15358" y="7834"/>
                    <a:pt x="15141" y="7670"/>
                  </a:cubicBezTo>
                  <a:cubicBezTo>
                    <a:pt x="14924" y="7532"/>
                    <a:pt x="14701" y="7367"/>
                    <a:pt x="14484" y="7229"/>
                  </a:cubicBezTo>
                  <a:cubicBezTo>
                    <a:pt x="14293" y="7065"/>
                    <a:pt x="14076" y="6927"/>
                    <a:pt x="13827" y="6789"/>
                  </a:cubicBezTo>
                  <a:cubicBezTo>
                    <a:pt x="13610" y="6658"/>
                    <a:pt x="13360" y="6546"/>
                    <a:pt x="13143" y="6460"/>
                  </a:cubicBezTo>
                  <a:cubicBezTo>
                    <a:pt x="12894" y="6355"/>
                    <a:pt x="12624" y="6296"/>
                    <a:pt x="12374" y="6296"/>
                  </a:cubicBezTo>
                  <a:cubicBezTo>
                    <a:pt x="12105" y="6296"/>
                    <a:pt x="11855" y="6382"/>
                    <a:pt x="11638" y="6520"/>
                  </a:cubicBezTo>
                  <a:lnTo>
                    <a:pt x="11638" y="6520"/>
                  </a:lnTo>
                  <a:cubicBezTo>
                    <a:pt x="11744" y="6434"/>
                    <a:pt x="11855" y="6355"/>
                    <a:pt x="11967" y="6329"/>
                  </a:cubicBezTo>
                  <a:cubicBezTo>
                    <a:pt x="12105" y="6270"/>
                    <a:pt x="12236" y="6244"/>
                    <a:pt x="12374" y="6217"/>
                  </a:cubicBezTo>
                  <a:close/>
                  <a:moveTo>
                    <a:pt x="17743" y="8570"/>
                  </a:moveTo>
                  <a:cubicBezTo>
                    <a:pt x="17717" y="8570"/>
                    <a:pt x="17717" y="8596"/>
                    <a:pt x="17717" y="8596"/>
                  </a:cubicBezTo>
                  <a:cubicBezTo>
                    <a:pt x="17717" y="8596"/>
                    <a:pt x="17717" y="8629"/>
                    <a:pt x="17691" y="8629"/>
                  </a:cubicBezTo>
                  <a:lnTo>
                    <a:pt x="17658" y="8655"/>
                  </a:lnTo>
                  <a:lnTo>
                    <a:pt x="17605" y="8655"/>
                  </a:lnTo>
                  <a:cubicBezTo>
                    <a:pt x="17605" y="8664"/>
                    <a:pt x="17602" y="8667"/>
                    <a:pt x="17598" y="8667"/>
                  </a:cubicBezTo>
                  <a:cubicBezTo>
                    <a:pt x="17590" y="8667"/>
                    <a:pt x="17579" y="8655"/>
                    <a:pt x="17579" y="8655"/>
                  </a:cubicBezTo>
                  <a:lnTo>
                    <a:pt x="17553" y="8655"/>
                  </a:lnTo>
                  <a:cubicBezTo>
                    <a:pt x="17553" y="8655"/>
                    <a:pt x="17553" y="8629"/>
                    <a:pt x="17579" y="8629"/>
                  </a:cubicBezTo>
                  <a:cubicBezTo>
                    <a:pt x="17579" y="8629"/>
                    <a:pt x="17579" y="8596"/>
                    <a:pt x="17605" y="8596"/>
                  </a:cubicBezTo>
                  <a:lnTo>
                    <a:pt x="17631" y="8596"/>
                  </a:lnTo>
                  <a:cubicBezTo>
                    <a:pt x="17631" y="8570"/>
                    <a:pt x="17658" y="8570"/>
                    <a:pt x="17658" y="8570"/>
                  </a:cubicBezTo>
                  <a:close/>
                  <a:moveTo>
                    <a:pt x="24695" y="8406"/>
                  </a:moveTo>
                  <a:cubicBezTo>
                    <a:pt x="24695" y="8406"/>
                    <a:pt x="24722" y="8432"/>
                    <a:pt x="24755" y="8432"/>
                  </a:cubicBezTo>
                  <a:cubicBezTo>
                    <a:pt x="24755" y="8432"/>
                    <a:pt x="24781" y="8465"/>
                    <a:pt x="24807" y="8465"/>
                  </a:cubicBezTo>
                  <a:cubicBezTo>
                    <a:pt x="24807" y="8491"/>
                    <a:pt x="24833" y="8491"/>
                    <a:pt x="24860" y="8517"/>
                  </a:cubicBezTo>
                  <a:cubicBezTo>
                    <a:pt x="24886" y="8544"/>
                    <a:pt x="24886" y="8544"/>
                    <a:pt x="24919" y="8570"/>
                  </a:cubicBezTo>
                  <a:cubicBezTo>
                    <a:pt x="24945" y="8570"/>
                    <a:pt x="24945" y="8596"/>
                    <a:pt x="24971" y="8629"/>
                  </a:cubicBezTo>
                  <a:lnTo>
                    <a:pt x="24998" y="8655"/>
                  </a:lnTo>
                  <a:lnTo>
                    <a:pt x="24998" y="8682"/>
                  </a:lnTo>
                  <a:cubicBezTo>
                    <a:pt x="24971" y="8655"/>
                    <a:pt x="24945" y="8655"/>
                    <a:pt x="24945" y="8655"/>
                  </a:cubicBezTo>
                  <a:cubicBezTo>
                    <a:pt x="24919" y="8655"/>
                    <a:pt x="24886" y="8629"/>
                    <a:pt x="24886" y="8629"/>
                  </a:cubicBezTo>
                  <a:cubicBezTo>
                    <a:pt x="24860" y="8596"/>
                    <a:pt x="24833" y="8596"/>
                    <a:pt x="24807" y="8570"/>
                  </a:cubicBezTo>
                  <a:cubicBezTo>
                    <a:pt x="24781" y="8544"/>
                    <a:pt x="24781" y="8544"/>
                    <a:pt x="24755" y="8517"/>
                  </a:cubicBezTo>
                  <a:cubicBezTo>
                    <a:pt x="24722" y="8491"/>
                    <a:pt x="24722" y="8491"/>
                    <a:pt x="24722" y="8465"/>
                  </a:cubicBezTo>
                  <a:cubicBezTo>
                    <a:pt x="24695" y="8432"/>
                    <a:pt x="24695" y="8432"/>
                    <a:pt x="24695" y="8406"/>
                  </a:cubicBezTo>
                  <a:close/>
                  <a:moveTo>
                    <a:pt x="13636" y="8327"/>
                  </a:moveTo>
                  <a:cubicBezTo>
                    <a:pt x="13636" y="8353"/>
                    <a:pt x="13662" y="8353"/>
                    <a:pt x="13689" y="8379"/>
                  </a:cubicBezTo>
                  <a:cubicBezTo>
                    <a:pt x="13715" y="8406"/>
                    <a:pt x="13774" y="8406"/>
                    <a:pt x="13800" y="8432"/>
                  </a:cubicBezTo>
                  <a:cubicBezTo>
                    <a:pt x="13827" y="8465"/>
                    <a:pt x="13879" y="8491"/>
                    <a:pt x="13912" y="8517"/>
                  </a:cubicBezTo>
                  <a:cubicBezTo>
                    <a:pt x="13938" y="8544"/>
                    <a:pt x="13991" y="8596"/>
                    <a:pt x="14017" y="8629"/>
                  </a:cubicBezTo>
                  <a:cubicBezTo>
                    <a:pt x="14043" y="8655"/>
                    <a:pt x="14076" y="8682"/>
                    <a:pt x="14103" y="8708"/>
                  </a:cubicBezTo>
                  <a:cubicBezTo>
                    <a:pt x="14129" y="8734"/>
                    <a:pt x="14129" y="8734"/>
                    <a:pt x="14155" y="8760"/>
                  </a:cubicBezTo>
                  <a:lnTo>
                    <a:pt x="14155" y="8793"/>
                  </a:lnTo>
                  <a:cubicBezTo>
                    <a:pt x="14155" y="8793"/>
                    <a:pt x="14155" y="8760"/>
                    <a:pt x="14129" y="8760"/>
                  </a:cubicBezTo>
                  <a:cubicBezTo>
                    <a:pt x="14129" y="8760"/>
                    <a:pt x="14103" y="8760"/>
                    <a:pt x="14076" y="8734"/>
                  </a:cubicBezTo>
                  <a:cubicBezTo>
                    <a:pt x="14043" y="8708"/>
                    <a:pt x="13991" y="8682"/>
                    <a:pt x="13965" y="8655"/>
                  </a:cubicBezTo>
                  <a:cubicBezTo>
                    <a:pt x="13938" y="8629"/>
                    <a:pt x="13912" y="8596"/>
                    <a:pt x="13853" y="8570"/>
                  </a:cubicBezTo>
                  <a:cubicBezTo>
                    <a:pt x="13827" y="8544"/>
                    <a:pt x="13800" y="8517"/>
                    <a:pt x="13774" y="8491"/>
                  </a:cubicBezTo>
                  <a:cubicBezTo>
                    <a:pt x="13715" y="8465"/>
                    <a:pt x="13689" y="8432"/>
                    <a:pt x="13662" y="8406"/>
                  </a:cubicBezTo>
                  <a:cubicBezTo>
                    <a:pt x="13662" y="8379"/>
                    <a:pt x="13636" y="8353"/>
                    <a:pt x="13610" y="8353"/>
                  </a:cubicBezTo>
                  <a:lnTo>
                    <a:pt x="13610" y="8327"/>
                  </a:lnTo>
                  <a:close/>
                  <a:moveTo>
                    <a:pt x="24341" y="8327"/>
                  </a:moveTo>
                  <a:cubicBezTo>
                    <a:pt x="24367" y="8353"/>
                    <a:pt x="24393" y="8353"/>
                    <a:pt x="24426" y="8379"/>
                  </a:cubicBezTo>
                  <a:cubicBezTo>
                    <a:pt x="24452" y="8406"/>
                    <a:pt x="24479" y="8432"/>
                    <a:pt x="24505" y="8465"/>
                  </a:cubicBezTo>
                  <a:cubicBezTo>
                    <a:pt x="24531" y="8491"/>
                    <a:pt x="24557" y="8517"/>
                    <a:pt x="24617" y="8544"/>
                  </a:cubicBezTo>
                  <a:cubicBezTo>
                    <a:pt x="24643" y="8570"/>
                    <a:pt x="24669" y="8596"/>
                    <a:pt x="24695" y="8629"/>
                  </a:cubicBezTo>
                  <a:cubicBezTo>
                    <a:pt x="24755" y="8655"/>
                    <a:pt x="24781" y="8682"/>
                    <a:pt x="24807" y="8708"/>
                  </a:cubicBezTo>
                  <a:cubicBezTo>
                    <a:pt x="24833" y="8734"/>
                    <a:pt x="24860" y="8760"/>
                    <a:pt x="24860" y="8760"/>
                  </a:cubicBezTo>
                  <a:lnTo>
                    <a:pt x="24886" y="8793"/>
                  </a:lnTo>
                  <a:lnTo>
                    <a:pt x="24860" y="8793"/>
                  </a:lnTo>
                  <a:cubicBezTo>
                    <a:pt x="24833" y="8760"/>
                    <a:pt x="24807" y="8760"/>
                    <a:pt x="24781" y="8734"/>
                  </a:cubicBezTo>
                  <a:cubicBezTo>
                    <a:pt x="24755" y="8734"/>
                    <a:pt x="24695" y="8708"/>
                    <a:pt x="24669" y="8682"/>
                  </a:cubicBezTo>
                  <a:cubicBezTo>
                    <a:pt x="24643" y="8655"/>
                    <a:pt x="24590" y="8629"/>
                    <a:pt x="24557" y="8596"/>
                  </a:cubicBezTo>
                  <a:cubicBezTo>
                    <a:pt x="24531" y="8570"/>
                    <a:pt x="24479" y="8544"/>
                    <a:pt x="24452" y="8517"/>
                  </a:cubicBezTo>
                  <a:cubicBezTo>
                    <a:pt x="24426" y="8465"/>
                    <a:pt x="24393" y="8432"/>
                    <a:pt x="24367" y="8406"/>
                  </a:cubicBezTo>
                  <a:cubicBezTo>
                    <a:pt x="24367" y="8379"/>
                    <a:pt x="24341" y="8353"/>
                    <a:pt x="24341" y="8327"/>
                  </a:cubicBezTo>
                  <a:close/>
                  <a:moveTo>
                    <a:pt x="17691" y="8820"/>
                  </a:moveTo>
                  <a:lnTo>
                    <a:pt x="17691" y="8846"/>
                  </a:lnTo>
                  <a:cubicBezTo>
                    <a:pt x="17691" y="8846"/>
                    <a:pt x="17658" y="8846"/>
                    <a:pt x="17658" y="8872"/>
                  </a:cubicBezTo>
                  <a:cubicBezTo>
                    <a:pt x="17631" y="8872"/>
                    <a:pt x="17631" y="8898"/>
                    <a:pt x="17605" y="8898"/>
                  </a:cubicBezTo>
                  <a:cubicBezTo>
                    <a:pt x="17579" y="8898"/>
                    <a:pt x="17553" y="8925"/>
                    <a:pt x="17553" y="8925"/>
                  </a:cubicBezTo>
                  <a:cubicBezTo>
                    <a:pt x="17526" y="8958"/>
                    <a:pt x="17493" y="8958"/>
                    <a:pt x="17467" y="8958"/>
                  </a:cubicBezTo>
                  <a:cubicBezTo>
                    <a:pt x="17467" y="8984"/>
                    <a:pt x="17441" y="8984"/>
                    <a:pt x="17415" y="8984"/>
                  </a:cubicBezTo>
                  <a:cubicBezTo>
                    <a:pt x="17415" y="8984"/>
                    <a:pt x="17388" y="8984"/>
                    <a:pt x="17388" y="9010"/>
                  </a:cubicBezTo>
                  <a:lnTo>
                    <a:pt x="17362" y="9010"/>
                  </a:lnTo>
                  <a:lnTo>
                    <a:pt x="17362" y="8984"/>
                  </a:lnTo>
                  <a:cubicBezTo>
                    <a:pt x="17388" y="8984"/>
                    <a:pt x="17388" y="8958"/>
                    <a:pt x="17415" y="8958"/>
                  </a:cubicBezTo>
                  <a:cubicBezTo>
                    <a:pt x="17415" y="8925"/>
                    <a:pt x="17441" y="8925"/>
                    <a:pt x="17441" y="8898"/>
                  </a:cubicBezTo>
                  <a:cubicBezTo>
                    <a:pt x="17467" y="8898"/>
                    <a:pt x="17493" y="8872"/>
                    <a:pt x="17493" y="8872"/>
                  </a:cubicBezTo>
                  <a:cubicBezTo>
                    <a:pt x="17526" y="8872"/>
                    <a:pt x="17553" y="8846"/>
                    <a:pt x="17579" y="8846"/>
                  </a:cubicBezTo>
                  <a:cubicBezTo>
                    <a:pt x="17605" y="8846"/>
                    <a:pt x="17605" y="8820"/>
                    <a:pt x="17631" y="8820"/>
                  </a:cubicBezTo>
                  <a:close/>
                  <a:moveTo>
                    <a:pt x="13498" y="8708"/>
                  </a:moveTo>
                  <a:lnTo>
                    <a:pt x="13524" y="8734"/>
                  </a:lnTo>
                  <a:cubicBezTo>
                    <a:pt x="13524" y="8734"/>
                    <a:pt x="13551" y="8734"/>
                    <a:pt x="13583" y="8760"/>
                  </a:cubicBezTo>
                  <a:cubicBezTo>
                    <a:pt x="13610" y="8760"/>
                    <a:pt x="13636" y="8793"/>
                    <a:pt x="13662" y="8793"/>
                  </a:cubicBezTo>
                  <a:cubicBezTo>
                    <a:pt x="13689" y="8820"/>
                    <a:pt x="13715" y="8846"/>
                    <a:pt x="13748" y="8872"/>
                  </a:cubicBezTo>
                  <a:cubicBezTo>
                    <a:pt x="13774" y="8898"/>
                    <a:pt x="13800" y="8925"/>
                    <a:pt x="13827" y="8958"/>
                  </a:cubicBezTo>
                  <a:cubicBezTo>
                    <a:pt x="13853" y="8958"/>
                    <a:pt x="13879" y="8984"/>
                    <a:pt x="13912" y="9010"/>
                  </a:cubicBezTo>
                  <a:cubicBezTo>
                    <a:pt x="13912" y="9036"/>
                    <a:pt x="13938" y="9063"/>
                    <a:pt x="13938" y="9063"/>
                  </a:cubicBezTo>
                  <a:cubicBezTo>
                    <a:pt x="13938" y="9089"/>
                    <a:pt x="13965" y="9089"/>
                    <a:pt x="13965" y="9089"/>
                  </a:cubicBezTo>
                  <a:lnTo>
                    <a:pt x="13938" y="9089"/>
                  </a:lnTo>
                  <a:cubicBezTo>
                    <a:pt x="13912" y="9063"/>
                    <a:pt x="13879" y="9063"/>
                    <a:pt x="13879" y="9036"/>
                  </a:cubicBezTo>
                  <a:cubicBezTo>
                    <a:pt x="13853" y="9036"/>
                    <a:pt x="13827" y="9010"/>
                    <a:pt x="13800" y="8984"/>
                  </a:cubicBezTo>
                  <a:cubicBezTo>
                    <a:pt x="13774" y="8984"/>
                    <a:pt x="13748" y="8958"/>
                    <a:pt x="13715" y="8925"/>
                  </a:cubicBezTo>
                  <a:cubicBezTo>
                    <a:pt x="13689" y="8898"/>
                    <a:pt x="13662" y="8872"/>
                    <a:pt x="13636" y="8846"/>
                  </a:cubicBezTo>
                  <a:cubicBezTo>
                    <a:pt x="13610" y="8846"/>
                    <a:pt x="13583" y="8820"/>
                    <a:pt x="13551" y="8793"/>
                  </a:cubicBezTo>
                  <a:cubicBezTo>
                    <a:pt x="13524" y="8760"/>
                    <a:pt x="13524" y="8760"/>
                    <a:pt x="13498" y="8734"/>
                  </a:cubicBezTo>
                  <a:lnTo>
                    <a:pt x="13498" y="8708"/>
                  </a:lnTo>
                  <a:close/>
                  <a:moveTo>
                    <a:pt x="21686" y="4082"/>
                  </a:moveTo>
                  <a:lnTo>
                    <a:pt x="21686" y="4082"/>
                  </a:lnTo>
                  <a:cubicBezTo>
                    <a:pt x="21469" y="4272"/>
                    <a:pt x="21305" y="4463"/>
                    <a:pt x="21305" y="4463"/>
                  </a:cubicBezTo>
                  <a:cubicBezTo>
                    <a:pt x="21361" y="4442"/>
                    <a:pt x="21426" y="4432"/>
                    <a:pt x="21496" y="4432"/>
                  </a:cubicBezTo>
                  <a:cubicBezTo>
                    <a:pt x="21971" y="4432"/>
                    <a:pt x="22698" y="4851"/>
                    <a:pt x="22698" y="4851"/>
                  </a:cubicBezTo>
                  <a:cubicBezTo>
                    <a:pt x="22317" y="4713"/>
                    <a:pt x="21903" y="4713"/>
                    <a:pt x="21903" y="4713"/>
                  </a:cubicBezTo>
                  <a:lnTo>
                    <a:pt x="21903" y="4713"/>
                  </a:lnTo>
                  <a:cubicBezTo>
                    <a:pt x="22698" y="4956"/>
                    <a:pt x="22724" y="4903"/>
                    <a:pt x="22809" y="5094"/>
                  </a:cubicBezTo>
                  <a:cubicBezTo>
                    <a:pt x="22965" y="5393"/>
                    <a:pt x="23295" y="5456"/>
                    <a:pt x="23547" y="5456"/>
                  </a:cubicBezTo>
                  <a:cubicBezTo>
                    <a:pt x="23731" y="5456"/>
                    <a:pt x="23874" y="5422"/>
                    <a:pt x="23874" y="5422"/>
                  </a:cubicBezTo>
                  <a:lnTo>
                    <a:pt x="23874" y="5422"/>
                  </a:lnTo>
                  <a:cubicBezTo>
                    <a:pt x="23874" y="5422"/>
                    <a:pt x="23601" y="5758"/>
                    <a:pt x="23189" y="5758"/>
                  </a:cubicBezTo>
                  <a:cubicBezTo>
                    <a:pt x="23049" y="5758"/>
                    <a:pt x="22892" y="5718"/>
                    <a:pt x="22724" y="5613"/>
                  </a:cubicBezTo>
                  <a:lnTo>
                    <a:pt x="22724" y="5613"/>
                  </a:lnTo>
                  <a:cubicBezTo>
                    <a:pt x="22947" y="5968"/>
                    <a:pt x="23217" y="6027"/>
                    <a:pt x="23217" y="6027"/>
                  </a:cubicBezTo>
                  <a:cubicBezTo>
                    <a:pt x="22862" y="6106"/>
                    <a:pt x="22724" y="6270"/>
                    <a:pt x="22724" y="6270"/>
                  </a:cubicBezTo>
                  <a:lnTo>
                    <a:pt x="21765" y="5941"/>
                  </a:lnTo>
                  <a:lnTo>
                    <a:pt x="22724" y="6382"/>
                  </a:lnTo>
                  <a:cubicBezTo>
                    <a:pt x="22534" y="6710"/>
                    <a:pt x="22645" y="6901"/>
                    <a:pt x="22645" y="6901"/>
                  </a:cubicBezTo>
                  <a:lnTo>
                    <a:pt x="21357" y="7229"/>
                  </a:lnTo>
                  <a:lnTo>
                    <a:pt x="21357" y="7229"/>
                  </a:lnTo>
                  <a:lnTo>
                    <a:pt x="22507" y="7065"/>
                  </a:lnTo>
                  <a:lnTo>
                    <a:pt x="22507" y="7065"/>
                  </a:lnTo>
                  <a:cubicBezTo>
                    <a:pt x="21686" y="7505"/>
                    <a:pt x="21600" y="7670"/>
                    <a:pt x="21600" y="7670"/>
                  </a:cubicBezTo>
                  <a:cubicBezTo>
                    <a:pt x="21903" y="7496"/>
                    <a:pt x="22175" y="7459"/>
                    <a:pt x="22351" y="7459"/>
                  </a:cubicBezTo>
                  <a:cubicBezTo>
                    <a:pt x="22481" y="7459"/>
                    <a:pt x="22560" y="7479"/>
                    <a:pt x="22560" y="7479"/>
                  </a:cubicBezTo>
                  <a:cubicBezTo>
                    <a:pt x="21849" y="8978"/>
                    <a:pt x="20674" y="9172"/>
                    <a:pt x="20112" y="9172"/>
                  </a:cubicBezTo>
                  <a:cubicBezTo>
                    <a:pt x="19915" y="9172"/>
                    <a:pt x="19793" y="9148"/>
                    <a:pt x="19793" y="9148"/>
                  </a:cubicBezTo>
                  <a:cubicBezTo>
                    <a:pt x="20562" y="9036"/>
                    <a:pt x="20779" y="8760"/>
                    <a:pt x="20779" y="8760"/>
                  </a:cubicBezTo>
                  <a:lnTo>
                    <a:pt x="20779" y="8760"/>
                  </a:lnTo>
                  <a:cubicBezTo>
                    <a:pt x="20634" y="8798"/>
                    <a:pt x="20502" y="8810"/>
                    <a:pt x="20389" y="8810"/>
                  </a:cubicBezTo>
                  <a:cubicBezTo>
                    <a:pt x="20163" y="8810"/>
                    <a:pt x="20017" y="8760"/>
                    <a:pt x="20017" y="8760"/>
                  </a:cubicBezTo>
                  <a:cubicBezTo>
                    <a:pt x="20615" y="8379"/>
                    <a:pt x="20838" y="7696"/>
                    <a:pt x="20838" y="7696"/>
                  </a:cubicBezTo>
                  <a:lnTo>
                    <a:pt x="20838" y="7696"/>
                  </a:lnTo>
                  <a:cubicBezTo>
                    <a:pt x="20674" y="7939"/>
                    <a:pt x="20450" y="8077"/>
                    <a:pt x="20450" y="8077"/>
                  </a:cubicBezTo>
                  <a:cubicBezTo>
                    <a:pt x="20779" y="7479"/>
                    <a:pt x="20779" y="7151"/>
                    <a:pt x="20779" y="7150"/>
                  </a:cubicBezTo>
                  <a:lnTo>
                    <a:pt x="20779" y="7150"/>
                  </a:lnTo>
                  <a:cubicBezTo>
                    <a:pt x="20450" y="7229"/>
                    <a:pt x="20181" y="7446"/>
                    <a:pt x="20181" y="7446"/>
                  </a:cubicBezTo>
                  <a:cubicBezTo>
                    <a:pt x="20398" y="6822"/>
                    <a:pt x="20700" y="6382"/>
                    <a:pt x="20700" y="6382"/>
                  </a:cubicBezTo>
                  <a:lnTo>
                    <a:pt x="20700" y="6382"/>
                  </a:lnTo>
                  <a:cubicBezTo>
                    <a:pt x="20424" y="6493"/>
                    <a:pt x="20260" y="6598"/>
                    <a:pt x="20260" y="6598"/>
                  </a:cubicBezTo>
                  <a:cubicBezTo>
                    <a:pt x="20576" y="5598"/>
                    <a:pt x="21888" y="5257"/>
                    <a:pt x="21589" y="5257"/>
                  </a:cubicBezTo>
                  <a:cubicBezTo>
                    <a:pt x="21577" y="5257"/>
                    <a:pt x="21564" y="5257"/>
                    <a:pt x="21548" y="5258"/>
                  </a:cubicBezTo>
                  <a:cubicBezTo>
                    <a:pt x="21081" y="5258"/>
                    <a:pt x="20207" y="5639"/>
                    <a:pt x="20207" y="5639"/>
                  </a:cubicBezTo>
                  <a:cubicBezTo>
                    <a:pt x="19793" y="6165"/>
                    <a:pt x="19274" y="6434"/>
                    <a:pt x="19274" y="6434"/>
                  </a:cubicBezTo>
                  <a:cubicBezTo>
                    <a:pt x="18538" y="7722"/>
                    <a:pt x="17907" y="7834"/>
                    <a:pt x="17907" y="7834"/>
                  </a:cubicBezTo>
                  <a:cubicBezTo>
                    <a:pt x="18972" y="7012"/>
                    <a:pt x="19169" y="6165"/>
                    <a:pt x="19169" y="6165"/>
                  </a:cubicBezTo>
                  <a:cubicBezTo>
                    <a:pt x="19714" y="5284"/>
                    <a:pt x="20588" y="5120"/>
                    <a:pt x="20588" y="5120"/>
                  </a:cubicBezTo>
                  <a:cubicBezTo>
                    <a:pt x="20122" y="5120"/>
                    <a:pt x="19879" y="5258"/>
                    <a:pt x="19879" y="5258"/>
                  </a:cubicBezTo>
                  <a:cubicBezTo>
                    <a:pt x="20674" y="4791"/>
                    <a:pt x="21272" y="4791"/>
                    <a:pt x="21272" y="4791"/>
                  </a:cubicBezTo>
                  <a:cubicBezTo>
                    <a:pt x="21094" y="4744"/>
                    <a:pt x="20952" y="4735"/>
                    <a:pt x="20867" y="4735"/>
                  </a:cubicBezTo>
                  <a:cubicBezTo>
                    <a:pt x="20811" y="4735"/>
                    <a:pt x="20779" y="4739"/>
                    <a:pt x="20779" y="4739"/>
                  </a:cubicBezTo>
                  <a:cubicBezTo>
                    <a:pt x="21305" y="4220"/>
                    <a:pt x="21686" y="4082"/>
                    <a:pt x="21686" y="4082"/>
                  </a:cubicBezTo>
                  <a:close/>
                  <a:moveTo>
                    <a:pt x="13524" y="9063"/>
                  </a:moveTo>
                  <a:cubicBezTo>
                    <a:pt x="13551" y="9063"/>
                    <a:pt x="13551" y="9089"/>
                    <a:pt x="13583" y="9089"/>
                  </a:cubicBezTo>
                  <a:cubicBezTo>
                    <a:pt x="13583" y="9089"/>
                    <a:pt x="13610" y="9122"/>
                    <a:pt x="13636" y="9122"/>
                  </a:cubicBezTo>
                  <a:cubicBezTo>
                    <a:pt x="13636" y="9148"/>
                    <a:pt x="13662" y="9174"/>
                    <a:pt x="13662" y="9174"/>
                  </a:cubicBezTo>
                  <a:cubicBezTo>
                    <a:pt x="13689" y="9201"/>
                    <a:pt x="13689" y="9201"/>
                    <a:pt x="13715" y="9227"/>
                  </a:cubicBezTo>
                  <a:lnTo>
                    <a:pt x="13715" y="9253"/>
                  </a:lnTo>
                  <a:lnTo>
                    <a:pt x="13715" y="9286"/>
                  </a:lnTo>
                  <a:cubicBezTo>
                    <a:pt x="13715" y="9253"/>
                    <a:pt x="13689" y="9253"/>
                    <a:pt x="13662" y="9253"/>
                  </a:cubicBezTo>
                  <a:lnTo>
                    <a:pt x="13636" y="9227"/>
                  </a:lnTo>
                  <a:cubicBezTo>
                    <a:pt x="13610" y="9227"/>
                    <a:pt x="13610" y="9201"/>
                    <a:pt x="13583" y="9201"/>
                  </a:cubicBezTo>
                  <a:cubicBezTo>
                    <a:pt x="13551" y="9174"/>
                    <a:pt x="13551" y="9148"/>
                    <a:pt x="13524" y="9148"/>
                  </a:cubicBezTo>
                  <a:cubicBezTo>
                    <a:pt x="13524" y="9122"/>
                    <a:pt x="13498" y="9122"/>
                    <a:pt x="13498" y="9089"/>
                  </a:cubicBezTo>
                  <a:lnTo>
                    <a:pt x="13472" y="9063"/>
                  </a:lnTo>
                  <a:close/>
                  <a:moveTo>
                    <a:pt x="17631" y="9089"/>
                  </a:moveTo>
                  <a:lnTo>
                    <a:pt x="17631" y="9122"/>
                  </a:lnTo>
                  <a:cubicBezTo>
                    <a:pt x="17605" y="9122"/>
                    <a:pt x="17605" y="9148"/>
                    <a:pt x="17579" y="9148"/>
                  </a:cubicBezTo>
                  <a:cubicBezTo>
                    <a:pt x="17579" y="9174"/>
                    <a:pt x="17553" y="9201"/>
                    <a:pt x="17526" y="9201"/>
                  </a:cubicBezTo>
                  <a:cubicBezTo>
                    <a:pt x="17493" y="9227"/>
                    <a:pt x="17467" y="9253"/>
                    <a:pt x="17467" y="9253"/>
                  </a:cubicBezTo>
                  <a:cubicBezTo>
                    <a:pt x="17415" y="9286"/>
                    <a:pt x="17388" y="9286"/>
                    <a:pt x="17388" y="9286"/>
                  </a:cubicBezTo>
                  <a:cubicBezTo>
                    <a:pt x="17362" y="9312"/>
                    <a:pt x="17329" y="9312"/>
                    <a:pt x="17303" y="9312"/>
                  </a:cubicBezTo>
                  <a:lnTo>
                    <a:pt x="17250" y="9312"/>
                  </a:lnTo>
                  <a:cubicBezTo>
                    <a:pt x="17250" y="9312"/>
                    <a:pt x="17250" y="9286"/>
                    <a:pt x="17277" y="9286"/>
                  </a:cubicBezTo>
                  <a:cubicBezTo>
                    <a:pt x="17303" y="9253"/>
                    <a:pt x="17329" y="9253"/>
                    <a:pt x="17329" y="9227"/>
                  </a:cubicBezTo>
                  <a:cubicBezTo>
                    <a:pt x="17362" y="9227"/>
                    <a:pt x="17388" y="9201"/>
                    <a:pt x="17415" y="9201"/>
                  </a:cubicBezTo>
                  <a:cubicBezTo>
                    <a:pt x="17441" y="9174"/>
                    <a:pt x="17467" y="9174"/>
                    <a:pt x="17493" y="9148"/>
                  </a:cubicBezTo>
                  <a:cubicBezTo>
                    <a:pt x="17526" y="9148"/>
                    <a:pt x="17553" y="9122"/>
                    <a:pt x="17553" y="9122"/>
                  </a:cubicBezTo>
                  <a:cubicBezTo>
                    <a:pt x="17579" y="9122"/>
                    <a:pt x="17605" y="9122"/>
                    <a:pt x="17605" y="9089"/>
                  </a:cubicBezTo>
                  <a:close/>
                  <a:moveTo>
                    <a:pt x="26641" y="8734"/>
                  </a:moveTo>
                  <a:lnTo>
                    <a:pt x="26641" y="8734"/>
                  </a:lnTo>
                  <a:cubicBezTo>
                    <a:pt x="26544" y="9273"/>
                    <a:pt x="26125" y="9353"/>
                    <a:pt x="25882" y="9353"/>
                  </a:cubicBezTo>
                  <a:cubicBezTo>
                    <a:pt x="25779" y="9353"/>
                    <a:pt x="25707" y="9339"/>
                    <a:pt x="25707" y="9339"/>
                  </a:cubicBezTo>
                  <a:cubicBezTo>
                    <a:pt x="25983" y="9312"/>
                    <a:pt x="26121" y="9174"/>
                    <a:pt x="26121" y="9174"/>
                  </a:cubicBezTo>
                  <a:cubicBezTo>
                    <a:pt x="25767" y="9148"/>
                    <a:pt x="25629" y="8872"/>
                    <a:pt x="25629" y="8872"/>
                  </a:cubicBezTo>
                  <a:lnTo>
                    <a:pt x="25629" y="8872"/>
                  </a:lnTo>
                  <a:cubicBezTo>
                    <a:pt x="25768" y="8995"/>
                    <a:pt x="25911" y="9017"/>
                    <a:pt x="25994" y="9017"/>
                  </a:cubicBezTo>
                  <a:cubicBezTo>
                    <a:pt x="26041" y="9017"/>
                    <a:pt x="26069" y="9010"/>
                    <a:pt x="26069" y="9010"/>
                  </a:cubicBezTo>
                  <a:cubicBezTo>
                    <a:pt x="25819" y="8925"/>
                    <a:pt x="25793" y="8793"/>
                    <a:pt x="25793" y="8793"/>
                  </a:cubicBezTo>
                  <a:lnTo>
                    <a:pt x="25793" y="8793"/>
                  </a:lnTo>
                  <a:cubicBezTo>
                    <a:pt x="25946" y="8819"/>
                    <a:pt x="26074" y="8828"/>
                    <a:pt x="26181" y="8828"/>
                  </a:cubicBezTo>
                  <a:cubicBezTo>
                    <a:pt x="26516" y="8828"/>
                    <a:pt x="26640" y="8734"/>
                    <a:pt x="26641" y="8734"/>
                  </a:cubicBezTo>
                  <a:close/>
                  <a:moveTo>
                    <a:pt x="6874" y="8406"/>
                  </a:moveTo>
                  <a:lnTo>
                    <a:pt x="6874" y="8406"/>
                  </a:lnTo>
                  <a:cubicBezTo>
                    <a:pt x="6874" y="8406"/>
                    <a:pt x="6848" y="8406"/>
                    <a:pt x="6815" y="8465"/>
                  </a:cubicBezTo>
                  <a:cubicBezTo>
                    <a:pt x="6815" y="8465"/>
                    <a:pt x="6815" y="8491"/>
                    <a:pt x="6789" y="8517"/>
                  </a:cubicBezTo>
                  <a:cubicBezTo>
                    <a:pt x="6789" y="8544"/>
                    <a:pt x="6763" y="8544"/>
                    <a:pt x="6763" y="8570"/>
                  </a:cubicBezTo>
                  <a:cubicBezTo>
                    <a:pt x="6736" y="8570"/>
                    <a:pt x="6736" y="8596"/>
                    <a:pt x="6710" y="8596"/>
                  </a:cubicBezTo>
                  <a:cubicBezTo>
                    <a:pt x="6684" y="8655"/>
                    <a:pt x="6598" y="8734"/>
                    <a:pt x="6546" y="8793"/>
                  </a:cubicBezTo>
                  <a:cubicBezTo>
                    <a:pt x="6460" y="8846"/>
                    <a:pt x="6381" y="8898"/>
                    <a:pt x="6296" y="8958"/>
                  </a:cubicBezTo>
                  <a:cubicBezTo>
                    <a:pt x="6217" y="9010"/>
                    <a:pt x="6132" y="9063"/>
                    <a:pt x="6053" y="9122"/>
                  </a:cubicBezTo>
                  <a:cubicBezTo>
                    <a:pt x="5967" y="9174"/>
                    <a:pt x="5915" y="9227"/>
                    <a:pt x="5829" y="9253"/>
                  </a:cubicBezTo>
                  <a:cubicBezTo>
                    <a:pt x="5777" y="9286"/>
                    <a:pt x="5724" y="9339"/>
                    <a:pt x="5698" y="9339"/>
                  </a:cubicBezTo>
                  <a:cubicBezTo>
                    <a:pt x="5639" y="9365"/>
                    <a:pt x="5639" y="9391"/>
                    <a:pt x="5639" y="9391"/>
                  </a:cubicBezTo>
                  <a:cubicBezTo>
                    <a:pt x="5639" y="9391"/>
                    <a:pt x="5639" y="9365"/>
                    <a:pt x="5665" y="9339"/>
                  </a:cubicBezTo>
                  <a:cubicBezTo>
                    <a:pt x="5724" y="9312"/>
                    <a:pt x="5751" y="9253"/>
                    <a:pt x="5803" y="9227"/>
                  </a:cubicBezTo>
                  <a:cubicBezTo>
                    <a:pt x="5889" y="9174"/>
                    <a:pt x="5941" y="9122"/>
                    <a:pt x="6027" y="9063"/>
                  </a:cubicBezTo>
                  <a:cubicBezTo>
                    <a:pt x="6105" y="9010"/>
                    <a:pt x="6191" y="8958"/>
                    <a:pt x="6270" y="8898"/>
                  </a:cubicBezTo>
                  <a:cubicBezTo>
                    <a:pt x="6355" y="8846"/>
                    <a:pt x="6434" y="8793"/>
                    <a:pt x="6487" y="8734"/>
                  </a:cubicBezTo>
                  <a:cubicBezTo>
                    <a:pt x="6572" y="8682"/>
                    <a:pt x="6625" y="8629"/>
                    <a:pt x="6684" y="8570"/>
                  </a:cubicBezTo>
                  <a:cubicBezTo>
                    <a:pt x="6710" y="8570"/>
                    <a:pt x="6710" y="8544"/>
                    <a:pt x="6736" y="8544"/>
                  </a:cubicBezTo>
                  <a:cubicBezTo>
                    <a:pt x="6736" y="8517"/>
                    <a:pt x="6763" y="8517"/>
                    <a:pt x="6763" y="8491"/>
                  </a:cubicBezTo>
                  <a:cubicBezTo>
                    <a:pt x="6789" y="8491"/>
                    <a:pt x="6815" y="8465"/>
                    <a:pt x="6815" y="8432"/>
                  </a:cubicBezTo>
                  <a:cubicBezTo>
                    <a:pt x="6848" y="8406"/>
                    <a:pt x="6874" y="8406"/>
                    <a:pt x="6874" y="8406"/>
                  </a:cubicBezTo>
                  <a:close/>
                  <a:moveTo>
                    <a:pt x="17691" y="9253"/>
                  </a:moveTo>
                  <a:lnTo>
                    <a:pt x="17691" y="9286"/>
                  </a:lnTo>
                  <a:cubicBezTo>
                    <a:pt x="17658" y="9286"/>
                    <a:pt x="17658" y="9312"/>
                    <a:pt x="17631" y="9339"/>
                  </a:cubicBezTo>
                  <a:cubicBezTo>
                    <a:pt x="17605" y="9339"/>
                    <a:pt x="17605" y="9365"/>
                    <a:pt x="17579" y="9391"/>
                  </a:cubicBezTo>
                  <a:cubicBezTo>
                    <a:pt x="17553" y="9418"/>
                    <a:pt x="17493" y="9418"/>
                    <a:pt x="17467" y="9450"/>
                  </a:cubicBezTo>
                  <a:cubicBezTo>
                    <a:pt x="17441" y="9477"/>
                    <a:pt x="17415" y="9477"/>
                    <a:pt x="17388" y="9503"/>
                  </a:cubicBezTo>
                  <a:cubicBezTo>
                    <a:pt x="17362" y="9503"/>
                    <a:pt x="17303" y="9503"/>
                    <a:pt x="17277" y="9529"/>
                  </a:cubicBezTo>
                  <a:lnTo>
                    <a:pt x="17198" y="9529"/>
                  </a:lnTo>
                  <a:lnTo>
                    <a:pt x="17224" y="9503"/>
                  </a:lnTo>
                  <a:cubicBezTo>
                    <a:pt x="17224" y="9503"/>
                    <a:pt x="17250" y="9503"/>
                    <a:pt x="17277" y="9477"/>
                  </a:cubicBezTo>
                  <a:cubicBezTo>
                    <a:pt x="17303" y="9477"/>
                    <a:pt x="17329" y="9450"/>
                    <a:pt x="17362" y="9450"/>
                  </a:cubicBezTo>
                  <a:cubicBezTo>
                    <a:pt x="17388" y="9418"/>
                    <a:pt x="17415" y="9391"/>
                    <a:pt x="17441" y="9391"/>
                  </a:cubicBezTo>
                  <a:cubicBezTo>
                    <a:pt x="17467" y="9365"/>
                    <a:pt x="17493" y="9365"/>
                    <a:pt x="17526" y="9339"/>
                  </a:cubicBezTo>
                  <a:cubicBezTo>
                    <a:pt x="17553" y="9312"/>
                    <a:pt x="17579" y="9312"/>
                    <a:pt x="17605" y="9286"/>
                  </a:cubicBezTo>
                  <a:cubicBezTo>
                    <a:pt x="17631" y="9286"/>
                    <a:pt x="17658" y="9286"/>
                    <a:pt x="17658" y="9253"/>
                  </a:cubicBezTo>
                  <a:close/>
                  <a:moveTo>
                    <a:pt x="6848" y="7696"/>
                  </a:moveTo>
                  <a:lnTo>
                    <a:pt x="6848" y="7696"/>
                  </a:lnTo>
                  <a:cubicBezTo>
                    <a:pt x="6736" y="7860"/>
                    <a:pt x="6625" y="8051"/>
                    <a:pt x="6487" y="8215"/>
                  </a:cubicBezTo>
                  <a:cubicBezTo>
                    <a:pt x="6355" y="8379"/>
                    <a:pt x="6217" y="8517"/>
                    <a:pt x="6053" y="8655"/>
                  </a:cubicBezTo>
                  <a:cubicBezTo>
                    <a:pt x="5724" y="8958"/>
                    <a:pt x="5369" y="9174"/>
                    <a:pt x="4955" y="9312"/>
                  </a:cubicBezTo>
                  <a:cubicBezTo>
                    <a:pt x="4765" y="9391"/>
                    <a:pt x="4574" y="9450"/>
                    <a:pt x="4351" y="9503"/>
                  </a:cubicBezTo>
                  <a:cubicBezTo>
                    <a:pt x="4160" y="9556"/>
                    <a:pt x="3944" y="9582"/>
                    <a:pt x="3727" y="9582"/>
                  </a:cubicBezTo>
                  <a:cubicBezTo>
                    <a:pt x="3652" y="9593"/>
                    <a:pt x="3581" y="9596"/>
                    <a:pt x="3512" y="9596"/>
                  </a:cubicBezTo>
                  <a:cubicBezTo>
                    <a:pt x="3373" y="9596"/>
                    <a:pt x="3240" y="9582"/>
                    <a:pt x="3096" y="9582"/>
                  </a:cubicBezTo>
                  <a:cubicBezTo>
                    <a:pt x="2872" y="9556"/>
                    <a:pt x="2682" y="9503"/>
                    <a:pt x="2491" y="9418"/>
                  </a:cubicBezTo>
                  <a:lnTo>
                    <a:pt x="2491" y="9418"/>
                  </a:lnTo>
                  <a:cubicBezTo>
                    <a:pt x="2682" y="9477"/>
                    <a:pt x="2905" y="9503"/>
                    <a:pt x="3096" y="9503"/>
                  </a:cubicBezTo>
                  <a:cubicBezTo>
                    <a:pt x="3204" y="9516"/>
                    <a:pt x="3306" y="9523"/>
                    <a:pt x="3409" y="9523"/>
                  </a:cubicBezTo>
                  <a:cubicBezTo>
                    <a:pt x="3511" y="9523"/>
                    <a:pt x="3615" y="9516"/>
                    <a:pt x="3727" y="9503"/>
                  </a:cubicBezTo>
                  <a:cubicBezTo>
                    <a:pt x="3917" y="9477"/>
                    <a:pt x="4134" y="9450"/>
                    <a:pt x="4325" y="9391"/>
                  </a:cubicBezTo>
                  <a:cubicBezTo>
                    <a:pt x="4548" y="9339"/>
                    <a:pt x="4739" y="9286"/>
                    <a:pt x="4929" y="9201"/>
                  </a:cubicBezTo>
                  <a:cubicBezTo>
                    <a:pt x="5120" y="9148"/>
                    <a:pt x="5310" y="9036"/>
                    <a:pt x="5475" y="8958"/>
                  </a:cubicBezTo>
                  <a:cubicBezTo>
                    <a:pt x="5665" y="8846"/>
                    <a:pt x="5829" y="8734"/>
                    <a:pt x="5994" y="8596"/>
                  </a:cubicBezTo>
                  <a:cubicBezTo>
                    <a:pt x="6158" y="8465"/>
                    <a:pt x="6296" y="8327"/>
                    <a:pt x="6434" y="8189"/>
                  </a:cubicBezTo>
                  <a:cubicBezTo>
                    <a:pt x="6598" y="8024"/>
                    <a:pt x="6710" y="7860"/>
                    <a:pt x="6848" y="7696"/>
                  </a:cubicBezTo>
                  <a:close/>
                  <a:moveTo>
                    <a:pt x="21600" y="9582"/>
                  </a:moveTo>
                  <a:cubicBezTo>
                    <a:pt x="21599" y="9582"/>
                    <a:pt x="21602" y="9589"/>
                    <a:pt x="21608" y="9602"/>
                  </a:cubicBezTo>
                  <a:lnTo>
                    <a:pt x="21608" y="9602"/>
                  </a:lnTo>
                  <a:cubicBezTo>
                    <a:pt x="21605" y="9596"/>
                    <a:pt x="21603" y="9589"/>
                    <a:pt x="21600" y="9582"/>
                  </a:cubicBezTo>
                  <a:cubicBezTo>
                    <a:pt x="21600" y="9582"/>
                    <a:pt x="21600" y="9582"/>
                    <a:pt x="21600" y="9582"/>
                  </a:cubicBezTo>
                  <a:close/>
                  <a:moveTo>
                    <a:pt x="13498" y="9477"/>
                  </a:moveTo>
                  <a:cubicBezTo>
                    <a:pt x="13524" y="9477"/>
                    <a:pt x="13524" y="9503"/>
                    <a:pt x="13551" y="9503"/>
                  </a:cubicBezTo>
                  <a:lnTo>
                    <a:pt x="13583" y="9529"/>
                  </a:lnTo>
                  <a:cubicBezTo>
                    <a:pt x="13610" y="9556"/>
                    <a:pt x="13610" y="9556"/>
                    <a:pt x="13636" y="9582"/>
                  </a:cubicBezTo>
                  <a:cubicBezTo>
                    <a:pt x="13636" y="9582"/>
                    <a:pt x="13636" y="9615"/>
                    <a:pt x="13662" y="9615"/>
                  </a:cubicBezTo>
                  <a:lnTo>
                    <a:pt x="13662" y="9667"/>
                  </a:lnTo>
                  <a:cubicBezTo>
                    <a:pt x="13662" y="9667"/>
                    <a:pt x="13636" y="9667"/>
                    <a:pt x="13636" y="9641"/>
                  </a:cubicBezTo>
                  <a:lnTo>
                    <a:pt x="13583" y="9641"/>
                  </a:lnTo>
                  <a:cubicBezTo>
                    <a:pt x="13583" y="9615"/>
                    <a:pt x="13551" y="9615"/>
                    <a:pt x="13551" y="9582"/>
                  </a:cubicBezTo>
                  <a:cubicBezTo>
                    <a:pt x="13524" y="9582"/>
                    <a:pt x="13524" y="9556"/>
                    <a:pt x="13498" y="9556"/>
                  </a:cubicBezTo>
                  <a:cubicBezTo>
                    <a:pt x="13498" y="9529"/>
                    <a:pt x="13472" y="9529"/>
                    <a:pt x="13472" y="9503"/>
                  </a:cubicBezTo>
                  <a:lnTo>
                    <a:pt x="13472" y="9477"/>
                  </a:lnTo>
                  <a:close/>
                  <a:moveTo>
                    <a:pt x="20891" y="9477"/>
                  </a:moveTo>
                  <a:cubicBezTo>
                    <a:pt x="20891" y="9477"/>
                    <a:pt x="20917" y="9477"/>
                    <a:pt x="20943" y="9503"/>
                  </a:cubicBezTo>
                  <a:cubicBezTo>
                    <a:pt x="20943" y="9503"/>
                    <a:pt x="20976" y="9529"/>
                    <a:pt x="21002" y="9529"/>
                  </a:cubicBezTo>
                  <a:cubicBezTo>
                    <a:pt x="21002" y="9556"/>
                    <a:pt x="21029" y="9582"/>
                    <a:pt x="21055" y="9582"/>
                  </a:cubicBezTo>
                  <a:cubicBezTo>
                    <a:pt x="21081" y="9615"/>
                    <a:pt x="21081" y="9641"/>
                    <a:pt x="21108" y="9667"/>
                  </a:cubicBezTo>
                  <a:cubicBezTo>
                    <a:pt x="21108" y="9667"/>
                    <a:pt x="21140" y="9694"/>
                    <a:pt x="21140" y="9720"/>
                  </a:cubicBezTo>
                  <a:cubicBezTo>
                    <a:pt x="21167" y="9720"/>
                    <a:pt x="21167" y="9746"/>
                    <a:pt x="21167" y="9746"/>
                  </a:cubicBezTo>
                  <a:lnTo>
                    <a:pt x="21167" y="9779"/>
                  </a:lnTo>
                  <a:cubicBezTo>
                    <a:pt x="21140" y="9746"/>
                    <a:pt x="21140" y="9746"/>
                    <a:pt x="21108" y="9746"/>
                  </a:cubicBezTo>
                  <a:cubicBezTo>
                    <a:pt x="21108" y="9720"/>
                    <a:pt x="21081" y="9720"/>
                    <a:pt x="21055" y="9694"/>
                  </a:cubicBezTo>
                  <a:cubicBezTo>
                    <a:pt x="21029" y="9694"/>
                    <a:pt x="21029" y="9667"/>
                    <a:pt x="21002" y="9641"/>
                  </a:cubicBezTo>
                  <a:cubicBezTo>
                    <a:pt x="20976" y="9641"/>
                    <a:pt x="20976" y="9615"/>
                    <a:pt x="20943" y="9582"/>
                  </a:cubicBezTo>
                  <a:cubicBezTo>
                    <a:pt x="20917" y="9556"/>
                    <a:pt x="20917" y="9556"/>
                    <a:pt x="20917" y="9529"/>
                  </a:cubicBezTo>
                  <a:cubicBezTo>
                    <a:pt x="20891" y="9503"/>
                    <a:pt x="20891" y="9503"/>
                    <a:pt x="20891" y="9477"/>
                  </a:cubicBezTo>
                  <a:close/>
                  <a:moveTo>
                    <a:pt x="13386" y="9746"/>
                  </a:moveTo>
                  <a:cubicBezTo>
                    <a:pt x="13386" y="9746"/>
                    <a:pt x="13419" y="9779"/>
                    <a:pt x="13446" y="9779"/>
                  </a:cubicBezTo>
                  <a:cubicBezTo>
                    <a:pt x="13446" y="9779"/>
                    <a:pt x="13472" y="9779"/>
                    <a:pt x="13472" y="9805"/>
                  </a:cubicBezTo>
                  <a:cubicBezTo>
                    <a:pt x="13498" y="9805"/>
                    <a:pt x="13498" y="9832"/>
                    <a:pt x="13524" y="9832"/>
                  </a:cubicBezTo>
                  <a:lnTo>
                    <a:pt x="13551" y="9858"/>
                  </a:lnTo>
                  <a:cubicBezTo>
                    <a:pt x="13551" y="9884"/>
                    <a:pt x="13551" y="9884"/>
                    <a:pt x="13583" y="9884"/>
                  </a:cubicBezTo>
                  <a:lnTo>
                    <a:pt x="13583" y="9910"/>
                  </a:lnTo>
                  <a:lnTo>
                    <a:pt x="13524" y="9910"/>
                  </a:lnTo>
                  <a:cubicBezTo>
                    <a:pt x="13498" y="9884"/>
                    <a:pt x="13498" y="9884"/>
                    <a:pt x="13472" y="9884"/>
                  </a:cubicBezTo>
                  <a:lnTo>
                    <a:pt x="13446" y="9858"/>
                  </a:lnTo>
                  <a:cubicBezTo>
                    <a:pt x="13419" y="9858"/>
                    <a:pt x="13419" y="9832"/>
                    <a:pt x="13386" y="9832"/>
                  </a:cubicBezTo>
                  <a:cubicBezTo>
                    <a:pt x="13386" y="9805"/>
                    <a:pt x="13360" y="9805"/>
                    <a:pt x="13360" y="9805"/>
                  </a:cubicBezTo>
                  <a:cubicBezTo>
                    <a:pt x="13360" y="9779"/>
                    <a:pt x="13360" y="9779"/>
                    <a:pt x="13334" y="9746"/>
                  </a:cubicBezTo>
                  <a:close/>
                  <a:moveTo>
                    <a:pt x="5501" y="9556"/>
                  </a:moveTo>
                  <a:lnTo>
                    <a:pt x="5501" y="9582"/>
                  </a:lnTo>
                  <a:cubicBezTo>
                    <a:pt x="5501" y="9582"/>
                    <a:pt x="5475" y="9582"/>
                    <a:pt x="5475" y="9615"/>
                  </a:cubicBezTo>
                  <a:cubicBezTo>
                    <a:pt x="5448" y="9641"/>
                    <a:pt x="5396" y="9667"/>
                    <a:pt x="5337" y="9694"/>
                  </a:cubicBezTo>
                  <a:cubicBezTo>
                    <a:pt x="5258" y="9720"/>
                    <a:pt x="5205" y="9720"/>
                    <a:pt x="5120" y="9746"/>
                  </a:cubicBezTo>
                  <a:cubicBezTo>
                    <a:pt x="5041" y="9779"/>
                    <a:pt x="4955" y="9805"/>
                    <a:pt x="4877" y="9832"/>
                  </a:cubicBezTo>
                  <a:cubicBezTo>
                    <a:pt x="4791" y="9858"/>
                    <a:pt x="4712" y="9858"/>
                    <a:pt x="4627" y="9884"/>
                  </a:cubicBezTo>
                  <a:cubicBezTo>
                    <a:pt x="4548" y="9910"/>
                    <a:pt x="4463" y="9910"/>
                    <a:pt x="4410" y="9943"/>
                  </a:cubicBezTo>
                  <a:cubicBezTo>
                    <a:pt x="4351" y="9943"/>
                    <a:pt x="4298" y="9943"/>
                    <a:pt x="4246" y="9970"/>
                  </a:cubicBezTo>
                  <a:lnTo>
                    <a:pt x="4187" y="9970"/>
                  </a:lnTo>
                  <a:cubicBezTo>
                    <a:pt x="4187" y="9970"/>
                    <a:pt x="4220" y="9970"/>
                    <a:pt x="4246" y="9943"/>
                  </a:cubicBezTo>
                  <a:cubicBezTo>
                    <a:pt x="4272" y="9943"/>
                    <a:pt x="4325" y="9910"/>
                    <a:pt x="4384" y="9884"/>
                  </a:cubicBezTo>
                  <a:cubicBezTo>
                    <a:pt x="4463" y="9858"/>
                    <a:pt x="4515" y="9832"/>
                    <a:pt x="4601" y="9832"/>
                  </a:cubicBezTo>
                  <a:cubicBezTo>
                    <a:pt x="4679" y="9805"/>
                    <a:pt x="4765" y="9779"/>
                    <a:pt x="4844" y="9746"/>
                  </a:cubicBezTo>
                  <a:cubicBezTo>
                    <a:pt x="4929" y="9720"/>
                    <a:pt x="5008" y="9720"/>
                    <a:pt x="5093" y="9694"/>
                  </a:cubicBezTo>
                  <a:cubicBezTo>
                    <a:pt x="5172" y="9667"/>
                    <a:pt x="5258" y="9667"/>
                    <a:pt x="5310" y="9641"/>
                  </a:cubicBezTo>
                  <a:cubicBezTo>
                    <a:pt x="5396" y="9641"/>
                    <a:pt x="5422" y="9615"/>
                    <a:pt x="5475" y="9582"/>
                  </a:cubicBezTo>
                  <a:cubicBezTo>
                    <a:pt x="5475" y="9582"/>
                    <a:pt x="5501" y="9582"/>
                    <a:pt x="5501" y="9556"/>
                  </a:cubicBezTo>
                  <a:close/>
                  <a:moveTo>
                    <a:pt x="12105" y="6901"/>
                  </a:moveTo>
                  <a:lnTo>
                    <a:pt x="12105" y="6901"/>
                  </a:lnTo>
                  <a:cubicBezTo>
                    <a:pt x="12296" y="7091"/>
                    <a:pt x="12460" y="7315"/>
                    <a:pt x="12598" y="7558"/>
                  </a:cubicBezTo>
                  <a:cubicBezTo>
                    <a:pt x="12650" y="7610"/>
                    <a:pt x="12677" y="7696"/>
                    <a:pt x="12703" y="7748"/>
                  </a:cubicBezTo>
                  <a:cubicBezTo>
                    <a:pt x="12729" y="7808"/>
                    <a:pt x="12762" y="7886"/>
                    <a:pt x="12788" y="7939"/>
                  </a:cubicBezTo>
                  <a:cubicBezTo>
                    <a:pt x="12815" y="8024"/>
                    <a:pt x="12841" y="8077"/>
                    <a:pt x="12867" y="8136"/>
                  </a:cubicBezTo>
                  <a:lnTo>
                    <a:pt x="12926" y="8353"/>
                  </a:lnTo>
                  <a:cubicBezTo>
                    <a:pt x="12926" y="8406"/>
                    <a:pt x="12953" y="8491"/>
                    <a:pt x="12953" y="8544"/>
                  </a:cubicBezTo>
                  <a:cubicBezTo>
                    <a:pt x="12979" y="8629"/>
                    <a:pt x="13005" y="8682"/>
                    <a:pt x="13005" y="8760"/>
                  </a:cubicBezTo>
                  <a:cubicBezTo>
                    <a:pt x="13005" y="8820"/>
                    <a:pt x="13032" y="8898"/>
                    <a:pt x="13032" y="8984"/>
                  </a:cubicBezTo>
                  <a:lnTo>
                    <a:pt x="13032" y="9174"/>
                  </a:lnTo>
                  <a:lnTo>
                    <a:pt x="13032" y="9615"/>
                  </a:lnTo>
                  <a:cubicBezTo>
                    <a:pt x="13032" y="9667"/>
                    <a:pt x="13005" y="9746"/>
                    <a:pt x="13005" y="9805"/>
                  </a:cubicBezTo>
                  <a:cubicBezTo>
                    <a:pt x="12979" y="9884"/>
                    <a:pt x="12979" y="9943"/>
                    <a:pt x="12953" y="10022"/>
                  </a:cubicBezTo>
                  <a:cubicBezTo>
                    <a:pt x="12926" y="9884"/>
                    <a:pt x="12926" y="9746"/>
                    <a:pt x="12894" y="9615"/>
                  </a:cubicBezTo>
                  <a:cubicBezTo>
                    <a:pt x="12867" y="9477"/>
                    <a:pt x="12867" y="9339"/>
                    <a:pt x="12841" y="9201"/>
                  </a:cubicBezTo>
                  <a:lnTo>
                    <a:pt x="12815" y="9089"/>
                  </a:lnTo>
                  <a:cubicBezTo>
                    <a:pt x="12815" y="9063"/>
                    <a:pt x="12815" y="9036"/>
                    <a:pt x="12788" y="9010"/>
                  </a:cubicBezTo>
                  <a:cubicBezTo>
                    <a:pt x="12788" y="8925"/>
                    <a:pt x="12762" y="8872"/>
                    <a:pt x="12762" y="8820"/>
                  </a:cubicBezTo>
                  <a:cubicBezTo>
                    <a:pt x="12729" y="8734"/>
                    <a:pt x="12729" y="8682"/>
                    <a:pt x="12703" y="8596"/>
                  </a:cubicBezTo>
                  <a:cubicBezTo>
                    <a:pt x="12677" y="8544"/>
                    <a:pt x="12677" y="8491"/>
                    <a:pt x="12650" y="8406"/>
                  </a:cubicBezTo>
                  <a:lnTo>
                    <a:pt x="12598" y="8215"/>
                  </a:lnTo>
                  <a:lnTo>
                    <a:pt x="12539" y="8024"/>
                  </a:lnTo>
                  <a:cubicBezTo>
                    <a:pt x="12512" y="7913"/>
                    <a:pt x="12460" y="7775"/>
                    <a:pt x="12401" y="7643"/>
                  </a:cubicBezTo>
                  <a:cubicBezTo>
                    <a:pt x="12322" y="7394"/>
                    <a:pt x="12210" y="7150"/>
                    <a:pt x="12105" y="6901"/>
                  </a:cubicBezTo>
                  <a:close/>
                  <a:moveTo>
                    <a:pt x="3917" y="9910"/>
                  </a:moveTo>
                  <a:cubicBezTo>
                    <a:pt x="3944" y="9943"/>
                    <a:pt x="3970" y="9943"/>
                    <a:pt x="3970" y="9943"/>
                  </a:cubicBezTo>
                  <a:lnTo>
                    <a:pt x="3917" y="9943"/>
                  </a:lnTo>
                  <a:cubicBezTo>
                    <a:pt x="3891" y="9943"/>
                    <a:pt x="3858" y="9970"/>
                    <a:pt x="3832" y="9970"/>
                  </a:cubicBezTo>
                  <a:cubicBezTo>
                    <a:pt x="3779" y="9996"/>
                    <a:pt x="3727" y="9996"/>
                    <a:pt x="3668" y="9996"/>
                  </a:cubicBezTo>
                  <a:cubicBezTo>
                    <a:pt x="3615" y="10022"/>
                    <a:pt x="3562" y="10022"/>
                    <a:pt x="3503" y="10048"/>
                  </a:cubicBezTo>
                  <a:cubicBezTo>
                    <a:pt x="3451" y="10048"/>
                    <a:pt x="3398" y="10048"/>
                    <a:pt x="3339" y="10075"/>
                  </a:cubicBezTo>
                  <a:lnTo>
                    <a:pt x="3096" y="10075"/>
                  </a:lnTo>
                  <a:cubicBezTo>
                    <a:pt x="3122" y="10048"/>
                    <a:pt x="3148" y="10048"/>
                    <a:pt x="3201" y="10022"/>
                  </a:cubicBezTo>
                  <a:cubicBezTo>
                    <a:pt x="3234" y="10022"/>
                    <a:pt x="3286" y="10022"/>
                    <a:pt x="3339" y="9996"/>
                  </a:cubicBezTo>
                  <a:cubicBezTo>
                    <a:pt x="3398" y="9996"/>
                    <a:pt x="3451" y="9970"/>
                    <a:pt x="3503" y="9970"/>
                  </a:cubicBezTo>
                  <a:cubicBezTo>
                    <a:pt x="3562" y="9970"/>
                    <a:pt x="3615" y="9943"/>
                    <a:pt x="3668" y="9943"/>
                  </a:cubicBezTo>
                  <a:lnTo>
                    <a:pt x="3806" y="9943"/>
                  </a:lnTo>
                  <a:cubicBezTo>
                    <a:pt x="3832" y="9927"/>
                    <a:pt x="3853" y="9927"/>
                    <a:pt x="3871" y="9927"/>
                  </a:cubicBezTo>
                  <a:cubicBezTo>
                    <a:pt x="3889" y="9927"/>
                    <a:pt x="3904" y="9927"/>
                    <a:pt x="3917" y="9910"/>
                  </a:cubicBezTo>
                  <a:close/>
                  <a:moveTo>
                    <a:pt x="13334" y="10022"/>
                  </a:moveTo>
                  <a:cubicBezTo>
                    <a:pt x="13334" y="10048"/>
                    <a:pt x="13360" y="10048"/>
                    <a:pt x="13360" y="10048"/>
                  </a:cubicBezTo>
                  <a:cubicBezTo>
                    <a:pt x="13386" y="10048"/>
                    <a:pt x="13386" y="10075"/>
                    <a:pt x="13419" y="10075"/>
                  </a:cubicBezTo>
                  <a:lnTo>
                    <a:pt x="13446" y="10108"/>
                  </a:lnTo>
                  <a:cubicBezTo>
                    <a:pt x="13446" y="10108"/>
                    <a:pt x="13446" y="10134"/>
                    <a:pt x="13472" y="10134"/>
                  </a:cubicBezTo>
                  <a:lnTo>
                    <a:pt x="13472" y="10160"/>
                  </a:lnTo>
                  <a:lnTo>
                    <a:pt x="13419" y="10160"/>
                  </a:lnTo>
                  <a:cubicBezTo>
                    <a:pt x="13419" y="10134"/>
                    <a:pt x="13386" y="10134"/>
                    <a:pt x="13386" y="10134"/>
                  </a:cubicBezTo>
                  <a:lnTo>
                    <a:pt x="13334" y="10134"/>
                  </a:lnTo>
                  <a:cubicBezTo>
                    <a:pt x="13334" y="10108"/>
                    <a:pt x="13308" y="10108"/>
                    <a:pt x="13308" y="10108"/>
                  </a:cubicBezTo>
                  <a:cubicBezTo>
                    <a:pt x="13281" y="10075"/>
                    <a:pt x="13281" y="10075"/>
                    <a:pt x="13255" y="10048"/>
                  </a:cubicBezTo>
                  <a:lnTo>
                    <a:pt x="13255" y="10022"/>
                  </a:lnTo>
                  <a:close/>
                  <a:moveTo>
                    <a:pt x="20615" y="9556"/>
                  </a:moveTo>
                  <a:lnTo>
                    <a:pt x="20648" y="9582"/>
                  </a:lnTo>
                  <a:cubicBezTo>
                    <a:pt x="20674" y="9615"/>
                    <a:pt x="20700" y="9641"/>
                    <a:pt x="20753" y="9667"/>
                  </a:cubicBezTo>
                  <a:cubicBezTo>
                    <a:pt x="20779" y="9694"/>
                    <a:pt x="20838" y="9720"/>
                    <a:pt x="20864" y="9746"/>
                  </a:cubicBezTo>
                  <a:cubicBezTo>
                    <a:pt x="20917" y="9805"/>
                    <a:pt x="20976" y="9832"/>
                    <a:pt x="21002" y="9858"/>
                  </a:cubicBezTo>
                  <a:cubicBezTo>
                    <a:pt x="21055" y="9884"/>
                    <a:pt x="21108" y="9943"/>
                    <a:pt x="21167" y="9970"/>
                  </a:cubicBezTo>
                  <a:cubicBezTo>
                    <a:pt x="21193" y="9996"/>
                    <a:pt x="21246" y="10022"/>
                    <a:pt x="21272" y="10048"/>
                  </a:cubicBezTo>
                  <a:cubicBezTo>
                    <a:pt x="21331" y="10075"/>
                    <a:pt x="21357" y="10108"/>
                    <a:pt x="21357" y="10134"/>
                  </a:cubicBezTo>
                  <a:cubicBezTo>
                    <a:pt x="21384" y="10134"/>
                    <a:pt x="21410" y="10160"/>
                    <a:pt x="21410" y="10160"/>
                  </a:cubicBezTo>
                  <a:cubicBezTo>
                    <a:pt x="21410" y="10160"/>
                    <a:pt x="21384" y="10160"/>
                    <a:pt x="21357" y="10134"/>
                  </a:cubicBezTo>
                  <a:cubicBezTo>
                    <a:pt x="21331" y="10134"/>
                    <a:pt x="21305" y="10134"/>
                    <a:pt x="21246" y="10108"/>
                  </a:cubicBezTo>
                  <a:cubicBezTo>
                    <a:pt x="21219" y="10075"/>
                    <a:pt x="21167" y="10048"/>
                    <a:pt x="21108" y="10022"/>
                  </a:cubicBezTo>
                  <a:cubicBezTo>
                    <a:pt x="21055" y="9996"/>
                    <a:pt x="21029" y="9970"/>
                    <a:pt x="20976" y="9910"/>
                  </a:cubicBezTo>
                  <a:cubicBezTo>
                    <a:pt x="20917" y="9884"/>
                    <a:pt x="20864" y="9832"/>
                    <a:pt x="20838" y="9805"/>
                  </a:cubicBezTo>
                  <a:cubicBezTo>
                    <a:pt x="20779" y="9779"/>
                    <a:pt x="20753" y="9720"/>
                    <a:pt x="20726" y="9694"/>
                  </a:cubicBezTo>
                  <a:cubicBezTo>
                    <a:pt x="20674" y="9667"/>
                    <a:pt x="20674" y="9615"/>
                    <a:pt x="20648" y="9615"/>
                  </a:cubicBezTo>
                  <a:cubicBezTo>
                    <a:pt x="20615" y="9582"/>
                    <a:pt x="20615" y="9556"/>
                    <a:pt x="20615" y="9556"/>
                  </a:cubicBezTo>
                  <a:close/>
                  <a:moveTo>
                    <a:pt x="25602" y="7972"/>
                  </a:moveTo>
                  <a:cubicBezTo>
                    <a:pt x="25621" y="8089"/>
                    <a:pt x="25697" y="8106"/>
                    <a:pt x="25739" y="8106"/>
                  </a:cubicBezTo>
                  <a:cubicBezTo>
                    <a:pt x="25755" y="8106"/>
                    <a:pt x="25767" y="8103"/>
                    <a:pt x="25767" y="8103"/>
                  </a:cubicBezTo>
                  <a:lnTo>
                    <a:pt x="25767" y="8103"/>
                  </a:lnTo>
                  <a:cubicBezTo>
                    <a:pt x="25136" y="9694"/>
                    <a:pt x="24393" y="10160"/>
                    <a:pt x="24393" y="10160"/>
                  </a:cubicBezTo>
                  <a:cubicBezTo>
                    <a:pt x="24860" y="9667"/>
                    <a:pt x="24971" y="9286"/>
                    <a:pt x="24971" y="9286"/>
                  </a:cubicBezTo>
                  <a:cubicBezTo>
                    <a:pt x="25188" y="9148"/>
                    <a:pt x="25136" y="8958"/>
                    <a:pt x="25136" y="8958"/>
                  </a:cubicBezTo>
                  <a:cubicBezTo>
                    <a:pt x="25379" y="8629"/>
                    <a:pt x="25602" y="7972"/>
                    <a:pt x="25602" y="7972"/>
                  </a:cubicBezTo>
                  <a:close/>
                  <a:moveTo>
                    <a:pt x="13255" y="10239"/>
                  </a:moveTo>
                  <a:lnTo>
                    <a:pt x="13255" y="10272"/>
                  </a:lnTo>
                  <a:lnTo>
                    <a:pt x="13255" y="10298"/>
                  </a:lnTo>
                  <a:lnTo>
                    <a:pt x="13170" y="10298"/>
                  </a:lnTo>
                  <a:lnTo>
                    <a:pt x="13170" y="10272"/>
                  </a:lnTo>
                  <a:lnTo>
                    <a:pt x="13170" y="10239"/>
                  </a:lnTo>
                  <a:close/>
                  <a:moveTo>
                    <a:pt x="20372" y="9694"/>
                  </a:moveTo>
                  <a:cubicBezTo>
                    <a:pt x="20372" y="9694"/>
                    <a:pt x="20398" y="9720"/>
                    <a:pt x="20450" y="9746"/>
                  </a:cubicBezTo>
                  <a:cubicBezTo>
                    <a:pt x="20483" y="9779"/>
                    <a:pt x="20562" y="9832"/>
                    <a:pt x="20648" y="9884"/>
                  </a:cubicBezTo>
                  <a:cubicBezTo>
                    <a:pt x="20726" y="9943"/>
                    <a:pt x="20812" y="9996"/>
                    <a:pt x="20917" y="10075"/>
                  </a:cubicBezTo>
                  <a:cubicBezTo>
                    <a:pt x="21029" y="10134"/>
                    <a:pt x="21140" y="10213"/>
                    <a:pt x="21246" y="10272"/>
                  </a:cubicBezTo>
                  <a:cubicBezTo>
                    <a:pt x="21357" y="10351"/>
                    <a:pt x="21469" y="10403"/>
                    <a:pt x="21574" y="10462"/>
                  </a:cubicBezTo>
                  <a:cubicBezTo>
                    <a:pt x="21686" y="10515"/>
                    <a:pt x="21765" y="10600"/>
                    <a:pt x="21850" y="10627"/>
                  </a:cubicBezTo>
                  <a:cubicBezTo>
                    <a:pt x="21929" y="10679"/>
                    <a:pt x="22014" y="10705"/>
                    <a:pt x="22067" y="10732"/>
                  </a:cubicBezTo>
                  <a:cubicBezTo>
                    <a:pt x="22126" y="10791"/>
                    <a:pt x="22152" y="10791"/>
                    <a:pt x="22152" y="10791"/>
                  </a:cubicBezTo>
                  <a:cubicBezTo>
                    <a:pt x="22152" y="10791"/>
                    <a:pt x="22126" y="10791"/>
                    <a:pt x="22067" y="10765"/>
                  </a:cubicBezTo>
                  <a:cubicBezTo>
                    <a:pt x="22014" y="10732"/>
                    <a:pt x="21929" y="10705"/>
                    <a:pt x="21850" y="10679"/>
                  </a:cubicBezTo>
                  <a:cubicBezTo>
                    <a:pt x="21738" y="10627"/>
                    <a:pt x="21660" y="10568"/>
                    <a:pt x="21548" y="10515"/>
                  </a:cubicBezTo>
                  <a:cubicBezTo>
                    <a:pt x="21436" y="10462"/>
                    <a:pt x="21305" y="10403"/>
                    <a:pt x="21193" y="10324"/>
                  </a:cubicBezTo>
                  <a:cubicBezTo>
                    <a:pt x="21081" y="10272"/>
                    <a:pt x="20976" y="10186"/>
                    <a:pt x="20891" y="10134"/>
                  </a:cubicBezTo>
                  <a:cubicBezTo>
                    <a:pt x="20779" y="10048"/>
                    <a:pt x="20700" y="9996"/>
                    <a:pt x="20615" y="9910"/>
                  </a:cubicBezTo>
                  <a:cubicBezTo>
                    <a:pt x="20536" y="9858"/>
                    <a:pt x="20483" y="9805"/>
                    <a:pt x="20424" y="9779"/>
                  </a:cubicBezTo>
                  <a:cubicBezTo>
                    <a:pt x="20398" y="9720"/>
                    <a:pt x="20372" y="9694"/>
                    <a:pt x="20372" y="9694"/>
                  </a:cubicBezTo>
                  <a:close/>
                  <a:moveTo>
                    <a:pt x="7229" y="8136"/>
                  </a:moveTo>
                  <a:lnTo>
                    <a:pt x="7229" y="8136"/>
                  </a:lnTo>
                  <a:cubicBezTo>
                    <a:pt x="7203" y="8268"/>
                    <a:pt x="7144" y="8379"/>
                    <a:pt x="7091" y="8517"/>
                  </a:cubicBezTo>
                  <a:cubicBezTo>
                    <a:pt x="7065" y="8655"/>
                    <a:pt x="7012" y="8760"/>
                    <a:pt x="6953" y="8898"/>
                  </a:cubicBezTo>
                  <a:cubicBezTo>
                    <a:pt x="6901" y="9010"/>
                    <a:pt x="6848" y="9148"/>
                    <a:pt x="6763" y="9253"/>
                  </a:cubicBezTo>
                  <a:cubicBezTo>
                    <a:pt x="6736" y="9339"/>
                    <a:pt x="6710" y="9391"/>
                    <a:pt x="6684" y="9450"/>
                  </a:cubicBezTo>
                  <a:cubicBezTo>
                    <a:pt x="6651" y="9503"/>
                    <a:pt x="6625" y="9556"/>
                    <a:pt x="6572" y="9641"/>
                  </a:cubicBezTo>
                  <a:cubicBezTo>
                    <a:pt x="6460" y="9858"/>
                    <a:pt x="6296" y="10108"/>
                    <a:pt x="6132" y="10298"/>
                  </a:cubicBezTo>
                  <a:lnTo>
                    <a:pt x="6053" y="10377"/>
                  </a:lnTo>
                  <a:cubicBezTo>
                    <a:pt x="6053" y="10403"/>
                    <a:pt x="6027" y="10436"/>
                    <a:pt x="5994" y="10462"/>
                  </a:cubicBezTo>
                  <a:cubicBezTo>
                    <a:pt x="5967" y="10489"/>
                    <a:pt x="5941" y="10515"/>
                    <a:pt x="5915" y="10541"/>
                  </a:cubicBezTo>
                  <a:lnTo>
                    <a:pt x="5862" y="10600"/>
                  </a:lnTo>
                  <a:cubicBezTo>
                    <a:pt x="5829" y="10627"/>
                    <a:pt x="5803" y="10653"/>
                    <a:pt x="5777" y="10679"/>
                  </a:cubicBezTo>
                  <a:cubicBezTo>
                    <a:pt x="5751" y="10705"/>
                    <a:pt x="5724" y="10732"/>
                    <a:pt x="5698" y="10732"/>
                  </a:cubicBezTo>
                  <a:cubicBezTo>
                    <a:pt x="5639" y="10791"/>
                    <a:pt x="5586" y="10817"/>
                    <a:pt x="5534" y="10843"/>
                  </a:cubicBezTo>
                  <a:cubicBezTo>
                    <a:pt x="5639" y="10791"/>
                    <a:pt x="5724" y="10679"/>
                    <a:pt x="5829" y="10568"/>
                  </a:cubicBezTo>
                  <a:lnTo>
                    <a:pt x="5889" y="10515"/>
                  </a:lnTo>
                  <a:cubicBezTo>
                    <a:pt x="5915" y="10489"/>
                    <a:pt x="5941" y="10462"/>
                    <a:pt x="5967" y="10436"/>
                  </a:cubicBezTo>
                  <a:cubicBezTo>
                    <a:pt x="5967" y="10403"/>
                    <a:pt x="5994" y="10377"/>
                    <a:pt x="6027" y="10351"/>
                  </a:cubicBezTo>
                  <a:lnTo>
                    <a:pt x="6079" y="10272"/>
                  </a:lnTo>
                  <a:cubicBezTo>
                    <a:pt x="6132" y="10213"/>
                    <a:pt x="6158" y="10160"/>
                    <a:pt x="6191" y="10108"/>
                  </a:cubicBezTo>
                  <a:lnTo>
                    <a:pt x="6243" y="10022"/>
                  </a:lnTo>
                  <a:cubicBezTo>
                    <a:pt x="6270" y="9996"/>
                    <a:pt x="6296" y="9970"/>
                    <a:pt x="6296" y="9943"/>
                  </a:cubicBezTo>
                  <a:cubicBezTo>
                    <a:pt x="6355" y="9884"/>
                    <a:pt x="6381" y="9832"/>
                    <a:pt x="6408" y="9779"/>
                  </a:cubicBezTo>
                  <a:lnTo>
                    <a:pt x="6519" y="9582"/>
                  </a:lnTo>
                  <a:cubicBezTo>
                    <a:pt x="6546" y="9529"/>
                    <a:pt x="6572" y="9477"/>
                    <a:pt x="6625" y="9418"/>
                  </a:cubicBezTo>
                  <a:lnTo>
                    <a:pt x="6710" y="9227"/>
                  </a:lnTo>
                  <a:cubicBezTo>
                    <a:pt x="6763" y="9122"/>
                    <a:pt x="6848" y="8984"/>
                    <a:pt x="6901" y="8872"/>
                  </a:cubicBezTo>
                  <a:cubicBezTo>
                    <a:pt x="6953" y="8734"/>
                    <a:pt x="7012" y="8629"/>
                    <a:pt x="7065" y="8491"/>
                  </a:cubicBezTo>
                  <a:cubicBezTo>
                    <a:pt x="7117" y="8379"/>
                    <a:pt x="7177" y="8241"/>
                    <a:pt x="7229" y="8136"/>
                  </a:cubicBezTo>
                  <a:close/>
                  <a:moveTo>
                    <a:pt x="19879" y="9503"/>
                  </a:moveTo>
                  <a:lnTo>
                    <a:pt x="19879" y="9503"/>
                  </a:lnTo>
                  <a:cubicBezTo>
                    <a:pt x="20017" y="9667"/>
                    <a:pt x="20181" y="9805"/>
                    <a:pt x="20319" y="9943"/>
                  </a:cubicBezTo>
                  <a:cubicBezTo>
                    <a:pt x="20483" y="10048"/>
                    <a:pt x="20615" y="10186"/>
                    <a:pt x="20779" y="10298"/>
                  </a:cubicBezTo>
                  <a:cubicBezTo>
                    <a:pt x="20838" y="10324"/>
                    <a:pt x="20864" y="10351"/>
                    <a:pt x="20917" y="10377"/>
                  </a:cubicBezTo>
                  <a:lnTo>
                    <a:pt x="21029" y="10462"/>
                  </a:lnTo>
                  <a:cubicBezTo>
                    <a:pt x="21108" y="10515"/>
                    <a:pt x="21219" y="10568"/>
                    <a:pt x="21305" y="10627"/>
                  </a:cubicBezTo>
                  <a:cubicBezTo>
                    <a:pt x="21469" y="10732"/>
                    <a:pt x="21660" y="10817"/>
                    <a:pt x="21824" y="10896"/>
                  </a:cubicBezTo>
                  <a:cubicBezTo>
                    <a:pt x="21633" y="10870"/>
                    <a:pt x="21436" y="10817"/>
                    <a:pt x="21246" y="10732"/>
                  </a:cubicBezTo>
                  <a:cubicBezTo>
                    <a:pt x="21140" y="10679"/>
                    <a:pt x="21055" y="10653"/>
                    <a:pt x="20976" y="10600"/>
                  </a:cubicBezTo>
                  <a:cubicBezTo>
                    <a:pt x="20864" y="10541"/>
                    <a:pt x="20779" y="10489"/>
                    <a:pt x="20700" y="10436"/>
                  </a:cubicBezTo>
                  <a:cubicBezTo>
                    <a:pt x="20536" y="10298"/>
                    <a:pt x="20372" y="10160"/>
                    <a:pt x="20234" y="10022"/>
                  </a:cubicBezTo>
                  <a:cubicBezTo>
                    <a:pt x="20096" y="9858"/>
                    <a:pt x="19958" y="9694"/>
                    <a:pt x="19879" y="9503"/>
                  </a:cubicBezTo>
                  <a:close/>
                  <a:moveTo>
                    <a:pt x="13524" y="2275"/>
                  </a:moveTo>
                  <a:lnTo>
                    <a:pt x="13524" y="2275"/>
                  </a:lnTo>
                  <a:cubicBezTo>
                    <a:pt x="12841" y="3477"/>
                    <a:pt x="13091" y="4193"/>
                    <a:pt x="13091" y="4193"/>
                  </a:cubicBezTo>
                  <a:cubicBezTo>
                    <a:pt x="13005" y="5370"/>
                    <a:pt x="14319" y="6079"/>
                    <a:pt x="14319" y="6079"/>
                  </a:cubicBezTo>
                  <a:cubicBezTo>
                    <a:pt x="13850" y="5447"/>
                    <a:pt x="13673" y="4838"/>
                    <a:pt x="13701" y="4838"/>
                  </a:cubicBezTo>
                  <a:cubicBezTo>
                    <a:pt x="13707" y="4838"/>
                    <a:pt x="13723" y="4866"/>
                    <a:pt x="13748" y="4929"/>
                  </a:cubicBezTo>
                  <a:cubicBezTo>
                    <a:pt x="13879" y="5284"/>
                    <a:pt x="14103" y="5449"/>
                    <a:pt x="14103" y="5449"/>
                  </a:cubicBezTo>
                  <a:cubicBezTo>
                    <a:pt x="13446" y="3287"/>
                    <a:pt x="14701" y="2439"/>
                    <a:pt x="14701" y="2439"/>
                  </a:cubicBezTo>
                  <a:cubicBezTo>
                    <a:pt x="15193" y="2439"/>
                    <a:pt x="15469" y="2905"/>
                    <a:pt x="15469" y="2905"/>
                  </a:cubicBezTo>
                  <a:cubicBezTo>
                    <a:pt x="15293" y="2806"/>
                    <a:pt x="15159" y="2792"/>
                    <a:pt x="15098" y="2792"/>
                  </a:cubicBezTo>
                  <a:cubicBezTo>
                    <a:pt x="15075" y="2792"/>
                    <a:pt x="15062" y="2794"/>
                    <a:pt x="15062" y="2794"/>
                  </a:cubicBezTo>
                  <a:cubicBezTo>
                    <a:pt x="15279" y="3096"/>
                    <a:pt x="15391" y="3339"/>
                    <a:pt x="15391" y="3339"/>
                  </a:cubicBezTo>
                  <a:cubicBezTo>
                    <a:pt x="15115" y="3208"/>
                    <a:pt x="15029" y="3175"/>
                    <a:pt x="15029" y="3175"/>
                  </a:cubicBezTo>
                  <a:lnTo>
                    <a:pt x="15029" y="3175"/>
                  </a:lnTo>
                  <a:cubicBezTo>
                    <a:pt x="14569" y="5094"/>
                    <a:pt x="16291" y="6986"/>
                    <a:pt x="16291" y="6986"/>
                  </a:cubicBezTo>
                  <a:cubicBezTo>
                    <a:pt x="15555" y="5587"/>
                    <a:pt x="15745" y="4654"/>
                    <a:pt x="15745" y="4653"/>
                  </a:cubicBezTo>
                  <a:lnTo>
                    <a:pt x="15745" y="4653"/>
                  </a:lnTo>
                  <a:cubicBezTo>
                    <a:pt x="15772" y="5067"/>
                    <a:pt x="15936" y="5422"/>
                    <a:pt x="15936" y="5422"/>
                  </a:cubicBezTo>
                  <a:cubicBezTo>
                    <a:pt x="15745" y="4272"/>
                    <a:pt x="16757" y="3260"/>
                    <a:pt x="16757" y="3260"/>
                  </a:cubicBezTo>
                  <a:cubicBezTo>
                    <a:pt x="16872" y="2628"/>
                    <a:pt x="17318" y="2532"/>
                    <a:pt x="17578" y="2532"/>
                  </a:cubicBezTo>
                  <a:cubicBezTo>
                    <a:pt x="17692" y="2532"/>
                    <a:pt x="17769" y="2551"/>
                    <a:pt x="17769" y="2551"/>
                  </a:cubicBezTo>
                  <a:cubicBezTo>
                    <a:pt x="17467" y="3070"/>
                    <a:pt x="17224" y="3832"/>
                    <a:pt x="17224" y="3832"/>
                  </a:cubicBezTo>
                  <a:cubicBezTo>
                    <a:pt x="17224" y="3832"/>
                    <a:pt x="17538" y="3350"/>
                    <a:pt x="17597" y="3251"/>
                  </a:cubicBezTo>
                  <a:lnTo>
                    <a:pt x="17597" y="3251"/>
                  </a:lnTo>
                  <a:cubicBezTo>
                    <a:pt x="16872" y="4770"/>
                    <a:pt x="17277" y="5422"/>
                    <a:pt x="17277" y="5422"/>
                  </a:cubicBezTo>
                  <a:cubicBezTo>
                    <a:pt x="17250" y="5751"/>
                    <a:pt x="17060" y="5968"/>
                    <a:pt x="17060" y="5968"/>
                  </a:cubicBezTo>
                  <a:cubicBezTo>
                    <a:pt x="17329" y="5889"/>
                    <a:pt x="17467" y="5587"/>
                    <a:pt x="17467" y="5587"/>
                  </a:cubicBezTo>
                  <a:lnTo>
                    <a:pt x="17467" y="5587"/>
                  </a:lnTo>
                  <a:cubicBezTo>
                    <a:pt x="17769" y="6493"/>
                    <a:pt x="17165" y="6927"/>
                    <a:pt x="17165" y="6927"/>
                  </a:cubicBezTo>
                  <a:cubicBezTo>
                    <a:pt x="17414" y="6874"/>
                    <a:pt x="17493" y="6789"/>
                    <a:pt x="17493" y="6789"/>
                  </a:cubicBezTo>
                  <a:lnTo>
                    <a:pt x="17493" y="6789"/>
                  </a:lnTo>
                  <a:cubicBezTo>
                    <a:pt x="17388" y="7341"/>
                    <a:pt x="17033" y="7505"/>
                    <a:pt x="17033" y="7505"/>
                  </a:cubicBezTo>
                  <a:cubicBezTo>
                    <a:pt x="16508" y="8103"/>
                    <a:pt x="16593" y="8189"/>
                    <a:pt x="16593" y="8189"/>
                  </a:cubicBezTo>
                  <a:cubicBezTo>
                    <a:pt x="16757" y="7998"/>
                    <a:pt x="16974" y="7860"/>
                    <a:pt x="16974" y="7860"/>
                  </a:cubicBezTo>
                  <a:lnTo>
                    <a:pt x="16974" y="7860"/>
                  </a:lnTo>
                  <a:cubicBezTo>
                    <a:pt x="16705" y="8189"/>
                    <a:pt x="16869" y="8432"/>
                    <a:pt x="16869" y="8432"/>
                  </a:cubicBezTo>
                  <a:cubicBezTo>
                    <a:pt x="16859" y="8432"/>
                    <a:pt x="16849" y="8433"/>
                    <a:pt x="16839" y="8433"/>
                  </a:cubicBezTo>
                  <a:cubicBezTo>
                    <a:pt x="16135" y="8433"/>
                    <a:pt x="15516" y="7309"/>
                    <a:pt x="15062" y="6927"/>
                  </a:cubicBezTo>
                  <a:cubicBezTo>
                    <a:pt x="14622" y="6546"/>
                    <a:pt x="14267" y="6408"/>
                    <a:pt x="14267" y="6408"/>
                  </a:cubicBezTo>
                  <a:lnTo>
                    <a:pt x="14267" y="6408"/>
                  </a:lnTo>
                  <a:cubicBezTo>
                    <a:pt x="14701" y="6763"/>
                    <a:pt x="14839" y="7012"/>
                    <a:pt x="14839" y="7012"/>
                  </a:cubicBezTo>
                  <a:cubicBezTo>
                    <a:pt x="13583" y="6027"/>
                    <a:pt x="12650" y="6027"/>
                    <a:pt x="12269" y="6027"/>
                  </a:cubicBezTo>
                  <a:cubicBezTo>
                    <a:pt x="11744" y="5915"/>
                    <a:pt x="11579" y="5560"/>
                    <a:pt x="11579" y="5560"/>
                  </a:cubicBezTo>
                  <a:lnTo>
                    <a:pt x="11579" y="5560"/>
                  </a:lnTo>
                  <a:cubicBezTo>
                    <a:pt x="11691" y="5915"/>
                    <a:pt x="11882" y="6106"/>
                    <a:pt x="11882" y="6106"/>
                  </a:cubicBezTo>
                  <a:cubicBezTo>
                    <a:pt x="11034" y="6684"/>
                    <a:pt x="10679" y="7505"/>
                    <a:pt x="10679" y="7505"/>
                  </a:cubicBezTo>
                  <a:cubicBezTo>
                    <a:pt x="10922" y="7282"/>
                    <a:pt x="11034" y="7203"/>
                    <a:pt x="11034" y="7203"/>
                  </a:cubicBezTo>
                  <a:lnTo>
                    <a:pt x="11034" y="7203"/>
                  </a:lnTo>
                  <a:cubicBezTo>
                    <a:pt x="10048" y="9391"/>
                    <a:pt x="8491" y="10515"/>
                    <a:pt x="8491" y="10515"/>
                  </a:cubicBezTo>
                  <a:lnTo>
                    <a:pt x="8491" y="10515"/>
                  </a:lnTo>
                  <a:cubicBezTo>
                    <a:pt x="8786" y="10160"/>
                    <a:pt x="9036" y="9694"/>
                    <a:pt x="9036" y="9694"/>
                  </a:cubicBezTo>
                  <a:lnTo>
                    <a:pt x="9036" y="9694"/>
                  </a:lnTo>
                  <a:cubicBezTo>
                    <a:pt x="7531" y="10843"/>
                    <a:pt x="6598" y="10955"/>
                    <a:pt x="6598" y="10955"/>
                  </a:cubicBezTo>
                  <a:cubicBezTo>
                    <a:pt x="7144" y="9996"/>
                    <a:pt x="7229" y="8872"/>
                    <a:pt x="7229" y="8872"/>
                  </a:cubicBezTo>
                  <a:lnTo>
                    <a:pt x="7229" y="8872"/>
                  </a:lnTo>
                  <a:cubicBezTo>
                    <a:pt x="7255" y="9227"/>
                    <a:pt x="7203" y="9615"/>
                    <a:pt x="7203" y="9615"/>
                  </a:cubicBezTo>
                  <a:cubicBezTo>
                    <a:pt x="7472" y="8872"/>
                    <a:pt x="7446" y="7558"/>
                    <a:pt x="8267" y="6408"/>
                  </a:cubicBezTo>
                  <a:cubicBezTo>
                    <a:pt x="8215" y="4930"/>
                    <a:pt x="8786" y="4246"/>
                    <a:pt x="8787" y="4246"/>
                  </a:cubicBezTo>
                  <a:lnTo>
                    <a:pt x="8787" y="4246"/>
                  </a:lnTo>
                  <a:cubicBezTo>
                    <a:pt x="8543" y="6053"/>
                    <a:pt x="9858" y="8241"/>
                    <a:pt x="9858" y="8241"/>
                  </a:cubicBezTo>
                  <a:cubicBezTo>
                    <a:pt x="8924" y="5698"/>
                    <a:pt x="9391" y="4686"/>
                    <a:pt x="9391" y="4686"/>
                  </a:cubicBezTo>
                  <a:cubicBezTo>
                    <a:pt x="9253" y="3806"/>
                    <a:pt x="10515" y="3122"/>
                    <a:pt x="10515" y="3122"/>
                  </a:cubicBezTo>
                  <a:lnTo>
                    <a:pt x="10515" y="3122"/>
                  </a:lnTo>
                  <a:cubicBezTo>
                    <a:pt x="9884" y="3806"/>
                    <a:pt x="9969" y="4272"/>
                    <a:pt x="9969" y="4272"/>
                  </a:cubicBezTo>
                  <a:cubicBezTo>
                    <a:pt x="9693" y="5613"/>
                    <a:pt x="10653" y="6848"/>
                    <a:pt x="10653" y="6848"/>
                  </a:cubicBezTo>
                  <a:cubicBezTo>
                    <a:pt x="9884" y="4791"/>
                    <a:pt x="10298" y="4325"/>
                    <a:pt x="10298" y="4325"/>
                  </a:cubicBezTo>
                  <a:cubicBezTo>
                    <a:pt x="10377" y="3615"/>
                    <a:pt x="11389" y="3149"/>
                    <a:pt x="11389" y="3149"/>
                  </a:cubicBezTo>
                  <a:lnTo>
                    <a:pt x="11389" y="3149"/>
                  </a:lnTo>
                  <a:cubicBezTo>
                    <a:pt x="11172" y="3944"/>
                    <a:pt x="11415" y="4193"/>
                    <a:pt x="11415" y="4193"/>
                  </a:cubicBezTo>
                  <a:cubicBezTo>
                    <a:pt x="11829" y="5205"/>
                    <a:pt x="12598" y="5475"/>
                    <a:pt x="12598" y="5475"/>
                  </a:cubicBezTo>
                  <a:lnTo>
                    <a:pt x="12598" y="5475"/>
                  </a:lnTo>
                  <a:cubicBezTo>
                    <a:pt x="11415" y="3996"/>
                    <a:pt x="12046" y="3536"/>
                    <a:pt x="12046" y="3536"/>
                  </a:cubicBezTo>
                  <a:cubicBezTo>
                    <a:pt x="12131" y="2577"/>
                    <a:pt x="13524" y="2275"/>
                    <a:pt x="13524" y="2275"/>
                  </a:cubicBezTo>
                  <a:close/>
                  <a:moveTo>
                    <a:pt x="6487" y="10239"/>
                  </a:moveTo>
                  <a:lnTo>
                    <a:pt x="6460" y="10272"/>
                  </a:lnTo>
                  <a:cubicBezTo>
                    <a:pt x="6434" y="10324"/>
                    <a:pt x="6381" y="10351"/>
                    <a:pt x="6322" y="10403"/>
                  </a:cubicBezTo>
                  <a:cubicBezTo>
                    <a:pt x="6270" y="10462"/>
                    <a:pt x="6217" y="10515"/>
                    <a:pt x="6132" y="10568"/>
                  </a:cubicBezTo>
                  <a:cubicBezTo>
                    <a:pt x="6079" y="10627"/>
                    <a:pt x="5994" y="10679"/>
                    <a:pt x="5915" y="10765"/>
                  </a:cubicBezTo>
                  <a:cubicBezTo>
                    <a:pt x="5829" y="10817"/>
                    <a:pt x="5777" y="10870"/>
                    <a:pt x="5698" y="10929"/>
                  </a:cubicBezTo>
                  <a:cubicBezTo>
                    <a:pt x="5613" y="10981"/>
                    <a:pt x="5560" y="11034"/>
                    <a:pt x="5501" y="11093"/>
                  </a:cubicBezTo>
                  <a:cubicBezTo>
                    <a:pt x="5422" y="11119"/>
                    <a:pt x="5369" y="11146"/>
                    <a:pt x="5337" y="11172"/>
                  </a:cubicBezTo>
                  <a:cubicBezTo>
                    <a:pt x="5369" y="11146"/>
                    <a:pt x="5422" y="11093"/>
                    <a:pt x="5475" y="11034"/>
                  </a:cubicBezTo>
                  <a:cubicBezTo>
                    <a:pt x="5534" y="11008"/>
                    <a:pt x="5586" y="10929"/>
                    <a:pt x="5639" y="10870"/>
                  </a:cubicBezTo>
                  <a:cubicBezTo>
                    <a:pt x="5724" y="10817"/>
                    <a:pt x="5803" y="10765"/>
                    <a:pt x="5862" y="10705"/>
                  </a:cubicBezTo>
                  <a:cubicBezTo>
                    <a:pt x="5941" y="10627"/>
                    <a:pt x="6027" y="10568"/>
                    <a:pt x="6105" y="10515"/>
                  </a:cubicBezTo>
                  <a:cubicBezTo>
                    <a:pt x="6158" y="10462"/>
                    <a:pt x="6243" y="10403"/>
                    <a:pt x="6296" y="10377"/>
                  </a:cubicBezTo>
                  <a:cubicBezTo>
                    <a:pt x="6355" y="10324"/>
                    <a:pt x="6408" y="10298"/>
                    <a:pt x="6434" y="10272"/>
                  </a:cubicBezTo>
                  <a:lnTo>
                    <a:pt x="6487" y="10239"/>
                  </a:lnTo>
                  <a:close/>
                  <a:moveTo>
                    <a:pt x="11717" y="7446"/>
                  </a:moveTo>
                  <a:lnTo>
                    <a:pt x="11717" y="7446"/>
                  </a:lnTo>
                  <a:cubicBezTo>
                    <a:pt x="12490" y="8847"/>
                    <a:pt x="12881" y="11365"/>
                    <a:pt x="12793" y="11365"/>
                  </a:cubicBezTo>
                  <a:cubicBezTo>
                    <a:pt x="12777" y="11365"/>
                    <a:pt x="12748" y="11289"/>
                    <a:pt x="12703" y="11119"/>
                  </a:cubicBezTo>
                  <a:cubicBezTo>
                    <a:pt x="12401" y="9943"/>
                    <a:pt x="11993" y="9641"/>
                    <a:pt x="11941" y="9312"/>
                  </a:cubicBezTo>
                  <a:cubicBezTo>
                    <a:pt x="11855" y="8984"/>
                    <a:pt x="11829" y="8984"/>
                    <a:pt x="11803" y="8596"/>
                  </a:cubicBezTo>
                  <a:cubicBezTo>
                    <a:pt x="11776" y="8241"/>
                    <a:pt x="11717" y="7446"/>
                    <a:pt x="11717" y="7446"/>
                  </a:cubicBezTo>
                  <a:close/>
                  <a:moveTo>
                    <a:pt x="5803" y="11093"/>
                  </a:moveTo>
                  <a:cubicBezTo>
                    <a:pt x="5803" y="11119"/>
                    <a:pt x="5777" y="11146"/>
                    <a:pt x="5751" y="11172"/>
                  </a:cubicBezTo>
                  <a:cubicBezTo>
                    <a:pt x="5724" y="11198"/>
                    <a:pt x="5698" y="11225"/>
                    <a:pt x="5665" y="11257"/>
                  </a:cubicBezTo>
                  <a:cubicBezTo>
                    <a:pt x="5613" y="11284"/>
                    <a:pt x="5586" y="11310"/>
                    <a:pt x="5560" y="11363"/>
                  </a:cubicBezTo>
                  <a:cubicBezTo>
                    <a:pt x="5534" y="11389"/>
                    <a:pt x="5501" y="11422"/>
                    <a:pt x="5448" y="11448"/>
                  </a:cubicBezTo>
                  <a:cubicBezTo>
                    <a:pt x="5422" y="11501"/>
                    <a:pt x="5396" y="11527"/>
                    <a:pt x="5369" y="11553"/>
                  </a:cubicBezTo>
                  <a:cubicBezTo>
                    <a:pt x="5337" y="11586"/>
                    <a:pt x="5337" y="11612"/>
                    <a:pt x="5310" y="11612"/>
                  </a:cubicBezTo>
                  <a:cubicBezTo>
                    <a:pt x="5310" y="11586"/>
                    <a:pt x="5310" y="11553"/>
                    <a:pt x="5337" y="11527"/>
                  </a:cubicBezTo>
                  <a:cubicBezTo>
                    <a:pt x="5369" y="11501"/>
                    <a:pt x="5369" y="11448"/>
                    <a:pt x="5422" y="11422"/>
                  </a:cubicBezTo>
                  <a:cubicBezTo>
                    <a:pt x="5448" y="11389"/>
                    <a:pt x="5475" y="11336"/>
                    <a:pt x="5501" y="11310"/>
                  </a:cubicBezTo>
                  <a:cubicBezTo>
                    <a:pt x="5534" y="11257"/>
                    <a:pt x="5586" y="11225"/>
                    <a:pt x="5613" y="11198"/>
                  </a:cubicBezTo>
                  <a:cubicBezTo>
                    <a:pt x="5639" y="11172"/>
                    <a:pt x="5698" y="11146"/>
                    <a:pt x="5724" y="11119"/>
                  </a:cubicBezTo>
                  <a:cubicBezTo>
                    <a:pt x="5751" y="11119"/>
                    <a:pt x="5777" y="11093"/>
                    <a:pt x="5803" y="11093"/>
                  </a:cubicBezTo>
                  <a:close/>
                  <a:moveTo>
                    <a:pt x="11389" y="6927"/>
                  </a:moveTo>
                  <a:lnTo>
                    <a:pt x="11389" y="6927"/>
                  </a:lnTo>
                  <a:cubicBezTo>
                    <a:pt x="11251" y="7479"/>
                    <a:pt x="11060" y="7998"/>
                    <a:pt x="10817" y="8491"/>
                  </a:cubicBezTo>
                  <a:cubicBezTo>
                    <a:pt x="10541" y="8958"/>
                    <a:pt x="10239" y="9418"/>
                    <a:pt x="9884" y="9858"/>
                  </a:cubicBezTo>
                  <a:cubicBezTo>
                    <a:pt x="9529" y="10272"/>
                    <a:pt x="9115" y="10627"/>
                    <a:pt x="8655" y="10955"/>
                  </a:cubicBezTo>
                  <a:cubicBezTo>
                    <a:pt x="8432" y="11119"/>
                    <a:pt x="8189" y="11257"/>
                    <a:pt x="7939" y="11363"/>
                  </a:cubicBezTo>
                  <a:cubicBezTo>
                    <a:pt x="7696" y="11501"/>
                    <a:pt x="7446" y="11612"/>
                    <a:pt x="7177" y="11665"/>
                  </a:cubicBezTo>
                  <a:cubicBezTo>
                    <a:pt x="7420" y="11553"/>
                    <a:pt x="7669" y="11448"/>
                    <a:pt x="7886" y="11284"/>
                  </a:cubicBezTo>
                  <a:cubicBezTo>
                    <a:pt x="8129" y="11146"/>
                    <a:pt x="8353" y="10981"/>
                    <a:pt x="8570" y="10817"/>
                  </a:cubicBezTo>
                  <a:cubicBezTo>
                    <a:pt x="8787" y="10653"/>
                    <a:pt x="8984" y="10489"/>
                    <a:pt x="9174" y="10298"/>
                  </a:cubicBezTo>
                  <a:cubicBezTo>
                    <a:pt x="9365" y="10108"/>
                    <a:pt x="9555" y="9910"/>
                    <a:pt x="9746" y="9720"/>
                  </a:cubicBezTo>
                  <a:cubicBezTo>
                    <a:pt x="9910" y="9529"/>
                    <a:pt x="10074" y="9312"/>
                    <a:pt x="10239" y="9089"/>
                  </a:cubicBezTo>
                  <a:cubicBezTo>
                    <a:pt x="10324" y="8984"/>
                    <a:pt x="10377" y="8872"/>
                    <a:pt x="10462" y="8760"/>
                  </a:cubicBezTo>
                  <a:cubicBezTo>
                    <a:pt x="10488" y="8682"/>
                    <a:pt x="10541" y="8629"/>
                    <a:pt x="10567" y="8570"/>
                  </a:cubicBezTo>
                  <a:cubicBezTo>
                    <a:pt x="10594" y="8517"/>
                    <a:pt x="10653" y="8465"/>
                    <a:pt x="10679" y="8406"/>
                  </a:cubicBezTo>
                  <a:cubicBezTo>
                    <a:pt x="10955" y="7939"/>
                    <a:pt x="11172" y="7446"/>
                    <a:pt x="11389" y="6927"/>
                  </a:cubicBezTo>
                  <a:close/>
                  <a:moveTo>
                    <a:pt x="11803" y="9694"/>
                  </a:moveTo>
                  <a:cubicBezTo>
                    <a:pt x="12512" y="10679"/>
                    <a:pt x="12565" y="11803"/>
                    <a:pt x="12565" y="11803"/>
                  </a:cubicBezTo>
                  <a:lnTo>
                    <a:pt x="12322" y="11119"/>
                  </a:lnTo>
                  <a:lnTo>
                    <a:pt x="12401" y="11882"/>
                  </a:lnTo>
                  <a:cubicBezTo>
                    <a:pt x="11803" y="11060"/>
                    <a:pt x="11803" y="10325"/>
                    <a:pt x="11803" y="10324"/>
                  </a:cubicBezTo>
                  <a:lnTo>
                    <a:pt x="11803" y="10324"/>
                  </a:lnTo>
                  <a:cubicBezTo>
                    <a:pt x="11935" y="10557"/>
                    <a:pt x="12091" y="11097"/>
                    <a:pt x="12127" y="11097"/>
                  </a:cubicBezTo>
                  <a:cubicBezTo>
                    <a:pt x="12129" y="11097"/>
                    <a:pt x="12130" y="11095"/>
                    <a:pt x="12131" y="11093"/>
                  </a:cubicBezTo>
                  <a:cubicBezTo>
                    <a:pt x="12131" y="11034"/>
                    <a:pt x="11803" y="9694"/>
                    <a:pt x="11803" y="9694"/>
                  </a:cubicBezTo>
                  <a:close/>
                  <a:moveTo>
                    <a:pt x="6053" y="11363"/>
                  </a:moveTo>
                  <a:cubicBezTo>
                    <a:pt x="6053" y="11364"/>
                    <a:pt x="6052" y="11390"/>
                    <a:pt x="6027" y="11422"/>
                  </a:cubicBezTo>
                  <a:cubicBezTo>
                    <a:pt x="6027" y="11448"/>
                    <a:pt x="5994" y="11474"/>
                    <a:pt x="5941" y="11501"/>
                  </a:cubicBezTo>
                  <a:cubicBezTo>
                    <a:pt x="5915" y="11527"/>
                    <a:pt x="5862" y="11586"/>
                    <a:pt x="5829" y="11612"/>
                  </a:cubicBezTo>
                  <a:cubicBezTo>
                    <a:pt x="5777" y="11639"/>
                    <a:pt x="5724" y="11691"/>
                    <a:pt x="5698" y="11750"/>
                  </a:cubicBezTo>
                  <a:cubicBezTo>
                    <a:pt x="5639" y="11777"/>
                    <a:pt x="5586" y="11829"/>
                    <a:pt x="5560" y="11882"/>
                  </a:cubicBezTo>
                  <a:cubicBezTo>
                    <a:pt x="5534" y="11915"/>
                    <a:pt x="5475" y="11967"/>
                    <a:pt x="5448" y="11993"/>
                  </a:cubicBezTo>
                  <a:cubicBezTo>
                    <a:pt x="5422" y="12046"/>
                    <a:pt x="5396" y="12079"/>
                    <a:pt x="5396" y="12105"/>
                  </a:cubicBezTo>
                  <a:cubicBezTo>
                    <a:pt x="5369" y="12105"/>
                    <a:pt x="5369" y="12131"/>
                    <a:pt x="5369" y="12131"/>
                  </a:cubicBezTo>
                  <a:lnTo>
                    <a:pt x="5369" y="12079"/>
                  </a:lnTo>
                  <a:cubicBezTo>
                    <a:pt x="5396" y="12046"/>
                    <a:pt x="5396" y="12020"/>
                    <a:pt x="5422" y="11967"/>
                  </a:cubicBezTo>
                  <a:cubicBezTo>
                    <a:pt x="5448" y="11941"/>
                    <a:pt x="5475" y="11882"/>
                    <a:pt x="5501" y="11829"/>
                  </a:cubicBezTo>
                  <a:cubicBezTo>
                    <a:pt x="5534" y="11777"/>
                    <a:pt x="5586" y="11717"/>
                    <a:pt x="5639" y="11691"/>
                  </a:cubicBezTo>
                  <a:cubicBezTo>
                    <a:pt x="5665" y="11639"/>
                    <a:pt x="5724" y="11586"/>
                    <a:pt x="5777" y="11553"/>
                  </a:cubicBezTo>
                  <a:cubicBezTo>
                    <a:pt x="5829" y="11527"/>
                    <a:pt x="5889" y="11501"/>
                    <a:pt x="5915" y="11474"/>
                  </a:cubicBezTo>
                  <a:cubicBezTo>
                    <a:pt x="5967" y="11448"/>
                    <a:pt x="5994" y="11422"/>
                    <a:pt x="6027" y="11389"/>
                  </a:cubicBezTo>
                  <a:cubicBezTo>
                    <a:pt x="6052" y="11389"/>
                    <a:pt x="6053" y="11364"/>
                    <a:pt x="6053" y="11363"/>
                  </a:cubicBezTo>
                  <a:close/>
                  <a:moveTo>
                    <a:pt x="5915" y="11855"/>
                  </a:moveTo>
                  <a:lnTo>
                    <a:pt x="5889" y="11882"/>
                  </a:lnTo>
                  <a:cubicBezTo>
                    <a:pt x="5862" y="11915"/>
                    <a:pt x="5862" y="11941"/>
                    <a:pt x="5829" y="11967"/>
                  </a:cubicBezTo>
                  <a:cubicBezTo>
                    <a:pt x="5803" y="11993"/>
                    <a:pt x="5777" y="12020"/>
                    <a:pt x="5724" y="12046"/>
                  </a:cubicBezTo>
                  <a:cubicBezTo>
                    <a:pt x="5698" y="12105"/>
                    <a:pt x="5665" y="12131"/>
                    <a:pt x="5639" y="12184"/>
                  </a:cubicBezTo>
                  <a:cubicBezTo>
                    <a:pt x="5613" y="12210"/>
                    <a:pt x="5560" y="12269"/>
                    <a:pt x="5534" y="12296"/>
                  </a:cubicBezTo>
                  <a:cubicBezTo>
                    <a:pt x="5501" y="12348"/>
                    <a:pt x="5475" y="12375"/>
                    <a:pt x="5448" y="12407"/>
                  </a:cubicBezTo>
                  <a:cubicBezTo>
                    <a:pt x="5448" y="12460"/>
                    <a:pt x="5422" y="12486"/>
                    <a:pt x="5396" y="12486"/>
                  </a:cubicBezTo>
                  <a:cubicBezTo>
                    <a:pt x="5396" y="12460"/>
                    <a:pt x="5396" y="12434"/>
                    <a:pt x="5422" y="12407"/>
                  </a:cubicBezTo>
                  <a:cubicBezTo>
                    <a:pt x="5448" y="12348"/>
                    <a:pt x="5448" y="12322"/>
                    <a:pt x="5475" y="12269"/>
                  </a:cubicBezTo>
                  <a:cubicBezTo>
                    <a:pt x="5501" y="12210"/>
                    <a:pt x="5534" y="12184"/>
                    <a:pt x="5586" y="12131"/>
                  </a:cubicBezTo>
                  <a:cubicBezTo>
                    <a:pt x="5613" y="12079"/>
                    <a:pt x="5639" y="12046"/>
                    <a:pt x="5698" y="12020"/>
                  </a:cubicBezTo>
                  <a:cubicBezTo>
                    <a:pt x="5724" y="11967"/>
                    <a:pt x="5751" y="11941"/>
                    <a:pt x="5803" y="11915"/>
                  </a:cubicBezTo>
                  <a:cubicBezTo>
                    <a:pt x="5829" y="11915"/>
                    <a:pt x="5862" y="11882"/>
                    <a:pt x="5889" y="11882"/>
                  </a:cubicBezTo>
                  <a:cubicBezTo>
                    <a:pt x="5889" y="11855"/>
                    <a:pt x="5915" y="11855"/>
                    <a:pt x="5915" y="11855"/>
                  </a:cubicBezTo>
                  <a:close/>
                  <a:moveTo>
                    <a:pt x="22974" y="12046"/>
                  </a:moveTo>
                  <a:cubicBezTo>
                    <a:pt x="22974" y="12046"/>
                    <a:pt x="23000" y="12046"/>
                    <a:pt x="23000" y="12079"/>
                  </a:cubicBezTo>
                  <a:cubicBezTo>
                    <a:pt x="23000" y="12079"/>
                    <a:pt x="23026" y="12105"/>
                    <a:pt x="23026" y="12131"/>
                  </a:cubicBezTo>
                  <a:cubicBezTo>
                    <a:pt x="23026" y="12158"/>
                    <a:pt x="23026" y="12184"/>
                    <a:pt x="23053" y="12210"/>
                  </a:cubicBezTo>
                  <a:lnTo>
                    <a:pt x="23053" y="12322"/>
                  </a:lnTo>
                  <a:cubicBezTo>
                    <a:pt x="23053" y="12348"/>
                    <a:pt x="23053" y="12375"/>
                    <a:pt x="23026" y="12407"/>
                  </a:cubicBezTo>
                  <a:cubicBezTo>
                    <a:pt x="23026" y="12434"/>
                    <a:pt x="23026" y="12460"/>
                    <a:pt x="23000" y="12486"/>
                  </a:cubicBezTo>
                  <a:cubicBezTo>
                    <a:pt x="23000" y="12513"/>
                    <a:pt x="23000" y="12539"/>
                    <a:pt x="22974" y="12539"/>
                  </a:cubicBezTo>
                  <a:lnTo>
                    <a:pt x="22974" y="12486"/>
                  </a:lnTo>
                  <a:lnTo>
                    <a:pt x="22974" y="12407"/>
                  </a:lnTo>
                  <a:lnTo>
                    <a:pt x="22974" y="12296"/>
                  </a:lnTo>
                  <a:lnTo>
                    <a:pt x="22974" y="12210"/>
                  </a:lnTo>
                  <a:lnTo>
                    <a:pt x="22974" y="12131"/>
                  </a:lnTo>
                  <a:lnTo>
                    <a:pt x="22974" y="12079"/>
                  </a:lnTo>
                  <a:lnTo>
                    <a:pt x="22974" y="12046"/>
                  </a:lnTo>
                  <a:close/>
                  <a:moveTo>
                    <a:pt x="5829" y="12269"/>
                  </a:moveTo>
                  <a:cubicBezTo>
                    <a:pt x="5803" y="12296"/>
                    <a:pt x="5803" y="12322"/>
                    <a:pt x="5777" y="12322"/>
                  </a:cubicBezTo>
                  <a:cubicBezTo>
                    <a:pt x="5751" y="12348"/>
                    <a:pt x="5724" y="12407"/>
                    <a:pt x="5698" y="12434"/>
                  </a:cubicBezTo>
                  <a:cubicBezTo>
                    <a:pt x="5665" y="12460"/>
                    <a:pt x="5639" y="12486"/>
                    <a:pt x="5613" y="12539"/>
                  </a:cubicBezTo>
                  <a:cubicBezTo>
                    <a:pt x="5586" y="12572"/>
                    <a:pt x="5560" y="12624"/>
                    <a:pt x="5560" y="12651"/>
                  </a:cubicBezTo>
                  <a:cubicBezTo>
                    <a:pt x="5534" y="12677"/>
                    <a:pt x="5501" y="12703"/>
                    <a:pt x="5501" y="12762"/>
                  </a:cubicBezTo>
                  <a:cubicBezTo>
                    <a:pt x="5475" y="12789"/>
                    <a:pt x="5448" y="12815"/>
                    <a:pt x="5448" y="12815"/>
                  </a:cubicBezTo>
                  <a:cubicBezTo>
                    <a:pt x="5448" y="12841"/>
                    <a:pt x="5422" y="12841"/>
                    <a:pt x="5422" y="12841"/>
                  </a:cubicBezTo>
                  <a:lnTo>
                    <a:pt x="5422" y="12815"/>
                  </a:lnTo>
                  <a:cubicBezTo>
                    <a:pt x="5448" y="12789"/>
                    <a:pt x="5448" y="12762"/>
                    <a:pt x="5448" y="12736"/>
                  </a:cubicBezTo>
                  <a:cubicBezTo>
                    <a:pt x="5448" y="12703"/>
                    <a:pt x="5475" y="12651"/>
                    <a:pt x="5501" y="12624"/>
                  </a:cubicBezTo>
                  <a:cubicBezTo>
                    <a:pt x="5501" y="12572"/>
                    <a:pt x="5534" y="12539"/>
                    <a:pt x="5560" y="12486"/>
                  </a:cubicBezTo>
                  <a:cubicBezTo>
                    <a:pt x="5586" y="12460"/>
                    <a:pt x="5613" y="12407"/>
                    <a:pt x="5639" y="12375"/>
                  </a:cubicBezTo>
                  <a:cubicBezTo>
                    <a:pt x="5665" y="12348"/>
                    <a:pt x="5724" y="12322"/>
                    <a:pt x="5751" y="12296"/>
                  </a:cubicBezTo>
                  <a:cubicBezTo>
                    <a:pt x="5777" y="12296"/>
                    <a:pt x="5803" y="12269"/>
                    <a:pt x="5829" y="12269"/>
                  </a:cubicBezTo>
                  <a:close/>
                  <a:moveTo>
                    <a:pt x="11553" y="10679"/>
                  </a:moveTo>
                  <a:cubicBezTo>
                    <a:pt x="11829" y="12079"/>
                    <a:pt x="12650" y="12927"/>
                    <a:pt x="12650" y="12927"/>
                  </a:cubicBezTo>
                  <a:cubicBezTo>
                    <a:pt x="12650" y="12927"/>
                    <a:pt x="11744" y="12651"/>
                    <a:pt x="11500" y="12046"/>
                  </a:cubicBezTo>
                  <a:cubicBezTo>
                    <a:pt x="11691" y="11829"/>
                    <a:pt x="11579" y="11527"/>
                    <a:pt x="11579" y="11527"/>
                  </a:cubicBezTo>
                  <a:cubicBezTo>
                    <a:pt x="11500" y="11093"/>
                    <a:pt x="11553" y="10679"/>
                    <a:pt x="11553" y="10679"/>
                  </a:cubicBezTo>
                  <a:close/>
                  <a:moveTo>
                    <a:pt x="13446" y="12841"/>
                  </a:moveTo>
                  <a:cubicBezTo>
                    <a:pt x="13472" y="12841"/>
                    <a:pt x="13472" y="12867"/>
                    <a:pt x="13498" y="12867"/>
                  </a:cubicBezTo>
                  <a:cubicBezTo>
                    <a:pt x="13524" y="12867"/>
                    <a:pt x="13524" y="12900"/>
                    <a:pt x="13551" y="12900"/>
                  </a:cubicBezTo>
                  <a:lnTo>
                    <a:pt x="13583" y="12927"/>
                  </a:lnTo>
                  <a:lnTo>
                    <a:pt x="13610" y="12953"/>
                  </a:lnTo>
                  <a:lnTo>
                    <a:pt x="13610" y="12979"/>
                  </a:lnTo>
                  <a:lnTo>
                    <a:pt x="13551" y="12979"/>
                  </a:lnTo>
                  <a:cubicBezTo>
                    <a:pt x="13551" y="12953"/>
                    <a:pt x="13524" y="12953"/>
                    <a:pt x="13524" y="12953"/>
                  </a:cubicBezTo>
                  <a:cubicBezTo>
                    <a:pt x="13498" y="12953"/>
                    <a:pt x="13472" y="12953"/>
                    <a:pt x="13472" y="12927"/>
                  </a:cubicBezTo>
                  <a:cubicBezTo>
                    <a:pt x="13446" y="12927"/>
                    <a:pt x="13446" y="12927"/>
                    <a:pt x="13419" y="12900"/>
                  </a:cubicBezTo>
                  <a:cubicBezTo>
                    <a:pt x="13419" y="12900"/>
                    <a:pt x="13386" y="12900"/>
                    <a:pt x="13386" y="12867"/>
                  </a:cubicBezTo>
                  <a:cubicBezTo>
                    <a:pt x="13360" y="12867"/>
                    <a:pt x="13360" y="12841"/>
                    <a:pt x="13360" y="12841"/>
                  </a:cubicBezTo>
                  <a:close/>
                  <a:moveTo>
                    <a:pt x="13117" y="12927"/>
                  </a:moveTo>
                  <a:cubicBezTo>
                    <a:pt x="13143" y="12953"/>
                    <a:pt x="13143" y="12953"/>
                    <a:pt x="13170" y="12953"/>
                  </a:cubicBezTo>
                  <a:cubicBezTo>
                    <a:pt x="13196" y="12979"/>
                    <a:pt x="13222" y="12979"/>
                    <a:pt x="13255" y="13005"/>
                  </a:cubicBezTo>
                  <a:cubicBezTo>
                    <a:pt x="13255" y="13005"/>
                    <a:pt x="13281" y="13032"/>
                    <a:pt x="13308" y="13032"/>
                  </a:cubicBezTo>
                  <a:cubicBezTo>
                    <a:pt x="13334" y="13065"/>
                    <a:pt x="13360" y="13091"/>
                    <a:pt x="13386" y="13091"/>
                  </a:cubicBezTo>
                  <a:cubicBezTo>
                    <a:pt x="13386" y="13117"/>
                    <a:pt x="13419" y="13117"/>
                    <a:pt x="13446" y="13143"/>
                  </a:cubicBezTo>
                  <a:lnTo>
                    <a:pt x="13472" y="13170"/>
                  </a:lnTo>
                  <a:lnTo>
                    <a:pt x="13498" y="13196"/>
                  </a:lnTo>
                  <a:lnTo>
                    <a:pt x="13472" y="13196"/>
                  </a:lnTo>
                  <a:cubicBezTo>
                    <a:pt x="13472" y="13196"/>
                    <a:pt x="13446" y="13196"/>
                    <a:pt x="13419" y="13170"/>
                  </a:cubicBezTo>
                  <a:cubicBezTo>
                    <a:pt x="13386" y="13170"/>
                    <a:pt x="13360" y="13170"/>
                    <a:pt x="13334" y="13143"/>
                  </a:cubicBezTo>
                  <a:cubicBezTo>
                    <a:pt x="13308" y="13143"/>
                    <a:pt x="13308" y="13117"/>
                    <a:pt x="13281" y="13117"/>
                  </a:cubicBezTo>
                  <a:cubicBezTo>
                    <a:pt x="13255" y="13091"/>
                    <a:pt x="13222" y="13065"/>
                    <a:pt x="13196" y="13065"/>
                  </a:cubicBezTo>
                  <a:cubicBezTo>
                    <a:pt x="13170" y="13032"/>
                    <a:pt x="13170" y="13005"/>
                    <a:pt x="13143" y="12979"/>
                  </a:cubicBezTo>
                  <a:lnTo>
                    <a:pt x="13117" y="12953"/>
                  </a:lnTo>
                  <a:lnTo>
                    <a:pt x="13117" y="12927"/>
                  </a:lnTo>
                  <a:close/>
                  <a:moveTo>
                    <a:pt x="22862" y="12703"/>
                  </a:moveTo>
                  <a:lnTo>
                    <a:pt x="22862" y="12736"/>
                  </a:lnTo>
                  <a:cubicBezTo>
                    <a:pt x="22836" y="12762"/>
                    <a:pt x="22836" y="12789"/>
                    <a:pt x="22809" y="12815"/>
                  </a:cubicBezTo>
                  <a:cubicBezTo>
                    <a:pt x="22783" y="12841"/>
                    <a:pt x="22750" y="12867"/>
                    <a:pt x="22724" y="12900"/>
                  </a:cubicBezTo>
                  <a:cubicBezTo>
                    <a:pt x="22671" y="12927"/>
                    <a:pt x="22645" y="12953"/>
                    <a:pt x="22619" y="13005"/>
                  </a:cubicBezTo>
                  <a:cubicBezTo>
                    <a:pt x="22560" y="13032"/>
                    <a:pt x="22534" y="13065"/>
                    <a:pt x="22507" y="13091"/>
                  </a:cubicBezTo>
                  <a:cubicBezTo>
                    <a:pt x="22455" y="13117"/>
                    <a:pt x="22422" y="13143"/>
                    <a:pt x="22396" y="13143"/>
                  </a:cubicBezTo>
                  <a:cubicBezTo>
                    <a:pt x="22369" y="13170"/>
                    <a:pt x="22343" y="13196"/>
                    <a:pt x="22317" y="13196"/>
                  </a:cubicBezTo>
                  <a:lnTo>
                    <a:pt x="22290" y="13229"/>
                  </a:lnTo>
                  <a:cubicBezTo>
                    <a:pt x="22290" y="13229"/>
                    <a:pt x="22290" y="13196"/>
                    <a:pt x="22317" y="13196"/>
                  </a:cubicBezTo>
                  <a:cubicBezTo>
                    <a:pt x="22317" y="13170"/>
                    <a:pt x="22343" y="13143"/>
                    <a:pt x="22369" y="13117"/>
                  </a:cubicBezTo>
                  <a:cubicBezTo>
                    <a:pt x="22396" y="13091"/>
                    <a:pt x="22422" y="13065"/>
                    <a:pt x="22455" y="13032"/>
                  </a:cubicBezTo>
                  <a:cubicBezTo>
                    <a:pt x="22481" y="13005"/>
                    <a:pt x="22534" y="12979"/>
                    <a:pt x="22560" y="12927"/>
                  </a:cubicBezTo>
                  <a:cubicBezTo>
                    <a:pt x="22586" y="12900"/>
                    <a:pt x="22645" y="12867"/>
                    <a:pt x="22671" y="12841"/>
                  </a:cubicBezTo>
                  <a:cubicBezTo>
                    <a:pt x="22698" y="12815"/>
                    <a:pt x="22750" y="12815"/>
                    <a:pt x="22783" y="12789"/>
                  </a:cubicBezTo>
                  <a:cubicBezTo>
                    <a:pt x="22809" y="12762"/>
                    <a:pt x="22836" y="12762"/>
                    <a:pt x="22836" y="12736"/>
                  </a:cubicBezTo>
                  <a:cubicBezTo>
                    <a:pt x="22862" y="12736"/>
                    <a:pt x="22862" y="12703"/>
                    <a:pt x="22862" y="12703"/>
                  </a:cubicBezTo>
                  <a:close/>
                  <a:moveTo>
                    <a:pt x="5862" y="12651"/>
                  </a:moveTo>
                  <a:lnTo>
                    <a:pt x="5862" y="12677"/>
                  </a:lnTo>
                  <a:cubicBezTo>
                    <a:pt x="5829" y="12677"/>
                    <a:pt x="5829" y="12703"/>
                    <a:pt x="5803" y="12736"/>
                  </a:cubicBezTo>
                  <a:cubicBezTo>
                    <a:pt x="5777" y="12762"/>
                    <a:pt x="5751" y="12815"/>
                    <a:pt x="5724" y="12841"/>
                  </a:cubicBezTo>
                  <a:cubicBezTo>
                    <a:pt x="5698" y="12900"/>
                    <a:pt x="5698" y="12927"/>
                    <a:pt x="5665" y="12979"/>
                  </a:cubicBezTo>
                  <a:cubicBezTo>
                    <a:pt x="5639" y="13005"/>
                    <a:pt x="5613" y="13065"/>
                    <a:pt x="5586" y="13091"/>
                  </a:cubicBezTo>
                  <a:cubicBezTo>
                    <a:pt x="5586" y="13143"/>
                    <a:pt x="5560" y="13170"/>
                    <a:pt x="5534" y="13196"/>
                  </a:cubicBezTo>
                  <a:cubicBezTo>
                    <a:pt x="5534" y="13255"/>
                    <a:pt x="5501" y="13281"/>
                    <a:pt x="5501" y="13281"/>
                  </a:cubicBezTo>
                  <a:cubicBezTo>
                    <a:pt x="5501" y="13308"/>
                    <a:pt x="5475" y="13308"/>
                    <a:pt x="5475" y="13308"/>
                  </a:cubicBezTo>
                  <a:lnTo>
                    <a:pt x="5475" y="13281"/>
                  </a:lnTo>
                  <a:cubicBezTo>
                    <a:pt x="5475" y="13255"/>
                    <a:pt x="5501" y="13229"/>
                    <a:pt x="5501" y="13196"/>
                  </a:cubicBezTo>
                  <a:cubicBezTo>
                    <a:pt x="5501" y="13170"/>
                    <a:pt x="5501" y="13117"/>
                    <a:pt x="5534" y="13065"/>
                  </a:cubicBezTo>
                  <a:cubicBezTo>
                    <a:pt x="5560" y="13032"/>
                    <a:pt x="5586" y="12979"/>
                    <a:pt x="5586" y="12927"/>
                  </a:cubicBezTo>
                  <a:cubicBezTo>
                    <a:pt x="5613" y="12900"/>
                    <a:pt x="5639" y="12841"/>
                    <a:pt x="5665" y="12815"/>
                  </a:cubicBezTo>
                  <a:cubicBezTo>
                    <a:pt x="5698" y="12762"/>
                    <a:pt x="5751" y="12736"/>
                    <a:pt x="5777" y="12703"/>
                  </a:cubicBezTo>
                  <a:cubicBezTo>
                    <a:pt x="5803" y="12677"/>
                    <a:pt x="5829" y="12677"/>
                    <a:pt x="5829" y="12651"/>
                  </a:cubicBezTo>
                  <a:close/>
                  <a:moveTo>
                    <a:pt x="12867" y="13117"/>
                  </a:moveTo>
                  <a:cubicBezTo>
                    <a:pt x="12894" y="13143"/>
                    <a:pt x="12926" y="13143"/>
                    <a:pt x="12953" y="13143"/>
                  </a:cubicBezTo>
                  <a:cubicBezTo>
                    <a:pt x="12979" y="13170"/>
                    <a:pt x="13005" y="13170"/>
                    <a:pt x="13032" y="13196"/>
                  </a:cubicBezTo>
                  <a:cubicBezTo>
                    <a:pt x="13058" y="13196"/>
                    <a:pt x="13091" y="13229"/>
                    <a:pt x="13117" y="13229"/>
                  </a:cubicBezTo>
                  <a:cubicBezTo>
                    <a:pt x="13143" y="13255"/>
                    <a:pt x="13196" y="13255"/>
                    <a:pt x="13222" y="13281"/>
                  </a:cubicBezTo>
                  <a:cubicBezTo>
                    <a:pt x="13255" y="13281"/>
                    <a:pt x="13281" y="13308"/>
                    <a:pt x="13308" y="13308"/>
                  </a:cubicBezTo>
                  <a:cubicBezTo>
                    <a:pt x="13308" y="13334"/>
                    <a:pt x="13334" y="13334"/>
                    <a:pt x="13360" y="13334"/>
                  </a:cubicBezTo>
                  <a:cubicBezTo>
                    <a:pt x="13360" y="13360"/>
                    <a:pt x="13386" y="13360"/>
                    <a:pt x="13386" y="13360"/>
                  </a:cubicBezTo>
                  <a:lnTo>
                    <a:pt x="13281" y="13360"/>
                  </a:lnTo>
                  <a:cubicBezTo>
                    <a:pt x="13255" y="13334"/>
                    <a:pt x="13222" y="13334"/>
                    <a:pt x="13196" y="13334"/>
                  </a:cubicBezTo>
                  <a:cubicBezTo>
                    <a:pt x="13170" y="13334"/>
                    <a:pt x="13117" y="13308"/>
                    <a:pt x="13091" y="13308"/>
                  </a:cubicBezTo>
                  <a:cubicBezTo>
                    <a:pt x="13058" y="13281"/>
                    <a:pt x="13032" y="13255"/>
                    <a:pt x="13005" y="13255"/>
                  </a:cubicBezTo>
                  <a:cubicBezTo>
                    <a:pt x="12979" y="13229"/>
                    <a:pt x="12953" y="13196"/>
                    <a:pt x="12926" y="13196"/>
                  </a:cubicBezTo>
                  <a:cubicBezTo>
                    <a:pt x="12894" y="13170"/>
                    <a:pt x="12894" y="13143"/>
                    <a:pt x="12867" y="13143"/>
                  </a:cubicBezTo>
                  <a:lnTo>
                    <a:pt x="12867" y="13117"/>
                  </a:lnTo>
                  <a:close/>
                  <a:moveTo>
                    <a:pt x="10758" y="11941"/>
                  </a:moveTo>
                  <a:cubicBezTo>
                    <a:pt x="10758" y="11941"/>
                    <a:pt x="10758" y="11968"/>
                    <a:pt x="10817" y="12020"/>
                  </a:cubicBezTo>
                  <a:cubicBezTo>
                    <a:pt x="10843" y="12046"/>
                    <a:pt x="10870" y="12105"/>
                    <a:pt x="10922" y="12184"/>
                  </a:cubicBezTo>
                  <a:cubicBezTo>
                    <a:pt x="10981" y="12269"/>
                    <a:pt x="11034" y="12348"/>
                    <a:pt x="11086" y="12434"/>
                  </a:cubicBezTo>
                  <a:cubicBezTo>
                    <a:pt x="11146" y="12539"/>
                    <a:pt x="11224" y="12624"/>
                    <a:pt x="11310" y="12736"/>
                  </a:cubicBezTo>
                  <a:cubicBezTo>
                    <a:pt x="11362" y="12815"/>
                    <a:pt x="11448" y="12927"/>
                    <a:pt x="11500" y="13005"/>
                  </a:cubicBezTo>
                  <a:cubicBezTo>
                    <a:pt x="11579" y="13091"/>
                    <a:pt x="11638" y="13170"/>
                    <a:pt x="11717" y="13229"/>
                  </a:cubicBezTo>
                  <a:cubicBezTo>
                    <a:pt x="11717" y="13255"/>
                    <a:pt x="11744" y="13255"/>
                    <a:pt x="11776" y="13281"/>
                  </a:cubicBezTo>
                  <a:lnTo>
                    <a:pt x="11803" y="13308"/>
                  </a:lnTo>
                  <a:cubicBezTo>
                    <a:pt x="11829" y="13334"/>
                    <a:pt x="11855" y="13360"/>
                    <a:pt x="11882" y="13360"/>
                  </a:cubicBezTo>
                  <a:cubicBezTo>
                    <a:pt x="11908" y="13419"/>
                    <a:pt x="11941" y="13419"/>
                    <a:pt x="11941" y="13419"/>
                  </a:cubicBezTo>
                  <a:cubicBezTo>
                    <a:pt x="11941" y="13419"/>
                    <a:pt x="11908" y="13419"/>
                    <a:pt x="11855" y="13393"/>
                  </a:cubicBezTo>
                  <a:cubicBezTo>
                    <a:pt x="11829" y="13360"/>
                    <a:pt x="11803" y="13360"/>
                    <a:pt x="11776" y="13334"/>
                  </a:cubicBezTo>
                  <a:lnTo>
                    <a:pt x="11744" y="13308"/>
                  </a:lnTo>
                  <a:cubicBezTo>
                    <a:pt x="11717" y="13281"/>
                    <a:pt x="11691" y="13281"/>
                    <a:pt x="11691" y="13255"/>
                  </a:cubicBezTo>
                  <a:cubicBezTo>
                    <a:pt x="11612" y="13196"/>
                    <a:pt x="11527" y="13143"/>
                    <a:pt x="11474" y="13065"/>
                  </a:cubicBezTo>
                  <a:cubicBezTo>
                    <a:pt x="11389" y="12953"/>
                    <a:pt x="11310" y="12867"/>
                    <a:pt x="11224" y="12789"/>
                  </a:cubicBezTo>
                  <a:cubicBezTo>
                    <a:pt x="11172" y="12677"/>
                    <a:pt x="11086" y="12572"/>
                    <a:pt x="11034" y="12486"/>
                  </a:cubicBezTo>
                  <a:cubicBezTo>
                    <a:pt x="10981" y="12375"/>
                    <a:pt x="10922" y="12296"/>
                    <a:pt x="10896" y="12210"/>
                  </a:cubicBezTo>
                  <a:cubicBezTo>
                    <a:pt x="10843" y="12131"/>
                    <a:pt x="10817" y="12079"/>
                    <a:pt x="10791" y="12020"/>
                  </a:cubicBezTo>
                  <a:cubicBezTo>
                    <a:pt x="10758" y="11968"/>
                    <a:pt x="10758" y="11941"/>
                    <a:pt x="10758" y="11941"/>
                  </a:cubicBezTo>
                  <a:close/>
                  <a:moveTo>
                    <a:pt x="11389" y="12513"/>
                  </a:moveTo>
                  <a:cubicBezTo>
                    <a:pt x="11389" y="12513"/>
                    <a:pt x="11415" y="12539"/>
                    <a:pt x="11415" y="12572"/>
                  </a:cubicBezTo>
                  <a:cubicBezTo>
                    <a:pt x="11448" y="12572"/>
                    <a:pt x="11448" y="12598"/>
                    <a:pt x="11474" y="12624"/>
                  </a:cubicBezTo>
                  <a:cubicBezTo>
                    <a:pt x="11474" y="12624"/>
                    <a:pt x="11500" y="12651"/>
                    <a:pt x="11527" y="12677"/>
                  </a:cubicBezTo>
                  <a:cubicBezTo>
                    <a:pt x="11553" y="12736"/>
                    <a:pt x="11612" y="12789"/>
                    <a:pt x="11665" y="12841"/>
                  </a:cubicBezTo>
                  <a:cubicBezTo>
                    <a:pt x="11717" y="12900"/>
                    <a:pt x="11776" y="12953"/>
                    <a:pt x="11829" y="13005"/>
                  </a:cubicBezTo>
                  <a:cubicBezTo>
                    <a:pt x="11882" y="13065"/>
                    <a:pt x="11941" y="13117"/>
                    <a:pt x="12020" y="13143"/>
                  </a:cubicBezTo>
                  <a:cubicBezTo>
                    <a:pt x="12072" y="13196"/>
                    <a:pt x="12131" y="13255"/>
                    <a:pt x="12184" y="13281"/>
                  </a:cubicBezTo>
                  <a:cubicBezTo>
                    <a:pt x="12184" y="13308"/>
                    <a:pt x="12210" y="13308"/>
                    <a:pt x="12236" y="13334"/>
                  </a:cubicBezTo>
                  <a:cubicBezTo>
                    <a:pt x="12269" y="13334"/>
                    <a:pt x="12269" y="13360"/>
                    <a:pt x="12296" y="13360"/>
                  </a:cubicBezTo>
                  <a:cubicBezTo>
                    <a:pt x="12322" y="13393"/>
                    <a:pt x="12348" y="13419"/>
                    <a:pt x="12348" y="13419"/>
                  </a:cubicBezTo>
                  <a:cubicBezTo>
                    <a:pt x="12348" y="13419"/>
                    <a:pt x="12322" y="13393"/>
                    <a:pt x="12296" y="13393"/>
                  </a:cubicBezTo>
                  <a:cubicBezTo>
                    <a:pt x="12269" y="13393"/>
                    <a:pt x="12236" y="13360"/>
                    <a:pt x="12236" y="13360"/>
                  </a:cubicBezTo>
                  <a:cubicBezTo>
                    <a:pt x="12210" y="13334"/>
                    <a:pt x="12184" y="13334"/>
                    <a:pt x="12158" y="13308"/>
                  </a:cubicBezTo>
                  <a:cubicBezTo>
                    <a:pt x="12105" y="13281"/>
                    <a:pt x="12020" y="13255"/>
                    <a:pt x="11967" y="13196"/>
                  </a:cubicBezTo>
                  <a:cubicBezTo>
                    <a:pt x="11908" y="13170"/>
                    <a:pt x="11829" y="13117"/>
                    <a:pt x="11776" y="13065"/>
                  </a:cubicBezTo>
                  <a:cubicBezTo>
                    <a:pt x="11717" y="13005"/>
                    <a:pt x="11665" y="12927"/>
                    <a:pt x="11612" y="12867"/>
                  </a:cubicBezTo>
                  <a:cubicBezTo>
                    <a:pt x="11553" y="12815"/>
                    <a:pt x="11527" y="12762"/>
                    <a:pt x="11500" y="12703"/>
                  </a:cubicBezTo>
                  <a:cubicBezTo>
                    <a:pt x="11474" y="12677"/>
                    <a:pt x="11448" y="12651"/>
                    <a:pt x="11448" y="12624"/>
                  </a:cubicBezTo>
                  <a:cubicBezTo>
                    <a:pt x="11448" y="12598"/>
                    <a:pt x="11415" y="12598"/>
                    <a:pt x="11415" y="12572"/>
                  </a:cubicBezTo>
                  <a:cubicBezTo>
                    <a:pt x="11389" y="12539"/>
                    <a:pt x="11389" y="12513"/>
                    <a:pt x="11389" y="12513"/>
                  </a:cubicBezTo>
                  <a:close/>
                  <a:moveTo>
                    <a:pt x="12512" y="13143"/>
                  </a:moveTo>
                  <a:cubicBezTo>
                    <a:pt x="12539" y="13170"/>
                    <a:pt x="12565" y="13170"/>
                    <a:pt x="12598" y="13170"/>
                  </a:cubicBezTo>
                  <a:cubicBezTo>
                    <a:pt x="12624" y="13196"/>
                    <a:pt x="12650" y="13196"/>
                    <a:pt x="12677" y="13196"/>
                  </a:cubicBezTo>
                  <a:cubicBezTo>
                    <a:pt x="12729" y="13229"/>
                    <a:pt x="12762" y="13229"/>
                    <a:pt x="12788" y="13255"/>
                  </a:cubicBezTo>
                  <a:cubicBezTo>
                    <a:pt x="12815" y="13281"/>
                    <a:pt x="12867" y="13281"/>
                    <a:pt x="12894" y="13308"/>
                  </a:cubicBezTo>
                  <a:cubicBezTo>
                    <a:pt x="12926" y="13308"/>
                    <a:pt x="12953" y="13334"/>
                    <a:pt x="12979" y="13360"/>
                  </a:cubicBezTo>
                  <a:cubicBezTo>
                    <a:pt x="13005" y="13360"/>
                    <a:pt x="13005" y="13393"/>
                    <a:pt x="13032" y="13393"/>
                  </a:cubicBezTo>
                  <a:cubicBezTo>
                    <a:pt x="13032" y="13419"/>
                    <a:pt x="13058" y="13419"/>
                    <a:pt x="13058" y="13419"/>
                  </a:cubicBezTo>
                  <a:lnTo>
                    <a:pt x="13032" y="13419"/>
                  </a:lnTo>
                  <a:cubicBezTo>
                    <a:pt x="13005" y="13419"/>
                    <a:pt x="12979" y="13419"/>
                    <a:pt x="12953" y="13393"/>
                  </a:cubicBezTo>
                  <a:cubicBezTo>
                    <a:pt x="12926" y="13393"/>
                    <a:pt x="12894" y="13393"/>
                    <a:pt x="12867" y="13360"/>
                  </a:cubicBezTo>
                  <a:cubicBezTo>
                    <a:pt x="12815" y="13360"/>
                    <a:pt x="12788" y="13334"/>
                    <a:pt x="12762" y="13334"/>
                  </a:cubicBezTo>
                  <a:cubicBezTo>
                    <a:pt x="12729" y="13308"/>
                    <a:pt x="12677" y="13281"/>
                    <a:pt x="12650" y="13281"/>
                  </a:cubicBezTo>
                  <a:cubicBezTo>
                    <a:pt x="12624" y="13255"/>
                    <a:pt x="12598" y="13229"/>
                    <a:pt x="12565" y="13229"/>
                  </a:cubicBezTo>
                  <a:cubicBezTo>
                    <a:pt x="12539" y="13196"/>
                    <a:pt x="12539" y="13170"/>
                    <a:pt x="12512" y="13170"/>
                  </a:cubicBezTo>
                  <a:lnTo>
                    <a:pt x="12486" y="13143"/>
                  </a:lnTo>
                  <a:close/>
                  <a:moveTo>
                    <a:pt x="12046" y="12953"/>
                  </a:moveTo>
                  <a:lnTo>
                    <a:pt x="12046" y="12953"/>
                  </a:lnTo>
                  <a:cubicBezTo>
                    <a:pt x="12072" y="12979"/>
                    <a:pt x="12105" y="12979"/>
                    <a:pt x="12158" y="13005"/>
                  </a:cubicBezTo>
                  <a:cubicBezTo>
                    <a:pt x="12184" y="13032"/>
                    <a:pt x="12236" y="13065"/>
                    <a:pt x="12296" y="13091"/>
                  </a:cubicBezTo>
                  <a:cubicBezTo>
                    <a:pt x="12322" y="13143"/>
                    <a:pt x="12374" y="13170"/>
                    <a:pt x="12434" y="13196"/>
                  </a:cubicBezTo>
                  <a:cubicBezTo>
                    <a:pt x="12486" y="13229"/>
                    <a:pt x="12539" y="13281"/>
                    <a:pt x="12598" y="13308"/>
                  </a:cubicBezTo>
                  <a:cubicBezTo>
                    <a:pt x="12650" y="13334"/>
                    <a:pt x="12677" y="13360"/>
                    <a:pt x="12729" y="13393"/>
                  </a:cubicBezTo>
                  <a:cubicBezTo>
                    <a:pt x="12762" y="13419"/>
                    <a:pt x="12788" y="13446"/>
                    <a:pt x="12815" y="13472"/>
                  </a:cubicBezTo>
                  <a:cubicBezTo>
                    <a:pt x="12788" y="13472"/>
                    <a:pt x="12762" y="13446"/>
                    <a:pt x="12703" y="13446"/>
                  </a:cubicBezTo>
                  <a:cubicBezTo>
                    <a:pt x="12650" y="13419"/>
                    <a:pt x="12624" y="13393"/>
                    <a:pt x="12565" y="13360"/>
                  </a:cubicBezTo>
                  <a:cubicBezTo>
                    <a:pt x="12512" y="13334"/>
                    <a:pt x="12460" y="13308"/>
                    <a:pt x="12401" y="13255"/>
                  </a:cubicBezTo>
                  <a:cubicBezTo>
                    <a:pt x="12348" y="13229"/>
                    <a:pt x="12296" y="13196"/>
                    <a:pt x="12236" y="13143"/>
                  </a:cubicBezTo>
                  <a:cubicBezTo>
                    <a:pt x="12210" y="13117"/>
                    <a:pt x="12158" y="13091"/>
                    <a:pt x="12131" y="13032"/>
                  </a:cubicBezTo>
                  <a:cubicBezTo>
                    <a:pt x="12072" y="13005"/>
                    <a:pt x="12046" y="12979"/>
                    <a:pt x="12046" y="12953"/>
                  </a:cubicBezTo>
                  <a:close/>
                  <a:moveTo>
                    <a:pt x="5862" y="13117"/>
                  </a:moveTo>
                  <a:cubicBezTo>
                    <a:pt x="5862" y="13117"/>
                    <a:pt x="5862" y="13143"/>
                    <a:pt x="5829" y="13143"/>
                  </a:cubicBezTo>
                  <a:lnTo>
                    <a:pt x="5829" y="13196"/>
                  </a:lnTo>
                  <a:cubicBezTo>
                    <a:pt x="5803" y="13229"/>
                    <a:pt x="5803" y="13255"/>
                    <a:pt x="5777" y="13308"/>
                  </a:cubicBezTo>
                  <a:cubicBezTo>
                    <a:pt x="5777" y="13334"/>
                    <a:pt x="5751" y="13360"/>
                    <a:pt x="5751" y="13393"/>
                  </a:cubicBezTo>
                  <a:cubicBezTo>
                    <a:pt x="5724" y="13419"/>
                    <a:pt x="5724" y="13446"/>
                    <a:pt x="5698" y="13472"/>
                  </a:cubicBezTo>
                  <a:cubicBezTo>
                    <a:pt x="5698" y="13525"/>
                    <a:pt x="5665" y="13557"/>
                    <a:pt x="5665" y="13584"/>
                  </a:cubicBezTo>
                  <a:cubicBezTo>
                    <a:pt x="5665" y="13584"/>
                    <a:pt x="5639" y="13610"/>
                    <a:pt x="5639" y="13636"/>
                  </a:cubicBezTo>
                  <a:lnTo>
                    <a:pt x="5639" y="13663"/>
                  </a:lnTo>
                  <a:cubicBezTo>
                    <a:pt x="5639" y="13663"/>
                    <a:pt x="5639" y="13636"/>
                    <a:pt x="5613" y="13636"/>
                  </a:cubicBezTo>
                  <a:cubicBezTo>
                    <a:pt x="5639" y="13610"/>
                    <a:pt x="5613" y="13584"/>
                    <a:pt x="5639" y="13557"/>
                  </a:cubicBezTo>
                  <a:lnTo>
                    <a:pt x="5639" y="13472"/>
                  </a:lnTo>
                  <a:cubicBezTo>
                    <a:pt x="5665" y="13419"/>
                    <a:pt x="5665" y="13393"/>
                    <a:pt x="5665" y="13360"/>
                  </a:cubicBezTo>
                  <a:cubicBezTo>
                    <a:pt x="5698" y="13334"/>
                    <a:pt x="5724" y="13308"/>
                    <a:pt x="5724" y="13255"/>
                  </a:cubicBezTo>
                  <a:cubicBezTo>
                    <a:pt x="5751" y="13229"/>
                    <a:pt x="5777" y="13196"/>
                    <a:pt x="5777" y="13196"/>
                  </a:cubicBezTo>
                  <a:cubicBezTo>
                    <a:pt x="5803" y="13170"/>
                    <a:pt x="5829" y="13143"/>
                    <a:pt x="5829" y="13143"/>
                  </a:cubicBezTo>
                  <a:cubicBezTo>
                    <a:pt x="5829" y="13117"/>
                    <a:pt x="5862" y="13117"/>
                    <a:pt x="5862" y="13117"/>
                  </a:cubicBezTo>
                  <a:close/>
                  <a:moveTo>
                    <a:pt x="5915" y="13446"/>
                  </a:moveTo>
                  <a:cubicBezTo>
                    <a:pt x="5915" y="13472"/>
                    <a:pt x="5889" y="13498"/>
                    <a:pt x="5889" y="13525"/>
                  </a:cubicBezTo>
                  <a:cubicBezTo>
                    <a:pt x="5889" y="13525"/>
                    <a:pt x="5862" y="13584"/>
                    <a:pt x="5862" y="13610"/>
                  </a:cubicBezTo>
                  <a:cubicBezTo>
                    <a:pt x="5862" y="13636"/>
                    <a:pt x="5829" y="13663"/>
                    <a:pt x="5829" y="13689"/>
                  </a:cubicBezTo>
                  <a:cubicBezTo>
                    <a:pt x="5803" y="13722"/>
                    <a:pt x="5803" y="13748"/>
                    <a:pt x="5777" y="13774"/>
                  </a:cubicBezTo>
                  <a:cubicBezTo>
                    <a:pt x="5777" y="13801"/>
                    <a:pt x="5777" y="13827"/>
                    <a:pt x="5751" y="13853"/>
                  </a:cubicBezTo>
                  <a:lnTo>
                    <a:pt x="5751" y="13912"/>
                  </a:lnTo>
                  <a:lnTo>
                    <a:pt x="5724" y="13939"/>
                  </a:lnTo>
                  <a:lnTo>
                    <a:pt x="5724" y="13912"/>
                  </a:lnTo>
                  <a:lnTo>
                    <a:pt x="5724" y="13853"/>
                  </a:lnTo>
                  <a:lnTo>
                    <a:pt x="5724" y="13774"/>
                  </a:lnTo>
                  <a:cubicBezTo>
                    <a:pt x="5724" y="13722"/>
                    <a:pt x="5751" y="13689"/>
                    <a:pt x="5751" y="13663"/>
                  </a:cubicBezTo>
                  <a:cubicBezTo>
                    <a:pt x="5777" y="13636"/>
                    <a:pt x="5777" y="13610"/>
                    <a:pt x="5803" y="13584"/>
                  </a:cubicBezTo>
                  <a:cubicBezTo>
                    <a:pt x="5803" y="13525"/>
                    <a:pt x="5829" y="13525"/>
                    <a:pt x="5862" y="13498"/>
                  </a:cubicBezTo>
                  <a:cubicBezTo>
                    <a:pt x="5862" y="13472"/>
                    <a:pt x="5889" y="13472"/>
                    <a:pt x="5889" y="13446"/>
                  </a:cubicBezTo>
                  <a:close/>
                  <a:moveTo>
                    <a:pt x="21988" y="8655"/>
                  </a:moveTo>
                  <a:cubicBezTo>
                    <a:pt x="21824" y="9010"/>
                    <a:pt x="21633" y="9148"/>
                    <a:pt x="21633" y="9148"/>
                  </a:cubicBezTo>
                  <a:cubicBezTo>
                    <a:pt x="21988" y="9063"/>
                    <a:pt x="22126" y="8984"/>
                    <a:pt x="22126" y="8984"/>
                  </a:cubicBezTo>
                  <a:cubicBezTo>
                    <a:pt x="22724" y="10048"/>
                    <a:pt x="23302" y="10489"/>
                    <a:pt x="23467" y="10600"/>
                  </a:cubicBezTo>
                  <a:cubicBezTo>
                    <a:pt x="23493" y="10600"/>
                    <a:pt x="23519" y="10627"/>
                    <a:pt x="23519" y="10627"/>
                  </a:cubicBezTo>
                  <a:lnTo>
                    <a:pt x="23467" y="10600"/>
                  </a:lnTo>
                  <a:cubicBezTo>
                    <a:pt x="22947" y="10272"/>
                    <a:pt x="22750" y="10022"/>
                    <a:pt x="22698" y="9970"/>
                  </a:cubicBezTo>
                  <a:lnTo>
                    <a:pt x="22698" y="9970"/>
                  </a:lnTo>
                  <a:cubicBezTo>
                    <a:pt x="23407" y="11034"/>
                    <a:pt x="24065" y="10541"/>
                    <a:pt x="24124" y="11225"/>
                  </a:cubicBezTo>
                  <a:cubicBezTo>
                    <a:pt x="24150" y="11750"/>
                    <a:pt x="24124" y="11941"/>
                    <a:pt x="24124" y="11941"/>
                  </a:cubicBezTo>
                  <a:cubicBezTo>
                    <a:pt x="24229" y="11422"/>
                    <a:pt x="24288" y="11258"/>
                    <a:pt x="24288" y="11257"/>
                  </a:cubicBezTo>
                  <a:lnTo>
                    <a:pt x="24288" y="11257"/>
                  </a:lnTo>
                  <a:cubicBezTo>
                    <a:pt x="24176" y="11915"/>
                    <a:pt x="24262" y="12460"/>
                    <a:pt x="24262" y="12460"/>
                  </a:cubicBezTo>
                  <a:lnTo>
                    <a:pt x="24341" y="12079"/>
                  </a:lnTo>
                  <a:lnTo>
                    <a:pt x="24341" y="12079"/>
                  </a:lnTo>
                  <a:cubicBezTo>
                    <a:pt x="24531" y="13393"/>
                    <a:pt x="24124" y="14050"/>
                    <a:pt x="23355" y="14129"/>
                  </a:cubicBezTo>
                  <a:cubicBezTo>
                    <a:pt x="23328" y="14131"/>
                    <a:pt x="23302" y="14132"/>
                    <a:pt x="23277" y="14132"/>
                  </a:cubicBezTo>
                  <a:cubicBezTo>
                    <a:pt x="22631" y="14132"/>
                    <a:pt x="22783" y="13498"/>
                    <a:pt x="22783" y="13498"/>
                  </a:cubicBezTo>
                  <a:lnTo>
                    <a:pt x="22783" y="13498"/>
                  </a:lnTo>
                  <a:cubicBezTo>
                    <a:pt x="22811" y="13599"/>
                    <a:pt x="22898" y="13638"/>
                    <a:pt x="23014" y="13638"/>
                  </a:cubicBezTo>
                  <a:cubicBezTo>
                    <a:pt x="23438" y="13638"/>
                    <a:pt x="24249" y="13111"/>
                    <a:pt x="24012" y="13091"/>
                  </a:cubicBezTo>
                  <a:cubicBezTo>
                    <a:pt x="23959" y="13080"/>
                    <a:pt x="23910" y="13076"/>
                    <a:pt x="23867" y="13076"/>
                  </a:cubicBezTo>
                  <a:cubicBezTo>
                    <a:pt x="23665" y="13076"/>
                    <a:pt x="23572" y="13170"/>
                    <a:pt x="23572" y="13170"/>
                  </a:cubicBezTo>
                  <a:cubicBezTo>
                    <a:pt x="24038" y="12375"/>
                    <a:pt x="23795" y="11967"/>
                    <a:pt x="23795" y="11967"/>
                  </a:cubicBezTo>
                  <a:lnTo>
                    <a:pt x="23795" y="11967"/>
                  </a:lnTo>
                  <a:cubicBezTo>
                    <a:pt x="23745" y="12092"/>
                    <a:pt x="23650" y="12153"/>
                    <a:pt x="23547" y="12153"/>
                  </a:cubicBezTo>
                  <a:cubicBezTo>
                    <a:pt x="23420" y="12153"/>
                    <a:pt x="23281" y="12062"/>
                    <a:pt x="23191" y="11882"/>
                  </a:cubicBezTo>
                  <a:cubicBezTo>
                    <a:pt x="23519" y="11717"/>
                    <a:pt x="23164" y="11284"/>
                    <a:pt x="23164" y="11284"/>
                  </a:cubicBezTo>
                  <a:cubicBezTo>
                    <a:pt x="23081" y="11347"/>
                    <a:pt x="22996" y="11368"/>
                    <a:pt x="22919" y="11368"/>
                  </a:cubicBezTo>
                  <a:cubicBezTo>
                    <a:pt x="22765" y="11368"/>
                    <a:pt x="22645" y="11284"/>
                    <a:pt x="22645" y="11284"/>
                  </a:cubicBezTo>
                  <a:cubicBezTo>
                    <a:pt x="22888" y="11257"/>
                    <a:pt x="22974" y="11120"/>
                    <a:pt x="22974" y="11119"/>
                  </a:cubicBezTo>
                  <a:lnTo>
                    <a:pt x="22974" y="11119"/>
                  </a:lnTo>
                  <a:cubicBezTo>
                    <a:pt x="22960" y="11121"/>
                    <a:pt x="22945" y="11122"/>
                    <a:pt x="22931" y="11122"/>
                  </a:cubicBezTo>
                  <a:cubicBezTo>
                    <a:pt x="22378" y="11122"/>
                    <a:pt x="21690" y="9786"/>
                    <a:pt x="21608" y="9602"/>
                  </a:cubicBezTo>
                  <a:lnTo>
                    <a:pt x="21608" y="9602"/>
                  </a:lnTo>
                  <a:cubicBezTo>
                    <a:pt x="21880" y="10356"/>
                    <a:pt x="22093" y="10653"/>
                    <a:pt x="22093" y="10653"/>
                  </a:cubicBezTo>
                  <a:cubicBezTo>
                    <a:pt x="21193" y="9694"/>
                    <a:pt x="21055" y="9201"/>
                    <a:pt x="21055" y="9201"/>
                  </a:cubicBezTo>
                  <a:cubicBezTo>
                    <a:pt x="21659" y="9122"/>
                    <a:pt x="21988" y="8655"/>
                    <a:pt x="21988" y="8655"/>
                  </a:cubicBezTo>
                  <a:close/>
                  <a:moveTo>
                    <a:pt x="6027" y="13722"/>
                  </a:moveTo>
                  <a:lnTo>
                    <a:pt x="6027" y="13748"/>
                  </a:lnTo>
                  <a:cubicBezTo>
                    <a:pt x="5994" y="13774"/>
                    <a:pt x="5994" y="13774"/>
                    <a:pt x="5994" y="13801"/>
                  </a:cubicBezTo>
                  <a:cubicBezTo>
                    <a:pt x="5994" y="13827"/>
                    <a:pt x="5967" y="13853"/>
                    <a:pt x="5967" y="13886"/>
                  </a:cubicBezTo>
                  <a:cubicBezTo>
                    <a:pt x="5941" y="13912"/>
                    <a:pt x="5941" y="13939"/>
                    <a:pt x="5941" y="13965"/>
                  </a:cubicBezTo>
                  <a:cubicBezTo>
                    <a:pt x="5915" y="13991"/>
                    <a:pt x="5915" y="14017"/>
                    <a:pt x="5915" y="14050"/>
                  </a:cubicBezTo>
                  <a:cubicBezTo>
                    <a:pt x="5889" y="14077"/>
                    <a:pt x="5889" y="14103"/>
                    <a:pt x="5889" y="14129"/>
                  </a:cubicBezTo>
                  <a:cubicBezTo>
                    <a:pt x="5889" y="14155"/>
                    <a:pt x="5862" y="14155"/>
                    <a:pt x="5862" y="14182"/>
                  </a:cubicBezTo>
                  <a:cubicBezTo>
                    <a:pt x="5829" y="14155"/>
                    <a:pt x="5829" y="14155"/>
                    <a:pt x="5829" y="14129"/>
                  </a:cubicBezTo>
                  <a:lnTo>
                    <a:pt x="5829" y="14050"/>
                  </a:lnTo>
                  <a:cubicBezTo>
                    <a:pt x="5862" y="13991"/>
                    <a:pt x="5862" y="13965"/>
                    <a:pt x="5862" y="13939"/>
                  </a:cubicBezTo>
                  <a:cubicBezTo>
                    <a:pt x="5889" y="13912"/>
                    <a:pt x="5889" y="13886"/>
                    <a:pt x="5915" y="13853"/>
                  </a:cubicBezTo>
                  <a:cubicBezTo>
                    <a:pt x="5915" y="13827"/>
                    <a:pt x="5941" y="13801"/>
                    <a:pt x="5967" y="13774"/>
                  </a:cubicBezTo>
                  <a:lnTo>
                    <a:pt x="5994" y="13748"/>
                  </a:lnTo>
                  <a:lnTo>
                    <a:pt x="6027" y="13722"/>
                  </a:lnTo>
                  <a:close/>
                  <a:moveTo>
                    <a:pt x="18946" y="14050"/>
                  </a:moveTo>
                  <a:cubicBezTo>
                    <a:pt x="18946" y="14077"/>
                    <a:pt x="18946" y="14077"/>
                    <a:pt x="18972" y="14077"/>
                  </a:cubicBezTo>
                  <a:lnTo>
                    <a:pt x="19005" y="14103"/>
                  </a:lnTo>
                  <a:cubicBezTo>
                    <a:pt x="19031" y="14129"/>
                    <a:pt x="19031" y="14129"/>
                    <a:pt x="19031" y="14155"/>
                  </a:cubicBezTo>
                  <a:lnTo>
                    <a:pt x="19031" y="14182"/>
                  </a:lnTo>
                  <a:lnTo>
                    <a:pt x="19005" y="14182"/>
                  </a:lnTo>
                  <a:lnTo>
                    <a:pt x="18972" y="14155"/>
                  </a:lnTo>
                  <a:lnTo>
                    <a:pt x="18946" y="14155"/>
                  </a:lnTo>
                  <a:cubicBezTo>
                    <a:pt x="18946" y="14129"/>
                    <a:pt x="18919" y="14129"/>
                    <a:pt x="18919" y="14129"/>
                  </a:cubicBezTo>
                  <a:lnTo>
                    <a:pt x="18919" y="14103"/>
                  </a:lnTo>
                  <a:lnTo>
                    <a:pt x="18893" y="14077"/>
                  </a:lnTo>
                  <a:lnTo>
                    <a:pt x="18893" y="14050"/>
                  </a:lnTo>
                  <a:close/>
                  <a:moveTo>
                    <a:pt x="19958" y="6434"/>
                  </a:moveTo>
                  <a:lnTo>
                    <a:pt x="19958" y="6434"/>
                  </a:lnTo>
                  <a:cubicBezTo>
                    <a:pt x="19136" y="7643"/>
                    <a:pt x="19498" y="8734"/>
                    <a:pt x="19498" y="8734"/>
                  </a:cubicBezTo>
                  <a:cubicBezTo>
                    <a:pt x="18972" y="10048"/>
                    <a:pt x="18919" y="11060"/>
                    <a:pt x="18919" y="11060"/>
                  </a:cubicBezTo>
                  <a:cubicBezTo>
                    <a:pt x="19169" y="9832"/>
                    <a:pt x="19662" y="9010"/>
                    <a:pt x="19662" y="9010"/>
                  </a:cubicBezTo>
                  <a:lnTo>
                    <a:pt x="19662" y="9010"/>
                  </a:lnTo>
                  <a:cubicBezTo>
                    <a:pt x="19169" y="10351"/>
                    <a:pt x="18946" y="12703"/>
                    <a:pt x="18946" y="12703"/>
                  </a:cubicBezTo>
                  <a:lnTo>
                    <a:pt x="18946" y="11553"/>
                  </a:lnTo>
                  <a:lnTo>
                    <a:pt x="18946" y="11553"/>
                  </a:lnTo>
                  <a:cubicBezTo>
                    <a:pt x="18538" y="12736"/>
                    <a:pt x="19498" y="14215"/>
                    <a:pt x="19498" y="14215"/>
                  </a:cubicBezTo>
                  <a:cubicBezTo>
                    <a:pt x="19136" y="13827"/>
                    <a:pt x="19057" y="13722"/>
                    <a:pt x="19057" y="13722"/>
                  </a:cubicBezTo>
                  <a:cubicBezTo>
                    <a:pt x="18687" y="13848"/>
                    <a:pt x="18339" y="13879"/>
                    <a:pt x="18090" y="13879"/>
                  </a:cubicBezTo>
                  <a:cubicBezTo>
                    <a:pt x="17862" y="13879"/>
                    <a:pt x="17717" y="13853"/>
                    <a:pt x="17717" y="13853"/>
                  </a:cubicBezTo>
                  <a:lnTo>
                    <a:pt x="17717" y="13853"/>
                  </a:lnTo>
                  <a:cubicBezTo>
                    <a:pt x="17756" y="13857"/>
                    <a:pt x="17796" y="13859"/>
                    <a:pt x="17836" y="13859"/>
                  </a:cubicBezTo>
                  <a:cubicBezTo>
                    <a:pt x="18111" y="13859"/>
                    <a:pt x="18400" y="13774"/>
                    <a:pt x="18400" y="13774"/>
                  </a:cubicBezTo>
                  <a:cubicBezTo>
                    <a:pt x="17960" y="13498"/>
                    <a:pt x="17934" y="12927"/>
                    <a:pt x="17934" y="12927"/>
                  </a:cubicBezTo>
                  <a:lnTo>
                    <a:pt x="17467" y="13446"/>
                  </a:lnTo>
                  <a:lnTo>
                    <a:pt x="17855" y="11967"/>
                  </a:lnTo>
                  <a:cubicBezTo>
                    <a:pt x="18250" y="11884"/>
                    <a:pt x="18391" y="11499"/>
                    <a:pt x="18352" y="11499"/>
                  </a:cubicBezTo>
                  <a:cubicBezTo>
                    <a:pt x="18351" y="11499"/>
                    <a:pt x="18349" y="11500"/>
                    <a:pt x="18348" y="11501"/>
                  </a:cubicBezTo>
                  <a:cubicBezTo>
                    <a:pt x="18193" y="11601"/>
                    <a:pt x="18068" y="11641"/>
                    <a:pt x="17970" y="11641"/>
                  </a:cubicBezTo>
                  <a:cubicBezTo>
                    <a:pt x="17772" y="11641"/>
                    <a:pt x="17680" y="11481"/>
                    <a:pt x="17658" y="11336"/>
                  </a:cubicBezTo>
                  <a:cubicBezTo>
                    <a:pt x="17632" y="11102"/>
                    <a:pt x="17911" y="10789"/>
                    <a:pt x="17909" y="10789"/>
                  </a:cubicBezTo>
                  <a:lnTo>
                    <a:pt x="17909" y="10789"/>
                  </a:lnTo>
                  <a:cubicBezTo>
                    <a:pt x="17909" y="10789"/>
                    <a:pt x="17908" y="10790"/>
                    <a:pt x="17907" y="10791"/>
                  </a:cubicBezTo>
                  <a:cubicBezTo>
                    <a:pt x="17855" y="10817"/>
                    <a:pt x="17362" y="11284"/>
                    <a:pt x="17362" y="11284"/>
                  </a:cubicBezTo>
                  <a:lnTo>
                    <a:pt x="17743" y="10653"/>
                  </a:lnTo>
                  <a:cubicBezTo>
                    <a:pt x="17691" y="10377"/>
                    <a:pt x="18236" y="9391"/>
                    <a:pt x="18236" y="9391"/>
                  </a:cubicBezTo>
                  <a:lnTo>
                    <a:pt x="18236" y="9391"/>
                  </a:lnTo>
                  <a:lnTo>
                    <a:pt x="17388" y="9910"/>
                  </a:lnTo>
                  <a:lnTo>
                    <a:pt x="17388" y="9910"/>
                  </a:lnTo>
                  <a:lnTo>
                    <a:pt x="19057" y="8491"/>
                  </a:lnTo>
                  <a:lnTo>
                    <a:pt x="17855" y="9089"/>
                  </a:lnTo>
                  <a:cubicBezTo>
                    <a:pt x="18790" y="8224"/>
                    <a:pt x="19308" y="7284"/>
                    <a:pt x="19246" y="7284"/>
                  </a:cubicBezTo>
                  <a:cubicBezTo>
                    <a:pt x="19232" y="7284"/>
                    <a:pt x="19187" y="7334"/>
                    <a:pt x="19110" y="7446"/>
                  </a:cubicBezTo>
                  <a:cubicBezTo>
                    <a:pt x="18702" y="8051"/>
                    <a:pt x="18098" y="8268"/>
                    <a:pt x="18098" y="8268"/>
                  </a:cubicBezTo>
                  <a:cubicBezTo>
                    <a:pt x="18946" y="7584"/>
                    <a:pt x="19248" y="6848"/>
                    <a:pt x="19248" y="6848"/>
                  </a:cubicBezTo>
                  <a:cubicBezTo>
                    <a:pt x="19550" y="6520"/>
                    <a:pt x="19957" y="6434"/>
                    <a:pt x="19958" y="6434"/>
                  </a:cubicBezTo>
                  <a:close/>
                  <a:moveTo>
                    <a:pt x="22369" y="13393"/>
                  </a:moveTo>
                  <a:cubicBezTo>
                    <a:pt x="22369" y="13419"/>
                    <a:pt x="22396" y="13446"/>
                    <a:pt x="22422" y="13498"/>
                  </a:cubicBezTo>
                  <a:cubicBezTo>
                    <a:pt x="22422" y="13525"/>
                    <a:pt x="22455" y="13584"/>
                    <a:pt x="22481" y="13636"/>
                  </a:cubicBezTo>
                  <a:cubicBezTo>
                    <a:pt x="22507" y="13689"/>
                    <a:pt x="22534" y="13748"/>
                    <a:pt x="22560" y="13801"/>
                  </a:cubicBezTo>
                  <a:cubicBezTo>
                    <a:pt x="22586" y="13827"/>
                    <a:pt x="22619" y="13886"/>
                    <a:pt x="22645" y="13939"/>
                  </a:cubicBezTo>
                  <a:cubicBezTo>
                    <a:pt x="22671" y="13991"/>
                    <a:pt x="22698" y="14050"/>
                    <a:pt x="22724" y="14077"/>
                  </a:cubicBezTo>
                  <a:cubicBezTo>
                    <a:pt x="22750" y="14103"/>
                    <a:pt x="22783" y="14129"/>
                    <a:pt x="22809" y="14155"/>
                  </a:cubicBezTo>
                  <a:cubicBezTo>
                    <a:pt x="22809" y="14182"/>
                    <a:pt x="22836" y="14215"/>
                    <a:pt x="22836" y="14215"/>
                  </a:cubicBezTo>
                  <a:cubicBezTo>
                    <a:pt x="22836" y="14215"/>
                    <a:pt x="22809" y="14182"/>
                    <a:pt x="22783" y="14182"/>
                  </a:cubicBezTo>
                  <a:cubicBezTo>
                    <a:pt x="22783" y="14155"/>
                    <a:pt x="22724" y="14129"/>
                    <a:pt x="22698" y="14103"/>
                  </a:cubicBezTo>
                  <a:cubicBezTo>
                    <a:pt x="22671" y="14077"/>
                    <a:pt x="22619" y="14017"/>
                    <a:pt x="22586" y="13991"/>
                  </a:cubicBezTo>
                  <a:cubicBezTo>
                    <a:pt x="22560" y="13939"/>
                    <a:pt x="22534" y="13886"/>
                    <a:pt x="22481" y="13827"/>
                  </a:cubicBezTo>
                  <a:cubicBezTo>
                    <a:pt x="22455" y="13774"/>
                    <a:pt x="22422" y="13722"/>
                    <a:pt x="22422" y="13663"/>
                  </a:cubicBezTo>
                  <a:cubicBezTo>
                    <a:pt x="22396" y="13610"/>
                    <a:pt x="22396" y="13557"/>
                    <a:pt x="22369" y="13498"/>
                  </a:cubicBezTo>
                  <a:lnTo>
                    <a:pt x="22369" y="13393"/>
                  </a:lnTo>
                  <a:close/>
                  <a:moveTo>
                    <a:pt x="15062" y="13196"/>
                  </a:moveTo>
                  <a:cubicBezTo>
                    <a:pt x="15141" y="13255"/>
                    <a:pt x="15167" y="13308"/>
                    <a:pt x="15226" y="13360"/>
                  </a:cubicBezTo>
                  <a:cubicBezTo>
                    <a:pt x="15279" y="13419"/>
                    <a:pt x="15331" y="13472"/>
                    <a:pt x="15358" y="13525"/>
                  </a:cubicBezTo>
                  <a:cubicBezTo>
                    <a:pt x="15417" y="13584"/>
                    <a:pt x="15443" y="13636"/>
                    <a:pt x="15496" y="13689"/>
                  </a:cubicBezTo>
                  <a:cubicBezTo>
                    <a:pt x="15496" y="13748"/>
                    <a:pt x="15522" y="13774"/>
                    <a:pt x="15555" y="13801"/>
                  </a:cubicBezTo>
                  <a:lnTo>
                    <a:pt x="15555" y="13853"/>
                  </a:lnTo>
                  <a:lnTo>
                    <a:pt x="15581" y="13886"/>
                  </a:lnTo>
                  <a:lnTo>
                    <a:pt x="15581" y="13912"/>
                  </a:lnTo>
                  <a:lnTo>
                    <a:pt x="15555" y="13939"/>
                  </a:lnTo>
                  <a:lnTo>
                    <a:pt x="15555" y="13965"/>
                  </a:lnTo>
                  <a:lnTo>
                    <a:pt x="15522" y="13965"/>
                  </a:lnTo>
                  <a:cubicBezTo>
                    <a:pt x="15496" y="13991"/>
                    <a:pt x="15443" y="14017"/>
                    <a:pt x="15391" y="14050"/>
                  </a:cubicBezTo>
                  <a:cubicBezTo>
                    <a:pt x="15358" y="14050"/>
                    <a:pt x="15331" y="14050"/>
                    <a:pt x="15305" y="14077"/>
                  </a:cubicBezTo>
                  <a:lnTo>
                    <a:pt x="15226" y="14103"/>
                  </a:lnTo>
                  <a:cubicBezTo>
                    <a:pt x="15193" y="14103"/>
                    <a:pt x="15167" y="14103"/>
                    <a:pt x="15141" y="14129"/>
                  </a:cubicBezTo>
                  <a:lnTo>
                    <a:pt x="15062" y="14129"/>
                  </a:lnTo>
                  <a:cubicBezTo>
                    <a:pt x="15003" y="14155"/>
                    <a:pt x="14950" y="14182"/>
                    <a:pt x="14898" y="14182"/>
                  </a:cubicBezTo>
                  <a:lnTo>
                    <a:pt x="14760" y="14215"/>
                  </a:lnTo>
                  <a:cubicBezTo>
                    <a:pt x="14701" y="14215"/>
                    <a:pt x="14648" y="14215"/>
                    <a:pt x="14595" y="14241"/>
                  </a:cubicBezTo>
                  <a:lnTo>
                    <a:pt x="14431" y="14241"/>
                  </a:lnTo>
                  <a:cubicBezTo>
                    <a:pt x="14372" y="14241"/>
                    <a:pt x="14319" y="14267"/>
                    <a:pt x="14267" y="14267"/>
                  </a:cubicBezTo>
                  <a:lnTo>
                    <a:pt x="13938" y="14267"/>
                  </a:lnTo>
                  <a:cubicBezTo>
                    <a:pt x="13827" y="14241"/>
                    <a:pt x="13715" y="14241"/>
                    <a:pt x="13610" y="14241"/>
                  </a:cubicBezTo>
                  <a:cubicBezTo>
                    <a:pt x="13386" y="14215"/>
                    <a:pt x="13170" y="14182"/>
                    <a:pt x="12953" y="14155"/>
                  </a:cubicBezTo>
                  <a:lnTo>
                    <a:pt x="14241" y="14155"/>
                  </a:lnTo>
                  <a:cubicBezTo>
                    <a:pt x="14293" y="14129"/>
                    <a:pt x="14346" y="14129"/>
                    <a:pt x="14405" y="14129"/>
                  </a:cubicBezTo>
                  <a:lnTo>
                    <a:pt x="14569" y="14129"/>
                  </a:lnTo>
                  <a:lnTo>
                    <a:pt x="14733" y="14103"/>
                  </a:lnTo>
                  <a:lnTo>
                    <a:pt x="14898" y="14077"/>
                  </a:lnTo>
                  <a:cubicBezTo>
                    <a:pt x="15088" y="14017"/>
                    <a:pt x="15279" y="13965"/>
                    <a:pt x="15469" y="13886"/>
                  </a:cubicBezTo>
                  <a:lnTo>
                    <a:pt x="15469" y="13827"/>
                  </a:lnTo>
                  <a:cubicBezTo>
                    <a:pt x="15443" y="13801"/>
                    <a:pt x="15443" y="13774"/>
                    <a:pt x="15417" y="13748"/>
                  </a:cubicBezTo>
                  <a:cubicBezTo>
                    <a:pt x="15391" y="13663"/>
                    <a:pt x="15358" y="13610"/>
                    <a:pt x="15331" y="13557"/>
                  </a:cubicBezTo>
                  <a:cubicBezTo>
                    <a:pt x="15279" y="13498"/>
                    <a:pt x="15253" y="13419"/>
                    <a:pt x="15193" y="13360"/>
                  </a:cubicBezTo>
                  <a:cubicBezTo>
                    <a:pt x="15167" y="13308"/>
                    <a:pt x="15115" y="13255"/>
                    <a:pt x="15062" y="13196"/>
                  </a:cubicBezTo>
                  <a:close/>
                  <a:moveTo>
                    <a:pt x="18702" y="14077"/>
                  </a:moveTo>
                  <a:lnTo>
                    <a:pt x="18729" y="14103"/>
                  </a:lnTo>
                  <a:lnTo>
                    <a:pt x="18755" y="14103"/>
                  </a:lnTo>
                  <a:cubicBezTo>
                    <a:pt x="18781" y="14129"/>
                    <a:pt x="18781" y="14129"/>
                    <a:pt x="18781" y="14155"/>
                  </a:cubicBezTo>
                  <a:cubicBezTo>
                    <a:pt x="18808" y="14155"/>
                    <a:pt x="18808" y="14182"/>
                    <a:pt x="18808" y="14182"/>
                  </a:cubicBezTo>
                  <a:cubicBezTo>
                    <a:pt x="18840" y="14215"/>
                    <a:pt x="18840" y="14215"/>
                    <a:pt x="18840" y="14241"/>
                  </a:cubicBezTo>
                  <a:lnTo>
                    <a:pt x="18840" y="14267"/>
                  </a:lnTo>
                  <a:lnTo>
                    <a:pt x="18808" y="14267"/>
                  </a:lnTo>
                  <a:lnTo>
                    <a:pt x="18781" y="14241"/>
                  </a:lnTo>
                  <a:cubicBezTo>
                    <a:pt x="18755" y="14215"/>
                    <a:pt x="18755" y="14215"/>
                    <a:pt x="18729" y="14215"/>
                  </a:cubicBezTo>
                  <a:cubicBezTo>
                    <a:pt x="18729" y="14182"/>
                    <a:pt x="18729" y="14182"/>
                    <a:pt x="18702" y="14155"/>
                  </a:cubicBezTo>
                  <a:lnTo>
                    <a:pt x="18702" y="14129"/>
                  </a:lnTo>
                  <a:cubicBezTo>
                    <a:pt x="18676" y="14103"/>
                    <a:pt x="18676" y="14103"/>
                    <a:pt x="18676" y="14077"/>
                  </a:cubicBezTo>
                  <a:close/>
                  <a:moveTo>
                    <a:pt x="18479" y="14103"/>
                  </a:moveTo>
                  <a:lnTo>
                    <a:pt x="18512" y="14129"/>
                  </a:lnTo>
                  <a:lnTo>
                    <a:pt x="18538" y="14129"/>
                  </a:lnTo>
                  <a:cubicBezTo>
                    <a:pt x="18538" y="14155"/>
                    <a:pt x="18564" y="14155"/>
                    <a:pt x="18564" y="14182"/>
                  </a:cubicBezTo>
                  <a:cubicBezTo>
                    <a:pt x="18591" y="14182"/>
                    <a:pt x="18591" y="14215"/>
                    <a:pt x="18617" y="14215"/>
                  </a:cubicBezTo>
                  <a:cubicBezTo>
                    <a:pt x="18617" y="14241"/>
                    <a:pt x="18643" y="14267"/>
                    <a:pt x="18643" y="14267"/>
                  </a:cubicBezTo>
                  <a:cubicBezTo>
                    <a:pt x="18643" y="14293"/>
                    <a:pt x="18643" y="14293"/>
                    <a:pt x="18676" y="14320"/>
                  </a:cubicBezTo>
                  <a:lnTo>
                    <a:pt x="18676" y="14346"/>
                  </a:lnTo>
                  <a:lnTo>
                    <a:pt x="18676" y="14379"/>
                  </a:lnTo>
                  <a:cubicBezTo>
                    <a:pt x="18643" y="14346"/>
                    <a:pt x="18643" y="14346"/>
                    <a:pt x="18617" y="14346"/>
                  </a:cubicBezTo>
                  <a:cubicBezTo>
                    <a:pt x="18617" y="14320"/>
                    <a:pt x="18591" y="14320"/>
                    <a:pt x="18591" y="14320"/>
                  </a:cubicBezTo>
                  <a:cubicBezTo>
                    <a:pt x="18564" y="14293"/>
                    <a:pt x="18564" y="14293"/>
                    <a:pt x="18538" y="14267"/>
                  </a:cubicBezTo>
                  <a:cubicBezTo>
                    <a:pt x="18538" y="14241"/>
                    <a:pt x="18538" y="14241"/>
                    <a:pt x="18512" y="14215"/>
                  </a:cubicBezTo>
                  <a:cubicBezTo>
                    <a:pt x="18512" y="14182"/>
                    <a:pt x="18512" y="14182"/>
                    <a:pt x="18479" y="14155"/>
                  </a:cubicBezTo>
                  <a:lnTo>
                    <a:pt x="18479" y="14129"/>
                  </a:lnTo>
                  <a:lnTo>
                    <a:pt x="18479" y="14103"/>
                  </a:lnTo>
                  <a:close/>
                  <a:moveTo>
                    <a:pt x="6027" y="14077"/>
                  </a:moveTo>
                  <a:lnTo>
                    <a:pt x="6027" y="14129"/>
                  </a:lnTo>
                  <a:lnTo>
                    <a:pt x="6027" y="14215"/>
                  </a:lnTo>
                  <a:lnTo>
                    <a:pt x="6027" y="14267"/>
                  </a:lnTo>
                  <a:lnTo>
                    <a:pt x="6027" y="14346"/>
                  </a:lnTo>
                  <a:lnTo>
                    <a:pt x="6027" y="14405"/>
                  </a:lnTo>
                  <a:lnTo>
                    <a:pt x="6027" y="14458"/>
                  </a:lnTo>
                  <a:cubicBezTo>
                    <a:pt x="6027" y="14484"/>
                    <a:pt x="5994" y="14484"/>
                    <a:pt x="5994" y="14484"/>
                  </a:cubicBezTo>
                  <a:lnTo>
                    <a:pt x="5994" y="14458"/>
                  </a:lnTo>
                  <a:cubicBezTo>
                    <a:pt x="5994" y="14458"/>
                    <a:pt x="5994" y="14431"/>
                    <a:pt x="5967" y="14431"/>
                  </a:cubicBezTo>
                  <a:lnTo>
                    <a:pt x="5967" y="14346"/>
                  </a:lnTo>
                  <a:cubicBezTo>
                    <a:pt x="5967" y="14320"/>
                    <a:pt x="5967" y="14293"/>
                    <a:pt x="5941" y="14267"/>
                  </a:cubicBezTo>
                  <a:cubicBezTo>
                    <a:pt x="5967" y="14241"/>
                    <a:pt x="5967" y="14215"/>
                    <a:pt x="5967" y="14182"/>
                  </a:cubicBezTo>
                  <a:cubicBezTo>
                    <a:pt x="5967" y="14155"/>
                    <a:pt x="5967" y="14155"/>
                    <a:pt x="5994" y="14129"/>
                  </a:cubicBezTo>
                  <a:lnTo>
                    <a:pt x="5994" y="14077"/>
                  </a:lnTo>
                  <a:close/>
                  <a:moveTo>
                    <a:pt x="18288" y="14182"/>
                  </a:moveTo>
                  <a:cubicBezTo>
                    <a:pt x="18315" y="14215"/>
                    <a:pt x="18348" y="14215"/>
                    <a:pt x="18374" y="14241"/>
                  </a:cubicBezTo>
                  <a:cubicBezTo>
                    <a:pt x="18400" y="14241"/>
                    <a:pt x="18426" y="14267"/>
                    <a:pt x="18453" y="14293"/>
                  </a:cubicBezTo>
                  <a:cubicBezTo>
                    <a:pt x="18479" y="14320"/>
                    <a:pt x="18512" y="14379"/>
                    <a:pt x="18538" y="14405"/>
                  </a:cubicBezTo>
                  <a:cubicBezTo>
                    <a:pt x="18538" y="14431"/>
                    <a:pt x="18564" y="14458"/>
                    <a:pt x="18591" y="14510"/>
                  </a:cubicBezTo>
                  <a:cubicBezTo>
                    <a:pt x="18617" y="14543"/>
                    <a:pt x="18617" y="14569"/>
                    <a:pt x="18617" y="14596"/>
                  </a:cubicBezTo>
                  <a:cubicBezTo>
                    <a:pt x="18643" y="14648"/>
                    <a:pt x="18643" y="14675"/>
                    <a:pt x="18643" y="14675"/>
                  </a:cubicBezTo>
                  <a:lnTo>
                    <a:pt x="18643" y="14707"/>
                  </a:lnTo>
                  <a:lnTo>
                    <a:pt x="18617" y="14675"/>
                  </a:lnTo>
                  <a:cubicBezTo>
                    <a:pt x="18617" y="14675"/>
                    <a:pt x="18591" y="14648"/>
                    <a:pt x="18591" y="14622"/>
                  </a:cubicBezTo>
                  <a:cubicBezTo>
                    <a:pt x="18564" y="14596"/>
                    <a:pt x="18538" y="14569"/>
                    <a:pt x="18538" y="14543"/>
                  </a:cubicBezTo>
                  <a:cubicBezTo>
                    <a:pt x="18512" y="14510"/>
                    <a:pt x="18479" y="14484"/>
                    <a:pt x="18453" y="14431"/>
                  </a:cubicBezTo>
                  <a:cubicBezTo>
                    <a:pt x="18453" y="14405"/>
                    <a:pt x="18426" y="14379"/>
                    <a:pt x="18400" y="14346"/>
                  </a:cubicBezTo>
                  <a:cubicBezTo>
                    <a:pt x="18374" y="14320"/>
                    <a:pt x="18348" y="14293"/>
                    <a:pt x="18348" y="14267"/>
                  </a:cubicBezTo>
                  <a:cubicBezTo>
                    <a:pt x="18315" y="14241"/>
                    <a:pt x="18288" y="14215"/>
                    <a:pt x="18288" y="14215"/>
                  </a:cubicBezTo>
                  <a:cubicBezTo>
                    <a:pt x="18288" y="14182"/>
                    <a:pt x="18262" y="14182"/>
                    <a:pt x="18262" y="14182"/>
                  </a:cubicBezTo>
                  <a:close/>
                  <a:moveTo>
                    <a:pt x="5258" y="10929"/>
                  </a:moveTo>
                  <a:cubicBezTo>
                    <a:pt x="5172" y="11008"/>
                    <a:pt x="5093" y="11120"/>
                    <a:pt x="5041" y="11225"/>
                  </a:cubicBezTo>
                  <a:cubicBezTo>
                    <a:pt x="5041" y="11422"/>
                    <a:pt x="5041" y="11612"/>
                    <a:pt x="5067" y="11829"/>
                  </a:cubicBezTo>
                  <a:cubicBezTo>
                    <a:pt x="5067" y="12020"/>
                    <a:pt x="5093" y="12243"/>
                    <a:pt x="5093" y="12434"/>
                  </a:cubicBezTo>
                  <a:cubicBezTo>
                    <a:pt x="5146" y="12841"/>
                    <a:pt x="5205" y="13255"/>
                    <a:pt x="5258" y="13636"/>
                  </a:cubicBezTo>
                  <a:cubicBezTo>
                    <a:pt x="5258" y="13689"/>
                    <a:pt x="5284" y="13722"/>
                    <a:pt x="5310" y="13748"/>
                  </a:cubicBezTo>
                  <a:cubicBezTo>
                    <a:pt x="5310" y="13801"/>
                    <a:pt x="5337" y="13827"/>
                    <a:pt x="5369" y="13853"/>
                  </a:cubicBezTo>
                  <a:cubicBezTo>
                    <a:pt x="5396" y="13939"/>
                    <a:pt x="5448" y="13991"/>
                    <a:pt x="5501" y="14077"/>
                  </a:cubicBezTo>
                  <a:cubicBezTo>
                    <a:pt x="5534" y="14182"/>
                    <a:pt x="5560" y="14293"/>
                    <a:pt x="5586" y="14405"/>
                  </a:cubicBezTo>
                  <a:cubicBezTo>
                    <a:pt x="5639" y="14510"/>
                    <a:pt x="5665" y="14648"/>
                    <a:pt x="5698" y="14760"/>
                  </a:cubicBezTo>
                  <a:cubicBezTo>
                    <a:pt x="5639" y="14648"/>
                    <a:pt x="5586" y="14543"/>
                    <a:pt x="5560" y="14431"/>
                  </a:cubicBezTo>
                  <a:cubicBezTo>
                    <a:pt x="5501" y="14320"/>
                    <a:pt x="5475" y="14215"/>
                    <a:pt x="5422" y="14103"/>
                  </a:cubicBezTo>
                  <a:cubicBezTo>
                    <a:pt x="5396" y="14050"/>
                    <a:pt x="5337" y="13965"/>
                    <a:pt x="5284" y="13912"/>
                  </a:cubicBezTo>
                  <a:cubicBezTo>
                    <a:pt x="5258" y="13886"/>
                    <a:pt x="5231" y="13827"/>
                    <a:pt x="5231" y="13801"/>
                  </a:cubicBezTo>
                  <a:cubicBezTo>
                    <a:pt x="5205" y="13774"/>
                    <a:pt x="5172" y="13722"/>
                    <a:pt x="5146" y="13689"/>
                  </a:cubicBezTo>
                  <a:lnTo>
                    <a:pt x="5146" y="13663"/>
                  </a:lnTo>
                  <a:cubicBezTo>
                    <a:pt x="5146" y="13584"/>
                    <a:pt x="5120" y="13472"/>
                    <a:pt x="5093" y="13360"/>
                  </a:cubicBezTo>
                  <a:cubicBezTo>
                    <a:pt x="5093" y="13255"/>
                    <a:pt x="5067" y="13170"/>
                    <a:pt x="5067" y="13065"/>
                  </a:cubicBezTo>
                  <a:cubicBezTo>
                    <a:pt x="5041" y="12841"/>
                    <a:pt x="5008" y="12651"/>
                    <a:pt x="4982" y="12434"/>
                  </a:cubicBezTo>
                  <a:lnTo>
                    <a:pt x="4982" y="12131"/>
                  </a:lnTo>
                  <a:cubicBezTo>
                    <a:pt x="4955" y="12020"/>
                    <a:pt x="4955" y="11941"/>
                    <a:pt x="4955" y="11829"/>
                  </a:cubicBezTo>
                  <a:cubicBezTo>
                    <a:pt x="4955" y="11612"/>
                    <a:pt x="4955" y="11422"/>
                    <a:pt x="4982" y="11198"/>
                  </a:cubicBezTo>
                  <a:cubicBezTo>
                    <a:pt x="5067" y="11093"/>
                    <a:pt x="5172" y="11008"/>
                    <a:pt x="5258" y="10929"/>
                  </a:cubicBezTo>
                  <a:close/>
                  <a:moveTo>
                    <a:pt x="7696" y="13584"/>
                  </a:moveTo>
                  <a:lnTo>
                    <a:pt x="7696" y="13584"/>
                  </a:lnTo>
                  <a:cubicBezTo>
                    <a:pt x="8103" y="13912"/>
                    <a:pt x="8189" y="14346"/>
                    <a:pt x="8162" y="14431"/>
                  </a:cubicBezTo>
                  <a:cubicBezTo>
                    <a:pt x="8129" y="14510"/>
                    <a:pt x="8024" y="14786"/>
                    <a:pt x="7834" y="14813"/>
                  </a:cubicBezTo>
                  <a:cubicBezTo>
                    <a:pt x="7965" y="14182"/>
                    <a:pt x="7696" y="13584"/>
                    <a:pt x="7696" y="13584"/>
                  </a:cubicBezTo>
                  <a:close/>
                  <a:moveTo>
                    <a:pt x="7229" y="13689"/>
                  </a:moveTo>
                  <a:lnTo>
                    <a:pt x="7229" y="13689"/>
                  </a:lnTo>
                  <a:cubicBezTo>
                    <a:pt x="7637" y="14017"/>
                    <a:pt x="7722" y="14458"/>
                    <a:pt x="7696" y="14543"/>
                  </a:cubicBezTo>
                  <a:cubicBezTo>
                    <a:pt x="7669" y="14622"/>
                    <a:pt x="7558" y="14898"/>
                    <a:pt x="7367" y="14924"/>
                  </a:cubicBezTo>
                  <a:cubicBezTo>
                    <a:pt x="7505" y="14293"/>
                    <a:pt x="7229" y="13689"/>
                    <a:pt x="7229" y="13689"/>
                  </a:cubicBezTo>
                  <a:close/>
                  <a:moveTo>
                    <a:pt x="6710" y="13722"/>
                  </a:moveTo>
                  <a:cubicBezTo>
                    <a:pt x="7144" y="14050"/>
                    <a:pt x="7203" y="14484"/>
                    <a:pt x="7177" y="14569"/>
                  </a:cubicBezTo>
                  <a:cubicBezTo>
                    <a:pt x="7144" y="14648"/>
                    <a:pt x="7065" y="14924"/>
                    <a:pt x="6848" y="14951"/>
                  </a:cubicBezTo>
                  <a:cubicBezTo>
                    <a:pt x="6979" y="14320"/>
                    <a:pt x="6710" y="13722"/>
                    <a:pt x="6710" y="13722"/>
                  </a:cubicBezTo>
                  <a:close/>
                  <a:moveTo>
                    <a:pt x="18045" y="14215"/>
                  </a:moveTo>
                  <a:cubicBezTo>
                    <a:pt x="18072" y="14241"/>
                    <a:pt x="18124" y="14267"/>
                    <a:pt x="18150" y="14293"/>
                  </a:cubicBezTo>
                  <a:cubicBezTo>
                    <a:pt x="18210" y="14346"/>
                    <a:pt x="18262" y="14405"/>
                    <a:pt x="18288" y="14458"/>
                  </a:cubicBezTo>
                  <a:cubicBezTo>
                    <a:pt x="18348" y="14510"/>
                    <a:pt x="18374" y="14569"/>
                    <a:pt x="18426" y="14648"/>
                  </a:cubicBezTo>
                  <a:cubicBezTo>
                    <a:pt x="18453" y="14707"/>
                    <a:pt x="18512" y="14786"/>
                    <a:pt x="18538" y="14839"/>
                  </a:cubicBezTo>
                  <a:cubicBezTo>
                    <a:pt x="18564" y="14924"/>
                    <a:pt x="18591" y="14977"/>
                    <a:pt x="18617" y="15036"/>
                  </a:cubicBezTo>
                  <a:cubicBezTo>
                    <a:pt x="18617" y="15089"/>
                    <a:pt x="18643" y="15141"/>
                    <a:pt x="18643" y="15167"/>
                  </a:cubicBezTo>
                  <a:lnTo>
                    <a:pt x="18643" y="15227"/>
                  </a:lnTo>
                  <a:cubicBezTo>
                    <a:pt x="18643" y="15227"/>
                    <a:pt x="18643" y="15200"/>
                    <a:pt x="18617" y="15167"/>
                  </a:cubicBezTo>
                  <a:cubicBezTo>
                    <a:pt x="18617" y="15141"/>
                    <a:pt x="18591" y="15115"/>
                    <a:pt x="18564" y="15062"/>
                  </a:cubicBezTo>
                  <a:cubicBezTo>
                    <a:pt x="18538" y="15003"/>
                    <a:pt x="18512" y="14951"/>
                    <a:pt x="18479" y="14872"/>
                  </a:cubicBezTo>
                  <a:cubicBezTo>
                    <a:pt x="18453" y="14813"/>
                    <a:pt x="18400" y="14760"/>
                    <a:pt x="18374" y="14675"/>
                  </a:cubicBezTo>
                  <a:cubicBezTo>
                    <a:pt x="18315" y="14622"/>
                    <a:pt x="18288" y="14543"/>
                    <a:pt x="18236" y="14484"/>
                  </a:cubicBezTo>
                  <a:cubicBezTo>
                    <a:pt x="18210" y="14431"/>
                    <a:pt x="18150" y="14379"/>
                    <a:pt x="18124" y="14320"/>
                  </a:cubicBezTo>
                  <a:cubicBezTo>
                    <a:pt x="18098" y="14293"/>
                    <a:pt x="18072" y="14241"/>
                    <a:pt x="18045" y="14215"/>
                  </a:cubicBezTo>
                  <a:close/>
                  <a:moveTo>
                    <a:pt x="17796" y="14267"/>
                  </a:moveTo>
                  <a:cubicBezTo>
                    <a:pt x="17796" y="14267"/>
                    <a:pt x="17822" y="14267"/>
                    <a:pt x="17855" y="14293"/>
                  </a:cubicBezTo>
                  <a:cubicBezTo>
                    <a:pt x="17855" y="14320"/>
                    <a:pt x="17881" y="14320"/>
                    <a:pt x="17907" y="14346"/>
                  </a:cubicBezTo>
                  <a:cubicBezTo>
                    <a:pt x="17934" y="14346"/>
                    <a:pt x="17934" y="14379"/>
                    <a:pt x="17960" y="14405"/>
                  </a:cubicBezTo>
                  <a:cubicBezTo>
                    <a:pt x="18019" y="14458"/>
                    <a:pt x="18072" y="14510"/>
                    <a:pt x="18124" y="14569"/>
                  </a:cubicBezTo>
                  <a:cubicBezTo>
                    <a:pt x="18183" y="14622"/>
                    <a:pt x="18210" y="14707"/>
                    <a:pt x="18262" y="14786"/>
                  </a:cubicBezTo>
                  <a:cubicBezTo>
                    <a:pt x="18315" y="14839"/>
                    <a:pt x="18348" y="14924"/>
                    <a:pt x="18374" y="15003"/>
                  </a:cubicBezTo>
                  <a:cubicBezTo>
                    <a:pt x="18426" y="15089"/>
                    <a:pt x="18453" y="15141"/>
                    <a:pt x="18453" y="15227"/>
                  </a:cubicBezTo>
                  <a:cubicBezTo>
                    <a:pt x="18479" y="15253"/>
                    <a:pt x="18479" y="15279"/>
                    <a:pt x="18479" y="15305"/>
                  </a:cubicBezTo>
                  <a:cubicBezTo>
                    <a:pt x="18479" y="15332"/>
                    <a:pt x="18479" y="15332"/>
                    <a:pt x="18512" y="15365"/>
                  </a:cubicBezTo>
                  <a:lnTo>
                    <a:pt x="18512" y="15417"/>
                  </a:lnTo>
                  <a:lnTo>
                    <a:pt x="18479" y="15365"/>
                  </a:lnTo>
                  <a:cubicBezTo>
                    <a:pt x="18479" y="15365"/>
                    <a:pt x="18453" y="15332"/>
                    <a:pt x="18453" y="15305"/>
                  </a:cubicBezTo>
                  <a:cubicBezTo>
                    <a:pt x="18453" y="15279"/>
                    <a:pt x="18426" y="15253"/>
                    <a:pt x="18426" y="15227"/>
                  </a:cubicBezTo>
                  <a:cubicBezTo>
                    <a:pt x="18400" y="15167"/>
                    <a:pt x="18374" y="15115"/>
                    <a:pt x="18315" y="15036"/>
                  </a:cubicBezTo>
                  <a:cubicBezTo>
                    <a:pt x="18288" y="14951"/>
                    <a:pt x="18236" y="14898"/>
                    <a:pt x="18210" y="14813"/>
                  </a:cubicBezTo>
                  <a:cubicBezTo>
                    <a:pt x="18150" y="14734"/>
                    <a:pt x="18124" y="14675"/>
                    <a:pt x="18072" y="14596"/>
                  </a:cubicBezTo>
                  <a:cubicBezTo>
                    <a:pt x="18019" y="14543"/>
                    <a:pt x="17986" y="14484"/>
                    <a:pt x="17934" y="14431"/>
                  </a:cubicBezTo>
                  <a:cubicBezTo>
                    <a:pt x="17907" y="14405"/>
                    <a:pt x="17907" y="14379"/>
                    <a:pt x="17881" y="14379"/>
                  </a:cubicBezTo>
                  <a:cubicBezTo>
                    <a:pt x="17881" y="14346"/>
                    <a:pt x="17855" y="14320"/>
                    <a:pt x="17855" y="14320"/>
                  </a:cubicBezTo>
                  <a:cubicBezTo>
                    <a:pt x="17822" y="14293"/>
                    <a:pt x="17796" y="14267"/>
                    <a:pt x="17796" y="14267"/>
                  </a:cubicBezTo>
                  <a:close/>
                  <a:moveTo>
                    <a:pt x="20260" y="14267"/>
                  </a:moveTo>
                  <a:cubicBezTo>
                    <a:pt x="21002" y="14622"/>
                    <a:pt x="20726" y="15417"/>
                    <a:pt x="20726" y="15417"/>
                  </a:cubicBezTo>
                  <a:cubicBezTo>
                    <a:pt x="20580" y="15563"/>
                    <a:pt x="20408" y="15587"/>
                    <a:pt x="20310" y="15587"/>
                  </a:cubicBezTo>
                  <a:cubicBezTo>
                    <a:pt x="20263" y="15587"/>
                    <a:pt x="20234" y="15581"/>
                    <a:pt x="20234" y="15581"/>
                  </a:cubicBezTo>
                  <a:cubicBezTo>
                    <a:pt x="20510" y="15227"/>
                    <a:pt x="20424" y="14872"/>
                    <a:pt x="20424" y="14872"/>
                  </a:cubicBezTo>
                  <a:lnTo>
                    <a:pt x="20424" y="14872"/>
                  </a:lnTo>
                  <a:cubicBezTo>
                    <a:pt x="20372" y="15089"/>
                    <a:pt x="20319" y="15089"/>
                    <a:pt x="20319" y="15089"/>
                  </a:cubicBezTo>
                  <a:cubicBezTo>
                    <a:pt x="20372" y="14484"/>
                    <a:pt x="20260" y="14267"/>
                    <a:pt x="20260" y="14267"/>
                  </a:cubicBezTo>
                  <a:close/>
                  <a:moveTo>
                    <a:pt x="19629" y="14431"/>
                  </a:moveTo>
                  <a:lnTo>
                    <a:pt x="19629" y="14431"/>
                  </a:lnTo>
                  <a:cubicBezTo>
                    <a:pt x="20372" y="14786"/>
                    <a:pt x="20096" y="15581"/>
                    <a:pt x="20096" y="15581"/>
                  </a:cubicBezTo>
                  <a:cubicBezTo>
                    <a:pt x="19950" y="15727"/>
                    <a:pt x="19789" y="15751"/>
                    <a:pt x="19699" y="15751"/>
                  </a:cubicBezTo>
                  <a:cubicBezTo>
                    <a:pt x="19656" y="15751"/>
                    <a:pt x="19629" y="15746"/>
                    <a:pt x="19629" y="15746"/>
                  </a:cubicBezTo>
                  <a:cubicBezTo>
                    <a:pt x="19905" y="15391"/>
                    <a:pt x="19793" y="15036"/>
                    <a:pt x="19793" y="15036"/>
                  </a:cubicBezTo>
                  <a:lnTo>
                    <a:pt x="19793" y="15036"/>
                  </a:lnTo>
                  <a:cubicBezTo>
                    <a:pt x="19741" y="15253"/>
                    <a:pt x="19688" y="15253"/>
                    <a:pt x="19688" y="15253"/>
                  </a:cubicBezTo>
                  <a:cubicBezTo>
                    <a:pt x="19767" y="14648"/>
                    <a:pt x="19629" y="14431"/>
                    <a:pt x="19629" y="14431"/>
                  </a:cubicBezTo>
                  <a:close/>
                  <a:moveTo>
                    <a:pt x="17441" y="13886"/>
                  </a:moveTo>
                  <a:lnTo>
                    <a:pt x="17441" y="13886"/>
                  </a:lnTo>
                  <a:cubicBezTo>
                    <a:pt x="17493" y="13965"/>
                    <a:pt x="17526" y="14017"/>
                    <a:pt x="17579" y="14103"/>
                  </a:cubicBezTo>
                  <a:cubicBezTo>
                    <a:pt x="17605" y="14182"/>
                    <a:pt x="17658" y="14241"/>
                    <a:pt x="17691" y="14320"/>
                  </a:cubicBezTo>
                  <a:cubicBezTo>
                    <a:pt x="17743" y="14458"/>
                    <a:pt x="17822" y="14622"/>
                    <a:pt x="17855" y="14786"/>
                  </a:cubicBezTo>
                  <a:cubicBezTo>
                    <a:pt x="17907" y="14839"/>
                    <a:pt x="17960" y="14898"/>
                    <a:pt x="18019" y="14977"/>
                  </a:cubicBezTo>
                  <a:cubicBezTo>
                    <a:pt x="18072" y="15036"/>
                    <a:pt x="18124" y="15115"/>
                    <a:pt x="18150" y="15200"/>
                  </a:cubicBezTo>
                  <a:cubicBezTo>
                    <a:pt x="18210" y="15253"/>
                    <a:pt x="18236" y="15332"/>
                    <a:pt x="18288" y="15417"/>
                  </a:cubicBezTo>
                  <a:cubicBezTo>
                    <a:pt x="18315" y="15496"/>
                    <a:pt x="18348" y="15581"/>
                    <a:pt x="18374" y="15660"/>
                  </a:cubicBezTo>
                  <a:lnTo>
                    <a:pt x="18564" y="15719"/>
                  </a:lnTo>
                  <a:lnTo>
                    <a:pt x="18643" y="15772"/>
                  </a:lnTo>
                  <a:cubicBezTo>
                    <a:pt x="18676" y="15772"/>
                    <a:pt x="18729" y="15798"/>
                    <a:pt x="18755" y="15798"/>
                  </a:cubicBezTo>
                  <a:cubicBezTo>
                    <a:pt x="18702" y="15798"/>
                    <a:pt x="18676" y="15798"/>
                    <a:pt x="18643" y="15772"/>
                  </a:cubicBezTo>
                  <a:cubicBezTo>
                    <a:pt x="18617" y="15772"/>
                    <a:pt x="18564" y="15772"/>
                    <a:pt x="18538" y="15746"/>
                  </a:cubicBezTo>
                  <a:cubicBezTo>
                    <a:pt x="18479" y="15746"/>
                    <a:pt x="18400" y="15719"/>
                    <a:pt x="18348" y="15693"/>
                  </a:cubicBezTo>
                  <a:lnTo>
                    <a:pt x="18315" y="15660"/>
                  </a:lnTo>
                  <a:lnTo>
                    <a:pt x="18288" y="15555"/>
                  </a:lnTo>
                  <a:cubicBezTo>
                    <a:pt x="18262" y="15529"/>
                    <a:pt x="18236" y="15470"/>
                    <a:pt x="18236" y="15443"/>
                  </a:cubicBezTo>
                  <a:cubicBezTo>
                    <a:pt x="18183" y="15365"/>
                    <a:pt x="18150" y="15305"/>
                    <a:pt x="18098" y="15227"/>
                  </a:cubicBezTo>
                  <a:cubicBezTo>
                    <a:pt x="18072" y="15141"/>
                    <a:pt x="18019" y="15089"/>
                    <a:pt x="17960" y="15003"/>
                  </a:cubicBezTo>
                  <a:cubicBezTo>
                    <a:pt x="17907" y="14951"/>
                    <a:pt x="17855" y="14872"/>
                    <a:pt x="17796" y="14813"/>
                  </a:cubicBezTo>
                  <a:cubicBezTo>
                    <a:pt x="17769" y="14734"/>
                    <a:pt x="17743" y="14648"/>
                    <a:pt x="17717" y="14569"/>
                  </a:cubicBezTo>
                  <a:cubicBezTo>
                    <a:pt x="17691" y="14484"/>
                    <a:pt x="17658" y="14431"/>
                    <a:pt x="17631" y="14346"/>
                  </a:cubicBezTo>
                  <a:cubicBezTo>
                    <a:pt x="17605" y="14267"/>
                    <a:pt x="17579" y="14182"/>
                    <a:pt x="17553" y="14129"/>
                  </a:cubicBezTo>
                  <a:cubicBezTo>
                    <a:pt x="17493" y="14050"/>
                    <a:pt x="17467" y="13965"/>
                    <a:pt x="17441" y="13886"/>
                  </a:cubicBezTo>
                  <a:close/>
                  <a:moveTo>
                    <a:pt x="18972" y="14569"/>
                  </a:moveTo>
                  <a:lnTo>
                    <a:pt x="18972" y="14569"/>
                  </a:lnTo>
                  <a:cubicBezTo>
                    <a:pt x="19714" y="14924"/>
                    <a:pt x="19465" y="15719"/>
                    <a:pt x="19465" y="15719"/>
                  </a:cubicBezTo>
                  <a:cubicBezTo>
                    <a:pt x="19301" y="15865"/>
                    <a:pt x="19134" y="15889"/>
                    <a:pt x="19043" y="15889"/>
                  </a:cubicBezTo>
                  <a:cubicBezTo>
                    <a:pt x="18999" y="15889"/>
                    <a:pt x="18972" y="15884"/>
                    <a:pt x="18972" y="15884"/>
                  </a:cubicBezTo>
                  <a:cubicBezTo>
                    <a:pt x="19248" y="15529"/>
                    <a:pt x="19136" y="15167"/>
                    <a:pt x="19136" y="15167"/>
                  </a:cubicBezTo>
                  <a:lnTo>
                    <a:pt x="19136" y="15167"/>
                  </a:lnTo>
                  <a:cubicBezTo>
                    <a:pt x="19084" y="15391"/>
                    <a:pt x="19031" y="15391"/>
                    <a:pt x="19031" y="15391"/>
                  </a:cubicBezTo>
                  <a:cubicBezTo>
                    <a:pt x="19110" y="14786"/>
                    <a:pt x="18972" y="14569"/>
                    <a:pt x="18972" y="14569"/>
                  </a:cubicBezTo>
                  <a:close/>
                  <a:moveTo>
                    <a:pt x="20069" y="1"/>
                  </a:moveTo>
                  <a:cubicBezTo>
                    <a:pt x="20069" y="1"/>
                    <a:pt x="20483" y="684"/>
                    <a:pt x="19879" y="744"/>
                  </a:cubicBezTo>
                  <a:lnTo>
                    <a:pt x="19360" y="382"/>
                  </a:lnTo>
                  <a:lnTo>
                    <a:pt x="19714" y="875"/>
                  </a:lnTo>
                  <a:lnTo>
                    <a:pt x="19005" y="546"/>
                  </a:lnTo>
                  <a:lnTo>
                    <a:pt x="19005" y="546"/>
                  </a:lnTo>
                  <a:lnTo>
                    <a:pt x="19274" y="908"/>
                  </a:lnTo>
                  <a:lnTo>
                    <a:pt x="18729" y="658"/>
                  </a:lnTo>
                  <a:lnTo>
                    <a:pt x="19057" y="987"/>
                  </a:lnTo>
                  <a:cubicBezTo>
                    <a:pt x="19057" y="987"/>
                    <a:pt x="18098" y="1177"/>
                    <a:pt x="17743" y="1479"/>
                  </a:cubicBezTo>
                  <a:cubicBezTo>
                    <a:pt x="17743" y="1479"/>
                    <a:pt x="17960" y="1565"/>
                    <a:pt x="18098" y="1696"/>
                  </a:cubicBezTo>
                  <a:cubicBezTo>
                    <a:pt x="18098" y="1696"/>
                    <a:pt x="17921" y="1647"/>
                    <a:pt x="17747" y="1647"/>
                  </a:cubicBezTo>
                  <a:cubicBezTo>
                    <a:pt x="17638" y="1647"/>
                    <a:pt x="17530" y="1666"/>
                    <a:pt x="17467" y="1729"/>
                  </a:cubicBezTo>
                  <a:cubicBezTo>
                    <a:pt x="17467" y="1729"/>
                    <a:pt x="17631" y="1834"/>
                    <a:pt x="17467" y="1999"/>
                  </a:cubicBezTo>
                  <a:cubicBezTo>
                    <a:pt x="17430" y="2049"/>
                    <a:pt x="17355" y="2069"/>
                    <a:pt x="17257" y="2069"/>
                  </a:cubicBezTo>
                  <a:cubicBezTo>
                    <a:pt x="16985" y="2069"/>
                    <a:pt x="16537" y="1916"/>
                    <a:pt x="16238" y="1834"/>
                  </a:cubicBezTo>
                  <a:lnTo>
                    <a:pt x="16238" y="1834"/>
                  </a:lnTo>
                  <a:cubicBezTo>
                    <a:pt x="16238" y="1834"/>
                    <a:pt x="16343" y="1920"/>
                    <a:pt x="16455" y="2058"/>
                  </a:cubicBezTo>
                  <a:cubicBezTo>
                    <a:pt x="16455" y="2058"/>
                    <a:pt x="16430" y="2059"/>
                    <a:pt x="16386" y="2059"/>
                  </a:cubicBezTo>
                  <a:cubicBezTo>
                    <a:pt x="16196" y="2059"/>
                    <a:pt x="15647" y="2041"/>
                    <a:pt x="15115" y="1861"/>
                  </a:cubicBezTo>
                  <a:cubicBezTo>
                    <a:pt x="14757" y="1777"/>
                    <a:pt x="14413" y="1743"/>
                    <a:pt x="14091" y="1743"/>
                  </a:cubicBezTo>
                  <a:cubicBezTo>
                    <a:pt x="12739" y="1743"/>
                    <a:pt x="11765" y="2344"/>
                    <a:pt x="11717" y="2413"/>
                  </a:cubicBezTo>
                  <a:cubicBezTo>
                    <a:pt x="11665" y="2465"/>
                    <a:pt x="10955" y="2491"/>
                    <a:pt x="10488" y="2551"/>
                  </a:cubicBezTo>
                  <a:cubicBezTo>
                    <a:pt x="10048" y="2603"/>
                    <a:pt x="9148" y="3477"/>
                    <a:pt x="8819" y="3641"/>
                  </a:cubicBezTo>
                  <a:cubicBezTo>
                    <a:pt x="8458" y="3806"/>
                    <a:pt x="7610" y="4437"/>
                    <a:pt x="7696" y="6053"/>
                  </a:cubicBezTo>
                  <a:cubicBezTo>
                    <a:pt x="7696" y="6053"/>
                    <a:pt x="7558" y="6329"/>
                    <a:pt x="7420" y="6901"/>
                  </a:cubicBezTo>
                  <a:cubicBezTo>
                    <a:pt x="7420" y="6901"/>
                    <a:pt x="7203" y="7118"/>
                    <a:pt x="6434" y="7913"/>
                  </a:cubicBezTo>
                  <a:cubicBezTo>
                    <a:pt x="5793" y="8576"/>
                    <a:pt x="4813" y="9390"/>
                    <a:pt x="3346" y="9390"/>
                  </a:cubicBezTo>
                  <a:cubicBezTo>
                    <a:pt x="3054" y="9390"/>
                    <a:pt x="2744" y="9358"/>
                    <a:pt x="2412" y="9286"/>
                  </a:cubicBezTo>
                  <a:cubicBezTo>
                    <a:pt x="2412" y="9286"/>
                    <a:pt x="1065" y="9174"/>
                    <a:pt x="1368" y="8024"/>
                  </a:cubicBezTo>
                  <a:cubicBezTo>
                    <a:pt x="1368" y="8024"/>
                    <a:pt x="2051" y="7775"/>
                    <a:pt x="1532" y="7150"/>
                  </a:cubicBezTo>
                  <a:cubicBezTo>
                    <a:pt x="1424" y="7012"/>
                    <a:pt x="1303" y="6954"/>
                    <a:pt x="1180" y="6954"/>
                  </a:cubicBezTo>
                  <a:cubicBezTo>
                    <a:pt x="744" y="6954"/>
                    <a:pt x="288" y="7690"/>
                    <a:pt x="329" y="8162"/>
                  </a:cubicBezTo>
                  <a:cubicBezTo>
                    <a:pt x="329" y="8162"/>
                    <a:pt x="1" y="8925"/>
                    <a:pt x="737" y="9694"/>
                  </a:cubicBezTo>
                  <a:cubicBezTo>
                    <a:pt x="737" y="9694"/>
                    <a:pt x="1683" y="10324"/>
                    <a:pt x="2862" y="10324"/>
                  </a:cubicBezTo>
                  <a:cubicBezTo>
                    <a:pt x="3157" y="10324"/>
                    <a:pt x="3466" y="10285"/>
                    <a:pt x="3779" y="10186"/>
                  </a:cubicBezTo>
                  <a:lnTo>
                    <a:pt x="3779" y="10186"/>
                  </a:lnTo>
                  <a:cubicBezTo>
                    <a:pt x="3779" y="10186"/>
                    <a:pt x="3562" y="10351"/>
                    <a:pt x="3260" y="10403"/>
                  </a:cubicBezTo>
                  <a:cubicBezTo>
                    <a:pt x="3260" y="10403"/>
                    <a:pt x="5613" y="10186"/>
                    <a:pt x="6598" y="8984"/>
                  </a:cubicBezTo>
                  <a:lnTo>
                    <a:pt x="6598" y="8984"/>
                  </a:lnTo>
                  <a:cubicBezTo>
                    <a:pt x="6598" y="8984"/>
                    <a:pt x="6027" y="10351"/>
                    <a:pt x="5337" y="10705"/>
                  </a:cubicBezTo>
                  <a:cubicBezTo>
                    <a:pt x="5337" y="10705"/>
                    <a:pt x="4844" y="10817"/>
                    <a:pt x="4844" y="11257"/>
                  </a:cubicBezTo>
                  <a:cubicBezTo>
                    <a:pt x="4844" y="11257"/>
                    <a:pt x="4877" y="12079"/>
                    <a:pt x="4903" y="12375"/>
                  </a:cubicBezTo>
                  <a:cubicBezTo>
                    <a:pt x="4929" y="12677"/>
                    <a:pt x="5041" y="13689"/>
                    <a:pt x="5041" y="13801"/>
                  </a:cubicBezTo>
                  <a:cubicBezTo>
                    <a:pt x="5067" y="13886"/>
                    <a:pt x="5337" y="14155"/>
                    <a:pt x="5337" y="14155"/>
                  </a:cubicBezTo>
                  <a:cubicBezTo>
                    <a:pt x="5337" y="14155"/>
                    <a:pt x="5475" y="14622"/>
                    <a:pt x="5586" y="15036"/>
                  </a:cubicBezTo>
                  <a:cubicBezTo>
                    <a:pt x="5586" y="15036"/>
                    <a:pt x="6267" y="15094"/>
                    <a:pt x="6948" y="15094"/>
                  </a:cubicBezTo>
                  <a:cubicBezTo>
                    <a:pt x="7289" y="15094"/>
                    <a:pt x="7630" y="15080"/>
                    <a:pt x="7886" y="15036"/>
                  </a:cubicBezTo>
                  <a:cubicBezTo>
                    <a:pt x="8024" y="15036"/>
                    <a:pt x="8294" y="14675"/>
                    <a:pt x="8294" y="14510"/>
                  </a:cubicBezTo>
                  <a:cubicBezTo>
                    <a:pt x="8294" y="14320"/>
                    <a:pt x="8215" y="13472"/>
                    <a:pt x="7558" y="13393"/>
                  </a:cubicBezTo>
                  <a:cubicBezTo>
                    <a:pt x="7558" y="13393"/>
                    <a:pt x="7405" y="13236"/>
                    <a:pt x="6998" y="13236"/>
                  </a:cubicBezTo>
                  <a:cubicBezTo>
                    <a:pt x="6920" y="13236"/>
                    <a:pt x="6833" y="13241"/>
                    <a:pt x="6736" y="13255"/>
                  </a:cubicBezTo>
                  <a:lnTo>
                    <a:pt x="6684" y="12572"/>
                  </a:lnTo>
                  <a:cubicBezTo>
                    <a:pt x="6684" y="12572"/>
                    <a:pt x="6789" y="12269"/>
                    <a:pt x="7091" y="11967"/>
                  </a:cubicBezTo>
                  <a:cubicBezTo>
                    <a:pt x="7091" y="11967"/>
                    <a:pt x="8379" y="11777"/>
                    <a:pt x="9910" y="10108"/>
                  </a:cubicBezTo>
                  <a:lnTo>
                    <a:pt x="9910" y="10108"/>
                  </a:lnTo>
                  <a:cubicBezTo>
                    <a:pt x="9910" y="10108"/>
                    <a:pt x="9831" y="10351"/>
                    <a:pt x="9555" y="10705"/>
                  </a:cubicBezTo>
                  <a:cubicBezTo>
                    <a:pt x="10515" y="9884"/>
                    <a:pt x="11172" y="8353"/>
                    <a:pt x="11172" y="8353"/>
                  </a:cubicBezTo>
                  <a:cubicBezTo>
                    <a:pt x="11172" y="8353"/>
                    <a:pt x="11172" y="8379"/>
                    <a:pt x="11198" y="8432"/>
                  </a:cubicBezTo>
                  <a:cubicBezTo>
                    <a:pt x="11198" y="8596"/>
                    <a:pt x="11224" y="9122"/>
                    <a:pt x="11086" y="9720"/>
                  </a:cubicBezTo>
                  <a:cubicBezTo>
                    <a:pt x="11086" y="9721"/>
                    <a:pt x="11087" y="9722"/>
                    <a:pt x="11088" y="9722"/>
                  </a:cubicBezTo>
                  <a:cubicBezTo>
                    <a:pt x="11104" y="9722"/>
                    <a:pt x="11257" y="9508"/>
                    <a:pt x="11388" y="9125"/>
                  </a:cubicBezTo>
                  <a:lnTo>
                    <a:pt x="11388" y="9125"/>
                  </a:lnTo>
                  <a:cubicBezTo>
                    <a:pt x="11369" y="9211"/>
                    <a:pt x="11098" y="10815"/>
                    <a:pt x="10541" y="11448"/>
                  </a:cubicBezTo>
                  <a:cubicBezTo>
                    <a:pt x="10541" y="11448"/>
                    <a:pt x="10462" y="11915"/>
                    <a:pt x="10594" y="12269"/>
                  </a:cubicBezTo>
                  <a:cubicBezTo>
                    <a:pt x="10732" y="12598"/>
                    <a:pt x="11829" y="13663"/>
                    <a:pt x="11829" y="13663"/>
                  </a:cubicBezTo>
                  <a:lnTo>
                    <a:pt x="12296" y="13722"/>
                  </a:lnTo>
                  <a:lnTo>
                    <a:pt x="12762" y="14241"/>
                  </a:lnTo>
                  <a:cubicBezTo>
                    <a:pt x="12762" y="14241"/>
                    <a:pt x="13477" y="14359"/>
                    <a:pt x="14218" y="14359"/>
                  </a:cubicBezTo>
                  <a:cubicBezTo>
                    <a:pt x="14806" y="14359"/>
                    <a:pt x="15410" y="14285"/>
                    <a:pt x="15686" y="14017"/>
                  </a:cubicBezTo>
                  <a:cubicBezTo>
                    <a:pt x="15686" y="14017"/>
                    <a:pt x="15581" y="13196"/>
                    <a:pt x="14733" y="12900"/>
                  </a:cubicBezTo>
                  <a:cubicBezTo>
                    <a:pt x="14733" y="12900"/>
                    <a:pt x="14510" y="12927"/>
                    <a:pt x="13965" y="13065"/>
                  </a:cubicBezTo>
                  <a:cubicBezTo>
                    <a:pt x="13965" y="13065"/>
                    <a:pt x="13498" y="12572"/>
                    <a:pt x="12867" y="12269"/>
                  </a:cubicBezTo>
                  <a:cubicBezTo>
                    <a:pt x="12841" y="12269"/>
                    <a:pt x="12894" y="12131"/>
                    <a:pt x="12926" y="11915"/>
                  </a:cubicBezTo>
                  <a:cubicBezTo>
                    <a:pt x="12979" y="11665"/>
                    <a:pt x="13524" y="10436"/>
                    <a:pt x="14103" y="9418"/>
                  </a:cubicBezTo>
                  <a:lnTo>
                    <a:pt x="14103" y="9418"/>
                  </a:lnTo>
                  <a:cubicBezTo>
                    <a:pt x="14103" y="9418"/>
                    <a:pt x="13991" y="9858"/>
                    <a:pt x="13827" y="10213"/>
                  </a:cubicBezTo>
                  <a:cubicBezTo>
                    <a:pt x="13827" y="10213"/>
                    <a:pt x="14484" y="9418"/>
                    <a:pt x="14701" y="7808"/>
                  </a:cubicBezTo>
                  <a:cubicBezTo>
                    <a:pt x="14701" y="7806"/>
                    <a:pt x="14702" y="7805"/>
                    <a:pt x="14704" y="7805"/>
                  </a:cubicBezTo>
                  <a:cubicBezTo>
                    <a:pt x="14772" y="7805"/>
                    <a:pt x="15961" y="8741"/>
                    <a:pt x="16784" y="8958"/>
                  </a:cubicBezTo>
                  <a:cubicBezTo>
                    <a:pt x="16784" y="8958"/>
                    <a:pt x="16922" y="9667"/>
                    <a:pt x="16429" y="9694"/>
                  </a:cubicBezTo>
                  <a:cubicBezTo>
                    <a:pt x="16429" y="9694"/>
                    <a:pt x="16541" y="9884"/>
                    <a:pt x="16810" y="9943"/>
                  </a:cubicBezTo>
                  <a:cubicBezTo>
                    <a:pt x="16810" y="9943"/>
                    <a:pt x="16771" y="9956"/>
                    <a:pt x="16704" y="9956"/>
                  </a:cubicBezTo>
                  <a:cubicBezTo>
                    <a:pt x="16632" y="9956"/>
                    <a:pt x="16528" y="9942"/>
                    <a:pt x="16403" y="9884"/>
                  </a:cubicBezTo>
                  <a:lnTo>
                    <a:pt x="16403" y="9884"/>
                  </a:lnTo>
                  <a:cubicBezTo>
                    <a:pt x="16403" y="9884"/>
                    <a:pt x="16593" y="10134"/>
                    <a:pt x="17060" y="10186"/>
                  </a:cubicBezTo>
                  <a:cubicBezTo>
                    <a:pt x="17060" y="10186"/>
                    <a:pt x="17033" y="10705"/>
                    <a:pt x="17033" y="11284"/>
                  </a:cubicBezTo>
                  <a:cubicBezTo>
                    <a:pt x="17033" y="11284"/>
                    <a:pt x="17086" y="11093"/>
                    <a:pt x="17198" y="10929"/>
                  </a:cubicBezTo>
                  <a:lnTo>
                    <a:pt x="17198" y="10929"/>
                  </a:lnTo>
                  <a:cubicBezTo>
                    <a:pt x="17198" y="10929"/>
                    <a:pt x="17139" y="11474"/>
                    <a:pt x="17033" y="12296"/>
                  </a:cubicBezTo>
                  <a:cubicBezTo>
                    <a:pt x="17033" y="12296"/>
                    <a:pt x="17139" y="11993"/>
                    <a:pt x="17277" y="11777"/>
                  </a:cubicBezTo>
                  <a:lnTo>
                    <a:pt x="17277" y="11777"/>
                  </a:lnTo>
                  <a:cubicBezTo>
                    <a:pt x="17276" y="11777"/>
                    <a:pt x="17060" y="12900"/>
                    <a:pt x="16895" y="13393"/>
                  </a:cubicBezTo>
                  <a:cubicBezTo>
                    <a:pt x="16895" y="13393"/>
                    <a:pt x="17329" y="13853"/>
                    <a:pt x="17415" y="14293"/>
                  </a:cubicBezTo>
                  <a:cubicBezTo>
                    <a:pt x="17493" y="14734"/>
                    <a:pt x="17388" y="14898"/>
                    <a:pt x="17658" y="15332"/>
                  </a:cubicBezTo>
                  <a:cubicBezTo>
                    <a:pt x="17658" y="15332"/>
                    <a:pt x="17605" y="15167"/>
                    <a:pt x="17631" y="15062"/>
                  </a:cubicBezTo>
                  <a:lnTo>
                    <a:pt x="17631" y="15062"/>
                  </a:lnTo>
                  <a:cubicBezTo>
                    <a:pt x="17631" y="15062"/>
                    <a:pt x="18019" y="15470"/>
                    <a:pt x="18183" y="15884"/>
                  </a:cubicBezTo>
                  <a:cubicBezTo>
                    <a:pt x="18247" y="15931"/>
                    <a:pt x="18690" y="16070"/>
                    <a:pt x="19201" y="16070"/>
                  </a:cubicBezTo>
                  <a:cubicBezTo>
                    <a:pt x="19537" y="16070"/>
                    <a:pt x="19902" y="16010"/>
                    <a:pt x="20207" y="15824"/>
                  </a:cubicBezTo>
                  <a:cubicBezTo>
                    <a:pt x="20211" y="15821"/>
                    <a:pt x="20224" y="15820"/>
                    <a:pt x="20244" y="15820"/>
                  </a:cubicBezTo>
                  <a:cubicBezTo>
                    <a:pt x="20260" y="15820"/>
                    <a:pt x="20281" y="15820"/>
                    <a:pt x="20306" y="15820"/>
                  </a:cubicBezTo>
                  <a:cubicBezTo>
                    <a:pt x="20456" y="15820"/>
                    <a:pt x="20739" y="15799"/>
                    <a:pt x="20917" y="15496"/>
                  </a:cubicBezTo>
                  <a:cubicBezTo>
                    <a:pt x="20917" y="15496"/>
                    <a:pt x="21108" y="14898"/>
                    <a:pt x="20779" y="14484"/>
                  </a:cubicBezTo>
                  <a:cubicBezTo>
                    <a:pt x="20779" y="14484"/>
                    <a:pt x="20493" y="14010"/>
                    <a:pt x="19836" y="14010"/>
                  </a:cubicBezTo>
                  <a:cubicBezTo>
                    <a:pt x="19789" y="14010"/>
                    <a:pt x="19740" y="14012"/>
                    <a:pt x="19688" y="14017"/>
                  </a:cubicBezTo>
                  <a:cubicBezTo>
                    <a:pt x="19688" y="14017"/>
                    <a:pt x="19524" y="13748"/>
                    <a:pt x="19333" y="13360"/>
                  </a:cubicBezTo>
                  <a:cubicBezTo>
                    <a:pt x="19136" y="12953"/>
                    <a:pt x="19274" y="11993"/>
                    <a:pt x="19300" y="11639"/>
                  </a:cubicBezTo>
                  <a:cubicBezTo>
                    <a:pt x="19321" y="11414"/>
                    <a:pt x="19405" y="11035"/>
                    <a:pt x="19449" y="11035"/>
                  </a:cubicBezTo>
                  <a:cubicBezTo>
                    <a:pt x="19474" y="11035"/>
                    <a:pt x="19487" y="11164"/>
                    <a:pt x="19465" y="11527"/>
                  </a:cubicBezTo>
                  <a:cubicBezTo>
                    <a:pt x="19465" y="11527"/>
                    <a:pt x="19688" y="10732"/>
                    <a:pt x="19793" y="9746"/>
                  </a:cubicBezTo>
                  <a:cubicBezTo>
                    <a:pt x="19793" y="9746"/>
                    <a:pt x="20096" y="10298"/>
                    <a:pt x="20700" y="10653"/>
                  </a:cubicBezTo>
                  <a:lnTo>
                    <a:pt x="21798" y="11172"/>
                  </a:lnTo>
                  <a:cubicBezTo>
                    <a:pt x="21798" y="11172"/>
                    <a:pt x="21765" y="11257"/>
                    <a:pt x="21495" y="11310"/>
                  </a:cubicBezTo>
                  <a:cubicBezTo>
                    <a:pt x="21495" y="11310"/>
                    <a:pt x="21690" y="11474"/>
                    <a:pt x="21903" y="11474"/>
                  </a:cubicBezTo>
                  <a:cubicBezTo>
                    <a:pt x="21967" y="11474"/>
                    <a:pt x="22031" y="11459"/>
                    <a:pt x="22093" y="11422"/>
                  </a:cubicBezTo>
                  <a:lnTo>
                    <a:pt x="22093" y="11422"/>
                  </a:lnTo>
                  <a:cubicBezTo>
                    <a:pt x="22093" y="11422"/>
                    <a:pt x="22205" y="11612"/>
                    <a:pt x="21850" y="11717"/>
                  </a:cubicBezTo>
                  <a:cubicBezTo>
                    <a:pt x="21850" y="11717"/>
                    <a:pt x="21996" y="11790"/>
                    <a:pt x="22191" y="11790"/>
                  </a:cubicBezTo>
                  <a:cubicBezTo>
                    <a:pt x="22288" y="11790"/>
                    <a:pt x="22398" y="11772"/>
                    <a:pt x="22507" y="11717"/>
                  </a:cubicBezTo>
                  <a:cubicBezTo>
                    <a:pt x="22507" y="11717"/>
                    <a:pt x="22862" y="11967"/>
                    <a:pt x="22836" y="12407"/>
                  </a:cubicBezTo>
                  <a:cubicBezTo>
                    <a:pt x="22836" y="12407"/>
                    <a:pt x="22455" y="13005"/>
                    <a:pt x="21962" y="13170"/>
                  </a:cubicBezTo>
                  <a:cubicBezTo>
                    <a:pt x="21962" y="13170"/>
                    <a:pt x="22152" y="14050"/>
                    <a:pt x="22783" y="14405"/>
                  </a:cubicBezTo>
                  <a:cubicBezTo>
                    <a:pt x="23821" y="14405"/>
                    <a:pt x="24452" y="13636"/>
                    <a:pt x="24590" y="13334"/>
                  </a:cubicBezTo>
                  <a:cubicBezTo>
                    <a:pt x="24695" y="13032"/>
                    <a:pt x="24393" y="12651"/>
                    <a:pt x="24426" y="11527"/>
                  </a:cubicBezTo>
                  <a:cubicBezTo>
                    <a:pt x="24452" y="10817"/>
                    <a:pt x="23710" y="10541"/>
                    <a:pt x="23440" y="10298"/>
                  </a:cubicBezTo>
                  <a:cubicBezTo>
                    <a:pt x="23164" y="10048"/>
                    <a:pt x="22152" y="8682"/>
                    <a:pt x="22152" y="8379"/>
                  </a:cubicBezTo>
                  <a:cubicBezTo>
                    <a:pt x="22152" y="8379"/>
                    <a:pt x="22507" y="8379"/>
                    <a:pt x="22888" y="8327"/>
                  </a:cubicBezTo>
                  <a:lnTo>
                    <a:pt x="22888" y="8327"/>
                  </a:lnTo>
                  <a:cubicBezTo>
                    <a:pt x="22888" y="8327"/>
                    <a:pt x="22783" y="8432"/>
                    <a:pt x="22560" y="8465"/>
                  </a:cubicBezTo>
                  <a:cubicBezTo>
                    <a:pt x="22560" y="8465"/>
                    <a:pt x="22676" y="8504"/>
                    <a:pt x="22871" y="8504"/>
                  </a:cubicBezTo>
                  <a:cubicBezTo>
                    <a:pt x="23032" y="8504"/>
                    <a:pt x="23246" y="8477"/>
                    <a:pt x="23493" y="8379"/>
                  </a:cubicBezTo>
                  <a:lnTo>
                    <a:pt x="23493" y="8379"/>
                  </a:lnTo>
                  <a:cubicBezTo>
                    <a:pt x="23493" y="8379"/>
                    <a:pt x="23355" y="8544"/>
                    <a:pt x="23164" y="8629"/>
                  </a:cubicBezTo>
                  <a:cubicBezTo>
                    <a:pt x="23164" y="8629"/>
                    <a:pt x="23174" y="8630"/>
                    <a:pt x="23194" y="8630"/>
                  </a:cubicBezTo>
                  <a:cubicBezTo>
                    <a:pt x="23277" y="8630"/>
                    <a:pt x="23534" y="8613"/>
                    <a:pt x="23933" y="8432"/>
                  </a:cubicBezTo>
                  <a:cubicBezTo>
                    <a:pt x="23967" y="8418"/>
                    <a:pt x="23997" y="8412"/>
                    <a:pt x="24025" y="8412"/>
                  </a:cubicBezTo>
                  <a:cubicBezTo>
                    <a:pt x="24273" y="8412"/>
                    <a:pt x="24346" y="8884"/>
                    <a:pt x="24860" y="8984"/>
                  </a:cubicBezTo>
                  <a:cubicBezTo>
                    <a:pt x="24833" y="9063"/>
                    <a:pt x="24176" y="10324"/>
                    <a:pt x="24065" y="10403"/>
                  </a:cubicBezTo>
                  <a:cubicBezTo>
                    <a:pt x="24057" y="10414"/>
                    <a:pt x="24059" y="10420"/>
                    <a:pt x="24070" y="10420"/>
                  </a:cubicBezTo>
                  <a:cubicBezTo>
                    <a:pt x="24168" y="10420"/>
                    <a:pt x="24955" y="9991"/>
                    <a:pt x="25274" y="9477"/>
                  </a:cubicBezTo>
                  <a:lnTo>
                    <a:pt x="25576" y="9582"/>
                  </a:lnTo>
                  <a:cubicBezTo>
                    <a:pt x="25576" y="9582"/>
                    <a:pt x="25438" y="9832"/>
                    <a:pt x="25247" y="10022"/>
                  </a:cubicBezTo>
                  <a:cubicBezTo>
                    <a:pt x="25247" y="10022"/>
                    <a:pt x="25576" y="9910"/>
                    <a:pt x="25819" y="9641"/>
                  </a:cubicBezTo>
                  <a:cubicBezTo>
                    <a:pt x="25819" y="9641"/>
                    <a:pt x="26286" y="9556"/>
                    <a:pt x="26503" y="9286"/>
                  </a:cubicBezTo>
                  <a:lnTo>
                    <a:pt x="26503" y="9286"/>
                  </a:lnTo>
                  <a:cubicBezTo>
                    <a:pt x="26503" y="9286"/>
                    <a:pt x="26503" y="9391"/>
                    <a:pt x="26424" y="9529"/>
                  </a:cubicBezTo>
                  <a:cubicBezTo>
                    <a:pt x="26424" y="9529"/>
                    <a:pt x="26831" y="9201"/>
                    <a:pt x="26752" y="8596"/>
                  </a:cubicBezTo>
                  <a:cubicBezTo>
                    <a:pt x="26752" y="8596"/>
                    <a:pt x="27107" y="8268"/>
                    <a:pt x="27160" y="7808"/>
                  </a:cubicBezTo>
                  <a:cubicBezTo>
                    <a:pt x="27160" y="7808"/>
                    <a:pt x="27600" y="7670"/>
                    <a:pt x="27514" y="6953"/>
                  </a:cubicBezTo>
                  <a:cubicBezTo>
                    <a:pt x="27514" y="6953"/>
                    <a:pt x="27626" y="6598"/>
                    <a:pt x="27186" y="6165"/>
                  </a:cubicBezTo>
                  <a:cubicBezTo>
                    <a:pt x="27186" y="6165"/>
                    <a:pt x="27160" y="6000"/>
                    <a:pt x="26995" y="5777"/>
                  </a:cubicBezTo>
                  <a:cubicBezTo>
                    <a:pt x="26995" y="5777"/>
                    <a:pt x="27186" y="5311"/>
                    <a:pt x="26890" y="4956"/>
                  </a:cubicBezTo>
                  <a:cubicBezTo>
                    <a:pt x="26890" y="4956"/>
                    <a:pt x="27055" y="4575"/>
                    <a:pt x="26450" y="4108"/>
                  </a:cubicBezTo>
                  <a:cubicBezTo>
                    <a:pt x="26450" y="4108"/>
                    <a:pt x="26424" y="3865"/>
                    <a:pt x="26397" y="3779"/>
                  </a:cubicBezTo>
                  <a:cubicBezTo>
                    <a:pt x="26365" y="3668"/>
                    <a:pt x="25957" y="3477"/>
                    <a:pt x="26121" y="3043"/>
                  </a:cubicBezTo>
                  <a:lnTo>
                    <a:pt x="26121" y="3043"/>
                  </a:lnTo>
                  <a:cubicBezTo>
                    <a:pt x="26121" y="3044"/>
                    <a:pt x="25740" y="3287"/>
                    <a:pt x="25602" y="3668"/>
                  </a:cubicBezTo>
                  <a:cubicBezTo>
                    <a:pt x="25602" y="3668"/>
                    <a:pt x="25326" y="3175"/>
                    <a:pt x="24781" y="2794"/>
                  </a:cubicBezTo>
                  <a:lnTo>
                    <a:pt x="24781" y="2794"/>
                  </a:lnTo>
                  <a:cubicBezTo>
                    <a:pt x="24781" y="2794"/>
                    <a:pt x="25050" y="3122"/>
                    <a:pt x="25188" y="3451"/>
                  </a:cubicBezTo>
                  <a:cubicBezTo>
                    <a:pt x="25188" y="3451"/>
                    <a:pt x="24314" y="2439"/>
                    <a:pt x="23243" y="1920"/>
                  </a:cubicBezTo>
                  <a:lnTo>
                    <a:pt x="23243" y="1920"/>
                  </a:lnTo>
                  <a:cubicBezTo>
                    <a:pt x="23243" y="1920"/>
                    <a:pt x="23467" y="2163"/>
                    <a:pt x="23545" y="2327"/>
                  </a:cubicBezTo>
                  <a:cubicBezTo>
                    <a:pt x="23545" y="2327"/>
                    <a:pt x="22698" y="1565"/>
                    <a:pt x="22067" y="1098"/>
                  </a:cubicBezTo>
                  <a:lnTo>
                    <a:pt x="22067" y="1098"/>
                  </a:lnTo>
                  <a:cubicBezTo>
                    <a:pt x="22067" y="1098"/>
                    <a:pt x="22317" y="1368"/>
                    <a:pt x="22455" y="1670"/>
                  </a:cubicBezTo>
                  <a:cubicBezTo>
                    <a:pt x="22455" y="1670"/>
                    <a:pt x="21903" y="1013"/>
                    <a:pt x="21029" y="494"/>
                  </a:cubicBezTo>
                  <a:lnTo>
                    <a:pt x="21029" y="494"/>
                  </a:lnTo>
                  <a:cubicBezTo>
                    <a:pt x="21029" y="494"/>
                    <a:pt x="21272" y="770"/>
                    <a:pt x="21495" y="1263"/>
                  </a:cubicBezTo>
                  <a:cubicBezTo>
                    <a:pt x="21495" y="1263"/>
                    <a:pt x="20891" y="441"/>
                    <a:pt x="2006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2" name="Shape 1002"/>
        <p:cNvGrpSpPr/>
        <p:nvPr/>
      </p:nvGrpSpPr>
      <p:grpSpPr>
        <a:xfrm>
          <a:off x="0" y="0"/>
          <a:ext cx="0" cy="0"/>
          <a:chOff x="0" y="0"/>
          <a:chExt cx="0" cy="0"/>
        </a:xfrm>
      </p:grpSpPr>
      <p:sp>
        <p:nvSpPr>
          <p:cNvPr id="1003" name="Google Shape;1003;p45"/>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Contents</a:t>
            </a:r>
            <a:r>
              <a:rPr lang="en">
                <a:solidFill>
                  <a:schemeClr val="dk2"/>
                </a:solidFill>
              </a:rPr>
              <a:t> of</a:t>
            </a:r>
            <a:r>
              <a:rPr lang="en"/>
              <a:t> this template</a:t>
            </a:r>
            <a:endParaRPr/>
          </a:p>
        </p:txBody>
      </p:sp>
      <p:sp>
        <p:nvSpPr>
          <p:cNvPr id="1004" name="Google Shape;1004;p45"/>
          <p:cNvSpPr txBox="1"/>
          <p:nvPr>
            <p:ph idx="1" type="body"/>
          </p:nvPr>
        </p:nvSpPr>
        <p:spPr>
          <a:xfrm>
            <a:off x="720000" y="1152475"/>
            <a:ext cx="7704000" cy="34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Here’s what you’ll find in this </a:t>
            </a:r>
            <a:r>
              <a:rPr b="1" lang="en">
                <a:uFill>
                  <a:noFill/>
                </a:uFill>
                <a:hlinkClick r:id="rId3"/>
              </a:rPr>
              <a:t>Slidesgo</a:t>
            </a:r>
            <a:r>
              <a:rPr lang="en"/>
              <a:t> template: </a:t>
            </a:r>
            <a:endParaRPr/>
          </a:p>
          <a:p>
            <a:pPr indent="-298450" lvl="0" marL="457200" rtl="0" algn="l">
              <a:spcBef>
                <a:spcPts val="0"/>
              </a:spcBef>
              <a:spcAft>
                <a:spcPts val="0"/>
              </a:spcAft>
              <a:buSzPts val="1100"/>
              <a:buFont typeface="Ubuntu"/>
              <a:buAutoNum type="arabicPeriod"/>
            </a:pPr>
            <a:r>
              <a:rPr lang="en"/>
              <a:t>A slide structure based on a education for middle school template presentation, which you can easily adapt to your needs. For more info on how to edit the template, please visit </a:t>
            </a:r>
            <a:r>
              <a:rPr b="1" lang="en">
                <a:uFill>
                  <a:noFill/>
                </a:uFill>
                <a:hlinkClick r:id="rId4"/>
              </a:rPr>
              <a:t>Slidesgo School</a:t>
            </a:r>
            <a:r>
              <a:rPr lang="en"/>
              <a:t> or read our </a:t>
            </a:r>
            <a:r>
              <a:rPr b="1" lang="en">
                <a:uFill>
                  <a:noFill/>
                </a:uFill>
                <a:hlinkClick r:id="rId5"/>
              </a:rPr>
              <a:t>FAQs</a:t>
            </a:r>
            <a:r>
              <a:rPr lang="en"/>
              <a:t>.</a:t>
            </a:r>
            <a:endParaRPr/>
          </a:p>
          <a:p>
            <a:pPr indent="-298450" lvl="0" marL="457200" rtl="0" algn="l">
              <a:spcBef>
                <a:spcPts val="0"/>
              </a:spcBef>
              <a:spcAft>
                <a:spcPts val="0"/>
              </a:spcAft>
              <a:buSzPts val="1100"/>
              <a:buFont typeface="Ubuntu"/>
              <a:buAutoNum type="arabicPeriod"/>
            </a:pPr>
            <a:r>
              <a:rPr lang="en"/>
              <a:t>To view this template with the correct fonts in ppt format, download and install on your computer the </a:t>
            </a:r>
            <a:r>
              <a:rPr b="1" lang="en">
                <a:uFill>
                  <a:noFill/>
                </a:uFill>
                <a:hlinkClick action="ppaction://hlinksldjump" r:id="rId6"/>
              </a:rPr>
              <a:t>fonts that we have used</a:t>
            </a:r>
            <a:r>
              <a:rPr lang="en"/>
              <a:t>. You can learn how to download and install fonts </a:t>
            </a:r>
            <a:r>
              <a:rPr b="1" lang="en">
                <a:uFill>
                  <a:noFill/>
                </a:uFill>
                <a:hlinkClick r:id="rId7"/>
              </a:rPr>
              <a:t>here</a:t>
            </a:r>
            <a:r>
              <a:rPr lang="en"/>
              <a:t>.</a:t>
            </a:r>
            <a:endParaRPr/>
          </a:p>
          <a:p>
            <a:pPr indent="-298450" lvl="0" marL="457200" rtl="0" algn="l">
              <a:spcBef>
                <a:spcPts val="0"/>
              </a:spcBef>
              <a:spcAft>
                <a:spcPts val="0"/>
              </a:spcAft>
              <a:buSzPts val="1100"/>
              <a:buFont typeface="Ubuntu"/>
              <a:buAutoNum type="arabicPeriod"/>
            </a:pPr>
            <a:r>
              <a:rPr lang="en"/>
              <a:t>An assortment of graphic resources that are suitable for use in the presentation can be found in the </a:t>
            </a:r>
            <a:r>
              <a:rPr b="1" lang="en">
                <a:uFill>
                  <a:noFill/>
                </a:uFill>
                <a:hlinkClick action="ppaction://hlinksldjump" r:id="rId8"/>
              </a:rPr>
              <a:t>alternative</a:t>
            </a:r>
            <a:r>
              <a:rPr b="1" lang="en">
                <a:uFill>
                  <a:noFill/>
                </a:uFill>
                <a:hlinkClick action="ppaction://hlinksldjump" r:id="rId9"/>
              </a:rPr>
              <a:t> resources slide</a:t>
            </a:r>
            <a:r>
              <a:rPr lang="en"/>
              <a:t>.</a:t>
            </a:r>
            <a:endParaRPr/>
          </a:p>
          <a:p>
            <a:pPr indent="-298450" lvl="0" marL="457200" rtl="0" algn="l">
              <a:spcBef>
                <a:spcPts val="0"/>
              </a:spcBef>
              <a:spcAft>
                <a:spcPts val="0"/>
              </a:spcAft>
              <a:buSzPts val="1100"/>
              <a:buFont typeface="Ubuntu"/>
              <a:buAutoNum type="arabicPeriod"/>
            </a:pPr>
            <a:r>
              <a:rPr lang="en"/>
              <a:t>A </a:t>
            </a:r>
            <a:r>
              <a:rPr b="1" lang="en">
                <a:uFill>
                  <a:noFill/>
                </a:uFill>
                <a:hlinkClick action="ppaction://hlinksldjump" r:id="rId10"/>
              </a:rPr>
              <a:t>thanks slide</a:t>
            </a:r>
            <a:r>
              <a:rPr lang="en"/>
              <a:t>, which you must keep so that proper credits for our design are given.</a:t>
            </a:r>
            <a:endParaRPr/>
          </a:p>
          <a:p>
            <a:pPr indent="-298450" lvl="0" marL="457200" rtl="0" algn="l">
              <a:spcBef>
                <a:spcPts val="0"/>
              </a:spcBef>
              <a:spcAft>
                <a:spcPts val="0"/>
              </a:spcAft>
              <a:buSzPts val="1100"/>
              <a:buFont typeface="Ubuntu"/>
              <a:buAutoNum type="arabicPeriod"/>
            </a:pPr>
            <a:r>
              <a:rPr lang="en"/>
              <a:t>A </a:t>
            </a:r>
            <a:r>
              <a:rPr b="1" lang="en">
                <a:uFill>
                  <a:noFill/>
                </a:uFill>
                <a:hlinkClick action="ppaction://hlinksldjump" r:id="rId11"/>
              </a:rPr>
              <a:t>resources slide</a:t>
            </a:r>
            <a:r>
              <a:rPr lang="en"/>
              <a:t>, where you’ll find links to all the elements used in the template.</a:t>
            </a:r>
            <a:endParaRPr/>
          </a:p>
          <a:p>
            <a:pPr indent="-298450" lvl="0" marL="457200" rtl="0" algn="l">
              <a:spcBef>
                <a:spcPts val="0"/>
              </a:spcBef>
              <a:spcAft>
                <a:spcPts val="0"/>
              </a:spcAft>
              <a:buSzPts val="1100"/>
              <a:buFont typeface="Ubuntu"/>
              <a:buAutoNum type="arabicPeriod"/>
            </a:pPr>
            <a:r>
              <a:rPr b="1" lang="en">
                <a:uFill>
                  <a:noFill/>
                </a:uFill>
                <a:hlinkClick action="ppaction://hlinksldjump" r:id="rId12"/>
              </a:rPr>
              <a:t>Instructions for use</a:t>
            </a:r>
            <a:r>
              <a:rPr lang="en"/>
              <a:t>.</a:t>
            </a:r>
            <a:endParaRPr/>
          </a:p>
          <a:p>
            <a:pPr indent="-298450" lvl="0" marL="457200" rtl="0" algn="l">
              <a:spcBef>
                <a:spcPts val="0"/>
              </a:spcBef>
              <a:spcAft>
                <a:spcPts val="0"/>
              </a:spcAft>
              <a:buSzPts val="1100"/>
              <a:buFont typeface="Ubuntu"/>
              <a:buAutoNum type="arabicPeriod"/>
            </a:pPr>
            <a:r>
              <a:rPr lang="en"/>
              <a:t>Final slides with:</a:t>
            </a:r>
            <a:endParaRPr/>
          </a:p>
          <a:p>
            <a:pPr indent="-298450" lvl="0" marL="914400" rtl="0" algn="l">
              <a:spcBef>
                <a:spcPts val="0"/>
              </a:spcBef>
              <a:spcAft>
                <a:spcPts val="0"/>
              </a:spcAft>
              <a:buSzPts val="1100"/>
              <a:buChar char="●"/>
            </a:pPr>
            <a:r>
              <a:rPr lang="en"/>
              <a:t>The</a:t>
            </a:r>
            <a:r>
              <a:rPr lang="en">
                <a:uFill>
                  <a:noFill/>
                </a:uFill>
                <a:hlinkClick action="ppaction://hlinksldjump" r:id="rId13"/>
              </a:rPr>
              <a:t> </a:t>
            </a:r>
            <a:r>
              <a:rPr b="1" lang="en">
                <a:uFill>
                  <a:noFill/>
                </a:uFill>
                <a:hlinkClick action="ppaction://hlinksldjump" r:id="rId14"/>
              </a:rPr>
              <a:t>fonts and colors</a:t>
            </a:r>
            <a:r>
              <a:rPr lang="en">
                <a:uFill>
                  <a:noFill/>
                </a:uFill>
                <a:hlinkClick action="ppaction://hlinksldjump" r:id="rId15"/>
              </a:rPr>
              <a:t> </a:t>
            </a:r>
            <a:r>
              <a:rPr lang="en"/>
              <a:t>used in the template.</a:t>
            </a:r>
            <a:endParaRPr/>
          </a:p>
          <a:p>
            <a:pPr indent="-298450" lvl="0" marL="914400" rtl="0" algn="l">
              <a:spcBef>
                <a:spcPts val="0"/>
              </a:spcBef>
              <a:spcAft>
                <a:spcPts val="0"/>
              </a:spcAft>
              <a:buSzPts val="1100"/>
              <a:buChar char="●"/>
            </a:pPr>
            <a:r>
              <a:rPr lang="en"/>
              <a:t>A </a:t>
            </a:r>
            <a:r>
              <a:rPr b="1" lang="en">
                <a:uFill>
                  <a:noFill/>
                </a:uFill>
                <a:hlinkClick action="ppaction://hlinksldjump" r:id="rId16"/>
              </a:rPr>
              <a:t>selection of illustrations</a:t>
            </a:r>
            <a:r>
              <a:rPr b="1" lang="en"/>
              <a:t>.</a:t>
            </a:r>
            <a:r>
              <a:rPr lang="en"/>
              <a:t> You can also customize and animate them as you wish with the online editor. Visit</a:t>
            </a:r>
            <a:r>
              <a:rPr b="1" lang="en"/>
              <a:t> </a:t>
            </a:r>
            <a:r>
              <a:rPr b="1" lang="en">
                <a:uFill>
                  <a:noFill/>
                </a:uFill>
                <a:hlinkClick r:id="rId17"/>
              </a:rPr>
              <a:t>Storyset</a:t>
            </a:r>
            <a:r>
              <a:rPr lang="en"/>
              <a:t> to find more. </a:t>
            </a:r>
            <a:endParaRPr/>
          </a:p>
          <a:p>
            <a:pPr indent="-298450" lvl="0" marL="914400" rtl="0" algn="l">
              <a:spcBef>
                <a:spcPts val="0"/>
              </a:spcBef>
              <a:spcAft>
                <a:spcPts val="0"/>
              </a:spcAft>
              <a:buSzPts val="1100"/>
              <a:buChar char="●"/>
            </a:pPr>
            <a:r>
              <a:rPr lang="en"/>
              <a:t>More</a:t>
            </a:r>
            <a:r>
              <a:rPr lang="en">
                <a:uFill>
                  <a:noFill/>
                </a:uFill>
                <a:hlinkClick action="ppaction://hlinksldjump" r:id="rId18"/>
              </a:rPr>
              <a:t> </a:t>
            </a:r>
            <a:r>
              <a:rPr b="1" lang="en">
                <a:uFill>
                  <a:noFill/>
                </a:uFill>
                <a:hlinkClick action="ppaction://hlinksldjump" r:id="rId19"/>
              </a:rPr>
              <a:t>infographic resources</a:t>
            </a:r>
            <a:r>
              <a:rPr lang="en"/>
              <a:t>, whose size and color can be edited. </a:t>
            </a:r>
            <a:endParaRPr/>
          </a:p>
          <a:p>
            <a:pPr indent="-298450" lvl="0" marL="914400" rtl="0" algn="l">
              <a:spcBef>
                <a:spcPts val="0"/>
              </a:spcBef>
              <a:spcAft>
                <a:spcPts val="0"/>
              </a:spcAft>
              <a:buSzPts val="1100"/>
              <a:buChar char="●"/>
            </a:pPr>
            <a:r>
              <a:rPr lang="en"/>
              <a:t>Sets of </a:t>
            </a:r>
            <a:r>
              <a:rPr b="1" lang="en">
                <a:uFill>
                  <a:noFill/>
                </a:uFill>
                <a:hlinkClick action="ppaction://hlinksldjump" r:id="rId20"/>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Clr>
                <a:schemeClr val="dk1"/>
              </a:buClr>
              <a:buSzPts val="1100"/>
              <a:buFont typeface="Arial"/>
              <a:buNone/>
            </a:pPr>
            <a:r>
              <a:rPr lang="en"/>
              <a:t>You can delete this slide when you’re done editing the presentation.</a:t>
            </a:r>
            <a:endParaRPr/>
          </a:p>
        </p:txBody>
      </p:sp>
      <p:sp>
        <p:nvSpPr>
          <p:cNvPr id="1005" name="Google Shape;1005;p45"/>
          <p:cNvSpPr/>
          <p:nvPr/>
        </p:nvSpPr>
        <p:spPr>
          <a:xfrm flipH="1">
            <a:off x="8037843" y="4994479"/>
            <a:ext cx="104" cy="104"/>
          </a:xfrm>
          <a:custGeom>
            <a:rect b="b" l="l" r="r" t="t"/>
            <a:pathLst>
              <a:path extrusionOk="0" h="1" w="1">
                <a:moveTo>
                  <a:pt x="0" y="0"/>
                </a:moveTo>
                <a:lnTo>
                  <a:pt x="0" y="0"/>
                </a:lnTo>
                <a:close/>
              </a:path>
            </a:pathLst>
          </a:custGeom>
          <a:solidFill>
            <a:srgbClr val="EF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5"/>
          <p:cNvSpPr/>
          <p:nvPr/>
        </p:nvSpPr>
        <p:spPr>
          <a:xfrm flipH="1">
            <a:off x="8037843" y="4994479"/>
            <a:ext cx="1870" cy="104"/>
          </a:xfrm>
          <a:custGeom>
            <a:rect b="b" l="l" r="r" t="t"/>
            <a:pathLst>
              <a:path extrusionOk="0" h="1" w="18">
                <a:moveTo>
                  <a:pt x="0" y="0"/>
                </a:moveTo>
                <a:lnTo>
                  <a:pt x="17" y="0"/>
                </a:lnTo>
                <a:close/>
              </a:path>
            </a:pathLst>
          </a:custGeom>
          <a:solidFill>
            <a:srgbClr val="EF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5"/>
          <p:cNvSpPr/>
          <p:nvPr/>
        </p:nvSpPr>
        <p:spPr>
          <a:xfrm flipH="1">
            <a:off x="7832650" y="4829284"/>
            <a:ext cx="3636" cy="1870"/>
          </a:xfrm>
          <a:custGeom>
            <a:rect b="b" l="l" r="r" t="t"/>
            <a:pathLst>
              <a:path extrusionOk="0" h="18" w="35">
                <a:moveTo>
                  <a:pt x="34" y="1"/>
                </a:moveTo>
                <a:lnTo>
                  <a:pt x="34" y="1"/>
                </a:lnTo>
                <a:cubicBezTo>
                  <a:pt x="17" y="18"/>
                  <a:pt x="0" y="18"/>
                  <a:pt x="0" y="18"/>
                </a:cubicBezTo>
                <a:cubicBezTo>
                  <a:pt x="17" y="18"/>
                  <a:pt x="17" y="18"/>
                  <a:pt x="34" y="1"/>
                </a:cubicBezTo>
                <a:close/>
              </a:path>
            </a:pathLst>
          </a:custGeom>
          <a:solidFill>
            <a:srgbClr val="EF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5"/>
          <p:cNvSpPr/>
          <p:nvPr/>
        </p:nvSpPr>
        <p:spPr>
          <a:xfrm flipH="1">
            <a:off x="7984545" y="4803725"/>
            <a:ext cx="2390" cy="104"/>
          </a:xfrm>
          <a:custGeom>
            <a:rect b="b" l="l" r="r" t="t"/>
            <a:pathLst>
              <a:path extrusionOk="0" h="1" w="23">
                <a:moveTo>
                  <a:pt x="22" y="1"/>
                </a:moveTo>
                <a:lnTo>
                  <a:pt x="1" y="1"/>
                </a:lnTo>
                <a:lnTo>
                  <a:pt x="1" y="1"/>
                </a:lnTo>
                <a:close/>
              </a:path>
            </a:pathLst>
          </a:custGeom>
          <a:solidFill>
            <a:srgbClr val="EF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5"/>
          <p:cNvSpPr/>
          <p:nvPr/>
        </p:nvSpPr>
        <p:spPr>
          <a:xfrm flipH="1">
            <a:off x="8362829" y="4766738"/>
            <a:ext cx="104" cy="104"/>
          </a:xfrm>
          <a:custGeom>
            <a:rect b="b" l="l" r="r" t="t"/>
            <a:pathLst>
              <a:path extrusionOk="0" h="1" w="1">
                <a:moveTo>
                  <a:pt x="0" y="1"/>
                </a:moveTo>
                <a:lnTo>
                  <a:pt x="0" y="1"/>
                </a:lnTo>
                <a:close/>
              </a:path>
            </a:pathLst>
          </a:custGeom>
          <a:solidFill>
            <a:srgbClr val="EF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5"/>
          <p:cNvSpPr/>
          <p:nvPr/>
        </p:nvSpPr>
        <p:spPr>
          <a:xfrm flipH="1">
            <a:off x="8358881" y="4766738"/>
            <a:ext cx="4052" cy="104"/>
          </a:xfrm>
          <a:custGeom>
            <a:rect b="b" l="l" r="r" t="t"/>
            <a:pathLst>
              <a:path extrusionOk="0" h="1" w="39">
                <a:moveTo>
                  <a:pt x="0" y="1"/>
                </a:moveTo>
                <a:lnTo>
                  <a:pt x="17" y="1"/>
                </a:lnTo>
                <a:lnTo>
                  <a:pt x="38" y="1"/>
                </a:lnTo>
                <a:close/>
              </a:path>
            </a:pathLst>
          </a:custGeom>
          <a:solidFill>
            <a:srgbClr val="EF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5"/>
          <p:cNvSpPr/>
          <p:nvPr/>
        </p:nvSpPr>
        <p:spPr>
          <a:xfrm flipH="1">
            <a:off x="8124181" y="4590633"/>
            <a:ext cx="1870" cy="104"/>
          </a:xfrm>
          <a:custGeom>
            <a:rect b="b" l="l" r="r" t="t"/>
            <a:pathLst>
              <a:path extrusionOk="0" h="1" w="18">
                <a:moveTo>
                  <a:pt x="17" y="0"/>
                </a:moveTo>
                <a:lnTo>
                  <a:pt x="1" y="0"/>
                </a:lnTo>
                <a:close/>
              </a:path>
            </a:pathLst>
          </a:custGeom>
          <a:solidFill>
            <a:srgbClr val="EF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5"/>
          <p:cNvSpPr/>
          <p:nvPr/>
        </p:nvSpPr>
        <p:spPr>
          <a:xfrm flipH="1">
            <a:off x="8124181" y="4590633"/>
            <a:ext cx="104" cy="104"/>
          </a:xfrm>
          <a:custGeom>
            <a:rect b="b" l="l" r="r" t="t"/>
            <a:pathLst>
              <a:path extrusionOk="0" h="1" w="1">
                <a:moveTo>
                  <a:pt x="0" y="0"/>
                </a:moveTo>
                <a:lnTo>
                  <a:pt x="0" y="0"/>
                </a:lnTo>
                <a:close/>
              </a:path>
            </a:pathLst>
          </a:custGeom>
          <a:solidFill>
            <a:srgbClr val="EF5A2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934" name="Shape 2934"/>
        <p:cNvGrpSpPr/>
        <p:nvPr/>
      </p:nvGrpSpPr>
      <p:grpSpPr>
        <a:xfrm>
          <a:off x="0" y="0"/>
          <a:ext cx="0" cy="0"/>
          <a:chOff x="0" y="0"/>
          <a:chExt cx="0" cy="0"/>
        </a:xfrm>
      </p:grpSpPr>
      <p:sp>
        <p:nvSpPr>
          <p:cNvPr id="2935" name="Google Shape;2935;p63"/>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2"/>
                </a:solidFill>
              </a:rPr>
              <a:t>T</a:t>
            </a:r>
            <a:r>
              <a:rPr lang="en">
                <a:solidFill>
                  <a:schemeClr val="dk2"/>
                </a:solidFill>
              </a:rPr>
              <a:t>he big 5</a:t>
            </a:r>
            <a:r>
              <a:rPr lang="en"/>
              <a:t> extinction events</a:t>
            </a:r>
            <a:endParaRPr/>
          </a:p>
        </p:txBody>
      </p:sp>
      <p:sp>
        <p:nvSpPr>
          <p:cNvPr id="2936" name="Google Shape;2936;p63"/>
          <p:cNvSpPr txBox="1"/>
          <p:nvPr>
            <p:ph idx="1" type="subTitle"/>
          </p:nvPr>
        </p:nvSpPr>
        <p:spPr>
          <a:xfrm>
            <a:off x="951072" y="2002053"/>
            <a:ext cx="3396900" cy="31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440 million years ago</a:t>
            </a:r>
            <a:endParaRPr/>
          </a:p>
        </p:txBody>
      </p:sp>
      <p:sp>
        <p:nvSpPr>
          <p:cNvPr id="2937" name="Google Shape;2937;p63"/>
          <p:cNvSpPr txBox="1"/>
          <p:nvPr>
            <p:ph idx="2" type="title"/>
          </p:nvPr>
        </p:nvSpPr>
        <p:spPr>
          <a:xfrm>
            <a:off x="951064" y="1605700"/>
            <a:ext cx="3396900" cy="3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Ordovician-silurian</a:t>
            </a:r>
            <a:endParaRPr/>
          </a:p>
        </p:txBody>
      </p:sp>
      <p:sp>
        <p:nvSpPr>
          <p:cNvPr id="2938" name="Google Shape;2938;p63"/>
          <p:cNvSpPr txBox="1"/>
          <p:nvPr>
            <p:ph idx="3" type="subTitle"/>
          </p:nvPr>
        </p:nvSpPr>
        <p:spPr>
          <a:xfrm>
            <a:off x="951072" y="3147221"/>
            <a:ext cx="3396900" cy="31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365 million years ago</a:t>
            </a:r>
            <a:endParaRPr/>
          </a:p>
        </p:txBody>
      </p:sp>
      <p:sp>
        <p:nvSpPr>
          <p:cNvPr id="2939" name="Google Shape;2939;p63"/>
          <p:cNvSpPr txBox="1"/>
          <p:nvPr>
            <p:ph idx="4" type="title"/>
          </p:nvPr>
        </p:nvSpPr>
        <p:spPr>
          <a:xfrm>
            <a:off x="951063" y="2750859"/>
            <a:ext cx="3396900" cy="3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Devonian </a:t>
            </a:r>
            <a:endParaRPr/>
          </a:p>
        </p:txBody>
      </p:sp>
      <p:sp>
        <p:nvSpPr>
          <p:cNvPr id="2940" name="Google Shape;2940;p63"/>
          <p:cNvSpPr txBox="1"/>
          <p:nvPr>
            <p:ph idx="5" type="subTitle"/>
          </p:nvPr>
        </p:nvSpPr>
        <p:spPr>
          <a:xfrm>
            <a:off x="951072" y="4292350"/>
            <a:ext cx="3396900" cy="31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250 million years ago</a:t>
            </a:r>
            <a:endParaRPr/>
          </a:p>
        </p:txBody>
      </p:sp>
      <p:sp>
        <p:nvSpPr>
          <p:cNvPr id="2941" name="Google Shape;2941;p63"/>
          <p:cNvSpPr txBox="1"/>
          <p:nvPr>
            <p:ph idx="6" type="title"/>
          </p:nvPr>
        </p:nvSpPr>
        <p:spPr>
          <a:xfrm>
            <a:off x="951063" y="3895993"/>
            <a:ext cx="3396900" cy="3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Permian-triassic</a:t>
            </a:r>
            <a:endParaRPr/>
          </a:p>
        </p:txBody>
      </p:sp>
      <p:sp>
        <p:nvSpPr>
          <p:cNvPr id="2942" name="Google Shape;2942;p63"/>
          <p:cNvSpPr txBox="1"/>
          <p:nvPr>
            <p:ph idx="7" type="subTitle"/>
          </p:nvPr>
        </p:nvSpPr>
        <p:spPr>
          <a:xfrm>
            <a:off x="4796038" y="2625357"/>
            <a:ext cx="3396900" cy="31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210 million years ago</a:t>
            </a:r>
            <a:endParaRPr/>
          </a:p>
        </p:txBody>
      </p:sp>
      <p:sp>
        <p:nvSpPr>
          <p:cNvPr id="2943" name="Google Shape;2943;p63"/>
          <p:cNvSpPr txBox="1"/>
          <p:nvPr>
            <p:ph idx="8" type="title"/>
          </p:nvPr>
        </p:nvSpPr>
        <p:spPr>
          <a:xfrm>
            <a:off x="4796038" y="2228975"/>
            <a:ext cx="3396900" cy="3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Triassic-jurassic</a:t>
            </a:r>
            <a:endParaRPr/>
          </a:p>
        </p:txBody>
      </p:sp>
      <p:sp>
        <p:nvSpPr>
          <p:cNvPr id="2944" name="Google Shape;2944;p63"/>
          <p:cNvSpPr txBox="1"/>
          <p:nvPr>
            <p:ph idx="9" type="subTitle"/>
          </p:nvPr>
        </p:nvSpPr>
        <p:spPr>
          <a:xfrm>
            <a:off x="4796046" y="3752950"/>
            <a:ext cx="3396900" cy="31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65 Million years ago</a:t>
            </a:r>
            <a:endParaRPr/>
          </a:p>
        </p:txBody>
      </p:sp>
      <p:sp>
        <p:nvSpPr>
          <p:cNvPr id="2945" name="Google Shape;2945;p63"/>
          <p:cNvSpPr txBox="1"/>
          <p:nvPr>
            <p:ph idx="13" type="title"/>
          </p:nvPr>
        </p:nvSpPr>
        <p:spPr>
          <a:xfrm>
            <a:off x="4796050" y="3374129"/>
            <a:ext cx="3396900" cy="373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Cretaceous-tertiary</a:t>
            </a:r>
            <a:endParaRPr/>
          </a:p>
        </p:txBody>
      </p:sp>
      <p:sp>
        <p:nvSpPr>
          <p:cNvPr id="2946" name="Google Shape;2946;p63"/>
          <p:cNvSpPr txBox="1"/>
          <p:nvPr>
            <p:ph idx="14" type="title"/>
          </p:nvPr>
        </p:nvSpPr>
        <p:spPr>
          <a:xfrm>
            <a:off x="951063" y="1230175"/>
            <a:ext cx="6795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2947" name="Google Shape;2947;p63"/>
          <p:cNvSpPr txBox="1"/>
          <p:nvPr>
            <p:ph idx="15" type="title"/>
          </p:nvPr>
        </p:nvSpPr>
        <p:spPr>
          <a:xfrm>
            <a:off x="951063" y="2395793"/>
            <a:ext cx="6795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2948" name="Google Shape;2948;p63"/>
          <p:cNvSpPr txBox="1"/>
          <p:nvPr>
            <p:ph idx="16" type="title"/>
          </p:nvPr>
        </p:nvSpPr>
        <p:spPr>
          <a:xfrm>
            <a:off x="951063" y="3544147"/>
            <a:ext cx="6795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03</a:t>
            </a:r>
            <a:endParaRPr/>
          </a:p>
        </p:txBody>
      </p:sp>
      <p:sp>
        <p:nvSpPr>
          <p:cNvPr id="2949" name="Google Shape;2949;p63"/>
          <p:cNvSpPr txBox="1"/>
          <p:nvPr>
            <p:ph idx="17" type="title"/>
          </p:nvPr>
        </p:nvSpPr>
        <p:spPr>
          <a:xfrm>
            <a:off x="4803062" y="1853450"/>
            <a:ext cx="6795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2950" name="Google Shape;2950;p63"/>
          <p:cNvSpPr txBox="1"/>
          <p:nvPr>
            <p:ph idx="18" type="title"/>
          </p:nvPr>
        </p:nvSpPr>
        <p:spPr>
          <a:xfrm>
            <a:off x="4803062" y="3019073"/>
            <a:ext cx="6795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05</a:t>
            </a:r>
            <a:endParaRPr/>
          </a:p>
        </p:txBody>
      </p:sp>
      <p:grpSp>
        <p:nvGrpSpPr>
          <p:cNvPr id="2951" name="Google Shape;2951;p63"/>
          <p:cNvGrpSpPr/>
          <p:nvPr/>
        </p:nvGrpSpPr>
        <p:grpSpPr>
          <a:xfrm flipH="1">
            <a:off x="7258435" y="4069282"/>
            <a:ext cx="1359546" cy="689246"/>
            <a:chOff x="3445950" y="2715950"/>
            <a:chExt cx="335475" cy="170075"/>
          </a:xfrm>
        </p:grpSpPr>
        <p:sp>
          <p:nvSpPr>
            <p:cNvPr id="2952" name="Google Shape;2952;p63"/>
            <p:cNvSpPr/>
            <p:nvPr/>
          </p:nvSpPr>
          <p:spPr>
            <a:xfrm>
              <a:off x="3653425" y="2755725"/>
              <a:ext cx="6100" cy="2800"/>
            </a:xfrm>
            <a:custGeom>
              <a:rect b="b" l="l" r="r" t="t"/>
              <a:pathLst>
                <a:path extrusionOk="0" h="112" w="244">
                  <a:moveTo>
                    <a:pt x="1" y="0"/>
                  </a:moveTo>
                  <a:lnTo>
                    <a:pt x="1" y="26"/>
                  </a:lnTo>
                  <a:cubicBezTo>
                    <a:pt x="27" y="53"/>
                    <a:pt x="53" y="86"/>
                    <a:pt x="79" y="112"/>
                  </a:cubicBezTo>
                  <a:lnTo>
                    <a:pt x="244" y="112"/>
                  </a:lnTo>
                  <a:lnTo>
                    <a:pt x="244" y="86"/>
                  </a:lnTo>
                  <a:cubicBezTo>
                    <a:pt x="217" y="53"/>
                    <a:pt x="191" y="26"/>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63"/>
            <p:cNvSpPr/>
            <p:nvPr/>
          </p:nvSpPr>
          <p:spPr>
            <a:xfrm>
              <a:off x="3664425" y="2754400"/>
              <a:ext cx="5450" cy="3475"/>
            </a:xfrm>
            <a:custGeom>
              <a:rect b="b" l="l" r="r" t="t"/>
              <a:pathLst>
                <a:path extrusionOk="0" h="139" w="218">
                  <a:moveTo>
                    <a:pt x="1" y="1"/>
                  </a:moveTo>
                  <a:lnTo>
                    <a:pt x="1" y="27"/>
                  </a:lnTo>
                  <a:cubicBezTo>
                    <a:pt x="27" y="53"/>
                    <a:pt x="53" y="79"/>
                    <a:pt x="80" y="106"/>
                  </a:cubicBezTo>
                  <a:lnTo>
                    <a:pt x="80" y="139"/>
                  </a:lnTo>
                  <a:cubicBezTo>
                    <a:pt x="80" y="139"/>
                    <a:pt x="165" y="106"/>
                    <a:pt x="218" y="106"/>
                  </a:cubicBezTo>
                  <a:cubicBezTo>
                    <a:pt x="191" y="53"/>
                    <a:pt x="165" y="27"/>
                    <a:pt x="1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63"/>
            <p:cNvSpPr/>
            <p:nvPr/>
          </p:nvSpPr>
          <p:spPr>
            <a:xfrm>
              <a:off x="3659500" y="2755050"/>
              <a:ext cx="4950" cy="2825"/>
            </a:xfrm>
            <a:custGeom>
              <a:rect b="b" l="l" r="r" t="t"/>
              <a:pathLst>
                <a:path extrusionOk="0" h="113" w="198">
                  <a:moveTo>
                    <a:pt x="1" y="1"/>
                  </a:moveTo>
                  <a:lnTo>
                    <a:pt x="1" y="27"/>
                  </a:lnTo>
                  <a:cubicBezTo>
                    <a:pt x="34" y="53"/>
                    <a:pt x="60" y="80"/>
                    <a:pt x="86" y="113"/>
                  </a:cubicBezTo>
                  <a:lnTo>
                    <a:pt x="198" y="113"/>
                  </a:lnTo>
                  <a:lnTo>
                    <a:pt x="165" y="80"/>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63"/>
            <p:cNvSpPr/>
            <p:nvPr/>
          </p:nvSpPr>
          <p:spPr>
            <a:xfrm>
              <a:off x="3667725" y="2758500"/>
              <a:ext cx="5600" cy="2650"/>
            </a:xfrm>
            <a:custGeom>
              <a:rect b="b" l="l" r="r" t="t"/>
              <a:pathLst>
                <a:path extrusionOk="0" h="106" w="224">
                  <a:moveTo>
                    <a:pt x="138" y="1"/>
                  </a:moveTo>
                  <a:lnTo>
                    <a:pt x="0" y="27"/>
                  </a:lnTo>
                  <a:cubicBezTo>
                    <a:pt x="33" y="53"/>
                    <a:pt x="33" y="80"/>
                    <a:pt x="59" y="106"/>
                  </a:cubicBezTo>
                  <a:lnTo>
                    <a:pt x="224" y="106"/>
                  </a:lnTo>
                  <a:lnTo>
                    <a:pt x="224" y="80"/>
                  </a:lnTo>
                  <a:cubicBezTo>
                    <a:pt x="197" y="53"/>
                    <a:pt x="165" y="27"/>
                    <a:pt x="1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63"/>
            <p:cNvSpPr/>
            <p:nvPr/>
          </p:nvSpPr>
          <p:spPr>
            <a:xfrm>
              <a:off x="3675925" y="2761950"/>
              <a:ext cx="7600" cy="4150"/>
            </a:xfrm>
            <a:custGeom>
              <a:rect b="b" l="l" r="r" t="t"/>
              <a:pathLst>
                <a:path extrusionOk="0" h="166" w="304">
                  <a:moveTo>
                    <a:pt x="1" y="1"/>
                  </a:moveTo>
                  <a:cubicBezTo>
                    <a:pt x="60" y="53"/>
                    <a:pt x="86" y="106"/>
                    <a:pt x="113" y="165"/>
                  </a:cubicBezTo>
                  <a:cubicBezTo>
                    <a:pt x="165" y="132"/>
                    <a:pt x="251" y="132"/>
                    <a:pt x="303" y="106"/>
                  </a:cubicBezTo>
                  <a:cubicBezTo>
                    <a:pt x="277" y="53"/>
                    <a:pt x="251" y="27"/>
                    <a:pt x="25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63"/>
            <p:cNvSpPr/>
            <p:nvPr/>
          </p:nvSpPr>
          <p:spPr>
            <a:xfrm>
              <a:off x="3673975" y="2758500"/>
              <a:ext cx="6100" cy="2000"/>
            </a:xfrm>
            <a:custGeom>
              <a:rect b="b" l="l" r="r" t="t"/>
              <a:pathLst>
                <a:path extrusionOk="0" h="80" w="244">
                  <a:moveTo>
                    <a:pt x="0" y="1"/>
                  </a:moveTo>
                  <a:lnTo>
                    <a:pt x="0" y="27"/>
                  </a:lnTo>
                  <a:cubicBezTo>
                    <a:pt x="26" y="27"/>
                    <a:pt x="26" y="53"/>
                    <a:pt x="53" y="80"/>
                  </a:cubicBezTo>
                  <a:cubicBezTo>
                    <a:pt x="112" y="80"/>
                    <a:pt x="191" y="80"/>
                    <a:pt x="243" y="53"/>
                  </a:cubicBezTo>
                  <a:cubicBezTo>
                    <a:pt x="243" y="27"/>
                    <a:pt x="217" y="1"/>
                    <a:pt x="2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63"/>
            <p:cNvSpPr/>
            <p:nvPr/>
          </p:nvSpPr>
          <p:spPr>
            <a:xfrm>
              <a:off x="3647175" y="2756375"/>
              <a:ext cx="6275" cy="2825"/>
            </a:xfrm>
            <a:custGeom>
              <a:rect b="b" l="l" r="r" t="t"/>
              <a:pathLst>
                <a:path extrusionOk="0" h="113" w="251">
                  <a:moveTo>
                    <a:pt x="1" y="0"/>
                  </a:moveTo>
                  <a:lnTo>
                    <a:pt x="34" y="27"/>
                  </a:lnTo>
                  <a:cubicBezTo>
                    <a:pt x="60" y="60"/>
                    <a:pt x="86" y="86"/>
                    <a:pt x="113" y="112"/>
                  </a:cubicBezTo>
                  <a:lnTo>
                    <a:pt x="251" y="112"/>
                  </a:lnTo>
                  <a:lnTo>
                    <a:pt x="251" y="86"/>
                  </a:lnTo>
                  <a:cubicBezTo>
                    <a:pt x="224" y="60"/>
                    <a:pt x="224" y="60"/>
                    <a:pt x="198" y="27"/>
                  </a:cubicBezTo>
                  <a:cubicBezTo>
                    <a:pt x="165" y="27"/>
                    <a:pt x="139"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63"/>
            <p:cNvSpPr/>
            <p:nvPr/>
          </p:nvSpPr>
          <p:spPr>
            <a:xfrm>
              <a:off x="3670525" y="2753750"/>
              <a:ext cx="6925" cy="3300"/>
            </a:xfrm>
            <a:custGeom>
              <a:rect b="b" l="l" r="r" t="t"/>
              <a:pathLst>
                <a:path extrusionOk="0" h="132" w="277">
                  <a:moveTo>
                    <a:pt x="0" y="0"/>
                  </a:moveTo>
                  <a:lnTo>
                    <a:pt x="0" y="27"/>
                  </a:lnTo>
                  <a:cubicBezTo>
                    <a:pt x="26" y="53"/>
                    <a:pt x="53" y="79"/>
                    <a:pt x="85" y="105"/>
                  </a:cubicBezTo>
                  <a:lnTo>
                    <a:pt x="85" y="132"/>
                  </a:lnTo>
                  <a:cubicBezTo>
                    <a:pt x="138" y="105"/>
                    <a:pt x="164" y="105"/>
                    <a:pt x="217" y="105"/>
                  </a:cubicBezTo>
                  <a:lnTo>
                    <a:pt x="276" y="105"/>
                  </a:lnTo>
                  <a:lnTo>
                    <a:pt x="276" y="79"/>
                  </a:lnTo>
                  <a:cubicBezTo>
                    <a:pt x="217" y="27"/>
                    <a:pt x="164" y="0"/>
                    <a:pt x="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63"/>
            <p:cNvSpPr/>
            <p:nvPr/>
          </p:nvSpPr>
          <p:spPr>
            <a:xfrm>
              <a:off x="3454975" y="2753750"/>
              <a:ext cx="299850" cy="122400"/>
            </a:xfrm>
            <a:custGeom>
              <a:rect b="b" l="l" r="r" t="t"/>
              <a:pathLst>
                <a:path extrusionOk="0" h="4896" w="11994">
                  <a:moveTo>
                    <a:pt x="2958" y="191"/>
                  </a:moveTo>
                  <a:cubicBezTo>
                    <a:pt x="2958" y="217"/>
                    <a:pt x="2958" y="217"/>
                    <a:pt x="2925" y="217"/>
                  </a:cubicBezTo>
                  <a:cubicBezTo>
                    <a:pt x="2899" y="270"/>
                    <a:pt x="2872" y="296"/>
                    <a:pt x="2820" y="329"/>
                  </a:cubicBezTo>
                  <a:cubicBezTo>
                    <a:pt x="2761" y="408"/>
                    <a:pt x="2682" y="460"/>
                    <a:pt x="2596" y="519"/>
                  </a:cubicBezTo>
                  <a:cubicBezTo>
                    <a:pt x="2570" y="519"/>
                    <a:pt x="2570" y="546"/>
                    <a:pt x="2570" y="546"/>
                  </a:cubicBezTo>
                  <a:cubicBezTo>
                    <a:pt x="2517" y="572"/>
                    <a:pt x="2491" y="598"/>
                    <a:pt x="2465" y="625"/>
                  </a:cubicBezTo>
                  <a:lnTo>
                    <a:pt x="2327" y="710"/>
                  </a:lnTo>
                  <a:lnTo>
                    <a:pt x="2189" y="822"/>
                  </a:lnTo>
                  <a:lnTo>
                    <a:pt x="2051" y="901"/>
                  </a:lnTo>
                  <a:cubicBezTo>
                    <a:pt x="1972" y="927"/>
                    <a:pt x="1913" y="953"/>
                    <a:pt x="1860" y="986"/>
                  </a:cubicBezTo>
                  <a:cubicBezTo>
                    <a:pt x="1834" y="1012"/>
                    <a:pt x="1808" y="1012"/>
                    <a:pt x="1808" y="1039"/>
                  </a:cubicBezTo>
                  <a:lnTo>
                    <a:pt x="1749" y="1039"/>
                  </a:lnTo>
                  <a:cubicBezTo>
                    <a:pt x="1696" y="1065"/>
                    <a:pt x="1643" y="1091"/>
                    <a:pt x="1611" y="1117"/>
                  </a:cubicBezTo>
                  <a:cubicBezTo>
                    <a:pt x="1643" y="1091"/>
                    <a:pt x="1696" y="1039"/>
                    <a:pt x="1775" y="986"/>
                  </a:cubicBezTo>
                  <a:cubicBezTo>
                    <a:pt x="1834" y="927"/>
                    <a:pt x="1913" y="874"/>
                    <a:pt x="1998" y="822"/>
                  </a:cubicBezTo>
                  <a:lnTo>
                    <a:pt x="2136" y="736"/>
                  </a:lnTo>
                  <a:lnTo>
                    <a:pt x="2268" y="625"/>
                  </a:lnTo>
                  <a:lnTo>
                    <a:pt x="2406" y="546"/>
                  </a:lnTo>
                  <a:cubicBezTo>
                    <a:pt x="2432" y="519"/>
                    <a:pt x="2465" y="519"/>
                    <a:pt x="2491" y="493"/>
                  </a:cubicBezTo>
                  <a:cubicBezTo>
                    <a:pt x="2517" y="460"/>
                    <a:pt x="2517" y="460"/>
                    <a:pt x="2544" y="460"/>
                  </a:cubicBezTo>
                  <a:cubicBezTo>
                    <a:pt x="2629" y="381"/>
                    <a:pt x="2708" y="329"/>
                    <a:pt x="2793" y="296"/>
                  </a:cubicBezTo>
                  <a:cubicBezTo>
                    <a:pt x="2820" y="270"/>
                    <a:pt x="2872" y="243"/>
                    <a:pt x="2899" y="217"/>
                  </a:cubicBezTo>
                  <a:cubicBezTo>
                    <a:pt x="2925" y="217"/>
                    <a:pt x="2958" y="191"/>
                    <a:pt x="2958" y="191"/>
                  </a:cubicBezTo>
                  <a:close/>
                  <a:moveTo>
                    <a:pt x="1643" y="1479"/>
                  </a:moveTo>
                  <a:lnTo>
                    <a:pt x="1670" y="1505"/>
                  </a:lnTo>
                  <a:lnTo>
                    <a:pt x="1696" y="1505"/>
                  </a:lnTo>
                  <a:lnTo>
                    <a:pt x="1722" y="1531"/>
                  </a:lnTo>
                  <a:lnTo>
                    <a:pt x="1775" y="1531"/>
                  </a:lnTo>
                  <a:cubicBezTo>
                    <a:pt x="1775" y="1558"/>
                    <a:pt x="1808" y="1558"/>
                    <a:pt x="1808" y="1584"/>
                  </a:cubicBezTo>
                  <a:cubicBezTo>
                    <a:pt x="1834" y="1584"/>
                    <a:pt x="1834" y="1610"/>
                    <a:pt x="1834" y="1610"/>
                  </a:cubicBezTo>
                  <a:lnTo>
                    <a:pt x="1834" y="1643"/>
                  </a:lnTo>
                  <a:lnTo>
                    <a:pt x="1808" y="1643"/>
                  </a:lnTo>
                  <a:cubicBezTo>
                    <a:pt x="1775" y="1610"/>
                    <a:pt x="1749" y="1610"/>
                    <a:pt x="1722" y="1610"/>
                  </a:cubicBezTo>
                  <a:lnTo>
                    <a:pt x="1696" y="1610"/>
                  </a:lnTo>
                  <a:lnTo>
                    <a:pt x="1670" y="1584"/>
                  </a:lnTo>
                  <a:lnTo>
                    <a:pt x="1643" y="1584"/>
                  </a:lnTo>
                  <a:lnTo>
                    <a:pt x="1611" y="1558"/>
                  </a:lnTo>
                  <a:cubicBezTo>
                    <a:pt x="1584" y="1558"/>
                    <a:pt x="1558" y="1558"/>
                    <a:pt x="1558" y="1531"/>
                  </a:cubicBezTo>
                  <a:cubicBezTo>
                    <a:pt x="1532" y="1531"/>
                    <a:pt x="1532" y="1531"/>
                    <a:pt x="1532" y="1505"/>
                  </a:cubicBezTo>
                  <a:lnTo>
                    <a:pt x="1505" y="1505"/>
                  </a:lnTo>
                  <a:cubicBezTo>
                    <a:pt x="1532" y="1505"/>
                    <a:pt x="1532" y="1479"/>
                    <a:pt x="1532" y="1479"/>
                  </a:cubicBezTo>
                  <a:close/>
                  <a:moveTo>
                    <a:pt x="1394" y="1748"/>
                  </a:moveTo>
                  <a:cubicBezTo>
                    <a:pt x="1420" y="1748"/>
                    <a:pt x="1446" y="1775"/>
                    <a:pt x="1479" y="1775"/>
                  </a:cubicBezTo>
                  <a:lnTo>
                    <a:pt x="1532" y="1775"/>
                  </a:lnTo>
                  <a:lnTo>
                    <a:pt x="1558" y="1807"/>
                  </a:lnTo>
                  <a:lnTo>
                    <a:pt x="1611" y="1807"/>
                  </a:lnTo>
                  <a:cubicBezTo>
                    <a:pt x="1611" y="1834"/>
                    <a:pt x="1643" y="1834"/>
                    <a:pt x="1643" y="1834"/>
                  </a:cubicBezTo>
                  <a:cubicBezTo>
                    <a:pt x="1670" y="1860"/>
                    <a:pt x="1696" y="1860"/>
                    <a:pt x="1722" y="1886"/>
                  </a:cubicBezTo>
                  <a:lnTo>
                    <a:pt x="1749" y="1912"/>
                  </a:lnTo>
                  <a:lnTo>
                    <a:pt x="1775" y="1912"/>
                  </a:lnTo>
                  <a:lnTo>
                    <a:pt x="1775" y="1939"/>
                  </a:lnTo>
                  <a:lnTo>
                    <a:pt x="1696" y="1939"/>
                  </a:lnTo>
                  <a:cubicBezTo>
                    <a:pt x="1670" y="1939"/>
                    <a:pt x="1643" y="1912"/>
                    <a:pt x="1611" y="1912"/>
                  </a:cubicBezTo>
                  <a:lnTo>
                    <a:pt x="1584" y="1912"/>
                  </a:lnTo>
                  <a:lnTo>
                    <a:pt x="1532" y="1886"/>
                  </a:lnTo>
                  <a:lnTo>
                    <a:pt x="1479" y="1886"/>
                  </a:lnTo>
                  <a:lnTo>
                    <a:pt x="1446" y="1860"/>
                  </a:lnTo>
                  <a:cubicBezTo>
                    <a:pt x="1420" y="1834"/>
                    <a:pt x="1394" y="1834"/>
                    <a:pt x="1367" y="1807"/>
                  </a:cubicBezTo>
                  <a:cubicBezTo>
                    <a:pt x="1367" y="1807"/>
                    <a:pt x="1341" y="1807"/>
                    <a:pt x="1341" y="1775"/>
                  </a:cubicBezTo>
                  <a:cubicBezTo>
                    <a:pt x="1367" y="1775"/>
                    <a:pt x="1367" y="1748"/>
                    <a:pt x="1394" y="1748"/>
                  </a:cubicBezTo>
                  <a:close/>
                  <a:moveTo>
                    <a:pt x="1282" y="1341"/>
                  </a:moveTo>
                  <a:lnTo>
                    <a:pt x="1282" y="1367"/>
                  </a:lnTo>
                  <a:lnTo>
                    <a:pt x="1282" y="1393"/>
                  </a:lnTo>
                  <a:cubicBezTo>
                    <a:pt x="1256" y="1393"/>
                    <a:pt x="1256" y="1420"/>
                    <a:pt x="1256" y="1446"/>
                  </a:cubicBezTo>
                  <a:cubicBezTo>
                    <a:pt x="1229" y="1505"/>
                    <a:pt x="1203" y="1531"/>
                    <a:pt x="1177" y="1584"/>
                  </a:cubicBezTo>
                  <a:lnTo>
                    <a:pt x="1151" y="1610"/>
                  </a:lnTo>
                  <a:cubicBezTo>
                    <a:pt x="1151" y="1643"/>
                    <a:pt x="1151" y="1643"/>
                    <a:pt x="1118" y="1669"/>
                  </a:cubicBezTo>
                  <a:lnTo>
                    <a:pt x="1091" y="1748"/>
                  </a:lnTo>
                  <a:lnTo>
                    <a:pt x="1039" y="1807"/>
                  </a:lnTo>
                  <a:lnTo>
                    <a:pt x="986" y="1886"/>
                  </a:lnTo>
                  <a:lnTo>
                    <a:pt x="875" y="1998"/>
                  </a:lnTo>
                  <a:cubicBezTo>
                    <a:pt x="875" y="2024"/>
                    <a:pt x="848" y="2050"/>
                    <a:pt x="822" y="2050"/>
                  </a:cubicBezTo>
                  <a:lnTo>
                    <a:pt x="822" y="2077"/>
                  </a:lnTo>
                  <a:lnTo>
                    <a:pt x="789" y="2077"/>
                  </a:lnTo>
                  <a:lnTo>
                    <a:pt x="822" y="2050"/>
                  </a:lnTo>
                  <a:cubicBezTo>
                    <a:pt x="822" y="2024"/>
                    <a:pt x="822" y="1998"/>
                    <a:pt x="848" y="1972"/>
                  </a:cubicBezTo>
                  <a:cubicBezTo>
                    <a:pt x="848" y="1939"/>
                    <a:pt x="875" y="1886"/>
                    <a:pt x="901" y="1834"/>
                  </a:cubicBezTo>
                  <a:lnTo>
                    <a:pt x="953" y="1748"/>
                  </a:lnTo>
                  <a:lnTo>
                    <a:pt x="986" y="1696"/>
                  </a:lnTo>
                  <a:lnTo>
                    <a:pt x="1039" y="1610"/>
                  </a:lnTo>
                  <a:cubicBezTo>
                    <a:pt x="1065" y="1584"/>
                    <a:pt x="1065" y="1584"/>
                    <a:pt x="1091" y="1558"/>
                  </a:cubicBezTo>
                  <a:lnTo>
                    <a:pt x="1091" y="1531"/>
                  </a:lnTo>
                  <a:cubicBezTo>
                    <a:pt x="1151" y="1505"/>
                    <a:pt x="1177" y="1446"/>
                    <a:pt x="1203" y="1420"/>
                  </a:cubicBezTo>
                  <a:cubicBezTo>
                    <a:pt x="1229" y="1393"/>
                    <a:pt x="1256" y="1393"/>
                    <a:pt x="1256" y="1367"/>
                  </a:cubicBezTo>
                  <a:cubicBezTo>
                    <a:pt x="1256" y="1367"/>
                    <a:pt x="1282" y="1367"/>
                    <a:pt x="1282" y="1341"/>
                  </a:cubicBezTo>
                  <a:close/>
                  <a:moveTo>
                    <a:pt x="1229" y="2077"/>
                  </a:moveTo>
                  <a:cubicBezTo>
                    <a:pt x="1256" y="2077"/>
                    <a:pt x="1315" y="2077"/>
                    <a:pt x="1341" y="2103"/>
                  </a:cubicBezTo>
                  <a:lnTo>
                    <a:pt x="1420" y="2103"/>
                  </a:lnTo>
                  <a:lnTo>
                    <a:pt x="1479" y="2136"/>
                  </a:lnTo>
                  <a:lnTo>
                    <a:pt x="1558" y="2162"/>
                  </a:lnTo>
                  <a:lnTo>
                    <a:pt x="1584" y="2188"/>
                  </a:lnTo>
                  <a:lnTo>
                    <a:pt x="1611" y="2188"/>
                  </a:lnTo>
                  <a:cubicBezTo>
                    <a:pt x="1643" y="2215"/>
                    <a:pt x="1696" y="2241"/>
                    <a:pt x="1722" y="2241"/>
                  </a:cubicBezTo>
                  <a:cubicBezTo>
                    <a:pt x="1749" y="2267"/>
                    <a:pt x="1749" y="2267"/>
                    <a:pt x="1775" y="2300"/>
                  </a:cubicBezTo>
                  <a:lnTo>
                    <a:pt x="1808" y="2326"/>
                  </a:lnTo>
                  <a:lnTo>
                    <a:pt x="1775" y="2326"/>
                  </a:lnTo>
                  <a:cubicBezTo>
                    <a:pt x="1775" y="2326"/>
                    <a:pt x="1775" y="2300"/>
                    <a:pt x="1749" y="2300"/>
                  </a:cubicBezTo>
                  <a:lnTo>
                    <a:pt x="1696" y="2300"/>
                  </a:lnTo>
                  <a:cubicBezTo>
                    <a:pt x="1670" y="2300"/>
                    <a:pt x="1611" y="2300"/>
                    <a:pt x="1584" y="2267"/>
                  </a:cubicBezTo>
                  <a:lnTo>
                    <a:pt x="1558" y="2267"/>
                  </a:lnTo>
                  <a:cubicBezTo>
                    <a:pt x="1532" y="2267"/>
                    <a:pt x="1532" y="2267"/>
                    <a:pt x="1505" y="2241"/>
                  </a:cubicBezTo>
                  <a:lnTo>
                    <a:pt x="1446" y="2241"/>
                  </a:lnTo>
                  <a:lnTo>
                    <a:pt x="1394" y="2215"/>
                  </a:lnTo>
                  <a:lnTo>
                    <a:pt x="1315" y="2188"/>
                  </a:lnTo>
                  <a:cubicBezTo>
                    <a:pt x="1282" y="2162"/>
                    <a:pt x="1256" y="2136"/>
                    <a:pt x="1203" y="2136"/>
                  </a:cubicBezTo>
                  <a:cubicBezTo>
                    <a:pt x="1203" y="2103"/>
                    <a:pt x="1177" y="2103"/>
                    <a:pt x="1177" y="2103"/>
                  </a:cubicBezTo>
                  <a:lnTo>
                    <a:pt x="1151" y="2077"/>
                  </a:lnTo>
                  <a:close/>
                  <a:moveTo>
                    <a:pt x="10350" y="2050"/>
                  </a:moveTo>
                  <a:cubicBezTo>
                    <a:pt x="10317" y="2050"/>
                    <a:pt x="10317" y="2077"/>
                    <a:pt x="10291" y="2077"/>
                  </a:cubicBezTo>
                  <a:cubicBezTo>
                    <a:pt x="10239" y="2103"/>
                    <a:pt x="10186" y="2136"/>
                    <a:pt x="10127" y="2136"/>
                  </a:cubicBezTo>
                  <a:cubicBezTo>
                    <a:pt x="10048" y="2188"/>
                    <a:pt x="9936" y="2215"/>
                    <a:pt x="9825" y="2241"/>
                  </a:cubicBezTo>
                  <a:lnTo>
                    <a:pt x="9634" y="2300"/>
                  </a:lnTo>
                  <a:lnTo>
                    <a:pt x="9443" y="2353"/>
                  </a:lnTo>
                  <a:lnTo>
                    <a:pt x="9279" y="2379"/>
                  </a:lnTo>
                  <a:cubicBezTo>
                    <a:pt x="9227" y="2379"/>
                    <a:pt x="9200" y="2405"/>
                    <a:pt x="9141" y="2405"/>
                  </a:cubicBezTo>
                  <a:lnTo>
                    <a:pt x="9089" y="2405"/>
                  </a:lnTo>
                  <a:cubicBezTo>
                    <a:pt x="8977" y="2432"/>
                    <a:pt x="8872" y="2464"/>
                    <a:pt x="8760" y="2464"/>
                  </a:cubicBezTo>
                  <a:lnTo>
                    <a:pt x="8622" y="2464"/>
                  </a:lnTo>
                  <a:cubicBezTo>
                    <a:pt x="8648" y="2432"/>
                    <a:pt x="8707" y="2432"/>
                    <a:pt x="8760" y="2405"/>
                  </a:cubicBezTo>
                  <a:cubicBezTo>
                    <a:pt x="8872" y="2379"/>
                    <a:pt x="8977" y="2353"/>
                    <a:pt x="9062" y="2326"/>
                  </a:cubicBezTo>
                  <a:lnTo>
                    <a:pt x="9141" y="2326"/>
                  </a:lnTo>
                  <a:cubicBezTo>
                    <a:pt x="9167" y="2300"/>
                    <a:pt x="9200" y="2300"/>
                    <a:pt x="9253" y="2300"/>
                  </a:cubicBezTo>
                  <a:lnTo>
                    <a:pt x="9443" y="2241"/>
                  </a:lnTo>
                  <a:lnTo>
                    <a:pt x="9608" y="2215"/>
                  </a:lnTo>
                  <a:lnTo>
                    <a:pt x="9798" y="2162"/>
                  </a:lnTo>
                  <a:cubicBezTo>
                    <a:pt x="9884" y="2136"/>
                    <a:pt x="9989" y="2103"/>
                    <a:pt x="10101" y="2103"/>
                  </a:cubicBezTo>
                  <a:cubicBezTo>
                    <a:pt x="10153" y="2077"/>
                    <a:pt x="10212" y="2077"/>
                    <a:pt x="10265" y="2077"/>
                  </a:cubicBezTo>
                  <a:cubicBezTo>
                    <a:pt x="10291" y="2050"/>
                    <a:pt x="10317" y="2050"/>
                    <a:pt x="10350" y="2050"/>
                  </a:cubicBezTo>
                  <a:close/>
                  <a:moveTo>
                    <a:pt x="8596" y="2464"/>
                  </a:moveTo>
                  <a:cubicBezTo>
                    <a:pt x="8569" y="2464"/>
                    <a:pt x="8543" y="2491"/>
                    <a:pt x="8543" y="2491"/>
                  </a:cubicBezTo>
                  <a:lnTo>
                    <a:pt x="8510" y="2491"/>
                  </a:lnTo>
                  <a:cubicBezTo>
                    <a:pt x="8510" y="2491"/>
                    <a:pt x="8510" y="2464"/>
                    <a:pt x="8543" y="2464"/>
                  </a:cubicBezTo>
                  <a:close/>
                  <a:moveTo>
                    <a:pt x="10541" y="2188"/>
                  </a:moveTo>
                  <a:cubicBezTo>
                    <a:pt x="10482" y="2215"/>
                    <a:pt x="10429" y="2241"/>
                    <a:pt x="10377" y="2267"/>
                  </a:cubicBezTo>
                  <a:cubicBezTo>
                    <a:pt x="10350" y="2267"/>
                    <a:pt x="10291" y="2300"/>
                    <a:pt x="10239" y="2326"/>
                  </a:cubicBezTo>
                  <a:cubicBezTo>
                    <a:pt x="10212" y="2353"/>
                    <a:pt x="10186" y="2353"/>
                    <a:pt x="10186" y="2353"/>
                  </a:cubicBezTo>
                  <a:lnTo>
                    <a:pt x="10153" y="2379"/>
                  </a:lnTo>
                  <a:cubicBezTo>
                    <a:pt x="10127" y="2379"/>
                    <a:pt x="10074" y="2405"/>
                    <a:pt x="10048" y="2405"/>
                  </a:cubicBezTo>
                  <a:cubicBezTo>
                    <a:pt x="10022" y="2432"/>
                    <a:pt x="9963" y="2464"/>
                    <a:pt x="9936" y="2464"/>
                  </a:cubicBezTo>
                  <a:cubicBezTo>
                    <a:pt x="9884" y="2491"/>
                    <a:pt x="9825" y="2491"/>
                    <a:pt x="9798" y="2517"/>
                  </a:cubicBezTo>
                  <a:cubicBezTo>
                    <a:pt x="9772" y="2517"/>
                    <a:pt x="9719" y="2543"/>
                    <a:pt x="9693" y="2543"/>
                  </a:cubicBezTo>
                  <a:lnTo>
                    <a:pt x="9660" y="2543"/>
                  </a:lnTo>
                  <a:cubicBezTo>
                    <a:pt x="9581" y="2570"/>
                    <a:pt x="9496" y="2570"/>
                    <a:pt x="9443" y="2596"/>
                  </a:cubicBezTo>
                  <a:lnTo>
                    <a:pt x="9279" y="2596"/>
                  </a:lnTo>
                  <a:cubicBezTo>
                    <a:pt x="9279" y="2596"/>
                    <a:pt x="9305" y="2596"/>
                    <a:pt x="9332" y="2570"/>
                  </a:cubicBezTo>
                  <a:cubicBezTo>
                    <a:pt x="9365" y="2570"/>
                    <a:pt x="9391" y="2543"/>
                    <a:pt x="9417" y="2543"/>
                  </a:cubicBezTo>
                  <a:lnTo>
                    <a:pt x="9634" y="2464"/>
                  </a:lnTo>
                  <a:cubicBezTo>
                    <a:pt x="9660" y="2464"/>
                    <a:pt x="9693" y="2464"/>
                    <a:pt x="9693" y="2432"/>
                  </a:cubicBezTo>
                  <a:lnTo>
                    <a:pt x="9772" y="2432"/>
                  </a:lnTo>
                  <a:cubicBezTo>
                    <a:pt x="9798" y="2405"/>
                    <a:pt x="9857" y="2405"/>
                    <a:pt x="9884" y="2379"/>
                  </a:cubicBezTo>
                  <a:cubicBezTo>
                    <a:pt x="9936" y="2353"/>
                    <a:pt x="9963" y="2353"/>
                    <a:pt x="10022" y="2326"/>
                  </a:cubicBezTo>
                  <a:cubicBezTo>
                    <a:pt x="10048" y="2326"/>
                    <a:pt x="10074" y="2300"/>
                    <a:pt x="10101" y="2300"/>
                  </a:cubicBezTo>
                  <a:lnTo>
                    <a:pt x="10127" y="2300"/>
                  </a:lnTo>
                  <a:cubicBezTo>
                    <a:pt x="10239" y="2241"/>
                    <a:pt x="10291" y="2215"/>
                    <a:pt x="10350" y="2215"/>
                  </a:cubicBezTo>
                  <a:cubicBezTo>
                    <a:pt x="10429" y="2188"/>
                    <a:pt x="10482" y="2188"/>
                    <a:pt x="10515" y="2188"/>
                  </a:cubicBezTo>
                  <a:close/>
                  <a:moveTo>
                    <a:pt x="10896" y="2326"/>
                  </a:moveTo>
                  <a:cubicBezTo>
                    <a:pt x="10896" y="2353"/>
                    <a:pt x="10869" y="2353"/>
                    <a:pt x="10869" y="2353"/>
                  </a:cubicBezTo>
                  <a:lnTo>
                    <a:pt x="10843" y="2353"/>
                  </a:lnTo>
                  <a:cubicBezTo>
                    <a:pt x="10843" y="2379"/>
                    <a:pt x="10810" y="2379"/>
                    <a:pt x="10784" y="2405"/>
                  </a:cubicBezTo>
                  <a:cubicBezTo>
                    <a:pt x="10758" y="2405"/>
                    <a:pt x="10705" y="2432"/>
                    <a:pt x="10679" y="2464"/>
                  </a:cubicBezTo>
                  <a:lnTo>
                    <a:pt x="10620" y="2491"/>
                  </a:lnTo>
                  <a:lnTo>
                    <a:pt x="10541" y="2543"/>
                  </a:lnTo>
                  <a:lnTo>
                    <a:pt x="10455" y="2570"/>
                  </a:lnTo>
                  <a:lnTo>
                    <a:pt x="10429" y="2570"/>
                  </a:lnTo>
                  <a:lnTo>
                    <a:pt x="10403" y="2596"/>
                  </a:lnTo>
                  <a:cubicBezTo>
                    <a:pt x="10350" y="2596"/>
                    <a:pt x="10317" y="2629"/>
                    <a:pt x="10265" y="2629"/>
                  </a:cubicBezTo>
                  <a:cubicBezTo>
                    <a:pt x="10239" y="2655"/>
                    <a:pt x="10239" y="2655"/>
                    <a:pt x="10212" y="2655"/>
                  </a:cubicBezTo>
                  <a:lnTo>
                    <a:pt x="10186" y="2655"/>
                  </a:lnTo>
                  <a:cubicBezTo>
                    <a:pt x="10212" y="2629"/>
                    <a:pt x="10239" y="2596"/>
                    <a:pt x="10239" y="2596"/>
                  </a:cubicBezTo>
                  <a:cubicBezTo>
                    <a:pt x="10291" y="2570"/>
                    <a:pt x="10317" y="2543"/>
                    <a:pt x="10350" y="2517"/>
                  </a:cubicBezTo>
                  <a:cubicBezTo>
                    <a:pt x="10377" y="2517"/>
                    <a:pt x="10377" y="2517"/>
                    <a:pt x="10377" y="2491"/>
                  </a:cubicBezTo>
                  <a:cubicBezTo>
                    <a:pt x="10403" y="2491"/>
                    <a:pt x="10403" y="2491"/>
                    <a:pt x="10429" y="2464"/>
                  </a:cubicBezTo>
                  <a:lnTo>
                    <a:pt x="10482" y="2432"/>
                  </a:lnTo>
                  <a:lnTo>
                    <a:pt x="10567" y="2405"/>
                  </a:lnTo>
                  <a:lnTo>
                    <a:pt x="10646" y="2379"/>
                  </a:lnTo>
                  <a:cubicBezTo>
                    <a:pt x="10705" y="2379"/>
                    <a:pt x="10731" y="2353"/>
                    <a:pt x="10784" y="2353"/>
                  </a:cubicBezTo>
                  <a:lnTo>
                    <a:pt x="10843" y="2353"/>
                  </a:lnTo>
                  <a:cubicBezTo>
                    <a:pt x="10869" y="2353"/>
                    <a:pt x="10869" y="2353"/>
                    <a:pt x="10869" y="2326"/>
                  </a:cubicBezTo>
                  <a:close/>
                  <a:moveTo>
                    <a:pt x="986" y="2379"/>
                  </a:moveTo>
                  <a:cubicBezTo>
                    <a:pt x="1039" y="2379"/>
                    <a:pt x="1091" y="2405"/>
                    <a:pt x="1151" y="2405"/>
                  </a:cubicBezTo>
                  <a:lnTo>
                    <a:pt x="1256" y="2432"/>
                  </a:lnTo>
                  <a:lnTo>
                    <a:pt x="1367" y="2464"/>
                  </a:lnTo>
                  <a:lnTo>
                    <a:pt x="1479" y="2491"/>
                  </a:lnTo>
                  <a:cubicBezTo>
                    <a:pt x="1479" y="2491"/>
                    <a:pt x="1505" y="2517"/>
                    <a:pt x="1532" y="2517"/>
                  </a:cubicBezTo>
                  <a:lnTo>
                    <a:pt x="1558" y="2517"/>
                  </a:lnTo>
                  <a:cubicBezTo>
                    <a:pt x="1611" y="2543"/>
                    <a:pt x="1670" y="2570"/>
                    <a:pt x="1722" y="2596"/>
                  </a:cubicBezTo>
                  <a:cubicBezTo>
                    <a:pt x="1749" y="2629"/>
                    <a:pt x="1808" y="2629"/>
                    <a:pt x="1808" y="2655"/>
                  </a:cubicBezTo>
                  <a:lnTo>
                    <a:pt x="1834" y="2655"/>
                  </a:lnTo>
                  <a:cubicBezTo>
                    <a:pt x="1860" y="2655"/>
                    <a:pt x="1860" y="2655"/>
                    <a:pt x="1860" y="2681"/>
                  </a:cubicBezTo>
                  <a:lnTo>
                    <a:pt x="1834" y="2681"/>
                  </a:lnTo>
                  <a:cubicBezTo>
                    <a:pt x="1834" y="2655"/>
                    <a:pt x="1808" y="2655"/>
                    <a:pt x="1808" y="2655"/>
                  </a:cubicBezTo>
                  <a:lnTo>
                    <a:pt x="1722" y="2655"/>
                  </a:lnTo>
                  <a:cubicBezTo>
                    <a:pt x="1670" y="2629"/>
                    <a:pt x="1584" y="2629"/>
                    <a:pt x="1532" y="2596"/>
                  </a:cubicBezTo>
                  <a:lnTo>
                    <a:pt x="1446" y="2596"/>
                  </a:lnTo>
                  <a:lnTo>
                    <a:pt x="1341" y="2570"/>
                  </a:lnTo>
                  <a:lnTo>
                    <a:pt x="1229" y="2517"/>
                  </a:lnTo>
                  <a:lnTo>
                    <a:pt x="1151" y="2491"/>
                  </a:lnTo>
                  <a:cubicBezTo>
                    <a:pt x="1065" y="2464"/>
                    <a:pt x="1013" y="2464"/>
                    <a:pt x="953" y="2432"/>
                  </a:cubicBezTo>
                  <a:cubicBezTo>
                    <a:pt x="927" y="2405"/>
                    <a:pt x="901" y="2405"/>
                    <a:pt x="875" y="2405"/>
                  </a:cubicBezTo>
                  <a:cubicBezTo>
                    <a:pt x="875" y="2379"/>
                    <a:pt x="848" y="2379"/>
                    <a:pt x="848" y="2379"/>
                  </a:cubicBezTo>
                  <a:close/>
                  <a:moveTo>
                    <a:pt x="10186" y="2655"/>
                  </a:moveTo>
                  <a:cubicBezTo>
                    <a:pt x="10186" y="2681"/>
                    <a:pt x="10186" y="2681"/>
                    <a:pt x="10153" y="2681"/>
                  </a:cubicBezTo>
                  <a:lnTo>
                    <a:pt x="10186" y="2655"/>
                  </a:lnTo>
                  <a:close/>
                  <a:moveTo>
                    <a:pt x="11060" y="2517"/>
                  </a:moveTo>
                  <a:lnTo>
                    <a:pt x="11086" y="2543"/>
                  </a:lnTo>
                  <a:cubicBezTo>
                    <a:pt x="11086" y="2570"/>
                    <a:pt x="11086" y="2570"/>
                    <a:pt x="11060" y="2570"/>
                  </a:cubicBezTo>
                  <a:cubicBezTo>
                    <a:pt x="11034" y="2596"/>
                    <a:pt x="11007" y="2596"/>
                    <a:pt x="11007" y="2629"/>
                  </a:cubicBezTo>
                  <a:lnTo>
                    <a:pt x="10948" y="2629"/>
                  </a:lnTo>
                  <a:lnTo>
                    <a:pt x="10922" y="2655"/>
                  </a:lnTo>
                  <a:lnTo>
                    <a:pt x="10869" y="2681"/>
                  </a:lnTo>
                  <a:lnTo>
                    <a:pt x="10843" y="2681"/>
                  </a:lnTo>
                  <a:cubicBezTo>
                    <a:pt x="10810" y="2681"/>
                    <a:pt x="10784" y="2708"/>
                    <a:pt x="10758" y="2708"/>
                  </a:cubicBezTo>
                  <a:lnTo>
                    <a:pt x="10705" y="2708"/>
                  </a:lnTo>
                  <a:lnTo>
                    <a:pt x="10705" y="2681"/>
                  </a:lnTo>
                  <a:cubicBezTo>
                    <a:pt x="10705" y="2681"/>
                    <a:pt x="10731" y="2681"/>
                    <a:pt x="10731" y="2655"/>
                  </a:cubicBezTo>
                  <a:cubicBezTo>
                    <a:pt x="10758" y="2655"/>
                    <a:pt x="10758" y="2629"/>
                    <a:pt x="10784" y="2596"/>
                  </a:cubicBezTo>
                  <a:lnTo>
                    <a:pt x="10810" y="2596"/>
                  </a:lnTo>
                  <a:lnTo>
                    <a:pt x="10843" y="2570"/>
                  </a:lnTo>
                  <a:lnTo>
                    <a:pt x="10869" y="2570"/>
                  </a:lnTo>
                  <a:lnTo>
                    <a:pt x="10922" y="2543"/>
                  </a:lnTo>
                  <a:lnTo>
                    <a:pt x="10975" y="2543"/>
                  </a:lnTo>
                  <a:cubicBezTo>
                    <a:pt x="11007" y="2543"/>
                    <a:pt x="11007" y="2517"/>
                    <a:pt x="11034" y="2517"/>
                  </a:cubicBezTo>
                  <a:close/>
                  <a:moveTo>
                    <a:pt x="11336" y="2708"/>
                  </a:moveTo>
                  <a:lnTo>
                    <a:pt x="11336" y="2734"/>
                  </a:lnTo>
                  <a:cubicBezTo>
                    <a:pt x="11303" y="2734"/>
                    <a:pt x="11303" y="2760"/>
                    <a:pt x="11303" y="2760"/>
                  </a:cubicBezTo>
                  <a:lnTo>
                    <a:pt x="11277" y="2793"/>
                  </a:lnTo>
                  <a:lnTo>
                    <a:pt x="11251" y="2819"/>
                  </a:lnTo>
                  <a:lnTo>
                    <a:pt x="11224" y="2819"/>
                  </a:lnTo>
                  <a:lnTo>
                    <a:pt x="11198" y="2846"/>
                  </a:lnTo>
                  <a:lnTo>
                    <a:pt x="11086" y="2846"/>
                  </a:lnTo>
                  <a:lnTo>
                    <a:pt x="11086" y="2819"/>
                  </a:lnTo>
                  <a:cubicBezTo>
                    <a:pt x="11113" y="2793"/>
                    <a:pt x="11113" y="2793"/>
                    <a:pt x="11139" y="2760"/>
                  </a:cubicBezTo>
                  <a:lnTo>
                    <a:pt x="11172" y="2734"/>
                  </a:lnTo>
                  <a:lnTo>
                    <a:pt x="11198" y="2734"/>
                  </a:lnTo>
                  <a:lnTo>
                    <a:pt x="11224" y="2708"/>
                  </a:lnTo>
                  <a:close/>
                  <a:moveTo>
                    <a:pt x="901" y="2681"/>
                  </a:moveTo>
                  <a:cubicBezTo>
                    <a:pt x="986" y="2708"/>
                    <a:pt x="1065" y="2708"/>
                    <a:pt x="1151" y="2734"/>
                  </a:cubicBezTo>
                  <a:lnTo>
                    <a:pt x="1315" y="2760"/>
                  </a:lnTo>
                  <a:lnTo>
                    <a:pt x="1446" y="2819"/>
                  </a:lnTo>
                  <a:lnTo>
                    <a:pt x="1611" y="2846"/>
                  </a:lnTo>
                  <a:cubicBezTo>
                    <a:pt x="1643" y="2872"/>
                    <a:pt x="1670" y="2872"/>
                    <a:pt x="1696" y="2872"/>
                  </a:cubicBezTo>
                  <a:cubicBezTo>
                    <a:pt x="1722" y="2898"/>
                    <a:pt x="1722" y="2898"/>
                    <a:pt x="1749" y="2898"/>
                  </a:cubicBezTo>
                  <a:cubicBezTo>
                    <a:pt x="1834" y="2924"/>
                    <a:pt x="1939" y="2957"/>
                    <a:pt x="1998" y="2984"/>
                  </a:cubicBezTo>
                  <a:cubicBezTo>
                    <a:pt x="2051" y="3010"/>
                    <a:pt x="2103" y="3036"/>
                    <a:pt x="2136" y="3036"/>
                  </a:cubicBezTo>
                  <a:cubicBezTo>
                    <a:pt x="2163" y="3036"/>
                    <a:pt x="2163" y="3062"/>
                    <a:pt x="2189" y="3062"/>
                  </a:cubicBezTo>
                  <a:lnTo>
                    <a:pt x="2103" y="3062"/>
                  </a:lnTo>
                  <a:cubicBezTo>
                    <a:pt x="2077" y="3062"/>
                    <a:pt x="2025" y="3036"/>
                    <a:pt x="1998" y="3036"/>
                  </a:cubicBezTo>
                  <a:cubicBezTo>
                    <a:pt x="1913" y="3010"/>
                    <a:pt x="1808" y="3010"/>
                    <a:pt x="1722" y="2984"/>
                  </a:cubicBezTo>
                  <a:lnTo>
                    <a:pt x="1670" y="2984"/>
                  </a:lnTo>
                  <a:cubicBezTo>
                    <a:pt x="1643" y="2957"/>
                    <a:pt x="1611" y="2957"/>
                    <a:pt x="1584" y="2957"/>
                  </a:cubicBezTo>
                  <a:lnTo>
                    <a:pt x="1420" y="2898"/>
                  </a:lnTo>
                  <a:lnTo>
                    <a:pt x="1282" y="2872"/>
                  </a:lnTo>
                  <a:lnTo>
                    <a:pt x="1151" y="2819"/>
                  </a:lnTo>
                  <a:cubicBezTo>
                    <a:pt x="1039" y="2793"/>
                    <a:pt x="953" y="2760"/>
                    <a:pt x="875" y="2734"/>
                  </a:cubicBezTo>
                  <a:cubicBezTo>
                    <a:pt x="848" y="2734"/>
                    <a:pt x="789" y="2708"/>
                    <a:pt x="763" y="2708"/>
                  </a:cubicBezTo>
                  <a:cubicBezTo>
                    <a:pt x="737" y="2681"/>
                    <a:pt x="710" y="2681"/>
                    <a:pt x="710" y="2681"/>
                  </a:cubicBezTo>
                  <a:close/>
                  <a:moveTo>
                    <a:pt x="763" y="2957"/>
                  </a:moveTo>
                  <a:cubicBezTo>
                    <a:pt x="822" y="2957"/>
                    <a:pt x="848" y="2984"/>
                    <a:pt x="901" y="2984"/>
                  </a:cubicBezTo>
                  <a:cubicBezTo>
                    <a:pt x="953" y="3010"/>
                    <a:pt x="1039" y="3010"/>
                    <a:pt x="1091" y="3036"/>
                  </a:cubicBezTo>
                  <a:cubicBezTo>
                    <a:pt x="1282" y="3062"/>
                    <a:pt x="1420" y="3122"/>
                    <a:pt x="1584" y="3148"/>
                  </a:cubicBezTo>
                  <a:lnTo>
                    <a:pt x="1834" y="3227"/>
                  </a:lnTo>
                  <a:lnTo>
                    <a:pt x="2103" y="3312"/>
                  </a:lnTo>
                  <a:lnTo>
                    <a:pt x="2379" y="3365"/>
                  </a:lnTo>
                  <a:cubicBezTo>
                    <a:pt x="2432" y="3391"/>
                    <a:pt x="2491" y="3391"/>
                    <a:pt x="2544" y="3417"/>
                  </a:cubicBezTo>
                  <a:cubicBezTo>
                    <a:pt x="2570" y="3417"/>
                    <a:pt x="2629" y="3417"/>
                    <a:pt x="2655" y="3450"/>
                  </a:cubicBezTo>
                  <a:cubicBezTo>
                    <a:pt x="2793" y="3476"/>
                    <a:pt x="2958" y="3529"/>
                    <a:pt x="3122" y="3582"/>
                  </a:cubicBezTo>
                  <a:cubicBezTo>
                    <a:pt x="3201" y="3582"/>
                    <a:pt x="3286" y="3614"/>
                    <a:pt x="3339" y="3641"/>
                  </a:cubicBezTo>
                  <a:cubicBezTo>
                    <a:pt x="3365" y="3641"/>
                    <a:pt x="3418" y="3667"/>
                    <a:pt x="3450" y="3667"/>
                  </a:cubicBezTo>
                  <a:lnTo>
                    <a:pt x="3365" y="3667"/>
                  </a:lnTo>
                  <a:cubicBezTo>
                    <a:pt x="3312" y="3667"/>
                    <a:pt x="3201" y="3641"/>
                    <a:pt x="3122" y="3614"/>
                  </a:cubicBezTo>
                  <a:cubicBezTo>
                    <a:pt x="2984" y="3614"/>
                    <a:pt x="2820" y="3555"/>
                    <a:pt x="2629" y="3529"/>
                  </a:cubicBezTo>
                  <a:cubicBezTo>
                    <a:pt x="2596" y="3529"/>
                    <a:pt x="2570" y="3503"/>
                    <a:pt x="2544" y="3503"/>
                  </a:cubicBezTo>
                  <a:cubicBezTo>
                    <a:pt x="2491" y="3503"/>
                    <a:pt x="2432" y="3476"/>
                    <a:pt x="2353" y="3476"/>
                  </a:cubicBezTo>
                  <a:lnTo>
                    <a:pt x="2077" y="3391"/>
                  </a:lnTo>
                  <a:lnTo>
                    <a:pt x="1808" y="3312"/>
                  </a:lnTo>
                  <a:lnTo>
                    <a:pt x="1558" y="3227"/>
                  </a:lnTo>
                  <a:cubicBezTo>
                    <a:pt x="1367" y="3174"/>
                    <a:pt x="1229" y="3122"/>
                    <a:pt x="1091" y="3089"/>
                  </a:cubicBezTo>
                  <a:cubicBezTo>
                    <a:pt x="986" y="3036"/>
                    <a:pt x="901" y="3010"/>
                    <a:pt x="848" y="2984"/>
                  </a:cubicBezTo>
                  <a:cubicBezTo>
                    <a:pt x="822" y="2984"/>
                    <a:pt x="789" y="2957"/>
                    <a:pt x="763" y="2957"/>
                  </a:cubicBezTo>
                  <a:close/>
                  <a:moveTo>
                    <a:pt x="5284" y="329"/>
                  </a:moveTo>
                  <a:cubicBezTo>
                    <a:pt x="5363" y="329"/>
                    <a:pt x="5474" y="355"/>
                    <a:pt x="5553" y="355"/>
                  </a:cubicBezTo>
                  <a:lnTo>
                    <a:pt x="5586" y="381"/>
                  </a:lnTo>
                  <a:lnTo>
                    <a:pt x="5225" y="381"/>
                  </a:lnTo>
                  <a:cubicBezTo>
                    <a:pt x="5198" y="381"/>
                    <a:pt x="5172" y="408"/>
                    <a:pt x="5172" y="408"/>
                  </a:cubicBezTo>
                  <a:lnTo>
                    <a:pt x="5172" y="434"/>
                  </a:lnTo>
                  <a:lnTo>
                    <a:pt x="5172" y="460"/>
                  </a:lnTo>
                  <a:lnTo>
                    <a:pt x="5172" y="493"/>
                  </a:lnTo>
                  <a:lnTo>
                    <a:pt x="5146" y="493"/>
                  </a:lnTo>
                  <a:lnTo>
                    <a:pt x="5146" y="572"/>
                  </a:lnTo>
                  <a:cubicBezTo>
                    <a:pt x="5120" y="684"/>
                    <a:pt x="5120" y="789"/>
                    <a:pt x="5093" y="874"/>
                  </a:cubicBezTo>
                  <a:lnTo>
                    <a:pt x="5034" y="1479"/>
                  </a:lnTo>
                  <a:lnTo>
                    <a:pt x="4955" y="2077"/>
                  </a:lnTo>
                  <a:lnTo>
                    <a:pt x="4929" y="2162"/>
                  </a:lnTo>
                  <a:lnTo>
                    <a:pt x="4929" y="2241"/>
                  </a:lnTo>
                  <a:lnTo>
                    <a:pt x="4929" y="2379"/>
                  </a:lnTo>
                  <a:cubicBezTo>
                    <a:pt x="4929" y="2432"/>
                    <a:pt x="4955" y="2491"/>
                    <a:pt x="4955" y="2517"/>
                  </a:cubicBezTo>
                  <a:cubicBezTo>
                    <a:pt x="4955" y="2543"/>
                    <a:pt x="4982" y="2570"/>
                    <a:pt x="4982" y="2596"/>
                  </a:cubicBezTo>
                  <a:lnTo>
                    <a:pt x="4982" y="2629"/>
                  </a:lnTo>
                  <a:cubicBezTo>
                    <a:pt x="4982" y="2655"/>
                    <a:pt x="4982" y="2655"/>
                    <a:pt x="5008" y="2655"/>
                  </a:cubicBezTo>
                  <a:lnTo>
                    <a:pt x="5008" y="2681"/>
                  </a:lnTo>
                  <a:cubicBezTo>
                    <a:pt x="5008" y="2760"/>
                    <a:pt x="5034" y="2872"/>
                    <a:pt x="5060" y="2984"/>
                  </a:cubicBezTo>
                  <a:cubicBezTo>
                    <a:pt x="5060" y="3062"/>
                    <a:pt x="5093" y="3174"/>
                    <a:pt x="5120" y="3286"/>
                  </a:cubicBezTo>
                  <a:lnTo>
                    <a:pt x="5120" y="3338"/>
                  </a:lnTo>
                  <a:cubicBezTo>
                    <a:pt x="5120" y="3417"/>
                    <a:pt x="5146" y="3503"/>
                    <a:pt x="5146" y="3582"/>
                  </a:cubicBezTo>
                  <a:lnTo>
                    <a:pt x="5146" y="3884"/>
                  </a:lnTo>
                  <a:lnTo>
                    <a:pt x="5146" y="3910"/>
                  </a:lnTo>
                  <a:lnTo>
                    <a:pt x="5120" y="4212"/>
                  </a:lnTo>
                  <a:cubicBezTo>
                    <a:pt x="5093" y="4272"/>
                    <a:pt x="5093" y="4324"/>
                    <a:pt x="5060" y="4377"/>
                  </a:cubicBezTo>
                  <a:lnTo>
                    <a:pt x="5060" y="4350"/>
                  </a:lnTo>
                  <a:cubicBezTo>
                    <a:pt x="5093" y="4298"/>
                    <a:pt x="5093" y="4272"/>
                    <a:pt x="5093" y="4212"/>
                  </a:cubicBezTo>
                  <a:lnTo>
                    <a:pt x="5093" y="3884"/>
                  </a:lnTo>
                  <a:lnTo>
                    <a:pt x="5093" y="3614"/>
                  </a:lnTo>
                  <a:cubicBezTo>
                    <a:pt x="5060" y="3503"/>
                    <a:pt x="5060" y="3391"/>
                    <a:pt x="5034" y="3312"/>
                  </a:cubicBezTo>
                  <a:cubicBezTo>
                    <a:pt x="5008" y="3253"/>
                    <a:pt x="5008" y="3174"/>
                    <a:pt x="5008" y="3122"/>
                  </a:cubicBezTo>
                  <a:cubicBezTo>
                    <a:pt x="4982" y="2984"/>
                    <a:pt x="4929" y="2846"/>
                    <a:pt x="4896" y="2708"/>
                  </a:cubicBezTo>
                  <a:lnTo>
                    <a:pt x="4896" y="2681"/>
                  </a:lnTo>
                  <a:lnTo>
                    <a:pt x="4896" y="2655"/>
                  </a:lnTo>
                  <a:lnTo>
                    <a:pt x="4896" y="2629"/>
                  </a:lnTo>
                  <a:cubicBezTo>
                    <a:pt x="4870" y="2596"/>
                    <a:pt x="4870" y="2570"/>
                    <a:pt x="4870" y="2543"/>
                  </a:cubicBezTo>
                  <a:cubicBezTo>
                    <a:pt x="4844" y="2491"/>
                    <a:pt x="4844" y="2432"/>
                    <a:pt x="4817" y="2405"/>
                  </a:cubicBezTo>
                  <a:lnTo>
                    <a:pt x="4817" y="2241"/>
                  </a:lnTo>
                  <a:lnTo>
                    <a:pt x="4817" y="2162"/>
                  </a:lnTo>
                  <a:lnTo>
                    <a:pt x="4844" y="2077"/>
                  </a:lnTo>
                  <a:lnTo>
                    <a:pt x="4870" y="1912"/>
                  </a:lnTo>
                  <a:cubicBezTo>
                    <a:pt x="4896" y="1748"/>
                    <a:pt x="4896" y="1610"/>
                    <a:pt x="4929" y="1479"/>
                  </a:cubicBezTo>
                  <a:lnTo>
                    <a:pt x="4955" y="1341"/>
                  </a:lnTo>
                  <a:cubicBezTo>
                    <a:pt x="4982" y="1177"/>
                    <a:pt x="5008" y="1012"/>
                    <a:pt x="5034" y="848"/>
                  </a:cubicBezTo>
                  <a:lnTo>
                    <a:pt x="5034" y="789"/>
                  </a:lnTo>
                  <a:cubicBezTo>
                    <a:pt x="5060" y="710"/>
                    <a:pt x="5060" y="625"/>
                    <a:pt x="5093" y="546"/>
                  </a:cubicBezTo>
                  <a:lnTo>
                    <a:pt x="5093" y="493"/>
                  </a:lnTo>
                  <a:cubicBezTo>
                    <a:pt x="5093" y="460"/>
                    <a:pt x="5120" y="460"/>
                    <a:pt x="5120" y="460"/>
                  </a:cubicBezTo>
                  <a:lnTo>
                    <a:pt x="5120" y="434"/>
                  </a:lnTo>
                  <a:lnTo>
                    <a:pt x="5120" y="408"/>
                  </a:lnTo>
                  <a:cubicBezTo>
                    <a:pt x="5146" y="381"/>
                    <a:pt x="5146" y="381"/>
                    <a:pt x="5172" y="355"/>
                  </a:cubicBezTo>
                  <a:lnTo>
                    <a:pt x="5198" y="355"/>
                  </a:lnTo>
                  <a:cubicBezTo>
                    <a:pt x="5225" y="329"/>
                    <a:pt x="5258" y="329"/>
                    <a:pt x="5284" y="329"/>
                  </a:cubicBezTo>
                  <a:close/>
                  <a:moveTo>
                    <a:pt x="8293" y="3884"/>
                  </a:moveTo>
                  <a:cubicBezTo>
                    <a:pt x="8293" y="3910"/>
                    <a:pt x="8267" y="3910"/>
                    <a:pt x="8241" y="3910"/>
                  </a:cubicBezTo>
                  <a:cubicBezTo>
                    <a:pt x="8155" y="3943"/>
                    <a:pt x="8077" y="3969"/>
                    <a:pt x="7991" y="3996"/>
                  </a:cubicBezTo>
                  <a:cubicBezTo>
                    <a:pt x="7853" y="4048"/>
                    <a:pt x="7722" y="4074"/>
                    <a:pt x="7558" y="4134"/>
                  </a:cubicBezTo>
                  <a:cubicBezTo>
                    <a:pt x="7525" y="4134"/>
                    <a:pt x="7498" y="4134"/>
                    <a:pt x="7472" y="4160"/>
                  </a:cubicBezTo>
                  <a:cubicBezTo>
                    <a:pt x="7420" y="4160"/>
                    <a:pt x="7334" y="4186"/>
                    <a:pt x="7282" y="4186"/>
                  </a:cubicBezTo>
                  <a:lnTo>
                    <a:pt x="7032" y="4272"/>
                  </a:lnTo>
                  <a:lnTo>
                    <a:pt x="6762" y="4324"/>
                  </a:lnTo>
                  <a:lnTo>
                    <a:pt x="6513" y="4377"/>
                  </a:lnTo>
                  <a:cubicBezTo>
                    <a:pt x="6322" y="4403"/>
                    <a:pt x="6184" y="4436"/>
                    <a:pt x="6046" y="4462"/>
                  </a:cubicBezTo>
                  <a:cubicBezTo>
                    <a:pt x="5941" y="4462"/>
                    <a:pt x="5856" y="4488"/>
                    <a:pt x="5803" y="4488"/>
                  </a:cubicBezTo>
                  <a:lnTo>
                    <a:pt x="5718" y="4488"/>
                  </a:lnTo>
                  <a:cubicBezTo>
                    <a:pt x="5750" y="4488"/>
                    <a:pt x="5777" y="4462"/>
                    <a:pt x="5829" y="4462"/>
                  </a:cubicBezTo>
                  <a:cubicBezTo>
                    <a:pt x="5882" y="4436"/>
                    <a:pt x="5941" y="4436"/>
                    <a:pt x="6020" y="4403"/>
                  </a:cubicBezTo>
                  <a:cubicBezTo>
                    <a:pt x="6184" y="4350"/>
                    <a:pt x="6322" y="4324"/>
                    <a:pt x="6486" y="4298"/>
                  </a:cubicBezTo>
                  <a:lnTo>
                    <a:pt x="6736" y="4212"/>
                  </a:lnTo>
                  <a:lnTo>
                    <a:pt x="7006" y="4160"/>
                  </a:lnTo>
                  <a:lnTo>
                    <a:pt x="7282" y="4107"/>
                  </a:lnTo>
                  <a:cubicBezTo>
                    <a:pt x="7308" y="4074"/>
                    <a:pt x="7360" y="4074"/>
                    <a:pt x="7420" y="4074"/>
                  </a:cubicBezTo>
                  <a:cubicBezTo>
                    <a:pt x="7472" y="4048"/>
                    <a:pt x="7498" y="4048"/>
                    <a:pt x="7525" y="4048"/>
                  </a:cubicBezTo>
                  <a:cubicBezTo>
                    <a:pt x="7663" y="4022"/>
                    <a:pt x="7827" y="3969"/>
                    <a:pt x="7991" y="3943"/>
                  </a:cubicBezTo>
                  <a:cubicBezTo>
                    <a:pt x="8077" y="3943"/>
                    <a:pt x="8129" y="3910"/>
                    <a:pt x="8215" y="3910"/>
                  </a:cubicBezTo>
                  <a:cubicBezTo>
                    <a:pt x="8241" y="3910"/>
                    <a:pt x="8267" y="3884"/>
                    <a:pt x="8293" y="3884"/>
                  </a:cubicBezTo>
                  <a:close/>
                  <a:moveTo>
                    <a:pt x="4870" y="710"/>
                  </a:moveTo>
                  <a:lnTo>
                    <a:pt x="4870" y="710"/>
                  </a:lnTo>
                  <a:cubicBezTo>
                    <a:pt x="4844" y="986"/>
                    <a:pt x="4679" y="2050"/>
                    <a:pt x="4653" y="2215"/>
                  </a:cubicBezTo>
                  <a:cubicBezTo>
                    <a:pt x="4600" y="2353"/>
                    <a:pt x="4600" y="2655"/>
                    <a:pt x="4600" y="2793"/>
                  </a:cubicBezTo>
                  <a:cubicBezTo>
                    <a:pt x="4600" y="2872"/>
                    <a:pt x="4600" y="2984"/>
                    <a:pt x="4568" y="3089"/>
                  </a:cubicBezTo>
                  <a:lnTo>
                    <a:pt x="4568" y="3365"/>
                  </a:lnTo>
                  <a:cubicBezTo>
                    <a:pt x="4568" y="3476"/>
                    <a:pt x="4541" y="3831"/>
                    <a:pt x="4324" y="4567"/>
                  </a:cubicBezTo>
                  <a:cubicBezTo>
                    <a:pt x="4213" y="4541"/>
                    <a:pt x="3201" y="4239"/>
                    <a:pt x="3037" y="4239"/>
                  </a:cubicBezTo>
                  <a:cubicBezTo>
                    <a:pt x="2872" y="4212"/>
                    <a:pt x="1584" y="3779"/>
                    <a:pt x="848" y="3338"/>
                  </a:cubicBezTo>
                  <a:lnTo>
                    <a:pt x="848" y="3338"/>
                  </a:lnTo>
                  <a:cubicBezTo>
                    <a:pt x="1151" y="3417"/>
                    <a:pt x="2544" y="3831"/>
                    <a:pt x="3477" y="3969"/>
                  </a:cubicBezTo>
                  <a:lnTo>
                    <a:pt x="3805" y="4107"/>
                  </a:lnTo>
                  <a:lnTo>
                    <a:pt x="3805" y="4074"/>
                  </a:lnTo>
                  <a:lnTo>
                    <a:pt x="3805" y="3943"/>
                  </a:lnTo>
                  <a:cubicBezTo>
                    <a:pt x="3805" y="3943"/>
                    <a:pt x="3779" y="3746"/>
                    <a:pt x="3943" y="3693"/>
                  </a:cubicBezTo>
                  <a:cubicBezTo>
                    <a:pt x="4108" y="3641"/>
                    <a:pt x="4160" y="3503"/>
                    <a:pt x="4213" y="3338"/>
                  </a:cubicBezTo>
                  <a:cubicBezTo>
                    <a:pt x="4239" y="3312"/>
                    <a:pt x="4239" y="3253"/>
                    <a:pt x="4272" y="3227"/>
                  </a:cubicBezTo>
                  <a:cubicBezTo>
                    <a:pt x="4298" y="3122"/>
                    <a:pt x="4324" y="3010"/>
                    <a:pt x="4324" y="2872"/>
                  </a:cubicBezTo>
                  <a:cubicBezTo>
                    <a:pt x="4324" y="2681"/>
                    <a:pt x="4351" y="2464"/>
                    <a:pt x="4436" y="2188"/>
                  </a:cubicBezTo>
                  <a:lnTo>
                    <a:pt x="4403" y="2188"/>
                  </a:lnTo>
                  <a:cubicBezTo>
                    <a:pt x="4403" y="2188"/>
                    <a:pt x="4160" y="2491"/>
                    <a:pt x="3450" y="2570"/>
                  </a:cubicBezTo>
                  <a:cubicBezTo>
                    <a:pt x="4022" y="2326"/>
                    <a:pt x="4436" y="1775"/>
                    <a:pt x="4870" y="710"/>
                  </a:cubicBezTo>
                  <a:close/>
                  <a:moveTo>
                    <a:pt x="3063" y="0"/>
                  </a:moveTo>
                  <a:cubicBezTo>
                    <a:pt x="2268" y="355"/>
                    <a:pt x="1696" y="822"/>
                    <a:pt x="1696" y="822"/>
                  </a:cubicBezTo>
                  <a:cubicBezTo>
                    <a:pt x="1505" y="901"/>
                    <a:pt x="1203" y="1091"/>
                    <a:pt x="1203" y="1091"/>
                  </a:cubicBezTo>
                  <a:cubicBezTo>
                    <a:pt x="625" y="1834"/>
                    <a:pt x="1" y="3036"/>
                    <a:pt x="1" y="3036"/>
                  </a:cubicBezTo>
                  <a:lnTo>
                    <a:pt x="1" y="3062"/>
                  </a:lnTo>
                  <a:lnTo>
                    <a:pt x="572" y="2300"/>
                  </a:lnTo>
                  <a:lnTo>
                    <a:pt x="572" y="2300"/>
                  </a:lnTo>
                  <a:cubicBezTo>
                    <a:pt x="296" y="2793"/>
                    <a:pt x="132" y="3200"/>
                    <a:pt x="132" y="3200"/>
                  </a:cubicBezTo>
                  <a:lnTo>
                    <a:pt x="132" y="3227"/>
                  </a:lnTo>
                  <a:cubicBezTo>
                    <a:pt x="546" y="3614"/>
                    <a:pt x="1722" y="4048"/>
                    <a:pt x="2629" y="4350"/>
                  </a:cubicBezTo>
                  <a:cubicBezTo>
                    <a:pt x="3615" y="4653"/>
                    <a:pt x="4515" y="4896"/>
                    <a:pt x="4515" y="4896"/>
                  </a:cubicBezTo>
                  <a:lnTo>
                    <a:pt x="4541" y="4896"/>
                  </a:lnTo>
                  <a:cubicBezTo>
                    <a:pt x="4541" y="4870"/>
                    <a:pt x="4706" y="4134"/>
                    <a:pt x="4706" y="4022"/>
                  </a:cubicBezTo>
                  <a:cubicBezTo>
                    <a:pt x="4706" y="3910"/>
                    <a:pt x="4817" y="3148"/>
                    <a:pt x="4844" y="2898"/>
                  </a:cubicBezTo>
                  <a:cubicBezTo>
                    <a:pt x="4870" y="3148"/>
                    <a:pt x="4955" y="3943"/>
                    <a:pt x="4955" y="3969"/>
                  </a:cubicBezTo>
                  <a:cubicBezTo>
                    <a:pt x="4955" y="4048"/>
                    <a:pt x="4844" y="4870"/>
                    <a:pt x="4844" y="4870"/>
                  </a:cubicBezTo>
                  <a:lnTo>
                    <a:pt x="4870" y="4870"/>
                  </a:lnTo>
                  <a:cubicBezTo>
                    <a:pt x="6348" y="4843"/>
                    <a:pt x="9036" y="4160"/>
                    <a:pt x="9062" y="4160"/>
                  </a:cubicBezTo>
                  <a:cubicBezTo>
                    <a:pt x="9825" y="3805"/>
                    <a:pt x="10317" y="3555"/>
                    <a:pt x="10455" y="3503"/>
                  </a:cubicBezTo>
                  <a:lnTo>
                    <a:pt x="10455" y="3503"/>
                  </a:lnTo>
                  <a:cubicBezTo>
                    <a:pt x="10265" y="3720"/>
                    <a:pt x="10186" y="3858"/>
                    <a:pt x="10212" y="3969"/>
                  </a:cubicBezTo>
                  <a:cubicBezTo>
                    <a:pt x="10239" y="4022"/>
                    <a:pt x="10317" y="4048"/>
                    <a:pt x="10482" y="4048"/>
                  </a:cubicBezTo>
                  <a:cubicBezTo>
                    <a:pt x="10731" y="4048"/>
                    <a:pt x="11086" y="3943"/>
                    <a:pt x="11224" y="3910"/>
                  </a:cubicBezTo>
                  <a:cubicBezTo>
                    <a:pt x="11415" y="3831"/>
                    <a:pt x="11553" y="3746"/>
                    <a:pt x="11605" y="3614"/>
                  </a:cubicBezTo>
                  <a:cubicBezTo>
                    <a:pt x="11665" y="3503"/>
                    <a:pt x="11632" y="3391"/>
                    <a:pt x="11605" y="3365"/>
                  </a:cubicBezTo>
                  <a:cubicBezTo>
                    <a:pt x="11934" y="3148"/>
                    <a:pt x="11993" y="2924"/>
                    <a:pt x="11960" y="2793"/>
                  </a:cubicBezTo>
                  <a:cubicBezTo>
                    <a:pt x="11908" y="2517"/>
                    <a:pt x="11632" y="2300"/>
                    <a:pt x="11441" y="2267"/>
                  </a:cubicBezTo>
                  <a:cubicBezTo>
                    <a:pt x="11172" y="2188"/>
                    <a:pt x="10515" y="1775"/>
                    <a:pt x="10515" y="1775"/>
                  </a:cubicBezTo>
                  <a:cubicBezTo>
                    <a:pt x="8898" y="2405"/>
                    <a:pt x="6624" y="2543"/>
                    <a:pt x="6105" y="2596"/>
                  </a:cubicBezTo>
                  <a:cubicBezTo>
                    <a:pt x="8103" y="2188"/>
                    <a:pt x="9332" y="1722"/>
                    <a:pt x="9719" y="1531"/>
                  </a:cubicBezTo>
                  <a:cubicBezTo>
                    <a:pt x="9555" y="1117"/>
                    <a:pt x="9391" y="789"/>
                    <a:pt x="9200" y="493"/>
                  </a:cubicBezTo>
                  <a:cubicBezTo>
                    <a:pt x="9115" y="493"/>
                    <a:pt x="9036" y="519"/>
                    <a:pt x="8977" y="519"/>
                  </a:cubicBezTo>
                  <a:lnTo>
                    <a:pt x="8951" y="519"/>
                  </a:lnTo>
                  <a:cubicBezTo>
                    <a:pt x="9089" y="736"/>
                    <a:pt x="9167" y="927"/>
                    <a:pt x="9253" y="1150"/>
                  </a:cubicBezTo>
                  <a:cubicBezTo>
                    <a:pt x="9167" y="927"/>
                    <a:pt x="9036" y="710"/>
                    <a:pt x="8898" y="519"/>
                  </a:cubicBezTo>
                  <a:lnTo>
                    <a:pt x="8839" y="519"/>
                  </a:lnTo>
                  <a:lnTo>
                    <a:pt x="8872" y="493"/>
                  </a:lnTo>
                  <a:lnTo>
                    <a:pt x="8898" y="493"/>
                  </a:lnTo>
                  <a:cubicBezTo>
                    <a:pt x="8839" y="434"/>
                    <a:pt x="8813" y="381"/>
                    <a:pt x="8760" y="329"/>
                  </a:cubicBezTo>
                  <a:lnTo>
                    <a:pt x="8596" y="329"/>
                  </a:lnTo>
                  <a:cubicBezTo>
                    <a:pt x="8675" y="460"/>
                    <a:pt x="8734" y="572"/>
                    <a:pt x="8786" y="710"/>
                  </a:cubicBezTo>
                  <a:cubicBezTo>
                    <a:pt x="8707" y="572"/>
                    <a:pt x="8622" y="434"/>
                    <a:pt x="8510" y="329"/>
                  </a:cubicBezTo>
                  <a:lnTo>
                    <a:pt x="8484" y="329"/>
                  </a:lnTo>
                  <a:cubicBezTo>
                    <a:pt x="8510" y="329"/>
                    <a:pt x="8510" y="329"/>
                    <a:pt x="8510" y="296"/>
                  </a:cubicBezTo>
                  <a:lnTo>
                    <a:pt x="8431" y="217"/>
                  </a:lnTo>
                  <a:lnTo>
                    <a:pt x="8320" y="217"/>
                  </a:lnTo>
                  <a:lnTo>
                    <a:pt x="8320" y="243"/>
                  </a:lnTo>
                  <a:cubicBezTo>
                    <a:pt x="8346" y="270"/>
                    <a:pt x="8346" y="296"/>
                    <a:pt x="8379" y="329"/>
                  </a:cubicBezTo>
                  <a:cubicBezTo>
                    <a:pt x="8458" y="434"/>
                    <a:pt x="8510" y="519"/>
                    <a:pt x="8543" y="625"/>
                  </a:cubicBezTo>
                  <a:cubicBezTo>
                    <a:pt x="8484" y="519"/>
                    <a:pt x="8405" y="408"/>
                    <a:pt x="8320" y="329"/>
                  </a:cubicBezTo>
                  <a:cubicBezTo>
                    <a:pt x="8293" y="296"/>
                    <a:pt x="8267" y="243"/>
                    <a:pt x="8241" y="217"/>
                  </a:cubicBezTo>
                  <a:lnTo>
                    <a:pt x="8215" y="217"/>
                  </a:lnTo>
                  <a:cubicBezTo>
                    <a:pt x="8155" y="217"/>
                    <a:pt x="8103" y="217"/>
                    <a:pt x="8077" y="243"/>
                  </a:cubicBezTo>
                  <a:cubicBezTo>
                    <a:pt x="8129" y="329"/>
                    <a:pt x="8155" y="408"/>
                    <a:pt x="8215" y="493"/>
                  </a:cubicBezTo>
                  <a:cubicBezTo>
                    <a:pt x="8155" y="408"/>
                    <a:pt x="8103" y="329"/>
                    <a:pt x="8017" y="270"/>
                  </a:cubicBezTo>
                  <a:lnTo>
                    <a:pt x="8017" y="243"/>
                  </a:lnTo>
                  <a:lnTo>
                    <a:pt x="7827" y="243"/>
                  </a:lnTo>
                  <a:cubicBezTo>
                    <a:pt x="7886" y="329"/>
                    <a:pt x="7912" y="381"/>
                    <a:pt x="7939" y="460"/>
                  </a:cubicBezTo>
                  <a:cubicBezTo>
                    <a:pt x="7912" y="381"/>
                    <a:pt x="7853" y="329"/>
                    <a:pt x="7774" y="270"/>
                  </a:cubicBezTo>
                  <a:cubicBezTo>
                    <a:pt x="7774" y="270"/>
                    <a:pt x="7774" y="243"/>
                    <a:pt x="7748" y="243"/>
                  </a:cubicBezTo>
                  <a:cubicBezTo>
                    <a:pt x="7584" y="243"/>
                    <a:pt x="7420" y="270"/>
                    <a:pt x="7229" y="270"/>
                  </a:cubicBezTo>
                  <a:cubicBezTo>
                    <a:pt x="7393" y="243"/>
                    <a:pt x="7558" y="243"/>
                    <a:pt x="7722" y="217"/>
                  </a:cubicBezTo>
                  <a:cubicBezTo>
                    <a:pt x="7689" y="191"/>
                    <a:pt x="7663" y="165"/>
                    <a:pt x="7636" y="165"/>
                  </a:cubicBezTo>
                  <a:lnTo>
                    <a:pt x="7610" y="132"/>
                  </a:lnTo>
                  <a:lnTo>
                    <a:pt x="7584" y="132"/>
                  </a:lnTo>
                  <a:lnTo>
                    <a:pt x="7584" y="105"/>
                  </a:lnTo>
                  <a:cubicBezTo>
                    <a:pt x="6841" y="191"/>
                    <a:pt x="6158" y="217"/>
                    <a:pt x="5527" y="217"/>
                  </a:cubicBezTo>
                  <a:cubicBezTo>
                    <a:pt x="3858" y="217"/>
                    <a:pt x="3089" y="0"/>
                    <a:pt x="306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63"/>
            <p:cNvSpPr/>
            <p:nvPr/>
          </p:nvSpPr>
          <p:spPr>
            <a:xfrm>
              <a:off x="3691700" y="2746850"/>
              <a:ext cx="56875" cy="61625"/>
            </a:xfrm>
            <a:custGeom>
              <a:rect b="b" l="l" r="r" t="t"/>
              <a:pathLst>
                <a:path extrusionOk="0" h="2465" w="2275">
                  <a:moveTo>
                    <a:pt x="1" y="0"/>
                  </a:moveTo>
                  <a:lnTo>
                    <a:pt x="1" y="0"/>
                  </a:lnTo>
                  <a:cubicBezTo>
                    <a:pt x="86" y="79"/>
                    <a:pt x="165" y="217"/>
                    <a:pt x="250" y="355"/>
                  </a:cubicBezTo>
                  <a:cubicBezTo>
                    <a:pt x="303" y="467"/>
                    <a:pt x="388" y="572"/>
                    <a:pt x="467" y="736"/>
                  </a:cubicBezTo>
                  <a:cubicBezTo>
                    <a:pt x="520" y="874"/>
                    <a:pt x="605" y="1012"/>
                    <a:pt x="632" y="1124"/>
                  </a:cubicBezTo>
                  <a:cubicBezTo>
                    <a:pt x="658" y="1177"/>
                    <a:pt x="717" y="1262"/>
                    <a:pt x="743" y="1315"/>
                  </a:cubicBezTo>
                  <a:cubicBezTo>
                    <a:pt x="770" y="1393"/>
                    <a:pt x="796" y="1453"/>
                    <a:pt x="822" y="1505"/>
                  </a:cubicBezTo>
                  <a:lnTo>
                    <a:pt x="822" y="1531"/>
                  </a:lnTo>
                  <a:cubicBezTo>
                    <a:pt x="848" y="1591"/>
                    <a:pt x="881" y="1669"/>
                    <a:pt x="908" y="1722"/>
                  </a:cubicBezTo>
                  <a:lnTo>
                    <a:pt x="934" y="1722"/>
                  </a:lnTo>
                  <a:lnTo>
                    <a:pt x="934" y="1755"/>
                  </a:lnTo>
                  <a:lnTo>
                    <a:pt x="960" y="1755"/>
                  </a:lnTo>
                  <a:lnTo>
                    <a:pt x="960" y="1781"/>
                  </a:lnTo>
                  <a:lnTo>
                    <a:pt x="1013" y="1781"/>
                  </a:lnTo>
                  <a:cubicBezTo>
                    <a:pt x="1046" y="1807"/>
                    <a:pt x="1072" y="1807"/>
                    <a:pt x="1072" y="1834"/>
                  </a:cubicBezTo>
                  <a:lnTo>
                    <a:pt x="1124" y="1834"/>
                  </a:lnTo>
                  <a:cubicBezTo>
                    <a:pt x="1177" y="1886"/>
                    <a:pt x="1262" y="1919"/>
                    <a:pt x="1315" y="1945"/>
                  </a:cubicBezTo>
                  <a:cubicBezTo>
                    <a:pt x="1341" y="1945"/>
                    <a:pt x="1341" y="1972"/>
                    <a:pt x="1374" y="1972"/>
                  </a:cubicBezTo>
                  <a:cubicBezTo>
                    <a:pt x="1400" y="1972"/>
                    <a:pt x="1400" y="1998"/>
                    <a:pt x="1427" y="1998"/>
                  </a:cubicBezTo>
                  <a:cubicBezTo>
                    <a:pt x="1453" y="1998"/>
                    <a:pt x="1479" y="2024"/>
                    <a:pt x="1506" y="2051"/>
                  </a:cubicBezTo>
                  <a:cubicBezTo>
                    <a:pt x="1644" y="2110"/>
                    <a:pt x="1782" y="2188"/>
                    <a:pt x="1893" y="2274"/>
                  </a:cubicBezTo>
                  <a:cubicBezTo>
                    <a:pt x="2031" y="2326"/>
                    <a:pt x="2136" y="2412"/>
                    <a:pt x="2274" y="2464"/>
                  </a:cubicBezTo>
                  <a:cubicBezTo>
                    <a:pt x="2031" y="2274"/>
                    <a:pt x="1782" y="2110"/>
                    <a:pt x="1565" y="1972"/>
                  </a:cubicBezTo>
                  <a:lnTo>
                    <a:pt x="1538" y="1972"/>
                  </a:lnTo>
                  <a:cubicBezTo>
                    <a:pt x="1506" y="1945"/>
                    <a:pt x="1479" y="1919"/>
                    <a:pt x="1453" y="1919"/>
                  </a:cubicBezTo>
                  <a:lnTo>
                    <a:pt x="1427" y="1886"/>
                  </a:lnTo>
                  <a:lnTo>
                    <a:pt x="1400" y="1886"/>
                  </a:lnTo>
                  <a:cubicBezTo>
                    <a:pt x="1400" y="1886"/>
                    <a:pt x="1374" y="1860"/>
                    <a:pt x="1341" y="1860"/>
                  </a:cubicBezTo>
                  <a:cubicBezTo>
                    <a:pt x="1289" y="1834"/>
                    <a:pt x="1236" y="1807"/>
                    <a:pt x="1177" y="1755"/>
                  </a:cubicBezTo>
                  <a:cubicBezTo>
                    <a:pt x="1124" y="1722"/>
                    <a:pt x="1098" y="1722"/>
                    <a:pt x="1072" y="1696"/>
                  </a:cubicBezTo>
                  <a:lnTo>
                    <a:pt x="1046" y="1696"/>
                  </a:lnTo>
                  <a:lnTo>
                    <a:pt x="1046" y="1669"/>
                  </a:lnTo>
                  <a:lnTo>
                    <a:pt x="1013" y="1669"/>
                  </a:lnTo>
                  <a:cubicBezTo>
                    <a:pt x="960" y="1617"/>
                    <a:pt x="934" y="1531"/>
                    <a:pt x="908" y="1479"/>
                  </a:cubicBezTo>
                  <a:cubicBezTo>
                    <a:pt x="881" y="1426"/>
                    <a:pt x="848" y="1341"/>
                    <a:pt x="822" y="1288"/>
                  </a:cubicBezTo>
                  <a:cubicBezTo>
                    <a:pt x="796" y="1229"/>
                    <a:pt x="770" y="1150"/>
                    <a:pt x="743" y="1065"/>
                  </a:cubicBezTo>
                  <a:cubicBezTo>
                    <a:pt x="684" y="960"/>
                    <a:pt x="605" y="822"/>
                    <a:pt x="520" y="684"/>
                  </a:cubicBezTo>
                  <a:cubicBezTo>
                    <a:pt x="467" y="546"/>
                    <a:pt x="388" y="441"/>
                    <a:pt x="303" y="329"/>
                  </a:cubicBezTo>
                  <a:cubicBezTo>
                    <a:pt x="224" y="217"/>
                    <a:pt x="139" y="7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63"/>
            <p:cNvSpPr/>
            <p:nvPr/>
          </p:nvSpPr>
          <p:spPr>
            <a:xfrm>
              <a:off x="3517900" y="2720900"/>
              <a:ext cx="167750" cy="32875"/>
            </a:xfrm>
            <a:custGeom>
              <a:rect b="b" l="l" r="r" t="t"/>
              <a:pathLst>
                <a:path extrusionOk="0" h="1315" w="6710">
                  <a:moveTo>
                    <a:pt x="3805" y="105"/>
                  </a:moveTo>
                  <a:cubicBezTo>
                    <a:pt x="3943" y="164"/>
                    <a:pt x="4081" y="191"/>
                    <a:pt x="4219" y="217"/>
                  </a:cubicBezTo>
                  <a:lnTo>
                    <a:pt x="4351" y="269"/>
                  </a:lnTo>
                  <a:cubicBezTo>
                    <a:pt x="4548" y="329"/>
                    <a:pt x="4712" y="381"/>
                    <a:pt x="4876" y="407"/>
                  </a:cubicBezTo>
                  <a:lnTo>
                    <a:pt x="5146" y="493"/>
                  </a:lnTo>
                  <a:lnTo>
                    <a:pt x="5395" y="572"/>
                  </a:lnTo>
                  <a:cubicBezTo>
                    <a:pt x="5533" y="624"/>
                    <a:pt x="5638" y="657"/>
                    <a:pt x="5776" y="710"/>
                  </a:cubicBezTo>
                  <a:cubicBezTo>
                    <a:pt x="5638" y="683"/>
                    <a:pt x="5500" y="624"/>
                    <a:pt x="5395" y="598"/>
                  </a:cubicBezTo>
                  <a:lnTo>
                    <a:pt x="4843" y="460"/>
                  </a:lnTo>
                  <a:lnTo>
                    <a:pt x="4324" y="329"/>
                  </a:lnTo>
                  <a:cubicBezTo>
                    <a:pt x="4245" y="296"/>
                    <a:pt x="4160" y="269"/>
                    <a:pt x="4081" y="269"/>
                  </a:cubicBezTo>
                  <a:cubicBezTo>
                    <a:pt x="3996" y="243"/>
                    <a:pt x="3891" y="217"/>
                    <a:pt x="3805" y="191"/>
                  </a:cubicBezTo>
                  <a:lnTo>
                    <a:pt x="3641" y="191"/>
                  </a:lnTo>
                  <a:cubicBezTo>
                    <a:pt x="3529" y="217"/>
                    <a:pt x="3424" y="217"/>
                    <a:pt x="3312" y="217"/>
                  </a:cubicBezTo>
                  <a:lnTo>
                    <a:pt x="3069" y="243"/>
                  </a:lnTo>
                  <a:lnTo>
                    <a:pt x="2819" y="243"/>
                  </a:lnTo>
                  <a:cubicBezTo>
                    <a:pt x="2629" y="269"/>
                    <a:pt x="2465" y="296"/>
                    <a:pt x="2327" y="296"/>
                  </a:cubicBezTo>
                  <a:cubicBezTo>
                    <a:pt x="2215" y="329"/>
                    <a:pt x="2110" y="355"/>
                    <a:pt x="2024" y="355"/>
                  </a:cubicBezTo>
                  <a:cubicBezTo>
                    <a:pt x="2110" y="329"/>
                    <a:pt x="2215" y="296"/>
                    <a:pt x="2327" y="269"/>
                  </a:cubicBezTo>
                  <a:cubicBezTo>
                    <a:pt x="2491" y="243"/>
                    <a:pt x="2655" y="217"/>
                    <a:pt x="2819" y="191"/>
                  </a:cubicBezTo>
                  <a:lnTo>
                    <a:pt x="3069" y="191"/>
                  </a:lnTo>
                  <a:lnTo>
                    <a:pt x="3312" y="164"/>
                  </a:lnTo>
                  <a:cubicBezTo>
                    <a:pt x="3424" y="131"/>
                    <a:pt x="3529" y="131"/>
                    <a:pt x="3641" y="131"/>
                  </a:cubicBezTo>
                  <a:cubicBezTo>
                    <a:pt x="3693" y="131"/>
                    <a:pt x="3753" y="105"/>
                    <a:pt x="3805" y="105"/>
                  </a:cubicBezTo>
                  <a:close/>
                  <a:moveTo>
                    <a:pt x="3805" y="0"/>
                  </a:moveTo>
                  <a:cubicBezTo>
                    <a:pt x="2465" y="79"/>
                    <a:pt x="1834" y="243"/>
                    <a:pt x="1807" y="243"/>
                  </a:cubicBezTo>
                  <a:lnTo>
                    <a:pt x="1643" y="243"/>
                  </a:lnTo>
                  <a:cubicBezTo>
                    <a:pt x="1453" y="243"/>
                    <a:pt x="1262" y="296"/>
                    <a:pt x="1177" y="407"/>
                  </a:cubicBezTo>
                  <a:cubicBezTo>
                    <a:pt x="1098" y="519"/>
                    <a:pt x="27" y="1203"/>
                    <a:pt x="0" y="1229"/>
                  </a:cubicBezTo>
                  <a:lnTo>
                    <a:pt x="27" y="1229"/>
                  </a:lnTo>
                  <a:lnTo>
                    <a:pt x="822" y="927"/>
                  </a:lnTo>
                  <a:cubicBezTo>
                    <a:pt x="1505" y="1255"/>
                    <a:pt x="2576" y="1314"/>
                    <a:pt x="3148" y="1314"/>
                  </a:cubicBezTo>
                  <a:cubicBezTo>
                    <a:pt x="3424" y="1314"/>
                    <a:pt x="3588" y="1281"/>
                    <a:pt x="3588" y="1281"/>
                  </a:cubicBezTo>
                  <a:cubicBezTo>
                    <a:pt x="3036" y="1203"/>
                    <a:pt x="2412" y="1091"/>
                    <a:pt x="2162" y="1038"/>
                  </a:cubicBezTo>
                  <a:lnTo>
                    <a:pt x="2162" y="1038"/>
                  </a:lnTo>
                  <a:cubicBezTo>
                    <a:pt x="3286" y="1091"/>
                    <a:pt x="4245" y="1117"/>
                    <a:pt x="4876" y="1117"/>
                  </a:cubicBezTo>
                  <a:cubicBezTo>
                    <a:pt x="5067" y="1117"/>
                    <a:pt x="5888" y="1038"/>
                    <a:pt x="5888" y="1038"/>
                  </a:cubicBezTo>
                  <a:cubicBezTo>
                    <a:pt x="6434" y="900"/>
                    <a:pt x="6710" y="900"/>
                    <a:pt x="6710" y="900"/>
                  </a:cubicBezTo>
                  <a:cubicBezTo>
                    <a:pt x="5231" y="407"/>
                    <a:pt x="3805" y="0"/>
                    <a:pt x="38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63"/>
            <p:cNvSpPr/>
            <p:nvPr/>
          </p:nvSpPr>
          <p:spPr>
            <a:xfrm>
              <a:off x="3445950" y="2715950"/>
              <a:ext cx="335475" cy="170075"/>
            </a:xfrm>
            <a:custGeom>
              <a:rect b="b" l="l" r="r" t="t"/>
              <a:pathLst>
                <a:path extrusionOk="0" h="6803" w="13419">
                  <a:moveTo>
                    <a:pt x="6683" y="198"/>
                  </a:moveTo>
                  <a:cubicBezTo>
                    <a:pt x="6683" y="198"/>
                    <a:pt x="8083" y="605"/>
                    <a:pt x="9588" y="1098"/>
                  </a:cubicBezTo>
                  <a:cubicBezTo>
                    <a:pt x="9588" y="1098"/>
                    <a:pt x="9312" y="1098"/>
                    <a:pt x="8766" y="1236"/>
                  </a:cubicBezTo>
                  <a:cubicBezTo>
                    <a:pt x="8766" y="1236"/>
                    <a:pt x="7945" y="1315"/>
                    <a:pt x="7754" y="1315"/>
                  </a:cubicBezTo>
                  <a:cubicBezTo>
                    <a:pt x="7590" y="1315"/>
                    <a:pt x="6736" y="1315"/>
                    <a:pt x="4929" y="1210"/>
                  </a:cubicBezTo>
                  <a:lnTo>
                    <a:pt x="4929" y="1210"/>
                  </a:lnTo>
                  <a:cubicBezTo>
                    <a:pt x="4929" y="1210"/>
                    <a:pt x="5783" y="1401"/>
                    <a:pt x="6466" y="1479"/>
                  </a:cubicBezTo>
                  <a:cubicBezTo>
                    <a:pt x="6466" y="1479"/>
                    <a:pt x="6280" y="1491"/>
                    <a:pt x="5994" y="1491"/>
                  </a:cubicBezTo>
                  <a:cubicBezTo>
                    <a:pt x="5396" y="1491"/>
                    <a:pt x="4366" y="1440"/>
                    <a:pt x="3700" y="1125"/>
                  </a:cubicBezTo>
                  <a:lnTo>
                    <a:pt x="2878" y="1427"/>
                  </a:lnTo>
                  <a:cubicBezTo>
                    <a:pt x="2878" y="1427"/>
                    <a:pt x="3976" y="717"/>
                    <a:pt x="4081" y="605"/>
                  </a:cubicBezTo>
                  <a:cubicBezTo>
                    <a:pt x="4152" y="490"/>
                    <a:pt x="4352" y="435"/>
                    <a:pt x="4561" y="435"/>
                  </a:cubicBezTo>
                  <a:cubicBezTo>
                    <a:pt x="4602" y="435"/>
                    <a:pt x="4644" y="437"/>
                    <a:pt x="4685" y="441"/>
                  </a:cubicBezTo>
                  <a:cubicBezTo>
                    <a:pt x="4685" y="441"/>
                    <a:pt x="5290" y="277"/>
                    <a:pt x="6683" y="198"/>
                  </a:cubicBezTo>
                  <a:close/>
                  <a:moveTo>
                    <a:pt x="9147" y="1512"/>
                  </a:moveTo>
                  <a:lnTo>
                    <a:pt x="9259" y="1617"/>
                  </a:lnTo>
                  <a:lnTo>
                    <a:pt x="9068" y="1617"/>
                  </a:lnTo>
                  <a:cubicBezTo>
                    <a:pt x="9036" y="1591"/>
                    <a:pt x="9009" y="1565"/>
                    <a:pt x="8983" y="1539"/>
                  </a:cubicBezTo>
                  <a:cubicBezTo>
                    <a:pt x="9036" y="1512"/>
                    <a:pt x="9095" y="1512"/>
                    <a:pt x="9147" y="1512"/>
                  </a:cubicBezTo>
                  <a:close/>
                  <a:moveTo>
                    <a:pt x="8871" y="1539"/>
                  </a:moveTo>
                  <a:cubicBezTo>
                    <a:pt x="8904" y="1565"/>
                    <a:pt x="8930" y="1617"/>
                    <a:pt x="8957" y="1644"/>
                  </a:cubicBezTo>
                  <a:lnTo>
                    <a:pt x="8819" y="1644"/>
                  </a:lnTo>
                  <a:cubicBezTo>
                    <a:pt x="8792" y="1617"/>
                    <a:pt x="8766" y="1591"/>
                    <a:pt x="8740" y="1565"/>
                  </a:cubicBezTo>
                  <a:cubicBezTo>
                    <a:pt x="8792" y="1565"/>
                    <a:pt x="8819" y="1539"/>
                    <a:pt x="8871" y="1539"/>
                  </a:cubicBezTo>
                  <a:close/>
                  <a:moveTo>
                    <a:pt x="8628" y="1565"/>
                  </a:moveTo>
                  <a:cubicBezTo>
                    <a:pt x="8654" y="1591"/>
                    <a:pt x="8681" y="1644"/>
                    <a:pt x="8707" y="1677"/>
                  </a:cubicBezTo>
                  <a:lnTo>
                    <a:pt x="8628" y="1677"/>
                  </a:lnTo>
                  <a:cubicBezTo>
                    <a:pt x="8602" y="1644"/>
                    <a:pt x="8602" y="1617"/>
                    <a:pt x="8576" y="1591"/>
                  </a:cubicBezTo>
                  <a:cubicBezTo>
                    <a:pt x="8576" y="1565"/>
                    <a:pt x="8602" y="1565"/>
                    <a:pt x="8628" y="1565"/>
                  </a:cubicBezTo>
                  <a:close/>
                  <a:moveTo>
                    <a:pt x="8438" y="1591"/>
                  </a:moveTo>
                  <a:cubicBezTo>
                    <a:pt x="8464" y="1617"/>
                    <a:pt x="8516" y="1644"/>
                    <a:pt x="8543" y="1677"/>
                  </a:cubicBezTo>
                  <a:cubicBezTo>
                    <a:pt x="8490" y="1703"/>
                    <a:pt x="8438" y="1703"/>
                    <a:pt x="8378" y="1703"/>
                  </a:cubicBezTo>
                  <a:cubicBezTo>
                    <a:pt x="8352" y="1677"/>
                    <a:pt x="8326" y="1644"/>
                    <a:pt x="8300" y="1617"/>
                  </a:cubicBezTo>
                  <a:cubicBezTo>
                    <a:pt x="8352" y="1591"/>
                    <a:pt x="8411" y="1591"/>
                    <a:pt x="8438" y="1591"/>
                  </a:cubicBezTo>
                  <a:close/>
                  <a:moveTo>
                    <a:pt x="8162" y="1617"/>
                  </a:moveTo>
                  <a:cubicBezTo>
                    <a:pt x="8188" y="1617"/>
                    <a:pt x="8214" y="1644"/>
                    <a:pt x="8247" y="1677"/>
                  </a:cubicBezTo>
                  <a:cubicBezTo>
                    <a:pt x="8273" y="1677"/>
                    <a:pt x="8273" y="1703"/>
                    <a:pt x="8300" y="1703"/>
                  </a:cubicBezTo>
                  <a:cubicBezTo>
                    <a:pt x="8247" y="1703"/>
                    <a:pt x="8214" y="1729"/>
                    <a:pt x="8162" y="1729"/>
                  </a:cubicBezTo>
                  <a:cubicBezTo>
                    <a:pt x="8135" y="1703"/>
                    <a:pt x="8109" y="1644"/>
                    <a:pt x="8083" y="1617"/>
                  </a:cubicBezTo>
                  <a:close/>
                  <a:moveTo>
                    <a:pt x="9312" y="1703"/>
                  </a:moveTo>
                  <a:cubicBezTo>
                    <a:pt x="9338" y="1729"/>
                    <a:pt x="9364" y="1729"/>
                    <a:pt x="9364" y="1755"/>
                  </a:cubicBezTo>
                  <a:cubicBezTo>
                    <a:pt x="9312" y="1755"/>
                    <a:pt x="9259" y="1782"/>
                    <a:pt x="9174" y="1782"/>
                  </a:cubicBezTo>
                  <a:cubicBezTo>
                    <a:pt x="9174" y="1755"/>
                    <a:pt x="9147" y="1729"/>
                    <a:pt x="9121" y="1703"/>
                  </a:cubicBezTo>
                  <a:close/>
                  <a:moveTo>
                    <a:pt x="9009" y="1729"/>
                  </a:moveTo>
                  <a:cubicBezTo>
                    <a:pt x="9036" y="1755"/>
                    <a:pt x="9068" y="1755"/>
                    <a:pt x="9095" y="1782"/>
                  </a:cubicBezTo>
                  <a:cubicBezTo>
                    <a:pt x="9036" y="1808"/>
                    <a:pt x="8983" y="1808"/>
                    <a:pt x="8930" y="1808"/>
                  </a:cubicBezTo>
                  <a:cubicBezTo>
                    <a:pt x="8930" y="1782"/>
                    <a:pt x="8904" y="1755"/>
                    <a:pt x="8871" y="1729"/>
                  </a:cubicBezTo>
                  <a:close/>
                  <a:moveTo>
                    <a:pt x="8792" y="1729"/>
                  </a:moveTo>
                  <a:cubicBezTo>
                    <a:pt x="8819" y="1755"/>
                    <a:pt x="8819" y="1782"/>
                    <a:pt x="8845" y="1808"/>
                  </a:cubicBezTo>
                  <a:cubicBezTo>
                    <a:pt x="8819" y="1808"/>
                    <a:pt x="8792" y="1841"/>
                    <a:pt x="8740" y="1841"/>
                  </a:cubicBezTo>
                  <a:cubicBezTo>
                    <a:pt x="8740" y="1808"/>
                    <a:pt x="8707" y="1755"/>
                    <a:pt x="8681" y="1729"/>
                  </a:cubicBezTo>
                  <a:close/>
                  <a:moveTo>
                    <a:pt x="9423" y="1841"/>
                  </a:moveTo>
                  <a:cubicBezTo>
                    <a:pt x="9450" y="1867"/>
                    <a:pt x="9476" y="1920"/>
                    <a:pt x="9502" y="1946"/>
                  </a:cubicBezTo>
                  <a:cubicBezTo>
                    <a:pt x="9450" y="1972"/>
                    <a:pt x="9364" y="1972"/>
                    <a:pt x="9312" y="2005"/>
                  </a:cubicBezTo>
                  <a:cubicBezTo>
                    <a:pt x="9285" y="1946"/>
                    <a:pt x="9259" y="1893"/>
                    <a:pt x="9233" y="1841"/>
                  </a:cubicBezTo>
                  <a:close/>
                  <a:moveTo>
                    <a:pt x="9831" y="1236"/>
                  </a:moveTo>
                  <a:cubicBezTo>
                    <a:pt x="9942" y="1315"/>
                    <a:pt x="10021" y="1427"/>
                    <a:pt x="10133" y="1565"/>
                  </a:cubicBezTo>
                  <a:cubicBezTo>
                    <a:pt x="10218" y="1677"/>
                    <a:pt x="10297" y="1808"/>
                    <a:pt x="10350" y="1920"/>
                  </a:cubicBezTo>
                  <a:cubicBezTo>
                    <a:pt x="10435" y="2058"/>
                    <a:pt x="10488" y="2196"/>
                    <a:pt x="10547" y="2301"/>
                  </a:cubicBezTo>
                  <a:cubicBezTo>
                    <a:pt x="10626" y="2439"/>
                    <a:pt x="10678" y="2577"/>
                    <a:pt x="10738" y="2715"/>
                  </a:cubicBezTo>
                  <a:cubicBezTo>
                    <a:pt x="10764" y="2767"/>
                    <a:pt x="10790" y="2853"/>
                    <a:pt x="10816" y="2905"/>
                  </a:cubicBezTo>
                  <a:lnTo>
                    <a:pt x="10843" y="2905"/>
                  </a:lnTo>
                  <a:lnTo>
                    <a:pt x="10843" y="2932"/>
                  </a:lnTo>
                  <a:lnTo>
                    <a:pt x="10902" y="2932"/>
                  </a:lnTo>
                  <a:cubicBezTo>
                    <a:pt x="10928" y="2958"/>
                    <a:pt x="10954" y="2991"/>
                    <a:pt x="10981" y="2991"/>
                  </a:cubicBezTo>
                  <a:cubicBezTo>
                    <a:pt x="11066" y="3043"/>
                    <a:pt x="11119" y="3070"/>
                    <a:pt x="11171" y="3096"/>
                  </a:cubicBezTo>
                  <a:cubicBezTo>
                    <a:pt x="11204" y="3122"/>
                    <a:pt x="11204" y="3122"/>
                    <a:pt x="11230" y="3122"/>
                  </a:cubicBezTo>
                  <a:cubicBezTo>
                    <a:pt x="11257" y="3122"/>
                    <a:pt x="11257" y="3155"/>
                    <a:pt x="11283" y="3155"/>
                  </a:cubicBezTo>
                  <a:cubicBezTo>
                    <a:pt x="11309" y="3181"/>
                    <a:pt x="11336" y="3181"/>
                    <a:pt x="11368" y="3208"/>
                  </a:cubicBezTo>
                  <a:lnTo>
                    <a:pt x="12104" y="3700"/>
                  </a:lnTo>
                  <a:cubicBezTo>
                    <a:pt x="11828" y="3562"/>
                    <a:pt x="11585" y="3398"/>
                    <a:pt x="11336" y="3260"/>
                  </a:cubicBezTo>
                  <a:cubicBezTo>
                    <a:pt x="11309" y="3260"/>
                    <a:pt x="11283" y="3234"/>
                    <a:pt x="11257" y="3208"/>
                  </a:cubicBezTo>
                  <a:lnTo>
                    <a:pt x="11204" y="3208"/>
                  </a:lnTo>
                  <a:cubicBezTo>
                    <a:pt x="11171" y="3181"/>
                    <a:pt x="11171" y="3181"/>
                    <a:pt x="11145" y="3181"/>
                  </a:cubicBezTo>
                  <a:cubicBezTo>
                    <a:pt x="11092" y="3155"/>
                    <a:pt x="11007" y="3096"/>
                    <a:pt x="10954" y="3070"/>
                  </a:cubicBezTo>
                  <a:cubicBezTo>
                    <a:pt x="10928" y="3043"/>
                    <a:pt x="10902" y="3043"/>
                    <a:pt x="10876" y="3017"/>
                  </a:cubicBezTo>
                  <a:lnTo>
                    <a:pt x="10816" y="3017"/>
                  </a:lnTo>
                  <a:lnTo>
                    <a:pt x="10816" y="2991"/>
                  </a:lnTo>
                  <a:lnTo>
                    <a:pt x="10764" y="2991"/>
                  </a:lnTo>
                  <a:lnTo>
                    <a:pt x="10764" y="2958"/>
                  </a:lnTo>
                  <a:cubicBezTo>
                    <a:pt x="10711" y="2879"/>
                    <a:pt x="10678" y="2827"/>
                    <a:pt x="10652" y="2741"/>
                  </a:cubicBezTo>
                  <a:cubicBezTo>
                    <a:pt x="10600" y="2603"/>
                    <a:pt x="10547" y="2498"/>
                    <a:pt x="10488" y="2360"/>
                  </a:cubicBezTo>
                  <a:cubicBezTo>
                    <a:pt x="10435" y="2222"/>
                    <a:pt x="10350" y="2084"/>
                    <a:pt x="10297" y="1946"/>
                  </a:cubicBezTo>
                  <a:cubicBezTo>
                    <a:pt x="10245" y="1841"/>
                    <a:pt x="10159" y="1703"/>
                    <a:pt x="10080" y="1591"/>
                  </a:cubicBezTo>
                  <a:cubicBezTo>
                    <a:pt x="10021" y="1453"/>
                    <a:pt x="9942" y="1348"/>
                    <a:pt x="9831" y="1236"/>
                  </a:cubicBezTo>
                  <a:close/>
                  <a:moveTo>
                    <a:pt x="3424" y="1512"/>
                  </a:moveTo>
                  <a:cubicBezTo>
                    <a:pt x="3424" y="1512"/>
                    <a:pt x="4190" y="1740"/>
                    <a:pt x="5890" y="1740"/>
                  </a:cubicBezTo>
                  <a:cubicBezTo>
                    <a:pt x="6466" y="1740"/>
                    <a:pt x="7148" y="1714"/>
                    <a:pt x="7945" y="1644"/>
                  </a:cubicBezTo>
                  <a:lnTo>
                    <a:pt x="7971" y="1644"/>
                  </a:lnTo>
                  <a:cubicBezTo>
                    <a:pt x="7971" y="1677"/>
                    <a:pt x="7997" y="1677"/>
                    <a:pt x="7997" y="1677"/>
                  </a:cubicBezTo>
                  <a:cubicBezTo>
                    <a:pt x="8024" y="1703"/>
                    <a:pt x="8050" y="1703"/>
                    <a:pt x="8083" y="1729"/>
                  </a:cubicBezTo>
                  <a:cubicBezTo>
                    <a:pt x="7807" y="1755"/>
                    <a:pt x="7531" y="1782"/>
                    <a:pt x="7261" y="1808"/>
                  </a:cubicBezTo>
                  <a:cubicBezTo>
                    <a:pt x="7531" y="1782"/>
                    <a:pt x="7833" y="1782"/>
                    <a:pt x="8109" y="1755"/>
                  </a:cubicBezTo>
                  <a:cubicBezTo>
                    <a:pt x="8109" y="1782"/>
                    <a:pt x="8135" y="1782"/>
                    <a:pt x="8135" y="1782"/>
                  </a:cubicBezTo>
                  <a:cubicBezTo>
                    <a:pt x="8214" y="1867"/>
                    <a:pt x="8300" y="1972"/>
                    <a:pt x="8352" y="2084"/>
                  </a:cubicBezTo>
                  <a:cubicBezTo>
                    <a:pt x="8326" y="1972"/>
                    <a:pt x="8273" y="1867"/>
                    <a:pt x="8188" y="1755"/>
                  </a:cubicBezTo>
                  <a:lnTo>
                    <a:pt x="8352" y="1755"/>
                  </a:lnTo>
                  <a:lnTo>
                    <a:pt x="8378" y="1782"/>
                  </a:lnTo>
                  <a:cubicBezTo>
                    <a:pt x="8464" y="1867"/>
                    <a:pt x="8543" y="1972"/>
                    <a:pt x="8628" y="2084"/>
                  </a:cubicBezTo>
                  <a:cubicBezTo>
                    <a:pt x="8576" y="1972"/>
                    <a:pt x="8516" y="1867"/>
                    <a:pt x="8438" y="1755"/>
                  </a:cubicBezTo>
                  <a:lnTo>
                    <a:pt x="8602" y="1755"/>
                  </a:lnTo>
                  <a:cubicBezTo>
                    <a:pt x="8628" y="1782"/>
                    <a:pt x="8654" y="1808"/>
                    <a:pt x="8681" y="1841"/>
                  </a:cubicBezTo>
                  <a:cubicBezTo>
                    <a:pt x="8792" y="1972"/>
                    <a:pt x="8904" y="2110"/>
                    <a:pt x="8983" y="2275"/>
                  </a:cubicBezTo>
                  <a:cubicBezTo>
                    <a:pt x="8930" y="2137"/>
                    <a:pt x="8845" y="1972"/>
                    <a:pt x="8766" y="1841"/>
                  </a:cubicBezTo>
                  <a:lnTo>
                    <a:pt x="8871" y="1841"/>
                  </a:lnTo>
                  <a:cubicBezTo>
                    <a:pt x="9009" y="2005"/>
                    <a:pt x="9121" y="2169"/>
                    <a:pt x="9200" y="2360"/>
                  </a:cubicBezTo>
                  <a:cubicBezTo>
                    <a:pt x="9147" y="2169"/>
                    <a:pt x="9068" y="2005"/>
                    <a:pt x="8957" y="1841"/>
                  </a:cubicBezTo>
                  <a:lnTo>
                    <a:pt x="9121" y="1841"/>
                  </a:lnTo>
                  <a:cubicBezTo>
                    <a:pt x="9174" y="1893"/>
                    <a:pt x="9200" y="1946"/>
                    <a:pt x="9233" y="2005"/>
                  </a:cubicBezTo>
                  <a:cubicBezTo>
                    <a:pt x="9200" y="2005"/>
                    <a:pt x="9147" y="2005"/>
                    <a:pt x="9121" y="2031"/>
                  </a:cubicBezTo>
                  <a:lnTo>
                    <a:pt x="9259" y="2031"/>
                  </a:lnTo>
                  <a:cubicBezTo>
                    <a:pt x="9450" y="2301"/>
                    <a:pt x="9588" y="2603"/>
                    <a:pt x="9693" y="2905"/>
                  </a:cubicBezTo>
                  <a:cubicBezTo>
                    <a:pt x="9614" y="2603"/>
                    <a:pt x="9502" y="2301"/>
                    <a:pt x="9338" y="2031"/>
                  </a:cubicBezTo>
                  <a:cubicBezTo>
                    <a:pt x="9397" y="2031"/>
                    <a:pt x="9476" y="2031"/>
                    <a:pt x="9561" y="2005"/>
                  </a:cubicBezTo>
                  <a:cubicBezTo>
                    <a:pt x="9693" y="2248"/>
                    <a:pt x="9890" y="2577"/>
                    <a:pt x="10080" y="3043"/>
                  </a:cubicBezTo>
                  <a:cubicBezTo>
                    <a:pt x="10080" y="3043"/>
                    <a:pt x="8983" y="3589"/>
                    <a:pt x="6355" y="4108"/>
                  </a:cubicBezTo>
                  <a:cubicBezTo>
                    <a:pt x="6355" y="4108"/>
                    <a:pt x="9009" y="4003"/>
                    <a:pt x="10876" y="3319"/>
                  </a:cubicBezTo>
                  <a:cubicBezTo>
                    <a:pt x="10876" y="3319"/>
                    <a:pt x="11500" y="3700"/>
                    <a:pt x="11802" y="3779"/>
                  </a:cubicBezTo>
                  <a:cubicBezTo>
                    <a:pt x="12104" y="3865"/>
                    <a:pt x="12709" y="4384"/>
                    <a:pt x="11966" y="4877"/>
                  </a:cubicBezTo>
                  <a:cubicBezTo>
                    <a:pt x="11966" y="4877"/>
                    <a:pt x="12131" y="5232"/>
                    <a:pt x="11585" y="5422"/>
                  </a:cubicBezTo>
                  <a:cubicBezTo>
                    <a:pt x="11342" y="5491"/>
                    <a:pt x="11041" y="5561"/>
                    <a:pt x="10830" y="5561"/>
                  </a:cubicBezTo>
                  <a:cubicBezTo>
                    <a:pt x="10539" y="5561"/>
                    <a:pt x="10417" y="5430"/>
                    <a:pt x="10843" y="4988"/>
                  </a:cubicBezTo>
                  <a:lnTo>
                    <a:pt x="10843" y="4988"/>
                  </a:lnTo>
                  <a:cubicBezTo>
                    <a:pt x="10843" y="4989"/>
                    <a:pt x="10323" y="5232"/>
                    <a:pt x="9423" y="5646"/>
                  </a:cubicBezTo>
                  <a:cubicBezTo>
                    <a:pt x="9423" y="5646"/>
                    <a:pt x="6709" y="6355"/>
                    <a:pt x="5231" y="6382"/>
                  </a:cubicBezTo>
                  <a:cubicBezTo>
                    <a:pt x="5231" y="6382"/>
                    <a:pt x="5316" y="5560"/>
                    <a:pt x="5316" y="5481"/>
                  </a:cubicBezTo>
                  <a:cubicBezTo>
                    <a:pt x="5316" y="5422"/>
                    <a:pt x="5205" y="4358"/>
                    <a:pt x="5205" y="4358"/>
                  </a:cubicBezTo>
                  <a:cubicBezTo>
                    <a:pt x="5205" y="4358"/>
                    <a:pt x="5067" y="5422"/>
                    <a:pt x="5067" y="5534"/>
                  </a:cubicBezTo>
                  <a:cubicBezTo>
                    <a:pt x="5067" y="5646"/>
                    <a:pt x="4902" y="6408"/>
                    <a:pt x="4902" y="6408"/>
                  </a:cubicBezTo>
                  <a:cubicBezTo>
                    <a:pt x="4902" y="6408"/>
                    <a:pt x="1288" y="5481"/>
                    <a:pt x="526" y="4712"/>
                  </a:cubicBezTo>
                  <a:cubicBezTo>
                    <a:pt x="526" y="4712"/>
                    <a:pt x="690" y="4246"/>
                    <a:pt x="1019" y="3700"/>
                  </a:cubicBezTo>
                  <a:lnTo>
                    <a:pt x="1019" y="3700"/>
                  </a:lnTo>
                  <a:lnTo>
                    <a:pt x="362" y="4574"/>
                  </a:lnTo>
                  <a:cubicBezTo>
                    <a:pt x="362" y="4574"/>
                    <a:pt x="986" y="3372"/>
                    <a:pt x="1564" y="2603"/>
                  </a:cubicBezTo>
                  <a:cubicBezTo>
                    <a:pt x="1564" y="2603"/>
                    <a:pt x="1866" y="2413"/>
                    <a:pt x="2057" y="2334"/>
                  </a:cubicBezTo>
                  <a:cubicBezTo>
                    <a:pt x="2057" y="2334"/>
                    <a:pt x="2629" y="1867"/>
                    <a:pt x="3424" y="1512"/>
                  </a:cubicBezTo>
                  <a:close/>
                  <a:moveTo>
                    <a:pt x="6466" y="1"/>
                  </a:moveTo>
                  <a:cubicBezTo>
                    <a:pt x="6190" y="1"/>
                    <a:pt x="5067" y="198"/>
                    <a:pt x="5067" y="198"/>
                  </a:cubicBezTo>
                  <a:cubicBezTo>
                    <a:pt x="5026" y="196"/>
                    <a:pt x="4987" y="195"/>
                    <a:pt x="4948" y="195"/>
                  </a:cubicBezTo>
                  <a:cubicBezTo>
                    <a:pt x="4367" y="195"/>
                    <a:pt x="4055" y="415"/>
                    <a:pt x="4055" y="415"/>
                  </a:cubicBezTo>
                  <a:cubicBezTo>
                    <a:pt x="3043" y="658"/>
                    <a:pt x="2083" y="2031"/>
                    <a:pt x="1972" y="2058"/>
                  </a:cubicBezTo>
                  <a:cubicBezTo>
                    <a:pt x="1840" y="2084"/>
                    <a:pt x="1400" y="2465"/>
                    <a:pt x="1400" y="2465"/>
                  </a:cubicBezTo>
                  <a:cubicBezTo>
                    <a:pt x="1400" y="2465"/>
                    <a:pt x="1098" y="2827"/>
                    <a:pt x="1045" y="2932"/>
                  </a:cubicBezTo>
                  <a:cubicBezTo>
                    <a:pt x="986" y="3043"/>
                    <a:pt x="112" y="4548"/>
                    <a:pt x="59" y="4634"/>
                  </a:cubicBezTo>
                  <a:cubicBezTo>
                    <a:pt x="0" y="4712"/>
                    <a:pt x="414" y="5291"/>
                    <a:pt x="414" y="5291"/>
                  </a:cubicBezTo>
                  <a:cubicBezTo>
                    <a:pt x="2195" y="6053"/>
                    <a:pt x="4797" y="6769"/>
                    <a:pt x="5152" y="6796"/>
                  </a:cubicBezTo>
                  <a:cubicBezTo>
                    <a:pt x="5185" y="6800"/>
                    <a:pt x="5243" y="6803"/>
                    <a:pt x="5322" y="6803"/>
                  </a:cubicBezTo>
                  <a:cubicBezTo>
                    <a:pt x="6083" y="6803"/>
                    <a:pt x="8791" y="6584"/>
                    <a:pt x="9857" y="6382"/>
                  </a:cubicBezTo>
                  <a:cubicBezTo>
                    <a:pt x="11066" y="6165"/>
                    <a:pt x="12269" y="5619"/>
                    <a:pt x="12269" y="5619"/>
                  </a:cubicBezTo>
                  <a:lnTo>
                    <a:pt x="12486" y="5041"/>
                  </a:lnTo>
                  <a:cubicBezTo>
                    <a:pt x="13419" y="4410"/>
                    <a:pt x="12486" y="3779"/>
                    <a:pt x="12486" y="3779"/>
                  </a:cubicBezTo>
                  <a:cubicBezTo>
                    <a:pt x="11697" y="3260"/>
                    <a:pt x="11007" y="2905"/>
                    <a:pt x="10928" y="2715"/>
                  </a:cubicBezTo>
                  <a:cubicBezTo>
                    <a:pt x="10843" y="2551"/>
                    <a:pt x="10159" y="1046"/>
                    <a:pt x="9804" y="934"/>
                  </a:cubicBezTo>
                  <a:cubicBezTo>
                    <a:pt x="9450" y="796"/>
                    <a:pt x="6736" y="34"/>
                    <a:pt x="646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63"/>
            <p:cNvSpPr/>
            <p:nvPr/>
          </p:nvSpPr>
          <p:spPr>
            <a:xfrm>
              <a:off x="3717000" y="2788575"/>
              <a:ext cx="25" cy="25"/>
            </a:xfrm>
            <a:custGeom>
              <a:rect b="b" l="l" r="r" t="t"/>
              <a:pathLst>
                <a:path extrusionOk="0" h="1" w="1">
                  <a:moveTo>
                    <a:pt x="1" y="0"/>
                  </a:moveTo>
                  <a:lnTo>
                    <a:pt x="1" y="0"/>
                  </a:lnTo>
                  <a:lnTo>
                    <a:pt x="1" y="0"/>
                  </a:lnTo>
                  <a:lnTo>
                    <a:pt x="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63"/>
            <p:cNvSpPr/>
            <p:nvPr/>
          </p:nvSpPr>
          <p:spPr>
            <a:xfrm>
              <a:off x="3474025" y="2770175"/>
              <a:ext cx="103375" cy="98600"/>
            </a:xfrm>
            <a:custGeom>
              <a:rect b="b" l="l" r="r" t="t"/>
              <a:pathLst>
                <a:path extrusionOk="0" h="3944" w="4135">
                  <a:moveTo>
                    <a:pt x="4134" y="0"/>
                  </a:moveTo>
                  <a:lnTo>
                    <a:pt x="4134" y="0"/>
                  </a:lnTo>
                  <a:cubicBezTo>
                    <a:pt x="3589" y="1315"/>
                    <a:pt x="3122" y="1722"/>
                    <a:pt x="2629" y="1913"/>
                  </a:cubicBezTo>
                  <a:cubicBezTo>
                    <a:pt x="3398" y="1834"/>
                    <a:pt x="3674" y="1532"/>
                    <a:pt x="3674" y="1531"/>
                  </a:cubicBezTo>
                  <a:lnTo>
                    <a:pt x="3674" y="1531"/>
                  </a:lnTo>
                  <a:cubicBezTo>
                    <a:pt x="3510" y="2024"/>
                    <a:pt x="3589" y="2353"/>
                    <a:pt x="3510" y="2543"/>
                  </a:cubicBezTo>
                  <a:cubicBezTo>
                    <a:pt x="3398" y="2760"/>
                    <a:pt x="3372" y="2984"/>
                    <a:pt x="3181" y="3036"/>
                  </a:cubicBezTo>
                  <a:cubicBezTo>
                    <a:pt x="2984" y="3089"/>
                    <a:pt x="3017" y="3286"/>
                    <a:pt x="3017" y="3286"/>
                  </a:cubicBezTo>
                  <a:lnTo>
                    <a:pt x="3043" y="3417"/>
                  </a:lnTo>
                  <a:lnTo>
                    <a:pt x="2741" y="3312"/>
                  </a:lnTo>
                  <a:cubicBezTo>
                    <a:pt x="1644" y="3122"/>
                    <a:pt x="1" y="2655"/>
                    <a:pt x="1" y="2655"/>
                  </a:cubicBezTo>
                  <a:lnTo>
                    <a:pt x="1" y="2655"/>
                  </a:lnTo>
                  <a:cubicBezTo>
                    <a:pt x="770" y="3089"/>
                    <a:pt x="2110" y="3582"/>
                    <a:pt x="2275" y="3582"/>
                  </a:cubicBezTo>
                  <a:cubicBezTo>
                    <a:pt x="2439" y="3615"/>
                    <a:pt x="3562" y="3943"/>
                    <a:pt x="3562" y="3943"/>
                  </a:cubicBezTo>
                  <a:cubicBezTo>
                    <a:pt x="3779" y="3227"/>
                    <a:pt x="3806" y="2846"/>
                    <a:pt x="3806" y="2708"/>
                  </a:cubicBezTo>
                  <a:cubicBezTo>
                    <a:pt x="3806" y="2596"/>
                    <a:pt x="3838" y="2267"/>
                    <a:pt x="3838" y="2136"/>
                  </a:cubicBezTo>
                  <a:cubicBezTo>
                    <a:pt x="3838" y="1998"/>
                    <a:pt x="3865" y="1722"/>
                    <a:pt x="3891" y="1558"/>
                  </a:cubicBezTo>
                  <a:cubicBezTo>
                    <a:pt x="3944" y="1394"/>
                    <a:pt x="4134" y="1"/>
                    <a:pt x="41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63"/>
            <p:cNvSpPr/>
            <p:nvPr/>
          </p:nvSpPr>
          <p:spPr>
            <a:xfrm>
              <a:off x="3474700" y="2786600"/>
              <a:ext cx="13150" cy="19750"/>
            </a:xfrm>
            <a:custGeom>
              <a:rect b="b" l="l" r="r" t="t"/>
              <a:pathLst>
                <a:path extrusionOk="0" h="790" w="526">
                  <a:moveTo>
                    <a:pt x="526" y="1"/>
                  </a:moveTo>
                  <a:cubicBezTo>
                    <a:pt x="526" y="2"/>
                    <a:pt x="525" y="27"/>
                    <a:pt x="493" y="27"/>
                  </a:cubicBezTo>
                  <a:lnTo>
                    <a:pt x="414" y="106"/>
                  </a:lnTo>
                  <a:lnTo>
                    <a:pt x="302" y="217"/>
                  </a:lnTo>
                  <a:cubicBezTo>
                    <a:pt x="276" y="244"/>
                    <a:pt x="276" y="270"/>
                    <a:pt x="250" y="296"/>
                  </a:cubicBezTo>
                  <a:cubicBezTo>
                    <a:pt x="224" y="329"/>
                    <a:pt x="224" y="329"/>
                    <a:pt x="197" y="355"/>
                  </a:cubicBezTo>
                  <a:cubicBezTo>
                    <a:pt x="197" y="382"/>
                    <a:pt x="164" y="408"/>
                    <a:pt x="138" y="434"/>
                  </a:cubicBezTo>
                  <a:cubicBezTo>
                    <a:pt x="138" y="461"/>
                    <a:pt x="112" y="493"/>
                    <a:pt x="112" y="520"/>
                  </a:cubicBezTo>
                  <a:cubicBezTo>
                    <a:pt x="86" y="572"/>
                    <a:pt x="59" y="625"/>
                    <a:pt x="33" y="658"/>
                  </a:cubicBezTo>
                  <a:cubicBezTo>
                    <a:pt x="33" y="710"/>
                    <a:pt x="0" y="736"/>
                    <a:pt x="0" y="763"/>
                  </a:cubicBezTo>
                  <a:lnTo>
                    <a:pt x="0" y="789"/>
                  </a:lnTo>
                  <a:lnTo>
                    <a:pt x="33" y="763"/>
                  </a:lnTo>
                  <a:cubicBezTo>
                    <a:pt x="33" y="763"/>
                    <a:pt x="86" y="736"/>
                    <a:pt x="112" y="684"/>
                  </a:cubicBezTo>
                  <a:cubicBezTo>
                    <a:pt x="138" y="658"/>
                    <a:pt x="164" y="625"/>
                    <a:pt x="197" y="572"/>
                  </a:cubicBezTo>
                  <a:cubicBezTo>
                    <a:pt x="224" y="546"/>
                    <a:pt x="224" y="520"/>
                    <a:pt x="250" y="493"/>
                  </a:cubicBezTo>
                  <a:cubicBezTo>
                    <a:pt x="276" y="493"/>
                    <a:pt x="276" y="461"/>
                    <a:pt x="302" y="434"/>
                  </a:cubicBezTo>
                  <a:cubicBezTo>
                    <a:pt x="302" y="408"/>
                    <a:pt x="329" y="382"/>
                    <a:pt x="362" y="355"/>
                  </a:cubicBezTo>
                  <a:cubicBezTo>
                    <a:pt x="362" y="329"/>
                    <a:pt x="388" y="296"/>
                    <a:pt x="388" y="270"/>
                  </a:cubicBezTo>
                  <a:cubicBezTo>
                    <a:pt x="414" y="244"/>
                    <a:pt x="440" y="191"/>
                    <a:pt x="467" y="132"/>
                  </a:cubicBezTo>
                  <a:cubicBezTo>
                    <a:pt x="493" y="106"/>
                    <a:pt x="493" y="79"/>
                    <a:pt x="493" y="53"/>
                  </a:cubicBezTo>
                  <a:cubicBezTo>
                    <a:pt x="525" y="28"/>
                    <a:pt x="526" y="2"/>
                    <a:pt x="5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63"/>
            <p:cNvSpPr/>
            <p:nvPr/>
          </p:nvSpPr>
          <p:spPr>
            <a:xfrm>
              <a:off x="3493900" y="2757025"/>
              <a:ext cx="37000" cy="26150"/>
            </a:xfrm>
            <a:custGeom>
              <a:rect b="b" l="l" r="r" t="t"/>
              <a:pathLst>
                <a:path extrusionOk="0" h="1046" w="1480">
                  <a:moveTo>
                    <a:pt x="1479" y="1"/>
                  </a:moveTo>
                  <a:lnTo>
                    <a:pt x="1479" y="1"/>
                  </a:lnTo>
                  <a:cubicBezTo>
                    <a:pt x="1479" y="1"/>
                    <a:pt x="1453" y="34"/>
                    <a:pt x="1401" y="60"/>
                  </a:cubicBezTo>
                  <a:cubicBezTo>
                    <a:pt x="1368" y="86"/>
                    <a:pt x="1289" y="112"/>
                    <a:pt x="1236" y="165"/>
                  </a:cubicBezTo>
                  <a:cubicBezTo>
                    <a:pt x="1151" y="198"/>
                    <a:pt x="1072" y="250"/>
                    <a:pt x="987" y="303"/>
                  </a:cubicBezTo>
                  <a:cubicBezTo>
                    <a:pt x="934" y="329"/>
                    <a:pt x="908" y="362"/>
                    <a:pt x="849" y="415"/>
                  </a:cubicBezTo>
                  <a:cubicBezTo>
                    <a:pt x="796" y="441"/>
                    <a:pt x="770" y="467"/>
                    <a:pt x="711" y="494"/>
                  </a:cubicBezTo>
                  <a:cubicBezTo>
                    <a:pt x="658" y="526"/>
                    <a:pt x="632" y="553"/>
                    <a:pt x="579" y="579"/>
                  </a:cubicBezTo>
                  <a:cubicBezTo>
                    <a:pt x="520" y="605"/>
                    <a:pt x="494" y="658"/>
                    <a:pt x="441" y="691"/>
                  </a:cubicBezTo>
                  <a:cubicBezTo>
                    <a:pt x="356" y="743"/>
                    <a:pt x="277" y="796"/>
                    <a:pt x="192" y="855"/>
                  </a:cubicBezTo>
                  <a:cubicBezTo>
                    <a:pt x="139" y="908"/>
                    <a:pt x="86" y="960"/>
                    <a:pt x="54" y="986"/>
                  </a:cubicBezTo>
                  <a:cubicBezTo>
                    <a:pt x="27" y="1019"/>
                    <a:pt x="1" y="1046"/>
                    <a:pt x="1" y="1046"/>
                  </a:cubicBezTo>
                  <a:cubicBezTo>
                    <a:pt x="1" y="1046"/>
                    <a:pt x="27" y="1046"/>
                    <a:pt x="54" y="1019"/>
                  </a:cubicBezTo>
                  <a:cubicBezTo>
                    <a:pt x="113" y="986"/>
                    <a:pt x="165" y="934"/>
                    <a:pt x="251" y="908"/>
                  </a:cubicBezTo>
                  <a:cubicBezTo>
                    <a:pt x="303" y="855"/>
                    <a:pt x="415" y="822"/>
                    <a:pt x="494" y="770"/>
                  </a:cubicBezTo>
                  <a:cubicBezTo>
                    <a:pt x="546" y="743"/>
                    <a:pt x="579" y="717"/>
                    <a:pt x="632" y="691"/>
                  </a:cubicBezTo>
                  <a:cubicBezTo>
                    <a:pt x="684" y="658"/>
                    <a:pt x="744" y="632"/>
                    <a:pt x="770" y="605"/>
                  </a:cubicBezTo>
                  <a:cubicBezTo>
                    <a:pt x="822" y="553"/>
                    <a:pt x="875" y="526"/>
                    <a:pt x="908" y="494"/>
                  </a:cubicBezTo>
                  <a:cubicBezTo>
                    <a:pt x="960" y="467"/>
                    <a:pt x="1013" y="441"/>
                    <a:pt x="1039" y="388"/>
                  </a:cubicBezTo>
                  <a:cubicBezTo>
                    <a:pt x="1125" y="329"/>
                    <a:pt x="1204" y="277"/>
                    <a:pt x="1263" y="224"/>
                  </a:cubicBezTo>
                  <a:cubicBezTo>
                    <a:pt x="1342" y="165"/>
                    <a:pt x="1368" y="112"/>
                    <a:pt x="1427" y="60"/>
                  </a:cubicBezTo>
                  <a:cubicBezTo>
                    <a:pt x="1453" y="34"/>
                    <a:pt x="1479" y="1"/>
                    <a:pt x="14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63"/>
            <p:cNvSpPr/>
            <p:nvPr/>
          </p:nvSpPr>
          <p:spPr>
            <a:xfrm>
              <a:off x="3474025" y="2827675"/>
              <a:ext cx="70500" cy="18425"/>
            </a:xfrm>
            <a:custGeom>
              <a:rect b="b" l="l" r="r" t="t"/>
              <a:pathLst>
                <a:path extrusionOk="0" h="737" w="2820">
                  <a:moveTo>
                    <a:pt x="1" y="0"/>
                  </a:moveTo>
                  <a:cubicBezTo>
                    <a:pt x="86" y="27"/>
                    <a:pt x="191" y="79"/>
                    <a:pt x="329" y="132"/>
                  </a:cubicBezTo>
                  <a:cubicBezTo>
                    <a:pt x="467" y="191"/>
                    <a:pt x="605" y="243"/>
                    <a:pt x="796" y="296"/>
                  </a:cubicBezTo>
                  <a:cubicBezTo>
                    <a:pt x="881" y="329"/>
                    <a:pt x="960" y="355"/>
                    <a:pt x="1046" y="381"/>
                  </a:cubicBezTo>
                  <a:cubicBezTo>
                    <a:pt x="1151" y="381"/>
                    <a:pt x="1236" y="408"/>
                    <a:pt x="1315" y="434"/>
                  </a:cubicBezTo>
                  <a:cubicBezTo>
                    <a:pt x="1427" y="460"/>
                    <a:pt x="1506" y="493"/>
                    <a:pt x="1591" y="519"/>
                  </a:cubicBezTo>
                  <a:cubicBezTo>
                    <a:pt x="1703" y="546"/>
                    <a:pt x="1782" y="546"/>
                    <a:pt x="1867" y="572"/>
                  </a:cubicBezTo>
                  <a:cubicBezTo>
                    <a:pt x="2058" y="625"/>
                    <a:pt x="2222" y="657"/>
                    <a:pt x="2360" y="684"/>
                  </a:cubicBezTo>
                  <a:cubicBezTo>
                    <a:pt x="2491" y="710"/>
                    <a:pt x="2603" y="710"/>
                    <a:pt x="2688" y="736"/>
                  </a:cubicBezTo>
                  <a:lnTo>
                    <a:pt x="2820" y="736"/>
                  </a:lnTo>
                  <a:cubicBezTo>
                    <a:pt x="2820" y="736"/>
                    <a:pt x="2767" y="736"/>
                    <a:pt x="2688" y="710"/>
                  </a:cubicBezTo>
                  <a:cubicBezTo>
                    <a:pt x="2603" y="684"/>
                    <a:pt x="2491" y="657"/>
                    <a:pt x="2360" y="598"/>
                  </a:cubicBezTo>
                  <a:cubicBezTo>
                    <a:pt x="2222" y="572"/>
                    <a:pt x="2058" y="519"/>
                    <a:pt x="1893" y="493"/>
                  </a:cubicBezTo>
                  <a:cubicBezTo>
                    <a:pt x="1808" y="460"/>
                    <a:pt x="1729" y="434"/>
                    <a:pt x="1617" y="408"/>
                  </a:cubicBezTo>
                  <a:cubicBezTo>
                    <a:pt x="1539" y="381"/>
                    <a:pt x="1453" y="355"/>
                    <a:pt x="1341" y="329"/>
                  </a:cubicBezTo>
                  <a:cubicBezTo>
                    <a:pt x="1263" y="296"/>
                    <a:pt x="1177" y="270"/>
                    <a:pt x="1072" y="270"/>
                  </a:cubicBezTo>
                  <a:cubicBezTo>
                    <a:pt x="987" y="243"/>
                    <a:pt x="908" y="217"/>
                    <a:pt x="822" y="191"/>
                  </a:cubicBezTo>
                  <a:cubicBezTo>
                    <a:pt x="632" y="132"/>
                    <a:pt x="494" y="105"/>
                    <a:pt x="356" y="79"/>
                  </a:cubicBezTo>
                  <a:cubicBezTo>
                    <a:pt x="224" y="27"/>
                    <a:pt x="86"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63"/>
            <p:cNvSpPr/>
            <p:nvPr/>
          </p:nvSpPr>
          <p:spPr>
            <a:xfrm>
              <a:off x="3470575" y="2820125"/>
              <a:ext cx="40450" cy="10850"/>
            </a:xfrm>
            <a:custGeom>
              <a:rect b="b" l="l" r="r" t="t"/>
              <a:pathLst>
                <a:path extrusionOk="0" h="434" w="1618">
                  <a:moveTo>
                    <a:pt x="1" y="0"/>
                  </a:moveTo>
                  <a:cubicBezTo>
                    <a:pt x="1" y="0"/>
                    <a:pt x="34" y="26"/>
                    <a:pt x="86" y="26"/>
                  </a:cubicBezTo>
                  <a:cubicBezTo>
                    <a:pt x="113" y="53"/>
                    <a:pt x="198" y="79"/>
                    <a:pt x="251" y="105"/>
                  </a:cubicBezTo>
                  <a:cubicBezTo>
                    <a:pt x="329" y="105"/>
                    <a:pt x="415" y="164"/>
                    <a:pt x="527" y="191"/>
                  </a:cubicBezTo>
                  <a:cubicBezTo>
                    <a:pt x="553" y="191"/>
                    <a:pt x="605" y="217"/>
                    <a:pt x="658" y="217"/>
                  </a:cubicBezTo>
                  <a:cubicBezTo>
                    <a:pt x="717" y="243"/>
                    <a:pt x="743" y="243"/>
                    <a:pt x="796" y="269"/>
                  </a:cubicBezTo>
                  <a:cubicBezTo>
                    <a:pt x="855" y="269"/>
                    <a:pt x="908" y="302"/>
                    <a:pt x="960" y="302"/>
                  </a:cubicBezTo>
                  <a:cubicBezTo>
                    <a:pt x="1019" y="302"/>
                    <a:pt x="1046" y="329"/>
                    <a:pt x="1098" y="329"/>
                  </a:cubicBezTo>
                  <a:cubicBezTo>
                    <a:pt x="1210" y="355"/>
                    <a:pt x="1289" y="381"/>
                    <a:pt x="1374" y="381"/>
                  </a:cubicBezTo>
                  <a:cubicBezTo>
                    <a:pt x="1427" y="407"/>
                    <a:pt x="1512" y="407"/>
                    <a:pt x="1539" y="407"/>
                  </a:cubicBezTo>
                  <a:cubicBezTo>
                    <a:pt x="1591" y="434"/>
                    <a:pt x="1617" y="434"/>
                    <a:pt x="1617" y="434"/>
                  </a:cubicBezTo>
                  <a:cubicBezTo>
                    <a:pt x="1617" y="434"/>
                    <a:pt x="1591" y="407"/>
                    <a:pt x="1565" y="407"/>
                  </a:cubicBezTo>
                  <a:cubicBezTo>
                    <a:pt x="1512" y="381"/>
                    <a:pt x="1453" y="355"/>
                    <a:pt x="1374" y="329"/>
                  </a:cubicBezTo>
                  <a:cubicBezTo>
                    <a:pt x="1315" y="302"/>
                    <a:pt x="1236" y="269"/>
                    <a:pt x="1125" y="243"/>
                  </a:cubicBezTo>
                  <a:cubicBezTo>
                    <a:pt x="1072" y="217"/>
                    <a:pt x="1046" y="191"/>
                    <a:pt x="987" y="191"/>
                  </a:cubicBezTo>
                  <a:cubicBezTo>
                    <a:pt x="934" y="164"/>
                    <a:pt x="881" y="164"/>
                    <a:pt x="822" y="138"/>
                  </a:cubicBezTo>
                  <a:cubicBezTo>
                    <a:pt x="796" y="138"/>
                    <a:pt x="743" y="138"/>
                    <a:pt x="691" y="105"/>
                  </a:cubicBezTo>
                  <a:cubicBezTo>
                    <a:pt x="632" y="105"/>
                    <a:pt x="579" y="79"/>
                    <a:pt x="527" y="79"/>
                  </a:cubicBezTo>
                  <a:cubicBezTo>
                    <a:pt x="441" y="53"/>
                    <a:pt x="362" y="53"/>
                    <a:pt x="277" y="26"/>
                  </a:cubicBezTo>
                  <a:cubicBezTo>
                    <a:pt x="198" y="26"/>
                    <a:pt x="139" y="26"/>
                    <a:pt x="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63"/>
            <p:cNvSpPr/>
            <p:nvPr/>
          </p:nvSpPr>
          <p:spPr>
            <a:xfrm>
              <a:off x="3474700" y="2812550"/>
              <a:ext cx="27450" cy="8250"/>
            </a:xfrm>
            <a:custGeom>
              <a:rect b="b" l="l" r="r" t="t"/>
              <a:pathLst>
                <a:path extrusionOk="0" h="330" w="1098">
                  <a:moveTo>
                    <a:pt x="0" y="1"/>
                  </a:moveTo>
                  <a:cubicBezTo>
                    <a:pt x="0" y="1"/>
                    <a:pt x="33" y="27"/>
                    <a:pt x="59" y="27"/>
                  </a:cubicBezTo>
                  <a:cubicBezTo>
                    <a:pt x="86" y="53"/>
                    <a:pt x="112" y="53"/>
                    <a:pt x="164" y="80"/>
                  </a:cubicBezTo>
                  <a:cubicBezTo>
                    <a:pt x="224" y="112"/>
                    <a:pt x="276" y="139"/>
                    <a:pt x="362" y="165"/>
                  </a:cubicBezTo>
                  <a:cubicBezTo>
                    <a:pt x="388" y="165"/>
                    <a:pt x="414" y="165"/>
                    <a:pt x="440" y="191"/>
                  </a:cubicBezTo>
                  <a:cubicBezTo>
                    <a:pt x="467" y="191"/>
                    <a:pt x="526" y="191"/>
                    <a:pt x="552" y="218"/>
                  </a:cubicBezTo>
                  <a:cubicBezTo>
                    <a:pt x="578" y="218"/>
                    <a:pt x="605" y="218"/>
                    <a:pt x="631" y="244"/>
                  </a:cubicBezTo>
                  <a:cubicBezTo>
                    <a:pt x="690" y="244"/>
                    <a:pt x="716" y="244"/>
                    <a:pt x="743" y="277"/>
                  </a:cubicBezTo>
                  <a:cubicBezTo>
                    <a:pt x="795" y="277"/>
                    <a:pt x="881" y="303"/>
                    <a:pt x="933" y="303"/>
                  </a:cubicBezTo>
                  <a:cubicBezTo>
                    <a:pt x="986" y="303"/>
                    <a:pt x="1019" y="329"/>
                    <a:pt x="1045" y="329"/>
                  </a:cubicBezTo>
                  <a:lnTo>
                    <a:pt x="1098" y="329"/>
                  </a:lnTo>
                  <a:lnTo>
                    <a:pt x="1071" y="303"/>
                  </a:lnTo>
                  <a:cubicBezTo>
                    <a:pt x="1045" y="277"/>
                    <a:pt x="986" y="277"/>
                    <a:pt x="933" y="244"/>
                  </a:cubicBezTo>
                  <a:cubicBezTo>
                    <a:pt x="907" y="218"/>
                    <a:pt x="854" y="191"/>
                    <a:pt x="769" y="165"/>
                  </a:cubicBezTo>
                  <a:cubicBezTo>
                    <a:pt x="743" y="165"/>
                    <a:pt x="716" y="139"/>
                    <a:pt x="690" y="139"/>
                  </a:cubicBezTo>
                  <a:cubicBezTo>
                    <a:pt x="631" y="112"/>
                    <a:pt x="605" y="112"/>
                    <a:pt x="578" y="112"/>
                  </a:cubicBezTo>
                  <a:cubicBezTo>
                    <a:pt x="552" y="80"/>
                    <a:pt x="493" y="80"/>
                    <a:pt x="467" y="80"/>
                  </a:cubicBezTo>
                  <a:cubicBezTo>
                    <a:pt x="440" y="53"/>
                    <a:pt x="414" y="53"/>
                    <a:pt x="362" y="53"/>
                  </a:cubicBezTo>
                  <a:cubicBezTo>
                    <a:pt x="302" y="27"/>
                    <a:pt x="250" y="27"/>
                    <a:pt x="197" y="27"/>
                  </a:cubicBezTo>
                  <a:cubicBezTo>
                    <a:pt x="138" y="27"/>
                    <a:pt x="86" y="27"/>
                    <a:pt x="5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63"/>
            <p:cNvSpPr/>
            <p:nvPr/>
          </p:nvSpPr>
          <p:spPr>
            <a:xfrm>
              <a:off x="3483725" y="2805650"/>
              <a:ext cx="16450" cy="6275"/>
            </a:xfrm>
            <a:custGeom>
              <a:rect b="b" l="l" r="r" t="t"/>
              <a:pathLst>
                <a:path extrusionOk="0" h="251" w="658">
                  <a:moveTo>
                    <a:pt x="1" y="1"/>
                  </a:moveTo>
                  <a:cubicBezTo>
                    <a:pt x="1" y="27"/>
                    <a:pt x="27" y="27"/>
                    <a:pt x="53" y="60"/>
                  </a:cubicBezTo>
                  <a:cubicBezTo>
                    <a:pt x="79" y="86"/>
                    <a:pt x="132" y="86"/>
                    <a:pt x="165" y="112"/>
                  </a:cubicBezTo>
                  <a:cubicBezTo>
                    <a:pt x="191" y="112"/>
                    <a:pt x="217" y="139"/>
                    <a:pt x="244" y="139"/>
                  </a:cubicBezTo>
                  <a:cubicBezTo>
                    <a:pt x="244" y="139"/>
                    <a:pt x="270" y="165"/>
                    <a:pt x="296" y="165"/>
                  </a:cubicBezTo>
                  <a:cubicBezTo>
                    <a:pt x="329" y="165"/>
                    <a:pt x="355" y="165"/>
                    <a:pt x="355" y="191"/>
                  </a:cubicBezTo>
                  <a:lnTo>
                    <a:pt x="434" y="191"/>
                  </a:lnTo>
                  <a:cubicBezTo>
                    <a:pt x="461" y="224"/>
                    <a:pt x="520" y="224"/>
                    <a:pt x="546" y="224"/>
                  </a:cubicBezTo>
                  <a:cubicBezTo>
                    <a:pt x="572" y="250"/>
                    <a:pt x="599" y="250"/>
                    <a:pt x="625" y="250"/>
                  </a:cubicBezTo>
                  <a:lnTo>
                    <a:pt x="658" y="250"/>
                  </a:lnTo>
                  <a:lnTo>
                    <a:pt x="658" y="224"/>
                  </a:lnTo>
                  <a:cubicBezTo>
                    <a:pt x="625" y="224"/>
                    <a:pt x="599" y="191"/>
                    <a:pt x="572" y="165"/>
                  </a:cubicBezTo>
                  <a:cubicBezTo>
                    <a:pt x="546" y="139"/>
                    <a:pt x="520" y="139"/>
                    <a:pt x="461" y="112"/>
                  </a:cubicBezTo>
                  <a:cubicBezTo>
                    <a:pt x="434" y="112"/>
                    <a:pt x="434" y="86"/>
                    <a:pt x="408" y="86"/>
                  </a:cubicBezTo>
                  <a:cubicBezTo>
                    <a:pt x="382" y="86"/>
                    <a:pt x="355" y="60"/>
                    <a:pt x="329" y="60"/>
                  </a:cubicBezTo>
                  <a:cubicBezTo>
                    <a:pt x="329" y="60"/>
                    <a:pt x="296" y="27"/>
                    <a:pt x="270" y="27"/>
                  </a:cubicBezTo>
                  <a:cubicBezTo>
                    <a:pt x="244" y="27"/>
                    <a:pt x="217" y="27"/>
                    <a:pt x="2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63"/>
            <p:cNvSpPr/>
            <p:nvPr/>
          </p:nvSpPr>
          <p:spPr>
            <a:xfrm>
              <a:off x="3487825" y="2797450"/>
              <a:ext cx="11525" cy="4775"/>
            </a:xfrm>
            <a:custGeom>
              <a:rect b="b" l="l" r="r" t="t"/>
              <a:pathLst>
                <a:path extrusionOk="0" h="191" w="461">
                  <a:moveTo>
                    <a:pt x="1" y="0"/>
                  </a:moveTo>
                  <a:lnTo>
                    <a:pt x="1" y="27"/>
                  </a:lnTo>
                  <a:cubicBezTo>
                    <a:pt x="27" y="27"/>
                    <a:pt x="27" y="59"/>
                    <a:pt x="53" y="86"/>
                  </a:cubicBezTo>
                  <a:cubicBezTo>
                    <a:pt x="80" y="86"/>
                    <a:pt x="106" y="112"/>
                    <a:pt x="132" y="112"/>
                  </a:cubicBezTo>
                  <a:lnTo>
                    <a:pt x="165" y="138"/>
                  </a:lnTo>
                  <a:lnTo>
                    <a:pt x="218" y="138"/>
                  </a:lnTo>
                  <a:cubicBezTo>
                    <a:pt x="218" y="164"/>
                    <a:pt x="244" y="164"/>
                    <a:pt x="270" y="164"/>
                  </a:cubicBezTo>
                  <a:lnTo>
                    <a:pt x="297" y="164"/>
                  </a:lnTo>
                  <a:cubicBezTo>
                    <a:pt x="329" y="191"/>
                    <a:pt x="356" y="191"/>
                    <a:pt x="382" y="191"/>
                  </a:cubicBezTo>
                  <a:lnTo>
                    <a:pt x="461" y="191"/>
                  </a:lnTo>
                  <a:lnTo>
                    <a:pt x="461" y="164"/>
                  </a:lnTo>
                  <a:cubicBezTo>
                    <a:pt x="435" y="164"/>
                    <a:pt x="435" y="138"/>
                    <a:pt x="408" y="138"/>
                  </a:cubicBezTo>
                  <a:cubicBezTo>
                    <a:pt x="382" y="112"/>
                    <a:pt x="382" y="86"/>
                    <a:pt x="356" y="86"/>
                  </a:cubicBezTo>
                  <a:cubicBezTo>
                    <a:pt x="329" y="86"/>
                    <a:pt x="329" y="59"/>
                    <a:pt x="297" y="59"/>
                  </a:cubicBezTo>
                  <a:cubicBezTo>
                    <a:pt x="270" y="59"/>
                    <a:pt x="270" y="59"/>
                    <a:pt x="244" y="27"/>
                  </a:cubicBezTo>
                  <a:lnTo>
                    <a:pt x="218" y="27"/>
                  </a:lnTo>
                  <a:cubicBezTo>
                    <a:pt x="191" y="27"/>
                    <a:pt x="165" y="27"/>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63"/>
            <p:cNvSpPr/>
            <p:nvPr/>
          </p:nvSpPr>
          <p:spPr>
            <a:xfrm>
              <a:off x="3492600" y="2790700"/>
              <a:ext cx="8900" cy="4150"/>
            </a:xfrm>
            <a:custGeom>
              <a:rect b="b" l="l" r="r" t="t"/>
              <a:pathLst>
                <a:path extrusionOk="0" h="166" w="356">
                  <a:moveTo>
                    <a:pt x="0" y="1"/>
                  </a:moveTo>
                  <a:lnTo>
                    <a:pt x="0" y="27"/>
                  </a:lnTo>
                  <a:lnTo>
                    <a:pt x="27" y="53"/>
                  </a:lnTo>
                  <a:cubicBezTo>
                    <a:pt x="53" y="80"/>
                    <a:pt x="79" y="80"/>
                    <a:pt x="79" y="106"/>
                  </a:cubicBezTo>
                  <a:lnTo>
                    <a:pt x="138" y="106"/>
                  </a:lnTo>
                  <a:cubicBezTo>
                    <a:pt x="138" y="106"/>
                    <a:pt x="138" y="132"/>
                    <a:pt x="165" y="132"/>
                  </a:cubicBezTo>
                  <a:lnTo>
                    <a:pt x="217" y="132"/>
                  </a:lnTo>
                  <a:cubicBezTo>
                    <a:pt x="244" y="165"/>
                    <a:pt x="270" y="165"/>
                    <a:pt x="270" y="165"/>
                  </a:cubicBezTo>
                  <a:lnTo>
                    <a:pt x="355" y="165"/>
                  </a:lnTo>
                  <a:lnTo>
                    <a:pt x="355" y="132"/>
                  </a:lnTo>
                  <a:cubicBezTo>
                    <a:pt x="329" y="132"/>
                    <a:pt x="329" y="106"/>
                    <a:pt x="329" y="106"/>
                  </a:cubicBezTo>
                  <a:lnTo>
                    <a:pt x="270" y="53"/>
                  </a:lnTo>
                  <a:cubicBezTo>
                    <a:pt x="244" y="53"/>
                    <a:pt x="244" y="27"/>
                    <a:pt x="244" y="27"/>
                  </a:cubicBezTo>
                  <a:lnTo>
                    <a:pt x="191" y="27"/>
                  </a:lnTo>
                  <a:lnTo>
                    <a:pt x="165"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63"/>
            <p:cNvSpPr/>
            <p:nvPr/>
          </p:nvSpPr>
          <p:spPr>
            <a:xfrm>
              <a:off x="3594625" y="2850175"/>
              <a:ext cx="71150" cy="16450"/>
            </a:xfrm>
            <a:custGeom>
              <a:rect b="b" l="l" r="r" t="t"/>
              <a:pathLst>
                <a:path extrusionOk="0" h="658" w="2846">
                  <a:moveTo>
                    <a:pt x="2845" y="1"/>
                  </a:moveTo>
                  <a:cubicBezTo>
                    <a:pt x="2845" y="1"/>
                    <a:pt x="2793" y="1"/>
                    <a:pt x="2707" y="27"/>
                  </a:cubicBezTo>
                  <a:cubicBezTo>
                    <a:pt x="2655" y="27"/>
                    <a:pt x="2517" y="53"/>
                    <a:pt x="2405" y="86"/>
                  </a:cubicBezTo>
                  <a:cubicBezTo>
                    <a:pt x="2267" y="112"/>
                    <a:pt x="2103" y="139"/>
                    <a:pt x="1939" y="191"/>
                  </a:cubicBezTo>
                  <a:cubicBezTo>
                    <a:pt x="1860" y="191"/>
                    <a:pt x="1774" y="217"/>
                    <a:pt x="1669" y="250"/>
                  </a:cubicBezTo>
                  <a:cubicBezTo>
                    <a:pt x="1584" y="250"/>
                    <a:pt x="1505" y="277"/>
                    <a:pt x="1420" y="303"/>
                  </a:cubicBezTo>
                  <a:cubicBezTo>
                    <a:pt x="1341" y="329"/>
                    <a:pt x="1229" y="329"/>
                    <a:pt x="1150" y="355"/>
                  </a:cubicBezTo>
                  <a:cubicBezTo>
                    <a:pt x="1065" y="382"/>
                    <a:pt x="986" y="415"/>
                    <a:pt x="900" y="415"/>
                  </a:cubicBezTo>
                  <a:cubicBezTo>
                    <a:pt x="736" y="467"/>
                    <a:pt x="572" y="493"/>
                    <a:pt x="434" y="520"/>
                  </a:cubicBezTo>
                  <a:cubicBezTo>
                    <a:pt x="296" y="579"/>
                    <a:pt x="191" y="605"/>
                    <a:pt x="132" y="631"/>
                  </a:cubicBezTo>
                  <a:cubicBezTo>
                    <a:pt x="217" y="631"/>
                    <a:pt x="329" y="631"/>
                    <a:pt x="460" y="605"/>
                  </a:cubicBezTo>
                  <a:cubicBezTo>
                    <a:pt x="598" y="579"/>
                    <a:pt x="736" y="546"/>
                    <a:pt x="927" y="520"/>
                  </a:cubicBezTo>
                  <a:cubicBezTo>
                    <a:pt x="1012" y="493"/>
                    <a:pt x="1091" y="493"/>
                    <a:pt x="1176" y="467"/>
                  </a:cubicBezTo>
                  <a:cubicBezTo>
                    <a:pt x="1255" y="441"/>
                    <a:pt x="1341" y="441"/>
                    <a:pt x="1446" y="415"/>
                  </a:cubicBezTo>
                  <a:cubicBezTo>
                    <a:pt x="1531" y="382"/>
                    <a:pt x="1610" y="355"/>
                    <a:pt x="1696" y="355"/>
                  </a:cubicBezTo>
                  <a:cubicBezTo>
                    <a:pt x="1807" y="329"/>
                    <a:pt x="1886" y="303"/>
                    <a:pt x="1972" y="277"/>
                  </a:cubicBezTo>
                  <a:cubicBezTo>
                    <a:pt x="2136" y="250"/>
                    <a:pt x="2267" y="191"/>
                    <a:pt x="2405" y="139"/>
                  </a:cubicBezTo>
                  <a:cubicBezTo>
                    <a:pt x="2543" y="112"/>
                    <a:pt x="2655" y="86"/>
                    <a:pt x="2734" y="53"/>
                  </a:cubicBezTo>
                  <a:cubicBezTo>
                    <a:pt x="2793" y="27"/>
                    <a:pt x="2845" y="1"/>
                    <a:pt x="2845" y="1"/>
                  </a:cubicBezTo>
                  <a:close/>
                  <a:moveTo>
                    <a:pt x="132" y="631"/>
                  </a:moveTo>
                  <a:cubicBezTo>
                    <a:pt x="53" y="631"/>
                    <a:pt x="0" y="658"/>
                    <a:pt x="0" y="658"/>
                  </a:cubicBezTo>
                  <a:cubicBezTo>
                    <a:pt x="0" y="658"/>
                    <a:pt x="53" y="658"/>
                    <a:pt x="132" y="63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63"/>
            <p:cNvSpPr/>
            <p:nvPr/>
          </p:nvSpPr>
          <p:spPr>
            <a:xfrm>
              <a:off x="3665750" y="2804350"/>
              <a:ext cx="49975" cy="11675"/>
            </a:xfrm>
            <a:custGeom>
              <a:rect b="b" l="l" r="r" t="t"/>
              <a:pathLst>
                <a:path extrusionOk="0" h="467" w="1999">
                  <a:moveTo>
                    <a:pt x="1998" y="0"/>
                  </a:moveTo>
                  <a:cubicBezTo>
                    <a:pt x="1998" y="0"/>
                    <a:pt x="1972" y="0"/>
                    <a:pt x="1919" y="26"/>
                  </a:cubicBezTo>
                  <a:cubicBezTo>
                    <a:pt x="1860" y="26"/>
                    <a:pt x="1781" y="53"/>
                    <a:pt x="1670" y="53"/>
                  </a:cubicBezTo>
                  <a:cubicBezTo>
                    <a:pt x="1591" y="79"/>
                    <a:pt x="1479" y="112"/>
                    <a:pt x="1367" y="138"/>
                  </a:cubicBezTo>
                  <a:cubicBezTo>
                    <a:pt x="1315" y="138"/>
                    <a:pt x="1229" y="164"/>
                    <a:pt x="1177" y="164"/>
                  </a:cubicBezTo>
                  <a:cubicBezTo>
                    <a:pt x="1124" y="191"/>
                    <a:pt x="1065" y="191"/>
                    <a:pt x="986" y="217"/>
                  </a:cubicBezTo>
                  <a:cubicBezTo>
                    <a:pt x="934" y="217"/>
                    <a:pt x="874" y="243"/>
                    <a:pt x="822" y="243"/>
                  </a:cubicBezTo>
                  <a:cubicBezTo>
                    <a:pt x="769" y="276"/>
                    <a:pt x="684" y="276"/>
                    <a:pt x="631" y="302"/>
                  </a:cubicBezTo>
                  <a:cubicBezTo>
                    <a:pt x="520" y="329"/>
                    <a:pt x="408" y="355"/>
                    <a:pt x="329" y="381"/>
                  </a:cubicBezTo>
                  <a:cubicBezTo>
                    <a:pt x="217" y="408"/>
                    <a:pt x="165" y="440"/>
                    <a:pt x="112" y="440"/>
                  </a:cubicBezTo>
                  <a:cubicBezTo>
                    <a:pt x="53" y="467"/>
                    <a:pt x="0" y="467"/>
                    <a:pt x="0" y="467"/>
                  </a:cubicBezTo>
                  <a:lnTo>
                    <a:pt x="112" y="467"/>
                  </a:lnTo>
                  <a:cubicBezTo>
                    <a:pt x="165" y="467"/>
                    <a:pt x="244" y="467"/>
                    <a:pt x="329" y="440"/>
                  </a:cubicBezTo>
                  <a:cubicBezTo>
                    <a:pt x="441" y="440"/>
                    <a:pt x="546" y="408"/>
                    <a:pt x="658" y="408"/>
                  </a:cubicBezTo>
                  <a:cubicBezTo>
                    <a:pt x="710" y="381"/>
                    <a:pt x="769" y="381"/>
                    <a:pt x="848" y="355"/>
                  </a:cubicBezTo>
                  <a:cubicBezTo>
                    <a:pt x="901" y="355"/>
                    <a:pt x="960" y="329"/>
                    <a:pt x="1012" y="329"/>
                  </a:cubicBezTo>
                  <a:cubicBezTo>
                    <a:pt x="1098" y="302"/>
                    <a:pt x="1150" y="302"/>
                    <a:pt x="1203" y="276"/>
                  </a:cubicBezTo>
                  <a:cubicBezTo>
                    <a:pt x="1262" y="276"/>
                    <a:pt x="1341" y="243"/>
                    <a:pt x="1394" y="217"/>
                  </a:cubicBezTo>
                  <a:cubicBezTo>
                    <a:pt x="1505" y="191"/>
                    <a:pt x="1617" y="164"/>
                    <a:pt x="1696" y="138"/>
                  </a:cubicBezTo>
                  <a:cubicBezTo>
                    <a:pt x="1781" y="112"/>
                    <a:pt x="1860" y="53"/>
                    <a:pt x="1919" y="53"/>
                  </a:cubicBezTo>
                  <a:cubicBezTo>
                    <a:pt x="1972" y="26"/>
                    <a:pt x="1998" y="0"/>
                    <a:pt x="199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63"/>
            <p:cNvSpPr/>
            <p:nvPr/>
          </p:nvSpPr>
          <p:spPr>
            <a:xfrm>
              <a:off x="3685625" y="2808450"/>
              <a:ext cx="33550" cy="11025"/>
            </a:xfrm>
            <a:custGeom>
              <a:rect b="b" l="l" r="r" t="t"/>
              <a:pathLst>
                <a:path extrusionOk="0" h="441" w="1342">
                  <a:moveTo>
                    <a:pt x="1289" y="0"/>
                  </a:moveTo>
                  <a:cubicBezTo>
                    <a:pt x="1256" y="0"/>
                    <a:pt x="1203" y="0"/>
                    <a:pt x="1124" y="27"/>
                  </a:cubicBezTo>
                  <a:cubicBezTo>
                    <a:pt x="1065" y="27"/>
                    <a:pt x="986" y="53"/>
                    <a:pt x="901" y="79"/>
                  </a:cubicBezTo>
                  <a:cubicBezTo>
                    <a:pt x="875" y="112"/>
                    <a:pt x="822" y="112"/>
                    <a:pt x="796" y="138"/>
                  </a:cubicBezTo>
                  <a:cubicBezTo>
                    <a:pt x="737" y="165"/>
                    <a:pt x="710" y="165"/>
                    <a:pt x="658" y="191"/>
                  </a:cubicBezTo>
                  <a:cubicBezTo>
                    <a:pt x="631" y="191"/>
                    <a:pt x="572" y="217"/>
                    <a:pt x="546" y="217"/>
                  </a:cubicBezTo>
                  <a:cubicBezTo>
                    <a:pt x="493" y="244"/>
                    <a:pt x="467" y="244"/>
                    <a:pt x="408" y="276"/>
                  </a:cubicBezTo>
                  <a:cubicBezTo>
                    <a:pt x="329" y="303"/>
                    <a:pt x="270" y="329"/>
                    <a:pt x="191" y="355"/>
                  </a:cubicBezTo>
                  <a:cubicBezTo>
                    <a:pt x="139" y="382"/>
                    <a:pt x="79" y="382"/>
                    <a:pt x="53" y="408"/>
                  </a:cubicBezTo>
                  <a:cubicBezTo>
                    <a:pt x="1" y="408"/>
                    <a:pt x="1" y="441"/>
                    <a:pt x="1" y="441"/>
                  </a:cubicBezTo>
                  <a:lnTo>
                    <a:pt x="53" y="441"/>
                  </a:lnTo>
                  <a:cubicBezTo>
                    <a:pt x="79" y="408"/>
                    <a:pt x="139" y="408"/>
                    <a:pt x="217" y="408"/>
                  </a:cubicBezTo>
                  <a:cubicBezTo>
                    <a:pt x="270" y="408"/>
                    <a:pt x="355" y="382"/>
                    <a:pt x="434" y="382"/>
                  </a:cubicBezTo>
                  <a:cubicBezTo>
                    <a:pt x="493" y="355"/>
                    <a:pt x="520" y="355"/>
                    <a:pt x="572" y="329"/>
                  </a:cubicBezTo>
                  <a:cubicBezTo>
                    <a:pt x="631" y="329"/>
                    <a:pt x="658" y="303"/>
                    <a:pt x="710" y="303"/>
                  </a:cubicBezTo>
                  <a:cubicBezTo>
                    <a:pt x="737" y="276"/>
                    <a:pt x="796" y="244"/>
                    <a:pt x="822" y="244"/>
                  </a:cubicBezTo>
                  <a:cubicBezTo>
                    <a:pt x="875" y="217"/>
                    <a:pt x="901" y="191"/>
                    <a:pt x="960" y="191"/>
                  </a:cubicBezTo>
                  <a:cubicBezTo>
                    <a:pt x="1013" y="138"/>
                    <a:pt x="1091" y="112"/>
                    <a:pt x="1151" y="79"/>
                  </a:cubicBezTo>
                  <a:cubicBezTo>
                    <a:pt x="1203" y="53"/>
                    <a:pt x="1256" y="27"/>
                    <a:pt x="1315" y="27"/>
                  </a:cubicBezTo>
                  <a:lnTo>
                    <a:pt x="134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63"/>
            <p:cNvSpPr/>
            <p:nvPr/>
          </p:nvSpPr>
          <p:spPr>
            <a:xfrm>
              <a:off x="3708800" y="2811900"/>
              <a:ext cx="19225" cy="8900"/>
            </a:xfrm>
            <a:custGeom>
              <a:rect b="b" l="l" r="r" t="t"/>
              <a:pathLst>
                <a:path extrusionOk="0" h="356" w="769">
                  <a:moveTo>
                    <a:pt x="716" y="0"/>
                  </a:moveTo>
                  <a:cubicBezTo>
                    <a:pt x="690" y="0"/>
                    <a:pt x="657" y="0"/>
                    <a:pt x="631" y="27"/>
                  </a:cubicBezTo>
                  <a:cubicBezTo>
                    <a:pt x="578" y="27"/>
                    <a:pt x="526" y="27"/>
                    <a:pt x="493" y="53"/>
                  </a:cubicBezTo>
                  <a:cubicBezTo>
                    <a:pt x="467" y="53"/>
                    <a:pt x="440" y="53"/>
                    <a:pt x="414" y="79"/>
                  </a:cubicBezTo>
                  <a:cubicBezTo>
                    <a:pt x="388" y="79"/>
                    <a:pt x="362" y="79"/>
                    <a:pt x="329" y="106"/>
                  </a:cubicBezTo>
                  <a:cubicBezTo>
                    <a:pt x="302" y="106"/>
                    <a:pt x="302" y="138"/>
                    <a:pt x="276" y="138"/>
                  </a:cubicBezTo>
                  <a:cubicBezTo>
                    <a:pt x="250" y="165"/>
                    <a:pt x="224" y="165"/>
                    <a:pt x="197" y="191"/>
                  </a:cubicBezTo>
                  <a:cubicBezTo>
                    <a:pt x="164" y="217"/>
                    <a:pt x="112" y="244"/>
                    <a:pt x="86" y="270"/>
                  </a:cubicBezTo>
                  <a:cubicBezTo>
                    <a:pt x="59" y="270"/>
                    <a:pt x="33" y="303"/>
                    <a:pt x="33" y="329"/>
                  </a:cubicBezTo>
                  <a:lnTo>
                    <a:pt x="0" y="355"/>
                  </a:lnTo>
                  <a:lnTo>
                    <a:pt x="33" y="355"/>
                  </a:lnTo>
                  <a:cubicBezTo>
                    <a:pt x="59" y="329"/>
                    <a:pt x="86" y="329"/>
                    <a:pt x="112" y="329"/>
                  </a:cubicBezTo>
                  <a:cubicBezTo>
                    <a:pt x="164" y="303"/>
                    <a:pt x="197" y="303"/>
                    <a:pt x="250" y="270"/>
                  </a:cubicBezTo>
                  <a:cubicBezTo>
                    <a:pt x="276" y="270"/>
                    <a:pt x="302" y="244"/>
                    <a:pt x="329" y="244"/>
                  </a:cubicBezTo>
                  <a:cubicBezTo>
                    <a:pt x="329" y="244"/>
                    <a:pt x="362" y="217"/>
                    <a:pt x="388" y="217"/>
                  </a:cubicBezTo>
                  <a:cubicBezTo>
                    <a:pt x="414" y="191"/>
                    <a:pt x="440" y="191"/>
                    <a:pt x="467" y="191"/>
                  </a:cubicBezTo>
                  <a:lnTo>
                    <a:pt x="526" y="138"/>
                  </a:lnTo>
                  <a:cubicBezTo>
                    <a:pt x="578" y="106"/>
                    <a:pt x="605" y="106"/>
                    <a:pt x="631" y="79"/>
                  </a:cubicBezTo>
                  <a:cubicBezTo>
                    <a:pt x="690" y="53"/>
                    <a:pt x="716" y="27"/>
                    <a:pt x="716" y="27"/>
                  </a:cubicBezTo>
                  <a:cubicBezTo>
                    <a:pt x="743" y="0"/>
                    <a:pt x="769" y="0"/>
                    <a:pt x="7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63"/>
            <p:cNvSpPr/>
            <p:nvPr/>
          </p:nvSpPr>
          <p:spPr>
            <a:xfrm>
              <a:off x="3721925" y="2816675"/>
              <a:ext cx="11525" cy="4775"/>
            </a:xfrm>
            <a:custGeom>
              <a:rect b="b" l="l" r="r" t="t"/>
              <a:pathLst>
                <a:path extrusionOk="0" h="191" w="461">
                  <a:moveTo>
                    <a:pt x="297" y="0"/>
                  </a:moveTo>
                  <a:cubicBezTo>
                    <a:pt x="270" y="26"/>
                    <a:pt x="244" y="26"/>
                    <a:pt x="244" y="26"/>
                  </a:cubicBezTo>
                  <a:lnTo>
                    <a:pt x="191" y="26"/>
                  </a:lnTo>
                  <a:cubicBezTo>
                    <a:pt x="191" y="53"/>
                    <a:pt x="165" y="53"/>
                    <a:pt x="165" y="53"/>
                  </a:cubicBezTo>
                  <a:cubicBezTo>
                    <a:pt x="132" y="53"/>
                    <a:pt x="132" y="79"/>
                    <a:pt x="106" y="79"/>
                  </a:cubicBezTo>
                  <a:cubicBezTo>
                    <a:pt x="80" y="112"/>
                    <a:pt x="53" y="112"/>
                    <a:pt x="53" y="138"/>
                  </a:cubicBezTo>
                  <a:lnTo>
                    <a:pt x="1" y="191"/>
                  </a:lnTo>
                  <a:lnTo>
                    <a:pt x="80" y="191"/>
                  </a:lnTo>
                  <a:cubicBezTo>
                    <a:pt x="106" y="191"/>
                    <a:pt x="132" y="191"/>
                    <a:pt x="165" y="164"/>
                  </a:cubicBezTo>
                  <a:lnTo>
                    <a:pt x="191" y="164"/>
                  </a:lnTo>
                  <a:cubicBezTo>
                    <a:pt x="218" y="164"/>
                    <a:pt x="218" y="164"/>
                    <a:pt x="244" y="138"/>
                  </a:cubicBezTo>
                  <a:lnTo>
                    <a:pt x="270" y="138"/>
                  </a:lnTo>
                  <a:cubicBezTo>
                    <a:pt x="297" y="112"/>
                    <a:pt x="297" y="112"/>
                    <a:pt x="329" y="112"/>
                  </a:cubicBezTo>
                  <a:cubicBezTo>
                    <a:pt x="356" y="112"/>
                    <a:pt x="382" y="79"/>
                    <a:pt x="382" y="53"/>
                  </a:cubicBezTo>
                  <a:cubicBezTo>
                    <a:pt x="408" y="53"/>
                    <a:pt x="435" y="26"/>
                    <a:pt x="435" y="26"/>
                  </a:cubicBezTo>
                  <a:lnTo>
                    <a:pt x="461" y="26"/>
                  </a:lnTo>
                  <a:lnTo>
                    <a:pt x="435"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63"/>
            <p:cNvSpPr/>
            <p:nvPr/>
          </p:nvSpPr>
          <p:spPr>
            <a:xfrm>
              <a:off x="3731450" y="2821425"/>
              <a:ext cx="6925" cy="4125"/>
            </a:xfrm>
            <a:custGeom>
              <a:rect b="b" l="l" r="r" t="t"/>
              <a:pathLst>
                <a:path extrusionOk="0" h="165" w="277">
                  <a:moveTo>
                    <a:pt x="139" y="1"/>
                  </a:moveTo>
                  <a:cubicBezTo>
                    <a:pt x="139" y="27"/>
                    <a:pt x="139" y="27"/>
                    <a:pt x="113" y="27"/>
                  </a:cubicBezTo>
                  <a:lnTo>
                    <a:pt x="80" y="27"/>
                  </a:lnTo>
                  <a:cubicBezTo>
                    <a:pt x="80" y="53"/>
                    <a:pt x="80" y="53"/>
                    <a:pt x="54" y="53"/>
                  </a:cubicBezTo>
                  <a:cubicBezTo>
                    <a:pt x="54" y="86"/>
                    <a:pt x="27" y="86"/>
                    <a:pt x="27" y="112"/>
                  </a:cubicBezTo>
                  <a:cubicBezTo>
                    <a:pt x="27" y="112"/>
                    <a:pt x="27" y="139"/>
                    <a:pt x="1" y="139"/>
                  </a:cubicBezTo>
                  <a:lnTo>
                    <a:pt x="1" y="165"/>
                  </a:lnTo>
                  <a:lnTo>
                    <a:pt x="54" y="165"/>
                  </a:lnTo>
                  <a:cubicBezTo>
                    <a:pt x="80" y="165"/>
                    <a:pt x="113" y="165"/>
                    <a:pt x="113" y="139"/>
                  </a:cubicBezTo>
                  <a:lnTo>
                    <a:pt x="165" y="139"/>
                  </a:lnTo>
                  <a:cubicBezTo>
                    <a:pt x="192" y="139"/>
                    <a:pt x="192" y="112"/>
                    <a:pt x="192" y="112"/>
                  </a:cubicBezTo>
                  <a:cubicBezTo>
                    <a:pt x="192" y="112"/>
                    <a:pt x="218" y="112"/>
                    <a:pt x="218" y="86"/>
                  </a:cubicBezTo>
                  <a:cubicBezTo>
                    <a:pt x="244" y="86"/>
                    <a:pt x="244" y="86"/>
                    <a:pt x="244" y="53"/>
                  </a:cubicBezTo>
                  <a:cubicBezTo>
                    <a:pt x="277" y="53"/>
                    <a:pt x="277" y="27"/>
                    <a:pt x="277" y="27"/>
                  </a:cubicBezTo>
                  <a:lnTo>
                    <a:pt x="27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63"/>
            <p:cNvSpPr/>
            <p:nvPr/>
          </p:nvSpPr>
          <p:spPr>
            <a:xfrm>
              <a:off x="3564400" y="2723525"/>
              <a:ext cx="101375" cy="16450"/>
            </a:xfrm>
            <a:custGeom>
              <a:rect b="b" l="l" r="r" t="t"/>
              <a:pathLst>
                <a:path extrusionOk="0" h="658" w="4055">
                  <a:moveTo>
                    <a:pt x="1945" y="0"/>
                  </a:moveTo>
                  <a:cubicBezTo>
                    <a:pt x="1781" y="0"/>
                    <a:pt x="1617" y="26"/>
                    <a:pt x="1452" y="26"/>
                  </a:cubicBezTo>
                  <a:lnTo>
                    <a:pt x="1209" y="59"/>
                  </a:lnTo>
                  <a:cubicBezTo>
                    <a:pt x="1124" y="59"/>
                    <a:pt x="1045" y="86"/>
                    <a:pt x="959" y="86"/>
                  </a:cubicBezTo>
                  <a:cubicBezTo>
                    <a:pt x="795" y="112"/>
                    <a:pt x="631" y="138"/>
                    <a:pt x="467" y="164"/>
                  </a:cubicBezTo>
                  <a:cubicBezTo>
                    <a:pt x="302" y="191"/>
                    <a:pt x="138" y="250"/>
                    <a:pt x="0" y="302"/>
                  </a:cubicBezTo>
                  <a:cubicBezTo>
                    <a:pt x="164" y="276"/>
                    <a:pt x="302" y="224"/>
                    <a:pt x="467" y="224"/>
                  </a:cubicBezTo>
                  <a:cubicBezTo>
                    <a:pt x="631" y="191"/>
                    <a:pt x="795" y="164"/>
                    <a:pt x="959" y="164"/>
                  </a:cubicBezTo>
                  <a:cubicBezTo>
                    <a:pt x="1045" y="138"/>
                    <a:pt x="1124" y="138"/>
                    <a:pt x="1209" y="138"/>
                  </a:cubicBezTo>
                  <a:lnTo>
                    <a:pt x="1452" y="112"/>
                  </a:lnTo>
                  <a:cubicBezTo>
                    <a:pt x="1617" y="112"/>
                    <a:pt x="1781" y="112"/>
                    <a:pt x="1945" y="86"/>
                  </a:cubicBezTo>
                  <a:cubicBezTo>
                    <a:pt x="2109" y="138"/>
                    <a:pt x="2274" y="191"/>
                    <a:pt x="2464" y="224"/>
                  </a:cubicBezTo>
                  <a:lnTo>
                    <a:pt x="2983" y="355"/>
                  </a:lnTo>
                  <a:lnTo>
                    <a:pt x="3535" y="519"/>
                  </a:lnTo>
                  <a:cubicBezTo>
                    <a:pt x="3700" y="552"/>
                    <a:pt x="3890" y="605"/>
                    <a:pt x="4054" y="657"/>
                  </a:cubicBezTo>
                  <a:cubicBezTo>
                    <a:pt x="3890" y="578"/>
                    <a:pt x="3726" y="519"/>
                    <a:pt x="3535" y="467"/>
                  </a:cubicBezTo>
                  <a:lnTo>
                    <a:pt x="3286" y="388"/>
                  </a:lnTo>
                  <a:lnTo>
                    <a:pt x="3016" y="302"/>
                  </a:lnTo>
                  <a:cubicBezTo>
                    <a:pt x="2852" y="250"/>
                    <a:pt x="2655" y="191"/>
                    <a:pt x="2491" y="138"/>
                  </a:cubicBezTo>
                  <a:cubicBezTo>
                    <a:pt x="2300" y="86"/>
                    <a:pt x="2136" y="59"/>
                    <a:pt x="194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63"/>
            <p:cNvSpPr/>
            <p:nvPr/>
          </p:nvSpPr>
          <p:spPr>
            <a:xfrm>
              <a:off x="3575400" y="2761950"/>
              <a:ext cx="27450" cy="104675"/>
            </a:xfrm>
            <a:custGeom>
              <a:rect b="b" l="l" r="r" t="t"/>
              <a:pathLst>
                <a:path extrusionOk="0" h="4187" w="1098">
                  <a:moveTo>
                    <a:pt x="381" y="1"/>
                  </a:moveTo>
                  <a:cubicBezTo>
                    <a:pt x="381" y="27"/>
                    <a:pt x="355" y="27"/>
                    <a:pt x="329" y="27"/>
                  </a:cubicBezTo>
                  <a:cubicBezTo>
                    <a:pt x="329" y="27"/>
                    <a:pt x="303" y="53"/>
                    <a:pt x="303" y="80"/>
                  </a:cubicBezTo>
                  <a:lnTo>
                    <a:pt x="276" y="106"/>
                  </a:lnTo>
                  <a:lnTo>
                    <a:pt x="276" y="165"/>
                  </a:lnTo>
                  <a:lnTo>
                    <a:pt x="276" y="218"/>
                  </a:lnTo>
                  <a:cubicBezTo>
                    <a:pt x="243" y="329"/>
                    <a:pt x="217" y="435"/>
                    <a:pt x="191" y="520"/>
                  </a:cubicBezTo>
                  <a:cubicBezTo>
                    <a:pt x="165" y="737"/>
                    <a:pt x="138" y="927"/>
                    <a:pt x="112" y="1151"/>
                  </a:cubicBezTo>
                  <a:cubicBezTo>
                    <a:pt x="79" y="1341"/>
                    <a:pt x="53" y="1532"/>
                    <a:pt x="27" y="1749"/>
                  </a:cubicBezTo>
                  <a:lnTo>
                    <a:pt x="0" y="1834"/>
                  </a:lnTo>
                  <a:lnTo>
                    <a:pt x="0" y="1913"/>
                  </a:lnTo>
                  <a:lnTo>
                    <a:pt x="0" y="2077"/>
                  </a:lnTo>
                  <a:cubicBezTo>
                    <a:pt x="0" y="2136"/>
                    <a:pt x="27" y="2189"/>
                    <a:pt x="27" y="2215"/>
                  </a:cubicBezTo>
                  <a:cubicBezTo>
                    <a:pt x="53" y="2242"/>
                    <a:pt x="53" y="2268"/>
                    <a:pt x="53" y="2301"/>
                  </a:cubicBezTo>
                  <a:cubicBezTo>
                    <a:pt x="53" y="2327"/>
                    <a:pt x="79" y="2327"/>
                    <a:pt x="79" y="2327"/>
                  </a:cubicBezTo>
                  <a:lnTo>
                    <a:pt x="79" y="2380"/>
                  </a:lnTo>
                  <a:cubicBezTo>
                    <a:pt x="138" y="2570"/>
                    <a:pt x="165" y="2761"/>
                    <a:pt x="217" y="2984"/>
                  </a:cubicBezTo>
                  <a:cubicBezTo>
                    <a:pt x="217" y="3063"/>
                    <a:pt x="243" y="3175"/>
                    <a:pt x="276" y="3286"/>
                  </a:cubicBezTo>
                  <a:lnTo>
                    <a:pt x="276" y="3582"/>
                  </a:lnTo>
                  <a:lnTo>
                    <a:pt x="276" y="3884"/>
                  </a:lnTo>
                  <a:cubicBezTo>
                    <a:pt x="276" y="3944"/>
                    <a:pt x="243" y="3970"/>
                    <a:pt x="243" y="4022"/>
                  </a:cubicBezTo>
                  <a:cubicBezTo>
                    <a:pt x="243" y="4047"/>
                    <a:pt x="243" y="4072"/>
                    <a:pt x="241" y="4098"/>
                  </a:cubicBezTo>
                  <a:lnTo>
                    <a:pt x="241" y="4098"/>
                  </a:lnTo>
                  <a:cubicBezTo>
                    <a:pt x="262" y="4027"/>
                    <a:pt x="284" y="3964"/>
                    <a:pt x="303" y="3884"/>
                  </a:cubicBezTo>
                  <a:lnTo>
                    <a:pt x="329" y="3582"/>
                  </a:lnTo>
                  <a:cubicBezTo>
                    <a:pt x="329" y="3477"/>
                    <a:pt x="355" y="3365"/>
                    <a:pt x="329" y="3254"/>
                  </a:cubicBezTo>
                  <a:cubicBezTo>
                    <a:pt x="329" y="3148"/>
                    <a:pt x="303" y="3063"/>
                    <a:pt x="303" y="2958"/>
                  </a:cubicBezTo>
                  <a:cubicBezTo>
                    <a:pt x="276" y="2846"/>
                    <a:pt x="276" y="2761"/>
                    <a:pt x="243" y="2656"/>
                  </a:cubicBezTo>
                  <a:cubicBezTo>
                    <a:pt x="217" y="2544"/>
                    <a:pt x="217" y="2465"/>
                    <a:pt x="191" y="2353"/>
                  </a:cubicBezTo>
                  <a:lnTo>
                    <a:pt x="191" y="2301"/>
                  </a:lnTo>
                  <a:cubicBezTo>
                    <a:pt x="165" y="2301"/>
                    <a:pt x="165" y="2268"/>
                    <a:pt x="165" y="2268"/>
                  </a:cubicBezTo>
                  <a:cubicBezTo>
                    <a:pt x="165" y="2242"/>
                    <a:pt x="165" y="2215"/>
                    <a:pt x="138" y="2189"/>
                  </a:cubicBezTo>
                  <a:cubicBezTo>
                    <a:pt x="138" y="2163"/>
                    <a:pt x="138" y="2104"/>
                    <a:pt x="112" y="2051"/>
                  </a:cubicBezTo>
                  <a:lnTo>
                    <a:pt x="112" y="1913"/>
                  </a:lnTo>
                  <a:lnTo>
                    <a:pt x="112" y="1834"/>
                  </a:lnTo>
                  <a:lnTo>
                    <a:pt x="138" y="1749"/>
                  </a:lnTo>
                  <a:lnTo>
                    <a:pt x="217" y="1151"/>
                  </a:lnTo>
                  <a:lnTo>
                    <a:pt x="303" y="546"/>
                  </a:lnTo>
                  <a:cubicBezTo>
                    <a:pt x="303" y="435"/>
                    <a:pt x="329" y="329"/>
                    <a:pt x="329" y="244"/>
                  </a:cubicBezTo>
                  <a:cubicBezTo>
                    <a:pt x="329" y="218"/>
                    <a:pt x="355" y="191"/>
                    <a:pt x="355" y="165"/>
                  </a:cubicBezTo>
                  <a:lnTo>
                    <a:pt x="355" y="132"/>
                  </a:lnTo>
                  <a:lnTo>
                    <a:pt x="355" y="106"/>
                  </a:lnTo>
                  <a:cubicBezTo>
                    <a:pt x="355" y="80"/>
                    <a:pt x="381" y="80"/>
                    <a:pt x="408" y="80"/>
                  </a:cubicBezTo>
                  <a:cubicBezTo>
                    <a:pt x="408" y="53"/>
                    <a:pt x="441" y="53"/>
                    <a:pt x="467" y="53"/>
                  </a:cubicBezTo>
                  <a:lnTo>
                    <a:pt x="769" y="53"/>
                  </a:lnTo>
                  <a:cubicBezTo>
                    <a:pt x="822" y="67"/>
                    <a:pt x="876" y="73"/>
                    <a:pt x="931" y="73"/>
                  </a:cubicBezTo>
                  <a:cubicBezTo>
                    <a:pt x="986" y="73"/>
                    <a:pt x="1042" y="67"/>
                    <a:pt x="1098" y="53"/>
                  </a:cubicBezTo>
                  <a:lnTo>
                    <a:pt x="933" y="53"/>
                  </a:lnTo>
                  <a:cubicBezTo>
                    <a:pt x="874" y="53"/>
                    <a:pt x="822" y="53"/>
                    <a:pt x="769" y="27"/>
                  </a:cubicBezTo>
                  <a:cubicBezTo>
                    <a:pt x="684" y="27"/>
                    <a:pt x="572" y="1"/>
                    <a:pt x="467" y="1"/>
                  </a:cubicBezTo>
                  <a:close/>
                  <a:moveTo>
                    <a:pt x="241" y="4098"/>
                  </a:moveTo>
                  <a:cubicBezTo>
                    <a:pt x="233" y="4126"/>
                    <a:pt x="225" y="4155"/>
                    <a:pt x="217" y="4187"/>
                  </a:cubicBezTo>
                  <a:cubicBezTo>
                    <a:pt x="231" y="4158"/>
                    <a:pt x="238" y="4128"/>
                    <a:pt x="241" y="4098"/>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2" name="Google Shape;2982;p63"/>
          <p:cNvGrpSpPr/>
          <p:nvPr/>
        </p:nvGrpSpPr>
        <p:grpSpPr>
          <a:xfrm>
            <a:off x="6892426" y="4315066"/>
            <a:ext cx="1023031" cy="518644"/>
            <a:chOff x="3445950" y="2715950"/>
            <a:chExt cx="335475" cy="170075"/>
          </a:xfrm>
        </p:grpSpPr>
        <p:sp>
          <p:nvSpPr>
            <p:cNvPr id="2983" name="Google Shape;2983;p63"/>
            <p:cNvSpPr/>
            <p:nvPr/>
          </p:nvSpPr>
          <p:spPr>
            <a:xfrm>
              <a:off x="3653425" y="2755725"/>
              <a:ext cx="6100" cy="2800"/>
            </a:xfrm>
            <a:custGeom>
              <a:rect b="b" l="l" r="r" t="t"/>
              <a:pathLst>
                <a:path extrusionOk="0" h="112" w="244">
                  <a:moveTo>
                    <a:pt x="1" y="0"/>
                  </a:moveTo>
                  <a:lnTo>
                    <a:pt x="1" y="26"/>
                  </a:lnTo>
                  <a:cubicBezTo>
                    <a:pt x="27" y="53"/>
                    <a:pt x="53" y="86"/>
                    <a:pt x="79" y="112"/>
                  </a:cubicBezTo>
                  <a:lnTo>
                    <a:pt x="244" y="112"/>
                  </a:lnTo>
                  <a:lnTo>
                    <a:pt x="244" y="86"/>
                  </a:lnTo>
                  <a:cubicBezTo>
                    <a:pt x="217" y="53"/>
                    <a:pt x="191" y="26"/>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63"/>
            <p:cNvSpPr/>
            <p:nvPr/>
          </p:nvSpPr>
          <p:spPr>
            <a:xfrm>
              <a:off x="3664425" y="2754400"/>
              <a:ext cx="5450" cy="3475"/>
            </a:xfrm>
            <a:custGeom>
              <a:rect b="b" l="l" r="r" t="t"/>
              <a:pathLst>
                <a:path extrusionOk="0" h="139" w="218">
                  <a:moveTo>
                    <a:pt x="1" y="1"/>
                  </a:moveTo>
                  <a:lnTo>
                    <a:pt x="1" y="27"/>
                  </a:lnTo>
                  <a:cubicBezTo>
                    <a:pt x="27" y="53"/>
                    <a:pt x="53" y="79"/>
                    <a:pt x="80" y="106"/>
                  </a:cubicBezTo>
                  <a:lnTo>
                    <a:pt x="80" y="139"/>
                  </a:lnTo>
                  <a:cubicBezTo>
                    <a:pt x="80" y="139"/>
                    <a:pt x="165" y="106"/>
                    <a:pt x="218" y="106"/>
                  </a:cubicBezTo>
                  <a:cubicBezTo>
                    <a:pt x="191" y="53"/>
                    <a:pt x="165" y="27"/>
                    <a:pt x="1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63"/>
            <p:cNvSpPr/>
            <p:nvPr/>
          </p:nvSpPr>
          <p:spPr>
            <a:xfrm>
              <a:off x="3659500" y="2755050"/>
              <a:ext cx="4950" cy="2825"/>
            </a:xfrm>
            <a:custGeom>
              <a:rect b="b" l="l" r="r" t="t"/>
              <a:pathLst>
                <a:path extrusionOk="0" h="113" w="198">
                  <a:moveTo>
                    <a:pt x="1" y="1"/>
                  </a:moveTo>
                  <a:lnTo>
                    <a:pt x="1" y="27"/>
                  </a:lnTo>
                  <a:cubicBezTo>
                    <a:pt x="34" y="53"/>
                    <a:pt x="60" y="80"/>
                    <a:pt x="86" y="113"/>
                  </a:cubicBezTo>
                  <a:lnTo>
                    <a:pt x="198" y="113"/>
                  </a:lnTo>
                  <a:lnTo>
                    <a:pt x="165" y="80"/>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63"/>
            <p:cNvSpPr/>
            <p:nvPr/>
          </p:nvSpPr>
          <p:spPr>
            <a:xfrm>
              <a:off x="3667725" y="2758500"/>
              <a:ext cx="5600" cy="2650"/>
            </a:xfrm>
            <a:custGeom>
              <a:rect b="b" l="l" r="r" t="t"/>
              <a:pathLst>
                <a:path extrusionOk="0" h="106" w="224">
                  <a:moveTo>
                    <a:pt x="138" y="1"/>
                  </a:moveTo>
                  <a:lnTo>
                    <a:pt x="0" y="27"/>
                  </a:lnTo>
                  <a:cubicBezTo>
                    <a:pt x="33" y="53"/>
                    <a:pt x="33" y="80"/>
                    <a:pt x="59" y="106"/>
                  </a:cubicBezTo>
                  <a:lnTo>
                    <a:pt x="224" y="106"/>
                  </a:lnTo>
                  <a:lnTo>
                    <a:pt x="224" y="80"/>
                  </a:lnTo>
                  <a:cubicBezTo>
                    <a:pt x="197" y="53"/>
                    <a:pt x="165" y="27"/>
                    <a:pt x="1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63"/>
            <p:cNvSpPr/>
            <p:nvPr/>
          </p:nvSpPr>
          <p:spPr>
            <a:xfrm>
              <a:off x="3675925" y="2761950"/>
              <a:ext cx="7600" cy="4150"/>
            </a:xfrm>
            <a:custGeom>
              <a:rect b="b" l="l" r="r" t="t"/>
              <a:pathLst>
                <a:path extrusionOk="0" h="166" w="304">
                  <a:moveTo>
                    <a:pt x="1" y="1"/>
                  </a:moveTo>
                  <a:cubicBezTo>
                    <a:pt x="60" y="53"/>
                    <a:pt x="86" y="106"/>
                    <a:pt x="113" y="165"/>
                  </a:cubicBezTo>
                  <a:cubicBezTo>
                    <a:pt x="165" y="132"/>
                    <a:pt x="251" y="132"/>
                    <a:pt x="303" y="106"/>
                  </a:cubicBezTo>
                  <a:cubicBezTo>
                    <a:pt x="277" y="53"/>
                    <a:pt x="251" y="27"/>
                    <a:pt x="25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63"/>
            <p:cNvSpPr/>
            <p:nvPr/>
          </p:nvSpPr>
          <p:spPr>
            <a:xfrm>
              <a:off x="3673975" y="2758500"/>
              <a:ext cx="6100" cy="2000"/>
            </a:xfrm>
            <a:custGeom>
              <a:rect b="b" l="l" r="r" t="t"/>
              <a:pathLst>
                <a:path extrusionOk="0" h="80" w="244">
                  <a:moveTo>
                    <a:pt x="0" y="1"/>
                  </a:moveTo>
                  <a:lnTo>
                    <a:pt x="0" y="27"/>
                  </a:lnTo>
                  <a:cubicBezTo>
                    <a:pt x="26" y="27"/>
                    <a:pt x="26" y="53"/>
                    <a:pt x="53" y="80"/>
                  </a:cubicBezTo>
                  <a:cubicBezTo>
                    <a:pt x="112" y="80"/>
                    <a:pt x="191" y="80"/>
                    <a:pt x="243" y="53"/>
                  </a:cubicBezTo>
                  <a:cubicBezTo>
                    <a:pt x="243" y="27"/>
                    <a:pt x="217" y="1"/>
                    <a:pt x="2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63"/>
            <p:cNvSpPr/>
            <p:nvPr/>
          </p:nvSpPr>
          <p:spPr>
            <a:xfrm>
              <a:off x="3647175" y="2756375"/>
              <a:ext cx="6275" cy="2825"/>
            </a:xfrm>
            <a:custGeom>
              <a:rect b="b" l="l" r="r" t="t"/>
              <a:pathLst>
                <a:path extrusionOk="0" h="113" w="251">
                  <a:moveTo>
                    <a:pt x="1" y="0"/>
                  </a:moveTo>
                  <a:lnTo>
                    <a:pt x="34" y="27"/>
                  </a:lnTo>
                  <a:cubicBezTo>
                    <a:pt x="60" y="60"/>
                    <a:pt x="86" y="86"/>
                    <a:pt x="113" y="112"/>
                  </a:cubicBezTo>
                  <a:lnTo>
                    <a:pt x="251" y="112"/>
                  </a:lnTo>
                  <a:lnTo>
                    <a:pt x="251" y="86"/>
                  </a:lnTo>
                  <a:cubicBezTo>
                    <a:pt x="224" y="60"/>
                    <a:pt x="224" y="60"/>
                    <a:pt x="198" y="27"/>
                  </a:cubicBezTo>
                  <a:cubicBezTo>
                    <a:pt x="165" y="27"/>
                    <a:pt x="139"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63"/>
            <p:cNvSpPr/>
            <p:nvPr/>
          </p:nvSpPr>
          <p:spPr>
            <a:xfrm>
              <a:off x="3670525" y="2753750"/>
              <a:ext cx="6925" cy="3300"/>
            </a:xfrm>
            <a:custGeom>
              <a:rect b="b" l="l" r="r" t="t"/>
              <a:pathLst>
                <a:path extrusionOk="0" h="132" w="277">
                  <a:moveTo>
                    <a:pt x="0" y="0"/>
                  </a:moveTo>
                  <a:lnTo>
                    <a:pt x="0" y="27"/>
                  </a:lnTo>
                  <a:cubicBezTo>
                    <a:pt x="26" y="53"/>
                    <a:pt x="53" y="79"/>
                    <a:pt x="85" y="105"/>
                  </a:cubicBezTo>
                  <a:lnTo>
                    <a:pt x="85" y="132"/>
                  </a:lnTo>
                  <a:cubicBezTo>
                    <a:pt x="138" y="105"/>
                    <a:pt x="164" y="105"/>
                    <a:pt x="217" y="105"/>
                  </a:cubicBezTo>
                  <a:lnTo>
                    <a:pt x="276" y="105"/>
                  </a:lnTo>
                  <a:lnTo>
                    <a:pt x="276" y="79"/>
                  </a:lnTo>
                  <a:cubicBezTo>
                    <a:pt x="217" y="27"/>
                    <a:pt x="164" y="0"/>
                    <a:pt x="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63"/>
            <p:cNvSpPr/>
            <p:nvPr/>
          </p:nvSpPr>
          <p:spPr>
            <a:xfrm>
              <a:off x="3454975" y="2753750"/>
              <a:ext cx="299850" cy="122400"/>
            </a:xfrm>
            <a:custGeom>
              <a:rect b="b" l="l" r="r" t="t"/>
              <a:pathLst>
                <a:path extrusionOk="0" h="4896" w="11994">
                  <a:moveTo>
                    <a:pt x="2958" y="191"/>
                  </a:moveTo>
                  <a:cubicBezTo>
                    <a:pt x="2958" y="217"/>
                    <a:pt x="2958" y="217"/>
                    <a:pt x="2925" y="217"/>
                  </a:cubicBezTo>
                  <a:cubicBezTo>
                    <a:pt x="2899" y="270"/>
                    <a:pt x="2872" y="296"/>
                    <a:pt x="2820" y="329"/>
                  </a:cubicBezTo>
                  <a:cubicBezTo>
                    <a:pt x="2761" y="408"/>
                    <a:pt x="2682" y="460"/>
                    <a:pt x="2596" y="519"/>
                  </a:cubicBezTo>
                  <a:cubicBezTo>
                    <a:pt x="2570" y="519"/>
                    <a:pt x="2570" y="546"/>
                    <a:pt x="2570" y="546"/>
                  </a:cubicBezTo>
                  <a:cubicBezTo>
                    <a:pt x="2517" y="572"/>
                    <a:pt x="2491" y="598"/>
                    <a:pt x="2465" y="625"/>
                  </a:cubicBezTo>
                  <a:lnTo>
                    <a:pt x="2327" y="710"/>
                  </a:lnTo>
                  <a:lnTo>
                    <a:pt x="2189" y="822"/>
                  </a:lnTo>
                  <a:lnTo>
                    <a:pt x="2051" y="901"/>
                  </a:lnTo>
                  <a:cubicBezTo>
                    <a:pt x="1972" y="927"/>
                    <a:pt x="1913" y="953"/>
                    <a:pt x="1860" y="986"/>
                  </a:cubicBezTo>
                  <a:cubicBezTo>
                    <a:pt x="1834" y="1012"/>
                    <a:pt x="1808" y="1012"/>
                    <a:pt x="1808" y="1039"/>
                  </a:cubicBezTo>
                  <a:lnTo>
                    <a:pt x="1749" y="1039"/>
                  </a:lnTo>
                  <a:cubicBezTo>
                    <a:pt x="1696" y="1065"/>
                    <a:pt x="1643" y="1091"/>
                    <a:pt x="1611" y="1117"/>
                  </a:cubicBezTo>
                  <a:cubicBezTo>
                    <a:pt x="1643" y="1091"/>
                    <a:pt x="1696" y="1039"/>
                    <a:pt x="1775" y="986"/>
                  </a:cubicBezTo>
                  <a:cubicBezTo>
                    <a:pt x="1834" y="927"/>
                    <a:pt x="1913" y="874"/>
                    <a:pt x="1998" y="822"/>
                  </a:cubicBezTo>
                  <a:lnTo>
                    <a:pt x="2136" y="736"/>
                  </a:lnTo>
                  <a:lnTo>
                    <a:pt x="2268" y="625"/>
                  </a:lnTo>
                  <a:lnTo>
                    <a:pt x="2406" y="546"/>
                  </a:lnTo>
                  <a:cubicBezTo>
                    <a:pt x="2432" y="519"/>
                    <a:pt x="2465" y="519"/>
                    <a:pt x="2491" y="493"/>
                  </a:cubicBezTo>
                  <a:cubicBezTo>
                    <a:pt x="2517" y="460"/>
                    <a:pt x="2517" y="460"/>
                    <a:pt x="2544" y="460"/>
                  </a:cubicBezTo>
                  <a:cubicBezTo>
                    <a:pt x="2629" y="381"/>
                    <a:pt x="2708" y="329"/>
                    <a:pt x="2793" y="296"/>
                  </a:cubicBezTo>
                  <a:cubicBezTo>
                    <a:pt x="2820" y="270"/>
                    <a:pt x="2872" y="243"/>
                    <a:pt x="2899" y="217"/>
                  </a:cubicBezTo>
                  <a:cubicBezTo>
                    <a:pt x="2925" y="217"/>
                    <a:pt x="2958" y="191"/>
                    <a:pt x="2958" y="191"/>
                  </a:cubicBezTo>
                  <a:close/>
                  <a:moveTo>
                    <a:pt x="1643" y="1479"/>
                  </a:moveTo>
                  <a:lnTo>
                    <a:pt x="1670" y="1505"/>
                  </a:lnTo>
                  <a:lnTo>
                    <a:pt x="1696" y="1505"/>
                  </a:lnTo>
                  <a:lnTo>
                    <a:pt x="1722" y="1531"/>
                  </a:lnTo>
                  <a:lnTo>
                    <a:pt x="1775" y="1531"/>
                  </a:lnTo>
                  <a:cubicBezTo>
                    <a:pt x="1775" y="1558"/>
                    <a:pt x="1808" y="1558"/>
                    <a:pt x="1808" y="1584"/>
                  </a:cubicBezTo>
                  <a:cubicBezTo>
                    <a:pt x="1834" y="1584"/>
                    <a:pt x="1834" y="1610"/>
                    <a:pt x="1834" y="1610"/>
                  </a:cubicBezTo>
                  <a:lnTo>
                    <a:pt x="1834" y="1643"/>
                  </a:lnTo>
                  <a:lnTo>
                    <a:pt x="1808" y="1643"/>
                  </a:lnTo>
                  <a:cubicBezTo>
                    <a:pt x="1775" y="1610"/>
                    <a:pt x="1749" y="1610"/>
                    <a:pt x="1722" y="1610"/>
                  </a:cubicBezTo>
                  <a:lnTo>
                    <a:pt x="1696" y="1610"/>
                  </a:lnTo>
                  <a:lnTo>
                    <a:pt x="1670" y="1584"/>
                  </a:lnTo>
                  <a:lnTo>
                    <a:pt x="1643" y="1584"/>
                  </a:lnTo>
                  <a:lnTo>
                    <a:pt x="1611" y="1558"/>
                  </a:lnTo>
                  <a:cubicBezTo>
                    <a:pt x="1584" y="1558"/>
                    <a:pt x="1558" y="1558"/>
                    <a:pt x="1558" y="1531"/>
                  </a:cubicBezTo>
                  <a:cubicBezTo>
                    <a:pt x="1532" y="1531"/>
                    <a:pt x="1532" y="1531"/>
                    <a:pt x="1532" y="1505"/>
                  </a:cubicBezTo>
                  <a:lnTo>
                    <a:pt x="1505" y="1505"/>
                  </a:lnTo>
                  <a:cubicBezTo>
                    <a:pt x="1532" y="1505"/>
                    <a:pt x="1532" y="1479"/>
                    <a:pt x="1532" y="1479"/>
                  </a:cubicBezTo>
                  <a:close/>
                  <a:moveTo>
                    <a:pt x="1394" y="1748"/>
                  </a:moveTo>
                  <a:cubicBezTo>
                    <a:pt x="1420" y="1748"/>
                    <a:pt x="1446" y="1775"/>
                    <a:pt x="1479" y="1775"/>
                  </a:cubicBezTo>
                  <a:lnTo>
                    <a:pt x="1532" y="1775"/>
                  </a:lnTo>
                  <a:lnTo>
                    <a:pt x="1558" y="1807"/>
                  </a:lnTo>
                  <a:lnTo>
                    <a:pt x="1611" y="1807"/>
                  </a:lnTo>
                  <a:cubicBezTo>
                    <a:pt x="1611" y="1834"/>
                    <a:pt x="1643" y="1834"/>
                    <a:pt x="1643" y="1834"/>
                  </a:cubicBezTo>
                  <a:cubicBezTo>
                    <a:pt x="1670" y="1860"/>
                    <a:pt x="1696" y="1860"/>
                    <a:pt x="1722" y="1886"/>
                  </a:cubicBezTo>
                  <a:lnTo>
                    <a:pt x="1749" y="1912"/>
                  </a:lnTo>
                  <a:lnTo>
                    <a:pt x="1775" y="1912"/>
                  </a:lnTo>
                  <a:lnTo>
                    <a:pt x="1775" y="1939"/>
                  </a:lnTo>
                  <a:lnTo>
                    <a:pt x="1696" y="1939"/>
                  </a:lnTo>
                  <a:cubicBezTo>
                    <a:pt x="1670" y="1939"/>
                    <a:pt x="1643" y="1912"/>
                    <a:pt x="1611" y="1912"/>
                  </a:cubicBezTo>
                  <a:lnTo>
                    <a:pt x="1584" y="1912"/>
                  </a:lnTo>
                  <a:lnTo>
                    <a:pt x="1532" y="1886"/>
                  </a:lnTo>
                  <a:lnTo>
                    <a:pt x="1479" y="1886"/>
                  </a:lnTo>
                  <a:lnTo>
                    <a:pt x="1446" y="1860"/>
                  </a:lnTo>
                  <a:cubicBezTo>
                    <a:pt x="1420" y="1834"/>
                    <a:pt x="1394" y="1834"/>
                    <a:pt x="1367" y="1807"/>
                  </a:cubicBezTo>
                  <a:cubicBezTo>
                    <a:pt x="1367" y="1807"/>
                    <a:pt x="1341" y="1807"/>
                    <a:pt x="1341" y="1775"/>
                  </a:cubicBezTo>
                  <a:cubicBezTo>
                    <a:pt x="1367" y="1775"/>
                    <a:pt x="1367" y="1748"/>
                    <a:pt x="1394" y="1748"/>
                  </a:cubicBezTo>
                  <a:close/>
                  <a:moveTo>
                    <a:pt x="1282" y="1341"/>
                  </a:moveTo>
                  <a:lnTo>
                    <a:pt x="1282" y="1367"/>
                  </a:lnTo>
                  <a:lnTo>
                    <a:pt x="1282" y="1393"/>
                  </a:lnTo>
                  <a:cubicBezTo>
                    <a:pt x="1256" y="1393"/>
                    <a:pt x="1256" y="1420"/>
                    <a:pt x="1256" y="1446"/>
                  </a:cubicBezTo>
                  <a:cubicBezTo>
                    <a:pt x="1229" y="1505"/>
                    <a:pt x="1203" y="1531"/>
                    <a:pt x="1177" y="1584"/>
                  </a:cubicBezTo>
                  <a:lnTo>
                    <a:pt x="1151" y="1610"/>
                  </a:lnTo>
                  <a:cubicBezTo>
                    <a:pt x="1151" y="1643"/>
                    <a:pt x="1151" y="1643"/>
                    <a:pt x="1118" y="1669"/>
                  </a:cubicBezTo>
                  <a:lnTo>
                    <a:pt x="1091" y="1748"/>
                  </a:lnTo>
                  <a:lnTo>
                    <a:pt x="1039" y="1807"/>
                  </a:lnTo>
                  <a:lnTo>
                    <a:pt x="986" y="1886"/>
                  </a:lnTo>
                  <a:lnTo>
                    <a:pt x="875" y="1998"/>
                  </a:lnTo>
                  <a:cubicBezTo>
                    <a:pt x="875" y="2024"/>
                    <a:pt x="848" y="2050"/>
                    <a:pt x="822" y="2050"/>
                  </a:cubicBezTo>
                  <a:lnTo>
                    <a:pt x="822" y="2077"/>
                  </a:lnTo>
                  <a:lnTo>
                    <a:pt x="789" y="2077"/>
                  </a:lnTo>
                  <a:lnTo>
                    <a:pt x="822" y="2050"/>
                  </a:lnTo>
                  <a:cubicBezTo>
                    <a:pt x="822" y="2024"/>
                    <a:pt x="822" y="1998"/>
                    <a:pt x="848" y="1972"/>
                  </a:cubicBezTo>
                  <a:cubicBezTo>
                    <a:pt x="848" y="1939"/>
                    <a:pt x="875" y="1886"/>
                    <a:pt x="901" y="1834"/>
                  </a:cubicBezTo>
                  <a:lnTo>
                    <a:pt x="953" y="1748"/>
                  </a:lnTo>
                  <a:lnTo>
                    <a:pt x="986" y="1696"/>
                  </a:lnTo>
                  <a:lnTo>
                    <a:pt x="1039" y="1610"/>
                  </a:lnTo>
                  <a:cubicBezTo>
                    <a:pt x="1065" y="1584"/>
                    <a:pt x="1065" y="1584"/>
                    <a:pt x="1091" y="1558"/>
                  </a:cubicBezTo>
                  <a:lnTo>
                    <a:pt x="1091" y="1531"/>
                  </a:lnTo>
                  <a:cubicBezTo>
                    <a:pt x="1151" y="1505"/>
                    <a:pt x="1177" y="1446"/>
                    <a:pt x="1203" y="1420"/>
                  </a:cubicBezTo>
                  <a:cubicBezTo>
                    <a:pt x="1229" y="1393"/>
                    <a:pt x="1256" y="1393"/>
                    <a:pt x="1256" y="1367"/>
                  </a:cubicBezTo>
                  <a:cubicBezTo>
                    <a:pt x="1256" y="1367"/>
                    <a:pt x="1282" y="1367"/>
                    <a:pt x="1282" y="1341"/>
                  </a:cubicBezTo>
                  <a:close/>
                  <a:moveTo>
                    <a:pt x="1229" y="2077"/>
                  </a:moveTo>
                  <a:cubicBezTo>
                    <a:pt x="1256" y="2077"/>
                    <a:pt x="1315" y="2077"/>
                    <a:pt x="1341" y="2103"/>
                  </a:cubicBezTo>
                  <a:lnTo>
                    <a:pt x="1420" y="2103"/>
                  </a:lnTo>
                  <a:lnTo>
                    <a:pt x="1479" y="2136"/>
                  </a:lnTo>
                  <a:lnTo>
                    <a:pt x="1558" y="2162"/>
                  </a:lnTo>
                  <a:lnTo>
                    <a:pt x="1584" y="2188"/>
                  </a:lnTo>
                  <a:lnTo>
                    <a:pt x="1611" y="2188"/>
                  </a:lnTo>
                  <a:cubicBezTo>
                    <a:pt x="1643" y="2215"/>
                    <a:pt x="1696" y="2241"/>
                    <a:pt x="1722" y="2241"/>
                  </a:cubicBezTo>
                  <a:cubicBezTo>
                    <a:pt x="1749" y="2267"/>
                    <a:pt x="1749" y="2267"/>
                    <a:pt x="1775" y="2300"/>
                  </a:cubicBezTo>
                  <a:lnTo>
                    <a:pt x="1808" y="2326"/>
                  </a:lnTo>
                  <a:lnTo>
                    <a:pt x="1775" y="2326"/>
                  </a:lnTo>
                  <a:cubicBezTo>
                    <a:pt x="1775" y="2326"/>
                    <a:pt x="1775" y="2300"/>
                    <a:pt x="1749" y="2300"/>
                  </a:cubicBezTo>
                  <a:lnTo>
                    <a:pt x="1696" y="2300"/>
                  </a:lnTo>
                  <a:cubicBezTo>
                    <a:pt x="1670" y="2300"/>
                    <a:pt x="1611" y="2300"/>
                    <a:pt x="1584" y="2267"/>
                  </a:cubicBezTo>
                  <a:lnTo>
                    <a:pt x="1558" y="2267"/>
                  </a:lnTo>
                  <a:cubicBezTo>
                    <a:pt x="1532" y="2267"/>
                    <a:pt x="1532" y="2267"/>
                    <a:pt x="1505" y="2241"/>
                  </a:cubicBezTo>
                  <a:lnTo>
                    <a:pt x="1446" y="2241"/>
                  </a:lnTo>
                  <a:lnTo>
                    <a:pt x="1394" y="2215"/>
                  </a:lnTo>
                  <a:lnTo>
                    <a:pt x="1315" y="2188"/>
                  </a:lnTo>
                  <a:cubicBezTo>
                    <a:pt x="1282" y="2162"/>
                    <a:pt x="1256" y="2136"/>
                    <a:pt x="1203" y="2136"/>
                  </a:cubicBezTo>
                  <a:cubicBezTo>
                    <a:pt x="1203" y="2103"/>
                    <a:pt x="1177" y="2103"/>
                    <a:pt x="1177" y="2103"/>
                  </a:cubicBezTo>
                  <a:lnTo>
                    <a:pt x="1151" y="2077"/>
                  </a:lnTo>
                  <a:close/>
                  <a:moveTo>
                    <a:pt x="10350" y="2050"/>
                  </a:moveTo>
                  <a:cubicBezTo>
                    <a:pt x="10317" y="2050"/>
                    <a:pt x="10317" y="2077"/>
                    <a:pt x="10291" y="2077"/>
                  </a:cubicBezTo>
                  <a:cubicBezTo>
                    <a:pt x="10239" y="2103"/>
                    <a:pt x="10186" y="2136"/>
                    <a:pt x="10127" y="2136"/>
                  </a:cubicBezTo>
                  <a:cubicBezTo>
                    <a:pt x="10048" y="2188"/>
                    <a:pt x="9936" y="2215"/>
                    <a:pt x="9825" y="2241"/>
                  </a:cubicBezTo>
                  <a:lnTo>
                    <a:pt x="9634" y="2300"/>
                  </a:lnTo>
                  <a:lnTo>
                    <a:pt x="9443" y="2353"/>
                  </a:lnTo>
                  <a:lnTo>
                    <a:pt x="9279" y="2379"/>
                  </a:lnTo>
                  <a:cubicBezTo>
                    <a:pt x="9227" y="2379"/>
                    <a:pt x="9200" y="2405"/>
                    <a:pt x="9141" y="2405"/>
                  </a:cubicBezTo>
                  <a:lnTo>
                    <a:pt x="9089" y="2405"/>
                  </a:lnTo>
                  <a:cubicBezTo>
                    <a:pt x="8977" y="2432"/>
                    <a:pt x="8872" y="2464"/>
                    <a:pt x="8760" y="2464"/>
                  </a:cubicBezTo>
                  <a:lnTo>
                    <a:pt x="8622" y="2464"/>
                  </a:lnTo>
                  <a:cubicBezTo>
                    <a:pt x="8648" y="2432"/>
                    <a:pt x="8707" y="2432"/>
                    <a:pt x="8760" y="2405"/>
                  </a:cubicBezTo>
                  <a:cubicBezTo>
                    <a:pt x="8872" y="2379"/>
                    <a:pt x="8977" y="2353"/>
                    <a:pt x="9062" y="2326"/>
                  </a:cubicBezTo>
                  <a:lnTo>
                    <a:pt x="9141" y="2326"/>
                  </a:lnTo>
                  <a:cubicBezTo>
                    <a:pt x="9167" y="2300"/>
                    <a:pt x="9200" y="2300"/>
                    <a:pt x="9253" y="2300"/>
                  </a:cubicBezTo>
                  <a:lnTo>
                    <a:pt x="9443" y="2241"/>
                  </a:lnTo>
                  <a:lnTo>
                    <a:pt x="9608" y="2215"/>
                  </a:lnTo>
                  <a:lnTo>
                    <a:pt x="9798" y="2162"/>
                  </a:lnTo>
                  <a:cubicBezTo>
                    <a:pt x="9884" y="2136"/>
                    <a:pt x="9989" y="2103"/>
                    <a:pt x="10101" y="2103"/>
                  </a:cubicBezTo>
                  <a:cubicBezTo>
                    <a:pt x="10153" y="2077"/>
                    <a:pt x="10212" y="2077"/>
                    <a:pt x="10265" y="2077"/>
                  </a:cubicBezTo>
                  <a:cubicBezTo>
                    <a:pt x="10291" y="2050"/>
                    <a:pt x="10317" y="2050"/>
                    <a:pt x="10350" y="2050"/>
                  </a:cubicBezTo>
                  <a:close/>
                  <a:moveTo>
                    <a:pt x="8596" y="2464"/>
                  </a:moveTo>
                  <a:cubicBezTo>
                    <a:pt x="8569" y="2464"/>
                    <a:pt x="8543" y="2491"/>
                    <a:pt x="8543" y="2491"/>
                  </a:cubicBezTo>
                  <a:lnTo>
                    <a:pt x="8510" y="2491"/>
                  </a:lnTo>
                  <a:cubicBezTo>
                    <a:pt x="8510" y="2491"/>
                    <a:pt x="8510" y="2464"/>
                    <a:pt x="8543" y="2464"/>
                  </a:cubicBezTo>
                  <a:close/>
                  <a:moveTo>
                    <a:pt x="10541" y="2188"/>
                  </a:moveTo>
                  <a:cubicBezTo>
                    <a:pt x="10482" y="2215"/>
                    <a:pt x="10429" y="2241"/>
                    <a:pt x="10377" y="2267"/>
                  </a:cubicBezTo>
                  <a:cubicBezTo>
                    <a:pt x="10350" y="2267"/>
                    <a:pt x="10291" y="2300"/>
                    <a:pt x="10239" y="2326"/>
                  </a:cubicBezTo>
                  <a:cubicBezTo>
                    <a:pt x="10212" y="2353"/>
                    <a:pt x="10186" y="2353"/>
                    <a:pt x="10186" y="2353"/>
                  </a:cubicBezTo>
                  <a:lnTo>
                    <a:pt x="10153" y="2379"/>
                  </a:lnTo>
                  <a:cubicBezTo>
                    <a:pt x="10127" y="2379"/>
                    <a:pt x="10074" y="2405"/>
                    <a:pt x="10048" y="2405"/>
                  </a:cubicBezTo>
                  <a:cubicBezTo>
                    <a:pt x="10022" y="2432"/>
                    <a:pt x="9963" y="2464"/>
                    <a:pt x="9936" y="2464"/>
                  </a:cubicBezTo>
                  <a:cubicBezTo>
                    <a:pt x="9884" y="2491"/>
                    <a:pt x="9825" y="2491"/>
                    <a:pt x="9798" y="2517"/>
                  </a:cubicBezTo>
                  <a:cubicBezTo>
                    <a:pt x="9772" y="2517"/>
                    <a:pt x="9719" y="2543"/>
                    <a:pt x="9693" y="2543"/>
                  </a:cubicBezTo>
                  <a:lnTo>
                    <a:pt x="9660" y="2543"/>
                  </a:lnTo>
                  <a:cubicBezTo>
                    <a:pt x="9581" y="2570"/>
                    <a:pt x="9496" y="2570"/>
                    <a:pt x="9443" y="2596"/>
                  </a:cubicBezTo>
                  <a:lnTo>
                    <a:pt x="9279" y="2596"/>
                  </a:lnTo>
                  <a:cubicBezTo>
                    <a:pt x="9279" y="2596"/>
                    <a:pt x="9305" y="2596"/>
                    <a:pt x="9332" y="2570"/>
                  </a:cubicBezTo>
                  <a:cubicBezTo>
                    <a:pt x="9365" y="2570"/>
                    <a:pt x="9391" y="2543"/>
                    <a:pt x="9417" y="2543"/>
                  </a:cubicBezTo>
                  <a:lnTo>
                    <a:pt x="9634" y="2464"/>
                  </a:lnTo>
                  <a:cubicBezTo>
                    <a:pt x="9660" y="2464"/>
                    <a:pt x="9693" y="2464"/>
                    <a:pt x="9693" y="2432"/>
                  </a:cubicBezTo>
                  <a:lnTo>
                    <a:pt x="9772" y="2432"/>
                  </a:lnTo>
                  <a:cubicBezTo>
                    <a:pt x="9798" y="2405"/>
                    <a:pt x="9857" y="2405"/>
                    <a:pt x="9884" y="2379"/>
                  </a:cubicBezTo>
                  <a:cubicBezTo>
                    <a:pt x="9936" y="2353"/>
                    <a:pt x="9963" y="2353"/>
                    <a:pt x="10022" y="2326"/>
                  </a:cubicBezTo>
                  <a:cubicBezTo>
                    <a:pt x="10048" y="2326"/>
                    <a:pt x="10074" y="2300"/>
                    <a:pt x="10101" y="2300"/>
                  </a:cubicBezTo>
                  <a:lnTo>
                    <a:pt x="10127" y="2300"/>
                  </a:lnTo>
                  <a:cubicBezTo>
                    <a:pt x="10239" y="2241"/>
                    <a:pt x="10291" y="2215"/>
                    <a:pt x="10350" y="2215"/>
                  </a:cubicBezTo>
                  <a:cubicBezTo>
                    <a:pt x="10429" y="2188"/>
                    <a:pt x="10482" y="2188"/>
                    <a:pt x="10515" y="2188"/>
                  </a:cubicBezTo>
                  <a:close/>
                  <a:moveTo>
                    <a:pt x="10896" y="2326"/>
                  </a:moveTo>
                  <a:cubicBezTo>
                    <a:pt x="10896" y="2353"/>
                    <a:pt x="10869" y="2353"/>
                    <a:pt x="10869" y="2353"/>
                  </a:cubicBezTo>
                  <a:lnTo>
                    <a:pt x="10843" y="2353"/>
                  </a:lnTo>
                  <a:cubicBezTo>
                    <a:pt x="10843" y="2379"/>
                    <a:pt x="10810" y="2379"/>
                    <a:pt x="10784" y="2405"/>
                  </a:cubicBezTo>
                  <a:cubicBezTo>
                    <a:pt x="10758" y="2405"/>
                    <a:pt x="10705" y="2432"/>
                    <a:pt x="10679" y="2464"/>
                  </a:cubicBezTo>
                  <a:lnTo>
                    <a:pt x="10620" y="2491"/>
                  </a:lnTo>
                  <a:lnTo>
                    <a:pt x="10541" y="2543"/>
                  </a:lnTo>
                  <a:lnTo>
                    <a:pt x="10455" y="2570"/>
                  </a:lnTo>
                  <a:lnTo>
                    <a:pt x="10429" y="2570"/>
                  </a:lnTo>
                  <a:lnTo>
                    <a:pt x="10403" y="2596"/>
                  </a:lnTo>
                  <a:cubicBezTo>
                    <a:pt x="10350" y="2596"/>
                    <a:pt x="10317" y="2629"/>
                    <a:pt x="10265" y="2629"/>
                  </a:cubicBezTo>
                  <a:cubicBezTo>
                    <a:pt x="10239" y="2655"/>
                    <a:pt x="10239" y="2655"/>
                    <a:pt x="10212" y="2655"/>
                  </a:cubicBezTo>
                  <a:lnTo>
                    <a:pt x="10186" y="2655"/>
                  </a:lnTo>
                  <a:cubicBezTo>
                    <a:pt x="10212" y="2629"/>
                    <a:pt x="10239" y="2596"/>
                    <a:pt x="10239" y="2596"/>
                  </a:cubicBezTo>
                  <a:cubicBezTo>
                    <a:pt x="10291" y="2570"/>
                    <a:pt x="10317" y="2543"/>
                    <a:pt x="10350" y="2517"/>
                  </a:cubicBezTo>
                  <a:cubicBezTo>
                    <a:pt x="10377" y="2517"/>
                    <a:pt x="10377" y="2517"/>
                    <a:pt x="10377" y="2491"/>
                  </a:cubicBezTo>
                  <a:cubicBezTo>
                    <a:pt x="10403" y="2491"/>
                    <a:pt x="10403" y="2491"/>
                    <a:pt x="10429" y="2464"/>
                  </a:cubicBezTo>
                  <a:lnTo>
                    <a:pt x="10482" y="2432"/>
                  </a:lnTo>
                  <a:lnTo>
                    <a:pt x="10567" y="2405"/>
                  </a:lnTo>
                  <a:lnTo>
                    <a:pt x="10646" y="2379"/>
                  </a:lnTo>
                  <a:cubicBezTo>
                    <a:pt x="10705" y="2379"/>
                    <a:pt x="10731" y="2353"/>
                    <a:pt x="10784" y="2353"/>
                  </a:cubicBezTo>
                  <a:lnTo>
                    <a:pt x="10843" y="2353"/>
                  </a:lnTo>
                  <a:cubicBezTo>
                    <a:pt x="10869" y="2353"/>
                    <a:pt x="10869" y="2353"/>
                    <a:pt x="10869" y="2326"/>
                  </a:cubicBezTo>
                  <a:close/>
                  <a:moveTo>
                    <a:pt x="986" y="2379"/>
                  </a:moveTo>
                  <a:cubicBezTo>
                    <a:pt x="1039" y="2379"/>
                    <a:pt x="1091" y="2405"/>
                    <a:pt x="1151" y="2405"/>
                  </a:cubicBezTo>
                  <a:lnTo>
                    <a:pt x="1256" y="2432"/>
                  </a:lnTo>
                  <a:lnTo>
                    <a:pt x="1367" y="2464"/>
                  </a:lnTo>
                  <a:lnTo>
                    <a:pt x="1479" y="2491"/>
                  </a:lnTo>
                  <a:cubicBezTo>
                    <a:pt x="1479" y="2491"/>
                    <a:pt x="1505" y="2517"/>
                    <a:pt x="1532" y="2517"/>
                  </a:cubicBezTo>
                  <a:lnTo>
                    <a:pt x="1558" y="2517"/>
                  </a:lnTo>
                  <a:cubicBezTo>
                    <a:pt x="1611" y="2543"/>
                    <a:pt x="1670" y="2570"/>
                    <a:pt x="1722" y="2596"/>
                  </a:cubicBezTo>
                  <a:cubicBezTo>
                    <a:pt x="1749" y="2629"/>
                    <a:pt x="1808" y="2629"/>
                    <a:pt x="1808" y="2655"/>
                  </a:cubicBezTo>
                  <a:lnTo>
                    <a:pt x="1834" y="2655"/>
                  </a:lnTo>
                  <a:cubicBezTo>
                    <a:pt x="1860" y="2655"/>
                    <a:pt x="1860" y="2655"/>
                    <a:pt x="1860" y="2681"/>
                  </a:cubicBezTo>
                  <a:lnTo>
                    <a:pt x="1834" y="2681"/>
                  </a:lnTo>
                  <a:cubicBezTo>
                    <a:pt x="1834" y="2655"/>
                    <a:pt x="1808" y="2655"/>
                    <a:pt x="1808" y="2655"/>
                  </a:cubicBezTo>
                  <a:lnTo>
                    <a:pt x="1722" y="2655"/>
                  </a:lnTo>
                  <a:cubicBezTo>
                    <a:pt x="1670" y="2629"/>
                    <a:pt x="1584" y="2629"/>
                    <a:pt x="1532" y="2596"/>
                  </a:cubicBezTo>
                  <a:lnTo>
                    <a:pt x="1446" y="2596"/>
                  </a:lnTo>
                  <a:lnTo>
                    <a:pt x="1341" y="2570"/>
                  </a:lnTo>
                  <a:lnTo>
                    <a:pt x="1229" y="2517"/>
                  </a:lnTo>
                  <a:lnTo>
                    <a:pt x="1151" y="2491"/>
                  </a:lnTo>
                  <a:cubicBezTo>
                    <a:pt x="1065" y="2464"/>
                    <a:pt x="1013" y="2464"/>
                    <a:pt x="953" y="2432"/>
                  </a:cubicBezTo>
                  <a:cubicBezTo>
                    <a:pt x="927" y="2405"/>
                    <a:pt x="901" y="2405"/>
                    <a:pt x="875" y="2405"/>
                  </a:cubicBezTo>
                  <a:cubicBezTo>
                    <a:pt x="875" y="2379"/>
                    <a:pt x="848" y="2379"/>
                    <a:pt x="848" y="2379"/>
                  </a:cubicBezTo>
                  <a:close/>
                  <a:moveTo>
                    <a:pt x="10186" y="2655"/>
                  </a:moveTo>
                  <a:cubicBezTo>
                    <a:pt x="10186" y="2681"/>
                    <a:pt x="10186" y="2681"/>
                    <a:pt x="10153" y="2681"/>
                  </a:cubicBezTo>
                  <a:lnTo>
                    <a:pt x="10186" y="2655"/>
                  </a:lnTo>
                  <a:close/>
                  <a:moveTo>
                    <a:pt x="11060" y="2517"/>
                  </a:moveTo>
                  <a:lnTo>
                    <a:pt x="11086" y="2543"/>
                  </a:lnTo>
                  <a:cubicBezTo>
                    <a:pt x="11086" y="2570"/>
                    <a:pt x="11086" y="2570"/>
                    <a:pt x="11060" y="2570"/>
                  </a:cubicBezTo>
                  <a:cubicBezTo>
                    <a:pt x="11034" y="2596"/>
                    <a:pt x="11007" y="2596"/>
                    <a:pt x="11007" y="2629"/>
                  </a:cubicBezTo>
                  <a:lnTo>
                    <a:pt x="10948" y="2629"/>
                  </a:lnTo>
                  <a:lnTo>
                    <a:pt x="10922" y="2655"/>
                  </a:lnTo>
                  <a:lnTo>
                    <a:pt x="10869" y="2681"/>
                  </a:lnTo>
                  <a:lnTo>
                    <a:pt x="10843" y="2681"/>
                  </a:lnTo>
                  <a:cubicBezTo>
                    <a:pt x="10810" y="2681"/>
                    <a:pt x="10784" y="2708"/>
                    <a:pt x="10758" y="2708"/>
                  </a:cubicBezTo>
                  <a:lnTo>
                    <a:pt x="10705" y="2708"/>
                  </a:lnTo>
                  <a:lnTo>
                    <a:pt x="10705" y="2681"/>
                  </a:lnTo>
                  <a:cubicBezTo>
                    <a:pt x="10705" y="2681"/>
                    <a:pt x="10731" y="2681"/>
                    <a:pt x="10731" y="2655"/>
                  </a:cubicBezTo>
                  <a:cubicBezTo>
                    <a:pt x="10758" y="2655"/>
                    <a:pt x="10758" y="2629"/>
                    <a:pt x="10784" y="2596"/>
                  </a:cubicBezTo>
                  <a:lnTo>
                    <a:pt x="10810" y="2596"/>
                  </a:lnTo>
                  <a:lnTo>
                    <a:pt x="10843" y="2570"/>
                  </a:lnTo>
                  <a:lnTo>
                    <a:pt x="10869" y="2570"/>
                  </a:lnTo>
                  <a:lnTo>
                    <a:pt x="10922" y="2543"/>
                  </a:lnTo>
                  <a:lnTo>
                    <a:pt x="10975" y="2543"/>
                  </a:lnTo>
                  <a:cubicBezTo>
                    <a:pt x="11007" y="2543"/>
                    <a:pt x="11007" y="2517"/>
                    <a:pt x="11034" y="2517"/>
                  </a:cubicBezTo>
                  <a:close/>
                  <a:moveTo>
                    <a:pt x="11336" y="2708"/>
                  </a:moveTo>
                  <a:lnTo>
                    <a:pt x="11336" y="2734"/>
                  </a:lnTo>
                  <a:cubicBezTo>
                    <a:pt x="11303" y="2734"/>
                    <a:pt x="11303" y="2760"/>
                    <a:pt x="11303" y="2760"/>
                  </a:cubicBezTo>
                  <a:lnTo>
                    <a:pt x="11277" y="2793"/>
                  </a:lnTo>
                  <a:lnTo>
                    <a:pt x="11251" y="2819"/>
                  </a:lnTo>
                  <a:lnTo>
                    <a:pt x="11224" y="2819"/>
                  </a:lnTo>
                  <a:lnTo>
                    <a:pt x="11198" y="2846"/>
                  </a:lnTo>
                  <a:lnTo>
                    <a:pt x="11086" y="2846"/>
                  </a:lnTo>
                  <a:lnTo>
                    <a:pt x="11086" y="2819"/>
                  </a:lnTo>
                  <a:cubicBezTo>
                    <a:pt x="11113" y="2793"/>
                    <a:pt x="11113" y="2793"/>
                    <a:pt x="11139" y="2760"/>
                  </a:cubicBezTo>
                  <a:lnTo>
                    <a:pt x="11172" y="2734"/>
                  </a:lnTo>
                  <a:lnTo>
                    <a:pt x="11198" y="2734"/>
                  </a:lnTo>
                  <a:lnTo>
                    <a:pt x="11224" y="2708"/>
                  </a:lnTo>
                  <a:close/>
                  <a:moveTo>
                    <a:pt x="901" y="2681"/>
                  </a:moveTo>
                  <a:cubicBezTo>
                    <a:pt x="986" y="2708"/>
                    <a:pt x="1065" y="2708"/>
                    <a:pt x="1151" y="2734"/>
                  </a:cubicBezTo>
                  <a:lnTo>
                    <a:pt x="1315" y="2760"/>
                  </a:lnTo>
                  <a:lnTo>
                    <a:pt x="1446" y="2819"/>
                  </a:lnTo>
                  <a:lnTo>
                    <a:pt x="1611" y="2846"/>
                  </a:lnTo>
                  <a:cubicBezTo>
                    <a:pt x="1643" y="2872"/>
                    <a:pt x="1670" y="2872"/>
                    <a:pt x="1696" y="2872"/>
                  </a:cubicBezTo>
                  <a:cubicBezTo>
                    <a:pt x="1722" y="2898"/>
                    <a:pt x="1722" y="2898"/>
                    <a:pt x="1749" y="2898"/>
                  </a:cubicBezTo>
                  <a:cubicBezTo>
                    <a:pt x="1834" y="2924"/>
                    <a:pt x="1939" y="2957"/>
                    <a:pt x="1998" y="2984"/>
                  </a:cubicBezTo>
                  <a:cubicBezTo>
                    <a:pt x="2051" y="3010"/>
                    <a:pt x="2103" y="3036"/>
                    <a:pt x="2136" y="3036"/>
                  </a:cubicBezTo>
                  <a:cubicBezTo>
                    <a:pt x="2163" y="3036"/>
                    <a:pt x="2163" y="3062"/>
                    <a:pt x="2189" y="3062"/>
                  </a:cubicBezTo>
                  <a:lnTo>
                    <a:pt x="2103" y="3062"/>
                  </a:lnTo>
                  <a:cubicBezTo>
                    <a:pt x="2077" y="3062"/>
                    <a:pt x="2025" y="3036"/>
                    <a:pt x="1998" y="3036"/>
                  </a:cubicBezTo>
                  <a:cubicBezTo>
                    <a:pt x="1913" y="3010"/>
                    <a:pt x="1808" y="3010"/>
                    <a:pt x="1722" y="2984"/>
                  </a:cubicBezTo>
                  <a:lnTo>
                    <a:pt x="1670" y="2984"/>
                  </a:lnTo>
                  <a:cubicBezTo>
                    <a:pt x="1643" y="2957"/>
                    <a:pt x="1611" y="2957"/>
                    <a:pt x="1584" y="2957"/>
                  </a:cubicBezTo>
                  <a:lnTo>
                    <a:pt x="1420" y="2898"/>
                  </a:lnTo>
                  <a:lnTo>
                    <a:pt x="1282" y="2872"/>
                  </a:lnTo>
                  <a:lnTo>
                    <a:pt x="1151" y="2819"/>
                  </a:lnTo>
                  <a:cubicBezTo>
                    <a:pt x="1039" y="2793"/>
                    <a:pt x="953" y="2760"/>
                    <a:pt x="875" y="2734"/>
                  </a:cubicBezTo>
                  <a:cubicBezTo>
                    <a:pt x="848" y="2734"/>
                    <a:pt x="789" y="2708"/>
                    <a:pt x="763" y="2708"/>
                  </a:cubicBezTo>
                  <a:cubicBezTo>
                    <a:pt x="737" y="2681"/>
                    <a:pt x="710" y="2681"/>
                    <a:pt x="710" y="2681"/>
                  </a:cubicBezTo>
                  <a:close/>
                  <a:moveTo>
                    <a:pt x="763" y="2957"/>
                  </a:moveTo>
                  <a:cubicBezTo>
                    <a:pt x="822" y="2957"/>
                    <a:pt x="848" y="2984"/>
                    <a:pt x="901" y="2984"/>
                  </a:cubicBezTo>
                  <a:cubicBezTo>
                    <a:pt x="953" y="3010"/>
                    <a:pt x="1039" y="3010"/>
                    <a:pt x="1091" y="3036"/>
                  </a:cubicBezTo>
                  <a:cubicBezTo>
                    <a:pt x="1282" y="3062"/>
                    <a:pt x="1420" y="3122"/>
                    <a:pt x="1584" y="3148"/>
                  </a:cubicBezTo>
                  <a:lnTo>
                    <a:pt x="1834" y="3227"/>
                  </a:lnTo>
                  <a:lnTo>
                    <a:pt x="2103" y="3312"/>
                  </a:lnTo>
                  <a:lnTo>
                    <a:pt x="2379" y="3365"/>
                  </a:lnTo>
                  <a:cubicBezTo>
                    <a:pt x="2432" y="3391"/>
                    <a:pt x="2491" y="3391"/>
                    <a:pt x="2544" y="3417"/>
                  </a:cubicBezTo>
                  <a:cubicBezTo>
                    <a:pt x="2570" y="3417"/>
                    <a:pt x="2629" y="3417"/>
                    <a:pt x="2655" y="3450"/>
                  </a:cubicBezTo>
                  <a:cubicBezTo>
                    <a:pt x="2793" y="3476"/>
                    <a:pt x="2958" y="3529"/>
                    <a:pt x="3122" y="3582"/>
                  </a:cubicBezTo>
                  <a:cubicBezTo>
                    <a:pt x="3201" y="3582"/>
                    <a:pt x="3286" y="3614"/>
                    <a:pt x="3339" y="3641"/>
                  </a:cubicBezTo>
                  <a:cubicBezTo>
                    <a:pt x="3365" y="3641"/>
                    <a:pt x="3418" y="3667"/>
                    <a:pt x="3450" y="3667"/>
                  </a:cubicBezTo>
                  <a:lnTo>
                    <a:pt x="3365" y="3667"/>
                  </a:lnTo>
                  <a:cubicBezTo>
                    <a:pt x="3312" y="3667"/>
                    <a:pt x="3201" y="3641"/>
                    <a:pt x="3122" y="3614"/>
                  </a:cubicBezTo>
                  <a:cubicBezTo>
                    <a:pt x="2984" y="3614"/>
                    <a:pt x="2820" y="3555"/>
                    <a:pt x="2629" y="3529"/>
                  </a:cubicBezTo>
                  <a:cubicBezTo>
                    <a:pt x="2596" y="3529"/>
                    <a:pt x="2570" y="3503"/>
                    <a:pt x="2544" y="3503"/>
                  </a:cubicBezTo>
                  <a:cubicBezTo>
                    <a:pt x="2491" y="3503"/>
                    <a:pt x="2432" y="3476"/>
                    <a:pt x="2353" y="3476"/>
                  </a:cubicBezTo>
                  <a:lnTo>
                    <a:pt x="2077" y="3391"/>
                  </a:lnTo>
                  <a:lnTo>
                    <a:pt x="1808" y="3312"/>
                  </a:lnTo>
                  <a:lnTo>
                    <a:pt x="1558" y="3227"/>
                  </a:lnTo>
                  <a:cubicBezTo>
                    <a:pt x="1367" y="3174"/>
                    <a:pt x="1229" y="3122"/>
                    <a:pt x="1091" y="3089"/>
                  </a:cubicBezTo>
                  <a:cubicBezTo>
                    <a:pt x="986" y="3036"/>
                    <a:pt x="901" y="3010"/>
                    <a:pt x="848" y="2984"/>
                  </a:cubicBezTo>
                  <a:cubicBezTo>
                    <a:pt x="822" y="2984"/>
                    <a:pt x="789" y="2957"/>
                    <a:pt x="763" y="2957"/>
                  </a:cubicBezTo>
                  <a:close/>
                  <a:moveTo>
                    <a:pt x="5284" y="329"/>
                  </a:moveTo>
                  <a:cubicBezTo>
                    <a:pt x="5363" y="329"/>
                    <a:pt x="5474" y="355"/>
                    <a:pt x="5553" y="355"/>
                  </a:cubicBezTo>
                  <a:lnTo>
                    <a:pt x="5586" y="381"/>
                  </a:lnTo>
                  <a:lnTo>
                    <a:pt x="5225" y="381"/>
                  </a:lnTo>
                  <a:cubicBezTo>
                    <a:pt x="5198" y="381"/>
                    <a:pt x="5172" y="408"/>
                    <a:pt x="5172" y="408"/>
                  </a:cubicBezTo>
                  <a:lnTo>
                    <a:pt x="5172" y="434"/>
                  </a:lnTo>
                  <a:lnTo>
                    <a:pt x="5172" y="460"/>
                  </a:lnTo>
                  <a:lnTo>
                    <a:pt x="5172" y="493"/>
                  </a:lnTo>
                  <a:lnTo>
                    <a:pt x="5146" y="493"/>
                  </a:lnTo>
                  <a:lnTo>
                    <a:pt x="5146" y="572"/>
                  </a:lnTo>
                  <a:cubicBezTo>
                    <a:pt x="5120" y="684"/>
                    <a:pt x="5120" y="789"/>
                    <a:pt x="5093" y="874"/>
                  </a:cubicBezTo>
                  <a:lnTo>
                    <a:pt x="5034" y="1479"/>
                  </a:lnTo>
                  <a:lnTo>
                    <a:pt x="4955" y="2077"/>
                  </a:lnTo>
                  <a:lnTo>
                    <a:pt x="4929" y="2162"/>
                  </a:lnTo>
                  <a:lnTo>
                    <a:pt x="4929" y="2241"/>
                  </a:lnTo>
                  <a:lnTo>
                    <a:pt x="4929" y="2379"/>
                  </a:lnTo>
                  <a:cubicBezTo>
                    <a:pt x="4929" y="2432"/>
                    <a:pt x="4955" y="2491"/>
                    <a:pt x="4955" y="2517"/>
                  </a:cubicBezTo>
                  <a:cubicBezTo>
                    <a:pt x="4955" y="2543"/>
                    <a:pt x="4982" y="2570"/>
                    <a:pt x="4982" y="2596"/>
                  </a:cubicBezTo>
                  <a:lnTo>
                    <a:pt x="4982" y="2629"/>
                  </a:lnTo>
                  <a:cubicBezTo>
                    <a:pt x="4982" y="2655"/>
                    <a:pt x="4982" y="2655"/>
                    <a:pt x="5008" y="2655"/>
                  </a:cubicBezTo>
                  <a:lnTo>
                    <a:pt x="5008" y="2681"/>
                  </a:lnTo>
                  <a:cubicBezTo>
                    <a:pt x="5008" y="2760"/>
                    <a:pt x="5034" y="2872"/>
                    <a:pt x="5060" y="2984"/>
                  </a:cubicBezTo>
                  <a:cubicBezTo>
                    <a:pt x="5060" y="3062"/>
                    <a:pt x="5093" y="3174"/>
                    <a:pt x="5120" y="3286"/>
                  </a:cubicBezTo>
                  <a:lnTo>
                    <a:pt x="5120" y="3338"/>
                  </a:lnTo>
                  <a:cubicBezTo>
                    <a:pt x="5120" y="3417"/>
                    <a:pt x="5146" y="3503"/>
                    <a:pt x="5146" y="3582"/>
                  </a:cubicBezTo>
                  <a:lnTo>
                    <a:pt x="5146" y="3884"/>
                  </a:lnTo>
                  <a:lnTo>
                    <a:pt x="5146" y="3910"/>
                  </a:lnTo>
                  <a:lnTo>
                    <a:pt x="5120" y="4212"/>
                  </a:lnTo>
                  <a:cubicBezTo>
                    <a:pt x="5093" y="4272"/>
                    <a:pt x="5093" y="4324"/>
                    <a:pt x="5060" y="4377"/>
                  </a:cubicBezTo>
                  <a:lnTo>
                    <a:pt x="5060" y="4350"/>
                  </a:lnTo>
                  <a:cubicBezTo>
                    <a:pt x="5093" y="4298"/>
                    <a:pt x="5093" y="4272"/>
                    <a:pt x="5093" y="4212"/>
                  </a:cubicBezTo>
                  <a:lnTo>
                    <a:pt x="5093" y="3884"/>
                  </a:lnTo>
                  <a:lnTo>
                    <a:pt x="5093" y="3614"/>
                  </a:lnTo>
                  <a:cubicBezTo>
                    <a:pt x="5060" y="3503"/>
                    <a:pt x="5060" y="3391"/>
                    <a:pt x="5034" y="3312"/>
                  </a:cubicBezTo>
                  <a:cubicBezTo>
                    <a:pt x="5008" y="3253"/>
                    <a:pt x="5008" y="3174"/>
                    <a:pt x="5008" y="3122"/>
                  </a:cubicBezTo>
                  <a:cubicBezTo>
                    <a:pt x="4982" y="2984"/>
                    <a:pt x="4929" y="2846"/>
                    <a:pt x="4896" y="2708"/>
                  </a:cubicBezTo>
                  <a:lnTo>
                    <a:pt x="4896" y="2681"/>
                  </a:lnTo>
                  <a:lnTo>
                    <a:pt x="4896" y="2655"/>
                  </a:lnTo>
                  <a:lnTo>
                    <a:pt x="4896" y="2629"/>
                  </a:lnTo>
                  <a:cubicBezTo>
                    <a:pt x="4870" y="2596"/>
                    <a:pt x="4870" y="2570"/>
                    <a:pt x="4870" y="2543"/>
                  </a:cubicBezTo>
                  <a:cubicBezTo>
                    <a:pt x="4844" y="2491"/>
                    <a:pt x="4844" y="2432"/>
                    <a:pt x="4817" y="2405"/>
                  </a:cubicBezTo>
                  <a:lnTo>
                    <a:pt x="4817" y="2241"/>
                  </a:lnTo>
                  <a:lnTo>
                    <a:pt x="4817" y="2162"/>
                  </a:lnTo>
                  <a:lnTo>
                    <a:pt x="4844" y="2077"/>
                  </a:lnTo>
                  <a:lnTo>
                    <a:pt x="4870" y="1912"/>
                  </a:lnTo>
                  <a:cubicBezTo>
                    <a:pt x="4896" y="1748"/>
                    <a:pt x="4896" y="1610"/>
                    <a:pt x="4929" y="1479"/>
                  </a:cubicBezTo>
                  <a:lnTo>
                    <a:pt x="4955" y="1341"/>
                  </a:lnTo>
                  <a:cubicBezTo>
                    <a:pt x="4982" y="1177"/>
                    <a:pt x="5008" y="1012"/>
                    <a:pt x="5034" y="848"/>
                  </a:cubicBezTo>
                  <a:lnTo>
                    <a:pt x="5034" y="789"/>
                  </a:lnTo>
                  <a:cubicBezTo>
                    <a:pt x="5060" y="710"/>
                    <a:pt x="5060" y="625"/>
                    <a:pt x="5093" y="546"/>
                  </a:cubicBezTo>
                  <a:lnTo>
                    <a:pt x="5093" y="493"/>
                  </a:lnTo>
                  <a:cubicBezTo>
                    <a:pt x="5093" y="460"/>
                    <a:pt x="5120" y="460"/>
                    <a:pt x="5120" y="460"/>
                  </a:cubicBezTo>
                  <a:lnTo>
                    <a:pt x="5120" y="434"/>
                  </a:lnTo>
                  <a:lnTo>
                    <a:pt x="5120" y="408"/>
                  </a:lnTo>
                  <a:cubicBezTo>
                    <a:pt x="5146" y="381"/>
                    <a:pt x="5146" y="381"/>
                    <a:pt x="5172" y="355"/>
                  </a:cubicBezTo>
                  <a:lnTo>
                    <a:pt x="5198" y="355"/>
                  </a:lnTo>
                  <a:cubicBezTo>
                    <a:pt x="5225" y="329"/>
                    <a:pt x="5258" y="329"/>
                    <a:pt x="5284" y="329"/>
                  </a:cubicBezTo>
                  <a:close/>
                  <a:moveTo>
                    <a:pt x="8293" y="3884"/>
                  </a:moveTo>
                  <a:cubicBezTo>
                    <a:pt x="8293" y="3910"/>
                    <a:pt x="8267" y="3910"/>
                    <a:pt x="8241" y="3910"/>
                  </a:cubicBezTo>
                  <a:cubicBezTo>
                    <a:pt x="8155" y="3943"/>
                    <a:pt x="8077" y="3969"/>
                    <a:pt x="7991" y="3996"/>
                  </a:cubicBezTo>
                  <a:cubicBezTo>
                    <a:pt x="7853" y="4048"/>
                    <a:pt x="7722" y="4074"/>
                    <a:pt x="7558" y="4134"/>
                  </a:cubicBezTo>
                  <a:cubicBezTo>
                    <a:pt x="7525" y="4134"/>
                    <a:pt x="7498" y="4134"/>
                    <a:pt x="7472" y="4160"/>
                  </a:cubicBezTo>
                  <a:cubicBezTo>
                    <a:pt x="7420" y="4160"/>
                    <a:pt x="7334" y="4186"/>
                    <a:pt x="7282" y="4186"/>
                  </a:cubicBezTo>
                  <a:lnTo>
                    <a:pt x="7032" y="4272"/>
                  </a:lnTo>
                  <a:lnTo>
                    <a:pt x="6762" y="4324"/>
                  </a:lnTo>
                  <a:lnTo>
                    <a:pt x="6513" y="4377"/>
                  </a:lnTo>
                  <a:cubicBezTo>
                    <a:pt x="6322" y="4403"/>
                    <a:pt x="6184" y="4436"/>
                    <a:pt x="6046" y="4462"/>
                  </a:cubicBezTo>
                  <a:cubicBezTo>
                    <a:pt x="5941" y="4462"/>
                    <a:pt x="5856" y="4488"/>
                    <a:pt x="5803" y="4488"/>
                  </a:cubicBezTo>
                  <a:lnTo>
                    <a:pt x="5718" y="4488"/>
                  </a:lnTo>
                  <a:cubicBezTo>
                    <a:pt x="5750" y="4488"/>
                    <a:pt x="5777" y="4462"/>
                    <a:pt x="5829" y="4462"/>
                  </a:cubicBezTo>
                  <a:cubicBezTo>
                    <a:pt x="5882" y="4436"/>
                    <a:pt x="5941" y="4436"/>
                    <a:pt x="6020" y="4403"/>
                  </a:cubicBezTo>
                  <a:cubicBezTo>
                    <a:pt x="6184" y="4350"/>
                    <a:pt x="6322" y="4324"/>
                    <a:pt x="6486" y="4298"/>
                  </a:cubicBezTo>
                  <a:lnTo>
                    <a:pt x="6736" y="4212"/>
                  </a:lnTo>
                  <a:lnTo>
                    <a:pt x="7006" y="4160"/>
                  </a:lnTo>
                  <a:lnTo>
                    <a:pt x="7282" y="4107"/>
                  </a:lnTo>
                  <a:cubicBezTo>
                    <a:pt x="7308" y="4074"/>
                    <a:pt x="7360" y="4074"/>
                    <a:pt x="7420" y="4074"/>
                  </a:cubicBezTo>
                  <a:cubicBezTo>
                    <a:pt x="7472" y="4048"/>
                    <a:pt x="7498" y="4048"/>
                    <a:pt x="7525" y="4048"/>
                  </a:cubicBezTo>
                  <a:cubicBezTo>
                    <a:pt x="7663" y="4022"/>
                    <a:pt x="7827" y="3969"/>
                    <a:pt x="7991" y="3943"/>
                  </a:cubicBezTo>
                  <a:cubicBezTo>
                    <a:pt x="8077" y="3943"/>
                    <a:pt x="8129" y="3910"/>
                    <a:pt x="8215" y="3910"/>
                  </a:cubicBezTo>
                  <a:cubicBezTo>
                    <a:pt x="8241" y="3910"/>
                    <a:pt x="8267" y="3884"/>
                    <a:pt x="8293" y="3884"/>
                  </a:cubicBezTo>
                  <a:close/>
                  <a:moveTo>
                    <a:pt x="4870" y="710"/>
                  </a:moveTo>
                  <a:lnTo>
                    <a:pt x="4870" y="710"/>
                  </a:lnTo>
                  <a:cubicBezTo>
                    <a:pt x="4844" y="986"/>
                    <a:pt x="4679" y="2050"/>
                    <a:pt x="4653" y="2215"/>
                  </a:cubicBezTo>
                  <a:cubicBezTo>
                    <a:pt x="4600" y="2353"/>
                    <a:pt x="4600" y="2655"/>
                    <a:pt x="4600" y="2793"/>
                  </a:cubicBezTo>
                  <a:cubicBezTo>
                    <a:pt x="4600" y="2872"/>
                    <a:pt x="4600" y="2984"/>
                    <a:pt x="4568" y="3089"/>
                  </a:cubicBezTo>
                  <a:lnTo>
                    <a:pt x="4568" y="3365"/>
                  </a:lnTo>
                  <a:cubicBezTo>
                    <a:pt x="4568" y="3476"/>
                    <a:pt x="4541" y="3831"/>
                    <a:pt x="4324" y="4567"/>
                  </a:cubicBezTo>
                  <a:cubicBezTo>
                    <a:pt x="4213" y="4541"/>
                    <a:pt x="3201" y="4239"/>
                    <a:pt x="3037" y="4239"/>
                  </a:cubicBezTo>
                  <a:cubicBezTo>
                    <a:pt x="2872" y="4212"/>
                    <a:pt x="1584" y="3779"/>
                    <a:pt x="848" y="3338"/>
                  </a:cubicBezTo>
                  <a:lnTo>
                    <a:pt x="848" y="3338"/>
                  </a:lnTo>
                  <a:cubicBezTo>
                    <a:pt x="1151" y="3417"/>
                    <a:pt x="2544" y="3831"/>
                    <a:pt x="3477" y="3969"/>
                  </a:cubicBezTo>
                  <a:lnTo>
                    <a:pt x="3805" y="4107"/>
                  </a:lnTo>
                  <a:lnTo>
                    <a:pt x="3805" y="4074"/>
                  </a:lnTo>
                  <a:lnTo>
                    <a:pt x="3805" y="3943"/>
                  </a:lnTo>
                  <a:cubicBezTo>
                    <a:pt x="3805" y="3943"/>
                    <a:pt x="3779" y="3746"/>
                    <a:pt x="3943" y="3693"/>
                  </a:cubicBezTo>
                  <a:cubicBezTo>
                    <a:pt x="4108" y="3641"/>
                    <a:pt x="4160" y="3503"/>
                    <a:pt x="4213" y="3338"/>
                  </a:cubicBezTo>
                  <a:cubicBezTo>
                    <a:pt x="4239" y="3312"/>
                    <a:pt x="4239" y="3253"/>
                    <a:pt x="4272" y="3227"/>
                  </a:cubicBezTo>
                  <a:cubicBezTo>
                    <a:pt x="4298" y="3122"/>
                    <a:pt x="4324" y="3010"/>
                    <a:pt x="4324" y="2872"/>
                  </a:cubicBezTo>
                  <a:cubicBezTo>
                    <a:pt x="4324" y="2681"/>
                    <a:pt x="4351" y="2464"/>
                    <a:pt x="4436" y="2188"/>
                  </a:cubicBezTo>
                  <a:lnTo>
                    <a:pt x="4403" y="2188"/>
                  </a:lnTo>
                  <a:cubicBezTo>
                    <a:pt x="4403" y="2188"/>
                    <a:pt x="4160" y="2491"/>
                    <a:pt x="3450" y="2570"/>
                  </a:cubicBezTo>
                  <a:cubicBezTo>
                    <a:pt x="4022" y="2326"/>
                    <a:pt x="4436" y="1775"/>
                    <a:pt x="4870" y="710"/>
                  </a:cubicBezTo>
                  <a:close/>
                  <a:moveTo>
                    <a:pt x="3063" y="0"/>
                  </a:moveTo>
                  <a:cubicBezTo>
                    <a:pt x="2268" y="355"/>
                    <a:pt x="1696" y="822"/>
                    <a:pt x="1696" y="822"/>
                  </a:cubicBezTo>
                  <a:cubicBezTo>
                    <a:pt x="1505" y="901"/>
                    <a:pt x="1203" y="1091"/>
                    <a:pt x="1203" y="1091"/>
                  </a:cubicBezTo>
                  <a:cubicBezTo>
                    <a:pt x="625" y="1834"/>
                    <a:pt x="1" y="3036"/>
                    <a:pt x="1" y="3036"/>
                  </a:cubicBezTo>
                  <a:lnTo>
                    <a:pt x="1" y="3062"/>
                  </a:lnTo>
                  <a:lnTo>
                    <a:pt x="572" y="2300"/>
                  </a:lnTo>
                  <a:lnTo>
                    <a:pt x="572" y="2300"/>
                  </a:lnTo>
                  <a:cubicBezTo>
                    <a:pt x="296" y="2793"/>
                    <a:pt x="132" y="3200"/>
                    <a:pt x="132" y="3200"/>
                  </a:cubicBezTo>
                  <a:lnTo>
                    <a:pt x="132" y="3227"/>
                  </a:lnTo>
                  <a:cubicBezTo>
                    <a:pt x="546" y="3614"/>
                    <a:pt x="1722" y="4048"/>
                    <a:pt x="2629" y="4350"/>
                  </a:cubicBezTo>
                  <a:cubicBezTo>
                    <a:pt x="3615" y="4653"/>
                    <a:pt x="4515" y="4896"/>
                    <a:pt x="4515" y="4896"/>
                  </a:cubicBezTo>
                  <a:lnTo>
                    <a:pt x="4541" y="4896"/>
                  </a:lnTo>
                  <a:cubicBezTo>
                    <a:pt x="4541" y="4870"/>
                    <a:pt x="4706" y="4134"/>
                    <a:pt x="4706" y="4022"/>
                  </a:cubicBezTo>
                  <a:cubicBezTo>
                    <a:pt x="4706" y="3910"/>
                    <a:pt x="4817" y="3148"/>
                    <a:pt x="4844" y="2898"/>
                  </a:cubicBezTo>
                  <a:cubicBezTo>
                    <a:pt x="4870" y="3148"/>
                    <a:pt x="4955" y="3943"/>
                    <a:pt x="4955" y="3969"/>
                  </a:cubicBezTo>
                  <a:cubicBezTo>
                    <a:pt x="4955" y="4048"/>
                    <a:pt x="4844" y="4870"/>
                    <a:pt x="4844" y="4870"/>
                  </a:cubicBezTo>
                  <a:lnTo>
                    <a:pt x="4870" y="4870"/>
                  </a:lnTo>
                  <a:cubicBezTo>
                    <a:pt x="6348" y="4843"/>
                    <a:pt x="9036" y="4160"/>
                    <a:pt x="9062" y="4160"/>
                  </a:cubicBezTo>
                  <a:cubicBezTo>
                    <a:pt x="9825" y="3805"/>
                    <a:pt x="10317" y="3555"/>
                    <a:pt x="10455" y="3503"/>
                  </a:cubicBezTo>
                  <a:lnTo>
                    <a:pt x="10455" y="3503"/>
                  </a:lnTo>
                  <a:cubicBezTo>
                    <a:pt x="10265" y="3720"/>
                    <a:pt x="10186" y="3858"/>
                    <a:pt x="10212" y="3969"/>
                  </a:cubicBezTo>
                  <a:cubicBezTo>
                    <a:pt x="10239" y="4022"/>
                    <a:pt x="10317" y="4048"/>
                    <a:pt x="10482" y="4048"/>
                  </a:cubicBezTo>
                  <a:cubicBezTo>
                    <a:pt x="10731" y="4048"/>
                    <a:pt x="11086" y="3943"/>
                    <a:pt x="11224" y="3910"/>
                  </a:cubicBezTo>
                  <a:cubicBezTo>
                    <a:pt x="11415" y="3831"/>
                    <a:pt x="11553" y="3746"/>
                    <a:pt x="11605" y="3614"/>
                  </a:cubicBezTo>
                  <a:cubicBezTo>
                    <a:pt x="11665" y="3503"/>
                    <a:pt x="11632" y="3391"/>
                    <a:pt x="11605" y="3365"/>
                  </a:cubicBezTo>
                  <a:cubicBezTo>
                    <a:pt x="11934" y="3148"/>
                    <a:pt x="11993" y="2924"/>
                    <a:pt x="11960" y="2793"/>
                  </a:cubicBezTo>
                  <a:cubicBezTo>
                    <a:pt x="11908" y="2517"/>
                    <a:pt x="11632" y="2300"/>
                    <a:pt x="11441" y="2267"/>
                  </a:cubicBezTo>
                  <a:cubicBezTo>
                    <a:pt x="11172" y="2188"/>
                    <a:pt x="10515" y="1775"/>
                    <a:pt x="10515" y="1775"/>
                  </a:cubicBezTo>
                  <a:cubicBezTo>
                    <a:pt x="8898" y="2405"/>
                    <a:pt x="6624" y="2543"/>
                    <a:pt x="6105" y="2596"/>
                  </a:cubicBezTo>
                  <a:cubicBezTo>
                    <a:pt x="8103" y="2188"/>
                    <a:pt x="9332" y="1722"/>
                    <a:pt x="9719" y="1531"/>
                  </a:cubicBezTo>
                  <a:cubicBezTo>
                    <a:pt x="9555" y="1117"/>
                    <a:pt x="9391" y="789"/>
                    <a:pt x="9200" y="493"/>
                  </a:cubicBezTo>
                  <a:cubicBezTo>
                    <a:pt x="9115" y="493"/>
                    <a:pt x="9036" y="519"/>
                    <a:pt x="8977" y="519"/>
                  </a:cubicBezTo>
                  <a:lnTo>
                    <a:pt x="8951" y="519"/>
                  </a:lnTo>
                  <a:cubicBezTo>
                    <a:pt x="9089" y="736"/>
                    <a:pt x="9167" y="927"/>
                    <a:pt x="9253" y="1150"/>
                  </a:cubicBezTo>
                  <a:cubicBezTo>
                    <a:pt x="9167" y="927"/>
                    <a:pt x="9036" y="710"/>
                    <a:pt x="8898" y="519"/>
                  </a:cubicBezTo>
                  <a:lnTo>
                    <a:pt x="8839" y="519"/>
                  </a:lnTo>
                  <a:lnTo>
                    <a:pt x="8872" y="493"/>
                  </a:lnTo>
                  <a:lnTo>
                    <a:pt x="8898" y="493"/>
                  </a:lnTo>
                  <a:cubicBezTo>
                    <a:pt x="8839" y="434"/>
                    <a:pt x="8813" y="381"/>
                    <a:pt x="8760" y="329"/>
                  </a:cubicBezTo>
                  <a:lnTo>
                    <a:pt x="8596" y="329"/>
                  </a:lnTo>
                  <a:cubicBezTo>
                    <a:pt x="8675" y="460"/>
                    <a:pt x="8734" y="572"/>
                    <a:pt x="8786" y="710"/>
                  </a:cubicBezTo>
                  <a:cubicBezTo>
                    <a:pt x="8707" y="572"/>
                    <a:pt x="8622" y="434"/>
                    <a:pt x="8510" y="329"/>
                  </a:cubicBezTo>
                  <a:lnTo>
                    <a:pt x="8484" y="329"/>
                  </a:lnTo>
                  <a:cubicBezTo>
                    <a:pt x="8510" y="329"/>
                    <a:pt x="8510" y="329"/>
                    <a:pt x="8510" y="296"/>
                  </a:cubicBezTo>
                  <a:lnTo>
                    <a:pt x="8431" y="217"/>
                  </a:lnTo>
                  <a:lnTo>
                    <a:pt x="8320" y="217"/>
                  </a:lnTo>
                  <a:lnTo>
                    <a:pt x="8320" y="243"/>
                  </a:lnTo>
                  <a:cubicBezTo>
                    <a:pt x="8346" y="270"/>
                    <a:pt x="8346" y="296"/>
                    <a:pt x="8379" y="329"/>
                  </a:cubicBezTo>
                  <a:cubicBezTo>
                    <a:pt x="8458" y="434"/>
                    <a:pt x="8510" y="519"/>
                    <a:pt x="8543" y="625"/>
                  </a:cubicBezTo>
                  <a:cubicBezTo>
                    <a:pt x="8484" y="519"/>
                    <a:pt x="8405" y="408"/>
                    <a:pt x="8320" y="329"/>
                  </a:cubicBezTo>
                  <a:cubicBezTo>
                    <a:pt x="8293" y="296"/>
                    <a:pt x="8267" y="243"/>
                    <a:pt x="8241" y="217"/>
                  </a:cubicBezTo>
                  <a:lnTo>
                    <a:pt x="8215" y="217"/>
                  </a:lnTo>
                  <a:cubicBezTo>
                    <a:pt x="8155" y="217"/>
                    <a:pt x="8103" y="217"/>
                    <a:pt x="8077" y="243"/>
                  </a:cubicBezTo>
                  <a:cubicBezTo>
                    <a:pt x="8129" y="329"/>
                    <a:pt x="8155" y="408"/>
                    <a:pt x="8215" y="493"/>
                  </a:cubicBezTo>
                  <a:cubicBezTo>
                    <a:pt x="8155" y="408"/>
                    <a:pt x="8103" y="329"/>
                    <a:pt x="8017" y="270"/>
                  </a:cubicBezTo>
                  <a:lnTo>
                    <a:pt x="8017" y="243"/>
                  </a:lnTo>
                  <a:lnTo>
                    <a:pt x="7827" y="243"/>
                  </a:lnTo>
                  <a:cubicBezTo>
                    <a:pt x="7886" y="329"/>
                    <a:pt x="7912" y="381"/>
                    <a:pt x="7939" y="460"/>
                  </a:cubicBezTo>
                  <a:cubicBezTo>
                    <a:pt x="7912" y="381"/>
                    <a:pt x="7853" y="329"/>
                    <a:pt x="7774" y="270"/>
                  </a:cubicBezTo>
                  <a:cubicBezTo>
                    <a:pt x="7774" y="270"/>
                    <a:pt x="7774" y="243"/>
                    <a:pt x="7748" y="243"/>
                  </a:cubicBezTo>
                  <a:cubicBezTo>
                    <a:pt x="7584" y="243"/>
                    <a:pt x="7420" y="270"/>
                    <a:pt x="7229" y="270"/>
                  </a:cubicBezTo>
                  <a:cubicBezTo>
                    <a:pt x="7393" y="243"/>
                    <a:pt x="7558" y="243"/>
                    <a:pt x="7722" y="217"/>
                  </a:cubicBezTo>
                  <a:cubicBezTo>
                    <a:pt x="7689" y="191"/>
                    <a:pt x="7663" y="165"/>
                    <a:pt x="7636" y="165"/>
                  </a:cubicBezTo>
                  <a:lnTo>
                    <a:pt x="7610" y="132"/>
                  </a:lnTo>
                  <a:lnTo>
                    <a:pt x="7584" y="132"/>
                  </a:lnTo>
                  <a:lnTo>
                    <a:pt x="7584" y="105"/>
                  </a:lnTo>
                  <a:cubicBezTo>
                    <a:pt x="6841" y="191"/>
                    <a:pt x="6158" y="217"/>
                    <a:pt x="5527" y="217"/>
                  </a:cubicBezTo>
                  <a:cubicBezTo>
                    <a:pt x="3858" y="217"/>
                    <a:pt x="3089" y="0"/>
                    <a:pt x="306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63"/>
            <p:cNvSpPr/>
            <p:nvPr/>
          </p:nvSpPr>
          <p:spPr>
            <a:xfrm>
              <a:off x="3691700" y="2746850"/>
              <a:ext cx="56875" cy="61625"/>
            </a:xfrm>
            <a:custGeom>
              <a:rect b="b" l="l" r="r" t="t"/>
              <a:pathLst>
                <a:path extrusionOk="0" h="2465" w="2275">
                  <a:moveTo>
                    <a:pt x="1" y="0"/>
                  </a:moveTo>
                  <a:lnTo>
                    <a:pt x="1" y="0"/>
                  </a:lnTo>
                  <a:cubicBezTo>
                    <a:pt x="86" y="79"/>
                    <a:pt x="165" y="217"/>
                    <a:pt x="250" y="355"/>
                  </a:cubicBezTo>
                  <a:cubicBezTo>
                    <a:pt x="303" y="467"/>
                    <a:pt x="388" y="572"/>
                    <a:pt x="467" y="736"/>
                  </a:cubicBezTo>
                  <a:cubicBezTo>
                    <a:pt x="520" y="874"/>
                    <a:pt x="605" y="1012"/>
                    <a:pt x="632" y="1124"/>
                  </a:cubicBezTo>
                  <a:cubicBezTo>
                    <a:pt x="658" y="1177"/>
                    <a:pt x="717" y="1262"/>
                    <a:pt x="743" y="1315"/>
                  </a:cubicBezTo>
                  <a:cubicBezTo>
                    <a:pt x="770" y="1393"/>
                    <a:pt x="796" y="1453"/>
                    <a:pt x="822" y="1505"/>
                  </a:cubicBezTo>
                  <a:lnTo>
                    <a:pt x="822" y="1531"/>
                  </a:lnTo>
                  <a:cubicBezTo>
                    <a:pt x="848" y="1591"/>
                    <a:pt x="881" y="1669"/>
                    <a:pt x="908" y="1722"/>
                  </a:cubicBezTo>
                  <a:lnTo>
                    <a:pt x="934" y="1722"/>
                  </a:lnTo>
                  <a:lnTo>
                    <a:pt x="934" y="1755"/>
                  </a:lnTo>
                  <a:lnTo>
                    <a:pt x="960" y="1755"/>
                  </a:lnTo>
                  <a:lnTo>
                    <a:pt x="960" y="1781"/>
                  </a:lnTo>
                  <a:lnTo>
                    <a:pt x="1013" y="1781"/>
                  </a:lnTo>
                  <a:cubicBezTo>
                    <a:pt x="1046" y="1807"/>
                    <a:pt x="1072" y="1807"/>
                    <a:pt x="1072" y="1834"/>
                  </a:cubicBezTo>
                  <a:lnTo>
                    <a:pt x="1124" y="1834"/>
                  </a:lnTo>
                  <a:cubicBezTo>
                    <a:pt x="1177" y="1886"/>
                    <a:pt x="1262" y="1919"/>
                    <a:pt x="1315" y="1945"/>
                  </a:cubicBezTo>
                  <a:cubicBezTo>
                    <a:pt x="1341" y="1945"/>
                    <a:pt x="1341" y="1972"/>
                    <a:pt x="1374" y="1972"/>
                  </a:cubicBezTo>
                  <a:cubicBezTo>
                    <a:pt x="1400" y="1972"/>
                    <a:pt x="1400" y="1998"/>
                    <a:pt x="1427" y="1998"/>
                  </a:cubicBezTo>
                  <a:cubicBezTo>
                    <a:pt x="1453" y="1998"/>
                    <a:pt x="1479" y="2024"/>
                    <a:pt x="1506" y="2051"/>
                  </a:cubicBezTo>
                  <a:cubicBezTo>
                    <a:pt x="1644" y="2110"/>
                    <a:pt x="1782" y="2188"/>
                    <a:pt x="1893" y="2274"/>
                  </a:cubicBezTo>
                  <a:cubicBezTo>
                    <a:pt x="2031" y="2326"/>
                    <a:pt x="2136" y="2412"/>
                    <a:pt x="2274" y="2464"/>
                  </a:cubicBezTo>
                  <a:cubicBezTo>
                    <a:pt x="2031" y="2274"/>
                    <a:pt x="1782" y="2110"/>
                    <a:pt x="1565" y="1972"/>
                  </a:cubicBezTo>
                  <a:lnTo>
                    <a:pt x="1538" y="1972"/>
                  </a:lnTo>
                  <a:cubicBezTo>
                    <a:pt x="1506" y="1945"/>
                    <a:pt x="1479" y="1919"/>
                    <a:pt x="1453" y="1919"/>
                  </a:cubicBezTo>
                  <a:lnTo>
                    <a:pt x="1427" y="1886"/>
                  </a:lnTo>
                  <a:lnTo>
                    <a:pt x="1400" y="1886"/>
                  </a:lnTo>
                  <a:cubicBezTo>
                    <a:pt x="1400" y="1886"/>
                    <a:pt x="1374" y="1860"/>
                    <a:pt x="1341" y="1860"/>
                  </a:cubicBezTo>
                  <a:cubicBezTo>
                    <a:pt x="1289" y="1834"/>
                    <a:pt x="1236" y="1807"/>
                    <a:pt x="1177" y="1755"/>
                  </a:cubicBezTo>
                  <a:cubicBezTo>
                    <a:pt x="1124" y="1722"/>
                    <a:pt x="1098" y="1722"/>
                    <a:pt x="1072" y="1696"/>
                  </a:cubicBezTo>
                  <a:lnTo>
                    <a:pt x="1046" y="1696"/>
                  </a:lnTo>
                  <a:lnTo>
                    <a:pt x="1046" y="1669"/>
                  </a:lnTo>
                  <a:lnTo>
                    <a:pt x="1013" y="1669"/>
                  </a:lnTo>
                  <a:cubicBezTo>
                    <a:pt x="960" y="1617"/>
                    <a:pt x="934" y="1531"/>
                    <a:pt x="908" y="1479"/>
                  </a:cubicBezTo>
                  <a:cubicBezTo>
                    <a:pt x="881" y="1426"/>
                    <a:pt x="848" y="1341"/>
                    <a:pt x="822" y="1288"/>
                  </a:cubicBezTo>
                  <a:cubicBezTo>
                    <a:pt x="796" y="1229"/>
                    <a:pt x="770" y="1150"/>
                    <a:pt x="743" y="1065"/>
                  </a:cubicBezTo>
                  <a:cubicBezTo>
                    <a:pt x="684" y="960"/>
                    <a:pt x="605" y="822"/>
                    <a:pt x="520" y="684"/>
                  </a:cubicBezTo>
                  <a:cubicBezTo>
                    <a:pt x="467" y="546"/>
                    <a:pt x="388" y="441"/>
                    <a:pt x="303" y="329"/>
                  </a:cubicBezTo>
                  <a:cubicBezTo>
                    <a:pt x="224" y="217"/>
                    <a:pt x="139" y="7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63"/>
            <p:cNvSpPr/>
            <p:nvPr/>
          </p:nvSpPr>
          <p:spPr>
            <a:xfrm>
              <a:off x="3517900" y="2720900"/>
              <a:ext cx="167750" cy="32875"/>
            </a:xfrm>
            <a:custGeom>
              <a:rect b="b" l="l" r="r" t="t"/>
              <a:pathLst>
                <a:path extrusionOk="0" h="1315" w="6710">
                  <a:moveTo>
                    <a:pt x="3805" y="105"/>
                  </a:moveTo>
                  <a:cubicBezTo>
                    <a:pt x="3943" y="164"/>
                    <a:pt x="4081" y="191"/>
                    <a:pt x="4219" y="217"/>
                  </a:cubicBezTo>
                  <a:lnTo>
                    <a:pt x="4351" y="269"/>
                  </a:lnTo>
                  <a:cubicBezTo>
                    <a:pt x="4548" y="329"/>
                    <a:pt x="4712" y="381"/>
                    <a:pt x="4876" y="407"/>
                  </a:cubicBezTo>
                  <a:lnTo>
                    <a:pt x="5146" y="493"/>
                  </a:lnTo>
                  <a:lnTo>
                    <a:pt x="5395" y="572"/>
                  </a:lnTo>
                  <a:cubicBezTo>
                    <a:pt x="5533" y="624"/>
                    <a:pt x="5638" y="657"/>
                    <a:pt x="5776" y="710"/>
                  </a:cubicBezTo>
                  <a:cubicBezTo>
                    <a:pt x="5638" y="683"/>
                    <a:pt x="5500" y="624"/>
                    <a:pt x="5395" y="598"/>
                  </a:cubicBezTo>
                  <a:lnTo>
                    <a:pt x="4843" y="460"/>
                  </a:lnTo>
                  <a:lnTo>
                    <a:pt x="4324" y="329"/>
                  </a:lnTo>
                  <a:cubicBezTo>
                    <a:pt x="4245" y="296"/>
                    <a:pt x="4160" y="269"/>
                    <a:pt x="4081" y="269"/>
                  </a:cubicBezTo>
                  <a:cubicBezTo>
                    <a:pt x="3996" y="243"/>
                    <a:pt x="3891" y="217"/>
                    <a:pt x="3805" y="191"/>
                  </a:cubicBezTo>
                  <a:lnTo>
                    <a:pt x="3641" y="191"/>
                  </a:lnTo>
                  <a:cubicBezTo>
                    <a:pt x="3529" y="217"/>
                    <a:pt x="3424" y="217"/>
                    <a:pt x="3312" y="217"/>
                  </a:cubicBezTo>
                  <a:lnTo>
                    <a:pt x="3069" y="243"/>
                  </a:lnTo>
                  <a:lnTo>
                    <a:pt x="2819" y="243"/>
                  </a:lnTo>
                  <a:cubicBezTo>
                    <a:pt x="2629" y="269"/>
                    <a:pt x="2465" y="296"/>
                    <a:pt x="2327" y="296"/>
                  </a:cubicBezTo>
                  <a:cubicBezTo>
                    <a:pt x="2215" y="329"/>
                    <a:pt x="2110" y="355"/>
                    <a:pt x="2024" y="355"/>
                  </a:cubicBezTo>
                  <a:cubicBezTo>
                    <a:pt x="2110" y="329"/>
                    <a:pt x="2215" y="296"/>
                    <a:pt x="2327" y="269"/>
                  </a:cubicBezTo>
                  <a:cubicBezTo>
                    <a:pt x="2491" y="243"/>
                    <a:pt x="2655" y="217"/>
                    <a:pt x="2819" y="191"/>
                  </a:cubicBezTo>
                  <a:lnTo>
                    <a:pt x="3069" y="191"/>
                  </a:lnTo>
                  <a:lnTo>
                    <a:pt x="3312" y="164"/>
                  </a:lnTo>
                  <a:cubicBezTo>
                    <a:pt x="3424" y="131"/>
                    <a:pt x="3529" y="131"/>
                    <a:pt x="3641" y="131"/>
                  </a:cubicBezTo>
                  <a:cubicBezTo>
                    <a:pt x="3693" y="131"/>
                    <a:pt x="3753" y="105"/>
                    <a:pt x="3805" y="105"/>
                  </a:cubicBezTo>
                  <a:close/>
                  <a:moveTo>
                    <a:pt x="3805" y="0"/>
                  </a:moveTo>
                  <a:cubicBezTo>
                    <a:pt x="2465" y="79"/>
                    <a:pt x="1834" y="243"/>
                    <a:pt x="1807" y="243"/>
                  </a:cubicBezTo>
                  <a:lnTo>
                    <a:pt x="1643" y="243"/>
                  </a:lnTo>
                  <a:cubicBezTo>
                    <a:pt x="1453" y="243"/>
                    <a:pt x="1262" y="296"/>
                    <a:pt x="1177" y="407"/>
                  </a:cubicBezTo>
                  <a:cubicBezTo>
                    <a:pt x="1098" y="519"/>
                    <a:pt x="27" y="1203"/>
                    <a:pt x="0" y="1229"/>
                  </a:cubicBezTo>
                  <a:lnTo>
                    <a:pt x="27" y="1229"/>
                  </a:lnTo>
                  <a:lnTo>
                    <a:pt x="822" y="927"/>
                  </a:lnTo>
                  <a:cubicBezTo>
                    <a:pt x="1505" y="1255"/>
                    <a:pt x="2576" y="1314"/>
                    <a:pt x="3148" y="1314"/>
                  </a:cubicBezTo>
                  <a:cubicBezTo>
                    <a:pt x="3424" y="1314"/>
                    <a:pt x="3588" y="1281"/>
                    <a:pt x="3588" y="1281"/>
                  </a:cubicBezTo>
                  <a:cubicBezTo>
                    <a:pt x="3036" y="1203"/>
                    <a:pt x="2412" y="1091"/>
                    <a:pt x="2162" y="1038"/>
                  </a:cubicBezTo>
                  <a:lnTo>
                    <a:pt x="2162" y="1038"/>
                  </a:lnTo>
                  <a:cubicBezTo>
                    <a:pt x="3286" y="1091"/>
                    <a:pt x="4245" y="1117"/>
                    <a:pt x="4876" y="1117"/>
                  </a:cubicBezTo>
                  <a:cubicBezTo>
                    <a:pt x="5067" y="1117"/>
                    <a:pt x="5888" y="1038"/>
                    <a:pt x="5888" y="1038"/>
                  </a:cubicBezTo>
                  <a:cubicBezTo>
                    <a:pt x="6434" y="900"/>
                    <a:pt x="6710" y="900"/>
                    <a:pt x="6710" y="900"/>
                  </a:cubicBezTo>
                  <a:cubicBezTo>
                    <a:pt x="5231" y="407"/>
                    <a:pt x="3805" y="0"/>
                    <a:pt x="38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63"/>
            <p:cNvSpPr/>
            <p:nvPr/>
          </p:nvSpPr>
          <p:spPr>
            <a:xfrm>
              <a:off x="3445950" y="2715950"/>
              <a:ext cx="335475" cy="170075"/>
            </a:xfrm>
            <a:custGeom>
              <a:rect b="b" l="l" r="r" t="t"/>
              <a:pathLst>
                <a:path extrusionOk="0" h="6803" w="13419">
                  <a:moveTo>
                    <a:pt x="6683" y="198"/>
                  </a:moveTo>
                  <a:cubicBezTo>
                    <a:pt x="6683" y="198"/>
                    <a:pt x="8083" y="605"/>
                    <a:pt x="9588" y="1098"/>
                  </a:cubicBezTo>
                  <a:cubicBezTo>
                    <a:pt x="9588" y="1098"/>
                    <a:pt x="9312" y="1098"/>
                    <a:pt x="8766" y="1236"/>
                  </a:cubicBezTo>
                  <a:cubicBezTo>
                    <a:pt x="8766" y="1236"/>
                    <a:pt x="7945" y="1315"/>
                    <a:pt x="7754" y="1315"/>
                  </a:cubicBezTo>
                  <a:cubicBezTo>
                    <a:pt x="7590" y="1315"/>
                    <a:pt x="6736" y="1315"/>
                    <a:pt x="4929" y="1210"/>
                  </a:cubicBezTo>
                  <a:lnTo>
                    <a:pt x="4929" y="1210"/>
                  </a:lnTo>
                  <a:cubicBezTo>
                    <a:pt x="4929" y="1210"/>
                    <a:pt x="5783" y="1401"/>
                    <a:pt x="6466" y="1479"/>
                  </a:cubicBezTo>
                  <a:cubicBezTo>
                    <a:pt x="6466" y="1479"/>
                    <a:pt x="6280" y="1491"/>
                    <a:pt x="5994" y="1491"/>
                  </a:cubicBezTo>
                  <a:cubicBezTo>
                    <a:pt x="5396" y="1491"/>
                    <a:pt x="4366" y="1440"/>
                    <a:pt x="3700" y="1125"/>
                  </a:cubicBezTo>
                  <a:lnTo>
                    <a:pt x="2878" y="1427"/>
                  </a:lnTo>
                  <a:cubicBezTo>
                    <a:pt x="2878" y="1427"/>
                    <a:pt x="3976" y="717"/>
                    <a:pt x="4081" y="605"/>
                  </a:cubicBezTo>
                  <a:cubicBezTo>
                    <a:pt x="4152" y="490"/>
                    <a:pt x="4352" y="435"/>
                    <a:pt x="4561" y="435"/>
                  </a:cubicBezTo>
                  <a:cubicBezTo>
                    <a:pt x="4602" y="435"/>
                    <a:pt x="4644" y="437"/>
                    <a:pt x="4685" y="441"/>
                  </a:cubicBezTo>
                  <a:cubicBezTo>
                    <a:pt x="4685" y="441"/>
                    <a:pt x="5290" y="277"/>
                    <a:pt x="6683" y="198"/>
                  </a:cubicBezTo>
                  <a:close/>
                  <a:moveTo>
                    <a:pt x="9147" y="1512"/>
                  </a:moveTo>
                  <a:lnTo>
                    <a:pt x="9259" y="1617"/>
                  </a:lnTo>
                  <a:lnTo>
                    <a:pt x="9068" y="1617"/>
                  </a:lnTo>
                  <a:cubicBezTo>
                    <a:pt x="9036" y="1591"/>
                    <a:pt x="9009" y="1565"/>
                    <a:pt x="8983" y="1539"/>
                  </a:cubicBezTo>
                  <a:cubicBezTo>
                    <a:pt x="9036" y="1512"/>
                    <a:pt x="9095" y="1512"/>
                    <a:pt x="9147" y="1512"/>
                  </a:cubicBezTo>
                  <a:close/>
                  <a:moveTo>
                    <a:pt x="8871" y="1539"/>
                  </a:moveTo>
                  <a:cubicBezTo>
                    <a:pt x="8904" y="1565"/>
                    <a:pt x="8930" y="1617"/>
                    <a:pt x="8957" y="1644"/>
                  </a:cubicBezTo>
                  <a:lnTo>
                    <a:pt x="8819" y="1644"/>
                  </a:lnTo>
                  <a:cubicBezTo>
                    <a:pt x="8792" y="1617"/>
                    <a:pt x="8766" y="1591"/>
                    <a:pt x="8740" y="1565"/>
                  </a:cubicBezTo>
                  <a:cubicBezTo>
                    <a:pt x="8792" y="1565"/>
                    <a:pt x="8819" y="1539"/>
                    <a:pt x="8871" y="1539"/>
                  </a:cubicBezTo>
                  <a:close/>
                  <a:moveTo>
                    <a:pt x="8628" y="1565"/>
                  </a:moveTo>
                  <a:cubicBezTo>
                    <a:pt x="8654" y="1591"/>
                    <a:pt x="8681" y="1644"/>
                    <a:pt x="8707" y="1677"/>
                  </a:cubicBezTo>
                  <a:lnTo>
                    <a:pt x="8628" y="1677"/>
                  </a:lnTo>
                  <a:cubicBezTo>
                    <a:pt x="8602" y="1644"/>
                    <a:pt x="8602" y="1617"/>
                    <a:pt x="8576" y="1591"/>
                  </a:cubicBezTo>
                  <a:cubicBezTo>
                    <a:pt x="8576" y="1565"/>
                    <a:pt x="8602" y="1565"/>
                    <a:pt x="8628" y="1565"/>
                  </a:cubicBezTo>
                  <a:close/>
                  <a:moveTo>
                    <a:pt x="8438" y="1591"/>
                  </a:moveTo>
                  <a:cubicBezTo>
                    <a:pt x="8464" y="1617"/>
                    <a:pt x="8516" y="1644"/>
                    <a:pt x="8543" y="1677"/>
                  </a:cubicBezTo>
                  <a:cubicBezTo>
                    <a:pt x="8490" y="1703"/>
                    <a:pt x="8438" y="1703"/>
                    <a:pt x="8378" y="1703"/>
                  </a:cubicBezTo>
                  <a:cubicBezTo>
                    <a:pt x="8352" y="1677"/>
                    <a:pt x="8326" y="1644"/>
                    <a:pt x="8300" y="1617"/>
                  </a:cubicBezTo>
                  <a:cubicBezTo>
                    <a:pt x="8352" y="1591"/>
                    <a:pt x="8411" y="1591"/>
                    <a:pt x="8438" y="1591"/>
                  </a:cubicBezTo>
                  <a:close/>
                  <a:moveTo>
                    <a:pt x="8162" y="1617"/>
                  </a:moveTo>
                  <a:cubicBezTo>
                    <a:pt x="8188" y="1617"/>
                    <a:pt x="8214" y="1644"/>
                    <a:pt x="8247" y="1677"/>
                  </a:cubicBezTo>
                  <a:cubicBezTo>
                    <a:pt x="8273" y="1677"/>
                    <a:pt x="8273" y="1703"/>
                    <a:pt x="8300" y="1703"/>
                  </a:cubicBezTo>
                  <a:cubicBezTo>
                    <a:pt x="8247" y="1703"/>
                    <a:pt x="8214" y="1729"/>
                    <a:pt x="8162" y="1729"/>
                  </a:cubicBezTo>
                  <a:cubicBezTo>
                    <a:pt x="8135" y="1703"/>
                    <a:pt x="8109" y="1644"/>
                    <a:pt x="8083" y="1617"/>
                  </a:cubicBezTo>
                  <a:close/>
                  <a:moveTo>
                    <a:pt x="9312" y="1703"/>
                  </a:moveTo>
                  <a:cubicBezTo>
                    <a:pt x="9338" y="1729"/>
                    <a:pt x="9364" y="1729"/>
                    <a:pt x="9364" y="1755"/>
                  </a:cubicBezTo>
                  <a:cubicBezTo>
                    <a:pt x="9312" y="1755"/>
                    <a:pt x="9259" y="1782"/>
                    <a:pt x="9174" y="1782"/>
                  </a:cubicBezTo>
                  <a:cubicBezTo>
                    <a:pt x="9174" y="1755"/>
                    <a:pt x="9147" y="1729"/>
                    <a:pt x="9121" y="1703"/>
                  </a:cubicBezTo>
                  <a:close/>
                  <a:moveTo>
                    <a:pt x="9009" y="1729"/>
                  </a:moveTo>
                  <a:cubicBezTo>
                    <a:pt x="9036" y="1755"/>
                    <a:pt x="9068" y="1755"/>
                    <a:pt x="9095" y="1782"/>
                  </a:cubicBezTo>
                  <a:cubicBezTo>
                    <a:pt x="9036" y="1808"/>
                    <a:pt x="8983" y="1808"/>
                    <a:pt x="8930" y="1808"/>
                  </a:cubicBezTo>
                  <a:cubicBezTo>
                    <a:pt x="8930" y="1782"/>
                    <a:pt x="8904" y="1755"/>
                    <a:pt x="8871" y="1729"/>
                  </a:cubicBezTo>
                  <a:close/>
                  <a:moveTo>
                    <a:pt x="8792" y="1729"/>
                  </a:moveTo>
                  <a:cubicBezTo>
                    <a:pt x="8819" y="1755"/>
                    <a:pt x="8819" y="1782"/>
                    <a:pt x="8845" y="1808"/>
                  </a:cubicBezTo>
                  <a:cubicBezTo>
                    <a:pt x="8819" y="1808"/>
                    <a:pt x="8792" y="1841"/>
                    <a:pt x="8740" y="1841"/>
                  </a:cubicBezTo>
                  <a:cubicBezTo>
                    <a:pt x="8740" y="1808"/>
                    <a:pt x="8707" y="1755"/>
                    <a:pt x="8681" y="1729"/>
                  </a:cubicBezTo>
                  <a:close/>
                  <a:moveTo>
                    <a:pt x="9423" y="1841"/>
                  </a:moveTo>
                  <a:cubicBezTo>
                    <a:pt x="9450" y="1867"/>
                    <a:pt x="9476" y="1920"/>
                    <a:pt x="9502" y="1946"/>
                  </a:cubicBezTo>
                  <a:cubicBezTo>
                    <a:pt x="9450" y="1972"/>
                    <a:pt x="9364" y="1972"/>
                    <a:pt x="9312" y="2005"/>
                  </a:cubicBezTo>
                  <a:cubicBezTo>
                    <a:pt x="9285" y="1946"/>
                    <a:pt x="9259" y="1893"/>
                    <a:pt x="9233" y="1841"/>
                  </a:cubicBezTo>
                  <a:close/>
                  <a:moveTo>
                    <a:pt x="9831" y="1236"/>
                  </a:moveTo>
                  <a:cubicBezTo>
                    <a:pt x="9942" y="1315"/>
                    <a:pt x="10021" y="1427"/>
                    <a:pt x="10133" y="1565"/>
                  </a:cubicBezTo>
                  <a:cubicBezTo>
                    <a:pt x="10218" y="1677"/>
                    <a:pt x="10297" y="1808"/>
                    <a:pt x="10350" y="1920"/>
                  </a:cubicBezTo>
                  <a:cubicBezTo>
                    <a:pt x="10435" y="2058"/>
                    <a:pt x="10488" y="2196"/>
                    <a:pt x="10547" y="2301"/>
                  </a:cubicBezTo>
                  <a:cubicBezTo>
                    <a:pt x="10626" y="2439"/>
                    <a:pt x="10678" y="2577"/>
                    <a:pt x="10738" y="2715"/>
                  </a:cubicBezTo>
                  <a:cubicBezTo>
                    <a:pt x="10764" y="2767"/>
                    <a:pt x="10790" y="2853"/>
                    <a:pt x="10816" y="2905"/>
                  </a:cubicBezTo>
                  <a:lnTo>
                    <a:pt x="10843" y="2905"/>
                  </a:lnTo>
                  <a:lnTo>
                    <a:pt x="10843" y="2932"/>
                  </a:lnTo>
                  <a:lnTo>
                    <a:pt x="10902" y="2932"/>
                  </a:lnTo>
                  <a:cubicBezTo>
                    <a:pt x="10928" y="2958"/>
                    <a:pt x="10954" y="2991"/>
                    <a:pt x="10981" y="2991"/>
                  </a:cubicBezTo>
                  <a:cubicBezTo>
                    <a:pt x="11066" y="3043"/>
                    <a:pt x="11119" y="3070"/>
                    <a:pt x="11171" y="3096"/>
                  </a:cubicBezTo>
                  <a:cubicBezTo>
                    <a:pt x="11204" y="3122"/>
                    <a:pt x="11204" y="3122"/>
                    <a:pt x="11230" y="3122"/>
                  </a:cubicBezTo>
                  <a:cubicBezTo>
                    <a:pt x="11257" y="3122"/>
                    <a:pt x="11257" y="3155"/>
                    <a:pt x="11283" y="3155"/>
                  </a:cubicBezTo>
                  <a:cubicBezTo>
                    <a:pt x="11309" y="3181"/>
                    <a:pt x="11336" y="3181"/>
                    <a:pt x="11368" y="3208"/>
                  </a:cubicBezTo>
                  <a:lnTo>
                    <a:pt x="12104" y="3700"/>
                  </a:lnTo>
                  <a:cubicBezTo>
                    <a:pt x="11828" y="3562"/>
                    <a:pt x="11585" y="3398"/>
                    <a:pt x="11336" y="3260"/>
                  </a:cubicBezTo>
                  <a:cubicBezTo>
                    <a:pt x="11309" y="3260"/>
                    <a:pt x="11283" y="3234"/>
                    <a:pt x="11257" y="3208"/>
                  </a:cubicBezTo>
                  <a:lnTo>
                    <a:pt x="11204" y="3208"/>
                  </a:lnTo>
                  <a:cubicBezTo>
                    <a:pt x="11171" y="3181"/>
                    <a:pt x="11171" y="3181"/>
                    <a:pt x="11145" y="3181"/>
                  </a:cubicBezTo>
                  <a:cubicBezTo>
                    <a:pt x="11092" y="3155"/>
                    <a:pt x="11007" y="3096"/>
                    <a:pt x="10954" y="3070"/>
                  </a:cubicBezTo>
                  <a:cubicBezTo>
                    <a:pt x="10928" y="3043"/>
                    <a:pt x="10902" y="3043"/>
                    <a:pt x="10876" y="3017"/>
                  </a:cubicBezTo>
                  <a:lnTo>
                    <a:pt x="10816" y="3017"/>
                  </a:lnTo>
                  <a:lnTo>
                    <a:pt x="10816" y="2991"/>
                  </a:lnTo>
                  <a:lnTo>
                    <a:pt x="10764" y="2991"/>
                  </a:lnTo>
                  <a:lnTo>
                    <a:pt x="10764" y="2958"/>
                  </a:lnTo>
                  <a:cubicBezTo>
                    <a:pt x="10711" y="2879"/>
                    <a:pt x="10678" y="2827"/>
                    <a:pt x="10652" y="2741"/>
                  </a:cubicBezTo>
                  <a:cubicBezTo>
                    <a:pt x="10600" y="2603"/>
                    <a:pt x="10547" y="2498"/>
                    <a:pt x="10488" y="2360"/>
                  </a:cubicBezTo>
                  <a:cubicBezTo>
                    <a:pt x="10435" y="2222"/>
                    <a:pt x="10350" y="2084"/>
                    <a:pt x="10297" y="1946"/>
                  </a:cubicBezTo>
                  <a:cubicBezTo>
                    <a:pt x="10245" y="1841"/>
                    <a:pt x="10159" y="1703"/>
                    <a:pt x="10080" y="1591"/>
                  </a:cubicBezTo>
                  <a:cubicBezTo>
                    <a:pt x="10021" y="1453"/>
                    <a:pt x="9942" y="1348"/>
                    <a:pt x="9831" y="1236"/>
                  </a:cubicBezTo>
                  <a:close/>
                  <a:moveTo>
                    <a:pt x="3424" y="1512"/>
                  </a:moveTo>
                  <a:cubicBezTo>
                    <a:pt x="3424" y="1512"/>
                    <a:pt x="4190" y="1740"/>
                    <a:pt x="5890" y="1740"/>
                  </a:cubicBezTo>
                  <a:cubicBezTo>
                    <a:pt x="6466" y="1740"/>
                    <a:pt x="7148" y="1714"/>
                    <a:pt x="7945" y="1644"/>
                  </a:cubicBezTo>
                  <a:lnTo>
                    <a:pt x="7971" y="1644"/>
                  </a:lnTo>
                  <a:cubicBezTo>
                    <a:pt x="7971" y="1677"/>
                    <a:pt x="7997" y="1677"/>
                    <a:pt x="7997" y="1677"/>
                  </a:cubicBezTo>
                  <a:cubicBezTo>
                    <a:pt x="8024" y="1703"/>
                    <a:pt x="8050" y="1703"/>
                    <a:pt x="8083" y="1729"/>
                  </a:cubicBezTo>
                  <a:cubicBezTo>
                    <a:pt x="7807" y="1755"/>
                    <a:pt x="7531" y="1782"/>
                    <a:pt x="7261" y="1808"/>
                  </a:cubicBezTo>
                  <a:cubicBezTo>
                    <a:pt x="7531" y="1782"/>
                    <a:pt x="7833" y="1782"/>
                    <a:pt x="8109" y="1755"/>
                  </a:cubicBezTo>
                  <a:cubicBezTo>
                    <a:pt x="8109" y="1782"/>
                    <a:pt x="8135" y="1782"/>
                    <a:pt x="8135" y="1782"/>
                  </a:cubicBezTo>
                  <a:cubicBezTo>
                    <a:pt x="8214" y="1867"/>
                    <a:pt x="8300" y="1972"/>
                    <a:pt x="8352" y="2084"/>
                  </a:cubicBezTo>
                  <a:cubicBezTo>
                    <a:pt x="8326" y="1972"/>
                    <a:pt x="8273" y="1867"/>
                    <a:pt x="8188" y="1755"/>
                  </a:cubicBezTo>
                  <a:lnTo>
                    <a:pt x="8352" y="1755"/>
                  </a:lnTo>
                  <a:lnTo>
                    <a:pt x="8378" y="1782"/>
                  </a:lnTo>
                  <a:cubicBezTo>
                    <a:pt x="8464" y="1867"/>
                    <a:pt x="8543" y="1972"/>
                    <a:pt x="8628" y="2084"/>
                  </a:cubicBezTo>
                  <a:cubicBezTo>
                    <a:pt x="8576" y="1972"/>
                    <a:pt x="8516" y="1867"/>
                    <a:pt x="8438" y="1755"/>
                  </a:cubicBezTo>
                  <a:lnTo>
                    <a:pt x="8602" y="1755"/>
                  </a:lnTo>
                  <a:cubicBezTo>
                    <a:pt x="8628" y="1782"/>
                    <a:pt x="8654" y="1808"/>
                    <a:pt x="8681" y="1841"/>
                  </a:cubicBezTo>
                  <a:cubicBezTo>
                    <a:pt x="8792" y="1972"/>
                    <a:pt x="8904" y="2110"/>
                    <a:pt x="8983" y="2275"/>
                  </a:cubicBezTo>
                  <a:cubicBezTo>
                    <a:pt x="8930" y="2137"/>
                    <a:pt x="8845" y="1972"/>
                    <a:pt x="8766" y="1841"/>
                  </a:cubicBezTo>
                  <a:lnTo>
                    <a:pt x="8871" y="1841"/>
                  </a:lnTo>
                  <a:cubicBezTo>
                    <a:pt x="9009" y="2005"/>
                    <a:pt x="9121" y="2169"/>
                    <a:pt x="9200" y="2360"/>
                  </a:cubicBezTo>
                  <a:cubicBezTo>
                    <a:pt x="9147" y="2169"/>
                    <a:pt x="9068" y="2005"/>
                    <a:pt x="8957" y="1841"/>
                  </a:cubicBezTo>
                  <a:lnTo>
                    <a:pt x="9121" y="1841"/>
                  </a:lnTo>
                  <a:cubicBezTo>
                    <a:pt x="9174" y="1893"/>
                    <a:pt x="9200" y="1946"/>
                    <a:pt x="9233" y="2005"/>
                  </a:cubicBezTo>
                  <a:cubicBezTo>
                    <a:pt x="9200" y="2005"/>
                    <a:pt x="9147" y="2005"/>
                    <a:pt x="9121" y="2031"/>
                  </a:cubicBezTo>
                  <a:lnTo>
                    <a:pt x="9259" y="2031"/>
                  </a:lnTo>
                  <a:cubicBezTo>
                    <a:pt x="9450" y="2301"/>
                    <a:pt x="9588" y="2603"/>
                    <a:pt x="9693" y="2905"/>
                  </a:cubicBezTo>
                  <a:cubicBezTo>
                    <a:pt x="9614" y="2603"/>
                    <a:pt x="9502" y="2301"/>
                    <a:pt x="9338" y="2031"/>
                  </a:cubicBezTo>
                  <a:cubicBezTo>
                    <a:pt x="9397" y="2031"/>
                    <a:pt x="9476" y="2031"/>
                    <a:pt x="9561" y="2005"/>
                  </a:cubicBezTo>
                  <a:cubicBezTo>
                    <a:pt x="9693" y="2248"/>
                    <a:pt x="9890" y="2577"/>
                    <a:pt x="10080" y="3043"/>
                  </a:cubicBezTo>
                  <a:cubicBezTo>
                    <a:pt x="10080" y="3043"/>
                    <a:pt x="8983" y="3589"/>
                    <a:pt x="6355" y="4108"/>
                  </a:cubicBezTo>
                  <a:cubicBezTo>
                    <a:pt x="6355" y="4108"/>
                    <a:pt x="9009" y="4003"/>
                    <a:pt x="10876" y="3319"/>
                  </a:cubicBezTo>
                  <a:cubicBezTo>
                    <a:pt x="10876" y="3319"/>
                    <a:pt x="11500" y="3700"/>
                    <a:pt x="11802" y="3779"/>
                  </a:cubicBezTo>
                  <a:cubicBezTo>
                    <a:pt x="12104" y="3865"/>
                    <a:pt x="12709" y="4384"/>
                    <a:pt x="11966" y="4877"/>
                  </a:cubicBezTo>
                  <a:cubicBezTo>
                    <a:pt x="11966" y="4877"/>
                    <a:pt x="12131" y="5232"/>
                    <a:pt x="11585" y="5422"/>
                  </a:cubicBezTo>
                  <a:cubicBezTo>
                    <a:pt x="11342" y="5491"/>
                    <a:pt x="11041" y="5561"/>
                    <a:pt x="10830" y="5561"/>
                  </a:cubicBezTo>
                  <a:cubicBezTo>
                    <a:pt x="10539" y="5561"/>
                    <a:pt x="10417" y="5430"/>
                    <a:pt x="10843" y="4988"/>
                  </a:cubicBezTo>
                  <a:lnTo>
                    <a:pt x="10843" y="4988"/>
                  </a:lnTo>
                  <a:cubicBezTo>
                    <a:pt x="10843" y="4989"/>
                    <a:pt x="10323" y="5232"/>
                    <a:pt x="9423" y="5646"/>
                  </a:cubicBezTo>
                  <a:cubicBezTo>
                    <a:pt x="9423" y="5646"/>
                    <a:pt x="6709" y="6355"/>
                    <a:pt x="5231" y="6382"/>
                  </a:cubicBezTo>
                  <a:cubicBezTo>
                    <a:pt x="5231" y="6382"/>
                    <a:pt x="5316" y="5560"/>
                    <a:pt x="5316" y="5481"/>
                  </a:cubicBezTo>
                  <a:cubicBezTo>
                    <a:pt x="5316" y="5422"/>
                    <a:pt x="5205" y="4358"/>
                    <a:pt x="5205" y="4358"/>
                  </a:cubicBezTo>
                  <a:cubicBezTo>
                    <a:pt x="5205" y="4358"/>
                    <a:pt x="5067" y="5422"/>
                    <a:pt x="5067" y="5534"/>
                  </a:cubicBezTo>
                  <a:cubicBezTo>
                    <a:pt x="5067" y="5646"/>
                    <a:pt x="4902" y="6408"/>
                    <a:pt x="4902" y="6408"/>
                  </a:cubicBezTo>
                  <a:cubicBezTo>
                    <a:pt x="4902" y="6408"/>
                    <a:pt x="1288" y="5481"/>
                    <a:pt x="526" y="4712"/>
                  </a:cubicBezTo>
                  <a:cubicBezTo>
                    <a:pt x="526" y="4712"/>
                    <a:pt x="690" y="4246"/>
                    <a:pt x="1019" y="3700"/>
                  </a:cubicBezTo>
                  <a:lnTo>
                    <a:pt x="1019" y="3700"/>
                  </a:lnTo>
                  <a:lnTo>
                    <a:pt x="362" y="4574"/>
                  </a:lnTo>
                  <a:cubicBezTo>
                    <a:pt x="362" y="4574"/>
                    <a:pt x="986" y="3372"/>
                    <a:pt x="1564" y="2603"/>
                  </a:cubicBezTo>
                  <a:cubicBezTo>
                    <a:pt x="1564" y="2603"/>
                    <a:pt x="1866" y="2413"/>
                    <a:pt x="2057" y="2334"/>
                  </a:cubicBezTo>
                  <a:cubicBezTo>
                    <a:pt x="2057" y="2334"/>
                    <a:pt x="2629" y="1867"/>
                    <a:pt x="3424" y="1512"/>
                  </a:cubicBezTo>
                  <a:close/>
                  <a:moveTo>
                    <a:pt x="6466" y="1"/>
                  </a:moveTo>
                  <a:cubicBezTo>
                    <a:pt x="6190" y="1"/>
                    <a:pt x="5067" y="198"/>
                    <a:pt x="5067" y="198"/>
                  </a:cubicBezTo>
                  <a:cubicBezTo>
                    <a:pt x="5026" y="196"/>
                    <a:pt x="4987" y="195"/>
                    <a:pt x="4948" y="195"/>
                  </a:cubicBezTo>
                  <a:cubicBezTo>
                    <a:pt x="4367" y="195"/>
                    <a:pt x="4055" y="415"/>
                    <a:pt x="4055" y="415"/>
                  </a:cubicBezTo>
                  <a:cubicBezTo>
                    <a:pt x="3043" y="658"/>
                    <a:pt x="2083" y="2031"/>
                    <a:pt x="1972" y="2058"/>
                  </a:cubicBezTo>
                  <a:cubicBezTo>
                    <a:pt x="1840" y="2084"/>
                    <a:pt x="1400" y="2465"/>
                    <a:pt x="1400" y="2465"/>
                  </a:cubicBezTo>
                  <a:cubicBezTo>
                    <a:pt x="1400" y="2465"/>
                    <a:pt x="1098" y="2827"/>
                    <a:pt x="1045" y="2932"/>
                  </a:cubicBezTo>
                  <a:cubicBezTo>
                    <a:pt x="986" y="3043"/>
                    <a:pt x="112" y="4548"/>
                    <a:pt x="59" y="4634"/>
                  </a:cubicBezTo>
                  <a:cubicBezTo>
                    <a:pt x="0" y="4712"/>
                    <a:pt x="414" y="5291"/>
                    <a:pt x="414" y="5291"/>
                  </a:cubicBezTo>
                  <a:cubicBezTo>
                    <a:pt x="2195" y="6053"/>
                    <a:pt x="4797" y="6769"/>
                    <a:pt x="5152" y="6796"/>
                  </a:cubicBezTo>
                  <a:cubicBezTo>
                    <a:pt x="5185" y="6800"/>
                    <a:pt x="5243" y="6803"/>
                    <a:pt x="5322" y="6803"/>
                  </a:cubicBezTo>
                  <a:cubicBezTo>
                    <a:pt x="6083" y="6803"/>
                    <a:pt x="8791" y="6584"/>
                    <a:pt x="9857" y="6382"/>
                  </a:cubicBezTo>
                  <a:cubicBezTo>
                    <a:pt x="11066" y="6165"/>
                    <a:pt x="12269" y="5619"/>
                    <a:pt x="12269" y="5619"/>
                  </a:cubicBezTo>
                  <a:lnTo>
                    <a:pt x="12486" y="5041"/>
                  </a:lnTo>
                  <a:cubicBezTo>
                    <a:pt x="13419" y="4410"/>
                    <a:pt x="12486" y="3779"/>
                    <a:pt x="12486" y="3779"/>
                  </a:cubicBezTo>
                  <a:cubicBezTo>
                    <a:pt x="11697" y="3260"/>
                    <a:pt x="11007" y="2905"/>
                    <a:pt x="10928" y="2715"/>
                  </a:cubicBezTo>
                  <a:cubicBezTo>
                    <a:pt x="10843" y="2551"/>
                    <a:pt x="10159" y="1046"/>
                    <a:pt x="9804" y="934"/>
                  </a:cubicBezTo>
                  <a:cubicBezTo>
                    <a:pt x="9450" y="796"/>
                    <a:pt x="6736" y="34"/>
                    <a:pt x="646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63"/>
            <p:cNvSpPr/>
            <p:nvPr/>
          </p:nvSpPr>
          <p:spPr>
            <a:xfrm>
              <a:off x="3717000" y="2788575"/>
              <a:ext cx="25" cy="25"/>
            </a:xfrm>
            <a:custGeom>
              <a:rect b="b" l="l" r="r" t="t"/>
              <a:pathLst>
                <a:path extrusionOk="0" h="1" w="1">
                  <a:moveTo>
                    <a:pt x="1" y="0"/>
                  </a:moveTo>
                  <a:lnTo>
                    <a:pt x="1" y="0"/>
                  </a:lnTo>
                  <a:lnTo>
                    <a:pt x="1" y="0"/>
                  </a:lnTo>
                  <a:lnTo>
                    <a:pt x="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63"/>
            <p:cNvSpPr/>
            <p:nvPr/>
          </p:nvSpPr>
          <p:spPr>
            <a:xfrm>
              <a:off x="3474025" y="2770175"/>
              <a:ext cx="103375" cy="98600"/>
            </a:xfrm>
            <a:custGeom>
              <a:rect b="b" l="l" r="r" t="t"/>
              <a:pathLst>
                <a:path extrusionOk="0" h="3944" w="4135">
                  <a:moveTo>
                    <a:pt x="4134" y="0"/>
                  </a:moveTo>
                  <a:lnTo>
                    <a:pt x="4134" y="0"/>
                  </a:lnTo>
                  <a:cubicBezTo>
                    <a:pt x="3589" y="1315"/>
                    <a:pt x="3122" y="1722"/>
                    <a:pt x="2629" y="1913"/>
                  </a:cubicBezTo>
                  <a:cubicBezTo>
                    <a:pt x="3398" y="1834"/>
                    <a:pt x="3674" y="1532"/>
                    <a:pt x="3674" y="1531"/>
                  </a:cubicBezTo>
                  <a:lnTo>
                    <a:pt x="3674" y="1531"/>
                  </a:lnTo>
                  <a:cubicBezTo>
                    <a:pt x="3510" y="2024"/>
                    <a:pt x="3589" y="2353"/>
                    <a:pt x="3510" y="2543"/>
                  </a:cubicBezTo>
                  <a:cubicBezTo>
                    <a:pt x="3398" y="2760"/>
                    <a:pt x="3372" y="2984"/>
                    <a:pt x="3181" y="3036"/>
                  </a:cubicBezTo>
                  <a:cubicBezTo>
                    <a:pt x="2984" y="3089"/>
                    <a:pt x="3017" y="3286"/>
                    <a:pt x="3017" y="3286"/>
                  </a:cubicBezTo>
                  <a:lnTo>
                    <a:pt x="3043" y="3417"/>
                  </a:lnTo>
                  <a:lnTo>
                    <a:pt x="2741" y="3312"/>
                  </a:lnTo>
                  <a:cubicBezTo>
                    <a:pt x="1644" y="3122"/>
                    <a:pt x="1" y="2655"/>
                    <a:pt x="1" y="2655"/>
                  </a:cubicBezTo>
                  <a:lnTo>
                    <a:pt x="1" y="2655"/>
                  </a:lnTo>
                  <a:cubicBezTo>
                    <a:pt x="770" y="3089"/>
                    <a:pt x="2110" y="3582"/>
                    <a:pt x="2275" y="3582"/>
                  </a:cubicBezTo>
                  <a:cubicBezTo>
                    <a:pt x="2439" y="3615"/>
                    <a:pt x="3562" y="3943"/>
                    <a:pt x="3562" y="3943"/>
                  </a:cubicBezTo>
                  <a:cubicBezTo>
                    <a:pt x="3779" y="3227"/>
                    <a:pt x="3806" y="2846"/>
                    <a:pt x="3806" y="2708"/>
                  </a:cubicBezTo>
                  <a:cubicBezTo>
                    <a:pt x="3806" y="2596"/>
                    <a:pt x="3838" y="2267"/>
                    <a:pt x="3838" y="2136"/>
                  </a:cubicBezTo>
                  <a:cubicBezTo>
                    <a:pt x="3838" y="1998"/>
                    <a:pt x="3865" y="1722"/>
                    <a:pt x="3891" y="1558"/>
                  </a:cubicBezTo>
                  <a:cubicBezTo>
                    <a:pt x="3944" y="1394"/>
                    <a:pt x="4134" y="1"/>
                    <a:pt x="41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63"/>
            <p:cNvSpPr/>
            <p:nvPr/>
          </p:nvSpPr>
          <p:spPr>
            <a:xfrm>
              <a:off x="3474700" y="2786600"/>
              <a:ext cx="13150" cy="19750"/>
            </a:xfrm>
            <a:custGeom>
              <a:rect b="b" l="l" r="r" t="t"/>
              <a:pathLst>
                <a:path extrusionOk="0" h="790" w="526">
                  <a:moveTo>
                    <a:pt x="526" y="1"/>
                  </a:moveTo>
                  <a:cubicBezTo>
                    <a:pt x="526" y="2"/>
                    <a:pt x="525" y="27"/>
                    <a:pt x="493" y="27"/>
                  </a:cubicBezTo>
                  <a:lnTo>
                    <a:pt x="414" y="106"/>
                  </a:lnTo>
                  <a:lnTo>
                    <a:pt x="302" y="217"/>
                  </a:lnTo>
                  <a:cubicBezTo>
                    <a:pt x="276" y="244"/>
                    <a:pt x="276" y="270"/>
                    <a:pt x="250" y="296"/>
                  </a:cubicBezTo>
                  <a:cubicBezTo>
                    <a:pt x="224" y="329"/>
                    <a:pt x="224" y="329"/>
                    <a:pt x="197" y="355"/>
                  </a:cubicBezTo>
                  <a:cubicBezTo>
                    <a:pt x="197" y="382"/>
                    <a:pt x="164" y="408"/>
                    <a:pt x="138" y="434"/>
                  </a:cubicBezTo>
                  <a:cubicBezTo>
                    <a:pt x="138" y="461"/>
                    <a:pt x="112" y="493"/>
                    <a:pt x="112" y="520"/>
                  </a:cubicBezTo>
                  <a:cubicBezTo>
                    <a:pt x="86" y="572"/>
                    <a:pt x="59" y="625"/>
                    <a:pt x="33" y="658"/>
                  </a:cubicBezTo>
                  <a:cubicBezTo>
                    <a:pt x="33" y="710"/>
                    <a:pt x="0" y="736"/>
                    <a:pt x="0" y="763"/>
                  </a:cubicBezTo>
                  <a:lnTo>
                    <a:pt x="0" y="789"/>
                  </a:lnTo>
                  <a:lnTo>
                    <a:pt x="33" y="763"/>
                  </a:lnTo>
                  <a:cubicBezTo>
                    <a:pt x="33" y="763"/>
                    <a:pt x="86" y="736"/>
                    <a:pt x="112" y="684"/>
                  </a:cubicBezTo>
                  <a:cubicBezTo>
                    <a:pt x="138" y="658"/>
                    <a:pt x="164" y="625"/>
                    <a:pt x="197" y="572"/>
                  </a:cubicBezTo>
                  <a:cubicBezTo>
                    <a:pt x="224" y="546"/>
                    <a:pt x="224" y="520"/>
                    <a:pt x="250" y="493"/>
                  </a:cubicBezTo>
                  <a:cubicBezTo>
                    <a:pt x="276" y="493"/>
                    <a:pt x="276" y="461"/>
                    <a:pt x="302" y="434"/>
                  </a:cubicBezTo>
                  <a:cubicBezTo>
                    <a:pt x="302" y="408"/>
                    <a:pt x="329" y="382"/>
                    <a:pt x="362" y="355"/>
                  </a:cubicBezTo>
                  <a:cubicBezTo>
                    <a:pt x="362" y="329"/>
                    <a:pt x="388" y="296"/>
                    <a:pt x="388" y="270"/>
                  </a:cubicBezTo>
                  <a:cubicBezTo>
                    <a:pt x="414" y="244"/>
                    <a:pt x="440" y="191"/>
                    <a:pt x="467" y="132"/>
                  </a:cubicBezTo>
                  <a:cubicBezTo>
                    <a:pt x="493" y="106"/>
                    <a:pt x="493" y="79"/>
                    <a:pt x="493" y="53"/>
                  </a:cubicBezTo>
                  <a:cubicBezTo>
                    <a:pt x="525" y="28"/>
                    <a:pt x="526" y="2"/>
                    <a:pt x="5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63"/>
            <p:cNvSpPr/>
            <p:nvPr/>
          </p:nvSpPr>
          <p:spPr>
            <a:xfrm>
              <a:off x="3493900" y="2757025"/>
              <a:ext cx="37000" cy="26150"/>
            </a:xfrm>
            <a:custGeom>
              <a:rect b="b" l="l" r="r" t="t"/>
              <a:pathLst>
                <a:path extrusionOk="0" h="1046" w="1480">
                  <a:moveTo>
                    <a:pt x="1479" y="1"/>
                  </a:moveTo>
                  <a:lnTo>
                    <a:pt x="1479" y="1"/>
                  </a:lnTo>
                  <a:cubicBezTo>
                    <a:pt x="1479" y="1"/>
                    <a:pt x="1453" y="34"/>
                    <a:pt x="1401" y="60"/>
                  </a:cubicBezTo>
                  <a:cubicBezTo>
                    <a:pt x="1368" y="86"/>
                    <a:pt x="1289" y="112"/>
                    <a:pt x="1236" y="165"/>
                  </a:cubicBezTo>
                  <a:cubicBezTo>
                    <a:pt x="1151" y="198"/>
                    <a:pt x="1072" y="250"/>
                    <a:pt x="987" y="303"/>
                  </a:cubicBezTo>
                  <a:cubicBezTo>
                    <a:pt x="934" y="329"/>
                    <a:pt x="908" y="362"/>
                    <a:pt x="849" y="415"/>
                  </a:cubicBezTo>
                  <a:cubicBezTo>
                    <a:pt x="796" y="441"/>
                    <a:pt x="770" y="467"/>
                    <a:pt x="711" y="494"/>
                  </a:cubicBezTo>
                  <a:cubicBezTo>
                    <a:pt x="658" y="526"/>
                    <a:pt x="632" y="553"/>
                    <a:pt x="579" y="579"/>
                  </a:cubicBezTo>
                  <a:cubicBezTo>
                    <a:pt x="520" y="605"/>
                    <a:pt x="494" y="658"/>
                    <a:pt x="441" y="691"/>
                  </a:cubicBezTo>
                  <a:cubicBezTo>
                    <a:pt x="356" y="743"/>
                    <a:pt x="277" y="796"/>
                    <a:pt x="192" y="855"/>
                  </a:cubicBezTo>
                  <a:cubicBezTo>
                    <a:pt x="139" y="908"/>
                    <a:pt x="86" y="960"/>
                    <a:pt x="54" y="986"/>
                  </a:cubicBezTo>
                  <a:cubicBezTo>
                    <a:pt x="27" y="1019"/>
                    <a:pt x="1" y="1046"/>
                    <a:pt x="1" y="1046"/>
                  </a:cubicBezTo>
                  <a:cubicBezTo>
                    <a:pt x="1" y="1046"/>
                    <a:pt x="27" y="1046"/>
                    <a:pt x="54" y="1019"/>
                  </a:cubicBezTo>
                  <a:cubicBezTo>
                    <a:pt x="113" y="986"/>
                    <a:pt x="165" y="934"/>
                    <a:pt x="251" y="908"/>
                  </a:cubicBezTo>
                  <a:cubicBezTo>
                    <a:pt x="303" y="855"/>
                    <a:pt x="415" y="822"/>
                    <a:pt x="494" y="770"/>
                  </a:cubicBezTo>
                  <a:cubicBezTo>
                    <a:pt x="546" y="743"/>
                    <a:pt x="579" y="717"/>
                    <a:pt x="632" y="691"/>
                  </a:cubicBezTo>
                  <a:cubicBezTo>
                    <a:pt x="684" y="658"/>
                    <a:pt x="744" y="632"/>
                    <a:pt x="770" y="605"/>
                  </a:cubicBezTo>
                  <a:cubicBezTo>
                    <a:pt x="822" y="553"/>
                    <a:pt x="875" y="526"/>
                    <a:pt x="908" y="494"/>
                  </a:cubicBezTo>
                  <a:cubicBezTo>
                    <a:pt x="960" y="467"/>
                    <a:pt x="1013" y="441"/>
                    <a:pt x="1039" y="388"/>
                  </a:cubicBezTo>
                  <a:cubicBezTo>
                    <a:pt x="1125" y="329"/>
                    <a:pt x="1204" y="277"/>
                    <a:pt x="1263" y="224"/>
                  </a:cubicBezTo>
                  <a:cubicBezTo>
                    <a:pt x="1342" y="165"/>
                    <a:pt x="1368" y="112"/>
                    <a:pt x="1427" y="60"/>
                  </a:cubicBezTo>
                  <a:cubicBezTo>
                    <a:pt x="1453" y="34"/>
                    <a:pt x="1479" y="1"/>
                    <a:pt x="14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63"/>
            <p:cNvSpPr/>
            <p:nvPr/>
          </p:nvSpPr>
          <p:spPr>
            <a:xfrm>
              <a:off x="3474025" y="2827675"/>
              <a:ext cx="70500" cy="18425"/>
            </a:xfrm>
            <a:custGeom>
              <a:rect b="b" l="l" r="r" t="t"/>
              <a:pathLst>
                <a:path extrusionOk="0" h="737" w="2820">
                  <a:moveTo>
                    <a:pt x="1" y="0"/>
                  </a:moveTo>
                  <a:cubicBezTo>
                    <a:pt x="86" y="27"/>
                    <a:pt x="191" y="79"/>
                    <a:pt x="329" y="132"/>
                  </a:cubicBezTo>
                  <a:cubicBezTo>
                    <a:pt x="467" y="191"/>
                    <a:pt x="605" y="243"/>
                    <a:pt x="796" y="296"/>
                  </a:cubicBezTo>
                  <a:cubicBezTo>
                    <a:pt x="881" y="329"/>
                    <a:pt x="960" y="355"/>
                    <a:pt x="1046" y="381"/>
                  </a:cubicBezTo>
                  <a:cubicBezTo>
                    <a:pt x="1151" y="381"/>
                    <a:pt x="1236" y="408"/>
                    <a:pt x="1315" y="434"/>
                  </a:cubicBezTo>
                  <a:cubicBezTo>
                    <a:pt x="1427" y="460"/>
                    <a:pt x="1506" y="493"/>
                    <a:pt x="1591" y="519"/>
                  </a:cubicBezTo>
                  <a:cubicBezTo>
                    <a:pt x="1703" y="546"/>
                    <a:pt x="1782" y="546"/>
                    <a:pt x="1867" y="572"/>
                  </a:cubicBezTo>
                  <a:cubicBezTo>
                    <a:pt x="2058" y="625"/>
                    <a:pt x="2222" y="657"/>
                    <a:pt x="2360" y="684"/>
                  </a:cubicBezTo>
                  <a:cubicBezTo>
                    <a:pt x="2491" y="710"/>
                    <a:pt x="2603" y="710"/>
                    <a:pt x="2688" y="736"/>
                  </a:cubicBezTo>
                  <a:lnTo>
                    <a:pt x="2820" y="736"/>
                  </a:lnTo>
                  <a:cubicBezTo>
                    <a:pt x="2820" y="736"/>
                    <a:pt x="2767" y="736"/>
                    <a:pt x="2688" y="710"/>
                  </a:cubicBezTo>
                  <a:cubicBezTo>
                    <a:pt x="2603" y="684"/>
                    <a:pt x="2491" y="657"/>
                    <a:pt x="2360" y="598"/>
                  </a:cubicBezTo>
                  <a:cubicBezTo>
                    <a:pt x="2222" y="572"/>
                    <a:pt x="2058" y="519"/>
                    <a:pt x="1893" y="493"/>
                  </a:cubicBezTo>
                  <a:cubicBezTo>
                    <a:pt x="1808" y="460"/>
                    <a:pt x="1729" y="434"/>
                    <a:pt x="1617" y="408"/>
                  </a:cubicBezTo>
                  <a:cubicBezTo>
                    <a:pt x="1539" y="381"/>
                    <a:pt x="1453" y="355"/>
                    <a:pt x="1341" y="329"/>
                  </a:cubicBezTo>
                  <a:cubicBezTo>
                    <a:pt x="1263" y="296"/>
                    <a:pt x="1177" y="270"/>
                    <a:pt x="1072" y="270"/>
                  </a:cubicBezTo>
                  <a:cubicBezTo>
                    <a:pt x="987" y="243"/>
                    <a:pt x="908" y="217"/>
                    <a:pt x="822" y="191"/>
                  </a:cubicBezTo>
                  <a:cubicBezTo>
                    <a:pt x="632" y="132"/>
                    <a:pt x="494" y="105"/>
                    <a:pt x="356" y="79"/>
                  </a:cubicBezTo>
                  <a:cubicBezTo>
                    <a:pt x="224" y="27"/>
                    <a:pt x="86"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63"/>
            <p:cNvSpPr/>
            <p:nvPr/>
          </p:nvSpPr>
          <p:spPr>
            <a:xfrm>
              <a:off x="3470575" y="2820125"/>
              <a:ext cx="40450" cy="10850"/>
            </a:xfrm>
            <a:custGeom>
              <a:rect b="b" l="l" r="r" t="t"/>
              <a:pathLst>
                <a:path extrusionOk="0" h="434" w="1618">
                  <a:moveTo>
                    <a:pt x="1" y="0"/>
                  </a:moveTo>
                  <a:cubicBezTo>
                    <a:pt x="1" y="0"/>
                    <a:pt x="34" y="26"/>
                    <a:pt x="86" y="26"/>
                  </a:cubicBezTo>
                  <a:cubicBezTo>
                    <a:pt x="113" y="53"/>
                    <a:pt x="198" y="79"/>
                    <a:pt x="251" y="105"/>
                  </a:cubicBezTo>
                  <a:cubicBezTo>
                    <a:pt x="329" y="105"/>
                    <a:pt x="415" y="164"/>
                    <a:pt x="527" y="191"/>
                  </a:cubicBezTo>
                  <a:cubicBezTo>
                    <a:pt x="553" y="191"/>
                    <a:pt x="605" y="217"/>
                    <a:pt x="658" y="217"/>
                  </a:cubicBezTo>
                  <a:cubicBezTo>
                    <a:pt x="717" y="243"/>
                    <a:pt x="743" y="243"/>
                    <a:pt x="796" y="269"/>
                  </a:cubicBezTo>
                  <a:cubicBezTo>
                    <a:pt x="855" y="269"/>
                    <a:pt x="908" y="302"/>
                    <a:pt x="960" y="302"/>
                  </a:cubicBezTo>
                  <a:cubicBezTo>
                    <a:pt x="1019" y="302"/>
                    <a:pt x="1046" y="329"/>
                    <a:pt x="1098" y="329"/>
                  </a:cubicBezTo>
                  <a:cubicBezTo>
                    <a:pt x="1210" y="355"/>
                    <a:pt x="1289" y="381"/>
                    <a:pt x="1374" y="381"/>
                  </a:cubicBezTo>
                  <a:cubicBezTo>
                    <a:pt x="1427" y="407"/>
                    <a:pt x="1512" y="407"/>
                    <a:pt x="1539" y="407"/>
                  </a:cubicBezTo>
                  <a:cubicBezTo>
                    <a:pt x="1591" y="434"/>
                    <a:pt x="1617" y="434"/>
                    <a:pt x="1617" y="434"/>
                  </a:cubicBezTo>
                  <a:cubicBezTo>
                    <a:pt x="1617" y="434"/>
                    <a:pt x="1591" y="407"/>
                    <a:pt x="1565" y="407"/>
                  </a:cubicBezTo>
                  <a:cubicBezTo>
                    <a:pt x="1512" y="381"/>
                    <a:pt x="1453" y="355"/>
                    <a:pt x="1374" y="329"/>
                  </a:cubicBezTo>
                  <a:cubicBezTo>
                    <a:pt x="1315" y="302"/>
                    <a:pt x="1236" y="269"/>
                    <a:pt x="1125" y="243"/>
                  </a:cubicBezTo>
                  <a:cubicBezTo>
                    <a:pt x="1072" y="217"/>
                    <a:pt x="1046" y="191"/>
                    <a:pt x="987" y="191"/>
                  </a:cubicBezTo>
                  <a:cubicBezTo>
                    <a:pt x="934" y="164"/>
                    <a:pt x="881" y="164"/>
                    <a:pt x="822" y="138"/>
                  </a:cubicBezTo>
                  <a:cubicBezTo>
                    <a:pt x="796" y="138"/>
                    <a:pt x="743" y="138"/>
                    <a:pt x="691" y="105"/>
                  </a:cubicBezTo>
                  <a:cubicBezTo>
                    <a:pt x="632" y="105"/>
                    <a:pt x="579" y="79"/>
                    <a:pt x="527" y="79"/>
                  </a:cubicBezTo>
                  <a:cubicBezTo>
                    <a:pt x="441" y="53"/>
                    <a:pt x="362" y="53"/>
                    <a:pt x="277" y="26"/>
                  </a:cubicBezTo>
                  <a:cubicBezTo>
                    <a:pt x="198" y="26"/>
                    <a:pt x="139" y="26"/>
                    <a:pt x="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63"/>
            <p:cNvSpPr/>
            <p:nvPr/>
          </p:nvSpPr>
          <p:spPr>
            <a:xfrm>
              <a:off x="3474700" y="2812550"/>
              <a:ext cx="27450" cy="8250"/>
            </a:xfrm>
            <a:custGeom>
              <a:rect b="b" l="l" r="r" t="t"/>
              <a:pathLst>
                <a:path extrusionOk="0" h="330" w="1098">
                  <a:moveTo>
                    <a:pt x="0" y="1"/>
                  </a:moveTo>
                  <a:cubicBezTo>
                    <a:pt x="0" y="1"/>
                    <a:pt x="33" y="27"/>
                    <a:pt x="59" y="27"/>
                  </a:cubicBezTo>
                  <a:cubicBezTo>
                    <a:pt x="86" y="53"/>
                    <a:pt x="112" y="53"/>
                    <a:pt x="164" y="80"/>
                  </a:cubicBezTo>
                  <a:cubicBezTo>
                    <a:pt x="224" y="112"/>
                    <a:pt x="276" y="139"/>
                    <a:pt x="362" y="165"/>
                  </a:cubicBezTo>
                  <a:cubicBezTo>
                    <a:pt x="388" y="165"/>
                    <a:pt x="414" y="165"/>
                    <a:pt x="440" y="191"/>
                  </a:cubicBezTo>
                  <a:cubicBezTo>
                    <a:pt x="467" y="191"/>
                    <a:pt x="526" y="191"/>
                    <a:pt x="552" y="218"/>
                  </a:cubicBezTo>
                  <a:cubicBezTo>
                    <a:pt x="578" y="218"/>
                    <a:pt x="605" y="218"/>
                    <a:pt x="631" y="244"/>
                  </a:cubicBezTo>
                  <a:cubicBezTo>
                    <a:pt x="690" y="244"/>
                    <a:pt x="716" y="244"/>
                    <a:pt x="743" y="277"/>
                  </a:cubicBezTo>
                  <a:cubicBezTo>
                    <a:pt x="795" y="277"/>
                    <a:pt x="881" y="303"/>
                    <a:pt x="933" y="303"/>
                  </a:cubicBezTo>
                  <a:cubicBezTo>
                    <a:pt x="986" y="303"/>
                    <a:pt x="1019" y="329"/>
                    <a:pt x="1045" y="329"/>
                  </a:cubicBezTo>
                  <a:lnTo>
                    <a:pt x="1098" y="329"/>
                  </a:lnTo>
                  <a:lnTo>
                    <a:pt x="1071" y="303"/>
                  </a:lnTo>
                  <a:cubicBezTo>
                    <a:pt x="1045" y="277"/>
                    <a:pt x="986" y="277"/>
                    <a:pt x="933" y="244"/>
                  </a:cubicBezTo>
                  <a:cubicBezTo>
                    <a:pt x="907" y="218"/>
                    <a:pt x="854" y="191"/>
                    <a:pt x="769" y="165"/>
                  </a:cubicBezTo>
                  <a:cubicBezTo>
                    <a:pt x="743" y="165"/>
                    <a:pt x="716" y="139"/>
                    <a:pt x="690" y="139"/>
                  </a:cubicBezTo>
                  <a:cubicBezTo>
                    <a:pt x="631" y="112"/>
                    <a:pt x="605" y="112"/>
                    <a:pt x="578" y="112"/>
                  </a:cubicBezTo>
                  <a:cubicBezTo>
                    <a:pt x="552" y="80"/>
                    <a:pt x="493" y="80"/>
                    <a:pt x="467" y="80"/>
                  </a:cubicBezTo>
                  <a:cubicBezTo>
                    <a:pt x="440" y="53"/>
                    <a:pt x="414" y="53"/>
                    <a:pt x="362" y="53"/>
                  </a:cubicBezTo>
                  <a:cubicBezTo>
                    <a:pt x="302" y="27"/>
                    <a:pt x="250" y="27"/>
                    <a:pt x="197" y="27"/>
                  </a:cubicBezTo>
                  <a:cubicBezTo>
                    <a:pt x="138" y="27"/>
                    <a:pt x="86" y="27"/>
                    <a:pt x="5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63"/>
            <p:cNvSpPr/>
            <p:nvPr/>
          </p:nvSpPr>
          <p:spPr>
            <a:xfrm>
              <a:off x="3483725" y="2805650"/>
              <a:ext cx="16450" cy="6275"/>
            </a:xfrm>
            <a:custGeom>
              <a:rect b="b" l="l" r="r" t="t"/>
              <a:pathLst>
                <a:path extrusionOk="0" h="251" w="658">
                  <a:moveTo>
                    <a:pt x="1" y="1"/>
                  </a:moveTo>
                  <a:cubicBezTo>
                    <a:pt x="1" y="27"/>
                    <a:pt x="27" y="27"/>
                    <a:pt x="53" y="60"/>
                  </a:cubicBezTo>
                  <a:cubicBezTo>
                    <a:pt x="79" y="86"/>
                    <a:pt x="132" y="86"/>
                    <a:pt x="165" y="112"/>
                  </a:cubicBezTo>
                  <a:cubicBezTo>
                    <a:pt x="191" y="112"/>
                    <a:pt x="217" y="139"/>
                    <a:pt x="244" y="139"/>
                  </a:cubicBezTo>
                  <a:cubicBezTo>
                    <a:pt x="244" y="139"/>
                    <a:pt x="270" y="165"/>
                    <a:pt x="296" y="165"/>
                  </a:cubicBezTo>
                  <a:cubicBezTo>
                    <a:pt x="329" y="165"/>
                    <a:pt x="355" y="165"/>
                    <a:pt x="355" y="191"/>
                  </a:cubicBezTo>
                  <a:lnTo>
                    <a:pt x="434" y="191"/>
                  </a:lnTo>
                  <a:cubicBezTo>
                    <a:pt x="461" y="224"/>
                    <a:pt x="520" y="224"/>
                    <a:pt x="546" y="224"/>
                  </a:cubicBezTo>
                  <a:cubicBezTo>
                    <a:pt x="572" y="250"/>
                    <a:pt x="599" y="250"/>
                    <a:pt x="625" y="250"/>
                  </a:cubicBezTo>
                  <a:lnTo>
                    <a:pt x="658" y="250"/>
                  </a:lnTo>
                  <a:lnTo>
                    <a:pt x="658" y="224"/>
                  </a:lnTo>
                  <a:cubicBezTo>
                    <a:pt x="625" y="224"/>
                    <a:pt x="599" y="191"/>
                    <a:pt x="572" y="165"/>
                  </a:cubicBezTo>
                  <a:cubicBezTo>
                    <a:pt x="546" y="139"/>
                    <a:pt x="520" y="139"/>
                    <a:pt x="461" y="112"/>
                  </a:cubicBezTo>
                  <a:cubicBezTo>
                    <a:pt x="434" y="112"/>
                    <a:pt x="434" y="86"/>
                    <a:pt x="408" y="86"/>
                  </a:cubicBezTo>
                  <a:cubicBezTo>
                    <a:pt x="382" y="86"/>
                    <a:pt x="355" y="60"/>
                    <a:pt x="329" y="60"/>
                  </a:cubicBezTo>
                  <a:cubicBezTo>
                    <a:pt x="329" y="60"/>
                    <a:pt x="296" y="27"/>
                    <a:pt x="270" y="27"/>
                  </a:cubicBezTo>
                  <a:cubicBezTo>
                    <a:pt x="244" y="27"/>
                    <a:pt x="217" y="27"/>
                    <a:pt x="2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63"/>
            <p:cNvSpPr/>
            <p:nvPr/>
          </p:nvSpPr>
          <p:spPr>
            <a:xfrm>
              <a:off x="3487825" y="2797450"/>
              <a:ext cx="11525" cy="4775"/>
            </a:xfrm>
            <a:custGeom>
              <a:rect b="b" l="l" r="r" t="t"/>
              <a:pathLst>
                <a:path extrusionOk="0" h="191" w="461">
                  <a:moveTo>
                    <a:pt x="1" y="0"/>
                  </a:moveTo>
                  <a:lnTo>
                    <a:pt x="1" y="27"/>
                  </a:lnTo>
                  <a:cubicBezTo>
                    <a:pt x="27" y="27"/>
                    <a:pt x="27" y="59"/>
                    <a:pt x="53" y="86"/>
                  </a:cubicBezTo>
                  <a:cubicBezTo>
                    <a:pt x="80" y="86"/>
                    <a:pt x="106" y="112"/>
                    <a:pt x="132" y="112"/>
                  </a:cubicBezTo>
                  <a:lnTo>
                    <a:pt x="165" y="138"/>
                  </a:lnTo>
                  <a:lnTo>
                    <a:pt x="218" y="138"/>
                  </a:lnTo>
                  <a:cubicBezTo>
                    <a:pt x="218" y="164"/>
                    <a:pt x="244" y="164"/>
                    <a:pt x="270" y="164"/>
                  </a:cubicBezTo>
                  <a:lnTo>
                    <a:pt x="297" y="164"/>
                  </a:lnTo>
                  <a:cubicBezTo>
                    <a:pt x="329" y="191"/>
                    <a:pt x="356" y="191"/>
                    <a:pt x="382" y="191"/>
                  </a:cubicBezTo>
                  <a:lnTo>
                    <a:pt x="461" y="191"/>
                  </a:lnTo>
                  <a:lnTo>
                    <a:pt x="461" y="164"/>
                  </a:lnTo>
                  <a:cubicBezTo>
                    <a:pt x="435" y="164"/>
                    <a:pt x="435" y="138"/>
                    <a:pt x="408" y="138"/>
                  </a:cubicBezTo>
                  <a:cubicBezTo>
                    <a:pt x="382" y="112"/>
                    <a:pt x="382" y="86"/>
                    <a:pt x="356" y="86"/>
                  </a:cubicBezTo>
                  <a:cubicBezTo>
                    <a:pt x="329" y="86"/>
                    <a:pt x="329" y="59"/>
                    <a:pt x="297" y="59"/>
                  </a:cubicBezTo>
                  <a:cubicBezTo>
                    <a:pt x="270" y="59"/>
                    <a:pt x="270" y="59"/>
                    <a:pt x="244" y="27"/>
                  </a:cubicBezTo>
                  <a:lnTo>
                    <a:pt x="218" y="27"/>
                  </a:lnTo>
                  <a:cubicBezTo>
                    <a:pt x="191" y="27"/>
                    <a:pt x="165" y="27"/>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63"/>
            <p:cNvSpPr/>
            <p:nvPr/>
          </p:nvSpPr>
          <p:spPr>
            <a:xfrm>
              <a:off x="3492600" y="2790700"/>
              <a:ext cx="8900" cy="4150"/>
            </a:xfrm>
            <a:custGeom>
              <a:rect b="b" l="l" r="r" t="t"/>
              <a:pathLst>
                <a:path extrusionOk="0" h="166" w="356">
                  <a:moveTo>
                    <a:pt x="0" y="1"/>
                  </a:moveTo>
                  <a:lnTo>
                    <a:pt x="0" y="27"/>
                  </a:lnTo>
                  <a:lnTo>
                    <a:pt x="27" y="53"/>
                  </a:lnTo>
                  <a:cubicBezTo>
                    <a:pt x="53" y="80"/>
                    <a:pt x="79" y="80"/>
                    <a:pt x="79" y="106"/>
                  </a:cubicBezTo>
                  <a:lnTo>
                    <a:pt x="138" y="106"/>
                  </a:lnTo>
                  <a:cubicBezTo>
                    <a:pt x="138" y="106"/>
                    <a:pt x="138" y="132"/>
                    <a:pt x="165" y="132"/>
                  </a:cubicBezTo>
                  <a:lnTo>
                    <a:pt x="217" y="132"/>
                  </a:lnTo>
                  <a:cubicBezTo>
                    <a:pt x="244" y="165"/>
                    <a:pt x="270" y="165"/>
                    <a:pt x="270" y="165"/>
                  </a:cubicBezTo>
                  <a:lnTo>
                    <a:pt x="355" y="165"/>
                  </a:lnTo>
                  <a:lnTo>
                    <a:pt x="355" y="132"/>
                  </a:lnTo>
                  <a:cubicBezTo>
                    <a:pt x="329" y="132"/>
                    <a:pt x="329" y="106"/>
                    <a:pt x="329" y="106"/>
                  </a:cubicBezTo>
                  <a:lnTo>
                    <a:pt x="270" y="53"/>
                  </a:lnTo>
                  <a:cubicBezTo>
                    <a:pt x="244" y="53"/>
                    <a:pt x="244" y="27"/>
                    <a:pt x="244" y="27"/>
                  </a:cubicBezTo>
                  <a:lnTo>
                    <a:pt x="191" y="27"/>
                  </a:lnTo>
                  <a:lnTo>
                    <a:pt x="165"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63"/>
            <p:cNvSpPr/>
            <p:nvPr/>
          </p:nvSpPr>
          <p:spPr>
            <a:xfrm>
              <a:off x="3594625" y="2850175"/>
              <a:ext cx="71150" cy="16450"/>
            </a:xfrm>
            <a:custGeom>
              <a:rect b="b" l="l" r="r" t="t"/>
              <a:pathLst>
                <a:path extrusionOk="0" h="658" w="2846">
                  <a:moveTo>
                    <a:pt x="2845" y="1"/>
                  </a:moveTo>
                  <a:cubicBezTo>
                    <a:pt x="2845" y="1"/>
                    <a:pt x="2793" y="1"/>
                    <a:pt x="2707" y="27"/>
                  </a:cubicBezTo>
                  <a:cubicBezTo>
                    <a:pt x="2655" y="27"/>
                    <a:pt x="2517" y="53"/>
                    <a:pt x="2405" y="86"/>
                  </a:cubicBezTo>
                  <a:cubicBezTo>
                    <a:pt x="2267" y="112"/>
                    <a:pt x="2103" y="139"/>
                    <a:pt x="1939" y="191"/>
                  </a:cubicBezTo>
                  <a:cubicBezTo>
                    <a:pt x="1860" y="191"/>
                    <a:pt x="1774" y="217"/>
                    <a:pt x="1669" y="250"/>
                  </a:cubicBezTo>
                  <a:cubicBezTo>
                    <a:pt x="1584" y="250"/>
                    <a:pt x="1505" y="277"/>
                    <a:pt x="1420" y="303"/>
                  </a:cubicBezTo>
                  <a:cubicBezTo>
                    <a:pt x="1341" y="329"/>
                    <a:pt x="1229" y="329"/>
                    <a:pt x="1150" y="355"/>
                  </a:cubicBezTo>
                  <a:cubicBezTo>
                    <a:pt x="1065" y="382"/>
                    <a:pt x="986" y="415"/>
                    <a:pt x="900" y="415"/>
                  </a:cubicBezTo>
                  <a:cubicBezTo>
                    <a:pt x="736" y="467"/>
                    <a:pt x="572" y="493"/>
                    <a:pt x="434" y="520"/>
                  </a:cubicBezTo>
                  <a:cubicBezTo>
                    <a:pt x="296" y="579"/>
                    <a:pt x="191" y="605"/>
                    <a:pt x="132" y="631"/>
                  </a:cubicBezTo>
                  <a:cubicBezTo>
                    <a:pt x="217" y="631"/>
                    <a:pt x="329" y="631"/>
                    <a:pt x="460" y="605"/>
                  </a:cubicBezTo>
                  <a:cubicBezTo>
                    <a:pt x="598" y="579"/>
                    <a:pt x="736" y="546"/>
                    <a:pt x="927" y="520"/>
                  </a:cubicBezTo>
                  <a:cubicBezTo>
                    <a:pt x="1012" y="493"/>
                    <a:pt x="1091" y="493"/>
                    <a:pt x="1176" y="467"/>
                  </a:cubicBezTo>
                  <a:cubicBezTo>
                    <a:pt x="1255" y="441"/>
                    <a:pt x="1341" y="441"/>
                    <a:pt x="1446" y="415"/>
                  </a:cubicBezTo>
                  <a:cubicBezTo>
                    <a:pt x="1531" y="382"/>
                    <a:pt x="1610" y="355"/>
                    <a:pt x="1696" y="355"/>
                  </a:cubicBezTo>
                  <a:cubicBezTo>
                    <a:pt x="1807" y="329"/>
                    <a:pt x="1886" y="303"/>
                    <a:pt x="1972" y="277"/>
                  </a:cubicBezTo>
                  <a:cubicBezTo>
                    <a:pt x="2136" y="250"/>
                    <a:pt x="2267" y="191"/>
                    <a:pt x="2405" y="139"/>
                  </a:cubicBezTo>
                  <a:cubicBezTo>
                    <a:pt x="2543" y="112"/>
                    <a:pt x="2655" y="86"/>
                    <a:pt x="2734" y="53"/>
                  </a:cubicBezTo>
                  <a:cubicBezTo>
                    <a:pt x="2793" y="27"/>
                    <a:pt x="2845" y="1"/>
                    <a:pt x="2845" y="1"/>
                  </a:cubicBezTo>
                  <a:close/>
                  <a:moveTo>
                    <a:pt x="132" y="631"/>
                  </a:moveTo>
                  <a:cubicBezTo>
                    <a:pt x="53" y="631"/>
                    <a:pt x="0" y="658"/>
                    <a:pt x="0" y="658"/>
                  </a:cubicBezTo>
                  <a:cubicBezTo>
                    <a:pt x="0" y="658"/>
                    <a:pt x="53" y="658"/>
                    <a:pt x="132" y="63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63"/>
            <p:cNvSpPr/>
            <p:nvPr/>
          </p:nvSpPr>
          <p:spPr>
            <a:xfrm>
              <a:off x="3665750" y="2804350"/>
              <a:ext cx="49975" cy="11675"/>
            </a:xfrm>
            <a:custGeom>
              <a:rect b="b" l="l" r="r" t="t"/>
              <a:pathLst>
                <a:path extrusionOk="0" h="467" w="1999">
                  <a:moveTo>
                    <a:pt x="1998" y="0"/>
                  </a:moveTo>
                  <a:cubicBezTo>
                    <a:pt x="1998" y="0"/>
                    <a:pt x="1972" y="0"/>
                    <a:pt x="1919" y="26"/>
                  </a:cubicBezTo>
                  <a:cubicBezTo>
                    <a:pt x="1860" y="26"/>
                    <a:pt x="1781" y="53"/>
                    <a:pt x="1670" y="53"/>
                  </a:cubicBezTo>
                  <a:cubicBezTo>
                    <a:pt x="1591" y="79"/>
                    <a:pt x="1479" y="112"/>
                    <a:pt x="1367" y="138"/>
                  </a:cubicBezTo>
                  <a:cubicBezTo>
                    <a:pt x="1315" y="138"/>
                    <a:pt x="1229" y="164"/>
                    <a:pt x="1177" y="164"/>
                  </a:cubicBezTo>
                  <a:cubicBezTo>
                    <a:pt x="1124" y="191"/>
                    <a:pt x="1065" y="191"/>
                    <a:pt x="986" y="217"/>
                  </a:cubicBezTo>
                  <a:cubicBezTo>
                    <a:pt x="934" y="217"/>
                    <a:pt x="874" y="243"/>
                    <a:pt x="822" y="243"/>
                  </a:cubicBezTo>
                  <a:cubicBezTo>
                    <a:pt x="769" y="276"/>
                    <a:pt x="684" y="276"/>
                    <a:pt x="631" y="302"/>
                  </a:cubicBezTo>
                  <a:cubicBezTo>
                    <a:pt x="520" y="329"/>
                    <a:pt x="408" y="355"/>
                    <a:pt x="329" y="381"/>
                  </a:cubicBezTo>
                  <a:cubicBezTo>
                    <a:pt x="217" y="408"/>
                    <a:pt x="165" y="440"/>
                    <a:pt x="112" y="440"/>
                  </a:cubicBezTo>
                  <a:cubicBezTo>
                    <a:pt x="53" y="467"/>
                    <a:pt x="0" y="467"/>
                    <a:pt x="0" y="467"/>
                  </a:cubicBezTo>
                  <a:lnTo>
                    <a:pt x="112" y="467"/>
                  </a:lnTo>
                  <a:cubicBezTo>
                    <a:pt x="165" y="467"/>
                    <a:pt x="244" y="467"/>
                    <a:pt x="329" y="440"/>
                  </a:cubicBezTo>
                  <a:cubicBezTo>
                    <a:pt x="441" y="440"/>
                    <a:pt x="546" y="408"/>
                    <a:pt x="658" y="408"/>
                  </a:cubicBezTo>
                  <a:cubicBezTo>
                    <a:pt x="710" y="381"/>
                    <a:pt x="769" y="381"/>
                    <a:pt x="848" y="355"/>
                  </a:cubicBezTo>
                  <a:cubicBezTo>
                    <a:pt x="901" y="355"/>
                    <a:pt x="960" y="329"/>
                    <a:pt x="1012" y="329"/>
                  </a:cubicBezTo>
                  <a:cubicBezTo>
                    <a:pt x="1098" y="302"/>
                    <a:pt x="1150" y="302"/>
                    <a:pt x="1203" y="276"/>
                  </a:cubicBezTo>
                  <a:cubicBezTo>
                    <a:pt x="1262" y="276"/>
                    <a:pt x="1341" y="243"/>
                    <a:pt x="1394" y="217"/>
                  </a:cubicBezTo>
                  <a:cubicBezTo>
                    <a:pt x="1505" y="191"/>
                    <a:pt x="1617" y="164"/>
                    <a:pt x="1696" y="138"/>
                  </a:cubicBezTo>
                  <a:cubicBezTo>
                    <a:pt x="1781" y="112"/>
                    <a:pt x="1860" y="53"/>
                    <a:pt x="1919" y="53"/>
                  </a:cubicBezTo>
                  <a:cubicBezTo>
                    <a:pt x="1972" y="26"/>
                    <a:pt x="1998" y="0"/>
                    <a:pt x="199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63"/>
            <p:cNvSpPr/>
            <p:nvPr/>
          </p:nvSpPr>
          <p:spPr>
            <a:xfrm>
              <a:off x="3685625" y="2808450"/>
              <a:ext cx="33550" cy="11025"/>
            </a:xfrm>
            <a:custGeom>
              <a:rect b="b" l="l" r="r" t="t"/>
              <a:pathLst>
                <a:path extrusionOk="0" h="441" w="1342">
                  <a:moveTo>
                    <a:pt x="1289" y="0"/>
                  </a:moveTo>
                  <a:cubicBezTo>
                    <a:pt x="1256" y="0"/>
                    <a:pt x="1203" y="0"/>
                    <a:pt x="1124" y="27"/>
                  </a:cubicBezTo>
                  <a:cubicBezTo>
                    <a:pt x="1065" y="27"/>
                    <a:pt x="986" y="53"/>
                    <a:pt x="901" y="79"/>
                  </a:cubicBezTo>
                  <a:cubicBezTo>
                    <a:pt x="875" y="112"/>
                    <a:pt x="822" y="112"/>
                    <a:pt x="796" y="138"/>
                  </a:cubicBezTo>
                  <a:cubicBezTo>
                    <a:pt x="737" y="165"/>
                    <a:pt x="710" y="165"/>
                    <a:pt x="658" y="191"/>
                  </a:cubicBezTo>
                  <a:cubicBezTo>
                    <a:pt x="631" y="191"/>
                    <a:pt x="572" y="217"/>
                    <a:pt x="546" y="217"/>
                  </a:cubicBezTo>
                  <a:cubicBezTo>
                    <a:pt x="493" y="244"/>
                    <a:pt x="467" y="244"/>
                    <a:pt x="408" y="276"/>
                  </a:cubicBezTo>
                  <a:cubicBezTo>
                    <a:pt x="329" y="303"/>
                    <a:pt x="270" y="329"/>
                    <a:pt x="191" y="355"/>
                  </a:cubicBezTo>
                  <a:cubicBezTo>
                    <a:pt x="139" y="382"/>
                    <a:pt x="79" y="382"/>
                    <a:pt x="53" y="408"/>
                  </a:cubicBezTo>
                  <a:cubicBezTo>
                    <a:pt x="1" y="408"/>
                    <a:pt x="1" y="441"/>
                    <a:pt x="1" y="441"/>
                  </a:cubicBezTo>
                  <a:lnTo>
                    <a:pt x="53" y="441"/>
                  </a:lnTo>
                  <a:cubicBezTo>
                    <a:pt x="79" y="408"/>
                    <a:pt x="139" y="408"/>
                    <a:pt x="217" y="408"/>
                  </a:cubicBezTo>
                  <a:cubicBezTo>
                    <a:pt x="270" y="408"/>
                    <a:pt x="355" y="382"/>
                    <a:pt x="434" y="382"/>
                  </a:cubicBezTo>
                  <a:cubicBezTo>
                    <a:pt x="493" y="355"/>
                    <a:pt x="520" y="355"/>
                    <a:pt x="572" y="329"/>
                  </a:cubicBezTo>
                  <a:cubicBezTo>
                    <a:pt x="631" y="329"/>
                    <a:pt x="658" y="303"/>
                    <a:pt x="710" y="303"/>
                  </a:cubicBezTo>
                  <a:cubicBezTo>
                    <a:pt x="737" y="276"/>
                    <a:pt x="796" y="244"/>
                    <a:pt x="822" y="244"/>
                  </a:cubicBezTo>
                  <a:cubicBezTo>
                    <a:pt x="875" y="217"/>
                    <a:pt x="901" y="191"/>
                    <a:pt x="960" y="191"/>
                  </a:cubicBezTo>
                  <a:cubicBezTo>
                    <a:pt x="1013" y="138"/>
                    <a:pt x="1091" y="112"/>
                    <a:pt x="1151" y="79"/>
                  </a:cubicBezTo>
                  <a:cubicBezTo>
                    <a:pt x="1203" y="53"/>
                    <a:pt x="1256" y="27"/>
                    <a:pt x="1315" y="27"/>
                  </a:cubicBezTo>
                  <a:lnTo>
                    <a:pt x="134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63"/>
            <p:cNvSpPr/>
            <p:nvPr/>
          </p:nvSpPr>
          <p:spPr>
            <a:xfrm>
              <a:off x="3708800" y="2811900"/>
              <a:ext cx="19225" cy="8900"/>
            </a:xfrm>
            <a:custGeom>
              <a:rect b="b" l="l" r="r" t="t"/>
              <a:pathLst>
                <a:path extrusionOk="0" h="356" w="769">
                  <a:moveTo>
                    <a:pt x="716" y="0"/>
                  </a:moveTo>
                  <a:cubicBezTo>
                    <a:pt x="690" y="0"/>
                    <a:pt x="657" y="0"/>
                    <a:pt x="631" y="27"/>
                  </a:cubicBezTo>
                  <a:cubicBezTo>
                    <a:pt x="578" y="27"/>
                    <a:pt x="526" y="27"/>
                    <a:pt x="493" y="53"/>
                  </a:cubicBezTo>
                  <a:cubicBezTo>
                    <a:pt x="467" y="53"/>
                    <a:pt x="440" y="53"/>
                    <a:pt x="414" y="79"/>
                  </a:cubicBezTo>
                  <a:cubicBezTo>
                    <a:pt x="388" y="79"/>
                    <a:pt x="362" y="79"/>
                    <a:pt x="329" y="106"/>
                  </a:cubicBezTo>
                  <a:cubicBezTo>
                    <a:pt x="302" y="106"/>
                    <a:pt x="302" y="138"/>
                    <a:pt x="276" y="138"/>
                  </a:cubicBezTo>
                  <a:cubicBezTo>
                    <a:pt x="250" y="165"/>
                    <a:pt x="224" y="165"/>
                    <a:pt x="197" y="191"/>
                  </a:cubicBezTo>
                  <a:cubicBezTo>
                    <a:pt x="164" y="217"/>
                    <a:pt x="112" y="244"/>
                    <a:pt x="86" y="270"/>
                  </a:cubicBezTo>
                  <a:cubicBezTo>
                    <a:pt x="59" y="270"/>
                    <a:pt x="33" y="303"/>
                    <a:pt x="33" y="329"/>
                  </a:cubicBezTo>
                  <a:lnTo>
                    <a:pt x="0" y="355"/>
                  </a:lnTo>
                  <a:lnTo>
                    <a:pt x="33" y="355"/>
                  </a:lnTo>
                  <a:cubicBezTo>
                    <a:pt x="59" y="329"/>
                    <a:pt x="86" y="329"/>
                    <a:pt x="112" y="329"/>
                  </a:cubicBezTo>
                  <a:cubicBezTo>
                    <a:pt x="164" y="303"/>
                    <a:pt x="197" y="303"/>
                    <a:pt x="250" y="270"/>
                  </a:cubicBezTo>
                  <a:cubicBezTo>
                    <a:pt x="276" y="270"/>
                    <a:pt x="302" y="244"/>
                    <a:pt x="329" y="244"/>
                  </a:cubicBezTo>
                  <a:cubicBezTo>
                    <a:pt x="329" y="244"/>
                    <a:pt x="362" y="217"/>
                    <a:pt x="388" y="217"/>
                  </a:cubicBezTo>
                  <a:cubicBezTo>
                    <a:pt x="414" y="191"/>
                    <a:pt x="440" y="191"/>
                    <a:pt x="467" y="191"/>
                  </a:cubicBezTo>
                  <a:lnTo>
                    <a:pt x="526" y="138"/>
                  </a:lnTo>
                  <a:cubicBezTo>
                    <a:pt x="578" y="106"/>
                    <a:pt x="605" y="106"/>
                    <a:pt x="631" y="79"/>
                  </a:cubicBezTo>
                  <a:cubicBezTo>
                    <a:pt x="690" y="53"/>
                    <a:pt x="716" y="27"/>
                    <a:pt x="716" y="27"/>
                  </a:cubicBezTo>
                  <a:cubicBezTo>
                    <a:pt x="743" y="0"/>
                    <a:pt x="769" y="0"/>
                    <a:pt x="7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63"/>
            <p:cNvSpPr/>
            <p:nvPr/>
          </p:nvSpPr>
          <p:spPr>
            <a:xfrm>
              <a:off x="3721925" y="2816675"/>
              <a:ext cx="11525" cy="4775"/>
            </a:xfrm>
            <a:custGeom>
              <a:rect b="b" l="l" r="r" t="t"/>
              <a:pathLst>
                <a:path extrusionOk="0" h="191" w="461">
                  <a:moveTo>
                    <a:pt x="297" y="0"/>
                  </a:moveTo>
                  <a:cubicBezTo>
                    <a:pt x="270" y="26"/>
                    <a:pt x="244" y="26"/>
                    <a:pt x="244" y="26"/>
                  </a:cubicBezTo>
                  <a:lnTo>
                    <a:pt x="191" y="26"/>
                  </a:lnTo>
                  <a:cubicBezTo>
                    <a:pt x="191" y="53"/>
                    <a:pt x="165" y="53"/>
                    <a:pt x="165" y="53"/>
                  </a:cubicBezTo>
                  <a:cubicBezTo>
                    <a:pt x="132" y="53"/>
                    <a:pt x="132" y="79"/>
                    <a:pt x="106" y="79"/>
                  </a:cubicBezTo>
                  <a:cubicBezTo>
                    <a:pt x="80" y="112"/>
                    <a:pt x="53" y="112"/>
                    <a:pt x="53" y="138"/>
                  </a:cubicBezTo>
                  <a:lnTo>
                    <a:pt x="1" y="191"/>
                  </a:lnTo>
                  <a:lnTo>
                    <a:pt x="80" y="191"/>
                  </a:lnTo>
                  <a:cubicBezTo>
                    <a:pt x="106" y="191"/>
                    <a:pt x="132" y="191"/>
                    <a:pt x="165" y="164"/>
                  </a:cubicBezTo>
                  <a:lnTo>
                    <a:pt x="191" y="164"/>
                  </a:lnTo>
                  <a:cubicBezTo>
                    <a:pt x="218" y="164"/>
                    <a:pt x="218" y="164"/>
                    <a:pt x="244" y="138"/>
                  </a:cubicBezTo>
                  <a:lnTo>
                    <a:pt x="270" y="138"/>
                  </a:lnTo>
                  <a:cubicBezTo>
                    <a:pt x="297" y="112"/>
                    <a:pt x="297" y="112"/>
                    <a:pt x="329" y="112"/>
                  </a:cubicBezTo>
                  <a:cubicBezTo>
                    <a:pt x="356" y="112"/>
                    <a:pt x="382" y="79"/>
                    <a:pt x="382" y="53"/>
                  </a:cubicBezTo>
                  <a:cubicBezTo>
                    <a:pt x="408" y="53"/>
                    <a:pt x="435" y="26"/>
                    <a:pt x="435" y="26"/>
                  </a:cubicBezTo>
                  <a:lnTo>
                    <a:pt x="461" y="26"/>
                  </a:lnTo>
                  <a:lnTo>
                    <a:pt x="435"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63"/>
            <p:cNvSpPr/>
            <p:nvPr/>
          </p:nvSpPr>
          <p:spPr>
            <a:xfrm>
              <a:off x="3731450" y="2821425"/>
              <a:ext cx="6925" cy="4125"/>
            </a:xfrm>
            <a:custGeom>
              <a:rect b="b" l="l" r="r" t="t"/>
              <a:pathLst>
                <a:path extrusionOk="0" h="165" w="277">
                  <a:moveTo>
                    <a:pt x="139" y="1"/>
                  </a:moveTo>
                  <a:cubicBezTo>
                    <a:pt x="139" y="27"/>
                    <a:pt x="139" y="27"/>
                    <a:pt x="113" y="27"/>
                  </a:cubicBezTo>
                  <a:lnTo>
                    <a:pt x="80" y="27"/>
                  </a:lnTo>
                  <a:cubicBezTo>
                    <a:pt x="80" y="53"/>
                    <a:pt x="80" y="53"/>
                    <a:pt x="54" y="53"/>
                  </a:cubicBezTo>
                  <a:cubicBezTo>
                    <a:pt x="54" y="86"/>
                    <a:pt x="27" y="86"/>
                    <a:pt x="27" y="112"/>
                  </a:cubicBezTo>
                  <a:cubicBezTo>
                    <a:pt x="27" y="112"/>
                    <a:pt x="27" y="139"/>
                    <a:pt x="1" y="139"/>
                  </a:cubicBezTo>
                  <a:lnTo>
                    <a:pt x="1" y="165"/>
                  </a:lnTo>
                  <a:lnTo>
                    <a:pt x="54" y="165"/>
                  </a:lnTo>
                  <a:cubicBezTo>
                    <a:pt x="80" y="165"/>
                    <a:pt x="113" y="165"/>
                    <a:pt x="113" y="139"/>
                  </a:cubicBezTo>
                  <a:lnTo>
                    <a:pt x="165" y="139"/>
                  </a:lnTo>
                  <a:cubicBezTo>
                    <a:pt x="192" y="139"/>
                    <a:pt x="192" y="112"/>
                    <a:pt x="192" y="112"/>
                  </a:cubicBezTo>
                  <a:cubicBezTo>
                    <a:pt x="192" y="112"/>
                    <a:pt x="218" y="112"/>
                    <a:pt x="218" y="86"/>
                  </a:cubicBezTo>
                  <a:cubicBezTo>
                    <a:pt x="244" y="86"/>
                    <a:pt x="244" y="86"/>
                    <a:pt x="244" y="53"/>
                  </a:cubicBezTo>
                  <a:cubicBezTo>
                    <a:pt x="277" y="53"/>
                    <a:pt x="277" y="27"/>
                    <a:pt x="277" y="27"/>
                  </a:cubicBezTo>
                  <a:lnTo>
                    <a:pt x="27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63"/>
            <p:cNvSpPr/>
            <p:nvPr/>
          </p:nvSpPr>
          <p:spPr>
            <a:xfrm>
              <a:off x="3564400" y="2723525"/>
              <a:ext cx="101375" cy="16450"/>
            </a:xfrm>
            <a:custGeom>
              <a:rect b="b" l="l" r="r" t="t"/>
              <a:pathLst>
                <a:path extrusionOk="0" h="658" w="4055">
                  <a:moveTo>
                    <a:pt x="1945" y="0"/>
                  </a:moveTo>
                  <a:cubicBezTo>
                    <a:pt x="1781" y="0"/>
                    <a:pt x="1617" y="26"/>
                    <a:pt x="1452" y="26"/>
                  </a:cubicBezTo>
                  <a:lnTo>
                    <a:pt x="1209" y="59"/>
                  </a:lnTo>
                  <a:cubicBezTo>
                    <a:pt x="1124" y="59"/>
                    <a:pt x="1045" y="86"/>
                    <a:pt x="959" y="86"/>
                  </a:cubicBezTo>
                  <a:cubicBezTo>
                    <a:pt x="795" y="112"/>
                    <a:pt x="631" y="138"/>
                    <a:pt x="467" y="164"/>
                  </a:cubicBezTo>
                  <a:cubicBezTo>
                    <a:pt x="302" y="191"/>
                    <a:pt x="138" y="250"/>
                    <a:pt x="0" y="302"/>
                  </a:cubicBezTo>
                  <a:cubicBezTo>
                    <a:pt x="164" y="276"/>
                    <a:pt x="302" y="224"/>
                    <a:pt x="467" y="224"/>
                  </a:cubicBezTo>
                  <a:cubicBezTo>
                    <a:pt x="631" y="191"/>
                    <a:pt x="795" y="164"/>
                    <a:pt x="959" y="164"/>
                  </a:cubicBezTo>
                  <a:cubicBezTo>
                    <a:pt x="1045" y="138"/>
                    <a:pt x="1124" y="138"/>
                    <a:pt x="1209" y="138"/>
                  </a:cubicBezTo>
                  <a:lnTo>
                    <a:pt x="1452" y="112"/>
                  </a:lnTo>
                  <a:cubicBezTo>
                    <a:pt x="1617" y="112"/>
                    <a:pt x="1781" y="112"/>
                    <a:pt x="1945" y="86"/>
                  </a:cubicBezTo>
                  <a:cubicBezTo>
                    <a:pt x="2109" y="138"/>
                    <a:pt x="2274" y="191"/>
                    <a:pt x="2464" y="224"/>
                  </a:cubicBezTo>
                  <a:lnTo>
                    <a:pt x="2983" y="355"/>
                  </a:lnTo>
                  <a:lnTo>
                    <a:pt x="3535" y="519"/>
                  </a:lnTo>
                  <a:cubicBezTo>
                    <a:pt x="3700" y="552"/>
                    <a:pt x="3890" y="605"/>
                    <a:pt x="4054" y="657"/>
                  </a:cubicBezTo>
                  <a:cubicBezTo>
                    <a:pt x="3890" y="578"/>
                    <a:pt x="3726" y="519"/>
                    <a:pt x="3535" y="467"/>
                  </a:cubicBezTo>
                  <a:lnTo>
                    <a:pt x="3286" y="388"/>
                  </a:lnTo>
                  <a:lnTo>
                    <a:pt x="3016" y="302"/>
                  </a:lnTo>
                  <a:cubicBezTo>
                    <a:pt x="2852" y="250"/>
                    <a:pt x="2655" y="191"/>
                    <a:pt x="2491" y="138"/>
                  </a:cubicBezTo>
                  <a:cubicBezTo>
                    <a:pt x="2300" y="86"/>
                    <a:pt x="2136" y="59"/>
                    <a:pt x="194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63"/>
            <p:cNvSpPr/>
            <p:nvPr/>
          </p:nvSpPr>
          <p:spPr>
            <a:xfrm>
              <a:off x="3575400" y="2761950"/>
              <a:ext cx="27450" cy="104675"/>
            </a:xfrm>
            <a:custGeom>
              <a:rect b="b" l="l" r="r" t="t"/>
              <a:pathLst>
                <a:path extrusionOk="0" h="4187" w="1098">
                  <a:moveTo>
                    <a:pt x="381" y="1"/>
                  </a:moveTo>
                  <a:cubicBezTo>
                    <a:pt x="381" y="27"/>
                    <a:pt x="355" y="27"/>
                    <a:pt x="329" y="27"/>
                  </a:cubicBezTo>
                  <a:cubicBezTo>
                    <a:pt x="329" y="27"/>
                    <a:pt x="303" y="53"/>
                    <a:pt x="303" y="80"/>
                  </a:cubicBezTo>
                  <a:lnTo>
                    <a:pt x="276" y="106"/>
                  </a:lnTo>
                  <a:lnTo>
                    <a:pt x="276" y="165"/>
                  </a:lnTo>
                  <a:lnTo>
                    <a:pt x="276" y="218"/>
                  </a:lnTo>
                  <a:cubicBezTo>
                    <a:pt x="243" y="329"/>
                    <a:pt x="217" y="435"/>
                    <a:pt x="191" y="520"/>
                  </a:cubicBezTo>
                  <a:cubicBezTo>
                    <a:pt x="165" y="737"/>
                    <a:pt x="138" y="927"/>
                    <a:pt x="112" y="1151"/>
                  </a:cubicBezTo>
                  <a:cubicBezTo>
                    <a:pt x="79" y="1341"/>
                    <a:pt x="53" y="1532"/>
                    <a:pt x="27" y="1749"/>
                  </a:cubicBezTo>
                  <a:lnTo>
                    <a:pt x="0" y="1834"/>
                  </a:lnTo>
                  <a:lnTo>
                    <a:pt x="0" y="1913"/>
                  </a:lnTo>
                  <a:lnTo>
                    <a:pt x="0" y="2077"/>
                  </a:lnTo>
                  <a:cubicBezTo>
                    <a:pt x="0" y="2136"/>
                    <a:pt x="27" y="2189"/>
                    <a:pt x="27" y="2215"/>
                  </a:cubicBezTo>
                  <a:cubicBezTo>
                    <a:pt x="53" y="2242"/>
                    <a:pt x="53" y="2268"/>
                    <a:pt x="53" y="2301"/>
                  </a:cubicBezTo>
                  <a:cubicBezTo>
                    <a:pt x="53" y="2327"/>
                    <a:pt x="79" y="2327"/>
                    <a:pt x="79" y="2327"/>
                  </a:cubicBezTo>
                  <a:lnTo>
                    <a:pt x="79" y="2380"/>
                  </a:lnTo>
                  <a:cubicBezTo>
                    <a:pt x="138" y="2570"/>
                    <a:pt x="165" y="2761"/>
                    <a:pt x="217" y="2984"/>
                  </a:cubicBezTo>
                  <a:cubicBezTo>
                    <a:pt x="217" y="3063"/>
                    <a:pt x="243" y="3175"/>
                    <a:pt x="276" y="3286"/>
                  </a:cubicBezTo>
                  <a:lnTo>
                    <a:pt x="276" y="3582"/>
                  </a:lnTo>
                  <a:lnTo>
                    <a:pt x="276" y="3884"/>
                  </a:lnTo>
                  <a:cubicBezTo>
                    <a:pt x="276" y="3944"/>
                    <a:pt x="243" y="3970"/>
                    <a:pt x="243" y="4022"/>
                  </a:cubicBezTo>
                  <a:cubicBezTo>
                    <a:pt x="243" y="4047"/>
                    <a:pt x="243" y="4072"/>
                    <a:pt x="241" y="4098"/>
                  </a:cubicBezTo>
                  <a:lnTo>
                    <a:pt x="241" y="4098"/>
                  </a:lnTo>
                  <a:cubicBezTo>
                    <a:pt x="262" y="4027"/>
                    <a:pt x="284" y="3964"/>
                    <a:pt x="303" y="3884"/>
                  </a:cubicBezTo>
                  <a:lnTo>
                    <a:pt x="329" y="3582"/>
                  </a:lnTo>
                  <a:cubicBezTo>
                    <a:pt x="329" y="3477"/>
                    <a:pt x="355" y="3365"/>
                    <a:pt x="329" y="3254"/>
                  </a:cubicBezTo>
                  <a:cubicBezTo>
                    <a:pt x="329" y="3148"/>
                    <a:pt x="303" y="3063"/>
                    <a:pt x="303" y="2958"/>
                  </a:cubicBezTo>
                  <a:cubicBezTo>
                    <a:pt x="276" y="2846"/>
                    <a:pt x="276" y="2761"/>
                    <a:pt x="243" y="2656"/>
                  </a:cubicBezTo>
                  <a:cubicBezTo>
                    <a:pt x="217" y="2544"/>
                    <a:pt x="217" y="2465"/>
                    <a:pt x="191" y="2353"/>
                  </a:cubicBezTo>
                  <a:lnTo>
                    <a:pt x="191" y="2301"/>
                  </a:lnTo>
                  <a:cubicBezTo>
                    <a:pt x="165" y="2301"/>
                    <a:pt x="165" y="2268"/>
                    <a:pt x="165" y="2268"/>
                  </a:cubicBezTo>
                  <a:cubicBezTo>
                    <a:pt x="165" y="2242"/>
                    <a:pt x="165" y="2215"/>
                    <a:pt x="138" y="2189"/>
                  </a:cubicBezTo>
                  <a:cubicBezTo>
                    <a:pt x="138" y="2163"/>
                    <a:pt x="138" y="2104"/>
                    <a:pt x="112" y="2051"/>
                  </a:cubicBezTo>
                  <a:lnTo>
                    <a:pt x="112" y="1913"/>
                  </a:lnTo>
                  <a:lnTo>
                    <a:pt x="112" y="1834"/>
                  </a:lnTo>
                  <a:lnTo>
                    <a:pt x="138" y="1749"/>
                  </a:lnTo>
                  <a:lnTo>
                    <a:pt x="217" y="1151"/>
                  </a:lnTo>
                  <a:lnTo>
                    <a:pt x="303" y="546"/>
                  </a:lnTo>
                  <a:cubicBezTo>
                    <a:pt x="303" y="435"/>
                    <a:pt x="329" y="329"/>
                    <a:pt x="329" y="244"/>
                  </a:cubicBezTo>
                  <a:cubicBezTo>
                    <a:pt x="329" y="218"/>
                    <a:pt x="355" y="191"/>
                    <a:pt x="355" y="165"/>
                  </a:cubicBezTo>
                  <a:lnTo>
                    <a:pt x="355" y="132"/>
                  </a:lnTo>
                  <a:lnTo>
                    <a:pt x="355" y="106"/>
                  </a:lnTo>
                  <a:cubicBezTo>
                    <a:pt x="355" y="80"/>
                    <a:pt x="381" y="80"/>
                    <a:pt x="408" y="80"/>
                  </a:cubicBezTo>
                  <a:cubicBezTo>
                    <a:pt x="408" y="53"/>
                    <a:pt x="441" y="53"/>
                    <a:pt x="467" y="53"/>
                  </a:cubicBezTo>
                  <a:lnTo>
                    <a:pt x="769" y="53"/>
                  </a:lnTo>
                  <a:cubicBezTo>
                    <a:pt x="822" y="67"/>
                    <a:pt x="876" y="73"/>
                    <a:pt x="931" y="73"/>
                  </a:cubicBezTo>
                  <a:cubicBezTo>
                    <a:pt x="986" y="73"/>
                    <a:pt x="1042" y="67"/>
                    <a:pt x="1098" y="53"/>
                  </a:cubicBezTo>
                  <a:lnTo>
                    <a:pt x="933" y="53"/>
                  </a:lnTo>
                  <a:cubicBezTo>
                    <a:pt x="874" y="53"/>
                    <a:pt x="822" y="53"/>
                    <a:pt x="769" y="27"/>
                  </a:cubicBezTo>
                  <a:cubicBezTo>
                    <a:pt x="684" y="27"/>
                    <a:pt x="572" y="1"/>
                    <a:pt x="467" y="1"/>
                  </a:cubicBezTo>
                  <a:close/>
                  <a:moveTo>
                    <a:pt x="241" y="4098"/>
                  </a:moveTo>
                  <a:cubicBezTo>
                    <a:pt x="233" y="4126"/>
                    <a:pt x="225" y="4155"/>
                    <a:pt x="217" y="4187"/>
                  </a:cubicBezTo>
                  <a:cubicBezTo>
                    <a:pt x="231" y="4158"/>
                    <a:pt x="238" y="4128"/>
                    <a:pt x="241" y="4098"/>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016" name="Shape 3016"/>
        <p:cNvGrpSpPr/>
        <p:nvPr/>
      </p:nvGrpSpPr>
      <p:grpSpPr>
        <a:xfrm>
          <a:off x="0" y="0"/>
          <a:ext cx="0" cy="0"/>
          <a:chOff x="0" y="0"/>
          <a:chExt cx="0" cy="0"/>
        </a:xfrm>
      </p:grpSpPr>
      <p:sp>
        <p:nvSpPr>
          <p:cNvPr id="3017" name="Google Shape;3017;p64"/>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M</a:t>
            </a:r>
            <a:r>
              <a:rPr lang="en">
                <a:solidFill>
                  <a:schemeClr val="dk2"/>
                </a:solidFill>
              </a:rPr>
              <a:t>ost </a:t>
            </a:r>
            <a:r>
              <a:rPr lang="en"/>
              <a:t>important fossils</a:t>
            </a:r>
            <a:endParaRPr/>
          </a:p>
        </p:txBody>
      </p:sp>
      <p:grpSp>
        <p:nvGrpSpPr>
          <p:cNvPr id="3018" name="Google Shape;3018;p64"/>
          <p:cNvGrpSpPr/>
          <p:nvPr/>
        </p:nvGrpSpPr>
        <p:grpSpPr>
          <a:xfrm>
            <a:off x="3790084" y="1457340"/>
            <a:ext cx="4534597" cy="2981831"/>
            <a:chOff x="235800" y="830650"/>
            <a:chExt cx="6978450" cy="4588844"/>
          </a:xfrm>
        </p:grpSpPr>
        <p:sp>
          <p:nvSpPr>
            <p:cNvPr id="3019" name="Google Shape;3019;p64"/>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64"/>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64"/>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64"/>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64"/>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64"/>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5" name="Google Shape;3025;p64"/>
          <p:cNvSpPr/>
          <p:nvPr/>
        </p:nvSpPr>
        <p:spPr>
          <a:xfrm>
            <a:off x="1360987" y="1709995"/>
            <a:ext cx="2383500" cy="501900"/>
          </a:xfrm>
          <a:prstGeom prst="rect">
            <a:avLst/>
          </a:prstGeom>
          <a:noFill/>
          <a:ln>
            <a:noFill/>
          </a:ln>
        </p:spPr>
        <p:txBody>
          <a:bodyPr anchorCtr="0" anchor="t" bIns="91425" lIns="270000" spcFirstLastPara="1" rIns="274300" wrap="square" tIns="91425">
            <a:noAutofit/>
          </a:bodyPr>
          <a:lstStyle/>
          <a:p>
            <a:pPr indent="0" lvl="0" marL="0" marR="0" rtl="0" algn="l">
              <a:spcBef>
                <a:spcPts val="0"/>
              </a:spcBef>
              <a:spcAft>
                <a:spcPts val="0"/>
              </a:spcAft>
              <a:buClr>
                <a:srgbClr val="000000"/>
              </a:buClr>
              <a:buSzPts val="1100"/>
              <a:buFont typeface="Arial"/>
              <a:buNone/>
            </a:pPr>
            <a:r>
              <a:rPr lang="en">
                <a:solidFill>
                  <a:schemeClr val="accent4"/>
                </a:solidFill>
                <a:latin typeface="Ubuntu"/>
                <a:ea typeface="Ubuntu"/>
                <a:cs typeface="Ubuntu"/>
                <a:sym typeface="Ubuntu"/>
              </a:rPr>
              <a:t>Mercury is the closest planet to the Sun </a:t>
            </a:r>
            <a:endParaRPr>
              <a:solidFill>
                <a:schemeClr val="accent4"/>
              </a:solidFill>
              <a:latin typeface="Ubuntu"/>
              <a:ea typeface="Ubuntu"/>
              <a:cs typeface="Ubuntu"/>
              <a:sym typeface="Ubuntu"/>
            </a:endParaRPr>
          </a:p>
        </p:txBody>
      </p:sp>
      <p:sp>
        <p:nvSpPr>
          <p:cNvPr id="3026" name="Google Shape;3026;p64"/>
          <p:cNvSpPr/>
          <p:nvPr/>
        </p:nvSpPr>
        <p:spPr>
          <a:xfrm>
            <a:off x="1360987" y="3888350"/>
            <a:ext cx="2383500" cy="501900"/>
          </a:xfrm>
          <a:prstGeom prst="rect">
            <a:avLst/>
          </a:prstGeom>
          <a:noFill/>
          <a:ln>
            <a:noFill/>
          </a:ln>
        </p:spPr>
        <p:txBody>
          <a:bodyPr anchorCtr="0" anchor="t" bIns="91425" lIns="274300" spcFirstLastPara="1" rIns="274300" wrap="square" tIns="91425">
            <a:noAutofit/>
          </a:bodyPr>
          <a:lstStyle/>
          <a:p>
            <a:pPr indent="0" lvl="0" marL="0" marR="0" rtl="0" algn="l">
              <a:spcBef>
                <a:spcPts val="0"/>
              </a:spcBef>
              <a:spcAft>
                <a:spcPts val="0"/>
              </a:spcAft>
              <a:buClr>
                <a:srgbClr val="000000"/>
              </a:buClr>
              <a:buSzPts val="1100"/>
              <a:buFont typeface="Arial"/>
              <a:buNone/>
            </a:pPr>
            <a:r>
              <a:rPr lang="en">
                <a:solidFill>
                  <a:schemeClr val="accent4"/>
                </a:solidFill>
                <a:latin typeface="Ubuntu"/>
                <a:ea typeface="Ubuntu"/>
                <a:cs typeface="Ubuntu"/>
                <a:sym typeface="Ubuntu"/>
              </a:rPr>
              <a:t>Jupiter i</a:t>
            </a:r>
            <a:r>
              <a:rPr lang="en">
                <a:solidFill>
                  <a:schemeClr val="accent4"/>
                </a:solidFill>
                <a:latin typeface="Ubuntu"/>
                <a:ea typeface="Ubuntu"/>
                <a:cs typeface="Ubuntu"/>
                <a:sym typeface="Ubuntu"/>
              </a:rPr>
              <a:t>s the biggest object in the Solar System</a:t>
            </a:r>
            <a:endParaRPr>
              <a:solidFill>
                <a:schemeClr val="accent4"/>
              </a:solidFill>
              <a:latin typeface="Ubuntu"/>
              <a:ea typeface="Ubuntu"/>
              <a:cs typeface="Ubuntu"/>
              <a:sym typeface="Ubuntu"/>
            </a:endParaRPr>
          </a:p>
        </p:txBody>
      </p:sp>
      <p:sp>
        <p:nvSpPr>
          <p:cNvPr id="3027" name="Google Shape;3027;p64"/>
          <p:cNvSpPr/>
          <p:nvPr/>
        </p:nvSpPr>
        <p:spPr>
          <a:xfrm>
            <a:off x="1360979" y="2799147"/>
            <a:ext cx="2383500" cy="501900"/>
          </a:xfrm>
          <a:prstGeom prst="rect">
            <a:avLst/>
          </a:prstGeom>
          <a:noFill/>
          <a:ln>
            <a:noFill/>
          </a:ln>
        </p:spPr>
        <p:txBody>
          <a:bodyPr anchorCtr="0" anchor="t" bIns="91425" lIns="90000" spcFirstLastPara="1" rIns="274300" wrap="square" tIns="91425">
            <a:noAutofit/>
          </a:bodyPr>
          <a:lstStyle/>
          <a:p>
            <a:pPr indent="0" lvl="0" marL="0" marR="0" rtl="0" algn="l">
              <a:spcBef>
                <a:spcPts val="0"/>
              </a:spcBef>
              <a:spcAft>
                <a:spcPts val="0"/>
              </a:spcAft>
              <a:buClr>
                <a:srgbClr val="000000"/>
              </a:buClr>
              <a:buSzPts val="1100"/>
              <a:buFont typeface="Arial"/>
              <a:buNone/>
            </a:pPr>
            <a:r>
              <a:rPr lang="en">
                <a:solidFill>
                  <a:schemeClr val="accent4"/>
                </a:solidFill>
                <a:latin typeface="Ubuntu"/>
                <a:ea typeface="Ubuntu"/>
                <a:cs typeface="Ubuntu"/>
                <a:sym typeface="Ubuntu"/>
              </a:rPr>
              <a:t>Saturn</a:t>
            </a:r>
            <a:r>
              <a:rPr lang="en">
                <a:solidFill>
                  <a:schemeClr val="accent4"/>
                </a:solidFill>
                <a:latin typeface="Ubuntu"/>
                <a:ea typeface="Ubuntu"/>
                <a:cs typeface="Ubuntu"/>
                <a:sym typeface="Ubuntu"/>
              </a:rPr>
              <a:t> is composed of hydrogen and helium</a:t>
            </a:r>
            <a:endParaRPr>
              <a:solidFill>
                <a:schemeClr val="accent4"/>
              </a:solidFill>
              <a:latin typeface="Ubuntu"/>
              <a:ea typeface="Ubuntu"/>
              <a:cs typeface="Ubuntu"/>
              <a:sym typeface="Ubuntu"/>
            </a:endParaRPr>
          </a:p>
        </p:txBody>
      </p:sp>
      <p:sp>
        <p:nvSpPr>
          <p:cNvPr id="3028" name="Google Shape;3028;p64"/>
          <p:cNvSpPr txBox="1"/>
          <p:nvPr/>
        </p:nvSpPr>
        <p:spPr>
          <a:xfrm>
            <a:off x="1360950" y="2384302"/>
            <a:ext cx="2383500" cy="42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4"/>
                </a:solidFill>
                <a:latin typeface="Alfa Slab One"/>
                <a:ea typeface="Alfa Slab One"/>
                <a:cs typeface="Alfa Slab One"/>
                <a:sym typeface="Alfa Slab One"/>
              </a:rPr>
              <a:t>Saturn</a:t>
            </a:r>
            <a:endParaRPr sz="2400">
              <a:solidFill>
                <a:schemeClr val="accent4"/>
              </a:solidFill>
              <a:latin typeface="Alfa Slab One"/>
              <a:ea typeface="Alfa Slab One"/>
              <a:cs typeface="Alfa Slab One"/>
              <a:sym typeface="Alfa Slab One"/>
            </a:endParaRPr>
          </a:p>
        </p:txBody>
      </p:sp>
      <p:sp>
        <p:nvSpPr>
          <p:cNvPr id="3029" name="Google Shape;3029;p64"/>
          <p:cNvSpPr txBox="1"/>
          <p:nvPr/>
        </p:nvSpPr>
        <p:spPr>
          <a:xfrm>
            <a:off x="1360959" y="1295150"/>
            <a:ext cx="2383500" cy="42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4"/>
                </a:solidFill>
                <a:latin typeface="Alfa Slab One"/>
                <a:ea typeface="Alfa Slab One"/>
                <a:cs typeface="Alfa Slab One"/>
                <a:sym typeface="Alfa Slab One"/>
              </a:rPr>
              <a:t>Mercury</a:t>
            </a:r>
            <a:endParaRPr sz="2400">
              <a:solidFill>
                <a:schemeClr val="accent4"/>
              </a:solidFill>
              <a:latin typeface="Alfa Slab One"/>
              <a:ea typeface="Alfa Slab One"/>
              <a:cs typeface="Alfa Slab One"/>
              <a:sym typeface="Alfa Slab One"/>
            </a:endParaRPr>
          </a:p>
        </p:txBody>
      </p:sp>
      <p:sp>
        <p:nvSpPr>
          <p:cNvPr id="3030" name="Google Shape;3030;p64"/>
          <p:cNvSpPr txBox="1"/>
          <p:nvPr/>
        </p:nvSpPr>
        <p:spPr>
          <a:xfrm>
            <a:off x="1360959" y="3473480"/>
            <a:ext cx="2383500" cy="4296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2400">
                <a:solidFill>
                  <a:schemeClr val="accent4"/>
                </a:solidFill>
                <a:latin typeface="Alfa Slab One"/>
                <a:ea typeface="Alfa Slab One"/>
                <a:cs typeface="Alfa Slab One"/>
                <a:sym typeface="Alfa Slab One"/>
              </a:rPr>
              <a:t>Jupiter</a:t>
            </a:r>
            <a:endParaRPr sz="2400">
              <a:solidFill>
                <a:schemeClr val="accent4"/>
              </a:solidFill>
              <a:latin typeface="Alfa Slab One"/>
              <a:ea typeface="Alfa Slab One"/>
              <a:cs typeface="Alfa Slab One"/>
              <a:sym typeface="Alfa Slab One"/>
            </a:endParaRPr>
          </a:p>
        </p:txBody>
      </p:sp>
      <p:grpSp>
        <p:nvGrpSpPr>
          <p:cNvPr id="3031" name="Google Shape;3031;p64"/>
          <p:cNvGrpSpPr/>
          <p:nvPr/>
        </p:nvGrpSpPr>
        <p:grpSpPr>
          <a:xfrm>
            <a:off x="719991" y="3785663"/>
            <a:ext cx="589724" cy="414457"/>
            <a:chOff x="7310146" y="1350003"/>
            <a:chExt cx="459537" cy="322962"/>
          </a:xfrm>
        </p:grpSpPr>
        <p:sp>
          <p:nvSpPr>
            <p:cNvPr id="3032" name="Google Shape;3032;p64"/>
            <p:cNvSpPr/>
            <p:nvPr/>
          </p:nvSpPr>
          <p:spPr>
            <a:xfrm>
              <a:off x="7410381" y="1582946"/>
              <a:ext cx="24530" cy="14654"/>
            </a:xfrm>
            <a:custGeom>
              <a:rect b="b" l="l" r="r" t="t"/>
              <a:pathLst>
                <a:path extrusionOk="0" h="644" w="1078">
                  <a:moveTo>
                    <a:pt x="1077" y="0"/>
                  </a:moveTo>
                  <a:cubicBezTo>
                    <a:pt x="1014" y="28"/>
                    <a:pt x="986" y="28"/>
                    <a:pt x="930" y="56"/>
                  </a:cubicBezTo>
                  <a:cubicBezTo>
                    <a:pt x="840" y="119"/>
                    <a:pt x="700" y="147"/>
                    <a:pt x="581" y="175"/>
                  </a:cubicBezTo>
                  <a:cubicBezTo>
                    <a:pt x="434" y="203"/>
                    <a:pt x="287" y="259"/>
                    <a:pt x="140" y="294"/>
                  </a:cubicBezTo>
                  <a:cubicBezTo>
                    <a:pt x="84" y="322"/>
                    <a:pt x="56" y="322"/>
                    <a:pt x="1" y="350"/>
                  </a:cubicBezTo>
                  <a:cubicBezTo>
                    <a:pt x="56" y="434"/>
                    <a:pt x="56" y="525"/>
                    <a:pt x="56" y="644"/>
                  </a:cubicBezTo>
                  <a:cubicBezTo>
                    <a:pt x="84" y="609"/>
                    <a:pt x="112" y="609"/>
                    <a:pt x="112" y="609"/>
                  </a:cubicBezTo>
                  <a:cubicBezTo>
                    <a:pt x="315" y="497"/>
                    <a:pt x="525" y="350"/>
                    <a:pt x="756" y="231"/>
                  </a:cubicBezTo>
                  <a:cubicBezTo>
                    <a:pt x="875" y="175"/>
                    <a:pt x="958" y="84"/>
                    <a:pt x="1077" y="0"/>
                  </a:cubicBezTo>
                  <a:close/>
                </a:path>
              </a:pathLst>
            </a:custGeom>
            <a:solidFill>
              <a:srgbClr val="589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64"/>
            <p:cNvSpPr/>
            <p:nvPr/>
          </p:nvSpPr>
          <p:spPr>
            <a:xfrm>
              <a:off x="7312216" y="1355578"/>
              <a:ext cx="453484" cy="314269"/>
            </a:xfrm>
            <a:custGeom>
              <a:rect b="b" l="l" r="r" t="t"/>
              <a:pathLst>
                <a:path extrusionOk="0" h="13811" w="19929">
                  <a:moveTo>
                    <a:pt x="8242" y="3010"/>
                  </a:moveTo>
                  <a:cubicBezTo>
                    <a:pt x="8385" y="3010"/>
                    <a:pt x="8439" y="3196"/>
                    <a:pt x="8391" y="3322"/>
                  </a:cubicBezTo>
                  <a:cubicBezTo>
                    <a:pt x="8300" y="3580"/>
                    <a:pt x="8216" y="3783"/>
                    <a:pt x="7951" y="3930"/>
                  </a:cubicBezTo>
                  <a:cubicBezTo>
                    <a:pt x="7849" y="3982"/>
                    <a:pt x="7747" y="4006"/>
                    <a:pt x="7644" y="4006"/>
                  </a:cubicBezTo>
                  <a:cubicBezTo>
                    <a:pt x="7514" y="4006"/>
                    <a:pt x="7384" y="3968"/>
                    <a:pt x="7251" y="3902"/>
                  </a:cubicBezTo>
                  <a:cubicBezTo>
                    <a:pt x="7167" y="3874"/>
                    <a:pt x="7139" y="3699"/>
                    <a:pt x="7223" y="3643"/>
                  </a:cubicBezTo>
                  <a:cubicBezTo>
                    <a:pt x="7251" y="3608"/>
                    <a:pt x="7314" y="3580"/>
                    <a:pt x="7342" y="3580"/>
                  </a:cubicBezTo>
                  <a:cubicBezTo>
                    <a:pt x="7342" y="3552"/>
                    <a:pt x="7370" y="3552"/>
                    <a:pt x="7370" y="3524"/>
                  </a:cubicBezTo>
                  <a:cubicBezTo>
                    <a:pt x="7636" y="3350"/>
                    <a:pt x="7867" y="3147"/>
                    <a:pt x="8160" y="3028"/>
                  </a:cubicBezTo>
                  <a:cubicBezTo>
                    <a:pt x="8190" y="3016"/>
                    <a:pt x="8217" y="3010"/>
                    <a:pt x="8242" y="3010"/>
                  </a:cubicBezTo>
                  <a:close/>
                  <a:moveTo>
                    <a:pt x="9671" y="0"/>
                  </a:moveTo>
                  <a:cubicBezTo>
                    <a:pt x="9524" y="147"/>
                    <a:pt x="9349" y="287"/>
                    <a:pt x="9209" y="462"/>
                  </a:cubicBezTo>
                  <a:cubicBezTo>
                    <a:pt x="9062" y="378"/>
                    <a:pt x="8971" y="322"/>
                    <a:pt x="8860" y="259"/>
                  </a:cubicBezTo>
                  <a:cubicBezTo>
                    <a:pt x="8594" y="406"/>
                    <a:pt x="8594" y="811"/>
                    <a:pt x="8216" y="902"/>
                  </a:cubicBezTo>
                  <a:cubicBezTo>
                    <a:pt x="8125" y="727"/>
                    <a:pt x="8069" y="581"/>
                    <a:pt x="7951" y="406"/>
                  </a:cubicBezTo>
                  <a:cubicBezTo>
                    <a:pt x="7811" y="581"/>
                    <a:pt x="7636" y="699"/>
                    <a:pt x="7545" y="874"/>
                  </a:cubicBezTo>
                  <a:cubicBezTo>
                    <a:pt x="7314" y="1252"/>
                    <a:pt x="6965" y="1399"/>
                    <a:pt x="6552" y="1483"/>
                  </a:cubicBezTo>
                  <a:cubicBezTo>
                    <a:pt x="6468" y="1511"/>
                    <a:pt x="6377" y="1511"/>
                    <a:pt x="6293" y="1511"/>
                  </a:cubicBezTo>
                  <a:cubicBezTo>
                    <a:pt x="6265" y="1483"/>
                    <a:pt x="6237" y="1455"/>
                    <a:pt x="6174" y="1455"/>
                  </a:cubicBezTo>
                  <a:lnTo>
                    <a:pt x="6091" y="1455"/>
                  </a:lnTo>
                  <a:cubicBezTo>
                    <a:pt x="6063" y="1455"/>
                    <a:pt x="6028" y="1483"/>
                    <a:pt x="6000" y="1483"/>
                  </a:cubicBezTo>
                  <a:lnTo>
                    <a:pt x="5972" y="1511"/>
                  </a:lnTo>
                  <a:lnTo>
                    <a:pt x="5916" y="1511"/>
                  </a:lnTo>
                  <a:lnTo>
                    <a:pt x="5916" y="1455"/>
                  </a:lnTo>
                  <a:cubicBezTo>
                    <a:pt x="5888" y="1483"/>
                    <a:pt x="5825" y="1483"/>
                    <a:pt x="5797" y="1511"/>
                  </a:cubicBezTo>
                  <a:cubicBezTo>
                    <a:pt x="5713" y="1511"/>
                    <a:pt x="5622" y="1455"/>
                    <a:pt x="5594" y="1371"/>
                  </a:cubicBezTo>
                  <a:cubicBezTo>
                    <a:pt x="5447" y="1399"/>
                    <a:pt x="5328" y="1427"/>
                    <a:pt x="5217" y="1483"/>
                  </a:cubicBezTo>
                  <a:cubicBezTo>
                    <a:pt x="5070" y="1545"/>
                    <a:pt x="4979" y="1629"/>
                    <a:pt x="4839" y="1657"/>
                  </a:cubicBezTo>
                  <a:lnTo>
                    <a:pt x="4804" y="1685"/>
                  </a:lnTo>
                  <a:cubicBezTo>
                    <a:pt x="4601" y="1776"/>
                    <a:pt x="4454" y="1860"/>
                    <a:pt x="4280" y="2007"/>
                  </a:cubicBezTo>
                  <a:cubicBezTo>
                    <a:pt x="4077" y="2245"/>
                    <a:pt x="3874" y="2503"/>
                    <a:pt x="3755" y="2797"/>
                  </a:cubicBezTo>
                  <a:cubicBezTo>
                    <a:pt x="3468" y="3433"/>
                    <a:pt x="3056" y="3958"/>
                    <a:pt x="2594" y="4454"/>
                  </a:cubicBezTo>
                  <a:cubicBezTo>
                    <a:pt x="2007" y="5098"/>
                    <a:pt x="1427" y="5769"/>
                    <a:pt x="818" y="6405"/>
                  </a:cubicBezTo>
                  <a:cubicBezTo>
                    <a:pt x="378" y="6874"/>
                    <a:pt x="147" y="7426"/>
                    <a:pt x="28" y="8069"/>
                  </a:cubicBezTo>
                  <a:cubicBezTo>
                    <a:pt x="0" y="8244"/>
                    <a:pt x="28" y="8475"/>
                    <a:pt x="231" y="8538"/>
                  </a:cubicBezTo>
                  <a:cubicBezTo>
                    <a:pt x="350" y="8594"/>
                    <a:pt x="406" y="8650"/>
                    <a:pt x="497" y="8741"/>
                  </a:cubicBezTo>
                  <a:cubicBezTo>
                    <a:pt x="576" y="8717"/>
                    <a:pt x="661" y="8708"/>
                    <a:pt x="748" y="8708"/>
                  </a:cubicBezTo>
                  <a:cubicBezTo>
                    <a:pt x="1111" y="8708"/>
                    <a:pt x="1528" y="8876"/>
                    <a:pt x="1832" y="8971"/>
                  </a:cubicBezTo>
                  <a:cubicBezTo>
                    <a:pt x="2357" y="9118"/>
                    <a:pt x="2853" y="9293"/>
                    <a:pt x="3405" y="9377"/>
                  </a:cubicBezTo>
                  <a:cubicBezTo>
                    <a:pt x="3566" y="9408"/>
                    <a:pt x="3727" y="9422"/>
                    <a:pt x="3888" y="9422"/>
                  </a:cubicBezTo>
                  <a:cubicBezTo>
                    <a:pt x="4195" y="9422"/>
                    <a:pt x="4501" y="9371"/>
                    <a:pt x="4804" y="9293"/>
                  </a:cubicBezTo>
                  <a:cubicBezTo>
                    <a:pt x="4951" y="9237"/>
                    <a:pt x="5126" y="9202"/>
                    <a:pt x="5300" y="9174"/>
                  </a:cubicBezTo>
                  <a:cubicBezTo>
                    <a:pt x="5328" y="9146"/>
                    <a:pt x="5363" y="9146"/>
                    <a:pt x="5391" y="9118"/>
                  </a:cubicBezTo>
                  <a:cubicBezTo>
                    <a:pt x="5566" y="9027"/>
                    <a:pt x="5741" y="8971"/>
                    <a:pt x="5916" y="8887"/>
                  </a:cubicBezTo>
                  <a:cubicBezTo>
                    <a:pt x="5972" y="8887"/>
                    <a:pt x="6000" y="8853"/>
                    <a:pt x="6063" y="8825"/>
                  </a:cubicBezTo>
                  <a:cubicBezTo>
                    <a:pt x="6091" y="8825"/>
                    <a:pt x="6091" y="8797"/>
                    <a:pt x="6119" y="8797"/>
                  </a:cubicBezTo>
                  <a:cubicBezTo>
                    <a:pt x="6091" y="8713"/>
                    <a:pt x="6119" y="8622"/>
                    <a:pt x="6202" y="8566"/>
                  </a:cubicBezTo>
                  <a:cubicBezTo>
                    <a:pt x="6377" y="8447"/>
                    <a:pt x="6587" y="8244"/>
                    <a:pt x="6790" y="8125"/>
                  </a:cubicBezTo>
                  <a:lnTo>
                    <a:pt x="6818" y="8097"/>
                  </a:lnTo>
                  <a:cubicBezTo>
                    <a:pt x="6846" y="8013"/>
                    <a:pt x="6902" y="7950"/>
                    <a:pt x="6937" y="7867"/>
                  </a:cubicBezTo>
                  <a:cubicBezTo>
                    <a:pt x="6974" y="7787"/>
                    <a:pt x="7042" y="7753"/>
                    <a:pt x="7112" y="7753"/>
                  </a:cubicBezTo>
                  <a:cubicBezTo>
                    <a:pt x="7250" y="7753"/>
                    <a:pt x="7398" y="7884"/>
                    <a:pt x="7342" y="8041"/>
                  </a:cubicBezTo>
                  <a:cubicBezTo>
                    <a:pt x="7342" y="8069"/>
                    <a:pt x="7314" y="8097"/>
                    <a:pt x="7314" y="8125"/>
                  </a:cubicBezTo>
                  <a:cubicBezTo>
                    <a:pt x="7342" y="8188"/>
                    <a:pt x="7342" y="8244"/>
                    <a:pt x="7286" y="8328"/>
                  </a:cubicBezTo>
                  <a:cubicBezTo>
                    <a:pt x="7139" y="8678"/>
                    <a:pt x="6790" y="8943"/>
                    <a:pt x="6496" y="9146"/>
                  </a:cubicBezTo>
                  <a:cubicBezTo>
                    <a:pt x="6468" y="9174"/>
                    <a:pt x="6468" y="9202"/>
                    <a:pt x="6440" y="9202"/>
                  </a:cubicBezTo>
                  <a:cubicBezTo>
                    <a:pt x="6468" y="9265"/>
                    <a:pt x="6468" y="9321"/>
                    <a:pt x="6468" y="9377"/>
                  </a:cubicBezTo>
                  <a:cubicBezTo>
                    <a:pt x="6496" y="9349"/>
                    <a:pt x="6524" y="9321"/>
                    <a:pt x="6552" y="9321"/>
                  </a:cubicBezTo>
                  <a:cubicBezTo>
                    <a:pt x="6606" y="9267"/>
                    <a:pt x="6673" y="9244"/>
                    <a:pt x="6734" y="9244"/>
                  </a:cubicBezTo>
                  <a:cubicBezTo>
                    <a:pt x="6806" y="9244"/>
                    <a:pt x="6871" y="9275"/>
                    <a:pt x="6902" y="9321"/>
                  </a:cubicBezTo>
                  <a:cubicBezTo>
                    <a:pt x="6937" y="9321"/>
                    <a:pt x="6965" y="9293"/>
                    <a:pt x="6965" y="9265"/>
                  </a:cubicBezTo>
                  <a:cubicBezTo>
                    <a:pt x="6993" y="9265"/>
                    <a:pt x="6993" y="9265"/>
                    <a:pt x="6993" y="9237"/>
                  </a:cubicBezTo>
                  <a:cubicBezTo>
                    <a:pt x="7021" y="9202"/>
                    <a:pt x="7021" y="9174"/>
                    <a:pt x="7049" y="9146"/>
                  </a:cubicBezTo>
                  <a:cubicBezTo>
                    <a:pt x="7049" y="9146"/>
                    <a:pt x="7076" y="9146"/>
                    <a:pt x="7076" y="9118"/>
                  </a:cubicBezTo>
                  <a:cubicBezTo>
                    <a:pt x="7111" y="9062"/>
                    <a:pt x="7111" y="9027"/>
                    <a:pt x="7139" y="8999"/>
                  </a:cubicBezTo>
                  <a:cubicBezTo>
                    <a:pt x="7195" y="8915"/>
                    <a:pt x="7286" y="8825"/>
                    <a:pt x="7342" y="8741"/>
                  </a:cubicBezTo>
                  <a:cubicBezTo>
                    <a:pt x="7342" y="8713"/>
                    <a:pt x="7342" y="8678"/>
                    <a:pt x="7370" y="8650"/>
                  </a:cubicBezTo>
                  <a:lnTo>
                    <a:pt x="7370" y="8650"/>
                  </a:lnTo>
                  <a:cubicBezTo>
                    <a:pt x="7366" y="8654"/>
                    <a:pt x="7363" y="8655"/>
                    <a:pt x="7361" y="8655"/>
                  </a:cubicBezTo>
                  <a:cubicBezTo>
                    <a:pt x="7350" y="8655"/>
                    <a:pt x="7374" y="8594"/>
                    <a:pt x="7398" y="8594"/>
                  </a:cubicBezTo>
                  <a:cubicBezTo>
                    <a:pt x="7431" y="8489"/>
                    <a:pt x="7530" y="8431"/>
                    <a:pt x="7624" y="8431"/>
                  </a:cubicBezTo>
                  <a:cubicBezTo>
                    <a:pt x="7711" y="8431"/>
                    <a:pt x="7794" y="8482"/>
                    <a:pt x="7811" y="8594"/>
                  </a:cubicBezTo>
                  <a:cubicBezTo>
                    <a:pt x="7839" y="8622"/>
                    <a:pt x="7839" y="8678"/>
                    <a:pt x="7839" y="8713"/>
                  </a:cubicBezTo>
                  <a:cubicBezTo>
                    <a:pt x="7839" y="8769"/>
                    <a:pt x="7839" y="8825"/>
                    <a:pt x="7811" y="8887"/>
                  </a:cubicBezTo>
                  <a:cubicBezTo>
                    <a:pt x="7776" y="8915"/>
                    <a:pt x="7776" y="8915"/>
                    <a:pt x="7776" y="8943"/>
                  </a:cubicBezTo>
                  <a:cubicBezTo>
                    <a:pt x="7748" y="8943"/>
                    <a:pt x="7748" y="8971"/>
                    <a:pt x="7720" y="8999"/>
                  </a:cubicBezTo>
                  <a:cubicBezTo>
                    <a:pt x="7664" y="9090"/>
                    <a:pt x="7573" y="9174"/>
                    <a:pt x="7517" y="9265"/>
                  </a:cubicBezTo>
                  <a:cubicBezTo>
                    <a:pt x="7517" y="9293"/>
                    <a:pt x="7489" y="9321"/>
                    <a:pt x="7489" y="9349"/>
                  </a:cubicBezTo>
                  <a:cubicBezTo>
                    <a:pt x="7314" y="9699"/>
                    <a:pt x="6993" y="9936"/>
                    <a:pt x="6643" y="10111"/>
                  </a:cubicBezTo>
                  <a:lnTo>
                    <a:pt x="6643" y="10139"/>
                  </a:lnTo>
                  <a:cubicBezTo>
                    <a:pt x="6440" y="10370"/>
                    <a:pt x="6202" y="10489"/>
                    <a:pt x="5944" y="10636"/>
                  </a:cubicBezTo>
                  <a:cubicBezTo>
                    <a:pt x="5650" y="11160"/>
                    <a:pt x="5070" y="11447"/>
                    <a:pt x="4573" y="11740"/>
                  </a:cubicBezTo>
                  <a:cubicBezTo>
                    <a:pt x="4252" y="11915"/>
                    <a:pt x="3930" y="12090"/>
                    <a:pt x="3615" y="12209"/>
                  </a:cubicBezTo>
                  <a:cubicBezTo>
                    <a:pt x="3317" y="12339"/>
                    <a:pt x="2940" y="12498"/>
                    <a:pt x="2636" y="12498"/>
                  </a:cubicBezTo>
                  <a:cubicBezTo>
                    <a:pt x="2612" y="12498"/>
                    <a:pt x="2589" y="12498"/>
                    <a:pt x="2566" y="12496"/>
                  </a:cubicBezTo>
                  <a:lnTo>
                    <a:pt x="2531" y="12496"/>
                  </a:lnTo>
                  <a:cubicBezTo>
                    <a:pt x="2503" y="12523"/>
                    <a:pt x="2476" y="12586"/>
                    <a:pt x="2448" y="12614"/>
                  </a:cubicBezTo>
                  <a:lnTo>
                    <a:pt x="2420" y="12642"/>
                  </a:lnTo>
                  <a:lnTo>
                    <a:pt x="2420" y="12908"/>
                  </a:lnTo>
                  <a:cubicBezTo>
                    <a:pt x="2678" y="13083"/>
                    <a:pt x="2944" y="13286"/>
                    <a:pt x="3175" y="13460"/>
                  </a:cubicBezTo>
                  <a:cubicBezTo>
                    <a:pt x="3524" y="13719"/>
                    <a:pt x="3902" y="13810"/>
                    <a:pt x="4252" y="13810"/>
                  </a:cubicBezTo>
                  <a:cubicBezTo>
                    <a:pt x="4370" y="13782"/>
                    <a:pt x="4454" y="13747"/>
                    <a:pt x="4573" y="13719"/>
                  </a:cubicBezTo>
                  <a:cubicBezTo>
                    <a:pt x="4839" y="13635"/>
                    <a:pt x="5070" y="13544"/>
                    <a:pt x="5328" y="13516"/>
                  </a:cubicBezTo>
                  <a:cubicBezTo>
                    <a:pt x="5475" y="13432"/>
                    <a:pt x="5594" y="13370"/>
                    <a:pt x="5713" y="13286"/>
                  </a:cubicBezTo>
                  <a:cubicBezTo>
                    <a:pt x="5769" y="13258"/>
                    <a:pt x="5797" y="13258"/>
                    <a:pt x="5853" y="13223"/>
                  </a:cubicBezTo>
                  <a:cubicBezTo>
                    <a:pt x="5944" y="13139"/>
                    <a:pt x="6063" y="13083"/>
                    <a:pt x="6147" y="13020"/>
                  </a:cubicBezTo>
                  <a:cubicBezTo>
                    <a:pt x="6412" y="12817"/>
                    <a:pt x="6643" y="12614"/>
                    <a:pt x="6874" y="12412"/>
                  </a:cubicBezTo>
                  <a:cubicBezTo>
                    <a:pt x="6993" y="12293"/>
                    <a:pt x="7111" y="12174"/>
                    <a:pt x="7251" y="12062"/>
                  </a:cubicBezTo>
                  <a:cubicBezTo>
                    <a:pt x="7314" y="11999"/>
                    <a:pt x="7398" y="11943"/>
                    <a:pt x="7489" y="11887"/>
                  </a:cubicBezTo>
                  <a:cubicBezTo>
                    <a:pt x="7839" y="11621"/>
                    <a:pt x="8216" y="11447"/>
                    <a:pt x="8650" y="11335"/>
                  </a:cubicBezTo>
                  <a:cubicBezTo>
                    <a:pt x="8888" y="11272"/>
                    <a:pt x="9146" y="11244"/>
                    <a:pt x="9384" y="11188"/>
                  </a:cubicBezTo>
                  <a:cubicBezTo>
                    <a:pt x="9468" y="11188"/>
                    <a:pt x="9524" y="11160"/>
                    <a:pt x="9615" y="11160"/>
                  </a:cubicBezTo>
                  <a:cubicBezTo>
                    <a:pt x="10083" y="10985"/>
                    <a:pt x="10545" y="10747"/>
                    <a:pt x="10985" y="10426"/>
                  </a:cubicBezTo>
                  <a:cubicBezTo>
                    <a:pt x="11335" y="10139"/>
                    <a:pt x="11768" y="9964"/>
                    <a:pt x="12181" y="9762"/>
                  </a:cubicBezTo>
                  <a:cubicBezTo>
                    <a:pt x="12290" y="9718"/>
                    <a:pt x="12413" y="9690"/>
                    <a:pt x="12535" y="9690"/>
                  </a:cubicBezTo>
                  <a:cubicBezTo>
                    <a:pt x="12669" y="9690"/>
                    <a:pt x="12801" y="9725"/>
                    <a:pt x="12908" y="9817"/>
                  </a:cubicBezTo>
                  <a:cubicBezTo>
                    <a:pt x="13055" y="9873"/>
                    <a:pt x="13139" y="9964"/>
                    <a:pt x="13230" y="10111"/>
                  </a:cubicBezTo>
                  <a:cubicBezTo>
                    <a:pt x="13370" y="10223"/>
                    <a:pt x="13488" y="10342"/>
                    <a:pt x="13635" y="10489"/>
                  </a:cubicBezTo>
                  <a:cubicBezTo>
                    <a:pt x="13754" y="10545"/>
                    <a:pt x="13838" y="10664"/>
                    <a:pt x="13929" y="10747"/>
                  </a:cubicBezTo>
                  <a:cubicBezTo>
                    <a:pt x="13957" y="10810"/>
                    <a:pt x="14013" y="10866"/>
                    <a:pt x="14041" y="10922"/>
                  </a:cubicBezTo>
                  <a:lnTo>
                    <a:pt x="14069" y="10950"/>
                  </a:lnTo>
                  <a:cubicBezTo>
                    <a:pt x="14335" y="11244"/>
                    <a:pt x="14565" y="11510"/>
                    <a:pt x="14887" y="11740"/>
                  </a:cubicBezTo>
                  <a:cubicBezTo>
                    <a:pt x="15327" y="11999"/>
                    <a:pt x="15677" y="12384"/>
                    <a:pt x="15936" y="12817"/>
                  </a:cubicBezTo>
                  <a:cubicBezTo>
                    <a:pt x="16083" y="13048"/>
                    <a:pt x="16257" y="13258"/>
                    <a:pt x="16432" y="13460"/>
                  </a:cubicBezTo>
                  <a:cubicBezTo>
                    <a:pt x="16643" y="13655"/>
                    <a:pt x="16844" y="13750"/>
                    <a:pt x="17058" y="13750"/>
                  </a:cubicBezTo>
                  <a:cubicBezTo>
                    <a:pt x="17228" y="13750"/>
                    <a:pt x="17405" y="13690"/>
                    <a:pt x="17600" y="13572"/>
                  </a:cubicBezTo>
                  <a:cubicBezTo>
                    <a:pt x="18180" y="13258"/>
                    <a:pt x="19257" y="11943"/>
                    <a:pt x="19460" y="11335"/>
                  </a:cubicBezTo>
                  <a:cubicBezTo>
                    <a:pt x="19488" y="11300"/>
                    <a:pt x="19488" y="11272"/>
                    <a:pt x="19488" y="11244"/>
                  </a:cubicBezTo>
                  <a:cubicBezTo>
                    <a:pt x="19873" y="9762"/>
                    <a:pt x="19928" y="8216"/>
                    <a:pt x="19873" y="6699"/>
                  </a:cubicBezTo>
                  <a:cubicBezTo>
                    <a:pt x="19838" y="6174"/>
                    <a:pt x="19579" y="5769"/>
                    <a:pt x="19201" y="5447"/>
                  </a:cubicBezTo>
                  <a:cubicBezTo>
                    <a:pt x="19026" y="5300"/>
                    <a:pt x="18852" y="5182"/>
                    <a:pt x="18677" y="5070"/>
                  </a:cubicBezTo>
                  <a:cubicBezTo>
                    <a:pt x="18180" y="4776"/>
                    <a:pt x="17775" y="4370"/>
                    <a:pt x="17453" y="3930"/>
                  </a:cubicBezTo>
                  <a:cubicBezTo>
                    <a:pt x="17215" y="3643"/>
                    <a:pt x="17013" y="3377"/>
                    <a:pt x="16782" y="3119"/>
                  </a:cubicBezTo>
                  <a:cubicBezTo>
                    <a:pt x="16635" y="2944"/>
                    <a:pt x="16460" y="2769"/>
                    <a:pt x="16313" y="2594"/>
                  </a:cubicBezTo>
                  <a:cubicBezTo>
                    <a:pt x="16229" y="2559"/>
                    <a:pt x="16167" y="2503"/>
                    <a:pt x="16111" y="2448"/>
                  </a:cubicBezTo>
                  <a:cubicBezTo>
                    <a:pt x="16083" y="2420"/>
                    <a:pt x="16055" y="2385"/>
                    <a:pt x="16027" y="2357"/>
                  </a:cubicBezTo>
                  <a:cubicBezTo>
                    <a:pt x="15817" y="2210"/>
                    <a:pt x="15642" y="2098"/>
                    <a:pt x="15439" y="1979"/>
                  </a:cubicBezTo>
                  <a:cubicBezTo>
                    <a:pt x="14537" y="1455"/>
                    <a:pt x="13544" y="1196"/>
                    <a:pt x="12586" y="902"/>
                  </a:cubicBezTo>
                  <a:cubicBezTo>
                    <a:pt x="12321" y="811"/>
                    <a:pt x="12090" y="755"/>
                    <a:pt x="11915" y="525"/>
                  </a:cubicBezTo>
                  <a:cubicBezTo>
                    <a:pt x="11859" y="462"/>
                    <a:pt x="11768" y="462"/>
                    <a:pt x="11740" y="406"/>
                  </a:cubicBezTo>
                  <a:cubicBezTo>
                    <a:pt x="11538" y="497"/>
                    <a:pt x="11335" y="581"/>
                    <a:pt x="11132" y="671"/>
                  </a:cubicBezTo>
                  <a:cubicBezTo>
                    <a:pt x="11041" y="462"/>
                    <a:pt x="10985" y="287"/>
                    <a:pt x="10922" y="147"/>
                  </a:cubicBezTo>
                  <a:cubicBezTo>
                    <a:pt x="10636" y="147"/>
                    <a:pt x="10573" y="406"/>
                    <a:pt x="10433" y="525"/>
                  </a:cubicBezTo>
                  <a:cubicBezTo>
                    <a:pt x="10370" y="553"/>
                    <a:pt x="10342" y="581"/>
                    <a:pt x="10286" y="609"/>
                  </a:cubicBezTo>
                  <a:lnTo>
                    <a:pt x="10195" y="609"/>
                  </a:lnTo>
                  <a:cubicBezTo>
                    <a:pt x="10083" y="609"/>
                    <a:pt x="9936" y="525"/>
                    <a:pt x="9873" y="322"/>
                  </a:cubicBezTo>
                  <a:cubicBezTo>
                    <a:pt x="9845" y="203"/>
                    <a:pt x="9873" y="56"/>
                    <a:pt x="9671"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64"/>
            <p:cNvSpPr/>
            <p:nvPr/>
          </p:nvSpPr>
          <p:spPr>
            <a:xfrm>
              <a:off x="7371880" y="1368389"/>
              <a:ext cx="395095" cy="302733"/>
            </a:xfrm>
            <a:custGeom>
              <a:rect b="b" l="l" r="r" t="t"/>
              <a:pathLst>
                <a:path extrusionOk="0" h="13304" w="17363">
                  <a:moveTo>
                    <a:pt x="5098" y="1619"/>
                  </a:moveTo>
                  <a:lnTo>
                    <a:pt x="5098" y="1619"/>
                  </a:lnTo>
                  <a:cubicBezTo>
                    <a:pt x="5042" y="1682"/>
                    <a:pt x="4979" y="1710"/>
                    <a:pt x="4923" y="1766"/>
                  </a:cubicBezTo>
                  <a:cubicBezTo>
                    <a:pt x="4951" y="1738"/>
                    <a:pt x="4951" y="1710"/>
                    <a:pt x="4951" y="1682"/>
                  </a:cubicBezTo>
                  <a:cubicBezTo>
                    <a:pt x="4979" y="1647"/>
                    <a:pt x="5042" y="1647"/>
                    <a:pt x="5098" y="1619"/>
                  </a:cubicBezTo>
                  <a:close/>
                  <a:moveTo>
                    <a:pt x="5769" y="1444"/>
                  </a:moveTo>
                  <a:cubicBezTo>
                    <a:pt x="5769" y="1472"/>
                    <a:pt x="5797" y="1535"/>
                    <a:pt x="5825" y="1563"/>
                  </a:cubicBezTo>
                  <a:cubicBezTo>
                    <a:pt x="5910" y="1657"/>
                    <a:pt x="6012" y="1720"/>
                    <a:pt x="6121" y="1767"/>
                  </a:cubicBezTo>
                  <a:lnTo>
                    <a:pt x="6121" y="1767"/>
                  </a:lnTo>
                  <a:cubicBezTo>
                    <a:pt x="6063" y="1754"/>
                    <a:pt x="6002" y="1749"/>
                    <a:pt x="5940" y="1749"/>
                  </a:cubicBezTo>
                  <a:cubicBezTo>
                    <a:pt x="5873" y="1749"/>
                    <a:pt x="5805" y="1755"/>
                    <a:pt x="5741" y="1766"/>
                  </a:cubicBezTo>
                  <a:cubicBezTo>
                    <a:pt x="5678" y="1794"/>
                    <a:pt x="5650" y="1794"/>
                    <a:pt x="5622" y="1794"/>
                  </a:cubicBezTo>
                  <a:cubicBezTo>
                    <a:pt x="5622" y="1682"/>
                    <a:pt x="5538" y="1563"/>
                    <a:pt x="5447" y="1535"/>
                  </a:cubicBezTo>
                  <a:cubicBezTo>
                    <a:pt x="5566" y="1507"/>
                    <a:pt x="5650" y="1472"/>
                    <a:pt x="5769" y="1444"/>
                  </a:cubicBezTo>
                  <a:close/>
                  <a:moveTo>
                    <a:pt x="3091" y="2059"/>
                  </a:moveTo>
                  <a:lnTo>
                    <a:pt x="3091" y="2059"/>
                  </a:lnTo>
                  <a:cubicBezTo>
                    <a:pt x="2916" y="2206"/>
                    <a:pt x="2741" y="2346"/>
                    <a:pt x="2595" y="2493"/>
                  </a:cubicBezTo>
                  <a:cubicBezTo>
                    <a:pt x="2567" y="2521"/>
                    <a:pt x="2504" y="2556"/>
                    <a:pt x="2476" y="2584"/>
                  </a:cubicBezTo>
                  <a:lnTo>
                    <a:pt x="2504" y="2556"/>
                  </a:lnTo>
                  <a:cubicBezTo>
                    <a:pt x="2567" y="2493"/>
                    <a:pt x="2622" y="2437"/>
                    <a:pt x="2650" y="2409"/>
                  </a:cubicBezTo>
                  <a:cubicBezTo>
                    <a:pt x="2741" y="2318"/>
                    <a:pt x="2853" y="2234"/>
                    <a:pt x="2944" y="2143"/>
                  </a:cubicBezTo>
                  <a:cubicBezTo>
                    <a:pt x="2972" y="2115"/>
                    <a:pt x="3028" y="2087"/>
                    <a:pt x="3091" y="2059"/>
                  </a:cubicBezTo>
                  <a:close/>
                  <a:moveTo>
                    <a:pt x="5620" y="2447"/>
                  </a:moveTo>
                  <a:cubicBezTo>
                    <a:pt x="5763" y="2447"/>
                    <a:pt x="5817" y="2633"/>
                    <a:pt x="5769" y="2759"/>
                  </a:cubicBezTo>
                  <a:cubicBezTo>
                    <a:pt x="5678" y="3017"/>
                    <a:pt x="5594" y="3220"/>
                    <a:pt x="5329" y="3367"/>
                  </a:cubicBezTo>
                  <a:cubicBezTo>
                    <a:pt x="5227" y="3419"/>
                    <a:pt x="5125" y="3443"/>
                    <a:pt x="5022" y="3443"/>
                  </a:cubicBezTo>
                  <a:cubicBezTo>
                    <a:pt x="4892" y="3443"/>
                    <a:pt x="4762" y="3405"/>
                    <a:pt x="4629" y="3339"/>
                  </a:cubicBezTo>
                  <a:cubicBezTo>
                    <a:pt x="4545" y="3311"/>
                    <a:pt x="4517" y="3136"/>
                    <a:pt x="4601" y="3080"/>
                  </a:cubicBezTo>
                  <a:cubicBezTo>
                    <a:pt x="4629" y="3045"/>
                    <a:pt x="4692" y="3017"/>
                    <a:pt x="4720" y="3017"/>
                  </a:cubicBezTo>
                  <a:cubicBezTo>
                    <a:pt x="4720" y="2989"/>
                    <a:pt x="4748" y="2989"/>
                    <a:pt x="4748" y="2961"/>
                  </a:cubicBezTo>
                  <a:cubicBezTo>
                    <a:pt x="5014" y="2787"/>
                    <a:pt x="5245" y="2584"/>
                    <a:pt x="5538" y="2465"/>
                  </a:cubicBezTo>
                  <a:cubicBezTo>
                    <a:pt x="5568" y="2453"/>
                    <a:pt x="5595" y="2447"/>
                    <a:pt x="5620" y="2447"/>
                  </a:cubicBezTo>
                  <a:close/>
                  <a:moveTo>
                    <a:pt x="3902" y="3779"/>
                  </a:moveTo>
                  <a:cubicBezTo>
                    <a:pt x="3902" y="3919"/>
                    <a:pt x="3965" y="4066"/>
                    <a:pt x="4077" y="4185"/>
                  </a:cubicBezTo>
                  <a:lnTo>
                    <a:pt x="4077" y="4332"/>
                  </a:lnTo>
                  <a:cubicBezTo>
                    <a:pt x="4021" y="4241"/>
                    <a:pt x="3930" y="4157"/>
                    <a:pt x="3846" y="4157"/>
                  </a:cubicBezTo>
                  <a:cubicBezTo>
                    <a:pt x="3755" y="4038"/>
                    <a:pt x="3643" y="3919"/>
                    <a:pt x="3552" y="3807"/>
                  </a:cubicBezTo>
                  <a:lnTo>
                    <a:pt x="3552" y="3807"/>
                  </a:lnTo>
                  <a:cubicBezTo>
                    <a:pt x="3615" y="3835"/>
                    <a:pt x="3671" y="3835"/>
                    <a:pt x="3727" y="3835"/>
                  </a:cubicBezTo>
                  <a:cubicBezTo>
                    <a:pt x="3790" y="3835"/>
                    <a:pt x="3846" y="3807"/>
                    <a:pt x="3902" y="3779"/>
                  </a:cubicBezTo>
                  <a:close/>
                  <a:moveTo>
                    <a:pt x="11915" y="4269"/>
                  </a:moveTo>
                  <a:cubicBezTo>
                    <a:pt x="11971" y="4304"/>
                    <a:pt x="12062" y="4332"/>
                    <a:pt x="12118" y="4360"/>
                  </a:cubicBezTo>
                  <a:cubicBezTo>
                    <a:pt x="12181" y="4444"/>
                    <a:pt x="12265" y="4535"/>
                    <a:pt x="12321" y="4619"/>
                  </a:cubicBezTo>
                  <a:cubicBezTo>
                    <a:pt x="12209" y="4507"/>
                    <a:pt x="12062" y="4416"/>
                    <a:pt x="11915" y="4304"/>
                  </a:cubicBezTo>
                  <a:lnTo>
                    <a:pt x="11915" y="4269"/>
                  </a:lnTo>
                  <a:close/>
                  <a:moveTo>
                    <a:pt x="8019" y="1"/>
                  </a:moveTo>
                  <a:cubicBezTo>
                    <a:pt x="7910" y="1"/>
                    <a:pt x="7799" y="7"/>
                    <a:pt x="7692" y="18"/>
                  </a:cubicBezTo>
                  <a:cubicBezTo>
                    <a:pt x="7692" y="18"/>
                    <a:pt x="7664" y="46"/>
                    <a:pt x="7636" y="46"/>
                  </a:cubicBezTo>
                  <a:lnTo>
                    <a:pt x="7286" y="46"/>
                  </a:lnTo>
                  <a:cubicBezTo>
                    <a:pt x="7049" y="73"/>
                    <a:pt x="6874" y="248"/>
                    <a:pt x="6846" y="458"/>
                  </a:cubicBezTo>
                  <a:cubicBezTo>
                    <a:pt x="6818" y="486"/>
                    <a:pt x="6818" y="486"/>
                    <a:pt x="6790" y="486"/>
                  </a:cubicBezTo>
                  <a:cubicBezTo>
                    <a:pt x="6727" y="514"/>
                    <a:pt x="6643" y="542"/>
                    <a:pt x="6552" y="598"/>
                  </a:cubicBezTo>
                  <a:cubicBezTo>
                    <a:pt x="6524" y="598"/>
                    <a:pt x="6496" y="598"/>
                    <a:pt x="6468" y="633"/>
                  </a:cubicBezTo>
                  <a:cubicBezTo>
                    <a:pt x="6413" y="618"/>
                    <a:pt x="6359" y="610"/>
                    <a:pt x="6307" y="610"/>
                  </a:cubicBezTo>
                  <a:cubicBezTo>
                    <a:pt x="6142" y="610"/>
                    <a:pt x="6001" y="688"/>
                    <a:pt x="5916" y="864"/>
                  </a:cubicBezTo>
                  <a:cubicBezTo>
                    <a:pt x="5916" y="892"/>
                    <a:pt x="5888" y="892"/>
                    <a:pt x="5888" y="892"/>
                  </a:cubicBezTo>
                  <a:cubicBezTo>
                    <a:pt x="5790" y="892"/>
                    <a:pt x="5680" y="879"/>
                    <a:pt x="5565" y="879"/>
                  </a:cubicBezTo>
                  <a:cubicBezTo>
                    <a:pt x="5508" y="879"/>
                    <a:pt x="5450" y="882"/>
                    <a:pt x="5391" y="892"/>
                  </a:cubicBezTo>
                  <a:cubicBezTo>
                    <a:pt x="5154" y="920"/>
                    <a:pt x="4951" y="982"/>
                    <a:pt x="4748" y="1038"/>
                  </a:cubicBezTo>
                  <a:cubicBezTo>
                    <a:pt x="4629" y="1094"/>
                    <a:pt x="4545" y="1122"/>
                    <a:pt x="4427" y="1157"/>
                  </a:cubicBezTo>
                  <a:cubicBezTo>
                    <a:pt x="4315" y="1157"/>
                    <a:pt x="4196" y="1185"/>
                    <a:pt x="4077" y="1297"/>
                  </a:cubicBezTo>
                  <a:cubicBezTo>
                    <a:pt x="4049" y="1332"/>
                    <a:pt x="4021" y="1360"/>
                    <a:pt x="3993" y="1388"/>
                  </a:cubicBezTo>
                  <a:cubicBezTo>
                    <a:pt x="3874" y="1472"/>
                    <a:pt x="3727" y="1535"/>
                    <a:pt x="3615" y="1647"/>
                  </a:cubicBezTo>
                  <a:cubicBezTo>
                    <a:pt x="3552" y="1647"/>
                    <a:pt x="3525" y="1682"/>
                    <a:pt x="3497" y="1710"/>
                  </a:cubicBezTo>
                  <a:cubicBezTo>
                    <a:pt x="3525" y="1591"/>
                    <a:pt x="3497" y="1472"/>
                    <a:pt x="3406" y="1388"/>
                  </a:cubicBezTo>
                  <a:cubicBezTo>
                    <a:pt x="3283" y="1274"/>
                    <a:pt x="3156" y="1226"/>
                    <a:pt x="3028" y="1226"/>
                  </a:cubicBezTo>
                  <a:cubicBezTo>
                    <a:pt x="2828" y="1226"/>
                    <a:pt x="2627" y="1344"/>
                    <a:pt x="2448" y="1507"/>
                  </a:cubicBezTo>
                  <a:cubicBezTo>
                    <a:pt x="2329" y="1591"/>
                    <a:pt x="2245" y="1682"/>
                    <a:pt x="2154" y="1766"/>
                  </a:cubicBezTo>
                  <a:cubicBezTo>
                    <a:pt x="2098" y="1822"/>
                    <a:pt x="2070" y="1885"/>
                    <a:pt x="2007" y="1940"/>
                  </a:cubicBezTo>
                  <a:cubicBezTo>
                    <a:pt x="1979" y="1968"/>
                    <a:pt x="1951" y="1996"/>
                    <a:pt x="1923" y="2031"/>
                  </a:cubicBezTo>
                  <a:cubicBezTo>
                    <a:pt x="1832" y="2087"/>
                    <a:pt x="1748" y="2143"/>
                    <a:pt x="1693" y="2234"/>
                  </a:cubicBezTo>
                  <a:cubicBezTo>
                    <a:pt x="1574" y="2346"/>
                    <a:pt x="1574" y="2493"/>
                    <a:pt x="1602" y="2612"/>
                  </a:cubicBezTo>
                  <a:cubicBezTo>
                    <a:pt x="1602" y="2612"/>
                    <a:pt x="1574" y="2612"/>
                    <a:pt x="1574" y="2640"/>
                  </a:cubicBezTo>
                  <a:cubicBezTo>
                    <a:pt x="1546" y="2731"/>
                    <a:pt x="1546" y="2905"/>
                    <a:pt x="1483" y="2989"/>
                  </a:cubicBezTo>
                  <a:cubicBezTo>
                    <a:pt x="1427" y="3045"/>
                    <a:pt x="1343" y="3080"/>
                    <a:pt x="1280" y="3136"/>
                  </a:cubicBezTo>
                  <a:cubicBezTo>
                    <a:pt x="1133" y="3255"/>
                    <a:pt x="1077" y="3367"/>
                    <a:pt x="1077" y="3542"/>
                  </a:cubicBezTo>
                  <a:cubicBezTo>
                    <a:pt x="1077" y="3661"/>
                    <a:pt x="1133" y="3779"/>
                    <a:pt x="1224" y="3835"/>
                  </a:cubicBezTo>
                  <a:cubicBezTo>
                    <a:pt x="1133" y="3954"/>
                    <a:pt x="1049" y="4066"/>
                    <a:pt x="958" y="4185"/>
                  </a:cubicBezTo>
                  <a:cubicBezTo>
                    <a:pt x="875" y="4316"/>
                    <a:pt x="998" y="4478"/>
                    <a:pt x="1128" y="4478"/>
                  </a:cubicBezTo>
                  <a:cubicBezTo>
                    <a:pt x="1171" y="4478"/>
                    <a:pt x="1215" y="4460"/>
                    <a:pt x="1252" y="4416"/>
                  </a:cubicBezTo>
                  <a:cubicBezTo>
                    <a:pt x="1371" y="4269"/>
                    <a:pt x="1455" y="4157"/>
                    <a:pt x="1574" y="4038"/>
                  </a:cubicBezTo>
                  <a:cubicBezTo>
                    <a:pt x="1715" y="4118"/>
                    <a:pt x="1884" y="4163"/>
                    <a:pt x="2047" y="4163"/>
                  </a:cubicBezTo>
                  <a:cubicBezTo>
                    <a:pt x="2181" y="4163"/>
                    <a:pt x="2312" y="4133"/>
                    <a:pt x="2420" y="4066"/>
                  </a:cubicBezTo>
                  <a:cubicBezTo>
                    <a:pt x="2532" y="3982"/>
                    <a:pt x="2650" y="3835"/>
                    <a:pt x="2769" y="3717"/>
                  </a:cubicBezTo>
                  <a:cubicBezTo>
                    <a:pt x="2916" y="3605"/>
                    <a:pt x="3056" y="3486"/>
                    <a:pt x="3203" y="3339"/>
                  </a:cubicBezTo>
                  <a:cubicBezTo>
                    <a:pt x="3266" y="3311"/>
                    <a:pt x="3294" y="3283"/>
                    <a:pt x="3350" y="3220"/>
                  </a:cubicBezTo>
                  <a:cubicBezTo>
                    <a:pt x="3406" y="3192"/>
                    <a:pt x="3497" y="3164"/>
                    <a:pt x="3552" y="3136"/>
                  </a:cubicBezTo>
                  <a:lnTo>
                    <a:pt x="3552" y="3136"/>
                  </a:lnTo>
                  <a:cubicBezTo>
                    <a:pt x="3525" y="3164"/>
                    <a:pt x="3497" y="3220"/>
                    <a:pt x="3497" y="3255"/>
                  </a:cubicBezTo>
                  <a:cubicBezTo>
                    <a:pt x="3441" y="3395"/>
                    <a:pt x="3406" y="3514"/>
                    <a:pt x="3441" y="3661"/>
                  </a:cubicBezTo>
                  <a:cubicBezTo>
                    <a:pt x="3441" y="3717"/>
                    <a:pt x="3469" y="3744"/>
                    <a:pt x="3497" y="3779"/>
                  </a:cubicBezTo>
                  <a:cubicBezTo>
                    <a:pt x="3469" y="3779"/>
                    <a:pt x="3406" y="3807"/>
                    <a:pt x="3406" y="3835"/>
                  </a:cubicBezTo>
                  <a:cubicBezTo>
                    <a:pt x="3441" y="4066"/>
                    <a:pt x="3378" y="4304"/>
                    <a:pt x="3441" y="4535"/>
                  </a:cubicBezTo>
                  <a:cubicBezTo>
                    <a:pt x="3406" y="4479"/>
                    <a:pt x="3378" y="4444"/>
                    <a:pt x="3322" y="4388"/>
                  </a:cubicBezTo>
                  <a:cubicBezTo>
                    <a:pt x="3176" y="4214"/>
                    <a:pt x="2989" y="4149"/>
                    <a:pt x="2787" y="4149"/>
                  </a:cubicBezTo>
                  <a:cubicBezTo>
                    <a:pt x="2582" y="4149"/>
                    <a:pt x="2362" y="4216"/>
                    <a:pt x="2154" y="4304"/>
                  </a:cubicBezTo>
                  <a:cubicBezTo>
                    <a:pt x="1776" y="4479"/>
                    <a:pt x="1518" y="4737"/>
                    <a:pt x="1280" y="5059"/>
                  </a:cubicBezTo>
                  <a:cubicBezTo>
                    <a:pt x="1168" y="5206"/>
                    <a:pt x="1049" y="5353"/>
                    <a:pt x="958" y="5493"/>
                  </a:cubicBezTo>
                  <a:cubicBezTo>
                    <a:pt x="874" y="5639"/>
                    <a:pt x="783" y="5786"/>
                    <a:pt x="728" y="5933"/>
                  </a:cubicBezTo>
                  <a:cubicBezTo>
                    <a:pt x="700" y="5961"/>
                    <a:pt x="700" y="5989"/>
                    <a:pt x="672" y="5989"/>
                  </a:cubicBezTo>
                  <a:cubicBezTo>
                    <a:pt x="672" y="5989"/>
                    <a:pt x="672" y="6011"/>
                    <a:pt x="652" y="6016"/>
                  </a:cubicBezTo>
                  <a:lnTo>
                    <a:pt x="652" y="6016"/>
                  </a:lnTo>
                  <a:cubicBezTo>
                    <a:pt x="659" y="6010"/>
                    <a:pt x="663" y="6006"/>
                    <a:pt x="662" y="6006"/>
                  </a:cubicBezTo>
                  <a:lnTo>
                    <a:pt x="662" y="6006"/>
                  </a:lnTo>
                  <a:cubicBezTo>
                    <a:pt x="661" y="6006"/>
                    <a:pt x="655" y="6009"/>
                    <a:pt x="644" y="6017"/>
                  </a:cubicBezTo>
                  <a:cubicBezTo>
                    <a:pt x="647" y="6017"/>
                    <a:pt x="649" y="6017"/>
                    <a:pt x="652" y="6016"/>
                  </a:cubicBezTo>
                  <a:lnTo>
                    <a:pt x="652" y="6016"/>
                  </a:lnTo>
                  <a:cubicBezTo>
                    <a:pt x="621" y="6042"/>
                    <a:pt x="534" y="6111"/>
                    <a:pt x="545" y="6111"/>
                  </a:cubicBezTo>
                  <a:cubicBezTo>
                    <a:pt x="546" y="6111"/>
                    <a:pt x="549" y="6110"/>
                    <a:pt x="553" y="6108"/>
                  </a:cubicBezTo>
                  <a:lnTo>
                    <a:pt x="553" y="6108"/>
                  </a:lnTo>
                  <a:cubicBezTo>
                    <a:pt x="525" y="6136"/>
                    <a:pt x="497" y="6164"/>
                    <a:pt x="434" y="6192"/>
                  </a:cubicBezTo>
                  <a:cubicBezTo>
                    <a:pt x="350" y="6311"/>
                    <a:pt x="322" y="6430"/>
                    <a:pt x="322" y="6576"/>
                  </a:cubicBezTo>
                  <a:lnTo>
                    <a:pt x="322" y="6632"/>
                  </a:lnTo>
                  <a:cubicBezTo>
                    <a:pt x="322" y="6660"/>
                    <a:pt x="294" y="6688"/>
                    <a:pt x="294" y="6688"/>
                  </a:cubicBezTo>
                  <a:cubicBezTo>
                    <a:pt x="231" y="7010"/>
                    <a:pt x="231" y="7360"/>
                    <a:pt x="378" y="7653"/>
                  </a:cubicBezTo>
                  <a:cubicBezTo>
                    <a:pt x="469" y="7828"/>
                    <a:pt x="609" y="7940"/>
                    <a:pt x="783" y="8003"/>
                  </a:cubicBezTo>
                  <a:cubicBezTo>
                    <a:pt x="835" y="8015"/>
                    <a:pt x="883" y="8021"/>
                    <a:pt x="927" y="8021"/>
                  </a:cubicBezTo>
                  <a:cubicBezTo>
                    <a:pt x="1088" y="8021"/>
                    <a:pt x="1212" y="7949"/>
                    <a:pt x="1371" y="7856"/>
                  </a:cubicBezTo>
                  <a:cubicBezTo>
                    <a:pt x="1546" y="7709"/>
                    <a:pt x="1804" y="7709"/>
                    <a:pt x="2007" y="7653"/>
                  </a:cubicBezTo>
                  <a:cubicBezTo>
                    <a:pt x="2042" y="7625"/>
                    <a:pt x="2098" y="7625"/>
                    <a:pt x="2126" y="7590"/>
                  </a:cubicBezTo>
                  <a:cubicBezTo>
                    <a:pt x="2151" y="7593"/>
                    <a:pt x="2176" y="7594"/>
                    <a:pt x="2201" y="7594"/>
                  </a:cubicBezTo>
                  <a:cubicBezTo>
                    <a:pt x="2549" y="7594"/>
                    <a:pt x="2871" y="7370"/>
                    <a:pt x="3119" y="7129"/>
                  </a:cubicBezTo>
                  <a:cubicBezTo>
                    <a:pt x="3525" y="6807"/>
                    <a:pt x="3755" y="6227"/>
                    <a:pt x="3790" y="5758"/>
                  </a:cubicBezTo>
                  <a:cubicBezTo>
                    <a:pt x="3790" y="5555"/>
                    <a:pt x="3755" y="5381"/>
                    <a:pt x="3643" y="5262"/>
                  </a:cubicBezTo>
                  <a:cubicBezTo>
                    <a:pt x="3671" y="5178"/>
                    <a:pt x="3671" y="5115"/>
                    <a:pt x="3671" y="5031"/>
                  </a:cubicBezTo>
                  <a:cubicBezTo>
                    <a:pt x="3699" y="5059"/>
                    <a:pt x="3699" y="5087"/>
                    <a:pt x="3727" y="5087"/>
                  </a:cubicBezTo>
                  <a:cubicBezTo>
                    <a:pt x="3790" y="5115"/>
                    <a:pt x="3818" y="5143"/>
                    <a:pt x="3846" y="5143"/>
                  </a:cubicBezTo>
                  <a:cubicBezTo>
                    <a:pt x="3846" y="5234"/>
                    <a:pt x="3874" y="5318"/>
                    <a:pt x="3874" y="5409"/>
                  </a:cubicBezTo>
                  <a:cubicBezTo>
                    <a:pt x="3874" y="5667"/>
                    <a:pt x="3846" y="5961"/>
                    <a:pt x="3755" y="6227"/>
                  </a:cubicBezTo>
                  <a:cubicBezTo>
                    <a:pt x="3704" y="6304"/>
                    <a:pt x="3823" y="6433"/>
                    <a:pt x="3907" y="6433"/>
                  </a:cubicBezTo>
                  <a:cubicBezTo>
                    <a:pt x="3915" y="6433"/>
                    <a:pt x="3923" y="6432"/>
                    <a:pt x="3930" y="6430"/>
                  </a:cubicBezTo>
                  <a:cubicBezTo>
                    <a:pt x="4427" y="6227"/>
                    <a:pt x="4454" y="5667"/>
                    <a:pt x="4371" y="5178"/>
                  </a:cubicBezTo>
                  <a:lnTo>
                    <a:pt x="4371" y="5178"/>
                  </a:lnTo>
                  <a:cubicBezTo>
                    <a:pt x="4399" y="5234"/>
                    <a:pt x="4454" y="5262"/>
                    <a:pt x="4517" y="5290"/>
                  </a:cubicBezTo>
                  <a:lnTo>
                    <a:pt x="4517" y="5381"/>
                  </a:lnTo>
                  <a:cubicBezTo>
                    <a:pt x="4517" y="5493"/>
                    <a:pt x="4573" y="5583"/>
                    <a:pt x="4664" y="5639"/>
                  </a:cubicBezTo>
                  <a:cubicBezTo>
                    <a:pt x="4685" y="5729"/>
                    <a:pt x="4774" y="5818"/>
                    <a:pt x="4876" y="5818"/>
                  </a:cubicBezTo>
                  <a:cubicBezTo>
                    <a:pt x="4909" y="5818"/>
                    <a:pt x="4944" y="5809"/>
                    <a:pt x="4979" y="5786"/>
                  </a:cubicBezTo>
                  <a:cubicBezTo>
                    <a:pt x="5154" y="5639"/>
                    <a:pt x="5363" y="5528"/>
                    <a:pt x="5538" y="5381"/>
                  </a:cubicBezTo>
                  <a:cubicBezTo>
                    <a:pt x="5566" y="5353"/>
                    <a:pt x="5594" y="5353"/>
                    <a:pt x="5650" y="5318"/>
                  </a:cubicBezTo>
                  <a:cubicBezTo>
                    <a:pt x="5762" y="5400"/>
                    <a:pt x="5887" y="5434"/>
                    <a:pt x="6016" y="5434"/>
                  </a:cubicBezTo>
                  <a:cubicBezTo>
                    <a:pt x="6393" y="5434"/>
                    <a:pt x="6802" y="5138"/>
                    <a:pt x="7021" y="4856"/>
                  </a:cubicBezTo>
                  <a:cubicBezTo>
                    <a:pt x="7370" y="4416"/>
                    <a:pt x="7461" y="3835"/>
                    <a:pt x="7223" y="3311"/>
                  </a:cubicBezTo>
                  <a:cubicBezTo>
                    <a:pt x="7140" y="3136"/>
                    <a:pt x="6993" y="2989"/>
                    <a:pt x="6818" y="2905"/>
                  </a:cubicBezTo>
                  <a:cubicBezTo>
                    <a:pt x="6790" y="2668"/>
                    <a:pt x="6699" y="2465"/>
                    <a:pt x="6496" y="2290"/>
                  </a:cubicBezTo>
                  <a:lnTo>
                    <a:pt x="6496" y="2234"/>
                  </a:lnTo>
                  <a:cubicBezTo>
                    <a:pt x="6496" y="2254"/>
                    <a:pt x="6496" y="2263"/>
                    <a:pt x="6497" y="2263"/>
                  </a:cubicBezTo>
                  <a:cubicBezTo>
                    <a:pt x="6500" y="2263"/>
                    <a:pt x="6506" y="2230"/>
                    <a:pt x="6524" y="2171"/>
                  </a:cubicBezTo>
                  <a:cubicBezTo>
                    <a:pt x="6524" y="2115"/>
                    <a:pt x="6496" y="2059"/>
                    <a:pt x="6468" y="1996"/>
                  </a:cubicBezTo>
                  <a:cubicBezTo>
                    <a:pt x="6440" y="1940"/>
                    <a:pt x="6349" y="1885"/>
                    <a:pt x="6266" y="1822"/>
                  </a:cubicBezTo>
                  <a:cubicBezTo>
                    <a:pt x="6263" y="1820"/>
                    <a:pt x="6260" y="1818"/>
                    <a:pt x="6257" y="1817"/>
                  </a:cubicBezTo>
                  <a:lnTo>
                    <a:pt x="6257" y="1817"/>
                  </a:lnTo>
                  <a:cubicBezTo>
                    <a:pt x="6456" y="1879"/>
                    <a:pt x="6668" y="1907"/>
                    <a:pt x="6846" y="1968"/>
                  </a:cubicBezTo>
                  <a:cubicBezTo>
                    <a:pt x="6874" y="1996"/>
                    <a:pt x="6874" y="1996"/>
                    <a:pt x="6902" y="1996"/>
                  </a:cubicBezTo>
                  <a:lnTo>
                    <a:pt x="6902" y="2059"/>
                  </a:lnTo>
                  <a:cubicBezTo>
                    <a:pt x="6993" y="2262"/>
                    <a:pt x="7140" y="2409"/>
                    <a:pt x="7223" y="2584"/>
                  </a:cubicBezTo>
                  <a:cubicBezTo>
                    <a:pt x="7314" y="2759"/>
                    <a:pt x="7398" y="2961"/>
                    <a:pt x="7517" y="3108"/>
                  </a:cubicBezTo>
                  <a:cubicBezTo>
                    <a:pt x="7573" y="3192"/>
                    <a:pt x="7636" y="3283"/>
                    <a:pt x="7720" y="3367"/>
                  </a:cubicBezTo>
                  <a:cubicBezTo>
                    <a:pt x="7720" y="3486"/>
                    <a:pt x="7692" y="3605"/>
                    <a:pt x="7720" y="3717"/>
                  </a:cubicBezTo>
                  <a:cubicBezTo>
                    <a:pt x="7748" y="4157"/>
                    <a:pt x="7867" y="4765"/>
                    <a:pt x="8419" y="4765"/>
                  </a:cubicBezTo>
                  <a:cubicBezTo>
                    <a:pt x="8538" y="4765"/>
                    <a:pt x="8650" y="4737"/>
                    <a:pt x="8741" y="4681"/>
                  </a:cubicBezTo>
                  <a:cubicBezTo>
                    <a:pt x="8888" y="4681"/>
                    <a:pt x="9034" y="4653"/>
                    <a:pt x="9090" y="4507"/>
                  </a:cubicBezTo>
                  <a:cubicBezTo>
                    <a:pt x="9209" y="4241"/>
                    <a:pt x="9209" y="4010"/>
                    <a:pt x="9209" y="3744"/>
                  </a:cubicBezTo>
                  <a:cubicBezTo>
                    <a:pt x="9237" y="3744"/>
                    <a:pt x="9237" y="3779"/>
                    <a:pt x="9237" y="3807"/>
                  </a:cubicBezTo>
                  <a:cubicBezTo>
                    <a:pt x="9237" y="3863"/>
                    <a:pt x="9265" y="3919"/>
                    <a:pt x="9265" y="3982"/>
                  </a:cubicBezTo>
                  <a:cubicBezTo>
                    <a:pt x="9293" y="4241"/>
                    <a:pt x="9349" y="4507"/>
                    <a:pt x="9412" y="4765"/>
                  </a:cubicBezTo>
                  <a:cubicBezTo>
                    <a:pt x="9468" y="5003"/>
                    <a:pt x="9468" y="5234"/>
                    <a:pt x="9440" y="5465"/>
                  </a:cubicBezTo>
                  <a:cubicBezTo>
                    <a:pt x="9412" y="5639"/>
                    <a:pt x="9440" y="5877"/>
                    <a:pt x="9321" y="6017"/>
                  </a:cubicBezTo>
                  <a:cubicBezTo>
                    <a:pt x="9174" y="6227"/>
                    <a:pt x="9034" y="6402"/>
                    <a:pt x="8944" y="6604"/>
                  </a:cubicBezTo>
                  <a:cubicBezTo>
                    <a:pt x="8825" y="6863"/>
                    <a:pt x="8713" y="7101"/>
                    <a:pt x="8594" y="7360"/>
                  </a:cubicBezTo>
                  <a:cubicBezTo>
                    <a:pt x="8510" y="7625"/>
                    <a:pt x="8447" y="7856"/>
                    <a:pt x="8391" y="8115"/>
                  </a:cubicBezTo>
                  <a:cubicBezTo>
                    <a:pt x="8363" y="8290"/>
                    <a:pt x="8300" y="8527"/>
                    <a:pt x="8272" y="8674"/>
                  </a:cubicBezTo>
                  <a:cubicBezTo>
                    <a:pt x="8272" y="8670"/>
                    <a:pt x="8271" y="8668"/>
                    <a:pt x="8270" y="8668"/>
                  </a:cubicBezTo>
                  <a:cubicBezTo>
                    <a:pt x="8259" y="8668"/>
                    <a:pt x="8216" y="8758"/>
                    <a:pt x="8216" y="8758"/>
                  </a:cubicBezTo>
                  <a:lnTo>
                    <a:pt x="8160" y="8814"/>
                  </a:lnTo>
                  <a:cubicBezTo>
                    <a:pt x="8125" y="8849"/>
                    <a:pt x="8125" y="8849"/>
                    <a:pt x="8160" y="8849"/>
                  </a:cubicBezTo>
                  <a:cubicBezTo>
                    <a:pt x="8098" y="8877"/>
                    <a:pt x="8070" y="8905"/>
                    <a:pt x="8014" y="8933"/>
                  </a:cubicBezTo>
                  <a:cubicBezTo>
                    <a:pt x="7776" y="9024"/>
                    <a:pt x="7573" y="9108"/>
                    <a:pt x="7398" y="9282"/>
                  </a:cubicBezTo>
                  <a:cubicBezTo>
                    <a:pt x="7286" y="9429"/>
                    <a:pt x="7140" y="9576"/>
                    <a:pt x="7021" y="9660"/>
                  </a:cubicBezTo>
                  <a:cubicBezTo>
                    <a:pt x="6790" y="9807"/>
                    <a:pt x="6615" y="9835"/>
                    <a:pt x="6377" y="9898"/>
                  </a:cubicBezTo>
                  <a:cubicBezTo>
                    <a:pt x="5853" y="10010"/>
                    <a:pt x="5391" y="10303"/>
                    <a:pt x="4951" y="10597"/>
                  </a:cubicBezTo>
                  <a:cubicBezTo>
                    <a:pt x="4720" y="10737"/>
                    <a:pt x="4489" y="10884"/>
                    <a:pt x="4280" y="11058"/>
                  </a:cubicBezTo>
                  <a:cubicBezTo>
                    <a:pt x="4140" y="11149"/>
                    <a:pt x="3965" y="11352"/>
                    <a:pt x="3818" y="11408"/>
                  </a:cubicBezTo>
                  <a:cubicBezTo>
                    <a:pt x="3543" y="11493"/>
                    <a:pt x="3267" y="11474"/>
                    <a:pt x="3021" y="11540"/>
                  </a:cubicBezTo>
                  <a:lnTo>
                    <a:pt x="3021" y="11540"/>
                  </a:lnTo>
                  <a:cubicBezTo>
                    <a:pt x="3980" y="10877"/>
                    <a:pt x="5048" y="10382"/>
                    <a:pt x="5888" y="9604"/>
                  </a:cubicBezTo>
                  <a:cubicBezTo>
                    <a:pt x="6028" y="9485"/>
                    <a:pt x="5916" y="9310"/>
                    <a:pt x="5797" y="9282"/>
                  </a:cubicBezTo>
                  <a:cubicBezTo>
                    <a:pt x="5916" y="9164"/>
                    <a:pt x="6063" y="9024"/>
                    <a:pt x="6175" y="8905"/>
                  </a:cubicBezTo>
                  <a:cubicBezTo>
                    <a:pt x="6496" y="8639"/>
                    <a:pt x="6790" y="8408"/>
                    <a:pt x="7112" y="8178"/>
                  </a:cubicBezTo>
                  <a:cubicBezTo>
                    <a:pt x="7461" y="7940"/>
                    <a:pt x="7748" y="7709"/>
                    <a:pt x="8042" y="7415"/>
                  </a:cubicBezTo>
                  <a:cubicBezTo>
                    <a:pt x="8171" y="7293"/>
                    <a:pt x="8073" y="7051"/>
                    <a:pt x="7910" y="7051"/>
                  </a:cubicBezTo>
                  <a:cubicBezTo>
                    <a:pt x="7887" y="7051"/>
                    <a:pt x="7863" y="7056"/>
                    <a:pt x="7839" y="7066"/>
                  </a:cubicBezTo>
                  <a:cubicBezTo>
                    <a:pt x="7461" y="7213"/>
                    <a:pt x="7168" y="7450"/>
                    <a:pt x="6846" y="7681"/>
                  </a:cubicBezTo>
                  <a:cubicBezTo>
                    <a:pt x="6496" y="7940"/>
                    <a:pt x="6175" y="8206"/>
                    <a:pt x="5888" y="8499"/>
                  </a:cubicBezTo>
                  <a:cubicBezTo>
                    <a:pt x="5566" y="8786"/>
                    <a:pt x="5273" y="9080"/>
                    <a:pt x="5014" y="9373"/>
                  </a:cubicBezTo>
                  <a:cubicBezTo>
                    <a:pt x="4867" y="9513"/>
                    <a:pt x="4720" y="9688"/>
                    <a:pt x="4573" y="9807"/>
                  </a:cubicBezTo>
                  <a:cubicBezTo>
                    <a:pt x="4545" y="9863"/>
                    <a:pt x="4489" y="9898"/>
                    <a:pt x="4454" y="9926"/>
                  </a:cubicBezTo>
                  <a:cubicBezTo>
                    <a:pt x="3874" y="10247"/>
                    <a:pt x="3322" y="10562"/>
                    <a:pt x="2769" y="10912"/>
                  </a:cubicBezTo>
                  <a:cubicBezTo>
                    <a:pt x="2329" y="11177"/>
                    <a:pt x="1895" y="11499"/>
                    <a:pt x="1427" y="11674"/>
                  </a:cubicBezTo>
                  <a:cubicBezTo>
                    <a:pt x="1168" y="11786"/>
                    <a:pt x="902" y="11905"/>
                    <a:pt x="644" y="12023"/>
                  </a:cubicBezTo>
                  <a:cubicBezTo>
                    <a:pt x="434" y="12079"/>
                    <a:pt x="231" y="12107"/>
                    <a:pt x="56" y="12254"/>
                  </a:cubicBezTo>
                  <a:cubicBezTo>
                    <a:pt x="0" y="12310"/>
                    <a:pt x="0" y="12401"/>
                    <a:pt x="28" y="12457"/>
                  </a:cubicBezTo>
                  <a:cubicBezTo>
                    <a:pt x="56" y="12520"/>
                    <a:pt x="84" y="12548"/>
                    <a:pt x="147" y="12548"/>
                  </a:cubicBezTo>
                  <a:cubicBezTo>
                    <a:pt x="157" y="12557"/>
                    <a:pt x="166" y="12560"/>
                    <a:pt x="174" y="12560"/>
                  </a:cubicBezTo>
                  <a:cubicBezTo>
                    <a:pt x="191" y="12560"/>
                    <a:pt x="203" y="12548"/>
                    <a:pt x="203" y="12548"/>
                  </a:cubicBezTo>
                  <a:cubicBezTo>
                    <a:pt x="203" y="12576"/>
                    <a:pt x="322" y="12604"/>
                    <a:pt x="322" y="12604"/>
                  </a:cubicBezTo>
                  <a:cubicBezTo>
                    <a:pt x="406" y="12632"/>
                    <a:pt x="497" y="12632"/>
                    <a:pt x="581" y="12632"/>
                  </a:cubicBezTo>
                  <a:cubicBezTo>
                    <a:pt x="609" y="12723"/>
                    <a:pt x="644" y="12835"/>
                    <a:pt x="728" y="12897"/>
                  </a:cubicBezTo>
                  <a:cubicBezTo>
                    <a:pt x="783" y="12925"/>
                    <a:pt x="818" y="12981"/>
                    <a:pt x="874" y="13009"/>
                  </a:cubicBezTo>
                  <a:cubicBezTo>
                    <a:pt x="930" y="13100"/>
                    <a:pt x="1021" y="13128"/>
                    <a:pt x="1077" y="13156"/>
                  </a:cubicBezTo>
                  <a:cubicBezTo>
                    <a:pt x="1168" y="13219"/>
                    <a:pt x="1224" y="13247"/>
                    <a:pt x="1308" y="13303"/>
                  </a:cubicBezTo>
                  <a:cubicBezTo>
                    <a:pt x="1518" y="13275"/>
                    <a:pt x="1748" y="13219"/>
                    <a:pt x="1951" y="13156"/>
                  </a:cubicBezTo>
                  <a:cubicBezTo>
                    <a:pt x="2098" y="13100"/>
                    <a:pt x="2245" y="13044"/>
                    <a:pt x="2392" y="13009"/>
                  </a:cubicBezTo>
                  <a:cubicBezTo>
                    <a:pt x="2678" y="12779"/>
                    <a:pt x="3028" y="12632"/>
                    <a:pt x="3406" y="12520"/>
                  </a:cubicBezTo>
                  <a:cubicBezTo>
                    <a:pt x="3441" y="12485"/>
                    <a:pt x="3497" y="12457"/>
                    <a:pt x="3525" y="12457"/>
                  </a:cubicBezTo>
                  <a:cubicBezTo>
                    <a:pt x="3930" y="12135"/>
                    <a:pt x="4315" y="11786"/>
                    <a:pt x="4692" y="11471"/>
                  </a:cubicBezTo>
                  <a:cubicBezTo>
                    <a:pt x="5098" y="11121"/>
                    <a:pt x="5538" y="10912"/>
                    <a:pt x="6028" y="10772"/>
                  </a:cubicBezTo>
                  <a:cubicBezTo>
                    <a:pt x="6266" y="10709"/>
                    <a:pt x="6524" y="10681"/>
                    <a:pt x="6762" y="10625"/>
                  </a:cubicBezTo>
                  <a:cubicBezTo>
                    <a:pt x="6965" y="10597"/>
                    <a:pt x="7140" y="10562"/>
                    <a:pt x="7314" y="10562"/>
                  </a:cubicBezTo>
                  <a:cubicBezTo>
                    <a:pt x="7342" y="10534"/>
                    <a:pt x="7398" y="10534"/>
                    <a:pt x="7426" y="10506"/>
                  </a:cubicBezTo>
                  <a:cubicBezTo>
                    <a:pt x="7573" y="10450"/>
                    <a:pt x="7720" y="10387"/>
                    <a:pt x="7839" y="10331"/>
                  </a:cubicBezTo>
                  <a:lnTo>
                    <a:pt x="7867" y="10303"/>
                  </a:lnTo>
                  <a:cubicBezTo>
                    <a:pt x="8042" y="10156"/>
                    <a:pt x="8125" y="10010"/>
                    <a:pt x="8335" y="9926"/>
                  </a:cubicBezTo>
                  <a:cubicBezTo>
                    <a:pt x="8538" y="9779"/>
                    <a:pt x="8769" y="9723"/>
                    <a:pt x="8944" y="9513"/>
                  </a:cubicBezTo>
                  <a:cubicBezTo>
                    <a:pt x="9265" y="9108"/>
                    <a:pt x="9265" y="8611"/>
                    <a:pt x="9349" y="8115"/>
                  </a:cubicBezTo>
                  <a:cubicBezTo>
                    <a:pt x="9440" y="7625"/>
                    <a:pt x="9587" y="7066"/>
                    <a:pt x="9874" y="6660"/>
                  </a:cubicBezTo>
                  <a:cubicBezTo>
                    <a:pt x="9964" y="6541"/>
                    <a:pt x="10083" y="6458"/>
                    <a:pt x="10139" y="6339"/>
                  </a:cubicBezTo>
                  <a:cubicBezTo>
                    <a:pt x="10195" y="6192"/>
                    <a:pt x="10223" y="6017"/>
                    <a:pt x="10223" y="5877"/>
                  </a:cubicBezTo>
                  <a:cubicBezTo>
                    <a:pt x="10223" y="5555"/>
                    <a:pt x="10286" y="5262"/>
                    <a:pt x="10195" y="4940"/>
                  </a:cubicBezTo>
                  <a:cubicBezTo>
                    <a:pt x="10167" y="4765"/>
                    <a:pt x="10111" y="4619"/>
                    <a:pt x="10048" y="4479"/>
                  </a:cubicBezTo>
                  <a:lnTo>
                    <a:pt x="10139" y="4479"/>
                  </a:lnTo>
                  <a:cubicBezTo>
                    <a:pt x="10195" y="4479"/>
                    <a:pt x="10223" y="4479"/>
                    <a:pt x="10258" y="4444"/>
                  </a:cubicBezTo>
                  <a:cubicBezTo>
                    <a:pt x="10286" y="4479"/>
                    <a:pt x="10314" y="4507"/>
                    <a:pt x="10342" y="4535"/>
                  </a:cubicBezTo>
                  <a:cubicBezTo>
                    <a:pt x="10461" y="4619"/>
                    <a:pt x="10545" y="4681"/>
                    <a:pt x="10720" y="4709"/>
                  </a:cubicBezTo>
                  <a:cubicBezTo>
                    <a:pt x="10811" y="4709"/>
                    <a:pt x="10839" y="4709"/>
                    <a:pt x="10922" y="4765"/>
                  </a:cubicBezTo>
                  <a:cubicBezTo>
                    <a:pt x="11132" y="4856"/>
                    <a:pt x="11363" y="4968"/>
                    <a:pt x="11566" y="5087"/>
                  </a:cubicBezTo>
                  <a:cubicBezTo>
                    <a:pt x="11971" y="5353"/>
                    <a:pt x="12384" y="5611"/>
                    <a:pt x="12761" y="5961"/>
                  </a:cubicBezTo>
                  <a:cubicBezTo>
                    <a:pt x="13111" y="6255"/>
                    <a:pt x="13433" y="6604"/>
                    <a:pt x="13782" y="6926"/>
                  </a:cubicBezTo>
                  <a:cubicBezTo>
                    <a:pt x="13894" y="7010"/>
                    <a:pt x="14041" y="7129"/>
                    <a:pt x="14160" y="7213"/>
                  </a:cubicBezTo>
                  <a:cubicBezTo>
                    <a:pt x="14188" y="7241"/>
                    <a:pt x="14216" y="7276"/>
                    <a:pt x="14244" y="7304"/>
                  </a:cubicBezTo>
                  <a:cubicBezTo>
                    <a:pt x="14677" y="7737"/>
                    <a:pt x="15335" y="8299"/>
                    <a:pt x="15998" y="8299"/>
                  </a:cubicBezTo>
                  <a:cubicBezTo>
                    <a:pt x="16094" y="8299"/>
                    <a:pt x="16190" y="8287"/>
                    <a:pt x="16286" y="8262"/>
                  </a:cubicBezTo>
                  <a:cubicBezTo>
                    <a:pt x="16432" y="8206"/>
                    <a:pt x="16516" y="7940"/>
                    <a:pt x="16342" y="7856"/>
                  </a:cubicBezTo>
                  <a:cubicBezTo>
                    <a:pt x="15705" y="7590"/>
                    <a:pt x="15118" y="7276"/>
                    <a:pt x="14593" y="6807"/>
                  </a:cubicBezTo>
                  <a:cubicBezTo>
                    <a:pt x="14363" y="6604"/>
                    <a:pt x="14160" y="6402"/>
                    <a:pt x="13985" y="6192"/>
                  </a:cubicBezTo>
                  <a:lnTo>
                    <a:pt x="13985" y="6192"/>
                  </a:lnTo>
                  <a:cubicBezTo>
                    <a:pt x="14013" y="6192"/>
                    <a:pt x="14041" y="6227"/>
                    <a:pt x="14069" y="6227"/>
                  </a:cubicBezTo>
                  <a:cubicBezTo>
                    <a:pt x="14244" y="6367"/>
                    <a:pt x="14419" y="6513"/>
                    <a:pt x="14593" y="6604"/>
                  </a:cubicBezTo>
                  <a:cubicBezTo>
                    <a:pt x="14628" y="6632"/>
                    <a:pt x="14656" y="6632"/>
                    <a:pt x="14684" y="6660"/>
                  </a:cubicBezTo>
                  <a:cubicBezTo>
                    <a:pt x="14803" y="6779"/>
                    <a:pt x="14887" y="6863"/>
                    <a:pt x="14978" y="6982"/>
                  </a:cubicBezTo>
                  <a:cubicBezTo>
                    <a:pt x="15020" y="7027"/>
                    <a:pt x="15072" y="7046"/>
                    <a:pt x="15125" y="7046"/>
                  </a:cubicBezTo>
                  <a:cubicBezTo>
                    <a:pt x="15210" y="7046"/>
                    <a:pt x="15299" y="6995"/>
                    <a:pt x="15356" y="6926"/>
                  </a:cubicBezTo>
                  <a:cubicBezTo>
                    <a:pt x="15412" y="6954"/>
                    <a:pt x="15467" y="6982"/>
                    <a:pt x="15558" y="7010"/>
                  </a:cubicBezTo>
                  <a:cubicBezTo>
                    <a:pt x="15852" y="7129"/>
                    <a:pt x="16139" y="7241"/>
                    <a:pt x="16460" y="7332"/>
                  </a:cubicBezTo>
                  <a:cubicBezTo>
                    <a:pt x="16595" y="7401"/>
                    <a:pt x="16802" y="7478"/>
                    <a:pt x="16991" y="7478"/>
                  </a:cubicBezTo>
                  <a:cubicBezTo>
                    <a:pt x="17125" y="7478"/>
                    <a:pt x="17250" y="7439"/>
                    <a:pt x="17334" y="7332"/>
                  </a:cubicBezTo>
                  <a:cubicBezTo>
                    <a:pt x="17334" y="7304"/>
                    <a:pt x="17334" y="7304"/>
                    <a:pt x="17362" y="7276"/>
                  </a:cubicBezTo>
                  <a:cubicBezTo>
                    <a:pt x="17334" y="7129"/>
                    <a:pt x="17334" y="7010"/>
                    <a:pt x="17334" y="6863"/>
                  </a:cubicBezTo>
                  <a:cubicBezTo>
                    <a:pt x="17306" y="6835"/>
                    <a:pt x="17278" y="6807"/>
                    <a:pt x="17251" y="6807"/>
                  </a:cubicBezTo>
                  <a:cubicBezTo>
                    <a:pt x="17251" y="6779"/>
                    <a:pt x="17216" y="6779"/>
                    <a:pt x="17188" y="6779"/>
                  </a:cubicBezTo>
                  <a:cubicBezTo>
                    <a:pt x="17104" y="6716"/>
                    <a:pt x="16985" y="6688"/>
                    <a:pt x="16866" y="6632"/>
                  </a:cubicBezTo>
                  <a:cubicBezTo>
                    <a:pt x="16838" y="6632"/>
                    <a:pt x="16838" y="6632"/>
                    <a:pt x="16810" y="6604"/>
                  </a:cubicBezTo>
                  <a:lnTo>
                    <a:pt x="16754" y="6604"/>
                  </a:lnTo>
                  <a:cubicBezTo>
                    <a:pt x="16691" y="6576"/>
                    <a:pt x="16635" y="6576"/>
                    <a:pt x="16579" y="6541"/>
                  </a:cubicBezTo>
                  <a:cubicBezTo>
                    <a:pt x="16314" y="6402"/>
                    <a:pt x="16027" y="6311"/>
                    <a:pt x="15733" y="6192"/>
                  </a:cubicBezTo>
                  <a:cubicBezTo>
                    <a:pt x="15467" y="6080"/>
                    <a:pt x="15209" y="5989"/>
                    <a:pt x="14978" y="5877"/>
                  </a:cubicBezTo>
                  <a:cubicBezTo>
                    <a:pt x="14768" y="5758"/>
                    <a:pt x="14593" y="5667"/>
                    <a:pt x="14391" y="5611"/>
                  </a:cubicBezTo>
                  <a:cubicBezTo>
                    <a:pt x="14244" y="5437"/>
                    <a:pt x="14069" y="5318"/>
                    <a:pt x="13894" y="5178"/>
                  </a:cubicBezTo>
                  <a:cubicBezTo>
                    <a:pt x="13866" y="5143"/>
                    <a:pt x="13866" y="5143"/>
                    <a:pt x="13838" y="5115"/>
                  </a:cubicBezTo>
                  <a:cubicBezTo>
                    <a:pt x="13894" y="5087"/>
                    <a:pt x="13929" y="5003"/>
                    <a:pt x="13929" y="4940"/>
                  </a:cubicBezTo>
                  <a:cubicBezTo>
                    <a:pt x="14482" y="5234"/>
                    <a:pt x="15006" y="5555"/>
                    <a:pt x="15558" y="5814"/>
                  </a:cubicBezTo>
                  <a:cubicBezTo>
                    <a:pt x="15705" y="5905"/>
                    <a:pt x="15852" y="5989"/>
                    <a:pt x="16027" y="6080"/>
                  </a:cubicBezTo>
                  <a:cubicBezTo>
                    <a:pt x="16167" y="6164"/>
                    <a:pt x="16286" y="6227"/>
                    <a:pt x="16432" y="6311"/>
                  </a:cubicBezTo>
                  <a:cubicBezTo>
                    <a:pt x="16663" y="6485"/>
                    <a:pt x="16901" y="6604"/>
                    <a:pt x="17160" y="6716"/>
                  </a:cubicBezTo>
                  <a:lnTo>
                    <a:pt x="17306" y="6716"/>
                  </a:lnTo>
                  <a:lnTo>
                    <a:pt x="17306" y="6604"/>
                  </a:lnTo>
                  <a:cubicBezTo>
                    <a:pt x="17306" y="6458"/>
                    <a:pt x="17278" y="6283"/>
                    <a:pt x="17251" y="6136"/>
                  </a:cubicBezTo>
                  <a:cubicBezTo>
                    <a:pt x="17188" y="6080"/>
                    <a:pt x="17132" y="6017"/>
                    <a:pt x="17041" y="5989"/>
                  </a:cubicBezTo>
                  <a:cubicBezTo>
                    <a:pt x="17216" y="5933"/>
                    <a:pt x="17278" y="5730"/>
                    <a:pt x="17160" y="5583"/>
                  </a:cubicBezTo>
                  <a:cubicBezTo>
                    <a:pt x="17041" y="5437"/>
                    <a:pt x="16957" y="5290"/>
                    <a:pt x="16810" y="5206"/>
                  </a:cubicBezTo>
                  <a:cubicBezTo>
                    <a:pt x="16782" y="5178"/>
                    <a:pt x="16782" y="5143"/>
                    <a:pt x="16754" y="5143"/>
                  </a:cubicBezTo>
                  <a:cubicBezTo>
                    <a:pt x="16726" y="5059"/>
                    <a:pt x="16663" y="4968"/>
                    <a:pt x="16607" y="4856"/>
                  </a:cubicBezTo>
                  <a:cubicBezTo>
                    <a:pt x="16607" y="4828"/>
                    <a:pt x="16579" y="4828"/>
                    <a:pt x="16579" y="4793"/>
                  </a:cubicBezTo>
                  <a:cubicBezTo>
                    <a:pt x="16460" y="4681"/>
                    <a:pt x="16342" y="4563"/>
                    <a:pt x="16230" y="4479"/>
                  </a:cubicBezTo>
                  <a:cubicBezTo>
                    <a:pt x="15964" y="4241"/>
                    <a:pt x="15642" y="4038"/>
                    <a:pt x="15384" y="3779"/>
                  </a:cubicBezTo>
                  <a:cubicBezTo>
                    <a:pt x="15118" y="3542"/>
                    <a:pt x="14887" y="3255"/>
                    <a:pt x="14656" y="2989"/>
                  </a:cubicBezTo>
                  <a:cubicBezTo>
                    <a:pt x="14454" y="2759"/>
                    <a:pt x="14279" y="2521"/>
                    <a:pt x="14160" y="2262"/>
                  </a:cubicBezTo>
                  <a:cubicBezTo>
                    <a:pt x="14069" y="2262"/>
                    <a:pt x="14013" y="2262"/>
                    <a:pt x="13957" y="2206"/>
                  </a:cubicBezTo>
                  <a:cubicBezTo>
                    <a:pt x="13782" y="2143"/>
                    <a:pt x="13635" y="1996"/>
                    <a:pt x="13489" y="1885"/>
                  </a:cubicBezTo>
                  <a:cubicBezTo>
                    <a:pt x="13230" y="1647"/>
                    <a:pt x="12964" y="1444"/>
                    <a:pt x="12671" y="1269"/>
                  </a:cubicBezTo>
                  <a:cubicBezTo>
                    <a:pt x="12321" y="1066"/>
                    <a:pt x="11971" y="920"/>
                    <a:pt x="11594" y="836"/>
                  </a:cubicBezTo>
                  <a:cubicBezTo>
                    <a:pt x="11482" y="808"/>
                    <a:pt x="11363" y="773"/>
                    <a:pt x="11244" y="717"/>
                  </a:cubicBezTo>
                  <a:lnTo>
                    <a:pt x="11160" y="717"/>
                  </a:lnTo>
                  <a:cubicBezTo>
                    <a:pt x="10692" y="633"/>
                    <a:pt x="10258" y="542"/>
                    <a:pt x="9818" y="423"/>
                  </a:cubicBezTo>
                  <a:cubicBezTo>
                    <a:pt x="9615" y="339"/>
                    <a:pt x="9412" y="311"/>
                    <a:pt x="9209" y="248"/>
                  </a:cubicBezTo>
                  <a:cubicBezTo>
                    <a:pt x="8972" y="220"/>
                    <a:pt x="8769" y="136"/>
                    <a:pt x="8566" y="73"/>
                  </a:cubicBezTo>
                  <a:cubicBezTo>
                    <a:pt x="8398" y="20"/>
                    <a:pt x="8209" y="1"/>
                    <a:pt x="801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64"/>
            <p:cNvSpPr/>
            <p:nvPr/>
          </p:nvSpPr>
          <p:spPr>
            <a:xfrm>
              <a:off x="7564091" y="1509265"/>
              <a:ext cx="6690" cy="5438"/>
            </a:xfrm>
            <a:custGeom>
              <a:rect b="b" l="l" r="r" t="t"/>
              <a:pathLst>
                <a:path extrusionOk="0" h="239" w="294">
                  <a:moveTo>
                    <a:pt x="147" y="1"/>
                  </a:moveTo>
                  <a:cubicBezTo>
                    <a:pt x="0" y="1"/>
                    <a:pt x="0" y="239"/>
                    <a:pt x="147" y="239"/>
                  </a:cubicBezTo>
                  <a:cubicBezTo>
                    <a:pt x="294" y="239"/>
                    <a:pt x="294" y="1"/>
                    <a:pt x="14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64"/>
            <p:cNvSpPr/>
            <p:nvPr/>
          </p:nvSpPr>
          <p:spPr>
            <a:xfrm>
              <a:off x="7320795" y="1501961"/>
              <a:ext cx="198128" cy="68037"/>
            </a:xfrm>
            <a:custGeom>
              <a:rect b="b" l="l" r="r" t="t"/>
              <a:pathLst>
                <a:path extrusionOk="0" h="2990" w="8707">
                  <a:moveTo>
                    <a:pt x="8644" y="1"/>
                  </a:moveTo>
                  <a:cubicBezTo>
                    <a:pt x="8638" y="1"/>
                    <a:pt x="8630" y="3"/>
                    <a:pt x="8622" y="7"/>
                  </a:cubicBezTo>
                  <a:cubicBezTo>
                    <a:pt x="8336" y="119"/>
                    <a:pt x="8042" y="210"/>
                    <a:pt x="7748" y="322"/>
                  </a:cubicBezTo>
                  <a:cubicBezTo>
                    <a:pt x="7490" y="441"/>
                    <a:pt x="7259" y="588"/>
                    <a:pt x="7049" y="790"/>
                  </a:cubicBezTo>
                  <a:cubicBezTo>
                    <a:pt x="6818" y="965"/>
                    <a:pt x="6616" y="1168"/>
                    <a:pt x="6413" y="1343"/>
                  </a:cubicBezTo>
                  <a:cubicBezTo>
                    <a:pt x="6175" y="1517"/>
                    <a:pt x="5888" y="1636"/>
                    <a:pt x="5623" y="1755"/>
                  </a:cubicBezTo>
                  <a:cubicBezTo>
                    <a:pt x="5364" y="1930"/>
                    <a:pt x="5098" y="2070"/>
                    <a:pt x="4812" y="2161"/>
                  </a:cubicBezTo>
                  <a:cubicBezTo>
                    <a:pt x="4518" y="2245"/>
                    <a:pt x="4252" y="2364"/>
                    <a:pt x="3938" y="2392"/>
                  </a:cubicBezTo>
                  <a:cubicBezTo>
                    <a:pt x="3791" y="2420"/>
                    <a:pt x="3644" y="2420"/>
                    <a:pt x="3497" y="2454"/>
                  </a:cubicBezTo>
                  <a:cubicBezTo>
                    <a:pt x="3455" y="2462"/>
                    <a:pt x="3416" y="2466"/>
                    <a:pt x="3378" y="2466"/>
                  </a:cubicBezTo>
                  <a:cubicBezTo>
                    <a:pt x="3283" y="2466"/>
                    <a:pt x="3196" y="2444"/>
                    <a:pt x="3091" y="2420"/>
                  </a:cubicBezTo>
                  <a:cubicBezTo>
                    <a:pt x="2798" y="2364"/>
                    <a:pt x="2448" y="2336"/>
                    <a:pt x="2189" y="2189"/>
                  </a:cubicBezTo>
                  <a:cubicBezTo>
                    <a:pt x="2015" y="2133"/>
                    <a:pt x="1868" y="2014"/>
                    <a:pt x="1721" y="1958"/>
                  </a:cubicBezTo>
                  <a:cubicBezTo>
                    <a:pt x="1574" y="1895"/>
                    <a:pt x="1399" y="1839"/>
                    <a:pt x="1224" y="1783"/>
                  </a:cubicBezTo>
                  <a:cubicBezTo>
                    <a:pt x="1106" y="1755"/>
                    <a:pt x="994" y="1720"/>
                    <a:pt x="875" y="1692"/>
                  </a:cubicBezTo>
                  <a:cubicBezTo>
                    <a:pt x="903" y="1580"/>
                    <a:pt x="847" y="1490"/>
                    <a:pt x="728" y="1490"/>
                  </a:cubicBezTo>
                  <a:cubicBezTo>
                    <a:pt x="644" y="1490"/>
                    <a:pt x="553" y="1490"/>
                    <a:pt x="441" y="1517"/>
                  </a:cubicBezTo>
                  <a:cubicBezTo>
                    <a:pt x="350" y="1545"/>
                    <a:pt x="267" y="1580"/>
                    <a:pt x="176" y="1580"/>
                  </a:cubicBezTo>
                  <a:cubicBezTo>
                    <a:pt x="92" y="1608"/>
                    <a:pt x="29" y="1720"/>
                    <a:pt x="57" y="1811"/>
                  </a:cubicBezTo>
                  <a:lnTo>
                    <a:pt x="57" y="1839"/>
                  </a:lnTo>
                  <a:cubicBezTo>
                    <a:pt x="1" y="1986"/>
                    <a:pt x="57" y="2189"/>
                    <a:pt x="232" y="2245"/>
                  </a:cubicBezTo>
                  <a:cubicBezTo>
                    <a:pt x="267" y="2245"/>
                    <a:pt x="294" y="2245"/>
                    <a:pt x="294" y="2280"/>
                  </a:cubicBezTo>
                  <a:cubicBezTo>
                    <a:pt x="330" y="2277"/>
                    <a:pt x="366" y="2275"/>
                    <a:pt x="403" y="2275"/>
                  </a:cubicBezTo>
                  <a:cubicBezTo>
                    <a:pt x="777" y="2275"/>
                    <a:pt x="1168" y="2430"/>
                    <a:pt x="1455" y="2538"/>
                  </a:cubicBezTo>
                  <a:cubicBezTo>
                    <a:pt x="1980" y="2685"/>
                    <a:pt x="2476" y="2860"/>
                    <a:pt x="3028" y="2944"/>
                  </a:cubicBezTo>
                  <a:cubicBezTo>
                    <a:pt x="3180" y="2975"/>
                    <a:pt x="3334" y="2989"/>
                    <a:pt x="3489" y="2989"/>
                  </a:cubicBezTo>
                  <a:cubicBezTo>
                    <a:pt x="3786" y="2989"/>
                    <a:pt x="4086" y="2938"/>
                    <a:pt x="4371" y="2860"/>
                  </a:cubicBezTo>
                  <a:cubicBezTo>
                    <a:pt x="4462" y="2832"/>
                    <a:pt x="4546" y="2804"/>
                    <a:pt x="4665" y="2741"/>
                  </a:cubicBezTo>
                  <a:cubicBezTo>
                    <a:pt x="4951" y="2594"/>
                    <a:pt x="5245" y="2482"/>
                    <a:pt x="5567" y="2336"/>
                  </a:cubicBezTo>
                  <a:cubicBezTo>
                    <a:pt x="5623" y="2308"/>
                    <a:pt x="5686" y="2280"/>
                    <a:pt x="5742" y="2217"/>
                  </a:cubicBezTo>
                  <a:cubicBezTo>
                    <a:pt x="5770" y="2189"/>
                    <a:pt x="5797" y="2161"/>
                    <a:pt x="5825" y="2133"/>
                  </a:cubicBezTo>
                  <a:cubicBezTo>
                    <a:pt x="6000" y="2014"/>
                    <a:pt x="6210" y="1811"/>
                    <a:pt x="6413" y="1692"/>
                  </a:cubicBezTo>
                  <a:lnTo>
                    <a:pt x="6441" y="1664"/>
                  </a:lnTo>
                  <a:cubicBezTo>
                    <a:pt x="6469" y="1580"/>
                    <a:pt x="6525" y="1517"/>
                    <a:pt x="6560" y="1434"/>
                  </a:cubicBezTo>
                  <a:cubicBezTo>
                    <a:pt x="6598" y="1364"/>
                    <a:pt x="6664" y="1335"/>
                    <a:pt x="6733" y="1335"/>
                  </a:cubicBezTo>
                  <a:cubicBezTo>
                    <a:pt x="6863" y="1335"/>
                    <a:pt x="7002" y="1443"/>
                    <a:pt x="6965" y="1580"/>
                  </a:cubicBezTo>
                  <a:cubicBezTo>
                    <a:pt x="6993" y="1545"/>
                    <a:pt x="7021" y="1517"/>
                    <a:pt x="7049" y="1490"/>
                  </a:cubicBezTo>
                  <a:cubicBezTo>
                    <a:pt x="7546" y="965"/>
                    <a:pt x="8014" y="441"/>
                    <a:pt x="8657" y="119"/>
                  </a:cubicBezTo>
                  <a:cubicBezTo>
                    <a:pt x="8706" y="95"/>
                    <a:pt x="8691" y="1"/>
                    <a:pt x="864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64"/>
            <p:cNvSpPr/>
            <p:nvPr/>
          </p:nvSpPr>
          <p:spPr>
            <a:xfrm>
              <a:off x="7337361" y="1511995"/>
              <a:ext cx="24507" cy="24348"/>
            </a:xfrm>
            <a:custGeom>
              <a:rect b="b" l="l" r="r" t="t"/>
              <a:pathLst>
                <a:path extrusionOk="0" h="1070" w="1077">
                  <a:moveTo>
                    <a:pt x="613" y="0"/>
                  </a:moveTo>
                  <a:cubicBezTo>
                    <a:pt x="419" y="0"/>
                    <a:pt x="221" y="127"/>
                    <a:pt x="175" y="321"/>
                  </a:cubicBezTo>
                  <a:lnTo>
                    <a:pt x="175" y="377"/>
                  </a:lnTo>
                  <a:cubicBezTo>
                    <a:pt x="147" y="405"/>
                    <a:pt x="119" y="440"/>
                    <a:pt x="91" y="496"/>
                  </a:cubicBezTo>
                  <a:cubicBezTo>
                    <a:pt x="28" y="615"/>
                    <a:pt x="0" y="755"/>
                    <a:pt x="91" y="902"/>
                  </a:cubicBezTo>
                  <a:cubicBezTo>
                    <a:pt x="153" y="1011"/>
                    <a:pt x="282" y="1070"/>
                    <a:pt x="404" y="1070"/>
                  </a:cubicBezTo>
                  <a:cubicBezTo>
                    <a:pt x="446" y="1070"/>
                    <a:pt x="487" y="1063"/>
                    <a:pt x="524" y="1049"/>
                  </a:cubicBezTo>
                  <a:cubicBezTo>
                    <a:pt x="643" y="993"/>
                    <a:pt x="727" y="965"/>
                    <a:pt x="818" y="874"/>
                  </a:cubicBezTo>
                  <a:cubicBezTo>
                    <a:pt x="874" y="818"/>
                    <a:pt x="937" y="755"/>
                    <a:pt x="993" y="671"/>
                  </a:cubicBezTo>
                  <a:cubicBezTo>
                    <a:pt x="1077" y="468"/>
                    <a:pt x="1021" y="174"/>
                    <a:pt x="818" y="56"/>
                  </a:cubicBezTo>
                  <a:cubicBezTo>
                    <a:pt x="756" y="18"/>
                    <a:pt x="685" y="0"/>
                    <a:pt x="61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64"/>
            <p:cNvSpPr/>
            <p:nvPr/>
          </p:nvSpPr>
          <p:spPr>
            <a:xfrm>
              <a:off x="7360958" y="1501255"/>
              <a:ext cx="9671" cy="27920"/>
            </a:xfrm>
            <a:custGeom>
              <a:rect b="b" l="l" r="r" t="t"/>
              <a:pathLst>
                <a:path extrusionOk="0" h="1227" w="425">
                  <a:moveTo>
                    <a:pt x="121" y="0"/>
                  </a:moveTo>
                  <a:cubicBezTo>
                    <a:pt x="62" y="0"/>
                    <a:pt x="0" y="63"/>
                    <a:pt x="40" y="122"/>
                  </a:cubicBezTo>
                  <a:cubicBezTo>
                    <a:pt x="187" y="416"/>
                    <a:pt x="103" y="765"/>
                    <a:pt x="40" y="1087"/>
                  </a:cubicBezTo>
                  <a:cubicBezTo>
                    <a:pt x="23" y="1171"/>
                    <a:pt x="102" y="1227"/>
                    <a:pt x="179" y="1227"/>
                  </a:cubicBezTo>
                  <a:cubicBezTo>
                    <a:pt x="231" y="1227"/>
                    <a:pt x="283" y="1202"/>
                    <a:pt x="306" y="1143"/>
                  </a:cubicBezTo>
                  <a:cubicBezTo>
                    <a:pt x="361" y="940"/>
                    <a:pt x="424" y="765"/>
                    <a:pt x="424" y="528"/>
                  </a:cubicBezTo>
                  <a:cubicBezTo>
                    <a:pt x="389" y="353"/>
                    <a:pt x="278" y="213"/>
                    <a:pt x="187" y="38"/>
                  </a:cubicBezTo>
                  <a:cubicBezTo>
                    <a:pt x="170" y="11"/>
                    <a:pt x="146" y="0"/>
                    <a:pt x="12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64"/>
            <p:cNvSpPr/>
            <p:nvPr/>
          </p:nvSpPr>
          <p:spPr>
            <a:xfrm>
              <a:off x="7359934" y="1541896"/>
              <a:ext cx="6713" cy="5507"/>
            </a:xfrm>
            <a:custGeom>
              <a:rect b="b" l="l" r="r" t="t"/>
              <a:pathLst>
                <a:path extrusionOk="0" h="242" w="295">
                  <a:moveTo>
                    <a:pt x="120" y="0"/>
                  </a:moveTo>
                  <a:cubicBezTo>
                    <a:pt x="57" y="0"/>
                    <a:pt x="29" y="28"/>
                    <a:pt x="1" y="56"/>
                  </a:cubicBezTo>
                  <a:cubicBezTo>
                    <a:pt x="1" y="112"/>
                    <a:pt x="1" y="175"/>
                    <a:pt x="57" y="175"/>
                  </a:cubicBezTo>
                  <a:cubicBezTo>
                    <a:pt x="85" y="203"/>
                    <a:pt x="85" y="203"/>
                    <a:pt x="120" y="231"/>
                  </a:cubicBezTo>
                  <a:cubicBezTo>
                    <a:pt x="135" y="238"/>
                    <a:pt x="152" y="242"/>
                    <a:pt x="169" y="242"/>
                  </a:cubicBezTo>
                  <a:cubicBezTo>
                    <a:pt x="217" y="242"/>
                    <a:pt x="269" y="216"/>
                    <a:pt x="295" y="175"/>
                  </a:cubicBezTo>
                  <a:cubicBezTo>
                    <a:pt x="295" y="112"/>
                    <a:pt x="260" y="28"/>
                    <a:pt x="204" y="28"/>
                  </a:cubicBezTo>
                  <a:cubicBezTo>
                    <a:pt x="176" y="28"/>
                    <a:pt x="148" y="28"/>
                    <a:pt x="12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64"/>
            <p:cNvSpPr/>
            <p:nvPr/>
          </p:nvSpPr>
          <p:spPr>
            <a:xfrm>
              <a:off x="7476576" y="1428439"/>
              <a:ext cx="14017" cy="10695"/>
            </a:xfrm>
            <a:custGeom>
              <a:rect b="b" l="l" r="r" t="t"/>
              <a:pathLst>
                <a:path extrusionOk="0" h="470" w="616">
                  <a:moveTo>
                    <a:pt x="616" y="1"/>
                  </a:moveTo>
                  <a:cubicBezTo>
                    <a:pt x="553" y="29"/>
                    <a:pt x="469" y="29"/>
                    <a:pt x="413" y="92"/>
                  </a:cubicBezTo>
                  <a:cubicBezTo>
                    <a:pt x="294" y="148"/>
                    <a:pt x="175" y="266"/>
                    <a:pt x="63" y="378"/>
                  </a:cubicBezTo>
                  <a:cubicBezTo>
                    <a:pt x="47" y="392"/>
                    <a:pt x="31" y="407"/>
                    <a:pt x="20" y="422"/>
                  </a:cubicBezTo>
                  <a:lnTo>
                    <a:pt x="20" y="422"/>
                  </a:lnTo>
                  <a:cubicBezTo>
                    <a:pt x="52" y="396"/>
                    <a:pt x="97" y="378"/>
                    <a:pt x="119" y="378"/>
                  </a:cubicBezTo>
                  <a:cubicBezTo>
                    <a:pt x="119" y="350"/>
                    <a:pt x="147" y="350"/>
                    <a:pt x="147" y="322"/>
                  </a:cubicBezTo>
                  <a:cubicBezTo>
                    <a:pt x="294" y="203"/>
                    <a:pt x="441" y="92"/>
                    <a:pt x="616" y="1"/>
                  </a:cubicBezTo>
                  <a:close/>
                  <a:moveTo>
                    <a:pt x="20" y="422"/>
                  </a:moveTo>
                  <a:lnTo>
                    <a:pt x="20" y="422"/>
                  </a:lnTo>
                  <a:cubicBezTo>
                    <a:pt x="13" y="428"/>
                    <a:pt x="6" y="434"/>
                    <a:pt x="0" y="441"/>
                  </a:cubicBezTo>
                  <a:lnTo>
                    <a:pt x="0" y="469"/>
                  </a:lnTo>
                  <a:cubicBezTo>
                    <a:pt x="0" y="455"/>
                    <a:pt x="8" y="438"/>
                    <a:pt x="20" y="422"/>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64"/>
            <p:cNvSpPr/>
            <p:nvPr/>
          </p:nvSpPr>
          <p:spPr>
            <a:xfrm>
              <a:off x="7464629" y="1421999"/>
              <a:ext cx="68037" cy="55659"/>
            </a:xfrm>
            <a:custGeom>
              <a:rect b="b" l="l" r="r" t="t"/>
              <a:pathLst>
                <a:path extrusionOk="0" h="2446" w="2990">
                  <a:moveTo>
                    <a:pt x="2020" y="0"/>
                  </a:moveTo>
                  <a:cubicBezTo>
                    <a:pt x="1968" y="0"/>
                    <a:pt x="1917" y="8"/>
                    <a:pt x="1868" y="25"/>
                  </a:cubicBezTo>
                  <a:cubicBezTo>
                    <a:pt x="1777" y="53"/>
                    <a:pt x="1749" y="109"/>
                    <a:pt x="1749" y="165"/>
                  </a:cubicBezTo>
                  <a:lnTo>
                    <a:pt x="1665" y="165"/>
                  </a:lnTo>
                  <a:cubicBezTo>
                    <a:pt x="1721" y="256"/>
                    <a:pt x="1721" y="340"/>
                    <a:pt x="1693" y="403"/>
                  </a:cubicBezTo>
                  <a:cubicBezTo>
                    <a:pt x="1602" y="661"/>
                    <a:pt x="1518" y="864"/>
                    <a:pt x="1253" y="1011"/>
                  </a:cubicBezTo>
                  <a:cubicBezTo>
                    <a:pt x="1151" y="1063"/>
                    <a:pt x="1049" y="1087"/>
                    <a:pt x="946" y="1087"/>
                  </a:cubicBezTo>
                  <a:cubicBezTo>
                    <a:pt x="816" y="1087"/>
                    <a:pt x="686" y="1049"/>
                    <a:pt x="553" y="983"/>
                  </a:cubicBezTo>
                  <a:cubicBezTo>
                    <a:pt x="469" y="955"/>
                    <a:pt x="469" y="808"/>
                    <a:pt x="525" y="752"/>
                  </a:cubicBezTo>
                  <a:lnTo>
                    <a:pt x="525" y="752"/>
                  </a:lnTo>
                  <a:cubicBezTo>
                    <a:pt x="378" y="864"/>
                    <a:pt x="295" y="1039"/>
                    <a:pt x="239" y="1214"/>
                  </a:cubicBezTo>
                  <a:cubicBezTo>
                    <a:pt x="92" y="1361"/>
                    <a:pt x="1" y="1563"/>
                    <a:pt x="120" y="1773"/>
                  </a:cubicBezTo>
                  <a:cubicBezTo>
                    <a:pt x="239" y="1976"/>
                    <a:pt x="497" y="2088"/>
                    <a:pt x="763" y="2151"/>
                  </a:cubicBezTo>
                  <a:cubicBezTo>
                    <a:pt x="938" y="2207"/>
                    <a:pt x="1113" y="2235"/>
                    <a:pt x="1287" y="2235"/>
                  </a:cubicBezTo>
                  <a:cubicBezTo>
                    <a:pt x="1287" y="2263"/>
                    <a:pt x="1315" y="2297"/>
                    <a:pt x="1315" y="2325"/>
                  </a:cubicBezTo>
                  <a:cubicBezTo>
                    <a:pt x="1368" y="2395"/>
                    <a:pt x="1465" y="2445"/>
                    <a:pt x="1560" y="2445"/>
                  </a:cubicBezTo>
                  <a:cubicBezTo>
                    <a:pt x="1619" y="2445"/>
                    <a:pt x="1676" y="2427"/>
                    <a:pt x="1721" y="2381"/>
                  </a:cubicBezTo>
                  <a:cubicBezTo>
                    <a:pt x="1952" y="2207"/>
                    <a:pt x="2127" y="2060"/>
                    <a:pt x="2245" y="1773"/>
                  </a:cubicBezTo>
                  <a:cubicBezTo>
                    <a:pt x="2364" y="1507"/>
                    <a:pt x="2336" y="1186"/>
                    <a:pt x="2364" y="927"/>
                  </a:cubicBezTo>
                  <a:cubicBezTo>
                    <a:pt x="2364" y="901"/>
                    <a:pt x="2364" y="882"/>
                    <a:pt x="2362" y="865"/>
                  </a:cubicBezTo>
                  <a:lnTo>
                    <a:pt x="2362" y="865"/>
                  </a:lnTo>
                  <a:cubicBezTo>
                    <a:pt x="2410" y="972"/>
                    <a:pt x="2458" y="1091"/>
                    <a:pt x="2511" y="1186"/>
                  </a:cubicBezTo>
                  <a:cubicBezTo>
                    <a:pt x="2545" y="1304"/>
                    <a:pt x="2632" y="1356"/>
                    <a:pt x="2721" y="1356"/>
                  </a:cubicBezTo>
                  <a:cubicBezTo>
                    <a:pt x="2852" y="1356"/>
                    <a:pt x="2989" y="1245"/>
                    <a:pt x="2973" y="1074"/>
                  </a:cubicBezTo>
                  <a:cubicBezTo>
                    <a:pt x="2917" y="780"/>
                    <a:pt x="2798" y="486"/>
                    <a:pt x="2623" y="284"/>
                  </a:cubicBezTo>
                  <a:cubicBezTo>
                    <a:pt x="2481" y="142"/>
                    <a:pt x="2243" y="0"/>
                    <a:pt x="202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64"/>
            <p:cNvSpPr/>
            <p:nvPr/>
          </p:nvSpPr>
          <p:spPr>
            <a:xfrm>
              <a:off x="7390494" y="1468056"/>
              <a:ext cx="67651" cy="53770"/>
            </a:xfrm>
            <a:custGeom>
              <a:rect b="b" l="l" r="r" t="t"/>
              <a:pathLst>
                <a:path extrusionOk="0" h="2363" w="2973">
                  <a:moveTo>
                    <a:pt x="1799" y="1"/>
                  </a:moveTo>
                  <a:cubicBezTo>
                    <a:pt x="1763" y="1"/>
                    <a:pt x="1725" y="3"/>
                    <a:pt x="1686" y="8"/>
                  </a:cubicBezTo>
                  <a:cubicBezTo>
                    <a:pt x="1455" y="64"/>
                    <a:pt x="1252" y="183"/>
                    <a:pt x="1049" y="273"/>
                  </a:cubicBezTo>
                  <a:cubicBezTo>
                    <a:pt x="875" y="357"/>
                    <a:pt x="728" y="476"/>
                    <a:pt x="553" y="623"/>
                  </a:cubicBezTo>
                  <a:cubicBezTo>
                    <a:pt x="350" y="763"/>
                    <a:pt x="175" y="882"/>
                    <a:pt x="84" y="1113"/>
                  </a:cubicBezTo>
                  <a:cubicBezTo>
                    <a:pt x="0" y="1287"/>
                    <a:pt x="140" y="1581"/>
                    <a:pt x="350" y="1609"/>
                  </a:cubicBezTo>
                  <a:cubicBezTo>
                    <a:pt x="380" y="1612"/>
                    <a:pt x="409" y="1613"/>
                    <a:pt x="437" y="1613"/>
                  </a:cubicBezTo>
                  <a:cubicBezTo>
                    <a:pt x="674" y="1613"/>
                    <a:pt x="837" y="1513"/>
                    <a:pt x="1049" y="1406"/>
                  </a:cubicBezTo>
                  <a:lnTo>
                    <a:pt x="1574" y="1148"/>
                  </a:lnTo>
                  <a:lnTo>
                    <a:pt x="1574" y="1148"/>
                  </a:lnTo>
                  <a:cubicBezTo>
                    <a:pt x="1539" y="1231"/>
                    <a:pt x="1511" y="1350"/>
                    <a:pt x="1511" y="1350"/>
                  </a:cubicBezTo>
                  <a:cubicBezTo>
                    <a:pt x="1483" y="1497"/>
                    <a:pt x="1483" y="1609"/>
                    <a:pt x="1511" y="1756"/>
                  </a:cubicBezTo>
                  <a:cubicBezTo>
                    <a:pt x="1511" y="1784"/>
                    <a:pt x="1539" y="1847"/>
                    <a:pt x="1574" y="1875"/>
                  </a:cubicBezTo>
                  <a:lnTo>
                    <a:pt x="1574" y="2078"/>
                  </a:lnTo>
                  <a:cubicBezTo>
                    <a:pt x="1539" y="1959"/>
                    <a:pt x="1399" y="1875"/>
                    <a:pt x="1280" y="1847"/>
                  </a:cubicBezTo>
                  <a:cubicBezTo>
                    <a:pt x="1224" y="1812"/>
                    <a:pt x="1161" y="1812"/>
                    <a:pt x="1105" y="1784"/>
                  </a:cubicBezTo>
                  <a:lnTo>
                    <a:pt x="1077" y="1784"/>
                  </a:lnTo>
                  <a:cubicBezTo>
                    <a:pt x="1077" y="1756"/>
                    <a:pt x="1014" y="1728"/>
                    <a:pt x="1014" y="1728"/>
                  </a:cubicBezTo>
                  <a:cubicBezTo>
                    <a:pt x="961" y="1675"/>
                    <a:pt x="903" y="1652"/>
                    <a:pt x="848" y="1652"/>
                  </a:cubicBezTo>
                  <a:cubicBezTo>
                    <a:pt x="663" y="1652"/>
                    <a:pt x="509" y="1900"/>
                    <a:pt x="665" y="2078"/>
                  </a:cubicBezTo>
                  <a:cubicBezTo>
                    <a:pt x="794" y="2228"/>
                    <a:pt x="1039" y="2363"/>
                    <a:pt x="1262" y="2363"/>
                  </a:cubicBezTo>
                  <a:cubicBezTo>
                    <a:pt x="1340" y="2363"/>
                    <a:pt x="1416" y="2346"/>
                    <a:pt x="1483" y="2308"/>
                  </a:cubicBezTo>
                  <a:cubicBezTo>
                    <a:pt x="1539" y="2280"/>
                    <a:pt x="1574" y="2224"/>
                    <a:pt x="1574" y="2161"/>
                  </a:cubicBezTo>
                  <a:lnTo>
                    <a:pt x="1574" y="2105"/>
                  </a:lnTo>
                  <a:cubicBezTo>
                    <a:pt x="1615" y="2193"/>
                    <a:pt x="1690" y="2246"/>
                    <a:pt x="1771" y="2246"/>
                  </a:cubicBezTo>
                  <a:cubicBezTo>
                    <a:pt x="1801" y="2246"/>
                    <a:pt x="1831" y="2239"/>
                    <a:pt x="1860" y="2224"/>
                  </a:cubicBezTo>
                  <a:cubicBezTo>
                    <a:pt x="1951" y="2196"/>
                    <a:pt x="1979" y="2133"/>
                    <a:pt x="2007" y="2078"/>
                  </a:cubicBezTo>
                  <a:lnTo>
                    <a:pt x="2007" y="2050"/>
                  </a:lnTo>
                  <a:lnTo>
                    <a:pt x="2035" y="2050"/>
                  </a:lnTo>
                  <a:cubicBezTo>
                    <a:pt x="2097" y="2085"/>
                    <a:pt x="2168" y="2100"/>
                    <a:pt x="2241" y="2100"/>
                  </a:cubicBezTo>
                  <a:cubicBezTo>
                    <a:pt x="2342" y="2100"/>
                    <a:pt x="2446" y="2070"/>
                    <a:pt x="2532" y="2022"/>
                  </a:cubicBezTo>
                  <a:cubicBezTo>
                    <a:pt x="2623" y="1959"/>
                    <a:pt x="2679" y="1875"/>
                    <a:pt x="2734" y="1784"/>
                  </a:cubicBezTo>
                  <a:cubicBezTo>
                    <a:pt x="2797" y="1728"/>
                    <a:pt x="2853" y="1609"/>
                    <a:pt x="2853" y="1525"/>
                  </a:cubicBezTo>
                  <a:cubicBezTo>
                    <a:pt x="2937" y="1434"/>
                    <a:pt x="2972" y="1287"/>
                    <a:pt x="2937" y="1175"/>
                  </a:cubicBezTo>
                  <a:cubicBezTo>
                    <a:pt x="2937" y="1113"/>
                    <a:pt x="2909" y="1057"/>
                    <a:pt x="2881" y="1029"/>
                  </a:cubicBezTo>
                  <a:cubicBezTo>
                    <a:pt x="2825" y="938"/>
                    <a:pt x="2734" y="882"/>
                    <a:pt x="2679" y="882"/>
                  </a:cubicBezTo>
                  <a:cubicBezTo>
                    <a:pt x="2679" y="854"/>
                    <a:pt x="2707" y="798"/>
                    <a:pt x="2707" y="763"/>
                  </a:cubicBezTo>
                  <a:cubicBezTo>
                    <a:pt x="2734" y="735"/>
                    <a:pt x="2734" y="707"/>
                    <a:pt x="2734" y="651"/>
                  </a:cubicBezTo>
                  <a:cubicBezTo>
                    <a:pt x="2734" y="623"/>
                    <a:pt x="2734" y="588"/>
                    <a:pt x="2707" y="560"/>
                  </a:cubicBezTo>
                  <a:cubicBezTo>
                    <a:pt x="2707" y="532"/>
                    <a:pt x="2679" y="504"/>
                    <a:pt x="2651" y="448"/>
                  </a:cubicBezTo>
                  <a:cubicBezTo>
                    <a:pt x="2651" y="448"/>
                    <a:pt x="2651" y="413"/>
                    <a:pt x="2623" y="413"/>
                  </a:cubicBezTo>
                  <a:cubicBezTo>
                    <a:pt x="2623" y="413"/>
                    <a:pt x="2588" y="385"/>
                    <a:pt x="2560" y="357"/>
                  </a:cubicBezTo>
                  <a:lnTo>
                    <a:pt x="2532" y="357"/>
                  </a:lnTo>
                  <a:cubicBezTo>
                    <a:pt x="2504" y="329"/>
                    <a:pt x="2448" y="301"/>
                    <a:pt x="2413" y="301"/>
                  </a:cubicBezTo>
                  <a:lnTo>
                    <a:pt x="2385" y="301"/>
                  </a:lnTo>
                  <a:cubicBezTo>
                    <a:pt x="2357" y="239"/>
                    <a:pt x="2329" y="211"/>
                    <a:pt x="2273" y="183"/>
                  </a:cubicBezTo>
                  <a:cubicBezTo>
                    <a:pt x="2127" y="60"/>
                    <a:pt x="1981" y="1"/>
                    <a:pt x="179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64"/>
            <p:cNvSpPr/>
            <p:nvPr/>
          </p:nvSpPr>
          <p:spPr>
            <a:xfrm>
              <a:off x="7386511" y="1630959"/>
              <a:ext cx="74818" cy="36203"/>
            </a:xfrm>
            <a:custGeom>
              <a:rect b="b" l="l" r="r" t="t"/>
              <a:pathLst>
                <a:path extrusionOk="0" h="1591" w="3288">
                  <a:moveTo>
                    <a:pt x="1410" y="1"/>
                  </a:moveTo>
                  <a:cubicBezTo>
                    <a:pt x="1346" y="1"/>
                    <a:pt x="1281" y="22"/>
                    <a:pt x="1224" y="72"/>
                  </a:cubicBezTo>
                  <a:cubicBezTo>
                    <a:pt x="1189" y="107"/>
                    <a:pt x="1161" y="163"/>
                    <a:pt x="1133" y="191"/>
                  </a:cubicBezTo>
                  <a:cubicBezTo>
                    <a:pt x="1077" y="219"/>
                    <a:pt x="1015" y="247"/>
                    <a:pt x="987" y="282"/>
                  </a:cubicBezTo>
                  <a:cubicBezTo>
                    <a:pt x="875" y="338"/>
                    <a:pt x="784" y="366"/>
                    <a:pt x="665" y="421"/>
                  </a:cubicBezTo>
                  <a:cubicBezTo>
                    <a:pt x="462" y="540"/>
                    <a:pt x="287" y="659"/>
                    <a:pt x="85" y="771"/>
                  </a:cubicBezTo>
                  <a:cubicBezTo>
                    <a:pt x="1" y="806"/>
                    <a:pt x="29" y="946"/>
                    <a:pt x="113" y="946"/>
                  </a:cubicBezTo>
                  <a:cubicBezTo>
                    <a:pt x="203" y="918"/>
                    <a:pt x="315" y="918"/>
                    <a:pt x="406" y="890"/>
                  </a:cubicBezTo>
                  <a:lnTo>
                    <a:pt x="406" y="890"/>
                  </a:lnTo>
                  <a:cubicBezTo>
                    <a:pt x="287" y="1121"/>
                    <a:pt x="406" y="1358"/>
                    <a:pt x="637" y="1505"/>
                  </a:cubicBezTo>
                  <a:cubicBezTo>
                    <a:pt x="766" y="1567"/>
                    <a:pt x="901" y="1590"/>
                    <a:pt x="1039" y="1590"/>
                  </a:cubicBezTo>
                  <a:cubicBezTo>
                    <a:pt x="1214" y="1590"/>
                    <a:pt x="1394" y="1552"/>
                    <a:pt x="1574" y="1505"/>
                  </a:cubicBezTo>
                  <a:cubicBezTo>
                    <a:pt x="1686" y="1470"/>
                    <a:pt x="1777" y="1442"/>
                    <a:pt x="1889" y="1442"/>
                  </a:cubicBezTo>
                  <a:cubicBezTo>
                    <a:pt x="1979" y="1414"/>
                    <a:pt x="2035" y="1414"/>
                    <a:pt x="2126" y="1386"/>
                  </a:cubicBezTo>
                  <a:cubicBezTo>
                    <a:pt x="2385" y="1240"/>
                    <a:pt x="2651" y="1093"/>
                    <a:pt x="2882" y="918"/>
                  </a:cubicBezTo>
                  <a:cubicBezTo>
                    <a:pt x="3028" y="806"/>
                    <a:pt x="3175" y="687"/>
                    <a:pt x="3287" y="568"/>
                  </a:cubicBezTo>
                  <a:cubicBezTo>
                    <a:pt x="3287" y="424"/>
                    <a:pt x="3131" y="323"/>
                    <a:pt x="2978" y="323"/>
                  </a:cubicBezTo>
                  <a:cubicBezTo>
                    <a:pt x="2945" y="323"/>
                    <a:pt x="2912" y="328"/>
                    <a:pt x="2882" y="338"/>
                  </a:cubicBezTo>
                  <a:cubicBezTo>
                    <a:pt x="2707" y="421"/>
                    <a:pt x="2560" y="512"/>
                    <a:pt x="2357" y="540"/>
                  </a:cubicBezTo>
                  <a:cubicBezTo>
                    <a:pt x="2238" y="540"/>
                    <a:pt x="2126" y="596"/>
                    <a:pt x="2007" y="631"/>
                  </a:cubicBezTo>
                  <a:cubicBezTo>
                    <a:pt x="1966" y="645"/>
                    <a:pt x="1922" y="645"/>
                    <a:pt x="1874" y="645"/>
                  </a:cubicBezTo>
                  <a:cubicBezTo>
                    <a:pt x="1826" y="645"/>
                    <a:pt x="1773" y="645"/>
                    <a:pt x="1714" y="659"/>
                  </a:cubicBezTo>
                  <a:cubicBezTo>
                    <a:pt x="1539" y="687"/>
                    <a:pt x="1364" y="806"/>
                    <a:pt x="1189" y="862"/>
                  </a:cubicBezTo>
                  <a:cubicBezTo>
                    <a:pt x="1105" y="890"/>
                    <a:pt x="987" y="946"/>
                    <a:pt x="903" y="981"/>
                  </a:cubicBezTo>
                  <a:cubicBezTo>
                    <a:pt x="884" y="981"/>
                    <a:pt x="850" y="965"/>
                    <a:pt x="821" y="965"/>
                  </a:cubicBezTo>
                  <a:cubicBezTo>
                    <a:pt x="806" y="965"/>
                    <a:pt x="793" y="969"/>
                    <a:pt x="784" y="981"/>
                  </a:cubicBezTo>
                  <a:lnTo>
                    <a:pt x="784" y="946"/>
                  </a:lnTo>
                  <a:cubicBezTo>
                    <a:pt x="784" y="890"/>
                    <a:pt x="756" y="862"/>
                    <a:pt x="756" y="806"/>
                  </a:cubicBezTo>
                  <a:cubicBezTo>
                    <a:pt x="812" y="806"/>
                    <a:pt x="903" y="771"/>
                    <a:pt x="959" y="743"/>
                  </a:cubicBezTo>
                  <a:cubicBezTo>
                    <a:pt x="1224" y="687"/>
                    <a:pt x="1511" y="659"/>
                    <a:pt x="1658" y="421"/>
                  </a:cubicBezTo>
                  <a:cubicBezTo>
                    <a:pt x="1790" y="205"/>
                    <a:pt x="1607" y="1"/>
                    <a:pt x="14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64"/>
            <p:cNvSpPr/>
            <p:nvPr/>
          </p:nvSpPr>
          <p:spPr>
            <a:xfrm>
              <a:off x="7504405" y="1366864"/>
              <a:ext cx="261068" cy="136849"/>
            </a:xfrm>
            <a:custGeom>
              <a:rect b="b" l="l" r="r" t="t"/>
              <a:pathLst>
                <a:path extrusionOk="0" h="6014" w="11473">
                  <a:moveTo>
                    <a:pt x="1574" y="1"/>
                  </a:moveTo>
                  <a:cubicBezTo>
                    <a:pt x="1399" y="1"/>
                    <a:pt x="1225" y="29"/>
                    <a:pt x="1050" y="57"/>
                  </a:cubicBezTo>
                  <a:cubicBezTo>
                    <a:pt x="847" y="113"/>
                    <a:pt x="644" y="140"/>
                    <a:pt x="497" y="259"/>
                  </a:cubicBezTo>
                  <a:cubicBezTo>
                    <a:pt x="351" y="350"/>
                    <a:pt x="267" y="490"/>
                    <a:pt x="267" y="665"/>
                  </a:cubicBezTo>
                  <a:cubicBezTo>
                    <a:pt x="29" y="840"/>
                    <a:pt x="1" y="1252"/>
                    <a:pt x="295" y="1399"/>
                  </a:cubicBezTo>
                  <a:cubicBezTo>
                    <a:pt x="553" y="1574"/>
                    <a:pt x="875" y="1630"/>
                    <a:pt x="1197" y="1714"/>
                  </a:cubicBezTo>
                  <a:lnTo>
                    <a:pt x="1253" y="1714"/>
                  </a:lnTo>
                  <a:cubicBezTo>
                    <a:pt x="1253" y="1805"/>
                    <a:pt x="1288" y="1861"/>
                    <a:pt x="1344" y="1952"/>
                  </a:cubicBezTo>
                  <a:cubicBezTo>
                    <a:pt x="1399" y="2007"/>
                    <a:pt x="1462" y="2035"/>
                    <a:pt x="1546" y="2063"/>
                  </a:cubicBezTo>
                  <a:cubicBezTo>
                    <a:pt x="1574" y="2098"/>
                    <a:pt x="1574" y="2098"/>
                    <a:pt x="1602" y="2098"/>
                  </a:cubicBezTo>
                  <a:lnTo>
                    <a:pt x="1665" y="2098"/>
                  </a:lnTo>
                  <a:cubicBezTo>
                    <a:pt x="1870" y="2165"/>
                    <a:pt x="2370" y="2416"/>
                    <a:pt x="2729" y="2416"/>
                  </a:cubicBezTo>
                  <a:cubicBezTo>
                    <a:pt x="2822" y="2416"/>
                    <a:pt x="2906" y="2399"/>
                    <a:pt x="2973" y="2357"/>
                  </a:cubicBezTo>
                  <a:cubicBezTo>
                    <a:pt x="3120" y="2413"/>
                    <a:pt x="3238" y="2504"/>
                    <a:pt x="3385" y="2560"/>
                  </a:cubicBezTo>
                  <a:cubicBezTo>
                    <a:pt x="3616" y="2651"/>
                    <a:pt x="3875" y="2763"/>
                    <a:pt x="4113" y="2854"/>
                  </a:cubicBezTo>
                  <a:cubicBezTo>
                    <a:pt x="4113" y="2881"/>
                    <a:pt x="4085" y="2937"/>
                    <a:pt x="4085" y="3000"/>
                  </a:cubicBezTo>
                  <a:cubicBezTo>
                    <a:pt x="4022" y="3231"/>
                    <a:pt x="3910" y="3553"/>
                    <a:pt x="3938" y="3784"/>
                  </a:cubicBezTo>
                  <a:cubicBezTo>
                    <a:pt x="3938" y="3902"/>
                    <a:pt x="4022" y="4021"/>
                    <a:pt x="4140" y="4021"/>
                  </a:cubicBezTo>
                  <a:cubicBezTo>
                    <a:pt x="4434" y="4021"/>
                    <a:pt x="4546" y="3700"/>
                    <a:pt x="4609" y="3462"/>
                  </a:cubicBezTo>
                  <a:cubicBezTo>
                    <a:pt x="4637" y="3287"/>
                    <a:pt x="4693" y="3147"/>
                    <a:pt x="4784" y="3000"/>
                  </a:cubicBezTo>
                  <a:cubicBezTo>
                    <a:pt x="4840" y="3000"/>
                    <a:pt x="4896" y="2972"/>
                    <a:pt x="4987" y="2937"/>
                  </a:cubicBezTo>
                  <a:lnTo>
                    <a:pt x="4987" y="2972"/>
                  </a:lnTo>
                  <a:cubicBezTo>
                    <a:pt x="5070" y="3028"/>
                    <a:pt x="5161" y="3084"/>
                    <a:pt x="5273" y="3112"/>
                  </a:cubicBezTo>
                  <a:cubicBezTo>
                    <a:pt x="5189" y="3231"/>
                    <a:pt x="5189" y="3350"/>
                    <a:pt x="5273" y="3462"/>
                  </a:cubicBezTo>
                  <a:cubicBezTo>
                    <a:pt x="5511" y="3728"/>
                    <a:pt x="5972" y="3756"/>
                    <a:pt x="6294" y="3784"/>
                  </a:cubicBezTo>
                  <a:cubicBezTo>
                    <a:pt x="6469" y="3784"/>
                    <a:pt x="6616" y="3637"/>
                    <a:pt x="6644" y="3497"/>
                  </a:cubicBezTo>
                  <a:cubicBezTo>
                    <a:pt x="6881" y="3609"/>
                    <a:pt x="7084" y="3728"/>
                    <a:pt x="7287" y="3811"/>
                  </a:cubicBezTo>
                  <a:cubicBezTo>
                    <a:pt x="7721" y="4049"/>
                    <a:pt x="8133" y="4252"/>
                    <a:pt x="8567" y="4455"/>
                  </a:cubicBezTo>
                  <a:cubicBezTo>
                    <a:pt x="8804" y="4574"/>
                    <a:pt x="9063" y="4686"/>
                    <a:pt x="9329" y="4804"/>
                  </a:cubicBezTo>
                  <a:cubicBezTo>
                    <a:pt x="9441" y="4860"/>
                    <a:pt x="9532" y="4923"/>
                    <a:pt x="9615" y="4979"/>
                  </a:cubicBezTo>
                  <a:cubicBezTo>
                    <a:pt x="9678" y="5035"/>
                    <a:pt x="9734" y="5070"/>
                    <a:pt x="9790" y="5126"/>
                  </a:cubicBezTo>
                  <a:cubicBezTo>
                    <a:pt x="9762" y="5273"/>
                    <a:pt x="9818" y="5385"/>
                    <a:pt x="9965" y="5476"/>
                  </a:cubicBezTo>
                  <a:cubicBezTo>
                    <a:pt x="10231" y="5678"/>
                    <a:pt x="10518" y="5825"/>
                    <a:pt x="10811" y="5972"/>
                  </a:cubicBezTo>
                  <a:cubicBezTo>
                    <a:pt x="10873" y="6001"/>
                    <a:pt x="10934" y="6014"/>
                    <a:pt x="10991" y="6014"/>
                  </a:cubicBezTo>
                  <a:cubicBezTo>
                    <a:pt x="11280" y="6014"/>
                    <a:pt x="11472" y="5683"/>
                    <a:pt x="11280" y="5420"/>
                  </a:cubicBezTo>
                  <a:cubicBezTo>
                    <a:pt x="11280" y="5385"/>
                    <a:pt x="11280" y="5357"/>
                    <a:pt x="11308" y="5329"/>
                  </a:cubicBezTo>
                  <a:cubicBezTo>
                    <a:pt x="11133" y="5245"/>
                    <a:pt x="11014" y="5126"/>
                    <a:pt x="10867" y="4979"/>
                  </a:cubicBezTo>
                  <a:cubicBezTo>
                    <a:pt x="10727" y="4832"/>
                    <a:pt x="10580" y="4686"/>
                    <a:pt x="10406" y="4546"/>
                  </a:cubicBezTo>
                  <a:cubicBezTo>
                    <a:pt x="10140" y="4308"/>
                    <a:pt x="9818" y="4105"/>
                    <a:pt x="9560" y="3846"/>
                  </a:cubicBezTo>
                  <a:cubicBezTo>
                    <a:pt x="9294" y="3609"/>
                    <a:pt x="9063" y="3322"/>
                    <a:pt x="8832" y="3056"/>
                  </a:cubicBezTo>
                  <a:cubicBezTo>
                    <a:pt x="8630" y="2826"/>
                    <a:pt x="8455" y="2588"/>
                    <a:pt x="8336" y="2329"/>
                  </a:cubicBezTo>
                  <a:cubicBezTo>
                    <a:pt x="8245" y="2329"/>
                    <a:pt x="8189" y="2329"/>
                    <a:pt x="8133" y="2273"/>
                  </a:cubicBezTo>
                  <a:cubicBezTo>
                    <a:pt x="7958" y="2210"/>
                    <a:pt x="7811" y="2063"/>
                    <a:pt x="7665" y="1952"/>
                  </a:cubicBezTo>
                  <a:cubicBezTo>
                    <a:pt x="7406" y="1714"/>
                    <a:pt x="7140" y="1511"/>
                    <a:pt x="6847" y="1336"/>
                  </a:cubicBezTo>
                  <a:cubicBezTo>
                    <a:pt x="6819" y="1308"/>
                    <a:pt x="6791" y="1308"/>
                    <a:pt x="6763" y="1280"/>
                  </a:cubicBezTo>
                  <a:cubicBezTo>
                    <a:pt x="6616" y="1189"/>
                    <a:pt x="6441" y="1133"/>
                    <a:pt x="6294" y="1077"/>
                  </a:cubicBezTo>
                  <a:cubicBezTo>
                    <a:pt x="6147" y="1015"/>
                    <a:pt x="5972" y="959"/>
                    <a:pt x="5833" y="903"/>
                  </a:cubicBezTo>
                  <a:lnTo>
                    <a:pt x="5770" y="903"/>
                  </a:lnTo>
                  <a:cubicBezTo>
                    <a:pt x="5595" y="840"/>
                    <a:pt x="5364" y="784"/>
                    <a:pt x="5189" y="700"/>
                  </a:cubicBezTo>
                  <a:cubicBezTo>
                    <a:pt x="4896" y="609"/>
                    <a:pt x="4609" y="490"/>
                    <a:pt x="4315" y="406"/>
                  </a:cubicBezTo>
                  <a:cubicBezTo>
                    <a:pt x="3910" y="287"/>
                    <a:pt x="3497" y="203"/>
                    <a:pt x="3092" y="140"/>
                  </a:cubicBezTo>
                  <a:cubicBezTo>
                    <a:pt x="2889" y="140"/>
                    <a:pt x="2686" y="140"/>
                    <a:pt x="2511" y="175"/>
                  </a:cubicBezTo>
                  <a:cubicBezTo>
                    <a:pt x="2476" y="175"/>
                    <a:pt x="2448" y="203"/>
                    <a:pt x="2420" y="203"/>
                  </a:cubicBezTo>
                  <a:cubicBezTo>
                    <a:pt x="2246" y="140"/>
                    <a:pt x="2099" y="85"/>
                    <a:pt x="1924" y="57"/>
                  </a:cubicBezTo>
                  <a:lnTo>
                    <a:pt x="1896" y="57"/>
                  </a:lnTo>
                  <a:cubicBezTo>
                    <a:pt x="1868" y="85"/>
                    <a:pt x="1868" y="113"/>
                    <a:pt x="1812" y="113"/>
                  </a:cubicBezTo>
                  <a:lnTo>
                    <a:pt x="1749" y="113"/>
                  </a:lnTo>
                  <a:cubicBezTo>
                    <a:pt x="1693" y="113"/>
                    <a:pt x="1637" y="85"/>
                    <a:pt x="1602" y="57"/>
                  </a:cubicBezTo>
                  <a:cubicBezTo>
                    <a:pt x="1574" y="29"/>
                    <a:pt x="1574" y="29"/>
                    <a:pt x="157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64"/>
            <p:cNvSpPr/>
            <p:nvPr/>
          </p:nvSpPr>
          <p:spPr>
            <a:xfrm>
              <a:off x="7607849" y="1380699"/>
              <a:ext cx="47103" cy="114298"/>
            </a:xfrm>
            <a:custGeom>
              <a:rect b="b" l="l" r="r" t="t"/>
              <a:pathLst>
                <a:path extrusionOk="0" h="5023" w="2070">
                  <a:moveTo>
                    <a:pt x="441" y="1"/>
                  </a:moveTo>
                  <a:cubicBezTo>
                    <a:pt x="378" y="1"/>
                    <a:pt x="294" y="29"/>
                    <a:pt x="238" y="57"/>
                  </a:cubicBezTo>
                  <a:cubicBezTo>
                    <a:pt x="91" y="92"/>
                    <a:pt x="91" y="267"/>
                    <a:pt x="175" y="351"/>
                  </a:cubicBezTo>
                  <a:cubicBezTo>
                    <a:pt x="0" y="553"/>
                    <a:pt x="63" y="875"/>
                    <a:pt x="350" y="994"/>
                  </a:cubicBezTo>
                  <a:cubicBezTo>
                    <a:pt x="238" y="1141"/>
                    <a:pt x="175" y="1399"/>
                    <a:pt x="350" y="1546"/>
                  </a:cubicBezTo>
                  <a:cubicBezTo>
                    <a:pt x="524" y="1693"/>
                    <a:pt x="762" y="1721"/>
                    <a:pt x="993" y="1777"/>
                  </a:cubicBezTo>
                  <a:cubicBezTo>
                    <a:pt x="937" y="1805"/>
                    <a:pt x="874" y="1840"/>
                    <a:pt x="846" y="1868"/>
                  </a:cubicBezTo>
                  <a:cubicBezTo>
                    <a:pt x="615" y="2099"/>
                    <a:pt x="790" y="2420"/>
                    <a:pt x="993" y="2567"/>
                  </a:cubicBezTo>
                  <a:cubicBezTo>
                    <a:pt x="1021" y="2595"/>
                    <a:pt x="1049" y="2623"/>
                    <a:pt x="1077" y="2623"/>
                  </a:cubicBezTo>
                  <a:cubicBezTo>
                    <a:pt x="993" y="2651"/>
                    <a:pt x="937" y="2714"/>
                    <a:pt x="846" y="2770"/>
                  </a:cubicBezTo>
                  <a:cubicBezTo>
                    <a:pt x="790" y="2826"/>
                    <a:pt x="727" y="2973"/>
                    <a:pt x="790" y="3064"/>
                  </a:cubicBezTo>
                  <a:cubicBezTo>
                    <a:pt x="846" y="3238"/>
                    <a:pt x="993" y="3413"/>
                    <a:pt x="1168" y="3525"/>
                  </a:cubicBezTo>
                  <a:cubicBezTo>
                    <a:pt x="1112" y="3553"/>
                    <a:pt x="1049" y="3588"/>
                    <a:pt x="1021" y="3616"/>
                  </a:cubicBezTo>
                  <a:cubicBezTo>
                    <a:pt x="818" y="3763"/>
                    <a:pt x="762" y="4022"/>
                    <a:pt x="818" y="4224"/>
                  </a:cubicBezTo>
                  <a:cubicBezTo>
                    <a:pt x="846" y="4252"/>
                    <a:pt x="846" y="4287"/>
                    <a:pt x="846" y="4287"/>
                  </a:cubicBezTo>
                  <a:cubicBezTo>
                    <a:pt x="818" y="4343"/>
                    <a:pt x="790" y="4371"/>
                    <a:pt x="762" y="4399"/>
                  </a:cubicBezTo>
                  <a:cubicBezTo>
                    <a:pt x="762" y="4427"/>
                    <a:pt x="727" y="4462"/>
                    <a:pt x="699" y="4518"/>
                  </a:cubicBezTo>
                  <a:cubicBezTo>
                    <a:pt x="699" y="4518"/>
                    <a:pt x="699" y="4546"/>
                    <a:pt x="671" y="4574"/>
                  </a:cubicBezTo>
                  <a:cubicBezTo>
                    <a:pt x="671" y="4574"/>
                    <a:pt x="671" y="4602"/>
                    <a:pt x="643" y="4602"/>
                  </a:cubicBezTo>
                  <a:cubicBezTo>
                    <a:pt x="552" y="4749"/>
                    <a:pt x="615" y="4987"/>
                    <a:pt x="790" y="5014"/>
                  </a:cubicBezTo>
                  <a:cubicBezTo>
                    <a:pt x="817" y="5020"/>
                    <a:pt x="843" y="5022"/>
                    <a:pt x="868" y="5022"/>
                  </a:cubicBezTo>
                  <a:cubicBezTo>
                    <a:pt x="1109" y="5022"/>
                    <a:pt x="1263" y="4789"/>
                    <a:pt x="1371" y="4574"/>
                  </a:cubicBezTo>
                  <a:cubicBezTo>
                    <a:pt x="1461" y="4462"/>
                    <a:pt x="1461" y="4315"/>
                    <a:pt x="1399" y="4168"/>
                  </a:cubicBezTo>
                  <a:cubicBezTo>
                    <a:pt x="1399" y="4112"/>
                    <a:pt x="1371" y="4050"/>
                    <a:pt x="1343" y="3994"/>
                  </a:cubicBezTo>
                  <a:cubicBezTo>
                    <a:pt x="1343" y="3994"/>
                    <a:pt x="1371" y="3994"/>
                    <a:pt x="1399" y="3966"/>
                  </a:cubicBezTo>
                  <a:cubicBezTo>
                    <a:pt x="1636" y="3875"/>
                    <a:pt x="1867" y="3728"/>
                    <a:pt x="1867" y="3441"/>
                  </a:cubicBezTo>
                  <a:cubicBezTo>
                    <a:pt x="1867" y="3266"/>
                    <a:pt x="1748" y="3176"/>
                    <a:pt x="1636" y="3092"/>
                  </a:cubicBezTo>
                  <a:lnTo>
                    <a:pt x="1692" y="3092"/>
                  </a:lnTo>
                  <a:cubicBezTo>
                    <a:pt x="1895" y="3001"/>
                    <a:pt x="2042" y="2798"/>
                    <a:pt x="1986" y="2567"/>
                  </a:cubicBezTo>
                  <a:cubicBezTo>
                    <a:pt x="1923" y="2392"/>
                    <a:pt x="1776" y="2301"/>
                    <a:pt x="1636" y="2218"/>
                  </a:cubicBezTo>
                  <a:cubicBezTo>
                    <a:pt x="1636" y="2218"/>
                    <a:pt x="1601" y="2218"/>
                    <a:pt x="1601" y="2190"/>
                  </a:cubicBezTo>
                  <a:cubicBezTo>
                    <a:pt x="1664" y="2190"/>
                    <a:pt x="1720" y="2155"/>
                    <a:pt x="1776" y="2099"/>
                  </a:cubicBezTo>
                  <a:cubicBezTo>
                    <a:pt x="1986" y="1952"/>
                    <a:pt x="2070" y="1693"/>
                    <a:pt x="1923" y="1455"/>
                  </a:cubicBezTo>
                  <a:cubicBezTo>
                    <a:pt x="1895" y="1427"/>
                    <a:pt x="1867" y="1371"/>
                    <a:pt x="1839" y="1344"/>
                  </a:cubicBezTo>
                  <a:cubicBezTo>
                    <a:pt x="1986" y="1169"/>
                    <a:pt x="2042" y="931"/>
                    <a:pt x="1867" y="728"/>
                  </a:cubicBezTo>
                  <a:cubicBezTo>
                    <a:pt x="1867" y="700"/>
                    <a:pt x="1839" y="672"/>
                    <a:pt x="1811" y="644"/>
                  </a:cubicBezTo>
                  <a:cubicBezTo>
                    <a:pt x="1839" y="616"/>
                    <a:pt x="1867" y="553"/>
                    <a:pt x="1895" y="525"/>
                  </a:cubicBezTo>
                  <a:cubicBezTo>
                    <a:pt x="1692" y="407"/>
                    <a:pt x="1461" y="351"/>
                    <a:pt x="1224" y="295"/>
                  </a:cubicBezTo>
                  <a:cubicBezTo>
                    <a:pt x="965" y="204"/>
                    <a:pt x="671" y="148"/>
                    <a:pt x="44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64"/>
            <p:cNvSpPr/>
            <p:nvPr/>
          </p:nvSpPr>
          <p:spPr>
            <a:xfrm>
              <a:off x="7659003" y="1408551"/>
              <a:ext cx="47035" cy="95093"/>
            </a:xfrm>
            <a:custGeom>
              <a:rect b="b" l="l" r="r" t="t"/>
              <a:pathLst>
                <a:path extrusionOk="0" h="4179" w="2067">
                  <a:moveTo>
                    <a:pt x="752" y="1"/>
                  </a:moveTo>
                  <a:cubicBezTo>
                    <a:pt x="668" y="57"/>
                    <a:pt x="612" y="203"/>
                    <a:pt x="696" y="294"/>
                  </a:cubicBezTo>
                  <a:cubicBezTo>
                    <a:pt x="612" y="406"/>
                    <a:pt x="577" y="525"/>
                    <a:pt x="577" y="672"/>
                  </a:cubicBezTo>
                  <a:cubicBezTo>
                    <a:pt x="612" y="756"/>
                    <a:pt x="640" y="847"/>
                    <a:pt x="696" y="931"/>
                  </a:cubicBezTo>
                  <a:cubicBezTo>
                    <a:pt x="577" y="1022"/>
                    <a:pt x="521" y="1140"/>
                    <a:pt x="549" y="1315"/>
                  </a:cubicBezTo>
                  <a:cubicBezTo>
                    <a:pt x="577" y="1518"/>
                    <a:pt x="724" y="1777"/>
                    <a:pt x="843" y="1952"/>
                  </a:cubicBezTo>
                  <a:cubicBezTo>
                    <a:pt x="843" y="1979"/>
                    <a:pt x="871" y="2042"/>
                    <a:pt x="899" y="2070"/>
                  </a:cubicBezTo>
                  <a:cubicBezTo>
                    <a:pt x="668" y="2245"/>
                    <a:pt x="815" y="2623"/>
                    <a:pt x="871" y="2888"/>
                  </a:cubicBezTo>
                  <a:cubicBezTo>
                    <a:pt x="815" y="2854"/>
                    <a:pt x="724" y="2854"/>
                    <a:pt x="640" y="2854"/>
                  </a:cubicBezTo>
                  <a:cubicBezTo>
                    <a:pt x="493" y="2888"/>
                    <a:pt x="374" y="2972"/>
                    <a:pt x="346" y="3119"/>
                  </a:cubicBezTo>
                  <a:cubicBezTo>
                    <a:pt x="318" y="3203"/>
                    <a:pt x="318" y="3294"/>
                    <a:pt x="318" y="3378"/>
                  </a:cubicBezTo>
                  <a:cubicBezTo>
                    <a:pt x="318" y="3413"/>
                    <a:pt x="290" y="3469"/>
                    <a:pt x="290" y="3525"/>
                  </a:cubicBezTo>
                  <a:cubicBezTo>
                    <a:pt x="171" y="3588"/>
                    <a:pt x="87" y="3700"/>
                    <a:pt x="25" y="3846"/>
                  </a:cubicBezTo>
                  <a:cubicBezTo>
                    <a:pt x="0" y="4023"/>
                    <a:pt x="130" y="4179"/>
                    <a:pt x="279" y="4179"/>
                  </a:cubicBezTo>
                  <a:cubicBezTo>
                    <a:pt x="301" y="4179"/>
                    <a:pt x="324" y="4175"/>
                    <a:pt x="346" y="4168"/>
                  </a:cubicBezTo>
                  <a:cubicBezTo>
                    <a:pt x="402" y="4168"/>
                    <a:pt x="465" y="4112"/>
                    <a:pt x="521" y="4112"/>
                  </a:cubicBezTo>
                  <a:cubicBezTo>
                    <a:pt x="577" y="4077"/>
                    <a:pt x="640" y="4049"/>
                    <a:pt x="696" y="4021"/>
                  </a:cubicBezTo>
                  <a:cubicBezTo>
                    <a:pt x="815" y="3937"/>
                    <a:pt x="871" y="3818"/>
                    <a:pt x="871" y="3700"/>
                  </a:cubicBezTo>
                  <a:lnTo>
                    <a:pt x="871" y="3441"/>
                  </a:lnTo>
                  <a:cubicBezTo>
                    <a:pt x="969" y="3488"/>
                    <a:pt x="1077" y="3529"/>
                    <a:pt x="1178" y="3529"/>
                  </a:cubicBezTo>
                  <a:cubicBezTo>
                    <a:pt x="1257" y="3529"/>
                    <a:pt x="1331" y="3505"/>
                    <a:pt x="1395" y="3441"/>
                  </a:cubicBezTo>
                  <a:cubicBezTo>
                    <a:pt x="1598" y="3294"/>
                    <a:pt x="1570" y="3028"/>
                    <a:pt x="1514" y="2826"/>
                  </a:cubicBezTo>
                  <a:cubicBezTo>
                    <a:pt x="1626" y="2798"/>
                    <a:pt x="1717" y="2742"/>
                    <a:pt x="1773" y="2623"/>
                  </a:cubicBezTo>
                  <a:cubicBezTo>
                    <a:pt x="1919" y="2364"/>
                    <a:pt x="1745" y="2070"/>
                    <a:pt x="1626" y="1840"/>
                  </a:cubicBezTo>
                  <a:cubicBezTo>
                    <a:pt x="1919" y="1777"/>
                    <a:pt x="2066" y="1518"/>
                    <a:pt x="1947" y="1252"/>
                  </a:cubicBezTo>
                  <a:cubicBezTo>
                    <a:pt x="1947" y="1224"/>
                    <a:pt x="1975" y="1196"/>
                    <a:pt x="2010" y="1168"/>
                  </a:cubicBezTo>
                  <a:cubicBezTo>
                    <a:pt x="1836" y="966"/>
                    <a:pt x="1661" y="756"/>
                    <a:pt x="1542" y="497"/>
                  </a:cubicBezTo>
                  <a:cubicBezTo>
                    <a:pt x="1451" y="497"/>
                    <a:pt x="1395" y="497"/>
                    <a:pt x="1339" y="441"/>
                  </a:cubicBezTo>
                  <a:cubicBezTo>
                    <a:pt x="1164" y="378"/>
                    <a:pt x="1017" y="231"/>
                    <a:pt x="871" y="120"/>
                  </a:cubicBezTo>
                  <a:cubicBezTo>
                    <a:pt x="843" y="92"/>
                    <a:pt x="787" y="57"/>
                    <a:pt x="75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64"/>
            <p:cNvSpPr/>
            <p:nvPr/>
          </p:nvSpPr>
          <p:spPr>
            <a:xfrm>
              <a:off x="7687401" y="1456291"/>
              <a:ext cx="69061" cy="91225"/>
            </a:xfrm>
            <a:custGeom>
              <a:rect b="b" l="l" r="r" t="t"/>
              <a:pathLst>
                <a:path extrusionOk="0" h="4009" w="3035">
                  <a:moveTo>
                    <a:pt x="1601" y="0"/>
                  </a:moveTo>
                  <a:cubicBezTo>
                    <a:pt x="1573" y="28"/>
                    <a:pt x="1546" y="91"/>
                    <a:pt x="1546" y="119"/>
                  </a:cubicBezTo>
                  <a:cubicBezTo>
                    <a:pt x="1399" y="203"/>
                    <a:pt x="1343" y="350"/>
                    <a:pt x="1315" y="497"/>
                  </a:cubicBezTo>
                  <a:cubicBezTo>
                    <a:pt x="1315" y="616"/>
                    <a:pt x="1343" y="728"/>
                    <a:pt x="1399" y="846"/>
                  </a:cubicBezTo>
                  <a:cubicBezTo>
                    <a:pt x="1343" y="902"/>
                    <a:pt x="1287" y="965"/>
                    <a:pt x="1252" y="1021"/>
                  </a:cubicBezTo>
                  <a:cubicBezTo>
                    <a:pt x="1168" y="1168"/>
                    <a:pt x="1196" y="1371"/>
                    <a:pt x="1224" y="1546"/>
                  </a:cubicBezTo>
                  <a:cubicBezTo>
                    <a:pt x="1077" y="1574"/>
                    <a:pt x="993" y="1665"/>
                    <a:pt x="937" y="1776"/>
                  </a:cubicBezTo>
                  <a:cubicBezTo>
                    <a:pt x="902" y="1895"/>
                    <a:pt x="902" y="2014"/>
                    <a:pt x="937" y="2126"/>
                  </a:cubicBezTo>
                  <a:lnTo>
                    <a:pt x="818" y="2126"/>
                  </a:lnTo>
                  <a:cubicBezTo>
                    <a:pt x="616" y="2217"/>
                    <a:pt x="616" y="2420"/>
                    <a:pt x="588" y="2595"/>
                  </a:cubicBezTo>
                  <a:lnTo>
                    <a:pt x="588" y="2713"/>
                  </a:lnTo>
                  <a:cubicBezTo>
                    <a:pt x="525" y="2713"/>
                    <a:pt x="441" y="2741"/>
                    <a:pt x="350" y="2769"/>
                  </a:cubicBezTo>
                  <a:cubicBezTo>
                    <a:pt x="0" y="3028"/>
                    <a:pt x="238" y="3587"/>
                    <a:pt x="350" y="3902"/>
                  </a:cubicBezTo>
                  <a:cubicBezTo>
                    <a:pt x="376" y="3976"/>
                    <a:pt x="433" y="4009"/>
                    <a:pt x="491" y="4009"/>
                  </a:cubicBezTo>
                  <a:cubicBezTo>
                    <a:pt x="571" y="4009"/>
                    <a:pt x="655" y="3947"/>
                    <a:pt x="671" y="3846"/>
                  </a:cubicBezTo>
                  <a:cubicBezTo>
                    <a:pt x="671" y="3790"/>
                    <a:pt x="671" y="3699"/>
                    <a:pt x="699" y="3615"/>
                  </a:cubicBezTo>
                  <a:cubicBezTo>
                    <a:pt x="739" y="3638"/>
                    <a:pt x="782" y="3648"/>
                    <a:pt x="824" y="3648"/>
                  </a:cubicBezTo>
                  <a:cubicBezTo>
                    <a:pt x="942" y="3648"/>
                    <a:pt x="1057" y="3569"/>
                    <a:pt x="1077" y="3441"/>
                  </a:cubicBezTo>
                  <a:cubicBezTo>
                    <a:pt x="1112" y="3322"/>
                    <a:pt x="1140" y="3175"/>
                    <a:pt x="1140" y="3028"/>
                  </a:cubicBezTo>
                  <a:cubicBezTo>
                    <a:pt x="1168" y="3063"/>
                    <a:pt x="1196" y="3091"/>
                    <a:pt x="1252" y="3119"/>
                  </a:cubicBezTo>
                  <a:cubicBezTo>
                    <a:pt x="1307" y="3146"/>
                    <a:pt x="1366" y="3158"/>
                    <a:pt x="1424" y="3158"/>
                  </a:cubicBezTo>
                  <a:cubicBezTo>
                    <a:pt x="1547" y="3158"/>
                    <a:pt x="1663" y="3100"/>
                    <a:pt x="1720" y="3000"/>
                  </a:cubicBezTo>
                  <a:cubicBezTo>
                    <a:pt x="1776" y="2916"/>
                    <a:pt x="1811" y="2853"/>
                    <a:pt x="1811" y="2769"/>
                  </a:cubicBezTo>
                  <a:cubicBezTo>
                    <a:pt x="1831" y="2774"/>
                    <a:pt x="1852" y="2777"/>
                    <a:pt x="1873" y="2777"/>
                  </a:cubicBezTo>
                  <a:cubicBezTo>
                    <a:pt x="1973" y="2777"/>
                    <a:pt x="2086" y="2725"/>
                    <a:pt x="2161" y="2650"/>
                  </a:cubicBezTo>
                  <a:cubicBezTo>
                    <a:pt x="2364" y="2448"/>
                    <a:pt x="2301" y="2217"/>
                    <a:pt x="2245" y="1979"/>
                  </a:cubicBezTo>
                  <a:lnTo>
                    <a:pt x="2245" y="1979"/>
                  </a:lnTo>
                  <a:cubicBezTo>
                    <a:pt x="2304" y="2011"/>
                    <a:pt x="2362" y="2026"/>
                    <a:pt x="2423" y="2026"/>
                  </a:cubicBezTo>
                  <a:cubicBezTo>
                    <a:pt x="2484" y="2026"/>
                    <a:pt x="2549" y="2011"/>
                    <a:pt x="2622" y="1979"/>
                  </a:cubicBezTo>
                  <a:cubicBezTo>
                    <a:pt x="2825" y="1895"/>
                    <a:pt x="3035" y="1602"/>
                    <a:pt x="2860" y="1371"/>
                  </a:cubicBezTo>
                  <a:cubicBezTo>
                    <a:pt x="2825" y="1315"/>
                    <a:pt x="2769" y="1252"/>
                    <a:pt x="2713" y="1168"/>
                  </a:cubicBezTo>
                  <a:cubicBezTo>
                    <a:pt x="2741" y="1105"/>
                    <a:pt x="2741" y="1021"/>
                    <a:pt x="2741" y="965"/>
                  </a:cubicBezTo>
                  <a:cubicBezTo>
                    <a:pt x="2622" y="846"/>
                    <a:pt x="2510" y="728"/>
                    <a:pt x="2364" y="616"/>
                  </a:cubicBezTo>
                  <a:cubicBezTo>
                    <a:pt x="2126" y="406"/>
                    <a:pt x="1839" y="203"/>
                    <a:pt x="160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64"/>
            <p:cNvSpPr/>
            <p:nvPr/>
          </p:nvSpPr>
          <p:spPr>
            <a:xfrm>
              <a:off x="7734481" y="1503053"/>
              <a:ext cx="33928" cy="78027"/>
            </a:xfrm>
            <a:custGeom>
              <a:rect b="b" l="l" r="r" t="t"/>
              <a:pathLst>
                <a:path extrusionOk="0" h="3429" w="1491">
                  <a:moveTo>
                    <a:pt x="1233" y="1"/>
                  </a:moveTo>
                  <a:cubicBezTo>
                    <a:pt x="1095" y="1"/>
                    <a:pt x="942" y="106"/>
                    <a:pt x="994" y="274"/>
                  </a:cubicBezTo>
                  <a:cubicBezTo>
                    <a:pt x="1050" y="421"/>
                    <a:pt x="1078" y="567"/>
                    <a:pt x="1078" y="714"/>
                  </a:cubicBezTo>
                  <a:lnTo>
                    <a:pt x="1050" y="714"/>
                  </a:lnTo>
                  <a:cubicBezTo>
                    <a:pt x="1035" y="711"/>
                    <a:pt x="1019" y="710"/>
                    <a:pt x="1004" y="710"/>
                  </a:cubicBezTo>
                  <a:cubicBezTo>
                    <a:pt x="874" y="710"/>
                    <a:pt x="753" y="814"/>
                    <a:pt x="728" y="945"/>
                  </a:cubicBezTo>
                  <a:cubicBezTo>
                    <a:pt x="700" y="1008"/>
                    <a:pt x="700" y="1092"/>
                    <a:pt x="700" y="1183"/>
                  </a:cubicBezTo>
                  <a:cubicBezTo>
                    <a:pt x="616" y="1211"/>
                    <a:pt x="553" y="1267"/>
                    <a:pt x="525" y="1323"/>
                  </a:cubicBezTo>
                  <a:cubicBezTo>
                    <a:pt x="441" y="1497"/>
                    <a:pt x="441" y="1644"/>
                    <a:pt x="469" y="1847"/>
                  </a:cubicBezTo>
                  <a:cubicBezTo>
                    <a:pt x="469" y="1910"/>
                    <a:pt x="469" y="1994"/>
                    <a:pt x="497" y="2057"/>
                  </a:cubicBezTo>
                  <a:lnTo>
                    <a:pt x="351" y="2057"/>
                  </a:lnTo>
                  <a:cubicBezTo>
                    <a:pt x="232" y="2113"/>
                    <a:pt x="120" y="2197"/>
                    <a:pt x="57" y="2344"/>
                  </a:cubicBezTo>
                  <a:cubicBezTo>
                    <a:pt x="1" y="2546"/>
                    <a:pt x="29" y="2784"/>
                    <a:pt x="57" y="3015"/>
                  </a:cubicBezTo>
                  <a:cubicBezTo>
                    <a:pt x="1" y="3190"/>
                    <a:pt x="148" y="3392"/>
                    <a:pt x="351" y="3420"/>
                  </a:cubicBezTo>
                  <a:lnTo>
                    <a:pt x="379" y="3420"/>
                  </a:lnTo>
                  <a:cubicBezTo>
                    <a:pt x="392" y="3426"/>
                    <a:pt x="406" y="3428"/>
                    <a:pt x="421" y="3428"/>
                  </a:cubicBezTo>
                  <a:cubicBezTo>
                    <a:pt x="502" y="3428"/>
                    <a:pt x="591" y="3352"/>
                    <a:pt x="644" y="3281"/>
                  </a:cubicBezTo>
                  <a:cubicBezTo>
                    <a:pt x="700" y="3134"/>
                    <a:pt x="700" y="3015"/>
                    <a:pt x="700" y="2868"/>
                  </a:cubicBezTo>
                  <a:lnTo>
                    <a:pt x="700" y="2812"/>
                  </a:lnTo>
                  <a:cubicBezTo>
                    <a:pt x="875" y="2812"/>
                    <a:pt x="1050" y="2693"/>
                    <a:pt x="1106" y="2518"/>
                  </a:cubicBezTo>
                  <a:cubicBezTo>
                    <a:pt x="1169" y="2434"/>
                    <a:pt x="1169" y="2316"/>
                    <a:pt x="1169" y="2232"/>
                  </a:cubicBezTo>
                  <a:cubicBezTo>
                    <a:pt x="1316" y="2232"/>
                    <a:pt x="1427" y="2085"/>
                    <a:pt x="1490" y="1938"/>
                  </a:cubicBezTo>
                  <a:cubicBezTo>
                    <a:pt x="1455" y="1910"/>
                    <a:pt x="1455" y="1847"/>
                    <a:pt x="1455" y="1791"/>
                  </a:cubicBezTo>
                  <a:cubicBezTo>
                    <a:pt x="1427" y="1442"/>
                    <a:pt x="1399" y="1064"/>
                    <a:pt x="1371" y="686"/>
                  </a:cubicBezTo>
                  <a:cubicBezTo>
                    <a:pt x="1371" y="484"/>
                    <a:pt x="1316" y="246"/>
                    <a:pt x="1316" y="15"/>
                  </a:cubicBezTo>
                  <a:cubicBezTo>
                    <a:pt x="1290" y="5"/>
                    <a:pt x="1262" y="1"/>
                    <a:pt x="123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64"/>
            <p:cNvSpPr/>
            <p:nvPr/>
          </p:nvSpPr>
          <p:spPr>
            <a:xfrm>
              <a:off x="7540859" y="1355964"/>
              <a:ext cx="48536" cy="81417"/>
            </a:xfrm>
            <a:custGeom>
              <a:rect b="b" l="l" r="r" t="t"/>
              <a:pathLst>
                <a:path extrusionOk="0" h="3578" w="2133">
                  <a:moveTo>
                    <a:pt x="860" y="0"/>
                  </a:moveTo>
                  <a:cubicBezTo>
                    <a:pt x="817" y="0"/>
                    <a:pt x="772" y="14"/>
                    <a:pt x="734" y="39"/>
                  </a:cubicBezTo>
                  <a:cubicBezTo>
                    <a:pt x="672" y="67"/>
                    <a:pt x="616" y="130"/>
                    <a:pt x="588" y="158"/>
                  </a:cubicBezTo>
                  <a:cubicBezTo>
                    <a:pt x="560" y="158"/>
                    <a:pt x="560" y="186"/>
                    <a:pt x="560" y="186"/>
                  </a:cubicBezTo>
                  <a:cubicBezTo>
                    <a:pt x="469" y="214"/>
                    <a:pt x="413" y="270"/>
                    <a:pt x="385" y="361"/>
                  </a:cubicBezTo>
                  <a:lnTo>
                    <a:pt x="350" y="389"/>
                  </a:lnTo>
                  <a:cubicBezTo>
                    <a:pt x="385" y="417"/>
                    <a:pt x="385" y="445"/>
                    <a:pt x="385" y="480"/>
                  </a:cubicBezTo>
                  <a:cubicBezTo>
                    <a:pt x="350" y="480"/>
                    <a:pt x="350" y="480"/>
                    <a:pt x="350" y="508"/>
                  </a:cubicBezTo>
                  <a:cubicBezTo>
                    <a:pt x="385" y="536"/>
                    <a:pt x="413" y="564"/>
                    <a:pt x="441" y="592"/>
                  </a:cubicBezTo>
                  <a:cubicBezTo>
                    <a:pt x="469" y="592"/>
                    <a:pt x="469" y="619"/>
                    <a:pt x="497" y="619"/>
                  </a:cubicBezTo>
                  <a:lnTo>
                    <a:pt x="525" y="619"/>
                  </a:lnTo>
                  <a:cubicBezTo>
                    <a:pt x="497" y="654"/>
                    <a:pt x="469" y="682"/>
                    <a:pt x="469" y="710"/>
                  </a:cubicBezTo>
                  <a:cubicBezTo>
                    <a:pt x="385" y="738"/>
                    <a:pt x="294" y="766"/>
                    <a:pt x="238" y="829"/>
                  </a:cubicBezTo>
                  <a:cubicBezTo>
                    <a:pt x="63" y="941"/>
                    <a:pt x="0" y="1207"/>
                    <a:pt x="238" y="1319"/>
                  </a:cubicBezTo>
                  <a:cubicBezTo>
                    <a:pt x="266" y="1319"/>
                    <a:pt x="294" y="1354"/>
                    <a:pt x="322" y="1354"/>
                  </a:cubicBezTo>
                  <a:cubicBezTo>
                    <a:pt x="294" y="1382"/>
                    <a:pt x="238" y="1438"/>
                    <a:pt x="238" y="1528"/>
                  </a:cubicBezTo>
                  <a:cubicBezTo>
                    <a:pt x="147" y="1787"/>
                    <a:pt x="385" y="1962"/>
                    <a:pt x="616" y="2018"/>
                  </a:cubicBezTo>
                  <a:cubicBezTo>
                    <a:pt x="672" y="2053"/>
                    <a:pt x="762" y="2081"/>
                    <a:pt x="846" y="2081"/>
                  </a:cubicBezTo>
                  <a:cubicBezTo>
                    <a:pt x="699" y="2165"/>
                    <a:pt x="560" y="2312"/>
                    <a:pt x="616" y="2514"/>
                  </a:cubicBezTo>
                  <a:cubicBezTo>
                    <a:pt x="644" y="2633"/>
                    <a:pt x="762" y="2717"/>
                    <a:pt x="846" y="2780"/>
                  </a:cubicBezTo>
                  <a:cubicBezTo>
                    <a:pt x="909" y="2808"/>
                    <a:pt x="937" y="2836"/>
                    <a:pt x="993" y="2836"/>
                  </a:cubicBezTo>
                  <a:cubicBezTo>
                    <a:pt x="937" y="2892"/>
                    <a:pt x="937" y="2983"/>
                    <a:pt x="909" y="3039"/>
                  </a:cubicBezTo>
                  <a:lnTo>
                    <a:pt x="874" y="3102"/>
                  </a:lnTo>
                  <a:cubicBezTo>
                    <a:pt x="846" y="3130"/>
                    <a:pt x="846" y="3186"/>
                    <a:pt x="846" y="3214"/>
                  </a:cubicBezTo>
                  <a:cubicBezTo>
                    <a:pt x="790" y="3333"/>
                    <a:pt x="874" y="3451"/>
                    <a:pt x="965" y="3535"/>
                  </a:cubicBezTo>
                  <a:cubicBezTo>
                    <a:pt x="1009" y="3565"/>
                    <a:pt x="1057" y="3578"/>
                    <a:pt x="1106" y="3578"/>
                  </a:cubicBezTo>
                  <a:cubicBezTo>
                    <a:pt x="1256" y="3578"/>
                    <a:pt x="1414" y="3457"/>
                    <a:pt x="1462" y="3305"/>
                  </a:cubicBezTo>
                  <a:cubicBezTo>
                    <a:pt x="1490" y="3214"/>
                    <a:pt x="1462" y="3158"/>
                    <a:pt x="1490" y="3067"/>
                  </a:cubicBezTo>
                  <a:lnTo>
                    <a:pt x="1490" y="3039"/>
                  </a:lnTo>
                  <a:cubicBezTo>
                    <a:pt x="1490" y="3011"/>
                    <a:pt x="1518" y="2983"/>
                    <a:pt x="1546" y="2955"/>
                  </a:cubicBezTo>
                  <a:cubicBezTo>
                    <a:pt x="1636" y="2780"/>
                    <a:pt x="1574" y="2605"/>
                    <a:pt x="1462" y="2486"/>
                  </a:cubicBezTo>
                  <a:cubicBezTo>
                    <a:pt x="1664" y="2431"/>
                    <a:pt x="1867" y="2312"/>
                    <a:pt x="1839" y="2053"/>
                  </a:cubicBezTo>
                  <a:cubicBezTo>
                    <a:pt x="1839" y="1843"/>
                    <a:pt x="1664" y="1731"/>
                    <a:pt x="1462" y="1668"/>
                  </a:cubicBezTo>
                  <a:cubicBezTo>
                    <a:pt x="1546" y="1640"/>
                    <a:pt x="1636" y="1584"/>
                    <a:pt x="1692" y="1528"/>
                  </a:cubicBezTo>
                  <a:cubicBezTo>
                    <a:pt x="1783" y="1438"/>
                    <a:pt x="1811" y="1291"/>
                    <a:pt x="1748" y="1179"/>
                  </a:cubicBezTo>
                  <a:cubicBezTo>
                    <a:pt x="1720" y="1144"/>
                    <a:pt x="1720" y="1144"/>
                    <a:pt x="1720" y="1116"/>
                  </a:cubicBezTo>
                  <a:cubicBezTo>
                    <a:pt x="1811" y="1032"/>
                    <a:pt x="1811" y="885"/>
                    <a:pt x="1720" y="766"/>
                  </a:cubicBezTo>
                  <a:lnTo>
                    <a:pt x="1748" y="766"/>
                  </a:lnTo>
                  <a:cubicBezTo>
                    <a:pt x="1798" y="801"/>
                    <a:pt x="1856" y="824"/>
                    <a:pt x="1912" y="824"/>
                  </a:cubicBezTo>
                  <a:cubicBezTo>
                    <a:pt x="1958" y="824"/>
                    <a:pt x="2004" y="808"/>
                    <a:pt x="2042" y="766"/>
                  </a:cubicBezTo>
                  <a:cubicBezTo>
                    <a:pt x="2098" y="738"/>
                    <a:pt x="2098" y="682"/>
                    <a:pt x="2133" y="654"/>
                  </a:cubicBezTo>
                  <a:lnTo>
                    <a:pt x="2133" y="619"/>
                  </a:lnTo>
                  <a:cubicBezTo>
                    <a:pt x="2098" y="619"/>
                    <a:pt x="2070" y="619"/>
                    <a:pt x="2070" y="592"/>
                  </a:cubicBezTo>
                  <a:cubicBezTo>
                    <a:pt x="2042" y="592"/>
                    <a:pt x="2042" y="564"/>
                    <a:pt x="2014" y="564"/>
                  </a:cubicBezTo>
                  <a:cubicBezTo>
                    <a:pt x="2014" y="536"/>
                    <a:pt x="2014" y="536"/>
                    <a:pt x="1986" y="536"/>
                  </a:cubicBezTo>
                  <a:cubicBezTo>
                    <a:pt x="1986" y="508"/>
                    <a:pt x="1958" y="508"/>
                    <a:pt x="1958" y="480"/>
                  </a:cubicBezTo>
                  <a:cubicBezTo>
                    <a:pt x="1923" y="445"/>
                    <a:pt x="1923" y="417"/>
                    <a:pt x="1923" y="361"/>
                  </a:cubicBezTo>
                  <a:lnTo>
                    <a:pt x="1867" y="361"/>
                  </a:lnTo>
                  <a:cubicBezTo>
                    <a:pt x="1811" y="305"/>
                    <a:pt x="1748" y="270"/>
                    <a:pt x="1664" y="270"/>
                  </a:cubicBezTo>
                  <a:cubicBezTo>
                    <a:pt x="1608" y="270"/>
                    <a:pt x="1518" y="333"/>
                    <a:pt x="1490" y="389"/>
                  </a:cubicBezTo>
                  <a:cubicBezTo>
                    <a:pt x="1399" y="445"/>
                    <a:pt x="1371" y="508"/>
                    <a:pt x="1399" y="592"/>
                  </a:cubicBezTo>
                  <a:lnTo>
                    <a:pt x="1399" y="619"/>
                  </a:lnTo>
                  <a:cubicBezTo>
                    <a:pt x="1315" y="592"/>
                    <a:pt x="1196" y="564"/>
                    <a:pt x="1084" y="564"/>
                  </a:cubicBezTo>
                  <a:cubicBezTo>
                    <a:pt x="1112" y="508"/>
                    <a:pt x="1112" y="480"/>
                    <a:pt x="1112" y="445"/>
                  </a:cubicBezTo>
                  <a:cubicBezTo>
                    <a:pt x="1112" y="389"/>
                    <a:pt x="1084" y="361"/>
                    <a:pt x="1084" y="333"/>
                  </a:cubicBezTo>
                  <a:lnTo>
                    <a:pt x="1084" y="270"/>
                  </a:lnTo>
                  <a:cubicBezTo>
                    <a:pt x="1084" y="214"/>
                    <a:pt x="1049" y="130"/>
                    <a:pt x="993" y="67"/>
                  </a:cubicBezTo>
                  <a:cubicBezTo>
                    <a:pt x="962" y="21"/>
                    <a:pt x="913" y="0"/>
                    <a:pt x="86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64"/>
            <p:cNvSpPr/>
            <p:nvPr/>
          </p:nvSpPr>
          <p:spPr>
            <a:xfrm>
              <a:off x="7473663" y="1358240"/>
              <a:ext cx="53360" cy="49060"/>
            </a:xfrm>
            <a:custGeom>
              <a:rect b="b" l="l" r="r" t="t"/>
              <a:pathLst>
                <a:path extrusionOk="0" h="2156" w="2345">
                  <a:moveTo>
                    <a:pt x="1917" y="0"/>
                  </a:moveTo>
                  <a:cubicBezTo>
                    <a:pt x="1864" y="0"/>
                    <a:pt x="1804" y="30"/>
                    <a:pt x="1765" y="86"/>
                  </a:cubicBezTo>
                  <a:cubicBezTo>
                    <a:pt x="1674" y="142"/>
                    <a:pt x="1618" y="233"/>
                    <a:pt x="1555" y="317"/>
                  </a:cubicBezTo>
                  <a:cubicBezTo>
                    <a:pt x="1499" y="380"/>
                    <a:pt x="1471" y="436"/>
                    <a:pt x="1415" y="492"/>
                  </a:cubicBezTo>
                  <a:cubicBezTo>
                    <a:pt x="1415" y="519"/>
                    <a:pt x="1380" y="554"/>
                    <a:pt x="1352" y="582"/>
                  </a:cubicBezTo>
                  <a:cubicBezTo>
                    <a:pt x="1352" y="610"/>
                    <a:pt x="1296" y="666"/>
                    <a:pt x="1324" y="666"/>
                  </a:cubicBezTo>
                  <a:lnTo>
                    <a:pt x="1296" y="666"/>
                  </a:lnTo>
                  <a:cubicBezTo>
                    <a:pt x="1205" y="757"/>
                    <a:pt x="1268" y="904"/>
                    <a:pt x="1352" y="932"/>
                  </a:cubicBezTo>
                  <a:cubicBezTo>
                    <a:pt x="1324" y="960"/>
                    <a:pt x="1268" y="988"/>
                    <a:pt x="1205" y="1016"/>
                  </a:cubicBezTo>
                  <a:cubicBezTo>
                    <a:pt x="1149" y="1016"/>
                    <a:pt x="1093" y="1044"/>
                    <a:pt x="1002" y="1044"/>
                  </a:cubicBezTo>
                  <a:lnTo>
                    <a:pt x="1002" y="1016"/>
                  </a:lnTo>
                  <a:cubicBezTo>
                    <a:pt x="1030" y="932"/>
                    <a:pt x="1065" y="841"/>
                    <a:pt x="1065" y="785"/>
                  </a:cubicBezTo>
                  <a:cubicBezTo>
                    <a:pt x="1093" y="666"/>
                    <a:pt x="1149" y="554"/>
                    <a:pt x="1177" y="436"/>
                  </a:cubicBezTo>
                  <a:cubicBezTo>
                    <a:pt x="1177" y="310"/>
                    <a:pt x="1101" y="213"/>
                    <a:pt x="1006" y="213"/>
                  </a:cubicBezTo>
                  <a:cubicBezTo>
                    <a:pt x="969" y="213"/>
                    <a:pt x="930" y="227"/>
                    <a:pt x="890" y="261"/>
                  </a:cubicBezTo>
                  <a:cubicBezTo>
                    <a:pt x="653" y="492"/>
                    <a:pt x="478" y="757"/>
                    <a:pt x="275" y="1016"/>
                  </a:cubicBezTo>
                  <a:cubicBezTo>
                    <a:pt x="247" y="1044"/>
                    <a:pt x="219" y="1079"/>
                    <a:pt x="191" y="1107"/>
                  </a:cubicBezTo>
                  <a:cubicBezTo>
                    <a:pt x="191" y="1135"/>
                    <a:pt x="156" y="1135"/>
                    <a:pt x="156" y="1135"/>
                  </a:cubicBezTo>
                  <a:cubicBezTo>
                    <a:pt x="128" y="1163"/>
                    <a:pt x="128" y="1191"/>
                    <a:pt x="128" y="1191"/>
                  </a:cubicBezTo>
                  <a:cubicBezTo>
                    <a:pt x="128" y="1219"/>
                    <a:pt x="128" y="1219"/>
                    <a:pt x="100" y="1219"/>
                  </a:cubicBezTo>
                  <a:cubicBezTo>
                    <a:pt x="1" y="1342"/>
                    <a:pt x="107" y="1504"/>
                    <a:pt x="231" y="1504"/>
                  </a:cubicBezTo>
                  <a:cubicBezTo>
                    <a:pt x="255" y="1504"/>
                    <a:pt x="279" y="1498"/>
                    <a:pt x="303" y="1484"/>
                  </a:cubicBezTo>
                  <a:lnTo>
                    <a:pt x="331" y="1484"/>
                  </a:lnTo>
                  <a:cubicBezTo>
                    <a:pt x="366" y="1484"/>
                    <a:pt x="394" y="1512"/>
                    <a:pt x="422" y="1512"/>
                  </a:cubicBezTo>
                  <a:cubicBezTo>
                    <a:pt x="541" y="1484"/>
                    <a:pt x="681" y="1428"/>
                    <a:pt x="800" y="1338"/>
                  </a:cubicBezTo>
                  <a:cubicBezTo>
                    <a:pt x="828" y="1394"/>
                    <a:pt x="856" y="1484"/>
                    <a:pt x="946" y="1512"/>
                  </a:cubicBezTo>
                  <a:cubicBezTo>
                    <a:pt x="1016" y="1680"/>
                    <a:pt x="1148" y="1752"/>
                    <a:pt x="1326" y="1752"/>
                  </a:cubicBezTo>
                  <a:cubicBezTo>
                    <a:pt x="1363" y="1752"/>
                    <a:pt x="1402" y="1749"/>
                    <a:pt x="1443" y="1743"/>
                  </a:cubicBezTo>
                  <a:lnTo>
                    <a:pt x="1471" y="1743"/>
                  </a:lnTo>
                  <a:lnTo>
                    <a:pt x="1471" y="1890"/>
                  </a:lnTo>
                  <a:cubicBezTo>
                    <a:pt x="1499" y="2009"/>
                    <a:pt x="1590" y="2065"/>
                    <a:pt x="1702" y="2093"/>
                  </a:cubicBezTo>
                  <a:cubicBezTo>
                    <a:pt x="1765" y="2128"/>
                    <a:pt x="1820" y="2128"/>
                    <a:pt x="1876" y="2156"/>
                  </a:cubicBezTo>
                  <a:lnTo>
                    <a:pt x="1939" y="2156"/>
                  </a:lnTo>
                  <a:cubicBezTo>
                    <a:pt x="1995" y="2156"/>
                    <a:pt x="2051" y="2156"/>
                    <a:pt x="2079" y="2093"/>
                  </a:cubicBezTo>
                  <a:cubicBezTo>
                    <a:pt x="2198" y="1981"/>
                    <a:pt x="2170" y="1834"/>
                    <a:pt x="2051" y="1743"/>
                  </a:cubicBezTo>
                  <a:cubicBezTo>
                    <a:pt x="2142" y="1659"/>
                    <a:pt x="2254" y="1603"/>
                    <a:pt x="2289" y="1484"/>
                  </a:cubicBezTo>
                  <a:cubicBezTo>
                    <a:pt x="2317" y="1394"/>
                    <a:pt x="2289" y="1310"/>
                    <a:pt x="2198" y="1254"/>
                  </a:cubicBezTo>
                  <a:cubicBezTo>
                    <a:pt x="2289" y="1163"/>
                    <a:pt x="2345" y="1079"/>
                    <a:pt x="2345" y="960"/>
                  </a:cubicBezTo>
                  <a:cubicBezTo>
                    <a:pt x="2345" y="869"/>
                    <a:pt x="2254" y="729"/>
                    <a:pt x="2170" y="729"/>
                  </a:cubicBezTo>
                  <a:cubicBezTo>
                    <a:pt x="2125" y="712"/>
                    <a:pt x="2088" y="703"/>
                    <a:pt x="2056" y="703"/>
                  </a:cubicBezTo>
                  <a:cubicBezTo>
                    <a:pt x="2023" y="703"/>
                    <a:pt x="1995" y="712"/>
                    <a:pt x="1967" y="729"/>
                  </a:cubicBezTo>
                  <a:cubicBezTo>
                    <a:pt x="2023" y="610"/>
                    <a:pt x="2023" y="519"/>
                    <a:pt x="1995" y="436"/>
                  </a:cubicBezTo>
                  <a:lnTo>
                    <a:pt x="1995" y="408"/>
                  </a:lnTo>
                  <a:cubicBezTo>
                    <a:pt x="2023" y="317"/>
                    <a:pt x="1995" y="233"/>
                    <a:pt x="2023" y="114"/>
                  </a:cubicBezTo>
                  <a:cubicBezTo>
                    <a:pt x="2023" y="37"/>
                    <a:pt x="1975" y="0"/>
                    <a:pt x="191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64"/>
            <p:cNvSpPr/>
            <p:nvPr/>
          </p:nvSpPr>
          <p:spPr>
            <a:xfrm>
              <a:off x="7517785" y="1407277"/>
              <a:ext cx="1707" cy="319"/>
            </a:xfrm>
            <a:custGeom>
              <a:rect b="b" l="l" r="r" t="t"/>
              <a:pathLst>
                <a:path extrusionOk="0" h="14" w="75">
                  <a:moveTo>
                    <a:pt x="0" y="1"/>
                  </a:moveTo>
                  <a:cubicBezTo>
                    <a:pt x="38" y="10"/>
                    <a:pt x="56" y="13"/>
                    <a:pt x="63" y="13"/>
                  </a:cubicBezTo>
                  <a:cubicBezTo>
                    <a:pt x="75" y="13"/>
                    <a:pt x="38" y="1"/>
                    <a:pt x="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64"/>
            <p:cNvSpPr/>
            <p:nvPr/>
          </p:nvSpPr>
          <p:spPr>
            <a:xfrm>
              <a:off x="7438234" y="1397492"/>
              <a:ext cx="37728" cy="27738"/>
            </a:xfrm>
            <a:custGeom>
              <a:rect b="b" l="l" r="r" t="t"/>
              <a:pathLst>
                <a:path extrusionOk="0" h="1219" w="1658">
                  <a:moveTo>
                    <a:pt x="686" y="0"/>
                  </a:moveTo>
                  <a:cubicBezTo>
                    <a:pt x="659" y="0"/>
                    <a:pt x="631" y="7"/>
                    <a:pt x="609" y="18"/>
                  </a:cubicBezTo>
                  <a:cubicBezTo>
                    <a:pt x="434" y="109"/>
                    <a:pt x="203" y="193"/>
                    <a:pt x="84" y="340"/>
                  </a:cubicBezTo>
                  <a:cubicBezTo>
                    <a:pt x="0" y="459"/>
                    <a:pt x="0" y="661"/>
                    <a:pt x="175" y="689"/>
                  </a:cubicBezTo>
                  <a:lnTo>
                    <a:pt x="259" y="689"/>
                  </a:lnTo>
                  <a:cubicBezTo>
                    <a:pt x="233" y="850"/>
                    <a:pt x="402" y="987"/>
                    <a:pt x="565" y="987"/>
                  </a:cubicBezTo>
                  <a:cubicBezTo>
                    <a:pt x="579" y="987"/>
                    <a:pt x="594" y="985"/>
                    <a:pt x="609" y="983"/>
                  </a:cubicBezTo>
                  <a:cubicBezTo>
                    <a:pt x="636" y="1067"/>
                    <a:pt x="727" y="1158"/>
                    <a:pt x="811" y="1186"/>
                  </a:cubicBezTo>
                  <a:cubicBezTo>
                    <a:pt x="862" y="1210"/>
                    <a:pt x="912" y="1218"/>
                    <a:pt x="964" y="1218"/>
                  </a:cubicBezTo>
                  <a:cubicBezTo>
                    <a:pt x="1034" y="1218"/>
                    <a:pt x="1108" y="1202"/>
                    <a:pt x="1189" y="1186"/>
                  </a:cubicBezTo>
                  <a:cubicBezTo>
                    <a:pt x="1224" y="1158"/>
                    <a:pt x="1224" y="1158"/>
                    <a:pt x="1252" y="1158"/>
                  </a:cubicBezTo>
                  <a:lnTo>
                    <a:pt x="1280" y="1158"/>
                  </a:lnTo>
                  <a:cubicBezTo>
                    <a:pt x="1336" y="1158"/>
                    <a:pt x="1427" y="1158"/>
                    <a:pt x="1483" y="1102"/>
                  </a:cubicBezTo>
                  <a:cubicBezTo>
                    <a:pt x="1573" y="1067"/>
                    <a:pt x="1657" y="955"/>
                    <a:pt x="1657" y="836"/>
                  </a:cubicBezTo>
                  <a:cubicBezTo>
                    <a:pt x="1632" y="602"/>
                    <a:pt x="1464" y="483"/>
                    <a:pt x="1256" y="483"/>
                  </a:cubicBezTo>
                  <a:cubicBezTo>
                    <a:pt x="1234" y="483"/>
                    <a:pt x="1212" y="484"/>
                    <a:pt x="1189" y="487"/>
                  </a:cubicBezTo>
                  <a:cubicBezTo>
                    <a:pt x="1161" y="431"/>
                    <a:pt x="1105" y="368"/>
                    <a:pt x="1049" y="340"/>
                  </a:cubicBezTo>
                  <a:cubicBezTo>
                    <a:pt x="1077" y="340"/>
                    <a:pt x="1077" y="312"/>
                    <a:pt x="1077" y="284"/>
                  </a:cubicBezTo>
                  <a:cubicBezTo>
                    <a:pt x="1101" y="156"/>
                    <a:pt x="994" y="7"/>
                    <a:pt x="869" y="7"/>
                  </a:cubicBezTo>
                  <a:cubicBezTo>
                    <a:pt x="850" y="7"/>
                    <a:pt x="830" y="11"/>
                    <a:pt x="811" y="18"/>
                  </a:cubicBezTo>
                  <a:cubicBezTo>
                    <a:pt x="811" y="18"/>
                    <a:pt x="783" y="18"/>
                    <a:pt x="783" y="53"/>
                  </a:cubicBezTo>
                  <a:cubicBezTo>
                    <a:pt x="767" y="15"/>
                    <a:pt x="727" y="0"/>
                    <a:pt x="68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64"/>
            <p:cNvSpPr/>
            <p:nvPr/>
          </p:nvSpPr>
          <p:spPr>
            <a:xfrm>
              <a:off x="7402918" y="1420111"/>
              <a:ext cx="39935" cy="33404"/>
            </a:xfrm>
            <a:custGeom>
              <a:rect b="b" l="l" r="r" t="t"/>
              <a:pathLst>
                <a:path extrusionOk="0" h="1468" w="1755">
                  <a:moveTo>
                    <a:pt x="902" y="0"/>
                  </a:moveTo>
                  <a:cubicBezTo>
                    <a:pt x="618" y="0"/>
                    <a:pt x="339" y="356"/>
                    <a:pt x="154" y="541"/>
                  </a:cubicBezTo>
                  <a:cubicBezTo>
                    <a:pt x="1" y="694"/>
                    <a:pt x="115" y="1002"/>
                    <a:pt x="301" y="1002"/>
                  </a:cubicBezTo>
                  <a:cubicBezTo>
                    <a:pt x="327" y="1002"/>
                    <a:pt x="356" y="996"/>
                    <a:pt x="384" y="982"/>
                  </a:cubicBezTo>
                  <a:cubicBezTo>
                    <a:pt x="440" y="982"/>
                    <a:pt x="468" y="947"/>
                    <a:pt x="503" y="947"/>
                  </a:cubicBezTo>
                  <a:cubicBezTo>
                    <a:pt x="503" y="1094"/>
                    <a:pt x="587" y="1269"/>
                    <a:pt x="734" y="1297"/>
                  </a:cubicBezTo>
                  <a:cubicBezTo>
                    <a:pt x="770" y="1307"/>
                    <a:pt x="802" y="1311"/>
                    <a:pt x="833" y="1311"/>
                  </a:cubicBezTo>
                  <a:cubicBezTo>
                    <a:pt x="904" y="1311"/>
                    <a:pt x="964" y="1288"/>
                    <a:pt x="1028" y="1269"/>
                  </a:cubicBezTo>
                  <a:cubicBezTo>
                    <a:pt x="1056" y="1332"/>
                    <a:pt x="1084" y="1388"/>
                    <a:pt x="1140" y="1416"/>
                  </a:cubicBezTo>
                  <a:cubicBezTo>
                    <a:pt x="1202" y="1452"/>
                    <a:pt x="1261" y="1468"/>
                    <a:pt x="1316" y="1468"/>
                  </a:cubicBezTo>
                  <a:cubicBezTo>
                    <a:pt x="1567" y="1468"/>
                    <a:pt x="1727" y="1132"/>
                    <a:pt x="1727" y="891"/>
                  </a:cubicBezTo>
                  <a:cubicBezTo>
                    <a:pt x="1755" y="597"/>
                    <a:pt x="1580" y="311"/>
                    <a:pt x="1258" y="311"/>
                  </a:cubicBezTo>
                  <a:cubicBezTo>
                    <a:pt x="1231" y="220"/>
                    <a:pt x="1203" y="136"/>
                    <a:pt x="1112" y="73"/>
                  </a:cubicBezTo>
                  <a:cubicBezTo>
                    <a:pt x="1043" y="22"/>
                    <a:pt x="972" y="0"/>
                    <a:pt x="90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64"/>
            <p:cNvSpPr/>
            <p:nvPr/>
          </p:nvSpPr>
          <p:spPr>
            <a:xfrm>
              <a:off x="7389060" y="1445460"/>
              <a:ext cx="22618" cy="26532"/>
            </a:xfrm>
            <a:custGeom>
              <a:rect b="b" l="l" r="r" t="t"/>
              <a:pathLst>
                <a:path extrusionOk="0" h="1166" w="994">
                  <a:moveTo>
                    <a:pt x="391" y="1"/>
                  </a:moveTo>
                  <a:cubicBezTo>
                    <a:pt x="321" y="1"/>
                    <a:pt x="251" y="29"/>
                    <a:pt x="203" y="99"/>
                  </a:cubicBezTo>
                  <a:cubicBezTo>
                    <a:pt x="175" y="155"/>
                    <a:pt x="147" y="246"/>
                    <a:pt x="119" y="302"/>
                  </a:cubicBezTo>
                  <a:cubicBezTo>
                    <a:pt x="91" y="330"/>
                    <a:pt x="91" y="357"/>
                    <a:pt x="63" y="392"/>
                  </a:cubicBezTo>
                  <a:lnTo>
                    <a:pt x="63" y="420"/>
                  </a:lnTo>
                  <a:cubicBezTo>
                    <a:pt x="63" y="420"/>
                    <a:pt x="63" y="448"/>
                    <a:pt x="28" y="448"/>
                  </a:cubicBezTo>
                  <a:cubicBezTo>
                    <a:pt x="1" y="504"/>
                    <a:pt x="1" y="567"/>
                    <a:pt x="1" y="623"/>
                  </a:cubicBezTo>
                  <a:cubicBezTo>
                    <a:pt x="1" y="826"/>
                    <a:pt x="147" y="945"/>
                    <a:pt x="322" y="973"/>
                  </a:cubicBezTo>
                  <a:cubicBezTo>
                    <a:pt x="387" y="1078"/>
                    <a:pt x="495" y="1165"/>
                    <a:pt x="616" y="1165"/>
                  </a:cubicBezTo>
                  <a:cubicBezTo>
                    <a:pt x="663" y="1165"/>
                    <a:pt x="713" y="1151"/>
                    <a:pt x="763" y="1120"/>
                  </a:cubicBezTo>
                  <a:cubicBezTo>
                    <a:pt x="847" y="1057"/>
                    <a:pt x="875" y="1029"/>
                    <a:pt x="938" y="945"/>
                  </a:cubicBezTo>
                  <a:cubicBezTo>
                    <a:pt x="965" y="917"/>
                    <a:pt x="965" y="882"/>
                    <a:pt x="965" y="826"/>
                  </a:cubicBezTo>
                  <a:cubicBezTo>
                    <a:pt x="986" y="764"/>
                    <a:pt x="992" y="729"/>
                    <a:pt x="993" y="729"/>
                  </a:cubicBezTo>
                  <a:cubicBezTo>
                    <a:pt x="993" y="729"/>
                    <a:pt x="993" y="733"/>
                    <a:pt x="993" y="742"/>
                  </a:cubicBezTo>
                  <a:lnTo>
                    <a:pt x="993" y="623"/>
                  </a:lnTo>
                  <a:cubicBezTo>
                    <a:pt x="993" y="532"/>
                    <a:pt x="993" y="476"/>
                    <a:pt x="965" y="420"/>
                  </a:cubicBezTo>
                  <a:cubicBezTo>
                    <a:pt x="903" y="274"/>
                    <a:pt x="791" y="155"/>
                    <a:pt x="644" y="155"/>
                  </a:cubicBezTo>
                  <a:lnTo>
                    <a:pt x="616" y="155"/>
                  </a:lnTo>
                  <a:cubicBezTo>
                    <a:pt x="599" y="66"/>
                    <a:pt x="496" y="1"/>
                    <a:pt x="3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64"/>
            <p:cNvSpPr/>
            <p:nvPr/>
          </p:nvSpPr>
          <p:spPr>
            <a:xfrm>
              <a:off x="7368535" y="1469694"/>
              <a:ext cx="19273" cy="16520"/>
            </a:xfrm>
            <a:custGeom>
              <a:rect b="b" l="l" r="r" t="t"/>
              <a:pathLst>
                <a:path extrusionOk="0" h="726" w="847">
                  <a:moveTo>
                    <a:pt x="245" y="0"/>
                  </a:moveTo>
                  <a:cubicBezTo>
                    <a:pt x="205" y="0"/>
                    <a:pt x="161" y="9"/>
                    <a:pt x="119" y="27"/>
                  </a:cubicBezTo>
                  <a:cubicBezTo>
                    <a:pt x="28" y="111"/>
                    <a:pt x="1" y="201"/>
                    <a:pt x="1" y="313"/>
                  </a:cubicBezTo>
                  <a:cubicBezTo>
                    <a:pt x="28" y="341"/>
                    <a:pt x="28" y="376"/>
                    <a:pt x="28" y="432"/>
                  </a:cubicBezTo>
                  <a:lnTo>
                    <a:pt x="56" y="432"/>
                  </a:lnTo>
                  <a:lnTo>
                    <a:pt x="56" y="460"/>
                  </a:lnTo>
                  <a:cubicBezTo>
                    <a:pt x="56" y="488"/>
                    <a:pt x="91" y="488"/>
                    <a:pt x="91" y="516"/>
                  </a:cubicBezTo>
                  <a:cubicBezTo>
                    <a:pt x="147" y="607"/>
                    <a:pt x="266" y="691"/>
                    <a:pt x="378" y="726"/>
                  </a:cubicBezTo>
                  <a:cubicBezTo>
                    <a:pt x="441" y="726"/>
                    <a:pt x="525" y="726"/>
                    <a:pt x="616" y="691"/>
                  </a:cubicBezTo>
                  <a:cubicBezTo>
                    <a:pt x="672" y="663"/>
                    <a:pt x="728" y="635"/>
                    <a:pt x="791" y="551"/>
                  </a:cubicBezTo>
                  <a:cubicBezTo>
                    <a:pt x="847" y="460"/>
                    <a:pt x="847" y="285"/>
                    <a:pt x="791" y="201"/>
                  </a:cubicBezTo>
                  <a:cubicBezTo>
                    <a:pt x="728" y="111"/>
                    <a:pt x="672" y="83"/>
                    <a:pt x="616" y="55"/>
                  </a:cubicBezTo>
                  <a:cubicBezTo>
                    <a:pt x="564" y="19"/>
                    <a:pt x="523" y="3"/>
                    <a:pt x="481" y="3"/>
                  </a:cubicBezTo>
                  <a:cubicBezTo>
                    <a:pt x="449" y="3"/>
                    <a:pt x="417" y="12"/>
                    <a:pt x="378" y="27"/>
                  </a:cubicBezTo>
                  <a:lnTo>
                    <a:pt x="350" y="27"/>
                  </a:lnTo>
                  <a:cubicBezTo>
                    <a:pt x="322" y="9"/>
                    <a:pt x="285" y="0"/>
                    <a:pt x="24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64"/>
            <p:cNvSpPr/>
            <p:nvPr/>
          </p:nvSpPr>
          <p:spPr>
            <a:xfrm>
              <a:off x="7369172" y="1479251"/>
              <a:ext cx="660" cy="933"/>
            </a:xfrm>
            <a:custGeom>
              <a:rect b="b" l="l" r="r" t="t"/>
              <a:pathLst>
                <a:path extrusionOk="0" h="41" w="29">
                  <a:moveTo>
                    <a:pt x="6" y="1"/>
                  </a:moveTo>
                  <a:cubicBezTo>
                    <a:pt x="3" y="1"/>
                    <a:pt x="0" y="4"/>
                    <a:pt x="0" y="12"/>
                  </a:cubicBezTo>
                  <a:cubicBezTo>
                    <a:pt x="10" y="12"/>
                    <a:pt x="17" y="12"/>
                    <a:pt x="21" y="13"/>
                  </a:cubicBezTo>
                  <a:lnTo>
                    <a:pt x="21" y="13"/>
                  </a:lnTo>
                  <a:cubicBezTo>
                    <a:pt x="16" y="6"/>
                    <a:pt x="10" y="1"/>
                    <a:pt x="6" y="1"/>
                  </a:cubicBezTo>
                  <a:close/>
                  <a:moveTo>
                    <a:pt x="21" y="13"/>
                  </a:moveTo>
                  <a:cubicBezTo>
                    <a:pt x="25" y="21"/>
                    <a:pt x="28" y="30"/>
                    <a:pt x="28" y="40"/>
                  </a:cubicBezTo>
                  <a:cubicBezTo>
                    <a:pt x="28" y="22"/>
                    <a:pt x="28" y="16"/>
                    <a:pt x="21" y="13"/>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64"/>
            <p:cNvSpPr/>
            <p:nvPr/>
          </p:nvSpPr>
          <p:spPr>
            <a:xfrm>
              <a:off x="7359296" y="1492676"/>
              <a:ext cx="12606" cy="16725"/>
            </a:xfrm>
            <a:custGeom>
              <a:rect b="b" l="l" r="r" t="t"/>
              <a:pathLst>
                <a:path extrusionOk="0" h="735" w="554">
                  <a:moveTo>
                    <a:pt x="232" y="0"/>
                  </a:moveTo>
                  <a:cubicBezTo>
                    <a:pt x="189" y="0"/>
                    <a:pt x="147" y="10"/>
                    <a:pt x="113" y="31"/>
                  </a:cubicBezTo>
                  <a:lnTo>
                    <a:pt x="85" y="93"/>
                  </a:lnTo>
                  <a:cubicBezTo>
                    <a:pt x="29" y="121"/>
                    <a:pt x="1" y="205"/>
                    <a:pt x="1" y="268"/>
                  </a:cubicBezTo>
                  <a:lnTo>
                    <a:pt x="1" y="296"/>
                  </a:lnTo>
                  <a:lnTo>
                    <a:pt x="1" y="352"/>
                  </a:lnTo>
                  <a:lnTo>
                    <a:pt x="1" y="415"/>
                  </a:lnTo>
                  <a:cubicBezTo>
                    <a:pt x="29" y="499"/>
                    <a:pt x="29" y="590"/>
                    <a:pt x="85" y="646"/>
                  </a:cubicBezTo>
                  <a:cubicBezTo>
                    <a:pt x="144" y="700"/>
                    <a:pt x="200" y="734"/>
                    <a:pt x="256" y="734"/>
                  </a:cubicBezTo>
                  <a:cubicBezTo>
                    <a:pt x="287" y="734"/>
                    <a:pt x="319" y="724"/>
                    <a:pt x="351" y="702"/>
                  </a:cubicBezTo>
                  <a:lnTo>
                    <a:pt x="379" y="702"/>
                  </a:lnTo>
                  <a:cubicBezTo>
                    <a:pt x="525" y="618"/>
                    <a:pt x="553" y="443"/>
                    <a:pt x="553" y="324"/>
                  </a:cubicBezTo>
                  <a:cubicBezTo>
                    <a:pt x="553" y="205"/>
                    <a:pt x="525" y="121"/>
                    <a:pt x="434" y="66"/>
                  </a:cubicBezTo>
                  <a:cubicBezTo>
                    <a:pt x="382" y="26"/>
                    <a:pt x="305" y="0"/>
                    <a:pt x="23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64"/>
            <p:cNvSpPr/>
            <p:nvPr/>
          </p:nvSpPr>
          <p:spPr>
            <a:xfrm>
              <a:off x="7572670" y="1514476"/>
              <a:ext cx="176943" cy="153073"/>
            </a:xfrm>
            <a:custGeom>
              <a:rect b="b" l="l" r="r" t="t"/>
              <a:pathLst>
                <a:path extrusionOk="0" h="6727" w="7776">
                  <a:moveTo>
                    <a:pt x="2157" y="1240"/>
                  </a:moveTo>
                  <a:cubicBezTo>
                    <a:pt x="2189" y="1240"/>
                    <a:pt x="2217" y="1247"/>
                    <a:pt x="2245" y="1261"/>
                  </a:cubicBezTo>
                  <a:lnTo>
                    <a:pt x="2448" y="1261"/>
                  </a:lnTo>
                  <a:cubicBezTo>
                    <a:pt x="2392" y="1317"/>
                    <a:pt x="2336" y="1408"/>
                    <a:pt x="2336" y="1492"/>
                  </a:cubicBezTo>
                  <a:cubicBezTo>
                    <a:pt x="2245" y="1408"/>
                    <a:pt x="2161" y="1317"/>
                    <a:pt x="2042" y="1261"/>
                  </a:cubicBezTo>
                  <a:cubicBezTo>
                    <a:pt x="2088" y="1247"/>
                    <a:pt x="2125" y="1240"/>
                    <a:pt x="2157" y="1240"/>
                  </a:cubicBezTo>
                  <a:close/>
                  <a:moveTo>
                    <a:pt x="1730" y="0"/>
                  </a:moveTo>
                  <a:cubicBezTo>
                    <a:pt x="1527" y="0"/>
                    <a:pt x="1328" y="47"/>
                    <a:pt x="1168" y="184"/>
                  </a:cubicBezTo>
                  <a:cubicBezTo>
                    <a:pt x="1022" y="331"/>
                    <a:pt x="938" y="534"/>
                    <a:pt x="875" y="737"/>
                  </a:cubicBezTo>
                  <a:cubicBezTo>
                    <a:pt x="672" y="1030"/>
                    <a:pt x="588" y="1408"/>
                    <a:pt x="560" y="1758"/>
                  </a:cubicBezTo>
                  <a:cubicBezTo>
                    <a:pt x="413" y="2135"/>
                    <a:pt x="294" y="2485"/>
                    <a:pt x="64" y="2834"/>
                  </a:cubicBezTo>
                  <a:cubicBezTo>
                    <a:pt x="1" y="2953"/>
                    <a:pt x="36" y="3093"/>
                    <a:pt x="120" y="3212"/>
                  </a:cubicBezTo>
                  <a:cubicBezTo>
                    <a:pt x="350" y="3037"/>
                    <a:pt x="735" y="2890"/>
                    <a:pt x="910" y="2834"/>
                  </a:cubicBezTo>
                  <a:cubicBezTo>
                    <a:pt x="1008" y="2799"/>
                    <a:pt x="1101" y="2783"/>
                    <a:pt x="1187" y="2783"/>
                  </a:cubicBezTo>
                  <a:cubicBezTo>
                    <a:pt x="1531" y="2783"/>
                    <a:pt x="1778" y="3040"/>
                    <a:pt x="1896" y="3387"/>
                  </a:cubicBezTo>
                  <a:lnTo>
                    <a:pt x="1924" y="3387"/>
                  </a:lnTo>
                  <a:cubicBezTo>
                    <a:pt x="2133" y="3415"/>
                    <a:pt x="2336" y="3590"/>
                    <a:pt x="2483" y="3764"/>
                  </a:cubicBezTo>
                  <a:cubicBezTo>
                    <a:pt x="2595" y="3911"/>
                    <a:pt x="2714" y="4086"/>
                    <a:pt x="2742" y="4289"/>
                  </a:cubicBezTo>
                  <a:cubicBezTo>
                    <a:pt x="2833" y="4352"/>
                    <a:pt x="2889" y="4408"/>
                    <a:pt x="2945" y="4492"/>
                  </a:cubicBezTo>
                  <a:cubicBezTo>
                    <a:pt x="3210" y="4666"/>
                    <a:pt x="3469" y="4813"/>
                    <a:pt x="3672" y="5016"/>
                  </a:cubicBezTo>
                  <a:lnTo>
                    <a:pt x="3735" y="5079"/>
                  </a:lnTo>
                  <a:cubicBezTo>
                    <a:pt x="3763" y="5079"/>
                    <a:pt x="3791" y="5107"/>
                    <a:pt x="3847" y="5135"/>
                  </a:cubicBezTo>
                  <a:cubicBezTo>
                    <a:pt x="4021" y="5338"/>
                    <a:pt x="4231" y="5575"/>
                    <a:pt x="4371" y="5806"/>
                  </a:cubicBezTo>
                  <a:cubicBezTo>
                    <a:pt x="4434" y="5890"/>
                    <a:pt x="4518" y="5981"/>
                    <a:pt x="4581" y="6100"/>
                  </a:cubicBezTo>
                  <a:cubicBezTo>
                    <a:pt x="4693" y="6240"/>
                    <a:pt x="4839" y="6359"/>
                    <a:pt x="4986" y="6477"/>
                  </a:cubicBezTo>
                  <a:lnTo>
                    <a:pt x="5070" y="6477"/>
                  </a:lnTo>
                  <a:cubicBezTo>
                    <a:pt x="5189" y="6561"/>
                    <a:pt x="5336" y="6624"/>
                    <a:pt x="5483" y="6680"/>
                  </a:cubicBezTo>
                  <a:cubicBezTo>
                    <a:pt x="5558" y="6712"/>
                    <a:pt x="5634" y="6726"/>
                    <a:pt x="5707" y="6726"/>
                  </a:cubicBezTo>
                  <a:cubicBezTo>
                    <a:pt x="5912" y="6726"/>
                    <a:pt x="6094" y="6610"/>
                    <a:pt x="6182" y="6415"/>
                  </a:cubicBezTo>
                  <a:cubicBezTo>
                    <a:pt x="6294" y="6415"/>
                    <a:pt x="6413" y="6387"/>
                    <a:pt x="6532" y="6275"/>
                  </a:cubicBezTo>
                  <a:cubicBezTo>
                    <a:pt x="6615" y="6184"/>
                    <a:pt x="6678" y="6100"/>
                    <a:pt x="6678" y="5981"/>
                  </a:cubicBezTo>
                  <a:cubicBezTo>
                    <a:pt x="6706" y="6009"/>
                    <a:pt x="6734" y="6009"/>
                    <a:pt x="6762" y="6037"/>
                  </a:cubicBezTo>
                  <a:cubicBezTo>
                    <a:pt x="6853" y="6065"/>
                    <a:pt x="6909" y="6065"/>
                    <a:pt x="6993" y="6065"/>
                  </a:cubicBezTo>
                  <a:lnTo>
                    <a:pt x="6993" y="6037"/>
                  </a:lnTo>
                  <a:cubicBezTo>
                    <a:pt x="7140" y="5890"/>
                    <a:pt x="7259" y="5715"/>
                    <a:pt x="7406" y="5575"/>
                  </a:cubicBezTo>
                  <a:cubicBezTo>
                    <a:pt x="7406" y="5575"/>
                    <a:pt x="7406" y="5540"/>
                    <a:pt x="7378" y="5540"/>
                  </a:cubicBezTo>
                  <a:cubicBezTo>
                    <a:pt x="7343" y="5429"/>
                    <a:pt x="7287" y="5310"/>
                    <a:pt x="7203" y="5226"/>
                  </a:cubicBezTo>
                  <a:cubicBezTo>
                    <a:pt x="7259" y="5079"/>
                    <a:pt x="7259" y="4904"/>
                    <a:pt x="7112" y="4757"/>
                  </a:cubicBezTo>
                  <a:cubicBezTo>
                    <a:pt x="7056" y="4701"/>
                    <a:pt x="6993" y="4638"/>
                    <a:pt x="6909" y="4583"/>
                  </a:cubicBezTo>
                  <a:lnTo>
                    <a:pt x="6909" y="4583"/>
                  </a:lnTo>
                  <a:cubicBezTo>
                    <a:pt x="7084" y="4666"/>
                    <a:pt x="7259" y="4729"/>
                    <a:pt x="7434" y="4729"/>
                  </a:cubicBezTo>
                  <a:cubicBezTo>
                    <a:pt x="7443" y="4731"/>
                    <a:pt x="7452" y="4731"/>
                    <a:pt x="7462" y="4731"/>
                  </a:cubicBezTo>
                  <a:cubicBezTo>
                    <a:pt x="7674" y="4731"/>
                    <a:pt x="7776" y="4430"/>
                    <a:pt x="7608" y="4289"/>
                  </a:cubicBezTo>
                  <a:cubicBezTo>
                    <a:pt x="7462" y="4142"/>
                    <a:pt x="7287" y="4002"/>
                    <a:pt x="7112" y="3883"/>
                  </a:cubicBezTo>
                  <a:cubicBezTo>
                    <a:pt x="6678" y="3443"/>
                    <a:pt x="6266" y="3037"/>
                    <a:pt x="5804" y="2660"/>
                  </a:cubicBezTo>
                  <a:cubicBezTo>
                    <a:pt x="5658" y="2541"/>
                    <a:pt x="5483" y="2429"/>
                    <a:pt x="5336" y="2310"/>
                  </a:cubicBezTo>
                  <a:cubicBezTo>
                    <a:pt x="5308" y="2254"/>
                    <a:pt x="5245" y="2219"/>
                    <a:pt x="5217" y="2163"/>
                  </a:cubicBezTo>
                  <a:lnTo>
                    <a:pt x="5217" y="2163"/>
                  </a:lnTo>
                  <a:cubicBezTo>
                    <a:pt x="5226" y="2165"/>
                    <a:pt x="5235" y="2166"/>
                    <a:pt x="5244" y="2166"/>
                  </a:cubicBezTo>
                  <a:cubicBezTo>
                    <a:pt x="5375" y="2166"/>
                    <a:pt x="5453" y="1979"/>
                    <a:pt x="5420" y="1842"/>
                  </a:cubicBezTo>
                  <a:cubicBezTo>
                    <a:pt x="5364" y="1583"/>
                    <a:pt x="5070" y="1380"/>
                    <a:pt x="4895" y="1233"/>
                  </a:cubicBezTo>
                  <a:cubicBezTo>
                    <a:pt x="4637" y="1030"/>
                    <a:pt x="4371" y="884"/>
                    <a:pt x="4112" y="709"/>
                  </a:cubicBezTo>
                  <a:cubicBezTo>
                    <a:pt x="3847" y="506"/>
                    <a:pt x="3532" y="296"/>
                    <a:pt x="3266" y="65"/>
                  </a:cubicBezTo>
                  <a:cubicBezTo>
                    <a:pt x="3242" y="52"/>
                    <a:pt x="3218" y="46"/>
                    <a:pt x="3195" y="46"/>
                  </a:cubicBezTo>
                  <a:cubicBezTo>
                    <a:pt x="3078" y="46"/>
                    <a:pt x="2992" y="203"/>
                    <a:pt x="3091" y="296"/>
                  </a:cubicBezTo>
                  <a:cubicBezTo>
                    <a:pt x="3457" y="581"/>
                    <a:pt x="3744" y="944"/>
                    <a:pt x="4080" y="1259"/>
                  </a:cubicBezTo>
                  <a:lnTo>
                    <a:pt x="4080" y="1259"/>
                  </a:lnTo>
                  <a:cubicBezTo>
                    <a:pt x="3879" y="1169"/>
                    <a:pt x="3705" y="1058"/>
                    <a:pt x="3497" y="940"/>
                  </a:cubicBezTo>
                  <a:cubicBezTo>
                    <a:pt x="3441" y="912"/>
                    <a:pt x="3385" y="884"/>
                    <a:pt x="3322" y="856"/>
                  </a:cubicBezTo>
                  <a:cubicBezTo>
                    <a:pt x="3322" y="681"/>
                    <a:pt x="3238" y="506"/>
                    <a:pt x="3035" y="471"/>
                  </a:cubicBezTo>
                  <a:cubicBezTo>
                    <a:pt x="2889" y="415"/>
                    <a:pt x="2770" y="359"/>
                    <a:pt x="2658" y="359"/>
                  </a:cubicBezTo>
                  <a:cubicBezTo>
                    <a:pt x="2595" y="331"/>
                    <a:pt x="2567" y="331"/>
                    <a:pt x="2539" y="331"/>
                  </a:cubicBezTo>
                  <a:cubicBezTo>
                    <a:pt x="2336" y="184"/>
                    <a:pt x="2098" y="65"/>
                    <a:pt x="1896" y="10"/>
                  </a:cubicBezTo>
                  <a:cubicBezTo>
                    <a:pt x="1841" y="4"/>
                    <a:pt x="1785" y="0"/>
                    <a:pt x="173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64"/>
            <p:cNvSpPr/>
            <p:nvPr/>
          </p:nvSpPr>
          <p:spPr>
            <a:xfrm>
              <a:off x="7574832" y="1534455"/>
              <a:ext cx="144858" cy="130932"/>
            </a:xfrm>
            <a:custGeom>
              <a:rect b="b" l="l" r="r" t="t"/>
              <a:pathLst>
                <a:path extrusionOk="0" h="5754" w="6366">
                  <a:moveTo>
                    <a:pt x="1773" y="1663"/>
                  </a:moveTo>
                  <a:lnTo>
                    <a:pt x="1773" y="1663"/>
                  </a:lnTo>
                  <a:cubicBezTo>
                    <a:pt x="1920" y="1691"/>
                    <a:pt x="2066" y="1726"/>
                    <a:pt x="2213" y="1782"/>
                  </a:cubicBezTo>
                  <a:cubicBezTo>
                    <a:pt x="2675" y="1984"/>
                    <a:pt x="3052" y="2306"/>
                    <a:pt x="3493" y="2537"/>
                  </a:cubicBezTo>
                  <a:lnTo>
                    <a:pt x="3493" y="2600"/>
                  </a:lnTo>
                  <a:cubicBezTo>
                    <a:pt x="3437" y="2600"/>
                    <a:pt x="3346" y="2684"/>
                    <a:pt x="3346" y="2775"/>
                  </a:cubicBezTo>
                  <a:cubicBezTo>
                    <a:pt x="3227" y="2656"/>
                    <a:pt x="3115" y="2565"/>
                    <a:pt x="3024" y="2481"/>
                  </a:cubicBezTo>
                  <a:cubicBezTo>
                    <a:pt x="2647" y="2187"/>
                    <a:pt x="2269" y="1956"/>
                    <a:pt x="1864" y="1726"/>
                  </a:cubicBezTo>
                  <a:cubicBezTo>
                    <a:pt x="1829" y="1726"/>
                    <a:pt x="1829" y="1726"/>
                    <a:pt x="1829" y="1691"/>
                  </a:cubicBezTo>
                  <a:cubicBezTo>
                    <a:pt x="1801" y="1691"/>
                    <a:pt x="1773" y="1663"/>
                    <a:pt x="1773" y="1663"/>
                  </a:cubicBezTo>
                  <a:close/>
                  <a:moveTo>
                    <a:pt x="3814" y="3614"/>
                  </a:moveTo>
                  <a:lnTo>
                    <a:pt x="3814" y="3614"/>
                  </a:lnTo>
                  <a:cubicBezTo>
                    <a:pt x="3989" y="3823"/>
                    <a:pt x="4192" y="4026"/>
                    <a:pt x="4395" y="4229"/>
                  </a:cubicBezTo>
                  <a:cubicBezTo>
                    <a:pt x="4744" y="4523"/>
                    <a:pt x="5066" y="4809"/>
                    <a:pt x="5388" y="5103"/>
                  </a:cubicBezTo>
                  <a:cubicBezTo>
                    <a:pt x="5150" y="4928"/>
                    <a:pt x="4863" y="4809"/>
                    <a:pt x="4598" y="4607"/>
                  </a:cubicBezTo>
                  <a:cubicBezTo>
                    <a:pt x="4311" y="4348"/>
                    <a:pt x="4017" y="4054"/>
                    <a:pt x="3752" y="3760"/>
                  </a:cubicBezTo>
                  <a:cubicBezTo>
                    <a:pt x="3814" y="3733"/>
                    <a:pt x="3842" y="3677"/>
                    <a:pt x="3814" y="3614"/>
                  </a:cubicBezTo>
                  <a:close/>
                  <a:moveTo>
                    <a:pt x="2070" y="1"/>
                  </a:moveTo>
                  <a:cubicBezTo>
                    <a:pt x="1838" y="1"/>
                    <a:pt x="1603" y="105"/>
                    <a:pt x="1395" y="208"/>
                  </a:cubicBezTo>
                  <a:cubicBezTo>
                    <a:pt x="1192" y="264"/>
                    <a:pt x="899" y="411"/>
                    <a:pt x="815" y="614"/>
                  </a:cubicBezTo>
                  <a:cubicBezTo>
                    <a:pt x="815" y="642"/>
                    <a:pt x="815" y="677"/>
                    <a:pt x="843" y="705"/>
                  </a:cubicBezTo>
                  <a:cubicBezTo>
                    <a:pt x="871" y="733"/>
                    <a:pt x="871" y="733"/>
                    <a:pt x="899" y="733"/>
                  </a:cubicBezTo>
                  <a:cubicBezTo>
                    <a:pt x="990" y="733"/>
                    <a:pt x="1045" y="761"/>
                    <a:pt x="1129" y="761"/>
                  </a:cubicBezTo>
                  <a:cubicBezTo>
                    <a:pt x="1276" y="761"/>
                    <a:pt x="1423" y="761"/>
                    <a:pt x="1570" y="733"/>
                  </a:cubicBezTo>
                  <a:cubicBezTo>
                    <a:pt x="1801" y="705"/>
                    <a:pt x="2003" y="642"/>
                    <a:pt x="2178" y="530"/>
                  </a:cubicBezTo>
                  <a:lnTo>
                    <a:pt x="2178" y="530"/>
                  </a:lnTo>
                  <a:cubicBezTo>
                    <a:pt x="2038" y="642"/>
                    <a:pt x="2003" y="880"/>
                    <a:pt x="2213" y="992"/>
                  </a:cubicBezTo>
                  <a:cubicBezTo>
                    <a:pt x="2269" y="1026"/>
                    <a:pt x="2325" y="1054"/>
                    <a:pt x="2353" y="1110"/>
                  </a:cubicBezTo>
                  <a:cubicBezTo>
                    <a:pt x="2325" y="1082"/>
                    <a:pt x="2269" y="1082"/>
                    <a:pt x="2241" y="1054"/>
                  </a:cubicBezTo>
                  <a:cubicBezTo>
                    <a:pt x="2094" y="1026"/>
                    <a:pt x="1947" y="992"/>
                    <a:pt x="1829" y="964"/>
                  </a:cubicBezTo>
                  <a:cubicBezTo>
                    <a:pt x="1780" y="915"/>
                    <a:pt x="1719" y="885"/>
                    <a:pt x="1648" y="885"/>
                  </a:cubicBezTo>
                  <a:cubicBezTo>
                    <a:pt x="1597" y="885"/>
                    <a:pt x="1541" y="900"/>
                    <a:pt x="1479" y="936"/>
                  </a:cubicBezTo>
                  <a:cubicBezTo>
                    <a:pt x="1451" y="936"/>
                    <a:pt x="1451" y="964"/>
                    <a:pt x="1423" y="964"/>
                  </a:cubicBezTo>
                  <a:cubicBezTo>
                    <a:pt x="1304" y="964"/>
                    <a:pt x="1192" y="992"/>
                    <a:pt x="1073" y="1026"/>
                  </a:cubicBezTo>
                  <a:cubicBezTo>
                    <a:pt x="899" y="1054"/>
                    <a:pt x="724" y="1138"/>
                    <a:pt x="549" y="1229"/>
                  </a:cubicBezTo>
                  <a:cubicBezTo>
                    <a:pt x="374" y="1313"/>
                    <a:pt x="199" y="1404"/>
                    <a:pt x="81" y="1551"/>
                  </a:cubicBezTo>
                  <a:cubicBezTo>
                    <a:pt x="1" y="1743"/>
                    <a:pt x="104" y="1987"/>
                    <a:pt x="312" y="1987"/>
                  </a:cubicBezTo>
                  <a:cubicBezTo>
                    <a:pt x="323" y="1987"/>
                    <a:pt x="335" y="1986"/>
                    <a:pt x="346" y="1984"/>
                  </a:cubicBezTo>
                  <a:lnTo>
                    <a:pt x="430" y="1984"/>
                  </a:lnTo>
                  <a:cubicBezTo>
                    <a:pt x="465" y="2040"/>
                    <a:pt x="493" y="2040"/>
                    <a:pt x="549" y="2040"/>
                  </a:cubicBezTo>
                  <a:cubicBezTo>
                    <a:pt x="605" y="2040"/>
                    <a:pt x="668" y="2012"/>
                    <a:pt x="724" y="1984"/>
                  </a:cubicBezTo>
                  <a:cubicBezTo>
                    <a:pt x="724" y="1984"/>
                    <a:pt x="752" y="1956"/>
                    <a:pt x="752" y="1928"/>
                  </a:cubicBezTo>
                  <a:cubicBezTo>
                    <a:pt x="990" y="1866"/>
                    <a:pt x="1220" y="1754"/>
                    <a:pt x="1423" y="1663"/>
                  </a:cubicBezTo>
                  <a:cubicBezTo>
                    <a:pt x="1451" y="1649"/>
                    <a:pt x="1481" y="1642"/>
                    <a:pt x="1510" y="1642"/>
                  </a:cubicBezTo>
                  <a:cubicBezTo>
                    <a:pt x="1540" y="1642"/>
                    <a:pt x="1570" y="1649"/>
                    <a:pt x="1598" y="1663"/>
                  </a:cubicBezTo>
                  <a:cubicBezTo>
                    <a:pt x="1451" y="1691"/>
                    <a:pt x="1367" y="1838"/>
                    <a:pt x="1423" y="1984"/>
                  </a:cubicBezTo>
                  <a:cubicBezTo>
                    <a:pt x="1570" y="2075"/>
                    <a:pt x="1654" y="2187"/>
                    <a:pt x="1745" y="2334"/>
                  </a:cubicBezTo>
                  <a:cubicBezTo>
                    <a:pt x="1801" y="2390"/>
                    <a:pt x="1864" y="2481"/>
                    <a:pt x="1920" y="2537"/>
                  </a:cubicBezTo>
                  <a:cubicBezTo>
                    <a:pt x="2094" y="2600"/>
                    <a:pt x="2269" y="2740"/>
                    <a:pt x="2388" y="2886"/>
                  </a:cubicBezTo>
                  <a:cubicBezTo>
                    <a:pt x="2500" y="3033"/>
                    <a:pt x="2591" y="3208"/>
                    <a:pt x="2619" y="3383"/>
                  </a:cubicBezTo>
                  <a:cubicBezTo>
                    <a:pt x="2647" y="3411"/>
                    <a:pt x="2647" y="3411"/>
                    <a:pt x="2675" y="3439"/>
                  </a:cubicBezTo>
                  <a:cubicBezTo>
                    <a:pt x="2738" y="3502"/>
                    <a:pt x="2794" y="3530"/>
                    <a:pt x="2850" y="3614"/>
                  </a:cubicBezTo>
                  <a:cubicBezTo>
                    <a:pt x="3115" y="3788"/>
                    <a:pt x="3374" y="3935"/>
                    <a:pt x="3577" y="4138"/>
                  </a:cubicBezTo>
                  <a:lnTo>
                    <a:pt x="3640" y="4201"/>
                  </a:lnTo>
                  <a:cubicBezTo>
                    <a:pt x="3668" y="4201"/>
                    <a:pt x="3696" y="4229"/>
                    <a:pt x="3752" y="4257"/>
                  </a:cubicBezTo>
                  <a:cubicBezTo>
                    <a:pt x="3926" y="4460"/>
                    <a:pt x="4136" y="4697"/>
                    <a:pt x="4276" y="4928"/>
                  </a:cubicBezTo>
                  <a:cubicBezTo>
                    <a:pt x="4339" y="5012"/>
                    <a:pt x="4423" y="5103"/>
                    <a:pt x="4486" y="5222"/>
                  </a:cubicBezTo>
                  <a:cubicBezTo>
                    <a:pt x="4598" y="5334"/>
                    <a:pt x="4716" y="5481"/>
                    <a:pt x="4863" y="5599"/>
                  </a:cubicBezTo>
                  <a:cubicBezTo>
                    <a:pt x="5010" y="5655"/>
                    <a:pt x="5185" y="5711"/>
                    <a:pt x="5360" y="5746"/>
                  </a:cubicBezTo>
                  <a:cubicBezTo>
                    <a:pt x="5381" y="5751"/>
                    <a:pt x="5402" y="5754"/>
                    <a:pt x="5422" y="5754"/>
                  </a:cubicBezTo>
                  <a:cubicBezTo>
                    <a:pt x="5609" y="5754"/>
                    <a:pt x="5742" y="5543"/>
                    <a:pt x="5686" y="5365"/>
                  </a:cubicBezTo>
                  <a:lnTo>
                    <a:pt x="5686" y="5365"/>
                  </a:lnTo>
                  <a:cubicBezTo>
                    <a:pt x="5699" y="5382"/>
                    <a:pt x="5720" y="5397"/>
                    <a:pt x="5737" y="5397"/>
                  </a:cubicBezTo>
                  <a:cubicBezTo>
                    <a:pt x="5778" y="5437"/>
                    <a:pt x="5822" y="5454"/>
                    <a:pt x="5865" y="5454"/>
                  </a:cubicBezTo>
                  <a:cubicBezTo>
                    <a:pt x="6008" y="5454"/>
                    <a:pt x="6131" y="5265"/>
                    <a:pt x="5996" y="5131"/>
                  </a:cubicBezTo>
                  <a:cubicBezTo>
                    <a:pt x="5591" y="4725"/>
                    <a:pt x="5150" y="4285"/>
                    <a:pt x="4772" y="3851"/>
                  </a:cubicBezTo>
                  <a:cubicBezTo>
                    <a:pt x="4598" y="3677"/>
                    <a:pt x="4451" y="3502"/>
                    <a:pt x="4311" y="3327"/>
                  </a:cubicBezTo>
                  <a:lnTo>
                    <a:pt x="4311" y="3327"/>
                  </a:lnTo>
                  <a:cubicBezTo>
                    <a:pt x="4423" y="3411"/>
                    <a:pt x="4542" y="3530"/>
                    <a:pt x="4661" y="3614"/>
                  </a:cubicBezTo>
                  <a:cubicBezTo>
                    <a:pt x="5038" y="3963"/>
                    <a:pt x="5444" y="4229"/>
                    <a:pt x="5884" y="4432"/>
                  </a:cubicBezTo>
                  <a:cubicBezTo>
                    <a:pt x="5911" y="4449"/>
                    <a:pt x="5939" y="4457"/>
                    <a:pt x="5966" y="4457"/>
                  </a:cubicBezTo>
                  <a:cubicBezTo>
                    <a:pt x="6079" y="4457"/>
                    <a:pt x="6172" y="4320"/>
                    <a:pt x="6059" y="4201"/>
                  </a:cubicBezTo>
                  <a:cubicBezTo>
                    <a:pt x="5709" y="3851"/>
                    <a:pt x="5360" y="3530"/>
                    <a:pt x="4975" y="3236"/>
                  </a:cubicBezTo>
                  <a:cubicBezTo>
                    <a:pt x="4661" y="3033"/>
                    <a:pt x="4367" y="2803"/>
                    <a:pt x="4073" y="2565"/>
                  </a:cubicBezTo>
                  <a:cubicBezTo>
                    <a:pt x="4164" y="2481"/>
                    <a:pt x="4164" y="2362"/>
                    <a:pt x="4073" y="2250"/>
                  </a:cubicBezTo>
                  <a:cubicBezTo>
                    <a:pt x="3905" y="2053"/>
                    <a:pt x="3718" y="1880"/>
                    <a:pt x="3507" y="1727"/>
                  </a:cubicBezTo>
                  <a:lnTo>
                    <a:pt x="3507" y="1727"/>
                  </a:lnTo>
                  <a:cubicBezTo>
                    <a:pt x="3835" y="1950"/>
                    <a:pt x="4143" y="2137"/>
                    <a:pt x="4451" y="2390"/>
                  </a:cubicBezTo>
                  <a:cubicBezTo>
                    <a:pt x="5122" y="3005"/>
                    <a:pt x="5709" y="3649"/>
                    <a:pt x="6234" y="4376"/>
                  </a:cubicBezTo>
                  <a:cubicBezTo>
                    <a:pt x="6250" y="4392"/>
                    <a:pt x="6269" y="4399"/>
                    <a:pt x="6286" y="4399"/>
                  </a:cubicBezTo>
                  <a:cubicBezTo>
                    <a:pt x="6329" y="4399"/>
                    <a:pt x="6366" y="4358"/>
                    <a:pt x="6346" y="4313"/>
                  </a:cubicBezTo>
                  <a:cubicBezTo>
                    <a:pt x="5793" y="3586"/>
                    <a:pt x="5241" y="2858"/>
                    <a:pt x="4598" y="2215"/>
                  </a:cubicBezTo>
                  <a:cubicBezTo>
                    <a:pt x="4248" y="1866"/>
                    <a:pt x="3926" y="1551"/>
                    <a:pt x="3612" y="1229"/>
                  </a:cubicBezTo>
                  <a:cubicBezTo>
                    <a:pt x="3262" y="852"/>
                    <a:pt x="2912" y="558"/>
                    <a:pt x="2416" y="502"/>
                  </a:cubicBezTo>
                  <a:cubicBezTo>
                    <a:pt x="2385" y="485"/>
                    <a:pt x="2348" y="476"/>
                    <a:pt x="2315" y="476"/>
                  </a:cubicBezTo>
                  <a:cubicBezTo>
                    <a:pt x="2283" y="476"/>
                    <a:pt x="2255" y="485"/>
                    <a:pt x="2241" y="502"/>
                  </a:cubicBezTo>
                  <a:cubicBezTo>
                    <a:pt x="2269" y="467"/>
                    <a:pt x="2325" y="439"/>
                    <a:pt x="2388" y="383"/>
                  </a:cubicBezTo>
                  <a:cubicBezTo>
                    <a:pt x="2472" y="292"/>
                    <a:pt x="2472" y="117"/>
                    <a:pt x="2353" y="62"/>
                  </a:cubicBezTo>
                  <a:cubicBezTo>
                    <a:pt x="2261" y="19"/>
                    <a:pt x="2166" y="1"/>
                    <a:pt x="20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64"/>
            <p:cNvSpPr/>
            <p:nvPr/>
          </p:nvSpPr>
          <p:spPr>
            <a:xfrm>
              <a:off x="7483880" y="1502120"/>
              <a:ext cx="64306" cy="48377"/>
            </a:xfrm>
            <a:custGeom>
              <a:rect b="b" l="l" r="r" t="t"/>
              <a:pathLst>
                <a:path extrusionOk="0" h="2126" w="2826">
                  <a:moveTo>
                    <a:pt x="2679" y="0"/>
                  </a:moveTo>
                  <a:cubicBezTo>
                    <a:pt x="2623" y="28"/>
                    <a:pt x="2567" y="56"/>
                    <a:pt x="2504" y="84"/>
                  </a:cubicBezTo>
                  <a:cubicBezTo>
                    <a:pt x="2504" y="112"/>
                    <a:pt x="2476" y="112"/>
                    <a:pt x="2476" y="112"/>
                  </a:cubicBezTo>
                  <a:cubicBezTo>
                    <a:pt x="2329" y="203"/>
                    <a:pt x="2218" y="287"/>
                    <a:pt x="2071" y="350"/>
                  </a:cubicBezTo>
                  <a:cubicBezTo>
                    <a:pt x="1980" y="378"/>
                    <a:pt x="1924" y="406"/>
                    <a:pt x="1840" y="462"/>
                  </a:cubicBezTo>
                  <a:cubicBezTo>
                    <a:pt x="1749" y="490"/>
                    <a:pt x="1602" y="525"/>
                    <a:pt x="1518" y="553"/>
                  </a:cubicBezTo>
                  <a:cubicBezTo>
                    <a:pt x="1316" y="636"/>
                    <a:pt x="1106" y="664"/>
                    <a:pt x="903" y="664"/>
                  </a:cubicBezTo>
                  <a:cubicBezTo>
                    <a:pt x="644" y="699"/>
                    <a:pt x="323" y="755"/>
                    <a:pt x="120" y="958"/>
                  </a:cubicBezTo>
                  <a:cubicBezTo>
                    <a:pt x="1" y="1105"/>
                    <a:pt x="120" y="1252"/>
                    <a:pt x="232" y="1252"/>
                  </a:cubicBezTo>
                  <a:cubicBezTo>
                    <a:pt x="232" y="1280"/>
                    <a:pt x="267" y="1336"/>
                    <a:pt x="267" y="1364"/>
                  </a:cubicBezTo>
                  <a:cubicBezTo>
                    <a:pt x="323" y="1483"/>
                    <a:pt x="407" y="1573"/>
                    <a:pt x="497" y="1657"/>
                  </a:cubicBezTo>
                  <a:cubicBezTo>
                    <a:pt x="525" y="1685"/>
                    <a:pt x="616" y="1713"/>
                    <a:pt x="644" y="1776"/>
                  </a:cubicBezTo>
                  <a:cubicBezTo>
                    <a:pt x="616" y="1804"/>
                    <a:pt x="616" y="1832"/>
                    <a:pt x="581" y="1888"/>
                  </a:cubicBezTo>
                  <a:cubicBezTo>
                    <a:pt x="581" y="1923"/>
                    <a:pt x="581" y="1951"/>
                    <a:pt x="616" y="1979"/>
                  </a:cubicBezTo>
                  <a:cubicBezTo>
                    <a:pt x="581" y="2035"/>
                    <a:pt x="616" y="2098"/>
                    <a:pt x="644" y="2098"/>
                  </a:cubicBezTo>
                  <a:lnTo>
                    <a:pt x="672" y="2098"/>
                  </a:lnTo>
                  <a:cubicBezTo>
                    <a:pt x="700" y="2098"/>
                    <a:pt x="728" y="2126"/>
                    <a:pt x="791" y="2126"/>
                  </a:cubicBezTo>
                  <a:cubicBezTo>
                    <a:pt x="875" y="2126"/>
                    <a:pt x="931" y="2098"/>
                    <a:pt x="994" y="2035"/>
                  </a:cubicBezTo>
                  <a:cubicBezTo>
                    <a:pt x="1022" y="2007"/>
                    <a:pt x="1022" y="2007"/>
                    <a:pt x="1050" y="1979"/>
                  </a:cubicBezTo>
                  <a:lnTo>
                    <a:pt x="1078" y="1951"/>
                  </a:lnTo>
                  <a:cubicBezTo>
                    <a:pt x="1113" y="1959"/>
                    <a:pt x="1144" y="1963"/>
                    <a:pt x="1174" y="1963"/>
                  </a:cubicBezTo>
                  <a:cubicBezTo>
                    <a:pt x="1246" y="1963"/>
                    <a:pt x="1307" y="1943"/>
                    <a:pt x="1371" y="1923"/>
                  </a:cubicBezTo>
                  <a:cubicBezTo>
                    <a:pt x="1490" y="1860"/>
                    <a:pt x="1602" y="1776"/>
                    <a:pt x="1693" y="1657"/>
                  </a:cubicBezTo>
                  <a:cubicBezTo>
                    <a:pt x="1693" y="1657"/>
                    <a:pt x="1721" y="1629"/>
                    <a:pt x="1749" y="1629"/>
                  </a:cubicBezTo>
                  <a:cubicBezTo>
                    <a:pt x="1868" y="1538"/>
                    <a:pt x="1980" y="1455"/>
                    <a:pt x="2099" y="1336"/>
                  </a:cubicBezTo>
                  <a:cubicBezTo>
                    <a:pt x="2218" y="1224"/>
                    <a:pt x="2301" y="1077"/>
                    <a:pt x="2392" y="930"/>
                  </a:cubicBezTo>
                  <a:cubicBezTo>
                    <a:pt x="2476" y="783"/>
                    <a:pt x="2539" y="664"/>
                    <a:pt x="2539" y="490"/>
                  </a:cubicBezTo>
                  <a:lnTo>
                    <a:pt x="2539" y="462"/>
                  </a:lnTo>
                  <a:cubicBezTo>
                    <a:pt x="2623" y="378"/>
                    <a:pt x="2742" y="259"/>
                    <a:pt x="2798" y="175"/>
                  </a:cubicBezTo>
                  <a:cubicBezTo>
                    <a:pt x="2826" y="84"/>
                    <a:pt x="2798" y="0"/>
                    <a:pt x="267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64"/>
            <p:cNvSpPr/>
            <p:nvPr/>
          </p:nvSpPr>
          <p:spPr>
            <a:xfrm>
              <a:off x="7485701" y="1505169"/>
              <a:ext cx="57729" cy="35930"/>
            </a:xfrm>
            <a:custGeom>
              <a:rect b="b" l="l" r="r" t="t"/>
              <a:pathLst>
                <a:path extrusionOk="0" h="1579" w="2537">
                  <a:moveTo>
                    <a:pt x="2402" y="1"/>
                  </a:moveTo>
                  <a:cubicBezTo>
                    <a:pt x="2391" y="1"/>
                    <a:pt x="2380" y="2"/>
                    <a:pt x="2368" y="6"/>
                  </a:cubicBezTo>
                  <a:cubicBezTo>
                    <a:pt x="2221" y="41"/>
                    <a:pt x="2110" y="125"/>
                    <a:pt x="2019" y="181"/>
                  </a:cubicBezTo>
                  <a:cubicBezTo>
                    <a:pt x="1872" y="300"/>
                    <a:pt x="1760" y="419"/>
                    <a:pt x="1613" y="474"/>
                  </a:cubicBezTo>
                  <a:cubicBezTo>
                    <a:pt x="1585" y="474"/>
                    <a:pt x="1585" y="502"/>
                    <a:pt x="1585" y="530"/>
                  </a:cubicBezTo>
                  <a:cubicBezTo>
                    <a:pt x="1522" y="565"/>
                    <a:pt x="1466" y="593"/>
                    <a:pt x="1375" y="649"/>
                  </a:cubicBezTo>
                  <a:cubicBezTo>
                    <a:pt x="1410" y="593"/>
                    <a:pt x="1410" y="502"/>
                    <a:pt x="1319" y="502"/>
                  </a:cubicBezTo>
                  <a:cubicBezTo>
                    <a:pt x="1284" y="498"/>
                    <a:pt x="1248" y="495"/>
                    <a:pt x="1213" y="495"/>
                  </a:cubicBezTo>
                  <a:cubicBezTo>
                    <a:pt x="1046" y="495"/>
                    <a:pt x="883" y="546"/>
                    <a:pt x="739" y="621"/>
                  </a:cubicBezTo>
                  <a:cubicBezTo>
                    <a:pt x="711" y="593"/>
                    <a:pt x="711" y="593"/>
                    <a:pt x="676" y="565"/>
                  </a:cubicBezTo>
                  <a:cubicBezTo>
                    <a:pt x="635" y="532"/>
                    <a:pt x="582" y="515"/>
                    <a:pt x="528" y="515"/>
                  </a:cubicBezTo>
                  <a:cubicBezTo>
                    <a:pt x="434" y="515"/>
                    <a:pt x="338" y="567"/>
                    <a:pt x="299" y="677"/>
                  </a:cubicBezTo>
                  <a:lnTo>
                    <a:pt x="299" y="915"/>
                  </a:lnTo>
                  <a:cubicBezTo>
                    <a:pt x="243" y="971"/>
                    <a:pt x="187" y="999"/>
                    <a:pt x="152" y="1027"/>
                  </a:cubicBezTo>
                  <a:cubicBezTo>
                    <a:pt x="1" y="1130"/>
                    <a:pt x="90" y="1337"/>
                    <a:pt x="230" y="1337"/>
                  </a:cubicBezTo>
                  <a:cubicBezTo>
                    <a:pt x="252" y="1337"/>
                    <a:pt x="275" y="1332"/>
                    <a:pt x="299" y="1321"/>
                  </a:cubicBezTo>
                  <a:cubicBezTo>
                    <a:pt x="361" y="1265"/>
                    <a:pt x="417" y="1230"/>
                    <a:pt x="473" y="1174"/>
                  </a:cubicBezTo>
                  <a:cubicBezTo>
                    <a:pt x="536" y="1230"/>
                    <a:pt x="592" y="1265"/>
                    <a:pt x="676" y="1293"/>
                  </a:cubicBezTo>
                  <a:cubicBezTo>
                    <a:pt x="676" y="1321"/>
                    <a:pt x="711" y="1321"/>
                    <a:pt x="739" y="1321"/>
                  </a:cubicBezTo>
                  <a:cubicBezTo>
                    <a:pt x="739" y="1349"/>
                    <a:pt x="711" y="1376"/>
                    <a:pt x="711" y="1404"/>
                  </a:cubicBezTo>
                  <a:cubicBezTo>
                    <a:pt x="668" y="1504"/>
                    <a:pt x="764" y="1578"/>
                    <a:pt x="856" y="1578"/>
                  </a:cubicBezTo>
                  <a:cubicBezTo>
                    <a:pt x="900" y="1578"/>
                    <a:pt x="943" y="1562"/>
                    <a:pt x="970" y="1523"/>
                  </a:cubicBezTo>
                  <a:cubicBezTo>
                    <a:pt x="1026" y="1439"/>
                    <a:pt x="1061" y="1349"/>
                    <a:pt x="1061" y="1293"/>
                  </a:cubicBezTo>
                  <a:cubicBezTo>
                    <a:pt x="1117" y="1265"/>
                    <a:pt x="1145" y="1230"/>
                    <a:pt x="1201" y="1230"/>
                  </a:cubicBezTo>
                  <a:cubicBezTo>
                    <a:pt x="1291" y="1202"/>
                    <a:pt x="1410" y="1202"/>
                    <a:pt x="1494" y="1174"/>
                  </a:cubicBezTo>
                  <a:cubicBezTo>
                    <a:pt x="1550" y="1146"/>
                    <a:pt x="1550" y="1027"/>
                    <a:pt x="1494" y="999"/>
                  </a:cubicBezTo>
                  <a:cubicBezTo>
                    <a:pt x="1425" y="966"/>
                    <a:pt x="1357" y="953"/>
                    <a:pt x="1290" y="953"/>
                  </a:cubicBezTo>
                  <a:cubicBezTo>
                    <a:pt x="1242" y="953"/>
                    <a:pt x="1194" y="959"/>
                    <a:pt x="1145" y="971"/>
                  </a:cubicBezTo>
                  <a:cubicBezTo>
                    <a:pt x="1145" y="999"/>
                    <a:pt x="1089" y="1027"/>
                    <a:pt x="1026" y="1055"/>
                  </a:cubicBezTo>
                  <a:cubicBezTo>
                    <a:pt x="998" y="1055"/>
                    <a:pt x="998" y="1027"/>
                    <a:pt x="998" y="1027"/>
                  </a:cubicBezTo>
                  <a:cubicBezTo>
                    <a:pt x="998" y="999"/>
                    <a:pt x="1026" y="999"/>
                    <a:pt x="1026" y="971"/>
                  </a:cubicBezTo>
                  <a:cubicBezTo>
                    <a:pt x="1173" y="915"/>
                    <a:pt x="1319" y="852"/>
                    <a:pt x="1466" y="796"/>
                  </a:cubicBezTo>
                  <a:cubicBezTo>
                    <a:pt x="1522" y="768"/>
                    <a:pt x="1585" y="740"/>
                    <a:pt x="1641" y="705"/>
                  </a:cubicBezTo>
                  <a:lnTo>
                    <a:pt x="1641" y="705"/>
                  </a:lnTo>
                  <a:cubicBezTo>
                    <a:pt x="1613" y="768"/>
                    <a:pt x="1641" y="852"/>
                    <a:pt x="1697" y="852"/>
                  </a:cubicBezTo>
                  <a:cubicBezTo>
                    <a:pt x="1844" y="852"/>
                    <a:pt x="1844" y="677"/>
                    <a:pt x="1725" y="649"/>
                  </a:cubicBezTo>
                  <a:cubicBezTo>
                    <a:pt x="1788" y="621"/>
                    <a:pt x="1872" y="565"/>
                    <a:pt x="1963" y="474"/>
                  </a:cubicBezTo>
                  <a:cubicBezTo>
                    <a:pt x="2019" y="474"/>
                    <a:pt x="2047" y="447"/>
                    <a:pt x="2110" y="447"/>
                  </a:cubicBezTo>
                  <a:cubicBezTo>
                    <a:pt x="2249" y="356"/>
                    <a:pt x="2396" y="272"/>
                    <a:pt x="2487" y="153"/>
                  </a:cubicBezTo>
                  <a:cubicBezTo>
                    <a:pt x="2536" y="79"/>
                    <a:pt x="2478" y="1"/>
                    <a:pt x="240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64"/>
            <p:cNvSpPr/>
            <p:nvPr/>
          </p:nvSpPr>
          <p:spPr>
            <a:xfrm>
              <a:off x="7522404" y="1352346"/>
              <a:ext cx="18477" cy="19387"/>
            </a:xfrm>
            <a:custGeom>
              <a:rect b="b" l="l" r="r" t="t"/>
              <a:pathLst>
                <a:path extrusionOk="0" h="852" w="812">
                  <a:moveTo>
                    <a:pt x="574" y="1"/>
                  </a:moveTo>
                  <a:cubicBezTo>
                    <a:pt x="523" y="1"/>
                    <a:pt x="470" y="30"/>
                    <a:pt x="434" y="79"/>
                  </a:cubicBezTo>
                  <a:cubicBezTo>
                    <a:pt x="406" y="114"/>
                    <a:pt x="350" y="142"/>
                    <a:pt x="322" y="198"/>
                  </a:cubicBezTo>
                  <a:cubicBezTo>
                    <a:pt x="287" y="226"/>
                    <a:pt x="231" y="289"/>
                    <a:pt x="175" y="345"/>
                  </a:cubicBezTo>
                  <a:cubicBezTo>
                    <a:pt x="84" y="429"/>
                    <a:pt x="0" y="520"/>
                    <a:pt x="0" y="639"/>
                  </a:cubicBezTo>
                  <a:cubicBezTo>
                    <a:pt x="0" y="708"/>
                    <a:pt x="38" y="758"/>
                    <a:pt x="102" y="758"/>
                  </a:cubicBezTo>
                  <a:cubicBezTo>
                    <a:pt x="116" y="758"/>
                    <a:pt x="131" y="755"/>
                    <a:pt x="147" y="751"/>
                  </a:cubicBezTo>
                  <a:cubicBezTo>
                    <a:pt x="203" y="813"/>
                    <a:pt x="322" y="841"/>
                    <a:pt x="406" y="841"/>
                  </a:cubicBezTo>
                  <a:cubicBezTo>
                    <a:pt x="435" y="848"/>
                    <a:pt x="464" y="852"/>
                    <a:pt x="492" y="852"/>
                  </a:cubicBezTo>
                  <a:cubicBezTo>
                    <a:pt x="577" y="852"/>
                    <a:pt x="652" y="819"/>
                    <a:pt x="699" y="751"/>
                  </a:cubicBezTo>
                  <a:lnTo>
                    <a:pt x="727" y="723"/>
                  </a:lnTo>
                  <a:cubicBezTo>
                    <a:pt x="755" y="695"/>
                    <a:pt x="755" y="667"/>
                    <a:pt x="783" y="639"/>
                  </a:cubicBezTo>
                  <a:cubicBezTo>
                    <a:pt x="783" y="604"/>
                    <a:pt x="783" y="576"/>
                    <a:pt x="811" y="576"/>
                  </a:cubicBezTo>
                  <a:lnTo>
                    <a:pt x="811" y="429"/>
                  </a:lnTo>
                  <a:cubicBezTo>
                    <a:pt x="783" y="373"/>
                    <a:pt x="783" y="317"/>
                    <a:pt x="727" y="289"/>
                  </a:cubicBezTo>
                  <a:cubicBezTo>
                    <a:pt x="727" y="198"/>
                    <a:pt x="755" y="114"/>
                    <a:pt x="671" y="51"/>
                  </a:cubicBezTo>
                  <a:cubicBezTo>
                    <a:pt x="645" y="16"/>
                    <a:pt x="610" y="1"/>
                    <a:pt x="57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64"/>
            <p:cNvSpPr/>
            <p:nvPr/>
          </p:nvSpPr>
          <p:spPr>
            <a:xfrm>
              <a:off x="7475301" y="1425640"/>
              <a:ext cx="27784" cy="21549"/>
            </a:xfrm>
            <a:custGeom>
              <a:rect b="b" l="l" r="r" t="t"/>
              <a:pathLst>
                <a:path extrusionOk="0" h="947" w="1221">
                  <a:moveTo>
                    <a:pt x="947" y="0"/>
                  </a:moveTo>
                  <a:cubicBezTo>
                    <a:pt x="781" y="0"/>
                    <a:pt x="631" y="124"/>
                    <a:pt x="497" y="215"/>
                  </a:cubicBezTo>
                  <a:cubicBezTo>
                    <a:pt x="406" y="271"/>
                    <a:pt x="203" y="389"/>
                    <a:pt x="175" y="529"/>
                  </a:cubicBezTo>
                  <a:cubicBezTo>
                    <a:pt x="84" y="564"/>
                    <a:pt x="28" y="592"/>
                    <a:pt x="28" y="676"/>
                  </a:cubicBezTo>
                  <a:cubicBezTo>
                    <a:pt x="0" y="851"/>
                    <a:pt x="322" y="942"/>
                    <a:pt x="434" y="942"/>
                  </a:cubicBezTo>
                  <a:cubicBezTo>
                    <a:pt x="460" y="945"/>
                    <a:pt x="486" y="947"/>
                    <a:pt x="511" y="947"/>
                  </a:cubicBezTo>
                  <a:cubicBezTo>
                    <a:pt x="914" y="947"/>
                    <a:pt x="1221" y="540"/>
                    <a:pt x="1168" y="152"/>
                  </a:cubicBezTo>
                  <a:cubicBezTo>
                    <a:pt x="1168" y="96"/>
                    <a:pt x="1168" y="40"/>
                    <a:pt x="1105" y="40"/>
                  </a:cubicBezTo>
                  <a:cubicBezTo>
                    <a:pt x="1051" y="12"/>
                    <a:pt x="998" y="0"/>
                    <a:pt x="9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64"/>
            <p:cNvSpPr/>
            <p:nvPr/>
          </p:nvSpPr>
          <p:spPr>
            <a:xfrm>
              <a:off x="7324140" y="1551703"/>
              <a:ext cx="13858" cy="21230"/>
            </a:xfrm>
            <a:custGeom>
              <a:rect b="b" l="l" r="r" t="t"/>
              <a:pathLst>
                <a:path extrusionOk="0" h="933" w="609">
                  <a:moveTo>
                    <a:pt x="336" y="1"/>
                  </a:moveTo>
                  <a:cubicBezTo>
                    <a:pt x="248" y="1"/>
                    <a:pt x="160" y="15"/>
                    <a:pt x="120" y="122"/>
                  </a:cubicBezTo>
                  <a:cubicBezTo>
                    <a:pt x="120" y="108"/>
                    <a:pt x="111" y="101"/>
                    <a:pt x="99" y="101"/>
                  </a:cubicBezTo>
                  <a:cubicBezTo>
                    <a:pt x="86" y="101"/>
                    <a:pt x="71" y="108"/>
                    <a:pt x="57" y="122"/>
                  </a:cubicBezTo>
                  <a:cubicBezTo>
                    <a:pt x="1" y="206"/>
                    <a:pt x="120" y="352"/>
                    <a:pt x="147" y="443"/>
                  </a:cubicBezTo>
                  <a:cubicBezTo>
                    <a:pt x="203" y="583"/>
                    <a:pt x="203" y="758"/>
                    <a:pt x="294" y="877"/>
                  </a:cubicBezTo>
                  <a:cubicBezTo>
                    <a:pt x="325" y="908"/>
                    <a:pt x="376" y="933"/>
                    <a:pt x="420" y="933"/>
                  </a:cubicBezTo>
                  <a:cubicBezTo>
                    <a:pt x="455" y="933"/>
                    <a:pt x="485" y="917"/>
                    <a:pt x="497" y="877"/>
                  </a:cubicBezTo>
                  <a:cubicBezTo>
                    <a:pt x="581" y="702"/>
                    <a:pt x="553" y="499"/>
                    <a:pt x="581" y="324"/>
                  </a:cubicBezTo>
                  <a:cubicBezTo>
                    <a:pt x="609" y="178"/>
                    <a:pt x="609" y="31"/>
                    <a:pt x="434" y="3"/>
                  </a:cubicBezTo>
                  <a:cubicBezTo>
                    <a:pt x="403" y="3"/>
                    <a:pt x="370" y="1"/>
                    <a:pt x="3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64"/>
            <p:cNvSpPr/>
            <p:nvPr/>
          </p:nvSpPr>
          <p:spPr>
            <a:xfrm>
              <a:off x="7338862" y="1553683"/>
              <a:ext cx="29695" cy="32039"/>
            </a:xfrm>
            <a:custGeom>
              <a:rect b="b" l="l" r="r" t="t"/>
              <a:pathLst>
                <a:path extrusionOk="0" h="1408" w="1305">
                  <a:moveTo>
                    <a:pt x="166" y="0"/>
                  </a:moveTo>
                  <a:cubicBezTo>
                    <a:pt x="84" y="0"/>
                    <a:pt x="0" y="102"/>
                    <a:pt x="25" y="181"/>
                  </a:cubicBezTo>
                  <a:cubicBezTo>
                    <a:pt x="53" y="237"/>
                    <a:pt x="81" y="265"/>
                    <a:pt x="109" y="321"/>
                  </a:cubicBezTo>
                  <a:cubicBezTo>
                    <a:pt x="109" y="468"/>
                    <a:pt x="137" y="643"/>
                    <a:pt x="172" y="790"/>
                  </a:cubicBezTo>
                  <a:cubicBezTo>
                    <a:pt x="200" y="965"/>
                    <a:pt x="228" y="1167"/>
                    <a:pt x="347" y="1342"/>
                  </a:cubicBezTo>
                  <a:cubicBezTo>
                    <a:pt x="373" y="1385"/>
                    <a:pt x="425" y="1407"/>
                    <a:pt x="473" y="1407"/>
                  </a:cubicBezTo>
                  <a:cubicBezTo>
                    <a:pt x="528" y="1407"/>
                    <a:pt x="577" y="1378"/>
                    <a:pt x="577" y="1314"/>
                  </a:cubicBezTo>
                  <a:cubicBezTo>
                    <a:pt x="633" y="1111"/>
                    <a:pt x="633" y="909"/>
                    <a:pt x="661" y="734"/>
                  </a:cubicBezTo>
                  <a:cubicBezTo>
                    <a:pt x="661" y="671"/>
                    <a:pt x="696" y="587"/>
                    <a:pt x="696" y="531"/>
                  </a:cubicBezTo>
                  <a:lnTo>
                    <a:pt x="724" y="559"/>
                  </a:lnTo>
                  <a:cubicBezTo>
                    <a:pt x="752" y="615"/>
                    <a:pt x="836" y="671"/>
                    <a:pt x="871" y="762"/>
                  </a:cubicBezTo>
                  <a:cubicBezTo>
                    <a:pt x="871" y="762"/>
                    <a:pt x="871" y="790"/>
                    <a:pt x="899" y="790"/>
                  </a:cubicBezTo>
                  <a:lnTo>
                    <a:pt x="899" y="1021"/>
                  </a:lnTo>
                  <a:cubicBezTo>
                    <a:pt x="899" y="1111"/>
                    <a:pt x="899" y="1195"/>
                    <a:pt x="955" y="1286"/>
                  </a:cubicBezTo>
                  <a:cubicBezTo>
                    <a:pt x="987" y="1306"/>
                    <a:pt x="1022" y="1315"/>
                    <a:pt x="1055" y="1315"/>
                  </a:cubicBezTo>
                  <a:cubicBezTo>
                    <a:pt x="1115" y="1315"/>
                    <a:pt x="1168" y="1284"/>
                    <a:pt x="1186" y="1230"/>
                  </a:cubicBezTo>
                  <a:cubicBezTo>
                    <a:pt x="1221" y="1111"/>
                    <a:pt x="1221" y="1021"/>
                    <a:pt x="1249" y="909"/>
                  </a:cubicBezTo>
                  <a:lnTo>
                    <a:pt x="1277" y="881"/>
                  </a:lnTo>
                  <a:cubicBezTo>
                    <a:pt x="1305" y="790"/>
                    <a:pt x="1305" y="734"/>
                    <a:pt x="1277" y="671"/>
                  </a:cubicBezTo>
                  <a:lnTo>
                    <a:pt x="1277" y="643"/>
                  </a:lnTo>
                  <a:cubicBezTo>
                    <a:pt x="1277" y="615"/>
                    <a:pt x="1277" y="615"/>
                    <a:pt x="1249" y="587"/>
                  </a:cubicBezTo>
                  <a:cubicBezTo>
                    <a:pt x="1249" y="496"/>
                    <a:pt x="1186" y="468"/>
                    <a:pt x="1130" y="440"/>
                  </a:cubicBezTo>
                  <a:cubicBezTo>
                    <a:pt x="1046" y="412"/>
                    <a:pt x="955" y="356"/>
                    <a:pt x="871" y="321"/>
                  </a:cubicBezTo>
                  <a:cubicBezTo>
                    <a:pt x="808" y="321"/>
                    <a:pt x="724" y="356"/>
                    <a:pt x="696" y="412"/>
                  </a:cubicBezTo>
                  <a:lnTo>
                    <a:pt x="696" y="321"/>
                  </a:lnTo>
                  <a:cubicBezTo>
                    <a:pt x="633" y="209"/>
                    <a:pt x="521" y="237"/>
                    <a:pt x="430" y="181"/>
                  </a:cubicBezTo>
                  <a:cubicBezTo>
                    <a:pt x="347" y="147"/>
                    <a:pt x="284" y="63"/>
                    <a:pt x="200" y="7"/>
                  </a:cubicBezTo>
                  <a:cubicBezTo>
                    <a:pt x="189" y="2"/>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64"/>
            <p:cNvSpPr/>
            <p:nvPr/>
          </p:nvSpPr>
          <p:spPr>
            <a:xfrm>
              <a:off x="7368535" y="1564969"/>
              <a:ext cx="15291" cy="25918"/>
            </a:xfrm>
            <a:custGeom>
              <a:rect b="b" l="l" r="r" t="t"/>
              <a:pathLst>
                <a:path extrusionOk="0" h="1139" w="672">
                  <a:moveTo>
                    <a:pt x="175" y="0"/>
                  </a:moveTo>
                  <a:cubicBezTo>
                    <a:pt x="91" y="35"/>
                    <a:pt x="1" y="119"/>
                    <a:pt x="28" y="210"/>
                  </a:cubicBezTo>
                  <a:cubicBezTo>
                    <a:pt x="56" y="266"/>
                    <a:pt x="91" y="322"/>
                    <a:pt x="147" y="385"/>
                  </a:cubicBezTo>
                  <a:cubicBezTo>
                    <a:pt x="147" y="615"/>
                    <a:pt x="203" y="874"/>
                    <a:pt x="322" y="1049"/>
                  </a:cubicBezTo>
                  <a:cubicBezTo>
                    <a:pt x="350" y="1108"/>
                    <a:pt x="401" y="1138"/>
                    <a:pt x="448" y="1138"/>
                  </a:cubicBezTo>
                  <a:cubicBezTo>
                    <a:pt x="495" y="1138"/>
                    <a:pt x="539" y="1108"/>
                    <a:pt x="553" y="1049"/>
                  </a:cubicBezTo>
                  <a:cubicBezTo>
                    <a:pt x="672" y="846"/>
                    <a:pt x="581" y="525"/>
                    <a:pt x="672" y="294"/>
                  </a:cubicBezTo>
                  <a:cubicBezTo>
                    <a:pt x="672" y="210"/>
                    <a:pt x="644" y="147"/>
                    <a:pt x="581" y="119"/>
                  </a:cubicBezTo>
                  <a:cubicBezTo>
                    <a:pt x="525" y="91"/>
                    <a:pt x="441" y="91"/>
                    <a:pt x="378" y="63"/>
                  </a:cubicBezTo>
                  <a:cubicBezTo>
                    <a:pt x="322" y="63"/>
                    <a:pt x="266" y="0"/>
                    <a:pt x="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64"/>
            <p:cNvSpPr/>
            <p:nvPr/>
          </p:nvSpPr>
          <p:spPr>
            <a:xfrm>
              <a:off x="7383872" y="1568223"/>
              <a:ext cx="13175" cy="18477"/>
            </a:xfrm>
            <a:custGeom>
              <a:rect b="b" l="l" r="r" t="t"/>
              <a:pathLst>
                <a:path extrusionOk="0" h="812" w="579">
                  <a:moveTo>
                    <a:pt x="222" y="1"/>
                  </a:moveTo>
                  <a:cubicBezTo>
                    <a:pt x="98" y="1"/>
                    <a:pt x="0" y="135"/>
                    <a:pt x="26" y="270"/>
                  </a:cubicBezTo>
                  <a:cubicBezTo>
                    <a:pt x="54" y="326"/>
                    <a:pt x="82" y="382"/>
                    <a:pt x="117" y="472"/>
                  </a:cubicBezTo>
                  <a:cubicBezTo>
                    <a:pt x="145" y="528"/>
                    <a:pt x="173" y="591"/>
                    <a:pt x="229" y="647"/>
                  </a:cubicBezTo>
                  <a:lnTo>
                    <a:pt x="229" y="703"/>
                  </a:lnTo>
                  <a:cubicBezTo>
                    <a:pt x="241" y="780"/>
                    <a:pt x="293" y="812"/>
                    <a:pt x="348" y="812"/>
                  </a:cubicBezTo>
                  <a:cubicBezTo>
                    <a:pt x="419" y="812"/>
                    <a:pt x="494" y="758"/>
                    <a:pt x="494" y="675"/>
                  </a:cubicBezTo>
                  <a:cubicBezTo>
                    <a:pt x="522" y="528"/>
                    <a:pt x="578" y="382"/>
                    <a:pt x="550" y="242"/>
                  </a:cubicBezTo>
                  <a:cubicBezTo>
                    <a:pt x="522" y="151"/>
                    <a:pt x="375" y="32"/>
                    <a:pt x="256" y="4"/>
                  </a:cubicBezTo>
                  <a:cubicBezTo>
                    <a:pt x="245" y="2"/>
                    <a:pt x="233"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64"/>
            <p:cNvSpPr/>
            <p:nvPr/>
          </p:nvSpPr>
          <p:spPr>
            <a:xfrm>
              <a:off x="7397184" y="1569406"/>
              <a:ext cx="16406" cy="19979"/>
            </a:xfrm>
            <a:custGeom>
              <a:rect b="b" l="l" r="r" t="t"/>
              <a:pathLst>
                <a:path extrusionOk="0" h="878" w="721">
                  <a:moveTo>
                    <a:pt x="326" y="0"/>
                  </a:moveTo>
                  <a:cubicBezTo>
                    <a:pt x="296" y="0"/>
                    <a:pt x="264" y="4"/>
                    <a:pt x="231" y="15"/>
                  </a:cubicBezTo>
                  <a:cubicBezTo>
                    <a:pt x="217" y="11"/>
                    <a:pt x="202" y="9"/>
                    <a:pt x="189" y="9"/>
                  </a:cubicBezTo>
                  <a:cubicBezTo>
                    <a:pt x="86" y="9"/>
                    <a:pt x="1" y="116"/>
                    <a:pt x="56" y="246"/>
                  </a:cubicBezTo>
                  <a:cubicBezTo>
                    <a:pt x="84" y="274"/>
                    <a:pt x="140" y="330"/>
                    <a:pt x="196" y="330"/>
                  </a:cubicBezTo>
                  <a:cubicBezTo>
                    <a:pt x="196" y="420"/>
                    <a:pt x="231" y="476"/>
                    <a:pt x="259" y="539"/>
                  </a:cubicBezTo>
                  <a:cubicBezTo>
                    <a:pt x="315" y="679"/>
                    <a:pt x="343" y="798"/>
                    <a:pt x="462" y="854"/>
                  </a:cubicBezTo>
                  <a:cubicBezTo>
                    <a:pt x="486" y="869"/>
                    <a:pt x="516" y="877"/>
                    <a:pt x="545" y="877"/>
                  </a:cubicBezTo>
                  <a:cubicBezTo>
                    <a:pt x="584" y="877"/>
                    <a:pt x="620" y="862"/>
                    <a:pt x="636" y="826"/>
                  </a:cubicBezTo>
                  <a:cubicBezTo>
                    <a:pt x="720" y="714"/>
                    <a:pt x="692" y="595"/>
                    <a:pt x="636" y="476"/>
                  </a:cubicBezTo>
                  <a:cubicBezTo>
                    <a:pt x="636" y="392"/>
                    <a:pt x="608" y="302"/>
                    <a:pt x="608" y="218"/>
                  </a:cubicBezTo>
                  <a:cubicBezTo>
                    <a:pt x="608" y="155"/>
                    <a:pt x="581" y="99"/>
                    <a:pt x="518" y="43"/>
                  </a:cubicBezTo>
                  <a:cubicBezTo>
                    <a:pt x="459" y="23"/>
                    <a:pt x="397" y="0"/>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64"/>
            <p:cNvSpPr/>
            <p:nvPr/>
          </p:nvSpPr>
          <p:spPr>
            <a:xfrm>
              <a:off x="7411656" y="1566562"/>
              <a:ext cx="15291" cy="16384"/>
            </a:xfrm>
            <a:custGeom>
              <a:rect b="b" l="l" r="r" t="t"/>
              <a:pathLst>
                <a:path extrusionOk="0" h="720" w="672">
                  <a:moveTo>
                    <a:pt x="319" y="0"/>
                  </a:moveTo>
                  <a:cubicBezTo>
                    <a:pt x="239" y="0"/>
                    <a:pt x="156" y="37"/>
                    <a:pt x="84" y="105"/>
                  </a:cubicBezTo>
                  <a:cubicBezTo>
                    <a:pt x="84" y="140"/>
                    <a:pt x="56" y="140"/>
                    <a:pt x="56" y="168"/>
                  </a:cubicBezTo>
                  <a:cubicBezTo>
                    <a:pt x="56" y="196"/>
                    <a:pt x="28" y="196"/>
                    <a:pt x="28" y="224"/>
                  </a:cubicBezTo>
                  <a:cubicBezTo>
                    <a:pt x="0" y="315"/>
                    <a:pt x="56" y="399"/>
                    <a:pt x="147" y="455"/>
                  </a:cubicBezTo>
                  <a:cubicBezTo>
                    <a:pt x="175" y="490"/>
                    <a:pt x="203" y="517"/>
                    <a:pt x="231" y="517"/>
                  </a:cubicBezTo>
                  <a:cubicBezTo>
                    <a:pt x="231" y="545"/>
                    <a:pt x="259" y="573"/>
                    <a:pt x="259" y="601"/>
                  </a:cubicBezTo>
                  <a:cubicBezTo>
                    <a:pt x="259" y="681"/>
                    <a:pt x="313" y="720"/>
                    <a:pt x="384" y="720"/>
                  </a:cubicBezTo>
                  <a:cubicBezTo>
                    <a:pt x="419" y="720"/>
                    <a:pt x="458" y="711"/>
                    <a:pt x="497" y="692"/>
                  </a:cubicBezTo>
                  <a:cubicBezTo>
                    <a:pt x="553" y="629"/>
                    <a:pt x="553" y="545"/>
                    <a:pt x="553" y="490"/>
                  </a:cubicBezTo>
                  <a:cubicBezTo>
                    <a:pt x="581" y="399"/>
                    <a:pt x="609" y="315"/>
                    <a:pt x="644" y="252"/>
                  </a:cubicBezTo>
                  <a:cubicBezTo>
                    <a:pt x="672" y="196"/>
                    <a:pt x="644" y="105"/>
                    <a:pt x="581" y="77"/>
                  </a:cubicBezTo>
                  <a:cubicBezTo>
                    <a:pt x="553" y="49"/>
                    <a:pt x="497" y="49"/>
                    <a:pt x="469" y="49"/>
                  </a:cubicBezTo>
                  <a:cubicBezTo>
                    <a:pt x="422" y="16"/>
                    <a:pt x="371" y="0"/>
                    <a:pt x="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64"/>
            <p:cNvSpPr/>
            <p:nvPr/>
          </p:nvSpPr>
          <p:spPr>
            <a:xfrm>
              <a:off x="7426287" y="1532930"/>
              <a:ext cx="55727" cy="45715"/>
            </a:xfrm>
            <a:custGeom>
              <a:rect b="b" l="l" r="r" t="t"/>
              <a:pathLst>
                <a:path extrusionOk="0" h="2009" w="2449">
                  <a:moveTo>
                    <a:pt x="2197" y="1"/>
                  </a:moveTo>
                  <a:cubicBezTo>
                    <a:pt x="2151" y="1"/>
                    <a:pt x="2103" y="15"/>
                    <a:pt x="2063" y="45"/>
                  </a:cubicBezTo>
                  <a:cubicBezTo>
                    <a:pt x="1861" y="247"/>
                    <a:pt x="1658" y="422"/>
                    <a:pt x="1455" y="625"/>
                  </a:cubicBezTo>
                  <a:cubicBezTo>
                    <a:pt x="1399" y="681"/>
                    <a:pt x="1280" y="709"/>
                    <a:pt x="1252" y="800"/>
                  </a:cubicBezTo>
                  <a:cubicBezTo>
                    <a:pt x="1252" y="828"/>
                    <a:pt x="1224" y="856"/>
                    <a:pt x="1224" y="884"/>
                  </a:cubicBezTo>
                  <a:cubicBezTo>
                    <a:pt x="1206" y="876"/>
                    <a:pt x="1191" y="872"/>
                    <a:pt x="1178" y="872"/>
                  </a:cubicBezTo>
                  <a:cubicBezTo>
                    <a:pt x="1145" y="872"/>
                    <a:pt x="1126" y="894"/>
                    <a:pt x="1106" y="919"/>
                  </a:cubicBezTo>
                  <a:cubicBezTo>
                    <a:pt x="1078" y="919"/>
                    <a:pt x="1078" y="919"/>
                    <a:pt x="1078" y="947"/>
                  </a:cubicBezTo>
                  <a:lnTo>
                    <a:pt x="987" y="947"/>
                  </a:lnTo>
                  <a:cubicBezTo>
                    <a:pt x="931" y="975"/>
                    <a:pt x="840" y="1003"/>
                    <a:pt x="812" y="1093"/>
                  </a:cubicBezTo>
                  <a:cubicBezTo>
                    <a:pt x="756" y="1121"/>
                    <a:pt x="728" y="1149"/>
                    <a:pt x="665" y="1205"/>
                  </a:cubicBezTo>
                  <a:cubicBezTo>
                    <a:pt x="637" y="1177"/>
                    <a:pt x="609" y="1149"/>
                    <a:pt x="553" y="1149"/>
                  </a:cubicBezTo>
                  <a:cubicBezTo>
                    <a:pt x="462" y="1149"/>
                    <a:pt x="406" y="1233"/>
                    <a:pt x="406" y="1324"/>
                  </a:cubicBezTo>
                  <a:cubicBezTo>
                    <a:pt x="287" y="1352"/>
                    <a:pt x="204" y="1380"/>
                    <a:pt x="113" y="1408"/>
                  </a:cubicBezTo>
                  <a:cubicBezTo>
                    <a:pt x="29" y="1443"/>
                    <a:pt x="1" y="1583"/>
                    <a:pt x="85" y="1646"/>
                  </a:cubicBezTo>
                  <a:cubicBezTo>
                    <a:pt x="113" y="1646"/>
                    <a:pt x="141" y="1674"/>
                    <a:pt x="204" y="1674"/>
                  </a:cubicBezTo>
                  <a:cubicBezTo>
                    <a:pt x="176" y="1702"/>
                    <a:pt x="176" y="1730"/>
                    <a:pt x="176" y="1793"/>
                  </a:cubicBezTo>
                  <a:cubicBezTo>
                    <a:pt x="204" y="1849"/>
                    <a:pt x="259" y="1877"/>
                    <a:pt x="315" y="1905"/>
                  </a:cubicBezTo>
                  <a:cubicBezTo>
                    <a:pt x="335" y="1971"/>
                    <a:pt x="407" y="2009"/>
                    <a:pt x="476" y="2009"/>
                  </a:cubicBezTo>
                  <a:cubicBezTo>
                    <a:pt x="531" y="2009"/>
                    <a:pt x="584" y="1985"/>
                    <a:pt x="609" y="1933"/>
                  </a:cubicBezTo>
                  <a:cubicBezTo>
                    <a:pt x="637" y="1877"/>
                    <a:pt x="637" y="1849"/>
                    <a:pt x="665" y="1793"/>
                  </a:cubicBezTo>
                  <a:cubicBezTo>
                    <a:pt x="700" y="1730"/>
                    <a:pt x="700" y="1702"/>
                    <a:pt x="728" y="1674"/>
                  </a:cubicBezTo>
                  <a:cubicBezTo>
                    <a:pt x="756" y="1646"/>
                    <a:pt x="812" y="1646"/>
                    <a:pt x="840" y="1618"/>
                  </a:cubicBezTo>
                  <a:cubicBezTo>
                    <a:pt x="903" y="1583"/>
                    <a:pt x="931" y="1555"/>
                    <a:pt x="987" y="1555"/>
                  </a:cubicBezTo>
                  <a:cubicBezTo>
                    <a:pt x="1018" y="1569"/>
                    <a:pt x="1048" y="1576"/>
                    <a:pt x="1077" y="1576"/>
                  </a:cubicBezTo>
                  <a:cubicBezTo>
                    <a:pt x="1106" y="1576"/>
                    <a:pt x="1134" y="1569"/>
                    <a:pt x="1161" y="1555"/>
                  </a:cubicBezTo>
                  <a:cubicBezTo>
                    <a:pt x="1224" y="1527"/>
                    <a:pt x="1252" y="1499"/>
                    <a:pt x="1280" y="1443"/>
                  </a:cubicBezTo>
                  <a:cubicBezTo>
                    <a:pt x="1308" y="1443"/>
                    <a:pt x="1336" y="1408"/>
                    <a:pt x="1336" y="1408"/>
                  </a:cubicBezTo>
                  <a:cubicBezTo>
                    <a:pt x="1399" y="1352"/>
                    <a:pt x="1427" y="1324"/>
                    <a:pt x="1427" y="1268"/>
                  </a:cubicBezTo>
                  <a:cubicBezTo>
                    <a:pt x="1455" y="1268"/>
                    <a:pt x="1455" y="1296"/>
                    <a:pt x="1483" y="1296"/>
                  </a:cubicBezTo>
                  <a:cubicBezTo>
                    <a:pt x="1516" y="1312"/>
                    <a:pt x="1546" y="1319"/>
                    <a:pt x="1573" y="1319"/>
                  </a:cubicBezTo>
                  <a:cubicBezTo>
                    <a:pt x="1644" y="1319"/>
                    <a:pt x="1694" y="1271"/>
                    <a:pt x="1714" y="1205"/>
                  </a:cubicBezTo>
                  <a:cubicBezTo>
                    <a:pt x="1749" y="1177"/>
                    <a:pt x="1777" y="1149"/>
                    <a:pt x="1777" y="1121"/>
                  </a:cubicBezTo>
                  <a:cubicBezTo>
                    <a:pt x="1980" y="975"/>
                    <a:pt x="2154" y="744"/>
                    <a:pt x="2357" y="569"/>
                  </a:cubicBezTo>
                  <a:cubicBezTo>
                    <a:pt x="2448" y="478"/>
                    <a:pt x="2385" y="359"/>
                    <a:pt x="2301" y="303"/>
                  </a:cubicBezTo>
                  <a:cubicBezTo>
                    <a:pt x="2329" y="275"/>
                    <a:pt x="2357" y="219"/>
                    <a:pt x="2357" y="156"/>
                  </a:cubicBezTo>
                  <a:cubicBezTo>
                    <a:pt x="2376" y="58"/>
                    <a:pt x="2291" y="1"/>
                    <a:pt x="21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64"/>
            <p:cNvSpPr/>
            <p:nvPr/>
          </p:nvSpPr>
          <p:spPr>
            <a:xfrm>
              <a:off x="7371448" y="1546629"/>
              <a:ext cx="121057" cy="93933"/>
            </a:xfrm>
            <a:custGeom>
              <a:rect b="b" l="l" r="r" t="t"/>
              <a:pathLst>
                <a:path extrusionOk="0" h="4128" w="5320">
                  <a:moveTo>
                    <a:pt x="4984" y="0"/>
                  </a:moveTo>
                  <a:cubicBezTo>
                    <a:pt x="4961" y="0"/>
                    <a:pt x="4937" y="7"/>
                    <a:pt x="4914" y="23"/>
                  </a:cubicBezTo>
                  <a:cubicBezTo>
                    <a:pt x="4823" y="79"/>
                    <a:pt x="4823" y="198"/>
                    <a:pt x="4767" y="254"/>
                  </a:cubicBezTo>
                  <a:cubicBezTo>
                    <a:pt x="4739" y="282"/>
                    <a:pt x="4739" y="317"/>
                    <a:pt x="4739" y="345"/>
                  </a:cubicBezTo>
                  <a:cubicBezTo>
                    <a:pt x="4739" y="373"/>
                    <a:pt x="4767" y="429"/>
                    <a:pt x="4795" y="457"/>
                  </a:cubicBezTo>
                  <a:cubicBezTo>
                    <a:pt x="4767" y="457"/>
                    <a:pt x="4767" y="457"/>
                    <a:pt x="4767" y="491"/>
                  </a:cubicBezTo>
                  <a:lnTo>
                    <a:pt x="4767" y="519"/>
                  </a:lnTo>
                  <a:cubicBezTo>
                    <a:pt x="4748" y="500"/>
                    <a:pt x="4714" y="477"/>
                    <a:pt x="4674" y="477"/>
                  </a:cubicBezTo>
                  <a:cubicBezTo>
                    <a:pt x="4657" y="477"/>
                    <a:pt x="4639" y="481"/>
                    <a:pt x="4620" y="491"/>
                  </a:cubicBezTo>
                  <a:cubicBezTo>
                    <a:pt x="4592" y="491"/>
                    <a:pt x="4564" y="519"/>
                    <a:pt x="4536" y="547"/>
                  </a:cubicBezTo>
                  <a:cubicBezTo>
                    <a:pt x="4508" y="547"/>
                    <a:pt x="4446" y="575"/>
                    <a:pt x="4446" y="603"/>
                  </a:cubicBezTo>
                  <a:cubicBezTo>
                    <a:pt x="4418" y="631"/>
                    <a:pt x="4390" y="694"/>
                    <a:pt x="4362" y="750"/>
                  </a:cubicBezTo>
                  <a:cubicBezTo>
                    <a:pt x="4334" y="778"/>
                    <a:pt x="4299" y="841"/>
                    <a:pt x="4299" y="869"/>
                  </a:cubicBezTo>
                  <a:cubicBezTo>
                    <a:pt x="4299" y="897"/>
                    <a:pt x="4271" y="953"/>
                    <a:pt x="4271" y="981"/>
                  </a:cubicBezTo>
                  <a:cubicBezTo>
                    <a:pt x="4238" y="932"/>
                    <a:pt x="4184" y="902"/>
                    <a:pt x="4129" y="902"/>
                  </a:cubicBezTo>
                  <a:cubicBezTo>
                    <a:pt x="4088" y="902"/>
                    <a:pt x="4047" y="918"/>
                    <a:pt x="4012" y="953"/>
                  </a:cubicBezTo>
                  <a:cubicBezTo>
                    <a:pt x="3921" y="1044"/>
                    <a:pt x="3774" y="1128"/>
                    <a:pt x="3690" y="1247"/>
                  </a:cubicBezTo>
                  <a:cubicBezTo>
                    <a:pt x="3516" y="1331"/>
                    <a:pt x="3341" y="1540"/>
                    <a:pt x="3222" y="1680"/>
                  </a:cubicBezTo>
                  <a:lnTo>
                    <a:pt x="3138" y="1680"/>
                  </a:lnTo>
                  <a:cubicBezTo>
                    <a:pt x="3110" y="1680"/>
                    <a:pt x="3110" y="1715"/>
                    <a:pt x="3075" y="1715"/>
                  </a:cubicBezTo>
                  <a:cubicBezTo>
                    <a:pt x="3051" y="1700"/>
                    <a:pt x="3027" y="1692"/>
                    <a:pt x="3003" y="1692"/>
                  </a:cubicBezTo>
                  <a:cubicBezTo>
                    <a:pt x="2970" y="1692"/>
                    <a:pt x="2936" y="1707"/>
                    <a:pt x="2900" y="1743"/>
                  </a:cubicBezTo>
                  <a:cubicBezTo>
                    <a:pt x="2816" y="1799"/>
                    <a:pt x="2760" y="1855"/>
                    <a:pt x="2669" y="1918"/>
                  </a:cubicBezTo>
                  <a:cubicBezTo>
                    <a:pt x="2649" y="1872"/>
                    <a:pt x="2579" y="1844"/>
                    <a:pt x="2521" y="1844"/>
                  </a:cubicBezTo>
                  <a:cubicBezTo>
                    <a:pt x="2500" y="1844"/>
                    <a:pt x="2481" y="1848"/>
                    <a:pt x="2467" y="1855"/>
                  </a:cubicBezTo>
                  <a:cubicBezTo>
                    <a:pt x="2292" y="1974"/>
                    <a:pt x="2145" y="2177"/>
                    <a:pt x="2089" y="2351"/>
                  </a:cubicBezTo>
                  <a:cubicBezTo>
                    <a:pt x="2061" y="2442"/>
                    <a:pt x="2145" y="2554"/>
                    <a:pt x="2236" y="2554"/>
                  </a:cubicBezTo>
                  <a:cubicBezTo>
                    <a:pt x="2201" y="2617"/>
                    <a:pt x="2173" y="2673"/>
                    <a:pt x="2173" y="2673"/>
                  </a:cubicBezTo>
                  <a:cubicBezTo>
                    <a:pt x="2145" y="2729"/>
                    <a:pt x="2173" y="2764"/>
                    <a:pt x="2201" y="2792"/>
                  </a:cubicBezTo>
                  <a:lnTo>
                    <a:pt x="2201" y="2820"/>
                  </a:lnTo>
                  <a:cubicBezTo>
                    <a:pt x="2173" y="2848"/>
                    <a:pt x="2173" y="2876"/>
                    <a:pt x="2201" y="2904"/>
                  </a:cubicBezTo>
                  <a:cubicBezTo>
                    <a:pt x="2145" y="2848"/>
                    <a:pt x="2089" y="2820"/>
                    <a:pt x="2026" y="2792"/>
                  </a:cubicBezTo>
                  <a:cubicBezTo>
                    <a:pt x="1970" y="2764"/>
                    <a:pt x="1914" y="2701"/>
                    <a:pt x="1851" y="2673"/>
                  </a:cubicBezTo>
                  <a:cubicBezTo>
                    <a:pt x="1795" y="2645"/>
                    <a:pt x="1795" y="2645"/>
                    <a:pt x="1767" y="2554"/>
                  </a:cubicBezTo>
                  <a:cubicBezTo>
                    <a:pt x="1752" y="2491"/>
                    <a:pt x="1690" y="2455"/>
                    <a:pt x="1627" y="2455"/>
                  </a:cubicBezTo>
                  <a:cubicBezTo>
                    <a:pt x="1578" y="2455"/>
                    <a:pt x="1529" y="2477"/>
                    <a:pt x="1502" y="2526"/>
                  </a:cubicBezTo>
                  <a:cubicBezTo>
                    <a:pt x="1446" y="2617"/>
                    <a:pt x="1502" y="2729"/>
                    <a:pt x="1537" y="2820"/>
                  </a:cubicBezTo>
                  <a:cubicBezTo>
                    <a:pt x="1565" y="2876"/>
                    <a:pt x="1621" y="2939"/>
                    <a:pt x="1649" y="3023"/>
                  </a:cubicBezTo>
                  <a:lnTo>
                    <a:pt x="1649" y="3114"/>
                  </a:lnTo>
                  <a:cubicBezTo>
                    <a:pt x="1593" y="3142"/>
                    <a:pt x="1565" y="3170"/>
                    <a:pt x="1537" y="3198"/>
                  </a:cubicBezTo>
                  <a:cubicBezTo>
                    <a:pt x="1474" y="3225"/>
                    <a:pt x="1502" y="3316"/>
                    <a:pt x="1537" y="3344"/>
                  </a:cubicBezTo>
                  <a:cubicBezTo>
                    <a:pt x="1537" y="3372"/>
                    <a:pt x="1502" y="3372"/>
                    <a:pt x="1474" y="3372"/>
                  </a:cubicBezTo>
                  <a:cubicBezTo>
                    <a:pt x="1474" y="3288"/>
                    <a:pt x="1446" y="3225"/>
                    <a:pt x="1362" y="3198"/>
                  </a:cubicBezTo>
                  <a:cubicBezTo>
                    <a:pt x="1362" y="3170"/>
                    <a:pt x="1327" y="3142"/>
                    <a:pt x="1299" y="3142"/>
                  </a:cubicBezTo>
                  <a:cubicBezTo>
                    <a:pt x="1243" y="3079"/>
                    <a:pt x="1187" y="3051"/>
                    <a:pt x="1152" y="2995"/>
                  </a:cubicBezTo>
                  <a:cubicBezTo>
                    <a:pt x="1124" y="2967"/>
                    <a:pt x="1096" y="2904"/>
                    <a:pt x="1068" y="2876"/>
                  </a:cubicBezTo>
                  <a:cubicBezTo>
                    <a:pt x="1068" y="2876"/>
                    <a:pt x="1068" y="2848"/>
                    <a:pt x="1040" y="2848"/>
                  </a:cubicBezTo>
                  <a:lnTo>
                    <a:pt x="1040" y="2820"/>
                  </a:lnTo>
                  <a:lnTo>
                    <a:pt x="1040" y="2792"/>
                  </a:lnTo>
                  <a:cubicBezTo>
                    <a:pt x="1011" y="2754"/>
                    <a:pt x="973" y="2737"/>
                    <a:pt x="935" y="2737"/>
                  </a:cubicBezTo>
                  <a:cubicBezTo>
                    <a:pt x="857" y="2737"/>
                    <a:pt x="784" y="2809"/>
                    <a:pt x="802" y="2904"/>
                  </a:cubicBezTo>
                  <a:cubicBezTo>
                    <a:pt x="802" y="2939"/>
                    <a:pt x="837" y="2995"/>
                    <a:pt x="865" y="3023"/>
                  </a:cubicBezTo>
                  <a:cubicBezTo>
                    <a:pt x="893" y="3114"/>
                    <a:pt x="921" y="3198"/>
                    <a:pt x="921" y="3288"/>
                  </a:cubicBezTo>
                  <a:cubicBezTo>
                    <a:pt x="921" y="3400"/>
                    <a:pt x="921" y="3519"/>
                    <a:pt x="949" y="3638"/>
                  </a:cubicBezTo>
                  <a:cubicBezTo>
                    <a:pt x="921" y="3638"/>
                    <a:pt x="893" y="3666"/>
                    <a:pt x="837" y="3666"/>
                  </a:cubicBezTo>
                  <a:cubicBezTo>
                    <a:pt x="837" y="3638"/>
                    <a:pt x="775" y="3603"/>
                    <a:pt x="719" y="3603"/>
                  </a:cubicBezTo>
                  <a:cubicBezTo>
                    <a:pt x="719" y="3547"/>
                    <a:pt x="691" y="3519"/>
                    <a:pt x="663" y="3463"/>
                  </a:cubicBezTo>
                  <a:cubicBezTo>
                    <a:pt x="628" y="3400"/>
                    <a:pt x="600" y="3372"/>
                    <a:pt x="572" y="3316"/>
                  </a:cubicBezTo>
                  <a:cubicBezTo>
                    <a:pt x="554" y="3258"/>
                    <a:pt x="510" y="3237"/>
                    <a:pt x="466" y="3237"/>
                  </a:cubicBezTo>
                  <a:cubicBezTo>
                    <a:pt x="441" y="3237"/>
                    <a:pt x="417" y="3243"/>
                    <a:pt x="397" y="3253"/>
                  </a:cubicBezTo>
                  <a:lnTo>
                    <a:pt x="397" y="3225"/>
                  </a:lnTo>
                  <a:cubicBezTo>
                    <a:pt x="369" y="3198"/>
                    <a:pt x="313" y="3170"/>
                    <a:pt x="278" y="3170"/>
                  </a:cubicBezTo>
                  <a:cubicBezTo>
                    <a:pt x="250" y="3142"/>
                    <a:pt x="250" y="3079"/>
                    <a:pt x="222" y="3023"/>
                  </a:cubicBezTo>
                  <a:cubicBezTo>
                    <a:pt x="204" y="2983"/>
                    <a:pt x="172" y="2967"/>
                    <a:pt x="139" y="2967"/>
                  </a:cubicBezTo>
                  <a:cubicBezTo>
                    <a:pt x="73" y="2967"/>
                    <a:pt x="1" y="3034"/>
                    <a:pt x="19" y="3114"/>
                  </a:cubicBezTo>
                  <a:cubicBezTo>
                    <a:pt x="47" y="3142"/>
                    <a:pt x="47" y="3170"/>
                    <a:pt x="47" y="3198"/>
                  </a:cubicBezTo>
                  <a:cubicBezTo>
                    <a:pt x="166" y="3491"/>
                    <a:pt x="103" y="3813"/>
                    <a:pt x="222" y="4072"/>
                  </a:cubicBezTo>
                  <a:cubicBezTo>
                    <a:pt x="222" y="4127"/>
                    <a:pt x="313" y="4127"/>
                    <a:pt x="369" y="4127"/>
                  </a:cubicBezTo>
                  <a:cubicBezTo>
                    <a:pt x="544" y="4100"/>
                    <a:pt x="747" y="3988"/>
                    <a:pt x="921" y="3925"/>
                  </a:cubicBezTo>
                  <a:cubicBezTo>
                    <a:pt x="1040" y="3869"/>
                    <a:pt x="1152" y="3813"/>
                    <a:pt x="1271" y="3778"/>
                  </a:cubicBezTo>
                  <a:cubicBezTo>
                    <a:pt x="1271" y="3778"/>
                    <a:pt x="1299" y="3750"/>
                    <a:pt x="1327" y="3750"/>
                  </a:cubicBezTo>
                  <a:cubicBezTo>
                    <a:pt x="1418" y="3694"/>
                    <a:pt x="1502" y="3666"/>
                    <a:pt x="1621" y="3603"/>
                  </a:cubicBezTo>
                  <a:cubicBezTo>
                    <a:pt x="1795" y="3547"/>
                    <a:pt x="1970" y="3463"/>
                    <a:pt x="2145" y="3344"/>
                  </a:cubicBezTo>
                  <a:cubicBezTo>
                    <a:pt x="2264" y="3253"/>
                    <a:pt x="2439" y="3114"/>
                    <a:pt x="2467" y="2967"/>
                  </a:cubicBezTo>
                  <a:cubicBezTo>
                    <a:pt x="2495" y="2981"/>
                    <a:pt x="2524" y="2988"/>
                    <a:pt x="2554" y="2988"/>
                  </a:cubicBezTo>
                  <a:cubicBezTo>
                    <a:pt x="2584" y="2988"/>
                    <a:pt x="2614" y="2981"/>
                    <a:pt x="2641" y="2967"/>
                  </a:cubicBezTo>
                  <a:cubicBezTo>
                    <a:pt x="2760" y="2904"/>
                    <a:pt x="2844" y="2820"/>
                    <a:pt x="2900" y="2701"/>
                  </a:cubicBezTo>
                  <a:cubicBezTo>
                    <a:pt x="2935" y="2701"/>
                    <a:pt x="2935" y="2673"/>
                    <a:pt x="2935" y="2673"/>
                  </a:cubicBezTo>
                  <a:lnTo>
                    <a:pt x="2963" y="2673"/>
                  </a:lnTo>
                  <a:cubicBezTo>
                    <a:pt x="3138" y="2554"/>
                    <a:pt x="3397" y="2295"/>
                    <a:pt x="3460" y="2093"/>
                  </a:cubicBezTo>
                  <a:lnTo>
                    <a:pt x="3460" y="2065"/>
                  </a:lnTo>
                  <a:cubicBezTo>
                    <a:pt x="3488" y="2065"/>
                    <a:pt x="3516" y="2030"/>
                    <a:pt x="3544" y="2030"/>
                  </a:cubicBezTo>
                  <a:cubicBezTo>
                    <a:pt x="3690" y="1918"/>
                    <a:pt x="3809" y="1827"/>
                    <a:pt x="3949" y="1743"/>
                  </a:cubicBezTo>
                  <a:lnTo>
                    <a:pt x="4012" y="1680"/>
                  </a:lnTo>
                  <a:cubicBezTo>
                    <a:pt x="4040" y="1680"/>
                    <a:pt x="4096" y="1652"/>
                    <a:pt x="4124" y="1624"/>
                  </a:cubicBezTo>
                  <a:cubicBezTo>
                    <a:pt x="4271" y="1624"/>
                    <a:pt x="4418" y="1540"/>
                    <a:pt x="4446" y="1393"/>
                  </a:cubicBezTo>
                  <a:cubicBezTo>
                    <a:pt x="4473" y="1366"/>
                    <a:pt x="4473" y="1331"/>
                    <a:pt x="4508" y="1303"/>
                  </a:cubicBezTo>
                  <a:cubicBezTo>
                    <a:pt x="4536" y="1303"/>
                    <a:pt x="4564" y="1303"/>
                    <a:pt x="4592" y="1275"/>
                  </a:cubicBezTo>
                  <a:cubicBezTo>
                    <a:pt x="4767" y="1219"/>
                    <a:pt x="4823" y="1016"/>
                    <a:pt x="4942" y="841"/>
                  </a:cubicBezTo>
                  <a:cubicBezTo>
                    <a:pt x="4998" y="750"/>
                    <a:pt x="5061" y="694"/>
                    <a:pt x="5117" y="603"/>
                  </a:cubicBezTo>
                  <a:cubicBezTo>
                    <a:pt x="5173" y="575"/>
                    <a:pt x="5173" y="547"/>
                    <a:pt x="5208" y="519"/>
                  </a:cubicBezTo>
                  <a:cubicBezTo>
                    <a:pt x="5236" y="519"/>
                    <a:pt x="5236" y="491"/>
                    <a:pt x="5264" y="491"/>
                  </a:cubicBezTo>
                  <a:cubicBezTo>
                    <a:pt x="5320" y="401"/>
                    <a:pt x="5292" y="282"/>
                    <a:pt x="5236" y="254"/>
                  </a:cubicBezTo>
                  <a:cubicBezTo>
                    <a:pt x="5208" y="226"/>
                    <a:pt x="5208" y="226"/>
                    <a:pt x="5208" y="198"/>
                  </a:cubicBezTo>
                  <a:cubicBezTo>
                    <a:pt x="5208" y="142"/>
                    <a:pt x="5145" y="107"/>
                    <a:pt x="5117" y="107"/>
                  </a:cubicBezTo>
                  <a:cubicBezTo>
                    <a:pt x="5097" y="46"/>
                    <a:pt x="5044" y="0"/>
                    <a:pt x="4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64"/>
            <p:cNvSpPr/>
            <p:nvPr/>
          </p:nvSpPr>
          <p:spPr>
            <a:xfrm>
              <a:off x="7505247" y="1430874"/>
              <a:ext cx="12561" cy="27192"/>
            </a:xfrm>
            <a:custGeom>
              <a:rect b="b" l="l" r="r" t="t"/>
              <a:pathLst>
                <a:path extrusionOk="0" h="1195" w="552">
                  <a:moveTo>
                    <a:pt x="397" y="0"/>
                  </a:moveTo>
                  <a:cubicBezTo>
                    <a:pt x="389" y="0"/>
                    <a:pt x="377" y="13"/>
                    <a:pt x="377" y="13"/>
                  </a:cubicBezTo>
                  <a:cubicBezTo>
                    <a:pt x="460" y="446"/>
                    <a:pt x="286" y="768"/>
                    <a:pt x="27" y="1089"/>
                  </a:cubicBezTo>
                  <a:cubicBezTo>
                    <a:pt x="0" y="1132"/>
                    <a:pt x="30" y="1195"/>
                    <a:pt x="71" y="1195"/>
                  </a:cubicBezTo>
                  <a:cubicBezTo>
                    <a:pt x="84" y="1195"/>
                    <a:pt x="97" y="1188"/>
                    <a:pt x="111" y="1173"/>
                  </a:cubicBezTo>
                  <a:cubicBezTo>
                    <a:pt x="432" y="859"/>
                    <a:pt x="551" y="446"/>
                    <a:pt x="405" y="13"/>
                  </a:cubicBezTo>
                  <a:cubicBezTo>
                    <a:pt x="405" y="3"/>
                    <a:pt x="401" y="0"/>
                    <a:pt x="3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64"/>
            <p:cNvSpPr/>
            <p:nvPr/>
          </p:nvSpPr>
          <p:spPr>
            <a:xfrm>
              <a:off x="7467542" y="1463709"/>
              <a:ext cx="34997" cy="14631"/>
            </a:xfrm>
            <a:custGeom>
              <a:rect b="b" l="l" r="r" t="t"/>
              <a:pathLst>
                <a:path extrusionOk="0" h="643" w="1538">
                  <a:moveTo>
                    <a:pt x="57" y="0"/>
                  </a:moveTo>
                  <a:cubicBezTo>
                    <a:pt x="34" y="0"/>
                    <a:pt x="0" y="33"/>
                    <a:pt x="20" y="52"/>
                  </a:cubicBezTo>
                  <a:cubicBezTo>
                    <a:pt x="167" y="290"/>
                    <a:pt x="313" y="492"/>
                    <a:pt x="572" y="576"/>
                  </a:cubicBezTo>
                  <a:cubicBezTo>
                    <a:pt x="686" y="623"/>
                    <a:pt x="804" y="642"/>
                    <a:pt x="923" y="642"/>
                  </a:cubicBezTo>
                  <a:cubicBezTo>
                    <a:pt x="1110" y="642"/>
                    <a:pt x="1299" y="593"/>
                    <a:pt x="1474" y="520"/>
                  </a:cubicBezTo>
                  <a:cubicBezTo>
                    <a:pt x="1537" y="492"/>
                    <a:pt x="1509" y="402"/>
                    <a:pt x="1446" y="402"/>
                  </a:cubicBezTo>
                  <a:cubicBezTo>
                    <a:pt x="1272" y="470"/>
                    <a:pt x="1063" y="503"/>
                    <a:pt x="871" y="503"/>
                  </a:cubicBezTo>
                  <a:cubicBezTo>
                    <a:pt x="808" y="503"/>
                    <a:pt x="748" y="499"/>
                    <a:pt x="691" y="492"/>
                  </a:cubicBezTo>
                  <a:cubicBezTo>
                    <a:pt x="397" y="430"/>
                    <a:pt x="223" y="255"/>
                    <a:pt x="76" y="24"/>
                  </a:cubicBezTo>
                  <a:cubicBezTo>
                    <a:pt x="76" y="7"/>
                    <a:pt x="68" y="0"/>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64"/>
            <p:cNvSpPr/>
            <p:nvPr/>
          </p:nvSpPr>
          <p:spPr>
            <a:xfrm>
              <a:off x="7509957" y="1444026"/>
              <a:ext cx="11036" cy="28375"/>
            </a:xfrm>
            <a:custGeom>
              <a:rect b="b" l="l" r="r" t="t"/>
              <a:pathLst>
                <a:path extrusionOk="0" h="1247" w="485">
                  <a:moveTo>
                    <a:pt x="404" y="1"/>
                  </a:moveTo>
                  <a:cubicBezTo>
                    <a:pt x="386" y="1"/>
                    <a:pt x="372" y="15"/>
                    <a:pt x="372" y="43"/>
                  </a:cubicBezTo>
                  <a:cubicBezTo>
                    <a:pt x="372" y="483"/>
                    <a:pt x="253" y="833"/>
                    <a:pt x="23" y="1183"/>
                  </a:cubicBezTo>
                  <a:cubicBezTo>
                    <a:pt x="0" y="1205"/>
                    <a:pt x="32" y="1246"/>
                    <a:pt x="60" y="1246"/>
                  </a:cubicBezTo>
                  <a:cubicBezTo>
                    <a:pt x="67" y="1246"/>
                    <a:pt x="73" y="1244"/>
                    <a:pt x="79" y="1239"/>
                  </a:cubicBezTo>
                  <a:cubicBezTo>
                    <a:pt x="400" y="917"/>
                    <a:pt x="484" y="483"/>
                    <a:pt x="456" y="43"/>
                  </a:cubicBezTo>
                  <a:cubicBezTo>
                    <a:pt x="442" y="15"/>
                    <a:pt x="421" y="1"/>
                    <a:pt x="4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64"/>
            <p:cNvSpPr/>
            <p:nvPr/>
          </p:nvSpPr>
          <p:spPr>
            <a:xfrm>
              <a:off x="7518786" y="1451353"/>
              <a:ext cx="7600" cy="22732"/>
            </a:xfrm>
            <a:custGeom>
              <a:rect b="b" l="l" r="r" t="t"/>
              <a:pathLst>
                <a:path extrusionOk="0" h="999" w="334">
                  <a:moveTo>
                    <a:pt x="302" y="1"/>
                  </a:moveTo>
                  <a:cubicBezTo>
                    <a:pt x="287" y="1"/>
                    <a:pt x="271" y="15"/>
                    <a:pt x="271" y="43"/>
                  </a:cubicBezTo>
                  <a:cubicBezTo>
                    <a:pt x="271" y="364"/>
                    <a:pt x="187" y="623"/>
                    <a:pt x="40" y="917"/>
                  </a:cubicBezTo>
                  <a:cubicBezTo>
                    <a:pt x="1" y="956"/>
                    <a:pt x="45" y="999"/>
                    <a:pt x="86" y="999"/>
                  </a:cubicBezTo>
                  <a:cubicBezTo>
                    <a:pt x="104" y="999"/>
                    <a:pt x="121" y="991"/>
                    <a:pt x="131" y="973"/>
                  </a:cubicBezTo>
                  <a:cubicBezTo>
                    <a:pt x="306" y="686"/>
                    <a:pt x="334" y="392"/>
                    <a:pt x="334" y="43"/>
                  </a:cubicBezTo>
                  <a:cubicBezTo>
                    <a:pt x="334" y="15"/>
                    <a:pt x="318" y="1"/>
                    <a:pt x="3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64"/>
            <p:cNvSpPr/>
            <p:nvPr/>
          </p:nvSpPr>
          <p:spPr>
            <a:xfrm>
              <a:off x="7574104" y="1446416"/>
              <a:ext cx="13858" cy="20548"/>
            </a:xfrm>
            <a:custGeom>
              <a:rect b="b" l="l" r="r" t="t"/>
              <a:pathLst>
                <a:path extrusionOk="0" h="903" w="609">
                  <a:moveTo>
                    <a:pt x="322" y="1"/>
                  </a:moveTo>
                  <a:cubicBezTo>
                    <a:pt x="287" y="1"/>
                    <a:pt x="231" y="1"/>
                    <a:pt x="231" y="29"/>
                  </a:cubicBezTo>
                  <a:cubicBezTo>
                    <a:pt x="1" y="315"/>
                    <a:pt x="175" y="840"/>
                    <a:pt x="525" y="903"/>
                  </a:cubicBezTo>
                  <a:cubicBezTo>
                    <a:pt x="581" y="903"/>
                    <a:pt x="609" y="840"/>
                    <a:pt x="553" y="812"/>
                  </a:cubicBezTo>
                  <a:cubicBezTo>
                    <a:pt x="462" y="784"/>
                    <a:pt x="378" y="665"/>
                    <a:pt x="350" y="553"/>
                  </a:cubicBezTo>
                  <a:cubicBezTo>
                    <a:pt x="406" y="462"/>
                    <a:pt x="434" y="378"/>
                    <a:pt x="434" y="288"/>
                  </a:cubicBezTo>
                  <a:cubicBezTo>
                    <a:pt x="434" y="232"/>
                    <a:pt x="406" y="176"/>
                    <a:pt x="378" y="113"/>
                  </a:cubicBezTo>
                  <a:cubicBezTo>
                    <a:pt x="378" y="57"/>
                    <a:pt x="378" y="1"/>
                    <a:pt x="3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64"/>
            <p:cNvSpPr/>
            <p:nvPr/>
          </p:nvSpPr>
          <p:spPr>
            <a:xfrm>
              <a:off x="7570759" y="1444823"/>
              <a:ext cx="7145" cy="25304"/>
            </a:xfrm>
            <a:custGeom>
              <a:rect b="b" l="l" r="r" t="t"/>
              <a:pathLst>
                <a:path extrusionOk="0" h="1112" w="314">
                  <a:moveTo>
                    <a:pt x="276" y="0"/>
                  </a:moveTo>
                  <a:cubicBezTo>
                    <a:pt x="272" y="0"/>
                    <a:pt x="267" y="2"/>
                    <a:pt x="260" y="8"/>
                  </a:cubicBezTo>
                  <a:cubicBezTo>
                    <a:pt x="120" y="71"/>
                    <a:pt x="57" y="302"/>
                    <a:pt x="29" y="448"/>
                  </a:cubicBezTo>
                  <a:cubicBezTo>
                    <a:pt x="1" y="679"/>
                    <a:pt x="85" y="910"/>
                    <a:pt x="232" y="1085"/>
                  </a:cubicBezTo>
                  <a:cubicBezTo>
                    <a:pt x="240" y="1104"/>
                    <a:pt x="252" y="1112"/>
                    <a:pt x="264" y="1112"/>
                  </a:cubicBezTo>
                  <a:cubicBezTo>
                    <a:pt x="290" y="1112"/>
                    <a:pt x="314" y="1076"/>
                    <a:pt x="294" y="1057"/>
                  </a:cubicBezTo>
                  <a:cubicBezTo>
                    <a:pt x="204" y="882"/>
                    <a:pt x="148" y="735"/>
                    <a:pt x="120" y="532"/>
                  </a:cubicBezTo>
                  <a:cubicBezTo>
                    <a:pt x="120" y="385"/>
                    <a:pt x="148" y="127"/>
                    <a:pt x="260" y="36"/>
                  </a:cubicBezTo>
                  <a:cubicBezTo>
                    <a:pt x="287" y="36"/>
                    <a:pt x="293" y="0"/>
                    <a:pt x="2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64"/>
            <p:cNvSpPr/>
            <p:nvPr/>
          </p:nvSpPr>
          <p:spPr>
            <a:xfrm>
              <a:off x="7564729" y="1449328"/>
              <a:ext cx="7327" cy="26282"/>
            </a:xfrm>
            <a:custGeom>
              <a:rect b="b" l="l" r="r" t="t"/>
              <a:pathLst>
                <a:path extrusionOk="0" h="1155" w="322">
                  <a:moveTo>
                    <a:pt x="230" y="0"/>
                  </a:moveTo>
                  <a:cubicBezTo>
                    <a:pt x="225" y="0"/>
                    <a:pt x="219" y="3"/>
                    <a:pt x="210" y="13"/>
                  </a:cubicBezTo>
                  <a:cubicBezTo>
                    <a:pt x="0" y="362"/>
                    <a:pt x="35" y="775"/>
                    <a:pt x="238" y="1124"/>
                  </a:cubicBezTo>
                  <a:cubicBezTo>
                    <a:pt x="249" y="1146"/>
                    <a:pt x="263" y="1155"/>
                    <a:pt x="277" y="1155"/>
                  </a:cubicBezTo>
                  <a:cubicBezTo>
                    <a:pt x="300" y="1155"/>
                    <a:pt x="322" y="1131"/>
                    <a:pt x="322" y="1096"/>
                  </a:cubicBezTo>
                  <a:cubicBezTo>
                    <a:pt x="147" y="747"/>
                    <a:pt x="119" y="397"/>
                    <a:pt x="238" y="13"/>
                  </a:cubicBezTo>
                  <a:cubicBezTo>
                    <a:pt x="238" y="13"/>
                    <a:pt x="238" y="0"/>
                    <a:pt x="23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64"/>
            <p:cNvSpPr/>
            <p:nvPr/>
          </p:nvSpPr>
          <p:spPr>
            <a:xfrm>
              <a:off x="7601319" y="1410986"/>
              <a:ext cx="9876" cy="44145"/>
            </a:xfrm>
            <a:custGeom>
              <a:rect b="b" l="l" r="r" t="t"/>
              <a:pathLst>
                <a:path extrusionOk="0" h="1940" w="434">
                  <a:moveTo>
                    <a:pt x="32" y="1"/>
                  </a:moveTo>
                  <a:cubicBezTo>
                    <a:pt x="14" y="1"/>
                    <a:pt x="0" y="21"/>
                    <a:pt x="0" y="40"/>
                  </a:cubicBezTo>
                  <a:cubicBezTo>
                    <a:pt x="112" y="334"/>
                    <a:pt x="231" y="621"/>
                    <a:pt x="259" y="942"/>
                  </a:cubicBezTo>
                  <a:cubicBezTo>
                    <a:pt x="315" y="1264"/>
                    <a:pt x="259" y="1586"/>
                    <a:pt x="259" y="1907"/>
                  </a:cubicBezTo>
                  <a:cubicBezTo>
                    <a:pt x="259" y="1924"/>
                    <a:pt x="278" y="1940"/>
                    <a:pt x="293" y="1940"/>
                  </a:cubicBezTo>
                  <a:cubicBezTo>
                    <a:pt x="305" y="1940"/>
                    <a:pt x="315" y="1931"/>
                    <a:pt x="315" y="1907"/>
                  </a:cubicBezTo>
                  <a:cubicBezTo>
                    <a:pt x="378" y="1586"/>
                    <a:pt x="434" y="1320"/>
                    <a:pt x="378" y="970"/>
                  </a:cubicBezTo>
                  <a:cubicBezTo>
                    <a:pt x="315" y="649"/>
                    <a:pt x="175" y="334"/>
                    <a:pt x="56" y="13"/>
                  </a:cubicBezTo>
                  <a:cubicBezTo>
                    <a:pt x="48" y="4"/>
                    <a:pt x="4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64"/>
            <p:cNvSpPr/>
            <p:nvPr/>
          </p:nvSpPr>
          <p:spPr>
            <a:xfrm>
              <a:off x="7614061" y="1420862"/>
              <a:ext cx="7168" cy="35862"/>
            </a:xfrm>
            <a:custGeom>
              <a:rect b="b" l="l" r="r" t="t"/>
              <a:pathLst>
                <a:path extrusionOk="0" h="1576" w="315">
                  <a:moveTo>
                    <a:pt x="38" y="0"/>
                  </a:moveTo>
                  <a:cubicBezTo>
                    <a:pt x="23" y="0"/>
                    <a:pt x="1" y="20"/>
                    <a:pt x="21" y="40"/>
                  </a:cubicBezTo>
                  <a:cubicBezTo>
                    <a:pt x="140" y="508"/>
                    <a:pt x="105" y="1033"/>
                    <a:pt x="49" y="1529"/>
                  </a:cubicBezTo>
                  <a:cubicBezTo>
                    <a:pt x="49" y="1562"/>
                    <a:pt x="68" y="1576"/>
                    <a:pt x="91" y="1576"/>
                  </a:cubicBezTo>
                  <a:cubicBezTo>
                    <a:pt x="107" y="1576"/>
                    <a:pt x="125" y="1569"/>
                    <a:pt x="140" y="1557"/>
                  </a:cubicBezTo>
                  <a:cubicBezTo>
                    <a:pt x="314" y="1061"/>
                    <a:pt x="196" y="508"/>
                    <a:pt x="49" y="12"/>
                  </a:cubicBezTo>
                  <a:cubicBezTo>
                    <a:pt x="49" y="4"/>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64"/>
            <p:cNvSpPr/>
            <p:nvPr/>
          </p:nvSpPr>
          <p:spPr>
            <a:xfrm>
              <a:off x="7655111" y="1494520"/>
              <a:ext cx="58230" cy="36089"/>
            </a:xfrm>
            <a:custGeom>
              <a:rect b="b" l="l" r="r" t="t"/>
              <a:pathLst>
                <a:path extrusionOk="0" h="1586" w="2559">
                  <a:moveTo>
                    <a:pt x="50" y="1"/>
                  </a:moveTo>
                  <a:cubicBezTo>
                    <a:pt x="23" y="1"/>
                    <a:pt x="1" y="21"/>
                    <a:pt x="21" y="40"/>
                  </a:cubicBezTo>
                  <a:cubicBezTo>
                    <a:pt x="314" y="446"/>
                    <a:pt x="517" y="859"/>
                    <a:pt x="958" y="1145"/>
                  </a:cubicBezTo>
                  <a:cubicBezTo>
                    <a:pt x="1419" y="1439"/>
                    <a:pt x="1944" y="1523"/>
                    <a:pt x="2468" y="1586"/>
                  </a:cubicBezTo>
                  <a:cubicBezTo>
                    <a:pt x="2559" y="1586"/>
                    <a:pt x="2559" y="1467"/>
                    <a:pt x="2496" y="1439"/>
                  </a:cubicBezTo>
                  <a:cubicBezTo>
                    <a:pt x="2007" y="1348"/>
                    <a:pt x="1482" y="1264"/>
                    <a:pt x="1014" y="998"/>
                  </a:cubicBezTo>
                  <a:cubicBezTo>
                    <a:pt x="608" y="768"/>
                    <a:pt x="370" y="390"/>
                    <a:pt x="84" y="12"/>
                  </a:cubicBezTo>
                  <a:cubicBezTo>
                    <a:pt x="73" y="4"/>
                    <a:pt x="61" y="1"/>
                    <a:pt x="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64"/>
            <p:cNvSpPr/>
            <p:nvPr/>
          </p:nvSpPr>
          <p:spPr>
            <a:xfrm>
              <a:off x="7656363" y="1520392"/>
              <a:ext cx="62872" cy="20252"/>
            </a:xfrm>
            <a:custGeom>
              <a:rect b="b" l="l" r="r" t="t"/>
              <a:pathLst>
                <a:path extrusionOk="0" h="890" w="2763">
                  <a:moveTo>
                    <a:pt x="55" y="1"/>
                  </a:moveTo>
                  <a:cubicBezTo>
                    <a:pt x="18" y="1"/>
                    <a:pt x="0" y="43"/>
                    <a:pt x="29" y="71"/>
                  </a:cubicBezTo>
                  <a:cubicBezTo>
                    <a:pt x="406" y="358"/>
                    <a:pt x="784" y="596"/>
                    <a:pt x="1252" y="707"/>
                  </a:cubicBezTo>
                  <a:cubicBezTo>
                    <a:pt x="1637" y="830"/>
                    <a:pt x="2027" y="889"/>
                    <a:pt x="2434" y="889"/>
                  </a:cubicBezTo>
                  <a:cubicBezTo>
                    <a:pt x="2515" y="889"/>
                    <a:pt x="2597" y="887"/>
                    <a:pt x="2679" y="882"/>
                  </a:cubicBezTo>
                  <a:cubicBezTo>
                    <a:pt x="2763" y="882"/>
                    <a:pt x="2763" y="735"/>
                    <a:pt x="2679" y="735"/>
                  </a:cubicBezTo>
                  <a:cubicBezTo>
                    <a:pt x="2210" y="735"/>
                    <a:pt x="1742" y="707"/>
                    <a:pt x="1280" y="596"/>
                  </a:cubicBezTo>
                  <a:cubicBezTo>
                    <a:pt x="840" y="477"/>
                    <a:pt x="462" y="274"/>
                    <a:pt x="85" y="8"/>
                  </a:cubicBezTo>
                  <a:cubicBezTo>
                    <a:pt x="74" y="3"/>
                    <a:pt x="64" y="1"/>
                    <a:pt x="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64"/>
            <p:cNvSpPr/>
            <p:nvPr/>
          </p:nvSpPr>
          <p:spPr>
            <a:xfrm>
              <a:off x="7623755" y="1484121"/>
              <a:ext cx="60892" cy="17408"/>
            </a:xfrm>
            <a:custGeom>
              <a:rect b="b" l="l" r="r" t="t"/>
              <a:pathLst>
                <a:path extrusionOk="0" h="765" w="2676">
                  <a:moveTo>
                    <a:pt x="578" y="0"/>
                  </a:moveTo>
                  <a:cubicBezTo>
                    <a:pt x="392" y="0"/>
                    <a:pt x="202" y="21"/>
                    <a:pt x="0" y="57"/>
                  </a:cubicBezTo>
                  <a:cubicBezTo>
                    <a:pt x="0" y="92"/>
                    <a:pt x="0" y="120"/>
                    <a:pt x="28" y="120"/>
                  </a:cubicBezTo>
                  <a:cubicBezTo>
                    <a:pt x="173" y="88"/>
                    <a:pt x="314" y="75"/>
                    <a:pt x="452" y="75"/>
                  </a:cubicBezTo>
                  <a:cubicBezTo>
                    <a:pt x="1202" y="75"/>
                    <a:pt x="1856" y="490"/>
                    <a:pt x="2594" y="756"/>
                  </a:cubicBezTo>
                  <a:cubicBezTo>
                    <a:pt x="2603" y="762"/>
                    <a:pt x="2612" y="764"/>
                    <a:pt x="2619" y="764"/>
                  </a:cubicBezTo>
                  <a:cubicBezTo>
                    <a:pt x="2659" y="764"/>
                    <a:pt x="2675" y="696"/>
                    <a:pt x="2622" y="672"/>
                  </a:cubicBezTo>
                  <a:cubicBezTo>
                    <a:pt x="2217" y="442"/>
                    <a:pt x="1776" y="232"/>
                    <a:pt x="1315" y="120"/>
                  </a:cubicBezTo>
                  <a:cubicBezTo>
                    <a:pt x="1064" y="36"/>
                    <a:pt x="824" y="0"/>
                    <a:pt x="5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64"/>
            <p:cNvSpPr/>
            <p:nvPr/>
          </p:nvSpPr>
          <p:spPr>
            <a:xfrm>
              <a:off x="7593992" y="1539666"/>
              <a:ext cx="89859" cy="20229"/>
            </a:xfrm>
            <a:custGeom>
              <a:rect b="b" l="l" r="r" t="t"/>
              <a:pathLst>
                <a:path extrusionOk="0" h="889" w="3949">
                  <a:moveTo>
                    <a:pt x="1950" y="0"/>
                  </a:moveTo>
                  <a:cubicBezTo>
                    <a:pt x="1667" y="0"/>
                    <a:pt x="1400" y="56"/>
                    <a:pt x="1133" y="154"/>
                  </a:cubicBezTo>
                  <a:cubicBezTo>
                    <a:pt x="784" y="301"/>
                    <a:pt x="462" y="532"/>
                    <a:pt x="57" y="532"/>
                  </a:cubicBezTo>
                  <a:cubicBezTo>
                    <a:pt x="1" y="532"/>
                    <a:pt x="1" y="623"/>
                    <a:pt x="57" y="623"/>
                  </a:cubicBezTo>
                  <a:cubicBezTo>
                    <a:pt x="75" y="623"/>
                    <a:pt x="94" y="624"/>
                    <a:pt x="112" y="624"/>
                  </a:cubicBezTo>
                  <a:cubicBezTo>
                    <a:pt x="732" y="624"/>
                    <a:pt x="1272" y="182"/>
                    <a:pt x="1924" y="182"/>
                  </a:cubicBezTo>
                  <a:cubicBezTo>
                    <a:pt x="2651" y="182"/>
                    <a:pt x="3203" y="588"/>
                    <a:pt x="3819" y="881"/>
                  </a:cubicBezTo>
                  <a:cubicBezTo>
                    <a:pt x="3829" y="887"/>
                    <a:pt x="3840" y="889"/>
                    <a:pt x="3851" y="889"/>
                  </a:cubicBezTo>
                  <a:cubicBezTo>
                    <a:pt x="3901" y="889"/>
                    <a:pt x="3948" y="843"/>
                    <a:pt x="3902" y="797"/>
                  </a:cubicBezTo>
                  <a:cubicBezTo>
                    <a:pt x="3406" y="357"/>
                    <a:pt x="2770" y="98"/>
                    <a:pt x="2126" y="7"/>
                  </a:cubicBezTo>
                  <a:cubicBezTo>
                    <a:pt x="2067" y="3"/>
                    <a:pt x="2008" y="0"/>
                    <a:pt x="19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64"/>
            <p:cNvSpPr/>
            <p:nvPr/>
          </p:nvSpPr>
          <p:spPr>
            <a:xfrm>
              <a:off x="7642551" y="1547015"/>
              <a:ext cx="63304" cy="59300"/>
            </a:xfrm>
            <a:custGeom>
              <a:rect b="b" l="l" r="r" t="t"/>
              <a:pathLst>
                <a:path extrusionOk="0" h="2606" w="2782">
                  <a:moveTo>
                    <a:pt x="54" y="0"/>
                  </a:moveTo>
                  <a:cubicBezTo>
                    <a:pt x="14" y="0"/>
                    <a:pt x="0" y="62"/>
                    <a:pt x="48" y="62"/>
                  </a:cubicBezTo>
                  <a:cubicBezTo>
                    <a:pt x="398" y="209"/>
                    <a:pt x="636" y="412"/>
                    <a:pt x="838" y="761"/>
                  </a:cubicBezTo>
                  <a:cubicBezTo>
                    <a:pt x="985" y="1027"/>
                    <a:pt x="1069" y="1314"/>
                    <a:pt x="1244" y="1607"/>
                  </a:cubicBezTo>
                  <a:cubicBezTo>
                    <a:pt x="1566" y="2132"/>
                    <a:pt x="2090" y="2425"/>
                    <a:pt x="2698" y="2600"/>
                  </a:cubicBezTo>
                  <a:cubicBezTo>
                    <a:pt x="2707" y="2604"/>
                    <a:pt x="2714" y="2605"/>
                    <a:pt x="2721" y="2605"/>
                  </a:cubicBezTo>
                  <a:cubicBezTo>
                    <a:pt x="2767" y="2605"/>
                    <a:pt x="2782" y="2534"/>
                    <a:pt x="2733" y="2509"/>
                  </a:cubicBezTo>
                  <a:cubicBezTo>
                    <a:pt x="2412" y="2334"/>
                    <a:pt x="2090" y="2188"/>
                    <a:pt x="1796" y="1957"/>
                  </a:cubicBezTo>
                  <a:cubicBezTo>
                    <a:pt x="1538" y="1754"/>
                    <a:pt x="1363" y="1460"/>
                    <a:pt x="1216" y="1174"/>
                  </a:cubicBezTo>
                  <a:cubicBezTo>
                    <a:pt x="1097" y="880"/>
                    <a:pt x="950" y="614"/>
                    <a:pt x="748" y="384"/>
                  </a:cubicBezTo>
                  <a:cubicBezTo>
                    <a:pt x="573" y="181"/>
                    <a:pt x="342" y="62"/>
                    <a:pt x="76" y="6"/>
                  </a:cubicBezTo>
                  <a:cubicBezTo>
                    <a:pt x="68" y="2"/>
                    <a:pt x="61" y="0"/>
                    <a:pt x="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64"/>
            <p:cNvSpPr/>
            <p:nvPr/>
          </p:nvSpPr>
          <p:spPr>
            <a:xfrm>
              <a:off x="7688948" y="1581444"/>
              <a:ext cx="45373" cy="29490"/>
            </a:xfrm>
            <a:custGeom>
              <a:rect b="b" l="l" r="r" t="t"/>
              <a:pathLst>
                <a:path extrusionOk="0" h="1296" w="1994">
                  <a:moveTo>
                    <a:pt x="59" y="0"/>
                  </a:moveTo>
                  <a:cubicBezTo>
                    <a:pt x="31" y="0"/>
                    <a:pt x="1" y="44"/>
                    <a:pt x="23" y="66"/>
                  </a:cubicBezTo>
                  <a:cubicBezTo>
                    <a:pt x="548" y="647"/>
                    <a:pt x="1100" y="1199"/>
                    <a:pt x="1918" y="1290"/>
                  </a:cubicBezTo>
                  <a:cubicBezTo>
                    <a:pt x="1926" y="1294"/>
                    <a:pt x="1933" y="1296"/>
                    <a:pt x="1940" y="1296"/>
                  </a:cubicBezTo>
                  <a:cubicBezTo>
                    <a:pt x="1980" y="1296"/>
                    <a:pt x="1994" y="1234"/>
                    <a:pt x="1946" y="1234"/>
                  </a:cubicBezTo>
                  <a:cubicBezTo>
                    <a:pt x="1568" y="1115"/>
                    <a:pt x="1219" y="940"/>
                    <a:pt x="897" y="738"/>
                  </a:cubicBezTo>
                  <a:cubicBezTo>
                    <a:pt x="603" y="535"/>
                    <a:pt x="345" y="269"/>
                    <a:pt x="79" y="10"/>
                  </a:cubicBezTo>
                  <a:cubicBezTo>
                    <a:pt x="73" y="3"/>
                    <a:pt x="66" y="0"/>
                    <a:pt x="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64"/>
            <p:cNvSpPr/>
            <p:nvPr/>
          </p:nvSpPr>
          <p:spPr>
            <a:xfrm>
              <a:off x="7663804" y="1536298"/>
              <a:ext cx="68811" cy="39981"/>
            </a:xfrm>
            <a:custGeom>
              <a:rect b="b" l="l" r="r" t="t"/>
              <a:pathLst>
                <a:path extrusionOk="0" h="1757" w="3024">
                  <a:moveTo>
                    <a:pt x="61" y="1"/>
                  </a:moveTo>
                  <a:cubicBezTo>
                    <a:pt x="32" y="1"/>
                    <a:pt x="0" y="43"/>
                    <a:pt x="51" y="71"/>
                  </a:cubicBezTo>
                  <a:cubicBezTo>
                    <a:pt x="338" y="183"/>
                    <a:pt x="660" y="330"/>
                    <a:pt x="890" y="533"/>
                  </a:cubicBezTo>
                  <a:cubicBezTo>
                    <a:pt x="1128" y="708"/>
                    <a:pt x="1303" y="911"/>
                    <a:pt x="1534" y="1085"/>
                  </a:cubicBezTo>
                  <a:cubicBezTo>
                    <a:pt x="1939" y="1435"/>
                    <a:pt x="2436" y="1701"/>
                    <a:pt x="2960" y="1757"/>
                  </a:cubicBezTo>
                  <a:cubicBezTo>
                    <a:pt x="2988" y="1757"/>
                    <a:pt x="3023" y="1701"/>
                    <a:pt x="2960" y="1673"/>
                  </a:cubicBezTo>
                  <a:cubicBezTo>
                    <a:pt x="2408" y="1498"/>
                    <a:pt x="1855" y="1204"/>
                    <a:pt x="1415" y="827"/>
                  </a:cubicBezTo>
                  <a:cubicBezTo>
                    <a:pt x="1240" y="680"/>
                    <a:pt x="1065" y="505"/>
                    <a:pt x="862" y="358"/>
                  </a:cubicBezTo>
                  <a:cubicBezTo>
                    <a:pt x="632" y="211"/>
                    <a:pt x="338" y="127"/>
                    <a:pt x="79" y="8"/>
                  </a:cubicBezTo>
                  <a:cubicBezTo>
                    <a:pt x="74" y="3"/>
                    <a:pt x="67" y="1"/>
                    <a:pt x="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64"/>
            <p:cNvSpPr/>
            <p:nvPr/>
          </p:nvSpPr>
          <p:spPr>
            <a:xfrm>
              <a:off x="7685489" y="1506079"/>
              <a:ext cx="49014" cy="20548"/>
            </a:xfrm>
            <a:custGeom>
              <a:rect b="b" l="l" r="r" t="t"/>
              <a:pathLst>
                <a:path extrusionOk="0" h="903" w="2154">
                  <a:moveTo>
                    <a:pt x="84" y="1"/>
                  </a:moveTo>
                  <a:cubicBezTo>
                    <a:pt x="28" y="1"/>
                    <a:pt x="0" y="57"/>
                    <a:pt x="56" y="57"/>
                  </a:cubicBezTo>
                  <a:cubicBezTo>
                    <a:pt x="350" y="288"/>
                    <a:pt x="609" y="525"/>
                    <a:pt x="986" y="665"/>
                  </a:cubicBezTo>
                  <a:cubicBezTo>
                    <a:pt x="1336" y="784"/>
                    <a:pt x="1720" y="875"/>
                    <a:pt x="2098" y="903"/>
                  </a:cubicBezTo>
                  <a:cubicBezTo>
                    <a:pt x="2154" y="903"/>
                    <a:pt x="2154" y="812"/>
                    <a:pt x="2098" y="784"/>
                  </a:cubicBezTo>
                  <a:cubicBezTo>
                    <a:pt x="1748" y="700"/>
                    <a:pt x="1399" y="637"/>
                    <a:pt x="1049" y="553"/>
                  </a:cubicBezTo>
                  <a:cubicBezTo>
                    <a:pt x="700" y="434"/>
                    <a:pt x="378" y="232"/>
                    <a:pt x="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64"/>
            <p:cNvSpPr/>
            <p:nvPr/>
          </p:nvSpPr>
          <p:spPr>
            <a:xfrm>
              <a:off x="7610534" y="1516706"/>
              <a:ext cx="29149" cy="3254"/>
            </a:xfrm>
            <a:custGeom>
              <a:rect b="b" l="l" r="r" t="t"/>
              <a:pathLst>
                <a:path extrusionOk="0" h="143" w="1281">
                  <a:moveTo>
                    <a:pt x="877" y="0"/>
                  </a:moveTo>
                  <a:cubicBezTo>
                    <a:pt x="595" y="0"/>
                    <a:pt x="317" y="42"/>
                    <a:pt x="29" y="86"/>
                  </a:cubicBezTo>
                  <a:cubicBezTo>
                    <a:pt x="1" y="86"/>
                    <a:pt x="1" y="142"/>
                    <a:pt x="29" y="142"/>
                  </a:cubicBezTo>
                  <a:cubicBezTo>
                    <a:pt x="232" y="114"/>
                    <a:pt x="434" y="86"/>
                    <a:pt x="672" y="86"/>
                  </a:cubicBezTo>
                  <a:cubicBezTo>
                    <a:pt x="847" y="86"/>
                    <a:pt x="1050" y="114"/>
                    <a:pt x="1225" y="114"/>
                  </a:cubicBezTo>
                  <a:cubicBezTo>
                    <a:pt x="1281" y="114"/>
                    <a:pt x="1281" y="58"/>
                    <a:pt x="1225" y="23"/>
                  </a:cubicBezTo>
                  <a:cubicBezTo>
                    <a:pt x="1107" y="7"/>
                    <a:pt x="992" y="0"/>
                    <a:pt x="87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64"/>
            <p:cNvSpPr/>
            <p:nvPr/>
          </p:nvSpPr>
          <p:spPr>
            <a:xfrm>
              <a:off x="7629785" y="1583583"/>
              <a:ext cx="44896" cy="36067"/>
            </a:xfrm>
            <a:custGeom>
              <a:rect b="b" l="l" r="r" t="t"/>
              <a:pathLst>
                <a:path extrusionOk="0" h="1585" w="1973">
                  <a:moveTo>
                    <a:pt x="29" y="0"/>
                  </a:moveTo>
                  <a:cubicBezTo>
                    <a:pt x="29" y="0"/>
                    <a:pt x="1" y="28"/>
                    <a:pt x="29" y="28"/>
                  </a:cubicBezTo>
                  <a:cubicBezTo>
                    <a:pt x="407" y="203"/>
                    <a:pt x="756" y="406"/>
                    <a:pt x="1078" y="699"/>
                  </a:cubicBezTo>
                  <a:cubicBezTo>
                    <a:pt x="1371" y="993"/>
                    <a:pt x="1574" y="1315"/>
                    <a:pt x="1896" y="1574"/>
                  </a:cubicBezTo>
                  <a:cubicBezTo>
                    <a:pt x="1903" y="1581"/>
                    <a:pt x="1913" y="1584"/>
                    <a:pt x="1922" y="1584"/>
                  </a:cubicBezTo>
                  <a:cubicBezTo>
                    <a:pt x="1948" y="1584"/>
                    <a:pt x="1972" y="1559"/>
                    <a:pt x="1952" y="1518"/>
                  </a:cubicBezTo>
                  <a:cubicBezTo>
                    <a:pt x="1686" y="1168"/>
                    <a:pt x="1455" y="846"/>
                    <a:pt x="1106" y="553"/>
                  </a:cubicBezTo>
                  <a:cubicBezTo>
                    <a:pt x="784" y="294"/>
                    <a:pt x="435" y="147"/>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64"/>
            <p:cNvSpPr/>
            <p:nvPr/>
          </p:nvSpPr>
          <p:spPr>
            <a:xfrm>
              <a:off x="7677252" y="1604221"/>
              <a:ext cx="45965" cy="34428"/>
            </a:xfrm>
            <a:custGeom>
              <a:rect b="b" l="l" r="r" t="t"/>
              <a:pathLst>
                <a:path extrusionOk="0" h="1513" w="2020">
                  <a:moveTo>
                    <a:pt x="63" y="0"/>
                  </a:moveTo>
                  <a:cubicBezTo>
                    <a:pt x="32" y="0"/>
                    <a:pt x="1" y="41"/>
                    <a:pt x="41" y="86"/>
                  </a:cubicBezTo>
                  <a:cubicBezTo>
                    <a:pt x="299" y="373"/>
                    <a:pt x="621" y="639"/>
                    <a:pt x="915" y="932"/>
                  </a:cubicBezTo>
                  <a:cubicBezTo>
                    <a:pt x="1236" y="1191"/>
                    <a:pt x="1523" y="1394"/>
                    <a:pt x="1936" y="1513"/>
                  </a:cubicBezTo>
                  <a:cubicBezTo>
                    <a:pt x="1992" y="1513"/>
                    <a:pt x="2019" y="1422"/>
                    <a:pt x="1964" y="1422"/>
                  </a:cubicBezTo>
                  <a:cubicBezTo>
                    <a:pt x="1586" y="1247"/>
                    <a:pt x="1264" y="1016"/>
                    <a:pt x="943" y="722"/>
                  </a:cubicBezTo>
                  <a:cubicBezTo>
                    <a:pt x="649" y="492"/>
                    <a:pt x="362" y="289"/>
                    <a:pt x="97" y="23"/>
                  </a:cubicBezTo>
                  <a:cubicBezTo>
                    <a:pt x="89" y="7"/>
                    <a:pt x="76" y="0"/>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64"/>
            <p:cNvSpPr/>
            <p:nvPr/>
          </p:nvSpPr>
          <p:spPr>
            <a:xfrm>
              <a:off x="7345302" y="1510198"/>
              <a:ext cx="15291" cy="21959"/>
            </a:xfrm>
            <a:custGeom>
              <a:rect b="b" l="l" r="r" t="t"/>
              <a:pathLst>
                <a:path extrusionOk="0" h="965" w="672">
                  <a:moveTo>
                    <a:pt x="465" y="1"/>
                  </a:moveTo>
                  <a:cubicBezTo>
                    <a:pt x="393" y="1"/>
                    <a:pt x="318" y="55"/>
                    <a:pt x="266" y="107"/>
                  </a:cubicBezTo>
                  <a:cubicBezTo>
                    <a:pt x="119" y="226"/>
                    <a:pt x="1" y="372"/>
                    <a:pt x="1" y="575"/>
                  </a:cubicBezTo>
                  <a:cubicBezTo>
                    <a:pt x="1" y="591"/>
                    <a:pt x="22" y="607"/>
                    <a:pt x="39" y="607"/>
                  </a:cubicBezTo>
                  <a:cubicBezTo>
                    <a:pt x="52" y="607"/>
                    <a:pt x="64" y="599"/>
                    <a:pt x="64" y="575"/>
                  </a:cubicBezTo>
                  <a:cubicBezTo>
                    <a:pt x="92" y="456"/>
                    <a:pt x="175" y="372"/>
                    <a:pt x="266" y="281"/>
                  </a:cubicBezTo>
                  <a:cubicBezTo>
                    <a:pt x="305" y="243"/>
                    <a:pt x="385" y="150"/>
                    <a:pt x="432" y="150"/>
                  </a:cubicBezTo>
                  <a:cubicBezTo>
                    <a:pt x="454" y="150"/>
                    <a:pt x="469" y="170"/>
                    <a:pt x="469" y="226"/>
                  </a:cubicBezTo>
                  <a:lnTo>
                    <a:pt x="469" y="344"/>
                  </a:lnTo>
                  <a:lnTo>
                    <a:pt x="441" y="344"/>
                  </a:lnTo>
                  <a:cubicBezTo>
                    <a:pt x="266" y="428"/>
                    <a:pt x="119" y="750"/>
                    <a:pt x="203" y="925"/>
                  </a:cubicBezTo>
                  <a:cubicBezTo>
                    <a:pt x="203" y="945"/>
                    <a:pt x="235" y="964"/>
                    <a:pt x="263" y="964"/>
                  </a:cubicBezTo>
                  <a:cubicBezTo>
                    <a:pt x="275" y="964"/>
                    <a:pt x="286" y="961"/>
                    <a:pt x="294" y="953"/>
                  </a:cubicBezTo>
                  <a:cubicBezTo>
                    <a:pt x="469" y="897"/>
                    <a:pt x="525" y="806"/>
                    <a:pt x="588" y="659"/>
                  </a:cubicBezTo>
                  <a:cubicBezTo>
                    <a:pt x="644" y="484"/>
                    <a:pt x="672" y="226"/>
                    <a:pt x="588" y="79"/>
                  </a:cubicBezTo>
                  <a:cubicBezTo>
                    <a:pt x="553" y="22"/>
                    <a:pt x="510" y="1"/>
                    <a:pt x="4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64"/>
            <p:cNvSpPr/>
            <p:nvPr/>
          </p:nvSpPr>
          <p:spPr>
            <a:xfrm>
              <a:off x="7355451" y="1505283"/>
              <a:ext cx="11195" cy="32085"/>
            </a:xfrm>
            <a:custGeom>
              <a:rect b="b" l="l" r="r" t="t"/>
              <a:pathLst>
                <a:path extrusionOk="0" h="1410" w="492">
                  <a:moveTo>
                    <a:pt x="254" y="1"/>
                  </a:moveTo>
                  <a:cubicBezTo>
                    <a:pt x="254" y="1"/>
                    <a:pt x="226" y="1"/>
                    <a:pt x="226" y="36"/>
                  </a:cubicBezTo>
                  <a:cubicBezTo>
                    <a:pt x="492" y="386"/>
                    <a:pt x="317" y="1050"/>
                    <a:pt x="23" y="1344"/>
                  </a:cubicBezTo>
                  <a:cubicBezTo>
                    <a:pt x="1" y="1366"/>
                    <a:pt x="14" y="1410"/>
                    <a:pt x="34" y="1410"/>
                  </a:cubicBezTo>
                  <a:cubicBezTo>
                    <a:pt x="39" y="1410"/>
                    <a:pt x="45" y="1407"/>
                    <a:pt x="51" y="1399"/>
                  </a:cubicBezTo>
                  <a:cubicBezTo>
                    <a:pt x="317" y="1288"/>
                    <a:pt x="373" y="1022"/>
                    <a:pt x="401" y="763"/>
                  </a:cubicBezTo>
                  <a:cubicBezTo>
                    <a:pt x="429" y="469"/>
                    <a:pt x="457" y="239"/>
                    <a:pt x="2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64"/>
            <p:cNvSpPr/>
            <p:nvPr/>
          </p:nvSpPr>
          <p:spPr>
            <a:xfrm>
              <a:off x="7363483" y="1521211"/>
              <a:ext cx="6349" cy="16270"/>
            </a:xfrm>
            <a:custGeom>
              <a:rect b="b" l="l" r="r" t="t"/>
              <a:pathLst>
                <a:path extrusionOk="0" h="715" w="279">
                  <a:moveTo>
                    <a:pt x="278" y="0"/>
                  </a:moveTo>
                  <a:lnTo>
                    <a:pt x="278" y="0"/>
                  </a:lnTo>
                  <a:cubicBezTo>
                    <a:pt x="223" y="238"/>
                    <a:pt x="104" y="441"/>
                    <a:pt x="20" y="671"/>
                  </a:cubicBezTo>
                  <a:cubicBezTo>
                    <a:pt x="0" y="691"/>
                    <a:pt x="22" y="714"/>
                    <a:pt x="46" y="714"/>
                  </a:cubicBezTo>
                  <a:cubicBezTo>
                    <a:pt x="56" y="714"/>
                    <a:pt x="67" y="710"/>
                    <a:pt x="76" y="699"/>
                  </a:cubicBezTo>
                  <a:cubicBezTo>
                    <a:pt x="139" y="588"/>
                    <a:pt x="195" y="469"/>
                    <a:pt x="223" y="350"/>
                  </a:cubicBezTo>
                  <a:cubicBezTo>
                    <a:pt x="250" y="238"/>
                    <a:pt x="278" y="119"/>
                    <a:pt x="2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64"/>
            <p:cNvSpPr/>
            <p:nvPr/>
          </p:nvSpPr>
          <p:spPr>
            <a:xfrm>
              <a:off x="7310146" y="1350003"/>
              <a:ext cx="459537" cy="322962"/>
            </a:xfrm>
            <a:custGeom>
              <a:rect b="b" l="l" r="r" t="t"/>
              <a:pathLst>
                <a:path extrusionOk="0" h="14193" w="20195">
                  <a:moveTo>
                    <a:pt x="11048" y="357"/>
                  </a:moveTo>
                  <a:cubicBezTo>
                    <a:pt x="11160" y="392"/>
                    <a:pt x="11132" y="567"/>
                    <a:pt x="11104" y="623"/>
                  </a:cubicBezTo>
                  <a:lnTo>
                    <a:pt x="11104" y="798"/>
                  </a:lnTo>
                  <a:lnTo>
                    <a:pt x="10783" y="798"/>
                  </a:lnTo>
                  <a:cubicBezTo>
                    <a:pt x="10727" y="798"/>
                    <a:pt x="10636" y="770"/>
                    <a:pt x="10552" y="770"/>
                  </a:cubicBezTo>
                  <a:cubicBezTo>
                    <a:pt x="10664" y="679"/>
                    <a:pt x="10783" y="476"/>
                    <a:pt x="10873" y="420"/>
                  </a:cubicBezTo>
                  <a:cubicBezTo>
                    <a:pt x="10929" y="392"/>
                    <a:pt x="10985" y="357"/>
                    <a:pt x="11048" y="357"/>
                  </a:cubicBezTo>
                  <a:close/>
                  <a:moveTo>
                    <a:pt x="9896" y="181"/>
                  </a:moveTo>
                  <a:cubicBezTo>
                    <a:pt x="10027" y="181"/>
                    <a:pt x="10027" y="535"/>
                    <a:pt x="10027" y="623"/>
                  </a:cubicBezTo>
                  <a:cubicBezTo>
                    <a:pt x="10027" y="651"/>
                    <a:pt x="9999" y="707"/>
                    <a:pt x="10027" y="770"/>
                  </a:cubicBezTo>
                  <a:cubicBezTo>
                    <a:pt x="9957" y="770"/>
                    <a:pt x="9869" y="765"/>
                    <a:pt x="9776" y="765"/>
                  </a:cubicBezTo>
                  <a:cubicBezTo>
                    <a:pt x="9637" y="765"/>
                    <a:pt x="9489" y="775"/>
                    <a:pt x="9384" y="826"/>
                  </a:cubicBezTo>
                  <a:cubicBezTo>
                    <a:pt x="9440" y="707"/>
                    <a:pt x="9503" y="567"/>
                    <a:pt x="9587" y="476"/>
                  </a:cubicBezTo>
                  <a:cubicBezTo>
                    <a:pt x="9615" y="392"/>
                    <a:pt x="9790" y="182"/>
                    <a:pt x="9881" y="182"/>
                  </a:cubicBezTo>
                  <a:cubicBezTo>
                    <a:pt x="9886" y="181"/>
                    <a:pt x="9891" y="181"/>
                    <a:pt x="9896" y="181"/>
                  </a:cubicBezTo>
                  <a:close/>
                  <a:moveTo>
                    <a:pt x="11870" y="663"/>
                  </a:moveTo>
                  <a:cubicBezTo>
                    <a:pt x="11938" y="663"/>
                    <a:pt x="11982" y="724"/>
                    <a:pt x="12034" y="798"/>
                  </a:cubicBezTo>
                  <a:cubicBezTo>
                    <a:pt x="12062" y="826"/>
                    <a:pt x="12097" y="854"/>
                    <a:pt x="12125" y="881"/>
                  </a:cubicBezTo>
                  <a:cubicBezTo>
                    <a:pt x="11950" y="854"/>
                    <a:pt x="11803" y="854"/>
                    <a:pt x="11629" y="826"/>
                  </a:cubicBezTo>
                  <a:cubicBezTo>
                    <a:pt x="11657" y="798"/>
                    <a:pt x="11713" y="742"/>
                    <a:pt x="11713" y="742"/>
                  </a:cubicBezTo>
                  <a:cubicBezTo>
                    <a:pt x="11779" y="686"/>
                    <a:pt x="11829" y="663"/>
                    <a:pt x="11870" y="663"/>
                  </a:cubicBezTo>
                  <a:close/>
                  <a:moveTo>
                    <a:pt x="9111" y="389"/>
                  </a:moveTo>
                  <a:cubicBezTo>
                    <a:pt x="9116" y="389"/>
                    <a:pt x="9121" y="390"/>
                    <a:pt x="9125" y="392"/>
                  </a:cubicBezTo>
                  <a:cubicBezTo>
                    <a:pt x="9181" y="420"/>
                    <a:pt x="9153" y="707"/>
                    <a:pt x="9153" y="798"/>
                  </a:cubicBezTo>
                  <a:cubicBezTo>
                    <a:pt x="9153" y="944"/>
                    <a:pt x="9153" y="1056"/>
                    <a:pt x="9006" y="1147"/>
                  </a:cubicBezTo>
                  <a:cubicBezTo>
                    <a:pt x="8916" y="1231"/>
                    <a:pt x="8741" y="1294"/>
                    <a:pt x="8629" y="1294"/>
                  </a:cubicBezTo>
                  <a:cubicBezTo>
                    <a:pt x="8538" y="1294"/>
                    <a:pt x="8538" y="1231"/>
                    <a:pt x="8566" y="1175"/>
                  </a:cubicBezTo>
                  <a:cubicBezTo>
                    <a:pt x="8566" y="1119"/>
                    <a:pt x="8629" y="1056"/>
                    <a:pt x="8657" y="1000"/>
                  </a:cubicBezTo>
                  <a:cubicBezTo>
                    <a:pt x="8657" y="972"/>
                    <a:pt x="8685" y="944"/>
                    <a:pt x="8685" y="916"/>
                  </a:cubicBezTo>
                  <a:cubicBezTo>
                    <a:pt x="8741" y="826"/>
                    <a:pt x="8804" y="742"/>
                    <a:pt x="8860" y="651"/>
                  </a:cubicBezTo>
                  <a:cubicBezTo>
                    <a:pt x="8886" y="599"/>
                    <a:pt x="9039" y="389"/>
                    <a:pt x="9111" y="389"/>
                  </a:cubicBezTo>
                  <a:close/>
                  <a:moveTo>
                    <a:pt x="8205" y="637"/>
                  </a:moveTo>
                  <a:cubicBezTo>
                    <a:pt x="8221" y="637"/>
                    <a:pt x="8236" y="663"/>
                    <a:pt x="8251" y="742"/>
                  </a:cubicBezTo>
                  <a:cubicBezTo>
                    <a:pt x="8251" y="798"/>
                    <a:pt x="8216" y="854"/>
                    <a:pt x="8216" y="944"/>
                  </a:cubicBezTo>
                  <a:lnTo>
                    <a:pt x="8216" y="1231"/>
                  </a:lnTo>
                  <a:lnTo>
                    <a:pt x="8216" y="1266"/>
                  </a:lnTo>
                  <a:cubicBezTo>
                    <a:pt x="8188" y="1322"/>
                    <a:pt x="8188" y="1406"/>
                    <a:pt x="8160" y="1441"/>
                  </a:cubicBezTo>
                  <a:cubicBezTo>
                    <a:pt x="8076" y="1581"/>
                    <a:pt x="7811" y="1728"/>
                    <a:pt x="7636" y="1790"/>
                  </a:cubicBezTo>
                  <a:cubicBezTo>
                    <a:pt x="7608" y="1790"/>
                    <a:pt x="7552" y="1818"/>
                    <a:pt x="7489" y="1818"/>
                  </a:cubicBezTo>
                  <a:cubicBezTo>
                    <a:pt x="7377" y="1818"/>
                    <a:pt x="7342" y="1790"/>
                    <a:pt x="7342" y="1728"/>
                  </a:cubicBezTo>
                  <a:cubicBezTo>
                    <a:pt x="7489" y="1497"/>
                    <a:pt x="7608" y="1266"/>
                    <a:pt x="7811" y="1028"/>
                  </a:cubicBezTo>
                  <a:cubicBezTo>
                    <a:pt x="7902" y="916"/>
                    <a:pt x="8014" y="826"/>
                    <a:pt x="8132" y="707"/>
                  </a:cubicBezTo>
                  <a:cubicBezTo>
                    <a:pt x="8163" y="676"/>
                    <a:pt x="8186" y="637"/>
                    <a:pt x="8205" y="637"/>
                  </a:cubicBezTo>
                  <a:close/>
                  <a:moveTo>
                    <a:pt x="6217" y="1748"/>
                  </a:moveTo>
                  <a:cubicBezTo>
                    <a:pt x="6234" y="1748"/>
                    <a:pt x="6250" y="1750"/>
                    <a:pt x="6265" y="1756"/>
                  </a:cubicBezTo>
                  <a:cubicBezTo>
                    <a:pt x="6356" y="1756"/>
                    <a:pt x="6412" y="1818"/>
                    <a:pt x="6468" y="1874"/>
                  </a:cubicBezTo>
                  <a:cubicBezTo>
                    <a:pt x="6531" y="1930"/>
                    <a:pt x="6531" y="1993"/>
                    <a:pt x="6468" y="2077"/>
                  </a:cubicBezTo>
                  <a:cubicBezTo>
                    <a:pt x="6384" y="2196"/>
                    <a:pt x="6265" y="2224"/>
                    <a:pt x="6154" y="2252"/>
                  </a:cubicBezTo>
                  <a:lnTo>
                    <a:pt x="6063" y="2252"/>
                  </a:lnTo>
                  <a:cubicBezTo>
                    <a:pt x="6119" y="2140"/>
                    <a:pt x="6119" y="2021"/>
                    <a:pt x="6035" y="1874"/>
                  </a:cubicBezTo>
                  <a:cubicBezTo>
                    <a:pt x="6035" y="1846"/>
                    <a:pt x="6007" y="1818"/>
                    <a:pt x="5979" y="1790"/>
                  </a:cubicBezTo>
                  <a:cubicBezTo>
                    <a:pt x="6047" y="1790"/>
                    <a:pt x="6139" y="1748"/>
                    <a:pt x="6217" y="1748"/>
                  </a:cubicBezTo>
                  <a:close/>
                  <a:moveTo>
                    <a:pt x="5564" y="1750"/>
                  </a:moveTo>
                  <a:cubicBezTo>
                    <a:pt x="5692" y="1750"/>
                    <a:pt x="5814" y="1836"/>
                    <a:pt x="5888" y="1965"/>
                  </a:cubicBezTo>
                  <a:cubicBezTo>
                    <a:pt x="5944" y="2049"/>
                    <a:pt x="5944" y="2105"/>
                    <a:pt x="5860" y="2196"/>
                  </a:cubicBezTo>
                  <a:cubicBezTo>
                    <a:pt x="5832" y="2224"/>
                    <a:pt x="5769" y="2252"/>
                    <a:pt x="5741" y="2280"/>
                  </a:cubicBezTo>
                  <a:cubicBezTo>
                    <a:pt x="5691" y="2311"/>
                    <a:pt x="5408" y="2403"/>
                    <a:pt x="5327" y="2403"/>
                  </a:cubicBezTo>
                  <a:cubicBezTo>
                    <a:pt x="5317" y="2403"/>
                    <a:pt x="5311" y="2402"/>
                    <a:pt x="5308" y="2399"/>
                  </a:cubicBezTo>
                  <a:cubicBezTo>
                    <a:pt x="5335" y="2315"/>
                    <a:pt x="5335" y="2196"/>
                    <a:pt x="5308" y="2049"/>
                  </a:cubicBezTo>
                  <a:cubicBezTo>
                    <a:pt x="5280" y="1965"/>
                    <a:pt x="5245" y="1902"/>
                    <a:pt x="5189" y="1874"/>
                  </a:cubicBezTo>
                  <a:cubicBezTo>
                    <a:pt x="5308" y="1818"/>
                    <a:pt x="5391" y="1756"/>
                    <a:pt x="5510" y="1756"/>
                  </a:cubicBezTo>
                  <a:cubicBezTo>
                    <a:pt x="5528" y="1752"/>
                    <a:pt x="5546" y="1750"/>
                    <a:pt x="5564" y="1750"/>
                  </a:cubicBezTo>
                  <a:close/>
                  <a:moveTo>
                    <a:pt x="5070" y="1965"/>
                  </a:moveTo>
                  <a:cubicBezTo>
                    <a:pt x="5133" y="1965"/>
                    <a:pt x="5189" y="2021"/>
                    <a:pt x="5217" y="2105"/>
                  </a:cubicBezTo>
                  <a:cubicBezTo>
                    <a:pt x="5280" y="2315"/>
                    <a:pt x="5133" y="2490"/>
                    <a:pt x="4958" y="2574"/>
                  </a:cubicBezTo>
                  <a:cubicBezTo>
                    <a:pt x="4839" y="2665"/>
                    <a:pt x="4664" y="2748"/>
                    <a:pt x="4517" y="2776"/>
                  </a:cubicBezTo>
                  <a:cubicBezTo>
                    <a:pt x="4343" y="2776"/>
                    <a:pt x="4287" y="2665"/>
                    <a:pt x="4287" y="2518"/>
                  </a:cubicBezTo>
                  <a:cubicBezTo>
                    <a:pt x="4315" y="2455"/>
                    <a:pt x="4343" y="2399"/>
                    <a:pt x="4371" y="2343"/>
                  </a:cubicBezTo>
                  <a:cubicBezTo>
                    <a:pt x="4461" y="2252"/>
                    <a:pt x="4545" y="2196"/>
                    <a:pt x="4636" y="2140"/>
                  </a:cubicBezTo>
                  <a:cubicBezTo>
                    <a:pt x="4692" y="2077"/>
                    <a:pt x="4783" y="2049"/>
                    <a:pt x="4867" y="2021"/>
                  </a:cubicBezTo>
                  <a:cubicBezTo>
                    <a:pt x="4895" y="1993"/>
                    <a:pt x="4958" y="1993"/>
                    <a:pt x="5014" y="1965"/>
                  </a:cubicBezTo>
                  <a:close/>
                  <a:moveTo>
                    <a:pt x="5888" y="2399"/>
                  </a:moveTo>
                  <a:cubicBezTo>
                    <a:pt x="5979" y="2427"/>
                    <a:pt x="6063" y="2427"/>
                    <a:pt x="6154" y="2427"/>
                  </a:cubicBezTo>
                  <a:cubicBezTo>
                    <a:pt x="6182" y="2427"/>
                    <a:pt x="6210" y="2427"/>
                    <a:pt x="6210" y="2455"/>
                  </a:cubicBezTo>
                  <a:cubicBezTo>
                    <a:pt x="6293" y="2490"/>
                    <a:pt x="6356" y="2574"/>
                    <a:pt x="6356" y="2630"/>
                  </a:cubicBezTo>
                  <a:lnTo>
                    <a:pt x="6356" y="2776"/>
                  </a:lnTo>
                  <a:cubicBezTo>
                    <a:pt x="6238" y="2839"/>
                    <a:pt x="6119" y="2923"/>
                    <a:pt x="6063" y="3014"/>
                  </a:cubicBezTo>
                  <a:cubicBezTo>
                    <a:pt x="6035" y="3014"/>
                    <a:pt x="6035" y="3042"/>
                    <a:pt x="6035" y="3070"/>
                  </a:cubicBezTo>
                  <a:cubicBezTo>
                    <a:pt x="5956" y="2991"/>
                    <a:pt x="5882" y="2918"/>
                    <a:pt x="5769" y="2918"/>
                  </a:cubicBezTo>
                  <a:cubicBezTo>
                    <a:pt x="5751" y="2918"/>
                    <a:pt x="5733" y="2920"/>
                    <a:pt x="5713" y="2923"/>
                  </a:cubicBezTo>
                  <a:lnTo>
                    <a:pt x="5685" y="2923"/>
                  </a:lnTo>
                  <a:cubicBezTo>
                    <a:pt x="5769" y="2776"/>
                    <a:pt x="5804" y="2602"/>
                    <a:pt x="5685" y="2490"/>
                  </a:cubicBezTo>
                  <a:cubicBezTo>
                    <a:pt x="5741" y="2455"/>
                    <a:pt x="5832" y="2427"/>
                    <a:pt x="5888" y="2399"/>
                  </a:cubicBezTo>
                  <a:close/>
                  <a:moveTo>
                    <a:pt x="5217" y="2518"/>
                  </a:moveTo>
                  <a:cubicBezTo>
                    <a:pt x="5217" y="2546"/>
                    <a:pt x="5217" y="2546"/>
                    <a:pt x="5245" y="2546"/>
                  </a:cubicBezTo>
                  <a:cubicBezTo>
                    <a:pt x="5271" y="2554"/>
                    <a:pt x="5300" y="2557"/>
                    <a:pt x="5331" y="2557"/>
                  </a:cubicBezTo>
                  <a:cubicBezTo>
                    <a:pt x="5405" y="2557"/>
                    <a:pt x="5487" y="2537"/>
                    <a:pt x="5566" y="2518"/>
                  </a:cubicBezTo>
                  <a:lnTo>
                    <a:pt x="5566" y="2518"/>
                  </a:lnTo>
                  <a:cubicBezTo>
                    <a:pt x="5735" y="2767"/>
                    <a:pt x="5500" y="3127"/>
                    <a:pt x="5194" y="3127"/>
                  </a:cubicBezTo>
                  <a:cubicBezTo>
                    <a:pt x="5183" y="3127"/>
                    <a:pt x="5172" y="3127"/>
                    <a:pt x="5161" y="3126"/>
                  </a:cubicBezTo>
                  <a:cubicBezTo>
                    <a:pt x="4986" y="3098"/>
                    <a:pt x="4811" y="2951"/>
                    <a:pt x="4930" y="2776"/>
                  </a:cubicBezTo>
                  <a:lnTo>
                    <a:pt x="4930" y="2748"/>
                  </a:lnTo>
                  <a:cubicBezTo>
                    <a:pt x="4958" y="2748"/>
                    <a:pt x="4986" y="2720"/>
                    <a:pt x="5014" y="2720"/>
                  </a:cubicBezTo>
                  <a:cubicBezTo>
                    <a:pt x="5105" y="2665"/>
                    <a:pt x="5161" y="2602"/>
                    <a:pt x="5217" y="2518"/>
                  </a:cubicBezTo>
                  <a:close/>
                  <a:moveTo>
                    <a:pt x="8614" y="2342"/>
                  </a:moveTo>
                  <a:cubicBezTo>
                    <a:pt x="8790" y="2342"/>
                    <a:pt x="8944" y="2360"/>
                    <a:pt x="9062" y="2546"/>
                  </a:cubicBezTo>
                  <a:cubicBezTo>
                    <a:pt x="9153" y="2665"/>
                    <a:pt x="9181" y="2776"/>
                    <a:pt x="9181" y="2895"/>
                  </a:cubicBezTo>
                  <a:cubicBezTo>
                    <a:pt x="9209" y="3014"/>
                    <a:pt x="9181" y="3126"/>
                    <a:pt x="9090" y="3217"/>
                  </a:cubicBezTo>
                  <a:cubicBezTo>
                    <a:pt x="9049" y="3248"/>
                    <a:pt x="9015" y="3260"/>
                    <a:pt x="8982" y="3260"/>
                  </a:cubicBezTo>
                  <a:cubicBezTo>
                    <a:pt x="8926" y="3260"/>
                    <a:pt x="8874" y="3224"/>
                    <a:pt x="8804" y="3189"/>
                  </a:cubicBezTo>
                  <a:cubicBezTo>
                    <a:pt x="8741" y="3154"/>
                    <a:pt x="8685" y="3126"/>
                    <a:pt x="8629" y="3098"/>
                  </a:cubicBezTo>
                  <a:cubicBezTo>
                    <a:pt x="8713" y="2951"/>
                    <a:pt x="8741" y="2804"/>
                    <a:pt x="8685" y="2630"/>
                  </a:cubicBezTo>
                  <a:cubicBezTo>
                    <a:pt x="8657" y="2518"/>
                    <a:pt x="8566" y="2427"/>
                    <a:pt x="8482" y="2343"/>
                  </a:cubicBezTo>
                  <a:cubicBezTo>
                    <a:pt x="8527" y="2343"/>
                    <a:pt x="8571" y="2342"/>
                    <a:pt x="8614" y="2342"/>
                  </a:cubicBezTo>
                  <a:close/>
                  <a:moveTo>
                    <a:pt x="8119" y="2394"/>
                  </a:moveTo>
                  <a:cubicBezTo>
                    <a:pt x="8191" y="2394"/>
                    <a:pt x="8263" y="2412"/>
                    <a:pt x="8335" y="2455"/>
                  </a:cubicBezTo>
                  <a:cubicBezTo>
                    <a:pt x="8538" y="2574"/>
                    <a:pt x="8629" y="2776"/>
                    <a:pt x="8510" y="2951"/>
                  </a:cubicBezTo>
                  <a:cubicBezTo>
                    <a:pt x="8482" y="3014"/>
                    <a:pt x="8454" y="3070"/>
                    <a:pt x="8426" y="3126"/>
                  </a:cubicBezTo>
                  <a:cubicBezTo>
                    <a:pt x="8307" y="3154"/>
                    <a:pt x="8188" y="3217"/>
                    <a:pt x="8042" y="3217"/>
                  </a:cubicBezTo>
                  <a:cubicBezTo>
                    <a:pt x="7986" y="3245"/>
                    <a:pt x="7930" y="3245"/>
                    <a:pt x="7867" y="3273"/>
                  </a:cubicBezTo>
                  <a:cubicBezTo>
                    <a:pt x="7867" y="3070"/>
                    <a:pt x="7727" y="2804"/>
                    <a:pt x="7517" y="2693"/>
                  </a:cubicBezTo>
                  <a:cubicBezTo>
                    <a:pt x="7696" y="2561"/>
                    <a:pt x="7903" y="2394"/>
                    <a:pt x="8119" y="2394"/>
                  </a:cubicBezTo>
                  <a:close/>
                  <a:moveTo>
                    <a:pt x="4168" y="2748"/>
                  </a:moveTo>
                  <a:cubicBezTo>
                    <a:pt x="4168" y="2748"/>
                    <a:pt x="4196" y="2776"/>
                    <a:pt x="4196" y="2804"/>
                  </a:cubicBezTo>
                  <a:cubicBezTo>
                    <a:pt x="4259" y="2895"/>
                    <a:pt x="4371" y="2923"/>
                    <a:pt x="4461" y="2923"/>
                  </a:cubicBezTo>
                  <a:cubicBezTo>
                    <a:pt x="4433" y="3042"/>
                    <a:pt x="4433" y="3154"/>
                    <a:pt x="4343" y="3245"/>
                  </a:cubicBezTo>
                  <a:cubicBezTo>
                    <a:pt x="4272" y="3319"/>
                    <a:pt x="4164" y="3391"/>
                    <a:pt x="4065" y="3391"/>
                  </a:cubicBezTo>
                  <a:cubicBezTo>
                    <a:pt x="4006" y="3391"/>
                    <a:pt x="3951" y="3366"/>
                    <a:pt x="3909" y="3301"/>
                  </a:cubicBezTo>
                  <a:cubicBezTo>
                    <a:pt x="3909" y="3301"/>
                    <a:pt x="3909" y="3273"/>
                    <a:pt x="3881" y="3273"/>
                  </a:cubicBezTo>
                  <a:cubicBezTo>
                    <a:pt x="3965" y="3070"/>
                    <a:pt x="3993" y="2923"/>
                    <a:pt x="4140" y="2776"/>
                  </a:cubicBezTo>
                  <a:cubicBezTo>
                    <a:pt x="4140" y="2748"/>
                    <a:pt x="4168" y="2748"/>
                    <a:pt x="4168" y="2748"/>
                  </a:cubicBezTo>
                  <a:close/>
                  <a:moveTo>
                    <a:pt x="9388" y="2641"/>
                  </a:moveTo>
                  <a:cubicBezTo>
                    <a:pt x="9425" y="2641"/>
                    <a:pt x="9463" y="2656"/>
                    <a:pt x="9531" y="2693"/>
                  </a:cubicBezTo>
                  <a:cubicBezTo>
                    <a:pt x="9734" y="2776"/>
                    <a:pt x="9881" y="3098"/>
                    <a:pt x="9678" y="3273"/>
                  </a:cubicBezTo>
                  <a:cubicBezTo>
                    <a:pt x="9570" y="3364"/>
                    <a:pt x="9472" y="3398"/>
                    <a:pt x="9379" y="3398"/>
                  </a:cubicBezTo>
                  <a:cubicBezTo>
                    <a:pt x="9321" y="3398"/>
                    <a:pt x="9265" y="3385"/>
                    <a:pt x="9209" y="3364"/>
                  </a:cubicBezTo>
                  <a:cubicBezTo>
                    <a:pt x="9412" y="3245"/>
                    <a:pt x="9384" y="2867"/>
                    <a:pt x="9300" y="2665"/>
                  </a:cubicBezTo>
                  <a:cubicBezTo>
                    <a:pt x="9336" y="2650"/>
                    <a:pt x="9362" y="2641"/>
                    <a:pt x="9388" y="2641"/>
                  </a:cubicBezTo>
                  <a:close/>
                  <a:moveTo>
                    <a:pt x="4811" y="2839"/>
                  </a:moveTo>
                  <a:cubicBezTo>
                    <a:pt x="4755" y="2979"/>
                    <a:pt x="4839" y="3098"/>
                    <a:pt x="4958" y="3154"/>
                  </a:cubicBezTo>
                  <a:cubicBezTo>
                    <a:pt x="4867" y="3217"/>
                    <a:pt x="4755" y="3273"/>
                    <a:pt x="4720" y="3392"/>
                  </a:cubicBezTo>
                  <a:cubicBezTo>
                    <a:pt x="4692" y="3420"/>
                    <a:pt x="4692" y="3448"/>
                    <a:pt x="4692" y="3476"/>
                  </a:cubicBezTo>
                  <a:lnTo>
                    <a:pt x="4636" y="3476"/>
                  </a:lnTo>
                  <a:cubicBezTo>
                    <a:pt x="4608" y="3476"/>
                    <a:pt x="4580" y="3448"/>
                    <a:pt x="4517" y="3448"/>
                  </a:cubicBezTo>
                  <a:cubicBezTo>
                    <a:pt x="4489" y="3420"/>
                    <a:pt x="4461" y="3420"/>
                    <a:pt x="4461" y="3392"/>
                  </a:cubicBezTo>
                  <a:lnTo>
                    <a:pt x="4433" y="3364"/>
                  </a:lnTo>
                  <a:cubicBezTo>
                    <a:pt x="4517" y="3217"/>
                    <a:pt x="4608" y="3070"/>
                    <a:pt x="4580" y="2923"/>
                  </a:cubicBezTo>
                  <a:cubicBezTo>
                    <a:pt x="4664" y="2895"/>
                    <a:pt x="4720" y="2867"/>
                    <a:pt x="4811" y="2839"/>
                  </a:cubicBezTo>
                  <a:close/>
                  <a:moveTo>
                    <a:pt x="6623" y="2827"/>
                  </a:moveTo>
                  <a:cubicBezTo>
                    <a:pt x="6712" y="2827"/>
                    <a:pt x="6801" y="2855"/>
                    <a:pt x="6881" y="2923"/>
                  </a:cubicBezTo>
                  <a:cubicBezTo>
                    <a:pt x="6818" y="2979"/>
                    <a:pt x="6790" y="3070"/>
                    <a:pt x="6790" y="3154"/>
                  </a:cubicBezTo>
                  <a:cubicBezTo>
                    <a:pt x="6790" y="3189"/>
                    <a:pt x="6790" y="3245"/>
                    <a:pt x="6818" y="3273"/>
                  </a:cubicBezTo>
                  <a:cubicBezTo>
                    <a:pt x="6785" y="3266"/>
                    <a:pt x="6752" y="3263"/>
                    <a:pt x="6720" y="3263"/>
                  </a:cubicBezTo>
                  <a:cubicBezTo>
                    <a:pt x="6613" y="3263"/>
                    <a:pt x="6510" y="3301"/>
                    <a:pt x="6440" y="3392"/>
                  </a:cubicBezTo>
                  <a:cubicBezTo>
                    <a:pt x="6412" y="3420"/>
                    <a:pt x="6412" y="3448"/>
                    <a:pt x="6412" y="3476"/>
                  </a:cubicBezTo>
                  <a:lnTo>
                    <a:pt x="6384" y="3476"/>
                  </a:lnTo>
                  <a:cubicBezTo>
                    <a:pt x="6372" y="3480"/>
                    <a:pt x="6359" y="3481"/>
                    <a:pt x="6345" y="3481"/>
                  </a:cubicBezTo>
                  <a:cubicBezTo>
                    <a:pt x="6264" y="3481"/>
                    <a:pt x="6178" y="3416"/>
                    <a:pt x="6154" y="3392"/>
                  </a:cubicBezTo>
                  <a:cubicBezTo>
                    <a:pt x="6007" y="3245"/>
                    <a:pt x="6119" y="3070"/>
                    <a:pt x="6238" y="2979"/>
                  </a:cubicBezTo>
                  <a:cubicBezTo>
                    <a:pt x="6344" y="2894"/>
                    <a:pt x="6484" y="2827"/>
                    <a:pt x="6623" y="2827"/>
                  </a:cubicBezTo>
                  <a:close/>
                  <a:moveTo>
                    <a:pt x="5741" y="3014"/>
                  </a:moveTo>
                  <a:cubicBezTo>
                    <a:pt x="5832" y="3014"/>
                    <a:pt x="5860" y="3042"/>
                    <a:pt x="5916" y="3098"/>
                  </a:cubicBezTo>
                  <a:cubicBezTo>
                    <a:pt x="5944" y="3126"/>
                    <a:pt x="5944" y="3126"/>
                    <a:pt x="5979" y="3154"/>
                  </a:cubicBezTo>
                  <a:cubicBezTo>
                    <a:pt x="5944" y="3217"/>
                    <a:pt x="5979" y="3301"/>
                    <a:pt x="6007" y="3392"/>
                  </a:cubicBezTo>
                  <a:cubicBezTo>
                    <a:pt x="5994" y="3389"/>
                    <a:pt x="5981" y="3388"/>
                    <a:pt x="5968" y="3388"/>
                  </a:cubicBezTo>
                  <a:cubicBezTo>
                    <a:pt x="5830" y="3388"/>
                    <a:pt x="5680" y="3514"/>
                    <a:pt x="5629" y="3622"/>
                  </a:cubicBezTo>
                  <a:cubicBezTo>
                    <a:pt x="5566" y="3567"/>
                    <a:pt x="5510" y="3504"/>
                    <a:pt x="5419" y="3504"/>
                  </a:cubicBezTo>
                  <a:cubicBezTo>
                    <a:pt x="5482" y="3392"/>
                    <a:pt x="5454" y="3273"/>
                    <a:pt x="5363" y="3189"/>
                  </a:cubicBezTo>
                  <a:cubicBezTo>
                    <a:pt x="5419" y="3154"/>
                    <a:pt x="5454" y="3154"/>
                    <a:pt x="5482" y="3126"/>
                  </a:cubicBezTo>
                  <a:cubicBezTo>
                    <a:pt x="5510" y="3098"/>
                    <a:pt x="5510" y="3098"/>
                    <a:pt x="5538" y="3070"/>
                  </a:cubicBezTo>
                  <a:cubicBezTo>
                    <a:pt x="5594" y="3042"/>
                    <a:pt x="5685" y="3014"/>
                    <a:pt x="5741" y="3014"/>
                  </a:cubicBezTo>
                  <a:close/>
                  <a:moveTo>
                    <a:pt x="5184" y="3209"/>
                  </a:moveTo>
                  <a:cubicBezTo>
                    <a:pt x="5263" y="3209"/>
                    <a:pt x="5332" y="3242"/>
                    <a:pt x="5363" y="3329"/>
                  </a:cubicBezTo>
                  <a:cubicBezTo>
                    <a:pt x="5391" y="3504"/>
                    <a:pt x="5161" y="3650"/>
                    <a:pt x="5014" y="3650"/>
                  </a:cubicBezTo>
                  <a:cubicBezTo>
                    <a:pt x="4867" y="3622"/>
                    <a:pt x="4755" y="3539"/>
                    <a:pt x="4839" y="3392"/>
                  </a:cubicBezTo>
                  <a:cubicBezTo>
                    <a:pt x="4896" y="3300"/>
                    <a:pt x="5053" y="3209"/>
                    <a:pt x="5184" y="3209"/>
                  </a:cubicBezTo>
                  <a:close/>
                  <a:moveTo>
                    <a:pt x="7245" y="2827"/>
                  </a:moveTo>
                  <a:cubicBezTo>
                    <a:pt x="7436" y="2827"/>
                    <a:pt x="7617" y="2983"/>
                    <a:pt x="7692" y="3217"/>
                  </a:cubicBezTo>
                  <a:cubicBezTo>
                    <a:pt x="7727" y="3301"/>
                    <a:pt x="7692" y="3392"/>
                    <a:pt x="7664" y="3448"/>
                  </a:cubicBezTo>
                  <a:cubicBezTo>
                    <a:pt x="7608" y="3539"/>
                    <a:pt x="7580" y="3622"/>
                    <a:pt x="7461" y="3650"/>
                  </a:cubicBezTo>
                  <a:cubicBezTo>
                    <a:pt x="7405" y="3678"/>
                    <a:pt x="7342" y="3713"/>
                    <a:pt x="7314" y="3741"/>
                  </a:cubicBezTo>
                  <a:cubicBezTo>
                    <a:pt x="7314" y="3650"/>
                    <a:pt x="7258" y="3595"/>
                    <a:pt x="7202" y="3539"/>
                  </a:cubicBezTo>
                  <a:cubicBezTo>
                    <a:pt x="7167" y="3504"/>
                    <a:pt x="7140" y="3476"/>
                    <a:pt x="7112" y="3448"/>
                  </a:cubicBezTo>
                  <a:cubicBezTo>
                    <a:pt x="7056" y="3420"/>
                    <a:pt x="7028" y="3364"/>
                    <a:pt x="6965" y="3329"/>
                  </a:cubicBezTo>
                  <a:cubicBezTo>
                    <a:pt x="6881" y="3245"/>
                    <a:pt x="6853" y="3098"/>
                    <a:pt x="6965" y="2951"/>
                  </a:cubicBezTo>
                  <a:cubicBezTo>
                    <a:pt x="7053" y="2866"/>
                    <a:pt x="7150" y="2827"/>
                    <a:pt x="7245" y="2827"/>
                  </a:cubicBezTo>
                  <a:close/>
                  <a:moveTo>
                    <a:pt x="9908" y="3217"/>
                  </a:moveTo>
                  <a:cubicBezTo>
                    <a:pt x="9999" y="3217"/>
                    <a:pt x="10027" y="3364"/>
                    <a:pt x="10055" y="3420"/>
                  </a:cubicBezTo>
                  <a:cubicBezTo>
                    <a:pt x="10083" y="3504"/>
                    <a:pt x="10083" y="3622"/>
                    <a:pt x="10027" y="3713"/>
                  </a:cubicBezTo>
                  <a:cubicBezTo>
                    <a:pt x="9979" y="3773"/>
                    <a:pt x="9914" y="3801"/>
                    <a:pt x="9847" y="3801"/>
                  </a:cubicBezTo>
                  <a:cubicBezTo>
                    <a:pt x="9789" y="3801"/>
                    <a:pt x="9730" y="3780"/>
                    <a:pt x="9678" y="3741"/>
                  </a:cubicBezTo>
                  <a:cubicBezTo>
                    <a:pt x="9615" y="3713"/>
                    <a:pt x="9559" y="3678"/>
                    <a:pt x="9531" y="3622"/>
                  </a:cubicBezTo>
                  <a:cubicBezTo>
                    <a:pt x="9531" y="3595"/>
                    <a:pt x="9531" y="3567"/>
                    <a:pt x="9503" y="3504"/>
                  </a:cubicBezTo>
                  <a:cubicBezTo>
                    <a:pt x="9678" y="3476"/>
                    <a:pt x="9853" y="3364"/>
                    <a:pt x="9908" y="3217"/>
                  </a:cubicBezTo>
                  <a:close/>
                  <a:moveTo>
                    <a:pt x="3818" y="3392"/>
                  </a:moveTo>
                  <a:cubicBezTo>
                    <a:pt x="3846" y="3448"/>
                    <a:pt x="3881" y="3476"/>
                    <a:pt x="3937" y="3476"/>
                  </a:cubicBezTo>
                  <a:cubicBezTo>
                    <a:pt x="3965" y="3504"/>
                    <a:pt x="3965" y="3504"/>
                    <a:pt x="3993" y="3504"/>
                  </a:cubicBezTo>
                  <a:cubicBezTo>
                    <a:pt x="4021" y="3539"/>
                    <a:pt x="4021" y="3567"/>
                    <a:pt x="4021" y="3595"/>
                  </a:cubicBezTo>
                  <a:cubicBezTo>
                    <a:pt x="4021" y="3713"/>
                    <a:pt x="3965" y="3769"/>
                    <a:pt x="3881" y="3797"/>
                  </a:cubicBezTo>
                  <a:cubicBezTo>
                    <a:pt x="3846" y="3805"/>
                    <a:pt x="3814" y="3809"/>
                    <a:pt x="3783" y="3809"/>
                  </a:cubicBezTo>
                  <a:cubicBezTo>
                    <a:pt x="3710" y="3809"/>
                    <a:pt x="3647" y="3789"/>
                    <a:pt x="3587" y="3769"/>
                  </a:cubicBezTo>
                  <a:cubicBezTo>
                    <a:pt x="3671" y="3650"/>
                    <a:pt x="3762" y="3539"/>
                    <a:pt x="3818" y="3392"/>
                  </a:cubicBezTo>
                  <a:close/>
                  <a:moveTo>
                    <a:pt x="6026" y="3444"/>
                  </a:moveTo>
                  <a:cubicBezTo>
                    <a:pt x="6038" y="3444"/>
                    <a:pt x="6050" y="3445"/>
                    <a:pt x="6063" y="3448"/>
                  </a:cubicBezTo>
                  <a:cubicBezTo>
                    <a:pt x="6154" y="3539"/>
                    <a:pt x="6265" y="3595"/>
                    <a:pt x="6356" y="3595"/>
                  </a:cubicBezTo>
                  <a:lnTo>
                    <a:pt x="6356" y="3825"/>
                  </a:lnTo>
                  <a:cubicBezTo>
                    <a:pt x="6341" y="3822"/>
                    <a:pt x="6324" y="3820"/>
                    <a:pt x="6307" y="3820"/>
                  </a:cubicBezTo>
                  <a:cubicBezTo>
                    <a:pt x="6194" y="3820"/>
                    <a:pt x="6055" y="3892"/>
                    <a:pt x="6007" y="3916"/>
                  </a:cubicBezTo>
                  <a:cubicBezTo>
                    <a:pt x="5916" y="3944"/>
                    <a:pt x="5860" y="4000"/>
                    <a:pt x="5804" y="4091"/>
                  </a:cubicBezTo>
                  <a:cubicBezTo>
                    <a:pt x="5769" y="4091"/>
                    <a:pt x="5713" y="4000"/>
                    <a:pt x="5713" y="4000"/>
                  </a:cubicBezTo>
                  <a:cubicBezTo>
                    <a:pt x="5657" y="3916"/>
                    <a:pt x="5657" y="3769"/>
                    <a:pt x="5685" y="3678"/>
                  </a:cubicBezTo>
                  <a:cubicBezTo>
                    <a:pt x="5762" y="3576"/>
                    <a:pt x="5892" y="3444"/>
                    <a:pt x="6026" y="3444"/>
                  </a:cubicBezTo>
                  <a:close/>
                  <a:moveTo>
                    <a:pt x="5451" y="3619"/>
                  </a:moveTo>
                  <a:cubicBezTo>
                    <a:pt x="5462" y="3619"/>
                    <a:pt x="5472" y="3620"/>
                    <a:pt x="5482" y="3622"/>
                  </a:cubicBezTo>
                  <a:cubicBezTo>
                    <a:pt x="5510" y="3622"/>
                    <a:pt x="5538" y="3650"/>
                    <a:pt x="5594" y="3678"/>
                  </a:cubicBezTo>
                  <a:cubicBezTo>
                    <a:pt x="5538" y="3769"/>
                    <a:pt x="5566" y="3888"/>
                    <a:pt x="5594" y="3972"/>
                  </a:cubicBezTo>
                  <a:lnTo>
                    <a:pt x="5594" y="4000"/>
                  </a:lnTo>
                  <a:cubicBezTo>
                    <a:pt x="5482" y="4091"/>
                    <a:pt x="5419" y="4147"/>
                    <a:pt x="5280" y="4147"/>
                  </a:cubicBezTo>
                  <a:cubicBezTo>
                    <a:pt x="5189" y="4147"/>
                    <a:pt x="5105" y="4119"/>
                    <a:pt x="5042" y="4028"/>
                  </a:cubicBezTo>
                  <a:cubicBezTo>
                    <a:pt x="5014" y="3944"/>
                    <a:pt x="5070" y="3888"/>
                    <a:pt x="5133" y="3825"/>
                  </a:cubicBezTo>
                  <a:cubicBezTo>
                    <a:pt x="5184" y="3748"/>
                    <a:pt x="5335" y="3619"/>
                    <a:pt x="5451" y="3619"/>
                  </a:cubicBezTo>
                  <a:close/>
                  <a:moveTo>
                    <a:pt x="10139" y="3769"/>
                  </a:moveTo>
                  <a:cubicBezTo>
                    <a:pt x="10230" y="3888"/>
                    <a:pt x="10314" y="4063"/>
                    <a:pt x="10139" y="4147"/>
                  </a:cubicBezTo>
                  <a:cubicBezTo>
                    <a:pt x="10104" y="4170"/>
                    <a:pt x="10064" y="4184"/>
                    <a:pt x="10024" y="4184"/>
                  </a:cubicBezTo>
                  <a:cubicBezTo>
                    <a:pt x="9968" y="4184"/>
                    <a:pt x="9913" y="4157"/>
                    <a:pt x="9881" y="4091"/>
                  </a:cubicBezTo>
                  <a:cubicBezTo>
                    <a:pt x="9853" y="4028"/>
                    <a:pt x="9853" y="4000"/>
                    <a:pt x="9853" y="3944"/>
                  </a:cubicBezTo>
                  <a:cubicBezTo>
                    <a:pt x="9936" y="3944"/>
                    <a:pt x="10027" y="3916"/>
                    <a:pt x="10111" y="3825"/>
                  </a:cubicBezTo>
                  <a:cubicBezTo>
                    <a:pt x="10139" y="3797"/>
                    <a:pt x="10139" y="3797"/>
                    <a:pt x="10139" y="3769"/>
                  </a:cubicBezTo>
                  <a:close/>
                  <a:moveTo>
                    <a:pt x="4720" y="3595"/>
                  </a:moveTo>
                  <a:cubicBezTo>
                    <a:pt x="4783" y="3678"/>
                    <a:pt x="4867" y="3741"/>
                    <a:pt x="4958" y="3741"/>
                  </a:cubicBezTo>
                  <a:lnTo>
                    <a:pt x="5042" y="3741"/>
                  </a:lnTo>
                  <a:cubicBezTo>
                    <a:pt x="4986" y="3797"/>
                    <a:pt x="4958" y="3853"/>
                    <a:pt x="4958" y="3916"/>
                  </a:cubicBezTo>
                  <a:cubicBezTo>
                    <a:pt x="4930" y="3972"/>
                    <a:pt x="4958" y="4028"/>
                    <a:pt x="4958" y="4063"/>
                  </a:cubicBezTo>
                  <a:cubicBezTo>
                    <a:pt x="4930" y="4119"/>
                    <a:pt x="4839" y="4175"/>
                    <a:pt x="4811" y="4203"/>
                  </a:cubicBezTo>
                  <a:cubicBezTo>
                    <a:pt x="4779" y="4220"/>
                    <a:pt x="4744" y="4228"/>
                    <a:pt x="4710" y="4228"/>
                  </a:cubicBezTo>
                  <a:cubicBezTo>
                    <a:pt x="4619" y="4228"/>
                    <a:pt x="4530" y="4172"/>
                    <a:pt x="4489" y="4091"/>
                  </a:cubicBezTo>
                  <a:cubicBezTo>
                    <a:pt x="4343" y="3888"/>
                    <a:pt x="4461" y="3678"/>
                    <a:pt x="4664" y="3595"/>
                  </a:cubicBezTo>
                  <a:close/>
                  <a:moveTo>
                    <a:pt x="8391" y="3392"/>
                  </a:moveTo>
                  <a:cubicBezTo>
                    <a:pt x="8391" y="3539"/>
                    <a:pt x="8454" y="3678"/>
                    <a:pt x="8335" y="3853"/>
                  </a:cubicBezTo>
                  <a:cubicBezTo>
                    <a:pt x="8251" y="4000"/>
                    <a:pt x="8132" y="4147"/>
                    <a:pt x="7986" y="4203"/>
                  </a:cubicBezTo>
                  <a:cubicBezTo>
                    <a:pt x="7913" y="4236"/>
                    <a:pt x="7842" y="4251"/>
                    <a:pt x="7775" y="4251"/>
                  </a:cubicBezTo>
                  <a:cubicBezTo>
                    <a:pt x="7601" y="4251"/>
                    <a:pt x="7448" y="4154"/>
                    <a:pt x="7342" y="4028"/>
                  </a:cubicBezTo>
                  <a:cubicBezTo>
                    <a:pt x="7342" y="4000"/>
                    <a:pt x="7342" y="4000"/>
                    <a:pt x="7377" y="3972"/>
                  </a:cubicBezTo>
                  <a:cubicBezTo>
                    <a:pt x="7433" y="3888"/>
                    <a:pt x="7517" y="3888"/>
                    <a:pt x="7608" y="3825"/>
                  </a:cubicBezTo>
                  <a:lnTo>
                    <a:pt x="7608" y="3853"/>
                  </a:lnTo>
                  <a:cubicBezTo>
                    <a:pt x="7608" y="3888"/>
                    <a:pt x="7636" y="3916"/>
                    <a:pt x="7664" y="3972"/>
                  </a:cubicBezTo>
                  <a:cubicBezTo>
                    <a:pt x="7673" y="4002"/>
                    <a:pt x="7699" y="4016"/>
                    <a:pt x="7727" y="4016"/>
                  </a:cubicBezTo>
                  <a:cubicBezTo>
                    <a:pt x="7783" y="4016"/>
                    <a:pt x="7848" y="3963"/>
                    <a:pt x="7811" y="3888"/>
                  </a:cubicBezTo>
                  <a:cubicBezTo>
                    <a:pt x="7783" y="3853"/>
                    <a:pt x="7783" y="3825"/>
                    <a:pt x="7783" y="3797"/>
                  </a:cubicBezTo>
                  <a:lnTo>
                    <a:pt x="7783" y="3769"/>
                  </a:lnTo>
                  <a:cubicBezTo>
                    <a:pt x="7783" y="3741"/>
                    <a:pt x="7783" y="3713"/>
                    <a:pt x="7755" y="3678"/>
                  </a:cubicBezTo>
                  <a:cubicBezTo>
                    <a:pt x="7783" y="3650"/>
                    <a:pt x="7811" y="3595"/>
                    <a:pt x="7839" y="3567"/>
                  </a:cubicBezTo>
                  <a:cubicBezTo>
                    <a:pt x="7986" y="3420"/>
                    <a:pt x="8132" y="3448"/>
                    <a:pt x="8307" y="3420"/>
                  </a:cubicBezTo>
                  <a:cubicBezTo>
                    <a:pt x="8335" y="3392"/>
                    <a:pt x="8363" y="3392"/>
                    <a:pt x="8391" y="3392"/>
                  </a:cubicBezTo>
                  <a:close/>
                  <a:moveTo>
                    <a:pt x="6770" y="3382"/>
                  </a:moveTo>
                  <a:cubicBezTo>
                    <a:pt x="6862" y="3382"/>
                    <a:pt x="6937" y="3418"/>
                    <a:pt x="7028" y="3504"/>
                  </a:cubicBezTo>
                  <a:cubicBezTo>
                    <a:pt x="7084" y="3567"/>
                    <a:pt x="7202" y="3650"/>
                    <a:pt x="7230" y="3769"/>
                  </a:cubicBezTo>
                  <a:cubicBezTo>
                    <a:pt x="7230" y="3888"/>
                    <a:pt x="7140" y="4091"/>
                    <a:pt x="7084" y="4175"/>
                  </a:cubicBezTo>
                  <a:cubicBezTo>
                    <a:pt x="7056" y="4238"/>
                    <a:pt x="6993" y="4294"/>
                    <a:pt x="6937" y="4322"/>
                  </a:cubicBezTo>
                  <a:cubicBezTo>
                    <a:pt x="6734" y="4147"/>
                    <a:pt x="6531" y="4091"/>
                    <a:pt x="6468" y="3769"/>
                  </a:cubicBezTo>
                  <a:cubicBezTo>
                    <a:pt x="6440" y="3713"/>
                    <a:pt x="6440" y="3650"/>
                    <a:pt x="6468" y="3567"/>
                  </a:cubicBezTo>
                  <a:cubicBezTo>
                    <a:pt x="6503" y="3448"/>
                    <a:pt x="6559" y="3392"/>
                    <a:pt x="6678" y="3392"/>
                  </a:cubicBezTo>
                  <a:cubicBezTo>
                    <a:pt x="6711" y="3385"/>
                    <a:pt x="6741" y="3382"/>
                    <a:pt x="6770" y="3382"/>
                  </a:cubicBezTo>
                  <a:close/>
                  <a:moveTo>
                    <a:pt x="10286" y="4238"/>
                  </a:moveTo>
                  <a:cubicBezTo>
                    <a:pt x="10349" y="4238"/>
                    <a:pt x="10377" y="4266"/>
                    <a:pt x="10405" y="4322"/>
                  </a:cubicBezTo>
                  <a:cubicBezTo>
                    <a:pt x="10405" y="4378"/>
                    <a:pt x="10433" y="4441"/>
                    <a:pt x="10377" y="4497"/>
                  </a:cubicBezTo>
                  <a:cubicBezTo>
                    <a:pt x="10353" y="4518"/>
                    <a:pt x="10326" y="4527"/>
                    <a:pt x="10298" y="4527"/>
                  </a:cubicBezTo>
                  <a:cubicBezTo>
                    <a:pt x="10254" y="4527"/>
                    <a:pt x="10209" y="4503"/>
                    <a:pt x="10174" y="4469"/>
                  </a:cubicBezTo>
                  <a:cubicBezTo>
                    <a:pt x="10111" y="4413"/>
                    <a:pt x="10083" y="4294"/>
                    <a:pt x="10174" y="4266"/>
                  </a:cubicBezTo>
                  <a:cubicBezTo>
                    <a:pt x="10230" y="4238"/>
                    <a:pt x="10258" y="4238"/>
                    <a:pt x="10286" y="4238"/>
                  </a:cubicBezTo>
                  <a:close/>
                  <a:moveTo>
                    <a:pt x="6323" y="3911"/>
                  </a:moveTo>
                  <a:cubicBezTo>
                    <a:pt x="6336" y="3911"/>
                    <a:pt x="6348" y="3912"/>
                    <a:pt x="6356" y="3916"/>
                  </a:cubicBezTo>
                  <a:cubicBezTo>
                    <a:pt x="6356" y="3916"/>
                    <a:pt x="6356" y="3944"/>
                    <a:pt x="6384" y="3944"/>
                  </a:cubicBezTo>
                  <a:cubicBezTo>
                    <a:pt x="6384" y="3972"/>
                    <a:pt x="6412" y="4028"/>
                    <a:pt x="6412" y="4091"/>
                  </a:cubicBezTo>
                  <a:cubicBezTo>
                    <a:pt x="6468" y="4175"/>
                    <a:pt x="6559" y="4266"/>
                    <a:pt x="6643" y="4322"/>
                  </a:cubicBezTo>
                  <a:cubicBezTo>
                    <a:pt x="6706" y="4378"/>
                    <a:pt x="6762" y="4378"/>
                    <a:pt x="6790" y="4413"/>
                  </a:cubicBezTo>
                  <a:cubicBezTo>
                    <a:pt x="6647" y="4492"/>
                    <a:pt x="6445" y="4574"/>
                    <a:pt x="6257" y="4574"/>
                  </a:cubicBezTo>
                  <a:cubicBezTo>
                    <a:pt x="6179" y="4574"/>
                    <a:pt x="6103" y="4560"/>
                    <a:pt x="6035" y="4525"/>
                  </a:cubicBezTo>
                  <a:cubicBezTo>
                    <a:pt x="5832" y="4441"/>
                    <a:pt x="5860" y="4119"/>
                    <a:pt x="6035" y="4000"/>
                  </a:cubicBezTo>
                  <a:cubicBezTo>
                    <a:pt x="6083" y="3976"/>
                    <a:pt x="6240" y="3911"/>
                    <a:pt x="6323" y="3911"/>
                  </a:cubicBezTo>
                  <a:close/>
                  <a:moveTo>
                    <a:pt x="5769" y="4469"/>
                  </a:moveTo>
                  <a:cubicBezTo>
                    <a:pt x="5804" y="4587"/>
                    <a:pt x="5860" y="4643"/>
                    <a:pt x="5916" y="4671"/>
                  </a:cubicBezTo>
                  <a:cubicBezTo>
                    <a:pt x="5769" y="4762"/>
                    <a:pt x="5685" y="5049"/>
                    <a:pt x="5685" y="5196"/>
                  </a:cubicBezTo>
                  <a:cubicBezTo>
                    <a:pt x="5454" y="5196"/>
                    <a:pt x="5308" y="4937"/>
                    <a:pt x="5419" y="4727"/>
                  </a:cubicBezTo>
                  <a:cubicBezTo>
                    <a:pt x="5454" y="4643"/>
                    <a:pt x="5510" y="4552"/>
                    <a:pt x="5594" y="4525"/>
                  </a:cubicBezTo>
                  <a:cubicBezTo>
                    <a:pt x="5629" y="4497"/>
                    <a:pt x="5713" y="4469"/>
                    <a:pt x="5769" y="4469"/>
                  </a:cubicBezTo>
                  <a:close/>
                  <a:moveTo>
                    <a:pt x="5253" y="4694"/>
                  </a:moveTo>
                  <a:cubicBezTo>
                    <a:pt x="5262" y="4694"/>
                    <a:pt x="5271" y="4696"/>
                    <a:pt x="5280" y="4699"/>
                  </a:cubicBezTo>
                  <a:cubicBezTo>
                    <a:pt x="5189" y="4874"/>
                    <a:pt x="5245" y="5077"/>
                    <a:pt x="5391" y="5224"/>
                  </a:cubicBezTo>
                  <a:cubicBezTo>
                    <a:pt x="5335" y="5315"/>
                    <a:pt x="5280" y="5371"/>
                    <a:pt x="5189" y="5399"/>
                  </a:cubicBezTo>
                  <a:cubicBezTo>
                    <a:pt x="5156" y="5410"/>
                    <a:pt x="5124" y="5416"/>
                    <a:pt x="5093" y="5416"/>
                  </a:cubicBezTo>
                  <a:cubicBezTo>
                    <a:pt x="4962" y="5416"/>
                    <a:pt x="4856" y="5315"/>
                    <a:pt x="4811" y="5196"/>
                  </a:cubicBezTo>
                  <a:cubicBezTo>
                    <a:pt x="4783" y="5049"/>
                    <a:pt x="4930" y="4874"/>
                    <a:pt x="5042" y="4790"/>
                  </a:cubicBezTo>
                  <a:cubicBezTo>
                    <a:pt x="5097" y="4766"/>
                    <a:pt x="5188" y="4694"/>
                    <a:pt x="5253" y="4694"/>
                  </a:cubicBezTo>
                  <a:close/>
                  <a:moveTo>
                    <a:pt x="6503" y="4699"/>
                  </a:moveTo>
                  <a:cubicBezTo>
                    <a:pt x="6615" y="4874"/>
                    <a:pt x="6706" y="5049"/>
                    <a:pt x="6587" y="5252"/>
                  </a:cubicBezTo>
                  <a:cubicBezTo>
                    <a:pt x="6503" y="5399"/>
                    <a:pt x="6356" y="5489"/>
                    <a:pt x="6182" y="5517"/>
                  </a:cubicBezTo>
                  <a:cubicBezTo>
                    <a:pt x="6172" y="5518"/>
                    <a:pt x="6163" y="5518"/>
                    <a:pt x="6154" y="5518"/>
                  </a:cubicBezTo>
                  <a:cubicBezTo>
                    <a:pt x="5769" y="5518"/>
                    <a:pt x="5775" y="4932"/>
                    <a:pt x="6035" y="4699"/>
                  </a:cubicBezTo>
                  <a:lnTo>
                    <a:pt x="6035" y="4699"/>
                  </a:lnTo>
                  <a:cubicBezTo>
                    <a:pt x="6119" y="4727"/>
                    <a:pt x="6210" y="4727"/>
                    <a:pt x="6328" y="4727"/>
                  </a:cubicBezTo>
                  <a:cubicBezTo>
                    <a:pt x="6384" y="4727"/>
                    <a:pt x="6440" y="4727"/>
                    <a:pt x="6503" y="4699"/>
                  </a:cubicBezTo>
                  <a:close/>
                  <a:moveTo>
                    <a:pt x="4692" y="5021"/>
                  </a:moveTo>
                  <a:cubicBezTo>
                    <a:pt x="4664" y="5140"/>
                    <a:pt x="4664" y="5224"/>
                    <a:pt x="4692" y="5315"/>
                  </a:cubicBezTo>
                  <a:cubicBezTo>
                    <a:pt x="4755" y="5371"/>
                    <a:pt x="4783" y="5427"/>
                    <a:pt x="4839" y="5461"/>
                  </a:cubicBezTo>
                  <a:cubicBezTo>
                    <a:pt x="4783" y="5517"/>
                    <a:pt x="4720" y="5573"/>
                    <a:pt x="4636" y="5601"/>
                  </a:cubicBezTo>
                  <a:cubicBezTo>
                    <a:pt x="4517" y="5601"/>
                    <a:pt x="4343" y="5573"/>
                    <a:pt x="4371" y="5399"/>
                  </a:cubicBezTo>
                  <a:cubicBezTo>
                    <a:pt x="4371" y="5196"/>
                    <a:pt x="4545" y="5112"/>
                    <a:pt x="4692" y="5021"/>
                  </a:cubicBezTo>
                  <a:close/>
                  <a:moveTo>
                    <a:pt x="4231" y="5343"/>
                  </a:moveTo>
                  <a:lnTo>
                    <a:pt x="4231" y="5517"/>
                  </a:lnTo>
                  <a:cubicBezTo>
                    <a:pt x="4259" y="5601"/>
                    <a:pt x="4315" y="5636"/>
                    <a:pt x="4371" y="5664"/>
                  </a:cubicBezTo>
                  <a:cubicBezTo>
                    <a:pt x="4371" y="5720"/>
                    <a:pt x="4371" y="5720"/>
                    <a:pt x="4343" y="5776"/>
                  </a:cubicBezTo>
                  <a:cubicBezTo>
                    <a:pt x="4315" y="5811"/>
                    <a:pt x="4287" y="5811"/>
                    <a:pt x="4231" y="5839"/>
                  </a:cubicBezTo>
                  <a:cubicBezTo>
                    <a:pt x="4210" y="5846"/>
                    <a:pt x="4184" y="5849"/>
                    <a:pt x="4156" y="5849"/>
                  </a:cubicBezTo>
                  <a:cubicBezTo>
                    <a:pt x="4066" y="5849"/>
                    <a:pt x="3958" y="5811"/>
                    <a:pt x="3937" y="5720"/>
                  </a:cubicBezTo>
                  <a:cubicBezTo>
                    <a:pt x="3909" y="5636"/>
                    <a:pt x="3993" y="5517"/>
                    <a:pt x="4056" y="5461"/>
                  </a:cubicBezTo>
                  <a:cubicBezTo>
                    <a:pt x="4112" y="5399"/>
                    <a:pt x="4168" y="5371"/>
                    <a:pt x="4231" y="5343"/>
                  </a:cubicBezTo>
                  <a:close/>
                  <a:moveTo>
                    <a:pt x="6726" y="5389"/>
                  </a:moveTo>
                  <a:cubicBezTo>
                    <a:pt x="6844" y="5389"/>
                    <a:pt x="6937" y="5559"/>
                    <a:pt x="6937" y="5664"/>
                  </a:cubicBezTo>
                  <a:cubicBezTo>
                    <a:pt x="6937" y="5811"/>
                    <a:pt x="6853" y="5986"/>
                    <a:pt x="6706" y="6042"/>
                  </a:cubicBezTo>
                  <a:cubicBezTo>
                    <a:pt x="6657" y="6075"/>
                    <a:pt x="6612" y="6090"/>
                    <a:pt x="6572" y="6090"/>
                  </a:cubicBezTo>
                  <a:cubicBezTo>
                    <a:pt x="6470" y="6090"/>
                    <a:pt x="6397" y="5993"/>
                    <a:pt x="6356" y="5867"/>
                  </a:cubicBezTo>
                  <a:cubicBezTo>
                    <a:pt x="6328" y="5776"/>
                    <a:pt x="6328" y="5720"/>
                    <a:pt x="6356" y="5636"/>
                  </a:cubicBezTo>
                  <a:cubicBezTo>
                    <a:pt x="6356" y="5636"/>
                    <a:pt x="6468" y="5545"/>
                    <a:pt x="6503" y="5517"/>
                  </a:cubicBezTo>
                  <a:cubicBezTo>
                    <a:pt x="6559" y="5489"/>
                    <a:pt x="6615" y="5427"/>
                    <a:pt x="6678" y="5399"/>
                  </a:cubicBezTo>
                  <a:cubicBezTo>
                    <a:pt x="6694" y="5392"/>
                    <a:pt x="6711" y="5389"/>
                    <a:pt x="6726" y="5389"/>
                  </a:cubicBezTo>
                  <a:close/>
                  <a:moveTo>
                    <a:pt x="3790" y="5692"/>
                  </a:moveTo>
                  <a:cubicBezTo>
                    <a:pt x="3790" y="5748"/>
                    <a:pt x="3790" y="5776"/>
                    <a:pt x="3818" y="5811"/>
                  </a:cubicBezTo>
                  <a:cubicBezTo>
                    <a:pt x="3881" y="5895"/>
                    <a:pt x="3965" y="5951"/>
                    <a:pt x="4056" y="5986"/>
                  </a:cubicBezTo>
                  <a:cubicBezTo>
                    <a:pt x="4021" y="6014"/>
                    <a:pt x="3993" y="6014"/>
                    <a:pt x="3965" y="6070"/>
                  </a:cubicBezTo>
                  <a:cubicBezTo>
                    <a:pt x="3965" y="6070"/>
                    <a:pt x="3937" y="6098"/>
                    <a:pt x="3909" y="6126"/>
                  </a:cubicBezTo>
                  <a:cubicBezTo>
                    <a:pt x="3870" y="6141"/>
                    <a:pt x="3843" y="6149"/>
                    <a:pt x="3820" y="6149"/>
                  </a:cubicBezTo>
                  <a:cubicBezTo>
                    <a:pt x="3789" y="6149"/>
                    <a:pt x="3766" y="6134"/>
                    <a:pt x="3734" y="6098"/>
                  </a:cubicBezTo>
                  <a:cubicBezTo>
                    <a:pt x="3643" y="6042"/>
                    <a:pt x="3671" y="5951"/>
                    <a:pt x="3706" y="5867"/>
                  </a:cubicBezTo>
                  <a:cubicBezTo>
                    <a:pt x="3706" y="5811"/>
                    <a:pt x="3762" y="5748"/>
                    <a:pt x="3790" y="5692"/>
                  </a:cubicBezTo>
                  <a:close/>
                  <a:moveTo>
                    <a:pt x="3587" y="6070"/>
                  </a:moveTo>
                  <a:cubicBezTo>
                    <a:pt x="3587" y="6098"/>
                    <a:pt x="3615" y="6161"/>
                    <a:pt x="3671" y="6189"/>
                  </a:cubicBezTo>
                  <a:cubicBezTo>
                    <a:pt x="3706" y="6217"/>
                    <a:pt x="3734" y="6245"/>
                    <a:pt x="3762" y="6273"/>
                  </a:cubicBezTo>
                  <a:cubicBezTo>
                    <a:pt x="3734" y="6336"/>
                    <a:pt x="3734" y="6363"/>
                    <a:pt x="3706" y="6419"/>
                  </a:cubicBezTo>
                  <a:cubicBezTo>
                    <a:pt x="3670" y="6452"/>
                    <a:pt x="3604" y="6487"/>
                    <a:pt x="3551" y="6487"/>
                  </a:cubicBezTo>
                  <a:cubicBezTo>
                    <a:pt x="3513" y="6487"/>
                    <a:pt x="3480" y="6469"/>
                    <a:pt x="3469" y="6419"/>
                  </a:cubicBezTo>
                  <a:cubicBezTo>
                    <a:pt x="3413" y="6301"/>
                    <a:pt x="3469" y="6161"/>
                    <a:pt x="3587" y="6070"/>
                  </a:cubicBezTo>
                  <a:close/>
                  <a:moveTo>
                    <a:pt x="6937" y="6014"/>
                  </a:moveTo>
                  <a:cubicBezTo>
                    <a:pt x="7230" y="6161"/>
                    <a:pt x="7112" y="6594"/>
                    <a:pt x="6853" y="6650"/>
                  </a:cubicBezTo>
                  <a:cubicBezTo>
                    <a:pt x="6823" y="6657"/>
                    <a:pt x="6796" y="6660"/>
                    <a:pt x="6770" y="6660"/>
                  </a:cubicBezTo>
                  <a:cubicBezTo>
                    <a:pt x="6563" y="6660"/>
                    <a:pt x="6478" y="6450"/>
                    <a:pt x="6559" y="6245"/>
                  </a:cubicBezTo>
                  <a:lnTo>
                    <a:pt x="6559" y="6245"/>
                  </a:lnTo>
                  <a:cubicBezTo>
                    <a:pt x="6575" y="6248"/>
                    <a:pt x="6590" y="6250"/>
                    <a:pt x="6606" y="6250"/>
                  </a:cubicBezTo>
                  <a:cubicBezTo>
                    <a:pt x="6707" y="6250"/>
                    <a:pt x="6805" y="6173"/>
                    <a:pt x="6909" y="6070"/>
                  </a:cubicBezTo>
                  <a:cubicBezTo>
                    <a:pt x="6909" y="6070"/>
                    <a:pt x="6937" y="6042"/>
                    <a:pt x="6937" y="6014"/>
                  </a:cubicBezTo>
                  <a:close/>
                  <a:moveTo>
                    <a:pt x="8741" y="6825"/>
                  </a:moveTo>
                  <a:lnTo>
                    <a:pt x="8741" y="6860"/>
                  </a:lnTo>
                  <a:cubicBezTo>
                    <a:pt x="8776" y="6916"/>
                    <a:pt x="8776" y="7035"/>
                    <a:pt x="8713" y="7091"/>
                  </a:cubicBezTo>
                  <a:cubicBezTo>
                    <a:pt x="8713" y="7119"/>
                    <a:pt x="8713" y="7119"/>
                    <a:pt x="8685" y="7119"/>
                  </a:cubicBezTo>
                  <a:lnTo>
                    <a:pt x="8657" y="7119"/>
                  </a:lnTo>
                  <a:cubicBezTo>
                    <a:pt x="8566" y="7119"/>
                    <a:pt x="8454" y="7119"/>
                    <a:pt x="8363" y="7147"/>
                  </a:cubicBezTo>
                  <a:cubicBezTo>
                    <a:pt x="8426" y="7063"/>
                    <a:pt x="8426" y="7000"/>
                    <a:pt x="8426" y="6944"/>
                  </a:cubicBezTo>
                  <a:lnTo>
                    <a:pt x="8426" y="6916"/>
                  </a:lnTo>
                  <a:cubicBezTo>
                    <a:pt x="8510" y="6888"/>
                    <a:pt x="8629" y="6860"/>
                    <a:pt x="8741" y="6825"/>
                  </a:cubicBezTo>
                  <a:close/>
                  <a:moveTo>
                    <a:pt x="6993" y="6741"/>
                  </a:moveTo>
                  <a:cubicBezTo>
                    <a:pt x="6993" y="6797"/>
                    <a:pt x="7028" y="6860"/>
                    <a:pt x="7028" y="6916"/>
                  </a:cubicBezTo>
                  <a:cubicBezTo>
                    <a:pt x="7056" y="7063"/>
                    <a:pt x="6909" y="7175"/>
                    <a:pt x="6790" y="7175"/>
                  </a:cubicBezTo>
                  <a:cubicBezTo>
                    <a:pt x="6769" y="7181"/>
                    <a:pt x="6748" y="7184"/>
                    <a:pt x="6727" y="7184"/>
                  </a:cubicBezTo>
                  <a:cubicBezTo>
                    <a:pt x="6638" y="7184"/>
                    <a:pt x="6559" y="7126"/>
                    <a:pt x="6559" y="7035"/>
                  </a:cubicBezTo>
                  <a:cubicBezTo>
                    <a:pt x="6531" y="6944"/>
                    <a:pt x="6559" y="6860"/>
                    <a:pt x="6615" y="6769"/>
                  </a:cubicBezTo>
                  <a:cubicBezTo>
                    <a:pt x="6654" y="6793"/>
                    <a:pt x="6696" y="6801"/>
                    <a:pt x="6741" y="6801"/>
                  </a:cubicBezTo>
                  <a:cubicBezTo>
                    <a:pt x="6802" y="6801"/>
                    <a:pt x="6868" y="6785"/>
                    <a:pt x="6937" y="6769"/>
                  </a:cubicBezTo>
                  <a:cubicBezTo>
                    <a:pt x="6965" y="6769"/>
                    <a:pt x="6965" y="6769"/>
                    <a:pt x="6993" y="6741"/>
                  </a:cubicBezTo>
                  <a:close/>
                  <a:moveTo>
                    <a:pt x="7258" y="8084"/>
                  </a:moveTo>
                  <a:lnTo>
                    <a:pt x="7258" y="8258"/>
                  </a:lnTo>
                  <a:cubicBezTo>
                    <a:pt x="7258" y="8286"/>
                    <a:pt x="7314" y="8461"/>
                    <a:pt x="7286" y="8489"/>
                  </a:cubicBezTo>
                  <a:cubicBezTo>
                    <a:pt x="7276" y="8500"/>
                    <a:pt x="7260" y="8505"/>
                    <a:pt x="7242" y="8505"/>
                  </a:cubicBezTo>
                  <a:cubicBezTo>
                    <a:pt x="7165" y="8505"/>
                    <a:pt x="7033" y="8426"/>
                    <a:pt x="6937" y="8398"/>
                  </a:cubicBezTo>
                  <a:cubicBezTo>
                    <a:pt x="7028" y="8286"/>
                    <a:pt x="7140" y="8168"/>
                    <a:pt x="7258" y="8084"/>
                  </a:cubicBezTo>
                  <a:close/>
                  <a:moveTo>
                    <a:pt x="10461" y="6713"/>
                  </a:moveTo>
                  <a:lnTo>
                    <a:pt x="10461" y="6713"/>
                  </a:lnTo>
                  <a:cubicBezTo>
                    <a:pt x="10377" y="6825"/>
                    <a:pt x="10314" y="6944"/>
                    <a:pt x="10230" y="7091"/>
                  </a:cubicBezTo>
                  <a:cubicBezTo>
                    <a:pt x="10139" y="7266"/>
                    <a:pt x="10027" y="7412"/>
                    <a:pt x="9936" y="7615"/>
                  </a:cubicBezTo>
                  <a:cubicBezTo>
                    <a:pt x="9881" y="7762"/>
                    <a:pt x="9762" y="7965"/>
                    <a:pt x="9650" y="8084"/>
                  </a:cubicBezTo>
                  <a:cubicBezTo>
                    <a:pt x="9587" y="8168"/>
                    <a:pt x="9475" y="8195"/>
                    <a:pt x="9384" y="8258"/>
                  </a:cubicBezTo>
                  <a:cubicBezTo>
                    <a:pt x="9300" y="8314"/>
                    <a:pt x="9209" y="8398"/>
                    <a:pt x="9125" y="8461"/>
                  </a:cubicBezTo>
                  <a:cubicBezTo>
                    <a:pt x="8888" y="8608"/>
                    <a:pt x="8629" y="8692"/>
                    <a:pt x="8391" y="8811"/>
                  </a:cubicBezTo>
                  <a:cubicBezTo>
                    <a:pt x="8482" y="8636"/>
                    <a:pt x="8426" y="8342"/>
                    <a:pt x="8363" y="8168"/>
                  </a:cubicBezTo>
                  <a:cubicBezTo>
                    <a:pt x="8307" y="7874"/>
                    <a:pt x="8076" y="7734"/>
                    <a:pt x="7811" y="7643"/>
                  </a:cubicBezTo>
                  <a:cubicBezTo>
                    <a:pt x="8076" y="7468"/>
                    <a:pt x="8363" y="7349"/>
                    <a:pt x="8713" y="7321"/>
                  </a:cubicBezTo>
                  <a:cubicBezTo>
                    <a:pt x="8888" y="7321"/>
                    <a:pt x="9062" y="7321"/>
                    <a:pt x="9209" y="7266"/>
                  </a:cubicBezTo>
                  <a:cubicBezTo>
                    <a:pt x="9265" y="7266"/>
                    <a:pt x="9328" y="7238"/>
                    <a:pt x="9384" y="7175"/>
                  </a:cubicBezTo>
                  <a:cubicBezTo>
                    <a:pt x="9412" y="7175"/>
                    <a:pt x="9440" y="7175"/>
                    <a:pt x="9503" y="7147"/>
                  </a:cubicBezTo>
                  <a:cubicBezTo>
                    <a:pt x="9559" y="7119"/>
                    <a:pt x="9650" y="7091"/>
                    <a:pt x="9706" y="7035"/>
                  </a:cubicBezTo>
                  <a:cubicBezTo>
                    <a:pt x="9853" y="6944"/>
                    <a:pt x="9936" y="6888"/>
                    <a:pt x="10111" y="6860"/>
                  </a:cubicBezTo>
                  <a:cubicBezTo>
                    <a:pt x="10230" y="6797"/>
                    <a:pt x="10349" y="6769"/>
                    <a:pt x="10461" y="6713"/>
                  </a:cubicBezTo>
                  <a:close/>
                  <a:moveTo>
                    <a:pt x="6790" y="8517"/>
                  </a:moveTo>
                  <a:cubicBezTo>
                    <a:pt x="6818" y="8608"/>
                    <a:pt x="6853" y="8692"/>
                    <a:pt x="6853" y="8811"/>
                  </a:cubicBezTo>
                  <a:cubicBezTo>
                    <a:pt x="6881" y="8839"/>
                    <a:pt x="6881" y="8895"/>
                    <a:pt x="6881" y="8958"/>
                  </a:cubicBezTo>
                  <a:cubicBezTo>
                    <a:pt x="6881" y="8986"/>
                    <a:pt x="6888" y="8993"/>
                    <a:pt x="6888" y="8993"/>
                  </a:cubicBezTo>
                  <a:cubicBezTo>
                    <a:pt x="6888" y="8993"/>
                    <a:pt x="6881" y="8986"/>
                    <a:pt x="6853" y="8986"/>
                  </a:cubicBezTo>
                  <a:cubicBezTo>
                    <a:pt x="6790" y="8986"/>
                    <a:pt x="6678" y="8895"/>
                    <a:pt x="6615" y="8867"/>
                  </a:cubicBezTo>
                  <a:cubicBezTo>
                    <a:pt x="6559" y="8867"/>
                    <a:pt x="6503" y="8839"/>
                    <a:pt x="6468" y="8839"/>
                  </a:cubicBezTo>
                  <a:cubicBezTo>
                    <a:pt x="6587" y="8720"/>
                    <a:pt x="6706" y="8636"/>
                    <a:pt x="6790" y="8517"/>
                  </a:cubicBezTo>
                  <a:close/>
                  <a:moveTo>
                    <a:pt x="3441" y="8545"/>
                  </a:moveTo>
                  <a:cubicBezTo>
                    <a:pt x="3469" y="8573"/>
                    <a:pt x="3531" y="8573"/>
                    <a:pt x="3559" y="8608"/>
                  </a:cubicBezTo>
                  <a:cubicBezTo>
                    <a:pt x="3643" y="8664"/>
                    <a:pt x="3734" y="8720"/>
                    <a:pt x="3881" y="8748"/>
                  </a:cubicBezTo>
                  <a:lnTo>
                    <a:pt x="4084" y="8748"/>
                  </a:lnTo>
                  <a:cubicBezTo>
                    <a:pt x="4084" y="8748"/>
                    <a:pt x="4056" y="8783"/>
                    <a:pt x="4056" y="8811"/>
                  </a:cubicBezTo>
                  <a:cubicBezTo>
                    <a:pt x="4021" y="8895"/>
                    <a:pt x="3909" y="8958"/>
                    <a:pt x="3881" y="9042"/>
                  </a:cubicBezTo>
                  <a:cubicBezTo>
                    <a:pt x="3762" y="9014"/>
                    <a:pt x="3671" y="8986"/>
                    <a:pt x="3531" y="8986"/>
                  </a:cubicBezTo>
                  <a:cubicBezTo>
                    <a:pt x="3441" y="8986"/>
                    <a:pt x="3357" y="8986"/>
                    <a:pt x="3266" y="8958"/>
                  </a:cubicBezTo>
                  <a:lnTo>
                    <a:pt x="3266" y="8895"/>
                  </a:lnTo>
                  <a:cubicBezTo>
                    <a:pt x="3322" y="8783"/>
                    <a:pt x="3413" y="8692"/>
                    <a:pt x="3441" y="8545"/>
                  </a:cubicBezTo>
                  <a:close/>
                  <a:moveTo>
                    <a:pt x="7580" y="8748"/>
                  </a:moveTo>
                  <a:cubicBezTo>
                    <a:pt x="7636" y="8783"/>
                    <a:pt x="7755" y="8923"/>
                    <a:pt x="7783" y="8958"/>
                  </a:cubicBezTo>
                  <a:cubicBezTo>
                    <a:pt x="7811" y="8986"/>
                    <a:pt x="7867" y="9042"/>
                    <a:pt x="7930" y="9070"/>
                  </a:cubicBezTo>
                  <a:cubicBezTo>
                    <a:pt x="7867" y="9132"/>
                    <a:pt x="7783" y="9216"/>
                    <a:pt x="7727" y="9307"/>
                  </a:cubicBezTo>
                  <a:lnTo>
                    <a:pt x="7692" y="9307"/>
                  </a:lnTo>
                  <a:cubicBezTo>
                    <a:pt x="7664" y="9132"/>
                    <a:pt x="7636" y="8783"/>
                    <a:pt x="7580" y="8748"/>
                  </a:cubicBezTo>
                  <a:close/>
                  <a:moveTo>
                    <a:pt x="1224" y="8433"/>
                  </a:moveTo>
                  <a:cubicBezTo>
                    <a:pt x="1315" y="8461"/>
                    <a:pt x="1434" y="8489"/>
                    <a:pt x="1546" y="8545"/>
                  </a:cubicBezTo>
                  <a:cubicBezTo>
                    <a:pt x="1692" y="8608"/>
                    <a:pt x="1867" y="8720"/>
                    <a:pt x="2042" y="8811"/>
                  </a:cubicBezTo>
                  <a:cubicBezTo>
                    <a:pt x="2116" y="8839"/>
                    <a:pt x="2182" y="8846"/>
                    <a:pt x="2247" y="8846"/>
                  </a:cubicBezTo>
                  <a:cubicBezTo>
                    <a:pt x="2313" y="8846"/>
                    <a:pt x="2378" y="8839"/>
                    <a:pt x="2448" y="8839"/>
                  </a:cubicBezTo>
                  <a:cubicBezTo>
                    <a:pt x="2657" y="8839"/>
                    <a:pt x="2832" y="8958"/>
                    <a:pt x="3035" y="9014"/>
                  </a:cubicBezTo>
                  <a:cubicBezTo>
                    <a:pt x="3063" y="9042"/>
                    <a:pt x="3091" y="9042"/>
                    <a:pt x="3119" y="9042"/>
                  </a:cubicBezTo>
                  <a:cubicBezTo>
                    <a:pt x="3119" y="9188"/>
                    <a:pt x="3091" y="9307"/>
                    <a:pt x="2972" y="9363"/>
                  </a:cubicBezTo>
                  <a:cubicBezTo>
                    <a:pt x="2713" y="9307"/>
                    <a:pt x="2448" y="9244"/>
                    <a:pt x="2161" y="9160"/>
                  </a:cubicBezTo>
                  <a:cubicBezTo>
                    <a:pt x="1867" y="9042"/>
                    <a:pt x="1574" y="8895"/>
                    <a:pt x="1259" y="8811"/>
                  </a:cubicBezTo>
                  <a:lnTo>
                    <a:pt x="1224" y="8811"/>
                  </a:lnTo>
                  <a:cubicBezTo>
                    <a:pt x="1168" y="8692"/>
                    <a:pt x="1168" y="8573"/>
                    <a:pt x="1224" y="8461"/>
                  </a:cubicBezTo>
                  <a:lnTo>
                    <a:pt x="1224" y="8433"/>
                  </a:lnTo>
                  <a:close/>
                  <a:moveTo>
                    <a:pt x="3266" y="9098"/>
                  </a:moveTo>
                  <a:cubicBezTo>
                    <a:pt x="3357" y="9132"/>
                    <a:pt x="3441" y="9132"/>
                    <a:pt x="3531" y="9132"/>
                  </a:cubicBezTo>
                  <a:cubicBezTo>
                    <a:pt x="3643" y="9132"/>
                    <a:pt x="3734" y="9132"/>
                    <a:pt x="3846" y="9160"/>
                  </a:cubicBezTo>
                  <a:cubicBezTo>
                    <a:pt x="3881" y="9160"/>
                    <a:pt x="3881" y="9188"/>
                    <a:pt x="3909" y="9188"/>
                  </a:cubicBezTo>
                  <a:cubicBezTo>
                    <a:pt x="3937" y="9244"/>
                    <a:pt x="3965" y="9419"/>
                    <a:pt x="3965" y="9510"/>
                  </a:cubicBezTo>
                  <a:cubicBezTo>
                    <a:pt x="3671" y="9510"/>
                    <a:pt x="3357" y="9447"/>
                    <a:pt x="3063" y="9391"/>
                  </a:cubicBezTo>
                  <a:cubicBezTo>
                    <a:pt x="3147" y="9363"/>
                    <a:pt x="3210" y="9307"/>
                    <a:pt x="3238" y="9244"/>
                  </a:cubicBezTo>
                  <a:cubicBezTo>
                    <a:pt x="3294" y="9188"/>
                    <a:pt x="3294" y="9160"/>
                    <a:pt x="3266" y="9098"/>
                  </a:cubicBezTo>
                  <a:close/>
                  <a:moveTo>
                    <a:pt x="6293" y="8958"/>
                  </a:moveTo>
                  <a:cubicBezTo>
                    <a:pt x="6293" y="9042"/>
                    <a:pt x="6293" y="9098"/>
                    <a:pt x="6328" y="9188"/>
                  </a:cubicBezTo>
                  <a:cubicBezTo>
                    <a:pt x="6328" y="9272"/>
                    <a:pt x="6356" y="9419"/>
                    <a:pt x="6356" y="9510"/>
                  </a:cubicBezTo>
                  <a:cubicBezTo>
                    <a:pt x="6265" y="9447"/>
                    <a:pt x="6182" y="9391"/>
                    <a:pt x="6091" y="9335"/>
                  </a:cubicBezTo>
                  <a:cubicBezTo>
                    <a:pt x="6007" y="9307"/>
                    <a:pt x="5979" y="9216"/>
                    <a:pt x="5888" y="9188"/>
                  </a:cubicBezTo>
                  <a:cubicBezTo>
                    <a:pt x="5944" y="9188"/>
                    <a:pt x="5979" y="9160"/>
                    <a:pt x="6007" y="9132"/>
                  </a:cubicBezTo>
                  <a:cubicBezTo>
                    <a:pt x="6091" y="9098"/>
                    <a:pt x="6210" y="9014"/>
                    <a:pt x="6293" y="8958"/>
                  </a:cubicBezTo>
                  <a:close/>
                  <a:moveTo>
                    <a:pt x="986" y="9001"/>
                  </a:moveTo>
                  <a:cubicBezTo>
                    <a:pt x="1039" y="9001"/>
                    <a:pt x="1091" y="9004"/>
                    <a:pt x="1140" y="9014"/>
                  </a:cubicBezTo>
                  <a:lnTo>
                    <a:pt x="1168" y="9014"/>
                  </a:lnTo>
                  <a:cubicBezTo>
                    <a:pt x="1049" y="9244"/>
                    <a:pt x="1049" y="9510"/>
                    <a:pt x="993" y="9769"/>
                  </a:cubicBezTo>
                  <a:cubicBezTo>
                    <a:pt x="846" y="9538"/>
                    <a:pt x="762" y="9272"/>
                    <a:pt x="672" y="9014"/>
                  </a:cubicBezTo>
                  <a:cubicBezTo>
                    <a:pt x="769" y="9014"/>
                    <a:pt x="880" y="9001"/>
                    <a:pt x="986" y="9001"/>
                  </a:cubicBezTo>
                  <a:close/>
                  <a:moveTo>
                    <a:pt x="7230" y="9307"/>
                  </a:moveTo>
                  <a:cubicBezTo>
                    <a:pt x="7342" y="9363"/>
                    <a:pt x="7461" y="9447"/>
                    <a:pt x="7580" y="9510"/>
                  </a:cubicBezTo>
                  <a:cubicBezTo>
                    <a:pt x="7517" y="9594"/>
                    <a:pt x="7461" y="9713"/>
                    <a:pt x="7377" y="9769"/>
                  </a:cubicBezTo>
                  <a:cubicBezTo>
                    <a:pt x="7342" y="9797"/>
                    <a:pt x="7314" y="9832"/>
                    <a:pt x="7314" y="9832"/>
                  </a:cubicBezTo>
                  <a:lnTo>
                    <a:pt x="7286" y="9832"/>
                  </a:lnTo>
                  <a:cubicBezTo>
                    <a:pt x="7286" y="9657"/>
                    <a:pt x="7258" y="9482"/>
                    <a:pt x="7230" y="9307"/>
                  </a:cubicBezTo>
                  <a:close/>
                  <a:moveTo>
                    <a:pt x="5685" y="9307"/>
                  </a:moveTo>
                  <a:cubicBezTo>
                    <a:pt x="5657" y="9391"/>
                    <a:pt x="5657" y="9482"/>
                    <a:pt x="5657" y="9566"/>
                  </a:cubicBezTo>
                  <a:cubicBezTo>
                    <a:pt x="5657" y="9622"/>
                    <a:pt x="5685" y="9769"/>
                    <a:pt x="5657" y="9860"/>
                  </a:cubicBezTo>
                  <a:cubicBezTo>
                    <a:pt x="5510" y="9741"/>
                    <a:pt x="5391" y="9594"/>
                    <a:pt x="5280" y="9482"/>
                  </a:cubicBezTo>
                  <a:cubicBezTo>
                    <a:pt x="5419" y="9419"/>
                    <a:pt x="5538" y="9363"/>
                    <a:pt x="5685" y="9307"/>
                  </a:cubicBezTo>
                  <a:close/>
                  <a:moveTo>
                    <a:pt x="4986" y="9566"/>
                  </a:moveTo>
                  <a:cubicBezTo>
                    <a:pt x="4986" y="9622"/>
                    <a:pt x="4986" y="9713"/>
                    <a:pt x="4958" y="9769"/>
                  </a:cubicBezTo>
                  <a:cubicBezTo>
                    <a:pt x="4930" y="9888"/>
                    <a:pt x="4958" y="10034"/>
                    <a:pt x="4930" y="10146"/>
                  </a:cubicBezTo>
                  <a:cubicBezTo>
                    <a:pt x="4867" y="10118"/>
                    <a:pt x="4811" y="10007"/>
                    <a:pt x="4811" y="10007"/>
                  </a:cubicBezTo>
                  <a:cubicBezTo>
                    <a:pt x="4720" y="9888"/>
                    <a:pt x="4636" y="9769"/>
                    <a:pt x="4545" y="9685"/>
                  </a:cubicBezTo>
                  <a:cubicBezTo>
                    <a:pt x="4692" y="9622"/>
                    <a:pt x="4839" y="9594"/>
                    <a:pt x="4986" y="9566"/>
                  </a:cubicBezTo>
                  <a:close/>
                  <a:moveTo>
                    <a:pt x="2098" y="9363"/>
                  </a:moveTo>
                  <a:cubicBezTo>
                    <a:pt x="2245" y="9419"/>
                    <a:pt x="2392" y="9482"/>
                    <a:pt x="2539" y="9510"/>
                  </a:cubicBezTo>
                  <a:cubicBezTo>
                    <a:pt x="2420" y="9713"/>
                    <a:pt x="2392" y="9944"/>
                    <a:pt x="2364" y="10181"/>
                  </a:cubicBezTo>
                  <a:cubicBezTo>
                    <a:pt x="2336" y="10118"/>
                    <a:pt x="2336" y="10090"/>
                    <a:pt x="2308" y="10034"/>
                  </a:cubicBezTo>
                  <a:cubicBezTo>
                    <a:pt x="2273" y="9944"/>
                    <a:pt x="2217" y="9832"/>
                    <a:pt x="2189" y="9741"/>
                  </a:cubicBezTo>
                  <a:cubicBezTo>
                    <a:pt x="2161" y="9594"/>
                    <a:pt x="2161" y="9482"/>
                    <a:pt x="2098" y="9391"/>
                  </a:cubicBezTo>
                  <a:lnTo>
                    <a:pt x="2098" y="9363"/>
                  </a:lnTo>
                  <a:close/>
                  <a:moveTo>
                    <a:pt x="1371" y="9070"/>
                  </a:moveTo>
                  <a:cubicBezTo>
                    <a:pt x="1574" y="9132"/>
                    <a:pt x="1748" y="9244"/>
                    <a:pt x="1958" y="9335"/>
                  </a:cubicBezTo>
                  <a:cubicBezTo>
                    <a:pt x="1867" y="9566"/>
                    <a:pt x="1783" y="9797"/>
                    <a:pt x="1748" y="10062"/>
                  </a:cubicBezTo>
                  <a:cubicBezTo>
                    <a:pt x="1748" y="10118"/>
                    <a:pt x="1720" y="10209"/>
                    <a:pt x="1692" y="10293"/>
                  </a:cubicBezTo>
                  <a:cubicBezTo>
                    <a:pt x="1609" y="10090"/>
                    <a:pt x="1546" y="9888"/>
                    <a:pt x="1490" y="9685"/>
                  </a:cubicBezTo>
                  <a:cubicBezTo>
                    <a:pt x="1434" y="9482"/>
                    <a:pt x="1399" y="9272"/>
                    <a:pt x="1371" y="9070"/>
                  </a:cubicBezTo>
                  <a:close/>
                  <a:moveTo>
                    <a:pt x="6734" y="9713"/>
                  </a:moveTo>
                  <a:cubicBezTo>
                    <a:pt x="6853" y="9769"/>
                    <a:pt x="6965" y="9944"/>
                    <a:pt x="7084" y="10034"/>
                  </a:cubicBezTo>
                  <a:cubicBezTo>
                    <a:pt x="6937" y="10118"/>
                    <a:pt x="6790" y="10209"/>
                    <a:pt x="6678" y="10293"/>
                  </a:cubicBezTo>
                  <a:cubicBezTo>
                    <a:pt x="6678" y="10090"/>
                    <a:pt x="6706" y="9888"/>
                    <a:pt x="6734" y="9713"/>
                  </a:cubicBezTo>
                  <a:close/>
                  <a:moveTo>
                    <a:pt x="3413" y="9685"/>
                  </a:moveTo>
                  <a:cubicBezTo>
                    <a:pt x="3496" y="9713"/>
                    <a:pt x="3615" y="9713"/>
                    <a:pt x="3734" y="9741"/>
                  </a:cubicBezTo>
                  <a:cubicBezTo>
                    <a:pt x="3671" y="9944"/>
                    <a:pt x="3643" y="10118"/>
                    <a:pt x="3615" y="10321"/>
                  </a:cubicBezTo>
                  <a:cubicBezTo>
                    <a:pt x="3559" y="10209"/>
                    <a:pt x="3531" y="10034"/>
                    <a:pt x="3496" y="9944"/>
                  </a:cubicBezTo>
                  <a:cubicBezTo>
                    <a:pt x="3469" y="9888"/>
                    <a:pt x="3441" y="9769"/>
                    <a:pt x="3413" y="9685"/>
                  </a:cubicBezTo>
                  <a:close/>
                  <a:moveTo>
                    <a:pt x="4371" y="9713"/>
                  </a:moveTo>
                  <a:cubicBezTo>
                    <a:pt x="4371" y="9832"/>
                    <a:pt x="4343" y="9944"/>
                    <a:pt x="4343" y="10062"/>
                  </a:cubicBezTo>
                  <a:cubicBezTo>
                    <a:pt x="4343" y="10146"/>
                    <a:pt x="4371" y="10293"/>
                    <a:pt x="4371" y="10412"/>
                  </a:cubicBezTo>
                  <a:cubicBezTo>
                    <a:pt x="4287" y="10293"/>
                    <a:pt x="4196" y="10146"/>
                    <a:pt x="4140" y="10034"/>
                  </a:cubicBezTo>
                  <a:cubicBezTo>
                    <a:pt x="4084" y="9944"/>
                    <a:pt x="4021" y="9832"/>
                    <a:pt x="3965" y="9741"/>
                  </a:cubicBezTo>
                  <a:lnTo>
                    <a:pt x="4112" y="9741"/>
                  </a:lnTo>
                  <a:cubicBezTo>
                    <a:pt x="4196" y="9741"/>
                    <a:pt x="4287" y="9713"/>
                    <a:pt x="4371" y="9713"/>
                  </a:cubicBezTo>
                  <a:close/>
                  <a:moveTo>
                    <a:pt x="2713" y="9538"/>
                  </a:moveTo>
                  <a:cubicBezTo>
                    <a:pt x="2832" y="9566"/>
                    <a:pt x="2972" y="9594"/>
                    <a:pt x="3119" y="9622"/>
                  </a:cubicBezTo>
                  <a:cubicBezTo>
                    <a:pt x="3147" y="9657"/>
                    <a:pt x="3182" y="9657"/>
                    <a:pt x="3238" y="9657"/>
                  </a:cubicBezTo>
                  <a:cubicBezTo>
                    <a:pt x="3182" y="9713"/>
                    <a:pt x="3147" y="9797"/>
                    <a:pt x="3147" y="9860"/>
                  </a:cubicBezTo>
                  <a:cubicBezTo>
                    <a:pt x="3091" y="9972"/>
                    <a:pt x="3091" y="10118"/>
                    <a:pt x="3063" y="10237"/>
                  </a:cubicBezTo>
                  <a:cubicBezTo>
                    <a:pt x="3063" y="10321"/>
                    <a:pt x="3035" y="10440"/>
                    <a:pt x="3007" y="10531"/>
                  </a:cubicBezTo>
                  <a:cubicBezTo>
                    <a:pt x="3007" y="10496"/>
                    <a:pt x="2972" y="10468"/>
                    <a:pt x="2944" y="10440"/>
                  </a:cubicBezTo>
                  <a:cubicBezTo>
                    <a:pt x="2888" y="10321"/>
                    <a:pt x="2860" y="10209"/>
                    <a:pt x="2797" y="10090"/>
                  </a:cubicBezTo>
                  <a:cubicBezTo>
                    <a:pt x="2769" y="9972"/>
                    <a:pt x="2741" y="9860"/>
                    <a:pt x="2713" y="9741"/>
                  </a:cubicBezTo>
                  <a:lnTo>
                    <a:pt x="2713" y="9538"/>
                  </a:lnTo>
                  <a:close/>
                  <a:moveTo>
                    <a:pt x="6210" y="10118"/>
                  </a:moveTo>
                  <a:cubicBezTo>
                    <a:pt x="6293" y="10181"/>
                    <a:pt x="6468" y="10356"/>
                    <a:pt x="6531" y="10412"/>
                  </a:cubicBezTo>
                  <a:cubicBezTo>
                    <a:pt x="6503" y="10412"/>
                    <a:pt x="6503" y="10412"/>
                    <a:pt x="6468" y="10440"/>
                  </a:cubicBezTo>
                  <a:cubicBezTo>
                    <a:pt x="6384" y="10531"/>
                    <a:pt x="6265" y="10587"/>
                    <a:pt x="6182" y="10671"/>
                  </a:cubicBezTo>
                  <a:cubicBezTo>
                    <a:pt x="6182" y="10587"/>
                    <a:pt x="6182" y="10531"/>
                    <a:pt x="6210" y="10440"/>
                  </a:cubicBezTo>
                  <a:lnTo>
                    <a:pt x="6210" y="10118"/>
                  </a:lnTo>
                  <a:close/>
                  <a:moveTo>
                    <a:pt x="5594" y="10468"/>
                  </a:moveTo>
                  <a:lnTo>
                    <a:pt x="5594" y="10468"/>
                  </a:lnTo>
                  <a:cubicBezTo>
                    <a:pt x="5657" y="10496"/>
                    <a:pt x="5685" y="10559"/>
                    <a:pt x="5713" y="10587"/>
                  </a:cubicBezTo>
                  <a:cubicBezTo>
                    <a:pt x="5769" y="10643"/>
                    <a:pt x="5832" y="10671"/>
                    <a:pt x="5888" y="10734"/>
                  </a:cubicBezTo>
                  <a:cubicBezTo>
                    <a:pt x="5944" y="10762"/>
                    <a:pt x="5979" y="10818"/>
                    <a:pt x="6035" y="10846"/>
                  </a:cubicBezTo>
                  <a:cubicBezTo>
                    <a:pt x="5916" y="10964"/>
                    <a:pt x="5832" y="11083"/>
                    <a:pt x="5713" y="11195"/>
                  </a:cubicBezTo>
                  <a:cubicBezTo>
                    <a:pt x="5713" y="11139"/>
                    <a:pt x="5713" y="11083"/>
                    <a:pt x="5685" y="11020"/>
                  </a:cubicBezTo>
                  <a:cubicBezTo>
                    <a:pt x="5657" y="10846"/>
                    <a:pt x="5629" y="10643"/>
                    <a:pt x="5594" y="10468"/>
                  </a:cubicBezTo>
                  <a:close/>
                  <a:moveTo>
                    <a:pt x="4930" y="10846"/>
                  </a:moveTo>
                  <a:cubicBezTo>
                    <a:pt x="5014" y="10909"/>
                    <a:pt x="5105" y="10992"/>
                    <a:pt x="5161" y="11055"/>
                  </a:cubicBezTo>
                  <a:cubicBezTo>
                    <a:pt x="5308" y="11139"/>
                    <a:pt x="5419" y="11230"/>
                    <a:pt x="5566" y="11286"/>
                  </a:cubicBezTo>
                  <a:lnTo>
                    <a:pt x="5594" y="11286"/>
                  </a:lnTo>
                  <a:cubicBezTo>
                    <a:pt x="5454" y="11433"/>
                    <a:pt x="5280" y="11517"/>
                    <a:pt x="5133" y="11636"/>
                  </a:cubicBezTo>
                  <a:cubicBezTo>
                    <a:pt x="5105" y="11489"/>
                    <a:pt x="5042" y="11370"/>
                    <a:pt x="5014" y="11230"/>
                  </a:cubicBezTo>
                  <a:cubicBezTo>
                    <a:pt x="5014" y="11167"/>
                    <a:pt x="4986" y="11083"/>
                    <a:pt x="4986" y="10992"/>
                  </a:cubicBezTo>
                  <a:cubicBezTo>
                    <a:pt x="4986" y="10964"/>
                    <a:pt x="4958" y="10909"/>
                    <a:pt x="4930" y="10846"/>
                  </a:cubicBezTo>
                  <a:close/>
                  <a:moveTo>
                    <a:pt x="6182" y="10992"/>
                  </a:moveTo>
                  <a:cubicBezTo>
                    <a:pt x="6293" y="11020"/>
                    <a:pt x="6328" y="11167"/>
                    <a:pt x="6356" y="11258"/>
                  </a:cubicBezTo>
                  <a:cubicBezTo>
                    <a:pt x="6384" y="11314"/>
                    <a:pt x="6384" y="11370"/>
                    <a:pt x="6412" y="11433"/>
                  </a:cubicBezTo>
                  <a:cubicBezTo>
                    <a:pt x="6384" y="11461"/>
                    <a:pt x="6384" y="11461"/>
                    <a:pt x="6356" y="11489"/>
                  </a:cubicBezTo>
                  <a:cubicBezTo>
                    <a:pt x="6182" y="11608"/>
                    <a:pt x="5944" y="11664"/>
                    <a:pt x="5769" y="11783"/>
                  </a:cubicBezTo>
                  <a:cubicBezTo>
                    <a:pt x="5741" y="11720"/>
                    <a:pt x="5713" y="11664"/>
                    <a:pt x="5685" y="11608"/>
                  </a:cubicBezTo>
                  <a:lnTo>
                    <a:pt x="5629" y="11608"/>
                  </a:lnTo>
                  <a:cubicBezTo>
                    <a:pt x="5832" y="11405"/>
                    <a:pt x="6007" y="11195"/>
                    <a:pt x="6182" y="10992"/>
                  </a:cubicBezTo>
                  <a:close/>
                  <a:moveTo>
                    <a:pt x="4259" y="11195"/>
                  </a:moveTo>
                  <a:lnTo>
                    <a:pt x="4259" y="11195"/>
                  </a:lnTo>
                  <a:cubicBezTo>
                    <a:pt x="4287" y="11195"/>
                    <a:pt x="4287" y="11230"/>
                    <a:pt x="4287" y="11230"/>
                  </a:cubicBezTo>
                  <a:cubicBezTo>
                    <a:pt x="4406" y="11286"/>
                    <a:pt x="4489" y="11370"/>
                    <a:pt x="4580" y="11461"/>
                  </a:cubicBezTo>
                  <a:cubicBezTo>
                    <a:pt x="4692" y="11545"/>
                    <a:pt x="4811" y="11636"/>
                    <a:pt x="4930" y="11720"/>
                  </a:cubicBezTo>
                  <a:cubicBezTo>
                    <a:pt x="4867" y="11755"/>
                    <a:pt x="4811" y="11783"/>
                    <a:pt x="4720" y="11811"/>
                  </a:cubicBezTo>
                  <a:cubicBezTo>
                    <a:pt x="4636" y="11866"/>
                    <a:pt x="4517" y="11929"/>
                    <a:pt x="4433" y="11985"/>
                  </a:cubicBezTo>
                  <a:cubicBezTo>
                    <a:pt x="4406" y="11839"/>
                    <a:pt x="4371" y="11692"/>
                    <a:pt x="4343" y="11545"/>
                  </a:cubicBezTo>
                  <a:cubicBezTo>
                    <a:pt x="4315" y="11461"/>
                    <a:pt x="4259" y="11314"/>
                    <a:pt x="4259" y="11195"/>
                  </a:cubicBezTo>
                  <a:close/>
                  <a:moveTo>
                    <a:pt x="5538" y="11636"/>
                  </a:moveTo>
                  <a:cubicBezTo>
                    <a:pt x="5629" y="11692"/>
                    <a:pt x="5629" y="11783"/>
                    <a:pt x="5657" y="11866"/>
                  </a:cubicBezTo>
                  <a:cubicBezTo>
                    <a:pt x="5538" y="11957"/>
                    <a:pt x="5454" y="12041"/>
                    <a:pt x="5363" y="12132"/>
                  </a:cubicBezTo>
                  <a:cubicBezTo>
                    <a:pt x="5335" y="12013"/>
                    <a:pt x="5280" y="11929"/>
                    <a:pt x="5161" y="11894"/>
                  </a:cubicBezTo>
                  <a:cubicBezTo>
                    <a:pt x="5308" y="11839"/>
                    <a:pt x="5419" y="11755"/>
                    <a:pt x="5538" y="11636"/>
                  </a:cubicBezTo>
                  <a:close/>
                  <a:moveTo>
                    <a:pt x="3559" y="11405"/>
                  </a:moveTo>
                  <a:lnTo>
                    <a:pt x="3559" y="11405"/>
                  </a:lnTo>
                  <a:cubicBezTo>
                    <a:pt x="3706" y="11517"/>
                    <a:pt x="3790" y="11720"/>
                    <a:pt x="3937" y="11839"/>
                  </a:cubicBezTo>
                  <a:cubicBezTo>
                    <a:pt x="4056" y="11929"/>
                    <a:pt x="4140" y="12041"/>
                    <a:pt x="4231" y="12132"/>
                  </a:cubicBezTo>
                  <a:cubicBezTo>
                    <a:pt x="4112" y="12244"/>
                    <a:pt x="3965" y="12363"/>
                    <a:pt x="3790" y="12454"/>
                  </a:cubicBezTo>
                  <a:cubicBezTo>
                    <a:pt x="3762" y="12307"/>
                    <a:pt x="3706" y="12160"/>
                    <a:pt x="3671" y="12041"/>
                  </a:cubicBezTo>
                  <a:cubicBezTo>
                    <a:pt x="3643" y="11866"/>
                    <a:pt x="3559" y="11608"/>
                    <a:pt x="3559" y="11405"/>
                  </a:cubicBezTo>
                  <a:close/>
                  <a:moveTo>
                    <a:pt x="5713" y="12104"/>
                  </a:moveTo>
                  <a:cubicBezTo>
                    <a:pt x="5741" y="12160"/>
                    <a:pt x="5804" y="12160"/>
                    <a:pt x="5860" y="12188"/>
                  </a:cubicBezTo>
                  <a:cubicBezTo>
                    <a:pt x="5888" y="12216"/>
                    <a:pt x="5944" y="12279"/>
                    <a:pt x="6007" y="12335"/>
                  </a:cubicBezTo>
                  <a:cubicBezTo>
                    <a:pt x="5979" y="12363"/>
                    <a:pt x="5944" y="12363"/>
                    <a:pt x="5944" y="12391"/>
                  </a:cubicBezTo>
                  <a:cubicBezTo>
                    <a:pt x="5832" y="12454"/>
                    <a:pt x="5685" y="12482"/>
                    <a:pt x="5566" y="12538"/>
                  </a:cubicBezTo>
                  <a:cubicBezTo>
                    <a:pt x="5566" y="12538"/>
                    <a:pt x="5566" y="12510"/>
                    <a:pt x="5538" y="12482"/>
                  </a:cubicBezTo>
                  <a:cubicBezTo>
                    <a:pt x="5510" y="12419"/>
                    <a:pt x="5454" y="12391"/>
                    <a:pt x="5419" y="12335"/>
                  </a:cubicBezTo>
                  <a:cubicBezTo>
                    <a:pt x="5454" y="12307"/>
                    <a:pt x="5482" y="12279"/>
                    <a:pt x="5510" y="12244"/>
                  </a:cubicBezTo>
                  <a:cubicBezTo>
                    <a:pt x="5594" y="12216"/>
                    <a:pt x="5657" y="12160"/>
                    <a:pt x="5713" y="12104"/>
                  </a:cubicBezTo>
                  <a:close/>
                  <a:moveTo>
                    <a:pt x="2832" y="11692"/>
                  </a:moveTo>
                  <a:cubicBezTo>
                    <a:pt x="2860" y="11755"/>
                    <a:pt x="2916" y="11811"/>
                    <a:pt x="2944" y="11866"/>
                  </a:cubicBezTo>
                  <a:lnTo>
                    <a:pt x="3210" y="12132"/>
                  </a:lnTo>
                  <a:cubicBezTo>
                    <a:pt x="3294" y="12216"/>
                    <a:pt x="3357" y="12307"/>
                    <a:pt x="3441" y="12363"/>
                  </a:cubicBezTo>
                  <a:cubicBezTo>
                    <a:pt x="3496" y="12419"/>
                    <a:pt x="3531" y="12482"/>
                    <a:pt x="3587" y="12538"/>
                  </a:cubicBezTo>
                  <a:lnTo>
                    <a:pt x="3559" y="12538"/>
                  </a:lnTo>
                  <a:cubicBezTo>
                    <a:pt x="3385" y="12594"/>
                    <a:pt x="3210" y="12629"/>
                    <a:pt x="3063" y="12685"/>
                  </a:cubicBezTo>
                  <a:cubicBezTo>
                    <a:pt x="2944" y="12566"/>
                    <a:pt x="2916" y="12307"/>
                    <a:pt x="2888" y="12188"/>
                  </a:cubicBezTo>
                  <a:cubicBezTo>
                    <a:pt x="2860" y="12013"/>
                    <a:pt x="2832" y="11839"/>
                    <a:pt x="2832" y="11692"/>
                  </a:cubicBezTo>
                  <a:close/>
                  <a:moveTo>
                    <a:pt x="5014" y="11957"/>
                  </a:moveTo>
                  <a:cubicBezTo>
                    <a:pt x="5105" y="11985"/>
                    <a:pt x="5161" y="12013"/>
                    <a:pt x="5217" y="12104"/>
                  </a:cubicBezTo>
                  <a:lnTo>
                    <a:pt x="5217" y="12244"/>
                  </a:lnTo>
                  <a:cubicBezTo>
                    <a:pt x="5014" y="12363"/>
                    <a:pt x="4811" y="12482"/>
                    <a:pt x="4608" y="12629"/>
                  </a:cubicBezTo>
                  <a:cubicBezTo>
                    <a:pt x="4433" y="12741"/>
                    <a:pt x="4287" y="12831"/>
                    <a:pt x="4140" y="12915"/>
                  </a:cubicBezTo>
                  <a:cubicBezTo>
                    <a:pt x="4112" y="12915"/>
                    <a:pt x="3993" y="12741"/>
                    <a:pt x="3993" y="12741"/>
                  </a:cubicBezTo>
                  <a:cubicBezTo>
                    <a:pt x="3965" y="12657"/>
                    <a:pt x="3993" y="12594"/>
                    <a:pt x="4021" y="12538"/>
                  </a:cubicBezTo>
                  <a:cubicBezTo>
                    <a:pt x="4084" y="12482"/>
                    <a:pt x="4140" y="12454"/>
                    <a:pt x="4196" y="12391"/>
                  </a:cubicBezTo>
                  <a:cubicBezTo>
                    <a:pt x="4343" y="12307"/>
                    <a:pt x="4461" y="12216"/>
                    <a:pt x="4608" y="12132"/>
                  </a:cubicBezTo>
                  <a:cubicBezTo>
                    <a:pt x="4755" y="12041"/>
                    <a:pt x="4895" y="12013"/>
                    <a:pt x="5014" y="11957"/>
                  </a:cubicBezTo>
                  <a:close/>
                  <a:moveTo>
                    <a:pt x="3881" y="12629"/>
                  </a:moveTo>
                  <a:cubicBezTo>
                    <a:pt x="3846" y="12685"/>
                    <a:pt x="3881" y="12741"/>
                    <a:pt x="3881" y="12803"/>
                  </a:cubicBezTo>
                  <a:cubicBezTo>
                    <a:pt x="3909" y="12859"/>
                    <a:pt x="3965" y="12915"/>
                    <a:pt x="4021" y="12978"/>
                  </a:cubicBezTo>
                  <a:cubicBezTo>
                    <a:pt x="3993" y="12978"/>
                    <a:pt x="3993" y="12978"/>
                    <a:pt x="3965" y="13006"/>
                  </a:cubicBezTo>
                  <a:cubicBezTo>
                    <a:pt x="3762" y="13090"/>
                    <a:pt x="3496" y="13090"/>
                    <a:pt x="3266" y="13153"/>
                  </a:cubicBezTo>
                  <a:cubicBezTo>
                    <a:pt x="3091" y="13181"/>
                    <a:pt x="2944" y="13293"/>
                    <a:pt x="2741" y="13293"/>
                  </a:cubicBezTo>
                  <a:cubicBezTo>
                    <a:pt x="2685" y="13293"/>
                    <a:pt x="2448" y="13153"/>
                    <a:pt x="2594" y="13090"/>
                  </a:cubicBezTo>
                  <a:cubicBezTo>
                    <a:pt x="2608" y="13076"/>
                    <a:pt x="2615" y="13076"/>
                    <a:pt x="2623" y="13076"/>
                  </a:cubicBezTo>
                  <a:cubicBezTo>
                    <a:pt x="2631" y="13076"/>
                    <a:pt x="2640" y="13076"/>
                    <a:pt x="2657" y="13062"/>
                  </a:cubicBezTo>
                  <a:cubicBezTo>
                    <a:pt x="2685" y="13062"/>
                    <a:pt x="2713" y="13034"/>
                    <a:pt x="2741" y="13034"/>
                  </a:cubicBezTo>
                  <a:cubicBezTo>
                    <a:pt x="2860" y="12978"/>
                    <a:pt x="2972" y="12915"/>
                    <a:pt x="3091" y="12887"/>
                  </a:cubicBezTo>
                  <a:cubicBezTo>
                    <a:pt x="3266" y="12803"/>
                    <a:pt x="3441" y="12803"/>
                    <a:pt x="3615" y="12741"/>
                  </a:cubicBezTo>
                  <a:cubicBezTo>
                    <a:pt x="3706" y="12713"/>
                    <a:pt x="3790" y="12685"/>
                    <a:pt x="3881" y="12629"/>
                  </a:cubicBezTo>
                  <a:close/>
                  <a:moveTo>
                    <a:pt x="10755" y="972"/>
                  </a:moveTo>
                  <a:cubicBezTo>
                    <a:pt x="10873" y="1000"/>
                    <a:pt x="10985" y="1028"/>
                    <a:pt x="11076" y="1028"/>
                  </a:cubicBezTo>
                  <a:lnTo>
                    <a:pt x="11538" y="1028"/>
                  </a:lnTo>
                  <a:cubicBezTo>
                    <a:pt x="11803" y="1091"/>
                    <a:pt x="12097" y="1119"/>
                    <a:pt x="12328" y="1175"/>
                  </a:cubicBezTo>
                  <a:cubicBezTo>
                    <a:pt x="12503" y="1203"/>
                    <a:pt x="12650" y="1266"/>
                    <a:pt x="12796" y="1294"/>
                  </a:cubicBezTo>
                  <a:cubicBezTo>
                    <a:pt x="12999" y="1322"/>
                    <a:pt x="13146" y="1322"/>
                    <a:pt x="13321" y="1406"/>
                  </a:cubicBezTo>
                  <a:cubicBezTo>
                    <a:pt x="13635" y="1581"/>
                    <a:pt x="13957" y="1644"/>
                    <a:pt x="14279" y="1756"/>
                  </a:cubicBezTo>
                  <a:cubicBezTo>
                    <a:pt x="14628" y="1874"/>
                    <a:pt x="15006" y="1993"/>
                    <a:pt x="15300" y="2168"/>
                  </a:cubicBezTo>
                  <a:cubicBezTo>
                    <a:pt x="15621" y="2343"/>
                    <a:pt x="15943" y="2546"/>
                    <a:pt x="16202" y="2776"/>
                  </a:cubicBezTo>
                  <a:cubicBezTo>
                    <a:pt x="16754" y="3245"/>
                    <a:pt x="17223" y="3825"/>
                    <a:pt x="17656" y="4413"/>
                  </a:cubicBezTo>
                  <a:cubicBezTo>
                    <a:pt x="17866" y="4671"/>
                    <a:pt x="18097" y="4937"/>
                    <a:pt x="18355" y="5140"/>
                  </a:cubicBezTo>
                  <a:cubicBezTo>
                    <a:pt x="18621" y="5343"/>
                    <a:pt x="18915" y="5517"/>
                    <a:pt x="19173" y="5692"/>
                  </a:cubicBezTo>
                  <a:cubicBezTo>
                    <a:pt x="19495" y="5951"/>
                    <a:pt x="19726" y="6245"/>
                    <a:pt x="19845" y="6650"/>
                  </a:cubicBezTo>
                  <a:cubicBezTo>
                    <a:pt x="19929" y="7035"/>
                    <a:pt x="19929" y="7440"/>
                    <a:pt x="19929" y="7818"/>
                  </a:cubicBezTo>
                  <a:cubicBezTo>
                    <a:pt x="19929" y="7846"/>
                    <a:pt x="19929" y="7874"/>
                    <a:pt x="19964" y="7874"/>
                  </a:cubicBezTo>
                  <a:cubicBezTo>
                    <a:pt x="19901" y="8867"/>
                    <a:pt x="19873" y="9860"/>
                    <a:pt x="19670" y="10818"/>
                  </a:cubicBezTo>
                  <a:cubicBezTo>
                    <a:pt x="19551" y="11342"/>
                    <a:pt x="19467" y="11866"/>
                    <a:pt x="19117" y="12335"/>
                  </a:cubicBezTo>
                  <a:cubicBezTo>
                    <a:pt x="18971" y="12510"/>
                    <a:pt x="18796" y="12657"/>
                    <a:pt x="18649" y="12831"/>
                  </a:cubicBezTo>
                  <a:cubicBezTo>
                    <a:pt x="18390" y="13090"/>
                    <a:pt x="18097" y="13328"/>
                    <a:pt x="17831" y="13615"/>
                  </a:cubicBezTo>
                  <a:cubicBezTo>
                    <a:pt x="17700" y="13785"/>
                    <a:pt x="17475" y="13881"/>
                    <a:pt x="17244" y="13881"/>
                  </a:cubicBezTo>
                  <a:cubicBezTo>
                    <a:pt x="17117" y="13881"/>
                    <a:pt x="16988" y="13852"/>
                    <a:pt x="16873" y="13789"/>
                  </a:cubicBezTo>
                  <a:cubicBezTo>
                    <a:pt x="16320" y="13503"/>
                    <a:pt x="16083" y="12831"/>
                    <a:pt x="15649" y="12419"/>
                  </a:cubicBezTo>
                  <a:cubicBezTo>
                    <a:pt x="15446" y="12188"/>
                    <a:pt x="15153" y="12013"/>
                    <a:pt x="14894" y="11811"/>
                  </a:cubicBezTo>
                  <a:cubicBezTo>
                    <a:pt x="14803" y="11720"/>
                    <a:pt x="14684" y="11664"/>
                    <a:pt x="14600" y="11545"/>
                  </a:cubicBezTo>
                  <a:cubicBezTo>
                    <a:pt x="14482" y="11433"/>
                    <a:pt x="14426" y="11286"/>
                    <a:pt x="14335" y="11167"/>
                  </a:cubicBezTo>
                  <a:cubicBezTo>
                    <a:pt x="14195" y="10936"/>
                    <a:pt x="13985" y="10762"/>
                    <a:pt x="13754" y="10587"/>
                  </a:cubicBezTo>
                  <a:cubicBezTo>
                    <a:pt x="13635" y="10468"/>
                    <a:pt x="13496" y="10384"/>
                    <a:pt x="13377" y="10265"/>
                  </a:cubicBezTo>
                  <a:cubicBezTo>
                    <a:pt x="13286" y="10146"/>
                    <a:pt x="13202" y="10034"/>
                    <a:pt x="13083" y="9944"/>
                  </a:cubicBezTo>
                  <a:cubicBezTo>
                    <a:pt x="12999" y="9888"/>
                    <a:pt x="12936" y="9860"/>
                    <a:pt x="12880" y="9832"/>
                  </a:cubicBezTo>
                  <a:cubicBezTo>
                    <a:pt x="12908" y="9797"/>
                    <a:pt x="12971" y="9797"/>
                    <a:pt x="12999" y="9769"/>
                  </a:cubicBezTo>
                  <a:cubicBezTo>
                    <a:pt x="13091" y="9748"/>
                    <a:pt x="13183" y="9739"/>
                    <a:pt x="13276" y="9739"/>
                  </a:cubicBezTo>
                  <a:cubicBezTo>
                    <a:pt x="13687" y="9739"/>
                    <a:pt x="14105" y="9915"/>
                    <a:pt x="14482" y="10034"/>
                  </a:cubicBezTo>
                  <a:cubicBezTo>
                    <a:pt x="14544" y="10034"/>
                    <a:pt x="14600" y="9944"/>
                    <a:pt x="14544" y="9916"/>
                  </a:cubicBezTo>
                  <a:cubicBezTo>
                    <a:pt x="14149" y="9734"/>
                    <a:pt x="13710" y="9530"/>
                    <a:pt x="13290" y="9530"/>
                  </a:cubicBezTo>
                  <a:cubicBezTo>
                    <a:pt x="13242" y="9530"/>
                    <a:pt x="13194" y="9532"/>
                    <a:pt x="13146" y="9538"/>
                  </a:cubicBezTo>
                  <a:cubicBezTo>
                    <a:pt x="12852" y="9594"/>
                    <a:pt x="12622" y="9713"/>
                    <a:pt x="12412" y="9860"/>
                  </a:cubicBezTo>
                  <a:cubicBezTo>
                    <a:pt x="12153" y="9972"/>
                    <a:pt x="11859" y="10237"/>
                    <a:pt x="11601" y="10384"/>
                  </a:cubicBezTo>
                  <a:cubicBezTo>
                    <a:pt x="11978" y="9888"/>
                    <a:pt x="12097" y="9272"/>
                    <a:pt x="12181" y="8692"/>
                  </a:cubicBezTo>
                  <a:cubicBezTo>
                    <a:pt x="12181" y="8608"/>
                    <a:pt x="12209" y="8489"/>
                    <a:pt x="12237" y="8398"/>
                  </a:cubicBezTo>
                  <a:cubicBezTo>
                    <a:pt x="12587" y="8223"/>
                    <a:pt x="12908" y="8021"/>
                    <a:pt x="13286" y="7937"/>
                  </a:cubicBezTo>
                  <a:cubicBezTo>
                    <a:pt x="13670" y="7846"/>
                    <a:pt x="14076" y="7818"/>
                    <a:pt x="14454" y="7790"/>
                  </a:cubicBezTo>
                  <a:cubicBezTo>
                    <a:pt x="14509" y="7790"/>
                    <a:pt x="14509" y="7734"/>
                    <a:pt x="14454" y="7734"/>
                  </a:cubicBezTo>
                  <a:cubicBezTo>
                    <a:pt x="14313" y="7712"/>
                    <a:pt x="14172" y="7701"/>
                    <a:pt x="14032" y="7701"/>
                  </a:cubicBezTo>
                  <a:cubicBezTo>
                    <a:pt x="13767" y="7701"/>
                    <a:pt x="13505" y="7740"/>
                    <a:pt x="13258" y="7818"/>
                  </a:cubicBezTo>
                  <a:cubicBezTo>
                    <a:pt x="12880" y="7909"/>
                    <a:pt x="12559" y="8140"/>
                    <a:pt x="12237" y="8342"/>
                  </a:cubicBezTo>
                  <a:cubicBezTo>
                    <a:pt x="12272" y="8168"/>
                    <a:pt x="12328" y="8021"/>
                    <a:pt x="12412" y="7874"/>
                  </a:cubicBezTo>
                  <a:cubicBezTo>
                    <a:pt x="12559" y="7587"/>
                    <a:pt x="12761" y="7384"/>
                    <a:pt x="12880" y="7091"/>
                  </a:cubicBezTo>
                  <a:cubicBezTo>
                    <a:pt x="12936" y="6944"/>
                    <a:pt x="12999" y="6797"/>
                    <a:pt x="13027" y="6685"/>
                  </a:cubicBezTo>
                  <a:cubicBezTo>
                    <a:pt x="13174" y="6685"/>
                    <a:pt x="13377" y="6566"/>
                    <a:pt x="13496" y="6538"/>
                  </a:cubicBezTo>
                  <a:cubicBezTo>
                    <a:pt x="13660" y="6476"/>
                    <a:pt x="13833" y="6431"/>
                    <a:pt x="14003" y="6431"/>
                  </a:cubicBezTo>
                  <a:cubicBezTo>
                    <a:pt x="14160" y="6431"/>
                    <a:pt x="14313" y="6469"/>
                    <a:pt x="14454" y="6566"/>
                  </a:cubicBezTo>
                  <a:cubicBezTo>
                    <a:pt x="14719" y="6741"/>
                    <a:pt x="14894" y="6944"/>
                    <a:pt x="15125" y="7147"/>
                  </a:cubicBezTo>
                  <a:cubicBezTo>
                    <a:pt x="15356" y="7321"/>
                    <a:pt x="15621" y="7440"/>
                    <a:pt x="15908" y="7559"/>
                  </a:cubicBezTo>
                  <a:cubicBezTo>
                    <a:pt x="15914" y="7562"/>
                    <a:pt x="15921" y="7563"/>
                    <a:pt x="15927" y="7563"/>
                  </a:cubicBezTo>
                  <a:cubicBezTo>
                    <a:pt x="15981" y="7563"/>
                    <a:pt x="16018" y="7463"/>
                    <a:pt x="15943" y="7412"/>
                  </a:cubicBezTo>
                  <a:cubicBezTo>
                    <a:pt x="15677" y="7238"/>
                    <a:pt x="15356" y="7063"/>
                    <a:pt x="15097" y="6860"/>
                  </a:cubicBezTo>
                  <a:cubicBezTo>
                    <a:pt x="14894" y="6650"/>
                    <a:pt x="14684" y="6419"/>
                    <a:pt x="14398" y="6301"/>
                  </a:cubicBezTo>
                  <a:cubicBezTo>
                    <a:pt x="14279" y="6245"/>
                    <a:pt x="14148" y="6224"/>
                    <a:pt x="14013" y="6224"/>
                  </a:cubicBezTo>
                  <a:cubicBezTo>
                    <a:pt x="13878" y="6224"/>
                    <a:pt x="13740" y="6245"/>
                    <a:pt x="13607" y="6273"/>
                  </a:cubicBezTo>
                  <a:cubicBezTo>
                    <a:pt x="13496" y="6336"/>
                    <a:pt x="13377" y="6391"/>
                    <a:pt x="13230" y="6447"/>
                  </a:cubicBezTo>
                  <a:cubicBezTo>
                    <a:pt x="13174" y="6475"/>
                    <a:pt x="13111" y="6475"/>
                    <a:pt x="13055" y="6510"/>
                  </a:cubicBezTo>
                  <a:lnTo>
                    <a:pt x="13055" y="6217"/>
                  </a:lnTo>
                  <a:cubicBezTo>
                    <a:pt x="13055" y="5923"/>
                    <a:pt x="12908" y="5601"/>
                    <a:pt x="12796" y="5343"/>
                  </a:cubicBezTo>
                  <a:cubicBezTo>
                    <a:pt x="12761" y="5287"/>
                    <a:pt x="12705" y="5224"/>
                    <a:pt x="12677" y="5140"/>
                  </a:cubicBezTo>
                  <a:cubicBezTo>
                    <a:pt x="12705" y="4965"/>
                    <a:pt x="12677" y="4790"/>
                    <a:pt x="12733" y="4615"/>
                  </a:cubicBezTo>
                  <a:cubicBezTo>
                    <a:pt x="12824" y="4413"/>
                    <a:pt x="12852" y="4238"/>
                    <a:pt x="12852" y="4028"/>
                  </a:cubicBezTo>
                  <a:cubicBezTo>
                    <a:pt x="12880" y="3678"/>
                    <a:pt x="12796" y="3245"/>
                    <a:pt x="12587" y="2951"/>
                  </a:cubicBezTo>
                  <a:lnTo>
                    <a:pt x="12587" y="2951"/>
                  </a:lnTo>
                  <a:cubicBezTo>
                    <a:pt x="12733" y="3364"/>
                    <a:pt x="12733" y="3853"/>
                    <a:pt x="12650" y="4266"/>
                  </a:cubicBezTo>
                  <a:cubicBezTo>
                    <a:pt x="12622" y="4441"/>
                    <a:pt x="12559" y="4615"/>
                    <a:pt x="12503" y="4790"/>
                  </a:cubicBezTo>
                  <a:cubicBezTo>
                    <a:pt x="12475" y="4643"/>
                    <a:pt x="12475" y="4497"/>
                    <a:pt x="12503" y="4350"/>
                  </a:cubicBezTo>
                  <a:cubicBezTo>
                    <a:pt x="12531" y="4028"/>
                    <a:pt x="12531" y="3713"/>
                    <a:pt x="12356" y="3448"/>
                  </a:cubicBezTo>
                  <a:cubicBezTo>
                    <a:pt x="12346" y="3418"/>
                    <a:pt x="12325" y="3406"/>
                    <a:pt x="12304" y="3406"/>
                  </a:cubicBezTo>
                  <a:cubicBezTo>
                    <a:pt x="12263" y="3406"/>
                    <a:pt x="12219" y="3449"/>
                    <a:pt x="12237" y="3504"/>
                  </a:cubicBezTo>
                  <a:cubicBezTo>
                    <a:pt x="12356" y="3797"/>
                    <a:pt x="12300" y="4091"/>
                    <a:pt x="12272" y="4378"/>
                  </a:cubicBezTo>
                  <a:cubicBezTo>
                    <a:pt x="12237" y="4643"/>
                    <a:pt x="12272" y="4902"/>
                    <a:pt x="12384" y="5112"/>
                  </a:cubicBezTo>
                  <a:cubicBezTo>
                    <a:pt x="12531" y="5343"/>
                    <a:pt x="12677" y="5545"/>
                    <a:pt x="12796" y="5811"/>
                  </a:cubicBezTo>
                  <a:cubicBezTo>
                    <a:pt x="12852" y="5951"/>
                    <a:pt x="12908" y="6070"/>
                    <a:pt x="12908" y="6217"/>
                  </a:cubicBezTo>
                  <a:cubicBezTo>
                    <a:pt x="12908" y="6419"/>
                    <a:pt x="12880" y="6594"/>
                    <a:pt x="12824" y="6741"/>
                  </a:cubicBezTo>
                  <a:cubicBezTo>
                    <a:pt x="12677" y="7266"/>
                    <a:pt x="12237" y="7587"/>
                    <a:pt x="12062" y="8084"/>
                  </a:cubicBezTo>
                  <a:cubicBezTo>
                    <a:pt x="11950" y="8342"/>
                    <a:pt x="11950" y="8636"/>
                    <a:pt x="11887" y="8895"/>
                  </a:cubicBezTo>
                  <a:cubicBezTo>
                    <a:pt x="11859" y="9188"/>
                    <a:pt x="11803" y="9482"/>
                    <a:pt x="11685" y="9741"/>
                  </a:cubicBezTo>
                  <a:cubicBezTo>
                    <a:pt x="11426" y="10321"/>
                    <a:pt x="10985" y="10706"/>
                    <a:pt x="10461" y="11020"/>
                  </a:cubicBezTo>
                  <a:cubicBezTo>
                    <a:pt x="9964" y="11286"/>
                    <a:pt x="9384" y="11405"/>
                    <a:pt x="8832" y="11545"/>
                  </a:cubicBezTo>
                  <a:cubicBezTo>
                    <a:pt x="8335" y="11664"/>
                    <a:pt x="7811" y="11811"/>
                    <a:pt x="7377" y="12132"/>
                  </a:cubicBezTo>
                  <a:cubicBezTo>
                    <a:pt x="6909" y="12482"/>
                    <a:pt x="6559" y="12915"/>
                    <a:pt x="6091" y="13237"/>
                  </a:cubicBezTo>
                  <a:cubicBezTo>
                    <a:pt x="5594" y="13587"/>
                    <a:pt x="4958" y="13789"/>
                    <a:pt x="4406" y="13936"/>
                  </a:cubicBezTo>
                  <a:cubicBezTo>
                    <a:pt x="4317" y="13961"/>
                    <a:pt x="4226" y="13973"/>
                    <a:pt x="4135" y="13973"/>
                  </a:cubicBezTo>
                  <a:cubicBezTo>
                    <a:pt x="3897" y="13973"/>
                    <a:pt x="3661" y="13896"/>
                    <a:pt x="3469" y="13789"/>
                  </a:cubicBezTo>
                  <a:cubicBezTo>
                    <a:pt x="3322" y="13705"/>
                    <a:pt x="3238" y="13615"/>
                    <a:pt x="3119" y="13531"/>
                  </a:cubicBezTo>
                  <a:cubicBezTo>
                    <a:pt x="3063" y="13468"/>
                    <a:pt x="3035" y="13440"/>
                    <a:pt x="2972" y="13412"/>
                  </a:cubicBezTo>
                  <a:cubicBezTo>
                    <a:pt x="3035" y="13384"/>
                    <a:pt x="3063" y="13356"/>
                    <a:pt x="3091" y="13328"/>
                  </a:cubicBezTo>
                  <a:cubicBezTo>
                    <a:pt x="3357" y="13118"/>
                    <a:pt x="3671" y="13265"/>
                    <a:pt x="3965" y="13153"/>
                  </a:cubicBezTo>
                  <a:cubicBezTo>
                    <a:pt x="3993" y="13153"/>
                    <a:pt x="4021" y="13153"/>
                    <a:pt x="4056" y="13118"/>
                  </a:cubicBezTo>
                  <a:lnTo>
                    <a:pt x="4056" y="13209"/>
                  </a:lnTo>
                  <a:cubicBezTo>
                    <a:pt x="4084" y="13356"/>
                    <a:pt x="4196" y="13468"/>
                    <a:pt x="4315" y="13531"/>
                  </a:cubicBezTo>
                  <a:cubicBezTo>
                    <a:pt x="4322" y="13538"/>
                    <a:pt x="4329" y="13541"/>
                    <a:pt x="4336" y="13541"/>
                  </a:cubicBezTo>
                  <a:cubicBezTo>
                    <a:pt x="4355" y="13541"/>
                    <a:pt x="4371" y="13514"/>
                    <a:pt x="4371" y="13468"/>
                  </a:cubicBezTo>
                  <a:cubicBezTo>
                    <a:pt x="4315" y="13384"/>
                    <a:pt x="4168" y="13265"/>
                    <a:pt x="4168" y="13153"/>
                  </a:cubicBezTo>
                  <a:cubicBezTo>
                    <a:pt x="4196" y="13118"/>
                    <a:pt x="4196" y="13090"/>
                    <a:pt x="4196" y="13062"/>
                  </a:cubicBezTo>
                  <a:cubicBezTo>
                    <a:pt x="4406" y="12943"/>
                    <a:pt x="4608" y="12859"/>
                    <a:pt x="4783" y="12713"/>
                  </a:cubicBezTo>
                  <a:cubicBezTo>
                    <a:pt x="4958" y="12629"/>
                    <a:pt x="5133" y="12538"/>
                    <a:pt x="5280" y="12419"/>
                  </a:cubicBezTo>
                  <a:cubicBezTo>
                    <a:pt x="5308" y="12454"/>
                    <a:pt x="5363" y="12482"/>
                    <a:pt x="5363" y="12510"/>
                  </a:cubicBezTo>
                  <a:cubicBezTo>
                    <a:pt x="5419" y="12538"/>
                    <a:pt x="5454" y="12594"/>
                    <a:pt x="5482" y="12629"/>
                  </a:cubicBezTo>
                  <a:cubicBezTo>
                    <a:pt x="5419" y="12685"/>
                    <a:pt x="5363" y="12768"/>
                    <a:pt x="5280" y="12803"/>
                  </a:cubicBezTo>
                  <a:cubicBezTo>
                    <a:pt x="5251" y="12826"/>
                    <a:pt x="5269" y="12867"/>
                    <a:pt x="5291" y="12867"/>
                  </a:cubicBezTo>
                  <a:cubicBezTo>
                    <a:pt x="5297" y="12867"/>
                    <a:pt x="5302" y="12865"/>
                    <a:pt x="5308" y="12859"/>
                  </a:cubicBezTo>
                  <a:cubicBezTo>
                    <a:pt x="5391" y="12831"/>
                    <a:pt x="5454" y="12768"/>
                    <a:pt x="5510" y="12713"/>
                  </a:cubicBezTo>
                  <a:cubicBezTo>
                    <a:pt x="5538" y="12768"/>
                    <a:pt x="5566" y="12803"/>
                    <a:pt x="5566" y="12859"/>
                  </a:cubicBezTo>
                  <a:cubicBezTo>
                    <a:pt x="5578" y="12883"/>
                    <a:pt x="5596" y="12892"/>
                    <a:pt x="5613" y="12892"/>
                  </a:cubicBezTo>
                  <a:cubicBezTo>
                    <a:pt x="5636" y="12892"/>
                    <a:pt x="5657" y="12876"/>
                    <a:pt x="5657" y="12859"/>
                  </a:cubicBezTo>
                  <a:cubicBezTo>
                    <a:pt x="5657" y="12768"/>
                    <a:pt x="5657" y="12713"/>
                    <a:pt x="5629" y="12657"/>
                  </a:cubicBezTo>
                  <a:cubicBezTo>
                    <a:pt x="5741" y="12594"/>
                    <a:pt x="5888" y="12566"/>
                    <a:pt x="6007" y="12510"/>
                  </a:cubicBezTo>
                  <a:cubicBezTo>
                    <a:pt x="6119" y="12454"/>
                    <a:pt x="6182" y="12335"/>
                    <a:pt x="6293" y="12279"/>
                  </a:cubicBezTo>
                  <a:cubicBezTo>
                    <a:pt x="6412" y="12188"/>
                    <a:pt x="6559" y="12132"/>
                    <a:pt x="6678" y="12041"/>
                  </a:cubicBezTo>
                  <a:cubicBezTo>
                    <a:pt x="6706" y="12013"/>
                    <a:pt x="6678" y="11957"/>
                    <a:pt x="6643" y="11957"/>
                  </a:cubicBezTo>
                  <a:cubicBezTo>
                    <a:pt x="6503" y="12013"/>
                    <a:pt x="6384" y="12041"/>
                    <a:pt x="6238" y="12104"/>
                  </a:cubicBezTo>
                  <a:cubicBezTo>
                    <a:pt x="6182" y="12160"/>
                    <a:pt x="6154" y="12188"/>
                    <a:pt x="6091" y="12244"/>
                  </a:cubicBezTo>
                  <a:cubicBezTo>
                    <a:pt x="6063" y="12188"/>
                    <a:pt x="6035" y="12160"/>
                    <a:pt x="5979" y="12104"/>
                  </a:cubicBezTo>
                  <a:cubicBezTo>
                    <a:pt x="5944" y="12069"/>
                    <a:pt x="5916" y="12041"/>
                    <a:pt x="5888" y="12041"/>
                  </a:cubicBezTo>
                  <a:cubicBezTo>
                    <a:pt x="5832" y="12013"/>
                    <a:pt x="5832" y="11985"/>
                    <a:pt x="5832" y="11985"/>
                  </a:cubicBezTo>
                  <a:cubicBezTo>
                    <a:pt x="5832" y="11957"/>
                    <a:pt x="5832" y="11957"/>
                    <a:pt x="5860" y="11957"/>
                  </a:cubicBezTo>
                  <a:cubicBezTo>
                    <a:pt x="6007" y="11839"/>
                    <a:pt x="6182" y="11811"/>
                    <a:pt x="6328" y="11692"/>
                  </a:cubicBezTo>
                  <a:cubicBezTo>
                    <a:pt x="6412" y="11664"/>
                    <a:pt x="6503" y="11608"/>
                    <a:pt x="6559" y="11517"/>
                  </a:cubicBezTo>
                  <a:cubicBezTo>
                    <a:pt x="6615" y="11545"/>
                    <a:pt x="6678" y="11608"/>
                    <a:pt x="6706" y="11664"/>
                  </a:cubicBezTo>
                  <a:cubicBezTo>
                    <a:pt x="6706" y="11675"/>
                    <a:pt x="6720" y="11682"/>
                    <a:pt x="6737" y="11682"/>
                  </a:cubicBezTo>
                  <a:cubicBezTo>
                    <a:pt x="6761" y="11682"/>
                    <a:pt x="6790" y="11668"/>
                    <a:pt x="6790" y="11636"/>
                  </a:cubicBezTo>
                  <a:cubicBezTo>
                    <a:pt x="6790" y="11580"/>
                    <a:pt x="6762" y="11489"/>
                    <a:pt x="6706" y="11433"/>
                  </a:cubicBezTo>
                  <a:cubicBezTo>
                    <a:pt x="6706" y="11433"/>
                    <a:pt x="6706" y="11405"/>
                    <a:pt x="6678" y="11405"/>
                  </a:cubicBezTo>
                  <a:cubicBezTo>
                    <a:pt x="6762" y="11314"/>
                    <a:pt x="6853" y="11195"/>
                    <a:pt x="6965" y="11111"/>
                  </a:cubicBezTo>
                  <a:cubicBezTo>
                    <a:pt x="6987" y="11089"/>
                    <a:pt x="6956" y="11045"/>
                    <a:pt x="6929" y="11045"/>
                  </a:cubicBezTo>
                  <a:cubicBezTo>
                    <a:pt x="6922" y="11045"/>
                    <a:pt x="6915" y="11048"/>
                    <a:pt x="6909" y="11055"/>
                  </a:cubicBezTo>
                  <a:cubicBezTo>
                    <a:pt x="6762" y="11111"/>
                    <a:pt x="6643" y="11230"/>
                    <a:pt x="6531" y="11314"/>
                  </a:cubicBezTo>
                  <a:cubicBezTo>
                    <a:pt x="6503" y="11167"/>
                    <a:pt x="6412" y="10992"/>
                    <a:pt x="6265" y="10936"/>
                  </a:cubicBezTo>
                  <a:cubicBezTo>
                    <a:pt x="6265" y="10909"/>
                    <a:pt x="6293" y="10909"/>
                    <a:pt x="6293" y="10881"/>
                  </a:cubicBezTo>
                  <a:cubicBezTo>
                    <a:pt x="6615" y="10615"/>
                    <a:pt x="6965" y="10356"/>
                    <a:pt x="7286" y="10118"/>
                  </a:cubicBezTo>
                  <a:cubicBezTo>
                    <a:pt x="7377" y="10062"/>
                    <a:pt x="7461" y="9972"/>
                    <a:pt x="7517" y="9916"/>
                  </a:cubicBezTo>
                  <a:cubicBezTo>
                    <a:pt x="7608" y="9769"/>
                    <a:pt x="7664" y="9622"/>
                    <a:pt x="7755" y="9482"/>
                  </a:cubicBezTo>
                  <a:lnTo>
                    <a:pt x="7783" y="9482"/>
                  </a:lnTo>
                  <a:cubicBezTo>
                    <a:pt x="7798" y="9479"/>
                    <a:pt x="7812" y="9478"/>
                    <a:pt x="7825" y="9478"/>
                  </a:cubicBezTo>
                  <a:cubicBezTo>
                    <a:pt x="7958" y="9478"/>
                    <a:pt x="7960" y="9635"/>
                    <a:pt x="7986" y="9769"/>
                  </a:cubicBezTo>
                  <a:cubicBezTo>
                    <a:pt x="7811" y="9916"/>
                    <a:pt x="7636" y="10062"/>
                    <a:pt x="7636" y="10321"/>
                  </a:cubicBezTo>
                  <a:cubicBezTo>
                    <a:pt x="7617" y="10321"/>
                    <a:pt x="7624" y="10337"/>
                    <a:pt x="7638" y="10337"/>
                  </a:cubicBezTo>
                  <a:cubicBezTo>
                    <a:pt x="7645" y="10337"/>
                    <a:pt x="7655" y="10333"/>
                    <a:pt x="7664" y="10321"/>
                  </a:cubicBezTo>
                  <a:cubicBezTo>
                    <a:pt x="7755" y="10237"/>
                    <a:pt x="7783" y="10118"/>
                    <a:pt x="7867" y="10034"/>
                  </a:cubicBezTo>
                  <a:cubicBezTo>
                    <a:pt x="7930" y="9972"/>
                    <a:pt x="7986" y="9944"/>
                    <a:pt x="8042" y="9888"/>
                  </a:cubicBezTo>
                  <a:cubicBezTo>
                    <a:pt x="8104" y="9916"/>
                    <a:pt x="8160" y="9944"/>
                    <a:pt x="8188" y="9972"/>
                  </a:cubicBezTo>
                  <a:cubicBezTo>
                    <a:pt x="8279" y="10062"/>
                    <a:pt x="8335" y="10146"/>
                    <a:pt x="8363" y="10265"/>
                  </a:cubicBezTo>
                  <a:cubicBezTo>
                    <a:pt x="8363" y="10279"/>
                    <a:pt x="8379" y="10286"/>
                    <a:pt x="8395" y="10286"/>
                  </a:cubicBezTo>
                  <a:cubicBezTo>
                    <a:pt x="8410" y="10286"/>
                    <a:pt x="8426" y="10279"/>
                    <a:pt x="8426" y="10265"/>
                  </a:cubicBezTo>
                  <a:cubicBezTo>
                    <a:pt x="8454" y="10146"/>
                    <a:pt x="8426" y="10062"/>
                    <a:pt x="8363" y="9972"/>
                  </a:cubicBezTo>
                  <a:cubicBezTo>
                    <a:pt x="8335" y="9916"/>
                    <a:pt x="8307" y="9888"/>
                    <a:pt x="8251" y="9860"/>
                  </a:cubicBezTo>
                  <a:cubicBezTo>
                    <a:pt x="8251" y="9832"/>
                    <a:pt x="8216" y="9797"/>
                    <a:pt x="8188" y="9797"/>
                  </a:cubicBezTo>
                  <a:cubicBezTo>
                    <a:pt x="8216" y="9797"/>
                    <a:pt x="8216" y="9769"/>
                    <a:pt x="8216" y="9769"/>
                  </a:cubicBezTo>
                  <a:cubicBezTo>
                    <a:pt x="8307" y="9713"/>
                    <a:pt x="8363" y="9594"/>
                    <a:pt x="8454" y="9510"/>
                  </a:cubicBezTo>
                  <a:cubicBezTo>
                    <a:pt x="8601" y="9391"/>
                    <a:pt x="8741" y="9363"/>
                    <a:pt x="8916" y="9244"/>
                  </a:cubicBezTo>
                  <a:cubicBezTo>
                    <a:pt x="8979" y="9244"/>
                    <a:pt x="8951" y="9188"/>
                    <a:pt x="8888" y="9188"/>
                  </a:cubicBezTo>
                  <a:cubicBezTo>
                    <a:pt x="8741" y="9216"/>
                    <a:pt x="8566" y="9244"/>
                    <a:pt x="8454" y="9335"/>
                  </a:cubicBezTo>
                  <a:cubicBezTo>
                    <a:pt x="8307" y="9419"/>
                    <a:pt x="8251" y="9566"/>
                    <a:pt x="8132" y="9657"/>
                  </a:cubicBezTo>
                  <a:cubicBezTo>
                    <a:pt x="8104" y="9566"/>
                    <a:pt x="8042" y="9482"/>
                    <a:pt x="7986" y="9419"/>
                  </a:cubicBezTo>
                  <a:cubicBezTo>
                    <a:pt x="7944" y="9405"/>
                    <a:pt x="7907" y="9398"/>
                    <a:pt x="7874" y="9398"/>
                  </a:cubicBezTo>
                  <a:cubicBezTo>
                    <a:pt x="7841" y="9398"/>
                    <a:pt x="7811" y="9405"/>
                    <a:pt x="7783" y="9419"/>
                  </a:cubicBezTo>
                  <a:cubicBezTo>
                    <a:pt x="8042" y="9014"/>
                    <a:pt x="8510" y="8839"/>
                    <a:pt x="8916" y="8664"/>
                  </a:cubicBezTo>
                  <a:cubicBezTo>
                    <a:pt x="9237" y="8573"/>
                    <a:pt x="9650" y="8489"/>
                    <a:pt x="9853" y="8223"/>
                  </a:cubicBezTo>
                  <a:cubicBezTo>
                    <a:pt x="10083" y="7937"/>
                    <a:pt x="10230" y="7496"/>
                    <a:pt x="10405" y="7147"/>
                  </a:cubicBezTo>
                  <a:cubicBezTo>
                    <a:pt x="10461" y="7035"/>
                    <a:pt x="10489" y="6944"/>
                    <a:pt x="10552" y="6860"/>
                  </a:cubicBezTo>
                  <a:cubicBezTo>
                    <a:pt x="10608" y="6769"/>
                    <a:pt x="10699" y="6685"/>
                    <a:pt x="10755" y="6622"/>
                  </a:cubicBezTo>
                  <a:cubicBezTo>
                    <a:pt x="10783" y="6566"/>
                    <a:pt x="10838" y="6510"/>
                    <a:pt x="10901" y="6447"/>
                  </a:cubicBezTo>
                  <a:cubicBezTo>
                    <a:pt x="10985" y="6391"/>
                    <a:pt x="11104" y="6301"/>
                    <a:pt x="11188" y="6245"/>
                  </a:cubicBezTo>
                  <a:cubicBezTo>
                    <a:pt x="11223" y="6217"/>
                    <a:pt x="11223" y="6217"/>
                    <a:pt x="11223" y="6189"/>
                  </a:cubicBezTo>
                  <a:lnTo>
                    <a:pt x="11223" y="6161"/>
                  </a:lnTo>
                  <a:cubicBezTo>
                    <a:pt x="11223" y="6161"/>
                    <a:pt x="11208" y="6145"/>
                    <a:pt x="11189" y="6145"/>
                  </a:cubicBezTo>
                  <a:cubicBezTo>
                    <a:pt x="11180" y="6145"/>
                    <a:pt x="11169" y="6149"/>
                    <a:pt x="11160" y="6161"/>
                  </a:cubicBezTo>
                  <a:cubicBezTo>
                    <a:pt x="11013" y="6189"/>
                    <a:pt x="10873" y="6273"/>
                    <a:pt x="10727" y="6363"/>
                  </a:cubicBezTo>
                  <a:cubicBezTo>
                    <a:pt x="10489" y="6475"/>
                    <a:pt x="10230" y="6566"/>
                    <a:pt x="9964" y="6650"/>
                  </a:cubicBezTo>
                  <a:cubicBezTo>
                    <a:pt x="9734" y="6713"/>
                    <a:pt x="9650" y="6860"/>
                    <a:pt x="9440" y="6972"/>
                  </a:cubicBezTo>
                  <a:cubicBezTo>
                    <a:pt x="9384" y="7035"/>
                    <a:pt x="9300" y="7063"/>
                    <a:pt x="9237" y="7091"/>
                  </a:cubicBezTo>
                  <a:cubicBezTo>
                    <a:pt x="9209" y="7091"/>
                    <a:pt x="9153" y="7119"/>
                    <a:pt x="9125" y="7119"/>
                  </a:cubicBezTo>
                  <a:lnTo>
                    <a:pt x="8860" y="7119"/>
                  </a:lnTo>
                  <a:lnTo>
                    <a:pt x="8860" y="7035"/>
                  </a:lnTo>
                  <a:cubicBezTo>
                    <a:pt x="8888" y="6972"/>
                    <a:pt x="8888" y="6916"/>
                    <a:pt x="8860" y="6825"/>
                  </a:cubicBezTo>
                  <a:cubicBezTo>
                    <a:pt x="8899" y="6816"/>
                    <a:pt x="8938" y="6813"/>
                    <a:pt x="8977" y="6813"/>
                  </a:cubicBezTo>
                  <a:cubicBezTo>
                    <a:pt x="9054" y="6813"/>
                    <a:pt x="9130" y="6825"/>
                    <a:pt x="9209" y="6825"/>
                  </a:cubicBezTo>
                  <a:cubicBezTo>
                    <a:pt x="9237" y="6825"/>
                    <a:pt x="9237" y="6769"/>
                    <a:pt x="9209" y="6769"/>
                  </a:cubicBezTo>
                  <a:cubicBezTo>
                    <a:pt x="9090" y="6741"/>
                    <a:pt x="8979" y="6713"/>
                    <a:pt x="8832" y="6713"/>
                  </a:cubicBezTo>
                  <a:cubicBezTo>
                    <a:pt x="8860" y="6622"/>
                    <a:pt x="8951" y="6538"/>
                    <a:pt x="8916" y="6419"/>
                  </a:cubicBezTo>
                  <a:cubicBezTo>
                    <a:pt x="8888" y="6363"/>
                    <a:pt x="8804" y="6301"/>
                    <a:pt x="8713" y="6301"/>
                  </a:cubicBezTo>
                  <a:lnTo>
                    <a:pt x="8713" y="6336"/>
                  </a:lnTo>
                  <a:cubicBezTo>
                    <a:pt x="8804" y="6391"/>
                    <a:pt x="8804" y="6510"/>
                    <a:pt x="8776" y="6594"/>
                  </a:cubicBezTo>
                  <a:cubicBezTo>
                    <a:pt x="8776" y="6650"/>
                    <a:pt x="8741" y="6685"/>
                    <a:pt x="8713" y="6713"/>
                  </a:cubicBezTo>
                  <a:cubicBezTo>
                    <a:pt x="8657" y="6741"/>
                    <a:pt x="8601" y="6741"/>
                    <a:pt x="8538" y="6769"/>
                  </a:cubicBezTo>
                  <a:lnTo>
                    <a:pt x="8363" y="6769"/>
                  </a:lnTo>
                  <a:cubicBezTo>
                    <a:pt x="8363" y="6713"/>
                    <a:pt x="8363" y="6741"/>
                    <a:pt x="8391" y="6650"/>
                  </a:cubicBezTo>
                  <a:cubicBezTo>
                    <a:pt x="8426" y="6510"/>
                    <a:pt x="8391" y="6363"/>
                    <a:pt x="8335" y="6217"/>
                  </a:cubicBezTo>
                  <a:cubicBezTo>
                    <a:pt x="8335" y="6208"/>
                    <a:pt x="8333" y="6205"/>
                    <a:pt x="8329" y="6205"/>
                  </a:cubicBezTo>
                  <a:cubicBezTo>
                    <a:pt x="8321" y="6205"/>
                    <a:pt x="8307" y="6225"/>
                    <a:pt x="8307" y="6245"/>
                  </a:cubicBezTo>
                  <a:cubicBezTo>
                    <a:pt x="8307" y="6363"/>
                    <a:pt x="8307" y="6475"/>
                    <a:pt x="8279" y="6594"/>
                  </a:cubicBezTo>
                  <a:cubicBezTo>
                    <a:pt x="8279" y="6650"/>
                    <a:pt x="8251" y="6713"/>
                    <a:pt x="8216" y="6769"/>
                  </a:cubicBezTo>
                  <a:cubicBezTo>
                    <a:pt x="8188" y="6769"/>
                    <a:pt x="8160" y="6769"/>
                    <a:pt x="8132" y="6741"/>
                  </a:cubicBezTo>
                  <a:cubicBezTo>
                    <a:pt x="7867" y="6741"/>
                    <a:pt x="7580" y="6888"/>
                    <a:pt x="7517" y="7147"/>
                  </a:cubicBezTo>
                  <a:cubicBezTo>
                    <a:pt x="7517" y="7161"/>
                    <a:pt x="7526" y="7168"/>
                    <a:pt x="7535" y="7168"/>
                  </a:cubicBezTo>
                  <a:cubicBezTo>
                    <a:pt x="7543" y="7168"/>
                    <a:pt x="7552" y="7161"/>
                    <a:pt x="7552" y="7147"/>
                  </a:cubicBezTo>
                  <a:cubicBezTo>
                    <a:pt x="7636" y="7035"/>
                    <a:pt x="7839" y="6916"/>
                    <a:pt x="8014" y="6888"/>
                  </a:cubicBezTo>
                  <a:cubicBezTo>
                    <a:pt x="8040" y="6880"/>
                    <a:pt x="8066" y="6876"/>
                    <a:pt x="8092" y="6876"/>
                  </a:cubicBezTo>
                  <a:cubicBezTo>
                    <a:pt x="8154" y="6876"/>
                    <a:pt x="8215" y="6896"/>
                    <a:pt x="8279" y="6916"/>
                  </a:cubicBezTo>
                  <a:cubicBezTo>
                    <a:pt x="8307" y="6972"/>
                    <a:pt x="8307" y="7063"/>
                    <a:pt x="8251" y="7147"/>
                  </a:cubicBezTo>
                  <a:lnTo>
                    <a:pt x="8251" y="7175"/>
                  </a:lnTo>
                  <a:cubicBezTo>
                    <a:pt x="8104" y="7210"/>
                    <a:pt x="7958" y="7266"/>
                    <a:pt x="7811" y="7349"/>
                  </a:cubicBezTo>
                  <a:cubicBezTo>
                    <a:pt x="7377" y="7587"/>
                    <a:pt x="6993" y="8021"/>
                    <a:pt x="6678" y="8370"/>
                  </a:cubicBezTo>
                  <a:cubicBezTo>
                    <a:pt x="6210" y="8867"/>
                    <a:pt x="5657" y="9188"/>
                    <a:pt x="5014" y="9335"/>
                  </a:cubicBezTo>
                  <a:cubicBezTo>
                    <a:pt x="4692" y="9419"/>
                    <a:pt x="4406" y="9510"/>
                    <a:pt x="4084" y="9510"/>
                  </a:cubicBezTo>
                  <a:lnTo>
                    <a:pt x="4056" y="9510"/>
                  </a:lnTo>
                  <a:cubicBezTo>
                    <a:pt x="4084" y="9419"/>
                    <a:pt x="4084" y="9307"/>
                    <a:pt x="4084" y="9216"/>
                  </a:cubicBezTo>
                  <a:lnTo>
                    <a:pt x="4112" y="9216"/>
                  </a:lnTo>
                  <a:cubicBezTo>
                    <a:pt x="4136" y="9220"/>
                    <a:pt x="4160" y="9222"/>
                    <a:pt x="4185" y="9222"/>
                  </a:cubicBezTo>
                  <a:cubicBezTo>
                    <a:pt x="4341" y="9222"/>
                    <a:pt x="4513" y="9152"/>
                    <a:pt x="4664" y="9098"/>
                  </a:cubicBezTo>
                  <a:cubicBezTo>
                    <a:pt x="4867" y="9014"/>
                    <a:pt x="5042" y="8958"/>
                    <a:pt x="5280" y="8958"/>
                  </a:cubicBezTo>
                  <a:cubicBezTo>
                    <a:pt x="5335" y="8958"/>
                    <a:pt x="5335" y="8895"/>
                    <a:pt x="5280" y="8895"/>
                  </a:cubicBezTo>
                  <a:cubicBezTo>
                    <a:pt x="5262" y="8894"/>
                    <a:pt x="5245" y="8893"/>
                    <a:pt x="5228" y="8893"/>
                  </a:cubicBezTo>
                  <a:cubicBezTo>
                    <a:pt x="4898" y="8893"/>
                    <a:pt x="4572" y="9096"/>
                    <a:pt x="4247" y="9096"/>
                  </a:cubicBezTo>
                  <a:cubicBezTo>
                    <a:pt x="4183" y="9096"/>
                    <a:pt x="4120" y="9088"/>
                    <a:pt x="4056" y="9070"/>
                  </a:cubicBezTo>
                  <a:cubicBezTo>
                    <a:pt x="4056" y="9014"/>
                    <a:pt x="4084" y="9014"/>
                    <a:pt x="4112" y="8958"/>
                  </a:cubicBezTo>
                  <a:cubicBezTo>
                    <a:pt x="4140" y="8895"/>
                    <a:pt x="4196" y="8839"/>
                    <a:pt x="4196" y="8748"/>
                  </a:cubicBezTo>
                  <a:lnTo>
                    <a:pt x="4231" y="8720"/>
                  </a:lnTo>
                  <a:cubicBezTo>
                    <a:pt x="4301" y="8720"/>
                    <a:pt x="4356" y="8724"/>
                    <a:pt x="4408" y="8724"/>
                  </a:cubicBezTo>
                  <a:cubicBezTo>
                    <a:pt x="4487" y="8724"/>
                    <a:pt x="4559" y="8714"/>
                    <a:pt x="4664" y="8664"/>
                  </a:cubicBezTo>
                  <a:cubicBezTo>
                    <a:pt x="4692" y="8664"/>
                    <a:pt x="4692" y="8608"/>
                    <a:pt x="4636" y="8608"/>
                  </a:cubicBezTo>
                  <a:cubicBezTo>
                    <a:pt x="4577" y="8591"/>
                    <a:pt x="4510" y="8582"/>
                    <a:pt x="4441" y="8582"/>
                  </a:cubicBezTo>
                  <a:cubicBezTo>
                    <a:pt x="4372" y="8582"/>
                    <a:pt x="4301" y="8591"/>
                    <a:pt x="4231" y="8608"/>
                  </a:cubicBezTo>
                  <a:cubicBezTo>
                    <a:pt x="4196" y="8489"/>
                    <a:pt x="4168" y="8398"/>
                    <a:pt x="4140" y="8314"/>
                  </a:cubicBezTo>
                  <a:cubicBezTo>
                    <a:pt x="4126" y="8300"/>
                    <a:pt x="4112" y="8293"/>
                    <a:pt x="4101" y="8293"/>
                  </a:cubicBezTo>
                  <a:cubicBezTo>
                    <a:pt x="4091" y="8293"/>
                    <a:pt x="4084" y="8300"/>
                    <a:pt x="4084" y="8314"/>
                  </a:cubicBezTo>
                  <a:cubicBezTo>
                    <a:pt x="4084" y="8433"/>
                    <a:pt x="4112" y="8517"/>
                    <a:pt x="4084" y="8608"/>
                  </a:cubicBezTo>
                  <a:cubicBezTo>
                    <a:pt x="4041" y="8618"/>
                    <a:pt x="3995" y="8624"/>
                    <a:pt x="3949" y="8624"/>
                  </a:cubicBezTo>
                  <a:cubicBezTo>
                    <a:pt x="3865" y="8624"/>
                    <a:pt x="3778" y="8604"/>
                    <a:pt x="3706" y="8545"/>
                  </a:cubicBezTo>
                  <a:cubicBezTo>
                    <a:pt x="3615" y="8517"/>
                    <a:pt x="3531" y="8489"/>
                    <a:pt x="3469" y="8461"/>
                  </a:cubicBezTo>
                  <a:cubicBezTo>
                    <a:pt x="3469" y="8314"/>
                    <a:pt x="3441" y="8195"/>
                    <a:pt x="3385" y="8084"/>
                  </a:cubicBezTo>
                  <a:cubicBezTo>
                    <a:pt x="3385" y="8066"/>
                    <a:pt x="3378" y="8057"/>
                    <a:pt x="3371" y="8057"/>
                  </a:cubicBezTo>
                  <a:cubicBezTo>
                    <a:pt x="3364" y="8057"/>
                    <a:pt x="3357" y="8066"/>
                    <a:pt x="3357" y="8084"/>
                  </a:cubicBezTo>
                  <a:cubicBezTo>
                    <a:pt x="3322" y="8195"/>
                    <a:pt x="3357" y="8314"/>
                    <a:pt x="3357" y="8433"/>
                  </a:cubicBezTo>
                  <a:cubicBezTo>
                    <a:pt x="3326" y="8422"/>
                    <a:pt x="3297" y="8418"/>
                    <a:pt x="3267" y="8418"/>
                  </a:cubicBezTo>
                  <a:cubicBezTo>
                    <a:pt x="3206" y="8418"/>
                    <a:pt x="3142" y="8433"/>
                    <a:pt x="3063" y="8433"/>
                  </a:cubicBezTo>
                  <a:cubicBezTo>
                    <a:pt x="3035" y="8461"/>
                    <a:pt x="3035" y="8489"/>
                    <a:pt x="3063" y="8489"/>
                  </a:cubicBezTo>
                  <a:cubicBezTo>
                    <a:pt x="3182" y="8489"/>
                    <a:pt x="3266" y="8489"/>
                    <a:pt x="3357" y="8517"/>
                  </a:cubicBezTo>
                  <a:cubicBezTo>
                    <a:pt x="3294" y="8664"/>
                    <a:pt x="3210" y="8720"/>
                    <a:pt x="3119" y="8867"/>
                  </a:cubicBezTo>
                  <a:cubicBezTo>
                    <a:pt x="3119" y="8867"/>
                    <a:pt x="3091" y="8895"/>
                    <a:pt x="3091" y="8923"/>
                  </a:cubicBezTo>
                  <a:cubicBezTo>
                    <a:pt x="3007" y="8867"/>
                    <a:pt x="2888" y="8811"/>
                    <a:pt x="2797" y="8748"/>
                  </a:cubicBezTo>
                  <a:cubicBezTo>
                    <a:pt x="2657" y="8664"/>
                    <a:pt x="2539" y="8664"/>
                    <a:pt x="2364" y="8664"/>
                  </a:cubicBezTo>
                  <a:cubicBezTo>
                    <a:pt x="2336" y="8668"/>
                    <a:pt x="2310" y="8670"/>
                    <a:pt x="2284" y="8670"/>
                  </a:cubicBezTo>
                  <a:cubicBezTo>
                    <a:pt x="2121" y="8670"/>
                    <a:pt x="1990" y="8599"/>
                    <a:pt x="1839" y="8545"/>
                  </a:cubicBezTo>
                  <a:cubicBezTo>
                    <a:pt x="1664" y="8489"/>
                    <a:pt x="1490" y="8370"/>
                    <a:pt x="1315" y="8342"/>
                  </a:cubicBezTo>
                  <a:lnTo>
                    <a:pt x="1259" y="8342"/>
                  </a:lnTo>
                  <a:lnTo>
                    <a:pt x="1259" y="8286"/>
                  </a:lnTo>
                  <a:cubicBezTo>
                    <a:pt x="1259" y="8223"/>
                    <a:pt x="1196" y="8168"/>
                    <a:pt x="1168" y="8112"/>
                  </a:cubicBezTo>
                  <a:cubicBezTo>
                    <a:pt x="1112" y="8021"/>
                    <a:pt x="1140" y="7909"/>
                    <a:pt x="1140" y="7790"/>
                  </a:cubicBezTo>
                  <a:cubicBezTo>
                    <a:pt x="1140" y="7776"/>
                    <a:pt x="1133" y="7769"/>
                    <a:pt x="1123" y="7769"/>
                  </a:cubicBezTo>
                  <a:cubicBezTo>
                    <a:pt x="1112" y="7769"/>
                    <a:pt x="1098" y="7776"/>
                    <a:pt x="1084" y="7790"/>
                  </a:cubicBezTo>
                  <a:cubicBezTo>
                    <a:pt x="1049" y="7909"/>
                    <a:pt x="1021" y="7993"/>
                    <a:pt x="1021" y="8112"/>
                  </a:cubicBezTo>
                  <a:cubicBezTo>
                    <a:pt x="1049" y="8140"/>
                    <a:pt x="1049" y="8195"/>
                    <a:pt x="1084" y="8223"/>
                  </a:cubicBezTo>
                  <a:cubicBezTo>
                    <a:pt x="1112" y="8286"/>
                    <a:pt x="1140" y="8286"/>
                    <a:pt x="1112" y="8342"/>
                  </a:cubicBezTo>
                  <a:cubicBezTo>
                    <a:pt x="1021" y="8342"/>
                    <a:pt x="909" y="8370"/>
                    <a:pt x="790" y="8433"/>
                  </a:cubicBezTo>
                  <a:cubicBezTo>
                    <a:pt x="762" y="8433"/>
                    <a:pt x="790" y="8461"/>
                    <a:pt x="818" y="8461"/>
                  </a:cubicBezTo>
                  <a:cubicBezTo>
                    <a:pt x="909" y="8433"/>
                    <a:pt x="1021" y="8433"/>
                    <a:pt x="1112" y="8433"/>
                  </a:cubicBezTo>
                  <a:cubicBezTo>
                    <a:pt x="1084" y="8573"/>
                    <a:pt x="1021" y="8692"/>
                    <a:pt x="1112" y="8811"/>
                  </a:cubicBezTo>
                  <a:lnTo>
                    <a:pt x="846" y="8811"/>
                  </a:lnTo>
                  <a:cubicBezTo>
                    <a:pt x="743" y="8831"/>
                    <a:pt x="642" y="8850"/>
                    <a:pt x="550" y="8850"/>
                  </a:cubicBezTo>
                  <a:cubicBezTo>
                    <a:pt x="512" y="8850"/>
                    <a:pt x="476" y="8847"/>
                    <a:pt x="441" y="8839"/>
                  </a:cubicBezTo>
                  <a:cubicBezTo>
                    <a:pt x="147" y="8783"/>
                    <a:pt x="175" y="8517"/>
                    <a:pt x="238" y="8286"/>
                  </a:cubicBezTo>
                  <a:cubicBezTo>
                    <a:pt x="238" y="8140"/>
                    <a:pt x="294" y="7965"/>
                    <a:pt x="322" y="7818"/>
                  </a:cubicBezTo>
                  <a:cubicBezTo>
                    <a:pt x="441" y="7524"/>
                    <a:pt x="588" y="7210"/>
                    <a:pt x="818" y="6944"/>
                  </a:cubicBezTo>
                  <a:cubicBezTo>
                    <a:pt x="1021" y="6713"/>
                    <a:pt x="1287" y="6510"/>
                    <a:pt x="1518" y="6273"/>
                  </a:cubicBezTo>
                  <a:cubicBezTo>
                    <a:pt x="1986" y="5776"/>
                    <a:pt x="2364" y="5252"/>
                    <a:pt x="2797" y="4762"/>
                  </a:cubicBezTo>
                  <a:cubicBezTo>
                    <a:pt x="3007" y="4497"/>
                    <a:pt x="3210" y="4238"/>
                    <a:pt x="3441" y="3972"/>
                  </a:cubicBezTo>
                  <a:cubicBezTo>
                    <a:pt x="3441" y="3944"/>
                    <a:pt x="3469" y="3944"/>
                    <a:pt x="3469" y="3916"/>
                  </a:cubicBezTo>
                  <a:cubicBezTo>
                    <a:pt x="3531" y="3944"/>
                    <a:pt x="3615" y="3944"/>
                    <a:pt x="3671" y="3944"/>
                  </a:cubicBezTo>
                  <a:cubicBezTo>
                    <a:pt x="3671" y="4000"/>
                    <a:pt x="3643" y="4091"/>
                    <a:pt x="3615" y="4147"/>
                  </a:cubicBezTo>
                  <a:cubicBezTo>
                    <a:pt x="3587" y="4238"/>
                    <a:pt x="3469" y="4203"/>
                    <a:pt x="3413" y="4294"/>
                  </a:cubicBezTo>
                  <a:lnTo>
                    <a:pt x="3413" y="4350"/>
                  </a:lnTo>
                  <a:cubicBezTo>
                    <a:pt x="3431" y="4370"/>
                    <a:pt x="3454" y="4378"/>
                    <a:pt x="3480" y="4378"/>
                  </a:cubicBezTo>
                  <a:cubicBezTo>
                    <a:pt x="3568" y="4378"/>
                    <a:pt x="3685" y="4274"/>
                    <a:pt x="3734" y="4203"/>
                  </a:cubicBezTo>
                  <a:cubicBezTo>
                    <a:pt x="3762" y="4147"/>
                    <a:pt x="3762" y="4028"/>
                    <a:pt x="3762" y="3944"/>
                  </a:cubicBezTo>
                  <a:lnTo>
                    <a:pt x="3790" y="3944"/>
                  </a:lnTo>
                  <a:cubicBezTo>
                    <a:pt x="3909" y="3916"/>
                    <a:pt x="4056" y="3853"/>
                    <a:pt x="4112" y="3741"/>
                  </a:cubicBezTo>
                  <a:lnTo>
                    <a:pt x="4112" y="3539"/>
                  </a:lnTo>
                  <a:cubicBezTo>
                    <a:pt x="4196" y="3504"/>
                    <a:pt x="4287" y="3476"/>
                    <a:pt x="4371" y="3392"/>
                  </a:cubicBezTo>
                  <a:cubicBezTo>
                    <a:pt x="4406" y="3448"/>
                    <a:pt x="4433" y="3476"/>
                    <a:pt x="4461" y="3504"/>
                  </a:cubicBezTo>
                  <a:cubicBezTo>
                    <a:pt x="4489" y="3539"/>
                    <a:pt x="4517" y="3567"/>
                    <a:pt x="4545" y="3567"/>
                  </a:cubicBezTo>
                  <a:cubicBezTo>
                    <a:pt x="4489" y="3595"/>
                    <a:pt x="4433" y="3650"/>
                    <a:pt x="4406" y="3713"/>
                  </a:cubicBezTo>
                  <a:cubicBezTo>
                    <a:pt x="4287" y="3888"/>
                    <a:pt x="4287" y="4000"/>
                    <a:pt x="4406" y="4175"/>
                  </a:cubicBezTo>
                  <a:cubicBezTo>
                    <a:pt x="4475" y="4274"/>
                    <a:pt x="4569" y="4329"/>
                    <a:pt x="4683" y="4329"/>
                  </a:cubicBezTo>
                  <a:cubicBezTo>
                    <a:pt x="4706" y="4329"/>
                    <a:pt x="4730" y="4326"/>
                    <a:pt x="4755" y="4322"/>
                  </a:cubicBezTo>
                  <a:cubicBezTo>
                    <a:pt x="4839" y="4322"/>
                    <a:pt x="5014" y="4238"/>
                    <a:pt x="5014" y="4147"/>
                  </a:cubicBezTo>
                  <a:cubicBezTo>
                    <a:pt x="5042" y="4203"/>
                    <a:pt x="5105" y="4238"/>
                    <a:pt x="5161" y="4266"/>
                  </a:cubicBezTo>
                  <a:cubicBezTo>
                    <a:pt x="5182" y="4269"/>
                    <a:pt x="5204" y="4271"/>
                    <a:pt x="5227" y="4271"/>
                  </a:cubicBezTo>
                  <a:cubicBezTo>
                    <a:pt x="5384" y="4271"/>
                    <a:pt x="5553" y="4189"/>
                    <a:pt x="5657" y="4091"/>
                  </a:cubicBezTo>
                  <a:cubicBezTo>
                    <a:pt x="5685" y="4147"/>
                    <a:pt x="5713" y="4175"/>
                    <a:pt x="5769" y="4203"/>
                  </a:cubicBezTo>
                  <a:cubicBezTo>
                    <a:pt x="5741" y="4266"/>
                    <a:pt x="5741" y="4322"/>
                    <a:pt x="5741" y="4413"/>
                  </a:cubicBezTo>
                  <a:cubicBezTo>
                    <a:pt x="5713" y="4378"/>
                    <a:pt x="5657" y="4378"/>
                    <a:pt x="5629" y="4378"/>
                  </a:cubicBezTo>
                  <a:cubicBezTo>
                    <a:pt x="5482" y="4413"/>
                    <a:pt x="5363" y="4525"/>
                    <a:pt x="5308" y="4643"/>
                  </a:cubicBezTo>
                  <a:lnTo>
                    <a:pt x="5308" y="4671"/>
                  </a:lnTo>
                  <a:cubicBezTo>
                    <a:pt x="5267" y="4621"/>
                    <a:pt x="5216" y="4602"/>
                    <a:pt x="5162" y="4602"/>
                  </a:cubicBezTo>
                  <a:cubicBezTo>
                    <a:pt x="5059" y="4602"/>
                    <a:pt x="4945" y="4672"/>
                    <a:pt x="4867" y="4727"/>
                  </a:cubicBezTo>
                  <a:cubicBezTo>
                    <a:pt x="4811" y="4790"/>
                    <a:pt x="4755" y="4874"/>
                    <a:pt x="4692" y="4965"/>
                  </a:cubicBezTo>
                  <a:cubicBezTo>
                    <a:pt x="4677" y="4963"/>
                    <a:pt x="4662" y="4961"/>
                    <a:pt x="4647" y="4961"/>
                  </a:cubicBezTo>
                  <a:cubicBezTo>
                    <a:pt x="4484" y="4961"/>
                    <a:pt x="4310" y="5095"/>
                    <a:pt x="4259" y="5287"/>
                  </a:cubicBezTo>
                  <a:cubicBezTo>
                    <a:pt x="4233" y="5266"/>
                    <a:pt x="4204" y="5257"/>
                    <a:pt x="4173" y="5257"/>
                  </a:cubicBezTo>
                  <a:cubicBezTo>
                    <a:pt x="4026" y="5257"/>
                    <a:pt x="3836" y="5468"/>
                    <a:pt x="3790" y="5664"/>
                  </a:cubicBezTo>
                  <a:cubicBezTo>
                    <a:pt x="3706" y="5664"/>
                    <a:pt x="3643" y="5776"/>
                    <a:pt x="3615" y="5839"/>
                  </a:cubicBezTo>
                  <a:cubicBezTo>
                    <a:pt x="3587" y="5895"/>
                    <a:pt x="3559" y="5951"/>
                    <a:pt x="3559" y="6014"/>
                  </a:cubicBezTo>
                  <a:cubicBezTo>
                    <a:pt x="3441" y="6014"/>
                    <a:pt x="3357" y="6189"/>
                    <a:pt x="3357" y="6336"/>
                  </a:cubicBezTo>
                  <a:cubicBezTo>
                    <a:pt x="3322" y="6363"/>
                    <a:pt x="3294" y="6363"/>
                    <a:pt x="3294" y="6363"/>
                  </a:cubicBezTo>
                  <a:cubicBezTo>
                    <a:pt x="3238" y="6391"/>
                    <a:pt x="3210" y="6419"/>
                    <a:pt x="3182" y="6475"/>
                  </a:cubicBezTo>
                  <a:cubicBezTo>
                    <a:pt x="3119" y="6538"/>
                    <a:pt x="3091" y="6594"/>
                    <a:pt x="3091" y="6685"/>
                  </a:cubicBezTo>
                  <a:cubicBezTo>
                    <a:pt x="3091" y="6713"/>
                    <a:pt x="3091" y="6741"/>
                    <a:pt x="3119" y="6741"/>
                  </a:cubicBezTo>
                  <a:cubicBezTo>
                    <a:pt x="3035" y="6797"/>
                    <a:pt x="2972" y="6916"/>
                    <a:pt x="2972" y="7000"/>
                  </a:cubicBezTo>
                  <a:cubicBezTo>
                    <a:pt x="2972" y="7107"/>
                    <a:pt x="3023" y="7214"/>
                    <a:pt x="3115" y="7214"/>
                  </a:cubicBezTo>
                  <a:cubicBezTo>
                    <a:pt x="3125" y="7214"/>
                    <a:pt x="3136" y="7212"/>
                    <a:pt x="3147" y="7210"/>
                  </a:cubicBezTo>
                  <a:cubicBezTo>
                    <a:pt x="3182" y="7175"/>
                    <a:pt x="3182" y="7147"/>
                    <a:pt x="3147" y="7147"/>
                  </a:cubicBezTo>
                  <a:cubicBezTo>
                    <a:pt x="3091" y="7091"/>
                    <a:pt x="3035" y="7063"/>
                    <a:pt x="3063" y="6972"/>
                  </a:cubicBezTo>
                  <a:cubicBezTo>
                    <a:pt x="3063" y="6916"/>
                    <a:pt x="3091" y="6860"/>
                    <a:pt x="3119" y="6797"/>
                  </a:cubicBezTo>
                  <a:cubicBezTo>
                    <a:pt x="3171" y="6872"/>
                    <a:pt x="3237" y="6923"/>
                    <a:pt x="3325" y="6923"/>
                  </a:cubicBezTo>
                  <a:cubicBezTo>
                    <a:pt x="3344" y="6923"/>
                    <a:pt x="3364" y="6921"/>
                    <a:pt x="3385" y="6916"/>
                  </a:cubicBezTo>
                  <a:cubicBezTo>
                    <a:pt x="3413" y="6916"/>
                    <a:pt x="3413" y="6860"/>
                    <a:pt x="3385" y="6860"/>
                  </a:cubicBezTo>
                  <a:cubicBezTo>
                    <a:pt x="3322" y="6825"/>
                    <a:pt x="3266" y="6825"/>
                    <a:pt x="3238" y="6769"/>
                  </a:cubicBezTo>
                  <a:cubicBezTo>
                    <a:pt x="3182" y="6713"/>
                    <a:pt x="3210" y="6594"/>
                    <a:pt x="3238" y="6538"/>
                  </a:cubicBezTo>
                  <a:cubicBezTo>
                    <a:pt x="3266" y="6510"/>
                    <a:pt x="3294" y="6447"/>
                    <a:pt x="3357" y="6391"/>
                  </a:cubicBezTo>
                  <a:cubicBezTo>
                    <a:pt x="3357" y="6447"/>
                    <a:pt x="3357" y="6475"/>
                    <a:pt x="3385" y="6510"/>
                  </a:cubicBezTo>
                  <a:cubicBezTo>
                    <a:pt x="3425" y="6574"/>
                    <a:pt x="3481" y="6600"/>
                    <a:pt x="3540" y="6600"/>
                  </a:cubicBezTo>
                  <a:cubicBezTo>
                    <a:pt x="3697" y="6600"/>
                    <a:pt x="3881" y="6420"/>
                    <a:pt x="3881" y="6273"/>
                  </a:cubicBezTo>
                  <a:cubicBezTo>
                    <a:pt x="3909" y="6273"/>
                    <a:pt x="3965" y="6245"/>
                    <a:pt x="3993" y="6217"/>
                  </a:cubicBezTo>
                  <a:cubicBezTo>
                    <a:pt x="4056" y="6161"/>
                    <a:pt x="4196" y="6070"/>
                    <a:pt x="4168" y="5986"/>
                  </a:cubicBezTo>
                  <a:lnTo>
                    <a:pt x="4259" y="5986"/>
                  </a:lnTo>
                  <a:cubicBezTo>
                    <a:pt x="4371" y="5923"/>
                    <a:pt x="4517" y="5839"/>
                    <a:pt x="4517" y="5720"/>
                  </a:cubicBezTo>
                  <a:cubicBezTo>
                    <a:pt x="4546" y="5725"/>
                    <a:pt x="4576" y="5727"/>
                    <a:pt x="4606" y="5727"/>
                  </a:cubicBezTo>
                  <a:cubicBezTo>
                    <a:pt x="4755" y="5727"/>
                    <a:pt x="4905" y="5668"/>
                    <a:pt x="4958" y="5545"/>
                  </a:cubicBezTo>
                  <a:cubicBezTo>
                    <a:pt x="4986" y="5559"/>
                    <a:pt x="5023" y="5566"/>
                    <a:pt x="5063" y="5566"/>
                  </a:cubicBezTo>
                  <a:cubicBezTo>
                    <a:pt x="5103" y="5566"/>
                    <a:pt x="5147" y="5559"/>
                    <a:pt x="5189" y="5545"/>
                  </a:cubicBezTo>
                  <a:cubicBezTo>
                    <a:pt x="5280" y="5517"/>
                    <a:pt x="5482" y="5427"/>
                    <a:pt x="5510" y="5315"/>
                  </a:cubicBezTo>
                  <a:cubicBezTo>
                    <a:pt x="5566" y="5343"/>
                    <a:pt x="5629" y="5343"/>
                    <a:pt x="5713" y="5371"/>
                  </a:cubicBezTo>
                  <a:cubicBezTo>
                    <a:pt x="5769" y="5517"/>
                    <a:pt x="5916" y="5664"/>
                    <a:pt x="6091" y="5692"/>
                  </a:cubicBezTo>
                  <a:lnTo>
                    <a:pt x="6210" y="5692"/>
                  </a:lnTo>
                  <a:cubicBezTo>
                    <a:pt x="6182" y="5720"/>
                    <a:pt x="6182" y="5748"/>
                    <a:pt x="6182" y="5811"/>
                  </a:cubicBezTo>
                  <a:cubicBezTo>
                    <a:pt x="6182" y="5923"/>
                    <a:pt x="6238" y="6042"/>
                    <a:pt x="6328" y="6126"/>
                  </a:cubicBezTo>
                  <a:cubicBezTo>
                    <a:pt x="6384" y="6189"/>
                    <a:pt x="6412" y="6217"/>
                    <a:pt x="6468" y="6245"/>
                  </a:cubicBezTo>
                  <a:cubicBezTo>
                    <a:pt x="6384" y="6363"/>
                    <a:pt x="6384" y="6538"/>
                    <a:pt x="6468" y="6650"/>
                  </a:cubicBezTo>
                  <a:cubicBezTo>
                    <a:pt x="6468" y="6685"/>
                    <a:pt x="6503" y="6713"/>
                    <a:pt x="6531" y="6741"/>
                  </a:cubicBezTo>
                  <a:cubicBezTo>
                    <a:pt x="6468" y="6769"/>
                    <a:pt x="6440" y="6916"/>
                    <a:pt x="6440" y="6972"/>
                  </a:cubicBezTo>
                  <a:cubicBezTo>
                    <a:pt x="6412" y="7063"/>
                    <a:pt x="6440" y="7119"/>
                    <a:pt x="6468" y="7175"/>
                  </a:cubicBezTo>
                  <a:cubicBezTo>
                    <a:pt x="6412" y="7210"/>
                    <a:pt x="6384" y="7238"/>
                    <a:pt x="6356" y="7266"/>
                  </a:cubicBezTo>
                  <a:cubicBezTo>
                    <a:pt x="6293" y="7321"/>
                    <a:pt x="6265" y="7412"/>
                    <a:pt x="6265" y="7496"/>
                  </a:cubicBezTo>
                  <a:cubicBezTo>
                    <a:pt x="6265" y="7559"/>
                    <a:pt x="6293" y="7615"/>
                    <a:pt x="6328" y="7643"/>
                  </a:cubicBezTo>
                  <a:cubicBezTo>
                    <a:pt x="6265" y="7671"/>
                    <a:pt x="6210" y="7734"/>
                    <a:pt x="6182" y="7790"/>
                  </a:cubicBezTo>
                  <a:cubicBezTo>
                    <a:pt x="6119" y="7909"/>
                    <a:pt x="6091" y="8021"/>
                    <a:pt x="6182" y="8112"/>
                  </a:cubicBezTo>
                  <a:cubicBezTo>
                    <a:pt x="6193" y="8123"/>
                    <a:pt x="6205" y="8130"/>
                    <a:pt x="6214" y="8130"/>
                  </a:cubicBezTo>
                  <a:cubicBezTo>
                    <a:pt x="6228" y="8130"/>
                    <a:pt x="6238" y="8116"/>
                    <a:pt x="6238" y="8084"/>
                  </a:cubicBezTo>
                  <a:cubicBezTo>
                    <a:pt x="6265" y="7965"/>
                    <a:pt x="6265" y="7790"/>
                    <a:pt x="6384" y="7734"/>
                  </a:cubicBezTo>
                  <a:cubicBezTo>
                    <a:pt x="6440" y="7762"/>
                    <a:pt x="6468" y="7762"/>
                    <a:pt x="6531" y="7762"/>
                  </a:cubicBezTo>
                  <a:cubicBezTo>
                    <a:pt x="6559" y="7762"/>
                    <a:pt x="6559" y="7699"/>
                    <a:pt x="6559" y="7699"/>
                  </a:cubicBezTo>
                  <a:cubicBezTo>
                    <a:pt x="6440" y="7643"/>
                    <a:pt x="6384" y="7559"/>
                    <a:pt x="6384" y="7440"/>
                  </a:cubicBezTo>
                  <a:cubicBezTo>
                    <a:pt x="6412" y="7349"/>
                    <a:pt x="6468" y="7293"/>
                    <a:pt x="6531" y="7238"/>
                  </a:cubicBezTo>
                  <a:cubicBezTo>
                    <a:pt x="6559" y="7266"/>
                    <a:pt x="6615" y="7293"/>
                    <a:pt x="6643" y="7293"/>
                  </a:cubicBezTo>
                  <a:cubicBezTo>
                    <a:pt x="6682" y="7308"/>
                    <a:pt x="6723" y="7315"/>
                    <a:pt x="6764" y="7315"/>
                  </a:cubicBezTo>
                  <a:cubicBezTo>
                    <a:pt x="6877" y="7315"/>
                    <a:pt x="6989" y="7262"/>
                    <a:pt x="7056" y="7175"/>
                  </a:cubicBezTo>
                  <a:cubicBezTo>
                    <a:pt x="7167" y="7035"/>
                    <a:pt x="7140" y="6860"/>
                    <a:pt x="7084" y="6685"/>
                  </a:cubicBezTo>
                  <a:cubicBezTo>
                    <a:pt x="7167" y="6594"/>
                    <a:pt x="7230" y="6447"/>
                    <a:pt x="7230" y="6301"/>
                  </a:cubicBezTo>
                  <a:cubicBezTo>
                    <a:pt x="7230" y="6161"/>
                    <a:pt x="7140" y="5951"/>
                    <a:pt x="6993" y="5923"/>
                  </a:cubicBezTo>
                  <a:cubicBezTo>
                    <a:pt x="7056" y="5776"/>
                    <a:pt x="7084" y="5601"/>
                    <a:pt x="6993" y="5461"/>
                  </a:cubicBezTo>
                  <a:cubicBezTo>
                    <a:pt x="6965" y="5399"/>
                    <a:pt x="6818" y="5287"/>
                    <a:pt x="6734" y="5287"/>
                  </a:cubicBezTo>
                  <a:cubicBezTo>
                    <a:pt x="6734" y="5252"/>
                    <a:pt x="6706" y="5252"/>
                    <a:pt x="6706" y="5252"/>
                  </a:cubicBezTo>
                  <a:cubicBezTo>
                    <a:pt x="6762" y="5077"/>
                    <a:pt x="6762" y="4818"/>
                    <a:pt x="6615" y="4671"/>
                  </a:cubicBezTo>
                  <a:cubicBezTo>
                    <a:pt x="6643" y="4671"/>
                    <a:pt x="6643" y="4643"/>
                    <a:pt x="6678" y="4643"/>
                  </a:cubicBezTo>
                  <a:cubicBezTo>
                    <a:pt x="6853" y="4587"/>
                    <a:pt x="6993" y="4497"/>
                    <a:pt x="7112" y="4378"/>
                  </a:cubicBezTo>
                  <a:cubicBezTo>
                    <a:pt x="7112" y="4587"/>
                    <a:pt x="7167" y="4818"/>
                    <a:pt x="7314" y="4965"/>
                  </a:cubicBezTo>
                  <a:cubicBezTo>
                    <a:pt x="7460" y="5181"/>
                    <a:pt x="7670" y="5261"/>
                    <a:pt x="7902" y="5261"/>
                  </a:cubicBezTo>
                  <a:cubicBezTo>
                    <a:pt x="7948" y="5261"/>
                    <a:pt x="7994" y="5257"/>
                    <a:pt x="8042" y="5252"/>
                  </a:cubicBezTo>
                  <a:cubicBezTo>
                    <a:pt x="8104" y="5224"/>
                    <a:pt x="8132" y="5168"/>
                    <a:pt x="8042" y="5140"/>
                  </a:cubicBezTo>
                  <a:cubicBezTo>
                    <a:pt x="7783" y="5140"/>
                    <a:pt x="7517" y="5077"/>
                    <a:pt x="7377" y="4846"/>
                  </a:cubicBezTo>
                  <a:cubicBezTo>
                    <a:pt x="7230" y="4671"/>
                    <a:pt x="7230" y="4497"/>
                    <a:pt x="7167" y="4294"/>
                  </a:cubicBezTo>
                  <a:cubicBezTo>
                    <a:pt x="7202" y="4294"/>
                    <a:pt x="7202" y="4266"/>
                    <a:pt x="7202" y="4266"/>
                  </a:cubicBezTo>
                  <a:cubicBezTo>
                    <a:pt x="7230" y="4413"/>
                    <a:pt x="7342" y="4587"/>
                    <a:pt x="7461" y="4671"/>
                  </a:cubicBezTo>
                  <a:cubicBezTo>
                    <a:pt x="7604" y="4762"/>
                    <a:pt x="7760" y="4797"/>
                    <a:pt x="7913" y="4797"/>
                  </a:cubicBezTo>
                  <a:cubicBezTo>
                    <a:pt x="8007" y="4797"/>
                    <a:pt x="8100" y="4784"/>
                    <a:pt x="8188" y="4762"/>
                  </a:cubicBezTo>
                  <a:cubicBezTo>
                    <a:pt x="8251" y="4762"/>
                    <a:pt x="8251" y="4671"/>
                    <a:pt x="8188" y="4671"/>
                  </a:cubicBezTo>
                  <a:cubicBezTo>
                    <a:pt x="8138" y="4678"/>
                    <a:pt x="8085" y="4682"/>
                    <a:pt x="8032" y="4682"/>
                  </a:cubicBezTo>
                  <a:cubicBezTo>
                    <a:pt x="7874" y="4682"/>
                    <a:pt x="7711" y="4650"/>
                    <a:pt x="7580" y="4587"/>
                  </a:cubicBezTo>
                  <a:cubicBezTo>
                    <a:pt x="7489" y="4525"/>
                    <a:pt x="7405" y="4441"/>
                    <a:pt x="7342" y="4350"/>
                  </a:cubicBezTo>
                  <a:cubicBezTo>
                    <a:pt x="7314" y="4294"/>
                    <a:pt x="7314" y="4203"/>
                    <a:pt x="7258" y="4147"/>
                  </a:cubicBezTo>
                  <a:lnTo>
                    <a:pt x="7286" y="4147"/>
                  </a:lnTo>
                  <a:cubicBezTo>
                    <a:pt x="7314" y="4203"/>
                    <a:pt x="7377" y="4266"/>
                    <a:pt x="7433" y="4322"/>
                  </a:cubicBezTo>
                  <a:cubicBezTo>
                    <a:pt x="7518" y="4391"/>
                    <a:pt x="7641" y="4420"/>
                    <a:pt x="7768" y="4420"/>
                  </a:cubicBezTo>
                  <a:cubicBezTo>
                    <a:pt x="7861" y="4420"/>
                    <a:pt x="7956" y="4404"/>
                    <a:pt x="8042" y="4378"/>
                  </a:cubicBezTo>
                  <a:cubicBezTo>
                    <a:pt x="8216" y="4294"/>
                    <a:pt x="8391" y="4119"/>
                    <a:pt x="8510" y="3944"/>
                  </a:cubicBezTo>
                  <a:cubicBezTo>
                    <a:pt x="8553" y="3833"/>
                    <a:pt x="8583" y="3737"/>
                    <a:pt x="8580" y="3649"/>
                  </a:cubicBezTo>
                  <a:lnTo>
                    <a:pt x="8580" y="3649"/>
                  </a:lnTo>
                  <a:cubicBezTo>
                    <a:pt x="8612" y="3918"/>
                    <a:pt x="8530" y="4228"/>
                    <a:pt x="8454" y="4469"/>
                  </a:cubicBezTo>
                  <a:cubicBezTo>
                    <a:pt x="8434" y="4510"/>
                    <a:pt x="8473" y="4535"/>
                    <a:pt x="8507" y="4535"/>
                  </a:cubicBezTo>
                  <a:cubicBezTo>
                    <a:pt x="8519" y="4535"/>
                    <a:pt x="8531" y="4532"/>
                    <a:pt x="8538" y="4525"/>
                  </a:cubicBezTo>
                  <a:cubicBezTo>
                    <a:pt x="8657" y="4322"/>
                    <a:pt x="8713" y="4091"/>
                    <a:pt x="8713" y="3853"/>
                  </a:cubicBezTo>
                  <a:cubicBezTo>
                    <a:pt x="8685" y="3678"/>
                    <a:pt x="8657" y="3448"/>
                    <a:pt x="8538" y="3301"/>
                  </a:cubicBezTo>
                  <a:lnTo>
                    <a:pt x="8741" y="3301"/>
                  </a:lnTo>
                  <a:cubicBezTo>
                    <a:pt x="8804" y="3329"/>
                    <a:pt x="8860" y="3364"/>
                    <a:pt x="8916" y="3392"/>
                  </a:cubicBezTo>
                  <a:lnTo>
                    <a:pt x="9006" y="3392"/>
                  </a:lnTo>
                  <a:cubicBezTo>
                    <a:pt x="9062" y="3420"/>
                    <a:pt x="9090" y="3420"/>
                    <a:pt x="9125" y="3448"/>
                  </a:cubicBezTo>
                  <a:cubicBezTo>
                    <a:pt x="9210" y="3516"/>
                    <a:pt x="9282" y="3549"/>
                    <a:pt x="9376" y="3549"/>
                  </a:cubicBezTo>
                  <a:cubicBezTo>
                    <a:pt x="9406" y="3549"/>
                    <a:pt x="9439" y="3545"/>
                    <a:pt x="9475" y="3539"/>
                  </a:cubicBezTo>
                  <a:lnTo>
                    <a:pt x="9475" y="3539"/>
                  </a:lnTo>
                  <a:cubicBezTo>
                    <a:pt x="9440" y="3741"/>
                    <a:pt x="9587" y="3888"/>
                    <a:pt x="9790" y="3944"/>
                  </a:cubicBezTo>
                  <a:cubicBezTo>
                    <a:pt x="9762" y="4028"/>
                    <a:pt x="9762" y="4147"/>
                    <a:pt x="9853" y="4238"/>
                  </a:cubicBezTo>
                  <a:cubicBezTo>
                    <a:pt x="9908" y="4294"/>
                    <a:pt x="9964" y="4322"/>
                    <a:pt x="10055" y="4322"/>
                  </a:cubicBezTo>
                  <a:cubicBezTo>
                    <a:pt x="10027" y="4441"/>
                    <a:pt x="10139" y="4587"/>
                    <a:pt x="10258" y="4615"/>
                  </a:cubicBezTo>
                  <a:cubicBezTo>
                    <a:pt x="10230" y="4699"/>
                    <a:pt x="10258" y="4790"/>
                    <a:pt x="10258" y="4846"/>
                  </a:cubicBezTo>
                  <a:cubicBezTo>
                    <a:pt x="10286" y="4902"/>
                    <a:pt x="10314" y="4937"/>
                    <a:pt x="10377" y="4965"/>
                  </a:cubicBezTo>
                  <a:cubicBezTo>
                    <a:pt x="10349" y="5021"/>
                    <a:pt x="10349" y="5077"/>
                    <a:pt x="10349" y="5140"/>
                  </a:cubicBezTo>
                  <a:cubicBezTo>
                    <a:pt x="10377" y="5168"/>
                    <a:pt x="10405" y="5224"/>
                    <a:pt x="10433" y="5252"/>
                  </a:cubicBezTo>
                  <a:cubicBezTo>
                    <a:pt x="10461" y="5287"/>
                    <a:pt x="10524" y="5287"/>
                    <a:pt x="10552" y="5315"/>
                  </a:cubicBezTo>
                  <a:cubicBezTo>
                    <a:pt x="10563" y="5318"/>
                    <a:pt x="10572" y="5320"/>
                    <a:pt x="10581" y="5320"/>
                  </a:cubicBezTo>
                  <a:cubicBezTo>
                    <a:pt x="10642" y="5320"/>
                    <a:pt x="10656" y="5245"/>
                    <a:pt x="10608" y="5196"/>
                  </a:cubicBezTo>
                  <a:cubicBezTo>
                    <a:pt x="10552" y="5168"/>
                    <a:pt x="10489" y="5196"/>
                    <a:pt x="10461" y="5140"/>
                  </a:cubicBezTo>
                  <a:cubicBezTo>
                    <a:pt x="10433" y="5077"/>
                    <a:pt x="10433" y="5021"/>
                    <a:pt x="10433" y="4965"/>
                  </a:cubicBezTo>
                  <a:cubicBezTo>
                    <a:pt x="10461" y="4965"/>
                    <a:pt x="10524" y="4965"/>
                    <a:pt x="10552" y="4937"/>
                  </a:cubicBezTo>
                  <a:cubicBezTo>
                    <a:pt x="10600" y="4907"/>
                    <a:pt x="10565" y="4841"/>
                    <a:pt x="10514" y="4841"/>
                  </a:cubicBezTo>
                  <a:cubicBezTo>
                    <a:pt x="10506" y="4841"/>
                    <a:pt x="10498" y="4842"/>
                    <a:pt x="10489" y="4846"/>
                  </a:cubicBezTo>
                  <a:cubicBezTo>
                    <a:pt x="10470" y="4846"/>
                    <a:pt x="10452" y="4859"/>
                    <a:pt x="10425" y="4859"/>
                  </a:cubicBezTo>
                  <a:cubicBezTo>
                    <a:pt x="10411" y="4859"/>
                    <a:pt x="10396" y="4855"/>
                    <a:pt x="10377" y="4846"/>
                  </a:cubicBezTo>
                  <a:cubicBezTo>
                    <a:pt x="10377" y="4818"/>
                    <a:pt x="10349" y="4790"/>
                    <a:pt x="10349" y="4762"/>
                  </a:cubicBezTo>
                  <a:cubicBezTo>
                    <a:pt x="10349" y="4727"/>
                    <a:pt x="10314" y="4671"/>
                    <a:pt x="10314" y="4643"/>
                  </a:cubicBezTo>
                  <a:cubicBezTo>
                    <a:pt x="10405" y="4643"/>
                    <a:pt x="10461" y="4615"/>
                    <a:pt x="10489" y="4525"/>
                  </a:cubicBezTo>
                  <a:cubicBezTo>
                    <a:pt x="10552" y="4441"/>
                    <a:pt x="10524" y="4294"/>
                    <a:pt x="10461" y="4175"/>
                  </a:cubicBezTo>
                  <a:cubicBezTo>
                    <a:pt x="10433" y="4147"/>
                    <a:pt x="10405" y="4119"/>
                    <a:pt x="10377" y="4119"/>
                  </a:cubicBezTo>
                  <a:lnTo>
                    <a:pt x="10349" y="4119"/>
                  </a:lnTo>
                  <a:cubicBezTo>
                    <a:pt x="10377" y="4063"/>
                    <a:pt x="10377" y="4028"/>
                    <a:pt x="10377" y="3972"/>
                  </a:cubicBezTo>
                  <a:cubicBezTo>
                    <a:pt x="10377" y="3888"/>
                    <a:pt x="10314" y="3678"/>
                    <a:pt x="10202" y="3650"/>
                  </a:cubicBezTo>
                  <a:cubicBezTo>
                    <a:pt x="10230" y="3567"/>
                    <a:pt x="10202" y="3448"/>
                    <a:pt x="10174" y="3329"/>
                  </a:cubicBezTo>
                  <a:cubicBezTo>
                    <a:pt x="10139" y="3245"/>
                    <a:pt x="10055" y="3070"/>
                    <a:pt x="9908" y="3070"/>
                  </a:cubicBezTo>
                  <a:cubicBezTo>
                    <a:pt x="9936" y="2867"/>
                    <a:pt x="9790" y="2665"/>
                    <a:pt x="9615" y="2574"/>
                  </a:cubicBezTo>
                  <a:cubicBezTo>
                    <a:pt x="9543" y="2538"/>
                    <a:pt x="9445" y="2487"/>
                    <a:pt x="9360" y="2487"/>
                  </a:cubicBezTo>
                  <a:cubicBezTo>
                    <a:pt x="9313" y="2487"/>
                    <a:pt x="9270" y="2503"/>
                    <a:pt x="9237" y="2546"/>
                  </a:cubicBezTo>
                  <a:cubicBezTo>
                    <a:pt x="9119" y="2348"/>
                    <a:pt x="8935" y="2204"/>
                    <a:pt x="8731" y="2204"/>
                  </a:cubicBezTo>
                  <a:cubicBezTo>
                    <a:pt x="8632" y="2204"/>
                    <a:pt x="8529" y="2237"/>
                    <a:pt x="8426" y="2315"/>
                  </a:cubicBezTo>
                  <a:cubicBezTo>
                    <a:pt x="8391" y="2280"/>
                    <a:pt x="8363" y="2280"/>
                    <a:pt x="8307" y="2252"/>
                  </a:cubicBezTo>
                  <a:cubicBezTo>
                    <a:pt x="8247" y="2223"/>
                    <a:pt x="8183" y="2211"/>
                    <a:pt x="8119" y="2211"/>
                  </a:cubicBezTo>
                  <a:cubicBezTo>
                    <a:pt x="7996" y="2211"/>
                    <a:pt x="7869" y="2255"/>
                    <a:pt x="7755" y="2315"/>
                  </a:cubicBezTo>
                  <a:cubicBezTo>
                    <a:pt x="7636" y="2371"/>
                    <a:pt x="7433" y="2518"/>
                    <a:pt x="7433" y="2665"/>
                  </a:cubicBezTo>
                  <a:cubicBezTo>
                    <a:pt x="7405" y="2665"/>
                    <a:pt x="7377" y="2630"/>
                    <a:pt x="7314" y="2630"/>
                  </a:cubicBezTo>
                  <a:cubicBezTo>
                    <a:pt x="7167" y="2630"/>
                    <a:pt x="7028" y="2720"/>
                    <a:pt x="6909" y="2867"/>
                  </a:cubicBezTo>
                  <a:cubicBezTo>
                    <a:pt x="6853" y="2748"/>
                    <a:pt x="6678" y="2720"/>
                    <a:pt x="6587" y="2720"/>
                  </a:cubicBezTo>
                  <a:lnTo>
                    <a:pt x="6468" y="2720"/>
                  </a:lnTo>
                  <a:cubicBezTo>
                    <a:pt x="6468" y="2630"/>
                    <a:pt x="6440" y="2546"/>
                    <a:pt x="6412" y="2490"/>
                  </a:cubicBezTo>
                  <a:cubicBezTo>
                    <a:pt x="6384" y="2455"/>
                    <a:pt x="6356" y="2427"/>
                    <a:pt x="6328" y="2399"/>
                  </a:cubicBezTo>
                  <a:cubicBezTo>
                    <a:pt x="6503" y="2315"/>
                    <a:pt x="6678" y="2168"/>
                    <a:pt x="6706" y="2021"/>
                  </a:cubicBezTo>
                  <a:cubicBezTo>
                    <a:pt x="6706" y="1930"/>
                    <a:pt x="6643" y="1846"/>
                    <a:pt x="6587" y="1756"/>
                  </a:cubicBezTo>
                  <a:cubicBezTo>
                    <a:pt x="6734" y="1728"/>
                    <a:pt x="6881" y="1672"/>
                    <a:pt x="7056" y="1672"/>
                  </a:cubicBezTo>
                  <a:lnTo>
                    <a:pt x="7167" y="1672"/>
                  </a:lnTo>
                  <a:cubicBezTo>
                    <a:pt x="7140" y="1700"/>
                    <a:pt x="7140" y="1756"/>
                    <a:pt x="7140" y="1790"/>
                  </a:cubicBezTo>
                  <a:cubicBezTo>
                    <a:pt x="7163" y="1937"/>
                    <a:pt x="7290" y="2000"/>
                    <a:pt x="7417" y="2000"/>
                  </a:cubicBezTo>
                  <a:cubicBezTo>
                    <a:pt x="7441" y="2000"/>
                    <a:pt x="7465" y="1998"/>
                    <a:pt x="7489" y="1993"/>
                  </a:cubicBezTo>
                  <a:cubicBezTo>
                    <a:pt x="7727" y="1930"/>
                    <a:pt x="7902" y="1846"/>
                    <a:pt x="8104" y="1700"/>
                  </a:cubicBezTo>
                  <a:cubicBezTo>
                    <a:pt x="8279" y="1553"/>
                    <a:pt x="8307" y="1469"/>
                    <a:pt x="8335" y="1322"/>
                  </a:cubicBezTo>
                  <a:lnTo>
                    <a:pt x="8363" y="1322"/>
                  </a:lnTo>
                  <a:lnTo>
                    <a:pt x="8363" y="1294"/>
                  </a:lnTo>
                  <a:cubicBezTo>
                    <a:pt x="8363" y="1406"/>
                    <a:pt x="8426" y="1469"/>
                    <a:pt x="8538" y="1469"/>
                  </a:cubicBezTo>
                  <a:cubicBezTo>
                    <a:pt x="8713" y="1469"/>
                    <a:pt x="8951" y="1378"/>
                    <a:pt x="9090" y="1294"/>
                  </a:cubicBezTo>
                  <a:cubicBezTo>
                    <a:pt x="9237" y="1203"/>
                    <a:pt x="9265" y="1147"/>
                    <a:pt x="9265" y="1028"/>
                  </a:cubicBezTo>
                  <a:cubicBezTo>
                    <a:pt x="9384" y="1028"/>
                    <a:pt x="9531" y="972"/>
                    <a:pt x="9650" y="972"/>
                  </a:cubicBezTo>
                  <a:cubicBezTo>
                    <a:pt x="9743" y="972"/>
                    <a:pt x="9852" y="985"/>
                    <a:pt x="9957" y="985"/>
                  </a:cubicBezTo>
                  <a:cubicBezTo>
                    <a:pt x="10010" y="985"/>
                    <a:pt x="10062" y="982"/>
                    <a:pt x="10111" y="972"/>
                  </a:cubicBezTo>
                  <a:close/>
                  <a:moveTo>
                    <a:pt x="9888" y="1"/>
                  </a:moveTo>
                  <a:cubicBezTo>
                    <a:pt x="9868" y="1"/>
                    <a:pt x="9847" y="3"/>
                    <a:pt x="9825" y="7"/>
                  </a:cubicBezTo>
                  <a:cubicBezTo>
                    <a:pt x="9706" y="70"/>
                    <a:pt x="9587" y="182"/>
                    <a:pt x="9503" y="301"/>
                  </a:cubicBezTo>
                  <a:cubicBezTo>
                    <a:pt x="9412" y="420"/>
                    <a:pt x="9356" y="532"/>
                    <a:pt x="9300" y="651"/>
                  </a:cubicBezTo>
                  <a:lnTo>
                    <a:pt x="9300" y="679"/>
                  </a:lnTo>
                  <a:cubicBezTo>
                    <a:pt x="9300" y="468"/>
                    <a:pt x="9277" y="198"/>
                    <a:pt x="9114" y="198"/>
                  </a:cubicBezTo>
                  <a:cubicBezTo>
                    <a:pt x="9077" y="198"/>
                    <a:pt x="9032" y="212"/>
                    <a:pt x="8979" y="245"/>
                  </a:cubicBezTo>
                  <a:cubicBezTo>
                    <a:pt x="8860" y="329"/>
                    <a:pt x="8776" y="476"/>
                    <a:pt x="8685" y="623"/>
                  </a:cubicBezTo>
                  <a:cubicBezTo>
                    <a:pt x="8629" y="707"/>
                    <a:pt x="8538" y="854"/>
                    <a:pt x="8454" y="1028"/>
                  </a:cubicBezTo>
                  <a:cubicBezTo>
                    <a:pt x="8426" y="1028"/>
                    <a:pt x="8391" y="1028"/>
                    <a:pt x="8363" y="1056"/>
                  </a:cubicBezTo>
                  <a:cubicBezTo>
                    <a:pt x="8363" y="881"/>
                    <a:pt x="8426" y="651"/>
                    <a:pt x="8335" y="504"/>
                  </a:cubicBezTo>
                  <a:cubicBezTo>
                    <a:pt x="8307" y="466"/>
                    <a:pt x="8270" y="450"/>
                    <a:pt x="8231" y="450"/>
                  </a:cubicBezTo>
                  <a:cubicBezTo>
                    <a:pt x="8154" y="450"/>
                    <a:pt x="8064" y="507"/>
                    <a:pt x="7986" y="567"/>
                  </a:cubicBezTo>
                  <a:cubicBezTo>
                    <a:pt x="7811" y="707"/>
                    <a:pt x="7636" y="916"/>
                    <a:pt x="7489" y="1119"/>
                  </a:cubicBezTo>
                  <a:cubicBezTo>
                    <a:pt x="7405" y="1266"/>
                    <a:pt x="7342" y="1350"/>
                    <a:pt x="7167" y="1441"/>
                  </a:cubicBezTo>
                  <a:cubicBezTo>
                    <a:pt x="7084" y="1497"/>
                    <a:pt x="6993" y="1497"/>
                    <a:pt x="6881" y="1525"/>
                  </a:cubicBezTo>
                  <a:cubicBezTo>
                    <a:pt x="6762" y="1553"/>
                    <a:pt x="6587" y="1616"/>
                    <a:pt x="6531" y="1700"/>
                  </a:cubicBezTo>
                  <a:cubicBezTo>
                    <a:pt x="6503" y="1700"/>
                    <a:pt x="6468" y="1672"/>
                    <a:pt x="6440" y="1672"/>
                  </a:cubicBezTo>
                  <a:cubicBezTo>
                    <a:pt x="6380" y="1631"/>
                    <a:pt x="6320" y="1615"/>
                    <a:pt x="6259" y="1615"/>
                  </a:cubicBezTo>
                  <a:cubicBezTo>
                    <a:pt x="6145" y="1615"/>
                    <a:pt x="6030" y="1673"/>
                    <a:pt x="5916" y="1728"/>
                  </a:cubicBezTo>
                  <a:cubicBezTo>
                    <a:pt x="5832" y="1643"/>
                    <a:pt x="5728" y="1603"/>
                    <a:pt x="5619" y="1603"/>
                  </a:cubicBezTo>
                  <a:cubicBezTo>
                    <a:pt x="5583" y="1603"/>
                    <a:pt x="5547" y="1607"/>
                    <a:pt x="5510" y="1616"/>
                  </a:cubicBezTo>
                  <a:cubicBezTo>
                    <a:pt x="5391" y="1616"/>
                    <a:pt x="5105" y="1672"/>
                    <a:pt x="5105" y="1846"/>
                  </a:cubicBezTo>
                  <a:cubicBezTo>
                    <a:pt x="5073" y="1832"/>
                    <a:pt x="5044" y="1825"/>
                    <a:pt x="5015" y="1825"/>
                  </a:cubicBezTo>
                  <a:cubicBezTo>
                    <a:pt x="4986" y="1825"/>
                    <a:pt x="4958" y="1832"/>
                    <a:pt x="4930" y="1846"/>
                  </a:cubicBezTo>
                  <a:cubicBezTo>
                    <a:pt x="4867" y="1846"/>
                    <a:pt x="4839" y="1874"/>
                    <a:pt x="4783" y="1874"/>
                  </a:cubicBezTo>
                  <a:cubicBezTo>
                    <a:pt x="4664" y="1902"/>
                    <a:pt x="4545" y="1930"/>
                    <a:pt x="4433" y="2021"/>
                  </a:cubicBezTo>
                  <a:cubicBezTo>
                    <a:pt x="4231" y="2196"/>
                    <a:pt x="4168" y="2455"/>
                    <a:pt x="3993" y="2602"/>
                  </a:cubicBezTo>
                  <a:cubicBezTo>
                    <a:pt x="3734" y="2839"/>
                    <a:pt x="3734" y="3126"/>
                    <a:pt x="3559" y="3392"/>
                  </a:cubicBezTo>
                  <a:cubicBezTo>
                    <a:pt x="3385" y="3678"/>
                    <a:pt x="3182" y="3972"/>
                    <a:pt x="2972" y="4203"/>
                  </a:cubicBezTo>
                  <a:cubicBezTo>
                    <a:pt x="2741" y="4497"/>
                    <a:pt x="2483" y="4762"/>
                    <a:pt x="2245" y="5021"/>
                  </a:cubicBezTo>
                  <a:cubicBezTo>
                    <a:pt x="2014" y="5315"/>
                    <a:pt x="1783" y="5601"/>
                    <a:pt x="1546" y="5895"/>
                  </a:cubicBezTo>
                  <a:cubicBezTo>
                    <a:pt x="1084" y="6363"/>
                    <a:pt x="525" y="6741"/>
                    <a:pt x="294" y="7384"/>
                  </a:cubicBezTo>
                  <a:cubicBezTo>
                    <a:pt x="175" y="7699"/>
                    <a:pt x="91" y="7993"/>
                    <a:pt x="35" y="8314"/>
                  </a:cubicBezTo>
                  <a:cubicBezTo>
                    <a:pt x="35" y="8545"/>
                    <a:pt x="0" y="8839"/>
                    <a:pt x="238" y="8958"/>
                  </a:cubicBezTo>
                  <a:cubicBezTo>
                    <a:pt x="322" y="9014"/>
                    <a:pt x="441" y="9014"/>
                    <a:pt x="560" y="9014"/>
                  </a:cubicBezTo>
                  <a:cubicBezTo>
                    <a:pt x="588" y="9188"/>
                    <a:pt x="644" y="9363"/>
                    <a:pt x="700" y="9510"/>
                  </a:cubicBezTo>
                  <a:cubicBezTo>
                    <a:pt x="762" y="9685"/>
                    <a:pt x="846" y="9860"/>
                    <a:pt x="993" y="10034"/>
                  </a:cubicBezTo>
                  <a:cubicBezTo>
                    <a:pt x="1004" y="10056"/>
                    <a:pt x="1024" y="10065"/>
                    <a:pt x="1046" y="10065"/>
                  </a:cubicBezTo>
                  <a:cubicBezTo>
                    <a:pt x="1081" y="10065"/>
                    <a:pt x="1123" y="10041"/>
                    <a:pt x="1140" y="10007"/>
                  </a:cubicBezTo>
                  <a:lnTo>
                    <a:pt x="1140" y="9972"/>
                  </a:lnTo>
                  <a:cubicBezTo>
                    <a:pt x="1168" y="10007"/>
                    <a:pt x="1168" y="10034"/>
                    <a:pt x="1168" y="10062"/>
                  </a:cubicBezTo>
                  <a:cubicBezTo>
                    <a:pt x="1196" y="10181"/>
                    <a:pt x="1224" y="10293"/>
                    <a:pt x="1287" y="10412"/>
                  </a:cubicBezTo>
                  <a:cubicBezTo>
                    <a:pt x="1287" y="10436"/>
                    <a:pt x="1302" y="10444"/>
                    <a:pt x="1319" y="10444"/>
                  </a:cubicBezTo>
                  <a:cubicBezTo>
                    <a:pt x="1343" y="10444"/>
                    <a:pt x="1371" y="10428"/>
                    <a:pt x="1371" y="10412"/>
                  </a:cubicBezTo>
                  <a:cubicBezTo>
                    <a:pt x="1399" y="10293"/>
                    <a:pt x="1434" y="10181"/>
                    <a:pt x="1434" y="10062"/>
                  </a:cubicBezTo>
                  <a:cubicBezTo>
                    <a:pt x="1462" y="10118"/>
                    <a:pt x="1490" y="10181"/>
                    <a:pt x="1518" y="10265"/>
                  </a:cubicBezTo>
                  <a:cubicBezTo>
                    <a:pt x="1546" y="10356"/>
                    <a:pt x="1574" y="10468"/>
                    <a:pt x="1637" y="10559"/>
                  </a:cubicBezTo>
                  <a:cubicBezTo>
                    <a:pt x="1674" y="10596"/>
                    <a:pt x="1708" y="10611"/>
                    <a:pt x="1739" y="10611"/>
                  </a:cubicBezTo>
                  <a:cubicBezTo>
                    <a:pt x="1802" y="10611"/>
                    <a:pt x="1849" y="10548"/>
                    <a:pt x="1867" y="10468"/>
                  </a:cubicBezTo>
                  <a:cubicBezTo>
                    <a:pt x="1895" y="10356"/>
                    <a:pt x="1895" y="10237"/>
                    <a:pt x="1923" y="10118"/>
                  </a:cubicBezTo>
                  <a:cubicBezTo>
                    <a:pt x="1923" y="10146"/>
                    <a:pt x="1958" y="10181"/>
                    <a:pt x="1958" y="10209"/>
                  </a:cubicBezTo>
                  <a:cubicBezTo>
                    <a:pt x="1958" y="10293"/>
                    <a:pt x="1986" y="10384"/>
                    <a:pt x="2014" y="10440"/>
                  </a:cubicBezTo>
                  <a:cubicBezTo>
                    <a:pt x="2028" y="10468"/>
                    <a:pt x="2065" y="10482"/>
                    <a:pt x="2098" y="10482"/>
                  </a:cubicBezTo>
                  <a:cubicBezTo>
                    <a:pt x="2131" y="10482"/>
                    <a:pt x="2161" y="10468"/>
                    <a:pt x="2161" y="10440"/>
                  </a:cubicBezTo>
                  <a:cubicBezTo>
                    <a:pt x="2161" y="10384"/>
                    <a:pt x="2189" y="10293"/>
                    <a:pt x="2189" y="10237"/>
                  </a:cubicBezTo>
                  <a:cubicBezTo>
                    <a:pt x="2217" y="10321"/>
                    <a:pt x="2273" y="10412"/>
                    <a:pt x="2336" y="10468"/>
                  </a:cubicBezTo>
                  <a:cubicBezTo>
                    <a:pt x="2346" y="10492"/>
                    <a:pt x="2365" y="10502"/>
                    <a:pt x="2386" y="10502"/>
                  </a:cubicBezTo>
                  <a:cubicBezTo>
                    <a:pt x="2420" y="10502"/>
                    <a:pt x="2461" y="10475"/>
                    <a:pt x="2483" y="10440"/>
                  </a:cubicBezTo>
                  <a:cubicBezTo>
                    <a:pt x="2483" y="10384"/>
                    <a:pt x="2511" y="10321"/>
                    <a:pt x="2511" y="10265"/>
                  </a:cubicBezTo>
                  <a:lnTo>
                    <a:pt x="2511" y="10321"/>
                  </a:lnTo>
                  <a:cubicBezTo>
                    <a:pt x="2539" y="10384"/>
                    <a:pt x="2539" y="10468"/>
                    <a:pt x="2594" y="10496"/>
                  </a:cubicBezTo>
                  <a:cubicBezTo>
                    <a:pt x="2603" y="10506"/>
                    <a:pt x="2614" y="10511"/>
                    <a:pt x="2627" y="10511"/>
                  </a:cubicBezTo>
                  <a:cubicBezTo>
                    <a:pt x="2657" y="10511"/>
                    <a:pt x="2694" y="10488"/>
                    <a:pt x="2713" y="10468"/>
                  </a:cubicBezTo>
                  <a:lnTo>
                    <a:pt x="2713" y="10265"/>
                  </a:lnTo>
                  <a:cubicBezTo>
                    <a:pt x="2713" y="10293"/>
                    <a:pt x="2741" y="10321"/>
                    <a:pt x="2741" y="10321"/>
                  </a:cubicBezTo>
                  <a:cubicBezTo>
                    <a:pt x="2769" y="10440"/>
                    <a:pt x="2888" y="10734"/>
                    <a:pt x="3035" y="10762"/>
                  </a:cubicBezTo>
                  <a:cubicBezTo>
                    <a:pt x="3182" y="10762"/>
                    <a:pt x="3210" y="10559"/>
                    <a:pt x="3210" y="10412"/>
                  </a:cubicBezTo>
                  <a:cubicBezTo>
                    <a:pt x="3238" y="10468"/>
                    <a:pt x="3238" y="10559"/>
                    <a:pt x="3294" y="10615"/>
                  </a:cubicBezTo>
                  <a:cubicBezTo>
                    <a:pt x="3308" y="10643"/>
                    <a:pt x="3330" y="10657"/>
                    <a:pt x="3353" y="10657"/>
                  </a:cubicBezTo>
                  <a:cubicBezTo>
                    <a:pt x="3376" y="10657"/>
                    <a:pt x="3399" y="10643"/>
                    <a:pt x="3413" y="10615"/>
                  </a:cubicBezTo>
                  <a:cubicBezTo>
                    <a:pt x="3413" y="10587"/>
                    <a:pt x="3441" y="10559"/>
                    <a:pt x="3441" y="10531"/>
                  </a:cubicBezTo>
                  <a:cubicBezTo>
                    <a:pt x="3441" y="10496"/>
                    <a:pt x="3469" y="10468"/>
                    <a:pt x="3469" y="10412"/>
                  </a:cubicBezTo>
                  <a:lnTo>
                    <a:pt x="3469" y="10384"/>
                  </a:lnTo>
                  <a:lnTo>
                    <a:pt x="3469" y="10321"/>
                  </a:lnTo>
                  <a:cubicBezTo>
                    <a:pt x="3496" y="10440"/>
                    <a:pt x="3531" y="10587"/>
                    <a:pt x="3643" y="10643"/>
                  </a:cubicBezTo>
                  <a:cubicBezTo>
                    <a:pt x="3655" y="10648"/>
                    <a:pt x="3666" y="10650"/>
                    <a:pt x="3677" y="10650"/>
                  </a:cubicBezTo>
                  <a:cubicBezTo>
                    <a:pt x="3725" y="10650"/>
                    <a:pt x="3762" y="10605"/>
                    <a:pt x="3762" y="10559"/>
                  </a:cubicBezTo>
                  <a:cubicBezTo>
                    <a:pt x="3790" y="10468"/>
                    <a:pt x="3790" y="10356"/>
                    <a:pt x="3818" y="10237"/>
                  </a:cubicBezTo>
                  <a:lnTo>
                    <a:pt x="3818" y="10293"/>
                  </a:lnTo>
                  <a:lnTo>
                    <a:pt x="3818" y="10321"/>
                  </a:lnTo>
                  <a:lnTo>
                    <a:pt x="3846" y="10356"/>
                  </a:lnTo>
                  <a:cubicBezTo>
                    <a:pt x="3881" y="10412"/>
                    <a:pt x="3881" y="10468"/>
                    <a:pt x="3937" y="10496"/>
                  </a:cubicBezTo>
                  <a:cubicBezTo>
                    <a:pt x="3949" y="10511"/>
                    <a:pt x="3972" y="10519"/>
                    <a:pt x="3995" y="10519"/>
                  </a:cubicBezTo>
                  <a:cubicBezTo>
                    <a:pt x="4026" y="10519"/>
                    <a:pt x="4056" y="10504"/>
                    <a:pt x="4056" y="10468"/>
                  </a:cubicBezTo>
                  <a:cubicBezTo>
                    <a:pt x="4084" y="10384"/>
                    <a:pt x="4084" y="10293"/>
                    <a:pt x="4084" y="10237"/>
                  </a:cubicBezTo>
                  <a:lnTo>
                    <a:pt x="4084" y="10265"/>
                  </a:lnTo>
                  <a:cubicBezTo>
                    <a:pt x="4168" y="10384"/>
                    <a:pt x="4196" y="10496"/>
                    <a:pt x="4287" y="10587"/>
                  </a:cubicBezTo>
                  <a:cubicBezTo>
                    <a:pt x="4343" y="10643"/>
                    <a:pt x="4433" y="10734"/>
                    <a:pt x="4433" y="10818"/>
                  </a:cubicBezTo>
                  <a:cubicBezTo>
                    <a:pt x="4461" y="10936"/>
                    <a:pt x="4433" y="11020"/>
                    <a:pt x="4461" y="11139"/>
                  </a:cubicBezTo>
                  <a:cubicBezTo>
                    <a:pt x="4371" y="11055"/>
                    <a:pt x="4287" y="10964"/>
                    <a:pt x="4196" y="10964"/>
                  </a:cubicBezTo>
                  <a:cubicBezTo>
                    <a:pt x="4140" y="10964"/>
                    <a:pt x="4112" y="10992"/>
                    <a:pt x="4112" y="11020"/>
                  </a:cubicBezTo>
                  <a:cubicBezTo>
                    <a:pt x="4084" y="11111"/>
                    <a:pt x="4112" y="11230"/>
                    <a:pt x="4112" y="11314"/>
                  </a:cubicBezTo>
                  <a:cubicBezTo>
                    <a:pt x="4112" y="11314"/>
                    <a:pt x="4112" y="11286"/>
                    <a:pt x="4084" y="11286"/>
                  </a:cubicBezTo>
                  <a:cubicBezTo>
                    <a:pt x="4056" y="11230"/>
                    <a:pt x="3965" y="11195"/>
                    <a:pt x="3937" y="11139"/>
                  </a:cubicBezTo>
                  <a:cubicBezTo>
                    <a:pt x="3881" y="11083"/>
                    <a:pt x="3846" y="10992"/>
                    <a:pt x="3790" y="10992"/>
                  </a:cubicBezTo>
                  <a:cubicBezTo>
                    <a:pt x="3734" y="10992"/>
                    <a:pt x="3706" y="11020"/>
                    <a:pt x="3734" y="11055"/>
                  </a:cubicBezTo>
                  <a:cubicBezTo>
                    <a:pt x="3734" y="11167"/>
                    <a:pt x="3762" y="11286"/>
                    <a:pt x="3790" y="11405"/>
                  </a:cubicBezTo>
                  <a:cubicBezTo>
                    <a:pt x="3706" y="11342"/>
                    <a:pt x="3643" y="11258"/>
                    <a:pt x="3531" y="11195"/>
                  </a:cubicBezTo>
                  <a:cubicBezTo>
                    <a:pt x="3522" y="11188"/>
                    <a:pt x="3512" y="11184"/>
                    <a:pt x="3500" y="11184"/>
                  </a:cubicBezTo>
                  <a:cubicBezTo>
                    <a:pt x="3469" y="11184"/>
                    <a:pt x="3433" y="11212"/>
                    <a:pt x="3413" y="11258"/>
                  </a:cubicBezTo>
                  <a:lnTo>
                    <a:pt x="3413" y="11517"/>
                  </a:lnTo>
                  <a:cubicBezTo>
                    <a:pt x="3385" y="11461"/>
                    <a:pt x="3322" y="11405"/>
                    <a:pt x="3266" y="11342"/>
                  </a:cubicBezTo>
                  <a:cubicBezTo>
                    <a:pt x="3238" y="11286"/>
                    <a:pt x="3182" y="11258"/>
                    <a:pt x="3119" y="11258"/>
                  </a:cubicBezTo>
                  <a:cubicBezTo>
                    <a:pt x="3091" y="11258"/>
                    <a:pt x="3063" y="11286"/>
                    <a:pt x="3063" y="11314"/>
                  </a:cubicBezTo>
                  <a:cubicBezTo>
                    <a:pt x="3035" y="11405"/>
                    <a:pt x="3063" y="11489"/>
                    <a:pt x="3063" y="11580"/>
                  </a:cubicBezTo>
                  <a:cubicBezTo>
                    <a:pt x="3091" y="11636"/>
                    <a:pt x="3091" y="11720"/>
                    <a:pt x="3091" y="11783"/>
                  </a:cubicBezTo>
                  <a:cubicBezTo>
                    <a:pt x="3063" y="11755"/>
                    <a:pt x="3007" y="11692"/>
                    <a:pt x="2972" y="11664"/>
                  </a:cubicBezTo>
                  <a:cubicBezTo>
                    <a:pt x="2916" y="11580"/>
                    <a:pt x="2860" y="11489"/>
                    <a:pt x="2769" y="11433"/>
                  </a:cubicBezTo>
                  <a:cubicBezTo>
                    <a:pt x="2759" y="11428"/>
                    <a:pt x="2749" y="11426"/>
                    <a:pt x="2739" y="11426"/>
                  </a:cubicBezTo>
                  <a:cubicBezTo>
                    <a:pt x="2695" y="11426"/>
                    <a:pt x="2657" y="11471"/>
                    <a:pt x="2657" y="11517"/>
                  </a:cubicBezTo>
                  <a:cubicBezTo>
                    <a:pt x="2622" y="11664"/>
                    <a:pt x="2657" y="11811"/>
                    <a:pt x="2657" y="11957"/>
                  </a:cubicBezTo>
                  <a:cubicBezTo>
                    <a:pt x="2594" y="11839"/>
                    <a:pt x="2511" y="11664"/>
                    <a:pt x="2392" y="11608"/>
                  </a:cubicBezTo>
                  <a:cubicBezTo>
                    <a:pt x="2377" y="11600"/>
                    <a:pt x="2361" y="11597"/>
                    <a:pt x="2347" y="11597"/>
                  </a:cubicBezTo>
                  <a:cubicBezTo>
                    <a:pt x="2307" y="11597"/>
                    <a:pt x="2273" y="11623"/>
                    <a:pt x="2273" y="11664"/>
                  </a:cubicBezTo>
                  <a:cubicBezTo>
                    <a:pt x="2245" y="11783"/>
                    <a:pt x="2392" y="12482"/>
                    <a:pt x="2511" y="12713"/>
                  </a:cubicBezTo>
                  <a:lnTo>
                    <a:pt x="2483" y="12713"/>
                  </a:lnTo>
                  <a:cubicBezTo>
                    <a:pt x="2420" y="12768"/>
                    <a:pt x="2336" y="12859"/>
                    <a:pt x="2336" y="12943"/>
                  </a:cubicBezTo>
                  <a:cubicBezTo>
                    <a:pt x="2273" y="13118"/>
                    <a:pt x="2420" y="13384"/>
                    <a:pt x="2594" y="13468"/>
                  </a:cubicBezTo>
                  <a:cubicBezTo>
                    <a:pt x="2633" y="13483"/>
                    <a:pt x="2676" y="13491"/>
                    <a:pt x="2719" y="13491"/>
                  </a:cubicBezTo>
                  <a:cubicBezTo>
                    <a:pt x="2777" y="13491"/>
                    <a:pt x="2836" y="13476"/>
                    <a:pt x="2888" y="13440"/>
                  </a:cubicBezTo>
                  <a:cubicBezTo>
                    <a:pt x="2916" y="13503"/>
                    <a:pt x="2972" y="13587"/>
                    <a:pt x="3007" y="13615"/>
                  </a:cubicBezTo>
                  <a:lnTo>
                    <a:pt x="3266" y="13880"/>
                  </a:lnTo>
                  <a:cubicBezTo>
                    <a:pt x="3469" y="14027"/>
                    <a:pt x="3706" y="14111"/>
                    <a:pt x="3937" y="14167"/>
                  </a:cubicBezTo>
                  <a:cubicBezTo>
                    <a:pt x="4020" y="14185"/>
                    <a:pt x="4096" y="14193"/>
                    <a:pt x="4169" y="14193"/>
                  </a:cubicBezTo>
                  <a:cubicBezTo>
                    <a:pt x="4352" y="14193"/>
                    <a:pt x="4515" y="14143"/>
                    <a:pt x="4720" y="14083"/>
                  </a:cubicBezTo>
                  <a:cubicBezTo>
                    <a:pt x="4986" y="13992"/>
                    <a:pt x="5245" y="13936"/>
                    <a:pt x="5482" y="13789"/>
                  </a:cubicBezTo>
                  <a:cubicBezTo>
                    <a:pt x="6035" y="13531"/>
                    <a:pt x="6440" y="13153"/>
                    <a:pt x="6881" y="12741"/>
                  </a:cubicBezTo>
                  <a:cubicBezTo>
                    <a:pt x="7377" y="12307"/>
                    <a:pt x="7902" y="11985"/>
                    <a:pt x="8566" y="11839"/>
                  </a:cubicBezTo>
                  <a:cubicBezTo>
                    <a:pt x="9125" y="11720"/>
                    <a:pt x="9734" y="11580"/>
                    <a:pt x="10258" y="11370"/>
                  </a:cubicBezTo>
                  <a:cubicBezTo>
                    <a:pt x="10664" y="11195"/>
                    <a:pt x="11076" y="10936"/>
                    <a:pt x="11363" y="10643"/>
                  </a:cubicBezTo>
                  <a:cubicBezTo>
                    <a:pt x="11573" y="10615"/>
                    <a:pt x="11803" y="10496"/>
                    <a:pt x="11950" y="10412"/>
                  </a:cubicBezTo>
                  <a:cubicBezTo>
                    <a:pt x="12149" y="10272"/>
                    <a:pt x="12435" y="10061"/>
                    <a:pt x="12690" y="10061"/>
                  </a:cubicBezTo>
                  <a:cubicBezTo>
                    <a:pt x="12802" y="10061"/>
                    <a:pt x="12909" y="10102"/>
                    <a:pt x="12999" y="10209"/>
                  </a:cubicBezTo>
                  <a:cubicBezTo>
                    <a:pt x="13111" y="10321"/>
                    <a:pt x="13230" y="10468"/>
                    <a:pt x="13349" y="10559"/>
                  </a:cubicBezTo>
                  <a:cubicBezTo>
                    <a:pt x="13461" y="10671"/>
                    <a:pt x="13607" y="10790"/>
                    <a:pt x="13754" y="10881"/>
                  </a:cubicBezTo>
                  <a:cubicBezTo>
                    <a:pt x="13985" y="11083"/>
                    <a:pt x="14132" y="11342"/>
                    <a:pt x="14335" y="11608"/>
                  </a:cubicBezTo>
                  <a:cubicBezTo>
                    <a:pt x="14509" y="11839"/>
                    <a:pt x="14803" y="11985"/>
                    <a:pt x="15034" y="12160"/>
                  </a:cubicBezTo>
                  <a:cubicBezTo>
                    <a:pt x="15356" y="12391"/>
                    <a:pt x="15649" y="12657"/>
                    <a:pt x="15852" y="13006"/>
                  </a:cubicBezTo>
                  <a:cubicBezTo>
                    <a:pt x="16146" y="13468"/>
                    <a:pt x="16495" y="14055"/>
                    <a:pt x="17104" y="14139"/>
                  </a:cubicBezTo>
                  <a:cubicBezTo>
                    <a:pt x="17150" y="14147"/>
                    <a:pt x="17196" y="14150"/>
                    <a:pt x="17241" y="14150"/>
                  </a:cubicBezTo>
                  <a:cubicBezTo>
                    <a:pt x="17560" y="14150"/>
                    <a:pt x="17839" y="13967"/>
                    <a:pt x="18097" y="13789"/>
                  </a:cubicBezTo>
                  <a:cubicBezTo>
                    <a:pt x="18355" y="13587"/>
                    <a:pt x="18565" y="13384"/>
                    <a:pt x="18705" y="13118"/>
                  </a:cubicBezTo>
                  <a:cubicBezTo>
                    <a:pt x="18740" y="13090"/>
                    <a:pt x="18768" y="13062"/>
                    <a:pt x="18796" y="13006"/>
                  </a:cubicBezTo>
                  <a:cubicBezTo>
                    <a:pt x="18971" y="12831"/>
                    <a:pt x="19173" y="12685"/>
                    <a:pt x="19320" y="12482"/>
                  </a:cubicBezTo>
                  <a:cubicBezTo>
                    <a:pt x="19670" y="12013"/>
                    <a:pt x="19789" y="11489"/>
                    <a:pt x="19901" y="10936"/>
                  </a:cubicBezTo>
                  <a:cubicBezTo>
                    <a:pt x="20047" y="10321"/>
                    <a:pt x="20075" y="9713"/>
                    <a:pt x="20103" y="9070"/>
                  </a:cubicBezTo>
                  <a:cubicBezTo>
                    <a:pt x="20138" y="8748"/>
                    <a:pt x="20166" y="8398"/>
                    <a:pt x="20166" y="8049"/>
                  </a:cubicBezTo>
                  <a:cubicBezTo>
                    <a:pt x="20166" y="7909"/>
                    <a:pt x="20194" y="7699"/>
                    <a:pt x="20166" y="7524"/>
                  </a:cubicBezTo>
                  <a:cubicBezTo>
                    <a:pt x="20194" y="6972"/>
                    <a:pt x="20103" y="6391"/>
                    <a:pt x="19754" y="5923"/>
                  </a:cubicBezTo>
                  <a:cubicBezTo>
                    <a:pt x="19320" y="5371"/>
                    <a:pt x="18621" y="5112"/>
                    <a:pt x="18125" y="4587"/>
                  </a:cubicBezTo>
                  <a:cubicBezTo>
                    <a:pt x="17600" y="4028"/>
                    <a:pt x="17195" y="3392"/>
                    <a:pt x="16642" y="2839"/>
                  </a:cubicBezTo>
                  <a:cubicBezTo>
                    <a:pt x="16376" y="2574"/>
                    <a:pt x="16083" y="2371"/>
                    <a:pt x="15768" y="2168"/>
                  </a:cubicBezTo>
                  <a:cubicBezTo>
                    <a:pt x="15474" y="1965"/>
                    <a:pt x="15153" y="1846"/>
                    <a:pt x="14831" y="1700"/>
                  </a:cubicBezTo>
                  <a:cubicBezTo>
                    <a:pt x="14398" y="1553"/>
                    <a:pt x="13957" y="1441"/>
                    <a:pt x="13552" y="1266"/>
                  </a:cubicBezTo>
                  <a:cubicBezTo>
                    <a:pt x="13377" y="1175"/>
                    <a:pt x="13202" y="1091"/>
                    <a:pt x="13027" y="1056"/>
                  </a:cubicBezTo>
                  <a:cubicBezTo>
                    <a:pt x="12880" y="1028"/>
                    <a:pt x="12761" y="1028"/>
                    <a:pt x="12622" y="1000"/>
                  </a:cubicBezTo>
                  <a:cubicBezTo>
                    <a:pt x="12531" y="1000"/>
                    <a:pt x="12447" y="944"/>
                    <a:pt x="12356" y="944"/>
                  </a:cubicBezTo>
                  <a:cubicBezTo>
                    <a:pt x="12356" y="944"/>
                    <a:pt x="12328" y="944"/>
                    <a:pt x="12328" y="916"/>
                  </a:cubicBezTo>
                  <a:cubicBezTo>
                    <a:pt x="12328" y="916"/>
                    <a:pt x="12300" y="854"/>
                    <a:pt x="12300" y="826"/>
                  </a:cubicBezTo>
                  <a:cubicBezTo>
                    <a:pt x="12237" y="770"/>
                    <a:pt x="12209" y="707"/>
                    <a:pt x="12153" y="679"/>
                  </a:cubicBezTo>
                  <a:cubicBezTo>
                    <a:pt x="12097" y="595"/>
                    <a:pt x="12006" y="476"/>
                    <a:pt x="11887" y="476"/>
                  </a:cubicBezTo>
                  <a:cubicBezTo>
                    <a:pt x="11875" y="474"/>
                    <a:pt x="11862" y="473"/>
                    <a:pt x="11850" y="473"/>
                  </a:cubicBezTo>
                  <a:cubicBezTo>
                    <a:pt x="11666" y="473"/>
                    <a:pt x="11532" y="660"/>
                    <a:pt x="11454" y="798"/>
                  </a:cubicBezTo>
                  <a:lnTo>
                    <a:pt x="11279" y="798"/>
                  </a:lnTo>
                  <a:cubicBezTo>
                    <a:pt x="11307" y="742"/>
                    <a:pt x="11279" y="707"/>
                    <a:pt x="11279" y="651"/>
                  </a:cubicBezTo>
                  <a:cubicBezTo>
                    <a:pt x="11307" y="567"/>
                    <a:pt x="11307" y="476"/>
                    <a:pt x="11279" y="357"/>
                  </a:cubicBezTo>
                  <a:cubicBezTo>
                    <a:pt x="11255" y="239"/>
                    <a:pt x="11147" y="176"/>
                    <a:pt x="11025" y="176"/>
                  </a:cubicBezTo>
                  <a:cubicBezTo>
                    <a:pt x="11003" y="176"/>
                    <a:pt x="10980" y="178"/>
                    <a:pt x="10957" y="182"/>
                  </a:cubicBezTo>
                  <a:cubicBezTo>
                    <a:pt x="10811" y="245"/>
                    <a:pt x="10727" y="329"/>
                    <a:pt x="10636" y="448"/>
                  </a:cubicBezTo>
                  <a:cubicBezTo>
                    <a:pt x="10580" y="504"/>
                    <a:pt x="10461" y="651"/>
                    <a:pt x="10433" y="770"/>
                  </a:cubicBezTo>
                  <a:lnTo>
                    <a:pt x="10174" y="770"/>
                  </a:lnTo>
                  <a:cubicBezTo>
                    <a:pt x="10111" y="707"/>
                    <a:pt x="10174" y="595"/>
                    <a:pt x="10174" y="504"/>
                  </a:cubicBezTo>
                  <a:cubicBezTo>
                    <a:pt x="10139" y="392"/>
                    <a:pt x="10111" y="273"/>
                    <a:pt x="10083" y="154"/>
                  </a:cubicBezTo>
                  <a:cubicBezTo>
                    <a:pt x="10060" y="60"/>
                    <a:pt x="9992" y="1"/>
                    <a:pt x="98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64"/>
            <p:cNvSpPr/>
            <p:nvPr/>
          </p:nvSpPr>
          <p:spPr>
            <a:xfrm>
              <a:off x="7399732" y="1446051"/>
              <a:ext cx="12584" cy="11696"/>
            </a:xfrm>
            <a:custGeom>
              <a:rect b="b" l="l" r="r" t="t"/>
              <a:pathLst>
                <a:path extrusionOk="0" h="514" w="553">
                  <a:moveTo>
                    <a:pt x="350" y="101"/>
                  </a:moveTo>
                  <a:cubicBezTo>
                    <a:pt x="378" y="129"/>
                    <a:pt x="406" y="157"/>
                    <a:pt x="406" y="220"/>
                  </a:cubicBezTo>
                  <a:cubicBezTo>
                    <a:pt x="434" y="304"/>
                    <a:pt x="350" y="422"/>
                    <a:pt x="259" y="422"/>
                  </a:cubicBezTo>
                  <a:cubicBezTo>
                    <a:pt x="175" y="422"/>
                    <a:pt x="56" y="331"/>
                    <a:pt x="84" y="248"/>
                  </a:cubicBezTo>
                  <a:cubicBezTo>
                    <a:pt x="119" y="157"/>
                    <a:pt x="203" y="129"/>
                    <a:pt x="294" y="101"/>
                  </a:cubicBezTo>
                  <a:close/>
                  <a:moveTo>
                    <a:pt x="290" y="0"/>
                  </a:moveTo>
                  <a:cubicBezTo>
                    <a:pt x="258" y="0"/>
                    <a:pt x="227" y="13"/>
                    <a:pt x="203" y="45"/>
                  </a:cubicBezTo>
                  <a:cubicBezTo>
                    <a:pt x="84" y="101"/>
                    <a:pt x="0" y="192"/>
                    <a:pt x="0" y="304"/>
                  </a:cubicBezTo>
                  <a:cubicBezTo>
                    <a:pt x="24" y="429"/>
                    <a:pt x="155" y="514"/>
                    <a:pt x="267" y="514"/>
                  </a:cubicBezTo>
                  <a:cubicBezTo>
                    <a:pt x="286" y="514"/>
                    <a:pt x="304" y="511"/>
                    <a:pt x="322" y="506"/>
                  </a:cubicBezTo>
                  <a:cubicBezTo>
                    <a:pt x="469" y="450"/>
                    <a:pt x="552" y="276"/>
                    <a:pt x="496" y="157"/>
                  </a:cubicBezTo>
                  <a:cubicBezTo>
                    <a:pt x="476" y="95"/>
                    <a:pt x="377" y="0"/>
                    <a:pt x="2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64"/>
            <p:cNvSpPr/>
            <p:nvPr/>
          </p:nvSpPr>
          <p:spPr>
            <a:xfrm>
              <a:off x="7460852" y="1397743"/>
              <a:ext cx="15109" cy="12106"/>
            </a:xfrm>
            <a:custGeom>
              <a:rect b="b" l="l" r="r" t="t"/>
              <a:pathLst>
                <a:path extrusionOk="0" h="532" w="664">
                  <a:moveTo>
                    <a:pt x="411" y="98"/>
                  </a:moveTo>
                  <a:cubicBezTo>
                    <a:pt x="455" y="98"/>
                    <a:pt x="494" y="114"/>
                    <a:pt x="517" y="154"/>
                  </a:cubicBezTo>
                  <a:cubicBezTo>
                    <a:pt x="579" y="273"/>
                    <a:pt x="489" y="357"/>
                    <a:pt x="405" y="420"/>
                  </a:cubicBezTo>
                  <a:cubicBezTo>
                    <a:pt x="360" y="439"/>
                    <a:pt x="319" y="459"/>
                    <a:pt x="279" y="459"/>
                  </a:cubicBezTo>
                  <a:cubicBezTo>
                    <a:pt x="263" y="459"/>
                    <a:pt x="246" y="456"/>
                    <a:pt x="230" y="448"/>
                  </a:cubicBezTo>
                  <a:cubicBezTo>
                    <a:pt x="139" y="448"/>
                    <a:pt x="83" y="392"/>
                    <a:pt x="111" y="301"/>
                  </a:cubicBezTo>
                  <a:cubicBezTo>
                    <a:pt x="131" y="214"/>
                    <a:pt x="293" y="98"/>
                    <a:pt x="411" y="98"/>
                  </a:cubicBezTo>
                  <a:close/>
                  <a:moveTo>
                    <a:pt x="441" y="0"/>
                  </a:moveTo>
                  <a:cubicBezTo>
                    <a:pt x="357" y="0"/>
                    <a:pt x="247" y="52"/>
                    <a:pt x="195" y="98"/>
                  </a:cubicBezTo>
                  <a:cubicBezTo>
                    <a:pt x="111" y="126"/>
                    <a:pt x="20" y="217"/>
                    <a:pt x="20" y="329"/>
                  </a:cubicBezTo>
                  <a:cubicBezTo>
                    <a:pt x="0" y="473"/>
                    <a:pt x="114" y="532"/>
                    <a:pt x="232" y="532"/>
                  </a:cubicBezTo>
                  <a:cubicBezTo>
                    <a:pt x="280" y="532"/>
                    <a:pt x="329" y="522"/>
                    <a:pt x="370" y="504"/>
                  </a:cubicBezTo>
                  <a:cubicBezTo>
                    <a:pt x="517" y="448"/>
                    <a:pt x="663" y="329"/>
                    <a:pt x="607" y="154"/>
                  </a:cubicBezTo>
                  <a:cubicBezTo>
                    <a:pt x="607" y="98"/>
                    <a:pt x="544" y="42"/>
                    <a:pt x="489" y="7"/>
                  </a:cubicBezTo>
                  <a:cubicBezTo>
                    <a:pt x="474" y="2"/>
                    <a:pt x="458" y="0"/>
                    <a:pt x="4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64"/>
            <p:cNvSpPr/>
            <p:nvPr/>
          </p:nvSpPr>
          <p:spPr>
            <a:xfrm>
              <a:off x="7376499" y="1464870"/>
              <a:ext cx="15291" cy="12288"/>
            </a:xfrm>
            <a:custGeom>
              <a:rect b="b" l="l" r="r" t="t"/>
              <a:pathLst>
                <a:path extrusionOk="0" h="540" w="672">
                  <a:moveTo>
                    <a:pt x="368" y="99"/>
                  </a:moveTo>
                  <a:cubicBezTo>
                    <a:pt x="386" y="99"/>
                    <a:pt x="409" y="106"/>
                    <a:pt x="441" y="120"/>
                  </a:cubicBezTo>
                  <a:cubicBezTo>
                    <a:pt x="525" y="120"/>
                    <a:pt x="580" y="176"/>
                    <a:pt x="525" y="267"/>
                  </a:cubicBezTo>
                  <a:cubicBezTo>
                    <a:pt x="469" y="351"/>
                    <a:pt x="378" y="413"/>
                    <a:pt x="322" y="441"/>
                  </a:cubicBezTo>
                  <a:cubicBezTo>
                    <a:pt x="289" y="451"/>
                    <a:pt x="254" y="458"/>
                    <a:pt x="223" y="458"/>
                  </a:cubicBezTo>
                  <a:cubicBezTo>
                    <a:pt x="165" y="458"/>
                    <a:pt x="119" y="437"/>
                    <a:pt x="119" y="379"/>
                  </a:cubicBezTo>
                  <a:cubicBezTo>
                    <a:pt x="91" y="295"/>
                    <a:pt x="175" y="176"/>
                    <a:pt x="294" y="120"/>
                  </a:cubicBezTo>
                  <a:lnTo>
                    <a:pt x="322" y="120"/>
                  </a:lnTo>
                  <a:cubicBezTo>
                    <a:pt x="336" y="106"/>
                    <a:pt x="350" y="99"/>
                    <a:pt x="368" y="99"/>
                  </a:cubicBezTo>
                  <a:close/>
                  <a:moveTo>
                    <a:pt x="497" y="1"/>
                  </a:moveTo>
                  <a:cubicBezTo>
                    <a:pt x="441" y="1"/>
                    <a:pt x="322" y="1"/>
                    <a:pt x="266" y="64"/>
                  </a:cubicBezTo>
                  <a:cubicBezTo>
                    <a:pt x="119" y="120"/>
                    <a:pt x="0" y="295"/>
                    <a:pt x="28" y="413"/>
                  </a:cubicBezTo>
                  <a:cubicBezTo>
                    <a:pt x="47" y="510"/>
                    <a:pt x="137" y="540"/>
                    <a:pt x="230" y="540"/>
                  </a:cubicBezTo>
                  <a:cubicBezTo>
                    <a:pt x="271" y="540"/>
                    <a:pt x="313" y="534"/>
                    <a:pt x="350" y="525"/>
                  </a:cubicBezTo>
                  <a:cubicBezTo>
                    <a:pt x="497" y="469"/>
                    <a:pt x="671" y="323"/>
                    <a:pt x="643" y="176"/>
                  </a:cubicBezTo>
                  <a:cubicBezTo>
                    <a:pt x="615" y="92"/>
                    <a:pt x="580" y="29"/>
                    <a:pt x="4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64"/>
            <p:cNvSpPr/>
            <p:nvPr/>
          </p:nvSpPr>
          <p:spPr>
            <a:xfrm>
              <a:off x="7550234" y="1384340"/>
              <a:ext cx="26441" cy="18500"/>
            </a:xfrm>
            <a:custGeom>
              <a:rect b="b" l="l" r="r" t="t"/>
              <a:pathLst>
                <a:path extrusionOk="0" h="813" w="1162">
                  <a:moveTo>
                    <a:pt x="695" y="84"/>
                  </a:moveTo>
                  <a:cubicBezTo>
                    <a:pt x="744" y="84"/>
                    <a:pt x="794" y="99"/>
                    <a:pt x="847" y="135"/>
                  </a:cubicBezTo>
                  <a:cubicBezTo>
                    <a:pt x="1050" y="247"/>
                    <a:pt x="1022" y="512"/>
                    <a:pt x="847" y="631"/>
                  </a:cubicBezTo>
                  <a:cubicBezTo>
                    <a:pt x="766" y="677"/>
                    <a:pt x="677" y="698"/>
                    <a:pt x="584" y="698"/>
                  </a:cubicBezTo>
                  <a:cubicBezTo>
                    <a:pt x="508" y="698"/>
                    <a:pt x="429" y="684"/>
                    <a:pt x="350" y="659"/>
                  </a:cubicBezTo>
                  <a:cubicBezTo>
                    <a:pt x="85" y="631"/>
                    <a:pt x="232" y="337"/>
                    <a:pt x="378" y="219"/>
                  </a:cubicBezTo>
                  <a:cubicBezTo>
                    <a:pt x="481" y="160"/>
                    <a:pt x="583" y="84"/>
                    <a:pt x="695" y="84"/>
                  </a:cubicBezTo>
                  <a:close/>
                  <a:moveTo>
                    <a:pt x="700" y="0"/>
                  </a:moveTo>
                  <a:cubicBezTo>
                    <a:pt x="562" y="0"/>
                    <a:pt x="423" y="62"/>
                    <a:pt x="322" y="163"/>
                  </a:cubicBezTo>
                  <a:cubicBezTo>
                    <a:pt x="204" y="281"/>
                    <a:pt x="1" y="568"/>
                    <a:pt x="204" y="715"/>
                  </a:cubicBezTo>
                  <a:cubicBezTo>
                    <a:pt x="295" y="782"/>
                    <a:pt x="417" y="812"/>
                    <a:pt x="539" y="812"/>
                  </a:cubicBezTo>
                  <a:cubicBezTo>
                    <a:pt x="687" y="812"/>
                    <a:pt x="835" y="767"/>
                    <a:pt x="931" y="687"/>
                  </a:cubicBezTo>
                  <a:cubicBezTo>
                    <a:pt x="1134" y="540"/>
                    <a:pt x="1162" y="281"/>
                    <a:pt x="987" y="107"/>
                  </a:cubicBezTo>
                  <a:cubicBezTo>
                    <a:pt x="901" y="33"/>
                    <a:pt x="801" y="0"/>
                    <a:pt x="7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64"/>
            <p:cNvSpPr/>
            <p:nvPr/>
          </p:nvSpPr>
          <p:spPr>
            <a:xfrm>
              <a:off x="7571601" y="1400860"/>
              <a:ext cx="14472" cy="12857"/>
            </a:xfrm>
            <a:custGeom>
              <a:rect b="b" l="l" r="r" t="t"/>
              <a:pathLst>
                <a:path extrusionOk="0" h="565" w="636">
                  <a:moveTo>
                    <a:pt x="346" y="87"/>
                  </a:moveTo>
                  <a:cubicBezTo>
                    <a:pt x="371" y="87"/>
                    <a:pt x="401" y="94"/>
                    <a:pt x="432" y="108"/>
                  </a:cubicBezTo>
                  <a:cubicBezTo>
                    <a:pt x="544" y="192"/>
                    <a:pt x="516" y="367"/>
                    <a:pt x="432" y="430"/>
                  </a:cubicBezTo>
                  <a:cubicBezTo>
                    <a:pt x="388" y="461"/>
                    <a:pt x="336" y="476"/>
                    <a:pt x="287" y="476"/>
                  </a:cubicBezTo>
                  <a:cubicBezTo>
                    <a:pt x="204" y="476"/>
                    <a:pt x="128" y="431"/>
                    <a:pt x="111" y="339"/>
                  </a:cubicBezTo>
                  <a:cubicBezTo>
                    <a:pt x="83" y="220"/>
                    <a:pt x="167" y="136"/>
                    <a:pt x="285" y="108"/>
                  </a:cubicBezTo>
                  <a:cubicBezTo>
                    <a:pt x="299" y="94"/>
                    <a:pt x="320" y="87"/>
                    <a:pt x="346" y="87"/>
                  </a:cubicBezTo>
                  <a:close/>
                  <a:moveTo>
                    <a:pt x="365" y="0"/>
                  </a:moveTo>
                  <a:cubicBezTo>
                    <a:pt x="194" y="0"/>
                    <a:pt x="1" y="165"/>
                    <a:pt x="20" y="339"/>
                  </a:cubicBezTo>
                  <a:cubicBezTo>
                    <a:pt x="41" y="491"/>
                    <a:pt x="165" y="565"/>
                    <a:pt x="285" y="565"/>
                  </a:cubicBezTo>
                  <a:cubicBezTo>
                    <a:pt x="324" y="565"/>
                    <a:pt x="363" y="557"/>
                    <a:pt x="397" y="541"/>
                  </a:cubicBezTo>
                  <a:cubicBezTo>
                    <a:pt x="572" y="485"/>
                    <a:pt x="635" y="311"/>
                    <a:pt x="572" y="136"/>
                  </a:cubicBezTo>
                  <a:cubicBezTo>
                    <a:pt x="526" y="40"/>
                    <a:pt x="448" y="0"/>
                    <a:pt x="3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64"/>
            <p:cNvSpPr/>
            <p:nvPr/>
          </p:nvSpPr>
          <p:spPr>
            <a:xfrm>
              <a:off x="7532940" y="1382702"/>
              <a:ext cx="14609" cy="12879"/>
            </a:xfrm>
            <a:custGeom>
              <a:rect b="b" l="l" r="r" t="t"/>
              <a:pathLst>
                <a:path extrusionOk="0" h="566" w="642">
                  <a:moveTo>
                    <a:pt x="367" y="109"/>
                  </a:moveTo>
                  <a:cubicBezTo>
                    <a:pt x="438" y="109"/>
                    <a:pt x="495" y="160"/>
                    <a:pt x="495" y="235"/>
                  </a:cubicBezTo>
                  <a:cubicBezTo>
                    <a:pt x="495" y="291"/>
                    <a:pt x="467" y="353"/>
                    <a:pt x="439" y="381"/>
                  </a:cubicBezTo>
                  <a:cubicBezTo>
                    <a:pt x="371" y="444"/>
                    <a:pt x="291" y="476"/>
                    <a:pt x="205" y="476"/>
                  </a:cubicBezTo>
                  <a:cubicBezTo>
                    <a:pt x="176" y="476"/>
                    <a:pt x="147" y="472"/>
                    <a:pt x="117" y="465"/>
                  </a:cubicBezTo>
                  <a:cubicBezTo>
                    <a:pt x="62" y="409"/>
                    <a:pt x="62" y="353"/>
                    <a:pt x="117" y="291"/>
                  </a:cubicBezTo>
                  <a:cubicBezTo>
                    <a:pt x="145" y="207"/>
                    <a:pt x="208" y="144"/>
                    <a:pt x="320" y="116"/>
                  </a:cubicBezTo>
                  <a:cubicBezTo>
                    <a:pt x="336" y="111"/>
                    <a:pt x="352" y="109"/>
                    <a:pt x="367" y="109"/>
                  </a:cubicBezTo>
                  <a:close/>
                  <a:moveTo>
                    <a:pt x="365" y="0"/>
                  </a:moveTo>
                  <a:cubicBezTo>
                    <a:pt x="151" y="0"/>
                    <a:pt x="1" y="220"/>
                    <a:pt x="34" y="409"/>
                  </a:cubicBezTo>
                  <a:cubicBezTo>
                    <a:pt x="61" y="521"/>
                    <a:pt x="143" y="565"/>
                    <a:pt x="236" y="565"/>
                  </a:cubicBezTo>
                  <a:cubicBezTo>
                    <a:pt x="337" y="565"/>
                    <a:pt x="451" y="514"/>
                    <a:pt x="523" y="437"/>
                  </a:cubicBezTo>
                  <a:cubicBezTo>
                    <a:pt x="642" y="319"/>
                    <a:pt x="614" y="60"/>
                    <a:pt x="411" y="4"/>
                  </a:cubicBezTo>
                  <a:cubicBezTo>
                    <a:pt x="395" y="2"/>
                    <a:pt x="380" y="0"/>
                    <a:pt x="3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2" name="Google Shape;3102;p64"/>
          <p:cNvGrpSpPr/>
          <p:nvPr/>
        </p:nvGrpSpPr>
        <p:grpSpPr>
          <a:xfrm>
            <a:off x="755336" y="2713180"/>
            <a:ext cx="588906" cy="404295"/>
            <a:chOff x="6780455" y="1358126"/>
            <a:chExt cx="458900" cy="315043"/>
          </a:xfrm>
        </p:grpSpPr>
        <p:sp>
          <p:nvSpPr>
            <p:cNvPr id="3103" name="Google Shape;3103;p64"/>
            <p:cNvSpPr/>
            <p:nvPr/>
          </p:nvSpPr>
          <p:spPr>
            <a:xfrm>
              <a:off x="6782525" y="1361380"/>
              <a:ext cx="450777" cy="307033"/>
            </a:xfrm>
            <a:custGeom>
              <a:rect b="b" l="l" r="r" t="t"/>
              <a:pathLst>
                <a:path extrusionOk="0" h="13493" w="19810">
                  <a:moveTo>
                    <a:pt x="7677" y="2769"/>
                  </a:moveTo>
                  <a:cubicBezTo>
                    <a:pt x="7754" y="2769"/>
                    <a:pt x="7828" y="2780"/>
                    <a:pt x="7895" y="2801"/>
                  </a:cubicBezTo>
                  <a:cubicBezTo>
                    <a:pt x="8014" y="2864"/>
                    <a:pt x="8042" y="3039"/>
                    <a:pt x="7923" y="3095"/>
                  </a:cubicBezTo>
                  <a:lnTo>
                    <a:pt x="7923" y="3178"/>
                  </a:lnTo>
                  <a:cubicBezTo>
                    <a:pt x="7867" y="3297"/>
                    <a:pt x="7664" y="3353"/>
                    <a:pt x="7545" y="3388"/>
                  </a:cubicBezTo>
                  <a:cubicBezTo>
                    <a:pt x="7493" y="3398"/>
                    <a:pt x="7441" y="3405"/>
                    <a:pt x="7390" y="3405"/>
                  </a:cubicBezTo>
                  <a:cubicBezTo>
                    <a:pt x="7298" y="3405"/>
                    <a:pt x="7212" y="3384"/>
                    <a:pt x="7140" y="3325"/>
                  </a:cubicBezTo>
                  <a:cubicBezTo>
                    <a:pt x="7077" y="3297"/>
                    <a:pt x="7049" y="3241"/>
                    <a:pt x="7077" y="3178"/>
                  </a:cubicBezTo>
                  <a:cubicBezTo>
                    <a:pt x="7049" y="3150"/>
                    <a:pt x="7049" y="3067"/>
                    <a:pt x="7077" y="3039"/>
                  </a:cubicBezTo>
                  <a:cubicBezTo>
                    <a:pt x="7208" y="2861"/>
                    <a:pt x="7451" y="2769"/>
                    <a:pt x="7677" y="2769"/>
                  </a:cubicBezTo>
                  <a:close/>
                  <a:moveTo>
                    <a:pt x="9575" y="1"/>
                  </a:moveTo>
                  <a:cubicBezTo>
                    <a:pt x="9530" y="1"/>
                    <a:pt x="9485" y="2"/>
                    <a:pt x="9440" y="4"/>
                  </a:cubicBezTo>
                  <a:cubicBezTo>
                    <a:pt x="9342" y="13"/>
                    <a:pt x="9245" y="16"/>
                    <a:pt x="9147" y="16"/>
                  </a:cubicBezTo>
                  <a:cubicBezTo>
                    <a:pt x="8952" y="16"/>
                    <a:pt x="8757" y="4"/>
                    <a:pt x="8566" y="4"/>
                  </a:cubicBezTo>
                  <a:cubicBezTo>
                    <a:pt x="7839" y="4"/>
                    <a:pt x="7168" y="207"/>
                    <a:pt x="6552" y="528"/>
                  </a:cubicBezTo>
                  <a:cubicBezTo>
                    <a:pt x="6028" y="766"/>
                    <a:pt x="5567" y="1144"/>
                    <a:pt x="5098" y="1521"/>
                  </a:cubicBezTo>
                  <a:cubicBezTo>
                    <a:pt x="5098" y="1521"/>
                    <a:pt x="5070" y="1521"/>
                    <a:pt x="5070" y="1549"/>
                  </a:cubicBezTo>
                  <a:cubicBezTo>
                    <a:pt x="4693" y="1899"/>
                    <a:pt x="4168" y="2130"/>
                    <a:pt x="3672" y="2193"/>
                  </a:cubicBezTo>
                  <a:cubicBezTo>
                    <a:pt x="3609" y="2220"/>
                    <a:pt x="3581" y="2248"/>
                    <a:pt x="3525" y="2248"/>
                  </a:cubicBezTo>
                  <a:cubicBezTo>
                    <a:pt x="2881" y="2451"/>
                    <a:pt x="2210" y="2717"/>
                    <a:pt x="1777" y="3241"/>
                  </a:cubicBezTo>
                  <a:cubicBezTo>
                    <a:pt x="1280" y="3822"/>
                    <a:pt x="637" y="4374"/>
                    <a:pt x="609" y="5276"/>
                  </a:cubicBezTo>
                  <a:cubicBezTo>
                    <a:pt x="581" y="5451"/>
                    <a:pt x="462" y="5626"/>
                    <a:pt x="406" y="5801"/>
                  </a:cubicBezTo>
                  <a:cubicBezTo>
                    <a:pt x="231" y="6213"/>
                    <a:pt x="113" y="6619"/>
                    <a:pt x="57" y="7024"/>
                  </a:cubicBezTo>
                  <a:cubicBezTo>
                    <a:pt x="29" y="7234"/>
                    <a:pt x="29" y="7437"/>
                    <a:pt x="1" y="7640"/>
                  </a:cubicBezTo>
                  <a:cubicBezTo>
                    <a:pt x="1" y="7758"/>
                    <a:pt x="1" y="7870"/>
                    <a:pt x="29" y="7989"/>
                  </a:cubicBezTo>
                  <a:cubicBezTo>
                    <a:pt x="29" y="8311"/>
                    <a:pt x="85" y="8632"/>
                    <a:pt x="203" y="8947"/>
                  </a:cubicBezTo>
                  <a:cubicBezTo>
                    <a:pt x="231" y="9010"/>
                    <a:pt x="259" y="9094"/>
                    <a:pt x="322" y="9157"/>
                  </a:cubicBezTo>
                  <a:cubicBezTo>
                    <a:pt x="406" y="9213"/>
                    <a:pt x="497" y="9269"/>
                    <a:pt x="581" y="9360"/>
                  </a:cubicBezTo>
                  <a:cubicBezTo>
                    <a:pt x="627" y="9377"/>
                    <a:pt x="676" y="9386"/>
                    <a:pt x="726" y="9386"/>
                  </a:cubicBezTo>
                  <a:cubicBezTo>
                    <a:pt x="837" y="9386"/>
                    <a:pt x="957" y="9342"/>
                    <a:pt x="1077" y="9241"/>
                  </a:cubicBezTo>
                  <a:cubicBezTo>
                    <a:pt x="1336" y="9038"/>
                    <a:pt x="1630" y="8891"/>
                    <a:pt x="1924" y="8744"/>
                  </a:cubicBezTo>
                  <a:cubicBezTo>
                    <a:pt x="2051" y="8703"/>
                    <a:pt x="2164" y="8677"/>
                    <a:pt x="2271" y="8677"/>
                  </a:cubicBezTo>
                  <a:cubicBezTo>
                    <a:pt x="2310" y="8677"/>
                    <a:pt x="2348" y="8681"/>
                    <a:pt x="2385" y="8688"/>
                  </a:cubicBezTo>
                  <a:cubicBezTo>
                    <a:pt x="2448" y="8688"/>
                    <a:pt x="2476" y="8688"/>
                    <a:pt x="2504" y="8716"/>
                  </a:cubicBezTo>
                  <a:lnTo>
                    <a:pt x="2560" y="8716"/>
                  </a:lnTo>
                  <a:cubicBezTo>
                    <a:pt x="2651" y="8744"/>
                    <a:pt x="2707" y="8807"/>
                    <a:pt x="2707" y="8891"/>
                  </a:cubicBezTo>
                  <a:cubicBezTo>
                    <a:pt x="2735" y="8919"/>
                    <a:pt x="2735" y="8947"/>
                    <a:pt x="2770" y="8947"/>
                  </a:cubicBezTo>
                  <a:cubicBezTo>
                    <a:pt x="2826" y="9066"/>
                    <a:pt x="2881" y="9185"/>
                    <a:pt x="2881" y="9297"/>
                  </a:cubicBezTo>
                  <a:cubicBezTo>
                    <a:pt x="3000" y="9360"/>
                    <a:pt x="3084" y="9507"/>
                    <a:pt x="3000" y="9618"/>
                  </a:cubicBezTo>
                  <a:cubicBezTo>
                    <a:pt x="2770" y="9940"/>
                    <a:pt x="2448" y="10115"/>
                    <a:pt x="2098" y="10234"/>
                  </a:cubicBezTo>
                  <a:cubicBezTo>
                    <a:pt x="2070" y="10262"/>
                    <a:pt x="2007" y="10262"/>
                    <a:pt x="1979" y="10290"/>
                  </a:cubicBezTo>
                  <a:cubicBezTo>
                    <a:pt x="1951" y="10318"/>
                    <a:pt x="1896" y="10318"/>
                    <a:pt x="1861" y="10346"/>
                  </a:cubicBezTo>
                  <a:cubicBezTo>
                    <a:pt x="1721" y="10436"/>
                    <a:pt x="1602" y="10492"/>
                    <a:pt x="1455" y="10555"/>
                  </a:cubicBezTo>
                  <a:cubicBezTo>
                    <a:pt x="1923" y="11117"/>
                    <a:pt x="2288" y="11369"/>
                    <a:pt x="2740" y="11369"/>
                  </a:cubicBezTo>
                  <a:cubicBezTo>
                    <a:pt x="2963" y="11369"/>
                    <a:pt x="3208" y="11307"/>
                    <a:pt x="3497" y="11192"/>
                  </a:cubicBezTo>
                  <a:cubicBezTo>
                    <a:pt x="3581" y="11164"/>
                    <a:pt x="3672" y="11136"/>
                    <a:pt x="3728" y="11108"/>
                  </a:cubicBezTo>
                  <a:cubicBezTo>
                    <a:pt x="3942" y="10980"/>
                    <a:pt x="4172" y="10897"/>
                    <a:pt x="4402" y="10897"/>
                  </a:cubicBezTo>
                  <a:cubicBezTo>
                    <a:pt x="4487" y="10897"/>
                    <a:pt x="4573" y="10908"/>
                    <a:pt x="4658" y="10933"/>
                  </a:cubicBezTo>
                  <a:cubicBezTo>
                    <a:pt x="4735" y="10944"/>
                    <a:pt x="4812" y="10950"/>
                    <a:pt x="4887" y="10950"/>
                  </a:cubicBezTo>
                  <a:cubicBezTo>
                    <a:pt x="5183" y="10950"/>
                    <a:pt x="5462" y="10863"/>
                    <a:pt x="5741" y="10695"/>
                  </a:cubicBezTo>
                  <a:cubicBezTo>
                    <a:pt x="5972" y="10520"/>
                    <a:pt x="6266" y="10436"/>
                    <a:pt x="6552" y="10436"/>
                  </a:cubicBezTo>
                  <a:cubicBezTo>
                    <a:pt x="6699" y="10436"/>
                    <a:pt x="6818" y="10436"/>
                    <a:pt x="6965" y="10464"/>
                  </a:cubicBezTo>
                  <a:lnTo>
                    <a:pt x="7196" y="10464"/>
                  </a:lnTo>
                  <a:cubicBezTo>
                    <a:pt x="7438" y="10494"/>
                    <a:pt x="7678" y="10510"/>
                    <a:pt x="7917" y="10510"/>
                  </a:cubicBezTo>
                  <a:cubicBezTo>
                    <a:pt x="8421" y="10510"/>
                    <a:pt x="8923" y="10437"/>
                    <a:pt x="9440" y="10262"/>
                  </a:cubicBezTo>
                  <a:cubicBezTo>
                    <a:pt x="9846" y="10143"/>
                    <a:pt x="10314" y="10087"/>
                    <a:pt x="10748" y="9996"/>
                  </a:cubicBezTo>
                  <a:cubicBezTo>
                    <a:pt x="10774" y="9991"/>
                    <a:pt x="10800" y="9989"/>
                    <a:pt x="10827" y="9989"/>
                  </a:cubicBezTo>
                  <a:cubicBezTo>
                    <a:pt x="10955" y="9989"/>
                    <a:pt x="11095" y="10036"/>
                    <a:pt x="11216" y="10059"/>
                  </a:cubicBezTo>
                  <a:cubicBezTo>
                    <a:pt x="11244" y="10087"/>
                    <a:pt x="11272" y="10087"/>
                    <a:pt x="11300" y="10115"/>
                  </a:cubicBezTo>
                  <a:cubicBezTo>
                    <a:pt x="11419" y="10143"/>
                    <a:pt x="11538" y="10171"/>
                    <a:pt x="11622" y="10262"/>
                  </a:cubicBezTo>
                  <a:cubicBezTo>
                    <a:pt x="11713" y="10318"/>
                    <a:pt x="11825" y="10381"/>
                    <a:pt x="11944" y="10436"/>
                  </a:cubicBezTo>
                  <a:cubicBezTo>
                    <a:pt x="12174" y="10520"/>
                    <a:pt x="12412" y="10695"/>
                    <a:pt x="12671" y="10730"/>
                  </a:cubicBezTo>
                  <a:cubicBezTo>
                    <a:pt x="13195" y="10786"/>
                    <a:pt x="13636" y="11045"/>
                    <a:pt x="14069" y="11283"/>
                  </a:cubicBezTo>
                  <a:cubicBezTo>
                    <a:pt x="14510" y="11513"/>
                    <a:pt x="14971" y="11716"/>
                    <a:pt x="15293" y="12094"/>
                  </a:cubicBezTo>
                  <a:cubicBezTo>
                    <a:pt x="15412" y="12213"/>
                    <a:pt x="15643" y="12241"/>
                    <a:pt x="15817" y="12331"/>
                  </a:cubicBezTo>
                  <a:cubicBezTo>
                    <a:pt x="16020" y="12415"/>
                    <a:pt x="16258" y="12443"/>
                    <a:pt x="16405" y="12590"/>
                  </a:cubicBezTo>
                  <a:cubicBezTo>
                    <a:pt x="17013" y="13143"/>
                    <a:pt x="17831" y="13261"/>
                    <a:pt x="18586" y="13492"/>
                  </a:cubicBezTo>
                  <a:cubicBezTo>
                    <a:pt x="19202" y="12968"/>
                    <a:pt x="19516" y="12359"/>
                    <a:pt x="19460" y="11569"/>
                  </a:cubicBezTo>
                  <a:cubicBezTo>
                    <a:pt x="19460" y="11394"/>
                    <a:pt x="19460" y="11192"/>
                    <a:pt x="19488" y="11017"/>
                  </a:cubicBezTo>
                  <a:cubicBezTo>
                    <a:pt x="19663" y="10381"/>
                    <a:pt x="19635" y="9737"/>
                    <a:pt x="19663" y="9094"/>
                  </a:cubicBezTo>
                  <a:cubicBezTo>
                    <a:pt x="19691" y="8863"/>
                    <a:pt x="19754" y="8632"/>
                    <a:pt x="19810" y="8395"/>
                  </a:cubicBezTo>
                  <a:lnTo>
                    <a:pt x="19810" y="7437"/>
                  </a:lnTo>
                  <a:cubicBezTo>
                    <a:pt x="19663" y="6996"/>
                    <a:pt x="19607" y="6563"/>
                    <a:pt x="19810" y="6122"/>
                  </a:cubicBezTo>
                  <a:lnTo>
                    <a:pt x="19810" y="3563"/>
                  </a:lnTo>
                  <a:cubicBezTo>
                    <a:pt x="19754" y="3500"/>
                    <a:pt x="19691" y="3444"/>
                    <a:pt x="19663" y="3388"/>
                  </a:cubicBezTo>
                  <a:cubicBezTo>
                    <a:pt x="19579" y="2976"/>
                    <a:pt x="19314" y="2801"/>
                    <a:pt x="18936" y="2717"/>
                  </a:cubicBezTo>
                  <a:cubicBezTo>
                    <a:pt x="18733" y="2654"/>
                    <a:pt x="18530" y="2598"/>
                    <a:pt x="18328" y="2598"/>
                  </a:cubicBezTo>
                  <a:cubicBezTo>
                    <a:pt x="17859" y="2570"/>
                    <a:pt x="17419" y="2514"/>
                    <a:pt x="16985" y="2395"/>
                  </a:cubicBezTo>
                  <a:cubicBezTo>
                    <a:pt x="16754" y="2339"/>
                    <a:pt x="16517" y="2276"/>
                    <a:pt x="16314" y="2165"/>
                  </a:cubicBezTo>
                  <a:cubicBezTo>
                    <a:pt x="16258" y="2130"/>
                    <a:pt x="16230" y="2130"/>
                    <a:pt x="16167" y="2102"/>
                  </a:cubicBezTo>
                  <a:cubicBezTo>
                    <a:pt x="15908" y="1955"/>
                    <a:pt x="15643" y="1815"/>
                    <a:pt x="15384" y="1605"/>
                  </a:cubicBezTo>
                  <a:cubicBezTo>
                    <a:pt x="15062" y="1374"/>
                    <a:pt x="14713" y="1228"/>
                    <a:pt x="14335" y="1200"/>
                  </a:cubicBezTo>
                  <a:cubicBezTo>
                    <a:pt x="14132" y="1200"/>
                    <a:pt x="13957" y="1228"/>
                    <a:pt x="13748" y="1228"/>
                  </a:cubicBezTo>
                  <a:cubicBezTo>
                    <a:pt x="13664" y="1239"/>
                    <a:pt x="13581" y="1244"/>
                    <a:pt x="13500" y="1244"/>
                  </a:cubicBezTo>
                  <a:cubicBezTo>
                    <a:pt x="13136" y="1244"/>
                    <a:pt x="12800" y="1135"/>
                    <a:pt x="12468" y="969"/>
                  </a:cubicBezTo>
                  <a:cubicBezTo>
                    <a:pt x="12062" y="766"/>
                    <a:pt x="11650" y="556"/>
                    <a:pt x="11244" y="381"/>
                  </a:cubicBezTo>
                  <a:cubicBezTo>
                    <a:pt x="10705" y="167"/>
                    <a:pt x="10160" y="1"/>
                    <a:pt x="957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64"/>
            <p:cNvSpPr/>
            <p:nvPr/>
          </p:nvSpPr>
          <p:spPr>
            <a:xfrm>
              <a:off x="6834248" y="1443344"/>
              <a:ext cx="81964" cy="85468"/>
            </a:xfrm>
            <a:custGeom>
              <a:rect b="b" l="l" r="r" t="t"/>
              <a:pathLst>
                <a:path extrusionOk="0" h="3756" w="3602">
                  <a:moveTo>
                    <a:pt x="1022" y="0"/>
                  </a:moveTo>
                  <a:cubicBezTo>
                    <a:pt x="764" y="0"/>
                    <a:pt x="504" y="257"/>
                    <a:pt x="553" y="513"/>
                  </a:cubicBezTo>
                  <a:cubicBezTo>
                    <a:pt x="462" y="541"/>
                    <a:pt x="378" y="569"/>
                    <a:pt x="287" y="597"/>
                  </a:cubicBezTo>
                  <a:cubicBezTo>
                    <a:pt x="0" y="716"/>
                    <a:pt x="28" y="1122"/>
                    <a:pt x="203" y="1325"/>
                  </a:cubicBezTo>
                  <a:cubicBezTo>
                    <a:pt x="259" y="1415"/>
                    <a:pt x="350" y="1443"/>
                    <a:pt x="434" y="1471"/>
                  </a:cubicBezTo>
                  <a:cubicBezTo>
                    <a:pt x="378" y="1646"/>
                    <a:pt x="350" y="1793"/>
                    <a:pt x="287" y="1940"/>
                  </a:cubicBezTo>
                  <a:cubicBezTo>
                    <a:pt x="203" y="2289"/>
                    <a:pt x="147" y="2814"/>
                    <a:pt x="525" y="3017"/>
                  </a:cubicBezTo>
                  <a:cubicBezTo>
                    <a:pt x="635" y="3085"/>
                    <a:pt x="726" y="3118"/>
                    <a:pt x="827" y="3118"/>
                  </a:cubicBezTo>
                  <a:cubicBezTo>
                    <a:pt x="860" y="3118"/>
                    <a:pt x="894" y="3114"/>
                    <a:pt x="930" y="3108"/>
                  </a:cubicBezTo>
                  <a:lnTo>
                    <a:pt x="930" y="3108"/>
                  </a:lnTo>
                  <a:cubicBezTo>
                    <a:pt x="902" y="3164"/>
                    <a:pt x="874" y="3219"/>
                    <a:pt x="874" y="3310"/>
                  </a:cubicBezTo>
                  <a:cubicBezTo>
                    <a:pt x="874" y="3562"/>
                    <a:pt x="1096" y="3755"/>
                    <a:pt x="1349" y="3755"/>
                  </a:cubicBezTo>
                  <a:cubicBezTo>
                    <a:pt x="1384" y="3755"/>
                    <a:pt x="1419" y="3751"/>
                    <a:pt x="1455" y="3744"/>
                  </a:cubicBezTo>
                  <a:cubicBezTo>
                    <a:pt x="1685" y="3688"/>
                    <a:pt x="1895" y="3688"/>
                    <a:pt x="2154" y="3632"/>
                  </a:cubicBezTo>
                  <a:cubicBezTo>
                    <a:pt x="2273" y="3597"/>
                    <a:pt x="2357" y="3541"/>
                    <a:pt x="2475" y="3513"/>
                  </a:cubicBezTo>
                  <a:cubicBezTo>
                    <a:pt x="2500" y="3641"/>
                    <a:pt x="2614" y="3721"/>
                    <a:pt x="2741" y="3721"/>
                  </a:cubicBezTo>
                  <a:cubicBezTo>
                    <a:pt x="2759" y="3721"/>
                    <a:pt x="2778" y="3719"/>
                    <a:pt x="2797" y="3716"/>
                  </a:cubicBezTo>
                  <a:cubicBezTo>
                    <a:pt x="2944" y="3660"/>
                    <a:pt x="3056" y="3632"/>
                    <a:pt x="3175" y="3541"/>
                  </a:cubicBezTo>
                  <a:cubicBezTo>
                    <a:pt x="3322" y="3457"/>
                    <a:pt x="3405" y="3366"/>
                    <a:pt x="3496" y="3219"/>
                  </a:cubicBezTo>
                  <a:cubicBezTo>
                    <a:pt x="3601" y="3056"/>
                    <a:pt x="3430" y="2867"/>
                    <a:pt x="3264" y="2867"/>
                  </a:cubicBezTo>
                  <a:cubicBezTo>
                    <a:pt x="3253" y="2867"/>
                    <a:pt x="3242" y="2868"/>
                    <a:pt x="3231" y="2870"/>
                  </a:cubicBezTo>
                  <a:cubicBezTo>
                    <a:pt x="3147" y="2898"/>
                    <a:pt x="3056" y="2933"/>
                    <a:pt x="2972" y="2989"/>
                  </a:cubicBezTo>
                  <a:cubicBezTo>
                    <a:pt x="3084" y="2758"/>
                    <a:pt x="3119" y="2492"/>
                    <a:pt x="3000" y="2261"/>
                  </a:cubicBezTo>
                  <a:cubicBezTo>
                    <a:pt x="3000" y="2199"/>
                    <a:pt x="2972" y="2143"/>
                    <a:pt x="2944" y="2087"/>
                  </a:cubicBezTo>
                  <a:cubicBezTo>
                    <a:pt x="2944" y="1996"/>
                    <a:pt x="2909" y="1912"/>
                    <a:pt x="2853" y="1821"/>
                  </a:cubicBezTo>
                  <a:cubicBezTo>
                    <a:pt x="2769" y="1499"/>
                    <a:pt x="2559" y="1213"/>
                    <a:pt x="2329" y="975"/>
                  </a:cubicBezTo>
                  <a:cubicBezTo>
                    <a:pt x="2182" y="835"/>
                    <a:pt x="2035" y="716"/>
                    <a:pt x="1832" y="625"/>
                  </a:cubicBezTo>
                  <a:cubicBezTo>
                    <a:pt x="1832" y="569"/>
                    <a:pt x="1804" y="513"/>
                    <a:pt x="1776" y="450"/>
                  </a:cubicBezTo>
                  <a:cubicBezTo>
                    <a:pt x="1720" y="339"/>
                    <a:pt x="1601" y="248"/>
                    <a:pt x="1455" y="192"/>
                  </a:cubicBezTo>
                  <a:cubicBezTo>
                    <a:pt x="1371" y="136"/>
                    <a:pt x="1252" y="45"/>
                    <a:pt x="1133" y="17"/>
                  </a:cubicBezTo>
                  <a:cubicBezTo>
                    <a:pt x="1097" y="5"/>
                    <a:pt x="1060" y="0"/>
                    <a:pt x="1022" y="0"/>
                  </a:cubicBezTo>
                  <a:close/>
                </a:path>
              </a:pathLst>
            </a:custGeom>
            <a:solidFill>
              <a:srgbClr val="70A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64"/>
            <p:cNvSpPr/>
            <p:nvPr/>
          </p:nvSpPr>
          <p:spPr>
            <a:xfrm>
              <a:off x="6848834" y="1359537"/>
              <a:ext cx="387176" cy="249372"/>
            </a:xfrm>
            <a:custGeom>
              <a:rect b="b" l="l" r="r" t="t"/>
              <a:pathLst>
                <a:path extrusionOk="0" h="10959" w="17015">
                  <a:moveTo>
                    <a:pt x="1918" y="3001"/>
                  </a:moveTo>
                  <a:cubicBezTo>
                    <a:pt x="1953" y="3001"/>
                    <a:pt x="1981" y="3001"/>
                    <a:pt x="2009" y="3085"/>
                  </a:cubicBezTo>
                  <a:cubicBezTo>
                    <a:pt x="2009" y="3085"/>
                    <a:pt x="1981" y="3057"/>
                    <a:pt x="1953" y="3029"/>
                  </a:cubicBezTo>
                  <a:lnTo>
                    <a:pt x="1918" y="3001"/>
                  </a:lnTo>
                  <a:close/>
                  <a:moveTo>
                    <a:pt x="4763" y="2850"/>
                  </a:moveTo>
                  <a:cubicBezTo>
                    <a:pt x="4840" y="2850"/>
                    <a:pt x="4914" y="2861"/>
                    <a:pt x="4981" y="2882"/>
                  </a:cubicBezTo>
                  <a:cubicBezTo>
                    <a:pt x="5100" y="2945"/>
                    <a:pt x="5128" y="3120"/>
                    <a:pt x="5009" y="3176"/>
                  </a:cubicBezTo>
                  <a:lnTo>
                    <a:pt x="5009" y="3259"/>
                  </a:lnTo>
                  <a:cubicBezTo>
                    <a:pt x="4953" y="3378"/>
                    <a:pt x="4750" y="3434"/>
                    <a:pt x="4631" y="3469"/>
                  </a:cubicBezTo>
                  <a:cubicBezTo>
                    <a:pt x="4579" y="3479"/>
                    <a:pt x="4527" y="3486"/>
                    <a:pt x="4476" y="3486"/>
                  </a:cubicBezTo>
                  <a:cubicBezTo>
                    <a:pt x="4384" y="3486"/>
                    <a:pt x="4298" y="3465"/>
                    <a:pt x="4226" y="3406"/>
                  </a:cubicBezTo>
                  <a:cubicBezTo>
                    <a:pt x="4163" y="3378"/>
                    <a:pt x="4135" y="3322"/>
                    <a:pt x="4163" y="3259"/>
                  </a:cubicBezTo>
                  <a:cubicBezTo>
                    <a:pt x="4135" y="3231"/>
                    <a:pt x="4135" y="3148"/>
                    <a:pt x="4163" y="3120"/>
                  </a:cubicBezTo>
                  <a:cubicBezTo>
                    <a:pt x="4294" y="2942"/>
                    <a:pt x="4537" y="2850"/>
                    <a:pt x="4763" y="2850"/>
                  </a:cubicBezTo>
                  <a:close/>
                  <a:moveTo>
                    <a:pt x="14155" y="7343"/>
                  </a:moveTo>
                  <a:cubicBezTo>
                    <a:pt x="14190" y="7371"/>
                    <a:pt x="14190" y="7399"/>
                    <a:pt x="14218" y="7427"/>
                  </a:cubicBezTo>
                  <a:cubicBezTo>
                    <a:pt x="14246" y="7490"/>
                    <a:pt x="14246" y="7518"/>
                    <a:pt x="14246" y="7574"/>
                  </a:cubicBezTo>
                  <a:cubicBezTo>
                    <a:pt x="14190" y="7574"/>
                    <a:pt x="14127" y="7574"/>
                    <a:pt x="14071" y="7546"/>
                  </a:cubicBezTo>
                  <a:lnTo>
                    <a:pt x="13980" y="7546"/>
                  </a:lnTo>
                  <a:cubicBezTo>
                    <a:pt x="14043" y="7490"/>
                    <a:pt x="14099" y="7399"/>
                    <a:pt x="14155" y="7343"/>
                  </a:cubicBezTo>
                  <a:close/>
                  <a:moveTo>
                    <a:pt x="7079" y="1"/>
                  </a:moveTo>
                  <a:cubicBezTo>
                    <a:pt x="6876" y="29"/>
                    <a:pt x="6673" y="57"/>
                    <a:pt x="6463" y="57"/>
                  </a:cubicBezTo>
                  <a:lnTo>
                    <a:pt x="6205" y="57"/>
                  </a:lnTo>
                  <a:cubicBezTo>
                    <a:pt x="6205" y="113"/>
                    <a:pt x="6233" y="204"/>
                    <a:pt x="6289" y="288"/>
                  </a:cubicBezTo>
                  <a:cubicBezTo>
                    <a:pt x="6435" y="497"/>
                    <a:pt x="6610" y="525"/>
                    <a:pt x="6848" y="525"/>
                  </a:cubicBezTo>
                  <a:cubicBezTo>
                    <a:pt x="6757" y="581"/>
                    <a:pt x="6673" y="672"/>
                    <a:pt x="6638" y="756"/>
                  </a:cubicBezTo>
                  <a:lnTo>
                    <a:pt x="6379" y="756"/>
                  </a:lnTo>
                  <a:cubicBezTo>
                    <a:pt x="6233" y="756"/>
                    <a:pt x="6149" y="756"/>
                    <a:pt x="6002" y="728"/>
                  </a:cubicBezTo>
                  <a:cubicBezTo>
                    <a:pt x="5974" y="728"/>
                    <a:pt x="5939" y="728"/>
                    <a:pt x="5911" y="756"/>
                  </a:cubicBezTo>
                  <a:cubicBezTo>
                    <a:pt x="5875" y="739"/>
                    <a:pt x="5836" y="731"/>
                    <a:pt x="5796" y="731"/>
                  </a:cubicBezTo>
                  <a:cubicBezTo>
                    <a:pt x="5645" y="731"/>
                    <a:pt x="5481" y="843"/>
                    <a:pt x="5387" y="959"/>
                  </a:cubicBezTo>
                  <a:cubicBezTo>
                    <a:pt x="5359" y="1022"/>
                    <a:pt x="5331" y="1078"/>
                    <a:pt x="5331" y="1134"/>
                  </a:cubicBezTo>
                  <a:cubicBezTo>
                    <a:pt x="5275" y="1106"/>
                    <a:pt x="5240" y="1078"/>
                    <a:pt x="5184" y="1078"/>
                  </a:cubicBezTo>
                  <a:cubicBezTo>
                    <a:pt x="4983" y="975"/>
                    <a:pt x="4756" y="898"/>
                    <a:pt x="4530" y="898"/>
                  </a:cubicBezTo>
                  <a:cubicBezTo>
                    <a:pt x="4496" y="898"/>
                    <a:pt x="4462" y="899"/>
                    <a:pt x="4429" y="903"/>
                  </a:cubicBezTo>
                  <a:cubicBezTo>
                    <a:pt x="4163" y="903"/>
                    <a:pt x="3960" y="1022"/>
                    <a:pt x="3757" y="1162"/>
                  </a:cubicBezTo>
                  <a:cubicBezTo>
                    <a:pt x="3555" y="1281"/>
                    <a:pt x="3317" y="1281"/>
                    <a:pt x="3114" y="1371"/>
                  </a:cubicBezTo>
                  <a:cubicBezTo>
                    <a:pt x="2883" y="1455"/>
                    <a:pt x="2618" y="1546"/>
                    <a:pt x="2443" y="1721"/>
                  </a:cubicBezTo>
                  <a:cubicBezTo>
                    <a:pt x="2268" y="1833"/>
                    <a:pt x="2156" y="1980"/>
                    <a:pt x="2009" y="2127"/>
                  </a:cubicBezTo>
                  <a:cubicBezTo>
                    <a:pt x="1890" y="2301"/>
                    <a:pt x="1779" y="2448"/>
                    <a:pt x="1716" y="2623"/>
                  </a:cubicBezTo>
                  <a:cubicBezTo>
                    <a:pt x="1660" y="2578"/>
                    <a:pt x="1595" y="2555"/>
                    <a:pt x="1529" y="2555"/>
                  </a:cubicBezTo>
                  <a:cubicBezTo>
                    <a:pt x="1464" y="2555"/>
                    <a:pt x="1397" y="2578"/>
                    <a:pt x="1338" y="2623"/>
                  </a:cubicBezTo>
                  <a:lnTo>
                    <a:pt x="1338" y="2651"/>
                  </a:lnTo>
                  <a:cubicBezTo>
                    <a:pt x="1163" y="2560"/>
                    <a:pt x="960" y="2560"/>
                    <a:pt x="786" y="2560"/>
                  </a:cubicBezTo>
                  <a:cubicBezTo>
                    <a:pt x="734" y="2553"/>
                    <a:pt x="683" y="2549"/>
                    <a:pt x="631" y="2549"/>
                  </a:cubicBezTo>
                  <a:cubicBezTo>
                    <a:pt x="304" y="2549"/>
                    <a:pt x="0" y="2706"/>
                    <a:pt x="30" y="3057"/>
                  </a:cubicBezTo>
                  <a:cubicBezTo>
                    <a:pt x="30" y="3299"/>
                    <a:pt x="228" y="3509"/>
                    <a:pt x="448" y="3509"/>
                  </a:cubicBezTo>
                  <a:cubicBezTo>
                    <a:pt x="521" y="3509"/>
                    <a:pt x="596" y="3486"/>
                    <a:pt x="667" y="3434"/>
                  </a:cubicBezTo>
                  <a:lnTo>
                    <a:pt x="814" y="3434"/>
                  </a:lnTo>
                  <a:cubicBezTo>
                    <a:pt x="842" y="3469"/>
                    <a:pt x="842" y="3497"/>
                    <a:pt x="869" y="3497"/>
                  </a:cubicBezTo>
                  <a:cubicBezTo>
                    <a:pt x="923" y="3530"/>
                    <a:pt x="986" y="3544"/>
                    <a:pt x="1045" y="3544"/>
                  </a:cubicBezTo>
                  <a:cubicBezTo>
                    <a:pt x="1088" y="3544"/>
                    <a:pt x="1128" y="3537"/>
                    <a:pt x="1163" y="3525"/>
                  </a:cubicBezTo>
                  <a:lnTo>
                    <a:pt x="1163" y="3525"/>
                  </a:lnTo>
                  <a:cubicBezTo>
                    <a:pt x="1135" y="3539"/>
                    <a:pt x="1135" y="3546"/>
                    <a:pt x="1146" y="3546"/>
                  </a:cubicBezTo>
                  <a:cubicBezTo>
                    <a:pt x="1156" y="3546"/>
                    <a:pt x="1177" y="3539"/>
                    <a:pt x="1191" y="3525"/>
                  </a:cubicBezTo>
                  <a:cubicBezTo>
                    <a:pt x="1219" y="3553"/>
                    <a:pt x="1219" y="3581"/>
                    <a:pt x="1219" y="3609"/>
                  </a:cubicBezTo>
                  <a:cubicBezTo>
                    <a:pt x="1312" y="3723"/>
                    <a:pt x="1421" y="3766"/>
                    <a:pt x="1547" y="3766"/>
                  </a:cubicBezTo>
                  <a:cubicBezTo>
                    <a:pt x="1583" y="3766"/>
                    <a:pt x="1621" y="3762"/>
                    <a:pt x="1660" y="3756"/>
                  </a:cubicBezTo>
                  <a:cubicBezTo>
                    <a:pt x="1688" y="3756"/>
                    <a:pt x="1716" y="3756"/>
                    <a:pt x="1744" y="3728"/>
                  </a:cubicBezTo>
                  <a:cubicBezTo>
                    <a:pt x="1778" y="3734"/>
                    <a:pt x="1812" y="3738"/>
                    <a:pt x="1846" y="3738"/>
                  </a:cubicBezTo>
                  <a:cubicBezTo>
                    <a:pt x="1957" y="3738"/>
                    <a:pt x="2065" y="3700"/>
                    <a:pt x="2156" y="3609"/>
                  </a:cubicBezTo>
                  <a:cubicBezTo>
                    <a:pt x="2331" y="3434"/>
                    <a:pt x="2240" y="3176"/>
                    <a:pt x="2331" y="2973"/>
                  </a:cubicBezTo>
                  <a:cubicBezTo>
                    <a:pt x="2415" y="2707"/>
                    <a:pt x="2618" y="2504"/>
                    <a:pt x="2827" y="2357"/>
                  </a:cubicBezTo>
                  <a:cubicBezTo>
                    <a:pt x="2855" y="2301"/>
                    <a:pt x="2911" y="2274"/>
                    <a:pt x="2967" y="2246"/>
                  </a:cubicBezTo>
                  <a:lnTo>
                    <a:pt x="2967" y="2246"/>
                  </a:lnTo>
                  <a:cubicBezTo>
                    <a:pt x="2736" y="2560"/>
                    <a:pt x="2590" y="2945"/>
                    <a:pt x="2562" y="3350"/>
                  </a:cubicBezTo>
                  <a:cubicBezTo>
                    <a:pt x="2534" y="3581"/>
                    <a:pt x="2534" y="3784"/>
                    <a:pt x="2590" y="4022"/>
                  </a:cubicBezTo>
                  <a:lnTo>
                    <a:pt x="2590" y="4050"/>
                  </a:lnTo>
                  <a:cubicBezTo>
                    <a:pt x="2534" y="4078"/>
                    <a:pt x="2506" y="4168"/>
                    <a:pt x="2534" y="4252"/>
                  </a:cubicBezTo>
                  <a:cubicBezTo>
                    <a:pt x="2590" y="4518"/>
                    <a:pt x="2618" y="4749"/>
                    <a:pt x="2764" y="4980"/>
                  </a:cubicBezTo>
                  <a:lnTo>
                    <a:pt x="2792" y="5008"/>
                  </a:lnTo>
                  <a:cubicBezTo>
                    <a:pt x="2764" y="5070"/>
                    <a:pt x="2764" y="5098"/>
                    <a:pt x="2792" y="5154"/>
                  </a:cubicBezTo>
                  <a:cubicBezTo>
                    <a:pt x="2911" y="5532"/>
                    <a:pt x="3058" y="5944"/>
                    <a:pt x="3408" y="6147"/>
                  </a:cubicBezTo>
                  <a:cubicBezTo>
                    <a:pt x="3555" y="6231"/>
                    <a:pt x="3666" y="6266"/>
                    <a:pt x="3813" y="6294"/>
                  </a:cubicBezTo>
                  <a:cubicBezTo>
                    <a:pt x="3876" y="6322"/>
                    <a:pt x="3932" y="6350"/>
                    <a:pt x="3960" y="6378"/>
                  </a:cubicBezTo>
                  <a:cubicBezTo>
                    <a:pt x="3903" y="6392"/>
                    <a:pt x="3845" y="6398"/>
                    <a:pt x="3785" y="6398"/>
                  </a:cubicBezTo>
                  <a:cubicBezTo>
                    <a:pt x="3572" y="6398"/>
                    <a:pt x="3343" y="6318"/>
                    <a:pt x="3114" y="6203"/>
                  </a:cubicBezTo>
                  <a:cubicBezTo>
                    <a:pt x="3089" y="6193"/>
                    <a:pt x="3064" y="6188"/>
                    <a:pt x="3040" y="6188"/>
                  </a:cubicBezTo>
                  <a:cubicBezTo>
                    <a:pt x="2874" y="6188"/>
                    <a:pt x="2762" y="6421"/>
                    <a:pt x="2939" y="6525"/>
                  </a:cubicBezTo>
                  <a:cubicBezTo>
                    <a:pt x="3114" y="6644"/>
                    <a:pt x="3352" y="6791"/>
                    <a:pt x="3555" y="6847"/>
                  </a:cubicBezTo>
                  <a:cubicBezTo>
                    <a:pt x="3656" y="6874"/>
                    <a:pt x="3771" y="6888"/>
                    <a:pt x="3888" y="6888"/>
                  </a:cubicBezTo>
                  <a:cubicBezTo>
                    <a:pt x="4004" y="6888"/>
                    <a:pt x="4121" y="6874"/>
                    <a:pt x="4226" y="6847"/>
                  </a:cubicBezTo>
                  <a:cubicBezTo>
                    <a:pt x="4659" y="6756"/>
                    <a:pt x="5065" y="6497"/>
                    <a:pt x="5415" y="6266"/>
                  </a:cubicBezTo>
                  <a:cubicBezTo>
                    <a:pt x="5477" y="6406"/>
                    <a:pt x="5607" y="6503"/>
                    <a:pt x="5748" y="6503"/>
                  </a:cubicBezTo>
                  <a:cubicBezTo>
                    <a:pt x="5811" y="6503"/>
                    <a:pt x="5876" y="6484"/>
                    <a:pt x="5939" y="6441"/>
                  </a:cubicBezTo>
                  <a:cubicBezTo>
                    <a:pt x="5974" y="6406"/>
                    <a:pt x="6002" y="6406"/>
                    <a:pt x="6030" y="6378"/>
                  </a:cubicBezTo>
                  <a:lnTo>
                    <a:pt x="6030" y="6378"/>
                  </a:lnTo>
                  <a:cubicBezTo>
                    <a:pt x="6002" y="6553"/>
                    <a:pt x="5974" y="6700"/>
                    <a:pt x="6002" y="6874"/>
                  </a:cubicBezTo>
                  <a:cubicBezTo>
                    <a:pt x="6030" y="7105"/>
                    <a:pt x="6177" y="7315"/>
                    <a:pt x="6289" y="7518"/>
                  </a:cubicBezTo>
                  <a:cubicBezTo>
                    <a:pt x="6324" y="7546"/>
                    <a:pt x="6324" y="7574"/>
                    <a:pt x="6352" y="7574"/>
                  </a:cubicBezTo>
                  <a:cubicBezTo>
                    <a:pt x="6352" y="7602"/>
                    <a:pt x="6352" y="7630"/>
                    <a:pt x="6379" y="7630"/>
                  </a:cubicBezTo>
                  <a:cubicBezTo>
                    <a:pt x="6435" y="7839"/>
                    <a:pt x="6582" y="7979"/>
                    <a:pt x="6729" y="8070"/>
                  </a:cubicBezTo>
                  <a:cubicBezTo>
                    <a:pt x="6729" y="8098"/>
                    <a:pt x="6701" y="8098"/>
                    <a:pt x="6673" y="8126"/>
                  </a:cubicBezTo>
                  <a:cubicBezTo>
                    <a:pt x="6058" y="8476"/>
                    <a:pt x="5477" y="8769"/>
                    <a:pt x="4834" y="9028"/>
                  </a:cubicBezTo>
                  <a:cubicBezTo>
                    <a:pt x="4338" y="9203"/>
                    <a:pt x="3841" y="9441"/>
                    <a:pt x="3317" y="9588"/>
                  </a:cubicBezTo>
                  <a:cubicBezTo>
                    <a:pt x="3289" y="9553"/>
                    <a:pt x="3261" y="9525"/>
                    <a:pt x="3233" y="9497"/>
                  </a:cubicBezTo>
                  <a:cubicBezTo>
                    <a:pt x="3408" y="9294"/>
                    <a:pt x="3583" y="9091"/>
                    <a:pt x="3729" y="8916"/>
                  </a:cubicBezTo>
                  <a:cubicBezTo>
                    <a:pt x="3876" y="8741"/>
                    <a:pt x="3876" y="8539"/>
                    <a:pt x="3729" y="8392"/>
                  </a:cubicBezTo>
                  <a:cubicBezTo>
                    <a:pt x="3666" y="8329"/>
                    <a:pt x="3555" y="8301"/>
                    <a:pt x="3464" y="8301"/>
                  </a:cubicBezTo>
                  <a:lnTo>
                    <a:pt x="3464" y="8042"/>
                  </a:lnTo>
                  <a:cubicBezTo>
                    <a:pt x="3464" y="7721"/>
                    <a:pt x="3436" y="7455"/>
                    <a:pt x="3142" y="7252"/>
                  </a:cubicBezTo>
                  <a:cubicBezTo>
                    <a:pt x="3095" y="7212"/>
                    <a:pt x="3046" y="7195"/>
                    <a:pt x="2999" y="7195"/>
                  </a:cubicBezTo>
                  <a:cubicBezTo>
                    <a:pt x="2843" y="7195"/>
                    <a:pt x="2721" y="7383"/>
                    <a:pt x="2855" y="7518"/>
                  </a:cubicBezTo>
                  <a:cubicBezTo>
                    <a:pt x="2967" y="7630"/>
                    <a:pt x="2967" y="7693"/>
                    <a:pt x="2967" y="7867"/>
                  </a:cubicBezTo>
                  <a:cubicBezTo>
                    <a:pt x="2967" y="7979"/>
                    <a:pt x="2939" y="8126"/>
                    <a:pt x="2939" y="8273"/>
                  </a:cubicBezTo>
                  <a:cubicBezTo>
                    <a:pt x="2911" y="8364"/>
                    <a:pt x="2911" y="8448"/>
                    <a:pt x="2883" y="8539"/>
                  </a:cubicBezTo>
                  <a:cubicBezTo>
                    <a:pt x="2861" y="8530"/>
                    <a:pt x="2837" y="8526"/>
                    <a:pt x="2813" y="8526"/>
                  </a:cubicBezTo>
                  <a:cubicBezTo>
                    <a:pt x="2740" y="8526"/>
                    <a:pt x="2665" y="8566"/>
                    <a:pt x="2618" y="8651"/>
                  </a:cubicBezTo>
                  <a:cubicBezTo>
                    <a:pt x="2506" y="8944"/>
                    <a:pt x="2359" y="9203"/>
                    <a:pt x="2156" y="9441"/>
                  </a:cubicBezTo>
                  <a:cubicBezTo>
                    <a:pt x="2128" y="9469"/>
                    <a:pt x="2093" y="9497"/>
                    <a:pt x="2065" y="9497"/>
                  </a:cubicBezTo>
                  <a:cubicBezTo>
                    <a:pt x="1890" y="9615"/>
                    <a:pt x="1716" y="9671"/>
                    <a:pt x="1569" y="9790"/>
                  </a:cubicBezTo>
                  <a:cubicBezTo>
                    <a:pt x="1457" y="9874"/>
                    <a:pt x="1394" y="10021"/>
                    <a:pt x="1394" y="10168"/>
                  </a:cubicBezTo>
                  <a:cubicBezTo>
                    <a:pt x="1282" y="10196"/>
                    <a:pt x="1163" y="10287"/>
                    <a:pt x="1079" y="10399"/>
                  </a:cubicBezTo>
                  <a:cubicBezTo>
                    <a:pt x="919" y="10667"/>
                    <a:pt x="1169" y="10959"/>
                    <a:pt x="1437" y="10959"/>
                  </a:cubicBezTo>
                  <a:cubicBezTo>
                    <a:pt x="1462" y="10959"/>
                    <a:pt x="1488" y="10956"/>
                    <a:pt x="1513" y="10951"/>
                  </a:cubicBezTo>
                  <a:cubicBezTo>
                    <a:pt x="1918" y="10867"/>
                    <a:pt x="2303" y="10776"/>
                    <a:pt x="2681" y="10664"/>
                  </a:cubicBezTo>
                  <a:cubicBezTo>
                    <a:pt x="2855" y="10692"/>
                    <a:pt x="3030" y="10720"/>
                    <a:pt x="3177" y="10720"/>
                  </a:cubicBezTo>
                  <a:cubicBezTo>
                    <a:pt x="3352" y="10664"/>
                    <a:pt x="3492" y="10601"/>
                    <a:pt x="3666" y="10573"/>
                  </a:cubicBezTo>
                  <a:cubicBezTo>
                    <a:pt x="3763" y="10551"/>
                    <a:pt x="3868" y="10537"/>
                    <a:pt x="3974" y="10537"/>
                  </a:cubicBezTo>
                  <a:cubicBezTo>
                    <a:pt x="4129" y="10537"/>
                    <a:pt x="4288" y="10566"/>
                    <a:pt x="4429" y="10636"/>
                  </a:cubicBezTo>
                  <a:cubicBezTo>
                    <a:pt x="4457" y="10601"/>
                    <a:pt x="4485" y="10601"/>
                    <a:pt x="4513" y="10601"/>
                  </a:cubicBezTo>
                  <a:lnTo>
                    <a:pt x="4603" y="10601"/>
                  </a:lnTo>
                  <a:cubicBezTo>
                    <a:pt x="4778" y="10601"/>
                    <a:pt x="4953" y="10601"/>
                    <a:pt x="5128" y="10573"/>
                  </a:cubicBezTo>
                  <a:cubicBezTo>
                    <a:pt x="5184" y="10573"/>
                    <a:pt x="5275" y="10545"/>
                    <a:pt x="5303" y="10517"/>
                  </a:cubicBezTo>
                  <a:cubicBezTo>
                    <a:pt x="5624" y="10517"/>
                    <a:pt x="5911" y="10462"/>
                    <a:pt x="6205" y="10343"/>
                  </a:cubicBezTo>
                  <a:cubicBezTo>
                    <a:pt x="6261" y="10427"/>
                    <a:pt x="6352" y="10462"/>
                    <a:pt x="6435" y="10490"/>
                  </a:cubicBezTo>
                  <a:cubicBezTo>
                    <a:pt x="6582" y="10399"/>
                    <a:pt x="6729" y="10343"/>
                    <a:pt x="6876" y="10343"/>
                  </a:cubicBezTo>
                  <a:cubicBezTo>
                    <a:pt x="6892" y="10334"/>
                    <a:pt x="6906" y="10331"/>
                    <a:pt x="6919" y="10331"/>
                  </a:cubicBezTo>
                  <a:cubicBezTo>
                    <a:pt x="6948" y="10331"/>
                    <a:pt x="6968" y="10351"/>
                    <a:pt x="6988" y="10371"/>
                  </a:cubicBezTo>
                  <a:cubicBezTo>
                    <a:pt x="7226" y="10224"/>
                    <a:pt x="7428" y="10021"/>
                    <a:pt x="7603" y="9846"/>
                  </a:cubicBezTo>
                  <a:cubicBezTo>
                    <a:pt x="7834" y="9643"/>
                    <a:pt x="8037" y="9413"/>
                    <a:pt x="8274" y="9203"/>
                  </a:cubicBezTo>
                  <a:cubicBezTo>
                    <a:pt x="8358" y="9119"/>
                    <a:pt x="8477" y="9028"/>
                    <a:pt x="8561" y="8916"/>
                  </a:cubicBezTo>
                  <a:cubicBezTo>
                    <a:pt x="8680" y="8797"/>
                    <a:pt x="8799" y="8713"/>
                    <a:pt x="8883" y="8595"/>
                  </a:cubicBezTo>
                  <a:cubicBezTo>
                    <a:pt x="9002" y="8476"/>
                    <a:pt x="9086" y="8329"/>
                    <a:pt x="9176" y="8189"/>
                  </a:cubicBezTo>
                  <a:cubicBezTo>
                    <a:pt x="9295" y="8070"/>
                    <a:pt x="9407" y="7923"/>
                    <a:pt x="9526" y="7776"/>
                  </a:cubicBezTo>
                  <a:cubicBezTo>
                    <a:pt x="9785" y="7427"/>
                    <a:pt x="10078" y="6965"/>
                    <a:pt x="10106" y="6525"/>
                  </a:cubicBezTo>
                  <a:cubicBezTo>
                    <a:pt x="10106" y="6441"/>
                    <a:pt x="10078" y="6378"/>
                    <a:pt x="10050" y="6322"/>
                  </a:cubicBezTo>
                  <a:cubicBezTo>
                    <a:pt x="10106" y="6119"/>
                    <a:pt x="10078" y="5882"/>
                    <a:pt x="9904" y="5798"/>
                  </a:cubicBezTo>
                  <a:cubicBezTo>
                    <a:pt x="9844" y="5757"/>
                    <a:pt x="9771" y="5738"/>
                    <a:pt x="9697" y="5738"/>
                  </a:cubicBezTo>
                  <a:cubicBezTo>
                    <a:pt x="9553" y="5738"/>
                    <a:pt x="9407" y="5811"/>
                    <a:pt x="9351" y="5944"/>
                  </a:cubicBezTo>
                  <a:cubicBezTo>
                    <a:pt x="9120" y="6378"/>
                    <a:pt x="8827" y="6756"/>
                    <a:pt x="8505" y="7105"/>
                  </a:cubicBezTo>
                  <a:lnTo>
                    <a:pt x="8449" y="7105"/>
                  </a:lnTo>
                  <a:cubicBezTo>
                    <a:pt x="8421" y="7077"/>
                    <a:pt x="8358" y="7077"/>
                    <a:pt x="8330" y="7077"/>
                  </a:cubicBezTo>
                  <a:cubicBezTo>
                    <a:pt x="7953" y="7021"/>
                    <a:pt x="7547" y="6993"/>
                    <a:pt x="7198" y="6791"/>
                  </a:cubicBezTo>
                  <a:cubicBezTo>
                    <a:pt x="7079" y="6700"/>
                    <a:pt x="6932" y="6581"/>
                    <a:pt x="6848" y="6441"/>
                  </a:cubicBezTo>
                  <a:cubicBezTo>
                    <a:pt x="6848" y="6378"/>
                    <a:pt x="6813" y="6322"/>
                    <a:pt x="6813" y="6231"/>
                  </a:cubicBezTo>
                  <a:lnTo>
                    <a:pt x="6813" y="6147"/>
                  </a:lnTo>
                  <a:cubicBezTo>
                    <a:pt x="6904" y="5679"/>
                    <a:pt x="7051" y="5273"/>
                    <a:pt x="7163" y="4833"/>
                  </a:cubicBezTo>
                  <a:cubicBezTo>
                    <a:pt x="7254" y="4630"/>
                    <a:pt x="7135" y="4455"/>
                    <a:pt x="6960" y="4399"/>
                  </a:cubicBezTo>
                  <a:cubicBezTo>
                    <a:pt x="6988" y="4252"/>
                    <a:pt x="7023" y="4106"/>
                    <a:pt x="6932" y="3994"/>
                  </a:cubicBezTo>
                  <a:cubicBezTo>
                    <a:pt x="6870" y="3906"/>
                    <a:pt x="6775" y="3853"/>
                    <a:pt x="6681" y="3853"/>
                  </a:cubicBezTo>
                  <a:cubicBezTo>
                    <a:pt x="6647" y="3853"/>
                    <a:pt x="6614" y="3860"/>
                    <a:pt x="6582" y="3875"/>
                  </a:cubicBezTo>
                  <a:cubicBezTo>
                    <a:pt x="6610" y="3784"/>
                    <a:pt x="6526" y="3700"/>
                    <a:pt x="6463" y="3700"/>
                  </a:cubicBezTo>
                  <a:cubicBezTo>
                    <a:pt x="6435" y="3497"/>
                    <a:pt x="6379" y="3322"/>
                    <a:pt x="6379" y="3120"/>
                  </a:cubicBezTo>
                  <a:cubicBezTo>
                    <a:pt x="6352" y="3001"/>
                    <a:pt x="6261" y="2945"/>
                    <a:pt x="6177" y="2945"/>
                  </a:cubicBezTo>
                  <a:cubicBezTo>
                    <a:pt x="6114" y="2826"/>
                    <a:pt x="6058" y="2707"/>
                    <a:pt x="5974" y="2623"/>
                  </a:cubicBezTo>
                  <a:lnTo>
                    <a:pt x="5974" y="2595"/>
                  </a:lnTo>
                  <a:cubicBezTo>
                    <a:pt x="6058" y="2560"/>
                    <a:pt x="6086" y="2476"/>
                    <a:pt x="6086" y="2357"/>
                  </a:cubicBezTo>
                  <a:cubicBezTo>
                    <a:pt x="6058" y="2301"/>
                    <a:pt x="6030" y="2246"/>
                    <a:pt x="6002" y="2211"/>
                  </a:cubicBezTo>
                  <a:lnTo>
                    <a:pt x="6058" y="2211"/>
                  </a:lnTo>
                  <a:cubicBezTo>
                    <a:pt x="6099" y="2222"/>
                    <a:pt x="6140" y="2227"/>
                    <a:pt x="6179" y="2227"/>
                  </a:cubicBezTo>
                  <a:cubicBezTo>
                    <a:pt x="6360" y="2227"/>
                    <a:pt x="6513" y="2113"/>
                    <a:pt x="6582" y="1924"/>
                  </a:cubicBezTo>
                  <a:cubicBezTo>
                    <a:pt x="6673" y="1721"/>
                    <a:pt x="6582" y="1511"/>
                    <a:pt x="6463" y="1337"/>
                  </a:cubicBezTo>
                  <a:cubicBezTo>
                    <a:pt x="6526" y="1337"/>
                    <a:pt x="6554" y="1309"/>
                    <a:pt x="6610" y="1281"/>
                  </a:cubicBezTo>
                  <a:cubicBezTo>
                    <a:pt x="6610" y="1337"/>
                    <a:pt x="6610" y="1399"/>
                    <a:pt x="6638" y="1455"/>
                  </a:cubicBezTo>
                  <a:cubicBezTo>
                    <a:pt x="6757" y="1777"/>
                    <a:pt x="6932" y="2099"/>
                    <a:pt x="7107" y="2420"/>
                  </a:cubicBezTo>
                  <a:cubicBezTo>
                    <a:pt x="7226" y="2707"/>
                    <a:pt x="7372" y="3057"/>
                    <a:pt x="7603" y="3259"/>
                  </a:cubicBezTo>
                  <a:cubicBezTo>
                    <a:pt x="7677" y="3327"/>
                    <a:pt x="7770" y="3357"/>
                    <a:pt x="7861" y="3357"/>
                  </a:cubicBezTo>
                  <a:cubicBezTo>
                    <a:pt x="8056" y="3357"/>
                    <a:pt x="8246" y="3219"/>
                    <a:pt x="8246" y="3001"/>
                  </a:cubicBezTo>
                  <a:cubicBezTo>
                    <a:pt x="8246" y="2882"/>
                    <a:pt x="8211" y="2826"/>
                    <a:pt x="8184" y="2735"/>
                  </a:cubicBezTo>
                  <a:cubicBezTo>
                    <a:pt x="8211" y="2735"/>
                    <a:pt x="8211" y="2707"/>
                    <a:pt x="8246" y="2679"/>
                  </a:cubicBezTo>
                  <a:cubicBezTo>
                    <a:pt x="8449" y="2945"/>
                    <a:pt x="8652" y="3176"/>
                    <a:pt x="8855" y="3434"/>
                  </a:cubicBezTo>
                  <a:cubicBezTo>
                    <a:pt x="9030" y="3644"/>
                    <a:pt x="9232" y="3931"/>
                    <a:pt x="9526" y="4022"/>
                  </a:cubicBezTo>
                  <a:cubicBezTo>
                    <a:pt x="9610" y="4050"/>
                    <a:pt x="9673" y="4050"/>
                    <a:pt x="9729" y="4050"/>
                  </a:cubicBezTo>
                  <a:lnTo>
                    <a:pt x="9785" y="4168"/>
                  </a:lnTo>
                  <a:cubicBezTo>
                    <a:pt x="9848" y="4252"/>
                    <a:pt x="9904" y="4343"/>
                    <a:pt x="9932" y="4399"/>
                  </a:cubicBezTo>
                  <a:cubicBezTo>
                    <a:pt x="9960" y="4427"/>
                    <a:pt x="9960" y="4455"/>
                    <a:pt x="9995" y="4483"/>
                  </a:cubicBezTo>
                  <a:cubicBezTo>
                    <a:pt x="9995" y="4574"/>
                    <a:pt x="9995" y="4658"/>
                    <a:pt x="10023" y="4749"/>
                  </a:cubicBezTo>
                  <a:cubicBezTo>
                    <a:pt x="10050" y="5217"/>
                    <a:pt x="10134" y="5707"/>
                    <a:pt x="10253" y="6175"/>
                  </a:cubicBezTo>
                  <a:cubicBezTo>
                    <a:pt x="10281" y="6350"/>
                    <a:pt x="10344" y="6581"/>
                    <a:pt x="10400" y="6756"/>
                  </a:cubicBezTo>
                  <a:cubicBezTo>
                    <a:pt x="10428" y="6847"/>
                    <a:pt x="10456" y="6902"/>
                    <a:pt x="10484" y="6965"/>
                  </a:cubicBezTo>
                  <a:cubicBezTo>
                    <a:pt x="10484" y="7077"/>
                    <a:pt x="10547" y="7196"/>
                    <a:pt x="10603" y="7280"/>
                  </a:cubicBezTo>
                  <a:cubicBezTo>
                    <a:pt x="10575" y="7315"/>
                    <a:pt x="10547" y="7315"/>
                    <a:pt x="10519" y="7315"/>
                  </a:cubicBezTo>
                  <a:cubicBezTo>
                    <a:pt x="10270" y="7367"/>
                    <a:pt x="10358" y="7726"/>
                    <a:pt x="10583" y="7726"/>
                  </a:cubicBezTo>
                  <a:cubicBezTo>
                    <a:pt x="10598" y="7726"/>
                    <a:pt x="10614" y="7724"/>
                    <a:pt x="10631" y="7721"/>
                  </a:cubicBezTo>
                  <a:cubicBezTo>
                    <a:pt x="10722" y="7693"/>
                    <a:pt x="10806" y="7693"/>
                    <a:pt x="10897" y="7665"/>
                  </a:cubicBezTo>
                  <a:cubicBezTo>
                    <a:pt x="10925" y="7693"/>
                    <a:pt x="10952" y="7693"/>
                    <a:pt x="10980" y="7721"/>
                  </a:cubicBezTo>
                  <a:cubicBezTo>
                    <a:pt x="11030" y="7732"/>
                    <a:pt x="11079" y="7739"/>
                    <a:pt x="11128" y="7739"/>
                  </a:cubicBezTo>
                  <a:cubicBezTo>
                    <a:pt x="11197" y="7739"/>
                    <a:pt x="11265" y="7725"/>
                    <a:pt x="11330" y="7693"/>
                  </a:cubicBezTo>
                  <a:cubicBezTo>
                    <a:pt x="11393" y="7721"/>
                    <a:pt x="11449" y="7721"/>
                    <a:pt x="11505" y="7721"/>
                  </a:cubicBezTo>
                  <a:lnTo>
                    <a:pt x="11568" y="7721"/>
                  </a:lnTo>
                  <a:cubicBezTo>
                    <a:pt x="11624" y="7721"/>
                    <a:pt x="11680" y="7721"/>
                    <a:pt x="11743" y="7749"/>
                  </a:cubicBezTo>
                  <a:cubicBezTo>
                    <a:pt x="11708" y="8014"/>
                    <a:pt x="12029" y="8217"/>
                    <a:pt x="12232" y="8329"/>
                  </a:cubicBezTo>
                  <a:cubicBezTo>
                    <a:pt x="12379" y="8420"/>
                    <a:pt x="12498" y="8448"/>
                    <a:pt x="12645" y="8504"/>
                  </a:cubicBezTo>
                  <a:cubicBezTo>
                    <a:pt x="12554" y="8623"/>
                    <a:pt x="12526" y="8769"/>
                    <a:pt x="12498" y="8944"/>
                  </a:cubicBezTo>
                  <a:cubicBezTo>
                    <a:pt x="12473" y="9096"/>
                    <a:pt x="12645" y="9249"/>
                    <a:pt x="12787" y="9249"/>
                  </a:cubicBezTo>
                  <a:cubicBezTo>
                    <a:pt x="12808" y="9249"/>
                    <a:pt x="12828" y="9245"/>
                    <a:pt x="12847" y="9238"/>
                  </a:cubicBezTo>
                  <a:cubicBezTo>
                    <a:pt x="12994" y="9175"/>
                    <a:pt x="13078" y="9091"/>
                    <a:pt x="13197" y="9000"/>
                  </a:cubicBezTo>
                  <a:cubicBezTo>
                    <a:pt x="13253" y="8944"/>
                    <a:pt x="13372" y="8888"/>
                    <a:pt x="13456" y="8853"/>
                  </a:cubicBezTo>
                  <a:cubicBezTo>
                    <a:pt x="13666" y="8741"/>
                    <a:pt x="13777" y="8539"/>
                    <a:pt x="13749" y="8329"/>
                  </a:cubicBezTo>
                  <a:cubicBezTo>
                    <a:pt x="13952" y="8329"/>
                    <a:pt x="14190" y="8301"/>
                    <a:pt x="14393" y="8273"/>
                  </a:cubicBezTo>
                  <a:lnTo>
                    <a:pt x="14421" y="8273"/>
                  </a:lnTo>
                  <a:cubicBezTo>
                    <a:pt x="14510" y="8404"/>
                    <a:pt x="14647" y="8469"/>
                    <a:pt x="14784" y="8469"/>
                  </a:cubicBezTo>
                  <a:cubicBezTo>
                    <a:pt x="14829" y="8469"/>
                    <a:pt x="14874" y="8462"/>
                    <a:pt x="14917" y="8448"/>
                  </a:cubicBezTo>
                  <a:cubicBezTo>
                    <a:pt x="15001" y="8651"/>
                    <a:pt x="15176" y="8797"/>
                    <a:pt x="15442" y="8797"/>
                  </a:cubicBezTo>
                  <a:lnTo>
                    <a:pt x="15526" y="8797"/>
                  </a:lnTo>
                  <a:cubicBezTo>
                    <a:pt x="15526" y="8853"/>
                    <a:pt x="15553" y="8916"/>
                    <a:pt x="15588" y="8972"/>
                  </a:cubicBezTo>
                  <a:cubicBezTo>
                    <a:pt x="15682" y="9151"/>
                    <a:pt x="15846" y="9222"/>
                    <a:pt x="16023" y="9222"/>
                  </a:cubicBezTo>
                  <a:cubicBezTo>
                    <a:pt x="16110" y="9222"/>
                    <a:pt x="16200" y="9205"/>
                    <a:pt x="16288" y="9175"/>
                  </a:cubicBezTo>
                  <a:cubicBezTo>
                    <a:pt x="16462" y="9091"/>
                    <a:pt x="16546" y="8944"/>
                    <a:pt x="16602" y="8769"/>
                  </a:cubicBezTo>
                  <a:cubicBezTo>
                    <a:pt x="16693" y="8713"/>
                    <a:pt x="16777" y="8623"/>
                    <a:pt x="16812" y="8504"/>
                  </a:cubicBezTo>
                  <a:cubicBezTo>
                    <a:pt x="16812" y="8364"/>
                    <a:pt x="16840" y="8245"/>
                    <a:pt x="16840" y="8098"/>
                  </a:cubicBezTo>
                  <a:cubicBezTo>
                    <a:pt x="16840" y="8042"/>
                    <a:pt x="16868" y="7979"/>
                    <a:pt x="16868" y="7923"/>
                  </a:cubicBezTo>
                  <a:lnTo>
                    <a:pt x="16868" y="7895"/>
                  </a:lnTo>
                  <a:cubicBezTo>
                    <a:pt x="16896" y="7665"/>
                    <a:pt x="16896" y="7455"/>
                    <a:pt x="16777" y="7224"/>
                  </a:cubicBezTo>
                  <a:cubicBezTo>
                    <a:pt x="16777" y="7196"/>
                    <a:pt x="16749" y="7168"/>
                    <a:pt x="16749" y="7168"/>
                  </a:cubicBezTo>
                  <a:cubicBezTo>
                    <a:pt x="16721" y="7077"/>
                    <a:pt x="16721" y="6965"/>
                    <a:pt x="16693" y="6874"/>
                  </a:cubicBezTo>
                  <a:cubicBezTo>
                    <a:pt x="16721" y="6497"/>
                    <a:pt x="16749" y="6091"/>
                    <a:pt x="16777" y="5679"/>
                  </a:cubicBezTo>
                  <a:cubicBezTo>
                    <a:pt x="16812" y="5154"/>
                    <a:pt x="16924" y="4658"/>
                    <a:pt x="16924" y="4133"/>
                  </a:cubicBezTo>
                  <a:cubicBezTo>
                    <a:pt x="16896" y="4022"/>
                    <a:pt x="16868" y="3903"/>
                    <a:pt x="16777" y="3819"/>
                  </a:cubicBezTo>
                  <a:cubicBezTo>
                    <a:pt x="17015" y="3609"/>
                    <a:pt x="17015" y="3203"/>
                    <a:pt x="16693" y="3001"/>
                  </a:cubicBezTo>
                  <a:cubicBezTo>
                    <a:pt x="16518" y="2882"/>
                    <a:pt x="16344" y="2770"/>
                    <a:pt x="16141" y="2707"/>
                  </a:cubicBezTo>
                  <a:cubicBezTo>
                    <a:pt x="15728" y="2679"/>
                    <a:pt x="15323" y="2651"/>
                    <a:pt x="14917" y="2532"/>
                  </a:cubicBezTo>
                  <a:lnTo>
                    <a:pt x="14889" y="2532"/>
                  </a:lnTo>
                  <a:cubicBezTo>
                    <a:pt x="14828" y="2536"/>
                    <a:pt x="14767" y="2537"/>
                    <a:pt x="14705" y="2537"/>
                  </a:cubicBezTo>
                  <a:cubicBezTo>
                    <a:pt x="14265" y="2537"/>
                    <a:pt x="13811" y="2448"/>
                    <a:pt x="13400" y="2246"/>
                  </a:cubicBezTo>
                  <a:cubicBezTo>
                    <a:pt x="13316" y="2211"/>
                    <a:pt x="13225" y="2155"/>
                    <a:pt x="13141" y="2099"/>
                  </a:cubicBezTo>
                  <a:cubicBezTo>
                    <a:pt x="13078" y="2071"/>
                    <a:pt x="13050" y="2008"/>
                    <a:pt x="13022" y="1924"/>
                  </a:cubicBezTo>
                  <a:cubicBezTo>
                    <a:pt x="12819" y="1861"/>
                    <a:pt x="12617" y="1777"/>
                    <a:pt x="12526" y="1574"/>
                  </a:cubicBezTo>
                  <a:cubicBezTo>
                    <a:pt x="12498" y="1574"/>
                    <a:pt x="12498" y="1546"/>
                    <a:pt x="12498" y="1546"/>
                  </a:cubicBezTo>
                  <a:cubicBezTo>
                    <a:pt x="12351" y="1483"/>
                    <a:pt x="12176" y="1427"/>
                    <a:pt x="12001" y="1399"/>
                  </a:cubicBezTo>
                  <a:cubicBezTo>
                    <a:pt x="11882" y="1337"/>
                    <a:pt x="11743" y="1309"/>
                    <a:pt x="11624" y="1281"/>
                  </a:cubicBezTo>
                  <a:cubicBezTo>
                    <a:pt x="11596" y="1253"/>
                    <a:pt x="11596" y="1253"/>
                    <a:pt x="11568" y="1253"/>
                  </a:cubicBezTo>
                  <a:cubicBezTo>
                    <a:pt x="11274" y="1281"/>
                    <a:pt x="11008" y="1309"/>
                    <a:pt x="10722" y="1309"/>
                  </a:cubicBezTo>
                  <a:cubicBezTo>
                    <a:pt x="10722" y="1337"/>
                    <a:pt x="10722" y="1371"/>
                    <a:pt x="10694" y="1371"/>
                  </a:cubicBezTo>
                  <a:cubicBezTo>
                    <a:pt x="10659" y="1337"/>
                    <a:pt x="10631" y="1309"/>
                    <a:pt x="10575" y="1281"/>
                  </a:cubicBezTo>
                  <a:cubicBezTo>
                    <a:pt x="10023" y="1253"/>
                    <a:pt x="9498" y="1050"/>
                    <a:pt x="9002" y="700"/>
                  </a:cubicBezTo>
                  <a:cubicBezTo>
                    <a:pt x="8974" y="672"/>
                    <a:pt x="8946" y="637"/>
                    <a:pt x="8911" y="609"/>
                  </a:cubicBezTo>
                  <a:cubicBezTo>
                    <a:pt x="8771" y="553"/>
                    <a:pt x="8624" y="497"/>
                    <a:pt x="8477" y="435"/>
                  </a:cubicBezTo>
                  <a:cubicBezTo>
                    <a:pt x="8211" y="351"/>
                    <a:pt x="7981" y="260"/>
                    <a:pt x="7750" y="176"/>
                  </a:cubicBezTo>
                  <a:cubicBezTo>
                    <a:pt x="7659" y="148"/>
                    <a:pt x="7603" y="113"/>
                    <a:pt x="7547" y="85"/>
                  </a:cubicBezTo>
                  <a:cubicBezTo>
                    <a:pt x="7525" y="90"/>
                    <a:pt x="7499" y="93"/>
                    <a:pt x="7471" y="93"/>
                  </a:cubicBezTo>
                  <a:cubicBezTo>
                    <a:pt x="7355" y="93"/>
                    <a:pt x="7208" y="52"/>
                    <a:pt x="7135" y="29"/>
                  </a:cubicBezTo>
                  <a:cubicBezTo>
                    <a:pt x="7107" y="29"/>
                    <a:pt x="7079" y="29"/>
                    <a:pt x="707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64"/>
            <p:cNvSpPr/>
            <p:nvPr/>
          </p:nvSpPr>
          <p:spPr>
            <a:xfrm>
              <a:off x="7015787" y="1364793"/>
              <a:ext cx="223568" cy="150365"/>
            </a:xfrm>
            <a:custGeom>
              <a:rect b="b" l="l" r="r" t="t"/>
              <a:pathLst>
                <a:path extrusionOk="0" h="6608" w="9825">
                  <a:moveTo>
                    <a:pt x="4434" y="4427"/>
                  </a:moveTo>
                  <a:cubicBezTo>
                    <a:pt x="4462" y="4427"/>
                    <a:pt x="4490" y="4427"/>
                    <a:pt x="4518" y="4462"/>
                  </a:cubicBezTo>
                  <a:lnTo>
                    <a:pt x="4434" y="4462"/>
                  </a:lnTo>
                  <a:lnTo>
                    <a:pt x="4434" y="4427"/>
                  </a:lnTo>
                  <a:close/>
                  <a:moveTo>
                    <a:pt x="5070" y="4693"/>
                  </a:moveTo>
                  <a:lnTo>
                    <a:pt x="5070" y="4721"/>
                  </a:lnTo>
                  <a:cubicBezTo>
                    <a:pt x="5042" y="4721"/>
                    <a:pt x="5042" y="4693"/>
                    <a:pt x="5042" y="4693"/>
                  </a:cubicBezTo>
                  <a:close/>
                  <a:moveTo>
                    <a:pt x="3671" y="4574"/>
                  </a:moveTo>
                  <a:lnTo>
                    <a:pt x="3671" y="4637"/>
                  </a:lnTo>
                  <a:cubicBezTo>
                    <a:pt x="3671" y="4721"/>
                    <a:pt x="3643" y="4777"/>
                    <a:pt x="3643" y="4867"/>
                  </a:cubicBezTo>
                  <a:cubicBezTo>
                    <a:pt x="3643" y="4839"/>
                    <a:pt x="3615" y="4777"/>
                    <a:pt x="3615" y="4721"/>
                  </a:cubicBezTo>
                  <a:cubicBezTo>
                    <a:pt x="3643" y="4665"/>
                    <a:pt x="3643" y="4602"/>
                    <a:pt x="3671" y="4574"/>
                  </a:cubicBezTo>
                  <a:close/>
                  <a:moveTo>
                    <a:pt x="8566" y="5448"/>
                  </a:moveTo>
                  <a:lnTo>
                    <a:pt x="8566" y="5448"/>
                  </a:lnTo>
                  <a:cubicBezTo>
                    <a:pt x="8605" y="5465"/>
                    <a:pt x="8585" y="5495"/>
                    <a:pt x="8571" y="5495"/>
                  </a:cubicBezTo>
                  <a:cubicBezTo>
                    <a:pt x="8562" y="5495"/>
                    <a:pt x="8555" y="5483"/>
                    <a:pt x="8566" y="5448"/>
                  </a:cubicBezTo>
                  <a:close/>
                  <a:moveTo>
                    <a:pt x="560" y="1"/>
                  </a:moveTo>
                  <a:cubicBezTo>
                    <a:pt x="497" y="57"/>
                    <a:pt x="497" y="148"/>
                    <a:pt x="497" y="231"/>
                  </a:cubicBezTo>
                  <a:cubicBezTo>
                    <a:pt x="525" y="322"/>
                    <a:pt x="560" y="378"/>
                    <a:pt x="588" y="441"/>
                  </a:cubicBezTo>
                  <a:cubicBezTo>
                    <a:pt x="560" y="469"/>
                    <a:pt x="525" y="469"/>
                    <a:pt x="497" y="497"/>
                  </a:cubicBezTo>
                  <a:cubicBezTo>
                    <a:pt x="413" y="581"/>
                    <a:pt x="350" y="700"/>
                    <a:pt x="350" y="819"/>
                  </a:cubicBezTo>
                  <a:cubicBezTo>
                    <a:pt x="322" y="819"/>
                    <a:pt x="294" y="847"/>
                    <a:pt x="266" y="847"/>
                  </a:cubicBezTo>
                  <a:cubicBezTo>
                    <a:pt x="35" y="994"/>
                    <a:pt x="0" y="1315"/>
                    <a:pt x="91" y="1546"/>
                  </a:cubicBezTo>
                  <a:cubicBezTo>
                    <a:pt x="119" y="1665"/>
                    <a:pt x="238" y="1721"/>
                    <a:pt x="322" y="1721"/>
                  </a:cubicBezTo>
                  <a:cubicBezTo>
                    <a:pt x="322" y="1868"/>
                    <a:pt x="385" y="2043"/>
                    <a:pt x="525" y="2098"/>
                  </a:cubicBezTo>
                  <a:cubicBezTo>
                    <a:pt x="909" y="2301"/>
                    <a:pt x="1049" y="2742"/>
                    <a:pt x="1371" y="3000"/>
                  </a:cubicBezTo>
                  <a:cubicBezTo>
                    <a:pt x="1448" y="3078"/>
                    <a:pt x="1542" y="3113"/>
                    <a:pt x="1634" y="3113"/>
                  </a:cubicBezTo>
                  <a:cubicBezTo>
                    <a:pt x="1785" y="3113"/>
                    <a:pt x="1930" y="3018"/>
                    <a:pt x="1986" y="2854"/>
                  </a:cubicBezTo>
                  <a:cubicBezTo>
                    <a:pt x="2042" y="2651"/>
                    <a:pt x="1986" y="2420"/>
                    <a:pt x="1923" y="2189"/>
                  </a:cubicBezTo>
                  <a:lnTo>
                    <a:pt x="1923" y="2189"/>
                  </a:lnTo>
                  <a:cubicBezTo>
                    <a:pt x="1986" y="2301"/>
                    <a:pt x="2070" y="2392"/>
                    <a:pt x="2133" y="2476"/>
                  </a:cubicBezTo>
                  <a:cubicBezTo>
                    <a:pt x="2161" y="2504"/>
                    <a:pt x="2189" y="2567"/>
                    <a:pt x="2217" y="2595"/>
                  </a:cubicBezTo>
                  <a:cubicBezTo>
                    <a:pt x="2161" y="2623"/>
                    <a:pt x="2098" y="2679"/>
                    <a:pt x="2098" y="2770"/>
                  </a:cubicBezTo>
                  <a:cubicBezTo>
                    <a:pt x="2070" y="2972"/>
                    <a:pt x="2133" y="3119"/>
                    <a:pt x="2217" y="3294"/>
                  </a:cubicBezTo>
                  <a:cubicBezTo>
                    <a:pt x="2308" y="3497"/>
                    <a:pt x="2392" y="3700"/>
                    <a:pt x="2511" y="3902"/>
                  </a:cubicBezTo>
                  <a:cubicBezTo>
                    <a:pt x="2595" y="4049"/>
                    <a:pt x="2713" y="4196"/>
                    <a:pt x="2797" y="4371"/>
                  </a:cubicBezTo>
                  <a:cubicBezTo>
                    <a:pt x="2797" y="4427"/>
                    <a:pt x="2832" y="4490"/>
                    <a:pt x="2832" y="4546"/>
                  </a:cubicBezTo>
                  <a:cubicBezTo>
                    <a:pt x="2972" y="5126"/>
                    <a:pt x="2972" y="5741"/>
                    <a:pt x="2916" y="6322"/>
                  </a:cubicBezTo>
                  <a:cubicBezTo>
                    <a:pt x="2901" y="6513"/>
                    <a:pt x="3042" y="6608"/>
                    <a:pt x="3188" y="6608"/>
                  </a:cubicBezTo>
                  <a:cubicBezTo>
                    <a:pt x="3308" y="6608"/>
                    <a:pt x="3431" y="6543"/>
                    <a:pt x="3469" y="6413"/>
                  </a:cubicBezTo>
                  <a:cubicBezTo>
                    <a:pt x="3532" y="6322"/>
                    <a:pt x="3560" y="6238"/>
                    <a:pt x="3560" y="6119"/>
                  </a:cubicBezTo>
                  <a:cubicBezTo>
                    <a:pt x="3640" y="6184"/>
                    <a:pt x="3737" y="6230"/>
                    <a:pt x="3832" y="6230"/>
                  </a:cubicBezTo>
                  <a:cubicBezTo>
                    <a:pt x="3911" y="6230"/>
                    <a:pt x="3989" y="6198"/>
                    <a:pt x="4056" y="6119"/>
                  </a:cubicBezTo>
                  <a:cubicBezTo>
                    <a:pt x="4196" y="5972"/>
                    <a:pt x="4196" y="5797"/>
                    <a:pt x="4231" y="5595"/>
                  </a:cubicBezTo>
                  <a:cubicBezTo>
                    <a:pt x="4259" y="5420"/>
                    <a:pt x="4315" y="5245"/>
                    <a:pt x="4343" y="5098"/>
                  </a:cubicBezTo>
                  <a:cubicBezTo>
                    <a:pt x="4434" y="5245"/>
                    <a:pt x="4608" y="5392"/>
                    <a:pt x="4692" y="5476"/>
                  </a:cubicBezTo>
                  <a:cubicBezTo>
                    <a:pt x="4760" y="5543"/>
                    <a:pt x="4832" y="5572"/>
                    <a:pt x="4898" y="5572"/>
                  </a:cubicBezTo>
                  <a:cubicBezTo>
                    <a:pt x="5003" y="5572"/>
                    <a:pt x="5094" y="5499"/>
                    <a:pt x="5133" y="5392"/>
                  </a:cubicBezTo>
                  <a:cubicBezTo>
                    <a:pt x="5245" y="5476"/>
                    <a:pt x="5364" y="5567"/>
                    <a:pt x="5482" y="5651"/>
                  </a:cubicBezTo>
                  <a:cubicBezTo>
                    <a:pt x="5657" y="5797"/>
                    <a:pt x="5860" y="5916"/>
                    <a:pt x="6063" y="6063"/>
                  </a:cubicBezTo>
                  <a:cubicBezTo>
                    <a:pt x="6154" y="6147"/>
                    <a:pt x="6266" y="6266"/>
                    <a:pt x="6412" y="6294"/>
                  </a:cubicBezTo>
                  <a:cubicBezTo>
                    <a:pt x="6436" y="6298"/>
                    <a:pt x="6458" y="6300"/>
                    <a:pt x="6479" y="6300"/>
                  </a:cubicBezTo>
                  <a:cubicBezTo>
                    <a:pt x="6727" y="6300"/>
                    <a:pt x="6839" y="6016"/>
                    <a:pt x="6678" y="5797"/>
                  </a:cubicBezTo>
                  <a:cubicBezTo>
                    <a:pt x="6468" y="5539"/>
                    <a:pt x="6210" y="5301"/>
                    <a:pt x="6007" y="5042"/>
                  </a:cubicBezTo>
                  <a:cubicBezTo>
                    <a:pt x="5979" y="5014"/>
                    <a:pt x="5944" y="4951"/>
                    <a:pt x="5916" y="4923"/>
                  </a:cubicBezTo>
                  <a:lnTo>
                    <a:pt x="5916" y="4923"/>
                  </a:lnTo>
                  <a:cubicBezTo>
                    <a:pt x="6119" y="5070"/>
                    <a:pt x="6294" y="5217"/>
                    <a:pt x="6503" y="5364"/>
                  </a:cubicBezTo>
                  <a:cubicBezTo>
                    <a:pt x="6734" y="5539"/>
                    <a:pt x="6965" y="5686"/>
                    <a:pt x="7203" y="5825"/>
                  </a:cubicBezTo>
                  <a:cubicBezTo>
                    <a:pt x="7286" y="5888"/>
                    <a:pt x="7342" y="5944"/>
                    <a:pt x="7433" y="5972"/>
                  </a:cubicBezTo>
                  <a:cubicBezTo>
                    <a:pt x="7608" y="6119"/>
                    <a:pt x="7755" y="6266"/>
                    <a:pt x="7930" y="6322"/>
                  </a:cubicBezTo>
                  <a:cubicBezTo>
                    <a:pt x="7958" y="6329"/>
                    <a:pt x="7986" y="6332"/>
                    <a:pt x="8014" y="6332"/>
                  </a:cubicBezTo>
                  <a:cubicBezTo>
                    <a:pt x="8097" y="6332"/>
                    <a:pt x="8175" y="6301"/>
                    <a:pt x="8216" y="6238"/>
                  </a:cubicBezTo>
                  <a:cubicBezTo>
                    <a:pt x="8307" y="6119"/>
                    <a:pt x="8307" y="5944"/>
                    <a:pt x="8216" y="5860"/>
                  </a:cubicBezTo>
                  <a:cubicBezTo>
                    <a:pt x="8014" y="5686"/>
                    <a:pt x="7867" y="5511"/>
                    <a:pt x="7664" y="5364"/>
                  </a:cubicBezTo>
                  <a:cubicBezTo>
                    <a:pt x="7552" y="5245"/>
                    <a:pt x="7461" y="5161"/>
                    <a:pt x="7342" y="5042"/>
                  </a:cubicBezTo>
                  <a:lnTo>
                    <a:pt x="7342" y="5042"/>
                  </a:lnTo>
                  <a:cubicBezTo>
                    <a:pt x="7552" y="5189"/>
                    <a:pt x="7783" y="5336"/>
                    <a:pt x="8014" y="5448"/>
                  </a:cubicBezTo>
                  <a:cubicBezTo>
                    <a:pt x="8307" y="5623"/>
                    <a:pt x="8657" y="5860"/>
                    <a:pt x="8979" y="5860"/>
                  </a:cubicBezTo>
                  <a:cubicBezTo>
                    <a:pt x="9181" y="5860"/>
                    <a:pt x="9328" y="5713"/>
                    <a:pt x="9384" y="5539"/>
                  </a:cubicBezTo>
                  <a:cubicBezTo>
                    <a:pt x="9412" y="5476"/>
                    <a:pt x="9412" y="5448"/>
                    <a:pt x="9412" y="5392"/>
                  </a:cubicBezTo>
                  <a:cubicBezTo>
                    <a:pt x="9444" y="5406"/>
                    <a:pt x="9480" y="5413"/>
                    <a:pt x="9516" y="5413"/>
                  </a:cubicBezTo>
                  <a:cubicBezTo>
                    <a:pt x="9552" y="5413"/>
                    <a:pt x="9587" y="5406"/>
                    <a:pt x="9615" y="5392"/>
                  </a:cubicBezTo>
                  <a:cubicBezTo>
                    <a:pt x="9650" y="5098"/>
                    <a:pt x="9678" y="4811"/>
                    <a:pt x="9678" y="4518"/>
                  </a:cubicBezTo>
                  <a:lnTo>
                    <a:pt x="9678" y="4462"/>
                  </a:lnTo>
                  <a:cubicBezTo>
                    <a:pt x="9587" y="4371"/>
                    <a:pt x="9475" y="4315"/>
                    <a:pt x="9356" y="4224"/>
                  </a:cubicBezTo>
                  <a:cubicBezTo>
                    <a:pt x="9706" y="4140"/>
                    <a:pt x="9825" y="3763"/>
                    <a:pt x="9587" y="3497"/>
                  </a:cubicBezTo>
                  <a:cubicBezTo>
                    <a:pt x="9503" y="3378"/>
                    <a:pt x="9412" y="3294"/>
                    <a:pt x="9300" y="3203"/>
                  </a:cubicBezTo>
                  <a:cubicBezTo>
                    <a:pt x="9265" y="3175"/>
                    <a:pt x="9265" y="3119"/>
                    <a:pt x="9237" y="3091"/>
                  </a:cubicBezTo>
                  <a:cubicBezTo>
                    <a:pt x="9091" y="2889"/>
                    <a:pt x="8916" y="2798"/>
                    <a:pt x="8685" y="2714"/>
                  </a:cubicBezTo>
                  <a:cubicBezTo>
                    <a:pt x="8510" y="2595"/>
                    <a:pt x="8335" y="2504"/>
                    <a:pt x="8133" y="2420"/>
                  </a:cubicBezTo>
                  <a:cubicBezTo>
                    <a:pt x="7930" y="2392"/>
                    <a:pt x="7755" y="2364"/>
                    <a:pt x="7580" y="2301"/>
                  </a:cubicBezTo>
                  <a:lnTo>
                    <a:pt x="7552" y="2301"/>
                  </a:lnTo>
                  <a:cubicBezTo>
                    <a:pt x="7491" y="2305"/>
                    <a:pt x="7430" y="2306"/>
                    <a:pt x="7368" y="2306"/>
                  </a:cubicBezTo>
                  <a:cubicBezTo>
                    <a:pt x="6928" y="2306"/>
                    <a:pt x="6474" y="2217"/>
                    <a:pt x="6063" y="2015"/>
                  </a:cubicBezTo>
                  <a:cubicBezTo>
                    <a:pt x="5979" y="1980"/>
                    <a:pt x="5888" y="1924"/>
                    <a:pt x="5804" y="1868"/>
                  </a:cubicBezTo>
                  <a:cubicBezTo>
                    <a:pt x="5741" y="1840"/>
                    <a:pt x="5713" y="1777"/>
                    <a:pt x="5685" y="1693"/>
                  </a:cubicBezTo>
                  <a:cubicBezTo>
                    <a:pt x="5482" y="1630"/>
                    <a:pt x="5280" y="1546"/>
                    <a:pt x="5189" y="1343"/>
                  </a:cubicBezTo>
                  <a:cubicBezTo>
                    <a:pt x="5161" y="1343"/>
                    <a:pt x="5161" y="1315"/>
                    <a:pt x="5161" y="1315"/>
                  </a:cubicBezTo>
                  <a:cubicBezTo>
                    <a:pt x="5014" y="1252"/>
                    <a:pt x="4839" y="1196"/>
                    <a:pt x="4664" y="1168"/>
                  </a:cubicBezTo>
                  <a:lnTo>
                    <a:pt x="4406" y="1078"/>
                  </a:lnTo>
                  <a:lnTo>
                    <a:pt x="4315" y="1078"/>
                  </a:lnTo>
                  <a:cubicBezTo>
                    <a:pt x="4287" y="1050"/>
                    <a:pt x="4231" y="1050"/>
                    <a:pt x="4168" y="1022"/>
                  </a:cubicBezTo>
                  <a:cubicBezTo>
                    <a:pt x="3958" y="1057"/>
                    <a:pt x="3745" y="1077"/>
                    <a:pt x="3532" y="1077"/>
                  </a:cubicBezTo>
                  <a:cubicBezTo>
                    <a:pt x="3039" y="1077"/>
                    <a:pt x="2548" y="972"/>
                    <a:pt x="2098" y="728"/>
                  </a:cubicBezTo>
                  <a:lnTo>
                    <a:pt x="2042" y="728"/>
                  </a:lnTo>
                  <a:cubicBezTo>
                    <a:pt x="1923" y="644"/>
                    <a:pt x="1783" y="553"/>
                    <a:pt x="1665" y="469"/>
                  </a:cubicBezTo>
                  <a:cubicBezTo>
                    <a:pt x="1637" y="469"/>
                    <a:pt x="1609" y="441"/>
                    <a:pt x="1609" y="406"/>
                  </a:cubicBezTo>
                  <a:cubicBezTo>
                    <a:pt x="1546" y="406"/>
                    <a:pt x="1490" y="406"/>
                    <a:pt x="1462" y="441"/>
                  </a:cubicBezTo>
                  <a:cubicBezTo>
                    <a:pt x="1434" y="378"/>
                    <a:pt x="1371" y="350"/>
                    <a:pt x="1343" y="294"/>
                  </a:cubicBezTo>
                  <a:cubicBezTo>
                    <a:pt x="1287" y="266"/>
                    <a:pt x="1196" y="231"/>
                    <a:pt x="1140" y="204"/>
                  </a:cubicBezTo>
                  <a:cubicBezTo>
                    <a:pt x="937" y="148"/>
                    <a:pt x="763" y="57"/>
                    <a:pt x="56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64"/>
            <p:cNvSpPr/>
            <p:nvPr/>
          </p:nvSpPr>
          <p:spPr>
            <a:xfrm>
              <a:off x="6912366" y="1399335"/>
              <a:ext cx="67013" cy="89677"/>
            </a:xfrm>
            <a:custGeom>
              <a:rect b="b" l="l" r="r" t="t"/>
              <a:pathLst>
                <a:path extrusionOk="0" h="3941" w="2945">
                  <a:moveTo>
                    <a:pt x="1971" y="1101"/>
                  </a:moveTo>
                  <a:cubicBezTo>
                    <a:pt x="2048" y="1101"/>
                    <a:pt x="2122" y="1112"/>
                    <a:pt x="2189" y="1133"/>
                  </a:cubicBezTo>
                  <a:cubicBezTo>
                    <a:pt x="2308" y="1196"/>
                    <a:pt x="2336" y="1371"/>
                    <a:pt x="2217" y="1427"/>
                  </a:cubicBezTo>
                  <a:lnTo>
                    <a:pt x="2217" y="1510"/>
                  </a:lnTo>
                  <a:cubicBezTo>
                    <a:pt x="2161" y="1629"/>
                    <a:pt x="1958" y="1685"/>
                    <a:pt x="1839" y="1720"/>
                  </a:cubicBezTo>
                  <a:cubicBezTo>
                    <a:pt x="1787" y="1730"/>
                    <a:pt x="1735" y="1737"/>
                    <a:pt x="1684" y="1737"/>
                  </a:cubicBezTo>
                  <a:cubicBezTo>
                    <a:pt x="1592" y="1737"/>
                    <a:pt x="1506" y="1716"/>
                    <a:pt x="1434" y="1657"/>
                  </a:cubicBezTo>
                  <a:cubicBezTo>
                    <a:pt x="1371" y="1629"/>
                    <a:pt x="1343" y="1573"/>
                    <a:pt x="1371" y="1510"/>
                  </a:cubicBezTo>
                  <a:cubicBezTo>
                    <a:pt x="1343" y="1482"/>
                    <a:pt x="1343" y="1399"/>
                    <a:pt x="1371" y="1371"/>
                  </a:cubicBezTo>
                  <a:cubicBezTo>
                    <a:pt x="1502" y="1193"/>
                    <a:pt x="1745" y="1101"/>
                    <a:pt x="1971" y="1101"/>
                  </a:cubicBezTo>
                  <a:close/>
                  <a:moveTo>
                    <a:pt x="1637" y="2357"/>
                  </a:moveTo>
                  <a:cubicBezTo>
                    <a:pt x="1665" y="2447"/>
                    <a:pt x="1693" y="2503"/>
                    <a:pt x="1721" y="2559"/>
                  </a:cubicBezTo>
                  <a:lnTo>
                    <a:pt x="1609" y="2559"/>
                  </a:lnTo>
                  <a:cubicBezTo>
                    <a:pt x="1434" y="2559"/>
                    <a:pt x="1196" y="2559"/>
                    <a:pt x="1084" y="2419"/>
                  </a:cubicBezTo>
                  <a:cubicBezTo>
                    <a:pt x="1168" y="2419"/>
                    <a:pt x="1224" y="2419"/>
                    <a:pt x="1315" y="2384"/>
                  </a:cubicBezTo>
                  <a:cubicBezTo>
                    <a:pt x="1371" y="2384"/>
                    <a:pt x="1434" y="2357"/>
                    <a:pt x="1462" y="2357"/>
                  </a:cubicBezTo>
                  <a:close/>
                  <a:moveTo>
                    <a:pt x="1444" y="0"/>
                  </a:moveTo>
                  <a:cubicBezTo>
                    <a:pt x="1202" y="0"/>
                    <a:pt x="968" y="105"/>
                    <a:pt x="735" y="259"/>
                  </a:cubicBezTo>
                  <a:cubicBezTo>
                    <a:pt x="441" y="434"/>
                    <a:pt x="91" y="699"/>
                    <a:pt x="35" y="1049"/>
                  </a:cubicBezTo>
                  <a:cubicBezTo>
                    <a:pt x="35" y="1133"/>
                    <a:pt x="63" y="1224"/>
                    <a:pt x="119" y="1280"/>
                  </a:cubicBezTo>
                  <a:cubicBezTo>
                    <a:pt x="35" y="1545"/>
                    <a:pt x="0" y="1804"/>
                    <a:pt x="0" y="2126"/>
                  </a:cubicBezTo>
                  <a:cubicBezTo>
                    <a:pt x="0" y="2447"/>
                    <a:pt x="0" y="2797"/>
                    <a:pt x="147" y="3119"/>
                  </a:cubicBezTo>
                  <a:cubicBezTo>
                    <a:pt x="294" y="3405"/>
                    <a:pt x="525" y="3699"/>
                    <a:pt x="819" y="3846"/>
                  </a:cubicBezTo>
                  <a:cubicBezTo>
                    <a:pt x="949" y="3911"/>
                    <a:pt x="1092" y="3941"/>
                    <a:pt x="1234" y="3941"/>
                  </a:cubicBezTo>
                  <a:cubicBezTo>
                    <a:pt x="1411" y="3941"/>
                    <a:pt x="1590" y="3895"/>
                    <a:pt x="1748" y="3818"/>
                  </a:cubicBezTo>
                  <a:cubicBezTo>
                    <a:pt x="1923" y="3727"/>
                    <a:pt x="1895" y="3433"/>
                    <a:pt x="1721" y="3349"/>
                  </a:cubicBezTo>
                  <a:cubicBezTo>
                    <a:pt x="1895" y="3293"/>
                    <a:pt x="2014" y="3147"/>
                    <a:pt x="2014" y="2972"/>
                  </a:cubicBezTo>
                  <a:cubicBezTo>
                    <a:pt x="2014" y="2909"/>
                    <a:pt x="2014" y="2853"/>
                    <a:pt x="1986" y="2797"/>
                  </a:cubicBezTo>
                  <a:lnTo>
                    <a:pt x="1986" y="2797"/>
                  </a:lnTo>
                  <a:cubicBezTo>
                    <a:pt x="2014" y="2811"/>
                    <a:pt x="2051" y="2818"/>
                    <a:pt x="2088" y="2818"/>
                  </a:cubicBezTo>
                  <a:cubicBezTo>
                    <a:pt x="2124" y="2818"/>
                    <a:pt x="2161" y="2811"/>
                    <a:pt x="2189" y="2797"/>
                  </a:cubicBezTo>
                  <a:cubicBezTo>
                    <a:pt x="2364" y="2734"/>
                    <a:pt x="2448" y="2559"/>
                    <a:pt x="2539" y="2419"/>
                  </a:cubicBezTo>
                  <a:cubicBezTo>
                    <a:pt x="2595" y="2273"/>
                    <a:pt x="2539" y="2154"/>
                    <a:pt x="2448" y="2070"/>
                  </a:cubicBezTo>
                  <a:cubicBezTo>
                    <a:pt x="2623" y="1895"/>
                    <a:pt x="2741" y="1657"/>
                    <a:pt x="2797" y="1427"/>
                  </a:cubicBezTo>
                  <a:cubicBezTo>
                    <a:pt x="2944" y="874"/>
                    <a:pt x="2685" y="462"/>
                    <a:pt x="2189" y="231"/>
                  </a:cubicBezTo>
                  <a:cubicBezTo>
                    <a:pt x="2070" y="175"/>
                    <a:pt x="1958" y="112"/>
                    <a:pt x="1811" y="84"/>
                  </a:cubicBezTo>
                  <a:cubicBezTo>
                    <a:pt x="1686" y="26"/>
                    <a:pt x="1564" y="0"/>
                    <a:pt x="144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64"/>
            <p:cNvSpPr/>
            <p:nvPr/>
          </p:nvSpPr>
          <p:spPr>
            <a:xfrm>
              <a:off x="6839436" y="1447235"/>
              <a:ext cx="59482" cy="52905"/>
            </a:xfrm>
            <a:custGeom>
              <a:rect b="b" l="l" r="r" t="t"/>
              <a:pathLst>
                <a:path extrusionOk="0" h="2325" w="2614">
                  <a:moveTo>
                    <a:pt x="918" y="1"/>
                  </a:moveTo>
                  <a:cubicBezTo>
                    <a:pt x="865" y="1"/>
                    <a:pt x="811" y="7"/>
                    <a:pt x="758" y="21"/>
                  </a:cubicBezTo>
                  <a:cubicBezTo>
                    <a:pt x="471" y="77"/>
                    <a:pt x="297" y="370"/>
                    <a:pt x="353" y="664"/>
                  </a:cubicBezTo>
                  <a:cubicBezTo>
                    <a:pt x="353" y="664"/>
                    <a:pt x="380" y="664"/>
                    <a:pt x="380" y="692"/>
                  </a:cubicBezTo>
                  <a:cubicBezTo>
                    <a:pt x="234" y="1098"/>
                    <a:pt x="122" y="1503"/>
                    <a:pt x="31" y="1944"/>
                  </a:cubicBezTo>
                  <a:cubicBezTo>
                    <a:pt x="1" y="2132"/>
                    <a:pt x="131" y="2236"/>
                    <a:pt x="263" y="2236"/>
                  </a:cubicBezTo>
                  <a:cubicBezTo>
                    <a:pt x="374" y="2236"/>
                    <a:pt x="486" y="2161"/>
                    <a:pt x="499" y="2000"/>
                  </a:cubicBezTo>
                  <a:lnTo>
                    <a:pt x="499" y="1972"/>
                  </a:lnTo>
                  <a:cubicBezTo>
                    <a:pt x="555" y="2000"/>
                    <a:pt x="583" y="2000"/>
                    <a:pt x="646" y="2028"/>
                  </a:cubicBezTo>
                  <a:cubicBezTo>
                    <a:pt x="673" y="2039"/>
                    <a:pt x="702" y="2045"/>
                    <a:pt x="732" y="2045"/>
                  </a:cubicBezTo>
                  <a:cubicBezTo>
                    <a:pt x="863" y="2045"/>
                    <a:pt x="1006" y="1939"/>
                    <a:pt x="1052" y="1797"/>
                  </a:cubicBezTo>
                  <a:cubicBezTo>
                    <a:pt x="1052" y="1713"/>
                    <a:pt x="1080" y="1622"/>
                    <a:pt x="1108" y="1503"/>
                  </a:cubicBezTo>
                  <a:cubicBezTo>
                    <a:pt x="1143" y="1538"/>
                    <a:pt x="1143" y="1566"/>
                    <a:pt x="1171" y="1594"/>
                  </a:cubicBezTo>
                  <a:cubicBezTo>
                    <a:pt x="1282" y="1825"/>
                    <a:pt x="1373" y="2118"/>
                    <a:pt x="1604" y="2265"/>
                  </a:cubicBezTo>
                  <a:cubicBezTo>
                    <a:pt x="1661" y="2307"/>
                    <a:pt x="1724" y="2325"/>
                    <a:pt x="1785" y="2325"/>
                  </a:cubicBezTo>
                  <a:cubicBezTo>
                    <a:pt x="1940" y="2325"/>
                    <a:pt x="2088" y="2208"/>
                    <a:pt x="2129" y="2063"/>
                  </a:cubicBezTo>
                  <a:cubicBezTo>
                    <a:pt x="2157" y="2090"/>
                    <a:pt x="2192" y="2090"/>
                    <a:pt x="2219" y="2118"/>
                  </a:cubicBezTo>
                  <a:cubicBezTo>
                    <a:pt x="2255" y="2135"/>
                    <a:pt x="2292" y="2143"/>
                    <a:pt x="2329" y="2143"/>
                  </a:cubicBezTo>
                  <a:cubicBezTo>
                    <a:pt x="2476" y="2143"/>
                    <a:pt x="2614" y="2020"/>
                    <a:pt x="2569" y="1853"/>
                  </a:cubicBezTo>
                  <a:cubicBezTo>
                    <a:pt x="2478" y="1678"/>
                    <a:pt x="2450" y="1538"/>
                    <a:pt x="2366" y="1363"/>
                  </a:cubicBezTo>
                  <a:cubicBezTo>
                    <a:pt x="2247" y="1126"/>
                    <a:pt x="2101" y="895"/>
                    <a:pt x="1954" y="692"/>
                  </a:cubicBezTo>
                  <a:cubicBezTo>
                    <a:pt x="1724" y="382"/>
                    <a:pt x="1330" y="1"/>
                    <a:pt x="91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64"/>
            <p:cNvSpPr/>
            <p:nvPr/>
          </p:nvSpPr>
          <p:spPr>
            <a:xfrm>
              <a:off x="6930979" y="1497205"/>
              <a:ext cx="138601" cy="100418"/>
            </a:xfrm>
            <a:custGeom>
              <a:rect b="b" l="l" r="r" t="t"/>
              <a:pathLst>
                <a:path extrusionOk="0" h="4413" w="6091">
                  <a:moveTo>
                    <a:pt x="5526" y="1"/>
                  </a:moveTo>
                  <a:cubicBezTo>
                    <a:pt x="5460" y="1"/>
                    <a:pt x="5396" y="30"/>
                    <a:pt x="5364" y="97"/>
                  </a:cubicBezTo>
                  <a:cubicBezTo>
                    <a:pt x="5273" y="244"/>
                    <a:pt x="5189" y="391"/>
                    <a:pt x="5070" y="503"/>
                  </a:cubicBezTo>
                  <a:cubicBezTo>
                    <a:pt x="5014" y="566"/>
                    <a:pt x="4951" y="594"/>
                    <a:pt x="4895" y="650"/>
                  </a:cubicBezTo>
                  <a:cubicBezTo>
                    <a:pt x="4601" y="852"/>
                    <a:pt x="4427" y="1090"/>
                    <a:pt x="4196" y="1321"/>
                  </a:cubicBezTo>
                  <a:cubicBezTo>
                    <a:pt x="3999" y="1517"/>
                    <a:pt x="4158" y="1780"/>
                    <a:pt x="4391" y="1780"/>
                  </a:cubicBezTo>
                  <a:cubicBezTo>
                    <a:pt x="4431" y="1780"/>
                    <a:pt x="4474" y="1772"/>
                    <a:pt x="4518" y="1754"/>
                  </a:cubicBezTo>
                  <a:lnTo>
                    <a:pt x="4518" y="1754"/>
                  </a:lnTo>
                  <a:cubicBezTo>
                    <a:pt x="4490" y="1789"/>
                    <a:pt x="4462" y="1817"/>
                    <a:pt x="4462" y="1845"/>
                  </a:cubicBezTo>
                  <a:cubicBezTo>
                    <a:pt x="4427" y="1901"/>
                    <a:pt x="4399" y="1964"/>
                    <a:pt x="4371" y="2020"/>
                  </a:cubicBezTo>
                  <a:cubicBezTo>
                    <a:pt x="4345" y="2046"/>
                    <a:pt x="4296" y="2171"/>
                    <a:pt x="4309" y="2171"/>
                  </a:cubicBezTo>
                  <a:cubicBezTo>
                    <a:pt x="4311" y="2171"/>
                    <a:pt x="4312" y="2169"/>
                    <a:pt x="4315" y="2167"/>
                  </a:cubicBezTo>
                  <a:lnTo>
                    <a:pt x="4315" y="2167"/>
                  </a:lnTo>
                  <a:cubicBezTo>
                    <a:pt x="4224" y="2279"/>
                    <a:pt x="4287" y="2398"/>
                    <a:pt x="4399" y="2454"/>
                  </a:cubicBezTo>
                  <a:lnTo>
                    <a:pt x="4371" y="2454"/>
                  </a:lnTo>
                  <a:cubicBezTo>
                    <a:pt x="4343" y="2489"/>
                    <a:pt x="4315" y="2517"/>
                    <a:pt x="4315" y="2545"/>
                  </a:cubicBezTo>
                  <a:cubicBezTo>
                    <a:pt x="4112" y="2663"/>
                    <a:pt x="3937" y="2775"/>
                    <a:pt x="3762" y="2894"/>
                  </a:cubicBezTo>
                  <a:cubicBezTo>
                    <a:pt x="3413" y="3097"/>
                    <a:pt x="3028" y="3328"/>
                    <a:pt x="2651" y="3447"/>
                  </a:cubicBezTo>
                  <a:cubicBezTo>
                    <a:pt x="1839" y="3712"/>
                    <a:pt x="1021" y="3887"/>
                    <a:pt x="203" y="4062"/>
                  </a:cubicBezTo>
                  <a:cubicBezTo>
                    <a:pt x="1" y="4118"/>
                    <a:pt x="56" y="4377"/>
                    <a:pt x="231" y="4377"/>
                  </a:cubicBezTo>
                  <a:cubicBezTo>
                    <a:pt x="412" y="4401"/>
                    <a:pt x="597" y="4412"/>
                    <a:pt x="784" y="4412"/>
                  </a:cubicBezTo>
                  <a:cubicBezTo>
                    <a:pt x="1288" y="4412"/>
                    <a:pt x="1803" y="4329"/>
                    <a:pt x="2273" y="4202"/>
                  </a:cubicBezTo>
                  <a:cubicBezTo>
                    <a:pt x="2314" y="4248"/>
                    <a:pt x="2359" y="4276"/>
                    <a:pt x="2403" y="4276"/>
                  </a:cubicBezTo>
                  <a:cubicBezTo>
                    <a:pt x="2418" y="4276"/>
                    <a:pt x="2433" y="4272"/>
                    <a:pt x="2448" y="4265"/>
                  </a:cubicBezTo>
                  <a:cubicBezTo>
                    <a:pt x="2916" y="4118"/>
                    <a:pt x="3350" y="3999"/>
                    <a:pt x="3762" y="3768"/>
                  </a:cubicBezTo>
                  <a:cubicBezTo>
                    <a:pt x="4168" y="3538"/>
                    <a:pt x="4546" y="3216"/>
                    <a:pt x="4895" y="2866"/>
                  </a:cubicBezTo>
                  <a:cubicBezTo>
                    <a:pt x="5217" y="2545"/>
                    <a:pt x="5510" y="2167"/>
                    <a:pt x="5713" y="1726"/>
                  </a:cubicBezTo>
                  <a:cubicBezTo>
                    <a:pt x="5797" y="1524"/>
                    <a:pt x="5888" y="1293"/>
                    <a:pt x="5944" y="1090"/>
                  </a:cubicBezTo>
                  <a:cubicBezTo>
                    <a:pt x="6035" y="852"/>
                    <a:pt x="6091" y="650"/>
                    <a:pt x="6091" y="419"/>
                  </a:cubicBezTo>
                  <a:cubicBezTo>
                    <a:pt x="6068" y="320"/>
                    <a:pt x="5982" y="265"/>
                    <a:pt x="5905" y="265"/>
                  </a:cubicBezTo>
                  <a:cubicBezTo>
                    <a:pt x="5890" y="265"/>
                    <a:pt x="5874" y="267"/>
                    <a:pt x="5860" y="272"/>
                  </a:cubicBezTo>
                  <a:cubicBezTo>
                    <a:pt x="5825" y="216"/>
                    <a:pt x="5769" y="181"/>
                    <a:pt x="5741" y="181"/>
                  </a:cubicBezTo>
                  <a:cubicBezTo>
                    <a:pt x="5741" y="74"/>
                    <a:pt x="5631" y="1"/>
                    <a:pt x="552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64"/>
            <p:cNvSpPr/>
            <p:nvPr/>
          </p:nvSpPr>
          <p:spPr>
            <a:xfrm>
              <a:off x="6901216" y="1597577"/>
              <a:ext cx="9261" cy="3208"/>
            </a:xfrm>
            <a:custGeom>
              <a:rect b="b" l="l" r="r" t="t"/>
              <a:pathLst>
                <a:path extrusionOk="0" h="141" w="407">
                  <a:moveTo>
                    <a:pt x="316" y="1"/>
                  </a:moveTo>
                  <a:cubicBezTo>
                    <a:pt x="232" y="29"/>
                    <a:pt x="141" y="56"/>
                    <a:pt x="29" y="56"/>
                  </a:cubicBezTo>
                  <a:cubicBezTo>
                    <a:pt x="1" y="84"/>
                    <a:pt x="1" y="140"/>
                    <a:pt x="57" y="140"/>
                  </a:cubicBezTo>
                  <a:cubicBezTo>
                    <a:pt x="176" y="112"/>
                    <a:pt x="260" y="112"/>
                    <a:pt x="351" y="84"/>
                  </a:cubicBezTo>
                  <a:cubicBezTo>
                    <a:pt x="406" y="56"/>
                    <a:pt x="379" y="1"/>
                    <a:pt x="31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64"/>
            <p:cNvSpPr/>
            <p:nvPr/>
          </p:nvSpPr>
          <p:spPr>
            <a:xfrm>
              <a:off x="6903764" y="1391371"/>
              <a:ext cx="104081" cy="116801"/>
            </a:xfrm>
            <a:custGeom>
              <a:rect b="b" l="l" r="r" t="t"/>
              <a:pathLst>
                <a:path extrusionOk="0" h="5133" w="4574">
                  <a:moveTo>
                    <a:pt x="2349" y="1451"/>
                  </a:moveTo>
                  <a:cubicBezTo>
                    <a:pt x="2426" y="1451"/>
                    <a:pt x="2500" y="1462"/>
                    <a:pt x="2567" y="1483"/>
                  </a:cubicBezTo>
                  <a:cubicBezTo>
                    <a:pt x="2686" y="1546"/>
                    <a:pt x="2714" y="1721"/>
                    <a:pt x="2595" y="1777"/>
                  </a:cubicBezTo>
                  <a:lnTo>
                    <a:pt x="2595" y="1860"/>
                  </a:lnTo>
                  <a:cubicBezTo>
                    <a:pt x="2539" y="1979"/>
                    <a:pt x="2336" y="2035"/>
                    <a:pt x="2217" y="2070"/>
                  </a:cubicBezTo>
                  <a:cubicBezTo>
                    <a:pt x="2165" y="2080"/>
                    <a:pt x="2113" y="2087"/>
                    <a:pt x="2062" y="2087"/>
                  </a:cubicBezTo>
                  <a:cubicBezTo>
                    <a:pt x="1970" y="2087"/>
                    <a:pt x="1884" y="2066"/>
                    <a:pt x="1812" y="2007"/>
                  </a:cubicBezTo>
                  <a:cubicBezTo>
                    <a:pt x="1749" y="1979"/>
                    <a:pt x="1721" y="1923"/>
                    <a:pt x="1749" y="1860"/>
                  </a:cubicBezTo>
                  <a:cubicBezTo>
                    <a:pt x="1721" y="1832"/>
                    <a:pt x="1721" y="1749"/>
                    <a:pt x="1749" y="1721"/>
                  </a:cubicBezTo>
                  <a:cubicBezTo>
                    <a:pt x="1880" y="1543"/>
                    <a:pt x="2123" y="1451"/>
                    <a:pt x="2349" y="1451"/>
                  </a:cubicBezTo>
                  <a:close/>
                  <a:moveTo>
                    <a:pt x="2043" y="0"/>
                  </a:moveTo>
                  <a:cubicBezTo>
                    <a:pt x="1840" y="0"/>
                    <a:pt x="1693" y="56"/>
                    <a:pt x="1518" y="147"/>
                  </a:cubicBezTo>
                  <a:cubicBezTo>
                    <a:pt x="1315" y="231"/>
                    <a:pt x="1141" y="322"/>
                    <a:pt x="966" y="497"/>
                  </a:cubicBezTo>
                  <a:cubicBezTo>
                    <a:pt x="819" y="609"/>
                    <a:pt x="700" y="784"/>
                    <a:pt x="588" y="930"/>
                  </a:cubicBezTo>
                  <a:cubicBezTo>
                    <a:pt x="441" y="1105"/>
                    <a:pt x="350" y="1308"/>
                    <a:pt x="267" y="1546"/>
                  </a:cubicBezTo>
                  <a:cubicBezTo>
                    <a:pt x="148" y="1804"/>
                    <a:pt x="64" y="2098"/>
                    <a:pt x="120" y="2385"/>
                  </a:cubicBezTo>
                  <a:cubicBezTo>
                    <a:pt x="1" y="2972"/>
                    <a:pt x="148" y="3609"/>
                    <a:pt x="588" y="4077"/>
                  </a:cubicBezTo>
                  <a:cubicBezTo>
                    <a:pt x="616" y="4105"/>
                    <a:pt x="644" y="4133"/>
                    <a:pt x="672" y="4168"/>
                  </a:cubicBezTo>
                  <a:cubicBezTo>
                    <a:pt x="791" y="4399"/>
                    <a:pt x="966" y="4657"/>
                    <a:pt x="1169" y="4832"/>
                  </a:cubicBezTo>
                  <a:cubicBezTo>
                    <a:pt x="1388" y="5058"/>
                    <a:pt x="1674" y="5132"/>
                    <a:pt x="1970" y="5132"/>
                  </a:cubicBezTo>
                  <a:cubicBezTo>
                    <a:pt x="2022" y="5132"/>
                    <a:pt x="2074" y="5130"/>
                    <a:pt x="2126" y="5126"/>
                  </a:cubicBezTo>
                  <a:cubicBezTo>
                    <a:pt x="2476" y="5070"/>
                    <a:pt x="2861" y="5007"/>
                    <a:pt x="3175" y="4923"/>
                  </a:cubicBezTo>
                  <a:cubicBezTo>
                    <a:pt x="3700" y="4748"/>
                    <a:pt x="4140" y="4252"/>
                    <a:pt x="4315" y="3727"/>
                  </a:cubicBezTo>
                  <a:cubicBezTo>
                    <a:pt x="4490" y="3497"/>
                    <a:pt x="4574" y="3203"/>
                    <a:pt x="4574" y="2909"/>
                  </a:cubicBezTo>
                  <a:cubicBezTo>
                    <a:pt x="4574" y="2651"/>
                    <a:pt x="4490" y="2385"/>
                    <a:pt x="4462" y="2126"/>
                  </a:cubicBezTo>
                  <a:cubicBezTo>
                    <a:pt x="4399" y="1895"/>
                    <a:pt x="4371" y="1658"/>
                    <a:pt x="4224" y="1455"/>
                  </a:cubicBezTo>
                  <a:cubicBezTo>
                    <a:pt x="4140" y="1308"/>
                    <a:pt x="3965" y="1224"/>
                    <a:pt x="3819" y="1224"/>
                  </a:cubicBezTo>
                  <a:lnTo>
                    <a:pt x="3791" y="1224"/>
                  </a:lnTo>
                  <a:cubicBezTo>
                    <a:pt x="3700" y="1105"/>
                    <a:pt x="3616" y="986"/>
                    <a:pt x="3469" y="902"/>
                  </a:cubicBezTo>
                  <a:cubicBezTo>
                    <a:pt x="3385" y="700"/>
                    <a:pt x="3266" y="525"/>
                    <a:pt x="3063" y="434"/>
                  </a:cubicBezTo>
                  <a:cubicBezTo>
                    <a:pt x="3063" y="406"/>
                    <a:pt x="3063" y="406"/>
                    <a:pt x="3035" y="378"/>
                  </a:cubicBezTo>
                  <a:cubicBezTo>
                    <a:pt x="2770" y="112"/>
                    <a:pt x="2420" y="28"/>
                    <a:pt x="204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64"/>
            <p:cNvSpPr/>
            <p:nvPr/>
          </p:nvSpPr>
          <p:spPr>
            <a:xfrm>
              <a:off x="6813199" y="1444345"/>
              <a:ext cx="103968" cy="95617"/>
            </a:xfrm>
            <a:custGeom>
              <a:rect b="b" l="l" r="r" t="t"/>
              <a:pathLst>
                <a:path extrusionOk="0" h="4202" w="4569">
                  <a:moveTo>
                    <a:pt x="1890" y="0"/>
                  </a:moveTo>
                  <a:cubicBezTo>
                    <a:pt x="1830" y="0"/>
                    <a:pt x="1769" y="9"/>
                    <a:pt x="1708" y="29"/>
                  </a:cubicBezTo>
                  <a:cubicBezTo>
                    <a:pt x="1624" y="57"/>
                    <a:pt x="1533" y="120"/>
                    <a:pt x="1450" y="204"/>
                  </a:cubicBezTo>
                  <a:cubicBezTo>
                    <a:pt x="1439" y="203"/>
                    <a:pt x="1429" y="202"/>
                    <a:pt x="1418" y="202"/>
                  </a:cubicBezTo>
                  <a:cubicBezTo>
                    <a:pt x="1132" y="202"/>
                    <a:pt x="814" y="564"/>
                    <a:pt x="1037" y="847"/>
                  </a:cubicBezTo>
                  <a:cubicBezTo>
                    <a:pt x="1128" y="994"/>
                    <a:pt x="1303" y="1169"/>
                    <a:pt x="1275" y="1371"/>
                  </a:cubicBezTo>
                  <a:cubicBezTo>
                    <a:pt x="1247" y="1546"/>
                    <a:pt x="1128" y="1693"/>
                    <a:pt x="981" y="1805"/>
                  </a:cubicBezTo>
                  <a:cubicBezTo>
                    <a:pt x="834" y="1896"/>
                    <a:pt x="750" y="2015"/>
                    <a:pt x="659" y="2127"/>
                  </a:cubicBezTo>
                  <a:cubicBezTo>
                    <a:pt x="640" y="2123"/>
                    <a:pt x="621" y="2122"/>
                    <a:pt x="602" y="2122"/>
                  </a:cubicBezTo>
                  <a:cubicBezTo>
                    <a:pt x="298" y="2122"/>
                    <a:pt x="1" y="2522"/>
                    <a:pt x="198" y="2798"/>
                  </a:cubicBezTo>
                  <a:cubicBezTo>
                    <a:pt x="310" y="2945"/>
                    <a:pt x="429" y="3092"/>
                    <a:pt x="548" y="3175"/>
                  </a:cubicBezTo>
                  <a:cubicBezTo>
                    <a:pt x="576" y="3238"/>
                    <a:pt x="603" y="3294"/>
                    <a:pt x="631" y="3322"/>
                  </a:cubicBezTo>
                  <a:cubicBezTo>
                    <a:pt x="750" y="3441"/>
                    <a:pt x="862" y="3553"/>
                    <a:pt x="981" y="3672"/>
                  </a:cubicBezTo>
                  <a:cubicBezTo>
                    <a:pt x="1227" y="3886"/>
                    <a:pt x="1515" y="4081"/>
                    <a:pt x="1834" y="4081"/>
                  </a:cubicBezTo>
                  <a:cubicBezTo>
                    <a:pt x="1860" y="4081"/>
                    <a:pt x="1885" y="4080"/>
                    <a:pt x="1911" y="4077"/>
                  </a:cubicBezTo>
                  <a:cubicBezTo>
                    <a:pt x="2121" y="4140"/>
                    <a:pt x="2352" y="4168"/>
                    <a:pt x="2526" y="4196"/>
                  </a:cubicBezTo>
                  <a:cubicBezTo>
                    <a:pt x="2565" y="4200"/>
                    <a:pt x="2603" y="4202"/>
                    <a:pt x="2640" y="4202"/>
                  </a:cubicBezTo>
                  <a:cubicBezTo>
                    <a:pt x="2887" y="4202"/>
                    <a:pt x="3109" y="4125"/>
                    <a:pt x="3310" y="4022"/>
                  </a:cubicBezTo>
                  <a:cubicBezTo>
                    <a:pt x="3778" y="3819"/>
                    <a:pt x="4156" y="3553"/>
                    <a:pt x="4449" y="3147"/>
                  </a:cubicBezTo>
                  <a:cubicBezTo>
                    <a:pt x="4533" y="3029"/>
                    <a:pt x="4533" y="2889"/>
                    <a:pt x="4477" y="2770"/>
                  </a:cubicBezTo>
                  <a:cubicBezTo>
                    <a:pt x="4568" y="2595"/>
                    <a:pt x="4477" y="2364"/>
                    <a:pt x="4330" y="2273"/>
                  </a:cubicBezTo>
                  <a:cubicBezTo>
                    <a:pt x="4307" y="2250"/>
                    <a:pt x="4179" y="2182"/>
                    <a:pt x="4173" y="2182"/>
                  </a:cubicBezTo>
                  <a:lnTo>
                    <a:pt x="4173" y="2182"/>
                  </a:lnTo>
                  <a:cubicBezTo>
                    <a:pt x="4172" y="2182"/>
                    <a:pt x="4175" y="2184"/>
                    <a:pt x="4184" y="2190"/>
                  </a:cubicBezTo>
                  <a:cubicBezTo>
                    <a:pt x="4156" y="2190"/>
                    <a:pt x="4128" y="2155"/>
                    <a:pt x="4128" y="2127"/>
                  </a:cubicBezTo>
                  <a:cubicBezTo>
                    <a:pt x="4044" y="2043"/>
                    <a:pt x="3953" y="1924"/>
                    <a:pt x="3897" y="1840"/>
                  </a:cubicBezTo>
                  <a:cubicBezTo>
                    <a:pt x="3806" y="1693"/>
                    <a:pt x="3722" y="1574"/>
                    <a:pt x="3631" y="1455"/>
                  </a:cubicBezTo>
                  <a:cubicBezTo>
                    <a:pt x="3603" y="1371"/>
                    <a:pt x="3547" y="1281"/>
                    <a:pt x="3484" y="1197"/>
                  </a:cubicBezTo>
                  <a:cubicBezTo>
                    <a:pt x="3345" y="994"/>
                    <a:pt x="3254" y="756"/>
                    <a:pt x="3079" y="581"/>
                  </a:cubicBezTo>
                  <a:cubicBezTo>
                    <a:pt x="2915" y="365"/>
                    <a:pt x="2646" y="173"/>
                    <a:pt x="2377" y="173"/>
                  </a:cubicBezTo>
                  <a:cubicBezTo>
                    <a:pt x="2359" y="173"/>
                    <a:pt x="2341" y="174"/>
                    <a:pt x="2324" y="176"/>
                  </a:cubicBezTo>
                  <a:lnTo>
                    <a:pt x="2296" y="176"/>
                  </a:lnTo>
                  <a:cubicBezTo>
                    <a:pt x="2261" y="148"/>
                    <a:pt x="2233" y="120"/>
                    <a:pt x="2205" y="92"/>
                  </a:cubicBezTo>
                  <a:cubicBezTo>
                    <a:pt x="2109" y="33"/>
                    <a:pt x="2002" y="0"/>
                    <a:pt x="189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64"/>
            <p:cNvSpPr/>
            <p:nvPr/>
          </p:nvSpPr>
          <p:spPr>
            <a:xfrm>
              <a:off x="6852702" y="1452946"/>
              <a:ext cx="1297" cy="660"/>
            </a:xfrm>
            <a:custGeom>
              <a:rect b="b" l="l" r="r" t="t"/>
              <a:pathLst>
                <a:path extrusionOk="0" h="29" w="57">
                  <a:moveTo>
                    <a:pt x="0" y="1"/>
                  </a:moveTo>
                  <a:cubicBezTo>
                    <a:pt x="21" y="21"/>
                    <a:pt x="35" y="28"/>
                    <a:pt x="42" y="28"/>
                  </a:cubicBezTo>
                  <a:cubicBezTo>
                    <a:pt x="56" y="28"/>
                    <a:pt x="42" y="1"/>
                    <a:pt x="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64"/>
            <p:cNvSpPr/>
            <p:nvPr/>
          </p:nvSpPr>
          <p:spPr>
            <a:xfrm>
              <a:off x="6906472" y="1394830"/>
              <a:ext cx="81577" cy="91088"/>
            </a:xfrm>
            <a:custGeom>
              <a:rect b="b" l="l" r="r" t="t"/>
              <a:pathLst>
                <a:path extrusionOk="0" h="4003" w="3585">
                  <a:moveTo>
                    <a:pt x="2070" y="695"/>
                  </a:moveTo>
                  <a:cubicBezTo>
                    <a:pt x="2126" y="695"/>
                    <a:pt x="2154" y="723"/>
                    <a:pt x="2217" y="750"/>
                  </a:cubicBezTo>
                  <a:lnTo>
                    <a:pt x="2070" y="750"/>
                  </a:lnTo>
                  <a:lnTo>
                    <a:pt x="2070" y="695"/>
                  </a:lnTo>
                  <a:close/>
                  <a:moveTo>
                    <a:pt x="2230" y="1299"/>
                  </a:moveTo>
                  <a:cubicBezTo>
                    <a:pt x="2307" y="1299"/>
                    <a:pt x="2381" y="1310"/>
                    <a:pt x="2448" y="1331"/>
                  </a:cubicBezTo>
                  <a:cubicBezTo>
                    <a:pt x="2567" y="1394"/>
                    <a:pt x="2595" y="1569"/>
                    <a:pt x="2476" y="1625"/>
                  </a:cubicBezTo>
                  <a:lnTo>
                    <a:pt x="2476" y="1708"/>
                  </a:lnTo>
                  <a:cubicBezTo>
                    <a:pt x="2420" y="1827"/>
                    <a:pt x="2217" y="1883"/>
                    <a:pt x="2098" y="1918"/>
                  </a:cubicBezTo>
                  <a:cubicBezTo>
                    <a:pt x="2046" y="1928"/>
                    <a:pt x="1994" y="1935"/>
                    <a:pt x="1943" y="1935"/>
                  </a:cubicBezTo>
                  <a:cubicBezTo>
                    <a:pt x="1851" y="1935"/>
                    <a:pt x="1765" y="1914"/>
                    <a:pt x="1693" y="1855"/>
                  </a:cubicBezTo>
                  <a:cubicBezTo>
                    <a:pt x="1630" y="1827"/>
                    <a:pt x="1602" y="1771"/>
                    <a:pt x="1630" y="1708"/>
                  </a:cubicBezTo>
                  <a:cubicBezTo>
                    <a:pt x="1602" y="1680"/>
                    <a:pt x="1602" y="1597"/>
                    <a:pt x="1630" y="1569"/>
                  </a:cubicBezTo>
                  <a:cubicBezTo>
                    <a:pt x="1761" y="1391"/>
                    <a:pt x="2004" y="1299"/>
                    <a:pt x="2230" y="1299"/>
                  </a:cubicBezTo>
                  <a:close/>
                  <a:moveTo>
                    <a:pt x="1801" y="1"/>
                  </a:moveTo>
                  <a:cubicBezTo>
                    <a:pt x="1622" y="1"/>
                    <a:pt x="1443" y="32"/>
                    <a:pt x="1280" y="107"/>
                  </a:cubicBezTo>
                  <a:cubicBezTo>
                    <a:pt x="903" y="310"/>
                    <a:pt x="553" y="695"/>
                    <a:pt x="378" y="1044"/>
                  </a:cubicBezTo>
                  <a:cubicBezTo>
                    <a:pt x="203" y="1359"/>
                    <a:pt x="1" y="1827"/>
                    <a:pt x="148" y="2205"/>
                  </a:cubicBezTo>
                  <a:cubicBezTo>
                    <a:pt x="148" y="2268"/>
                    <a:pt x="148" y="2324"/>
                    <a:pt x="120" y="2380"/>
                  </a:cubicBezTo>
                  <a:cubicBezTo>
                    <a:pt x="85" y="2729"/>
                    <a:pt x="85" y="3170"/>
                    <a:pt x="294" y="3457"/>
                  </a:cubicBezTo>
                  <a:cubicBezTo>
                    <a:pt x="497" y="3778"/>
                    <a:pt x="875" y="3869"/>
                    <a:pt x="1224" y="3925"/>
                  </a:cubicBezTo>
                  <a:lnTo>
                    <a:pt x="1280" y="3925"/>
                  </a:lnTo>
                  <a:cubicBezTo>
                    <a:pt x="1308" y="3953"/>
                    <a:pt x="1343" y="3953"/>
                    <a:pt x="1399" y="3953"/>
                  </a:cubicBezTo>
                  <a:cubicBezTo>
                    <a:pt x="1528" y="3986"/>
                    <a:pt x="1656" y="4002"/>
                    <a:pt x="1781" y="4002"/>
                  </a:cubicBezTo>
                  <a:cubicBezTo>
                    <a:pt x="2113" y="4002"/>
                    <a:pt x="2425" y="3885"/>
                    <a:pt x="2679" y="3631"/>
                  </a:cubicBezTo>
                  <a:cubicBezTo>
                    <a:pt x="2770" y="3519"/>
                    <a:pt x="2770" y="3373"/>
                    <a:pt x="2679" y="3282"/>
                  </a:cubicBezTo>
                  <a:cubicBezTo>
                    <a:pt x="2826" y="3198"/>
                    <a:pt x="2944" y="3079"/>
                    <a:pt x="3056" y="2967"/>
                  </a:cubicBezTo>
                  <a:cubicBezTo>
                    <a:pt x="3190" y="2775"/>
                    <a:pt x="3010" y="2613"/>
                    <a:pt x="2823" y="2613"/>
                  </a:cubicBezTo>
                  <a:cubicBezTo>
                    <a:pt x="2805" y="2613"/>
                    <a:pt x="2787" y="2614"/>
                    <a:pt x="2770" y="2617"/>
                  </a:cubicBezTo>
                  <a:lnTo>
                    <a:pt x="2707" y="2617"/>
                  </a:lnTo>
                  <a:cubicBezTo>
                    <a:pt x="2916" y="2443"/>
                    <a:pt x="3091" y="2177"/>
                    <a:pt x="3119" y="1918"/>
                  </a:cubicBezTo>
                  <a:lnTo>
                    <a:pt x="3119" y="1708"/>
                  </a:lnTo>
                  <a:cubicBezTo>
                    <a:pt x="3172" y="1771"/>
                    <a:pt x="3232" y="1797"/>
                    <a:pt x="3288" y="1797"/>
                  </a:cubicBezTo>
                  <a:cubicBezTo>
                    <a:pt x="3448" y="1797"/>
                    <a:pt x="3585" y="1592"/>
                    <a:pt x="3497" y="1422"/>
                  </a:cubicBezTo>
                  <a:cubicBezTo>
                    <a:pt x="3469" y="1303"/>
                    <a:pt x="3378" y="1184"/>
                    <a:pt x="3322" y="1072"/>
                  </a:cubicBezTo>
                  <a:cubicBezTo>
                    <a:pt x="3350" y="1044"/>
                    <a:pt x="3350" y="953"/>
                    <a:pt x="3322" y="897"/>
                  </a:cubicBezTo>
                  <a:cubicBezTo>
                    <a:pt x="3119" y="548"/>
                    <a:pt x="2854" y="282"/>
                    <a:pt x="2476" y="135"/>
                  </a:cubicBezTo>
                  <a:cubicBezTo>
                    <a:pt x="2277" y="55"/>
                    <a:pt x="2039" y="1"/>
                    <a:pt x="180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64"/>
            <p:cNvSpPr/>
            <p:nvPr/>
          </p:nvSpPr>
          <p:spPr>
            <a:xfrm>
              <a:off x="6838526" y="1446620"/>
              <a:ext cx="58753" cy="84694"/>
            </a:xfrm>
            <a:custGeom>
              <a:rect b="b" l="l" r="r" t="t"/>
              <a:pathLst>
                <a:path extrusionOk="0" h="3722" w="2582">
                  <a:moveTo>
                    <a:pt x="1763" y="1041"/>
                  </a:moveTo>
                  <a:cubicBezTo>
                    <a:pt x="1735" y="1125"/>
                    <a:pt x="1735" y="1215"/>
                    <a:pt x="1707" y="1271"/>
                  </a:cubicBezTo>
                  <a:lnTo>
                    <a:pt x="1707" y="1243"/>
                  </a:lnTo>
                  <a:cubicBezTo>
                    <a:pt x="1735" y="1153"/>
                    <a:pt x="1735" y="1097"/>
                    <a:pt x="1735" y="1041"/>
                  </a:cubicBezTo>
                  <a:close/>
                  <a:moveTo>
                    <a:pt x="725" y="1"/>
                  </a:moveTo>
                  <a:cubicBezTo>
                    <a:pt x="628" y="1"/>
                    <a:pt x="534" y="22"/>
                    <a:pt x="448" y="76"/>
                  </a:cubicBezTo>
                  <a:cubicBezTo>
                    <a:pt x="246" y="195"/>
                    <a:pt x="162" y="544"/>
                    <a:pt x="365" y="719"/>
                  </a:cubicBezTo>
                  <a:cubicBezTo>
                    <a:pt x="420" y="775"/>
                    <a:pt x="448" y="803"/>
                    <a:pt x="511" y="831"/>
                  </a:cubicBezTo>
                  <a:cubicBezTo>
                    <a:pt x="420" y="1215"/>
                    <a:pt x="274" y="1593"/>
                    <a:pt x="99" y="1971"/>
                  </a:cubicBezTo>
                  <a:cubicBezTo>
                    <a:pt x="43" y="2145"/>
                    <a:pt x="99" y="2292"/>
                    <a:pt x="218" y="2376"/>
                  </a:cubicBezTo>
                  <a:cubicBezTo>
                    <a:pt x="190" y="2376"/>
                    <a:pt x="190" y="2376"/>
                    <a:pt x="162" y="2404"/>
                  </a:cubicBezTo>
                  <a:cubicBezTo>
                    <a:pt x="0" y="2543"/>
                    <a:pt x="149" y="2740"/>
                    <a:pt x="319" y="2740"/>
                  </a:cubicBezTo>
                  <a:cubicBezTo>
                    <a:pt x="363" y="2740"/>
                    <a:pt x="407" y="2728"/>
                    <a:pt x="448" y="2698"/>
                  </a:cubicBezTo>
                  <a:cubicBezTo>
                    <a:pt x="539" y="2614"/>
                    <a:pt x="658" y="2523"/>
                    <a:pt x="742" y="2439"/>
                  </a:cubicBezTo>
                  <a:cubicBezTo>
                    <a:pt x="798" y="2467"/>
                    <a:pt x="861" y="2467"/>
                    <a:pt x="889" y="2467"/>
                  </a:cubicBezTo>
                  <a:cubicBezTo>
                    <a:pt x="973" y="2439"/>
                    <a:pt x="1064" y="2404"/>
                    <a:pt x="1148" y="2348"/>
                  </a:cubicBezTo>
                  <a:lnTo>
                    <a:pt x="1148" y="2348"/>
                  </a:lnTo>
                  <a:cubicBezTo>
                    <a:pt x="1092" y="2467"/>
                    <a:pt x="1064" y="2579"/>
                    <a:pt x="1036" y="2726"/>
                  </a:cubicBezTo>
                  <a:cubicBezTo>
                    <a:pt x="1008" y="2789"/>
                    <a:pt x="1064" y="2901"/>
                    <a:pt x="1120" y="2964"/>
                  </a:cubicBezTo>
                  <a:cubicBezTo>
                    <a:pt x="1064" y="2964"/>
                    <a:pt x="1036" y="2992"/>
                    <a:pt x="1008" y="3020"/>
                  </a:cubicBezTo>
                  <a:cubicBezTo>
                    <a:pt x="833" y="3138"/>
                    <a:pt x="798" y="3313"/>
                    <a:pt x="889" y="3516"/>
                  </a:cubicBezTo>
                  <a:cubicBezTo>
                    <a:pt x="945" y="3671"/>
                    <a:pt x="1083" y="3722"/>
                    <a:pt x="1229" y="3722"/>
                  </a:cubicBezTo>
                  <a:cubicBezTo>
                    <a:pt x="1301" y="3722"/>
                    <a:pt x="1374" y="3709"/>
                    <a:pt x="1441" y="3691"/>
                  </a:cubicBezTo>
                  <a:cubicBezTo>
                    <a:pt x="1672" y="3628"/>
                    <a:pt x="1910" y="3572"/>
                    <a:pt x="2113" y="3488"/>
                  </a:cubicBezTo>
                  <a:cubicBezTo>
                    <a:pt x="2287" y="3397"/>
                    <a:pt x="2434" y="3250"/>
                    <a:pt x="2371" y="3047"/>
                  </a:cubicBezTo>
                  <a:cubicBezTo>
                    <a:pt x="2343" y="2929"/>
                    <a:pt x="2259" y="2845"/>
                    <a:pt x="2169" y="2817"/>
                  </a:cubicBezTo>
                  <a:cubicBezTo>
                    <a:pt x="2287" y="2670"/>
                    <a:pt x="2371" y="2495"/>
                    <a:pt x="2434" y="2348"/>
                  </a:cubicBezTo>
                  <a:cubicBezTo>
                    <a:pt x="2518" y="2173"/>
                    <a:pt x="2581" y="1880"/>
                    <a:pt x="2315" y="1824"/>
                  </a:cubicBezTo>
                  <a:cubicBezTo>
                    <a:pt x="2300" y="1820"/>
                    <a:pt x="2284" y="1818"/>
                    <a:pt x="2268" y="1818"/>
                  </a:cubicBezTo>
                  <a:cubicBezTo>
                    <a:pt x="2161" y="1818"/>
                    <a:pt x="2045" y="1895"/>
                    <a:pt x="1966" y="1999"/>
                  </a:cubicBezTo>
                  <a:cubicBezTo>
                    <a:pt x="1910" y="2055"/>
                    <a:pt x="1847" y="2117"/>
                    <a:pt x="1791" y="2173"/>
                  </a:cubicBezTo>
                  <a:cubicBezTo>
                    <a:pt x="1819" y="2117"/>
                    <a:pt x="1819" y="2055"/>
                    <a:pt x="1847" y="1999"/>
                  </a:cubicBezTo>
                  <a:lnTo>
                    <a:pt x="1847" y="1502"/>
                  </a:lnTo>
                  <a:cubicBezTo>
                    <a:pt x="1882" y="1390"/>
                    <a:pt x="1882" y="1243"/>
                    <a:pt x="1910" y="1125"/>
                  </a:cubicBezTo>
                  <a:cubicBezTo>
                    <a:pt x="1994" y="1153"/>
                    <a:pt x="2057" y="1215"/>
                    <a:pt x="2113" y="1299"/>
                  </a:cubicBezTo>
                  <a:cubicBezTo>
                    <a:pt x="2126" y="1312"/>
                    <a:pt x="2139" y="1318"/>
                    <a:pt x="2151" y="1318"/>
                  </a:cubicBezTo>
                  <a:cubicBezTo>
                    <a:pt x="2193" y="1318"/>
                    <a:pt x="2223" y="1258"/>
                    <a:pt x="2197" y="1215"/>
                  </a:cubicBezTo>
                  <a:cubicBezTo>
                    <a:pt x="2141" y="1041"/>
                    <a:pt x="2141" y="831"/>
                    <a:pt x="2022" y="656"/>
                  </a:cubicBezTo>
                  <a:cubicBezTo>
                    <a:pt x="1910" y="425"/>
                    <a:pt x="1735" y="341"/>
                    <a:pt x="1497" y="251"/>
                  </a:cubicBezTo>
                  <a:cubicBezTo>
                    <a:pt x="1287" y="163"/>
                    <a:pt x="993" y="1"/>
                    <a:pt x="72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64"/>
            <p:cNvSpPr/>
            <p:nvPr/>
          </p:nvSpPr>
          <p:spPr>
            <a:xfrm>
              <a:off x="6781888" y="1358923"/>
              <a:ext cx="243934" cy="219426"/>
            </a:xfrm>
            <a:custGeom>
              <a:rect b="b" l="l" r="r" t="t"/>
              <a:pathLst>
                <a:path extrusionOk="0" h="9643" w="10720">
                  <a:moveTo>
                    <a:pt x="5126" y="2356"/>
                  </a:moveTo>
                  <a:lnTo>
                    <a:pt x="5126" y="2356"/>
                  </a:lnTo>
                  <a:cubicBezTo>
                    <a:pt x="5098" y="2384"/>
                    <a:pt x="5098" y="2447"/>
                    <a:pt x="5070" y="2475"/>
                  </a:cubicBezTo>
                  <a:cubicBezTo>
                    <a:pt x="5070" y="2447"/>
                    <a:pt x="5035" y="2447"/>
                    <a:pt x="5035" y="2412"/>
                  </a:cubicBezTo>
                  <a:cubicBezTo>
                    <a:pt x="5070" y="2412"/>
                    <a:pt x="5098" y="2384"/>
                    <a:pt x="5126" y="2356"/>
                  </a:cubicBezTo>
                  <a:close/>
                  <a:moveTo>
                    <a:pt x="8916" y="0"/>
                  </a:moveTo>
                  <a:cubicBezTo>
                    <a:pt x="8853" y="0"/>
                    <a:pt x="8769" y="0"/>
                    <a:pt x="8706" y="28"/>
                  </a:cubicBezTo>
                  <a:cubicBezTo>
                    <a:pt x="8301" y="56"/>
                    <a:pt x="7895" y="112"/>
                    <a:pt x="7482" y="231"/>
                  </a:cubicBezTo>
                  <a:cubicBezTo>
                    <a:pt x="7105" y="350"/>
                    <a:pt x="6727" y="489"/>
                    <a:pt x="6378" y="664"/>
                  </a:cubicBezTo>
                  <a:cubicBezTo>
                    <a:pt x="6378" y="699"/>
                    <a:pt x="6350" y="699"/>
                    <a:pt x="6350" y="699"/>
                  </a:cubicBezTo>
                  <a:cubicBezTo>
                    <a:pt x="6175" y="839"/>
                    <a:pt x="6000" y="930"/>
                    <a:pt x="5853" y="1014"/>
                  </a:cubicBezTo>
                  <a:cubicBezTo>
                    <a:pt x="5706" y="1133"/>
                    <a:pt x="5532" y="1224"/>
                    <a:pt x="5357" y="1280"/>
                  </a:cubicBezTo>
                  <a:cubicBezTo>
                    <a:pt x="5357" y="1336"/>
                    <a:pt x="5357" y="1364"/>
                    <a:pt x="5329" y="1398"/>
                  </a:cubicBezTo>
                  <a:cubicBezTo>
                    <a:pt x="4923" y="1888"/>
                    <a:pt x="4252" y="2273"/>
                    <a:pt x="3637" y="2328"/>
                  </a:cubicBezTo>
                  <a:cubicBezTo>
                    <a:pt x="3581" y="2328"/>
                    <a:pt x="3525" y="2301"/>
                    <a:pt x="3497" y="2273"/>
                  </a:cubicBezTo>
                  <a:cubicBezTo>
                    <a:pt x="3497" y="2273"/>
                    <a:pt x="3462" y="2301"/>
                    <a:pt x="3434" y="2301"/>
                  </a:cubicBezTo>
                  <a:cubicBezTo>
                    <a:pt x="3322" y="2356"/>
                    <a:pt x="3203" y="2384"/>
                    <a:pt x="3112" y="2447"/>
                  </a:cubicBezTo>
                  <a:cubicBezTo>
                    <a:pt x="2854" y="2650"/>
                    <a:pt x="2476" y="2762"/>
                    <a:pt x="2182" y="2909"/>
                  </a:cubicBezTo>
                  <a:lnTo>
                    <a:pt x="2154" y="2909"/>
                  </a:lnTo>
                  <a:cubicBezTo>
                    <a:pt x="2035" y="3000"/>
                    <a:pt x="1924" y="3084"/>
                    <a:pt x="1833" y="3203"/>
                  </a:cubicBezTo>
                  <a:cubicBezTo>
                    <a:pt x="1714" y="3286"/>
                    <a:pt x="1630" y="3405"/>
                    <a:pt x="1511" y="3524"/>
                  </a:cubicBezTo>
                  <a:cubicBezTo>
                    <a:pt x="1399" y="3783"/>
                    <a:pt x="1189" y="3986"/>
                    <a:pt x="1015" y="4223"/>
                  </a:cubicBezTo>
                  <a:cubicBezTo>
                    <a:pt x="903" y="4398"/>
                    <a:pt x="784" y="4601"/>
                    <a:pt x="665" y="4776"/>
                  </a:cubicBezTo>
                  <a:cubicBezTo>
                    <a:pt x="665" y="4951"/>
                    <a:pt x="700" y="5097"/>
                    <a:pt x="784" y="5244"/>
                  </a:cubicBezTo>
                  <a:cubicBezTo>
                    <a:pt x="700" y="5244"/>
                    <a:pt x="637" y="5300"/>
                    <a:pt x="581" y="5356"/>
                  </a:cubicBezTo>
                  <a:cubicBezTo>
                    <a:pt x="609" y="5503"/>
                    <a:pt x="490" y="5706"/>
                    <a:pt x="434" y="5853"/>
                  </a:cubicBezTo>
                  <a:cubicBezTo>
                    <a:pt x="315" y="6118"/>
                    <a:pt x="231" y="6405"/>
                    <a:pt x="175" y="6699"/>
                  </a:cubicBezTo>
                  <a:cubicBezTo>
                    <a:pt x="29" y="7279"/>
                    <a:pt x="29" y="7894"/>
                    <a:pt x="1" y="8503"/>
                  </a:cubicBezTo>
                  <a:cubicBezTo>
                    <a:pt x="1" y="8566"/>
                    <a:pt x="29" y="8594"/>
                    <a:pt x="29" y="8650"/>
                  </a:cubicBezTo>
                  <a:cubicBezTo>
                    <a:pt x="57" y="8824"/>
                    <a:pt x="113" y="8999"/>
                    <a:pt x="141" y="9174"/>
                  </a:cubicBezTo>
                  <a:lnTo>
                    <a:pt x="141" y="9202"/>
                  </a:lnTo>
                  <a:cubicBezTo>
                    <a:pt x="406" y="9230"/>
                    <a:pt x="609" y="9468"/>
                    <a:pt x="784" y="9642"/>
                  </a:cubicBezTo>
                  <a:cubicBezTo>
                    <a:pt x="875" y="9580"/>
                    <a:pt x="959" y="9524"/>
                    <a:pt x="1015" y="9440"/>
                  </a:cubicBezTo>
                  <a:cubicBezTo>
                    <a:pt x="1105" y="9377"/>
                    <a:pt x="1077" y="9377"/>
                    <a:pt x="1189" y="9349"/>
                  </a:cubicBezTo>
                  <a:cubicBezTo>
                    <a:pt x="1280" y="9293"/>
                    <a:pt x="1336" y="9230"/>
                    <a:pt x="1427" y="9202"/>
                  </a:cubicBezTo>
                  <a:lnTo>
                    <a:pt x="1455" y="9202"/>
                  </a:lnTo>
                  <a:cubicBezTo>
                    <a:pt x="1658" y="9090"/>
                    <a:pt x="1924" y="8971"/>
                    <a:pt x="2154" y="8880"/>
                  </a:cubicBezTo>
                  <a:cubicBezTo>
                    <a:pt x="2238" y="8852"/>
                    <a:pt x="2301" y="8824"/>
                    <a:pt x="2385" y="8796"/>
                  </a:cubicBezTo>
                  <a:cubicBezTo>
                    <a:pt x="2403" y="8788"/>
                    <a:pt x="2421" y="8785"/>
                    <a:pt x="2438" y="8785"/>
                  </a:cubicBezTo>
                  <a:cubicBezTo>
                    <a:pt x="2478" y="8785"/>
                    <a:pt x="2512" y="8805"/>
                    <a:pt x="2532" y="8824"/>
                  </a:cubicBezTo>
                  <a:lnTo>
                    <a:pt x="2560" y="8824"/>
                  </a:lnTo>
                  <a:cubicBezTo>
                    <a:pt x="2588" y="8824"/>
                    <a:pt x="2588" y="8796"/>
                    <a:pt x="2588" y="8796"/>
                  </a:cubicBezTo>
                  <a:cubicBezTo>
                    <a:pt x="2623" y="8768"/>
                    <a:pt x="2651" y="8740"/>
                    <a:pt x="2679" y="8706"/>
                  </a:cubicBezTo>
                  <a:cubicBezTo>
                    <a:pt x="2735" y="8740"/>
                    <a:pt x="2798" y="8768"/>
                    <a:pt x="2882" y="8796"/>
                  </a:cubicBezTo>
                  <a:cubicBezTo>
                    <a:pt x="2908" y="8806"/>
                    <a:pt x="2934" y="8810"/>
                    <a:pt x="2960" y="8810"/>
                  </a:cubicBezTo>
                  <a:cubicBezTo>
                    <a:pt x="3161" y="8810"/>
                    <a:pt x="3333" y="8542"/>
                    <a:pt x="3203" y="8356"/>
                  </a:cubicBezTo>
                  <a:cubicBezTo>
                    <a:pt x="3112" y="8216"/>
                    <a:pt x="3028" y="8125"/>
                    <a:pt x="2909" y="8006"/>
                  </a:cubicBezTo>
                  <a:cubicBezTo>
                    <a:pt x="2882" y="7950"/>
                    <a:pt x="2826" y="7894"/>
                    <a:pt x="2798" y="7831"/>
                  </a:cubicBezTo>
                  <a:cubicBezTo>
                    <a:pt x="2763" y="7803"/>
                    <a:pt x="2735" y="7776"/>
                    <a:pt x="2707" y="7748"/>
                  </a:cubicBezTo>
                  <a:cubicBezTo>
                    <a:pt x="2588" y="7601"/>
                    <a:pt x="2448" y="7517"/>
                    <a:pt x="2273" y="7398"/>
                  </a:cubicBezTo>
                  <a:cubicBezTo>
                    <a:pt x="2182" y="7195"/>
                    <a:pt x="2126" y="6929"/>
                    <a:pt x="2035" y="6699"/>
                  </a:cubicBezTo>
                  <a:cubicBezTo>
                    <a:pt x="1979" y="6496"/>
                    <a:pt x="1924" y="6321"/>
                    <a:pt x="1805" y="6174"/>
                  </a:cubicBezTo>
                  <a:cubicBezTo>
                    <a:pt x="1861" y="6146"/>
                    <a:pt x="1924" y="6083"/>
                    <a:pt x="1952" y="6027"/>
                  </a:cubicBezTo>
                  <a:cubicBezTo>
                    <a:pt x="2007" y="6027"/>
                    <a:pt x="2063" y="6027"/>
                    <a:pt x="2126" y="5999"/>
                  </a:cubicBezTo>
                  <a:cubicBezTo>
                    <a:pt x="2273" y="5971"/>
                    <a:pt x="2385" y="5853"/>
                    <a:pt x="2476" y="5734"/>
                  </a:cubicBezTo>
                  <a:cubicBezTo>
                    <a:pt x="2679" y="5559"/>
                    <a:pt x="2798" y="5328"/>
                    <a:pt x="2826" y="5069"/>
                  </a:cubicBezTo>
                  <a:cubicBezTo>
                    <a:pt x="2826" y="4860"/>
                    <a:pt x="2735" y="4685"/>
                    <a:pt x="2588" y="4545"/>
                  </a:cubicBezTo>
                  <a:cubicBezTo>
                    <a:pt x="2560" y="4482"/>
                    <a:pt x="2532" y="4426"/>
                    <a:pt x="2504" y="4370"/>
                  </a:cubicBezTo>
                  <a:cubicBezTo>
                    <a:pt x="2560" y="4307"/>
                    <a:pt x="2623" y="4251"/>
                    <a:pt x="2651" y="4223"/>
                  </a:cubicBezTo>
                  <a:cubicBezTo>
                    <a:pt x="2707" y="4160"/>
                    <a:pt x="2763" y="4105"/>
                    <a:pt x="2854" y="4049"/>
                  </a:cubicBezTo>
                  <a:cubicBezTo>
                    <a:pt x="2854" y="4021"/>
                    <a:pt x="2854" y="4021"/>
                    <a:pt x="2882" y="3986"/>
                  </a:cubicBezTo>
                  <a:cubicBezTo>
                    <a:pt x="3000" y="3958"/>
                    <a:pt x="3084" y="3930"/>
                    <a:pt x="3203" y="3902"/>
                  </a:cubicBezTo>
                  <a:cubicBezTo>
                    <a:pt x="3259" y="3874"/>
                    <a:pt x="3350" y="3846"/>
                    <a:pt x="3434" y="3846"/>
                  </a:cubicBezTo>
                  <a:cubicBezTo>
                    <a:pt x="3470" y="3857"/>
                    <a:pt x="3510" y="3864"/>
                    <a:pt x="3552" y="3864"/>
                  </a:cubicBezTo>
                  <a:cubicBezTo>
                    <a:pt x="3615" y="3864"/>
                    <a:pt x="3684" y="3849"/>
                    <a:pt x="3756" y="3811"/>
                  </a:cubicBezTo>
                  <a:cubicBezTo>
                    <a:pt x="3784" y="3846"/>
                    <a:pt x="3811" y="3874"/>
                    <a:pt x="3846" y="3902"/>
                  </a:cubicBezTo>
                  <a:cubicBezTo>
                    <a:pt x="3874" y="3986"/>
                    <a:pt x="3874" y="4077"/>
                    <a:pt x="3930" y="4160"/>
                  </a:cubicBezTo>
                  <a:cubicBezTo>
                    <a:pt x="4021" y="4251"/>
                    <a:pt x="4077" y="4307"/>
                    <a:pt x="4196" y="4370"/>
                  </a:cubicBezTo>
                  <a:cubicBezTo>
                    <a:pt x="4336" y="4426"/>
                    <a:pt x="4511" y="4454"/>
                    <a:pt x="4630" y="4573"/>
                  </a:cubicBezTo>
                  <a:cubicBezTo>
                    <a:pt x="4658" y="4629"/>
                    <a:pt x="4686" y="4685"/>
                    <a:pt x="4721" y="4748"/>
                  </a:cubicBezTo>
                  <a:cubicBezTo>
                    <a:pt x="4748" y="4776"/>
                    <a:pt x="4776" y="4804"/>
                    <a:pt x="4832" y="4832"/>
                  </a:cubicBezTo>
                  <a:cubicBezTo>
                    <a:pt x="4832" y="4951"/>
                    <a:pt x="5007" y="5300"/>
                    <a:pt x="5007" y="5300"/>
                  </a:cubicBezTo>
                  <a:cubicBezTo>
                    <a:pt x="5126" y="5475"/>
                    <a:pt x="5210" y="5650"/>
                    <a:pt x="5329" y="5825"/>
                  </a:cubicBezTo>
                  <a:cubicBezTo>
                    <a:pt x="5385" y="5909"/>
                    <a:pt x="5476" y="5944"/>
                    <a:pt x="5532" y="5944"/>
                  </a:cubicBezTo>
                  <a:cubicBezTo>
                    <a:pt x="5595" y="6118"/>
                    <a:pt x="5650" y="6349"/>
                    <a:pt x="5734" y="6496"/>
                  </a:cubicBezTo>
                  <a:cubicBezTo>
                    <a:pt x="5804" y="6577"/>
                    <a:pt x="5893" y="6616"/>
                    <a:pt x="5976" y="6616"/>
                  </a:cubicBezTo>
                  <a:cubicBezTo>
                    <a:pt x="6101" y="6616"/>
                    <a:pt x="6214" y="6526"/>
                    <a:pt x="6231" y="6349"/>
                  </a:cubicBezTo>
                  <a:cubicBezTo>
                    <a:pt x="6259" y="6146"/>
                    <a:pt x="6147" y="5853"/>
                    <a:pt x="6056" y="5650"/>
                  </a:cubicBezTo>
                  <a:cubicBezTo>
                    <a:pt x="5972" y="5419"/>
                    <a:pt x="5881" y="5153"/>
                    <a:pt x="5769" y="4923"/>
                  </a:cubicBezTo>
                  <a:cubicBezTo>
                    <a:pt x="5678" y="4720"/>
                    <a:pt x="5595" y="4510"/>
                    <a:pt x="5504" y="4279"/>
                  </a:cubicBezTo>
                  <a:cubicBezTo>
                    <a:pt x="5476" y="4105"/>
                    <a:pt x="5448" y="3902"/>
                    <a:pt x="5385" y="3699"/>
                  </a:cubicBezTo>
                  <a:cubicBezTo>
                    <a:pt x="5420" y="3608"/>
                    <a:pt x="5448" y="3524"/>
                    <a:pt x="5448" y="3433"/>
                  </a:cubicBezTo>
                  <a:cubicBezTo>
                    <a:pt x="5532" y="3175"/>
                    <a:pt x="5623" y="2909"/>
                    <a:pt x="5623" y="2650"/>
                  </a:cubicBezTo>
                  <a:cubicBezTo>
                    <a:pt x="5650" y="2622"/>
                    <a:pt x="5650" y="2622"/>
                    <a:pt x="5678" y="2622"/>
                  </a:cubicBezTo>
                  <a:cubicBezTo>
                    <a:pt x="5825" y="2475"/>
                    <a:pt x="5972" y="2301"/>
                    <a:pt x="6147" y="2182"/>
                  </a:cubicBezTo>
                  <a:cubicBezTo>
                    <a:pt x="6322" y="2063"/>
                    <a:pt x="6497" y="1923"/>
                    <a:pt x="6699" y="1804"/>
                  </a:cubicBezTo>
                  <a:lnTo>
                    <a:pt x="7224" y="1538"/>
                  </a:lnTo>
                  <a:cubicBezTo>
                    <a:pt x="7343" y="1538"/>
                    <a:pt x="7427" y="1510"/>
                    <a:pt x="7545" y="1510"/>
                  </a:cubicBezTo>
                  <a:cubicBezTo>
                    <a:pt x="7720" y="1510"/>
                    <a:pt x="7867" y="1601"/>
                    <a:pt x="8042" y="1657"/>
                  </a:cubicBezTo>
                  <a:cubicBezTo>
                    <a:pt x="8186" y="1732"/>
                    <a:pt x="8330" y="1783"/>
                    <a:pt x="8474" y="1783"/>
                  </a:cubicBezTo>
                  <a:cubicBezTo>
                    <a:pt x="8505" y="1783"/>
                    <a:pt x="8536" y="1781"/>
                    <a:pt x="8566" y="1776"/>
                  </a:cubicBezTo>
                  <a:cubicBezTo>
                    <a:pt x="8594" y="1804"/>
                    <a:pt x="8622" y="1832"/>
                    <a:pt x="8678" y="1832"/>
                  </a:cubicBezTo>
                  <a:cubicBezTo>
                    <a:pt x="8706" y="1860"/>
                    <a:pt x="8741" y="1923"/>
                    <a:pt x="8769" y="1951"/>
                  </a:cubicBezTo>
                  <a:lnTo>
                    <a:pt x="8797" y="1979"/>
                  </a:lnTo>
                  <a:cubicBezTo>
                    <a:pt x="8769" y="2154"/>
                    <a:pt x="8853" y="2238"/>
                    <a:pt x="9000" y="2384"/>
                  </a:cubicBezTo>
                  <a:cubicBezTo>
                    <a:pt x="9147" y="2503"/>
                    <a:pt x="9266" y="2622"/>
                    <a:pt x="9440" y="2734"/>
                  </a:cubicBezTo>
                  <a:cubicBezTo>
                    <a:pt x="9468" y="2797"/>
                    <a:pt x="9496" y="2853"/>
                    <a:pt x="9524" y="2909"/>
                  </a:cubicBezTo>
                  <a:cubicBezTo>
                    <a:pt x="9552" y="3000"/>
                    <a:pt x="9580" y="3056"/>
                    <a:pt x="9643" y="3112"/>
                  </a:cubicBezTo>
                  <a:cubicBezTo>
                    <a:pt x="9671" y="3175"/>
                    <a:pt x="9727" y="3203"/>
                    <a:pt x="9755" y="3258"/>
                  </a:cubicBezTo>
                  <a:cubicBezTo>
                    <a:pt x="9790" y="3321"/>
                    <a:pt x="9727" y="3552"/>
                    <a:pt x="9727" y="3671"/>
                  </a:cubicBezTo>
                  <a:cubicBezTo>
                    <a:pt x="9727" y="3755"/>
                    <a:pt x="9755" y="3846"/>
                    <a:pt x="9818" y="3902"/>
                  </a:cubicBezTo>
                  <a:cubicBezTo>
                    <a:pt x="9818" y="3927"/>
                    <a:pt x="9885" y="4025"/>
                    <a:pt x="9879" y="4025"/>
                  </a:cubicBezTo>
                  <a:cubicBezTo>
                    <a:pt x="9878" y="4025"/>
                    <a:pt x="9877" y="4024"/>
                    <a:pt x="9874" y="4021"/>
                  </a:cubicBezTo>
                  <a:lnTo>
                    <a:pt x="9874" y="4021"/>
                  </a:lnTo>
                  <a:cubicBezTo>
                    <a:pt x="9902" y="4105"/>
                    <a:pt x="9993" y="4160"/>
                    <a:pt x="10077" y="4223"/>
                  </a:cubicBezTo>
                  <a:lnTo>
                    <a:pt x="10077" y="4307"/>
                  </a:lnTo>
                  <a:lnTo>
                    <a:pt x="10077" y="4482"/>
                  </a:lnTo>
                  <a:cubicBezTo>
                    <a:pt x="10021" y="4482"/>
                    <a:pt x="9993" y="4573"/>
                    <a:pt x="10049" y="4601"/>
                  </a:cubicBezTo>
                  <a:cubicBezTo>
                    <a:pt x="10081" y="4634"/>
                    <a:pt x="10117" y="4647"/>
                    <a:pt x="10151" y="4647"/>
                  </a:cubicBezTo>
                  <a:cubicBezTo>
                    <a:pt x="10176" y="4647"/>
                    <a:pt x="10200" y="4641"/>
                    <a:pt x="10223" y="4629"/>
                  </a:cubicBezTo>
                  <a:cubicBezTo>
                    <a:pt x="10314" y="4573"/>
                    <a:pt x="10342" y="4510"/>
                    <a:pt x="10342" y="4426"/>
                  </a:cubicBezTo>
                  <a:cubicBezTo>
                    <a:pt x="10342" y="4370"/>
                    <a:pt x="10342" y="4307"/>
                    <a:pt x="10314" y="4251"/>
                  </a:cubicBezTo>
                  <a:cubicBezTo>
                    <a:pt x="10398" y="4223"/>
                    <a:pt x="10454" y="4195"/>
                    <a:pt x="10489" y="4077"/>
                  </a:cubicBezTo>
                  <a:cubicBezTo>
                    <a:pt x="10629" y="3755"/>
                    <a:pt x="10720" y="3433"/>
                    <a:pt x="10629" y="3084"/>
                  </a:cubicBezTo>
                  <a:cubicBezTo>
                    <a:pt x="10545" y="2762"/>
                    <a:pt x="10314" y="2503"/>
                    <a:pt x="10223" y="2182"/>
                  </a:cubicBezTo>
                  <a:cubicBezTo>
                    <a:pt x="10196" y="1979"/>
                    <a:pt x="10168" y="1804"/>
                    <a:pt x="10049" y="1629"/>
                  </a:cubicBezTo>
                  <a:cubicBezTo>
                    <a:pt x="9993" y="1482"/>
                    <a:pt x="9902" y="1426"/>
                    <a:pt x="9965" y="1252"/>
                  </a:cubicBezTo>
                  <a:cubicBezTo>
                    <a:pt x="10049" y="1077"/>
                    <a:pt x="10140" y="930"/>
                    <a:pt x="10140" y="727"/>
                  </a:cubicBezTo>
                  <a:cubicBezTo>
                    <a:pt x="10105" y="524"/>
                    <a:pt x="10049" y="350"/>
                    <a:pt x="9930" y="175"/>
                  </a:cubicBezTo>
                  <a:cubicBezTo>
                    <a:pt x="9902" y="140"/>
                    <a:pt x="9874" y="84"/>
                    <a:pt x="9846" y="56"/>
                  </a:cubicBezTo>
                  <a:cubicBezTo>
                    <a:pt x="9699" y="84"/>
                    <a:pt x="9552" y="84"/>
                    <a:pt x="9405" y="84"/>
                  </a:cubicBezTo>
                  <a:cubicBezTo>
                    <a:pt x="9266" y="84"/>
                    <a:pt x="9056" y="84"/>
                    <a:pt x="891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64"/>
            <p:cNvSpPr/>
            <p:nvPr/>
          </p:nvSpPr>
          <p:spPr>
            <a:xfrm>
              <a:off x="7004637" y="1447690"/>
              <a:ext cx="660" cy="660"/>
            </a:xfrm>
            <a:custGeom>
              <a:rect b="b" l="l" r="r" t="t"/>
              <a:pathLst>
                <a:path extrusionOk="0" h="29" w="29">
                  <a:moveTo>
                    <a:pt x="29" y="1"/>
                  </a:moveTo>
                  <a:cubicBezTo>
                    <a:pt x="1" y="1"/>
                    <a:pt x="1" y="1"/>
                    <a:pt x="29" y="29"/>
                  </a:cubicBezTo>
                  <a:lnTo>
                    <a:pt x="29"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64"/>
            <p:cNvSpPr/>
            <p:nvPr/>
          </p:nvSpPr>
          <p:spPr>
            <a:xfrm>
              <a:off x="6817136" y="1392190"/>
              <a:ext cx="99553" cy="66354"/>
            </a:xfrm>
            <a:custGeom>
              <a:rect b="b" l="l" r="r" t="t"/>
              <a:pathLst>
                <a:path extrusionOk="0" h="2916" w="4375">
                  <a:moveTo>
                    <a:pt x="3987" y="1"/>
                  </a:moveTo>
                  <a:cubicBezTo>
                    <a:pt x="3940" y="1"/>
                    <a:pt x="3889" y="15"/>
                    <a:pt x="3836" y="48"/>
                  </a:cubicBezTo>
                  <a:cubicBezTo>
                    <a:pt x="3486" y="251"/>
                    <a:pt x="3199" y="461"/>
                    <a:pt x="2906" y="692"/>
                  </a:cubicBezTo>
                  <a:cubicBezTo>
                    <a:pt x="2703" y="839"/>
                    <a:pt x="2528" y="985"/>
                    <a:pt x="2353" y="1188"/>
                  </a:cubicBezTo>
                  <a:cubicBezTo>
                    <a:pt x="2310" y="1180"/>
                    <a:pt x="2267" y="1177"/>
                    <a:pt x="2224" y="1177"/>
                  </a:cubicBezTo>
                  <a:cubicBezTo>
                    <a:pt x="2121" y="1177"/>
                    <a:pt x="2017" y="1196"/>
                    <a:pt x="1913" y="1216"/>
                  </a:cubicBezTo>
                  <a:cubicBezTo>
                    <a:pt x="1654" y="1244"/>
                    <a:pt x="1423" y="1363"/>
                    <a:pt x="1214" y="1475"/>
                  </a:cubicBezTo>
                  <a:cubicBezTo>
                    <a:pt x="864" y="1685"/>
                    <a:pt x="430" y="1943"/>
                    <a:pt x="165" y="2293"/>
                  </a:cubicBezTo>
                  <a:cubicBezTo>
                    <a:pt x="109" y="2412"/>
                    <a:pt x="165" y="2559"/>
                    <a:pt x="284" y="2615"/>
                  </a:cubicBezTo>
                  <a:cubicBezTo>
                    <a:pt x="200" y="2671"/>
                    <a:pt x="109" y="2761"/>
                    <a:pt x="53" y="2817"/>
                  </a:cubicBezTo>
                  <a:cubicBezTo>
                    <a:pt x="1" y="2864"/>
                    <a:pt x="35" y="2915"/>
                    <a:pt x="80" y="2915"/>
                  </a:cubicBezTo>
                  <a:cubicBezTo>
                    <a:pt x="90" y="2915"/>
                    <a:pt x="99" y="2913"/>
                    <a:pt x="109" y="2908"/>
                  </a:cubicBezTo>
                  <a:cubicBezTo>
                    <a:pt x="228" y="2789"/>
                    <a:pt x="340" y="2671"/>
                    <a:pt x="486" y="2615"/>
                  </a:cubicBezTo>
                  <a:cubicBezTo>
                    <a:pt x="605" y="2559"/>
                    <a:pt x="724" y="2496"/>
                    <a:pt x="836" y="2440"/>
                  </a:cubicBezTo>
                  <a:cubicBezTo>
                    <a:pt x="983" y="2384"/>
                    <a:pt x="1130" y="2321"/>
                    <a:pt x="1277" y="2237"/>
                  </a:cubicBezTo>
                  <a:cubicBezTo>
                    <a:pt x="1626" y="2146"/>
                    <a:pt x="1976" y="2062"/>
                    <a:pt x="2297" y="1971"/>
                  </a:cubicBezTo>
                  <a:cubicBezTo>
                    <a:pt x="2353" y="2209"/>
                    <a:pt x="2556" y="2440"/>
                    <a:pt x="2822" y="2440"/>
                  </a:cubicBezTo>
                  <a:cubicBezTo>
                    <a:pt x="2835" y="2441"/>
                    <a:pt x="2848" y="2441"/>
                    <a:pt x="2861" y="2441"/>
                  </a:cubicBezTo>
                  <a:cubicBezTo>
                    <a:pt x="3228" y="2441"/>
                    <a:pt x="3232" y="2053"/>
                    <a:pt x="3374" y="1796"/>
                  </a:cubicBezTo>
                  <a:cubicBezTo>
                    <a:pt x="3521" y="1510"/>
                    <a:pt x="3752" y="1272"/>
                    <a:pt x="3899" y="985"/>
                  </a:cubicBezTo>
                  <a:cubicBezTo>
                    <a:pt x="3955" y="866"/>
                    <a:pt x="3955" y="776"/>
                    <a:pt x="3899" y="692"/>
                  </a:cubicBezTo>
                  <a:cubicBezTo>
                    <a:pt x="3983" y="636"/>
                    <a:pt x="4046" y="573"/>
                    <a:pt x="4129" y="545"/>
                  </a:cubicBezTo>
                  <a:cubicBezTo>
                    <a:pt x="4375" y="375"/>
                    <a:pt x="4230" y="1"/>
                    <a:pt x="39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64"/>
            <p:cNvSpPr/>
            <p:nvPr/>
          </p:nvSpPr>
          <p:spPr>
            <a:xfrm>
              <a:off x="6935598" y="1368776"/>
              <a:ext cx="75774" cy="40276"/>
            </a:xfrm>
            <a:custGeom>
              <a:rect b="b" l="l" r="r" t="t"/>
              <a:pathLst>
                <a:path extrusionOk="0" h="1770" w="3330">
                  <a:moveTo>
                    <a:pt x="1490" y="1"/>
                  </a:moveTo>
                  <a:cubicBezTo>
                    <a:pt x="1287" y="1"/>
                    <a:pt x="1077" y="29"/>
                    <a:pt x="902" y="56"/>
                  </a:cubicBezTo>
                  <a:cubicBezTo>
                    <a:pt x="727" y="91"/>
                    <a:pt x="588" y="91"/>
                    <a:pt x="441" y="175"/>
                  </a:cubicBezTo>
                  <a:cubicBezTo>
                    <a:pt x="378" y="203"/>
                    <a:pt x="350" y="231"/>
                    <a:pt x="322" y="294"/>
                  </a:cubicBezTo>
                  <a:cubicBezTo>
                    <a:pt x="294" y="294"/>
                    <a:pt x="266" y="294"/>
                    <a:pt x="238" y="322"/>
                  </a:cubicBezTo>
                  <a:cubicBezTo>
                    <a:pt x="175" y="322"/>
                    <a:pt x="91" y="378"/>
                    <a:pt x="63" y="441"/>
                  </a:cubicBezTo>
                  <a:cubicBezTo>
                    <a:pt x="28" y="497"/>
                    <a:pt x="28" y="525"/>
                    <a:pt x="28" y="553"/>
                  </a:cubicBezTo>
                  <a:cubicBezTo>
                    <a:pt x="0" y="616"/>
                    <a:pt x="0" y="644"/>
                    <a:pt x="28" y="700"/>
                  </a:cubicBezTo>
                  <a:cubicBezTo>
                    <a:pt x="63" y="756"/>
                    <a:pt x="91" y="847"/>
                    <a:pt x="175" y="875"/>
                  </a:cubicBezTo>
                  <a:cubicBezTo>
                    <a:pt x="220" y="894"/>
                    <a:pt x="275" y="914"/>
                    <a:pt x="335" y="914"/>
                  </a:cubicBezTo>
                  <a:cubicBezTo>
                    <a:pt x="360" y="914"/>
                    <a:pt x="386" y="911"/>
                    <a:pt x="413" y="903"/>
                  </a:cubicBezTo>
                  <a:cubicBezTo>
                    <a:pt x="441" y="903"/>
                    <a:pt x="469" y="875"/>
                    <a:pt x="497" y="875"/>
                  </a:cubicBezTo>
                  <a:cubicBezTo>
                    <a:pt x="525" y="875"/>
                    <a:pt x="553" y="847"/>
                    <a:pt x="553" y="847"/>
                  </a:cubicBezTo>
                  <a:cubicBezTo>
                    <a:pt x="602" y="856"/>
                    <a:pt x="651" y="859"/>
                    <a:pt x="700" y="859"/>
                  </a:cubicBezTo>
                  <a:cubicBezTo>
                    <a:pt x="797" y="859"/>
                    <a:pt x="895" y="847"/>
                    <a:pt x="993" y="847"/>
                  </a:cubicBezTo>
                  <a:cubicBezTo>
                    <a:pt x="1140" y="819"/>
                    <a:pt x="1315" y="819"/>
                    <a:pt x="1462" y="791"/>
                  </a:cubicBezTo>
                  <a:cubicBezTo>
                    <a:pt x="1720" y="791"/>
                    <a:pt x="1986" y="791"/>
                    <a:pt x="2217" y="847"/>
                  </a:cubicBezTo>
                  <a:cubicBezTo>
                    <a:pt x="2336" y="931"/>
                    <a:pt x="2420" y="1049"/>
                    <a:pt x="2511" y="1168"/>
                  </a:cubicBezTo>
                  <a:cubicBezTo>
                    <a:pt x="2511" y="1343"/>
                    <a:pt x="2594" y="1490"/>
                    <a:pt x="2685" y="1630"/>
                  </a:cubicBezTo>
                  <a:cubicBezTo>
                    <a:pt x="2743" y="1729"/>
                    <a:pt x="2826" y="1770"/>
                    <a:pt x="2910" y="1770"/>
                  </a:cubicBezTo>
                  <a:cubicBezTo>
                    <a:pt x="3120" y="1770"/>
                    <a:pt x="3329" y="1511"/>
                    <a:pt x="3119" y="1280"/>
                  </a:cubicBezTo>
                  <a:lnTo>
                    <a:pt x="3119" y="1252"/>
                  </a:lnTo>
                  <a:cubicBezTo>
                    <a:pt x="3035" y="1105"/>
                    <a:pt x="2972" y="931"/>
                    <a:pt x="2888" y="791"/>
                  </a:cubicBezTo>
                  <a:cubicBezTo>
                    <a:pt x="2860" y="728"/>
                    <a:pt x="2860" y="700"/>
                    <a:pt x="2860" y="644"/>
                  </a:cubicBezTo>
                  <a:cubicBezTo>
                    <a:pt x="2860" y="581"/>
                    <a:pt x="2797" y="553"/>
                    <a:pt x="2741" y="553"/>
                  </a:cubicBezTo>
                  <a:cubicBezTo>
                    <a:pt x="2713" y="525"/>
                    <a:pt x="2650" y="469"/>
                    <a:pt x="2622" y="406"/>
                  </a:cubicBezTo>
                  <a:cubicBezTo>
                    <a:pt x="2594" y="350"/>
                    <a:pt x="2566" y="294"/>
                    <a:pt x="2511" y="266"/>
                  </a:cubicBezTo>
                  <a:cubicBezTo>
                    <a:pt x="2263" y="89"/>
                    <a:pt x="2035" y="22"/>
                    <a:pt x="1760" y="22"/>
                  </a:cubicBezTo>
                  <a:cubicBezTo>
                    <a:pt x="1709" y="22"/>
                    <a:pt x="1656" y="24"/>
                    <a:pt x="1602" y="29"/>
                  </a:cubicBezTo>
                  <a:lnTo>
                    <a:pt x="1574" y="29"/>
                  </a:lnTo>
                  <a:cubicBezTo>
                    <a:pt x="1546" y="1"/>
                    <a:pt x="1518" y="1"/>
                    <a:pt x="149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64"/>
            <p:cNvSpPr/>
            <p:nvPr/>
          </p:nvSpPr>
          <p:spPr>
            <a:xfrm>
              <a:off x="7000678" y="1409826"/>
              <a:ext cx="5894" cy="4801"/>
            </a:xfrm>
            <a:custGeom>
              <a:rect b="b" l="l" r="r" t="t"/>
              <a:pathLst>
                <a:path extrusionOk="0" h="211" w="259">
                  <a:moveTo>
                    <a:pt x="140" y="1"/>
                  </a:moveTo>
                  <a:cubicBezTo>
                    <a:pt x="0" y="1"/>
                    <a:pt x="0" y="210"/>
                    <a:pt x="140" y="210"/>
                  </a:cubicBezTo>
                  <a:cubicBezTo>
                    <a:pt x="259" y="210"/>
                    <a:pt x="259" y="1"/>
                    <a:pt x="14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64"/>
            <p:cNvSpPr/>
            <p:nvPr/>
          </p:nvSpPr>
          <p:spPr>
            <a:xfrm>
              <a:off x="6893274" y="1435766"/>
              <a:ext cx="9876" cy="7327"/>
            </a:xfrm>
            <a:custGeom>
              <a:rect b="b" l="l" r="r" t="t"/>
              <a:pathLst>
                <a:path extrusionOk="0" h="322" w="434">
                  <a:moveTo>
                    <a:pt x="203" y="0"/>
                  </a:moveTo>
                  <a:cubicBezTo>
                    <a:pt x="0" y="0"/>
                    <a:pt x="0" y="322"/>
                    <a:pt x="203" y="322"/>
                  </a:cubicBezTo>
                  <a:cubicBezTo>
                    <a:pt x="434" y="322"/>
                    <a:pt x="434"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64"/>
            <p:cNvSpPr/>
            <p:nvPr/>
          </p:nvSpPr>
          <p:spPr>
            <a:xfrm>
              <a:off x="7005911" y="1550224"/>
              <a:ext cx="222794" cy="116028"/>
            </a:xfrm>
            <a:custGeom>
              <a:rect b="b" l="l" r="r" t="t"/>
              <a:pathLst>
                <a:path extrusionOk="0" h="5099" w="9791">
                  <a:moveTo>
                    <a:pt x="6846" y="2082"/>
                  </a:moveTo>
                  <a:cubicBezTo>
                    <a:pt x="6965" y="2082"/>
                    <a:pt x="7112" y="2082"/>
                    <a:pt x="7252" y="2110"/>
                  </a:cubicBezTo>
                  <a:cubicBezTo>
                    <a:pt x="7224" y="2137"/>
                    <a:pt x="7196" y="2165"/>
                    <a:pt x="7168" y="2193"/>
                  </a:cubicBezTo>
                  <a:cubicBezTo>
                    <a:pt x="7077" y="2193"/>
                    <a:pt x="6993" y="2165"/>
                    <a:pt x="6902" y="2137"/>
                  </a:cubicBezTo>
                  <a:cubicBezTo>
                    <a:pt x="6874" y="2110"/>
                    <a:pt x="6846" y="2110"/>
                    <a:pt x="6846" y="2082"/>
                  </a:cubicBezTo>
                  <a:close/>
                  <a:moveTo>
                    <a:pt x="3099" y="1"/>
                  </a:moveTo>
                  <a:cubicBezTo>
                    <a:pt x="3047" y="1"/>
                    <a:pt x="2995" y="15"/>
                    <a:pt x="2945" y="40"/>
                  </a:cubicBezTo>
                  <a:cubicBezTo>
                    <a:pt x="2623" y="159"/>
                    <a:pt x="2357" y="333"/>
                    <a:pt x="2099" y="508"/>
                  </a:cubicBezTo>
                  <a:cubicBezTo>
                    <a:pt x="1952" y="592"/>
                    <a:pt x="1721" y="683"/>
                    <a:pt x="1630" y="858"/>
                  </a:cubicBezTo>
                  <a:cubicBezTo>
                    <a:pt x="1455" y="858"/>
                    <a:pt x="1308" y="942"/>
                    <a:pt x="1134" y="1061"/>
                  </a:cubicBezTo>
                  <a:cubicBezTo>
                    <a:pt x="903" y="1173"/>
                    <a:pt x="700" y="1291"/>
                    <a:pt x="553" y="1494"/>
                  </a:cubicBezTo>
                  <a:lnTo>
                    <a:pt x="525" y="1522"/>
                  </a:lnTo>
                  <a:cubicBezTo>
                    <a:pt x="434" y="1557"/>
                    <a:pt x="351" y="1585"/>
                    <a:pt x="260" y="1613"/>
                  </a:cubicBezTo>
                  <a:cubicBezTo>
                    <a:pt x="85" y="1641"/>
                    <a:pt x="1" y="1816"/>
                    <a:pt x="29" y="1963"/>
                  </a:cubicBezTo>
                  <a:cubicBezTo>
                    <a:pt x="57" y="1963"/>
                    <a:pt x="85" y="1963"/>
                    <a:pt x="85" y="1991"/>
                  </a:cubicBezTo>
                  <a:cubicBezTo>
                    <a:pt x="176" y="1963"/>
                    <a:pt x="295" y="1935"/>
                    <a:pt x="378" y="1907"/>
                  </a:cubicBezTo>
                  <a:cubicBezTo>
                    <a:pt x="609" y="1844"/>
                    <a:pt x="847" y="1788"/>
                    <a:pt x="1078" y="1760"/>
                  </a:cubicBezTo>
                  <a:cubicBezTo>
                    <a:pt x="1106" y="1758"/>
                    <a:pt x="1134" y="1757"/>
                    <a:pt x="1162" y="1757"/>
                  </a:cubicBezTo>
                  <a:cubicBezTo>
                    <a:pt x="1539" y="1757"/>
                    <a:pt x="1904" y="1931"/>
                    <a:pt x="2008" y="2256"/>
                  </a:cubicBezTo>
                  <a:cubicBezTo>
                    <a:pt x="2071" y="2284"/>
                    <a:pt x="2127" y="2284"/>
                    <a:pt x="2183" y="2312"/>
                  </a:cubicBezTo>
                  <a:cubicBezTo>
                    <a:pt x="2245" y="2340"/>
                    <a:pt x="2273" y="2340"/>
                    <a:pt x="2329" y="2340"/>
                  </a:cubicBezTo>
                  <a:cubicBezTo>
                    <a:pt x="2476" y="2396"/>
                    <a:pt x="2623" y="2459"/>
                    <a:pt x="2770" y="2515"/>
                  </a:cubicBezTo>
                  <a:cubicBezTo>
                    <a:pt x="3231" y="2515"/>
                    <a:pt x="3728" y="2746"/>
                    <a:pt x="4140" y="3040"/>
                  </a:cubicBezTo>
                  <a:cubicBezTo>
                    <a:pt x="4224" y="3067"/>
                    <a:pt x="4280" y="3095"/>
                    <a:pt x="4371" y="3130"/>
                  </a:cubicBezTo>
                  <a:cubicBezTo>
                    <a:pt x="4371" y="3158"/>
                    <a:pt x="4371" y="3186"/>
                    <a:pt x="4399" y="3242"/>
                  </a:cubicBezTo>
                  <a:cubicBezTo>
                    <a:pt x="4399" y="3242"/>
                    <a:pt x="4427" y="3242"/>
                    <a:pt x="4427" y="3270"/>
                  </a:cubicBezTo>
                  <a:cubicBezTo>
                    <a:pt x="4478" y="3251"/>
                    <a:pt x="4533" y="3241"/>
                    <a:pt x="4588" y="3241"/>
                  </a:cubicBezTo>
                  <a:cubicBezTo>
                    <a:pt x="4692" y="3241"/>
                    <a:pt x="4800" y="3274"/>
                    <a:pt x="4896" y="3333"/>
                  </a:cubicBezTo>
                  <a:cubicBezTo>
                    <a:pt x="5126" y="3480"/>
                    <a:pt x="5189" y="3767"/>
                    <a:pt x="5448" y="3914"/>
                  </a:cubicBezTo>
                  <a:cubicBezTo>
                    <a:pt x="5770" y="4116"/>
                    <a:pt x="6203" y="4088"/>
                    <a:pt x="6525" y="4319"/>
                  </a:cubicBezTo>
                  <a:cubicBezTo>
                    <a:pt x="6728" y="4438"/>
                    <a:pt x="6874" y="4613"/>
                    <a:pt x="7021" y="4788"/>
                  </a:cubicBezTo>
                  <a:cubicBezTo>
                    <a:pt x="7196" y="4844"/>
                    <a:pt x="7343" y="4878"/>
                    <a:pt x="7518" y="4934"/>
                  </a:cubicBezTo>
                  <a:cubicBezTo>
                    <a:pt x="7835" y="5027"/>
                    <a:pt x="8191" y="5099"/>
                    <a:pt x="8525" y="5099"/>
                  </a:cubicBezTo>
                  <a:cubicBezTo>
                    <a:pt x="8618" y="5099"/>
                    <a:pt x="8709" y="5093"/>
                    <a:pt x="8797" y="5081"/>
                  </a:cubicBezTo>
                  <a:lnTo>
                    <a:pt x="8888" y="5081"/>
                  </a:lnTo>
                  <a:cubicBezTo>
                    <a:pt x="8944" y="5081"/>
                    <a:pt x="9000" y="5053"/>
                    <a:pt x="9063" y="5018"/>
                  </a:cubicBezTo>
                  <a:cubicBezTo>
                    <a:pt x="9091" y="4962"/>
                    <a:pt x="9147" y="4906"/>
                    <a:pt x="9210" y="4816"/>
                  </a:cubicBezTo>
                  <a:cubicBezTo>
                    <a:pt x="9266" y="4760"/>
                    <a:pt x="9294" y="4669"/>
                    <a:pt x="9350" y="4613"/>
                  </a:cubicBezTo>
                  <a:lnTo>
                    <a:pt x="9350" y="4585"/>
                  </a:lnTo>
                  <a:lnTo>
                    <a:pt x="9350" y="4529"/>
                  </a:lnTo>
                  <a:cubicBezTo>
                    <a:pt x="9385" y="4529"/>
                    <a:pt x="9413" y="4494"/>
                    <a:pt x="9441" y="4494"/>
                  </a:cubicBezTo>
                  <a:cubicBezTo>
                    <a:pt x="9559" y="4263"/>
                    <a:pt x="9615" y="4060"/>
                    <a:pt x="9671" y="3830"/>
                  </a:cubicBezTo>
                  <a:cubicBezTo>
                    <a:pt x="9671" y="3711"/>
                    <a:pt x="9699" y="3620"/>
                    <a:pt x="9734" y="3508"/>
                  </a:cubicBezTo>
                  <a:cubicBezTo>
                    <a:pt x="9699" y="3480"/>
                    <a:pt x="9671" y="3480"/>
                    <a:pt x="9643" y="3445"/>
                  </a:cubicBezTo>
                  <a:cubicBezTo>
                    <a:pt x="9615" y="3389"/>
                    <a:pt x="9587" y="3305"/>
                    <a:pt x="9559" y="3242"/>
                  </a:cubicBezTo>
                  <a:cubicBezTo>
                    <a:pt x="9643" y="3158"/>
                    <a:pt x="9699" y="3040"/>
                    <a:pt x="9734" y="2921"/>
                  </a:cubicBezTo>
                  <a:cubicBezTo>
                    <a:pt x="9790" y="2718"/>
                    <a:pt x="9699" y="2487"/>
                    <a:pt x="9525" y="2396"/>
                  </a:cubicBezTo>
                  <a:cubicBezTo>
                    <a:pt x="9469" y="2368"/>
                    <a:pt x="9413" y="2340"/>
                    <a:pt x="9385" y="2340"/>
                  </a:cubicBezTo>
                  <a:cubicBezTo>
                    <a:pt x="9175" y="2165"/>
                    <a:pt x="9000" y="2019"/>
                    <a:pt x="8797" y="1935"/>
                  </a:cubicBezTo>
                  <a:cubicBezTo>
                    <a:pt x="8797" y="1816"/>
                    <a:pt x="8741" y="1669"/>
                    <a:pt x="8567" y="1669"/>
                  </a:cubicBezTo>
                  <a:cubicBezTo>
                    <a:pt x="8245" y="1669"/>
                    <a:pt x="7895" y="1641"/>
                    <a:pt x="7546" y="1613"/>
                  </a:cubicBezTo>
                  <a:cubicBezTo>
                    <a:pt x="7574" y="1585"/>
                    <a:pt x="7574" y="1522"/>
                    <a:pt x="7574" y="1466"/>
                  </a:cubicBezTo>
                  <a:cubicBezTo>
                    <a:pt x="7839" y="1522"/>
                    <a:pt x="8098" y="1585"/>
                    <a:pt x="8392" y="1641"/>
                  </a:cubicBezTo>
                  <a:cubicBezTo>
                    <a:pt x="8400" y="1643"/>
                    <a:pt x="8408" y="1643"/>
                    <a:pt x="8416" y="1643"/>
                  </a:cubicBezTo>
                  <a:cubicBezTo>
                    <a:pt x="8547" y="1643"/>
                    <a:pt x="8613" y="1435"/>
                    <a:pt x="8448" y="1382"/>
                  </a:cubicBezTo>
                  <a:cubicBezTo>
                    <a:pt x="7895" y="1235"/>
                    <a:pt x="7343" y="1089"/>
                    <a:pt x="6818" y="942"/>
                  </a:cubicBezTo>
                  <a:cubicBezTo>
                    <a:pt x="6799" y="938"/>
                    <a:pt x="6781" y="936"/>
                    <a:pt x="6764" y="936"/>
                  </a:cubicBezTo>
                  <a:cubicBezTo>
                    <a:pt x="6651" y="936"/>
                    <a:pt x="6588" y="1013"/>
                    <a:pt x="6588" y="1117"/>
                  </a:cubicBezTo>
                  <a:cubicBezTo>
                    <a:pt x="6350" y="1061"/>
                    <a:pt x="6119" y="998"/>
                    <a:pt x="5854" y="942"/>
                  </a:cubicBezTo>
                  <a:cubicBezTo>
                    <a:pt x="5448" y="795"/>
                    <a:pt x="5042" y="620"/>
                    <a:pt x="4630" y="445"/>
                  </a:cubicBezTo>
                  <a:cubicBezTo>
                    <a:pt x="4602" y="417"/>
                    <a:pt x="4574" y="417"/>
                    <a:pt x="4546" y="389"/>
                  </a:cubicBezTo>
                  <a:cubicBezTo>
                    <a:pt x="4427" y="299"/>
                    <a:pt x="4343" y="187"/>
                    <a:pt x="4252" y="68"/>
                  </a:cubicBezTo>
                  <a:cubicBezTo>
                    <a:pt x="4210" y="23"/>
                    <a:pt x="4158" y="4"/>
                    <a:pt x="4107" y="4"/>
                  </a:cubicBezTo>
                  <a:cubicBezTo>
                    <a:pt x="4024" y="4"/>
                    <a:pt x="3942" y="54"/>
                    <a:pt x="3903" y="124"/>
                  </a:cubicBezTo>
                  <a:cubicBezTo>
                    <a:pt x="3759" y="84"/>
                    <a:pt x="3602" y="45"/>
                    <a:pt x="3460" y="45"/>
                  </a:cubicBezTo>
                  <a:cubicBezTo>
                    <a:pt x="3402" y="45"/>
                    <a:pt x="3346" y="51"/>
                    <a:pt x="3294" y="68"/>
                  </a:cubicBezTo>
                  <a:cubicBezTo>
                    <a:pt x="3229" y="22"/>
                    <a:pt x="3163" y="1"/>
                    <a:pt x="309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64"/>
            <p:cNvSpPr/>
            <p:nvPr/>
          </p:nvSpPr>
          <p:spPr>
            <a:xfrm>
              <a:off x="6991917" y="1371916"/>
              <a:ext cx="42506" cy="156463"/>
            </a:xfrm>
            <a:custGeom>
              <a:rect b="b" l="l" r="r" t="t"/>
              <a:pathLst>
                <a:path extrusionOk="0" h="6876" w="1868">
                  <a:moveTo>
                    <a:pt x="897" y="1"/>
                  </a:moveTo>
                  <a:cubicBezTo>
                    <a:pt x="872" y="1"/>
                    <a:pt x="846" y="4"/>
                    <a:pt x="819" y="9"/>
                  </a:cubicBezTo>
                  <a:cubicBezTo>
                    <a:pt x="525" y="65"/>
                    <a:pt x="413" y="387"/>
                    <a:pt x="469" y="653"/>
                  </a:cubicBezTo>
                  <a:cubicBezTo>
                    <a:pt x="469" y="765"/>
                    <a:pt x="525" y="883"/>
                    <a:pt x="616" y="967"/>
                  </a:cubicBezTo>
                  <a:lnTo>
                    <a:pt x="644" y="1002"/>
                  </a:lnTo>
                  <a:lnTo>
                    <a:pt x="644" y="1030"/>
                  </a:lnTo>
                  <a:cubicBezTo>
                    <a:pt x="644" y="1177"/>
                    <a:pt x="735" y="1289"/>
                    <a:pt x="819" y="1408"/>
                  </a:cubicBezTo>
                  <a:cubicBezTo>
                    <a:pt x="819" y="1436"/>
                    <a:pt x="847" y="1464"/>
                    <a:pt x="847" y="1492"/>
                  </a:cubicBezTo>
                  <a:lnTo>
                    <a:pt x="847" y="1527"/>
                  </a:lnTo>
                  <a:cubicBezTo>
                    <a:pt x="819" y="1611"/>
                    <a:pt x="819" y="1702"/>
                    <a:pt x="847" y="1785"/>
                  </a:cubicBezTo>
                  <a:cubicBezTo>
                    <a:pt x="847" y="1904"/>
                    <a:pt x="966" y="1988"/>
                    <a:pt x="1084" y="2051"/>
                  </a:cubicBezTo>
                  <a:lnTo>
                    <a:pt x="1084" y="2107"/>
                  </a:lnTo>
                  <a:cubicBezTo>
                    <a:pt x="1112" y="2163"/>
                    <a:pt x="1140" y="2282"/>
                    <a:pt x="1196" y="2310"/>
                  </a:cubicBezTo>
                  <a:cubicBezTo>
                    <a:pt x="1224" y="2310"/>
                    <a:pt x="1224" y="2338"/>
                    <a:pt x="1224" y="2338"/>
                  </a:cubicBezTo>
                  <a:lnTo>
                    <a:pt x="1224" y="2366"/>
                  </a:lnTo>
                  <a:cubicBezTo>
                    <a:pt x="1168" y="2513"/>
                    <a:pt x="1224" y="2632"/>
                    <a:pt x="1287" y="2750"/>
                  </a:cubicBezTo>
                  <a:cubicBezTo>
                    <a:pt x="1343" y="2834"/>
                    <a:pt x="1343" y="2953"/>
                    <a:pt x="1343" y="3100"/>
                  </a:cubicBezTo>
                  <a:cubicBezTo>
                    <a:pt x="1315" y="3100"/>
                    <a:pt x="1287" y="3128"/>
                    <a:pt x="1259" y="3128"/>
                  </a:cubicBezTo>
                  <a:cubicBezTo>
                    <a:pt x="1168" y="3240"/>
                    <a:pt x="1049" y="3331"/>
                    <a:pt x="1049" y="3506"/>
                  </a:cubicBezTo>
                  <a:cubicBezTo>
                    <a:pt x="993" y="3534"/>
                    <a:pt x="966" y="3562"/>
                    <a:pt x="910" y="3589"/>
                  </a:cubicBezTo>
                  <a:cubicBezTo>
                    <a:pt x="791" y="3624"/>
                    <a:pt x="700" y="3680"/>
                    <a:pt x="616" y="3799"/>
                  </a:cubicBezTo>
                  <a:cubicBezTo>
                    <a:pt x="497" y="3939"/>
                    <a:pt x="469" y="4114"/>
                    <a:pt x="469" y="4324"/>
                  </a:cubicBezTo>
                  <a:cubicBezTo>
                    <a:pt x="385" y="4380"/>
                    <a:pt x="266" y="4464"/>
                    <a:pt x="210" y="4582"/>
                  </a:cubicBezTo>
                  <a:cubicBezTo>
                    <a:pt x="91" y="4757"/>
                    <a:pt x="1" y="5051"/>
                    <a:pt x="147" y="5226"/>
                  </a:cubicBezTo>
                  <a:cubicBezTo>
                    <a:pt x="119" y="5575"/>
                    <a:pt x="266" y="5862"/>
                    <a:pt x="525" y="6009"/>
                  </a:cubicBezTo>
                  <a:lnTo>
                    <a:pt x="525" y="6128"/>
                  </a:lnTo>
                  <a:cubicBezTo>
                    <a:pt x="525" y="6303"/>
                    <a:pt x="616" y="6449"/>
                    <a:pt x="763" y="6561"/>
                  </a:cubicBezTo>
                  <a:cubicBezTo>
                    <a:pt x="791" y="6596"/>
                    <a:pt x="847" y="6596"/>
                    <a:pt x="910" y="6624"/>
                  </a:cubicBezTo>
                  <a:cubicBezTo>
                    <a:pt x="938" y="6652"/>
                    <a:pt x="993" y="6736"/>
                    <a:pt x="1021" y="6771"/>
                  </a:cubicBezTo>
                  <a:cubicBezTo>
                    <a:pt x="1110" y="6839"/>
                    <a:pt x="1210" y="6876"/>
                    <a:pt x="1307" y="6876"/>
                  </a:cubicBezTo>
                  <a:cubicBezTo>
                    <a:pt x="1370" y="6876"/>
                    <a:pt x="1432" y="6860"/>
                    <a:pt x="1490" y="6827"/>
                  </a:cubicBezTo>
                  <a:cubicBezTo>
                    <a:pt x="1510" y="6830"/>
                    <a:pt x="1529" y="6831"/>
                    <a:pt x="1548" y="6831"/>
                  </a:cubicBezTo>
                  <a:cubicBezTo>
                    <a:pt x="1720" y="6831"/>
                    <a:pt x="1840" y="6719"/>
                    <a:pt x="1840" y="6561"/>
                  </a:cubicBezTo>
                  <a:cubicBezTo>
                    <a:pt x="1840" y="6533"/>
                    <a:pt x="1840" y="6533"/>
                    <a:pt x="1868" y="6505"/>
                  </a:cubicBezTo>
                  <a:cubicBezTo>
                    <a:pt x="1868" y="6421"/>
                    <a:pt x="1784" y="6303"/>
                    <a:pt x="1693" y="6247"/>
                  </a:cubicBezTo>
                  <a:cubicBezTo>
                    <a:pt x="1609" y="6184"/>
                    <a:pt x="1490" y="6184"/>
                    <a:pt x="1371" y="6184"/>
                  </a:cubicBezTo>
                  <a:lnTo>
                    <a:pt x="1343" y="6184"/>
                  </a:lnTo>
                  <a:cubicBezTo>
                    <a:pt x="1315" y="6156"/>
                    <a:pt x="1259" y="6100"/>
                    <a:pt x="1196" y="6072"/>
                  </a:cubicBezTo>
                  <a:cubicBezTo>
                    <a:pt x="1315" y="6009"/>
                    <a:pt x="1434" y="5897"/>
                    <a:pt x="1434" y="5750"/>
                  </a:cubicBezTo>
                  <a:cubicBezTo>
                    <a:pt x="1434" y="5547"/>
                    <a:pt x="1315" y="5373"/>
                    <a:pt x="1315" y="5163"/>
                  </a:cubicBezTo>
                  <a:cubicBezTo>
                    <a:pt x="1287" y="4960"/>
                    <a:pt x="1315" y="4729"/>
                    <a:pt x="1343" y="4526"/>
                  </a:cubicBezTo>
                  <a:cubicBezTo>
                    <a:pt x="1371" y="4464"/>
                    <a:pt x="1399" y="4408"/>
                    <a:pt x="1399" y="4352"/>
                  </a:cubicBezTo>
                  <a:cubicBezTo>
                    <a:pt x="1434" y="4324"/>
                    <a:pt x="1434" y="4261"/>
                    <a:pt x="1434" y="4233"/>
                  </a:cubicBezTo>
                  <a:cubicBezTo>
                    <a:pt x="1462" y="4149"/>
                    <a:pt x="1462" y="4058"/>
                    <a:pt x="1490" y="3974"/>
                  </a:cubicBezTo>
                  <a:cubicBezTo>
                    <a:pt x="1518" y="3974"/>
                    <a:pt x="1546" y="3939"/>
                    <a:pt x="1546" y="3939"/>
                  </a:cubicBezTo>
                  <a:cubicBezTo>
                    <a:pt x="1637" y="3827"/>
                    <a:pt x="1637" y="3736"/>
                    <a:pt x="1665" y="3589"/>
                  </a:cubicBezTo>
                  <a:cubicBezTo>
                    <a:pt x="1665" y="3450"/>
                    <a:pt x="1693" y="3387"/>
                    <a:pt x="1637" y="3240"/>
                  </a:cubicBezTo>
                  <a:cubicBezTo>
                    <a:pt x="1637" y="3212"/>
                    <a:pt x="1637" y="3212"/>
                    <a:pt x="1609" y="3184"/>
                  </a:cubicBezTo>
                  <a:cubicBezTo>
                    <a:pt x="1665" y="3100"/>
                    <a:pt x="1721" y="3009"/>
                    <a:pt x="1784" y="2890"/>
                  </a:cubicBezTo>
                  <a:cubicBezTo>
                    <a:pt x="1812" y="2715"/>
                    <a:pt x="1784" y="2632"/>
                    <a:pt x="1721" y="2485"/>
                  </a:cubicBezTo>
                  <a:lnTo>
                    <a:pt x="1721" y="2401"/>
                  </a:lnTo>
                  <a:cubicBezTo>
                    <a:pt x="1749" y="2366"/>
                    <a:pt x="1749" y="2310"/>
                    <a:pt x="1749" y="2254"/>
                  </a:cubicBezTo>
                  <a:cubicBezTo>
                    <a:pt x="1721" y="2163"/>
                    <a:pt x="1721" y="2107"/>
                    <a:pt x="1665" y="2051"/>
                  </a:cubicBezTo>
                  <a:cubicBezTo>
                    <a:pt x="1637" y="2016"/>
                    <a:pt x="1637" y="1988"/>
                    <a:pt x="1609" y="1960"/>
                  </a:cubicBezTo>
                  <a:lnTo>
                    <a:pt x="1609" y="1841"/>
                  </a:lnTo>
                  <a:cubicBezTo>
                    <a:pt x="1574" y="1757"/>
                    <a:pt x="1546" y="1702"/>
                    <a:pt x="1490" y="1639"/>
                  </a:cubicBezTo>
                  <a:cubicBezTo>
                    <a:pt x="1462" y="1611"/>
                    <a:pt x="1434" y="1611"/>
                    <a:pt x="1399" y="1583"/>
                  </a:cubicBezTo>
                  <a:cubicBezTo>
                    <a:pt x="1399" y="1464"/>
                    <a:pt x="1371" y="1317"/>
                    <a:pt x="1343" y="1261"/>
                  </a:cubicBezTo>
                  <a:cubicBezTo>
                    <a:pt x="1315" y="1205"/>
                    <a:pt x="1287" y="1142"/>
                    <a:pt x="1259" y="1086"/>
                  </a:cubicBezTo>
                  <a:cubicBezTo>
                    <a:pt x="1343" y="1002"/>
                    <a:pt x="1371" y="827"/>
                    <a:pt x="1259" y="681"/>
                  </a:cubicBezTo>
                  <a:cubicBezTo>
                    <a:pt x="1224" y="653"/>
                    <a:pt x="1084" y="590"/>
                    <a:pt x="1084" y="562"/>
                  </a:cubicBezTo>
                  <a:cubicBezTo>
                    <a:pt x="1049" y="506"/>
                    <a:pt x="1112" y="443"/>
                    <a:pt x="1140" y="415"/>
                  </a:cubicBezTo>
                  <a:cubicBezTo>
                    <a:pt x="1216" y="208"/>
                    <a:pt x="1111" y="1"/>
                    <a:pt x="8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64"/>
            <p:cNvSpPr/>
            <p:nvPr/>
          </p:nvSpPr>
          <p:spPr>
            <a:xfrm>
              <a:off x="6883808" y="1490173"/>
              <a:ext cx="103512" cy="53497"/>
            </a:xfrm>
            <a:custGeom>
              <a:rect b="b" l="l" r="r" t="t"/>
              <a:pathLst>
                <a:path extrusionOk="0" h="2351" w="4549">
                  <a:moveTo>
                    <a:pt x="1752" y="1"/>
                  </a:moveTo>
                  <a:cubicBezTo>
                    <a:pt x="1577" y="1"/>
                    <a:pt x="1493" y="141"/>
                    <a:pt x="1521" y="315"/>
                  </a:cubicBezTo>
                  <a:cubicBezTo>
                    <a:pt x="1521" y="350"/>
                    <a:pt x="1521" y="378"/>
                    <a:pt x="1549" y="406"/>
                  </a:cubicBezTo>
                  <a:cubicBezTo>
                    <a:pt x="1493" y="490"/>
                    <a:pt x="1493" y="581"/>
                    <a:pt x="1521" y="665"/>
                  </a:cubicBezTo>
                  <a:cubicBezTo>
                    <a:pt x="1465" y="728"/>
                    <a:pt x="1465" y="784"/>
                    <a:pt x="1430" y="840"/>
                  </a:cubicBezTo>
                  <a:cubicBezTo>
                    <a:pt x="1430" y="875"/>
                    <a:pt x="1430" y="875"/>
                    <a:pt x="1402" y="903"/>
                  </a:cubicBezTo>
                  <a:lnTo>
                    <a:pt x="1318" y="903"/>
                  </a:lnTo>
                  <a:cubicBezTo>
                    <a:pt x="1171" y="959"/>
                    <a:pt x="1081" y="1078"/>
                    <a:pt x="1025" y="1189"/>
                  </a:cubicBezTo>
                  <a:cubicBezTo>
                    <a:pt x="1025" y="1252"/>
                    <a:pt x="997" y="1308"/>
                    <a:pt x="997" y="1336"/>
                  </a:cubicBezTo>
                  <a:cubicBezTo>
                    <a:pt x="969" y="1364"/>
                    <a:pt x="941" y="1364"/>
                    <a:pt x="941" y="1399"/>
                  </a:cubicBezTo>
                  <a:cubicBezTo>
                    <a:pt x="850" y="1483"/>
                    <a:pt x="794" y="1574"/>
                    <a:pt x="766" y="1686"/>
                  </a:cubicBezTo>
                  <a:lnTo>
                    <a:pt x="766" y="1714"/>
                  </a:lnTo>
                  <a:cubicBezTo>
                    <a:pt x="731" y="1714"/>
                    <a:pt x="731" y="1714"/>
                    <a:pt x="703" y="1749"/>
                  </a:cubicBezTo>
                  <a:cubicBezTo>
                    <a:pt x="675" y="1777"/>
                    <a:pt x="619" y="1805"/>
                    <a:pt x="556" y="1833"/>
                  </a:cubicBezTo>
                  <a:lnTo>
                    <a:pt x="556" y="1861"/>
                  </a:lnTo>
                  <a:cubicBezTo>
                    <a:pt x="500" y="1861"/>
                    <a:pt x="381" y="1833"/>
                    <a:pt x="381" y="1833"/>
                  </a:cubicBezTo>
                  <a:cubicBezTo>
                    <a:pt x="269" y="1833"/>
                    <a:pt x="179" y="1861"/>
                    <a:pt x="123" y="1952"/>
                  </a:cubicBezTo>
                  <a:cubicBezTo>
                    <a:pt x="1" y="2097"/>
                    <a:pt x="101" y="2300"/>
                    <a:pt x="255" y="2300"/>
                  </a:cubicBezTo>
                  <a:cubicBezTo>
                    <a:pt x="286" y="2300"/>
                    <a:pt x="319" y="2292"/>
                    <a:pt x="353" y="2273"/>
                  </a:cubicBezTo>
                  <a:cubicBezTo>
                    <a:pt x="353" y="2273"/>
                    <a:pt x="472" y="2329"/>
                    <a:pt x="500" y="2329"/>
                  </a:cubicBezTo>
                  <a:cubicBezTo>
                    <a:pt x="546" y="2343"/>
                    <a:pt x="582" y="2350"/>
                    <a:pt x="618" y="2350"/>
                  </a:cubicBezTo>
                  <a:cubicBezTo>
                    <a:pt x="654" y="2350"/>
                    <a:pt x="689" y="2343"/>
                    <a:pt x="731" y="2329"/>
                  </a:cubicBezTo>
                  <a:cubicBezTo>
                    <a:pt x="794" y="2301"/>
                    <a:pt x="822" y="2238"/>
                    <a:pt x="878" y="2238"/>
                  </a:cubicBezTo>
                  <a:cubicBezTo>
                    <a:pt x="969" y="2210"/>
                    <a:pt x="1053" y="2210"/>
                    <a:pt x="1116" y="2182"/>
                  </a:cubicBezTo>
                  <a:cubicBezTo>
                    <a:pt x="1199" y="2126"/>
                    <a:pt x="1227" y="2063"/>
                    <a:pt x="1290" y="2008"/>
                  </a:cubicBezTo>
                  <a:cubicBezTo>
                    <a:pt x="1290" y="1980"/>
                    <a:pt x="1290" y="1952"/>
                    <a:pt x="1318" y="1924"/>
                  </a:cubicBezTo>
                  <a:cubicBezTo>
                    <a:pt x="1318" y="1924"/>
                    <a:pt x="1346" y="1924"/>
                    <a:pt x="1346" y="1889"/>
                  </a:cubicBezTo>
                  <a:cubicBezTo>
                    <a:pt x="1465" y="1861"/>
                    <a:pt x="1521" y="1777"/>
                    <a:pt x="1577" y="1686"/>
                  </a:cubicBezTo>
                  <a:cubicBezTo>
                    <a:pt x="1605" y="1658"/>
                    <a:pt x="1640" y="1602"/>
                    <a:pt x="1640" y="1574"/>
                  </a:cubicBezTo>
                  <a:cubicBezTo>
                    <a:pt x="1752" y="1539"/>
                    <a:pt x="1871" y="1511"/>
                    <a:pt x="1955" y="1364"/>
                  </a:cubicBezTo>
                  <a:cubicBezTo>
                    <a:pt x="1955" y="1336"/>
                    <a:pt x="1990" y="1308"/>
                    <a:pt x="1990" y="1280"/>
                  </a:cubicBezTo>
                  <a:lnTo>
                    <a:pt x="2018" y="1280"/>
                  </a:lnTo>
                  <a:cubicBezTo>
                    <a:pt x="2046" y="1308"/>
                    <a:pt x="2074" y="1336"/>
                    <a:pt x="2101" y="1336"/>
                  </a:cubicBezTo>
                  <a:cubicBezTo>
                    <a:pt x="2168" y="1383"/>
                    <a:pt x="2247" y="1410"/>
                    <a:pt x="2331" y="1410"/>
                  </a:cubicBezTo>
                  <a:cubicBezTo>
                    <a:pt x="2361" y="1410"/>
                    <a:pt x="2392" y="1407"/>
                    <a:pt x="2423" y="1399"/>
                  </a:cubicBezTo>
                  <a:cubicBezTo>
                    <a:pt x="2451" y="1364"/>
                    <a:pt x="2479" y="1364"/>
                    <a:pt x="2514" y="1336"/>
                  </a:cubicBezTo>
                  <a:cubicBezTo>
                    <a:pt x="2542" y="1336"/>
                    <a:pt x="2542" y="1364"/>
                    <a:pt x="2542" y="1364"/>
                  </a:cubicBezTo>
                  <a:cubicBezTo>
                    <a:pt x="2626" y="1455"/>
                    <a:pt x="2745" y="1511"/>
                    <a:pt x="2892" y="1511"/>
                  </a:cubicBezTo>
                  <a:cubicBezTo>
                    <a:pt x="3003" y="1511"/>
                    <a:pt x="3094" y="1455"/>
                    <a:pt x="3178" y="1364"/>
                  </a:cubicBezTo>
                  <a:cubicBezTo>
                    <a:pt x="3213" y="1364"/>
                    <a:pt x="3213" y="1336"/>
                    <a:pt x="3241" y="1336"/>
                  </a:cubicBezTo>
                  <a:cubicBezTo>
                    <a:pt x="3241" y="1336"/>
                    <a:pt x="3269" y="1336"/>
                    <a:pt x="3269" y="1364"/>
                  </a:cubicBezTo>
                  <a:cubicBezTo>
                    <a:pt x="3341" y="1402"/>
                    <a:pt x="3409" y="1417"/>
                    <a:pt x="3479" y="1417"/>
                  </a:cubicBezTo>
                  <a:cubicBezTo>
                    <a:pt x="3525" y="1417"/>
                    <a:pt x="3571" y="1410"/>
                    <a:pt x="3619" y="1399"/>
                  </a:cubicBezTo>
                  <a:cubicBezTo>
                    <a:pt x="3766" y="1364"/>
                    <a:pt x="3822" y="1224"/>
                    <a:pt x="3912" y="1133"/>
                  </a:cubicBezTo>
                  <a:cubicBezTo>
                    <a:pt x="3940" y="1133"/>
                    <a:pt x="3996" y="1161"/>
                    <a:pt x="4024" y="1161"/>
                  </a:cubicBezTo>
                  <a:cubicBezTo>
                    <a:pt x="4115" y="1161"/>
                    <a:pt x="4262" y="1078"/>
                    <a:pt x="4262" y="959"/>
                  </a:cubicBezTo>
                  <a:lnTo>
                    <a:pt x="4262" y="931"/>
                  </a:lnTo>
                  <a:cubicBezTo>
                    <a:pt x="4290" y="931"/>
                    <a:pt x="4290" y="931"/>
                    <a:pt x="4290" y="903"/>
                  </a:cubicBezTo>
                  <a:cubicBezTo>
                    <a:pt x="4318" y="903"/>
                    <a:pt x="4318" y="903"/>
                    <a:pt x="4346" y="875"/>
                  </a:cubicBezTo>
                  <a:cubicBezTo>
                    <a:pt x="4374" y="875"/>
                    <a:pt x="4402" y="840"/>
                    <a:pt x="4437" y="812"/>
                  </a:cubicBezTo>
                  <a:cubicBezTo>
                    <a:pt x="4465" y="812"/>
                    <a:pt x="4465" y="784"/>
                    <a:pt x="4465" y="784"/>
                  </a:cubicBezTo>
                  <a:cubicBezTo>
                    <a:pt x="4521" y="728"/>
                    <a:pt x="4549" y="700"/>
                    <a:pt x="4549" y="637"/>
                  </a:cubicBezTo>
                  <a:cubicBezTo>
                    <a:pt x="4549" y="581"/>
                    <a:pt x="4521" y="490"/>
                    <a:pt x="4465" y="462"/>
                  </a:cubicBezTo>
                  <a:cubicBezTo>
                    <a:pt x="4412" y="446"/>
                    <a:pt x="4353" y="430"/>
                    <a:pt x="4295" y="430"/>
                  </a:cubicBezTo>
                  <a:cubicBezTo>
                    <a:pt x="4252" y="430"/>
                    <a:pt x="4210" y="439"/>
                    <a:pt x="4171" y="462"/>
                  </a:cubicBezTo>
                  <a:cubicBezTo>
                    <a:pt x="4115" y="490"/>
                    <a:pt x="4115" y="525"/>
                    <a:pt x="4087" y="553"/>
                  </a:cubicBezTo>
                  <a:cubicBezTo>
                    <a:pt x="4024" y="525"/>
                    <a:pt x="3996" y="525"/>
                    <a:pt x="3940" y="490"/>
                  </a:cubicBezTo>
                  <a:cubicBezTo>
                    <a:pt x="3738" y="490"/>
                    <a:pt x="3619" y="609"/>
                    <a:pt x="3500" y="756"/>
                  </a:cubicBezTo>
                  <a:cubicBezTo>
                    <a:pt x="3444" y="665"/>
                    <a:pt x="3325" y="609"/>
                    <a:pt x="3241" y="609"/>
                  </a:cubicBezTo>
                  <a:cubicBezTo>
                    <a:pt x="3122" y="609"/>
                    <a:pt x="3003" y="665"/>
                    <a:pt x="2920" y="756"/>
                  </a:cubicBezTo>
                  <a:lnTo>
                    <a:pt x="2892" y="756"/>
                  </a:lnTo>
                  <a:cubicBezTo>
                    <a:pt x="2892" y="756"/>
                    <a:pt x="2864" y="728"/>
                    <a:pt x="2829" y="700"/>
                  </a:cubicBezTo>
                  <a:cubicBezTo>
                    <a:pt x="2759" y="661"/>
                    <a:pt x="2686" y="635"/>
                    <a:pt x="2612" y="635"/>
                  </a:cubicBezTo>
                  <a:cubicBezTo>
                    <a:pt x="2568" y="635"/>
                    <a:pt x="2524" y="644"/>
                    <a:pt x="2479" y="665"/>
                  </a:cubicBezTo>
                  <a:cubicBezTo>
                    <a:pt x="2451" y="665"/>
                    <a:pt x="2423" y="700"/>
                    <a:pt x="2367" y="700"/>
                  </a:cubicBezTo>
                  <a:cubicBezTo>
                    <a:pt x="2339" y="553"/>
                    <a:pt x="2248" y="434"/>
                    <a:pt x="2101" y="378"/>
                  </a:cubicBezTo>
                  <a:lnTo>
                    <a:pt x="2074" y="378"/>
                  </a:lnTo>
                  <a:lnTo>
                    <a:pt x="2074" y="315"/>
                  </a:lnTo>
                  <a:cubicBezTo>
                    <a:pt x="2101" y="231"/>
                    <a:pt x="2074" y="113"/>
                    <a:pt x="1955" y="57"/>
                  </a:cubicBezTo>
                  <a:cubicBezTo>
                    <a:pt x="1899" y="1"/>
                    <a:pt x="1843" y="1"/>
                    <a:pt x="17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64"/>
            <p:cNvSpPr/>
            <p:nvPr/>
          </p:nvSpPr>
          <p:spPr>
            <a:xfrm>
              <a:off x="7009256" y="1571636"/>
              <a:ext cx="212759" cy="92158"/>
            </a:xfrm>
            <a:custGeom>
              <a:rect b="b" l="l" r="r" t="t"/>
              <a:pathLst>
                <a:path extrusionOk="0" h="4050" w="9350">
                  <a:moveTo>
                    <a:pt x="2679" y="1"/>
                  </a:moveTo>
                  <a:cubicBezTo>
                    <a:pt x="2385" y="1"/>
                    <a:pt x="2126" y="29"/>
                    <a:pt x="1833" y="92"/>
                  </a:cubicBezTo>
                  <a:cubicBezTo>
                    <a:pt x="1749" y="92"/>
                    <a:pt x="1686" y="204"/>
                    <a:pt x="1721" y="294"/>
                  </a:cubicBezTo>
                  <a:cubicBezTo>
                    <a:pt x="1336" y="322"/>
                    <a:pt x="959" y="406"/>
                    <a:pt x="581" y="469"/>
                  </a:cubicBezTo>
                  <a:lnTo>
                    <a:pt x="525" y="469"/>
                  </a:lnTo>
                  <a:cubicBezTo>
                    <a:pt x="497" y="497"/>
                    <a:pt x="462" y="497"/>
                    <a:pt x="434" y="497"/>
                  </a:cubicBezTo>
                  <a:lnTo>
                    <a:pt x="322" y="497"/>
                  </a:lnTo>
                  <a:lnTo>
                    <a:pt x="322" y="525"/>
                  </a:lnTo>
                  <a:lnTo>
                    <a:pt x="231" y="525"/>
                  </a:lnTo>
                  <a:cubicBezTo>
                    <a:pt x="29" y="553"/>
                    <a:pt x="1" y="847"/>
                    <a:pt x="113" y="966"/>
                  </a:cubicBezTo>
                  <a:cubicBezTo>
                    <a:pt x="113" y="994"/>
                    <a:pt x="113" y="994"/>
                    <a:pt x="148" y="994"/>
                  </a:cubicBezTo>
                  <a:cubicBezTo>
                    <a:pt x="176" y="994"/>
                    <a:pt x="204" y="966"/>
                    <a:pt x="231" y="966"/>
                  </a:cubicBezTo>
                  <a:cubicBezTo>
                    <a:pt x="462" y="903"/>
                    <a:pt x="700" y="847"/>
                    <a:pt x="931" y="819"/>
                  </a:cubicBezTo>
                  <a:cubicBezTo>
                    <a:pt x="1224" y="819"/>
                    <a:pt x="1546" y="875"/>
                    <a:pt x="1721" y="1078"/>
                  </a:cubicBezTo>
                  <a:cubicBezTo>
                    <a:pt x="2273" y="1141"/>
                    <a:pt x="2798" y="1343"/>
                    <a:pt x="3294" y="1574"/>
                  </a:cubicBezTo>
                  <a:cubicBezTo>
                    <a:pt x="3259" y="1630"/>
                    <a:pt x="3259" y="1665"/>
                    <a:pt x="3294" y="1721"/>
                  </a:cubicBezTo>
                  <a:cubicBezTo>
                    <a:pt x="3581" y="1840"/>
                    <a:pt x="3875" y="2015"/>
                    <a:pt x="4133" y="2217"/>
                  </a:cubicBezTo>
                  <a:cubicBezTo>
                    <a:pt x="4196" y="2245"/>
                    <a:pt x="4252" y="2273"/>
                    <a:pt x="4343" y="2301"/>
                  </a:cubicBezTo>
                  <a:cubicBezTo>
                    <a:pt x="4483" y="2301"/>
                    <a:pt x="4630" y="2301"/>
                    <a:pt x="4749" y="2392"/>
                  </a:cubicBezTo>
                  <a:cubicBezTo>
                    <a:pt x="4867" y="2448"/>
                    <a:pt x="4923" y="2567"/>
                    <a:pt x="5007" y="2679"/>
                  </a:cubicBezTo>
                  <a:cubicBezTo>
                    <a:pt x="5098" y="2714"/>
                    <a:pt x="5217" y="2770"/>
                    <a:pt x="5329" y="2826"/>
                  </a:cubicBezTo>
                  <a:cubicBezTo>
                    <a:pt x="5972" y="3119"/>
                    <a:pt x="6644" y="3378"/>
                    <a:pt x="7343" y="3616"/>
                  </a:cubicBezTo>
                  <a:cubicBezTo>
                    <a:pt x="7343" y="3672"/>
                    <a:pt x="7371" y="3728"/>
                    <a:pt x="7455" y="3763"/>
                  </a:cubicBezTo>
                  <a:cubicBezTo>
                    <a:pt x="7720" y="3903"/>
                    <a:pt x="8042" y="3965"/>
                    <a:pt x="8329" y="4021"/>
                  </a:cubicBezTo>
                  <a:cubicBezTo>
                    <a:pt x="8538" y="4049"/>
                    <a:pt x="8741" y="4049"/>
                    <a:pt x="8944" y="4049"/>
                  </a:cubicBezTo>
                  <a:cubicBezTo>
                    <a:pt x="8972" y="3993"/>
                    <a:pt x="9028" y="3937"/>
                    <a:pt x="9063" y="3875"/>
                  </a:cubicBezTo>
                  <a:cubicBezTo>
                    <a:pt x="9147" y="3763"/>
                    <a:pt x="9203" y="3644"/>
                    <a:pt x="9294" y="3553"/>
                  </a:cubicBezTo>
                  <a:cubicBezTo>
                    <a:pt x="9322" y="3525"/>
                    <a:pt x="9322" y="3497"/>
                    <a:pt x="9350" y="3469"/>
                  </a:cubicBezTo>
                  <a:cubicBezTo>
                    <a:pt x="9294" y="3441"/>
                    <a:pt x="9266" y="3441"/>
                    <a:pt x="9203" y="3441"/>
                  </a:cubicBezTo>
                  <a:lnTo>
                    <a:pt x="8944" y="3441"/>
                  </a:lnTo>
                  <a:cubicBezTo>
                    <a:pt x="7804" y="2945"/>
                    <a:pt x="6671" y="2448"/>
                    <a:pt x="5741" y="1630"/>
                  </a:cubicBezTo>
                  <a:cubicBezTo>
                    <a:pt x="5668" y="1568"/>
                    <a:pt x="5590" y="1541"/>
                    <a:pt x="5517" y="1541"/>
                  </a:cubicBezTo>
                  <a:cubicBezTo>
                    <a:pt x="5351" y="1541"/>
                    <a:pt x="5206" y="1675"/>
                    <a:pt x="5182" y="1840"/>
                  </a:cubicBezTo>
                  <a:cubicBezTo>
                    <a:pt x="4832" y="1693"/>
                    <a:pt x="4483" y="1490"/>
                    <a:pt x="4168" y="1343"/>
                  </a:cubicBezTo>
                  <a:cubicBezTo>
                    <a:pt x="3819" y="1169"/>
                    <a:pt x="3497" y="1022"/>
                    <a:pt x="3147" y="903"/>
                  </a:cubicBezTo>
                  <a:lnTo>
                    <a:pt x="3147" y="903"/>
                  </a:lnTo>
                  <a:cubicBezTo>
                    <a:pt x="3434" y="931"/>
                    <a:pt x="3756" y="966"/>
                    <a:pt x="4049" y="1022"/>
                  </a:cubicBezTo>
                  <a:cubicBezTo>
                    <a:pt x="4168" y="1022"/>
                    <a:pt x="4280" y="966"/>
                    <a:pt x="4343" y="875"/>
                  </a:cubicBezTo>
                  <a:cubicBezTo>
                    <a:pt x="4455" y="931"/>
                    <a:pt x="4574" y="994"/>
                    <a:pt x="4693" y="1050"/>
                  </a:cubicBezTo>
                  <a:cubicBezTo>
                    <a:pt x="4749" y="1050"/>
                    <a:pt x="4777" y="1078"/>
                    <a:pt x="4805" y="1078"/>
                  </a:cubicBezTo>
                  <a:cubicBezTo>
                    <a:pt x="4805" y="1141"/>
                    <a:pt x="4832" y="1169"/>
                    <a:pt x="4895" y="1196"/>
                  </a:cubicBezTo>
                  <a:cubicBezTo>
                    <a:pt x="5245" y="1371"/>
                    <a:pt x="5595" y="1490"/>
                    <a:pt x="5944" y="1602"/>
                  </a:cubicBezTo>
                  <a:cubicBezTo>
                    <a:pt x="6294" y="1721"/>
                    <a:pt x="6671" y="1777"/>
                    <a:pt x="7049" y="1868"/>
                  </a:cubicBezTo>
                  <a:cubicBezTo>
                    <a:pt x="7062" y="1870"/>
                    <a:pt x="7074" y="1871"/>
                    <a:pt x="7086" y="1871"/>
                  </a:cubicBezTo>
                  <a:cubicBezTo>
                    <a:pt x="7240" y="1871"/>
                    <a:pt x="7338" y="1710"/>
                    <a:pt x="7280" y="1574"/>
                  </a:cubicBezTo>
                  <a:lnTo>
                    <a:pt x="7280" y="1574"/>
                  </a:lnTo>
                  <a:cubicBezTo>
                    <a:pt x="7427" y="1630"/>
                    <a:pt x="7601" y="1693"/>
                    <a:pt x="7776" y="1749"/>
                  </a:cubicBezTo>
                  <a:cubicBezTo>
                    <a:pt x="7804" y="1749"/>
                    <a:pt x="7839" y="1693"/>
                    <a:pt x="7776" y="1665"/>
                  </a:cubicBezTo>
                  <a:cubicBezTo>
                    <a:pt x="7105" y="1399"/>
                    <a:pt x="6469" y="1050"/>
                    <a:pt x="5797" y="756"/>
                  </a:cubicBezTo>
                  <a:cubicBezTo>
                    <a:pt x="5779" y="750"/>
                    <a:pt x="5761" y="747"/>
                    <a:pt x="5744" y="747"/>
                  </a:cubicBezTo>
                  <a:cubicBezTo>
                    <a:pt x="5601" y="747"/>
                    <a:pt x="5525" y="940"/>
                    <a:pt x="5707" y="1022"/>
                  </a:cubicBezTo>
                  <a:cubicBezTo>
                    <a:pt x="5916" y="1106"/>
                    <a:pt x="6091" y="1169"/>
                    <a:pt x="6294" y="1252"/>
                  </a:cubicBezTo>
                  <a:cubicBezTo>
                    <a:pt x="5881" y="1141"/>
                    <a:pt x="5476" y="1050"/>
                    <a:pt x="5070" y="875"/>
                  </a:cubicBezTo>
                  <a:cubicBezTo>
                    <a:pt x="5098" y="791"/>
                    <a:pt x="5070" y="672"/>
                    <a:pt x="4951" y="616"/>
                  </a:cubicBezTo>
                  <a:cubicBezTo>
                    <a:pt x="4483" y="322"/>
                    <a:pt x="4021" y="176"/>
                    <a:pt x="3469" y="92"/>
                  </a:cubicBezTo>
                  <a:cubicBezTo>
                    <a:pt x="3203" y="57"/>
                    <a:pt x="2945" y="29"/>
                    <a:pt x="26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64"/>
            <p:cNvSpPr/>
            <p:nvPr/>
          </p:nvSpPr>
          <p:spPr>
            <a:xfrm>
              <a:off x="7015150" y="1582946"/>
              <a:ext cx="1456" cy="660"/>
            </a:xfrm>
            <a:custGeom>
              <a:rect b="b" l="l" r="r" t="t"/>
              <a:pathLst>
                <a:path extrusionOk="0" h="29" w="64">
                  <a:moveTo>
                    <a:pt x="63" y="0"/>
                  </a:moveTo>
                  <a:cubicBezTo>
                    <a:pt x="0" y="0"/>
                    <a:pt x="0" y="0"/>
                    <a:pt x="28" y="28"/>
                  </a:cubicBezTo>
                  <a:cubicBezTo>
                    <a:pt x="28" y="0"/>
                    <a:pt x="63" y="0"/>
                    <a:pt x="6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64"/>
            <p:cNvSpPr/>
            <p:nvPr/>
          </p:nvSpPr>
          <p:spPr>
            <a:xfrm>
              <a:off x="6997333" y="1462685"/>
              <a:ext cx="33109" cy="59800"/>
            </a:xfrm>
            <a:custGeom>
              <a:rect b="b" l="l" r="r" t="t"/>
              <a:pathLst>
                <a:path extrusionOk="0" h="2628" w="1455">
                  <a:moveTo>
                    <a:pt x="411" y="1"/>
                  </a:moveTo>
                  <a:cubicBezTo>
                    <a:pt x="361" y="1"/>
                    <a:pt x="307" y="21"/>
                    <a:pt x="259" y="69"/>
                  </a:cubicBezTo>
                  <a:cubicBezTo>
                    <a:pt x="112" y="188"/>
                    <a:pt x="28" y="300"/>
                    <a:pt x="0" y="475"/>
                  </a:cubicBezTo>
                  <a:cubicBezTo>
                    <a:pt x="0" y="712"/>
                    <a:pt x="56" y="887"/>
                    <a:pt x="175" y="1062"/>
                  </a:cubicBezTo>
                  <a:cubicBezTo>
                    <a:pt x="208" y="1127"/>
                    <a:pt x="262" y="1155"/>
                    <a:pt x="319" y="1155"/>
                  </a:cubicBezTo>
                  <a:cubicBezTo>
                    <a:pt x="358" y="1155"/>
                    <a:pt x="399" y="1141"/>
                    <a:pt x="434" y="1118"/>
                  </a:cubicBezTo>
                  <a:cubicBezTo>
                    <a:pt x="462" y="1558"/>
                    <a:pt x="553" y="1992"/>
                    <a:pt x="902" y="2258"/>
                  </a:cubicBezTo>
                  <a:cubicBezTo>
                    <a:pt x="874" y="2286"/>
                    <a:pt x="874" y="2314"/>
                    <a:pt x="902" y="2341"/>
                  </a:cubicBezTo>
                  <a:cubicBezTo>
                    <a:pt x="902" y="2397"/>
                    <a:pt x="930" y="2432"/>
                    <a:pt x="986" y="2488"/>
                  </a:cubicBezTo>
                  <a:cubicBezTo>
                    <a:pt x="986" y="2516"/>
                    <a:pt x="1021" y="2544"/>
                    <a:pt x="1049" y="2572"/>
                  </a:cubicBezTo>
                  <a:cubicBezTo>
                    <a:pt x="1085" y="2611"/>
                    <a:pt x="1142" y="2628"/>
                    <a:pt x="1201" y="2628"/>
                  </a:cubicBezTo>
                  <a:cubicBezTo>
                    <a:pt x="1280" y="2628"/>
                    <a:pt x="1363" y="2597"/>
                    <a:pt x="1399" y="2544"/>
                  </a:cubicBezTo>
                  <a:cubicBezTo>
                    <a:pt x="1455" y="2488"/>
                    <a:pt x="1455" y="2432"/>
                    <a:pt x="1455" y="2369"/>
                  </a:cubicBezTo>
                  <a:cubicBezTo>
                    <a:pt x="1455" y="2286"/>
                    <a:pt x="1399" y="2223"/>
                    <a:pt x="1336" y="2195"/>
                  </a:cubicBezTo>
                  <a:cubicBezTo>
                    <a:pt x="1308" y="2167"/>
                    <a:pt x="1280" y="2167"/>
                    <a:pt x="1252" y="2139"/>
                  </a:cubicBezTo>
                  <a:lnTo>
                    <a:pt x="1224" y="2139"/>
                  </a:lnTo>
                  <a:cubicBezTo>
                    <a:pt x="1224" y="2083"/>
                    <a:pt x="1196" y="2048"/>
                    <a:pt x="1161" y="2020"/>
                  </a:cubicBezTo>
                  <a:cubicBezTo>
                    <a:pt x="672" y="1698"/>
                    <a:pt x="609" y="1090"/>
                    <a:pt x="553" y="565"/>
                  </a:cubicBezTo>
                  <a:lnTo>
                    <a:pt x="553" y="537"/>
                  </a:lnTo>
                  <a:cubicBezTo>
                    <a:pt x="553" y="509"/>
                    <a:pt x="553" y="475"/>
                    <a:pt x="525" y="447"/>
                  </a:cubicBezTo>
                  <a:lnTo>
                    <a:pt x="525" y="419"/>
                  </a:lnTo>
                  <a:cubicBezTo>
                    <a:pt x="553" y="391"/>
                    <a:pt x="553" y="391"/>
                    <a:pt x="581" y="363"/>
                  </a:cubicBezTo>
                  <a:cubicBezTo>
                    <a:pt x="714" y="208"/>
                    <a:pt x="575" y="1"/>
                    <a:pt x="41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64"/>
            <p:cNvSpPr/>
            <p:nvPr/>
          </p:nvSpPr>
          <p:spPr>
            <a:xfrm>
              <a:off x="6948956" y="1509470"/>
              <a:ext cx="22459" cy="7737"/>
            </a:xfrm>
            <a:custGeom>
              <a:rect b="b" l="l" r="r" t="t"/>
              <a:pathLst>
                <a:path extrusionOk="0" h="340" w="987">
                  <a:moveTo>
                    <a:pt x="273" y="1"/>
                  </a:moveTo>
                  <a:cubicBezTo>
                    <a:pt x="230" y="1"/>
                    <a:pt x="186" y="9"/>
                    <a:pt x="140" y="27"/>
                  </a:cubicBezTo>
                  <a:cubicBezTo>
                    <a:pt x="1" y="83"/>
                    <a:pt x="1" y="285"/>
                    <a:pt x="140" y="313"/>
                  </a:cubicBezTo>
                  <a:cubicBezTo>
                    <a:pt x="192" y="332"/>
                    <a:pt x="237" y="340"/>
                    <a:pt x="277" y="340"/>
                  </a:cubicBezTo>
                  <a:cubicBezTo>
                    <a:pt x="374" y="340"/>
                    <a:pt x="450" y="297"/>
                    <a:pt x="553" y="258"/>
                  </a:cubicBezTo>
                  <a:cubicBezTo>
                    <a:pt x="665" y="230"/>
                    <a:pt x="812" y="230"/>
                    <a:pt x="931" y="202"/>
                  </a:cubicBezTo>
                  <a:cubicBezTo>
                    <a:pt x="987" y="167"/>
                    <a:pt x="987" y="111"/>
                    <a:pt x="931" y="83"/>
                  </a:cubicBezTo>
                  <a:cubicBezTo>
                    <a:pt x="845" y="42"/>
                    <a:pt x="762" y="13"/>
                    <a:pt x="668" y="13"/>
                  </a:cubicBezTo>
                  <a:cubicBezTo>
                    <a:pt x="632" y="13"/>
                    <a:pt x="594" y="17"/>
                    <a:pt x="553" y="27"/>
                  </a:cubicBezTo>
                  <a:cubicBezTo>
                    <a:pt x="511" y="27"/>
                    <a:pt x="485" y="39"/>
                    <a:pt x="455" y="39"/>
                  </a:cubicBezTo>
                  <a:cubicBezTo>
                    <a:pt x="440" y="39"/>
                    <a:pt x="425" y="36"/>
                    <a:pt x="406" y="27"/>
                  </a:cubicBezTo>
                  <a:cubicBezTo>
                    <a:pt x="361" y="9"/>
                    <a:pt x="317" y="1"/>
                    <a:pt x="27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64"/>
            <p:cNvSpPr/>
            <p:nvPr/>
          </p:nvSpPr>
          <p:spPr>
            <a:xfrm>
              <a:off x="6929705" y="1506534"/>
              <a:ext cx="20775" cy="9443"/>
            </a:xfrm>
            <a:custGeom>
              <a:rect b="b" l="l" r="r" t="t"/>
              <a:pathLst>
                <a:path extrusionOk="0" h="415" w="913">
                  <a:moveTo>
                    <a:pt x="689" y="1"/>
                  </a:moveTo>
                  <a:cubicBezTo>
                    <a:pt x="673" y="1"/>
                    <a:pt x="655" y="3"/>
                    <a:pt x="637" y="9"/>
                  </a:cubicBezTo>
                  <a:cubicBezTo>
                    <a:pt x="526" y="31"/>
                    <a:pt x="352" y="111"/>
                    <a:pt x="230" y="111"/>
                  </a:cubicBezTo>
                  <a:cubicBezTo>
                    <a:pt x="198" y="111"/>
                    <a:pt x="170" y="106"/>
                    <a:pt x="147" y="93"/>
                  </a:cubicBezTo>
                  <a:cubicBezTo>
                    <a:pt x="136" y="89"/>
                    <a:pt x="124" y="88"/>
                    <a:pt x="114" y="88"/>
                  </a:cubicBezTo>
                  <a:cubicBezTo>
                    <a:pt x="44" y="88"/>
                    <a:pt x="8" y="159"/>
                    <a:pt x="57" y="184"/>
                  </a:cubicBezTo>
                  <a:lnTo>
                    <a:pt x="84" y="212"/>
                  </a:lnTo>
                  <a:cubicBezTo>
                    <a:pt x="1" y="212"/>
                    <a:pt x="29" y="331"/>
                    <a:pt x="84" y="331"/>
                  </a:cubicBezTo>
                  <a:cubicBezTo>
                    <a:pt x="147" y="331"/>
                    <a:pt x="175" y="296"/>
                    <a:pt x="175" y="268"/>
                  </a:cubicBezTo>
                  <a:cubicBezTo>
                    <a:pt x="231" y="296"/>
                    <a:pt x="287" y="359"/>
                    <a:pt x="378" y="387"/>
                  </a:cubicBezTo>
                  <a:lnTo>
                    <a:pt x="462" y="387"/>
                  </a:lnTo>
                  <a:cubicBezTo>
                    <a:pt x="497" y="414"/>
                    <a:pt x="525" y="414"/>
                    <a:pt x="553" y="414"/>
                  </a:cubicBezTo>
                  <a:cubicBezTo>
                    <a:pt x="581" y="387"/>
                    <a:pt x="609" y="387"/>
                    <a:pt x="637" y="359"/>
                  </a:cubicBezTo>
                  <a:cubicBezTo>
                    <a:pt x="672" y="359"/>
                    <a:pt x="700" y="359"/>
                    <a:pt x="728" y="331"/>
                  </a:cubicBezTo>
                  <a:cubicBezTo>
                    <a:pt x="913" y="273"/>
                    <a:pt x="859" y="1"/>
                    <a:pt x="68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64"/>
            <p:cNvSpPr/>
            <p:nvPr/>
          </p:nvSpPr>
          <p:spPr>
            <a:xfrm>
              <a:off x="6922378" y="1506079"/>
              <a:ext cx="4005" cy="3208"/>
            </a:xfrm>
            <a:custGeom>
              <a:rect b="b" l="l" r="r" t="t"/>
              <a:pathLst>
                <a:path extrusionOk="0" h="141" w="176">
                  <a:moveTo>
                    <a:pt x="85" y="1"/>
                  </a:moveTo>
                  <a:cubicBezTo>
                    <a:pt x="1" y="1"/>
                    <a:pt x="1" y="141"/>
                    <a:pt x="85" y="141"/>
                  </a:cubicBezTo>
                  <a:cubicBezTo>
                    <a:pt x="176" y="141"/>
                    <a:pt x="176" y="1"/>
                    <a:pt x="8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64"/>
            <p:cNvSpPr/>
            <p:nvPr/>
          </p:nvSpPr>
          <p:spPr>
            <a:xfrm>
              <a:off x="6906472" y="1511176"/>
              <a:ext cx="19911" cy="18227"/>
            </a:xfrm>
            <a:custGeom>
              <a:rect b="b" l="l" r="r" t="t"/>
              <a:pathLst>
                <a:path extrusionOk="0" h="801" w="875">
                  <a:moveTo>
                    <a:pt x="626" y="1"/>
                  </a:moveTo>
                  <a:cubicBezTo>
                    <a:pt x="569" y="1"/>
                    <a:pt x="511" y="22"/>
                    <a:pt x="469" y="64"/>
                  </a:cubicBezTo>
                  <a:cubicBezTo>
                    <a:pt x="434" y="92"/>
                    <a:pt x="434" y="127"/>
                    <a:pt x="406" y="155"/>
                  </a:cubicBezTo>
                  <a:cubicBezTo>
                    <a:pt x="350" y="155"/>
                    <a:pt x="322" y="155"/>
                    <a:pt x="294" y="183"/>
                  </a:cubicBezTo>
                  <a:cubicBezTo>
                    <a:pt x="148" y="238"/>
                    <a:pt x="1" y="385"/>
                    <a:pt x="29" y="560"/>
                  </a:cubicBezTo>
                  <a:cubicBezTo>
                    <a:pt x="29" y="616"/>
                    <a:pt x="57" y="679"/>
                    <a:pt x="120" y="707"/>
                  </a:cubicBezTo>
                  <a:cubicBezTo>
                    <a:pt x="153" y="758"/>
                    <a:pt x="220" y="801"/>
                    <a:pt x="286" y="801"/>
                  </a:cubicBezTo>
                  <a:cubicBezTo>
                    <a:pt x="330" y="801"/>
                    <a:pt x="373" y="782"/>
                    <a:pt x="406" y="735"/>
                  </a:cubicBezTo>
                  <a:cubicBezTo>
                    <a:pt x="525" y="616"/>
                    <a:pt x="672" y="504"/>
                    <a:pt x="784" y="385"/>
                  </a:cubicBezTo>
                  <a:cubicBezTo>
                    <a:pt x="875" y="301"/>
                    <a:pt x="875" y="155"/>
                    <a:pt x="784" y="64"/>
                  </a:cubicBezTo>
                  <a:cubicBezTo>
                    <a:pt x="742" y="22"/>
                    <a:pt x="684" y="1"/>
                    <a:pt x="6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64"/>
            <p:cNvSpPr/>
            <p:nvPr/>
          </p:nvSpPr>
          <p:spPr>
            <a:xfrm>
              <a:off x="6926360" y="1507353"/>
              <a:ext cx="2731" cy="1934"/>
            </a:xfrm>
            <a:custGeom>
              <a:rect b="b" l="l" r="r" t="t"/>
              <a:pathLst>
                <a:path extrusionOk="0" h="85" w="120">
                  <a:moveTo>
                    <a:pt x="57" y="1"/>
                  </a:moveTo>
                  <a:cubicBezTo>
                    <a:pt x="1" y="1"/>
                    <a:pt x="1" y="85"/>
                    <a:pt x="57" y="85"/>
                  </a:cubicBezTo>
                  <a:cubicBezTo>
                    <a:pt x="120" y="85"/>
                    <a:pt x="120" y="1"/>
                    <a:pt x="5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64"/>
            <p:cNvSpPr/>
            <p:nvPr/>
          </p:nvSpPr>
          <p:spPr>
            <a:xfrm>
              <a:off x="7011054" y="1443548"/>
              <a:ext cx="18113" cy="24189"/>
            </a:xfrm>
            <a:custGeom>
              <a:rect b="b" l="l" r="r" t="t"/>
              <a:pathLst>
                <a:path extrusionOk="0" h="1063" w="796">
                  <a:moveTo>
                    <a:pt x="655" y="1"/>
                  </a:moveTo>
                  <a:cubicBezTo>
                    <a:pt x="608" y="1"/>
                    <a:pt x="558" y="30"/>
                    <a:pt x="530" y="92"/>
                  </a:cubicBezTo>
                  <a:cubicBezTo>
                    <a:pt x="530" y="92"/>
                    <a:pt x="502" y="127"/>
                    <a:pt x="502" y="155"/>
                  </a:cubicBezTo>
                  <a:cubicBezTo>
                    <a:pt x="418" y="211"/>
                    <a:pt x="327" y="267"/>
                    <a:pt x="271" y="358"/>
                  </a:cubicBezTo>
                  <a:cubicBezTo>
                    <a:pt x="152" y="476"/>
                    <a:pt x="125" y="616"/>
                    <a:pt x="69" y="763"/>
                  </a:cubicBezTo>
                  <a:cubicBezTo>
                    <a:pt x="0" y="895"/>
                    <a:pt x="114" y="1062"/>
                    <a:pt x="237" y="1062"/>
                  </a:cubicBezTo>
                  <a:cubicBezTo>
                    <a:pt x="278" y="1062"/>
                    <a:pt x="319" y="1044"/>
                    <a:pt x="355" y="1001"/>
                  </a:cubicBezTo>
                  <a:cubicBezTo>
                    <a:pt x="418" y="910"/>
                    <a:pt x="474" y="854"/>
                    <a:pt x="530" y="763"/>
                  </a:cubicBezTo>
                  <a:cubicBezTo>
                    <a:pt x="593" y="679"/>
                    <a:pt x="649" y="651"/>
                    <a:pt x="705" y="560"/>
                  </a:cubicBezTo>
                  <a:cubicBezTo>
                    <a:pt x="768" y="504"/>
                    <a:pt x="796" y="386"/>
                    <a:pt x="796" y="302"/>
                  </a:cubicBezTo>
                  <a:cubicBezTo>
                    <a:pt x="768" y="211"/>
                    <a:pt x="768" y="211"/>
                    <a:pt x="768" y="127"/>
                  </a:cubicBezTo>
                  <a:cubicBezTo>
                    <a:pt x="768" y="45"/>
                    <a:pt x="714" y="1"/>
                    <a:pt x="65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64"/>
            <p:cNvSpPr/>
            <p:nvPr/>
          </p:nvSpPr>
          <p:spPr>
            <a:xfrm>
              <a:off x="7023114" y="1435698"/>
              <a:ext cx="3345" cy="4756"/>
            </a:xfrm>
            <a:custGeom>
              <a:rect b="b" l="l" r="r" t="t"/>
              <a:pathLst>
                <a:path extrusionOk="0" h="209" w="147">
                  <a:moveTo>
                    <a:pt x="61" y="1"/>
                  </a:moveTo>
                  <a:cubicBezTo>
                    <a:pt x="35" y="1"/>
                    <a:pt x="0" y="25"/>
                    <a:pt x="0" y="59"/>
                  </a:cubicBezTo>
                  <a:cubicBezTo>
                    <a:pt x="28" y="87"/>
                    <a:pt x="28" y="150"/>
                    <a:pt x="28" y="178"/>
                  </a:cubicBezTo>
                  <a:cubicBezTo>
                    <a:pt x="41" y="200"/>
                    <a:pt x="62" y="209"/>
                    <a:pt x="82" y="209"/>
                  </a:cubicBezTo>
                  <a:cubicBezTo>
                    <a:pt x="115" y="209"/>
                    <a:pt x="147" y="185"/>
                    <a:pt x="147" y="150"/>
                  </a:cubicBezTo>
                  <a:cubicBezTo>
                    <a:pt x="119" y="122"/>
                    <a:pt x="119" y="59"/>
                    <a:pt x="91" y="31"/>
                  </a:cubicBezTo>
                  <a:cubicBezTo>
                    <a:pt x="91" y="10"/>
                    <a:pt x="78" y="1"/>
                    <a:pt x="6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64"/>
            <p:cNvSpPr/>
            <p:nvPr/>
          </p:nvSpPr>
          <p:spPr>
            <a:xfrm>
              <a:off x="7007823" y="1390734"/>
              <a:ext cx="17362" cy="39275"/>
            </a:xfrm>
            <a:custGeom>
              <a:rect b="b" l="l" r="r" t="t"/>
              <a:pathLst>
                <a:path extrusionOk="0" h="1726" w="763">
                  <a:moveTo>
                    <a:pt x="239" y="0"/>
                  </a:moveTo>
                  <a:cubicBezTo>
                    <a:pt x="64" y="0"/>
                    <a:pt x="1" y="231"/>
                    <a:pt x="120" y="315"/>
                  </a:cubicBezTo>
                  <a:cubicBezTo>
                    <a:pt x="92" y="350"/>
                    <a:pt x="92" y="406"/>
                    <a:pt x="92" y="434"/>
                  </a:cubicBezTo>
                  <a:cubicBezTo>
                    <a:pt x="148" y="637"/>
                    <a:pt x="267" y="875"/>
                    <a:pt x="350" y="1077"/>
                  </a:cubicBezTo>
                  <a:cubicBezTo>
                    <a:pt x="441" y="1252"/>
                    <a:pt x="525" y="1455"/>
                    <a:pt x="560" y="1658"/>
                  </a:cubicBezTo>
                  <a:cubicBezTo>
                    <a:pt x="574" y="1703"/>
                    <a:pt x="609" y="1726"/>
                    <a:pt x="641" y="1726"/>
                  </a:cubicBezTo>
                  <a:cubicBezTo>
                    <a:pt x="672" y="1726"/>
                    <a:pt x="700" y="1703"/>
                    <a:pt x="700" y="1658"/>
                  </a:cubicBezTo>
                  <a:cubicBezTo>
                    <a:pt x="700" y="1602"/>
                    <a:pt x="672" y="1539"/>
                    <a:pt x="672" y="1511"/>
                  </a:cubicBezTo>
                  <a:cubicBezTo>
                    <a:pt x="700" y="1455"/>
                    <a:pt x="735" y="1399"/>
                    <a:pt x="763" y="1364"/>
                  </a:cubicBezTo>
                  <a:cubicBezTo>
                    <a:pt x="763" y="1252"/>
                    <a:pt x="735" y="1189"/>
                    <a:pt x="672" y="1105"/>
                  </a:cubicBezTo>
                  <a:cubicBezTo>
                    <a:pt x="616" y="1049"/>
                    <a:pt x="560" y="1014"/>
                    <a:pt x="525" y="930"/>
                  </a:cubicBezTo>
                  <a:cubicBezTo>
                    <a:pt x="469" y="875"/>
                    <a:pt x="469" y="784"/>
                    <a:pt x="469" y="700"/>
                  </a:cubicBezTo>
                  <a:cubicBezTo>
                    <a:pt x="441" y="553"/>
                    <a:pt x="441" y="434"/>
                    <a:pt x="385" y="315"/>
                  </a:cubicBezTo>
                  <a:cubicBezTo>
                    <a:pt x="469" y="231"/>
                    <a:pt x="413" y="0"/>
                    <a:pt x="2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64"/>
            <p:cNvSpPr/>
            <p:nvPr/>
          </p:nvSpPr>
          <p:spPr>
            <a:xfrm>
              <a:off x="6812289" y="1571636"/>
              <a:ext cx="53793" cy="51108"/>
            </a:xfrm>
            <a:custGeom>
              <a:rect b="b" l="l" r="r" t="t"/>
              <a:pathLst>
                <a:path extrusionOk="0" h="2246" w="2364">
                  <a:moveTo>
                    <a:pt x="1867" y="1"/>
                  </a:moveTo>
                  <a:cubicBezTo>
                    <a:pt x="1776" y="1"/>
                    <a:pt x="1692" y="29"/>
                    <a:pt x="1601" y="57"/>
                  </a:cubicBezTo>
                  <a:cubicBezTo>
                    <a:pt x="1720" y="148"/>
                    <a:pt x="1748" y="267"/>
                    <a:pt x="1692" y="378"/>
                  </a:cubicBezTo>
                  <a:cubicBezTo>
                    <a:pt x="1462" y="700"/>
                    <a:pt x="1140" y="875"/>
                    <a:pt x="790" y="994"/>
                  </a:cubicBezTo>
                  <a:lnTo>
                    <a:pt x="762" y="1022"/>
                  </a:lnTo>
                  <a:cubicBezTo>
                    <a:pt x="762" y="1050"/>
                    <a:pt x="762" y="1078"/>
                    <a:pt x="790" y="1106"/>
                  </a:cubicBezTo>
                  <a:cubicBezTo>
                    <a:pt x="727" y="1078"/>
                    <a:pt x="699" y="1050"/>
                    <a:pt x="671" y="1050"/>
                  </a:cubicBezTo>
                  <a:cubicBezTo>
                    <a:pt x="441" y="1141"/>
                    <a:pt x="238" y="1224"/>
                    <a:pt x="0" y="1252"/>
                  </a:cubicBezTo>
                  <a:cubicBezTo>
                    <a:pt x="119" y="1399"/>
                    <a:pt x="203" y="1546"/>
                    <a:pt x="322" y="1665"/>
                  </a:cubicBezTo>
                  <a:cubicBezTo>
                    <a:pt x="469" y="1840"/>
                    <a:pt x="616" y="1980"/>
                    <a:pt x="818" y="2071"/>
                  </a:cubicBezTo>
                  <a:cubicBezTo>
                    <a:pt x="1021" y="2189"/>
                    <a:pt x="1252" y="2217"/>
                    <a:pt x="1518" y="2245"/>
                  </a:cubicBezTo>
                  <a:cubicBezTo>
                    <a:pt x="1518" y="2217"/>
                    <a:pt x="1546" y="2217"/>
                    <a:pt x="1573" y="2189"/>
                  </a:cubicBezTo>
                  <a:cubicBezTo>
                    <a:pt x="1634" y="2189"/>
                    <a:pt x="1692" y="2174"/>
                    <a:pt x="1750" y="2174"/>
                  </a:cubicBezTo>
                  <a:cubicBezTo>
                    <a:pt x="1779" y="2174"/>
                    <a:pt x="1809" y="2178"/>
                    <a:pt x="1839" y="2189"/>
                  </a:cubicBezTo>
                  <a:cubicBezTo>
                    <a:pt x="1867" y="2126"/>
                    <a:pt x="1895" y="2099"/>
                    <a:pt x="1895" y="2043"/>
                  </a:cubicBezTo>
                  <a:cubicBezTo>
                    <a:pt x="2014" y="2043"/>
                    <a:pt x="2126" y="1952"/>
                    <a:pt x="2189" y="1805"/>
                  </a:cubicBezTo>
                  <a:cubicBezTo>
                    <a:pt x="2301" y="1455"/>
                    <a:pt x="2273" y="1141"/>
                    <a:pt x="2301" y="756"/>
                  </a:cubicBezTo>
                  <a:cubicBezTo>
                    <a:pt x="2301" y="616"/>
                    <a:pt x="2364" y="469"/>
                    <a:pt x="2301" y="322"/>
                  </a:cubicBezTo>
                  <a:cubicBezTo>
                    <a:pt x="2273" y="148"/>
                    <a:pt x="2070" y="1"/>
                    <a:pt x="186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64"/>
            <p:cNvSpPr/>
            <p:nvPr/>
          </p:nvSpPr>
          <p:spPr>
            <a:xfrm>
              <a:off x="6791764" y="1505442"/>
              <a:ext cx="64943" cy="73544"/>
            </a:xfrm>
            <a:custGeom>
              <a:rect b="b" l="l" r="r" t="t"/>
              <a:pathLst>
                <a:path extrusionOk="0" h="3232" w="2854">
                  <a:moveTo>
                    <a:pt x="801" y="1"/>
                  </a:moveTo>
                  <a:cubicBezTo>
                    <a:pt x="719" y="1"/>
                    <a:pt x="638" y="63"/>
                    <a:pt x="671" y="169"/>
                  </a:cubicBezTo>
                  <a:cubicBezTo>
                    <a:pt x="790" y="462"/>
                    <a:pt x="930" y="784"/>
                    <a:pt x="1077" y="1106"/>
                  </a:cubicBezTo>
                  <a:lnTo>
                    <a:pt x="1077" y="1134"/>
                  </a:lnTo>
                  <a:cubicBezTo>
                    <a:pt x="993" y="1309"/>
                    <a:pt x="902" y="1483"/>
                    <a:pt x="846" y="1658"/>
                  </a:cubicBezTo>
                  <a:cubicBezTo>
                    <a:pt x="874" y="1539"/>
                    <a:pt x="902" y="1392"/>
                    <a:pt x="930" y="1281"/>
                  </a:cubicBezTo>
                  <a:cubicBezTo>
                    <a:pt x="968" y="1159"/>
                    <a:pt x="867" y="1088"/>
                    <a:pt x="775" y="1088"/>
                  </a:cubicBezTo>
                  <a:cubicBezTo>
                    <a:pt x="713" y="1088"/>
                    <a:pt x="655" y="1120"/>
                    <a:pt x="643" y="1190"/>
                  </a:cubicBezTo>
                  <a:cubicBezTo>
                    <a:pt x="581" y="1630"/>
                    <a:pt x="469" y="2036"/>
                    <a:pt x="350" y="2476"/>
                  </a:cubicBezTo>
                  <a:lnTo>
                    <a:pt x="350" y="2504"/>
                  </a:lnTo>
                  <a:cubicBezTo>
                    <a:pt x="231" y="2651"/>
                    <a:pt x="119" y="2763"/>
                    <a:pt x="0" y="2882"/>
                  </a:cubicBezTo>
                  <a:cubicBezTo>
                    <a:pt x="147" y="2966"/>
                    <a:pt x="266" y="3113"/>
                    <a:pt x="406" y="3231"/>
                  </a:cubicBezTo>
                  <a:cubicBezTo>
                    <a:pt x="790" y="2854"/>
                    <a:pt x="1224" y="2616"/>
                    <a:pt x="1720" y="2441"/>
                  </a:cubicBezTo>
                  <a:cubicBezTo>
                    <a:pt x="1804" y="2413"/>
                    <a:pt x="1867" y="2385"/>
                    <a:pt x="1951" y="2357"/>
                  </a:cubicBezTo>
                  <a:cubicBezTo>
                    <a:pt x="1969" y="2349"/>
                    <a:pt x="1987" y="2346"/>
                    <a:pt x="2004" y="2346"/>
                  </a:cubicBezTo>
                  <a:cubicBezTo>
                    <a:pt x="2044" y="2346"/>
                    <a:pt x="2078" y="2366"/>
                    <a:pt x="2098" y="2385"/>
                  </a:cubicBezTo>
                  <a:lnTo>
                    <a:pt x="2154" y="2385"/>
                  </a:lnTo>
                  <a:cubicBezTo>
                    <a:pt x="2245" y="2413"/>
                    <a:pt x="2273" y="2476"/>
                    <a:pt x="2301" y="2532"/>
                  </a:cubicBezTo>
                  <a:lnTo>
                    <a:pt x="2364" y="2532"/>
                  </a:lnTo>
                  <a:cubicBezTo>
                    <a:pt x="2388" y="2540"/>
                    <a:pt x="2413" y="2544"/>
                    <a:pt x="2439" y="2544"/>
                  </a:cubicBezTo>
                  <a:cubicBezTo>
                    <a:pt x="2500" y="2544"/>
                    <a:pt x="2563" y="2524"/>
                    <a:pt x="2622" y="2504"/>
                  </a:cubicBezTo>
                  <a:cubicBezTo>
                    <a:pt x="2713" y="2441"/>
                    <a:pt x="2769" y="2357"/>
                    <a:pt x="2797" y="2267"/>
                  </a:cubicBezTo>
                  <a:cubicBezTo>
                    <a:pt x="2825" y="2155"/>
                    <a:pt x="2853" y="2036"/>
                    <a:pt x="2825" y="1917"/>
                  </a:cubicBezTo>
                  <a:cubicBezTo>
                    <a:pt x="2797" y="1833"/>
                    <a:pt x="2713" y="1714"/>
                    <a:pt x="2622" y="1686"/>
                  </a:cubicBezTo>
                  <a:cubicBezTo>
                    <a:pt x="2594" y="1658"/>
                    <a:pt x="2566" y="1630"/>
                    <a:pt x="2503" y="1630"/>
                  </a:cubicBezTo>
                  <a:cubicBezTo>
                    <a:pt x="2503" y="1602"/>
                    <a:pt x="2475" y="1602"/>
                    <a:pt x="2475" y="1567"/>
                  </a:cubicBezTo>
                  <a:cubicBezTo>
                    <a:pt x="2475" y="1539"/>
                    <a:pt x="2448" y="1539"/>
                    <a:pt x="2448" y="1511"/>
                  </a:cubicBezTo>
                  <a:cubicBezTo>
                    <a:pt x="2329" y="1309"/>
                    <a:pt x="2154" y="1162"/>
                    <a:pt x="2014" y="1015"/>
                  </a:cubicBezTo>
                  <a:cubicBezTo>
                    <a:pt x="1776" y="784"/>
                    <a:pt x="1545" y="553"/>
                    <a:pt x="1343" y="316"/>
                  </a:cubicBezTo>
                  <a:lnTo>
                    <a:pt x="1315" y="316"/>
                  </a:lnTo>
                  <a:lnTo>
                    <a:pt x="1315" y="288"/>
                  </a:lnTo>
                  <a:cubicBezTo>
                    <a:pt x="1315" y="161"/>
                    <a:pt x="1211" y="91"/>
                    <a:pt x="1112" y="91"/>
                  </a:cubicBezTo>
                  <a:cubicBezTo>
                    <a:pt x="1054" y="91"/>
                    <a:pt x="997" y="116"/>
                    <a:pt x="965" y="169"/>
                  </a:cubicBezTo>
                  <a:cubicBezTo>
                    <a:pt x="965" y="141"/>
                    <a:pt x="930" y="113"/>
                    <a:pt x="930" y="85"/>
                  </a:cubicBezTo>
                  <a:cubicBezTo>
                    <a:pt x="908" y="27"/>
                    <a:pt x="855" y="1"/>
                    <a:pt x="8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64"/>
            <p:cNvSpPr/>
            <p:nvPr/>
          </p:nvSpPr>
          <p:spPr>
            <a:xfrm>
              <a:off x="6826283" y="1574026"/>
              <a:ext cx="37091" cy="47444"/>
            </a:xfrm>
            <a:custGeom>
              <a:rect b="b" l="l" r="r" t="t"/>
              <a:pathLst>
                <a:path extrusionOk="0" h="2085" w="1630">
                  <a:moveTo>
                    <a:pt x="1284" y="1"/>
                  </a:moveTo>
                  <a:cubicBezTo>
                    <a:pt x="1252" y="1"/>
                    <a:pt x="1224" y="15"/>
                    <a:pt x="1224" y="43"/>
                  </a:cubicBezTo>
                  <a:cubicBezTo>
                    <a:pt x="1161" y="364"/>
                    <a:pt x="1105" y="686"/>
                    <a:pt x="1021" y="1001"/>
                  </a:cubicBezTo>
                  <a:cubicBezTo>
                    <a:pt x="1021" y="1064"/>
                    <a:pt x="1021" y="1091"/>
                    <a:pt x="986" y="1147"/>
                  </a:cubicBezTo>
                  <a:cubicBezTo>
                    <a:pt x="958" y="1175"/>
                    <a:pt x="931" y="1238"/>
                    <a:pt x="903" y="1266"/>
                  </a:cubicBezTo>
                  <a:cubicBezTo>
                    <a:pt x="756" y="1469"/>
                    <a:pt x="406" y="1413"/>
                    <a:pt x="175" y="1497"/>
                  </a:cubicBezTo>
                  <a:cubicBezTo>
                    <a:pt x="28" y="1525"/>
                    <a:pt x="1" y="1735"/>
                    <a:pt x="147" y="1819"/>
                  </a:cubicBezTo>
                  <a:cubicBezTo>
                    <a:pt x="322" y="1938"/>
                    <a:pt x="497" y="2049"/>
                    <a:pt x="756" y="2084"/>
                  </a:cubicBezTo>
                  <a:cubicBezTo>
                    <a:pt x="986" y="2084"/>
                    <a:pt x="1252" y="1966"/>
                    <a:pt x="1399" y="1763"/>
                  </a:cubicBezTo>
                  <a:cubicBezTo>
                    <a:pt x="1546" y="1588"/>
                    <a:pt x="1602" y="1385"/>
                    <a:pt x="1630" y="1147"/>
                  </a:cubicBezTo>
                  <a:cubicBezTo>
                    <a:pt x="1630" y="1091"/>
                    <a:pt x="1602" y="1036"/>
                    <a:pt x="1602" y="973"/>
                  </a:cubicBezTo>
                  <a:lnTo>
                    <a:pt x="1602" y="567"/>
                  </a:lnTo>
                  <a:cubicBezTo>
                    <a:pt x="1546" y="392"/>
                    <a:pt x="1455" y="217"/>
                    <a:pt x="1371" y="43"/>
                  </a:cubicBezTo>
                  <a:cubicBezTo>
                    <a:pt x="1354" y="15"/>
                    <a:pt x="1317" y="1"/>
                    <a:pt x="128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64"/>
            <p:cNvSpPr/>
            <p:nvPr/>
          </p:nvSpPr>
          <p:spPr>
            <a:xfrm>
              <a:off x="6852702" y="1545878"/>
              <a:ext cx="52519" cy="28489"/>
            </a:xfrm>
            <a:custGeom>
              <a:rect b="b" l="l" r="r" t="t"/>
              <a:pathLst>
                <a:path extrusionOk="0" h="1252" w="2308">
                  <a:moveTo>
                    <a:pt x="2189" y="0"/>
                  </a:moveTo>
                  <a:cubicBezTo>
                    <a:pt x="2161" y="0"/>
                    <a:pt x="2133" y="0"/>
                    <a:pt x="2098" y="28"/>
                  </a:cubicBezTo>
                  <a:cubicBezTo>
                    <a:pt x="2054" y="8"/>
                    <a:pt x="2007" y="1"/>
                    <a:pt x="1959" y="1"/>
                  </a:cubicBezTo>
                  <a:cubicBezTo>
                    <a:pt x="1852" y="1"/>
                    <a:pt x="1737" y="37"/>
                    <a:pt x="1636" y="56"/>
                  </a:cubicBezTo>
                  <a:cubicBezTo>
                    <a:pt x="1609" y="84"/>
                    <a:pt x="1574" y="84"/>
                    <a:pt x="1518" y="84"/>
                  </a:cubicBezTo>
                  <a:lnTo>
                    <a:pt x="1490" y="84"/>
                  </a:lnTo>
                  <a:cubicBezTo>
                    <a:pt x="1447" y="76"/>
                    <a:pt x="1406" y="72"/>
                    <a:pt x="1367" y="72"/>
                  </a:cubicBezTo>
                  <a:cubicBezTo>
                    <a:pt x="1271" y="72"/>
                    <a:pt x="1183" y="92"/>
                    <a:pt x="1084" y="112"/>
                  </a:cubicBezTo>
                  <a:cubicBezTo>
                    <a:pt x="937" y="112"/>
                    <a:pt x="790" y="203"/>
                    <a:pt x="644" y="203"/>
                  </a:cubicBezTo>
                  <a:cubicBezTo>
                    <a:pt x="469" y="231"/>
                    <a:pt x="294" y="259"/>
                    <a:pt x="147" y="350"/>
                  </a:cubicBezTo>
                  <a:cubicBezTo>
                    <a:pt x="0" y="434"/>
                    <a:pt x="0" y="699"/>
                    <a:pt x="175" y="727"/>
                  </a:cubicBezTo>
                  <a:lnTo>
                    <a:pt x="322" y="727"/>
                  </a:lnTo>
                  <a:cubicBezTo>
                    <a:pt x="266" y="783"/>
                    <a:pt x="238" y="839"/>
                    <a:pt x="210" y="902"/>
                  </a:cubicBezTo>
                  <a:cubicBezTo>
                    <a:pt x="119" y="1049"/>
                    <a:pt x="175" y="1224"/>
                    <a:pt x="350" y="1252"/>
                  </a:cubicBezTo>
                  <a:lnTo>
                    <a:pt x="525" y="1252"/>
                  </a:lnTo>
                  <a:lnTo>
                    <a:pt x="560" y="1224"/>
                  </a:lnTo>
                  <a:cubicBezTo>
                    <a:pt x="734" y="1224"/>
                    <a:pt x="937" y="1133"/>
                    <a:pt x="1084" y="1014"/>
                  </a:cubicBezTo>
                  <a:cubicBezTo>
                    <a:pt x="1196" y="986"/>
                    <a:pt x="1315" y="930"/>
                    <a:pt x="1399" y="874"/>
                  </a:cubicBezTo>
                  <a:cubicBezTo>
                    <a:pt x="1636" y="755"/>
                    <a:pt x="1895" y="636"/>
                    <a:pt x="2042" y="406"/>
                  </a:cubicBezTo>
                  <a:cubicBezTo>
                    <a:pt x="2070" y="378"/>
                    <a:pt x="2070" y="350"/>
                    <a:pt x="2042" y="287"/>
                  </a:cubicBezTo>
                  <a:lnTo>
                    <a:pt x="2042" y="287"/>
                  </a:lnTo>
                  <a:lnTo>
                    <a:pt x="2070" y="315"/>
                  </a:lnTo>
                  <a:lnTo>
                    <a:pt x="2189" y="315"/>
                  </a:lnTo>
                  <a:cubicBezTo>
                    <a:pt x="2217" y="287"/>
                    <a:pt x="2273" y="259"/>
                    <a:pt x="2273" y="231"/>
                  </a:cubicBezTo>
                  <a:cubicBezTo>
                    <a:pt x="2308" y="175"/>
                    <a:pt x="2308" y="84"/>
                    <a:pt x="2273" y="56"/>
                  </a:cubicBezTo>
                  <a:cubicBezTo>
                    <a:pt x="2245" y="28"/>
                    <a:pt x="2217" y="28"/>
                    <a:pt x="218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64"/>
            <p:cNvSpPr/>
            <p:nvPr/>
          </p:nvSpPr>
          <p:spPr>
            <a:xfrm>
              <a:off x="6856957" y="1547607"/>
              <a:ext cx="40959" cy="26123"/>
            </a:xfrm>
            <a:custGeom>
              <a:rect b="b" l="l" r="r" t="t"/>
              <a:pathLst>
                <a:path extrusionOk="0" h="1148" w="1800">
                  <a:moveTo>
                    <a:pt x="1459" y="1"/>
                  </a:moveTo>
                  <a:cubicBezTo>
                    <a:pt x="1248" y="1"/>
                    <a:pt x="1053" y="52"/>
                    <a:pt x="834" y="127"/>
                  </a:cubicBezTo>
                  <a:cubicBezTo>
                    <a:pt x="575" y="183"/>
                    <a:pt x="338" y="330"/>
                    <a:pt x="79" y="386"/>
                  </a:cubicBezTo>
                  <a:cubicBezTo>
                    <a:pt x="23" y="386"/>
                    <a:pt x="23" y="532"/>
                    <a:pt x="107" y="532"/>
                  </a:cubicBezTo>
                  <a:cubicBezTo>
                    <a:pt x="373" y="504"/>
                    <a:pt x="603" y="448"/>
                    <a:pt x="834" y="414"/>
                  </a:cubicBezTo>
                  <a:lnTo>
                    <a:pt x="834" y="414"/>
                  </a:lnTo>
                  <a:cubicBezTo>
                    <a:pt x="659" y="504"/>
                    <a:pt x="512" y="623"/>
                    <a:pt x="401" y="735"/>
                  </a:cubicBezTo>
                  <a:cubicBezTo>
                    <a:pt x="336" y="780"/>
                    <a:pt x="261" y="821"/>
                    <a:pt x="200" y="821"/>
                  </a:cubicBezTo>
                  <a:cubicBezTo>
                    <a:pt x="175" y="821"/>
                    <a:pt x="153" y="814"/>
                    <a:pt x="135" y="798"/>
                  </a:cubicBezTo>
                  <a:cubicBezTo>
                    <a:pt x="124" y="785"/>
                    <a:pt x="111" y="780"/>
                    <a:pt x="99" y="780"/>
                  </a:cubicBezTo>
                  <a:cubicBezTo>
                    <a:pt x="49" y="780"/>
                    <a:pt x="1" y="865"/>
                    <a:pt x="51" y="910"/>
                  </a:cubicBezTo>
                  <a:cubicBezTo>
                    <a:pt x="79" y="973"/>
                    <a:pt x="107" y="973"/>
                    <a:pt x="163" y="1001"/>
                  </a:cubicBezTo>
                  <a:cubicBezTo>
                    <a:pt x="79" y="1029"/>
                    <a:pt x="79" y="1148"/>
                    <a:pt x="163" y="1148"/>
                  </a:cubicBezTo>
                  <a:cubicBezTo>
                    <a:pt x="338" y="1148"/>
                    <a:pt x="457" y="1113"/>
                    <a:pt x="575" y="1057"/>
                  </a:cubicBezTo>
                  <a:cubicBezTo>
                    <a:pt x="806" y="1029"/>
                    <a:pt x="981" y="882"/>
                    <a:pt x="1156" y="735"/>
                  </a:cubicBezTo>
                  <a:cubicBezTo>
                    <a:pt x="1359" y="651"/>
                    <a:pt x="1561" y="532"/>
                    <a:pt x="1736" y="386"/>
                  </a:cubicBezTo>
                  <a:cubicBezTo>
                    <a:pt x="1799" y="330"/>
                    <a:pt x="1799" y="239"/>
                    <a:pt x="1771" y="183"/>
                  </a:cubicBezTo>
                  <a:cubicBezTo>
                    <a:pt x="1771" y="155"/>
                    <a:pt x="1736" y="127"/>
                    <a:pt x="1708" y="99"/>
                  </a:cubicBezTo>
                  <a:cubicBezTo>
                    <a:pt x="1708" y="64"/>
                    <a:pt x="1680" y="8"/>
                    <a:pt x="1596" y="8"/>
                  </a:cubicBezTo>
                  <a:cubicBezTo>
                    <a:pt x="1550" y="3"/>
                    <a:pt x="1504" y="1"/>
                    <a:pt x="1459"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64"/>
            <p:cNvSpPr/>
            <p:nvPr/>
          </p:nvSpPr>
          <p:spPr>
            <a:xfrm>
              <a:off x="7020566" y="1463732"/>
              <a:ext cx="60961" cy="47626"/>
            </a:xfrm>
            <a:custGeom>
              <a:rect b="b" l="l" r="r" t="t"/>
              <a:pathLst>
                <a:path extrusionOk="0" h="2093" w="2679">
                  <a:moveTo>
                    <a:pt x="1604" y="1"/>
                  </a:moveTo>
                  <a:cubicBezTo>
                    <a:pt x="1564" y="1"/>
                    <a:pt x="1523" y="8"/>
                    <a:pt x="1483" y="23"/>
                  </a:cubicBezTo>
                  <a:cubicBezTo>
                    <a:pt x="1399" y="51"/>
                    <a:pt x="1336" y="79"/>
                    <a:pt x="1252" y="142"/>
                  </a:cubicBezTo>
                  <a:lnTo>
                    <a:pt x="1105" y="142"/>
                  </a:lnTo>
                  <a:cubicBezTo>
                    <a:pt x="1014" y="142"/>
                    <a:pt x="902" y="114"/>
                    <a:pt x="811" y="114"/>
                  </a:cubicBezTo>
                  <a:cubicBezTo>
                    <a:pt x="811" y="79"/>
                    <a:pt x="755" y="51"/>
                    <a:pt x="727" y="51"/>
                  </a:cubicBezTo>
                  <a:lnTo>
                    <a:pt x="637" y="51"/>
                  </a:lnTo>
                  <a:cubicBezTo>
                    <a:pt x="600" y="34"/>
                    <a:pt x="566" y="26"/>
                    <a:pt x="532" y="26"/>
                  </a:cubicBezTo>
                  <a:cubicBezTo>
                    <a:pt x="403" y="26"/>
                    <a:pt x="292" y="137"/>
                    <a:pt x="203" y="226"/>
                  </a:cubicBezTo>
                  <a:cubicBezTo>
                    <a:pt x="56" y="401"/>
                    <a:pt x="0" y="722"/>
                    <a:pt x="0" y="953"/>
                  </a:cubicBezTo>
                  <a:cubicBezTo>
                    <a:pt x="0" y="1072"/>
                    <a:pt x="28" y="1219"/>
                    <a:pt x="56" y="1365"/>
                  </a:cubicBezTo>
                  <a:cubicBezTo>
                    <a:pt x="56" y="1477"/>
                    <a:pt x="84" y="1596"/>
                    <a:pt x="140" y="1715"/>
                  </a:cubicBezTo>
                  <a:cubicBezTo>
                    <a:pt x="203" y="1827"/>
                    <a:pt x="287" y="1918"/>
                    <a:pt x="406" y="1974"/>
                  </a:cubicBezTo>
                  <a:cubicBezTo>
                    <a:pt x="462" y="2002"/>
                    <a:pt x="525" y="2002"/>
                    <a:pt x="581" y="2037"/>
                  </a:cubicBezTo>
                  <a:cubicBezTo>
                    <a:pt x="609" y="2037"/>
                    <a:pt x="664" y="2002"/>
                    <a:pt x="699" y="2002"/>
                  </a:cubicBezTo>
                  <a:lnTo>
                    <a:pt x="727" y="2002"/>
                  </a:lnTo>
                  <a:cubicBezTo>
                    <a:pt x="755" y="2065"/>
                    <a:pt x="811" y="2093"/>
                    <a:pt x="874" y="2093"/>
                  </a:cubicBezTo>
                  <a:cubicBezTo>
                    <a:pt x="1161" y="2065"/>
                    <a:pt x="1364" y="1827"/>
                    <a:pt x="1539" y="1596"/>
                  </a:cubicBezTo>
                  <a:cubicBezTo>
                    <a:pt x="1629" y="1540"/>
                    <a:pt x="1748" y="1449"/>
                    <a:pt x="1832" y="1393"/>
                  </a:cubicBezTo>
                  <a:cubicBezTo>
                    <a:pt x="1923" y="1303"/>
                    <a:pt x="2007" y="1191"/>
                    <a:pt x="2098" y="1100"/>
                  </a:cubicBezTo>
                  <a:cubicBezTo>
                    <a:pt x="2182" y="1044"/>
                    <a:pt x="2273" y="988"/>
                    <a:pt x="2329" y="897"/>
                  </a:cubicBezTo>
                  <a:cubicBezTo>
                    <a:pt x="2476" y="722"/>
                    <a:pt x="2678" y="519"/>
                    <a:pt x="2622" y="317"/>
                  </a:cubicBezTo>
                  <a:cubicBezTo>
                    <a:pt x="2678" y="254"/>
                    <a:pt x="2650" y="142"/>
                    <a:pt x="2559" y="142"/>
                  </a:cubicBezTo>
                  <a:cubicBezTo>
                    <a:pt x="2398" y="122"/>
                    <a:pt x="2250" y="99"/>
                    <a:pt x="2094" y="99"/>
                  </a:cubicBezTo>
                  <a:cubicBezTo>
                    <a:pt x="2027" y="99"/>
                    <a:pt x="1959" y="103"/>
                    <a:pt x="1888" y="114"/>
                  </a:cubicBezTo>
                  <a:cubicBezTo>
                    <a:pt x="1807" y="48"/>
                    <a:pt x="1708" y="1"/>
                    <a:pt x="160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64"/>
            <p:cNvSpPr/>
            <p:nvPr/>
          </p:nvSpPr>
          <p:spPr>
            <a:xfrm>
              <a:off x="7020588" y="1465462"/>
              <a:ext cx="65352" cy="46420"/>
            </a:xfrm>
            <a:custGeom>
              <a:rect b="b" l="l" r="r" t="t"/>
              <a:pathLst>
                <a:path extrusionOk="0" h="2040" w="2872">
                  <a:moveTo>
                    <a:pt x="2508" y="1"/>
                  </a:moveTo>
                  <a:cubicBezTo>
                    <a:pt x="2497" y="1"/>
                    <a:pt x="2486" y="2"/>
                    <a:pt x="2475" y="3"/>
                  </a:cubicBezTo>
                  <a:cubicBezTo>
                    <a:pt x="2328" y="66"/>
                    <a:pt x="2237" y="94"/>
                    <a:pt x="2097" y="178"/>
                  </a:cubicBezTo>
                  <a:cubicBezTo>
                    <a:pt x="2006" y="269"/>
                    <a:pt x="1950" y="353"/>
                    <a:pt x="1859" y="415"/>
                  </a:cubicBezTo>
                  <a:lnTo>
                    <a:pt x="1747" y="415"/>
                  </a:lnTo>
                  <a:cubicBezTo>
                    <a:pt x="1656" y="443"/>
                    <a:pt x="1572" y="499"/>
                    <a:pt x="1482" y="590"/>
                  </a:cubicBezTo>
                  <a:cubicBezTo>
                    <a:pt x="1454" y="618"/>
                    <a:pt x="1426" y="646"/>
                    <a:pt x="1398" y="702"/>
                  </a:cubicBezTo>
                  <a:cubicBezTo>
                    <a:pt x="1307" y="702"/>
                    <a:pt x="1223" y="737"/>
                    <a:pt x="1160" y="793"/>
                  </a:cubicBezTo>
                  <a:cubicBezTo>
                    <a:pt x="1104" y="821"/>
                    <a:pt x="1076" y="877"/>
                    <a:pt x="1048" y="912"/>
                  </a:cubicBezTo>
                  <a:cubicBezTo>
                    <a:pt x="957" y="912"/>
                    <a:pt x="873" y="940"/>
                    <a:pt x="782" y="968"/>
                  </a:cubicBezTo>
                  <a:cubicBezTo>
                    <a:pt x="754" y="996"/>
                    <a:pt x="726" y="1024"/>
                    <a:pt x="698" y="1052"/>
                  </a:cubicBezTo>
                  <a:lnTo>
                    <a:pt x="580" y="1052"/>
                  </a:lnTo>
                  <a:cubicBezTo>
                    <a:pt x="552" y="996"/>
                    <a:pt x="524" y="940"/>
                    <a:pt x="489" y="912"/>
                  </a:cubicBezTo>
                  <a:cubicBezTo>
                    <a:pt x="439" y="869"/>
                    <a:pt x="382" y="850"/>
                    <a:pt x="326" y="850"/>
                  </a:cubicBezTo>
                  <a:cubicBezTo>
                    <a:pt x="156" y="850"/>
                    <a:pt x="0" y="1025"/>
                    <a:pt x="111" y="1199"/>
                  </a:cubicBezTo>
                  <a:lnTo>
                    <a:pt x="111" y="1227"/>
                  </a:lnTo>
                  <a:lnTo>
                    <a:pt x="111" y="1373"/>
                  </a:lnTo>
                  <a:cubicBezTo>
                    <a:pt x="174" y="1611"/>
                    <a:pt x="258" y="1842"/>
                    <a:pt x="461" y="1989"/>
                  </a:cubicBezTo>
                  <a:cubicBezTo>
                    <a:pt x="499" y="2024"/>
                    <a:pt x="552" y="2039"/>
                    <a:pt x="606" y="2039"/>
                  </a:cubicBezTo>
                  <a:cubicBezTo>
                    <a:pt x="682" y="2039"/>
                    <a:pt x="762" y="2010"/>
                    <a:pt x="810" y="1961"/>
                  </a:cubicBezTo>
                  <a:cubicBezTo>
                    <a:pt x="838" y="1961"/>
                    <a:pt x="873" y="1961"/>
                    <a:pt x="929" y="1926"/>
                  </a:cubicBezTo>
                  <a:cubicBezTo>
                    <a:pt x="1013" y="1898"/>
                    <a:pt x="1104" y="1842"/>
                    <a:pt x="1160" y="1751"/>
                  </a:cubicBezTo>
                  <a:cubicBezTo>
                    <a:pt x="1223" y="1751"/>
                    <a:pt x="1307" y="1751"/>
                    <a:pt x="1398" y="1695"/>
                  </a:cubicBezTo>
                  <a:cubicBezTo>
                    <a:pt x="1482" y="1667"/>
                    <a:pt x="1572" y="1576"/>
                    <a:pt x="1600" y="1464"/>
                  </a:cubicBezTo>
                  <a:cubicBezTo>
                    <a:pt x="1684" y="1464"/>
                    <a:pt x="1747" y="1401"/>
                    <a:pt x="1803" y="1373"/>
                  </a:cubicBezTo>
                  <a:cubicBezTo>
                    <a:pt x="1859" y="1289"/>
                    <a:pt x="1922" y="1227"/>
                    <a:pt x="1950" y="1143"/>
                  </a:cubicBezTo>
                  <a:cubicBezTo>
                    <a:pt x="1978" y="1115"/>
                    <a:pt x="1978" y="1087"/>
                    <a:pt x="2006" y="1052"/>
                  </a:cubicBezTo>
                  <a:cubicBezTo>
                    <a:pt x="2034" y="1052"/>
                    <a:pt x="2062" y="1024"/>
                    <a:pt x="2097" y="1024"/>
                  </a:cubicBezTo>
                  <a:cubicBezTo>
                    <a:pt x="2209" y="968"/>
                    <a:pt x="2237" y="877"/>
                    <a:pt x="2328" y="793"/>
                  </a:cubicBezTo>
                  <a:cubicBezTo>
                    <a:pt x="2447" y="646"/>
                    <a:pt x="2586" y="562"/>
                    <a:pt x="2705" y="443"/>
                  </a:cubicBezTo>
                  <a:cubicBezTo>
                    <a:pt x="2871" y="251"/>
                    <a:pt x="2722" y="1"/>
                    <a:pt x="250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64"/>
            <p:cNvSpPr/>
            <p:nvPr/>
          </p:nvSpPr>
          <p:spPr>
            <a:xfrm>
              <a:off x="7044436" y="1380085"/>
              <a:ext cx="23" cy="0"/>
            </a:xfrm>
            <a:custGeom>
              <a:rect b="b" l="l" r="r" t="t"/>
              <a:pathLst>
                <a:path extrusionOk="0" h="0" w="1">
                  <a:moveTo>
                    <a:pt x="0" y="0"/>
                  </a:move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64"/>
            <p:cNvSpPr/>
            <p:nvPr/>
          </p:nvSpPr>
          <p:spPr>
            <a:xfrm>
              <a:off x="7029781" y="1379652"/>
              <a:ext cx="67651" cy="76525"/>
            </a:xfrm>
            <a:custGeom>
              <a:rect b="b" l="l" r="r" t="t"/>
              <a:pathLst>
                <a:path extrusionOk="0" h="3363" w="2973">
                  <a:moveTo>
                    <a:pt x="438" y="1"/>
                  </a:moveTo>
                  <a:cubicBezTo>
                    <a:pt x="382" y="1"/>
                    <a:pt x="327" y="14"/>
                    <a:pt x="294" y="47"/>
                  </a:cubicBezTo>
                  <a:cubicBezTo>
                    <a:pt x="120" y="103"/>
                    <a:pt x="1" y="313"/>
                    <a:pt x="57" y="487"/>
                  </a:cubicBezTo>
                  <a:cubicBezTo>
                    <a:pt x="85" y="571"/>
                    <a:pt x="148" y="662"/>
                    <a:pt x="204" y="718"/>
                  </a:cubicBezTo>
                  <a:cubicBezTo>
                    <a:pt x="232" y="837"/>
                    <a:pt x="322" y="949"/>
                    <a:pt x="434" y="1012"/>
                  </a:cubicBezTo>
                  <a:cubicBezTo>
                    <a:pt x="497" y="1068"/>
                    <a:pt x="581" y="1096"/>
                    <a:pt x="644" y="1124"/>
                  </a:cubicBezTo>
                  <a:lnTo>
                    <a:pt x="644" y="1152"/>
                  </a:lnTo>
                  <a:cubicBezTo>
                    <a:pt x="525" y="1243"/>
                    <a:pt x="497" y="1473"/>
                    <a:pt x="644" y="1564"/>
                  </a:cubicBezTo>
                  <a:cubicBezTo>
                    <a:pt x="644" y="1592"/>
                    <a:pt x="672" y="1592"/>
                    <a:pt x="672" y="1592"/>
                  </a:cubicBezTo>
                  <a:cubicBezTo>
                    <a:pt x="672" y="1711"/>
                    <a:pt x="700" y="1823"/>
                    <a:pt x="756" y="1914"/>
                  </a:cubicBezTo>
                  <a:cubicBezTo>
                    <a:pt x="847" y="2145"/>
                    <a:pt x="931" y="2375"/>
                    <a:pt x="1106" y="2550"/>
                  </a:cubicBezTo>
                  <a:cubicBezTo>
                    <a:pt x="1252" y="2697"/>
                    <a:pt x="1455" y="2788"/>
                    <a:pt x="1630" y="2872"/>
                  </a:cubicBezTo>
                  <a:cubicBezTo>
                    <a:pt x="1630" y="2963"/>
                    <a:pt x="1658" y="3019"/>
                    <a:pt x="1721" y="3110"/>
                  </a:cubicBezTo>
                  <a:cubicBezTo>
                    <a:pt x="1850" y="3283"/>
                    <a:pt x="2051" y="3362"/>
                    <a:pt x="2257" y="3362"/>
                  </a:cubicBezTo>
                  <a:cubicBezTo>
                    <a:pt x="2465" y="3362"/>
                    <a:pt x="2678" y="3282"/>
                    <a:pt x="2826" y="3138"/>
                  </a:cubicBezTo>
                  <a:cubicBezTo>
                    <a:pt x="2945" y="2991"/>
                    <a:pt x="2973" y="2760"/>
                    <a:pt x="2882" y="2585"/>
                  </a:cubicBezTo>
                  <a:cubicBezTo>
                    <a:pt x="2828" y="1806"/>
                    <a:pt x="2432" y="766"/>
                    <a:pt x="1585" y="766"/>
                  </a:cubicBezTo>
                  <a:cubicBezTo>
                    <a:pt x="1543" y="766"/>
                    <a:pt x="1500" y="769"/>
                    <a:pt x="1455" y="774"/>
                  </a:cubicBezTo>
                  <a:cubicBezTo>
                    <a:pt x="1455" y="662"/>
                    <a:pt x="1427" y="543"/>
                    <a:pt x="1371" y="453"/>
                  </a:cubicBezTo>
                  <a:cubicBezTo>
                    <a:pt x="1371" y="397"/>
                    <a:pt x="1343" y="341"/>
                    <a:pt x="1308" y="278"/>
                  </a:cubicBezTo>
                  <a:cubicBezTo>
                    <a:pt x="1186" y="100"/>
                    <a:pt x="1010" y="14"/>
                    <a:pt x="813" y="14"/>
                  </a:cubicBezTo>
                  <a:cubicBezTo>
                    <a:pt x="785" y="14"/>
                    <a:pt x="757" y="16"/>
                    <a:pt x="728" y="19"/>
                  </a:cubicBezTo>
                  <a:lnTo>
                    <a:pt x="553" y="19"/>
                  </a:lnTo>
                  <a:cubicBezTo>
                    <a:pt x="518" y="7"/>
                    <a:pt x="478" y="1"/>
                    <a:pt x="4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64"/>
            <p:cNvSpPr/>
            <p:nvPr/>
          </p:nvSpPr>
          <p:spPr>
            <a:xfrm>
              <a:off x="7096772" y="1422546"/>
              <a:ext cx="52996" cy="72361"/>
            </a:xfrm>
            <a:custGeom>
              <a:rect b="b" l="l" r="r" t="t"/>
              <a:pathLst>
                <a:path extrusionOk="0" h="3180" w="2329">
                  <a:moveTo>
                    <a:pt x="1308" y="1"/>
                  </a:moveTo>
                  <a:cubicBezTo>
                    <a:pt x="986" y="29"/>
                    <a:pt x="847" y="260"/>
                    <a:pt x="728" y="490"/>
                  </a:cubicBezTo>
                  <a:cubicBezTo>
                    <a:pt x="672" y="609"/>
                    <a:pt x="609" y="728"/>
                    <a:pt x="553" y="840"/>
                  </a:cubicBezTo>
                  <a:cubicBezTo>
                    <a:pt x="434" y="1015"/>
                    <a:pt x="378" y="1190"/>
                    <a:pt x="322" y="1399"/>
                  </a:cubicBezTo>
                  <a:cubicBezTo>
                    <a:pt x="259" y="1574"/>
                    <a:pt x="203" y="1749"/>
                    <a:pt x="112" y="1924"/>
                  </a:cubicBezTo>
                  <a:cubicBezTo>
                    <a:pt x="29" y="2183"/>
                    <a:pt x="1" y="2448"/>
                    <a:pt x="147" y="2679"/>
                  </a:cubicBezTo>
                  <a:cubicBezTo>
                    <a:pt x="318" y="3000"/>
                    <a:pt x="666" y="3180"/>
                    <a:pt x="1014" y="3180"/>
                  </a:cubicBezTo>
                  <a:cubicBezTo>
                    <a:pt x="1136" y="3180"/>
                    <a:pt x="1257" y="3158"/>
                    <a:pt x="1371" y="3113"/>
                  </a:cubicBezTo>
                  <a:cubicBezTo>
                    <a:pt x="1777" y="2973"/>
                    <a:pt x="2035" y="2588"/>
                    <a:pt x="2154" y="2183"/>
                  </a:cubicBezTo>
                  <a:cubicBezTo>
                    <a:pt x="2329" y="1574"/>
                    <a:pt x="2210" y="728"/>
                    <a:pt x="1777" y="232"/>
                  </a:cubicBezTo>
                  <a:cubicBezTo>
                    <a:pt x="1658" y="85"/>
                    <a:pt x="1483" y="1"/>
                    <a:pt x="130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64"/>
            <p:cNvSpPr/>
            <p:nvPr/>
          </p:nvSpPr>
          <p:spPr>
            <a:xfrm>
              <a:off x="7144512" y="1447644"/>
              <a:ext cx="45055" cy="67696"/>
            </a:xfrm>
            <a:custGeom>
              <a:rect b="b" l="l" r="r" t="t"/>
              <a:pathLst>
                <a:path extrusionOk="0" h="2975" w="1980">
                  <a:moveTo>
                    <a:pt x="739" y="1"/>
                  </a:moveTo>
                  <a:cubicBezTo>
                    <a:pt x="542" y="1"/>
                    <a:pt x="353" y="131"/>
                    <a:pt x="287" y="324"/>
                  </a:cubicBezTo>
                  <a:cubicBezTo>
                    <a:pt x="231" y="471"/>
                    <a:pt x="231" y="583"/>
                    <a:pt x="259" y="702"/>
                  </a:cubicBezTo>
                  <a:cubicBezTo>
                    <a:pt x="56" y="1024"/>
                    <a:pt x="0" y="1485"/>
                    <a:pt x="56" y="1807"/>
                  </a:cubicBezTo>
                  <a:cubicBezTo>
                    <a:pt x="84" y="1954"/>
                    <a:pt x="112" y="2100"/>
                    <a:pt x="175" y="2219"/>
                  </a:cubicBezTo>
                  <a:cubicBezTo>
                    <a:pt x="231" y="2772"/>
                    <a:pt x="846" y="2975"/>
                    <a:pt x="1371" y="2975"/>
                  </a:cubicBezTo>
                  <a:cubicBezTo>
                    <a:pt x="1895" y="2975"/>
                    <a:pt x="1979" y="2478"/>
                    <a:pt x="1923" y="2010"/>
                  </a:cubicBezTo>
                  <a:cubicBezTo>
                    <a:pt x="1951" y="1807"/>
                    <a:pt x="1923" y="1576"/>
                    <a:pt x="1895" y="1373"/>
                  </a:cubicBezTo>
                  <a:cubicBezTo>
                    <a:pt x="1832" y="1024"/>
                    <a:pt x="1629" y="674"/>
                    <a:pt x="1336" y="471"/>
                  </a:cubicBezTo>
                  <a:lnTo>
                    <a:pt x="1308" y="471"/>
                  </a:lnTo>
                  <a:cubicBezTo>
                    <a:pt x="1280" y="436"/>
                    <a:pt x="1280" y="436"/>
                    <a:pt x="1280" y="408"/>
                  </a:cubicBezTo>
                  <a:cubicBezTo>
                    <a:pt x="1224" y="261"/>
                    <a:pt x="1105" y="150"/>
                    <a:pt x="958" y="59"/>
                  </a:cubicBezTo>
                  <a:cubicBezTo>
                    <a:pt x="888" y="19"/>
                    <a:pt x="813" y="1"/>
                    <a:pt x="73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64"/>
            <p:cNvSpPr/>
            <p:nvPr/>
          </p:nvSpPr>
          <p:spPr>
            <a:xfrm>
              <a:off x="7176961" y="1427119"/>
              <a:ext cx="47763" cy="40913"/>
            </a:xfrm>
            <a:custGeom>
              <a:rect b="b" l="l" r="r" t="t"/>
              <a:pathLst>
                <a:path extrusionOk="0" h="1798" w="2099">
                  <a:moveTo>
                    <a:pt x="1018" y="0"/>
                  </a:moveTo>
                  <a:cubicBezTo>
                    <a:pt x="998" y="0"/>
                    <a:pt x="979" y="1"/>
                    <a:pt x="959" y="3"/>
                  </a:cubicBezTo>
                  <a:cubicBezTo>
                    <a:pt x="525" y="3"/>
                    <a:pt x="29" y="324"/>
                    <a:pt x="1" y="814"/>
                  </a:cubicBezTo>
                  <a:cubicBezTo>
                    <a:pt x="1" y="1024"/>
                    <a:pt x="148" y="1198"/>
                    <a:pt x="350" y="1282"/>
                  </a:cubicBezTo>
                  <a:cubicBezTo>
                    <a:pt x="469" y="1401"/>
                    <a:pt x="644" y="1513"/>
                    <a:pt x="847" y="1576"/>
                  </a:cubicBezTo>
                  <a:lnTo>
                    <a:pt x="931" y="1576"/>
                  </a:lnTo>
                  <a:cubicBezTo>
                    <a:pt x="1078" y="1660"/>
                    <a:pt x="1224" y="1751"/>
                    <a:pt x="1399" y="1779"/>
                  </a:cubicBezTo>
                  <a:cubicBezTo>
                    <a:pt x="1448" y="1791"/>
                    <a:pt x="1497" y="1798"/>
                    <a:pt x="1547" y="1798"/>
                  </a:cubicBezTo>
                  <a:cubicBezTo>
                    <a:pt x="1826" y="1798"/>
                    <a:pt x="2098" y="1603"/>
                    <a:pt x="2098" y="1282"/>
                  </a:cubicBezTo>
                  <a:cubicBezTo>
                    <a:pt x="2098" y="1052"/>
                    <a:pt x="1980" y="814"/>
                    <a:pt x="1833" y="639"/>
                  </a:cubicBezTo>
                  <a:cubicBezTo>
                    <a:pt x="1777" y="555"/>
                    <a:pt x="1721" y="499"/>
                    <a:pt x="1658" y="436"/>
                  </a:cubicBezTo>
                  <a:cubicBezTo>
                    <a:pt x="1553" y="194"/>
                    <a:pt x="1313" y="0"/>
                    <a:pt x="101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64"/>
            <p:cNvSpPr/>
            <p:nvPr/>
          </p:nvSpPr>
          <p:spPr>
            <a:xfrm>
              <a:off x="7092790" y="1396309"/>
              <a:ext cx="26441" cy="32449"/>
            </a:xfrm>
            <a:custGeom>
              <a:rect b="b" l="l" r="r" t="t"/>
              <a:pathLst>
                <a:path extrusionOk="0" h="1426" w="1162">
                  <a:moveTo>
                    <a:pt x="604" y="1"/>
                  </a:moveTo>
                  <a:cubicBezTo>
                    <a:pt x="484" y="1"/>
                    <a:pt x="360" y="43"/>
                    <a:pt x="259" y="133"/>
                  </a:cubicBezTo>
                  <a:cubicBezTo>
                    <a:pt x="204" y="189"/>
                    <a:pt x="148" y="280"/>
                    <a:pt x="113" y="336"/>
                  </a:cubicBezTo>
                  <a:cubicBezTo>
                    <a:pt x="113" y="364"/>
                    <a:pt x="85" y="392"/>
                    <a:pt x="85" y="392"/>
                  </a:cubicBezTo>
                  <a:cubicBezTo>
                    <a:pt x="1" y="567"/>
                    <a:pt x="29" y="741"/>
                    <a:pt x="113" y="888"/>
                  </a:cubicBezTo>
                  <a:cubicBezTo>
                    <a:pt x="113" y="1035"/>
                    <a:pt x="176" y="1182"/>
                    <a:pt x="287" y="1294"/>
                  </a:cubicBezTo>
                  <a:cubicBezTo>
                    <a:pt x="357" y="1380"/>
                    <a:pt x="487" y="1425"/>
                    <a:pt x="618" y="1425"/>
                  </a:cubicBezTo>
                  <a:cubicBezTo>
                    <a:pt x="710" y="1425"/>
                    <a:pt x="803" y="1403"/>
                    <a:pt x="875" y="1357"/>
                  </a:cubicBezTo>
                  <a:cubicBezTo>
                    <a:pt x="1050" y="1266"/>
                    <a:pt x="1161" y="1035"/>
                    <a:pt x="1078" y="832"/>
                  </a:cubicBezTo>
                  <a:lnTo>
                    <a:pt x="1078" y="769"/>
                  </a:lnTo>
                  <a:cubicBezTo>
                    <a:pt x="1078" y="630"/>
                    <a:pt x="1078" y="483"/>
                    <a:pt x="1050" y="336"/>
                  </a:cubicBezTo>
                  <a:cubicBezTo>
                    <a:pt x="993" y="118"/>
                    <a:pt x="803" y="1"/>
                    <a:pt x="60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64"/>
            <p:cNvSpPr/>
            <p:nvPr/>
          </p:nvSpPr>
          <p:spPr>
            <a:xfrm>
              <a:off x="7027711" y="1366068"/>
              <a:ext cx="211644" cy="140489"/>
            </a:xfrm>
            <a:custGeom>
              <a:rect b="b" l="l" r="r" t="t"/>
              <a:pathLst>
                <a:path extrusionOk="0" h="6174" w="9301">
                  <a:moveTo>
                    <a:pt x="3749" y="1651"/>
                  </a:moveTo>
                  <a:cubicBezTo>
                    <a:pt x="3799" y="1651"/>
                    <a:pt x="3850" y="1665"/>
                    <a:pt x="3910" y="1693"/>
                  </a:cubicBezTo>
                  <a:lnTo>
                    <a:pt x="3910" y="1721"/>
                  </a:lnTo>
                  <a:cubicBezTo>
                    <a:pt x="3882" y="1749"/>
                    <a:pt x="3882" y="1812"/>
                    <a:pt x="3882" y="1840"/>
                  </a:cubicBezTo>
                  <a:cubicBezTo>
                    <a:pt x="3847" y="1959"/>
                    <a:pt x="3847" y="1987"/>
                    <a:pt x="3791" y="2070"/>
                  </a:cubicBezTo>
                  <a:cubicBezTo>
                    <a:pt x="3763" y="2189"/>
                    <a:pt x="3735" y="2273"/>
                    <a:pt x="3707" y="2392"/>
                  </a:cubicBezTo>
                  <a:cubicBezTo>
                    <a:pt x="3707" y="2420"/>
                    <a:pt x="3672" y="2448"/>
                    <a:pt x="3644" y="2511"/>
                  </a:cubicBezTo>
                  <a:cubicBezTo>
                    <a:pt x="3588" y="2539"/>
                    <a:pt x="3497" y="2567"/>
                    <a:pt x="3413" y="2595"/>
                  </a:cubicBezTo>
                  <a:cubicBezTo>
                    <a:pt x="3413" y="2539"/>
                    <a:pt x="3385" y="2483"/>
                    <a:pt x="3385" y="2420"/>
                  </a:cubicBezTo>
                  <a:cubicBezTo>
                    <a:pt x="3357" y="2217"/>
                    <a:pt x="3357" y="2042"/>
                    <a:pt x="3294" y="1840"/>
                  </a:cubicBezTo>
                  <a:cubicBezTo>
                    <a:pt x="3266" y="1812"/>
                    <a:pt x="3266" y="1784"/>
                    <a:pt x="3238" y="1749"/>
                  </a:cubicBezTo>
                  <a:cubicBezTo>
                    <a:pt x="3357" y="1749"/>
                    <a:pt x="3469" y="1721"/>
                    <a:pt x="3588" y="1693"/>
                  </a:cubicBezTo>
                  <a:cubicBezTo>
                    <a:pt x="3647" y="1665"/>
                    <a:pt x="3698" y="1651"/>
                    <a:pt x="3749" y="1651"/>
                  </a:cubicBezTo>
                  <a:close/>
                  <a:moveTo>
                    <a:pt x="239" y="1"/>
                  </a:moveTo>
                  <a:cubicBezTo>
                    <a:pt x="239" y="36"/>
                    <a:pt x="211" y="36"/>
                    <a:pt x="211" y="36"/>
                  </a:cubicBezTo>
                  <a:cubicBezTo>
                    <a:pt x="64" y="148"/>
                    <a:pt x="1" y="413"/>
                    <a:pt x="148" y="560"/>
                  </a:cubicBezTo>
                  <a:cubicBezTo>
                    <a:pt x="148" y="588"/>
                    <a:pt x="148" y="616"/>
                    <a:pt x="176" y="616"/>
                  </a:cubicBezTo>
                  <a:cubicBezTo>
                    <a:pt x="239" y="737"/>
                    <a:pt x="369" y="801"/>
                    <a:pt x="492" y="801"/>
                  </a:cubicBezTo>
                  <a:cubicBezTo>
                    <a:pt x="546" y="801"/>
                    <a:pt x="599" y="789"/>
                    <a:pt x="644" y="763"/>
                  </a:cubicBezTo>
                  <a:cubicBezTo>
                    <a:pt x="672" y="735"/>
                    <a:pt x="700" y="735"/>
                    <a:pt x="700" y="735"/>
                  </a:cubicBezTo>
                  <a:lnTo>
                    <a:pt x="819" y="735"/>
                  </a:lnTo>
                  <a:lnTo>
                    <a:pt x="819" y="763"/>
                  </a:lnTo>
                  <a:cubicBezTo>
                    <a:pt x="819" y="791"/>
                    <a:pt x="847" y="819"/>
                    <a:pt x="847" y="847"/>
                  </a:cubicBezTo>
                  <a:cubicBezTo>
                    <a:pt x="875" y="966"/>
                    <a:pt x="938" y="1084"/>
                    <a:pt x="994" y="1196"/>
                  </a:cubicBezTo>
                  <a:cubicBezTo>
                    <a:pt x="1169" y="1399"/>
                    <a:pt x="1371" y="1434"/>
                    <a:pt x="1609" y="1462"/>
                  </a:cubicBezTo>
                  <a:cubicBezTo>
                    <a:pt x="1646" y="1462"/>
                    <a:pt x="1684" y="1475"/>
                    <a:pt x="1723" y="1475"/>
                  </a:cubicBezTo>
                  <a:cubicBezTo>
                    <a:pt x="1743" y="1475"/>
                    <a:pt x="1763" y="1471"/>
                    <a:pt x="1784" y="1462"/>
                  </a:cubicBezTo>
                  <a:lnTo>
                    <a:pt x="1812" y="1462"/>
                  </a:lnTo>
                  <a:cubicBezTo>
                    <a:pt x="1840" y="1490"/>
                    <a:pt x="1868" y="1518"/>
                    <a:pt x="1868" y="1518"/>
                  </a:cubicBezTo>
                  <a:cubicBezTo>
                    <a:pt x="1896" y="1574"/>
                    <a:pt x="1896" y="1665"/>
                    <a:pt x="1896" y="1693"/>
                  </a:cubicBezTo>
                  <a:cubicBezTo>
                    <a:pt x="1959" y="1840"/>
                    <a:pt x="2043" y="1924"/>
                    <a:pt x="2162" y="1987"/>
                  </a:cubicBezTo>
                  <a:cubicBezTo>
                    <a:pt x="2273" y="2042"/>
                    <a:pt x="2308" y="2042"/>
                    <a:pt x="2364" y="2098"/>
                  </a:cubicBezTo>
                  <a:cubicBezTo>
                    <a:pt x="2364" y="2095"/>
                    <a:pt x="2366" y="2093"/>
                    <a:pt x="2370" y="2093"/>
                  </a:cubicBezTo>
                  <a:cubicBezTo>
                    <a:pt x="2393" y="2093"/>
                    <a:pt x="2478" y="2161"/>
                    <a:pt x="2448" y="2161"/>
                  </a:cubicBezTo>
                  <a:cubicBezTo>
                    <a:pt x="2448" y="2245"/>
                    <a:pt x="2483" y="2336"/>
                    <a:pt x="2511" y="2420"/>
                  </a:cubicBezTo>
                  <a:cubicBezTo>
                    <a:pt x="2511" y="2539"/>
                    <a:pt x="2539" y="2686"/>
                    <a:pt x="2623" y="2798"/>
                  </a:cubicBezTo>
                  <a:cubicBezTo>
                    <a:pt x="2714" y="2944"/>
                    <a:pt x="2861" y="3091"/>
                    <a:pt x="2889" y="3266"/>
                  </a:cubicBezTo>
                  <a:cubicBezTo>
                    <a:pt x="2833" y="3413"/>
                    <a:pt x="2770" y="3560"/>
                    <a:pt x="2798" y="3735"/>
                  </a:cubicBezTo>
                  <a:cubicBezTo>
                    <a:pt x="2833" y="3909"/>
                    <a:pt x="2833" y="4056"/>
                    <a:pt x="2798" y="4231"/>
                  </a:cubicBezTo>
                  <a:cubicBezTo>
                    <a:pt x="2742" y="4462"/>
                    <a:pt x="2658" y="4839"/>
                    <a:pt x="2861" y="4986"/>
                  </a:cubicBezTo>
                  <a:cubicBezTo>
                    <a:pt x="2918" y="5031"/>
                    <a:pt x="2979" y="5050"/>
                    <a:pt x="3036" y="5050"/>
                  </a:cubicBezTo>
                  <a:cubicBezTo>
                    <a:pt x="3235" y="5050"/>
                    <a:pt x="3390" y="4816"/>
                    <a:pt x="3210" y="4637"/>
                  </a:cubicBezTo>
                  <a:lnTo>
                    <a:pt x="3210" y="4637"/>
                  </a:lnTo>
                  <a:cubicBezTo>
                    <a:pt x="3224" y="4650"/>
                    <a:pt x="3232" y="4655"/>
                    <a:pt x="3238" y="4655"/>
                  </a:cubicBezTo>
                  <a:cubicBezTo>
                    <a:pt x="3254" y="4655"/>
                    <a:pt x="3238" y="4602"/>
                    <a:pt x="3238" y="4581"/>
                  </a:cubicBezTo>
                  <a:cubicBezTo>
                    <a:pt x="3238" y="4518"/>
                    <a:pt x="3266" y="4462"/>
                    <a:pt x="3294" y="4434"/>
                  </a:cubicBezTo>
                  <a:cubicBezTo>
                    <a:pt x="3357" y="4259"/>
                    <a:pt x="3441" y="4112"/>
                    <a:pt x="3441" y="3937"/>
                  </a:cubicBezTo>
                  <a:cubicBezTo>
                    <a:pt x="3441" y="3846"/>
                    <a:pt x="3413" y="3763"/>
                    <a:pt x="3413" y="3672"/>
                  </a:cubicBezTo>
                  <a:cubicBezTo>
                    <a:pt x="3441" y="3588"/>
                    <a:pt x="3497" y="3532"/>
                    <a:pt x="3532" y="3469"/>
                  </a:cubicBezTo>
                  <a:cubicBezTo>
                    <a:pt x="3560" y="3413"/>
                    <a:pt x="3588" y="3322"/>
                    <a:pt x="3588" y="3266"/>
                  </a:cubicBezTo>
                  <a:lnTo>
                    <a:pt x="3588" y="3238"/>
                  </a:lnTo>
                  <a:cubicBezTo>
                    <a:pt x="3616" y="3210"/>
                    <a:pt x="3616" y="3182"/>
                    <a:pt x="3644" y="3147"/>
                  </a:cubicBezTo>
                  <a:lnTo>
                    <a:pt x="3791" y="3147"/>
                  </a:lnTo>
                  <a:cubicBezTo>
                    <a:pt x="3994" y="3119"/>
                    <a:pt x="4168" y="3035"/>
                    <a:pt x="4287" y="2861"/>
                  </a:cubicBezTo>
                  <a:cubicBezTo>
                    <a:pt x="4406" y="2944"/>
                    <a:pt x="4581" y="2972"/>
                    <a:pt x="4693" y="3035"/>
                  </a:cubicBezTo>
                  <a:cubicBezTo>
                    <a:pt x="4784" y="3091"/>
                    <a:pt x="4812" y="3182"/>
                    <a:pt x="4868" y="3238"/>
                  </a:cubicBezTo>
                  <a:cubicBezTo>
                    <a:pt x="4896" y="3266"/>
                    <a:pt x="4930" y="3294"/>
                    <a:pt x="4958" y="3322"/>
                  </a:cubicBezTo>
                  <a:lnTo>
                    <a:pt x="4958" y="3357"/>
                  </a:lnTo>
                  <a:cubicBezTo>
                    <a:pt x="4930" y="3497"/>
                    <a:pt x="4986" y="3616"/>
                    <a:pt x="5014" y="3735"/>
                  </a:cubicBezTo>
                  <a:cubicBezTo>
                    <a:pt x="5042" y="3846"/>
                    <a:pt x="5042" y="3909"/>
                    <a:pt x="5014" y="3993"/>
                  </a:cubicBezTo>
                  <a:cubicBezTo>
                    <a:pt x="5014" y="4084"/>
                    <a:pt x="4986" y="4140"/>
                    <a:pt x="4986" y="4196"/>
                  </a:cubicBezTo>
                  <a:cubicBezTo>
                    <a:pt x="4986" y="4259"/>
                    <a:pt x="5014" y="4343"/>
                    <a:pt x="5014" y="4406"/>
                  </a:cubicBezTo>
                  <a:cubicBezTo>
                    <a:pt x="5042" y="4490"/>
                    <a:pt x="5042" y="4546"/>
                    <a:pt x="4986" y="4637"/>
                  </a:cubicBezTo>
                  <a:cubicBezTo>
                    <a:pt x="4930" y="4721"/>
                    <a:pt x="4868" y="4811"/>
                    <a:pt x="4812" y="4930"/>
                  </a:cubicBezTo>
                  <a:cubicBezTo>
                    <a:pt x="4784" y="5042"/>
                    <a:pt x="4721" y="5161"/>
                    <a:pt x="4693" y="5245"/>
                  </a:cubicBezTo>
                  <a:cubicBezTo>
                    <a:pt x="4665" y="5364"/>
                    <a:pt x="4693" y="5483"/>
                    <a:pt x="4693" y="5595"/>
                  </a:cubicBezTo>
                  <a:cubicBezTo>
                    <a:pt x="4665" y="5713"/>
                    <a:pt x="4609" y="5832"/>
                    <a:pt x="4665" y="5979"/>
                  </a:cubicBezTo>
                  <a:cubicBezTo>
                    <a:pt x="4708" y="6115"/>
                    <a:pt x="4801" y="6174"/>
                    <a:pt x="4900" y="6174"/>
                  </a:cubicBezTo>
                  <a:cubicBezTo>
                    <a:pt x="5010" y="6174"/>
                    <a:pt x="5127" y="6101"/>
                    <a:pt x="5189" y="5979"/>
                  </a:cubicBezTo>
                  <a:cubicBezTo>
                    <a:pt x="5217" y="5888"/>
                    <a:pt x="5280" y="5769"/>
                    <a:pt x="5280" y="5657"/>
                  </a:cubicBezTo>
                  <a:cubicBezTo>
                    <a:pt x="5308" y="5567"/>
                    <a:pt x="5245" y="5455"/>
                    <a:pt x="5245" y="5364"/>
                  </a:cubicBezTo>
                  <a:cubicBezTo>
                    <a:pt x="5245" y="5245"/>
                    <a:pt x="5280" y="5161"/>
                    <a:pt x="5280" y="5042"/>
                  </a:cubicBezTo>
                  <a:cubicBezTo>
                    <a:pt x="5280" y="4895"/>
                    <a:pt x="5336" y="4811"/>
                    <a:pt x="5455" y="4721"/>
                  </a:cubicBezTo>
                  <a:cubicBezTo>
                    <a:pt x="5567" y="4665"/>
                    <a:pt x="5630" y="4546"/>
                    <a:pt x="5630" y="4406"/>
                  </a:cubicBezTo>
                  <a:lnTo>
                    <a:pt x="5630" y="4259"/>
                  </a:lnTo>
                  <a:cubicBezTo>
                    <a:pt x="5630" y="4231"/>
                    <a:pt x="5658" y="4168"/>
                    <a:pt x="5686" y="4140"/>
                  </a:cubicBezTo>
                  <a:cubicBezTo>
                    <a:pt x="5686" y="4084"/>
                    <a:pt x="5714" y="4021"/>
                    <a:pt x="5714" y="3965"/>
                  </a:cubicBezTo>
                  <a:lnTo>
                    <a:pt x="5742" y="3965"/>
                  </a:lnTo>
                  <a:cubicBezTo>
                    <a:pt x="5742" y="3965"/>
                    <a:pt x="5888" y="4021"/>
                    <a:pt x="5944" y="4056"/>
                  </a:cubicBezTo>
                  <a:cubicBezTo>
                    <a:pt x="5979" y="4112"/>
                    <a:pt x="6007" y="4140"/>
                    <a:pt x="6007" y="4196"/>
                  </a:cubicBezTo>
                  <a:cubicBezTo>
                    <a:pt x="6063" y="4315"/>
                    <a:pt x="6154" y="4406"/>
                    <a:pt x="6266" y="4490"/>
                  </a:cubicBezTo>
                  <a:cubicBezTo>
                    <a:pt x="6329" y="4518"/>
                    <a:pt x="6441" y="4546"/>
                    <a:pt x="6469" y="4581"/>
                  </a:cubicBezTo>
                  <a:cubicBezTo>
                    <a:pt x="6504" y="4609"/>
                    <a:pt x="6504" y="4665"/>
                    <a:pt x="6532" y="4721"/>
                  </a:cubicBezTo>
                  <a:cubicBezTo>
                    <a:pt x="6588" y="4958"/>
                    <a:pt x="6679" y="5161"/>
                    <a:pt x="6881" y="5280"/>
                  </a:cubicBezTo>
                  <a:cubicBezTo>
                    <a:pt x="6957" y="5316"/>
                    <a:pt x="7042" y="5337"/>
                    <a:pt x="7125" y="5337"/>
                  </a:cubicBezTo>
                  <a:cubicBezTo>
                    <a:pt x="7234" y="5337"/>
                    <a:pt x="7338" y="5301"/>
                    <a:pt x="7406" y="5217"/>
                  </a:cubicBezTo>
                  <a:cubicBezTo>
                    <a:pt x="7609" y="4930"/>
                    <a:pt x="7553" y="4665"/>
                    <a:pt x="7462" y="4371"/>
                  </a:cubicBezTo>
                  <a:cubicBezTo>
                    <a:pt x="7406" y="4084"/>
                    <a:pt x="7287" y="3791"/>
                    <a:pt x="7112" y="3560"/>
                  </a:cubicBezTo>
                  <a:cubicBezTo>
                    <a:pt x="7056" y="3469"/>
                    <a:pt x="6937" y="3385"/>
                    <a:pt x="6881" y="3266"/>
                  </a:cubicBezTo>
                  <a:cubicBezTo>
                    <a:pt x="6937" y="3238"/>
                    <a:pt x="7056" y="3147"/>
                    <a:pt x="7112" y="3119"/>
                  </a:cubicBezTo>
                  <a:cubicBezTo>
                    <a:pt x="7168" y="3091"/>
                    <a:pt x="7203" y="3063"/>
                    <a:pt x="7231" y="3035"/>
                  </a:cubicBezTo>
                  <a:cubicBezTo>
                    <a:pt x="7406" y="3091"/>
                    <a:pt x="7581" y="3119"/>
                    <a:pt x="7755" y="3119"/>
                  </a:cubicBezTo>
                  <a:cubicBezTo>
                    <a:pt x="7811" y="3147"/>
                    <a:pt x="7839" y="3182"/>
                    <a:pt x="7902" y="3210"/>
                  </a:cubicBezTo>
                  <a:cubicBezTo>
                    <a:pt x="7958" y="3210"/>
                    <a:pt x="8014" y="3238"/>
                    <a:pt x="8077" y="3238"/>
                  </a:cubicBezTo>
                  <a:lnTo>
                    <a:pt x="8105" y="3238"/>
                  </a:lnTo>
                  <a:cubicBezTo>
                    <a:pt x="8133" y="3322"/>
                    <a:pt x="8189" y="3385"/>
                    <a:pt x="8280" y="3413"/>
                  </a:cubicBezTo>
                  <a:lnTo>
                    <a:pt x="8280" y="3469"/>
                  </a:lnTo>
                  <a:cubicBezTo>
                    <a:pt x="8308" y="3560"/>
                    <a:pt x="8364" y="3644"/>
                    <a:pt x="8427" y="3735"/>
                  </a:cubicBezTo>
                  <a:cubicBezTo>
                    <a:pt x="8336" y="3909"/>
                    <a:pt x="8336" y="4168"/>
                    <a:pt x="8539" y="4287"/>
                  </a:cubicBezTo>
                  <a:cubicBezTo>
                    <a:pt x="8567" y="4287"/>
                    <a:pt x="8567" y="4315"/>
                    <a:pt x="8601" y="4315"/>
                  </a:cubicBezTo>
                  <a:cubicBezTo>
                    <a:pt x="8656" y="4352"/>
                    <a:pt x="8719" y="4369"/>
                    <a:pt x="8783" y="4369"/>
                  </a:cubicBezTo>
                  <a:cubicBezTo>
                    <a:pt x="8924" y="4369"/>
                    <a:pt x="9072" y="4288"/>
                    <a:pt x="9154" y="4168"/>
                  </a:cubicBezTo>
                  <a:cubicBezTo>
                    <a:pt x="9238" y="3965"/>
                    <a:pt x="9301" y="3735"/>
                    <a:pt x="9210" y="3560"/>
                  </a:cubicBezTo>
                  <a:cubicBezTo>
                    <a:pt x="9210" y="3532"/>
                    <a:pt x="9210" y="3497"/>
                    <a:pt x="9182" y="3469"/>
                  </a:cubicBezTo>
                  <a:cubicBezTo>
                    <a:pt x="9182" y="3413"/>
                    <a:pt x="9154" y="3385"/>
                    <a:pt x="9154" y="3322"/>
                  </a:cubicBezTo>
                  <a:cubicBezTo>
                    <a:pt x="9091" y="3266"/>
                    <a:pt x="9035" y="3238"/>
                    <a:pt x="9007" y="3182"/>
                  </a:cubicBezTo>
                  <a:cubicBezTo>
                    <a:pt x="8951" y="3091"/>
                    <a:pt x="8916" y="3007"/>
                    <a:pt x="8860" y="2916"/>
                  </a:cubicBezTo>
                  <a:cubicBezTo>
                    <a:pt x="8776" y="2798"/>
                    <a:pt x="8657" y="2770"/>
                    <a:pt x="8511" y="2770"/>
                  </a:cubicBezTo>
                  <a:cubicBezTo>
                    <a:pt x="8511" y="2742"/>
                    <a:pt x="8483" y="2714"/>
                    <a:pt x="8427" y="2714"/>
                  </a:cubicBezTo>
                  <a:cubicBezTo>
                    <a:pt x="8392" y="2686"/>
                    <a:pt x="8336" y="2658"/>
                    <a:pt x="8280" y="2658"/>
                  </a:cubicBezTo>
                  <a:cubicBezTo>
                    <a:pt x="8280" y="2567"/>
                    <a:pt x="8252" y="2483"/>
                    <a:pt x="8189" y="2420"/>
                  </a:cubicBezTo>
                  <a:cubicBezTo>
                    <a:pt x="7811" y="2392"/>
                    <a:pt x="7434" y="2364"/>
                    <a:pt x="7056" y="2245"/>
                  </a:cubicBezTo>
                  <a:lnTo>
                    <a:pt x="7028" y="2245"/>
                  </a:lnTo>
                  <a:cubicBezTo>
                    <a:pt x="6967" y="2249"/>
                    <a:pt x="6906" y="2250"/>
                    <a:pt x="6844" y="2250"/>
                  </a:cubicBezTo>
                  <a:cubicBezTo>
                    <a:pt x="6404" y="2250"/>
                    <a:pt x="5950" y="2161"/>
                    <a:pt x="5539" y="1959"/>
                  </a:cubicBezTo>
                  <a:cubicBezTo>
                    <a:pt x="5455" y="1924"/>
                    <a:pt x="5364" y="1868"/>
                    <a:pt x="5280" y="1812"/>
                  </a:cubicBezTo>
                  <a:cubicBezTo>
                    <a:pt x="5217" y="1784"/>
                    <a:pt x="5189" y="1721"/>
                    <a:pt x="5161" y="1637"/>
                  </a:cubicBezTo>
                  <a:cubicBezTo>
                    <a:pt x="4958" y="1574"/>
                    <a:pt x="4756" y="1490"/>
                    <a:pt x="4665" y="1287"/>
                  </a:cubicBezTo>
                  <a:cubicBezTo>
                    <a:pt x="4637" y="1287"/>
                    <a:pt x="4637" y="1259"/>
                    <a:pt x="4637" y="1259"/>
                  </a:cubicBezTo>
                  <a:cubicBezTo>
                    <a:pt x="4490" y="1196"/>
                    <a:pt x="4315" y="1140"/>
                    <a:pt x="4140" y="1112"/>
                  </a:cubicBezTo>
                  <a:cubicBezTo>
                    <a:pt x="4021" y="1050"/>
                    <a:pt x="3882" y="1022"/>
                    <a:pt x="3763" y="994"/>
                  </a:cubicBezTo>
                  <a:cubicBezTo>
                    <a:pt x="3735" y="980"/>
                    <a:pt x="3698" y="973"/>
                    <a:pt x="3661" y="973"/>
                  </a:cubicBezTo>
                  <a:cubicBezTo>
                    <a:pt x="3625" y="973"/>
                    <a:pt x="3588" y="980"/>
                    <a:pt x="3560" y="994"/>
                  </a:cubicBezTo>
                  <a:cubicBezTo>
                    <a:pt x="3532" y="994"/>
                    <a:pt x="3469" y="994"/>
                    <a:pt x="3441" y="1022"/>
                  </a:cubicBezTo>
                  <a:lnTo>
                    <a:pt x="3385" y="1022"/>
                  </a:lnTo>
                  <a:cubicBezTo>
                    <a:pt x="3385" y="1022"/>
                    <a:pt x="3357" y="1022"/>
                    <a:pt x="3357" y="994"/>
                  </a:cubicBezTo>
                  <a:cubicBezTo>
                    <a:pt x="3224" y="1009"/>
                    <a:pt x="3093" y="1017"/>
                    <a:pt x="2962" y="1017"/>
                  </a:cubicBezTo>
                  <a:cubicBezTo>
                    <a:pt x="2316" y="1017"/>
                    <a:pt x="1699" y="826"/>
                    <a:pt x="1141" y="413"/>
                  </a:cubicBezTo>
                  <a:cubicBezTo>
                    <a:pt x="1113" y="385"/>
                    <a:pt x="1085" y="350"/>
                    <a:pt x="1050" y="322"/>
                  </a:cubicBezTo>
                  <a:cubicBezTo>
                    <a:pt x="910" y="266"/>
                    <a:pt x="763" y="210"/>
                    <a:pt x="616" y="148"/>
                  </a:cubicBezTo>
                  <a:cubicBezTo>
                    <a:pt x="469" y="120"/>
                    <a:pt x="350" y="64"/>
                    <a:pt x="23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64"/>
            <p:cNvSpPr/>
            <p:nvPr/>
          </p:nvSpPr>
          <p:spPr>
            <a:xfrm>
              <a:off x="7092790" y="1476816"/>
              <a:ext cx="47126" cy="35703"/>
            </a:xfrm>
            <a:custGeom>
              <a:rect b="b" l="l" r="r" t="t"/>
              <a:pathLst>
                <a:path extrusionOk="0" h="1569" w="2071">
                  <a:moveTo>
                    <a:pt x="322" y="0"/>
                  </a:moveTo>
                  <a:cubicBezTo>
                    <a:pt x="57" y="28"/>
                    <a:pt x="1" y="616"/>
                    <a:pt x="148" y="763"/>
                  </a:cubicBezTo>
                  <a:cubicBezTo>
                    <a:pt x="176" y="790"/>
                    <a:pt x="287" y="846"/>
                    <a:pt x="350" y="874"/>
                  </a:cubicBezTo>
                  <a:lnTo>
                    <a:pt x="378" y="874"/>
                  </a:lnTo>
                  <a:cubicBezTo>
                    <a:pt x="378" y="937"/>
                    <a:pt x="406" y="993"/>
                    <a:pt x="434" y="1049"/>
                  </a:cubicBezTo>
                  <a:cubicBezTo>
                    <a:pt x="497" y="1140"/>
                    <a:pt x="609" y="1224"/>
                    <a:pt x="700" y="1287"/>
                  </a:cubicBezTo>
                  <a:cubicBezTo>
                    <a:pt x="728" y="1315"/>
                    <a:pt x="784" y="1315"/>
                    <a:pt x="847" y="1343"/>
                  </a:cubicBezTo>
                  <a:cubicBezTo>
                    <a:pt x="875" y="1371"/>
                    <a:pt x="903" y="1399"/>
                    <a:pt x="931" y="1462"/>
                  </a:cubicBezTo>
                  <a:cubicBezTo>
                    <a:pt x="1037" y="1522"/>
                    <a:pt x="1142" y="1568"/>
                    <a:pt x="1259" y="1568"/>
                  </a:cubicBezTo>
                  <a:cubicBezTo>
                    <a:pt x="1304" y="1568"/>
                    <a:pt x="1350" y="1561"/>
                    <a:pt x="1399" y="1546"/>
                  </a:cubicBezTo>
                  <a:cubicBezTo>
                    <a:pt x="1602" y="1518"/>
                    <a:pt x="1721" y="1371"/>
                    <a:pt x="1833" y="1224"/>
                  </a:cubicBezTo>
                  <a:cubicBezTo>
                    <a:pt x="1896" y="1224"/>
                    <a:pt x="1952" y="1168"/>
                    <a:pt x="1980" y="1112"/>
                  </a:cubicBezTo>
                  <a:cubicBezTo>
                    <a:pt x="2008" y="1112"/>
                    <a:pt x="2008" y="1077"/>
                    <a:pt x="2008" y="1077"/>
                  </a:cubicBezTo>
                  <a:cubicBezTo>
                    <a:pt x="2070" y="993"/>
                    <a:pt x="2036" y="874"/>
                    <a:pt x="1980" y="790"/>
                  </a:cubicBezTo>
                  <a:cubicBezTo>
                    <a:pt x="1934" y="671"/>
                    <a:pt x="1847" y="570"/>
                    <a:pt x="1723" y="570"/>
                  </a:cubicBezTo>
                  <a:cubicBezTo>
                    <a:pt x="1694" y="570"/>
                    <a:pt x="1663" y="576"/>
                    <a:pt x="1630" y="588"/>
                  </a:cubicBezTo>
                  <a:cubicBezTo>
                    <a:pt x="1546" y="616"/>
                    <a:pt x="1427" y="644"/>
                    <a:pt x="1336" y="700"/>
                  </a:cubicBezTo>
                  <a:cubicBezTo>
                    <a:pt x="1336" y="672"/>
                    <a:pt x="1336" y="672"/>
                    <a:pt x="1308" y="644"/>
                  </a:cubicBezTo>
                  <a:cubicBezTo>
                    <a:pt x="1227" y="603"/>
                    <a:pt x="1128" y="574"/>
                    <a:pt x="1024" y="574"/>
                  </a:cubicBezTo>
                  <a:cubicBezTo>
                    <a:pt x="984" y="574"/>
                    <a:pt x="943" y="578"/>
                    <a:pt x="903" y="588"/>
                  </a:cubicBezTo>
                  <a:lnTo>
                    <a:pt x="875" y="616"/>
                  </a:lnTo>
                  <a:cubicBezTo>
                    <a:pt x="847" y="525"/>
                    <a:pt x="728" y="469"/>
                    <a:pt x="700" y="441"/>
                  </a:cubicBezTo>
                  <a:cubicBezTo>
                    <a:pt x="609" y="413"/>
                    <a:pt x="525" y="413"/>
                    <a:pt x="462" y="413"/>
                  </a:cubicBezTo>
                  <a:lnTo>
                    <a:pt x="434" y="413"/>
                  </a:lnTo>
                  <a:cubicBezTo>
                    <a:pt x="462" y="322"/>
                    <a:pt x="434" y="175"/>
                    <a:pt x="434" y="91"/>
                  </a:cubicBezTo>
                  <a:cubicBezTo>
                    <a:pt x="434" y="63"/>
                    <a:pt x="378" y="0"/>
                    <a:pt x="3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64"/>
            <p:cNvSpPr/>
            <p:nvPr/>
          </p:nvSpPr>
          <p:spPr>
            <a:xfrm>
              <a:off x="7143078" y="1494019"/>
              <a:ext cx="48514" cy="31971"/>
            </a:xfrm>
            <a:custGeom>
              <a:rect b="b" l="l" r="r" t="t"/>
              <a:pathLst>
                <a:path extrusionOk="0" h="1405" w="2132">
                  <a:moveTo>
                    <a:pt x="353" y="1"/>
                  </a:moveTo>
                  <a:cubicBezTo>
                    <a:pt x="328" y="1"/>
                    <a:pt x="305" y="11"/>
                    <a:pt x="294" y="34"/>
                  </a:cubicBezTo>
                  <a:cubicBezTo>
                    <a:pt x="210" y="237"/>
                    <a:pt x="0" y="384"/>
                    <a:pt x="0" y="615"/>
                  </a:cubicBezTo>
                  <a:cubicBezTo>
                    <a:pt x="35" y="734"/>
                    <a:pt x="91" y="846"/>
                    <a:pt x="175" y="909"/>
                  </a:cubicBezTo>
                  <a:cubicBezTo>
                    <a:pt x="238" y="937"/>
                    <a:pt x="322" y="937"/>
                    <a:pt x="385" y="937"/>
                  </a:cubicBezTo>
                  <a:cubicBezTo>
                    <a:pt x="413" y="992"/>
                    <a:pt x="469" y="1083"/>
                    <a:pt x="525" y="1139"/>
                  </a:cubicBezTo>
                  <a:cubicBezTo>
                    <a:pt x="560" y="1167"/>
                    <a:pt x="616" y="1230"/>
                    <a:pt x="672" y="1258"/>
                  </a:cubicBezTo>
                  <a:cubicBezTo>
                    <a:pt x="717" y="1272"/>
                    <a:pt x="754" y="1272"/>
                    <a:pt x="786" y="1272"/>
                  </a:cubicBezTo>
                  <a:cubicBezTo>
                    <a:pt x="818" y="1272"/>
                    <a:pt x="846" y="1272"/>
                    <a:pt x="874" y="1286"/>
                  </a:cubicBezTo>
                  <a:cubicBezTo>
                    <a:pt x="846" y="1286"/>
                    <a:pt x="909" y="1314"/>
                    <a:pt x="937" y="1314"/>
                  </a:cubicBezTo>
                  <a:cubicBezTo>
                    <a:pt x="993" y="1370"/>
                    <a:pt x="1049" y="1370"/>
                    <a:pt x="1140" y="1405"/>
                  </a:cubicBezTo>
                  <a:cubicBezTo>
                    <a:pt x="1224" y="1405"/>
                    <a:pt x="1287" y="1370"/>
                    <a:pt x="1371" y="1370"/>
                  </a:cubicBezTo>
                  <a:cubicBezTo>
                    <a:pt x="1399" y="1342"/>
                    <a:pt x="1434" y="1342"/>
                    <a:pt x="1462" y="1314"/>
                  </a:cubicBezTo>
                  <a:cubicBezTo>
                    <a:pt x="1490" y="1342"/>
                    <a:pt x="1490" y="1342"/>
                    <a:pt x="1518" y="1342"/>
                  </a:cubicBezTo>
                  <a:cubicBezTo>
                    <a:pt x="1559" y="1355"/>
                    <a:pt x="1599" y="1361"/>
                    <a:pt x="1637" y="1361"/>
                  </a:cubicBezTo>
                  <a:cubicBezTo>
                    <a:pt x="1947" y="1361"/>
                    <a:pt x="2132" y="961"/>
                    <a:pt x="1895" y="706"/>
                  </a:cubicBezTo>
                  <a:cubicBezTo>
                    <a:pt x="1811" y="615"/>
                    <a:pt x="1692" y="531"/>
                    <a:pt x="1546" y="496"/>
                  </a:cubicBezTo>
                  <a:cubicBezTo>
                    <a:pt x="1462" y="496"/>
                    <a:pt x="1371" y="496"/>
                    <a:pt x="1287" y="531"/>
                  </a:cubicBezTo>
                  <a:cubicBezTo>
                    <a:pt x="1259" y="559"/>
                    <a:pt x="1224" y="559"/>
                    <a:pt x="1196" y="587"/>
                  </a:cubicBezTo>
                  <a:cubicBezTo>
                    <a:pt x="1168" y="559"/>
                    <a:pt x="1140" y="559"/>
                    <a:pt x="1112" y="559"/>
                  </a:cubicBezTo>
                  <a:cubicBezTo>
                    <a:pt x="1049" y="531"/>
                    <a:pt x="993" y="531"/>
                    <a:pt x="937" y="531"/>
                  </a:cubicBezTo>
                  <a:cubicBezTo>
                    <a:pt x="937" y="496"/>
                    <a:pt x="909" y="468"/>
                    <a:pt x="846" y="440"/>
                  </a:cubicBezTo>
                  <a:cubicBezTo>
                    <a:pt x="763" y="356"/>
                    <a:pt x="644" y="293"/>
                    <a:pt x="497" y="293"/>
                  </a:cubicBezTo>
                  <a:lnTo>
                    <a:pt x="469" y="293"/>
                  </a:lnTo>
                  <a:lnTo>
                    <a:pt x="469" y="237"/>
                  </a:lnTo>
                  <a:cubicBezTo>
                    <a:pt x="469" y="181"/>
                    <a:pt x="469" y="118"/>
                    <a:pt x="441" y="62"/>
                  </a:cubicBezTo>
                  <a:cubicBezTo>
                    <a:pt x="441" y="28"/>
                    <a:pt x="395" y="1"/>
                    <a:pt x="3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64"/>
            <p:cNvSpPr/>
            <p:nvPr/>
          </p:nvSpPr>
          <p:spPr>
            <a:xfrm>
              <a:off x="7190181" y="1458021"/>
              <a:ext cx="32471" cy="22323"/>
            </a:xfrm>
            <a:custGeom>
              <a:rect b="b" l="l" r="r" t="t"/>
              <a:pathLst>
                <a:path extrusionOk="0" h="981" w="1427">
                  <a:moveTo>
                    <a:pt x="783" y="0"/>
                  </a:moveTo>
                  <a:cubicBezTo>
                    <a:pt x="746" y="0"/>
                    <a:pt x="709" y="5"/>
                    <a:pt x="671" y="15"/>
                  </a:cubicBezTo>
                  <a:cubicBezTo>
                    <a:pt x="615" y="43"/>
                    <a:pt x="552" y="71"/>
                    <a:pt x="497" y="99"/>
                  </a:cubicBezTo>
                  <a:cubicBezTo>
                    <a:pt x="457" y="79"/>
                    <a:pt x="400" y="60"/>
                    <a:pt x="340" y="60"/>
                  </a:cubicBezTo>
                  <a:cubicBezTo>
                    <a:pt x="316" y="60"/>
                    <a:pt x="290" y="63"/>
                    <a:pt x="266" y="71"/>
                  </a:cubicBezTo>
                  <a:cubicBezTo>
                    <a:pt x="119" y="99"/>
                    <a:pt x="0" y="274"/>
                    <a:pt x="63" y="449"/>
                  </a:cubicBezTo>
                  <a:cubicBezTo>
                    <a:pt x="119" y="624"/>
                    <a:pt x="175" y="854"/>
                    <a:pt x="413" y="917"/>
                  </a:cubicBezTo>
                  <a:cubicBezTo>
                    <a:pt x="447" y="929"/>
                    <a:pt x="488" y="936"/>
                    <a:pt x="530" y="936"/>
                  </a:cubicBezTo>
                  <a:cubicBezTo>
                    <a:pt x="589" y="936"/>
                    <a:pt x="650" y="922"/>
                    <a:pt x="699" y="889"/>
                  </a:cubicBezTo>
                  <a:cubicBezTo>
                    <a:pt x="777" y="952"/>
                    <a:pt x="873" y="981"/>
                    <a:pt x="966" y="981"/>
                  </a:cubicBezTo>
                  <a:cubicBezTo>
                    <a:pt x="1080" y="981"/>
                    <a:pt x="1190" y="936"/>
                    <a:pt x="1252" y="854"/>
                  </a:cubicBezTo>
                  <a:cubicBezTo>
                    <a:pt x="1427" y="680"/>
                    <a:pt x="1427" y="421"/>
                    <a:pt x="1252" y="246"/>
                  </a:cubicBezTo>
                  <a:cubicBezTo>
                    <a:pt x="1135" y="123"/>
                    <a:pt x="969" y="0"/>
                    <a:pt x="7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64"/>
            <p:cNvSpPr/>
            <p:nvPr/>
          </p:nvSpPr>
          <p:spPr>
            <a:xfrm>
              <a:off x="7076338" y="1447349"/>
              <a:ext cx="20457" cy="19706"/>
            </a:xfrm>
            <a:custGeom>
              <a:rect b="b" l="l" r="r" t="t"/>
              <a:pathLst>
                <a:path extrusionOk="0" h="866" w="899">
                  <a:moveTo>
                    <a:pt x="41" y="414"/>
                  </a:moveTo>
                  <a:cubicBezTo>
                    <a:pt x="42" y="418"/>
                    <a:pt x="45" y="428"/>
                    <a:pt x="52" y="449"/>
                  </a:cubicBezTo>
                  <a:cubicBezTo>
                    <a:pt x="49" y="438"/>
                    <a:pt x="45" y="426"/>
                    <a:pt x="41" y="414"/>
                  </a:cubicBezTo>
                  <a:close/>
                  <a:moveTo>
                    <a:pt x="156" y="1"/>
                  </a:moveTo>
                  <a:cubicBezTo>
                    <a:pt x="113" y="1"/>
                    <a:pt x="70" y="36"/>
                    <a:pt x="52" y="72"/>
                  </a:cubicBezTo>
                  <a:lnTo>
                    <a:pt x="25" y="135"/>
                  </a:lnTo>
                  <a:lnTo>
                    <a:pt x="25" y="191"/>
                  </a:lnTo>
                  <a:cubicBezTo>
                    <a:pt x="0" y="263"/>
                    <a:pt x="18" y="340"/>
                    <a:pt x="41" y="414"/>
                  </a:cubicBezTo>
                  <a:lnTo>
                    <a:pt x="41" y="414"/>
                  </a:lnTo>
                  <a:cubicBezTo>
                    <a:pt x="41" y="414"/>
                    <a:pt x="41" y="413"/>
                    <a:pt x="41" y="413"/>
                  </a:cubicBezTo>
                  <a:lnTo>
                    <a:pt x="41" y="413"/>
                  </a:lnTo>
                  <a:cubicBezTo>
                    <a:pt x="42" y="413"/>
                    <a:pt x="61" y="460"/>
                    <a:pt x="80" y="484"/>
                  </a:cubicBezTo>
                  <a:cubicBezTo>
                    <a:pt x="80" y="512"/>
                    <a:pt x="108" y="540"/>
                    <a:pt x="136" y="568"/>
                  </a:cubicBezTo>
                  <a:cubicBezTo>
                    <a:pt x="168" y="728"/>
                    <a:pt x="289" y="865"/>
                    <a:pt x="470" y="865"/>
                  </a:cubicBezTo>
                  <a:cubicBezTo>
                    <a:pt x="487" y="865"/>
                    <a:pt x="504" y="864"/>
                    <a:pt x="521" y="862"/>
                  </a:cubicBezTo>
                  <a:cubicBezTo>
                    <a:pt x="724" y="834"/>
                    <a:pt x="899" y="596"/>
                    <a:pt x="808" y="393"/>
                  </a:cubicBezTo>
                  <a:cubicBezTo>
                    <a:pt x="758" y="214"/>
                    <a:pt x="615" y="34"/>
                    <a:pt x="399" y="34"/>
                  </a:cubicBezTo>
                  <a:cubicBezTo>
                    <a:pt x="371" y="34"/>
                    <a:pt x="342" y="37"/>
                    <a:pt x="311" y="44"/>
                  </a:cubicBezTo>
                  <a:lnTo>
                    <a:pt x="227" y="44"/>
                  </a:lnTo>
                  <a:cubicBezTo>
                    <a:pt x="207" y="13"/>
                    <a:pt x="181" y="1"/>
                    <a:pt x="15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64"/>
            <p:cNvSpPr/>
            <p:nvPr/>
          </p:nvSpPr>
          <p:spPr>
            <a:xfrm>
              <a:off x="7050943" y="1373395"/>
              <a:ext cx="158511" cy="95457"/>
            </a:xfrm>
            <a:custGeom>
              <a:rect b="b" l="l" r="r" t="t"/>
              <a:pathLst>
                <a:path extrusionOk="0" h="4195" w="6966">
                  <a:moveTo>
                    <a:pt x="29" y="0"/>
                  </a:moveTo>
                  <a:cubicBezTo>
                    <a:pt x="1" y="378"/>
                    <a:pt x="322" y="672"/>
                    <a:pt x="644" y="818"/>
                  </a:cubicBezTo>
                  <a:cubicBezTo>
                    <a:pt x="819" y="902"/>
                    <a:pt x="994" y="937"/>
                    <a:pt x="1168" y="993"/>
                  </a:cubicBezTo>
                  <a:lnTo>
                    <a:pt x="1196" y="993"/>
                  </a:lnTo>
                  <a:cubicBezTo>
                    <a:pt x="1078" y="1112"/>
                    <a:pt x="1022" y="1315"/>
                    <a:pt x="1078" y="1462"/>
                  </a:cubicBezTo>
                  <a:cubicBezTo>
                    <a:pt x="1113" y="1637"/>
                    <a:pt x="1224" y="1748"/>
                    <a:pt x="1371" y="1811"/>
                  </a:cubicBezTo>
                  <a:cubicBezTo>
                    <a:pt x="1462" y="1839"/>
                    <a:pt x="1518" y="1867"/>
                    <a:pt x="1574" y="1895"/>
                  </a:cubicBezTo>
                  <a:cubicBezTo>
                    <a:pt x="1602" y="1895"/>
                    <a:pt x="1602" y="1895"/>
                    <a:pt x="1637" y="1923"/>
                  </a:cubicBezTo>
                  <a:lnTo>
                    <a:pt x="1637" y="2014"/>
                  </a:lnTo>
                  <a:cubicBezTo>
                    <a:pt x="1665" y="2126"/>
                    <a:pt x="1749" y="2217"/>
                    <a:pt x="1840" y="2245"/>
                  </a:cubicBezTo>
                  <a:cubicBezTo>
                    <a:pt x="1876" y="2259"/>
                    <a:pt x="1916" y="2266"/>
                    <a:pt x="1955" y="2266"/>
                  </a:cubicBezTo>
                  <a:cubicBezTo>
                    <a:pt x="2073" y="2266"/>
                    <a:pt x="2182" y="2202"/>
                    <a:pt x="2161" y="2070"/>
                  </a:cubicBezTo>
                  <a:cubicBezTo>
                    <a:pt x="2161" y="1839"/>
                    <a:pt x="2245" y="1574"/>
                    <a:pt x="2015" y="1427"/>
                  </a:cubicBezTo>
                  <a:cubicBezTo>
                    <a:pt x="1952" y="1399"/>
                    <a:pt x="1896" y="1371"/>
                    <a:pt x="1812" y="1371"/>
                  </a:cubicBezTo>
                  <a:cubicBezTo>
                    <a:pt x="1924" y="1315"/>
                    <a:pt x="2015" y="1252"/>
                    <a:pt x="2070" y="1168"/>
                  </a:cubicBezTo>
                  <a:lnTo>
                    <a:pt x="2189" y="1168"/>
                  </a:lnTo>
                  <a:cubicBezTo>
                    <a:pt x="2245" y="1168"/>
                    <a:pt x="2329" y="1156"/>
                    <a:pt x="2396" y="1156"/>
                  </a:cubicBezTo>
                  <a:cubicBezTo>
                    <a:pt x="2429" y="1156"/>
                    <a:pt x="2457" y="1159"/>
                    <a:pt x="2476" y="1168"/>
                  </a:cubicBezTo>
                  <a:cubicBezTo>
                    <a:pt x="2522" y="1196"/>
                    <a:pt x="2565" y="1210"/>
                    <a:pt x="2609" y="1210"/>
                  </a:cubicBezTo>
                  <a:cubicBezTo>
                    <a:pt x="2653" y="1210"/>
                    <a:pt x="2696" y="1196"/>
                    <a:pt x="2742" y="1168"/>
                  </a:cubicBezTo>
                  <a:lnTo>
                    <a:pt x="2742" y="1168"/>
                  </a:lnTo>
                  <a:cubicBezTo>
                    <a:pt x="2730" y="1174"/>
                    <a:pt x="2719" y="1176"/>
                    <a:pt x="2710" y="1176"/>
                  </a:cubicBezTo>
                  <a:cubicBezTo>
                    <a:pt x="2687" y="1176"/>
                    <a:pt x="2679" y="1160"/>
                    <a:pt x="2714" y="1160"/>
                  </a:cubicBezTo>
                  <a:cubicBezTo>
                    <a:pt x="2726" y="1160"/>
                    <a:pt x="2745" y="1162"/>
                    <a:pt x="2770" y="1168"/>
                  </a:cubicBezTo>
                  <a:lnTo>
                    <a:pt x="2826" y="1168"/>
                  </a:lnTo>
                  <a:cubicBezTo>
                    <a:pt x="2889" y="1168"/>
                    <a:pt x="2917" y="1196"/>
                    <a:pt x="3000" y="1196"/>
                  </a:cubicBezTo>
                  <a:cubicBezTo>
                    <a:pt x="3119" y="1252"/>
                    <a:pt x="3210" y="1287"/>
                    <a:pt x="3294" y="1343"/>
                  </a:cubicBezTo>
                  <a:cubicBezTo>
                    <a:pt x="3294" y="1371"/>
                    <a:pt x="3322" y="1399"/>
                    <a:pt x="3322" y="1427"/>
                  </a:cubicBezTo>
                  <a:cubicBezTo>
                    <a:pt x="3322" y="1462"/>
                    <a:pt x="3350" y="1490"/>
                    <a:pt x="3350" y="1518"/>
                  </a:cubicBezTo>
                  <a:cubicBezTo>
                    <a:pt x="3294" y="1602"/>
                    <a:pt x="3294" y="1720"/>
                    <a:pt x="3294" y="1811"/>
                  </a:cubicBezTo>
                  <a:lnTo>
                    <a:pt x="3294" y="1895"/>
                  </a:lnTo>
                  <a:cubicBezTo>
                    <a:pt x="3210" y="1923"/>
                    <a:pt x="3119" y="1951"/>
                    <a:pt x="3063" y="2042"/>
                  </a:cubicBezTo>
                  <a:cubicBezTo>
                    <a:pt x="3000" y="2161"/>
                    <a:pt x="3035" y="2336"/>
                    <a:pt x="3175" y="2392"/>
                  </a:cubicBezTo>
                  <a:cubicBezTo>
                    <a:pt x="3296" y="2476"/>
                    <a:pt x="3452" y="2540"/>
                    <a:pt x="3602" y="2540"/>
                  </a:cubicBezTo>
                  <a:cubicBezTo>
                    <a:pt x="3713" y="2540"/>
                    <a:pt x="3821" y="2506"/>
                    <a:pt x="3909" y="2420"/>
                  </a:cubicBezTo>
                  <a:cubicBezTo>
                    <a:pt x="3993" y="2364"/>
                    <a:pt x="4021" y="2273"/>
                    <a:pt x="4021" y="2161"/>
                  </a:cubicBezTo>
                  <a:cubicBezTo>
                    <a:pt x="4049" y="2189"/>
                    <a:pt x="4084" y="2217"/>
                    <a:pt x="4112" y="2217"/>
                  </a:cubicBezTo>
                  <a:cubicBezTo>
                    <a:pt x="4140" y="2245"/>
                    <a:pt x="4168" y="2245"/>
                    <a:pt x="4196" y="2273"/>
                  </a:cubicBezTo>
                  <a:cubicBezTo>
                    <a:pt x="4224" y="2301"/>
                    <a:pt x="4224" y="2301"/>
                    <a:pt x="4224" y="2336"/>
                  </a:cubicBezTo>
                  <a:cubicBezTo>
                    <a:pt x="4021" y="2594"/>
                    <a:pt x="4140" y="2825"/>
                    <a:pt x="4259" y="3063"/>
                  </a:cubicBezTo>
                  <a:lnTo>
                    <a:pt x="4259" y="3091"/>
                  </a:lnTo>
                  <a:cubicBezTo>
                    <a:pt x="4224" y="3119"/>
                    <a:pt x="4224" y="3147"/>
                    <a:pt x="4196" y="3175"/>
                  </a:cubicBezTo>
                  <a:cubicBezTo>
                    <a:pt x="4140" y="3350"/>
                    <a:pt x="4168" y="3497"/>
                    <a:pt x="4224" y="3643"/>
                  </a:cubicBezTo>
                  <a:cubicBezTo>
                    <a:pt x="4275" y="3746"/>
                    <a:pt x="4359" y="3788"/>
                    <a:pt x="4442" y="3788"/>
                  </a:cubicBezTo>
                  <a:cubicBezTo>
                    <a:pt x="4598" y="3788"/>
                    <a:pt x="4752" y="3642"/>
                    <a:pt x="4693" y="3469"/>
                  </a:cubicBezTo>
                  <a:cubicBezTo>
                    <a:pt x="4749" y="3441"/>
                    <a:pt x="4784" y="3413"/>
                    <a:pt x="4839" y="3385"/>
                  </a:cubicBezTo>
                  <a:cubicBezTo>
                    <a:pt x="4895" y="3524"/>
                    <a:pt x="5070" y="3643"/>
                    <a:pt x="5161" y="3671"/>
                  </a:cubicBezTo>
                  <a:cubicBezTo>
                    <a:pt x="5189" y="3671"/>
                    <a:pt x="5189" y="3671"/>
                    <a:pt x="5189" y="3699"/>
                  </a:cubicBezTo>
                  <a:cubicBezTo>
                    <a:pt x="5217" y="3734"/>
                    <a:pt x="5217" y="3790"/>
                    <a:pt x="5245" y="3846"/>
                  </a:cubicBezTo>
                  <a:cubicBezTo>
                    <a:pt x="5308" y="3965"/>
                    <a:pt x="5392" y="4049"/>
                    <a:pt x="5511" y="4140"/>
                  </a:cubicBezTo>
                  <a:cubicBezTo>
                    <a:pt x="5558" y="4178"/>
                    <a:pt x="5614" y="4195"/>
                    <a:pt x="5671" y="4195"/>
                  </a:cubicBezTo>
                  <a:cubicBezTo>
                    <a:pt x="5791" y="4195"/>
                    <a:pt x="5915" y="4121"/>
                    <a:pt x="5972" y="4021"/>
                  </a:cubicBezTo>
                  <a:cubicBezTo>
                    <a:pt x="6007" y="3993"/>
                    <a:pt x="6007" y="3965"/>
                    <a:pt x="6035" y="3937"/>
                  </a:cubicBezTo>
                  <a:cubicBezTo>
                    <a:pt x="6063" y="3846"/>
                    <a:pt x="6035" y="3734"/>
                    <a:pt x="5972" y="3671"/>
                  </a:cubicBezTo>
                  <a:cubicBezTo>
                    <a:pt x="5888" y="3524"/>
                    <a:pt x="5916" y="3322"/>
                    <a:pt x="5769" y="3175"/>
                  </a:cubicBezTo>
                  <a:cubicBezTo>
                    <a:pt x="5714" y="3119"/>
                    <a:pt x="5623" y="3063"/>
                    <a:pt x="5567" y="3000"/>
                  </a:cubicBezTo>
                  <a:lnTo>
                    <a:pt x="5567" y="2972"/>
                  </a:lnTo>
                  <a:cubicBezTo>
                    <a:pt x="5567" y="2888"/>
                    <a:pt x="5567" y="2797"/>
                    <a:pt x="5539" y="2741"/>
                  </a:cubicBezTo>
                  <a:lnTo>
                    <a:pt x="5539" y="2713"/>
                  </a:lnTo>
                  <a:cubicBezTo>
                    <a:pt x="5595" y="2741"/>
                    <a:pt x="5623" y="2741"/>
                    <a:pt x="5623" y="2769"/>
                  </a:cubicBezTo>
                  <a:cubicBezTo>
                    <a:pt x="5666" y="2777"/>
                    <a:pt x="5706" y="2781"/>
                    <a:pt x="5746" y="2781"/>
                  </a:cubicBezTo>
                  <a:cubicBezTo>
                    <a:pt x="5841" y="2781"/>
                    <a:pt x="5931" y="2761"/>
                    <a:pt x="6035" y="2741"/>
                  </a:cubicBezTo>
                  <a:cubicBezTo>
                    <a:pt x="6091" y="2741"/>
                    <a:pt x="6187" y="2754"/>
                    <a:pt x="6264" y="2754"/>
                  </a:cubicBezTo>
                  <a:cubicBezTo>
                    <a:pt x="6302" y="2754"/>
                    <a:pt x="6336" y="2751"/>
                    <a:pt x="6357" y="2741"/>
                  </a:cubicBezTo>
                  <a:cubicBezTo>
                    <a:pt x="6385" y="2741"/>
                    <a:pt x="6385" y="2741"/>
                    <a:pt x="6385" y="2769"/>
                  </a:cubicBezTo>
                  <a:cubicBezTo>
                    <a:pt x="6469" y="2797"/>
                    <a:pt x="6532" y="2825"/>
                    <a:pt x="6616" y="2825"/>
                  </a:cubicBezTo>
                  <a:cubicBezTo>
                    <a:pt x="6790" y="2797"/>
                    <a:pt x="6965" y="2713"/>
                    <a:pt x="6965" y="2511"/>
                  </a:cubicBezTo>
                  <a:cubicBezTo>
                    <a:pt x="6947" y="2141"/>
                    <a:pt x="6647" y="2015"/>
                    <a:pt x="6337" y="2015"/>
                  </a:cubicBezTo>
                  <a:cubicBezTo>
                    <a:pt x="6178" y="2015"/>
                    <a:pt x="6016" y="2048"/>
                    <a:pt x="5888" y="2098"/>
                  </a:cubicBezTo>
                  <a:cubicBezTo>
                    <a:pt x="5797" y="2126"/>
                    <a:pt x="5714" y="2161"/>
                    <a:pt x="5658" y="2217"/>
                  </a:cubicBezTo>
                  <a:lnTo>
                    <a:pt x="5623" y="2245"/>
                  </a:lnTo>
                  <a:lnTo>
                    <a:pt x="5539" y="2245"/>
                  </a:lnTo>
                  <a:cubicBezTo>
                    <a:pt x="5448" y="2273"/>
                    <a:pt x="5392" y="2336"/>
                    <a:pt x="5364" y="2420"/>
                  </a:cubicBezTo>
                  <a:cubicBezTo>
                    <a:pt x="5364" y="2392"/>
                    <a:pt x="5364" y="2392"/>
                    <a:pt x="5336" y="2392"/>
                  </a:cubicBezTo>
                  <a:cubicBezTo>
                    <a:pt x="5420" y="2301"/>
                    <a:pt x="5483" y="2217"/>
                    <a:pt x="5511" y="2126"/>
                  </a:cubicBezTo>
                  <a:cubicBezTo>
                    <a:pt x="5511" y="2042"/>
                    <a:pt x="5483" y="1986"/>
                    <a:pt x="5448" y="1895"/>
                  </a:cubicBezTo>
                  <a:cubicBezTo>
                    <a:pt x="5133" y="1867"/>
                    <a:pt x="4812" y="1776"/>
                    <a:pt x="4518" y="1637"/>
                  </a:cubicBezTo>
                  <a:cubicBezTo>
                    <a:pt x="4434" y="1602"/>
                    <a:pt x="4343" y="1546"/>
                    <a:pt x="4259" y="1490"/>
                  </a:cubicBezTo>
                  <a:cubicBezTo>
                    <a:pt x="4196" y="1462"/>
                    <a:pt x="4168" y="1399"/>
                    <a:pt x="4140" y="1315"/>
                  </a:cubicBezTo>
                  <a:cubicBezTo>
                    <a:pt x="3937" y="1252"/>
                    <a:pt x="3735" y="1168"/>
                    <a:pt x="3644" y="965"/>
                  </a:cubicBezTo>
                  <a:cubicBezTo>
                    <a:pt x="3616" y="965"/>
                    <a:pt x="3616" y="937"/>
                    <a:pt x="3616" y="937"/>
                  </a:cubicBezTo>
                  <a:cubicBezTo>
                    <a:pt x="3469" y="874"/>
                    <a:pt x="3294" y="818"/>
                    <a:pt x="3119" y="790"/>
                  </a:cubicBezTo>
                  <a:cubicBezTo>
                    <a:pt x="3000" y="728"/>
                    <a:pt x="2861" y="700"/>
                    <a:pt x="2742" y="672"/>
                  </a:cubicBezTo>
                  <a:cubicBezTo>
                    <a:pt x="2714" y="644"/>
                    <a:pt x="2714" y="644"/>
                    <a:pt x="2686" y="644"/>
                  </a:cubicBezTo>
                  <a:cubicBezTo>
                    <a:pt x="2595" y="644"/>
                    <a:pt x="2511" y="672"/>
                    <a:pt x="2420" y="672"/>
                  </a:cubicBezTo>
                  <a:cubicBezTo>
                    <a:pt x="2273" y="700"/>
                    <a:pt x="2126" y="728"/>
                    <a:pt x="1952" y="762"/>
                  </a:cubicBezTo>
                  <a:cubicBezTo>
                    <a:pt x="1924" y="762"/>
                    <a:pt x="1896" y="728"/>
                    <a:pt x="1896" y="728"/>
                  </a:cubicBezTo>
                  <a:lnTo>
                    <a:pt x="1868" y="700"/>
                  </a:lnTo>
                  <a:cubicBezTo>
                    <a:pt x="1252" y="672"/>
                    <a:pt x="644" y="497"/>
                    <a:pt x="120" y="91"/>
                  </a:cubicBezTo>
                  <a:cubicBezTo>
                    <a:pt x="92" y="63"/>
                    <a:pt x="64" y="28"/>
                    <a:pt x="6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64"/>
            <p:cNvSpPr/>
            <p:nvPr/>
          </p:nvSpPr>
          <p:spPr>
            <a:xfrm>
              <a:off x="7113315" y="1399973"/>
              <a:ext cx="660" cy="23"/>
            </a:xfrm>
            <a:custGeom>
              <a:rect b="b" l="l" r="r" t="t"/>
              <a:pathLst>
                <a:path extrusionOk="0" h="1" w="29">
                  <a:moveTo>
                    <a:pt x="1" y="0"/>
                  </a:moveTo>
                  <a:lnTo>
                    <a:pt x="29" y="0"/>
                  </a:lnTo>
                  <a:lnTo>
                    <a:pt x="29"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64"/>
            <p:cNvSpPr/>
            <p:nvPr/>
          </p:nvSpPr>
          <p:spPr>
            <a:xfrm>
              <a:off x="7111244" y="1442980"/>
              <a:ext cx="19911" cy="44213"/>
            </a:xfrm>
            <a:custGeom>
              <a:rect b="b" l="l" r="r" t="t"/>
              <a:pathLst>
                <a:path extrusionOk="0" h="1943" w="875">
                  <a:moveTo>
                    <a:pt x="660" y="0"/>
                  </a:moveTo>
                  <a:cubicBezTo>
                    <a:pt x="635" y="0"/>
                    <a:pt x="609" y="10"/>
                    <a:pt x="588" y="33"/>
                  </a:cubicBezTo>
                  <a:lnTo>
                    <a:pt x="441" y="33"/>
                  </a:lnTo>
                  <a:cubicBezTo>
                    <a:pt x="441" y="33"/>
                    <a:pt x="267" y="61"/>
                    <a:pt x="350" y="61"/>
                  </a:cubicBezTo>
                  <a:cubicBezTo>
                    <a:pt x="211" y="61"/>
                    <a:pt x="148" y="236"/>
                    <a:pt x="176" y="355"/>
                  </a:cubicBezTo>
                  <a:cubicBezTo>
                    <a:pt x="148" y="383"/>
                    <a:pt x="148" y="411"/>
                    <a:pt x="120" y="439"/>
                  </a:cubicBezTo>
                  <a:cubicBezTo>
                    <a:pt x="92" y="529"/>
                    <a:pt x="1" y="732"/>
                    <a:pt x="36" y="816"/>
                  </a:cubicBezTo>
                  <a:lnTo>
                    <a:pt x="36" y="851"/>
                  </a:lnTo>
                  <a:cubicBezTo>
                    <a:pt x="1" y="907"/>
                    <a:pt x="1" y="991"/>
                    <a:pt x="36" y="1054"/>
                  </a:cubicBezTo>
                  <a:cubicBezTo>
                    <a:pt x="36" y="1110"/>
                    <a:pt x="64" y="1138"/>
                    <a:pt x="92" y="1166"/>
                  </a:cubicBezTo>
                  <a:cubicBezTo>
                    <a:pt x="64" y="1201"/>
                    <a:pt x="64" y="1229"/>
                    <a:pt x="64" y="1285"/>
                  </a:cubicBezTo>
                  <a:cubicBezTo>
                    <a:pt x="64" y="1341"/>
                    <a:pt x="92" y="1403"/>
                    <a:pt x="120" y="1431"/>
                  </a:cubicBezTo>
                  <a:cubicBezTo>
                    <a:pt x="148" y="1459"/>
                    <a:pt x="148" y="1459"/>
                    <a:pt x="176" y="1459"/>
                  </a:cubicBezTo>
                  <a:cubicBezTo>
                    <a:pt x="92" y="1550"/>
                    <a:pt x="64" y="1662"/>
                    <a:pt x="92" y="1781"/>
                  </a:cubicBezTo>
                  <a:cubicBezTo>
                    <a:pt x="138" y="1850"/>
                    <a:pt x="245" y="1942"/>
                    <a:pt x="347" y="1942"/>
                  </a:cubicBezTo>
                  <a:cubicBezTo>
                    <a:pt x="370" y="1942"/>
                    <a:pt x="392" y="1938"/>
                    <a:pt x="413" y="1928"/>
                  </a:cubicBezTo>
                  <a:cubicBezTo>
                    <a:pt x="525" y="1865"/>
                    <a:pt x="616" y="1809"/>
                    <a:pt x="672" y="1690"/>
                  </a:cubicBezTo>
                  <a:cubicBezTo>
                    <a:pt x="735" y="1634"/>
                    <a:pt x="735" y="1578"/>
                    <a:pt x="735" y="1487"/>
                  </a:cubicBezTo>
                  <a:cubicBezTo>
                    <a:pt x="735" y="1431"/>
                    <a:pt x="700" y="1403"/>
                    <a:pt x="672" y="1341"/>
                  </a:cubicBezTo>
                  <a:cubicBezTo>
                    <a:pt x="672" y="1313"/>
                    <a:pt x="644" y="1285"/>
                    <a:pt x="616" y="1257"/>
                  </a:cubicBezTo>
                  <a:cubicBezTo>
                    <a:pt x="735" y="1201"/>
                    <a:pt x="819" y="1054"/>
                    <a:pt x="819" y="907"/>
                  </a:cubicBezTo>
                  <a:cubicBezTo>
                    <a:pt x="819" y="816"/>
                    <a:pt x="819" y="732"/>
                    <a:pt x="791" y="676"/>
                  </a:cubicBezTo>
                  <a:cubicBezTo>
                    <a:pt x="847" y="613"/>
                    <a:pt x="875" y="411"/>
                    <a:pt x="875" y="383"/>
                  </a:cubicBezTo>
                  <a:cubicBezTo>
                    <a:pt x="875" y="292"/>
                    <a:pt x="819" y="208"/>
                    <a:pt x="763" y="152"/>
                  </a:cubicBezTo>
                  <a:cubicBezTo>
                    <a:pt x="805" y="84"/>
                    <a:pt x="733" y="0"/>
                    <a:pt x="6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64"/>
            <p:cNvSpPr/>
            <p:nvPr/>
          </p:nvSpPr>
          <p:spPr>
            <a:xfrm>
              <a:off x="7050488" y="1406299"/>
              <a:ext cx="31675" cy="30150"/>
            </a:xfrm>
            <a:custGeom>
              <a:rect b="b" l="l" r="r" t="t"/>
              <a:pathLst>
                <a:path extrusionOk="0" h="1325" w="1392">
                  <a:moveTo>
                    <a:pt x="292" y="0"/>
                  </a:moveTo>
                  <a:cubicBezTo>
                    <a:pt x="217" y="0"/>
                    <a:pt x="145" y="28"/>
                    <a:pt x="84" y="100"/>
                  </a:cubicBezTo>
                  <a:cubicBezTo>
                    <a:pt x="1" y="183"/>
                    <a:pt x="69" y="306"/>
                    <a:pt x="166" y="306"/>
                  </a:cubicBezTo>
                  <a:cubicBezTo>
                    <a:pt x="176" y="306"/>
                    <a:pt x="186" y="305"/>
                    <a:pt x="196" y="302"/>
                  </a:cubicBezTo>
                  <a:cubicBezTo>
                    <a:pt x="224" y="330"/>
                    <a:pt x="258" y="365"/>
                    <a:pt x="258" y="393"/>
                  </a:cubicBezTo>
                  <a:cubicBezTo>
                    <a:pt x="286" y="421"/>
                    <a:pt x="314" y="449"/>
                    <a:pt x="314" y="477"/>
                  </a:cubicBezTo>
                  <a:cubicBezTo>
                    <a:pt x="286" y="596"/>
                    <a:pt x="258" y="715"/>
                    <a:pt x="286" y="827"/>
                  </a:cubicBezTo>
                  <a:cubicBezTo>
                    <a:pt x="360" y="1006"/>
                    <a:pt x="483" y="1097"/>
                    <a:pt x="631" y="1097"/>
                  </a:cubicBezTo>
                  <a:cubicBezTo>
                    <a:pt x="651" y="1097"/>
                    <a:pt x="671" y="1096"/>
                    <a:pt x="692" y="1093"/>
                  </a:cubicBezTo>
                  <a:cubicBezTo>
                    <a:pt x="748" y="1148"/>
                    <a:pt x="839" y="1176"/>
                    <a:pt x="895" y="1176"/>
                  </a:cubicBezTo>
                  <a:cubicBezTo>
                    <a:pt x="923" y="1204"/>
                    <a:pt x="958" y="1204"/>
                    <a:pt x="986" y="1239"/>
                  </a:cubicBezTo>
                  <a:cubicBezTo>
                    <a:pt x="1035" y="1299"/>
                    <a:pt x="1098" y="1324"/>
                    <a:pt x="1157" y="1324"/>
                  </a:cubicBezTo>
                  <a:cubicBezTo>
                    <a:pt x="1272" y="1324"/>
                    <a:pt x="1372" y="1227"/>
                    <a:pt x="1335" y="1093"/>
                  </a:cubicBezTo>
                  <a:lnTo>
                    <a:pt x="1335" y="1002"/>
                  </a:lnTo>
                  <a:cubicBezTo>
                    <a:pt x="1335" y="974"/>
                    <a:pt x="1335" y="974"/>
                    <a:pt x="1363" y="946"/>
                  </a:cubicBezTo>
                  <a:cubicBezTo>
                    <a:pt x="1391" y="827"/>
                    <a:pt x="1391" y="743"/>
                    <a:pt x="1363" y="624"/>
                  </a:cubicBezTo>
                  <a:cubicBezTo>
                    <a:pt x="1307" y="477"/>
                    <a:pt x="1161" y="393"/>
                    <a:pt x="986" y="393"/>
                  </a:cubicBezTo>
                  <a:lnTo>
                    <a:pt x="895" y="393"/>
                  </a:lnTo>
                  <a:cubicBezTo>
                    <a:pt x="839" y="302"/>
                    <a:pt x="783" y="246"/>
                    <a:pt x="692" y="191"/>
                  </a:cubicBezTo>
                  <a:cubicBezTo>
                    <a:pt x="579" y="95"/>
                    <a:pt x="430" y="0"/>
                    <a:pt x="29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64"/>
            <p:cNvSpPr/>
            <p:nvPr/>
          </p:nvSpPr>
          <p:spPr>
            <a:xfrm>
              <a:off x="7152454" y="1472015"/>
              <a:ext cx="25804" cy="26145"/>
            </a:xfrm>
            <a:custGeom>
              <a:rect b="b" l="l" r="r" t="t"/>
              <a:pathLst>
                <a:path extrusionOk="0" h="1149" w="1134">
                  <a:moveTo>
                    <a:pt x="533" y="0"/>
                  </a:moveTo>
                  <a:cubicBezTo>
                    <a:pt x="489" y="0"/>
                    <a:pt x="445" y="19"/>
                    <a:pt x="406" y="65"/>
                  </a:cubicBezTo>
                  <a:cubicBezTo>
                    <a:pt x="260" y="274"/>
                    <a:pt x="85" y="414"/>
                    <a:pt x="29" y="624"/>
                  </a:cubicBezTo>
                  <a:cubicBezTo>
                    <a:pt x="1" y="827"/>
                    <a:pt x="113" y="1001"/>
                    <a:pt x="323" y="1001"/>
                  </a:cubicBezTo>
                  <a:lnTo>
                    <a:pt x="434" y="1001"/>
                  </a:lnTo>
                  <a:cubicBezTo>
                    <a:pt x="497" y="1029"/>
                    <a:pt x="525" y="1085"/>
                    <a:pt x="609" y="1085"/>
                  </a:cubicBezTo>
                  <a:cubicBezTo>
                    <a:pt x="641" y="1099"/>
                    <a:pt x="670" y="1106"/>
                    <a:pt x="696" y="1106"/>
                  </a:cubicBezTo>
                  <a:cubicBezTo>
                    <a:pt x="721" y="1106"/>
                    <a:pt x="742" y="1099"/>
                    <a:pt x="756" y="1085"/>
                  </a:cubicBezTo>
                  <a:cubicBezTo>
                    <a:pt x="812" y="1148"/>
                    <a:pt x="847" y="1148"/>
                    <a:pt x="903" y="1148"/>
                  </a:cubicBezTo>
                  <a:cubicBezTo>
                    <a:pt x="931" y="1148"/>
                    <a:pt x="959" y="1148"/>
                    <a:pt x="987" y="1113"/>
                  </a:cubicBezTo>
                  <a:cubicBezTo>
                    <a:pt x="1078" y="1113"/>
                    <a:pt x="1134" y="974"/>
                    <a:pt x="1078" y="883"/>
                  </a:cubicBezTo>
                  <a:cubicBezTo>
                    <a:pt x="1050" y="883"/>
                    <a:pt x="1050" y="855"/>
                    <a:pt x="1022" y="855"/>
                  </a:cubicBezTo>
                  <a:cubicBezTo>
                    <a:pt x="1050" y="799"/>
                    <a:pt x="1050" y="736"/>
                    <a:pt x="1050" y="708"/>
                  </a:cubicBezTo>
                  <a:cubicBezTo>
                    <a:pt x="1078" y="477"/>
                    <a:pt x="959" y="239"/>
                    <a:pt x="756" y="183"/>
                  </a:cubicBezTo>
                  <a:cubicBezTo>
                    <a:pt x="718" y="84"/>
                    <a:pt x="626" y="0"/>
                    <a:pt x="53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64"/>
            <p:cNvSpPr/>
            <p:nvPr/>
          </p:nvSpPr>
          <p:spPr>
            <a:xfrm>
              <a:off x="7193504" y="1437678"/>
              <a:ext cx="16588" cy="15701"/>
            </a:xfrm>
            <a:custGeom>
              <a:rect b="b" l="l" r="r" t="t"/>
              <a:pathLst>
                <a:path extrusionOk="0" h="690" w="729">
                  <a:moveTo>
                    <a:pt x="267" y="0"/>
                  </a:moveTo>
                  <a:cubicBezTo>
                    <a:pt x="204" y="0"/>
                    <a:pt x="148" y="0"/>
                    <a:pt x="120" y="35"/>
                  </a:cubicBezTo>
                  <a:cubicBezTo>
                    <a:pt x="92" y="63"/>
                    <a:pt x="57" y="91"/>
                    <a:pt x="29" y="147"/>
                  </a:cubicBezTo>
                  <a:cubicBezTo>
                    <a:pt x="29" y="210"/>
                    <a:pt x="1" y="266"/>
                    <a:pt x="29" y="294"/>
                  </a:cubicBezTo>
                  <a:cubicBezTo>
                    <a:pt x="29" y="322"/>
                    <a:pt x="29" y="350"/>
                    <a:pt x="57" y="385"/>
                  </a:cubicBezTo>
                  <a:cubicBezTo>
                    <a:pt x="57" y="441"/>
                    <a:pt x="92" y="497"/>
                    <a:pt x="120" y="525"/>
                  </a:cubicBezTo>
                  <a:cubicBezTo>
                    <a:pt x="148" y="588"/>
                    <a:pt x="204" y="644"/>
                    <a:pt x="295" y="672"/>
                  </a:cubicBezTo>
                  <a:cubicBezTo>
                    <a:pt x="329" y="683"/>
                    <a:pt x="365" y="690"/>
                    <a:pt x="401" y="690"/>
                  </a:cubicBezTo>
                  <a:cubicBezTo>
                    <a:pt x="453" y="690"/>
                    <a:pt x="504" y="676"/>
                    <a:pt x="553" y="644"/>
                  </a:cubicBezTo>
                  <a:cubicBezTo>
                    <a:pt x="672" y="560"/>
                    <a:pt x="728" y="413"/>
                    <a:pt x="700" y="294"/>
                  </a:cubicBezTo>
                  <a:cubicBezTo>
                    <a:pt x="672" y="266"/>
                    <a:pt x="672" y="238"/>
                    <a:pt x="672" y="210"/>
                  </a:cubicBezTo>
                  <a:cubicBezTo>
                    <a:pt x="644" y="175"/>
                    <a:pt x="616" y="147"/>
                    <a:pt x="581" y="119"/>
                  </a:cubicBezTo>
                  <a:cubicBezTo>
                    <a:pt x="525" y="91"/>
                    <a:pt x="497" y="63"/>
                    <a:pt x="441" y="63"/>
                  </a:cubicBezTo>
                  <a:lnTo>
                    <a:pt x="406" y="35"/>
                  </a:lnTo>
                  <a:cubicBezTo>
                    <a:pt x="379" y="35"/>
                    <a:pt x="351" y="0"/>
                    <a:pt x="32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64"/>
            <p:cNvSpPr/>
            <p:nvPr/>
          </p:nvSpPr>
          <p:spPr>
            <a:xfrm>
              <a:off x="6937669" y="1424889"/>
              <a:ext cx="25781" cy="14108"/>
            </a:xfrm>
            <a:custGeom>
              <a:rect b="b" l="l" r="r" t="t"/>
              <a:pathLst>
                <a:path extrusionOk="0" h="620" w="1133">
                  <a:moveTo>
                    <a:pt x="921" y="0"/>
                  </a:moveTo>
                  <a:cubicBezTo>
                    <a:pt x="896" y="0"/>
                    <a:pt x="870" y="4"/>
                    <a:pt x="846" y="10"/>
                  </a:cubicBezTo>
                  <a:cubicBezTo>
                    <a:pt x="671" y="10"/>
                    <a:pt x="0" y="73"/>
                    <a:pt x="147" y="387"/>
                  </a:cubicBezTo>
                  <a:cubicBezTo>
                    <a:pt x="175" y="450"/>
                    <a:pt x="231" y="478"/>
                    <a:pt x="287" y="478"/>
                  </a:cubicBezTo>
                  <a:cubicBezTo>
                    <a:pt x="350" y="534"/>
                    <a:pt x="406" y="562"/>
                    <a:pt x="462" y="597"/>
                  </a:cubicBezTo>
                  <a:cubicBezTo>
                    <a:pt x="502" y="613"/>
                    <a:pt x="543" y="620"/>
                    <a:pt x="583" y="620"/>
                  </a:cubicBezTo>
                  <a:cubicBezTo>
                    <a:pt x="690" y="620"/>
                    <a:pt x="796" y="572"/>
                    <a:pt x="902" y="506"/>
                  </a:cubicBezTo>
                  <a:cubicBezTo>
                    <a:pt x="986" y="450"/>
                    <a:pt x="1133" y="331"/>
                    <a:pt x="1133" y="185"/>
                  </a:cubicBezTo>
                  <a:cubicBezTo>
                    <a:pt x="1111" y="47"/>
                    <a:pt x="1015" y="0"/>
                    <a:pt x="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64"/>
            <p:cNvSpPr/>
            <p:nvPr/>
          </p:nvSpPr>
          <p:spPr>
            <a:xfrm>
              <a:off x="7069944" y="1491607"/>
              <a:ext cx="31152" cy="52746"/>
            </a:xfrm>
            <a:custGeom>
              <a:rect b="b" l="l" r="r" t="t"/>
              <a:pathLst>
                <a:path extrusionOk="0" h="2318" w="1369">
                  <a:moveTo>
                    <a:pt x="1351" y="1"/>
                  </a:moveTo>
                  <a:cubicBezTo>
                    <a:pt x="1340" y="1"/>
                    <a:pt x="1326" y="8"/>
                    <a:pt x="1326" y="22"/>
                  </a:cubicBezTo>
                  <a:cubicBezTo>
                    <a:pt x="1235" y="462"/>
                    <a:pt x="1005" y="840"/>
                    <a:pt x="767" y="1217"/>
                  </a:cubicBezTo>
                  <a:cubicBezTo>
                    <a:pt x="536" y="1567"/>
                    <a:pt x="278" y="1917"/>
                    <a:pt x="40" y="2238"/>
                  </a:cubicBezTo>
                  <a:cubicBezTo>
                    <a:pt x="0" y="2278"/>
                    <a:pt x="31" y="2317"/>
                    <a:pt x="64" y="2317"/>
                  </a:cubicBezTo>
                  <a:cubicBezTo>
                    <a:pt x="78" y="2317"/>
                    <a:pt x="92" y="2311"/>
                    <a:pt x="103" y="2294"/>
                  </a:cubicBezTo>
                  <a:cubicBezTo>
                    <a:pt x="417" y="2000"/>
                    <a:pt x="683" y="1623"/>
                    <a:pt x="886" y="1245"/>
                  </a:cubicBezTo>
                  <a:cubicBezTo>
                    <a:pt x="1089" y="840"/>
                    <a:pt x="1291" y="462"/>
                    <a:pt x="1354" y="22"/>
                  </a:cubicBezTo>
                  <a:cubicBezTo>
                    <a:pt x="1368" y="8"/>
                    <a:pt x="1361" y="1"/>
                    <a:pt x="13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64"/>
            <p:cNvSpPr/>
            <p:nvPr/>
          </p:nvSpPr>
          <p:spPr>
            <a:xfrm>
              <a:off x="7073039" y="1512337"/>
              <a:ext cx="29650" cy="32995"/>
            </a:xfrm>
            <a:custGeom>
              <a:rect b="b" l="l" r="r" t="t"/>
              <a:pathLst>
                <a:path extrusionOk="0" h="1450" w="1303">
                  <a:moveTo>
                    <a:pt x="1282" y="0"/>
                  </a:moveTo>
                  <a:cubicBezTo>
                    <a:pt x="1277" y="0"/>
                    <a:pt x="1274" y="3"/>
                    <a:pt x="1274" y="13"/>
                  </a:cubicBezTo>
                  <a:cubicBezTo>
                    <a:pt x="953" y="537"/>
                    <a:pt x="491" y="915"/>
                    <a:pt x="23" y="1355"/>
                  </a:cubicBezTo>
                  <a:cubicBezTo>
                    <a:pt x="0" y="1400"/>
                    <a:pt x="32" y="1449"/>
                    <a:pt x="59" y="1449"/>
                  </a:cubicBezTo>
                  <a:cubicBezTo>
                    <a:pt x="66" y="1449"/>
                    <a:pt x="73" y="1446"/>
                    <a:pt x="79" y="1439"/>
                  </a:cubicBezTo>
                  <a:cubicBezTo>
                    <a:pt x="631" y="1089"/>
                    <a:pt x="1016" y="600"/>
                    <a:pt x="1302" y="13"/>
                  </a:cubicBezTo>
                  <a:cubicBezTo>
                    <a:pt x="1302" y="13"/>
                    <a:pt x="1290" y="0"/>
                    <a:pt x="12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64"/>
            <p:cNvSpPr/>
            <p:nvPr/>
          </p:nvSpPr>
          <p:spPr>
            <a:xfrm>
              <a:off x="7008619" y="1476543"/>
              <a:ext cx="10399" cy="36954"/>
            </a:xfrm>
            <a:custGeom>
              <a:rect b="b" l="l" r="r" t="t"/>
              <a:pathLst>
                <a:path extrusionOk="0" h="1624" w="457">
                  <a:moveTo>
                    <a:pt x="233" y="1"/>
                  </a:moveTo>
                  <a:cubicBezTo>
                    <a:pt x="222" y="1"/>
                    <a:pt x="212" y="4"/>
                    <a:pt x="204" y="12"/>
                  </a:cubicBezTo>
                  <a:cubicBezTo>
                    <a:pt x="29" y="250"/>
                    <a:pt x="1" y="656"/>
                    <a:pt x="1" y="949"/>
                  </a:cubicBezTo>
                  <a:cubicBezTo>
                    <a:pt x="29" y="1208"/>
                    <a:pt x="141" y="1439"/>
                    <a:pt x="378" y="1614"/>
                  </a:cubicBezTo>
                  <a:cubicBezTo>
                    <a:pt x="390" y="1621"/>
                    <a:pt x="400" y="1624"/>
                    <a:pt x="409" y="1624"/>
                  </a:cubicBezTo>
                  <a:cubicBezTo>
                    <a:pt x="444" y="1624"/>
                    <a:pt x="456" y="1580"/>
                    <a:pt x="434" y="1558"/>
                  </a:cubicBezTo>
                  <a:cubicBezTo>
                    <a:pt x="287" y="1327"/>
                    <a:pt x="176" y="1152"/>
                    <a:pt x="141" y="858"/>
                  </a:cubicBezTo>
                  <a:cubicBezTo>
                    <a:pt x="113" y="628"/>
                    <a:pt x="113" y="250"/>
                    <a:pt x="259" y="40"/>
                  </a:cubicBezTo>
                  <a:cubicBezTo>
                    <a:pt x="279" y="21"/>
                    <a:pt x="257" y="1"/>
                    <a:pt x="2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64"/>
            <p:cNvSpPr/>
            <p:nvPr/>
          </p:nvSpPr>
          <p:spPr>
            <a:xfrm>
              <a:off x="7000678" y="1490970"/>
              <a:ext cx="19911" cy="32972"/>
            </a:xfrm>
            <a:custGeom>
              <a:rect b="b" l="l" r="r" t="t"/>
              <a:pathLst>
                <a:path extrusionOk="0" h="1449" w="875">
                  <a:moveTo>
                    <a:pt x="28" y="1"/>
                  </a:moveTo>
                  <a:cubicBezTo>
                    <a:pt x="14" y="1"/>
                    <a:pt x="0" y="8"/>
                    <a:pt x="0" y="22"/>
                  </a:cubicBezTo>
                  <a:cubicBezTo>
                    <a:pt x="28" y="343"/>
                    <a:pt x="56" y="665"/>
                    <a:pt x="203" y="952"/>
                  </a:cubicBezTo>
                  <a:cubicBezTo>
                    <a:pt x="315" y="1245"/>
                    <a:pt x="525" y="1392"/>
                    <a:pt x="811" y="1448"/>
                  </a:cubicBezTo>
                  <a:cubicBezTo>
                    <a:pt x="839" y="1448"/>
                    <a:pt x="874" y="1392"/>
                    <a:pt x="839" y="1364"/>
                  </a:cubicBezTo>
                  <a:cubicBezTo>
                    <a:pt x="608" y="1245"/>
                    <a:pt x="406" y="1126"/>
                    <a:pt x="287" y="868"/>
                  </a:cubicBezTo>
                  <a:cubicBezTo>
                    <a:pt x="175" y="602"/>
                    <a:pt x="84" y="315"/>
                    <a:pt x="56" y="22"/>
                  </a:cubicBezTo>
                  <a:cubicBezTo>
                    <a:pt x="56" y="8"/>
                    <a:pt x="4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64"/>
            <p:cNvSpPr/>
            <p:nvPr/>
          </p:nvSpPr>
          <p:spPr>
            <a:xfrm>
              <a:off x="7019132" y="1523100"/>
              <a:ext cx="23119" cy="8533"/>
            </a:xfrm>
            <a:custGeom>
              <a:rect b="b" l="l" r="r" t="t"/>
              <a:pathLst>
                <a:path extrusionOk="0" h="375" w="1016">
                  <a:moveTo>
                    <a:pt x="981" y="0"/>
                  </a:moveTo>
                  <a:cubicBezTo>
                    <a:pt x="976" y="0"/>
                    <a:pt x="971" y="3"/>
                    <a:pt x="965" y="8"/>
                  </a:cubicBezTo>
                  <a:cubicBezTo>
                    <a:pt x="745" y="50"/>
                    <a:pt x="494" y="273"/>
                    <a:pt x="258" y="273"/>
                  </a:cubicBezTo>
                  <a:cubicBezTo>
                    <a:pt x="179" y="273"/>
                    <a:pt x="102" y="248"/>
                    <a:pt x="28" y="183"/>
                  </a:cubicBezTo>
                  <a:cubicBezTo>
                    <a:pt x="28" y="174"/>
                    <a:pt x="25" y="171"/>
                    <a:pt x="21" y="171"/>
                  </a:cubicBezTo>
                  <a:cubicBezTo>
                    <a:pt x="13" y="171"/>
                    <a:pt x="0" y="183"/>
                    <a:pt x="0" y="183"/>
                  </a:cubicBezTo>
                  <a:cubicBezTo>
                    <a:pt x="97" y="321"/>
                    <a:pt x="221" y="374"/>
                    <a:pt x="351" y="374"/>
                  </a:cubicBezTo>
                  <a:cubicBezTo>
                    <a:pt x="577" y="374"/>
                    <a:pt x="825" y="215"/>
                    <a:pt x="993" y="64"/>
                  </a:cubicBezTo>
                  <a:cubicBezTo>
                    <a:pt x="1016" y="41"/>
                    <a:pt x="1002" y="0"/>
                    <a:pt x="9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64"/>
            <p:cNvSpPr/>
            <p:nvPr/>
          </p:nvSpPr>
          <p:spPr>
            <a:xfrm>
              <a:off x="6935598" y="1421567"/>
              <a:ext cx="31834" cy="27966"/>
            </a:xfrm>
            <a:custGeom>
              <a:rect b="b" l="l" r="r" t="t"/>
              <a:pathLst>
                <a:path extrusionOk="0" h="1229" w="1399">
                  <a:moveTo>
                    <a:pt x="497" y="303"/>
                  </a:moveTo>
                  <a:cubicBezTo>
                    <a:pt x="497" y="359"/>
                    <a:pt x="525" y="394"/>
                    <a:pt x="497" y="450"/>
                  </a:cubicBezTo>
                  <a:cubicBezTo>
                    <a:pt x="497" y="477"/>
                    <a:pt x="469" y="505"/>
                    <a:pt x="441" y="533"/>
                  </a:cubicBezTo>
                  <a:cubicBezTo>
                    <a:pt x="413" y="505"/>
                    <a:pt x="350" y="505"/>
                    <a:pt x="294" y="477"/>
                  </a:cubicBezTo>
                  <a:cubicBezTo>
                    <a:pt x="350" y="422"/>
                    <a:pt x="413" y="331"/>
                    <a:pt x="497" y="303"/>
                  </a:cubicBezTo>
                  <a:close/>
                  <a:moveTo>
                    <a:pt x="955" y="195"/>
                  </a:moveTo>
                  <a:cubicBezTo>
                    <a:pt x="1024" y="195"/>
                    <a:pt x="1093" y="204"/>
                    <a:pt x="1168" y="219"/>
                  </a:cubicBezTo>
                  <a:lnTo>
                    <a:pt x="1168" y="394"/>
                  </a:lnTo>
                  <a:cubicBezTo>
                    <a:pt x="1140" y="533"/>
                    <a:pt x="993" y="652"/>
                    <a:pt x="846" y="708"/>
                  </a:cubicBezTo>
                  <a:cubicBezTo>
                    <a:pt x="796" y="723"/>
                    <a:pt x="751" y="732"/>
                    <a:pt x="710" y="732"/>
                  </a:cubicBezTo>
                  <a:cubicBezTo>
                    <a:pt x="655" y="732"/>
                    <a:pt x="605" y="716"/>
                    <a:pt x="553" y="680"/>
                  </a:cubicBezTo>
                  <a:lnTo>
                    <a:pt x="588" y="652"/>
                  </a:lnTo>
                  <a:cubicBezTo>
                    <a:pt x="616" y="652"/>
                    <a:pt x="644" y="624"/>
                    <a:pt x="644" y="596"/>
                  </a:cubicBezTo>
                  <a:cubicBezTo>
                    <a:pt x="762" y="505"/>
                    <a:pt x="727" y="359"/>
                    <a:pt x="672" y="247"/>
                  </a:cubicBezTo>
                  <a:cubicBezTo>
                    <a:pt x="772" y="211"/>
                    <a:pt x="863" y="195"/>
                    <a:pt x="955" y="195"/>
                  </a:cubicBezTo>
                  <a:close/>
                  <a:moveTo>
                    <a:pt x="853" y="1"/>
                  </a:moveTo>
                  <a:cubicBezTo>
                    <a:pt x="769" y="1"/>
                    <a:pt x="679" y="15"/>
                    <a:pt x="588" y="44"/>
                  </a:cubicBezTo>
                  <a:cubicBezTo>
                    <a:pt x="350" y="128"/>
                    <a:pt x="119" y="275"/>
                    <a:pt x="91" y="533"/>
                  </a:cubicBezTo>
                  <a:cubicBezTo>
                    <a:pt x="0" y="680"/>
                    <a:pt x="119" y="946"/>
                    <a:pt x="203" y="1058"/>
                  </a:cubicBezTo>
                  <a:cubicBezTo>
                    <a:pt x="334" y="1189"/>
                    <a:pt x="490" y="1228"/>
                    <a:pt x="652" y="1228"/>
                  </a:cubicBezTo>
                  <a:cubicBezTo>
                    <a:pt x="784" y="1228"/>
                    <a:pt x="920" y="1202"/>
                    <a:pt x="1049" y="1177"/>
                  </a:cubicBezTo>
                  <a:cubicBezTo>
                    <a:pt x="1077" y="1177"/>
                    <a:pt x="1077" y="1093"/>
                    <a:pt x="1021" y="1093"/>
                  </a:cubicBezTo>
                  <a:cubicBezTo>
                    <a:pt x="944" y="1093"/>
                    <a:pt x="867" y="1097"/>
                    <a:pt x="791" y="1097"/>
                  </a:cubicBezTo>
                  <a:cubicBezTo>
                    <a:pt x="668" y="1097"/>
                    <a:pt x="549" y="1086"/>
                    <a:pt x="441" y="1030"/>
                  </a:cubicBezTo>
                  <a:cubicBezTo>
                    <a:pt x="294" y="974"/>
                    <a:pt x="175" y="827"/>
                    <a:pt x="175" y="652"/>
                  </a:cubicBezTo>
                  <a:cubicBezTo>
                    <a:pt x="175" y="652"/>
                    <a:pt x="203" y="624"/>
                    <a:pt x="203" y="596"/>
                  </a:cubicBezTo>
                  <a:cubicBezTo>
                    <a:pt x="316" y="774"/>
                    <a:pt x="500" y="886"/>
                    <a:pt x="697" y="886"/>
                  </a:cubicBezTo>
                  <a:cubicBezTo>
                    <a:pt x="756" y="886"/>
                    <a:pt x="815" y="876"/>
                    <a:pt x="874" y="855"/>
                  </a:cubicBezTo>
                  <a:cubicBezTo>
                    <a:pt x="1049" y="799"/>
                    <a:pt x="1168" y="708"/>
                    <a:pt x="1252" y="596"/>
                  </a:cubicBezTo>
                  <a:cubicBezTo>
                    <a:pt x="1287" y="533"/>
                    <a:pt x="1315" y="505"/>
                    <a:pt x="1315" y="478"/>
                  </a:cubicBezTo>
                  <a:lnTo>
                    <a:pt x="1315" y="478"/>
                  </a:lnTo>
                  <a:cubicBezTo>
                    <a:pt x="1315" y="533"/>
                    <a:pt x="1315" y="596"/>
                    <a:pt x="1287" y="680"/>
                  </a:cubicBezTo>
                  <a:cubicBezTo>
                    <a:pt x="1287" y="743"/>
                    <a:pt x="1252" y="799"/>
                    <a:pt x="1252" y="855"/>
                  </a:cubicBezTo>
                  <a:cubicBezTo>
                    <a:pt x="1252" y="883"/>
                    <a:pt x="1252" y="1002"/>
                    <a:pt x="1224" y="1030"/>
                  </a:cubicBezTo>
                  <a:cubicBezTo>
                    <a:pt x="1224" y="1030"/>
                    <a:pt x="1224" y="1058"/>
                    <a:pt x="1252" y="1093"/>
                  </a:cubicBezTo>
                  <a:cubicBezTo>
                    <a:pt x="1264" y="1102"/>
                    <a:pt x="1274" y="1105"/>
                    <a:pt x="1284" y="1105"/>
                  </a:cubicBezTo>
                  <a:cubicBezTo>
                    <a:pt x="1302" y="1105"/>
                    <a:pt x="1315" y="1093"/>
                    <a:pt x="1315" y="1093"/>
                  </a:cubicBezTo>
                  <a:cubicBezTo>
                    <a:pt x="1371" y="946"/>
                    <a:pt x="1371" y="799"/>
                    <a:pt x="1399" y="652"/>
                  </a:cubicBezTo>
                  <a:cubicBezTo>
                    <a:pt x="1399" y="450"/>
                    <a:pt x="1371" y="303"/>
                    <a:pt x="1287" y="184"/>
                  </a:cubicBezTo>
                  <a:cubicBezTo>
                    <a:pt x="1187" y="65"/>
                    <a:pt x="1032" y="1"/>
                    <a:pt x="8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64"/>
            <p:cNvSpPr/>
            <p:nvPr/>
          </p:nvSpPr>
          <p:spPr>
            <a:xfrm>
              <a:off x="6935598" y="1443867"/>
              <a:ext cx="27215" cy="16679"/>
            </a:xfrm>
            <a:custGeom>
              <a:rect b="b" l="l" r="r" t="t"/>
              <a:pathLst>
                <a:path extrusionOk="0" h="733" w="1196">
                  <a:moveTo>
                    <a:pt x="14" y="1"/>
                  </a:moveTo>
                  <a:cubicBezTo>
                    <a:pt x="7" y="1"/>
                    <a:pt x="0" y="8"/>
                    <a:pt x="0" y="22"/>
                  </a:cubicBezTo>
                  <a:cubicBezTo>
                    <a:pt x="91" y="253"/>
                    <a:pt x="175" y="518"/>
                    <a:pt x="413" y="637"/>
                  </a:cubicBezTo>
                  <a:cubicBezTo>
                    <a:pt x="513" y="705"/>
                    <a:pt x="610" y="733"/>
                    <a:pt x="704" y="733"/>
                  </a:cubicBezTo>
                  <a:cubicBezTo>
                    <a:pt x="852" y="733"/>
                    <a:pt x="995" y="664"/>
                    <a:pt x="1140" y="574"/>
                  </a:cubicBezTo>
                  <a:cubicBezTo>
                    <a:pt x="1196" y="546"/>
                    <a:pt x="1168" y="490"/>
                    <a:pt x="1112" y="490"/>
                  </a:cubicBezTo>
                  <a:cubicBezTo>
                    <a:pt x="966" y="542"/>
                    <a:pt x="833" y="596"/>
                    <a:pt x="699" y="596"/>
                  </a:cubicBezTo>
                  <a:cubicBezTo>
                    <a:pt x="614" y="596"/>
                    <a:pt x="530" y="575"/>
                    <a:pt x="441" y="518"/>
                  </a:cubicBezTo>
                  <a:cubicBezTo>
                    <a:pt x="238" y="427"/>
                    <a:pt x="119" y="225"/>
                    <a:pt x="28" y="22"/>
                  </a:cubicBezTo>
                  <a:cubicBezTo>
                    <a:pt x="28" y="8"/>
                    <a:pt x="21" y="1"/>
                    <a:pt x="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64"/>
            <p:cNvSpPr/>
            <p:nvPr/>
          </p:nvSpPr>
          <p:spPr>
            <a:xfrm>
              <a:off x="6968047" y="1425936"/>
              <a:ext cx="4005" cy="18682"/>
            </a:xfrm>
            <a:custGeom>
              <a:rect b="b" l="l" r="r" t="t"/>
              <a:pathLst>
                <a:path extrusionOk="0" h="821" w="176">
                  <a:moveTo>
                    <a:pt x="81" y="1"/>
                  </a:moveTo>
                  <a:cubicBezTo>
                    <a:pt x="78" y="1"/>
                    <a:pt x="78" y="9"/>
                    <a:pt x="92" y="27"/>
                  </a:cubicBezTo>
                  <a:cubicBezTo>
                    <a:pt x="92" y="9"/>
                    <a:pt x="85" y="1"/>
                    <a:pt x="81" y="1"/>
                  </a:cubicBezTo>
                  <a:close/>
                  <a:moveTo>
                    <a:pt x="92" y="27"/>
                  </a:moveTo>
                  <a:cubicBezTo>
                    <a:pt x="120" y="258"/>
                    <a:pt x="120" y="551"/>
                    <a:pt x="1" y="754"/>
                  </a:cubicBezTo>
                  <a:cubicBezTo>
                    <a:pt x="1" y="795"/>
                    <a:pt x="19" y="821"/>
                    <a:pt x="40" y="821"/>
                  </a:cubicBezTo>
                  <a:cubicBezTo>
                    <a:pt x="48" y="821"/>
                    <a:pt x="56" y="817"/>
                    <a:pt x="64" y="810"/>
                  </a:cubicBezTo>
                  <a:cubicBezTo>
                    <a:pt x="176" y="754"/>
                    <a:pt x="176" y="635"/>
                    <a:pt x="176" y="551"/>
                  </a:cubicBezTo>
                  <a:cubicBezTo>
                    <a:pt x="176" y="341"/>
                    <a:pt x="148" y="202"/>
                    <a:pt x="92" y="2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64"/>
            <p:cNvSpPr/>
            <p:nvPr/>
          </p:nvSpPr>
          <p:spPr>
            <a:xfrm>
              <a:off x="6930979" y="1415765"/>
              <a:ext cx="33905" cy="17590"/>
            </a:xfrm>
            <a:custGeom>
              <a:rect b="b" l="l" r="r" t="t"/>
              <a:pathLst>
                <a:path extrusionOk="0" h="773" w="1490">
                  <a:moveTo>
                    <a:pt x="800" y="1"/>
                  </a:moveTo>
                  <a:cubicBezTo>
                    <a:pt x="729" y="1"/>
                    <a:pt x="655" y="10"/>
                    <a:pt x="581" y="33"/>
                  </a:cubicBezTo>
                  <a:cubicBezTo>
                    <a:pt x="294" y="152"/>
                    <a:pt x="119" y="439"/>
                    <a:pt x="1" y="732"/>
                  </a:cubicBezTo>
                  <a:cubicBezTo>
                    <a:pt x="1" y="752"/>
                    <a:pt x="28" y="772"/>
                    <a:pt x="57" y="772"/>
                  </a:cubicBezTo>
                  <a:cubicBezTo>
                    <a:pt x="69" y="772"/>
                    <a:pt x="81" y="769"/>
                    <a:pt x="91" y="760"/>
                  </a:cubicBezTo>
                  <a:cubicBezTo>
                    <a:pt x="231" y="558"/>
                    <a:pt x="378" y="299"/>
                    <a:pt x="644" y="180"/>
                  </a:cubicBezTo>
                  <a:cubicBezTo>
                    <a:pt x="718" y="156"/>
                    <a:pt x="787" y="148"/>
                    <a:pt x="852" y="148"/>
                  </a:cubicBezTo>
                  <a:cubicBezTo>
                    <a:pt x="941" y="148"/>
                    <a:pt x="1025" y="164"/>
                    <a:pt x="1105" y="180"/>
                  </a:cubicBezTo>
                  <a:cubicBezTo>
                    <a:pt x="1165" y="194"/>
                    <a:pt x="1231" y="194"/>
                    <a:pt x="1298" y="194"/>
                  </a:cubicBezTo>
                  <a:cubicBezTo>
                    <a:pt x="1364" y="194"/>
                    <a:pt x="1430" y="194"/>
                    <a:pt x="1490" y="208"/>
                  </a:cubicBezTo>
                  <a:cubicBezTo>
                    <a:pt x="1399" y="89"/>
                    <a:pt x="1224" y="61"/>
                    <a:pt x="1077" y="33"/>
                  </a:cubicBezTo>
                  <a:cubicBezTo>
                    <a:pt x="993" y="17"/>
                    <a:pt x="898" y="1"/>
                    <a:pt x="8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64"/>
            <p:cNvSpPr/>
            <p:nvPr/>
          </p:nvSpPr>
          <p:spPr>
            <a:xfrm>
              <a:off x="6925086" y="1408802"/>
              <a:ext cx="28512" cy="27306"/>
            </a:xfrm>
            <a:custGeom>
              <a:rect b="b" l="l" r="r" t="t"/>
              <a:pathLst>
                <a:path extrusionOk="0" h="1200" w="1253">
                  <a:moveTo>
                    <a:pt x="1005" y="1"/>
                  </a:moveTo>
                  <a:cubicBezTo>
                    <a:pt x="761" y="1"/>
                    <a:pt x="535" y="93"/>
                    <a:pt x="350" y="283"/>
                  </a:cubicBezTo>
                  <a:cubicBezTo>
                    <a:pt x="85" y="542"/>
                    <a:pt x="1" y="836"/>
                    <a:pt x="29" y="1157"/>
                  </a:cubicBezTo>
                  <a:cubicBezTo>
                    <a:pt x="29" y="1185"/>
                    <a:pt x="43" y="1199"/>
                    <a:pt x="57" y="1199"/>
                  </a:cubicBezTo>
                  <a:cubicBezTo>
                    <a:pt x="71" y="1199"/>
                    <a:pt x="85" y="1185"/>
                    <a:pt x="85" y="1157"/>
                  </a:cubicBezTo>
                  <a:cubicBezTo>
                    <a:pt x="113" y="514"/>
                    <a:pt x="581" y="164"/>
                    <a:pt x="1189" y="109"/>
                  </a:cubicBezTo>
                  <a:cubicBezTo>
                    <a:pt x="1252" y="109"/>
                    <a:pt x="1252" y="46"/>
                    <a:pt x="1189" y="18"/>
                  </a:cubicBezTo>
                  <a:cubicBezTo>
                    <a:pt x="1127" y="7"/>
                    <a:pt x="1066" y="1"/>
                    <a:pt x="10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64"/>
            <p:cNvSpPr/>
            <p:nvPr/>
          </p:nvSpPr>
          <p:spPr>
            <a:xfrm>
              <a:off x="6948956" y="1404865"/>
              <a:ext cx="26805" cy="12720"/>
            </a:xfrm>
            <a:custGeom>
              <a:rect b="b" l="l" r="r" t="t"/>
              <a:pathLst>
                <a:path extrusionOk="0" h="559" w="1178">
                  <a:moveTo>
                    <a:pt x="270" y="1"/>
                  </a:moveTo>
                  <a:cubicBezTo>
                    <a:pt x="190" y="1"/>
                    <a:pt x="109" y="6"/>
                    <a:pt x="29" y="16"/>
                  </a:cubicBezTo>
                  <a:cubicBezTo>
                    <a:pt x="1" y="16"/>
                    <a:pt x="1" y="44"/>
                    <a:pt x="29" y="44"/>
                  </a:cubicBezTo>
                  <a:cubicBezTo>
                    <a:pt x="65" y="42"/>
                    <a:pt x="101" y="40"/>
                    <a:pt x="136" y="40"/>
                  </a:cubicBezTo>
                  <a:cubicBezTo>
                    <a:pt x="545" y="40"/>
                    <a:pt x="861" y="192"/>
                    <a:pt x="1105" y="540"/>
                  </a:cubicBezTo>
                  <a:cubicBezTo>
                    <a:pt x="1117" y="552"/>
                    <a:pt x="1133" y="559"/>
                    <a:pt x="1147" y="559"/>
                  </a:cubicBezTo>
                  <a:cubicBezTo>
                    <a:pt x="1165" y="559"/>
                    <a:pt x="1178" y="545"/>
                    <a:pt x="1161" y="512"/>
                  </a:cubicBezTo>
                  <a:cubicBezTo>
                    <a:pt x="1017" y="125"/>
                    <a:pt x="653" y="1"/>
                    <a:pt x="2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64"/>
            <p:cNvSpPr/>
            <p:nvPr/>
          </p:nvSpPr>
          <p:spPr>
            <a:xfrm>
              <a:off x="6926360" y="1438019"/>
              <a:ext cx="17203" cy="30264"/>
            </a:xfrm>
            <a:custGeom>
              <a:rect b="b" l="l" r="r" t="t"/>
              <a:pathLst>
                <a:path extrusionOk="0" h="1330" w="756">
                  <a:moveTo>
                    <a:pt x="32" y="1"/>
                  </a:moveTo>
                  <a:cubicBezTo>
                    <a:pt x="15" y="1"/>
                    <a:pt x="1" y="17"/>
                    <a:pt x="1" y="48"/>
                  </a:cubicBezTo>
                  <a:cubicBezTo>
                    <a:pt x="29" y="335"/>
                    <a:pt x="29" y="629"/>
                    <a:pt x="176" y="922"/>
                  </a:cubicBezTo>
                  <a:cubicBezTo>
                    <a:pt x="255" y="1088"/>
                    <a:pt x="417" y="1330"/>
                    <a:pt x="660" y="1330"/>
                  </a:cubicBezTo>
                  <a:cubicBezTo>
                    <a:pt x="673" y="1330"/>
                    <a:pt x="687" y="1329"/>
                    <a:pt x="700" y="1328"/>
                  </a:cubicBezTo>
                  <a:cubicBezTo>
                    <a:pt x="728" y="1300"/>
                    <a:pt x="756" y="1244"/>
                    <a:pt x="700" y="1244"/>
                  </a:cubicBezTo>
                  <a:cubicBezTo>
                    <a:pt x="231" y="1034"/>
                    <a:pt x="120" y="482"/>
                    <a:pt x="85" y="48"/>
                  </a:cubicBezTo>
                  <a:cubicBezTo>
                    <a:pt x="71" y="17"/>
                    <a:pt x="5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64"/>
            <p:cNvSpPr/>
            <p:nvPr/>
          </p:nvSpPr>
          <p:spPr>
            <a:xfrm>
              <a:off x="6915301" y="1444299"/>
              <a:ext cx="16133" cy="25395"/>
            </a:xfrm>
            <a:custGeom>
              <a:rect b="b" l="l" r="r" t="t"/>
              <a:pathLst>
                <a:path extrusionOk="0" h="1116" w="709">
                  <a:moveTo>
                    <a:pt x="79" y="0"/>
                  </a:moveTo>
                  <a:cubicBezTo>
                    <a:pt x="40" y="0"/>
                    <a:pt x="1" y="24"/>
                    <a:pt x="18" y="59"/>
                  </a:cubicBezTo>
                  <a:cubicBezTo>
                    <a:pt x="137" y="443"/>
                    <a:pt x="221" y="877"/>
                    <a:pt x="606" y="1108"/>
                  </a:cubicBezTo>
                  <a:cubicBezTo>
                    <a:pt x="614" y="1113"/>
                    <a:pt x="623" y="1116"/>
                    <a:pt x="632" y="1116"/>
                  </a:cubicBezTo>
                  <a:cubicBezTo>
                    <a:pt x="676" y="1116"/>
                    <a:pt x="709" y="1047"/>
                    <a:pt x="662" y="1024"/>
                  </a:cubicBezTo>
                  <a:cubicBezTo>
                    <a:pt x="368" y="730"/>
                    <a:pt x="256" y="408"/>
                    <a:pt x="137" y="31"/>
                  </a:cubicBezTo>
                  <a:cubicBezTo>
                    <a:pt x="126" y="10"/>
                    <a:pt x="102" y="0"/>
                    <a:pt x="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64"/>
            <p:cNvSpPr/>
            <p:nvPr/>
          </p:nvSpPr>
          <p:spPr>
            <a:xfrm>
              <a:off x="6826283" y="1464551"/>
              <a:ext cx="14495" cy="18568"/>
            </a:xfrm>
            <a:custGeom>
              <a:rect b="b" l="l" r="r" t="t"/>
              <a:pathLst>
                <a:path extrusionOk="0" h="816" w="637">
                  <a:moveTo>
                    <a:pt x="439" y="0"/>
                  </a:moveTo>
                  <a:cubicBezTo>
                    <a:pt x="404" y="0"/>
                    <a:pt x="365" y="13"/>
                    <a:pt x="322" y="43"/>
                  </a:cubicBezTo>
                  <a:cubicBezTo>
                    <a:pt x="231" y="106"/>
                    <a:pt x="1" y="365"/>
                    <a:pt x="175" y="455"/>
                  </a:cubicBezTo>
                  <a:cubicBezTo>
                    <a:pt x="175" y="455"/>
                    <a:pt x="203" y="455"/>
                    <a:pt x="175" y="427"/>
                  </a:cubicBezTo>
                  <a:cubicBezTo>
                    <a:pt x="147" y="365"/>
                    <a:pt x="259" y="281"/>
                    <a:pt x="287" y="218"/>
                  </a:cubicBezTo>
                  <a:cubicBezTo>
                    <a:pt x="320" y="188"/>
                    <a:pt x="367" y="159"/>
                    <a:pt x="404" y="159"/>
                  </a:cubicBezTo>
                  <a:cubicBezTo>
                    <a:pt x="437" y="159"/>
                    <a:pt x="462" y="183"/>
                    <a:pt x="462" y="253"/>
                  </a:cubicBezTo>
                  <a:lnTo>
                    <a:pt x="462" y="281"/>
                  </a:lnTo>
                  <a:cubicBezTo>
                    <a:pt x="434" y="281"/>
                    <a:pt x="406" y="281"/>
                    <a:pt x="378" y="309"/>
                  </a:cubicBezTo>
                  <a:cubicBezTo>
                    <a:pt x="287" y="393"/>
                    <a:pt x="84" y="714"/>
                    <a:pt x="287" y="805"/>
                  </a:cubicBezTo>
                  <a:cubicBezTo>
                    <a:pt x="306" y="812"/>
                    <a:pt x="323" y="816"/>
                    <a:pt x="340" y="816"/>
                  </a:cubicBezTo>
                  <a:cubicBezTo>
                    <a:pt x="516" y="816"/>
                    <a:pt x="611" y="445"/>
                    <a:pt x="637" y="337"/>
                  </a:cubicBezTo>
                  <a:cubicBezTo>
                    <a:pt x="637" y="177"/>
                    <a:pt x="568" y="0"/>
                    <a:pt x="4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64"/>
            <p:cNvSpPr/>
            <p:nvPr/>
          </p:nvSpPr>
          <p:spPr>
            <a:xfrm>
              <a:off x="6831540" y="1459022"/>
              <a:ext cx="19911" cy="29923"/>
            </a:xfrm>
            <a:custGeom>
              <a:rect b="b" l="l" r="r" t="t"/>
              <a:pathLst>
                <a:path extrusionOk="0" h="1315" w="875">
                  <a:moveTo>
                    <a:pt x="319" y="1"/>
                  </a:moveTo>
                  <a:cubicBezTo>
                    <a:pt x="223" y="1"/>
                    <a:pt x="123" y="20"/>
                    <a:pt x="28" y="55"/>
                  </a:cubicBezTo>
                  <a:cubicBezTo>
                    <a:pt x="0" y="55"/>
                    <a:pt x="0" y="83"/>
                    <a:pt x="28" y="83"/>
                  </a:cubicBezTo>
                  <a:cubicBezTo>
                    <a:pt x="94" y="65"/>
                    <a:pt x="156" y="57"/>
                    <a:pt x="214" y="57"/>
                  </a:cubicBezTo>
                  <a:cubicBezTo>
                    <a:pt x="523" y="57"/>
                    <a:pt x="719" y="294"/>
                    <a:pt x="672" y="636"/>
                  </a:cubicBezTo>
                  <a:cubicBezTo>
                    <a:pt x="616" y="873"/>
                    <a:pt x="525" y="1104"/>
                    <a:pt x="350" y="1251"/>
                  </a:cubicBezTo>
                  <a:cubicBezTo>
                    <a:pt x="327" y="1273"/>
                    <a:pt x="341" y="1314"/>
                    <a:pt x="377" y="1314"/>
                  </a:cubicBezTo>
                  <a:cubicBezTo>
                    <a:pt x="385" y="1314"/>
                    <a:pt x="395" y="1312"/>
                    <a:pt x="406" y="1307"/>
                  </a:cubicBezTo>
                  <a:cubicBezTo>
                    <a:pt x="700" y="1160"/>
                    <a:pt x="874" y="698"/>
                    <a:pt x="818" y="377"/>
                  </a:cubicBezTo>
                  <a:cubicBezTo>
                    <a:pt x="754" y="111"/>
                    <a:pt x="548" y="1"/>
                    <a:pt x="3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64"/>
            <p:cNvSpPr/>
            <p:nvPr/>
          </p:nvSpPr>
          <p:spPr>
            <a:xfrm>
              <a:off x="6850335" y="1455404"/>
              <a:ext cx="8419" cy="33245"/>
            </a:xfrm>
            <a:custGeom>
              <a:rect b="b" l="l" r="r" t="t"/>
              <a:pathLst>
                <a:path extrusionOk="0" h="1461" w="370">
                  <a:moveTo>
                    <a:pt x="109" y="0"/>
                  </a:moveTo>
                  <a:cubicBezTo>
                    <a:pt x="80" y="0"/>
                    <a:pt x="56" y="26"/>
                    <a:pt x="76" y="67"/>
                  </a:cubicBezTo>
                  <a:cubicBezTo>
                    <a:pt x="342" y="508"/>
                    <a:pt x="251" y="941"/>
                    <a:pt x="20" y="1382"/>
                  </a:cubicBezTo>
                  <a:cubicBezTo>
                    <a:pt x="1" y="1421"/>
                    <a:pt x="37" y="1461"/>
                    <a:pt x="70" y="1461"/>
                  </a:cubicBezTo>
                  <a:cubicBezTo>
                    <a:pt x="83" y="1461"/>
                    <a:pt x="96" y="1454"/>
                    <a:pt x="104" y="1438"/>
                  </a:cubicBezTo>
                  <a:cubicBezTo>
                    <a:pt x="251" y="1207"/>
                    <a:pt x="370" y="969"/>
                    <a:pt x="370" y="711"/>
                  </a:cubicBezTo>
                  <a:cubicBezTo>
                    <a:pt x="370" y="445"/>
                    <a:pt x="279" y="242"/>
                    <a:pt x="139" y="11"/>
                  </a:cubicBezTo>
                  <a:cubicBezTo>
                    <a:pt x="130" y="4"/>
                    <a:pt x="119" y="0"/>
                    <a:pt x="1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64"/>
            <p:cNvSpPr/>
            <p:nvPr/>
          </p:nvSpPr>
          <p:spPr>
            <a:xfrm>
              <a:off x="6780455" y="1358126"/>
              <a:ext cx="458900" cy="315043"/>
            </a:xfrm>
            <a:custGeom>
              <a:rect b="b" l="l" r="r" t="t"/>
              <a:pathLst>
                <a:path extrusionOk="0" h="13845" w="20167">
                  <a:moveTo>
                    <a:pt x="11133" y="4636"/>
                  </a:moveTo>
                  <a:cubicBezTo>
                    <a:pt x="11391" y="4783"/>
                    <a:pt x="11713" y="4811"/>
                    <a:pt x="12007" y="4839"/>
                  </a:cubicBezTo>
                  <a:lnTo>
                    <a:pt x="12706" y="4839"/>
                  </a:lnTo>
                  <a:cubicBezTo>
                    <a:pt x="12853" y="4839"/>
                    <a:pt x="13028" y="4811"/>
                    <a:pt x="13174" y="4811"/>
                  </a:cubicBezTo>
                  <a:cubicBezTo>
                    <a:pt x="13055" y="5244"/>
                    <a:pt x="12762" y="5566"/>
                    <a:pt x="12412" y="5860"/>
                  </a:cubicBezTo>
                  <a:cubicBezTo>
                    <a:pt x="12237" y="6034"/>
                    <a:pt x="12063" y="6181"/>
                    <a:pt x="11916" y="6328"/>
                  </a:cubicBezTo>
                  <a:cubicBezTo>
                    <a:pt x="11713" y="6503"/>
                    <a:pt x="11566" y="6643"/>
                    <a:pt x="11307" y="6678"/>
                  </a:cubicBezTo>
                  <a:cubicBezTo>
                    <a:pt x="11042" y="6678"/>
                    <a:pt x="10930" y="6468"/>
                    <a:pt x="10783" y="6265"/>
                  </a:cubicBezTo>
                  <a:cubicBezTo>
                    <a:pt x="10636" y="6034"/>
                    <a:pt x="10608" y="5741"/>
                    <a:pt x="10636" y="5482"/>
                  </a:cubicBezTo>
                  <a:cubicBezTo>
                    <a:pt x="10692" y="5244"/>
                    <a:pt x="10755" y="4930"/>
                    <a:pt x="10902" y="4783"/>
                  </a:cubicBezTo>
                  <a:cubicBezTo>
                    <a:pt x="10930" y="4720"/>
                    <a:pt x="11042" y="4664"/>
                    <a:pt x="11133" y="4636"/>
                  </a:cubicBezTo>
                  <a:close/>
                  <a:moveTo>
                    <a:pt x="2539" y="6734"/>
                  </a:moveTo>
                  <a:cubicBezTo>
                    <a:pt x="2539" y="6734"/>
                    <a:pt x="2567" y="6762"/>
                    <a:pt x="2567" y="6790"/>
                  </a:cubicBezTo>
                  <a:lnTo>
                    <a:pt x="2826" y="7055"/>
                  </a:lnTo>
                  <a:cubicBezTo>
                    <a:pt x="2714" y="7083"/>
                    <a:pt x="2595" y="7139"/>
                    <a:pt x="2511" y="7230"/>
                  </a:cubicBezTo>
                  <a:cubicBezTo>
                    <a:pt x="2420" y="7139"/>
                    <a:pt x="2336" y="7027"/>
                    <a:pt x="2245" y="6909"/>
                  </a:cubicBezTo>
                  <a:cubicBezTo>
                    <a:pt x="2301" y="6853"/>
                    <a:pt x="2336" y="6790"/>
                    <a:pt x="2420" y="6762"/>
                  </a:cubicBezTo>
                  <a:cubicBezTo>
                    <a:pt x="2448" y="6734"/>
                    <a:pt x="2511" y="6734"/>
                    <a:pt x="2539" y="6734"/>
                  </a:cubicBezTo>
                  <a:close/>
                  <a:moveTo>
                    <a:pt x="853" y="5377"/>
                  </a:moveTo>
                  <a:cubicBezTo>
                    <a:pt x="892" y="5377"/>
                    <a:pt x="936" y="5414"/>
                    <a:pt x="994" y="5454"/>
                  </a:cubicBezTo>
                  <a:cubicBezTo>
                    <a:pt x="1168" y="5538"/>
                    <a:pt x="1287" y="5713"/>
                    <a:pt x="1371" y="5888"/>
                  </a:cubicBezTo>
                  <a:cubicBezTo>
                    <a:pt x="1462" y="6034"/>
                    <a:pt x="1490" y="6209"/>
                    <a:pt x="1574" y="6356"/>
                  </a:cubicBezTo>
                  <a:cubicBezTo>
                    <a:pt x="1665" y="6503"/>
                    <a:pt x="1749" y="6643"/>
                    <a:pt x="1840" y="6790"/>
                  </a:cubicBezTo>
                  <a:cubicBezTo>
                    <a:pt x="2042" y="7083"/>
                    <a:pt x="2245" y="7314"/>
                    <a:pt x="2476" y="7552"/>
                  </a:cubicBezTo>
                  <a:cubicBezTo>
                    <a:pt x="2595" y="7692"/>
                    <a:pt x="2742" y="7811"/>
                    <a:pt x="2889" y="7929"/>
                  </a:cubicBezTo>
                  <a:cubicBezTo>
                    <a:pt x="3000" y="8041"/>
                    <a:pt x="3210" y="8216"/>
                    <a:pt x="3210" y="8391"/>
                  </a:cubicBezTo>
                  <a:cubicBezTo>
                    <a:pt x="3175" y="8657"/>
                    <a:pt x="2917" y="8629"/>
                    <a:pt x="2742" y="8657"/>
                  </a:cubicBezTo>
                  <a:cubicBezTo>
                    <a:pt x="2567" y="8685"/>
                    <a:pt x="2392" y="8741"/>
                    <a:pt x="2217" y="8775"/>
                  </a:cubicBezTo>
                  <a:cubicBezTo>
                    <a:pt x="1896" y="8859"/>
                    <a:pt x="1602" y="9034"/>
                    <a:pt x="1287" y="9209"/>
                  </a:cubicBezTo>
                  <a:cubicBezTo>
                    <a:pt x="1164" y="9285"/>
                    <a:pt x="1021" y="9461"/>
                    <a:pt x="858" y="9461"/>
                  </a:cubicBezTo>
                  <a:cubicBezTo>
                    <a:pt x="827" y="9461"/>
                    <a:pt x="795" y="9454"/>
                    <a:pt x="763" y="9440"/>
                  </a:cubicBezTo>
                  <a:cubicBezTo>
                    <a:pt x="616" y="9356"/>
                    <a:pt x="469" y="9237"/>
                    <a:pt x="413" y="9062"/>
                  </a:cubicBezTo>
                  <a:cubicBezTo>
                    <a:pt x="266" y="8713"/>
                    <a:pt x="238" y="8279"/>
                    <a:pt x="238" y="7866"/>
                  </a:cubicBezTo>
                  <a:cubicBezTo>
                    <a:pt x="204" y="7202"/>
                    <a:pt x="322" y="6503"/>
                    <a:pt x="553" y="5860"/>
                  </a:cubicBezTo>
                  <a:cubicBezTo>
                    <a:pt x="644" y="5769"/>
                    <a:pt x="728" y="5566"/>
                    <a:pt x="791" y="5419"/>
                  </a:cubicBezTo>
                  <a:cubicBezTo>
                    <a:pt x="811" y="5389"/>
                    <a:pt x="831" y="5377"/>
                    <a:pt x="853" y="5377"/>
                  </a:cubicBezTo>
                  <a:close/>
                  <a:moveTo>
                    <a:pt x="5042" y="8307"/>
                  </a:moveTo>
                  <a:cubicBezTo>
                    <a:pt x="5161" y="8307"/>
                    <a:pt x="5308" y="8335"/>
                    <a:pt x="5420" y="8335"/>
                  </a:cubicBezTo>
                  <a:lnTo>
                    <a:pt x="5511" y="8335"/>
                  </a:lnTo>
                  <a:cubicBezTo>
                    <a:pt x="5392" y="8454"/>
                    <a:pt x="5245" y="8538"/>
                    <a:pt x="5098" y="8629"/>
                  </a:cubicBezTo>
                  <a:cubicBezTo>
                    <a:pt x="4895" y="8803"/>
                    <a:pt x="4721" y="8950"/>
                    <a:pt x="4518" y="9090"/>
                  </a:cubicBezTo>
                  <a:cubicBezTo>
                    <a:pt x="4259" y="9265"/>
                    <a:pt x="3993" y="9328"/>
                    <a:pt x="3735" y="9475"/>
                  </a:cubicBezTo>
                  <a:cubicBezTo>
                    <a:pt x="3735" y="9384"/>
                    <a:pt x="3735" y="9265"/>
                    <a:pt x="3700" y="9209"/>
                  </a:cubicBezTo>
                  <a:cubicBezTo>
                    <a:pt x="3644" y="9034"/>
                    <a:pt x="3525" y="8859"/>
                    <a:pt x="3385" y="8741"/>
                  </a:cubicBezTo>
                  <a:cubicBezTo>
                    <a:pt x="3385" y="8741"/>
                    <a:pt x="3350" y="8713"/>
                    <a:pt x="3294" y="8713"/>
                  </a:cubicBezTo>
                  <a:cubicBezTo>
                    <a:pt x="3322" y="8685"/>
                    <a:pt x="3350" y="8657"/>
                    <a:pt x="3385" y="8629"/>
                  </a:cubicBezTo>
                  <a:lnTo>
                    <a:pt x="3385" y="8566"/>
                  </a:lnTo>
                  <a:cubicBezTo>
                    <a:pt x="3413" y="8566"/>
                    <a:pt x="3441" y="8566"/>
                    <a:pt x="3469" y="8538"/>
                  </a:cubicBezTo>
                  <a:cubicBezTo>
                    <a:pt x="3763" y="8454"/>
                    <a:pt x="4021" y="8482"/>
                    <a:pt x="4315" y="8454"/>
                  </a:cubicBezTo>
                  <a:cubicBezTo>
                    <a:pt x="4546" y="8454"/>
                    <a:pt x="4784" y="8307"/>
                    <a:pt x="5042" y="8307"/>
                  </a:cubicBezTo>
                  <a:close/>
                  <a:moveTo>
                    <a:pt x="3909" y="10433"/>
                  </a:moveTo>
                  <a:cubicBezTo>
                    <a:pt x="3993" y="10461"/>
                    <a:pt x="4049" y="10461"/>
                    <a:pt x="4140" y="10461"/>
                  </a:cubicBezTo>
                  <a:cubicBezTo>
                    <a:pt x="4140" y="10524"/>
                    <a:pt x="4112" y="10579"/>
                    <a:pt x="4112" y="10607"/>
                  </a:cubicBezTo>
                  <a:cubicBezTo>
                    <a:pt x="4084" y="10782"/>
                    <a:pt x="4049" y="10957"/>
                    <a:pt x="3965" y="11104"/>
                  </a:cubicBezTo>
                  <a:cubicBezTo>
                    <a:pt x="3847" y="11160"/>
                    <a:pt x="3735" y="11223"/>
                    <a:pt x="3644" y="11279"/>
                  </a:cubicBezTo>
                  <a:cubicBezTo>
                    <a:pt x="3763" y="11104"/>
                    <a:pt x="3847" y="10929"/>
                    <a:pt x="3874" y="10726"/>
                  </a:cubicBezTo>
                  <a:cubicBezTo>
                    <a:pt x="3909" y="10635"/>
                    <a:pt x="3909" y="10524"/>
                    <a:pt x="3909" y="10433"/>
                  </a:cubicBezTo>
                  <a:close/>
                  <a:moveTo>
                    <a:pt x="3500" y="9713"/>
                  </a:moveTo>
                  <a:cubicBezTo>
                    <a:pt x="3546" y="9713"/>
                    <a:pt x="3587" y="9726"/>
                    <a:pt x="3616" y="9761"/>
                  </a:cubicBezTo>
                  <a:cubicBezTo>
                    <a:pt x="3644" y="9824"/>
                    <a:pt x="3644" y="9999"/>
                    <a:pt x="3644" y="10055"/>
                  </a:cubicBezTo>
                  <a:cubicBezTo>
                    <a:pt x="3672" y="10174"/>
                    <a:pt x="3700" y="10314"/>
                    <a:pt x="3672" y="10433"/>
                  </a:cubicBezTo>
                  <a:cubicBezTo>
                    <a:pt x="3644" y="10754"/>
                    <a:pt x="3525" y="11188"/>
                    <a:pt x="3210" y="11335"/>
                  </a:cubicBezTo>
                  <a:cubicBezTo>
                    <a:pt x="3075" y="11415"/>
                    <a:pt x="2916" y="11453"/>
                    <a:pt x="2755" y="11453"/>
                  </a:cubicBezTo>
                  <a:cubicBezTo>
                    <a:pt x="2567" y="11453"/>
                    <a:pt x="2376" y="11401"/>
                    <a:pt x="2217" y="11307"/>
                  </a:cubicBezTo>
                  <a:cubicBezTo>
                    <a:pt x="2015" y="11188"/>
                    <a:pt x="1693" y="10985"/>
                    <a:pt x="1546" y="10754"/>
                  </a:cubicBezTo>
                  <a:cubicBezTo>
                    <a:pt x="1602" y="10754"/>
                    <a:pt x="1693" y="10726"/>
                    <a:pt x="1721" y="10726"/>
                  </a:cubicBezTo>
                  <a:cubicBezTo>
                    <a:pt x="1868" y="10663"/>
                    <a:pt x="1987" y="10607"/>
                    <a:pt x="2098" y="10552"/>
                  </a:cubicBezTo>
                  <a:cubicBezTo>
                    <a:pt x="2301" y="10489"/>
                    <a:pt x="2448" y="10377"/>
                    <a:pt x="2623" y="10230"/>
                  </a:cubicBezTo>
                  <a:cubicBezTo>
                    <a:pt x="2798" y="10083"/>
                    <a:pt x="2972" y="9880"/>
                    <a:pt x="3210" y="9789"/>
                  </a:cubicBezTo>
                  <a:cubicBezTo>
                    <a:pt x="3286" y="9770"/>
                    <a:pt x="3404" y="9713"/>
                    <a:pt x="3500" y="9713"/>
                  </a:cubicBezTo>
                  <a:close/>
                  <a:moveTo>
                    <a:pt x="9762" y="266"/>
                  </a:moveTo>
                  <a:cubicBezTo>
                    <a:pt x="9937" y="266"/>
                    <a:pt x="10140" y="294"/>
                    <a:pt x="10314" y="350"/>
                  </a:cubicBezTo>
                  <a:cubicBezTo>
                    <a:pt x="10489" y="385"/>
                    <a:pt x="10664" y="441"/>
                    <a:pt x="10839" y="469"/>
                  </a:cubicBezTo>
                  <a:cubicBezTo>
                    <a:pt x="11042" y="497"/>
                    <a:pt x="11251" y="559"/>
                    <a:pt x="11426" y="671"/>
                  </a:cubicBezTo>
                  <a:cubicBezTo>
                    <a:pt x="11776" y="846"/>
                    <a:pt x="12125" y="965"/>
                    <a:pt x="12440" y="1140"/>
                  </a:cubicBezTo>
                  <a:cubicBezTo>
                    <a:pt x="12734" y="1287"/>
                    <a:pt x="13000" y="1489"/>
                    <a:pt x="13349" y="1545"/>
                  </a:cubicBezTo>
                  <a:cubicBezTo>
                    <a:pt x="13399" y="1549"/>
                    <a:pt x="13448" y="1551"/>
                    <a:pt x="13497" y="1551"/>
                  </a:cubicBezTo>
                  <a:cubicBezTo>
                    <a:pt x="13789" y="1551"/>
                    <a:pt x="14063" y="1489"/>
                    <a:pt x="14363" y="1489"/>
                  </a:cubicBezTo>
                  <a:lnTo>
                    <a:pt x="14398" y="1489"/>
                  </a:lnTo>
                  <a:cubicBezTo>
                    <a:pt x="14510" y="1489"/>
                    <a:pt x="14601" y="1517"/>
                    <a:pt x="14685" y="1545"/>
                  </a:cubicBezTo>
                  <a:cubicBezTo>
                    <a:pt x="14922" y="1608"/>
                    <a:pt x="15125" y="1748"/>
                    <a:pt x="15384" y="1811"/>
                  </a:cubicBezTo>
                  <a:cubicBezTo>
                    <a:pt x="15412" y="1839"/>
                    <a:pt x="15447" y="1867"/>
                    <a:pt x="15503" y="1895"/>
                  </a:cubicBezTo>
                  <a:cubicBezTo>
                    <a:pt x="15734" y="2042"/>
                    <a:pt x="15936" y="2245"/>
                    <a:pt x="16202" y="2363"/>
                  </a:cubicBezTo>
                  <a:cubicBezTo>
                    <a:pt x="16524" y="2482"/>
                    <a:pt x="16873" y="2622"/>
                    <a:pt x="17223" y="2713"/>
                  </a:cubicBezTo>
                  <a:cubicBezTo>
                    <a:pt x="17545" y="2797"/>
                    <a:pt x="17894" y="2832"/>
                    <a:pt x="18244" y="2860"/>
                  </a:cubicBezTo>
                  <a:cubicBezTo>
                    <a:pt x="18558" y="2888"/>
                    <a:pt x="19055" y="2888"/>
                    <a:pt x="19349" y="3091"/>
                  </a:cubicBezTo>
                  <a:cubicBezTo>
                    <a:pt x="19992" y="3531"/>
                    <a:pt x="19873" y="4461"/>
                    <a:pt x="19873" y="5160"/>
                  </a:cubicBezTo>
                  <a:cubicBezTo>
                    <a:pt x="19845" y="5979"/>
                    <a:pt x="19698" y="6762"/>
                    <a:pt x="19782" y="7580"/>
                  </a:cubicBezTo>
                  <a:cubicBezTo>
                    <a:pt x="19817" y="7957"/>
                    <a:pt x="19817" y="8363"/>
                    <a:pt x="19754" y="8775"/>
                  </a:cubicBezTo>
                  <a:cubicBezTo>
                    <a:pt x="19726" y="9153"/>
                    <a:pt x="19726" y="9559"/>
                    <a:pt x="19670" y="9936"/>
                  </a:cubicBezTo>
                  <a:cubicBezTo>
                    <a:pt x="19642" y="10349"/>
                    <a:pt x="19551" y="10754"/>
                    <a:pt x="19495" y="11188"/>
                  </a:cubicBezTo>
                  <a:cubicBezTo>
                    <a:pt x="19433" y="11600"/>
                    <a:pt x="19495" y="12006"/>
                    <a:pt x="19433" y="12384"/>
                  </a:cubicBezTo>
                  <a:cubicBezTo>
                    <a:pt x="19377" y="12824"/>
                    <a:pt x="19083" y="13083"/>
                    <a:pt x="18824" y="13404"/>
                  </a:cubicBezTo>
                  <a:cubicBezTo>
                    <a:pt x="18796" y="13432"/>
                    <a:pt x="18768" y="13460"/>
                    <a:pt x="18733" y="13495"/>
                  </a:cubicBezTo>
                  <a:cubicBezTo>
                    <a:pt x="18705" y="13495"/>
                    <a:pt x="18677" y="13551"/>
                    <a:pt x="18677" y="13551"/>
                  </a:cubicBezTo>
                  <a:lnTo>
                    <a:pt x="18621" y="13551"/>
                  </a:lnTo>
                  <a:cubicBezTo>
                    <a:pt x="18558" y="13551"/>
                    <a:pt x="18503" y="13460"/>
                    <a:pt x="18447" y="13460"/>
                  </a:cubicBezTo>
                  <a:cubicBezTo>
                    <a:pt x="18328" y="13432"/>
                    <a:pt x="18244" y="13404"/>
                    <a:pt x="18153" y="13376"/>
                  </a:cubicBezTo>
                  <a:cubicBezTo>
                    <a:pt x="17950" y="13320"/>
                    <a:pt x="17747" y="13230"/>
                    <a:pt x="17545" y="13174"/>
                  </a:cubicBezTo>
                  <a:cubicBezTo>
                    <a:pt x="17370" y="13111"/>
                    <a:pt x="17160" y="13055"/>
                    <a:pt x="16985" y="12971"/>
                  </a:cubicBezTo>
                  <a:cubicBezTo>
                    <a:pt x="16810" y="12880"/>
                    <a:pt x="16699" y="12705"/>
                    <a:pt x="16552" y="12586"/>
                  </a:cubicBezTo>
                  <a:cubicBezTo>
                    <a:pt x="16405" y="12502"/>
                    <a:pt x="16258" y="12411"/>
                    <a:pt x="16083" y="12384"/>
                  </a:cubicBezTo>
                  <a:cubicBezTo>
                    <a:pt x="15880" y="12356"/>
                    <a:pt x="15706" y="12356"/>
                    <a:pt x="15531" y="12237"/>
                  </a:cubicBezTo>
                  <a:cubicBezTo>
                    <a:pt x="15328" y="12153"/>
                    <a:pt x="15181" y="11978"/>
                    <a:pt x="15062" y="11803"/>
                  </a:cubicBezTo>
                  <a:cubicBezTo>
                    <a:pt x="14950" y="11628"/>
                    <a:pt x="14832" y="11482"/>
                    <a:pt x="14657" y="11363"/>
                  </a:cubicBezTo>
                  <a:cubicBezTo>
                    <a:pt x="14601" y="11307"/>
                    <a:pt x="14538" y="11279"/>
                    <a:pt x="14482" y="11223"/>
                  </a:cubicBezTo>
                  <a:cubicBezTo>
                    <a:pt x="14426" y="11188"/>
                    <a:pt x="14335" y="11160"/>
                    <a:pt x="14307" y="11132"/>
                  </a:cubicBezTo>
                  <a:cubicBezTo>
                    <a:pt x="14299" y="11124"/>
                    <a:pt x="14291" y="11120"/>
                    <a:pt x="14283" y="11120"/>
                  </a:cubicBezTo>
                  <a:cubicBezTo>
                    <a:pt x="14265" y="11120"/>
                    <a:pt x="14251" y="11140"/>
                    <a:pt x="14251" y="11160"/>
                  </a:cubicBezTo>
                  <a:cubicBezTo>
                    <a:pt x="14279" y="11251"/>
                    <a:pt x="14398" y="11335"/>
                    <a:pt x="14482" y="11426"/>
                  </a:cubicBezTo>
                  <a:cubicBezTo>
                    <a:pt x="14538" y="11482"/>
                    <a:pt x="14601" y="11572"/>
                    <a:pt x="14657" y="11628"/>
                  </a:cubicBezTo>
                  <a:cubicBezTo>
                    <a:pt x="14482" y="11572"/>
                    <a:pt x="14335" y="11482"/>
                    <a:pt x="14188" y="11335"/>
                  </a:cubicBezTo>
                  <a:cubicBezTo>
                    <a:pt x="14076" y="11251"/>
                    <a:pt x="13930" y="11160"/>
                    <a:pt x="13783" y="11104"/>
                  </a:cubicBezTo>
                  <a:cubicBezTo>
                    <a:pt x="13636" y="11013"/>
                    <a:pt x="13461" y="10929"/>
                    <a:pt x="13286" y="10838"/>
                  </a:cubicBezTo>
                  <a:cubicBezTo>
                    <a:pt x="13199" y="10810"/>
                    <a:pt x="13118" y="10803"/>
                    <a:pt x="13038" y="10803"/>
                  </a:cubicBezTo>
                  <a:cubicBezTo>
                    <a:pt x="12958" y="10803"/>
                    <a:pt x="12877" y="10810"/>
                    <a:pt x="12790" y="10810"/>
                  </a:cubicBezTo>
                  <a:cubicBezTo>
                    <a:pt x="12615" y="10782"/>
                    <a:pt x="12440" y="10754"/>
                    <a:pt x="12265" y="10663"/>
                  </a:cubicBezTo>
                  <a:cubicBezTo>
                    <a:pt x="12091" y="10579"/>
                    <a:pt x="11979" y="10433"/>
                    <a:pt x="11804" y="10349"/>
                  </a:cubicBezTo>
                  <a:cubicBezTo>
                    <a:pt x="11685" y="10314"/>
                    <a:pt x="11601" y="10286"/>
                    <a:pt x="11482" y="10258"/>
                  </a:cubicBezTo>
                  <a:lnTo>
                    <a:pt x="11657" y="10258"/>
                  </a:lnTo>
                  <a:cubicBezTo>
                    <a:pt x="11916" y="10230"/>
                    <a:pt x="12153" y="10230"/>
                    <a:pt x="12384" y="10230"/>
                  </a:cubicBezTo>
                  <a:cubicBezTo>
                    <a:pt x="12706" y="10258"/>
                    <a:pt x="13000" y="10377"/>
                    <a:pt x="13286" y="10579"/>
                  </a:cubicBezTo>
                  <a:cubicBezTo>
                    <a:pt x="13524" y="10754"/>
                    <a:pt x="13755" y="10901"/>
                    <a:pt x="14048" y="10985"/>
                  </a:cubicBezTo>
                  <a:cubicBezTo>
                    <a:pt x="14104" y="10985"/>
                    <a:pt x="14132" y="10929"/>
                    <a:pt x="14104" y="10901"/>
                  </a:cubicBezTo>
                  <a:cubicBezTo>
                    <a:pt x="13783" y="10726"/>
                    <a:pt x="13489" y="10489"/>
                    <a:pt x="13202" y="10314"/>
                  </a:cubicBezTo>
                  <a:cubicBezTo>
                    <a:pt x="13139" y="10286"/>
                    <a:pt x="13083" y="10258"/>
                    <a:pt x="13028" y="10230"/>
                  </a:cubicBezTo>
                  <a:cubicBezTo>
                    <a:pt x="13314" y="10230"/>
                    <a:pt x="13636" y="10230"/>
                    <a:pt x="13930" y="10258"/>
                  </a:cubicBezTo>
                  <a:cubicBezTo>
                    <a:pt x="13957" y="10349"/>
                    <a:pt x="14013" y="10433"/>
                    <a:pt x="14104" y="10489"/>
                  </a:cubicBezTo>
                  <a:cubicBezTo>
                    <a:pt x="14307" y="10663"/>
                    <a:pt x="14657" y="10663"/>
                    <a:pt x="14922" y="10782"/>
                  </a:cubicBezTo>
                  <a:cubicBezTo>
                    <a:pt x="15237" y="10929"/>
                    <a:pt x="15503" y="11104"/>
                    <a:pt x="15824" y="11160"/>
                  </a:cubicBezTo>
                  <a:cubicBezTo>
                    <a:pt x="15834" y="11169"/>
                    <a:pt x="15840" y="11172"/>
                    <a:pt x="15844" y="11172"/>
                  </a:cubicBezTo>
                  <a:cubicBezTo>
                    <a:pt x="15852" y="11172"/>
                    <a:pt x="15852" y="11160"/>
                    <a:pt x="15852" y="11160"/>
                  </a:cubicBezTo>
                  <a:cubicBezTo>
                    <a:pt x="15880" y="11188"/>
                    <a:pt x="15880" y="11223"/>
                    <a:pt x="15908" y="11251"/>
                  </a:cubicBezTo>
                  <a:cubicBezTo>
                    <a:pt x="15999" y="11482"/>
                    <a:pt x="16111" y="11628"/>
                    <a:pt x="16321" y="11747"/>
                  </a:cubicBezTo>
                  <a:cubicBezTo>
                    <a:pt x="16552" y="11887"/>
                    <a:pt x="16810" y="11887"/>
                    <a:pt x="17076" y="11978"/>
                  </a:cubicBezTo>
                  <a:cubicBezTo>
                    <a:pt x="17307" y="12062"/>
                    <a:pt x="17573" y="12181"/>
                    <a:pt x="17803" y="12181"/>
                  </a:cubicBezTo>
                  <a:cubicBezTo>
                    <a:pt x="17894" y="12181"/>
                    <a:pt x="17922" y="12034"/>
                    <a:pt x="17831" y="12034"/>
                  </a:cubicBezTo>
                  <a:cubicBezTo>
                    <a:pt x="17573" y="11978"/>
                    <a:pt x="17335" y="11831"/>
                    <a:pt x="17104" y="11747"/>
                  </a:cubicBezTo>
                  <a:cubicBezTo>
                    <a:pt x="16782" y="11656"/>
                    <a:pt x="16461" y="11656"/>
                    <a:pt x="16202" y="11426"/>
                  </a:cubicBezTo>
                  <a:cubicBezTo>
                    <a:pt x="15971" y="11160"/>
                    <a:pt x="15936" y="10552"/>
                    <a:pt x="15531" y="10524"/>
                  </a:cubicBezTo>
                  <a:cubicBezTo>
                    <a:pt x="15503" y="10524"/>
                    <a:pt x="15503" y="10552"/>
                    <a:pt x="15531" y="10552"/>
                  </a:cubicBezTo>
                  <a:cubicBezTo>
                    <a:pt x="15678" y="10607"/>
                    <a:pt x="15762" y="10838"/>
                    <a:pt x="15824" y="11048"/>
                  </a:cubicBezTo>
                  <a:cubicBezTo>
                    <a:pt x="15531" y="10873"/>
                    <a:pt x="15237" y="10663"/>
                    <a:pt x="14950" y="10552"/>
                  </a:cubicBezTo>
                  <a:cubicBezTo>
                    <a:pt x="14804" y="10489"/>
                    <a:pt x="14657" y="10433"/>
                    <a:pt x="14510" y="10405"/>
                  </a:cubicBezTo>
                  <a:cubicBezTo>
                    <a:pt x="14426" y="10377"/>
                    <a:pt x="14279" y="10377"/>
                    <a:pt x="14188" y="10286"/>
                  </a:cubicBezTo>
                  <a:cubicBezTo>
                    <a:pt x="14132" y="10230"/>
                    <a:pt x="14104" y="10139"/>
                    <a:pt x="14076" y="10083"/>
                  </a:cubicBezTo>
                  <a:cubicBezTo>
                    <a:pt x="13930" y="9852"/>
                    <a:pt x="13727" y="9650"/>
                    <a:pt x="13524" y="9503"/>
                  </a:cubicBezTo>
                  <a:cubicBezTo>
                    <a:pt x="13314" y="9356"/>
                    <a:pt x="13083" y="9125"/>
                    <a:pt x="12790" y="9125"/>
                  </a:cubicBezTo>
                  <a:cubicBezTo>
                    <a:pt x="12762" y="9125"/>
                    <a:pt x="12762" y="9181"/>
                    <a:pt x="12790" y="9181"/>
                  </a:cubicBezTo>
                  <a:cubicBezTo>
                    <a:pt x="12965" y="9181"/>
                    <a:pt x="13202" y="9356"/>
                    <a:pt x="13314" y="9475"/>
                  </a:cubicBezTo>
                  <a:cubicBezTo>
                    <a:pt x="13405" y="9587"/>
                    <a:pt x="13552" y="9705"/>
                    <a:pt x="13636" y="9824"/>
                  </a:cubicBezTo>
                  <a:cubicBezTo>
                    <a:pt x="13699" y="9908"/>
                    <a:pt x="13783" y="9999"/>
                    <a:pt x="13811" y="10083"/>
                  </a:cubicBezTo>
                  <a:cubicBezTo>
                    <a:pt x="13599" y="10021"/>
                    <a:pt x="13352" y="9986"/>
                    <a:pt x="13108" y="9986"/>
                  </a:cubicBezTo>
                  <a:cubicBezTo>
                    <a:pt x="13022" y="9986"/>
                    <a:pt x="12936" y="9990"/>
                    <a:pt x="12853" y="9999"/>
                  </a:cubicBezTo>
                  <a:cubicBezTo>
                    <a:pt x="12620" y="9999"/>
                    <a:pt x="12374" y="9984"/>
                    <a:pt x="12122" y="9984"/>
                  </a:cubicBezTo>
                  <a:cubicBezTo>
                    <a:pt x="11997" y="9984"/>
                    <a:pt x="11869" y="9987"/>
                    <a:pt x="11741" y="9999"/>
                  </a:cubicBezTo>
                  <a:cubicBezTo>
                    <a:pt x="11566" y="9999"/>
                    <a:pt x="11391" y="10027"/>
                    <a:pt x="11216" y="10027"/>
                  </a:cubicBezTo>
                  <a:cubicBezTo>
                    <a:pt x="11147" y="10013"/>
                    <a:pt x="11089" y="10006"/>
                    <a:pt x="11030" y="10006"/>
                  </a:cubicBezTo>
                  <a:cubicBezTo>
                    <a:pt x="10972" y="10006"/>
                    <a:pt x="10912" y="10013"/>
                    <a:pt x="10839" y="10027"/>
                  </a:cubicBezTo>
                  <a:cubicBezTo>
                    <a:pt x="10664" y="10083"/>
                    <a:pt x="10552" y="10174"/>
                    <a:pt x="10377" y="10230"/>
                  </a:cubicBezTo>
                  <a:cubicBezTo>
                    <a:pt x="10286" y="10286"/>
                    <a:pt x="10168" y="10314"/>
                    <a:pt x="10084" y="10349"/>
                  </a:cubicBezTo>
                  <a:lnTo>
                    <a:pt x="9965" y="10349"/>
                  </a:lnTo>
                  <a:cubicBezTo>
                    <a:pt x="10084" y="10286"/>
                    <a:pt x="10203" y="10202"/>
                    <a:pt x="10286" y="10083"/>
                  </a:cubicBezTo>
                  <a:cubicBezTo>
                    <a:pt x="10433" y="9908"/>
                    <a:pt x="10636" y="9789"/>
                    <a:pt x="10839" y="9677"/>
                  </a:cubicBezTo>
                  <a:cubicBezTo>
                    <a:pt x="11077" y="9677"/>
                    <a:pt x="11335" y="9650"/>
                    <a:pt x="11566" y="9650"/>
                  </a:cubicBezTo>
                  <a:cubicBezTo>
                    <a:pt x="11846" y="9650"/>
                    <a:pt x="12125" y="9685"/>
                    <a:pt x="12405" y="9685"/>
                  </a:cubicBezTo>
                  <a:cubicBezTo>
                    <a:pt x="12475" y="9685"/>
                    <a:pt x="12545" y="9683"/>
                    <a:pt x="12615" y="9677"/>
                  </a:cubicBezTo>
                  <a:cubicBezTo>
                    <a:pt x="12678" y="9677"/>
                    <a:pt x="12678" y="9615"/>
                    <a:pt x="12615" y="9615"/>
                  </a:cubicBezTo>
                  <a:cubicBezTo>
                    <a:pt x="12300" y="9531"/>
                    <a:pt x="11951" y="9503"/>
                    <a:pt x="11629" y="9503"/>
                  </a:cubicBezTo>
                  <a:cubicBezTo>
                    <a:pt x="11391" y="9503"/>
                    <a:pt x="11216" y="9559"/>
                    <a:pt x="11014" y="9587"/>
                  </a:cubicBezTo>
                  <a:cubicBezTo>
                    <a:pt x="11161" y="9503"/>
                    <a:pt x="11335" y="9440"/>
                    <a:pt x="11510" y="9328"/>
                  </a:cubicBezTo>
                  <a:cubicBezTo>
                    <a:pt x="11888" y="9090"/>
                    <a:pt x="12209" y="8803"/>
                    <a:pt x="12475" y="8426"/>
                  </a:cubicBezTo>
                  <a:cubicBezTo>
                    <a:pt x="12587" y="8279"/>
                    <a:pt x="12678" y="8132"/>
                    <a:pt x="12762" y="7957"/>
                  </a:cubicBezTo>
                  <a:cubicBezTo>
                    <a:pt x="12790" y="7929"/>
                    <a:pt x="12790" y="7901"/>
                    <a:pt x="12825" y="7866"/>
                  </a:cubicBezTo>
                  <a:cubicBezTo>
                    <a:pt x="12965" y="7664"/>
                    <a:pt x="13111" y="7461"/>
                    <a:pt x="13230" y="7230"/>
                  </a:cubicBezTo>
                  <a:cubicBezTo>
                    <a:pt x="13461" y="6790"/>
                    <a:pt x="13636" y="6293"/>
                    <a:pt x="13727" y="5804"/>
                  </a:cubicBezTo>
                  <a:cubicBezTo>
                    <a:pt x="13727" y="5764"/>
                    <a:pt x="13691" y="5739"/>
                    <a:pt x="13665" y="5739"/>
                  </a:cubicBezTo>
                  <a:cubicBezTo>
                    <a:pt x="13649" y="5739"/>
                    <a:pt x="13636" y="5748"/>
                    <a:pt x="13636" y="5769"/>
                  </a:cubicBezTo>
                  <a:cubicBezTo>
                    <a:pt x="13461" y="6265"/>
                    <a:pt x="13314" y="6734"/>
                    <a:pt x="13083" y="7167"/>
                  </a:cubicBezTo>
                  <a:lnTo>
                    <a:pt x="13083" y="7139"/>
                  </a:lnTo>
                  <a:cubicBezTo>
                    <a:pt x="13202" y="6762"/>
                    <a:pt x="13258" y="6412"/>
                    <a:pt x="13286" y="6034"/>
                  </a:cubicBezTo>
                  <a:cubicBezTo>
                    <a:pt x="13349" y="5832"/>
                    <a:pt x="13377" y="5594"/>
                    <a:pt x="13349" y="5363"/>
                  </a:cubicBezTo>
                  <a:cubicBezTo>
                    <a:pt x="13349" y="5363"/>
                    <a:pt x="13286" y="5216"/>
                    <a:pt x="13230" y="5188"/>
                  </a:cubicBezTo>
                  <a:cubicBezTo>
                    <a:pt x="13286" y="5042"/>
                    <a:pt x="13349" y="4895"/>
                    <a:pt x="13405" y="4755"/>
                  </a:cubicBezTo>
                  <a:cubicBezTo>
                    <a:pt x="13405" y="4692"/>
                    <a:pt x="13377" y="4608"/>
                    <a:pt x="13314" y="4608"/>
                  </a:cubicBezTo>
                  <a:cubicBezTo>
                    <a:pt x="13272" y="4594"/>
                    <a:pt x="13229" y="4587"/>
                    <a:pt x="13185" y="4587"/>
                  </a:cubicBezTo>
                  <a:cubicBezTo>
                    <a:pt x="13141" y="4587"/>
                    <a:pt x="13097" y="4594"/>
                    <a:pt x="13055" y="4608"/>
                  </a:cubicBezTo>
                  <a:cubicBezTo>
                    <a:pt x="13055" y="4461"/>
                    <a:pt x="12937" y="4405"/>
                    <a:pt x="12881" y="4258"/>
                  </a:cubicBezTo>
                  <a:cubicBezTo>
                    <a:pt x="12762" y="4056"/>
                    <a:pt x="12706" y="3818"/>
                    <a:pt x="12559" y="3643"/>
                  </a:cubicBezTo>
                  <a:cubicBezTo>
                    <a:pt x="12412" y="3468"/>
                    <a:pt x="12328" y="3356"/>
                    <a:pt x="12153" y="3210"/>
                  </a:cubicBezTo>
                  <a:cubicBezTo>
                    <a:pt x="12007" y="3119"/>
                    <a:pt x="11832" y="2944"/>
                    <a:pt x="11657" y="2888"/>
                  </a:cubicBezTo>
                  <a:lnTo>
                    <a:pt x="11657" y="2916"/>
                  </a:lnTo>
                  <a:cubicBezTo>
                    <a:pt x="11776" y="3007"/>
                    <a:pt x="11888" y="3182"/>
                    <a:pt x="12007" y="3293"/>
                  </a:cubicBezTo>
                  <a:cubicBezTo>
                    <a:pt x="12125" y="3468"/>
                    <a:pt x="12265" y="3615"/>
                    <a:pt x="12384" y="3790"/>
                  </a:cubicBezTo>
                  <a:cubicBezTo>
                    <a:pt x="12503" y="3937"/>
                    <a:pt x="12531" y="4140"/>
                    <a:pt x="12615" y="4314"/>
                  </a:cubicBezTo>
                  <a:cubicBezTo>
                    <a:pt x="12678" y="4433"/>
                    <a:pt x="12790" y="4517"/>
                    <a:pt x="12853" y="4608"/>
                  </a:cubicBezTo>
                  <a:cubicBezTo>
                    <a:pt x="12650" y="4636"/>
                    <a:pt x="12440" y="4636"/>
                    <a:pt x="12265" y="4664"/>
                  </a:cubicBezTo>
                  <a:lnTo>
                    <a:pt x="11776" y="4664"/>
                  </a:lnTo>
                  <a:cubicBezTo>
                    <a:pt x="11741" y="4580"/>
                    <a:pt x="11657" y="4489"/>
                    <a:pt x="11601" y="4433"/>
                  </a:cubicBezTo>
                  <a:cubicBezTo>
                    <a:pt x="11454" y="4286"/>
                    <a:pt x="11307" y="4168"/>
                    <a:pt x="11105" y="4140"/>
                  </a:cubicBezTo>
                  <a:cubicBezTo>
                    <a:pt x="11070" y="4135"/>
                    <a:pt x="11036" y="4133"/>
                    <a:pt x="11002" y="4133"/>
                  </a:cubicBezTo>
                  <a:cubicBezTo>
                    <a:pt x="10635" y="4133"/>
                    <a:pt x="10333" y="4403"/>
                    <a:pt x="10231" y="4755"/>
                  </a:cubicBezTo>
                  <a:cubicBezTo>
                    <a:pt x="10213" y="4789"/>
                    <a:pt x="10228" y="4813"/>
                    <a:pt x="10248" y="4813"/>
                  </a:cubicBezTo>
                  <a:cubicBezTo>
                    <a:pt x="10261" y="4813"/>
                    <a:pt x="10276" y="4804"/>
                    <a:pt x="10286" y="4783"/>
                  </a:cubicBezTo>
                  <a:cubicBezTo>
                    <a:pt x="10463" y="4552"/>
                    <a:pt x="10708" y="4326"/>
                    <a:pt x="10998" y="4326"/>
                  </a:cubicBezTo>
                  <a:cubicBezTo>
                    <a:pt x="11042" y="4326"/>
                    <a:pt x="11087" y="4331"/>
                    <a:pt x="11133" y="4342"/>
                  </a:cubicBezTo>
                  <a:cubicBezTo>
                    <a:pt x="11279" y="4370"/>
                    <a:pt x="11391" y="4461"/>
                    <a:pt x="11482" y="4545"/>
                  </a:cubicBezTo>
                  <a:cubicBezTo>
                    <a:pt x="11538" y="4580"/>
                    <a:pt x="11601" y="4608"/>
                    <a:pt x="11657" y="4664"/>
                  </a:cubicBezTo>
                  <a:cubicBezTo>
                    <a:pt x="11566" y="4664"/>
                    <a:pt x="11482" y="4636"/>
                    <a:pt x="11426" y="4636"/>
                  </a:cubicBezTo>
                  <a:cubicBezTo>
                    <a:pt x="11377" y="4522"/>
                    <a:pt x="11244" y="4479"/>
                    <a:pt x="11118" y="4479"/>
                  </a:cubicBezTo>
                  <a:cubicBezTo>
                    <a:pt x="11082" y="4479"/>
                    <a:pt x="11046" y="4483"/>
                    <a:pt x="11014" y="4489"/>
                  </a:cubicBezTo>
                  <a:cubicBezTo>
                    <a:pt x="10811" y="4517"/>
                    <a:pt x="10664" y="4692"/>
                    <a:pt x="10608" y="4867"/>
                  </a:cubicBezTo>
                  <a:cubicBezTo>
                    <a:pt x="10314" y="5510"/>
                    <a:pt x="10342" y="6153"/>
                    <a:pt x="10811" y="6678"/>
                  </a:cubicBezTo>
                  <a:cubicBezTo>
                    <a:pt x="10950" y="6839"/>
                    <a:pt x="11089" y="6890"/>
                    <a:pt x="11256" y="6890"/>
                  </a:cubicBezTo>
                  <a:cubicBezTo>
                    <a:pt x="11299" y="6890"/>
                    <a:pt x="11344" y="6886"/>
                    <a:pt x="11391" y="6881"/>
                  </a:cubicBezTo>
                  <a:lnTo>
                    <a:pt x="11391" y="6881"/>
                  </a:lnTo>
                  <a:cubicBezTo>
                    <a:pt x="11276" y="6944"/>
                    <a:pt x="11143" y="6983"/>
                    <a:pt x="11013" y="6983"/>
                  </a:cubicBezTo>
                  <a:cubicBezTo>
                    <a:pt x="10913" y="6983"/>
                    <a:pt x="10815" y="6960"/>
                    <a:pt x="10727" y="6909"/>
                  </a:cubicBezTo>
                  <a:cubicBezTo>
                    <a:pt x="10692" y="6909"/>
                    <a:pt x="10636" y="6964"/>
                    <a:pt x="10664" y="6992"/>
                  </a:cubicBezTo>
                  <a:cubicBezTo>
                    <a:pt x="10767" y="7096"/>
                    <a:pt x="10893" y="7138"/>
                    <a:pt x="11020" y="7138"/>
                  </a:cubicBezTo>
                  <a:cubicBezTo>
                    <a:pt x="11108" y="7138"/>
                    <a:pt x="11196" y="7118"/>
                    <a:pt x="11279" y="7083"/>
                  </a:cubicBezTo>
                  <a:cubicBezTo>
                    <a:pt x="11363" y="7055"/>
                    <a:pt x="11538" y="6936"/>
                    <a:pt x="11601" y="6818"/>
                  </a:cubicBezTo>
                  <a:cubicBezTo>
                    <a:pt x="11860" y="6734"/>
                    <a:pt x="12007" y="6531"/>
                    <a:pt x="12181" y="6356"/>
                  </a:cubicBezTo>
                  <a:cubicBezTo>
                    <a:pt x="12440" y="6090"/>
                    <a:pt x="12706" y="5860"/>
                    <a:pt x="12937" y="5594"/>
                  </a:cubicBezTo>
                  <a:cubicBezTo>
                    <a:pt x="13028" y="5510"/>
                    <a:pt x="13083" y="5419"/>
                    <a:pt x="13139" y="5335"/>
                  </a:cubicBezTo>
                  <a:lnTo>
                    <a:pt x="13139" y="5594"/>
                  </a:lnTo>
                  <a:cubicBezTo>
                    <a:pt x="13139" y="5741"/>
                    <a:pt x="13111" y="5916"/>
                    <a:pt x="13139" y="6090"/>
                  </a:cubicBezTo>
                  <a:cubicBezTo>
                    <a:pt x="13028" y="6818"/>
                    <a:pt x="12762" y="7489"/>
                    <a:pt x="12384" y="8132"/>
                  </a:cubicBezTo>
                  <a:cubicBezTo>
                    <a:pt x="12153" y="8538"/>
                    <a:pt x="11804" y="8831"/>
                    <a:pt x="11391" y="9062"/>
                  </a:cubicBezTo>
                  <a:cubicBezTo>
                    <a:pt x="11042" y="9300"/>
                    <a:pt x="10636" y="9440"/>
                    <a:pt x="10314" y="9733"/>
                  </a:cubicBezTo>
                  <a:cubicBezTo>
                    <a:pt x="10140" y="9880"/>
                    <a:pt x="10028" y="10055"/>
                    <a:pt x="9853" y="10202"/>
                  </a:cubicBezTo>
                  <a:cubicBezTo>
                    <a:pt x="9643" y="10349"/>
                    <a:pt x="9412" y="10405"/>
                    <a:pt x="9182" y="10461"/>
                  </a:cubicBezTo>
                  <a:cubicBezTo>
                    <a:pt x="8713" y="10579"/>
                    <a:pt x="8217" y="10579"/>
                    <a:pt x="7755" y="10579"/>
                  </a:cubicBezTo>
                  <a:cubicBezTo>
                    <a:pt x="7424" y="10579"/>
                    <a:pt x="7077" y="10450"/>
                    <a:pt x="6745" y="10450"/>
                  </a:cubicBezTo>
                  <a:cubicBezTo>
                    <a:pt x="6692" y="10450"/>
                    <a:pt x="6640" y="10453"/>
                    <a:pt x="6588" y="10461"/>
                  </a:cubicBezTo>
                  <a:cubicBezTo>
                    <a:pt x="6147" y="10524"/>
                    <a:pt x="5797" y="10782"/>
                    <a:pt x="5420" y="10957"/>
                  </a:cubicBezTo>
                  <a:cubicBezTo>
                    <a:pt x="5326" y="10991"/>
                    <a:pt x="5230" y="11003"/>
                    <a:pt x="5133" y="11003"/>
                  </a:cubicBezTo>
                  <a:cubicBezTo>
                    <a:pt x="4909" y="11003"/>
                    <a:pt x="4679" y="10939"/>
                    <a:pt x="4455" y="10939"/>
                  </a:cubicBezTo>
                  <a:cubicBezTo>
                    <a:pt x="4358" y="10939"/>
                    <a:pt x="4262" y="10951"/>
                    <a:pt x="4168" y="10985"/>
                  </a:cubicBezTo>
                  <a:cubicBezTo>
                    <a:pt x="4196" y="10957"/>
                    <a:pt x="4196" y="10901"/>
                    <a:pt x="4224" y="10873"/>
                  </a:cubicBezTo>
                  <a:lnTo>
                    <a:pt x="4224" y="10838"/>
                  </a:lnTo>
                  <a:cubicBezTo>
                    <a:pt x="4258" y="10851"/>
                    <a:pt x="4294" y="10857"/>
                    <a:pt x="4329" y="10857"/>
                  </a:cubicBezTo>
                  <a:cubicBezTo>
                    <a:pt x="4543" y="10857"/>
                    <a:pt x="4779" y="10655"/>
                    <a:pt x="4958" y="10607"/>
                  </a:cubicBezTo>
                  <a:cubicBezTo>
                    <a:pt x="4986" y="10579"/>
                    <a:pt x="4986" y="10524"/>
                    <a:pt x="4958" y="10524"/>
                  </a:cubicBezTo>
                  <a:cubicBezTo>
                    <a:pt x="4945" y="10522"/>
                    <a:pt x="4931" y="10521"/>
                    <a:pt x="4918" y="10521"/>
                  </a:cubicBezTo>
                  <a:cubicBezTo>
                    <a:pt x="4712" y="10521"/>
                    <a:pt x="4495" y="10733"/>
                    <a:pt x="4313" y="10733"/>
                  </a:cubicBezTo>
                  <a:cubicBezTo>
                    <a:pt x="4295" y="10733"/>
                    <a:pt x="4277" y="10731"/>
                    <a:pt x="4259" y="10726"/>
                  </a:cubicBezTo>
                  <a:cubicBezTo>
                    <a:pt x="4259" y="10607"/>
                    <a:pt x="4287" y="10524"/>
                    <a:pt x="4315" y="10405"/>
                  </a:cubicBezTo>
                  <a:cubicBezTo>
                    <a:pt x="4462" y="10349"/>
                    <a:pt x="4574" y="10377"/>
                    <a:pt x="4721" y="10314"/>
                  </a:cubicBezTo>
                  <a:cubicBezTo>
                    <a:pt x="4811" y="10258"/>
                    <a:pt x="4958" y="10202"/>
                    <a:pt x="5014" y="10111"/>
                  </a:cubicBezTo>
                  <a:cubicBezTo>
                    <a:pt x="5037" y="10111"/>
                    <a:pt x="5023" y="10075"/>
                    <a:pt x="5003" y="10075"/>
                  </a:cubicBezTo>
                  <a:cubicBezTo>
                    <a:pt x="4997" y="10075"/>
                    <a:pt x="4992" y="10077"/>
                    <a:pt x="4986" y="10083"/>
                  </a:cubicBezTo>
                  <a:cubicBezTo>
                    <a:pt x="4923" y="10111"/>
                    <a:pt x="4839" y="10111"/>
                    <a:pt x="4749" y="10139"/>
                  </a:cubicBezTo>
                  <a:cubicBezTo>
                    <a:pt x="4637" y="10174"/>
                    <a:pt x="4518" y="10174"/>
                    <a:pt x="4371" y="10202"/>
                  </a:cubicBezTo>
                  <a:lnTo>
                    <a:pt x="4371" y="9999"/>
                  </a:lnTo>
                  <a:cubicBezTo>
                    <a:pt x="4357" y="9954"/>
                    <a:pt x="4329" y="9931"/>
                    <a:pt x="4305" y="9931"/>
                  </a:cubicBezTo>
                  <a:cubicBezTo>
                    <a:pt x="4280" y="9931"/>
                    <a:pt x="4259" y="9954"/>
                    <a:pt x="4259" y="9999"/>
                  </a:cubicBezTo>
                  <a:cubicBezTo>
                    <a:pt x="4259" y="10083"/>
                    <a:pt x="4259" y="10174"/>
                    <a:pt x="4224" y="10258"/>
                  </a:cubicBezTo>
                  <a:cubicBezTo>
                    <a:pt x="4196" y="10258"/>
                    <a:pt x="4168" y="10286"/>
                    <a:pt x="4168" y="10286"/>
                  </a:cubicBezTo>
                  <a:cubicBezTo>
                    <a:pt x="4140" y="10295"/>
                    <a:pt x="4111" y="10298"/>
                    <a:pt x="4083" y="10298"/>
                  </a:cubicBezTo>
                  <a:cubicBezTo>
                    <a:pt x="4028" y="10298"/>
                    <a:pt x="3975" y="10286"/>
                    <a:pt x="3937" y="10286"/>
                  </a:cubicBezTo>
                  <a:cubicBezTo>
                    <a:pt x="3909" y="10083"/>
                    <a:pt x="3874" y="9852"/>
                    <a:pt x="3791" y="9650"/>
                  </a:cubicBezTo>
                  <a:cubicBezTo>
                    <a:pt x="3909" y="9615"/>
                    <a:pt x="4021" y="9559"/>
                    <a:pt x="4140" y="9531"/>
                  </a:cubicBezTo>
                  <a:cubicBezTo>
                    <a:pt x="4399" y="9440"/>
                    <a:pt x="4609" y="9300"/>
                    <a:pt x="4811" y="9153"/>
                  </a:cubicBezTo>
                  <a:cubicBezTo>
                    <a:pt x="5014" y="8978"/>
                    <a:pt x="5189" y="8803"/>
                    <a:pt x="5392" y="8629"/>
                  </a:cubicBezTo>
                  <a:cubicBezTo>
                    <a:pt x="5483" y="8538"/>
                    <a:pt x="5658" y="8426"/>
                    <a:pt x="5658" y="8279"/>
                  </a:cubicBezTo>
                  <a:cubicBezTo>
                    <a:pt x="5658" y="8251"/>
                    <a:pt x="5623" y="8251"/>
                    <a:pt x="5595" y="8251"/>
                  </a:cubicBezTo>
                  <a:cubicBezTo>
                    <a:pt x="5483" y="8251"/>
                    <a:pt x="5392" y="8251"/>
                    <a:pt x="5245" y="8216"/>
                  </a:cubicBezTo>
                  <a:cubicBezTo>
                    <a:pt x="5133" y="8188"/>
                    <a:pt x="5014" y="8160"/>
                    <a:pt x="4867" y="8160"/>
                  </a:cubicBezTo>
                  <a:cubicBezTo>
                    <a:pt x="4609" y="8160"/>
                    <a:pt x="4315" y="8251"/>
                    <a:pt x="4021" y="8251"/>
                  </a:cubicBezTo>
                  <a:cubicBezTo>
                    <a:pt x="3847" y="8279"/>
                    <a:pt x="3616" y="8307"/>
                    <a:pt x="3441" y="8363"/>
                  </a:cubicBezTo>
                  <a:cubicBezTo>
                    <a:pt x="3441" y="8132"/>
                    <a:pt x="3210" y="7901"/>
                    <a:pt x="3035" y="7727"/>
                  </a:cubicBezTo>
                  <a:cubicBezTo>
                    <a:pt x="2889" y="7580"/>
                    <a:pt x="2742" y="7461"/>
                    <a:pt x="2595" y="7314"/>
                  </a:cubicBezTo>
                  <a:cubicBezTo>
                    <a:pt x="2686" y="7258"/>
                    <a:pt x="2826" y="7230"/>
                    <a:pt x="2945" y="7167"/>
                  </a:cubicBezTo>
                  <a:cubicBezTo>
                    <a:pt x="3063" y="7286"/>
                    <a:pt x="3147" y="7377"/>
                    <a:pt x="3210" y="7517"/>
                  </a:cubicBezTo>
                  <a:cubicBezTo>
                    <a:pt x="3222" y="7532"/>
                    <a:pt x="3239" y="7540"/>
                    <a:pt x="3255" y="7540"/>
                  </a:cubicBezTo>
                  <a:cubicBezTo>
                    <a:pt x="3276" y="7540"/>
                    <a:pt x="3294" y="7525"/>
                    <a:pt x="3294" y="7489"/>
                  </a:cubicBezTo>
                  <a:cubicBezTo>
                    <a:pt x="3294" y="7377"/>
                    <a:pt x="3266" y="7286"/>
                    <a:pt x="3175" y="7202"/>
                  </a:cubicBezTo>
                  <a:cubicBezTo>
                    <a:pt x="3147" y="7167"/>
                    <a:pt x="3119" y="7139"/>
                    <a:pt x="3091" y="7111"/>
                  </a:cubicBezTo>
                  <a:cubicBezTo>
                    <a:pt x="3147" y="7055"/>
                    <a:pt x="3210" y="7027"/>
                    <a:pt x="3266" y="6964"/>
                  </a:cubicBezTo>
                  <a:cubicBezTo>
                    <a:pt x="3413" y="6853"/>
                    <a:pt x="3560" y="6818"/>
                    <a:pt x="3700" y="6762"/>
                  </a:cubicBezTo>
                  <a:cubicBezTo>
                    <a:pt x="3763" y="6734"/>
                    <a:pt x="3763" y="6678"/>
                    <a:pt x="3700" y="6678"/>
                  </a:cubicBezTo>
                  <a:cubicBezTo>
                    <a:pt x="3676" y="6675"/>
                    <a:pt x="3653" y="6674"/>
                    <a:pt x="3631" y="6674"/>
                  </a:cubicBezTo>
                  <a:cubicBezTo>
                    <a:pt x="3358" y="6674"/>
                    <a:pt x="3192" y="6861"/>
                    <a:pt x="2972" y="6964"/>
                  </a:cubicBezTo>
                  <a:cubicBezTo>
                    <a:pt x="2917" y="6909"/>
                    <a:pt x="2861" y="6853"/>
                    <a:pt x="2826" y="6790"/>
                  </a:cubicBezTo>
                  <a:cubicBezTo>
                    <a:pt x="2770" y="6734"/>
                    <a:pt x="2742" y="6678"/>
                    <a:pt x="2714" y="6615"/>
                  </a:cubicBezTo>
                  <a:cubicBezTo>
                    <a:pt x="2770" y="6559"/>
                    <a:pt x="2826" y="6440"/>
                    <a:pt x="2945" y="6384"/>
                  </a:cubicBezTo>
                  <a:cubicBezTo>
                    <a:pt x="3063" y="6328"/>
                    <a:pt x="3175" y="6265"/>
                    <a:pt x="3322" y="6237"/>
                  </a:cubicBezTo>
                  <a:cubicBezTo>
                    <a:pt x="3345" y="6215"/>
                    <a:pt x="3349" y="6174"/>
                    <a:pt x="3335" y="6174"/>
                  </a:cubicBezTo>
                  <a:lnTo>
                    <a:pt x="3335" y="6174"/>
                  </a:lnTo>
                  <a:cubicBezTo>
                    <a:pt x="3332" y="6174"/>
                    <a:pt x="3327" y="6176"/>
                    <a:pt x="3322" y="6181"/>
                  </a:cubicBezTo>
                  <a:cubicBezTo>
                    <a:pt x="3175" y="6181"/>
                    <a:pt x="3063" y="6209"/>
                    <a:pt x="2972" y="6265"/>
                  </a:cubicBezTo>
                  <a:cubicBezTo>
                    <a:pt x="2826" y="6328"/>
                    <a:pt x="2742" y="6440"/>
                    <a:pt x="2623" y="6503"/>
                  </a:cubicBezTo>
                  <a:cubicBezTo>
                    <a:pt x="2595" y="6468"/>
                    <a:pt x="2567" y="6440"/>
                    <a:pt x="2539" y="6412"/>
                  </a:cubicBezTo>
                  <a:cubicBezTo>
                    <a:pt x="2511" y="6384"/>
                    <a:pt x="2448" y="6328"/>
                    <a:pt x="2420" y="6293"/>
                  </a:cubicBezTo>
                  <a:cubicBezTo>
                    <a:pt x="2511" y="6237"/>
                    <a:pt x="2567" y="6181"/>
                    <a:pt x="2651" y="6153"/>
                  </a:cubicBezTo>
                  <a:cubicBezTo>
                    <a:pt x="2770" y="6118"/>
                    <a:pt x="2889" y="6118"/>
                    <a:pt x="3000" y="6062"/>
                  </a:cubicBezTo>
                  <a:cubicBezTo>
                    <a:pt x="3055" y="6062"/>
                    <a:pt x="3062" y="5972"/>
                    <a:pt x="3022" y="5972"/>
                  </a:cubicBezTo>
                  <a:cubicBezTo>
                    <a:pt x="3016" y="5972"/>
                    <a:pt x="3009" y="5974"/>
                    <a:pt x="3000" y="5979"/>
                  </a:cubicBezTo>
                  <a:cubicBezTo>
                    <a:pt x="2742" y="6006"/>
                    <a:pt x="2476" y="6006"/>
                    <a:pt x="2336" y="6237"/>
                  </a:cubicBezTo>
                  <a:cubicBezTo>
                    <a:pt x="2301" y="6237"/>
                    <a:pt x="2273" y="6209"/>
                    <a:pt x="2273" y="6181"/>
                  </a:cubicBezTo>
                  <a:cubicBezTo>
                    <a:pt x="2161" y="6090"/>
                    <a:pt x="2126" y="5888"/>
                    <a:pt x="2070" y="5769"/>
                  </a:cubicBezTo>
                  <a:cubicBezTo>
                    <a:pt x="1987" y="5629"/>
                    <a:pt x="1952" y="5454"/>
                    <a:pt x="1868" y="5335"/>
                  </a:cubicBezTo>
                  <a:cubicBezTo>
                    <a:pt x="1749" y="5104"/>
                    <a:pt x="1518" y="5014"/>
                    <a:pt x="1287" y="4958"/>
                  </a:cubicBezTo>
                  <a:cubicBezTo>
                    <a:pt x="1252" y="4958"/>
                    <a:pt x="1252" y="4986"/>
                    <a:pt x="1252" y="4986"/>
                  </a:cubicBezTo>
                  <a:cubicBezTo>
                    <a:pt x="1602" y="5104"/>
                    <a:pt x="1749" y="5307"/>
                    <a:pt x="1868" y="5629"/>
                  </a:cubicBezTo>
                  <a:cubicBezTo>
                    <a:pt x="1896" y="5769"/>
                    <a:pt x="1952" y="5888"/>
                    <a:pt x="2015" y="6034"/>
                  </a:cubicBezTo>
                  <a:cubicBezTo>
                    <a:pt x="2042" y="6118"/>
                    <a:pt x="2042" y="6209"/>
                    <a:pt x="2098" y="6293"/>
                  </a:cubicBezTo>
                  <a:cubicBezTo>
                    <a:pt x="2161" y="6384"/>
                    <a:pt x="2273" y="6412"/>
                    <a:pt x="2336" y="6503"/>
                  </a:cubicBezTo>
                  <a:cubicBezTo>
                    <a:pt x="2364" y="6531"/>
                    <a:pt x="2392" y="6559"/>
                    <a:pt x="2420" y="6587"/>
                  </a:cubicBezTo>
                  <a:cubicBezTo>
                    <a:pt x="2301" y="6615"/>
                    <a:pt x="2189" y="6678"/>
                    <a:pt x="2126" y="6762"/>
                  </a:cubicBezTo>
                  <a:cubicBezTo>
                    <a:pt x="2098" y="6734"/>
                    <a:pt x="2070" y="6706"/>
                    <a:pt x="2042" y="6678"/>
                  </a:cubicBezTo>
                  <a:cubicBezTo>
                    <a:pt x="1896" y="6440"/>
                    <a:pt x="1749" y="6237"/>
                    <a:pt x="1665" y="5979"/>
                  </a:cubicBezTo>
                  <a:cubicBezTo>
                    <a:pt x="1574" y="5741"/>
                    <a:pt x="1490" y="5566"/>
                    <a:pt x="1315" y="5391"/>
                  </a:cubicBezTo>
                  <a:cubicBezTo>
                    <a:pt x="1196" y="5307"/>
                    <a:pt x="994" y="5160"/>
                    <a:pt x="847" y="5160"/>
                  </a:cubicBezTo>
                  <a:cubicBezTo>
                    <a:pt x="875" y="4986"/>
                    <a:pt x="903" y="4811"/>
                    <a:pt x="966" y="4664"/>
                  </a:cubicBezTo>
                  <a:cubicBezTo>
                    <a:pt x="1050" y="4489"/>
                    <a:pt x="1196" y="4370"/>
                    <a:pt x="1315" y="4230"/>
                  </a:cubicBezTo>
                  <a:cubicBezTo>
                    <a:pt x="1546" y="3965"/>
                    <a:pt x="1749" y="3671"/>
                    <a:pt x="1987" y="3412"/>
                  </a:cubicBezTo>
                  <a:cubicBezTo>
                    <a:pt x="2245" y="3091"/>
                    <a:pt x="2623" y="2916"/>
                    <a:pt x="2972" y="2741"/>
                  </a:cubicBezTo>
                  <a:cubicBezTo>
                    <a:pt x="3000" y="2741"/>
                    <a:pt x="3000" y="2713"/>
                    <a:pt x="3000" y="2685"/>
                  </a:cubicBezTo>
                  <a:cubicBezTo>
                    <a:pt x="3035" y="2685"/>
                    <a:pt x="3035" y="2685"/>
                    <a:pt x="3063" y="2657"/>
                  </a:cubicBezTo>
                  <a:cubicBezTo>
                    <a:pt x="3266" y="2594"/>
                    <a:pt x="3469" y="2538"/>
                    <a:pt x="3700" y="2482"/>
                  </a:cubicBezTo>
                  <a:cubicBezTo>
                    <a:pt x="4140" y="2363"/>
                    <a:pt x="4637" y="2273"/>
                    <a:pt x="5014" y="1986"/>
                  </a:cubicBezTo>
                  <a:cubicBezTo>
                    <a:pt x="5189" y="1839"/>
                    <a:pt x="5336" y="1692"/>
                    <a:pt x="5511" y="1545"/>
                  </a:cubicBezTo>
                  <a:cubicBezTo>
                    <a:pt x="5686" y="1399"/>
                    <a:pt x="5916" y="1315"/>
                    <a:pt x="6119" y="1196"/>
                  </a:cubicBezTo>
                  <a:cubicBezTo>
                    <a:pt x="6294" y="1084"/>
                    <a:pt x="6441" y="874"/>
                    <a:pt x="6616" y="762"/>
                  </a:cubicBezTo>
                  <a:cubicBezTo>
                    <a:pt x="6846" y="615"/>
                    <a:pt x="7140" y="559"/>
                    <a:pt x="7406" y="441"/>
                  </a:cubicBezTo>
                  <a:lnTo>
                    <a:pt x="7434" y="441"/>
                  </a:lnTo>
                  <a:cubicBezTo>
                    <a:pt x="7462" y="413"/>
                    <a:pt x="7518" y="413"/>
                    <a:pt x="7545" y="385"/>
                  </a:cubicBezTo>
                  <a:cubicBezTo>
                    <a:pt x="7755" y="322"/>
                    <a:pt x="7986" y="294"/>
                    <a:pt x="8217" y="294"/>
                  </a:cubicBezTo>
                  <a:cubicBezTo>
                    <a:pt x="8292" y="288"/>
                    <a:pt x="8367" y="286"/>
                    <a:pt x="8440" y="286"/>
                  </a:cubicBezTo>
                  <a:cubicBezTo>
                    <a:pt x="8736" y="286"/>
                    <a:pt x="9021" y="322"/>
                    <a:pt x="9329" y="322"/>
                  </a:cubicBezTo>
                  <a:cubicBezTo>
                    <a:pt x="9468" y="322"/>
                    <a:pt x="9615" y="266"/>
                    <a:pt x="9762" y="266"/>
                  </a:cubicBezTo>
                  <a:close/>
                  <a:moveTo>
                    <a:pt x="9762" y="0"/>
                  </a:moveTo>
                  <a:cubicBezTo>
                    <a:pt x="9615" y="0"/>
                    <a:pt x="9468" y="63"/>
                    <a:pt x="9329" y="63"/>
                  </a:cubicBezTo>
                  <a:cubicBezTo>
                    <a:pt x="9154" y="63"/>
                    <a:pt x="8944" y="35"/>
                    <a:pt x="8769" y="35"/>
                  </a:cubicBezTo>
                  <a:cubicBezTo>
                    <a:pt x="8566" y="35"/>
                    <a:pt x="8336" y="35"/>
                    <a:pt x="8133" y="63"/>
                  </a:cubicBezTo>
                  <a:cubicBezTo>
                    <a:pt x="7958" y="91"/>
                    <a:pt x="7783" y="119"/>
                    <a:pt x="7608" y="175"/>
                  </a:cubicBezTo>
                  <a:cubicBezTo>
                    <a:pt x="7545" y="210"/>
                    <a:pt x="7462" y="238"/>
                    <a:pt x="7371" y="294"/>
                  </a:cubicBezTo>
                  <a:cubicBezTo>
                    <a:pt x="7112" y="322"/>
                    <a:pt x="6881" y="385"/>
                    <a:pt x="6643" y="497"/>
                  </a:cubicBezTo>
                  <a:cubicBezTo>
                    <a:pt x="6441" y="559"/>
                    <a:pt x="6294" y="699"/>
                    <a:pt x="6147" y="846"/>
                  </a:cubicBezTo>
                  <a:cubicBezTo>
                    <a:pt x="5972" y="993"/>
                    <a:pt x="5769" y="1049"/>
                    <a:pt x="5567" y="1196"/>
                  </a:cubicBezTo>
                  <a:cubicBezTo>
                    <a:pt x="5364" y="1315"/>
                    <a:pt x="5189" y="1461"/>
                    <a:pt x="5014" y="1636"/>
                  </a:cubicBezTo>
                  <a:cubicBezTo>
                    <a:pt x="4609" y="2014"/>
                    <a:pt x="4084" y="2133"/>
                    <a:pt x="3560" y="2273"/>
                  </a:cubicBezTo>
                  <a:cubicBezTo>
                    <a:pt x="3238" y="2363"/>
                    <a:pt x="2917" y="2447"/>
                    <a:pt x="2686" y="2657"/>
                  </a:cubicBezTo>
                  <a:cubicBezTo>
                    <a:pt x="2420" y="2769"/>
                    <a:pt x="2161" y="2916"/>
                    <a:pt x="1952" y="3091"/>
                  </a:cubicBezTo>
                  <a:cubicBezTo>
                    <a:pt x="1693" y="3321"/>
                    <a:pt x="1490" y="3671"/>
                    <a:pt x="1252" y="3937"/>
                  </a:cubicBezTo>
                  <a:cubicBezTo>
                    <a:pt x="1022" y="4195"/>
                    <a:pt x="763" y="4433"/>
                    <a:pt x="700" y="4783"/>
                  </a:cubicBezTo>
                  <a:cubicBezTo>
                    <a:pt x="672" y="4930"/>
                    <a:pt x="672" y="5132"/>
                    <a:pt x="616" y="5307"/>
                  </a:cubicBezTo>
                  <a:lnTo>
                    <a:pt x="616" y="5335"/>
                  </a:lnTo>
                  <a:cubicBezTo>
                    <a:pt x="588" y="5391"/>
                    <a:pt x="553" y="5419"/>
                    <a:pt x="553" y="5482"/>
                  </a:cubicBezTo>
                  <a:lnTo>
                    <a:pt x="553" y="5510"/>
                  </a:lnTo>
                  <a:cubicBezTo>
                    <a:pt x="350" y="5832"/>
                    <a:pt x="238" y="6209"/>
                    <a:pt x="148" y="6559"/>
                  </a:cubicBezTo>
                  <a:cubicBezTo>
                    <a:pt x="64" y="6992"/>
                    <a:pt x="1" y="7433"/>
                    <a:pt x="1" y="7866"/>
                  </a:cubicBezTo>
                  <a:cubicBezTo>
                    <a:pt x="1" y="8307"/>
                    <a:pt x="29" y="8887"/>
                    <a:pt x="238" y="9300"/>
                  </a:cubicBezTo>
                  <a:cubicBezTo>
                    <a:pt x="333" y="9494"/>
                    <a:pt x="615" y="9733"/>
                    <a:pt x="877" y="9733"/>
                  </a:cubicBezTo>
                  <a:cubicBezTo>
                    <a:pt x="926" y="9733"/>
                    <a:pt x="975" y="9724"/>
                    <a:pt x="1022" y="9705"/>
                  </a:cubicBezTo>
                  <a:cubicBezTo>
                    <a:pt x="1113" y="9650"/>
                    <a:pt x="1196" y="9559"/>
                    <a:pt x="1287" y="9503"/>
                  </a:cubicBezTo>
                  <a:cubicBezTo>
                    <a:pt x="1399" y="9412"/>
                    <a:pt x="1518" y="9356"/>
                    <a:pt x="1637" y="9300"/>
                  </a:cubicBezTo>
                  <a:cubicBezTo>
                    <a:pt x="1868" y="9153"/>
                    <a:pt x="2070" y="9006"/>
                    <a:pt x="2364" y="8950"/>
                  </a:cubicBezTo>
                  <a:cubicBezTo>
                    <a:pt x="2392" y="8950"/>
                    <a:pt x="2448" y="8950"/>
                    <a:pt x="2476" y="8915"/>
                  </a:cubicBezTo>
                  <a:cubicBezTo>
                    <a:pt x="2567" y="8978"/>
                    <a:pt x="2651" y="9062"/>
                    <a:pt x="2714" y="9125"/>
                  </a:cubicBezTo>
                  <a:cubicBezTo>
                    <a:pt x="2798" y="9209"/>
                    <a:pt x="2826" y="9300"/>
                    <a:pt x="2861" y="9412"/>
                  </a:cubicBezTo>
                  <a:cubicBezTo>
                    <a:pt x="2889" y="9559"/>
                    <a:pt x="2861" y="9615"/>
                    <a:pt x="2826" y="9733"/>
                  </a:cubicBezTo>
                  <a:cubicBezTo>
                    <a:pt x="2798" y="9761"/>
                    <a:pt x="2798" y="9789"/>
                    <a:pt x="2770" y="9824"/>
                  </a:cubicBezTo>
                  <a:lnTo>
                    <a:pt x="2770" y="9852"/>
                  </a:lnTo>
                  <a:cubicBezTo>
                    <a:pt x="2511" y="9999"/>
                    <a:pt x="2273" y="10230"/>
                    <a:pt x="1987" y="10377"/>
                  </a:cubicBezTo>
                  <a:cubicBezTo>
                    <a:pt x="1812" y="10433"/>
                    <a:pt x="1427" y="10489"/>
                    <a:pt x="1315" y="10698"/>
                  </a:cubicBezTo>
                  <a:lnTo>
                    <a:pt x="1315" y="10782"/>
                  </a:lnTo>
                  <a:cubicBezTo>
                    <a:pt x="1518" y="11048"/>
                    <a:pt x="1868" y="11307"/>
                    <a:pt x="2161" y="11482"/>
                  </a:cubicBezTo>
                  <a:cubicBezTo>
                    <a:pt x="2356" y="11607"/>
                    <a:pt x="2588" y="11665"/>
                    <a:pt x="2819" y="11665"/>
                  </a:cubicBezTo>
                  <a:cubicBezTo>
                    <a:pt x="2962" y="11665"/>
                    <a:pt x="3105" y="11643"/>
                    <a:pt x="3238" y="11600"/>
                  </a:cubicBezTo>
                  <a:lnTo>
                    <a:pt x="3294" y="11600"/>
                  </a:lnTo>
                  <a:cubicBezTo>
                    <a:pt x="3497" y="11572"/>
                    <a:pt x="3672" y="11509"/>
                    <a:pt x="3847" y="11426"/>
                  </a:cubicBezTo>
                  <a:cubicBezTo>
                    <a:pt x="4049" y="11307"/>
                    <a:pt x="4259" y="11160"/>
                    <a:pt x="4518" y="11160"/>
                  </a:cubicBezTo>
                  <a:cubicBezTo>
                    <a:pt x="4749" y="11160"/>
                    <a:pt x="4986" y="11251"/>
                    <a:pt x="5217" y="11251"/>
                  </a:cubicBezTo>
                  <a:cubicBezTo>
                    <a:pt x="5623" y="11251"/>
                    <a:pt x="5972" y="10901"/>
                    <a:pt x="6357" y="10754"/>
                  </a:cubicBezTo>
                  <a:cubicBezTo>
                    <a:pt x="6479" y="10715"/>
                    <a:pt x="6601" y="10701"/>
                    <a:pt x="6722" y="10701"/>
                  </a:cubicBezTo>
                  <a:cubicBezTo>
                    <a:pt x="7056" y="10701"/>
                    <a:pt x="7391" y="10810"/>
                    <a:pt x="7755" y="10810"/>
                  </a:cubicBezTo>
                  <a:cubicBezTo>
                    <a:pt x="8420" y="10810"/>
                    <a:pt x="9182" y="10782"/>
                    <a:pt x="9790" y="10461"/>
                  </a:cubicBezTo>
                  <a:cubicBezTo>
                    <a:pt x="9873" y="10480"/>
                    <a:pt x="9939" y="10503"/>
                    <a:pt x="10022" y="10503"/>
                  </a:cubicBezTo>
                  <a:cubicBezTo>
                    <a:pt x="10057" y="10503"/>
                    <a:pt x="10096" y="10499"/>
                    <a:pt x="10140" y="10489"/>
                  </a:cubicBezTo>
                  <a:cubicBezTo>
                    <a:pt x="10314" y="10461"/>
                    <a:pt x="10461" y="10405"/>
                    <a:pt x="10636" y="10349"/>
                  </a:cubicBezTo>
                  <a:cubicBezTo>
                    <a:pt x="10783" y="10286"/>
                    <a:pt x="10930" y="10258"/>
                    <a:pt x="11077" y="10258"/>
                  </a:cubicBezTo>
                  <a:cubicBezTo>
                    <a:pt x="11161" y="10314"/>
                    <a:pt x="11279" y="10377"/>
                    <a:pt x="11363" y="10405"/>
                  </a:cubicBezTo>
                  <a:cubicBezTo>
                    <a:pt x="11566" y="10461"/>
                    <a:pt x="11741" y="10524"/>
                    <a:pt x="11916" y="10663"/>
                  </a:cubicBezTo>
                  <a:cubicBezTo>
                    <a:pt x="12181" y="10873"/>
                    <a:pt x="12412" y="11013"/>
                    <a:pt x="12762" y="11048"/>
                  </a:cubicBezTo>
                  <a:cubicBezTo>
                    <a:pt x="13000" y="11048"/>
                    <a:pt x="13174" y="11076"/>
                    <a:pt x="13405" y="11160"/>
                  </a:cubicBezTo>
                  <a:cubicBezTo>
                    <a:pt x="13552" y="11251"/>
                    <a:pt x="13727" y="11335"/>
                    <a:pt x="13902" y="11426"/>
                  </a:cubicBezTo>
                  <a:cubicBezTo>
                    <a:pt x="14048" y="11509"/>
                    <a:pt x="14160" y="11656"/>
                    <a:pt x="14335" y="11747"/>
                  </a:cubicBezTo>
                  <a:cubicBezTo>
                    <a:pt x="14421" y="11780"/>
                    <a:pt x="14507" y="11794"/>
                    <a:pt x="14593" y="11794"/>
                  </a:cubicBezTo>
                  <a:cubicBezTo>
                    <a:pt x="14654" y="11794"/>
                    <a:pt x="14715" y="11787"/>
                    <a:pt x="14776" y="11775"/>
                  </a:cubicBezTo>
                  <a:cubicBezTo>
                    <a:pt x="14804" y="11803"/>
                    <a:pt x="14832" y="11859"/>
                    <a:pt x="14860" y="11922"/>
                  </a:cubicBezTo>
                  <a:cubicBezTo>
                    <a:pt x="15062" y="12209"/>
                    <a:pt x="15300" y="12411"/>
                    <a:pt x="15622" y="12558"/>
                  </a:cubicBezTo>
                  <a:cubicBezTo>
                    <a:pt x="15796" y="12621"/>
                    <a:pt x="15971" y="12621"/>
                    <a:pt x="16146" y="12677"/>
                  </a:cubicBezTo>
                  <a:cubicBezTo>
                    <a:pt x="16349" y="12733"/>
                    <a:pt x="16496" y="12880"/>
                    <a:pt x="16636" y="13027"/>
                  </a:cubicBezTo>
                  <a:cubicBezTo>
                    <a:pt x="16901" y="13286"/>
                    <a:pt x="17251" y="13348"/>
                    <a:pt x="17601" y="13460"/>
                  </a:cubicBezTo>
                  <a:cubicBezTo>
                    <a:pt x="17803" y="13523"/>
                    <a:pt x="17978" y="13607"/>
                    <a:pt x="18181" y="13670"/>
                  </a:cubicBezTo>
                  <a:cubicBezTo>
                    <a:pt x="18300" y="13698"/>
                    <a:pt x="18384" y="13726"/>
                    <a:pt x="18503" y="13782"/>
                  </a:cubicBezTo>
                  <a:cubicBezTo>
                    <a:pt x="18531" y="13810"/>
                    <a:pt x="18593" y="13845"/>
                    <a:pt x="18621" y="13845"/>
                  </a:cubicBezTo>
                  <a:cubicBezTo>
                    <a:pt x="18733" y="13845"/>
                    <a:pt x="18824" y="13754"/>
                    <a:pt x="18880" y="13698"/>
                  </a:cubicBezTo>
                  <a:cubicBezTo>
                    <a:pt x="18999" y="13579"/>
                    <a:pt x="19118" y="13432"/>
                    <a:pt x="19230" y="13320"/>
                  </a:cubicBezTo>
                  <a:cubicBezTo>
                    <a:pt x="19467" y="13027"/>
                    <a:pt x="19642" y="12733"/>
                    <a:pt x="19670" y="12384"/>
                  </a:cubicBezTo>
                  <a:cubicBezTo>
                    <a:pt x="19698" y="12153"/>
                    <a:pt x="19670" y="11950"/>
                    <a:pt x="19698" y="11712"/>
                  </a:cubicBezTo>
                  <a:cubicBezTo>
                    <a:pt x="19698" y="11454"/>
                    <a:pt x="19726" y="11188"/>
                    <a:pt x="19782" y="10957"/>
                  </a:cubicBezTo>
                  <a:cubicBezTo>
                    <a:pt x="19873" y="10552"/>
                    <a:pt x="19929" y="10111"/>
                    <a:pt x="19957" y="9705"/>
                  </a:cubicBezTo>
                  <a:cubicBezTo>
                    <a:pt x="19992" y="9265"/>
                    <a:pt x="20048" y="8831"/>
                    <a:pt x="20076" y="8363"/>
                  </a:cubicBezTo>
                  <a:cubicBezTo>
                    <a:pt x="20104" y="7957"/>
                    <a:pt x="20048" y="7517"/>
                    <a:pt x="20020" y="7083"/>
                  </a:cubicBezTo>
                  <a:cubicBezTo>
                    <a:pt x="20020" y="6643"/>
                    <a:pt x="20076" y="6237"/>
                    <a:pt x="20104" y="5804"/>
                  </a:cubicBezTo>
                  <a:cubicBezTo>
                    <a:pt x="20167" y="5363"/>
                    <a:pt x="20132" y="4895"/>
                    <a:pt x="20132" y="4433"/>
                  </a:cubicBezTo>
                  <a:cubicBezTo>
                    <a:pt x="20132" y="4084"/>
                    <a:pt x="20104" y="3734"/>
                    <a:pt x="19957" y="3412"/>
                  </a:cubicBezTo>
                  <a:cubicBezTo>
                    <a:pt x="19845" y="3147"/>
                    <a:pt x="19579" y="2860"/>
                    <a:pt x="19258" y="2769"/>
                  </a:cubicBezTo>
                  <a:cubicBezTo>
                    <a:pt x="18908" y="2657"/>
                    <a:pt x="18531" y="2622"/>
                    <a:pt x="18153" y="2594"/>
                  </a:cubicBezTo>
                  <a:cubicBezTo>
                    <a:pt x="17656" y="2566"/>
                    <a:pt x="17251" y="2482"/>
                    <a:pt x="16782" y="2308"/>
                  </a:cubicBezTo>
                  <a:cubicBezTo>
                    <a:pt x="16608" y="2217"/>
                    <a:pt x="16405" y="2161"/>
                    <a:pt x="16230" y="2070"/>
                  </a:cubicBezTo>
                  <a:cubicBezTo>
                    <a:pt x="16027" y="1986"/>
                    <a:pt x="15880" y="1839"/>
                    <a:pt x="15734" y="1720"/>
                  </a:cubicBezTo>
                  <a:cubicBezTo>
                    <a:pt x="15447" y="1517"/>
                    <a:pt x="15153" y="1371"/>
                    <a:pt x="14832" y="1315"/>
                  </a:cubicBezTo>
                  <a:cubicBezTo>
                    <a:pt x="14748" y="1259"/>
                    <a:pt x="14657" y="1259"/>
                    <a:pt x="14573" y="1224"/>
                  </a:cubicBezTo>
                  <a:lnTo>
                    <a:pt x="14076" y="1224"/>
                  </a:lnTo>
                  <a:cubicBezTo>
                    <a:pt x="13902" y="1224"/>
                    <a:pt x="13727" y="1259"/>
                    <a:pt x="13524" y="1287"/>
                  </a:cubicBezTo>
                  <a:lnTo>
                    <a:pt x="13489" y="1287"/>
                  </a:lnTo>
                  <a:cubicBezTo>
                    <a:pt x="13083" y="1259"/>
                    <a:pt x="12762" y="1021"/>
                    <a:pt x="12384" y="846"/>
                  </a:cubicBezTo>
                  <a:cubicBezTo>
                    <a:pt x="12209" y="790"/>
                    <a:pt x="12035" y="734"/>
                    <a:pt x="11860" y="643"/>
                  </a:cubicBezTo>
                  <a:cubicBezTo>
                    <a:pt x="11685" y="559"/>
                    <a:pt x="11510" y="441"/>
                    <a:pt x="11335" y="350"/>
                  </a:cubicBezTo>
                  <a:cubicBezTo>
                    <a:pt x="11189" y="294"/>
                    <a:pt x="11014" y="238"/>
                    <a:pt x="10839" y="210"/>
                  </a:cubicBezTo>
                  <a:cubicBezTo>
                    <a:pt x="10664" y="175"/>
                    <a:pt x="10489" y="119"/>
                    <a:pt x="10314" y="63"/>
                  </a:cubicBezTo>
                  <a:cubicBezTo>
                    <a:pt x="10140" y="35"/>
                    <a:pt x="9937" y="0"/>
                    <a:pt x="97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64"/>
            <p:cNvSpPr/>
            <p:nvPr/>
          </p:nvSpPr>
          <p:spPr>
            <a:xfrm>
              <a:off x="6884786" y="1553023"/>
              <a:ext cx="28080" cy="23438"/>
            </a:xfrm>
            <a:custGeom>
              <a:rect b="b" l="l" r="r" t="t"/>
              <a:pathLst>
                <a:path extrusionOk="0" h="1030" w="1234">
                  <a:moveTo>
                    <a:pt x="1173" y="0"/>
                  </a:moveTo>
                  <a:cubicBezTo>
                    <a:pt x="1150" y="0"/>
                    <a:pt x="1123" y="11"/>
                    <a:pt x="1101" y="36"/>
                  </a:cubicBezTo>
                  <a:cubicBezTo>
                    <a:pt x="863" y="413"/>
                    <a:pt x="401" y="672"/>
                    <a:pt x="52" y="966"/>
                  </a:cubicBezTo>
                  <a:cubicBezTo>
                    <a:pt x="1" y="988"/>
                    <a:pt x="32" y="1029"/>
                    <a:pt x="61" y="1029"/>
                  </a:cubicBezTo>
                  <a:cubicBezTo>
                    <a:pt x="68" y="1029"/>
                    <a:pt x="74" y="1027"/>
                    <a:pt x="80" y="1022"/>
                  </a:cubicBezTo>
                  <a:cubicBezTo>
                    <a:pt x="457" y="763"/>
                    <a:pt x="1010" y="525"/>
                    <a:pt x="1212" y="64"/>
                  </a:cubicBezTo>
                  <a:cubicBezTo>
                    <a:pt x="1234" y="25"/>
                    <a:pt x="1209" y="0"/>
                    <a:pt x="11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64"/>
            <p:cNvSpPr/>
            <p:nvPr/>
          </p:nvSpPr>
          <p:spPr>
            <a:xfrm>
              <a:off x="6900419" y="1535843"/>
              <a:ext cx="16748" cy="12106"/>
            </a:xfrm>
            <a:custGeom>
              <a:rect b="b" l="l" r="r" t="t"/>
              <a:pathLst>
                <a:path extrusionOk="0" h="532" w="736">
                  <a:moveTo>
                    <a:pt x="36" y="1"/>
                  </a:moveTo>
                  <a:cubicBezTo>
                    <a:pt x="1" y="1"/>
                    <a:pt x="1" y="56"/>
                    <a:pt x="36" y="56"/>
                  </a:cubicBezTo>
                  <a:cubicBezTo>
                    <a:pt x="267" y="91"/>
                    <a:pt x="588" y="175"/>
                    <a:pt x="588" y="469"/>
                  </a:cubicBezTo>
                  <a:cubicBezTo>
                    <a:pt x="588" y="511"/>
                    <a:pt x="616" y="532"/>
                    <a:pt x="644" y="532"/>
                  </a:cubicBezTo>
                  <a:cubicBezTo>
                    <a:pt x="672" y="532"/>
                    <a:pt x="700" y="511"/>
                    <a:pt x="700" y="469"/>
                  </a:cubicBezTo>
                  <a:cubicBezTo>
                    <a:pt x="735" y="294"/>
                    <a:pt x="672" y="203"/>
                    <a:pt x="525" y="119"/>
                  </a:cubicBezTo>
                  <a:cubicBezTo>
                    <a:pt x="386" y="1"/>
                    <a:pt x="176" y="28"/>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64"/>
            <p:cNvSpPr/>
            <p:nvPr/>
          </p:nvSpPr>
          <p:spPr>
            <a:xfrm>
              <a:off x="6908383" y="1529767"/>
              <a:ext cx="16725" cy="27761"/>
            </a:xfrm>
            <a:custGeom>
              <a:rect b="b" l="l" r="r" t="t"/>
              <a:pathLst>
                <a:path extrusionOk="0" h="1220" w="735">
                  <a:moveTo>
                    <a:pt x="113" y="0"/>
                  </a:moveTo>
                  <a:cubicBezTo>
                    <a:pt x="56" y="0"/>
                    <a:pt x="12" y="17"/>
                    <a:pt x="1" y="65"/>
                  </a:cubicBezTo>
                  <a:cubicBezTo>
                    <a:pt x="1" y="65"/>
                    <a:pt x="16" y="77"/>
                    <a:pt x="26" y="77"/>
                  </a:cubicBezTo>
                  <a:cubicBezTo>
                    <a:pt x="32" y="77"/>
                    <a:pt x="36" y="74"/>
                    <a:pt x="36" y="65"/>
                  </a:cubicBezTo>
                  <a:cubicBezTo>
                    <a:pt x="64" y="65"/>
                    <a:pt x="147" y="93"/>
                    <a:pt x="175" y="121"/>
                  </a:cubicBezTo>
                  <a:cubicBezTo>
                    <a:pt x="266" y="149"/>
                    <a:pt x="350" y="184"/>
                    <a:pt x="413" y="240"/>
                  </a:cubicBezTo>
                  <a:cubicBezTo>
                    <a:pt x="469" y="268"/>
                    <a:pt x="497" y="323"/>
                    <a:pt x="525" y="386"/>
                  </a:cubicBezTo>
                  <a:cubicBezTo>
                    <a:pt x="560" y="470"/>
                    <a:pt x="525" y="561"/>
                    <a:pt x="525" y="645"/>
                  </a:cubicBezTo>
                  <a:lnTo>
                    <a:pt x="525" y="673"/>
                  </a:lnTo>
                  <a:cubicBezTo>
                    <a:pt x="525" y="820"/>
                    <a:pt x="441" y="995"/>
                    <a:pt x="322" y="1142"/>
                  </a:cubicBezTo>
                  <a:cubicBezTo>
                    <a:pt x="301" y="1163"/>
                    <a:pt x="328" y="1219"/>
                    <a:pt x="357" y="1219"/>
                  </a:cubicBezTo>
                  <a:cubicBezTo>
                    <a:pt x="367" y="1219"/>
                    <a:pt x="377" y="1213"/>
                    <a:pt x="385" y="1198"/>
                  </a:cubicBezTo>
                  <a:cubicBezTo>
                    <a:pt x="525" y="1058"/>
                    <a:pt x="644" y="883"/>
                    <a:pt x="672" y="673"/>
                  </a:cubicBezTo>
                  <a:lnTo>
                    <a:pt x="672" y="617"/>
                  </a:lnTo>
                  <a:cubicBezTo>
                    <a:pt x="735" y="414"/>
                    <a:pt x="644" y="184"/>
                    <a:pt x="441" y="93"/>
                  </a:cubicBezTo>
                  <a:cubicBezTo>
                    <a:pt x="403" y="74"/>
                    <a:pt x="231" y="0"/>
                    <a:pt x="1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64"/>
            <p:cNvSpPr/>
            <p:nvPr/>
          </p:nvSpPr>
          <p:spPr>
            <a:xfrm>
              <a:off x="6903241" y="1550201"/>
              <a:ext cx="27761" cy="27670"/>
            </a:xfrm>
            <a:custGeom>
              <a:rect b="b" l="l" r="r" t="t"/>
              <a:pathLst>
                <a:path extrusionOk="0" h="1216" w="1220">
                  <a:moveTo>
                    <a:pt x="1211" y="0"/>
                  </a:moveTo>
                  <a:cubicBezTo>
                    <a:pt x="1207" y="0"/>
                    <a:pt x="1201" y="3"/>
                    <a:pt x="1192" y="13"/>
                  </a:cubicBezTo>
                  <a:cubicBezTo>
                    <a:pt x="870" y="446"/>
                    <a:pt x="464" y="824"/>
                    <a:pt x="24" y="1174"/>
                  </a:cubicBezTo>
                  <a:cubicBezTo>
                    <a:pt x="1" y="1174"/>
                    <a:pt x="15" y="1216"/>
                    <a:pt x="37" y="1216"/>
                  </a:cubicBezTo>
                  <a:cubicBezTo>
                    <a:pt x="42" y="1216"/>
                    <a:pt x="47" y="1214"/>
                    <a:pt x="52" y="1209"/>
                  </a:cubicBezTo>
                  <a:cubicBezTo>
                    <a:pt x="548" y="915"/>
                    <a:pt x="926" y="509"/>
                    <a:pt x="1220" y="13"/>
                  </a:cubicBezTo>
                  <a:cubicBezTo>
                    <a:pt x="1220" y="13"/>
                    <a:pt x="1220" y="0"/>
                    <a:pt x="12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64"/>
            <p:cNvSpPr/>
            <p:nvPr/>
          </p:nvSpPr>
          <p:spPr>
            <a:xfrm>
              <a:off x="6901352" y="1582946"/>
              <a:ext cx="66081" cy="15473"/>
            </a:xfrm>
            <a:custGeom>
              <a:rect b="b" l="l" r="r" t="t"/>
              <a:pathLst>
                <a:path extrusionOk="0" h="680" w="2904">
                  <a:moveTo>
                    <a:pt x="2820" y="0"/>
                  </a:moveTo>
                  <a:cubicBezTo>
                    <a:pt x="2267" y="84"/>
                    <a:pt x="1743" y="175"/>
                    <a:pt x="1184" y="175"/>
                  </a:cubicBezTo>
                  <a:cubicBezTo>
                    <a:pt x="981" y="175"/>
                    <a:pt x="750" y="175"/>
                    <a:pt x="547" y="259"/>
                  </a:cubicBezTo>
                  <a:cubicBezTo>
                    <a:pt x="310" y="322"/>
                    <a:pt x="170" y="469"/>
                    <a:pt x="23" y="609"/>
                  </a:cubicBezTo>
                  <a:cubicBezTo>
                    <a:pt x="0" y="637"/>
                    <a:pt x="14" y="679"/>
                    <a:pt x="35" y="679"/>
                  </a:cubicBezTo>
                  <a:cubicBezTo>
                    <a:pt x="40" y="679"/>
                    <a:pt x="46" y="677"/>
                    <a:pt x="51" y="672"/>
                  </a:cubicBezTo>
                  <a:cubicBezTo>
                    <a:pt x="428" y="343"/>
                    <a:pt x="833" y="321"/>
                    <a:pt x="1296" y="321"/>
                  </a:cubicBezTo>
                  <a:cubicBezTo>
                    <a:pt x="1364" y="321"/>
                    <a:pt x="1434" y="322"/>
                    <a:pt x="1505" y="322"/>
                  </a:cubicBezTo>
                  <a:cubicBezTo>
                    <a:pt x="1946" y="322"/>
                    <a:pt x="2407" y="231"/>
                    <a:pt x="2848" y="119"/>
                  </a:cubicBezTo>
                  <a:cubicBezTo>
                    <a:pt x="2904" y="119"/>
                    <a:pt x="2876" y="0"/>
                    <a:pt x="28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64"/>
            <p:cNvSpPr/>
            <p:nvPr/>
          </p:nvSpPr>
          <p:spPr>
            <a:xfrm>
              <a:off x="6941014" y="1563695"/>
              <a:ext cx="60324" cy="14654"/>
            </a:xfrm>
            <a:custGeom>
              <a:rect b="b" l="l" r="r" t="t"/>
              <a:pathLst>
                <a:path extrusionOk="0" h="644" w="2651">
                  <a:moveTo>
                    <a:pt x="2587" y="0"/>
                  </a:moveTo>
                  <a:cubicBezTo>
                    <a:pt x="2182" y="175"/>
                    <a:pt x="1804" y="294"/>
                    <a:pt x="1398" y="406"/>
                  </a:cubicBezTo>
                  <a:cubicBezTo>
                    <a:pt x="958" y="525"/>
                    <a:pt x="489" y="553"/>
                    <a:pt x="56" y="581"/>
                  </a:cubicBezTo>
                  <a:cubicBezTo>
                    <a:pt x="0" y="581"/>
                    <a:pt x="0" y="643"/>
                    <a:pt x="56" y="643"/>
                  </a:cubicBezTo>
                  <a:cubicBezTo>
                    <a:pt x="489" y="643"/>
                    <a:pt x="930" y="643"/>
                    <a:pt x="1398" y="525"/>
                  </a:cubicBezTo>
                  <a:cubicBezTo>
                    <a:pt x="1832" y="441"/>
                    <a:pt x="2238" y="322"/>
                    <a:pt x="2622" y="91"/>
                  </a:cubicBezTo>
                  <a:cubicBezTo>
                    <a:pt x="2650" y="56"/>
                    <a:pt x="2622" y="0"/>
                    <a:pt x="25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64"/>
            <p:cNvSpPr/>
            <p:nvPr/>
          </p:nvSpPr>
          <p:spPr>
            <a:xfrm>
              <a:off x="6987935" y="1551589"/>
              <a:ext cx="50880" cy="31379"/>
            </a:xfrm>
            <a:custGeom>
              <a:rect b="b" l="l" r="r" t="t"/>
              <a:pathLst>
                <a:path extrusionOk="0" h="1379" w="2236">
                  <a:moveTo>
                    <a:pt x="2153" y="0"/>
                  </a:moveTo>
                  <a:cubicBezTo>
                    <a:pt x="2145" y="0"/>
                    <a:pt x="2139" y="3"/>
                    <a:pt x="2133" y="8"/>
                  </a:cubicBezTo>
                  <a:cubicBezTo>
                    <a:pt x="1490" y="560"/>
                    <a:pt x="791" y="973"/>
                    <a:pt x="36" y="1322"/>
                  </a:cubicBezTo>
                  <a:cubicBezTo>
                    <a:pt x="1" y="1350"/>
                    <a:pt x="36" y="1378"/>
                    <a:pt x="36" y="1378"/>
                  </a:cubicBezTo>
                  <a:cubicBezTo>
                    <a:pt x="819" y="1085"/>
                    <a:pt x="1609" y="679"/>
                    <a:pt x="2189" y="99"/>
                  </a:cubicBezTo>
                  <a:cubicBezTo>
                    <a:pt x="2235" y="47"/>
                    <a:pt x="2187" y="0"/>
                    <a:pt x="21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64"/>
            <p:cNvSpPr/>
            <p:nvPr/>
          </p:nvSpPr>
          <p:spPr>
            <a:xfrm>
              <a:off x="7006093" y="1539006"/>
              <a:ext cx="36795" cy="23551"/>
            </a:xfrm>
            <a:custGeom>
              <a:rect b="b" l="l" r="r" t="t"/>
              <a:pathLst>
                <a:path extrusionOk="0" h="1035" w="1617">
                  <a:moveTo>
                    <a:pt x="1582" y="1"/>
                  </a:moveTo>
                  <a:cubicBezTo>
                    <a:pt x="1577" y="1"/>
                    <a:pt x="1572" y="3"/>
                    <a:pt x="1566" y="8"/>
                  </a:cubicBezTo>
                  <a:cubicBezTo>
                    <a:pt x="1300" y="155"/>
                    <a:pt x="1098" y="330"/>
                    <a:pt x="839" y="477"/>
                  </a:cubicBezTo>
                  <a:cubicBezTo>
                    <a:pt x="573" y="652"/>
                    <a:pt x="315" y="792"/>
                    <a:pt x="49" y="938"/>
                  </a:cubicBezTo>
                  <a:cubicBezTo>
                    <a:pt x="0" y="963"/>
                    <a:pt x="36" y="1035"/>
                    <a:pt x="88" y="1035"/>
                  </a:cubicBezTo>
                  <a:cubicBezTo>
                    <a:pt x="95" y="1035"/>
                    <a:pt x="104" y="1033"/>
                    <a:pt x="112" y="1029"/>
                  </a:cubicBezTo>
                  <a:cubicBezTo>
                    <a:pt x="370" y="882"/>
                    <a:pt x="636" y="736"/>
                    <a:pt x="895" y="589"/>
                  </a:cubicBezTo>
                  <a:cubicBezTo>
                    <a:pt x="1161" y="414"/>
                    <a:pt x="1363" y="239"/>
                    <a:pt x="1594" y="64"/>
                  </a:cubicBezTo>
                  <a:cubicBezTo>
                    <a:pt x="1617" y="42"/>
                    <a:pt x="1603" y="1"/>
                    <a:pt x="158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64"/>
            <p:cNvSpPr/>
            <p:nvPr/>
          </p:nvSpPr>
          <p:spPr>
            <a:xfrm>
              <a:off x="6961016" y="1417494"/>
              <a:ext cx="19797" cy="52268"/>
            </a:xfrm>
            <a:custGeom>
              <a:rect b="b" l="l" r="r" t="t"/>
              <a:pathLst>
                <a:path extrusionOk="0" h="2297" w="870">
                  <a:moveTo>
                    <a:pt x="290" y="1"/>
                  </a:moveTo>
                  <a:cubicBezTo>
                    <a:pt x="282" y="1"/>
                    <a:pt x="282" y="13"/>
                    <a:pt x="282" y="13"/>
                  </a:cubicBezTo>
                  <a:cubicBezTo>
                    <a:pt x="631" y="251"/>
                    <a:pt x="750" y="887"/>
                    <a:pt x="631" y="1237"/>
                  </a:cubicBezTo>
                  <a:cubicBezTo>
                    <a:pt x="547" y="1559"/>
                    <a:pt x="282" y="1999"/>
                    <a:pt x="23" y="2230"/>
                  </a:cubicBezTo>
                  <a:cubicBezTo>
                    <a:pt x="1" y="2252"/>
                    <a:pt x="14" y="2296"/>
                    <a:pt x="34" y="2296"/>
                  </a:cubicBezTo>
                  <a:cubicBezTo>
                    <a:pt x="39" y="2296"/>
                    <a:pt x="45" y="2293"/>
                    <a:pt x="51" y="2286"/>
                  </a:cubicBezTo>
                  <a:cubicBezTo>
                    <a:pt x="429" y="2083"/>
                    <a:pt x="750" y="1559"/>
                    <a:pt x="834" y="1153"/>
                  </a:cubicBezTo>
                  <a:cubicBezTo>
                    <a:pt x="869" y="887"/>
                    <a:pt x="778" y="629"/>
                    <a:pt x="694" y="398"/>
                  </a:cubicBezTo>
                  <a:cubicBezTo>
                    <a:pt x="603" y="188"/>
                    <a:pt x="485" y="104"/>
                    <a:pt x="310" y="13"/>
                  </a:cubicBezTo>
                  <a:cubicBezTo>
                    <a:pt x="300" y="4"/>
                    <a:pt x="294" y="1"/>
                    <a:pt x="2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64"/>
            <p:cNvSpPr/>
            <p:nvPr/>
          </p:nvSpPr>
          <p:spPr>
            <a:xfrm>
              <a:off x="6970231" y="1436403"/>
              <a:ext cx="18523" cy="32653"/>
            </a:xfrm>
            <a:custGeom>
              <a:rect b="b" l="l" r="r" t="t"/>
              <a:pathLst>
                <a:path extrusionOk="0" h="1435" w="814">
                  <a:moveTo>
                    <a:pt x="779" y="0"/>
                  </a:moveTo>
                  <a:cubicBezTo>
                    <a:pt x="751" y="294"/>
                    <a:pt x="667" y="581"/>
                    <a:pt x="520" y="818"/>
                  </a:cubicBezTo>
                  <a:cubicBezTo>
                    <a:pt x="401" y="1049"/>
                    <a:pt x="198" y="1196"/>
                    <a:pt x="24" y="1371"/>
                  </a:cubicBezTo>
                  <a:cubicBezTo>
                    <a:pt x="1" y="1393"/>
                    <a:pt x="15" y="1434"/>
                    <a:pt x="51" y="1434"/>
                  </a:cubicBezTo>
                  <a:cubicBezTo>
                    <a:pt x="59" y="1434"/>
                    <a:pt x="69" y="1432"/>
                    <a:pt x="80" y="1427"/>
                  </a:cubicBezTo>
                  <a:cubicBezTo>
                    <a:pt x="317" y="1252"/>
                    <a:pt x="520" y="1105"/>
                    <a:pt x="639" y="846"/>
                  </a:cubicBezTo>
                  <a:cubicBezTo>
                    <a:pt x="779" y="581"/>
                    <a:pt x="814" y="322"/>
                    <a:pt x="8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64"/>
            <p:cNvSpPr/>
            <p:nvPr/>
          </p:nvSpPr>
          <p:spPr>
            <a:xfrm>
              <a:off x="6852065" y="1380699"/>
              <a:ext cx="167727" cy="126791"/>
            </a:xfrm>
            <a:custGeom>
              <a:rect b="b" l="l" r="r" t="t"/>
              <a:pathLst>
                <a:path extrusionOk="0" h="5572" w="7371">
                  <a:moveTo>
                    <a:pt x="5973" y="888"/>
                  </a:moveTo>
                  <a:cubicBezTo>
                    <a:pt x="6088" y="888"/>
                    <a:pt x="6182" y="951"/>
                    <a:pt x="6182" y="1106"/>
                  </a:cubicBezTo>
                  <a:cubicBezTo>
                    <a:pt x="6182" y="1253"/>
                    <a:pt x="6119" y="1316"/>
                    <a:pt x="6007" y="1371"/>
                  </a:cubicBezTo>
                  <a:lnTo>
                    <a:pt x="5972" y="1371"/>
                  </a:lnTo>
                  <a:cubicBezTo>
                    <a:pt x="5797" y="1344"/>
                    <a:pt x="5769" y="1197"/>
                    <a:pt x="5713" y="1050"/>
                  </a:cubicBezTo>
                  <a:cubicBezTo>
                    <a:pt x="5741" y="1022"/>
                    <a:pt x="5769" y="966"/>
                    <a:pt x="5797" y="931"/>
                  </a:cubicBezTo>
                  <a:cubicBezTo>
                    <a:pt x="5855" y="903"/>
                    <a:pt x="5916" y="888"/>
                    <a:pt x="5973" y="888"/>
                  </a:cubicBezTo>
                  <a:close/>
                  <a:moveTo>
                    <a:pt x="2301" y="1225"/>
                  </a:moveTo>
                  <a:cubicBezTo>
                    <a:pt x="2301" y="1253"/>
                    <a:pt x="2301" y="1281"/>
                    <a:pt x="2336" y="1281"/>
                  </a:cubicBezTo>
                  <a:cubicBezTo>
                    <a:pt x="2364" y="1371"/>
                    <a:pt x="2476" y="1427"/>
                    <a:pt x="2566" y="1427"/>
                  </a:cubicBezTo>
                  <a:lnTo>
                    <a:pt x="2594" y="1427"/>
                  </a:lnTo>
                  <a:cubicBezTo>
                    <a:pt x="2566" y="1490"/>
                    <a:pt x="2566" y="1546"/>
                    <a:pt x="2539" y="1602"/>
                  </a:cubicBezTo>
                  <a:cubicBezTo>
                    <a:pt x="2476" y="1665"/>
                    <a:pt x="2448" y="1749"/>
                    <a:pt x="2448" y="1840"/>
                  </a:cubicBezTo>
                  <a:cubicBezTo>
                    <a:pt x="2420" y="1868"/>
                    <a:pt x="2420" y="1924"/>
                    <a:pt x="2420" y="1952"/>
                  </a:cubicBezTo>
                  <a:cubicBezTo>
                    <a:pt x="2336" y="1952"/>
                    <a:pt x="2273" y="1896"/>
                    <a:pt x="2217" y="1805"/>
                  </a:cubicBezTo>
                  <a:cubicBezTo>
                    <a:pt x="2189" y="1749"/>
                    <a:pt x="2161" y="1693"/>
                    <a:pt x="2126" y="1665"/>
                  </a:cubicBezTo>
                  <a:cubicBezTo>
                    <a:pt x="2126" y="1546"/>
                    <a:pt x="2126" y="1455"/>
                    <a:pt x="2189" y="1371"/>
                  </a:cubicBezTo>
                  <a:cubicBezTo>
                    <a:pt x="2217" y="1316"/>
                    <a:pt x="2245" y="1281"/>
                    <a:pt x="2301" y="1225"/>
                  </a:cubicBezTo>
                  <a:close/>
                  <a:moveTo>
                    <a:pt x="1984" y="1794"/>
                  </a:moveTo>
                  <a:cubicBezTo>
                    <a:pt x="1995" y="1794"/>
                    <a:pt x="2006" y="1797"/>
                    <a:pt x="2014" y="1805"/>
                  </a:cubicBezTo>
                  <a:cubicBezTo>
                    <a:pt x="2042" y="1840"/>
                    <a:pt x="2042" y="1868"/>
                    <a:pt x="2070" y="1896"/>
                  </a:cubicBezTo>
                  <a:cubicBezTo>
                    <a:pt x="2070" y="1924"/>
                    <a:pt x="2126" y="1980"/>
                    <a:pt x="2161" y="2015"/>
                  </a:cubicBezTo>
                  <a:cubicBezTo>
                    <a:pt x="2222" y="2056"/>
                    <a:pt x="2288" y="2082"/>
                    <a:pt x="2351" y="2082"/>
                  </a:cubicBezTo>
                  <a:cubicBezTo>
                    <a:pt x="2374" y="2082"/>
                    <a:pt x="2397" y="2078"/>
                    <a:pt x="2420" y="2071"/>
                  </a:cubicBezTo>
                  <a:cubicBezTo>
                    <a:pt x="2420" y="2099"/>
                    <a:pt x="2448" y="2127"/>
                    <a:pt x="2448" y="2155"/>
                  </a:cubicBezTo>
                  <a:cubicBezTo>
                    <a:pt x="2448" y="2218"/>
                    <a:pt x="2420" y="2273"/>
                    <a:pt x="2420" y="2329"/>
                  </a:cubicBezTo>
                  <a:cubicBezTo>
                    <a:pt x="2392" y="2392"/>
                    <a:pt x="2336" y="2420"/>
                    <a:pt x="2245" y="2420"/>
                  </a:cubicBezTo>
                  <a:cubicBezTo>
                    <a:pt x="2232" y="2422"/>
                    <a:pt x="2220" y="2423"/>
                    <a:pt x="2208" y="2423"/>
                  </a:cubicBezTo>
                  <a:cubicBezTo>
                    <a:pt x="2027" y="2423"/>
                    <a:pt x="1921" y="2235"/>
                    <a:pt x="1895" y="2071"/>
                  </a:cubicBezTo>
                  <a:lnTo>
                    <a:pt x="1895" y="2043"/>
                  </a:lnTo>
                  <a:cubicBezTo>
                    <a:pt x="1895" y="1952"/>
                    <a:pt x="1895" y="1896"/>
                    <a:pt x="1923" y="1840"/>
                  </a:cubicBezTo>
                  <a:cubicBezTo>
                    <a:pt x="1923" y="1815"/>
                    <a:pt x="1955" y="1794"/>
                    <a:pt x="1984" y="1794"/>
                  </a:cubicBezTo>
                  <a:close/>
                  <a:moveTo>
                    <a:pt x="2392" y="4196"/>
                  </a:moveTo>
                  <a:cubicBezTo>
                    <a:pt x="2476" y="4224"/>
                    <a:pt x="2539" y="4315"/>
                    <a:pt x="2511" y="4399"/>
                  </a:cubicBezTo>
                  <a:cubicBezTo>
                    <a:pt x="2480" y="4504"/>
                    <a:pt x="2368" y="4608"/>
                    <a:pt x="2261" y="4608"/>
                  </a:cubicBezTo>
                  <a:cubicBezTo>
                    <a:pt x="2246" y="4608"/>
                    <a:pt x="2231" y="4606"/>
                    <a:pt x="2217" y="4602"/>
                  </a:cubicBezTo>
                  <a:cubicBezTo>
                    <a:pt x="2070" y="4546"/>
                    <a:pt x="2042" y="4371"/>
                    <a:pt x="2070" y="4287"/>
                  </a:cubicBezTo>
                  <a:cubicBezTo>
                    <a:pt x="2070" y="4287"/>
                    <a:pt x="2273" y="4196"/>
                    <a:pt x="2301" y="4196"/>
                  </a:cubicBezTo>
                  <a:close/>
                  <a:moveTo>
                    <a:pt x="4084" y="1"/>
                  </a:moveTo>
                  <a:cubicBezTo>
                    <a:pt x="3874" y="57"/>
                    <a:pt x="3937" y="351"/>
                    <a:pt x="4049" y="469"/>
                  </a:cubicBezTo>
                  <a:cubicBezTo>
                    <a:pt x="4049" y="497"/>
                    <a:pt x="4084" y="525"/>
                    <a:pt x="4112" y="525"/>
                  </a:cubicBezTo>
                  <a:cubicBezTo>
                    <a:pt x="3965" y="581"/>
                    <a:pt x="3846" y="700"/>
                    <a:pt x="3699" y="791"/>
                  </a:cubicBezTo>
                  <a:cubicBezTo>
                    <a:pt x="3643" y="847"/>
                    <a:pt x="3559" y="847"/>
                    <a:pt x="3496" y="875"/>
                  </a:cubicBezTo>
                  <a:cubicBezTo>
                    <a:pt x="3469" y="847"/>
                    <a:pt x="3469" y="847"/>
                    <a:pt x="3441" y="847"/>
                  </a:cubicBezTo>
                  <a:cubicBezTo>
                    <a:pt x="3385" y="819"/>
                    <a:pt x="3322" y="791"/>
                    <a:pt x="3294" y="728"/>
                  </a:cubicBezTo>
                  <a:cubicBezTo>
                    <a:pt x="3238" y="672"/>
                    <a:pt x="3238" y="644"/>
                    <a:pt x="3238" y="581"/>
                  </a:cubicBezTo>
                  <a:cubicBezTo>
                    <a:pt x="3266" y="525"/>
                    <a:pt x="3266" y="469"/>
                    <a:pt x="3266" y="407"/>
                  </a:cubicBezTo>
                  <a:cubicBezTo>
                    <a:pt x="3252" y="379"/>
                    <a:pt x="3222" y="365"/>
                    <a:pt x="3192" y="365"/>
                  </a:cubicBezTo>
                  <a:cubicBezTo>
                    <a:pt x="3163" y="365"/>
                    <a:pt x="3133" y="379"/>
                    <a:pt x="3119" y="407"/>
                  </a:cubicBezTo>
                  <a:cubicBezTo>
                    <a:pt x="3091" y="497"/>
                    <a:pt x="3035" y="553"/>
                    <a:pt x="3035" y="672"/>
                  </a:cubicBezTo>
                  <a:cubicBezTo>
                    <a:pt x="3063" y="756"/>
                    <a:pt x="3119" y="819"/>
                    <a:pt x="3210" y="875"/>
                  </a:cubicBezTo>
                  <a:cubicBezTo>
                    <a:pt x="3210" y="903"/>
                    <a:pt x="3238" y="903"/>
                    <a:pt x="3238" y="931"/>
                  </a:cubicBezTo>
                  <a:cubicBezTo>
                    <a:pt x="3063" y="994"/>
                    <a:pt x="2888" y="1106"/>
                    <a:pt x="2741" y="1225"/>
                  </a:cubicBezTo>
                  <a:cubicBezTo>
                    <a:pt x="2741" y="1253"/>
                    <a:pt x="2713" y="1253"/>
                    <a:pt x="2713" y="1253"/>
                  </a:cubicBezTo>
                  <a:cubicBezTo>
                    <a:pt x="2685" y="1281"/>
                    <a:pt x="2622" y="1281"/>
                    <a:pt x="2594" y="1281"/>
                  </a:cubicBezTo>
                  <a:cubicBezTo>
                    <a:pt x="2392" y="1253"/>
                    <a:pt x="2539" y="931"/>
                    <a:pt x="2622" y="847"/>
                  </a:cubicBezTo>
                  <a:cubicBezTo>
                    <a:pt x="2622" y="819"/>
                    <a:pt x="2650" y="791"/>
                    <a:pt x="2650" y="756"/>
                  </a:cubicBezTo>
                  <a:cubicBezTo>
                    <a:pt x="2685" y="728"/>
                    <a:pt x="2685" y="700"/>
                    <a:pt x="2650" y="672"/>
                  </a:cubicBezTo>
                  <a:cubicBezTo>
                    <a:pt x="2642" y="664"/>
                    <a:pt x="2632" y="661"/>
                    <a:pt x="2620" y="661"/>
                  </a:cubicBezTo>
                  <a:cubicBezTo>
                    <a:pt x="2592" y="661"/>
                    <a:pt x="2558" y="680"/>
                    <a:pt x="2539" y="700"/>
                  </a:cubicBezTo>
                  <a:cubicBezTo>
                    <a:pt x="2420" y="819"/>
                    <a:pt x="2364" y="966"/>
                    <a:pt x="2273" y="1078"/>
                  </a:cubicBezTo>
                  <a:cubicBezTo>
                    <a:pt x="2189" y="1169"/>
                    <a:pt x="2070" y="1197"/>
                    <a:pt x="2014" y="1316"/>
                  </a:cubicBezTo>
                  <a:cubicBezTo>
                    <a:pt x="1986" y="1399"/>
                    <a:pt x="1986" y="1518"/>
                    <a:pt x="1986" y="1602"/>
                  </a:cubicBezTo>
                  <a:lnTo>
                    <a:pt x="1951" y="1602"/>
                  </a:lnTo>
                  <a:cubicBezTo>
                    <a:pt x="1776" y="1630"/>
                    <a:pt x="1720" y="1896"/>
                    <a:pt x="1748" y="2071"/>
                  </a:cubicBezTo>
                  <a:cubicBezTo>
                    <a:pt x="1748" y="2329"/>
                    <a:pt x="1923" y="2595"/>
                    <a:pt x="2189" y="2595"/>
                  </a:cubicBezTo>
                  <a:cubicBezTo>
                    <a:pt x="2189" y="2623"/>
                    <a:pt x="2161" y="2623"/>
                    <a:pt x="2161" y="2651"/>
                  </a:cubicBezTo>
                  <a:cubicBezTo>
                    <a:pt x="2098" y="2742"/>
                    <a:pt x="2098" y="2798"/>
                    <a:pt x="2098" y="2889"/>
                  </a:cubicBezTo>
                  <a:cubicBezTo>
                    <a:pt x="2079" y="2889"/>
                    <a:pt x="2061" y="2901"/>
                    <a:pt x="2042" y="2901"/>
                  </a:cubicBezTo>
                  <a:cubicBezTo>
                    <a:pt x="2033" y="2901"/>
                    <a:pt x="2023" y="2898"/>
                    <a:pt x="2014" y="2889"/>
                  </a:cubicBezTo>
                  <a:cubicBezTo>
                    <a:pt x="1923" y="2889"/>
                    <a:pt x="1839" y="2826"/>
                    <a:pt x="1811" y="2742"/>
                  </a:cubicBezTo>
                  <a:cubicBezTo>
                    <a:pt x="1811" y="2726"/>
                    <a:pt x="1790" y="2707"/>
                    <a:pt x="1766" y="2707"/>
                  </a:cubicBezTo>
                  <a:cubicBezTo>
                    <a:pt x="1749" y="2707"/>
                    <a:pt x="1732" y="2716"/>
                    <a:pt x="1720" y="2742"/>
                  </a:cubicBezTo>
                  <a:cubicBezTo>
                    <a:pt x="1692" y="2889"/>
                    <a:pt x="1811" y="3001"/>
                    <a:pt x="1951" y="3029"/>
                  </a:cubicBezTo>
                  <a:cubicBezTo>
                    <a:pt x="2014" y="3029"/>
                    <a:pt x="2070" y="3029"/>
                    <a:pt x="2098" y="3001"/>
                  </a:cubicBezTo>
                  <a:cubicBezTo>
                    <a:pt x="2126" y="3120"/>
                    <a:pt x="2189" y="3238"/>
                    <a:pt x="2217" y="3322"/>
                  </a:cubicBezTo>
                  <a:cubicBezTo>
                    <a:pt x="2273" y="3497"/>
                    <a:pt x="2245" y="3644"/>
                    <a:pt x="2301" y="3819"/>
                  </a:cubicBezTo>
                  <a:cubicBezTo>
                    <a:pt x="2336" y="3847"/>
                    <a:pt x="2336" y="3903"/>
                    <a:pt x="2364" y="3938"/>
                  </a:cubicBezTo>
                  <a:cubicBezTo>
                    <a:pt x="2245" y="3994"/>
                    <a:pt x="2161" y="4078"/>
                    <a:pt x="2042" y="4078"/>
                  </a:cubicBezTo>
                  <a:cubicBezTo>
                    <a:pt x="1839" y="4078"/>
                    <a:pt x="1839" y="3791"/>
                    <a:pt x="1776" y="3644"/>
                  </a:cubicBezTo>
                  <a:lnTo>
                    <a:pt x="1748" y="3644"/>
                  </a:lnTo>
                  <a:cubicBezTo>
                    <a:pt x="1748" y="3700"/>
                    <a:pt x="1720" y="3763"/>
                    <a:pt x="1720" y="3819"/>
                  </a:cubicBezTo>
                  <a:cubicBezTo>
                    <a:pt x="1720" y="3819"/>
                    <a:pt x="1518" y="3644"/>
                    <a:pt x="1518" y="3616"/>
                  </a:cubicBezTo>
                  <a:cubicBezTo>
                    <a:pt x="1427" y="3413"/>
                    <a:pt x="1518" y="3176"/>
                    <a:pt x="1462" y="2973"/>
                  </a:cubicBezTo>
                  <a:cubicBezTo>
                    <a:pt x="1403" y="2895"/>
                    <a:pt x="1351" y="2739"/>
                    <a:pt x="1227" y="2739"/>
                  </a:cubicBezTo>
                  <a:cubicBezTo>
                    <a:pt x="1217" y="2739"/>
                    <a:pt x="1207" y="2740"/>
                    <a:pt x="1196" y="2742"/>
                  </a:cubicBezTo>
                  <a:cubicBezTo>
                    <a:pt x="1168" y="2742"/>
                    <a:pt x="1140" y="2798"/>
                    <a:pt x="1168" y="2798"/>
                  </a:cubicBezTo>
                  <a:cubicBezTo>
                    <a:pt x="1252" y="2854"/>
                    <a:pt x="1315" y="3092"/>
                    <a:pt x="1343" y="3176"/>
                  </a:cubicBezTo>
                  <a:cubicBezTo>
                    <a:pt x="1343" y="3238"/>
                    <a:pt x="1343" y="3266"/>
                    <a:pt x="1371" y="3322"/>
                  </a:cubicBezTo>
                  <a:cubicBezTo>
                    <a:pt x="1315" y="3294"/>
                    <a:pt x="1252" y="3294"/>
                    <a:pt x="1196" y="3266"/>
                  </a:cubicBezTo>
                  <a:cubicBezTo>
                    <a:pt x="1049" y="3238"/>
                    <a:pt x="937" y="3176"/>
                    <a:pt x="846" y="3064"/>
                  </a:cubicBezTo>
                  <a:cubicBezTo>
                    <a:pt x="727" y="2917"/>
                    <a:pt x="700" y="2798"/>
                    <a:pt x="497" y="2798"/>
                  </a:cubicBezTo>
                  <a:cubicBezTo>
                    <a:pt x="453" y="2788"/>
                    <a:pt x="395" y="2781"/>
                    <a:pt x="332" y="2781"/>
                  </a:cubicBezTo>
                  <a:cubicBezTo>
                    <a:pt x="224" y="2781"/>
                    <a:pt x="104" y="2801"/>
                    <a:pt x="28" y="2854"/>
                  </a:cubicBezTo>
                  <a:cubicBezTo>
                    <a:pt x="0" y="2854"/>
                    <a:pt x="28" y="2917"/>
                    <a:pt x="91" y="2917"/>
                  </a:cubicBezTo>
                  <a:cubicBezTo>
                    <a:pt x="119" y="2907"/>
                    <a:pt x="148" y="2904"/>
                    <a:pt x="178" y="2904"/>
                  </a:cubicBezTo>
                  <a:cubicBezTo>
                    <a:pt x="238" y="2904"/>
                    <a:pt x="303" y="2917"/>
                    <a:pt x="378" y="2917"/>
                  </a:cubicBezTo>
                  <a:cubicBezTo>
                    <a:pt x="525" y="2917"/>
                    <a:pt x="588" y="2973"/>
                    <a:pt x="672" y="3092"/>
                  </a:cubicBezTo>
                  <a:cubicBezTo>
                    <a:pt x="790" y="3203"/>
                    <a:pt x="874" y="3350"/>
                    <a:pt x="1049" y="3413"/>
                  </a:cubicBezTo>
                  <a:cubicBezTo>
                    <a:pt x="1196" y="3469"/>
                    <a:pt x="1252" y="3497"/>
                    <a:pt x="1343" y="3672"/>
                  </a:cubicBezTo>
                  <a:cubicBezTo>
                    <a:pt x="1371" y="3728"/>
                    <a:pt x="1399" y="3763"/>
                    <a:pt x="1462" y="3819"/>
                  </a:cubicBezTo>
                  <a:cubicBezTo>
                    <a:pt x="1518" y="3875"/>
                    <a:pt x="1637" y="3938"/>
                    <a:pt x="1720" y="3938"/>
                  </a:cubicBezTo>
                  <a:cubicBezTo>
                    <a:pt x="1748" y="4050"/>
                    <a:pt x="1811" y="4168"/>
                    <a:pt x="1923" y="4224"/>
                  </a:cubicBezTo>
                  <a:cubicBezTo>
                    <a:pt x="1923" y="4252"/>
                    <a:pt x="1951" y="4252"/>
                    <a:pt x="1951" y="4252"/>
                  </a:cubicBezTo>
                  <a:cubicBezTo>
                    <a:pt x="1923" y="4343"/>
                    <a:pt x="1923" y="4462"/>
                    <a:pt x="1951" y="4518"/>
                  </a:cubicBezTo>
                  <a:cubicBezTo>
                    <a:pt x="1986" y="4665"/>
                    <a:pt x="2098" y="4777"/>
                    <a:pt x="2245" y="4777"/>
                  </a:cubicBezTo>
                  <a:cubicBezTo>
                    <a:pt x="2217" y="4840"/>
                    <a:pt x="2217" y="4868"/>
                    <a:pt x="2245" y="4924"/>
                  </a:cubicBezTo>
                  <a:cubicBezTo>
                    <a:pt x="2273" y="5014"/>
                    <a:pt x="2336" y="5098"/>
                    <a:pt x="2448" y="5126"/>
                  </a:cubicBezTo>
                  <a:cubicBezTo>
                    <a:pt x="2420" y="5189"/>
                    <a:pt x="2420" y="5217"/>
                    <a:pt x="2420" y="5217"/>
                  </a:cubicBezTo>
                  <a:cubicBezTo>
                    <a:pt x="2420" y="5392"/>
                    <a:pt x="2511" y="5511"/>
                    <a:pt x="2685" y="5567"/>
                  </a:cubicBezTo>
                  <a:cubicBezTo>
                    <a:pt x="2694" y="5570"/>
                    <a:pt x="2702" y="5571"/>
                    <a:pt x="2709" y="5571"/>
                  </a:cubicBezTo>
                  <a:cubicBezTo>
                    <a:pt x="2774" y="5571"/>
                    <a:pt x="2791" y="5470"/>
                    <a:pt x="2741" y="5420"/>
                  </a:cubicBezTo>
                  <a:cubicBezTo>
                    <a:pt x="2713" y="5392"/>
                    <a:pt x="2650" y="5392"/>
                    <a:pt x="2622" y="5364"/>
                  </a:cubicBezTo>
                  <a:cubicBezTo>
                    <a:pt x="2594" y="5336"/>
                    <a:pt x="2594" y="5273"/>
                    <a:pt x="2594" y="5245"/>
                  </a:cubicBezTo>
                  <a:cubicBezTo>
                    <a:pt x="2594" y="5217"/>
                    <a:pt x="2566" y="5189"/>
                    <a:pt x="2566" y="5189"/>
                  </a:cubicBezTo>
                  <a:cubicBezTo>
                    <a:pt x="2685" y="5189"/>
                    <a:pt x="2769" y="5126"/>
                    <a:pt x="2825" y="5014"/>
                  </a:cubicBezTo>
                  <a:cubicBezTo>
                    <a:pt x="2860" y="4952"/>
                    <a:pt x="2860" y="4868"/>
                    <a:pt x="2860" y="4777"/>
                  </a:cubicBezTo>
                  <a:cubicBezTo>
                    <a:pt x="2860" y="4721"/>
                    <a:pt x="2825" y="4693"/>
                    <a:pt x="2797" y="4637"/>
                  </a:cubicBezTo>
                  <a:cubicBezTo>
                    <a:pt x="2789" y="4626"/>
                    <a:pt x="2778" y="4622"/>
                    <a:pt x="2767" y="4622"/>
                  </a:cubicBezTo>
                  <a:cubicBezTo>
                    <a:pt x="2741" y="4622"/>
                    <a:pt x="2713" y="4645"/>
                    <a:pt x="2713" y="4665"/>
                  </a:cubicBezTo>
                  <a:lnTo>
                    <a:pt x="2713" y="4749"/>
                  </a:lnTo>
                  <a:cubicBezTo>
                    <a:pt x="2741" y="4777"/>
                    <a:pt x="2713" y="4812"/>
                    <a:pt x="2713" y="4868"/>
                  </a:cubicBezTo>
                  <a:cubicBezTo>
                    <a:pt x="2689" y="4941"/>
                    <a:pt x="2659" y="5020"/>
                    <a:pt x="2577" y="5020"/>
                  </a:cubicBezTo>
                  <a:cubicBezTo>
                    <a:pt x="2566" y="5020"/>
                    <a:pt x="2553" y="5018"/>
                    <a:pt x="2539" y="5014"/>
                  </a:cubicBezTo>
                  <a:cubicBezTo>
                    <a:pt x="2420" y="4987"/>
                    <a:pt x="2336" y="4896"/>
                    <a:pt x="2364" y="4777"/>
                  </a:cubicBezTo>
                  <a:cubicBezTo>
                    <a:pt x="2448" y="4749"/>
                    <a:pt x="2566" y="4665"/>
                    <a:pt x="2622" y="4574"/>
                  </a:cubicBezTo>
                  <a:cubicBezTo>
                    <a:pt x="2741" y="4399"/>
                    <a:pt x="2622" y="4112"/>
                    <a:pt x="2539" y="3966"/>
                  </a:cubicBezTo>
                  <a:cubicBezTo>
                    <a:pt x="2511" y="3875"/>
                    <a:pt x="2448" y="3791"/>
                    <a:pt x="2420" y="3700"/>
                  </a:cubicBezTo>
                  <a:cubicBezTo>
                    <a:pt x="2364" y="3553"/>
                    <a:pt x="2420" y="3413"/>
                    <a:pt x="2392" y="3294"/>
                  </a:cubicBezTo>
                  <a:cubicBezTo>
                    <a:pt x="2364" y="3148"/>
                    <a:pt x="2301" y="3029"/>
                    <a:pt x="2301" y="2889"/>
                  </a:cubicBezTo>
                  <a:cubicBezTo>
                    <a:pt x="2336" y="2651"/>
                    <a:pt x="2622" y="2567"/>
                    <a:pt x="2650" y="2329"/>
                  </a:cubicBezTo>
                  <a:cubicBezTo>
                    <a:pt x="2741" y="2155"/>
                    <a:pt x="2769" y="1980"/>
                    <a:pt x="2860" y="1805"/>
                  </a:cubicBezTo>
                  <a:cubicBezTo>
                    <a:pt x="2972" y="1602"/>
                    <a:pt x="3175" y="1455"/>
                    <a:pt x="3322" y="1281"/>
                  </a:cubicBezTo>
                  <a:cubicBezTo>
                    <a:pt x="3344" y="1235"/>
                    <a:pt x="3330" y="1189"/>
                    <a:pt x="3294" y="1189"/>
                  </a:cubicBezTo>
                  <a:cubicBezTo>
                    <a:pt x="3285" y="1189"/>
                    <a:pt x="3276" y="1192"/>
                    <a:pt x="3266" y="1197"/>
                  </a:cubicBezTo>
                  <a:cubicBezTo>
                    <a:pt x="3035" y="1316"/>
                    <a:pt x="2860" y="1518"/>
                    <a:pt x="2713" y="1749"/>
                  </a:cubicBezTo>
                  <a:cubicBezTo>
                    <a:pt x="2650" y="1840"/>
                    <a:pt x="2622" y="1924"/>
                    <a:pt x="2594" y="2015"/>
                  </a:cubicBezTo>
                  <a:lnTo>
                    <a:pt x="2594" y="1924"/>
                  </a:lnTo>
                  <a:lnTo>
                    <a:pt x="2594" y="1805"/>
                  </a:lnTo>
                  <a:cubicBezTo>
                    <a:pt x="2650" y="1546"/>
                    <a:pt x="2972" y="1253"/>
                    <a:pt x="3147" y="1078"/>
                  </a:cubicBezTo>
                  <a:lnTo>
                    <a:pt x="3413" y="994"/>
                  </a:lnTo>
                  <a:cubicBezTo>
                    <a:pt x="3457" y="994"/>
                    <a:pt x="3524" y="1030"/>
                    <a:pt x="3578" y="1030"/>
                  </a:cubicBezTo>
                  <a:cubicBezTo>
                    <a:pt x="3592" y="1030"/>
                    <a:pt x="3604" y="1027"/>
                    <a:pt x="3615" y="1022"/>
                  </a:cubicBezTo>
                  <a:cubicBezTo>
                    <a:pt x="3734" y="1022"/>
                    <a:pt x="3790" y="966"/>
                    <a:pt x="3874" y="903"/>
                  </a:cubicBezTo>
                  <a:cubicBezTo>
                    <a:pt x="3993" y="819"/>
                    <a:pt x="4168" y="700"/>
                    <a:pt x="4315" y="700"/>
                  </a:cubicBezTo>
                  <a:cubicBezTo>
                    <a:pt x="4461" y="700"/>
                    <a:pt x="4545" y="819"/>
                    <a:pt x="4664" y="875"/>
                  </a:cubicBezTo>
                  <a:cubicBezTo>
                    <a:pt x="4724" y="889"/>
                    <a:pt x="4767" y="896"/>
                    <a:pt x="4807" y="896"/>
                  </a:cubicBezTo>
                  <a:cubicBezTo>
                    <a:pt x="4846" y="896"/>
                    <a:pt x="4881" y="889"/>
                    <a:pt x="4923" y="875"/>
                  </a:cubicBezTo>
                  <a:cubicBezTo>
                    <a:pt x="5010" y="861"/>
                    <a:pt x="5084" y="847"/>
                    <a:pt x="5157" y="847"/>
                  </a:cubicBezTo>
                  <a:cubicBezTo>
                    <a:pt x="5231" y="847"/>
                    <a:pt x="5304" y="861"/>
                    <a:pt x="5391" y="903"/>
                  </a:cubicBezTo>
                  <a:cubicBezTo>
                    <a:pt x="5657" y="1022"/>
                    <a:pt x="5594" y="1344"/>
                    <a:pt x="5797" y="1490"/>
                  </a:cubicBezTo>
                  <a:cubicBezTo>
                    <a:pt x="5860" y="1546"/>
                    <a:pt x="5888" y="1574"/>
                    <a:pt x="5944" y="1574"/>
                  </a:cubicBezTo>
                  <a:cubicBezTo>
                    <a:pt x="5944" y="1630"/>
                    <a:pt x="5972" y="1693"/>
                    <a:pt x="6007" y="1749"/>
                  </a:cubicBezTo>
                  <a:cubicBezTo>
                    <a:pt x="6063" y="1896"/>
                    <a:pt x="6182" y="2071"/>
                    <a:pt x="6210" y="2218"/>
                  </a:cubicBezTo>
                  <a:cubicBezTo>
                    <a:pt x="6321" y="2595"/>
                    <a:pt x="6237" y="3001"/>
                    <a:pt x="6182" y="3378"/>
                  </a:cubicBezTo>
                  <a:cubicBezTo>
                    <a:pt x="6182" y="3398"/>
                    <a:pt x="6200" y="3416"/>
                    <a:pt x="6215" y="3416"/>
                  </a:cubicBezTo>
                  <a:cubicBezTo>
                    <a:pt x="6227" y="3416"/>
                    <a:pt x="6237" y="3405"/>
                    <a:pt x="6237" y="3378"/>
                  </a:cubicBezTo>
                  <a:cubicBezTo>
                    <a:pt x="6321" y="3029"/>
                    <a:pt x="6468" y="2623"/>
                    <a:pt x="6384" y="2246"/>
                  </a:cubicBezTo>
                  <a:cubicBezTo>
                    <a:pt x="6356" y="2127"/>
                    <a:pt x="6293" y="1952"/>
                    <a:pt x="6210" y="1805"/>
                  </a:cubicBezTo>
                  <a:lnTo>
                    <a:pt x="6210" y="1805"/>
                  </a:lnTo>
                  <a:cubicBezTo>
                    <a:pt x="6265" y="1868"/>
                    <a:pt x="6356" y="1924"/>
                    <a:pt x="6440" y="1952"/>
                  </a:cubicBezTo>
                  <a:cubicBezTo>
                    <a:pt x="6559" y="2273"/>
                    <a:pt x="6559" y="2714"/>
                    <a:pt x="6496" y="3029"/>
                  </a:cubicBezTo>
                  <a:cubicBezTo>
                    <a:pt x="6440" y="3413"/>
                    <a:pt x="6265" y="3763"/>
                    <a:pt x="6007" y="4050"/>
                  </a:cubicBezTo>
                  <a:cubicBezTo>
                    <a:pt x="5982" y="4069"/>
                    <a:pt x="5992" y="4092"/>
                    <a:pt x="6010" y="4092"/>
                  </a:cubicBezTo>
                  <a:cubicBezTo>
                    <a:pt x="6017" y="4092"/>
                    <a:pt x="6026" y="4088"/>
                    <a:pt x="6035" y="4078"/>
                  </a:cubicBezTo>
                  <a:cubicBezTo>
                    <a:pt x="6384" y="3791"/>
                    <a:pt x="6559" y="3469"/>
                    <a:pt x="6643" y="3001"/>
                  </a:cubicBezTo>
                  <a:cubicBezTo>
                    <a:pt x="6671" y="2679"/>
                    <a:pt x="6671" y="2301"/>
                    <a:pt x="6531" y="1980"/>
                  </a:cubicBezTo>
                  <a:cubicBezTo>
                    <a:pt x="6587" y="1980"/>
                    <a:pt x="6615" y="2015"/>
                    <a:pt x="6643" y="2015"/>
                  </a:cubicBezTo>
                  <a:cubicBezTo>
                    <a:pt x="6734" y="2015"/>
                    <a:pt x="6881" y="2043"/>
                    <a:pt x="6937" y="2127"/>
                  </a:cubicBezTo>
                  <a:cubicBezTo>
                    <a:pt x="6993" y="2246"/>
                    <a:pt x="6937" y="2392"/>
                    <a:pt x="7021" y="2504"/>
                  </a:cubicBezTo>
                  <a:cubicBezTo>
                    <a:pt x="7056" y="2539"/>
                    <a:pt x="7084" y="2567"/>
                    <a:pt x="7112" y="2595"/>
                  </a:cubicBezTo>
                  <a:cubicBezTo>
                    <a:pt x="7084" y="2651"/>
                    <a:pt x="7084" y="2679"/>
                    <a:pt x="7084" y="2742"/>
                  </a:cubicBezTo>
                  <a:cubicBezTo>
                    <a:pt x="7056" y="2826"/>
                    <a:pt x="7084" y="2917"/>
                    <a:pt x="7056" y="2973"/>
                  </a:cubicBezTo>
                  <a:cubicBezTo>
                    <a:pt x="6965" y="3092"/>
                    <a:pt x="6881" y="3176"/>
                    <a:pt x="6881" y="3350"/>
                  </a:cubicBezTo>
                  <a:cubicBezTo>
                    <a:pt x="6897" y="3386"/>
                    <a:pt x="6952" y="3420"/>
                    <a:pt x="6996" y="3420"/>
                  </a:cubicBezTo>
                  <a:cubicBezTo>
                    <a:pt x="7029" y="3420"/>
                    <a:pt x="7056" y="3401"/>
                    <a:pt x="7056" y="3350"/>
                  </a:cubicBezTo>
                  <a:cubicBezTo>
                    <a:pt x="7084" y="3203"/>
                    <a:pt x="7195" y="3148"/>
                    <a:pt x="7258" y="3001"/>
                  </a:cubicBezTo>
                  <a:cubicBezTo>
                    <a:pt x="7286" y="2945"/>
                    <a:pt x="7258" y="2917"/>
                    <a:pt x="7258" y="2854"/>
                  </a:cubicBezTo>
                  <a:cubicBezTo>
                    <a:pt x="7230" y="2770"/>
                    <a:pt x="7258" y="2679"/>
                    <a:pt x="7258" y="2595"/>
                  </a:cubicBezTo>
                  <a:lnTo>
                    <a:pt x="7286" y="2595"/>
                  </a:lnTo>
                  <a:cubicBezTo>
                    <a:pt x="7342" y="2567"/>
                    <a:pt x="7370" y="2504"/>
                    <a:pt x="7342" y="2476"/>
                  </a:cubicBezTo>
                  <a:cubicBezTo>
                    <a:pt x="7342" y="2448"/>
                    <a:pt x="7342" y="2448"/>
                    <a:pt x="7314" y="2448"/>
                  </a:cubicBezTo>
                  <a:cubicBezTo>
                    <a:pt x="7314" y="2420"/>
                    <a:pt x="7258" y="2420"/>
                    <a:pt x="7230" y="2392"/>
                  </a:cubicBezTo>
                  <a:cubicBezTo>
                    <a:pt x="7084" y="2329"/>
                    <a:pt x="7084" y="2218"/>
                    <a:pt x="7021" y="2099"/>
                  </a:cubicBezTo>
                  <a:lnTo>
                    <a:pt x="7021" y="2071"/>
                  </a:lnTo>
                  <a:lnTo>
                    <a:pt x="7167" y="2071"/>
                  </a:lnTo>
                  <a:cubicBezTo>
                    <a:pt x="7258" y="2015"/>
                    <a:pt x="7370" y="1896"/>
                    <a:pt x="7286" y="1777"/>
                  </a:cubicBezTo>
                  <a:cubicBezTo>
                    <a:pt x="7272" y="1763"/>
                    <a:pt x="7258" y="1756"/>
                    <a:pt x="7244" y="1756"/>
                  </a:cubicBezTo>
                  <a:cubicBezTo>
                    <a:pt x="7229" y="1756"/>
                    <a:pt x="7213" y="1763"/>
                    <a:pt x="7195" y="1777"/>
                  </a:cubicBezTo>
                  <a:cubicBezTo>
                    <a:pt x="7167" y="1868"/>
                    <a:pt x="7112" y="1924"/>
                    <a:pt x="7056" y="1952"/>
                  </a:cubicBezTo>
                  <a:lnTo>
                    <a:pt x="6965" y="1952"/>
                  </a:lnTo>
                  <a:cubicBezTo>
                    <a:pt x="6937" y="1924"/>
                    <a:pt x="6909" y="1896"/>
                    <a:pt x="6881" y="1868"/>
                  </a:cubicBezTo>
                  <a:cubicBezTo>
                    <a:pt x="6846" y="1840"/>
                    <a:pt x="6790" y="1805"/>
                    <a:pt x="6762" y="1805"/>
                  </a:cubicBezTo>
                  <a:cubicBezTo>
                    <a:pt x="6965" y="1665"/>
                    <a:pt x="6909" y="1281"/>
                    <a:pt x="6671" y="1169"/>
                  </a:cubicBezTo>
                  <a:cubicBezTo>
                    <a:pt x="6666" y="1163"/>
                    <a:pt x="6659" y="1161"/>
                    <a:pt x="6653" y="1161"/>
                  </a:cubicBezTo>
                  <a:cubicBezTo>
                    <a:pt x="6625" y="1161"/>
                    <a:pt x="6592" y="1202"/>
                    <a:pt x="6615" y="1225"/>
                  </a:cubicBezTo>
                  <a:cubicBezTo>
                    <a:pt x="6671" y="1281"/>
                    <a:pt x="6671" y="1371"/>
                    <a:pt x="6706" y="1455"/>
                  </a:cubicBezTo>
                  <a:cubicBezTo>
                    <a:pt x="6706" y="1546"/>
                    <a:pt x="6734" y="1630"/>
                    <a:pt x="6615" y="1693"/>
                  </a:cubicBezTo>
                  <a:cubicBezTo>
                    <a:pt x="6559" y="1721"/>
                    <a:pt x="6496" y="1721"/>
                    <a:pt x="6468" y="1721"/>
                  </a:cubicBezTo>
                  <a:cubicBezTo>
                    <a:pt x="6440" y="1693"/>
                    <a:pt x="6412" y="1665"/>
                    <a:pt x="6384" y="1665"/>
                  </a:cubicBezTo>
                  <a:cubicBezTo>
                    <a:pt x="6321" y="1602"/>
                    <a:pt x="6265" y="1490"/>
                    <a:pt x="6237" y="1427"/>
                  </a:cubicBezTo>
                  <a:cubicBezTo>
                    <a:pt x="6321" y="1344"/>
                    <a:pt x="6384" y="1225"/>
                    <a:pt x="6356" y="1078"/>
                  </a:cubicBezTo>
                  <a:cubicBezTo>
                    <a:pt x="6356" y="931"/>
                    <a:pt x="6237" y="756"/>
                    <a:pt x="6091" y="728"/>
                  </a:cubicBezTo>
                  <a:lnTo>
                    <a:pt x="6063" y="728"/>
                  </a:lnTo>
                  <a:lnTo>
                    <a:pt x="6063" y="700"/>
                  </a:lnTo>
                  <a:cubicBezTo>
                    <a:pt x="6182" y="581"/>
                    <a:pt x="6210" y="351"/>
                    <a:pt x="6063" y="232"/>
                  </a:cubicBezTo>
                  <a:cubicBezTo>
                    <a:pt x="6053" y="227"/>
                    <a:pt x="6044" y="225"/>
                    <a:pt x="6035" y="225"/>
                  </a:cubicBezTo>
                  <a:cubicBezTo>
                    <a:pt x="5996" y="225"/>
                    <a:pt x="5972" y="272"/>
                    <a:pt x="5972" y="295"/>
                  </a:cubicBezTo>
                  <a:cubicBezTo>
                    <a:pt x="6063" y="469"/>
                    <a:pt x="6007" y="616"/>
                    <a:pt x="5860" y="700"/>
                  </a:cubicBezTo>
                  <a:cubicBezTo>
                    <a:pt x="5769" y="728"/>
                    <a:pt x="5713" y="791"/>
                    <a:pt x="5657" y="847"/>
                  </a:cubicBezTo>
                  <a:cubicBezTo>
                    <a:pt x="5622" y="847"/>
                    <a:pt x="5622" y="875"/>
                    <a:pt x="5622" y="875"/>
                  </a:cubicBezTo>
                  <a:cubicBezTo>
                    <a:pt x="5538" y="791"/>
                    <a:pt x="5419" y="700"/>
                    <a:pt x="5307" y="672"/>
                  </a:cubicBezTo>
                  <a:cubicBezTo>
                    <a:pt x="5335" y="644"/>
                    <a:pt x="5335" y="616"/>
                    <a:pt x="5363" y="581"/>
                  </a:cubicBezTo>
                  <a:cubicBezTo>
                    <a:pt x="5447" y="469"/>
                    <a:pt x="5391" y="323"/>
                    <a:pt x="5335" y="204"/>
                  </a:cubicBezTo>
                  <a:cubicBezTo>
                    <a:pt x="5290" y="122"/>
                    <a:pt x="5218" y="67"/>
                    <a:pt x="5137" y="67"/>
                  </a:cubicBezTo>
                  <a:cubicBezTo>
                    <a:pt x="5106" y="67"/>
                    <a:pt x="5074" y="75"/>
                    <a:pt x="5042" y="92"/>
                  </a:cubicBezTo>
                  <a:cubicBezTo>
                    <a:pt x="4986" y="92"/>
                    <a:pt x="4986" y="176"/>
                    <a:pt x="5042" y="204"/>
                  </a:cubicBezTo>
                  <a:cubicBezTo>
                    <a:pt x="5070" y="204"/>
                    <a:pt x="5098" y="204"/>
                    <a:pt x="5133" y="232"/>
                  </a:cubicBezTo>
                  <a:cubicBezTo>
                    <a:pt x="5161" y="267"/>
                    <a:pt x="5161" y="295"/>
                    <a:pt x="5189" y="323"/>
                  </a:cubicBezTo>
                  <a:cubicBezTo>
                    <a:pt x="5217" y="441"/>
                    <a:pt x="5217" y="469"/>
                    <a:pt x="5161" y="553"/>
                  </a:cubicBezTo>
                  <a:cubicBezTo>
                    <a:pt x="5133" y="581"/>
                    <a:pt x="5098" y="616"/>
                    <a:pt x="5070" y="644"/>
                  </a:cubicBezTo>
                  <a:cubicBezTo>
                    <a:pt x="4980" y="644"/>
                    <a:pt x="4886" y="680"/>
                    <a:pt x="4791" y="680"/>
                  </a:cubicBezTo>
                  <a:cubicBezTo>
                    <a:pt x="4768" y="680"/>
                    <a:pt x="4744" y="678"/>
                    <a:pt x="4720" y="672"/>
                  </a:cubicBezTo>
                  <a:cubicBezTo>
                    <a:pt x="4608" y="616"/>
                    <a:pt x="4545" y="497"/>
                    <a:pt x="4398" y="497"/>
                  </a:cubicBezTo>
                  <a:lnTo>
                    <a:pt x="4315" y="497"/>
                  </a:lnTo>
                  <a:cubicBezTo>
                    <a:pt x="4259" y="441"/>
                    <a:pt x="4196" y="379"/>
                    <a:pt x="4196" y="351"/>
                  </a:cubicBezTo>
                  <a:cubicBezTo>
                    <a:pt x="4112" y="267"/>
                    <a:pt x="4140" y="204"/>
                    <a:pt x="4168" y="92"/>
                  </a:cubicBezTo>
                  <a:cubicBezTo>
                    <a:pt x="4196" y="29"/>
                    <a:pt x="4140" y="1"/>
                    <a:pt x="40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64"/>
            <p:cNvSpPr/>
            <p:nvPr/>
          </p:nvSpPr>
          <p:spPr>
            <a:xfrm>
              <a:off x="6988731" y="1379812"/>
              <a:ext cx="9261" cy="15337"/>
            </a:xfrm>
            <a:custGeom>
              <a:rect b="b" l="l" r="r" t="t"/>
              <a:pathLst>
                <a:path extrusionOk="0" h="674" w="407">
                  <a:moveTo>
                    <a:pt x="11" y="0"/>
                  </a:moveTo>
                  <a:cubicBezTo>
                    <a:pt x="1" y="0"/>
                    <a:pt x="1" y="20"/>
                    <a:pt x="1" y="40"/>
                  </a:cubicBezTo>
                  <a:cubicBezTo>
                    <a:pt x="259" y="131"/>
                    <a:pt x="231" y="418"/>
                    <a:pt x="315" y="655"/>
                  </a:cubicBezTo>
                  <a:cubicBezTo>
                    <a:pt x="315" y="666"/>
                    <a:pt x="330" y="673"/>
                    <a:pt x="347" y="673"/>
                  </a:cubicBezTo>
                  <a:cubicBezTo>
                    <a:pt x="374" y="673"/>
                    <a:pt x="406" y="658"/>
                    <a:pt x="406" y="620"/>
                  </a:cubicBezTo>
                  <a:cubicBezTo>
                    <a:pt x="406" y="362"/>
                    <a:pt x="287" y="68"/>
                    <a:pt x="29" y="12"/>
                  </a:cubicBezTo>
                  <a:cubicBezTo>
                    <a:pt x="21" y="4"/>
                    <a:pt x="15" y="0"/>
                    <a:pt x="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64"/>
            <p:cNvSpPr/>
            <p:nvPr/>
          </p:nvSpPr>
          <p:spPr>
            <a:xfrm>
              <a:off x="6996696" y="1380085"/>
              <a:ext cx="7964" cy="15382"/>
            </a:xfrm>
            <a:custGeom>
              <a:rect b="b" l="l" r="r" t="t"/>
              <a:pathLst>
                <a:path extrusionOk="0" h="676" w="350">
                  <a:moveTo>
                    <a:pt x="28" y="0"/>
                  </a:moveTo>
                  <a:cubicBezTo>
                    <a:pt x="28" y="0"/>
                    <a:pt x="0" y="0"/>
                    <a:pt x="0" y="28"/>
                  </a:cubicBezTo>
                  <a:cubicBezTo>
                    <a:pt x="175" y="231"/>
                    <a:pt x="231" y="406"/>
                    <a:pt x="287" y="643"/>
                  </a:cubicBezTo>
                  <a:cubicBezTo>
                    <a:pt x="287" y="667"/>
                    <a:pt x="298" y="676"/>
                    <a:pt x="311" y="676"/>
                  </a:cubicBezTo>
                  <a:cubicBezTo>
                    <a:pt x="329" y="676"/>
                    <a:pt x="350" y="659"/>
                    <a:pt x="350" y="643"/>
                  </a:cubicBezTo>
                  <a:cubicBezTo>
                    <a:pt x="350" y="378"/>
                    <a:pt x="203" y="203"/>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64"/>
            <p:cNvSpPr/>
            <p:nvPr/>
          </p:nvSpPr>
          <p:spPr>
            <a:xfrm>
              <a:off x="6837570" y="1439111"/>
              <a:ext cx="23893" cy="11309"/>
            </a:xfrm>
            <a:custGeom>
              <a:rect b="b" l="l" r="r" t="t"/>
              <a:pathLst>
                <a:path extrusionOk="0" h="497" w="1050">
                  <a:moveTo>
                    <a:pt x="987" y="0"/>
                  </a:moveTo>
                  <a:cubicBezTo>
                    <a:pt x="581" y="84"/>
                    <a:pt x="288" y="203"/>
                    <a:pt x="1" y="462"/>
                  </a:cubicBezTo>
                  <a:cubicBezTo>
                    <a:pt x="1" y="462"/>
                    <a:pt x="1" y="497"/>
                    <a:pt x="29" y="497"/>
                  </a:cubicBezTo>
                  <a:cubicBezTo>
                    <a:pt x="176" y="378"/>
                    <a:pt x="316" y="287"/>
                    <a:pt x="490" y="203"/>
                  </a:cubicBezTo>
                  <a:cubicBezTo>
                    <a:pt x="665" y="147"/>
                    <a:pt x="840" y="147"/>
                    <a:pt x="987" y="84"/>
                  </a:cubicBezTo>
                  <a:cubicBezTo>
                    <a:pt x="1050" y="56"/>
                    <a:pt x="1015" y="0"/>
                    <a:pt x="9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64"/>
            <p:cNvSpPr/>
            <p:nvPr/>
          </p:nvSpPr>
          <p:spPr>
            <a:xfrm>
              <a:off x="6842189" y="1435038"/>
              <a:ext cx="23256" cy="6007"/>
            </a:xfrm>
            <a:custGeom>
              <a:rect b="b" l="l" r="r" t="t"/>
              <a:pathLst>
                <a:path extrusionOk="0" h="264" w="1022">
                  <a:moveTo>
                    <a:pt x="731" y="1"/>
                  </a:moveTo>
                  <a:cubicBezTo>
                    <a:pt x="498" y="1"/>
                    <a:pt x="279" y="96"/>
                    <a:pt x="57" y="207"/>
                  </a:cubicBezTo>
                  <a:cubicBezTo>
                    <a:pt x="1" y="207"/>
                    <a:pt x="29" y="263"/>
                    <a:pt x="57" y="263"/>
                  </a:cubicBezTo>
                  <a:cubicBezTo>
                    <a:pt x="204" y="207"/>
                    <a:pt x="350" y="151"/>
                    <a:pt x="497" y="116"/>
                  </a:cubicBezTo>
                  <a:cubicBezTo>
                    <a:pt x="567" y="102"/>
                    <a:pt x="646" y="102"/>
                    <a:pt x="725" y="102"/>
                  </a:cubicBezTo>
                  <a:cubicBezTo>
                    <a:pt x="805" y="102"/>
                    <a:pt x="885" y="102"/>
                    <a:pt x="959" y="88"/>
                  </a:cubicBezTo>
                  <a:cubicBezTo>
                    <a:pt x="987" y="88"/>
                    <a:pt x="1022" y="32"/>
                    <a:pt x="959" y="32"/>
                  </a:cubicBezTo>
                  <a:cubicBezTo>
                    <a:pt x="881" y="10"/>
                    <a:pt x="805" y="1"/>
                    <a:pt x="7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64"/>
            <p:cNvSpPr/>
            <p:nvPr/>
          </p:nvSpPr>
          <p:spPr>
            <a:xfrm>
              <a:off x="6821664" y="1452127"/>
              <a:ext cx="13107" cy="18454"/>
            </a:xfrm>
            <a:custGeom>
              <a:rect b="b" l="l" r="r" t="t"/>
              <a:pathLst>
                <a:path extrusionOk="0" h="811" w="576">
                  <a:moveTo>
                    <a:pt x="512" y="1"/>
                  </a:moveTo>
                  <a:cubicBezTo>
                    <a:pt x="504" y="1"/>
                    <a:pt x="497" y="3"/>
                    <a:pt x="490" y="9"/>
                  </a:cubicBezTo>
                  <a:cubicBezTo>
                    <a:pt x="231" y="211"/>
                    <a:pt x="57" y="449"/>
                    <a:pt x="1" y="764"/>
                  </a:cubicBezTo>
                  <a:cubicBezTo>
                    <a:pt x="1" y="789"/>
                    <a:pt x="15" y="810"/>
                    <a:pt x="33" y="810"/>
                  </a:cubicBezTo>
                  <a:cubicBezTo>
                    <a:pt x="41" y="810"/>
                    <a:pt x="49" y="807"/>
                    <a:pt x="57" y="799"/>
                  </a:cubicBezTo>
                  <a:cubicBezTo>
                    <a:pt x="141" y="505"/>
                    <a:pt x="350" y="274"/>
                    <a:pt x="553" y="64"/>
                  </a:cubicBezTo>
                  <a:cubicBezTo>
                    <a:pt x="576" y="42"/>
                    <a:pt x="543" y="1"/>
                    <a:pt x="5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64"/>
            <p:cNvSpPr/>
            <p:nvPr/>
          </p:nvSpPr>
          <p:spPr>
            <a:xfrm>
              <a:off x="6921103" y="1527241"/>
              <a:ext cx="8624" cy="16907"/>
            </a:xfrm>
            <a:custGeom>
              <a:rect b="b" l="l" r="r" t="t"/>
              <a:pathLst>
                <a:path extrusionOk="0" h="743" w="379">
                  <a:moveTo>
                    <a:pt x="29" y="1"/>
                  </a:moveTo>
                  <a:cubicBezTo>
                    <a:pt x="29" y="1"/>
                    <a:pt x="1" y="1"/>
                    <a:pt x="1" y="29"/>
                  </a:cubicBezTo>
                  <a:cubicBezTo>
                    <a:pt x="113" y="120"/>
                    <a:pt x="176" y="204"/>
                    <a:pt x="232" y="323"/>
                  </a:cubicBezTo>
                  <a:cubicBezTo>
                    <a:pt x="260" y="469"/>
                    <a:pt x="260" y="581"/>
                    <a:pt x="288" y="700"/>
                  </a:cubicBezTo>
                  <a:cubicBezTo>
                    <a:pt x="288" y="728"/>
                    <a:pt x="303" y="742"/>
                    <a:pt x="319" y="742"/>
                  </a:cubicBezTo>
                  <a:cubicBezTo>
                    <a:pt x="335" y="742"/>
                    <a:pt x="351" y="728"/>
                    <a:pt x="351" y="700"/>
                  </a:cubicBezTo>
                  <a:cubicBezTo>
                    <a:pt x="379" y="553"/>
                    <a:pt x="351" y="434"/>
                    <a:pt x="288" y="295"/>
                  </a:cubicBezTo>
                  <a:cubicBezTo>
                    <a:pt x="232" y="176"/>
                    <a:pt x="141" y="85"/>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64"/>
            <p:cNvSpPr/>
            <p:nvPr/>
          </p:nvSpPr>
          <p:spPr>
            <a:xfrm>
              <a:off x="6930342" y="1524283"/>
              <a:ext cx="5279" cy="13699"/>
            </a:xfrm>
            <a:custGeom>
              <a:rect b="b" l="l" r="r" t="t"/>
              <a:pathLst>
                <a:path extrusionOk="0" h="602" w="232">
                  <a:moveTo>
                    <a:pt x="33" y="0"/>
                  </a:moveTo>
                  <a:cubicBezTo>
                    <a:pt x="15" y="0"/>
                    <a:pt x="1" y="20"/>
                    <a:pt x="1" y="40"/>
                  </a:cubicBezTo>
                  <a:cubicBezTo>
                    <a:pt x="84" y="215"/>
                    <a:pt x="119" y="390"/>
                    <a:pt x="147" y="564"/>
                  </a:cubicBezTo>
                  <a:cubicBezTo>
                    <a:pt x="147" y="592"/>
                    <a:pt x="158" y="602"/>
                    <a:pt x="170" y="602"/>
                  </a:cubicBezTo>
                  <a:cubicBezTo>
                    <a:pt x="185" y="602"/>
                    <a:pt x="203" y="584"/>
                    <a:pt x="203" y="564"/>
                  </a:cubicBezTo>
                  <a:cubicBezTo>
                    <a:pt x="231" y="362"/>
                    <a:pt x="147" y="187"/>
                    <a:pt x="56" y="12"/>
                  </a:cubicBezTo>
                  <a:cubicBezTo>
                    <a:pt x="48" y="4"/>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64"/>
            <p:cNvSpPr/>
            <p:nvPr/>
          </p:nvSpPr>
          <p:spPr>
            <a:xfrm>
              <a:off x="7086760" y="1562421"/>
              <a:ext cx="53793" cy="23893"/>
            </a:xfrm>
            <a:custGeom>
              <a:rect b="b" l="l" r="r" t="t"/>
              <a:pathLst>
                <a:path extrusionOk="0" h="1050" w="2364">
                  <a:moveTo>
                    <a:pt x="91" y="0"/>
                  </a:moveTo>
                  <a:cubicBezTo>
                    <a:pt x="63" y="0"/>
                    <a:pt x="0" y="28"/>
                    <a:pt x="28" y="56"/>
                  </a:cubicBezTo>
                  <a:cubicBezTo>
                    <a:pt x="378" y="350"/>
                    <a:pt x="671" y="609"/>
                    <a:pt x="1077" y="783"/>
                  </a:cubicBezTo>
                  <a:cubicBezTo>
                    <a:pt x="1461" y="958"/>
                    <a:pt x="1867" y="986"/>
                    <a:pt x="2301" y="1049"/>
                  </a:cubicBezTo>
                  <a:cubicBezTo>
                    <a:pt x="2363" y="1049"/>
                    <a:pt x="2363" y="958"/>
                    <a:pt x="2335" y="930"/>
                  </a:cubicBezTo>
                  <a:cubicBezTo>
                    <a:pt x="1951" y="811"/>
                    <a:pt x="1545" y="783"/>
                    <a:pt x="1168" y="672"/>
                  </a:cubicBezTo>
                  <a:cubicBezTo>
                    <a:pt x="762" y="525"/>
                    <a:pt x="413" y="287"/>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64"/>
            <p:cNvSpPr/>
            <p:nvPr/>
          </p:nvSpPr>
          <p:spPr>
            <a:xfrm>
              <a:off x="7051581" y="1567654"/>
              <a:ext cx="21981" cy="5279"/>
            </a:xfrm>
            <a:custGeom>
              <a:rect b="b" l="l" r="r" t="t"/>
              <a:pathLst>
                <a:path extrusionOk="0" h="232" w="966">
                  <a:moveTo>
                    <a:pt x="64" y="1"/>
                  </a:moveTo>
                  <a:cubicBezTo>
                    <a:pt x="1" y="1"/>
                    <a:pt x="1" y="57"/>
                    <a:pt x="36" y="57"/>
                  </a:cubicBezTo>
                  <a:cubicBezTo>
                    <a:pt x="322" y="120"/>
                    <a:pt x="616" y="148"/>
                    <a:pt x="910" y="232"/>
                  </a:cubicBezTo>
                  <a:cubicBezTo>
                    <a:pt x="938" y="232"/>
                    <a:pt x="966" y="204"/>
                    <a:pt x="938" y="176"/>
                  </a:cubicBezTo>
                  <a:cubicBezTo>
                    <a:pt x="644" y="57"/>
                    <a:pt x="350" y="29"/>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64"/>
            <p:cNvSpPr/>
            <p:nvPr/>
          </p:nvSpPr>
          <p:spPr>
            <a:xfrm>
              <a:off x="7150383" y="1602196"/>
              <a:ext cx="49833" cy="20821"/>
            </a:xfrm>
            <a:custGeom>
              <a:rect b="b" l="l" r="r" t="t"/>
              <a:pathLst>
                <a:path extrusionOk="0" h="915" w="2190">
                  <a:moveTo>
                    <a:pt x="64" y="0"/>
                  </a:moveTo>
                  <a:cubicBezTo>
                    <a:pt x="29" y="0"/>
                    <a:pt x="1" y="28"/>
                    <a:pt x="29" y="56"/>
                  </a:cubicBezTo>
                  <a:cubicBezTo>
                    <a:pt x="351" y="287"/>
                    <a:pt x="672" y="525"/>
                    <a:pt x="1050" y="700"/>
                  </a:cubicBezTo>
                  <a:cubicBezTo>
                    <a:pt x="1311" y="809"/>
                    <a:pt x="1587" y="915"/>
                    <a:pt x="1871" y="915"/>
                  </a:cubicBezTo>
                  <a:cubicBezTo>
                    <a:pt x="1967" y="915"/>
                    <a:pt x="2064" y="903"/>
                    <a:pt x="2162" y="874"/>
                  </a:cubicBezTo>
                  <a:cubicBezTo>
                    <a:pt x="2190" y="874"/>
                    <a:pt x="2190" y="811"/>
                    <a:pt x="2162" y="811"/>
                  </a:cubicBezTo>
                  <a:cubicBezTo>
                    <a:pt x="1371" y="783"/>
                    <a:pt x="672" y="434"/>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64"/>
            <p:cNvSpPr/>
            <p:nvPr/>
          </p:nvSpPr>
          <p:spPr>
            <a:xfrm>
              <a:off x="7151134" y="1588703"/>
              <a:ext cx="69608" cy="25668"/>
            </a:xfrm>
            <a:custGeom>
              <a:rect b="b" l="l" r="r" t="t"/>
              <a:pathLst>
                <a:path extrusionOk="0" h="1128" w="3059">
                  <a:moveTo>
                    <a:pt x="48" y="1"/>
                  </a:moveTo>
                  <a:cubicBezTo>
                    <a:pt x="23" y="1"/>
                    <a:pt x="1" y="73"/>
                    <a:pt x="31" y="97"/>
                  </a:cubicBezTo>
                  <a:cubicBezTo>
                    <a:pt x="464" y="391"/>
                    <a:pt x="905" y="677"/>
                    <a:pt x="1429" y="824"/>
                  </a:cubicBezTo>
                  <a:cubicBezTo>
                    <a:pt x="1862" y="954"/>
                    <a:pt x="2322" y="1127"/>
                    <a:pt x="2785" y="1127"/>
                  </a:cubicBezTo>
                  <a:cubicBezTo>
                    <a:pt x="2846" y="1127"/>
                    <a:pt x="2907" y="1124"/>
                    <a:pt x="2968" y="1118"/>
                  </a:cubicBezTo>
                  <a:cubicBezTo>
                    <a:pt x="3059" y="1090"/>
                    <a:pt x="3059" y="971"/>
                    <a:pt x="2968" y="971"/>
                  </a:cubicBezTo>
                  <a:cubicBezTo>
                    <a:pt x="2478" y="880"/>
                    <a:pt x="1982" y="768"/>
                    <a:pt x="1485" y="621"/>
                  </a:cubicBezTo>
                  <a:cubicBezTo>
                    <a:pt x="1255" y="593"/>
                    <a:pt x="1045" y="474"/>
                    <a:pt x="842" y="419"/>
                  </a:cubicBezTo>
                  <a:cubicBezTo>
                    <a:pt x="555" y="300"/>
                    <a:pt x="318" y="181"/>
                    <a:pt x="59" y="6"/>
                  </a:cubicBezTo>
                  <a:cubicBezTo>
                    <a:pt x="55" y="2"/>
                    <a:pt x="51" y="1"/>
                    <a:pt x="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64"/>
            <p:cNvSpPr/>
            <p:nvPr/>
          </p:nvSpPr>
          <p:spPr>
            <a:xfrm>
              <a:off x="7160623" y="1637171"/>
              <a:ext cx="47558" cy="17385"/>
            </a:xfrm>
            <a:custGeom>
              <a:rect b="b" l="l" r="r" t="t"/>
              <a:pathLst>
                <a:path extrusionOk="0" h="764" w="2090">
                  <a:moveTo>
                    <a:pt x="51" y="1"/>
                  </a:moveTo>
                  <a:cubicBezTo>
                    <a:pt x="13" y="1"/>
                    <a:pt x="0" y="69"/>
                    <a:pt x="47" y="93"/>
                  </a:cubicBezTo>
                  <a:cubicBezTo>
                    <a:pt x="663" y="470"/>
                    <a:pt x="1390" y="498"/>
                    <a:pt x="2061" y="764"/>
                  </a:cubicBezTo>
                  <a:cubicBezTo>
                    <a:pt x="2089" y="764"/>
                    <a:pt x="2089" y="736"/>
                    <a:pt x="2089" y="736"/>
                  </a:cubicBezTo>
                  <a:cubicBezTo>
                    <a:pt x="1886" y="498"/>
                    <a:pt x="1474" y="470"/>
                    <a:pt x="1215" y="386"/>
                  </a:cubicBezTo>
                  <a:cubicBezTo>
                    <a:pt x="838" y="267"/>
                    <a:pt x="453" y="148"/>
                    <a:pt x="75" y="9"/>
                  </a:cubicBezTo>
                  <a:cubicBezTo>
                    <a:pt x="67" y="3"/>
                    <a:pt x="58"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64"/>
            <p:cNvSpPr/>
            <p:nvPr/>
          </p:nvSpPr>
          <p:spPr>
            <a:xfrm>
              <a:off x="7060523" y="1424844"/>
              <a:ext cx="16770" cy="24211"/>
            </a:xfrm>
            <a:custGeom>
              <a:rect b="b" l="l" r="r" t="t"/>
              <a:pathLst>
                <a:path extrusionOk="0" h="1064" w="737">
                  <a:moveTo>
                    <a:pt x="15" y="0"/>
                  </a:moveTo>
                  <a:lnTo>
                    <a:pt x="15" y="0"/>
                  </a:lnTo>
                  <a:cubicBezTo>
                    <a:pt x="9" y="0"/>
                    <a:pt x="0" y="20"/>
                    <a:pt x="20" y="40"/>
                  </a:cubicBezTo>
                  <a:cubicBezTo>
                    <a:pt x="307" y="306"/>
                    <a:pt x="426" y="683"/>
                    <a:pt x="629" y="1033"/>
                  </a:cubicBezTo>
                  <a:cubicBezTo>
                    <a:pt x="639" y="1054"/>
                    <a:pt x="659" y="1063"/>
                    <a:pt x="678" y="1063"/>
                  </a:cubicBezTo>
                  <a:cubicBezTo>
                    <a:pt x="709" y="1063"/>
                    <a:pt x="737" y="1039"/>
                    <a:pt x="720" y="1005"/>
                  </a:cubicBezTo>
                  <a:cubicBezTo>
                    <a:pt x="629" y="802"/>
                    <a:pt x="545" y="599"/>
                    <a:pt x="426" y="389"/>
                  </a:cubicBezTo>
                  <a:cubicBezTo>
                    <a:pt x="307" y="250"/>
                    <a:pt x="167" y="131"/>
                    <a:pt x="20" y="12"/>
                  </a:cubicBezTo>
                  <a:cubicBezTo>
                    <a:pt x="20" y="4"/>
                    <a:pt x="18"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64"/>
            <p:cNvSpPr/>
            <p:nvPr/>
          </p:nvSpPr>
          <p:spPr>
            <a:xfrm>
              <a:off x="7072902" y="1426550"/>
              <a:ext cx="14495" cy="31561"/>
            </a:xfrm>
            <a:custGeom>
              <a:rect b="b" l="l" r="r" t="t"/>
              <a:pathLst>
                <a:path extrusionOk="0" h="1387" w="637">
                  <a:moveTo>
                    <a:pt x="44" y="1"/>
                  </a:moveTo>
                  <a:cubicBezTo>
                    <a:pt x="27" y="1"/>
                    <a:pt x="1" y="36"/>
                    <a:pt x="1" y="56"/>
                  </a:cubicBezTo>
                  <a:cubicBezTo>
                    <a:pt x="148" y="258"/>
                    <a:pt x="287" y="461"/>
                    <a:pt x="378" y="664"/>
                  </a:cubicBezTo>
                  <a:cubicBezTo>
                    <a:pt x="462" y="902"/>
                    <a:pt x="525" y="1133"/>
                    <a:pt x="581" y="1363"/>
                  </a:cubicBezTo>
                  <a:cubicBezTo>
                    <a:pt x="581" y="1378"/>
                    <a:pt x="591" y="1387"/>
                    <a:pt x="603" y="1387"/>
                  </a:cubicBezTo>
                  <a:cubicBezTo>
                    <a:pt x="619" y="1387"/>
                    <a:pt x="637" y="1371"/>
                    <a:pt x="637" y="1335"/>
                  </a:cubicBezTo>
                  <a:cubicBezTo>
                    <a:pt x="609" y="1105"/>
                    <a:pt x="553" y="874"/>
                    <a:pt x="462" y="636"/>
                  </a:cubicBezTo>
                  <a:cubicBezTo>
                    <a:pt x="378" y="405"/>
                    <a:pt x="203" y="231"/>
                    <a:pt x="57" y="28"/>
                  </a:cubicBezTo>
                  <a:cubicBezTo>
                    <a:pt x="57" y="8"/>
                    <a:pt x="51" y="1"/>
                    <a:pt x="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64"/>
            <p:cNvSpPr/>
            <p:nvPr/>
          </p:nvSpPr>
          <p:spPr>
            <a:xfrm>
              <a:off x="7090082" y="1441592"/>
              <a:ext cx="6076" cy="32972"/>
            </a:xfrm>
            <a:custGeom>
              <a:rect b="b" l="l" r="r" t="t"/>
              <a:pathLst>
                <a:path extrusionOk="0" h="1449" w="267">
                  <a:moveTo>
                    <a:pt x="34" y="1"/>
                  </a:moveTo>
                  <a:cubicBezTo>
                    <a:pt x="19" y="1"/>
                    <a:pt x="1" y="18"/>
                    <a:pt x="1" y="38"/>
                  </a:cubicBezTo>
                  <a:cubicBezTo>
                    <a:pt x="92" y="500"/>
                    <a:pt x="148" y="940"/>
                    <a:pt x="176" y="1402"/>
                  </a:cubicBezTo>
                  <a:cubicBezTo>
                    <a:pt x="176" y="1433"/>
                    <a:pt x="198" y="1449"/>
                    <a:pt x="221" y="1449"/>
                  </a:cubicBezTo>
                  <a:cubicBezTo>
                    <a:pt x="244" y="1449"/>
                    <a:pt x="267" y="1433"/>
                    <a:pt x="267" y="1402"/>
                  </a:cubicBezTo>
                  <a:cubicBezTo>
                    <a:pt x="267" y="940"/>
                    <a:pt x="176" y="472"/>
                    <a:pt x="57" y="38"/>
                  </a:cubicBezTo>
                  <a:cubicBezTo>
                    <a:pt x="57" y="11"/>
                    <a:pt x="46" y="1"/>
                    <a:pt x="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64"/>
            <p:cNvSpPr/>
            <p:nvPr/>
          </p:nvSpPr>
          <p:spPr>
            <a:xfrm>
              <a:off x="6915711" y="1418336"/>
              <a:ext cx="11173" cy="17066"/>
            </a:xfrm>
            <a:custGeom>
              <a:rect b="b" l="l" r="r" t="t"/>
              <a:pathLst>
                <a:path extrusionOk="0" h="750" w="491">
                  <a:moveTo>
                    <a:pt x="447" y="1"/>
                  </a:moveTo>
                  <a:cubicBezTo>
                    <a:pt x="443" y="1"/>
                    <a:pt x="441" y="4"/>
                    <a:pt x="441" y="11"/>
                  </a:cubicBezTo>
                  <a:cubicBezTo>
                    <a:pt x="266" y="214"/>
                    <a:pt x="119" y="445"/>
                    <a:pt x="0" y="710"/>
                  </a:cubicBezTo>
                  <a:cubicBezTo>
                    <a:pt x="0" y="730"/>
                    <a:pt x="32" y="750"/>
                    <a:pt x="50" y="750"/>
                  </a:cubicBezTo>
                  <a:cubicBezTo>
                    <a:pt x="58" y="750"/>
                    <a:pt x="63" y="747"/>
                    <a:pt x="63" y="738"/>
                  </a:cubicBezTo>
                  <a:cubicBezTo>
                    <a:pt x="175" y="473"/>
                    <a:pt x="350" y="270"/>
                    <a:pt x="469" y="67"/>
                  </a:cubicBezTo>
                  <a:cubicBezTo>
                    <a:pt x="491" y="45"/>
                    <a:pt x="460" y="1"/>
                    <a:pt x="4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64"/>
            <p:cNvSpPr/>
            <p:nvPr/>
          </p:nvSpPr>
          <p:spPr>
            <a:xfrm>
              <a:off x="6965498" y="1457566"/>
              <a:ext cx="23256" cy="22618"/>
            </a:xfrm>
            <a:custGeom>
              <a:rect b="b" l="l" r="r" t="t"/>
              <a:pathLst>
                <a:path extrusionOk="0" h="994" w="1022">
                  <a:moveTo>
                    <a:pt x="987" y="0"/>
                  </a:moveTo>
                  <a:cubicBezTo>
                    <a:pt x="875" y="210"/>
                    <a:pt x="756" y="413"/>
                    <a:pt x="581" y="588"/>
                  </a:cubicBezTo>
                  <a:cubicBezTo>
                    <a:pt x="406" y="734"/>
                    <a:pt x="232" y="818"/>
                    <a:pt x="29" y="909"/>
                  </a:cubicBezTo>
                  <a:cubicBezTo>
                    <a:pt x="1" y="937"/>
                    <a:pt x="29" y="993"/>
                    <a:pt x="57" y="993"/>
                  </a:cubicBezTo>
                  <a:cubicBezTo>
                    <a:pt x="581" y="909"/>
                    <a:pt x="812" y="441"/>
                    <a:pt x="1022" y="35"/>
                  </a:cubicBezTo>
                  <a:cubicBezTo>
                    <a:pt x="1022" y="0"/>
                    <a:pt x="987" y="0"/>
                    <a:pt x="9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64"/>
            <p:cNvSpPr/>
            <p:nvPr/>
          </p:nvSpPr>
          <p:spPr>
            <a:xfrm>
              <a:off x="6909180" y="1444504"/>
              <a:ext cx="28967" cy="41846"/>
            </a:xfrm>
            <a:custGeom>
              <a:rect b="b" l="l" r="r" t="t"/>
              <a:pathLst>
                <a:path extrusionOk="0" h="1839" w="1273">
                  <a:moveTo>
                    <a:pt x="29" y="1"/>
                  </a:moveTo>
                  <a:cubicBezTo>
                    <a:pt x="15" y="1"/>
                    <a:pt x="1" y="8"/>
                    <a:pt x="1" y="22"/>
                  </a:cubicBezTo>
                  <a:cubicBezTo>
                    <a:pt x="56" y="462"/>
                    <a:pt x="140" y="840"/>
                    <a:pt x="378" y="1218"/>
                  </a:cubicBezTo>
                  <a:cubicBezTo>
                    <a:pt x="581" y="1511"/>
                    <a:pt x="840" y="1742"/>
                    <a:pt x="1161" y="1833"/>
                  </a:cubicBezTo>
                  <a:cubicBezTo>
                    <a:pt x="1170" y="1837"/>
                    <a:pt x="1178" y="1838"/>
                    <a:pt x="1185" y="1838"/>
                  </a:cubicBezTo>
                  <a:cubicBezTo>
                    <a:pt x="1237" y="1838"/>
                    <a:pt x="1273" y="1766"/>
                    <a:pt x="1224" y="1742"/>
                  </a:cubicBezTo>
                  <a:cubicBezTo>
                    <a:pt x="525" y="1420"/>
                    <a:pt x="175" y="721"/>
                    <a:pt x="56" y="22"/>
                  </a:cubicBezTo>
                  <a:cubicBezTo>
                    <a:pt x="56" y="8"/>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64"/>
            <p:cNvSpPr/>
            <p:nvPr/>
          </p:nvSpPr>
          <p:spPr>
            <a:xfrm>
              <a:off x="6930342" y="1471560"/>
              <a:ext cx="25804" cy="8237"/>
            </a:xfrm>
            <a:custGeom>
              <a:rect b="b" l="l" r="r" t="t"/>
              <a:pathLst>
                <a:path extrusionOk="0" h="362" w="1134">
                  <a:moveTo>
                    <a:pt x="29" y="1"/>
                  </a:moveTo>
                  <a:cubicBezTo>
                    <a:pt x="29" y="1"/>
                    <a:pt x="1" y="29"/>
                    <a:pt x="29" y="29"/>
                  </a:cubicBezTo>
                  <a:cubicBezTo>
                    <a:pt x="175" y="147"/>
                    <a:pt x="350" y="294"/>
                    <a:pt x="553" y="350"/>
                  </a:cubicBezTo>
                  <a:cubicBezTo>
                    <a:pt x="604" y="358"/>
                    <a:pt x="658" y="362"/>
                    <a:pt x="712" y="362"/>
                  </a:cubicBezTo>
                  <a:cubicBezTo>
                    <a:pt x="844" y="362"/>
                    <a:pt x="982" y="342"/>
                    <a:pt x="1105" y="322"/>
                  </a:cubicBezTo>
                  <a:cubicBezTo>
                    <a:pt x="1133" y="322"/>
                    <a:pt x="1133" y="259"/>
                    <a:pt x="1105" y="259"/>
                  </a:cubicBezTo>
                  <a:cubicBezTo>
                    <a:pt x="989" y="259"/>
                    <a:pt x="860" y="275"/>
                    <a:pt x="727" y="275"/>
                  </a:cubicBezTo>
                  <a:cubicBezTo>
                    <a:pt x="660" y="275"/>
                    <a:pt x="593" y="271"/>
                    <a:pt x="525" y="259"/>
                  </a:cubicBezTo>
                  <a:cubicBezTo>
                    <a:pt x="350" y="203"/>
                    <a:pt x="203" y="119"/>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8" name="Google Shape;3208;p64"/>
          <p:cNvGrpSpPr/>
          <p:nvPr/>
        </p:nvGrpSpPr>
        <p:grpSpPr>
          <a:xfrm>
            <a:off x="755321" y="1457341"/>
            <a:ext cx="519086" cy="587651"/>
            <a:chOff x="4155119" y="1214861"/>
            <a:chExt cx="404493" cy="457922"/>
          </a:xfrm>
        </p:grpSpPr>
        <p:sp>
          <p:nvSpPr>
            <p:cNvPr id="3209" name="Google Shape;3209;p64"/>
            <p:cNvSpPr/>
            <p:nvPr/>
          </p:nvSpPr>
          <p:spPr>
            <a:xfrm>
              <a:off x="4159739" y="1221596"/>
              <a:ext cx="397166" cy="447432"/>
            </a:xfrm>
            <a:custGeom>
              <a:rect b="b" l="l" r="r" t="t"/>
              <a:pathLst>
                <a:path extrusionOk="0" h="19663" w="17454">
                  <a:moveTo>
                    <a:pt x="7824" y="12352"/>
                  </a:moveTo>
                  <a:cubicBezTo>
                    <a:pt x="7958" y="12352"/>
                    <a:pt x="8054" y="12529"/>
                    <a:pt x="7958" y="12643"/>
                  </a:cubicBezTo>
                  <a:lnTo>
                    <a:pt x="7958" y="12734"/>
                  </a:lnTo>
                  <a:cubicBezTo>
                    <a:pt x="7930" y="12881"/>
                    <a:pt x="7839" y="12992"/>
                    <a:pt x="7727" y="13055"/>
                  </a:cubicBezTo>
                  <a:cubicBezTo>
                    <a:pt x="7654" y="13083"/>
                    <a:pt x="7587" y="13097"/>
                    <a:pt x="7521" y="13097"/>
                  </a:cubicBezTo>
                  <a:cubicBezTo>
                    <a:pt x="7454" y="13097"/>
                    <a:pt x="7388" y="13083"/>
                    <a:pt x="7314" y="13055"/>
                  </a:cubicBezTo>
                  <a:cubicBezTo>
                    <a:pt x="7259" y="13027"/>
                    <a:pt x="7231" y="12964"/>
                    <a:pt x="7231" y="12909"/>
                  </a:cubicBezTo>
                  <a:cubicBezTo>
                    <a:pt x="7203" y="12881"/>
                    <a:pt x="7168" y="12818"/>
                    <a:pt x="7168" y="12790"/>
                  </a:cubicBezTo>
                  <a:cubicBezTo>
                    <a:pt x="7168" y="12706"/>
                    <a:pt x="7231" y="12643"/>
                    <a:pt x="7287" y="12615"/>
                  </a:cubicBezTo>
                  <a:lnTo>
                    <a:pt x="7342" y="12615"/>
                  </a:lnTo>
                  <a:cubicBezTo>
                    <a:pt x="7461" y="12531"/>
                    <a:pt x="7608" y="12440"/>
                    <a:pt x="7727" y="12384"/>
                  </a:cubicBezTo>
                  <a:cubicBezTo>
                    <a:pt x="7760" y="12362"/>
                    <a:pt x="7793" y="12352"/>
                    <a:pt x="7824" y="12352"/>
                  </a:cubicBezTo>
                  <a:close/>
                  <a:moveTo>
                    <a:pt x="10083" y="1"/>
                  </a:moveTo>
                  <a:cubicBezTo>
                    <a:pt x="9356" y="350"/>
                    <a:pt x="8776" y="903"/>
                    <a:pt x="8279" y="1546"/>
                  </a:cubicBezTo>
                  <a:cubicBezTo>
                    <a:pt x="8042" y="1868"/>
                    <a:pt x="7811" y="2189"/>
                    <a:pt x="7608" y="2539"/>
                  </a:cubicBezTo>
                  <a:cubicBezTo>
                    <a:pt x="7608" y="2567"/>
                    <a:pt x="7608" y="2595"/>
                    <a:pt x="7580" y="2595"/>
                  </a:cubicBezTo>
                  <a:cubicBezTo>
                    <a:pt x="7489" y="2770"/>
                    <a:pt x="7405" y="2916"/>
                    <a:pt x="7287" y="3091"/>
                  </a:cubicBezTo>
                  <a:cubicBezTo>
                    <a:pt x="7112" y="3441"/>
                    <a:pt x="6937" y="3818"/>
                    <a:pt x="6790" y="4196"/>
                  </a:cubicBezTo>
                  <a:cubicBezTo>
                    <a:pt x="6643" y="4546"/>
                    <a:pt x="6385" y="4776"/>
                    <a:pt x="6154" y="5014"/>
                  </a:cubicBezTo>
                  <a:cubicBezTo>
                    <a:pt x="6107" y="5047"/>
                    <a:pt x="6057" y="5063"/>
                    <a:pt x="6006" y="5063"/>
                  </a:cubicBezTo>
                  <a:cubicBezTo>
                    <a:pt x="5925" y="5063"/>
                    <a:pt x="5842" y="5024"/>
                    <a:pt x="5769" y="4951"/>
                  </a:cubicBezTo>
                  <a:cubicBezTo>
                    <a:pt x="5713" y="4867"/>
                    <a:pt x="5685" y="4776"/>
                    <a:pt x="5657" y="4665"/>
                  </a:cubicBezTo>
                  <a:cubicBezTo>
                    <a:pt x="5538" y="4371"/>
                    <a:pt x="5455" y="4049"/>
                    <a:pt x="5308" y="3790"/>
                  </a:cubicBezTo>
                  <a:cubicBezTo>
                    <a:pt x="4867" y="3000"/>
                    <a:pt x="4315" y="2301"/>
                    <a:pt x="3671" y="1693"/>
                  </a:cubicBezTo>
                  <a:cubicBezTo>
                    <a:pt x="3385" y="1399"/>
                    <a:pt x="3035" y="1224"/>
                    <a:pt x="2686" y="994"/>
                  </a:cubicBezTo>
                  <a:cubicBezTo>
                    <a:pt x="2595" y="931"/>
                    <a:pt x="2448" y="931"/>
                    <a:pt x="2308" y="903"/>
                  </a:cubicBezTo>
                  <a:lnTo>
                    <a:pt x="2308" y="1022"/>
                  </a:lnTo>
                  <a:cubicBezTo>
                    <a:pt x="2364" y="1077"/>
                    <a:pt x="2392" y="1168"/>
                    <a:pt x="2448" y="1224"/>
                  </a:cubicBezTo>
                  <a:cubicBezTo>
                    <a:pt x="3441" y="2504"/>
                    <a:pt x="4021" y="4021"/>
                    <a:pt x="4518" y="5539"/>
                  </a:cubicBezTo>
                  <a:cubicBezTo>
                    <a:pt x="4546" y="5650"/>
                    <a:pt x="4608" y="5769"/>
                    <a:pt x="4546" y="5860"/>
                  </a:cubicBezTo>
                  <a:cubicBezTo>
                    <a:pt x="4546" y="5888"/>
                    <a:pt x="4580" y="5916"/>
                    <a:pt x="4546" y="5916"/>
                  </a:cubicBezTo>
                  <a:lnTo>
                    <a:pt x="4546" y="5944"/>
                  </a:lnTo>
                  <a:cubicBezTo>
                    <a:pt x="4532" y="5958"/>
                    <a:pt x="4518" y="5965"/>
                    <a:pt x="4507" y="5965"/>
                  </a:cubicBezTo>
                  <a:cubicBezTo>
                    <a:pt x="4497" y="5965"/>
                    <a:pt x="4490" y="5958"/>
                    <a:pt x="4490" y="5944"/>
                  </a:cubicBezTo>
                  <a:lnTo>
                    <a:pt x="4434" y="5944"/>
                  </a:lnTo>
                  <a:cubicBezTo>
                    <a:pt x="3638" y="5558"/>
                    <a:pt x="3372" y="5429"/>
                    <a:pt x="3102" y="5429"/>
                  </a:cubicBezTo>
                  <a:cubicBezTo>
                    <a:pt x="2966" y="5429"/>
                    <a:pt x="2829" y="5461"/>
                    <a:pt x="2623" y="5511"/>
                  </a:cubicBezTo>
                  <a:cubicBezTo>
                    <a:pt x="2769" y="5622"/>
                    <a:pt x="2888" y="5713"/>
                    <a:pt x="3007" y="5825"/>
                  </a:cubicBezTo>
                  <a:cubicBezTo>
                    <a:pt x="3441" y="6238"/>
                    <a:pt x="3881" y="6643"/>
                    <a:pt x="4287" y="7049"/>
                  </a:cubicBezTo>
                  <a:cubicBezTo>
                    <a:pt x="4343" y="7084"/>
                    <a:pt x="4406" y="7140"/>
                    <a:pt x="4434" y="7196"/>
                  </a:cubicBezTo>
                  <a:cubicBezTo>
                    <a:pt x="4462" y="7224"/>
                    <a:pt x="4490" y="7287"/>
                    <a:pt x="4490" y="7315"/>
                  </a:cubicBezTo>
                  <a:cubicBezTo>
                    <a:pt x="4518" y="7399"/>
                    <a:pt x="4490" y="7461"/>
                    <a:pt x="4434" y="7517"/>
                  </a:cubicBezTo>
                  <a:lnTo>
                    <a:pt x="4434" y="7545"/>
                  </a:lnTo>
                  <a:cubicBezTo>
                    <a:pt x="4140" y="7748"/>
                    <a:pt x="3671" y="7664"/>
                    <a:pt x="3441" y="8070"/>
                  </a:cubicBezTo>
                  <a:cubicBezTo>
                    <a:pt x="3762" y="8308"/>
                    <a:pt x="4084" y="8510"/>
                    <a:pt x="4462" y="8769"/>
                  </a:cubicBezTo>
                  <a:cubicBezTo>
                    <a:pt x="4462" y="9210"/>
                    <a:pt x="4490" y="9643"/>
                    <a:pt x="4490" y="10112"/>
                  </a:cubicBezTo>
                  <a:cubicBezTo>
                    <a:pt x="4490" y="10489"/>
                    <a:pt x="4462" y="10839"/>
                    <a:pt x="4490" y="11216"/>
                  </a:cubicBezTo>
                  <a:cubicBezTo>
                    <a:pt x="4490" y="11538"/>
                    <a:pt x="4434" y="11804"/>
                    <a:pt x="4140" y="11979"/>
                  </a:cubicBezTo>
                  <a:cubicBezTo>
                    <a:pt x="3846" y="12181"/>
                    <a:pt x="3734" y="12412"/>
                    <a:pt x="3965" y="12734"/>
                  </a:cubicBezTo>
                  <a:cubicBezTo>
                    <a:pt x="4021" y="12762"/>
                    <a:pt x="4021" y="12881"/>
                    <a:pt x="3993" y="12936"/>
                  </a:cubicBezTo>
                  <a:cubicBezTo>
                    <a:pt x="3790" y="13258"/>
                    <a:pt x="3846" y="13692"/>
                    <a:pt x="3385" y="13985"/>
                  </a:cubicBezTo>
                  <a:cubicBezTo>
                    <a:pt x="2972" y="13664"/>
                    <a:pt x="2595" y="13342"/>
                    <a:pt x="2217" y="12992"/>
                  </a:cubicBezTo>
                  <a:cubicBezTo>
                    <a:pt x="1811" y="12643"/>
                    <a:pt x="1399" y="12293"/>
                    <a:pt x="1049" y="11888"/>
                  </a:cubicBezTo>
                  <a:cubicBezTo>
                    <a:pt x="700" y="11538"/>
                    <a:pt x="413" y="11104"/>
                    <a:pt x="0" y="10636"/>
                  </a:cubicBezTo>
                  <a:lnTo>
                    <a:pt x="0" y="10636"/>
                  </a:lnTo>
                  <a:cubicBezTo>
                    <a:pt x="35" y="10839"/>
                    <a:pt x="35" y="10930"/>
                    <a:pt x="63" y="11042"/>
                  </a:cubicBezTo>
                  <a:cubicBezTo>
                    <a:pt x="322" y="12181"/>
                    <a:pt x="847" y="13230"/>
                    <a:pt x="1546" y="14160"/>
                  </a:cubicBezTo>
                  <a:cubicBezTo>
                    <a:pt x="1574" y="14188"/>
                    <a:pt x="1574" y="14216"/>
                    <a:pt x="1609" y="14251"/>
                  </a:cubicBezTo>
                  <a:cubicBezTo>
                    <a:pt x="1867" y="14538"/>
                    <a:pt x="2161" y="14831"/>
                    <a:pt x="2336" y="15181"/>
                  </a:cubicBezTo>
                  <a:cubicBezTo>
                    <a:pt x="2336" y="15181"/>
                    <a:pt x="2364" y="15181"/>
                    <a:pt x="2364" y="15209"/>
                  </a:cubicBezTo>
                  <a:cubicBezTo>
                    <a:pt x="2364" y="15237"/>
                    <a:pt x="2392" y="15265"/>
                    <a:pt x="2420" y="15265"/>
                  </a:cubicBezTo>
                  <a:cubicBezTo>
                    <a:pt x="2623" y="15559"/>
                    <a:pt x="2595" y="15824"/>
                    <a:pt x="2448" y="16111"/>
                  </a:cubicBezTo>
                  <a:cubicBezTo>
                    <a:pt x="2364" y="16258"/>
                    <a:pt x="2245" y="16377"/>
                    <a:pt x="2189" y="16524"/>
                  </a:cubicBezTo>
                  <a:cubicBezTo>
                    <a:pt x="2133" y="16698"/>
                    <a:pt x="2098" y="16901"/>
                    <a:pt x="2161" y="17076"/>
                  </a:cubicBezTo>
                  <a:cubicBezTo>
                    <a:pt x="2308" y="17600"/>
                    <a:pt x="2483" y="18153"/>
                    <a:pt x="2714" y="18649"/>
                  </a:cubicBezTo>
                  <a:cubicBezTo>
                    <a:pt x="2903" y="19055"/>
                    <a:pt x="3117" y="19466"/>
                    <a:pt x="3648" y="19466"/>
                  </a:cubicBezTo>
                  <a:cubicBezTo>
                    <a:pt x="3684" y="19466"/>
                    <a:pt x="3723" y="19464"/>
                    <a:pt x="3762" y="19460"/>
                  </a:cubicBezTo>
                  <a:cubicBezTo>
                    <a:pt x="3881" y="19460"/>
                    <a:pt x="3965" y="19551"/>
                    <a:pt x="4084" y="19579"/>
                  </a:cubicBezTo>
                  <a:cubicBezTo>
                    <a:pt x="4201" y="19633"/>
                    <a:pt x="4314" y="19662"/>
                    <a:pt x="4426" y="19662"/>
                  </a:cubicBezTo>
                  <a:cubicBezTo>
                    <a:pt x="4562" y="19662"/>
                    <a:pt x="4697" y="19619"/>
                    <a:pt x="4839" y="19523"/>
                  </a:cubicBezTo>
                  <a:cubicBezTo>
                    <a:pt x="5392" y="19111"/>
                    <a:pt x="6007" y="18796"/>
                    <a:pt x="6440" y="18209"/>
                  </a:cubicBezTo>
                  <a:cubicBezTo>
                    <a:pt x="6587" y="18006"/>
                    <a:pt x="6818" y="17803"/>
                    <a:pt x="7028" y="17684"/>
                  </a:cubicBezTo>
                  <a:cubicBezTo>
                    <a:pt x="7314" y="17509"/>
                    <a:pt x="7552" y="17307"/>
                    <a:pt x="7727" y="17013"/>
                  </a:cubicBezTo>
                  <a:cubicBezTo>
                    <a:pt x="7986" y="16524"/>
                    <a:pt x="8426" y="16230"/>
                    <a:pt x="8979" y="16083"/>
                  </a:cubicBezTo>
                  <a:cubicBezTo>
                    <a:pt x="9209" y="15999"/>
                    <a:pt x="9503" y="15936"/>
                    <a:pt x="9734" y="15824"/>
                  </a:cubicBezTo>
                  <a:cubicBezTo>
                    <a:pt x="10377" y="15412"/>
                    <a:pt x="11076" y="15384"/>
                    <a:pt x="11832" y="15384"/>
                  </a:cubicBezTo>
                  <a:cubicBezTo>
                    <a:pt x="12384" y="15412"/>
                    <a:pt x="12852" y="15677"/>
                    <a:pt x="13258" y="16027"/>
                  </a:cubicBezTo>
                  <a:cubicBezTo>
                    <a:pt x="13321" y="16083"/>
                    <a:pt x="13349" y="16139"/>
                    <a:pt x="13405" y="16202"/>
                  </a:cubicBezTo>
                  <a:cubicBezTo>
                    <a:pt x="13433" y="16230"/>
                    <a:pt x="13433" y="16258"/>
                    <a:pt x="13461" y="16258"/>
                  </a:cubicBezTo>
                  <a:cubicBezTo>
                    <a:pt x="13608" y="16405"/>
                    <a:pt x="13782" y="16552"/>
                    <a:pt x="13929" y="16698"/>
                  </a:cubicBezTo>
                  <a:cubicBezTo>
                    <a:pt x="14069" y="16766"/>
                    <a:pt x="14211" y="16803"/>
                    <a:pt x="14373" y="16803"/>
                  </a:cubicBezTo>
                  <a:cubicBezTo>
                    <a:pt x="14479" y="16803"/>
                    <a:pt x="14593" y="16787"/>
                    <a:pt x="14719" y="16754"/>
                  </a:cubicBezTo>
                  <a:cubicBezTo>
                    <a:pt x="15181" y="16607"/>
                    <a:pt x="15558" y="16377"/>
                    <a:pt x="15733" y="15936"/>
                  </a:cubicBezTo>
                  <a:cubicBezTo>
                    <a:pt x="15971" y="15384"/>
                    <a:pt x="16321" y="14950"/>
                    <a:pt x="16726" y="14566"/>
                  </a:cubicBezTo>
                  <a:cubicBezTo>
                    <a:pt x="16929" y="14363"/>
                    <a:pt x="17104" y="14104"/>
                    <a:pt x="17167" y="13811"/>
                  </a:cubicBezTo>
                  <a:cubicBezTo>
                    <a:pt x="17279" y="13167"/>
                    <a:pt x="17425" y="12559"/>
                    <a:pt x="17342" y="11888"/>
                  </a:cubicBezTo>
                  <a:cubicBezTo>
                    <a:pt x="17279" y="11566"/>
                    <a:pt x="17279" y="11244"/>
                    <a:pt x="17342" y="10930"/>
                  </a:cubicBezTo>
                  <a:cubicBezTo>
                    <a:pt x="17453" y="10258"/>
                    <a:pt x="17223" y="9671"/>
                    <a:pt x="16929" y="9091"/>
                  </a:cubicBezTo>
                  <a:cubicBezTo>
                    <a:pt x="16782" y="8832"/>
                    <a:pt x="16551" y="8685"/>
                    <a:pt x="16321" y="8566"/>
                  </a:cubicBezTo>
                  <a:cubicBezTo>
                    <a:pt x="15791" y="8302"/>
                    <a:pt x="15267" y="8185"/>
                    <a:pt x="14698" y="8185"/>
                  </a:cubicBezTo>
                  <a:cubicBezTo>
                    <a:pt x="14636" y="8185"/>
                    <a:pt x="14573" y="8186"/>
                    <a:pt x="14510" y="8189"/>
                  </a:cubicBezTo>
                  <a:cubicBezTo>
                    <a:pt x="14398" y="8217"/>
                    <a:pt x="14279" y="8217"/>
                    <a:pt x="14160" y="8245"/>
                  </a:cubicBezTo>
                  <a:lnTo>
                    <a:pt x="14132" y="8245"/>
                  </a:lnTo>
                  <a:cubicBezTo>
                    <a:pt x="13699" y="8308"/>
                    <a:pt x="13258" y="8482"/>
                    <a:pt x="12824" y="8594"/>
                  </a:cubicBezTo>
                  <a:cubicBezTo>
                    <a:pt x="12734" y="8594"/>
                    <a:pt x="12650" y="8566"/>
                    <a:pt x="12587" y="8510"/>
                  </a:cubicBezTo>
                  <a:cubicBezTo>
                    <a:pt x="12559" y="8447"/>
                    <a:pt x="12559" y="8363"/>
                    <a:pt x="12587" y="8308"/>
                  </a:cubicBezTo>
                  <a:cubicBezTo>
                    <a:pt x="12706" y="8070"/>
                    <a:pt x="12852" y="7895"/>
                    <a:pt x="12971" y="7664"/>
                  </a:cubicBezTo>
                  <a:cubicBezTo>
                    <a:pt x="13055" y="7461"/>
                    <a:pt x="12908" y="7224"/>
                    <a:pt x="12678" y="7224"/>
                  </a:cubicBezTo>
                  <a:cubicBezTo>
                    <a:pt x="12601" y="7214"/>
                    <a:pt x="12523" y="7211"/>
                    <a:pt x="12445" y="7211"/>
                  </a:cubicBezTo>
                  <a:cubicBezTo>
                    <a:pt x="12289" y="7211"/>
                    <a:pt x="12132" y="7224"/>
                    <a:pt x="11978" y="7224"/>
                  </a:cubicBezTo>
                  <a:cubicBezTo>
                    <a:pt x="11887" y="6937"/>
                    <a:pt x="11887" y="6734"/>
                    <a:pt x="12006" y="6497"/>
                  </a:cubicBezTo>
                  <a:cubicBezTo>
                    <a:pt x="12153" y="6210"/>
                    <a:pt x="12300" y="5916"/>
                    <a:pt x="12447" y="5622"/>
                  </a:cubicBezTo>
                  <a:cubicBezTo>
                    <a:pt x="12503" y="5511"/>
                    <a:pt x="12587" y="5392"/>
                    <a:pt x="12384" y="5273"/>
                  </a:cubicBezTo>
                  <a:cubicBezTo>
                    <a:pt x="12062" y="5448"/>
                    <a:pt x="11713" y="5650"/>
                    <a:pt x="11363" y="5825"/>
                  </a:cubicBezTo>
                  <a:cubicBezTo>
                    <a:pt x="11251" y="5916"/>
                    <a:pt x="11132" y="5972"/>
                    <a:pt x="11013" y="6035"/>
                  </a:cubicBezTo>
                  <a:cubicBezTo>
                    <a:pt x="10968" y="6046"/>
                    <a:pt x="10924" y="6051"/>
                    <a:pt x="10882" y="6051"/>
                  </a:cubicBezTo>
                  <a:cubicBezTo>
                    <a:pt x="10596" y="6051"/>
                    <a:pt x="10392" y="5819"/>
                    <a:pt x="10489" y="5539"/>
                  </a:cubicBezTo>
                  <a:cubicBezTo>
                    <a:pt x="10636" y="5161"/>
                    <a:pt x="10811" y="4776"/>
                    <a:pt x="10985" y="4427"/>
                  </a:cubicBezTo>
                  <a:cubicBezTo>
                    <a:pt x="11251" y="3937"/>
                    <a:pt x="11538" y="3469"/>
                    <a:pt x="11832" y="2972"/>
                  </a:cubicBezTo>
                  <a:cubicBezTo>
                    <a:pt x="11860" y="2888"/>
                    <a:pt x="11860" y="2770"/>
                    <a:pt x="11887" y="2595"/>
                  </a:cubicBezTo>
                  <a:lnTo>
                    <a:pt x="11887" y="2595"/>
                  </a:lnTo>
                  <a:cubicBezTo>
                    <a:pt x="11251" y="2916"/>
                    <a:pt x="10874" y="3350"/>
                    <a:pt x="10461" y="3790"/>
                  </a:cubicBezTo>
                  <a:cubicBezTo>
                    <a:pt x="10055" y="4196"/>
                    <a:pt x="9650" y="4637"/>
                    <a:pt x="9237" y="5070"/>
                  </a:cubicBezTo>
                  <a:lnTo>
                    <a:pt x="8601" y="5070"/>
                  </a:lnTo>
                  <a:cubicBezTo>
                    <a:pt x="8391" y="4839"/>
                    <a:pt x="8426" y="4637"/>
                    <a:pt x="8454" y="4427"/>
                  </a:cubicBezTo>
                  <a:cubicBezTo>
                    <a:pt x="8538" y="3413"/>
                    <a:pt x="8832" y="2476"/>
                    <a:pt x="9356" y="1602"/>
                  </a:cubicBezTo>
                  <a:cubicBezTo>
                    <a:pt x="9615" y="1196"/>
                    <a:pt x="9853" y="791"/>
                    <a:pt x="10083" y="350"/>
                  </a:cubicBezTo>
                  <a:cubicBezTo>
                    <a:pt x="10139" y="266"/>
                    <a:pt x="10258" y="147"/>
                    <a:pt x="1008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64"/>
            <p:cNvSpPr/>
            <p:nvPr/>
          </p:nvSpPr>
          <p:spPr>
            <a:xfrm>
              <a:off x="4249962" y="1608181"/>
              <a:ext cx="21981" cy="27192"/>
            </a:xfrm>
            <a:custGeom>
              <a:rect b="b" l="l" r="r" t="t"/>
              <a:pathLst>
                <a:path extrusionOk="0" h="1195" w="966">
                  <a:moveTo>
                    <a:pt x="485" y="1"/>
                  </a:moveTo>
                  <a:cubicBezTo>
                    <a:pt x="406" y="1"/>
                    <a:pt x="327" y="25"/>
                    <a:pt x="266" y="59"/>
                  </a:cubicBezTo>
                  <a:cubicBezTo>
                    <a:pt x="266" y="87"/>
                    <a:pt x="231" y="87"/>
                    <a:pt x="231" y="87"/>
                  </a:cubicBezTo>
                  <a:cubicBezTo>
                    <a:pt x="119" y="115"/>
                    <a:pt x="28" y="199"/>
                    <a:pt x="28" y="318"/>
                  </a:cubicBezTo>
                  <a:lnTo>
                    <a:pt x="28" y="493"/>
                  </a:lnTo>
                  <a:lnTo>
                    <a:pt x="28" y="520"/>
                  </a:lnTo>
                  <a:lnTo>
                    <a:pt x="28" y="611"/>
                  </a:lnTo>
                  <a:lnTo>
                    <a:pt x="28" y="667"/>
                  </a:lnTo>
                  <a:lnTo>
                    <a:pt x="28" y="723"/>
                  </a:lnTo>
                  <a:cubicBezTo>
                    <a:pt x="0" y="961"/>
                    <a:pt x="147" y="1164"/>
                    <a:pt x="378" y="1192"/>
                  </a:cubicBezTo>
                  <a:cubicBezTo>
                    <a:pt x="393" y="1193"/>
                    <a:pt x="407" y="1194"/>
                    <a:pt x="421" y="1194"/>
                  </a:cubicBezTo>
                  <a:cubicBezTo>
                    <a:pt x="666" y="1194"/>
                    <a:pt x="849" y="976"/>
                    <a:pt x="902" y="758"/>
                  </a:cubicBezTo>
                  <a:cubicBezTo>
                    <a:pt x="965" y="493"/>
                    <a:pt x="902" y="234"/>
                    <a:pt x="671" y="59"/>
                  </a:cubicBezTo>
                  <a:cubicBezTo>
                    <a:pt x="617" y="18"/>
                    <a:pt x="551" y="1"/>
                    <a:pt x="48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64"/>
            <p:cNvSpPr/>
            <p:nvPr/>
          </p:nvSpPr>
          <p:spPr>
            <a:xfrm>
              <a:off x="4226092" y="1340923"/>
              <a:ext cx="332246" cy="314406"/>
            </a:xfrm>
            <a:custGeom>
              <a:rect b="b" l="l" r="r" t="t"/>
              <a:pathLst>
                <a:path extrusionOk="0" h="13817" w="14601">
                  <a:moveTo>
                    <a:pt x="5161" y="1602"/>
                  </a:moveTo>
                  <a:cubicBezTo>
                    <a:pt x="5161" y="1602"/>
                    <a:pt x="5161" y="1630"/>
                    <a:pt x="5126" y="1665"/>
                  </a:cubicBezTo>
                  <a:lnTo>
                    <a:pt x="5126" y="1602"/>
                  </a:lnTo>
                  <a:close/>
                  <a:moveTo>
                    <a:pt x="4908" y="7108"/>
                  </a:moveTo>
                  <a:cubicBezTo>
                    <a:pt x="5042" y="7108"/>
                    <a:pt x="5138" y="7285"/>
                    <a:pt x="5042" y="7399"/>
                  </a:cubicBezTo>
                  <a:lnTo>
                    <a:pt x="5042" y="7490"/>
                  </a:lnTo>
                  <a:cubicBezTo>
                    <a:pt x="5014" y="7637"/>
                    <a:pt x="4923" y="7748"/>
                    <a:pt x="4811" y="7811"/>
                  </a:cubicBezTo>
                  <a:cubicBezTo>
                    <a:pt x="4738" y="7839"/>
                    <a:pt x="4671" y="7853"/>
                    <a:pt x="4605" y="7853"/>
                  </a:cubicBezTo>
                  <a:cubicBezTo>
                    <a:pt x="4538" y="7853"/>
                    <a:pt x="4472" y="7839"/>
                    <a:pt x="4398" y="7811"/>
                  </a:cubicBezTo>
                  <a:cubicBezTo>
                    <a:pt x="4343" y="7783"/>
                    <a:pt x="4315" y="7720"/>
                    <a:pt x="4315" y="7665"/>
                  </a:cubicBezTo>
                  <a:cubicBezTo>
                    <a:pt x="4287" y="7637"/>
                    <a:pt x="4252" y="7574"/>
                    <a:pt x="4252" y="7546"/>
                  </a:cubicBezTo>
                  <a:cubicBezTo>
                    <a:pt x="4252" y="7462"/>
                    <a:pt x="4315" y="7399"/>
                    <a:pt x="4371" y="7371"/>
                  </a:cubicBezTo>
                  <a:lnTo>
                    <a:pt x="4426" y="7371"/>
                  </a:lnTo>
                  <a:cubicBezTo>
                    <a:pt x="4545" y="7287"/>
                    <a:pt x="4692" y="7196"/>
                    <a:pt x="4811" y="7140"/>
                  </a:cubicBezTo>
                  <a:cubicBezTo>
                    <a:pt x="4844" y="7118"/>
                    <a:pt x="4877" y="7108"/>
                    <a:pt x="4908" y="7108"/>
                  </a:cubicBezTo>
                  <a:close/>
                  <a:moveTo>
                    <a:pt x="2476" y="8860"/>
                  </a:moveTo>
                  <a:cubicBezTo>
                    <a:pt x="2392" y="8944"/>
                    <a:pt x="2329" y="9035"/>
                    <a:pt x="2273" y="9119"/>
                  </a:cubicBezTo>
                  <a:cubicBezTo>
                    <a:pt x="2245" y="9119"/>
                    <a:pt x="2217" y="9147"/>
                    <a:pt x="2217" y="9147"/>
                  </a:cubicBezTo>
                  <a:cubicBezTo>
                    <a:pt x="2189" y="9063"/>
                    <a:pt x="2189" y="8944"/>
                    <a:pt x="2154" y="8860"/>
                  </a:cubicBezTo>
                  <a:lnTo>
                    <a:pt x="2189" y="8860"/>
                  </a:lnTo>
                  <a:cubicBezTo>
                    <a:pt x="2231" y="8874"/>
                    <a:pt x="2275" y="8881"/>
                    <a:pt x="2318" y="8881"/>
                  </a:cubicBezTo>
                  <a:cubicBezTo>
                    <a:pt x="2362" y="8881"/>
                    <a:pt x="2406" y="8874"/>
                    <a:pt x="2448" y="8860"/>
                  </a:cubicBezTo>
                  <a:close/>
                  <a:moveTo>
                    <a:pt x="8272" y="4252"/>
                  </a:moveTo>
                  <a:cubicBezTo>
                    <a:pt x="8307" y="4399"/>
                    <a:pt x="8391" y="4462"/>
                    <a:pt x="8482" y="4490"/>
                  </a:cubicBezTo>
                  <a:cubicBezTo>
                    <a:pt x="8447" y="4868"/>
                    <a:pt x="8447" y="5245"/>
                    <a:pt x="8272" y="5623"/>
                  </a:cubicBezTo>
                  <a:cubicBezTo>
                    <a:pt x="8160" y="5826"/>
                    <a:pt x="8042" y="6035"/>
                    <a:pt x="7867" y="6238"/>
                  </a:cubicBezTo>
                  <a:cubicBezTo>
                    <a:pt x="7867" y="6238"/>
                    <a:pt x="7839" y="6238"/>
                    <a:pt x="7839" y="6266"/>
                  </a:cubicBezTo>
                  <a:cubicBezTo>
                    <a:pt x="7783" y="6266"/>
                    <a:pt x="7720" y="6294"/>
                    <a:pt x="7664" y="6350"/>
                  </a:cubicBezTo>
                  <a:cubicBezTo>
                    <a:pt x="7573" y="6469"/>
                    <a:pt x="7517" y="6560"/>
                    <a:pt x="7433" y="6672"/>
                  </a:cubicBezTo>
                  <a:cubicBezTo>
                    <a:pt x="7398" y="6700"/>
                    <a:pt x="7370" y="6735"/>
                    <a:pt x="7370" y="6762"/>
                  </a:cubicBezTo>
                  <a:cubicBezTo>
                    <a:pt x="7342" y="6790"/>
                    <a:pt x="7342" y="6818"/>
                    <a:pt x="7314" y="6846"/>
                  </a:cubicBezTo>
                  <a:cubicBezTo>
                    <a:pt x="7195" y="7049"/>
                    <a:pt x="7084" y="7287"/>
                    <a:pt x="7021" y="7518"/>
                  </a:cubicBezTo>
                  <a:cubicBezTo>
                    <a:pt x="6993" y="7748"/>
                    <a:pt x="6937" y="8014"/>
                    <a:pt x="7021" y="8245"/>
                  </a:cubicBezTo>
                  <a:cubicBezTo>
                    <a:pt x="7084" y="8392"/>
                    <a:pt x="7139" y="8392"/>
                    <a:pt x="7139" y="8511"/>
                  </a:cubicBezTo>
                  <a:cubicBezTo>
                    <a:pt x="7167" y="8622"/>
                    <a:pt x="7167" y="8713"/>
                    <a:pt x="7112" y="8797"/>
                  </a:cubicBezTo>
                  <a:cubicBezTo>
                    <a:pt x="7084" y="8860"/>
                    <a:pt x="7084" y="8888"/>
                    <a:pt x="7084" y="8916"/>
                  </a:cubicBezTo>
                  <a:cubicBezTo>
                    <a:pt x="7030" y="8891"/>
                    <a:pt x="6971" y="8877"/>
                    <a:pt x="6911" y="8877"/>
                  </a:cubicBezTo>
                  <a:cubicBezTo>
                    <a:pt x="6838" y="8877"/>
                    <a:pt x="6764" y="8898"/>
                    <a:pt x="6699" y="8944"/>
                  </a:cubicBezTo>
                  <a:cubicBezTo>
                    <a:pt x="6524" y="9035"/>
                    <a:pt x="6384" y="9119"/>
                    <a:pt x="6237" y="9238"/>
                  </a:cubicBezTo>
                  <a:cubicBezTo>
                    <a:pt x="6063" y="9322"/>
                    <a:pt x="5825" y="9413"/>
                    <a:pt x="5741" y="9615"/>
                  </a:cubicBezTo>
                  <a:cubicBezTo>
                    <a:pt x="5741" y="9643"/>
                    <a:pt x="5713" y="9671"/>
                    <a:pt x="5713" y="9734"/>
                  </a:cubicBezTo>
                  <a:cubicBezTo>
                    <a:pt x="5622" y="9818"/>
                    <a:pt x="5538" y="9937"/>
                    <a:pt x="5510" y="10056"/>
                  </a:cubicBezTo>
                  <a:cubicBezTo>
                    <a:pt x="5447" y="10140"/>
                    <a:pt x="5475" y="10231"/>
                    <a:pt x="5510" y="10315"/>
                  </a:cubicBezTo>
                  <a:cubicBezTo>
                    <a:pt x="5447" y="10343"/>
                    <a:pt x="5419" y="10371"/>
                    <a:pt x="5391" y="10406"/>
                  </a:cubicBezTo>
                  <a:lnTo>
                    <a:pt x="5363" y="10371"/>
                  </a:lnTo>
                  <a:lnTo>
                    <a:pt x="5363" y="10315"/>
                  </a:lnTo>
                  <a:cubicBezTo>
                    <a:pt x="5391" y="10056"/>
                    <a:pt x="5391" y="9643"/>
                    <a:pt x="5273" y="9385"/>
                  </a:cubicBezTo>
                  <a:lnTo>
                    <a:pt x="5301" y="9385"/>
                  </a:lnTo>
                  <a:cubicBezTo>
                    <a:pt x="5650" y="9119"/>
                    <a:pt x="5825" y="8741"/>
                    <a:pt x="5916" y="8336"/>
                  </a:cubicBezTo>
                  <a:cubicBezTo>
                    <a:pt x="5916" y="8217"/>
                    <a:pt x="5888" y="8098"/>
                    <a:pt x="5825" y="8042"/>
                  </a:cubicBezTo>
                  <a:cubicBezTo>
                    <a:pt x="5860" y="7958"/>
                    <a:pt x="5860" y="7867"/>
                    <a:pt x="5888" y="7783"/>
                  </a:cubicBezTo>
                  <a:lnTo>
                    <a:pt x="5888" y="7748"/>
                  </a:lnTo>
                  <a:cubicBezTo>
                    <a:pt x="5916" y="7637"/>
                    <a:pt x="5916" y="7518"/>
                    <a:pt x="5944" y="7371"/>
                  </a:cubicBezTo>
                  <a:cubicBezTo>
                    <a:pt x="5944" y="7315"/>
                    <a:pt x="5916" y="7259"/>
                    <a:pt x="5860" y="7196"/>
                  </a:cubicBezTo>
                  <a:lnTo>
                    <a:pt x="5860" y="7140"/>
                  </a:lnTo>
                  <a:cubicBezTo>
                    <a:pt x="5916" y="7112"/>
                    <a:pt x="5944" y="7084"/>
                    <a:pt x="6000" y="7021"/>
                  </a:cubicBezTo>
                  <a:cubicBezTo>
                    <a:pt x="6063" y="6909"/>
                    <a:pt x="6063" y="6790"/>
                    <a:pt x="6063" y="6672"/>
                  </a:cubicBezTo>
                  <a:lnTo>
                    <a:pt x="6147" y="6672"/>
                  </a:lnTo>
                  <a:cubicBezTo>
                    <a:pt x="6265" y="6672"/>
                    <a:pt x="6384" y="6588"/>
                    <a:pt x="6468" y="6469"/>
                  </a:cubicBezTo>
                  <a:cubicBezTo>
                    <a:pt x="6496" y="6385"/>
                    <a:pt x="6524" y="6294"/>
                    <a:pt x="6559" y="6210"/>
                  </a:cubicBezTo>
                  <a:lnTo>
                    <a:pt x="6559" y="6119"/>
                  </a:lnTo>
                  <a:cubicBezTo>
                    <a:pt x="6615" y="6119"/>
                    <a:pt x="6699" y="6063"/>
                    <a:pt x="6762" y="6000"/>
                  </a:cubicBezTo>
                  <a:cubicBezTo>
                    <a:pt x="6790" y="5944"/>
                    <a:pt x="6818" y="5888"/>
                    <a:pt x="6818" y="5826"/>
                  </a:cubicBezTo>
                  <a:cubicBezTo>
                    <a:pt x="6874" y="5826"/>
                    <a:pt x="6874" y="5742"/>
                    <a:pt x="6846" y="5714"/>
                  </a:cubicBezTo>
                  <a:cubicBezTo>
                    <a:pt x="6874" y="5714"/>
                    <a:pt x="6874" y="5686"/>
                    <a:pt x="6874" y="5651"/>
                  </a:cubicBezTo>
                  <a:cubicBezTo>
                    <a:pt x="6937" y="5539"/>
                    <a:pt x="7049" y="5476"/>
                    <a:pt x="7139" y="5392"/>
                  </a:cubicBezTo>
                  <a:cubicBezTo>
                    <a:pt x="7139" y="5336"/>
                    <a:pt x="7167" y="5301"/>
                    <a:pt x="7195" y="5245"/>
                  </a:cubicBezTo>
                  <a:lnTo>
                    <a:pt x="7223" y="5245"/>
                  </a:lnTo>
                  <a:cubicBezTo>
                    <a:pt x="7223" y="5245"/>
                    <a:pt x="7258" y="5245"/>
                    <a:pt x="7286" y="5217"/>
                  </a:cubicBezTo>
                  <a:cubicBezTo>
                    <a:pt x="7573" y="5126"/>
                    <a:pt x="7748" y="4868"/>
                    <a:pt x="7895" y="4637"/>
                  </a:cubicBezTo>
                  <a:cubicBezTo>
                    <a:pt x="7986" y="4546"/>
                    <a:pt x="8042" y="4427"/>
                    <a:pt x="8069" y="4287"/>
                  </a:cubicBezTo>
                  <a:cubicBezTo>
                    <a:pt x="8087" y="4295"/>
                    <a:pt x="8105" y="4299"/>
                    <a:pt x="8123" y="4299"/>
                  </a:cubicBezTo>
                  <a:cubicBezTo>
                    <a:pt x="8167" y="4299"/>
                    <a:pt x="8212" y="4277"/>
                    <a:pt x="8272" y="4252"/>
                  </a:cubicBezTo>
                  <a:close/>
                  <a:moveTo>
                    <a:pt x="4196" y="1"/>
                  </a:moveTo>
                  <a:cubicBezTo>
                    <a:pt x="4021" y="29"/>
                    <a:pt x="3874" y="29"/>
                    <a:pt x="3699" y="29"/>
                  </a:cubicBezTo>
                  <a:lnTo>
                    <a:pt x="3524" y="29"/>
                  </a:lnTo>
                  <a:cubicBezTo>
                    <a:pt x="3413" y="29"/>
                    <a:pt x="3294" y="92"/>
                    <a:pt x="3203" y="176"/>
                  </a:cubicBezTo>
                  <a:cubicBezTo>
                    <a:pt x="3063" y="295"/>
                    <a:pt x="3063" y="525"/>
                    <a:pt x="3175" y="644"/>
                  </a:cubicBezTo>
                  <a:cubicBezTo>
                    <a:pt x="3266" y="728"/>
                    <a:pt x="3350" y="791"/>
                    <a:pt x="3469" y="791"/>
                  </a:cubicBezTo>
                  <a:cubicBezTo>
                    <a:pt x="3413" y="931"/>
                    <a:pt x="3413" y="1106"/>
                    <a:pt x="3413" y="1253"/>
                  </a:cubicBezTo>
                  <a:cubicBezTo>
                    <a:pt x="3294" y="1253"/>
                    <a:pt x="3203" y="1315"/>
                    <a:pt x="3147" y="1399"/>
                  </a:cubicBezTo>
                  <a:cubicBezTo>
                    <a:pt x="2944" y="1749"/>
                    <a:pt x="3000" y="2245"/>
                    <a:pt x="3000" y="2623"/>
                  </a:cubicBezTo>
                  <a:cubicBezTo>
                    <a:pt x="3000" y="3029"/>
                    <a:pt x="3028" y="3469"/>
                    <a:pt x="3091" y="3903"/>
                  </a:cubicBezTo>
                  <a:cubicBezTo>
                    <a:pt x="3119" y="4140"/>
                    <a:pt x="3147" y="4399"/>
                    <a:pt x="3147" y="4665"/>
                  </a:cubicBezTo>
                  <a:cubicBezTo>
                    <a:pt x="3119" y="4840"/>
                    <a:pt x="3091" y="5014"/>
                    <a:pt x="3147" y="5189"/>
                  </a:cubicBezTo>
                  <a:cubicBezTo>
                    <a:pt x="3119" y="5301"/>
                    <a:pt x="3091" y="5448"/>
                    <a:pt x="3000" y="5567"/>
                  </a:cubicBezTo>
                  <a:cubicBezTo>
                    <a:pt x="2972" y="5651"/>
                    <a:pt x="2944" y="5742"/>
                    <a:pt x="2888" y="5826"/>
                  </a:cubicBezTo>
                  <a:cubicBezTo>
                    <a:pt x="2825" y="5860"/>
                    <a:pt x="2797" y="5888"/>
                    <a:pt x="2769" y="5916"/>
                  </a:cubicBezTo>
                  <a:cubicBezTo>
                    <a:pt x="2713" y="6000"/>
                    <a:pt x="2678" y="6063"/>
                    <a:pt x="2678" y="6119"/>
                  </a:cubicBezTo>
                  <a:cubicBezTo>
                    <a:pt x="2594" y="6238"/>
                    <a:pt x="2539" y="6322"/>
                    <a:pt x="2476" y="6413"/>
                  </a:cubicBezTo>
                  <a:cubicBezTo>
                    <a:pt x="2392" y="6588"/>
                    <a:pt x="2329" y="6762"/>
                    <a:pt x="2273" y="6937"/>
                  </a:cubicBezTo>
                  <a:lnTo>
                    <a:pt x="2245" y="6937"/>
                  </a:lnTo>
                  <a:cubicBezTo>
                    <a:pt x="2126" y="7021"/>
                    <a:pt x="2070" y="7112"/>
                    <a:pt x="2014" y="7196"/>
                  </a:cubicBezTo>
                  <a:cubicBezTo>
                    <a:pt x="1951" y="7315"/>
                    <a:pt x="1923" y="7399"/>
                    <a:pt x="1923" y="7490"/>
                  </a:cubicBezTo>
                  <a:lnTo>
                    <a:pt x="1923" y="7518"/>
                  </a:lnTo>
                  <a:cubicBezTo>
                    <a:pt x="1839" y="7546"/>
                    <a:pt x="1776" y="7609"/>
                    <a:pt x="1748" y="7692"/>
                  </a:cubicBezTo>
                  <a:cubicBezTo>
                    <a:pt x="1664" y="7811"/>
                    <a:pt x="1630" y="7958"/>
                    <a:pt x="1664" y="8098"/>
                  </a:cubicBezTo>
                  <a:cubicBezTo>
                    <a:pt x="1692" y="8217"/>
                    <a:pt x="1748" y="8336"/>
                    <a:pt x="1804" y="8448"/>
                  </a:cubicBezTo>
                  <a:cubicBezTo>
                    <a:pt x="1692" y="8448"/>
                    <a:pt x="1602" y="8539"/>
                    <a:pt x="1602" y="8713"/>
                  </a:cubicBezTo>
                  <a:cubicBezTo>
                    <a:pt x="1630" y="9063"/>
                    <a:pt x="1664" y="9441"/>
                    <a:pt x="1574" y="9818"/>
                  </a:cubicBezTo>
                  <a:cubicBezTo>
                    <a:pt x="1546" y="9937"/>
                    <a:pt x="1518" y="10112"/>
                    <a:pt x="1455" y="10231"/>
                  </a:cubicBezTo>
                  <a:cubicBezTo>
                    <a:pt x="1252" y="10406"/>
                    <a:pt x="1021" y="10580"/>
                    <a:pt x="755" y="10692"/>
                  </a:cubicBezTo>
                  <a:cubicBezTo>
                    <a:pt x="616" y="10692"/>
                    <a:pt x="441" y="10664"/>
                    <a:pt x="294" y="10664"/>
                  </a:cubicBezTo>
                  <a:cubicBezTo>
                    <a:pt x="283" y="10662"/>
                    <a:pt x="273" y="10661"/>
                    <a:pt x="262" y="10661"/>
                  </a:cubicBezTo>
                  <a:cubicBezTo>
                    <a:pt x="127" y="10661"/>
                    <a:pt x="0" y="10822"/>
                    <a:pt x="0" y="10958"/>
                  </a:cubicBezTo>
                  <a:cubicBezTo>
                    <a:pt x="0" y="11133"/>
                    <a:pt x="147" y="11245"/>
                    <a:pt x="294" y="11245"/>
                  </a:cubicBezTo>
                  <a:cubicBezTo>
                    <a:pt x="454" y="11269"/>
                    <a:pt x="631" y="11303"/>
                    <a:pt x="802" y="11303"/>
                  </a:cubicBezTo>
                  <a:cubicBezTo>
                    <a:pt x="877" y="11303"/>
                    <a:pt x="951" y="11297"/>
                    <a:pt x="1021" y="11280"/>
                  </a:cubicBezTo>
                  <a:cubicBezTo>
                    <a:pt x="1140" y="11280"/>
                    <a:pt x="1224" y="11245"/>
                    <a:pt x="1315" y="11189"/>
                  </a:cubicBezTo>
                  <a:cubicBezTo>
                    <a:pt x="1315" y="11217"/>
                    <a:pt x="1315" y="11245"/>
                    <a:pt x="1343" y="11245"/>
                  </a:cubicBezTo>
                  <a:cubicBezTo>
                    <a:pt x="1427" y="11363"/>
                    <a:pt x="1518" y="11419"/>
                    <a:pt x="1630" y="11510"/>
                  </a:cubicBezTo>
                  <a:cubicBezTo>
                    <a:pt x="1675" y="11524"/>
                    <a:pt x="1719" y="11531"/>
                    <a:pt x="1762" y="11531"/>
                  </a:cubicBezTo>
                  <a:cubicBezTo>
                    <a:pt x="1806" y="11531"/>
                    <a:pt x="1850" y="11524"/>
                    <a:pt x="1895" y="11510"/>
                  </a:cubicBezTo>
                  <a:cubicBezTo>
                    <a:pt x="1895" y="11594"/>
                    <a:pt x="1923" y="11685"/>
                    <a:pt x="1951" y="11769"/>
                  </a:cubicBezTo>
                  <a:cubicBezTo>
                    <a:pt x="1965" y="11814"/>
                    <a:pt x="2002" y="11837"/>
                    <a:pt x="2039" y="11837"/>
                  </a:cubicBezTo>
                  <a:cubicBezTo>
                    <a:pt x="2075" y="11837"/>
                    <a:pt x="2112" y="11814"/>
                    <a:pt x="2126" y="11769"/>
                  </a:cubicBezTo>
                  <a:cubicBezTo>
                    <a:pt x="2154" y="11657"/>
                    <a:pt x="2154" y="11538"/>
                    <a:pt x="2126" y="11391"/>
                  </a:cubicBezTo>
                  <a:lnTo>
                    <a:pt x="2070" y="11335"/>
                  </a:lnTo>
                  <a:cubicBezTo>
                    <a:pt x="2189" y="11308"/>
                    <a:pt x="2273" y="11280"/>
                    <a:pt x="2364" y="11217"/>
                  </a:cubicBezTo>
                  <a:cubicBezTo>
                    <a:pt x="2392" y="11217"/>
                    <a:pt x="2420" y="11189"/>
                    <a:pt x="2448" y="11189"/>
                  </a:cubicBezTo>
                  <a:cubicBezTo>
                    <a:pt x="2713" y="11070"/>
                    <a:pt x="2622" y="10664"/>
                    <a:pt x="2392" y="10608"/>
                  </a:cubicBezTo>
                  <a:cubicBezTo>
                    <a:pt x="2392" y="10580"/>
                    <a:pt x="2420" y="10545"/>
                    <a:pt x="2448" y="10517"/>
                  </a:cubicBezTo>
                  <a:cubicBezTo>
                    <a:pt x="2539" y="10580"/>
                    <a:pt x="2650" y="10580"/>
                    <a:pt x="2769" y="10580"/>
                  </a:cubicBezTo>
                  <a:cubicBezTo>
                    <a:pt x="3119" y="10517"/>
                    <a:pt x="3413" y="10196"/>
                    <a:pt x="3615" y="9965"/>
                  </a:cubicBezTo>
                  <a:cubicBezTo>
                    <a:pt x="3643" y="9909"/>
                    <a:pt x="3671" y="9881"/>
                    <a:pt x="3727" y="9818"/>
                  </a:cubicBezTo>
                  <a:cubicBezTo>
                    <a:pt x="3762" y="9965"/>
                    <a:pt x="3790" y="10140"/>
                    <a:pt x="3818" y="10315"/>
                  </a:cubicBezTo>
                  <a:cubicBezTo>
                    <a:pt x="3874" y="10517"/>
                    <a:pt x="3902" y="10720"/>
                    <a:pt x="3902" y="10958"/>
                  </a:cubicBezTo>
                  <a:lnTo>
                    <a:pt x="3902" y="11014"/>
                  </a:lnTo>
                  <a:cubicBezTo>
                    <a:pt x="3846" y="11308"/>
                    <a:pt x="3727" y="11657"/>
                    <a:pt x="3874" y="11916"/>
                  </a:cubicBezTo>
                  <a:cubicBezTo>
                    <a:pt x="3762" y="12119"/>
                    <a:pt x="3699" y="12293"/>
                    <a:pt x="3552" y="12503"/>
                  </a:cubicBezTo>
                  <a:cubicBezTo>
                    <a:pt x="3441" y="12678"/>
                    <a:pt x="3238" y="12818"/>
                    <a:pt x="3091" y="12993"/>
                  </a:cubicBezTo>
                  <a:cubicBezTo>
                    <a:pt x="3000" y="13084"/>
                    <a:pt x="2888" y="13230"/>
                    <a:pt x="2825" y="13377"/>
                  </a:cubicBezTo>
                  <a:cubicBezTo>
                    <a:pt x="2769" y="13461"/>
                    <a:pt x="2678" y="13552"/>
                    <a:pt x="2650" y="13664"/>
                  </a:cubicBezTo>
                  <a:cubicBezTo>
                    <a:pt x="2630" y="13749"/>
                    <a:pt x="2700" y="13817"/>
                    <a:pt x="2773" y="13817"/>
                  </a:cubicBezTo>
                  <a:cubicBezTo>
                    <a:pt x="2801" y="13817"/>
                    <a:pt x="2830" y="13806"/>
                    <a:pt x="2853" y="13783"/>
                  </a:cubicBezTo>
                  <a:cubicBezTo>
                    <a:pt x="2916" y="13755"/>
                    <a:pt x="2944" y="13692"/>
                    <a:pt x="2972" y="13664"/>
                  </a:cubicBezTo>
                  <a:cubicBezTo>
                    <a:pt x="3000" y="13608"/>
                    <a:pt x="3028" y="13580"/>
                    <a:pt x="3063" y="13552"/>
                  </a:cubicBezTo>
                  <a:cubicBezTo>
                    <a:pt x="3119" y="13552"/>
                    <a:pt x="3147" y="13517"/>
                    <a:pt x="3175" y="13517"/>
                  </a:cubicBezTo>
                  <a:cubicBezTo>
                    <a:pt x="3266" y="13489"/>
                    <a:pt x="3350" y="13461"/>
                    <a:pt x="3413" y="13433"/>
                  </a:cubicBezTo>
                  <a:cubicBezTo>
                    <a:pt x="3469" y="13230"/>
                    <a:pt x="3699" y="12965"/>
                    <a:pt x="3846" y="12818"/>
                  </a:cubicBezTo>
                  <a:cubicBezTo>
                    <a:pt x="4049" y="12615"/>
                    <a:pt x="4287" y="12468"/>
                    <a:pt x="4545" y="12356"/>
                  </a:cubicBezTo>
                  <a:cubicBezTo>
                    <a:pt x="4601" y="12293"/>
                    <a:pt x="4636" y="12238"/>
                    <a:pt x="4692" y="12182"/>
                  </a:cubicBezTo>
                  <a:cubicBezTo>
                    <a:pt x="4748" y="12119"/>
                    <a:pt x="4776" y="12035"/>
                    <a:pt x="4839" y="11944"/>
                  </a:cubicBezTo>
                  <a:cubicBezTo>
                    <a:pt x="4839" y="11916"/>
                    <a:pt x="4839" y="11888"/>
                    <a:pt x="4867" y="11860"/>
                  </a:cubicBezTo>
                  <a:cubicBezTo>
                    <a:pt x="5014" y="11594"/>
                    <a:pt x="5217" y="11363"/>
                    <a:pt x="5475" y="11189"/>
                  </a:cubicBezTo>
                  <a:cubicBezTo>
                    <a:pt x="5650" y="11042"/>
                    <a:pt x="5944" y="10867"/>
                    <a:pt x="6210" y="10867"/>
                  </a:cubicBezTo>
                  <a:cubicBezTo>
                    <a:pt x="6412" y="10720"/>
                    <a:pt x="6643" y="10580"/>
                    <a:pt x="6874" y="10489"/>
                  </a:cubicBezTo>
                  <a:cubicBezTo>
                    <a:pt x="7223" y="10343"/>
                    <a:pt x="7573" y="10259"/>
                    <a:pt x="7895" y="10084"/>
                  </a:cubicBezTo>
                  <a:cubicBezTo>
                    <a:pt x="8160" y="9937"/>
                    <a:pt x="8594" y="9790"/>
                    <a:pt x="8657" y="9469"/>
                  </a:cubicBezTo>
                  <a:cubicBezTo>
                    <a:pt x="8713" y="9210"/>
                    <a:pt x="8594" y="8972"/>
                    <a:pt x="8335" y="8888"/>
                  </a:cubicBezTo>
                  <a:cubicBezTo>
                    <a:pt x="8263" y="8868"/>
                    <a:pt x="8187" y="8859"/>
                    <a:pt x="8108" y="8859"/>
                  </a:cubicBezTo>
                  <a:cubicBezTo>
                    <a:pt x="7965" y="8859"/>
                    <a:pt x="7813" y="8890"/>
                    <a:pt x="7664" y="8944"/>
                  </a:cubicBezTo>
                  <a:lnTo>
                    <a:pt x="7636" y="8944"/>
                  </a:lnTo>
                  <a:cubicBezTo>
                    <a:pt x="7720" y="8797"/>
                    <a:pt x="7783" y="8657"/>
                    <a:pt x="7811" y="8483"/>
                  </a:cubicBezTo>
                  <a:lnTo>
                    <a:pt x="7811" y="8336"/>
                  </a:lnTo>
                  <a:cubicBezTo>
                    <a:pt x="7811" y="8336"/>
                    <a:pt x="7867" y="8161"/>
                    <a:pt x="7867" y="8133"/>
                  </a:cubicBezTo>
                  <a:cubicBezTo>
                    <a:pt x="7895" y="8042"/>
                    <a:pt x="7895" y="7958"/>
                    <a:pt x="7895" y="7867"/>
                  </a:cubicBezTo>
                  <a:cubicBezTo>
                    <a:pt x="7958" y="7692"/>
                    <a:pt x="8014" y="7518"/>
                    <a:pt x="8069" y="7343"/>
                  </a:cubicBezTo>
                  <a:lnTo>
                    <a:pt x="8097" y="7343"/>
                  </a:lnTo>
                  <a:cubicBezTo>
                    <a:pt x="8162" y="7365"/>
                    <a:pt x="8224" y="7375"/>
                    <a:pt x="8284" y="7375"/>
                  </a:cubicBezTo>
                  <a:cubicBezTo>
                    <a:pt x="8473" y="7375"/>
                    <a:pt x="8643" y="7279"/>
                    <a:pt x="8797" y="7168"/>
                  </a:cubicBezTo>
                  <a:cubicBezTo>
                    <a:pt x="8888" y="7112"/>
                    <a:pt x="8971" y="7049"/>
                    <a:pt x="9090" y="6993"/>
                  </a:cubicBezTo>
                  <a:cubicBezTo>
                    <a:pt x="9146" y="7049"/>
                    <a:pt x="9237" y="7112"/>
                    <a:pt x="9356" y="7112"/>
                  </a:cubicBezTo>
                  <a:cubicBezTo>
                    <a:pt x="9378" y="7115"/>
                    <a:pt x="9401" y="7116"/>
                    <a:pt x="9423" y="7116"/>
                  </a:cubicBezTo>
                  <a:cubicBezTo>
                    <a:pt x="9665" y="7116"/>
                    <a:pt x="9928" y="6988"/>
                    <a:pt x="10139" y="6937"/>
                  </a:cubicBezTo>
                  <a:cubicBezTo>
                    <a:pt x="10433" y="6846"/>
                    <a:pt x="10720" y="6790"/>
                    <a:pt x="11013" y="6762"/>
                  </a:cubicBezTo>
                  <a:cubicBezTo>
                    <a:pt x="11216" y="6735"/>
                    <a:pt x="11454" y="6700"/>
                    <a:pt x="11685" y="6672"/>
                  </a:cubicBezTo>
                  <a:cubicBezTo>
                    <a:pt x="11740" y="6937"/>
                    <a:pt x="12006" y="7140"/>
                    <a:pt x="12237" y="7287"/>
                  </a:cubicBezTo>
                  <a:cubicBezTo>
                    <a:pt x="12525" y="7453"/>
                    <a:pt x="12948" y="7603"/>
                    <a:pt x="13345" y="7603"/>
                  </a:cubicBezTo>
                  <a:cubicBezTo>
                    <a:pt x="13633" y="7603"/>
                    <a:pt x="13907" y="7524"/>
                    <a:pt x="14104" y="7315"/>
                  </a:cubicBezTo>
                  <a:cubicBezTo>
                    <a:pt x="14251" y="7168"/>
                    <a:pt x="14307" y="6937"/>
                    <a:pt x="14279" y="6735"/>
                  </a:cubicBezTo>
                  <a:cubicBezTo>
                    <a:pt x="14363" y="6735"/>
                    <a:pt x="14426" y="6735"/>
                    <a:pt x="14509" y="6700"/>
                  </a:cubicBezTo>
                  <a:cubicBezTo>
                    <a:pt x="14481" y="6672"/>
                    <a:pt x="14481" y="6672"/>
                    <a:pt x="14481" y="6644"/>
                  </a:cubicBezTo>
                  <a:cubicBezTo>
                    <a:pt x="14481" y="6294"/>
                    <a:pt x="14537" y="5972"/>
                    <a:pt x="14565" y="5623"/>
                  </a:cubicBezTo>
                  <a:cubicBezTo>
                    <a:pt x="14600" y="5245"/>
                    <a:pt x="14537" y="4896"/>
                    <a:pt x="14426" y="4518"/>
                  </a:cubicBezTo>
                  <a:cubicBezTo>
                    <a:pt x="14307" y="4196"/>
                    <a:pt x="14188" y="3847"/>
                    <a:pt x="13985" y="3588"/>
                  </a:cubicBezTo>
                  <a:lnTo>
                    <a:pt x="13957" y="3553"/>
                  </a:lnTo>
                  <a:cubicBezTo>
                    <a:pt x="13726" y="3497"/>
                    <a:pt x="13551" y="3266"/>
                    <a:pt x="13314" y="3203"/>
                  </a:cubicBezTo>
                  <a:cubicBezTo>
                    <a:pt x="13055" y="3092"/>
                    <a:pt x="12761" y="3029"/>
                    <a:pt x="12503" y="2917"/>
                  </a:cubicBezTo>
                  <a:lnTo>
                    <a:pt x="12468" y="2889"/>
                  </a:lnTo>
                  <a:lnTo>
                    <a:pt x="11740" y="2889"/>
                  </a:lnTo>
                  <a:cubicBezTo>
                    <a:pt x="11594" y="2973"/>
                    <a:pt x="11391" y="2973"/>
                    <a:pt x="11216" y="3001"/>
                  </a:cubicBezTo>
                  <a:lnTo>
                    <a:pt x="11132" y="3001"/>
                  </a:lnTo>
                  <a:cubicBezTo>
                    <a:pt x="10692" y="3092"/>
                    <a:pt x="10258" y="3147"/>
                    <a:pt x="9846" y="3322"/>
                  </a:cubicBezTo>
                  <a:cubicBezTo>
                    <a:pt x="9831" y="3330"/>
                    <a:pt x="9816" y="3333"/>
                    <a:pt x="9801" y="3333"/>
                  </a:cubicBezTo>
                  <a:cubicBezTo>
                    <a:pt x="9762" y="3333"/>
                    <a:pt x="9726" y="3307"/>
                    <a:pt x="9706" y="3266"/>
                  </a:cubicBezTo>
                  <a:cubicBezTo>
                    <a:pt x="9671" y="3350"/>
                    <a:pt x="9643" y="3441"/>
                    <a:pt x="9615" y="3553"/>
                  </a:cubicBezTo>
                  <a:cubicBezTo>
                    <a:pt x="9615" y="3672"/>
                    <a:pt x="9671" y="3847"/>
                    <a:pt x="9790" y="3938"/>
                  </a:cubicBezTo>
                  <a:cubicBezTo>
                    <a:pt x="9790" y="3994"/>
                    <a:pt x="9818" y="4077"/>
                    <a:pt x="9818" y="4112"/>
                  </a:cubicBezTo>
                  <a:cubicBezTo>
                    <a:pt x="9881" y="4490"/>
                    <a:pt x="9881" y="4868"/>
                    <a:pt x="9706" y="5217"/>
                  </a:cubicBezTo>
                  <a:cubicBezTo>
                    <a:pt x="9671" y="5245"/>
                    <a:pt x="9671" y="5245"/>
                    <a:pt x="9643" y="5273"/>
                  </a:cubicBezTo>
                  <a:cubicBezTo>
                    <a:pt x="9440" y="5392"/>
                    <a:pt x="9384" y="5623"/>
                    <a:pt x="9412" y="5826"/>
                  </a:cubicBezTo>
                  <a:cubicBezTo>
                    <a:pt x="9356" y="5860"/>
                    <a:pt x="9293" y="5916"/>
                    <a:pt x="9209" y="5944"/>
                  </a:cubicBezTo>
                  <a:cubicBezTo>
                    <a:pt x="9090" y="6000"/>
                    <a:pt x="8971" y="6091"/>
                    <a:pt x="8860" y="6147"/>
                  </a:cubicBezTo>
                  <a:cubicBezTo>
                    <a:pt x="8916" y="6063"/>
                    <a:pt x="8944" y="6000"/>
                    <a:pt x="9006" y="5916"/>
                  </a:cubicBezTo>
                  <a:cubicBezTo>
                    <a:pt x="9265" y="5336"/>
                    <a:pt x="9412" y="4637"/>
                    <a:pt x="9181" y="4021"/>
                  </a:cubicBezTo>
                  <a:cubicBezTo>
                    <a:pt x="9146" y="3966"/>
                    <a:pt x="9118" y="3903"/>
                    <a:pt x="9062" y="3847"/>
                  </a:cubicBezTo>
                  <a:cubicBezTo>
                    <a:pt x="9062" y="3728"/>
                    <a:pt x="9062" y="3616"/>
                    <a:pt x="9006" y="3525"/>
                  </a:cubicBezTo>
                  <a:lnTo>
                    <a:pt x="9006" y="3441"/>
                  </a:lnTo>
                  <a:cubicBezTo>
                    <a:pt x="9034" y="3203"/>
                    <a:pt x="9034" y="3001"/>
                    <a:pt x="9062" y="2770"/>
                  </a:cubicBezTo>
                  <a:cubicBezTo>
                    <a:pt x="9062" y="2654"/>
                    <a:pt x="8968" y="2597"/>
                    <a:pt x="8874" y="2597"/>
                  </a:cubicBezTo>
                  <a:cubicBezTo>
                    <a:pt x="8779" y="2597"/>
                    <a:pt x="8685" y="2654"/>
                    <a:pt x="8685" y="2770"/>
                  </a:cubicBezTo>
                  <a:cubicBezTo>
                    <a:pt x="8657" y="2889"/>
                    <a:pt x="8657" y="3029"/>
                    <a:pt x="8622" y="3147"/>
                  </a:cubicBezTo>
                  <a:cubicBezTo>
                    <a:pt x="8585" y="3147"/>
                    <a:pt x="8535" y="3135"/>
                    <a:pt x="8479" y="3135"/>
                  </a:cubicBezTo>
                  <a:cubicBezTo>
                    <a:pt x="8451" y="3135"/>
                    <a:pt x="8421" y="3138"/>
                    <a:pt x="8391" y="3147"/>
                  </a:cubicBezTo>
                  <a:cubicBezTo>
                    <a:pt x="8160" y="3175"/>
                    <a:pt x="8014" y="3322"/>
                    <a:pt x="7895" y="3525"/>
                  </a:cubicBezTo>
                  <a:cubicBezTo>
                    <a:pt x="7748" y="3553"/>
                    <a:pt x="7608" y="3644"/>
                    <a:pt x="7517" y="3791"/>
                  </a:cubicBezTo>
                  <a:cubicBezTo>
                    <a:pt x="7398" y="4049"/>
                    <a:pt x="7370" y="4343"/>
                    <a:pt x="7139" y="4546"/>
                  </a:cubicBezTo>
                  <a:cubicBezTo>
                    <a:pt x="7049" y="4602"/>
                    <a:pt x="6937" y="4602"/>
                    <a:pt x="6846" y="4665"/>
                  </a:cubicBezTo>
                  <a:cubicBezTo>
                    <a:pt x="6699" y="4749"/>
                    <a:pt x="6671" y="4868"/>
                    <a:pt x="6587" y="4986"/>
                  </a:cubicBezTo>
                  <a:cubicBezTo>
                    <a:pt x="6496" y="5098"/>
                    <a:pt x="6412" y="5161"/>
                    <a:pt x="6349" y="5245"/>
                  </a:cubicBezTo>
                  <a:cubicBezTo>
                    <a:pt x="6293" y="5301"/>
                    <a:pt x="6265" y="5392"/>
                    <a:pt x="6265" y="5448"/>
                  </a:cubicBezTo>
                  <a:cubicBezTo>
                    <a:pt x="6237" y="5476"/>
                    <a:pt x="6237" y="5511"/>
                    <a:pt x="6237" y="5539"/>
                  </a:cubicBezTo>
                  <a:cubicBezTo>
                    <a:pt x="6063" y="5595"/>
                    <a:pt x="5972" y="5714"/>
                    <a:pt x="5916" y="5916"/>
                  </a:cubicBezTo>
                  <a:lnTo>
                    <a:pt x="5916" y="5972"/>
                  </a:lnTo>
                  <a:lnTo>
                    <a:pt x="5888" y="5972"/>
                  </a:lnTo>
                  <a:cubicBezTo>
                    <a:pt x="5871" y="5971"/>
                    <a:pt x="5855" y="5970"/>
                    <a:pt x="5840" y="5970"/>
                  </a:cubicBezTo>
                  <a:cubicBezTo>
                    <a:pt x="5601" y="5970"/>
                    <a:pt x="5446" y="6164"/>
                    <a:pt x="5419" y="6413"/>
                  </a:cubicBezTo>
                  <a:lnTo>
                    <a:pt x="5419" y="6525"/>
                  </a:lnTo>
                  <a:cubicBezTo>
                    <a:pt x="5419" y="6511"/>
                    <a:pt x="5412" y="6504"/>
                    <a:pt x="5402" y="6504"/>
                  </a:cubicBezTo>
                  <a:cubicBezTo>
                    <a:pt x="5391" y="6504"/>
                    <a:pt x="5377" y="6511"/>
                    <a:pt x="5363" y="6525"/>
                  </a:cubicBezTo>
                  <a:cubicBezTo>
                    <a:pt x="5217" y="6525"/>
                    <a:pt x="5098" y="6672"/>
                    <a:pt x="5098" y="6818"/>
                  </a:cubicBezTo>
                  <a:cubicBezTo>
                    <a:pt x="5098" y="6846"/>
                    <a:pt x="5126" y="6874"/>
                    <a:pt x="5126" y="6874"/>
                  </a:cubicBezTo>
                  <a:cubicBezTo>
                    <a:pt x="5042" y="6818"/>
                    <a:pt x="4986" y="6790"/>
                    <a:pt x="4867" y="6790"/>
                  </a:cubicBezTo>
                  <a:cubicBezTo>
                    <a:pt x="4837" y="6786"/>
                    <a:pt x="4807" y="6784"/>
                    <a:pt x="4778" y="6784"/>
                  </a:cubicBezTo>
                  <a:cubicBezTo>
                    <a:pt x="4435" y="6784"/>
                    <a:pt x="4121" y="7070"/>
                    <a:pt x="3902" y="7315"/>
                  </a:cubicBezTo>
                  <a:cubicBezTo>
                    <a:pt x="3671" y="7546"/>
                    <a:pt x="3413" y="7867"/>
                    <a:pt x="3469" y="8245"/>
                  </a:cubicBezTo>
                  <a:lnTo>
                    <a:pt x="3469" y="8308"/>
                  </a:lnTo>
                  <a:cubicBezTo>
                    <a:pt x="3469" y="8336"/>
                    <a:pt x="3441" y="8336"/>
                    <a:pt x="3441" y="8364"/>
                  </a:cubicBezTo>
                  <a:cubicBezTo>
                    <a:pt x="3413" y="8392"/>
                    <a:pt x="3378" y="8420"/>
                    <a:pt x="3378" y="8448"/>
                  </a:cubicBezTo>
                  <a:cubicBezTo>
                    <a:pt x="3294" y="8420"/>
                    <a:pt x="3175" y="8420"/>
                    <a:pt x="3175" y="8420"/>
                  </a:cubicBezTo>
                  <a:cubicBezTo>
                    <a:pt x="3063" y="8420"/>
                    <a:pt x="2972" y="8483"/>
                    <a:pt x="2888" y="8539"/>
                  </a:cubicBezTo>
                  <a:cubicBezTo>
                    <a:pt x="2825" y="8567"/>
                    <a:pt x="2797" y="8594"/>
                    <a:pt x="2769" y="8622"/>
                  </a:cubicBezTo>
                  <a:cubicBezTo>
                    <a:pt x="2797" y="8567"/>
                    <a:pt x="2797" y="8483"/>
                    <a:pt x="2797" y="8420"/>
                  </a:cubicBezTo>
                  <a:cubicBezTo>
                    <a:pt x="2797" y="8336"/>
                    <a:pt x="2769" y="8273"/>
                    <a:pt x="2769" y="8217"/>
                  </a:cubicBezTo>
                  <a:cubicBezTo>
                    <a:pt x="2769" y="8189"/>
                    <a:pt x="2741" y="8189"/>
                    <a:pt x="2741" y="8161"/>
                  </a:cubicBezTo>
                  <a:cubicBezTo>
                    <a:pt x="2797" y="8098"/>
                    <a:pt x="2825" y="8042"/>
                    <a:pt x="2853" y="7986"/>
                  </a:cubicBezTo>
                  <a:cubicBezTo>
                    <a:pt x="2888" y="7895"/>
                    <a:pt x="2888" y="7811"/>
                    <a:pt x="2888" y="7720"/>
                  </a:cubicBezTo>
                  <a:cubicBezTo>
                    <a:pt x="3000" y="7637"/>
                    <a:pt x="3119" y="7518"/>
                    <a:pt x="3119" y="7315"/>
                  </a:cubicBezTo>
                  <a:cubicBezTo>
                    <a:pt x="3119" y="7168"/>
                    <a:pt x="3091" y="7112"/>
                    <a:pt x="3119" y="6937"/>
                  </a:cubicBezTo>
                  <a:cubicBezTo>
                    <a:pt x="3147" y="6735"/>
                    <a:pt x="3203" y="6588"/>
                    <a:pt x="3266" y="6413"/>
                  </a:cubicBezTo>
                  <a:lnTo>
                    <a:pt x="3294" y="6413"/>
                  </a:lnTo>
                  <a:cubicBezTo>
                    <a:pt x="3378" y="6350"/>
                    <a:pt x="3469" y="6294"/>
                    <a:pt x="3524" y="6238"/>
                  </a:cubicBezTo>
                  <a:lnTo>
                    <a:pt x="3552" y="6238"/>
                  </a:lnTo>
                  <a:cubicBezTo>
                    <a:pt x="3524" y="6350"/>
                    <a:pt x="3552" y="6469"/>
                    <a:pt x="3643" y="6560"/>
                  </a:cubicBezTo>
                  <a:cubicBezTo>
                    <a:pt x="3743" y="6678"/>
                    <a:pt x="3906" y="6767"/>
                    <a:pt x="4066" y="6767"/>
                  </a:cubicBezTo>
                  <a:cubicBezTo>
                    <a:pt x="4143" y="6767"/>
                    <a:pt x="4219" y="6747"/>
                    <a:pt x="4287" y="6700"/>
                  </a:cubicBezTo>
                  <a:cubicBezTo>
                    <a:pt x="4343" y="6644"/>
                    <a:pt x="4426" y="6588"/>
                    <a:pt x="4517" y="6525"/>
                  </a:cubicBezTo>
                  <a:cubicBezTo>
                    <a:pt x="4692" y="6469"/>
                    <a:pt x="4839" y="6322"/>
                    <a:pt x="4951" y="6119"/>
                  </a:cubicBezTo>
                  <a:cubicBezTo>
                    <a:pt x="5098" y="6000"/>
                    <a:pt x="5217" y="5860"/>
                    <a:pt x="5335" y="5742"/>
                  </a:cubicBezTo>
                  <a:cubicBezTo>
                    <a:pt x="5685" y="5392"/>
                    <a:pt x="5972" y="5042"/>
                    <a:pt x="6237" y="4602"/>
                  </a:cubicBezTo>
                  <a:cubicBezTo>
                    <a:pt x="6265" y="4546"/>
                    <a:pt x="6293" y="4490"/>
                    <a:pt x="6293" y="4427"/>
                  </a:cubicBezTo>
                  <a:cubicBezTo>
                    <a:pt x="6293" y="4399"/>
                    <a:pt x="6293" y="4399"/>
                    <a:pt x="6321" y="4399"/>
                  </a:cubicBezTo>
                  <a:cubicBezTo>
                    <a:pt x="6524" y="4399"/>
                    <a:pt x="6734" y="4168"/>
                    <a:pt x="6846" y="3994"/>
                  </a:cubicBezTo>
                  <a:cubicBezTo>
                    <a:pt x="6993" y="3763"/>
                    <a:pt x="7139" y="3525"/>
                    <a:pt x="7286" y="3294"/>
                  </a:cubicBezTo>
                  <a:cubicBezTo>
                    <a:pt x="7398" y="3119"/>
                    <a:pt x="7517" y="2917"/>
                    <a:pt x="7608" y="2742"/>
                  </a:cubicBezTo>
                  <a:cubicBezTo>
                    <a:pt x="7783" y="2567"/>
                    <a:pt x="7958" y="2364"/>
                    <a:pt x="8014" y="2155"/>
                  </a:cubicBezTo>
                  <a:cubicBezTo>
                    <a:pt x="8042" y="2099"/>
                    <a:pt x="8014" y="2043"/>
                    <a:pt x="7986" y="2015"/>
                  </a:cubicBezTo>
                  <a:cubicBezTo>
                    <a:pt x="8014" y="1868"/>
                    <a:pt x="8014" y="1693"/>
                    <a:pt x="7867" y="1546"/>
                  </a:cubicBezTo>
                  <a:cubicBezTo>
                    <a:pt x="7720" y="1371"/>
                    <a:pt x="7489" y="1280"/>
                    <a:pt x="7286" y="1169"/>
                  </a:cubicBezTo>
                  <a:cubicBezTo>
                    <a:pt x="6699" y="875"/>
                    <a:pt x="6091" y="644"/>
                    <a:pt x="5447" y="525"/>
                  </a:cubicBezTo>
                  <a:cubicBezTo>
                    <a:pt x="5363" y="351"/>
                    <a:pt x="5273" y="204"/>
                    <a:pt x="5126" y="148"/>
                  </a:cubicBezTo>
                  <a:cubicBezTo>
                    <a:pt x="5045" y="102"/>
                    <a:pt x="4956" y="79"/>
                    <a:pt x="4869" y="79"/>
                  </a:cubicBezTo>
                  <a:cubicBezTo>
                    <a:pt x="4678" y="79"/>
                    <a:pt x="4500" y="190"/>
                    <a:pt x="4461" y="406"/>
                  </a:cubicBezTo>
                  <a:lnTo>
                    <a:pt x="4461" y="441"/>
                  </a:lnTo>
                  <a:lnTo>
                    <a:pt x="4398" y="441"/>
                  </a:lnTo>
                  <a:cubicBezTo>
                    <a:pt x="4517" y="267"/>
                    <a:pt x="4398" y="1"/>
                    <a:pt x="4196"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64"/>
            <p:cNvSpPr/>
            <p:nvPr/>
          </p:nvSpPr>
          <p:spPr>
            <a:xfrm>
              <a:off x="4299045" y="1381018"/>
              <a:ext cx="728" cy="978"/>
            </a:xfrm>
            <a:custGeom>
              <a:rect b="b" l="l" r="r" t="t"/>
              <a:pathLst>
                <a:path extrusionOk="0" h="43" w="32">
                  <a:moveTo>
                    <a:pt x="8" y="1"/>
                  </a:moveTo>
                  <a:cubicBezTo>
                    <a:pt x="0" y="1"/>
                    <a:pt x="0" y="15"/>
                    <a:pt x="32" y="43"/>
                  </a:cubicBezTo>
                  <a:cubicBezTo>
                    <a:pt x="32" y="15"/>
                    <a:pt x="16" y="1"/>
                    <a:pt x="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64"/>
            <p:cNvSpPr/>
            <p:nvPr/>
          </p:nvSpPr>
          <p:spPr>
            <a:xfrm>
              <a:off x="4268576" y="1352233"/>
              <a:ext cx="19911" cy="124174"/>
            </a:xfrm>
            <a:custGeom>
              <a:rect b="b" l="l" r="r" t="t"/>
              <a:pathLst>
                <a:path extrusionOk="0" h="5457" w="875">
                  <a:moveTo>
                    <a:pt x="521" y="0"/>
                  </a:moveTo>
                  <a:cubicBezTo>
                    <a:pt x="470" y="0"/>
                    <a:pt x="420" y="28"/>
                    <a:pt x="406" y="84"/>
                  </a:cubicBezTo>
                  <a:cubicBezTo>
                    <a:pt x="287" y="553"/>
                    <a:pt x="203" y="1021"/>
                    <a:pt x="84" y="1483"/>
                  </a:cubicBezTo>
                  <a:cubicBezTo>
                    <a:pt x="28" y="1720"/>
                    <a:pt x="0" y="1951"/>
                    <a:pt x="28" y="2217"/>
                  </a:cubicBezTo>
                  <a:cubicBezTo>
                    <a:pt x="56" y="2420"/>
                    <a:pt x="112" y="2650"/>
                    <a:pt x="147" y="2853"/>
                  </a:cubicBezTo>
                  <a:cubicBezTo>
                    <a:pt x="203" y="3294"/>
                    <a:pt x="378" y="3671"/>
                    <a:pt x="287" y="4140"/>
                  </a:cubicBezTo>
                  <a:cubicBezTo>
                    <a:pt x="259" y="4343"/>
                    <a:pt x="231" y="4489"/>
                    <a:pt x="259" y="4720"/>
                  </a:cubicBezTo>
                  <a:cubicBezTo>
                    <a:pt x="322" y="4923"/>
                    <a:pt x="322" y="5154"/>
                    <a:pt x="434" y="5363"/>
                  </a:cubicBezTo>
                  <a:cubicBezTo>
                    <a:pt x="488" y="5428"/>
                    <a:pt x="553" y="5456"/>
                    <a:pt x="616" y="5456"/>
                  </a:cubicBezTo>
                  <a:cubicBezTo>
                    <a:pt x="724" y="5456"/>
                    <a:pt x="824" y="5373"/>
                    <a:pt x="846" y="5245"/>
                  </a:cubicBezTo>
                  <a:cubicBezTo>
                    <a:pt x="874" y="5042"/>
                    <a:pt x="783" y="4839"/>
                    <a:pt x="727" y="4629"/>
                  </a:cubicBezTo>
                  <a:cubicBezTo>
                    <a:pt x="672" y="4427"/>
                    <a:pt x="783" y="4280"/>
                    <a:pt x="783" y="4049"/>
                  </a:cubicBezTo>
                  <a:cubicBezTo>
                    <a:pt x="811" y="3846"/>
                    <a:pt x="727" y="3643"/>
                    <a:pt x="727" y="3441"/>
                  </a:cubicBezTo>
                  <a:cubicBezTo>
                    <a:pt x="727" y="3322"/>
                    <a:pt x="783" y="3231"/>
                    <a:pt x="783" y="3119"/>
                  </a:cubicBezTo>
                  <a:cubicBezTo>
                    <a:pt x="811" y="3000"/>
                    <a:pt x="811" y="2881"/>
                    <a:pt x="811" y="2769"/>
                  </a:cubicBezTo>
                  <a:cubicBezTo>
                    <a:pt x="783" y="2567"/>
                    <a:pt x="727" y="2357"/>
                    <a:pt x="672" y="2154"/>
                  </a:cubicBezTo>
                  <a:cubicBezTo>
                    <a:pt x="609" y="1923"/>
                    <a:pt x="672" y="1720"/>
                    <a:pt x="699" y="1483"/>
                  </a:cubicBezTo>
                  <a:cubicBezTo>
                    <a:pt x="755" y="1021"/>
                    <a:pt x="755" y="553"/>
                    <a:pt x="637" y="84"/>
                  </a:cubicBezTo>
                  <a:cubicBezTo>
                    <a:pt x="623" y="28"/>
                    <a:pt x="572" y="0"/>
                    <a:pt x="52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64"/>
            <p:cNvSpPr/>
            <p:nvPr/>
          </p:nvSpPr>
          <p:spPr>
            <a:xfrm>
              <a:off x="4294357" y="1341287"/>
              <a:ext cx="117439" cy="140899"/>
            </a:xfrm>
            <a:custGeom>
              <a:rect b="b" l="l" r="r" t="t"/>
              <a:pathLst>
                <a:path extrusionOk="0" h="6192" w="5161">
                  <a:moveTo>
                    <a:pt x="2238" y="1"/>
                  </a:moveTo>
                  <a:cubicBezTo>
                    <a:pt x="2183" y="1"/>
                    <a:pt x="2127" y="4"/>
                    <a:pt x="2070" y="13"/>
                  </a:cubicBezTo>
                  <a:cubicBezTo>
                    <a:pt x="1867" y="41"/>
                    <a:pt x="1692" y="104"/>
                    <a:pt x="1545" y="216"/>
                  </a:cubicBezTo>
                  <a:cubicBezTo>
                    <a:pt x="1477" y="199"/>
                    <a:pt x="1410" y="183"/>
                    <a:pt x="1338" y="183"/>
                  </a:cubicBezTo>
                  <a:cubicBezTo>
                    <a:pt x="1286" y="183"/>
                    <a:pt x="1230" y="192"/>
                    <a:pt x="1168" y="216"/>
                  </a:cubicBezTo>
                  <a:cubicBezTo>
                    <a:pt x="790" y="335"/>
                    <a:pt x="496" y="740"/>
                    <a:pt x="378" y="1090"/>
                  </a:cubicBezTo>
                  <a:cubicBezTo>
                    <a:pt x="203" y="1502"/>
                    <a:pt x="266" y="1999"/>
                    <a:pt x="266" y="2432"/>
                  </a:cubicBezTo>
                  <a:lnTo>
                    <a:pt x="266" y="2523"/>
                  </a:lnTo>
                  <a:cubicBezTo>
                    <a:pt x="238" y="2754"/>
                    <a:pt x="203" y="2985"/>
                    <a:pt x="175" y="3222"/>
                  </a:cubicBezTo>
                  <a:cubicBezTo>
                    <a:pt x="147" y="3306"/>
                    <a:pt x="147" y="3397"/>
                    <a:pt x="119" y="3509"/>
                  </a:cubicBezTo>
                  <a:cubicBezTo>
                    <a:pt x="119" y="3628"/>
                    <a:pt x="91" y="3775"/>
                    <a:pt x="119" y="3887"/>
                  </a:cubicBezTo>
                  <a:lnTo>
                    <a:pt x="91" y="3922"/>
                  </a:lnTo>
                  <a:cubicBezTo>
                    <a:pt x="91" y="4124"/>
                    <a:pt x="119" y="4355"/>
                    <a:pt x="119" y="4558"/>
                  </a:cubicBezTo>
                  <a:cubicBezTo>
                    <a:pt x="119" y="5026"/>
                    <a:pt x="0" y="5495"/>
                    <a:pt x="28" y="5928"/>
                  </a:cubicBezTo>
                  <a:cubicBezTo>
                    <a:pt x="51" y="6077"/>
                    <a:pt x="190" y="6191"/>
                    <a:pt x="317" y="6191"/>
                  </a:cubicBezTo>
                  <a:cubicBezTo>
                    <a:pt x="388" y="6191"/>
                    <a:pt x="454" y="6157"/>
                    <a:pt x="496" y="6075"/>
                  </a:cubicBezTo>
                  <a:cubicBezTo>
                    <a:pt x="587" y="5872"/>
                    <a:pt x="587" y="5670"/>
                    <a:pt x="643" y="5460"/>
                  </a:cubicBezTo>
                  <a:cubicBezTo>
                    <a:pt x="671" y="5229"/>
                    <a:pt x="727" y="5054"/>
                    <a:pt x="727" y="4824"/>
                  </a:cubicBezTo>
                  <a:cubicBezTo>
                    <a:pt x="762" y="4621"/>
                    <a:pt x="762" y="4411"/>
                    <a:pt x="727" y="4208"/>
                  </a:cubicBezTo>
                  <a:cubicBezTo>
                    <a:pt x="762" y="4180"/>
                    <a:pt x="790" y="4124"/>
                    <a:pt x="790" y="4096"/>
                  </a:cubicBezTo>
                  <a:cubicBezTo>
                    <a:pt x="846" y="3950"/>
                    <a:pt x="846" y="3803"/>
                    <a:pt x="846" y="3656"/>
                  </a:cubicBezTo>
                  <a:cubicBezTo>
                    <a:pt x="846" y="3481"/>
                    <a:pt x="874" y="3306"/>
                    <a:pt x="874" y="3131"/>
                  </a:cubicBezTo>
                  <a:cubicBezTo>
                    <a:pt x="874" y="2957"/>
                    <a:pt x="874" y="2810"/>
                    <a:pt x="902" y="2663"/>
                  </a:cubicBezTo>
                  <a:lnTo>
                    <a:pt x="902" y="2488"/>
                  </a:lnTo>
                  <a:cubicBezTo>
                    <a:pt x="937" y="2376"/>
                    <a:pt x="937" y="2257"/>
                    <a:pt x="965" y="2173"/>
                  </a:cubicBezTo>
                  <a:cubicBezTo>
                    <a:pt x="965" y="2055"/>
                    <a:pt x="993" y="1936"/>
                    <a:pt x="1021" y="1824"/>
                  </a:cubicBezTo>
                  <a:lnTo>
                    <a:pt x="1112" y="1824"/>
                  </a:lnTo>
                  <a:cubicBezTo>
                    <a:pt x="1287" y="1789"/>
                    <a:pt x="1426" y="1677"/>
                    <a:pt x="1601" y="1586"/>
                  </a:cubicBezTo>
                  <a:cubicBezTo>
                    <a:pt x="1636" y="1558"/>
                    <a:pt x="1692" y="1558"/>
                    <a:pt x="1720" y="1530"/>
                  </a:cubicBezTo>
                  <a:cubicBezTo>
                    <a:pt x="1867" y="1530"/>
                    <a:pt x="2042" y="1502"/>
                    <a:pt x="2189" y="1474"/>
                  </a:cubicBezTo>
                  <a:cubicBezTo>
                    <a:pt x="2363" y="1474"/>
                    <a:pt x="2538" y="1502"/>
                    <a:pt x="2741" y="1558"/>
                  </a:cubicBezTo>
                  <a:cubicBezTo>
                    <a:pt x="2944" y="1614"/>
                    <a:pt x="3175" y="1677"/>
                    <a:pt x="3384" y="1761"/>
                  </a:cubicBezTo>
                  <a:cubicBezTo>
                    <a:pt x="3559" y="1824"/>
                    <a:pt x="3734" y="1908"/>
                    <a:pt x="3937" y="1936"/>
                  </a:cubicBezTo>
                  <a:cubicBezTo>
                    <a:pt x="3965" y="1999"/>
                    <a:pt x="4021" y="2027"/>
                    <a:pt x="4049" y="2055"/>
                  </a:cubicBezTo>
                  <a:lnTo>
                    <a:pt x="4112" y="2111"/>
                  </a:lnTo>
                  <a:cubicBezTo>
                    <a:pt x="4167" y="2173"/>
                    <a:pt x="4223" y="2229"/>
                    <a:pt x="4314" y="2257"/>
                  </a:cubicBezTo>
                  <a:cubicBezTo>
                    <a:pt x="4342" y="2285"/>
                    <a:pt x="4370" y="2285"/>
                    <a:pt x="4398" y="2285"/>
                  </a:cubicBezTo>
                  <a:cubicBezTo>
                    <a:pt x="4433" y="2460"/>
                    <a:pt x="4489" y="2663"/>
                    <a:pt x="4636" y="2782"/>
                  </a:cubicBezTo>
                  <a:cubicBezTo>
                    <a:pt x="4704" y="2834"/>
                    <a:pt x="4778" y="2857"/>
                    <a:pt x="4848" y="2857"/>
                  </a:cubicBezTo>
                  <a:cubicBezTo>
                    <a:pt x="5013" y="2857"/>
                    <a:pt x="5152" y="2725"/>
                    <a:pt x="5132" y="2523"/>
                  </a:cubicBezTo>
                  <a:cubicBezTo>
                    <a:pt x="5160" y="2173"/>
                    <a:pt x="5069" y="1789"/>
                    <a:pt x="4839" y="1530"/>
                  </a:cubicBezTo>
                  <a:cubicBezTo>
                    <a:pt x="4811" y="1474"/>
                    <a:pt x="4811" y="1411"/>
                    <a:pt x="4748" y="1383"/>
                  </a:cubicBezTo>
                  <a:cubicBezTo>
                    <a:pt x="4461" y="1153"/>
                    <a:pt x="4195" y="950"/>
                    <a:pt x="3909" y="740"/>
                  </a:cubicBezTo>
                  <a:cubicBezTo>
                    <a:pt x="3671" y="537"/>
                    <a:pt x="3412" y="335"/>
                    <a:pt x="3119" y="216"/>
                  </a:cubicBezTo>
                  <a:cubicBezTo>
                    <a:pt x="2822" y="121"/>
                    <a:pt x="2545" y="1"/>
                    <a:pt x="223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64"/>
            <p:cNvSpPr/>
            <p:nvPr/>
          </p:nvSpPr>
          <p:spPr>
            <a:xfrm>
              <a:off x="4310013" y="1444277"/>
              <a:ext cx="27966" cy="24166"/>
            </a:xfrm>
            <a:custGeom>
              <a:rect b="b" l="l" r="r" t="t"/>
              <a:pathLst>
                <a:path extrusionOk="0" h="1062" w="1229">
                  <a:moveTo>
                    <a:pt x="1035" y="1"/>
                  </a:moveTo>
                  <a:cubicBezTo>
                    <a:pt x="1025" y="1"/>
                    <a:pt x="1015" y="2"/>
                    <a:pt x="1004" y="4"/>
                  </a:cubicBezTo>
                  <a:cubicBezTo>
                    <a:pt x="655" y="151"/>
                    <a:pt x="424" y="382"/>
                    <a:pt x="158" y="675"/>
                  </a:cubicBezTo>
                  <a:cubicBezTo>
                    <a:pt x="1" y="833"/>
                    <a:pt x="159" y="1061"/>
                    <a:pt x="333" y="1061"/>
                  </a:cubicBezTo>
                  <a:cubicBezTo>
                    <a:pt x="383" y="1061"/>
                    <a:pt x="434" y="1042"/>
                    <a:pt x="480" y="997"/>
                  </a:cubicBezTo>
                  <a:cubicBezTo>
                    <a:pt x="710" y="759"/>
                    <a:pt x="913" y="500"/>
                    <a:pt x="1151" y="270"/>
                  </a:cubicBezTo>
                  <a:cubicBezTo>
                    <a:pt x="1229" y="159"/>
                    <a:pt x="1162" y="1"/>
                    <a:pt x="103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64"/>
            <p:cNvSpPr/>
            <p:nvPr/>
          </p:nvSpPr>
          <p:spPr>
            <a:xfrm>
              <a:off x="4287827" y="1503394"/>
              <a:ext cx="66217" cy="60528"/>
            </a:xfrm>
            <a:custGeom>
              <a:rect b="b" l="l" r="r" t="t"/>
              <a:pathLst>
                <a:path extrusionOk="0" h="2660" w="2910">
                  <a:moveTo>
                    <a:pt x="2273" y="0"/>
                  </a:moveTo>
                  <a:cubicBezTo>
                    <a:pt x="2357" y="28"/>
                    <a:pt x="2413" y="175"/>
                    <a:pt x="2329" y="259"/>
                  </a:cubicBezTo>
                  <a:lnTo>
                    <a:pt x="2329" y="350"/>
                  </a:lnTo>
                  <a:cubicBezTo>
                    <a:pt x="2301" y="497"/>
                    <a:pt x="2210" y="608"/>
                    <a:pt x="2098" y="671"/>
                  </a:cubicBezTo>
                  <a:cubicBezTo>
                    <a:pt x="2025" y="699"/>
                    <a:pt x="1958" y="713"/>
                    <a:pt x="1892" y="713"/>
                  </a:cubicBezTo>
                  <a:cubicBezTo>
                    <a:pt x="1825" y="713"/>
                    <a:pt x="1759" y="699"/>
                    <a:pt x="1685" y="671"/>
                  </a:cubicBezTo>
                  <a:cubicBezTo>
                    <a:pt x="1630" y="643"/>
                    <a:pt x="1602" y="580"/>
                    <a:pt x="1602" y="525"/>
                  </a:cubicBezTo>
                  <a:cubicBezTo>
                    <a:pt x="1574" y="497"/>
                    <a:pt x="1539" y="434"/>
                    <a:pt x="1539" y="406"/>
                  </a:cubicBezTo>
                  <a:cubicBezTo>
                    <a:pt x="1539" y="322"/>
                    <a:pt x="1602" y="259"/>
                    <a:pt x="1658" y="231"/>
                  </a:cubicBezTo>
                  <a:lnTo>
                    <a:pt x="1713" y="231"/>
                  </a:lnTo>
                  <a:cubicBezTo>
                    <a:pt x="1832" y="147"/>
                    <a:pt x="1979" y="56"/>
                    <a:pt x="2098" y="0"/>
                  </a:cubicBezTo>
                  <a:lnTo>
                    <a:pt x="2098" y="0"/>
                  </a:lnTo>
                  <a:cubicBezTo>
                    <a:pt x="1804" y="56"/>
                    <a:pt x="1511" y="294"/>
                    <a:pt x="1364" y="525"/>
                  </a:cubicBezTo>
                  <a:cubicBezTo>
                    <a:pt x="1252" y="608"/>
                    <a:pt x="1189" y="699"/>
                    <a:pt x="1105" y="783"/>
                  </a:cubicBezTo>
                  <a:cubicBezTo>
                    <a:pt x="986" y="958"/>
                    <a:pt x="958" y="1168"/>
                    <a:pt x="1049" y="1343"/>
                  </a:cubicBezTo>
                  <a:cubicBezTo>
                    <a:pt x="1017" y="1330"/>
                    <a:pt x="982" y="1322"/>
                    <a:pt x="947" y="1322"/>
                  </a:cubicBezTo>
                  <a:cubicBezTo>
                    <a:pt x="882" y="1322"/>
                    <a:pt x="820" y="1349"/>
                    <a:pt x="783" y="1427"/>
                  </a:cubicBezTo>
                  <a:cubicBezTo>
                    <a:pt x="728" y="1482"/>
                    <a:pt x="700" y="1573"/>
                    <a:pt x="665" y="1629"/>
                  </a:cubicBezTo>
                  <a:cubicBezTo>
                    <a:pt x="651" y="1626"/>
                    <a:pt x="637" y="1624"/>
                    <a:pt x="623" y="1624"/>
                  </a:cubicBezTo>
                  <a:cubicBezTo>
                    <a:pt x="524" y="1624"/>
                    <a:pt x="427" y="1706"/>
                    <a:pt x="378" y="1804"/>
                  </a:cubicBezTo>
                  <a:cubicBezTo>
                    <a:pt x="350" y="1895"/>
                    <a:pt x="315" y="1979"/>
                    <a:pt x="315" y="2070"/>
                  </a:cubicBezTo>
                  <a:cubicBezTo>
                    <a:pt x="287" y="2098"/>
                    <a:pt x="287" y="2154"/>
                    <a:pt x="287" y="2182"/>
                  </a:cubicBezTo>
                  <a:lnTo>
                    <a:pt x="259" y="2245"/>
                  </a:lnTo>
                  <a:lnTo>
                    <a:pt x="231" y="2245"/>
                  </a:lnTo>
                  <a:cubicBezTo>
                    <a:pt x="175" y="2273"/>
                    <a:pt x="112" y="2301"/>
                    <a:pt x="112" y="2357"/>
                  </a:cubicBezTo>
                  <a:lnTo>
                    <a:pt x="84" y="2357"/>
                  </a:lnTo>
                  <a:cubicBezTo>
                    <a:pt x="0" y="2357"/>
                    <a:pt x="0" y="2531"/>
                    <a:pt x="84" y="2531"/>
                  </a:cubicBezTo>
                  <a:lnTo>
                    <a:pt x="84" y="2503"/>
                  </a:lnTo>
                  <a:cubicBezTo>
                    <a:pt x="112" y="2594"/>
                    <a:pt x="140" y="2650"/>
                    <a:pt x="231" y="2650"/>
                  </a:cubicBezTo>
                  <a:cubicBezTo>
                    <a:pt x="270" y="2656"/>
                    <a:pt x="307" y="2660"/>
                    <a:pt x="343" y="2660"/>
                  </a:cubicBezTo>
                  <a:cubicBezTo>
                    <a:pt x="468" y="2660"/>
                    <a:pt x="571" y="2618"/>
                    <a:pt x="637" y="2503"/>
                  </a:cubicBezTo>
                  <a:cubicBezTo>
                    <a:pt x="674" y="2515"/>
                    <a:pt x="711" y="2522"/>
                    <a:pt x="747" y="2522"/>
                  </a:cubicBezTo>
                  <a:cubicBezTo>
                    <a:pt x="798" y="2522"/>
                    <a:pt x="849" y="2508"/>
                    <a:pt x="902" y="2475"/>
                  </a:cubicBezTo>
                  <a:cubicBezTo>
                    <a:pt x="1014" y="2391"/>
                    <a:pt x="1105" y="2273"/>
                    <a:pt x="1133" y="2098"/>
                  </a:cubicBezTo>
                  <a:cubicBezTo>
                    <a:pt x="1161" y="2070"/>
                    <a:pt x="1224" y="2042"/>
                    <a:pt x="1252" y="2007"/>
                  </a:cubicBezTo>
                  <a:cubicBezTo>
                    <a:pt x="1336" y="1867"/>
                    <a:pt x="1308" y="1720"/>
                    <a:pt x="1308" y="1573"/>
                  </a:cubicBezTo>
                  <a:cubicBezTo>
                    <a:pt x="1308" y="1545"/>
                    <a:pt x="1336" y="1545"/>
                    <a:pt x="1336" y="1517"/>
                  </a:cubicBezTo>
                  <a:cubicBezTo>
                    <a:pt x="1367" y="1525"/>
                    <a:pt x="1398" y="1528"/>
                    <a:pt x="1429" y="1528"/>
                  </a:cubicBezTo>
                  <a:cubicBezTo>
                    <a:pt x="1515" y="1528"/>
                    <a:pt x="1596" y="1501"/>
                    <a:pt x="1658" y="1454"/>
                  </a:cubicBezTo>
                  <a:cubicBezTo>
                    <a:pt x="1707" y="1466"/>
                    <a:pt x="1756" y="1472"/>
                    <a:pt x="1804" y="1472"/>
                  </a:cubicBezTo>
                  <a:cubicBezTo>
                    <a:pt x="2009" y="1472"/>
                    <a:pt x="2192" y="1371"/>
                    <a:pt x="2357" y="1252"/>
                  </a:cubicBezTo>
                  <a:cubicBezTo>
                    <a:pt x="2372" y="1315"/>
                    <a:pt x="2428" y="1345"/>
                    <a:pt x="2488" y="1345"/>
                  </a:cubicBezTo>
                  <a:cubicBezTo>
                    <a:pt x="2539" y="1345"/>
                    <a:pt x="2593" y="1322"/>
                    <a:pt x="2622" y="1280"/>
                  </a:cubicBezTo>
                  <a:cubicBezTo>
                    <a:pt x="2825" y="1021"/>
                    <a:pt x="2909" y="755"/>
                    <a:pt x="2881" y="434"/>
                  </a:cubicBezTo>
                  <a:cubicBezTo>
                    <a:pt x="2881" y="322"/>
                    <a:pt x="2762" y="259"/>
                    <a:pt x="2678" y="259"/>
                  </a:cubicBezTo>
                  <a:cubicBezTo>
                    <a:pt x="2678" y="231"/>
                    <a:pt x="2650" y="175"/>
                    <a:pt x="2588" y="147"/>
                  </a:cubicBezTo>
                  <a:cubicBezTo>
                    <a:pt x="2504" y="56"/>
                    <a:pt x="2385" y="0"/>
                    <a:pt x="227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64"/>
            <p:cNvSpPr/>
            <p:nvPr/>
          </p:nvSpPr>
          <p:spPr>
            <a:xfrm>
              <a:off x="4285119" y="1563695"/>
              <a:ext cx="3368" cy="2731"/>
            </a:xfrm>
            <a:custGeom>
              <a:rect b="b" l="l" r="r" t="t"/>
              <a:pathLst>
                <a:path extrusionOk="0" h="120" w="148">
                  <a:moveTo>
                    <a:pt x="56" y="0"/>
                  </a:moveTo>
                  <a:cubicBezTo>
                    <a:pt x="0" y="0"/>
                    <a:pt x="0" y="119"/>
                    <a:pt x="56" y="119"/>
                  </a:cubicBezTo>
                  <a:cubicBezTo>
                    <a:pt x="147" y="119"/>
                    <a:pt x="147" y="0"/>
                    <a:pt x="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64"/>
            <p:cNvSpPr/>
            <p:nvPr/>
          </p:nvSpPr>
          <p:spPr>
            <a:xfrm>
              <a:off x="4274947" y="1560828"/>
              <a:ext cx="9557" cy="11241"/>
            </a:xfrm>
            <a:custGeom>
              <a:rect b="b" l="l" r="r" t="t"/>
              <a:pathLst>
                <a:path extrusionOk="0" h="494" w="420">
                  <a:moveTo>
                    <a:pt x="259" y="1"/>
                  </a:moveTo>
                  <a:cubicBezTo>
                    <a:pt x="189" y="1"/>
                    <a:pt x="121" y="56"/>
                    <a:pt x="98" y="126"/>
                  </a:cubicBezTo>
                  <a:lnTo>
                    <a:pt x="42" y="301"/>
                  </a:lnTo>
                  <a:cubicBezTo>
                    <a:pt x="1" y="415"/>
                    <a:pt x="88" y="493"/>
                    <a:pt x="169" y="493"/>
                  </a:cubicBezTo>
                  <a:cubicBezTo>
                    <a:pt x="212" y="493"/>
                    <a:pt x="253" y="471"/>
                    <a:pt x="273" y="420"/>
                  </a:cubicBezTo>
                  <a:cubicBezTo>
                    <a:pt x="329" y="357"/>
                    <a:pt x="357" y="301"/>
                    <a:pt x="392" y="245"/>
                  </a:cubicBezTo>
                  <a:cubicBezTo>
                    <a:pt x="419" y="154"/>
                    <a:pt x="392" y="42"/>
                    <a:pt x="301" y="7"/>
                  </a:cubicBezTo>
                  <a:cubicBezTo>
                    <a:pt x="287" y="3"/>
                    <a:pt x="273"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64"/>
            <p:cNvSpPr/>
            <p:nvPr/>
          </p:nvSpPr>
          <p:spPr>
            <a:xfrm>
              <a:off x="4342712" y="1541714"/>
              <a:ext cx="67013" cy="48992"/>
            </a:xfrm>
            <a:custGeom>
              <a:rect b="b" l="l" r="r" t="t"/>
              <a:pathLst>
                <a:path extrusionOk="0" h="2153" w="2945">
                  <a:moveTo>
                    <a:pt x="2403" y="0"/>
                  </a:moveTo>
                  <a:cubicBezTo>
                    <a:pt x="2159" y="0"/>
                    <a:pt x="1900" y="91"/>
                    <a:pt x="1693" y="211"/>
                  </a:cubicBezTo>
                  <a:cubicBezTo>
                    <a:pt x="1343" y="386"/>
                    <a:pt x="1022" y="673"/>
                    <a:pt x="735" y="966"/>
                  </a:cubicBezTo>
                  <a:cubicBezTo>
                    <a:pt x="700" y="994"/>
                    <a:pt x="672" y="1057"/>
                    <a:pt x="672" y="1113"/>
                  </a:cubicBezTo>
                  <a:cubicBezTo>
                    <a:pt x="469" y="1344"/>
                    <a:pt x="266" y="1609"/>
                    <a:pt x="92" y="1868"/>
                  </a:cubicBezTo>
                  <a:cubicBezTo>
                    <a:pt x="0" y="2002"/>
                    <a:pt x="135" y="2153"/>
                    <a:pt x="269" y="2153"/>
                  </a:cubicBezTo>
                  <a:cubicBezTo>
                    <a:pt x="310" y="2153"/>
                    <a:pt x="351" y="2139"/>
                    <a:pt x="385" y="2106"/>
                  </a:cubicBezTo>
                  <a:cubicBezTo>
                    <a:pt x="441" y="2015"/>
                    <a:pt x="497" y="1959"/>
                    <a:pt x="560" y="1868"/>
                  </a:cubicBezTo>
                  <a:cubicBezTo>
                    <a:pt x="580" y="1888"/>
                    <a:pt x="613" y="1911"/>
                    <a:pt x="650" y="1911"/>
                  </a:cubicBezTo>
                  <a:cubicBezTo>
                    <a:pt x="666" y="1911"/>
                    <a:pt x="683" y="1907"/>
                    <a:pt x="700" y="1896"/>
                  </a:cubicBezTo>
                  <a:lnTo>
                    <a:pt x="735" y="1896"/>
                  </a:lnTo>
                  <a:cubicBezTo>
                    <a:pt x="749" y="1914"/>
                    <a:pt x="770" y="1922"/>
                    <a:pt x="794" y="1922"/>
                  </a:cubicBezTo>
                  <a:cubicBezTo>
                    <a:pt x="819" y="1922"/>
                    <a:pt x="847" y="1914"/>
                    <a:pt x="875" y="1896"/>
                  </a:cubicBezTo>
                  <a:cubicBezTo>
                    <a:pt x="1434" y="1609"/>
                    <a:pt x="1959" y="1316"/>
                    <a:pt x="2448" y="910"/>
                  </a:cubicBezTo>
                  <a:cubicBezTo>
                    <a:pt x="2511" y="882"/>
                    <a:pt x="2511" y="791"/>
                    <a:pt x="2448" y="735"/>
                  </a:cubicBezTo>
                  <a:cubicBezTo>
                    <a:pt x="2595" y="673"/>
                    <a:pt x="2742" y="617"/>
                    <a:pt x="2861" y="498"/>
                  </a:cubicBezTo>
                  <a:cubicBezTo>
                    <a:pt x="2944" y="414"/>
                    <a:pt x="2944" y="239"/>
                    <a:pt x="2861" y="148"/>
                  </a:cubicBezTo>
                  <a:cubicBezTo>
                    <a:pt x="2730" y="43"/>
                    <a:pt x="2570" y="0"/>
                    <a:pt x="24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64"/>
            <p:cNvSpPr/>
            <p:nvPr/>
          </p:nvSpPr>
          <p:spPr>
            <a:xfrm>
              <a:off x="4405697" y="1405206"/>
              <a:ext cx="148658" cy="98370"/>
            </a:xfrm>
            <a:custGeom>
              <a:rect b="b" l="l" r="r" t="t"/>
              <a:pathLst>
                <a:path extrusionOk="0" h="4323" w="6533">
                  <a:moveTo>
                    <a:pt x="3351" y="1952"/>
                  </a:moveTo>
                  <a:cubicBezTo>
                    <a:pt x="3323" y="1982"/>
                    <a:pt x="3304" y="1992"/>
                    <a:pt x="3295" y="1992"/>
                  </a:cubicBezTo>
                  <a:cubicBezTo>
                    <a:pt x="3276" y="1992"/>
                    <a:pt x="3295" y="1952"/>
                    <a:pt x="3351" y="1952"/>
                  </a:cubicBezTo>
                  <a:close/>
                  <a:moveTo>
                    <a:pt x="3966" y="1"/>
                  </a:moveTo>
                  <a:cubicBezTo>
                    <a:pt x="3792" y="148"/>
                    <a:pt x="3561" y="148"/>
                    <a:pt x="3323" y="176"/>
                  </a:cubicBezTo>
                  <a:lnTo>
                    <a:pt x="3239" y="176"/>
                  </a:lnTo>
                  <a:cubicBezTo>
                    <a:pt x="2799" y="267"/>
                    <a:pt x="2365" y="322"/>
                    <a:pt x="1953" y="497"/>
                  </a:cubicBezTo>
                  <a:cubicBezTo>
                    <a:pt x="1938" y="505"/>
                    <a:pt x="1923" y="508"/>
                    <a:pt x="1908" y="508"/>
                  </a:cubicBezTo>
                  <a:cubicBezTo>
                    <a:pt x="1869" y="508"/>
                    <a:pt x="1833" y="482"/>
                    <a:pt x="1813" y="441"/>
                  </a:cubicBezTo>
                  <a:lnTo>
                    <a:pt x="1813" y="441"/>
                  </a:lnTo>
                  <a:cubicBezTo>
                    <a:pt x="1750" y="700"/>
                    <a:pt x="1841" y="966"/>
                    <a:pt x="1869" y="1224"/>
                  </a:cubicBezTo>
                  <a:cubicBezTo>
                    <a:pt x="1897" y="1427"/>
                    <a:pt x="2015" y="1637"/>
                    <a:pt x="2015" y="1840"/>
                  </a:cubicBezTo>
                  <a:cubicBezTo>
                    <a:pt x="2043" y="2043"/>
                    <a:pt x="2162" y="2217"/>
                    <a:pt x="2365" y="2245"/>
                  </a:cubicBezTo>
                  <a:cubicBezTo>
                    <a:pt x="2302" y="2392"/>
                    <a:pt x="2218" y="2539"/>
                    <a:pt x="2099" y="2651"/>
                  </a:cubicBezTo>
                  <a:cubicBezTo>
                    <a:pt x="2015" y="2686"/>
                    <a:pt x="1953" y="2742"/>
                    <a:pt x="1869" y="2770"/>
                  </a:cubicBezTo>
                  <a:cubicBezTo>
                    <a:pt x="1638" y="2861"/>
                    <a:pt x="1400" y="2945"/>
                    <a:pt x="1169" y="3035"/>
                  </a:cubicBezTo>
                  <a:cubicBezTo>
                    <a:pt x="673" y="3266"/>
                    <a:pt x="442" y="3700"/>
                    <a:pt x="93" y="4084"/>
                  </a:cubicBezTo>
                  <a:cubicBezTo>
                    <a:pt x="0" y="4193"/>
                    <a:pt x="85" y="4323"/>
                    <a:pt x="197" y="4323"/>
                  </a:cubicBezTo>
                  <a:cubicBezTo>
                    <a:pt x="228" y="4323"/>
                    <a:pt x="263" y="4312"/>
                    <a:pt x="295" y="4287"/>
                  </a:cubicBezTo>
                  <a:cubicBezTo>
                    <a:pt x="701" y="3937"/>
                    <a:pt x="1113" y="3700"/>
                    <a:pt x="1603" y="3616"/>
                  </a:cubicBezTo>
                  <a:cubicBezTo>
                    <a:pt x="1988" y="3560"/>
                    <a:pt x="2568" y="3385"/>
                    <a:pt x="2743" y="3001"/>
                  </a:cubicBezTo>
                  <a:cubicBezTo>
                    <a:pt x="2917" y="3119"/>
                    <a:pt x="3148" y="3210"/>
                    <a:pt x="3323" y="3210"/>
                  </a:cubicBezTo>
                  <a:cubicBezTo>
                    <a:pt x="3589" y="3210"/>
                    <a:pt x="3673" y="2861"/>
                    <a:pt x="3470" y="2714"/>
                  </a:cubicBezTo>
                  <a:cubicBezTo>
                    <a:pt x="3442" y="2714"/>
                    <a:pt x="3442" y="2714"/>
                    <a:pt x="3414" y="2686"/>
                  </a:cubicBezTo>
                  <a:lnTo>
                    <a:pt x="3498" y="2686"/>
                  </a:lnTo>
                  <a:cubicBezTo>
                    <a:pt x="3736" y="2651"/>
                    <a:pt x="3966" y="2651"/>
                    <a:pt x="4197" y="2651"/>
                  </a:cubicBezTo>
                  <a:cubicBezTo>
                    <a:pt x="4258" y="2664"/>
                    <a:pt x="4322" y="2670"/>
                    <a:pt x="4387" y="2670"/>
                  </a:cubicBezTo>
                  <a:cubicBezTo>
                    <a:pt x="4637" y="2670"/>
                    <a:pt x="4899" y="2575"/>
                    <a:pt x="5015" y="2392"/>
                  </a:cubicBezTo>
                  <a:cubicBezTo>
                    <a:pt x="5117" y="2406"/>
                    <a:pt x="5225" y="2413"/>
                    <a:pt x="5334" y="2413"/>
                  </a:cubicBezTo>
                  <a:cubicBezTo>
                    <a:pt x="5443" y="2413"/>
                    <a:pt x="5554" y="2406"/>
                    <a:pt x="5658" y="2392"/>
                  </a:cubicBezTo>
                  <a:cubicBezTo>
                    <a:pt x="5889" y="2336"/>
                    <a:pt x="6008" y="2161"/>
                    <a:pt x="6008" y="1952"/>
                  </a:cubicBezTo>
                  <a:cubicBezTo>
                    <a:pt x="6211" y="1952"/>
                    <a:pt x="6414" y="1896"/>
                    <a:pt x="6533" y="1721"/>
                  </a:cubicBezTo>
                  <a:lnTo>
                    <a:pt x="6533" y="1693"/>
                  </a:lnTo>
                  <a:cubicBezTo>
                    <a:pt x="6414" y="1371"/>
                    <a:pt x="6295" y="1022"/>
                    <a:pt x="6092" y="763"/>
                  </a:cubicBezTo>
                  <a:lnTo>
                    <a:pt x="6064" y="728"/>
                  </a:lnTo>
                  <a:cubicBezTo>
                    <a:pt x="5833" y="672"/>
                    <a:pt x="5658" y="441"/>
                    <a:pt x="5421" y="378"/>
                  </a:cubicBezTo>
                  <a:cubicBezTo>
                    <a:pt x="5162" y="267"/>
                    <a:pt x="4868" y="204"/>
                    <a:pt x="4610" y="92"/>
                  </a:cubicBezTo>
                  <a:cubicBezTo>
                    <a:pt x="4610" y="92"/>
                    <a:pt x="4575" y="64"/>
                    <a:pt x="4547" y="64"/>
                  </a:cubicBezTo>
                  <a:cubicBezTo>
                    <a:pt x="4435" y="29"/>
                    <a:pt x="4288" y="29"/>
                    <a:pt x="4141" y="29"/>
                  </a:cubicBezTo>
                  <a:cubicBezTo>
                    <a:pt x="4085" y="29"/>
                    <a:pt x="4022" y="29"/>
                    <a:pt x="39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64"/>
            <p:cNvSpPr/>
            <p:nvPr/>
          </p:nvSpPr>
          <p:spPr>
            <a:xfrm>
              <a:off x="4481949" y="1449601"/>
              <a:ext cx="23" cy="23"/>
            </a:xfrm>
            <a:custGeom>
              <a:rect b="b" l="l" r="r" t="t"/>
              <a:pathLst>
                <a:path extrusionOk="0" h="1" w="1">
                  <a:moveTo>
                    <a:pt x="0" y="1"/>
                  </a:moveTo>
                  <a:lnTo>
                    <a:pt x="0" y="1"/>
                  </a:lnTo>
                  <a:lnTo>
                    <a:pt x="0" y="1"/>
                  </a:lnTo>
                  <a:lnTo>
                    <a:pt x="0" y="1"/>
                  </a:lnTo>
                  <a:close/>
                  <a:moveTo>
                    <a:pt x="0" y="1"/>
                  </a:moveTo>
                  <a:lnTo>
                    <a:pt x="0"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64"/>
            <p:cNvSpPr/>
            <p:nvPr/>
          </p:nvSpPr>
          <p:spPr>
            <a:xfrm>
              <a:off x="4452823" y="1406640"/>
              <a:ext cx="46488" cy="78755"/>
            </a:xfrm>
            <a:custGeom>
              <a:rect b="b" l="l" r="r" t="t"/>
              <a:pathLst>
                <a:path extrusionOk="0" h="3461" w="2043">
                  <a:moveTo>
                    <a:pt x="1804" y="1"/>
                  </a:moveTo>
                  <a:cubicBezTo>
                    <a:pt x="1630" y="85"/>
                    <a:pt x="1427" y="85"/>
                    <a:pt x="1252" y="113"/>
                  </a:cubicBezTo>
                  <a:lnTo>
                    <a:pt x="1168" y="113"/>
                  </a:lnTo>
                  <a:cubicBezTo>
                    <a:pt x="791" y="176"/>
                    <a:pt x="406" y="259"/>
                    <a:pt x="28" y="378"/>
                  </a:cubicBezTo>
                  <a:cubicBezTo>
                    <a:pt x="0" y="462"/>
                    <a:pt x="28" y="581"/>
                    <a:pt x="119" y="665"/>
                  </a:cubicBezTo>
                  <a:cubicBezTo>
                    <a:pt x="175" y="756"/>
                    <a:pt x="266" y="784"/>
                    <a:pt x="350" y="784"/>
                  </a:cubicBezTo>
                  <a:cubicBezTo>
                    <a:pt x="378" y="812"/>
                    <a:pt x="378" y="840"/>
                    <a:pt x="378" y="840"/>
                  </a:cubicBezTo>
                  <a:cubicBezTo>
                    <a:pt x="441" y="903"/>
                    <a:pt x="469" y="931"/>
                    <a:pt x="497" y="959"/>
                  </a:cubicBezTo>
                  <a:cubicBezTo>
                    <a:pt x="322" y="1161"/>
                    <a:pt x="350" y="1427"/>
                    <a:pt x="616" y="1574"/>
                  </a:cubicBezTo>
                  <a:cubicBezTo>
                    <a:pt x="672" y="1602"/>
                    <a:pt x="756" y="1630"/>
                    <a:pt x="819" y="1630"/>
                  </a:cubicBezTo>
                  <a:cubicBezTo>
                    <a:pt x="819" y="1658"/>
                    <a:pt x="791" y="1686"/>
                    <a:pt x="756" y="1686"/>
                  </a:cubicBezTo>
                  <a:cubicBezTo>
                    <a:pt x="700" y="1777"/>
                    <a:pt x="728" y="1889"/>
                    <a:pt x="791" y="1952"/>
                  </a:cubicBezTo>
                  <a:cubicBezTo>
                    <a:pt x="874" y="2036"/>
                    <a:pt x="965" y="2063"/>
                    <a:pt x="1049" y="2126"/>
                  </a:cubicBezTo>
                  <a:cubicBezTo>
                    <a:pt x="965" y="2182"/>
                    <a:pt x="846" y="2238"/>
                    <a:pt x="791" y="2301"/>
                  </a:cubicBezTo>
                  <a:cubicBezTo>
                    <a:pt x="700" y="2413"/>
                    <a:pt x="700" y="2560"/>
                    <a:pt x="791" y="2651"/>
                  </a:cubicBezTo>
                  <a:cubicBezTo>
                    <a:pt x="791" y="2679"/>
                    <a:pt x="846" y="2735"/>
                    <a:pt x="902" y="2798"/>
                  </a:cubicBezTo>
                  <a:cubicBezTo>
                    <a:pt x="874" y="2826"/>
                    <a:pt x="846" y="2854"/>
                    <a:pt x="819" y="2882"/>
                  </a:cubicBezTo>
                  <a:cubicBezTo>
                    <a:pt x="756" y="3000"/>
                    <a:pt x="728" y="3112"/>
                    <a:pt x="728" y="3231"/>
                  </a:cubicBezTo>
                  <a:cubicBezTo>
                    <a:pt x="728" y="3378"/>
                    <a:pt x="853" y="3461"/>
                    <a:pt x="975" y="3461"/>
                  </a:cubicBezTo>
                  <a:cubicBezTo>
                    <a:pt x="1074" y="3461"/>
                    <a:pt x="1171" y="3406"/>
                    <a:pt x="1196" y="3287"/>
                  </a:cubicBezTo>
                  <a:cubicBezTo>
                    <a:pt x="1196" y="3259"/>
                    <a:pt x="1224" y="3203"/>
                    <a:pt x="1224" y="3175"/>
                  </a:cubicBezTo>
                  <a:cubicBezTo>
                    <a:pt x="1252" y="3175"/>
                    <a:pt x="1315" y="3147"/>
                    <a:pt x="1343" y="3147"/>
                  </a:cubicBezTo>
                  <a:cubicBezTo>
                    <a:pt x="1427" y="3084"/>
                    <a:pt x="1518" y="2972"/>
                    <a:pt x="1518" y="2826"/>
                  </a:cubicBezTo>
                  <a:cubicBezTo>
                    <a:pt x="1518" y="2707"/>
                    <a:pt x="1490" y="2623"/>
                    <a:pt x="1399" y="2532"/>
                  </a:cubicBezTo>
                  <a:cubicBezTo>
                    <a:pt x="1399" y="2504"/>
                    <a:pt x="1371" y="2504"/>
                    <a:pt x="1371" y="2504"/>
                  </a:cubicBezTo>
                  <a:cubicBezTo>
                    <a:pt x="1427" y="2476"/>
                    <a:pt x="1490" y="2448"/>
                    <a:pt x="1546" y="2413"/>
                  </a:cubicBezTo>
                  <a:cubicBezTo>
                    <a:pt x="1721" y="2357"/>
                    <a:pt x="1839" y="2238"/>
                    <a:pt x="1804" y="2063"/>
                  </a:cubicBezTo>
                  <a:cubicBezTo>
                    <a:pt x="1776" y="1924"/>
                    <a:pt x="1665" y="1833"/>
                    <a:pt x="1546" y="1777"/>
                  </a:cubicBezTo>
                  <a:cubicBezTo>
                    <a:pt x="1602" y="1777"/>
                    <a:pt x="1665" y="1749"/>
                    <a:pt x="1721" y="1686"/>
                  </a:cubicBezTo>
                  <a:cubicBezTo>
                    <a:pt x="1951" y="1539"/>
                    <a:pt x="1951" y="1224"/>
                    <a:pt x="1721" y="1050"/>
                  </a:cubicBezTo>
                  <a:cubicBezTo>
                    <a:pt x="1804" y="987"/>
                    <a:pt x="1895" y="903"/>
                    <a:pt x="1951" y="812"/>
                  </a:cubicBezTo>
                  <a:cubicBezTo>
                    <a:pt x="2042" y="665"/>
                    <a:pt x="1979" y="434"/>
                    <a:pt x="1867" y="315"/>
                  </a:cubicBezTo>
                  <a:lnTo>
                    <a:pt x="1867" y="204"/>
                  </a:lnTo>
                  <a:cubicBezTo>
                    <a:pt x="1867" y="141"/>
                    <a:pt x="1867" y="57"/>
                    <a:pt x="18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64"/>
            <p:cNvSpPr/>
            <p:nvPr/>
          </p:nvSpPr>
          <p:spPr>
            <a:xfrm>
              <a:off x="4510075" y="1408551"/>
              <a:ext cx="42211" cy="74887"/>
            </a:xfrm>
            <a:custGeom>
              <a:rect b="b" l="l" r="r" t="t"/>
              <a:pathLst>
                <a:path extrusionOk="0" h="3291" w="1855">
                  <a:moveTo>
                    <a:pt x="107" y="1"/>
                  </a:moveTo>
                  <a:cubicBezTo>
                    <a:pt x="107" y="57"/>
                    <a:pt x="135" y="120"/>
                    <a:pt x="197" y="147"/>
                  </a:cubicBezTo>
                  <a:cubicBezTo>
                    <a:pt x="107" y="294"/>
                    <a:pt x="79" y="469"/>
                    <a:pt x="162" y="581"/>
                  </a:cubicBezTo>
                  <a:lnTo>
                    <a:pt x="162" y="644"/>
                  </a:lnTo>
                  <a:cubicBezTo>
                    <a:pt x="107" y="847"/>
                    <a:pt x="197" y="994"/>
                    <a:pt x="281" y="1140"/>
                  </a:cubicBezTo>
                  <a:cubicBezTo>
                    <a:pt x="253" y="1168"/>
                    <a:pt x="225" y="1224"/>
                    <a:pt x="197" y="1280"/>
                  </a:cubicBezTo>
                  <a:cubicBezTo>
                    <a:pt x="107" y="1490"/>
                    <a:pt x="162" y="1665"/>
                    <a:pt x="281" y="1840"/>
                  </a:cubicBezTo>
                  <a:cubicBezTo>
                    <a:pt x="225" y="1868"/>
                    <a:pt x="197" y="1896"/>
                    <a:pt x="162" y="1952"/>
                  </a:cubicBezTo>
                  <a:cubicBezTo>
                    <a:pt x="51" y="2126"/>
                    <a:pt x="107" y="2273"/>
                    <a:pt x="197" y="2392"/>
                  </a:cubicBezTo>
                  <a:cubicBezTo>
                    <a:pt x="107" y="2476"/>
                    <a:pt x="79" y="2595"/>
                    <a:pt x="79" y="2714"/>
                  </a:cubicBezTo>
                  <a:cubicBezTo>
                    <a:pt x="79" y="2742"/>
                    <a:pt x="107" y="2798"/>
                    <a:pt x="107" y="2854"/>
                  </a:cubicBezTo>
                  <a:cubicBezTo>
                    <a:pt x="107" y="2888"/>
                    <a:pt x="79" y="2972"/>
                    <a:pt x="51" y="3000"/>
                  </a:cubicBezTo>
                  <a:cubicBezTo>
                    <a:pt x="0" y="3163"/>
                    <a:pt x="144" y="3290"/>
                    <a:pt x="293" y="3290"/>
                  </a:cubicBezTo>
                  <a:cubicBezTo>
                    <a:pt x="329" y="3290"/>
                    <a:pt x="366" y="3283"/>
                    <a:pt x="400" y="3266"/>
                  </a:cubicBezTo>
                  <a:cubicBezTo>
                    <a:pt x="484" y="3203"/>
                    <a:pt x="575" y="3119"/>
                    <a:pt x="603" y="3000"/>
                  </a:cubicBezTo>
                  <a:lnTo>
                    <a:pt x="603" y="2888"/>
                  </a:lnTo>
                  <a:lnTo>
                    <a:pt x="631" y="2888"/>
                  </a:lnTo>
                  <a:cubicBezTo>
                    <a:pt x="750" y="2888"/>
                    <a:pt x="834" y="2798"/>
                    <a:pt x="925" y="2714"/>
                  </a:cubicBezTo>
                  <a:cubicBezTo>
                    <a:pt x="981" y="2623"/>
                    <a:pt x="981" y="2504"/>
                    <a:pt x="925" y="2420"/>
                  </a:cubicBezTo>
                  <a:lnTo>
                    <a:pt x="1037" y="2420"/>
                  </a:lnTo>
                  <a:cubicBezTo>
                    <a:pt x="1274" y="2392"/>
                    <a:pt x="1449" y="2189"/>
                    <a:pt x="1386" y="1952"/>
                  </a:cubicBezTo>
                  <a:cubicBezTo>
                    <a:pt x="1533" y="1896"/>
                    <a:pt x="1652" y="1805"/>
                    <a:pt x="1680" y="1665"/>
                  </a:cubicBezTo>
                  <a:cubicBezTo>
                    <a:pt x="1708" y="1574"/>
                    <a:pt x="1708" y="1490"/>
                    <a:pt x="1680" y="1427"/>
                  </a:cubicBezTo>
                  <a:lnTo>
                    <a:pt x="1708" y="1427"/>
                  </a:lnTo>
                  <a:cubicBezTo>
                    <a:pt x="1771" y="1399"/>
                    <a:pt x="1827" y="1343"/>
                    <a:pt x="1855" y="1280"/>
                  </a:cubicBezTo>
                  <a:cubicBezTo>
                    <a:pt x="1771" y="1049"/>
                    <a:pt x="1652" y="819"/>
                    <a:pt x="1505" y="616"/>
                  </a:cubicBezTo>
                  <a:lnTo>
                    <a:pt x="1477" y="581"/>
                  </a:lnTo>
                  <a:cubicBezTo>
                    <a:pt x="1246" y="525"/>
                    <a:pt x="1071" y="294"/>
                    <a:pt x="834" y="231"/>
                  </a:cubicBezTo>
                  <a:cubicBezTo>
                    <a:pt x="603" y="147"/>
                    <a:pt x="337" y="92"/>
                    <a:pt x="10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64"/>
            <p:cNvSpPr/>
            <p:nvPr/>
          </p:nvSpPr>
          <p:spPr>
            <a:xfrm>
              <a:off x="4525753" y="1458043"/>
              <a:ext cx="31789" cy="53770"/>
            </a:xfrm>
            <a:custGeom>
              <a:rect b="b" l="l" r="r" t="t"/>
              <a:pathLst>
                <a:path extrusionOk="0" h="2363" w="1397">
                  <a:moveTo>
                    <a:pt x="1257" y="0"/>
                  </a:moveTo>
                  <a:cubicBezTo>
                    <a:pt x="1102" y="0"/>
                    <a:pt x="942" y="132"/>
                    <a:pt x="963" y="329"/>
                  </a:cubicBezTo>
                  <a:cubicBezTo>
                    <a:pt x="991" y="420"/>
                    <a:pt x="1019" y="504"/>
                    <a:pt x="1019" y="623"/>
                  </a:cubicBezTo>
                  <a:cubicBezTo>
                    <a:pt x="1019" y="623"/>
                    <a:pt x="991" y="623"/>
                    <a:pt x="963" y="651"/>
                  </a:cubicBezTo>
                  <a:cubicBezTo>
                    <a:pt x="844" y="713"/>
                    <a:pt x="760" y="853"/>
                    <a:pt x="732" y="972"/>
                  </a:cubicBezTo>
                  <a:lnTo>
                    <a:pt x="732" y="1175"/>
                  </a:lnTo>
                  <a:cubicBezTo>
                    <a:pt x="697" y="1175"/>
                    <a:pt x="641" y="1203"/>
                    <a:pt x="613" y="1238"/>
                  </a:cubicBezTo>
                  <a:cubicBezTo>
                    <a:pt x="522" y="1294"/>
                    <a:pt x="466" y="1378"/>
                    <a:pt x="410" y="1469"/>
                  </a:cubicBezTo>
                  <a:cubicBezTo>
                    <a:pt x="348" y="1469"/>
                    <a:pt x="320" y="1469"/>
                    <a:pt x="264" y="1497"/>
                  </a:cubicBezTo>
                  <a:cubicBezTo>
                    <a:pt x="208" y="1525"/>
                    <a:pt x="145" y="1588"/>
                    <a:pt x="117" y="1643"/>
                  </a:cubicBezTo>
                  <a:cubicBezTo>
                    <a:pt x="61" y="1762"/>
                    <a:pt x="33" y="1874"/>
                    <a:pt x="33" y="2021"/>
                  </a:cubicBezTo>
                  <a:cubicBezTo>
                    <a:pt x="1" y="2245"/>
                    <a:pt x="182" y="2362"/>
                    <a:pt x="363" y="2362"/>
                  </a:cubicBezTo>
                  <a:cubicBezTo>
                    <a:pt x="538" y="2362"/>
                    <a:pt x="714" y="2252"/>
                    <a:pt x="697" y="2021"/>
                  </a:cubicBezTo>
                  <a:cubicBezTo>
                    <a:pt x="732" y="2021"/>
                    <a:pt x="760" y="1993"/>
                    <a:pt x="788" y="1965"/>
                  </a:cubicBezTo>
                  <a:cubicBezTo>
                    <a:pt x="844" y="1937"/>
                    <a:pt x="844" y="1902"/>
                    <a:pt x="872" y="1874"/>
                  </a:cubicBezTo>
                  <a:cubicBezTo>
                    <a:pt x="935" y="1902"/>
                    <a:pt x="963" y="1902"/>
                    <a:pt x="991" y="1902"/>
                  </a:cubicBezTo>
                  <a:cubicBezTo>
                    <a:pt x="1138" y="1902"/>
                    <a:pt x="1257" y="1818"/>
                    <a:pt x="1340" y="1699"/>
                  </a:cubicBezTo>
                  <a:cubicBezTo>
                    <a:pt x="1340" y="1615"/>
                    <a:pt x="1340" y="1553"/>
                    <a:pt x="1312" y="1497"/>
                  </a:cubicBezTo>
                  <a:cubicBezTo>
                    <a:pt x="1312" y="1147"/>
                    <a:pt x="1368" y="825"/>
                    <a:pt x="1396" y="476"/>
                  </a:cubicBezTo>
                  <a:lnTo>
                    <a:pt x="1396" y="42"/>
                  </a:lnTo>
                  <a:cubicBezTo>
                    <a:pt x="1354" y="14"/>
                    <a:pt x="1306" y="0"/>
                    <a:pt x="125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64"/>
            <p:cNvSpPr/>
            <p:nvPr/>
          </p:nvSpPr>
          <p:spPr>
            <a:xfrm>
              <a:off x="4382487" y="1410372"/>
              <a:ext cx="70358" cy="72338"/>
            </a:xfrm>
            <a:custGeom>
              <a:rect b="b" l="l" r="r" t="t"/>
              <a:pathLst>
                <a:path extrusionOk="0" h="3179" w="3092">
                  <a:moveTo>
                    <a:pt x="2531" y="1"/>
                  </a:moveTo>
                  <a:cubicBezTo>
                    <a:pt x="2449" y="1"/>
                    <a:pt x="2369" y="32"/>
                    <a:pt x="2308" y="95"/>
                  </a:cubicBezTo>
                  <a:cubicBezTo>
                    <a:pt x="2273" y="123"/>
                    <a:pt x="2245" y="186"/>
                    <a:pt x="2217" y="214"/>
                  </a:cubicBezTo>
                  <a:cubicBezTo>
                    <a:pt x="2198" y="211"/>
                    <a:pt x="2179" y="209"/>
                    <a:pt x="2160" y="209"/>
                  </a:cubicBezTo>
                  <a:cubicBezTo>
                    <a:pt x="2028" y="209"/>
                    <a:pt x="1889" y="289"/>
                    <a:pt x="1840" y="417"/>
                  </a:cubicBezTo>
                  <a:cubicBezTo>
                    <a:pt x="1812" y="473"/>
                    <a:pt x="1784" y="564"/>
                    <a:pt x="1749" y="648"/>
                  </a:cubicBezTo>
                  <a:cubicBezTo>
                    <a:pt x="1730" y="643"/>
                    <a:pt x="1709" y="641"/>
                    <a:pt x="1687" y="641"/>
                  </a:cubicBezTo>
                  <a:cubicBezTo>
                    <a:pt x="1574" y="641"/>
                    <a:pt x="1424" y="700"/>
                    <a:pt x="1371" y="823"/>
                  </a:cubicBezTo>
                  <a:cubicBezTo>
                    <a:pt x="1287" y="997"/>
                    <a:pt x="1315" y="1116"/>
                    <a:pt x="1343" y="1291"/>
                  </a:cubicBezTo>
                  <a:cubicBezTo>
                    <a:pt x="1259" y="1291"/>
                    <a:pt x="1169" y="1319"/>
                    <a:pt x="1113" y="1375"/>
                  </a:cubicBezTo>
                  <a:cubicBezTo>
                    <a:pt x="1022" y="1466"/>
                    <a:pt x="994" y="1585"/>
                    <a:pt x="966" y="1697"/>
                  </a:cubicBezTo>
                  <a:cubicBezTo>
                    <a:pt x="966" y="1760"/>
                    <a:pt x="938" y="1816"/>
                    <a:pt x="938" y="1899"/>
                  </a:cubicBezTo>
                  <a:cubicBezTo>
                    <a:pt x="875" y="1872"/>
                    <a:pt x="847" y="1872"/>
                    <a:pt x="791" y="1872"/>
                  </a:cubicBezTo>
                  <a:cubicBezTo>
                    <a:pt x="700" y="1872"/>
                    <a:pt x="616" y="1899"/>
                    <a:pt x="588" y="1990"/>
                  </a:cubicBezTo>
                  <a:cubicBezTo>
                    <a:pt x="497" y="2165"/>
                    <a:pt x="497" y="2340"/>
                    <a:pt x="497" y="2543"/>
                  </a:cubicBezTo>
                  <a:cubicBezTo>
                    <a:pt x="441" y="2515"/>
                    <a:pt x="385" y="2487"/>
                    <a:pt x="322" y="2459"/>
                  </a:cubicBezTo>
                  <a:cubicBezTo>
                    <a:pt x="306" y="2454"/>
                    <a:pt x="289" y="2451"/>
                    <a:pt x="273" y="2451"/>
                  </a:cubicBezTo>
                  <a:cubicBezTo>
                    <a:pt x="185" y="2451"/>
                    <a:pt x="115" y="2527"/>
                    <a:pt x="92" y="2599"/>
                  </a:cubicBezTo>
                  <a:cubicBezTo>
                    <a:pt x="1" y="2774"/>
                    <a:pt x="36" y="2983"/>
                    <a:pt x="148" y="3123"/>
                  </a:cubicBezTo>
                  <a:cubicBezTo>
                    <a:pt x="186" y="3162"/>
                    <a:pt x="229" y="3179"/>
                    <a:pt x="269" y="3179"/>
                  </a:cubicBezTo>
                  <a:cubicBezTo>
                    <a:pt x="325" y="3179"/>
                    <a:pt x="377" y="3147"/>
                    <a:pt x="413" y="3095"/>
                  </a:cubicBezTo>
                  <a:cubicBezTo>
                    <a:pt x="441" y="3067"/>
                    <a:pt x="441" y="3039"/>
                    <a:pt x="469" y="2983"/>
                  </a:cubicBezTo>
                  <a:cubicBezTo>
                    <a:pt x="497" y="3011"/>
                    <a:pt x="497" y="3011"/>
                    <a:pt x="525" y="3039"/>
                  </a:cubicBezTo>
                  <a:cubicBezTo>
                    <a:pt x="546" y="3044"/>
                    <a:pt x="568" y="3046"/>
                    <a:pt x="590" y="3046"/>
                  </a:cubicBezTo>
                  <a:cubicBezTo>
                    <a:pt x="693" y="3046"/>
                    <a:pt x="801" y="2995"/>
                    <a:pt x="847" y="2920"/>
                  </a:cubicBezTo>
                  <a:cubicBezTo>
                    <a:pt x="938" y="2808"/>
                    <a:pt x="938" y="2690"/>
                    <a:pt x="938" y="2543"/>
                  </a:cubicBezTo>
                  <a:cubicBezTo>
                    <a:pt x="973" y="2554"/>
                    <a:pt x="1013" y="2561"/>
                    <a:pt x="1055" y="2561"/>
                  </a:cubicBezTo>
                  <a:cubicBezTo>
                    <a:pt x="1114" y="2561"/>
                    <a:pt x="1175" y="2548"/>
                    <a:pt x="1224" y="2515"/>
                  </a:cubicBezTo>
                  <a:cubicBezTo>
                    <a:pt x="1371" y="2459"/>
                    <a:pt x="1399" y="2312"/>
                    <a:pt x="1399" y="2165"/>
                  </a:cubicBezTo>
                  <a:cubicBezTo>
                    <a:pt x="1472" y="2214"/>
                    <a:pt x="1550" y="2237"/>
                    <a:pt x="1627" y="2237"/>
                  </a:cubicBezTo>
                  <a:cubicBezTo>
                    <a:pt x="1736" y="2237"/>
                    <a:pt x="1842" y="2191"/>
                    <a:pt x="1924" y="2109"/>
                  </a:cubicBezTo>
                  <a:cubicBezTo>
                    <a:pt x="1987" y="2046"/>
                    <a:pt x="1987" y="1990"/>
                    <a:pt x="2015" y="1962"/>
                  </a:cubicBezTo>
                  <a:cubicBezTo>
                    <a:pt x="2133" y="1962"/>
                    <a:pt x="2245" y="1934"/>
                    <a:pt x="2336" y="1844"/>
                  </a:cubicBezTo>
                  <a:cubicBezTo>
                    <a:pt x="2420" y="1788"/>
                    <a:pt x="2483" y="1669"/>
                    <a:pt x="2483" y="1585"/>
                  </a:cubicBezTo>
                  <a:cubicBezTo>
                    <a:pt x="2714" y="1585"/>
                    <a:pt x="2945" y="1410"/>
                    <a:pt x="2917" y="1172"/>
                  </a:cubicBezTo>
                  <a:cubicBezTo>
                    <a:pt x="3035" y="1116"/>
                    <a:pt x="3091" y="969"/>
                    <a:pt x="3063" y="851"/>
                  </a:cubicBezTo>
                  <a:cubicBezTo>
                    <a:pt x="3035" y="648"/>
                    <a:pt x="2973" y="445"/>
                    <a:pt x="2889" y="270"/>
                  </a:cubicBezTo>
                  <a:cubicBezTo>
                    <a:pt x="2861" y="242"/>
                    <a:pt x="2833" y="186"/>
                    <a:pt x="2833" y="151"/>
                  </a:cubicBezTo>
                  <a:cubicBezTo>
                    <a:pt x="2750" y="53"/>
                    <a:pt x="2638" y="1"/>
                    <a:pt x="25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64"/>
            <p:cNvSpPr/>
            <p:nvPr/>
          </p:nvSpPr>
          <p:spPr>
            <a:xfrm>
              <a:off x="4334770" y="1359423"/>
              <a:ext cx="102170" cy="111886"/>
            </a:xfrm>
            <a:custGeom>
              <a:rect b="b" l="l" r="r" t="t"/>
              <a:pathLst>
                <a:path extrusionOk="0" h="4917" w="4490">
                  <a:moveTo>
                    <a:pt x="2011" y="1661"/>
                  </a:moveTo>
                  <a:cubicBezTo>
                    <a:pt x="2025" y="1661"/>
                    <a:pt x="2042" y="1670"/>
                    <a:pt x="2042" y="1691"/>
                  </a:cubicBezTo>
                  <a:lnTo>
                    <a:pt x="2042" y="1726"/>
                  </a:lnTo>
                  <a:cubicBezTo>
                    <a:pt x="1967" y="1687"/>
                    <a:pt x="1986" y="1661"/>
                    <a:pt x="2011" y="1661"/>
                  </a:cubicBezTo>
                  <a:close/>
                  <a:moveTo>
                    <a:pt x="3654" y="1"/>
                  </a:moveTo>
                  <a:cubicBezTo>
                    <a:pt x="3632" y="1"/>
                    <a:pt x="3610" y="2"/>
                    <a:pt x="3587" y="6"/>
                  </a:cubicBezTo>
                  <a:cubicBezTo>
                    <a:pt x="3531" y="34"/>
                    <a:pt x="3496" y="62"/>
                    <a:pt x="3440" y="90"/>
                  </a:cubicBezTo>
                  <a:cubicBezTo>
                    <a:pt x="3375" y="63"/>
                    <a:pt x="3304" y="48"/>
                    <a:pt x="3232" y="48"/>
                  </a:cubicBezTo>
                  <a:cubicBezTo>
                    <a:pt x="3080" y="48"/>
                    <a:pt x="2927" y="117"/>
                    <a:pt x="2832" y="293"/>
                  </a:cubicBezTo>
                  <a:cubicBezTo>
                    <a:pt x="2769" y="384"/>
                    <a:pt x="2741" y="467"/>
                    <a:pt x="2741" y="586"/>
                  </a:cubicBezTo>
                  <a:cubicBezTo>
                    <a:pt x="2722" y="583"/>
                    <a:pt x="2702" y="581"/>
                    <a:pt x="2682" y="581"/>
                  </a:cubicBezTo>
                  <a:cubicBezTo>
                    <a:pt x="2545" y="581"/>
                    <a:pt x="2384" y="661"/>
                    <a:pt x="2336" y="789"/>
                  </a:cubicBezTo>
                  <a:cubicBezTo>
                    <a:pt x="2273" y="908"/>
                    <a:pt x="2273" y="1027"/>
                    <a:pt x="2245" y="1139"/>
                  </a:cubicBezTo>
                  <a:cubicBezTo>
                    <a:pt x="2070" y="1139"/>
                    <a:pt x="1986" y="1230"/>
                    <a:pt x="1923" y="1376"/>
                  </a:cubicBezTo>
                  <a:cubicBezTo>
                    <a:pt x="1867" y="1516"/>
                    <a:pt x="1867" y="1663"/>
                    <a:pt x="1895" y="1838"/>
                  </a:cubicBezTo>
                  <a:cubicBezTo>
                    <a:pt x="1867" y="1810"/>
                    <a:pt x="1867" y="1810"/>
                    <a:pt x="1839" y="1810"/>
                  </a:cubicBezTo>
                  <a:cubicBezTo>
                    <a:pt x="1823" y="1805"/>
                    <a:pt x="1806" y="1803"/>
                    <a:pt x="1787" y="1803"/>
                  </a:cubicBezTo>
                  <a:cubicBezTo>
                    <a:pt x="1701" y="1803"/>
                    <a:pt x="1597" y="1854"/>
                    <a:pt x="1545" y="1929"/>
                  </a:cubicBezTo>
                  <a:cubicBezTo>
                    <a:pt x="1489" y="2076"/>
                    <a:pt x="1434" y="2279"/>
                    <a:pt x="1461" y="2453"/>
                  </a:cubicBezTo>
                  <a:cubicBezTo>
                    <a:pt x="1371" y="2453"/>
                    <a:pt x="1315" y="2453"/>
                    <a:pt x="1259" y="2481"/>
                  </a:cubicBezTo>
                  <a:cubicBezTo>
                    <a:pt x="1112" y="2565"/>
                    <a:pt x="1049" y="2712"/>
                    <a:pt x="1049" y="2859"/>
                  </a:cubicBezTo>
                  <a:lnTo>
                    <a:pt x="1049" y="3006"/>
                  </a:lnTo>
                  <a:cubicBezTo>
                    <a:pt x="1021" y="3006"/>
                    <a:pt x="1021" y="3006"/>
                    <a:pt x="993" y="3034"/>
                  </a:cubicBezTo>
                  <a:cubicBezTo>
                    <a:pt x="969" y="3029"/>
                    <a:pt x="946" y="3027"/>
                    <a:pt x="922" y="3027"/>
                  </a:cubicBezTo>
                  <a:cubicBezTo>
                    <a:pt x="801" y="3027"/>
                    <a:pt x="690" y="3090"/>
                    <a:pt x="643" y="3236"/>
                  </a:cubicBezTo>
                  <a:cubicBezTo>
                    <a:pt x="615" y="3383"/>
                    <a:pt x="643" y="3530"/>
                    <a:pt x="671" y="3677"/>
                  </a:cubicBezTo>
                  <a:lnTo>
                    <a:pt x="643" y="3677"/>
                  </a:lnTo>
                  <a:cubicBezTo>
                    <a:pt x="525" y="3761"/>
                    <a:pt x="497" y="3908"/>
                    <a:pt x="497" y="4055"/>
                  </a:cubicBezTo>
                  <a:cubicBezTo>
                    <a:pt x="497" y="4083"/>
                    <a:pt x="469" y="4257"/>
                    <a:pt x="497" y="4257"/>
                  </a:cubicBezTo>
                  <a:cubicBezTo>
                    <a:pt x="469" y="4257"/>
                    <a:pt x="385" y="4285"/>
                    <a:pt x="350" y="4313"/>
                  </a:cubicBezTo>
                  <a:cubicBezTo>
                    <a:pt x="294" y="4348"/>
                    <a:pt x="266" y="4376"/>
                    <a:pt x="238" y="4404"/>
                  </a:cubicBezTo>
                  <a:cubicBezTo>
                    <a:pt x="91" y="4488"/>
                    <a:pt x="0" y="4698"/>
                    <a:pt x="175" y="4838"/>
                  </a:cubicBezTo>
                  <a:cubicBezTo>
                    <a:pt x="238" y="4886"/>
                    <a:pt x="317" y="4917"/>
                    <a:pt x="391" y="4917"/>
                  </a:cubicBezTo>
                  <a:cubicBezTo>
                    <a:pt x="456" y="4917"/>
                    <a:pt x="517" y="4893"/>
                    <a:pt x="559" y="4838"/>
                  </a:cubicBezTo>
                  <a:cubicBezTo>
                    <a:pt x="587" y="4810"/>
                    <a:pt x="615" y="4782"/>
                    <a:pt x="643" y="4754"/>
                  </a:cubicBezTo>
                  <a:cubicBezTo>
                    <a:pt x="699" y="4726"/>
                    <a:pt x="734" y="4726"/>
                    <a:pt x="790" y="4698"/>
                  </a:cubicBezTo>
                  <a:cubicBezTo>
                    <a:pt x="846" y="4663"/>
                    <a:pt x="937" y="4607"/>
                    <a:pt x="965" y="4523"/>
                  </a:cubicBezTo>
                  <a:cubicBezTo>
                    <a:pt x="1021" y="4432"/>
                    <a:pt x="1049" y="4348"/>
                    <a:pt x="1049" y="4229"/>
                  </a:cubicBezTo>
                  <a:cubicBezTo>
                    <a:pt x="1196" y="4173"/>
                    <a:pt x="1315" y="4027"/>
                    <a:pt x="1343" y="3908"/>
                  </a:cubicBezTo>
                  <a:cubicBezTo>
                    <a:pt x="1343" y="3852"/>
                    <a:pt x="1343" y="3789"/>
                    <a:pt x="1315" y="3705"/>
                  </a:cubicBezTo>
                  <a:cubicBezTo>
                    <a:pt x="1343" y="3705"/>
                    <a:pt x="1371" y="3705"/>
                    <a:pt x="1399" y="3677"/>
                  </a:cubicBezTo>
                  <a:cubicBezTo>
                    <a:pt x="1461" y="3614"/>
                    <a:pt x="1517" y="3530"/>
                    <a:pt x="1489" y="3439"/>
                  </a:cubicBezTo>
                  <a:cubicBezTo>
                    <a:pt x="1517" y="3411"/>
                    <a:pt x="1545" y="3383"/>
                    <a:pt x="1545" y="3327"/>
                  </a:cubicBezTo>
                  <a:cubicBezTo>
                    <a:pt x="1573" y="3236"/>
                    <a:pt x="1573" y="3153"/>
                    <a:pt x="1573" y="3090"/>
                  </a:cubicBezTo>
                  <a:lnTo>
                    <a:pt x="1573" y="3062"/>
                  </a:lnTo>
                  <a:cubicBezTo>
                    <a:pt x="1692" y="3062"/>
                    <a:pt x="1783" y="3034"/>
                    <a:pt x="1867" y="2915"/>
                  </a:cubicBezTo>
                  <a:cubicBezTo>
                    <a:pt x="1895" y="2859"/>
                    <a:pt x="1923" y="2775"/>
                    <a:pt x="1958" y="2684"/>
                  </a:cubicBezTo>
                  <a:cubicBezTo>
                    <a:pt x="2019" y="2725"/>
                    <a:pt x="2098" y="2754"/>
                    <a:pt x="2179" y="2754"/>
                  </a:cubicBezTo>
                  <a:cubicBezTo>
                    <a:pt x="2210" y="2754"/>
                    <a:pt x="2242" y="2750"/>
                    <a:pt x="2273" y="2740"/>
                  </a:cubicBezTo>
                  <a:cubicBezTo>
                    <a:pt x="2391" y="2684"/>
                    <a:pt x="2447" y="2565"/>
                    <a:pt x="2482" y="2453"/>
                  </a:cubicBezTo>
                  <a:cubicBezTo>
                    <a:pt x="2510" y="2481"/>
                    <a:pt x="2538" y="2481"/>
                    <a:pt x="2566" y="2481"/>
                  </a:cubicBezTo>
                  <a:cubicBezTo>
                    <a:pt x="2601" y="2491"/>
                    <a:pt x="2637" y="2496"/>
                    <a:pt x="2673" y="2496"/>
                  </a:cubicBezTo>
                  <a:cubicBezTo>
                    <a:pt x="2846" y="2496"/>
                    <a:pt x="3016" y="2389"/>
                    <a:pt x="3063" y="2216"/>
                  </a:cubicBezTo>
                  <a:lnTo>
                    <a:pt x="3063" y="2160"/>
                  </a:lnTo>
                  <a:lnTo>
                    <a:pt x="3091" y="2160"/>
                  </a:lnTo>
                  <a:cubicBezTo>
                    <a:pt x="3132" y="2171"/>
                    <a:pt x="3173" y="2177"/>
                    <a:pt x="3213" y="2177"/>
                  </a:cubicBezTo>
                  <a:cubicBezTo>
                    <a:pt x="3371" y="2177"/>
                    <a:pt x="3515" y="2090"/>
                    <a:pt x="3587" y="1929"/>
                  </a:cubicBezTo>
                  <a:lnTo>
                    <a:pt x="3706" y="1929"/>
                  </a:lnTo>
                  <a:cubicBezTo>
                    <a:pt x="3790" y="1929"/>
                    <a:pt x="3881" y="1929"/>
                    <a:pt x="3965" y="1901"/>
                  </a:cubicBezTo>
                  <a:cubicBezTo>
                    <a:pt x="4084" y="1838"/>
                    <a:pt x="4140" y="1754"/>
                    <a:pt x="4195" y="1635"/>
                  </a:cubicBezTo>
                  <a:lnTo>
                    <a:pt x="4230" y="1635"/>
                  </a:lnTo>
                  <a:cubicBezTo>
                    <a:pt x="4370" y="1635"/>
                    <a:pt x="4489" y="1488"/>
                    <a:pt x="4489" y="1342"/>
                  </a:cubicBezTo>
                  <a:cubicBezTo>
                    <a:pt x="4461" y="1139"/>
                    <a:pt x="4370" y="964"/>
                    <a:pt x="4258" y="789"/>
                  </a:cubicBezTo>
                  <a:cubicBezTo>
                    <a:pt x="4258" y="733"/>
                    <a:pt x="4230" y="677"/>
                    <a:pt x="4230" y="642"/>
                  </a:cubicBezTo>
                  <a:cubicBezTo>
                    <a:pt x="4195" y="502"/>
                    <a:pt x="4112" y="293"/>
                    <a:pt x="4021" y="209"/>
                  </a:cubicBezTo>
                  <a:cubicBezTo>
                    <a:pt x="3948" y="81"/>
                    <a:pt x="3805" y="1"/>
                    <a:pt x="365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64"/>
            <p:cNvSpPr/>
            <p:nvPr/>
          </p:nvSpPr>
          <p:spPr>
            <a:xfrm>
              <a:off x="4311697" y="1331708"/>
              <a:ext cx="78778" cy="141081"/>
            </a:xfrm>
            <a:custGeom>
              <a:rect b="b" l="l" r="r" t="t"/>
              <a:pathLst>
                <a:path extrusionOk="0" h="6200" w="3462">
                  <a:moveTo>
                    <a:pt x="1923" y="0"/>
                  </a:moveTo>
                  <a:cubicBezTo>
                    <a:pt x="1713" y="0"/>
                    <a:pt x="1539" y="84"/>
                    <a:pt x="1455" y="322"/>
                  </a:cubicBezTo>
                  <a:cubicBezTo>
                    <a:pt x="1427" y="434"/>
                    <a:pt x="1427" y="525"/>
                    <a:pt x="1483" y="637"/>
                  </a:cubicBezTo>
                  <a:cubicBezTo>
                    <a:pt x="1364" y="700"/>
                    <a:pt x="1280" y="811"/>
                    <a:pt x="1224" y="958"/>
                  </a:cubicBezTo>
                  <a:cubicBezTo>
                    <a:pt x="1189" y="1133"/>
                    <a:pt x="1252" y="1280"/>
                    <a:pt x="1308" y="1427"/>
                  </a:cubicBezTo>
                  <a:cubicBezTo>
                    <a:pt x="1189" y="1427"/>
                    <a:pt x="1105" y="1511"/>
                    <a:pt x="1049" y="1658"/>
                  </a:cubicBezTo>
                  <a:cubicBezTo>
                    <a:pt x="1014" y="1748"/>
                    <a:pt x="1014" y="1832"/>
                    <a:pt x="1014" y="1923"/>
                  </a:cubicBezTo>
                  <a:cubicBezTo>
                    <a:pt x="986" y="1923"/>
                    <a:pt x="930" y="1951"/>
                    <a:pt x="902" y="1979"/>
                  </a:cubicBezTo>
                  <a:cubicBezTo>
                    <a:pt x="727" y="2154"/>
                    <a:pt x="727" y="2357"/>
                    <a:pt x="783" y="2594"/>
                  </a:cubicBezTo>
                  <a:cubicBezTo>
                    <a:pt x="727" y="2594"/>
                    <a:pt x="636" y="2650"/>
                    <a:pt x="609" y="2706"/>
                  </a:cubicBezTo>
                  <a:cubicBezTo>
                    <a:pt x="553" y="2881"/>
                    <a:pt x="553" y="3028"/>
                    <a:pt x="609" y="3175"/>
                  </a:cubicBezTo>
                  <a:cubicBezTo>
                    <a:pt x="553" y="3231"/>
                    <a:pt x="525" y="3259"/>
                    <a:pt x="490" y="3350"/>
                  </a:cubicBezTo>
                  <a:cubicBezTo>
                    <a:pt x="462" y="3552"/>
                    <a:pt x="525" y="3727"/>
                    <a:pt x="581" y="3930"/>
                  </a:cubicBezTo>
                  <a:cubicBezTo>
                    <a:pt x="434" y="3930"/>
                    <a:pt x="287" y="4049"/>
                    <a:pt x="287" y="4224"/>
                  </a:cubicBezTo>
                  <a:cubicBezTo>
                    <a:pt x="287" y="4308"/>
                    <a:pt x="315" y="4399"/>
                    <a:pt x="350" y="4482"/>
                  </a:cubicBezTo>
                  <a:cubicBezTo>
                    <a:pt x="259" y="4545"/>
                    <a:pt x="175" y="4601"/>
                    <a:pt x="175" y="4720"/>
                  </a:cubicBezTo>
                  <a:cubicBezTo>
                    <a:pt x="175" y="4832"/>
                    <a:pt x="203" y="4923"/>
                    <a:pt x="231" y="5042"/>
                  </a:cubicBezTo>
                  <a:cubicBezTo>
                    <a:pt x="231" y="5098"/>
                    <a:pt x="259" y="5126"/>
                    <a:pt x="259" y="5154"/>
                  </a:cubicBezTo>
                  <a:cubicBezTo>
                    <a:pt x="259" y="5182"/>
                    <a:pt x="231" y="5182"/>
                    <a:pt x="203" y="5182"/>
                  </a:cubicBezTo>
                  <a:cubicBezTo>
                    <a:pt x="112" y="5273"/>
                    <a:pt x="84" y="5356"/>
                    <a:pt x="56" y="5475"/>
                  </a:cubicBezTo>
                  <a:cubicBezTo>
                    <a:pt x="28" y="5531"/>
                    <a:pt x="56" y="5622"/>
                    <a:pt x="56" y="5706"/>
                  </a:cubicBezTo>
                  <a:cubicBezTo>
                    <a:pt x="28" y="5741"/>
                    <a:pt x="0" y="5769"/>
                    <a:pt x="0" y="5825"/>
                  </a:cubicBezTo>
                  <a:cubicBezTo>
                    <a:pt x="0" y="5881"/>
                    <a:pt x="28" y="5944"/>
                    <a:pt x="28" y="6000"/>
                  </a:cubicBezTo>
                  <a:cubicBezTo>
                    <a:pt x="42" y="6133"/>
                    <a:pt x="151" y="6199"/>
                    <a:pt x="255" y="6199"/>
                  </a:cubicBezTo>
                  <a:cubicBezTo>
                    <a:pt x="360" y="6199"/>
                    <a:pt x="462" y="6133"/>
                    <a:pt x="462" y="6000"/>
                  </a:cubicBezTo>
                  <a:cubicBezTo>
                    <a:pt x="462" y="5944"/>
                    <a:pt x="462" y="5916"/>
                    <a:pt x="434" y="5881"/>
                  </a:cubicBezTo>
                  <a:cubicBezTo>
                    <a:pt x="462" y="5825"/>
                    <a:pt x="490" y="5769"/>
                    <a:pt x="490" y="5706"/>
                  </a:cubicBezTo>
                  <a:lnTo>
                    <a:pt x="490" y="5622"/>
                  </a:lnTo>
                  <a:lnTo>
                    <a:pt x="581" y="5622"/>
                  </a:lnTo>
                  <a:cubicBezTo>
                    <a:pt x="811" y="5503"/>
                    <a:pt x="783" y="5273"/>
                    <a:pt x="755" y="5070"/>
                  </a:cubicBezTo>
                  <a:cubicBezTo>
                    <a:pt x="839" y="5042"/>
                    <a:pt x="930" y="4951"/>
                    <a:pt x="958" y="4804"/>
                  </a:cubicBezTo>
                  <a:cubicBezTo>
                    <a:pt x="958" y="4748"/>
                    <a:pt x="930" y="4657"/>
                    <a:pt x="930" y="4601"/>
                  </a:cubicBezTo>
                  <a:cubicBezTo>
                    <a:pt x="1049" y="4573"/>
                    <a:pt x="1161" y="4454"/>
                    <a:pt x="1189" y="4343"/>
                  </a:cubicBezTo>
                  <a:cubicBezTo>
                    <a:pt x="1224" y="4224"/>
                    <a:pt x="1224" y="4077"/>
                    <a:pt x="1161" y="3958"/>
                  </a:cubicBezTo>
                  <a:cubicBezTo>
                    <a:pt x="1280" y="3958"/>
                    <a:pt x="1364" y="3846"/>
                    <a:pt x="1427" y="3755"/>
                  </a:cubicBezTo>
                  <a:cubicBezTo>
                    <a:pt x="1455" y="3643"/>
                    <a:pt x="1427" y="3552"/>
                    <a:pt x="1399" y="3434"/>
                  </a:cubicBezTo>
                  <a:lnTo>
                    <a:pt x="1427" y="3434"/>
                  </a:lnTo>
                  <a:cubicBezTo>
                    <a:pt x="1438" y="3435"/>
                    <a:pt x="1450" y="3436"/>
                    <a:pt x="1461" y="3436"/>
                  </a:cubicBezTo>
                  <a:cubicBezTo>
                    <a:pt x="1672" y="3436"/>
                    <a:pt x="1798" y="3138"/>
                    <a:pt x="1685" y="2972"/>
                  </a:cubicBezTo>
                  <a:cubicBezTo>
                    <a:pt x="1685" y="2944"/>
                    <a:pt x="1657" y="2944"/>
                    <a:pt x="1657" y="2909"/>
                  </a:cubicBezTo>
                  <a:lnTo>
                    <a:pt x="1748" y="2909"/>
                  </a:lnTo>
                  <a:cubicBezTo>
                    <a:pt x="1762" y="2913"/>
                    <a:pt x="1776" y="2915"/>
                    <a:pt x="1792" y="2915"/>
                  </a:cubicBezTo>
                  <a:cubicBezTo>
                    <a:pt x="1906" y="2915"/>
                    <a:pt x="2063" y="2808"/>
                    <a:pt x="2063" y="2678"/>
                  </a:cubicBezTo>
                  <a:cubicBezTo>
                    <a:pt x="2098" y="2532"/>
                    <a:pt x="2063" y="2448"/>
                    <a:pt x="2035" y="2357"/>
                  </a:cubicBezTo>
                  <a:lnTo>
                    <a:pt x="2035" y="2357"/>
                  </a:lnTo>
                  <a:cubicBezTo>
                    <a:pt x="2125" y="2387"/>
                    <a:pt x="2210" y="2408"/>
                    <a:pt x="2290" y="2408"/>
                  </a:cubicBezTo>
                  <a:cubicBezTo>
                    <a:pt x="2447" y="2408"/>
                    <a:pt x="2581" y="2330"/>
                    <a:pt x="2678" y="2098"/>
                  </a:cubicBezTo>
                  <a:cubicBezTo>
                    <a:pt x="2734" y="1923"/>
                    <a:pt x="2678" y="1776"/>
                    <a:pt x="2587" y="1630"/>
                  </a:cubicBezTo>
                  <a:cubicBezTo>
                    <a:pt x="2762" y="1602"/>
                    <a:pt x="2909" y="1546"/>
                    <a:pt x="3000" y="1371"/>
                  </a:cubicBezTo>
                  <a:cubicBezTo>
                    <a:pt x="3028" y="1336"/>
                    <a:pt x="3028" y="1308"/>
                    <a:pt x="3056" y="1280"/>
                  </a:cubicBezTo>
                  <a:cubicBezTo>
                    <a:pt x="3259" y="1252"/>
                    <a:pt x="3461" y="1105"/>
                    <a:pt x="3405" y="846"/>
                  </a:cubicBezTo>
                  <a:cubicBezTo>
                    <a:pt x="3322" y="553"/>
                    <a:pt x="2937" y="378"/>
                    <a:pt x="2678" y="259"/>
                  </a:cubicBezTo>
                  <a:cubicBezTo>
                    <a:pt x="2650" y="259"/>
                    <a:pt x="2650" y="259"/>
                    <a:pt x="2622" y="231"/>
                  </a:cubicBezTo>
                  <a:cubicBezTo>
                    <a:pt x="2587" y="231"/>
                    <a:pt x="2559" y="203"/>
                    <a:pt x="2531" y="203"/>
                  </a:cubicBezTo>
                  <a:cubicBezTo>
                    <a:pt x="2479" y="223"/>
                    <a:pt x="2417" y="232"/>
                    <a:pt x="2351" y="232"/>
                  </a:cubicBezTo>
                  <a:cubicBezTo>
                    <a:pt x="2232" y="232"/>
                    <a:pt x="2102" y="201"/>
                    <a:pt x="2007" y="147"/>
                  </a:cubicBezTo>
                  <a:cubicBezTo>
                    <a:pt x="1951" y="112"/>
                    <a:pt x="1923" y="56"/>
                    <a:pt x="192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64"/>
            <p:cNvSpPr/>
            <p:nvPr/>
          </p:nvSpPr>
          <p:spPr>
            <a:xfrm>
              <a:off x="4271124" y="1327566"/>
              <a:ext cx="52792" cy="169889"/>
            </a:xfrm>
            <a:custGeom>
              <a:rect b="b" l="l" r="r" t="t"/>
              <a:pathLst>
                <a:path extrusionOk="0" h="7466" w="2320">
                  <a:moveTo>
                    <a:pt x="1742" y="0"/>
                  </a:moveTo>
                  <a:cubicBezTo>
                    <a:pt x="1716" y="0"/>
                    <a:pt x="1690" y="2"/>
                    <a:pt x="1664" y="8"/>
                  </a:cubicBezTo>
                  <a:cubicBezTo>
                    <a:pt x="1608" y="35"/>
                    <a:pt x="1517" y="35"/>
                    <a:pt x="1434" y="35"/>
                  </a:cubicBezTo>
                  <a:cubicBezTo>
                    <a:pt x="1371" y="154"/>
                    <a:pt x="1287" y="238"/>
                    <a:pt x="1196" y="294"/>
                  </a:cubicBezTo>
                  <a:cubicBezTo>
                    <a:pt x="1171" y="314"/>
                    <a:pt x="1144" y="323"/>
                    <a:pt x="1117" y="323"/>
                  </a:cubicBezTo>
                  <a:cubicBezTo>
                    <a:pt x="1017" y="323"/>
                    <a:pt x="915" y="212"/>
                    <a:pt x="937" y="119"/>
                  </a:cubicBezTo>
                  <a:lnTo>
                    <a:pt x="874" y="63"/>
                  </a:lnTo>
                  <a:cubicBezTo>
                    <a:pt x="615" y="63"/>
                    <a:pt x="413" y="154"/>
                    <a:pt x="294" y="385"/>
                  </a:cubicBezTo>
                  <a:cubicBezTo>
                    <a:pt x="266" y="504"/>
                    <a:pt x="266" y="644"/>
                    <a:pt x="322" y="735"/>
                  </a:cubicBezTo>
                  <a:cubicBezTo>
                    <a:pt x="147" y="819"/>
                    <a:pt x="35" y="965"/>
                    <a:pt x="35" y="1168"/>
                  </a:cubicBezTo>
                  <a:cubicBezTo>
                    <a:pt x="35" y="1343"/>
                    <a:pt x="147" y="1462"/>
                    <a:pt x="266" y="1553"/>
                  </a:cubicBezTo>
                  <a:cubicBezTo>
                    <a:pt x="175" y="1637"/>
                    <a:pt x="91" y="1756"/>
                    <a:pt x="63" y="1867"/>
                  </a:cubicBezTo>
                  <a:cubicBezTo>
                    <a:pt x="0" y="2014"/>
                    <a:pt x="63" y="2161"/>
                    <a:pt x="147" y="2252"/>
                  </a:cubicBezTo>
                  <a:cubicBezTo>
                    <a:pt x="175" y="2280"/>
                    <a:pt x="210" y="2308"/>
                    <a:pt x="238" y="2336"/>
                  </a:cubicBezTo>
                  <a:cubicBezTo>
                    <a:pt x="175" y="2455"/>
                    <a:pt x="119" y="2602"/>
                    <a:pt x="175" y="2742"/>
                  </a:cubicBezTo>
                  <a:cubicBezTo>
                    <a:pt x="210" y="2860"/>
                    <a:pt x="294" y="2979"/>
                    <a:pt x="385" y="3035"/>
                  </a:cubicBezTo>
                  <a:cubicBezTo>
                    <a:pt x="322" y="3091"/>
                    <a:pt x="266" y="3182"/>
                    <a:pt x="238" y="3301"/>
                  </a:cubicBezTo>
                  <a:cubicBezTo>
                    <a:pt x="210" y="3476"/>
                    <a:pt x="322" y="3616"/>
                    <a:pt x="469" y="3734"/>
                  </a:cubicBezTo>
                  <a:cubicBezTo>
                    <a:pt x="322" y="3881"/>
                    <a:pt x="266" y="4084"/>
                    <a:pt x="385" y="4259"/>
                  </a:cubicBezTo>
                  <a:cubicBezTo>
                    <a:pt x="413" y="4287"/>
                    <a:pt x="441" y="4315"/>
                    <a:pt x="497" y="4378"/>
                  </a:cubicBezTo>
                  <a:cubicBezTo>
                    <a:pt x="441" y="4406"/>
                    <a:pt x="413" y="4462"/>
                    <a:pt x="413" y="4490"/>
                  </a:cubicBezTo>
                  <a:cubicBezTo>
                    <a:pt x="350" y="4699"/>
                    <a:pt x="441" y="4811"/>
                    <a:pt x="525" y="4930"/>
                  </a:cubicBezTo>
                  <a:cubicBezTo>
                    <a:pt x="469" y="4986"/>
                    <a:pt x="413" y="5049"/>
                    <a:pt x="413" y="5133"/>
                  </a:cubicBezTo>
                  <a:cubicBezTo>
                    <a:pt x="385" y="5280"/>
                    <a:pt x="441" y="5399"/>
                    <a:pt x="525" y="5511"/>
                  </a:cubicBezTo>
                  <a:cubicBezTo>
                    <a:pt x="560" y="5538"/>
                    <a:pt x="587" y="5573"/>
                    <a:pt x="615" y="5601"/>
                  </a:cubicBezTo>
                  <a:cubicBezTo>
                    <a:pt x="615" y="5629"/>
                    <a:pt x="587" y="5685"/>
                    <a:pt x="615" y="5776"/>
                  </a:cubicBezTo>
                  <a:cubicBezTo>
                    <a:pt x="615" y="5860"/>
                    <a:pt x="643" y="5951"/>
                    <a:pt x="671" y="6035"/>
                  </a:cubicBezTo>
                  <a:cubicBezTo>
                    <a:pt x="699" y="6063"/>
                    <a:pt x="734" y="6126"/>
                    <a:pt x="734" y="6154"/>
                  </a:cubicBezTo>
                  <a:cubicBezTo>
                    <a:pt x="671" y="6238"/>
                    <a:pt x="671" y="6301"/>
                    <a:pt x="643" y="6413"/>
                  </a:cubicBezTo>
                  <a:cubicBezTo>
                    <a:pt x="643" y="6503"/>
                    <a:pt x="615" y="6559"/>
                    <a:pt x="615" y="6650"/>
                  </a:cubicBezTo>
                  <a:lnTo>
                    <a:pt x="615" y="6678"/>
                  </a:lnTo>
                  <a:lnTo>
                    <a:pt x="587" y="6678"/>
                  </a:lnTo>
                  <a:cubicBezTo>
                    <a:pt x="525" y="6706"/>
                    <a:pt x="441" y="6762"/>
                    <a:pt x="413" y="6825"/>
                  </a:cubicBezTo>
                  <a:cubicBezTo>
                    <a:pt x="350" y="6881"/>
                    <a:pt x="350" y="7000"/>
                    <a:pt x="350" y="7084"/>
                  </a:cubicBezTo>
                  <a:cubicBezTo>
                    <a:pt x="350" y="7112"/>
                    <a:pt x="385" y="7147"/>
                    <a:pt x="385" y="7175"/>
                  </a:cubicBezTo>
                  <a:cubicBezTo>
                    <a:pt x="353" y="7309"/>
                    <a:pt x="426" y="7466"/>
                    <a:pt x="550" y="7466"/>
                  </a:cubicBezTo>
                  <a:cubicBezTo>
                    <a:pt x="562" y="7466"/>
                    <a:pt x="575" y="7464"/>
                    <a:pt x="587" y="7461"/>
                  </a:cubicBezTo>
                  <a:lnTo>
                    <a:pt x="615" y="7461"/>
                  </a:lnTo>
                  <a:cubicBezTo>
                    <a:pt x="734" y="7461"/>
                    <a:pt x="818" y="7405"/>
                    <a:pt x="846" y="7287"/>
                  </a:cubicBezTo>
                  <a:lnTo>
                    <a:pt x="846" y="7147"/>
                  </a:lnTo>
                  <a:lnTo>
                    <a:pt x="909" y="7147"/>
                  </a:lnTo>
                  <a:cubicBezTo>
                    <a:pt x="1112" y="7112"/>
                    <a:pt x="1224" y="6909"/>
                    <a:pt x="1168" y="6706"/>
                  </a:cubicBezTo>
                  <a:cubicBezTo>
                    <a:pt x="1140" y="6650"/>
                    <a:pt x="1168" y="6622"/>
                    <a:pt x="1168" y="6587"/>
                  </a:cubicBezTo>
                  <a:cubicBezTo>
                    <a:pt x="1224" y="6559"/>
                    <a:pt x="1343" y="6447"/>
                    <a:pt x="1371" y="6385"/>
                  </a:cubicBezTo>
                  <a:cubicBezTo>
                    <a:pt x="1434" y="6273"/>
                    <a:pt x="1434" y="6126"/>
                    <a:pt x="1343" y="6007"/>
                  </a:cubicBezTo>
                  <a:cubicBezTo>
                    <a:pt x="1315" y="5951"/>
                    <a:pt x="1287" y="5888"/>
                    <a:pt x="1259" y="5804"/>
                  </a:cubicBezTo>
                  <a:lnTo>
                    <a:pt x="1287" y="5776"/>
                  </a:lnTo>
                  <a:cubicBezTo>
                    <a:pt x="1371" y="5657"/>
                    <a:pt x="1399" y="5538"/>
                    <a:pt x="1343" y="5427"/>
                  </a:cubicBezTo>
                  <a:cubicBezTo>
                    <a:pt x="1343" y="5364"/>
                    <a:pt x="1315" y="5308"/>
                    <a:pt x="1259" y="5252"/>
                  </a:cubicBezTo>
                  <a:cubicBezTo>
                    <a:pt x="1343" y="5161"/>
                    <a:pt x="1371" y="5014"/>
                    <a:pt x="1315" y="4874"/>
                  </a:cubicBezTo>
                  <a:cubicBezTo>
                    <a:pt x="1287" y="4839"/>
                    <a:pt x="1259" y="4811"/>
                    <a:pt x="1224" y="4783"/>
                  </a:cubicBezTo>
                  <a:cubicBezTo>
                    <a:pt x="1287" y="4727"/>
                    <a:pt x="1343" y="4636"/>
                    <a:pt x="1343" y="4581"/>
                  </a:cubicBezTo>
                  <a:cubicBezTo>
                    <a:pt x="1399" y="4406"/>
                    <a:pt x="1315" y="4231"/>
                    <a:pt x="1224" y="4112"/>
                  </a:cubicBezTo>
                  <a:cubicBezTo>
                    <a:pt x="1196" y="4112"/>
                    <a:pt x="1196" y="4112"/>
                    <a:pt x="1168" y="4084"/>
                  </a:cubicBezTo>
                  <a:cubicBezTo>
                    <a:pt x="1315" y="4028"/>
                    <a:pt x="1399" y="3881"/>
                    <a:pt x="1371" y="3706"/>
                  </a:cubicBezTo>
                  <a:cubicBezTo>
                    <a:pt x="1371" y="3588"/>
                    <a:pt x="1287" y="3476"/>
                    <a:pt x="1196" y="3385"/>
                  </a:cubicBezTo>
                  <a:cubicBezTo>
                    <a:pt x="1224" y="3357"/>
                    <a:pt x="1259" y="3357"/>
                    <a:pt x="1315" y="3329"/>
                  </a:cubicBezTo>
                  <a:cubicBezTo>
                    <a:pt x="1490" y="3210"/>
                    <a:pt x="1636" y="3063"/>
                    <a:pt x="1636" y="2860"/>
                  </a:cubicBezTo>
                  <a:cubicBezTo>
                    <a:pt x="1636" y="2714"/>
                    <a:pt x="1573" y="2602"/>
                    <a:pt x="1462" y="2539"/>
                  </a:cubicBezTo>
                  <a:cubicBezTo>
                    <a:pt x="1517" y="2511"/>
                    <a:pt x="1545" y="2483"/>
                    <a:pt x="1573" y="2455"/>
                  </a:cubicBezTo>
                  <a:cubicBezTo>
                    <a:pt x="1720" y="2308"/>
                    <a:pt x="1720" y="2077"/>
                    <a:pt x="1573" y="1930"/>
                  </a:cubicBezTo>
                  <a:cubicBezTo>
                    <a:pt x="1545" y="1902"/>
                    <a:pt x="1545" y="1902"/>
                    <a:pt x="1517" y="1867"/>
                  </a:cubicBezTo>
                  <a:cubicBezTo>
                    <a:pt x="1573" y="1840"/>
                    <a:pt x="1636" y="1784"/>
                    <a:pt x="1664" y="1728"/>
                  </a:cubicBezTo>
                  <a:cubicBezTo>
                    <a:pt x="1783" y="1518"/>
                    <a:pt x="1720" y="1315"/>
                    <a:pt x="1608" y="1203"/>
                  </a:cubicBezTo>
                  <a:cubicBezTo>
                    <a:pt x="1664" y="1140"/>
                    <a:pt x="1748" y="1056"/>
                    <a:pt x="1783" y="965"/>
                  </a:cubicBezTo>
                  <a:cubicBezTo>
                    <a:pt x="1811" y="910"/>
                    <a:pt x="1811" y="882"/>
                    <a:pt x="1811" y="819"/>
                  </a:cubicBezTo>
                  <a:cubicBezTo>
                    <a:pt x="1923" y="791"/>
                    <a:pt x="2042" y="735"/>
                    <a:pt x="2133" y="588"/>
                  </a:cubicBezTo>
                  <a:cubicBezTo>
                    <a:pt x="2319" y="318"/>
                    <a:pt x="2038" y="0"/>
                    <a:pt x="174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64"/>
            <p:cNvSpPr/>
            <p:nvPr/>
          </p:nvSpPr>
          <p:spPr>
            <a:xfrm>
              <a:off x="4260612" y="1424571"/>
              <a:ext cx="15291" cy="51335"/>
            </a:xfrm>
            <a:custGeom>
              <a:rect b="b" l="l" r="r" t="t"/>
              <a:pathLst>
                <a:path extrusionOk="0" h="2256" w="672">
                  <a:moveTo>
                    <a:pt x="232" y="1"/>
                  </a:moveTo>
                  <a:cubicBezTo>
                    <a:pt x="187" y="1"/>
                    <a:pt x="138" y="27"/>
                    <a:pt x="113" y="87"/>
                  </a:cubicBezTo>
                  <a:cubicBezTo>
                    <a:pt x="85" y="199"/>
                    <a:pt x="57" y="290"/>
                    <a:pt x="1" y="373"/>
                  </a:cubicBezTo>
                  <a:cubicBezTo>
                    <a:pt x="29" y="401"/>
                    <a:pt x="29" y="436"/>
                    <a:pt x="29" y="464"/>
                  </a:cubicBezTo>
                  <a:lnTo>
                    <a:pt x="29" y="576"/>
                  </a:lnTo>
                  <a:cubicBezTo>
                    <a:pt x="57" y="786"/>
                    <a:pt x="29" y="989"/>
                    <a:pt x="29" y="1164"/>
                  </a:cubicBezTo>
                  <a:cubicBezTo>
                    <a:pt x="29" y="1248"/>
                    <a:pt x="1" y="1338"/>
                    <a:pt x="1" y="1394"/>
                  </a:cubicBezTo>
                  <a:cubicBezTo>
                    <a:pt x="29" y="1422"/>
                    <a:pt x="29" y="1422"/>
                    <a:pt x="57" y="1450"/>
                  </a:cubicBezTo>
                  <a:cubicBezTo>
                    <a:pt x="57" y="1541"/>
                    <a:pt x="57" y="1625"/>
                    <a:pt x="85" y="1716"/>
                  </a:cubicBezTo>
                  <a:cubicBezTo>
                    <a:pt x="85" y="1744"/>
                    <a:pt x="112" y="1772"/>
                    <a:pt x="113" y="1800"/>
                  </a:cubicBezTo>
                  <a:lnTo>
                    <a:pt x="113" y="1800"/>
                  </a:lnTo>
                  <a:cubicBezTo>
                    <a:pt x="112" y="1795"/>
                    <a:pt x="112" y="1793"/>
                    <a:pt x="110" y="1793"/>
                  </a:cubicBezTo>
                  <a:cubicBezTo>
                    <a:pt x="104" y="1793"/>
                    <a:pt x="85" y="1840"/>
                    <a:pt x="85" y="1863"/>
                  </a:cubicBezTo>
                  <a:cubicBezTo>
                    <a:pt x="57" y="1947"/>
                    <a:pt x="85" y="2066"/>
                    <a:pt x="113" y="2150"/>
                  </a:cubicBezTo>
                  <a:cubicBezTo>
                    <a:pt x="155" y="2230"/>
                    <a:pt x="235" y="2256"/>
                    <a:pt x="309" y="2256"/>
                  </a:cubicBezTo>
                  <a:cubicBezTo>
                    <a:pt x="345" y="2256"/>
                    <a:pt x="379" y="2250"/>
                    <a:pt x="406" y="2240"/>
                  </a:cubicBezTo>
                  <a:cubicBezTo>
                    <a:pt x="581" y="2150"/>
                    <a:pt x="672" y="1975"/>
                    <a:pt x="672" y="1800"/>
                  </a:cubicBezTo>
                  <a:cubicBezTo>
                    <a:pt x="672" y="1744"/>
                    <a:pt x="672" y="1660"/>
                    <a:pt x="609" y="1597"/>
                  </a:cubicBezTo>
                  <a:cubicBezTo>
                    <a:pt x="581" y="1513"/>
                    <a:pt x="581" y="1513"/>
                    <a:pt x="581" y="1422"/>
                  </a:cubicBezTo>
                  <a:cubicBezTo>
                    <a:pt x="609" y="1275"/>
                    <a:pt x="609" y="1136"/>
                    <a:pt x="525" y="1045"/>
                  </a:cubicBezTo>
                  <a:cubicBezTo>
                    <a:pt x="497" y="1017"/>
                    <a:pt x="462" y="989"/>
                    <a:pt x="434" y="989"/>
                  </a:cubicBezTo>
                  <a:cubicBezTo>
                    <a:pt x="434" y="961"/>
                    <a:pt x="462" y="898"/>
                    <a:pt x="462" y="870"/>
                  </a:cubicBezTo>
                  <a:cubicBezTo>
                    <a:pt x="497" y="723"/>
                    <a:pt x="497" y="639"/>
                    <a:pt x="434" y="520"/>
                  </a:cubicBezTo>
                  <a:cubicBezTo>
                    <a:pt x="406" y="464"/>
                    <a:pt x="350" y="401"/>
                    <a:pt x="259" y="401"/>
                  </a:cubicBezTo>
                  <a:cubicBezTo>
                    <a:pt x="287" y="318"/>
                    <a:pt x="322" y="227"/>
                    <a:pt x="322" y="143"/>
                  </a:cubicBezTo>
                  <a:cubicBezTo>
                    <a:pt x="355" y="56"/>
                    <a:pt x="298" y="1"/>
                    <a:pt x="2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64"/>
            <p:cNvSpPr/>
            <p:nvPr/>
          </p:nvSpPr>
          <p:spPr>
            <a:xfrm>
              <a:off x="4456805" y="1408551"/>
              <a:ext cx="35179" cy="34269"/>
            </a:xfrm>
            <a:custGeom>
              <a:rect b="b" l="l" r="r" t="t"/>
              <a:pathLst>
                <a:path extrusionOk="0" h="1506" w="1546">
                  <a:moveTo>
                    <a:pt x="996" y="457"/>
                  </a:moveTo>
                  <a:cubicBezTo>
                    <a:pt x="1002" y="457"/>
                    <a:pt x="1012" y="467"/>
                    <a:pt x="1021" y="497"/>
                  </a:cubicBezTo>
                  <a:cubicBezTo>
                    <a:pt x="984" y="497"/>
                    <a:pt x="984" y="457"/>
                    <a:pt x="996" y="457"/>
                  </a:cubicBezTo>
                  <a:close/>
                  <a:moveTo>
                    <a:pt x="1399" y="1"/>
                  </a:moveTo>
                  <a:cubicBezTo>
                    <a:pt x="1280" y="1"/>
                    <a:pt x="1168" y="1"/>
                    <a:pt x="1077" y="29"/>
                  </a:cubicBezTo>
                  <a:lnTo>
                    <a:pt x="993" y="29"/>
                  </a:lnTo>
                  <a:cubicBezTo>
                    <a:pt x="671" y="92"/>
                    <a:pt x="350" y="147"/>
                    <a:pt x="28" y="231"/>
                  </a:cubicBezTo>
                  <a:cubicBezTo>
                    <a:pt x="0" y="378"/>
                    <a:pt x="56" y="525"/>
                    <a:pt x="231" y="581"/>
                  </a:cubicBezTo>
                  <a:cubicBezTo>
                    <a:pt x="294" y="616"/>
                    <a:pt x="350" y="616"/>
                    <a:pt x="378" y="616"/>
                  </a:cubicBezTo>
                  <a:cubicBezTo>
                    <a:pt x="378" y="672"/>
                    <a:pt x="406" y="700"/>
                    <a:pt x="406" y="756"/>
                  </a:cubicBezTo>
                  <a:cubicBezTo>
                    <a:pt x="469" y="903"/>
                    <a:pt x="581" y="1022"/>
                    <a:pt x="727" y="1077"/>
                  </a:cubicBezTo>
                  <a:cubicBezTo>
                    <a:pt x="699" y="1105"/>
                    <a:pt x="699" y="1105"/>
                    <a:pt x="699" y="1140"/>
                  </a:cubicBezTo>
                  <a:cubicBezTo>
                    <a:pt x="650" y="1363"/>
                    <a:pt x="813" y="1506"/>
                    <a:pt x="977" y="1506"/>
                  </a:cubicBezTo>
                  <a:cubicBezTo>
                    <a:pt x="1091" y="1506"/>
                    <a:pt x="1206" y="1438"/>
                    <a:pt x="1252" y="1280"/>
                  </a:cubicBezTo>
                  <a:cubicBezTo>
                    <a:pt x="1315" y="1077"/>
                    <a:pt x="1546" y="931"/>
                    <a:pt x="1399" y="700"/>
                  </a:cubicBezTo>
                  <a:cubicBezTo>
                    <a:pt x="1371" y="672"/>
                    <a:pt x="1343" y="644"/>
                    <a:pt x="1280" y="616"/>
                  </a:cubicBezTo>
                  <a:cubicBezTo>
                    <a:pt x="1371" y="525"/>
                    <a:pt x="1427" y="441"/>
                    <a:pt x="1455" y="322"/>
                  </a:cubicBezTo>
                  <a:cubicBezTo>
                    <a:pt x="1490" y="203"/>
                    <a:pt x="1455" y="92"/>
                    <a:pt x="139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64"/>
            <p:cNvSpPr/>
            <p:nvPr/>
          </p:nvSpPr>
          <p:spPr>
            <a:xfrm>
              <a:off x="4519814" y="1411896"/>
              <a:ext cx="27215" cy="33109"/>
            </a:xfrm>
            <a:custGeom>
              <a:rect b="b" l="l" r="r" t="t"/>
              <a:pathLst>
                <a:path extrusionOk="0" h="1455" w="1196">
                  <a:moveTo>
                    <a:pt x="119" y="0"/>
                  </a:moveTo>
                  <a:lnTo>
                    <a:pt x="119" y="0"/>
                  </a:lnTo>
                  <a:cubicBezTo>
                    <a:pt x="84" y="56"/>
                    <a:pt x="119" y="175"/>
                    <a:pt x="203" y="231"/>
                  </a:cubicBezTo>
                  <a:cubicBezTo>
                    <a:pt x="147" y="294"/>
                    <a:pt x="119" y="322"/>
                    <a:pt x="84" y="406"/>
                  </a:cubicBezTo>
                  <a:cubicBezTo>
                    <a:pt x="0" y="581"/>
                    <a:pt x="56" y="756"/>
                    <a:pt x="147" y="902"/>
                  </a:cubicBezTo>
                  <a:cubicBezTo>
                    <a:pt x="56" y="1049"/>
                    <a:pt x="84" y="1308"/>
                    <a:pt x="294" y="1399"/>
                  </a:cubicBezTo>
                  <a:cubicBezTo>
                    <a:pt x="378" y="1427"/>
                    <a:pt x="469" y="1455"/>
                    <a:pt x="581" y="1455"/>
                  </a:cubicBezTo>
                  <a:cubicBezTo>
                    <a:pt x="643" y="1427"/>
                    <a:pt x="643" y="1427"/>
                    <a:pt x="699" y="1427"/>
                  </a:cubicBezTo>
                  <a:cubicBezTo>
                    <a:pt x="719" y="1430"/>
                    <a:pt x="738" y="1432"/>
                    <a:pt x="757" y="1432"/>
                  </a:cubicBezTo>
                  <a:cubicBezTo>
                    <a:pt x="1064" y="1432"/>
                    <a:pt x="1184" y="1008"/>
                    <a:pt x="993" y="784"/>
                  </a:cubicBezTo>
                  <a:cubicBezTo>
                    <a:pt x="1049" y="756"/>
                    <a:pt x="1105" y="728"/>
                    <a:pt x="1168" y="672"/>
                  </a:cubicBezTo>
                  <a:cubicBezTo>
                    <a:pt x="1168" y="644"/>
                    <a:pt x="1168" y="644"/>
                    <a:pt x="1196" y="644"/>
                  </a:cubicBezTo>
                  <a:cubicBezTo>
                    <a:pt x="1168" y="581"/>
                    <a:pt x="1105" y="525"/>
                    <a:pt x="1077" y="469"/>
                  </a:cubicBezTo>
                  <a:lnTo>
                    <a:pt x="1049" y="434"/>
                  </a:lnTo>
                  <a:cubicBezTo>
                    <a:pt x="818" y="378"/>
                    <a:pt x="643" y="147"/>
                    <a:pt x="406" y="84"/>
                  </a:cubicBezTo>
                  <a:cubicBezTo>
                    <a:pt x="322" y="56"/>
                    <a:pt x="203" y="28"/>
                    <a:pt x="1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64"/>
            <p:cNvSpPr/>
            <p:nvPr/>
          </p:nvSpPr>
          <p:spPr>
            <a:xfrm>
              <a:off x="4374432" y="1366910"/>
              <a:ext cx="56614" cy="52610"/>
            </a:xfrm>
            <a:custGeom>
              <a:rect b="b" l="l" r="r" t="t"/>
              <a:pathLst>
                <a:path extrusionOk="0" h="2312" w="2488">
                  <a:moveTo>
                    <a:pt x="1613" y="0"/>
                  </a:moveTo>
                  <a:cubicBezTo>
                    <a:pt x="1523" y="0"/>
                    <a:pt x="1435" y="37"/>
                    <a:pt x="1376" y="111"/>
                  </a:cubicBezTo>
                  <a:cubicBezTo>
                    <a:pt x="1264" y="229"/>
                    <a:pt x="1201" y="404"/>
                    <a:pt x="1173" y="579"/>
                  </a:cubicBezTo>
                  <a:cubicBezTo>
                    <a:pt x="1089" y="579"/>
                    <a:pt x="998" y="607"/>
                    <a:pt x="914" y="663"/>
                  </a:cubicBezTo>
                  <a:cubicBezTo>
                    <a:pt x="795" y="754"/>
                    <a:pt x="739" y="873"/>
                    <a:pt x="704" y="1013"/>
                  </a:cubicBezTo>
                  <a:cubicBezTo>
                    <a:pt x="676" y="1013"/>
                    <a:pt x="648" y="1013"/>
                    <a:pt x="620" y="1047"/>
                  </a:cubicBezTo>
                  <a:cubicBezTo>
                    <a:pt x="446" y="1159"/>
                    <a:pt x="390" y="1425"/>
                    <a:pt x="390" y="1628"/>
                  </a:cubicBezTo>
                  <a:lnTo>
                    <a:pt x="390" y="1656"/>
                  </a:lnTo>
                  <a:cubicBezTo>
                    <a:pt x="390" y="1656"/>
                    <a:pt x="355" y="1656"/>
                    <a:pt x="327" y="1684"/>
                  </a:cubicBezTo>
                  <a:cubicBezTo>
                    <a:pt x="215" y="1747"/>
                    <a:pt x="152" y="1859"/>
                    <a:pt x="96" y="1977"/>
                  </a:cubicBezTo>
                  <a:cubicBezTo>
                    <a:pt x="1" y="2117"/>
                    <a:pt x="134" y="2311"/>
                    <a:pt x="281" y="2311"/>
                  </a:cubicBezTo>
                  <a:cubicBezTo>
                    <a:pt x="317" y="2311"/>
                    <a:pt x="355" y="2299"/>
                    <a:pt x="390" y="2271"/>
                  </a:cubicBezTo>
                  <a:cubicBezTo>
                    <a:pt x="474" y="2208"/>
                    <a:pt x="530" y="2180"/>
                    <a:pt x="648" y="2152"/>
                  </a:cubicBezTo>
                  <a:cubicBezTo>
                    <a:pt x="739" y="2124"/>
                    <a:pt x="851" y="2061"/>
                    <a:pt x="914" y="1977"/>
                  </a:cubicBezTo>
                  <a:cubicBezTo>
                    <a:pt x="942" y="1922"/>
                    <a:pt x="942" y="1887"/>
                    <a:pt x="970" y="1831"/>
                  </a:cubicBezTo>
                  <a:cubicBezTo>
                    <a:pt x="998" y="1840"/>
                    <a:pt x="1033" y="1846"/>
                    <a:pt x="1072" y="1846"/>
                  </a:cubicBezTo>
                  <a:cubicBezTo>
                    <a:pt x="1149" y="1846"/>
                    <a:pt x="1240" y="1821"/>
                    <a:pt x="1320" y="1747"/>
                  </a:cubicBezTo>
                  <a:cubicBezTo>
                    <a:pt x="1348" y="1712"/>
                    <a:pt x="1376" y="1656"/>
                    <a:pt x="1376" y="1628"/>
                  </a:cubicBezTo>
                  <a:lnTo>
                    <a:pt x="1404" y="1628"/>
                  </a:lnTo>
                  <a:cubicBezTo>
                    <a:pt x="1465" y="1663"/>
                    <a:pt x="1535" y="1679"/>
                    <a:pt x="1605" y="1679"/>
                  </a:cubicBezTo>
                  <a:cubicBezTo>
                    <a:pt x="1776" y="1679"/>
                    <a:pt x="1946" y="1580"/>
                    <a:pt x="1991" y="1397"/>
                  </a:cubicBezTo>
                  <a:cubicBezTo>
                    <a:pt x="1991" y="1278"/>
                    <a:pt x="1991" y="1159"/>
                    <a:pt x="1963" y="1075"/>
                  </a:cubicBezTo>
                  <a:lnTo>
                    <a:pt x="2103" y="1075"/>
                  </a:lnTo>
                  <a:cubicBezTo>
                    <a:pt x="2313" y="1047"/>
                    <a:pt x="2487" y="782"/>
                    <a:pt x="2313" y="579"/>
                  </a:cubicBezTo>
                  <a:cubicBezTo>
                    <a:pt x="2138" y="460"/>
                    <a:pt x="2047" y="257"/>
                    <a:pt x="1872" y="111"/>
                  </a:cubicBezTo>
                  <a:cubicBezTo>
                    <a:pt x="1799" y="37"/>
                    <a:pt x="1704" y="0"/>
                    <a:pt x="161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64"/>
            <p:cNvSpPr/>
            <p:nvPr/>
          </p:nvSpPr>
          <p:spPr>
            <a:xfrm>
              <a:off x="4349402" y="1420680"/>
              <a:ext cx="26441" cy="33291"/>
            </a:xfrm>
            <a:custGeom>
              <a:rect b="b" l="l" r="r" t="t"/>
              <a:pathLst>
                <a:path extrusionOk="0" h="1463" w="1162">
                  <a:moveTo>
                    <a:pt x="943" y="1"/>
                  </a:moveTo>
                  <a:cubicBezTo>
                    <a:pt x="909" y="1"/>
                    <a:pt x="875" y="15"/>
                    <a:pt x="846" y="48"/>
                  </a:cubicBezTo>
                  <a:cubicBezTo>
                    <a:pt x="756" y="139"/>
                    <a:pt x="700" y="286"/>
                    <a:pt x="644" y="398"/>
                  </a:cubicBezTo>
                  <a:cubicBezTo>
                    <a:pt x="553" y="516"/>
                    <a:pt x="406" y="544"/>
                    <a:pt x="322" y="635"/>
                  </a:cubicBezTo>
                  <a:cubicBezTo>
                    <a:pt x="119" y="782"/>
                    <a:pt x="0" y="1160"/>
                    <a:pt x="147" y="1363"/>
                  </a:cubicBezTo>
                  <a:cubicBezTo>
                    <a:pt x="177" y="1425"/>
                    <a:pt x="247" y="1462"/>
                    <a:pt x="316" y="1462"/>
                  </a:cubicBezTo>
                  <a:cubicBezTo>
                    <a:pt x="378" y="1462"/>
                    <a:pt x="439" y="1432"/>
                    <a:pt x="469" y="1363"/>
                  </a:cubicBezTo>
                  <a:cubicBezTo>
                    <a:pt x="525" y="1272"/>
                    <a:pt x="497" y="1160"/>
                    <a:pt x="525" y="1041"/>
                  </a:cubicBezTo>
                  <a:cubicBezTo>
                    <a:pt x="553" y="922"/>
                    <a:pt x="672" y="894"/>
                    <a:pt x="728" y="810"/>
                  </a:cubicBezTo>
                  <a:cubicBezTo>
                    <a:pt x="902" y="635"/>
                    <a:pt x="874" y="398"/>
                    <a:pt x="1049" y="258"/>
                  </a:cubicBezTo>
                  <a:cubicBezTo>
                    <a:pt x="1161" y="146"/>
                    <a:pt x="1053" y="1"/>
                    <a:pt x="94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64"/>
            <p:cNvSpPr/>
            <p:nvPr/>
          </p:nvSpPr>
          <p:spPr>
            <a:xfrm>
              <a:off x="4327602" y="1330274"/>
              <a:ext cx="53634" cy="82965"/>
            </a:xfrm>
            <a:custGeom>
              <a:rect b="b" l="l" r="r" t="t"/>
              <a:pathLst>
                <a:path extrusionOk="0" h="3646" w="2357">
                  <a:moveTo>
                    <a:pt x="1189" y="0"/>
                  </a:moveTo>
                  <a:cubicBezTo>
                    <a:pt x="986" y="91"/>
                    <a:pt x="874" y="413"/>
                    <a:pt x="1077" y="616"/>
                  </a:cubicBezTo>
                  <a:cubicBezTo>
                    <a:pt x="1105" y="644"/>
                    <a:pt x="1133" y="672"/>
                    <a:pt x="1189" y="700"/>
                  </a:cubicBezTo>
                  <a:cubicBezTo>
                    <a:pt x="1105" y="735"/>
                    <a:pt x="1014" y="791"/>
                    <a:pt x="958" y="846"/>
                  </a:cubicBezTo>
                  <a:cubicBezTo>
                    <a:pt x="874" y="965"/>
                    <a:pt x="840" y="1112"/>
                    <a:pt x="840" y="1224"/>
                  </a:cubicBezTo>
                  <a:cubicBezTo>
                    <a:pt x="756" y="1287"/>
                    <a:pt x="665" y="1371"/>
                    <a:pt x="637" y="1462"/>
                  </a:cubicBezTo>
                  <a:cubicBezTo>
                    <a:pt x="553" y="1574"/>
                    <a:pt x="553" y="1721"/>
                    <a:pt x="553" y="1867"/>
                  </a:cubicBezTo>
                  <a:cubicBezTo>
                    <a:pt x="581" y="1923"/>
                    <a:pt x="581" y="1986"/>
                    <a:pt x="581" y="2042"/>
                  </a:cubicBezTo>
                  <a:cubicBezTo>
                    <a:pt x="525" y="2070"/>
                    <a:pt x="434" y="2070"/>
                    <a:pt x="378" y="2133"/>
                  </a:cubicBezTo>
                  <a:cubicBezTo>
                    <a:pt x="287" y="2245"/>
                    <a:pt x="259" y="2364"/>
                    <a:pt x="231" y="2511"/>
                  </a:cubicBezTo>
                  <a:cubicBezTo>
                    <a:pt x="231" y="2657"/>
                    <a:pt x="259" y="2832"/>
                    <a:pt x="140" y="2944"/>
                  </a:cubicBezTo>
                  <a:cubicBezTo>
                    <a:pt x="56" y="3091"/>
                    <a:pt x="0" y="3238"/>
                    <a:pt x="0" y="3385"/>
                  </a:cubicBezTo>
                  <a:cubicBezTo>
                    <a:pt x="0" y="3560"/>
                    <a:pt x="132" y="3645"/>
                    <a:pt x="271" y="3645"/>
                  </a:cubicBezTo>
                  <a:cubicBezTo>
                    <a:pt x="337" y="3645"/>
                    <a:pt x="405" y="3626"/>
                    <a:pt x="462" y="3587"/>
                  </a:cubicBezTo>
                  <a:cubicBezTo>
                    <a:pt x="581" y="3469"/>
                    <a:pt x="728" y="3266"/>
                    <a:pt x="784" y="3091"/>
                  </a:cubicBezTo>
                  <a:cubicBezTo>
                    <a:pt x="812" y="3007"/>
                    <a:pt x="812" y="2860"/>
                    <a:pt x="840" y="2713"/>
                  </a:cubicBezTo>
                  <a:cubicBezTo>
                    <a:pt x="902" y="2713"/>
                    <a:pt x="930" y="2713"/>
                    <a:pt x="1014" y="2685"/>
                  </a:cubicBezTo>
                  <a:cubicBezTo>
                    <a:pt x="1133" y="2657"/>
                    <a:pt x="1280" y="2539"/>
                    <a:pt x="1308" y="2392"/>
                  </a:cubicBezTo>
                  <a:cubicBezTo>
                    <a:pt x="1336" y="2308"/>
                    <a:pt x="1336" y="2161"/>
                    <a:pt x="1336" y="2070"/>
                  </a:cubicBezTo>
                  <a:lnTo>
                    <a:pt x="1336" y="1986"/>
                  </a:lnTo>
                  <a:cubicBezTo>
                    <a:pt x="1483" y="1986"/>
                    <a:pt x="1658" y="1923"/>
                    <a:pt x="1749" y="1783"/>
                  </a:cubicBezTo>
                  <a:cubicBezTo>
                    <a:pt x="1804" y="1665"/>
                    <a:pt x="1804" y="1546"/>
                    <a:pt x="1776" y="1434"/>
                  </a:cubicBezTo>
                  <a:cubicBezTo>
                    <a:pt x="1776" y="1399"/>
                    <a:pt x="1749" y="1371"/>
                    <a:pt x="1749" y="1371"/>
                  </a:cubicBezTo>
                  <a:cubicBezTo>
                    <a:pt x="1804" y="1343"/>
                    <a:pt x="1860" y="1315"/>
                    <a:pt x="1923" y="1315"/>
                  </a:cubicBezTo>
                  <a:cubicBezTo>
                    <a:pt x="2126" y="1224"/>
                    <a:pt x="2273" y="1140"/>
                    <a:pt x="2329" y="937"/>
                  </a:cubicBezTo>
                  <a:cubicBezTo>
                    <a:pt x="2357" y="791"/>
                    <a:pt x="2329" y="672"/>
                    <a:pt x="2273" y="588"/>
                  </a:cubicBezTo>
                  <a:cubicBezTo>
                    <a:pt x="2238" y="525"/>
                    <a:pt x="2210" y="469"/>
                    <a:pt x="2182" y="441"/>
                  </a:cubicBezTo>
                  <a:cubicBezTo>
                    <a:pt x="2098" y="350"/>
                    <a:pt x="1979" y="294"/>
                    <a:pt x="1888" y="238"/>
                  </a:cubicBezTo>
                  <a:cubicBezTo>
                    <a:pt x="1860" y="238"/>
                    <a:pt x="1832" y="266"/>
                    <a:pt x="1832" y="266"/>
                  </a:cubicBezTo>
                  <a:cubicBezTo>
                    <a:pt x="1780" y="286"/>
                    <a:pt x="1718" y="295"/>
                    <a:pt x="1652" y="295"/>
                  </a:cubicBezTo>
                  <a:cubicBezTo>
                    <a:pt x="1533" y="295"/>
                    <a:pt x="1403" y="264"/>
                    <a:pt x="1308" y="210"/>
                  </a:cubicBezTo>
                  <a:cubicBezTo>
                    <a:pt x="1252" y="147"/>
                    <a:pt x="1224" y="91"/>
                    <a:pt x="11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64"/>
            <p:cNvSpPr/>
            <p:nvPr/>
          </p:nvSpPr>
          <p:spPr>
            <a:xfrm>
              <a:off x="4278429" y="1332891"/>
              <a:ext cx="27238" cy="98961"/>
            </a:xfrm>
            <a:custGeom>
              <a:rect b="b" l="l" r="r" t="t"/>
              <a:pathLst>
                <a:path extrusionOk="0" h="4349" w="1197">
                  <a:moveTo>
                    <a:pt x="580" y="0"/>
                  </a:moveTo>
                  <a:cubicBezTo>
                    <a:pt x="571" y="0"/>
                    <a:pt x="563" y="1"/>
                    <a:pt x="553" y="4"/>
                  </a:cubicBezTo>
                  <a:cubicBezTo>
                    <a:pt x="378" y="32"/>
                    <a:pt x="294" y="123"/>
                    <a:pt x="294" y="326"/>
                  </a:cubicBezTo>
                  <a:cubicBezTo>
                    <a:pt x="294" y="501"/>
                    <a:pt x="413" y="557"/>
                    <a:pt x="497" y="648"/>
                  </a:cubicBezTo>
                  <a:cubicBezTo>
                    <a:pt x="497" y="676"/>
                    <a:pt x="469" y="676"/>
                    <a:pt x="441" y="704"/>
                  </a:cubicBezTo>
                  <a:cubicBezTo>
                    <a:pt x="413" y="794"/>
                    <a:pt x="350" y="878"/>
                    <a:pt x="322" y="969"/>
                  </a:cubicBezTo>
                  <a:cubicBezTo>
                    <a:pt x="294" y="1081"/>
                    <a:pt x="322" y="1200"/>
                    <a:pt x="322" y="1319"/>
                  </a:cubicBezTo>
                  <a:cubicBezTo>
                    <a:pt x="350" y="1347"/>
                    <a:pt x="350" y="1494"/>
                    <a:pt x="378" y="1550"/>
                  </a:cubicBezTo>
                  <a:cubicBezTo>
                    <a:pt x="322" y="1578"/>
                    <a:pt x="294" y="1606"/>
                    <a:pt x="294" y="1606"/>
                  </a:cubicBezTo>
                  <a:cubicBezTo>
                    <a:pt x="239" y="1668"/>
                    <a:pt x="176" y="1752"/>
                    <a:pt x="148" y="1843"/>
                  </a:cubicBezTo>
                  <a:cubicBezTo>
                    <a:pt x="120" y="1955"/>
                    <a:pt x="148" y="2074"/>
                    <a:pt x="176" y="2158"/>
                  </a:cubicBezTo>
                  <a:cubicBezTo>
                    <a:pt x="148" y="2193"/>
                    <a:pt x="148" y="2193"/>
                    <a:pt x="148" y="2221"/>
                  </a:cubicBezTo>
                  <a:cubicBezTo>
                    <a:pt x="64" y="2277"/>
                    <a:pt x="29" y="2396"/>
                    <a:pt x="29" y="2480"/>
                  </a:cubicBezTo>
                  <a:cubicBezTo>
                    <a:pt x="1" y="2598"/>
                    <a:pt x="29" y="2717"/>
                    <a:pt x="64" y="2801"/>
                  </a:cubicBezTo>
                  <a:cubicBezTo>
                    <a:pt x="92" y="2829"/>
                    <a:pt x="92" y="2857"/>
                    <a:pt x="120" y="2892"/>
                  </a:cubicBezTo>
                  <a:cubicBezTo>
                    <a:pt x="1" y="3095"/>
                    <a:pt x="1" y="3326"/>
                    <a:pt x="29" y="3528"/>
                  </a:cubicBezTo>
                  <a:cubicBezTo>
                    <a:pt x="64" y="3556"/>
                    <a:pt x="92" y="3619"/>
                    <a:pt x="92" y="3675"/>
                  </a:cubicBezTo>
                  <a:cubicBezTo>
                    <a:pt x="120" y="3794"/>
                    <a:pt x="64" y="3906"/>
                    <a:pt x="64" y="4025"/>
                  </a:cubicBezTo>
                  <a:cubicBezTo>
                    <a:pt x="80" y="4224"/>
                    <a:pt x="257" y="4349"/>
                    <a:pt x="422" y="4349"/>
                  </a:cubicBezTo>
                  <a:cubicBezTo>
                    <a:pt x="547" y="4349"/>
                    <a:pt x="664" y="4278"/>
                    <a:pt x="700" y="4116"/>
                  </a:cubicBezTo>
                  <a:cubicBezTo>
                    <a:pt x="728" y="3997"/>
                    <a:pt x="763" y="3878"/>
                    <a:pt x="791" y="3766"/>
                  </a:cubicBezTo>
                  <a:cubicBezTo>
                    <a:pt x="819" y="3647"/>
                    <a:pt x="791" y="3556"/>
                    <a:pt x="791" y="3445"/>
                  </a:cubicBezTo>
                  <a:cubicBezTo>
                    <a:pt x="791" y="3354"/>
                    <a:pt x="791" y="3326"/>
                    <a:pt x="819" y="3270"/>
                  </a:cubicBezTo>
                  <a:cubicBezTo>
                    <a:pt x="903" y="3123"/>
                    <a:pt x="938" y="3004"/>
                    <a:pt x="938" y="2857"/>
                  </a:cubicBezTo>
                  <a:cubicBezTo>
                    <a:pt x="903" y="2745"/>
                    <a:pt x="875" y="2654"/>
                    <a:pt x="819" y="2570"/>
                  </a:cubicBezTo>
                  <a:cubicBezTo>
                    <a:pt x="847" y="2542"/>
                    <a:pt x="847" y="2508"/>
                    <a:pt x="847" y="2508"/>
                  </a:cubicBezTo>
                  <a:cubicBezTo>
                    <a:pt x="903" y="2396"/>
                    <a:pt x="938" y="2221"/>
                    <a:pt x="847" y="2102"/>
                  </a:cubicBezTo>
                  <a:cubicBezTo>
                    <a:pt x="847" y="2074"/>
                    <a:pt x="819" y="2046"/>
                    <a:pt x="819" y="2018"/>
                  </a:cubicBezTo>
                  <a:cubicBezTo>
                    <a:pt x="847" y="1955"/>
                    <a:pt x="938" y="1899"/>
                    <a:pt x="938" y="1871"/>
                  </a:cubicBezTo>
                  <a:cubicBezTo>
                    <a:pt x="994" y="1780"/>
                    <a:pt x="994" y="1633"/>
                    <a:pt x="994" y="1522"/>
                  </a:cubicBezTo>
                  <a:cubicBezTo>
                    <a:pt x="994" y="1431"/>
                    <a:pt x="966" y="1319"/>
                    <a:pt x="938" y="1200"/>
                  </a:cubicBezTo>
                  <a:cubicBezTo>
                    <a:pt x="938" y="1109"/>
                    <a:pt x="938" y="1081"/>
                    <a:pt x="994" y="997"/>
                  </a:cubicBezTo>
                  <a:cubicBezTo>
                    <a:pt x="1113" y="822"/>
                    <a:pt x="1196" y="585"/>
                    <a:pt x="1050" y="410"/>
                  </a:cubicBezTo>
                  <a:cubicBezTo>
                    <a:pt x="994" y="326"/>
                    <a:pt x="875" y="298"/>
                    <a:pt x="791" y="270"/>
                  </a:cubicBezTo>
                  <a:cubicBezTo>
                    <a:pt x="763" y="270"/>
                    <a:pt x="525" y="207"/>
                    <a:pt x="616" y="151"/>
                  </a:cubicBezTo>
                  <a:cubicBezTo>
                    <a:pt x="691" y="101"/>
                    <a:pt x="654" y="0"/>
                    <a:pt x="58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64"/>
            <p:cNvSpPr/>
            <p:nvPr/>
          </p:nvSpPr>
          <p:spPr>
            <a:xfrm>
              <a:off x="4405447" y="1415628"/>
              <a:ext cx="42142" cy="48969"/>
            </a:xfrm>
            <a:custGeom>
              <a:rect b="b" l="l" r="r" t="t"/>
              <a:pathLst>
                <a:path extrusionOk="0" h="2152" w="1852">
                  <a:moveTo>
                    <a:pt x="1573" y="1"/>
                  </a:moveTo>
                  <a:cubicBezTo>
                    <a:pt x="1475" y="1"/>
                    <a:pt x="1380" y="53"/>
                    <a:pt x="1355" y="158"/>
                  </a:cubicBezTo>
                  <a:cubicBezTo>
                    <a:pt x="1327" y="148"/>
                    <a:pt x="1298" y="143"/>
                    <a:pt x="1269" y="143"/>
                  </a:cubicBezTo>
                  <a:cubicBezTo>
                    <a:pt x="1120" y="143"/>
                    <a:pt x="973" y="270"/>
                    <a:pt x="950" y="417"/>
                  </a:cubicBezTo>
                  <a:cubicBezTo>
                    <a:pt x="915" y="536"/>
                    <a:pt x="887" y="683"/>
                    <a:pt x="887" y="794"/>
                  </a:cubicBezTo>
                  <a:cubicBezTo>
                    <a:pt x="831" y="794"/>
                    <a:pt x="740" y="829"/>
                    <a:pt x="684" y="913"/>
                  </a:cubicBezTo>
                  <a:cubicBezTo>
                    <a:pt x="628" y="969"/>
                    <a:pt x="565" y="1060"/>
                    <a:pt x="537" y="1144"/>
                  </a:cubicBezTo>
                  <a:cubicBezTo>
                    <a:pt x="537" y="1179"/>
                    <a:pt x="537" y="1207"/>
                    <a:pt x="509" y="1235"/>
                  </a:cubicBezTo>
                  <a:cubicBezTo>
                    <a:pt x="250" y="1291"/>
                    <a:pt x="104" y="1557"/>
                    <a:pt x="41" y="1815"/>
                  </a:cubicBezTo>
                  <a:cubicBezTo>
                    <a:pt x="0" y="2007"/>
                    <a:pt x="142" y="2151"/>
                    <a:pt x="289" y="2151"/>
                  </a:cubicBezTo>
                  <a:cubicBezTo>
                    <a:pt x="346" y="2151"/>
                    <a:pt x="404" y="2130"/>
                    <a:pt x="453" y="2081"/>
                  </a:cubicBezTo>
                  <a:cubicBezTo>
                    <a:pt x="509" y="2018"/>
                    <a:pt x="600" y="1878"/>
                    <a:pt x="656" y="1815"/>
                  </a:cubicBezTo>
                  <a:cubicBezTo>
                    <a:pt x="775" y="1815"/>
                    <a:pt x="887" y="1787"/>
                    <a:pt x="978" y="1703"/>
                  </a:cubicBezTo>
                  <a:cubicBezTo>
                    <a:pt x="1006" y="1668"/>
                    <a:pt x="1034" y="1613"/>
                    <a:pt x="1062" y="1557"/>
                  </a:cubicBezTo>
                  <a:cubicBezTo>
                    <a:pt x="1089" y="1585"/>
                    <a:pt x="1124" y="1585"/>
                    <a:pt x="1152" y="1585"/>
                  </a:cubicBezTo>
                  <a:cubicBezTo>
                    <a:pt x="1355" y="1585"/>
                    <a:pt x="1502" y="1438"/>
                    <a:pt x="1558" y="1291"/>
                  </a:cubicBezTo>
                  <a:cubicBezTo>
                    <a:pt x="1614" y="1179"/>
                    <a:pt x="1614" y="1060"/>
                    <a:pt x="1614" y="941"/>
                  </a:cubicBezTo>
                  <a:cubicBezTo>
                    <a:pt x="1649" y="941"/>
                    <a:pt x="1649" y="913"/>
                    <a:pt x="1677" y="913"/>
                  </a:cubicBezTo>
                  <a:cubicBezTo>
                    <a:pt x="1852" y="766"/>
                    <a:pt x="1789" y="445"/>
                    <a:pt x="1824" y="242"/>
                  </a:cubicBezTo>
                  <a:cubicBezTo>
                    <a:pt x="1824" y="82"/>
                    <a:pt x="1696" y="1"/>
                    <a:pt x="157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64"/>
            <p:cNvSpPr/>
            <p:nvPr/>
          </p:nvSpPr>
          <p:spPr>
            <a:xfrm>
              <a:off x="4371997" y="1277505"/>
              <a:ext cx="64943" cy="74113"/>
            </a:xfrm>
            <a:custGeom>
              <a:rect b="b" l="l" r="r" t="t"/>
              <a:pathLst>
                <a:path extrusionOk="0" h="3257" w="2854">
                  <a:moveTo>
                    <a:pt x="2664" y="1"/>
                  </a:moveTo>
                  <a:cubicBezTo>
                    <a:pt x="2543" y="1"/>
                    <a:pt x="2414" y="61"/>
                    <a:pt x="2301" y="110"/>
                  </a:cubicBezTo>
                  <a:cubicBezTo>
                    <a:pt x="1979" y="285"/>
                    <a:pt x="1748" y="606"/>
                    <a:pt x="1483" y="865"/>
                  </a:cubicBezTo>
                  <a:cubicBezTo>
                    <a:pt x="1455" y="893"/>
                    <a:pt x="1399" y="921"/>
                    <a:pt x="1371" y="921"/>
                  </a:cubicBezTo>
                  <a:cubicBezTo>
                    <a:pt x="1224" y="1040"/>
                    <a:pt x="1077" y="1187"/>
                    <a:pt x="958" y="1333"/>
                  </a:cubicBezTo>
                  <a:cubicBezTo>
                    <a:pt x="609" y="1711"/>
                    <a:pt x="322" y="2089"/>
                    <a:pt x="28" y="2466"/>
                  </a:cubicBezTo>
                  <a:cubicBezTo>
                    <a:pt x="28" y="2494"/>
                    <a:pt x="28" y="2494"/>
                    <a:pt x="0" y="2494"/>
                  </a:cubicBezTo>
                  <a:cubicBezTo>
                    <a:pt x="56" y="2557"/>
                    <a:pt x="112" y="2613"/>
                    <a:pt x="203" y="2613"/>
                  </a:cubicBezTo>
                  <a:lnTo>
                    <a:pt x="287" y="2613"/>
                  </a:lnTo>
                  <a:cubicBezTo>
                    <a:pt x="332" y="2673"/>
                    <a:pt x="385" y="2695"/>
                    <a:pt x="436" y="2695"/>
                  </a:cubicBezTo>
                  <a:cubicBezTo>
                    <a:pt x="488" y="2695"/>
                    <a:pt x="539" y="2673"/>
                    <a:pt x="581" y="2641"/>
                  </a:cubicBezTo>
                  <a:cubicBezTo>
                    <a:pt x="637" y="2641"/>
                    <a:pt x="672" y="2669"/>
                    <a:pt x="727" y="2704"/>
                  </a:cubicBezTo>
                  <a:cubicBezTo>
                    <a:pt x="874" y="2844"/>
                    <a:pt x="986" y="2963"/>
                    <a:pt x="1077" y="3110"/>
                  </a:cubicBezTo>
                  <a:cubicBezTo>
                    <a:pt x="1133" y="3193"/>
                    <a:pt x="1196" y="3256"/>
                    <a:pt x="1280" y="3256"/>
                  </a:cubicBezTo>
                  <a:lnTo>
                    <a:pt x="1280" y="3228"/>
                  </a:lnTo>
                  <a:cubicBezTo>
                    <a:pt x="1308" y="3165"/>
                    <a:pt x="1308" y="3138"/>
                    <a:pt x="1336" y="3082"/>
                  </a:cubicBezTo>
                  <a:lnTo>
                    <a:pt x="1336" y="2991"/>
                  </a:lnTo>
                  <a:cubicBezTo>
                    <a:pt x="1427" y="2494"/>
                    <a:pt x="1776" y="2089"/>
                    <a:pt x="2035" y="1655"/>
                  </a:cubicBezTo>
                  <a:cubicBezTo>
                    <a:pt x="2070" y="1592"/>
                    <a:pt x="2098" y="1536"/>
                    <a:pt x="2154" y="1480"/>
                  </a:cubicBezTo>
                  <a:cubicBezTo>
                    <a:pt x="2210" y="1333"/>
                    <a:pt x="2273" y="1187"/>
                    <a:pt x="2357" y="1068"/>
                  </a:cubicBezTo>
                  <a:cubicBezTo>
                    <a:pt x="2504" y="781"/>
                    <a:pt x="2678" y="515"/>
                    <a:pt x="2825" y="257"/>
                  </a:cubicBezTo>
                  <a:lnTo>
                    <a:pt x="2825" y="222"/>
                  </a:lnTo>
                  <a:lnTo>
                    <a:pt x="2825" y="138"/>
                  </a:lnTo>
                  <a:cubicBezTo>
                    <a:pt x="2825" y="47"/>
                    <a:pt x="2853" y="47"/>
                    <a:pt x="2769" y="19"/>
                  </a:cubicBezTo>
                  <a:cubicBezTo>
                    <a:pt x="2735" y="6"/>
                    <a:pt x="2700" y="1"/>
                    <a:pt x="26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64"/>
            <p:cNvSpPr/>
            <p:nvPr/>
          </p:nvSpPr>
          <p:spPr>
            <a:xfrm>
              <a:off x="4413684" y="1335940"/>
              <a:ext cx="38524" cy="40822"/>
            </a:xfrm>
            <a:custGeom>
              <a:rect b="b" l="l" r="r" t="t"/>
              <a:pathLst>
                <a:path extrusionOk="0" h="1794" w="1693">
                  <a:moveTo>
                    <a:pt x="1610" y="1"/>
                  </a:moveTo>
                  <a:cubicBezTo>
                    <a:pt x="1457" y="1"/>
                    <a:pt x="1153" y="251"/>
                    <a:pt x="1049" y="276"/>
                  </a:cubicBezTo>
                  <a:cubicBezTo>
                    <a:pt x="1040" y="287"/>
                    <a:pt x="1027" y="291"/>
                    <a:pt x="1014" y="291"/>
                  </a:cubicBezTo>
                  <a:cubicBezTo>
                    <a:pt x="987" y="291"/>
                    <a:pt x="956" y="276"/>
                    <a:pt x="937" y="276"/>
                  </a:cubicBezTo>
                  <a:cubicBezTo>
                    <a:pt x="790" y="367"/>
                    <a:pt x="616" y="451"/>
                    <a:pt x="469" y="570"/>
                  </a:cubicBezTo>
                  <a:lnTo>
                    <a:pt x="441" y="597"/>
                  </a:lnTo>
                  <a:lnTo>
                    <a:pt x="413" y="597"/>
                  </a:lnTo>
                  <a:cubicBezTo>
                    <a:pt x="294" y="688"/>
                    <a:pt x="175" y="744"/>
                    <a:pt x="63" y="863"/>
                  </a:cubicBezTo>
                  <a:cubicBezTo>
                    <a:pt x="28" y="863"/>
                    <a:pt x="28" y="863"/>
                    <a:pt x="0" y="891"/>
                  </a:cubicBezTo>
                  <a:cubicBezTo>
                    <a:pt x="0" y="947"/>
                    <a:pt x="28" y="1010"/>
                    <a:pt x="91" y="1066"/>
                  </a:cubicBezTo>
                  <a:cubicBezTo>
                    <a:pt x="119" y="1094"/>
                    <a:pt x="203" y="1122"/>
                    <a:pt x="266" y="1122"/>
                  </a:cubicBezTo>
                  <a:cubicBezTo>
                    <a:pt x="294" y="1150"/>
                    <a:pt x="413" y="1150"/>
                    <a:pt x="413" y="1150"/>
                  </a:cubicBezTo>
                  <a:cubicBezTo>
                    <a:pt x="497" y="1150"/>
                    <a:pt x="525" y="1185"/>
                    <a:pt x="588" y="1241"/>
                  </a:cubicBezTo>
                  <a:cubicBezTo>
                    <a:pt x="644" y="1360"/>
                    <a:pt x="700" y="1472"/>
                    <a:pt x="727" y="1618"/>
                  </a:cubicBezTo>
                  <a:cubicBezTo>
                    <a:pt x="727" y="1709"/>
                    <a:pt x="790" y="1765"/>
                    <a:pt x="874" y="1793"/>
                  </a:cubicBezTo>
                  <a:cubicBezTo>
                    <a:pt x="874" y="1709"/>
                    <a:pt x="937" y="1618"/>
                    <a:pt x="993" y="1534"/>
                  </a:cubicBezTo>
                  <a:cubicBezTo>
                    <a:pt x="1112" y="1388"/>
                    <a:pt x="1168" y="1241"/>
                    <a:pt x="1252" y="1066"/>
                  </a:cubicBezTo>
                  <a:cubicBezTo>
                    <a:pt x="1287" y="975"/>
                    <a:pt x="1343" y="891"/>
                    <a:pt x="1399" y="772"/>
                  </a:cubicBezTo>
                  <a:cubicBezTo>
                    <a:pt x="1462" y="514"/>
                    <a:pt x="1602" y="276"/>
                    <a:pt x="1692" y="17"/>
                  </a:cubicBezTo>
                  <a:lnTo>
                    <a:pt x="1664" y="17"/>
                  </a:lnTo>
                  <a:cubicBezTo>
                    <a:pt x="1650" y="6"/>
                    <a:pt x="1631" y="1"/>
                    <a:pt x="16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64"/>
            <p:cNvSpPr/>
            <p:nvPr/>
          </p:nvSpPr>
          <p:spPr>
            <a:xfrm>
              <a:off x="4437554" y="1384681"/>
              <a:ext cx="21344" cy="25963"/>
            </a:xfrm>
            <a:custGeom>
              <a:rect b="b" l="l" r="r" t="t"/>
              <a:pathLst>
                <a:path extrusionOk="0" h="1141" w="938">
                  <a:moveTo>
                    <a:pt x="28" y="1"/>
                  </a:moveTo>
                  <a:cubicBezTo>
                    <a:pt x="0" y="57"/>
                    <a:pt x="0" y="92"/>
                    <a:pt x="28" y="148"/>
                  </a:cubicBezTo>
                  <a:cubicBezTo>
                    <a:pt x="63" y="204"/>
                    <a:pt x="91" y="266"/>
                    <a:pt x="119" y="322"/>
                  </a:cubicBezTo>
                  <a:cubicBezTo>
                    <a:pt x="175" y="378"/>
                    <a:pt x="238" y="469"/>
                    <a:pt x="294" y="497"/>
                  </a:cubicBezTo>
                  <a:cubicBezTo>
                    <a:pt x="322" y="616"/>
                    <a:pt x="322" y="728"/>
                    <a:pt x="322" y="791"/>
                  </a:cubicBezTo>
                  <a:cubicBezTo>
                    <a:pt x="322" y="931"/>
                    <a:pt x="378" y="1050"/>
                    <a:pt x="469" y="1141"/>
                  </a:cubicBezTo>
                  <a:cubicBezTo>
                    <a:pt x="588" y="1050"/>
                    <a:pt x="671" y="931"/>
                    <a:pt x="762" y="847"/>
                  </a:cubicBezTo>
                  <a:cubicBezTo>
                    <a:pt x="762" y="791"/>
                    <a:pt x="790" y="728"/>
                    <a:pt x="818" y="672"/>
                  </a:cubicBezTo>
                  <a:cubicBezTo>
                    <a:pt x="874" y="497"/>
                    <a:pt x="937" y="294"/>
                    <a:pt x="874" y="120"/>
                  </a:cubicBezTo>
                  <a:cubicBezTo>
                    <a:pt x="874" y="57"/>
                    <a:pt x="874" y="29"/>
                    <a:pt x="846" y="1"/>
                  </a:cubicBezTo>
                  <a:lnTo>
                    <a:pt x="203" y="1"/>
                  </a:lnTo>
                  <a:cubicBezTo>
                    <a:pt x="175" y="29"/>
                    <a:pt x="119" y="29"/>
                    <a:pt x="91" y="29"/>
                  </a:cubicBezTo>
                  <a:cubicBezTo>
                    <a:pt x="63" y="29"/>
                    <a:pt x="28" y="29"/>
                    <a:pt x="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64"/>
            <p:cNvSpPr/>
            <p:nvPr/>
          </p:nvSpPr>
          <p:spPr>
            <a:xfrm>
              <a:off x="4233397" y="1393283"/>
              <a:ext cx="32494" cy="28489"/>
            </a:xfrm>
            <a:custGeom>
              <a:rect b="b" l="l" r="r" t="t"/>
              <a:pathLst>
                <a:path extrusionOk="0" h="1252" w="1428">
                  <a:moveTo>
                    <a:pt x="1078" y="0"/>
                  </a:moveTo>
                  <a:cubicBezTo>
                    <a:pt x="994" y="28"/>
                    <a:pt x="903" y="63"/>
                    <a:pt x="819" y="63"/>
                  </a:cubicBezTo>
                  <a:cubicBezTo>
                    <a:pt x="700" y="91"/>
                    <a:pt x="581" y="119"/>
                    <a:pt x="469" y="175"/>
                  </a:cubicBezTo>
                  <a:cubicBezTo>
                    <a:pt x="434" y="175"/>
                    <a:pt x="406" y="175"/>
                    <a:pt x="379" y="203"/>
                  </a:cubicBezTo>
                  <a:cubicBezTo>
                    <a:pt x="260" y="266"/>
                    <a:pt x="120" y="322"/>
                    <a:pt x="1" y="413"/>
                  </a:cubicBezTo>
                  <a:cubicBezTo>
                    <a:pt x="1" y="469"/>
                    <a:pt x="1" y="553"/>
                    <a:pt x="57" y="588"/>
                  </a:cubicBezTo>
                  <a:lnTo>
                    <a:pt x="85" y="588"/>
                  </a:lnTo>
                  <a:cubicBezTo>
                    <a:pt x="176" y="616"/>
                    <a:pt x="260" y="700"/>
                    <a:pt x="323" y="791"/>
                  </a:cubicBezTo>
                  <a:lnTo>
                    <a:pt x="351" y="791"/>
                  </a:lnTo>
                  <a:cubicBezTo>
                    <a:pt x="351" y="818"/>
                    <a:pt x="379" y="818"/>
                    <a:pt x="379" y="846"/>
                  </a:cubicBezTo>
                  <a:lnTo>
                    <a:pt x="434" y="846"/>
                  </a:lnTo>
                  <a:cubicBezTo>
                    <a:pt x="553" y="902"/>
                    <a:pt x="700" y="965"/>
                    <a:pt x="784" y="1049"/>
                  </a:cubicBezTo>
                  <a:cubicBezTo>
                    <a:pt x="903" y="1077"/>
                    <a:pt x="1022" y="1140"/>
                    <a:pt x="1106" y="1196"/>
                  </a:cubicBezTo>
                  <a:cubicBezTo>
                    <a:pt x="1134" y="1224"/>
                    <a:pt x="1134" y="1252"/>
                    <a:pt x="1169" y="1252"/>
                  </a:cubicBezTo>
                  <a:lnTo>
                    <a:pt x="1197" y="1252"/>
                  </a:lnTo>
                  <a:cubicBezTo>
                    <a:pt x="1399" y="1140"/>
                    <a:pt x="1427" y="902"/>
                    <a:pt x="1399" y="728"/>
                  </a:cubicBezTo>
                  <a:cubicBezTo>
                    <a:pt x="1371" y="469"/>
                    <a:pt x="1371" y="238"/>
                    <a:pt x="1134" y="63"/>
                  </a:cubicBezTo>
                  <a:lnTo>
                    <a:pt x="1106" y="28"/>
                  </a:lnTo>
                  <a:lnTo>
                    <a:pt x="1078"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64"/>
            <p:cNvSpPr/>
            <p:nvPr/>
          </p:nvSpPr>
          <p:spPr>
            <a:xfrm>
              <a:off x="4204930" y="1236865"/>
              <a:ext cx="84831" cy="151821"/>
            </a:xfrm>
            <a:custGeom>
              <a:rect b="b" l="l" r="r" t="t"/>
              <a:pathLst>
                <a:path extrusionOk="0" h="6672" w="3728">
                  <a:moveTo>
                    <a:pt x="0" y="1"/>
                  </a:moveTo>
                  <a:lnTo>
                    <a:pt x="0" y="148"/>
                  </a:lnTo>
                  <a:cubicBezTo>
                    <a:pt x="0" y="204"/>
                    <a:pt x="56" y="260"/>
                    <a:pt x="84" y="323"/>
                  </a:cubicBezTo>
                  <a:cubicBezTo>
                    <a:pt x="147" y="378"/>
                    <a:pt x="175" y="406"/>
                    <a:pt x="203" y="434"/>
                  </a:cubicBezTo>
                  <a:cubicBezTo>
                    <a:pt x="203" y="434"/>
                    <a:pt x="203" y="469"/>
                    <a:pt x="231" y="469"/>
                  </a:cubicBezTo>
                  <a:cubicBezTo>
                    <a:pt x="609" y="903"/>
                    <a:pt x="930" y="1343"/>
                    <a:pt x="1224" y="1868"/>
                  </a:cubicBezTo>
                  <a:cubicBezTo>
                    <a:pt x="1455" y="2329"/>
                    <a:pt x="1748" y="2826"/>
                    <a:pt x="1895" y="3350"/>
                  </a:cubicBezTo>
                  <a:cubicBezTo>
                    <a:pt x="2007" y="3525"/>
                    <a:pt x="2070" y="3728"/>
                    <a:pt x="2126" y="3931"/>
                  </a:cubicBezTo>
                  <a:cubicBezTo>
                    <a:pt x="2154" y="4105"/>
                    <a:pt x="2245" y="4315"/>
                    <a:pt x="2301" y="4490"/>
                  </a:cubicBezTo>
                  <a:cubicBezTo>
                    <a:pt x="2357" y="4630"/>
                    <a:pt x="2420" y="4805"/>
                    <a:pt x="2476" y="4951"/>
                  </a:cubicBezTo>
                  <a:cubicBezTo>
                    <a:pt x="2504" y="5042"/>
                    <a:pt x="2532" y="5098"/>
                    <a:pt x="2532" y="5189"/>
                  </a:cubicBezTo>
                  <a:lnTo>
                    <a:pt x="2560" y="5189"/>
                  </a:lnTo>
                  <a:cubicBezTo>
                    <a:pt x="2560" y="5217"/>
                    <a:pt x="2594" y="5245"/>
                    <a:pt x="2560" y="5245"/>
                  </a:cubicBezTo>
                  <a:lnTo>
                    <a:pt x="2560" y="5273"/>
                  </a:lnTo>
                  <a:cubicBezTo>
                    <a:pt x="2546" y="5287"/>
                    <a:pt x="2532" y="5294"/>
                    <a:pt x="2521" y="5294"/>
                  </a:cubicBezTo>
                  <a:cubicBezTo>
                    <a:pt x="2511" y="5294"/>
                    <a:pt x="2504" y="5287"/>
                    <a:pt x="2504" y="5273"/>
                  </a:cubicBezTo>
                  <a:lnTo>
                    <a:pt x="2476" y="5273"/>
                  </a:lnTo>
                  <a:lnTo>
                    <a:pt x="2476" y="5245"/>
                  </a:lnTo>
                  <a:lnTo>
                    <a:pt x="2448" y="5245"/>
                  </a:lnTo>
                  <a:cubicBezTo>
                    <a:pt x="2357" y="5189"/>
                    <a:pt x="2245" y="5126"/>
                    <a:pt x="2154" y="5042"/>
                  </a:cubicBezTo>
                  <a:cubicBezTo>
                    <a:pt x="2070" y="4979"/>
                    <a:pt x="2007" y="4896"/>
                    <a:pt x="1923" y="4868"/>
                  </a:cubicBezTo>
                  <a:lnTo>
                    <a:pt x="1860" y="4805"/>
                  </a:lnTo>
                  <a:cubicBezTo>
                    <a:pt x="1832" y="4805"/>
                    <a:pt x="1832" y="4777"/>
                    <a:pt x="1832" y="4777"/>
                  </a:cubicBezTo>
                  <a:cubicBezTo>
                    <a:pt x="1804" y="4777"/>
                    <a:pt x="1804" y="4777"/>
                    <a:pt x="1776" y="4749"/>
                  </a:cubicBezTo>
                  <a:cubicBezTo>
                    <a:pt x="1744" y="4781"/>
                    <a:pt x="1708" y="4795"/>
                    <a:pt x="1674" y="4795"/>
                  </a:cubicBezTo>
                  <a:cubicBezTo>
                    <a:pt x="1649" y="4795"/>
                    <a:pt x="1625" y="4788"/>
                    <a:pt x="1602" y="4777"/>
                  </a:cubicBezTo>
                  <a:cubicBezTo>
                    <a:pt x="1446" y="4678"/>
                    <a:pt x="1276" y="4646"/>
                    <a:pt x="1102" y="4646"/>
                  </a:cubicBezTo>
                  <a:cubicBezTo>
                    <a:pt x="1017" y="4646"/>
                    <a:pt x="931" y="4653"/>
                    <a:pt x="846" y="4665"/>
                  </a:cubicBezTo>
                  <a:cubicBezTo>
                    <a:pt x="788" y="4676"/>
                    <a:pt x="720" y="4683"/>
                    <a:pt x="652" y="4683"/>
                  </a:cubicBezTo>
                  <a:cubicBezTo>
                    <a:pt x="551" y="4683"/>
                    <a:pt x="449" y="4668"/>
                    <a:pt x="378" y="4630"/>
                  </a:cubicBezTo>
                  <a:cubicBezTo>
                    <a:pt x="322" y="4665"/>
                    <a:pt x="287" y="4693"/>
                    <a:pt x="259" y="4749"/>
                  </a:cubicBezTo>
                  <a:cubicBezTo>
                    <a:pt x="287" y="4749"/>
                    <a:pt x="322" y="4749"/>
                    <a:pt x="350" y="4777"/>
                  </a:cubicBezTo>
                  <a:cubicBezTo>
                    <a:pt x="700" y="5014"/>
                    <a:pt x="1021" y="5301"/>
                    <a:pt x="1336" y="5567"/>
                  </a:cubicBezTo>
                  <a:cubicBezTo>
                    <a:pt x="1574" y="5770"/>
                    <a:pt x="1860" y="5972"/>
                    <a:pt x="2035" y="6238"/>
                  </a:cubicBezTo>
                  <a:cubicBezTo>
                    <a:pt x="2098" y="6238"/>
                    <a:pt x="2126" y="6238"/>
                    <a:pt x="2182" y="6294"/>
                  </a:cubicBezTo>
                  <a:cubicBezTo>
                    <a:pt x="2210" y="6322"/>
                    <a:pt x="2210" y="6350"/>
                    <a:pt x="2210" y="6413"/>
                  </a:cubicBezTo>
                  <a:lnTo>
                    <a:pt x="2245" y="6413"/>
                  </a:lnTo>
                  <a:cubicBezTo>
                    <a:pt x="2385" y="6441"/>
                    <a:pt x="2448" y="6525"/>
                    <a:pt x="2504" y="6644"/>
                  </a:cubicBezTo>
                  <a:lnTo>
                    <a:pt x="2504" y="6672"/>
                  </a:lnTo>
                  <a:cubicBezTo>
                    <a:pt x="2594" y="6525"/>
                    <a:pt x="2594" y="6350"/>
                    <a:pt x="2622" y="6203"/>
                  </a:cubicBezTo>
                  <a:lnTo>
                    <a:pt x="2622" y="5798"/>
                  </a:lnTo>
                  <a:cubicBezTo>
                    <a:pt x="2650" y="5714"/>
                    <a:pt x="2678" y="5595"/>
                    <a:pt x="2650" y="5504"/>
                  </a:cubicBezTo>
                  <a:cubicBezTo>
                    <a:pt x="2622" y="5392"/>
                    <a:pt x="2594" y="5301"/>
                    <a:pt x="2594" y="5189"/>
                  </a:cubicBezTo>
                  <a:lnTo>
                    <a:pt x="2594" y="4924"/>
                  </a:lnTo>
                  <a:cubicBezTo>
                    <a:pt x="2622" y="4896"/>
                    <a:pt x="2678" y="4868"/>
                    <a:pt x="2678" y="4840"/>
                  </a:cubicBezTo>
                  <a:cubicBezTo>
                    <a:pt x="2734" y="4749"/>
                    <a:pt x="2734" y="4665"/>
                    <a:pt x="2769" y="4574"/>
                  </a:cubicBezTo>
                  <a:cubicBezTo>
                    <a:pt x="2825" y="4490"/>
                    <a:pt x="2881" y="4427"/>
                    <a:pt x="2972" y="4343"/>
                  </a:cubicBezTo>
                  <a:cubicBezTo>
                    <a:pt x="3028" y="4280"/>
                    <a:pt x="3084" y="4224"/>
                    <a:pt x="3175" y="4196"/>
                  </a:cubicBezTo>
                  <a:cubicBezTo>
                    <a:pt x="3203" y="4168"/>
                    <a:pt x="3378" y="4049"/>
                    <a:pt x="3378" y="4049"/>
                  </a:cubicBezTo>
                  <a:cubicBezTo>
                    <a:pt x="3404" y="4062"/>
                    <a:pt x="3432" y="4067"/>
                    <a:pt x="3460" y="4067"/>
                  </a:cubicBezTo>
                  <a:cubicBezTo>
                    <a:pt x="3556" y="4067"/>
                    <a:pt x="3650" y="4001"/>
                    <a:pt x="3671" y="3931"/>
                  </a:cubicBezTo>
                  <a:cubicBezTo>
                    <a:pt x="3699" y="3903"/>
                    <a:pt x="3699" y="3875"/>
                    <a:pt x="3727" y="3847"/>
                  </a:cubicBezTo>
                  <a:cubicBezTo>
                    <a:pt x="3671" y="3672"/>
                    <a:pt x="3608" y="3469"/>
                    <a:pt x="3524" y="3294"/>
                  </a:cubicBezTo>
                  <a:cubicBezTo>
                    <a:pt x="3406" y="3057"/>
                    <a:pt x="3294" y="2854"/>
                    <a:pt x="3175" y="2651"/>
                  </a:cubicBezTo>
                  <a:cubicBezTo>
                    <a:pt x="2909" y="2245"/>
                    <a:pt x="2560" y="1868"/>
                    <a:pt x="2273" y="1483"/>
                  </a:cubicBezTo>
                  <a:cubicBezTo>
                    <a:pt x="2007" y="1106"/>
                    <a:pt x="1657" y="728"/>
                    <a:pt x="1252" y="497"/>
                  </a:cubicBezTo>
                  <a:cubicBezTo>
                    <a:pt x="874" y="260"/>
                    <a:pt x="406" y="204"/>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64"/>
            <p:cNvSpPr/>
            <p:nvPr/>
          </p:nvSpPr>
          <p:spPr>
            <a:xfrm>
              <a:off x="4425608" y="1527241"/>
              <a:ext cx="23" cy="23"/>
            </a:xfrm>
            <a:custGeom>
              <a:rect b="b" l="l" r="r" t="t"/>
              <a:pathLst>
                <a:path extrusionOk="0" h="1" w="1">
                  <a:moveTo>
                    <a:pt x="1" y="1"/>
                  </a:moveTo>
                  <a:lnTo>
                    <a:pt x="1" y="1"/>
                  </a:lnTo>
                  <a:close/>
                  <a:moveTo>
                    <a:pt x="1" y="1"/>
                  </a:moveTo>
                  <a:lnTo>
                    <a:pt x="1"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64"/>
            <p:cNvSpPr/>
            <p:nvPr/>
          </p:nvSpPr>
          <p:spPr>
            <a:xfrm>
              <a:off x="4403809" y="1517320"/>
              <a:ext cx="28148" cy="21253"/>
            </a:xfrm>
            <a:custGeom>
              <a:rect b="b" l="l" r="r" t="t"/>
              <a:pathLst>
                <a:path extrusionOk="0" h="934" w="1237">
                  <a:moveTo>
                    <a:pt x="279" y="1"/>
                  </a:moveTo>
                  <a:cubicBezTo>
                    <a:pt x="144" y="1"/>
                    <a:pt x="8" y="91"/>
                    <a:pt x="57" y="262"/>
                  </a:cubicBezTo>
                  <a:cubicBezTo>
                    <a:pt x="57" y="290"/>
                    <a:pt x="57" y="290"/>
                    <a:pt x="29" y="318"/>
                  </a:cubicBezTo>
                  <a:cubicBezTo>
                    <a:pt x="29" y="381"/>
                    <a:pt x="1" y="437"/>
                    <a:pt x="29" y="493"/>
                  </a:cubicBezTo>
                  <a:cubicBezTo>
                    <a:pt x="29" y="584"/>
                    <a:pt x="57" y="668"/>
                    <a:pt x="85" y="759"/>
                  </a:cubicBezTo>
                  <a:cubicBezTo>
                    <a:pt x="113" y="870"/>
                    <a:pt x="204" y="933"/>
                    <a:pt x="322" y="933"/>
                  </a:cubicBezTo>
                  <a:cubicBezTo>
                    <a:pt x="406" y="933"/>
                    <a:pt x="462" y="905"/>
                    <a:pt x="553" y="905"/>
                  </a:cubicBezTo>
                  <a:cubicBezTo>
                    <a:pt x="575" y="913"/>
                    <a:pt x="598" y="916"/>
                    <a:pt x="620" y="916"/>
                  </a:cubicBezTo>
                  <a:cubicBezTo>
                    <a:pt x="682" y="916"/>
                    <a:pt x="743" y="889"/>
                    <a:pt x="784" y="842"/>
                  </a:cubicBezTo>
                  <a:cubicBezTo>
                    <a:pt x="784" y="870"/>
                    <a:pt x="812" y="870"/>
                    <a:pt x="847" y="905"/>
                  </a:cubicBezTo>
                  <a:cubicBezTo>
                    <a:pt x="864" y="909"/>
                    <a:pt x="880" y="910"/>
                    <a:pt x="896" y="910"/>
                  </a:cubicBezTo>
                  <a:cubicBezTo>
                    <a:pt x="1146" y="910"/>
                    <a:pt x="1237" y="518"/>
                    <a:pt x="987" y="465"/>
                  </a:cubicBezTo>
                  <a:cubicBezTo>
                    <a:pt x="959" y="465"/>
                    <a:pt x="959" y="437"/>
                    <a:pt x="959" y="437"/>
                  </a:cubicBezTo>
                  <a:cubicBezTo>
                    <a:pt x="959" y="437"/>
                    <a:pt x="847" y="409"/>
                    <a:pt x="875" y="409"/>
                  </a:cubicBezTo>
                  <a:cubicBezTo>
                    <a:pt x="812" y="381"/>
                    <a:pt x="728" y="318"/>
                    <a:pt x="672" y="262"/>
                  </a:cubicBezTo>
                  <a:cubicBezTo>
                    <a:pt x="609" y="234"/>
                    <a:pt x="553" y="171"/>
                    <a:pt x="497" y="143"/>
                  </a:cubicBezTo>
                  <a:cubicBezTo>
                    <a:pt x="471" y="47"/>
                    <a:pt x="375" y="1"/>
                    <a:pt x="2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64"/>
            <p:cNvSpPr/>
            <p:nvPr/>
          </p:nvSpPr>
          <p:spPr>
            <a:xfrm>
              <a:off x="4157827" y="1452946"/>
              <a:ext cx="99462" cy="128452"/>
            </a:xfrm>
            <a:custGeom>
              <a:rect b="b" l="l" r="r" t="t"/>
              <a:pathLst>
                <a:path extrusionOk="0" h="5645" w="4371">
                  <a:moveTo>
                    <a:pt x="84" y="1"/>
                  </a:moveTo>
                  <a:cubicBezTo>
                    <a:pt x="29" y="28"/>
                    <a:pt x="1" y="63"/>
                    <a:pt x="1" y="119"/>
                  </a:cubicBezTo>
                  <a:cubicBezTo>
                    <a:pt x="29" y="322"/>
                    <a:pt x="29" y="497"/>
                    <a:pt x="84" y="672"/>
                  </a:cubicBezTo>
                  <a:cubicBezTo>
                    <a:pt x="119" y="875"/>
                    <a:pt x="175" y="1077"/>
                    <a:pt x="231" y="1287"/>
                  </a:cubicBezTo>
                  <a:lnTo>
                    <a:pt x="231" y="1315"/>
                  </a:lnTo>
                  <a:cubicBezTo>
                    <a:pt x="294" y="1490"/>
                    <a:pt x="350" y="1637"/>
                    <a:pt x="378" y="1812"/>
                  </a:cubicBezTo>
                  <a:cubicBezTo>
                    <a:pt x="434" y="1986"/>
                    <a:pt x="497" y="2189"/>
                    <a:pt x="581" y="2364"/>
                  </a:cubicBezTo>
                  <a:cubicBezTo>
                    <a:pt x="700" y="2623"/>
                    <a:pt x="819" y="2860"/>
                    <a:pt x="959" y="3091"/>
                  </a:cubicBezTo>
                  <a:cubicBezTo>
                    <a:pt x="1196" y="3441"/>
                    <a:pt x="1427" y="3762"/>
                    <a:pt x="1693" y="4084"/>
                  </a:cubicBezTo>
                  <a:cubicBezTo>
                    <a:pt x="1951" y="4371"/>
                    <a:pt x="2245" y="4664"/>
                    <a:pt x="2420" y="5014"/>
                  </a:cubicBezTo>
                  <a:cubicBezTo>
                    <a:pt x="2448" y="5070"/>
                    <a:pt x="2448" y="5133"/>
                    <a:pt x="2448" y="5189"/>
                  </a:cubicBezTo>
                  <a:cubicBezTo>
                    <a:pt x="2476" y="5217"/>
                    <a:pt x="2504" y="5245"/>
                    <a:pt x="2567" y="5308"/>
                  </a:cubicBezTo>
                  <a:cubicBezTo>
                    <a:pt x="2756" y="5476"/>
                    <a:pt x="2948" y="5644"/>
                    <a:pt x="3185" y="5644"/>
                  </a:cubicBezTo>
                  <a:cubicBezTo>
                    <a:pt x="3273" y="5644"/>
                    <a:pt x="3367" y="5621"/>
                    <a:pt x="3469" y="5566"/>
                  </a:cubicBezTo>
                  <a:cubicBezTo>
                    <a:pt x="3755" y="5448"/>
                    <a:pt x="4077" y="5336"/>
                    <a:pt x="4224" y="5042"/>
                  </a:cubicBezTo>
                  <a:cubicBezTo>
                    <a:pt x="4371" y="4692"/>
                    <a:pt x="4196" y="4315"/>
                    <a:pt x="3902" y="4112"/>
                  </a:cubicBezTo>
                  <a:cubicBezTo>
                    <a:pt x="3818" y="4084"/>
                    <a:pt x="3727" y="4021"/>
                    <a:pt x="3672" y="3965"/>
                  </a:cubicBezTo>
                  <a:cubicBezTo>
                    <a:pt x="3581" y="3909"/>
                    <a:pt x="3525" y="3818"/>
                    <a:pt x="3441" y="3762"/>
                  </a:cubicBezTo>
                  <a:cubicBezTo>
                    <a:pt x="3294" y="3644"/>
                    <a:pt x="3119" y="3560"/>
                    <a:pt x="2972" y="3441"/>
                  </a:cubicBezTo>
                  <a:cubicBezTo>
                    <a:pt x="2825" y="3294"/>
                    <a:pt x="2679" y="3119"/>
                    <a:pt x="2532" y="2972"/>
                  </a:cubicBezTo>
                  <a:cubicBezTo>
                    <a:pt x="2392" y="2797"/>
                    <a:pt x="2245" y="2623"/>
                    <a:pt x="2070" y="2476"/>
                  </a:cubicBezTo>
                  <a:cubicBezTo>
                    <a:pt x="2007" y="2448"/>
                    <a:pt x="1923" y="2448"/>
                    <a:pt x="1868" y="2448"/>
                  </a:cubicBezTo>
                  <a:cubicBezTo>
                    <a:pt x="1777" y="2336"/>
                    <a:pt x="1693" y="2217"/>
                    <a:pt x="1602" y="2098"/>
                  </a:cubicBezTo>
                  <a:lnTo>
                    <a:pt x="1602" y="2070"/>
                  </a:lnTo>
                  <a:cubicBezTo>
                    <a:pt x="1483" y="1986"/>
                    <a:pt x="1371" y="1867"/>
                    <a:pt x="1280" y="1777"/>
                  </a:cubicBezTo>
                  <a:cubicBezTo>
                    <a:pt x="1133" y="1602"/>
                    <a:pt x="959" y="1427"/>
                    <a:pt x="819" y="1252"/>
                  </a:cubicBezTo>
                  <a:cubicBezTo>
                    <a:pt x="525" y="875"/>
                    <a:pt x="322" y="441"/>
                    <a:pt x="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64"/>
            <p:cNvSpPr/>
            <p:nvPr/>
          </p:nvSpPr>
          <p:spPr>
            <a:xfrm>
              <a:off x="4332222" y="1222870"/>
              <a:ext cx="63031" cy="104901"/>
            </a:xfrm>
            <a:custGeom>
              <a:rect b="b" l="l" r="r" t="t"/>
              <a:pathLst>
                <a:path extrusionOk="0" h="4610" w="2770">
                  <a:moveTo>
                    <a:pt x="2594" y="1"/>
                  </a:moveTo>
                  <a:cubicBezTo>
                    <a:pt x="2420" y="1"/>
                    <a:pt x="2357" y="175"/>
                    <a:pt x="2420" y="294"/>
                  </a:cubicBezTo>
                  <a:lnTo>
                    <a:pt x="2385" y="294"/>
                  </a:lnTo>
                  <a:cubicBezTo>
                    <a:pt x="2273" y="385"/>
                    <a:pt x="2154" y="497"/>
                    <a:pt x="2070" y="616"/>
                  </a:cubicBezTo>
                  <a:cubicBezTo>
                    <a:pt x="2032" y="604"/>
                    <a:pt x="2001" y="598"/>
                    <a:pt x="1972" y="598"/>
                  </a:cubicBezTo>
                  <a:cubicBezTo>
                    <a:pt x="1931" y="598"/>
                    <a:pt x="1897" y="611"/>
                    <a:pt x="1860" y="644"/>
                  </a:cubicBezTo>
                  <a:cubicBezTo>
                    <a:pt x="1629" y="910"/>
                    <a:pt x="1455" y="1168"/>
                    <a:pt x="1280" y="1462"/>
                  </a:cubicBezTo>
                  <a:cubicBezTo>
                    <a:pt x="1161" y="1665"/>
                    <a:pt x="1021" y="1895"/>
                    <a:pt x="930" y="2133"/>
                  </a:cubicBezTo>
                  <a:lnTo>
                    <a:pt x="902" y="2133"/>
                  </a:lnTo>
                  <a:cubicBezTo>
                    <a:pt x="755" y="2392"/>
                    <a:pt x="637" y="2658"/>
                    <a:pt x="525" y="2916"/>
                  </a:cubicBezTo>
                  <a:cubicBezTo>
                    <a:pt x="406" y="3210"/>
                    <a:pt x="322" y="3497"/>
                    <a:pt x="203" y="3790"/>
                  </a:cubicBezTo>
                  <a:cubicBezTo>
                    <a:pt x="147" y="3965"/>
                    <a:pt x="0" y="4168"/>
                    <a:pt x="28" y="4371"/>
                  </a:cubicBezTo>
                  <a:cubicBezTo>
                    <a:pt x="56" y="4462"/>
                    <a:pt x="147" y="4518"/>
                    <a:pt x="231" y="4518"/>
                  </a:cubicBezTo>
                  <a:cubicBezTo>
                    <a:pt x="252" y="4524"/>
                    <a:pt x="275" y="4526"/>
                    <a:pt x="299" y="4526"/>
                  </a:cubicBezTo>
                  <a:cubicBezTo>
                    <a:pt x="343" y="4526"/>
                    <a:pt x="391" y="4520"/>
                    <a:pt x="437" y="4520"/>
                  </a:cubicBezTo>
                  <a:cubicBezTo>
                    <a:pt x="479" y="4520"/>
                    <a:pt x="519" y="4525"/>
                    <a:pt x="553" y="4546"/>
                  </a:cubicBezTo>
                  <a:cubicBezTo>
                    <a:pt x="597" y="4590"/>
                    <a:pt x="649" y="4610"/>
                    <a:pt x="699" y="4610"/>
                  </a:cubicBezTo>
                  <a:cubicBezTo>
                    <a:pt x="782" y="4610"/>
                    <a:pt x="857" y="4554"/>
                    <a:pt x="874" y="4462"/>
                  </a:cubicBezTo>
                  <a:cubicBezTo>
                    <a:pt x="874" y="4462"/>
                    <a:pt x="902" y="4462"/>
                    <a:pt x="902" y="4434"/>
                  </a:cubicBezTo>
                  <a:cubicBezTo>
                    <a:pt x="986" y="4343"/>
                    <a:pt x="930" y="4231"/>
                    <a:pt x="846" y="4196"/>
                  </a:cubicBezTo>
                  <a:cubicBezTo>
                    <a:pt x="846" y="4168"/>
                    <a:pt x="874" y="4112"/>
                    <a:pt x="874" y="4084"/>
                  </a:cubicBezTo>
                  <a:cubicBezTo>
                    <a:pt x="958" y="3846"/>
                    <a:pt x="1049" y="3616"/>
                    <a:pt x="1133" y="3357"/>
                  </a:cubicBezTo>
                  <a:cubicBezTo>
                    <a:pt x="1161" y="3294"/>
                    <a:pt x="1196" y="3238"/>
                    <a:pt x="1196" y="3182"/>
                  </a:cubicBezTo>
                  <a:cubicBezTo>
                    <a:pt x="1336" y="2714"/>
                    <a:pt x="1511" y="2245"/>
                    <a:pt x="1776" y="1812"/>
                  </a:cubicBezTo>
                  <a:cubicBezTo>
                    <a:pt x="1776" y="1749"/>
                    <a:pt x="1720" y="1693"/>
                    <a:pt x="1657" y="1693"/>
                  </a:cubicBezTo>
                  <a:cubicBezTo>
                    <a:pt x="1657" y="1665"/>
                    <a:pt x="1657" y="1665"/>
                    <a:pt x="1685" y="1665"/>
                  </a:cubicBezTo>
                  <a:cubicBezTo>
                    <a:pt x="1951" y="1315"/>
                    <a:pt x="2273" y="966"/>
                    <a:pt x="2503" y="560"/>
                  </a:cubicBezTo>
                  <a:cubicBezTo>
                    <a:pt x="2531" y="525"/>
                    <a:pt x="2559" y="469"/>
                    <a:pt x="2594" y="441"/>
                  </a:cubicBezTo>
                  <a:lnTo>
                    <a:pt x="2594" y="413"/>
                  </a:lnTo>
                  <a:cubicBezTo>
                    <a:pt x="2622" y="350"/>
                    <a:pt x="2678" y="294"/>
                    <a:pt x="2706" y="210"/>
                  </a:cubicBezTo>
                  <a:cubicBezTo>
                    <a:pt x="2734" y="175"/>
                    <a:pt x="2734" y="147"/>
                    <a:pt x="2769" y="119"/>
                  </a:cubicBezTo>
                  <a:cubicBezTo>
                    <a:pt x="2734" y="63"/>
                    <a:pt x="2678" y="1"/>
                    <a:pt x="259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64"/>
            <p:cNvSpPr/>
            <p:nvPr/>
          </p:nvSpPr>
          <p:spPr>
            <a:xfrm>
              <a:off x="4311697" y="1217546"/>
              <a:ext cx="87516" cy="110089"/>
            </a:xfrm>
            <a:custGeom>
              <a:rect b="b" l="l" r="r" t="t"/>
              <a:pathLst>
                <a:path extrusionOk="0" h="4838" w="3846">
                  <a:moveTo>
                    <a:pt x="1050" y="4752"/>
                  </a:moveTo>
                  <a:cubicBezTo>
                    <a:pt x="1063" y="4762"/>
                    <a:pt x="1068" y="4766"/>
                    <a:pt x="1069" y="4766"/>
                  </a:cubicBezTo>
                  <a:cubicBezTo>
                    <a:pt x="1069" y="4766"/>
                    <a:pt x="1062" y="4760"/>
                    <a:pt x="1050" y="4752"/>
                  </a:cubicBezTo>
                  <a:close/>
                  <a:moveTo>
                    <a:pt x="3714" y="0"/>
                  </a:moveTo>
                  <a:cubicBezTo>
                    <a:pt x="3552" y="0"/>
                    <a:pt x="3259" y="132"/>
                    <a:pt x="3259" y="235"/>
                  </a:cubicBezTo>
                  <a:cubicBezTo>
                    <a:pt x="3259" y="270"/>
                    <a:pt x="2881" y="444"/>
                    <a:pt x="2853" y="444"/>
                  </a:cubicBezTo>
                  <a:cubicBezTo>
                    <a:pt x="2734" y="500"/>
                    <a:pt x="2559" y="703"/>
                    <a:pt x="2448" y="822"/>
                  </a:cubicBezTo>
                  <a:cubicBezTo>
                    <a:pt x="2443" y="817"/>
                    <a:pt x="2437" y="815"/>
                    <a:pt x="2431" y="815"/>
                  </a:cubicBezTo>
                  <a:cubicBezTo>
                    <a:pt x="2351" y="815"/>
                    <a:pt x="2150" y="1146"/>
                    <a:pt x="2098" y="1172"/>
                  </a:cubicBezTo>
                  <a:cubicBezTo>
                    <a:pt x="1804" y="1374"/>
                    <a:pt x="1748" y="1549"/>
                    <a:pt x="1511" y="1808"/>
                  </a:cubicBezTo>
                  <a:cubicBezTo>
                    <a:pt x="1336" y="1983"/>
                    <a:pt x="1427" y="2046"/>
                    <a:pt x="1280" y="2248"/>
                  </a:cubicBezTo>
                  <a:cubicBezTo>
                    <a:pt x="1280" y="2248"/>
                    <a:pt x="1105" y="2367"/>
                    <a:pt x="1077" y="2367"/>
                  </a:cubicBezTo>
                  <a:cubicBezTo>
                    <a:pt x="902" y="2598"/>
                    <a:pt x="902" y="2892"/>
                    <a:pt x="755" y="3150"/>
                  </a:cubicBezTo>
                  <a:cubicBezTo>
                    <a:pt x="581" y="3416"/>
                    <a:pt x="434" y="3675"/>
                    <a:pt x="287" y="3941"/>
                  </a:cubicBezTo>
                  <a:cubicBezTo>
                    <a:pt x="175" y="4115"/>
                    <a:pt x="0" y="4290"/>
                    <a:pt x="0" y="4493"/>
                  </a:cubicBezTo>
                  <a:cubicBezTo>
                    <a:pt x="0" y="4577"/>
                    <a:pt x="84" y="4640"/>
                    <a:pt x="175" y="4668"/>
                  </a:cubicBezTo>
                  <a:cubicBezTo>
                    <a:pt x="259" y="4696"/>
                    <a:pt x="406" y="4696"/>
                    <a:pt x="462" y="4752"/>
                  </a:cubicBezTo>
                  <a:cubicBezTo>
                    <a:pt x="518" y="4808"/>
                    <a:pt x="587" y="4838"/>
                    <a:pt x="650" y="4838"/>
                  </a:cubicBezTo>
                  <a:cubicBezTo>
                    <a:pt x="719" y="4838"/>
                    <a:pt x="782" y="4801"/>
                    <a:pt x="811" y="4724"/>
                  </a:cubicBezTo>
                  <a:lnTo>
                    <a:pt x="839" y="4724"/>
                  </a:lnTo>
                  <a:cubicBezTo>
                    <a:pt x="858" y="4707"/>
                    <a:pt x="880" y="4700"/>
                    <a:pt x="904" y="4700"/>
                  </a:cubicBezTo>
                  <a:cubicBezTo>
                    <a:pt x="959" y="4700"/>
                    <a:pt x="1020" y="4733"/>
                    <a:pt x="1050" y="4752"/>
                  </a:cubicBezTo>
                  <a:lnTo>
                    <a:pt x="1050" y="4752"/>
                  </a:lnTo>
                  <a:cubicBezTo>
                    <a:pt x="1050" y="4752"/>
                    <a:pt x="1049" y="4752"/>
                    <a:pt x="1049" y="4752"/>
                  </a:cubicBezTo>
                  <a:cubicBezTo>
                    <a:pt x="1077" y="4724"/>
                    <a:pt x="1077" y="4465"/>
                    <a:pt x="1077" y="4402"/>
                  </a:cubicBezTo>
                  <a:cubicBezTo>
                    <a:pt x="1224" y="4199"/>
                    <a:pt x="1133" y="3906"/>
                    <a:pt x="1280" y="3703"/>
                  </a:cubicBezTo>
                  <a:cubicBezTo>
                    <a:pt x="1308" y="3647"/>
                    <a:pt x="1336" y="3591"/>
                    <a:pt x="1364" y="3556"/>
                  </a:cubicBezTo>
                  <a:cubicBezTo>
                    <a:pt x="1601" y="3094"/>
                    <a:pt x="1860" y="2682"/>
                    <a:pt x="2210" y="2304"/>
                  </a:cubicBezTo>
                  <a:cubicBezTo>
                    <a:pt x="2210" y="2248"/>
                    <a:pt x="2182" y="2192"/>
                    <a:pt x="2126" y="2157"/>
                  </a:cubicBezTo>
                  <a:lnTo>
                    <a:pt x="2126" y="2129"/>
                  </a:lnTo>
                  <a:cubicBezTo>
                    <a:pt x="2475" y="1843"/>
                    <a:pt x="2853" y="1549"/>
                    <a:pt x="3175" y="1200"/>
                  </a:cubicBezTo>
                  <a:cubicBezTo>
                    <a:pt x="3203" y="1172"/>
                    <a:pt x="3231" y="1144"/>
                    <a:pt x="3259" y="1109"/>
                  </a:cubicBezTo>
                  <a:lnTo>
                    <a:pt x="3259" y="1081"/>
                  </a:lnTo>
                  <a:cubicBezTo>
                    <a:pt x="3322" y="1025"/>
                    <a:pt x="3231" y="1025"/>
                    <a:pt x="3287" y="969"/>
                  </a:cubicBezTo>
                  <a:cubicBezTo>
                    <a:pt x="3322" y="934"/>
                    <a:pt x="3377" y="822"/>
                    <a:pt x="3405" y="794"/>
                  </a:cubicBezTo>
                  <a:cubicBezTo>
                    <a:pt x="3405" y="731"/>
                    <a:pt x="3846" y="4"/>
                    <a:pt x="3755" y="4"/>
                  </a:cubicBezTo>
                  <a:cubicBezTo>
                    <a:pt x="3743" y="1"/>
                    <a:pt x="3729" y="0"/>
                    <a:pt x="37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64"/>
            <p:cNvSpPr/>
            <p:nvPr/>
          </p:nvSpPr>
          <p:spPr>
            <a:xfrm>
              <a:off x="4216854" y="1241484"/>
              <a:ext cx="72270" cy="94342"/>
            </a:xfrm>
            <a:custGeom>
              <a:rect b="b" l="l" r="r" t="t"/>
              <a:pathLst>
                <a:path extrusionOk="0" h="4146" w="3176">
                  <a:moveTo>
                    <a:pt x="29" y="1"/>
                  </a:moveTo>
                  <a:cubicBezTo>
                    <a:pt x="1" y="29"/>
                    <a:pt x="1" y="57"/>
                    <a:pt x="29" y="92"/>
                  </a:cubicBezTo>
                  <a:cubicBezTo>
                    <a:pt x="148" y="148"/>
                    <a:pt x="259" y="231"/>
                    <a:pt x="378" y="350"/>
                  </a:cubicBezTo>
                  <a:cubicBezTo>
                    <a:pt x="497" y="497"/>
                    <a:pt x="609" y="672"/>
                    <a:pt x="728" y="819"/>
                  </a:cubicBezTo>
                  <a:cubicBezTo>
                    <a:pt x="903" y="1022"/>
                    <a:pt x="1078" y="1196"/>
                    <a:pt x="1252" y="1427"/>
                  </a:cubicBezTo>
                  <a:cubicBezTo>
                    <a:pt x="1252" y="1455"/>
                    <a:pt x="1280" y="1490"/>
                    <a:pt x="1280" y="1518"/>
                  </a:cubicBezTo>
                  <a:cubicBezTo>
                    <a:pt x="1371" y="1665"/>
                    <a:pt x="1455" y="1840"/>
                    <a:pt x="1546" y="1979"/>
                  </a:cubicBezTo>
                  <a:cubicBezTo>
                    <a:pt x="1658" y="2189"/>
                    <a:pt x="1777" y="2420"/>
                    <a:pt x="1896" y="2651"/>
                  </a:cubicBezTo>
                  <a:cubicBezTo>
                    <a:pt x="1924" y="2714"/>
                    <a:pt x="1952" y="2770"/>
                    <a:pt x="1980" y="2854"/>
                  </a:cubicBezTo>
                  <a:cubicBezTo>
                    <a:pt x="1980" y="2889"/>
                    <a:pt x="1952" y="2916"/>
                    <a:pt x="1980" y="2972"/>
                  </a:cubicBezTo>
                  <a:cubicBezTo>
                    <a:pt x="2036" y="3238"/>
                    <a:pt x="2036" y="3616"/>
                    <a:pt x="2210" y="3818"/>
                  </a:cubicBezTo>
                  <a:cubicBezTo>
                    <a:pt x="2301" y="3937"/>
                    <a:pt x="2385" y="3937"/>
                    <a:pt x="2476" y="3937"/>
                  </a:cubicBezTo>
                  <a:cubicBezTo>
                    <a:pt x="2504" y="3993"/>
                    <a:pt x="2504" y="4049"/>
                    <a:pt x="2560" y="4077"/>
                  </a:cubicBezTo>
                  <a:cubicBezTo>
                    <a:pt x="2595" y="4112"/>
                    <a:pt x="2623" y="4140"/>
                    <a:pt x="2651" y="4140"/>
                  </a:cubicBezTo>
                  <a:cubicBezTo>
                    <a:pt x="2661" y="4144"/>
                    <a:pt x="2673" y="4145"/>
                    <a:pt x="2684" y="4145"/>
                  </a:cubicBezTo>
                  <a:cubicBezTo>
                    <a:pt x="2762" y="4145"/>
                    <a:pt x="2850" y="4067"/>
                    <a:pt x="2826" y="3993"/>
                  </a:cubicBezTo>
                  <a:lnTo>
                    <a:pt x="2826" y="3874"/>
                  </a:lnTo>
                  <a:lnTo>
                    <a:pt x="2826" y="3846"/>
                  </a:lnTo>
                  <a:cubicBezTo>
                    <a:pt x="2826" y="3846"/>
                    <a:pt x="2826" y="3874"/>
                    <a:pt x="2854" y="3874"/>
                  </a:cubicBezTo>
                  <a:cubicBezTo>
                    <a:pt x="2869" y="3878"/>
                    <a:pt x="2885" y="3880"/>
                    <a:pt x="2899" y="3880"/>
                  </a:cubicBezTo>
                  <a:cubicBezTo>
                    <a:pt x="2994" y="3880"/>
                    <a:pt x="3060" y="3806"/>
                    <a:pt x="3084" y="3728"/>
                  </a:cubicBezTo>
                  <a:cubicBezTo>
                    <a:pt x="3175" y="3553"/>
                    <a:pt x="3119" y="3413"/>
                    <a:pt x="3056" y="3266"/>
                  </a:cubicBezTo>
                  <a:lnTo>
                    <a:pt x="3056" y="3203"/>
                  </a:lnTo>
                  <a:cubicBezTo>
                    <a:pt x="3028" y="3175"/>
                    <a:pt x="3028" y="3119"/>
                    <a:pt x="3000" y="3091"/>
                  </a:cubicBezTo>
                  <a:cubicBezTo>
                    <a:pt x="2972" y="3028"/>
                    <a:pt x="2945" y="2972"/>
                    <a:pt x="2910" y="2916"/>
                  </a:cubicBezTo>
                  <a:cubicBezTo>
                    <a:pt x="2868" y="2870"/>
                    <a:pt x="2827" y="2843"/>
                    <a:pt x="2783" y="2843"/>
                  </a:cubicBezTo>
                  <a:cubicBezTo>
                    <a:pt x="2767" y="2843"/>
                    <a:pt x="2751" y="2846"/>
                    <a:pt x="2735" y="2854"/>
                  </a:cubicBezTo>
                  <a:cubicBezTo>
                    <a:pt x="2707" y="2826"/>
                    <a:pt x="2679" y="2798"/>
                    <a:pt x="2651" y="2770"/>
                  </a:cubicBezTo>
                  <a:cubicBezTo>
                    <a:pt x="2707" y="2742"/>
                    <a:pt x="2770" y="2714"/>
                    <a:pt x="2770" y="2651"/>
                  </a:cubicBezTo>
                  <a:cubicBezTo>
                    <a:pt x="2735" y="2595"/>
                    <a:pt x="2679" y="2504"/>
                    <a:pt x="2651" y="2448"/>
                  </a:cubicBezTo>
                  <a:cubicBezTo>
                    <a:pt x="2385" y="2042"/>
                    <a:pt x="2036" y="1665"/>
                    <a:pt x="1749" y="1280"/>
                  </a:cubicBezTo>
                  <a:cubicBezTo>
                    <a:pt x="1483" y="903"/>
                    <a:pt x="1133" y="525"/>
                    <a:pt x="728" y="294"/>
                  </a:cubicBezTo>
                  <a:cubicBezTo>
                    <a:pt x="525" y="148"/>
                    <a:pt x="259" y="92"/>
                    <a:pt x="2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64"/>
            <p:cNvSpPr/>
            <p:nvPr/>
          </p:nvSpPr>
          <p:spPr>
            <a:xfrm>
              <a:off x="4218765" y="1342471"/>
              <a:ext cx="50425" cy="31106"/>
            </a:xfrm>
            <a:custGeom>
              <a:rect b="b" l="l" r="r" t="t"/>
              <a:pathLst>
                <a:path extrusionOk="0" h="1367" w="2216">
                  <a:moveTo>
                    <a:pt x="496" y="0"/>
                  </a:moveTo>
                  <a:cubicBezTo>
                    <a:pt x="412" y="0"/>
                    <a:pt x="325" y="9"/>
                    <a:pt x="238" y="24"/>
                  </a:cubicBezTo>
                  <a:cubicBezTo>
                    <a:pt x="175" y="24"/>
                    <a:pt x="92" y="52"/>
                    <a:pt x="1" y="52"/>
                  </a:cubicBezTo>
                  <a:cubicBezTo>
                    <a:pt x="1" y="93"/>
                    <a:pt x="34" y="119"/>
                    <a:pt x="63" y="119"/>
                  </a:cubicBezTo>
                  <a:cubicBezTo>
                    <a:pt x="74" y="119"/>
                    <a:pt x="84" y="115"/>
                    <a:pt x="92" y="108"/>
                  </a:cubicBezTo>
                  <a:cubicBezTo>
                    <a:pt x="350" y="199"/>
                    <a:pt x="616" y="310"/>
                    <a:pt x="847" y="401"/>
                  </a:cubicBezTo>
                  <a:cubicBezTo>
                    <a:pt x="847" y="429"/>
                    <a:pt x="847" y="457"/>
                    <a:pt x="875" y="485"/>
                  </a:cubicBezTo>
                  <a:cubicBezTo>
                    <a:pt x="1049" y="660"/>
                    <a:pt x="1224" y="807"/>
                    <a:pt x="1399" y="926"/>
                  </a:cubicBezTo>
                  <a:cubicBezTo>
                    <a:pt x="1518" y="1038"/>
                    <a:pt x="1602" y="1157"/>
                    <a:pt x="1749" y="1275"/>
                  </a:cubicBezTo>
                  <a:cubicBezTo>
                    <a:pt x="1777" y="1303"/>
                    <a:pt x="1777" y="1303"/>
                    <a:pt x="1812" y="1331"/>
                  </a:cubicBezTo>
                  <a:cubicBezTo>
                    <a:pt x="1846" y="1356"/>
                    <a:pt x="1880" y="1367"/>
                    <a:pt x="1914" y="1367"/>
                  </a:cubicBezTo>
                  <a:cubicBezTo>
                    <a:pt x="2080" y="1367"/>
                    <a:pt x="2216" y="1104"/>
                    <a:pt x="2070" y="982"/>
                  </a:cubicBezTo>
                  <a:cubicBezTo>
                    <a:pt x="1952" y="898"/>
                    <a:pt x="1868" y="751"/>
                    <a:pt x="1749" y="632"/>
                  </a:cubicBezTo>
                  <a:cubicBezTo>
                    <a:pt x="1721" y="632"/>
                    <a:pt x="1721" y="632"/>
                    <a:pt x="1693" y="604"/>
                  </a:cubicBezTo>
                  <a:cubicBezTo>
                    <a:pt x="1574" y="457"/>
                    <a:pt x="1399" y="338"/>
                    <a:pt x="1196" y="283"/>
                  </a:cubicBezTo>
                  <a:cubicBezTo>
                    <a:pt x="1112" y="199"/>
                    <a:pt x="1022" y="136"/>
                    <a:pt x="903" y="80"/>
                  </a:cubicBezTo>
                  <a:cubicBezTo>
                    <a:pt x="875" y="80"/>
                    <a:pt x="847" y="52"/>
                    <a:pt x="819" y="52"/>
                  </a:cubicBezTo>
                  <a:cubicBezTo>
                    <a:pt x="719" y="16"/>
                    <a:pt x="609" y="0"/>
                    <a:pt x="49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64"/>
            <p:cNvSpPr/>
            <p:nvPr/>
          </p:nvSpPr>
          <p:spPr>
            <a:xfrm>
              <a:off x="4235308" y="1393920"/>
              <a:ext cx="27238" cy="12128"/>
            </a:xfrm>
            <a:custGeom>
              <a:rect b="b" l="l" r="r" t="t"/>
              <a:pathLst>
                <a:path extrusionOk="0" h="533" w="1197">
                  <a:moveTo>
                    <a:pt x="994" y="0"/>
                  </a:moveTo>
                  <a:cubicBezTo>
                    <a:pt x="938" y="0"/>
                    <a:pt x="847" y="35"/>
                    <a:pt x="791" y="35"/>
                  </a:cubicBezTo>
                  <a:lnTo>
                    <a:pt x="735" y="63"/>
                  </a:lnTo>
                  <a:lnTo>
                    <a:pt x="672" y="63"/>
                  </a:lnTo>
                  <a:cubicBezTo>
                    <a:pt x="588" y="91"/>
                    <a:pt x="497" y="119"/>
                    <a:pt x="385" y="147"/>
                  </a:cubicBezTo>
                  <a:cubicBezTo>
                    <a:pt x="267" y="175"/>
                    <a:pt x="120" y="266"/>
                    <a:pt x="1" y="322"/>
                  </a:cubicBezTo>
                  <a:cubicBezTo>
                    <a:pt x="1" y="413"/>
                    <a:pt x="92" y="525"/>
                    <a:pt x="211" y="525"/>
                  </a:cubicBezTo>
                  <a:cubicBezTo>
                    <a:pt x="278" y="515"/>
                    <a:pt x="349" y="512"/>
                    <a:pt x="421" y="512"/>
                  </a:cubicBezTo>
                  <a:cubicBezTo>
                    <a:pt x="564" y="512"/>
                    <a:pt x="712" y="525"/>
                    <a:pt x="847" y="525"/>
                  </a:cubicBezTo>
                  <a:cubicBezTo>
                    <a:pt x="865" y="530"/>
                    <a:pt x="881" y="532"/>
                    <a:pt x="896" y="532"/>
                  </a:cubicBezTo>
                  <a:cubicBezTo>
                    <a:pt x="981" y="532"/>
                    <a:pt x="1022" y="456"/>
                    <a:pt x="1022" y="385"/>
                  </a:cubicBezTo>
                  <a:cubicBezTo>
                    <a:pt x="1197" y="294"/>
                    <a:pt x="1141" y="35"/>
                    <a:pt x="99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64"/>
            <p:cNvSpPr/>
            <p:nvPr/>
          </p:nvSpPr>
          <p:spPr>
            <a:xfrm>
              <a:off x="4157827" y="1457930"/>
              <a:ext cx="87538" cy="121034"/>
            </a:xfrm>
            <a:custGeom>
              <a:rect b="b" l="l" r="r" t="t"/>
              <a:pathLst>
                <a:path extrusionOk="0" h="5319" w="3847">
                  <a:moveTo>
                    <a:pt x="74" y="0"/>
                  </a:moveTo>
                  <a:cubicBezTo>
                    <a:pt x="44" y="0"/>
                    <a:pt x="15" y="16"/>
                    <a:pt x="1" y="47"/>
                  </a:cubicBezTo>
                  <a:lnTo>
                    <a:pt x="1" y="250"/>
                  </a:lnTo>
                  <a:cubicBezTo>
                    <a:pt x="1" y="453"/>
                    <a:pt x="57" y="628"/>
                    <a:pt x="119" y="830"/>
                  </a:cubicBezTo>
                  <a:cubicBezTo>
                    <a:pt x="294" y="1152"/>
                    <a:pt x="350" y="1474"/>
                    <a:pt x="469" y="1823"/>
                  </a:cubicBezTo>
                  <a:cubicBezTo>
                    <a:pt x="553" y="2201"/>
                    <a:pt x="756" y="2550"/>
                    <a:pt x="959" y="2872"/>
                  </a:cubicBezTo>
                  <a:cubicBezTo>
                    <a:pt x="1196" y="3222"/>
                    <a:pt x="1427" y="3543"/>
                    <a:pt x="1693" y="3865"/>
                  </a:cubicBezTo>
                  <a:cubicBezTo>
                    <a:pt x="1951" y="4152"/>
                    <a:pt x="2245" y="4445"/>
                    <a:pt x="2420" y="4795"/>
                  </a:cubicBezTo>
                  <a:cubicBezTo>
                    <a:pt x="2448" y="4823"/>
                    <a:pt x="2448" y="4879"/>
                    <a:pt x="2448" y="4942"/>
                  </a:cubicBezTo>
                  <a:cubicBezTo>
                    <a:pt x="2567" y="5117"/>
                    <a:pt x="2798" y="5173"/>
                    <a:pt x="2972" y="5264"/>
                  </a:cubicBezTo>
                  <a:cubicBezTo>
                    <a:pt x="3093" y="5298"/>
                    <a:pt x="3207" y="5318"/>
                    <a:pt x="3318" y="5318"/>
                  </a:cubicBezTo>
                  <a:cubicBezTo>
                    <a:pt x="3479" y="5318"/>
                    <a:pt x="3633" y="5276"/>
                    <a:pt x="3790" y="5173"/>
                  </a:cubicBezTo>
                  <a:cubicBezTo>
                    <a:pt x="3846" y="5145"/>
                    <a:pt x="3846" y="5054"/>
                    <a:pt x="3790" y="4998"/>
                  </a:cubicBezTo>
                  <a:cubicBezTo>
                    <a:pt x="3700" y="4970"/>
                    <a:pt x="3644" y="4942"/>
                    <a:pt x="3581" y="4942"/>
                  </a:cubicBezTo>
                  <a:lnTo>
                    <a:pt x="3581" y="4914"/>
                  </a:lnTo>
                  <a:cubicBezTo>
                    <a:pt x="3553" y="4704"/>
                    <a:pt x="3406" y="4620"/>
                    <a:pt x="3266" y="4501"/>
                  </a:cubicBezTo>
                  <a:cubicBezTo>
                    <a:pt x="3091" y="4327"/>
                    <a:pt x="2881" y="4180"/>
                    <a:pt x="2679" y="4005"/>
                  </a:cubicBezTo>
                  <a:cubicBezTo>
                    <a:pt x="2329" y="3690"/>
                    <a:pt x="1979" y="3306"/>
                    <a:pt x="1693" y="2900"/>
                  </a:cubicBezTo>
                  <a:cubicBezTo>
                    <a:pt x="1602" y="2753"/>
                    <a:pt x="1483" y="2606"/>
                    <a:pt x="1399" y="2495"/>
                  </a:cubicBezTo>
                  <a:cubicBezTo>
                    <a:pt x="1308" y="2348"/>
                    <a:pt x="1224" y="2173"/>
                    <a:pt x="1168" y="2026"/>
                  </a:cubicBezTo>
                  <a:cubicBezTo>
                    <a:pt x="993" y="1676"/>
                    <a:pt x="847" y="1327"/>
                    <a:pt x="609" y="1005"/>
                  </a:cubicBezTo>
                  <a:cubicBezTo>
                    <a:pt x="581" y="949"/>
                    <a:pt x="553" y="949"/>
                    <a:pt x="497" y="921"/>
                  </a:cubicBezTo>
                  <a:lnTo>
                    <a:pt x="231" y="397"/>
                  </a:lnTo>
                  <a:cubicBezTo>
                    <a:pt x="203" y="278"/>
                    <a:pt x="175" y="159"/>
                    <a:pt x="147" y="47"/>
                  </a:cubicBezTo>
                  <a:cubicBezTo>
                    <a:pt x="133" y="16"/>
                    <a:pt x="104" y="0"/>
                    <a:pt x="7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64"/>
            <p:cNvSpPr/>
            <p:nvPr/>
          </p:nvSpPr>
          <p:spPr>
            <a:xfrm>
              <a:off x="4404287" y="1529426"/>
              <a:ext cx="24052" cy="9284"/>
            </a:xfrm>
            <a:custGeom>
              <a:rect b="b" l="l" r="r" t="t"/>
              <a:pathLst>
                <a:path extrusionOk="0" h="408" w="1057">
                  <a:moveTo>
                    <a:pt x="704" y="0"/>
                  </a:moveTo>
                  <a:cubicBezTo>
                    <a:pt x="651" y="0"/>
                    <a:pt x="595" y="9"/>
                    <a:pt x="532" y="24"/>
                  </a:cubicBezTo>
                  <a:cubicBezTo>
                    <a:pt x="464" y="24"/>
                    <a:pt x="385" y="10"/>
                    <a:pt x="310" y="10"/>
                  </a:cubicBezTo>
                  <a:cubicBezTo>
                    <a:pt x="222" y="10"/>
                    <a:pt x="141" y="29"/>
                    <a:pt x="92" y="108"/>
                  </a:cubicBezTo>
                  <a:cubicBezTo>
                    <a:pt x="1" y="227"/>
                    <a:pt x="81" y="328"/>
                    <a:pt x="174" y="328"/>
                  </a:cubicBezTo>
                  <a:cubicBezTo>
                    <a:pt x="195" y="328"/>
                    <a:pt x="217" y="322"/>
                    <a:pt x="238" y="310"/>
                  </a:cubicBezTo>
                  <a:lnTo>
                    <a:pt x="329" y="310"/>
                  </a:lnTo>
                  <a:cubicBezTo>
                    <a:pt x="385" y="310"/>
                    <a:pt x="413" y="310"/>
                    <a:pt x="476" y="338"/>
                  </a:cubicBezTo>
                  <a:cubicBezTo>
                    <a:pt x="516" y="338"/>
                    <a:pt x="557" y="332"/>
                    <a:pt x="601" y="332"/>
                  </a:cubicBezTo>
                  <a:cubicBezTo>
                    <a:pt x="650" y="332"/>
                    <a:pt x="704" y="340"/>
                    <a:pt x="763" y="373"/>
                  </a:cubicBezTo>
                  <a:cubicBezTo>
                    <a:pt x="789" y="398"/>
                    <a:pt x="817" y="408"/>
                    <a:pt x="846" y="408"/>
                  </a:cubicBezTo>
                  <a:cubicBezTo>
                    <a:pt x="915" y="408"/>
                    <a:pt x="984" y="347"/>
                    <a:pt x="1029" y="283"/>
                  </a:cubicBezTo>
                  <a:cubicBezTo>
                    <a:pt x="1057" y="199"/>
                    <a:pt x="966" y="108"/>
                    <a:pt x="910" y="52"/>
                  </a:cubicBezTo>
                  <a:cubicBezTo>
                    <a:pt x="842" y="16"/>
                    <a:pt x="776" y="0"/>
                    <a:pt x="7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64"/>
            <p:cNvSpPr/>
            <p:nvPr/>
          </p:nvSpPr>
          <p:spPr>
            <a:xfrm>
              <a:off x="4409702" y="1536480"/>
              <a:ext cx="23" cy="23"/>
            </a:xfrm>
            <a:custGeom>
              <a:rect b="b" l="l" r="r" t="t"/>
              <a:pathLst>
                <a:path extrusionOk="0" h="1" w="1">
                  <a:moveTo>
                    <a:pt x="0" y="0"/>
                  </a:moveTo>
                  <a:lnTo>
                    <a:pt x="0" y="0"/>
                  </a:lnTo>
                  <a:lnTo>
                    <a:pt x="0" y="0"/>
                  </a:lnTo>
                  <a:lnTo>
                    <a:pt x="0" y="0"/>
                  </a:ln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64"/>
            <p:cNvSpPr/>
            <p:nvPr/>
          </p:nvSpPr>
          <p:spPr>
            <a:xfrm>
              <a:off x="4444222" y="1453970"/>
              <a:ext cx="14176" cy="15087"/>
            </a:xfrm>
            <a:custGeom>
              <a:rect b="b" l="l" r="r" t="t"/>
              <a:pathLst>
                <a:path extrusionOk="0" h="663" w="623">
                  <a:moveTo>
                    <a:pt x="427" y="1"/>
                  </a:moveTo>
                  <a:cubicBezTo>
                    <a:pt x="375" y="1"/>
                    <a:pt x="324" y="23"/>
                    <a:pt x="295" y="74"/>
                  </a:cubicBezTo>
                  <a:cubicBezTo>
                    <a:pt x="232" y="158"/>
                    <a:pt x="204" y="249"/>
                    <a:pt x="148" y="305"/>
                  </a:cubicBezTo>
                  <a:cubicBezTo>
                    <a:pt x="120" y="396"/>
                    <a:pt x="29" y="452"/>
                    <a:pt x="1" y="543"/>
                  </a:cubicBezTo>
                  <a:lnTo>
                    <a:pt x="1" y="571"/>
                  </a:lnTo>
                  <a:cubicBezTo>
                    <a:pt x="1" y="617"/>
                    <a:pt x="38" y="662"/>
                    <a:pt x="86" y="662"/>
                  </a:cubicBezTo>
                  <a:cubicBezTo>
                    <a:pt x="97" y="662"/>
                    <a:pt x="108" y="660"/>
                    <a:pt x="120" y="655"/>
                  </a:cubicBezTo>
                  <a:cubicBezTo>
                    <a:pt x="232" y="655"/>
                    <a:pt x="322" y="571"/>
                    <a:pt x="406" y="480"/>
                  </a:cubicBezTo>
                  <a:cubicBezTo>
                    <a:pt x="497" y="424"/>
                    <a:pt x="553" y="305"/>
                    <a:pt x="581" y="193"/>
                  </a:cubicBezTo>
                  <a:cubicBezTo>
                    <a:pt x="622" y="79"/>
                    <a:pt x="524" y="1"/>
                    <a:pt x="42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64"/>
            <p:cNvSpPr/>
            <p:nvPr/>
          </p:nvSpPr>
          <p:spPr>
            <a:xfrm>
              <a:off x="4448204" y="1389027"/>
              <a:ext cx="9898" cy="15178"/>
            </a:xfrm>
            <a:custGeom>
              <a:rect b="b" l="l" r="r" t="t"/>
              <a:pathLst>
                <a:path extrusionOk="0" h="667" w="435">
                  <a:moveTo>
                    <a:pt x="313" y="1"/>
                  </a:moveTo>
                  <a:cubicBezTo>
                    <a:pt x="296" y="1"/>
                    <a:pt x="278" y="4"/>
                    <a:pt x="259" y="13"/>
                  </a:cubicBezTo>
                  <a:cubicBezTo>
                    <a:pt x="120" y="41"/>
                    <a:pt x="85" y="159"/>
                    <a:pt x="57" y="306"/>
                  </a:cubicBezTo>
                  <a:cubicBezTo>
                    <a:pt x="29" y="334"/>
                    <a:pt x="29" y="390"/>
                    <a:pt x="1" y="453"/>
                  </a:cubicBezTo>
                  <a:lnTo>
                    <a:pt x="1" y="600"/>
                  </a:lnTo>
                  <a:cubicBezTo>
                    <a:pt x="21" y="641"/>
                    <a:pt x="42" y="667"/>
                    <a:pt x="62" y="667"/>
                  </a:cubicBezTo>
                  <a:cubicBezTo>
                    <a:pt x="70" y="667"/>
                    <a:pt x="77" y="663"/>
                    <a:pt x="85" y="656"/>
                  </a:cubicBezTo>
                  <a:lnTo>
                    <a:pt x="120" y="656"/>
                  </a:lnTo>
                  <a:cubicBezTo>
                    <a:pt x="120" y="656"/>
                    <a:pt x="147" y="656"/>
                    <a:pt x="147" y="628"/>
                  </a:cubicBezTo>
                  <a:cubicBezTo>
                    <a:pt x="231" y="565"/>
                    <a:pt x="294" y="509"/>
                    <a:pt x="350" y="453"/>
                  </a:cubicBezTo>
                  <a:cubicBezTo>
                    <a:pt x="406" y="306"/>
                    <a:pt x="434" y="187"/>
                    <a:pt x="434" y="41"/>
                  </a:cubicBezTo>
                  <a:cubicBezTo>
                    <a:pt x="395" y="21"/>
                    <a:pt x="355" y="1"/>
                    <a:pt x="31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64"/>
            <p:cNvSpPr/>
            <p:nvPr/>
          </p:nvSpPr>
          <p:spPr>
            <a:xfrm>
              <a:off x="4428953" y="1337601"/>
              <a:ext cx="21185" cy="32312"/>
            </a:xfrm>
            <a:custGeom>
              <a:rect b="b" l="l" r="r" t="t"/>
              <a:pathLst>
                <a:path extrusionOk="0" h="1420" w="931">
                  <a:moveTo>
                    <a:pt x="728" y="0"/>
                  </a:moveTo>
                  <a:cubicBezTo>
                    <a:pt x="700" y="28"/>
                    <a:pt x="672" y="28"/>
                    <a:pt x="644" y="63"/>
                  </a:cubicBezTo>
                  <a:cubicBezTo>
                    <a:pt x="406" y="350"/>
                    <a:pt x="203" y="671"/>
                    <a:pt x="56" y="1021"/>
                  </a:cubicBezTo>
                  <a:cubicBezTo>
                    <a:pt x="29" y="1140"/>
                    <a:pt x="1" y="1252"/>
                    <a:pt x="91" y="1343"/>
                  </a:cubicBezTo>
                  <a:cubicBezTo>
                    <a:pt x="130" y="1397"/>
                    <a:pt x="176" y="1419"/>
                    <a:pt x="222" y="1419"/>
                  </a:cubicBezTo>
                  <a:cubicBezTo>
                    <a:pt x="277" y="1419"/>
                    <a:pt x="333" y="1388"/>
                    <a:pt x="378" y="1343"/>
                  </a:cubicBezTo>
                  <a:cubicBezTo>
                    <a:pt x="441" y="1287"/>
                    <a:pt x="441" y="1224"/>
                    <a:pt x="406" y="1196"/>
                  </a:cubicBezTo>
                  <a:cubicBezTo>
                    <a:pt x="441" y="1168"/>
                    <a:pt x="469" y="1140"/>
                    <a:pt x="469" y="1112"/>
                  </a:cubicBezTo>
                  <a:cubicBezTo>
                    <a:pt x="525" y="1021"/>
                    <a:pt x="581" y="937"/>
                    <a:pt x="644" y="846"/>
                  </a:cubicBezTo>
                  <a:lnTo>
                    <a:pt x="672" y="818"/>
                  </a:lnTo>
                  <a:cubicBezTo>
                    <a:pt x="700" y="790"/>
                    <a:pt x="700" y="762"/>
                    <a:pt x="728" y="727"/>
                  </a:cubicBezTo>
                  <a:cubicBezTo>
                    <a:pt x="791" y="497"/>
                    <a:pt x="875" y="294"/>
                    <a:pt x="931" y="91"/>
                  </a:cubicBezTo>
                  <a:cubicBezTo>
                    <a:pt x="903" y="28"/>
                    <a:pt x="819" y="0"/>
                    <a:pt x="72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64"/>
            <p:cNvSpPr/>
            <p:nvPr/>
          </p:nvSpPr>
          <p:spPr>
            <a:xfrm>
              <a:off x="4391248" y="1280509"/>
              <a:ext cx="43894" cy="68174"/>
            </a:xfrm>
            <a:custGeom>
              <a:rect b="b" l="l" r="r" t="t"/>
              <a:pathLst>
                <a:path extrusionOk="0" h="2996" w="1929">
                  <a:moveTo>
                    <a:pt x="1662" y="1"/>
                  </a:moveTo>
                  <a:cubicBezTo>
                    <a:pt x="1618" y="1"/>
                    <a:pt x="1575" y="19"/>
                    <a:pt x="1539" y="62"/>
                  </a:cubicBezTo>
                  <a:cubicBezTo>
                    <a:pt x="1161" y="558"/>
                    <a:pt x="811" y="1055"/>
                    <a:pt x="490" y="1607"/>
                  </a:cubicBezTo>
                  <a:cubicBezTo>
                    <a:pt x="378" y="1838"/>
                    <a:pt x="203" y="2076"/>
                    <a:pt x="84" y="2334"/>
                  </a:cubicBezTo>
                  <a:cubicBezTo>
                    <a:pt x="28" y="2425"/>
                    <a:pt x="0" y="2509"/>
                    <a:pt x="56" y="2628"/>
                  </a:cubicBezTo>
                  <a:cubicBezTo>
                    <a:pt x="112" y="2747"/>
                    <a:pt x="203" y="2887"/>
                    <a:pt x="287" y="2950"/>
                  </a:cubicBezTo>
                  <a:cubicBezTo>
                    <a:pt x="324" y="2982"/>
                    <a:pt x="368" y="2996"/>
                    <a:pt x="409" y="2996"/>
                  </a:cubicBezTo>
                  <a:cubicBezTo>
                    <a:pt x="439" y="2996"/>
                    <a:pt x="467" y="2989"/>
                    <a:pt x="490" y="2978"/>
                  </a:cubicBezTo>
                  <a:lnTo>
                    <a:pt x="490" y="2950"/>
                  </a:lnTo>
                  <a:lnTo>
                    <a:pt x="490" y="2859"/>
                  </a:lnTo>
                  <a:cubicBezTo>
                    <a:pt x="490" y="2775"/>
                    <a:pt x="525" y="2712"/>
                    <a:pt x="553" y="2656"/>
                  </a:cubicBezTo>
                  <a:cubicBezTo>
                    <a:pt x="525" y="2600"/>
                    <a:pt x="525" y="2537"/>
                    <a:pt x="490" y="2509"/>
                  </a:cubicBezTo>
                  <a:lnTo>
                    <a:pt x="490" y="2481"/>
                  </a:lnTo>
                  <a:cubicBezTo>
                    <a:pt x="525" y="2453"/>
                    <a:pt x="553" y="2397"/>
                    <a:pt x="581" y="2334"/>
                  </a:cubicBezTo>
                  <a:cubicBezTo>
                    <a:pt x="728" y="2131"/>
                    <a:pt x="874" y="1901"/>
                    <a:pt x="986" y="1663"/>
                  </a:cubicBezTo>
                  <a:cubicBezTo>
                    <a:pt x="1224" y="1313"/>
                    <a:pt x="1483" y="964"/>
                    <a:pt x="1686" y="586"/>
                  </a:cubicBezTo>
                  <a:cubicBezTo>
                    <a:pt x="1748" y="530"/>
                    <a:pt x="1804" y="439"/>
                    <a:pt x="1832" y="355"/>
                  </a:cubicBezTo>
                  <a:cubicBezTo>
                    <a:pt x="1832" y="327"/>
                    <a:pt x="1860" y="327"/>
                    <a:pt x="1860" y="299"/>
                  </a:cubicBezTo>
                  <a:cubicBezTo>
                    <a:pt x="1929" y="168"/>
                    <a:pt x="1795" y="1"/>
                    <a:pt x="166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64"/>
            <p:cNvSpPr/>
            <p:nvPr/>
          </p:nvSpPr>
          <p:spPr>
            <a:xfrm>
              <a:off x="4211688" y="1621402"/>
              <a:ext cx="79210" cy="50334"/>
            </a:xfrm>
            <a:custGeom>
              <a:rect b="b" l="l" r="r" t="t"/>
              <a:pathLst>
                <a:path extrusionOk="0" h="2212" w="3481">
                  <a:moveTo>
                    <a:pt x="283" y="0"/>
                  </a:moveTo>
                  <a:cubicBezTo>
                    <a:pt x="49" y="0"/>
                    <a:pt x="0" y="410"/>
                    <a:pt x="256" y="464"/>
                  </a:cubicBezTo>
                  <a:cubicBezTo>
                    <a:pt x="256" y="464"/>
                    <a:pt x="256" y="492"/>
                    <a:pt x="284" y="527"/>
                  </a:cubicBezTo>
                  <a:cubicBezTo>
                    <a:pt x="312" y="555"/>
                    <a:pt x="312" y="583"/>
                    <a:pt x="340" y="611"/>
                  </a:cubicBezTo>
                  <a:lnTo>
                    <a:pt x="340" y="667"/>
                  </a:lnTo>
                  <a:cubicBezTo>
                    <a:pt x="375" y="702"/>
                    <a:pt x="375" y="730"/>
                    <a:pt x="403" y="786"/>
                  </a:cubicBezTo>
                  <a:cubicBezTo>
                    <a:pt x="458" y="876"/>
                    <a:pt x="458" y="960"/>
                    <a:pt x="486" y="1051"/>
                  </a:cubicBezTo>
                  <a:cubicBezTo>
                    <a:pt x="514" y="1135"/>
                    <a:pt x="577" y="1254"/>
                    <a:pt x="633" y="1338"/>
                  </a:cubicBezTo>
                  <a:cubicBezTo>
                    <a:pt x="661" y="1401"/>
                    <a:pt x="689" y="1429"/>
                    <a:pt x="752" y="1457"/>
                  </a:cubicBezTo>
                  <a:cubicBezTo>
                    <a:pt x="752" y="1457"/>
                    <a:pt x="752" y="1485"/>
                    <a:pt x="780" y="1513"/>
                  </a:cubicBezTo>
                  <a:cubicBezTo>
                    <a:pt x="808" y="1576"/>
                    <a:pt x="808" y="1632"/>
                    <a:pt x="864" y="1688"/>
                  </a:cubicBezTo>
                  <a:lnTo>
                    <a:pt x="899" y="1716"/>
                  </a:lnTo>
                  <a:cubicBezTo>
                    <a:pt x="864" y="1834"/>
                    <a:pt x="899" y="1953"/>
                    <a:pt x="1039" y="2009"/>
                  </a:cubicBezTo>
                  <a:cubicBezTo>
                    <a:pt x="1102" y="2037"/>
                    <a:pt x="1186" y="2065"/>
                    <a:pt x="1277" y="2100"/>
                  </a:cubicBezTo>
                  <a:cubicBezTo>
                    <a:pt x="1295" y="2020"/>
                    <a:pt x="1380" y="1969"/>
                    <a:pt x="1459" y="1969"/>
                  </a:cubicBezTo>
                  <a:cubicBezTo>
                    <a:pt x="1498" y="1969"/>
                    <a:pt x="1536" y="1982"/>
                    <a:pt x="1563" y="2009"/>
                  </a:cubicBezTo>
                  <a:cubicBezTo>
                    <a:pt x="1738" y="2212"/>
                    <a:pt x="2032" y="2156"/>
                    <a:pt x="2297" y="2184"/>
                  </a:cubicBezTo>
                  <a:cubicBezTo>
                    <a:pt x="2353" y="2184"/>
                    <a:pt x="2409" y="2128"/>
                    <a:pt x="2472" y="2100"/>
                  </a:cubicBezTo>
                  <a:cubicBezTo>
                    <a:pt x="2500" y="2065"/>
                    <a:pt x="2500" y="2037"/>
                    <a:pt x="2528" y="2009"/>
                  </a:cubicBezTo>
                  <a:cubicBezTo>
                    <a:pt x="2612" y="2009"/>
                    <a:pt x="2675" y="1981"/>
                    <a:pt x="2731" y="1953"/>
                  </a:cubicBezTo>
                  <a:cubicBezTo>
                    <a:pt x="2850" y="1953"/>
                    <a:pt x="2962" y="1953"/>
                    <a:pt x="3025" y="1862"/>
                  </a:cubicBezTo>
                  <a:cubicBezTo>
                    <a:pt x="3081" y="1806"/>
                    <a:pt x="3109" y="1750"/>
                    <a:pt x="3137" y="1660"/>
                  </a:cubicBezTo>
                  <a:cubicBezTo>
                    <a:pt x="3172" y="1632"/>
                    <a:pt x="3227" y="1541"/>
                    <a:pt x="3227" y="1485"/>
                  </a:cubicBezTo>
                  <a:cubicBezTo>
                    <a:pt x="3227" y="1338"/>
                    <a:pt x="3255" y="1191"/>
                    <a:pt x="3255" y="1079"/>
                  </a:cubicBezTo>
                  <a:lnTo>
                    <a:pt x="3255" y="932"/>
                  </a:lnTo>
                  <a:cubicBezTo>
                    <a:pt x="3255" y="876"/>
                    <a:pt x="3227" y="814"/>
                    <a:pt x="3199" y="786"/>
                  </a:cubicBezTo>
                  <a:cubicBezTo>
                    <a:pt x="3283" y="730"/>
                    <a:pt x="3346" y="702"/>
                    <a:pt x="3402" y="611"/>
                  </a:cubicBezTo>
                  <a:cubicBezTo>
                    <a:pt x="3481" y="499"/>
                    <a:pt x="3388" y="314"/>
                    <a:pt x="3255" y="314"/>
                  </a:cubicBezTo>
                  <a:cubicBezTo>
                    <a:pt x="3246" y="314"/>
                    <a:pt x="3237" y="315"/>
                    <a:pt x="3227" y="317"/>
                  </a:cubicBezTo>
                  <a:cubicBezTo>
                    <a:pt x="2934" y="317"/>
                    <a:pt x="2612" y="527"/>
                    <a:pt x="2353" y="702"/>
                  </a:cubicBezTo>
                  <a:cubicBezTo>
                    <a:pt x="2235" y="730"/>
                    <a:pt x="2123" y="786"/>
                    <a:pt x="2004" y="786"/>
                  </a:cubicBezTo>
                  <a:cubicBezTo>
                    <a:pt x="1903" y="805"/>
                    <a:pt x="1775" y="841"/>
                    <a:pt x="1658" y="841"/>
                  </a:cubicBezTo>
                  <a:cubicBezTo>
                    <a:pt x="1605" y="841"/>
                    <a:pt x="1553" y="833"/>
                    <a:pt x="1507" y="814"/>
                  </a:cubicBezTo>
                  <a:cubicBezTo>
                    <a:pt x="1479" y="786"/>
                    <a:pt x="1451" y="786"/>
                    <a:pt x="1388" y="758"/>
                  </a:cubicBezTo>
                  <a:cubicBezTo>
                    <a:pt x="1360" y="730"/>
                    <a:pt x="1305" y="730"/>
                    <a:pt x="1277" y="730"/>
                  </a:cubicBezTo>
                  <a:cubicBezTo>
                    <a:pt x="1249" y="730"/>
                    <a:pt x="1186" y="702"/>
                    <a:pt x="1130" y="702"/>
                  </a:cubicBezTo>
                  <a:cubicBezTo>
                    <a:pt x="1130" y="667"/>
                    <a:pt x="1102" y="667"/>
                    <a:pt x="1102" y="667"/>
                  </a:cubicBezTo>
                  <a:cubicBezTo>
                    <a:pt x="1011" y="583"/>
                    <a:pt x="955" y="464"/>
                    <a:pt x="899" y="352"/>
                  </a:cubicBezTo>
                  <a:cubicBezTo>
                    <a:pt x="752" y="114"/>
                    <a:pt x="605" y="30"/>
                    <a:pt x="312" y="2"/>
                  </a:cubicBezTo>
                  <a:cubicBezTo>
                    <a:pt x="302" y="1"/>
                    <a:pt x="292" y="0"/>
                    <a:pt x="2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64"/>
            <p:cNvSpPr/>
            <p:nvPr/>
          </p:nvSpPr>
          <p:spPr>
            <a:xfrm>
              <a:off x="4292446" y="1480503"/>
              <a:ext cx="46306" cy="45260"/>
            </a:xfrm>
            <a:custGeom>
              <a:rect b="b" l="l" r="r" t="t"/>
              <a:pathLst>
                <a:path extrusionOk="0" h="1989" w="2035">
                  <a:moveTo>
                    <a:pt x="1692" y="1"/>
                  </a:moveTo>
                  <a:cubicBezTo>
                    <a:pt x="1651" y="1"/>
                    <a:pt x="1610" y="13"/>
                    <a:pt x="1573" y="41"/>
                  </a:cubicBezTo>
                  <a:cubicBezTo>
                    <a:pt x="1545" y="76"/>
                    <a:pt x="1510" y="104"/>
                    <a:pt x="1482" y="132"/>
                  </a:cubicBezTo>
                  <a:cubicBezTo>
                    <a:pt x="1399" y="132"/>
                    <a:pt x="1308" y="132"/>
                    <a:pt x="1280" y="160"/>
                  </a:cubicBezTo>
                  <a:cubicBezTo>
                    <a:pt x="1224" y="188"/>
                    <a:pt x="1196" y="216"/>
                    <a:pt x="1161" y="279"/>
                  </a:cubicBezTo>
                  <a:lnTo>
                    <a:pt x="1133" y="279"/>
                  </a:lnTo>
                  <a:cubicBezTo>
                    <a:pt x="958" y="279"/>
                    <a:pt x="846" y="426"/>
                    <a:pt x="783" y="566"/>
                  </a:cubicBezTo>
                  <a:cubicBezTo>
                    <a:pt x="783" y="601"/>
                    <a:pt x="755" y="656"/>
                    <a:pt x="755" y="712"/>
                  </a:cubicBezTo>
                  <a:lnTo>
                    <a:pt x="636" y="712"/>
                  </a:lnTo>
                  <a:cubicBezTo>
                    <a:pt x="525" y="775"/>
                    <a:pt x="462" y="887"/>
                    <a:pt x="434" y="1006"/>
                  </a:cubicBezTo>
                  <a:cubicBezTo>
                    <a:pt x="434" y="1034"/>
                    <a:pt x="406" y="1125"/>
                    <a:pt x="406" y="1181"/>
                  </a:cubicBezTo>
                  <a:cubicBezTo>
                    <a:pt x="378" y="1153"/>
                    <a:pt x="350" y="1153"/>
                    <a:pt x="350" y="1153"/>
                  </a:cubicBezTo>
                  <a:cubicBezTo>
                    <a:pt x="28" y="1153"/>
                    <a:pt x="0" y="1614"/>
                    <a:pt x="28" y="1852"/>
                  </a:cubicBezTo>
                  <a:cubicBezTo>
                    <a:pt x="28" y="1935"/>
                    <a:pt x="110" y="1989"/>
                    <a:pt x="188" y="1989"/>
                  </a:cubicBezTo>
                  <a:cubicBezTo>
                    <a:pt x="249" y="1989"/>
                    <a:pt x="306" y="1956"/>
                    <a:pt x="322" y="1880"/>
                  </a:cubicBezTo>
                  <a:cubicBezTo>
                    <a:pt x="322" y="1789"/>
                    <a:pt x="350" y="1705"/>
                    <a:pt x="350" y="1614"/>
                  </a:cubicBezTo>
                  <a:lnTo>
                    <a:pt x="378" y="1586"/>
                  </a:lnTo>
                  <a:cubicBezTo>
                    <a:pt x="434" y="1586"/>
                    <a:pt x="525" y="1586"/>
                    <a:pt x="553" y="1558"/>
                  </a:cubicBezTo>
                  <a:cubicBezTo>
                    <a:pt x="636" y="1531"/>
                    <a:pt x="727" y="1440"/>
                    <a:pt x="755" y="1356"/>
                  </a:cubicBezTo>
                  <a:cubicBezTo>
                    <a:pt x="755" y="1328"/>
                    <a:pt x="755" y="1265"/>
                    <a:pt x="783" y="1237"/>
                  </a:cubicBezTo>
                  <a:lnTo>
                    <a:pt x="811" y="1237"/>
                  </a:lnTo>
                  <a:cubicBezTo>
                    <a:pt x="836" y="1244"/>
                    <a:pt x="862" y="1248"/>
                    <a:pt x="889" y="1248"/>
                  </a:cubicBezTo>
                  <a:cubicBezTo>
                    <a:pt x="963" y="1248"/>
                    <a:pt x="1043" y="1222"/>
                    <a:pt x="1105" y="1181"/>
                  </a:cubicBezTo>
                  <a:cubicBezTo>
                    <a:pt x="1161" y="1125"/>
                    <a:pt x="1196" y="1006"/>
                    <a:pt x="1224" y="915"/>
                  </a:cubicBezTo>
                  <a:cubicBezTo>
                    <a:pt x="1224" y="950"/>
                    <a:pt x="1252" y="950"/>
                    <a:pt x="1252" y="950"/>
                  </a:cubicBezTo>
                  <a:cubicBezTo>
                    <a:pt x="1297" y="976"/>
                    <a:pt x="1347" y="988"/>
                    <a:pt x="1396" y="988"/>
                  </a:cubicBezTo>
                  <a:cubicBezTo>
                    <a:pt x="1507" y="988"/>
                    <a:pt x="1610" y="924"/>
                    <a:pt x="1629" y="803"/>
                  </a:cubicBezTo>
                  <a:cubicBezTo>
                    <a:pt x="1657" y="775"/>
                    <a:pt x="1657" y="740"/>
                    <a:pt x="1657" y="712"/>
                  </a:cubicBezTo>
                  <a:cubicBezTo>
                    <a:pt x="1720" y="684"/>
                    <a:pt x="1776" y="656"/>
                    <a:pt x="1804" y="628"/>
                  </a:cubicBezTo>
                  <a:cubicBezTo>
                    <a:pt x="1832" y="601"/>
                    <a:pt x="1860" y="566"/>
                    <a:pt x="1860" y="538"/>
                  </a:cubicBezTo>
                  <a:cubicBezTo>
                    <a:pt x="1979" y="482"/>
                    <a:pt x="2035" y="363"/>
                    <a:pt x="1979" y="251"/>
                  </a:cubicBezTo>
                  <a:cubicBezTo>
                    <a:pt x="1951" y="188"/>
                    <a:pt x="1951" y="160"/>
                    <a:pt x="1923" y="132"/>
                  </a:cubicBezTo>
                  <a:cubicBezTo>
                    <a:pt x="1862" y="52"/>
                    <a:pt x="1776" y="1"/>
                    <a:pt x="169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64"/>
            <p:cNvSpPr/>
            <p:nvPr/>
          </p:nvSpPr>
          <p:spPr>
            <a:xfrm>
              <a:off x="4364670" y="1490378"/>
              <a:ext cx="22687" cy="35111"/>
            </a:xfrm>
            <a:custGeom>
              <a:rect b="b" l="l" r="r" t="t"/>
              <a:pathLst>
                <a:path extrusionOk="0" h="1543" w="997">
                  <a:moveTo>
                    <a:pt x="621" y="1"/>
                  </a:moveTo>
                  <a:cubicBezTo>
                    <a:pt x="559" y="1"/>
                    <a:pt x="495" y="23"/>
                    <a:pt x="434" y="76"/>
                  </a:cubicBezTo>
                  <a:cubicBezTo>
                    <a:pt x="378" y="132"/>
                    <a:pt x="259" y="250"/>
                    <a:pt x="231" y="369"/>
                  </a:cubicBezTo>
                  <a:cubicBezTo>
                    <a:pt x="175" y="397"/>
                    <a:pt x="147" y="453"/>
                    <a:pt x="120" y="516"/>
                  </a:cubicBezTo>
                  <a:cubicBezTo>
                    <a:pt x="85" y="628"/>
                    <a:pt x="120" y="719"/>
                    <a:pt x="147" y="775"/>
                  </a:cubicBezTo>
                  <a:cubicBezTo>
                    <a:pt x="120" y="803"/>
                    <a:pt x="120" y="831"/>
                    <a:pt x="85" y="866"/>
                  </a:cubicBezTo>
                  <a:cubicBezTo>
                    <a:pt x="1" y="1041"/>
                    <a:pt x="29" y="1243"/>
                    <a:pt x="85" y="1418"/>
                  </a:cubicBezTo>
                  <a:cubicBezTo>
                    <a:pt x="114" y="1499"/>
                    <a:pt x="184" y="1542"/>
                    <a:pt x="255" y="1542"/>
                  </a:cubicBezTo>
                  <a:cubicBezTo>
                    <a:pt x="337" y="1542"/>
                    <a:pt x="419" y="1483"/>
                    <a:pt x="434" y="1355"/>
                  </a:cubicBezTo>
                  <a:lnTo>
                    <a:pt x="434" y="1299"/>
                  </a:lnTo>
                  <a:cubicBezTo>
                    <a:pt x="525" y="1327"/>
                    <a:pt x="581" y="1327"/>
                    <a:pt x="700" y="1327"/>
                  </a:cubicBezTo>
                  <a:cubicBezTo>
                    <a:pt x="784" y="1299"/>
                    <a:pt x="875" y="1180"/>
                    <a:pt x="875" y="1097"/>
                  </a:cubicBezTo>
                  <a:cubicBezTo>
                    <a:pt x="875" y="978"/>
                    <a:pt x="847" y="894"/>
                    <a:pt x="784" y="803"/>
                  </a:cubicBezTo>
                  <a:cubicBezTo>
                    <a:pt x="784" y="775"/>
                    <a:pt x="728" y="719"/>
                    <a:pt x="700" y="656"/>
                  </a:cubicBezTo>
                  <a:cubicBezTo>
                    <a:pt x="728" y="600"/>
                    <a:pt x="756" y="544"/>
                    <a:pt x="819" y="481"/>
                  </a:cubicBezTo>
                  <a:cubicBezTo>
                    <a:pt x="997" y="260"/>
                    <a:pt x="829" y="1"/>
                    <a:pt x="62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64"/>
            <p:cNvSpPr/>
            <p:nvPr/>
          </p:nvSpPr>
          <p:spPr>
            <a:xfrm>
              <a:off x="4366081" y="1392668"/>
              <a:ext cx="79438" cy="80757"/>
            </a:xfrm>
            <a:custGeom>
              <a:rect b="b" l="l" r="r" t="t"/>
              <a:pathLst>
                <a:path extrusionOk="0" h="3549" w="3491">
                  <a:moveTo>
                    <a:pt x="2973" y="1"/>
                  </a:moveTo>
                  <a:cubicBezTo>
                    <a:pt x="2931" y="1"/>
                    <a:pt x="2889" y="10"/>
                    <a:pt x="2854" y="27"/>
                  </a:cubicBezTo>
                  <a:cubicBezTo>
                    <a:pt x="2820" y="11"/>
                    <a:pt x="2783" y="3"/>
                    <a:pt x="2746" y="3"/>
                  </a:cubicBezTo>
                  <a:cubicBezTo>
                    <a:pt x="2595" y="3"/>
                    <a:pt x="2442" y="130"/>
                    <a:pt x="2442" y="293"/>
                  </a:cubicBezTo>
                  <a:lnTo>
                    <a:pt x="2442" y="349"/>
                  </a:lnTo>
                  <a:lnTo>
                    <a:pt x="2414" y="349"/>
                  </a:lnTo>
                  <a:cubicBezTo>
                    <a:pt x="2383" y="337"/>
                    <a:pt x="2352" y="332"/>
                    <a:pt x="2321" y="332"/>
                  </a:cubicBezTo>
                  <a:cubicBezTo>
                    <a:pt x="2209" y="332"/>
                    <a:pt x="2108" y="408"/>
                    <a:pt x="2064" y="524"/>
                  </a:cubicBezTo>
                  <a:cubicBezTo>
                    <a:pt x="2034" y="512"/>
                    <a:pt x="2002" y="507"/>
                    <a:pt x="1971" y="507"/>
                  </a:cubicBezTo>
                  <a:cubicBezTo>
                    <a:pt x="1850" y="507"/>
                    <a:pt x="1731" y="588"/>
                    <a:pt x="1687" y="727"/>
                  </a:cubicBezTo>
                  <a:cubicBezTo>
                    <a:pt x="1687" y="755"/>
                    <a:pt x="1659" y="790"/>
                    <a:pt x="1659" y="818"/>
                  </a:cubicBezTo>
                  <a:lnTo>
                    <a:pt x="1596" y="818"/>
                  </a:lnTo>
                  <a:cubicBezTo>
                    <a:pt x="1456" y="818"/>
                    <a:pt x="1365" y="873"/>
                    <a:pt x="1337" y="1020"/>
                  </a:cubicBezTo>
                  <a:cubicBezTo>
                    <a:pt x="1309" y="1076"/>
                    <a:pt x="1309" y="1167"/>
                    <a:pt x="1309" y="1251"/>
                  </a:cubicBezTo>
                  <a:cubicBezTo>
                    <a:pt x="1254" y="1212"/>
                    <a:pt x="1199" y="1191"/>
                    <a:pt x="1144" y="1191"/>
                  </a:cubicBezTo>
                  <a:cubicBezTo>
                    <a:pt x="1081" y="1191"/>
                    <a:pt x="1019" y="1219"/>
                    <a:pt x="960" y="1279"/>
                  </a:cubicBezTo>
                  <a:cubicBezTo>
                    <a:pt x="869" y="1342"/>
                    <a:pt x="869" y="1426"/>
                    <a:pt x="869" y="1545"/>
                  </a:cubicBezTo>
                  <a:cubicBezTo>
                    <a:pt x="841" y="1545"/>
                    <a:pt x="841" y="1573"/>
                    <a:pt x="841" y="1601"/>
                  </a:cubicBezTo>
                  <a:cubicBezTo>
                    <a:pt x="694" y="1601"/>
                    <a:pt x="582" y="1664"/>
                    <a:pt x="547" y="1803"/>
                  </a:cubicBezTo>
                  <a:cubicBezTo>
                    <a:pt x="519" y="1950"/>
                    <a:pt x="519" y="2069"/>
                    <a:pt x="582" y="2188"/>
                  </a:cubicBezTo>
                  <a:cubicBezTo>
                    <a:pt x="463" y="2244"/>
                    <a:pt x="372" y="2328"/>
                    <a:pt x="407" y="2447"/>
                  </a:cubicBezTo>
                  <a:lnTo>
                    <a:pt x="407" y="2475"/>
                  </a:lnTo>
                  <a:cubicBezTo>
                    <a:pt x="344" y="2538"/>
                    <a:pt x="288" y="2594"/>
                    <a:pt x="260" y="2677"/>
                  </a:cubicBezTo>
                  <a:cubicBezTo>
                    <a:pt x="169" y="2712"/>
                    <a:pt x="113" y="2796"/>
                    <a:pt x="113" y="2887"/>
                  </a:cubicBezTo>
                  <a:lnTo>
                    <a:pt x="113" y="2915"/>
                  </a:lnTo>
                  <a:cubicBezTo>
                    <a:pt x="58" y="2971"/>
                    <a:pt x="23" y="3027"/>
                    <a:pt x="23" y="3090"/>
                  </a:cubicBezTo>
                  <a:cubicBezTo>
                    <a:pt x="0" y="3317"/>
                    <a:pt x="197" y="3548"/>
                    <a:pt x="412" y="3548"/>
                  </a:cubicBezTo>
                  <a:cubicBezTo>
                    <a:pt x="469" y="3548"/>
                    <a:pt x="526" y="3532"/>
                    <a:pt x="582" y="3496"/>
                  </a:cubicBezTo>
                  <a:cubicBezTo>
                    <a:pt x="666" y="3440"/>
                    <a:pt x="722" y="3349"/>
                    <a:pt x="757" y="3265"/>
                  </a:cubicBezTo>
                  <a:cubicBezTo>
                    <a:pt x="813" y="3265"/>
                    <a:pt x="897" y="3237"/>
                    <a:pt x="960" y="3174"/>
                  </a:cubicBezTo>
                  <a:cubicBezTo>
                    <a:pt x="1043" y="3090"/>
                    <a:pt x="1043" y="2999"/>
                    <a:pt x="1043" y="2915"/>
                  </a:cubicBezTo>
                  <a:lnTo>
                    <a:pt x="1071" y="2887"/>
                  </a:lnTo>
                  <a:cubicBezTo>
                    <a:pt x="1106" y="2887"/>
                    <a:pt x="1134" y="2852"/>
                    <a:pt x="1162" y="2852"/>
                  </a:cubicBezTo>
                  <a:cubicBezTo>
                    <a:pt x="1246" y="2768"/>
                    <a:pt x="1281" y="2650"/>
                    <a:pt x="1281" y="2538"/>
                  </a:cubicBezTo>
                  <a:cubicBezTo>
                    <a:pt x="1281" y="2503"/>
                    <a:pt x="1309" y="2503"/>
                    <a:pt x="1309" y="2475"/>
                  </a:cubicBezTo>
                  <a:cubicBezTo>
                    <a:pt x="1365" y="2475"/>
                    <a:pt x="1421" y="2475"/>
                    <a:pt x="1484" y="2419"/>
                  </a:cubicBezTo>
                  <a:cubicBezTo>
                    <a:pt x="1596" y="2363"/>
                    <a:pt x="1631" y="2244"/>
                    <a:pt x="1631" y="2125"/>
                  </a:cubicBezTo>
                  <a:cubicBezTo>
                    <a:pt x="1659" y="2125"/>
                    <a:pt x="1687" y="2097"/>
                    <a:pt x="1715" y="2069"/>
                  </a:cubicBezTo>
                  <a:cubicBezTo>
                    <a:pt x="1862" y="1978"/>
                    <a:pt x="1890" y="1838"/>
                    <a:pt x="1890" y="1692"/>
                  </a:cubicBezTo>
                  <a:cubicBezTo>
                    <a:pt x="1917" y="1692"/>
                    <a:pt x="1917" y="1664"/>
                    <a:pt x="1945" y="1664"/>
                  </a:cubicBezTo>
                  <a:cubicBezTo>
                    <a:pt x="2036" y="1664"/>
                    <a:pt x="2092" y="1629"/>
                    <a:pt x="2155" y="1573"/>
                  </a:cubicBezTo>
                  <a:cubicBezTo>
                    <a:pt x="2183" y="1545"/>
                    <a:pt x="2211" y="1517"/>
                    <a:pt x="2239" y="1454"/>
                  </a:cubicBezTo>
                  <a:cubicBezTo>
                    <a:pt x="2264" y="1463"/>
                    <a:pt x="2291" y="1468"/>
                    <a:pt x="2319" y="1468"/>
                  </a:cubicBezTo>
                  <a:cubicBezTo>
                    <a:pt x="2390" y="1468"/>
                    <a:pt x="2467" y="1438"/>
                    <a:pt x="2533" y="1398"/>
                  </a:cubicBezTo>
                  <a:cubicBezTo>
                    <a:pt x="2561" y="1370"/>
                    <a:pt x="2589" y="1314"/>
                    <a:pt x="2589" y="1279"/>
                  </a:cubicBezTo>
                  <a:cubicBezTo>
                    <a:pt x="2627" y="1293"/>
                    <a:pt x="2666" y="1299"/>
                    <a:pt x="2703" y="1299"/>
                  </a:cubicBezTo>
                  <a:cubicBezTo>
                    <a:pt x="2835" y="1299"/>
                    <a:pt x="2951" y="1219"/>
                    <a:pt x="2994" y="1104"/>
                  </a:cubicBezTo>
                  <a:cubicBezTo>
                    <a:pt x="3029" y="1048"/>
                    <a:pt x="3057" y="992"/>
                    <a:pt x="3057" y="929"/>
                  </a:cubicBezTo>
                  <a:cubicBezTo>
                    <a:pt x="3085" y="929"/>
                    <a:pt x="3113" y="901"/>
                    <a:pt x="3113" y="901"/>
                  </a:cubicBezTo>
                  <a:cubicBezTo>
                    <a:pt x="3141" y="901"/>
                    <a:pt x="3141" y="873"/>
                    <a:pt x="3141" y="873"/>
                  </a:cubicBezTo>
                  <a:cubicBezTo>
                    <a:pt x="3407" y="845"/>
                    <a:pt x="3491" y="468"/>
                    <a:pt x="3379" y="265"/>
                  </a:cubicBezTo>
                  <a:cubicBezTo>
                    <a:pt x="3316" y="202"/>
                    <a:pt x="3260" y="174"/>
                    <a:pt x="3204" y="146"/>
                  </a:cubicBezTo>
                  <a:cubicBezTo>
                    <a:pt x="3161" y="45"/>
                    <a:pt x="3065" y="1"/>
                    <a:pt x="297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64"/>
            <p:cNvSpPr/>
            <p:nvPr/>
          </p:nvSpPr>
          <p:spPr>
            <a:xfrm>
              <a:off x="4323620" y="1339194"/>
              <a:ext cx="80849" cy="128406"/>
            </a:xfrm>
            <a:custGeom>
              <a:rect b="b" l="l" r="r" t="t"/>
              <a:pathLst>
                <a:path extrusionOk="0" h="5643" w="3553">
                  <a:moveTo>
                    <a:pt x="2559" y="1"/>
                  </a:moveTo>
                  <a:cubicBezTo>
                    <a:pt x="2459" y="1"/>
                    <a:pt x="2391" y="81"/>
                    <a:pt x="2413" y="196"/>
                  </a:cubicBezTo>
                  <a:lnTo>
                    <a:pt x="2413" y="224"/>
                  </a:lnTo>
                  <a:cubicBezTo>
                    <a:pt x="2385" y="371"/>
                    <a:pt x="2329" y="454"/>
                    <a:pt x="2448" y="601"/>
                  </a:cubicBezTo>
                  <a:cubicBezTo>
                    <a:pt x="2448" y="629"/>
                    <a:pt x="2476" y="657"/>
                    <a:pt x="2504" y="657"/>
                  </a:cubicBezTo>
                  <a:cubicBezTo>
                    <a:pt x="2448" y="748"/>
                    <a:pt x="2448" y="867"/>
                    <a:pt x="2448" y="951"/>
                  </a:cubicBezTo>
                  <a:cubicBezTo>
                    <a:pt x="2448" y="951"/>
                    <a:pt x="2413" y="979"/>
                    <a:pt x="2385" y="979"/>
                  </a:cubicBezTo>
                  <a:cubicBezTo>
                    <a:pt x="2301" y="1007"/>
                    <a:pt x="2182" y="1098"/>
                    <a:pt x="2154" y="1217"/>
                  </a:cubicBezTo>
                  <a:cubicBezTo>
                    <a:pt x="2126" y="1301"/>
                    <a:pt x="2126" y="1356"/>
                    <a:pt x="2154" y="1447"/>
                  </a:cubicBezTo>
                  <a:lnTo>
                    <a:pt x="2035" y="1447"/>
                  </a:lnTo>
                  <a:cubicBezTo>
                    <a:pt x="1833" y="1447"/>
                    <a:pt x="1686" y="1622"/>
                    <a:pt x="1749" y="1825"/>
                  </a:cubicBezTo>
                  <a:lnTo>
                    <a:pt x="1749" y="1881"/>
                  </a:lnTo>
                  <a:lnTo>
                    <a:pt x="1686" y="1881"/>
                  </a:lnTo>
                  <a:cubicBezTo>
                    <a:pt x="1511" y="1916"/>
                    <a:pt x="1427" y="2091"/>
                    <a:pt x="1455" y="2265"/>
                  </a:cubicBezTo>
                  <a:cubicBezTo>
                    <a:pt x="1483" y="2265"/>
                    <a:pt x="1483" y="2293"/>
                    <a:pt x="1483" y="2293"/>
                  </a:cubicBezTo>
                  <a:cubicBezTo>
                    <a:pt x="1455" y="2321"/>
                    <a:pt x="1427" y="2321"/>
                    <a:pt x="1399" y="2349"/>
                  </a:cubicBezTo>
                  <a:cubicBezTo>
                    <a:pt x="1308" y="2440"/>
                    <a:pt x="1280" y="2552"/>
                    <a:pt x="1280" y="2699"/>
                  </a:cubicBezTo>
                  <a:cubicBezTo>
                    <a:pt x="1224" y="2727"/>
                    <a:pt x="1189" y="2755"/>
                    <a:pt x="1133" y="2818"/>
                  </a:cubicBezTo>
                  <a:cubicBezTo>
                    <a:pt x="1105" y="2874"/>
                    <a:pt x="1105" y="2965"/>
                    <a:pt x="1105" y="3049"/>
                  </a:cubicBezTo>
                  <a:cubicBezTo>
                    <a:pt x="987" y="3077"/>
                    <a:pt x="903" y="3140"/>
                    <a:pt x="840" y="3223"/>
                  </a:cubicBezTo>
                  <a:cubicBezTo>
                    <a:pt x="784" y="3370"/>
                    <a:pt x="812" y="3489"/>
                    <a:pt x="840" y="3601"/>
                  </a:cubicBezTo>
                  <a:lnTo>
                    <a:pt x="756" y="3601"/>
                  </a:lnTo>
                  <a:cubicBezTo>
                    <a:pt x="609" y="3664"/>
                    <a:pt x="490" y="3748"/>
                    <a:pt x="434" y="3895"/>
                  </a:cubicBezTo>
                  <a:cubicBezTo>
                    <a:pt x="406" y="4042"/>
                    <a:pt x="406" y="4153"/>
                    <a:pt x="434" y="4300"/>
                  </a:cubicBezTo>
                  <a:lnTo>
                    <a:pt x="434" y="4363"/>
                  </a:lnTo>
                  <a:cubicBezTo>
                    <a:pt x="406" y="4391"/>
                    <a:pt x="378" y="4391"/>
                    <a:pt x="350" y="4419"/>
                  </a:cubicBezTo>
                  <a:cubicBezTo>
                    <a:pt x="203" y="4538"/>
                    <a:pt x="175" y="4713"/>
                    <a:pt x="231" y="4853"/>
                  </a:cubicBezTo>
                  <a:cubicBezTo>
                    <a:pt x="231" y="4888"/>
                    <a:pt x="231" y="4916"/>
                    <a:pt x="259" y="4944"/>
                  </a:cubicBezTo>
                  <a:cubicBezTo>
                    <a:pt x="203" y="4972"/>
                    <a:pt x="175" y="5027"/>
                    <a:pt x="140" y="5090"/>
                  </a:cubicBezTo>
                  <a:cubicBezTo>
                    <a:pt x="57" y="5202"/>
                    <a:pt x="1" y="5349"/>
                    <a:pt x="57" y="5496"/>
                  </a:cubicBezTo>
                  <a:cubicBezTo>
                    <a:pt x="85" y="5587"/>
                    <a:pt x="175" y="5643"/>
                    <a:pt x="259" y="5643"/>
                  </a:cubicBezTo>
                  <a:lnTo>
                    <a:pt x="287" y="5643"/>
                  </a:lnTo>
                  <a:cubicBezTo>
                    <a:pt x="434" y="5643"/>
                    <a:pt x="525" y="5496"/>
                    <a:pt x="462" y="5377"/>
                  </a:cubicBezTo>
                  <a:cubicBezTo>
                    <a:pt x="525" y="5237"/>
                    <a:pt x="665" y="5118"/>
                    <a:pt x="728" y="5000"/>
                  </a:cubicBezTo>
                  <a:lnTo>
                    <a:pt x="728" y="4944"/>
                  </a:lnTo>
                  <a:cubicBezTo>
                    <a:pt x="728" y="4944"/>
                    <a:pt x="756" y="4944"/>
                    <a:pt x="756" y="4916"/>
                  </a:cubicBezTo>
                  <a:cubicBezTo>
                    <a:pt x="903" y="4916"/>
                    <a:pt x="1015" y="4825"/>
                    <a:pt x="1015" y="4650"/>
                  </a:cubicBezTo>
                  <a:cubicBezTo>
                    <a:pt x="1049" y="4503"/>
                    <a:pt x="959" y="4328"/>
                    <a:pt x="959" y="4188"/>
                  </a:cubicBezTo>
                  <a:lnTo>
                    <a:pt x="1133" y="4188"/>
                  </a:lnTo>
                  <a:cubicBezTo>
                    <a:pt x="1336" y="4188"/>
                    <a:pt x="1483" y="4042"/>
                    <a:pt x="1483" y="3839"/>
                  </a:cubicBezTo>
                  <a:cubicBezTo>
                    <a:pt x="1483" y="3804"/>
                    <a:pt x="1483" y="3748"/>
                    <a:pt x="1455" y="3720"/>
                  </a:cubicBezTo>
                  <a:cubicBezTo>
                    <a:pt x="1511" y="3720"/>
                    <a:pt x="1574" y="3720"/>
                    <a:pt x="1630" y="3692"/>
                  </a:cubicBezTo>
                  <a:cubicBezTo>
                    <a:pt x="1777" y="3629"/>
                    <a:pt x="1889" y="3489"/>
                    <a:pt x="1861" y="3342"/>
                  </a:cubicBezTo>
                  <a:cubicBezTo>
                    <a:pt x="1889" y="3342"/>
                    <a:pt x="1889" y="3342"/>
                    <a:pt x="1924" y="3314"/>
                  </a:cubicBezTo>
                  <a:cubicBezTo>
                    <a:pt x="2063" y="3279"/>
                    <a:pt x="2154" y="3140"/>
                    <a:pt x="2126" y="2993"/>
                  </a:cubicBezTo>
                  <a:cubicBezTo>
                    <a:pt x="2210" y="2965"/>
                    <a:pt x="2301" y="2902"/>
                    <a:pt x="2329" y="2846"/>
                  </a:cubicBezTo>
                  <a:cubicBezTo>
                    <a:pt x="2385" y="2755"/>
                    <a:pt x="2385" y="2671"/>
                    <a:pt x="2329" y="2580"/>
                  </a:cubicBezTo>
                  <a:cubicBezTo>
                    <a:pt x="2385" y="2552"/>
                    <a:pt x="2448" y="2524"/>
                    <a:pt x="2476" y="2496"/>
                  </a:cubicBezTo>
                  <a:cubicBezTo>
                    <a:pt x="2560" y="2377"/>
                    <a:pt x="2588" y="2293"/>
                    <a:pt x="2560" y="2175"/>
                  </a:cubicBezTo>
                  <a:cubicBezTo>
                    <a:pt x="2623" y="2147"/>
                    <a:pt x="2679" y="2119"/>
                    <a:pt x="2735" y="2091"/>
                  </a:cubicBezTo>
                  <a:cubicBezTo>
                    <a:pt x="2826" y="2000"/>
                    <a:pt x="2853" y="1881"/>
                    <a:pt x="2826" y="1769"/>
                  </a:cubicBezTo>
                  <a:cubicBezTo>
                    <a:pt x="2853" y="1769"/>
                    <a:pt x="2881" y="1741"/>
                    <a:pt x="2881" y="1706"/>
                  </a:cubicBezTo>
                  <a:cubicBezTo>
                    <a:pt x="2909" y="1678"/>
                    <a:pt x="2937" y="1622"/>
                    <a:pt x="2937" y="1594"/>
                  </a:cubicBezTo>
                  <a:cubicBezTo>
                    <a:pt x="2937" y="1594"/>
                    <a:pt x="2972" y="1594"/>
                    <a:pt x="3000" y="1566"/>
                  </a:cubicBezTo>
                  <a:cubicBezTo>
                    <a:pt x="3147" y="1566"/>
                    <a:pt x="3259" y="1447"/>
                    <a:pt x="3287" y="1301"/>
                  </a:cubicBezTo>
                  <a:cubicBezTo>
                    <a:pt x="3350" y="1273"/>
                    <a:pt x="3434" y="1217"/>
                    <a:pt x="3462" y="1154"/>
                  </a:cubicBezTo>
                  <a:cubicBezTo>
                    <a:pt x="3553" y="1007"/>
                    <a:pt x="3497" y="923"/>
                    <a:pt x="3462" y="804"/>
                  </a:cubicBezTo>
                  <a:cubicBezTo>
                    <a:pt x="3462" y="776"/>
                    <a:pt x="3462" y="748"/>
                    <a:pt x="3434" y="720"/>
                  </a:cubicBezTo>
                  <a:cubicBezTo>
                    <a:pt x="3406" y="601"/>
                    <a:pt x="3322" y="545"/>
                    <a:pt x="3203" y="545"/>
                  </a:cubicBezTo>
                  <a:cubicBezTo>
                    <a:pt x="3112" y="427"/>
                    <a:pt x="3056" y="308"/>
                    <a:pt x="2909" y="224"/>
                  </a:cubicBezTo>
                  <a:cubicBezTo>
                    <a:pt x="2881" y="196"/>
                    <a:pt x="2826" y="168"/>
                    <a:pt x="2798" y="168"/>
                  </a:cubicBezTo>
                  <a:cubicBezTo>
                    <a:pt x="2763" y="77"/>
                    <a:pt x="2707" y="49"/>
                    <a:pt x="2651" y="21"/>
                  </a:cubicBezTo>
                  <a:cubicBezTo>
                    <a:pt x="2618" y="7"/>
                    <a:pt x="2587" y="1"/>
                    <a:pt x="255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64"/>
            <p:cNvSpPr/>
            <p:nvPr/>
          </p:nvSpPr>
          <p:spPr>
            <a:xfrm>
              <a:off x="4302936" y="1324381"/>
              <a:ext cx="44577" cy="116096"/>
            </a:xfrm>
            <a:custGeom>
              <a:rect b="b" l="l" r="r" t="t"/>
              <a:pathLst>
                <a:path extrusionOk="0" h="5102" w="1959">
                  <a:moveTo>
                    <a:pt x="560" y="1"/>
                  </a:moveTo>
                  <a:cubicBezTo>
                    <a:pt x="322" y="1"/>
                    <a:pt x="238" y="322"/>
                    <a:pt x="441" y="434"/>
                  </a:cubicBezTo>
                  <a:cubicBezTo>
                    <a:pt x="469" y="469"/>
                    <a:pt x="497" y="469"/>
                    <a:pt x="525" y="497"/>
                  </a:cubicBezTo>
                  <a:cubicBezTo>
                    <a:pt x="413" y="553"/>
                    <a:pt x="322" y="728"/>
                    <a:pt x="385" y="875"/>
                  </a:cubicBezTo>
                  <a:cubicBezTo>
                    <a:pt x="294" y="959"/>
                    <a:pt x="266" y="1105"/>
                    <a:pt x="350" y="1252"/>
                  </a:cubicBezTo>
                  <a:cubicBezTo>
                    <a:pt x="294" y="1280"/>
                    <a:pt x="238" y="1399"/>
                    <a:pt x="238" y="1483"/>
                  </a:cubicBezTo>
                  <a:cubicBezTo>
                    <a:pt x="238" y="1546"/>
                    <a:pt x="266" y="1602"/>
                    <a:pt x="294" y="1658"/>
                  </a:cubicBezTo>
                  <a:cubicBezTo>
                    <a:pt x="266" y="1693"/>
                    <a:pt x="238" y="1693"/>
                    <a:pt x="238" y="1721"/>
                  </a:cubicBezTo>
                  <a:cubicBezTo>
                    <a:pt x="119" y="1833"/>
                    <a:pt x="92" y="2007"/>
                    <a:pt x="210" y="2126"/>
                  </a:cubicBezTo>
                  <a:cubicBezTo>
                    <a:pt x="175" y="2154"/>
                    <a:pt x="147" y="2182"/>
                    <a:pt x="119" y="2217"/>
                  </a:cubicBezTo>
                  <a:cubicBezTo>
                    <a:pt x="92" y="2301"/>
                    <a:pt x="64" y="2420"/>
                    <a:pt x="119" y="2504"/>
                  </a:cubicBezTo>
                  <a:cubicBezTo>
                    <a:pt x="175" y="2567"/>
                    <a:pt x="210" y="2623"/>
                    <a:pt x="266" y="2623"/>
                  </a:cubicBezTo>
                  <a:cubicBezTo>
                    <a:pt x="210" y="2679"/>
                    <a:pt x="147" y="2770"/>
                    <a:pt x="147" y="2854"/>
                  </a:cubicBezTo>
                  <a:cubicBezTo>
                    <a:pt x="119" y="2972"/>
                    <a:pt x="210" y="3091"/>
                    <a:pt x="322" y="3147"/>
                  </a:cubicBezTo>
                  <a:cubicBezTo>
                    <a:pt x="147" y="3203"/>
                    <a:pt x="1" y="3266"/>
                    <a:pt x="1" y="3469"/>
                  </a:cubicBezTo>
                  <a:cubicBezTo>
                    <a:pt x="1" y="3553"/>
                    <a:pt x="64" y="3644"/>
                    <a:pt x="147" y="3672"/>
                  </a:cubicBezTo>
                  <a:cubicBezTo>
                    <a:pt x="92" y="3700"/>
                    <a:pt x="64" y="3756"/>
                    <a:pt x="36" y="3819"/>
                  </a:cubicBezTo>
                  <a:cubicBezTo>
                    <a:pt x="1" y="3965"/>
                    <a:pt x="64" y="4049"/>
                    <a:pt x="147" y="4140"/>
                  </a:cubicBezTo>
                  <a:cubicBezTo>
                    <a:pt x="92" y="4196"/>
                    <a:pt x="36" y="4252"/>
                    <a:pt x="36" y="4315"/>
                  </a:cubicBezTo>
                  <a:cubicBezTo>
                    <a:pt x="1" y="4518"/>
                    <a:pt x="175" y="4665"/>
                    <a:pt x="119" y="4839"/>
                  </a:cubicBezTo>
                  <a:cubicBezTo>
                    <a:pt x="48" y="4996"/>
                    <a:pt x="180" y="5101"/>
                    <a:pt x="315" y="5101"/>
                  </a:cubicBezTo>
                  <a:cubicBezTo>
                    <a:pt x="403" y="5101"/>
                    <a:pt x="492" y="5056"/>
                    <a:pt x="525" y="4951"/>
                  </a:cubicBezTo>
                  <a:cubicBezTo>
                    <a:pt x="588" y="4804"/>
                    <a:pt x="588" y="4693"/>
                    <a:pt x="560" y="4574"/>
                  </a:cubicBezTo>
                  <a:cubicBezTo>
                    <a:pt x="560" y="4546"/>
                    <a:pt x="497" y="4427"/>
                    <a:pt x="469" y="4427"/>
                  </a:cubicBezTo>
                  <a:cubicBezTo>
                    <a:pt x="497" y="4399"/>
                    <a:pt x="588" y="4371"/>
                    <a:pt x="588" y="4371"/>
                  </a:cubicBezTo>
                  <a:cubicBezTo>
                    <a:pt x="672" y="4280"/>
                    <a:pt x="700" y="4168"/>
                    <a:pt x="672" y="4077"/>
                  </a:cubicBezTo>
                  <a:cubicBezTo>
                    <a:pt x="644" y="4021"/>
                    <a:pt x="616" y="3965"/>
                    <a:pt x="588" y="3930"/>
                  </a:cubicBezTo>
                  <a:lnTo>
                    <a:pt x="560" y="3930"/>
                  </a:lnTo>
                  <a:cubicBezTo>
                    <a:pt x="735" y="3846"/>
                    <a:pt x="875" y="3791"/>
                    <a:pt x="819" y="3553"/>
                  </a:cubicBezTo>
                  <a:cubicBezTo>
                    <a:pt x="791" y="3497"/>
                    <a:pt x="735" y="3441"/>
                    <a:pt x="672" y="3406"/>
                  </a:cubicBezTo>
                  <a:lnTo>
                    <a:pt x="700" y="3406"/>
                  </a:lnTo>
                  <a:cubicBezTo>
                    <a:pt x="791" y="3350"/>
                    <a:pt x="910" y="3294"/>
                    <a:pt x="966" y="3175"/>
                  </a:cubicBezTo>
                  <a:cubicBezTo>
                    <a:pt x="994" y="3119"/>
                    <a:pt x="994" y="3028"/>
                    <a:pt x="966" y="2972"/>
                  </a:cubicBezTo>
                  <a:cubicBezTo>
                    <a:pt x="938" y="2916"/>
                    <a:pt x="910" y="2882"/>
                    <a:pt x="875" y="2882"/>
                  </a:cubicBezTo>
                  <a:cubicBezTo>
                    <a:pt x="994" y="2826"/>
                    <a:pt x="1140" y="2770"/>
                    <a:pt x="1259" y="2679"/>
                  </a:cubicBezTo>
                  <a:cubicBezTo>
                    <a:pt x="1371" y="2623"/>
                    <a:pt x="1399" y="2476"/>
                    <a:pt x="1343" y="2329"/>
                  </a:cubicBezTo>
                  <a:cubicBezTo>
                    <a:pt x="1343" y="2329"/>
                    <a:pt x="1343" y="2301"/>
                    <a:pt x="1315" y="2301"/>
                  </a:cubicBezTo>
                  <a:cubicBezTo>
                    <a:pt x="1343" y="2301"/>
                    <a:pt x="1343" y="2273"/>
                    <a:pt x="1371" y="2273"/>
                  </a:cubicBezTo>
                  <a:cubicBezTo>
                    <a:pt x="1518" y="2217"/>
                    <a:pt x="1546" y="2007"/>
                    <a:pt x="1490" y="1896"/>
                  </a:cubicBezTo>
                  <a:cubicBezTo>
                    <a:pt x="1546" y="1833"/>
                    <a:pt x="1609" y="1749"/>
                    <a:pt x="1609" y="1658"/>
                  </a:cubicBezTo>
                  <a:cubicBezTo>
                    <a:pt x="1609" y="1574"/>
                    <a:pt x="1574" y="1518"/>
                    <a:pt x="1546" y="1455"/>
                  </a:cubicBezTo>
                  <a:cubicBezTo>
                    <a:pt x="1546" y="1455"/>
                    <a:pt x="1574" y="1427"/>
                    <a:pt x="1574" y="1399"/>
                  </a:cubicBezTo>
                  <a:cubicBezTo>
                    <a:pt x="1637" y="1343"/>
                    <a:pt x="1637" y="1196"/>
                    <a:pt x="1574" y="1105"/>
                  </a:cubicBezTo>
                  <a:lnTo>
                    <a:pt x="1546" y="1078"/>
                  </a:lnTo>
                  <a:cubicBezTo>
                    <a:pt x="1721" y="1022"/>
                    <a:pt x="1749" y="847"/>
                    <a:pt x="1721" y="728"/>
                  </a:cubicBezTo>
                  <a:cubicBezTo>
                    <a:pt x="1896" y="672"/>
                    <a:pt x="1958" y="434"/>
                    <a:pt x="1840" y="294"/>
                  </a:cubicBezTo>
                  <a:cubicBezTo>
                    <a:pt x="1665" y="148"/>
                    <a:pt x="1490" y="120"/>
                    <a:pt x="1287" y="57"/>
                  </a:cubicBezTo>
                  <a:cubicBezTo>
                    <a:pt x="1168" y="57"/>
                    <a:pt x="1049" y="29"/>
                    <a:pt x="93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64"/>
            <p:cNvSpPr/>
            <p:nvPr/>
          </p:nvSpPr>
          <p:spPr>
            <a:xfrm>
              <a:off x="4261249" y="1337988"/>
              <a:ext cx="19911" cy="113070"/>
            </a:xfrm>
            <a:custGeom>
              <a:rect b="b" l="l" r="r" t="t"/>
              <a:pathLst>
                <a:path extrusionOk="0" h="4969" w="875">
                  <a:moveTo>
                    <a:pt x="285" y="3007"/>
                  </a:moveTo>
                  <a:cubicBezTo>
                    <a:pt x="295" y="3007"/>
                    <a:pt x="308" y="3010"/>
                    <a:pt x="322" y="3018"/>
                  </a:cubicBezTo>
                  <a:lnTo>
                    <a:pt x="294" y="3018"/>
                  </a:lnTo>
                  <a:cubicBezTo>
                    <a:pt x="282" y="3023"/>
                    <a:pt x="273" y="3025"/>
                    <a:pt x="268" y="3025"/>
                  </a:cubicBezTo>
                  <a:cubicBezTo>
                    <a:pt x="250" y="3025"/>
                    <a:pt x="260" y="3007"/>
                    <a:pt x="285" y="3007"/>
                  </a:cubicBezTo>
                  <a:close/>
                  <a:moveTo>
                    <a:pt x="676" y="0"/>
                  </a:moveTo>
                  <a:cubicBezTo>
                    <a:pt x="666" y="0"/>
                    <a:pt x="655" y="3"/>
                    <a:pt x="644" y="11"/>
                  </a:cubicBezTo>
                  <a:cubicBezTo>
                    <a:pt x="581" y="46"/>
                    <a:pt x="553" y="46"/>
                    <a:pt x="497" y="74"/>
                  </a:cubicBezTo>
                  <a:cubicBezTo>
                    <a:pt x="434" y="102"/>
                    <a:pt x="378" y="130"/>
                    <a:pt x="378" y="221"/>
                  </a:cubicBezTo>
                  <a:lnTo>
                    <a:pt x="378" y="249"/>
                  </a:lnTo>
                  <a:cubicBezTo>
                    <a:pt x="350" y="277"/>
                    <a:pt x="322" y="305"/>
                    <a:pt x="294" y="333"/>
                  </a:cubicBezTo>
                  <a:cubicBezTo>
                    <a:pt x="294" y="396"/>
                    <a:pt x="294" y="452"/>
                    <a:pt x="322" y="480"/>
                  </a:cubicBezTo>
                  <a:cubicBezTo>
                    <a:pt x="259" y="626"/>
                    <a:pt x="231" y="773"/>
                    <a:pt x="203" y="920"/>
                  </a:cubicBezTo>
                  <a:cubicBezTo>
                    <a:pt x="175" y="976"/>
                    <a:pt x="203" y="1032"/>
                    <a:pt x="231" y="1095"/>
                  </a:cubicBezTo>
                  <a:cubicBezTo>
                    <a:pt x="175" y="1235"/>
                    <a:pt x="119" y="1382"/>
                    <a:pt x="119" y="1528"/>
                  </a:cubicBezTo>
                  <a:cubicBezTo>
                    <a:pt x="119" y="1619"/>
                    <a:pt x="147" y="1675"/>
                    <a:pt x="203" y="1731"/>
                  </a:cubicBezTo>
                  <a:cubicBezTo>
                    <a:pt x="147" y="1850"/>
                    <a:pt x="119" y="1969"/>
                    <a:pt x="57" y="2081"/>
                  </a:cubicBezTo>
                  <a:cubicBezTo>
                    <a:pt x="29" y="2172"/>
                    <a:pt x="85" y="2284"/>
                    <a:pt x="175" y="2346"/>
                  </a:cubicBezTo>
                  <a:cubicBezTo>
                    <a:pt x="147" y="2430"/>
                    <a:pt x="147" y="2521"/>
                    <a:pt x="147" y="2633"/>
                  </a:cubicBezTo>
                  <a:cubicBezTo>
                    <a:pt x="147" y="2696"/>
                    <a:pt x="175" y="2724"/>
                    <a:pt x="203" y="2752"/>
                  </a:cubicBezTo>
                  <a:cubicBezTo>
                    <a:pt x="175" y="2808"/>
                    <a:pt x="147" y="2899"/>
                    <a:pt x="119" y="2955"/>
                  </a:cubicBezTo>
                  <a:cubicBezTo>
                    <a:pt x="85" y="3074"/>
                    <a:pt x="1" y="3193"/>
                    <a:pt x="85" y="3332"/>
                  </a:cubicBezTo>
                  <a:cubicBezTo>
                    <a:pt x="119" y="3395"/>
                    <a:pt x="175" y="3423"/>
                    <a:pt x="231" y="3451"/>
                  </a:cubicBezTo>
                  <a:cubicBezTo>
                    <a:pt x="203" y="3507"/>
                    <a:pt x="203" y="3542"/>
                    <a:pt x="203" y="3626"/>
                  </a:cubicBezTo>
                  <a:cubicBezTo>
                    <a:pt x="203" y="3682"/>
                    <a:pt x="231" y="3717"/>
                    <a:pt x="259" y="3773"/>
                  </a:cubicBezTo>
                  <a:cubicBezTo>
                    <a:pt x="294" y="3773"/>
                    <a:pt x="294" y="3801"/>
                    <a:pt x="294" y="3801"/>
                  </a:cubicBezTo>
                  <a:cubicBezTo>
                    <a:pt x="294" y="3801"/>
                    <a:pt x="294" y="3829"/>
                    <a:pt x="259" y="3857"/>
                  </a:cubicBezTo>
                  <a:cubicBezTo>
                    <a:pt x="231" y="3976"/>
                    <a:pt x="231" y="4123"/>
                    <a:pt x="322" y="4206"/>
                  </a:cubicBezTo>
                  <a:cubicBezTo>
                    <a:pt x="378" y="4241"/>
                    <a:pt x="406" y="4241"/>
                    <a:pt x="434" y="4269"/>
                  </a:cubicBezTo>
                  <a:cubicBezTo>
                    <a:pt x="434" y="4325"/>
                    <a:pt x="406" y="4416"/>
                    <a:pt x="406" y="4472"/>
                  </a:cubicBezTo>
                  <a:cubicBezTo>
                    <a:pt x="378" y="4591"/>
                    <a:pt x="378" y="4703"/>
                    <a:pt x="434" y="4822"/>
                  </a:cubicBezTo>
                  <a:cubicBezTo>
                    <a:pt x="469" y="4906"/>
                    <a:pt x="525" y="4969"/>
                    <a:pt x="609" y="4969"/>
                  </a:cubicBezTo>
                  <a:lnTo>
                    <a:pt x="644" y="4969"/>
                  </a:lnTo>
                  <a:cubicBezTo>
                    <a:pt x="784" y="4969"/>
                    <a:pt x="847" y="4794"/>
                    <a:pt x="784" y="4675"/>
                  </a:cubicBezTo>
                  <a:cubicBezTo>
                    <a:pt x="784" y="4591"/>
                    <a:pt x="784" y="4500"/>
                    <a:pt x="819" y="4416"/>
                  </a:cubicBezTo>
                  <a:cubicBezTo>
                    <a:pt x="819" y="4297"/>
                    <a:pt x="847" y="4178"/>
                    <a:pt x="819" y="4095"/>
                  </a:cubicBezTo>
                  <a:cubicBezTo>
                    <a:pt x="784" y="4004"/>
                    <a:pt x="756" y="3920"/>
                    <a:pt x="672" y="3892"/>
                  </a:cubicBezTo>
                  <a:lnTo>
                    <a:pt x="672" y="3857"/>
                  </a:lnTo>
                  <a:cubicBezTo>
                    <a:pt x="672" y="3745"/>
                    <a:pt x="700" y="3654"/>
                    <a:pt x="609" y="3542"/>
                  </a:cubicBezTo>
                  <a:lnTo>
                    <a:pt x="609" y="3479"/>
                  </a:lnTo>
                  <a:cubicBezTo>
                    <a:pt x="644" y="3451"/>
                    <a:pt x="672" y="3395"/>
                    <a:pt x="672" y="3332"/>
                  </a:cubicBezTo>
                  <a:cubicBezTo>
                    <a:pt x="700" y="3248"/>
                    <a:pt x="700" y="3158"/>
                    <a:pt x="644" y="3074"/>
                  </a:cubicBezTo>
                  <a:cubicBezTo>
                    <a:pt x="609" y="3018"/>
                    <a:pt x="581" y="2983"/>
                    <a:pt x="553" y="2983"/>
                  </a:cubicBezTo>
                  <a:cubicBezTo>
                    <a:pt x="553" y="2955"/>
                    <a:pt x="553" y="2927"/>
                    <a:pt x="581" y="2927"/>
                  </a:cubicBezTo>
                  <a:cubicBezTo>
                    <a:pt x="609" y="2843"/>
                    <a:pt x="644" y="2752"/>
                    <a:pt x="672" y="2633"/>
                  </a:cubicBezTo>
                  <a:cubicBezTo>
                    <a:pt x="700" y="2549"/>
                    <a:pt x="644" y="2458"/>
                    <a:pt x="553" y="2402"/>
                  </a:cubicBezTo>
                  <a:cubicBezTo>
                    <a:pt x="644" y="2256"/>
                    <a:pt x="756" y="2109"/>
                    <a:pt x="700" y="1906"/>
                  </a:cubicBezTo>
                  <a:cubicBezTo>
                    <a:pt x="700" y="1878"/>
                    <a:pt x="672" y="1850"/>
                    <a:pt x="672" y="1822"/>
                  </a:cubicBezTo>
                  <a:lnTo>
                    <a:pt x="672" y="1731"/>
                  </a:lnTo>
                  <a:cubicBezTo>
                    <a:pt x="728" y="1584"/>
                    <a:pt x="784" y="1444"/>
                    <a:pt x="784" y="1298"/>
                  </a:cubicBezTo>
                  <a:cubicBezTo>
                    <a:pt x="756" y="1207"/>
                    <a:pt x="728" y="1151"/>
                    <a:pt x="700" y="1123"/>
                  </a:cubicBezTo>
                  <a:cubicBezTo>
                    <a:pt x="728" y="976"/>
                    <a:pt x="819" y="829"/>
                    <a:pt x="847" y="710"/>
                  </a:cubicBezTo>
                  <a:cubicBezTo>
                    <a:pt x="875" y="598"/>
                    <a:pt x="819" y="507"/>
                    <a:pt x="728" y="480"/>
                  </a:cubicBezTo>
                  <a:cubicBezTo>
                    <a:pt x="756" y="396"/>
                    <a:pt x="756" y="333"/>
                    <a:pt x="728" y="277"/>
                  </a:cubicBezTo>
                  <a:cubicBezTo>
                    <a:pt x="728" y="249"/>
                    <a:pt x="728" y="221"/>
                    <a:pt x="700" y="186"/>
                  </a:cubicBezTo>
                  <a:cubicBezTo>
                    <a:pt x="772" y="137"/>
                    <a:pt x="740" y="0"/>
                    <a:pt x="67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64"/>
            <p:cNvSpPr/>
            <p:nvPr/>
          </p:nvSpPr>
          <p:spPr>
            <a:xfrm>
              <a:off x="4404446" y="1509538"/>
              <a:ext cx="139898" cy="95457"/>
            </a:xfrm>
            <a:custGeom>
              <a:rect b="b" l="l" r="r" t="t"/>
              <a:pathLst>
                <a:path extrusionOk="0" h="4195" w="6148">
                  <a:moveTo>
                    <a:pt x="2593" y="0"/>
                  </a:moveTo>
                  <a:cubicBezTo>
                    <a:pt x="2552" y="0"/>
                    <a:pt x="2508" y="16"/>
                    <a:pt x="2476" y="52"/>
                  </a:cubicBezTo>
                  <a:cubicBezTo>
                    <a:pt x="2448" y="24"/>
                    <a:pt x="2420" y="24"/>
                    <a:pt x="2392" y="24"/>
                  </a:cubicBezTo>
                  <a:lnTo>
                    <a:pt x="2329" y="24"/>
                  </a:lnTo>
                  <a:cubicBezTo>
                    <a:pt x="2217" y="24"/>
                    <a:pt x="2154" y="108"/>
                    <a:pt x="2154" y="227"/>
                  </a:cubicBezTo>
                  <a:cubicBezTo>
                    <a:pt x="2070" y="282"/>
                    <a:pt x="1868" y="373"/>
                    <a:pt x="1833" y="401"/>
                  </a:cubicBezTo>
                  <a:cubicBezTo>
                    <a:pt x="1693" y="457"/>
                    <a:pt x="1602" y="485"/>
                    <a:pt x="1546" y="632"/>
                  </a:cubicBezTo>
                  <a:cubicBezTo>
                    <a:pt x="1483" y="751"/>
                    <a:pt x="1574" y="863"/>
                    <a:pt x="1693" y="926"/>
                  </a:cubicBezTo>
                  <a:cubicBezTo>
                    <a:pt x="1721" y="926"/>
                    <a:pt x="1749" y="926"/>
                    <a:pt x="1805" y="954"/>
                  </a:cubicBezTo>
                  <a:cubicBezTo>
                    <a:pt x="1777" y="982"/>
                    <a:pt x="1777" y="982"/>
                    <a:pt x="1777" y="1010"/>
                  </a:cubicBezTo>
                  <a:cubicBezTo>
                    <a:pt x="1658" y="1038"/>
                    <a:pt x="1630" y="1157"/>
                    <a:pt x="1630" y="1247"/>
                  </a:cubicBezTo>
                  <a:cubicBezTo>
                    <a:pt x="1630" y="1275"/>
                    <a:pt x="1658" y="1303"/>
                    <a:pt x="1658" y="1303"/>
                  </a:cubicBezTo>
                  <a:cubicBezTo>
                    <a:pt x="1630" y="1331"/>
                    <a:pt x="1602" y="1331"/>
                    <a:pt x="1546" y="1359"/>
                  </a:cubicBezTo>
                  <a:cubicBezTo>
                    <a:pt x="1518" y="1331"/>
                    <a:pt x="1483" y="1331"/>
                    <a:pt x="1455" y="1331"/>
                  </a:cubicBezTo>
                  <a:lnTo>
                    <a:pt x="1399" y="1331"/>
                  </a:lnTo>
                  <a:cubicBezTo>
                    <a:pt x="1350" y="1286"/>
                    <a:pt x="1276" y="1255"/>
                    <a:pt x="1201" y="1255"/>
                  </a:cubicBezTo>
                  <a:cubicBezTo>
                    <a:pt x="1137" y="1255"/>
                    <a:pt x="1073" y="1277"/>
                    <a:pt x="1022" y="1331"/>
                  </a:cubicBezTo>
                  <a:cubicBezTo>
                    <a:pt x="875" y="1478"/>
                    <a:pt x="756" y="1653"/>
                    <a:pt x="644" y="1800"/>
                  </a:cubicBezTo>
                  <a:cubicBezTo>
                    <a:pt x="609" y="1828"/>
                    <a:pt x="581" y="1856"/>
                    <a:pt x="553" y="1912"/>
                  </a:cubicBezTo>
                  <a:cubicBezTo>
                    <a:pt x="497" y="1975"/>
                    <a:pt x="434" y="2059"/>
                    <a:pt x="378" y="2121"/>
                  </a:cubicBezTo>
                  <a:cubicBezTo>
                    <a:pt x="350" y="2149"/>
                    <a:pt x="350" y="2177"/>
                    <a:pt x="350" y="2205"/>
                  </a:cubicBezTo>
                  <a:cubicBezTo>
                    <a:pt x="294" y="2233"/>
                    <a:pt x="259" y="2261"/>
                    <a:pt x="231" y="2324"/>
                  </a:cubicBezTo>
                  <a:cubicBezTo>
                    <a:pt x="204" y="2380"/>
                    <a:pt x="204" y="2408"/>
                    <a:pt x="204" y="2471"/>
                  </a:cubicBezTo>
                  <a:cubicBezTo>
                    <a:pt x="148" y="2499"/>
                    <a:pt x="120" y="2527"/>
                    <a:pt x="85" y="2555"/>
                  </a:cubicBezTo>
                  <a:cubicBezTo>
                    <a:pt x="1" y="2646"/>
                    <a:pt x="1" y="2786"/>
                    <a:pt x="57" y="2877"/>
                  </a:cubicBezTo>
                  <a:cubicBezTo>
                    <a:pt x="217" y="2849"/>
                    <a:pt x="378" y="2842"/>
                    <a:pt x="536" y="2842"/>
                  </a:cubicBezTo>
                  <a:cubicBezTo>
                    <a:pt x="693" y="2842"/>
                    <a:pt x="847" y="2849"/>
                    <a:pt x="994" y="2849"/>
                  </a:cubicBezTo>
                  <a:cubicBezTo>
                    <a:pt x="1343" y="2877"/>
                    <a:pt x="1658" y="2905"/>
                    <a:pt x="1952" y="3051"/>
                  </a:cubicBezTo>
                  <a:cubicBezTo>
                    <a:pt x="2245" y="3198"/>
                    <a:pt x="2476" y="3401"/>
                    <a:pt x="2707" y="3604"/>
                  </a:cubicBezTo>
                  <a:cubicBezTo>
                    <a:pt x="2917" y="3807"/>
                    <a:pt x="3147" y="3981"/>
                    <a:pt x="3294" y="4184"/>
                  </a:cubicBezTo>
                  <a:lnTo>
                    <a:pt x="3322" y="4184"/>
                  </a:lnTo>
                  <a:cubicBezTo>
                    <a:pt x="3406" y="4184"/>
                    <a:pt x="3497" y="4156"/>
                    <a:pt x="3581" y="4128"/>
                  </a:cubicBezTo>
                  <a:cubicBezTo>
                    <a:pt x="3631" y="4150"/>
                    <a:pt x="3676" y="4195"/>
                    <a:pt x="3752" y="4195"/>
                  </a:cubicBezTo>
                  <a:cubicBezTo>
                    <a:pt x="3772" y="4195"/>
                    <a:pt x="3794" y="4191"/>
                    <a:pt x="3819" y="4184"/>
                  </a:cubicBezTo>
                  <a:cubicBezTo>
                    <a:pt x="4168" y="4184"/>
                    <a:pt x="4490" y="3835"/>
                    <a:pt x="4749" y="3604"/>
                  </a:cubicBezTo>
                  <a:cubicBezTo>
                    <a:pt x="4867" y="3485"/>
                    <a:pt x="4979" y="3373"/>
                    <a:pt x="5098" y="3254"/>
                  </a:cubicBezTo>
                  <a:cubicBezTo>
                    <a:pt x="5154" y="3079"/>
                    <a:pt x="5245" y="2905"/>
                    <a:pt x="5392" y="2758"/>
                  </a:cubicBezTo>
                  <a:cubicBezTo>
                    <a:pt x="5448" y="2702"/>
                    <a:pt x="5504" y="2611"/>
                    <a:pt x="5595" y="2583"/>
                  </a:cubicBezTo>
                  <a:cubicBezTo>
                    <a:pt x="5595" y="2555"/>
                    <a:pt x="5595" y="2555"/>
                    <a:pt x="5623" y="2555"/>
                  </a:cubicBezTo>
                  <a:cubicBezTo>
                    <a:pt x="5651" y="2436"/>
                    <a:pt x="5623" y="2261"/>
                    <a:pt x="5539" y="2149"/>
                  </a:cubicBezTo>
                  <a:cubicBezTo>
                    <a:pt x="5476" y="2059"/>
                    <a:pt x="5364" y="2031"/>
                    <a:pt x="5245" y="2003"/>
                  </a:cubicBezTo>
                  <a:cubicBezTo>
                    <a:pt x="5273" y="1975"/>
                    <a:pt x="5273" y="1912"/>
                    <a:pt x="5301" y="1884"/>
                  </a:cubicBezTo>
                  <a:cubicBezTo>
                    <a:pt x="5420" y="1772"/>
                    <a:pt x="5595" y="1709"/>
                    <a:pt x="5741" y="1681"/>
                  </a:cubicBezTo>
                  <a:cubicBezTo>
                    <a:pt x="6091" y="1653"/>
                    <a:pt x="6147" y="1212"/>
                    <a:pt x="5825" y="1101"/>
                  </a:cubicBezTo>
                  <a:cubicBezTo>
                    <a:pt x="5741" y="1038"/>
                    <a:pt x="5651" y="863"/>
                    <a:pt x="5595" y="807"/>
                  </a:cubicBezTo>
                  <a:cubicBezTo>
                    <a:pt x="5524" y="720"/>
                    <a:pt x="5424" y="665"/>
                    <a:pt x="5324" y="665"/>
                  </a:cubicBezTo>
                  <a:cubicBezTo>
                    <a:pt x="5255" y="665"/>
                    <a:pt x="5186" y="691"/>
                    <a:pt x="5126" y="751"/>
                  </a:cubicBezTo>
                  <a:cubicBezTo>
                    <a:pt x="5042" y="835"/>
                    <a:pt x="4979" y="982"/>
                    <a:pt x="4979" y="1101"/>
                  </a:cubicBezTo>
                  <a:cubicBezTo>
                    <a:pt x="4951" y="1073"/>
                    <a:pt x="4895" y="1038"/>
                    <a:pt x="4839" y="982"/>
                  </a:cubicBezTo>
                  <a:cubicBezTo>
                    <a:pt x="4790" y="936"/>
                    <a:pt x="4708" y="905"/>
                    <a:pt x="4629" y="905"/>
                  </a:cubicBezTo>
                  <a:cubicBezTo>
                    <a:pt x="4562" y="905"/>
                    <a:pt x="4496" y="927"/>
                    <a:pt x="4455" y="982"/>
                  </a:cubicBezTo>
                  <a:cubicBezTo>
                    <a:pt x="4327" y="907"/>
                    <a:pt x="4177" y="893"/>
                    <a:pt x="4025" y="893"/>
                  </a:cubicBezTo>
                  <a:cubicBezTo>
                    <a:pt x="3935" y="893"/>
                    <a:pt x="3844" y="898"/>
                    <a:pt x="3756" y="898"/>
                  </a:cubicBezTo>
                  <a:lnTo>
                    <a:pt x="3728" y="898"/>
                  </a:lnTo>
                  <a:cubicBezTo>
                    <a:pt x="3756" y="863"/>
                    <a:pt x="3756" y="807"/>
                    <a:pt x="3756" y="779"/>
                  </a:cubicBezTo>
                  <a:cubicBezTo>
                    <a:pt x="3847" y="751"/>
                    <a:pt x="3902" y="723"/>
                    <a:pt x="3965" y="660"/>
                  </a:cubicBezTo>
                  <a:cubicBezTo>
                    <a:pt x="4096" y="608"/>
                    <a:pt x="4007" y="427"/>
                    <a:pt x="3897" y="427"/>
                  </a:cubicBezTo>
                  <a:cubicBezTo>
                    <a:pt x="3890" y="427"/>
                    <a:pt x="3882" y="428"/>
                    <a:pt x="3875" y="429"/>
                  </a:cubicBezTo>
                  <a:cubicBezTo>
                    <a:pt x="3791" y="457"/>
                    <a:pt x="3728" y="485"/>
                    <a:pt x="3672" y="513"/>
                  </a:cubicBezTo>
                  <a:cubicBezTo>
                    <a:pt x="3644" y="485"/>
                    <a:pt x="3616" y="485"/>
                    <a:pt x="3553" y="485"/>
                  </a:cubicBezTo>
                  <a:cubicBezTo>
                    <a:pt x="3441" y="457"/>
                    <a:pt x="3322" y="457"/>
                    <a:pt x="3203" y="457"/>
                  </a:cubicBezTo>
                  <a:cubicBezTo>
                    <a:pt x="3322" y="338"/>
                    <a:pt x="3406" y="255"/>
                    <a:pt x="3525" y="136"/>
                  </a:cubicBezTo>
                  <a:cubicBezTo>
                    <a:pt x="3567" y="114"/>
                    <a:pt x="3529" y="61"/>
                    <a:pt x="3496" y="61"/>
                  </a:cubicBezTo>
                  <a:cubicBezTo>
                    <a:pt x="3486" y="61"/>
                    <a:pt x="3476" y="66"/>
                    <a:pt x="3469" y="80"/>
                  </a:cubicBezTo>
                  <a:cubicBezTo>
                    <a:pt x="3294" y="199"/>
                    <a:pt x="3147" y="338"/>
                    <a:pt x="2972" y="457"/>
                  </a:cubicBezTo>
                  <a:cubicBezTo>
                    <a:pt x="2854" y="485"/>
                    <a:pt x="2707" y="485"/>
                    <a:pt x="2595" y="513"/>
                  </a:cubicBezTo>
                  <a:lnTo>
                    <a:pt x="2742" y="282"/>
                  </a:lnTo>
                  <a:cubicBezTo>
                    <a:pt x="2798" y="199"/>
                    <a:pt x="2770" y="80"/>
                    <a:pt x="2679" y="24"/>
                  </a:cubicBezTo>
                  <a:cubicBezTo>
                    <a:pt x="2655" y="9"/>
                    <a:pt x="2625" y="0"/>
                    <a:pt x="25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64"/>
            <p:cNvSpPr/>
            <p:nvPr/>
          </p:nvSpPr>
          <p:spPr>
            <a:xfrm>
              <a:off x="4308647" y="1330706"/>
              <a:ext cx="29468" cy="69653"/>
            </a:xfrm>
            <a:custGeom>
              <a:rect b="b" l="l" r="r" t="t"/>
              <a:pathLst>
                <a:path extrusionOk="0" h="3061" w="1295">
                  <a:moveTo>
                    <a:pt x="889" y="1"/>
                  </a:moveTo>
                  <a:cubicBezTo>
                    <a:pt x="858" y="1"/>
                    <a:pt x="829" y="5"/>
                    <a:pt x="798" y="16"/>
                  </a:cubicBezTo>
                  <a:lnTo>
                    <a:pt x="743" y="16"/>
                  </a:lnTo>
                  <a:cubicBezTo>
                    <a:pt x="729" y="14"/>
                    <a:pt x="716" y="13"/>
                    <a:pt x="704" y="13"/>
                  </a:cubicBezTo>
                  <a:cubicBezTo>
                    <a:pt x="533" y="13"/>
                    <a:pt x="488" y="229"/>
                    <a:pt x="540" y="366"/>
                  </a:cubicBezTo>
                  <a:lnTo>
                    <a:pt x="596" y="422"/>
                  </a:lnTo>
                  <a:cubicBezTo>
                    <a:pt x="512" y="450"/>
                    <a:pt x="421" y="506"/>
                    <a:pt x="365" y="597"/>
                  </a:cubicBezTo>
                  <a:cubicBezTo>
                    <a:pt x="309" y="744"/>
                    <a:pt x="337" y="918"/>
                    <a:pt x="421" y="1030"/>
                  </a:cubicBezTo>
                  <a:cubicBezTo>
                    <a:pt x="337" y="1093"/>
                    <a:pt x="246" y="1177"/>
                    <a:pt x="218" y="1268"/>
                  </a:cubicBezTo>
                  <a:cubicBezTo>
                    <a:pt x="162" y="1471"/>
                    <a:pt x="309" y="1618"/>
                    <a:pt x="365" y="1792"/>
                  </a:cubicBezTo>
                  <a:cubicBezTo>
                    <a:pt x="337" y="1820"/>
                    <a:pt x="274" y="1848"/>
                    <a:pt x="246" y="1904"/>
                  </a:cubicBezTo>
                  <a:cubicBezTo>
                    <a:pt x="218" y="2023"/>
                    <a:pt x="246" y="2114"/>
                    <a:pt x="218" y="2198"/>
                  </a:cubicBezTo>
                  <a:cubicBezTo>
                    <a:pt x="218" y="2464"/>
                    <a:pt x="43" y="2666"/>
                    <a:pt x="15" y="2925"/>
                  </a:cubicBezTo>
                  <a:cubicBezTo>
                    <a:pt x="1" y="3016"/>
                    <a:pt x="64" y="3060"/>
                    <a:pt x="137" y="3060"/>
                  </a:cubicBezTo>
                  <a:cubicBezTo>
                    <a:pt x="204" y="3060"/>
                    <a:pt x="279" y="3023"/>
                    <a:pt x="309" y="2953"/>
                  </a:cubicBezTo>
                  <a:cubicBezTo>
                    <a:pt x="365" y="2778"/>
                    <a:pt x="449" y="2638"/>
                    <a:pt x="512" y="2464"/>
                  </a:cubicBezTo>
                  <a:cubicBezTo>
                    <a:pt x="540" y="2373"/>
                    <a:pt x="540" y="2289"/>
                    <a:pt x="568" y="2198"/>
                  </a:cubicBezTo>
                  <a:cubicBezTo>
                    <a:pt x="568" y="2142"/>
                    <a:pt x="568" y="2170"/>
                    <a:pt x="659" y="2114"/>
                  </a:cubicBezTo>
                  <a:cubicBezTo>
                    <a:pt x="770" y="1995"/>
                    <a:pt x="798" y="1876"/>
                    <a:pt x="770" y="1729"/>
                  </a:cubicBezTo>
                  <a:cubicBezTo>
                    <a:pt x="770" y="1674"/>
                    <a:pt x="743" y="1555"/>
                    <a:pt x="715" y="1499"/>
                  </a:cubicBezTo>
                  <a:lnTo>
                    <a:pt x="743" y="1499"/>
                  </a:lnTo>
                  <a:cubicBezTo>
                    <a:pt x="1008" y="1415"/>
                    <a:pt x="1092" y="1149"/>
                    <a:pt x="973" y="918"/>
                  </a:cubicBezTo>
                  <a:cubicBezTo>
                    <a:pt x="1092" y="890"/>
                    <a:pt x="1148" y="827"/>
                    <a:pt x="1239" y="744"/>
                  </a:cubicBezTo>
                  <a:cubicBezTo>
                    <a:pt x="1295" y="653"/>
                    <a:pt x="1267" y="506"/>
                    <a:pt x="1183" y="422"/>
                  </a:cubicBezTo>
                  <a:lnTo>
                    <a:pt x="1183" y="394"/>
                  </a:lnTo>
                  <a:cubicBezTo>
                    <a:pt x="1183" y="394"/>
                    <a:pt x="1211" y="366"/>
                    <a:pt x="1239" y="366"/>
                  </a:cubicBezTo>
                  <a:cubicBezTo>
                    <a:pt x="1295" y="303"/>
                    <a:pt x="1295" y="191"/>
                    <a:pt x="1267" y="128"/>
                  </a:cubicBezTo>
                  <a:lnTo>
                    <a:pt x="1239" y="100"/>
                  </a:lnTo>
                  <a:cubicBezTo>
                    <a:pt x="1211" y="44"/>
                    <a:pt x="1148" y="16"/>
                    <a:pt x="1092" y="16"/>
                  </a:cubicBezTo>
                  <a:cubicBezTo>
                    <a:pt x="1013" y="16"/>
                    <a:pt x="949" y="1"/>
                    <a:pt x="88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64"/>
            <p:cNvSpPr/>
            <p:nvPr/>
          </p:nvSpPr>
          <p:spPr>
            <a:xfrm>
              <a:off x="4355454" y="1342016"/>
              <a:ext cx="42347" cy="69835"/>
            </a:xfrm>
            <a:custGeom>
              <a:rect b="b" l="l" r="r" t="t"/>
              <a:pathLst>
                <a:path extrusionOk="0" h="3069" w="1861">
                  <a:moveTo>
                    <a:pt x="1366" y="0"/>
                  </a:moveTo>
                  <a:cubicBezTo>
                    <a:pt x="1241" y="0"/>
                    <a:pt x="1121" y="130"/>
                    <a:pt x="1161" y="275"/>
                  </a:cubicBezTo>
                  <a:lnTo>
                    <a:pt x="1161" y="330"/>
                  </a:lnTo>
                  <a:cubicBezTo>
                    <a:pt x="1133" y="358"/>
                    <a:pt x="1133" y="421"/>
                    <a:pt x="1161" y="477"/>
                  </a:cubicBezTo>
                  <a:cubicBezTo>
                    <a:pt x="1133" y="505"/>
                    <a:pt x="1133" y="533"/>
                    <a:pt x="1133" y="568"/>
                  </a:cubicBezTo>
                  <a:cubicBezTo>
                    <a:pt x="1049" y="568"/>
                    <a:pt x="986" y="624"/>
                    <a:pt x="930" y="708"/>
                  </a:cubicBezTo>
                  <a:cubicBezTo>
                    <a:pt x="874" y="827"/>
                    <a:pt x="874" y="974"/>
                    <a:pt x="902" y="1121"/>
                  </a:cubicBezTo>
                  <a:cubicBezTo>
                    <a:pt x="839" y="1121"/>
                    <a:pt x="783" y="1149"/>
                    <a:pt x="727" y="1205"/>
                  </a:cubicBezTo>
                  <a:cubicBezTo>
                    <a:pt x="636" y="1295"/>
                    <a:pt x="636" y="1442"/>
                    <a:pt x="636" y="1554"/>
                  </a:cubicBezTo>
                  <a:cubicBezTo>
                    <a:pt x="636" y="1617"/>
                    <a:pt x="664" y="1673"/>
                    <a:pt x="664" y="1729"/>
                  </a:cubicBezTo>
                  <a:cubicBezTo>
                    <a:pt x="608" y="1729"/>
                    <a:pt x="552" y="1757"/>
                    <a:pt x="525" y="1820"/>
                  </a:cubicBezTo>
                  <a:cubicBezTo>
                    <a:pt x="434" y="1904"/>
                    <a:pt x="406" y="2023"/>
                    <a:pt x="406" y="2141"/>
                  </a:cubicBezTo>
                  <a:cubicBezTo>
                    <a:pt x="406" y="2225"/>
                    <a:pt x="378" y="2281"/>
                    <a:pt x="315" y="2372"/>
                  </a:cubicBezTo>
                  <a:cubicBezTo>
                    <a:pt x="259" y="2428"/>
                    <a:pt x="203" y="2456"/>
                    <a:pt x="140" y="2519"/>
                  </a:cubicBezTo>
                  <a:cubicBezTo>
                    <a:pt x="84" y="2631"/>
                    <a:pt x="0" y="2778"/>
                    <a:pt x="56" y="2925"/>
                  </a:cubicBezTo>
                  <a:cubicBezTo>
                    <a:pt x="75" y="3004"/>
                    <a:pt x="159" y="3068"/>
                    <a:pt x="240" y="3068"/>
                  </a:cubicBezTo>
                  <a:cubicBezTo>
                    <a:pt x="280" y="3068"/>
                    <a:pt x="320" y="3053"/>
                    <a:pt x="350" y="3016"/>
                  </a:cubicBezTo>
                  <a:cubicBezTo>
                    <a:pt x="406" y="2953"/>
                    <a:pt x="434" y="2869"/>
                    <a:pt x="462" y="2806"/>
                  </a:cubicBezTo>
                  <a:cubicBezTo>
                    <a:pt x="525" y="2722"/>
                    <a:pt x="608" y="2666"/>
                    <a:pt x="664" y="2575"/>
                  </a:cubicBezTo>
                  <a:cubicBezTo>
                    <a:pt x="727" y="2519"/>
                    <a:pt x="755" y="2428"/>
                    <a:pt x="783" y="2344"/>
                  </a:cubicBezTo>
                  <a:cubicBezTo>
                    <a:pt x="783" y="2316"/>
                    <a:pt x="783" y="2253"/>
                    <a:pt x="811" y="2197"/>
                  </a:cubicBezTo>
                  <a:lnTo>
                    <a:pt x="902" y="2197"/>
                  </a:lnTo>
                  <a:cubicBezTo>
                    <a:pt x="986" y="2169"/>
                    <a:pt x="1049" y="2141"/>
                    <a:pt x="1077" y="2051"/>
                  </a:cubicBezTo>
                  <a:cubicBezTo>
                    <a:pt x="1133" y="1995"/>
                    <a:pt x="1105" y="1876"/>
                    <a:pt x="1105" y="1792"/>
                  </a:cubicBezTo>
                  <a:lnTo>
                    <a:pt x="1105" y="1792"/>
                  </a:lnTo>
                  <a:cubicBezTo>
                    <a:pt x="1161" y="1820"/>
                    <a:pt x="1189" y="1820"/>
                    <a:pt x="1252" y="1820"/>
                  </a:cubicBezTo>
                  <a:cubicBezTo>
                    <a:pt x="1264" y="1822"/>
                    <a:pt x="1276" y="1823"/>
                    <a:pt x="1288" y="1823"/>
                  </a:cubicBezTo>
                  <a:cubicBezTo>
                    <a:pt x="1421" y="1823"/>
                    <a:pt x="1536" y="1689"/>
                    <a:pt x="1510" y="1554"/>
                  </a:cubicBezTo>
                  <a:cubicBezTo>
                    <a:pt x="1510" y="1442"/>
                    <a:pt x="1482" y="1351"/>
                    <a:pt x="1482" y="1232"/>
                  </a:cubicBezTo>
                  <a:cubicBezTo>
                    <a:pt x="1482" y="1205"/>
                    <a:pt x="1482" y="1205"/>
                    <a:pt x="1454" y="1177"/>
                  </a:cubicBezTo>
                  <a:lnTo>
                    <a:pt x="1538" y="1177"/>
                  </a:lnTo>
                  <a:cubicBezTo>
                    <a:pt x="1713" y="1149"/>
                    <a:pt x="1776" y="1002"/>
                    <a:pt x="1748" y="855"/>
                  </a:cubicBezTo>
                  <a:cubicBezTo>
                    <a:pt x="1804" y="827"/>
                    <a:pt x="1832" y="771"/>
                    <a:pt x="1832" y="680"/>
                  </a:cubicBezTo>
                  <a:cubicBezTo>
                    <a:pt x="1860" y="568"/>
                    <a:pt x="1776" y="477"/>
                    <a:pt x="1713" y="393"/>
                  </a:cubicBezTo>
                  <a:cubicBezTo>
                    <a:pt x="1657" y="275"/>
                    <a:pt x="1601" y="156"/>
                    <a:pt x="1510" y="72"/>
                  </a:cubicBezTo>
                  <a:cubicBezTo>
                    <a:pt x="1468" y="21"/>
                    <a:pt x="1417" y="0"/>
                    <a:pt x="136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64"/>
            <p:cNvSpPr/>
            <p:nvPr/>
          </p:nvSpPr>
          <p:spPr>
            <a:xfrm>
              <a:off x="4395230" y="1397379"/>
              <a:ext cx="42984" cy="41164"/>
            </a:xfrm>
            <a:custGeom>
              <a:rect b="b" l="l" r="r" t="t"/>
              <a:pathLst>
                <a:path extrusionOk="0" h="1809" w="1889">
                  <a:moveTo>
                    <a:pt x="1663" y="0"/>
                  </a:moveTo>
                  <a:cubicBezTo>
                    <a:pt x="1576" y="0"/>
                    <a:pt x="1484" y="51"/>
                    <a:pt x="1455" y="142"/>
                  </a:cubicBezTo>
                  <a:lnTo>
                    <a:pt x="1455" y="198"/>
                  </a:lnTo>
                  <a:cubicBezTo>
                    <a:pt x="1415" y="178"/>
                    <a:pt x="1372" y="158"/>
                    <a:pt x="1320" y="158"/>
                  </a:cubicBezTo>
                  <a:cubicBezTo>
                    <a:pt x="1299" y="158"/>
                    <a:pt x="1276" y="162"/>
                    <a:pt x="1252" y="170"/>
                  </a:cubicBezTo>
                  <a:cubicBezTo>
                    <a:pt x="1077" y="233"/>
                    <a:pt x="1049" y="345"/>
                    <a:pt x="1014" y="492"/>
                  </a:cubicBezTo>
                  <a:cubicBezTo>
                    <a:pt x="958" y="464"/>
                    <a:pt x="930" y="464"/>
                    <a:pt x="874" y="464"/>
                  </a:cubicBezTo>
                  <a:cubicBezTo>
                    <a:pt x="755" y="492"/>
                    <a:pt x="699" y="583"/>
                    <a:pt x="664" y="666"/>
                  </a:cubicBezTo>
                  <a:cubicBezTo>
                    <a:pt x="664" y="694"/>
                    <a:pt x="664" y="813"/>
                    <a:pt x="636" y="897"/>
                  </a:cubicBezTo>
                  <a:cubicBezTo>
                    <a:pt x="609" y="869"/>
                    <a:pt x="581" y="869"/>
                    <a:pt x="553" y="869"/>
                  </a:cubicBezTo>
                  <a:cubicBezTo>
                    <a:pt x="434" y="869"/>
                    <a:pt x="406" y="988"/>
                    <a:pt x="350" y="1044"/>
                  </a:cubicBezTo>
                  <a:lnTo>
                    <a:pt x="231" y="1072"/>
                  </a:lnTo>
                  <a:cubicBezTo>
                    <a:pt x="175" y="1107"/>
                    <a:pt x="140" y="1135"/>
                    <a:pt x="112" y="1191"/>
                  </a:cubicBezTo>
                  <a:cubicBezTo>
                    <a:pt x="84" y="1247"/>
                    <a:pt x="56" y="1310"/>
                    <a:pt x="56" y="1366"/>
                  </a:cubicBezTo>
                  <a:cubicBezTo>
                    <a:pt x="30" y="1392"/>
                    <a:pt x="4" y="1544"/>
                    <a:pt x="23" y="1544"/>
                  </a:cubicBezTo>
                  <a:cubicBezTo>
                    <a:pt x="24" y="1544"/>
                    <a:pt x="26" y="1543"/>
                    <a:pt x="28" y="1540"/>
                  </a:cubicBezTo>
                  <a:lnTo>
                    <a:pt x="28" y="1540"/>
                  </a:lnTo>
                  <a:cubicBezTo>
                    <a:pt x="0" y="1596"/>
                    <a:pt x="0" y="1687"/>
                    <a:pt x="56" y="1743"/>
                  </a:cubicBezTo>
                  <a:cubicBezTo>
                    <a:pt x="95" y="1786"/>
                    <a:pt x="148" y="1808"/>
                    <a:pt x="200" y="1808"/>
                  </a:cubicBezTo>
                  <a:cubicBezTo>
                    <a:pt x="259" y="1808"/>
                    <a:pt x="316" y="1779"/>
                    <a:pt x="350" y="1715"/>
                  </a:cubicBezTo>
                  <a:cubicBezTo>
                    <a:pt x="406" y="1596"/>
                    <a:pt x="406" y="1513"/>
                    <a:pt x="434" y="1394"/>
                  </a:cubicBezTo>
                  <a:lnTo>
                    <a:pt x="462" y="1394"/>
                  </a:lnTo>
                  <a:cubicBezTo>
                    <a:pt x="490" y="1394"/>
                    <a:pt x="553" y="1338"/>
                    <a:pt x="581" y="1338"/>
                  </a:cubicBezTo>
                  <a:cubicBezTo>
                    <a:pt x="581" y="1310"/>
                    <a:pt x="609" y="1310"/>
                    <a:pt x="609" y="1282"/>
                  </a:cubicBezTo>
                  <a:cubicBezTo>
                    <a:pt x="664" y="1338"/>
                    <a:pt x="727" y="1338"/>
                    <a:pt x="783" y="1338"/>
                  </a:cubicBezTo>
                  <a:cubicBezTo>
                    <a:pt x="930" y="1310"/>
                    <a:pt x="986" y="1191"/>
                    <a:pt x="1049" y="1044"/>
                  </a:cubicBezTo>
                  <a:cubicBezTo>
                    <a:pt x="1049" y="1072"/>
                    <a:pt x="1077" y="1072"/>
                    <a:pt x="1133" y="1072"/>
                  </a:cubicBezTo>
                  <a:cubicBezTo>
                    <a:pt x="1154" y="1078"/>
                    <a:pt x="1176" y="1081"/>
                    <a:pt x="1197" y="1081"/>
                  </a:cubicBezTo>
                  <a:cubicBezTo>
                    <a:pt x="1291" y="1081"/>
                    <a:pt x="1375" y="1017"/>
                    <a:pt x="1427" y="897"/>
                  </a:cubicBezTo>
                  <a:lnTo>
                    <a:pt x="1427" y="869"/>
                  </a:lnTo>
                  <a:cubicBezTo>
                    <a:pt x="1455" y="869"/>
                    <a:pt x="1455" y="869"/>
                    <a:pt x="1455" y="897"/>
                  </a:cubicBezTo>
                  <a:cubicBezTo>
                    <a:pt x="1493" y="914"/>
                    <a:pt x="1532" y="922"/>
                    <a:pt x="1569" y="922"/>
                  </a:cubicBezTo>
                  <a:cubicBezTo>
                    <a:pt x="1673" y="922"/>
                    <a:pt x="1763" y="860"/>
                    <a:pt x="1804" y="757"/>
                  </a:cubicBezTo>
                  <a:cubicBezTo>
                    <a:pt x="1888" y="583"/>
                    <a:pt x="1888" y="317"/>
                    <a:pt x="1832" y="142"/>
                  </a:cubicBezTo>
                  <a:cubicBezTo>
                    <a:pt x="1819" y="44"/>
                    <a:pt x="1744" y="0"/>
                    <a:pt x="166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64"/>
            <p:cNvSpPr/>
            <p:nvPr/>
          </p:nvSpPr>
          <p:spPr>
            <a:xfrm>
              <a:off x="4260612" y="1341652"/>
              <a:ext cx="16566" cy="62713"/>
            </a:xfrm>
            <a:custGeom>
              <a:rect b="b" l="l" r="r" t="t"/>
              <a:pathLst>
                <a:path extrusionOk="0" h="2756" w="728">
                  <a:moveTo>
                    <a:pt x="350" y="0"/>
                  </a:moveTo>
                  <a:cubicBezTo>
                    <a:pt x="281" y="0"/>
                    <a:pt x="213" y="41"/>
                    <a:pt x="175" y="144"/>
                  </a:cubicBezTo>
                  <a:cubicBezTo>
                    <a:pt x="147" y="263"/>
                    <a:pt x="85" y="374"/>
                    <a:pt x="57" y="465"/>
                  </a:cubicBezTo>
                  <a:cubicBezTo>
                    <a:pt x="85" y="493"/>
                    <a:pt x="85" y="549"/>
                    <a:pt x="85" y="584"/>
                  </a:cubicBezTo>
                  <a:lnTo>
                    <a:pt x="113" y="584"/>
                  </a:lnTo>
                  <a:cubicBezTo>
                    <a:pt x="113" y="612"/>
                    <a:pt x="147" y="640"/>
                    <a:pt x="113" y="640"/>
                  </a:cubicBezTo>
                  <a:lnTo>
                    <a:pt x="113" y="668"/>
                  </a:lnTo>
                  <a:lnTo>
                    <a:pt x="85" y="696"/>
                  </a:lnTo>
                  <a:cubicBezTo>
                    <a:pt x="85" y="724"/>
                    <a:pt x="85" y="724"/>
                    <a:pt x="113" y="759"/>
                  </a:cubicBezTo>
                  <a:cubicBezTo>
                    <a:pt x="113" y="787"/>
                    <a:pt x="147" y="815"/>
                    <a:pt x="147" y="843"/>
                  </a:cubicBezTo>
                  <a:cubicBezTo>
                    <a:pt x="113" y="934"/>
                    <a:pt x="147" y="990"/>
                    <a:pt x="175" y="1018"/>
                  </a:cubicBezTo>
                  <a:cubicBezTo>
                    <a:pt x="203" y="1193"/>
                    <a:pt x="175" y="1367"/>
                    <a:pt x="147" y="1514"/>
                  </a:cubicBezTo>
                  <a:cubicBezTo>
                    <a:pt x="113" y="1633"/>
                    <a:pt x="85" y="1773"/>
                    <a:pt x="85" y="1920"/>
                  </a:cubicBezTo>
                  <a:cubicBezTo>
                    <a:pt x="85" y="1983"/>
                    <a:pt x="175" y="2157"/>
                    <a:pt x="147" y="2213"/>
                  </a:cubicBezTo>
                  <a:cubicBezTo>
                    <a:pt x="147" y="2269"/>
                    <a:pt x="57" y="2332"/>
                    <a:pt x="29" y="2416"/>
                  </a:cubicBezTo>
                  <a:cubicBezTo>
                    <a:pt x="1" y="2535"/>
                    <a:pt x="29" y="2619"/>
                    <a:pt x="113" y="2710"/>
                  </a:cubicBezTo>
                  <a:cubicBezTo>
                    <a:pt x="138" y="2742"/>
                    <a:pt x="171" y="2755"/>
                    <a:pt x="205" y="2755"/>
                  </a:cubicBezTo>
                  <a:cubicBezTo>
                    <a:pt x="291" y="2755"/>
                    <a:pt x="386" y="2668"/>
                    <a:pt x="406" y="2563"/>
                  </a:cubicBezTo>
                  <a:cubicBezTo>
                    <a:pt x="406" y="2416"/>
                    <a:pt x="525" y="2297"/>
                    <a:pt x="497" y="2123"/>
                  </a:cubicBezTo>
                  <a:cubicBezTo>
                    <a:pt x="553" y="2095"/>
                    <a:pt x="609" y="2067"/>
                    <a:pt x="609" y="2011"/>
                  </a:cubicBezTo>
                  <a:cubicBezTo>
                    <a:pt x="637" y="1864"/>
                    <a:pt x="672" y="1773"/>
                    <a:pt x="637" y="1633"/>
                  </a:cubicBezTo>
                  <a:cubicBezTo>
                    <a:pt x="637" y="1633"/>
                    <a:pt x="609" y="1598"/>
                    <a:pt x="609" y="1570"/>
                  </a:cubicBezTo>
                  <a:cubicBezTo>
                    <a:pt x="637" y="1542"/>
                    <a:pt x="637" y="1486"/>
                    <a:pt x="672" y="1423"/>
                  </a:cubicBezTo>
                  <a:lnTo>
                    <a:pt x="637" y="1339"/>
                  </a:lnTo>
                  <a:cubicBezTo>
                    <a:pt x="637" y="1283"/>
                    <a:pt x="700" y="1221"/>
                    <a:pt x="700" y="1137"/>
                  </a:cubicBezTo>
                  <a:cubicBezTo>
                    <a:pt x="728" y="1046"/>
                    <a:pt x="728" y="899"/>
                    <a:pt x="637" y="815"/>
                  </a:cubicBezTo>
                  <a:cubicBezTo>
                    <a:pt x="609" y="815"/>
                    <a:pt x="609" y="787"/>
                    <a:pt x="581" y="787"/>
                  </a:cubicBezTo>
                  <a:lnTo>
                    <a:pt x="581" y="696"/>
                  </a:lnTo>
                  <a:cubicBezTo>
                    <a:pt x="553" y="640"/>
                    <a:pt x="553" y="612"/>
                    <a:pt x="525" y="612"/>
                  </a:cubicBezTo>
                  <a:cubicBezTo>
                    <a:pt x="581" y="493"/>
                    <a:pt x="609" y="374"/>
                    <a:pt x="637" y="263"/>
                  </a:cubicBezTo>
                  <a:cubicBezTo>
                    <a:pt x="672" y="200"/>
                    <a:pt x="609" y="144"/>
                    <a:pt x="553" y="144"/>
                  </a:cubicBezTo>
                  <a:cubicBezTo>
                    <a:pt x="522" y="62"/>
                    <a:pt x="435" y="0"/>
                    <a:pt x="3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64"/>
            <p:cNvSpPr/>
            <p:nvPr/>
          </p:nvSpPr>
          <p:spPr>
            <a:xfrm>
              <a:off x="4235581" y="1633530"/>
              <a:ext cx="49560" cy="38843"/>
            </a:xfrm>
            <a:custGeom>
              <a:rect b="b" l="l" r="r" t="t"/>
              <a:pathLst>
                <a:path extrusionOk="0" h="1707" w="2178">
                  <a:moveTo>
                    <a:pt x="2087" y="1"/>
                  </a:moveTo>
                  <a:cubicBezTo>
                    <a:pt x="2067" y="1"/>
                    <a:pt x="2045" y="8"/>
                    <a:pt x="2031" y="22"/>
                  </a:cubicBezTo>
                  <a:cubicBezTo>
                    <a:pt x="1992" y="10"/>
                    <a:pt x="1950" y="4"/>
                    <a:pt x="1906" y="4"/>
                  </a:cubicBezTo>
                  <a:cubicBezTo>
                    <a:pt x="1720" y="4"/>
                    <a:pt x="1501" y="100"/>
                    <a:pt x="1359" y="197"/>
                  </a:cubicBezTo>
                  <a:cubicBezTo>
                    <a:pt x="1275" y="225"/>
                    <a:pt x="1185" y="281"/>
                    <a:pt x="1101" y="371"/>
                  </a:cubicBezTo>
                  <a:lnTo>
                    <a:pt x="1073" y="371"/>
                  </a:lnTo>
                  <a:cubicBezTo>
                    <a:pt x="807" y="455"/>
                    <a:pt x="576" y="602"/>
                    <a:pt x="401" y="805"/>
                  </a:cubicBezTo>
                  <a:cubicBezTo>
                    <a:pt x="310" y="896"/>
                    <a:pt x="227" y="980"/>
                    <a:pt x="164" y="1099"/>
                  </a:cubicBezTo>
                  <a:cubicBezTo>
                    <a:pt x="80" y="1217"/>
                    <a:pt x="80" y="1301"/>
                    <a:pt x="24" y="1392"/>
                  </a:cubicBezTo>
                  <a:cubicBezTo>
                    <a:pt x="1" y="1467"/>
                    <a:pt x="46" y="1504"/>
                    <a:pt x="105" y="1504"/>
                  </a:cubicBezTo>
                  <a:cubicBezTo>
                    <a:pt x="135" y="1504"/>
                    <a:pt x="168" y="1495"/>
                    <a:pt x="199" y="1476"/>
                  </a:cubicBezTo>
                  <a:cubicBezTo>
                    <a:pt x="255" y="1420"/>
                    <a:pt x="310" y="1329"/>
                    <a:pt x="373" y="1273"/>
                  </a:cubicBezTo>
                  <a:cubicBezTo>
                    <a:pt x="457" y="1183"/>
                    <a:pt x="513" y="1099"/>
                    <a:pt x="604" y="1008"/>
                  </a:cubicBezTo>
                  <a:cubicBezTo>
                    <a:pt x="604" y="1008"/>
                    <a:pt x="632" y="1008"/>
                    <a:pt x="632" y="980"/>
                  </a:cubicBezTo>
                  <a:cubicBezTo>
                    <a:pt x="660" y="1008"/>
                    <a:pt x="688" y="1008"/>
                    <a:pt x="751" y="1008"/>
                  </a:cubicBezTo>
                  <a:cubicBezTo>
                    <a:pt x="835" y="980"/>
                    <a:pt x="898" y="924"/>
                    <a:pt x="954" y="896"/>
                  </a:cubicBezTo>
                  <a:cubicBezTo>
                    <a:pt x="1073" y="805"/>
                    <a:pt x="1185" y="749"/>
                    <a:pt x="1303" y="693"/>
                  </a:cubicBezTo>
                  <a:cubicBezTo>
                    <a:pt x="1359" y="658"/>
                    <a:pt x="1387" y="630"/>
                    <a:pt x="1450" y="602"/>
                  </a:cubicBezTo>
                  <a:cubicBezTo>
                    <a:pt x="1562" y="574"/>
                    <a:pt x="1653" y="518"/>
                    <a:pt x="1709" y="427"/>
                  </a:cubicBezTo>
                  <a:cubicBezTo>
                    <a:pt x="1800" y="371"/>
                    <a:pt x="1884" y="343"/>
                    <a:pt x="1975" y="281"/>
                  </a:cubicBezTo>
                  <a:lnTo>
                    <a:pt x="1975" y="281"/>
                  </a:lnTo>
                  <a:cubicBezTo>
                    <a:pt x="1975" y="308"/>
                    <a:pt x="1947" y="343"/>
                    <a:pt x="1947" y="371"/>
                  </a:cubicBezTo>
                  <a:cubicBezTo>
                    <a:pt x="1884" y="371"/>
                    <a:pt x="1800" y="399"/>
                    <a:pt x="1772" y="483"/>
                  </a:cubicBezTo>
                  <a:cubicBezTo>
                    <a:pt x="1709" y="658"/>
                    <a:pt x="1625" y="868"/>
                    <a:pt x="1506" y="1008"/>
                  </a:cubicBezTo>
                  <a:cubicBezTo>
                    <a:pt x="1450" y="1127"/>
                    <a:pt x="1387" y="1245"/>
                    <a:pt x="1275" y="1273"/>
                  </a:cubicBezTo>
                  <a:lnTo>
                    <a:pt x="1157" y="1273"/>
                  </a:lnTo>
                  <a:cubicBezTo>
                    <a:pt x="1185" y="1273"/>
                    <a:pt x="1213" y="1273"/>
                    <a:pt x="1247" y="1245"/>
                  </a:cubicBezTo>
                  <a:cubicBezTo>
                    <a:pt x="1303" y="1245"/>
                    <a:pt x="1303" y="1155"/>
                    <a:pt x="1247" y="1155"/>
                  </a:cubicBezTo>
                  <a:cubicBezTo>
                    <a:pt x="1157" y="1183"/>
                    <a:pt x="1101" y="1183"/>
                    <a:pt x="1010" y="1183"/>
                  </a:cubicBezTo>
                  <a:lnTo>
                    <a:pt x="779" y="1183"/>
                  </a:lnTo>
                  <a:cubicBezTo>
                    <a:pt x="632" y="1217"/>
                    <a:pt x="457" y="1273"/>
                    <a:pt x="373" y="1420"/>
                  </a:cubicBezTo>
                  <a:cubicBezTo>
                    <a:pt x="429" y="1420"/>
                    <a:pt x="485" y="1448"/>
                    <a:pt x="513" y="1476"/>
                  </a:cubicBezTo>
                  <a:cubicBezTo>
                    <a:pt x="723" y="1707"/>
                    <a:pt x="1073" y="1595"/>
                    <a:pt x="1359" y="1679"/>
                  </a:cubicBezTo>
                  <a:cubicBezTo>
                    <a:pt x="1359" y="1651"/>
                    <a:pt x="1387" y="1623"/>
                    <a:pt x="1422" y="1623"/>
                  </a:cubicBezTo>
                  <a:cubicBezTo>
                    <a:pt x="1478" y="1595"/>
                    <a:pt x="1534" y="1567"/>
                    <a:pt x="1597" y="1532"/>
                  </a:cubicBezTo>
                  <a:cubicBezTo>
                    <a:pt x="1653" y="1504"/>
                    <a:pt x="1681" y="1504"/>
                    <a:pt x="1709" y="1476"/>
                  </a:cubicBezTo>
                  <a:cubicBezTo>
                    <a:pt x="1772" y="1420"/>
                    <a:pt x="1800" y="1329"/>
                    <a:pt x="1828" y="1273"/>
                  </a:cubicBezTo>
                  <a:cubicBezTo>
                    <a:pt x="1884" y="1273"/>
                    <a:pt x="1947" y="1273"/>
                    <a:pt x="2003" y="1217"/>
                  </a:cubicBezTo>
                  <a:cubicBezTo>
                    <a:pt x="2177" y="1099"/>
                    <a:pt x="2122" y="805"/>
                    <a:pt x="2149" y="602"/>
                  </a:cubicBezTo>
                  <a:cubicBezTo>
                    <a:pt x="2177" y="427"/>
                    <a:pt x="2177" y="281"/>
                    <a:pt x="2149" y="106"/>
                  </a:cubicBezTo>
                  <a:lnTo>
                    <a:pt x="2149" y="78"/>
                  </a:lnTo>
                  <a:cubicBezTo>
                    <a:pt x="2122" y="50"/>
                    <a:pt x="2122" y="22"/>
                    <a:pt x="2122" y="22"/>
                  </a:cubicBezTo>
                  <a:cubicBezTo>
                    <a:pt x="2122" y="8"/>
                    <a:pt x="2106" y="1"/>
                    <a:pt x="208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64"/>
            <p:cNvSpPr/>
            <p:nvPr/>
          </p:nvSpPr>
          <p:spPr>
            <a:xfrm>
              <a:off x="4410089" y="1536207"/>
              <a:ext cx="52996" cy="36340"/>
            </a:xfrm>
            <a:custGeom>
              <a:rect b="b" l="l" r="r" t="t"/>
              <a:pathLst>
                <a:path extrusionOk="0" h="1597" w="2329">
                  <a:moveTo>
                    <a:pt x="2137" y="0"/>
                  </a:moveTo>
                  <a:cubicBezTo>
                    <a:pt x="2118" y="0"/>
                    <a:pt x="2099" y="4"/>
                    <a:pt x="2081" y="12"/>
                  </a:cubicBezTo>
                  <a:cubicBezTo>
                    <a:pt x="1732" y="159"/>
                    <a:pt x="1473" y="453"/>
                    <a:pt x="1151" y="684"/>
                  </a:cubicBezTo>
                  <a:cubicBezTo>
                    <a:pt x="830" y="915"/>
                    <a:pt x="508" y="1152"/>
                    <a:pt x="130" y="1327"/>
                  </a:cubicBezTo>
                  <a:cubicBezTo>
                    <a:pt x="0" y="1401"/>
                    <a:pt x="101" y="1596"/>
                    <a:pt x="227" y="1596"/>
                  </a:cubicBezTo>
                  <a:cubicBezTo>
                    <a:pt x="244" y="1596"/>
                    <a:pt x="260" y="1593"/>
                    <a:pt x="277" y="1586"/>
                  </a:cubicBezTo>
                  <a:cubicBezTo>
                    <a:pt x="655" y="1411"/>
                    <a:pt x="1004" y="1180"/>
                    <a:pt x="1354" y="915"/>
                  </a:cubicBezTo>
                  <a:cubicBezTo>
                    <a:pt x="1648" y="684"/>
                    <a:pt x="1934" y="425"/>
                    <a:pt x="2228" y="187"/>
                  </a:cubicBezTo>
                  <a:cubicBezTo>
                    <a:pt x="2329" y="116"/>
                    <a:pt x="2239" y="0"/>
                    <a:pt x="213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64"/>
            <p:cNvSpPr/>
            <p:nvPr/>
          </p:nvSpPr>
          <p:spPr>
            <a:xfrm>
              <a:off x="4424084" y="1538551"/>
              <a:ext cx="84626" cy="64419"/>
            </a:xfrm>
            <a:custGeom>
              <a:rect b="b" l="l" r="r" t="t"/>
              <a:pathLst>
                <a:path extrusionOk="0" h="2831" w="3719">
                  <a:moveTo>
                    <a:pt x="2403" y="0"/>
                  </a:moveTo>
                  <a:cubicBezTo>
                    <a:pt x="1963" y="84"/>
                    <a:pt x="1585" y="406"/>
                    <a:pt x="1263" y="672"/>
                  </a:cubicBezTo>
                  <a:cubicBezTo>
                    <a:pt x="942" y="874"/>
                    <a:pt x="620" y="1077"/>
                    <a:pt x="305" y="1280"/>
                  </a:cubicBezTo>
                  <a:cubicBezTo>
                    <a:pt x="270" y="1280"/>
                    <a:pt x="243" y="1280"/>
                    <a:pt x="215" y="1308"/>
                  </a:cubicBezTo>
                  <a:cubicBezTo>
                    <a:pt x="187" y="1308"/>
                    <a:pt x="187" y="1336"/>
                    <a:pt x="159" y="1371"/>
                  </a:cubicBezTo>
                  <a:cubicBezTo>
                    <a:pt x="159" y="1371"/>
                    <a:pt x="131" y="1399"/>
                    <a:pt x="96" y="1399"/>
                  </a:cubicBezTo>
                  <a:cubicBezTo>
                    <a:pt x="1" y="1470"/>
                    <a:pt x="47" y="1586"/>
                    <a:pt x="135" y="1586"/>
                  </a:cubicBezTo>
                  <a:cubicBezTo>
                    <a:pt x="151" y="1586"/>
                    <a:pt x="168" y="1582"/>
                    <a:pt x="187" y="1574"/>
                  </a:cubicBezTo>
                  <a:cubicBezTo>
                    <a:pt x="305" y="1511"/>
                    <a:pt x="389" y="1455"/>
                    <a:pt x="508" y="1399"/>
                  </a:cubicBezTo>
                  <a:cubicBezTo>
                    <a:pt x="620" y="1371"/>
                    <a:pt x="711" y="1371"/>
                    <a:pt x="830" y="1336"/>
                  </a:cubicBezTo>
                  <a:cubicBezTo>
                    <a:pt x="830" y="1399"/>
                    <a:pt x="858" y="1455"/>
                    <a:pt x="914" y="1483"/>
                  </a:cubicBezTo>
                  <a:cubicBezTo>
                    <a:pt x="1005" y="1546"/>
                    <a:pt x="1089" y="1574"/>
                    <a:pt x="1180" y="1602"/>
                  </a:cubicBezTo>
                  <a:cubicBezTo>
                    <a:pt x="1180" y="1630"/>
                    <a:pt x="1180" y="1630"/>
                    <a:pt x="1207" y="1658"/>
                  </a:cubicBezTo>
                  <a:cubicBezTo>
                    <a:pt x="1235" y="1686"/>
                    <a:pt x="1263" y="1748"/>
                    <a:pt x="1291" y="1804"/>
                  </a:cubicBezTo>
                  <a:lnTo>
                    <a:pt x="1291" y="1832"/>
                  </a:lnTo>
                  <a:cubicBezTo>
                    <a:pt x="1291" y="1860"/>
                    <a:pt x="1319" y="1895"/>
                    <a:pt x="1319" y="1923"/>
                  </a:cubicBezTo>
                  <a:cubicBezTo>
                    <a:pt x="1529" y="2035"/>
                    <a:pt x="1704" y="2182"/>
                    <a:pt x="1844" y="2329"/>
                  </a:cubicBezTo>
                  <a:cubicBezTo>
                    <a:pt x="1879" y="2357"/>
                    <a:pt x="1879" y="2385"/>
                    <a:pt x="1907" y="2385"/>
                  </a:cubicBezTo>
                  <a:cubicBezTo>
                    <a:pt x="2054" y="2476"/>
                    <a:pt x="2165" y="2560"/>
                    <a:pt x="2312" y="2650"/>
                  </a:cubicBezTo>
                  <a:cubicBezTo>
                    <a:pt x="2403" y="2678"/>
                    <a:pt x="2515" y="2706"/>
                    <a:pt x="2606" y="2734"/>
                  </a:cubicBezTo>
                  <a:cubicBezTo>
                    <a:pt x="2634" y="2769"/>
                    <a:pt x="2690" y="2797"/>
                    <a:pt x="2753" y="2825"/>
                  </a:cubicBezTo>
                  <a:cubicBezTo>
                    <a:pt x="2771" y="2829"/>
                    <a:pt x="2789" y="2831"/>
                    <a:pt x="2807" y="2831"/>
                  </a:cubicBezTo>
                  <a:cubicBezTo>
                    <a:pt x="2923" y="2831"/>
                    <a:pt x="3019" y="2754"/>
                    <a:pt x="3067" y="2650"/>
                  </a:cubicBezTo>
                  <a:cubicBezTo>
                    <a:pt x="3333" y="2595"/>
                    <a:pt x="3536" y="2476"/>
                    <a:pt x="3655" y="2210"/>
                  </a:cubicBezTo>
                  <a:cubicBezTo>
                    <a:pt x="3701" y="2094"/>
                    <a:pt x="3590" y="1993"/>
                    <a:pt x="3482" y="1993"/>
                  </a:cubicBezTo>
                  <a:cubicBezTo>
                    <a:pt x="3460" y="1993"/>
                    <a:pt x="3438" y="1998"/>
                    <a:pt x="3417" y="2007"/>
                  </a:cubicBezTo>
                  <a:cubicBezTo>
                    <a:pt x="3277" y="2098"/>
                    <a:pt x="3102" y="2126"/>
                    <a:pt x="2956" y="2126"/>
                  </a:cubicBezTo>
                  <a:cubicBezTo>
                    <a:pt x="2837" y="1951"/>
                    <a:pt x="2606" y="1860"/>
                    <a:pt x="2431" y="1776"/>
                  </a:cubicBezTo>
                  <a:lnTo>
                    <a:pt x="2403" y="1776"/>
                  </a:lnTo>
                  <a:cubicBezTo>
                    <a:pt x="2284" y="1686"/>
                    <a:pt x="2165" y="1602"/>
                    <a:pt x="2054" y="1511"/>
                  </a:cubicBezTo>
                  <a:cubicBezTo>
                    <a:pt x="1935" y="1455"/>
                    <a:pt x="1816" y="1336"/>
                    <a:pt x="1669" y="1280"/>
                  </a:cubicBezTo>
                  <a:lnTo>
                    <a:pt x="1844" y="1280"/>
                  </a:lnTo>
                  <a:cubicBezTo>
                    <a:pt x="1844" y="1336"/>
                    <a:pt x="1907" y="1399"/>
                    <a:pt x="1991" y="1399"/>
                  </a:cubicBezTo>
                  <a:cubicBezTo>
                    <a:pt x="2109" y="1399"/>
                    <a:pt x="2228" y="1399"/>
                    <a:pt x="2340" y="1427"/>
                  </a:cubicBezTo>
                  <a:cubicBezTo>
                    <a:pt x="2312" y="1455"/>
                    <a:pt x="2284" y="1511"/>
                    <a:pt x="2312" y="1574"/>
                  </a:cubicBezTo>
                  <a:cubicBezTo>
                    <a:pt x="2337" y="1672"/>
                    <a:pt x="2431" y="1754"/>
                    <a:pt x="2534" y="1754"/>
                  </a:cubicBezTo>
                  <a:cubicBezTo>
                    <a:pt x="2549" y="1754"/>
                    <a:pt x="2563" y="1752"/>
                    <a:pt x="2578" y="1748"/>
                  </a:cubicBezTo>
                  <a:cubicBezTo>
                    <a:pt x="2662" y="1686"/>
                    <a:pt x="2753" y="1658"/>
                    <a:pt x="2809" y="1630"/>
                  </a:cubicBezTo>
                  <a:cubicBezTo>
                    <a:pt x="2893" y="1574"/>
                    <a:pt x="2928" y="1483"/>
                    <a:pt x="2956" y="1399"/>
                  </a:cubicBezTo>
                  <a:cubicBezTo>
                    <a:pt x="3214" y="1336"/>
                    <a:pt x="3452" y="1252"/>
                    <a:pt x="3627" y="1049"/>
                  </a:cubicBezTo>
                  <a:cubicBezTo>
                    <a:pt x="3718" y="929"/>
                    <a:pt x="3637" y="754"/>
                    <a:pt x="3528" y="754"/>
                  </a:cubicBezTo>
                  <a:cubicBezTo>
                    <a:pt x="3504" y="754"/>
                    <a:pt x="3478" y="763"/>
                    <a:pt x="3452" y="784"/>
                  </a:cubicBezTo>
                  <a:cubicBezTo>
                    <a:pt x="3389" y="812"/>
                    <a:pt x="3361" y="846"/>
                    <a:pt x="3305" y="874"/>
                  </a:cubicBezTo>
                  <a:cubicBezTo>
                    <a:pt x="3222" y="845"/>
                    <a:pt x="3146" y="837"/>
                    <a:pt x="3067" y="837"/>
                  </a:cubicBezTo>
                  <a:cubicBezTo>
                    <a:pt x="2979" y="837"/>
                    <a:pt x="2887" y="846"/>
                    <a:pt x="2781" y="846"/>
                  </a:cubicBezTo>
                  <a:cubicBezTo>
                    <a:pt x="2543" y="846"/>
                    <a:pt x="2312" y="812"/>
                    <a:pt x="2109" y="812"/>
                  </a:cubicBezTo>
                  <a:cubicBezTo>
                    <a:pt x="2094" y="807"/>
                    <a:pt x="2080" y="805"/>
                    <a:pt x="2066" y="805"/>
                  </a:cubicBezTo>
                  <a:cubicBezTo>
                    <a:pt x="2001" y="805"/>
                    <a:pt x="1963" y="856"/>
                    <a:pt x="1963" y="902"/>
                  </a:cubicBezTo>
                  <a:cubicBezTo>
                    <a:pt x="1844" y="902"/>
                    <a:pt x="1760" y="930"/>
                    <a:pt x="1669" y="930"/>
                  </a:cubicBezTo>
                  <a:cubicBezTo>
                    <a:pt x="1494" y="958"/>
                    <a:pt x="1319" y="1021"/>
                    <a:pt x="1145" y="1049"/>
                  </a:cubicBezTo>
                  <a:cubicBezTo>
                    <a:pt x="1235" y="986"/>
                    <a:pt x="1291" y="930"/>
                    <a:pt x="1382" y="902"/>
                  </a:cubicBezTo>
                  <a:cubicBezTo>
                    <a:pt x="1760" y="672"/>
                    <a:pt x="2165" y="462"/>
                    <a:pt x="2487" y="175"/>
                  </a:cubicBezTo>
                  <a:cubicBezTo>
                    <a:pt x="2543" y="84"/>
                    <a:pt x="2487" y="0"/>
                    <a:pt x="240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64"/>
            <p:cNvSpPr/>
            <p:nvPr/>
          </p:nvSpPr>
          <p:spPr>
            <a:xfrm>
              <a:off x="4321549" y="1502643"/>
              <a:ext cx="19911" cy="16793"/>
            </a:xfrm>
            <a:custGeom>
              <a:rect b="b" l="l" r="r" t="t"/>
              <a:pathLst>
                <a:path extrusionOk="0" h="738" w="875">
                  <a:moveTo>
                    <a:pt x="722" y="1"/>
                  </a:moveTo>
                  <a:cubicBezTo>
                    <a:pt x="698" y="1"/>
                    <a:pt x="672" y="11"/>
                    <a:pt x="644" y="33"/>
                  </a:cubicBezTo>
                  <a:cubicBezTo>
                    <a:pt x="616" y="33"/>
                    <a:pt x="616" y="61"/>
                    <a:pt x="581" y="61"/>
                  </a:cubicBezTo>
                  <a:cubicBezTo>
                    <a:pt x="553" y="61"/>
                    <a:pt x="553" y="61"/>
                    <a:pt x="525" y="89"/>
                  </a:cubicBezTo>
                  <a:lnTo>
                    <a:pt x="497" y="61"/>
                  </a:lnTo>
                  <a:cubicBezTo>
                    <a:pt x="350" y="61"/>
                    <a:pt x="176" y="180"/>
                    <a:pt x="120" y="327"/>
                  </a:cubicBezTo>
                  <a:cubicBezTo>
                    <a:pt x="92" y="355"/>
                    <a:pt x="92" y="355"/>
                    <a:pt x="92" y="383"/>
                  </a:cubicBezTo>
                  <a:cubicBezTo>
                    <a:pt x="57" y="383"/>
                    <a:pt x="29" y="411"/>
                    <a:pt x="29" y="439"/>
                  </a:cubicBezTo>
                  <a:cubicBezTo>
                    <a:pt x="1" y="585"/>
                    <a:pt x="176" y="676"/>
                    <a:pt x="294" y="732"/>
                  </a:cubicBezTo>
                  <a:cubicBezTo>
                    <a:pt x="317" y="736"/>
                    <a:pt x="340" y="738"/>
                    <a:pt x="362" y="738"/>
                  </a:cubicBezTo>
                  <a:cubicBezTo>
                    <a:pt x="507" y="738"/>
                    <a:pt x="631" y="661"/>
                    <a:pt x="728" y="558"/>
                  </a:cubicBezTo>
                  <a:cubicBezTo>
                    <a:pt x="819" y="467"/>
                    <a:pt x="875" y="292"/>
                    <a:pt x="819" y="180"/>
                  </a:cubicBezTo>
                  <a:cubicBezTo>
                    <a:pt x="840" y="90"/>
                    <a:pt x="794" y="1"/>
                    <a:pt x="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64"/>
            <p:cNvSpPr/>
            <p:nvPr/>
          </p:nvSpPr>
          <p:spPr>
            <a:xfrm>
              <a:off x="4260612" y="1544171"/>
              <a:ext cx="7987" cy="26965"/>
            </a:xfrm>
            <a:custGeom>
              <a:rect b="b" l="l" r="r" t="t"/>
              <a:pathLst>
                <a:path extrusionOk="0" h="1185" w="351">
                  <a:moveTo>
                    <a:pt x="33" y="1"/>
                  </a:moveTo>
                  <a:cubicBezTo>
                    <a:pt x="15" y="1"/>
                    <a:pt x="1" y="20"/>
                    <a:pt x="1" y="40"/>
                  </a:cubicBezTo>
                  <a:cubicBezTo>
                    <a:pt x="175" y="425"/>
                    <a:pt x="203" y="739"/>
                    <a:pt x="175" y="1152"/>
                  </a:cubicBezTo>
                  <a:cubicBezTo>
                    <a:pt x="175" y="1168"/>
                    <a:pt x="194" y="1184"/>
                    <a:pt x="215" y="1184"/>
                  </a:cubicBezTo>
                  <a:cubicBezTo>
                    <a:pt x="231" y="1184"/>
                    <a:pt x="248" y="1176"/>
                    <a:pt x="259" y="1152"/>
                  </a:cubicBezTo>
                  <a:cubicBezTo>
                    <a:pt x="350" y="739"/>
                    <a:pt x="259" y="390"/>
                    <a:pt x="57" y="12"/>
                  </a:cubicBezTo>
                  <a:cubicBezTo>
                    <a:pt x="48" y="4"/>
                    <a:pt x="40" y="1"/>
                    <a:pt x="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64"/>
            <p:cNvSpPr/>
            <p:nvPr/>
          </p:nvSpPr>
          <p:spPr>
            <a:xfrm>
              <a:off x="4230712" y="1586291"/>
              <a:ext cx="23233" cy="5416"/>
            </a:xfrm>
            <a:custGeom>
              <a:rect b="b" l="l" r="r" t="t"/>
              <a:pathLst>
                <a:path extrusionOk="0" h="238" w="1021">
                  <a:moveTo>
                    <a:pt x="965" y="0"/>
                  </a:moveTo>
                  <a:cubicBezTo>
                    <a:pt x="643" y="112"/>
                    <a:pt x="350" y="203"/>
                    <a:pt x="28" y="203"/>
                  </a:cubicBezTo>
                  <a:cubicBezTo>
                    <a:pt x="0" y="203"/>
                    <a:pt x="0" y="231"/>
                    <a:pt x="28" y="231"/>
                  </a:cubicBezTo>
                  <a:cubicBezTo>
                    <a:pt x="88" y="236"/>
                    <a:pt x="145" y="238"/>
                    <a:pt x="202" y="238"/>
                  </a:cubicBezTo>
                  <a:cubicBezTo>
                    <a:pt x="478" y="238"/>
                    <a:pt x="726" y="183"/>
                    <a:pt x="993" y="84"/>
                  </a:cubicBezTo>
                  <a:cubicBezTo>
                    <a:pt x="1021" y="56"/>
                    <a:pt x="1021" y="0"/>
                    <a:pt x="9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64"/>
            <p:cNvSpPr/>
            <p:nvPr/>
          </p:nvSpPr>
          <p:spPr>
            <a:xfrm>
              <a:off x="4252033" y="1608067"/>
              <a:ext cx="15633" cy="20161"/>
            </a:xfrm>
            <a:custGeom>
              <a:rect b="b" l="l" r="r" t="t"/>
              <a:pathLst>
                <a:path extrusionOk="0" h="886" w="687">
                  <a:moveTo>
                    <a:pt x="380" y="0"/>
                  </a:moveTo>
                  <a:cubicBezTo>
                    <a:pt x="315" y="0"/>
                    <a:pt x="257" y="33"/>
                    <a:pt x="203" y="92"/>
                  </a:cubicBezTo>
                  <a:cubicBezTo>
                    <a:pt x="0" y="295"/>
                    <a:pt x="28" y="588"/>
                    <a:pt x="84" y="819"/>
                  </a:cubicBezTo>
                  <a:cubicBezTo>
                    <a:pt x="84" y="847"/>
                    <a:pt x="98" y="861"/>
                    <a:pt x="112" y="861"/>
                  </a:cubicBezTo>
                  <a:cubicBezTo>
                    <a:pt x="126" y="861"/>
                    <a:pt x="140" y="847"/>
                    <a:pt x="140" y="819"/>
                  </a:cubicBezTo>
                  <a:cubicBezTo>
                    <a:pt x="175" y="672"/>
                    <a:pt x="140" y="553"/>
                    <a:pt x="175" y="442"/>
                  </a:cubicBezTo>
                  <a:cubicBezTo>
                    <a:pt x="203" y="351"/>
                    <a:pt x="231" y="295"/>
                    <a:pt x="259" y="239"/>
                  </a:cubicBezTo>
                  <a:cubicBezTo>
                    <a:pt x="300" y="192"/>
                    <a:pt x="311" y="165"/>
                    <a:pt x="339" y="165"/>
                  </a:cubicBezTo>
                  <a:cubicBezTo>
                    <a:pt x="349" y="165"/>
                    <a:pt x="361" y="169"/>
                    <a:pt x="378" y="176"/>
                  </a:cubicBezTo>
                  <a:cubicBezTo>
                    <a:pt x="434" y="204"/>
                    <a:pt x="434" y="239"/>
                    <a:pt x="434" y="295"/>
                  </a:cubicBezTo>
                  <a:cubicBezTo>
                    <a:pt x="259" y="379"/>
                    <a:pt x="203" y="791"/>
                    <a:pt x="434" y="875"/>
                  </a:cubicBezTo>
                  <a:cubicBezTo>
                    <a:pt x="454" y="882"/>
                    <a:pt x="472" y="885"/>
                    <a:pt x="488" y="885"/>
                  </a:cubicBezTo>
                  <a:cubicBezTo>
                    <a:pt x="686" y="885"/>
                    <a:pt x="608" y="407"/>
                    <a:pt x="608" y="323"/>
                  </a:cubicBezTo>
                  <a:cubicBezTo>
                    <a:pt x="580" y="204"/>
                    <a:pt x="552" y="92"/>
                    <a:pt x="490" y="29"/>
                  </a:cubicBezTo>
                  <a:cubicBezTo>
                    <a:pt x="451" y="10"/>
                    <a:pt x="414" y="0"/>
                    <a:pt x="3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64"/>
            <p:cNvSpPr/>
            <p:nvPr/>
          </p:nvSpPr>
          <p:spPr>
            <a:xfrm>
              <a:off x="4243591" y="1598169"/>
              <a:ext cx="32085" cy="18158"/>
            </a:xfrm>
            <a:custGeom>
              <a:rect b="b" l="l" r="r" t="t"/>
              <a:pathLst>
                <a:path extrusionOk="0" h="798" w="1410">
                  <a:moveTo>
                    <a:pt x="721" y="0"/>
                  </a:moveTo>
                  <a:cubicBezTo>
                    <a:pt x="370" y="0"/>
                    <a:pt x="101" y="251"/>
                    <a:pt x="21" y="583"/>
                  </a:cubicBezTo>
                  <a:cubicBezTo>
                    <a:pt x="1" y="616"/>
                    <a:pt x="14" y="629"/>
                    <a:pt x="34" y="629"/>
                  </a:cubicBezTo>
                  <a:cubicBezTo>
                    <a:pt x="48" y="629"/>
                    <a:pt x="66" y="622"/>
                    <a:pt x="77" y="611"/>
                  </a:cubicBezTo>
                  <a:cubicBezTo>
                    <a:pt x="171" y="357"/>
                    <a:pt x="427" y="124"/>
                    <a:pt x="702" y="124"/>
                  </a:cubicBezTo>
                  <a:cubicBezTo>
                    <a:pt x="776" y="124"/>
                    <a:pt x="850" y="141"/>
                    <a:pt x="923" y="177"/>
                  </a:cubicBezTo>
                  <a:cubicBezTo>
                    <a:pt x="1210" y="289"/>
                    <a:pt x="1182" y="583"/>
                    <a:pt x="1357" y="786"/>
                  </a:cubicBezTo>
                  <a:cubicBezTo>
                    <a:pt x="1357" y="794"/>
                    <a:pt x="1362" y="797"/>
                    <a:pt x="1369" y="797"/>
                  </a:cubicBezTo>
                  <a:cubicBezTo>
                    <a:pt x="1385" y="797"/>
                    <a:pt x="1410" y="777"/>
                    <a:pt x="1385" y="758"/>
                  </a:cubicBezTo>
                  <a:cubicBezTo>
                    <a:pt x="1329" y="583"/>
                    <a:pt x="1329" y="408"/>
                    <a:pt x="1210" y="233"/>
                  </a:cubicBezTo>
                  <a:cubicBezTo>
                    <a:pt x="1098" y="86"/>
                    <a:pt x="951" y="3"/>
                    <a:pt x="777" y="3"/>
                  </a:cubicBezTo>
                  <a:cubicBezTo>
                    <a:pt x="758" y="1"/>
                    <a:pt x="739" y="0"/>
                    <a:pt x="7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64"/>
            <p:cNvSpPr/>
            <p:nvPr/>
          </p:nvSpPr>
          <p:spPr>
            <a:xfrm>
              <a:off x="4269213" y="1593595"/>
              <a:ext cx="10991" cy="21663"/>
            </a:xfrm>
            <a:custGeom>
              <a:rect b="b" l="l" r="r" t="t"/>
              <a:pathLst>
                <a:path extrusionOk="0" h="952" w="483">
                  <a:moveTo>
                    <a:pt x="28" y="1"/>
                  </a:moveTo>
                  <a:cubicBezTo>
                    <a:pt x="0" y="1"/>
                    <a:pt x="0" y="1"/>
                    <a:pt x="0" y="29"/>
                  </a:cubicBezTo>
                  <a:cubicBezTo>
                    <a:pt x="119" y="141"/>
                    <a:pt x="203" y="287"/>
                    <a:pt x="259" y="462"/>
                  </a:cubicBezTo>
                  <a:cubicBezTo>
                    <a:pt x="322" y="609"/>
                    <a:pt x="378" y="784"/>
                    <a:pt x="434" y="931"/>
                  </a:cubicBezTo>
                  <a:cubicBezTo>
                    <a:pt x="434" y="945"/>
                    <a:pt x="449" y="952"/>
                    <a:pt x="462" y="952"/>
                  </a:cubicBezTo>
                  <a:cubicBezTo>
                    <a:pt x="474" y="952"/>
                    <a:pt x="483" y="945"/>
                    <a:pt x="469" y="931"/>
                  </a:cubicBezTo>
                  <a:cubicBezTo>
                    <a:pt x="469" y="756"/>
                    <a:pt x="406" y="581"/>
                    <a:pt x="350" y="434"/>
                  </a:cubicBezTo>
                  <a:cubicBezTo>
                    <a:pt x="259" y="259"/>
                    <a:pt x="147" y="14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64"/>
            <p:cNvSpPr/>
            <p:nvPr/>
          </p:nvSpPr>
          <p:spPr>
            <a:xfrm>
              <a:off x="4276517" y="1593982"/>
              <a:ext cx="10354" cy="16452"/>
            </a:xfrm>
            <a:custGeom>
              <a:rect b="b" l="l" r="r" t="t"/>
              <a:pathLst>
                <a:path extrusionOk="0" h="723" w="455">
                  <a:moveTo>
                    <a:pt x="55" y="0"/>
                  </a:moveTo>
                  <a:cubicBezTo>
                    <a:pt x="29" y="0"/>
                    <a:pt x="1" y="20"/>
                    <a:pt x="1" y="40"/>
                  </a:cubicBezTo>
                  <a:cubicBezTo>
                    <a:pt x="113" y="298"/>
                    <a:pt x="204" y="536"/>
                    <a:pt x="378" y="711"/>
                  </a:cubicBezTo>
                  <a:cubicBezTo>
                    <a:pt x="387" y="719"/>
                    <a:pt x="397" y="723"/>
                    <a:pt x="407" y="723"/>
                  </a:cubicBezTo>
                  <a:cubicBezTo>
                    <a:pt x="432" y="723"/>
                    <a:pt x="454" y="703"/>
                    <a:pt x="434" y="683"/>
                  </a:cubicBezTo>
                  <a:cubicBezTo>
                    <a:pt x="288" y="473"/>
                    <a:pt x="176" y="242"/>
                    <a:pt x="85" y="12"/>
                  </a:cubicBezTo>
                  <a:cubicBezTo>
                    <a:pt x="77" y="4"/>
                    <a:pt x="66" y="0"/>
                    <a:pt x="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64"/>
            <p:cNvSpPr/>
            <p:nvPr/>
          </p:nvSpPr>
          <p:spPr>
            <a:xfrm>
              <a:off x="4155119" y="1214861"/>
              <a:ext cx="404493" cy="457922"/>
            </a:xfrm>
            <a:custGeom>
              <a:rect b="b" l="l" r="r" t="t"/>
              <a:pathLst>
                <a:path extrusionOk="0" h="20124" w="17776">
                  <a:moveTo>
                    <a:pt x="10608" y="178"/>
                  </a:moveTo>
                  <a:lnTo>
                    <a:pt x="10608" y="178"/>
                  </a:lnTo>
                  <a:cubicBezTo>
                    <a:pt x="10489" y="325"/>
                    <a:pt x="10405" y="562"/>
                    <a:pt x="10314" y="737"/>
                  </a:cubicBezTo>
                  <a:cubicBezTo>
                    <a:pt x="10140" y="1052"/>
                    <a:pt x="9937" y="1345"/>
                    <a:pt x="9734" y="1667"/>
                  </a:cubicBezTo>
                  <a:cubicBezTo>
                    <a:pt x="9503" y="1989"/>
                    <a:pt x="9329" y="2338"/>
                    <a:pt x="9154" y="2688"/>
                  </a:cubicBezTo>
                  <a:cubicBezTo>
                    <a:pt x="8979" y="3066"/>
                    <a:pt x="8832" y="3499"/>
                    <a:pt x="8741" y="3940"/>
                  </a:cubicBezTo>
                  <a:cubicBezTo>
                    <a:pt x="8685" y="4261"/>
                    <a:pt x="8594" y="4583"/>
                    <a:pt x="8594" y="4898"/>
                  </a:cubicBezTo>
                  <a:cubicBezTo>
                    <a:pt x="8454" y="4842"/>
                    <a:pt x="8245" y="4842"/>
                    <a:pt x="8133" y="4814"/>
                  </a:cubicBezTo>
                  <a:cubicBezTo>
                    <a:pt x="8059" y="4814"/>
                    <a:pt x="7986" y="4821"/>
                    <a:pt x="7913" y="4821"/>
                  </a:cubicBezTo>
                  <a:cubicBezTo>
                    <a:pt x="7839" y="4821"/>
                    <a:pt x="7766" y="4814"/>
                    <a:pt x="7692" y="4786"/>
                  </a:cubicBezTo>
                  <a:cubicBezTo>
                    <a:pt x="7580" y="4758"/>
                    <a:pt x="7490" y="4667"/>
                    <a:pt x="7343" y="4667"/>
                  </a:cubicBezTo>
                  <a:cubicBezTo>
                    <a:pt x="7303" y="4659"/>
                    <a:pt x="7264" y="4656"/>
                    <a:pt x="7226" y="4656"/>
                  </a:cubicBezTo>
                  <a:cubicBezTo>
                    <a:pt x="7122" y="4656"/>
                    <a:pt x="7024" y="4682"/>
                    <a:pt x="6937" y="4723"/>
                  </a:cubicBezTo>
                  <a:cubicBezTo>
                    <a:pt x="6965" y="4611"/>
                    <a:pt x="7021" y="4492"/>
                    <a:pt x="7084" y="4373"/>
                  </a:cubicBezTo>
                  <a:cubicBezTo>
                    <a:pt x="7196" y="4198"/>
                    <a:pt x="7287" y="3996"/>
                    <a:pt x="7371" y="3821"/>
                  </a:cubicBezTo>
                  <a:cubicBezTo>
                    <a:pt x="7580" y="3471"/>
                    <a:pt x="7755" y="3122"/>
                    <a:pt x="7986" y="2772"/>
                  </a:cubicBezTo>
                  <a:cubicBezTo>
                    <a:pt x="8392" y="2073"/>
                    <a:pt x="8916" y="1401"/>
                    <a:pt x="9531" y="877"/>
                  </a:cubicBezTo>
                  <a:cubicBezTo>
                    <a:pt x="9818" y="618"/>
                    <a:pt x="10112" y="415"/>
                    <a:pt x="10433" y="269"/>
                  </a:cubicBezTo>
                  <a:cubicBezTo>
                    <a:pt x="10461" y="241"/>
                    <a:pt x="10552" y="213"/>
                    <a:pt x="10608" y="178"/>
                  </a:cubicBezTo>
                  <a:close/>
                  <a:moveTo>
                    <a:pt x="7215" y="4883"/>
                  </a:moveTo>
                  <a:cubicBezTo>
                    <a:pt x="7289" y="4883"/>
                    <a:pt x="7364" y="4898"/>
                    <a:pt x="7434" y="4933"/>
                  </a:cubicBezTo>
                  <a:cubicBezTo>
                    <a:pt x="7462" y="4933"/>
                    <a:pt x="7517" y="4961"/>
                    <a:pt x="7545" y="4988"/>
                  </a:cubicBezTo>
                  <a:cubicBezTo>
                    <a:pt x="7580" y="5044"/>
                    <a:pt x="7580" y="5135"/>
                    <a:pt x="7580" y="5191"/>
                  </a:cubicBezTo>
                  <a:cubicBezTo>
                    <a:pt x="7608" y="5366"/>
                    <a:pt x="7545" y="5457"/>
                    <a:pt x="7434" y="5569"/>
                  </a:cubicBezTo>
                  <a:cubicBezTo>
                    <a:pt x="7346" y="5656"/>
                    <a:pt x="7244" y="5710"/>
                    <a:pt x="7126" y="5710"/>
                  </a:cubicBezTo>
                  <a:cubicBezTo>
                    <a:pt x="7084" y="5710"/>
                    <a:pt x="7039" y="5703"/>
                    <a:pt x="6993" y="5688"/>
                  </a:cubicBezTo>
                  <a:cubicBezTo>
                    <a:pt x="6937" y="5688"/>
                    <a:pt x="6881" y="5660"/>
                    <a:pt x="6846" y="5597"/>
                  </a:cubicBezTo>
                  <a:cubicBezTo>
                    <a:pt x="6790" y="5457"/>
                    <a:pt x="6643" y="5338"/>
                    <a:pt x="6469" y="5310"/>
                  </a:cubicBezTo>
                  <a:cubicBezTo>
                    <a:pt x="6560" y="5219"/>
                    <a:pt x="6643" y="5107"/>
                    <a:pt x="6734" y="5044"/>
                  </a:cubicBezTo>
                  <a:cubicBezTo>
                    <a:pt x="6858" y="4966"/>
                    <a:pt x="7037" y="4883"/>
                    <a:pt x="7215" y="4883"/>
                  </a:cubicBezTo>
                  <a:close/>
                  <a:moveTo>
                    <a:pt x="2364" y="1115"/>
                  </a:moveTo>
                  <a:cubicBezTo>
                    <a:pt x="2420" y="1115"/>
                    <a:pt x="2448" y="1115"/>
                    <a:pt x="2511" y="1143"/>
                  </a:cubicBezTo>
                  <a:cubicBezTo>
                    <a:pt x="2686" y="1199"/>
                    <a:pt x="2889" y="1262"/>
                    <a:pt x="3035" y="1345"/>
                  </a:cubicBezTo>
                  <a:cubicBezTo>
                    <a:pt x="3763" y="1723"/>
                    <a:pt x="4224" y="2366"/>
                    <a:pt x="4721" y="3010"/>
                  </a:cubicBezTo>
                  <a:cubicBezTo>
                    <a:pt x="4958" y="3296"/>
                    <a:pt x="5161" y="3562"/>
                    <a:pt x="5364" y="3884"/>
                  </a:cubicBezTo>
                  <a:cubicBezTo>
                    <a:pt x="5539" y="4198"/>
                    <a:pt x="5769" y="4583"/>
                    <a:pt x="5832" y="4961"/>
                  </a:cubicBezTo>
                  <a:cubicBezTo>
                    <a:pt x="5769" y="4961"/>
                    <a:pt x="5713" y="4961"/>
                    <a:pt x="5623" y="4988"/>
                  </a:cubicBezTo>
                  <a:cubicBezTo>
                    <a:pt x="5567" y="5016"/>
                    <a:pt x="5539" y="5044"/>
                    <a:pt x="5483" y="5107"/>
                  </a:cubicBezTo>
                  <a:cubicBezTo>
                    <a:pt x="5392" y="5163"/>
                    <a:pt x="5273" y="5163"/>
                    <a:pt x="5189" y="5219"/>
                  </a:cubicBezTo>
                  <a:cubicBezTo>
                    <a:pt x="5042" y="5282"/>
                    <a:pt x="4895" y="5422"/>
                    <a:pt x="4839" y="5541"/>
                  </a:cubicBezTo>
                  <a:cubicBezTo>
                    <a:pt x="4783" y="5632"/>
                    <a:pt x="4749" y="5688"/>
                    <a:pt x="4749" y="5744"/>
                  </a:cubicBezTo>
                  <a:cubicBezTo>
                    <a:pt x="4721" y="5716"/>
                    <a:pt x="4721" y="5660"/>
                    <a:pt x="4693" y="5597"/>
                  </a:cubicBezTo>
                  <a:cubicBezTo>
                    <a:pt x="4665" y="5422"/>
                    <a:pt x="4609" y="5219"/>
                    <a:pt x="4518" y="5044"/>
                  </a:cubicBezTo>
                  <a:cubicBezTo>
                    <a:pt x="4399" y="4695"/>
                    <a:pt x="4259" y="4345"/>
                    <a:pt x="4112" y="3996"/>
                  </a:cubicBezTo>
                  <a:cubicBezTo>
                    <a:pt x="3819" y="3324"/>
                    <a:pt x="3441" y="2660"/>
                    <a:pt x="3091" y="2017"/>
                  </a:cubicBezTo>
                  <a:cubicBezTo>
                    <a:pt x="2889" y="1695"/>
                    <a:pt x="2686" y="1401"/>
                    <a:pt x="2420" y="1171"/>
                  </a:cubicBezTo>
                  <a:cubicBezTo>
                    <a:pt x="2392" y="1143"/>
                    <a:pt x="2392" y="1115"/>
                    <a:pt x="2364" y="1115"/>
                  </a:cubicBezTo>
                  <a:close/>
                  <a:moveTo>
                    <a:pt x="5728" y="5173"/>
                  </a:moveTo>
                  <a:cubicBezTo>
                    <a:pt x="5800" y="5173"/>
                    <a:pt x="5852" y="5234"/>
                    <a:pt x="5916" y="5282"/>
                  </a:cubicBezTo>
                  <a:cubicBezTo>
                    <a:pt x="5944" y="5310"/>
                    <a:pt x="5972" y="5338"/>
                    <a:pt x="6007" y="5366"/>
                  </a:cubicBezTo>
                  <a:cubicBezTo>
                    <a:pt x="5860" y="5457"/>
                    <a:pt x="5685" y="5660"/>
                    <a:pt x="5658" y="5807"/>
                  </a:cubicBezTo>
                  <a:cubicBezTo>
                    <a:pt x="5646" y="5810"/>
                    <a:pt x="5634" y="5812"/>
                    <a:pt x="5621" y="5812"/>
                  </a:cubicBezTo>
                  <a:cubicBezTo>
                    <a:pt x="5531" y="5812"/>
                    <a:pt x="5413" y="5733"/>
                    <a:pt x="5364" y="5660"/>
                  </a:cubicBezTo>
                  <a:cubicBezTo>
                    <a:pt x="5189" y="5422"/>
                    <a:pt x="5420" y="5338"/>
                    <a:pt x="5567" y="5247"/>
                  </a:cubicBezTo>
                  <a:cubicBezTo>
                    <a:pt x="5595" y="5219"/>
                    <a:pt x="5623" y="5191"/>
                    <a:pt x="5658" y="5191"/>
                  </a:cubicBezTo>
                  <a:cubicBezTo>
                    <a:pt x="5683" y="5178"/>
                    <a:pt x="5707" y="5173"/>
                    <a:pt x="5728" y="5173"/>
                  </a:cubicBezTo>
                  <a:close/>
                  <a:moveTo>
                    <a:pt x="7755" y="5044"/>
                  </a:moveTo>
                  <a:cubicBezTo>
                    <a:pt x="7811" y="5044"/>
                    <a:pt x="7867" y="5072"/>
                    <a:pt x="7930" y="5072"/>
                  </a:cubicBezTo>
                  <a:lnTo>
                    <a:pt x="8217" y="5072"/>
                  </a:lnTo>
                  <a:cubicBezTo>
                    <a:pt x="8420" y="5107"/>
                    <a:pt x="8538" y="5107"/>
                    <a:pt x="8657" y="5282"/>
                  </a:cubicBezTo>
                  <a:cubicBezTo>
                    <a:pt x="8538" y="5457"/>
                    <a:pt x="8594" y="5688"/>
                    <a:pt x="8336" y="5772"/>
                  </a:cubicBezTo>
                  <a:cubicBezTo>
                    <a:pt x="8277" y="5798"/>
                    <a:pt x="8203" y="5812"/>
                    <a:pt x="8127" y="5812"/>
                  </a:cubicBezTo>
                  <a:cubicBezTo>
                    <a:pt x="7942" y="5812"/>
                    <a:pt x="7745" y="5729"/>
                    <a:pt x="7720" y="5541"/>
                  </a:cubicBezTo>
                  <a:cubicBezTo>
                    <a:pt x="7755" y="5485"/>
                    <a:pt x="7783" y="5394"/>
                    <a:pt x="7783" y="5338"/>
                  </a:cubicBezTo>
                  <a:cubicBezTo>
                    <a:pt x="7783" y="5247"/>
                    <a:pt x="7783" y="5135"/>
                    <a:pt x="7755" y="5044"/>
                  </a:cubicBezTo>
                  <a:close/>
                  <a:moveTo>
                    <a:pt x="12237" y="2892"/>
                  </a:moveTo>
                  <a:cubicBezTo>
                    <a:pt x="12237" y="2920"/>
                    <a:pt x="12237" y="2947"/>
                    <a:pt x="12209" y="2975"/>
                  </a:cubicBezTo>
                  <a:cubicBezTo>
                    <a:pt x="12125" y="3268"/>
                    <a:pt x="11951" y="3499"/>
                    <a:pt x="11804" y="3765"/>
                  </a:cubicBezTo>
                  <a:cubicBezTo>
                    <a:pt x="11629" y="4024"/>
                    <a:pt x="11454" y="4317"/>
                    <a:pt x="11279" y="4583"/>
                  </a:cubicBezTo>
                  <a:cubicBezTo>
                    <a:pt x="11014" y="4961"/>
                    <a:pt x="10783" y="5394"/>
                    <a:pt x="10664" y="5835"/>
                  </a:cubicBezTo>
                  <a:cubicBezTo>
                    <a:pt x="10489" y="5513"/>
                    <a:pt x="10286" y="5282"/>
                    <a:pt x="9881" y="5282"/>
                  </a:cubicBezTo>
                  <a:lnTo>
                    <a:pt x="9587" y="5282"/>
                  </a:lnTo>
                  <a:cubicBezTo>
                    <a:pt x="9790" y="5135"/>
                    <a:pt x="9965" y="4898"/>
                    <a:pt x="10140" y="4723"/>
                  </a:cubicBezTo>
                  <a:cubicBezTo>
                    <a:pt x="10405" y="4492"/>
                    <a:pt x="10636" y="4261"/>
                    <a:pt x="10867" y="3996"/>
                  </a:cubicBezTo>
                  <a:cubicBezTo>
                    <a:pt x="11105" y="3765"/>
                    <a:pt x="11335" y="3534"/>
                    <a:pt x="11601" y="3324"/>
                  </a:cubicBezTo>
                  <a:cubicBezTo>
                    <a:pt x="11713" y="3212"/>
                    <a:pt x="11860" y="3094"/>
                    <a:pt x="12007" y="3010"/>
                  </a:cubicBezTo>
                  <a:cubicBezTo>
                    <a:pt x="12031" y="2980"/>
                    <a:pt x="12122" y="2913"/>
                    <a:pt x="12183" y="2913"/>
                  </a:cubicBezTo>
                  <a:cubicBezTo>
                    <a:pt x="12193" y="2913"/>
                    <a:pt x="12202" y="2915"/>
                    <a:pt x="12209" y="2919"/>
                  </a:cubicBezTo>
                  <a:cubicBezTo>
                    <a:pt x="12237" y="2919"/>
                    <a:pt x="12237" y="2919"/>
                    <a:pt x="12237" y="2892"/>
                  </a:cubicBezTo>
                  <a:close/>
                  <a:moveTo>
                    <a:pt x="8769" y="5422"/>
                  </a:moveTo>
                  <a:cubicBezTo>
                    <a:pt x="8804" y="5457"/>
                    <a:pt x="8832" y="5485"/>
                    <a:pt x="8888" y="5513"/>
                  </a:cubicBezTo>
                  <a:cubicBezTo>
                    <a:pt x="8917" y="5519"/>
                    <a:pt x="8947" y="5521"/>
                    <a:pt x="8976" y="5521"/>
                  </a:cubicBezTo>
                  <a:cubicBezTo>
                    <a:pt x="9094" y="5521"/>
                    <a:pt x="9211" y="5485"/>
                    <a:pt x="9329" y="5485"/>
                  </a:cubicBezTo>
                  <a:lnTo>
                    <a:pt x="9531" y="5485"/>
                  </a:lnTo>
                  <a:cubicBezTo>
                    <a:pt x="9531" y="5485"/>
                    <a:pt x="9531" y="5513"/>
                    <a:pt x="9559" y="5513"/>
                  </a:cubicBezTo>
                  <a:cubicBezTo>
                    <a:pt x="9615" y="5772"/>
                    <a:pt x="9440" y="6121"/>
                    <a:pt x="9182" y="6121"/>
                  </a:cubicBezTo>
                  <a:cubicBezTo>
                    <a:pt x="9146" y="6132"/>
                    <a:pt x="9111" y="6136"/>
                    <a:pt x="9075" y="6136"/>
                  </a:cubicBezTo>
                  <a:cubicBezTo>
                    <a:pt x="8992" y="6136"/>
                    <a:pt x="8910" y="6113"/>
                    <a:pt x="8832" y="6093"/>
                  </a:cubicBezTo>
                  <a:cubicBezTo>
                    <a:pt x="8713" y="6065"/>
                    <a:pt x="8657" y="5918"/>
                    <a:pt x="8657" y="5772"/>
                  </a:cubicBezTo>
                  <a:cubicBezTo>
                    <a:pt x="8685" y="5716"/>
                    <a:pt x="8713" y="5660"/>
                    <a:pt x="8741" y="5597"/>
                  </a:cubicBezTo>
                  <a:cubicBezTo>
                    <a:pt x="8741" y="5597"/>
                    <a:pt x="8741" y="5485"/>
                    <a:pt x="8769" y="5422"/>
                  </a:cubicBezTo>
                  <a:close/>
                  <a:moveTo>
                    <a:pt x="6324" y="5431"/>
                  </a:moveTo>
                  <a:cubicBezTo>
                    <a:pt x="6383" y="5431"/>
                    <a:pt x="6441" y="5439"/>
                    <a:pt x="6497" y="5457"/>
                  </a:cubicBezTo>
                  <a:cubicBezTo>
                    <a:pt x="6643" y="5513"/>
                    <a:pt x="6762" y="5688"/>
                    <a:pt x="6734" y="5863"/>
                  </a:cubicBezTo>
                  <a:cubicBezTo>
                    <a:pt x="6676" y="6077"/>
                    <a:pt x="6497" y="6243"/>
                    <a:pt x="6286" y="6243"/>
                  </a:cubicBezTo>
                  <a:cubicBezTo>
                    <a:pt x="6270" y="6243"/>
                    <a:pt x="6254" y="6242"/>
                    <a:pt x="6238" y="6240"/>
                  </a:cubicBezTo>
                  <a:cubicBezTo>
                    <a:pt x="6007" y="6240"/>
                    <a:pt x="5741" y="6065"/>
                    <a:pt x="5832" y="5807"/>
                  </a:cubicBezTo>
                  <a:cubicBezTo>
                    <a:pt x="5860" y="5632"/>
                    <a:pt x="6007" y="5513"/>
                    <a:pt x="6147" y="5457"/>
                  </a:cubicBezTo>
                  <a:cubicBezTo>
                    <a:pt x="6206" y="5439"/>
                    <a:pt x="6266" y="5431"/>
                    <a:pt x="6324" y="5431"/>
                  </a:cubicBezTo>
                  <a:close/>
                  <a:moveTo>
                    <a:pt x="5161" y="5457"/>
                  </a:moveTo>
                  <a:lnTo>
                    <a:pt x="5161" y="5597"/>
                  </a:lnTo>
                  <a:cubicBezTo>
                    <a:pt x="5217" y="5716"/>
                    <a:pt x="5273" y="5807"/>
                    <a:pt x="5364" y="5863"/>
                  </a:cubicBezTo>
                  <a:lnTo>
                    <a:pt x="5392" y="5863"/>
                  </a:lnTo>
                  <a:cubicBezTo>
                    <a:pt x="5392" y="5918"/>
                    <a:pt x="5392" y="6009"/>
                    <a:pt x="5364" y="6065"/>
                  </a:cubicBezTo>
                  <a:cubicBezTo>
                    <a:pt x="5336" y="6156"/>
                    <a:pt x="5273" y="6240"/>
                    <a:pt x="5217" y="6296"/>
                  </a:cubicBezTo>
                  <a:cubicBezTo>
                    <a:pt x="5174" y="6329"/>
                    <a:pt x="5129" y="6342"/>
                    <a:pt x="5086" y="6342"/>
                  </a:cubicBezTo>
                  <a:cubicBezTo>
                    <a:pt x="5008" y="6342"/>
                    <a:pt x="4936" y="6298"/>
                    <a:pt x="4895" y="6240"/>
                  </a:cubicBezTo>
                  <a:cubicBezTo>
                    <a:pt x="4867" y="6156"/>
                    <a:pt x="4867" y="6093"/>
                    <a:pt x="4867" y="6009"/>
                  </a:cubicBezTo>
                  <a:cubicBezTo>
                    <a:pt x="4895" y="5772"/>
                    <a:pt x="4986" y="5569"/>
                    <a:pt x="5161" y="5457"/>
                  </a:cubicBezTo>
                  <a:close/>
                  <a:moveTo>
                    <a:pt x="9706" y="5485"/>
                  </a:moveTo>
                  <a:cubicBezTo>
                    <a:pt x="9790" y="5485"/>
                    <a:pt x="9881" y="5485"/>
                    <a:pt x="9965" y="5513"/>
                  </a:cubicBezTo>
                  <a:cubicBezTo>
                    <a:pt x="10258" y="5569"/>
                    <a:pt x="10342" y="5744"/>
                    <a:pt x="10461" y="5946"/>
                  </a:cubicBezTo>
                  <a:cubicBezTo>
                    <a:pt x="10489" y="6037"/>
                    <a:pt x="10552" y="6093"/>
                    <a:pt x="10580" y="6184"/>
                  </a:cubicBezTo>
                  <a:cubicBezTo>
                    <a:pt x="10489" y="6387"/>
                    <a:pt x="10231" y="6471"/>
                    <a:pt x="10028" y="6471"/>
                  </a:cubicBezTo>
                  <a:cubicBezTo>
                    <a:pt x="9818" y="6471"/>
                    <a:pt x="9643" y="6359"/>
                    <a:pt x="9615" y="6156"/>
                  </a:cubicBezTo>
                  <a:cubicBezTo>
                    <a:pt x="9587" y="6121"/>
                    <a:pt x="9587" y="6093"/>
                    <a:pt x="9587" y="6065"/>
                  </a:cubicBezTo>
                  <a:lnTo>
                    <a:pt x="9615" y="6037"/>
                  </a:lnTo>
                  <a:cubicBezTo>
                    <a:pt x="9678" y="5891"/>
                    <a:pt x="9790" y="5632"/>
                    <a:pt x="9706" y="5485"/>
                  </a:cubicBezTo>
                  <a:close/>
                  <a:moveTo>
                    <a:pt x="12863" y="5474"/>
                  </a:moveTo>
                  <a:cubicBezTo>
                    <a:pt x="12874" y="5474"/>
                    <a:pt x="12881" y="5478"/>
                    <a:pt x="12881" y="5485"/>
                  </a:cubicBezTo>
                  <a:cubicBezTo>
                    <a:pt x="12881" y="5513"/>
                    <a:pt x="12790" y="5597"/>
                    <a:pt x="12762" y="5632"/>
                  </a:cubicBezTo>
                  <a:cubicBezTo>
                    <a:pt x="12734" y="5716"/>
                    <a:pt x="12706" y="5807"/>
                    <a:pt x="12650" y="5863"/>
                  </a:cubicBezTo>
                  <a:cubicBezTo>
                    <a:pt x="12587" y="6009"/>
                    <a:pt x="12531" y="6121"/>
                    <a:pt x="12475" y="6240"/>
                  </a:cubicBezTo>
                  <a:cubicBezTo>
                    <a:pt x="12412" y="6415"/>
                    <a:pt x="12265" y="6646"/>
                    <a:pt x="12209" y="6855"/>
                  </a:cubicBezTo>
                  <a:cubicBezTo>
                    <a:pt x="12153" y="6681"/>
                    <a:pt x="12063" y="6562"/>
                    <a:pt x="11916" y="6471"/>
                  </a:cubicBezTo>
                  <a:cubicBezTo>
                    <a:pt x="11776" y="6415"/>
                    <a:pt x="11629" y="6331"/>
                    <a:pt x="11482" y="6268"/>
                  </a:cubicBezTo>
                  <a:cubicBezTo>
                    <a:pt x="11510" y="6240"/>
                    <a:pt x="11566" y="6212"/>
                    <a:pt x="11601" y="6184"/>
                  </a:cubicBezTo>
                  <a:cubicBezTo>
                    <a:pt x="11713" y="6121"/>
                    <a:pt x="11832" y="6037"/>
                    <a:pt x="11951" y="5946"/>
                  </a:cubicBezTo>
                  <a:cubicBezTo>
                    <a:pt x="12090" y="5863"/>
                    <a:pt x="12209" y="5772"/>
                    <a:pt x="12356" y="5688"/>
                  </a:cubicBezTo>
                  <a:cubicBezTo>
                    <a:pt x="12406" y="5663"/>
                    <a:pt x="12777" y="5474"/>
                    <a:pt x="12863" y="5474"/>
                  </a:cubicBezTo>
                  <a:close/>
                  <a:moveTo>
                    <a:pt x="10727" y="6359"/>
                  </a:moveTo>
                  <a:cubicBezTo>
                    <a:pt x="10811" y="6409"/>
                    <a:pt x="10897" y="6419"/>
                    <a:pt x="10979" y="6419"/>
                  </a:cubicBezTo>
                  <a:cubicBezTo>
                    <a:pt x="11033" y="6419"/>
                    <a:pt x="11085" y="6415"/>
                    <a:pt x="11133" y="6415"/>
                  </a:cubicBezTo>
                  <a:lnTo>
                    <a:pt x="11216" y="6415"/>
                  </a:lnTo>
                  <a:cubicBezTo>
                    <a:pt x="11335" y="6415"/>
                    <a:pt x="11538" y="6415"/>
                    <a:pt x="11538" y="6443"/>
                  </a:cubicBezTo>
                  <a:cubicBezTo>
                    <a:pt x="11510" y="6534"/>
                    <a:pt x="11482" y="6590"/>
                    <a:pt x="11482" y="6646"/>
                  </a:cubicBezTo>
                  <a:cubicBezTo>
                    <a:pt x="11426" y="6855"/>
                    <a:pt x="11279" y="6995"/>
                    <a:pt x="11105" y="7030"/>
                  </a:cubicBezTo>
                  <a:cubicBezTo>
                    <a:pt x="11056" y="7049"/>
                    <a:pt x="10999" y="7058"/>
                    <a:pt x="10938" y="7058"/>
                  </a:cubicBezTo>
                  <a:cubicBezTo>
                    <a:pt x="10815" y="7058"/>
                    <a:pt x="10679" y="7019"/>
                    <a:pt x="10580" y="6939"/>
                  </a:cubicBezTo>
                  <a:cubicBezTo>
                    <a:pt x="10461" y="6820"/>
                    <a:pt x="10461" y="6681"/>
                    <a:pt x="10489" y="6534"/>
                  </a:cubicBezTo>
                  <a:cubicBezTo>
                    <a:pt x="10580" y="6506"/>
                    <a:pt x="10664" y="6415"/>
                    <a:pt x="10727" y="6359"/>
                  </a:cubicBezTo>
                  <a:close/>
                  <a:moveTo>
                    <a:pt x="6006" y="6323"/>
                  </a:moveTo>
                  <a:cubicBezTo>
                    <a:pt x="6071" y="6323"/>
                    <a:pt x="6162" y="6387"/>
                    <a:pt x="6238" y="6387"/>
                  </a:cubicBezTo>
                  <a:cubicBezTo>
                    <a:pt x="6322" y="6415"/>
                    <a:pt x="6413" y="6387"/>
                    <a:pt x="6469" y="6506"/>
                  </a:cubicBezTo>
                  <a:cubicBezTo>
                    <a:pt x="6588" y="6681"/>
                    <a:pt x="6532" y="6939"/>
                    <a:pt x="6357" y="7058"/>
                  </a:cubicBezTo>
                  <a:cubicBezTo>
                    <a:pt x="6267" y="7142"/>
                    <a:pt x="6130" y="7183"/>
                    <a:pt x="5993" y="7183"/>
                  </a:cubicBezTo>
                  <a:cubicBezTo>
                    <a:pt x="5948" y="7183"/>
                    <a:pt x="5903" y="7179"/>
                    <a:pt x="5860" y="7170"/>
                  </a:cubicBezTo>
                  <a:cubicBezTo>
                    <a:pt x="5595" y="7142"/>
                    <a:pt x="5685" y="6883"/>
                    <a:pt x="5685" y="6709"/>
                  </a:cubicBezTo>
                  <a:cubicBezTo>
                    <a:pt x="5713" y="6471"/>
                    <a:pt x="5797" y="6387"/>
                    <a:pt x="5972" y="6331"/>
                  </a:cubicBezTo>
                  <a:cubicBezTo>
                    <a:pt x="5982" y="6325"/>
                    <a:pt x="5994" y="6323"/>
                    <a:pt x="6006" y="6323"/>
                  </a:cubicBezTo>
                  <a:close/>
                  <a:moveTo>
                    <a:pt x="2567" y="5716"/>
                  </a:moveTo>
                  <a:cubicBezTo>
                    <a:pt x="2714" y="5716"/>
                    <a:pt x="2889" y="5744"/>
                    <a:pt x="3035" y="5744"/>
                  </a:cubicBezTo>
                  <a:cubicBezTo>
                    <a:pt x="3266" y="5744"/>
                    <a:pt x="3497" y="5772"/>
                    <a:pt x="3700" y="5835"/>
                  </a:cubicBezTo>
                  <a:cubicBezTo>
                    <a:pt x="4084" y="5981"/>
                    <a:pt x="4399" y="6240"/>
                    <a:pt x="4749" y="6387"/>
                  </a:cubicBezTo>
                  <a:cubicBezTo>
                    <a:pt x="4783" y="6506"/>
                    <a:pt x="4811" y="6646"/>
                    <a:pt x="4783" y="6765"/>
                  </a:cubicBezTo>
                  <a:cubicBezTo>
                    <a:pt x="4721" y="6939"/>
                    <a:pt x="4665" y="7142"/>
                    <a:pt x="4637" y="7345"/>
                  </a:cubicBezTo>
                  <a:cubicBezTo>
                    <a:pt x="4546" y="7289"/>
                    <a:pt x="4462" y="7205"/>
                    <a:pt x="4399" y="7142"/>
                  </a:cubicBezTo>
                  <a:cubicBezTo>
                    <a:pt x="4196" y="6939"/>
                    <a:pt x="3993" y="6765"/>
                    <a:pt x="3791" y="6562"/>
                  </a:cubicBezTo>
                  <a:cubicBezTo>
                    <a:pt x="3413" y="6240"/>
                    <a:pt x="2972" y="6009"/>
                    <a:pt x="2567" y="5716"/>
                  </a:cubicBezTo>
                  <a:close/>
                  <a:moveTo>
                    <a:pt x="11685" y="6534"/>
                  </a:moveTo>
                  <a:cubicBezTo>
                    <a:pt x="11741" y="6590"/>
                    <a:pt x="11832" y="6618"/>
                    <a:pt x="11888" y="6681"/>
                  </a:cubicBezTo>
                  <a:cubicBezTo>
                    <a:pt x="12063" y="6855"/>
                    <a:pt x="12007" y="7170"/>
                    <a:pt x="12035" y="7408"/>
                  </a:cubicBezTo>
                  <a:cubicBezTo>
                    <a:pt x="12035" y="7464"/>
                    <a:pt x="12035" y="7492"/>
                    <a:pt x="12063" y="7520"/>
                  </a:cubicBezTo>
                  <a:cubicBezTo>
                    <a:pt x="11928" y="7568"/>
                    <a:pt x="11831" y="7629"/>
                    <a:pt x="11698" y="7629"/>
                  </a:cubicBezTo>
                  <a:cubicBezTo>
                    <a:pt x="11658" y="7629"/>
                    <a:pt x="11614" y="7624"/>
                    <a:pt x="11566" y="7611"/>
                  </a:cubicBezTo>
                  <a:cubicBezTo>
                    <a:pt x="11335" y="7520"/>
                    <a:pt x="11307" y="7317"/>
                    <a:pt x="11363" y="7114"/>
                  </a:cubicBezTo>
                  <a:cubicBezTo>
                    <a:pt x="11391" y="7114"/>
                    <a:pt x="11426" y="7086"/>
                    <a:pt x="11454" y="7058"/>
                  </a:cubicBezTo>
                  <a:cubicBezTo>
                    <a:pt x="11629" y="6939"/>
                    <a:pt x="11629" y="6737"/>
                    <a:pt x="11685" y="6534"/>
                  </a:cubicBezTo>
                  <a:close/>
                  <a:moveTo>
                    <a:pt x="6080" y="7322"/>
                  </a:moveTo>
                  <a:cubicBezTo>
                    <a:pt x="6146" y="7322"/>
                    <a:pt x="6212" y="7338"/>
                    <a:pt x="6266" y="7380"/>
                  </a:cubicBezTo>
                  <a:cubicBezTo>
                    <a:pt x="6294" y="7408"/>
                    <a:pt x="6322" y="7555"/>
                    <a:pt x="6322" y="7611"/>
                  </a:cubicBezTo>
                  <a:cubicBezTo>
                    <a:pt x="6357" y="7841"/>
                    <a:pt x="6238" y="8079"/>
                    <a:pt x="5972" y="8079"/>
                  </a:cubicBezTo>
                  <a:cubicBezTo>
                    <a:pt x="5769" y="8079"/>
                    <a:pt x="5623" y="7904"/>
                    <a:pt x="5658" y="7695"/>
                  </a:cubicBezTo>
                  <a:cubicBezTo>
                    <a:pt x="5685" y="7583"/>
                    <a:pt x="5769" y="7436"/>
                    <a:pt x="5860" y="7380"/>
                  </a:cubicBezTo>
                  <a:cubicBezTo>
                    <a:pt x="5921" y="7346"/>
                    <a:pt x="6001" y="7322"/>
                    <a:pt x="6080" y="7322"/>
                  </a:cubicBezTo>
                  <a:close/>
                  <a:moveTo>
                    <a:pt x="12762" y="7583"/>
                  </a:moveTo>
                  <a:cubicBezTo>
                    <a:pt x="12965" y="7583"/>
                    <a:pt x="13174" y="7583"/>
                    <a:pt x="13174" y="7841"/>
                  </a:cubicBezTo>
                  <a:cubicBezTo>
                    <a:pt x="13174" y="8044"/>
                    <a:pt x="13055" y="8191"/>
                    <a:pt x="12909" y="8366"/>
                  </a:cubicBezTo>
                  <a:lnTo>
                    <a:pt x="12909" y="8282"/>
                  </a:lnTo>
                  <a:cubicBezTo>
                    <a:pt x="12909" y="8191"/>
                    <a:pt x="12853" y="8079"/>
                    <a:pt x="12825" y="7988"/>
                  </a:cubicBezTo>
                  <a:cubicBezTo>
                    <a:pt x="12734" y="7785"/>
                    <a:pt x="12650" y="7729"/>
                    <a:pt x="12475" y="7611"/>
                  </a:cubicBezTo>
                  <a:lnTo>
                    <a:pt x="12440" y="7611"/>
                  </a:lnTo>
                  <a:cubicBezTo>
                    <a:pt x="12559" y="7583"/>
                    <a:pt x="12678" y="7583"/>
                    <a:pt x="12762" y="7583"/>
                  </a:cubicBezTo>
                  <a:close/>
                  <a:moveTo>
                    <a:pt x="11482" y="7785"/>
                  </a:moveTo>
                  <a:cubicBezTo>
                    <a:pt x="11586" y="7805"/>
                    <a:pt x="11704" y="7825"/>
                    <a:pt x="11816" y="7825"/>
                  </a:cubicBezTo>
                  <a:cubicBezTo>
                    <a:pt x="11862" y="7825"/>
                    <a:pt x="11908" y="7822"/>
                    <a:pt x="11951" y="7813"/>
                  </a:cubicBezTo>
                  <a:cubicBezTo>
                    <a:pt x="12007" y="7932"/>
                    <a:pt x="12035" y="8079"/>
                    <a:pt x="11979" y="8219"/>
                  </a:cubicBezTo>
                  <a:cubicBezTo>
                    <a:pt x="11951" y="8429"/>
                    <a:pt x="11741" y="8429"/>
                    <a:pt x="11566" y="8457"/>
                  </a:cubicBezTo>
                  <a:cubicBezTo>
                    <a:pt x="11527" y="8476"/>
                    <a:pt x="11455" y="8496"/>
                    <a:pt x="11388" y="8496"/>
                  </a:cubicBezTo>
                  <a:cubicBezTo>
                    <a:pt x="11360" y="8496"/>
                    <a:pt x="11332" y="8493"/>
                    <a:pt x="11307" y="8485"/>
                  </a:cubicBezTo>
                  <a:cubicBezTo>
                    <a:pt x="11161" y="8429"/>
                    <a:pt x="11133" y="8282"/>
                    <a:pt x="11161" y="8135"/>
                  </a:cubicBezTo>
                  <a:cubicBezTo>
                    <a:pt x="11216" y="7988"/>
                    <a:pt x="11335" y="7841"/>
                    <a:pt x="11482" y="7785"/>
                  </a:cubicBezTo>
                  <a:close/>
                  <a:moveTo>
                    <a:pt x="12125" y="7667"/>
                  </a:moveTo>
                  <a:cubicBezTo>
                    <a:pt x="12153" y="7695"/>
                    <a:pt x="12209" y="7729"/>
                    <a:pt x="12237" y="7757"/>
                  </a:cubicBezTo>
                  <a:cubicBezTo>
                    <a:pt x="12300" y="7813"/>
                    <a:pt x="12384" y="7841"/>
                    <a:pt x="12475" y="7869"/>
                  </a:cubicBezTo>
                  <a:cubicBezTo>
                    <a:pt x="12615" y="7960"/>
                    <a:pt x="12706" y="8079"/>
                    <a:pt x="12734" y="8219"/>
                  </a:cubicBezTo>
                  <a:cubicBezTo>
                    <a:pt x="12734" y="8310"/>
                    <a:pt x="12734" y="8394"/>
                    <a:pt x="12706" y="8485"/>
                  </a:cubicBezTo>
                  <a:cubicBezTo>
                    <a:pt x="12678" y="8485"/>
                    <a:pt x="12650" y="8485"/>
                    <a:pt x="12615" y="8513"/>
                  </a:cubicBezTo>
                  <a:cubicBezTo>
                    <a:pt x="12557" y="8532"/>
                    <a:pt x="12496" y="8568"/>
                    <a:pt x="12427" y="8568"/>
                  </a:cubicBezTo>
                  <a:cubicBezTo>
                    <a:pt x="12396" y="8568"/>
                    <a:pt x="12363" y="8560"/>
                    <a:pt x="12328" y="8541"/>
                  </a:cubicBezTo>
                  <a:cubicBezTo>
                    <a:pt x="12181" y="8457"/>
                    <a:pt x="12209" y="8338"/>
                    <a:pt x="12181" y="8191"/>
                  </a:cubicBezTo>
                  <a:cubicBezTo>
                    <a:pt x="12209" y="8016"/>
                    <a:pt x="12181" y="7841"/>
                    <a:pt x="12090" y="7729"/>
                  </a:cubicBezTo>
                  <a:cubicBezTo>
                    <a:pt x="12090" y="7729"/>
                    <a:pt x="12125" y="7695"/>
                    <a:pt x="12125" y="7667"/>
                  </a:cubicBezTo>
                  <a:close/>
                  <a:moveTo>
                    <a:pt x="4637" y="7932"/>
                  </a:moveTo>
                  <a:lnTo>
                    <a:pt x="4637" y="7960"/>
                  </a:lnTo>
                  <a:cubicBezTo>
                    <a:pt x="4665" y="8219"/>
                    <a:pt x="4783" y="8394"/>
                    <a:pt x="4693" y="8659"/>
                  </a:cubicBezTo>
                  <a:cubicBezTo>
                    <a:pt x="4665" y="8743"/>
                    <a:pt x="4637" y="8834"/>
                    <a:pt x="4609" y="8918"/>
                  </a:cubicBezTo>
                  <a:cubicBezTo>
                    <a:pt x="4574" y="8890"/>
                    <a:pt x="4546" y="8890"/>
                    <a:pt x="4518" y="8890"/>
                  </a:cubicBezTo>
                  <a:cubicBezTo>
                    <a:pt x="4371" y="8834"/>
                    <a:pt x="4259" y="8743"/>
                    <a:pt x="4112" y="8659"/>
                  </a:cubicBezTo>
                  <a:cubicBezTo>
                    <a:pt x="3937" y="8569"/>
                    <a:pt x="3735" y="8485"/>
                    <a:pt x="3588" y="8338"/>
                  </a:cubicBezTo>
                  <a:cubicBezTo>
                    <a:pt x="3700" y="8254"/>
                    <a:pt x="3909" y="8191"/>
                    <a:pt x="4049" y="8107"/>
                  </a:cubicBezTo>
                  <a:cubicBezTo>
                    <a:pt x="4084" y="8107"/>
                    <a:pt x="4490" y="7960"/>
                    <a:pt x="4637" y="7932"/>
                  </a:cubicBezTo>
                  <a:close/>
                  <a:moveTo>
                    <a:pt x="5797" y="8191"/>
                  </a:moveTo>
                  <a:cubicBezTo>
                    <a:pt x="5861" y="8211"/>
                    <a:pt x="5938" y="8234"/>
                    <a:pt x="6018" y="8234"/>
                  </a:cubicBezTo>
                  <a:cubicBezTo>
                    <a:pt x="6051" y="8234"/>
                    <a:pt x="6086" y="8229"/>
                    <a:pt x="6119" y="8219"/>
                  </a:cubicBezTo>
                  <a:cubicBezTo>
                    <a:pt x="6119" y="8219"/>
                    <a:pt x="6147" y="8254"/>
                    <a:pt x="6182" y="8282"/>
                  </a:cubicBezTo>
                  <a:cubicBezTo>
                    <a:pt x="6294" y="8366"/>
                    <a:pt x="6266" y="8457"/>
                    <a:pt x="6238" y="8569"/>
                  </a:cubicBezTo>
                  <a:cubicBezTo>
                    <a:pt x="6182" y="8715"/>
                    <a:pt x="6063" y="8918"/>
                    <a:pt x="5860" y="8918"/>
                  </a:cubicBezTo>
                  <a:cubicBezTo>
                    <a:pt x="5658" y="8918"/>
                    <a:pt x="5539" y="8687"/>
                    <a:pt x="5567" y="8513"/>
                  </a:cubicBezTo>
                  <a:cubicBezTo>
                    <a:pt x="5595" y="8366"/>
                    <a:pt x="5685" y="8254"/>
                    <a:pt x="5797" y="8191"/>
                  </a:cubicBezTo>
                  <a:close/>
                  <a:moveTo>
                    <a:pt x="10969" y="8481"/>
                  </a:moveTo>
                  <a:cubicBezTo>
                    <a:pt x="10984" y="8481"/>
                    <a:pt x="10999" y="8482"/>
                    <a:pt x="11014" y="8485"/>
                  </a:cubicBezTo>
                  <a:cubicBezTo>
                    <a:pt x="11077" y="8569"/>
                    <a:pt x="11161" y="8632"/>
                    <a:pt x="11279" y="8659"/>
                  </a:cubicBezTo>
                  <a:cubicBezTo>
                    <a:pt x="11279" y="8743"/>
                    <a:pt x="11307" y="8862"/>
                    <a:pt x="11279" y="8953"/>
                  </a:cubicBezTo>
                  <a:cubicBezTo>
                    <a:pt x="11216" y="9065"/>
                    <a:pt x="11188" y="9093"/>
                    <a:pt x="11077" y="9156"/>
                  </a:cubicBezTo>
                  <a:cubicBezTo>
                    <a:pt x="10986" y="9184"/>
                    <a:pt x="10867" y="9268"/>
                    <a:pt x="10783" y="9268"/>
                  </a:cubicBezTo>
                  <a:cubicBezTo>
                    <a:pt x="10517" y="9268"/>
                    <a:pt x="10377" y="8981"/>
                    <a:pt x="10489" y="8778"/>
                  </a:cubicBezTo>
                  <a:cubicBezTo>
                    <a:pt x="10573" y="8618"/>
                    <a:pt x="10797" y="8481"/>
                    <a:pt x="10969" y="8481"/>
                  </a:cubicBezTo>
                  <a:close/>
                  <a:moveTo>
                    <a:pt x="12678" y="8715"/>
                  </a:moveTo>
                  <a:lnTo>
                    <a:pt x="12678" y="8834"/>
                  </a:lnTo>
                  <a:cubicBezTo>
                    <a:pt x="12706" y="8981"/>
                    <a:pt x="12790" y="9093"/>
                    <a:pt x="12881" y="9212"/>
                  </a:cubicBezTo>
                  <a:lnTo>
                    <a:pt x="12853" y="9212"/>
                  </a:lnTo>
                  <a:cubicBezTo>
                    <a:pt x="12790" y="9240"/>
                    <a:pt x="12734" y="9303"/>
                    <a:pt x="12678" y="9303"/>
                  </a:cubicBezTo>
                  <a:cubicBezTo>
                    <a:pt x="12666" y="9306"/>
                    <a:pt x="12654" y="9308"/>
                    <a:pt x="12642" y="9308"/>
                  </a:cubicBezTo>
                  <a:cubicBezTo>
                    <a:pt x="12559" y="9308"/>
                    <a:pt x="12467" y="9233"/>
                    <a:pt x="12412" y="9184"/>
                  </a:cubicBezTo>
                  <a:cubicBezTo>
                    <a:pt x="12300" y="9065"/>
                    <a:pt x="12384" y="8890"/>
                    <a:pt x="12475" y="8743"/>
                  </a:cubicBezTo>
                  <a:cubicBezTo>
                    <a:pt x="12531" y="8743"/>
                    <a:pt x="12615" y="8743"/>
                    <a:pt x="12678" y="8715"/>
                  </a:cubicBezTo>
                  <a:close/>
                  <a:moveTo>
                    <a:pt x="6147" y="9009"/>
                  </a:moveTo>
                  <a:cubicBezTo>
                    <a:pt x="6238" y="9037"/>
                    <a:pt x="6238" y="9128"/>
                    <a:pt x="6238" y="9212"/>
                  </a:cubicBezTo>
                  <a:cubicBezTo>
                    <a:pt x="6266" y="9303"/>
                    <a:pt x="6266" y="9415"/>
                    <a:pt x="6210" y="9478"/>
                  </a:cubicBezTo>
                  <a:cubicBezTo>
                    <a:pt x="6147" y="9534"/>
                    <a:pt x="6063" y="9534"/>
                    <a:pt x="6007" y="9561"/>
                  </a:cubicBezTo>
                  <a:cubicBezTo>
                    <a:pt x="5860" y="9561"/>
                    <a:pt x="5658" y="9534"/>
                    <a:pt x="5658" y="9387"/>
                  </a:cubicBezTo>
                  <a:cubicBezTo>
                    <a:pt x="5658" y="9303"/>
                    <a:pt x="5685" y="9212"/>
                    <a:pt x="5741" y="9156"/>
                  </a:cubicBezTo>
                  <a:cubicBezTo>
                    <a:pt x="5769" y="9093"/>
                    <a:pt x="5832" y="9065"/>
                    <a:pt x="5860" y="9037"/>
                  </a:cubicBezTo>
                  <a:lnTo>
                    <a:pt x="6035" y="9037"/>
                  </a:lnTo>
                  <a:cubicBezTo>
                    <a:pt x="6063" y="9037"/>
                    <a:pt x="6091" y="9009"/>
                    <a:pt x="6147" y="9009"/>
                  </a:cubicBezTo>
                  <a:close/>
                  <a:moveTo>
                    <a:pt x="10377" y="9093"/>
                  </a:moveTo>
                  <a:cubicBezTo>
                    <a:pt x="10405" y="9156"/>
                    <a:pt x="10433" y="9212"/>
                    <a:pt x="10461" y="9268"/>
                  </a:cubicBezTo>
                  <a:cubicBezTo>
                    <a:pt x="10517" y="9331"/>
                    <a:pt x="10608" y="9359"/>
                    <a:pt x="10664" y="9359"/>
                  </a:cubicBezTo>
                  <a:lnTo>
                    <a:pt x="10664" y="9387"/>
                  </a:lnTo>
                  <a:cubicBezTo>
                    <a:pt x="10664" y="9534"/>
                    <a:pt x="10636" y="9736"/>
                    <a:pt x="10517" y="9855"/>
                  </a:cubicBezTo>
                  <a:cubicBezTo>
                    <a:pt x="10466" y="9909"/>
                    <a:pt x="10409" y="9931"/>
                    <a:pt x="10351" y="9931"/>
                  </a:cubicBezTo>
                  <a:cubicBezTo>
                    <a:pt x="10252" y="9931"/>
                    <a:pt x="10148" y="9867"/>
                    <a:pt x="10056" y="9792"/>
                  </a:cubicBezTo>
                  <a:cubicBezTo>
                    <a:pt x="9937" y="9680"/>
                    <a:pt x="9909" y="9478"/>
                    <a:pt x="9993" y="9303"/>
                  </a:cubicBezTo>
                  <a:cubicBezTo>
                    <a:pt x="10084" y="9156"/>
                    <a:pt x="10231" y="9156"/>
                    <a:pt x="10377" y="9128"/>
                  </a:cubicBezTo>
                  <a:lnTo>
                    <a:pt x="10377" y="9093"/>
                  </a:lnTo>
                  <a:close/>
                  <a:moveTo>
                    <a:pt x="12937" y="9359"/>
                  </a:moveTo>
                  <a:lnTo>
                    <a:pt x="12937" y="9387"/>
                  </a:lnTo>
                  <a:cubicBezTo>
                    <a:pt x="13000" y="9652"/>
                    <a:pt x="12790" y="9827"/>
                    <a:pt x="12678" y="10058"/>
                  </a:cubicBezTo>
                  <a:cubicBezTo>
                    <a:pt x="12678" y="10114"/>
                    <a:pt x="12650" y="10142"/>
                    <a:pt x="12650" y="10177"/>
                  </a:cubicBezTo>
                  <a:cubicBezTo>
                    <a:pt x="12615" y="10177"/>
                    <a:pt x="12587" y="10142"/>
                    <a:pt x="12559" y="10114"/>
                  </a:cubicBezTo>
                  <a:cubicBezTo>
                    <a:pt x="12440" y="10058"/>
                    <a:pt x="12356" y="9883"/>
                    <a:pt x="12412" y="9736"/>
                  </a:cubicBezTo>
                  <a:cubicBezTo>
                    <a:pt x="12440" y="9652"/>
                    <a:pt x="12531" y="9534"/>
                    <a:pt x="12615" y="9478"/>
                  </a:cubicBezTo>
                  <a:cubicBezTo>
                    <a:pt x="12643" y="9484"/>
                    <a:pt x="12670" y="9488"/>
                    <a:pt x="12698" y="9488"/>
                  </a:cubicBezTo>
                  <a:cubicBezTo>
                    <a:pt x="12787" y="9488"/>
                    <a:pt x="12872" y="9450"/>
                    <a:pt x="12937" y="9359"/>
                  </a:cubicBezTo>
                  <a:close/>
                  <a:moveTo>
                    <a:pt x="6091" y="9652"/>
                  </a:moveTo>
                  <a:cubicBezTo>
                    <a:pt x="6091" y="9680"/>
                    <a:pt x="6119" y="9680"/>
                    <a:pt x="6119" y="9680"/>
                  </a:cubicBezTo>
                  <a:cubicBezTo>
                    <a:pt x="6128" y="9677"/>
                    <a:pt x="6137" y="9675"/>
                    <a:pt x="6146" y="9675"/>
                  </a:cubicBezTo>
                  <a:cubicBezTo>
                    <a:pt x="6204" y="9675"/>
                    <a:pt x="6270" y="9744"/>
                    <a:pt x="6294" y="9792"/>
                  </a:cubicBezTo>
                  <a:cubicBezTo>
                    <a:pt x="6322" y="9855"/>
                    <a:pt x="6294" y="9939"/>
                    <a:pt x="6294" y="10002"/>
                  </a:cubicBezTo>
                  <a:cubicBezTo>
                    <a:pt x="6266" y="10114"/>
                    <a:pt x="6182" y="10205"/>
                    <a:pt x="6091" y="10205"/>
                  </a:cubicBezTo>
                  <a:lnTo>
                    <a:pt x="6063" y="10205"/>
                  </a:lnTo>
                  <a:cubicBezTo>
                    <a:pt x="6007" y="10205"/>
                    <a:pt x="5944" y="10205"/>
                    <a:pt x="5916" y="10177"/>
                  </a:cubicBezTo>
                  <a:cubicBezTo>
                    <a:pt x="5832" y="10142"/>
                    <a:pt x="5797" y="10114"/>
                    <a:pt x="5797" y="10030"/>
                  </a:cubicBezTo>
                  <a:cubicBezTo>
                    <a:pt x="5769" y="9967"/>
                    <a:pt x="5832" y="9883"/>
                    <a:pt x="5832" y="9827"/>
                  </a:cubicBezTo>
                  <a:cubicBezTo>
                    <a:pt x="5860" y="9764"/>
                    <a:pt x="5916" y="9708"/>
                    <a:pt x="5944" y="9680"/>
                  </a:cubicBezTo>
                  <a:lnTo>
                    <a:pt x="6007" y="9680"/>
                  </a:lnTo>
                  <a:cubicBezTo>
                    <a:pt x="6035" y="9680"/>
                    <a:pt x="6063" y="9680"/>
                    <a:pt x="6091" y="9652"/>
                  </a:cubicBezTo>
                  <a:close/>
                  <a:moveTo>
                    <a:pt x="4874" y="9787"/>
                  </a:moveTo>
                  <a:cubicBezTo>
                    <a:pt x="4958" y="9787"/>
                    <a:pt x="5074" y="9866"/>
                    <a:pt x="5098" y="9939"/>
                  </a:cubicBezTo>
                  <a:cubicBezTo>
                    <a:pt x="5133" y="10058"/>
                    <a:pt x="5098" y="10142"/>
                    <a:pt x="5042" y="10233"/>
                  </a:cubicBezTo>
                  <a:cubicBezTo>
                    <a:pt x="5014" y="10233"/>
                    <a:pt x="4923" y="10317"/>
                    <a:pt x="4839" y="10352"/>
                  </a:cubicBezTo>
                  <a:lnTo>
                    <a:pt x="4839" y="10261"/>
                  </a:lnTo>
                  <a:cubicBezTo>
                    <a:pt x="4867" y="10114"/>
                    <a:pt x="4839" y="9939"/>
                    <a:pt x="4839" y="9792"/>
                  </a:cubicBezTo>
                  <a:cubicBezTo>
                    <a:pt x="4850" y="9789"/>
                    <a:pt x="4862" y="9787"/>
                    <a:pt x="4874" y="9787"/>
                  </a:cubicBezTo>
                  <a:close/>
                  <a:moveTo>
                    <a:pt x="9853" y="9736"/>
                  </a:moveTo>
                  <a:cubicBezTo>
                    <a:pt x="9881" y="9792"/>
                    <a:pt x="9909" y="9855"/>
                    <a:pt x="9965" y="9911"/>
                  </a:cubicBezTo>
                  <a:cubicBezTo>
                    <a:pt x="10056" y="10002"/>
                    <a:pt x="10084" y="10142"/>
                    <a:pt x="10084" y="10261"/>
                  </a:cubicBezTo>
                  <a:cubicBezTo>
                    <a:pt x="10056" y="10380"/>
                    <a:pt x="10028" y="10464"/>
                    <a:pt x="9965" y="10526"/>
                  </a:cubicBezTo>
                  <a:cubicBezTo>
                    <a:pt x="9909" y="10582"/>
                    <a:pt x="9818" y="10666"/>
                    <a:pt x="9734" y="10666"/>
                  </a:cubicBezTo>
                  <a:cubicBezTo>
                    <a:pt x="9712" y="10671"/>
                    <a:pt x="9692" y="10674"/>
                    <a:pt x="9673" y="10674"/>
                  </a:cubicBezTo>
                  <a:cubicBezTo>
                    <a:pt x="9562" y="10674"/>
                    <a:pt x="9490" y="10593"/>
                    <a:pt x="9412" y="10491"/>
                  </a:cubicBezTo>
                  <a:cubicBezTo>
                    <a:pt x="9356" y="10436"/>
                    <a:pt x="9266" y="10317"/>
                    <a:pt x="9294" y="10233"/>
                  </a:cubicBezTo>
                  <a:cubicBezTo>
                    <a:pt x="9294" y="10114"/>
                    <a:pt x="9384" y="10030"/>
                    <a:pt x="9468" y="9967"/>
                  </a:cubicBezTo>
                  <a:cubicBezTo>
                    <a:pt x="9503" y="9939"/>
                    <a:pt x="9762" y="9764"/>
                    <a:pt x="9853" y="9736"/>
                  </a:cubicBezTo>
                  <a:close/>
                  <a:moveTo>
                    <a:pt x="6215" y="10317"/>
                  </a:moveTo>
                  <a:cubicBezTo>
                    <a:pt x="6351" y="10317"/>
                    <a:pt x="6460" y="10404"/>
                    <a:pt x="6385" y="10582"/>
                  </a:cubicBezTo>
                  <a:cubicBezTo>
                    <a:pt x="6357" y="10701"/>
                    <a:pt x="6238" y="10729"/>
                    <a:pt x="6147" y="10757"/>
                  </a:cubicBezTo>
                  <a:cubicBezTo>
                    <a:pt x="6007" y="10757"/>
                    <a:pt x="5860" y="10701"/>
                    <a:pt x="5888" y="10554"/>
                  </a:cubicBezTo>
                  <a:cubicBezTo>
                    <a:pt x="5929" y="10397"/>
                    <a:pt x="6084" y="10317"/>
                    <a:pt x="6215" y="10317"/>
                  </a:cubicBezTo>
                  <a:close/>
                  <a:moveTo>
                    <a:pt x="12475" y="10289"/>
                  </a:moveTo>
                  <a:cubicBezTo>
                    <a:pt x="12531" y="10317"/>
                    <a:pt x="12559" y="10352"/>
                    <a:pt x="12615" y="10352"/>
                  </a:cubicBezTo>
                  <a:cubicBezTo>
                    <a:pt x="12615" y="10491"/>
                    <a:pt x="12615" y="10610"/>
                    <a:pt x="12587" y="10757"/>
                  </a:cubicBezTo>
                  <a:cubicBezTo>
                    <a:pt x="12559" y="10876"/>
                    <a:pt x="12503" y="10960"/>
                    <a:pt x="12440" y="11079"/>
                  </a:cubicBezTo>
                  <a:cubicBezTo>
                    <a:pt x="12356" y="11016"/>
                    <a:pt x="12265" y="10988"/>
                    <a:pt x="12237" y="10904"/>
                  </a:cubicBezTo>
                  <a:cubicBezTo>
                    <a:pt x="12153" y="10785"/>
                    <a:pt x="12181" y="10638"/>
                    <a:pt x="12237" y="10526"/>
                  </a:cubicBezTo>
                  <a:cubicBezTo>
                    <a:pt x="12300" y="10380"/>
                    <a:pt x="12384" y="10317"/>
                    <a:pt x="12475" y="10289"/>
                  </a:cubicBezTo>
                  <a:close/>
                  <a:moveTo>
                    <a:pt x="12937" y="10002"/>
                  </a:moveTo>
                  <a:cubicBezTo>
                    <a:pt x="12965" y="10058"/>
                    <a:pt x="13000" y="10086"/>
                    <a:pt x="13027" y="10142"/>
                  </a:cubicBezTo>
                  <a:cubicBezTo>
                    <a:pt x="13139" y="10289"/>
                    <a:pt x="13286" y="10464"/>
                    <a:pt x="13230" y="10666"/>
                  </a:cubicBezTo>
                  <a:cubicBezTo>
                    <a:pt x="13174" y="10876"/>
                    <a:pt x="12881" y="11051"/>
                    <a:pt x="12615" y="11163"/>
                  </a:cubicBezTo>
                  <a:cubicBezTo>
                    <a:pt x="12706" y="10988"/>
                    <a:pt x="12790" y="10785"/>
                    <a:pt x="12790" y="10610"/>
                  </a:cubicBezTo>
                  <a:cubicBezTo>
                    <a:pt x="12790" y="10464"/>
                    <a:pt x="12790" y="10317"/>
                    <a:pt x="12853" y="10205"/>
                  </a:cubicBezTo>
                  <a:cubicBezTo>
                    <a:pt x="12853" y="10114"/>
                    <a:pt x="12909" y="10058"/>
                    <a:pt x="12937" y="10002"/>
                  </a:cubicBezTo>
                  <a:close/>
                  <a:moveTo>
                    <a:pt x="9210" y="10408"/>
                  </a:moveTo>
                  <a:cubicBezTo>
                    <a:pt x="9238" y="10491"/>
                    <a:pt x="9294" y="10582"/>
                    <a:pt x="9356" y="10638"/>
                  </a:cubicBezTo>
                  <a:cubicBezTo>
                    <a:pt x="9412" y="10701"/>
                    <a:pt x="9440" y="10757"/>
                    <a:pt x="9503" y="10785"/>
                  </a:cubicBezTo>
                  <a:cubicBezTo>
                    <a:pt x="9468" y="10932"/>
                    <a:pt x="9468" y="11079"/>
                    <a:pt x="9329" y="11163"/>
                  </a:cubicBezTo>
                  <a:cubicBezTo>
                    <a:pt x="9265" y="11206"/>
                    <a:pt x="9198" y="11226"/>
                    <a:pt x="9133" y="11226"/>
                  </a:cubicBezTo>
                  <a:cubicBezTo>
                    <a:pt x="9019" y="11226"/>
                    <a:pt x="8914" y="11163"/>
                    <a:pt x="8860" y="11051"/>
                  </a:cubicBezTo>
                  <a:cubicBezTo>
                    <a:pt x="8804" y="10876"/>
                    <a:pt x="8832" y="10701"/>
                    <a:pt x="8944" y="10582"/>
                  </a:cubicBezTo>
                  <a:cubicBezTo>
                    <a:pt x="9035" y="10491"/>
                    <a:pt x="9119" y="10464"/>
                    <a:pt x="9210" y="10408"/>
                  </a:cubicBezTo>
                  <a:close/>
                  <a:moveTo>
                    <a:pt x="6322" y="10813"/>
                  </a:moveTo>
                  <a:cubicBezTo>
                    <a:pt x="6385" y="10932"/>
                    <a:pt x="6497" y="10988"/>
                    <a:pt x="6469" y="11135"/>
                  </a:cubicBezTo>
                  <a:cubicBezTo>
                    <a:pt x="6441" y="11254"/>
                    <a:pt x="6322" y="11310"/>
                    <a:pt x="6238" y="11338"/>
                  </a:cubicBezTo>
                  <a:cubicBezTo>
                    <a:pt x="6218" y="11342"/>
                    <a:pt x="6197" y="11345"/>
                    <a:pt x="6175" y="11345"/>
                  </a:cubicBezTo>
                  <a:cubicBezTo>
                    <a:pt x="6065" y="11345"/>
                    <a:pt x="5940" y="11285"/>
                    <a:pt x="5916" y="11163"/>
                  </a:cubicBezTo>
                  <a:cubicBezTo>
                    <a:pt x="5888" y="11051"/>
                    <a:pt x="5944" y="10932"/>
                    <a:pt x="6063" y="10876"/>
                  </a:cubicBezTo>
                  <a:cubicBezTo>
                    <a:pt x="6119" y="10876"/>
                    <a:pt x="6182" y="10876"/>
                    <a:pt x="6238" y="10841"/>
                  </a:cubicBezTo>
                  <a:cubicBezTo>
                    <a:pt x="6266" y="10841"/>
                    <a:pt x="6294" y="10841"/>
                    <a:pt x="6322" y="10813"/>
                  </a:cubicBezTo>
                  <a:close/>
                  <a:moveTo>
                    <a:pt x="12125" y="11051"/>
                  </a:moveTo>
                  <a:cubicBezTo>
                    <a:pt x="12153" y="11107"/>
                    <a:pt x="12237" y="11191"/>
                    <a:pt x="12328" y="11226"/>
                  </a:cubicBezTo>
                  <a:cubicBezTo>
                    <a:pt x="12181" y="11366"/>
                    <a:pt x="12035" y="11484"/>
                    <a:pt x="11860" y="11631"/>
                  </a:cubicBezTo>
                  <a:cubicBezTo>
                    <a:pt x="11741" y="11540"/>
                    <a:pt x="11776" y="11366"/>
                    <a:pt x="11860" y="11254"/>
                  </a:cubicBezTo>
                  <a:cubicBezTo>
                    <a:pt x="11916" y="11163"/>
                    <a:pt x="12007" y="11079"/>
                    <a:pt x="12125" y="11051"/>
                  </a:cubicBezTo>
                  <a:close/>
                  <a:moveTo>
                    <a:pt x="8713" y="11016"/>
                  </a:moveTo>
                  <a:cubicBezTo>
                    <a:pt x="8741" y="11079"/>
                    <a:pt x="8769" y="11163"/>
                    <a:pt x="8804" y="11226"/>
                  </a:cubicBezTo>
                  <a:cubicBezTo>
                    <a:pt x="8860" y="11282"/>
                    <a:pt x="8944" y="11338"/>
                    <a:pt x="9007" y="11366"/>
                  </a:cubicBezTo>
                  <a:lnTo>
                    <a:pt x="9035" y="11400"/>
                  </a:lnTo>
                  <a:cubicBezTo>
                    <a:pt x="8979" y="11484"/>
                    <a:pt x="8916" y="11603"/>
                    <a:pt x="8832" y="11659"/>
                  </a:cubicBezTo>
                  <a:cubicBezTo>
                    <a:pt x="8802" y="11682"/>
                    <a:pt x="8774" y="11692"/>
                    <a:pt x="8748" y="11692"/>
                  </a:cubicBezTo>
                  <a:cubicBezTo>
                    <a:pt x="8672" y="11692"/>
                    <a:pt x="8613" y="11608"/>
                    <a:pt x="8566" y="11540"/>
                  </a:cubicBezTo>
                  <a:cubicBezTo>
                    <a:pt x="8454" y="11428"/>
                    <a:pt x="8392" y="11254"/>
                    <a:pt x="8538" y="11135"/>
                  </a:cubicBezTo>
                  <a:cubicBezTo>
                    <a:pt x="8566" y="11107"/>
                    <a:pt x="8657" y="11051"/>
                    <a:pt x="8713" y="11016"/>
                  </a:cubicBezTo>
                  <a:close/>
                  <a:moveTo>
                    <a:pt x="11216" y="13379"/>
                  </a:moveTo>
                  <a:cubicBezTo>
                    <a:pt x="11335" y="13463"/>
                    <a:pt x="11482" y="13526"/>
                    <a:pt x="11566" y="13610"/>
                  </a:cubicBezTo>
                  <a:cubicBezTo>
                    <a:pt x="11657" y="13673"/>
                    <a:pt x="11776" y="13701"/>
                    <a:pt x="11860" y="13785"/>
                  </a:cubicBezTo>
                  <a:cubicBezTo>
                    <a:pt x="11888" y="13813"/>
                    <a:pt x="12007" y="13932"/>
                    <a:pt x="12007" y="13988"/>
                  </a:cubicBezTo>
                  <a:cubicBezTo>
                    <a:pt x="12035" y="14051"/>
                    <a:pt x="11979" y="14023"/>
                    <a:pt x="11860" y="14051"/>
                  </a:cubicBezTo>
                  <a:cubicBezTo>
                    <a:pt x="11804" y="14051"/>
                    <a:pt x="11713" y="14079"/>
                    <a:pt x="11657" y="14079"/>
                  </a:cubicBezTo>
                  <a:cubicBezTo>
                    <a:pt x="11532" y="14113"/>
                    <a:pt x="11438" y="14137"/>
                    <a:pt x="11344" y="14137"/>
                  </a:cubicBezTo>
                  <a:cubicBezTo>
                    <a:pt x="11286" y="14137"/>
                    <a:pt x="11227" y="14128"/>
                    <a:pt x="11161" y="14107"/>
                  </a:cubicBezTo>
                  <a:cubicBezTo>
                    <a:pt x="11133" y="14051"/>
                    <a:pt x="11077" y="13960"/>
                    <a:pt x="11042" y="13876"/>
                  </a:cubicBezTo>
                  <a:cubicBezTo>
                    <a:pt x="11014" y="13757"/>
                    <a:pt x="11042" y="13526"/>
                    <a:pt x="11133" y="13435"/>
                  </a:cubicBezTo>
                  <a:cubicBezTo>
                    <a:pt x="11161" y="13407"/>
                    <a:pt x="11188" y="13407"/>
                    <a:pt x="11216" y="13379"/>
                  </a:cubicBezTo>
                  <a:close/>
                  <a:moveTo>
                    <a:pt x="176" y="10729"/>
                  </a:moveTo>
                  <a:cubicBezTo>
                    <a:pt x="176" y="10785"/>
                    <a:pt x="203" y="10813"/>
                    <a:pt x="203" y="10841"/>
                  </a:cubicBezTo>
                  <a:cubicBezTo>
                    <a:pt x="266" y="10960"/>
                    <a:pt x="322" y="11051"/>
                    <a:pt x="378" y="11135"/>
                  </a:cubicBezTo>
                  <a:cubicBezTo>
                    <a:pt x="497" y="11338"/>
                    <a:pt x="616" y="11540"/>
                    <a:pt x="791" y="11750"/>
                  </a:cubicBezTo>
                  <a:cubicBezTo>
                    <a:pt x="1078" y="12128"/>
                    <a:pt x="1399" y="12505"/>
                    <a:pt x="1749" y="12827"/>
                  </a:cubicBezTo>
                  <a:cubicBezTo>
                    <a:pt x="2161" y="13177"/>
                    <a:pt x="2595" y="13526"/>
                    <a:pt x="3000" y="13876"/>
                  </a:cubicBezTo>
                  <a:cubicBezTo>
                    <a:pt x="3385" y="14162"/>
                    <a:pt x="3791" y="14456"/>
                    <a:pt x="4168" y="14750"/>
                  </a:cubicBezTo>
                  <a:cubicBezTo>
                    <a:pt x="4315" y="14953"/>
                    <a:pt x="4399" y="15211"/>
                    <a:pt x="4287" y="15449"/>
                  </a:cubicBezTo>
                  <a:cubicBezTo>
                    <a:pt x="4140" y="15736"/>
                    <a:pt x="3791" y="16029"/>
                    <a:pt x="3441" y="16029"/>
                  </a:cubicBezTo>
                  <a:cubicBezTo>
                    <a:pt x="3238" y="16029"/>
                    <a:pt x="3035" y="15946"/>
                    <a:pt x="2889" y="15799"/>
                  </a:cubicBezTo>
                  <a:cubicBezTo>
                    <a:pt x="2770" y="15652"/>
                    <a:pt x="2714" y="15477"/>
                    <a:pt x="2595" y="15330"/>
                  </a:cubicBezTo>
                  <a:cubicBezTo>
                    <a:pt x="2364" y="15037"/>
                    <a:pt x="2098" y="14778"/>
                    <a:pt x="1896" y="14484"/>
                  </a:cubicBezTo>
                  <a:cubicBezTo>
                    <a:pt x="1693" y="14162"/>
                    <a:pt x="1399" y="13904"/>
                    <a:pt x="1224" y="13582"/>
                  </a:cubicBezTo>
                  <a:cubicBezTo>
                    <a:pt x="1050" y="13260"/>
                    <a:pt x="875" y="12939"/>
                    <a:pt x="728" y="12624"/>
                  </a:cubicBezTo>
                  <a:cubicBezTo>
                    <a:pt x="553" y="12275"/>
                    <a:pt x="441" y="11925"/>
                    <a:pt x="350" y="11540"/>
                  </a:cubicBezTo>
                  <a:cubicBezTo>
                    <a:pt x="294" y="11400"/>
                    <a:pt x="266" y="11254"/>
                    <a:pt x="238" y="11079"/>
                  </a:cubicBezTo>
                  <a:cubicBezTo>
                    <a:pt x="203" y="10960"/>
                    <a:pt x="176" y="10841"/>
                    <a:pt x="176" y="10729"/>
                  </a:cubicBezTo>
                  <a:close/>
                  <a:moveTo>
                    <a:pt x="7636" y="5660"/>
                  </a:moveTo>
                  <a:cubicBezTo>
                    <a:pt x="7664" y="5835"/>
                    <a:pt x="7895" y="5981"/>
                    <a:pt x="8133" y="5981"/>
                  </a:cubicBezTo>
                  <a:cubicBezTo>
                    <a:pt x="8169" y="5988"/>
                    <a:pt x="8205" y="5992"/>
                    <a:pt x="8240" y="5992"/>
                  </a:cubicBezTo>
                  <a:cubicBezTo>
                    <a:pt x="8347" y="5992"/>
                    <a:pt x="8449" y="5959"/>
                    <a:pt x="8538" y="5891"/>
                  </a:cubicBezTo>
                  <a:cubicBezTo>
                    <a:pt x="8538" y="5946"/>
                    <a:pt x="8538" y="6009"/>
                    <a:pt x="8566" y="6037"/>
                  </a:cubicBezTo>
                  <a:cubicBezTo>
                    <a:pt x="8657" y="6240"/>
                    <a:pt x="8888" y="6296"/>
                    <a:pt x="9091" y="6296"/>
                  </a:cubicBezTo>
                  <a:cubicBezTo>
                    <a:pt x="9238" y="6296"/>
                    <a:pt x="9384" y="6268"/>
                    <a:pt x="9468" y="6184"/>
                  </a:cubicBezTo>
                  <a:cubicBezTo>
                    <a:pt x="9468" y="6240"/>
                    <a:pt x="9503" y="6331"/>
                    <a:pt x="9531" y="6387"/>
                  </a:cubicBezTo>
                  <a:cubicBezTo>
                    <a:pt x="9615" y="6534"/>
                    <a:pt x="9790" y="6646"/>
                    <a:pt x="9937" y="6646"/>
                  </a:cubicBezTo>
                  <a:cubicBezTo>
                    <a:pt x="9970" y="6655"/>
                    <a:pt x="10005" y="6660"/>
                    <a:pt x="10041" y="6660"/>
                  </a:cubicBezTo>
                  <a:cubicBezTo>
                    <a:pt x="10136" y="6660"/>
                    <a:pt x="10241" y="6630"/>
                    <a:pt x="10342" y="6590"/>
                  </a:cubicBezTo>
                  <a:lnTo>
                    <a:pt x="10342" y="6590"/>
                  </a:lnTo>
                  <a:cubicBezTo>
                    <a:pt x="10314" y="6681"/>
                    <a:pt x="10314" y="6765"/>
                    <a:pt x="10314" y="6855"/>
                  </a:cubicBezTo>
                  <a:cubicBezTo>
                    <a:pt x="10377" y="7058"/>
                    <a:pt x="10636" y="7205"/>
                    <a:pt x="10811" y="7233"/>
                  </a:cubicBezTo>
                  <a:cubicBezTo>
                    <a:pt x="10854" y="7241"/>
                    <a:pt x="10897" y="7245"/>
                    <a:pt x="10940" y="7245"/>
                  </a:cubicBezTo>
                  <a:cubicBezTo>
                    <a:pt x="11044" y="7245"/>
                    <a:pt x="11148" y="7225"/>
                    <a:pt x="11251" y="7205"/>
                  </a:cubicBezTo>
                  <a:lnTo>
                    <a:pt x="11251" y="7205"/>
                  </a:lnTo>
                  <a:cubicBezTo>
                    <a:pt x="11161" y="7380"/>
                    <a:pt x="11188" y="7583"/>
                    <a:pt x="11391" y="7729"/>
                  </a:cubicBezTo>
                  <a:cubicBezTo>
                    <a:pt x="11307" y="7757"/>
                    <a:pt x="11251" y="7785"/>
                    <a:pt x="11188" y="7841"/>
                  </a:cubicBezTo>
                  <a:cubicBezTo>
                    <a:pt x="11077" y="7932"/>
                    <a:pt x="11014" y="8079"/>
                    <a:pt x="10986" y="8219"/>
                  </a:cubicBezTo>
                  <a:cubicBezTo>
                    <a:pt x="10958" y="8254"/>
                    <a:pt x="10958" y="8310"/>
                    <a:pt x="10986" y="8338"/>
                  </a:cubicBezTo>
                  <a:cubicBezTo>
                    <a:pt x="10966" y="8335"/>
                    <a:pt x="10945" y="8334"/>
                    <a:pt x="10925" y="8334"/>
                  </a:cubicBezTo>
                  <a:cubicBezTo>
                    <a:pt x="10743" y="8334"/>
                    <a:pt x="10568" y="8443"/>
                    <a:pt x="10461" y="8569"/>
                  </a:cubicBezTo>
                  <a:cubicBezTo>
                    <a:pt x="10377" y="8687"/>
                    <a:pt x="10342" y="8834"/>
                    <a:pt x="10342" y="8981"/>
                  </a:cubicBezTo>
                  <a:cubicBezTo>
                    <a:pt x="10203" y="9009"/>
                    <a:pt x="9965" y="9065"/>
                    <a:pt x="9881" y="9212"/>
                  </a:cubicBezTo>
                  <a:cubicBezTo>
                    <a:pt x="9853" y="9268"/>
                    <a:pt x="9818" y="9359"/>
                    <a:pt x="9790" y="9415"/>
                  </a:cubicBezTo>
                  <a:cubicBezTo>
                    <a:pt x="9790" y="9443"/>
                    <a:pt x="9790" y="9652"/>
                    <a:pt x="9818" y="9652"/>
                  </a:cubicBezTo>
                  <a:cubicBezTo>
                    <a:pt x="9587" y="9652"/>
                    <a:pt x="9329" y="9855"/>
                    <a:pt x="9210" y="10002"/>
                  </a:cubicBezTo>
                  <a:cubicBezTo>
                    <a:pt x="9154" y="10114"/>
                    <a:pt x="9119" y="10233"/>
                    <a:pt x="9182" y="10317"/>
                  </a:cubicBezTo>
                  <a:cubicBezTo>
                    <a:pt x="9007" y="10352"/>
                    <a:pt x="8832" y="10491"/>
                    <a:pt x="8741" y="10638"/>
                  </a:cubicBezTo>
                  <a:cubicBezTo>
                    <a:pt x="8685" y="10729"/>
                    <a:pt x="8685" y="10841"/>
                    <a:pt x="8713" y="10960"/>
                  </a:cubicBezTo>
                  <a:cubicBezTo>
                    <a:pt x="8594" y="10960"/>
                    <a:pt x="8420" y="11051"/>
                    <a:pt x="8364" y="11135"/>
                  </a:cubicBezTo>
                  <a:cubicBezTo>
                    <a:pt x="8308" y="11191"/>
                    <a:pt x="8308" y="11282"/>
                    <a:pt x="8336" y="11366"/>
                  </a:cubicBezTo>
                  <a:cubicBezTo>
                    <a:pt x="8328" y="11364"/>
                    <a:pt x="8320" y="11364"/>
                    <a:pt x="8312" y="11364"/>
                  </a:cubicBezTo>
                  <a:cubicBezTo>
                    <a:pt x="8145" y="11364"/>
                    <a:pt x="7987" y="11638"/>
                    <a:pt x="8014" y="11778"/>
                  </a:cubicBezTo>
                  <a:cubicBezTo>
                    <a:pt x="8014" y="11890"/>
                    <a:pt x="8105" y="11981"/>
                    <a:pt x="8189" y="12037"/>
                  </a:cubicBezTo>
                  <a:cubicBezTo>
                    <a:pt x="8238" y="12086"/>
                    <a:pt x="8286" y="12109"/>
                    <a:pt x="8334" y="12109"/>
                  </a:cubicBezTo>
                  <a:cubicBezTo>
                    <a:pt x="8373" y="12109"/>
                    <a:pt x="8413" y="12093"/>
                    <a:pt x="8454" y="12065"/>
                  </a:cubicBezTo>
                  <a:cubicBezTo>
                    <a:pt x="8482" y="12065"/>
                    <a:pt x="8482" y="12009"/>
                    <a:pt x="8454" y="12009"/>
                  </a:cubicBezTo>
                  <a:cubicBezTo>
                    <a:pt x="8364" y="12009"/>
                    <a:pt x="8308" y="12009"/>
                    <a:pt x="8245" y="11953"/>
                  </a:cubicBezTo>
                  <a:cubicBezTo>
                    <a:pt x="8161" y="11890"/>
                    <a:pt x="8105" y="11834"/>
                    <a:pt x="8133" y="11750"/>
                  </a:cubicBezTo>
                  <a:cubicBezTo>
                    <a:pt x="8133" y="11603"/>
                    <a:pt x="8245" y="11512"/>
                    <a:pt x="8336" y="11428"/>
                  </a:cubicBezTo>
                  <a:cubicBezTo>
                    <a:pt x="8364" y="11484"/>
                    <a:pt x="8392" y="11540"/>
                    <a:pt x="8454" y="11603"/>
                  </a:cubicBezTo>
                  <a:cubicBezTo>
                    <a:pt x="8530" y="11735"/>
                    <a:pt x="8655" y="11838"/>
                    <a:pt x="8806" y="11838"/>
                  </a:cubicBezTo>
                  <a:cubicBezTo>
                    <a:pt x="8824" y="11838"/>
                    <a:pt x="8842" y="11837"/>
                    <a:pt x="8860" y="11834"/>
                  </a:cubicBezTo>
                  <a:cubicBezTo>
                    <a:pt x="9007" y="11806"/>
                    <a:pt x="9154" y="11575"/>
                    <a:pt x="9154" y="11428"/>
                  </a:cubicBezTo>
                  <a:lnTo>
                    <a:pt x="9154" y="11400"/>
                  </a:lnTo>
                  <a:lnTo>
                    <a:pt x="9154" y="11366"/>
                  </a:lnTo>
                  <a:cubicBezTo>
                    <a:pt x="9412" y="11366"/>
                    <a:pt x="9706" y="11135"/>
                    <a:pt x="9643" y="10813"/>
                  </a:cubicBezTo>
                  <a:lnTo>
                    <a:pt x="9643" y="10813"/>
                  </a:lnTo>
                  <a:cubicBezTo>
                    <a:pt x="9671" y="10820"/>
                    <a:pt x="9701" y="10823"/>
                    <a:pt x="9731" y="10823"/>
                  </a:cubicBezTo>
                  <a:cubicBezTo>
                    <a:pt x="9830" y="10823"/>
                    <a:pt x="9937" y="10787"/>
                    <a:pt x="10028" y="10701"/>
                  </a:cubicBezTo>
                  <a:cubicBezTo>
                    <a:pt x="10203" y="10554"/>
                    <a:pt x="10314" y="10289"/>
                    <a:pt x="10258" y="10058"/>
                  </a:cubicBezTo>
                  <a:lnTo>
                    <a:pt x="10258" y="10058"/>
                  </a:lnTo>
                  <a:cubicBezTo>
                    <a:pt x="10293" y="10070"/>
                    <a:pt x="10329" y="10076"/>
                    <a:pt x="10365" y="10076"/>
                  </a:cubicBezTo>
                  <a:cubicBezTo>
                    <a:pt x="10417" y="10076"/>
                    <a:pt x="10468" y="10063"/>
                    <a:pt x="10517" y="10030"/>
                  </a:cubicBezTo>
                  <a:cubicBezTo>
                    <a:pt x="10783" y="9911"/>
                    <a:pt x="10811" y="9617"/>
                    <a:pt x="10839" y="9387"/>
                  </a:cubicBezTo>
                  <a:cubicBezTo>
                    <a:pt x="10958" y="9387"/>
                    <a:pt x="11105" y="9331"/>
                    <a:pt x="11216" y="9268"/>
                  </a:cubicBezTo>
                  <a:cubicBezTo>
                    <a:pt x="11335" y="9212"/>
                    <a:pt x="11391" y="9128"/>
                    <a:pt x="11426" y="9009"/>
                  </a:cubicBezTo>
                  <a:cubicBezTo>
                    <a:pt x="11454" y="8918"/>
                    <a:pt x="11454" y="8862"/>
                    <a:pt x="11454" y="8806"/>
                  </a:cubicBezTo>
                  <a:cubicBezTo>
                    <a:pt x="11454" y="8778"/>
                    <a:pt x="11454" y="8743"/>
                    <a:pt x="11426" y="8687"/>
                  </a:cubicBezTo>
                  <a:cubicBezTo>
                    <a:pt x="11629" y="8687"/>
                    <a:pt x="11916" y="8632"/>
                    <a:pt x="12063" y="8457"/>
                  </a:cubicBezTo>
                  <a:cubicBezTo>
                    <a:pt x="12090" y="8541"/>
                    <a:pt x="12125" y="8604"/>
                    <a:pt x="12209" y="8659"/>
                  </a:cubicBezTo>
                  <a:cubicBezTo>
                    <a:pt x="12237" y="8715"/>
                    <a:pt x="12300" y="8715"/>
                    <a:pt x="12356" y="8743"/>
                  </a:cubicBezTo>
                  <a:cubicBezTo>
                    <a:pt x="12209" y="8890"/>
                    <a:pt x="12153" y="9128"/>
                    <a:pt x="12300" y="9303"/>
                  </a:cubicBezTo>
                  <a:cubicBezTo>
                    <a:pt x="12356" y="9359"/>
                    <a:pt x="12384" y="9387"/>
                    <a:pt x="12475" y="9415"/>
                  </a:cubicBezTo>
                  <a:cubicBezTo>
                    <a:pt x="12328" y="9506"/>
                    <a:pt x="12237" y="9680"/>
                    <a:pt x="12237" y="9827"/>
                  </a:cubicBezTo>
                  <a:cubicBezTo>
                    <a:pt x="12237" y="9939"/>
                    <a:pt x="12300" y="10086"/>
                    <a:pt x="12356" y="10177"/>
                  </a:cubicBezTo>
                  <a:cubicBezTo>
                    <a:pt x="12237" y="10261"/>
                    <a:pt x="12090" y="10408"/>
                    <a:pt x="12063" y="10491"/>
                  </a:cubicBezTo>
                  <a:cubicBezTo>
                    <a:pt x="12007" y="10638"/>
                    <a:pt x="12007" y="10785"/>
                    <a:pt x="12035" y="10932"/>
                  </a:cubicBezTo>
                  <a:cubicBezTo>
                    <a:pt x="12035" y="10932"/>
                    <a:pt x="12007" y="10960"/>
                    <a:pt x="11979" y="10960"/>
                  </a:cubicBezTo>
                  <a:cubicBezTo>
                    <a:pt x="11860" y="10988"/>
                    <a:pt x="11741" y="11135"/>
                    <a:pt x="11685" y="11254"/>
                  </a:cubicBezTo>
                  <a:cubicBezTo>
                    <a:pt x="11601" y="11366"/>
                    <a:pt x="11601" y="11484"/>
                    <a:pt x="11629" y="11603"/>
                  </a:cubicBezTo>
                  <a:cubicBezTo>
                    <a:pt x="11657" y="11659"/>
                    <a:pt x="11685" y="11715"/>
                    <a:pt x="11741" y="11750"/>
                  </a:cubicBezTo>
                  <a:lnTo>
                    <a:pt x="11713" y="11750"/>
                  </a:lnTo>
                  <a:cubicBezTo>
                    <a:pt x="11566" y="11834"/>
                    <a:pt x="11454" y="11981"/>
                    <a:pt x="11307" y="12100"/>
                  </a:cubicBezTo>
                  <a:cubicBezTo>
                    <a:pt x="11161" y="12212"/>
                    <a:pt x="10958" y="12330"/>
                    <a:pt x="10902" y="12505"/>
                  </a:cubicBezTo>
                  <a:cubicBezTo>
                    <a:pt x="10811" y="12680"/>
                    <a:pt x="10867" y="12911"/>
                    <a:pt x="10958" y="13086"/>
                  </a:cubicBezTo>
                  <a:cubicBezTo>
                    <a:pt x="10986" y="13114"/>
                    <a:pt x="10986" y="13149"/>
                    <a:pt x="11014" y="13177"/>
                  </a:cubicBezTo>
                  <a:cubicBezTo>
                    <a:pt x="11077" y="13232"/>
                    <a:pt x="11105" y="13232"/>
                    <a:pt x="11077" y="13288"/>
                  </a:cubicBezTo>
                  <a:cubicBezTo>
                    <a:pt x="11077" y="13323"/>
                    <a:pt x="10958" y="13379"/>
                    <a:pt x="10930" y="13407"/>
                  </a:cubicBezTo>
                  <a:cubicBezTo>
                    <a:pt x="10839" y="13554"/>
                    <a:pt x="10783" y="13757"/>
                    <a:pt x="10839" y="13932"/>
                  </a:cubicBezTo>
                  <a:cubicBezTo>
                    <a:pt x="10839" y="14023"/>
                    <a:pt x="10958" y="14197"/>
                    <a:pt x="10930" y="14253"/>
                  </a:cubicBezTo>
                  <a:cubicBezTo>
                    <a:pt x="10867" y="14309"/>
                    <a:pt x="10727" y="14372"/>
                    <a:pt x="10664" y="14428"/>
                  </a:cubicBezTo>
                  <a:cubicBezTo>
                    <a:pt x="10258" y="14722"/>
                    <a:pt x="9678" y="14456"/>
                    <a:pt x="9266" y="14806"/>
                  </a:cubicBezTo>
                  <a:cubicBezTo>
                    <a:pt x="9266" y="14806"/>
                    <a:pt x="9266" y="14834"/>
                    <a:pt x="9294" y="14834"/>
                  </a:cubicBezTo>
                  <a:cubicBezTo>
                    <a:pt x="9440" y="14778"/>
                    <a:pt x="9587" y="14750"/>
                    <a:pt x="9762" y="14750"/>
                  </a:cubicBezTo>
                  <a:cubicBezTo>
                    <a:pt x="9678" y="14778"/>
                    <a:pt x="9587" y="14834"/>
                    <a:pt x="9503" y="14897"/>
                  </a:cubicBezTo>
                  <a:cubicBezTo>
                    <a:pt x="9356" y="15009"/>
                    <a:pt x="9238" y="15155"/>
                    <a:pt x="9119" y="15302"/>
                  </a:cubicBezTo>
                  <a:cubicBezTo>
                    <a:pt x="9098" y="15343"/>
                    <a:pt x="9127" y="15369"/>
                    <a:pt x="9154" y="15369"/>
                  </a:cubicBezTo>
                  <a:cubicBezTo>
                    <a:pt x="9164" y="15369"/>
                    <a:pt x="9174" y="15366"/>
                    <a:pt x="9182" y="15358"/>
                  </a:cubicBezTo>
                  <a:cubicBezTo>
                    <a:pt x="9329" y="15246"/>
                    <a:pt x="9440" y="15071"/>
                    <a:pt x="9587" y="14953"/>
                  </a:cubicBezTo>
                  <a:cubicBezTo>
                    <a:pt x="9706" y="14862"/>
                    <a:pt x="9818" y="14806"/>
                    <a:pt x="9937" y="14750"/>
                  </a:cubicBezTo>
                  <a:lnTo>
                    <a:pt x="10028" y="14750"/>
                  </a:lnTo>
                  <a:cubicBezTo>
                    <a:pt x="9762" y="14953"/>
                    <a:pt x="9503" y="15274"/>
                    <a:pt x="9412" y="15624"/>
                  </a:cubicBezTo>
                  <a:cubicBezTo>
                    <a:pt x="9393" y="15644"/>
                    <a:pt x="9415" y="15663"/>
                    <a:pt x="9439" y="15663"/>
                  </a:cubicBezTo>
                  <a:cubicBezTo>
                    <a:pt x="9450" y="15663"/>
                    <a:pt x="9460" y="15660"/>
                    <a:pt x="9468" y="15652"/>
                  </a:cubicBezTo>
                  <a:cubicBezTo>
                    <a:pt x="9559" y="15505"/>
                    <a:pt x="9643" y="15330"/>
                    <a:pt x="9734" y="15155"/>
                  </a:cubicBezTo>
                  <a:cubicBezTo>
                    <a:pt x="9853" y="15009"/>
                    <a:pt x="9965" y="14862"/>
                    <a:pt x="10112" y="14750"/>
                  </a:cubicBezTo>
                  <a:lnTo>
                    <a:pt x="10140" y="14750"/>
                  </a:lnTo>
                  <a:cubicBezTo>
                    <a:pt x="10196" y="14750"/>
                    <a:pt x="10254" y="14753"/>
                    <a:pt x="10314" y="14753"/>
                  </a:cubicBezTo>
                  <a:cubicBezTo>
                    <a:pt x="10441" y="14753"/>
                    <a:pt x="10573" y="14740"/>
                    <a:pt x="10692" y="14659"/>
                  </a:cubicBezTo>
                  <a:cubicBezTo>
                    <a:pt x="10811" y="14603"/>
                    <a:pt x="11042" y="14484"/>
                    <a:pt x="11133" y="14400"/>
                  </a:cubicBezTo>
                  <a:cubicBezTo>
                    <a:pt x="11161" y="14372"/>
                    <a:pt x="11161" y="14337"/>
                    <a:pt x="11188" y="14309"/>
                  </a:cubicBezTo>
                  <a:cubicBezTo>
                    <a:pt x="11234" y="14323"/>
                    <a:pt x="11293" y="14330"/>
                    <a:pt x="11352" y="14330"/>
                  </a:cubicBezTo>
                  <a:cubicBezTo>
                    <a:pt x="11410" y="14330"/>
                    <a:pt x="11468" y="14323"/>
                    <a:pt x="11510" y="14309"/>
                  </a:cubicBezTo>
                  <a:cubicBezTo>
                    <a:pt x="11657" y="14281"/>
                    <a:pt x="11804" y="14253"/>
                    <a:pt x="11979" y="14253"/>
                  </a:cubicBezTo>
                  <a:cubicBezTo>
                    <a:pt x="12035" y="14225"/>
                    <a:pt x="12153" y="14225"/>
                    <a:pt x="12209" y="14134"/>
                  </a:cubicBezTo>
                  <a:cubicBezTo>
                    <a:pt x="12300" y="13960"/>
                    <a:pt x="12063" y="13729"/>
                    <a:pt x="11951" y="13638"/>
                  </a:cubicBezTo>
                  <a:cubicBezTo>
                    <a:pt x="11804" y="13554"/>
                    <a:pt x="11657" y="13435"/>
                    <a:pt x="11510" y="13351"/>
                  </a:cubicBezTo>
                  <a:cubicBezTo>
                    <a:pt x="11426" y="13288"/>
                    <a:pt x="11363" y="13260"/>
                    <a:pt x="11279" y="13232"/>
                  </a:cubicBezTo>
                  <a:cubicBezTo>
                    <a:pt x="11251" y="13149"/>
                    <a:pt x="11133" y="13058"/>
                    <a:pt x="11105" y="13002"/>
                  </a:cubicBezTo>
                  <a:cubicBezTo>
                    <a:pt x="11077" y="12855"/>
                    <a:pt x="11042" y="12652"/>
                    <a:pt x="11133" y="12505"/>
                  </a:cubicBezTo>
                  <a:cubicBezTo>
                    <a:pt x="11216" y="12414"/>
                    <a:pt x="11335" y="12358"/>
                    <a:pt x="11454" y="12275"/>
                  </a:cubicBezTo>
                  <a:cubicBezTo>
                    <a:pt x="11601" y="12156"/>
                    <a:pt x="11713" y="12009"/>
                    <a:pt x="11860" y="11862"/>
                  </a:cubicBezTo>
                  <a:cubicBezTo>
                    <a:pt x="12090" y="11750"/>
                    <a:pt x="12300" y="11575"/>
                    <a:pt x="12475" y="11366"/>
                  </a:cubicBezTo>
                  <a:cubicBezTo>
                    <a:pt x="12503" y="11378"/>
                    <a:pt x="12532" y="11383"/>
                    <a:pt x="12563" y="11383"/>
                  </a:cubicBezTo>
                  <a:cubicBezTo>
                    <a:pt x="12684" y="11383"/>
                    <a:pt x="12819" y="11298"/>
                    <a:pt x="12937" y="11254"/>
                  </a:cubicBezTo>
                  <a:cubicBezTo>
                    <a:pt x="13139" y="11135"/>
                    <a:pt x="13349" y="10988"/>
                    <a:pt x="13461" y="10785"/>
                  </a:cubicBezTo>
                  <a:cubicBezTo>
                    <a:pt x="13552" y="10610"/>
                    <a:pt x="13433" y="10380"/>
                    <a:pt x="13314" y="10233"/>
                  </a:cubicBezTo>
                  <a:cubicBezTo>
                    <a:pt x="13258" y="10142"/>
                    <a:pt x="13139" y="9967"/>
                    <a:pt x="13027" y="9911"/>
                  </a:cubicBezTo>
                  <a:cubicBezTo>
                    <a:pt x="13055" y="9855"/>
                    <a:pt x="13083" y="9827"/>
                    <a:pt x="13111" y="9764"/>
                  </a:cubicBezTo>
                  <a:cubicBezTo>
                    <a:pt x="13202" y="9617"/>
                    <a:pt x="13230" y="9506"/>
                    <a:pt x="13174" y="9331"/>
                  </a:cubicBezTo>
                  <a:cubicBezTo>
                    <a:pt x="13139" y="9184"/>
                    <a:pt x="13055" y="9037"/>
                    <a:pt x="12965" y="8918"/>
                  </a:cubicBezTo>
                  <a:cubicBezTo>
                    <a:pt x="13230" y="8890"/>
                    <a:pt x="13489" y="8778"/>
                    <a:pt x="13755" y="8715"/>
                  </a:cubicBezTo>
                  <a:cubicBezTo>
                    <a:pt x="14040" y="8670"/>
                    <a:pt x="14344" y="8624"/>
                    <a:pt x="14637" y="8624"/>
                  </a:cubicBezTo>
                  <a:cubicBezTo>
                    <a:pt x="14702" y="8624"/>
                    <a:pt x="14767" y="8626"/>
                    <a:pt x="14832" y="8632"/>
                  </a:cubicBezTo>
                  <a:cubicBezTo>
                    <a:pt x="15153" y="8659"/>
                    <a:pt x="15475" y="8632"/>
                    <a:pt x="15761" y="8687"/>
                  </a:cubicBezTo>
                  <a:cubicBezTo>
                    <a:pt x="16083" y="8778"/>
                    <a:pt x="16405" y="8862"/>
                    <a:pt x="16726" y="9037"/>
                  </a:cubicBezTo>
                  <a:cubicBezTo>
                    <a:pt x="17020" y="9184"/>
                    <a:pt x="17160" y="9506"/>
                    <a:pt x="17279" y="9827"/>
                  </a:cubicBezTo>
                  <a:cubicBezTo>
                    <a:pt x="17398" y="10142"/>
                    <a:pt x="17545" y="10526"/>
                    <a:pt x="17510" y="10876"/>
                  </a:cubicBezTo>
                  <a:cubicBezTo>
                    <a:pt x="17482" y="11226"/>
                    <a:pt x="17370" y="11512"/>
                    <a:pt x="17398" y="11862"/>
                  </a:cubicBezTo>
                  <a:cubicBezTo>
                    <a:pt x="17426" y="12212"/>
                    <a:pt x="17510" y="12533"/>
                    <a:pt x="17482" y="12883"/>
                  </a:cubicBezTo>
                  <a:cubicBezTo>
                    <a:pt x="17454" y="13288"/>
                    <a:pt x="17370" y="13701"/>
                    <a:pt x="17279" y="14079"/>
                  </a:cubicBezTo>
                  <a:cubicBezTo>
                    <a:pt x="17223" y="14337"/>
                    <a:pt x="17104" y="14547"/>
                    <a:pt x="16929" y="14778"/>
                  </a:cubicBezTo>
                  <a:cubicBezTo>
                    <a:pt x="16810" y="14925"/>
                    <a:pt x="16636" y="15071"/>
                    <a:pt x="16496" y="15211"/>
                  </a:cubicBezTo>
                  <a:cubicBezTo>
                    <a:pt x="16258" y="15449"/>
                    <a:pt x="16146" y="15708"/>
                    <a:pt x="15999" y="16001"/>
                  </a:cubicBezTo>
                  <a:cubicBezTo>
                    <a:pt x="15824" y="16351"/>
                    <a:pt x="15678" y="16673"/>
                    <a:pt x="15300" y="16848"/>
                  </a:cubicBezTo>
                  <a:cubicBezTo>
                    <a:pt x="15086" y="16922"/>
                    <a:pt x="14818" y="17012"/>
                    <a:pt x="14571" y="17012"/>
                  </a:cubicBezTo>
                  <a:cubicBezTo>
                    <a:pt x="14447" y="17012"/>
                    <a:pt x="14328" y="16990"/>
                    <a:pt x="14223" y="16931"/>
                  </a:cubicBezTo>
                  <a:cubicBezTo>
                    <a:pt x="13929" y="16785"/>
                    <a:pt x="13811" y="16526"/>
                    <a:pt x="13608" y="16323"/>
                  </a:cubicBezTo>
                  <a:cubicBezTo>
                    <a:pt x="13699" y="16323"/>
                    <a:pt x="13783" y="16351"/>
                    <a:pt x="13902" y="16351"/>
                  </a:cubicBezTo>
                  <a:cubicBezTo>
                    <a:pt x="14251" y="16351"/>
                    <a:pt x="14573" y="16295"/>
                    <a:pt x="14922" y="16204"/>
                  </a:cubicBezTo>
                  <a:cubicBezTo>
                    <a:pt x="14999" y="16179"/>
                    <a:pt x="14982" y="16054"/>
                    <a:pt x="14910" y="16054"/>
                  </a:cubicBezTo>
                  <a:cubicBezTo>
                    <a:pt x="14903" y="16054"/>
                    <a:pt x="14895" y="16055"/>
                    <a:pt x="14887" y="16057"/>
                  </a:cubicBezTo>
                  <a:cubicBezTo>
                    <a:pt x="14561" y="16141"/>
                    <a:pt x="14217" y="16225"/>
                    <a:pt x="13878" y="16225"/>
                  </a:cubicBezTo>
                  <a:cubicBezTo>
                    <a:pt x="13738" y="16225"/>
                    <a:pt x="13598" y="16211"/>
                    <a:pt x="13461" y="16176"/>
                  </a:cubicBezTo>
                  <a:cubicBezTo>
                    <a:pt x="13258" y="16001"/>
                    <a:pt x="13000" y="15827"/>
                    <a:pt x="12734" y="15736"/>
                  </a:cubicBezTo>
                  <a:cubicBezTo>
                    <a:pt x="12519" y="15661"/>
                    <a:pt x="12292" y="15636"/>
                    <a:pt x="12070" y="15636"/>
                  </a:cubicBezTo>
                  <a:cubicBezTo>
                    <a:pt x="11958" y="15636"/>
                    <a:pt x="11848" y="15643"/>
                    <a:pt x="11741" y="15652"/>
                  </a:cubicBezTo>
                  <a:lnTo>
                    <a:pt x="11601" y="15652"/>
                  </a:lnTo>
                  <a:cubicBezTo>
                    <a:pt x="11657" y="15652"/>
                    <a:pt x="11713" y="15652"/>
                    <a:pt x="11741" y="15624"/>
                  </a:cubicBezTo>
                  <a:cubicBezTo>
                    <a:pt x="12007" y="15561"/>
                    <a:pt x="12265" y="15449"/>
                    <a:pt x="12503" y="15274"/>
                  </a:cubicBezTo>
                  <a:cubicBezTo>
                    <a:pt x="12965" y="14925"/>
                    <a:pt x="13314" y="14428"/>
                    <a:pt x="13489" y="13848"/>
                  </a:cubicBezTo>
                  <a:cubicBezTo>
                    <a:pt x="13514" y="13823"/>
                    <a:pt x="13475" y="13801"/>
                    <a:pt x="13440" y="13801"/>
                  </a:cubicBezTo>
                  <a:cubicBezTo>
                    <a:pt x="13426" y="13801"/>
                    <a:pt x="13413" y="13805"/>
                    <a:pt x="13405" y="13813"/>
                  </a:cubicBezTo>
                  <a:cubicBezTo>
                    <a:pt x="13174" y="14281"/>
                    <a:pt x="12909" y="14722"/>
                    <a:pt x="12531" y="15071"/>
                  </a:cubicBezTo>
                  <a:cubicBezTo>
                    <a:pt x="12300" y="15246"/>
                    <a:pt x="12090" y="15358"/>
                    <a:pt x="11832" y="15449"/>
                  </a:cubicBezTo>
                  <a:cubicBezTo>
                    <a:pt x="11741" y="15505"/>
                    <a:pt x="11657" y="15533"/>
                    <a:pt x="11566" y="15533"/>
                  </a:cubicBezTo>
                  <a:cubicBezTo>
                    <a:pt x="12007" y="15246"/>
                    <a:pt x="12328" y="14862"/>
                    <a:pt x="12650" y="14456"/>
                  </a:cubicBezTo>
                  <a:cubicBezTo>
                    <a:pt x="12670" y="14415"/>
                    <a:pt x="12627" y="14389"/>
                    <a:pt x="12592" y="14389"/>
                  </a:cubicBezTo>
                  <a:cubicBezTo>
                    <a:pt x="12578" y="14389"/>
                    <a:pt x="12566" y="14393"/>
                    <a:pt x="12559" y="14400"/>
                  </a:cubicBezTo>
                  <a:cubicBezTo>
                    <a:pt x="12384" y="14547"/>
                    <a:pt x="12237" y="14778"/>
                    <a:pt x="12035" y="14925"/>
                  </a:cubicBezTo>
                  <a:cubicBezTo>
                    <a:pt x="11860" y="15099"/>
                    <a:pt x="11685" y="15274"/>
                    <a:pt x="11482" y="15421"/>
                  </a:cubicBezTo>
                  <a:cubicBezTo>
                    <a:pt x="11307" y="15561"/>
                    <a:pt x="11105" y="15680"/>
                    <a:pt x="10867" y="15771"/>
                  </a:cubicBezTo>
                  <a:cubicBezTo>
                    <a:pt x="10930" y="15736"/>
                    <a:pt x="10958" y="15680"/>
                    <a:pt x="11014" y="15652"/>
                  </a:cubicBezTo>
                  <a:cubicBezTo>
                    <a:pt x="11279" y="15421"/>
                    <a:pt x="11454" y="15155"/>
                    <a:pt x="11601" y="14834"/>
                  </a:cubicBezTo>
                  <a:cubicBezTo>
                    <a:pt x="11620" y="14814"/>
                    <a:pt x="11596" y="14782"/>
                    <a:pt x="11570" y="14782"/>
                  </a:cubicBezTo>
                  <a:cubicBezTo>
                    <a:pt x="11559" y="14782"/>
                    <a:pt x="11547" y="14788"/>
                    <a:pt x="11538" y="14806"/>
                  </a:cubicBezTo>
                  <a:cubicBezTo>
                    <a:pt x="11307" y="15127"/>
                    <a:pt x="11105" y="15386"/>
                    <a:pt x="10783" y="15624"/>
                  </a:cubicBezTo>
                  <a:cubicBezTo>
                    <a:pt x="10636" y="15708"/>
                    <a:pt x="10489" y="15827"/>
                    <a:pt x="10314" y="15883"/>
                  </a:cubicBezTo>
                  <a:cubicBezTo>
                    <a:pt x="10140" y="15946"/>
                    <a:pt x="10028" y="16057"/>
                    <a:pt x="9853" y="16120"/>
                  </a:cubicBezTo>
                  <a:cubicBezTo>
                    <a:pt x="9531" y="16232"/>
                    <a:pt x="9210" y="16260"/>
                    <a:pt x="8888" y="16379"/>
                  </a:cubicBezTo>
                  <a:cubicBezTo>
                    <a:pt x="8657" y="16470"/>
                    <a:pt x="8420" y="16645"/>
                    <a:pt x="8217" y="16820"/>
                  </a:cubicBezTo>
                  <a:cubicBezTo>
                    <a:pt x="8189" y="16848"/>
                    <a:pt x="8133" y="16903"/>
                    <a:pt x="8070" y="16959"/>
                  </a:cubicBezTo>
                  <a:cubicBezTo>
                    <a:pt x="8133" y="16820"/>
                    <a:pt x="8189" y="16645"/>
                    <a:pt x="8189" y="16470"/>
                  </a:cubicBezTo>
                  <a:cubicBezTo>
                    <a:pt x="8280" y="15883"/>
                    <a:pt x="8217" y="15274"/>
                    <a:pt x="7930" y="14722"/>
                  </a:cubicBezTo>
                  <a:cubicBezTo>
                    <a:pt x="7930" y="14711"/>
                    <a:pt x="7922" y="14707"/>
                    <a:pt x="7911" y="14707"/>
                  </a:cubicBezTo>
                  <a:cubicBezTo>
                    <a:pt x="7886" y="14707"/>
                    <a:pt x="7848" y="14730"/>
                    <a:pt x="7867" y="14750"/>
                  </a:cubicBezTo>
                  <a:cubicBezTo>
                    <a:pt x="7958" y="15037"/>
                    <a:pt x="8014" y="15302"/>
                    <a:pt x="8042" y="15624"/>
                  </a:cubicBezTo>
                  <a:cubicBezTo>
                    <a:pt x="8070" y="15883"/>
                    <a:pt x="8042" y="16148"/>
                    <a:pt x="8014" y="16407"/>
                  </a:cubicBezTo>
                  <a:cubicBezTo>
                    <a:pt x="7986" y="16701"/>
                    <a:pt x="7930" y="16931"/>
                    <a:pt x="7811" y="17197"/>
                  </a:cubicBezTo>
                  <a:cubicBezTo>
                    <a:pt x="7720" y="17400"/>
                    <a:pt x="7664" y="17631"/>
                    <a:pt x="7490" y="17750"/>
                  </a:cubicBezTo>
                  <a:lnTo>
                    <a:pt x="7490" y="17778"/>
                  </a:lnTo>
                  <a:cubicBezTo>
                    <a:pt x="7315" y="17896"/>
                    <a:pt x="7112" y="17952"/>
                    <a:pt x="6965" y="18071"/>
                  </a:cubicBezTo>
                  <a:cubicBezTo>
                    <a:pt x="6706" y="18274"/>
                    <a:pt x="6588" y="18568"/>
                    <a:pt x="6385" y="18798"/>
                  </a:cubicBezTo>
                  <a:cubicBezTo>
                    <a:pt x="6294" y="18917"/>
                    <a:pt x="6182" y="19029"/>
                    <a:pt x="6063" y="19120"/>
                  </a:cubicBezTo>
                  <a:cubicBezTo>
                    <a:pt x="6007" y="19176"/>
                    <a:pt x="5916" y="19232"/>
                    <a:pt x="5832" y="19323"/>
                  </a:cubicBezTo>
                  <a:cubicBezTo>
                    <a:pt x="5860" y="19204"/>
                    <a:pt x="5832" y="19092"/>
                    <a:pt x="5832" y="18973"/>
                  </a:cubicBezTo>
                  <a:cubicBezTo>
                    <a:pt x="5797" y="18798"/>
                    <a:pt x="5860" y="18652"/>
                    <a:pt x="5916" y="18477"/>
                  </a:cubicBezTo>
                  <a:cubicBezTo>
                    <a:pt x="6007" y="18393"/>
                    <a:pt x="6063" y="18302"/>
                    <a:pt x="6007" y="18246"/>
                  </a:cubicBezTo>
                  <a:cubicBezTo>
                    <a:pt x="5968" y="18190"/>
                    <a:pt x="5897" y="18179"/>
                    <a:pt x="5829" y="18179"/>
                  </a:cubicBezTo>
                  <a:cubicBezTo>
                    <a:pt x="5787" y="18179"/>
                    <a:pt x="5745" y="18183"/>
                    <a:pt x="5713" y="18183"/>
                  </a:cubicBezTo>
                  <a:cubicBezTo>
                    <a:pt x="5539" y="18183"/>
                    <a:pt x="5336" y="18274"/>
                    <a:pt x="5161" y="18358"/>
                  </a:cubicBezTo>
                  <a:cubicBezTo>
                    <a:pt x="4923" y="18449"/>
                    <a:pt x="4665" y="18596"/>
                    <a:pt x="4399" y="18596"/>
                  </a:cubicBezTo>
                  <a:cubicBezTo>
                    <a:pt x="4380" y="18598"/>
                    <a:pt x="4360" y="18599"/>
                    <a:pt x="4339" y="18599"/>
                  </a:cubicBezTo>
                  <a:cubicBezTo>
                    <a:pt x="4107" y="18599"/>
                    <a:pt x="3776" y="18460"/>
                    <a:pt x="3616" y="18274"/>
                  </a:cubicBezTo>
                  <a:cubicBezTo>
                    <a:pt x="3469" y="18155"/>
                    <a:pt x="3413" y="17952"/>
                    <a:pt x="3238" y="17868"/>
                  </a:cubicBezTo>
                  <a:cubicBezTo>
                    <a:pt x="3126" y="17810"/>
                    <a:pt x="3002" y="17789"/>
                    <a:pt x="2872" y="17789"/>
                  </a:cubicBezTo>
                  <a:cubicBezTo>
                    <a:pt x="2800" y="17789"/>
                    <a:pt x="2726" y="17795"/>
                    <a:pt x="2651" y="17805"/>
                  </a:cubicBezTo>
                  <a:lnTo>
                    <a:pt x="2623" y="17833"/>
                  </a:lnTo>
                  <a:cubicBezTo>
                    <a:pt x="2567" y="17694"/>
                    <a:pt x="2476" y="17547"/>
                    <a:pt x="2420" y="17400"/>
                  </a:cubicBezTo>
                  <a:cubicBezTo>
                    <a:pt x="2336" y="17169"/>
                    <a:pt x="2364" y="16959"/>
                    <a:pt x="2448" y="16757"/>
                  </a:cubicBezTo>
                  <a:cubicBezTo>
                    <a:pt x="2511" y="16673"/>
                    <a:pt x="2539" y="16582"/>
                    <a:pt x="2595" y="16526"/>
                  </a:cubicBezTo>
                  <a:cubicBezTo>
                    <a:pt x="2623" y="16470"/>
                    <a:pt x="2651" y="16407"/>
                    <a:pt x="2686" y="16351"/>
                  </a:cubicBezTo>
                  <a:cubicBezTo>
                    <a:pt x="2714" y="16407"/>
                    <a:pt x="2770" y="16470"/>
                    <a:pt x="2798" y="16498"/>
                  </a:cubicBezTo>
                  <a:cubicBezTo>
                    <a:pt x="3033" y="16727"/>
                    <a:pt x="3334" y="16824"/>
                    <a:pt x="3662" y="16824"/>
                  </a:cubicBezTo>
                  <a:cubicBezTo>
                    <a:pt x="3704" y="16824"/>
                    <a:pt x="3747" y="16823"/>
                    <a:pt x="3791" y="16820"/>
                  </a:cubicBezTo>
                  <a:cubicBezTo>
                    <a:pt x="3819" y="16820"/>
                    <a:pt x="3846" y="16757"/>
                    <a:pt x="3791" y="16729"/>
                  </a:cubicBezTo>
                  <a:cubicBezTo>
                    <a:pt x="3497" y="16673"/>
                    <a:pt x="3147" y="16645"/>
                    <a:pt x="2917" y="16407"/>
                  </a:cubicBezTo>
                  <a:cubicBezTo>
                    <a:pt x="2861" y="16351"/>
                    <a:pt x="2798" y="16295"/>
                    <a:pt x="2798" y="16204"/>
                  </a:cubicBezTo>
                  <a:cubicBezTo>
                    <a:pt x="2770" y="16085"/>
                    <a:pt x="2798" y="16057"/>
                    <a:pt x="2826" y="16029"/>
                  </a:cubicBezTo>
                  <a:cubicBezTo>
                    <a:pt x="2861" y="16029"/>
                    <a:pt x="2861" y="16057"/>
                    <a:pt x="2889" y="16057"/>
                  </a:cubicBezTo>
                  <a:cubicBezTo>
                    <a:pt x="3000" y="16204"/>
                    <a:pt x="3091" y="16295"/>
                    <a:pt x="3266" y="16351"/>
                  </a:cubicBezTo>
                  <a:cubicBezTo>
                    <a:pt x="3369" y="16380"/>
                    <a:pt x="3470" y="16393"/>
                    <a:pt x="3571" y="16393"/>
                  </a:cubicBezTo>
                  <a:cubicBezTo>
                    <a:pt x="3761" y="16393"/>
                    <a:pt x="3949" y="16350"/>
                    <a:pt x="4140" y="16295"/>
                  </a:cubicBezTo>
                  <a:cubicBezTo>
                    <a:pt x="4196" y="16295"/>
                    <a:pt x="4168" y="16204"/>
                    <a:pt x="4140" y="16204"/>
                  </a:cubicBezTo>
                  <a:cubicBezTo>
                    <a:pt x="3953" y="16244"/>
                    <a:pt x="3756" y="16286"/>
                    <a:pt x="3563" y="16286"/>
                  </a:cubicBezTo>
                  <a:cubicBezTo>
                    <a:pt x="3481" y="16286"/>
                    <a:pt x="3401" y="16279"/>
                    <a:pt x="3322" y="16260"/>
                  </a:cubicBezTo>
                  <a:cubicBezTo>
                    <a:pt x="3210" y="16232"/>
                    <a:pt x="3091" y="16204"/>
                    <a:pt x="3000" y="16120"/>
                  </a:cubicBezTo>
                  <a:lnTo>
                    <a:pt x="3000" y="16120"/>
                  </a:lnTo>
                  <a:cubicBezTo>
                    <a:pt x="3128" y="16161"/>
                    <a:pt x="3256" y="16187"/>
                    <a:pt x="3384" y="16187"/>
                  </a:cubicBezTo>
                  <a:cubicBezTo>
                    <a:pt x="3431" y="16187"/>
                    <a:pt x="3478" y="16184"/>
                    <a:pt x="3525" y="16176"/>
                  </a:cubicBezTo>
                  <a:cubicBezTo>
                    <a:pt x="3791" y="16148"/>
                    <a:pt x="4049" y="16001"/>
                    <a:pt x="4259" y="15799"/>
                  </a:cubicBezTo>
                  <a:cubicBezTo>
                    <a:pt x="4462" y="15596"/>
                    <a:pt x="4574" y="15330"/>
                    <a:pt x="4490" y="15037"/>
                  </a:cubicBezTo>
                  <a:cubicBezTo>
                    <a:pt x="4434" y="14925"/>
                    <a:pt x="4399" y="14806"/>
                    <a:pt x="4315" y="14722"/>
                  </a:cubicBezTo>
                  <a:cubicBezTo>
                    <a:pt x="4259" y="14659"/>
                    <a:pt x="4196" y="14631"/>
                    <a:pt x="4140" y="14575"/>
                  </a:cubicBezTo>
                  <a:lnTo>
                    <a:pt x="4140" y="14575"/>
                  </a:lnTo>
                  <a:cubicBezTo>
                    <a:pt x="4224" y="14631"/>
                    <a:pt x="4315" y="14687"/>
                    <a:pt x="4371" y="14750"/>
                  </a:cubicBezTo>
                  <a:cubicBezTo>
                    <a:pt x="4574" y="14897"/>
                    <a:pt x="4637" y="15155"/>
                    <a:pt x="4721" y="15386"/>
                  </a:cubicBezTo>
                  <a:cubicBezTo>
                    <a:pt x="4729" y="15406"/>
                    <a:pt x="4741" y="15413"/>
                    <a:pt x="4754" y="15413"/>
                  </a:cubicBezTo>
                  <a:cubicBezTo>
                    <a:pt x="4782" y="15413"/>
                    <a:pt x="4811" y="15377"/>
                    <a:pt x="4811" y="15358"/>
                  </a:cubicBezTo>
                  <a:cubicBezTo>
                    <a:pt x="4749" y="15127"/>
                    <a:pt x="4665" y="14806"/>
                    <a:pt x="4462" y="14659"/>
                  </a:cubicBezTo>
                  <a:cubicBezTo>
                    <a:pt x="4343" y="14575"/>
                    <a:pt x="4112" y="14428"/>
                    <a:pt x="3937" y="14400"/>
                  </a:cubicBezTo>
                  <a:cubicBezTo>
                    <a:pt x="3909" y="14372"/>
                    <a:pt x="3846" y="14309"/>
                    <a:pt x="3819" y="14281"/>
                  </a:cubicBezTo>
                  <a:cubicBezTo>
                    <a:pt x="3791" y="14107"/>
                    <a:pt x="3965" y="14051"/>
                    <a:pt x="4084" y="13932"/>
                  </a:cubicBezTo>
                  <a:cubicBezTo>
                    <a:pt x="4175" y="13919"/>
                    <a:pt x="4271" y="13907"/>
                    <a:pt x="4366" y="13907"/>
                  </a:cubicBezTo>
                  <a:cubicBezTo>
                    <a:pt x="4482" y="13907"/>
                    <a:pt x="4596" y="13926"/>
                    <a:pt x="4693" y="13988"/>
                  </a:cubicBezTo>
                  <a:cubicBezTo>
                    <a:pt x="4839" y="14079"/>
                    <a:pt x="4958" y="14197"/>
                    <a:pt x="5070" y="14309"/>
                  </a:cubicBezTo>
                  <a:cubicBezTo>
                    <a:pt x="5078" y="14317"/>
                    <a:pt x="5090" y="14321"/>
                    <a:pt x="5101" y="14321"/>
                  </a:cubicBezTo>
                  <a:cubicBezTo>
                    <a:pt x="5127" y="14321"/>
                    <a:pt x="5153" y="14301"/>
                    <a:pt x="5133" y="14281"/>
                  </a:cubicBezTo>
                  <a:cubicBezTo>
                    <a:pt x="5070" y="14079"/>
                    <a:pt x="4923" y="13932"/>
                    <a:pt x="4749" y="13848"/>
                  </a:cubicBezTo>
                  <a:cubicBezTo>
                    <a:pt x="4656" y="13806"/>
                    <a:pt x="4564" y="13790"/>
                    <a:pt x="4471" y="13790"/>
                  </a:cubicBezTo>
                  <a:cubicBezTo>
                    <a:pt x="4361" y="13790"/>
                    <a:pt x="4251" y="13814"/>
                    <a:pt x="4140" y="13848"/>
                  </a:cubicBezTo>
                  <a:cubicBezTo>
                    <a:pt x="4168" y="13813"/>
                    <a:pt x="4168" y="13757"/>
                    <a:pt x="4168" y="13729"/>
                  </a:cubicBezTo>
                  <a:cubicBezTo>
                    <a:pt x="4168" y="13610"/>
                    <a:pt x="4168" y="13554"/>
                    <a:pt x="4196" y="13435"/>
                  </a:cubicBezTo>
                  <a:cubicBezTo>
                    <a:pt x="4259" y="13351"/>
                    <a:pt x="4343" y="13260"/>
                    <a:pt x="4343" y="13177"/>
                  </a:cubicBezTo>
                  <a:cubicBezTo>
                    <a:pt x="4399" y="13177"/>
                    <a:pt x="4490" y="13177"/>
                    <a:pt x="4546" y="13149"/>
                  </a:cubicBezTo>
                  <a:cubicBezTo>
                    <a:pt x="4839" y="13058"/>
                    <a:pt x="4986" y="12855"/>
                    <a:pt x="5098" y="12624"/>
                  </a:cubicBezTo>
                  <a:cubicBezTo>
                    <a:pt x="5123" y="12579"/>
                    <a:pt x="5098" y="12538"/>
                    <a:pt x="5072" y="12538"/>
                  </a:cubicBezTo>
                  <a:cubicBezTo>
                    <a:pt x="5061" y="12538"/>
                    <a:pt x="5050" y="12545"/>
                    <a:pt x="5042" y="12561"/>
                  </a:cubicBezTo>
                  <a:cubicBezTo>
                    <a:pt x="4884" y="12695"/>
                    <a:pt x="4627" y="13041"/>
                    <a:pt x="4387" y="13041"/>
                  </a:cubicBezTo>
                  <a:cubicBezTo>
                    <a:pt x="4363" y="13041"/>
                    <a:pt x="4339" y="13037"/>
                    <a:pt x="4315" y="13030"/>
                  </a:cubicBezTo>
                  <a:cubicBezTo>
                    <a:pt x="4259" y="12911"/>
                    <a:pt x="4112" y="12883"/>
                    <a:pt x="4112" y="12708"/>
                  </a:cubicBezTo>
                  <a:cubicBezTo>
                    <a:pt x="4112" y="12477"/>
                    <a:pt x="4399" y="12358"/>
                    <a:pt x="4546" y="12212"/>
                  </a:cubicBezTo>
                  <a:cubicBezTo>
                    <a:pt x="4665" y="12128"/>
                    <a:pt x="4721" y="12009"/>
                    <a:pt x="4749" y="11862"/>
                  </a:cubicBezTo>
                  <a:cubicBezTo>
                    <a:pt x="4811" y="11540"/>
                    <a:pt x="4721" y="11226"/>
                    <a:pt x="4749" y="10876"/>
                  </a:cubicBezTo>
                  <a:cubicBezTo>
                    <a:pt x="4749" y="10729"/>
                    <a:pt x="4811" y="10610"/>
                    <a:pt x="4811" y="10464"/>
                  </a:cubicBezTo>
                  <a:lnTo>
                    <a:pt x="4839" y="10464"/>
                  </a:lnTo>
                  <a:cubicBezTo>
                    <a:pt x="4986" y="10436"/>
                    <a:pt x="5098" y="10352"/>
                    <a:pt x="5161" y="10233"/>
                  </a:cubicBezTo>
                  <a:cubicBezTo>
                    <a:pt x="5245" y="10114"/>
                    <a:pt x="5245" y="9939"/>
                    <a:pt x="5133" y="9827"/>
                  </a:cubicBezTo>
                  <a:cubicBezTo>
                    <a:pt x="5072" y="9747"/>
                    <a:pt x="4998" y="9709"/>
                    <a:pt x="4923" y="9709"/>
                  </a:cubicBezTo>
                  <a:cubicBezTo>
                    <a:pt x="4886" y="9709"/>
                    <a:pt x="4848" y="9718"/>
                    <a:pt x="4811" y="9736"/>
                  </a:cubicBezTo>
                  <a:lnTo>
                    <a:pt x="4811" y="9561"/>
                  </a:lnTo>
                  <a:cubicBezTo>
                    <a:pt x="4783" y="9331"/>
                    <a:pt x="4721" y="9128"/>
                    <a:pt x="4839" y="8890"/>
                  </a:cubicBezTo>
                  <a:cubicBezTo>
                    <a:pt x="4895" y="8743"/>
                    <a:pt x="4986" y="8569"/>
                    <a:pt x="4986" y="8394"/>
                  </a:cubicBezTo>
                  <a:cubicBezTo>
                    <a:pt x="4986" y="8219"/>
                    <a:pt x="4895" y="8044"/>
                    <a:pt x="4867" y="7841"/>
                  </a:cubicBezTo>
                  <a:cubicBezTo>
                    <a:pt x="4839" y="7611"/>
                    <a:pt x="4867" y="7380"/>
                    <a:pt x="4895" y="7170"/>
                  </a:cubicBezTo>
                  <a:cubicBezTo>
                    <a:pt x="4895" y="6967"/>
                    <a:pt x="4986" y="6793"/>
                    <a:pt x="4986" y="6618"/>
                  </a:cubicBezTo>
                  <a:cubicBezTo>
                    <a:pt x="4986" y="6562"/>
                    <a:pt x="4958" y="6506"/>
                    <a:pt x="4923" y="6415"/>
                  </a:cubicBezTo>
                  <a:lnTo>
                    <a:pt x="4923" y="6415"/>
                  </a:lnTo>
                  <a:cubicBezTo>
                    <a:pt x="4977" y="6448"/>
                    <a:pt x="5039" y="6461"/>
                    <a:pt x="5099" y="6461"/>
                  </a:cubicBezTo>
                  <a:cubicBezTo>
                    <a:pt x="5141" y="6461"/>
                    <a:pt x="5182" y="6454"/>
                    <a:pt x="5217" y="6443"/>
                  </a:cubicBezTo>
                  <a:cubicBezTo>
                    <a:pt x="5392" y="6387"/>
                    <a:pt x="5567" y="6121"/>
                    <a:pt x="5511" y="5918"/>
                  </a:cubicBezTo>
                  <a:lnTo>
                    <a:pt x="5658" y="5918"/>
                  </a:lnTo>
                  <a:cubicBezTo>
                    <a:pt x="5658" y="6065"/>
                    <a:pt x="5713" y="6156"/>
                    <a:pt x="5832" y="6240"/>
                  </a:cubicBezTo>
                  <a:cubicBezTo>
                    <a:pt x="5685" y="6296"/>
                    <a:pt x="5567" y="6443"/>
                    <a:pt x="5539" y="6590"/>
                  </a:cubicBezTo>
                  <a:cubicBezTo>
                    <a:pt x="5483" y="6855"/>
                    <a:pt x="5448" y="7261"/>
                    <a:pt x="5797" y="7317"/>
                  </a:cubicBezTo>
                  <a:cubicBezTo>
                    <a:pt x="5713" y="7345"/>
                    <a:pt x="5658" y="7408"/>
                    <a:pt x="5595" y="7492"/>
                  </a:cubicBezTo>
                  <a:cubicBezTo>
                    <a:pt x="5539" y="7583"/>
                    <a:pt x="5511" y="7729"/>
                    <a:pt x="5511" y="7841"/>
                  </a:cubicBezTo>
                  <a:cubicBezTo>
                    <a:pt x="5539" y="7960"/>
                    <a:pt x="5595" y="8044"/>
                    <a:pt x="5685" y="8135"/>
                  </a:cubicBezTo>
                  <a:cubicBezTo>
                    <a:pt x="5539" y="8191"/>
                    <a:pt x="5448" y="8338"/>
                    <a:pt x="5420" y="8485"/>
                  </a:cubicBezTo>
                  <a:cubicBezTo>
                    <a:pt x="5392" y="8687"/>
                    <a:pt x="5483" y="8890"/>
                    <a:pt x="5685" y="9009"/>
                  </a:cubicBezTo>
                  <a:cubicBezTo>
                    <a:pt x="5567" y="9093"/>
                    <a:pt x="5511" y="9240"/>
                    <a:pt x="5511" y="9387"/>
                  </a:cubicBezTo>
                  <a:cubicBezTo>
                    <a:pt x="5539" y="9561"/>
                    <a:pt x="5658" y="9652"/>
                    <a:pt x="5797" y="9680"/>
                  </a:cubicBezTo>
                  <a:cubicBezTo>
                    <a:pt x="5769" y="9708"/>
                    <a:pt x="5741" y="9764"/>
                    <a:pt x="5713" y="9827"/>
                  </a:cubicBezTo>
                  <a:cubicBezTo>
                    <a:pt x="5685" y="9911"/>
                    <a:pt x="5623" y="10058"/>
                    <a:pt x="5713" y="10142"/>
                  </a:cubicBezTo>
                  <a:cubicBezTo>
                    <a:pt x="5741" y="10233"/>
                    <a:pt x="5832" y="10289"/>
                    <a:pt x="5916" y="10317"/>
                  </a:cubicBezTo>
                  <a:cubicBezTo>
                    <a:pt x="5832" y="10408"/>
                    <a:pt x="5769" y="10526"/>
                    <a:pt x="5769" y="10638"/>
                  </a:cubicBezTo>
                  <a:cubicBezTo>
                    <a:pt x="5797" y="10757"/>
                    <a:pt x="5860" y="10813"/>
                    <a:pt x="5972" y="10841"/>
                  </a:cubicBezTo>
                  <a:cubicBezTo>
                    <a:pt x="5888" y="10904"/>
                    <a:pt x="5832" y="10988"/>
                    <a:pt x="5797" y="11107"/>
                  </a:cubicBezTo>
                  <a:cubicBezTo>
                    <a:pt x="5797" y="11282"/>
                    <a:pt x="5944" y="11428"/>
                    <a:pt x="6119" y="11456"/>
                  </a:cubicBezTo>
                  <a:cubicBezTo>
                    <a:pt x="6141" y="11460"/>
                    <a:pt x="6163" y="11462"/>
                    <a:pt x="6185" y="11462"/>
                  </a:cubicBezTo>
                  <a:cubicBezTo>
                    <a:pt x="6337" y="11462"/>
                    <a:pt x="6480" y="11378"/>
                    <a:pt x="6560" y="11226"/>
                  </a:cubicBezTo>
                  <a:cubicBezTo>
                    <a:pt x="6615" y="11079"/>
                    <a:pt x="6532" y="10841"/>
                    <a:pt x="6385" y="10757"/>
                  </a:cubicBezTo>
                  <a:cubicBezTo>
                    <a:pt x="6497" y="10701"/>
                    <a:pt x="6560" y="10554"/>
                    <a:pt x="6532" y="10436"/>
                  </a:cubicBezTo>
                  <a:cubicBezTo>
                    <a:pt x="6532" y="10317"/>
                    <a:pt x="6441" y="10233"/>
                    <a:pt x="6357" y="10205"/>
                  </a:cubicBezTo>
                  <a:cubicBezTo>
                    <a:pt x="6413" y="10114"/>
                    <a:pt x="6441" y="10030"/>
                    <a:pt x="6441" y="9939"/>
                  </a:cubicBezTo>
                  <a:cubicBezTo>
                    <a:pt x="6469" y="9827"/>
                    <a:pt x="6441" y="9708"/>
                    <a:pt x="6322" y="9589"/>
                  </a:cubicBezTo>
                  <a:lnTo>
                    <a:pt x="6294" y="9561"/>
                  </a:lnTo>
                  <a:cubicBezTo>
                    <a:pt x="6294" y="9561"/>
                    <a:pt x="6322" y="9534"/>
                    <a:pt x="6322" y="9506"/>
                  </a:cubicBezTo>
                  <a:cubicBezTo>
                    <a:pt x="6385" y="9415"/>
                    <a:pt x="6413" y="9240"/>
                    <a:pt x="6413" y="9128"/>
                  </a:cubicBezTo>
                  <a:cubicBezTo>
                    <a:pt x="6385" y="9009"/>
                    <a:pt x="6294" y="8890"/>
                    <a:pt x="6210" y="8862"/>
                  </a:cubicBezTo>
                  <a:cubicBezTo>
                    <a:pt x="6441" y="8659"/>
                    <a:pt x="6532" y="8254"/>
                    <a:pt x="6266" y="8135"/>
                  </a:cubicBezTo>
                  <a:cubicBezTo>
                    <a:pt x="6469" y="7988"/>
                    <a:pt x="6497" y="7729"/>
                    <a:pt x="6469" y="7492"/>
                  </a:cubicBezTo>
                  <a:cubicBezTo>
                    <a:pt x="6441" y="7436"/>
                    <a:pt x="6385" y="7317"/>
                    <a:pt x="6322" y="7261"/>
                  </a:cubicBezTo>
                  <a:cubicBezTo>
                    <a:pt x="6441" y="7205"/>
                    <a:pt x="6532" y="7114"/>
                    <a:pt x="6615" y="6995"/>
                  </a:cubicBezTo>
                  <a:cubicBezTo>
                    <a:pt x="6706" y="6855"/>
                    <a:pt x="6706" y="6681"/>
                    <a:pt x="6643" y="6534"/>
                  </a:cubicBezTo>
                  <a:cubicBezTo>
                    <a:pt x="6615" y="6443"/>
                    <a:pt x="6588" y="6387"/>
                    <a:pt x="6532" y="6331"/>
                  </a:cubicBezTo>
                  <a:cubicBezTo>
                    <a:pt x="6734" y="6240"/>
                    <a:pt x="6881" y="6037"/>
                    <a:pt x="6881" y="5807"/>
                  </a:cubicBezTo>
                  <a:cubicBezTo>
                    <a:pt x="6909" y="5807"/>
                    <a:pt x="6937" y="5835"/>
                    <a:pt x="6965" y="5835"/>
                  </a:cubicBezTo>
                  <a:cubicBezTo>
                    <a:pt x="7023" y="5862"/>
                    <a:pt x="7080" y="5875"/>
                    <a:pt x="7138" y="5875"/>
                  </a:cubicBezTo>
                  <a:cubicBezTo>
                    <a:pt x="7255" y="5875"/>
                    <a:pt x="7372" y="5823"/>
                    <a:pt x="7490" y="5744"/>
                  </a:cubicBezTo>
                  <a:cubicBezTo>
                    <a:pt x="7545" y="5716"/>
                    <a:pt x="7580" y="5688"/>
                    <a:pt x="7636" y="5660"/>
                  </a:cubicBezTo>
                  <a:close/>
                  <a:moveTo>
                    <a:pt x="2686" y="17924"/>
                  </a:moveTo>
                  <a:cubicBezTo>
                    <a:pt x="2889" y="17924"/>
                    <a:pt x="3119" y="17952"/>
                    <a:pt x="3238" y="18155"/>
                  </a:cubicBezTo>
                  <a:cubicBezTo>
                    <a:pt x="3322" y="18246"/>
                    <a:pt x="3385" y="18358"/>
                    <a:pt x="3469" y="18477"/>
                  </a:cubicBezTo>
                  <a:cubicBezTo>
                    <a:pt x="3672" y="18652"/>
                    <a:pt x="4021" y="18826"/>
                    <a:pt x="4315" y="18826"/>
                  </a:cubicBezTo>
                  <a:cubicBezTo>
                    <a:pt x="4609" y="18826"/>
                    <a:pt x="4895" y="18624"/>
                    <a:pt x="5133" y="18477"/>
                  </a:cubicBezTo>
                  <a:cubicBezTo>
                    <a:pt x="5308" y="18421"/>
                    <a:pt x="5539" y="18274"/>
                    <a:pt x="5713" y="18274"/>
                  </a:cubicBezTo>
                  <a:cubicBezTo>
                    <a:pt x="5713" y="18274"/>
                    <a:pt x="5888" y="18302"/>
                    <a:pt x="5888" y="18330"/>
                  </a:cubicBezTo>
                  <a:cubicBezTo>
                    <a:pt x="5888" y="18330"/>
                    <a:pt x="5769" y="18393"/>
                    <a:pt x="5769" y="18421"/>
                  </a:cubicBezTo>
                  <a:cubicBezTo>
                    <a:pt x="5658" y="18477"/>
                    <a:pt x="5567" y="18505"/>
                    <a:pt x="5448" y="18568"/>
                  </a:cubicBezTo>
                  <a:cubicBezTo>
                    <a:pt x="5336" y="18596"/>
                    <a:pt x="5217" y="18652"/>
                    <a:pt x="5098" y="18707"/>
                  </a:cubicBezTo>
                  <a:cubicBezTo>
                    <a:pt x="4986" y="18798"/>
                    <a:pt x="4895" y="18917"/>
                    <a:pt x="4811" y="19001"/>
                  </a:cubicBezTo>
                  <a:cubicBezTo>
                    <a:pt x="4665" y="19148"/>
                    <a:pt x="4518" y="19176"/>
                    <a:pt x="4371" y="19267"/>
                  </a:cubicBezTo>
                  <a:cubicBezTo>
                    <a:pt x="4224" y="19323"/>
                    <a:pt x="4084" y="19407"/>
                    <a:pt x="3965" y="19526"/>
                  </a:cubicBezTo>
                  <a:cubicBezTo>
                    <a:pt x="3937" y="19554"/>
                    <a:pt x="3763" y="19791"/>
                    <a:pt x="3791" y="19791"/>
                  </a:cubicBezTo>
                  <a:cubicBezTo>
                    <a:pt x="3672" y="19791"/>
                    <a:pt x="3497" y="19554"/>
                    <a:pt x="3413" y="19470"/>
                  </a:cubicBezTo>
                  <a:cubicBezTo>
                    <a:pt x="3294" y="19351"/>
                    <a:pt x="3147" y="19204"/>
                    <a:pt x="3063" y="19029"/>
                  </a:cubicBezTo>
                  <a:cubicBezTo>
                    <a:pt x="3000" y="18882"/>
                    <a:pt x="2944" y="18707"/>
                    <a:pt x="2889" y="18533"/>
                  </a:cubicBezTo>
                  <a:cubicBezTo>
                    <a:pt x="2826" y="18330"/>
                    <a:pt x="2742" y="18127"/>
                    <a:pt x="2651" y="17924"/>
                  </a:cubicBezTo>
                  <a:close/>
                  <a:moveTo>
                    <a:pt x="5741" y="18596"/>
                  </a:moveTo>
                  <a:lnTo>
                    <a:pt x="5741" y="18596"/>
                  </a:lnTo>
                  <a:cubicBezTo>
                    <a:pt x="5685" y="18707"/>
                    <a:pt x="5658" y="18826"/>
                    <a:pt x="5658" y="18973"/>
                  </a:cubicBezTo>
                  <a:cubicBezTo>
                    <a:pt x="5658" y="19148"/>
                    <a:pt x="5713" y="19323"/>
                    <a:pt x="5567" y="19442"/>
                  </a:cubicBezTo>
                  <a:cubicBezTo>
                    <a:pt x="5483" y="19526"/>
                    <a:pt x="5336" y="19554"/>
                    <a:pt x="5245" y="19616"/>
                  </a:cubicBezTo>
                  <a:cubicBezTo>
                    <a:pt x="5161" y="19672"/>
                    <a:pt x="5070" y="19756"/>
                    <a:pt x="4958" y="19819"/>
                  </a:cubicBezTo>
                  <a:cubicBezTo>
                    <a:pt x="4860" y="19894"/>
                    <a:pt x="4762" y="19919"/>
                    <a:pt x="4648" y="19919"/>
                  </a:cubicBezTo>
                  <a:cubicBezTo>
                    <a:pt x="4591" y="19919"/>
                    <a:pt x="4529" y="19913"/>
                    <a:pt x="4462" y="19903"/>
                  </a:cubicBezTo>
                  <a:cubicBezTo>
                    <a:pt x="4315" y="19875"/>
                    <a:pt x="4168" y="19756"/>
                    <a:pt x="4021" y="19728"/>
                  </a:cubicBezTo>
                  <a:cubicBezTo>
                    <a:pt x="4168" y="19582"/>
                    <a:pt x="4371" y="19470"/>
                    <a:pt x="4574" y="19407"/>
                  </a:cubicBezTo>
                  <a:cubicBezTo>
                    <a:pt x="4749" y="19351"/>
                    <a:pt x="4867" y="19295"/>
                    <a:pt x="4958" y="19176"/>
                  </a:cubicBezTo>
                  <a:cubicBezTo>
                    <a:pt x="5133" y="19001"/>
                    <a:pt x="5273" y="18882"/>
                    <a:pt x="5483" y="18742"/>
                  </a:cubicBezTo>
                  <a:cubicBezTo>
                    <a:pt x="5511" y="18742"/>
                    <a:pt x="5623" y="18680"/>
                    <a:pt x="5741" y="18596"/>
                  </a:cubicBezTo>
                  <a:close/>
                  <a:moveTo>
                    <a:pt x="10699" y="0"/>
                  </a:moveTo>
                  <a:cubicBezTo>
                    <a:pt x="10689" y="0"/>
                    <a:pt x="10677" y="1"/>
                    <a:pt x="10664" y="3"/>
                  </a:cubicBezTo>
                  <a:cubicBezTo>
                    <a:pt x="10517" y="3"/>
                    <a:pt x="10342" y="122"/>
                    <a:pt x="10203" y="178"/>
                  </a:cubicBezTo>
                  <a:cubicBezTo>
                    <a:pt x="10028" y="269"/>
                    <a:pt x="9881" y="388"/>
                    <a:pt x="9734" y="471"/>
                  </a:cubicBezTo>
                  <a:cubicBezTo>
                    <a:pt x="9007" y="968"/>
                    <a:pt x="8420" y="1667"/>
                    <a:pt x="7958" y="2394"/>
                  </a:cubicBezTo>
                  <a:cubicBezTo>
                    <a:pt x="7692" y="2800"/>
                    <a:pt x="7462" y="3240"/>
                    <a:pt x="7231" y="3674"/>
                  </a:cubicBezTo>
                  <a:cubicBezTo>
                    <a:pt x="7112" y="3884"/>
                    <a:pt x="7021" y="4114"/>
                    <a:pt x="6937" y="4317"/>
                  </a:cubicBezTo>
                  <a:cubicBezTo>
                    <a:pt x="6881" y="4464"/>
                    <a:pt x="6790" y="4611"/>
                    <a:pt x="6790" y="4786"/>
                  </a:cubicBezTo>
                  <a:lnTo>
                    <a:pt x="6762" y="4786"/>
                  </a:lnTo>
                  <a:cubicBezTo>
                    <a:pt x="6643" y="4842"/>
                    <a:pt x="6560" y="4933"/>
                    <a:pt x="6469" y="5016"/>
                  </a:cubicBezTo>
                  <a:cubicBezTo>
                    <a:pt x="6413" y="5072"/>
                    <a:pt x="6385" y="5163"/>
                    <a:pt x="6322" y="5219"/>
                  </a:cubicBezTo>
                  <a:cubicBezTo>
                    <a:pt x="6294" y="5247"/>
                    <a:pt x="6238" y="5247"/>
                    <a:pt x="6182" y="5247"/>
                  </a:cubicBezTo>
                  <a:cubicBezTo>
                    <a:pt x="6119" y="5219"/>
                    <a:pt x="6063" y="5135"/>
                    <a:pt x="6035" y="5072"/>
                  </a:cubicBezTo>
                  <a:cubicBezTo>
                    <a:pt x="6035" y="4583"/>
                    <a:pt x="5713" y="4059"/>
                    <a:pt x="5483" y="3646"/>
                  </a:cubicBezTo>
                  <a:cubicBezTo>
                    <a:pt x="5336" y="3443"/>
                    <a:pt x="5161" y="3240"/>
                    <a:pt x="5014" y="3038"/>
                  </a:cubicBezTo>
                  <a:cubicBezTo>
                    <a:pt x="4839" y="2835"/>
                    <a:pt x="4665" y="2597"/>
                    <a:pt x="4490" y="2394"/>
                  </a:cubicBezTo>
                  <a:cubicBezTo>
                    <a:pt x="4140" y="1961"/>
                    <a:pt x="3735" y="1548"/>
                    <a:pt x="3238" y="1290"/>
                  </a:cubicBezTo>
                  <a:cubicBezTo>
                    <a:pt x="3035" y="1171"/>
                    <a:pt x="2798" y="1115"/>
                    <a:pt x="2567" y="1024"/>
                  </a:cubicBezTo>
                  <a:cubicBezTo>
                    <a:pt x="2486" y="1005"/>
                    <a:pt x="2354" y="944"/>
                    <a:pt x="2240" y="944"/>
                  </a:cubicBezTo>
                  <a:cubicBezTo>
                    <a:pt x="2186" y="944"/>
                    <a:pt x="2137" y="958"/>
                    <a:pt x="2098" y="996"/>
                  </a:cubicBezTo>
                  <a:cubicBezTo>
                    <a:pt x="2070" y="1024"/>
                    <a:pt x="2070" y="1087"/>
                    <a:pt x="2098" y="1115"/>
                  </a:cubicBezTo>
                  <a:cubicBezTo>
                    <a:pt x="2189" y="1262"/>
                    <a:pt x="2336" y="1373"/>
                    <a:pt x="2448" y="1492"/>
                  </a:cubicBezTo>
                  <a:cubicBezTo>
                    <a:pt x="2651" y="1695"/>
                    <a:pt x="2798" y="1898"/>
                    <a:pt x="2944" y="2136"/>
                  </a:cubicBezTo>
                  <a:cubicBezTo>
                    <a:pt x="3210" y="2541"/>
                    <a:pt x="3441" y="2975"/>
                    <a:pt x="3672" y="3415"/>
                  </a:cubicBezTo>
                  <a:cubicBezTo>
                    <a:pt x="3909" y="3849"/>
                    <a:pt x="4084" y="4345"/>
                    <a:pt x="4259" y="4814"/>
                  </a:cubicBezTo>
                  <a:cubicBezTo>
                    <a:pt x="4343" y="5044"/>
                    <a:pt x="4434" y="5310"/>
                    <a:pt x="4518" y="5541"/>
                  </a:cubicBezTo>
                  <a:cubicBezTo>
                    <a:pt x="4574" y="5688"/>
                    <a:pt x="4609" y="5891"/>
                    <a:pt x="4693" y="6037"/>
                  </a:cubicBezTo>
                  <a:lnTo>
                    <a:pt x="4693" y="6065"/>
                  </a:lnTo>
                  <a:cubicBezTo>
                    <a:pt x="4693" y="6121"/>
                    <a:pt x="4693" y="6184"/>
                    <a:pt x="4721" y="6240"/>
                  </a:cubicBezTo>
                  <a:cubicBezTo>
                    <a:pt x="4462" y="5946"/>
                    <a:pt x="4049" y="5716"/>
                    <a:pt x="3672" y="5632"/>
                  </a:cubicBezTo>
                  <a:cubicBezTo>
                    <a:pt x="3441" y="5541"/>
                    <a:pt x="3210" y="5541"/>
                    <a:pt x="2944" y="5541"/>
                  </a:cubicBezTo>
                  <a:cubicBezTo>
                    <a:pt x="2896" y="5541"/>
                    <a:pt x="2844" y="5539"/>
                    <a:pt x="2790" y="5539"/>
                  </a:cubicBezTo>
                  <a:cubicBezTo>
                    <a:pt x="2649" y="5539"/>
                    <a:pt x="2498" y="5553"/>
                    <a:pt x="2392" y="5660"/>
                  </a:cubicBezTo>
                  <a:cubicBezTo>
                    <a:pt x="2364" y="5660"/>
                    <a:pt x="2364" y="5716"/>
                    <a:pt x="2392" y="5744"/>
                  </a:cubicBezTo>
                  <a:cubicBezTo>
                    <a:pt x="3266" y="6212"/>
                    <a:pt x="3937" y="6911"/>
                    <a:pt x="4609" y="7639"/>
                  </a:cubicBezTo>
                  <a:lnTo>
                    <a:pt x="4609" y="7813"/>
                  </a:lnTo>
                  <a:cubicBezTo>
                    <a:pt x="4580" y="7810"/>
                    <a:pt x="4551" y="7808"/>
                    <a:pt x="4522" y="7808"/>
                  </a:cubicBezTo>
                  <a:cubicBezTo>
                    <a:pt x="4337" y="7808"/>
                    <a:pt x="4144" y="7878"/>
                    <a:pt x="3993" y="7932"/>
                  </a:cubicBezTo>
                  <a:cubicBezTo>
                    <a:pt x="3874" y="7988"/>
                    <a:pt x="3763" y="8044"/>
                    <a:pt x="3644" y="8107"/>
                  </a:cubicBezTo>
                  <a:cubicBezTo>
                    <a:pt x="3525" y="8135"/>
                    <a:pt x="3441" y="8163"/>
                    <a:pt x="3385" y="8254"/>
                  </a:cubicBezTo>
                  <a:cubicBezTo>
                    <a:pt x="3322" y="8310"/>
                    <a:pt x="3322" y="8366"/>
                    <a:pt x="3385" y="8394"/>
                  </a:cubicBezTo>
                  <a:cubicBezTo>
                    <a:pt x="3644" y="8569"/>
                    <a:pt x="3874" y="8715"/>
                    <a:pt x="4140" y="8890"/>
                  </a:cubicBezTo>
                  <a:cubicBezTo>
                    <a:pt x="4224" y="8953"/>
                    <a:pt x="4434" y="9065"/>
                    <a:pt x="4574" y="9093"/>
                  </a:cubicBezTo>
                  <a:lnTo>
                    <a:pt x="4574" y="9268"/>
                  </a:lnTo>
                  <a:cubicBezTo>
                    <a:pt x="4574" y="9478"/>
                    <a:pt x="4609" y="9680"/>
                    <a:pt x="4637" y="9883"/>
                  </a:cubicBezTo>
                  <a:cubicBezTo>
                    <a:pt x="4665" y="10142"/>
                    <a:pt x="4609" y="10380"/>
                    <a:pt x="4574" y="10638"/>
                  </a:cubicBezTo>
                  <a:cubicBezTo>
                    <a:pt x="4518" y="10841"/>
                    <a:pt x="4518" y="11051"/>
                    <a:pt x="4546" y="11254"/>
                  </a:cubicBezTo>
                  <a:cubicBezTo>
                    <a:pt x="4546" y="11400"/>
                    <a:pt x="4609" y="11575"/>
                    <a:pt x="4609" y="11715"/>
                  </a:cubicBezTo>
                  <a:cubicBezTo>
                    <a:pt x="4609" y="12037"/>
                    <a:pt x="4399" y="12065"/>
                    <a:pt x="4196" y="12240"/>
                  </a:cubicBezTo>
                  <a:cubicBezTo>
                    <a:pt x="4049" y="12330"/>
                    <a:pt x="3937" y="12449"/>
                    <a:pt x="3909" y="12624"/>
                  </a:cubicBezTo>
                  <a:cubicBezTo>
                    <a:pt x="3874" y="12764"/>
                    <a:pt x="3937" y="12939"/>
                    <a:pt x="4049" y="13030"/>
                  </a:cubicBezTo>
                  <a:cubicBezTo>
                    <a:pt x="4140" y="13114"/>
                    <a:pt x="4224" y="13086"/>
                    <a:pt x="4112" y="13232"/>
                  </a:cubicBezTo>
                  <a:cubicBezTo>
                    <a:pt x="4049" y="13288"/>
                    <a:pt x="3993" y="13379"/>
                    <a:pt x="3965" y="13463"/>
                  </a:cubicBezTo>
                  <a:cubicBezTo>
                    <a:pt x="3937" y="13526"/>
                    <a:pt x="3937" y="13610"/>
                    <a:pt x="3909" y="13701"/>
                  </a:cubicBezTo>
                  <a:cubicBezTo>
                    <a:pt x="3909" y="13813"/>
                    <a:pt x="3909" y="13813"/>
                    <a:pt x="3819" y="13904"/>
                  </a:cubicBezTo>
                  <a:cubicBezTo>
                    <a:pt x="3763" y="13988"/>
                    <a:pt x="3700" y="14079"/>
                    <a:pt x="3700" y="14197"/>
                  </a:cubicBezTo>
                  <a:cubicBezTo>
                    <a:pt x="3525" y="14023"/>
                    <a:pt x="3350" y="13904"/>
                    <a:pt x="3175" y="13757"/>
                  </a:cubicBezTo>
                  <a:cubicBezTo>
                    <a:pt x="2770" y="13379"/>
                    <a:pt x="2336" y="13002"/>
                    <a:pt x="1896" y="12652"/>
                  </a:cubicBezTo>
                  <a:cubicBezTo>
                    <a:pt x="1518" y="12302"/>
                    <a:pt x="1224" y="11925"/>
                    <a:pt x="903" y="11540"/>
                  </a:cubicBezTo>
                  <a:cubicBezTo>
                    <a:pt x="763" y="11338"/>
                    <a:pt x="616" y="11107"/>
                    <a:pt x="497" y="10904"/>
                  </a:cubicBezTo>
                  <a:cubicBezTo>
                    <a:pt x="378" y="10729"/>
                    <a:pt x="294" y="10491"/>
                    <a:pt x="148" y="10408"/>
                  </a:cubicBezTo>
                  <a:cubicBezTo>
                    <a:pt x="133" y="10400"/>
                    <a:pt x="115" y="10397"/>
                    <a:pt x="97" y="10397"/>
                  </a:cubicBezTo>
                  <a:cubicBezTo>
                    <a:pt x="49" y="10397"/>
                    <a:pt x="1" y="10423"/>
                    <a:pt x="1" y="10464"/>
                  </a:cubicBezTo>
                  <a:cubicBezTo>
                    <a:pt x="64" y="11135"/>
                    <a:pt x="238" y="11778"/>
                    <a:pt x="469" y="12386"/>
                  </a:cubicBezTo>
                  <a:cubicBezTo>
                    <a:pt x="588" y="12708"/>
                    <a:pt x="728" y="13058"/>
                    <a:pt x="875" y="13351"/>
                  </a:cubicBezTo>
                  <a:cubicBezTo>
                    <a:pt x="1050" y="13701"/>
                    <a:pt x="1252" y="13988"/>
                    <a:pt x="1490" y="14281"/>
                  </a:cubicBezTo>
                  <a:cubicBezTo>
                    <a:pt x="1693" y="14575"/>
                    <a:pt x="1896" y="14862"/>
                    <a:pt x="2126" y="15127"/>
                  </a:cubicBezTo>
                  <a:cubicBezTo>
                    <a:pt x="2245" y="15274"/>
                    <a:pt x="2364" y="15421"/>
                    <a:pt x="2476" y="15561"/>
                  </a:cubicBezTo>
                  <a:cubicBezTo>
                    <a:pt x="2539" y="15680"/>
                    <a:pt x="2623" y="15827"/>
                    <a:pt x="2714" y="15911"/>
                  </a:cubicBezTo>
                  <a:cubicBezTo>
                    <a:pt x="2623" y="16001"/>
                    <a:pt x="2623" y="16148"/>
                    <a:pt x="2651" y="16260"/>
                  </a:cubicBezTo>
                  <a:cubicBezTo>
                    <a:pt x="2567" y="16323"/>
                    <a:pt x="2476" y="16435"/>
                    <a:pt x="2420" y="16526"/>
                  </a:cubicBezTo>
                  <a:cubicBezTo>
                    <a:pt x="2301" y="16673"/>
                    <a:pt x="2245" y="16848"/>
                    <a:pt x="2217" y="17022"/>
                  </a:cubicBezTo>
                  <a:cubicBezTo>
                    <a:pt x="2189" y="17169"/>
                    <a:pt x="2217" y="17344"/>
                    <a:pt x="2273" y="17484"/>
                  </a:cubicBezTo>
                  <a:cubicBezTo>
                    <a:pt x="2364" y="17722"/>
                    <a:pt x="2420" y="17952"/>
                    <a:pt x="2511" y="18183"/>
                  </a:cubicBezTo>
                  <a:cubicBezTo>
                    <a:pt x="2651" y="18568"/>
                    <a:pt x="2742" y="19001"/>
                    <a:pt x="2972" y="19295"/>
                  </a:cubicBezTo>
                  <a:cubicBezTo>
                    <a:pt x="3147" y="19526"/>
                    <a:pt x="3441" y="19966"/>
                    <a:pt x="3763" y="19966"/>
                  </a:cubicBezTo>
                  <a:cubicBezTo>
                    <a:pt x="3874" y="19966"/>
                    <a:pt x="3909" y="19903"/>
                    <a:pt x="3937" y="19819"/>
                  </a:cubicBezTo>
                  <a:cubicBezTo>
                    <a:pt x="4084" y="19994"/>
                    <a:pt x="4343" y="20078"/>
                    <a:pt x="4546" y="20106"/>
                  </a:cubicBezTo>
                  <a:cubicBezTo>
                    <a:pt x="4600" y="20118"/>
                    <a:pt x="4651" y="20123"/>
                    <a:pt x="4700" y="20123"/>
                  </a:cubicBezTo>
                  <a:cubicBezTo>
                    <a:pt x="4915" y="20123"/>
                    <a:pt x="5085" y="20018"/>
                    <a:pt x="5273" y="19875"/>
                  </a:cubicBezTo>
                  <a:cubicBezTo>
                    <a:pt x="5448" y="19728"/>
                    <a:pt x="5713" y="19672"/>
                    <a:pt x="5797" y="19470"/>
                  </a:cubicBezTo>
                  <a:cubicBezTo>
                    <a:pt x="6035" y="19379"/>
                    <a:pt x="6238" y="19232"/>
                    <a:pt x="6413" y="19057"/>
                  </a:cubicBezTo>
                  <a:cubicBezTo>
                    <a:pt x="6643" y="18826"/>
                    <a:pt x="6818" y="18533"/>
                    <a:pt x="7056" y="18302"/>
                  </a:cubicBezTo>
                  <a:cubicBezTo>
                    <a:pt x="7287" y="18099"/>
                    <a:pt x="7580" y="18008"/>
                    <a:pt x="7811" y="17805"/>
                  </a:cubicBezTo>
                  <a:cubicBezTo>
                    <a:pt x="7958" y="17722"/>
                    <a:pt x="7986" y="17575"/>
                    <a:pt x="8042" y="17428"/>
                  </a:cubicBezTo>
                  <a:cubicBezTo>
                    <a:pt x="8133" y="17253"/>
                    <a:pt x="8245" y="17134"/>
                    <a:pt x="8364" y="17022"/>
                  </a:cubicBezTo>
                  <a:cubicBezTo>
                    <a:pt x="8629" y="16757"/>
                    <a:pt x="8916" y="16582"/>
                    <a:pt x="9266" y="16526"/>
                  </a:cubicBezTo>
                  <a:cubicBezTo>
                    <a:pt x="9587" y="16435"/>
                    <a:pt x="9909" y="16351"/>
                    <a:pt x="10203" y="16204"/>
                  </a:cubicBezTo>
                  <a:cubicBezTo>
                    <a:pt x="10314" y="16120"/>
                    <a:pt x="10433" y="16057"/>
                    <a:pt x="10552" y="15973"/>
                  </a:cubicBezTo>
                  <a:cubicBezTo>
                    <a:pt x="10692" y="15973"/>
                    <a:pt x="10839" y="15911"/>
                    <a:pt x="10958" y="15883"/>
                  </a:cubicBezTo>
                  <a:cubicBezTo>
                    <a:pt x="11279" y="15855"/>
                    <a:pt x="11566" y="15827"/>
                    <a:pt x="11888" y="15827"/>
                  </a:cubicBezTo>
                  <a:cubicBezTo>
                    <a:pt x="12090" y="15827"/>
                    <a:pt x="12328" y="15827"/>
                    <a:pt x="12531" y="15911"/>
                  </a:cubicBezTo>
                  <a:cubicBezTo>
                    <a:pt x="12706" y="15973"/>
                    <a:pt x="12881" y="16057"/>
                    <a:pt x="13055" y="16176"/>
                  </a:cubicBezTo>
                  <a:cubicBezTo>
                    <a:pt x="13202" y="16260"/>
                    <a:pt x="13349" y="16379"/>
                    <a:pt x="13461" y="16526"/>
                  </a:cubicBezTo>
                  <a:cubicBezTo>
                    <a:pt x="13580" y="16673"/>
                    <a:pt x="13664" y="16820"/>
                    <a:pt x="13811" y="16959"/>
                  </a:cubicBezTo>
                  <a:cubicBezTo>
                    <a:pt x="14024" y="17148"/>
                    <a:pt x="14255" y="17257"/>
                    <a:pt x="14533" y="17257"/>
                  </a:cubicBezTo>
                  <a:cubicBezTo>
                    <a:pt x="14564" y="17257"/>
                    <a:pt x="14596" y="17256"/>
                    <a:pt x="14629" y="17253"/>
                  </a:cubicBezTo>
                  <a:cubicBezTo>
                    <a:pt x="14950" y="17225"/>
                    <a:pt x="15300" y="17134"/>
                    <a:pt x="15587" y="16959"/>
                  </a:cubicBezTo>
                  <a:cubicBezTo>
                    <a:pt x="15880" y="16785"/>
                    <a:pt x="16027" y="16498"/>
                    <a:pt x="16174" y="16204"/>
                  </a:cubicBezTo>
                  <a:cubicBezTo>
                    <a:pt x="16258" y="16029"/>
                    <a:pt x="16321" y="15855"/>
                    <a:pt x="16405" y="15708"/>
                  </a:cubicBezTo>
                  <a:cubicBezTo>
                    <a:pt x="16496" y="15561"/>
                    <a:pt x="16636" y="15449"/>
                    <a:pt x="16754" y="15302"/>
                  </a:cubicBezTo>
                  <a:cubicBezTo>
                    <a:pt x="16845" y="15246"/>
                    <a:pt x="16901" y="15155"/>
                    <a:pt x="16957" y="15099"/>
                  </a:cubicBezTo>
                  <a:cubicBezTo>
                    <a:pt x="17160" y="14897"/>
                    <a:pt x="17370" y="14659"/>
                    <a:pt x="17454" y="14400"/>
                  </a:cubicBezTo>
                  <a:cubicBezTo>
                    <a:pt x="17600" y="14051"/>
                    <a:pt x="17628" y="13638"/>
                    <a:pt x="17684" y="13260"/>
                  </a:cubicBezTo>
                  <a:cubicBezTo>
                    <a:pt x="17747" y="12883"/>
                    <a:pt x="17747" y="12533"/>
                    <a:pt x="17684" y="12184"/>
                  </a:cubicBezTo>
                  <a:cubicBezTo>
                    <a:pt x="17656" y="11981"/>
                    <a:pt x="17628" y="11806"/>
                    <a:pt x="17656" y="11603"/>
                  </a:cubicBezTo>
                  <a:cubicBezTo>
                    <a:pt x="17656" y="11400"/>
                    <a:pt x="17719" y="11191"/>
                    <a:pt x="17747" y="10988"/>
                  </a:cubicBezTo>
                  <a:cubicBezTo>
                    <a:pt x="17775" y="10638"/>
                    <a:pt x="17656" y="10233"/>
                    <a:pt x="17545" y="9911"/>
                  </a:cubicBezTo>
                  <a:cubicBezTo>
                    <a:pt x="17454" y="9617"/>
                    <a:pt x="17307" y="9303"/>
                    <a:pt x="17104" y="9065"/>
                  </a:cubicBezTo>
                  <a:cubicBezTo>
                    <a:pt x="16901" y="8834"/>
                    <a:pt x="16552" y="8715"/>
                    <a:pt x="16286" y="8604"/>
                  </a:cubicBezTo>
                  <a:cubicBezTo>
                    <a:pt x="15971" y="8457"/>
                    <a:pt x="15622" y="8394"/>
                    <a:pt x="15300" y="8394"/>
                  </a:cubicBezTo>
                  <a:cubicBezTo>
                    <a:pt x="15135" y="8383"/>
                    <a:pt x="14971" y="8376"/>
                    <a:pt x="14810" y="8376"/>
                  </a:cubicBezTo>
                  <a:cubicBezTo>
                    <a:pt x="14567" y="8376"/>
                    <a:pt x="14331" y="8391"/>
                    <a:pt x="14104" y="8429"/>
                  </a:cubicBezTo>
                  <a:cubicBezTo>
                    <a:pt x="13874" y="8485"/>
                    <a:pt x="13636" y="8513"/>
                    <a:pt x="13433" y="8604"/>
                  </a:cubicBezTo>
                  <a:cubicBezTo>
                    <a:pt x="13258" y="8659"/>
                    <a:pt x="13083" y="8743"/>
                    <a:pt x="12909" y="8806"/>
                  </a:cubicBezTo>
                  <a:cubicBezTo>
                    <a:pt x="12909" y="8778"/>
                    <a:pt x="12881" y="8743"/>
                    <a:pt x="12881" y="8687"/>
                  </a:cubicBezTo>
                  <a:cubicBezTo>
                    <a:pt x="13174" y="8457"/>
                    <a:pt x="13524" y="7960"/>
                    <a:pt x="13349" y="7583"/>
                  </a:cubicBezTo>
                  <a:cubicBezTo>
                    <a:pt x="13258" y="7408"/>
                    <a:pt x="13083" y="7380"/>
                    <a:pt x="12909" y="7380"/>
                  </a:cubicBezTo>
                  <a:cubicBezTo>
                    <a:pt x="12762" y="7380"/>
                    <a:pt x="12503" y="7380"/>
                    <a:pt x="12328" y="7492"/>
                  </a:cubicBezTo>
                  <a:cubicBezTo>
                    <a:pt x="12300" y="7436"/>
                    <a:pt x="12265" y="7380"/>
                    <a:pt x="12265" y="7289"/>
                  </a:cubicBezTo>
                  <a:lnTo>
                    <a:pt x="12265" y="7086"/>
                  </a:lnTo>
                  <a:cubicBezTo>
                    <a:pt x="12475" y="6765"/>
                    <a:pt x="12615" y="6387"/>
                    <a:pt x="12790" y="6065"/>
                  </a:cubicBezTo>
                  <a:cubicBezTo>
                    <a:pt x="12881" y="5918"/>
                    <a:pt x="12965" y="5744"/>
                    <a:pt x="13027" y="5569"/>
                  </a:cubicBezTo>
                  <a:cubicBezTo>
                    <a:pt x="13083" y="5485"/>
                    <a:pt x="13111" y="5394"/>
                    <a:pt x="13000" y="5338"/>
                  </a:cubicBezTo>
                  <a:cubicBezTo>
                    <a:pt x="12983" y="5333"/>
                    <a:pt x="12963" y="5331"/>
                    <a:pt x="12942" y="5331"/>
                  </a:cubicBezTo>
                  <a:cubicBezTo>
                    <a:pt x="12848" y="5331"/>
                    <a:pt x="12718" y="5376"/>
                    <a:pt x="12650" y="5422"/>
                  </a:cubicBezTo>
                  <a:cubicBezTo>
                    <a:pt x="12440" y="5513"/>
                    <a:pt x="12237" y="5597"/>
                    <a:pt x="12035" y="5716"/>
                  </a:cubicBezTo>
                  <a:cubicBezTo>
                    <a:pt x="11860" y="5807"/>
                    <a:pt x="11685" y="5918"/>
                    <a:pt x="11510" y="6009"/>
                  </a:cubicBezTo>
                  <a:cubicBezTo>
                    <a:pt x="11426" y="6065"/>
                    <a:pt x="11335" y="6121"/>
                    <a:pt x="11279" y="6212"/>
                  </a:cubicBezTo>
                  <a:lnTo>
                    <a:pt x="11105" y="6212"/>
                  </a:lnTo>
                  <a:cubicBezTo>
                    <a:pt x="10958" y="6212"/>
                    <a:pt x="10867" y="6156"/>
                    <a:pt x="10839" y="6093"/>
                  </a:cubicBezTo>
                  <a:cubicBezTo>
                    <a:pt x="10930" y="5394"/>
                    <a:pt x="11363" y="4842"/>
                    <a:pt x="11685" y="4233"/>
                  </a:cubicBezTo>
                  <a:cubicBezTo>
                    <a:pt x="11888" y="3912"/>
                    <a:pt x="12090" y="3590"/>
                    <a:pt x="12265" y="3240"/>
                  </a:cubicBezTo>
                  <a:cubicBezTo>
                    <a:pt x="12300" y="3149"/>
                    <a:pt x="12503" y="2835"/>
                    <a:pt x="12356" y="2744"/>
                  </a:cubicBezTo>
                  <a:cubicBezTo>
                    <a:pt x="12338" y="2725"/>
                    <a:pt x="12312" y="2719"/>
                    <a:pt x="12283" y="2719"/>
                  </a:cubicBezTo>
                  <a:cubicBezTo>
                    <a:pt x="12224" y="2719"/>
                    <a:pt x="12151" y="2744"/>
                    <a:pt x="12090" y="2744"/>
                  </a:cubicBezTo>
                  <a:cubicBezTo>
                    <a:pt x="11951" y="2800"/>
                    <a:pt x="11832" y="2863"/>
                    <a:pt x="11713" y="2947"/>
                  </a:cubicBezTo>
                  <a:cubicBezTo>
                    <a:pt x="11426" y="3149"/>
                    <a:pt x="11133" y="3415"/>
                    <a:pt x="10867" y="3674"/>
                  </a:cubicBezTo>
                  <a:cubicBezTo>
                    <a:pt x="10608" y="3968"/>
                    <a:pt x="10342" y="4261"/>
                    <a:pt x="10056" y="4548"/>
                  </a:cubicBezTo>
                  <a:cubicBezTo>
                    <a:pt x="9853" y="4758"/>
                    <a:pt x="9587" y="4988"/>
                    <a:pt x="9468" y="5282"/>
                  </a:cubicBezTo>
                  <a:cubicBezTo>
                    <a:pt x="9384" y="5310"/>
                    <a:pt x="9294" y="5310"/>
                    <a:pt x="9210" y="5310"/>
                  </a:cubicBezTo>
                  <a:cubicBezTo>
                    <a:pt x="9149" y="5310"/>
                    <a:pt x="9092" y="5323"/>
                    <a:pt x="9033" y="5323"/>
                  </a:cubicBezTo>
                  <a:cubicBezTo>
                    <a:pt x="9004" y="5323"/>
                    <a:pt x="8974" y="5319"/>
                    <a:pt x="8944" y="5310"/>
                  </a:cubicBezTo>
                  <a:cubicBezTo>
                    <a:pt x="8832" y="5247"/>
                    <a:pt x="8832" y="5163"/>
                    <a:pt x="8769" y="5107"/>
                  </a:cubicBezTo>
                  <a:cubicBezTo>
                    <a:pt x="8804" y="4667"/>
                    <a:pt x="8888" y="4233"/>
                    <a:pt x="8979" y="3821"/>
                  </a:cubicBezTo>
                  <a:cubicBezTo>
                    <a:pt x="9063" y="3359"/>
                    <a:pt x="9238" y="2919"/>
                    <a:pt x="9468" y="2485"/>
                  </a:cubicBezTo>
                  <a:cubicBezTo>
                    <a:pt x="9643" y="2101"/>
                    <a:pt x="9881" y="1786"/>
                    <a:pt x="10084" y="1401"/>
                  </a:cubicBezTo>
                  <a:cubicBezTo>
                    <a:pt x="10314" y="1052"/>
                    <a:pt x="10489" y="646"/>
                    <a:pt x="10727" y="297"/>
                  </a:cubicBezTo>
                  <a:cubicBezTo>
                    <a:pt x="10779" y="185"/>
                    <a:pt x="10856" y="0"/>
                    <a:pt x="106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64"/>
            <p:cNvSpPr/>
            <p:nvPr/>
          </p:nvSpPr>
          <p:spPr>
            <a:xfrm>
              <a:off x="4391885" y="1515318"/>
              <a:ext cx="10513" cy="22163"/>
            </a:xfrm>
            <a:custGeom>
              <a:rect b="b" l="l" r="r" t="t"/>
              <a:pathLst>
                <a:path extrusionOk="0" h="974" w="462">
                  <a:moveTo>
                    <a:pt x="434" y="1"/>
                  </a:moveTo>
                  <a:cubicBezTo>
                    <a:pt x="203" y="203"/>
                    <a:pt x="0" y="728"/>
                    <a:pt x="259" y="958"/>
                  </a:cubicBezTo>
                  <a:cubicBezTo>
                    <a:pt x="267" y="969"/>
                    <a:pt x="276" y="973"/>
                    <a:pt x="285" y="973"/>
                  </a:cubicBezTo>
                  <a:cubicBezTo>
                    <a:pt x="305" y="973"/>
                    <a:pt x="322" y="950"/>
                    <a:pt x="322" y="930"/>
                  </a:cubicBezTo>
                  <a:cubicBezTo>
                    <a:pt x="147" y="672"/>
                    <a:pt x="259" y="231"/>
                    <a:pt x="462" y="28"/>
                  </a:cubicBezTo>
                  <a:cubicBezTo>
                    <a:pt x="462" y="28"/>
                    <a:pt x="462" y="1"/>
                    <a:pt x="4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64"/>
            <p:cNvSpPr/>
            <p:nvPr/>
          </p:nvSpPr>
          <p:spPr>
            <a:xfrm>
              <a:off x="4389177" y="1518230"/>
              <a:ext cx="5006" cy="17703"/>
            </a:xfrm>
            <a:custGeom>
              <a:rect b="b" l="l" r="r" t="t"/>
              <a:pathLst>
                <a:path extrusionOk="0" h="778" w="220">
                  <a:moveTo>
                    <a:pt x="171" y="1"/>
                  </a:moveTo>
                  <a:cubicBezTo>
                    <a:pt x="152" y="1"/>
                    <a:pt x="131" y="8"/>
                    <a:pt x="119" y="19"/>
                  </a:cubicBezTo>
                  <a:cubicBezTo>
                    <a:pt x="28" y="278"/>
                    <a:pt x="0" y="481"/>
                    <a:pt x="56" y="747"/>
                  </a:cubicBezTo>
                  <a:cubicBezTo>
                    <a:pt x="56" y="768"/>
                    <a:pt x="70" y="777"/>
                    <a:pt x="86" y="777"/>
                  </a:cubicBezTo>
                  <a:cubicBezTo>
                    <a:pt x="113" y="777"/>
                    <a:pt x="147" y="753"/>
                    <a:pt x="147" y="719"/>
                  </a:cubicBezTo>
                  <a:cubicBezTo>
                    <a:pt x="119" y="600"/>
                    <a:pt x="119" y="481"/>
                    <a:pt x="147" y="341"/>
                  </a:cubicBezTo>
                  <a:cubicBezTo>
                    <a:pt x="147" y="250"/>
                    <a:pt x="203" y="166"/>
                    <a:pt x="203" y="47"/>
                  </a:cubicBezTo>
                  <a:cubicBezTo>
                    <a:pt x="220" y="15"/>
                    <a:pt x="198" y="1"/>
                    <a:pt x="1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64"/>
            <p:cNvSpPr/>
            <p:nvPr/>
          </p:nvSpPr>
          <p:spPr>
            <a:xfrm>
              <a:off x="4310263" y="1494952"/>
              <a:ext cx="39798" cy="35179"/>
            </a:xfrm>
            <a:custGeom>
              <a:rect b="b" l="l" r="r" t="t"/>
              <a:pathLst>
                <a:path extrusionOk="0" h="1546" w="1749">
                  <a:moveTo>
                    <a:pt x="672" y="630"/>
                  </a:moveTo>
                  <a:lnTo>
                    <a:pt x="672" y="665"/>
                  </a:lnTo>
                  <a:lnTo>
                    <a:pt x="672" y="693"/>
                  </a:lnTo>
                  <a:lnTo>
                    <a:pt x="672" y="721"/>
                  </a:lnTo>
                  <a:cubicBezTo>
                    <a:pt x="672" y="777"/>
                    <a:pt x="644" y="840"/>
                    <a:pt x="616" y="896"/>
                  </a:cubicBezTo>
                  <a:cubicBezTo>
                    <a:pt x="588" y="896"/>
                    <a:pt x="553" y="868"/>
                    <a:pt x="553" y="868"/>
                  </a:cubicBezTo>
                  <a:cubicBezTo>
                    <a:pt x="588" y="777"/>
                    <a:pt x="616" y="721"/>
                    <a:pt x="672" y="630"/>
                  </a:cubicBezTo>
                  <a:close/>
                  <a:moveTo>
                    <a:pt x="1287" y="399"/>
                  </a:moveTo>
                  <a:lnTo>
                    <a:pt x="1287" y="399"/>
                  </a:lnTo>
                  <a:cubicBezTo>
                    <a:pt x="1315" y="602"/>
                    <a:pt x="1315" y="840"/>
                    <a:pt x="1112" y="979"/>
                  </a:cubicBezTo>
                  <a:cubicBezTo>
                    <a:pt x="1021" y="1014"/>
                    <a:pt x="937" y="1042"/>
                    <a:pt x="846" y="1042"/>
                  </a:cubicBezTo>
                  <a:cubicBezTo>
                    <a:pt x="874" y="979"/>
                    <a:pt x="902" y="923"/>
                    <a:pt x="937" y="868"/>
                  </a:cubicBezTo>
                  <a:cubicBezTo>
                    <a:pt x="937" y="805"/>
                    <a:pt x="965" y="602"/>
                    <a:pt x="902" y="518"/>
                  </a:cubicBezTo>
                  <a:cubicBezTo>
                    <a:pt x="1021" y="455"/>
                    <a:pt x="1140" y="427"/>
                    <a:pt x="1287" y="399"/>
                  </a:cubicBezTo>
                  <a:close/>
                  <a:moveTo>
                    <a:pt x="1720" y="0"/>
                  </a:moveTo>
                  <a:cubicBezTo>
                    <a:pt x="1706" y="0"/>
                    <a:pt x="1692" y="7"/>
                    <a:pt x="1692" y="21"/>
                  </a:cubicBezTo>
                  <a:cubicBezTo>
                    <a:pt x="1664" y="77"/>
                    <a:pt x="1546" y="168"/>
                    <a:pt x="1490" y="196"/>
                  </a:cubicBezTo>
                  <a:cubicBezTo>
                    <a:pt x="1462" y="224"/>
                    <a:pt x="1399" y="224"/>
                    <a:pt x="1371" y="224"/>
                  </a:cubicBezTo>
                  <a:cubicBezTo>
                    <a:pt x="1077" y="252"/>
                    <a:pt x="790" y="252"/>
                    <a:pt x="553" y="455"/>
                  </a:cubicBezTo>
                  <a:cubicBezTo>
                    <a:pt x="441" y="574"/>
                    <a:pt x="378" y="749"/>
                    <a:pt x="378" y="896"/>
                  </a:cubicBezTo>
                  <a:cubicBezTo>
                    <a:pt x="350" y="951"/>
                    <a:pt x="350" y="1014"/>
                    <a:pt x="294" y="1070"/>
                  </a:cubicBezTo>
                  <a:cubicBezTo>
                    <a:pt x="238" y="1126"/>
                    <a:pt x="119" y="1126"/>
                    <a:pt x="63" y="1154"/>
                  </a:cubicBezTo>
                  <a:cubicBezTo>
                    <a:pt x="0" y="1189"/>
                    <a:pt x="0" y="1245"/>
                    <a:pt x="63" y="1245"/>
                  </a:cubicBezTo>
                  <a:cubicBezTo>
                    <a:pt x="86" y="1250"/>
                    <a:pt x="111" y="1252"/>
                    <a:pt x="137" y="1252"/>
                  </a:cubicBezTo>
                  <a:cubicBezTo>
                    <a:pt x="269" y="1252"/>
                    <a:pt x="427" y="1193"/>
                    <a:pt x="497" y="1070"/>
                  </a:cubicBezTo>
                  <a:cubicBezTo>
                    <a:pt x="553" y="1217"/>
                    <a:pt x="616" y="1329"/>
                    <a:pt x="727" y="1420"/>
                  </a:cubicBezTo>
                  <a:cubicBezTo>
                    <a:pt x="827" y="1490"/>
                    <a:pt x="926" y="1546"/>
                    <a:pt x="1042" y="1546"/>
                  </a:cubicBezTo>
                  <a:cubicBezTo>
                    <a:pt x="1065" y="1546"/>
                    <a:pt x="1088" y="1543"/>
                    <a:pt x="1112" y="1539"/>
                  </a:cubicBezTo>
                  <a:cubicBezTo>
                    <a:pt x="1140" y="1539"/>
                    <a:pt x="1140" y="1476"/>
                    <a:pt x="1112" y="1476"/>
                  </a:cubicBezTo>
                  <a:cubicBezTo>
                    <a:pt x="965" y="1448"/>
                    <a:pt x="846" y="1392"/>
                    <a:pt x="727" y="1301"/>
                  </a:cubicBezTo>
                  <a:cubicBezTo>
                    <a:pt x="644" y="1217"/>
                    <a:pt x="616" y="1126"/>
                    <a:pt x="553" y="1042"/>
                  </a:cubicBezTo>
                  <a:lnTo>
                    <a:pt x="553" y="1042"/>
                  </a:lnTo>
                  <a:cubicBezTo>
                    <a:pt x="651" y="1141"/>
                    <a:pt x="788" y="1193"/>
                    <a:pt x="930" y="1193"/>
                  </a:cubicBezTo>
                  <a:cubicBezTo>
                    <a:pt x="1039" y="1193"/>
                    <a:pt x="1151" y="1162"/>
                    <a:pt x="1252" y="1098"/>
                  </a:cubicBezTo>
                  <a:cubicBezTo>
                    <a:pt x="1371" y="1014"/>
                    <a:pt x="1427" y="868"/>
                    <a:pt x="1462" y="721"/>
                  </a:cubicBezTo>
                  <a:lnTo>
                    <a:pt x="1462" y="630"/>
                  </a:lnTo>
                  <a:lnTo>
                    <a:pt x="1462" y="630"/>
                  </a:lnTo>
                  <a:cubicBezTo>
                    <a:pt x="1518" y="840"/>
                    <a:pt x="1490" y="1070"/>
                    <a:pt x="1371" y="1273"/>
                  </a:cubicBezTo>
                  <a:cubicBezTo>
                    <a:pt x="1351" y="1293"/>
                    <a:pt x="1373" y="1313"/>
                    <a:pt x="1398" y="1313"/>
                  </a:cubicBezTo>
                  <a:cubicBezTo>
                    <a:pt x="1408" y="1313"/>
                    <a:pt x="1419" y="1309"/>
                    <a:pt x="1427" y="1301"/>
                  </a:cubicBezTo>
                  <a:cubicBezTo>
                    <a:pt x="1574" y="1154"/>
                    <a:pt x="1664" y="951"/>
                    <a:pt x="1636" y="749"/>
                  </a:cubicBezTo>
                  <a:cubicBezTo>
                    <a:pt x="1636" y="665"/>
                    <a:pt x="1574" y="546"/>
                    <a:pt x="1518" y="455"/>
                  </a:cubicBezTo>
                  <a:cubicBezTo>
                    <a:pt x="1462" y="371"/>
                    <a:pt x="1427" y="343"/>
                    <a:pt x="1518" y="280"/>
                  </a:cubicBezTo>
                  <a:cubicBezTo>
                    <a:pt x="1602" y="224"/>
                    <a:pt x="1748" y="168"/>
                    <a:pt x="1748" y="21"/>
                  </a:cubicBezTo>
                  <a:cubicBezTo>
                    <a:pt x="1748" y="7"/>
                    <a:pt x="1734" y="0"/>
                    <a:pt x="17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64"/>
            <p:cNvSpPr/>
            <p:nvPr/>
          </p:nvSpPr>
          <p:spPr>
            <a:xfrm>
              <a:off x="4317203" y="1525740"/>
              <a:ext cx="18386" cy="8192"/>
            </a:xfrm>
            <a:custGeom>
              <a:rect b="b" l="l" r="r" t="t"/>
              <a:pathLst>
                <a:path extrusionOk="0" h="360" w="808">
                  <a:moveTo>
                    <a:pt x="70" y="1"/>
                  </a:moveTo>
                  <a:cubicBezTo>
                    <a:pt x="26" y="1"/>
                    <a:pt x="1" y="45"/>
                    <a:pt x="45" y="67"/>
                  </a:cubicBezTo>
                  <a:cubicBezTo>
                    <a:pt x="176" y="198"/>
                    <a:pt x="373" y="360"/>
                    <a:pt x="573" y="360"/>
                  </a:cubicBezTo>
                  <a:cubicBezTo>
                    <a:pt x="640" y="360"/>
                    <a:pt x="707" y="342"/>
                    <a:pt x="772" y="298"/>
                  </a:cubicBezTo>
                  <a:cubicBezTo>
                    <a:pt x="807" y="270"/>
                    <a:pt x="772" y="242"/>
                    <a:pt x="744" y="242"/>
                  </a:cubicBezTo>
                  <a:cubicBezTo>
                    <a:pt x="705" y="250"/>
                    <a:pt x="668" y="254"/>
                    <a:pt x="632" y="254"/>
                  </a:cubicBezTo>
                  <a:cubicBezTo>
                    <a:pt x="425" y="254"/>
                    <a:pt x="256" y="130"/>
                    <a:pt x="108" y="11"/>
                  </a:cubicBezTo>
                  <a:cubicBezTo>
                    <a:pt x="95" y="4"/>
                    <a:pt x="82" y="1"/>
                    <a:pt x="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64"/>
            <p:cNvSpPr/>
            <p:nvPr/>
          </p:nvSpPr>
          <p:spPr>
            <a:xfrm>
              <a:off x="4297884" y="1488103"/>
              <a:ext cx="32289" cy="27716"/>
            </a:xfrm>
            <a:custGeom>
              <a:rect b="b" l="l" r="r" t="t"/>
              <a:pathLst>
                <a:path extrusionOk="0" h="1218" w="1419">
                  <a:moveTo>
                    <a:pt x="1334" y="1"/>
                  </a:moveTo>
                  <a:cubicBezTo>
                    <a:pt x="1243" y="1"/>
                    <a:pt x="1160" y="1"/>
                    <a:pt x="1069" y="29"/>
                  </a:cubicBezTo>
                  <a:cubicBezTo>
                    <a:pt x="1030" y="16"/>
                    <a:pt x="988" y="11"/>
                    <a:pt x="944" y="11"/>
                  </a:cubicBezTo>
                  <a:cubicBezTo>
                    <a:pt x="793" y="11"/>
                    <a:pt x="624" y="77"/>
                    <a:pt x="488" y="148"/>
                  </a:cubicBezTo>
                  <a:cubicBezTo>
                    <a:pt x="314" y="267"/>
                    <a:pt x="111" y="406"/>
                    <a:pt x="20" y="616"/>
                  </a:cubicBezTo>
                  <a:cubicBezTo>
                    <a:pt x="1" y="635"/>
                    <a:pt x="21" y="668"/>
                    <a:pt x="47" y="668"/>
                  </a:cubicBezTo>
                  <a:cubicBezTo>
                    <a:pt x="59" y="668"/>
                    <a:pt x="72" y="661"/>
                    <a:pt x="83" y="644"/>
                  </a:cubicBezTo>
                  <a:cubicBezTo>
                    <a:pt x="195" y="525"/>
                    <a:pt x="341" y="378"/>
                    <a:pt x="516" y="267"/>
                  </a:cubicBezTo>
                  <a:cubicBezTo>
                    <a:pt x="607" y="232"/>
                    <a:pt x="663" y="204"/>
                    <a:pt x="747" y="176"/>
                  </a:cubicBezTo>
                  <a:lnTo>
                    <a:pt x="747" y="176"/>
                  </a:lnTo>
                  <a:cubicBezTo>
                    <a:pt x="663" y="232"/>
                    <a:pt x="572" y="267"/>
                    <a:pt x="516" y="350"/>
                  </a:cubicBezTo>
                  <a:cubicBezTo>
                    <a:pt x="258" y="581"/>
                    <a:pt x="139" y="847"/>
                    <a:pt x="139" y="1197"/>
                  </a:cubicBezTo>
                  <a:cubicBezTo>
                    <a:pt x="139" y="1210"/>
                    <a:pt x="160" y="1217"/>
                    <a:pt x="181" y="1217"/>
                  </a:cubicBezTo>
                  <a:cubicBezTo>
                    <a:pt x="202" y="1217"/>
                    <a:pt x="223" y="1210"/>
                    <a:pt x="223" y="1197"/>
                  </a:cubicBezTo>
                  <a:cubicBezTo>
                    <a:pt x="258" y="847"/>
                    <a:pt x="432" y="553"/>
                    <a:pt x="719" y="378"/>
                  </a:cubicBezTo>
                  <a:cubicBezTo>
                    <a:pt x="922" y="232"/>
                    <a:pt x="1160" y="204"/>
                    <a:pt x="1362" y="92"/>
                  </a:cubicBezTo>
                  <a:cubicBezTo>
                    <a:pt x="1418" y="92"/>
                    <a:pt x="1390" y="1"/>
                    <a:pt x="13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64"/>
            <p:cNvSpPr/>
            <p:nvPr/>
          </p:nvSpPr>
          <p:spPr>
            <a:xfrm>
              <a:off x="4291012" y="1488581"/>
              <a:ext cx="13266" cy="18477"/>
            </a:xfrm>
            <a:custGeom>
              <a:rect b="b" l="l" r="r" t="t"/>
              <a:pathLst>
                <a:path extrusionOk="0" h="812" w="583">
                  <a:moveTo>
                    <a:pt x="543" y="0"/>
                  </a:moveTo>
                  <a:cubicBezTo>
                    <a:pt x="538" y="0"/>
                    <a:pt x="531" y="2"/>
                    <a:pt x="525" y="8"/>
                  </a:cubicBezTo>
                  <a:cubicBezTo>
                    <a:pt x="294" y="183"/>
                    <a:pt x="0" y="448"/>
                    <a:pt x="0" y="770"/>
                  </a:cubicBezTo>
                  <a:cubicBezTo>
                    <a:pt x="0" y="798"/>
                    <a:pt x="16" y="812"/>
                    <a:pt x="35" y="812"/>
                  </a:cubicBezTo>
                  <a:cubicBezTo>
                    <a:pt x="54" y="812"/>
                    <a:pt x="77" y="798"/>
                    <a:pt x="91" y="770"/>
                  </a:cubicBezTo>
                  <a:cubicBezTo>
                    <a:pt x="147" y="504"/>
                    <a:pt x="322" y="246"/>
                    <a:pt x="560" y="71"/>
                  </a:cubicBezTo>
                  <a:cubicBezTo>
                    <a:pt x="582" y="42"/>
                    <a:pt x="568" y="0"/>
                    <a:pt x="5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64"/>
            <p:cNvSpPr/>
            <p:nvPr/>
          </p:nvSpPr>
          <p:spPr>
            <a:xfrm>
              <a:off x="4256629" y="1507103"/>
              <a:ext cx="16384" cy="13494"/>
            </a:xfrm>
            <a:custGeom>
              <a:rect b="b" l="l" r="r" t="t"/>
              <a:pathLst>
                <a:path extrusionOk="0" h="593" w="720">
                  <a:moveTo>
                    <a:pt x="671" y="0"/>
                  </a:moveTo>
                  <a:cubicBezTo>
                    <a:pt x="659" y="0"/>
                    <a:pt x="647" y="4"/>
                    <a:pt x="637" y="12"/>
                  </a:cubicBezTo>
                  <a:cubicBezTo>
                    <a:pt x="581" y="131"/>
                    <a:pt x="497" y="243"/>
                    <a:pt x="378" y="334"/>
                  </a:cubicBezTo>
                  <a:cubicBezTo>
                    <a:pt x="288" y="417"/>
                    <a:pt x="176" y="480"/>
                    <a:pt x="29" y="536"/>
                  </a:cubicBezTo>
                  <a:cubicBezTo>
                    <a:pt x="1" y="536"/>
                    <a:pt x="29" y="592"/>
                    <a:pt x="57" y="592"/>
                  </a:cubicBezTo>
                  <a:cubicBezTo>
                    <a:pt x="204" y="536"/>
                    <a:pt x="350" y="508"/>
                    <a:pt x="462" y="417"/>
                  </a:cubicBezTo>
                  <a:cubicBezTo>
                    <a:pt x="581" y="306"/>
                    <a:pt x="672" y="187"/>
                    <a:pt x="700" y="40"/>
                  </a:cubicBezTo>
                  <a:cubicBezTo>
                    <a:pt x="720" y="20"/>
                    <a:pt x="698" y="0"/>
                    <a:pt x="6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64"/>
            <p:cNvSpPr/>
            <p:nvPr/>
          </p:nvSpPr>
          <p:spPr>
            <a:xfrm>
              <a:off x="4273195" y="1486578"/>
              <a:ext cx="5894" cy="16042"/>
            </a:xfrm>
            <a:custGeom>
              <a:rect b="b" l="l" r="r" t="t"/>
              <a:pathLst>
                <a:path extrusionOk="0" h="705" w="259">
                  <a:moveTo>
                    <a:pt x="32" y="0"/>
                  </a:moveTo>
                  <a:cubicBezTo>
                    <a:pt x="14" y="0"/>
                    <a:pt x="0" y="20"/>
                    <a:pt x="0" y="40"/>
                  </a:cubicBezTo>
                  <a:cubicBezTo>
                    <a:pt x="56" y="124"/>
                    <a:pt x="119" y="243"/>
                    <a:pt x="119" y="389"/>
                  </a:cubicBezTo>
                  <a:cubicBezTo>
                    <a:pt x="147" y="473"/>
                    <a:pt x="147" y="592"/>
                    <a:pt x="147" y="683"/>
                  </a:cubicBezTo>
                  <a:cubicBezTo>
                    <a:pt x="161" y="697"/>
                    <a:pt x="175" y="704"/>
                    <a:pt x="189" y="704"/>
                  </a:cubicBezTo>
                  <a:cubicBezTo>
                    <a:pt x="203" y="704"/>
                    <a:pt x="217" y="697"/>
                    <a:pt x="231" y="683"/>
                  </a:cubicBezTo>
                  <a:cubicBezTo>
                    <a:pt x="259" y="445"/>
                    <a:pt x="175" y="215"/>
                    <a:pt x="56" y="12"/>
                  </a:cubicBezTo>
                  <a:cubicBezTo>
                    <a:pt x="48" y="4"/>
                    <a:pt x="40" y="0"/>
                    <a:pt x="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64"/>
            <p:cNvSpPr/>
            <p:nvPr/>
          </p:nvSpPr>
          <p:spPr>
            <a:xfrm>
              <a:off x="4264844" y="1523100"/>
              <a:ext cx="16952" cy="19706"/>
            </a:xfrm>
            <a:custGeom>
              <a:rect b="b" l="l" r="r" t="t"/>
              <a:pathLst>
                <a:path extrusionOk="0" h="866" w="745">
                  <a:moveTo>
                    <a:pt x="45" y="0"/>
                  </a:moveTo>
                  <a:cubicBezTo>
                    <a:pt x="10" y="0"/>
                    <a:pt x="0" y="41"/>
                    <a:pt x="45" y="64"/>
                  </a:cubicBezTo>
                  <a:cubicBezTo>
                    <a:pt x="164" y="155"/>
                    <a:pt x="311" y="239"/>
                    <a:pt x="423" y="358"/>
                  </a:cubicBezTo>
                  <a:cubicBezTo>
                    <a:pt x="542" y="505"/>
                    <a:pt x="598" y="679"/>
                    <a:pt x="661" y="854"/>
                  </a:cubicBezTo>
                  <a:cubicBezTo>
                    <a:pt x="669" y="862"/>
                    <a:pt x="679" y="866"/>
                    <a:pt x="690" y="866"/>
                  </a:cubicBezTo>
                  <a:cubicBezTo>
                    <a:pt x="717" y="866"/>
                    <a:pt x="745" y="846"/>
                    <a:pt x="745" y="826"/>
                  </a:cubicBezTo>
                  <a:cubicBezTo>
                    <a:pt x="717" y="616"/>
                    <a:pt x="661" y="442"/>
                    <a:pt x="514" y="302"/>
                  </a:cubicBezTo>
                  <a:cubicBezTo>
                    <a:pt x="395" y="183"/>
                    <a:pt x="220" y="92"/>
                    <a:pt x="73" y="8"/>
                  </a:cubicBezTo>
                  <a:cubicBezTo>
                    <a:pt x="63" y="3"/>
                    <a:pt x="53" y="0"/>
                    <a:pt x="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64"/>
            <p:cNvSpPr/>
            <p:nvPr/>
          </p:nvSpPr>
          <p:spPr>
            <a:xfrm>
              <a:off x="4285437" y="1525375"/>
              <a:ext cx="7668" cy="31106"/>
            </a:xfrm>
            <a:custGeom>
              <a:rect b="b" l="l" r="r" t="t"/>
              <a:pathLst>
                <a:path extrusionOk="0" h="1367" w="337">
                  <a:moveTo>
                    <a:pt x="7" y="1"/>
                  </a:moveTo>
                  <a:cubicBezTo>
                    <a:pt x="0" y="1"/>
                    <a:pt x="0" y="10"/>
                    <a:pt x="14" y="27"/>
                  </a:cubicBezTo>
                  <a:cubicBezTo>
                    <a:pt x="70" y="258"/>
                    <a:pt x="105" y="461"/>
                    <a:pt x="133" y="691"/>
                  </a:cubicBezTo>
                  <a:cubicBezTo>
                    <a:pt x="133" y="929"/>
                    <a:pt x="70" y="1104"/>
                    <a:pt x="42" y="1335"/>
                  </a:cubicBezTo>
                  <a:cubicBezTo>
                    <a:pt x="42" y="1351"/>
                    <a:pt x="63" y="1367"/>
                    <a:pt x="86" y="1367"/>
                  </a:cubicBezTo>
                  <a:cubicBezTo>
                    <a:pt x="103" y="1367"/>
                    <a:pt x="121" y="1358"/>
                    <a:pt x="133" y="1335"/>
                  </a:cubicBezTo>
                  <a:cubicBezTo>
                    <a:pt x="336" y="901"/>
                    <a:pt x="189" y="461"/>
                    <a:pt x="42" y="27"/>
                  </a:cubicBezTo>
                  <a:cubicBezTo>
                    <a:pt x="28" y="10"/>
                    <a:pt x="14" y="1"/>
                    <a:pt x="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64"/>
            <p:cNvSpPr/>
            <p:nvPr/>
          </p:nvSpPr>
          <p:spPr>
            <a:xfrm>
              <a:off x="4343508" y="1543966"/>
              <a:ext cx="5279" cy="39093"/>
            </a:xfrm>
            <a:custGeom>
              <a:rect b="b" l="l" r="r" t="t"/>
              <a:pathLst>
                <a:path extrusionOk="0" h="1718" w="232">
                  <a:moveTo>
                    <a:pt x="15" y="0"/>
                  </a:moveTo>
                  <a:cubicBezTo>
                    <a:pt x="8" y="0"/>
                    <a:pt x="1" y="7"/>
                    <a:pt x="1" y="21"/>
                  </a:cubicBezTo>
                  <a:cubicBezTo>
                    <a:pt x="141" y="546"/>
                    <a:pt x="85" y="1133"/>
                    <a:pt x="29" y="1685"/>
                  </a:cubicBezTo>
                  <a:cubicBezTo>
                    <a:pt x="29" y="1701"/>
                    <a:pt x="47" y="1718"/>
                    <a:pt x="68" y="1718"/>
                  </a:cubicBezTo>
                  <a:cubicBezTo>
                    <a:pt x="84" y="1718"/>
                    <a:pt x="101" y="1709"/>
                    <a:pt x="113" y="1685"/>
                  </a:cubicBezTo>
                  <a:cubicBezTo>
                    <a:pt x="231" y="1448"/>
                    <a:pt x="203" y="1161"/>
                    <a:pt x="203" y="895"/>
                  </a:cubicBezTo>
                  <a:cubicBezTo>
                    <a:pt x="203" y="574"/>
                    <a:pt x="113" y="315"/>
                    <a:pt x="29" y="21"/>
                  </a:cubicBezTo>
                  <a:cubicBezTo>
                    <a:pt x="29" y="7"/>
                    <a:pt x="22"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64"/>
            <p:cNvSpPr/>
            <p:nvPr/>
          </p:nvSpPr>
          <p:spPr>
            <a:xfrm>
              <a:off x="4347490" y="1548995"/>
              <a:ext cx="5916" cy="34019"/>
            </a:xfrm>
            <a:custGeom>
              <a:rect b="b" l="l" r="r" t="t"/>
              <a:pathLst>
                <a:path extrusionOk="0" h="1495" w="260">
                  <a:moveTo>
                    <a:pt x="150" y="0"/>
                  </a:moveTo>
                  <a:cubicBezTo>
                    <a:pt x="133" y="0"/>
                    <a:pt x="112" y="18"/>
                    <a:pt x="112" y="38"/>
                  </a:cubicBezTo>
                  <a:cubicBezTo>
                    <a:pt x="140" y="269"/>
                    <a:pt x="140" y="471"/>
                    <a:pt x="140" y="702"/>
                  </a:cubicBezTo>
                  <a:cubicBezTo>
                    <a:pt x="112" y="968"/>
                    <a:pt x="28" y="1199"/>
                    <a:pt x="0" y="1436"/>
                  </a:cubicBezTo>
                  <a:cubicBezTo>
                    <a:pt x="0" y="1471"/>
                    <a:pt x="22" y="1495"/>
                    <a:pt x="45" y="1495"/>
                  </a:cubicBezTo>
                  <a:cubicBezTo>
                    <a:pt x="59" y="1495"/>
                    <a:pt x="74" y="1486"/>
                    <a:pt x="84" y="1464"/>
                  </a:cubicBezTo>
                  <a:cubicBezTo>
                    <a:pt x="259" y="968"/>
                    <a:pt x="259" y="527"/>
                    <a:pt x="175" y="38"/>
                  </a:cubicBezTo>
                  <a:cubicBezTo>
                    <a:pt x="175" y="11"/>
                    <a:pt x="164" y="0"/>
                    <a:pt x="1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64"/>
            <p:cNvSpPr/>
            <p:nvPr/>
          </p:nvSpPr>
          <p:spPr>
            <a:xfrm>
              <a:off x="4291012" y="1621106"/>
              <a:ext cx="6690" cy="14677"/>
            </a:xfrm>
            <a:custGeom>
              <a:rect b="b" l="l" r="r" t="t"/>
              <a:pathLst>
                <a:path extrusionOk="0" h="645" w="294">
                  <a:moveTo>
                    <a:pt x="28" y="1"/>
                  </a:moveTo>
                  <a:cubicBezTo>
                    <a:pt x="17" y="1"/>
                    <a:pt x="0" y="24"/>
                    <a:pt x="0" y="43"/>
                  </a:cubicBezTo>
                  <a:cubicBezTo>
                    <a:pt x="210" y="218"/>
                    <a:pt x="147" y="393"/>
                    <a:pt x="147" y="624"/>
                  </a:cubicBezTo>
                  <a:cubicBezTo>
                    <a:pt x="147" y="638"/>
                    <a:pt x="154" y="645"/>
                    <a:pt x="165" y="645"/>
                  </a:cubicBezTo>
                  <a:cubicBezTo>
                    <a:pt x="177" y="645"/>
                    <a:pt x="192" y="638"/>
                    <a:pt x="210" y="624"/>
                  </a:cubicBezTo>
                  <a:cubicBezTo>
                    <a:pt x="238" y="505"/>
                    <a:pt x="294" y="365"/>
                    <a:pt x="238" y="246"/>
                  </a:cubicBezTo>
                  <a:cubicBezTo>
                    <a:pt x="210" y="155"/>
                    <a:pt x="119" y="71"/>
                    <a:pt x="35" y="15"/>
                  </a:cubicBezTo>
                  <a:cubicBezTo>
                    <a:pt x="35" y="5"/>
                    <a:pt x="3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64"/>
            <p:cNvSpPr/>
            <p:nvPr/>
          </p:nvSpPr>
          <p:spPr>
            <a:xfrm>
              <a:off x="4297247" y="1617124"/>
              <a:ext cx="5074" cy="13471"/>
            </a:xfrm>
            <a:custGeom>
              <a:rect b="b" l="l" r="r" t="t"/>
              <a:pathLst>
                <a:path extrusionOk="0" h="592" w="223">
                  <a:moveTo>
                    <a:pt x="59" y="1"/>
                  </a:moveTo>
                  <a:cubicBezTo>
                    <a:pt x="36" y="1"/>
                    <a:pt x="0" y="24"/>
                    <a:pt x="20" y="44"/>
                  </a:cubicBezTo>
                  <a:cubicBezTo>
                    <a:pt x="48" y="190"/>
                    <a:pt x="111" y="393"/>
                    <a:pt x="76" y="540"/>
                  </a:cubicBezTo>
                  <a:cubicBezTo>
                    <a:pt x="56" y="559"/>
                    <a:pt x="80" y="592"/>
                    <a:pt x="106" y="592"/>
                  </a:cubicBezTo>
                  <a:cubicBezTo>
                    <a:pt x="118" y="592"/>
                    <a:pt x="130" y="585"/>
                    <a:pt x="139" y="568"/>
                  </a:cubicBezTo>
                  <a:cubicBezTo>
                    <a:pt x="223" y="393"/>
                    <a:pt x="139" y="190"/>
                    <a:pt x="76" y="16"/>
                  </a:cubicBezTo>
                  <a:cubicBezTo>
                    <a:pt x="76" y="5"/>
                    <a:pt x="68" y="1"/>
                    <a:pt x="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64"/>
            <p:cNvSpPr/>
            <p:nvPr/>
          </p:nvSpPr>
          <p:spPr>
            <a:xfrm>
              <a:off x="4448841" y="1540940"/>
              <a:ext cx="56228" cy="29377"/>
            </a:xfrm>
            <a:custGeom>
              <a:rect b="b" l="l" r="r" t="t"/>
              <a:pathLst>
                <a:path extrusionOk="0" h="1291" w="2471">
                  <a:moveTo>
                    <a:pt x="2409" y="0"/>
                  </a:moveTo>
                  <a:cubicBezTo>
                    <a:pt x="2403" y="0"/>
                    <a:pt x="2397" y="2"/>
                    <a:pt x="2392" y="7"/>
                  </a:cubicBezTo>
                  <a:cubicBezTo>
                    <a:pt x="2098" y="329"/>
                    <a:pt x="1805" y="595"/>
                    <a:pt x="1427" y="825"/>
                  </a:cubicBezTo>
                  <a:cubicBezTo>
                    <a:pt x="1119" y="1014"/>
                    <a:pt x="694" y="1207"/>
                    <a:pt x="294" y="1207"/>
                  </a:cubicBezTo>
                  <a:cubicBezTo>
                    <a:pt x="204" y="1207"/>
                    <a:pt x="115" y="1197"/>
                    <a:pt x="29" y="1175"/>
                  </a:cubicBezTo>
                  <a:lnTo>
                    <a:pt x="1" y="1203"/>
                  </a:lnTo>
                  <a:cubicBezTo>
                    <a:pt x="99" y="1270"/>
                    <a:pt x="235" y="1290"/>
                    <a:pt x="367" y="1290"/>
                  </a:cubicBezTo>
                  <a:cubicBezTo>
                    <a:pt x="469" y="1290"/>
                    <a:pt x="568" y="1278"/>
                    <a:pt x="644" y="1266"/>
                  </a:cubicBezTo>
                  <a:cubicBezTo>
                    <a:pt x="875" y="1231"/>
                    <a:pt x="1105" y="1147"/>
                    <a:pt x="1343" y="1028"/>
                  </a:cubicBezTo>
                  <a:cubicBezTo>
                    <a:pt x="1777" y="825"/>
                    <a:pt x="2189" y="476"/>
                    <a:pt x="2448" y="70"/>
                  </a:cubicBezTo>
                  <a:cubicBezTo>
                    <a:pt x="2471" y="47"/>
                    <a:pt x="2437" y="0"/>
                    <a:pt x="24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64"/>
            <p:cNvSpPr/>
            <p:nvPr/>
          </p:nvSpPr>
          <p:spPr>
            <a:xfrm>
              <a:off x="4464110" y="1513247"/>
              <a:ext cx="40822" cy="43143"/>
            </a:xfrm>
            <a:custGeom>
              <a:rect b="b" l="l" r="r" t="t"/>
              <a:pathLst>
                <a:path extrusionOk="0" h="1896" w="1794">
                  <a:moveTo>
                    <a:pt x="1748" y="0"/>
                  </a:moveTo>
                  <a:cubicBezTo>
                    <a:pt x="1734" y="0"/>
                    <a:pt x="1721" y="11"/>
                    <a:pt x="1721" y="36"/>
                  </a:cubicBezTo>
                  <a:cubicBezTo>
                    <a:pt x="1308" y="791"/>
                    <a:pt x="784" y="1434"/>
                    <a:pt x="29" y="1868"/>
                  </a:cubicBezTo>
                  <a:cubicBezTo>
                    <a:pt x="1" y="1868"/>
                    <a:pt x="29" y="1896"/>
                    <a:pt x="29" y="1896"/>
                  </a:cubicBezTo>
                  <a:cubicBezTo>
                    <a:pt x="784" y="1518"/>
                    <a:pt x="1546" y="875"/>
                    <a:pt x="1777" y="64"/>
                  </a:cubicBezTo>
                  <a:cubicBezTo>
                    <a:pt x="1794" y="25"/>
                    <a:pt x="1770" y="0"/>
                    <a:pt x="17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64"/>
            <p:cNvSpPr/>
            <p:nvPr/>
          </p:nvSpPr>
          <p:spPr>
            <a:xfrm>
              <a:off x="4325532" y="1555253"/>
              <a:ext cx="7350" cy="37250"/>
            </a:xfrm>
            <a:custGeom>
              <a:rect b="b" l="l" r="r" t="t"/>
              <a:pathLst>
                <a:path extrusionOk="0" h="1637" w="323">
                  <a:moveTo>
                    <a:pt x="28" y="1"/>
                  </a:moveTo>
                  <a:cubicBezTo>
                    <a:pt x="15" y="1"/>
                    <a:pt x="1" y="8"/>
                    <a:pt x="1" y="22"/>
                  </a:cubicBezTo>
                  <a:cubicBezTo>
                    <a:pt x="231" y="546"/>
                    <a:pt x="175" y="1042"/>
                    <a:pt x="175" y="1595"/>
                  </a:cubicBezTo>
                  <a:cubicBezTo>
                    <a:pt x="175" y="1623"/>
                    <a:pt x="198" y="1637"/>
                    <a:pt x="221" y="1637"/>
                  </a:cubicBezTo>
                  <a:cubicBezTo>
                    <a:pt x="244" y="1637"/>
                    <a:pt x="266" y="1623"/>
                    <a:pt x="266" y="1595"/>
                  </a:cubicBezTo>
                  <a:cubicBezTo>
                    <a:pt x="322" y="1042"/>
                    <a:pt x="294" y="518"/>
                    <a:pt x="56" y="22"/>
                  </a:cubicBezTo>
                  <a:cubicBezTo>
                    <a:pt x="56" y="8"/>
                    <a:pt x="4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64"/>
            <p:cNvSpPr/>
            <p:nvPr/>
          </p:nvSpPr>
          <p:spPr>
            <a:xfrm>
              <a:off x="4323802" y="1573184"/>
              <a:ext cx="6371" cy="31197"/>
            </a:xfrm>
            <a:custGeom>
              <a:rect b="b" l="l" r="r" t="t"/>
              <a:pathLst>
                <a:path extrusionOk="0" h="1371" w="280">
                  <a:moveTo>
                    <a:pt x="111" y="0"/>
                  </a:moveTo>
                  <a:cubicBezTo>
                    <a:pt x="95" y="0"/>
                    <a:pt x="77" y="16"/>
                    <a:pt x="77" y="52"/>
                  </a:cubicBezTo>
                  <a:cubicBezTo>
                    <a:pt x="132" y="485"/>
                    <a:pt x="104" y="898"/>
                    <a:pt x="21" y="1331"/>
                  </a:cubicBezTo>
                  <a:cubicBezTo>
                    <a:pt x="1" y="1351"/>
                    <a:pt x="23" y="1371"/>
                    <a:pt x="48" y="1371"/>
                  </a:cubicBezTo>
                  <a:cubicBezTo>
                    <a:pt x="58" y="1371"/>
                    <a:pt x="68" y="1367"/>
                    <a:pt x="77" y="1359"/>
                  </a:cubicBezTo>
                  <a:cubicBezTo>
                    <a:pt x="279" y="926"/>
                    <a:pt x="195" y="457"/>
                    <a:pt x="132" y="24"/>
                  </a:cubicBezTo>
                  <a:cubicBezTo>
                    <a:pt x="132" y="9"/>
                    <a:pt x="122" y="0"/>
                    <a:pt x="1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64"/>
            <p:cNvSpPr/>
            <p:nvPr/>
          </p:nvSpPr>
          <p:spPr>
            <a:xfrm>
              <a:off x="4316293" y="1593003"/>
              <a:ext cx="4642" cy="15587"/>
            </a:xfrm>
            <a:custGeom>
              <a:rect b="b" l="l" r="r" t="t"/>
              <a:pathLst>
                <a:path extrusionOk="0" h="685" w="204">
                  <a:moveTo>
                    <a:pt x="190" y="1"/>
                  </a:moveTo>
                  <a:cubicBezTo>
                    <a:pt x="183" y="1"/>
                    <a:pt x="176" y="9"/>
                    <a:pt x="176" y="27"/>
                  </a:cubicBezTo>
                  <a:cubicBezTo>
                    <a:pt x="148" y="230"/>
                    <a:pt x="85" y="460"/>
                    <a:pt x="1" y="663"/>
                  </a:cubicBezTo>
                  <a:cubicBezTo>
                    <a:pt x="1" y="677"/>
                    <a:pt x="8" y="684"/>
                    <a:pt x="15" y="684"/>
                  </a:cubicBezTo>
                  <a:cubicBezTo>
                    <a:pt x="22" y="684"/>
                    <a:pt x="29" y="677"/>
                    <a:pt x="29" y="663"/>
                  </a:cubicBezTo>
                  <a:cubicBezTo>
                    <a:pt x="148" y="460"/>
                    <a:pt x="176" y="257"/>
                    <a:pt x="204" y="27"/>
                  </a:cubicBezTo>
                  <a:cubicBezTo>
                    <a:pt x="204" y="9"/>
                    <a:pt x="197" y="1"/>
                    <a:pt x="1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64"/>
            <p:cNvSpPr/>
            <p:nvPr/>
          </p:nvSpPr>
          <p:spPr>
            <a:xfrm>
              <a:off x="4458307" y="1508787"/>
              <a:ext cx="16497" cy="42233"/>
            </a:xfrm>
            <a:custGeom>
              <a:rect b="b" l="l" r="r" t="t"/>
              <a:pathLst>
                <a:path extrusionOk="0" h="1856" w="725">
                  <a:moveTo>
                    <a:pt x="707" y="1"/>
                  </a:moveTo>
                  <a:cubicBezTo>
                    <a:pt x="698" y="1"/>
                    <a:pt x="689" y="8"/>
                    <a:pt x="689" y="22"/>
                  </a:cubicBezTo>
                  <a:cubicBezTo>
                    <a:pt x="605" y="315"/>
                    <a:pt x="550" y="609"/>
                    <a:pt x="459" y="868"/>
                  </a:cubicBezTo>
                  <a:cubicBezTo>
                    <a:pt x="340" y="1190"/>
                    <a:pt x="165" y="1483"/>
                    <a:pt x="25" y="1770"/>
                  </a:cubicBezTo>
                  <a:cubicBezTo>
                    <a:pt x="0" y="1815"/>
                    <a:pt x="39" y="1856"/>
                    <a:pt x="74" y="1856"/>
                  </a:cubicBezTo>
                  <a:cubicBezTo>
                    <a:pt x="88" y="1856"/>
                    <a:pt x="101" y="1849"/>
                    <a:pt x="109" y="1833"/>
                  </a:cubicBezTo>
                  <a:cubicBezTo>
                    <a:pt x="256" y="1539"/>
                    <a:pt x="403" y="1280"/>
                    <a:pt x="487" y="987"/>
                  </a:cubicBezTo>
                  <a:cubicBezTo>
                    <a:pt x="605" y="665"/>
                    <a:pt x="661" y="343"/>
                    <a:pt x="724" y="22"/>
                  </a:cubicBezTo>
                  <a:cubicBezTo>
                    <a:pt x="724" y="8"/>
                    <a:pt x="716" y="1"/>
                    <a:pt x="7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64"/>
            <p:cNvSpPr/>
            <p:nvPr/>
          </p:nvSpPr>
          <p:spPr>
            <a:xfrm>
              <a:off x="4429590" y="1492745"/>
              <a:ext cx="77026" cy="14631"/>
            </a:xfrm>
            <a:custGeom>
              <a:rect b="b" l="l" r="r" t="t"/>
              <a:pathLst>
                <a:path extrusionOk="0" h="643" w="3385">
                  <a:moveTo>
                    <a:pt x="2517" y="0"/>
                  </a:moveTo>
                  <a:cubicBezTo>
                    <a:pt x="2276" y="0"/>
                    <a:pt x="2036" y="36"/>
                    <a:pt x="1812" y="90"/>
                  </a:cubicBezTo>
                  <a:cubicBezTo>
                    <a:pt x="1196" y="265"/>
                    <a:pt x="644" y="587"/>
                    <a:pt x="1" y="615"/>
                  </a:cubicBezTo>
                  <a:lnTo>
                    <a:pt x="1" y="643"/>
                  </a:lnTo>
                  <a:cubicBezTo>
                    <a:pt x="266" y="643"/>
                    <a:pt x="497" y="615"/>
                    <a:pt x="763" y="552"/>
                  </a:cubicBezTo>
                  <a:lnTo>
                    <a:pt x="1546" y="293"/>
                  </a:lnTo>
                  <a:cubicBezTo>
                    <a:pt x="1840" y="174"/>
                    <a:pt x="2126" y="118"/>
                    <a:pt x="2448" y="118"/>
                  </a:cubicBezTo>
                  <a:cubicBezTo>
                    <a:pt x="2487" y="115"/>
                    <a:pt x="2526" y="113"/>
                    <a:pt x="2565" y="113"/>
                  </a:cubicBezTo>
                  <a:cubicBezTo>
                    <a:pt x="2820" y="113"/>
                    <a:pt x="3073" y="187"/>
                    <a:pt x="3322" y="265"/>
                  </a:cubicBezTo>
                  <a:cubicBezTo>
                    <a:pt x="3350" y="265"/>
                    <a:pt x="3385" y="202"/>
                    <a:pt x="3350" y="174"/>
                  </a:cubicBezTo>
                  <a:cubicBezTo>
                    <a:pt x="3085" y="50"/>
                    <a:pt x="2800" y="0"/>
                    <a:pt x="25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64"/>
            <p:cNvSpPr/>
            <p:nvPr/>
          </p:nvSpPr>
          <p:spPr>
            <a:xfrm>
              <a:off x="4481312" y="1487466"/>
              <a:ext cx="40959" cy="16748"/>
            </a:xfrm>
            <a:custGeom>
              <a:rect b="b" l="l" r="r" t="t"/>
              <a:pathLst>
                <a:path extrusionOk="0" h="736" w="1800">
                  <a:moveTo>
                    <a:pt x="28" y="1"/>
                  </a:moveTo>
                  <a:cubicBezTo>
                    <a:pt x="0" y="1"/>
                    <a:pt x="0" y="57"/>
                    <a:pt x="28" y="57"/>
                  </a:cubicBezTo>
                  <a:cubicBezTo>
                    <a:pt x="643" y="204"/>
                    <a:pt x="1196" y="322"/>
                    <a:pt x="1692" y="728"/>
                  </a:cubicBezTo>
                  <a:cubicBezTo>
                    <a:pt x="1703" y="733"/>
                    <a:pt x="1714" y="736"/>
                    <a:pt x="1724" y="736"/>
                  </a:cubicBezTo>
                  <a:cubicBezTo>
                    <a:pt x="1768" y="736"/>
                    <a:pt x="1799" y="695"/>
                    <a:pt x="1748" y="672"/>
                  </a:cubicBezTo>
                  <a:cubicBezTo>
                    <a:pt x="1252" y="232"/>
                    <a:pt x="671" y="120"/>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64"/>
            <p:cNvSpPr/>
            <p:nvPr/>
          </p:nvSpPr>
          <p:spPr>
            <a:xfrm>
              <a:off x="4464110" y="1564332"/>
              <a:ext cx="42506" cy="10399"/>
            </a:xfrm>
            <a:custGeom>
              <a:rect b="b" l="l" r="r" t="t"/>
              <a:pathLst>
                <a:path extrusionOk="0" h="457" w="1868">
                  <a:moveTo>
                    <a:pt x="1805" y="0"/>
                  </a:moveTo>
                  <a:cubicBezTo>
                    <a:pt x="1224" y="140"/>
                    <a:pt x="719" y="415"/>
                    <a:pt x="115" y="415"/>
                  </a:cubicBezTo>
                  <a:cubicBezTo>
                    <a:pt x="86" y="415"/>
                    <a:pt x="58" y="414"/>
                    <a:pt x="29" y="413"/>
                  </a:cubicBezTo>
                  <a:cubicBezTo>
                    <a:pt x="1" y="413"/>
                    <a:pt x="1" y="441"/>
                    <a:pt x="29" y="441"/>
                  </a:cubicBezTo>
                  <a:cubicBezTo>
                    <a:pt x="114" y="452"/>
                    <a:pt x="198" y="457"/>
                    <a:pt x="280" y="457"/>
                  </a:cubicBezTo>
                  <a:cubicBezTo>
                    <a:pt x="820" y="457"/>
                    <a:pt x="1305" y="239"/>
                    <a:pt x="1833" y="63"/>
                  </a:cubicBezTo>
                  <a:cubicBezTo>
                    <a:pt x="1868" y="63"/>
                    <a:pt x="1833" y="0"/>
                    <a:pt x="18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64"/>
            <p:cNvSpPr/>
            <p:nvPr/>
          </p:nvSpPr>
          <p:spPr>
            <a:xfrm>
              <a:off x="4487342" y="1561533"/>
              <a:ext cx="32358" cy="15382"/>
            </a:xfrm>
            <a:custGeom>
              <a:rect b="b" l="l" r="r" t="t"/>
              <a:pathLst>
                <a:path extrusionOk="0" h="676" w="1422">
                  <a:moveTo>
                    <a:pt x="1360" y="1"/>
                  </a:moveTo>
                  <a:cubicBezTo>
                    <a:pt x="1352" y="1"/>
                    <a:pt x="1344" y="4"/>
                    <a:pt x="1336" y="11"/>
                  </a:cubicBezTo>
                  <a:cubicBezTo>
                    <a:pt x="903" y="298"/>
                    <a:pt x="553" y="592"/>
                    <a:pt x="29" y="648"/>
                  </a:cubicBezTo>
                  <a:cubicBezTo>
                    <a:pt x="1" y="648"/>
                    <a:pt x="1" y="676"/>
                    <a:pt x="29" y="676"/>
                  </a:cubicBezTo>
                  <a:cubicBezTo>
                    <a:pt x="259" y="676"/>
                    <a:pt x="462" y="648"/>
                    <a:pt x="700" y="536"/>
                  </a:cubicBezTo>
                  <a:cubicBezTo>
                    <a:pt x="959" y="417"/>
                    <a:pt x="1161" y="242"/>
                    <a:pt x="1399" y="67"/>
                  </a:cubicBezTo>
                  <a:cubicBezTo>
                    <a:pt x="1421" y="45"/>
                    <a:pt x="1391" y="1"/>
                    <a:pt x="13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64"/>
            <p:cNvSpPr/>
            <p:nvPr/>
          </p:nvSpPr>
          <p:spPr>
            <a:xfrm>
              <a:off x="4314586" y="1374692"/>
              <a:ext cx="19569" cy="16657"/>
            </a:xfrm>
            <a:custGeom>
              <a:rect b="b" l="l" r="r" t="t"/>
              <a:pathLst>
                <a:path extrusionOk="0" h="732" w="860">
                  <a:moveTo>
                    <a:pt x="399" y="112"/>
                  </a:moveTo>
                  <a:cubicBezTo>
                    <a:pt x="417" y="112"/>
                    <a:pt x="435" y="114"/>
                    <a:pt x="454" y="118"/>
                  </a:cubicBezTo>
                  <a:cubicBezTo>
                    <a:pt x="628" y="146"/>
                    <a:pt x="775" y="293"/>
                    <a:pt x="656" y="468"/>
                  </a:cubicBezTo>
                  <a:cubicBezTo>
                    <a:pt x="580" y="562"/>
                    <a:pt x="469" y="633"/>
                    <a:pt x="361" y="633"/>
                  </a:cubicBezTo>
                  <a:cubicBezTo>
                    <a:pt x="300" y="633"/>
                    <a:pt x="240" y="611"/>
                    <a:pt x="188" y="559"/>
                  </a:cubicBezTo>
                  <a:cubicBezTo>
                    <a:pt x="1" y="398"/>
                    <a:pt x="188" y="112"/>
                    <a:pt x="399" y="112"/>
                  </a:cubicBezTo>
                  <a:close/>
                  <a:moveTo>
                    <a:pt x="380" y="0"/>
                  </a:moveTo>
                  <a:cubicBezTo>
                    <a:pt x="266" y="0"/>
                    <a:pt x="125" y="105"/>
                    <a:pt x="76" y="209"/>
                  </a:cubicBezTo>
                  <a:cubicBezTo>
                    <a:pt x="13" y="321"/>
                    <a:pt x="13" y="468"/>
                    <a:pt x="104" y="587"/>
                  </a:cubicBezTo>
                  <a:cubicBezTo>
                    <a:pt x="163" y="688"/>
                    <a:pt x="258" y="732"/>
                    <a:pt x="359" y="732"/>
                  </a:cubicBezTo>
                  <a:cubicBezTo>
                    <a:pt x="461" y="732"/>
                    <a:pt x="569" y="688"/>
                    <a:pt x="656" y="615"/>
                  </a:cubicBezTo>
                  <a:cubicBezTo>
                    <a:pt x="803" y="496"/>
                    <a:pt x="859" y="265"/>
                    <a:pt x="684" y="118"/>
                  </a:cubicBezTo>
                  <a:cubicBezTo>
                    <a:pt x="628" y="62"/>
                    <a:pt x="509" y="6"/>
                    <a:pt x="426" y="6"/>
                  </a:cubicBezTo>
                  <a:cubicBezTo>
                    <a:pt x="411" y="2"/>
                    <a:pt x="396" y="0"/>
                    <a:pt x="3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64"/>
            <p:cNvSpPr/>
            <p:nvPr/>
          </p:nvSpPr>
          <p:spPr>
            <a:xfrm>
              <a:off x="4323620" y="1391804"/>
              <a:ext cx="16566" cy="15746"/>
            </a:xfrm>
            <a:custGeom>
              <a:rect b="b" l="l" r="r" t="t"/>
              <a:pathLst>
                <a:path extrusionOk="0" h="692" w="728">
                  <a:moveTo>
                    <a:pt x="383" y="89"/>
                  </a:moveTo>
                  <a:cubicBezTo>
                    <a:pt x="421" y="89"/>
                    <a:pt x="458" y="101"/>
                    <a:pt x="490" y="128"/>
                  </a:cubicBezTo>
                  <a:cubicBezTo>
                    <a:pt x="525" y="156"/>
                    <a:pt x="553" y="212"/>
                    <a:pt x="553" y="240"/>
                  </a:cubicBezTo>
                  <a:cubicBezTo>
                    <a:pt x="581" y="387"/>
                    <a:pt x="525" y="506"/>
                    <a:pt x="406" y="562"/>
                  </a:cubicBezTo>
                  <a:cubicBezTo>
                    <a:pt x="380" y="572"/>
                    <a:pt x="356" y="576"/>
                    <a:pt x="333" y="576"/>
                  </a:cubicBezTo>
                  <a:cubicBezTo>
                    <a:pt x="231" y="576"/>
                    <a:pt x="169" y="480"/>
                    <a:pt x="140" y="359"/>
                  </a:cubicBezTo>
                  <a:cubicBezTo>
                    <a:pt x="119" y="224"/>
                    <a:pt x="255" y="89"/>
                    <a:pt x="383" y="89"/>
                  </a:cubicBezTo>
                  <a:close/>
                  <a:moveTo>
                    <a:pt x="411" y="0"/>
                  </a:moveTo>
                  <a:cubicBezTo>
                    <a:pt x="350" y="0"/>
                    <a:pt x="281" y="23"/>
                    <a:pt x="203" y="65"/>
                  </a:cubicBezTo>
                  <a:cubicBezTo>
                    <a:pt x="57" y="156"/>
                    <a:pt x="1" y="359"/>
                    <a:pt x="85" y="506"/>
                  </a:cubicBezTo>
                  <a:cubicBezTo>
                    <a:pt x="123" y="627"/>
                    <a:pt x="236" y="691"/>
                    <a:pt x="348" y="691"/>
                  </a:cubicBezTo>
                  <a:cubicBezTo>
                    <a:pt x="398" y="691"/>
                    <a:pt x="447" y="678"/>
                    <a:pt x="490" y="653"/>
                  </a:cubicBezTo>
                  <a:cubicBezTo>
                    <a:pt x="637" y="534"/>
                    <a:pt x="728" y="359"/>
                    <a:pt x="637" y="184"/>
                  </a:cubicBezTo>
                  <a:cubicBezTo>
                    <a:pt x="585" y="59"/>
                    <a:pt x="509" y="0"/>
                    <a:pt x="4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64"/>
            <p:cNvSpPr/>
            <p:nvPr/>
          </p:nvSpPr>
          <p:spPr>
            <a:xfrm>
              <a:off x="4334770" y="1380290"/>
              <a:ext cx="11946" cy="9284"/>
            </a:xfrm>
            <a:custGeom>
              <a:rect b="b" l="l" r="r" t="t"/>
              <a:pathLst>
                <a:path extrusionOk="0" h="408" w="525">
                  <a:moveTo>
                    <a:pt x="310" y="100"/>
                  </a:moveTo>
                  <a:cubicBezTo>
                    <a:pt x="325" y="100"/>
                    <a:pt x="339" y="103"/>
                    <a:pt x="350" y="110"/>
                  </a:cubicBezTo>
                  <a:cubicBezTo>
                    <a:pt x="413" y="110"/>
                    <a:pt x="441" y="222"/>
                    <a:pt x="413" y="285"/>
                  </a:cubicBezTo>
                  <a:cubicBezTo>
                    <a:pt x="385" y="341"/>
                    <a:pt x="294" y="341"/>
                    <a:pt x="238" y="341"/>
                  </a:cubicBezTo>
                  <a:cubicBezTo>
                    <a:pt x="175" y="341"/>
                    <a:pt x="119" y="250"/>
                    <a:pt x="147" y="194"/>
                  </a:cubicBezTo>
                  <a:cubicBezTo>
                    <a:pt x="169" y="149"/>
                    <a:pt x="250" y="100"/>
                    <a:pt x="310" y="100"/>
                  </a:cubicBezTo>
                  <a:close/>
                  <a:moveTo>
                    <a:pt x="339" y="1"/>
                  </a:moveTo>
                  <a:cubicBezTo>
                    <a:pt x="247" y="1"/>
                    <a:pt x="134" y="61"/>
                    <a:pt x="91" y="110"/>
                  </a:cubicBezTo>
                  <a:cubicBezTo>
                    <a:pt x="0" y="222"/>
                    <a:pt x="63" y="341"/>
                    <a:pt x="175" y="397"/>
                  </a:cubicBezTo>
                  <a:cubicBezTo>
                    <a:pt x="205" y="404"/>
                    <a:pt x="234" y="407"/>
                    <a:pt x="263" y="407"/>
                  </a:cubicBezTo>
                  <a:cubicBezTo>
                    <a:pt x="349" y="407"/>
                    <a:pt x="427" y="376"/>
                    <a:pt x="469" y="313"/>
                  </a:cubicBezTo>
                  <a:cubicBezTo>
                    <a:pt x="525" y="222"/>
                    <a:pt x="469" y="75"/>
                    <a:pt x="413" y="19"/>
                  </a:cubicBezTo>
                  <a:cubicBezTo>
                    <a:pt x="392" y="6"/>
                    <a:pt x="366" y="1"/>
                    <a:pt x="3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64"/>
            <p:cNvSpPr/>
            <p:nvPr/>
          </p:nvSpPr>
          <p:spPr>
            <a:xfrm>
              <a:off x="4340868" y="1397197"/>
              <a:ext cx="11901" cy="9671"/>
            </a:xfrm>
            <a:custGeom>
              <a:rect b="b" l="l" r="r" t="t"/>
              <a:pathLst>
                <a:path extrusionOk="0" h="425" w="523">
                  <a:moveTo>
                    <a:pt x="284" y="112"/>
                  </a:moveTo>
                  <a:cubicBezTo>
                    <a:pt x="297" y="112"/>
                    <a:pt x="309" y="115"/>
                    <a:pt x="319" y="122"/>
                  </a:cubicBezTo>
                  <a:cubicBezTo>
                    <a:pt x="375" y="150"/>
                    <a:pt x="403" y="241"/>
                    <a:pt x="375" y="297"/>
                  </a:cubicBezTo>
                  <a:cubicBezTo>
                    <a:pt x="359" y="330"/>
                    <a:pt x="333" y="343"/>
                    <a:pt x="302" y="343"/>
                  </a:cubicBezTo>
                  <a:cubicBezTo>
                    <a:pt x="279" y="343"/>
                    <a:pt x="255" y="336"/>
                    <a:pt x="229" y="325"/>
                  </a:cubicBezTo>
                  <a:cubicBezTo>
                    <a:pt x="75" y="276"/>
                    <a:pt x="192" y="112"/>
                    <a:pt x="284" y="112"/>
                  </a:cubicBezTo>
                  <a:close/>
                  <a:moveTo>
                    <a:pt x="302" y="0"/>
                  </a:moveTo>
                  <a:cubicBezTo>
                    <a:pt x="160" y="0"/>
                    <a:pt x="1" y="286"/>
                    <a:pt x="173" y="381"/>
                  </a:cubicBezTo>
                  <a:cubicBezTo>
                    <a:pt x="211" y="409"/>
                    <a:pt x="262" y="425"/>
                    <a:pt x="312" y="425"/>
                  </a:cubicBezTo>
                  <a:cubicBezTo>
                    <a:pt x="373" y="425"/>
                    <a:pt x="432" y="402"/>
                    <a:pt x="466" y="353"/>
                  </a:cubicBezTo>
                  <a:cubicBezTo>
                    <a:pt x="522" y="241"/>
                    <a:pt x="466" y="122"/>
                    <a:pt x="375" y="31"/>
                  </a:cubicBezTo>
                  <a:cubicBezTo>
                    <a:pt x="353" y="10"/>
                    <a:pt x="328" y="0"/>
                    <a:pt x="3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64"/>
            <p:cNvSpPr/>
            <p:nvPr/>
          </p:nvSpPr>
          <p:spPr>
            <a:xfrm>
              <a:off x="4264048" y="1421635"/>
              <a:ext cx="14404" cy="11787"/>
            </a:xfrm>
            <a:custGeom>
              <a:rect b="b" l="l" r="r" t="t"/>
              <a:pathLst>
                <a:path extrusionOk="0" h="518" w="633">
                  <a:moveTo>
                    <a:pt x="358" y="93"/>
                  </a:moveTo>
                  <a:cubicBezTo>
                    <a:pt x="391" y="93"/>
                    <a:pt x="425" y="102"/>
                    <a:pt x="458" y="125"/>
                  </a:cubicBezTo>
                  <a:cubicBezTo>
                    <a:pt x="549" y="181"/>
                    <a:pt x="521" y="272"/>
                    <a:pt x="458" y="356"/>
                  </a:cubicBezTo>
                  <a:cubicBezTo>
                    <a:pt x="427" y="407"/>
                    <a:pt x="384" y="429"/>
                    <a:pt x="338" y="429"/>
                  </a:cubicBezTo>
                  <a:cubicBezTo>
                    <a:pt x="302" y="429"/>
                    <a:pt x="264" y="415"/>
                    <a:pt x="227" y="391"/>
                  </a:cubicBezTo>
                  <a:cubicBezTo>
                    <a:pt x="108" y="272"/>
                    <a:pt x="219" y="93"/>
                    <a:pt x="358" y="93"/>
                  </a:cubicBezTo>
                  <a:close/>
                  <a:moveTo>
                    <a:pt x="361" y="0"/>
                  </a:moveTo>
                  <a:cubicBezTo>
                    <a:pt x="154" y="0"/>
                    <a:pt x="0" y="328"/>
                    <a:pt x="199" y="474"/>
                  </a:cubicBezTo>
                  <a:cubicBezTo>
                    <a:pt x="237" y="505"/>
                    <a:pt x="278" y="518"/>
                    <a:pt x="319" y="518"/>
                  </a:cubicBezTo>
                  <a:cubicBezTo>
                    <a:pt x="403" y="518"/>
                    <a:pt x="488" y="465"/>
                    <a:pt x="549" y="391"/>
                  </a:cubicBezTo>
                  <a:cubicBezTo>
                    <a:pt x="633" y="272"/>
                    <a:pt x="633" y="125"/>
                    <a:pt x="486" y="41"/>
                  </a:cubicBezTo>
                  <a:cubicBezTo>
                    <a:pt x="444" y="13"/>
                    <a:pt x="402" y="0"/>
                    <a:pt x="3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64"/>
            <p:cNvSpPr/>
            <p:nvPr/>
          </p:nvSpPr>
          <p:spPr>
            <a:xfrm>
              <a:off x="4326806" y="1437951"/>
              <a:ext cx="17999" cy="17453"/>
            </a:xfrm>
            <a:custGeom>
              <a:rect b="b" l="l" r="r" t="t"/>
              <a:pathLst>
                <a:path extrusionOk="0" h="767" w="791">
                  <a:moveTo>
                    <a:pt x="440" y="134"/>
                  </a:moveTo>
                  <a:cubicBezTo>
                    <a:pt x="672" y="134"/>
                    <a:pt x="667" y="489"/>
                    <a:pt x="525" y="604"/>
                  </a:cubicBezTo>
                  <a:cubicBezTo>
                    <a:pt x="464" y="640"/>
                    <a:pt x="401" y="661"/>
                    <a:pt x="345" y="661"/>
                  </a:cubicBezTo>
                  <a:cubicBezTo>
                    <a:pt x="273" y="661"/>
                    <a:pt x="211" y="626"/>
                    <a:pt x="175" y="548"/>
                  </a:cubicBezTo>
                  <a:cubicBezTo>
                    <a:pt x="91" y="373"/>
                    <a:pt x="238" y="135"/>
                    <a:pt x="413" y="135"/>
                  </a:cubicBezTo>
                  <a:cubicBezTo>
                    <a:pt x="422" y="134"/>
                    <a:pt x="431" y="134"/>
                    <a:pt x="440" y="134"/>
                  </a:cubicBezTo>
                  <a:close/>
                  <a:moveTo>
                    <a:pt x="399" y="1"/>
                  </a:moveTo>
                  <a:cubicBezTo>
                    <a:pt x="334" y="1"/>
                    <a:pt x="269" y="33"/>
                    <a:pt x="210" y="107"/>
                  </a:cubicBezTo>
                  <a:cubicBezTo>
                    <a:pt x="91" y="226"/>
                    <a:pt x="0" y="429"/>
                    <a:pt x="91" y="576"/>
                  </a:cubicBezTo>
                  <a:cubicBezTo>
                    <a:pt x="140" y="710"/>
                    <a:pt x="241" y="766"/>
                    <a:pt x="352" y="766"/>
                  </a:cubicBezTo>
                  <a:cubicBezTo>
                    <a:pt x="431" y="766"/>
                    <a:pt x="515" y="737"/>
                    <a:pt x="588" y="687"/>
                  </a:cubicBezTo>
                  <a:cubicBezTo>
                    <a:pt x="763" y="548"/>
                    <a:pt x="791" y="338"/>
                    <a:pt x="644" y="163"/>
                  </a:cubicBezTo>
                  <a:cubicBezTo>
                    <a:pt x="575" y="62"/>
                    <a:pt x="488" y="1"/>
                    <a:pt x="3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64"/>
            <p:cNvSpPr/>
            <p:nvPr/>
          </p:nvSpPr>
          <p:spPr>
            <a:xfrm>
              <a:off x="4333905" y="1421635"/>
              <a:ext cx="16793" cy="13676"/>
            </a:xfrm>
            <a:custGeom>
              <a:rect b="b" l="l" r="r" t="t"/>
              <a:pathLst>
                <a:path extrusionOk="0" h="601" w="738">
                  <a:moveTo>
                    <a:pt x="407" y="106"/>
                  </a:moveTo>
                  <a:cubicBezTo>
                    <a:pt x="430" y="106"/>
                    <a:pt x="454" y="112"/>
                    <a:pt x="479" y="125"/>
                  </a:cubicBezTo>
                  <a:cubicBezTo>
                    <a:pt x="597" y="181"/>
                    <a:pt x="653" y="300"/>
                    <a:pt x="597" y="419"/>
                  </a:cubicBezTo>
                  <a:cubicBezTo>
                    <a:pt x="535" y="474"/>
                    <a:pt x="451" y="502"/>
                    <a:pt x="360" y="502"/>
                  </a:cubicBezTo>
                  <a:cubicBezTo>
                    <a:pt x="104" y="502"/>
                    <a:pt x="216" y="106"/>
                    <a:pt x="407" y="106"/>
                  </a:cubicBezTo>
                  <a:close/>
                  <a:moveTo>
                    <a:pt x="402" y="1"/>
                  </a:moveTo>
                  <a:cubicBezTo>
                    <a:pt x="134" y="1"/>
                    <a:pt x="1" y="515"/>
                    <a:pt x="304" y="593"/>
                  </a:cubicBezTo>
                  <a:cubicBezTo>
                    <a:pt x="328" y="598"/>
                    <a:pt x="353" y="600"/>
                    <a:pt x="378" y="600"/>
                  </a:cubicBezTo>
                  <a:cubicBezTo>
                    <a:pt x="505" y="600"/>
                    <a:pt x="635" y="541"/>
                    <a:pt x="681" y="419"/>
                  </a:cubicBezTo>
                  <a:cubicBezTo>
                    <a:pt x="737" y="300"/>
                    <a:pt x="681" y="125"/>
                    <a:pt x="535" y="41"/>
                  </a:cubicBezTo>
                  <a:cubicBezTo>
                    <a:pt x="488" y="13"/>
                    <a:pt x="443" y="1"/>
                    <a:pt x="4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64"/>
            <p:cNvSpPr/>
            <p:nvPr/>
          </p:nvSpPr>
          <p:spPr>
            <a:xfrm>
              <a:off x="4355523" y="1414604"/>
              <a:ext cx="11082" cy="10558"/>
            </a:xfrm>
            <a:custGeom>
              <a:rect b="b" l="l" r="r" t="t"/>
              <a:pathLst>
                <a:path extrusionOk="0" h="464" w="487">
                  <a:moveTo>
                    <a:pt x="230" y="73"/>
                  </a:moveTo>
                  <a:cubicBezTo>
                    <a:pt x="239" y="73"/>
                    <a:pt x="248" y="76"/>
                    <a:pt x="256" y="84"/>
                  </a:cubicBezTo>
                  <a:cubicBezTo>
                    <a:pt x="312" y="84"/>
                    <a:pt x="347" y="140"/>
                    <a:pt x="375" y="175"/>
                  </a:cubicBezTo>
                  <a:cubicBezTo>
                    <a:pt x="400" y="252"/>
                    <a:pt x="356" y="381"/>
                    <a:pt x="257" y="381"/>
                  </a:cubicBezTo>
                  <a:cubicBezTo>
                    <a:pt x="248" y="381"/>
                    <a:pt x="238" y="380"/>
                    <a:pt x="228" y="378"/>
                  </a:cubicBezTo>
                  <a:cubicBezTo>
                    <a:pt x="109" y="350"/>
                    <a:pt x="81" y="203"/>
                    <a:pt x="137" y="112"/>
                  </a:cubicBezTo>
                  <a:cubicBezTo>
                    <a:pt x="181" y="92"/>
                    <a:pt x="208" y="73"/>
                    <a:pt x="230" y="73"/>
                  </a:cubicBezTo>
                  <a:close/>
                  <a:moveTo>
                    <a:pt x="284" y="0"/>
                  </a:moveTo>
                  <a:cubicBezTo>
                    <a:pt x="228" y="0"/>
                    <a:pt x="172" y="28"/>
                    <a:pt x="109" y="56"/>
                  </a:cubicBezTo>
                  <a:lnTo>
                    <a:pt x="81" y="84"/>
                  </a:lnTo>
                  <a:cubicBezTo>
                    <a:pt x="1" y="198"/>
                    <a:pt x="74" y="464"/>
                    <a:pt x="257" y="464"/>
                  </a:cubicBezTo>
                  <a:cubicBezTo>
                    <a:pt x="265" y="464"/>
                    <a:pt x="274" y="463"/>
                    <a:pt x="284" y="462"/>
                  </a:cubicBezTo>
                  <a:cubicBezTo>
                    <a:pt x="403" y="434"/>
                    <a:pt x="487" y="231"/>
                    <a:pt x="431" y="112"/>
                  </a:cubicBezTo>
                  <a:cubicBezTo>
                    <a:pt x="403" y="84"/>
                    <a:pt x="347" y="28"/>
                    <a:pt x="2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64"/>
            <p:cNvSpPr/>
            <p:nvPr/>
          </p:nvSpPr>
          <p:spPr>
            <a:xfrm>
              <a:off x="4393797" y="1452423"/>
              <a:ext cx="18636" cy="17066"/>
            </a:xfrm>
            <a:custGeom>
              <a:rect b="b" l="l" r="r" t="t"/>
              <a:pathLst>
                <a:path extrusionOk="0" h="750" w="819">
                  <a:moveTo>
                    <a:pt x="403" y="111"/>
                  </a:moveTo>
                  <a:cubicBezTo>
                    <a:pt x="447" y="111"/>
                    <a:pt x="489" y="120"/>
                    <a:pt x="525" y="142"/>
                  </a:cubicBezTo>
                  <a:cubicBezTo>
                    <a:pt x="672" y="261"/>
                    <a:pt x="699" y="492"/>
                    <a:pt x="525" y="611"/>
                  </a:cubicBezTo>
                  <a:cubicBezTo>
                    <a:pt x="488" y="635"/>
                    <a:pt x="433" y="649"/>
                    <a:pt x="376" y="649"/>
                  </a:cubicBezTo>
                  <a:cubicBezTo>
                    <a:pt x="303" y="649"/>
                    <a:pt x="226" y="627"/>
                    <a:pt x="175" y="576"/>
                  </a:cubicBezTo>
                  <a:cubicBezTo>
                    <a:pt x="91" y="520"/>
                    <a:pt x="91" y="401"/>
                    <a:pt x="91" y="317"/>
                  </a:cubicBezTo>
                  <a:cubicBezTo>
                    <a:pt x="112" y="206"/>
                    <a:pt x="266" y="111"/>
                    <a:pt x="403" y="111"/>
                  </a:cubicBezTo>
                  <a:close/>
                  <a:moveTo>
                    <a:pt x="439" y="1"/>
                  </a:moveTo>
                  <a:cubicBezTo>
                    <a:pt x="253" y="1"/>
                    <a:pt x="53" y="160"/>
                    <a:pt x="28" y="345"/>
                  </a:cubicBezTo>
                  <a:cubicBezTo>
                    <a:pt x="0" y="436"/>
                    <a:pt x="28" y="520"/>
                    <a:pt x="91" y="611"/>
                  </a:cubicBezTo>
                  <a:cubicBezTo>
                    <a:pt x="152" y="707"/>
                    <a:pt x="260" y="750"/>
                    <a:pt x="369" y="750"/>
                  </a:cubicBezTo>
                  <a:cubicBezTo>
                    <a:pt x="459" y="750"/>
                    <a:pt x="549" y="721"/>
                    <a:pt x="616" y="667"/>
                  </a:cubicBezTo>
                  <a:cubicBezTo>
                    <a:pt x="818" y="520"/>
                    <a:pt x="790" y="261"/>
                    <a:pt x="644" y="86"/>
                  </a:cubicBezTo>
                  <a:cubicBezTo>
                    <a:pt x="586" y="26"/>
                    <a:pt x="513" y="1"/>
                    <a:pt x="4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64"/>
            <p:cNvSpPr/>
            <p:nvPr/>
          </p:nvSpPr>
          <p:spPr>
            <a:xfrm>
              <a:off x="4386083" y="1473471"/>
              <a:ext cx="13767" cy="12242"/>
            </a:xfrm>
            <a:custGeom>
              <a:rect b="b" l="l" r="r" t="t"/>
              <a:pathLst>
                <a:path extrusionOk="0" h="538" w="605">
                  <a:moveTo>
                    <a:pt x="319" y="114"/>
                  </a:moveTo>
                  <a:cubicBezTo>
                    <a:pt x="379" y="114"/>
                    <a:pt x="437" y="143"/>
                    <a:pt x="458" y="210"/>
                  </a:cubicBezTo>
                  <a:cubicBezTo>
                    <a:pt x="486" y="322"/>
                    <a:pt x="458" y="441"/>
                    <a:pt x="339" y="441"/>
                  </a:cubicBezTo>
                  <a:cubicBezTo>
                    <a:pt x="255" y="441"/>
                    <a:pt x="164" y="413"/>
                    <a:pt x="136" y="294"/>
                  </a:cubicBezTo>
                  <a:cubicBezTo>
                    <a:pt x="119" y="187"/>
                    <a:pt x="223" y="114"/>
                    <a:pt x="319" y="114"/>
                  </a:cubicBezTo>
                  <a:close/>
                  <a:moveTo>
                    <a:pt x="341" y="1"/>
                  </a:moveTo>
                  <a:cubicBezTo>
                    <a:pt x="176" y="1"/>
                    <a:pt x="0" y="186"/>
                    <a:pt x="81" y="385"/>
                  </a:cubicBezTo>
                  <a:cubicBezTo>
                    <a:pt x="123" y="492"/>
                    <a:pt x="235" y="538"/>
                    <a:pt x="339" y="538"/>
                  </a:cubicBezTo>
                  <a:cubicBezTo>
                    <a:pt x="371" y="538"/>
                    <a:pt x="402" y="533"/>
                    <a:pt x="430" y="525"/>
                  </a:cubicBezTo>
                  <a:cubicBezTo>
                    <a:pt x="577" y="469"/>
                    <a:pt x="605" y="294"/>
                    <a:pt x="542" y="147"/>
                  </a:cubicBezTo>
                  <a:cubicBezTo>
                    <a:pt x="497" y="43"/>
                    <a:pt x="420" y="1"/>
                    <a:pt x="3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64"/>
            <p:cNvSpPr/>
            <p:nvPr/>
          </p:nvSpPr>
          <p:spPr>
            <a:xfrm>
              <a:off x="4371360" y="1480912"/>
              <a:ext cx="9876" cy="10399"/>
            </a:xfrm>
            <a:custGeom>
              <a:rect b="b" l="l" r="r" t="t"/>
              <a:pathLst>
                <a:path extrusionOk="0" h="457" w="434">
                  <a:moveTo>
                    <a:pt x="193" y="102"/>
                  </a:moveTo>
                  <a:cubicBezTo>
                    <a:pt x="209" y="102"/>
                    <a:pt x="223" y="106"/>
                    <a:pt x="231" y="114"/>
                  </a:cubicBezTo>
                  <a:cubicBezTo>
                    <a:pt x="287" y="114"/>
                    <a:pt x="315" y="233"/>
                    <a:pt x="287" y="289"/>
                  </a:cubicBezTo>
                  <a:cubicBezTo>
                    <a:pt x="273" y="347"/>
                    <a:pt x="246" y="368"/>
                    <a:pt x="215" y="368"/>
                  </a:cubicBezTo>
                  <a:cubicBezTo>
                    <a:pt x="182" y="368"/>
                    <a:pt x="144" y="345"/>
                    <a:pt x="112" y="317"/>
                  </a:cubicBezTo>
                  <a:cubicBezTo>
                    <a:pt x="56" y="261"/>
                    <a:pt x="56" y="198"/>
                    <a:pt x="84" y="142"/>
                  </a:cubicBezTo>
                  <a:cubicBezTo>
                    <a:pt x="104" y="122"/>
                    <a:pt x="155" y="102"/>
                    <a:pt x="193" y="102"/>
                  </a:cubicBezTo>
                  <a:close/>
                  <a:moveTo>
                    <a:pt x="234" y="1"/>
                  </a:moveTo>
                  <a:cubicBezTo>
                    <a:pt x="157" y="1"/>
                    <a:pt x="69" y="48"/>
                    <a:pt x="28" y="114"/>
                  </a:cubicBezTo>
                  <a:cubicBezTo>
                    <a:pt x="0" y="233"/>
                    <a:pt x="0" y="317"/>
                    <a:pt x="84" y="408"/>
                  </a:cubicBezTo>
                  <a:cubicBezTo>
                    <a:pt x="120" y="440"/>
                    <a:pt x="162" y="456"/>
                    <a:pt x="205" y="456"/>
                  </a:cubicBezTo>
                  <a:cubicBezTo>
                    <a:pt x="272" y="456"/>
                    <a:pt x="339" y="417"/>
                    <a:pt x="378" y="345"/>
                  </a:cubicBezTo>
                  <a:cubicBezTo>
                    <a:pt x="434" y="233"/>
                    <a:pt x="406" y="86"/>
                    <a:pt x="315" y="23"/>
                  </a:cubicBezTo>
                  <a:cubicBezTo>
                    <a:pt x="292" y="8"/>
                    <a:pt x="264" y="1"/>
                    <a:pt x="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64"/>
            <p:cNvSpPr/>
            <p:nvPr/>
          </p:nvSpPr>
          <p:spPr>
            <a:xfrm>
              <a:off x="4346694" y="1501323"/>
              <a:ext cx="5438" cy="17203"/>
            </a:xfrm>
            <a:custGeom>
              <a:rect b="b" l="l" r="r" t="t"/>
              <a:pathLst>
                <a:path extrusionOk="0" h="756" w="239">
                  <a:moveTo>
                    <a:pt x="35" y="0"/>
                  </a:moveTo>
                  <a:cubicBezTo>
                    <a:pt x="1" y="0"/>
                    <a:pt x="1" y="35"/>
                    <a:pt x="1" y="35"/>
                  </a:cubicBezTo>
                  <a:cubicBezTo>
                    <a:pt x="119" y="91"/>
                    <a:pt x="119" y="294"/>
                    <a:pt x="147" y="413"/>
                  </a:cubicBezTo>
                  <a:cubicBezTo>
                    <a:pt x="147" y="497"/>
                    <a:pt x="147" y="616"/>
                    <a:pt x="175" y="734"/>
                  </a:cubicBezTo>
                  <a:cubicBezTo>
                    <a:pt x="175" y="748"/>
                    <a:pt x="184" y="755"/>
                    <a:pt x="193" y="755"/>
                  </a:cubicBezTo>
                  <a:cubicBezTo>
                    <a:pt x="202" y="755"/>
                    <a:pt x="210" y="748"/>
                    <a:pt x="210" y="734"/>
                  </a:cubicBezTo>
                  <a:cubicBezTo>
                    <a:pt x="238" y="560"/>
                    <a:pt x="238" y="385"/>
                    <a:pt x="175" y="210"/>
                  </a:cubicBezTo>
                  <a:cubicBezTo>
                    <a:pt x="147" y="147"/>
                    <a:pt x="119" y="35"/>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64"/>
            <p:cNvSpPr/>
            <p:nvPr/>
          </p:nvSpPr>
          <p:spPr>
            <a:xfrm>
              <a:off x="4353634" y="1502916"/>
              <a:ext cx="3732" cy="18477"/>
            </a:xfrm>
            <a:custGeom>
              <a:rect b="b" l="l" r="r" t="t"/>
              <a:pathLst>
                <a:path extrusionOk="0" h="812" w="164">
                  <a:moveTo>
                    <a:pt x="52" y="0"/>
                  </a:moveTo>
                  <a:cubicBezTo>
                    <a:pt x="40" y="0"/>
                    <a:pt x="31" y="7"/>
                    <a:pt x="45" y="21"/>
                  </a:cubicBezTo>
                  <a:cubicBezTo>
                    <a:pt x="136" y="280"/>
                    <a:pt x="80" y="518"/>
                    <a:pt x="17" y="776"/>
                  </a:cubicBezTo>
                  <a:cubicBezTo>
                    <a:pt x="1" y="793"/>
                    <a:pt x="13" y="812"/>
                    <a:pt x="33" y="812"/>
                  </a:cubicBezTo>
                  <a:cubicBezTo>
                    <a:pt x="48" y="812"/>
                    <a:pt x="66" y="802"/>
                    <a:pt x="80" y="776"/>
                  </a:cubicBezTo>
                  <a:cubicBezTo>
                    <a:pt x="136" y="664"/>
                    <a:pt x="164" y="490"/>
                    <a:pt x="164" y="343"/>
                  </a:cubicBezTo>
                  <a:cubicBezTo>
                    <a:pt x="164" y="224"/>
                    <a:pt x="108" y="105"/>
                    <a:pt x="80" y="21"/>
                  </a:cubicBezTo>
                  <a:cubicBezTo>
                    <a:pt x="80" y="7"/>
                    <a:pt x="64" y="0"/>
                    <a:pt x="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64"/>
            <p:cNvSpPr/>
            <p:nvPr/>
          </p:nvSpPr>
          <p:spPr>
            <a:xfrm>
              <a:off x="4334770" y="1519664"/>
              <a:ext cx="15929" cy="18272"/>
            </a:xfrm>
            <a:custGeom>
              <a:rect b="b" l="l" r="r" t="t"/>
              <a:pathLst>
                <a:path extrusionOk="0" h="803" w="700">
                  <a:moveTo>
                    <a:pt x="649" y="1"/>
                  </a:moveTo>
                  <a:cubicBezTo>
                    <a:pt x="646" y="1"/>
                    <a:pt x="643" y="4"/>
                    <a:pt x="643" y="12"/>
                  </a:cubicBezTo>
                  <a:cubicBezTo>
                    <a:pt x="615" y="159"/>
                    <a:pt x="497" y="334"/>
                    <a:pt x="413" y="453"/>
                  </a:cubicBezTo>
                  <a:cubicBezTo>
                    <a:pt x="322" y="565"/>
                    <a:pt x="175" y="684"/>
                    <a:pt x="35" y="712"/>
                  </a:cubicBezTo>
                  <a:cubicBezTo>
                    <a:pt x="0" y="712"/>
                    <a:pt x="0" y="802"/>
                    <a:pt x="35" y="802"/>
                  </a:cubicBezTo>
                  <a:cubicBezTo>
                    <a:pt x="238" y="802"/>
                    <a:pt x="385" y="656"/>
                    <a:pt x="497" y="509"/>
                  </a:cubicBezTo>
                  <a:cubicBezTo>
                    <a:pt x="587" y="390"/>
                    <a:pt x="699" y="187"/>
                    <a:pt x="671" y="40"/>
                  </a:cubicBezTo>
                  <a:cubicBezTo>
                    <a:pt x="671" y="20"/>
                    <a:pt x="657" y="1"/>
                    <a:pt x="6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64"/>
            <p:cNvSpPr/>
            <p:nvPr/>
          </p:nvSpPr>
          <p:spPr>
            <a:xfrm>
              <a:off x="4313153" y="1528902"/>
              <a:ext cx="16384" cy="10945"/>
            </a:xfrm>
            <a:custGeom>
              <a:rect b="b" l="l" r="r" t="t"/>
              <a:pathLst>
                <a:path extrusionOk="0" h="481" w="720">
                  <a:moveTo>
                    <a:pt x="38" y="0"/>
                  </a:moveTo>
                  <a:cubicBezTo>
                    <a:pt x="23" y="0"/>
                    <a:pt x="0" y="22"/>
                    <a:pt x="20" y="47"/>
                  </a:cubicBezTo>
                  <a:cubicBezTo>
                    <a:pt x="167" y="278"/>
                    <a:pt x="342" y="480"/>
                    <a:pt x="663" y="480"/>
                  </a:cubicBezTo>
                  <a:cubicBezTo>
                    <a:pt x="691" y="480"/>
                    <a:pt x="719" y="424"/>
                    <a:pt x="663" y="424"/>
                  </a:cubicBezTo>
                  <a:cubicBezTo>
                    <a:pt x="398" y="361"/>
                    <a:pt x="223" y="222"/>
                    <a:pt x="48" y="12"/>
                  </a:cubicBezTo>
                  <a:cubicBezTo>
                    <a:pt x="48" y="4"/>
                    <a:pt x="43"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9" name="Google Shape;3319;p64"/>
          <p:cNvGrpSpPr/>
          <p:nvPr/>
        </p:nvGrpSpPr>
        <p:grpSpPr>
          <a:xfrm>
            <a:off x="5173191" y="3240038"/>
            <a:ext cx="589724" cy="414457"/>
            <a:chOff x="7310146" y="1350003"/>
            <a:chExt cx="459537" cy="322962"/>
          </a:xfrm>
        </p:grpSpPr>
        <p:sp>
          <p:nvSpPr>
            <p:cNvPr id="3320" name="Google Shape;3320;p64"/>
            <p:cNvSpPr/>
            <p:nvPr/>
          </p:nvSpPr>
          <p:spPr>
            <a:xfrm>
              <a:off x="7410381" y="1582946"/>
              <a:ext cx="24530" cy="14654"/>
            </a:xfrm>
            <a:custGeom>
              <a:rect b="b" l="l" r="r" t="t"/>
              <a:pathLst>
                <a:path extrusionOk="0" h="644" w="1078">
                  <a:moveTo>
                    <a:pt x="1077" y="0"/>
                  </a:moveTo>
                  <a:cubicBezTo>
                    <a:pt x="1014" y="28"/>
                    <a:pt x="986" y="28"/>
                    <a:pt x="930" y="56"/>
                  </a:cubicBezTo>
                  <a:cubicBezTo>
                    <a:pt x="840" y="119"/>
                    <a:pt x="700" y="147"/>
                    <a:pt x="581" y="175"/>
                  </a:cubicBezTo>
                  <a:cubicBezTo>
                    <a:pt x="434" y="203"/>
                    <a:pt x="287" y="259"/>
                    <a:pt x="140" y="294"/>
                  </a:cubicBezTo>
                  <a:cubicBezTo>
                    <a:pt x="84" y="322"/>
                    <a:pt x="56" y="322"/>
                    <a:pt x="1" y="350"/>
                  </a:cubicBezTo>
                  <a:cubicBezTo>
                    <a:pt x="56" y="434"/>
                    <a:pt x="56" y="525"/>
                    <a:pt x="56" y="644"/>
                  </a:cubicBezTo>
                  <a:cubicBezTo>
                    <a:pt x="84" y="609"/>
                    <a:pt x="112" y="609"/>
                    <a:pt x="112" y="609"/>
                  </a:cubicBezTo>
                  <a:cubicBezTo>
                    <a:pt x="315" y="497"/>
                    <a:pt x="525" y="350"/>
                    <a:pt x="756" y="231"/>
                  </a:cubicBezTo>
                  <a:cubicBezTo>
                    <a:pt x="875" y="175"/>
                    <a:pt x="958" y="84"/>
                    <a:pt x="1077" y="0"/>
                  </a:cubicBezTo>
                  <a:close/>
                </a:path>
              </a:pathLst>
            </a:custGeom>
            <a:solidFill>
              <a:srgbClr val="589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64"/>
            <p:cNvSpPr/>
            <p:nvPr/>
          </p:nvSpPr>
          <p:spPr>
            <a:xfrm>
              <a:off x="7312216" y="1355578"/>
              <a:ext cx="453484" cy="314269"/>
            </a:xfrm>
            <a:custGeom>
              <a:rect b="b" l="l" r="r" t="t"/>
              <a:pathLst>
                <a:path extrusionOk="0" h="13811" w="19929">
                  <a:moveTo>
                    <a:pt x="8242" y="3010"/>
                  </a:moveTo>
                  <a:cubicBezTo>
                    <a:pt x="8385" y="3010"/>
                    <a:pt x="8439" y="3196"/>
                    <a:pt x="8391" y="3322"/>
                  </a:cubicBezTo>
                  <a:cubicBezTo>
                    <a:pt x="8300" y="3580"/>
                    <a:pt x="8216" y="3783"/>
                    <a:pt x="7951" y="3930"/>
                  </a:cubicBezTo>
                  <a:cubicBezTo>
                    <a:pt x="7849" y="3982"/>
                    <a:pt x="7747" y="4006"/>
                    <a:pt x="7644" y="4006"/>
                  </a:cubicBezTo>
                  <a:cubicBezTo>
                    <a:pt x="7514" y="4006"/>
                    <a:pt x="7384" y="3968"/>
                    <a:pt x="7251" y="3902"/>
                  </a:cubicBezTo>
                  <a:cubicBezTo>
                    <a:pt x="7167" y="3874"/>
                    <a:pt x="7139" y="3699"/>
                    <a:pt x="7223" y="3643"/>
                  </a:cubicBezTo>
                  <a:cubicBezTo>
                    <a:pt x="7251" y="3608"/>
                    <a:pt x="7314" y="3580"/>
                    <a:pt x="7342" y="3580"/>
                  </a:cubicBezTo>
                  <a:cubicBezTo>
                    <a:pt x="7342" y="3552"/>
                    <a:pt x="7370" y="3552"/>
                    <a:pt x="7370" y="3524"/>
                  </a:cubicBezTo>
                  <a:cubicBezTo>
                    <a:pt x="7636" y="3350"/>
                    <a:pt x="7867" y="3147"/>
                    <a:pt x="8160" y="3028"/>
                  </a:cubicBezTo>
                  <a:cubicBezTo>
                    <a:pt x="8190" y="3016"/>
                    <a:pt x="8217" y="3010"/>
                    <a:pt x="8242" y="3010"/>
                  </a:cubicBezTo>
                  <a:close/>
                  <a:moveTo>
                    <a:pt x="9671" y="0"/>
                  </a:moveTo>
                  <a:cubicBezTo>
                    <a:pt x="9524" y="147"/>
                    <a:pt x="9349" y="287"/>
                    <a:pt x="9209" y="462"/>
                  </a:cubicBezTo>
                  <a:cubicBezTo>
                    <a:pt x="9062" y="378"/>
                    <a:pt x="8971" y="322"/>
                    <a:pt x="8860" y="259"/>
                  </a:cubicBezTo>
                  <a:cubicBezTo>
                    <a:pt x="8594" y="406"/>
                    <a:pt x="8594" y="811"/>
                    <a:pt x="8216" y="902"/>
                  </a:cubicBezTo>
                  <a:cubicBezTo>
                    <a:pt x="8125" y="727"/>
                    <a:pt x="8069" y="581"/>
                    <a:pt x="7951" y="406"/>
                  </a:cubicBezTo>
                  <a:cubicBezTo>
                    <a:pt x="7811" y="581"/>
                    <a:pt x="7636" y="699"/>
                    <a:pt x="7545" y="874"/>
                  </a:cubicBezTo>
                  <a:cubicBezTo>
                    <a:pt x="7314" y="1252"/>
                    <a:pt x="6965" y="1399"/>
                    <a:pt x="6552" y="1483"/>
                  </a:cubicBezTo>
                  <a:cubicBezTo>
                    <a:pt x="6468" y="1511"/>
                    <a:pt x="6377" y="1511"/>
                    <a:pt x="6293" y="1511"/>
                  </a:cubicBezTo>
                  <a:cubicBezTo>
                    <a:pt x="6265" y="1483"/>
                    <a:pt x="6237" y="1455"/>
                    <a:pt x="6174" y="1455"/>
                  </a:cubicBezTo>
                  <a:lnTo>
                    <a:pt x="6091" y="1455"/>
                  </a:lnTo>
                  <a:cubicBezTo>
                    <a:pt x="6063" y="1455"/>
                    <a:pt x="6028" y="1483"/>
                    <a:pt x="6000" y="1483"/>
                  </a:cubicBezTo>
                  <a:lnTo>
                    <a:pt x="5972" y="1511"/>
                  </a:lnTo>
                  <a:lnTo>
                    <a:pt x="5916" y="1511"/>
                  </a:lnTo>
                  <a:lnTo>
                    <a:pt x="5916" y="1455"/>
                  </a:lnTo>
                  <a:cubicBezTo>
                    <a:pt x="5888" y="1483"/>
                    <a:pt x="5825" y="1483"/>
                    <a:pt x="5797" y="1511"/>
                  </a:cubicBezTo>
                  <a:cubicBezTo>
                    <a:pt x="5713" y="1511"/>
                    <a:pt x="5622" y="1455"/>
                    <a:pt x="5594" y="1371"/>
                  </a:cubicBezTo>
                  <a:cubicBezTo>
                    <a:pt x="5447" y="1399"/>
                    <a:pt x="5328" y="1427"/>
                    <a:pt x="5217" y="1483"/>
                  </a:cubicBezTo>
                  <a:cubicBezTo>
                    <a:pt x="5070" y="1545"/>
                    <a:pt x="4979" y="1629"/>
                    <a:pt x="4839" y="1657"/>
                  </a:cubicBezTo>
                  <a:lnTo>
                    <a:pt x="4804" y="1685"/>
                  </a:lnTo>
                  <a:cubicBezTo>
                    <a:pt x="4601" y="1776"/>
                    <a:pt x="4454" y="1860"/>
                    <a:pt x="4280" y="2007"/>
                  </a:cubicBezTo>
                  <a:cubicBezTo>
                    <a:pt x="4077" y="2245"/>
                    <a:pt x="3874" y="2503"/>
                    <a:pt x="3755" y="2797"/>
                  </a:cubicBezTo>
                  <a:cubicBezTo>
                    <a:pt x="3468" y="3433"/>
                    <a:pt x="3056" y="3958"/>
                    <a:pt x="2594" y="4454"/>
                  </a:cubicBezTo>
                  <a:cubicBezTo>
                    <a:pt x="2007" y="5098"/>
                    <a:pt x="1427" y="5769"/>
                    <a:pt x="818" y="6405"/>
                  </a:cubicBezTo>
                  <a:cubicBezTo>
                    <a:pt x="378" y="6874"/>
                    <a:pt x="147" y="7426"/>
                    <a:pt x="28" y="8069"/>
                  </a:cubicBezTo>
                  <a:cubicBezTo>
                    <a:pt x="0" y="8244"/>
                    <a:pt x="28" y="8475"/>
                    <a:pt x="231" y="8538"/>
                  </a:cubicBezTo>
                  <a:cubicBezTo>
                    <a:pt x="350" y="8594"/>
                    <a:pt x="406" y="8650"/>
                    <a:pt x="497" y="8741"/>
                  </a:cubicBezTo>
                  <a:cubicBezTo>
                    <a:pt x="576" y="8717"/>
                    <a:pt x="661" y="8708"/>
                    <a:pt x="748" y="8708"/>
                  </a:cubicBezTo>
                  <a:cubicBezTo>
                    <a:pt x="1111" y="8708"/>
                    <a:pt x="1528" y="8876"/>
                    <a:pt x="1832" y="8971"/>
                  </a:cubicBezTo>
                  <a:cubicBezTo>
                    <a:pt x="2357" y="9118"/>
                    <a:pt x="2853" y="9293"/>
                    <a:pt x="3405" y="9377"/>
                  </a:cubicBezTo>
                  <a:cubicBezTo>
                    <a:pt x="3566" y="9408"/>
                    <a:pt x="3727" y="9422"/>
                    <a:pt x="3888" y="9422"/>
                  </a:cubicBezTo>
                  <a:cubicBezTo>
                    <a:pt x="4195" y="9422"/>
                    <a:pt x="4501" y="9371"/>
                    <a:pt x="4804" y="9293"/>
                  </a:cubicBezTo>
                  <a:cubicBezTo>
                    <a:pt x="4951" y="9237"/>
                    <a:pt x="5126" y="9202"/>
                    <a:pt x="5300" y="9174"/>
                  </a:cubicBezTo>
                  <a:cubicBezTo>
                    <a:pt x="5328" y="9146"/>
                    <a:pt x="5363" y="9146"/>
                    <a:pt x="5391" y="9118"/>
                  </a:cubicBezTo>
                  <a:cubicBezTo>
                    <a:pt x="5566" y="9027"/>
                    <a:pt x="5741" y="8971"/>
                    <a:pt x="5916" y="8887"/>
                  </a:cubicBezTo>
                  <a:cubicBezTo>
                    <a:pt x="5972" y="8887"/>
                    <a:pt x="6000" y="8853"/>
                    <a:pt x="6063" y="8825"/>
                  </a:cubicBezTo>
                  <a:cubicBezTo>
                    <a:pt x="6091" y="8825"/>
                    <a:pt x="6091" y="8797"/>
                    <a:pt x="6119" y="8797"/>
                  </a:cubicBezTo>
                  <a:cubicBezTo>
                    <a:pt x="6091" y="8713"/>
                    <a:pt x="6119" y="8622"/>
                    <a:pt x="6202" y="8566"/>
                  </a:cubicBezTo>
                  <a:cubicBezTo>
                    <a:pt x="6377" y="8447"/>
                    <a:pt x="6587" y="8244"/>
                    <a:pt x="6790" y="8125"/>
                  </a:cubicBezTo>
                  <a:lnTo>
                    <a:pt x="6818" y="8097"/>
                  </a:lnTo>
                  <a:cubicBezTo>
                    <a:pt x="6846" y="8013"/>
                    <a:pt x="6902" y="7950"/>
                    <a:pt x="6937" y="7867"/>
                  </a:cubicBezTo>
                  <a:cubicBezTo>
                    <a:pt x="6974" y="7787"/>
                    <a:pt x="7042" y="7753"/>
                    <a:pt x="7112" y="7753"/>
                  </a:cubicBezTo>
                  <a:cubicBezTo>
                    <a:pt x="7250" y="7753"/>
                    <a:pt x="7398" y="7884"/>
                    <a:pt x="7342" y="8041"/>
                  </a:cubicBezTo>
                  <a:cubicBezTo>
                    <a:pt x="7342" y="8069"/>
                    <a:pt x="7314" y="8097"/>
                    <a:pt x="7314" y="8125"/>
                  </a:cubicBezTo>
                  <a:cubicBezTo>
                    <a:pt x="7342" y="8188"/>
                    <a:pt x="7342" y="8244"/>
                    <a:pt x="7286" y="8328"/>
                  </a:cubicBezTo>
                  <a:cubicBezTo>
                    <a:pt x="7139" y="8678"/>
                    <a:pt x="6790" y="8943"/>
                    <a:pt x="6496" y="9146"/>
                  </a:cubicBezTo>
                  <a:cubicBezTo>
                    <a:pt x="6468" y="9174"/>
                    <a:pt x="6468" y="9202"/>
                    <a:pt x="6440" y="9202"/>
                  </a:cubicBezTo>
                  <a:cubicBezTo>
                    <a:pt x="6468" y="9265"/>
                    <a:pt x="6468" y="9321"/>
                    <a:pt x="6468" y="9377"/>
                  </a:cubicBezTo>
                  <a:cubicBezTo>
                    <a:pt x="6496" y="9349"/>
                    <a:pt x="6524" y="9321"/>
                    <a:pt x="6552" y="9321"/>
                  </a:cubicBezTo>
                  <a:cubicBezTo>
                    <a:pt x="6606" y="9267"/>
                    <a:pt x="6673" y="9244"/>
                    <a:pt x="6734" y="9244"/>
                  </a:cubicBezTo>
                  <a:cubicBezTo>
                    <a:pt x="6806" y="9244"/>
                    <a:pt x="6871" y="9275"/>
                    <a:pt x="6902" y="9321"/>
                  </a:cubicBezTo>
                  <a:cubicBezTo>
                    <a:pt x="6937" y="9321"/>
                    <a:pt x="6965" y="9293"/>
                    <a:pt x="6965" y="9265"/>
                  </a:cubicBezTo>
                  <a:cubicBezTo>
                    <a:pt x="6993" y="9265"/>
                    <a:pt x="6993" y="9265"/>
                    <a:pt x="6993" y="9237"/>
                  </a:cubicBezTo>
                  <a:cubicBezTo>
                    <a:pt x="7021" y="9202"/>
                    <a:pt x="7021" y="9174"/>
                    <a:pt x="7049" y="9146"/>
                  </a:cubicBezTo>
                  <a:cubicBezTo>
                    <a:pt x="7049" y="9146"/>
                    <a:pt x="7076" y="9146"/>
                    <a:pt x="7076" y="9118"/>
                  </a:cubicBezTo>
                  <a:cubicBezTo>
                    <a:pt x="7111" y="9062"/>
                    <a:pt x="7111" y="9027"/>
                    <a:pt x="7139" y="8999"/>
                  </a:cubicBezTo>
                  <a:cubicBezTo>
                    <a:pt x="7195" y="8915"/>
                    <a:pt x="7286" y="8825"/>
                    <a:pt x="7342" y="8741"/>
                  </a:cubicBezTo>
                  <a:cubicBezTo>
                    <a:pt x="7342" y="8713"/>
                    <a:pt x="7342" y="8678"/>
                    <a:pt x="7370" y="8650"/>
                  </a:cubicBezTo>
                  <a:lnTo>
                    <a:pt x="7370" y="8650"/>
                  </a:lnTo>
                  <a:cubicBezTo>
                    <a:pt x="7366" y="8654"/>
                    <a:pt x="7363" y="8655"/>
                    <a:pt x="7361" y="8655"/>
                  </a:cubicBezTo>
                  <a:cubicBezTo>
                    <a:pt x="7350" y="8655"/>
                    <a:pt x="7374" y="8594"/>
                    <a:pt x="7398" y="8594"/>
                  </a:cubicBezTo>
                  <a:cubicBezTo>
                    <a:pt x="7431" y="8489"/>
                    <a:pt x="7530" y="8431"/>
                    <a:pt x="7624" y="8431"/>
                  </a:cubicBezTo>
                  <a:cubicBezTo>
                    <a:pt x="7711" y="8431"/>
                    <a:pt x="7794" y="8482"/>
                    <a:pt x="7811" y="8594"/>
                  </a:cubicBezTo>
                  <a:cubicBezTo>
                    <a:pt x="7839" y="8622"/>
                    <a:pt x="7839" y="8678"/>
                    <a:pt x="7839" y="8713"/>
                  </a:cubicBezTo>
                  <a:cubicBezTo>
                    <a:pt x="7839" y="8769"/>
                    <a:pt x="7839" y="8825"/>
                    <a:pt x="7811" y="8887"/>
                  </a:cubicBezTo>
                  <a:cubicBezTo>
                    <a:pt x="7776" y="8915"/>
                    <a:pt x="7776" y="8915"/>
                    <a:pt x="7776" y="8943"/>
                  </a:cubicBezTo>
                  <a:cubicBezTo>
                    <a:pt x="7748" y="8943"/>
                    <a:pt x="7748" y="8971"/>
                    <a:pt x="7720" y="8999"/>
                  </a:cubicBezTo>
                  <a:cubicBezTo>
                    <a:pt x="7664" y="9090"/>
                    <a:pt x="7573" y="9174"/>
                    <a:pt x="7517" y="9265"/>
                  </a:cubicBezTo>
                  <a:cubicBezTo>
                    <a:pt x="7517" y="9293"/>
                    <a:pt x="7489" y="9321"/>
                    <a:pt x="7489" y="9349"/>
                  </a:cubicBezTo>
                  <a:cubicBezTo>
                    <a:pt x="7314" y="9699"/>
                    <a:pt x="6993" y="9936"/>
                    <a:pt x="6643" y="10111"/>
                  </a:cubicBezTo>
                  <a:lnTo>
                    <a:pt x="6643" y="10139"/>
                  </a:lnTo>
                  <a:cubicBezTo>
                    <a:pt x="6440" y="10370"/>
                    <a:pt x="6202" y="10489"/>
                    <a:pt x="5944" y="10636"/>
                  </a:cubicBezTo>
                  <a:cubicBezTo>
                    <a:pt x="5650" y="11160"/>
                    <a:pt x="5070" y="11447"/>
                    <a:pt x="4573" y="11740"/>
                  </a:cubicBezTo>
                  <a:cubicBezTo>
                    <a:pt x="4252" y="11915"/>
                    <a:pt x="3930" y="12090"/>
                    <a:pt x="3615" y="12209"/>
                  </a:cubicBezTo>
                  <a:cubicBezTo>
                    <a:pt x="3317" y="12339"/>
                    <a:pt x="2940" y="12498"/>
                    <a:pt x="2636" y="12498"/>
                  </a:cubicBezTo>
                  <a:cubicBezTo>
                    <a:pt x="2612" y="12498"/>
                    <a:pt x="2589" y="12498"/>
                    <a:pt x="2566" y="12496"/>
                  </a:cubicBezTo>
                  <a:lnTo>
                    <a:pt x="2531" y="12496"/>
                  </a:lnTo>
                  <a:cubicBezTo>
                    <a:pt x="2503" y="12523"/>
                    <a:pt x="2476" y="12586"/>
                    <a:pt x="2448" y="12614"/>
                  </a:cubicBezTo>
                  <a:lnTo>
                    <a:pt x="2420" y="12642"/>
                  </a:lnTo>
                  <a:lnTo>
                    <a:pt x="2420" y="12908"/>
                  </a:lnTo>
                  <a:cubicBezTo>
                    <a:pt x="2678" y="13083"/>
                    <a:pt x="2944" y="13286"/>
                    <a:pt x="3175" y="13460"/>
                  </a:cubicBezTo>
                  <a:cubicBezTo>
                    <a:pt x="3524" y="13719"/>
                    <a:pt x="3902" y="13810"/>
                    <a:pt x="4252" y="13810"/>
                  </a:cubicBezTo>
                  <a:cubicBezTo>
                    <a:pt x="4370" y="13782"/>
                    <a:pt x="4454" y="13747"/>
                    <a:pt x="4573" y="13719"/>
                  </a:cubicBezTo>
                  <a:cubicBezTo>
                    <a:pt x="4839" y="13635"/>
                    <a:pt x="5070" y="13544"/>
                    <a:pt x="5328" y="13516"/>
                  </a:cubicBezTo>
                  <a:cubicBezTo>
                    <a:pt x="5475" y="13432"/>
                    <a:pt x="5594" y="13370"/>
                    <a:pt x="5713" y="13286"/>
                  </a:cubicBezTo>
                  <a:cubicBezTo>
                    <a:pt x="5769" y="13258"/>
                    <a:pt x="5797" y="13258"/>
                    <a:pt x="5853" y="13223"/>
                  </a:cubicBezTo>
                  <a:cubicBezTo>
                    <a:pt x="5944" y="13139"/>
                    <a:pt x="6063" y="13083"/>
                    <a:pt x="6147" y="13020"/>
                  </a:cubicBezTo>
                  <a:cubicBezTo>
                    <a:pt x="6412" y="12817"/>
                    <a:pt x="6643" y="12614"/>
                    <a:pt x="6874" y="12412"/>
                  </a:cubicBezTo>
                  <a:cubicBezTo>
                    <a:pt x="6993" y="12293"/>
                    <a:pt x="7111" y="12174"/>
                    <a:pt x="7251" y="12062"/>
                  </a:cubicBezTo>
                  <a:cubicBezTo>
                    <a:pt x="7314" y="11999"/>
                    <a:pt x="7398" y="11943"/>
                    <a:pt x="7489" y="11887"/>
                  </a:cubicBezTo>
                  <a:cubicBezTo>
                    <a:pt x="7839" y="11621"/>
                    <a:pt x="8216" y="11447"/>
                    <a:pt x="8650" y="11335"/>
                  </a:cubicBezTo>
                  <a:cubicBezTo>
                    <a:pt x="8888" y="11272"/>
                    <a:pt x="9146" y="11244"/>
                    <a:pt x="9384" y="11188"/>
                  </a:cubicBezTo>
                  <a:cubicBezTo>
                    <a:pt x="9468" y="11188"/>
                    <a:pt x="9524" y="11160"/>
                    <a:pt x="9615" y="11160"/>
                  </a:cubicBezTo>
                  <a:cubicBezTo>
                    <a:pt x="10083" y="10985"/>
                    <a:pt x="10545" y="10747"/>
                    <a:pt x="10985" y="10426"/>
                  </a:cubicBezTo>
                  <a:cubicBezTo>
                    <a:pt x="11335" y="10139"/>
                    <a:pt x="11768" y="9964"/>
                    <a:pt x="12181" y="9762"/>
                  </a:cubicBezTo>
                  <a:cubicBezTo>
                    <a:pt x="12290" y="9718"/>
                    <a:pt x="12413" y="9690"/>
                    <a:pt x="12535" y="9690"/>
                  </a:cubicBezTo>
                  <a:cubicBezTo>
                    <a:pt x="12669" y="9690"/>
                    <a:pt x="12801" y="9725"/>
                    <a:pt x="12908" y="9817"/>
                  </a:cubicBezTo>
                  <a:cubicBezTo>
                    <a:pt x="13055" y="9873"/>
                    <a:pt x="13139" y="9964"/>
                    <a:pt x="13230" y="10111"/>
                  </a:cubicBezTo>
                  <a:cubicBezTo>
                    <a:pt x="13370" y="10223"/>
                    <a:pt x="13488" y="10342"/>
                    <a:pt x="13635" y="10489"/>
                  </a:cubicBezTo>
                  <a:cubicBezTo>
                    <a:pt x="13754" y="10545"/>
                    <a:pt x="13838" y="10664"/>
                    <a:pt x="13929" y="10747"/>
                  </a:cubicBezTo>
                  <a:cubicBezTo>
                    <a:pt x="13957" y="10810"/>
                    <a:pt x="14013" y="10866"/>
                    <a:pt x="14041" y="10922"/>
                  </a:cubicBezTo>
                  <a:lnTo>
                    <a:pt x="14069" y="10950"/>
                  </a:lnTo>
                  <a:cubicBezTo>
                    <a:pt x="14335" y="11244"/>
                    <a:pt x="14565" y="11510"/>
                    <a:pt x="14887" y="11740"/>
                  </a:cubicBezTo>
                  <a:cubicBezTo>
                    <a:pt x="15327" y="11999"/>
                    <a:pt x="15677" y="12384"/>
                    <a:pt x="15936" y="12817"/>
                  </a:cubicBezTo>
                  <a:cubicBezTo>
                    <a:pt x="16083" y="13048"/>
                    <a:pt x="16257" y="13258"/>
                    <a:pt x="16432" y="13460"/>
                  </a:cubicBezTo>
                  <a:cubicBezTo>
                    <a:pt x="16643" y="13655"/>
                    <a:pt x="16844" y="13750"/>
                    <a:pt x="17058" y="13750"/>
                  </a:cubicBezTo>
                  <a:cubicBezTo>
                    <a:pt x="17228" y="13750"/>
                    <a:pt x="17405" y="13690"/>
                    <a:pt x="17600" y="13572"/>
                  </a:cubicBezTo>
                  <a:cubicBezTo>
                    <a:pt x="18180" y="13258"/>
                    <a:pt x="19257" y="11943"/>
                    <a:pt x="19460" y="11335"/>
                  </a:cubicBezTo>
                  <a:cubicBezTo>
                    <a:pt x="19488" y="11300"/>
                    <a:pt x="19488" y="11272"/>
                    <a:pt x="19488" y="11244"/>
                  </a:cubicBezTo>
                  <a:cubicBezTo>
                    <a:pt x="19873" y="9762"/>
                    <a:pt x="19928" y="8216"/>
                    <a:pt x="19873" y="6699"/>
                  </a:cubicBezTo>
                  <a:cubicBezTo>
                    <a:pt x="19838" y="6174"/>
                    <a:pt x="19579" y="5769"/>
                    <a:pt x="19201" y="5447"/>
                  </a:cubicBezTo>
                  <a:cubicBezTo>
                    <a:pt x="19026" y="5300"/>
                    <a:pt x="18852" y="5182"/>
                    <a:pt x="18677" y="5070"/>
                  </a:cubicBezTo>
                  <a:cubicBezTo>
                    <a:pt x="18180" y="4776"/>
                    <a:pt x="17775" y="4370"/>
                    <a:pt x="17453" y="3930"/>
                  </a:cubicBezTo>
                  <a:cubicBezTo>
                    <a:pt x="17215" y="3643"/>
                    <a:pt x="17013" y="3377"/>
                    <a:pt x="16782" y="3119"/>
                  </a:cubicBezTo>
                  <a:cubicBezTo>
                    <a:pt x="16635" y="2944"/>
                    <a:pt x="16460" y="2769"/>
                    <a:pt x="16313" y="2594"/>
                  </a:cubicBezTo>
                  <a:cubicBezTo>
                    <a:pt x="16229" y="2559"/>
                    <a:pt x="16167" y="2503"/>
                    <a:pt x="16111" y="2448"/>
                  </a:cubicBezTo>
                  <a:cubicBezTo>
                    <a:pt x="16083" y="2420"/>
                    <a:pt x="16055" y="2385"/>
                    <a:pt x="16027" y="2357"/>
                  </a:cubicBezTo>
                  <a:cubicBezTo>
                    <a:pt x="15817" y="2210"/>
                    <a:pt x="15642" y="2098"/>
                    <a:pt x="15439" y="1979"/>
                  </a:cubicBezTo>
                  <a:cubicBezTo>
                    <a:pt x="14537" y="1455"/>
                    <a:pt x="13544" y="1196"/>
                    <a:pt x="12586" y="902"/>
                  </a:cubicBezTo>
                  <a:cubicBezTo>
                    <a:pt x="12321" y="811"/>
                    <a:pt x="12090" y="755"/>
                    <a:pt x="11915" y="525"/>
                  </a:cubicBezTo>
                  <a:cubicBezTo>
                    <a:pt x="11859" y="462"/>
                    <a:pt x="11768" y="462"/>
                    <a:pt x="11740" y="406"/>
                  </a:cubicBezTo>
                  <a:cubicBezTo>
                    <a:pt x="11538" y="497"/>
                    <a:pt x="11335" y="581"/>
                    <a:pt x="11132" y="671"/>
                  </a:cubicBezTo>
                  <a:cubicBezTo>
                    <a:pt x="11041" y="462"/>
                    <a:pt x="10985" y="287"/>
                    <a:pt x="10922" y="147"/>
                  </a:cubicBezTo>
                  <a:cubicBezTo>
                    <a:pt x="10636" y="147"/>
                    <a:pt x="10573" y="406"/>
                    <a:pt x="10433" y="525"/>
                  </a:cubicBezTo>
                  <a:cubicBezTo>
                    <a:pt x="10370" y="553"/>
                    <a:pt x="10342" y="581"/>
                    <a:pt x="10286" y="609"/>
                  </a:cubicBezTo>
                  <a:lnTo>
                    <a:pt x="10195" y="609"/>
                  </a:lnTo>
                  <a:cubicBezTo>
                    <a:pt x="10083" y="609"/>
                    <a:pt x="9936" y="525"/>
                    <a:pt x="9873" y="322"/>
                  </a:cubicBezTo>
                  <a:cubicBezTo>
                    <a:pt x="9845" y="203"/>
                    <a:pt x="9873" y="56"/>
                    <a:pt x="9671"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64"/>
            <p:cNvSpPr/>
            <p:nvPr/>
          </p:nvSpPr>
          <p:spPr>
            <a:xfrm>
              <a:off x="7371880" y="1368389"/>
              <a:ext cx="395095" cy="302733"/>
            </a:xfrm>
            <a:custGeom>
              <a:rect b="b" l="l" r="r" t="t"/>
              <a:pathLst>
                <a:path extrusionOk="0" h="13304" w="17363">
                  <a:moveTo>
                    <a:pt x="5098" y="1619"/>
                  </a:moveTo>
                  <a:lnTo>
                    <a:pt x="5098" y="1619"/>
                  </a:lnTo>
                  <a:cubicBezTo>
                    <a:pt x="5042" y="1682"/>
                    <a:pt x="4979" y="1710"/>
                    <a:pt x="4923" y="1766"/>
                  </a:cubicBezTo>
                  <a:cubicBezTo>
                    <a:pt x="4951" y="1738"/>
                    <a:pt x="4951" y="1710"/>
                    <a:pt x="4951" y="1682"/>
                  </a:cubicBezTo>
                  <a:cubicBezTo>
                    <a:pt x="4979" y="1647"/>
                    <a:pt x="5042" y="1647"/>
                    <a:pt x="5098" y="1619"/>
                  </a:cubicBezTo>
                  <a:close/>
                  <a:moveTo>
                    <a:pt x="5769" y="1444"/>
                  </a:moveTo>
                  <a:cubicBezTo>
                    <a:pt x="5769" y="1472"/>
                    <a:pt x="5797" y="1535"/>
                    <a:pt x="5825" y="1563"/>
                  </a:cubicBezTo>
                  <a:cubicBezTo>
                    <a:pt x="5910" y="1657"/>
                    <a:pt x="6012" y="1720"/>
                    <a:pt x="6121" y="1767"/>
                  </a:cubicBezTo>
                  <a:lnTo>
                    <a:pt x="6121" y="1767"/>
                  </a:lnTo>
                  <a:cubicBezTo>
                    <a:pt x="6063" y="1754"/>
                    <a:pt x="6002" y="1749"/>
                    <a:pt x="5940" y="1749"/>
                  </a:cubicBezTo>
                  <a:cubicBezTo>
                    <a:pt x="5873" y="1749"/>
                    <a:pt x="5805" y="1755"/>
                    <a:pt x="5741" y="1766"/>
                  </a:cubicBezTo>
                  <a:cubicBezTo>
                    <a:pt x="5678" y="1794"/>
                    <a:pt x="5650" y="1794"/>
                    <a:pt x="5622" y="1794"/>
                  </a:cubicBezTo>
                  <a:cubicBezTo>
                    <a:pt x="5622" y="1682"/>
                    <a:pt x="5538" y="1563"/>
                    <a:pt x="5447" y="1535"/>
                  </a:cubicBezTo>
                  <a:cubicBezTo>
                    <a:pt x="5566" y="1507"/>
                    <a:pt x="5650" y="1472"/>
                    <a:pt x="5769" y="1444"/>
                  </a:cubicBezTo>
                  <a:close/>
                  <a:moveTo>
                    <a:pt x="3091" y="2059"/>
                  </a:moveTo>
                  <a:lnTo>
                    <a:pt x="3091" y="2059"/>
                  </a:lnTo>
                  <a:cubicBezTo>
                    <a:pt x="2916" y="2206"/>
                    <a:pt x="2741" y="2346"/>
                    <a:pt x="2595" y="2493"/>
                  </a:cubicBezTo>
                  <a:cubicBezTo>
                    <a:pt x="2567" y="2521"/>
                    <a:pt x="2504" y="2556"/>
                    <a:pt x="2476" y="2584"/>
                  </a:cubicBezTo>
                  <a:lnTo>
                    <a:pt x="2504" y="2556"/>
                  </a:lnTo>
                  <a:cubicBezTo>
                    <a:pt x="2567" y="2493"/>
                    <a:pt x="2622" y="2437"/>
                    <a:pt x="2650" y="2409"/>
                  </a:cubicBezTo>
                  <a:cubicBezTo>
                    <a:pt x="2741" y="2318"/>
                    <a:pt x="2853" y="2234"/>
                    <a:pt x="2944" y="2143"/>
                  </a:cubicBezTo>
                  <a:cubicBezTo>
                    <a:pt x="2972" y="2115"/>
                    <a:pt x="3028" y="2087"/>
                    <a:pt x="3091" y="2059"/>
                  </a:cubicBezTo>
                  <a:close/>
                  <a:moveTo>
                    <a:pt x="5620" y="2447"/>
                  </a:moveTo>
                  <a:cubicBezTo>
                    <a:pt x="5763" y="2447"/>
                    <a:pt x="5817" y="2633"/>
                    <a:pt x="5769" y="2759"/>
                  </a:cubicBezTo>
                  <a:cubicBezTo>
                    <a:pt x="5678" y="3017"/>
                    <a:pt x="5594" y="3220"/>
                    <a:pt x="5329" y="3367"/>
                  </a:cubicBezTo>
                  <a:cubicBezTo>
                    <a:pt x="5227" y="3419"/>
                    <a:pt x="5125" y="3443"/>
                    <a:pt x="5022" y="3443"/>
                  </a:cubicBezTo>
                  <a:cubicBezTo>
                    <a:pt x="4892" y="3443"/>
                    <a:pt x="4762" y="3405"/>
                    <a:pt x="4629" y="3339"/>
                  </a:cubicBezTo>
                  <a:cubicBezTo>
                    <a:pt x="4545" y="3311"/>
                    <a:pt x="4517" y="3136"/>
                    <a:pt x="4601" y="3080"/>
                  </a:cubicBezTo>
                  <a:cubicBezTo>
                    <a:pt x="4629" y="3045"/>
                    <a:pt x="4692" y="3017"/>
                    <a:pt x="4720" y="3017"/>
                  </a:cubicBezTo>
                  <a:cubicBezTo>
                    <a:pt x="4720" y="2989"/>
                    <a:pt x="4748" y="2989"/>
                    <a:pt x="4748" y="2961"/>
                  </a:cubicBezTo>
                  <a:cubicBezTo>
                    <a:pt x="5014" y="2787"/>
                    <a:pt x="5245" y="2584"/>
                    <a:pt x="5538" y="2465"/>
                  </a:cubicBezTo>
                  <a:cubicBezTo>
                    <a:pt x="5568" y="2453"/>
                    <a:pt x="5595" y="2447"/>
                    <a:pt x="5620" y="2447"/>
                  </a:cubicBezTo>
                  <a:close/>
                  <a:moveTo>
                    <a:pt x="3902" y="3779"/>
                  </a:moveTo>
                  <a:cubicBezTo>
                    <a:pt x="3902" y="3919"/>
                    <a:pt x="3965" y="4066"/>
                    <a:pt x="4077" y="4185"/>
                  </a:cubicBezTo>
                  <a:lnTo>
                    <a:pt x="4077" y="4332"/>
                  </a:lnTo>
                  <a:cubicBezTo>
                    <a:pt x="4021" y="4241"/>
                    <a:pt x="3930" y="4157"/>
                    <a:pt x="3846" y="4157"/>
                  </a:cubicBezTo>
                  <a:cubicBezTo>
                    <a:pt x="3755" y="4038"/>
                    <a:pt x="3643" y="3919"/>
                    <a:pt x="3552" y="3807"/>
                  </a:cubicBezTo>
                  <a:lnTo>
                    <a:pt x="3552" y="3807"/>
                  </a:lnTo>
                  <a:cubicBezTo>
                    <a:pt x="3615" y="3835"/>
                    <a:pt x="3671" y="3835"/>
                    <a:pt x="3727" y="3835"/>
                  </a:cubicBezTo>
                  <a:cubicBezTo>
                    <a:pt x="3790" y="3835"/>
                    <a:pt x="3846" y="3807"/>
                    <a:pt x="3902" y="3779"/>
                  </a:cubicBezTo>
                  <a:close/>
                  <a:moveTo>
                    <a:pt x="11915" y="4269"/>
                  </a:moveTo>
                  <a:cubicBezTo>
                    <a:pt x="11971" y="4304"/>
                    <a:pt x="12062" y="4332"/>
                    <a:pt x="12118" y="4360"/>
                  </a:cubicBezTo>
                  <a:cubicBezTo>
                    <a:pt x="12181" y="4444"/>
                    <a:pt x="12265" y="4535"/>
                    <a:pt x="12321" y="4619"/>
                  </a:cubicBezTo>
                  <a:cubicBezTo>
                    <a:pt x="12209" y="4507"/>
                    <a:pt x="12062" y="4416"/>
                    <a:pt x="11915" y="4304"/>
                  </a:cubicBezTo>
                  <a:lnTo>
                    <a:pt x="11915" y="4269"/>
                  </a:lnTo>
                  <a:close/>
                  <a:moveTo>
                    <a:pt x="8019" y="1"/>
                  </a:moveTo>
                  <a:cubicBezTo>
                    <a:pt x="7910" y="1"/>
                    <a:pt x="7799" y="7"/>
                    <a:pt x="7692" y="18"/>
                  </a:cubicBezTo>
                  <a:cubicBezTo>
                    <a:pt x="7692" y="18"/>
                    <a:pt x="7664" y="46"/>
                    <a:pt x="7636" y="46"/>
                  </a:cubicBezTo>
                  <a:lnTo>
                    <a:pt x="7286" y="46"/>
                  </a:lnTo>
                  <a:cubicBezTo>
                    <a:pt x="7049" y="73"/>
                    <a:pt x="6874" y="248"/>
                    <a:pt x="6846" y="458"/>
                  </a:cubicBezTo>
                  <a:cubicBezTo>
                    <a:pt x="6818" y="486"/>
                    <a:pt x="6818" y="486"/>
                    <a:pt x="6790" y="486"/>
                  </a:cubicBezTo>
                  <a:cubicBezTo>
                    <a:pt x="6727" y="514"/>
                    <a:pt x="6643" y="542"/>
                    <a:pt x="6552" y="598"/>
                  </a:cubicBezTo>
                  <a:cubicBezTo>
                    <a:pt x="6524" y="598"/>
                    <a:pt x="6496" y="598"/>
                    <a:pt x="6468" y="633"/>
                  </a:cubicBezTo>
                  <a:cubicBezTo>
                    <a:pt x="6413" y="618"/>
                    <a:pt x="6359" y="610"/>
                    <a:pt x="6307" y="610"/>
                  </a:cubicBezTo>
                  <a:cubicBezTo>
                    <a:pt x="6142" y="610"/>
                    <a:pt x="6001" y="688"/>
                    <a:pt x="5916" y="864"/>
                  </a:cubicBezTo>
                  <a:cubicBezTo>
                    <a:pt x="5916" y="892"/>
                    <a:pt x="5888" y="892"/>
                    <a:pt x="5888" y="892"/>
                  </a:cubicBezTo>
                  <a:cubicBezTo>
                    <a:pt x="5790" y="892"/>
                    <a:pt x="5680" y="879"/>
                    <a:pt x="5565" y="879"/>
                  </a:cubicBezTo>
                  <a:cubicBezTo>
                    <a:pt x="5508" y="879"/>
                    <a:pt x="5450" y="882"/>
                    <a:pt x="5391" y="892"/>
                  </a:cubicBezTo>
                  <a:cubicBezTo>
                    <a:pt x="5154" y="920"/>
                    <a:pt x="4951" y="982"/>
                    <a:pt x="4748" y="1038"/>
                  </a:cubicBezTo>
                  <a:cubicBezTo>
                    <a:pt x="4629" y="1094"/>
                    <a:pt x="4545" y="1122"/>
                    <a:pt x="4427" y="1157"/>
                  </a:cubicBezTo>
                  <a:cubicBezTo>
                    <a:pt x="4315" y="1157"/>
                    <a:pt x="4196" y="1185"/>
                    <a:pt x="4077" y="1297"/>
                  </a:cubicBezTo>
                  <a:cubicBezTo>
                    <a:pt x="4049" y="1332"/>
                    <a:pt x="4021" y="1360"/>
                    <a:pt x="3993" y="1388"/>
                  </a:cubicBezTo>
                  <a:cubicBezTo>
                    <a:pt x="3874" y="1472"/>
                    <a:pt x="3727" y="1535"/>
                    <a:pt x="3615" y="1647"/>
                  </a:cubicBezTo>
                  <a:cubicBezTo>
                    <a:pt x="3552" y="1647"/>
                    <a:pt x="3525" y="1682"/>
                    <a:pt x="3497" y="1710"/>
                  </a:cubicBezTo>
                  <a:cubicBezTo>
                    <a:pt x="3525" y="1591"/>
                    <a:pt x="3497" y="1472"/>
                    <a:pt x="3406" y="1388"/>
                  </a:cubicBezTo>
                  <a:cubicBezTo>
                    <a:pt x="3283" y="1274"/>
                    <a:pt x="3156" y="1226"/>
                    <a:pt x="3028" y="1226"/>
                  </a:cubicBezTo>
                  <a:cubicBezTo>
                    <a:pt x="2828" y="1226"/>
                    <a:pt x="2627" y="1344"/>
                    <a:pt x="2448" y="1507"/>
                  </a:cubicBezTo>
                  <a:cubicBezTo>
                    <a:pt x="2329" y="1591"/>
                    <a:pt x="2245" y="1682"/>
                    <a:pt x="2154" y="1766"/>
                  </a:cubicBezTo>
                  <a:cubicBezTo>
                    <a:pt x="2098" y="1822"/>
                    <a:pt x="2070" y="1885"/>
                    <a:pt x="2007" y="1940"/>
                  </a:cubicBezTo>
                  <a:cubicBezTo>
                    <a:pt x="1979" y="1968"/>
                    <a:pt x="1951" y="1996"/>
                    <a:pt x="1923" y="2031"/>
                  </a:cubicBezTo>
                  <a:cubicBezTo>
                    <a:pt x="1832" y="2087"/>
                    <a:pt x="1748" y="2143"/>
                    <a:pt x="1693" y="2234"/>
                  </a:cubicBezTo>
                  <a:cubicBezTo>
                    <a:pt x="1574" y="2346"/>
                    <a:pt x="1574" y="2493"/>
                    <a:pt x="1602" y="2612"/>
                  </a:cubicBezTo>
                  <a:cubicBezTo>
                    <a:pt x="1602" y="2612"/>
                    <a:pt x="1574" y="2612"/>
                    <a:pt x="1574" y="2640"/>
                  </a:cubicBezTo>
                  <a:cubicBezTo>
                    <a:pt x="1546" y="2731"/>
                    <a:pt x="1546" y="2905"/>
                    <a:pt x="1483" y="2989"/>
                  </a:cubicBezTo>
                  <a:cubicBezTo>
                    <a:pt x="1427" y="3045"/>
                    <a:pt x="1343" y="3080"/>
                    <a:pt x="1280" y="3136"/>
                  </a:cubicBezTo>
                  <a:cubicBezTo>
                    <a:pt x="1133" y="3255"/>
                    <a:pt x="1077" y="3367"/>
                    <a:pt x="1077" y="3542"/>
                  </a:cubicBezTo>
                  <a:cubicBezTo>
                    <a:pt x="1077" y="3661"/>
                    <a:pt x="1133" y="3779"/>
                    <a:pt x="1224" y="3835"/>
                  </a:cubicBezTo>
                  <a:cubicBezTo>
                    <a:pt x="1133" y="3954"/>
                    <a:pt x="1049" y="4066"/>
                    <a:pt x="958" y="4185"/>
                  </a:cubicBezTo>
                  <a:cubicBezTo>
                    <a:pt x="875" y="4316"/>
                    <a:pt x="998" y="4478"/>
                    <a:pt x="1128" y="4478"/>
                  </a:cubicBezTo>
                  <a:cubicBezTo>
                    <a:pt x="1171" y="4478"/>
                    <a:pt x="1215" y="4460"/>
                    <a:pt x="1252" y="4416"/>
                  </a:cubicBezTo>
                  <a:cubicBezTo>
                    <a:pt x="1371" y="4269"/>
                    <a:pt x="1455" y="4157"/>
                    <a:pt x="1574" y="4038"/>
                  </a:cubicBezTo>
                  <a:cubicBezTo>
                    <a:pt x="1715" y="4118"/>
                    <a:pt x="1884" y="4163"/>
                    <a:pt x="2047" y="4163"/>
                  </a:cubicBezTo>
                  <a:cubicBezTo>
                    <a:pt x="2181" y="4163"/>
                    <a:pt x="2312" y="4133"/>
                    <a:pt x="2420" y="4066"/>
                  </a:cubicBezTo>
                  <a:cubicBezTo>
                    <a:pt x="2532" y="3982"/>
                    <a:pt x="2650" y="3835"/>
                    <a:pt x="2769" y="3717"/>
                  </a:cubicBezTo>
                  <a:cubicBezTo>
                    <a:pt x="2916" y="3605"/>
                    <a:pt x="3056" y="3486"/>
                    <a:pt x="3203" y="3339"/>
                  </a:cubicBezTo>
                  <a:cubicBezTo>
                    <a:pt x="3266" y="3311"/>
                    <a:pt x="3294" y="3283"/>
                    <a:pt x="3350" y="3220"/>
                  </a:cubicBezTo>
                  <a:cubicBezTo>
                    <a:pt x="3406" y="3192"/>
                    <a:pt x="3497" y="3164"/>
                    <a:pt x="3552" y="3136"/>
                  </a:cubicBezTo>
                  <a:lnTo>
                    <a:pt x="3552" y="3136"/>
                  </a:lnTo>
                  <a:cubicBezTo>
                    <a:pt x="3525" y="3164"/>
                    <a:pt x="3497" y="3220"/>
                    <a:pt x="3497" y="3255"/>
                  </a:cubicBezTo>
                  <a:cubicBezTo>
                    <a:pt x="3441" y="3395"/>
                    <a:pt x="3406" y="3514"/>
                    <a:pt x="3441" y="3661"/>
                  </a:cubicBezTo>
                  <a:cubicBezTo>
                    <a:pt x="3441" y="3717"/>
                    <a:pt x="3469" y="3744"/>
                    <a:pt x="3497" y="3779"/>
                  </a:cubicBezTo>
                  <a:cubicBezTo>
                    <a:pt x="3469" y="3779"/>
                    <a:pt x="3406" y="3807"/>
                    <a:pt x="3406" y="3835"/>
                  </a:cubicBezTo>
                  <a:cubicBezTo>
                    <a:pt x="3441" y="4066"/>
                    <a:pt x="3378" y="4304"/>
                    <a:pt x="3441" y="4535"/>
                  </a:cubicBezTo>
                  <a:cubicBezTo>
                    <a:pt x="3406" y="4479"/>
                    <a:pt x="3378" y="4444"/>
                    <a:pt x="3322" y="4388"/>
                  </a:cubicBezTo>
                  <a:cubicBezTo>
                    <a:pt x="3176" y="4214"/>
                    <a:pt x="2989" y="4149"/>
                    <a:pt x="2787" y="4149"/>
                  </a:cubicBezTo>
                  <a:cubicBezTo>
                    <a:pt x="2582" y="4149"/>
                    <a:pt x="2362" y="4216"/>
                    <a:pt x="2154" y="4304"/>
                  </a:cubicBezTo>
                  <a:cubicBezTo>
                    <a:pt x="1776" y="4479"/>
                    <a:pt x="1518" y="4737"/>
                    <a:pt x="1280" y="5059"/>
                  </a:cubicBezTo>
                  <a:cubicBezTo>
                    <a:pt x="1168" y="5206"/>
                    <a:pt x="1049" y="5353"/>
                    <a:pt x="958" y="5493"/>
                  </a:cubicBezTo>
                  <a:cubicBezTo>
                    <a:pt x="874" y="5639"/>
                    <a:pt x="783" y="5786"/>
                    <a:pt x="728" y="5933"/>
                  </a:cubicBezTo>
                  <a:cubicBezTo>
                    <a:pt x="700" y="5961"/>
                    <a:pt x="700" y="5989"/>
                    <a:pt x="672" y="5989"/>
                  </a:cubicBezTo>
                  <a:cubicBezTo>
                    <a:pt x="672" y="5989"/>
                    <a:pt x="672" y="6011"/>
                    <a:pt x="652" y="6016"/>
                  </a:cubicBezTo>
                  <a:lnTo>
                    <a:pt x="652" y="6016"/>
                  </a:lnTo>
                  <a:cubicBezTo>
                    <a:pt x="659" y="6010"/>
                    <a:pt x="663" y="6006"/>
                    <a:pt x="662" y="6006"/>
                  </a:cubicBezTo>
                  <a:lnTo>
                    <a:pt x="662" y="6006"/>
                  </a:lnTo>
                  <a:cubicBezTo>
                    <a:pt x="661" y="6006"/>
                    <a:pt x="655" y="6009"/>
                    <a:pt x="644" y="6017"/>
                  </a:cubicBezTo>
                  <a:cubicBezTo>
                    <a:pt x="647" y="6017"/>
                    <a:pt x="649" y="6017"/>
                    <a:pt x="652" y="6016"/>
                  </a:cubicBezTo>
                  <a:lnTo>
                    <a:pt x="652" y="6016"/>
                  </a:lnTo>
                  <a:cubicBezTo>
                    <a:pt x="621" y="6042"/>
                    <a:pt x="534" y="6111"/>
                    <a:pt x="545" y="6111"/>
                  </a:cubicBezTo>
                  <a:cubicBezTo>
                    <a:pt x="546" y="6111"/>
                    <a:pt x="549" y="6110"/>
                    <a:pt x="553" y="6108"/>
                  </a:cubicBezTo>
                  <a:lnTo>
                    <a:pt x="553" y="6108"/>
                  </a:lnTo>
                  <a:cubicBezTo>
                    <a:pt x="525" y="6136"/>
                    <a:pt x="497" y="6164"/>
                    <a:pt x="434" y="6192"/>
                  </a:cubicBezTo>
                  <a:cubicBezTo>
                    <a:pt x="350" y="6311"/>
                    <a:pt x="322" y="6430"/>
                    <a:pt x="322" y="6576"/>
                  </a:cubicBezTo>
                  <a:lnTo>
                    <a:pt x="322" y="6632"/>
                  </a:lnTo>
                  <a:cubicBezTo>
                    <a:pt x="322" y="6660"/>
                    <a:pt x="294" y="6688"/>
                    <a:pt x="294" y="6688"/>
                  </a:cubicBezTo>
                  <a:cubicBezTo>
                    <a:pt x="231" y="7010"/>
                    <a:pt x="231" y="7360"/>
                    <a:pt x="378" y="7653"/>
                  </a:cubicBezTo>
                  <a:cubicBezTo>
                    <a:pt x="469" y="7828"/>
                    <a:pt x="609" y="7940"/>
                    <a:pt x="783" y="8003"/>
                  </a:cubicBezTo>
                  <a:cubicBezTo>
                    <a:pt x="835" y="8015"/>
                    <a:pt x="883" y="8021"/>
                    <a:pt x="927" y="8021"/>
                  </a:cubicBezTo>
                  <a:cubicBezTo>
                    <a:pt x="1088" y="8021"/>
                    <a:pt x="1212" y="7949"/>
                    <a:pt x="1371" y="7856"/>
                  </a:cubicBezTo>
                  <a:cubicBezTo>
                    <a:pt x="1546" y="7709"/>
                    <a:pt x="1804" y="7709"/>
                    <a:pt x="2007" y="7653"/>
                  </a:cubicBezTo>
                  <a:cubicBezTo>
                    <a:pt x="2042" y="7625"/>
                    <a:pt x="2098" y="7625"/>
                    <a:pt x="2126" y="7590"/>
                  </a:cubicBezTo>
                  <a:cubicBezTo>
                    <a:pt x="2151" y="7593"/>
                    <a:pt x="2176" y="7594"/>
                    <a:pt x="2201" y="7594"/>
                  </a:cubicBezTo>
                  <a:cubicBezTo>
                    <a:pt x="2549" y="7594"/>
                    <a:pt x="2871" y="7370"/>
                    <a:pt x="3119" y="7129"/>
                  </a:cubicBezTo>
                  <a:cubicBezTo>
                    <a:pt x="3525" y="6807"/>
                    <a:pt x="3755" y="6227"/>
                    <a:pt x="3790" y="5758"/>
                  </a:cubicBezTo>
                  <a:cubicBezTo>
                    <a:pt x="3790" y="5555"/>
                    <a:pt x="3755" y="5381"/>
                    <a:pt x="3643" y="5262"/>
                  </a:cubicBezTo>
                  <a:cubicBezTo>
                    <a:pt x="3671" y="5178"/>
                    <a:pt x="3671" y="5115"/>
                    <a:pt x="3671" y="5031"/>
                  </a:cubicBezTo>
                  <a:cubicBezTo>
                    <a:pt x="3699" y="5059"/>
                    <a:pt x="3699" y="5087"/>
                    <a:pt x="3727" y="5087"/>
                  </a:cubicBezTo>
                  <a:cubicBezTo>
                    <a:pt x="3790" y="5115"/>
                    <a:pt x="3818" y="5143"/>
                    <a:pt x="3846" y="5143"/>
                  </a:cubicBezTo>
                  <a:cubicBezTo>
                    <a:pt x="3846" y="5234"/>
                    <a:pt x="3874" y="5318"/>
                    <a:pt x="3874" y="5409"/>
                  </a:cubicBezTo>
                  <a:cubicBezTo>
                    <a:pt x="3874" y="5667"/>
                    <a:pt x="3846" y="5961"/>
                    <a:pt x="3755" y="6227"/>
                  </a:cubicBezTo>
                  <a:cubicBezTo>
                    <a:pt x="3704" y="6304"/>
                    <a:pt x="3823" y="6433"/>
                    <a:pt x="3907" y="6433"/>
                  </a:cubicBezTo>
                  <a:cubicBezTo>
                    <a:pt x="3915" y="6433"/>
                    <a:pt x="3923" y="6432"/>
                    <a:pt x="3930" y="6430"/>
                  </a:cubicBezTo>
                  <a:cubicBezTo>
                    <a:pt x="4427" y="6227"/>
                    <a:pt x="4454" y="5667"/>
                    <a:pt x="4371" y="5178"/>
                  </a:cubicBezTo>
                  <a:lnTo>
                    <a:pt x="4371" y="5178"/>
                  </a:lnTo>
                  <a:cubicBezTo>
                    <a:pt x="4399" y="5234"/>
                    <a:pt x="4454" y="5262"/>
                    <a:pt x="4517" y="5290"/>
                  </a:cubicBezTo>
                  <a:lnTo>
                    <a:pt x="4517" y="5381"/>
                  </a:lnTo>
                  <a:cubicBezTo>
                    <a:pt x="4517" y="5493"/>
                    <a:pt x="4573" y="5583"/>
                    <a:pt x="4664" y="5639"/>
                  </a:cubicBezTo>
                  <a:cubicBezTo>
                    <a:pt x="4685" y="5729"/>
                    <a:pt x="4774" y="5818"/>
                    <a:pt x="4876" y="5818"/>
                  </a:cubicBezTo>
                  <a:cubicBezTo>
                    <a:pt x="4909" y="5818"/>
                    <a:pt x="4944" y="5809"/>
                    <a:pt x="4979" y="5786"/>
                  </a:cubicBezTo>
                  <a:cubicBezTo>
                    <a:pt x="5154" y="5639"/>
                    <a:pt x="5363" y="5528"/>
                    <a:pt x="5538" y="5381"/>
                  </a:cubicBezTo>
                  <a:cubicBezTo>
                    <a:pt x="5566" y="5353"/>
                    <a:pt x="5594" y="5353"/>
                    <a:pt x="5650" y="5318"/>
                  </a:cubicBezTo>
                  <a:cubicBezTo>
                    <a:pt x="5762" y="5400"/>
                    <a:pt x="5887" y="5434"/>
                    <a:pt x="6016" y="5434"/>
                  </a:cubicBezTo>
                  <a:cubicBezTo>
                    <a:pt x="6393" y="5434"/>
                    <a:pt x="6802" y="5138"/>
                    <a:pt x="7021" y="4856"/>
                  </a:cubicBezTo>
                  <a:cubicBezTo>
                    <a:pt x="7370" y="4416"/>
                    <a:pt x="7461" y="3835"/>
                    <a:pt x="7223" y="3311"/>
                  </a:cubicBezTo>
                  <a:cubicBezTo>
                    <a:pt x="7140" y="3136"/>
                    <a:pt x="6993" y="2989"/>
                    <a:pt x="6818" y="2905"/>
                  </a:cubicBezTo>
                  <a:cubicBezTo>
                    <a:pt x="6790" y="2668"/>
                    <a:pt x="6699" y="2465"/>
                    <a:pt x="6496" y="2290"/>
                  </a:cubicBezTo>
                  <a:lnTo>
                    <a:pt x="6496" y="2234"/>
                  </a:lnTo>
                  <a:cubicBezTo>
                    <a:pt x="6496" y="2254"/>
                    <a:pt x="6496" y="2263"/>
                    <a:pt x="6497" y="2263"/>
                  </a:cubicBezTo>
                  <a:cubicBezTo>
                    <a:pt x="6500" y="2263"/>
                    <a:pt x="6506" y="2230"/>
                    <a:pt x="6524" y="2171"/>
                  </a:cubicBezTo>
                  <a:cubicBezTo>
                    <a:pt x="6524" y="2115"/>
                    <a:pt x="6496" y="2059"/>
                    <a:pt x="6468" y="1996"/>
                  </a:cubicBezTo>
                  <a:cubicBezTo>
                    <a:pt x="6440" y="1940"/>
                    <a:pt x="6349" y="1885"/>
                    <a:pt x="6266" y="1822"/>
                  </a:cubicBezTo>
                  <a:cubicBezTo>
                    <a:pt x="6263" y="1820"/>
                    <a:pt x="6260" y="1818"/>
                    <a:pt x="6257" y="1817"/>
                  </a:cubicBezTo>
                  <a:lnTo>
                    <a:pt x="6257" y="1817"/>
                  </a:lnTo>
                  <a:cubicBezTo>
                    <a:pt x="6456" y="1879"/>
                    <a:pt x="6668" y="1907"/>
                    <a:pt x="6846" y="1968"/>
                  </a:cubicBezTo>
                  <a:cubicBezTo>
                    <a:pt x="6874" y="1996"/>
                    <a:pt x="6874" y="1996"/>
                    <a:pt x="6902" y="1996"/>
                  </a:cubicBezTo>
                  <a:lnTo>
                    <a:pt x="6902" y="2059"/>
                  </a:lnTo>
                  <a:cubicBezTo>
                    <a:pt x="6993" y="2262"/>
                    <a:pt x="7140" y="2409"/>
                    <a:pt x="7223" y="2584"/>
                  </a:cubicBezTo>
                  <a:cubicBezTo>
                    <a:pt x="7314" y="2759"/>
                    <a:pt x="7398" y="2961"/>
                    <a:pt x="7517" y="3108"/>
                  </a:cubicBezTo>
                  <a:cubicBezTo>
                    <a:pt x="7573" y="3192"/>
                    <a:pt x="7636" y="3283"/>
                    <a:pt x="7720" y="3367"/>
                  </a:cubicBezTo>
                  <a:cubicBezTo>
                    <a:pt x="7720" y="3486"/>
                    <a:pt x="7692" y="3605"/>
                    <a:pt x="7720" y="3717"/>
                  </a:cubicBezTo>
                  <a:cubicBezTo>
                    <a:pt x="7748" y="4157"/>
                    <a:pt x="7867" y="4765"/>
                    <a:pt x="8419" y="4765"/>
                  </a:cubicBezTo>
                  <a:cubicBezTo>
                    <a:pt x="8538" y="4765"/>
                    <a:pt x="8650" y="4737"/>
                    <a:pt x="8741" y="4681"/>
                  </a:cubicBezTo>
                  <a:cubicBezTo>
                    <a:pt x="8888" y="4681"/>
                    <a:pt x="9034" y="4653"/>
                    <a:pt x="9090" y="4507"/>
                  </a:cubicBezTo>
                  <a:cubicBezTo>
                    <a:pt x="9209" y="4241"/>
                    <a:pt x="9209" y="4010"/>
                    <a:pt x="9209" y="3744"/>
                  </a:cubicBezTo>
                  <a:cubicBezTo>
                    <a:pt x="9237" y="3744"/>
                    <a:pt x="9237" y="3779"/>
                    <a:pt x="9237" y="3807"/>
                  </a:cubicBezTo>
                  <a:cubicBezTo>
                    <a:pt x="9237" y="3863"/>
                    <a:pt x="9265" y="3919"/>
                    <a:pt x="9265" y="3982"/>
                  </a:cubicBezTo>
                  <a:cubicBezTo>
                    <a:pt x="9293" y="4241"/>
                    <a:pt x="9349" y="4507"/>
                    <a:pt x="9412" y="4765"/>
                  </a:cubicBezTo>
                  <a:cubicBezTo>
                    <a:pt x="9468" y="5003"/>
                    <a:pt x="9468" y="5234"/>
                    <a:pt x="9440" y="5465"/>
                  </a:cubicBezTo>
                  <a:cubicBezTo>
                    <a:pt x="9412" y="5639"/>
                    <a:pt x="9440" y="5877"/>
                    <a:pt x="9321" y="6017"/>
                  </a:cubicBezTo>
                  <a:cubicBezTo>
                    <a:pt x="9174" y="6227"/>
                    <a:pt x="9034" y="6402"/>
                    <a:pt x="8944" y="6604"/>
                  </a:cubicBezTo>
                  <a:cubicBezTo>
                    <a:pt x="8825" y="6863"/>
                    <a:pt x="8713" y="7101"/>
                    <a:pt x="8594" y="7360"/>
                  </a:cubicBezTo>
                  <a:cubicBezTo>
                    <a:pt x="8510" y="7625"/>
                    <a:pt x="8447" y="7856"/>
                    <a:pt x="8391" y="8115"/>
                  </a:cubicBezTo>
                  <a:cubicBezTo>
                    <a:pt x="8363" y="8290"/>
                    <a:pt x="8300" y="8527"/>
                    <a:pt x="8272" y="8674"/>
                  </a:cubicBezTo>
                  <a:cubicBezTo>
                    <a:pt x="8272" y="8670"/>
                    <a:pt x="8271" y="8668"/>
                    <a:pt x="8270" y="8668"/>
                  </a:cubicBezTo>
                  <a:cubicBezTo>
                    <a:pt x="8259" y="8668"/>
                    <a:pt x="8216" y="8758"/>
                    <a:pt x="8216" y="8758"/>
                  </a:cubicBezTo>
                  <a:lnTo>
                    <a:pt x="8160" y="8814"/>
                  </a:lnTo>
                  <a:cubicBezTo>
                    <a:pt x="8125" y="8849"/>
                    <a:pt x="8125" y="8849"/>
                    <a:pt x="8160" y="8849"/>
                  </a:cubicBezTo>
                  <a:cubicBezTo>
                    <a:pt x="8098" y="8877"/>
                    <a:pt x="8070" y="8905"/>
                    <a:pt x="8014" y="8933"/>
                  </a:cubicBezTo>
                  <a:cubicBezTo>
                    <a:pt x="7776" y="9024"/>
                    <a:pt x="7573" y="9108"/>
                    <a:pt x="7398" y="9282"/>
                  </a:cubicBezTo>
                  <a:cubicBezTo>
                    <a:pt x="7286" y="9429"/>
                    <a:pt x="7140" y="9576"/>
                    <a:pt x="7021" y="9660"/>
                  </a:cubicBezTo>
                  <a:cubicBezTo>
                    <a:pt x="6790" y="9807"/>
                    <a:pt x="6615" y="9835"/>
                    <a:pt x="6377" y="9898"/>
                  </a:cubicBezTo>
                  <a:cubicBezTo>
                    <a:pt x="5853" y="10010"/>
                    <a:pt x="5391" y="10303"/>
                    <a:pt x="4951" y="10597"/>
                  </a:cubicBezTo>
                  <a:cubicBezTo>
                    <a:pt x="4720" y="10737"/>
                    <a:pt x="4489" y="10884"/>
                    <a:pt x="4280" y="11058"/>
                  </a:cubicBezTo>
                  <a:cubicBezTo>
                    <a:pt x="4140" y="11149"/>
                    <a:pt x="3965" y="11352"/>
                    <a:pt x="3818" y="11408"/>
                  </a:cubicBezTo>
                  <a:cubicBezTo>
                    <a:pt x="3543" y="11493"/>
                    <a:pt x="3267" y="11474"/>
                    <a:pt x="3021" y="11540"/>
                  </a:cubicBezTo>
                  <a:lnTo>
                    <a:pt x="3021" y="11540"/>
                  </a:lnTo>
                  <a:cubicBezTo>
                    <a:pt x="3980" y="10877"/>
                    <a:pt x="5048" y="10382"/>
                    <a:pt x="5888" y="9604"/>
                  </a:cubicBezTo>
                  <a:cubicBezTo>
                    <a:pt x="6028" y="9485"/>
                    <a:pt x="5916" y="9310"/>
                    <a:pt x="5797" y="9282"/>
                  </a:cubicBezTo>
                  <a:cubicBezTo>
                    <a:pt x="5916" y="9164"/>
                    <a:pt x="6063" y="9024"/>
                    <a:pt x="6175" y="8905"/>
                  </a:cubicBezTo>
                  <a:cubicBezTo>
                    <a:pt x="6496" y="8639"/>
                    <a:pt x="6790" y="8408"/>
                    <a:pt x="7112" y="8178"/>
                  </a:cubicBezTo>
                  <a:cubicBezTo>
                    <a:pt x="7461" y="7940"/>
                    <a:pt x="7748" y="7709"/>
                    <a:pt x="8042" y="7415"/>
                  </a:cubicBezTo>
                  <a:cubicBezTo>
                    <a:pt x="8171" y="7293"/>
                    <a:pt x="8073" y="7051"/>
                    <a:pt x="7910" y="7051"/>
                  </a:cubicBezTo>
                  <a:cubicBezTo>
                    <a:pt x="7887" y="7051"/>
                    <a:pt x="7863" y="7056"/>
                    <a:pt x="7839" y="7066"/>
                  </a:cubicBezTo>
                  <a:cubicBezTo>
                    <a:pt x="7461" y="7213"/>
                    <a:pt x="7168" y="7450"/>
                    <a:pt x="6846" y="7681"/>
                  </a:cubicBezTo>
                  <a:cubicBezTo>
                    <a:pt x="6496" y="7940"/>
                    <a:pt x="6175" y="8206"/>
                    <a:pt x="5888" y="8499"/>
                  </a:cubicBezTo>
                  <a:cubicBezTo>
                    <a:pt x="5566" y="8786"/>
                    <a:pt x="5273" y="9080"/>
                    <a:pt x="5014" y="9373"/>
                  </a:cubicBezTo>
                  <a:cubicBezTo>
                    <a:pt x="4867" y="9513"/>
                    <a:pt x="4720" y="9688"/>
                    <a:pt x="4573" y="9807"/>
                  </a:cubicBezTo>
                  <a:cubicBezTo>
                    <a:pt x="4545" y="9863"/>
                    <a:pt x="4489" y="9898"/>
                    <a:pt x="4454" y="9926"/>
                  </a:cubicBezTo>
                  <a:cubicBezTo>
                    <a:pt x="3874" y="10247"/>
                    <a:pt x="3322" y="10562"/>
                    <a:pt x="2769" y="10912"/>
                  </a:cubicBezTo>
                  <a:cubicBezTo>
                    <a:pt x="2329" y="11177"/>
                    <a:pt x="1895" y="11499"/>
                    <a:pt x="1427" y="11674"/>
                  </a:cubicBezTo>
                  <a:cubicBezTo>
                    <a:pt x="1168" y="11786"/>
                    <a:pt x="902" y="11905"/>
                    <a:pt x="644" y="12023"/>
                  </a:cubicBezTo>
                  <a:cubicBezTo>
                    <a:pt x="434" y="12079"/>
                    <a:pt x="231" y="12107"/>
                    <a:pt x="56" y="12254"/>
                  </a:cubicBezTo>
                  <a:cubicBezTo>
                    <a:pt x="0" y="12310"/>
                    <a:pt x="0" y="12401"/>
                    <a:pt x="28" y="12457"/>
                  </a:cubicBezTo>
                  <a:cubicBezTo>
                    <a:pt x="56" y="12520"/>
                    <a:pt x="84" y="12548"/>
                    <a:pt x="147" y="12548"/>
                  </a:cubicBezTo>
                  <a:cubicBezTo>
                    <a:pt x="157" y="12557"/>
                    <a:pt x="166" y="12560"/>
                    <a:pt x="174" y="12560"/>
                  </a:cubicBezTo>
                  <a:cubicBezTo>
                    <a:pt x="191" y="12560"/>
                    <a:pt x="203" y="12548"/>
                    <a:pt x="203" y="12548"/>
                  </a:cubicBezTo>
                  <a:cubicBezTo>
                    <a:pt x="203" y="12576"/>
                    <a:pt x="322" y="12604"/>
                    <a:pt x="322" y="12604"/>
                  </a:cubicBezTo>
                  <a:cubicBezTo>
                    <a:pt x="406" y="12632"/>
                    <a:pt x="497" y="12632"/>
                    <a:pt x="581" y="12632"/>
                  </a:cubicBezTo>
                  <a:cubicBezTo>
                    <a:pt x="609" y="12723"/>
                    <a:pt x="644" y="12835"/>
                    <a:pt x="728" y="12897"/>
                  </a:cubicBezTo>
                  <a:cubicBezTo>
                    <a:pt x="783" y="12925"/>
                    <a:pt x="818" y="12981"/>
                    <a:pt x="874" y="13009"/>
                  </a:cubicBezTo>
                  <a:cubicBezTo>
                    <a:pt x="930" y="13100"/>
                    <a:pt x="1021" y="13128"/>
                    <a:pt x="1077" y="13156"/>
                  </a:cubicBezTo>
                  <a:cubicBezTo>
                    <a:pt x="1168" y="13219"/>
                    <a:pt x="1224" y="13247"/>
                    <a:pt x="1308" y="13303"/>
                  </a:cubicBezTo>
                  <a:cubicBezTo>
                    <a:pt x="1518" y="13275"/>
                    <a:pt x="1748" y="13219"/>
                    <a:pt x="1951" y="13156"/>
                  </a:cubicBezTo>
                  <a:cubicBezTo>
                    <a:pt x="2098" y="13100"/>
                    <a:pt x="2245" y="13044"/>
                    <a:pt x="2392" y="13009"/>
                  </a:cubicBezTo>
                  <a:cubicBezTo>
                    <a:pt x="2678" y="12779"/>
                    <a:pt x="3028" y="12632"/>
                    <a:pt x="3406" y="12520"/>
                  </a:cubicBezTo>
                  <a:cubicBezTo>
                    <a:pt x="3441" y="12485"/>
                    <a:pt x="3497" y="12457"/>
                    <a:pt x="3525" y="12457"/>
                  </a:cubicBezTo>
                  <a:cubicBezTo>
                    <a:pt x="3930" y="12135"/>
                    <a:pt x="4315" y="11786"/>
                    <a:pt x="4692" y="11471"/>
                  </a:cubicBezTo>
                  <a:cubicBezTo>
                    <a:pt x="5098" y="11121"/>
                    <a:pt x="5538" y="10912"/>
                    <a:pt x="6028" y="10772"/>
                  </a:cubicBezTo>
                  <a:cubicBezTo>
                    <a:pt x="6266" y="10709"/>
                    <a:pt x="6524" y="10681"/>
                    <a:pt x="6762" y="10625"/>
                  </a:cubicBezTo>
                  <a:cubicBezTo>
                    <a:pt x="6965" y="10597"/>
                    <a:pt x="7140" y="10562"/>
                    <a:pt x="7314" y="10562"/>
                  </a:cubicBezTo>
                  <a:cubicBezTo>
                    <a:pt x="7342" y="10534"/>
                    <a:pt x="7398" y="10534"/>
                    <a:pt x="7426" y="10506"/>
                  </a:cubicBezTo>
                  <a:cubicBezTo>
                    <a:pt x="7573" y="10450"/>
                    <a:pt x="7720" y="10387"/>
                    <a:pt x="7839" y="10331"/>
                  </a:cubicBezTo>
                  <a:lnTo>
                    <a:pt x="7867" y="10303"/>
                  </a:lnTo>
                  <a:cubicBezTo>
                    <a:pt x="8042" y="10156"/>
                    <a:pt x="8125" y="10010"/>
                    <a:pt x="8335" y="9926"/>
                  </a:cubicBezTo>
                  <a:cubicBezTo>
                    <a:pt x="8538" y="9779"/>
                    <a:pt x="8769" y="9723"/>
                    <a:pt x="8944" y="9513"/>
                  </a:cubicBezTo>
                  <a:cubicBezTo>
                    <a:pt x="9265" y="9108"/>
                    <a:pt x="9265" y="8611"/>
                    <a:pt x="9349" y="8115"/>
                  </a:cubicBezTo>
                  <a:cubicBezTo>
                    <a:pt x="9440" y="7625"/>
                    <a:pt x="9587" y="7066"/>
                    <a:pt x="9874" y="6660"/>
                  </a:cubicBezTo>
                  <a:cubicBezTo>
                    <a:pt x="9964" y="6541"/>
                    <a:pt x="10083" y="6458"/>
                    <a:pt x="10139" y="6339"/>
                  </a:cubicBezTo>
                  <a:cubicBezTo>
                    <a:pt x="10195" y="6192"/>
                    <a:pt x="10223" y="6017"/>
                    <a:pt x="10223" y="5877"/>
                  </a:cubicBezTo>
                  <a:cubicBezTo>
                    <a:pt x="10223" y="5555"/>
                    <a:pt x="10286" y="5262"/>
                    <a:pt x="10195" y="4940"/>
                  </a:cubicBezTo>
                  <a:cubicBezTo>
                    <a:pt x="10167" y="4765"/>
                    <a:pt x="10111" y="4619"/>
                    <a:pt x="10048" y="4479"/>
                  </a:cubicBezTo>
                  <a:lnTo>
                    <a:pt x="10139" y="4479"/>
                  </a:lnTo>
                  <a:cubicBezTo>
                    <a:pt x="10195" y="4479"/>
                    <a:pt x="10223" y="4479"/>
                    <a:pt x="10258" y="4444"/>
                  </a:cubicBezTo>
                  <a:cubicBezTo>
                    <a:pt x="10286" y="4479"/>
                    <a:pt x="10314" y="4507"/>
                    <a:pt x="10342" y="4535"/>
                  </a:cubicBezTo>
                  <a:cubicBezTo>
                    <a:pt x="10461" y="4619"/>
                    <a:pt x="10545" y="4681"/>
                    <a:pt x="10720" y="4709"/>
                  </a:cubicBezTo>
                  <a:cubicBezTo>
                    <a:pt x="10811" y="4709"/>
                    <a:pt x="10839" y="4709"/>
                    <a:pt x="10922" y="4765"/>
                  </a:cubicBezTo>
                  <a:cubicBezTo>
                    <a:pt x="11132" y="4856"/>
                    <a:pt x="11363" y="4968"/>
                    <a:pt x="11566" y="5087"/>
                  </a:cubicBezTo>
                  <a:cubicBezTo>
                    <a:pt x="11971" y="5353"/>
                    <a:pt x="12384" y="5611"/>
                    <a:pt x="12761" y="5961"/>
                  </a:cubicBezTo>
                  <a:cubicBezTo>
                    <a:pt x="13111" y="6255"/>
                    <a:pt x="13433" y="6604"/>
                    <a:pt x="13782" y="6926"/>
                  </a:cubicBezTo>
                  <a:cubicBezTo>
                    <a:pt x="13894" y="7010"/>
                    <a:pt x="14041" y="7129"/>
                    <a:pt x="14160" y="7213"/>
                  </a:cubicBezTo>
                  <a:cubicBezTo>
                    <a:pt x="14188" y="7241"/>
                    <a:pt x="14216" y="7276"/>
                    <a:pt x="14244" y="7304"/>
                  </a:cubicBezTo>
                  <a:cubicBezTo>
                    <a:pt x="14677" y="7737"/>
                    <a:pt x="15335" y="8299"/>
                    <a:pt x="15998" y="8299"/>
                  </a:cubicBezTo>
                  <a:cubicBezTo>
                    <a:pt x="16094" y="8299"/>
                    <a:pt x="16190" y="8287"/>
                    <a:pt x="16286" y="8262"/>
                  </a:cubicBezTo>
                  <a:cubicBezTo>
                    <a:pt x="16432" y="8206"/>
                    <a:pt x="16516" y="7940"/>
                    <a:pt x="16342" y="7856"/>
                  </a:cubicBezTo>
                  <a:cubicBezTo>
                    <a:pt x="15705" y="7590"/>
                    <a:pt x="15118" y="7276"/>
                    <a:pt x="14593" y="6807"/>
                  </a:cubicBezTo>
                  <a:cubicBezTo>
                    <a:pt x="14363" y="6604"/>
                    <a:pt x="14160" y="6402"/>
                    <a:pt x="13985" y="6192"/>
                  </a:cubicBezTo>
                  <a:lnTo>
                    <a:pt x="13985" y="6192"/>
                  </a:lnTo>
                  <a:cubicBezTo>
                    <a:pt x="14013" y="6192"/>
                    <a:pt x="14041" y="6227"/>
                    <a:pt x="14069" y="6227"/>
                  </a:cubicBezTo>
                  <a:cubicBezTo>
                    <a:pt x="14244" y="6367"/>
                    <a:pt x="14419" y="6513"/>
                    <a:pt x="14593" y="6604"/>
                  </a:cubicBezTo>
                  <a:cubicBezTo>
                    <a:pt x="14628" y="6632"/>
                    <a:pt x="14656" y="6632"/>
                    <a:pt x="14684" y="6660"/>
                  </a:cubicBezTo>
                  <a:cubicBezTo>
                    <a:pt x="14803" y="6779"/>
                    <a:pt x="14887" y="6863"/>
                    <a:pt x="14978" y="6982"/>
                  </a:cubicBezTo>
                  <a:cubicBezTo>
                    <a:pt x="15020" y="7027"/>
                    <a:pt x="15072" y="7046"/>
                    <a:pt x="15125" y="7046"/>
                  </a:cubicBezTo>
                  <a:cubicBezTo>
                    <a:pt x="15210" y="7046"/>
                    <a:pt x="15299" y="6995"/>
                    <a:pt x="15356" y="6926"/>
                  </a:cubicBezTo>
                  <a:cubicBezTo>
                    <a:pt x="15412" y="6954"/>
                    <a:pt x="15467" y="6982"/>
                    <a:pt x="15558" y="7010"/>
                  </a:cubicBezTo>
                  <a:cubicBezTo>
                    <a:pt x="15852" y="7129"/>
                    <a:pt x="16139" y="7241"/>
                    <a:pt x="16460" y="7332"/>
                  </a:cubicBezTo>
                  <a:cubicBezTo>
                    <a:pt x="16595" y="7401"/>
                    <a:pt x="16802" y="7478"/>
                    <a:pt x="16991" y="7478"/>
                  </a:cubicBezTo>
                  <a:cubicBezTo>
                    <a:pt x="17125" y="7478"/>
                    <a:pt x="17250" y="7439"/>
                    <a:pt x="17334" y="7332"/>
                  </a:cubicBezTo>
                  <a:cubicBezTo>
                    <a:pt x="17334" y="7304"/>
                    <a:pt x="17334" y="7304"/>
                    <a:pt x="17362" y="7276"/>
                  </a:cubicBezTo>
                  <a:cubicBezTo>
                    <a:pt x="17334" y="7129"/>
                    <a:pt x="17334" y="7010"/>
                    <a:pt x="17334" y="6863"/>
                  </a:cubicBezTo>
                  <a:cubicBezTo>
                    <a:pt x="17306" y="6835"/>
                    <a:pt x="17278" y="6807"/>
                    <a:pt x="17251" y="6807"/>
                  </a:cubicBezTo>
                  <a:cubicBezTo>
                    <a:pt x="17251" y="6779"/>
                    <a:pt x="17216" y="6779"/>
                    <a:pt x="17188" y="6779"/>
                  </a:cubicBezTo>
                  <a:cubicBezTo>
                    <a:pt x="17104" y="6716"/>
                    <a:pt x="16985" y="6688"/>
                    <a:pt x="16866" y="6632"/>
                  </a:cubicBezTo>
                  <a:cubicBezTo>
                    <a:pt x="16838" y="6632"/>
                    <a:pt x="16838" y="6632"/>
                    <a:pt x="16810" y="6604"/>
                  </a:cubicBezTo>
                  <a:lnTo>
                    <a:pt x="16754" y="6604"/>
                  </a:lnTo>
                  <a:cubicBezTo>
                    <a:pt x="16691" y="6576"/>
                    <a:pt x="16635" y="6576"/>
                    <a:pt x="16579" y="6541"/>
                  </a:cubicBezTo>
                  <a:cubicBezTo>
                    <a:pt x="16314" y="6402"/>
                    <a:pt x="16027" y="6311"/>
                    <a:pt x="15733" y="6192"/>
                  </a:cubicBezTo>
                  <a:cubicBezTo>
                    <a:pt x="15467" y="6080"/>
                    <a:pt x="15209" y="5989"/>
                    <a:pt x="14978" y="5877"/>
                  </a:cubicBezTo>
                  <a:cubicBezTo>
                    <a:pt x="14768" y="5758"/>
                    <a:pt x="14593" y="5667"/>
                    <a:pt x="14391" y="5611"/>
                  </a:cubicBezTo>
                  <a:cubicBezTo>
                    <a:pt x="14244" y="5437"/>
                    <a:pt x="14069" y="5318"/>
                    <a:pt x="13894" y="5178"/>
                  </a:cubicBezTo>
                  <a:cubicBezTo>
                    <a:pt x="13866" y="5143"/>
                    <a:pt x="13866" y="5143"/>
                    <a:pt x="13838" y="5115"/>
                  </a:cubicBezTo>
                  <a:cubicBezTo>
                    <a:pt x="13894" y="5087"/>
                    <a:pt x="13929" y="5003"/>
                    <a:pt x="13929" y="4940"/>
                  </a:cubicBezTo>
                  <a:cubicBezTo>
                    <a:pt x="14482" y="5234"/>
                    <a:pt x="15006" y="5555"/>
                    <a:pt x="15558" y="5814"/>
                  </a:cubicBezTo>
                  <a:cubicBezTo>
                    <a:pt x="15705" y="5905"/>
                    <a:pt x="15852" y="5989"/>
                    <a:pt x="16027" y="6080"/>
                  </a:cubicBezTo>
                  <a:cubicBezTo>
                    <a:pt x="16167" y="6164"/>
                    <a:pt x="16286" y="6227"/>
                    <a:pt x="16432" y="6311"/>
                  </a:cubicBezTo>
                  <a:cubicBezTo>
                    <a:pt x="16663" y="6485"/>
                    <a:pt x="16901" y="6604"/>
                    <a:pt x="17160" y="6716"/>
                  </a:cubicBezTo>
                  <a:lnTo>
                    <a:pt x="17306" y="6716"/>
                  </a:lnTo>
                  <a:lnTo>
                    <a:pt x="17306" y="6604"/>
                  </a:lnTo>
                  <a:cubicBezTo>
                    <a:pt x="17306" y="6458"/>
                    <a:pt x="17278" y="6283"/>
                    <a:pt x="17251" y="6136"/>
                  </a:cubicBezTo>
                  <a:cubicBezTo>
                    <a:pt x="17188" y="6080"/>
                    <a:pt x="17132" y="6017"/>
                    <a:pt x="17041" y="5989"/>
                  </a:cubicBezTo>
                  <a:cubicBezTo>
                    <a:pt x="17216" y="5933"/>
                    <a:pt x="17278" y="5730"/>
                    <a:pt x="17160" y="5583"/>
                  </a:cubicBezTo>
                  <a:cubicBezTo>
                    <a:pt x="17041" y="5437"/>
                    <a:pt x="16957" y="5290"/>
                    <a:pt x="16810" y="5206"/>
                  </a:cubicBezTo>
                  <a:cubicBezTo>
                    <a:pt x="16782" y="5178"/>
                    <a:pt x="16782" y="5143"/>
                    <a:pt x="16754" y="5143"/>
                  </a:cubicBezTo>
                  <a:cubicBezTo>
                    <a:pt x="16726" y="5059"/>
                    <a:pt x="16663" y="4968"/>
                    <a:pt x="16607" y="4856"/>
                  </a:cubicBezTo>
                  <a:cubicBezTo>
                    <a:pt x="16607" y="4828"/>
                    <a:pt x="16579" y="4828"/>
                    <a:pt x="16579" y="4793"/>
                  </a:cubicBezTo>
                  <a:cubicBezTo>
                    <a:pt x="16460" y="4681"/>
                    <a:pt x="16342" y="4563"/>
                    <a:pt x="16230" y="4479"/>
                  </a:cubicBezTo>
                  <a:cubicBezTo>
                    <a:pt x="15964" y="4241"/>
                    <a:pt x="15642" y="4038"/>
                    <a:pt x="15384" y="3779"/>
                  </a:cubicBezTo>
                  <a:cubicBezTo>
                    <a:pt x="15118" y="3542"/>
                    <a:pt x="14887" y="3255"/>
                    <a:pt x="14656" y="2989"/>
                  </a:cubicBezTo>
                  <a:cubicBezTo>
                    <a:pt x="14454" y="2759"/>
                    <a:pt x="14279" y="2521"/>
                    <a:pt x="14160" y="2262"/>
                  </a:cubicBezTo>
                  <a:cubicBezTo>
                    <a:pt x="14069" y="2262"/>
                    <a:pt x="14013" y="2262"/>
                    <a:pt x="13957" y="2206"/>
                  </a:cubicBezTo>
                  <a:cubicBezTo>
                    <a:pt x="13782" y="2143"/>
                    <a:pt x="13635" y="1996"/>
                    <a:pt x="13489" y="1885"/>
                  </a:cubicBezTo>
                  <a:cubicBezTo>
                    <a:pt x="13230" y="1647"/>
                    <a:pt x="12964" y="1444"/>
                    <a:pt x="12671" y="1269"/>
                  </a:cubicBezTo>
                  <a:cubicBezTo>
                    <a:pt x="12321" y="1066"/>
                    <a:pt x="11971" y="920"/>
                    <a:pt x="11594" y="836"/>
                  </a:cubicBezTo>
                  <a:cubicBezTo>
                    <a:pt x="11482" y="808"/>
                    <a:pt x="11363" y="773"/>
                    <a:pt x="11244" y="717"/>
                  </a:cubicBezTo>
                  <a:lnTo>
                    <a:pt x="11160" y="717"/>
                  </a:lnTo>
                  <a:cubicBezTo>
                    <a:pt x="10692" y="633"/>
                    <a:pt x="10258" y="542"/>
                    <a:pt x="9818" y="423"/>
                  </a:cubicBezTo>
                  <a:cubicBezTo>
                    <a:pt x="9615" y="339"/>
                    <a:pt x="9412" y="311"/>
                    <a:pt x="9209" y="248"/>
                  </a:cubicBezTo>
                  <a:cubicBezTo>
                    <a:pt x="8972" y="220"/>
                    <a:pt x="8769" y="136"/>
                    <a:pt x="8566" y="73"/>
                  </a:cubicBezTo>
                  <a:cubicBezTo>
                    <a:pt x="8398" y="20"/>
                    <a:pt x="8209" y="1"/>
                    <a:pt x="801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64"/>
            <p:cNvSpPr/>
            <p:nvPr/>
          </p:nvSpPr>
          <p:spPr>
            <a:xfrm>
              <a:off x="7564091" y="1509265"/>
              <a:ext cx="6690" cy="5438"/>
            </a:xfrm>
            <a:custGeom>
              <a:rect b="b" l="l" r="r" t="t"/>
              <a:pathLst>
                <a:path extrusionOk="0" h="239" w="294">
                  <a:moveTo>
                    <a:pt x="147" y="1"/>
                  </a:moveTo>
                  <a:cubicBezTo>
                    <a:pt x="0" y="1"/>
                    <a:pt x="0" y="239"/>
                    <a:pt x="147" y="239"/>
                  </a:cubicBezTo>
                  <a:cubicBezTo>
                    <a:pt x="294" y="239"/>
                    <a:pt x="294" y="1"/>
                    <a:pt x="14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64"/>
            <p:cNvSpPr/>
            <p:nvPr/>
          </p:nvSpPr>
          <p:spPr>
            <a:xfrm>
              <a:off x="7320795" y="1501961"/>
              <a:ext cx="198128" cy="68037"/>
            </a:xfrm>
            <a:custGeom>
              <a:rect b="b" l="l" r="r" t="t"/>
              <a:pathLst>
                <a:path extrusionOk="0" h="2990" w="8707">
                  <a:moveTo>
                    <a:pt x="8644" y="1"/>
                  </a:moveTo>
                  <a:cubicBezTo>
                    <a:pt x="8638" y="1"/>
                    <a:pt x="8630" y="3"/>
                    <a:pt x="8622" y="7"/>
                  </a:cubicBezTo>
                  <a:cubicBezTo>
                    <a:pt x="8336" y="119"/>
                    <a:pt x="8042" y="210"/>
                    <a:pt x="7748" y="322"/>
                  </a:cubicBezTo>
                  <a:cubicBezTo>
                    <a:pt x="7490" y="441"/>
                    <a:pt x="7259" y="588"/>
                    <a:pt x="7049" y="790"/>
                  </a:cubicBezTo>
                  <a:cubicBezTo>
                    <a:pt x="6818" y="965"/>
                    <a:pt x="6616" y="1168"/>
                    <a:pt x="6413" y="1343"/>
                  </a:cubicBezTo>
                  <a:cubicBezTo>
                    <a:pt x="6175" y="1517"/>
                    <a:pt x="5888" y="1636"/>
                    <a:pt x="5623" y="1755"/>
                  </a:cubicBezTo>
                  <a:cubicBezTo>
                    <a:pt x="5364" y="1930"/>
                    <a:pt x="5098" y="2070"/>
                    <a:pt x="4812" y="2161"/>
                  </a:cubicBezTo>
                  <a:cubicBezTo>
                    <a:pt x="4518" y="2245"/>
                    <a:pt x="4252" y="2364"/>
                    <a:pt x="3938" y="2392"/>
                  </a:cubicBezTo>
                  <a:cubicBezTo>
                    <a:pt x="3791" y="2420"/>
                    <a:pt x="3644" y="2420"/>
                    <a:pt x="3497" y="2454"/>
                  </a:cubicBezTo>
                  <a:cubicBezTo>
                    <a:pt x="3455" y="2462"/>
                    <a:pt x="3416" y="2466"/>
                    <a:pt x="3378" y="2466"/>
                  </a:cubicBezTo>
                  <a:cubicBezTo>
                    <a:pt x="3283" y="2466"/>
                    <a:pt x="3196" y="2444"/>
                    <a:pt x="3091" y="2420"/>
                  </a:cubicBezTo>
                  <a:cubicBezTo>
                    <a:pt x="2798" y="2364"/>
                    <a:pt x="2448" y="2336"/>
                    <a:pt x="2189" y="2189"/>
                  </a:cubicBezTo>
                  <a:cubicBezTo>
                    <a:pt x="2015" y="2133"/>
                    <a:pt x="1868" y="2014"/>
                    <a:pt x="1721" y="1958"/>
                  </a:cubicBezTo>
                  <a:cubicBezTo>
                    <a:pt x="1574" y="1895"/>
                    <a:pt x="1399" y="1839"/>
                    <a:pt x="1224" y="1783"/>
                  </a:cubicBezTo>
                  <a:cubicBezTo>
                    <a:pt x="1106" y="1755"/>
                    <a:pt x="994" y="1720"/>
                    <a:pt x="875" y="1692"/>
                  </a:cubicBezTo>
                  <a:cubicBezTo>
                    <a:pt x="903" y="1580"/>
                    <a:pt x="847" y="1490"/>
                    <a:pt x="728" y="1490"/>
                  </a:cubicBezTo>
                  <a:cubicBezTo>
                    <a:pt x="644" y="1490"/>
                    <a:pt x="553" y="1490"/>
                    <a:pt x="441" y="1517"/>
                  </a:cubicBezTo>
                  <a:cubicBezTo>
                    <a:pt x="350" y="1545"/>
                    <a:pt x="267" y="1580"/>
                    <a:pt x="176" y="1580"/>
                  </a:cubicBezTo>
                  <a:cubicBezTo>
                    <a:pt x="92" y="1608"/>
                    <a:pt x="29" y="1720"/>
                    <a:pt x="57" y="1811"/>
                  </a:cubicBezTo>
                  <a:lnTo>
                    <a:pt x="57" y="1839"/>
                  </a:lnTo>
                  <a:cubicBezTo>
                    <a:pt x="1" y="1986"/>
                    <a:pt x="57" y="2189"/>
                    <a:pt x="232" y="2245"/>
                  </a:cubicBezTo>
                  <a:cubicBezTo>
                    <a:pt x="267" y="2245"/>
                    <a:pt x="294" y="2245"/>
                    <a:pt x="294" y="2280"/>
                  </a:cubicBezTo>
                  <a:cubicBezTo>
                    <a:pt x="330" y="2277"/>
                    <a:pt x="366" y="2275"/>
                    <a:pt x="403" y="2275"/>
                  </a:cubicBezTo>
                  <a:cubicBezTo>
                    <a:pt x="777" y="2275"/>
                    <a:pt x="1168" y="2430"/>
                    <a:pt x="1455" y="2538"/>
                  </a:cubicBezTo>
                  <a:cubicBezTo>
                    <a:pt x="1980" y="2685"/>
                    <a:pt x="2476" y="2860"/>
                    <a:pt x="3028" y="2944"/>
                  </a:cubicBezTo>
                  <a:cubicBezTo>
                    <a:pt x="3180" y="2975"/>
                    <a:pt x="3334" y="2989"/>
                    <a:pt x="3489" y="2989"/>
                  </a:cubicBezTo>
                  <a:cubicBezTo>
                    <a:pt x="3786" y="2989"/>
                    <a:pt x="4086" y="2938"/>
                    <a:pt x="4371" y="2860"/>
                  </a:cubicBezTo>
                  <a:cubicBezTo>
                    <a:pt x="4462" y="2832"/>
                    <a:pt x="4546" y="2804"/>
                    <a:pt x="4665" y="2741"/>
                  </a:cubicBezTo>
                  <a:cubicBezTo>
                    <a:pt x="4951" y="2594"/>
                    <a:pt x="5245" y="2482"/>
                    <a:pt x="5567" y="2336"/>
                  </a:cubicBezTo>
                  <a:cubicBezTo>
                    <a:pt x="5623" y="2308"/>
                    <a:pt x="5686" y="2280"/>
                    <a:pt x="5742" y="2217"/>
                  </a:cubicBezTo>
                  <a:cubicBezTo>
                    <a:pt x="5770" y="2189"/>
                    <a:pt x="5797" y="2161"/>
                    <a:pt x="5825" y="2133"/>
                  </a:cubicBezTo>
                  <a:cubicBezTo>
                    <a:pt x="6000" y="2014"/>
                    <a:pt x="6210" y="1811"/>
                    <a:pt x="6413" y="1692"/>
                  </a:cubicBezTo>
                  <a:lnTo>
                    <a:pt x="6441" y="1664"/>
                  </a:lnTo>
                  <a:cubicBezTo>
                    <a:pt x="6469" y="1580"/>
                    <a:pt x="6525" y="1517"/>
                    <a:pt x="6560" y="1434"/>
                  </a:cubicBezTo>
                  <a:cubicBezTo>
                    <a:pt x="6598" y="1364"/>
                    <a:pt x="6664" y="1335"/>
                    <a:pt x="6733" y="1335"/>
                  </a:cubicBezTo>
                  <a:cubicBezTo>
                    <a:pt x="6863" y="1335"/>
                    <a:pt x="7002" y="1443"/>
                    <a:pt x="6965" y="1580"/>
                  </a:cubicBezTo>
                  <a:cubicBezTo>
                    <a:pt x="6993" y="1545"/>
                    <a:pt x="7021" y="1517"/>
                    <a:pt x="7049" y="1490"/>
                  </a:cubicBezTo>
                  <a:cubicBezTo>
                    <a:pt x="7546" y="965"/>
                    <a:pt x="8014" y="441"/>
                    <a:pt x="8657" y="119"/>
                  </a:cubicBezTo>
                  <a:cubicBezTo>
                    <a:pt x="8706" y="95"/>
                    <a:pt x="8691" y="1"/>
                    <a:pt x="864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64"/>
            <p:cNvSpPr/>
            <p:nvPr/>
          </p:nvSpPr>
          <p:spPr>
            <a:xfrm>
              <a:off x="7337361" y="1511995"/>
              <a:ext cx="24507" cy="24348"/>
            </a:xfrm>
            <a:custGeom>
              <a:rect b="b" l="l" r="r" t="t"/>
              <a:pathLst>
                <a:path extrusionOk="0" h="1070" w="1077">
                  <a:moveTo>
                    <a:pt x="613" y="0"/>
                  </a:moveTo>
                  <a:cubicBezTo>
                    <a:pt x="419" y="0"/>
                    <a:pt x="221" y="127"/>
                    <a:pt x="175" y="321"/>
                  </a:cubicBezTo>
                  <a:lnTo>
                    <a:pt x="175" y="377"/>
                  </a:lnTo>
                  <a:cubicBezTo>
                    <a:pt x="147" y="405"/>
                    <a:pt x="119" y="440"/>
                    <a:pt x="91" y="496"/>
                  </a:cubicBezTo>
                  <a:cubicBezTo>
                    <a:pt x="28" y="615"/>
                    <a:pt x="0" y="755"/>
                    <a:pt x="91" y="902"/>
                  </a:cubicBezTo>
                  <a:cubicBezTo>
                    <a:pt x="153" y="1011"/>
                    <a:pt x="282" y="1070"/>
                    <a:pt x="404" y="1070"/>
                  </a:cubicBezTo>
                  <a:cubicBezTo>
                    <a:pt x="446" y="1070"/>
                    <a:pt x="487" y="1063"/>
                    <a:pt x="524" y="1049"/>
                  </a:cubicBezTo>
                  <a:cubicBezTo>
                    <a:pt x="643" y="993"/>
                    <a:pt x="727" y="965"/>
                    <a:pt x="818" y="874"/>
                  </a:cubicBezTo>
                  <a:cubicBezTo>
                    <a:pt x="874" y="818"/>
                    <a:pt x="937" y="755"/>
                    <a:pt x="993" y="671"/>
                  </a:cubicBezTo>
                  <a:cubicBezTo>
                    <a:pt x="1077" y="468"/>
                    <a:pt x="1021" y="174"/>
                    <a:pt x="818" y="56"/>
                  </a:cubicBezTo>
                  <a:cubicBezTo>
                    <a:pt x="756" y="18"/>
                    <a:pt x="685" y="0"/>
                    <a:pt x="61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64"/>
            <p:cNvSpPr/>
            <p:nvPr/>
          </p:nvSpPr>
          <p:spPr>
            <a:xfrm>
              <a:off x="7360958" y="1501255"/>
              <a:ext cx="9671" cy="27920"/>
            </a:xfrm>
            <a:custGeom>
              <a:rect b="b" l="l" r="r" t="t"/>
              <a:pathLst>
                <a:path extrusionOk="0" h="1227" w="425">
                  <a:moveTo>
                    <a:pt x="121" y="0"/>
                  </a:moveTo>
                  <a:cubicBezTo>
                    <a:pt x="62" y="0"/>
                    <a:pt x="0" y="63"/>
                    <a:pt x="40" y="122"/>
                  </a:cubicBezTo>
                  <a:cubicBezTo>
                    <a:pt x="187" y="416"/>
                    <a:pt x="103" y="765"/>
                    <a:pt x="40" y="1087"/>
                  </a:cubicBezTo>
                  <a:cubicBezTo>
                    <a:pt x="23" y="1171"/>
                    <a:pt x="102" y="1227"/>
                    <a:pt x="179" y="1227"/>
                  </a:cubicBezTo>
                  <a:cubicBezTo>
                    <a:pt x="231" y="1227"/>
                    <a:pt x="283" y="1202"/>
                    <a:pt x="306" y="1143"/>
                  </a:cubicBezTo>
                  <a:cubicBezTo>
                    <a:pt x="361" y="940"/>
                    <a:pt x="424" y="765"/>
                    <a:pt x="424" y="528"/>
                  </a:cubicBezTo>
                  <a:cubicBezTo>
                    <a:pt x="389" y="353"/>
                    <a:pt x="278" y="213"/>
                    <a:pt x="187" y="38"/>
                  </a:cubicBezTo>
                  <a:cubicBezTo>
                    <a:pt x="170" y="11"/>
                    <a:pt x="146" y="0"/>
                    <a:pt x="12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64"/>
            <p:cNvSpPr/>
            <p:nvPr/>
          </p:nvSpPr>
          <p:spPr>
            <a:xfrm>
              <a:off x="7359934" y="1541896"/>
              <a:ext cx="6713" cy="5507"/>
            </a:xfrm>
            <a:custGeom>
              <a:rect b="b" l="l" r="r" t="t"/>
              <a:pathLst>
                <a:path extrusionOk="0" h="242" w="295">
                  <a:moveTo>
                    <a:pt x="120" y="0"/>
                  </a:moveTo>
                  <a:cubicBezTo>
                    <a:pt x="57" y="0"/>
                    <a:pt x="29" y="28"/>
                    <a:pt x="1" y="56"/>
                  </a:cubicBezTo>
                  <a:cubicBezTo>
                    <a:pt x="1" y="112"/>
                    <a:pt x="1" y="175"/>
                    <a:pt x="57" y="175"/>
                  </a:cubicBezTo>
                  <a:cubicBezTo>
                    <a:pt x="85" y="203"/>
                    <a:pt x="85" y="203"/>
                    <a:pt x="120" y="231"/>
                  </a:cubicBezTo>
                  <a:cubicBezTo>
                    <a:pt x="135" y="238"/>
                    <a:pt x="152" y="242"/>
                    <a:pt x="169" y="242"/>
                  </a:cubicBezTo>
                  <a:cubicBezTo>
                    <a:pt x="217" y="242"/>
                    <a:pt x="269" y="216"/>
                    <a:pt x="295" y="175"/>
                  </a:cubicBezTo>
                  <a:cubicBezTo>
                    <a:pt x="295" y="112"/>
                    <a:pt x="260" y="28"/>
                    <a:pt x="204" y="28"/>
                  </a:cubicBezTo>
                  <a:cubicBezTo>
                    <a:pt x="176" y="28"/>
                    <a:pt x="148" y="28"/>
                    <a:pt x="12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64"/>
            <p:cNvSpPr/>
            <p:nvPr/>
          </p:nvSpPr>
          <p:spPr>
            <a:xfrm>
              <a:off x="7476576" y="1428439"/>
              <a:ext cx="14017" cy="10695"/>
            </a:xfrm>
            <a:custGeom>
              <a:rect b="b" l="l" r="r" t="t"/>
              <a:pathLst>
                <a:path extrusionOk="0" h="470" w="616">
                  <a:moveTo>
                    <a:pt x="616" y="1"/>
                  </a:moveTo>
                  <a:cubicBezTo>
                    <a:pt x="553" y="29"/>
                    <a:pt x="469" y="29"/>
                    <a:pt x="413" y="92"/>
                  </a:cubicBezTo>
                  <a:cubicBezTo>
                    <a:pt x="294" y="148"/>
                    <a:pt x="175" y="266"/>
                    <a:pt x="63" y="378"/>
                  </a:cubicBezTo>
                  <a:cubicBezTo>
                    <a:pt x="47" y="392"/>
                    <a:pt x="31" y="407"/>
                    <a:pt x="20" y="422"/>
                  </a:cubicBezTo>
                  <a:lnTo>
                    <a:pt x="20" y="422"/>
                  </a:lnTo>
                  <a:cubicBezTo>
                    <a:pt x="52" y="396"/>
                    <a:pt x="97" y="378"/>
                    <a:pt x="119" y="378"/>
                  </a:cubicBezTo>
                  <a:cubicBezTo>
                    <a:pt x="119" y="350"/>
                    <a:pt x="147" y="350"/>
                    <a:pt x="147" y="322"/>
                  </a:cubicBezTo>
                  <a:cubicBezTo>
                    <a:pt x="294" y="203"/>
                    <a:pt x="441" y="92"/>
                    <a:pt x="616" y="1"/>
                  </a:cubicBezTo>
                  <a:close/>
                  <a:moveTo>
                    <a:pt x="20" y="422"/>
                  </a:moveTo>
                  <a:lnTo>
                    <a:pt x="20" y="422"/>
                  </a:lnTo>
                  <a:cubicBezTo>
                    <a:pt x="13" y="428"/>
                    <a:pt x="6" y="434"/>
                    <a:pt x="0" y="441"/>
                  </a:cubicBezTo>
                  <a:lnTo>
                    <a:pt x="0" y="469"/>
                  </a:lnTo>
                  <a:cubicBezTo>
                    <a:pt x="0" y="455"/>
                    <a:pt x="8" y="438"/>
                    <a:pt x="20" y="422"/>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64"/>
            <p:cNvSpPr/>
            <p:nvPr/>
          </p:nvSpPr>
          <p:spPr>
            <a:xfrm>
              <a:off x="7464629" y="1421999"/>
              <a:ext cx="68037" cy="55659"/>
            </a:xfrm>
            <a:custGeom>
              <a:rect b="b" l="l" r="r" t="t"/>
              <a:pathLst>
                <a:path extrusionOk="0" h="2446" w="2990">
                  <a:moveTo>
                    <a:pt x="2020" y="0"/>
                  </a:moveTo>
                  <a:cubicBezTo>
                    <a:pt x="1968" y="0"/>
                    <a:pt x="1917" y="8"/>
                    <a:pt x="1868" y="25"/>
                  </a:cubicBezTo>
                  <a:cubicBezTo>
                    <a:pt x="1777" y="53"/>
                    <a:pt x="1749" y="109"/>
                    <a:pt x="1749" y="165"/>
                  </a:cubicBezTo>
                  <a:lnTo>
                    <a:pt x="1665" y="165"/>
                  </a:lnTo>
                  <a:cubicBezTo>
                    <a:pt x="1721" y="256"/>
                    <a:pt x="1721" y="340"/>
                    <a:pt x="1693" y="403"/>
                  </a:cubicBezTo>
                  <a:cubicBezTo>
                    <a:pt x="1602" y="661"/>
                    <a:pt x="1518" y="864"/>
                    <a:pt x="1253" y="1011"/>
                  </a:cubicBezTo>
                  <a:cubicBezTo>
                    <a:pt x="1151" y="1063"/>
                    <a:pt x="1049" y="1087"/>
                    <a:pt x="946" y="1087"/>
                  </a:cubicBezTo>
                  <a:cubicBezTo>
                    <a:pt x="816" y="1087"/>
                    <a:pt x="686" y="1049"/>
                    <a:pt x="553" y="983"/>
                  </a:cubicBezTo>
                  <a:cubicBezTo>
                    <a:pt x="469" y="955"/>
                    <a:pt x="469" y="808"/>
                    <a:pt x="525" y="752"/>
                  </a:cubicBezTo>
                  <a:lnTo>
                    <a:pt x="525" y="752"/>
                  </a:lnTo>
                  <a:cubicBezTo>
                    <a:pt x="378" y="864"/>
                    <a:pt x="295" y="1039"/>
                    <a:pt x="239" y="1214"/>
                  </a:cubicBezTo>
                  <a:cubicBezTo>
                    <a:pt x="92" y="1361"/>
                    <a:pt x="1" y="1563"/>
                    <a:pt x="120" y="1773"/>
                  </a:cubicBezTo>
                  <a:cubicBezTo>
                    <a:pt x="239" y="1976"/>
                    <a:pt x="497" y="2088"/>
                    <a:pt x="763" y="2151"/>
                  </a:cubicBezTo>
                  <a:cubicBezTo>
                    <a:pt x="938" y="2207"/>
                    <a:pt x="1113" y="2235"/>
                    <a:pt x="1287" y="2235"/>
                  </a:cubicBezTo>
                  <a:cubicBezTo>
                    <a:pt x="1287" y="2263"/>
                    <a:pt x="1315" y="2297"/>
                    <a:pt x="1315" y="2325"/>
                  </a:cubicBezTo>
                  <a:cubicBezTo>
                    <a:pt x="1368" y="2395"/>
                    <a:pt x="1465" y="2445"/>
                    <a:pt x="1560" y="2445"/>
                  </a:cubicBezTo>
                  <a:cubicBezTo>
                    <a:pt x="1619" y="2445"/>
                    <a:pt x="1676" y="2427"/>
                    <a:pt x="1721" y="2381"/>
                  </a:cubicBezTo>
                  <a:cubicBezTo>
                    <a:pt x="1952" y="2207"/>
                    <a:pt x="2127" y="2060"/>
                    <a:pt x="2245" y="1773"/>
                  </a:cubicBezTo>
                  <a:cubicBezTo>
                    <a:pt x="2364" y="1507"/>
                    <a:pt x="2336" y="1186"/>
                    <a:pt x="2364" y="927"/>
                  </a:cubicBezTo>
                  <a:cubicBezTo>
                    <a:pt x="2364" y="901"/>
                    <a:pt x="2364" y="882"/>
                    <a:pt x="2362" y="865"/>
                  </a:cubicBezTo>
                  <a:lnTo>
                    <a:pt x="2362" y="865"/>
                  </a:lnTo>
                  <a:cubicBezTo>
                    <a:pt x="2410" y="972"/>
                    <a:pt x="2458" y="1091"/>
                    <a:pt x="2511" y="1186"/>
                  </a:cubicBezTo>
                  <a:cubicBezTo>
                    <a:pt x="2545" y="1304"/>
                    <a:pt x="2632" y="1356"/>
                    <a:pt x="2721" y="1356"/>
                  </a:cubicBezTo>
                  <a:cubicBezTo>
                    <a:pt x="2852" y="1356"/>
                    <a:pt x="2989" y="1245"/>
                    <a:pt x="2973" y="1074"/>
                  </a:cubicBezTo>
                  <a:cubicBezTo>
                    <a:pt x="2917" y="780"/>
                    <a:pt x="2798" y="486"/>
                    <a:pt x="2623" y="284"/>
                  </a:cubicBezTo>
                  <a:cubicBezTo>
                    <a:pt x="2481" y="142"/>
                    <a:pt x="2243" y="0"/>
                    <a:pt x="202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64"/>
            <p:cNvSpPr/>
            <p:nvPr/>
          </p:nvSpPr>
          <p:spPr>
            <a:xfrm>
              <a:off x="7390494" y="1468056"/>
              <a:ext cx="67651" cy="53770"/>
            </a:xfrm>
            <a:custGeom>
              <a:rect b="b" l="l" r="r" t="t"/>
              <a:pathLst>
                <a:path extrusionOk="0" h="2363" w="2973">
                  <a:moveTo>
                    <a:pt x="1799" y="1"/>
                  </a:moveTo>
                  <a:cubicBezTo>
                    <a:pt x="1763" y="1"/>
                    <a:pt x="1725" y="3"/>
                    <a:pt x="1686" y="8"/>
                  </a:cubicBezTo>
                  <a:cubicBezTo>
                    <a:pt x="1455" y="64"/>
                    <a:pt x="1252" y="183"/>
                    <a:pt x="1049" y="273"/>
                  </a:cubicBezTo>
                  <a:cubicBezTo>
                    <a:pt x="875" y="357"/>
                    <a:pt x="728" y="476"/>
                    <a:pt x="553" y="623"/>
                  </a:cubicBezTo>
                  <a:cubicBezTo>
                    <a:pt x="350" y="763"/>
                    <a:pt x="175" y="882"/>
                    <a:pt x="84" y="1113"/>
                  </a:cubicBezTo>
                  <a:cubicBezTo>
                    <a:pt x="0" y="1287"/>
                    <a:pt x="140" y="1581"/>
                    <a:pt x="350" y="1609"/>
                  </a:cubicBezTo>
                  <a:cubicBezTo>
                    <a:pt x="380" y="1612"/>
                    <a:pt x="409" y="1613"/>
                    <a:pt x="437" y="1613"/>
                  </a:cubicBezTo>
                  <a:cubicBezTo>
                    <a:pt x="674" y="1613"/>
                    <a:pt x="837" y="1513"/>
                    <a:pt x="1049" y="1406"/>
                  </a:cubicBezTo>
                  <a:lnTo>
                    <a:pt x="1574" y="1148"/>
                  </a:lnTo>
                  <a:lnTo>
                    <a:pt x="1574" y="1148"/>
                  </a:lnTo>
                  <a:cubicBezTo>
                    <a:pt x="1539" y="1231"/>
                    <a:pt x="1511" y="1350"/>
                    <a:pt x="1511" y="1350"/>
                  </a:cubicBezTo>
                  <a:cubicBezTo>
                    <a:pt x="1483" y="1497"/>
                    <a:pt x="1483" y="1609"/>
                    <a:pt x="1511" y="1756"/>
                  </a:cubicBezTo>
                  <a:cubicBezTo>
                    <a:pt x="1511" y="1784"/>
                    <a:pt x="1539" y="1847"/>
                    <a:pt x="1574" y="1875"/>
                  </a:cubicBezTo>
                  <a:lnTo>
                    <a:pt x="1574" y="2078"/>
                  </a:lnTo>
                  <a:cubicBezTo>
                    <a:pt x="1539" y="1959"/>
                    <a:pt x="1399" y="1875"/>
                    <a:pt x="1280" y="1847"/>
                  </a:cubicBezTo>
                  <a:cubicBezTo>
                    <a:pt x="1224" y="1812"/>
                    <a:pt x="1161" y="1812"/>
                    <a:pt x="1105" y="1784"/>
                  </a:cubicBezTo>
                  <a:lnTo>
                    <a:pt x="1077" y="1784"/>
                  </a:lnTo>
                  <a:cubicBezTo>
                    <a:pt x="1077" y="1756"/>
                    <a:pt x="1014" y="1728"/>
                    <a:pt x="1014" y="1728"/>
                  </a:cubicBezTo>
                  <a:cubicBezTo>
                    <a:pt x="961" y="1675"/>
                    <a:pt x="903" y="1652"/>
                    <a:pt x="848" y="1652"/>
                  </a:cubicBezTo>
                  <a:cubicBezTo>
                    <a:pt x="663" y="1652"/>
                    <a:pt x="509" y="1900"/>
                    <a:pt x="665" y="2078"/>
                  </a:cubicBezTo>
                  <a:cubicBezTo>
                    <a:pt x="794" y="2228"/>
                    <a:pt x="1039" y="2363"/>
                    <a:pt x="1262" y="2363"/>
                  </a:cubicBezTo>
                  <a:cubicBezTo>
                    <a:pt x="1340" y="2363"/>
                    <a:pt x="1416" y="2346"/>
                    <a:pt x="1483" y="2308"/>
                  </a:cubicBezTo>
                  <a:cubicBezTo>
                    <a:pt x="1539" y="2280"/>
                    <a:pt x="1574" y="2224"/>
                    <a:pt x="1574" y="2161"/>
                  </a:cubicBezTo>
                  <a:lnTo>
                    <a:pt x="1574" y="2105"/>
                  </a:lnTo>
                  <a:cubicBezTo>
                    <a:pt x="1615" y="2193"/>
                    <a:pt x="1690" y="2246"/>
                    <a:pt x="1771" y="2246"/>
                  </a:cubicBezTo>
                  <a:cubicBezTo>
                    <a:pt x="1801" y="2246"/>
                    <a:pt x="1831" y="2239"/>
                    <a:pt x="1860" y="2224"/>
                  </a:cubicBezTo>
                  <a:cubicBezTo>
                    <a:pt x="1951" y="2196"/>
                    <a:pt x="1979" y="2133"/>
                    <a:pt x="2007" y="2078"/>
                  </a:cubicBezTo>
                  <a:lnTo>
                    <a:pt x="2007" y="2050"/>
                  </a:lnTo>
                  <a:lnTo>
                    <a:pt x="2035" y="2050"/>
                  </a:lnTo>
                  <a:cubicBezTo>
                    <a:pt x="2097" y="2085"/>
                    <a:pt x="2168" y="2100"/>
                    <a:pt x="2241" y="2100"/>
                  </a:cubicBezTo>
                  <a:cubicBezTo>
                    <a:pt x="2342" y="2100"/>
                    <a:pt x="2446" y="2070"/>
                    <a:pt x="2532" y="2022"/>
                  </a:cubicBezTo>
                  <a:cubicBezTo>
                    <a:pt x="2623" y="1959"/>
                    <a:pt x="2679" y="1875"/>
                    <a:pt x="2734" y="1784"/>
                  </a:cubicBezTo>
                  <a:cubicBezTo>
                    <a:pt x="2797" y="1728"/>
                    <a:pt x="2853" y="1609"/>
                    <a:pt x="2853" y="1525"/>
                  </a:cubicBezTo>
                  <a:cubicBezTo>
                    <a:pt x="2937" y="1434"/>
                    <a:pt x="2972" y="1287"/>
                    <a:pt x="2937" y="1175"/>
                  </a:cubicBezTo>
                  <a:cubicBezTo>
                    <a:pt x="2937" y="1113"/>
                    <a:pt x="2909" y="1057"/>
                    <a:pt x="2881" y="1029"/>
                  </a:cubicBezTo>
                  <a:cubicBezTo>
                    <a:pt x="2825" y="938"/>
                    <a:pt x="2734" y="882"/>
                    <a:pt x="2679" y="882"/>
                  </a:cubicBezTo>
                  <a:cubicBezTo>
                    <a:pt x="2679" y="854"/>
                    <a:pt x="2707" y="798"/>
                    <a:pt x="2707" y="763"/>
                  </a:cubicBezTo>
                  <a:cubicBezTo>
                    <a:pt x="2734" y="735"/>
                    <a:pt x="2734" y="707"/>
                    <a:pt x="2734" y="651"/>
                  </a:cubicBezTo>
                  <a:cubicBezTo>
                    <a:pt x="2734" y="623"/>
                    <a:pt x="2734" y="588"/>
                    <a:pt x="2707" y="560"/>
                  </a:cubicBezTo>
                  <a:cubicBezTo>
                    <a:pt x="2707" y="532"/>
                    <a:pt x="2679" y="504"/>
                    <a:pt x="2651" y="448"/>
                  </a:cubicBezTo>
                  <a:cubicBezTo>
                    <a:pt x="2651" y="448"/>
                    <a:pt x="2651" y="413"/>
                    <a:pt x="2623" y="413"/>
                  </a:cubicBezTo>
                  <a:cubicBezTo>
                    <a:pt x="2623" y="413"/>
                    <a:pt x="2588" y="385"/>
                    <a:pt x="2560" y="357"/>
                  </a:cubicBezTo>
                  <a:lnTo>
                    <a:pt x="2532" y="357"/>
                  </a:lnTo>
                  <a:cubicBezTo>
                    <a:pt x="2504" y="329"/>
                    <a:pt x="2448" y="301"/>
                    <a:pt x="2413" y="301"/>
                  </a:cubicBezTo>
                  <a:lnTo>
                    <a:pt x="2385" y="301"/>
                  </a:lnTo>
                  <a:cubicBezTo>
                    <a:pt x="2357" y="239"/>
                    <a:pt x="2329" y="211"/>
                    <a:pt x="2273" y="183"/>
                  </a:cubicBezTo>
                  <a:cubicBezTo>
                    <a:pt x="2127" y="60"/>
                    <a:pt x="1981" y="1"/>
                    <a:pt x="179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64"/>
            <p:cNvSpPr/>
            <p:nvPr/>
          </p:nvSpPr>
          <p:spPr>
            <a:xfrm>
              <a:off x="7386511" y="1630959"/>
              <a:ext cx="74818" cy="36203"/>
            </a:xfrm>
            <a:custGeom>
              <a:rect b="b" l="l" r="r" t="t"/>
              <a:pathLst>
                <a:path extrusionOk="0" h="1591" w="3288">
                  <a:moveTo>
                    <a:pt x="1410" y="1"/>
                  </a:moveTo>
                  <a:cubicBezTo>
                    <a:pt x="1346" y="1"/>
                    <a:pt x="1281" y="22"/>
                    <a:pt x="1224" y="72"/>
                  </a:cubicBezTo>
                  <a:cubicBezTo>
                    <a:pt x="1189" y="107"/>
                    <a:pt x="1161" y="163"/>
                    <a:pt x="1133" y="191"/>
                  </a:cubicBezTo>
                  <a:cubicBezTo>
                    <a:pt x="1077" y="219"/>
                    <a:pt x="1015" y="247"/>
                    <a:pt x="987" y="282"/>
                  </a:cubicBezTo>
                  <a:cubicBezTo>
                    <a:pt x="875" y="338"/>
                    <a:pt x="784" y="366"/>
                    <a:pt x="665" y="421"/>
                  </a:cubicBezTo>
                  <a:cubicBezTo>
                    <a:pt x="462" y="540"/>
                    <a:pt x="287" y="659"/>
                    <a:pt x="85" y="771"/>
                  </a:cubicBezTo>
                  <a:cubicBezTo>
                    <a:pt x="1" y="806"/>
                    <a:pt x="29" y="946"/>
                    <a:pt x="113" y="946"/>
                  </a:cubicBezTo>
                  <a:cubicBezTo>
                    <a:pt x="203" y="918"/>
                    <a:pt x="315" y="918"/>
                    <a:pt x="406" y="890"/>
                  </a:cubicBezTo>
                  <a:lnTo>
                    <a:pt x="406" y="890"/>
                  </a:lnTo>
                  <a:cubicBezTo>
                    <a:pt x="287" y="1121"/>
                    <a:pt x="406" y="1358"/>
                    <a:pt x="637" y="1505"/>
                  </a:cubicBezTo>
                  <a:cubicBezTo>
                    <a:pt x="766" y="1567"/>
                    <a:pt x="901" y="1590"/>
                    <a:pt x="1039" y="1590"/>
                  </a:cubicBezTo>
                  <a:cubicBezTo>
                    <a:pt x="1214" y="1590"/>
                    <a:pt x="1394" y="1552"/>
                    <a:pt x="1574" y="1505"/>
                  </a:cubicBezTo>
                  <a:cubicBezTo>
                    <a:pt x="1686" y="1470"/>
                    <a:pt x="1777" y="1442"/>
                    <a:pt x="1889" y="1442"/>
                  </a:cubicBezTo>
                  <a:cubicBezTo>
                    <a:pt x="1979" y="1414"/>
                    <a:pt x="2035" y="1414"/>
                    <a:pt x="2126" y="1386"/>
                  </a:cubicBezTo>
                  <a:cubicBezTo>
                    <a:pt x="2385" y="1240"/>
                    <a:pt x="2651" y="1093"/>
                    <a:pt x="2882" y="918"/>
                  </a:cubicBezTo>
                  <a:cubicBezTo>
                    <a:pt x="3028" y="806"/>
                    <a:pt x="3175" y="687"/>
                    <a:pt x="3287" y="568"/>
                  </a:cubicBezTo>
                  <a:cubicBezTo>
                    <a:pt x="3287" y="424"/>
                    <a:pt x="3131" y="323"/>
                    <a:pt x="2978" y="323"/>
                  </a:cubicBezTo>
                  <a:cubicBezTo>
                    <a:pt x="2945" y="323"/>
                    <a:pt x="2912" y="328"/>
                    <a:pt x="2882" y="338"/>
                  </a:cubicBezTo>
                  <a:cubicBezTo>
                    <a:pt x="2707" y="421"/>
                    <a:pt x="2560" y="512"/>
                    <a:pt x="2357" y="540"/>
                  </a:cubicBezTo>
                  <a:cubicBezTo>
                    <a:pt x="2238" y="540"/>
                    <a:pt x="2126" y="596"/>
                    <a:pt x="2007" y="631"/>
                  </a:cubicBezTo>
                  <a:cubicBezTo>
                    <a:pt x="1966" y="645"/>
                    <a:pt x="1922" y="645"/>
                    <a:pt x="1874" y="645"/>
                  </a:cubicBezTo>
                  <a:cubicBezTo>
                    <a:pt x="1826" y="645"/>
                    <a:pt x="1773" y="645"/>
                    <a:pt x="1714" y="659"/>
                  </a:cubicBezTo>
                  <a:cubicBezTo>
                    <a:pt x="1539" y="687"/>
                    <a:pt x="1364" y="806"/>
                    <a:pt x="1189" y="862"/>
                  </a:cubicBezTo>
                  <a:cubicBezTo>
                    <a:pt x="1105" y="890"/>
                    <a:pt x="987" y="946"/>
                    <a:pt x="903" y="981"/>
                  </a:cubicBezTo>
                  <a:cubicBezTo>
                    <a:pt x="884" y="981"/>
                    <a:pt x="850" y="965"/>
                    <a:pt x="821" y="965"/>
                  </a:cubicBezTo>
                  <a:cubicBezTo>
                    <a:pt x="806" y="965"/>
                    <a:pt x="793" y="969"/>
                    <a:pt x="784" y="981"/>
                  </a:cubicBezTo>
                  <a:lnTo>
                    <a:pt x="784" y="946"/>
                  </a:lnTo>
                  <a:cubicBezTo>
                    <a:pt x="784" y="890"/>
                    <a:pt x="756" y="862"/>
                    <a:pt x="756" y="806"/>
                  </a:cubicBezTo>
                  <a:cubicBezTo>
                    <a:pt x="812" y="806"/>
                    <a:pt x="903" y="771"/>
                    <a:pt x="959" y="743"/>
                  </a:cubicBezTo>
                  <a:cubicBezTo>
                    <a:pt x="1224" y="687"/>
                    <a:pt x="1511" y="659"/>
                    <a:pt x="1658" y="421"/>
                  </a:cubicBezTo>
                  <a:cubicBezTo>
                    <a:pt x="1790" y="205"/>
                    <a:pt x="1607" y="1"/>
                    <a:pt x="14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64"/>
            <p:cNvSpPr/>
            <p:nvPr/>
          </p:nvSpPr>
          <p:spPr>
            <a:xfrm>
              <a:off x="7504405" y="1366864"/>
              <a:ext cx="261068" cy="136849"/>
            </a:xfrm>
            <a:custGeom>
              <a:rect b="b" l="l" r="r" t="t"/>
              <a:pathLst>
                <a:path extrusionOk="0" h="6014" w="11473">
                  <a:moveTo>
                    <a:pt x="1574" y="1"/>
                  </a:moveTo>
                  <a:cubicBezTo>
                    <a:pt x="1399" y="1"/>
                    <a:pt x="1225" y="29"/>
                    <a:pt x="1050" y="57"/>
                  </a:cubicBezTo>
                  <a:cubicBezTo>
                    <a:pt x="847" y="113"/>
                    <a:pt x="644" y="140"/>
                    <a:pt x="497" y="259"/>
                  </a:cubicBezTo>
                  <a:cubicBezTo>
                    <a:pt x="351" y="350"/>
                    <a:pt x="267" y="490"/>
                    <a:pt x="267" y="665"/>
                  </a:cubicBezTo>
                  <a:cubicBezTo>
                    <a:pt x="29" y="840"/>
                    <a:pt x="1" y="1252"/>
                    <a:pt x="295" y="1399"/>
                  </a:cubicBezTo>
                  <a:cubicBezTo>
                    <a:pt x="553" y="1574"/>
                    <a:pt x="875" y="1630"/>
                    <a:pt x="1197" y="1714"/>
                  </a:cubicBezTo>
                  <a:lnTo>
                    <a:pt x="1253" y="1714"/>
                  </a:lnTo>
                  <a:cubicBezTo>
                    <a:pt x="1253" y="1805"/>
                    <a:pt x="1288" y="1861"/>
                    <a:pt x="1344" y="1952"/>
                  </a:cubicBezTo>
                  <a:cubicBezTo>
                    <a:pt x="1399" y="2007"/>
                    <a:pt x="1462" y="2035"/>
                    <a:pt x="1546" y="2063"/>
                  </a:cubicBezTo>
                  <a:cubicBezTo>
                    <a:pt x="1574" y="2098"/>
                    <a:pt x="1574" y="2098"/>
                    <a:pt x="1602" y="2098"/>
                  </a:cubicBezTo>
                  <a:lnTo>
                    <a:pt x="1665" y="2098"/>
                  </a:lnTo>
                  <a:cubicBezTo>
                    <a:pt x="1870" y="2165"/>
                    <a:pt x="2370" y="2416"/>
                    <a:pt x="2729" y="2416"/>
                  </a:cubicBezTo>
                  <a:cubicBezTo>
                    <a:pt x="2822" y="2416"/>
                    <a:pt x="2906" y="2399"/>
                    <a:pt x="2973" y="2357"/>
                  </a:cubicBezTo>
                  <a:cubicBezTo>
                    <a:pt x="3120" y="2413"/>
                    <a:pt x="3238" y="2504"/>
                    <a:pt x="3385" y="2560"/>
                  </a:cubicBezTo>
                  <a:cubicBezTo>
                    <a:pt x="3616" y="2651"/>
                    <a:pt x="3875" y="2763"/>
                    <a:pt x="4113" y="2854"/>
                  </a:cubicBezTo>
                  <a:cubicBezTo>
                    <a:pt x="4113" y="2881"/>
                    <a:pt x="4085" y="2937"/>
                    <a:pt x="4085" y="3000"/>
                  </a:cubicBezTo>
                  <a:cubicBezTo>
                    <a:pt x="4022" y="3231"/>
                    <a:pt x="3910" y="3553"/>
                    <a:pt x="3938" y="3784"/>
                  </a:cubicBezTo>
                  <a:cubicBezTo>
                    <a:pt x="3938" y="3902"/>
                    <a:pt x="4022" y="4021"/>
                    <a:pt x="4140" y="4021"/>
                  </a:cubicBezTo>
                  <a:cubicBezTo>
                    <a:pt x="4434" y="4021"/>
                    <a:pt x="4546" y="3700"/>
                    <a:pt x="4609" y="3462"/>
                  </a:cubicBezTo>
                  <a:cubicBezTo>
                    <a:pt x="4637" y="3287"/>
                    <a:pt x="4693" y="3147"/>
                    <a:pt x="4784" y="3000"/>
                  </a:cubicBezTo>
                  <a:cubicBezTo>
                    <a:pt x="4840" y="3000"/>
                    <a:pt x="4896" y="2972"/>
                    <a:pt x="4987" y="2937"/>
                  </a:cubicBezTo>
                  <a:lnTo>
                    <a:pt x="4987" y="2972"/>
                  </a:lnTo>
                  <a:cubicBezTo>
                    <a:pt x="5070" y="3028"/>
                    <a:pt x="5161" y="3084"/>
                    <a:pt x="5273" y="3112"/>
                  </a:cubicBezTo>
                  <a:cubicBezTo>
                    <a:pt x="5189" y="3231"/>
                    <a:pt x="5189" y="3350"/>
                    <a:pt x="5273" y="3462"/>
                  </a:cubicBezTo>
                  <a:cubicBezTo>
                    <a:pt x="5511" y="3728"/>
                    <a:pt x="5972" y="3756"/>
                    <a:pt x="6294" y="3784"/>
                  </a:cubicBezTo>
                  <a:cubicBezTo>
                    <a:pt x="6469" y="3784"/>
                    <a:pt x="6616" y="3637"/>
                    <a:pt x="6644" y="3497"/>
                  </a:cubicBezTo>
                  <a:cubicBezTo>
                    <a:pt x="6881" y="3609"/>
                    <a:pt x="7084" y="3728"/>
                    <a:pt x="7287" y="3811"/>
                  </a:cubicBezTo>
                  <a:cubicBezTo>
                    <a:pt x="7721" y="4049"/>
                    <a:pt x="8133" y="4252"/>
                    <a:pt x="8567" y="4455"/>
                  </a:cubicBezTo>
                  <a:cubicBezTo>
                    <a:pt x="8804" y="4574"/>
                    <a:pt x="9063" y="4686"/>
                    <a:pt x="9329" y="4804"/>
                  </a:cubicBezTo>
                  <a:cubicBezTo>
                    <a:pt x="9441" y="4860"/>
                    <a:pt x="9532" y="4923"/>
                    <a:pt x="9615" y="4979"/>
                  </a:cubicBezTo>
                  <a:cubicBezTo>
                    <a:pt x="9678" y="5035"/>
                    <a:pt x="9734" y="5070"/>
                    <a:pt x="9790" y="5126"/>
                  </a:cubicBezTo>
                  <a:cubicBezTo>
                    <a:pt x="9762" y="5273"/>
                    <a:pt x="9818" y="5385"/>
                    <a:pt x="9965" y="5476"/>
                  </a:cubicBezTo>
                  <a:cubicBezTo>
                    <a:pt x="10231" y="5678"/>
                    <a:pt x="10518" y="5825"/>
                    <a:pt x="10811" y="5972"/>
                  </a:cubicBezTo>
                  <a:cubicBezTo>
                    <a:pt x="10873" y="6001"/>
                    <a:pt x="10934" y="6014"/>
                    <a:pt x="10991" y="6014"/>
                  </a:cubicBezTo>
                  <a:cubicBezTo>
                    <a:pt x="11280" y="6014"/>
                    <a:pt x="11472" y="5683"/>
                    <a:pt x="11280" y="5420"/>
                  </a:cubicBezTo>
                  <a:cubicBezTo>
                    <a:pt x="11280" y="5385"/>
                    <a:pt x="11280" y="5357"/>
                    <a:pt x="11308" y="5329"/>
                  </a:cubicBezTo>
                  <a:cubicBezTo>
                    <a:pt x="11133" y="5245"/>
                    <a:pt x="11014" y="5126"/>
                    <a:pt x="10867" y="4979"/>
                  </a:cubicBezTo>
                  <a:cubicBezTo>
                    <a:pt x="10727" y="4832"/>
                    <a:pt x="10580" y="4686"/>
                    <a:pt x="10406" y="4546"/>
                  </a:cubicBezTo>
                  <a:cubicBezTo>
                    <a:pt x="10140" y="4308"/>
                    <a:pt x="9818" y="4105"/>
                    <a:pt x="9560" y="3846"/>
                  </a:cubicBezTo>
                  <a:cubicBezTo>
                    <a:pt x="9294" y="3609"/>
                    <a:pt x="9063" y="3322"/>
                    <a:pt x="8832" y="3056"/>
                  </a:cubicBezTo>
                  <a:cubicBezTo>
                    <a:pt x="8630" y="2826"/>
                    <a:pt x="8455" y="2588"/>
                    <a:pt x="8336" y="2329"/>
                  </a:cubicBezTo>
                  <a:cubicBezTo>
                    <a:pt x="8245" y="2329"/>
                    <a:pt x="8189" y="2329"/>
                    <a:pt x="8133" y="2273"/>
                  </a:cubicBezTo>
                  <a:cubicBezTo>
                    <a:pt x="7958" y="2210"/>
                    <a:pt x="7811" y="2063"/>
                    <a:pt x="7665" y="1952"/>
                  </a:cubicBezTo>
                  <a:cubicBezTo>
                    <a:pt x="7406" y="1714"/>
                    <a:pt x="7140" y="1511"/>
                    <a:pt x="6847" y="1336"/>
                  </a:cubicBezTo>
                  <a:cubicBezTo>
                    <a:pt x="6819" y="1308"/>
                    <a:pt x="6791" y="1308"/>
                    <a:pt x="6763" y="1280"/>
                  </a:cubicBezTo>
                  <a:cubicBezTo>
                    <a:pt x="6616" y="1189"/>
                    <a:pt x="6441" y="1133"/>
                    <a:pt x="6294" y="1077"/>
                  </a:cubicBezTo>
                  <a:cubicBezTo>
                    <a:pt x="6147" y="1015"/>
                    <a:pt x="5972" y="959"/>
                    <a:pt x="5833" y="903"/>
                  </a:cubicBezTo>
                  <a:lnTo>
                    <a:pt x="5770" y="903"/>
                  </a:lnTo>
                  <a:cubicBezTo>
                    <a:pt x="5595" y="840"/>
                    <a:pt x="5364" y="784"/>
                    <a:pt x="5189" y="700"/>
                  </a:cubicBezTo>
                  <a:cubicBezTo>
                    <a:pt x="4896" y="609"/>
                    <a:pt x="4609" y="490"/>
                    <a:pt x="4315" y="406"/>
                  </a:cubicBezTo>
                  <a:cubicBezTo>
                    <a:pt x="3910" y="287"/>
                    <a:pt x="3497" y="203"/>
                    <a:pt x="3092" y="140"/>
                  </a:cubicBezTo>
                  <a:cubicBezTo>
                    <a:pt x="2889" y="140"/>
                    <a:pt x="2686" y="140"/>
                    <a:pt x="2511" y="175"/>
                  </a:cubicBezTo>
                  <a:cubicBezTo>
                    <a:pt x="2476" y="175"/>
                    <a:pt x="2448" y="203"/>
                    <a:pt x="2420" y="203"/>
                  </a:cubicBezTo>
                  <a:cubicBezTo>
                    <a:pt x="2246" y="140"/>
                    <a:pt x="2099" y="85"/>
                    <a:pt x="1924" y="57"/>
                  </a:cubicBezTo>
                  <a:lnTo>
                    <a:pt x="1896" y="57"/>
                  </a:lnTo>
                  <a:cubicBezTo>
                    <a:pt x="1868" y="85"/>
                    <a:pt x="1868" y="113"/>
                    <a:pt x="1812" y="113"/>
                  </a:cubicBezTo>
                  <a:lnTo>
                    <a:pt x="1749" y="113"/>
                  </a:lnTo>
                  <a:cubicBezTo>
                    <a:pt x="1693" y="113"/>
                    <a:pt x="1637" y="85"/>
                    <a:pt x="1602" y="57"/>
                  </a:cubicBezTo>
                  <a:cubicBezTo>
                    <a:pt x="1574" y="29"/>
                    <a:pt x="1574" y="29"/>
                    <a:pt x="157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64"/>
            <p:cNvSpPr/>
            <p:nvPr/>
          </p:nvSpPr>
          <p:spPr>
            <a:xfrm>
              <a:off x="7607849" y="1380699"/>
              <a:ext cx="47103" cy="114298"/>
            </a:xfrm>
            <a:custGeom>
              <a:rect b="b" l="l" r="r" t="t"/>
              <a:pathLst>
                <a:path extrusionOk="0" h="5023" w="2070">
                  <a:moveTo>
                    <a:pt x="441" y="1"/>
                  </a:moveTo>
                  <a:cubicBezTo>
                    <a:pt x="378" y="1"/>
                    <a:pt x="294" y="29"/>
                    <a:pt x="238" y="57"/>
                  </a:cubicBezTo>
                  <a:cubicBezTo>
                    <a:pt x="91" y="92"/>
                    <a:pt x="91" y="267"/>
                    <a:pt x="175" y="351"/>
                  </a:cubicBezTo>
                  <a:cubicBezTo>
                    <a:pt x="0" y="553"/>
                    <a:pt x="63" y="875"/>
                    <a:pt x="350" y="994"/>
                  </a:cubicBezTo>
                  <a:cubicBezTo>
                    <a:pt x="238" y="1141"/>
                    <a:pt x="175" y="1399"/>
                    <a:pt x="350" y="1546"/>
                  </a:cubicBezTo>
                  <a:cubicBezTo>
                    <a:pt x="524" y="1693"/>
                    <a:pt x="762" y="1721"/>
                    <a:pt x="993" y="1777"/>
                  </a:cubicBezTo>
                  <a:cubicBezTo>
                    <a:pt x="937" y="1805"/>
                    <a:pt x="874" y="1840"/>
                    <a:pt x="846" y="1868"/>
                  </a:cubicBezTo>
                  <a:cubicBezTo>
                    <a:pt x="615" y="2099"/>
                    <a:pt x="790" y="2420"/>
                    <a:pt x="993" y="2567"/>
                  </a:cubicBezTo>
                  <a:cubicBezTo>
                    <a:pt x="1021" y="2595"/>
                    <a:pt x="1049" y="2623"/>
                    <a:pt x="1077" y="2623"/>
                  </a:cubicBezTo>
                  <a:cubicBezTo>
                    <a:pt x="993" y="2651"/>
                    <a:pt x="937" y="2714"/>
                    <a:pt x="846" y="2770"/>
                  </a:cubicBezTo>
                  <a:cubicBezTo>
                    <a:pt x="790" y="2826"/>
                    <a:pt x="727" y="2973"/>
                    <a:pt x="790" y="3064"/>
                  </a:cubicBezTo>
                  <a:cubicBezTo>
                    <a:pt x="846" y="3238"/>
                    <a:pt x="993" y="3413"/>
                    <a:pt x="1168" y="3525"/>
                  </a:cubicBezTo>
                  <a:cubicBezTo>
                    <a:pt x="1112" y="3553"/>
                    <a:pt x="1049" y="3588"/>
                    <a:pt x="1021" y="3616"/>
                  </a:cubicBezTo>
                  <a:cubicBezTo>
                    <a:pt x="818" y="3763"/>
                    <a:pt x="762" y="4022"/>
                    <a:pt x="818" y="4224"/>
                  </a:cubicBezTo>
                  <a:cubicBezTo>
                    <a:pt x="846" y="4252"/>
                    <a:pt x="846" y="4287"/>
                    <a:pt x="846" y="4287"/>
                  </a:cubicBezTo>
                  <a:cubicBezTo>
                    <a:pt x="818" y="4343"/>
                    <a:pt x="790" y="4371"/>
                    <a:pt x="762" y="4399"/>
                  </a:cubicBezTo>
                  <a:cubicBezTo>
                    <a:pt x="762" y="4427"/>
                    <a:pt x="727" y="4462"/>
                    <a:pt x="699" y="4518"/>
                  </a:cubicBezTo>
                  <a:cubicBezTo>
                    <a:pt x="699" y="4518"/>
                    <a:pt x="699" y="4546"/>
                    <a:pt x="671" y="4574"/>
                  </a:cubicBezTo>
                  <a:cubicBezTo>
                    <a:pt x="671" y="4574"/>
                    <a:pt x="671" y="4602"/>
                    <a:pt x="643" y="4602"/>
                  </a:cubicBezTo>
                  <a:cubicBezTo>
                    <a:pt x="552" y="4749"/>
                    <a:pt x="615" y="4987"/>
                    <a:pt x="790" y="5014"/>
                  </a:cubicBezTo>
                  <a:cubicBezTo>
                    <a:pt x="817" y="5020"/>
                    <a:pt x="843" y="5022"/>
                    <a:pt x="868" y="5022"/>
                  </a:cubicBezTo>
                  <a:cubicBezTo>
                    <a:pt x="1109" y="5022"/>
                    <a:pt x="1263" y="4789"/>
                    <a:pt x="1371" y="4574"/>
                  </a:cubicBezTo>
                  <a:cubicBezTo>
                    <a:pt x="1461" y="4462"/>
                    <a:pt x="1461" y="4315"/>
                    <a:pt x="1399" y="4168"/>
                  </a:cubicBezTo>
                  <a:cubicBezTo>
                    <a:pt x="1399" y="4112"/>
                    <a:pt x="1371" y="4050"/>
                    <a:pt x="1343" y="3994"/>
                  </a:cubicBezTo>
                  <a:cubicBezTo>
                    <a:pt x="1343" y="3994"/>
                    <a:pt x="1371" y="3994"/>
                    <a:pt x="1399" y="3966"/>
                  </a:cubicBezTo>
                  <a:cubicBezTo>
                    <a:pt x="1636" y="3875"/>
                    <a:pt x="1867" y="3728"/>
                    <a:pt x="1867" y="3441"/>
                  </a:cubicBezTo>
                  <a:cubicBezTo>
                    <a:pt x="1867" y="3266"/>
                    <a:pt x="1748" y="3176"/>
                    <a:pt x="1636" y="3092"/>
                  </a:cubicBezTo>
                  <a:lnTo>
                    <a:pt x="1692" y="3092"/>
                  </a:lnTo>
                  <a:cubicBezTo>
                    <a:pt x="1895" y="3001"/>
                    <a:pt x="2042" y="2798"/>
                    <a:pt x="1986" y="2567"/>
                  </a:cubicBezTo>
                  <a:cubicBezTo>
                    <a:pt x="1923" y="2392"/>
                    <a:pt x="1776" y="2301"/>
                    <a:pt x="1636" y="2218"/>
                  </a:cubicBezTo>
                  <a:cubicBezTo>
                    <a:pt x="1636" y="2218"/>
                    <a:pt x="1601" y="2218"/>
                    <a:pt x="1601" y="2190"/>
                  </a:cubicBezTo>
                  <a:cubicBezTo>
                    <a:pt x="1664" y="2190"/>
                    <a:pt x="1720" y="2155"/>
                    <a:pt x="1776" y="2099"/>
                  </a:cubicBezTo>
                  <a:cubicBezTo>
                    <a:pt x="1986" y="1952"/>
                    <a:pt x="2070" y="1693"/>
                    <a:pt x="1923" y="1455"/>
                  </a:cubicBezTo>
                  <a:cubicBezTo>
                    <a:pt x="1895" y="1427"/>
                    <a:pt x="1867" y="1371"/>
                    <a:pt x="1839" y="1344"/>
                  </a:cubicBezTo>
                  <a:cubicBezTo>
                    <a:pt x="1986" y="1169"/>
                    <a:pt x="2042" y="931"/>
                    <a:pt x="1867" y="728"/>
                  </a:cubicBezTo>
                  <a:cubicBezTo>
                    <a:pt x="1867" y="700"/>
                    <a:pt x="1839" y="672"/>
                    <a:pt x="1811" y="644"/>
                  </a:cubicBezTo>
                  <a:cubicBezTo>
                    <a:pt x="1839" y="616"/>
                    <a:pt x="1867" y="553"/>
                    <a:pt x="1895" y="525"/>
                  </a:cubicBezTo>
                  <a:cubicBezTo>
                    <a:pt x="1692" y="407"/>
                    <a:pt x="1461" y="351"/>
                    <a:pt x="1224" y="295"/>
                  </a:cubicBezTo>
                  <a:cubicBezTo>
                    <a:pt x="965" y="204"/>
                    <a:pt x="671" y="148"/>
                    <a:pt x="44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64"/>
            <p:cNvSpPr/>
            <p:nvPr/>
          </p:nvSpPr>
          <p:spPr>
            <a:xfrm>
              <a:off x="7659003" y="1408551"/>
              <a:ext cx="47035" cy="95093"/>
            </a:xfrm>
            <a:custGeom>
              <a:rect b="b" l="l" r="r" t="t"/>
              <a:pathLst>
                <a:path extrusionOk="0" h="4179" w="2067">
                  <a:moveTo>
                    <a:pt x="752" y="1"/>
                  </a:moveTo>
                  <a:cubicBezTo>
                    <a:pt x="668" y="57"/>
                    <a:pt x="612" y="203"/>
                    <a:pt x="696" y="294"/>
                  </a:cubicBezTo>
                  <a:cubicBezTo>
                    <a:pt x="612" y="406"/>
                    <a:pt x="577" y="525"/>
                    <a:pt x="577" y="672"/>
                  </a:cubicBezTo>
                  <a:cubicBezTo>
                    <a:pt x="612" y="756"/>
                    <a:pt x="640" y="847"/>
                    <a:pt x="696" y="931"/>
                  </a:cubicBezTo>
                  <a:cubicBezTo>
                    <a:pt x="577" y="1022"/>
                    <a:pt x="521" y="1140"/>
                    <a:pt x="549" y="1315"/>
                  </a:cubicBezTo>
                  <a:cubicBezTo>
                    <a:pt x="577" y="1518"/>
                    <a:pt x="724" y="1777"/>
                    <a:pt x="843" y="1952"/>
                  </a:cubicBezTo>
                  <a:cubicBezTo>
                    <a:pt x="843" y="1979"/>
                    <a:pt x="871" y="2042"/>
                    <a:pt x="899" y="2070"/>
                  </a:cubicBezTo>
                  <a:cubicBezTo>
                    <a:pt x="668" y="2245"/>
                    <a:pt x="815" y="2623"/>
                    <a:pt x="871" y="2888"/>
                  </a:cubicBezTo>
                  <a:cubicBezTo>
                    <a:pt x="815" y="2854"/>
                    <a:pt x="724" y="2854"/>
                    <a:pt x="640" y="2854"/>
                  </a:cubicBezTo>
                  <a:cubicBezTo>
                    <a:pt x="493" y="2888"/>
                    <a:pt x="374" y="2972"/>
                    <a:pt x="346" y="3119"/>
                  </a:cubicBezTo>
                  <a:cubicBezTo>
                    <a:pt x="318" y="3203"/>
                    <a:pt x="318" y="3294"/>
                    <a:pt x="318" y="3378"/>
                  </a:cubicBezTo>
                  <a:cubicBezTo>
                    <a:pt x="318" y="3413"/>
                    <a:pt x="290" y="3469"/>
                    <a:pt x="290" y="3525"/>
                  </a:cubicBezTo>
                  <a:cubicBezTo>
                    <a:pt x="171" y="3588"/>
                    <a:pt x="87" y="3700"/>
                    <a:pt x="25" y="3846"/>
                  </a:cubicBezTo>
                  <a:cubicBezTo>
                    <a:pt x="0" y="4023"/>
                    <a:pt x="130" y="4179"/>
                    <a:pt x="279" y="4179"/>
                  </a:cubicBezTo>
                  <a:cubicBezTo>
                    <a:pt x="301" y="4179"/>
                    <a:pt x="324" y="4175"/>
                    <a:pt x="346" y="4168"/>
                  </a:cubicBezTo>
                  <a:cubicBezTo>
                    <a:pt x="402" y="4168"/>
                    <a:pt x="465" y="4112"/>
                    <a:pt x="521" y="4112"/>
                  </a:cubicBezTo>
                  <a:cubicBezTo>
                    <a:pt x="577" y="4077"/>
                    <a:pt x="640" y="4049"/>
                    <a:pt x="696" y="4021"/>
                  </a:cubicBezTo>
                  <a:cubicBezTo>
                    <a:pt x="815" y="3937"/>
                    <a:pt x="871" y="3818"/>
                    <a:pt x="871" y="3700"/>
                  </a:cubicBezTo>
                  <a:lnTo>
                    <a:pt x="871" y="3441"/>
                  </a:lnTo>
                  <a:cubicBezTo>
                    <a:pt x="969" y="3488"/>
                    <a:pt x="1077" y="3529"/>
                    <a:pt x="1178" y="3529"/>
                  </a:cubicBezTo>
                  <a:cubicBezTo>
                    <a:pt x="1257" y="3529"/>
                    <a:pt x="1331" y="3505"/>
                    <a:pt x="1395" y="3441"/>
                  </a:cubicBezTo>
                  <a:cubicBezTo>
                    <a:pt x="1598" y="3294"/>
                    <a:pt x="1570" y="3028"/>
                    <a:pt x="1514" y="2826"/>
                  </a:cubicBezTo>
                  <a:cubicBezTo>
                    <a:pt x="1626" y="2798"/>
                    <a:pt x="1717" y="2742"/>
                    <a:pt x="1773" y="2623"/>
                  </a:cubicBezTo>
                  <a:cubicBezTo>
                    <a:pt x="1919" y="2364"/>
                    <a:pt x="1745" y="2070"/>
                    <a:pt x="1626" y="1840"/>
                  </a:cubicBezTo>
                  <a:cubicBezTo>
                    <a:pt x="1919" y="1777"/>
                    <a:pt x="2066" y="1518"/>
                    <a:pt x="1947" y="1252"/>
                  </a:cubicBezTo>
                  <a:cubicBezTo>
                    <a:pt x="1947" y="1224"/>
                    <a:pt x="1975" y="1196"/>
                    <a:pt x="2010" y="1168"/>
                  </a:cubicBezTo>
                  <a:cubicBezTo>
                    <a:pt x="1836" y="966"/>
                    <a:pt x="1661" y="756"/>
                    <a:pt x="1542" y="497"/>
                  </a:cubicBezTo>
                  <a:cubicBezTo>
                    <a:pt x="1451" y="497"/>
                    <a:pt x="1395" y="497"/>
                    <a:pt x="1339" y="441"/>
                  </a:cubicBezTo>
                  <a:cubicBezTo>
                    <a:pt x="1164" y="378"/>
                    <a:pt x="1017" y="231"/>
                    <a:pt x="871" y="120"/>
                  </a:cubicBezTo>
                  <a:cubicBezTo>
                    <a:pt x="843" y="92"/>
                    <a:pt x="787" y="57"/>
                    <a:pt x="75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64"/>
            <p:cNvSpPr/>
            <p:nvPr/>
          </p:nvSpPr>
          <p:spPr>
            <a:xfrm>
              <a:off x="7687401" y="1456291"/>
              <a:ext cx="69061" cy="91225"/>
            </a:xfrm>
            <a:custGeom>
              <a:rect b="b" l="l" r="r" t="t"/>
              <a:pathLst>
                <a:path extrusionOk="0" h="4009" w="3035">
                  <a:moveTo>
                    <a:pt x="1601" y="0"/>
                  </a:moveTo>
                  <a:cubicBezTo>
                    <a:pt x="1573" y="28"/>
                    <a:pt x="1546" y="91"/>
                    <a:pt x="1546" y="119"/>
                  </a:cubicBezTo>
                  <a:cubicBezTo>
                    <a:pt x="1399" y="203"/>
                    <a:pt x="1343" y="350"/>
                    <a:pt x="1315" y="497"/>
                  </a:cubicBezTo>
                  <a:cubicBezTo>
                    <a:pt x="1315" y="616"/>
                    <a:pt x="1343" y="728"/>
                    <a:pt x="1399" y="846"/>
                  </a:cubicBezTo>
                  <a:cubicBezTo>
                    <a:pt x="1343" y="902"/>
                    <a:pt x="1287" y="965"/>
                    <a:pt x="1252" y="1021"/>
                  </a:cubicBezTo>
                  <a:cubicBezTo>
                    <a:pt x="1168" y="1168"/>
                    <a:pt x="1196" y="1371"/>
                    <a:pt x="1224" y="1546"/>
                  </a:cubicBezTo>
                  <a:cubicBezTo>
                    <a:pt x="1077" y="1574"/>
                    <a:pt x="993" y="1665"/>
                    <a:pt x="937" y="1776"/>
                  </a:cubicBezTo>
                  <a:cubicBezTo>
                    <a:pt x="902" y="1895"/>
                    <a:pt x="902" y="2014"/>
                    <a:pt x="937" y="2126"/>
                  </a:cubicBezTo>
                  <a:lnTo>
                    <a:pt x="818" y="2126"/>
                  </a:lnTo>
                  <a:cubicBezTo>
                    <a:pt x="616" y="2217"/>
                    <a:pt x="616" y="2420"/>
                    <a:pt x="588" y="2595"/>
                  </a:cubicBezTo>
                  <a:lnTo>
                    <a:pt x="588" y="2713"/>
                  </a:lnTo>
                  <a:cubicBezTo>
                    <a:pt x="525" y="2713"/>
                    <a:pt x="441" y="2741"/>
                    <a:pt x="350" y="2769"/>
                  </a:cubicBezTo>
                  <a:cubicBezTo>
                    <a:pt x="0" y="3028"/>
                    <a:pt x="238" y="3587"/>
                    <a:pt x="350" y="3902"/>
                  </a:cubicBezTo>
                  <a:cubicBezTo>
                    <a:pt x="376" y="3976"/>
                    <a:pt x="433" y="4009"/>
                    <a:pt x="491" y="4009"/>
                  </a:cubicBezTo>
                  <a:cubicBezTo>
                    <a:pt x="571" y="4009"/>
                    <a:pt x="655" y="3947"/>
                    <a:pt x="671" y="3846"/>
                  </a:cubicBezTo>
                  <a:cubicBezTo>
                    <a:pt x="671" y="3790"/>
                    <a:pt x="671" y="3699"/>
                    <a:pt x="699" y="3615"/>
                  </a:cubicBezTo>
                  <a:cubicBezTo>
                    <a:pt x="739" y="3638"/>
                    <a:pt x="782" y="3648"/>
                    <a:pt x="824" y="3648"/>
                  </a:cubicBezTo>
                  <a:cubicBezTo>
                    <a:pt x="942" y="3648"/>
                    <a:pt x="1057" y="3569"/>
                    <a:pt x="1077" y="3441"/>
                  </a:cubicBezTo>
                  <a:cubicBezTo>
                    <a:pt x="1112" y="3322"/>
                    <a:pt x="1140" y="3175"/>
                    <a:pt x="1140" y="3028"/>
                  </a:cubicBezTo>
                  <a:cubicBezTo>
                    <a:pt x="1168" y="3063"/>
                    <a:pt x="1196" y="3091"/>
                    <a:pt x="1252" y="3119"/>
                  </a:cubicBezTo>
                  <a:cubicBezTo>
                    <a:pt x="1307" y="3146"/>
                    <a:pt x="1366" y="3158"/>
                    <a:pt x="1424" y="3158"/>
                  </a:cubicBezTo>
                  <a:cubicBezTo>
                    <a:pt x="1547" y="3158"/>
                    <a:pt x="1663" y="3100"/>
                    <a:pt x="1720" y="3000"/>
                  </a:cubicBezTo>
                  <a:cubicBezTo>
                    <a:pt x="1776" y="2916"/>
                    <a:pt x="1811" y="2853"/>
                    <a:pt x="1811" y="2769"/>
                  </a:cubicBezTo>
                  <a:cubicBezTo>
                    <a:pt x="1831" y="2774"/>
                    <a:pt x="1852" y="2777"/>
                    <a:pt x="1873" y="2777"/>
                  </a:cubicBezTo>
                  <a:cubicBezTo>
                    <a:pt x="1973" y="2777"/>
                    <a:pt x="2086" y="2725"/>
                    <a:pt x="2161" y="2650"/>
                  </a:cubicBezTo>
                  <a:cubicBezTo>
                    <a:pt x="2364" y="2448"/>
                    <a:pt x="2301" y="2217"/>
                    <a:pt x="2245" y="1979"/>
                  </a:cubicBezTo>
                  <a:lnTo>
                    <a:pt x="2245" y="1979"/>
                  </a:lnTo>
                  <a:cubicBezTo>
                    <a:pt x="2304" y="2011"/>
                    <a:pt x="2362" y="2026"/>
                    <a:pt x="2423" y="2026"/>
                  </a:cubicBezTo>
                  <a:cubicBezTo>
                    <a:pt x="2484" y="2026"/>
                    <a:pt x="2549" y="2011"/>
                    <a:pt x="2622" y="1979"/>
                  </a:cubicBezTo>
                  <a:cubicBezTo>
                    <a:pt x="2825" y="1895"/>
                    <a:pt x="3035" y="1602"/>
                    <a:pt x="2860" y="1371"/>
                  </a:cubicBezTo>
                  <a:cubicBezTo>
                    <a:pt x="2825" y="1315"/>
                    <a:pt x="2769" y="1252"/>
                    <a:pt x="2713" y="1168"/>
                  </a:cubicBezTo>
                  <a:cubicBezTo>
                    <a:pt x="2741" y="1105"/>
                    <a:pt x="2741" y="1021"/>
                    <a:pt x="2741" y="965"/>
                  </a:cubicBezTo>
                  <a:cubicBezTo>
                    <a:pt x="2622" y="846"/>
                    <a:pt x="2510" y="728"/>
                    <a:pt x="2364" y="616"/>
                  </a:cubicBezTo>
                  <a:cubicBezTo>
                    <a:pt x="2126" y="406"/>
                    <a:pt x="1839" y="203"/>
                    <a:pt x="160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64"/>
            <p:cNvSpPr/>
            <p:nvPr/>
          </p:nvSpPr>
          <p:spPr>
            <a:xfrm>
              <a:off x="7734481" y="1503053"/>
              <a:ext cx="33928" cy="78027"/>
            </a:xfrm>
            <a:custGeom>
              <a:rect b="b" l="l" r="r" t="t"/>
              <a:pathLst>
                <a:path extrusionOk="0" h="3429" w="1491">
                  <a:moveTo>
                    <a:pt x="1233" y="1"/>
                  </a:moveTo>
                  <a:cubicBezTo>
                    <a:pt x="1095" y="1"/>
                    <a:pt x="942" y="106"/>
                    <a:pt x="994" y="274"/>
                  </a:cubicBezTo>
                  <a:cubicBezTo>
                    <a:pt x="1050" y="421"/>
                    <a:pt x="1078" y="567"/>
                    <a:pt x="1078" y="714"/>
                  </a:cubicBezTo>
                  <a:lnTo>
                    <a:pt x="1050" y="714"/>
                  </a:lnTo>
                  <a:cubicBezTo>
                    <a:pt x="1035" y="711"/>
                    <a:pt x="1019" y="710"/>
                    <a:pt x="1004" y="710"/>
                  </a:cubicBezTo>
                  <a:cubicBezTo>
                    <a:pt x="874" y="710"/>
                    <a:pt x="753" y="814"/>
                    <a:pt x="728" y="945"/>
                  </a:cubicBezTo>
                  <a:cubicBezTo>
                    <a:pt x="700" y="1008"/>
                    <a:pt x="700" y="1092"/>
                    <a:pt x="700" y="1183"/>
                  </a:cubicBezTo>
                  <a:cubicBezTo>
                    <a:pt x="616" y="1211"/>
                    <a:pt x="553" y="1267"/>
                    <a:pt x="525" y="1323"/>
                  </a:cubicBezTo>
                  <a:cubicBezTo>
                    <a:pt x="441" y="1497"/>
                    <a:pt x="441" y="1644"/>
                    <a:pt x="469" y="1847"/>
                  </a:cubicBezTo>
                  <a:cubicBezTo>
                    <a:pt x="469" y="1910"/>
                    <a:pt x="469" y="1994"/>
                    <a:pt x="497" y="2057"/>
                  </a:cubicBezTo>
                  <a:lnTo>
                    <a:pt x="351" y="2057"/>
                  </a:lnTo>
                  <a:cubicBezTo>
                    <a:pt x="232" y="2113"/>
                    <a:pt x="120" y="2197"/>
                    <a:pt x="57" y="2344"/>
                  </a:cubicBezTo>
                  <a:cubicBezTo>
                    <a:pt x="1" y="2546"/>
                    <a:pt x="29" y="2784"/>
                    <a:pt x="57" y="3015"/>
                  </a:cubicBezTo>
                  <a:cubicBezTo>
                    <a:pt x="1" y="3190"/>
                    <a:pt x="148" y="3392"/>
                    <a:pt x="351" y="3420"/>
                  </a:cubicBezTo>
                  <a:lnTo>
                    <a:pt x="379" y="3420"/>
                  </a:lnTo>
                  <a:cubicBezTo>
                    <a:pt x="392" y="3426"/>
                    <a:pt x="406" y="3428"/>
                    <a:pt x="421" y="3428"/>
                  </a:cubicBezTo>
                  <a:cubicBezTo>
                    <a:pt x="502" y="3428"/>
                    <a:pt x="591" y="3352"/>
                    <a:pt x="644" y="3281"/>
                  </a:cubicBezTo>
                  <a:cubicBezTo>
                    <a:pt x="700" y="3134"/>
                    <a:pt x="700" y="3015"/>
                    <a:pt x="700" y="2868"/>
                  </a:cubicBezTo>
                  <a:lnTo>
                    <a:pt x="700" y="2812"/>
                  </a:lnTo>
                  <a:cubicBezTo>
                    <a:pt x="875" y="2812"/>
                    <a:pt x="1050" y="2693"/>
                    <a:pt x="1106" y="2518"/>
                  </a:cubicBezTo>
                  <a:cubicBezTo>
                    <a:pt x="1169" y="2434"/>
                    <a:pt x="1169" y="2316"/>
                    <a:pt x="1169" y="2232"/>
                  </a:cubicBezTo>
                  <a:cubicBezTo>
                    <a:pt x="1316" y="2232"/>
                    <a:pt x="1427" y="2085"/>
                    <a:pt x="1490" y="1938"/>
                  </a:cubicBezTo>
                  <a:cubicBezTo>
                    <a:pt x="1455" y="1910"/>
                    <a:pt x="1455" y="1847"/>
                    <a:pt x="1455" y="1791"/>
                  </a:cubicBezTo>
                  <a:cubicBezTo>
                    <a:pt x="1427" y="1442"/>
                    <a:pt x="1399" y="1064"/>
                    <a:pt x="1371" y="686"/>
                  </a:cubicBezTo>
                  <a:cubicBezTo>
                    <a:pt x="1371" y="484"/>
                    <a:pt x="1316" y="246"/>
                    <a:pt x="1316" y="15"/>
                  </a:cubicBezTo>
                  <a:cubicBezTo>
                    <a:pt x="1290" y="5"/>
                    <a:pt x="1262" y="1"/>
                    <a:pt x="123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64"/>
            <p:cNvSpPr/>
            <p:nvPr/>
          </p:nvSpPr>
          <p:spPr>
            <a:xfrm>
              <a:off x="7540859" y="1355964"/>
              <a:ext cx="48536" cy="81417"/>
            </a:xfrm>
            <a:custGeom>
              <a:rect b="b" l="l" r="r" t="t"/>
              <a:pathLst>
                <a:path extrusionOk="0" h="3578" w="2133">
                  <a:moveTo>
                    <a:pt x="860" y="0"/>
                  </a:moveTo>
                  <a:cubicBezTo>
                    <a:pt x="817" y="0"/>
                    <a:pt x="772" y="14"/>
                    <a:pt x="734" y="39"/>
                  </a:cubicBezTo>
                  <a:cubicBezTo>
                    <a:pt x="672" y="67"/>
                    <a:pt x="616" y="130"/>
                    <a:pt x="588" y="158"/>
                  </a:cubicBezTo>
                  <a:cubicBezTo>
                    <a:pt x="560" y="158"/>
                    <a:pt x="560" y="186"/>
                    <a:pt x="560" y="186"/>
                  </a:cubicBezTo>
                  <a:cubicBezTo>
                    <a:pt x="469" y="214"/>
                    <a:pt x="413" y="270"/>
                    <a:pt x="385" y="361"/>
                  </a:cubicBezTo>
                  <a:lnTo>
                    <a:pt x="350" y="389"/>
                  </a:lnTo>
                  <a:cubicBezTo>
                    <a:pt x="385" y="417"/>
                    <a:pt x="385" y="445"/>
                    <a:pt x="385" y="480"/>
                  </a:cubicBezTo>
                  <a:cubicBezTo>
                    <a:pt x="350" y="480"/>
                    <a:pt x="350" y="480"/>
                    <a:pt x="350" y="508"/>
                  </a:cubicBezTo>
                  <a:cubicBezTo>
                    <a:pt x="385" y="536"/>
                    <a:pt x="413" y="564"/>
                    <a:pt x="441" y="592"/>
                  </a:cubicBezTo>
                  <a:cubicBezTo>
                    <a:pt x="469" y="592"/>
                    <a:pt x="469" y="619"/>
                    <a:pt x="497" y="619"/>
                  </a:cubicBezTo>
                  <a:lnTo>
                    <a:pt x="525" y="619"/>
                  </a:lnTo>
                  <a:cubicBezTo>
                    <a:pt x="497" y="654"/>
                    <a:pt x="469" y="682"/>
                    <a:pt x="469" y="710"/>
                  </a:cubicBezTo>
                  <a:cubicBezTo>
                    <a:pt x="385" y="738"/>
                    <a:pt x="294" y="766"/>
                    <a:pt x="238" y="829"/>
                  </a:cubicBezTo>
                  <a:cubicBezTo>
                    <a:pt x="63" y="941"/>
                    <a:pt x="0" y="1207"/>
                    <a:pt x="238" y="1319"/>
                  </a:cubicBezTo>
                  <a:cubicBezTo>
                    <a:pt x="266" y="1319"/>
                    <a:pt x="294" y="1354"/>
                    <a:pt x="322" y="1354"/>
                  </a:cubicBezTo>
                  <a:cubicBezTo>
                    <a:pt x="294" y="1382"/>
                    <a:pt x="238" y="1438"/>
                    <a:pt x="238" y="1528"/>
                  </a:cubicBezTo>
                  <a:cubicBezTo>
                    <a:pt x="147" y="1787"/>
                    <a:pt x="385" y="1962"/>
                    <a:pt x="616" y="2018"/>
                  </a:cubicBezTo>
                  <a:cubicBezTo>
                    <a:pt x="672" y="2053"/>
                    <a:pt x="762" y="2081"/>
                    <a:pt x="846" y="2081"/>
                  </a:cubicBezTo>
                  <a:cubicBezTo>
                    <a:pt x="699" y="2165"/>
                    <a:pt x="560" y="2312"/>
                    <a:pt x="616" y="2514"/>
                  </a:cubicBezTo>
                  <a:cubicBezTo>
                    <a:pt x="644" y="2633"/>
                    <a:pt x="762" y="2717"/>
                    <a:pt x="846" y="2780"/>
                  </a:cubicBezTo>
                  <a:cubicBezTo>
                    <a:pt x="909" y="2808"/>
                    <a:pt x="937" y="2836"/>
                    <a:pt x="993" y="2836"/>
                  </a:cubicBezTo>
                  <a:cubicBezTo>
                    <a:pt x="937" y="2892"/>
                    <a:pt x="937" y="2983"/>
                    <a:pt x="909" y="3039"/>
                  </a:cubicBezTo>
                  <a:lnTo>
                    <a:pt x="874" y="3102"/>
                  </a:lnTo>
                  <a:cubicBezTo>
                    <a:pt x="846" y="3130"/>
                    <a:pt x="846" y="3186"/>
                    <a:pt x="846" y="3214"/>
                  </a:cubicBezTo>
                  <a:cubicBezTo>
                    <a:pt x="790" y="3333"/>
                    <a:pt x="874" y="3451"/>
                    <a:pt x="965" y="3535"/>
                  </a:cubicBezTo>
                  <a:cubicBezTo>
                    <a:pt x="1009" y="3565"/>
                    <a:pt x="1057" y="3578"/>
                    <a:pt x="1106" y="3578"/>
                  </a:cubicBezTo>
                  <a:cubicBezTo>
                    <a:pt x="1256" y="3578"/>
                    <a:pt x="1414" y="3457"/>
                    <a:pt x="1462" y="3305"/>
                  </a:cubicBezTo>
                  <a:cubicBezTo>
                    <a:pt x="1490" y="3214"/>
                    <a:pt x="1462" y="3158"/>
                    <a:pt x="1490" y="3067"/>
                  </a:cubicBezTo>
                  <a:lnTo>
                    <a:pt x="1490" y="3039"/>
                  </a:lnTo>
                  <a:cubicBezTo>
                    <a:pt x="1490" y="3011"/>
                    <a:pt x="1518" y="2983"/>
                    <a:pt x="1546" y="2955"/>
                  </a:cubicBezTo>
                  <a:cubicBezTo>
                    <a:pt x="1636" y="2780"/>
                    <a:pt x="1574" y="2605"/>
                    <a:pt x="1462" y="2486"/>
                  </a:cubicBezTo>
                  <a:cubicBezTo>
                    <a:pt x="1664" y="2431"/>
                    <a:pt x="1867" y="2312"/>
                    <a:pt x="1839" y="2053"/>
                  </a:cubicBezTo>
                  <a:cubicBezTo>
                    <a:pt x="1839" y="1843"/>
                    <a:pt x="1664" y="1731"/>
                    <a:pt x="1462" y="1668"/>
                  </a:cubicBezTo>
                  <a:cubicBezTo>
                    <a:pt x="1546" y="1640"/>
                    <a:pt x="1636" y="1584"/>
                    <a:pt x="1692" y="1528"/>
                  </a:cubicBezTo>
                  <a:cubicBezTo>
                    <a:pt x="1783" y="1438"/>
                    <a:pt x="1811" y="1291"/>
                    <a:pt x="1748" y="1179"/>
                  </a:cubicBezTo>
                  <a:cubicBezTo>
                    <a:pt x="1720" y="1144"/>
                    <a:pt x="1720" y="1144"/>
                    <a:pt x="1720" y="1116"/>
                  </a:cubicBezTo>
                  <a:cubicBezTo>
                    <a:pt x="1811" y="1032"/>
                    <a:pt x="1811" y="885"/>
                    <a:pt x="1720" y="766"/>
                  </a:cubicBezTo>
                  <a:lnTo>
                    <a:pt x="1748" y="766"/>
                  </a:lnTo>
                  <a:cubicBezTo>
                    <a:pt x="1798" y="801"/>
                    <a:pt x="1856" y="824"/>
                    <a:pt x="1912" y="824"/>
                  </a:cubicBezTo>
                  <a:cubicBezTo>
                    <a:pt x="1958" y="824"/>
                    <a:pt x="2004" y="808"/>
                    <a:pt x="2042" y="766"/>
                  </a:cubicBezTo>
                  <a:cubicBezTo>
                    <a:pt x="2098" y="738"/>
                    <a:pt x="2098" y="682"/>
                    <a:pt x="2133" y="654"/>
                  </a:cubicBezTo>
                  <a:lnTo>
                    <a:pt x="2133" y="619"/>
                  </a:lnTo>
                  <a:cubicBezTo>
                    <a:pt x="2098" y="619"/>
                    <a:pt x="2070" y="619"/>
                    <a:pt x="2070" y="592"/>
                  </a:cubicBezTo>
                  <a:cubicBezTo>
                    <a:pt x="2042" y="592"/>
                    <a:pt x="2042" y="564"/>
                    <a:pt x="2014" y="564"/>
                  </a:cubicBezTo>
                  <a:cubicBezTo>
                    <a:pt x="2014" y="536"/>
                    <a:pt x="2014" y="536"/>
                    <a:pt x="1986" y="536"/>
                  </a:cubicBezTo>
                  <a:cubicBezTo>
                    <a:pt x="1986" y="508"/>
                    <a:pt x="1958" y="508"/>
                    <a:pt x="1958" y="480"/>
                  </a:cubicBezTo>
                  <a:cubicBezTo>
                    <a:pt x="1923" y="445"/>
                    <a:pt x="1923" y="417"/>
                    <a:pt x="1923" y="361"/>
                  </a:cubicBezTo>
                  <a:lnTo>
                    <a:pt x="1867" y="361"/>
                  </a:lnTo>
                  <a:cubicBezTo>
                    <a:pt x="1811" y="305"/>
                    <a:pt x="1748" y="270"/>
                    <a:pt x="1664" y="270"/>
                  </a:cubicBezTo>
                  <a:cubicBezTo>
                    <a:pt x="1608" y="270"/>
                    <a:pt x="1518" y="333"/>
                    <a:pt x="1490" y="389"/>
                  </a:cubicBezTo>
                  <a:cubicBezTo>
                    <a:pt x="1399" y="445"/>
                    <a:pt x="1371" y="508"/>
                    <a:pt x="1399" y="592"/>
                  </a:cubicBezTo>
                  <a:lnTo>
                    <a:pt x="1399" y="619"/>
                  </a:lnTo>
                  <a:cubicBezTo>
                    <a:pt x="1315" y="592"/>
                    <a:pt x="1196" y="564"/>
                    <a:pt x="1084" y="564"/>
                  </a:cubicBezTo>
                  <a:cubicBezTo>
                    <a:pt x="1112" y="508"/>
                    <a:pt x="1112" y="480"/>
                    <a:pt x="1112" y="445"/>
                  </a:cubicBezTo>
                  <a:cubicBezTo>
                    <a:pt x="1112" y="389"/>
                    <a:pt x="1084" y="361"/>
                    <a:pt x="1084" y="333"/>
                  </a:cubicBezTo>
                  <a:lnTo>
                    <a:pt x="1084" y="270"/>
                  </a:lnTo>
                  <a:cubicBezTo>
                    <a:pt x="1084" y="214"/>
                    <a:pt x="1049" y="130"/>
                    <a:pt x="993" y="67"/>
                  </a:cubicBezTo>
                  <a:cubicBezTo>
                    <a:pt x="962" y="21"/>
                    <a:pt x="913" y="0"/>
                    <a:pt x="86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64"/>
            <p:cNvSpPr/>
            <p:nvPr/>
          </p:nvSpPr>
          <p:spPr>
            <a:xfrm>
              <a:off x="7473663" y="1358240"/>
              <a:ext cx="53360" cy="49060"/>
            </a:xfrm>
            <a:custGeom>
              <a:rect b="b" l="l" r="r" t="t"/>
              <a:pathLst>
                <a:path extrusionOk="0" h="2156" w="2345">
                  <a:moveTo>
                    <a:pt x="1917" y="0"/>
                  </a:moveTo>
                  <a:cubicBezTo>
                    <a:pt x="1864" y="0"/>
                    <a:pt x="1804" y="30"/>
                    <a:pt x="1765" y="86"/>
                  </a:cubicBezTo>
                  <a:cubicBezTo>
                    <a:pt x="1674" y="142"/>
                    <a:pt x="1618" y="233"/>
                    <a:pt x="1555" y="317"/>
                  </a:cubicBezTo>
                  <a:cubicBezTo>
                    <a:pt x="1499" y="380"/>
                    <a:pt x="1471" y="436"/>
                    <a:pt x="1415" y="492"/>
                  </a:cubicBezTo>
                  <a:cubicBezTo>
                    <a:pt x="1415" y="519"/>
                    <a:pt x="1380" y="554"/>
                    <a:pt x="1352" y="582"/>
                  </a:cubicBezTo>
                  <a:cubicBezTo>
                    <a:pt x="1352" y="610"/>
                    <a:pt x="1296" y="666"/>
                    <a:pt x="1324" y="666"/>
                  </a:cubicBezTo>
                  <a:lnTo>
                    <a:pt x="1296" y="666"/>
                  </a:lnTo>
                  <a:cubicBezTo>
                    <a:pt x="1205" y="757"/>
                    <a:pt x="1268" y="904"/>
                    <a:pt x="1352" y="932"/>
                  </a:cubicBezTo>
                  <a:cubicBezTo>
                    <a:pt x="1324" y="960"/>
                    <a:pt x="1268" y="988"/>
                    <a:pt x="1205" y="1016"/>
                  </a:cubicBezTo>
                  <a:cubicBezTo>
                    <a:pt x="1149" y="1016"/>
                    <a:pt x="1093" y="1044"/>
                    <a:pt x="1002" y="1044"/>
                  </a:cubicBezTo>
                  <a:lnTo>
                    <a:pt x="1002" y="1016"/>
                  </a:lnTo>
                  <a:cubicBezTo>
                    <a:pt x="1030" y="932"/>
                    <a:pt x="1065" y="841"/>
                    <a:pt x="1065" y="785"/>
                  </a:cubicBezTo>
                  <a:cubicBezTo>
                    <a:pt x="1093" y="666"/>
                    <a:pt x="1149" y="554"/>
                    <a:pt x="1177" y="436"/>
                  </a:cubicBezTo>
                  <a:cubicBezTo>
                    <a:pt x="1177" y="310"/>
                    <a:pt x="1101" y="213"/>
                    <a:pt x="1006" y="213"/>
                  </a:cubicBezTo>
                  <a:cubicBezTo>
                    <a:pt x="969" y="213"/>
                    <a:pt x="930" y="227"/>
                    <a:pt x="890" y="261"/>
                  </a:cubicBezTo>
                  <a:cubicBezTo>
                    <a:pt x="653" y="492"/>
                    <a:pt x="478" y="757"/>
                    <a:pt x="275" y="1016"/>
                  </a:cubicBezTo>
                  <a:cubicBezTo>
                    <a:pt x="247" y="1044"/>
                    <a:pt x="219" y="1079"/>
                    <a:pt x="191" y="1107"/>
                  </a:cubicBezTo>
                  <a:cubicBezTo>
                    <a:pt x="191" y="1135"/>
                    <a:pt x="156" y="1135"/>
                    <a:pt x="156" y="1135"/>
                  </a:cubicBezTo>
                  <a:cubicBezTo>
                    <a:pt x="128" y="1163"/>
                    <a:pt x="128" y="1191"/>
                    <a:pt x="128" y="1191"/>
                  </a:cubicBezTo>
                  <a:cubicBezTo>
                    <a:pt x="128" y="1219"/>
                    <a:pt x="128" y="1219"/>
                    <a:pt x="100" y="1219"/>
                  </a:cubicBezTo>
                  <a:cubicBezTo>
                    <a:pt x="1" y="1342"/>
                    <a:pt x="107" y="1504"/>
                    <a:pt x="231" y="1504"/>
                  </a:cubicBezTo>
                  <a:cubicBezTo>
                    <a:pt x="255" y="1504"/>
                    <a:pt x="279" y="1498"/>
                    <a:pt x="303" y="1484"/>
                  </a:cubicBezTo>
                  <a:lnTo>
                    <a:pt x="331" y="1484"/>
                  </a:lnTo>
                  <a:cubicBezTo>
                    <a:pt x="366" y="1484"/>
                    <a:pt x="394" y="1512"/>
                    <a:pt x="422" y="1512"/>
                  </a:cubicBezTo>
                  <a:cubicBezTo>
                    <a:pt x="541" y="1484"/>
                    <a:pt x="681" y="1428"/>
                    <a:pt x="800" y="1338"/>
                  </a:cubicBezTo>
                  <a:cubicBezTo>
                    <a:pt x="828" y="1394"/>
                    <a:pt x="856" y="1484"/>
                    <a:pt x="946" y="1512"/>
                  </a:cubicBezTo>
                  <a:cubicBezTo>
                    <a:pt x="1016" y="1680"/>
                    <a:pt x="1148" y="1752"/>
                    <a:pt x="1326" y="1752"/>
                  </a:cubicBezTo>
                  <a:cubicBezTo>
                    <a:pt x="1363" y="1752"/>
                    <a:pt x="1402" y="1749"/>
                    <a:pt x="1443" y="1743"/>
                  </a:cubicBezTo>
                  <a:lnTo>
                    <a:pt x="1471" y="1743"/>
                  </a:lnTo>
                  <a:lnTo>
                    <a:pt x="1471" y="1890"/>
                  </a:lnTo>
                  <a:cubicBezTo>
                    <a:pt x="1499" y="2009"/>
                    <a:pt x="1590" y="2065"/>
                    <a:pt x="1702" y="2093"/>
                  </a:cubicBezTo>
                  <a:cubicBezTo>
                    <a:pt x="1765" y="2128"/>
                    <a:pt x="1820" y="2128"/>
                    <a:pt x="1876" y="2156"/>
                  </a:cubicBezTo>
                  <a:lnTo>
                    <a:pt x="1939" y="2156"/>
                  </a:lnTo>
                  <a:cubicBezTo>
                    <a:pt x="1995" y="2156"/>
                    <a:pt x="2051" y="2156"/>
                    <a:pt x="2079" y="2093"/>
                  </a:cubicBezTo>
                  <a:cubicBezTo>
                    <a:pt x="2198" y="1981"/>
                    <a:pt x="2170" y="1834"/>
                    <a:pt x="2051" y="1743"/>
                  </a:cubicBezTo>
                  <a:cubicBezTo>
                    <a:pt x="2142" y="1659"/>
                    <a:pt x="2254" y="1603"/>
                    <a:pt x="2289" y="1484"/>
                  </a:cubicBezTo>
                  <a:cubicBezTo>
                    <a:pt x="2317" y="1394"/>
                    <a:pt x="2289" y="1310"/>
                    <a:pt x="2198" y="1254"/>
                  </a:cubicBezTo>
                  <a:cubicBezTo>
                    <a:pt x="2289" y="1163"/>
                    <a:pt x="2345" y="1079"/>
                    <a:pt x="2345" y="960"/>
                  </a:cubicBezTo>
                  <a:cubicBezTo>
                    <a:pt x="2345" y="869"/>
                    <a:pt x="2254" y="729"/>
                    <a:pt x="2170" y="729"/>
                  </a:cubicBezTo>
                  <a:cubicBezTo>
                    <a:pt x="2125" y="712"/>
                    <a:pt x="2088" y="703"/>
                    <a:pt x="2056" y="703"/>
                  </a:cubicBezTo>
                  <a:cubicBezTo>
                    <a:pt x="2023" y="703"/>
                    <a:pt x="1995" y="712"/>
                    <a:pt x="1967" y="729"/>
                  </a:cubicBezTo>
                  <a:cubicBezTo>
                    <a:pt x="2023" y="610"/>
                    <a:pt x="2023" y="519"/>
                    <a:pt x="1995" y="436"/>
                  </a:cubicBezTo>
                  <a:lnTo>
                    <a:pt x="1995" y="408"/>
                  </a:lnTo>
                  <a:cubicBezTo>
                    <a:pt x="2023" y="317"/>
                    <a:pt x="1995" y="233"/>
                    <a:pt x="2023" y="114"/>
                  </a:cubicBezTo>
                  <a:cubicBezTo>
                    <a:pt x="2023" y="37"/>
                    <a:pt x="1975" y="0"/>
                    <a:pt x="191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64"/>
            <p:cNvSpPr/>
            <p:nvPr/>
          </p:nvSpPr>
          <p:spPr>
            <a:xfrm>
              <a:off x="7517785" y="1407277"/>
              <a:ext cx="1707" cy="319"/>
            </a:xfrm>
            <a:custGeom>
              <a:rect b="b" l="l" r="r" t="t"/>
              <a:pathLst>
                <a:path extrusionOk="0" h="14" w="75">
                  <a:moveTo>
                    <a:pt x="0" y="1"/>
                  </a:moveTo>
                  <a:cubicBezTo>
                    <a:pt x="38" y="10"/>
                    <a:pt x="56" y="13"/>
                    <a:pt x="63" y="13"/>
                  </a:cubicBezTo>
                  <a:cubicBezTo>
                    <a:pt x="75" y="13"/>
                    <a:pt x="38" y="1"/>
                    <a:pt x="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64"/>
            <p:cNvSpPr/>
            <p:nvPr/>
          </p:nvSpPr>
          <p:spPr>
            <a:xfrm>
              <a:off x="7438234" y="1397492"/>
              <a:ext cx="37728" cy="27738"/>
            </a:xfrm>
            <a:custGeom>
              <a:rect b="b" l="l" r="r" t="t"/>
              <a:pathLst>
                <a:path extrusionOk="0" h="1219" w="1658">
                  <a:moveTo>
                    <a:pt x="686" y="0"/>
                  </a:moveTo>
                  <a:cubicBezTo>
                    <a:pt x="659" y="0"/>
                    <a:pt x="631" y="7"/>
                    <a:pt x="609" y="18"/>
                  </a:cubicBezTo>
                  <a:cubicBezTo>
                    <a:pt x="434" y="109"/>
                    <a:pt x="203" y="193"/>
                    <a:pt x="84" y="340"/>
                  </a:cubicBezTo>
                  <a:cubicBezTo>
                    <a:pt x="0" y="459"/>
                    <a:pt x="0" y="661"/>
                    <a:pt x="175" y="689"/>
                  </a:cubicBezTo>
                  <a:lnTo>
                    <a:pt x="259" y="689"/>
                  </a:lnTo>
                  <a:cubicBezTo>
                    <a:pt x="233" y="850"/>
                    <a:pt x="402" y="987"/>
                    <a:pt x="565" y="987"/>
                  </a:cubicBezTo>
                  <a:cubicBezTo>
                    <a:pt x="579" y="987"/>
                    <a:pt x="594" y="985"/>
                    <a:pt x="609" y="983"/>
                  </a:cubicBezTo>
                  <a:cubicBezTo>
                    <a:pt x="636" y="1067"/>
                    <a:pt x="727" y="1158"/>
                    <a:pt x="811" y="1186"/>
                  </a:cubicBezTo>
                  <a:cubicBezTo>
                    <a:pt x="862" y="1210"/>
                    <a:pt x="912" y="1218"/>
                    <a:pt x="964" y="1218"/>
                  </a:cubicBezTo>
                  <a:cubicBezTo>
                    <a:pt x="1034" y="1218"/>
                    <a:pt x="1108" y="1202"/>
                    <a:pt x="1189" y="1186"/>
                  </a:cubicBezTo>
                  <a:cubicBezTo>
                    <a:pt x="1224" y="1158"/>
                    <a:pt x="1224" y="1158"/>
                    <a:pt x="1252" y="1158"/>
                  </a:cubicBezTo>
                  <a:lnTo>
                    <a:pt x="1280" y="1158"/>
                  </a:lnTo>
                  <a:cubicBezTo>
                    <a:pt x="1336" y="1158"/>
                    <a:pt x="1427" y="1158"/>
                    <a:pt x="1483" y="1102"/>
                  </a:cubicBezTo>
                  <a:cubicBezTo>
                    <a:pt x="1573" y="1067"/>
                    <a:pt x="1657" y="955"/>
                    <a:pt x="1657" y="836"/>
                  </a:cubicBezTo>
                  <a:cubicBezTo>
                    <a:pt x="1632" y="602"/>
                    <a:pt x="1464" y="483"/>
                    <a:pt x="1256" y="483"/>
                  </a:cubicBezTo>
                  <a:cubicBezTo>
                    <a:pt x="1234" y="483"/>
                    <a:pt x="1212" y="484"/>
                    <a:pt x="1189" y="487"/>
                  </a:cubicBezTo>
                  <a:cubicBezTo>
                    <a:pt x="1161" y="431"/>
                    <a:pt x="1105" y="368"/>
                    <a:pt x="1049" y="340"/>
                  </a:cubicBezTo>
                  <a:cubicBezTo>
                    <a:pt x="1077" y="340"/>
                    <a:pt x="1077" y="312"/>
                    <a:pt x="1077" y="284"/>
                  </a:cubicBezTo>
                  <a:cubicBezTo>
                    <a:pt x="1101" y="156"/>
                    <a:pt x="994" y="7"/>
                    <a:pt x="869" y="7"/>
                  </a:cubicBezTo>
                  <a:cubicBezTo>
                    <a:pt x="850" y="7"/>
                    <a:pt x="830" y="11"/>
                    <a:pt x="811" y="18"/>
                  </a:cubicBezTo>
                  <a:cubicBezTo>
                    <a:pt x="811" y="18"/>
                    <a:pt x="783" y="18"/>
                    <a:pt x="783" y="53"/>
                  </a:cubicBezTo>
                  <a:cubicBezTo>
                    <a:pt x="767" y="15"/>
                    <a:pt x="727" y="0"/>
                    <a:pt x="68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64"/>
            <p:cNvSpPr/>
            <p:nvPr/>
          </p:nvSpPr>
          <p:spPr>
            <a:xfrm>
              <a:off x="7402918" y="1420111"/>
              <a:ext cx="39935" cy="33404"/>
            </a:xfrm>
            <a:custGeom>
              <a:rect b="b" l="l" r="r" t="t"/>
              <a:pathLst>
                <a:path extrusionOk="0" h="1468" w="1755">
                  <a:moveTo>
                    <a:pt x="902" y="0"/>
                  </a:moveTo>
                  <a:cubicBezTo>
                    <a:pt x="618" y="0"/>
                    <a:pt x="339" y="356"/>
                    <a:pt x="154" y="541"/>
                  </a:cubicBezTo>
                  <a:cubicBezTo>
                    <a:pt x="1" y="694"/>
                    <a:pt x="115" y="1002"/>
                    <a:pt x="301" y="1002"/>
                  </a:cubicBezTo>
                  <a:cubicBezTo>
                    <a:pt x="327" y="1002"/>
                    <a:pt x="356" y="996"/>
                    <a:pt x="384" y="982"/>
                  </a:cubicBezTo>
                  <a:cubicBezTo>
                    <a:pt x="440" y="982"/>
                    <a:pt x="468" y="947"/>
                    <a:pt x="503" y="947"/>
                  </a:cubicBezTo>
                  <a:cubicBezTo>
                    <a:pt x="503" y="1094"/>
                    <a:pt x="587" y="1269"/>
                    <a:pt x="734" y="1297"/>
                  </a:cubicBezTo>
                  <a:cubicBezTo>
                    <a:pt x="770" y="1307"/>
                    <a:pt x="802" y="1311"/>
                    <a:pt x="833" y="1311"/>
                  </a:cubicBezTo>
                  <a:cubicBezTo>
                    <a:pt x="904" y="1311"/>
                    <a:pt x="964" y="1288"/>
                    <a:pt x="1028" y="1269"/>
                  </a:cubicBezTo>
                  <a:cubicBezTo>
                    <a:pt x="1056" y="1332"/>
                    <a:pt x="1084" y="1388"/>
                    <a:pt x="1140" y="1416"/>
                  </a:cubicBezTo>
                  <a:cubicBezTo>
                    <a:pt x="1202" y="1452"/>
                    <a:pt x="1261" y="1468"/>
                    <a:pt x="1316" y="1468"/>
                  </a:cubicBezTo>
                  <a:cubicBezTo>
                    <a:pt x="1567" y="1468"/>
                    <a:pt x="1727" y="1132"/>
                    <a:pt x="1727" y="891"/>
                  </a:cubicBezTo>
                  <a:cubicBezTo>
                    <a:pt x="1755" y="597"/>
                    <a:pt x="1580" y="311"/>
                    <a:pt x="1258" y="311"/>
                  </a:cubicBezTo>
                  <a:cubicBezTo>
                    <a:pt x="1231" y="220"/>
                    <a:pt x="1203" y="136"/>
                    <a:pt x="1112" y="73"/>
                  </a:cubicBezTo>
                  <a:cubicBezTo>
                    <a:pt x="1043" y="22"/>
                    <a:pt x="972" y="0"/>
                    <a:pt x="90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64"/>
            <p:cNvSpPr/>
            <p:nvPr/>
          </p:nvSpPr>
          <p:spPr>
            <a:xfrm>
              <a:off x="7389060" y="1445460"/>
              <a:ext cx="22618" cy="26532"/>
            </a:xfrm>
            <a:custGeom>
              <a:rect b="b" l="l" r="r" t="t"/>
              <a:pathLst>
                <a:path extrusionOk="0" h="1166" w="994">
                  <a:moveTo>
                    <a:pt x="391" y="1"/>
                  </a:moveTo>
                  <a:cubicBezTo>
                    <a:pt x="321" y="1"/>
                    <a:pt x="251" y="29"/>
                    <a:pt x="203" y="99"/>
                  </a:cubicBezTo>
                  <a:cubicBezTo>
                    <a:pt x="175" y="155"/>
                    <a:pt x="147" y="246"/>
                    <a:pt x="119" y="302"/>
                  </a:cubicBezTo>
                  <a:cubicBezTo>
                    <a:pt x="91" y="330"/>
                    <a:pt x="91" y="357"/>
                    <a:pt x="63" y="392"/>
                  </a:cubicBezTo>
                  <a:lnTo>
                    <a:pt x="63" y="420"/>
                  </a:lnTo>
                  <a:cubicBezTo>
                    <a:pt x="63" y="420"/>
                    <a:pt x="63" y="448"/>
                    <a:pt x="28" y="448"/>
                  </a:cubicBezTo>
                  <a:cubicBezTo>
                    <a:pt x="1" y="504"/>
                    <a:pt x="1" y="567"/>
                    <a:pt x="1" y="623"/>
                  </a:cubicBezTo>
                  <a:cubicBezTo>
                    <a:pt x="1" y="826"/>
                    <a:pt x="147" y="945"/>
                    <a:pt x="322" y="973"/>
                  </a:cubicBezTo>
                  <a:cubicBezTo>
                    <a:pt x="387" y="1078"/>
                    <a:pt x="495" y="1165"/>
                    <a:pt x="616" y="1165"/>
                  </a:cubicBezTo>
                  <a:cubicBezTo>
                    <a:pt x="663" y="1165"/>
                    <a:pt x="713" y="1151"/>
                    <a:pt x="763" y="1120"/>
                  </a:cubicBezTo>
                  <a:cubicBezTo>
                    <a:pt x="847" y="1057"/>
                    <a:pt x="875" y="1029"/>
                    <a:pt x="938" y="945"/>
                  </a:cubicBezTo>
                  <a:cubicBezTo>
                    <a:pt x="965" y="917"/>
                    <a:pt x="965" y="882"/>
                    <a:pt x="965" y="826"/>
                  </a:cubicBezTo>
                  <a:cubicBezTo>
                    <a:pt x="986" y="764"/>
                    <a:pt x="992" y="729"/>
                    <a:pt x="993" y="729"/>
                  </a:cubicBezTo>
                  <a:cubicBezTo>
                    <a:pt x="993" y="729"/>
                    <a:pt x="993" y="733"/>
                    <a:pt x="993" y="742"/>
                  </a:cubicBezTo>
                  <a:lnTo>
                    <a:pt x="993" y="623"/>
                  </a:lnTo>
                  <a:cubicBezTo>
                    <a:pt x="993" y="532"/>
                    <a:pt x="993" y="476"/>
                    <a:pt x="965" y="420"/>
                  </a:cubicBezTo>
                  <a:cubicBezTo>
                    <a:pt x="903" y="274"/>
                    <a:pt x="791" y="155"/>
                    <a:pt x="644" y="155"/>
                  </a:cubicBezTo>
                  <a:lnTo>
                    <a:pt x="616" y="155"/>
                  </a:lnTo>
                  <a:cubicBezTo>
                    <a:pt x="599" y="66"/>
                    <a:pt x="496" y="1"/>
                    <a:pt x="3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64"/>
            <p:cNvSpPr/>
            <p:nvPr/>
          </p:nvSpPr>
          <p:spPr>
            <a:xfrm>
              <a:off x="7368535" y="1469694"/>
              <a:ext cx="19273" cy="16520"/>
            </a:xfrm>
            <a:custGeom>
              <a:rect b="b" l="l" r="r" t="t"/>
              <a:pathLst>
                <a:path extrusionOk="0" h="726" w="847">
                  <a:moveTo>
                    <a:pt x="245" y="0"/>
                  </a:moveTo>
                  <a:cubicBezTo>
                    <a:pt x="205" y="0"/>
                    <a:pt x="161" y="9"/>
                    <a:pt x="119" y="27"/>
                  </a:cubicBezTo>
                  <a:cubicBezTo>
                    <a:pt x="28" y="111"/>
                    <a:pt x="1" y="201"/>
                    <a:pt x="1" y="313"/>
                  </a:cubicBezTo>
                  <a:cubicBezTo>
                    <a:pt x="28" y="341"/>
                    <a:pt x="28" y="376"/>
                    <a:pt x="28" y="432"/>
                  </a:cubicBezTo>
                  <a:lnTo>
                    <a:pt x="56" y="432"/>
                  </a:lnTo>
                  <a:lnTo>
                    <a:pt x="56" y="460"/>
                  </a:lnTo>
                  <a:cubicBezTo>
                    <a:pt x="56" y="488"/>
                    <a:pt x="91" y="488"/>
                    <a:pt x="91" y="516"/>
                  </a:cubicBezTo>
                  <a:cubicBezTo>
                    <a:pt x="147" y="607"/>
                    <a:pt x="266" y="691"/>
                    <a:pt x="378" y="726"/>
                  </a:cubicBezTo>
                  <a:cubicBezTo>
                    <a:pt x="441" y="726"/>
                    <a:pt x="525" y="726"/>
                    <a:pt x="616" y="691"/>
                  </a:cubicBezTo>
                  <a:cubicBezTo>
                    <a:pt x="672" y="663"/>
                    <a:pt x="728" y="635"/>
                    <a:pt x="791" y="551"/>
                  </a:cubicBezTo>
                  <a:cubicBezTo>
                    <a:pt x="847" y="460"/>
                    <a:pt x="847" y="285"/>
                    <a:pt x="791" y="201"/>
                  </a:cubicBezTo>
                  <a:cubicBezTo>
                    <a:pt x="728" y="111"/>
                    <a:pt x="672" y="83"/>
                    <a:pt x="616" y="55"/>
                  </a:cubicBezTo>
                  <a:cubicBezTo>
                    <a:pt x="564" y="19"/>
                    <a:pt x="523" y="3"/>
                    <a:pt x="481" y="3"/>
                  </a:cubicBezTo>
                  <a:cubicBezTo>
                    <a:pt x="449" y="3"/>
                    <a:pt x="417" y="12"/>
                    <a:pt x="378" y="27"/>
                  </a:cubicBezTo>
                  <a:lnTo>
                    <a:pt x="350" y="27"/>
                  </a:lnTo>
                  <a:cubicBezTo>
                    <a:pt x="322" y="9"/>
                    <a:pt x="285" y="0"/>
                    <a:pt x="24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64"/>
            <p:cNvSpPr/>
            <p:nvPr/>
          </p:nvSpPr>
          <p:spPr>
            <a:xfrm>
              <a:off x="7369172" y="1479251"/>
              <a:ext cx="660" cy="933"/>
            </a:xfrm>
            <a:custGeom>
              <a:rect b="b" l="l" r="r" t="t"/>
              <a:pathLst>
                <a:path extrusionOk="0" h="41" w="29">
                  <a:moveTo>
                    <a:pt x="6" y="1"/>
                  </a:moveTo>
                  <a:cubicBezTo>
                    <a:pt x="3" y="1"/>
                    <a:pt x="0" y="4"/>
                    <a:pt x="0" y="12"/>
                  </a:cubicBezTo>
                  <a:cubicBezTo>
                    <a:pt x="10" y="12"/>
                    <a:pt x="17" y="12"/>
                    <a:pt x="21" y="13"/>
                  </a:cubicBezTo>
                  <a:lnTo>
                    <a:pt x="21" y="13"/>
                  </a:lnTo>
                  <a:cubicBezTo>
                    <a:pt x="16" y="6"/>
                    <a:pt x="10" y="1"/>
                    <a:pt x="6" y="1"/>
                  </a:cubicBezTo>
                  <a:close/>
                  <a:moveTo>
                    <a:pt x="21" y="13"/>
                  </a:moveTo>
                  <a:cubicBezTo>
                    <a:pt x="25" y="21"/>
                    <a:pt x="28" y="30"/>
                    <a:pt x="28" y="40"/>
                  </a:cubicBezTo>
                  <a:cubicBezTo>
                    <a:pt x="28" y="22"/>
                    <a:pt x="28" y="16"/>
                    <a:pt x="21" y="13"/>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64"/>
            <p:cNvSpPr/>
            <p:nvPr/>
          </p:nvSpPr>
          <p:spPr>
            <a:xfrm>
              <a:off x="7359296" y="1492676"/>
              <a:ext cx="12606" cy="16725"/>
            </a:xfrm>
            <a:custGeom>
              <a:rect b="b" l="l" r="r" t="t"/>
              <a:pathLst>
                <a:path extrusionOk="0" h="735" w="554">
                  <a:moveTo>
                    <a:pt x="232" y="0"/>
                  </a:moveTo>
                  <a:cubicBezTo>
                    <a:pt x="189" y="0"/>
                    <a:pt x="147" y="10"/>
                    <a:pt x="113" y="31"/>
                  </a:cubicBezTo>
                  <a:lnTo>
                    <a:pt x="85" y="93"/>
                  </a:lnTo>
                  <a:cubicBezTo>
                    <a:pt x="29" y="121"/>
                    <a:pt x="1" y="205"/>
                    <a:pt x="1" y="268"/>
                  </a:cubicBezTo>
                  <a:lnTo>
                    <a:pt x="1" y="296"/>
                  </a:lnTo>
                  <a:lnTo>
                    <a:pt x="1" y="352"/>
                  </a:lnTo>
                  <a:lnTo>
                    <a:pt x="1" y="415"/>
                  </a:lnTo>
                  <a:cubicBezTo>
                    <a:pt x="29" y="499"/>
                    <a:pt x="29" y="590"/>
                    <a:pt x="85" y="646"/>
                  </a:cubicBezTo>
                  <a:cubicBezTo>
                    <a:pt x="144" y="700"/>
                    <a:pt x="200" y="734"/>
                    <a:pt x="256" y="734"/>
                  </a:cubicBezTo>
                  <a:cubicBezTo>
                    <a:pt x="287" y="734"/>
                    <a:pt x="319" y="724"/>
                    <a:pt x="351" y="702"/>
                  </a:cubicBezTo>
                  <a:lnTo>
                    <a:pt x="379" y="702"/>
                  </a:lnTo>
                  <a:cubicBezTo>
                    <a:pt x="525" y="618"/>
                    <a:pt x="553" y="443"/>
                    <a:pt x="553" y="324"/>
                  </a:cubicBezTo>
                  <a:cubicBezTo>
                    <a:pt x="553" y="205"/>
                    <a:pt x="525" y="121"/>
                    <a:pt x="434" y="66"/>
                  </a:cubicBezTo>
                  <a:cubicBezTo>
                    <a:pt x="382" y="26"/>
                    <a:pt x="305" y="0"/>
                    <a:pt x="23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64"/>
            <p:cNvSpPr/>
            <p:nvPr/>
          </p:nvSpPr>
          <p:spPr>
            <a:xfrm>
              <a:off x="7572670" y="1514476"/>
              <a:ext cx="176943" cy="153073"/>
            </a:xfrm>
            <a:custGeom>
              <a:rect b="b" l="l" r="r" t="t"/>
              <a:pathLst>
                <a:path extrusionOk="0" h="6727" w="7776">
                  <a:moveTo>
                    <a:pt x="2157" y="1240"/>
                  </a:moveTo>
                  <a:cubicBezTo>
                    <a:pt x="2189" y="1240"/>
                    <a:pt x="2217" y="1247"/>
                    <a:pt x="2245" y="1261"/>
                  </a:cubicBezTo>
                  <a:lnTo>
                    <a:pt x="2448" y="1261"/>
                  </a:lnTo>
                  <a:cubicBezTo>
                    <a:pt x="2392" y="1317"/>
                    <a:pt x="2336" y="1408"/>
                    <a:pt x="2336" y="1492"/>
                  </a:cubicBezTo>
                  <a:cubicBezTo>
                    <a:pt x="2245" y="1408"/>
                    <a:pt x="2161" y="1317"/>
                    <a:pt x="2042" y="1261"/>
                  </a:cubicBezTo>
                  <a:cubicBezTo>
                    <a:pt x="2088" y="1247"/>
                    <a:pt x="2125" y="1240"/>
                    <a:pt x="2157" y="1240"/>
                  </a:cubicBezTo>
                  <a:close/>
                  <a:moveTo>
                    <a:pt x="1730" y="0"/>
                  </a:moveTo>
                  <a:cubicBezTo>
                    <a:pt x="1527" y="0"/>
                    <a:pt x="1328" y="47"/>
                    <a:pt x="1168" y="184"/>
                  </a:cubicBezTo>
                  <a:cubicBezTo>
                    <a:pt x="1022" y="331"/>
                    <a:pt x="938" y="534"/>
                    <a:pt x="875" y="737"/>
                  </a:cubicBezTo>
                  <a:cubicBezTo>
                    <a:pt x="672" y="1030"/>
                    <a:pt x="588" y="1408"/>
                    <a:pt x="560" y="1758"/>
                  </a:cubicBezTo>
                  <a:cubicBezTo>
                    <a:pt x="413" y="2135"/>
                    <a:pt x="294" y="2485"/>
                    <a:pt x="64" y="2834"/>
                  </a:cubicBezTo>
                  <a:cubicBezTo>
                    <a:pt x="1" y="2953"/>
                    <a:pt x="36" y="3093"/>
                    <a:pt x="120" y="3212"/>
                  </a:cubicBezTo>
                  <a:cubicBezTo>
                    <a:pt x="350" y="3037"/>
                    <a:pt x="735" y="2890"/>
                    <a:pt x="910" y="2834"/>
                  </a:cubicBezTo>
                  <a:cubicBezTo>
                    <a:pt x="1008" y="2799"/>
                    <a:pt x="1101" y="2783"/>
                    <a:pt x="1187" y="2783"/>
                  </a:cubicBezTo>
                  <a:cubicBezTo>
                    <a:pt x="1531" y="2783"/>
                    <a:pt x="1778" y="3040"/>
                    <a:pt x="1896" y="3387"/>
                  </a:cubicBezTo>
                  <a:lnTo>
                    <a:pt x="1924" y="3387"/>
                  </a:lnTo>
                  <a:cubicBezTo>
                    <a:pt x="2133" y="3415"/>
                    <a:pt x="2336" y="3590"/>
                    <a:pt x="2483" y="3764"/>
                  </a:cubicBezTo>
                  <a:cubicBezTo>
                    <a:pt x="2595" y="3911"/>
                    <a:pt x="2714" y="4086"/>
                    <a:pt x="2742" y="4289"/>
                  </a:cubicBezTo>
                  <a:cubicBezTo>
                    <a:pt x="2833" y="4352"/>
                    <a:pt x="2889" y="4408"/>
                    <a:pt x="2945" y="4492"/>
                  </a:cubicBezTo>
                  <a:cubicBezTo>
                    <a:pt x="3210" y="4666"/>
                    <a:pt x="3469" y="4813"/>
                    <a:pt x="3672" y="5016"/>
                  </a:cubicBezTo>
                  <a:lnTo>
                    <a:pt x="3735" y="5079"/>
                  </a:lnTo>
                  <a:cubicBezTo>
                    <a:pt x="3763" y="5079"/>
                    <a:pt x="3791" y="5107"/>
                    <a:pt x="3847" y="5135"/>
                  </a:cubicBezTo>
                  <a:cubicBezTo>
                    <a:pt x="4021" y="5338"/>
                    <a:pt x="4231" y="5575"/>
                    <a:pt x="4371" y="5806"/>
                  </a:cubicBezTo>
                  <a:cubicBezTo>
                    <a:pt x="4434" y="5890"/>
                    <a:pt x="4518" y="5981"/>
                    <a:pt x="4581" y="6100"/>
                  </a:cubicBezTo>
                  <a:cubicBezTo>
                    <a:pt x="4693" y="6240"/>
                    <a:pt x="4839" y="6359"/>
                    <a:pt x="4986" y="6477"/>
                  </a:cubicBezTo>
                  <a:lnTo>
                    <a:pt x="5070" y="6477"/>
                  </a:lnTo>
                  <a:cubicBezTo>
                    <a:pt x="5189" y="6561"/>
                    <a:pt x="5336" y="6624"/>
                    <a:pt x="5483" y="6680"/>
                  </a:cubicBezTo>
                  <a:cubicBezTo>
                    <a:pt x="5558" y="6712"/>
                    <a:pt x="5634" y="6726"/>
                    <a:pt x="5707" y="6726"/>
                  </a:cubicBezTo>
                  <a:cubicBezTo>
                    <a:pt x="5912" y="6726"/>
                    <a:pt x="6094" y="6610"/>
                    <a:pt x="6182" y="6415"/>
                  </a:cubicBezTo>
                  <a:cubicBezTo>
                    <a:pt x="6294" y="6415"/>
                    <a:pt x="6413" y="6387"/>
                    <a:pt x="6532" y="6275"/>
                  </a:cubicBezTo>
                  <a:cubicBezTo>
                    <a:pt x="6615" y="6184"/>
                    <a:pt x="6678" y="6100"/>
                    <a:pt x="6678" y="5981"/>
                  </a:cubicBezTo>
                  <a:cubicBezTo>
                    <a:pt x="6706" y="6009"/>
                    <a:pt x="6734" y="6009"/>
                    <a:pt x="6762" y="6037"/>
                  </a:cubicBezTo>
                  <a:cubicBezTo>
                    <a:pt x="6853" y="6065"/>
                    <a:pt x="6909" y="6065"/>
                    <a:pt x="6993" y="6065"/>
                  </a:cubicBezTo>
                  <a:lnTo>
                    <a:pt x="6993" y="6037"/>
                  </a:lnTo>
                  <a:cubicBezTo>
                    <a:pt x="7140" y="5890"/>
                    <a:pt x="7259" y="5715"/>
                    <a:pt x="7406" y="5575"/>
                  </a:cubicBezTo>
                  <a:cubicBezTo>
                    <a:pt x="7406" y="5575"/>
                    <a:pt x="7406" y="5540"/>
                    <a:pt x="7378" y="5540"/>
                  </a:cubicBezTo>
                  <a:cubicBezTo>
                    <a:pt x="7343" y="5429"/>
                    <a:pt x="7287" y="5310"/>
                    <a:pt x="7203" y="5226"/>
                  </a:cubicBezTo>
                  <a:cubicBezTo>
                    <a:pt x="7259" y="5079"/>
                    <a:pt x="7259" y="4904"/>
                    <a:pt x="7112" y="4757"/>
                  </a:cubicBezTo>
                  <a:cubicBezTo>
                    <a:pt x="7056" y="4701"/>
                    <a:pt x="6993" y="4638"/>
                    <a:pt x="6909" y="4583"/>
                  </a:cubicBezTo>
                  <a:lnTo>
                    <a:pt x="6909" y="4583"/>
                  </a:lnTo>
                  <a:cubicBezTo>
                    <a:pt x="7084" y="4666"/>
                    <a:pt x="7259" y="4729"/>
                    <a:pt x="7434" y="4729"/>
                  </a:cubicBezTo>
                  <a:cubicBezTo>
                    <a:pt x="7443" y="4731"/>
                    <a:pt x="7452" y="4731"/>
                    <a:pt x="7462" y="4731"/>
                  </a:cubicBezTo>
                  <a:cubicBezTo>
                    <a:pt x="7674" y="4731"/>
                    <a:pt x="7776" y="4430"/>
                    <a:pt x="7608" y="4289"/>
                  </a:cubicBezTo>
                  <a:cubicBezTo>
                    <a:pt x="7462" y="4142"/>
                    <a:pt x="7287" y="4002"/>
                    <a:pt x="7112" y="3883"/>
                  </a:cubicBezTo>
                  <a:cubicBezTo>
                    <a:pt x="6678" y="3443"/>
                    <a:pt x="6266" y="3037"/>
                    <a:pt x="5804" y="2660"/>
                  </a:cubicBezTo>
                  <a:cubicBezTo>
                    <a:pt x="5658" y="2541"/>
                    <a:pt x="5483" y="2429"/>
                    <a:pt x="5336" y="2310"/>
                  </a:cubicBezTo>
                  <a:cubicBezTo>
                    <a:pt x="5308" y="2254"/>
                    <a:pt x="5245" y="2219"/>
                    <a:pt x="5217" y="2163"/>
                  </a:cubicBezTo>
                  <a:lnTo>
                    <a:pt x="5217" y="2163"/>
                  </a:lnTo>
                  <a:cubicBezTo>
                    <a:pt x="5226" y="2165"/>
                    <a:pt x="5235" y="2166"/>
                    <a:pt x="5244" y="2166"/>
                  </a:cubicBezTo>
                  <a:cubicBezTo>
                    <a:pt x="5375" y="2166"/>
                    <a:pt x="5453" y="1979"/>
                    <a:pt x="5420" y="1842"/>
                  </a:cubicBezTo>
                  <a:cubicBezTo>
                    <a:pt x="5364" y="1583"/>
                    <a:pt x="5070" y="1380"/>
                    <a:pt x="4895" y="1233"/>
                  </a:cubicBezTo>
                  <a:cubicBezTo>
                    <a:pt x="4637" y="1030"/>
                    <a:pt x="4371" y="884"/>
                    <a:pt x="4112" y="709"/>
                  </a:cubicBezTo>
                  <a:cubicBezTo>
                    <a:pt x="3847" y="506"/>
                    <a:pt x="3532" y="296"/>
                    <a:pt x="3266" y="65"/>
                  </a:cubicBezTo>
                  <a:cubicBezTo>
                    <a:pt x="3242" y="52"/>
                    <a:pt x="3218" y="46"/>
                    <a:pt x="3195" y="46"/>
                  </a:cubicBezTo>
                  <a:cubicBezTo>
                    <a:pt x="3078" y="46"/>
                    <a:pt x="2992" y="203"/>
                    <a:pt x="3091" y="296"/>
                  </a:cubicBezTo>
                  <a:cubicBezTo>
                    <a:pt x="3457" y="581"/>
                    <a:pt x="3744" y="944"/>
                    <a:pt x="4080" y="1259"/>
                  </a:cubicBezTo>
                  <a:lnTo>
                    <a:pt x="4080" y="1259"/>
                  </a:lnTo>
                  <a:cubicBezTo>
                    <a:pt x="3879" y="1169"/>
                    <a:pt x="3705" y="1058"/>
                    <a:pt x="3497" y="940"/>
                  </a:cubicBezTo>
                  <a:cubicBezTo>
                    <a:pt x="3441" y="912"/>
                    <a:pt x="3385" y="884"/>
                    <a:pt x="3322" y="856"/>
                  </a:cubicBezTo>
                  <a:cubicBezTo>
                    <a:pt x="3322" y="681"/>
                    <a:pt x="3238" y="506"/>
                    <a:pt x="3035" y="471"/>
                  </a:cubicBezTo>
                  <a:cubicBezTo>
                    <a:pt x="2889" y="415"/>
                    <a:pt x="2770" y="359"/>
                    <a:pt x="2658" y="359"/>
                  </a:cubicBezTo>
                  <a:cubicBezTo>
                    <a:pt x="2595" y="331"/>
                    <a:pt x="2567" y="331"/>
                    <a:pt x="2539" y="331"/>
                  </a:cubicBezTo>
                  <a:cubicBezTo>
                    <a:pt x="2336" y="184"/>
                    <a:pt x="2098" y="65"/>
                    <a:pt x="1896" y="10"/>
                  </a:cubicBezTo>
                  <a:cubicBezTo>
                    <a:pt x="1841" y="4"/>
                    <a:pt x="1785" y="0"/>
                    <a:pt x="173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64"/>
            <p:cNvSpPr/>
            <p:nvPr/>
          </p:nvSpPr>
          <p:spPr>
            <a:xfrm>
              <a:off x="7574832" y="1534455"/>
              <a:ext cx="144858" cy="130932"/>
            </a:xfrm>
            <a:custGeom>
              <a:rect b="b" l="l" r="r" t="t"/>
              <a:pathLst>
                <a:path extrusionOk="0" h="5754" w="6366">
                  <a:moveTo>
                    <a:pt x="1773" y="1663"/>
                  </a:moveTo>
                  <a:lnTo>
                    <a:pt x="1773" y="1663"/>
                  </a:lnTo>
                  <a:cubicBezTo>
                    <a:pt x="1920" y="1691"/>
                    <a:pt x="2066" y="1726"/>
                    <a:pt x="2213" y="1782"/>
                  </a:cubicBezTo>
                  <a:cubicBezTo>
                    <a:pt x="2675" y="1984"/>
                    <a:pt x="3052" y="2306"/>
                    <a:pt x="3493" y="2537"/>
                  </a:cubicBezTo>
                  <a:lnTo>
                    <a:pt x="3493" y="2600"/>
                  </a:lnTo>
                  <a:cubicBezTo>
                    <a:pt x="3437" y="2600"/>
                    <a:pt x="3346" y="2684"/>
                    <a:pt x="3346" y="2775"/>
                  </a:cubicBezTo>
                  <a:cubicBezTo>
                    <a:pt x="3227" y="2656"/>
                    <a:pt x="3115" y="2565"/>
                    <a:pt x="3024" y="2481"/>
                  </a:cubicBezTo>
                  <a:cubicBezTo>
                    <a:pt x="2647" y="2187"/>
                    <a:pt x="2269" y="1956"/>
                    <a:pt x="1864" y="1726"/>
                  </a:cubicBezTo>
                  <a:cubicBezTo>
                    <a:pt x="1829" y="1726"/>
                    <a:pt x="1829" y="1726"/>
                    <a:pt x="1829" y="1691"/>
                  </a:cubicBezTo>
                  <a:cubicBezTo>
                    <a:pt x="1801" y="1691"/>
                    <a:pt x="1773" y="1663"/>
                    <a:pt x="1773" y="1663"/>
                  </a:cubicBezTo>
                  <a:close/>
                  <a:moveTo>
                    <a:pt x="3814" y="3614"/>
                  </a:moveTo>
                  <a:lnTo>
                    <a:pt x="3814" y="3614"/>
                  </a:lnTo>
                  <a:cubicBezTo>
                    <a:pt x="3989" y="3823"/>
                    <a:pt x="4192" y="4026"/>
                    <a:pt x="4395" y="4229"/>
                  </a:cubicBezTo>
                  <a:cubicBezTo>
                    <a:pt x="4744" y="4523"/>
                    <a:pt x="5066" y="4809"/>
                    <a:pt x="5388" y="5103"/>
                  </a:cubicBezTo>
                  <a:cubicBezTo>
                    <a:pt x="5150" y="4928"/>
                    <a:pt x="4863" y="4809"/>
                    <a:pt x="4598" y="4607"/>
                  </a:cubicBezTo>
                  <a:cubicBezTo>
                    <a:pt x="4311" y="4348"/>
                    <a:pt x="4017" y="4054"/>
                    <a:pt x="3752" y="3760"/>
                  </a:cubicBezTo>
                  <a:cubicBezTo>
                    <a:pt x="3814" y="3733"/>
                    <a:pt x="3842" y="3677"/>
                    <a:pt x="3814" y="3614"/>
                  </a:cubicBezTo>
                  <a:close/>
                  <a:moveTo>
                    <a:pt x="2070" y="1"/>
                  </a:moveTo>
                  <a:cubicBezTo>
                    <a:pt x="1838" y="1"/>
                    <a:pt x="1603" y="105"/>
                    <a:pt x="1395" y="208"/>
                  </a:cubicBezTo>
                  <a:cubicBezTo>
                    <a:pt x="1192" y="264"/>
                    <a:pt x="899" y="411"/>
                    <a:pt x="815" y="614"/>
                  </a:cubicBezTo>
                  <a:cubicBezTo>
                    <a:pt x="815" y="642"/>
                    <a:pt x="815" y="677"/>
                    <a:pt x="843" y="705"/>
                  </a:cubicBezTo>
                  <a:cubicBezTo>
                    <a:pt x="871" y="733"/>
                    <a:pt x="871" y="733"/>
                    <a:pt x="899" y="733"/>
                  </a:cubicBezTo>
                  <a:cubicBezTo>
                    <a:pt x="990" y="733"/>
                    <a:pt x="1045" y="761"/>
                    <a:pt x="1129" y="761"/>
                  </a:cubicBezTo>
                  <a:cubicBezTo>
                    <a:pt x="1276" y="761"/>
                    <a:pt x="1423" y="761"/>
                    <a:pt x="1570" y="733"/>
                  </a:cubicBezTo>
                  <a:cubicBezTo>
                    <a:pt x="1801" y="705"/>
                    <a:pt x="2003" y="642"/>
                    <a:pt x="2178" y="530"/>
                  </a:cubicBezTo>
                  <a:lnTo>
                    <a:pt x="2178" y="530"/>
                  </a:lnTo>
                  <a:cubicBezTo>
                    <a:pt x="2038" y="642"/>
                    <a:pt x="2003" y="880"/>
                    <a:pt x="2213" y="992"/>
                  </a:cubicBezTo>
                  <a:cubicBezTo>
                    <a:pt x="2269" y="1026"/>
                    <a:pt x="2325" y="1054"/>
                    <a:pt x="2353" y="1110"/>
                  </a:cubicBezTo>
                  <a:cubicBezTo>
                    <a:pt x="2325" y="1082"/>
                    <a:pt x="2269" y="1082"/>
                    <a:pt x="2241" y="1054"/>
                  </a:cubicBezTo>
                  <a:cubicBezTo>
                    <a:pt x="2094" y="1026"/>
                    <a:pt x="1947" y="992"/>
                    <a:pt x="1829" y="964"/>
                  </a:cubicBezTo>
                  <a:cubicBezTo>
                    <a:pt x="1780" y="915"/>
                    <a:pt x="1719" y="885"/>
                    <a:pt x="1648" y="885"/>
                  </a:cubicBezTo>
                  <a:cubicBezTo>
                    <a:pt x="1597" y="885"/>
                    <a:pt x="1541" y="900"/>
                    <a:pt x="1479" y="936"/>
                  </a:cubicBezTo>
                  <a:cubicBezTo>
                    <a:pt x="1451" y="936"/>
                    <a:pt x="1451" y="964"/>
                    <a:pt x="1423" y="964"/>
                  </a:cubicBezTo>
                  <a:cubicBezTo>
                    <a:pt x="1304" y="964"/>
                    <a:pt x="1192" y="992"/>
                    <a:pt x="1073" y="1026"/>
                  </a:cubicBezTo>
                  <a:cubicBezTo>
                    <a:pt x="899" y="1054"/>
                    <a:pt x="724" y="1138"/>
                    <a:pt x="549" y="1229"/>
                  </a:cubicBezTo>
                  <a:cubicBezTo>
                    <a:pt x="374" y="1313"/>
                    <a:pt x="199" y="1404"/>
                    <a:pt x="81" y="1551"/>
                  </a:cubicBezTo>
                  <a:cubicBezTo>
                    <a:pt x="1" y="1743"/>
                    <a:pt x="104" y="1987"/>
                    <a:pt x="312" y="1987"/>
                  </a:cubicBezTo>
                  <a:cubicBezTo>
                    <a:pt x="323" y="1987"/>
                    <a:pt x="335" y="1986"/>
                    <a:pt x="346" y="1984"/>
                  </a:cubicBezTo>
                  <a:lnTo>
                    <a:pt x="430" y="1984"/>
                  </a:lnTo>
                  <a:cubicBezTo>
                    <a:pt x="465" y="2040"/>
                    <a:pt x="493" y="2040"/>
                    <a:pt x="549" y="2040"/>
                  </a:cubicBezTo>
                  <a:cubicBezTo>
                    <a:pt x="605" y="2040"/>
                    <a:pt x="668" y="2012"/>
                    <a:pt x="724" y="1984"/>
                  </a:cubicBezTo>
                  <a:cubicBezTo>
                    <a:pt x="724" y="1984"/>
                    <a:pt x="752" y="1956"/>
                    <a:pt x="752" y="1928"/>
                  </a:cubicBezTo>
                  <a:cubicBezTo>
                    <a:pt x="990" y="1866"/>
                    <a:pt x="1220" y="1754"/>
                    <a:pt x="1423" y="1663"/>
                  </a:cubicBezTo>
                  <a:cubicBezTo>
                    <a:pt x="1451" y="1649"/>
                    <a:pt x="1481" y="1642"/>
                    <a:pt x="1510" y="1642"/>
                  </a:cubicBezTo>
                  <a:cubicBezTo>
                    <a:pt x="1540" y="1642"/>
                    <a:pt x="1570" y="1649"/>
                    <a:pt x="1598" y="1663"/>
                  </a:cubicBezTo>
                  <a:cubicBezTo>
                    <a:pt x="1451" y="1691"/>
                    <a:pt x="1367" y="1838"/>
                    <a:pt x="1423" y="1984"/>
                  </a:cubicBezTo>
                  <a:cubicBezTo>
                    <a:pt x="1570" y="2075"/>
                    <a:pt x="1654" y="2187"/>
                    <a:pt x="1745" y="2334"/>
                  </a:cubicBezTo>
                  <a:cubicBezTo>
                    <a:pt x="1801" y="2390"/>
                    <a:pt x="1864" y="2481"/>
                    <a:pt x="1920" y="2537"/>
                  </a:cubicBezTo>
                  <a:cubicBezTo>
                    <a:pt x="2094" y="2600"/>
                    <a:pt x="2269" y="2740"/>
                    <a:pt x="2388" y="2886"/>
                  </a:cubicBezTo>
                  <a:cubicBezTo>
                    <a:pt x="2500" y="3033"/>
                    <a:pt x="2591" y="3208"/>
                    <a:pt x="2619" y="3383"/>
                  </a:cubicBezTo>
                  <a:cubicBezTo>
                    <a:pt x="2647" y="3411"/>
                    <a:pt x="2647" y="3411"/>
                    <a:pt x="2675" y="3439"/>
                  </a:cubicBezTo>
                  <a:cubicBezTo>
                    <a:pt x="2738" y="3502"/>
                    <a:pt x="2794" y="3530"/>
                    <a:pt x="2850" y="3614"/>
                  </a:cubicBezTo>
                  <a:cubicBezTo>
                    <a:pt x="3115" y="3788"/>
                    <a:pt x="3374" y="3935"/>
                    <a:pt x="3577" y="4138"/>
                  </a:cubicBezTo>
                  <a:lnTo>
                    <a:pt x="3640" y="4201"/>
                  </a:lnTo>
                  <a:cubicBezTo>
                    <a:pt x="3668" y="4201"/>
                    <a:pt x="3696" y="4229"/>
                    <a:pt x="3752" y="4257"/>
                  </a:cubicBezTo>
                  <a:cubicBezTo>
                    <a:pt x="3926" y="4460"/>
                    <a:pt x="4136" y="4697"/>
                    <a:pt x="4276" y="4928"/>
                  </a:cubicBezTo>
                  <a:cubicBezTo>
                    <a:pt x="4339" y="5012"/>
                    <a:pt x="4423" y="5103"/>
                    <a:pt x="4486" y="5222"/>
                  </a:cubicBezTo>
                  <a:cubicBezTo>
                    <a:pt x="4598" y="5334"/>
                    <a:pt x="4716" y="5481"/>
                    <a:pt x="4863" y="5599"/>
                  </a:cubicBezTo>
                  <a:cubicBezTo>
                    <a:pt x="5010" y="5655"/>
                    <a:pt x="5185" y="5711"/>
                    <a:pt x="5360" y="5746"/>
                  </a:cubicBezTo>
                  <a:cubicBezTo>
                    <a:pt x="5381" y="5751"/>
                    <a:pt x="5402" y="5754"/>
                    <a:pt x="5422" y="5754"/>
                  </a:cubicBezTo>
                  <a:cubicBezTo>
                    <a:pt x="5609" y="5754"/>
                    <a:pt x="5742" y="5543"/>
                    <a:pt x="5686" y="5365"/>
                  </a:cubicBezTo>
                  <a:lnTo>
                    <a:pt x="5686" y="5365"/>
                  </a:lnTo>
                  <a:cubicBezTo>
                    <a:pt x="5699" y="5382"/>
                    <a:pt x="5720" y="5397"/>
                    <a:pt x="5737" y="5397"/>
                  </a:cubicBezTo>
                  <a:cubicBezTo>
                    <a:pt x="5778" y="5437"/>
                    <a:pt x="5822" y="5454"/>
                    <a:pt x="5865" y="5454"/>
                  </a:cubicBezTo>
                  <a:cubicBezTo>
                    <a:pt x="6008" y="5454"/>
                    <a:pt x="6131" y="5265"/>
                    <a:pt x="5996" y="5131"/>
                  </a:cubicBezTo>
                  <a:cubicBezTo>
                    <a:pt x="5591" y="4725"/>
                    <a:pt x="5150" y="4285"/>
                    <a:pt x="4772" y="3851"/>
                  </a:cubicBezTo>
                  <a:cubicBezTo>
                    <a:pt x="4598" y="3677"/>
                    <a:pt x="4451" y="3502"/>
                    <a:pt x="4311" y="3327"/>
                  </a:cubicBezTo>
                  <a:lnTo>
                    <a:pt x="4311" y="3327"/>
                  </a:lnTo>
                  <a:cubicBezTo>
                    <a:pt x="4423" y="3411"/>
                    <a:pt x="4542" y="3530"/>
                    <a:pt x="4661" y="3614"/>
                  </a:cubicBezTo>
                  <a:cubicBezTo>
                    <a:pt x="5038" y="3963"/>
                    <a:pt x="5444" y="4229"/>
                    <a:pt x="5884" y="4432"/>
                  </a:cubicBezTo>
                  <a:cubicBezTo>
                    <a:pt x="5911" y="4449"/>
                    <a:pt x="5939" y="4457"/>
                    <a:pt x="5966" y="4457"/>
                  </a:cubicBezTo>
                  <a:cubicBezTo>
                    <a:pt x="6079" y="4457"/>
                    <a:pt x="6172" y="4320"/>
                    <a:pt x="6059" y="4201"/>
                  </a:cubicBezTo>
                  <a:cubicBezTo>
                    <a:pt x="5709" y="3851"/>
                    <a:pt x="5360" y="3530"/>
                    <a:pt x="4975" y="3236"/>
                  </a:cubicBezTo>
                  <a:cubicBezTo>
                    <a:pt x="4661" y="3033"/>
                    <a:pt x="4367" y="2803"/>
                    <a:pt x="4073" y="2565"/>
                  </a:cubicBezTo>
                  <a:cubicBezTo>
                    <a:pt x="4164" y="2481"/>
                    <a:pt x="4164" y="2362"/>
                    <a:pt x="4073" y="2250"/>
                  </a:cubicBezTo>
                  <a:cubicBezTo>
                    <a:pt x="3905" y="2053"/>
                    <a:pt x="3718" y="1880"/>
                    <a:pt x="3507" y="1727"/>
                  </a:cubicBezTo>
                  <a:lnTo>
                    <a:pt x="3507" y="1727"/>
                  </a:lnTo>
                  <a:cubicBezTo>
                    <a:pt x="3835" y="1950"/>
                    <a:pt x="4143" y="2137"/>
                    <a:pt x="4451" y="2390"/>
                  </a:cubicBezTo>
                  <a:cubicBezTo>
                    <a:pt x="5122" y="3005"/>
                    <a:pt x="5709" y="3649"/>
                    <a:pt x="6234" y="4376"/>
                  </a:cubicBezTo>
                  <a:cubicBezTo>
                    <a:pt x="6250" y="4392"/>
                    <a:pt x="6269" y="4399"/>
                    <a:pt x="6286" y="4399"/>
                  </a:cubicBezTo>
                  <a:cubicBezTo>
                    <a:pt x="6329" y="4399"/>
                    <a:pt x="6366" y="4358"/>
                    <a:pt x="6346" y="4313"/>
                  </a:cubicBezTo>
                  <a:cubicBezTo>
                    <a:pt x="5793" y="3586"/>
                    <a:pt x="5241" y="2858"/>
                    <a:pt x="4598" y="2215"/>
                  </a:cubicBezTo>
                  <a:cubicBezTo>
                    <a:pt x="4248" y="1866"/>
                    <a:pt x="3926" y="1551"/>
                    <a:pt x="3612" y="1229"/>
                  </a:cubicBezTo>
                  <a:cubicBezTo>
                    <a:pt x="3262" y="852"/>
                    <a:pt x="2912" y="558"/>
                    <a:pt x="2416" y="502"/>
                  </a:cubicBezTo>
                  <a:cubicBezTo>
                    <a:pt x="2385" y="485"/>
                    <a:pt x="2348" y="476"/>
                    <a:pt x="2315" y="476"/>
                  </a:cubicBezTo>
                  <a:cubicBezTo>
                    <a:pt x="2283" y="476"/>
                    <a:pt x="2255" y="485"/>
                    <a:pt x="2241" y="502"/>
                  </a:cubicBezTo>
                  <a:cubicBezTo>
                    <a:pt x="2269" y="467"/>
                    <a:pt x="2325" y="439"/>
                    <a:pt x="2388" y="383"/>
                  </a:cubicBezTo>
                  <a:cubicBezTo>
                    <a:pt x="2472" y="292"/>
                    <a:pt x="2472" y="117"/>
                    <a:pt x="2353" y="62"/>
                  </a:cubicBezTo>
                  <a:cubicBezTo>
                    <a:pt x="2261" y="19"/>
                    <a:pt x="2166" y="1"/>
                    <a:pt x="20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64"/>
            <p:cNvSpPr/>
            <p:nvPr/>
          </p:nvSpPr>
          <p:spPr>
            <a:xfrm>
              <a:off x="7483880" y="1502120"/>
              <a:ext cx="64306" cy="48377"/>
            </a:xfrm>
            <a:custGeom>
              <a:rect b="b" l="l" r="r" t="t"/>
              <a:pathLst>
                <a:path extrusionOk="0" h="2126" w="2826">
                  <a:moveTo>
                    <a:pt x="2679" y="0"/>
                  </a:moveTo>
                  <a:cubicBezTo>
                    <a:pt x="2623" y="28"/>
                    <a:pt x="2567" y="56"/>
                    <a:pt x="2504" y="84"/>
                  </a:cubicBezTo>
                  <a:cubicBezTo>
                    <a:pt x="2504" y="112"/>
                    <a:pt x="2476" y="112"/>
                    <a:pt x="2476" y="112"/>
                  </a:cubicBezTo>
                  <a:cubicBezTo>
                    <a:pt x="2329" y="203"/>
                    <a:pt x="2218" y="287"/>
                    <a:pt x="2071" y="350"/>
                  </a:cubicBezTo>
                  <a:cubicBezTo>
                    <a:pt x="1980" y="378"/>
                    <a:pt x="1924" y="406"/>
                    <a:pt x="1840" y="462"/>
                  </a:cubicBezTo>
                  <a:cubicBezTo>
                    <a:pt x="1749" y="490"/>
                    <a:pt x="1602" y="525"/>
                    <a:pt x="1518" y="553"/>
                  </a:cubicBezTo>
                  <a:cubicBezTo>
                    <a:pt x="1316" y="636"/>
                    <a:pt x="1106" y="664"/>
                    <a:pt x="903" y="664"/>
                  </a:cubicBezTo>
                  <a:cubicBezTo>
                    <a:pt x="644" y="699"/>
                    <a:pt x="323" y="755"/>
                    <a:pt x="120" y="958"/>
                  </a:cubicBezTo>
                  <a:cubicBezTo>
                    <a:pt x="1" y="1105"/>
                    <a:pt x="120" y="1252"/>
                    <a:pt x="232" y="1252"/>
                  </a:cubicBezTo>
                  <a:cubicBezTo>
                    <a:pt x="232" y="1280"/>
                    <a:pt x="267" y="1336"/>
                    <a:pt x="267" y="1364"/>
                  </a:cubicBezTo>
                  <a:cubicBezTo>
                    <a:pt x="323" y="1483"/>
                    <a:pt x="407" y="1573"/>
                    <a:pt x="497" y="1657"/>
                  </a:cubicBezTo>
                  <a:cubicBezTo>
                    <a:pt x="525" y="1685"/>
                    <a:pt x="616" y="1713"/>
                    <a:pt x="644" y="1776"/>
                  </a:cubicBezTo>
                  <a:cubicBezTo>
                    <a:pt x="616" y="1804"/>
                    <a:pt x="616" y="1832"/>
                    <a:pt x="581" y="1888"/>
                  </a:cubicBezTo>
                  <a:cubicBezTo>
                    <a:pt x="581" y="1923"/>
                    <a:pt x="581" y="1951"/>
                    <a:pt x="616" y="1979"/>
                  </a:cubicBezTo>
                  <a:cubicBezTo>
                    <a:pt x="581" y="2035"/>
                    <a:pt x="616" y="2098"/>
                    <a:pt x="644" y="2098"/>
                  </a:cubicBezTo>
                  <a:lnTo>
                    <a:pt x="672" y="2098"/>
                  </a:lnTo>
                  <a:cubicBezTo>
                    <a:pt x="700" y="2098"/>
                    <a:pt x="728" y="2126"/>
                    <a:pt x="791" y="2126"/>
                  </a:cubicBezTo>
                  <a:cubicBezTo>
                    <a:pt x="875" y="2126"/>
                    <a:pt x="931" y="2098"/>
                    <a:pt x="994" y="2035"/>
                  </a:cubicBezTo>
                  <a:cubicBezTo>
                    <a:pt x="1022" y="2007"/>
                    <a:pt x="1022" y="2007"/>
                    <a:pt x="1050" y="1979"/>
                  </a:cubicBezTo>
                  <a:lnTo>
                    <a:pt x="1078" y="1951"/>
                  </a:lnTo>
                  <a:cubicBezTo>
                    <a:pt x="1113" y="1959"/>
                    <a:pt x="1144" y="1963"/>
                    <a:pt x="1174" y="1963"/>
                  </a:cubicBezTo>
                  <a:cubicBezTo>
                    <a:pt x="1246" y="1963"/>
                    <a:pt x="1307" y="1943"/>
                    <a:pt x="1371" y="1923"/>
                  </a:cubicBezTo>
                  <a:cubicBezTo>
                    <a:pt x="1490" y="1860"/>
                    <a:pt x="1602" y="1776"/>
                    <a:pt x="1693" y="1657"/>
                  </a:cubicBezTo>
                  <a:cubicBezTo>
                    <a:pt x="1693" y="1657"/>
                    <a:pt x="1721" y="1629"/>
                    <a:pt x="1749" y="1629"/>
                  </a:cubicBezTo>
                  <a:cubicBezTo>
                    <a:pt x="1868" y="1538"/>
                    <a:pt x="1980" y="1455"/>
                    <a:pt x="2099" y="1336"/>
                  </a:cubicBezTo>
                  <a:cubicBezTo>
                    <a:pt x="2218" y="1224"/>
                    <a:pt x="2301" y="1077"/>
                    <a:pt x="2392" y="930"/>
                  </a:cubicBezTo>
                  <a:cubicBezTo>
                    <a:pt x="2476" y="783"/>
                    <a:pt x="2539" y="664"/>
                    <a:pt x="2539" y="490"/>
                  </a:cubicBezTo>
                  <a:lnTo>
                    <a:pt x="2539" y="462"/>
                  </a:lnTo>
                  <a:cubicBezTo>
                    <a:pt x="2623" y="378"/>
                    <a:pt x="2742" y="259"/>
                    <a:pt x="2798" y="175"/>
                  </a:cubicBezTo>
                  <a:cubicBezTo>
                    <a:pt x="2826" y="84"/>
                    <a:pt x="2798" y="0"/>
                    <a:pt x="267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64"/>
            <p:cNvSpPr/>
            <p:nvPr/>
          </p:nvSpPr>
          <p:spPr>
            <a:xfrm>
              <a:off x="7485701" y="1505169"/>
              <a:ext cx="57729" cy="35930"/>
            </a:xfrm>
            <a:custGeom>
              <a:rect b="b" l="l" r="r" t="t"/>
              <a:pathLst>
                <a:path extrusionOk="0" h="1579" w="2537">
                  <a:moveTo>
                    <a:pt x="2402" y="1"/>
                  </a:moveTo>
                  <a:cubicBezTo>
                    <a:pt x="2391" y="1"/>
                    <a:pt x="2380" y="2"/>
                    <a:pt x="2368" y="6"/>
                  </a:cubicBezTo>
                  <a:cubicBezTo>
                    <a:pt x="2221" y="41"/>
                    <a:pt x="2110" y="125"/>
                    <a:pt x="2019" y="181"/>
                  </a:cubicBezTo>
                  <a:cubicBezTo>
                    <a:pt x="1872" y="300"/>
                    <a:pt x="1760" y="419"/>
                    <a:pt x="1613" y="474"/>
                  </a:cubicBezTo>
                  <a:cubicBezTo>
                    <a:pt x="1585" y="474"/>
                    <a:pt x="1585" y="502"/>
                    <a:pt x="1585" y="530"/>
                  </a:cubicBezTo>
                  <a:cubicBezTo>
                    <a:pt x="1522" y="565"/>
                    <a:pt x="1466" y="593"/>
                    <a:pt x="1375" y="649"/>
                  </a:cubicBezTo>
                  <a:cubicBezTo>
                    <a:pt x="1410" y="593"/>
                    <a:pt x="1410" y="502"/>
                    <a:pt x="1319" y="502"/>
                  </a:cubicBezTo>
                  <a:cubicBezTo>
                    <a:pt x="1284" y="498"/>
                    <a:pt x="1248" y="495"/>
                    <a:pt x="1213" y="495"/>
                  </a:cubicBezTo>
                  <a:cubicBezTo>
                    <a:pt x="1046" y="495"/>
                    <a:pt x="883" y="546"/>
                    <a:pt x="739" y="621"/>
                  </a:cubicBezTo>
                  <a:cubicBezTo>
                    <a:pt x="711" y="593"/>
                    <a:pt x="711" y="593"/>
                    <a:pt x="676" y="565"/>
                  </a:cubicBezTo>
                  <a:cubicBezTo>
                    <a:pt x="635" y="532"/>
                    <a:pt x="582" y="515"/>
                    <a:pt x="528" y="515"/>
                  </a:cubicBezTo>
                  <a:cubicBezTo>
                    <a:pt x="434" y="515"/>
                    <a:pt x="338" y="567"/>
                    <a:pt x="299" y="677"/>
                  </a:cubicBezTo>
                  <a:lnTo>
                    <a:pt x="299" y="915"/>
                  </a:lnTo>
                  <a:cubicBezTo>
                    <a:pt x="243" y="971"/>
                    <a:pt x="187" y="999"/>
                    <a:pt x="152" y="1027"/>
                  </a:cubicBezTo>
                  <a:cubicBezTo>
                    <a:pt x="1" y="1130"/>
                    <a:pt x="90" y="1337"/>
                    <a:pt x="230" y="1337"/>
                  </a:cubicBezTo>
                  <a:cubicBezTo>
                    <a:pt x="252" y="1337"/>
                    <a:pt x="275" y="1332"/>
                    <a:pt x="299" y="1321"/>
                  </a:cubicBezTo>
                  <a:cubicBezTo>
                    <a:pt x="361" y="1265"/>
                    <a:pt x="417" y="1230"/>
                    <a:pt x="473" y="1174"/>
                  </a:cubicBezTo>
                  <a:cubicBezTo>
                    <a:pt x="536" y="1230"/>
                    <a:pt x="592" y="1265"/>
                    <a:pt x="676" y="1293"/>
                  </a:cubicBezTo>
                  <a:cubicBezTo>
                    <a:pt x="676" y="1321"/>
                    <a:pt x="711" y="1321"/>
                    <a:pt x="739" y="1321"/>
                  </a:cubicBezTo>
                  <a:cubicBezTo>
                    <a:pt x="739" y="1349"/>
                    <a:pt x="711" y="1376"/>
                    <a:pt x="711" y="1404"/>
                  </a:cubicBezTo>
                  <a:cubicBezTo>
                    <a:pt x="668" y="1504"/>
                    <a:pt x="764" y="1578"/>
                    <a:pt x="856" y="1578"/>
                  </a:cubicBezTo>
                  <a:cubicBezTo>
                    <a:pt x="900" y="1578"/>
                    <a:pt x="943" y="1562"/>
                    <a:pt x="970" y="1523"/>
                  </a:cubicBezTo>
                  <a:cubicBezTo>
                    <a:pt x="1026" y="1439"/>
                    <a:pt x="1061" y="1349"/>
                    <a:pt x="1061" y="1293"/>
                  </a:cubicBezTo>
                  <a:cubicBezTo>
                    <a:pt x="1117" y="1265"/>
                    <a:pt x="1145" y="1230"/>
                    <a:pt x="1201" y="1230"/>
                  </a:cubicBezTo>
                  <a:cubicBezTo>
                    <a:pt x="1291" y="1202"/>
                    <a:pt x="1410" y="1202"/>
                    <a:pt x="1494" y="1174"/>
                  </a:cubicBezTo>
                  <a:cubicBezTo>
                    <a:pt x="1550" y="1146"/>
                    <a:pt x="1550" y="1027"/>
                    <a:pt x="1494" y="999"/>
                  </a:cubicBezTo>
                  <a:cubicBezTo>
                    <a:pt x="1425" y="966"/>
                    <a:pt x="1357" y="953"/>
                    <a:pt x="1290" y="953"/>
                  </a:cubicBezTo>
                  <a:cubicBezTo>
                    <a:pt x="1242" y="953"/>
                    <a:pt x="1194" y="959"/>
                    <a:pt x="1145" y="971"/>
                  </a:cubicBezTo>
                  <a:cubicBezTo>
                    <a:pt x="1145" y="999"/>
                    <a:pt x="1089" y="1027"/>
                    <a:pt x="1026" y="1055"/>
                  </a:cubicBezTo>
                  <a:cubicBezTo>
                    <a:pt x="998" y="1055"/>
                    <a:pt x="998" y="1027"/>
                    <a:pt x="998" y="1027"/>
                  </a:cubicBezTo>
                  <a:cubicBezTo>
                    <a:pt x="998" y="999"/>
                    <a:pt x="1026" y="999"/>
                    <a:pt x="1026" y="971"/>
                  </a:cubicBezTo>
                  <a:cubicBezTo>
                    <a:pt x="1173" y="915"/>
                    <a:pt x="1319" y="852"/>
                    <a:pt x="1466" y="796"/>
                  </a:cubicBezTo>
                  <a:cubicBezTo>
                    <a:pt x="1522" y="768"/>
                    <a:pt x="1585" y="740"/>
                    <a:pt x="1641" y="705"/>
                  </a:cubicBezTo>
                  <a:lnTo>
                    <a:pt x="1641" y="705"/>
                  </a:lnTo>
                  <a:cubicBezTo>
                    <a:pt x="1613" y="768"/>
                    <a:pt x="1641" y="852"/>
                    <a:pt x="1697" y="852"/>
                  </a:cubicBezTo>
                  <a:cubicBezTo>
                    <a:pt x="1844" y="852"/>
                    <a:pt x="1844" y="677"/>
                    <a:pt x="1725" y="649"/>
                  </a:cubicBezTo>
                  <a:cubicBezTo>
                    <a:pt x="1788" y="621"/>
                    <a:pt x="1872" y="565"/>
                    <a:pt x="1963" y="474"/>
                  </a:cubicBezTo>
                  <a:cubicBezTo>
                    <a:pt x="2019" y="474"/>
                    <a:pt x="2047" y="447"/>
                    <a:pt x="2110" y="447"/>
                  </a:cubicBezTo>
                  <a:cubicBezTo>
                    <a:pt x="2249" y="356"/>
                    <a:pt x="2396" y="272"/>
                    <a:pt x="2487" y="153"/>
                  </a:cubicBezTo>
                  <a:cubicBezTo>
                    <a:pt x="2536" y="79"/>
                    <a:pt x="2478" y="1"/>
                    <a:pt x="240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64"/>
            <p:cNvSpPr/>
            <p:nvPr/>
          </p:nvSpPr>
          <p:spPr>
            <a:xfrm>
              <a:off x="7522404" y="1352346"/>
              <a:ext cx="18477" cy="19387"/>
            </a:xfrm>
            <a:custGeom>
              <a:rect b="b" l="l" r="r" t="t"/>
              <a:pathLst>
                <a:path extrusionOk="0" h="852" w="812">
                  <a:moveTo>
                    <a:pt x="574" y="1"/>
                  </a:moveTo>
                  <a:cubicBezTo>
                    <a:pt x="523" y="1"/>
                    <a:pt x="470" y="30"/>
                    <a:pt x="434" y="79"/>
                  </a:cubicBezTo>
                  <a:cubicBezTo>
                    <a:pt x="406" y="114"/>
                    <a:pt x="350" y="142"/>
                    <a:pt x="322" y="198"/>
                  </a:cubicBezTo>
                  <a:cubicBezTo>
                    <a:pt x="287" y="226"/>
                    <a:pt x="231" y="289"/>
                    <a:pt x="175" y="345"/>
                  </a:cubicBezTo>
                  <a:cubicBezTo>
                    <a:pt x="84" y="429"/>
                    <a:pt x="0" y="520"/>
                    <a:pt x="0" y="639"/>
                  </a:cubicBezTo>
                  <a:cubicBezTo>
                    <a:pt x="0" y="708"/>
                    <a:pt x="38" y="758"/>
                    <a:pt x="102" y="758"/>
                  </a:cubicBezTo>
                  <a:cubicBezTo>
                    <a:pt x="116" y="758"/>
                    <a:pt x="131" y="755"/>
                    <a:pt x="147" y="751"/>
                  </a:cubicBezTo>
                  <a:cubicBezTo>
                    <a:pt x="203" y="813"/>
                    <a:pt x="322" y="841"/>
                    <a:pt x="406" y="841"/>
                  </a:cubicBezTo>
                  <a:cubicBezTo>
                    <a:pt x="435" y="848"/>
                    <a:pt x="464" y="852"/>
                    <a:pt x="492" y="852"/>
                  </a:cubicBezTo>
                  <a:cubicBezTo>
                    <a:pt x="577" y="852"/>
                    <a:pt x="652" y="819"/>
                    <a:pt x="699" y="751"/>
                  </a:cubicBezTo>
                  <a:lnTo>
                    <a:pt x="727" y="723"/>
                  </a:lnTo>
                  <a:cubicBezTo>
                    <a:pt x="755" y="695"/>
                    <a:pt x="755" y="667"/>
                    <a:pt x="783" y="639"/>
                  </a:cubicBezTo>
                  <a:cubicBezTo>
                    <a:pt x="783" y="604"/>
                    <a:pt x="783" y="576"/>
                    <a:pt x="811" y="576"/>
                  </a:cubicBezTo>
                  <a:lnTo>
                    <a:pt x="811" y="429"/>
                  </a:lnTo>
                  <a:cubicBezTo>
                    <a:pt x="783" y="373"/>
                    <a:pt x="783" y="317"/>
                    <a:pt x="727" y="289"/>
                  </a:cubicBezTo>
                  <a:cubicBezTo>
                    <a:pt x="727" y="198"/>
                    <a:pt x="755" y="114"/>
                    <a:pt x="671" y="51"/>
                  </a:cubicBezTo>
                  <a:cubicBezTo>
                    <a:pt x="645" y="16"/>
                    <a:pt x="610" y="1"/>
                    <a:pt x="57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64"/>
            <p:cNvSpPr/>
            <p:nvPr/>
          </p:nvSpPr>
          <p:spPr>
            <a:xfrm>
              <a:off x="7475301" y="1425640"/>
              <a:ext cx="27784" cy="21549"/>
            </a:xfrm>
            <a:custGeom>
              <a:rect b="b" l="l" r="r" t="t"/>
              <a:pathLst>
                <a:path extrusionOk="0" h="947" w="1221">
                  <a:moveTo>
                    <a:pt x="947" y="0"/>
                  </a:moveTo>
                  <a:cubicBezTo>
                    <a:pt x="781" y="0"/>
                    <a:pt x="631" y="124"/>
                    <a:pt x="497" y="215"/>
                  </a:cubicBezTo>
                  <a:cubicBezTo>
                    <a:pt x="406" y="271"/>
                    <a:pt x="203" y="389"/>
                    <a:pt x="175" y="529"/>
                  </a:cubicBezTo>
                  <a:cubicBezTo>
                    <a:pt x="84" y="564"/>
                    <a:pt x="28" y="592"/>
                    <a:pt x="28" y="676"/>
                  </a:cubicBezTo>
                  <a:cubicBezTo>
                    <a:pt x="0" y="851"/>
                    <a:pt x="322" y="942"/>
                    <a:pt x="434" y="942"/>
                  </a:cubicBezTo>
                  <a:cubicBezTo>
                    <a:pt x="460" y="945"/>
                    <a:pt x="486" y="947"/>
                    <a:pt x="511" y="947"/>
                  </a:cubicBezTo>
                  <a:cubicBezTo>
                    <a:pt x="914" y="947"/>
                    <a:pt x="1221" y="540"/>
                    <a:pt x="1168" y="152"/>
                  </a:cubicBezTo>
                  <a:cubicBezTo>
                    <a:pt x="1168" y="96"/>
                    <a:pt x="1168" y="40"/>
                    <a:pt x="1105" y="40"/>
                  </a:cubicBezTo>
                  <a:cubicBezTo>
                    <a:pt x="1051" y="12"/>
                    <a:pt x="998" y="0"/>
                    <a:pt x="9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64"/>
            <p:cNvSpPr/>
            <p:nvPr/>
          </p:nvSpPr>
          <p:spPr>
            <a:xfrm>
              <a:off x="7324140" y="1551703"/>
              <a:ext cx="13858" cy="21230"/>
            </a:xfrm>
            <a:custGeom>
              <a:rect b="b" l="l" r="r" t="t"/>
              <a:pathLst>
                <a:path extrusionOk="0" h="933" w="609">
                  <a:moveTo>
                    <a:pt x="336" y="1"/>
                  </a:moveTo>
                  <a:cubicBezTo>
                    <a:pt x="248" y="1"/>
                    <a:pt x="160" y="15"/>
                    <a:pt x="120" y="122"/>
                  </a:cubicBezTo>
                  <a:cubicBezTo>
                    <a:pt x="120" y="108"/>
                    <a:pt x="111" y="101"/>
                    <a:pt x="99" y="101"/>
                  </a:cubicBezTo>
                  <a:cubicBezTo>
                    <a:pt x="86" y="101"/>
                    <a:pt x="71" y="108"/>
                    <a:pt x="57" y="122"/>
                  </a:cubicBezTo>
                  <a:cubicBezTo>
                    <a:pt x="1" y="206"/>
                    <a:pt x="120" y="352"/>
                    <a:pt x="147" y="443"/>
                  </a:cubicBezTo>
                  <a:cubicBezTo>
                    <a:pt x="203" y="583"/>
                    <a:pt x="203" y="758"/>
                    <a:pt x="294" y="877"/>
                  </a:cubicBezTo>
                  <a:cubicBezTo>
                    <a:pt x="325" y="908"/>
                    <a:pt x="376" y="933"/>
                    <a:pt x="420" y="933"/>
                  </a:cubicBezTo>
                  <a:cubicBezTo>
                    <a:pt x="455" y="933"/>
                    <a:pt x="485" y="917"/>
                    <a:pt x="497" y="877"/>
                  </a:cubicBezTo>
                  <a:cubicBezTo>
                    <a:pt x="581" y="702"/>
                    <a:pt x="553" y="499"/>
                    <a:pt x="581" y="324"/>
                  </a:cubicBezTo>
                  <a:cubicBezTo>
                    <a:pt x="609" y="178"/>
                    <a:pt x="609" y="31"/>
                    <a:pt x="434" y="3"/>
                  </a:cubicBezTo>
                  <a:cubicBezTo>
                    <a:pt x="403" y="3"/>
                    <a:pt x="370" y="1"/>
                    <a:pt x="3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64"/>
            <p:cNvSpPr/>
            <p:nvPr/>
          </p:nvSpPr>
          <p:spPr>
            <a:xfrm>
              <a:off x="7338862" y="1553683"/>
              <a:ext cx="29695" cy="32039"/>
            </a:xfrm>
            <a:custGeom>
              <a:rect b="b" l="l" r="r" t="t"/>
              <a:pathLst>
                <a:path extrusionOk="0" h="1408" w="1305">
                  <a:moveTo>
                    <a:pt x="166" y="0"/>
                  </a:moveTo>
                  <a:cubicBezTo>
                    <a:pt x="84" y="0"/>
                    <a:pt x="0" y="102"/>
                    <a:pt x="25" y="181"/>
                  </a:cubicBezTo>
                  <a:cubicBezTo>
                    <a:pt x="53" y="237"/>
                    <a:pt x="81" y="265"/>
                    <a:pt x="109" y="321"/>
                  </a:cubicBezTo>
                  <a:cubicBezTo>
                    <a:pt x="109" y="468"/>
                    <a:pt x="137" y="643"/>
                    <a:pt x="172" y="790"/>
                  </a:cubicBezTo>
                  <a:cubicBezTo>
                    <a:pt x="200" y="965"/>
                    <a:pt x="228" y="1167"/>
                    <a:pt x="347" y="1342"/>
                  </a:cubicBezTo>
                  <a:cubicBezTo>
                    <a:pt x="373" y="1385"/>
                    <a:pt x="425" y="1407"/>
                    <a:pt x="473" y="1407"/>
                  </a:cubicBezTo>
                  <a:cubicBezTo>
                    <a:pt x="528" y="1407"/>
                    <a:pt x="577" y="1378"/>
                    <a:pt x="577" y="1314"/>
                  </a:cubicBezTo>
                  <a:cubicBezTo>
                    <a:pt x="633" y="1111"/>
                    <a:pt x="633" y="909"/>
                    <a:pt x="661" y="734"/>
                  </a:cubicBezTo>
                  <a:cubicBezTo>
                    <a:pt x="661" y="671"/>
                    <a:pt x="696" y="587"/>
                    <a:pt x="696" y="531"/>
                  </a:cubicBezTo>
                  <a:lnTo>
                    <a:pt x="724" y="559"/>
                  </a:lnTo>
                  <a:cubicBezTo>
                    <a:pt x="752" y="615"/>
                    <a:pt x="836" y="671"/>
                    <a:pt x="871" y="762"/>
                  </a:cubicBezTo>
                  <a:cubicBezTo>
                    <a:pt x="871" y="762"/>
                    <a:pt x="871" y="790"/>
                    <a:pt x="899" y="790"/>
                  </a:cubicBezTo>
                  <a:lnTo>
                    <a:pt x="899" y="1021"/>
                  </a:lnTo>
                  <a:cubicBezTo>
                    <a:pt x="899" y="1111"/>
                    <a:pt x="899" y="1195"/>
                    <a:pt x="955" y="1286"/>
                  </a:cubicBezTo>
                  <a:cubicBezTo>
                    <a:pt x="987" y="1306"/>
                    <a:pt x="1022" y="1315"/>
                    <a:pt x="1055" y="1315"/>
                  </a:cubicBezTo>
                  <a:cubicBezTo>
                    <a:pt x="1115" y="1315"/>
                    <a:pt x="1168" y="1284"/>
                    <a:pt x="1186" y="1230"/>
                  </a:cubicBezTo>
                  <a:cubicBezTo>
                    <a:pt x="1221" y="1111"/>
                    <a:pt x="1221" y="1021"/>
                    <a:pt x="1249" y="909"/>
                  </a:cubicBezTo>
                  <a:lnTo>
                    <a:pt x="1277" y="881"/>
                  </a:lnTo>
                  <a:cubicBezTo>
                    <a:pt x="1305" y="790"/>
                    <a:pt x="1305" y="734"/>
                    <a:pt x="1277" y="671"/>
                  </a:cubicBezTo>
                  <a:lnTo>
                    <a:pt x="1277" y="643"/>
                  </a:lnTo>
                  <a:cubicBezTo>
                    <a:pt x="1277" y="615"/>
                    <a:pt x="1277" y="615"/>
                    <a:pt x="1249" y="587"/>
                  </a:cubicBezTo>
                  <a:cubicBezTo>
                    <a:pt x="1249" y="496"/>
                    <a:pt x="1186" y="468"/>
                    <a:pt x="1130" y="440"/>
                  </a:cubicBezTo>
                  <a:cubicBezTo>
                    <a:pt x="1046" y="412"/>
                    <a:pt x="955" y="356"/>
                    <a:pt x="871" y="321"/>
                  </a:cubicBezTo>
                  <a:cubicBezTo>
                    <a:pt x="808" y="321"/>
                    <a:pt x="724" y="356"/>
                    <a:pt x="696" y="412"/>
                  </a:cubicBezTo>
                  <a:lnTo>
                    <a:pt x="696" y="321"/>
                  </a:lnTo>
                  <a:cubicBezTo>
                    <a:pt x="633" y="209"/>
                    <a:pt x="521" y="237"/>
                    <a:pt x="430" y="181"/>
                  </a:cubicBezTo>
                  <a:cubicBezTo>
                    <a:pt x="347" y="147"/>
                    <a:pt x="284" y="63"/>
                    <a:pt x="200" y="7"/>
                  </a:cubicBezTo>
                  <a:cubicBezTo>
                    <a:pt x="189" y="2"/>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64"/>
            <p:cNvSpPr/>
            <p:nvPr/>
          </p:nvSpPr>
          <p:spPr>
            <a:xfrm>
              <a:off x="7368535" y="1564969"/>
              <a:ext cx="15291" cy="25918"/>
            </a:xfrm>
            <a:custGeom>
              <a:rect b="b" l="l" r="r" t="t"/>
              <a:pathLst>
                <a:path extrusionOk="0" h="1139" w="672">
                  <a:moveTo>
                    <a:pt x="175" y="0"/>
                  </a:moveTo>
                  <a:cubicBezTo>
                    <a:pt x="91" y="35"/>
                    <a:pt x="1" y="119"/>
                    <a:pt x="28" y="210"/>
                  </a:cubicBezTo>
                  <a:cubicBezTo>
                    <a:pt x="56" y="266"/>
                    <a:pt x="91" y="322"/>
                    <a:pt x="147" y="385"/>
                  </a:cubicBezTo>
                  <a:cubicBezTo>
                    <a:pt x="147" y="615"/>
                    <a:pt x="203" y="874"/>
                    <a:pt x="322" y="1049"/>
                  </a:cubicBezTo>
                  <a:cubicBezTo>
                    <a:pt x="350" y="1108"/>
                    <a:pt x="401" y="1138"/>
                    <a:pt x="448" y="1138"/>
                  </a:cubicBezTo>
                  <a:cubicBezTo>
                    <a:pt x="495" y="1138"/>
                    <a:pt x="539" y="1108"/>
                    <a:pt x="553" y="1049"/>
                  </a:cubicBezTo>
                  <a:cubicBezTo>
                    <a:pt x="672" y="846"/>
                    <a:pt x="581" y="525"/>
                    <a:pt x="672" y="294"/>
                  </a:cubicBezTo>
                  <a:cubicBezTo>
                    <a:pt x="672" y="210"/>
                    <a:pt x="644" y="147"/>
                    <a:pt x="581" y="119"/>
                  </a:cubicBezTo>
                  <a:cubicBezTo>
                    <a:pt x="525" y="91"/>
                    <a:pt x="441" y="91"/>
                    <a:pt x="378" y="63"/>
                  </a:cubicBezTo>
                  <a:cubicBezTo>
                    <a:pt x="322" y="63"/>
                    <a:pt x="266" y="0"/>
                    <a:pt x="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64"/>
            <p:cNvSpPr/>
            <p:nvPr/>
          </p:nvSpPr>
          <p:spPr>
            <a:xfrm>
              <a:off x="7383872" y="1568223"/>
              <a:ext cx="13175" cy="18477"/>
            </a:xfrm>
            <a:custGeom>
              <a:rect b="b" l="l" r="r" t="t"/>
              <a:pathLst>
                <a:path extrusionOk="0" h="812" w="579">
                  <a:moveTo>
                    <a:pt x="222" y="1"/>
                  </a:moveTo>
                  <a:cubicBezTo>
                    <a:pt x="98" y="1"/>
                    <a:pt x="0" y="135"/>
                    <a:pt x="26" y="270"/>
                  </a:cubicBezTo>
                  <a:cubicBezTo>
                    <a:pt x="54" y="326"/>
                    <a:pt x="82" y="382"/>
                    <a:pt x="117" y="472"/>
                  </a:cubicBezTo>
                  <a:cubicBezTo>
                    <a:pt x="145" y="528"/>
                    <a:pt x="173" y="591"/>
                    <a:pt x="229" y="647"/>
                  </a:cubicBezTo>
                  <a:lnTo>
                    <a:pt x="229" y="703"/>
                  </a:lnTo>
                  <a:cubicBezTo>
                    <a:pt x="241" y="780"/>
                    <a:pt x="293" y="812"/>
                    <a:pt x="348" y="812"/>
                  </a:cubicBezTo>
                  <a:cubicBezTo>
                    <a:pt x="419" y="812"/>
                    <a:pt x="494" y="758"/>
                    <a:pt x="494" y="675"/>
                  </a:cubicBezTo>
                  <a:cubicBezTo>
                    <a:pt x="522" y="528"/>
                    <a:pt x="578" y="382"/>
                    <a:pt x="550" y="242"/>
                  </a:cubicBezTo>
                  <a:cubicBezTo>
                    <a:pt x="522" y="151"/>
                    <a:pt x="375" y="32"/>
                    <a:pt x="256" y="4"/>
                  </a:cubicBezTo>
                  <a:cubicBezTo>
                    <a:pt x="245" y="2"/>
                    <a:pt x="233"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64"/>
            <p:cNvSpPr/>
            <p:nvPr/>
          </p:nvSpPr>
          <p:spPr>
            <a:xfrm>
              <a:off x="7397184" y="1569406"/>
              <a:ext cx="16406" cy="19979"/>
            </a:xfrm>
            <a:custGeom>
              <a:rect b="b" l="l" r="r" t="t"/>
              <a:pathLst>
                <a:path extrusionOk="0" h="878" w="721">
                  <a:moveTo>
                    <a:pt x="326" y="0"/>
                  </a:moveTo>
                  <a:cubicBezTo>
                    <a:pt x="296" y="0"/>
                    <a:pt x="264" y="4"/>
                    <a:pt x="231" y="15"/>
                  </a:cubicBezTo>
                  <a:cubicBezTo>
                    <a:pt x="217" y="11"/>
                    <a:pt x="202" y="9"/>
                    <a:pt x="189" y="9"/>
                  </a:cubicBezTo>
                  <a:cubicBezTo>
                    <a:pt x="86" y="9"/>
                    <a:pt x="1" y="116"/>
                    <a:pt x="56" y="246"/>
                  </a:cubicBezTo>
                  <a:cubicBezTo>
                    <a:pt x="84" y="274"/>
                    <a:pt x="140" y="330"/>
                    <a:pt x="196" y="330"/>
                  </a:cubicBezTo>
                  <a:cubicBezTo>
                    <a:pt x="196" y="420"/>
                    <a:pt x="231" y="476"/>
                    <a:pt x="259" y="539"/>
                  </a:cubicBezTo>
                  <a:cubicBezTo>
                    <a:pt x="315" y="679"/>
                    <a:pt x="343" y="798"/>
                    <a:pt x="462" y="854"/>
                  </a:cubicBezTo>
                  <a:cubicBezTo>
                    <a:pt x="486" y="869"/>
                    <a:pt x="516" y="877"/>
                    <a:pt x="545" y="877"/>
                  </a:cubicBezTo>
                  <a:cubicBezTo>
                    <a:pt x="584" y="877"/>
                    <a:pt x="620" y="862"/>
                    <a:pt x="636" y="826"/>
                  </a:cubicBezTo>
                  <a:cubicBezTo>
                    <a:pt x="720" y="714"/>
                    <a:pt x="692" y="595"/>
                    <a:pt x="636" y="476"/>
                  </a:cubicBezTo>
                  <a:cubicBezTo>
                    <a:pt x="636" y="392"/>
                    <a:pt x="608" y="302"/>
                    <a:pt x="608" y="218"/>
                  </a:cubicBezTo>
                  <a:cubicBezTo>
                    <a:pt x="608" y="155"/>
                    <a:pt x="581" y="99"/>
                    <a:pt x="518" y="43"/>
                  </a:cubicBezTo>
                  <a:cubicBezTo>
                    <a:pt x="459" y="23"/>
                    <a:pt x="397" y="0"/>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64"/>
            <p:cNvSpPr/>
            <p:nvPr/>
          </p:nvSpPr>
          <p:spPr>
            <a:xfrm>
              <a:off x="7411656" y="1566562"/>
              <a:ext cx="15291" cy="16384"/>
            </a:xfrm>
            <a:custGeom>
              <a:rect b="b" l="l" r="r" t="t"/>
              <a:pathLst>
                <a:path extrusionOk="0" h="720" w="672">
                  <a:moveTo>
                    <a:pt x="319" y="0"/>
                  </a:moveTo>
                  <a:cubicBezTo>
                    <a:pt x="239" y="0"/>
                    <a:pt x="156" y="37"/>
                    <a:pt x="84" y="105"/>
                  </a:cubicBezTo>
                  <a:cubicBezTo>
                    <a:pt x="84" y="140"/>
                    <a:pt x="56" y="140"/>
                    <a:pt x="56" y="168"/>
                  </a:cubicBezTo>
                  <a:cubicBezTo>
                    <a:pt x="56" y="196"/>
                    <a:pt x="28" y="196"/>
                    <a:pt x="28" y="224"/>
                  </a:cubicBezTo>
                  <a:cubicBezTo>
                    <a:pt x="0" y="315"/>
                    <a:pt x="56" y="399"/>
                    <a:pt x="147" y="455"/>
                  </a:cubicBezTo>
                  <a:cubicBezTo>
                    <a:pt x="175" y="490"/>
                    <a:pt x="203" y="517"/>
                    <a:pt x="231" y="517"/>
                  </a:cubicBezTo>
                  <a:cubicBezTo>
                    <a:pt x="231" y="545"/>
                    <a:pt x="259" y="573"/>
                    <a:pt x="259" y="601"/>
                  </a:cubicBezTo>
                  <a:cubicBezTo>
                    <a:pt x="259" y="681"/>
                    <a:pt x="313" y="720"/>
                    <a:pt x="384" y="720"/>
                  </a:cubicBezTo>
                  <a:cubicBezTo>
                    <a:pt x="419" y="720"/>
                    <a:pt x="458" y="711"/>
                    <a:pt x="497" y="692"/>
                  </a:cubicBezTo>
                  <a:cubicBezTo>
                    <a:pt x="553" y="629"/>
                    <a:pt x="553" y="545"/>
                    <a:pt x="553" y="490"/>
                  </a:cubicBezTo>
                  <a:cubicBezTo>
                    <a:pt x="581" y="399"/>
                    <a:pt x="609" y="315"/>
                    <a:pt x="644" y="252"/>
                  </a:cubicBezTo>
                  <a:cubicBezTo>
                    <a:pt x="672" y="196"/>
                    <a:pt x="644" y="105"/>
                    <a:pt x="581" y="77"/>
                  </a:cubicBezTo>
                  <a:cubicBezTo>
                    <a:pt x="553" y="49"/>
                    <a:pt x="497" y="49"/>
                    <a:pt x="469" y="49"/>
                  </a:cubicBezTo>
                  <a:cubicBezTo>
                    <a:pt x="422" y="16"/>
                    <a:pt x="371" y="0"/>
                    <a:pt x="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64"/>
            <p:cNvSpPr/>
            <p:nvPr/>
          </p:nvSpPr>
          <p:spPr>
            <a:xfrm>
              <a:off x="7426287" y="1532930"/>
              <a:ext cx="55727" cy="45715"/>
            </a:xfrm>
            <a:custGeom>
              <a:rect b="b" l="l" r="r" t="t"/>
              <a:pathLst>
                <a:path extrusionOk="0" h="2009" w="2449">
                  <a:moveTo>
                    <a:pt x="2197" y="1"/>
                  </a:moveTo>
                  <a:cubicBezTo>
                    <a:pt x="2151" y="1"/>
                    <a:pt x="2103" y="15"/>
                    <a:pt x="2063" y="45"/>
                  </a:cubicBezTo>
                  <a:cubicBezTo>
                    <a:pt x="1861" y="247"/>
                    <a:pt x="1658" y="422"/>
                    <a:pt x="1455" y="625"/>
                  </a:cubicBezTo>
                  <a:cubicBezTo>
                    <a:pt x="1399" y="681"/>
                    <a:pt x="1280" y="709"/>
                    <a:pt x="1252" y="800"/>
                  </a:cubicBezTo>
                  <a:cubicBezTo>
                    <a:pt x="1252" y="828"/>
                    <a:pt x="1224" y="856"/>
                    <a:pt x="1224" y="884"/>
                  </a:cubicBezTo>
                  <a:cubicBezTo>
                    <a:pt x="1206" y="876"/>
                    <a:pt x="1191" y="872"/>
                    <a:pt x="1178" y="872"/>
                  </a:cubicBezTo>
                  <a:cubicBezTo>
                    <a:pt x="1145" y="872"/>
                    <a:pt x="1126" y="894"/>
                    <a:pt x="1106" y="919"/>
                  </a:cubicBezTo>
                  <a:cubicBezTo>
                    <a:pt x="1078" y="919"/>
                    <a:pt x="1078" y="919"/>
                    <a:pt x="1078" y="947"/>
                  </a:cubicBezTo>
                  <a:lnTo>
                    <a:pt x="987" y="947"/>
                  </a:lnTo>
                  <a:cubicBezTo>
                    <a:pt x="931" y="975"/>
                    <a:pt x="840" y="1003"/>
                    <a:pt x="812" y="1093"/>
                  </a:cubicBezTo>
                  <a:cubicBezTo>
                    <a:pt x="756" y="1121"/>
                    <a:pt x="728" y="1149"/>
                    <a:pt x="665" y="1205"/>
                  </a:cubicBezTo>
                  <a:cubicBezTo>
                    <a:pt x="637" y="1177"/>
                    <a:pt x="609" y="1149"/>
                    <a:pt x="553" y="1149"/>
                  </a:cubicBezTo>
                  <a:cubicBezTo>
                    <a:pt x="462" y="1149"/>
                    <a:pt x="406" y="1233"/>
                    <a:pt x="406" y="1324"/>
                  </a:cubicBezTo>
                  <a:cubicBezTo>
                    <a:pt x="287" y="1352"/>
                    <a:pt x="204" y="1380"/>
                    <a:pt x="113" y="1408"/>
                  </a:cubicBezTo>
                  <a:cubicBezTo>
                    <a:pt x="29" y="1443"/>
                    <a:pt x="1" y="1583"/>
                    <a:pt x="85" y="1646"/>
                  </a:cubicBezTo>
                  <a:cubicBezTo>
                    <a:pt x="113" y="1646"/>
                    <a:pt x="141" y="1674"/>
                    <a:pt x="204" y="1674"/>
                  </a:cubicBezTo>
                  <a:cubicBezTo>
                    <a:pt x="176" y="1702"/>
                    <a:pt x="176" y="1730"/>
                    <a:pt x="176" y="1793"/>
                  </a:cubicBezTo>
                  <a:cubicBezTo>
                    <a:pt x="204" y="1849"/>
                    <a:pt x="259" y="1877"/>
                    <a:pt x="315" y="1905"/>
                  </a:cubicBezTo>
                  <a:cubicBezTo>
                    <a:pt x="335" y="1971"/>
                    <a:pt x="407" y="2009"/>
                    <a:pt x="476" y="2009"/>
                  </a:cubicBezTo>
                  <a:cubicBezTo>
                    <a:pt x="531" y="2009"/>
                    <a:pt x="584" y="1985"/>
                    <a:pt x="609" y="1933"/>
                  </a:cubicBezTo>
                  <a:cubicBezTo>
                    <a:pt x="637" y="1877"/>
                    <a:pt x="637" y="1849"/>
                    <a:pt x="665" y="1793"/>
                  </a:cubicBezTo>
                  <a:cubicBezTo>
                    <a:pt x="700" y="1730"/>
                    <a:pt x="700" y="1702"/>
                    <a:pt x="728" y="1674"/>
                  </a:cubicBezTo>
                  <a:cubicBezTo>
                    <a:pt x="756" y="1646"/>
                    <a:pt x="812" y="1646"/>
                    <a:pt x="840" y="1618"/>
                  </a:cubicBezTo>
                  <a:cubicBezTo>
                    <a:pt x="903" y="1583"/>
                    <a:pt x="931" y="1555"/>
                    <a:pt x="987" y="1555"/>
                  </a:cubicBezTo>
                  <a:cubicBezTo>
                    <a:pt x="1018" y="1569"/>
                    <a:pt x="1048" y="1576"/>
                    <a:pt x="1077" y="1576"/>
                  </a:cubicBezTo>
                  <a:cubicBezTo>
                    <a:pt x="1106" y="1576"/>
                    <a:pt x="1134" y="1569"/>
                    <a:pt x="1161" y="1555"/>
                  </a:cubicBezTo>
                  <a:cubicBezTo>
                    <a:pt x="1224" y="1527"/>
                    <a:pt x="1252" y="1499"/>
                    <a:pt x="1280" y="1443"/>
                  </a:cubicBezTo>
                  <a:cubicBezTo>
                    <a:pt x="1308" y="1443"/>
                    <a:pt x="1336" y="1408"/>
                    <a:pt x="1336" y="1408"/>
                  </a:cubicBezTo>
                  <a:cubicBezTo>
                    <a:pt x="1399" y="1352"/>
                    <a:pt x="1427" y="1324"/>
                    <a:pt x="1427" y="1268"/>
                  </a:cubicBezTo>
                  <a:cubicBezTo>
                    <a:pt x="1455" y="1268"/>
                    <a:pt x="1455" y="1296"/>
                    <a:pt x="1483" y="1296"/>
                  </a:cubicBezTo>
                  <a:cubicBezTo>
                    <a:pt x="1516" y="1312"/>
                    <a:pt x="1546" y="1319"/>
                    <a:pt x="1573" y="1319"/>
                  </a:cubicBezTo>
                  <a:cubicBezTo>
                    <a:pt x="1644" y="1319"/>
                    <a:pt x="1694" y="1271"/>
                    <a:pt x="1714" y="1205"/>
                  </a:cubicBezTo>
                  <a:cubicBezTo>
                    <a:pt x="1749" y="1177"/>
                    <a:pt x="1777" y="1149"/>
                    <a:pt x="1777" y="1121"/>
                  </a:cubicBezTo>
                  <a:cubicBezTo>
                    <a:pt x="1980" y="975"/>
                    <a:pt x="2154" y="744"/>
                    <a:pt x="2357" y="569"/>
                  </a:cubicBezTo>
                  <a:cubicBezTo>
                    <a:pt x="2448" y="478"/>
                    <a:pt x="2385" y="359"/>
                    <a:pt x="2301" y="303"/>
                  </a:cubicBezTo>
                  <a:cubicBezTo>
                    <a:pt x="2329" y="275"/>
                    <a:pt x="2357" y="219"/>
                    <a:pt x="2357" y="156"/>
                  </a:cubicBezTo>
                  <a:cubicBezTo>
                    <a:pt x="2376" y="58"/>
                    <a:pt x="2291" y="1"/>
                    <a:pt x="21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64"/>
            <p:cNvSpPr/>
            <p:nvPr/>
          </p:nvSpPr>
          <p:spPr>
            <a:xfrm>
              <a:off x="7371448" y="1546629"/>
              <a:ext cx="121057" cy="93933"/>
            </a:xfrm>
            <a:custGeom>
              <a:rect b="b" l="l" r="r" t="t"/>
              <a:pathLst>
                <a:path extrusionOk="0" h="4128" w="5320">
                  <a:moveTo>
                    <a:pt x="4984" y="0"/>
                  </a:moveTo>
                  <a:cubicBezTo>
                    <a:pt x="4961" y="0"/>
                    <a:pt x="4937" y="7"/>
                    <a:pt x="4914" y="23"/>
                  </a:cubicBezTo>
                  <a:cubicBezTo>
                    <a:pt x="4823" y="79"/>
                    <a:pt x="4823" y="198"/>
                    <a:pt x="4767" y="254"/>
                  </a:cubicBezTo>
                  <a:cubicBezTo>
                    <a:pt x="4739" y="282"/>
                    <a:pt x="4739" y="317"/>
                    <a:pt x="4739" y="345"/>
                  </a:cubicBezTo>
                  <a:cubicBezTo>
                    <a:pt x="4739" y="373"/>
                    <a:pt x="4767" y="429"/>
                    <a:pt x="4795" y="457"/>
                  </a:cubicBezTo>
                  <a:cubicBezTo>
                    <a:pt x="4767" y="457"/>
                    <a:pt x="4767" y="457"/>
                    <a:pt x="4767" y="491"/>
                  </a:cubicBezTo>
                  <a:lnTo>
                    <a:pt x="4767" y="519"/>
                  </a:lnTo>
                  <a:cubicBezTo>
                    <a:pt x="4748" y="500"/>
                    <a:pt x="4714" y="477"/>
                    <a:pt x="4674" y="477"/>
                  </a:cubicBezTo>
                  <a:cubicBezTo>
                    <a:pt x="4657" y="477"/>
                    <a:pt x="4639" y="481"/>
                    <a:pt x="4620" y="491"/>
                  </a:cubicBezTo>
                  <a:cubicBezTo>
                    <a:pt x="4592" y="491"/>
                    <a:pt x="4564" y="519"/>
                    <a:pt x="4536" y="547"/>
                  </a:cubicBezTo>
                  <a:cubicBezTo>
                    <a:pt x="4508" y="547"/>
                    <a:pt x="4446" y="575"/>
                    <a:pt x="4446" y="603"/>
                  </a:cubicBezTo>
                  <a:cubicBezTo>
                    <a:pt x="4418" y="631"/>
                    <a:pt x="4390" y="694"/>
                    <a:pt x="4362" y="750"/>
                  </a:cubicBezTo>
                  <a:cubicBezTo>
                    <a:pt x="4334" y="778"/>
                    <a:pt x="4299" y="841"/>
                    <a:pt x="4299" y="869"/>
                  </a:cubicBezTo>
                  <a:cubicBezTo>
                    <a:pt x="4299" y="897"/>
                    <a:pt x="4271" y="953"/>
                    <a:pt x="4271" y="981"/>
                  </a:cubicBezTo>
                  <a:cubicBezTo>
                    <a:pt x="4238" y="932"/>
                    <a:pt x="4184" y="902"/>
                    <a:pt x="4129" y="902"/>
                  </a:cubicBezTo>
                  <a:cubicBezTo>
                    <a:pt x="4088" y="902"/>
                    <a:pt x="4047" y="918"/>
                    <a:pt x="4012" y="953"/>
                  </a:cubicBezTo>
                  <a:cubicBezTo>
                    <a:pt x="3921" y="1044"/>
                    <a:pt x="3774" y="1128"/>
                    <a:pt x="3690" y="1247"/>
                  </a:cubicBezTo>
                  <a:cubicBezTo>
                    <a:pt x="3516" y="1331"/>
                    <a:pt x="3341" y="1540"/>
                    <a:pt x="3222" y="1680"/>
                  </a:cubicBezTo>
                  <a:lnTo>
                    <a:pt x="3138" y="1680"/>
                  </a:lnTo>
                  <a:cubicBezTo>
                    <a:pt x="3110" y="1680"/>
                    <a:pt x="3110" y="1715"/>
                    <a:pt x="3075" y="1715"/>
                  </a:cubicBezTo>
                  <a:cubicBezTo>
                    <a:pt x="3051" y="1700"/>
                    <a:pt x="3027" y="1692"/>
                    <a:pt x="3003" y="1692"/>
                  </a:cubicBezTo>
                  <a:cubicBezTo>
                    <a:pt x="2970" y="1692"/>
                    <a:pt x="2936" y="1707"/>
                    <a:pt x="2900" y="1743"/>
                  </a:cubicBezTo>
                  <a:cubicBezTo>
                    <a:pt x="2816" y="1799"/>
                    <a:pt x="2760" y="1855"/>
                    <a:pt x="2669" y="1918"/>
                  </a:cubicBezTo>
                  <a:cubicBezTo>
                    <a:pt x="2649" y="1872"/>
                    <a:pt x="2579" y="1844"/>
                    <a:pt x="2521" y="1844"/>
                  </a:cubicBezTo>
                  <a:cubicBezTo>
                    <a:pt x="2500" y="1844"/>
                    <a:pt x="2481" y="1848"/>
                    <a:pt x="2467" y="1855"/>
                  </a:cubicBezTo>
                  <a:cubicBezTo>
                    <a:pt x="2292" y="1974"/>
                    <a:pt x="2145" y="2177"/>
                    <a:pt x="2089" y="2351"/>
                  </a:cubicBezTo>
                  <a:cubicBezTo>
                    <a:pt x="2061" y="2442"/>
                    <a:pt x="2145" y="2554"/>
                    <a:pt x="2236" y="2554"/>
                  </a:cubicBezTo>
                  <a:cubicBezTo>
                    <a:pt x="2201" y="2617"/>
                    <a:pt x="2173" y="2673"/>
                    <a:pt x="2173" y="2673"/>
                  </a:cubicBezTo>
                  <a:cubicBezTo>
                    <a:pt x="2145" y="2729"/>
                    <a:pt x="2173" y="2764"/>
                    <a:pt x="2201" y="2792"/>
                  </a:cubicBezTo>
                  <a:lnTo>
                    <a:pt x="2201" y="2820"/>
                  </a:lnTo>
                  <a:cubicBezTo>
                    <a:pt x="2173" y="2848"/>
                    <a:pt x="2173" y="2876"/>
                    <a:pt x="2201" y="2904"/>
                  </a:cubicBezTo>
                  <a:cubicBezTo>
                    <a:pt x="2145" y="2848"/>
                    <a:pt x="2089" y="2820"/>
                    <a:pt x="2026" y="2792"/>
                  </a:cubicBezTo>
                  <a:cubicBezTo>
                    <a:pt x="1970" y="2764"/>
                    <a:pt x="1914" y="2701"/>
                    <a:pt x="1851" y="2673"/>
                  </a:cubicBezTo>
                  <a:cubicBezTo>
                    <a:pt x="1795" y="2645"/>
                    <a:pt x="1795" y="2645"/>
                    <a:pt x="1767" y="2554"/>
                  </a:cubicBezTo>
                  <a:cubicBezTo>
                    <a:pt x="1752" y="2491"/>
                    <a:pt x="1690" y="2455"/>
                    <a:pt x="1627" y="2455"/>
                  </a:cubicBezTo>
                  <a:cubicBezTo>
                    <a:pt x="1578" y="2455"/>
                    <a:pt x="1529" y="2477"/>
                    <a:pt x="1502" y="2526"/>
                  </a:cubicBezTo>
                  <a:cubicBezTo>
                    <a:pt x="1446" y="2617"/>
                    <a:pt x="1502" y="2729"/>
                    <a:pt x="1537" y="2820"/>
                  </a:cubicBezTo>
                  <a:cubicBezTo>
                    <a:pt x="1565" y="2876"/>
                    <a:pt x="1621" y="2939"/>
                    <a:pt x="1649" y="3023"/>
                  </a:cubicBezTo>
                  <a:lnTo>
                    <a:pt x="1649" y="3114"/>
                  </a:lnTo>
                  <a:cubicBezTo>
                    <a:pt x="1593" y="3142"/>
                    <a:pt x="1565" y="3170"/>
                    <a:pt x="1537" y="3198"/>
                  </a:cubicBezTo>
                  <a:cubicBezTo>
                    <a:pt x="1474" y="3225"/>
                    <a:pt x="1502" y="3316"/>
                    <a:pt x="1537" y="3344"/>
                  </a:cubicBezTo>
                  <a:cubicBezTo>
                    <a:pt x="1537" y="3372"/>
                    <a:pt x="1502" y="3372"/>
                    <a:pt x="1474" y="3372"/>
                  </a:cubicBezTo>
                  <a:cubicBezTo>
                    <a:pt x="1474" y="3288"/>
                    <a:pt x="1446" y="3225"/>
                    <a:pt x="1362" y="3198"/>
                  </a:cubicBezTo>
                  <a:cubicBezTo>
                    <a:pt x="1362" y="3170"/>
                    <a:pt x="1327" y="3142"/>
                    <a:pt x="1299" y="3142"/>
                  </a:cubicBezTo>
                  <a:cubicBezTo>
                    <a:pt x="1243" y="3079"/>
                    <a:pt x="1187" y="3051"/>
                    <a:pt x="1152" y="2995"/>
                  </a:cubicBezTo>
                  <a:cubicBezTo>
                    <a:pt x="1124" y="2967"/>
                    <a:pt x="1096" y="2904"/>
                    <a:pt x="1068" y="2876"/>
                  </a:cubicBezTo>
                  <a:cubicBezTo>
                    <a:pt x="1068" y="2876"/>
                    <a:pt x="1068" y="2848"/>
                    <a:pt x="1040" y="2848"/>
                  </a:cubicBezTo>
                  <a:lnTo>
                    <a:pt x="1040" y="2820"/>
                  </a:lnTo>
                  <a:lnTo>
                    <a:pt x="1040" y="2792"/>
                  </a:lnTo>
                  <a:cubicBezTo>
                    <a:pt x="1011" y="2754"/>
                    <a:pt x="973" y="2737"/>
                    <a:pt x="935" y="2737"/>
                  </a:cubicBezTo>
                  <a:cubicBezTo>
                    <a:pt x="857" y="2737"/>
                    <a:pt x="784" y="2809"/>
                    <a:pt x="802" y="2904"/>
                  </a:cubicBezTo>
                  <a:cubicBezTo>
                    <a:pt x="802" y="2939"/>
                    <a:pt x="837" y="2995"/>
                    <a:pt x="865" y="3023"/>
                  </a:cubicBezTo>
                  <a:cubicBezTo>
                    <a:pt x="893" y="3114"/>
                    <a:pt x="921" y="3198"/>
                    <a:pt x="921" y="3288"/>
                  </a:cubicBezTo>
                  <a:cubicBezTo>
                    <a:pt x="921" y="3400"/>
                    <a:pt x="921" y="3519"/>
                    <a:pt x="949" y="3638"/>
                  </a:cubicBezTo>
                  <a:cubicBezTo>
                    <a:pt x="921" y="3638"/>
                    <a:pt x="893" y="3666"/>
                    <a:pt x="837" y="3666"/>
                  </a:cubicBezTo>
                  <a:cubicBezTo>
                    <a:pt x="837" y="3638"/>
                    <a:pt x="775" y="3603"/>
                    <a:pt x="719" y="3603"/>
                  </a:cubicBezTo>
                  <a:cubicBezTo>
                    <a:pt x="719" y="3547"/>
                    <a:pt x="691" y="3519"/>
                    <a:pt x="663" y="3463"/>
                  </a:cubicBezTo>
                  <a:cubicBezTo>
                    <a:pt x="628" y="3400"/>
                    <a:pt x="600" y="3372"/>
                    <a:pt x="572" y="3316"/>
                  </a:cubicBezTo>
                  <a:cubicBezTo>
                    <a:pt x="554" y="3258"/>
                    <a:pt x="510" y="3237"/>
                    <a:pt x="466" y="3237"/>
                  </a:cubicBezTo>
                  <a:cubicBezTo>
                    <a:pt x="441" y="3237"/>
                    <a:pt x="417" y="3243"/>
                    <a:pt x="397" y="3253"/>
                  </a:cubicBezTo>
                  <a:lnTo>
                    <a:pt x="397" y="3225"/>
                  </a:lnTo>
                  <a:cubicBezTo>
                    <a:pt x="369" y="3198"/>
                    <a:pt x="313" y="3170"/>
                    <a:pt x="278" y="3170"/>
                  </a:cubicBezTo>
                  <a:cubicBezTo>
                    <a:pt x="250" y="3142"/>
                    <a:pt x="250" y="3079"/>
                    <a:pt x="222" y="3023"/>
                  </a:cubicBezTo>
                  <a:cubicBezTo>
                    <a:pt x="204" y="2983"/>
                    <a:pt x="172" y="2967"/>
                    <a:pt x="139" y="2967"/>
                  </a:cubicBezTo>
                  <a:cubicBezTo>
                    <a:pt x="73" y="2967"/>
                    <a:pt x="1" y="3034"/>
                    <a:pt x="19" y="3114"/>
                  </a:cubicBezTo>
                  <a:cubicBezTo>
                    <a:pt x="47" y="3142"/>
                    <a:pt x="47" y="3170"/>
                    <a:pt x="47" y="3198"/>
                  </a:cubicBezTo>
                  <a:cubicBezTo>
                    <a:pt x="166" y="3491"/>
                    <a:pt x="103" y="3813"/>
                    <a:pt x="222" y="4072"/>
                  </a:cubicBezTo>
                  <a:cubicBezTo>
                    <a:pt x="222" y="4127"/>
                    <a:pt x="313" y="4127"/>
                    <a:pt x="369" y="4127"/>
                  </a:cubicBezTo>
                  <a:cubicBezTo>
                    <a:pt x="544" y="4100"/>
                    <a:pt x="747" y="3988"/>
                    <a:pt x="921" y="3925"/>
                  </a:cubicBezTo>
                  <a:cubicBezTo>
                    <a:pt x="1040" y="3869"/>
                    <a:pt x="1152" y="3813"/>
                    <a:pt x="1271" y="3778"/>
                  </a:cubicBezTo>
                  <a:cubicBezTo>
                    <a:pt x="1271" y="3778"/>
                    <a:pt x="1299" y="3750"/>
                    <a:pt x="1327" y="3750"/>
                  </a:cubicBezTo>
                  <a:cubicBezTo>
                    <a:pt x="1418" y="3694"/>
                    <a:pt x="1502" y="3666"/>
                    <a:pt x="1621" y="3603"/>
                  </a:cubicBezTo>
                  <a:cubicBezTo>
                    <a:pt x="1795" y="3547"/>
                    <a:pt x="1970" y="3463"/>
                    <a:pt x="2145" y="3344"/>
                  </a:cubicBezTo>
                  <a:cubicBezTo>
                    <a:pt x="2264" y="3253"/>
                    <a:pt x="2439" y="3114"/>
                    <a:pt x="2467" y="2967"/>
                  </a:cubicBezTo>
                  <a:cubicBezTo>
                    <a:pt x="2495" y="2981"/>
                    <a:pt x="2524" y="2988"/>
                    <a:pt x="2554" y="2988"/>
                  </a:cubicBezTo>
                  <a:cubicBezTo>
                    <a:pt x="2584" y="2988"/>
                    <a:pt x="2614" y="2981"/>
                    <a:pt x="2641" y="2967"/>
                  </a:cubicBezTo>
                  <a:cubicBezTo>
                    <a:pt x="2760" y="2904"/>
                    <a:pt x="2844" y="2820"/>
                    <a:pt x="2900" y="2701"/>
                  </a:cubicBezTo>
                  <a:cubicBezTo>
                    <a:pt x="2935" y="2701"/>
                    <a:pt x="2935" y="2673"/>
                    <a:pt x="2935" y="2673"/>
                  </a:cubicBezTo>
                  <a:lnTo>
                    <a:pt x="2963" y="2673"/>
                  </a:lnTo>
                  <a:cubicBezTo>
                    <a:pt x="3138" y="2554"/>
                    <a:pt x="3397" y="2295"/>
                    <a:pt x="3460" y="2093"/>
                  </a:cubicBezTo>
                  <a:lnTo>
                    <a:pt x="3460" y="2065"/>
                  </a:lnTo>
                  <a:cubicBezTo>
                    <a:pt x="3488" y="2065"/>
                    <a:pt x="3516" y="2030"/>
                    <a:pt x="3544" y="2030"/>
                  </a:cubicBezTo>
                  <a:cubicBezTo>
                    <a:pt x="3690" y="1918"/>
                    <a:pt x="3809" y="1827"/>
                    <a:pt x="3949" y="1743"/>
                  </a:cubicBezTo>
                  <a:lnTo>
                    <a:pt x="4012" y="1680"/>
                  </a:lnTo>
                  <a:cubicBezTo>
                    <a:pt x="4040" y="1680"/>
                    <a:pt x="4096" y="1652"/>
                    <a:pt x="4124" y="1624"/>
                  </a:cubicBezTo>
                  <a:cubicBezTo>
                    <a:pt x="4271" y="1624"/>
                    <a:pt x="4418" y="1540"/>
                    <a:pt x="4446" y="1393"/>
                  </a:cubicBezTo>
                  <a:cubicBezTo>
                    <a:pt x="4473" y="1366"/>
                    <a:pt x="4473" y="1331"/>
                    <a:pt x="4508" y="1303"/>
                  </a:cubicBezTo>
                  <a:cubicBezTo>
                    <a:pt x="4536" y="1303"/>
                    <a:pt x="4564" y="1303"/>
                    <a:pt x="4592" y="1275"/>
                  </a:cubicBezTo>
                  <a:cubicBezTo>
                    <a:pt x="4767" y="1219"/>
                    <a:pt x="4823" y="1016"/>
                    <a:pt x="4942" y="841"/>
                  </a:cubicBezTo>
                  <a:cubicBezTo>
                    <a:pt x="4998" y="750"/>
                    <a:pt x="5061" y="694"/>
                    <a:pt x="5117" y="603"/>
                  </a:cubicBezTo>
                  <a:cubicBezTo>
                    <a:pt x="5173" y="575"/>
                    <a:pt x="5173" y="547"/>
                    <a:pt x="5208" y="519"/>
                  </a:cubicBezTo>
                  <a:cubicBezTo>
                    <a:pt x="5236" y="519"/>
                    <a:pt x="5236" y="491"/>
                    <a:pt x="5264" y="491"/>
                  </a:cubicBezTo>
                  <a:cubicBezTo>
                    <a:pt x="5320" y="401"/>
                    <a:pt x="5292" y="282"/>
                    <a:pt x="5236" y="254"/>
                  </a:cubicBezTo>
                  <a:cubicBezTo>
                    <a:pt x="5208" y="226"/>
                    <a:pt x="5208" y="226"/>
                    <a:pt x="5208" y="198"/>
                  </a:cubicBezTo>
                  <a:cubicBezTo>
                    <a:pt x="5208" y="142"/>
                    <a:pt x="5145" y="107"/>
                    <a:pt x="5117" y="107"/>
                  </a:cubicBezTo>
                  <a:cubicBezTo>
                    <a:pt x="5097" y="46"/>
                    <a:pt x="5044" y="0"/>
                    <a:pt x="4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64"/>
            <p:cNvSpPr/>
            <p:nvPr/>
          </p:nvSpPr>
          <p:spPr>
            <a:xfrm>
              <a:off x="7505247" y="1430874"/>
              <a:ext cx="12561" cy="27192"/>
            </a:xfrm>
            <a:custGeom>
              <a:rect b="b" l="l" r="r" t="t"/>
              <a:pathLst>
                <a:path extrusionOk="0" h="1195" w="552">
                  <a:moveTo>
                    <a:pt x="397" y="0"/>
                  </a:moveTo>
                  <a:cubicBezTo>
                    <a:pt x="389" y="0"/>
                    <a:pt x="377" y="13"/>
                    <a:pt x="377" y="13"/>
                  </a:cubicBezTo>
                  <a:cubicBezTo>
                    <a:pt x="460" y="446"/>
                    <a:pt x="286" y="768"/>
                    <a:pt x="27" y="1089"/>
                  </a:cubicBezTo>
                  <a:cubicBezTo>
                    <a:pt x="0" y="1132"/>
                    <a:pt x="30" y="1195"/>
                    <a:pt x="71" y="1195"/>
                  </a:cubicBezTo>
                  <a:cubicBezTo>
                    <a:pt x="84" y="1195"/>
                    <a:pt x="97" y="1188"/>
                    <a:pt x="111" y="1173"/>
                  </a:cubicBezTo>
                  <a:cubicBezTo>
                    <a:pt x="432" y="859"/>
                    <a:pt x="551" y="446"/>
                    <a:pt x="405" y="13"/>
                  </a:cubicBezTo>
                  <a:cubicBezTo>
                    <a:pt x="405" y="3"/>
                    <a:pt x="401" y="0"/>
                    <a:pt x="3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64"/>
            <p:cNvSpPr/>
            <p:nvPr/>
          </p:nvSpPr>
          <p:spPr>
            <a:xfrm>
              <a:off x="7467542" y="1463709"/>
              <a:ext cx="34997" cy="14631"/>
            </a:xfrm>
            <a:custGeom>
              <a:rect b="b" l="l" r="r" t="t"/>
              <a:pathLst>
                <a:path extrusionOk="0" h="643" w="1538">
                  <a:moveTo>
                    <a:pt x="57" y="0"/>
                  </a:moveTo>
                  <a:cubicBezTo>
                    <a:pt x="34" y="0"/>
                    <a:pt x="0" y="33"/>
                    <a:pt x="20" y="52"/>
                  </a:cubicBezTo>
                  <a:cubicBezTo>
                    <a:pt x="167" y="290"/>
                    <a:pt x="313" y="492"/>
                    <a:pt x="572" y="576"/>
                  </a:cubicBezTo>
                  <a:cubicBezTo>
                    <a:pt x="686" y="623"/>
                    <a:pt x="804" y="642"/>
                    <a:pt x="923" y="642"/>
                  </a:cubicBezTo>
                  <a:cubicBezTo>
                    <a:pt x="1110" y="642"/>
                    <a:pt x="1299" y="593"/>
                    <a:pt x="1474" y="520"/>
                  </a:cubicBezTo>
                  <a:cubicBezTo>
                    <a:pt x="1537" y="492"/>
                    <a:pt x="1509" y="402"/>
                    <a:pt x="1446" y="402"/>
                  </a:cubicBezTo>
                  <a:cubicBezTo>
                    <a:pt x="1272" y="470"/>
                    <a:pt x="1063" y="503"/>
                    <a:pt x="871" y="503"/>
                  </a:cubicBezTo>
                  <a:cubicBezTo>
                    <a:pt x="808" y="503"/>
                    <a:pt x="748" y="499"/>
                    <a:pt x="691" y="492"/>
                  </a:cubicBezTo>
                  <a:cubicBezTo>
                    <a:pt x="397" y="430"/>
                    <a:pt x="223" y="255"/>
                    <a:pt x="76" y="24"/>
                  </a:cubicBezTo>
                  <a:cubicBezTo>
                    <a:pt x="76" y="7"/>
                    <a:pt x="68" y="0"/>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64"/>
            <p:cNvSpPr/>
            <p:nvPr/>
          </p:nvSpPr>
          <p:spPr>
            <a:xfrm>
              <a:off x="7509957" y="1444026"/>
              <a:ext cx="11036" cy="28375"/>
            </a:xfrm>
            <a:custGeom>
              <a:rect b="b" l="l" r="r" t="t"/>
              <a:pathLst>
                <a:path extrusionOk="0" h="1247" w="485">
                  <a:moveTo>
                    <a:pt x="404" y="1"/>
                  </a:moveTo>
                  <a:cubicBezTo>
                    <a:pt x="386" y="1"/>
                    <a:pt x="372" y="15"/>
                    <a:pt x="372" y="43"/>
                  </a:cubicBezTo>
                  <a:cubicBezTo>
                    <a:pt x="372" y="483"/>
                    <a:pt x="253" y="833"/>
                    <a:pt x="23" y="1183"/>
                  </a:cubicBezTo>
                  <a:cubicBezTo>
                    <a:pt x="0" y="1205"/>
                    <a:pt x="32" y="1246"/>
                    <a:pt x="60" y="1246"/>
                  </a:cubicBezTo>
                  <a:cubicBezTo>
                    <a:pt x="67" y="1246"/>
                    <a:pt x="73" y="1244"/>
                    <a:pt x="79" y="1239"/>
                  </a:cubicBezTo>
                  <a:cubicBezTo>
                    <a:pt x="400" y="917"/>
                    <a:pt x="484" y="483"/>
                    <a:pt x="456" y="43"/>
                  </a:cubicBezTo>
                  <a:cubicBezTo>
                    <a:pt x="442" y="15"/>
                    <a:pt x="421" y="1"/>
                    <a:pt x="4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64"/>
            <p:cNvSpPr/>
            <p:nvPr/>
          </p:nvSpPr>
          <p:spPr>
            <a:xfrm>
              <a:off x="7518786" y="1451353"/>
              <a:ext cx="7600" cy="22732"/>
            </a:xfrm>
            <a:custGeom>
              <a:rect b="b" l="l" r="r" t="t"/>
              <a:pathLst>
                <a:path extrusionOk="0" h="999" w="334">
                  <a:moveTo>
                    <a:pt x="302" y="1"/>
                  </a:moveTo>
                  <a:cubicBezTo>
                    <a:pt x="287" y="1"/>
                    <a:pt x="271" y="15"/>
                    <a:pt x="271" y="43"/>
                  </a:cubicBezTo>
                  <a:cubicBezTo>
                    <a:pt x="271" y="364"/>
                    <a:pt x="187" y="623"/>
                    <a:pt x="40" y="917"/>
                  </a:cubicBezTo>
                  <a:cubicBezTo>
                    <a:pt x="1" y="956"/>
                    <a:pt x="45" y="999"/>
                    <a:pt x="86" y="999"/>
                  </a:cubicBezTo>
                  <a:cubicBezTo>
                    <a:pt x="104" y="999"/>
                    <a:pt x="121" y="991"/>
                    <a:pt x="131" y="973"/>
                  </a:cubicBezTo>
                  <a:cubicBezTo>
                    <a:pt x="306" y="686"/>
                    <a:pt x="334" y="392"/>
                    <a:pt x="334" y="43"/>
                  </a:cubicBezTo>
                  <a:cubicBezTo>
                    <a:pt x="334" y="15"/>
                    <a:pt x="318" y="1"/>
                    <a:pt x="3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64"/>
            <p:cNvSpPr/>
            <p:nvPr/>
          </p:nvSpPr>
          <p:spPr>
            <a:xfrm>
              <a:off x="7574104" y="1446416"/>
              <a:ext cx="13858" cy="20548"/>
            </a:xfrm>
            <a:custGeom>
              <a:rect b="b" l="l" r="r" t="t"/>
              <a:pathLst>
                <a:path extrusionOk="0" h="903" w="609">
                  <a:moveTo>
                    <a:pt x="322" y="1"/>
                  </a:moveTo>
                  <a:cubicBezTo>
                    <a:pt x="287" y="1"/>
                    <a:pt x="231" y="1"/>
                    <a:pt x="231" y="29"/>
                  </a:cubicBezTo>
                  <a:cubicBezTo>
                    <a:pt x="1" y="315"/>
                    <a:pt x="175" y="840"/>
                    <a:pt x="525" y="903"/>
                  </a:cubicBezTo>
                  <a:cubicBezTo>
                    <a:pt x="581" y="903"/>
                    <a:pt x="609" y="840"/>
                    <a:pt x="553" y="812"/>
                  </a:cubicBezTo>
                  <a:cubicBezTo>
                    <a:pt x="462" y="784"/>
                    <a:pt x="378" y="665"/>
                    <a:pt x="350" y="553"/>
                  </a:cubicBezTo>
                  <a:cubicBezTo>
                    <a:pt x="406" y="462"/>
                    <a:pt x="434" y="378"/>
                    <a:pt x="434" y="288"/>
                  </a:cubicBezTo>
                  <a:cubicBezTo>
                    <a:pt x="434" y="232"/>
                    <a:pt x="406" y="176"/>
                    <a:pt x="378" y="113"/>
                  </a:cubicBezTo>
                  <a:cubicBezTo>
                    <a:pt x="378" y="57"/>
                    <a:pt x="378" y="1"/>
                    <a:pt x="3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64"/>
            <p:cNvSpPr/>
            <p:nvPr/>
          </p:nvSpPr>
          <p:spPr>
            <a:xfrm>
              <a:off x="7570759" y="1444823"/>
              <a:ext cx="7145" cy="25304"/>
            </a:xfrm>
            <a:custGeom>
              <a:rect b="b" l="l" r="r" t="t"/>
              <a:pathLst>
                <a:path extrusionOk="0" h="1112" w="314">
                  <a:moveTo>
                    <a:pt x="276" y="0"/>
                  </a:moveTo>
                  <a:cubicBezTo>
                    <a:pt x="272" y="0"/>
                    <a:pt x="267" y="2"/>
                    <a:pt x="260" y="8"/>
                  </a:cubicBezTo>
                  <a:cubicBezTo>
                    <a:pt x="120" y="71"/>
                    <a:pt x="57" y="302"/>
                    <a:pt x="29" y="448"/>
                  </a:cubicBezTo>
                  <a:cubicBezTo>
                    <a:pt x="1" y="679"/>
                    <a:pt x="85" y="910"/>
                    <a:pt x="232" y="1085"/>
                  </a:cubicBezTo>
                  <a:cubicBezTo>
                    <a:pt x="240" y="1104"/>
                    <a:pt x="252" y="1112"/>
                    <a:pt x="264" y="1112"/>
                  </a:cubicBezTo>
                  <a:cubicBezTo>
                    <a:pt x="290" y="1112"/>
                    <a:pt x="314" y="1076"/>
                    <a:pt x="294" y="1057"/>
                  </a:cubicBezTo>
                  <a:cubicBezTo>
                    <a:pt x="204" y="882"/>
                    <a:pt x="148" y="735"/>
                    <a:pt x="120" y="532"/>
                  </a:cubicBezTo>
                  <a:cubicBezTo>
                    <a:pt x="120" y="385"/>
                    <a:pt x="148" y="127"/>
                    <a:pt x="260" y="36"/>
                  </a:cubicBezTo>
                  <a:cubicBezTo>
                    <a:pt x="287" y="36"/>
                    <a:pt x="293" y="0"/>
                    <a:pt x="2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64"/>
            <p:cNvSpPr/>
            <p:nvPr/>
          </p:nvSpPr>
          <p:spPr>
            <a:xfrm>
              <a:off x="7564729" y="1449328"/>
              <a:ext cx="7327" cy="26282"/>
            </a:xfrm>
            <a:custGeom>
              <a:rect b="b" l="l" r="r" t="t"/>
              <a:pathLst>
                <a:path extrusionOk="0" h="1155" w="322">
                  <a:moveTo>
                    <a:pt x="230" y="0"/>
                  </a:moveTo>
                  <a:cubicBezTo>
                    <a:pt x="225" y="0"/>
                    <a:pt x="219" y="3"/>
                    <a:pt x="210" y="13"/>
                  </a:cubicBezTo>
                  <a:cubicBezTo>
                    <a:pt x="0" y="362"/>
                    <a:pt x="35" y="775"/>
                    <a:pt x="238" y="1124"/>
                  </a:cubicBezTo>
                  <a:cubicBezTo>
                    <a:pt x="249" y="1146"/>
                    <a:pt x="263" y="1155"/>
                    <a:pt x="277" y="1155"/>
                  </a:cubicBezTo>
                  <a:cubicBezTo>
                    <a:pt x="300" y="1155"/>
                    <a:pt x="322" y="1131"/>
                    <a:pt x="322" y="1096"/>
                  </a:cubicBezTo>
                  <a:cubicBezTo>
                    <a:pt x="147" y="747"/>
                    <a:pt x="119" y="397"/>
                    <a:pt x="238" y="13"/>
                  </a:cubicBezTo>
                  <a:cubicBezTo>
                    <a:pt x="238" y="13"/>
                    <a:pt x="238" y="0"/>
                    <a:pt x="23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64"/>
            <p:cNvSpPr/>
            <p:nvPr/>
          </p:nvSpPr>
          <p:spPr>
            <a:xfrm>
              <a:off x="7601319" y="1410986"/>
              <a:ext cx="9876" cy="44145"/>
            </a:xfrm>
            <a:custGeom>
              <a:rect b="b" l="l" r="r" t="t"/>
              <a:pathLst>
                <a:path extrusionOk="0" h="1940" w="434">
                  <a:moveTo>
                    <a:pt x="32" y="1"/>
                  </a:moveTo>
                  <a:cubicBezTo>
                    <a:pt x="14" y="1"/>
                    <a:pt x="0" y="21"/>
                    <a:pt x="0" y="40"/>
                  </a:cubicBezTo>
                  <a:cubicBezTo>
                    <a:pt x="112" y="334"/>
                    <a:pt x="231" y="621"/>
                    <a:pt x="259" y="942"/>
                  </a:cubicBezTo>
                  <a:cubicBezTo>
                    <a:pt x="315" y="1264"/>
                    <a:pt x="259" y="1586"/>
                    <a:pt x="259" y="1907"/>
                  </a:cubicBezTo>
                  <a:cubicBezTo>
                    <a:pt x="259" y="1924"/>
                    <a:pt x="278" y="1940"/>
                    <a:pt x="293" y="1940"/>
                  </a:cubicBezTo>
                  <a:cubicBezTo>
                    <a:pt x="305" y="1940"/>
                    <a:pt x="315" y="1931"/>
                    <a:pt x="315" y="1907"/>
                  </a:cubicBezTo>
                  <a:cubicBezTo>
                    <a:pt x="378" y="1586"/>
                    <a:pt x="434" y="1320"/>
                    <a:pt x="378" y="970"/>
                  </a:cubicBezTo>
                  <a:cubicBezTo>
                    <a:pt x="315" y="649"/>
                    <a:pt x="175" y="334"/>
                    <a:pt x="56" y="13"/>
                  </a:cubicBezTo>
                  <a:cubicBezTo>
                    <a:pt x="48" y="4"/>
                    <a:pt x="4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64"/>
            <p:cNvSpPr/>
            <p:nvPr/>
          </p:nvSpPr>
          <p:spPr>
            <a:xfrm>
              <a:off x="7614061" y="1420862"/>
              <a:ext cx="7168" cy="35862"/>
            </a:xfrm>
            <a:custGeom>
              <a:rect b="b" l="l" r="r" t="t"/>
              <a:pathLst>
                <a:path extrusionOk="0" h="1576" w="315">
                  <a:moveTo>
                    <a:pt x="38" y="0"/>
                  </a:moveTo>
                  <a:cubicBezTo>
                    <a:pt x="23" y="0"/>
                    <a:pt x="1" y="20"/>
                    <a:pt x="21" y="40"/>
                  </a:cubicBezTo>
                  <a:cubicBezTo>
                    <a:pt x="140" y="508"/>
                    <a:pt x="105" y="1033"/>
                    <a:pt x="49" y="1529"/>
                  </a:cubicBezTo>
                  <a:cubicBezTo>
                    <a:pt x="49" y="1562"/>
                    <a:pt x="68" y="1576"/>
                    <a:pt x="91" y="1576"/>
                  </a:cubicBezTo>
                  <a:cubicBezTo>
                    <a:pt x="107" y="1576"/>
                    <a:pt x="125" y="1569"/>
                    <a:pt x="140" y="1557"/>
                  </a:cubicBezTo>
                  <a:cubicBezTo>
                    <a:pt x="314" y="1061"/>
                    <a:pt x="196" y="508"/>
                    <a:pt x="49" y="12"/>
                  </a:cubicBezTo>
                  <a:cubicBezTo>
                    <a:pt x="49" y="4"/>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64"/>
            <p:cNvSpPr/>
            <p:nvPr/>
          </p:nvSpPr>
          <p:spPr>
            <a:xfrm>
              <a:off x="7655111" y="1494520"/>
              <a:ext cx="58230" cy="36089"/>
            </a:xfrm>
            <a:custGeom>
              <a:rect b="b" l="l" r="r" t="t"/>
              <a:pathLst>
                <a:path extrusionOk="0" h="1586" w="2559">
                  <a:moveTo>
                    <a:pt x="50" y="1"/>
                  </a:moveTo>
                  <a:cubicBezTo>
                    <a:pt x="23" y="1"/>
                    <a:pt x="1" y="21"/>
                    <a:pt x="21" y="40"/>
                  </a:cubicBezTo>
                  <a:cubicBezTo>
                    <a:pt x="314" y="446"/>
                    <a:pt x="517" y="859"/>
                    <a:pt x="958" y="1145"/>
                  </a:cubicBezTo>
                  <a:cubicBezTo>
                    <a:pt x="1419" y="1439"/>
                    <a:pt x="1944" y="1523"/>
                    <a:pt x="2468" y="1586"/>
                  </a:cubicBezTo>
                  <a:cubicBezTo>
                    <a:pt x="2559" y="1586"/>
                    <a:pt x="2559" y="1467"/>
                    <a:pt x="2496" y="1439"/>
                  </a:cubicBezTo>
                  <a:cubicBezTo>
                    <a:pt x="2007" y="1348"/>
                    <a:pt x="1482" y="1264"/>
                    <a:pt x="1014" y="998"/>
                  </a:cubicBezTo>
                  <a:cubicBezTo>
                    <a:pt x="608" y="768"/>
                    <a:pt x="370" y="390"/>
                    <a:pt x="84" y="12"/>
                  </a:cubicBezTo>
                  <a:cubicBezTo>
                    <a:pt x="73" y="4"/>
                    <a:pt x="61" y="1"/>
                    <a:pt x="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64"/>
            <p:cNvSpPr/>
            <p:nvPr/>
          </p:nvSpPr>
          <p:spPr>
            <a:xfrm>
              <a:off x="7656363" y="1520392"/>
              <a:ext cx="62872" cy="20252"/>
            </a:xfrm>
            <a:custGeom>
              <a:rect b="b" l="l" r="r" t="t"/>
              <a:pathLst>
                <a:path extrusionOk="0" h="890" w="2763">
                  <a:moveTo>
                    <a:pt x="55" y="1"/>
                  </a:moveTo>
                  <a:cubicBezTo>
                    <a:pt x="18" y="1"/>
                    <a:pt x="0" y="43"/>
                    <a:pt x="29" y="71"/>
                  </a:cubicBezTo>
                  <a:cubicBezTo>
                    <a:pt x="406" y="358"/>
                    <a:pt x="784" y="596"/>
                    <a:pt x="1252" y="707"/>
                  </a:cubicBezTo>
                  <a:cubicBezTo>
                    <a:pt x="1637" y="830"/>
                    <a:pt x="2027" y="889"/>
                    <a:pt x="2434" y="889"/>
                  </a:cubicBezTo>
                  <a:cubicBezTo>
                    <a:pt x="2515" y="889"/>
                    <a:pt x="2597" y="887"/>
                    <a:pt x="2679" y="882"/>
                  </a:cubicBezTo>
                  <a:cubicBezTo>
                    <a:pt x="2763" y="882"/>
                    <a:pt x="2763" y="735"/>
                    <a:pt x="2679" y="735"/>
                  </a:cubicBezTo>
                  <a:cubicBezTo>
                    <a:pt x="2210" y="735"/>
                    <a:pt x="1742" y="707"/>
                    <a:pt x="1280" y="596"/>
                  </a:cubicBezTo>
                  <a:cubicBezTo>
                    <a:pt x="840" y="477"/>
                    <a:pt x="462" y="274"/>
                    <a:pt x="85" y="8"/>
                  </a:cubicBezTo>
                  <a:cubicBezTo>
                    <a:pt x="74" y="3"/>
                    <a:pt x="64" y="1"/>
                    <a:pt x="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64"/>
            <p:cNvSpPr/>
            <p:nvPr/>
          </p:nvSpPr>
          <p:spPr>
            <a:xfrm>
              <a:off x="7623755" y="1484121"/>
              <a:ext cx="60892" cy="17408"/>
            </a:xfrm>
            <a:custGeom>
              <a:rect b="b" l="l" r="r" t="t"/>
              <a:pathLst>
                <a:path extrusionOk="0" h="765" w="2676">
                  <a:moveTo>
                    <a:pt x="578" y="0"/>
                  </a:moveTo>
                  <a:cubicBezTo>
                    <a:pt x="392" y="0"/>
                    <a:pt x="202" y="21"/>
                    <a:pt x="0" y="57"/>
                  </a:cubicBezTo>
                  <a:cubicBezTo>
                    <a:pt x="0" y="92"/>
                    <a:pt x="0" y="120"/>
                    <a:pt x="28" y="120"/>
                  </a:cubicBezTo>
                  <a:cubicBezTo>
                    <a:pt x="173" y="88"/>
                    <a:pt x="314" y="75"/>
                    <a:pt x="452" y="75"/>
                  </a:cubicBezTo>
                  <a:cubicBezTo>
                    <a:pt x="1202" y="75"/>
                    <a:pt x="1856" y="490"/>
                    <a:pt x="2594" y="756"/>
                  </a:cubicBezTo>
                  <a:cubicBezTo>
                    <a:pt x="2603" y="762"/>
                    <a:pt x="2612" y="764"/>
                    <a:pt x="2619" y="764"/>
                  </a:cubicBezTo>
                  <a:cubicBezTo>
                    <a:pt x="2659" y="764"/>
                    <a:pt x="2675" y="696"/>
                    <a:pt x="2622" y="672"/>
                  </a:cubicBezTo>
                  <a:cubicBezTo>
                    <a:pt x="2217" y="442"/>
                    <a:pt x="1776" y="232"/>
                    <a:pt x="1315" y="120"/>
                  </a:cubicBezTo>
                  <a:cubicBezTo>
                    <a:pt x="1064" y="36"/>
                    <a:pt x="824" y="0"/>
                    <a:pt x="5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64"/>
            <p:cNvSpPr/>
            <p:nvPr/>
          </p:nvSpPr>
          <p:spPr>
            <a:xfrm>
              <a:off x="7593992" y="1539666"/>
              <a:ext cx="89859" cy="20229"/>
            </a:xfrm>
            <a:custGeom>
              <a:rect b="b" l="l" r="r" t="t"/>
              <a:pathLst>
                <a:path extrusionOk="0" h="889" w="3949">
                  <a:moveTo>
                    <a:pt x="1950" y="0"/>
                  </a:moveTo>
                  <a:cubicBezTo>
                    <a:pt x="1667" y="0"/>
                    <a:pt x="1400" y="56"/>
                    <a:pt x="1133" y="154"/>
                  </a:cubicBezTo>
                  <a:cubicBezTo>
                    <a:pt x="784" y="301"/>
                    <a:pt x="462" y="532"/>
                    <a:pt x="57" y="532"/>
                  </a:cubicBezTo>
                  <a:cubicBezTo>
                    <a:pt x="1" y="532"/>
                    <a:pt x="1" y="623"/>
                    <a:pt x="57" y="623"/>
                  </a:cubicBezTo>
                  <a:cubicBezTo>
                    <a:pt x="75" y="623"/>
                    <a:pt x="94" y="624"/>
                    <a:pt x="112" y="624"/>
                  </a:cubicBezTo>
                  <a:cubicBezTo>
                    <a:pt x="732" y="624"/>
                    <a:pt x="1272" y="182"/>
                    <a:pt x="1924" y="182"/>
                  </a:cubicBezTo>
                  <a:cubicBezTo>
                    <a:pt x="2651" y="182"/>
                    <a:pt x="3203" y="588"/>
                    <a:pt x="3819" y="881"/>
                  </a:cubicBezTo>
                  <a:cubicBezTo>
                    <a:pt x="3829" y="887"/>
                    <a:pt x="3840" y="889"/>
                    <a:pt x="3851" y="889"/>
                  </a:cubicBezTo>
                  <a:cubicBezTo>
                    <a:pt x="3901" y="889"/>
                    <a:pt x="3948" y="843"/>
                    <a:pt x="3902" y="797"/>
                  </a:cubicBezTo>
                  <a:cubicBezTo>
                    <a:pt x="3406" y="357"/>
                    <a:pt x="2770" y="98"/>
                    <a:pt x="2126" y="7"/>
                  </a:cubicBezTo>
                  <a:cubicBezTo>
                    <a:pt x="2067" y="3"/>
                    <a:pt x="2008" y="0"/>
                    <a:pt x="19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64"/>
            <p:cNvSpPr/>
            <p:nvPr/>
          </p:nvSpPr>
          <p:spPr>
            <a:xfrm>
              <a:off x="7642551" y="1547015"/>
              <a:ext cx="63304" cy="59300"/>
            </a:xfrm>
            <a:custGeom>
              <a:rect b="b" l="l" r="r" t="t"/>
              <a:pathLst>
                <a:path extrusionOk="0" h="2606" w="2782">
                  <a:moveTo>
                    <a:pt x="54" y="0"/>
                  </a:moveTo>
                  <a:cubicBezTo>
                    <a:pt x="14" y="0"/>
                    <a:pt x="0" y="62"/>
                    <a:pt x="48" y="62"/>
                  </a:cubicBezTo>
                  <a:cubicBezTo>
                    <a:pt x="398" y="209"/>
                    <a:pt x="636" y="412"/>
                    <a:pt x="838" y="761"/>
                  </a:cubicBezTo>
                  <a:cubicBezTo>
                    <a:pt x="985" y="1027"/>
                    <a:pt x="1069" y="1314"/>
                    <a:pt x="1244" y="1607"/>
                  </a:cubicBezTo>
                  <a:cubicBezTo>
                    <a:pt x="1566" y="2132"/>
                    <a:pt x="2090" y="2425"/>
                    <a:pt x="2698" y="2600"/>
                  </a:cubicBezTo>
                  <a:cubicBezTo>
                    <a:pt x="2707" y="2604"/>
                    <a:pt x="2714" y="2605"/>
                    <a:pt x="2721" y="2605"/>
                  </a:cubicBezTo>
                  <a:cubicBezTo>
                    <a:pt x="2767" y="2605"/>
                    <a:pt x="2782" y="2534"/>
                    <a:pt x="2733" y="2509"/>
                  </a:cubicBezTo>
                  <a:cubicBezTo>
                    <a:pt x="2412" y="2334"/>
                    <a:pt x="2090" y="2188"/>
                    <a:pt x="1796" y="1957"/>
                  </a:cubicBezTo>
                  <a:cubicBezTo>
                    <a:pt x="1538" y="1754"/>
                    <a:pt x="1363" y="1460"/>
                    <a:pt x="1216" y="1174"/>
                  </a:cubicBezTo>
                  <a:cubicBezTo>
                    <a:pt x="1097" y="880"/>
                    <a:pt x="950" y="614"/>
                    <a:pt x="748" y="384"/>
                  </a:cubicBezTo>
                  <a:cubicBezTo>
                    <a:pt x="573" y="181"/>
                    <a:pt x="342" y="62"/>
                    <a:pt x="76" y="6"/>
                  </a:cubicBezTo>
                  <a:cubicBezTo>
                    <a:pt x="68" y="2"/>
                    <a:pt x="61" y="0"/>
                    <a:pt x="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64"/>
            <p:cNvSpPr/>
            <p:nvPr/>
          </p:nvSpPr>
          <p:spPr>
            <a:xfrm>
              <a:off x="7688948" y="1581444"/>
              <a:ext cx="45373" cy="29490"/>
            </a:xfrm>
            <a:custGeom>
              <a:rect b="b" l="l" r="r" t="t"/>
              <a:pathLst>
                <a:path extrusionOk="0" h="1296" w="1994">
                  <a:moveTo>
                    <a:pt x="59" y="0"/>
                  </a:moveTo>
                  <a:cubicBezTo>
                    <a:pt x="31" y="0"/>
                    <a:pt x="1" y="44"/>
                    <a:pt x="23" y="66"/>
                  </a:cubicBezTo>
                  <a:cubicBezTo>
                    <a:pt x="548" y="647"/>
                    <a:pt x="1100" y="1199"/>
                    <a:pt x="1918" y="1290"/>
                  </a:cubicBezTo>
                  <a:cubicBezTo>
                    <a:pt x="1926" y="1294"/>
                    <a:pt x="1933" y="1296"/>
                    <a:pt x="1940" y="1296"/>
                  </a:cubicBezTo>
                  <a:cubicBezTo>
                    <a:pt x="1980" y="1296"/>
                    <a:pt x="1994" y="1234"/>
                    <a:pt x="1946" y="1234"/>
                  </a:cubicBezTo>
                  <a:cubicBezTo>
                    <a:pt x="1568" y="1115"/>
                    <a:pt x="1219" y="940"/>
                    <a:pt x="897" y="738"/>
                  </a:cubicBezTo>
                  <a:cubicBezTo>
                    <a:pt x="603" y="535"/>
                    <a:pt x="345" y="269"/>
                    <a:pt x="79" y="10"/>
                  </a:cubicBezTo>
                  <a:cubicBezTo>
                    <a:pt x="73" y="3"/>
                    <a:pt x="66" y="0"/>
                    <a:pt x="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64"/>
            <p:cNvSpPr/>
            <p:nvPr/>
          </p:nvSpPr>
          <p:spPr>
            <a:xfrm>
              <a:off x="7663804" y="1536298"/>
              <a:ext cx="68811" cy="39981"/>
            </a:xfrm>
            <a:custGeom>
              <a:rect b="b" l="l" r="r" t="t"/>
              <a:pathLst>
                <a:path extrusionOk="0" h="1757" w="3024">
                  <a:moveTo>
                    <a:pt x="61" y="1"/>
                  </a:moveTo>
                  <a:cubicBezTo>
                    <a:pt x="32" y="1"/>
                    <a:pt x="0" y="43"/>
                    <a:pt x="51" y="71"/>
                  </a:cubicBezTo>
                  <a:cubicBezTo>
                    <a:pt x="338" y="183"/>
                    <a:pt x="660" y="330"/>
                    <a:pt x="890" y="533"/>
                  </a:cubicBezTo>
                  <a:cubicBezTo>
                    <a:pt x="1128" y="708"/>
                    <a:pt x="1303" y="911"/>
                    <a:pt x="1534" y="1085"/>
                  </a:cubicBezTo>
                  <a:cubicBezTo>
                    <a:pt x="1939" y="1435"/>
                    <a:pt x="2436" y="1701"/>
                    <a:pt x="2960" y="1757"/>
                  </a:cubicBezTo>
                  <a:cubicBezTo>
                    <a:pt x="2988" y="1757"/>
                    <a:pt x="3023" y="1701"/>
                    <a:pt x="2960" y="1673"/>
                  </a:cubicBezTo>
                  <a:cubicBezTo>
                    <a:pt x="2408" y="1498"/>
                    <a:pt x="1855" y="1204"/>
                    <a:pt x="1415" y="827"/>
                  </a:cubicBezTo>
                  <a:cubicBezTo>
                    <a:pt x="1240" y="680"/>
                    <a:pt x="1065" y="505"/>
                    <a:pt x="862" y="358"/>
                  </a:cubicBezTo>
                  <a:cubicBezTo>
                    <a:pt x="632" y="211"/>
                    <a:pt x="338" y="127"/>
                    <a:pt x="79" y="8"/>
                  </a:cubicBezTo>
                  <a:cubicBezTo>
                    <a:pt x="74" y="3"/>
                    <a:pt x="67" y="1"/>
                    <a:pt x="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64"/>
            <p:cNvSpPr/>
            <p:nvPr/>
          </p:nvSpPr>
          <p:spPr>
            <a:xfrm>
              <a:off x="7685489" y="1506079"/>
              <a:ext cx="49014" cy="20548"/>
            </a:xfrm>
            <a:custGeom>
              <a:rect b="b" l="l" r="r" t="t"/>
              <a:pathLst>
                <a:path extrusionOk="0" h="903" w="2154">
                  <a:moveTo>
                    <a:pt x="84" y="1"/>
                  </a:moveTo>
                  <a:cubicBezTo>
                    <a:pt x="28" y="1"/>
                    <a:pt x="0" y="57"/>
                    <a:pt x="56" y="57"/>
                  </a:cubicBezTo>
                  <a:cubicBezTo>
                    <a:pt x="350" y="288"/>
                    <a:pt x="609" y="525"/>
                    <a:pt x="986" y="665"/>
                  </a:cubicBezTo>
                  <a:cubicBezTo>
                    <a:pt x="1336" y="784"/>
                    <a:pt x="1720" y="875"/>
                    <a:pt x="2098" y="903"/>
                  </a:cubicBezTo>
                  <a:cubicBezTo>
                    <a:pt x="2154" y="903"/>
                    <a:pt x="2154" y="812"/>
                    <a:pt x="2098" y="784"/>
                  </a:cubicBezTo>
                  <a:cubicBezTo>
                    <a:pt x="1748" y="700"/>
                    <a:pt x="1399" y="637"/>
                    <a:pt x="1049" y="553"/>
                  </a:cubicBezTo>
                  <a:cubicBezTo>
                    <a:pt x="700" y="434"/>
                    <a:pt x="378" y="232"/>
                    <a:pt x="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64"/>
            <p:cNvSpPr/>
            <p:nvPr/>
          </p:nvSpPr>
          <p:spPr>
            <a:xfrm>
              <a:off x="7610534" y="1516706"/>
              <a:ext cx="29149" cy="3254"/>
            </a:xfrm>
            <a:custGeom>
              <a:rect b="b" l="l" r="r" t="t"/>
              <a:pathLst>
                <a:path extrusionOk="0" h="143" w="1281">
                  <a:moveTo>
                    <a:pt x="877" y="0"/>
                  </a:moveTo>
                  <a:cubicBezTo>
                    <a:pt x="595" y="0"/>
                    <a:pt x="317" y="42"/>
                    <a:pt x="29" y="86"/>
                  </a:cubicBezTo>
                  <a:cubicBezTo>
                    <a:pt x="1" y="86"/>
                    <a:pt x="1" y="142"/>
                    <a:pt x="29" y="142"/>
                  </a:cubicBezTo>
                  <a:cubicBezTo>
                    <a:pt x="232" y="114"/>
                    <a:pt x="434" y="86"/>
                    <a:pt x="672" y="86"/>
                  </a:cubicBezTo>
                  <a:cubicBezTo>
                    <a:pt x="847" y="86"/>
                    <a:pt x="1050" y="114"/>
                    <a:pt x="1225" y="114"/>
                  </a:cubicBezTo>
                  <a:cubicBezTo>
                    <a:pt x="1281" y="114"/>
                    <a:pt x="1281" y="58"/>
                    <a:pt x="1225" y="23"/>
                  </a:cubicBezTo>
                  <a:cubicBezTo>
                    <a:pt x="1107" y="7"/>
                    <a:pt x="992" y="0"/>
                    <a:pt x="87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64"/>
            <p:cNvSpPr/>
            <p:nvPr/>
          </p:nvSpPr>
          <p:spPr>
            <a:xfrm>
              <a:off x="7629785" y="1583583"/>
              <a:ext cx="44896" cy="36067"/>
            </a:xfrm>
            <a:custGeom>
              <a:rect b="b" l="l" r="r" t="t"/>
              <a:pathLst>
                <a:path extrusionOk="0" h="1585" w="1973">
                  <a:moveTo>
                    <a:pt x="29" y="0"/>
                  </a:moveTo>
                  <a:cubicBezTo>
                    <a:pt x="29" y="0"/>
                    <a:pt x="1" y="28"/>
                    <a:pt x="29" y="28"/>
                  </a:cubicBezTo>
                  <a:cubicBezTo>
                    <a:pt x="407" y="203"/>
                    <a:pt x="756" y="406"/>
                    <a:pt x="1078" y="699"/>
                  </a:cubicBezTo>
                  <a:cubicBezTo>
                    <a:pt x="1371" y="993"/>
                    <a:pt x="1574" y="1315"/>
                    <a:pt x="1896" y="1574"/>
                  </a:cubicBezTo>
                  <a:cubicBezTo>
                    <a:pt x="1903" y="1581"/>
                    <a:pt x="1913" y="1584"/>
                    <a:pt x="1922" y="1584"/>
                  </a:cubicBezTo>
                  <a:cubicBezTo>
                    <a:pt x="1948" y="1584"/>
                    <a:pt x="1972" y="1559"/>
                    <a:pt x="1952" y="1518"/>
                  </a:cubicBezTo>
                  <a:cubicBezTo>
                    <a:pt x="1686" y="1168"/>
                    <a:pt x="1455" y="846"/>
                    <a:pt x="1106" y="553"/>
                  </a:cubicBezTo>
                  <a:cubicBezTo>
                    <a:pt x="784" y="294"/>
                    <a:pt x="435" y="147"/>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64"/>
            <p:cNvSpPr/>
            <p:nvPr/>
          </p:nvSpPr>
          <p:spPr>
            <a:xfrm>
              <a:off x="7677252" y="1604221"/>
              <a:ext cx="45965" cy="34428"/>
            </a:xfrm>
            <a:custGeom>
              <a:rect b="b" l="l" r="r" t="t"/>
              <a:pathLst>
                <a:path extrusionOk="0" h="1513" w="2020">
                  <a:moveTo>
                    <a:pt x="63" y="0"/>
                  </a:moveTo>
                  <a:cubicBezTo>
                    <a:pt x="32" y="0"/>
                    <a:pt x="1" y="41"/>
                    <a:pt x="41" y="86"/>
                  </a:cubicBezTo>
                  <a:cubicBezTo>
                    <a:pt x="299" y="373"/>
                    <a:pt x="621" y="639"/>
                    <a:pt x="915" y="932"/>
                  </a:cubicBezTo>
                  <a:cubicBezTo>
                    <a:pt x="1236" y="1191"/>
                    <a:pt x="1523" y="1394"/>
                    <a:pt x="1936" y="1513"/>
                  </a:cubicBezTo>
                  <a:cubicBezTo>
                    <a:pt x="1992" y="1513"/>
                    <a:pt x="2019" y="1422"/>
                    <a:pt x="1964" y="1422"/>
                  </a:cubicBezTo>
                  <a:cubicBezTo>
                    <a:pt x="1586" y="1247"/>
                    <a:pt x="1264" y="1016"/>
                    <a:pt x="943" y="722"/>
                  </a:cubicBezTo>
                  <a:cubicBezTo>
                    <a:pt x="649" y="492"/>
                    <a:pt x="362" y="289"/>
                    <a:pt x="97" y="23"/>
                  </a:cubicBezTo>
                  <a:cubicBezTo>
                    <a:pt x="89" y="7"/>
                    <a:pt x="76" y="0"/>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64"/>
            <p:cNvSpPr/>
            <p:nvPr/>
          </p:nvSpPr>
          <p:spPr>
            <a:xfrm>
              <a:off x="7345302" y="1510198"/>
              <a:ext cx="15291" cy="21959"/>
            </a:xfrm>
            <a:custGeom>
              <a:rect b="b" l="l" r="r" t="t"/>
              <a:pathLst>
                <a:path extrusionOk="0" h="965" w="672">
                  <a:moveTo>
                    <a:pt x="465" y="1"/>
                  </a:moveTo>
                  <a:cubicBezTo>
                    <a:pt x="393" y="1"/>
                    <a:pt x="318" y="55"/>
                    <a:pt x="266" y="107"/>
                  </a:cubicBezTo>
                  <a:cubicBezTo>
                    <a:pt x="119" y="226"/>
                    <a:pt x="1" y="372"/>
                    <a:pt x="1" y="575"/>
                  </a:cubicBezTo>
                  <a:cubicBezTo>
                    <a:pt x="1" y="591"/>
                    <a:pt x="22" y="607"/>
                    <a:pt x="39" y="607"/>
                  </a:cubicBezTo>
                  <a:cubicBezTo>
                    <a:pt x="52" y="607"/>
                    <a:pt x="64" y="599"/>
                    <a:pt x="64" y="575"/>
                  </a:cubicBezTo>
                  <a:cubicBezTo>
                    <a:pt x="92" y="456"/>
                    <a:pt x="175" y="372"/>
                    <a:pt x="266" y="281"/>
                  </a:cubicBezTo>
                  <a:cubicBezTo>
                    <a:pt x="305" y="243"/>
                    <a:pt x="385" y="150"/>
                    <a:pt x="432" y="150"/>
                  </a:cubicBezTo>
                  <a:cubicBezTo>
                    <a:pt x="454" y="150"/>
                    <a:pt x="469" y="170"/>
                    <a:pt x="469" y="226"/>
                  </a:cubicBezTo>
                  <a:lnTo>
                    <a:pt x="469" y="344"/>
                  </a:lnTo>
                  <a:lnTo>
                    <a:pt x="441" y="344"/>
                  </a:lnTo>
                  <a:cubicBezTo>
                    <a:pt x="266" y="428"/>
                    <a:pt x="119" y="750"/>
                    <a:pt x="203" y="925"/>
                  </a:cubicBezTo>
                  <a:cubicBezTo>
                    <a:pt x="203" y="945"/>
                    <a:pt x="235" y="964"/>
                    <a:pt x="263" y="964"/>
                  </a:cubicBezTo>
                  <a:cubicBezTo>
                    <a:pt x="275" y="964"/>
                    <a:pt x="286" y="961"/>
                    <a:pt x="294" y="953"/>
                  </a:cubicBezTo>
                  <a:cubicBezTo>
                    <a:pt x="469" y="897"/>
                    <a:pt x="525" y="806"/>
                    <a:pt x="588" y="659"/>
                  </a:cubicBezTo>
                  <a:cubicBezTo>
                    <a:pt x="644" y="484"/>
                    <a:pt x="672" y="226"/>
                    <a:pt x="588" y="79"/>
                  </a:cubicBezTo>
                  <a:cubicBezTo>
                    <a:pt x="553" y="22"/>
                    <a:pt x="510" y="1"/>
                    <a:pt x="4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64"/>
            <p:cNvSpPr/>
            <p:nvPr/>
          </p:nvSpPr>
          <p:spPr>
            <a:xfrm>
              <a:off x="7355451" y="1505283"/>
              <a:ext cx="11195" cy="32085"/>
            </a:xfrm>
            <a:custGeom>
              <a:rect b="b" l="l" r="r" t="t"/>
              <a:pathLst>
                <a:path extrusionOk="0" h="1410" w="492">
                  <a:moveTo>
                    <a:pt x="254" y="1"/>
                  </a:moveTo>
                  <a:cubicBezTo>
                    <a:pt x="254" y="1"/>
                    <a:pt x="226" y="1"/>
                    <a:pt x="226" y="36"/>
                  </a:cubicBezTo>
                  <a:cubicBezTo>
                    <a:pt x="492" y="386"/>
                    <a:pt x="317" y="1050"/>
                    <a:pt x="23" y="1344"/>
                  </a:cubicBezTo>
                  <a:cubicBezTo>
                    <a:pt x="1" y="1366"/>
                    <a:pt x="14" y="1410"/>
                    <a:pt x="34" y="1410"/>
                  </a:cubicBezTo>
                  <a:cubicBezTo>
                    <a:pt x="39" y="1410"/>
                    <a:pt x="45" y="1407"/>
                    <a:pt x="51" y="1399"/>
                  </a:cubicBezTo>
                  <a:cubicBezTo>
                    <a:pt x="317" y="1288"/>
                    <a:pt x="373" y="1022"/>
                    <a:pt x="401" y="763"/>
                  </a:cubicBezTo>
                  <a:cubicBezTo>
                    <a:pt x="429" y="469"/>
                    <a:pt x="457" y="239"/>
                    <a:pt x="2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64"/>
            <p:cNvSpPr/>
            <p:nvPr/>
          </p:nvSpPr>
          <p:spPr>
            <a:xfrm>
              <a:off x="7363483" y="1521211"/>
              <a:ext cx="6349" cy="16270"/>
            </a:xfrm>
            <a:custGeom>
              <a:rect b="b" l="l" r="r" t="t"/>
              <a:pathLst>
                <a:path extrusionOk="0" h="715" w="279">
                  <a:moveTo>
                    <a:pt x="278" y="0"/>
                  </a:moveTo>
                  <a:lnTo>
                    <a:pt x="278" y="0"/>
                  </a:lnTo>
                  <a:cubicBezTo>
                    <a:pt x="223" y="238"/>
                    <a:pt x="104" y="441"/>
                    <a:pt x="20" y="671"/>
                  </a:cubicBezTo>
                  <a:cubicBezTo>
                    <a:pt x="0" y="691"/>
                    <a:pt x="22" y="714"/>
                    <a:pt x="46" y="714"/>
                  </a:cubicBezTo>
                  <a:cubicBezTo>
                    <a:pt x="56" y="714"/>
                    <a:pt x="67" y="710"/>
                    <a:pt x="76" y="699"/>
                  </a:cubicBezTo>
                  <a:cubicBezTo>
                    <a:pt x="139" y="588"/>
                    <a:pt x="195" y="469"/>
                    <a:pt x="223" y="350"/>
                  </a:cubicBezTo>
                  <a:cubicBezTo>
                    <a:pt x="250" y="238"/>
                    <a:pt x="278" y="119"/>
                    <a:pt x="2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64"/>
            <p:cNvSpPr/>
            <p:nvPr/>
          </p:nvSpPr>
          <p:spPr>
            <a:xfrm>
              <a:off x="7310146" y="1350003"/>
              <a:ext cx="459537" cy="322962"/>
            </a:xfrm>
            <a:custGeom>
              <a:rect b="b" l="l" r="r" t="t"/>
              <a:pathLst>
                <a:path extrusionOk="0" h="14193" w="20195">
                  <a:moveTo>
                    <a:pt x="11048" y="357"/>
                  </a:moveTo>
                  <a:cubicBezTo>
                    <a:pt x="11160" y="392"/>
                    <a:pt x="11132" y="567"/>
                    <a:pt x="11104" y="623"/>
                  </a:cubicBezTo>
                  <a:lnTo>
                    <a:pt x="11104" y="798"/>
                  </a:lnTo>
                  <a:lnTo>
                    <a:pt x="10783" y="798"/>
                  </a:lnTo>
                  <a:cubicBezTo>
                    <a:pt x="10727" y="798"/>
                    <a:pt x="10636" y="770"/>
                    <a:pt x="10552" y="770"/>
                  </a:cubicBezTo>
                  <a:cubicBezTo>
                    <a:pt x="10664" y="679"/>
                    <a:pt x="10783" y="476"/>
                    <a:pt x="10873" y="420"/>
                  </a:cubicBezTo>
                  <a:cubicBezTo>
                    <a:pt x="10929" y="392"/>
                    <a:pt x="10985" y="357"/>
                    <a:pt x="11048" y="357"/>
                  </a:cubicBezTo>
                  <a:close/>
                  <a:moveTo>
                    <a:pt x="9896" y="181"/>
                  </a:moveTo>
                  <a:cubicBezTo>
                    <a:pt x="10027" y="181"/>
                    <a:pt x="10027" y="535"/>
                    <a:pt x="10027" y="623"/>
                  </a:cubicBezTo>
                  <a:cubicBezTo>
                    <a:pt x="10027" y="651"/>
                    <a:pt x="9999" y="707"/>
                    <a:pt x="10027" y="770"/>
                  </a:cubicBezTo>
                  <a:cubicBezTo>
                    <a:pt x="9957" y="770"/>
                    <a:pt x="9869" y="765"/>
                    <a:pt x="9776" y="765"/>
                  </a:cubicBezTo>
                  <a:cubicBezTo>
                    <a:pt x="9637" y="765"/>
                    <a:pt x="9489" y="775"/>
                    <a:pt x="9384" y="826"/>
                  </a:cubicBezTo>
                  <a:cubicBezTo>
                    <a:pt x="9440" y="707"/>
                    <a:pt x="9503" y="567"/>
                    <a:pt x="9587" y="476"/>
                  </a:cubicBezTo>
                  <a:cubicBezTo>
                    <a:pt x="9615" y="392"/>
                    <a:pt x="9790" y="182"/>
                    <a:pt x="9881" y="182"/>
                  </a:cubicBezTo>
                  <a:cubicBezTo>
                    <a:pt x="9886" y="181"/>
                    <a:pt x="9891" y="181"/>
                    <a:pt x="9896" y="181"/>
                  </a:cubicBezTo>
                  <a:close/>
                  <a:moveTo>
                    <a:pt x="11870" y="663"/>
                  </a:moveTo>
                  <a:cubicBezTo>
                    <a:pt x="11938" y="663"/>
                    <a:pt x="11982" y="724"/>
                    <a:pt x="12034" y="798"/>
                  </a:cubicBezTo>
                  <a:cubicBezTo>
                    <a:pt x="12062" y="826"/>
                    <a:pt x="12097" y="854"/>
                    <a:pt x="12125" y="881"/>
                  </a:cubicBezTo>
                  <a:cubicBezTo>
                    <a:pt x="11950" y="854"/>
                    <a:pt x="11803" y="854"/>
                    <a:pt x="11629" y="826"/>
                  </a:cubicBezTo>
                  <a:cubicBezTo>
                    <a:pt x="11657" y="798"/>
                    <a:pt x="11713" y="742"/>
                    <a:pt x="11713" y="742"/>
                  </a:cubicBezTo>
                  <a:cubicBezTo>
                    <a:pt x="11779" y="686"/>
                    <a:pt x="11829" y="663"/>
                    <a:pt x="11870" y="663"/>
                  </a:cubicBezTo>
                  <a:close/>
                  <a:moveTo>
                    <a:pt x="9111" y="389"/>
                  </a:moveTo>
                  <a:cubicBezTo>
                    <a:pt x="9116" y="389"/>
                    <a:pt x="9121" y="390"/>
                    <a:pt x="9125" y="392"/>
                  </a:cubicBezTo>
                  <a:cubicBezTo>
                    <a:pt x="9181" y="420"/>
                    <a:pt x="9153" y="707"/>
                    <a:pt x="9153" y="798"/>
                  </a:cubicBezTo>
                  <a:cubicBezTo>
                    <a:pt x="9153" y="944"/>
                    <a:pt x="9153" y="1056"/>
                    <a:pt x="9006" y="1147"/>
                  </a:cubicBezTo>
                  <a:cubicBezTo>
                    <a:pt x="8916" y="1231"/>
                    <a:pt x="8741" y="1294"/>
                    <a:pt x="8629" y="1294"/>
                  </a:cubicBezTo>
                  <a:cubicBezTo>
                    <a:pt x="8538" y="1294"/>
                    <a:pt x="8538" y="1231"/>
                    <a:pt x="8566" y="1175"/>
                  </a:cubicBezTo>
                  <a:cubicBezTo>
                    <a:pt x="8566" y="1119"/>
                    <a:pt x="8629" y="1056"/>
                    <a:pt x="8657" y="1000"/>
                  </a:cubicBezTo>
                  <a:cubicBezTo>
                    <a:pt x="8657" y="972"/>
                    <a:pt x="8685" y="944"/>
                    <a:pt x="8685" y="916"/>
                  </a:cubicBezTo>
                  <a:cubicBezTo>
                    <a:pt x="8741" y="826"/>
                    <a:pt x="8804" y="742"/>
                    <a:pt x="8860" y="651"/>
                  </a:cubicBezTo>
                  <a:cubicBezTo>
                    <a:pt x="8886" y="599"/>
                    <a:pt x="9039" y="389"/>
                    <a:pt x="9111" y="389"/>
                  </a:cubicBezTo>
                  <a:close/>
                  <a:moveTo>
                    <a:pt x="8205" y="637"/>
                  </a:moveTo>
                  <a:cubicBezTo>
                    <a:pt x="8221" y="637"/>
                    <a:pt x="8236" y="663"/>
                    <a:pt x="8251" y="742"/>
                  </a:cubicBezTo>
                  <a:cubicBezTo>
                    <a:pt x="8251" y="798"/>
                    <a:pt x="8216" y="854"/>
                    <a:pt x="8216" y="944"/>
                  </a:cubicBezTo>
                  <a:lnTo>
                    <a:pt x="8216" y="1231"/>
                  </a:lnTo>
                  <a:lnTo>
                    <a:pt x="8216" y="1266"/>
                  </a:lnTo>
                  <a:cubicBezTo>
                    <a:pt x="8188" y="1322"/>
                    <a:pt x="8188" y="1406"/>
                    <a:pt x="8160" y="1441"/>
                  </a:cubicBezTo>
                  <a:cubicBezTo>
                    <a:pt x="8076" y="1581"/>
                    <a:pt x="7811" y="1728"/>
                    <a:pt x="7636" y="1790"/>
                  </a:cubicBezTo>
                  <a:cubicBezTo>
                    <a:pt x="7608" y="1790"/>
                    <a:pt x="7552" y="1818"/>
                    <a:pt x="7489" y="1818"/>
                  </a:cubicBezTo>
                  <a:cubicBezTo>
                    <a:pt x="7377" y="1818"/>
                    <a:pt x="7342" y="1790"/>
                    <a:pt x="7342" y="1728"/>
                  </a:cubicBezTo>
                  <a:cubicBezTo>
                    <a:pt x="7489" y="1497"/>
                    <a:pt x="7608" y="1266"/>
                    <a:pt x="7811" y="1028"/>
                  </a:cubicBezTo>
                  <a:cubicBezTo>
                    <a:pt x="7902" y="916"/>
                    <a:pt x="8014" y="826"/>
                    <a:pt x="8132" y="707"/>
                  </a:cubicBezTo>
                  <a:cubicBezTo>
                    <a:pt x="8163" y="676"/>
                    <a:pt x="8186" y="637"/>
                    <a:pt x="8205" y="637"/>
                  </a:cubicBezTo>
                  <a:close/>
                  <a:moveTo>
                    <a:pt x="6217" y="1748"/>
                  </a:moveTo>
                  <a:cubicBezTo>
                    <a:pt x="6234" y="1748"/>
                    <a:pt x="6250" y="1750"/>
                    <a:pt x="6265" y="1756"/>
                  </a:cubicBezTo>
                  <a:cubicBezTo>
                    <a:pt x="6356" y="1756"/>
                    <a:pt x="6412" y="1818"/>
                    <a:pt x="6468" y="1874"/>
                  </a:cubicBezTo>
                  <a:cubicBezTo>
                    <a:pt x="6531" y="1930"/>
                    <a:pt x="6531" y="1993"/>
                    <a:pt x="6468" y="2077"/>
                  </a:cubicBezTo>
                  <a:cubicBezTo>
                    <a:pt x="6384" y="2196"/>
                    <a:pt x="6265" y="2224"/>
                    <a:pt x="6154" y="2252"/>
                  </a:cubicBezTo>
                  <a:lnTo>
                    <a:pt x="6063" y="2252"/>
                  </a:lnTo>
                  <a:cubicBezTo>
                    <a:pt x="6119" y="2140"/>
                    <a:pt x="6119" y="2021"/>
                    <a:pt x="6035" y="1874"/>
                  </a:cubicBezTo>
                  <a:cubicBezTo>
                    <a:pt x="6035" y="1846"/>
                    <a:pt x="6007" y="1818"/>
                    <a:pt x="5979" y="1790"/>
                  </a:cubicBezTo>
                  <a:cubicBezTo>
                    <a:pt x="6047" y="1790"/>
                    <a:pt x="6139" y="1748"/>
                    <a:pt x="6217" y="1748"/>
                  </a:cubicBezTo>
                  <a:close/>
                  <a:moveTo>
                    <a:pt x="5564" y="1750"/>
                  </a:moveTo>
                  <a:cubicBezTo>
                    <a:pt x="5692" y="1750"/>
                    <a:pt x="5814" y="1836"/>
                    <a:pt x="5888" y="1965"/>
                  </a:cubicBezTo>
                  <a:cubicBezTo>
                    <a:pt x="5944" y="2049"/>
                    <a:pt x="5944" y="2105"/>
                    <a:pt x="5860" y="2196"/>
                  </a:cubicBezTo>
                  <a:cubicBezTo>
                    <a:pt x="5832" y="2224"/>
                    <a:pt x="5769" y="2252"/>
                    <a:pt x="5741" y="2280"/>
                  </a:cubicBezTo>
                  <a:cubicBezTo>
                    <a:pt x="5691" y="2311"/>
                    <a:pt x="5408" y="2403"/>
                    <a:pt x="5327" y="2403"/>
                  </a:cubicBezTo>
                  <a:cubicBezTo>
                    <a:pt x="5317" y="2403"/>
                    <a:pt x="5311" y="2402"/>
                    <a:pt x="5308" y="2399"/>
                  </a:cubicBezTo>
                  <a:cubicBezTo>
                    <a:pt x="5335" y="2315"/>
                    <a:pt x="5335" y="2196"/>
                    <a:pt x="5308" y="2049"/>
                  </a:cubicBezTo>
                  <a:cubicBezTo>
                    <a:pt x="5280" y="1965"/>
                    <a:pt x="5245" y="1902"/>
                    <a:pt x="5189" y="1874"/>
                  </a:cubicBezTo>
                  <a:cubicBezTo>
                    <a:pt x="5308" y="1818"/>
                    <a:pt x="5391" y="1756"/>
                    <a:pt x="5510" y="1756"/>
                  </a:cubicBezTo>
                  <a:cubicBezTo>
                    <a:pt x="5528" y="1752"/>
                    <a:pt x="5546" y="1750"/>
                    <a:pt x="5564" y="1750"/>
                  </a:cubicBezTo>
                  <a:close/>
                  <a:moveTo>
                    <a:pt x="5070" y="1965"/>
                  </a:moveTo>
                  <a:cubicBezTo>
                    <a:pt x="5133" y="1965"/>
                    <a:pt x="5189" y="2021"/>
                    <a:pt x="5217" y="2105"/>
                  </a:cubicBezTo>
                  <a:cubicBezTo>
                    <a:pt x="5280" y="2315"/>
                    <a:pt x="5133" y="2490"/>
                    <a:pt x="4958" y="2574"/>
                  </a:cubicBezTo>
                  <a:cubicBezTo>
                    <a:pt x="4839" y="2665"/>
                    <a:pt x="4664" y="2748"/>
                    <a:pt x="4517" y="2776"/>
                  </a:cubicBezTo>
                  <a:cubicBezTo>
                    <a:pt x="4343" y="2776"/>
                    <a:pt x="4287" y="2665"/>
                    <a:pt x="4287" y="2518"/>
                  </a:cubicBezTo>
                  <a:cubicBezTo>
                    <a:pt x="4315" y="2455"/>
                    <a:pt x="4343" y="2399"/>
                    <a:pt x="4371" y="2343"/>
                  </a:cubicBezTo>
                  <a:cubicBezTo>
                    <a:pt x="4461" y="2252"/>
                    <a:pt x="4545" y="2196"/>
                    <a:pt x="4636" y="2140"/>
                  </a:cubicBezTo>
                  <a:cubicBezTo>
                    <a:pt x="4692" y="2077"/>
                    <a:pt x="4783" y="2049"/>
                    <a:pt x="4867" y="2021"/>
                  </a:cubicBezTo>
                  <a:cubicBezTo>
                    <a:pt x="4895" y="1993"/>
                    <a:pt x="4958" y="1993"/>
                    <a:pt x="5014" y="1965"/>
                  </a:cubicBezTo>
                  <a:close/>
                  <a:moveTo>
                    <a:pt x="5888" y="2399"/>
                  </a:moveTo>
                  <a:cubicBezTo>
                    <a:pt x="5979" y="2427"/>
                    <a:pt x="6063" y="2427"/>
                    <a:pt x="6154" y="2427"/>
                  </a:cubicBezTo>
                  <a:cubicBezTo>
                    <a:pt x="6182" y="2427"/>
                    <a:pt x="6210" y="2427"/>
                    <a:pt x="6210" y="2455"/>
                  </a:cubicBezTo>
                  <a:cubicBezTo>
                    <a:pt x="6293" y="2490"/>
                    <a:pt x="6356" y="2574"/>
                    <a:pt x="6356" y="2630"/>
                  </a:cubicBezTo>
                  <a:lnTo>
                    <a:pt x="6356" y="2776"/>
                  </a:lnTo>
                  <a:cubicBezTo>
                    <a:pt x="6238" y="2839"/>
                    <a:pt x="6119" y="2923"/>
                    <a:pt x="6063" y="3014"/>
                  </a:cubicBezTo>
                  <a:cubicBezTo>
                    <a:pt x="6035" y="3014"/>
                    <a:pt x="6035" y="3042"/>
                    <a:pt x="6035" y="3070"/>
                  </a:cubicBezTo>
                  <a:cubicBezTo>
                    <a:pt x="5956" y="2991"/>
                    <a:pt x="5882" y="2918"/>
                    <a:pt x="5769" y="2918"/>
                  </a:cubicBezTo>
                  <a:cubicBezTo>
                    <a:pt x="5751" y="2918"/>
                    <a:pt x="5733" y="2920"/>
                    <a:pt x="5713" y="2923"/>
                  </a:cubicBezTo>
                  <a:lnTo>
                    <a:pt x="5685" y="2923"/>
                  </a:lnTo>
                  <a:cubicBezTo>
                    <a:pt x="5769" y="2776"/>
                    <a:pt x="5804" y="2602"/>
                    <a:pt x="5685" y="2490"/>
                  </a:cubicBezTo>
                  <a:cubicBezTo>
                    <a:pt x="5741" y="2455"/>
                    <a:pt x="5832" y="2427"/>
                    <a:pt x="5888" y="2399"/>
                  </a:cubicBezTo>
                  <a:close/>
                  <a:moveTo>
                    <a:pt x="5217" y="2518"/>
                  </a:moveTo>
                  <a:cubicBezTo>
                    <a:pt x="5217" y="2546"/>
                    <a:pt x="5217" y="2546"/>
                    <a:pt x="5245" y="2546"/>
                  </a:cubicBezTo>
                  <a:cubicBezTo>
                    <a:pt x="5271" y="2554"/>
                    <a:pt x="5300" y="2557"/>
                    <a:pt x="5331" y="2557"/>
                  </a:cubicBezTo>
                  <a:cubicBezTo>
                    <a:pt x="5405" y="2557"/>
                    <a:pt x="5487" y="2537"/>
                    <a:pt x="5566" y="2518"/>
                  </a:cubicBezTo>
                  <a:lnTo>
                    <a:pt x="5566" y="2518"/>
                  </a:lnTo>
                  <a:cubicBezTo>
                    <a:pt x="5735" y="2767"/>
                    <a:pt x="5500" y="3127"/>
                    <a:pt x="5194" y="3127"/>
                  </a:cubicBezTo>
                  <a:cubicBezTo>
                    <a:pt x="5183" y="3127"/>
                    <a:pt x="5172" y="3127"/>
                    <a:pt x="5161" y="3126"/>
                  </a:cubicBezTo>
                  <a:cubicBezTo>
                    <a:pt x="4986" y="3098"/>
                    <a:pt x="4811" y="2951"/>
                    <a:pt x="4930" y="2776"/>
                  </a:cubicBezTo>
                  <a:lnTo>
                    <a:pt x="4930" y="2748"/>
                  </a:lnTo>
                  <a:cubicBezTo>
                    <a:pt x="4958" y="2748"/>
                    <a:pt x="4986" y="2720"/>
                    <a:pt x="5014" y="2720"/>
                  </a:cubicBezTo>
                  <a:cubicBezTo>
                    <a:pt x="5105" y="2665"/>
                    <a:pt x="5161" y="2602"/>
                    <a:pt x="5217" y="2518"/>
                  </a:cubicBezTo>
                  <a:close/>
                  <a:moveTo>
                    <a:pt x="8614" y="2342"/>
                  </a:moveTo>
                  <a:cubicBezTo>
                    <a:pt x="8790" y="2342"/>
                    <a:pt x="8944" y="2360"/>
                    <a:pt x="9062" y="2546"/>
                  </a:cubicBezTo>
                  <a:cubicBezTo>
                    <a:pt x="9153" y="2665"/>
                    <a:pt x="9181" y="2776"/>
                    <a:pt x="9181" y="2895"/>
                  </a:cubicBezTo>
                  <a:cubicBezTo>
                    <a:pt x="9209" y="3014"/>
                    <a:pt x="9181" y="3126"/>
                    <a:pt x="9090" y="3217"/>
                  </a:cubicBezTo>
                  <a:cubicBezTo>
                    <a:pt x="9049" y="3248"/>
                    <a:pt x="9015" y="3260"/>
                    <a:pt x="8982" y="3260"/>
                  </a:cubicBezTo>
                  <a:cubicBezTo>
                    <a:pt x="8926" y="3260"/>
                    <a:pt x="8874" y="3224"/>
                    <a:pt x="8804" y="3189"/>
                  </a:cubicBezTo>
                  <a:cubicBezTo>
                    <a:pt x="8741" y="3154"/>
                    <a:pt x="8685" y="3126"/>
                    <a:pt x="8629" y="3098"/>
                  </a:cubicBezTo>
                  <a:cubicBezTo>
                    <a:pt x="8713" y="2951"/>
                    <a:pt x="8741" y="2804"/>
                    <a:pt x="8685" y="2630"/>
                  </a:cubicBezTo>
                  <a:cubicBezTo>
                    <a:pt x="8657" y="2518"/>
                    <a:pt x="8566" y="2427"/>
                    <a:pt x="8482" y="2343"/>
                  </a:cubicBezTo>
                  <a:cubicBezTo>
                    <a:pt x="8527" y="2343"/>
                    <a:pt x="8571" y="2342"/>
                    <a:pt x="8614" y="2342"/>
                  </a:cubicBezTo>
                  <a:close/>
                  <a:moveTo>
                    <a:pt x="8119" y="2394"/>
                  </a:moveTo>
                  <a:cubicBezTo>
                    <a:pt x="8191" y="2394"/>
                    <a:pt x="8263" y="2412"/>
                    <a:pt x="8335" y="2455"/>
                  </a:cubicBezTo>
                  <a:cubicBezTo>
                    <a:pt x="8538" y="2574"/>
                    <a:pt x="8629" y="2776"/>
                    <a:pt x="8510" y="2951"/>
                  </a:cubicBezTo>
                  <a:cubicBezTo>
                    <a:pt x="8482" y="3014"/>
                    <a:pt x="8454" y="3070"/>
                    <a:pt x="8426" y="3126"/>
                  </a:cubicBezTo>
                  <a:cubicBezTo>
                    <a:pt x="8307" y="3154"/>
                    <a:pt x="8188" y="3217"/>
                    <a:pt x="8042" y="3217"/>
                  </a:cubicBezTo>
                  <a:cubicBezTo>
                    <a:pt x="7986" y="3245"/>
                    <a:pt x="7930" y="3245"/>
                    <a:pt x="7867" y="3273"/>
                  </a:cubicBezTo>
                  <a:cubicBezTo>
                    <a:pt x="7867" y="3070"/>
                    <a:pt x="7727" y="2804"/>
                    <a:pt x="7517" y="2693"/>
                  </a:cubicBezTo>
                  <a:cubicBezTo>
                    <a:pt x="7696" y="2561"/>
                    <a:pt x="7903" y="2394"/>
                    <a:pt x="8119" y="2394"/>
                  </a:cubicBezTo>
                  <a:close/>
                  <a:moveTo>
                    <a:pt x="4168" y="2748"/>
                  </a:moveTo>
                  <a:cubicBezTo>
                    <a:pt x="4168" y="2748"/>
                    <a:pt x="4196" y="2776"/>
                    <a:pt x="4196" y="2804"/>
                  </a:cubicBezTo>
                  <a:cubicBezTo>
                    <a:pt x="4259" y="2895"/>
                    <a:pt x="4371" y="2923"/>
                    <a:pt x="4461" y="2923"/>
                  </a:cubicBezTo>
                  <a:cubicBezTo>
                    <a:pt x="4433" y="3042"/>
                    <a:pt x="4433" y="3154"/>
                    <a:pt x="4343" y="3245"/>
                  </a:cubicBezTo>
                  <a:cubicBezTo>
                    <a:pt x="4272" y="3319"/>
                    <a:pt x="4164" y="3391"/>
                    <a:pt x="4065" y="3391"/>
                  </a:cubicBezTo>
                  <a:cubicBezTo>
                    <a:pt x="4006" y="3391"/>
                    <a:pt x="3951" y="3366"/>
                    <a:pt x="3909" y="3301"/>
                  </a:cubicBezTo>
                  <a:cubicBezTo>
                    <a:pt x="3909" y="3301"/>
                    <a:pt x="3909" y="3273"/>
                    <a:pt x="3881" y="3273"/>
                  </a:cubicBezTo>
                  <a:cubicBezTo>
                    <a:pt x="3965" y="3070"/>
                    <a:pt x="3993" y="2923"/>
                    <a:pt x="4140" y="2776"/>
                  </a:cubicBezTo>
                  <a:cubicBezTo>
                    <a:pt x="4140" y="2748"/>
                    <a:pt x="4168" y="2748"/>
                    <a:pt x="4168" y="2748"/>
                  </a:cubicBezTo>
                  <a:close/>
                  <a:moveTo>
                    <a:pt x="9388" y="2641"/>
                  </a:moveTo>
                  <a:cubicBezTo>
                    <a:pt x="9425" y="2641"/>
                    <a:pt x="9463" y="2656"/>
                    <a:pt x="9531" y="2693"/>
                  </a:cubicBezTo>
                  <a:cubicBezTo>
                    <a:pt x="9734" y="2776"/>
                    <a:pt x="9881" y="3098"/>
                    <a:pt x="9678" y="3273"/>
                  </a:cubicBezTo>
                  <a:cubicBezTo>
                    <a:pt x="9570" y="3364"/>
                    <a:pt x="9472" y="3398"/>
                    <a:pt x="9379" y="3398"/>
                  </a:cubicBezTo>
                  <a:cubicBezTo>
                    <a:pt x="9321" y="3398"/>
                    <a:pt x="9265" y="3385"/>
                    <a:pt x="9209" y="3364"/>
                  </a:cubicBezTo>
                  <a:cubicBezTo>
                    <a:pt x="9412" y="3245"/>
                    <a:pt x="9384" y="2867"/>
                    <a:pt x="9300" y="2665"/>
                  </a:cubicBezTo>
                  <a:cubicBezTo>
                    <a:pt x="9336" y="2650"/>
                    <a:pt x="9362" y="2641"/>
                    <a:pt x="9388" y="2641"/>
                  </a:cubicBezTo>
                  <a:close/>
                  <a:moveTo>
                    <a:pt x="4811" y="2839"/>
                  </a:moveTo>
                  <a:cubicBezTo>
                    <a:pt x="4755" y="2979"/>
                    <a:pt x="4839" y="3098"/>
                    <a:pt x="4958" y="3154"/>
                  </a:cubicBezTo>
                  <a:cubicBezTo>
                    <a:pt x="4867" y="3217"/>
                    <a:pt x="4755" y="3273"/>
                    <a:pt x="4720" y="3392"/>
                  </a:cubicBezTo>
                  <a:cubicBezTo>
                    <a:pt x="4692" y="3420"/>
                    <a:pt x="4692" y="3448"/>
                    <a:pt x="4692" y="3476"/>
                  </a:cubicBezTo>
                  <a:lnTo>
                    <a:pt x="4636" y="3476"/>
                  </a:lnTo>
                  <a:cubicBezTo>
                    <a:pt x="4608" y="3476"/>
                    <a:pt x="4580" y="3448"/>
                    <a:pt x="4517" y="3448"/>
                  </a:cubicBezTo>
                  <a:cubicBezTo>
                    <a:pt x="4489" y="3420"/>
                    <a:pt x="4461" y="3420"/>
                    <a:pt x="4461" y="3392"/>
                  </a:cubicBezTo>
                  <a:lnTo>
                    <a:pt x="4433" y="3364"/>
                  </a:lnTo>
                  <a:cubicBezTo>
                    <a:pt x="4517" y="3217"/>
                    <a:pt x="4608" y="3070"/>
                    <a:pt x="4580" y="2923"/>
                  </a:cubicBezTo>
                  <a:cubicBezTo>
                    <a:pt x="4664" y="2895"/>
                    <a:pt x="4720" y="2867"/>
                    <a:pt x="4811" y="2839"/>
                  </a:cubicBezTo>
                  <a:close/>
                  <a:moveTo>
                    <a:pt x="6623" y="2827"/>
                  </a:moveTo>
                  <a:cubicBezTo>
                    <a:pt x="6712" y="2827"/>
                    <a:pt x="6801" y="2855"/>
                    <a:pt x="6881" y="2923"/>
                  </a:cubicBezTo>
                  <a:cubicBezTo>
                    <a:pt x="6818" y="2979"/>
                    <a:pt x="6790" y="3070"/>
                    <a:pt x="6790" y="3154"/>
                  </a:cubicBezTo>
                  <a:cubicBezTo>
                    <a:pt x="6790" y="3189"/>
                    <a:pt x="6790" y="3245"/>
                    <a:pt x="6818" y="3273"/>
                  </a:cubicBezTo>
                  <a:cubicBezTo>
                    <a:pt x="6785" y="3266"/>
                    <a:pt x="6752" y="3263"/>
                    <a:pt x="6720" y="3263"/>
                  </a:cubicBezTo>
                  <a:cubicBezTo>
                    <a:pt x="6613" y="3263"/>
                    <a:pt x="6510" y="3301"/>
                    <a:pt x="6440" y="3392"/>
                  </a:cubicBezTo>
                  <a:cubicBezTo>
                    <a:pt x="6412" y="3420"/>
                    <a:pt x="6412" y="3448"/>
                    <a:pt x="6412" y="3476"/>
                  </a:cubicBezTo>
                  <a:lnTo>
                    <a:pt x="6384" y="3476"/>
                  </a:lnTo>
                  <a:cubicBezTo>
                    <a:pt x="6372" y="3480"/>
                    <a:pt x="6359" y="3481"/>
                    <a:pt x="6345" y="3481"/>
                  </a:cubicBezTo>
                  <a:cubicBezTo>
                    <a:pt x="6264" y="3481"/>
                    <a:pt x="6178" y="3416"/>
                    <a:pt x="6154" y="3392"/>
                  </a:cubicBezTo>
                  <a:cubicBezTo>
                    <a:pt x="6007" y="3245"/>
                    <a:pt x="6119" y="3070"/>
                    <a:pt x="6238" y="2979"/>
                  </a:cubicBezTo>
                  <a:cubicBezTo>
                    <a:pt x="6344" y="2894"/>
                    <a:pt x="6484" y="2827"/>
                    <a:pt x="6623" y="2827"/>
                  </a:cubicBezTo>
                  <a:close/>
                  <a:moveTo>
                    <a:pt x="5741" y="3014"/>
                  </a:moveTo>
                  <a:cubicBezTo>
                    <a:pt x="5832" y="3014"/>
                    <a:pt x="5860" y="3042"/>
                    <a:pt x="5916" y="3098"/>
                  </a:cubicBezTo>
                  <a:cubicBezTo>
                    <a:pt x="5944" y="3126"/>
                    <a:pt x="5944" y="3126"/>
                    <a:pt x="5979" y="3154"/>
                  </a:cubicBezTo>
                  <a:cubicBezTo>
                    <a:pt x="5944" y="3217"/>
                    <a:pt x="5979" y="3301"/>
                    <a:pt x="6007" y="3392"/>
                  </a:cubicBezTo>
                  <a:cubicBezTo>
                    <a:pt x="5994" y="3389"/>
                    <a:pt x="5981" y="3388"/>
                    <a:pt x="5968" y="3388"/>
                  </a:cubicBezTo>
                  <a:cubicBezTo>
                    <a:pt x="5830" y="3388"/>
                    <a:pt x="5680" y="3514"/>
                    <a:pt x="5629" y="3622"/>
                  </a:cubicBezTo>
                  <a:cubicBezTo>
                    <a:pt x="5566" y="3567"/>
                    <a:pt x="5510" y="3504"/>
                    <a:pt x="5419" y="3504"/>
                  </a:cubicBezTo>
                  <a:cubicBezTo>
                    <a:pt x="5482" y="3392"/>
                    <a:pt x="5454" y="3273"/>
                    <a:pt x="5363" y="3189"/>
                  </a:cubicBezTo>
                  <a:cubicBezTo>
                    <a:pt x="5419" y="3154"/>
                    <a:pt x="5454" y="3154"/>
                    <a:pt x="5482" y="3126"/>
                  </a:cubicBezTo>
                  <a:cubicBezTo>
                    <a:pt x="5510" y="3098"/>
                    <a:pt x="5510" y="3098"/>
                    <a:pt x="5538" y="3070"/>
                  </a:cubicBezTo>
                  <a:cubicBezTo>
                    <a:pt x="5594" y="3042"/>
                    <a:pt x="5685" y="3014"/>
                    <a:pt x="5741" y="3014"/>
                  </a:cubicBezTo>
                  <a:close/>
                  <a:moveTo>
                    <a:pt x="5184" y="3209"/>
                  </a:moveTo>
                  <a:cubicBezTo>
                    <a:pt x="5263" y="3209"/>
                    <a:pt x="5332" y="3242"/>
                    <a:pt x="5363" y="3329"/>
                  </a:cubicBezTo>
                  <a:cubicBezTo>
                    <a:pt x="5391" y="3504"/>
                    <a:pt x="5161" y="3650"/>
                    <a:pt x="5014" y="3650"/>
                  </a:cubicBezTo>
                  <a:cubicBezTo>
                    <a:pt x="4867" y="3622"/>
                    <a:pt x="4755" y="3539"/>
                    <a:pt x="4839" y="3392"/>
                  </a:cubicBezTo>
                  <a:cubicBezTo>
                    <a:pt x="4896" y="3300"/>
                    <a:pt x="5053" y="3209"/>
                    <a:pt x="5184" y="3209"/>
                  </a:cubicBezTo>
                  <a:close/>
                  <a:moveTo>
                    <a:pt x="7245" y="2827"/>
                  </a:moveTo>
                  <a:cubicBezTo>
                    <a:pt x="7436" y="2827"/>
                    <a:pt x="7617" y="2983"/>
                    <a:pt x="7692" y="3217"/>
                  </a:cubicBezTo>
                  <a:cubicBezTo>
                    <a:pt x="7727" y="3301"/>
                    <a:pt x="7692" y="3392"/>
                    <a:pt x="7664" y="3448"/>
                  </a:cubicBezTo>
                  <a:cubicBezTo>
                    <a:pt x="7608" y="3539"/>
                    <a:pt x="7580" y="3622"/>
                    <a:pt x="7461" y="3650"/>
                  </a:cubicBezTo>
                  <a:cubicBezTo>
                    <a:pt x="7405" y="3678"/>
                    <a:pt x="7342" y="3713"/>
                    <a:pt x="7314" y="3741"/>
                  </a:cubicBezTo>
                  <a:cubicBezTo>
                    <a:pt x="7314" y="3650"/>
                    <a:pt x="7258" y="3595"/>
                    <a:pt x="7202" y="3539"/>
                  </a:cubicBezTo>
                  <a:cubicBezTo>
                    <a:pt x="7167" y="3504"/>
                    <a:pt x="7140" y="3476"/>
                    <a:pt x="7112" y="3448"/>
                  </a:cubicBezTo>
                  <a:cubicBezTo>
                    <a:pt x="7056" y="3420"/>
                    <a:pt x="7028" y="3364"/>
                    <a:pt x="6965" y="3329"/>
                  </a:cubicBezTo>
                  <a:cubicBezTo>
                    <a:pt x="6881" y="3245"/>
                    <a:pt x="6853" y="3098"/>
                    <a:pt x="6965" y="2951"/>
                  </a:cubicBezTo>
                  <a:cubicBezTo>
                    <a:pt x="7053" y="2866"/>
                    <a:pt x="7150" y="2827"/>
                    <a:pt x="7245" y="2827"/>
                  </a:cubicBezTo>
                  <a:close/>
                  <a:moveTo>
                    <a:pt x="9908" y="3217"/>
                  </a:moveTo>
                  <a:cubicBezTo>
                    <a:pt x="9999" y="3217"/>
                    <a:pt x="10027" y="3364"/>
                    <a:pt x="10055" y="3420"/>
                  </a:cubicBezTo>
                  <a:cubicBezTo>
                    <a:pt x="10083" y="3504"/>
                    <a:pt x="10083" y="3622"/>
                    <a:pt x="10027" y="3713"/>
                  </a:cubicBezTo>
                  <a:cubicBezTo>
                    <a:pt x="9979" y="3773"/>
                    <a:pt x="9914" y="3801"/>
                    <a:pt x="9847" y="3801"/>
                  </a:cubicBezTo>
                  <a:cubicBezTo>
                    <a:pt x="9789" y="3801"/>
                    <a:pt x="9730" y="3780"/>
                    <a:pt x="9678" y="3741"/>
                  </a:cubicBezTo>
                  <a:cubicBezTo>
                    <a:pt x="9615" y="3713"/>
                    <a:pt x="9559" y="3678"/>
                    <a:pt x="9531" y="3622"/>
                  </a:cubicBezTo>
                  <a:cubicBezTo>
                    <a:pt x="9531" y="3595"/>
                    <a:pt x="9531" y="3567"/>
                    <a:pt x="9503" y="3504"/>
                  </a:cubicBezTo>
                  <a:cubicBezTo>
                    <a:pt x="9678" y="3476"/>
                    <a:pt x="9853" y="3364"/>
                    <a:pt x="9908" y="3217"/>
                  </a:cubicBezTo>
                  <a:close/>
                  <a:moveTo>
                    <a:pt x="3818" y="3392"/>
                  </a:moveTo>
                  <a:cubicBezTo>
                    <a:pt x="3846" y="3448"/>
                    <a:pt x="3881" y="3476"/>
                    <a:pt x="3937" y="3476"/>
                  </a:cubicBezTo>
                  <a:cubicBezTo>
                    <a:pt x="3965" y="3504"/>
                    <a:pt x="3965" y="3504"/>
                    <a:pt x="3993" y="3504"/>
                  </a:cubicBezTo>
                  <a:cubicBezTo>
                    <a:pt x="4021" y="3539"/>
                    <a:pt x="4021" y="3567"/>
                    <a:pt x="4021" y="3595"/>
                  </a:cubicBezTo>
                  <a:cubicBezTo>
                    <a:pt x="4021" y="3713"/>
                    <a:pt x="3965" y="3769"/>
                    <a:pt x="3881" y="3797"/>
                  </a:cubicBezTo>
                  <a:cubicBezTo>
                    <a:pt x="3846" y="3805"/>
                    <a:pt x="3814" y="3809"/>
                    <a:pt x="3783" y="3809"/>
                  </a:cubicBezTo>
                  <a:cubicBezTo>
                    <a:pt x="3710" y="3809"/>
                    <a:pt x="3647" y="3789"/>
                    <a:pt x="3587" y="3769"/>
                  </a:cubicBezTo>
                  <a:cubicBezTo>
                    <a:pt x="3671" y="3650"/>
                    <a:pt x="3762" y="3539"/>
                    <a:pt x="3818" y="3392"/>
                  </a:cubicBezTo>
                  <a:close/>
                  <a:moveTo>
                    <a:pt x="6026" y="3444"/>
                  </a:moveTo>
                  <a:cubicBezTo>
                    <a:pt x="6038" y="3444"/>
                    <a:pt x="6050" y="3445"/>
                    <a:pt x="6063" y="3448"/>
                  </a:cubicBezTo>
                  <a:cubicBezTo>
                    <a:pt x="6154" y="3539"/>
                    <a:pt x="6265" y="3595"/>
                    <a:pt x="6356" y="3595"/>
                  </a:cubicBezTo>
                  <a:lnTo>
                    <a:pt x="6356" y="3825"/>
                  </a:lnTo>
                  <a:cubicBezTo>
                    <a:pt x="6341" y="3822"/>
                    <a:pt x="6324" y="3820"/>
                    <a:pt x="6307" y="3820"/>
                  </a:cubicBezTo>
                  <a:cubicBezTo>
                    <a:pt x="6194" y="3820"/>
                    <a:pt x="6055" y="3892"/>
                    <a:pt x="6007" y="3916"/>
                  </a:cubicBezTo>
                  <a:cubicBezTo>
                    <a:pt x="5916" y="3944"/>
                    <a:pt x="5860" y="4000"/>
                    <a:pt x="5804" y="4091"/>
                  </a:cubicBezTo>
                  <a:cubicBezTo>
                    <a:pt x="5769" y="4091"/>
                    <a:pt x="5713" y="4000"/>
                    <a:pt x="5713" y="4000"/>
                  </a:cubicBezTo>
                  <a:cubicBezTo>
                    <a:pt x="5657" y="3916"/>
                    <a:pt x="5657" y="3769"/>
                    <a:pt x="5685" y="3678"/>
                  </a:cubicBezTo>
                  <a:cubicBezTo>
                    <a:pt x="5762" y="3576"/>
                    <a:pt x="5892" y="3444"/>
                    <a:pt x="6026" y="3444"/>
                  </a:cubicBezTo>
                  <a:close/>
                  <a:moveTo>
                    <a:pt x="5451" y="3619"/>
                  </a:moveTo>
                  <a:cubicBezTo>
                    <a:pt x="5462" y="3619"/>
                    <a:pt x="5472" y="3620"/>
                    <a:pt x="5482" y="3622"/>
                  </a:cubicBezTo>
                  <a:cubicBezTo>
                    <a:pt x="5510" y="3622"/>
                    <a:pt x="5538" y="3650"/>
                    <a:pt x="5594" y="3678"/>
                  </a:cubicBezTo>
                  <a:cubicBezTo>
                    <a:pt x="5538" y="3769"/>
                    <a:pt x="5566" y="3888"/>
                    <a:pt x="5594" y="3972"/>
                  </a:cubicBezTo>
                  <a:lnTo>
                    <a:pt x="5594" y="4000"/>
                  </a:lnTo>
                  <a:cubicBezTo>
                    <a:pt x="5482" y="4091"/>
                    <a:pt x="5419" y="4147"/>
                    <a:pt x="5280" y="4147"/>
                  </a:cubicBezTo>
                  <a:cubicBezTo>
                    <a:pt x="5189" y="4147"/>
                    <a:pt x="5105" y="4119"/>
                    <a:pt x="5042" y="4028"/>
                  </a:cubicBezTo>
                  <a:cubicBezTo>
                    <a:pt x="5014" y="3944"/>
                    <a:pt x="5070" y="3888"/>
                    <a:pt x="5133" y="3825"/>
                  </a:cubicBezTo>
                  <a:cubicBezTo>
                    <a:pt x="5184" y="3748"/>
                    <a:pt x="5335" y="3619"/>
                    <a:pt x="5451" y="3619"/>
                  </a:cubicBezTo>
                  <a:close/>
                  <a:moveTo>
                    <a:pt x="10139" y="3769"/>
                  </a:moveTo>
                  <a:cubicBezTo>
                    <a:pt x="10230" y="3888"/>
                    <a:pt x="10314" y="4063"/>
                    <a:pt x="10139" y="4147"/>
                  </a:cubicBezTo>
                  <a:cubicBezTo>
                    <a:pt x="10104" y="4170"/>
                    <a:pt x="10064" y="4184"/>
                    <a:pt x="10024" y="4184"/>
                  </a:cubicBezTo>
                  <a:cubicBezTo>
                    <a:pt x="9968" y="4184"/>
                    <a:pt x="9913" y="4157"/>
                    <a:pt x="9881" y="4091"/>
                  </a:cubicBezTo>
                  <a:cubicBezTo>
                    <a:pt x="9853" y="4028"/>
                    <a:pt x="9853" y="4000"/>
                    <a:pt x="9853" y="3944"/>
                  </a:cubicBezTo>
                  <a:cubicBezTo>
                    <a:pt x="9936" y="3944"/>
                    <a:pt x="10027" y="3916"/>
                    <a:pt x="10111" y="3825"/>
                  </a:cubicBezTo>
                  <a:cubicBezTo>
                    <a:pt x="10139" y="3797"/>
                    <a:pt x="10139" y="3797"/>
                    <a:pt x="10139" y="3769"/>
                  </a:cubicBezTo>
                  <a:close/>
                  <a:moveTo>
                    <a:pt x="4720" y="3595"/>
                  </a:moveTo>
                  <a:cubicBezTo>
                    <a:pt x="4783" y="3678"/>
                    <a:pt x="4867" y="3741"/>
                    <a:pt x="4958" y="3741"/>
                  </a:cubicBezTo>
                  <a:lnTo>
                    <a:pt x="5042" y="3741"/>
                  </a:lnTo>
                  <a:cubicBezTo>
                    <a:pt x="4986" y="3797"/>
                    <a:pt x="4958" y="3853"/>
                    <a:pt x="4958" y="3916"/>
                  </a:cubicBezTo>
                  <a:cubicBezTo>
                    <a:pt x="4930" y="3972"/>
                    <a:pt x="4958" y="4028"/>
                    <a:pt x="4958" y="4063"/>
                  </a:cubicBezTo>
                  <a:cubicBezTo>
                    <a:pt x="4930" y="4119"/>
                    <a:pt x="4839" y="4175"/>
                    <a:pt x="4811" y="4203"/>
                  </a:cubicBezTo>
                  <a:cubicBezTo>
                    <a:pt x="4779" y="4220"/>
                    <a:pt x="4744" y="4228"/>
                    <a:pt x="4710" y="4228"/>
                  </a:cubicBezTo>
                  <a:cubicBezTo>
                    <a:pt x="4619" y="4228"/>
                    <a:pt x="4530" y="4172"/>
                    <a:pt x="4489" y="4091"/>
                  </a:cubicBezTo>
                  <a:cubicBezTo>
                    <a:pt x="4343" y="3888"/>
                    <a:pt x="4461" y="3678"/>
                    <a:pt x="4664" y="3595"/>
                  </a:cubicBezTo>
                  <a:close/>
                  <a:moveTo>
                    <a:pt x="8391" y="3392"/>
                  </a:moveTo>
                  <a:cubicBezTo>
                    <a:pt x="8391" y="3539"/>
                    <a:pt x="8454" y="3678"/>
                    <a:pt x="8335" y="3853"/>
                  </a:cubicBezTo>
                  <a:cubicBezTo>
                    <a:pt x="8251" y="4000"/>
                    <a:pt x="8132" y="4147"/>
                    <a:pt x="7986" y="4203"/>
                  </a:cubicBezTo>
                  <a:cubicBezTo>
                    <a:pt x="7913" y="4236"/>
                    <a:pt x="7842" y="4251"/>
                    <a:pt x="7775" y="4251"/>
                  </a:cubicBezTo>
                  <a:cubicBezTo>
                    <a:pt x="7601" y="4251"/>
                    <a:pt x="7448" y="4154"/>
                    <a:pt x="7342" y="4028"/>
                  </a:cubicBezTo>
                  <a:cubicBezTo>
                    <a:pt x="7342" y="4000"/>
                    <a:pt x="7342" y="4000"/>
                    <a:pt x="7377" y="3972"/>
                  </a:cubicBezTo>
                  <a:cubicBezTo>
                    <a:pt x="7433" y="3888"/>
                    <a:pt x="7517" y="3888"/>
                    <a:pt x="7608" y="3825"/>
                  </a:cubicBezTo>
                  <a:lnTo>
                    <a:pt x="7608" y="3853"/>
                  </a:lnTo>
                  <a:cubicBezTo>
                    <a:pt x="7608" y="3888"/>
                    <a:pt x="7636" y="3916"/>
                    <a:pt x="7664" y="3972"/>
                  </a:cubicBezTo>
                  <a:cubicBezTo>
                    <a:pt x="7673" y="4002"/>
                    <a:pt x="7699" y="4016"/>
                    <a:pt x="7727" y="4016"/>
                  </a:cubicBezTo>
                  <a:cubicBezTo>
                    <a:pt x="7783" y="4016"/>
                    <a:pt x="7848" y="3963"/>
                    <a:pt x="7811" y="3888"/>
                  </a:cubicBezTo>
                  <a:cubicBezTo>
                    <a:pt x="7783" y="3853"/>
                    <a:pt x="7783" y="3825"/>
                    <a:pt x="7783" y="3797"/>
                  </a:cubicBezTo>
                  <a:lnTo>
                    <a:pt x="7783" y="3769"/>
                  </a:lnTo>
                  <a:cubicBezTo>
                    <a:pt x="7783" y="3741"/>
                    <a:pt x="7783" y="3713"/>
                    <a:pt x="7755" y="3678"/>
                  </a:cubicBezTo>
                  <a:cubicBezTo>
                    <a:pt x="7783" y="3650"/>
                    <a:pt x="7811" y="3595"/>
                    <a:pt x="7839" y="3567"/>
                  </a:cubicBezTo>
                  <a:cubicBezTo>
                    <a:pt x="7986" y="3420"/>
                    <a:pt x="8132" y="3448"/>
                    <a:pt x="8307" y="3420"/>
                  </a:cubicBezTo>
                  <a:cubicBezTo>
                    <a:pt x="8335" y="3392"/>
                    <a:pt x="8363" y="3392"/>
                    <a:pt x="8391" y="3392"/>
                  </a:cubicBezTo>
                  <a:close/>
                  <a:moveTo>
                    <a:pt x="6770" y="3382"/>
                  </a:moveTo>
                  <a:cubicBezTo>
                    <a:pt x="6862" y="3382"/>
                    <a:pt x="6937" y="3418"/>
                    <a:pt x="7028" y="3504"/>
                  </a:cubicBezTo>
                  <a:cubicBezTo>
                    <a:pt x="7084" y="3567"/>
                    <a:pt x="7202" y="3650"/>
                    <a:pt x="7230" y="3769"/>
                  </a:cubicBezTo>
                  <a:cubicBezTo>
                    <a:pt x="7230" y="3888"/>
                    <a:pt x="7140" y="4091"/>
                    <a:pt x="7084" y="4175"/>
                  </a:cubicBezTo>
                  <a:cubicBezTo>
                    <a:pt x="7056" y="4238"/>
                    <a:pt x="6993" y="4294"/>
                    <a:pt x="6937" y="4322"/>
                  </a:cubicBezTo>
                  <a:cubicBezTo>
                    <a:pt x="6734" y="4147"/>
                    <a:pt x="6531" y="4091"/>
                    <a:pt x="6468" y="3769"/>
                  </a:cubicBezTo>
                  <a:cubicBezTo>
                    <a:pt x="6440" y="3713"/>
                    <a:pt x="6440" y="3650"/>
                    <a:pt x="6468" y="3567"/>
                  </a:cubicBezTo>
                  <a:cubicBezTo>
                    <a:pt x="6503" y="3448"/>
                    <a:pt x="6559" y="3392"/>
                    <a:pt x="6678" y="3392"/>
                  </a:cubicBezTo>
                  <a:cubicBezTo>
                    <a:pt x="6711" y="3385"/>
                    <a:pt x="6741" y="3382"/>
                    <a:pt x="6770" y="3382"/>
                  </a:cubicBezTo>
                  <a:close/>
                  <a:moveTo>
                    <a:pt x="10286" y="4238"/>
                  </a:moveTo>
                  <a:cubicBezTo>
                    <a:pt x="10349" y="4238"/>
                    <a:pt x="10377" y="4266"/>
                    <a:pt x="10405" y="4322"/>
                  </a:cubicBezTo>
                  <a:cubicBezTo>
                    <a:pt x="10405" y="4378"/>
                    <a:pt x="10433" y="4441"/>
                    <a:pt x="10377" y="4497"/>
                  </a:cubicBezTo>
                  <a:cubicBezTo>
                    <a:pt x="10353" y="4518"/>
                    <a:pt x="10326" y="4527"/>
                    <a:pt x="10298" y="4527"/>
                  </a:cubicBezTo>
                  <a:cubicBezTo>
                    <a:pt x="10254" y="4527"/>
                    <a:pt x="10209" y="4503"/>
                    <a:pt x="10174" y="4469"/>
                  </a:cubicBezTo>
                  <a:cubicBezTo>
                    <a:pt x="10111" y="4413"/>
                    <a:pt x="10083" y="4294"/>
                    <a:pt x="10174" y="4266"/>
                  </a:cubicBezTo>
                  <a:cubicBezTo>
                    <a:pt x="10230" y="4238"/>
                    <a:pt x="10258" y="4238"/>
                    <a:pt x="10286" y="4238"/>
                  </a:cubicBezTo>
                  <a:close/>
                  <a:moveTo>
                    <a:pt x="6323" y="3911"/>
                  </a:moveTo>
                  <a:cubicBezTo>
                    <a:pt x="6336" y="3911"/>
                    <a:pt x="6348" y="3912"/>
                    <a:pt x="6356" y="3916"/>
                  </a:cubicBezTo>
                  <a:cubicBezTo>
                    <a:pt x="6356" y="3916"/>
                    <a:pt x="6356" y="3944"/>
                    <a:pt x="6384" y="3944"/>
                  </a:cubicBezTo>
                  <a:cubicBezTo>
                    <a:pt x="6384" y="3972"/>
                    <a:pt x="6412" y="4028"/>
                    <a:pt x="6412" y="4091"/>
                  </a:cubicBezTo>
                  <a:cubicBezTo>
                    <a:pt x="6468" y="4175"/>
                    <a:pt x="6559" y="4266"/>
                    <a:pt x="6643" y="4322"/>
                  </a:cubicBezTo>
                  <a:cubicBezTo>
                    <a:pt x="6706" y="4378"/>
                    <a:pt x="6762" y="4378"/>
                    <a:pt x="6790" y="4413"/>
                  </a:cubicBezTo>
                  <a:cubicBezTo>
                    <a:pt x="6647" y="4492"/>
                    <a:pt x="6445" y="4574"/>
                    <a:pt x="6257" y="4574"/>
                  </a:cubicBezTo>
                  <a:cubicBezTo>
                    <a:pt x="6179" y="4574"/>
                    <a:pt x="6103" y="4560"/>
                    <a:pt x="6035" y="4525"/>
                  </a:cubicBezTo>
                  <a:cubicBezTo>
                    <a:pt x="5832" y="4441"/>
                    <a:pt x="5860" y="4119"/>
                    <a:pt x="6035" y="4000"/>
                  </a:cubicBezTo>
                  <a:cubicBezTo>
                    <a:pt x="6083" y="3976"/>
                    <a:pt x="6240" y="3911"/>
                    <a:pt x="6323" y="3911"/>
                  </a:cubicBezTo>
                  <a:close/>
                  <a:moveTo>
                    <a:pt x="5769" y="4469"/>
                  </a:moveTo>
                  <a:cubicBezTo>
                    <a:pt x="5804" y="4587"/>
                    <a:pt x="5860" y="4643"/>
                    <a:pt x="5916" y="4671"/>
                  </a:cubicBezTo>
                  <a:cubicBezTo>
                    <a:pt x="5769" y="4762"/>
                    <a:pt x="5685" y="5049"/>
                    <a:pt x="5685" y="5196"/>
                  </a:cubicBezTo>
                  <a:cubicBezTo>
                    <a:pt x="5454" y="5196"/>
                    <a:pt x="5308" y="4937"/>
                    <a:pt x="5419" y="4727"/>
                  </a:cubicBezTo>
                  <a:cubicBezTo>
                    <a:pt x="5454" y="4643"/>
                    <a:pt x="5510" y="4552"/>
                    <a:pt x="5594" y="4525"/>
                  </a:cubicBezTo>
                  <a:cubicBezTo>
                    <a:pt x="5629" y="4497"/>
                    <a:pt x="5713" y="4469"/>
                    <a:pt x="5769" y="4469"/>
                  </a:cubicBezTo>
                  <a:close/>
                  <a:moveTo>
                    <a:pt x="5253" y="4694"/>
                  </a:moveTo>
                  <a:cubicBezTo>
                    <a:pt x="5262" y="4694"/>
                    <a:pt x="5271" y="4696"/>
                    <a:pt x="5280" y="4699"/>
                  </a:cubicBezTo>
                  <a:cubicBezTo>
                    <a:pt x="5189" y="4874"/>
                    <a:pt x="5245" y="5077"/>
                    <a:pt x="5391" y="5224"/>
                  </a:cubicBezTo>
                  <a:cubicBezTo>
                    <a:pt x="5335" y="5315"/>
                    <a:pt x="5280" y="5371"/>
                    <a:pt x="5189" y="5399"/>
                  </a:cubicBezTo>
                  <a:cubicBezTo>
                    <a:pt x="5156" y="5410"/>
                    <a:pt x="5124" y="5416"/>
                    <a:pt x="5093" y="5416"/>
                  </a:cubicBezTo>
                  <a:cubicBezTo>
                    <a:pt x="4962" y="5416"/>
                    <a:pt x="4856" y="5315"/>
                    <a:pt x="4811" y="5196"/>
                  </a:cubicBezTo>
                  <a:cubicBezTo>
                    <a:pt x="4783" y="5049"/>
                    <a:pt x="4930" y="4874"/>
                    <a:pt x="5042" y="4790"/>
                  </a:cubicBezTo>
                  <a:cubicBezTo>
                    <a:pt x="5097" y="4766"/>
                    <a:pt x="5188" y="4694"/>
                    <a:pt x="5253" y="4694"/>
                  </a:cubicBezTo>
                  <a:close/>
                  <a:moveTo>
                    <a:pt x="6503" y="4699"/>
                  </a:moveTo>
                  <a:cubicBezTo>
                    <a:pt x="6615" y="4874"/>
                    <a:pt x="6706" y="5049"/>
                    <a:pt x="6587" y="5252"/>
                  </a:cubicBezTo>
                  <a:cubicBezTo>
                    <a:pt x="6503" y="5399"/>
                    <a:pt x="6356" y="5489"/>
                    <a:pt x="6182" y="5517"/>
                  </a:cubicBezTo>
                  <a:cubicBezTo>
                    <a:pt x="6172" y="5518"/>
                    <a:pt x="6163" y="5518"/>
                    <a:pt x="6154" y="5518"/>
                  </a:cubicBezTo>
                  <a:cubicBezTo>
                    <a:pt x="5769" y="5518"/>
                    <a:pt x="5775" y="4932"/>
                    <a:pt x="6035" y="4699"/>
                  </a:cubicBezTo>
                  <a:lnTo>
                    <a:pt x="6035" y="4699"/>
                  </a:lnTo>
                  <a:cubicBezTo>
                    <a:pt x="6119" y="4727"/>
                    <a:pt x="6210" y="4727"/>
                    <a:pt x="6328" y="4727"/>
                  </a:cubicBezTo>
                  <a:cubicBezTo>
                    <a:pt x="6384" y="4727"/>
                    <a:pt x="6440" y="4727"/>
                    <a:pt x="6503" y="4699"/>
                  </a:cubicBezTo>
                  <a:close/>
                  <a:moveTo>
                    <a:pt x="4692" y="5021"/>
                  </a:moveTo>
                  <a:cubicBezTo>
                    <a:pt x="4664" y="5140"/>
                    <a:pt x="4664" y="5224"/>
                    <a:pt x="4692" y="5315"/>
                  </a:cubicBezTo>
                  <a:cubicBezTo>
                    <a:pt x="4755" y="5371"/>
                    <a:pt x="4783" y="5427"/>
                    <a:pt x="4839" y="5461"/>
                  </a:cubicBezTo>
                  <a:cubicBezTo>
                    <a:pt x="4783" y="5517"/>
                    <a:pt x="4720" y="5573"/>
                    <a:pt x="4636" y="5601"/>
                  </a:cubicBezTo>
                  <a:cubicBezTo>
                    <a:pt x="4517" y="5601"/>
                    <a:pt x="4343" y="5573"/>
                    <a:pt x="4371" y="5399"/>
                  </a:cubicBezTo>
                  <a:cubicBezTo>
                    <a:pt x="4371" y="5196"/>
                    <a:pt x="4545" y="5112"/>
                    <a:pt x="4692" y="5021"/>
                  </a:cubicBezTo>
                  <a:close/>
                  <a:moveTo>
                    <a:pt x="4231" y="5343"/>
                  </a:moveTo>
                  <a:lnTo>
                    <a:pt x="4231" y="5517"/>
                  </a:lnTo>
                  <a:cubicBezTo>
                    <a:pt x="4259" y="5601"/>
                    <a:pt x="4315" y="5636"/>
                    <a:pt x="4371" y="5664"/>
                  </a:cubicBezTo>
                  <a:cubicBezTo>
                    <a:pt x="4371" y="5720"/>
                    <a:pt x="4371" y="5720"/>
                    <a:pt x="4343" y="5776"/>
                  </a:cubicBezTo>
                  <a:cubicBezTo>
                    <a:pt x="4315" y="5811"/>
                    <a:pt x="4287" y="5811"/>
                    <a:pt x="4231" y="5839"/>
                  </a:cubicBezTo>
                  <a:cubicBezTo>
                    <a:pt x="4210" y="5846"/>
                    <a:pt x="4184" y="5849"/>
                    <a:pt x="4156" y="5849"/>
                  </a:cubicBezTo>
                  <a:cubicBezTo>
                    <a:pt x="4066" y="5849"/>
                    <a:pt x="3958" y="5811"/>
                    <a:pt x="3937" y="5720"/>
                  </a:cubicBezTo>
                  <a:cubicBezTo>
                    <a:pt x="3909" y="5636"/>
                    <a:pt x="3993" y="5517"/>
                    <a:pt x="4056" y="5461"/>
                  </a:cubicBezTo>
                  <a:cubicBezTo>
                    <a:pt x="4112" y="5399"/>
                    <a:pt x="4168" y="5371"/>
                    <a:pt x="4231" y="5343"/>
                  </a:cubicBezTo>
                  <a:close/>
                  <a:moveTo>
                    <a:pt x="6726" y="5389"/>
                  </a:moveTo>
                  <a:cubicBezTo>
                    <a:pt x="6844" y="5389"/>
                    <a:pt x="6937" y="5559"/>
                    <a:pt x="6937" y="5664"/>
                  </a:cubicBezTo>
                  <a:cubicBezTo>
                    <a:pt x="6937" y="5811"/>
                    <a:pt x="6853" y="5986"/>
                    <a:pt x="6706" y="6042"/>
                  </a:cubicBezTo>
                  <a:cubicBezTo>
                    <a:pt x="6657" y="6075"/>
                    <a:pt x="6612" y="6090"/>
                    <a:pt x="6572" y="6090"/>
                  </a:cubicBezTo>
                  <a:cubicBezTo>
                    <a:pt x="6470" y="6090"/>
                    <a:pt x="6397" y="5993"/>
                    <a:pt x="6356" y="5867"/>
                  </a:cubicBezTo>
                  <a:cubicBezTo>
                    <a:pt x="6328" y="5776"/>
                    <a:pt x="6328" y="5720"/>
                    <a:pt x="6356" y="5636"/>
                  </a:cubicBezTo>
                  <a:cubicBezTo>
                    <a:pt x="6356" y="5636"/>
                    <a:pt x="6468" y="5545"/>
                    <a:pt x="6503" y="5517"/>
                  </a:cubicBezTo>
                  <a:cubicBezTo>
                    <a:pt x="6559" y="5489"/>
                    <a:pt x="6615" y="5427"/>
                    <a:pt x="6678" y="5399"/>
                  </a:cubicBezTo>
                  <a:cubicBezTo>
                    <a:pt x="6694" y="5392"/>
                    <a:pt x="6711" y="5389"/>
                    <a:pt x="6726" y="5389"/>
                  </a:cubicBezTo>
                  <a:close/>
                  <a:moveTo>
                    <a:pt x="3790" y="5692"/>
                  </a:moveTo>
                  <a:cubicBezTo>
                    <a:pt x="3790" y="5748"/>
                    <a:pt x="3790" y="5776"/>
                    <a:pt x="3818" y="5811"/>
                  </a:cubicBezTo>
                  <a:cubicBezTo>
                    <a:pt x="3881" y="5895"/>
                    <a:pt x="3965" y="5951"/>
                    <a:pt x="4056" y="5986"/>
                  </a:cubicBezTo>
                  <a:cubicBezTo>
                    <a:pt x="4021" y="6014"/>
                    <a:pt x="3993" y="6014"/>
                    <a:pt x="3965" y="6070"/>
                  </a:cubicBezTo>
                  <a:cubicBezTo>
                    <a:pt x="3965" y="6070"/>
                    <a:pt x="3937" y="6098"/>
                    <a:pt x="3909" y="6126"/>
                  </a:cubicBezTo>
                  <a:cubicBezTo>
                    <a:pt x="3870" y="6141"/>
                    <a:pt x="3843" y="6149"/>
                    <a:pt x="3820" y="6149"/>
                  </a:cubicBezTo>
                  <a:cubicBezTo>
                    <a:pt x="3789" y="6149"/>
                    <a:pt x="3766" y="6134"/>
                    <a:pt x="3734" y="6098"/>
                  </a:cubicBezTo>
                  <a:cubicBezTo>
                    <a:pt x="3643" y="6042"/>
                    <a:pt x="3671" y="5951"/>
                    <a:pt x="3706" y="5867"/>
                  </a:cubicBezTo>
                  <a:cubicBezTo>
                    <a:pt x="3706" y="5811"/>
                    <a:pt x="3762" y="5748"/>
                    <a:pt x="3790" y="5692"/>
                  </a:cubicBezTo>
                  <a:close/>
                  <a:moveTo>
                    <a:pt x="3587" y="6070"/>
                  </a:moveTo>
                  <a:cubicBezTo>
                    <a:pt x="3587" y="6098"/>
                    <a:pt x="3615" y="6161"/>
                    <a:pt x="3671" y="6189"/>
                  </a:cubicBezTo>
                  <a:cubicBezTo>
                    <a:pt x="3706" y="6217"/>
                    <a:pt x="3734" y="6245"/>
                    <a:pt x="3762" y="6273"/>
                  </a:cubicBezTo>
                  <a:cubicBezTo>
                    <a:pt x="3734" y="6336"/>
                    <a:pt x="3734" y="6363"/>
                    <a:pt x="3706" y="6419"/>
                  </a:cubicBezTo>
                  <a:cubicBezTo>
                    <a:pt x="3670" y="6452"/>
                    <a:pt x="3604" y="6487"/>
                    <a:pt x="3551" y="6487"/>
                  </a:cubicBezTo>
                  <a:cubicBezTo>
                    <a:pt x="3513" y="6487"/>
                    <a:pt x="3480" y="6469"/>
                    <a:pt x="3469" y="6419"/>
                  </a:cubicBezTo>
                  <a:cubicBezTo>
                    <a:pt x="3413" y="6301"/>
                    <a:pt x="3469" y="6161"/>
                    <a:pt x="3587" y="6070"/>
                  </a:cubicBezTo>
                  <a:close/>
                  <a:moveTo>
                    <a:pt x="6937" y="6014"/>
                  </a:moveTo>
                  <a:cubicBezTo>
                    <a:pt x="7230" y="6161"/>
                    <a:pt x="7112" y="6594"/>
                    <a:pt x="6853" y="6650"/>
                  </a:cubicBezTo>
                  <a:cubicBezTo>
                    <a:pt x="6823" y="6657"/>
                    <a:pt x="6796" y="6660"/>
                    <a:pt x="6770" y="6660"/>
                  </a:cubicBezTo>
                  <a:cubicBezTo>
                    <a:pt x="6563" y="6660"/>
                    <a:pt x="6478" y="6450"/>
                    <a:pt x="6559" y="6245"/>
                  </a:cubicBezTo>
                  <a:lnTo>
                    <a:pt x="6559" y="6245"/>
                  </a:lnTo>
                  <a:cubicBezTo>
                    <a:pt x="6575" y="6248"/>
                    <a:pt x="6590" y="6250"/>
                    <a:pt x="6606" y="6250"/>
                  </a:cubicBezTo>
                  <a:cubicBezTo>
                    <a:pt x="6707" y="6250"/>
                    <a:pt x="6805" y="6173"/>
                    <a:pt x="6909" y="6070"/>
                  </a:cubicBezTo>
                  <a:cubicBezTo>
                    <a:pt x="6909" y="6070"/>
                    <a:pt x="6937" y="6042"/>
                    <a:pt x="6937" y="6014"/>
                  </a:cubicBezTo>
                  <a:close/>
                  <a:moveTo>
                    <a:pt x="8741" y="6825"/>
                  </a:moveTo>
                  <a:lnTo>
                    <a:pt x="8741" y="6860"/>
                  </a:lnTo>
                  <a:cubicBezTo>
                    <a:pt x="8776" y="6916"/>
                    <a:pt x="8776" y="7035"/>
                    <a:pt x="8713" y="7091"/>
                  </a:cubicBezTo>
                  <a:cubicBezTo>
                    <a:pt x="8713" y="7119"/>
                    <a:pt x="8713" y="7119"/>
                    <a:pt x="8685" y="7119"/>
                  </a:cubicBezTo>
                  <a:lnTo>
                    <a:pt x="8657" y="7119"/>
                  </a:lnTo>
                  <a:cubicBezTo>
                    <a:pt x="8566" y="7119"/>
                    <a:pt x="8454" y="7119"/>
                    <a:pt x="8363" y="7147"/>
                  </a:cubicBezTo>
                  <a:cubicBezTo>
                    <a:pt x="8426" y="7063"/>
                    <a:pt x="8426" y="7000"/>
                    <a:pt x="8426" y="6944"/>
                  </a:cubicBezTo>
                  <a:lnTo>
                    <a:pt x="8426" y="6916"/>
                  </a:lnTo>
                  <a:cubicBezTo>
                    <a:pt x="8510" y="6888"/>
                    <a:pt x="8629" y="6860"/>
                    <a:pt x="8741" y="6825"/>
                  </a:cubicBezTo>
                  <a:close/>
                  <a:moveTo>
                    <a:pt x="6993" y="6741"/>
                  </a:moveTo>
                  <a:cubicBezTo>
                    <a:pt x="6993" y="6797"/>
                    <a:pt x="7028" y="6860"/>
                    <a:pt x="7028" y="6916"/>
                  </a:cubicBezTo>
                  <a:cubicBezTo>
                    <a:pt x="7056" y="7063"/>
                    <a:pt x="6909" y="7175"/>
                    <a:pt x="6790" y="7175"/>
                  </a:cubicBezTo>
                  <a:cubicBezTo>
                    <a:pt x="6769" y="7181"/>
                    <a:pt x="6748" y="7184"/>
                    <a:pt x="6727" y="7184"/>
                  </a:cubicBezTo>
                  <a:cubicBezTo>
                    <a:pt x="6638" y="7184"/>
                    <a:pt x="6559" y="7126"/>
                    <a:pt x="6559" y="7035"/>
                  </a:cubicBezTo>
                  <a:cubicBezTo>
                    <a:pt x="6531" y="6944"/>
                    <a:pt x="6559" y="6860"/>
                    <a:pt x="6615" y="6769"/>
                  </a:cubicBezTo>
                  <a:cubicBezTo>
                    <a:pt x="6654" y="6793"/>
                    <a:pt x="6696" y="6801"/>
                    <a:pt x="6741" y="6801"/>
                  </a:cubicBezTo>
                  <a:cubicBezTo>
                    <a:pt x="6802" y="6801"/>
                    <a:pt x="6868" y="6785"/>
                    <a:pt x="6937" y="6769"/>
                  </a:cubicBezTo>
                  <a:cubicBezTo>
                    <a:pt x="6965" y="6769"/>
                    <a:pt x="6965" y="6769"/>
                    <a:pt x="6993" y="6741"/>
                  </a:cubicBezTo>
                  <a:close/>
                  <a:moveTo>
                    <a:pt x="7258" y="8084"/>
                  </a:moveTo>
                  <a:lnTo>
                    <a:pt x="7258" y="8258"/>
                  </a:lnTo>
                  <a:cubicBezTo>
                    <a:pt x="7258" y="8286"/>
                    <a:pt x="7314" y="8461"/>
                    <a:pt x="7286" y="8489"/>
                  </a:cubicBezTo>
                  <a:cubicBezTo>
                    <a:pt x="7276" y="8500"/>
                    <a:pt x="7260" y="8505"/>
                    <a:pt x="7242" y="8505"/>
                  </a:cubicBezTo>
                  <a:cubicBezTo>
                    <a:pt x="7165" y="8505"/>
                    <a:pt x="7033" y="8426"/>
                    <a:pt x="6937" y="8398"/>
                  </a:cubicBezTo>
                  <a:cubicBezTo>
                    <a:pt x="7028" y="8286"/>
                    <a:pt x="7140" y="8168"/>
                    <a:pt x="7258" y="8084"/>
                  </a:cubicBezTo>
                  <a:close/>
                  <a:moveTo>
                    <a:pt x="10461" y="6713"/>
                  </a:moveTo>
                  <a:lnTo>
                    <a:pt x="10461" y="6713"/>
                  </a:lnTo>
                  <a:cubicBezTo>
                    <a:pt x="10377" y="6825"/>
                    <a:pt x="10314" y="6944"/>
                    <a:pt x="10230" y="7091"/>
                  </a:cubicBezTo>
                  <a:cubicBezTo>
                    <a:pt x="10139" y="7266"/>
                    <a:pt x="10027" y="7412"/>
                    <a:pt x="9936" y="7615"/>
                  </a:cubicBezTo>
                  <a:cubicBezTo>
                    <a:pt x="9881" y="7762"/>
                    <a:pt x="9762" y="7965"/>
                    <a:pt x="9650" y="8084"/>
                  </a:cubicBezTo>
                  <a:cubicBezTo>
                    <a:pt x="9587" y="8168"/>
                    <a:pt x="9475" y="8195"/>
                    <a:pt x="9384" y="8258"/>
                  </a:cubicBezTo>
                  <a:cubicBezTo>
                    <a:pt x="9300" y="8314"/>
                    <a:pt x="9209" y="8398"/>
                    <a:pt x="9125" y="8461"/>
                  </a:cubicBezTo>
                  <a:cubicBezTo>
                    <a:pt x="8888" y="8608"/>
                    <a:pt x="8629" y="8692"/>
                    <a:pt x="8391" y="8811"/>
                  </a:cubicBezTo>
                  <a:cubicBezTo>
                    <a:pt x="8482" y="8636"/>
                    <a:pt x="8426" y="8342"/>
                    <a:pt x="8363" y="8168"/>
                  </a:cubicBezTo>
                  <a:cubicBezTo>
                    <a:pt x="8307" y="7874"/>
                    <a:pt x="8076" y="7734"/>
                    <a:pt x="7811" y="7643"/>
                  </a:cubicBezTo>
                  <a:cubicBezTo>
                    <a:pt x="8076" y="7468"/>
                    <a:pt x="8363" y="7349"/>
                    <a:pt x="8713" y="7321"/>
                  </a:cubicBezTo>
                  <a:cubicBezTo>
                    <a:pt x="8888" y="7321"/>
                    <a:pt x="9062" y="7321"/>
                    <a:pt x="9209" y="7266"/>
                  </a:cubicBezTo>
                  <a:cubicBezTo>
                    <a:pt x="9265" y="7266"/>
                    <a:pt x="9328" y="7238"/>
                    <a:pt x="9384" y="7175"/>
                  </a:cubicBezTo>
                  <a:cubicBezTo>
                    <a:pt x="9412" y="7175"/>
                    <a:pt x="9440" y="7175"/>
                    <a:pt x="9503" y="7147"/>
                  </a:cubicBezTo>
                  <a:cubicBezTo>
                    <a:pt x="9559" y="7119"/>
                    <a:pt x="9650" y="7091"/>
                    <a:pt x="9706" y="7035"/>
                  </a:cubicBezTo>
                  <a:cubicBezTo>
                    <a:pt x="9853" y="6944"/>
                    <a:pt x="9936" y="6888"/>
                    <a:pt x="10111" y="6860"/>
                  </a:cubicBezTo>
                  <a:cubicBezTo>
                    <a:pt x="10230" y="6797"/>
                    <a:pt x="10349" y="6769"/>
                    <a:pt x="10461" y="6713"/>
                  </a:cubicBezTo>
                  <a:close/>
                  <a:moveTo>
                    <a:pt x="6790" y="8517"/>
                  </a:moveTo>
                  <a:cubicBezTo>
                    <a:pt x="6818" y="8608"/>
                    <a:pt x="6853" y="8692"/>
                    <a:pt x="6853" y="8811"/>
                  </a:cubicBezTo>
                  <a:cubicBezTo>
                    <a:pt x="6881" y="8839"/>
                    <a:pt x="6881" y="8895"/>
                    <a:pt x="6881" y="8958"/>
                  </a:cubicBezTo>
                  <a:cubicBezTo>
                    <a:pt x="6881" y="8986"/>
                    <a:pt x="6888" y="8993"/>
                    <a:pt x="6888" y="8993"/>
                  </a:cubicBezTo>
                  <a:cubicBezTo>
                    <a:pt x="6888" y="8993"/>
                    <a:pt x="6881" y="8986"/>
                    <a:pt x="6853" y="8986"/>
                  </a:cubicBezTo>
                  <a:cubicBezTo>
                    <a:pt x="6790" y="8986"/>
                    <a:pt x="6678" y="8895"/>
                    <a:pt x="6615" y="8867"/>
                  </a:cubicBezTo>
                  <a:cubicBezTo>
                    <a:pt x="6559" y="8867"/>
                    <a:pt x="6503" y="8839"/>
                    <a:pt x="6468" y="8839"/>
                  </a:cubicBezTo>
                  <a:cubicBezTo>
                    <a:pt x="6587" y="8720"/>
                    <a:pt x="6706" y="8636"/>
                    <a:pt x="6790" y="8517"/>
                  </a:cubicBezTo>
                  <a:close/>
                  <a:moveTo>
                    <a:pt x="3441" y="8545"/>
                  </a:moveTo>
                  <a:cubicBezTo>
                    <a:pt x="3469" y="8573"/>
                    <a:pt x="3531" y="8573"/>
                    <a:pt x="3559" y="8608"/>
                  </a:cubicBezTo>
                  <a:cubicBezTo>
                    <a:pt x="3643" y="8664"/>
                    <a:pt x="3734" y="8720"/>
                    <a:pt x="3881" y="8748"/>
                  </a:cubicBezTo>
                  <a:lnTo>
                    <a:pt x="4084" y="8748"/>
                  </a:lnTo>
                  <a:cubicBezTo>
                    <a:pt x="4084" y="8748"/>
                    <a:pt x="4056" y="8783"/>
                    <a:pt x="4056" y="8811"/>
                  </a:cubicBezTo>
                  <a:cubicBezTo>
                    <a:pt x="4021" y="8895"/>
                    <a:pt x="3909" y="8958"/>
                    <a:pt x="3881" y="9042"/>
                  </a:cubicBezTo>
                  <a:cubicBezTo>
                    <a:pt x="3762" y="9014"/>
                    <a:pt x="3671" y="8986"/>
                    <a:pt x="3531" y="8986"/>
                  </a:cubicBezTo>
                  <a:cubicBezTo>
                    <a:pt x="3441" y="8986"/>
                    <a:pt x="3357" y="8986"/>
                    <a:pt x="3266" y="8958"/>
                  </a:cubicBezTo>
                  <a:lnTo>
                    <a:pt x="3266" y="8895"/>
                  </a:lnTo>
                  <a:cubicBezTo>
                    <a:pt x="3322" y="8783"/>
                    <a:pt x="3413" y="8692"/>
                    <a:pt x="3441" y="8545"/>
                  </a:cubicBezTo>
                  <a:close/>
                  <a:moveTo>
                    <a:pt x="7580" y="8748"/>
                  </a:moveTo>
                  <a:cubicBezTo>
                    <a:pt x="7636" y="8783"/>
                    <a:pt x="7755" y="8923"/>
                    <a:pt x="7783" y="8958"/>
                  </a:cubicBezTo>
                  <a:cubicBezTo>
                    <a:pt x="7811" y="8986"/>
                    <a:pt x="7867" y="9042"/>
                    <a:pt x="7930" y="9070"/>
                  </a:cubicBezTo>
                  <a:cubicBezTo>
                    <a:pt x="7867" y="9132"/>
                    <a:pt x="7783" y="9216"/>
                    <a:pt x="7727" y="9307"/>
                  </a:cubicBezTo>
                  <a:lnTo>
                    <a:pt x="7692" y="9307"/>
                  </a:lnTo>
                  <a:cubicBezTo>
                    <a:pt x="7664" y="9132"/>
                    <a:pt x="7636" y="8783"/>
                    <a:pt x="7580" y="8748"/>
                  </a:cubicBezTo>
                  <a:close/>
                  <a:moveTo>
                    <a:pt x="1224" y="8433"/>
                  </a:moveTo>
                  <a:cubicBezTo>
                    <a:pt x="1315" y="8461"/>
                    <a:pt x="1434" y="8489"/>
                    <a:pt x="1546" y="8545"/>
                  </a:cubicBezTo>
                  <a:cubicBezTo>
                    <a:pt x="1692" y="8608"/>
                    <a:pt x="1867" y="8720"/>
                    <a:pt x="2042" y="8811"/>
                  </a:cubicBezTo>
                  <a:cubicBezTo>
                    <a:pt x="2116" y="8839"/>
                    <a:pt x="2182" y="8846"/>
                    <a:pt x="2247" y="8846"/>
                  </a:cubicBezTo>
                  <a:cubicBezTo>
                    <a:pt x="2313" y="8846"/>
                    <a:pt x="2378" y="8839"/>
                    <a:pt x="2448" y="8839"/>
                  </a:cubicBezTo>
                  <a:cubicBezTo>
                    <a:pt x="2657" y="8839"/>
                    <a:pt x="2832" y="8958"/>
                    <a:pt x="3035" y="9014"/>
                  </a:cubicBezTo>
                  <a:cubicBezTo>
                    <a:pt x="3063" y="9042"/>
                    <a:pt x="3091" y="9042"/>
                    <a:pt x="3119" y="9042"/>
                  </a:cubicBezTo>
                  <a:cubicBezTo>
                    <a:pt x="3119" y="9188"/>
                    <a:pt x="3091" y="9307"/>
                    <a:pt x="2972" y="9363"/>
                  </a:cubicBezTo>
                  <a:cubicBezTo>
                    <a:pt x="2713" y="9307"/>
                    <a:pt x="2448" y="9244"/>
                    <a:pt x="2161" y="9160"/>
                  </a:cubicBezTo>
                  <a:cubicBezTo>
                    <a:pt x="1867" y="9042"/>
                    <a:pt x="1574" y="8895"/>
                    <a:pt x="1259" y="8811"/>
                  </a:cubicBezTo>
                  <a:lnTo>
                    <a:pt x="1224" y="8811"/>
                  </a:lnTo>
                  <a:cubicBezTo>
                    <a:pt x="1168" y="8692"/>
                    <a:pt x="1168" y="8573"/>
                    <a:pt x="1224" y="8461"/>
                  </a:cubicBezTo>
                  <a:lnTo>
                    <a:pt x="1224" y="8433"/>
                  </a:lnTo>
                  <a:close/>
                  <a:moveTo>
                    <a:pt x="3266" y="9098"/>
                  </a:moveTo>
                  <a:cubicBezTo>
                    <a:pt x="3357" y="9132"/>
                    <a:pt x="3441" y="9132"/>
                    <a:pt x="3531" y="9132"/>
                  </a:cubicBezTo>
                  <a:cubicBezTo>
                    <a:pt x="3643" y="9132"/>
                    <a:pt x="3734" y="9132"/>
                    <a:pt x="3846" y="9160"/>
                  </a:cubicBezTo>
                  <a:cubicBezTo>
                    <a:pt x="3881" y="9160"/>
                    <a:pt x="3881" y="9188"/>
                    <a:pt x="3909" y="9188"/>
                  </a:cubicBezTo>
                  <a:cubicBezTo>
                    <a:pt x="3937" y="9244"/>
                    <a:pt x="3965" y="9419"/>
                    <a:pt x="3965" y="9510"/>
                  </a:cubicBezTo>
                  <a:cubicBezTo>
                    <a:pt x="3671" y="9510"/>
                    <a:pt x="3357" y="9447"/>
                    <a:pt x="3063" y="9391"/>
                  </a:cubicBezTo>
                  <a:cubicBezTo>
                    <a:pt x="3147" y="9363"/>
                    <a:pt x="3210" y="9307"/>
                    <a:pt x="3238" y="9244"/>
                  </a:cubicBezTo>
                  <a:cubicBezTo>
                    <a:pt x="3294" y="9188"/>
                    <a:pt x="3294" y="9160"/>
                    <a:pt x="3266" y="9098"/>
                  </a:cubicBezTo>
                  <a:close/>
                  <a:moveTo>
                    <a:pt x="6293" y="8958"/>
                  </a:moveTo>
                  <a:cubicBezTo>
                    <a:pt x="6293" y="9042"/>
                    <a:pt x="6293" y="9098"/>
                    <a:pt x="6328" y="9188"/>
                  </a:cubicBezTo>
                  <a:cubicBezTo>
                    <a:pt x="6328" y="9272"/>
                    <a:pt x="6356" y="9419"/>
                    <a:pt x="6356" y="9510"/>
                  </a:cubicBezTo>
                  <a:cubicBezTo>
                    <a:pt x="6265" y="9447"/>
                    <a:pt x="6182" y="9391"/>
                    <a:pt x="6091" y="9335"/>
                  </a:cubicBezTo>
                  <a:cubicBezTo>
                    <a:pt x="6007" y="9307"/>
                    <a:pt x="5979" y="9216"/>
                    <a:pt x="5888" y="9188"/>
                  </a:cubicBezTo>
                  <a:cubicBezTo>
                    <a:pt x="5944" y="9188"/>
                    <a:pt x="5979" y="9160"/>
                    <a:pt x="6007" y="9132"/>
                  </a:cubicBezTo>
                  <a:cubicBezTo>
                    <a:pt x="6091" y="9098"/>
                    <a:pt x="6210" y="9014"/>
                    <a:pt x="6293" y="8958"/>
                  </a:cubicBezTo>
                  <a:close/>
                  <a:moveTo>
                    <a:pt x="986" y="9001"/>
                  </a:moveTo>
                  <a:cubicBezTo>
                    <a:pt x="1039" y="9001"/>
                    <a:pt x="1091" y="9004"/>
                    <a:pt x="1140" y="9014"/>
                  </a:cubicBezTo>
                  <a:lnTo>
                    <a:pt x="1168" y="9014"/>
                  </a:lnTo>
                  <a:cubicBezTo>
                    <a:pt x="1049" y="9244"/>
                    <a:pt x="1049" y="9510"/>
                    <a:pt x="993" y="9769"/>
                  </a:cubicBezTo>
                  <a:cubicBezTo>
                    <a:pt x="846" y="9538"/>
                    <a:pt x="762" y="9272"/>
                    <a:pt x="672" y="9014"/>
                  </a:cubicBezTo>
                  <a:cubicBezTo>
                    <a:pt x="769" y="9014"/>
                    <a:pt x="880" y="9001"/>
                    <a:pt x="986" y="9001"/>
                  </a:cubicBezTo>
                  <a:close/>
                  <a:moveTo>
                    <a:pt x="7230" y="9307"/>
                  </a:moveTo>
                  <a:cubicBezTo>
                    <a:pt x="7342" y="9363"/>
                    <a:pt x="7461" y="9447"/>
                    <a:pt x="7580" y="9510"/>
                  </a:cubicBezTo>
                  <a:cubicBezTo>
                    <a:pt x="7517" y="9594"/>
                    <a:pt x="7461" y="9713"/>
                    <a:pt x="7377" y="9769"/>
                  </a:cubicBezTo>
                  <a:cubicBezTo>
                    <a:pt x="7342" y="9797"/>
                    <a:pt x="7314" y="9832"/>
                    <a:pt x="7314" y="9832"/>
                  </a:cubicBezTo>
                  <a:lnTo>
                    <a:pt x="7286" y="9832"/>
                  </a:lnTo>
                  <a:cubicBezTo>
                    <a:pt x="7286" y="9657"/>
                    <a:pt x="7258" y="9482"/>
                    <a:pt x="7230" y="9307"/>
                  </a:cubicBezTo>
                  <a:close/>
                  <a:moveTo>
                    <a:pt x="5685" y="9307"/>
                  </a:moveTo>
                  <a:cubicBezTo>
                    <a:pt x="5657" y="9391"/>
                    <a:pt x="5657" y="9482"/>
                    <a:pt x="5657" y="9566"/>
                  </a:cubicBezTo>
                  <a:cubicBezTo>
                    <a:pt x="5657" y="9622"/>
                    <a:pt x="5685" y="9769"/>
                    <a:pt x="5657" y="9860"/>
                  </a:cubicBezTo>
                  <a:cubicBezTo>
                    <a:pt x="5510" y="9741"/>
                    <a:pt x="5391" y="9594"/>
                    <a:pt x="5280" y="9482"/>
                  </a:cubicBezTo>
                  <a:cubicBezTo>
                    <a:pt x="5419" y="9419"/>
                    <a:pt x="5538" y="9363"/>
                    <a:pt x="5685" y="9307"/>
                  </a:cubicBezTo>
                  <a:close/>
                  <a:moveTo>
                    <a:pt x="4986" y="9566"/>
                  </a:moveTo>
                  <a:cubicBezTo>
                    <a:pt x="4986" y="9622"/>
                    <a:pt x="4986" y="9713"/>
                    <a:pt x="4958" y="9769"/>
                  </a:cubicBezTo>
                  <a:cubicBezTo>
                    <a:pt x="4930" y="9888"/>
                    <a:pt x="4958" y="10034"/>
                    <a:pt x="4930" y="10146"/>
                  </a:cubicBezTo>
                  <a:cubicBezTo>
                    <a:pt x="4867" y="10118"/>
                    <a:pt x="4811" y="10007"/>
                    <a:pt x="4811" y="10007"/>
                  </a:cubicBezTo>
                  <a:cubicBezTo>
                    <a:pt x="4720" y="9888"/>
                    <a:pt x="4636" y="9769"/>
                    <a:pt x="4545" y="9685"/>
                  </a:cubicBezTo>
                  <a:cubicBezTo>
                    <a:pt x="4692" y="9622"/>
                    <a:pt x="4839" y="9594"/>
                    <a:pt x="4986" y="9566"/>
                  </a:cubicBezTo>
                  <a:close/>
                  <a:moveTo>
                    <a:pt x="2098" y="9363"/>
                  </a:moveTo>
                  <a:cubicBezTo>
                    <a:pt x="2245" y="9419"/>
                    <a:pt x="2392" y="9482"/>
                    <a:pt x="2539" y="9510"/>
                  </a:cubicBezTo>
                  <a:cubicBezTo>
                    <a:pt x="2420" y="9713"/>
                    <a:pt x="2392" y="9944"/>
                    <a:pt x="2364" y="10181"/>
                  </a:cubicBezTo>
                  <a:cubicBezTo>
                    <a:pt x="2336" y="10118"/>
                    <a:pt x="2336" y="10090"/>
                    <a:pt x="2308" y="10034"/>
                  </a:cubicBezTo>
                  <a:cubicBezTo>
                    <a:pt x="2273" y="9944"/>
                    <a:pt x="2217" y="9832"/>
                    <a:pt x="2189" y="9741"/>
                  </a:cubicBezTo>
                  <a:cubicBezTo>
                    <a:pt x="2161" y="9594"/>
                    <a:pt x="2161" y="9482"/>
                    <a:pt x="2098" y="9391"/>
                  </a:cubicBezTo>
                  <a:lnTo>
                    <a:pt x="2098" y="9363"/>
                  </a:lnTo>
                  <a:close/>
                  <a:moveTo>
                    <a:pt x="1371" y="9070"/>
                  </a:moveTo>
                  <a:cubicBezTo>
                    <a:pt x="1574" y="9132"/>
                    <a:pt x="1748" y="9244"/>
                    <a:pt x="1958" y="9335"/>
                  </a:cubicBezTo>
                  <a:cubicBezTo>
                    <a:pt x="1867" y="9566"/>
                    <a:pt x="1783" y="9797"/>
                    <a:pt x="1748" y="10062"/>
                  </a:cubicBezTo>
                  <a:cubicBezTo>
                    <a:pt x="1748" y="10118"/>
                    <a:pt x="1720" y="10209"/>
                    <a:pt x="1692" y="10293"/>
                  </a:cubicBezTo>
                  <a:cubicBezTo>
                    <a:pt x="1609" y="10090"/>
                    <a:pt x="1546" y="9888"/>
                    <a:pt x="1490" y="9685"/>
                  </a:cubicBezTo>
                  <a:cubicBezTo>
                    <a:pt x="1434" y="9482"/>
                    <a:pt x="1399" y="9272"/>
                    <a:pt x="1371" y="9070"/>
                  </a:cubicBezTo>
                  <a:close/>
                  <a:moveTo>
                    <a:pt x="6734" y="9713"/>
                  </a:moveTo>
                  <a:cubicBezTo>
                    <a:pt x="6853" y="9769"/>
                    <a:pt x="6965" y="9944"/>
                    <a:pt x="7084" y="10034"/>
                  </a:cubicBezTo>
                  <a:cubicBezTo>
                    <a:pt x="6937" y="10118"/>
                    <a:pt x="6790" y="10209"/>
                    <a:pt x="6678" y="10293"/>
                  </a:cubicBezTo>
                  <a:cubicBezTo>
                    <a:pt x="6678" y="10090"/>
                    <a:pt x="6706" y="9888"/>
                    <a:pt x="6734" y="9713"/>
                  </a:cubicBezTo>
                  <a:close/>
                  <a:moveTo>
                    <a:pt x="3413" y="9685"/>
                  </a:moveTo>
                  <a:cubicBezTo>
                    <a:pt x="3496" y="9713"/>
                    <a:pt x="3615" y="9713"/>
                    <a:pt x="3734" y="9741"/>
                  </a:cubicBezTo>
                  <a:cubicBezTo>
                    <a:pt x="3671" y="9944"/>
                    <a:pt x="3643" y="10118"/>
                    <a:pt x="3615" y="10321"/>
                  </a:cubicBezTo>
                  <a:cubicBezTo>
                    <a:pt x="3559" y="10209"/>
                    <a:pt x="3531" y="10034"/>
                    <a:pt x="3496" y="9944"/>
                  </a:cubicBezTo>
                  <a:cubicBezTo>
                    <a:pt x="3469" y="9888"/>
                    <a:pt x="3441" y="9769"/>
                    <a:pt x="3413" y="9685"/>
                  </a:cubicBezTo>
                  <a:close/>
                  <a:moveTo>
                    <a:pt x="4371" y="9713"/>
                  </a:moveTo>
                  <a:cubicBezTo>
                    <a:pt x="4371" y="9832"/>
                    <a:pt x="4343" y="9944"/>
                    <a:pt x="4343" y="10062"/>
                  </a:cubicBezTo>
                  <a:cubicBezTo>
                    <a:pt x="4343" y="10146"/>
                    <a:pt x="4371" y="10293"/>
                    <a:pt x="4371" y="10412"/>
                  </a:cubicBezTo>
                  <a:cubicBezTo>
                    <a:pt x="4287" y="10293"/>
                    <a:pt x="4196" y="10146"/>
                    <a:pt x="4140" y="10034"/>
                  </a:cubicBezTo>
                  <a:cubicBezTo>
                    <a:pt x="4084" y="9944"/>
                    <a:pt x="4021" y="9832"/>
                    <a:pt x="3965" y="9741"/>
                  </a:cubicBezTo>
                  <a:lnTo>
                    <a:pt x="4112" y="9741"/>
                  </a:lnTo>
                  <a:cubicBezTo>
                    <a:pt x="4196" y="9741"/>
                    <a:pt x="4287" y="9713"/>
                    <a:pt x="4371" y="9713"/>
                  </a:cubicBezTo>
                  <a:close/>
                  <a:moveTo>
                    <a:pt x="2713" y="9538"/>
                  </a:moveTo>
                  <a:cubicBezTo>
                    <a:pt x="2832" y="9566"/>
                    <a:pt x="2972" y="9594"/>
                    <a:pt x="3119" y="9622"/>
                  </a:cubicBezTo>
                  <a:cubicBezTo>
                    <a:pt x="3147" y="9657"/>
                    <a:pt x="3182" y="9657"/>
                    <a:pt x="3238" y="9657"/>
                  </a:cubicBezTo>
                  <a:cubicBezTo>
                    <a:pt x="3182" y="9713"/>
                    <a:pt x="3147" y="9797"/>
                    <a:pt x="3147" y="9860"/>
                  </a:cubicBezTo>
                  <a:cubicBezTo>
                    <a:pt x="3091" y="9972"/>
                    <a:pt x="3091" y="10118"/>
                    <a:pt x="3063" y="10237"/>
                  </a:cubicBezTo>
                  <a:cubicBezTo>
                    <a:pt x="3063" y="10321"/>
                    <a:pt x="3035" y="10440"/>
                    <a:pt x="3007" y="10531"/>
                  </a:cubicBezTo>
                  <a:cubicBezTo>
                    <a:pt x="3007" y="10496"/>
                    <a:pt x="2972" y="10468"/>
                    <a:pt x="2944" y="10440"/>
                  </a:cubicBezTo>
                  <a:cubicBezTo>
                    <a:pt x="2888" y="10321"/>
                    <a:pt x="2860" y="10209"/>
                    <a:pt x="2797" y="10090"/>
                  </a:cubicBezTo>
                  <a:cubicBezTo>
                    <a:pt x="2769" y="9972"/>
                    <a:pt x="2741" y="9860"/>
                    <a:pt x="2713" y="9741"/>
                  </a:cubicBezTo>
                  <a:lnTo>
                    <a:pt x="2713" y="9538"/>
                  </a:lnTo>
                  <a:close/>
                  <a:moveTo>
                    <a:pt x="6210" y="10118"/>
                  </a:moveTo>
                  <a:cubicBezTo>
                    <a:pt x="6293" y="10181"/>
                    <a:pt x="6468" y="10356"/>
                    <a:pt x="6531" y="10412"/>
                  </a:cubicBezTo>
                  <a:cubicBezTo>
                    <a:pt x="6503" y="10412"/>
                    <a:pt x="6503" y="10412"/>
                    <a:pt x="6468" y="10440"/>
                  </a:cubicBezTo>
                  <a:cubicBezTo>
                    <a:pt x="6384" y="10531"/>
                    <a:pt x="6265" y="10587"/>
                    <a:pt x="6182" y="10671"/>
                  </a:cubicBezTo>
                  <a:cubicBezTo>
                    <a:pt x="6182" y="10587"/>
                    <a:pt x="6182" y="10531"/>
                    <a:pt x="6210" y="10440"/>
                  </a:cubicBezTo>
                  <a:lnTo>
                    <a:pt x="6210" y="10118"/>
                  </a:lnTo>
                  <a:close/>
                  <a:moveTo>
                    <a:pt x="5594" y="10468"/>
                  </a:moveTo>
                  <a:lnTo>
                    <a:pt x="5594" y="10468"/>
                  </a:lnTo>
                  <a:cubicBezTo>
                    <a:pt x="5657" y="10496"/>
                    <a:pt x="5685" y="10559"/>
                    <a:pt x="5713" y="10587"/>
                  </a:cubicBezTo>
                  <a:cubicBezTo>
                    <a:pt x="5769" y="10643"/>
                    <a:pt x="5832" y="10671"/>
                    <a:pt x="5888" y="10734"/>
                  </a:cubicBezTo>
                  <a:cubicBezTo>
                    <a:pt x="5944" y="10762"/>
                    <a:pt x="5979" y="10818"/>
                    <a:pt x="6035" y="10846"/>
                  </a:cubicBezTo>
                  <a:cubicBezTo>
                    <a:pt x="5916" y="10964"/>
                    <a:pt x="5832" y="11083"/>
                    <a:pt x="5713" y="11195"/>
                  </a:cubicBezTo>
                  <a:cubicBezTo>
                    <a:pt x="5713" y="11139"/>
                    <a:pt x="5713" y="11083"/>
                    <a:pt x="5685" y="11020"/>
                  </a:cubicBezTo>
                  <a:cubicBezTo>
                    <a:pt x="5657" y="10846"/>
                    <a:pt x="5629" y="10643"/>
                    <a:pt x="5594" y="10468"/>
                  </a:cubicBezTo>
                  <a:close/>
                  <a:moveTo>
                    <a:pt x="4930" y="10846"/>
                  </a:moveTo>
                  <a:cubicBezTo>
                    <a:pt x="5014" y="10909"/>
                    <a:pt x="5105" y="10992"/>
                    <a:pt x="5161" y="11055"/>
                  </a:cubicBezTo>
                  <a:cubicBezTo>
                    <a:pt x="5308" y="11139"/>
                    <a:pt x="5419" y="11230"/>
                    <a:pt x="5566" y="11286"/>
                  </a:cubicBezTo>
                  <a:lnTo>
                    <a:pt x="5594" y="11286"/>
                  </a:lnTo>
                  <a:cubicBezTo>
                    <a:pt x="5454" y="11433"/>
                    <a:pt x="5280" y="11517"/>
                    <a:pt x="5133" y="11636"/>
                  </a:cubicBezTo>
                  <a:cubicBezTo>
                    <a:pt x="5105" y="11489"/>
                    <a:pt x="5042" y="11370"/>
                    <a:pt x="5014" y="11230"/>
                  </a:cubicBezTo>
                  <a:cubicBezTo>
                    <a:pt x="5014" y="11167"/>
                    <a:pt x="4986" y="11083"/>
                    <a:pt x="4986" y="10992"/>
                  </a:cubicBezTo>
                  <a:cubicBezTo>
                    <a:pt x="4986" y="10964"/>
                    <a:pt x="4958" y="10909"/>
                    <a:pt x="4930" y="10846"/>
                  </a:cubicBezTo>
                  <a:close/>
                  <a:moveTo>
                    <a:pt x="6182" y="10992"/>
                  </a:moveTo>
                  <a:cubicBezTo>
                    <a:pt x="6293" y="11020"/>
                    <a:pt x="6328" y="11167"/>
                    <a:pt x="6356" y="11258"/>
                  </a:cubicBezTo>
                  <a:cubicBezTo>
                    <a:pt x="6384" y="11314"/>
                    <a:pt x="6384" y="11370"/>
                    <a:pt x="6412" y="11433"/>
                  </a:cubicBezTo>
                  <a:cubicBezTo>
                    <a:pt x="6384" y="11461"/>
                    <a:pt x="6384" y="11461"/>
                    <a:pt x="6356" y="11489"/>
                  </a:cubicBezTo>
                  <a:cubicBezTo>
                    <a:pt x="6182" y="11608"/>
                    <a:pt x="5944" y="11664"/>
                    <a:pt x="5769" y="11783"/>
                  </a:cubicBezTo>
                  <a:cubicBezTo>
                    <a:pt x="5741" y="11720"/>
                    <a:pt x="5713" y="11664"/>
                    <a:pt x="5685" y="11608"/>
                  </a:cubicBezTo>
                  <a:lnTo>
                    <a:pt x="5629" y="11608"/>
                  </a:lnTo>
                  <a:cubicBezTo>
                    <a:pt x="5832" y="11405"/>
                    <a:pt x="6007" y="11195"/>
                    <a:pt x="6182" y="10992"/>
                  </a:cubicBezTo>
                  <a:close/>
                  <a:moveTo>
                    <a:pt x="4259" y="11195"/>
                  </a:moveTo>
                  <a:lnTo>
                    <a:pt x="4259" y="11195"/>
                  </a:lnTo>
                  <a:cubicBezTo>
                    <a:pt x="4287" y="11195"/>
                    <a:pt x="4287" y="11230"/>
                    <a:pt x="4287" y="11230"/>
                  </a:cubicBezTo>
                  <a:cubicBezTo>
                    <a:pt x="4406" y="11286"/>
                    <a:pt x="4489" y="11370"/>
                    <a:pt x="4580" y="11461"/>
                  </a:cubicBezTo>
                  <a:cubicBezTo>
                    <a:pt x="4692" y="11545"/>
                    <a:pt x="4811" y="11636"/>
                    <a:pt x="4930" y="11720"/>
                  </a:cubicBezTo>
                  <a:cubicBezTo>
                    <a:pt x="4867" y="11755"/>
                    <a:pt x="4811" y="11783"/>
                    <a:pt x="4720" y="11811"/>
                  </a:cubicBezTo>
                  <a:cubicBezTo>
                    <a:pt x="4636" y="11866"/>
                    <a:pt x="4517" y="11929"/>
                    <a:pt x="4433" y="11985"/>
                  </a:cubicBezTo>
                  <a:cubicBezTo>
                    <a:pt x="4406" y="11839"/>
                    <a:pt x="4371" y="11692"/>
                    <a:pt x="4343" y="11545"/>
                  </a:cubicBezTo>
                  <a:cubicBezTo>
                    <a:pt x="4315" y="11461"/>
                    <a:pt x="4259" y="11314"/>
                    <a:pt x="4259" y="11195"/>
                  </a:cubicBezTo>
                  <a:close/>
                  <a:moveTo>
                    <a:pt x="5538" y="11636"/>
                  </a:moveTo>
                  <a:cubicBezTo>
                    <a:pt x="5629" y="11692"/>
                    <a:pt x="5629" y="11783"/>
                    <a:pt x="5657" y="11866"/>
                  </a:cubicBezTo>
                  <a:cubicBezTo>
                    <a:pt x="5538" y="11957"/>
                    <a:pt x="5454" y="12041"/>
                    <a:pt x="5363" y="12132"/>
                  </a:cubicBezTo>
                  <a:cubicBezTo>
                    <a:pt x="5335" y="12013"/>
                    <a:pt x="5280" y="11929"/>
                    <a:pt x="5161" y="11894"/>
                  </a:cubicBezTo>
                  <a:cubicBezTo>
                    <a:pt x="5308" y="11839"/>
                    <a:pt x="5419" y="11755"/>
                    <a:pt x="5538" y="11636"/>
                  </a:cubicBezTo>
                  <a:close/>
                  <a:moveTo>
                    <a:pt x="3559" y="11405"/>
                  </a:moveTo>
                  <a:lnTo>
                    <a:pt x="3559" y="11405"/>
                  </a:lnTo>
                  <a:cubicBezTo>
                    <a:pt x="3706" y="11517"/>
                    <a:pt x="3790" y="11720"/>
                    <a:pt x="3937" y="11839"/>
                  </a:cubicBezTo>
                  <a:cubicBezTo>
                    <a:pt x="4056" y="11929"/>
                    <a:pt x="4140" y="12041"/>
                    <a:pt x="4231" y="12132"/>
                  </a:cubicBezTo>
                  <a:cubicBezTo>
                    <a:pt x="4112" y="12244"/>
                    <a:pt x="3965" y="12363"/>
                    <a:pt x="3790" y="12454"/>
                  </a:cubicBezTo>
                  <a:cubicBezTo>
                    <a:pt x="3762" y="12307"/>
                    <a:pt x="3706" y="12160"/>
                    <a:pt x="3671" y="12041"/>
                  </a:cubicBezTo>
                  <a:cubicBezTo>
                    <a:pt x="3643" y="11866"/>
                    <a:pt x="3559" y="11608"/>
                    <a:pt x="3559" y="11405"/>
                  </a:cubicBezTo>
                  <a:close/>
                  <a:moveTo>
                    <a:pt x="5713" y="12104"/>
                  </a:moveTo>
                  <a:cubicBezTo>
                    <a:pt x="5741" y="12160"/>
                    <a:pt x="5804" y="12160"/>
                    <a:pt x="5860" y="12188"/>
                  </a:cubicBezTo>
                  <a:cubicBezTo>
                    <a:pt x="5888" y="12216"/>
                    <a:pt x="5944" y="12279"/>
                    <a:pt x="6007" y="12335"/>
                  </a:cubicBezTo>
                  <a:cubicBezTo>
                    <a:pt x="5979" y="12363"/>
                    <a:pt x="5944" y="12363"/>
                    <a:pt x="5944" y="12391"/>
                  </a:cubicBezTo>
                  <a:cubicBezTo>
                    <a:pt x="5832" y="12454"/>
                    <a:pt x="5685" y="12482"/>
                    <a:pt x="5566" y="12538"/>
                  </a:cubicBezTo>
                  <a:cubicBezTo>
                    <a:pt x="5566" y="12538"/>
                    <a:pt x="5566" y="12510"/>
                    <a:pt x="5538" y="12482"/>
                  </a:cubicBezTo>
                  <a:cubicBezTo>
                    <a:pt x="5510" y="12419"/>
                    <a:pt x="5454" y="12391"/>
                    <a:pt x="5419" y="12335"/>
                  </a:cubicBezTo>
                  <a:cubicBezTo>
                    <a:pt x="5454" y="12307"/>
                    <a:pt x="5482" y="12279"/>
                    <a:pt x="5510" y="12244"/>
                  </a:cubicBezTo>
                  <a:cubicBezTo>
                    <a:pt x="5594" y="12216"/>
                    <a:pt x="5657" y="12160"/>
                    <a:pt x="5713" y="12104"/>
                  </a:cubicBezTo>
                  <a:close/>
                  <a:moveTo>
                    <a:pt x="2832" y="11692"/>
                  </a:moveTo>
                  <a:cubicBezTo>
                    <a:pt x="2860" y="11755"/>
                    <a:pt x="2916" y="11811"/>
                    <a:pt x="2944" y="11866"/>
                  </a:cubicBezTo>
                  <a:lnTo>
                    <a:pt x="3210" y="12132"/>
                  </a:lnTo>
                  <a:cubicBezTo>
                    <a:pt x="3294" y="12216"/>
                    <a:pt x="3357" y="12307"/>
                    <a:pt x="3441" y="12363"/>
                  </a:cubicBezTo>
                  <a:cubicBezTo>
                    <a:pt x="3496" y="12419"/>
                    <a:pt x="3531" y="12482"/>
                    <a:pt x="3587" y="12538"/>
                  </a:cubicBezTo>
                  <a:lnTo>
                    <a:pt x="3559" y="12538"/>
                  </a:lnTo>
                  <a:cubicBezTo>
                    <a:pt x="3385" y="12594"/>
                    <a:pt x="3210" y="12629"/>
                    <a:pt x="3063" y="12685"/>
                  </a:cubicBezTo>
                  <a:cubicBezTo>
                    <a:pt x="2944" y="12566"/>
                    <a:pt x="2916" y="12307"/>
                    <a:pt x="2888" y="12188"/>
                  </a:cubicBezTo>
                  <a:cubicBezTo>
                    <a:pt x="2860" y="12013"/>
                    <a:pt x="2832" y="11839"/>
                    <a:pt x="2832" y="11692"/>
                  </a:cubicBezTo>
                  <a:close/>
                  <a:moveTo>
                    <a:pt x="5014" y="11957"/>
                  </a:moveTo>
                  <a:cubicBezTo>
                    <a:pt x="5105" y="11985"/>
                    <a:pt x="5161" y="12013"/>
                    <a:pt x="5217" y="12104"/>
                  </a:cubicBezTo>
                  <a:lnTo>
                    <a:pt x="5217" y="12244"/>
                  </a:lnTo>
                  <a:cubicBezTo>
                    <a:pt x="5014" y="12363"/>
                    <a:pt x="4811" y="12482"/>
                    <a:pt x="4608" y="12629"/>
                  </a:cubicBezTo>
                  <a:cubicBezTo>
                    <a:pt x="4433" y="12741"/>
                    <a:pt x="4287" y="12831"/>
                    <a:pt x="4140" y="12915"/>
                  </a:cubicBezTo>
                  <a:cubicBezTo>
                    <a:pt x="4112" y="12915"/>
                    <a:pt x="3993" y="12741"/>
                    <a:pt x="3993" y="12741"/>
                  </a:cubicBezTo>
                  <a:cubicBezTo>
                    <a:pt x="3965" y="12657"/>
                    <a:pt x="3993" y="12594"/>
                    <a:pt x="4021" y="12538"/>
                  </a:cubicBezTo>
                  <a:cubicBezTo>
                    <a:pt x="4084" y="12482"/>
                    <a:pt x="4140" y="12454"/>
                    <a:pt x="4196" y="12391"/>
                  </a:cubicBezTo>
                  <a:cubicBezTo>
                    <a:pt x="4343" y="12307"/>
                    <a:pt x="4461" y="12216"/>
                    <a:pt x="4608" y="12132"/>
                  </a:cubicBezTo>
                  <a:cubicBezTo>
                    <a:pt x="4755" y="12041"/>
                    <a:pt x="4895" y="12013"/>
                    <a:pt x="5014" y="11957"/>
                  </a:cubicBezTo>
                  <a:close/>
                  <a:moveTo>
                    <a:pt x="3881" y="12629"/>
                  </a:moveTo>
                  <a:cubicBezTo>
                    <a:pt x="3846" y="12685"/>
                    <a:pt x="3881" y="12741"/>
                    <a:pt x="3881" y="12803"/>
                  </a:cubicBezTo>
                  <a:cubicBezTo>
                    <a:pt x="3909" y="12859"/>
                    <a:pt x="3965" y="12915"/>
                    <a:pt x="4021" y="12978"/>
                  </a:cubicBezTo>
                  <a:cubicBezTo>
                    <a:pt x="3993" y="12978"/>
                    <a:pt x="3993" y="12978"/>
                    <a:pt x="3965" y="13006"/>
                  </a:cubicBezTo>
                  <a:cubicBezTo>
                    <a:pt x="3762" y="13090"/>
                    <a:pt x="3496" y="13090"/>
                    <a:pt x="3266" y="13153"/>
                  </a:cubicBezTo>
                  <a:cubicBezTo>
                    <a:pt x="3091" y="13181"/>
                    <a:pt x="2944" y="13293"/>
                    <a:pt x="2741" y="13293"/>
                  </a:cubicBezTo>
                  <a:cubicBezTo>
                    <a:pt x="2685" y="13293"/>
                    <a:pt x="2448" y="13153"/>
                    <a:pt x="2594" y="13090"/>
                  </a:cubicBezTo>
                  <a:cubicBezTo>
                    <a:pt x="2608" y="13076"/>
                    <a:pt x="2615" y="13076"/>
                    <a:pt x="2623" y="13076"/>
                  </a:cubicBezTo>
                  <a:cubicBezTo>
                    <a:pt x="2631" y="13076"/>
                    <a:pt x="2640" y="13076"/>
                    <a:pt x="2657" y="13062"/>
                  </a:cubicBezTo>
                  <a:cubicBezTo>
                    <a:pt x="2685" y="13062"/>
                    <a:pt x="2713" y="13034"/>
                    <a:pt x="2741" y="13034"/>
                  </a:cubicBezTo>
                  <a:cubicBezTo>
                    <a:pt x="2860" y="12978"/>
                    <a:pt x="2972" y="12915"/>
                    <a:pt x="3091" y="12887"/>
                  </a:cubicBezTo>
                  <a:cubicBezTo>
                    <a:pt x="3266" y="12803"/>
                    <a:pt x="3441" y="12803"/>
                    <a:pt x="3615" y="12741"/>
                  </a:cubicBezTo>
                  <a:cubicBezTo>
                    <a:pt x="3706" y="12713"/>
                    <a:pt x="3790" y="12685"/>
                    <a:pt x="3881" y="12629"/>
                  </a:cubicBezTo>
                  <a:close/>
                  <a:moveTo>
                    <a:pt x="10755" y="972"/>
                  </a:moveTo>
                  <a:cubicBezTo>
                    <a:pt x="10873" y="1000"/>
                    <a:pt x="10985" y="1028"/>
                    <a:pt x="11076" y="1028"/>
                  </a:cubicBezTo>
                  <a:lnTo>
                    <a:pt x="11538" y="1028"/>
                  </a:lnTo>
                  <a:cubicBezTo>
                    <a:pt x="11803" y="1091"/>
                    <a:pt x="12097" y="1119"/>
                    <a:pt x="12328" y="1175"/>
                  </a:cubicBezTo>
                  <a:cubicBezTo>
                    <a:pt x="12503" y="1203"/>
                    <a:pt x="12650" y="1266"/>
                    <a:pt x="12796" y="1294"/>
                  </a:cubicBezTo>
                  <a:cubicBezTo>
                    <a:pt x="12999" y="1322"/>
                    <a:pt x="13146" y="1322"/>
                    <a:pt x="13321" y="1406"/>
                  </a:cubicBezTo>
                  <a:cubicBezTo>
                    <a:pt x="13635" y="1581"/>
                    <a:pt x="13957" y="1644"/>
                    <a:pt x="14279" y="1756"/>
                  </a:cubicBezTo>
                  <a:cubicBezTo>
                    <a:pt x="14628" y="1874"/>
                    <a:pt x="15006" y="1993"/>
                    <a:pt x="15300" y="2168"/>
                  </a:cubicBezTo>
                  <a:cubicBezTo>
                    <a:pt x="15621" y="2343"/>
                    <a:pt x="15943" y="2546"/>
                    <a:pt x="16202" y="2776"/>
                  </a:cubicBezTo>
                  <a:cubicBezTo>
                    <a:pt x="16754" y="3245"/>
                    <a:pt x="17223" y="3825"/>
                    <a:pt x="17656" y="4413"/>
                  </a:cubicBezTo>
                  <a:cubicBezTo>
                    <a:pt x="17866" y="4671"/>
                    <a:pt x="18097" y="4937"/>
                    <a:pt x="18355" y="5140"/>
                  </a:cubicBezTo>
                  <a:cubicBezTo>
                    <a:pt x="18621" y="5343"/>
                    <a:pt x="18915" y="5517"/>
                    <a:pt x="19173" y="5692"/>
                  </a:cubicBezTo>
                  <a:cubicBezTo>
                    <a:pt x="19495" y="5951"/>
                    <a:pt x="19726" y="6245"/>
                    <a:pt x="19845" y="6650"/>
                  </a:cubicBezTo>
                  <a:cubicBezTo>
                    <a:pt x="19929" y="7035"/>
                    <a:pt x="19929" y="7440"/>
                    <a:pt x="19929" y="7818"/>
                  </a:cubicBezTo>
                  <a:cubicBezTo>
                    <a:pt x="19929" y="7846"/>
                    <a:pt x="19929" y="7874"/>
                    <a:pt x="19964" y="7874"/>
                  </a:cubicBezTo>
                  <a:cubicBezTo>
                    <a:pt x="19901" y="8867"/>
                    <a:pt x="19873" y="9860"/>
                    <a:pt x="19670" y="10818"/>
                  </a:cubicBezTo>
                  <a:cubicBezTo>
                    <a:pt x="19551" y="11342"/>
                    <a:pt x="19467" y="11866"/>
                    <a:pt x="19117" y="12335"/>
                  </a:cubicBezTo>
                  <a:cubicBezTo>
                    <a:pt x="18971" y="12510"/>
                    <a:pt x="18796" y="12657"/>
                    <a:pt x="18649" y="12831"/>
                  </a:cubicBezTo>
                  <a:cubicBezTo>
                    <a:pt x="18390" y="13090"/>
                    <a:pt x="18097" y="13328"/>
                    <a:pt x="17831" y="13615"/>
                  </a:cubicBezTo>
                  <a:cubicBezTo>
                    <a:pt x="17700" y="13785"/>
                    <a:pt x="17475" y="13881"/>
                    <a:pt x="17244" y="13881"/>
                  </a:cubicBezTo>
                  <a:cubicBezTo>
                    <a:pt x="17117" y="13881"/>
                    <a:pt x="16988" y="13852"/>
                    <a:pt x="16873" y="13789"/>
                  </a:cubicBezTo>
                  <a:cubicBezTo>
                    <a:pt x="16320" y="13503"/>
                    <a:pt x="16083" y="12831"/>
                    <a:pt x="15649" y="12419"/>
                  </a:cubicBezTo>
                  <a:cubicBezTo>
                    <a:pt x="15446" y="12188"/>
                    <a:pt x="15153" y="12013"/>
                    <a:pt x="14894" y="11811"/>
                  </a:cubicBezTo>
                  <a:cubicBezTo>
                    <a:pt x="14803" y="11720"/>
                    <a:pt x="14684" y="11664"/>
                    <a:pt x="14600" y="11545"/>
                  </a:cubicBezTo>
                  <a:cubicBezTo>
                    <a:pt x="14482" y="11433"/>
                    <a:pt x="14426" y="11286"/>
                    <a:pt x="14335" y="11167"/>
                  </a:cubicBezTo>
                  <a:cubicBezTo>
                    <a:pt x="14195" y="10936"/>
                    <a:pt x="13985" y="10762"/>
                    <a:pt x="13754" y="10587"/>
                  </a:cubicBezTo>
                  <a:cubicBezTo>
                    <a:pt x="13635" y="10468"/>
                    <a:pt x="13496" y="10384"/>
                    <a:pt x="13377" y="10265"/>
                  </a:cubicBezTo>
                  <a:cubicBezTo>
                    <a:pt x="13286" y="10146"/>
                    <a:pt x="13202" y="10034"/>
                    <a:pt x="13083" y="9944"/>
                  </a:cubicBezTo>
                  <a:cubicBezTo>
                    <a:pt x="12999" y="9888"/>
                    <a:pt x="12936" y="9860"/>
                    <a:pt x="12880" y="9832"/>
                  </a:cubicBezTo>
                  <a:cubicBezTo>
                    <a:pt x="12908" y="9797"/>
                    <a:pt x="12971" y="9797"/>
                    <a:pt x="12999" y="9769"/>
                  </a:cubicBezTo>
                  <a:cubicBezTo>
                    <a:pt x="13091" y="9748"/>
                    <a:pt x="13183" y="9739"/>
                    <a:pt x="13276" y="9739"/>
                  </a:cubicBezTo>
                  <a:cubicBezTo>
                    <a:pt x="13687" y="9739"/>
                    <a:pt x="14105" y="9915"/>
                    <a:pt x="14482" y="10034"/>
                  </a:cubicBezTo>
                  <a:cubicBezTo>
                    <a:pt x="14544" y="10034"/>
                    <a:pt x="14600" y="9944"/>
                    <a:pt x="14544" y="9916"/>
                  </a:cubicBezTo>
                  <a:cubicBezTo>
                    <a:pt x="14149" y="9734"/>
                    <a:pt x="13710" y="9530"/>
                    <a:pt x="13290" y="9530"/>
                  </a:cubicBezTo>
                  <a:cubicBezTo>
                    <a:pt x="13242" y="9530"/>
                    <a:pt x="13194" y="9532"/>
                    <a:pt x="13146" y="9538"/>
                  </a:cubicBezTo>
                  <a:cubicBezTo>
                    <a:pt x="12852" y="9594"/>
                    <a:pt x="12622" y="9713"/>
                    <a:pt x="12412" y="9860"/>
                  </a:cubicBezTo>
                  <a:cubicBezTo>
                    <a:pt x="12153" y="9972"/>
                    <a:pt x="11859" y="10237"/>
                    <a:pt x="11601" y="10384"/>
                  </a:cubicBezTo>
                  <a:cubicBezTo>
                    <a:pt x="11978" y="9888"/>
                    <a:pt x="12097" y="9272"/>
                    <a:pt x="12181" y="8692"/>
                  </a:cubicBezTo>
                  <a:cubicBezTo>
                    <a:pt x="12181" y="8608"/>
                    <a:pt x="12209" y="8489"/>
                    <a:pt x="12237" y="8398"/>
                  </a:cubicBezTo>
                  <a:cubicBezTo>
                    <a:pt x="12587" y="8223"/>
                    <a:pt x="12908" y="8021"/>
                    <a:pt x="13286" y="7937"/>
                  </a:cubicBezTo>
                  <a:cubicBezTo>
                    <a:pt x="13670" y="7846"/>
                    <a:pt x="14076" y="7818"/>
                    <a:pt x="14454" y="7790"/>
                  </a:cubicBezTo>
                  <a:cubicBezTo>
                    <a:pt x="14509" y="7790"/>
                    <a:pt x="14509" y="7734"/>
                    <a:pt x="14454" y="7734"/>
                  </a:cubicBezTo>
                  <a:cubicBezTo>
                    <a:pt x="14313" y="7712"/>
                    <a:pt x="14172" y="7701"/>
                    <a:pt x="14032" y="7701"/>
                  </a:cubicBezTo>
                  <a:cubicBezTo>
                    <a:pt x="13767" y="7701"/>
                    <a:pt x="13505" y="7740"/>
                    <a:pt x="13258" y="7818"/>
                  </a:cubicBezTo>
                  <a:cubicBezTo>
                    <a:pt x="12880" y="7909"/>
                    <a:pt x="12559" y="8140"/>
                    <a:pt x="12237" y="8342"/>
                  </a:cubicBezTo>
                  <a:cubicBezTo>
                    <a:pt x="12272" y="8168"/>
                    <a:pt x="12328" y="8021"/>
                    <a:pt x="12412" y="7874"/>
                  </a:cubicBezTo>
                  <a:cubicBezTo>
                    <a:pt x="12559" y="7587"/>
                    <a:pt x="12761" y="7384"/>
                    <a:pt x="12880" y="7091"/>
                  </a:cubicBezTo>
                  <a:cubicBezTo>
                    <a:pt x="12936" y="6944"/>
                    <a:pt x="12999" y="6797"/>
                    <a:pt x="13027" y="6685"/>
                  </a:cubicBezTo>
                  <a:cubicBezTo>
                    <a:pt x="13174" y="6685"/>
                    <a:pt x="13377" y="6566"/>
                    <a:pt x="13496" y="6538"/>
                  </a:cubicBezTo>
                  <a:cubicBezTo>
                    <a:pt x="13660" y="6476"/>
                    <a:pt x="13833" y="6431"/>
                    <a:pt x="14003" y="6431"/>
                  </a:cubicBezTo>
                  <a:cubicBezTo>
                    <a:pt x="14160" y="6431"/>
                    <a:pt x="14313" y="6469"/>
                    <a:pt x="14454" y="6566"/>
                  </a:cubicBezTo>
                  <a:cubicBezTo>
                    <a:pt x="14719" y="6741"/>
                    <a:pt x="14894" y="6944"/>
                    <a:pt x="15125" y="7147"/>
                  </a:cubicBezTo>
                  <a:cubicBezTo>
                    <a:pt x="15356" y="7321"/>
                    <a:pt x="15621" y="7440"/>
                    <a:pt x="15908" y="7559"/>
                  </a:cubicBezTo>
                  <a:cubicBezTo>
                    <a:pt x="15914" y="7562"/>
                    <a:pt x="15921" y="7563"/>
                    <a:pt x="15927" y="7563"/>
                  </a:cubicBezTo>
                  <a:cubicBezTo>
                    <a:pt x="15981" y="7563"/>
                    <a:pt x="16018" y="7463"/>
                    <a:pt x="15943" y="7412"/>
                  </a:cubicBezTo>
                  <a:cubicBezTo>
                    <a:pt x="15677" y="7238"/>
                    <a:pt x="15356" y="7063"/>
                    <a:pt x="15097" y="6860"/>
                  </a:cubicBezTo>
                  <a:cubicBezTo>
                    <a:pt x="14894" y="6650"/>
                    <a:pt x="14684" y="6419"/>
                    <a:pt x="14398" y="6301"/>
                  </a:cubicBezTo>
                  <a:cubicBezTo>
                    <a:pt x="14279" y="6245"/>
                    <a:pt x="14148" y="6224"/>
                    <a:pt x="14013" y="6224"/>
                  </a:cubicBezTo>
                  <a:cubicBezTo>
                    <a:pt x="13878" y="6224"/>
                    <a:pt x="13740" y="6245"/>
                    <a:pt x="13607" y="6273"/>
                  </a:cubicBezTo>
                  <a:cubicBezTo>
                    <a:pt x="13496" y="6336"/>
                    <a:pt x="13377" y="6391"/>
                    <a:pt x="13230" y="6447"/>
                  </a:cubicBezTo>
                  <a:cubicBezTo>
                    <a:pt x="13174" y="6475"/>
                    <a:pt x="13111" y="6475"/>
                    <a:pt x="13055" y="6510"/>
                  </a:cubicBezTo>
                  <a:lnTo>
                    <a:pt x="13055" y="6217"/>
                  </a:lnTo>
                  <a:cubicBezTo>
                    <a:pt x="13055" y="5923"/>
                    <a:pt x="12908" y="5601"/>
                    <a:pt x="12796" y="5343"/>
                  </a:cubicBezTo>
                  <a:cubicBezTo>
                    <a:pt x="12761" y="5287"/>
                    <a:pt x="12705" y="5224"/>
                    <a:pt x="12677" y="5140"/>
                  </a:cubicBezTo>
                  <a:cubicBezTo>
                    <a:pt x="12705" y="4965"/>
                    <a:pt x="12677" y="4790"/>
                    <a:pt x="12733" y="4615"/>
                  </a:cubicBezTo>
                  <a:cubicBezTo>
                    <a:pt x="12824" y="4413"/>
                    <a:pt x="12852" y="4238"/>
                    <a:pt x="12852" y="4028"/>
                  </a:cubicBezTo>
                  <a:cubicBezTo>
                    <a:pt x="12880" y="3678"/>
                    <a:pt x="12796" y="3245"/>
                    <a:pt x="12587" y="2951"/>
                  </a:cubicBezTo>
                  <a:lnTo>
                    <a:pt x="12587" y="2951"/>
                  </a:lnTo>
                  <a:cubicBezTo>
                    <a:pt x="12733" y="3364"/>
                    <a:pt x="12733" y="3853"/>
                    <a:pt x="12650" y="4266"/>
                  </a:cubicBezTo>
                  <a:cubicBezTo>
                    <a:pt x="12622" y="4441"/>
                    <a:pt x="12559" y="4615"/>
                    <a:pt x="12503" y="4790"/>
                  </a:cubicBezTo>
                  <a:cubicBezTo>
                    <a:pt x="12475" y="4643"/>
                    <a:pt x="12475" y="4497"/>
                    <a:pt x="12503" y="4350"/>
                  </a:cubicBezTo>
                  <a:cubicBezTo>
                    <a:pt x="12531" y="4028"/>
                    <a:pt x="12531" y="3713"/>
                    <a:pt x="12356" y="3448"/>
                  </a:cubicBezTo>
                  <a:cubicBezTo>
                    <a:pt x="12346" y="3418"/>
                    <a:pt x="12325" y="3406"/>
                    <a:pt x="12304" y="3406"/>
                  </a:cubicBezTo>
                  <a:cubicBezTo>
                    <a:pt x="12263" y="3406"/>
                    <a:pt x="12219" y="3449"/>
                    <a:pt x="12237" y="3504"/>
                  </a:cubicBezTo>
                  <a:cubicBezTo>
                    <a:pt x="12356" y="3797"/>
                    <a:pt x="12300" y="4091"/>
                    <a:pt x="12272" y="4378"/>
                  </a:cubicBezTo>
                  <a:cubicBezTo>
                    <a:pt x="12237" y="4643"/>
                    <a:pt x="12272" y="4902"/>
                    <a:pt x="12384" y="5112"/>
                  </a:cubicBezTo>
                  <a:cubicBezTo>
                    <a:pt x="12531" y="5343"/>
                    <a:pt x="12677" y="5545"/>
                    <a:pt x="12796" y="5811"/>
                  </a:cubicBezTo>
                  <a:cubicBezTo>
                    <a:pt x="12852" y="5951"/>
                    <a:pt x="12908" y="6070"/>
                    <a:pt x="12908" y="6217"/>
                  </a:cubicBezTo>
                  <a:cubicBezTo>
                    <a:pt x="12908" y="6419"/>
                    <a:pt x="12880" y="6594"/>
                    <a:pt x="12824" y="6741"/>
                  </a:cubicBezTo>
                  <a:cubicBezTo>
                    <a:pt x="12677" y="7266"/>
                    <a:pt x="12237" y="7587"/>
                    <a:pt x="12062" y="8084"/>
                  </a:cubicBezTo>
                  <a:cubicBezTo>
                    <a:pt x="11950" y="8342"/>
                    <a:pt x="11950" y="8636"/>
                    <a:pt x="11887" y="8895"/>
                  </a:cubicBezTo>
                  <a:cubicBezTo>
                    <a:pt x="11859" y="9188"/>
                    <a:pt x="11803" y="9482"/>
                    <a:pt x="11685" y="9741"/>
                  </a:cubicBezTo>
                  <a:cubicBezTo>
                    <a:pt x="11426" y="10321"/>
                    <a:pt x="10985" y="10706"/>
                    <a:pt x="10461" y="11020"/>
                  </a:cubicBezTo>
                  <a:cubicBezTo>
                    <a:pt x="9964" y="11286"/>
                    <a:pt x="9384" y="11405"/>
                    <a:pt x="8832" y="11545"/>
                  </a:cubicBezTo>
                  <a:cubicBezTo>
                    <a:pt x="8335" y="11664"/>
                    <a:pt x="7811" y="11811"/>
                    <a:pt x="7377" y="12132"/>
                  </a:cubicBezTo>
                  <a:cubicBezTo>
                    <a:pt x="6909" y="12482"/>
                    <a:pt x="6559" y="12915"/>
                    <a:pt x="6091" y="13237"/>
                  </a:cubicBezTo>
                  <a:cubicBezTo>
                    <a:pt x="5594" y="13587"/>
                    <a:pt x="4958" y="13789"/>
                    <a:pt x="4406" y="13936"/>
                  </a:cubicBezTo>
                  <a:cubicBezTo>
                    <a:pt x="4317" y="13961"/>
                    <a:pt x="4226" y="13973"/>
                    <a:pt x="4135" y="13973"/>
                  </a:cubicBezTo>
                  <a:cubicBezTo>
                    <a:pt x="3897" y="13973"/>
                    <a:pt x="3661" y="13896"/>
                    <a:pt x="3469" y="13789"/>
                  </a:cubicBezTo>
                  <a:cubicBezTo>
                    <a:pt x="3322" y="13705"/>
                    <a:pt x="3238" y="13615"/>
                    <a:pt x="3119" y="13531"/>
                  </a:cubicBezTo>
                  <a:cubicBezTo>
                    <a:pt x="3063" y="13468"/>
                    <a:pt x="3035" y="13440"/>
                    <a:pt x="2972" y="13412"/>
                  </a:cubicBezTo>
                  <a:cubicBezTo>
                    <a:pt x="3035" y="13384"/>
                    <a:pt x="3063" y="13356"/>
                    <a:pt x="3091" y="13328"/>
                  </a:cubicBezTo>
                  <a:cubicBezTo>
                    <a:pt x="3357" y="13118"/>
                    <a:pt x="3671" y="13265"/>
                    <a:pt x="3965" y="13153"/>
                  </a:cubicBezTo>
                  <a:cubicBezTo>
                    <a:pt x="3993" y="13153"/>
                    <a:pt x="4021" y="13153"/>
                    <a:pt x="4056" y="13118"/>
                  </a:cubicBezTo>
                  <a:lnTo>
                    <a:pt x="4056" y="13209"/>
                  </a:lnTo>
                  <a:cubicBezTo>
                    <a:pt x="4084" y="13356"/>
                    <a:pt x="4196" y="13468"/>
                    <a:pt x="4315" y="13531"/>
                  </a:cubicBezTo>
                  <a:cubicBezTo>
                    <a:pt x="4322" y="13538"/>
                    <a:pt x="4329" y="13541"/>
                    <a:pt x="4336" y="13541"/>
                  </a:cubicBezTo>
                  <a:cubicBezTo>
                    <a:pt x="4355" y="13541"/>
                    <a:pt x="4371" y="13514"/>
                    <a:pt x="4371" y="13468"/>
                  </a:cubicBezTo>
                  <a:cubicBezTo>
                    <a:pt x="4315" y="13384"/>
                    <a:pt x="4168" y="13265"/>
                    <a:pt x="4168" y="13153"/>
                  </a:cubicBezTo>
                  <a:cubicBezTo>
                    <a:pt x="4196" y="13118"/>
                    <a:pt x="4196" y="13090"/>
                    <a:pt x="4196" y="13062"/>
                  </a:cubicBezTo>
                  <a:cubicBezTo>
                    <a:pt x="4406" y="12943"/>
                    <a:pt x="4608" y="12859"/>
                    <a:pt x="4783" y="12713"/>
                  </a:cubicBezTo>
                  <a:cubicBezTo>
                    <a:pt x="4958" y="12629"/>
                    <a:pt x="5133" y="12538"/>
                    <a:pt x="5280" y="12419"/>
                  </a:cubicBezTo>
                  <a:cubicBezTo>
                    <a:pt x="5308" y="12454"/>
                    <a:pt x="5363" y="12482"/>
                    <a:pt x="5363" y="12510"/>
                  </a:cubicBezTo>
                  <a:cubicBezTo>
                    <a:pt x="5419" y="12538"/>
                    <a:pt x="5454" y="12594"/>
                    <a:pt x="5482" y="12629"/>
                  </a:cubicBezTo>
                  <a:cubicBezTo>
                    <a:pt x="5419" y="12685"/>
                    <a:pt x="5363" y="12768"/>
                    <a:pt x="5280" y="12803"/>
                  </a:cubicBezTo>
                  <a:cubicBezTo>
                    <a:pt x="5251" y="12826"/>
                    <a:pt x="5269" y="12867"/>
                    <a:pt x="5291" y="12867"/>
                  </a:cubicBezTo>
                  <a:cubicBezTo>
                    <a:pt x="5297" y="12867"/>
                    <a:pt x="5302" y="12865"/>
                    <a:pt x="5308" y="12859"/>
                  </a:cubicBezTo>
                  <a:cubicBezTo>
                    <a:pt x="5391" y="12831"/>
                    <a:pt x="5454" y="12768"/>
                    <a:pt x="5510" y="12713"/>
                  </a:cubicBezTo>
                  <a:cubicBezTo>
                    <a:pt x="5538" y="12768"/>
                    <a:pt x="5566" y="12803"/>
                    <a:pt x="5566" y="12859"/>
                  </a:cubicBezTo>
                  <a:cubicBezTo>
                    <a:pt x="5578" y="12883"/>
                    <a:pt x="5596" y="12892"/>
                    <a:pt x="5613" y="12892"/>
                  </a:cubicBezTo>
                  <a:cubicBezTo>
                    <a:pt x="5636" y="12892"/>
                    <a:pt x="5657" y="12876"/>
                    <a:pt x="5657" y="12859"/>
                  </a:cubicBezTo>
                  <a:cubicBezTo>
                    <a:pt x="5657" y="12768"/>
                    <a:pt x="5657" y="12713"/>
                    <a:pt x="5629" y="12657"/>
                  </a:cubicBezTo>
                  <a:cubicBezTo>
                    <a:pt x="5741" y="12594"/>
                    <a:pt x="5888" y="12566"/>
                    <a:pt x="6007" y="12510"/>
                  </a:cubicBezTo>
                  <a:cubicBezTo>
                    <a:pt x="6119" y="12454"/>
                    <a:pt x="6182" y="12335"/>
                    <a:pt x="6293" y="12279"/>
                  </a:cubicBezTo>
                  <a:cubicBezTo>
                    <a:pt x="6412" y="12188"/>
                    <a:pt x="6559" y="12132"/>
                    <a:pt x="6678" y="12041"/>
                  </a:cubicBezTo>
                  <a:cubicBezTo>
                    <a:pt x="6706" y="12013"/>
                    <a:pt x="6678" y="11957"/>
                    <a:pt x="6643" y="11957"/>
                  </a:cubicBezTo>
                  <a:cubicBezTo>
                    <a:pt x="6503" y="12013"/>
                    <a:pt x="6384" y="12041"/>
                    <a:pt x="6238" y="12104"/>
                  </a:cubicBezTo>
                  <a:cubicBezTo>
                    <a:pt x="6182" y="12160"/>
                    <a:pt x="6154" y="12188"/>
                    <a:pt x="6091" y="12244"/>
                  </a:cubicBezTo>
                  <a:cubicBezTo>
                    <a:pt x="6063" y="12188"/>
                    <a:pt x="6035" y="12160"/>
                    <a:pt x="5979" y="12104"/>
                  </a:cubicBezTo>
                  <a:cubicBezTo>
                    <a:pt x="5944" y="12069"/>
                    <a:pt x="5916" y="12041"/>
                    <a:pt x="5888" y="12041"/>
                  </a:cubicBezTo>
                  <a:cubicBezTo>
                    <a:pt x="5832" y="12013"/>
                    <a:pt x="5832" y="11985"/>
                    <a:pt x="5832" y="11985"/>
                  </a:cubicBezTo>
                  <a:cubicBezTo>
                    <a:pt x="5832" y="11957"/>
                    <a:pt x="5832" y="11957"/>
                    <a:pt x="5860" y="11957"/>
                  </a:cubicBezTo>
                  <a:cubicBezTo>
                    <a:pt x="6007" y="11839"/>
                    <a:pt x="6182" y="11811"/>
                    <a:pt x="6328" y="11692"/>
                  </a:cubicBezTo>
                  <a:cubicBezTo>
                    <a:pt x="6412" y="11664"/>
                    <a:pt x="6503" y="11608"/>
                    <a:pt x="6559" y="11517"/>
                  </a:cubicBezTo>
                  <a:cubicBezTo>
                    <a:pt x="6615" y="11545"/>
                    <a:pt x="6678" y="11608"/>
                    <a:pt x="6706" y="11664"/>
                  </a:cubicBezTo>
                  <a:cubicBezTo>
                    <a:pt x="6706" y="11675"/>
                    <a:pt x="6720" y="11682"/>
                    <a:pt x="6737" y="11682"/>
                  </a:cubicBezTo>
                  <a:cubicBezTo>
                    <a:pt x="6761" y="11682"/>
                    <a:pt x="6790" y="11668"/>
                    <a:pt x="6790" y="11636"/>
                  </a:cubicBezTo>
                  <a:cubicBezTo>
                    <a:pt x="6790" y="11580"/>
                    <a:pt x="6762" y="11489"/>
                    <a:pt x="6706" y="11433"/>
                  </a:cubicBezTo>
                  <a:cubicBezTo>
                    <a:pt x="6706" y="11433"/>
                    <a:pt x="6706" y="11405"/>
                    <a:pt x="6678" y="11405"/>
                  </a:cubicBezTo>
                  <a:cubicBezTo>
                    <a:pt x="6762" y="11314"/>
                    <a:pt x="6853" y="11195"/>
                    <a:pt x="6965" y="11111"/>
                  </a:cubicBezTo>
                  <a:cubicBezTo>
                    <a:pt x="6987" y="11089"/>
                    <a:pt x="6956" y="11045"/>
                    <a:pt x="6929" y="11045"/>
                  </a:cubicBezTo>
                  <a:cubicBezTo>
                    <a:pt x="6922" y="11045"/>
                    <a:pt x="6915" y="11048"/>
                    <a:pt x="6909" y="11055"/>
                  </a:cubicBezTo>
                  <a:cubicBezTo>
                    <a:pt x="6762" y="11111"/>
                    <a:pt x="6643" y="11230"/>
                    <a:pt x="6531" y="11314"/>
                  </a:cubicBezTo>
                  <a:cubicBezTo>
                    <a:pt x="6503" y="11167"/>
                    <a:pt x="6412" y="10992"/>
                    <a:pt x="6265" y="10936"/>
                  </a:cubicBezTo>
                  <a:cubicBezTo>
                    <a:pt x="6265" y="10909"/>
                    <a:pt x="6293" y="10909"/>
                    <a:pt x="6293" y="10881"/>
                  </a:cubicBezTo>
                  <a:cubicBezTo>
                    <a:pt x="6615" y="10615"/>
                    <a:pt x="6965" y="10356"/>
                    <a:pt x="7286" y="10118"/>
                  </a:cubicBezTo>
                  <a:cubicBezTo>
                    <a:pt x="7377" y="10062"/>
                    <a:pt x="7461" y="9972"/>
                    <a:pt x="7517" y="9916"/>
                  </a:cubicBezTo>
                  <a:cubicBezTo>
                    <a:pt x="7608" y="9769"/>
                    <a:pt x="7664" y="9622"/>
                    <a:pt x="7755" y="9482"/>
                  </a:cubicBezTo>
                  <a:lnTo>
                    <a:pt x="7783" y="9482"/>
                  </a:lnTo>
                  <a:cubicBezTo>
                    <a:pt x="7798" y="9479"/>
                    <a:pt x="7812" y="9478"/>
                    <a:pt x="7825" y="9478"/>
                  </a:cubicBezTo>
                  <a:cubicBezTo>
                    <a:pt x="7958" y="9478"/>
                    <a:pt x="7960" y="9635"/>
                    <a:pt x="7986" y="9769"/>
                  </a:cubicBezTo>
                  <a:cubicBezTo>
                    <a:pt x="7811" y="9916"/>
                    <a:pt x="7636" y="10062"/>
                    <a:pt x="7636" y="10321"/>
                  </a:cubicBezTo>
                  <a:cubicBezTo>
                    <a:pt x="7617" y="10321"/>
                    <a:pt x="7624" y="10337"/>
                    <a:pt x="7638" y="10337"/>
                  </a:cubicBezTo>
                  <a:cubicBezTo>
                    <a:pt x="7645" y="10337"/>
                    <a:pt x="7655" y="10333"/>
                    <a:pt x="7664" y="10321"/>
                  </a:cubicBezTo>
                  <a:cubicBezTo>
                    <a:pt x="7755" y="10237"/>
                    <a:pt x="7783" y="10118"/>
                    <a:pt x="7867" y="10034"/>
                  </a:cubicBezTo>
                  <a:cubicBezTo>
                    <a:pt x="7930" y="9972"/>
                    <a:pt x="7986" y="9944"/>
                    <a:pt x="8042" y="9888"/>
                  </a:cubicBezTo>
                  <a:cubicBezTo>
                    <a:pt x="8104" y="9916"/>
                    <a:pt x="8160" y="9944"/>
                    <a:pt x="8188" y="9972"/>
                  </a:cubicBezTo>
                  <a:cubicBezTo>
                    <a:pt x="8279" y="10062"/>
                    <a:pt x="8335" y="10146"/>
                    <a:pt x="8363" y="10265"/>
                  </a:cubicBezTo>
                  <a:cubicBezTo>
                    <a:pt x="8363" y="10279"/>
                    <a:pt x="8379" y="10286"/>
                    <a:pt x="8395" y="10286"/>
                  </a:cubicBezTo>
                  <a:cubicBezTo>
                    <a:pt x="8410" y="10286"/>
                    <a:pt x="8426" y="10279"/>
                    <a:pt x="8426" y="10265"/>
                  </a:cubicBezTo>
                  <a:cubicBezTo>
                    <a:pt x="8454" y="10146"/>
                    <a:pt x="8426" y="10062"/>
                    <a:pt x="8363" y="9972"/>
                  </a:cubicBezTo>
                  <a:cubicBezTo>
                    <a:pt x="8335" y="9916"/>
                    <a:pt x="8307" y="9888"/>
                    <a:pt x="8251" y="9860"/>
                  </a:cubicBezTo>
                  <a:cubicBezTo>
                    <a:pt x="8251" y="9832"/>
                    <a:pt x="8216" y="9797"/>
                    <a:pt x="8188" y="9797"/>
                  </a:cubicBezTo>
                  <a:cubicBezTo>
                    <a:pt x="8216" y="9797"/>
                    <a:pt x="8216" y="9769"/>
                    <a:pt x="8216" y="9769"/>
                  </a:cubicBezTo>
                  <a:cubicBezTo>
                    <a:pt x="8307" y="9713"/>
                    <a:pt x="8363" y="9594"/>
                    <a:pt x="8454" y="9510"/>
                  </a:cubicBezTo>
                  <a:cubicBezTo>
                    <a:pt x="8601" y="9391"/>
                    <a:pt x="8741" y="9363"/>
                    <a:pt x="8916" y="9244"/>
                  </a:cubicBezTo>
                  <a:cubicBezTo>
                    <a:pt x="8979" y="9244"/>
                    <a:pt x="8951" y="9188"/>
                    <a:pt x="8888" y="9188"/>
                  </a:cubicBezTo>
                  <a:cubicBezTo>
                    <a:pt x="8741" y="9216"/>
                    <a:pt x="8566" y="9244"/>
                    <a:pt x="8454" y="9335"/>
                  </a:cubicBezTo>
                  <a:cubicBezTo>
                    <a:pt x="8307" y="9419"/>
                    <a:pt x="8251" y="9566"/>
                    <a:pt x="8132" y="9657"/>
                  </a:cubicBezTo>
                  <a:cubicBezTo>
                    <a:pt x="8104" y="9566"/>
                    <a:pt x="8042" y="9482"/>
                    <a:pt x="7986" y="9419"/>
                  </a:cubicBezTo>
                  <a:cubicBezTo>
                    <a:pt x="7944" y="9405"/>
                    <a:pt x="7907" y="9398"/>
                    <a:pt x="7874" y="9398"/>
                  </a:cubicBezTo>
                  <a:cubicBezTo>
                    <a:pt x="7841" y="9398"/>
                    <a:pt x="7811" y="9405"/>
                    <a:pt x="7783" y="9419"/>
                  </a:cubicBezTo>
                  <a:cubicBezTo>
                    <a:pt x="8042" y="9014"/>
                    <a:pt x="8510" y="8839"/>
                    <a:pt x="8916" y="8664"/>
                  </a:cubicBezTo>
                  <a:cubicBezTo>
                    <a:pt x="9237" y="8573"/>
                    <a:pt x="9650" y="8489"/>
                    <a:pt x="9853" y="8223"/>
                  </a:cubicBezTo>
                  <a:cubicBezTo>
                    <a:pt x="10083" y="7937"/>
                    <a:pt x="10230" y="7496"/>
                    <a:pt x="10405" y="7147"/>
                  </a:cubicBezTo>
                  <a:cubicBezTo>
                    <a:pt x="10461" y="7035"/>
                    <a:pt x="10489" y="6944"/>
                    <a:pt x="10552" y="6860"/>
                  </a:cubicBezTo>
                  <a:cubicBezTo>
                    <a:pt x="10608" y="6769"/>
                    <a:pt x="10699" y="6685"/>
                    <a:pt x="10755" y="6622"/>
                  </a:cubicBezTo>
                  <a:cubicBezTo>
                    <a:pt x="10783" y="6566"/>
                    <a:pt x="10838" y="6510"/>
                    <a:pt x="10901" y="6447"/>
                  </a:cubicBezTo>
                  <a:cubicBezTo>
                    <a:pt x="10985" y="6391"/>
                    <a:pt x="11104" y="6301"/>
                    <a:pt x="11188" y="6245"/>
                  </a:cubicBezTo>
                  <a:cubicBezTo>
                    <a:pt x="11223" y="6217"/>
                    <a:pt x="11223" y="6217"/>
                    <a:pt x="11223" y="6189"/>
                  </a:cubicBezTo>
                  <a:lnTo>
                    <a:pt x="11223" y="6161"/>
                  </a:lnTo>
                  <a:cubicBezTo>
                    <a:pt x="11223" y="6161"/>
                    <a:pt x="11208" y="6145"/>
                    <a:pt x="11189" y="6145"/>
                  </a:cubicBezTo>
                  <a:cubicBezTo>
                    <a:pt x="11180" y="6145"/>
                    <a:pt x="11169" y="6149"/>
                    <a:pt x="11160" y="6161"/>
                  </a:cubicBezTo>
                  <a:cubicBezTo>
                    <a:pt x="11013" y="6189"/>
                    <a:pt x="10873" y="6273"/>
                    <a:pt x="10727" y="6363"/>
                  </a:cubicBezTo>
                  <a:cubicBezTo>
                    <a:pt x="10489" y="6475"/>
                    <a:pt x="10230" y="6566"/>
                    <a:pt x="9964" y="6650"/>
                  </a:cubicBezTo>
                  <a:cubicBezTo>
                    <a:pt x="9734" y="6713"/>
                    <a:pt x="9650" y="6860"/>
                    <a:pt x="9440" y="6972"/>
                  </a:cubicBezTo>
                  <a:cubicBezTo>
                    <a:pt x="9384" y="7035"/>
                    <a:pt x="9300" y="7063"/>
                    <a:pt x="9237" y="7091"/>
                  </a:cubicBezTo>
                  <a:cubicBezTo>
                    <a:pt x="9209" y="7091"/>
                    <a:pt x="9153" y="7119"/>
                    <a:pt x="9125" y="7119"/>
                  </a:cubicBezTo>
                  <a:lnTo>
                    <a:pt x="8860" y="7119"/>
                  </a:lnTo>
                  <a:lnTo>
                    <a:pt x="8860" y="7035"/>
                  </a:lnTo>
                  <a:cubicBezTo>
                    <a:pt x="8888" y="6972"/>
                    <a:pt x="8888" y="6916"/>
                    <a:pt x="8860" y="6825"/>
                  </a:cubicBezTo>
                  <a:cubicBezTo>
                    <a:pt x="8899" y="6816"/>
                    <a:pt x="8938" y="6813"/>
                    <a:pt x="8977" y="6813"/>
                  </a:cubicBezTo>
                  <a:cubicBezTo>
                    <a:pt x="9054" y="6813"/>
                    <a:pt x="9130" y="6825"/>
                    <a:pt x="9209" y="6825"/>
                  </a:cubicBezTo>
                  <a:cubicBezTo>
                    <a:pt x="9237" y="6825"/>
                    <a:pt x="9237" y="6769"/>
                    <a:pt x="9209" y="6769"/>
                  </a:cubicBezTo>
                  <a:cubicBezTo>
                    <a:pt x="9090" y="6741"/>
                    <a:pt x="8979" y="6713"/>
                    <a:pt x="8832" y="6713"/>
                  </a:cubicBezTo>
                  <a:cubicBezTo>
                    <a:pt x="8860" y="6622"/>
                    <a:pt x="8951" y="6538"/>
                    <a:pt x="8916" y="6419"/>
                  </a:cubicBezTo>
                  <a:cubicBezTo>
                    <a:pt x="8888" y="6363"/>
                    <a:pt x="8804" y="6301"/>
                    <a:pt x="8713" y="6301"/>
                  </a:cubicBezTo>
                  <a:lnTo>
                    <a:pt x="8713" y="6336"/>
                  </a:lnTo>
                  <a:cubicBezTo>
                    <a:pt x="8804" y="6391"/>
                    <a:pt x="8804" y="6510"/>
                    <a:pt x="8776" y="6594"/>
                  </a:cubicBezTo>
                  <a:cubicBezTo>
                    <a:pt x="8776" y="6650"/>
                    <a:pt x="8741" y="6685"/>
                    <a:pt x="8713" y="6713"/>
                  </a:cubicBezTo>
                  <a:cubicBezTo>
                    <a:pt x="8657" y="6741"/>
                    <a:pt x="8601" y="6741"/>
                    <a:pt x="8538" y="6769"/>
                  </a:cubicBezTo>
                  <a:lnTo>
                    <a:pt x="8363" y="6769"/>
                  </a:lnTo>
                  <a:cubicBezTo>
                    <a:pt x="8363" y="6713"/>
                    <a:pt x="8363" y="6741"/>
                    <a:pt x="8391" y="6650"/>
                  </a:cubicBezTo>
                  <a:cubicBezTo>
                    <a:pt x="8426" y="6510"/>
                    <a:pt x="8391" y="6363"/>
                    <a:pt x="8335" y="6217"/>
                  </a:cubicBezTo>
                  <a:cubicBezTo>
                    <a:pt x="8335" y="6208"/>
                    <a:pt x="8333" y="6205"/>
                    <a:pt x="8329" y="6205"/>
                  </a:cubicBezTo>
                  <a:cubicBezTo>
                    <a:pt x="8321" y="6205"/>
                    <a:pt x="8307" y="6225"/>
                    <a:pt x="8307" y="6245"/>
                  </a:cubicBezTo>
                  <a:cubicBezTo>
                    <a:pt x="8307" y="6363"/>
                    <a:pt x="8307" y="6475"/>
                    <a:pt x="8279" y="6594"/>
                  </a:cubicBezTo>
                  <a:cubicBezTo>
                    <a:pt x="8279" y="6650"/>
                    <a:pt x="8251" y="6713"/>
                    <a:pt x="8216" y="6769"/>
                  </a:cubicBezTo>
                  <a:cubicBezTo>
                    <a:pt x="8188" y="6769"/>
                    <a:pt x="8160" y="6769"/>
                    <a:pt x="8132" y="6741"/>
                  </a:cubicBezTo>
                  <a:cubicBezTo>
                    <a:pt x="7867" y="6741"/>
                    <a:pt x="7580" y="6888"/>
                    <a:pt x="7517" y="7147"/>
                  </a:cubicBezTo>
                  <a:cubicBezTo>
                    <a:pt x="7517" y="7161"/>
                    <a:pt x="7526" y="7168"/>
                    <a:pt x="7535" y="7168"/>
                  </a:cubicBezTo>
                  <a:cubicBezTo>
                    <a:pt x="7543" y="7168"/>
                    <a:pt x="7552" y="7161"/>
                    <a:pt x="7552" y="7147"/>
                  </a:cubicBezTo>
                  <a:cubicBezTo>
                    <a:pt x="7636" y="7035"/>
                    <a:pt x="7839" y="6916"/>
                    <a:pt x="8014" y="6888"/>
                  </a:cubicBezTo>
                  <a:cubicBezTo>
                    <a:pt x="8040" y="6880"/>
                    <a:pt x="8066" y="6876"/>
                    <a:pt x="8092" y="6876"/>
                  </a:cubicBezTo>
                  <a:cubicBezTo>
                    <a:pt x="8154" y="6876"/>
                    <a:pt x="8215" y="6896"/>
                    <a:pt x="8279" y="6916"/>
                  </a:cubicBezTo>
                  <a:cubicBezTo>
                    <a:pt x="8307" y="6972"/>
                    <a:pt x="8307" y="7063"/>
                    <a:pt x="8251" y="7147"/>
                  </a:cubicBezTo>
                  <a:lnTo>
                    <a:pt x="8251" y="7175"/>
                  </a:lnTo>
                  <a:cubicBezTo>
                    <a:pt x="8104" y="7210"/>
                    <a:pt x="7958" y="7266"/>
                    <a:pt x="7811" y="7349"/>
                  </a:cubicBezTo>
                  <a:cubicBezTo>
                    <a:pt x="7377" y="7587"/>
                    <a:pt x="6993" y="8021"/>
                    <a:pt x="6678" y="8370"/>
                  </a:cubicBezTo>
                  <a:cubicBezTo>
                    <a:pt x="6210" y="8867"/>
                    <a:pt x="5657" y="9188"/>
                    <a:pt x="5014" y="9335"/>
                  </a:cubicBezTo>
                  <a:cubicBezTo>
                    <a:pt x="4692" y="9419"/>
                    <a:pt x="4406" y="9510"/>
                    <a:pt x="4084" y="9510"/>
                  </a:cubicBezTo>
                  <a:lnTo>
                    <a:pt x="4056" y="9510"/>
                  </a:lnTo>
                  <a:cubicBezTo>
                    <a:pt x="4084" y="9419"/>
                    <a:pt x="4084" y="9307"/>
                    <a:pt x="4084" y="9216"/>
                  </a:cubicBezTo>
                  <a:lnTo>
                    <a:pt x="4112" y="9216"/>
                  </a:lnTo>
                  <a:cubicBezTo>
                    <a:pt x="4136" y="9220"/>
                    <a:pt x="4160" y="9222"/>
                    <a:pt x="4185" y="9222"/>
                  </a:cubicBezTo>
                  <a:cubicBezTo>
                    <a:pt x="4341" y="9222"/>
                    <a:pt x="4513" y="9152"/>
                    <a:pt x="4664" y="9098"/>
                  </a:cubicBezTo>
                  <a:cubicBezTo>
                    <a:pt x="4867" y="9014"/>
                    <a:pt x="5042" y="8958"/>
                    <a:pt x="5280" y="8958"/>
                  </a:cubicBezTo>
                  <a:cubicBezTo>
                    <a:pt x="5335" y="8958"/>
                    <a:pt x="5335" y="8895"/>
                    <a:pt x="5280" y="8895"/>
                  </a:cubicBezTo>
                  <a:cubicBezTo>
                    <a:pt x="5262" y="8894"/>
                    <a:pt x="5245" y="8893"/>
                    <a:pt x="5228" y="8893"/>
                  </a:cubicBezTo>
                  <a:cubicBezTo>
                    <a:pt x="4898" y="8893"/>
                    <a:pt x="4572" y="9096"/>
                    <a:pt x="4247" y="9096"/>
                  </a:cubicBezTo>
                  <a:cubicBezTo>
                    <a:pt x="4183" y="9096"/>
                    <a:pt x="4120" y="9088"/>
                    <a:pt x="4056" y="9070"/>
                  </a:cubicBezTo>
                  <a:cubicBezTo>
                    <a:pt x="4056" y="9014"/>
                    <a:pt x="4084" y="9014"/>
                    <a:pt x="4112" y="8958"/>
                  </a:cubicBezTo>
                  <a:cubicBezTo>
                    <a:pt x="4140" y="8895"/>
                    <a:pt x="4196" y="8839"/>
                    <a:pt x="4196" y="8748"/>
                  </a:cubicBezTo>
                  <a:lnTo>
                    <a:pt x="4231" y="8720"/>
                  </a:lnTo>
                  <a:cubicBezTo>
                    <a:pt x="4301" y="8720"/>
                    <a:pt x="4356" y="8724"/>
                    <a:pt x="4408" y="8724"/>
                  </a:cubicBezTo>
                  <a:cubicBezTo>
                    <a:pt x="4487" y="8724"/>
                    <a:pt x="4559" y="8714"/>
                    <a:pt x="4664" y="8664"/>
                  </a:cubicBezTo>
                  <a:cubicBezTo>
                    <a:pt x="4692" y="8664"/>
                    <a:pt x="4692" y="8608"/>
                    <a:pt x="4636" y="8608"/>
                  </a:cubicBezTo>
                  <a:cubicBezTo>
                    <a:pt x="4577" y="8591"/>
                    <a:pt x="4510" y="8582"/>
                    <a:pt x="4441" y="8582"/>
                  </a:cubicBezTo>
                  <a:cubicBezTo>
                    <a:pt x="4372" y="8582"/>
                    <a:pt x="4301" y="8591"/>
                    <a:pt x="4231" y="8608"/>
                  </a:cubicBezTo>
                  <a:cubicBezTo>
                    <a:pt x="4196" y="8489"/>
                    <a:pt x="4168" y="8398"/>
                    <a:pt x="4140" y="8314"/>
                  </a:cubicBezTo>
                  <a:cubicBezTo>
                    <a:pt x="4126" y="8300"/>
                    <a:pt x="4112" y="8293"/>
                    <a:pt x="4101" y="8293"/>
                  </a:cubicBezTo>
                  <a:cubicBezTo>
                    <a:pt x="4091" y="8293"/>
                    <a:pt x="4084" y="8300"/>
                    <a:pt x="4084" y="8314"/>
                  </a:cubicBezTo>
                  <a:cubicBezTo>
                    <a:pt x="4084" y="8433"/>
                    <a:pt x="4112" y="8517"/>
                    <a:pt x="4084" y="8608"/>
                  </a:cubicBezTo>
                  <a:cubicBezTo>
                    <a:pt x="4041" y="8618"/>
                    <a:pt x="3995" y="8624"/>
                    <a:pt x="3949" y="8624"/>
                  </a:cubicBezTo>
                  <a:cubicBezTo>
                    <a:pt x="3865" y="8624"/>
                    <a:pt x="3778" y="8604"/>
                    <a:pt x="3706" y="8545"/>
                  </a:cubicBezTo>
                  <a:cubicBezTo>
                    <a:pt x="3615" y="8517"/>
                    <a:pt x="3531" y="8489"/>
                    <a:pt x="3469" y="8461"/>
                  </a:cubicBezTo>
                  <a:cubicBezTo>
                    <a:pt x="3469" y="8314"/>
                    <a:pt x="3441" y="8195"/>
                    <a:pt x="3385" y="8084"/>
                  </a:cubicBezTo>
                  <a:cubicBezTo>
                    <a:pt x="3385" y="8066"/>
                    <a:pt x="3378" y="8057"/>
                    <a:pt x="3371" y="8057"/>
                  </a:cubicBezTo>
                  <a:cubicBezTo>
                    <a:pt x="3364" y="8057"/>
                    <a:pt x="3357" y="8066"/>
                    <a:pt x="3357" y="8084"/>
                  </a:cubicBezTo>
                  <a:cubicBezTo>
                    <a:pt x="3322" y="8195"/>
                    <a:pt x="3357" y="8314"/>
                    <a:pt x="3357" y="8433"/>
                  </a:cubicBezTo>
                  <a:cubicBezTo>
                    <a:pt x="3326" y="8422"/>
                    <a:pt x="3297" y="8418"/>
                    <a:pt x="3267" y="8418"/>
                  </a:cubicBezTo>
                  <a:cubicBezTo>
                    <a:pt x="3206" y="8418"/>
                    <a:pt x="3142" y="8433"/>
                    <a:pt x="3063" y="8433"/>
                  </a:cubicBezTo>
                  <a:cubicBezTo>
                    <a:pt x="3035" y="8461"/>
                    <a:pt x="3035" y="8489"/>
                    <a:pt x="3063" y="8489"/>
                  </a:cubicBezTo>
                  <a:cubicBezTo>
                    <a:pt x="3182" y="8489"/>
                    <a:pt x="3266" y="8489"/>
                    <a:pt x="3357" y="8517"/>
                  </a:cubicBezTo>
                  <a:cubicBezTo>
                    <a:pt x="3294" y="8664"/>
                    <a:pt x="3210" y="8720"/>
                    <a:pt x="3119" y="8867"/>
                  </a:cubicBezTo>
                  <a:cubicBezTo>
                    <a:pt x="3119" y="8867"/>
                    <a:pt x="3091" y="8895"/>
                    <a:pt x="3091" y="8923"/>
                  </a:cubicBezTo>
                  <a:cubicBezTo>
                    <a:pt x="3007" y="8867"/>
                    <a:pt x="2888" y="8811"/>
                    <a:pt x="2797" y="8748"/>
                  </a:cubicBezTo>
                  <a:cubicBezTo>
                    <a:pt x="2657" y="8664"/>
                    <a:pt x="2539" y="8664"/>
                    <a:pt x="2364" y="8664"/>
                  </a:cubicBezTo>
                  <a:cubicBezTo>
                    <a:pt x="2336" y="8668"/>
                    <a:pt x="2310" y="8670"/>
                    <a:pt x="2284" y="8670"/>
                  </a:cubicBezTo>
                  <a:cubicBezTo>
                    <a:pt x="2121" y="8670"/>
                    <a:pt x="1990" y="8599"/>
                    <a:pt x="1839" y="8545"/>
                  </a:cubicBezTo>
                  <a:cubicBezTo>
                    <a:pt x="1664" y="8489"/>
                    <a:pt x="1490" y="8370"/>
                    <a:pt x="1315" y="8342"/>
                  </a:cubicBezTo>
                  <a:lnTo>
                    <a:pt x="1259" y="8342"/>
                  </a:lnTo>
                  <a:lnTo>
                    <a:pt x="1259" y="8286"/>
                  </a:lnTo>
                  <a:cubicBezTo>
                    <a:pt x="1259" y="8223"/>
                    <a:pt x="1196" y="8168"/>
                    <a:pt x="1168" y="8112"/>
                  </a:cubicBezTo>
                  <a:cubicBezTo>
                    <a:pt x="1112" y="8021"/>
                    <a:pt x="1140" y="7909"/>
                    <a:pt x="1140" y="7790"/>
                  </a:cubicBezTo>
                  <a:cubicBezTo>
                    <a:pt x="1140" y="7776"/>
                    <a:pt x="1133" y="7769"/>
                    <a:pt x="1123" y="7769"/>
                  </a:cubicBezTo>
                  <a:cubicBezTo>
                    <a:pt x="1112" y="7769"/>
                    <a:pt x="1098" y="7776"/>
                    <a:pt x="1084" y="7790"/>
                  </a:cubicBezTo>
                  <a:cubicBezTo>
                    <a:pt x="1049" y="7909"/>
                    <a:pt x="1021" y="7993"/>
                    <a:pt x="1021" y="8112"/>
                  </a:cubicBezTo>
                  <a:cubicBezTo>
                    <a:pt x="1049" y="8140"/>
                    <a:pt x="1049" y="8195"/>
                    <a:pt x="1084" y="8223"/>
                  </a:cubicBezTo>
                  <a:cubicBezTo>
                    <a:pt x="1112" y="8286"/>
                    <a:pt x="1140" y="8286"/>
                    <a:pt x="1112" y="8342"/>
                  </a:cubicBezTo>
                  <a:cubicBezTo>
                    <a:pt x="1021" y="8342"/>
                    <a:pt x="909" y="8370"/>
                    <a:pt x="790" y="8433"/>
                  </a:cubicBezTo>
                  <a:cubicBezTo>
                    <a:pt x="762" y="8433"/>
                    <a:pt x="790" y="8461"/>
                    <a:pt x="818" y="8461"/>
                  </a:cubicBezTo>
                  <a:cubicBezTo>
                    <a:pt x="909" y="8433"/>
                    <a:pt x="1021" y="8433"/>
                    <a:pt x="1112" y="8433"/>
                  </a:cubicBezTo>
                  <a:cubicBezTo>
                    <a:pt x="1084" y="8573"/>
                    <a:pt x="1021" y="8692"/>
                    <a:pt x="1112" y="8811"/>
                  </a:cubicBezTo>
                  <a:lnTo>
                    <a:pt x="846" y="8811"/>
                  </a:lnTo>
                  <a:cubicBezTo>
                    <a:pt x="743" y="8831"/>
                    <a:pt x="642" y="8850"/>
                    <a:pt x="550" y="8850"/>
                  </a:cubicBezTo>
                  <a:cubicBezTo>
                    <a:pt x="512" y="8850"/>
                    <a:pt x="476" y="8847"/>
                    <a:pt x="441" y="8839"/>
                  </a:cubicBezTo>
                  <a:cubicBezTo>
                    <a:pt x="147" y="8783"/>
                    <a:pt x="175" y="8517"/>
                    <a:pt x="238" y="8286"/>
                  </a:cubicBezTo>
                  <a:cubicBezTo>
                    <a:pt x="238" y="8140"/>
                    <a:pt x="294" y="7965"/>
                    <a:pt x="322" y="7818"/>
                  </a:cubicBezTo>
                  <a:cubicBezTo>
                    <a:pt x="441" y="7524"/>
                    <a:pt x="588" y="7210"/>
                    <a:pt x="818" y="6944"/>
                  </a:cubicBezTo>
                  <a:cubicBezTo>
                    <a:pt x="1021" y="6713"/>
                    <a:pt x="1287" y="6510"/>
                    <a:pt x="1518" y="6273"/>
                  </a:cubicBezTo>
                  <a:cubicBezTo>
                    <a:pt x="1986" y="5776"/>
                    <a:pt x="2364" y="5252"/>
                    <a:pt x="2797" y="4762"/>
                  </a:cubicBezTo>
                  <a:cubicBezTo>
                    <a:pt x="3007" y="4497"/>
                    <a:pt x="3210" y="4238"/>
                    <a:pt x="3441" y="3972"/>
                  </a:cubicBezTo>
                  <a:cubicBezTo>
                    <a:pt x="3441" y="3944"/>
                    <a:pt x="3469" y="3944"/>
                    <a:pt x="3469" y="3916"/>
                  </a:cubicBezTo>
                  <a:cubicBezTo>
                    <a:pt x="3531" y="3944"/>
                    <a:pt x="3615" y="3944"/>
                    <a:pt x="3671" y="3944"/>
                  </a:cubicBezTo>
                  <a:cubicBezTo>
                    <a:pt x="3671" y="4000"/>
                    <a:pt x="3643" y="4091"/>
                    <a:pt x="3615" y="4147"/>
                  </a:cubicBezTo>
                  <a:cubicBezTo>
                    <a:pt x="3587" y="4238"/>
                    <a:pt x="3469" y="4203"/>
                    <a:pt x="3413" y="4294"/>
                  </a:cubicBezTo>
                  <a:lnTo>
                    <a:pt x="3413" y="4350"/>
                  </a:lnTo>
                  <a:cubicBezTo>
                    <a:pt x="3431" y="4370"/>
                    <a:pt x="3454" y="4378"/>
                    <a:pt x="3480" y="4378"/>
                  </a:cubicBezTo>
                  <a:cubicBezTo>
                    <a:pt x="3568" y="4378"/>
                    <a:pt x="3685" y="4274"/>
                    <a:pt x="3734" y="4203"/>
                  </a:cubicBezTo>
                  <a:cubicBezTo>
                    <a:pt x="3762" y="4147"/>
                    <a:pt x="3762" y="4028"/>
                    <a:pt x="3762" y="3944"/>
                  </a:cubicBezTo>
                  <a:lnTo>
                    <a:pt x="3790" y="3944"/>
                  </a:lnTo>
                  <a:cubicBezTo>
                    <a:pt x="3909" y="3916"/>
                    <a:pt x="4056" y="3853"/>
                    <a:pt x="4112" y="3741"/>
                  </a:cubicBezTo>
                  <a:lnTo>
                    <a:pt x="4112" y="3539"/>
                  </a:lnTo>
                  <a:cubicBezTo>
                    <a:pt x="4196" y="3504"/>
                    <a:pt x="4287" y="3476"/>
                    <a:pt x="4371" y="3392"/>
                  </a:cubicBezTo>
                  <a:cubicBezTo>
                    <a:pt x="4406" y="3448"/>
                    <a:pt x="4433" y="3476"/>
                    <a:pt x="4461" y="3504"/>
                  </a:cubicBezTo>
                  <a:cubicBezTo>
                    <a:pt x="4489" y="3539"/>
                    <a:pt x="4517" y="3567"/>
                    <a:pt x="4545" y="3567"/>
                  </a:cubicBezTo>
                  <a:cubicBezTo>
                    <a:pt x="4489" y="3595"/>
                    <a:pt x="4433" y="3650"/>
                    <a:pt x="4406" y="3713"/>
                  </a:cubicBezTo>
                  <a:cubicBezTo>
                    <a:pt x="4287" y="3888"/>
                    <a:pt x="4287" y="4000"/>
                    <a:pt x="4406" y="4175"/>
                  </a:cubicBezTo>
                  <a:cubicBezTo>
                    <a:pt x="4475" y="4274"/>
                    <a:pt x="4569" y="4329"/>
                    <a:pt x="4683" y="4329"/>
                  </a:cubicBezTo>
                  <a:cubicBezTo>
                    <a:pt x="4706" y="4329"/>
                    <a:pt x="4730" y="4326"/>
                    <a:pt x="4755" y="4322"/>
                  </a:cubicBezTo>
                  <a:cubicBezTo>
                    <a:pt x="4839" y="4322"/>
                    <a:pt x="5014" y="4238"/>
                    <a:pt x="5014" y="4147"/>
                  </a:cubicBezTo>
                  <a:cubicBezTo>
                    <a:pt x="5042" y="4203"/>
                    <a:pt x="5105" y="4238"/>
                    <a:pt x="5161" y="4266"/>
                  </a:cubicBezTo>
                  <a:cubicBezTo>
                    <a:pt x="5182" y="4269"/>
                    <a:pt x="5204" y="4271"/>
                    <a:pt x="5227" y="4271"/>
                  </a:cubicBezTo>
                  <a:cubicBezTo>
                    <a:pt x="5384" y="4271"/>
                    <a:pt x="5553" y="4189"/>
                    <a:pt x="5657" y="4091"/>
                  </a:cubicBezTo>
                  <a:cubicBezTo>
                    <a:pt x="5685" y="4147"/>
                    <a:pt x="5713" y="4175"/>
                    <a:pt x="5769" y="4203"/>
                  </a:cubicBezTo>
                  <a:cubicBezTo>
                    <a:pt x="5741" y="4266"/>
                    <a:pt x="5741" y="4322"/>
                    <a:pt x="5741" y="4413"/>
                  </a:cubicBezTo>
                  <a:cubicBezTo>
                    <a:pt x="5713" y="4378"/>
                    <a:pt x="5657" y="4378"/>
                    <a:pt x="5629" y="4378"/>
                  </a:cubicBezTo>
                  <a:cubicBezTo>
                    <a:pt x="5482" y="4413"/>
                    <a:pt x="5363" y="4525"/>
                    <a:pt x="5308" y="4643"/>
                  </a:cubicBezTo>
                  <a:lnTo>
                    <a:pt x="5308" y="4671"/>
                  </a:lnTo>
                  <a:cubicBezTo>
                    <a:pt x="5267" y="4621"/>
                    <a:pt x="5216" y="4602"/>
                    <a:pt x="5162" y="4602"/>
                  </a:cubicBezTo>
                  <a:cubicBezTo>
                    <a:pt x="5059" y="4602"/>
                    <a:pt x="4945" y="4672"/>
                    <a:pt x="4867" y="4727"/>
                  </a:cubicBezTo>
                  <a:cubicBezTo>
                    <a:pt x="4811" y="4790"/>
                    <a:pt x="4755" y="4874"/>
                    <a:pt x="4692" y="4965"/>
                  </a:cubicBezTo>
                  <a:cubicBezTo>
                    <a:pt x="4677" y="4963"/>
                    <a:pt x="4662" y="4961"/>
                    <a:pt x="4647" y="4961"/>
                  </a:cubicBezTo>
                  <a:cubicBezTo>
                    <a:pt x="4484" y="4961"/>
                    <a:pt x="4310" y="5095"/>
                    <a:pt x="4259" y="5287"/>
                  </a:cubicBezTo>
                  <a:cubicBezTo>
                    <a:pt x="4233" y="5266"/>
                    <a:pt x="4204" y="5257"/>
                    <a:pt x="4173" y="5257"/>
                  </a:cubicBezTo>
                  <a:cubicBezTo>
                    <a:pt x="4026" y="5257"/>
                    <a:pt x="3836" y="5468"/>
                    <a:pt x="3790" y="5664"/>
                  </a:cubicBezTo>
                  <a:cubicBezTo>
                    <a:pt x="3706" y="5664"/>
                    <a:pt x="3643" y="5776"/>
                    <a:pt x="3615" y="5839"/>
                  </a:cubicBezTo>
                  <a:cubicBezTo>
                    <a:pt x="3587" y="5895"/>
                    <a:pt x="3559" y="5951"/>
                    <a:pt x="3559" y="6014"/>
                  </a:cubicBezTo>
                  <a:cubicBezTo>
                    <a:pt x="3441" y="6014"/>
                    <a:pt x="3357" y="6189"/>
                    <a:pt x="3357" y="6336"/>
                  </a:cubicBezTo>
                  <a:cubicBezTo>
                    <a:pt x="3322" y="6363"/>
                    <a:pt x="3294" y="6363"/>
                    <a:pt x="3294" y="6363"/>
                  </a:cubicBezTo>
                  <a:cubicBezTo>
                    <a:pt x="3238" y="6391"/>
                    <a:pt x="3210" y="6419"/>
                    <a:pt x="3182" y="6475"/>
                  </a:cubicBezTo>
                  <a:cubicBezTo>
                    <a:pt x="3119" y="6538"/>
                    <a:pt x="3091" y="6594"/>
                    <a:pt x="3091" y="6685"/>
                  </a:cubicBezTo>
                  <a:cubicBezTo>
                    <a:pt x="3091" y="6713"/>
                    <a:pt x="3091" y="6741"/>
                    <a:pt x="3119" y="6741"/>
                  </a:cubicBezTo>
                  <a:cubicBezTo>
                    <a:pt x="3035" y="6797"/>
                    <a:pt x="2972" y="6916"/>
                    <a:pt x="2972" y="7000"/>
                  </a:cubicBezTo>
                  <a:cubicBezTo>
                    <a:pt x="2972" y="7107"/>
                    <a:pt x="3023" y="7214"/>
                    <a:pt x="3115" y="7214"/>
                  </a:cubicBezTo>
                  <a:cubicBezTo>
                    <a:pt x="3125" y="7214"/>
                    <a:pt x="3136" y="7212"/>
                    <a:pt x="3147" y="7210"/>
                  </a:cubicBezTo>
                  <a:cubicBezTo>
                    <a:pt x="3182" y="7175"/>
                    <a:pt x="3182" y="7147"/>
                    <a:pt x="3147" y="7147"/>
                  </a:cubicBezTo>
                  <a:cubicBezTo>
                    <a:pt x="3091" y="7091"/>
                    <a:pt x="3035" y="7063"/>
                    <a:pt x="3063" y="6972"/>
                  </a:cubicBezTo>
                  <a:cubicBezTo>
                    <a:pt x="3063" y="6916"/>
                    <a:pt x="3091" y="6860"/>
                    <a:pt x="3119" y="6797"/>
                  </a:cubicBezTo>
                  <a:cubicBezTo>
                    <a:pt x="3171" y="6872"/>
                    <a:pt x="3237" y="6923"/>
                    <a:pt x="3325" y="6923"/>
                  </a:cubicBezTo>
                  <a:cubicBezTo>
                    <a:pt x="3344" y="6923"/>
                    <a:pt x="3364" y="6921"/>
                    <a:pt x="3385" y="6916"/>
                  </a:cubicBezTo>
                  <a:cubicBezTo>
                    <a:pt x="3413" y="6916"/>
                    <a:pt x="3413" y="6860"/>
                    <a:pt x="3385" y="6860"/>
                  </a:cubicBezTo>
                  <a:cubicBezTo>
                    <a:pt x="3322" y="6825"/>
                    <a:pt x="3266" y="6825"/>
                    <a:pt x="3238" y="6769"/>
                  </a:cubicBezTo>
                  <a:cubicBezTo>
                    <a:pt x="3182" y="6713"/>
                    <a:pt x="3210" y="6594"/>
                    <a:pt x="3238" y="6538"/>
                  </a:cubicBezTo>
                  <a:cubicBezTo>
                    <a:pt x="3266" y="6510"/>
                    <a:pt x="3294" y="6447"/>
                    <a:pt x="3357" y="6391"/>
                  </a:cubicBezTo>
                  <a:cubicBezTo>
                    <a:pt x="3357" y="6447"/>
                    <a:pt x="3357" y="6475"/>
                    <a:pt x="3385" y="6510"/>
                  </a:cubicBezTo>
                  <a:cubicBezTo>
                    <a:pt x="3425" y="6574"/>
                    <a:pt x="3481" y="6600"/>
                    <a:pt x="3540" y="6600"/>
                  </a:cubicBezTo>
                  <a:cubicBezTo>
                    <a:pt x="3697" y="6600"/>
                    <a:pt x="3881" y="6420"/>
                    <a:pt x="3881" y="6273"/>
                  </a:cubicBezTo>
                  <a:cubicBezTo>
                    <a:pt x="3909" y="6273"/>
                    <a:pt x="3965" y="6245"/>
                    <a:pt x="3993" y="6217"/>
                  </a:cubicBezTo>
                  <a:cubicBezTo>
                    <a:pt x="4056" y="6161"/>
                    <a:pt x="4196" y="6070"/>
                    <a:pt x="4168" y="5986"/>
                  </a:cubicBezTo>
                  <a:lnTo>
                    <a:pt x="4259" y="5986"/>
                  </a:lnTo>
                  <a:cubicBezTo>
                    <a:pt x="4371" y="5923"/>
                    <a:pt x="4517" y="5839"/>
                    <a:pt x="4517" y="5720"/>
                  </a:cubicBezTo>
                  <a:cubicBezTo>
                    <a:pt x="4546" y="5725"/>
                    <a:pt x="4576" y="5727"/>
                    <a:pt x="4606" y="5727"/>
                  </a:cubicBezTo>
                  <a:cubicBezTo>
                    <a:pt x="4755" y="5727"/>
                    <a:pt x="4905" y="5668"/>
                    <a:pt x="4958" y="5545"/>
                  </a:cubicBezTo>
                  <a:cubicBezTo>
                    <a:pt x="4986" y="5559"/>
                    <a:pt x="5023" y="5566"/>
                    <a:pt x="5063" y="5566"/>
                  </a:cubicBezTo>
                  <a:cubicBezTo>
                    <a:pt x="5103" y="5566"/>
                    <a:pt x="5147" y="5559"/>
                    <a:pt x="5189" y="5545"/>
                  </a:cubicBezTo>
                  <a:cubicBezTo>
                    <a:pt x="5280" y="5517"/>
                    <a:pt x="5482" y="5427"/>
                    <a:pt x="5510" y="5315"/>
                  </a:cubicBezTo>
                  <a:cubicBezTo>
                    <a:pt x="5566" y="5343"/>
                    <a:pt x="5629" y="5343"/>
                    <a:pt x="5713" y="5371"/>
                  </a:cubicBezTo>
                  <a:cubicBezTo>
                    <a:pt x="5769" y="5517"/>
                    <a:pt x="5916" y="5664"/>
                    <a:pt x="6091" y="5692"/>
                  </a:cubicBezTo>
                  <a:lnTo>
                    <a:pt x="6210" y="5692"/>
                  </a:lnTo>
                  <a:cubicBezTo>
                    <a:pt x="6182" y="5720"/>
                    <a:pt x="6182" y="5748"/>
                    <a:pt x="6182" y="5811"/>
                  </a:cubicBezTo>
                  <a:cubicBezTo>
                    <a:pt x="6182" y="5923"/>
                    <a:pt x="6238" y="6042"/>
                    <a:pt x="6328" y="6126"/>
                  </a:cubicBezTo>
                  <a:cubicBezTo>
                    <a:pt x="6384" y="6189"/>
                    <a:pt x="6412" y="6217"/>
                    <a:pt x="6468" y="6245"/>
                  </a:cubicBezTo>
                  <a:cubicBezTo>
                    <a:pt x="6384" y="6363"/>
                    <a:pt x="6384" y="6538"/>
                    <a:pt x="6468" y="6650"/>
                  </a:cubicBezTo>
                  <a:cubicBezTo>
                    <a:pt x="6468" y="6685"/>
                    <a:pt x="6503" y="6713"/>
                    <a:pt x="6531" y="6741"/>
                  </a:cubicBezTo>
                  <a:cubicBezTo>
                    <a:pt x="6468" y="6769"/>
                    <a:pt x="6440" y="6916"/>
                    <a:pt x="6440" y="6972"/>
                  </a:cubicBezTo>
                  <a:cubicBezTo>
                    <a:pt x="6412" y="7063"/>
                    <a:pt x="6440" y="7119"/>
                    <a:pt x="6468" y="7175"/>
                  </a:cubicBezTo>
                  <a:cubicBezTo>
                    <a:pt x="6412" y="7210"/>
                    <a:pt x="6384" y="7238"/>
                    <a:pt x="6356" y="7266"/>
                  </a:cubicBezTo>
                  <a:cubicBezTo>
                    <a:pt x="6293" y="7321"/>
                    <a:pt x="6265" y="7412"/>
                    <a:pt x="6265" y="7496"/>
                  </a:cubicBezTo>
                  <a:cubicBezTo>
                    <a:pt x="6265" y="7559"/>
                    <a:pt x="6293" y="7615"/>
                    <a:pt x="6328" y="7643"/>
                  </a:cubicBezTo>
                  <a:cubicBezTo>
                    <a:pt x="6265" y="7671"/>
                    <a:pt x="6210" y="7734"/>
                    <a:pt x="6182" y="7790"/>
                  </a:cubicBezTo>
                  <a:cubicBezTo>
                    <a:pt x="6119" y="7909"/>
                    <a:pt x="6091" y="8021"/>
                    <a:pt x="6182" y="8112"/>
                  </a:cubicBezTo>
                  <a:cubicBezTo>
                    <a:pt x="6193" y="8123"/>
                    <a:pt x="6205" y="8130"/>
                    <a:pt x="6214" y="8130"/>
                  </a:cubicBezTo>
                  <a:cubicBezTo>
                    <a:pt x="6228" y="8130"/>
                    <a:pt x="6238" y="8116"/>
                    <a:pt x="6238" y="8084"/>
                  </a:cubicBezTo>
                  <a:cubicBezTo>
                    <a:pt x="6265" y="7965"/>
                    <a:pt x="6265" y="7790"/>
                    <a:pt x="6384" y="7734"/>
                  </a:cubicBezTo>
                  <a:cubicBezTo>
                    <a:pt x="6440" y="7762"/>
                    <a:pt x="6468" y="7762"/>
                    <a:pt x="6531" y="7762"/>
                  </a:cubicBezTo>
                  <a:cubicBezTo>
                    <a:pt x="6559" y="7762"/>
                    <a:pt x="6559" y="7699"/>
                    <a:pt x="6559" y="7699"/>
                  </a:cubicBezTo>
                  <a:cubicBezTo>
                    <a:pt x="6440" y="7643"/>
                    <a:pt x="6384" y="7559"/>
                    <a:pt x="6384" y="7440"/>
                  </a:cubicBezTo>
                  <a:cubicBezTo>
                    <a:pt x="6412" y="7349"/>
                    <a:pt x="6468" y="7293"/>
                    <a:pt x="6531" y="7238"/>
                  </a:cubicBezTo>
                  <a:cubicBezTo>
                    <a:pt x="6559" y="7266"/>
                    <a:pt x="6615" y="7293"/>
                    <a:pt x="6643" y="7293"/>
                  </a:cubicBezTo>
                  <a:cubicBezTo>
                    <a:pt x="6682" y="7308"/>
                    <a:pt x="6723" y="7315"/>
                    <a:pt x="6764" y="7315"/>
                  </a:cubicBezTo>
                  <a:cubicBezTo>
                    <a:pt x="6877" y="7315"/>
                    <a:pt x="6989" y="7262"/>
                    <a:pt x="7056" y="7175"/>
                  </a:cubicBezTo>
                  <a:cubicBezTo>
                    <a:pt x="7167" y="7035"/>
                    <a:pt x="7140" y="6860"/>
                    <a:pt x="7084" y="6685"/>
                  </a:cubicBezTo>
                  <a:cubicBezTo>
                    <a:pt x="7167" y="6594"/>
                    <a:pt x="7230" y="6447"/>
                    <a:pt x="7230" y="6301"/>
                  </a:cubicBezTo>
                  <a:cubicBezTo>
                    <a:pt x="7230" y="6161"/>
                    <a:pt x="7140" y="5951"/>
                    <a:pt x="6993" y="5923"/>
                  </a:cubicBezTo>
                  <a:cubicBezTo>
                    <a:pt x="7056" y="5776"/>
                    <a:pt x="7084" y="5601"/>
                    <a:pt x="6993" y="5461"/>
                  </a:cubicBezTo>
                  <a:cubicBezTo>
                    <a:pt x="6965" y="5399"/>
                    <a:pt x="6818" y="5287"/>
                    <a:pt x="6734" y="5287"/>
                  </a:cubicBezTo>
                  <a:cubicBezTo>
                    <a:pt x="6734" y="5252"/>
                    <a:pt x="6706" y="5252"/>
                    <a:pt x="6706" y="5252"/>
                  </a:cubicBezTo>
                  <a:cubicBezTo>
                    <a:pt x="6762" y="5077"/>
                    <a:pt x="6762" y="4818"/>
                    <a:pt x="6615" y="4671"/>
                  </a:cubicBezTo>
                  <a:cubicBezTo>
                    <a:pt x="6643" y="4671"/>
                    <a:pt x="6643" y="4643"/>
                    <a:pt x="6678" y="4643"/>
                  </a:cubicBezTo>
                  <a:cubicBezTo>
                    <a:pt x="6853" y="4587"/>
                    <a:pt x="6993" y="4497"/>
                    <a:pt x="7112" y="4378"/>
                  </a:cubicBezTo>
                  <a:cubicBezTo>
                    <a:pt x="7112" y="4587"/>
                    <a:pt x="7167" y="4818"/>
                    <a:pt x="7314" y="4965"/>
                  </a:cubicBezTo>
                  <a:cubicBezTo>
                    <a:pt x="7460" y="5181"/>
                    <a:pt x="7670" y="5261"/>
                    <a:pt x="7902" y="5261"/>
                  </a:cubicBezTo>
                  <a:cubicBezTo>
                    <a:pt x="7948" y="5261"/>
                    <a:pt x="7994" y="5257"/>
                    <a:pt x="8042" y="5252"/>
                  </a:cubicBezTo>
                  <a:cubicBezTo>
                    <a:pt x="8104" y="5224"/>
                    <a:pt x="8132" y="5168"/>
                    <a:pt x="8042" y="5140"/>
                  </a:cubicBezTo>
                  <a:cubicBezTo>
                    <a:pt x="7783" y="5140"/>
                    <a:pt x="7517" y="5077"/>
                    <a:pt x="7377" y="4846"/>
                  </a:cubicBezTo>
                  <a:cubicBezTo>
                    <a:pt x="7230" y="4671"/>
                    <a:pt x="7230" y="4497"/>
                    <a:pt x="7167" y="4294"/>
                  </a:cubicBezTo>
                  <a:cubicBezTo>
                    <a:pt x="7202" y="4294"/>
                    <a:pt x="7202" y="4266"/>
                    <a:pt x="7202" y="4266"/>
                  </a:cubicBezTo>
                  <a:cubicBezTo>
                    <a:pt x="7230" y="4413"/>
                    <a:pt x="7342" y="4587"/>
                    <a:pt x="7461" y="4671"/>
                  </a:cubicBezTo>
                  <a:cubicBezTo>
                    <a:pt x="7604" y="4762"/>
                    <a:pt x="7760" y="4797"/>
                    <a:pt x="7913" y="4797"/>
                  </a:cubicBezTo>
                  <a:cubicBezTo>
                    <a:pt x="8007" y="4797"/>
                    <a:pt x="8100" y="4784"/>
                    <a:pt x="8188" y="4762"/>
                  </a:cubicBezTo>
                  <a:cubicBezTo>
                    <a:pt x="8251" y="4762"/>
                    <a:pt x="8251" y="4671"/>
                    <a:pt x="8188" y="4671"/>
                  </a:cubicBezTo>
                  <a:cubicBezTo>
                    <a:pt x="8138" y="4678"/>
                    <a:pt x="8085" y="4682"/>
                    <a:pt x="8032" y="4682"/>
                  </a:cubicBezTo>
                  <a:cubicBezTo>
                    <a:pt x="7874" y="4682"/>
                    <a:pt x="7711" y="4650"/>
                    <a:pt x="7580" y="4587"/>
                  </a:cubicBezTo>
                  <a:cubicBezTo>
                    <a:pt x="7489" y="4525"/>
                    <a:pt x="7405" y="4441"/>
                    <a:pt x="7342" y="4350"/>
                  </a:cubicBezTo>
                  <a:cubicBezTo>
                    <a:pt x="7314" y="4294"/>
                    <a:pt x="7314" y="4203"/>
                    <a:pt x="7258" y="4147"/>
                  </a:cubicBezTo>
                  <a:lnTo>
                    <a:pt x="7286" y="4147"/>
                  </a:lnTo>
                  <a:cubicBezTo>
                    <a:pt x="7314" y="4203"/>
                    <a:pt x="7377" y="4266"/>
                    <a:pt x="7433" y="4322"/>
                  </a:cubicBezTo>
                  <a:cubicBezTo>
                    <a:pt x="7518" y="4391"/>
                    <a:pt x="7641" y="4420"/>
                    <a:pt x="7768" y="4420"/>
                  </a:cubicBezTo>
                  <a:cubicBezTo>
                    <a:pt x="7861" y="4420"/>
                    <a:pt x="7956" y="4404"/>
                    <a:pt x="8042" y="4378"/>
                  </a:cubicBezTo>
                  <a:cubicBezTo>
                    <a:pt x="8216" y="4294"/>
                    <a:pt x="8391" y="4119"/>
                    <a:pt x="8510" y="3944"/>
                  </a:cubicBezTo>
                  <a:cubicBezTo>
                    <a:pt x="8553" y="3833"/>
                    <a:pt x="8583" y="3737"/>
                    <a:pt x="8580" y="3649"/>
                  </a:cubicBezTo>
                  <a:lnTo>
                    <a:pt x="8580" y="3649"/>
                  </a:lnTo>
                  <a:cubicBezTo>
                    <a:pt x="8612" y="3918"/>
                    <a:pt x="8530" y="4228"/>
                    <a:pt x="8454" y="4469"/>
                  </a:cubicBezTo>
                  <a:cubicBezTo>
                    <a:pt x="8434" y="4510"/>
                    <a:pt x="8473" y="4535"/>
                    <a:pt x="8507" y="4535"/>
                  </a:cubicBezTo>
                  <a:cubicBezTo>
                    <a:pt x="8519" y="4535"/>
                    <a:pt x="8531" y="4532"/>
                    <a:pt x="8538" y="4525"/>
                  </a:cubicBezTo>
                  <a:cubicBezTo>
                    <a:pt x="8657" y="4322"/>
                    <a:pt x="8713" y="4091"/>
                    <a:pt x="8713" y="3853"/>
                  </a:cubicBezTo>
                  <a:cubicBezTo>
                    <a:pt x="8685" y="3678"/>
                    <a:pt x="8657" y="3448"/>
                    <a:pt x="8538" y="3301"/>
                  </a:cubicBezTo>
                  <a:lnTo>
                    <a:pt x="8741" y="3301"/>
                  </a:lnTo>
                  <a:cubicBezTo>
                    <a:pt x="8804" y="3329"/>
                    <a:pt x="8860" y="3364"/>
                    <a:pt x="8916" y="3392"/>
                  </a:cubicBezTo>
                  <a:lnTo>
                    <a:pt x="9006" y="3392"/>
                  </a:lnTo>
                  <a:cubicBezTo>
                    <a:pt x="9062" y="3420"/>
                    <a:pt x="9090" y="3420"/>
                    <a:pt x="9125" y="3448"/>
                  </a:cubicBezTo>
                  <a:cubicBezTo>
                    <a:pt x="9210" y="3516"/>
                    <a:pt x="9282" y="3549"/>
                    <a:pt x="9376" y="3549"/>
                  </a:cubicBezTo>
                  <a:cubicBezTo>
                    <a:pt x="9406" y="3549"/>
                    <a:pt x="9439" y="3545"/>
                    <a:pt x="9475" y="3539"/>
                  </a:cubicBezTo>
                  <a:lnTo>
                    <a:pt x="9475" y="3539"/>
                  </a:lnTo>
                  <a:cubicBezTo>
                    <a:pt x="9440" y="3741"/>
                    <a:pt x="9587" y="3888"/>
                    <a:pt x="9790" y="3944"/>
                  </a:cubicBezTo>
                  <a:cubicBezTo>
                    <a:pt x="9762" y="4028"/>
                    <a:pt x="9762" y="4147"/>
                    <a:pt x="9853" y="4238"/>
                  </a:cubicBezTo>
                  <a:cubicBezTo>
                    <a:pt x="9908" y="4294"/>
                    <a:pt x="9964" y="4322"/>
                    <a:pt x="10055" y="4322"/>
                  </a:cubicBezTo>
                  <a:cubicBezTo>
                    <a:pt x="10027" y="4441"/>
                    <a:pt x="10139" y="4587"/>
                    <a:pt x="10258" y="4615"/>
                  </a:cubicBezTo>
                  <a:cubicBezTo>
                    <a:pt x="10230" y="4699"/>
                    <a:pt x="10258" y="4790"/>
                    <a:pt x="10258" y="4846"/>
                  </a:cubicBezTo>
                  <a:cubicBezTo>
                    <a:pt x="10286" y="4902"/>
                    <a:pt x="10314" y="4937"/>
                    <a:pt x="10377" y="4965"/>
                  </a:cubicBezTo>
                  <a:cubicBezTo>
                    <a:pt x="10349" y="5021"/>
                    <a:pt x="10349" y="5077"/>
                    <a:pt x="10349" y="5140"/>
                  </a:cubicBezTo>
                  <a:cubicBezTo>
                    <a:pt x="10377" y="5168"/>
                    <a:pt x="10405" y="5224"/>
                    <a:pt x="10433" y="5252"/>
                  </a:cubicBezTo>
                  <a:cubicBezTo>
                    <a:pt x="10461" y="5287"/>
                    <a:pt x="10524" y="5287"/>
                    <a:pt x="10552" y="5315"/>
                  </a:cubicBezTo>
                  <a:cubicBezTo>
                    <a:pt x="10563" y="5318"/>
                    <a:pt x="10572" y="5320"/>
                    <a:pt x="10581" y="5320"/>
                  </a:cubicBezTo>
                  <a:cubicBezTo>
                    <a:pt x="10642" y="5320"/>
                    <a:pt x="10656" y="5245"/>
                    <a:pt x="10608" y="5196"/>
                  </a:cubicBezTo>
                  <a:cubicBezTo>
                    <a:pt x="10552" y="5168"/>
                    <a:pt x="10489" y="5196"/>
                    <a:pt x="10461" y="5140"/>
                  </a:cubicBezTo>
                  <a:cubicBezTo>
                    <a:pt x="10433" y="5077"/>
                    <a:pt x="10433" y="5021"/>
                    <a:pt x="10433" y="4965"/>
                  </a:cubicBezTo>
                  <a:cubicBezTo>
                    <a:pt x="10461" y="4965"/>
                    <a:pt x="10524" y="4965"/>
                    <a:pt x="10552" y="4937"/>
                  </a:cubicBezTo>
                  <a:cubicBezTo>
                    <a:pt x="10600" y="4907"/>
                    <a:pt x="10565" y="4841"/>
                    <a:pt x="10514" y="4841"/>
                  </a:cubicBezTo>
                  <a:cubicBezTo>
                    <a:pt x="10506" y="4841"/>
                    <a:pt x="10498" y="4842"/>
                    <a:pt x="10489" y="4846"/>
                  </a:cubicBezTo>
                  <a:cubicBezTo>
                    <a:pt x="10470" y="4846"/>
                    <a:pt x="10452" y="4859"/>
                    <a:pt x="10425" y="4859"/>
                  </a:cubicBezTo>
                  <a:cubicBezTo>
                    <a:pt x="10411" y="4859"/>
                    <a:pt x="10396" y="4855"/>
                    <a:pt x="10377" y="4846"/>
                  </a:cubicBezTo>
                  <a:cubicBezTo>
                    <a:pt x="10377" y="4818"/>
                    <a:pt x="10349" y="4790"/>
                    <a:pt x="10349" y="4762"/>
                  </a:cubicBezTo>
                  <a:cubicBezTo>
                    <a:pt x="10349" y="4727"/>
                    <a:pt x="10314" y="4671"/>
                    <a:pt x="10314" y="4643"/>
                  </a:cubicBezTo>
                  <a:cubicBezTo>
                    <a:pt x="10405" y="4643"/>
                    <a:pt x="10461" y="4615"/>
                    <a:pt x="10489" y="4525"/>
                  </a:cubicBezTo>
                  <a:cubicBezTo>
                    <a:pt x="10552" y="4441"/>
                    <a:pt x="10524" y="4294"/>
                    <a:pt x="10461" y="4175"/>
                  </a:cubicBezTo>
                  <a:cubicBezTo>
                    <a:pt x="10433" y="4147"/>
                    <a:pt x="10405" y="4119"/>
                    <a:pt x="10377" y="4119"/>
                  </a:cubicBezTo>
                  <a:lnTo>
                    <a:pt x="10349" y="4119"/>
                  </a:lnTo>
                  <a:cubicBezTo>
                    <a:pt x="10377" y="4063"/>
                    <a:pt x="10377" y="4028"/>
                    <a:pt x="10377" y="3972"/>
                  </a:cubicBezTo>
                  <a:cubicBezTo>
                    <a:pt x="10377" y="3888"/>
                    <a:pt x="10314" y="3678"/>
                    <a:pt x="10202" y="3650"/>
                  </a:cubicBezTo>
                  <a:cubicBezTo>
                    <a:pt x="10230" y="3567"/>
                    <a:pt x="10202" y="3448"/>
                    <a:pt x="10174" y="3329"/>
                  </a:cubicBezTo>
                  <a:cubicBezTo>
                    <a:pt x="10139" y="3245"/>
                    <a:pt x="10055" y="3070"/>
                    <a:pt x="9908" y="3070"/>
                  </a:cubicBezTo>
                  <a:cubicBezTo>
                    <a:pt x="9936" y="2867"/>
                    <a:pt x="9790" y="2665"/>
                    <a:pt x="9615" y="2574"/>
                  </a:cubicBezTo>
                  <a:cubicBezTo>
                    <a:pt x="9543" y="2538"/>
                    <a:pt x="9445" y="2487"/>
                    <a:pt x="9360" y="2487"/>
                  </a:cubicBezTo>
                  <a:cubicBezTo>
                    <a:pt x="9313" y="2487"/>
                    <a:pt x="9270" y="2503"/>
                    <a:pt x="9237" y="2546"/>
                  </a:cubicBezTo>
                  <a:cubicBezTo>
                    <a:pt x="9119" y="2348"/>
                    <a:pt x="8935" y="2204"/>
                    <a:pt x="8731" y="2204"/>
                  </a:cubicBezTo>
                  <a:cubicBezTo>
                    <a:pt x="8632" y="2204"/>
                    <a:pt x="8529" y="2237"/>
                    <a:pt x="8426" y="2315"/>
                  </a:cubicBezTo>
                  <a:cubicBezTo>
                    <a:pt x="8391" y="2280"/>
                    <a:pt x="8363" y="2280"/>
                    <a:pt x="8307" y="2252"/>
                  </a:cubicBezTo>
                  <a:cubicBezTo>
                    <a:pt x="8247" y="2223"/>
                    <a:pt x="8183" y="2211"/>
                    <a:pt x="8119" y="2211"/>
                  </a:cubicBezTo>
                  <a:cubicBezTo>
                    <a:pt x="7996" y="2211"/>
                    <a:pt x="7869" y="2255"/>
                    <a:pt x="7755" y="2315"/>
                  </a:cubicBezTo>
                  <a:cubicBezTo>
                    <a:pt x="7636" y="2371"/>
                    <a:pt x="7433" y="2518"/>
                    <a:pt x="7433" y="2665"/>
                  </a:cubicBezTo>
                  <a:cubicBezTo>
                    <a:pt x="7405" y="2665"/>
                    <a:pt x="7377" y="2630"/>
                    <a:pt x="7314" y="2630"/>
                  </a:cubicBezTo>
                  <a:cubicBezTo>
                    <a:pt x="7167" y="2630"/>
                    <a:pt x="7028" y="2720"/>
                    <a:pt x="6909" y="2867"/>
                  </a:cubicBezTo>
                  <a:cubicBezTo>
                    <a:pt x="6853" y="2748"/>
                    <a:pt x="6678" y="2720"/>
                    <a:pt x="6587" y="2720"/>
                  </a:cubicBezTo>
                  <a:lnTo>
                    <a:pt x="6468" y="2720"/>
                  </a:lnTo>
                  <a:cubicBezTo>
                    <a:pt x="6468" y="2630"/>
                    <a:pt x="6440" y="2546"/>
                    <a:pt x="6412" y="2490"/>
                  </a:cubicBezTo>
                  <a:cubicBezTo>
                    <a:pt x="6384" y="2455"/>
                    <a:pt x="6356" y="2427"/>
                    <a:pt x="6328" y="2399"/>
                  </a:cubicBezTo>
                  <a:cubicBezTo>
                    <a:pt x="6503" y="2315"/>
                    <a:pt x="6678" y="2168"/>
                    <a:pt x="6706" y="2021"/>
                  </a:cubicBezTo>
                  <a:cubicBezTo>
                    <a:pt x="6706" y="1930"/>
                    <a:pt x="6643" y="1846"/>
                    <a:pt x="6587" y="1756"/>
                  </a:cubicBezTo>
                  <a:cubicBezTo>
                    <a:pt x="6734" y="1728"/>
                    <a:pt x="6881" y="1672"/>
                    <a:pt x="7056" y="1672"/>
                  </a:cubicBezTo>
                  <a:lnTo>
                    <a:pt x="7167" y="1672"/>
                  </a:lnTo>
                  <a:cubicBezTo>
                    <a:pt x="7140" y="1700"/>
                    <a:pt x="7140" y="1756"/>
                    <a:pt x="7140" y="1790"/>
                  </a:cubicBezTo>
                  <a:cubicBezTo>
                    <a:pt x="7163" y="1937"/>
                    <a:pt x="7290" y="2000"/>
                    <a:pt x="7417" y="2000"/>
                  </a:cubicBezTo>
                  <a:cubicBezTo>
                    <a:pt x="7441" y="2000"/>
                    <a:pt x="7465" y="1998"/>
                    <a:pt x="7489" y="1993"/>
                  </a:cubicBezTo>
                  <a:cubicBezTo>
                    <a:pt x="7727" y="1930"/>
                    <a:pt x="7902" y="1846"/>
                    <a:pt x="8104" y="1700"/>
                  </a:cubicBezTo>
                  <a:cubicBezTo>
                    <a:pt x="8279" y="1553"/>
                    <a:pt x="8307" y="1469"/>
                    <a:pt x="8335" y="1322"/>
                  </a:cubicBezTo>
                  <a:lnTo>
                    <a:pt x="8363" y="1322"/>
                  </a:lnTo>
                  <a:lnTo>
                    <a:pt x="8363" y="1294"/>
                  </a:lnTo>
                  <a:cubicBezTo>
                    <a:pt x="8363" y="1406"/>
                    <a:pt x="8426" y="1469"/>
                    <a:pt x="8538" y="1469"/>
                  </a:cubicBezTo>
                  <a:cubicBezTo>
                    <a:pt x="8713" y="1469"/>
                    <a:pt x="8951" y="1378"/>
                    <a:pt x="9090" y="1294"/>
                  </a:cubicBezTo>
                  <a:cubicBezTo>
                    <a:pt x="9237" y="1203"/>
                    <a:pt x="9265" y="1147"/>
                    <a:pt x="9265" y="1028"/>
                  </a:cubicBezTo>
                  <a:cubicBezTo>
                    <a:pt x="9384" y="1028"/>
                    <a:pt x="9531" y="972"/>
                    <a:pt x="9650" y="972"/>
                  </a:cubicBezTo>
                  <a:cubicBezTo>
                    <a:pt x="9743" y="972"/>
                    <a:pt x="9852" y="985"/>
                    <a:pt x="9957" y="985"/>
                  </a:cubicBezTo>
                  <a:cubicBezTo>
                    <a:pt x="10010" y="985"/>
                    <a:pt x="10062" y="982"/>
                    <a:pt x="10111" y="972"/>
                  </a:cubicBezTo>
                  <a:close/>
                  <a:moveTo>
                    <a:pt x="9888" y="1"/>
                  </a:moveTo>
                  <a:cubicBezTo>
                    <a:pt x="9868" y="1"/>
                    <a:pt x="9847" y="3"/>
                    <a:pt x="9825" y="7"/>
                  </a:cubicBezTo>
                  <a:cubicBezTo>
                    <a:pt x="9706" y="70"/>
                    <a:pt x="9587" y="182"/>
                    <a:pt x="9503" y="301"/>
                  </a:cubicBezTo>
                  <a:cubicBezTo>
                    <a:pt x="9412" y="420"/>
                    <a:pt x="9356" y="532"/>
                    <a:pt x="9300" y="651"/>
                  </a:cubicBezTo>
                  <a:lnTo>
                    <a:pt x="9300" y="679"/>
                  </a:lnTo>
                  <a:cubicBezTo>
                    <a:pt x="9300" y="468"/>
                    <a:pt x="9277" y="198"/>
                    <a:pt x="9114" y="198"/>
                  </a:cubicBezTo>
                  <a:cubicBezTo>
                    <a:pt x="9077" y="198"/>
                    <a:pt x="9032" y="212"/>
                    <a:pt x="8979" y="245"/>
                  </a:cubicBezTo>
                  <a:cubicBezTo>
                    <a:pt x="8860" y="329"/>
                    <a:pt x="8776" y="476"/>
                    <a:pt x="8685" y="623"/>
                  </a:cubicBezTo>
                  <a:cubicBezTo>
                    <a:pt x="8629" y="707"/>
                    <a:pt x="8538" y="854"/>
                    <a:pt x="8454" y="1028"/>
                  </a:cubicBezTo>
                  <a:cubicBezTo>
                    <a:pt x="8426" y="1028"/>
                    <a:pt x="8391" y="1028"/>
                    <a:pt x="8363" y="1056"/>
                  </a:cubicBezTo>
                  <a:cubicBezTo>
                    <a:pt x="8363" y="881"/>
                    <a:pt x="8426" y="651"/>
                    <a:pt x="8335" y="504"/>
                  </a:cubicBezTo>
                  <a:cubicBezTo>
                    <a:pt x="8307" y="466"/>
                    <a:pt x="8270" y="450"/>
                    <a:pt x="8231" y="450"/>
                  </a:cubicBezTo>
                  <a:cubicBezTo>
                    <a:pt x="8154" y="450"/>
                    <a:pt x="8064" y="507"/>
                    <a:pt x="7986" y="567"/>
                  </a:cubicBezTo>
                  <a:cubicBezTo>
                    <a:pt x="7811" y="707"/>
                    <a:pt x="7636" y="916"/>
                    <a:pt x="7489" y="1119"/>
                  </a:cubicBezTo>
                  <a:cubicBezTo>
                    <a:pt x="7405" y="1266"/>
                    <a:pt x="7342" y="1350"/>
                    <a:pt x="7167" y="1441"/>
                  </a:cubicBezTo>
                  <a:cubicBezTo>
                    <a:pt x="7084" y="1497"/>
                    <a:pt x="6993" y="1497"/>
                    <a:pt x="6881" y="1525"/>
                  </a:cubicBezTo>
                  <a:cubicBezTo>
                    <a:pt x="6762" y="1553"/>
                    <a:pt x="6587" y="1616"/>
                    <a:pt x="6531" y="1700"/>
                  </a:cubicBezTo>
                  <a:cubicBezTo>
                    <a:pt x="6503" y="1700"/>
                    <a:pt x="6468" y="1672"/>
                    <a:pt x="6440" y="1672"/>
                  </a:cubicBezTo>
                  <a:cubicBezTo>
                    <a:pt x="6380" y="1631"/>
                    <a:pt x="6320" y="1615"/>
                    <a:pt x="6259" y="1615"/>
                  </a:cubicBezTo>
                  <a:cubicBezTo>
                    <a:pt x="6145" y="1615"/>
                    <a:pt x="6030" y="1673"/>
                    <a:pt x="5916" y="1728"/>
                  </a:cubicBezTo>
                  <a:cubicBezTo>
                    <a:pt x="5832" y="1643"/>
                    <a:pt x="5728" y="1603"/>
                    <a:pt x="5619" y="1603"/>
                  </a:cubicBezTo>
                  <a:cubicBezTo>
                    <a:pt x="5583" y="1603"/>
                    <a:pt x="5547" y="1607"/>
                    <a:pt x="5510" y="1616"/>
                  </a:cubicBezTo>
                  <a:cubicBezTo>
                    <a:pt x="5391" y="1616"/>
                    <a:pt x="5105" y="1672"/>
                    <a:pt x="5105" y="1846"/>
                  </a:cubicBezTo>
                  <a:cubicBezTo>
                    <a:pt x="5073" y="1832"/>
                    <a:pt x="5044" y="1825"/>
                    <a:pt x="5015" y="1825"/>
                  </a:cubicBezTo>
                  <a:cubicBezTo>
                    <a:pt x="4986" y="1825"/>
                    <a:pt x="4958" y="1832"/>
                    <a:pt x="4930" y="1846"/>
                  </a:cubicBezTo>
                  <a:cubicBezTo>
                    <a:pt x="4867" y="1846"/>
                    <a:pt x="4839" y="1874"/>
                    <a:pt x="4783" y="1874"/>
                  </a:cubicBezTo>
                  <a:cubicBezTo>
                    <a:pt x="4664" y="1902"/>
                    <a:pt x="4545" y="1930"/>
                    <a:pt x="4433" y="2021"/>
                  </a:cubicBezTo>
                  <a:cubicBezTo>
                    <a:pt x="4231" y="2196"/>
                    <a:pt x="4168" y="2455"/>
                    <a:pt x="3993" y="2602"/>
                  </a:cubicBezTo>
                  <a:cubicBezTo>
                    <a:pt x="3734" y="2839"/>
                    <a:pt x="3734" y="3126"/>
                    <a:pt x="3559" y="3392"/>
                  </a:cubicBezTo>
                  <a:cubicBezTo>
                    <a:pt x="3385" y="3678"/>
                    <a:pt x="3182" y="3972"/>
                    <a:pt x="2972" y="4203"/>
                  </a:cubicBezTo>
                  <a:cubicBezTo>
                    <a:pt x="2741" y="4497"/>
                    <a:pt x="2483" y="4762"/>
                    <a:pt x="2245" y="5021"/>
                  </a:cubicBezTo>
                  <a:cubicBezTo>
                    <a:pt x="2014" y="5315"/>
                    <a:pt x="1783" y="5601"/>
                    <a:pt x="1546" y="5895"/>
                  </a:cubicBezTo>
                  <a:cubicBezTo>
                    <a:pt x="1084" y="6363"/>
                    <a:pt x="525" y="6741"/>
                    <a:pt x="294" y="7384"/>
                  </a:cubicBezTo>
                  <a:cubicBezTo>
                    <a:pt x="175" y="7699"/>
                    <a:pt x="91" y="7993"/>
                    <a:pt x="35" y="8314"/>
                  </a:cubicBezTo>
                  <a:cubicBezTo>
                    <a:pt x="35" y="8545"/>
                    <a:pt x="0" y="8839"/>
                    <a:pt x="238" y="8958"/>
                  </a:cubicBezTo>
                  <a:cubicBezTo>
                    <a:pt x="322" y="9014"/>
                    <a:pt x="441" y="9014"/>
                    <a:pt x="560" y="9014"/>
                  </a:cubicBezTo>
                  <a:cubicBezTo>
                    <a:pt x="588" y="9188"/>
                    <a:pt x="644" y="9363"/>
                    <a:pt x="700" y="9510"/>
                  </a:cubicBezTo>
                  <a:cubicBezTo>
                    <a:pt x="762" y="9685"/>
                    <a:pt x="846" y="9860"/>
                    <a:pt x="993" y="10034"/>
                  </a:cubicBezTo>
                  <a:cubicBezTo>
                    <a:pt x="1004" y="10056"/>
                    <a:pt x="1024" y="10065"/>
                    <a:pt x="1046" y="10065"/>
                  </a:cubicBezTo>
                  <a:cubicBezTo>
                    <a:pt x="1081" y="10065"/>
                    <a:pt x="1123" y="10041"/>
                    <a:pt x="1140" y="10007"/>
                  </a:cubicBezTo>
                  <a:lnTo>
                    <a:pt x="1140" y="9972"/>
                  </a:lnTo>
                  <a:cubicBezTo>
                    <a:pt x="1168" y="10007"/>
                    <a:pt x="1168" y="10034"/>
                    <a:pt x="1168" y="10062"/>
                  </a:cubicBezTo>
                  <a:cubicBezTo>
                    <a:pt x="1196" y="10181"/>
                    <a:pt x="1224" y="10293"/>
                    <a:pt x="1287" y="10412"/>
                  </a:cubicBezTo>
                  <a:cubicBezTo>
                    <a:pt x="1287" y="10436"/>
                    <a:pt x="1302" y="10444"/>
                    <a:pt x="1319" y="10444"/>
                  </a:cubicBezTo>
                  <a:cubicBezTo>
                    <a:pt x="1343" y="10444"/>
                    <a:pt x="1371" y="10428"/>
                    <a:pt x="1371" y="10412"/>
                  </a:cubicBezTo>
                  <a:cubicBezTo>
                    <a:pt x="1399" y="10293"/>
                    <a:pt x="1434" y="10181"/>
                    <a:pt x="1434" y="10062"/>
                  </a:cubicBezTo>
                  <a:cubicBezTo>
                    <a:pt x="1462" y="10118"/>
                    <a:pt x="1490" y="10181"/>
                    <a:pt x="1518" y="10265"/>
                  </a:cubicBezTo>
                  <a:cubicBezTo>
                    <a:pt x="1546" y="10356"/>
                    <a:pt x="1574" y="10468"/>
                    <a:pt x="1637" y="10559"/>
                  </a:cubicBezTo>
                  <a:cubicBezTo>
                    <a:pt x="1674" y="10596"/>
                    <a:pt x="1708" y="10611"/>
                    <a:pt x="1739" y="10611"/>
                  </a:cubicBezTo>
                  <a:cubicBezTo>
                    <a:pt x="1802" y="10611"/>
                    <a:pt x="1849" y="10548"/>
                    <a:pt x="1867" y="10468"/>
                  </a:cubicBezTo>
                  <a:cubicBezTo>
                    <a:pt x="1895" y="10356"/>
                    <a:pt x="1895" y="10237"/>
                    <a:pt x="1923" y="10118"/>
                  </a:cubicBezTo>
                  <a:cubicBezTo>
                    <a:pt x="1923" y="10146"/>
                    <a:pt x="1958" y="10181"/>
                    <a:pt x="1958" y="10209"/>
                  </a:cubicBezTo>
                  <a:cubicBezTo>
                    <a:pt x="1958" y="10293"/>
                    <a:pt x="1986" y="10384"/>
                    <a:pt x="2014" y="10440"/>
                  </a:cubicBezTo>
                  <a:cubicBezTo>
                    <a:pt x="2028" y="10468"/>
                    <a:pt x="2065" y="10482"/>
                    <a:pt x="2098" y="10482"/>
                  </a:cubicBezTo>
                  <a:cubicBezTo>
                    <a:pt x="2131" y="10482"/>
                    <a:pt x="2161" y="10468"/>
                    <a:pt x="2161" y="10440"/>
                  </a:cubicBezTo>
                  <a:cubicBezTo>
                    <a:pt x="2161" y="10384"/>
                    <a:pt x="2189" y="10293"/>
                    <a:pt x="2189" y="10237"/>
                  </a:cubicBezTo>
                  <a:cubicBezTo>
                    <a:pt x="2217" y="10321"/>
                    <a:pt x="2273" y="10412"/>
                    <a:pt x="2336" y="10468"/>
                  </a:cubicBezTo>
                  <a:cubicBezTo>
                    <a:pt x="2346" y="10492"/>
                    <a:pt x="2365" y="10502"/>
                    <a:pt x="2386" y="10502"/>
                  </a:cubicBezTo>
                  <a:cubicBezTo>
                    <a:pt x="2420" y="10502"/>
                    <a:pt x="2461" y="10475"/>
                    <a:pt x="2483" y="10440"/>
                  </a:cubicBezTo>
                  <a:cubicBezTo>
                    <a:pt x="2483" y="10384"/>
                    <a:pt x="2511" y="10321"/>
                    <a:pt x="2511" y="10265"/>
                  </a:cubicBezTo>
                  <a:lnTo>
                    <a:pt x="2511" y="10321"/>
                  </a:lnTo>
                  <a:cubicBezTo>
                    <a:pt x="2539" y="10384"/>
                    <a:pt x="2539" y="10468"/>
                    <a:pt x="2594" y="10496"/>
                  </a:cubicBezTo>
                  <a:cubicBezTo>
                    <a:pt x="2603" y="10506"/>
                    <a:pt x="2614" y="10511"/>
                    <a:pt x="2627" y="10511"/>
                  </a:cubicBezTo>
                  <a:cubicBezTo>
                    <a:pt x="2657" y="10511"/>
                    <a:pt x="2694" y="10488"/>
                    <a:pt x="2713" y="10468"/>
                  </a:cubicBezTo>
                  <a:lnTo>
                    <a:pt x="2713" y="10265"/>
                  </a:lnTo>
                  <a:cubicBezTo>
                    <a:pt x="2713" y="10293"/>
                    <a:pt x="2741" y="10321"/>
                    <a:pt x="2741" y="10321"/>
                  </a:cubicBezTo>
                  <a:cubicBezTo>
                    <a:pt x="2769" y="10440"/>
                    <a:pt x="2888" y="10734"/>
                    <a:pt x="3035" y="10762"/>
                  </a:cubicBezTo>
                  <a:cubicBezTo>
                    <a:pt x="3182" y="10762"/>
                    <a:pt x="3210" y="10559"/>
                    <a:pt x="3210" y="10412"/>
                  </a:cubicBezTo>
                  <a:cubicBezTo>
                    <a:pt x="3238" y="10468"/>
                    <a:pt x="3238" y="10559"/>
                    <a:pt x="3294" y="10615"/>
                  </a:cubicBezTo>
                  <a:cubicBezTo>
                    <a:pt x="3308" y="10643"/>
                    <a:pt x="3330" y="10657"/>
                    <a:pt x="3353" y="10657"/>
                  </a:cubicBezTo>
                  <a:cubicBezTo>
                    <a:pt x="3376" y="10657"/>
                    <a:pt x="3399" y="10643"/>
                    <a:pt x="3413" y="10615"/>
                  </a:cubicBezTo>
                  <a:cubicBezTo>
                    <a:pt x="3413" y="10587"/>
                    <a:pt x="3441" y="10559"/>
                    <a:pt x="3441" y="10531"/>
                  </a:cubicBezTo>
                  <a:cubicBezTo>
                    <a:pt x="3441" y="10496"/>
                    <a:pt x="3469" y="10468"/>
                    <a:pt x="3469" y="10412"/>
                  </a:cubicBezTo>
                  <a:lnTo>
                    <a:pt x="3469" y="10384"/>
                  </a:lnTo>
                  <a:lnTo>
                    <a:pt x="3469" y="10321"/>
                  </a:lnTo>
                  <a:cubicBezTo>
                    <a:pt x="3496" y="10440"/>
                    <a:pt x="3531" y="10587"/>
                    <a:pt x="3643" y="10643"/>
                  </a:cubicBezTo>
                  <a:cubicBezTo>
                    <a:pt x="3655" y="10648"/>
                    <a:pt x="3666" y="10650"/>
                    <a:pt x="3677" y="10650"/>
                  </a:cubicBezTo>
                  <a:cubicBezTo>
                    <a:pt x="3725" y="10650"/>
                    <a:pt x="3762" y="10605"/>
                    <a:pt x="3762" y="10559"/>
                  </a:cubicBezTo>
                  <a:cubicBezTo>
                    <a:pt x="3790" y="10468"/>
                    <a:pt x="3790" y="10356"/>
                    <a:pt x="3818" y="10237"/>
                  </a:cubicBezTo>
                  <a:lnTo>
                    <a:pt x="3818" y="10293"/>
                  </a:lnTo>
                  <a:lnTo>
                    <a:pt x="3818" y="10321"/>
                  </a:lnTo>
                  <a:lnTo>
                    <a:pt x="3846" y="10356"/>
                  </a:lnTo>
                  <a:cubicBezTo>
                    <a:pt x="3881" y="10412"/>
                    <a:pt x="3881" y="10468"/>
                    <a:pt x="3937" y="10496"/>
                  </a:cubicBezTo>
                  <a:cubicBezTo>
                    <a:pt x="3949" y="10511"/>
                    <a:pt x="3972" y="10519"/>
                    <a:pt x="3995" y="10519"/>
                  </a:cubicBezTo>
                  <a:cubicBezTo>
                    <a:pt x="4026" y="10519"/>
                    <a:pt x="4056" y="10504"/>
                    <a:pt x="4056" y="10468"/>
                  </a:cubicBezTo>
                  <a:cubicBezTo>
                    <a:pt x="4084" y="10384"/>
                    <a:pt x="4084" y="10293"/>
                    <a:pt x="4084" y="10237"/>
                  </a:cubicBezTo>
                  <a:lnTo>
                    <a:pt x="4084" y="10265"/>
                  </a:lnTo>
                  <a:cubicBezTo>
                    <a:pt x="4168" y="10384"/>
                    <a:pt x="4196" y="10496"/>
                    <a:pt x="4287" y="10587"/>
                  </a:cubicBezTo>
                  <a:cubicBezTo>
                    <a:pt x="4343" y="10643"/>
                    <a:pt x="4433" y="10734"/>
                    <a:pt x="4433" y="10818"/>
                  </a:cubicBezTo>
                  <a:cubicBezTo>
                    <a:pt x="4461" y="10936"/>
                    <a:pt x="4433" y="11020"/>
                    <a:pt x="4461" y="11139"/>
                  </a:cubicBezTo>
                  <a:cubicBezTo>
                    <a:pt x="4371" y="11055"/>
                    <a:pt x="4287" y="10964"/>
                    <a:pt x="4196" y="10964"/>
                  </a:cubicBezTo>
                  <a:cubicBezTo>
                    <a:pt x="4140" y="10964"/>
                    <a:pt x="4112" y="10992"/>
                    <a:pt x="4112" y="11020"/>
                  </a:cubicBezTo>
                  <a:cubicBezTo>
                    <a:pt x="4084" y="11111"/>
                    <a:pt x="4112" y="11230"/>
                    <a:pt x="4112" y="11314"/>
                  </a:cubicBezTo>
                  <a:cubicBezTo>
                    <a:pt x="4112" y="11314"/>
                    <a:pt x="4112" y="11286"/>
                    <a:pt x="4084" y="11286"/>
                  </a:cubicBezTo>
                  <a:cubicBezTo>
                    <a:pt x="4056" y="11230"/>
                    <a:pt x="3965" y="11195"/>
                    <a:pt x="3937" y="11139"/>
                  </a:cubicBezTo>
                  <a:cubicBezTo>
                    <a:pt x="3881" y="11083"/>
                    <a:pt x="3846" y="10992"/>
                    <a:pt x="3790" y="10992"/>
                  </a:cubicBezTo>
                  <a:cubicBezTo>
                    <a:pt x="3734" y="10992"/>
                    <a:pt x="3706" y="11020"/>
                    <a:pt x="3734" y="11055"/>
                  </a:cubicBezTo>
                  <a:cubicBezTo>
                    <a:pt x="3734" y="11167"/>
                    <a:pt x="3762" y="11286"/>
                    <a:pt x="3790" y="11405"/>
                  </a:cubicBezTo>
                  <a:cubicBezTo>
                    <a:pt x="3706" y="11342"/>
                    <a:pt x="3643" y="11258"/>
                    <a:pt x="3531" y="11195"/>
                  </a:cubicBezTo>
                  <a:cubicBezTo>
                    <a:pt x="3522" y="11188"/>
                    <a:pt x="3512" y="11184"/>
                    <a:pt x="3500" y="11184"/>
                  </a:cubicBezTo>
                  <a:cubicBezTo>
                    <a:pt x="3469" y="11184"/>
                    <a:pt x="3433" y="11212"/>
                    <a:pt x="3413" y="11258"/>
                  </a:cubicBezTo>
                  <a:lnTo>
                    <a:pt x="3413" y="11517"/>
                  </a:lnTo>
                  <a:cubicBezTo>
                    <a:pt x="3385" y="11461"/>
                    <a:pt x="3322" y="11405"/>
                    <a:pt x="3266" y="11342"/>
                  </a:cubicBezTo>
                  <a:cubicBezTo>
                    <a:pt x="3238" y="11286"/>
                    <a:pt x="3182" y="11258"/>
                    <a:pt x="3119" y="11258"/>
                  </a:cubicBezTo>
                  <a:cubicBezTo>
                    <a:pt x="3091" y="11258"/>
                    <a:pt x="3063" y="11286"/>
                    <a:pt x="3063" y="11314"/>
                  </a:cubicBezTo>
                  <a:cubicBezTo>
                    <a:pt x="3035" y="11405"/>
                    <a:pt x="3063" y="11489"/>
                    <a:pt x="3063" y="11580"/>
                  </a:cubicBezTo>
                  <a:cubicBezTo>
                    <a:pt x="3091" y="11636"/>
                    <a:pt x="3091" y="11720"/>
                    <a:pt x="3091" y="11783"/>
                  </a:cubicBezTo>
                  <a:cubicBezTo>
                    <a:pt x="3063" y="11755"/>
                    <a:pt x="3007" y="11692"/>
                    <a:pt x="2972" y="11664"/>
                  </a:cubicBezTo>
                  <a:cubicBezTo>
                    <a:pt x="2916" y="11580"/>
                    <a:pt x="2860" y="11489"/>
                    <a:pt x="2769" y="11433"/>
                  </a:cubicBezTo>
                  <a:cubicBezTo>
                    <a:pt x="2759" y="11428"/>
                    <a:pt x="2749" y="11426"/>
                    <a:pt x="2739" y="11426"/>
                  </a:cubicBezTo>
                  <a:cubicBezTo>
                    <a:pt x="2695" y="11426"/>
                    <a:pt x="2657" y="11471"/>
                    <a:pt x="2657" y="11517"/>
                  </a:cubicBezTo>
                  <a:cubicBezTo>
                    <a:pt x="2622" y="11664"/>
                    <a:pt x="2657" y="11811"/>
                    <a:pt x="2657" y="11957"/>
                  </a:cubicBezTo>
                  <a:cubicBezTo>
                    <a:pt x="2594" y="11839"/>
                    <a:pt x="2511" y="11664"/>
                    <a:pt x="2392" y="11608"/>
                  </a:cubicBezTo>
                  <a:cubicBezTo>
                    <a:pt x="2377" y="11600"/>
                    <a:pt x="2361" y="11597"/>
                    <a:pt x="2347" y="11597"/>
                  </a:cubicBezTo>
                  <a:cubicBezTo>
                    <a:pt x="2307" y="11597"/>
                    <a:pt x="2273" y="11623"/>
                    <a:pt x="2273" y="11664"/>
                  </a:cubicBezTo>
                  <a:cubicBezTo>
                    <a:pt x="2245" y="11783"/>
                    <a:pt x="2392" y="12482"/>
                    <a:pt x="2511" y="12713"/>
                  </a:cubicBezTo>
                  <a:lnTo>
                    <a:pt x="2483" y="12713"/>
                  </a:lnTo>
                  <a:cubicBezTo>
                    <a:pt x="2420" y="12768"/>
                    <a:pt x="2336" y="12859"/>
                    <a:pt x="2336" y="12943"/>
                  </a:cubicBezTo>
                  <a:cubicBezTo>
                    <a:pt x="2273" y="13118"/>
                    <a:pt x="2420" y="13384"/>
                    <a:pt x="2594" y="13468"/>
                  </a:cubicBezTo>
                  <a:cubicBezTo>
                    <a:pt x="2633" y="13483"/>
                    <a:pt x="2676" y="13491"/>
                    <a:pt x="2719" y="13491"/>
                  </a:cubicBezTo>
                  <a:cubicBezTo>
                    <a:pt x="2777" y="13491"/>
                    <a:pt x="2836" y="13476"/>
                    <a:pt x="2888" y="13440"/>
                  </a:cubicBezTo>
                  <a:cubicBezTo>
                    <a:pt x="2916" y="13503"/>
                    <a:pt x="2972" y="13587"/>
                    <a:pt x="3007" y="13615"/>
                  </a:cubicBezTo>
                  <a:lnTo>
                    <a:pt x="3266" y="13880"/>
                  </a:lnTo>
                  <a:cubicBezTo>
                    <a:pt x="3469" y="14027"/>
                    <a:pt x="3706" y="14111"/>
                    <a:pt x="3937" y="14167"/>
                  </a:cubicBezTo>
                  <a:cubicBezTo>
                    <a:pt x="4020" y="14185"/>
                    <a:pt x="4096" y="14193"/>
                    <a:pt x="4169" y="14193"/>
                  </a:cubicBezTo>
                  <a:cubicBezTo>
                    <a:pt x="4352" y="14193"/>
                    <a:pt x="4515" y="14143"/>
                    <a:pt x="4720" y="14083"/>
                  </a:cubicBezTo>
                  <a:cubicBezTo>
                    <a:pt x="4986" y="13992"/>
                    <a:pt x="5245" y="13936"/>
                    <a:pt x="5482" y="13789"/>
                  </a:cubicBezTo>
                  <a:cubicBezTo>
                    <a:pt x="6035" y="13531"/>
                    <a:pt x="6440" y="13153"/>
                    <a:pt x="6881" y="12741"/>
                  </a:cubicBezTo>
                  <a:cubicBezTo>
                    <a:pt x="7377" y="12307"/>
                    <a:pt x="7902" y="11985"/>
                    <a:pt x="8566" y="11839"/>
                  </a:cubicBezTo>
                  <a:cubicBezTo>
                    <a:pt x="9125" y="11720"/>
                    <a:pt x="9734" y="11580"/>
                    <a:pt x="10258" y="11370"/>
                  </a:cubicBezTo>
                  <a:cubicBezTo>
                    <a:pt x="10664" y="11195"/>
                    <a:pt x="11076" y="10936"/>
                    <a:pt x="11363" y="10643"/>
                  </a:cubicBezTo>
                  <a:cubicBezTo>
                    <a:pt x="11573" y="10615"/>
                    <a:pt x="11803" y="10496"/>
                    <a:pt x="11950" y="10412"/>
                  </a:cubicBezTo>
                  <a:cubicBezTo>
                    <a:pt x="12149" y="10272"/>
                    <a:pt x="12435" y="10061"/>
                    <a:pt x="12690" y="10061"/>
                  </a:cubicBezTo>
                  <a:cubicBezTo>
                    <a:pt x="12802" y="10061"/>
                    <a:pt x="12909" y="10102"/>
                    <a:pt x="12999" y="10209"/>
                  </a:cubicBezTo>
                  <a:cubicBezTo>
                    <a:pt x="13111" y="10321"/>
                    <a:pt x="13230" y="10468"/>
                    <a:pt x="13349" y="10559"/>
                  </a:cubicBezTo>
                  <a:cubicBezTo>
                    <a:pt x="13461" y="10671"/>
                    <a:pt x="13607" y="10790"/>
                    <a:pt x="13754" y="10881"/>
                  </a:cubicBezTo>
                  <a:cubicBezTo>
                    <a:pt x="13985" y="11083"/>
                    <a:pt x="14132" y="11342"/>
                    <a:pt x="14335" y="11608"/>
                  </a:cubicBezTo>
                  <a:cubicBezTo>
                    <a:pt x="14509" y="11839"/>
                    <a:pt x="14803" y="11985"/>
                    <a:pt x="15034" y="12160"/>
                  </a:cubicBezTo>
                  <a:cubicBezTo>
                    <a:pt x="15356" y="12391"/>
                    <a:pt x="15649" y="12657"/>
                    <a:pt x="15852" y="13006"/>
                  </a:cubicBezTo>
                  <a:cubicBezTo>
                    <a:pt x="16146" y="13468"/>
                    <a:pt x="16495" y="14055"/>
                    <a:pt x="17104" y="14139"/>
                  </a:cubicBezTo>
                  <a:cubicBezTo>
                    <a:pt x="17150" y="14147"/>
                    <a:pt x="17196" y="14150"/>
                    <a:pt x="17241" y="14150"/>
                  </a:cubicBezTo>
                  <a:cubicBezTo>
                    <a:pt x="17560" y="14150"/>
                    <a:pt x="17839" y="13967"/>
                    <a:pt x="18097" y="13789"/>
                  </a:cubicBezTo>
                  <a:cubicBezTo>
                    <a:pt x="18355" y="13587"/>
                    <a:pt x="18565" y="13384"/>
                    <a:pt x="18705" y="13118"/>
                  </a:cubicBezTo>
                  <a:cubicBezTo>
                    <a:pt x="18740" y="13090"/>
                    <a:pt x="18768" y="13062"/>
                    <a:pt x="18796" y="13006"/>
                  </a:cubicBezTo>
                  <a:cubicBezTo>
                    <a:pt x="18971" y="12831"/>
                    <a:pt x="19173" y="12685"/>
                    <a:pt x="19320" y="12482"/>
                  </a:cubicBezTo>
                  <a:cubicBezTo>
                    <a:pt x="19670" y="12013"/>
                    <a:pt x="19789" y="11489"/>
                    <a:pt x="19901" y="10936"/>
                  </a:cubicBezTo>
                  <a:cubicBezTo>
                    <a:pt x="20047" y="10321"/>
                    <a:pt x="20075" y="9713"/>
                    <a:pt x="20103" y="9070"/>
                  </a:cubicBezTo>
                  <a:cubicBezTo>
                    <a:pt x="20138" y="8748"/>
                    <a:pt x="20166" y="8398"/>
                    <a:pt x="20166" y="8049"/>
                  </a:cubicBezTo>
                  <a:cubicBezTo>
                    <a:pt x="20166" y="7909"/>
                    <a:pt x="20194" y="7699"/>
                    <a:pt x="20166" y="7524"/>
                  </a:cubicBezTo>
                  <a:cubicBezTo>
                    <a:pt x="20194" y="6972"/>
                    <a:pt x="20103" y="6391"/>
                    <a:pt x="19754" y="5923"/>
                  </a:cubicBezTo>
                  <a:cubicBezTo>
                    <a:pt x="19320" y="5371"/>
                    <a:pt x="18621" y="5112"/>
                    <a:pt x="18125" y="4587"/>
                  </a:cubicBezTo>
                  <a:cubicBezTo>
                    <a:pt x="17600" y="4028"/>
                    <a:pt x="17195" y="3392"/>
                    <a:pt x="16642" y="2839"/>
                  </a:cubicBezTo>
                  <a:cubicBezTo>
                    <a:pt x="16376" y="2574"/>
                    <a:pt x="16083" y="2371"/>
                    <a:pt x="15768" y="2168"/>
                  </a:cubicBezTo>
                  <a:cubicBezTo>
                    <a:pt x="15474" y="1965"/>
                    <a:pt x="15153" y="1846"/>
                    <a:pt x="14831" y="1700"/>
                  </a:cubicBezTo>
                  <a:cubicBezTo>
                    <a:pt x="14398" y="1553"/>
                    <a:pt x="13957" y="1441"/>
                    <a:pt x="13552" y="1266"/>
                  </a:cubicBezTo>
                  <a:cubicBezTo>
                    <a:pt x="13377" y="1175"/>
                    <a:pt x="13202" y="1091"/>
                    <a:pt x="13027" y="1056"/>
                  </a:cubicBezTo>
                  <a:cubicBezTo>
                    <a:pt x="12880" y="1028"/>
                    <a:pt x="12761" y="1028"/>
                    <a:pt x="12622" y="1000"/>
                  </a:cubicBezTo>
                  <a:cubicBezTo>
                    <a:pt x="12531" y="1000"/>
                    <a:pt x="12447" y="944"/>
                    <a:pt x="12356" y="944"/>
                  </a:cubicBezTo>
                  <a:cubicBezTo>
                    <a:pt x="12356" y="944"/>
                    <a:pt x="12328" y="944"/>
                    <a:pt x="12328" y="916"/>
                  </a:cubicBezTo>
                  <a:cubicBezTo>
                    <a:pt x="12328" y="916"/>
                    <a:pt x="12300" y="854"/>
                    <a:pt x="12300" y="826"/>
                  </a:cubicBezTo>
                  <a:cubicBezTo>
                    <a:pt x="12237" y="770"/>
                    <a:pt x="12209" y="707"/>
                    <a:pt x="12153" y="679"/>
                  </a:cubicBezTo>
                  <a:cubicBezTo>
                    <a:pt x="12097" y="595"/>
                    <a:pt x="12006" y="476"/>
                    <a:pt x="11887" y="476"/>
                  </a:cubicBezTo>
                  <a:cubicBezTo>
                    <a:pt x="11875" y="474"/>
                    <a:pt x="11862" y="473"/>
                    <a:pt x="11850" y="473"/>
                  </a:cubicBezTo>
                  <a:cubicBezTo>
                    <a:pt x="11666" y="473"/>
                    <a:pt x="11532" y="660"/>
                    <a:pt x="11454" y="798"/>
                  </a:cubicBezTo>
                  <a:lnTo>
                    <a:pt x="11279" y="798"/>
                  </a:lnTo>
                  <a:cubicBezTo>
                    <a:pt x="11307" y="742"/>
                    <a:pt x="11279" y="707"/>
                    <a:pt x="11279" y="651"/>
                  </a:cubicBezTo>
                  <a:cubicBezTo>
                    <a:pt x="11307" y="567"/>
                    <a:pt x="11307" y="476"/>
                    <a:pt x="11279" y="357"/>
                  </a:cubicBezTo>
                  <a:cubicBezTo>
                    <a:pt x="11255" y="239"/>
                    <a:pt x="11147" y="176"/>
                    <a:pt x="11025" y="176"/>
                  </a:cubicBezTo>
                  <a:cubicBezTo>
                    <a:pt x="11003" y="176"/>
                    <a:pt x="10980" y="178"/>
                    <a:pt x="10957" y="182"/>
                  </a:cubicBezTo>
                  <a:cubicBezTo>
                    <a:pt x="10811" y="245"/>
                    <a:pt x="10727" y="329"/>
                    <a:pt x="10636" y="448"/>
                  </a:cubicBezTo>
                  <a:cubicBezTo>
                    <a:pt x="10580" y="504"/>
                    <a:pt x="10461" y="651"/>
                    <a:pt x="10433" y="770"/>
                  </a:cubicBezTo>
                  <a:lnTo>
                    <a:pt x="10174" y="770"/>
                  </a:lnTo>
                  <a:cubicBezTo>
                    <a:pt x="10111" y="707"/>
                    <a:pt x="10174" y="595"/>
                    <a:pt x="10174" y="504"/>
                  </a:cubicBezTo>
                  <a:cubicBezTo>
                    <a:pt x="10139" y="392"/>
                    <a:pt x="10111" y="273"/>
                    <a:pt x="10083" y="154"/>
                  </a:cubicBezTo>
                  <a:cubicBezTo>
                    <a:pt x="10060" y="60"/>
                    <a:pt x="9992" y="1"/>
                    <a:pt x="98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64"/>
            <p:cNvSpPr/>
            <p:nvPr/>
          </p:nvSpPr>
          <p:spPr>
            <a:xfrm>
              <a:off x="7399732" y="1446051"/>
              <a:ext cx="12584" cy="11696"/>
            </a:xfrm>
            <a:custGeom>
              <a:rect b="b" l="l" r="r" t="t"/>
              <a:pathLst>
                <a:path extrusionOk="0" h="514" w="553">
                  <a:moveTo>
                    <a:pt x="350" y="101"/>
                  </a:moveTo>
                  <a:cubicBezTo>
                    <a:pt x="378" y="129"/>
                    <a:pt x="406" y="157"/>
                    <a:pt x="406" y="220"/>
                  </a:cubicBezTo>
                  <a:cubicBezTo>
                    <a:pt x="434" y="304"/>
                    <a:pt x="350" y="422"/>
                    <a:pt x="259" y="422"/>
                  </a:cubicBezTo>
                  <a:cubicBezTo>
                    <a:pt x="175" y="422"/>
                    <a:pt x="56" y="331"/>
                    <a:pt x="84" y="248"/>
                  </a:cubicBezTo>
                  <a:cubicBezTo>
                    <a:pt x="119" y="157"/>
                    <a:pt x="203" y="129"/>
                    <a:pt x="294" y="101"/>
                  </a:cubicBezTo>
                  <a:close/>
                  <a:moveTo>
                    <a:pt x="290" y="0"/>
                  </a:moveTo>
                  <a:cubicBezTo>
                    <a:pt x="258" y="0"/>
                    <a:pt x="227" y="13"/>
                    <a:pt x="203" y="45"/>
                  </a:cubicBezTo>
                  <a:cubicBezTo>
                    <a:pt x="84" y="101"/>
                    <a:pt x="0" y="192"/>
                    <a:pt x="0" y="304"/>
                  </a:cubicBezTo>
                  <a:cubicBezTo>
                    <a:pt x="24" y="429"/>
                    <a:pt x="155" y="514"/>
                    <a:pt x="267" y="514"/>
                  </a:cubicBezTo>
                  <a:cubicBezTo>
                    <a:pt x="286" y="514"/>
                    <a:pt x="304" y="511"/>
                    <a:pt x="322" y="506"/>
                  </a:cubicBezTo>
                  <a:cubicBezTo>
                    <a:pt x="469" y="450"/>
                    <a:pt x="552" y="276"/>
                    <a:pt x="496" y="157"/>
                  </a:cubicBezTo>
                  <a:cubicBezTo>
                    <a:pt x="476" y="95"/>
                    <a:pt x="377" y="0"/>
                    <a:pt x="2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64"/>
            <p:cNvSpPr/>
            <p:nvPr/>
          </p:nvSpPr>
          <p:spPr>
            <a:xfrm>
              <a:off x="7460852" y="1397743"/>
              <a:ext cx="15109" cy="12106"/>
            </a:xfrm>
            <a:custGeom>
              <a:rect b="b" l="l" r="r" t="t"/>
              <a:pathLst>
                <a:path extrusionOk="0" h="532" w="664">
                  <a:moveTo>
                    <a:pt x="411" y="98"/>
                  </a:moveTo>
                  <a:cubicBezTo>
                    <a:pt x="455" y="98"/>
                    <a:pt x="494" y="114"/>
                    <a:pt x="517" y="154"/>
                  </a:cubicBezTo>
                  <a:cubicBezTo>
                    <a:pt x="579" y="273"/>
                    <a:pt x="489" y="357"/>
                    <a:pt x="405" y="420"/>
                  </a:cubicBezTo>
                  <a:cubicBezTo>
                    <a:pt x="360" y="439"/>
                    <a:pt x="319" y="459"/>
                    <a:pt x="279" y="459"/>
                  </a:cubicBezTo>
                  <a:cubicBezTo>
                    <a:pt x="263" y="459"/>
                    <a:pt x="246" y="456"/>
                    <a:pt x="230" y="448"/>
                  </a:cubicBezTo>
                  <a:cubicBezTo>
                    <a:pt x="139" y="448"/>
                    <a:pt x="83" y="392"/>
                    <a:pt x="111" y="301"/>
                  </a:cubicBezTo>
                  <a:cubicBezTo>
                    <a:pt x="131" y="214"/>
                    <a:pt x="293" y="98"/>
                    <a:pt x="411" y="98"/>
                  </a:cubicBezTo>
                  <a:close/>
                  <a:moveTo>
                    <a:pt x="441" y="0"/>
                  </a:moveTo>
                  <a:cubicBezTo>
                    <a:pt x="357" y="0"/>
                    <a:pt x="247" y="52"/>
                    <a:pt x="195" y="98"/>
                  </a:cubicBezTo>
                  <a:cubicBezTo>
                    <a:pt x="111" y="126"/>
                    <a:pt x="20" y="217"/>
                    <a:pt x="20" y="329"/>
                  </a:cubicBezTo>
                  <a:cubicBezTo>
                    <a:pt x="0" y="473"/>
                    <a:pt x="114" y="532"/>
                    <a:pt x="232" y="532"/>
                  </a:cubicBezTo>
                  <a:cubicBezTo>
                    <a:pt x="280" y="532"/>
                    <a:pt x="329" y="522"/>
                    <a:pt x="370" y="504"/>
                  </a:cubicBezTo>
                  <a:cubicBezTo>
                    <a:pt x="517" y="448"/>
                    <a:pt x="663" y="329"/>
                    <a:pt x="607" y="154"/>
                  </a:cubicBezTo>
                  <a:cubicBezTo>
                    <a:pt x="607" y="98"/>
                    <a:pt x="544" y="42"/>
                    <a:pt x="489" y="7"/>
                  </a:cubicBezTo>
                  <a:cubicBezTo>
                    <a:pt x="474" y="2"/>
                    <a:pt x="458" y="0"/>
                    <a:pt x="4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64"/>
            <p:cNvSpPr/>
            <p:nvPr/>
          </p:nvSpPr>
          <p:spPr>
            <a:xfrm>
              <a:off x="7376499" y="1464870"/>
              <a:ext cx="15291" cy="12288"/>
            </a:xfrm>
            <a:custGeom>
              <a:rect b="b" l="l" r="r" t="t"/>
              <a:pathLst>
                <a:path extrusionOk="0" h="540" w="672">
                  <a:moveTo>
                    <a:pt x="368" y="99"/>
                  </a:moveTo>
                  <a:cubicBezTo>
                    <a:pt x="386" y="99"/>
                    <a:pt x="409" y="106"/>
                    <a:pt x="441" y="120"/>
                  </a:cubicBezTo>
                  <a:cubicBezTo>
                    <a:pt x="525" y="120"/>
                    <a:pt x="580" y="176"/>
                    <a:pt x="525" y="267"/>
                  </a:cubicBezTo>
                  <a:cubicBezTo>
                    <a:pt x="469" y="351"/>
                    <a:pt x="378" y="413"/>
                    <a:pt x="322" y="441"/>
                  </a:cubicBezTo>
                  <a:cubicBezTo>
                    <a:pt x="289" y="451"/>
                    <a:pt x="254" y="458"/>
                    <a:pt x="223" y="458"/>
                  </a:cubicBezTo>
                  <a:cubicBezTo>
                    <a:pt x="165" y="458"/>
                    <a:pt x="119" y="437"/>
                    <a:pt x="119" y="379"/>
                  </a:cubicBezTo>
                  <a:cubicBezTo>
                    <a:pt x="91" y="295"/>
                    <a:pt x="175" y="176"/>
                    <a:pt x="294" y="120"/>
                  </a:cubicBezTo>
                  <a:lnTo>
                    <a:pt x="322" y="120"/>
                  </a:lnTo>
                  <a:cubicBezTo>
                    <a:pt x="336" y="106"/>
                    <a:pt x="350" y="99"/>
                    <a:pt x="368" y="99"/>
                  </a:cubicBezTo>
                  <a:close/>
                  <a:moveTo>
                    <a:pt x="497" y="1"/>
                  </a:moveTo>
                  <a:cubicBezTo>
                    <a:pt x="441" y="1"/>
                    <a:pt x="322" y="1"/>
                    <a:pt x="266" y="64"/>
                  </a:cubicBezTo>
                  <a:cubicBezTo>
                    <a:pt x="119" y="120"/>
                    <a:pt x="0" y="295"/>
                    <a:pt x="28" y="413"/>
                  </a:cubicBezTo>
                  <a:cubicBezTo>
                    <a:pt x="47" y="510"/>
                    <a:pt x="137" y="540"/>
                    <a:pt x="230" y="540"/>
                  </a:cubicBezTo>
                  <a:cubicBezTo>
                    <a:pt x="271" y="540"/>
                    <a:pt x="313" y="534"/>
                    <a:pt x="350" y="525"/>
                  </a:cubicBezTo>
                  <a:cubicBezTo>
                    <a:pt x="497" y="469"/>
                    <a:pt x="671" y="323"/>
                    <a:pt x="643" y="176"/>
                  </a:cubicBezTo>
                  <a:cubicBezTo>
                    <a:pt x="615" y="92"/>
                    <a:pt x="580" y="29"/>
                    <a:pt x="4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64"/>
            <p:cNvSpPr/>
            <p:nvPr/>
          </p:nvSpPr>
          <p:spPr>
            <a:xfrm>
              <a:off x="7550234" y="1384340"/>
              <a:ext cx="26441" cy="18500"/>
            </a:xfrm>
            <a:custGeom>
              <a:rect b="b" l="l" r="r" t="t"/>
              <a:pathLst>
                <a:path extrusionOk="0" h="813" w="1162">
                  <a:moveTo>
                    <a:pt x="695" y="84"/>
                  </a:moveTo>
                  <a:cubicBezTo>
                    <a:pt x="744" y="84"/>
                    <a:pt x="794" y="99"/>
                    <a:pt x="847" y="135"/>
                  </a:cubicBezTo>
                  <a:cubicBezTo>
                    <a:pt x="1050" y="247"/>
                    <a:pt x="1022" y="512"/>
                    <a:pt x="847" y="631"/>
                  </a:cubicBezTo>
                  <a:cubicBezTo>
                    <a:pt x="766" y="677"/>
                    <a:pt x="677" y="698"/>
                    <a:pt x="584" y="698"/>
                  </a:cubicBezTo>
                  <a:cubicBezTo>
                    <a:pt x="508" y="698"/>
                    <a:pt x="429" y="684"/>
                    <a:pt x="350" y="659"/>
                  </a:cubicBezTo>
                  <a:cubicBezTo>
                    <a:pt x="85" y="631"/>
                    <a:pt x="232" y="337"/>
                    <a:pt x="378" y="219"/>
                  </a:cubicBezTo>
                  <a:cubicBezTo>
                    <a:pt x="481" y="160"/>
                    <a:pt x="583" y="84"/>
                    <a:pt x="695" y="84"/>
                  </a:cubicBezTo>
                  <a:close/>
                  <a:moveTo>
                    <a:pt x="700" y="0"/>
                  </a:moveTo>
                  <a:cubicBezTo>
                    <a:pt x="562" y="0"/>
                    <a:pt x="423" y="62"/>
                    <a:pt x="322" y="163"/>
                  </a:cubicBezTo>
                  <a:cubicBezTo>
                    <a:pt x="204" y="281"/>
                    <a:pt x="1" y="568"/>
                    <a:pt x="204" y="715"/>
                  </a:cubicBezTo>
                  <a:cubicBezTo>
                    <a:pt x="295" y="782"/>
                    <a:pt x="417" y="812"/>
                    <a:pt x="539" y="812"/>
                  </a:cubicBezTo>
                  <a:cubicBezTo>
                    <a:pt x="687" y="812"/>
                    <a:pt x="835" y="767"/>
                    <a:pt x="931" y="687"/>
                  </a:cubicBezTo>
                  <a:cubicBezTo>
                    <a:pt x="1134" y="540"/>
                    <a:pt x="1162" y="281"/>
                    <a:pt x="987" y="107"/>
                  </a:cubicBezTo>
                  <a:cubicBezTo>
                    <a:pt x="901" y="33"/>
                    <a:pt x="801" y="0"/>
                    <a:pt x="7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64"/>
            <p:cNvSpPr/>
            <p:nvPr/>
          </p:nvSpPr>
          <p:spPr>
            <a:xfrm>
              <a:off x="7571601" y="1400860"/>
              <a:ext cx="14472" cy="12857"/>
            </a:xfrm>
            <a:custGeom>
              <a:rect b="b" l="l" r="r" t="t"/>
              <a:pathLst>
                <a:path extrusionOk="0" h="565" w="636">
                  <a:moveTo>
                    <a:pt x="346" y="87"/>
                  </a:moveTo>
                  <a:cubicBezTo>
                    <a:pt x="371" y="87"/>
                    <a:pt x="401" y="94"/>
                    <a:pt x="432" y="108"/>
                  </a:cubicBezTo>
                  <a:cubicBezTo>
                    <a:pt x="544" y="192"/>
                    <a:pt x="516" y="367"/>
                    <a:pt x="432" y="430"/>
                  </a:cubicBezTo>
                  <a:cubicBezTo>
                    <a:pt x="388" y="461"/>
                    <a:pt x="336" y="476"/>
                    <a:pt x="287" y="476"/>
                  </a:cubicBezTo>
                  <a:cubicBezTo>
                    <a:pt x="204" y="476"/>
                    <a:pt x="128" y="431"/>
                    <a:pt x="111" y="339"/>
                  </a:cubicBezTo>
                  <a:cubicBezTo>
                    <a:pt x="83" y="220"/>
                    <a:pt x="167" y="136"/>
                    <a:pt x="285" y="108"/>
                  </a:cubicBezTo>
                  <a:cubicBezTo>
                    <a:pt x="299" y="94"/>
                    <a:pt x="320" y="87"/>
                    <a:pt x="346" y="87"/>
                  </a:cubicBezTo>
                  <a:close/>
                  <a:moveTo>
                    <a:pt x="365" y="0"/>
                  </a:moveTo>
                  <a:cubicBezTo>
                    <a:pt x="194" y="0"/>
                    <a:pt x="1" y="165"/>
                    <a:pt x="20" y="339"/>
                  </a:cubicBezTo>
                  <a:cubicBezTo>
                    <a:pt x="41" y="491"/>
                    <a:pt x="165" y="565"/>
                    <a:pt x="285" y="565"/>
                  </a:cubicBezTo>
                  <a:cubicBezTo>
                    <a:pt x="324" y="565"/>
                    <a:pt x="363" y="557"/>
                    <a:pt x="397" y="541"/>
                  </a:cubicBezTo>
                  <a:cubicBezTo>
                    <a:pt x="572" y="485"/>
                    <a:pt x="635" y="311"/>
                    <a:pt x="572" y="136"/>
                  </a:cubicBezTo>
                  <a:cubicBezTo>
                    <a:pt x="526" y="40"/>
                    <a:pt x="448" y="0"/>
                    <a:pt x="3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64"/>
            <p:cNvSpPr/>
            <p:nvPr/>
          </p:nvSpPr>
          <p:spPr>
            <a:xfrm>
              <a:off x="7532940" y="1382702"/>
              <a:ext cx="14609" cy="12879"/>
            </a:xfrm>
            <a:custGeom>
              <a:rect b="b" l="l" r="r" t="t"/>
              <a:pathLst>
                <a:path extrusionOk="0" h="566" w="642">
                  <a:moveTo>
                    <a:pt x="367" y="109"/>
                  </a:moveTo>
                  <a:cubicBezTo>
                    <a:pt x="438" y="109"/>
                    <a:pt x="495" y="160"/>
                    <a:pt x="495" y="235"/>
                  </a:cubicBezTo>
                  <a:cubicBezTo>
                    <a:pt x="495" y="291"/>
                    <a:pt x="467" y="353"/>
                    <a:pt x="439" y="381"/>
                  </a:cubicBezTo>
                  <a:cubicBezTo>
                    <a:pt x="371" y="444"/>
                    <a:pt x="291" y="476"/>
                    <a:pt x="205" y="476"/>
                  </a:cubicBezTo>
                  <a:cubicBezTo>
                    <a:pt x="176" y="476"/>
                    <a:pt x="147" y="472"/>
                    <a:pt x="117" y="465"/>
                  </a:cubicBezTo>
                  <a:cubicBezTo>
                    <a:pt x="62" y="409"/>
                    <a:pt x="62" y="353"/>
                    <a:pt x="117" y="291"/>
                  </a:cubicBezTo>
                  <a:cubicBezTo>
                    <a:pt x="145" y="207"/>
                    <a:pt x="208" y="144"/>
                    <a:pt x="320" y="116"/>
                  </a:cubicBezTo>
                  <a:cubicBezTo>
                    <a:pt x="336" y="111"/>
                    <a:pt x="352" y="109"/>
                    <a:pt x="367" y="109"/>
                  </a:cubicBezTo>
                  <a:close/>
                  <a:moveTo>
                    <a:pt x="365" y="0"/>
                  </a:moveTo>
                  <a:cubicBezTo>
                    <a:pt x="151" y="0"/>
                    <a:pt x="1" y="220"/>
                    <a:pt x="34" y="409"/>
                  </a:cubicBezTo>
                  <a:cubicBezTo>
                    <a:pt x="61" y="521"/>
                    <a:pt x="143" y="565"/>
                    <a:pt x="236" y="565"/>
                  </a:cubicBezTo>
                  <a:cubicBezTo>
                    <a:pt x="337" y="565"/>
                    <a:pt x="451" y="514"/>
                    <a:pt x="523" y="437"/>
                  </a:cubicBezTo>
                  <a:cubicBezTo>
                    <a:pt x="642" y="319"/>
                    <a:pt x="614" y="60"/>
                    <a:pt x="411" y="4"/>
                  </a:cubicBezTo>
                  <a:cubicBezTo>
                    <a:pt x="395" y="2"/>
                    <a:pt x="380" y="0"/>
                    <a:pt x="3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0" name="Google Shape;3390;p64"/>
          <p:cNvGrpSpPr/>
          <p:nvPr/>
        </p:nvGrpSpPr>
        <p:grpSpPr>
          <a:xfrm>
            <a:off x="5762923" y="2228355"/>
            <a:ext cx="588906" cy="404295"/>
            <a:chOff x="6780455" y="1358126"/>
            <a:chExt cx="458900" cy="315043"/>
          </a:xfrm>
        </p:grpSpPr>
        <p:sp>
          <p:nvSpPr>
            <p:cNvPr id="3391" name="Google Shape;3391;p64"/>
            <p:cNvSpPr/>
            <p:nvPr/>
          </p:nvSpPr>
          <p:spPr>
            <a:xfrm>
              <a:off x="6782525" y="1361380"/>
              <a:ext cx="450777" cy="307033"/>
            </a:xfrm>
            <a:custGeom>
              <a:rect b="b" l="l" r="r" t="t"/>
              <a:pathLst>
                <a:path extrusionOk="0" h="13493" w="19810">
                  <a:moveTo>
                    <a:pt x="7677" y="2769"/>
                  </a:moveTo>
                  <a:cubicBezTo>
                    <a:pt x="7754" y="2769"/>
                    <a:pt x="7828" y="2780"/>
                    <a:pt x="7895" y="2801"/>
                  </a:cubicBezTo>
                  <a:cubicBezTo>
                    <a:pt x="8014" y="2864"/>
                    <a:pt x="8042" y="3039"/>
                    <a:pt x="7923" y="3095"/>
                  </a:cubicBezTo>
                  <a:lnTo>
                    <a:pt x="7923" y="3178"/>
                  </a:lnTo>
                  <a:cubicBezTo>
                    <a:pt x="7867" y="3297"/>
                    <a:pt x="7664" y="3353"/>
                    <a:pt x="7545" y="3388"/>
                  </a:cubicBezTo>
                  <a:cubicBezTo>
                    <a:pt x="7493" y="3398"/>
                    <a:pt x="7441" y="3405"/>
                    <a:pt x="7390" y="3405"/>
                  </a:cubicBezTo>
                  <a:cubicBezTo>
                    <a:pt x="7298" y="3405"/>
                    <a:pt x="7212" y="3384"/>
                    <a:pt x="7140" y="3325"/>
                  </a:cubicBezTo>
                  <a:cubicBezTo>
                    <a:pt x="7077" y="3297"/>
                    <a:pt x="7049" y="3241"/>
                    <a:pt x="7077" y="3178"/>
                  </a:cubicBezTo>
                  <a:cubicBezTo>
                    <a:pt x="7049" y="3150"/>
                    <a:pt x="7049" y="3067"/>
                    <a:pt x="7077" y="3039"/>
                  </a:cubicBezTo>
                  <a:cubicBezTo>
                    <a:pt x="7208" y="2861"/>
                    <a:pt x="7451" y="2769"/>
                    <a:pt x="7677" y="2769"/>
                  </a:cubicBezTo>
                  <a:close/>
                  <a:moveTo>
                    <a:pt x="9575" y="1"/>
                  </a:moveTo>
                  <a:cubicBezTo>
                    <a:pt x="9530" y="1"/>
                    <a:pt x="9485" y="2"/>
                    <a:pt x="9440" y="4"/>
                  </a:cubicBezTo>
                  <a:cubicBezTo>
                    <a:pt x="9342" y="13"/>
                    <a:pt x="9245" y="16"/>
                    <a:pt x="9147" y="16"/>
                  </a:cubicBezTo>
                  <a:cubicBezTo>
                    <a:pt x="8952" y="16"/>
                    <a:pt x="8757" y="4"/>
                    <a:pt x="8566" y="4"/>
                  </a:cubicBezTo>
                  <a:cubicBezTo>
                    <a:pt x="7839" y="4"/>
                    <a:pt x="7168" y="207"/>
                    <a:pt x="6552" y="528"/>
                  </a:cubicBezTo>
                  <a:cubicBezTo>
                    <a:pt x="6028" y="766"/>
                    <a:pt x="5567" y="1144"/>
                    <a:pt x="5098" y="1521"/>
                  </a:cubicBezTo>
                  <a:cubicBezTo>
                    <a:pt x="5098" y="1521"/>
                    <a:pt x="5070" y="1521"/>
                    <a:pt x="5070" y="1549"/>
                  </a:cubicBezTo>
                  <a:cubicBezTo>
                    <a:pt x="4693" y="1899"/>
                    <a:pt x="4168" y="2130"/>
                    <a:pt x="3672" y="2193"/>
                  </a:cubicBezTo>
                  <a:cubicBezTo>
                    <a:pt x="3609" y="2220"/>
                    <a:pt x="3581" y="2248"/>
                    <a:pt x="3525" y="2248"/>
                  </a:cubicBezTo>
                  <a:cubicBezTo>
                    <a:pt x="2881" y="2451"/>
                    <a:pt x="2210" y="2717"/>
                    <a:pt x="1777" y="3241"/>
                  </a:cubicBezTo>
                  <a:cubicBezTo>
                    <a:pt x="1280" y="3822"/>
                    <a:pt x="637" y="4374"/>
                    <a:pt x="609" y="5276"/>
                  </a:cubicBezTo>
                  <a:cubicBezTo>
                    <a:pt x="581" y="5451"/>
                    <a:pt x="462" y="5626"/>
                    <a:pt x="406" y="5801"/>
                  </a:cubicBezTo>
                  <a:cubicBezTo>
                    <a:pt x="231" y="6213"/>
                    <a:pt x="113" y="6619"/>
                    <a:pt x="57" y="7024"/>
                  </a:cubicBezTo>
                  <a:cubicBezTo>
                    <a:pt x="29" y="7234"/>
                    <a:pt x="29" y="7437"/>
                    <a:pt x="1" y="7640"/>
                  </a:cubicBezTo>
                  <a:cubicBezTo>
                    <a:pt x="1" y="7758"/>
                    <a:pt x="1" y="7870"/>
                    <a:pt x="29" y="7989"/>
                  </a:cubicBezTo>
                  <a:cubicBezTo>
                    <a:pt x="29" y="8311"/>
                    <a:pt x="85" y="8632"/>
                    <a:pt x="203" y="8947"/>
                  </a:cubicBezTo>
                  <a:cubicBezTo>
                    <a:pt x="231" y="9010"/>
                    <a:pt x="259" y="9094"/>
                    <a:pt x="322" y="9157"/>
                  </a:cubicBezTo>
                  <a:cubicBezTo>
                    <a:pt x="406" y="9213"/>
                    <a:pt x="497" y="9269"/>
                    <a:pt x="581" y="9360"/>
                  </a:cubicBezTo>
                  <a:cubicBezTo>
                    <a:pt x="627" y="9377"/>
                    <a:pt x="676" y="9386"/>
                    <a:pt x="726" y="9386"/>
                  </a:cubicBezTo>
                  <a:cubicBezTo>
                    <a:pt x="837" y="9386"/>
                    <a:pt x="957" y="9342"/>
                    <a:pt x="1077" y="9241"/>
                  </a:cubicBezTo>
                  <a:cubicBezTo>
                    <a:pt x="1336" y="9038"/>
                    <a:pt x="1630" y="8891"/>
                    <a:pt x="1924" y="8744"/>
                  </a:cubicBezTo>
                  <a:cubicBezTo>
                    <a:pt x="2051" y="8703"/>
                    <a:pt x="2164" y="8677"/>
                    <a:pt x="2271" y="8677"/>
                  </a:cubicBezTo>
                  <a:cubicBezTo>
                    <a:pt x="2310" y="8677"/>
                    <a:pt x="2348" y="8681"/>
                    <a:pt x="2385" y="8688"/>
                  </a:cubicBezTo>
                  <a:cubicBezTo>
                    <a:pt x="2448" y="8688"/>
                    <a:pt x="2476" y="8688"/>
                    <a:pt x="2504" y="8716"/>
                  </a:cubicBezTo>
                  <a:lnTo>
                    <a:pt x="2560" y="8716"/>
                  </a:lnTo>
                  <a:cubicBezTo>
                    <a:pt x="2651" y="8744"/>
                    <a:pt x="2707" y="8807"/>
                    <a:pt x="2707" y="8891"/>
                  </a:cubicBezTo>
                  <a:cubicBezTo>
                    <a:pt x="2735" y="8919"/>
                    <a:pt x="2735" y="8947"/>
                    <a:pt x="2770" y="8947"/>
                  </a:cubicBezTo>
                  <a:cubicBezTo>
                    <a:pt x="2826" y="9066"/>
                    <a:pt x="2881" y="9185"/>
                    <a:pt x="2881" y="9297"/>
                  </a:cubicBezTo>
                  <a:cubicBezTo>
                    <a:pt x="3000" y="9360"/>
                    <a:pt x="3084" y="9507"/>
                    <a:pt x="3000" y="9618"/>
                  </a:cubicBezTo>
                  <a:cubicBezTo>
                    <a:pt x="2770" y="9940"/>
                    <a:pt x="2448" y="10115"/>
                    <a:pt x="2098" y="10234"/>
                  </a:cubicBezTo>
                  <a:cubicBezTo>
                    <a:pt x="2070" y="10262"/>
                    <a:pt x="2007" y="10262"/>
                    <a:pt x="1979" y="10290"/>
                  </a:cubicBezTo>
                  <a:cubicBezTo>
                    <a:pt x="1951" y="10318"/>
                    <a:pt x="1896" y="10318"/>
                    <a:pt x="1861" y="10346"/>
                  </a:cubicBezTo>
                  <a:cubicBezTo>
                    <a:pt x="1721" y="10436"/>
                    <a:pt x="1602" y="10492"/>
                    <a:pt x="1455" y="10555"/>
                  </a:cubicBezTo>
                  <a:cubicBezTo>
                    <a:pt x="1923" y="11117"/>
                    <a:pt x="2288" y="11369"/>
                    <a:pt x="2740" y="11369"/>
                  </a:cubicBezTo>
                  <a:cubicBezTo>
                    <a:pt x="2963" y="11369"/>
                    <a:pt x="3208" y="11307"/>
                    <a:pt x="3497" y="11192"/>
                  </a:cubicBezTo>
                  <a:cubicBezTo>
                    <a:pt x="3581" y="11164"/>
                    <a:pt x="3672" y="11136"/>
                    <a:pt x="3728" y="11108"/>
                  </a:cubicBezTo>
                  <a:cubicBezTo>
                    <a:pt x="3942" y="10980"/>
                    <a:pt x="4172" y="10897"/>
                    <a:pt x="4402" y="10897"/>
                  </a:cubicBezTo>
                  <a:cubicBezTo>
                    <a:pt x="4487" y="10897"/>
                    <a:pt x="4573" y="10908"/>
                    <a:pt x="4658" y="10933"/>
                  </a:cubicBezTo>
                  <a:cubicBezTo>
                    <a:pt x="4735" y="10944"/>
                    <a:pt x="4812" y="10950"/>
                    <a:pt x="4887" y="10950"/>
                  </a:cubicBezTo>
                  <a:cubicBezTo>
                    <a:pt x="5183" y="10950"/>
                    <a:pt x="5462" y="10863"/>
                    <a:pt x="5741" y="10695"/>
                  </a:cubicBezTo>
                  <a:cubicBezTo>
                    <a:pt x="5972" y="10520"/>
                    <a:pt x="6266" y="10436"/>
                    <a:pt x="6552" y="10436"/>
                  </a:cubicBezTo>
                  <a:cubicBezTo>
                    <a:pt x="6699" y="10436"/>
                    <a:pt x="6818" y="10436"/>
                    <a:pt x="6965" y="10464"/>
                  </a:cubicBezTo>
                  <a:lnTo>
                    <a:pt x="7196" y="10464"/>
                  </a:lnTo>
                  <a:cubicBezTo>
                    <a:pt x="7438" y="10494"/>
                    <a:pt x="7678" y="10510"/>
                    <a:pt x="7917" y="10510"/>
                  </a:cubicBezTo>
                  <a:cubicBezTo>
                    <a:pt x="8421" y="10510"/>
                    <a:pt x="8923" y="10437"/>
                    <a:pt x="9440" y="10262"/>
                  </a:cubicBezTo>
                  <a:cubicBezTo>
                    <a:pt x="9846" y="10143"/>
                    <a:pt x="10314" y="10087"/>
                    <a:pt x="10748" y="9996"/>
                  </a:cubicBezTo>
                  <a:cubicBezTo>
                    <a:pt x="10774" y="9991"/>
                    <a:pt x="10800" y="9989"/>
                    <a:pt x="10827" y="9989"/>
                  </a:cubicBezTo>
                  <a:cubicBezTo>
                    <a:pt x="10955" y="9989"/>
                    <a:pt x="11095" y="10036"/>
                    <a:pt x="11216" y="10059"/>
                  </a:cubicBezTo>
                  <a:cubicBezTo>
                    <a:pt x="11244" y="10087"/>
                    <a:pt x="11272" y="10087"/>
                    <a:pt x="11300" y="10115"/>
                  </a:cubicBezTo>
                  <a:cubicBezTo>
                    <a:pt x="11419" y="10143"/>
                    <a:pt x="11538" y="10171"/>
                    <a:pt x="11622" y="10262"/>
                  </a:cubicBezTo>
                  <a:cubicBezTo>
                    <a:pt x="11713" y="10318"/>
                    <a:pt x="11825" y="10381"/>
                    <a:pt x="11944" y="10436"/>
                  </a:cubicBezTo>
                  <a:cubicBezTo>
                    <a:pt x="12174" y="10520"/>
                    <a:pt x="12412" y="10695"/>
                    <a:pt x="12671" y="10730"/>
                  </a:cubicBezTo>
                  <a:cubicBezTo>
                    <a:pt x="13195" y="10786"/>
                    <a:pt x="13636" y="11045"/>
                    <a:pt x="14069" y="11283"/>
                  </a:cubicBezTo>
                  <a:cubicBezTo>
                    <a:pt x="14510" y="11513"/>
                    <a:pt x="14971" y="11716"/>
                    <a:pt x="15293" y="12094"/>
                  </a:cubicBezTo>
                  <a:cubicBezTo>
                    <a:pt x="15412" y="12213"/>
                    <a:pt x="15643" y="12241"/>
                    <a:pt x="15817" y="12331"/>
                  </a:cubicBezTo>
                  <a:cubicBezTo>
                    <a:pt x="16020" y="12415"/>
                    <a:pt x="16258" y="12443"/>
                    <a:pt x="16405" y="12590"/>
                  </a:cubicBezTo>
                  <a:cubicBezTo>
                    <a:pt x="17013" y="13143"/>
                    <a:pt x="17831" y="13261"/>
                    <a:pt x="18586" y="13492"/>
                  </a:cubicBezTo>
                  <a:cubicBezTo>
                    <a:pt x="19202" y="12968"/>
                    <a:pt x="19516" y="12359"/>
                    <a:pt x="19460" y="11569"/>
                  </a:cubicBezTo>
                  <a:cubicBezTo>
                    <a:pt x="19460" y="11394"/>
                    <a:pt x="19460" y="11192"/>
                    <a:pt x="19488" y="11017"/>
                  </a:cubicBezTo>
                  <a:cubicBezTo>
                    <a:pt x="19663" y="10381"/>
                    <a:pt x="19635" y="9737"/>
                    <a:pt x="19663" y="9094"/>
                  </a:cubicBezTo>
                  <a:cubicBezTo>
                    <a:pt x="19691" y="8863"/>
                    <a:pt x="19754" y="8632"/>
                    <a:pt x="19810" y="8395"/>
                  </a:cubicBezTo>
                  <a:lnTo>
                    <a:pt x="19810" y="7437"/>
                  </a:lnTo>
                  <a:cubicBezTo>
                    <a:pt x="19663" y="6996"/>
                    <a:pt x="19607" y="6563"/>
                    <a:pt x="19810" y="6122"/>
                  </a:cubicBezTo>
                  <a:lnTo>
                    <a:pt x="19810" y="3563"/>
                  </a:lnTo>
                  <a:cubicBezTo>
                    <a:pt x="19754" y="3500"/>
                    <a:pt x="19691" y="3444"/>
                    <a:pt x="19663" y="3388"/>
                  </a:cubicBezTo>
                  <a:cubicBezTo>
                    <a:pt x="19579" y="2976"/>
                    <a:pt x="19314" y="2801"/>
                    <a:pt x="18936" y="2717"/>
                  </a:cubicBezTo>
                  <a:cubicBezTo>
                    <a:pt x="18733" y="2654"/>
                    <a:pt x="18530" y="2598"/>
                    <a:pt x="18328" y="2598"/>
                  </a:cubicBezTo>
                  <a:cubicBezTo>
                    <a:pt x="17859" y="2570"/>
                    <a:pt x="17419" y="2514"/>
                    <a:pt x="16985" y="2395"/>
                  </a:cubicBezTo>
                  <a:cubicBezTo>
                    <a:pt x="16754" y="2339"/>
                    <a:pt x="16517" y="2276"/>
                    <a:pt x="16314" y="2165"/>
                  </a:cubicBezTo>
                  <a:cubicBezTo>
                    <a:pt x="16258" y="2130"/>
                    <a:pt x="16230" y="2130"/>
                    <a:pt x="16167" y="2102"/>
                  </a:cubicBezTo>
                  <a:cubicBezTo>
                    <a:pt x="15908" y="1955"/>
                    <a:pt x="15643" y="1815"/>
                    <a:pt x="15384" y="1605"/>
                  </a:cubicBezTo>
                  <a:cubicBezTo>
                    <a:pt x="15062" y="1374"/>
                    <a:pt x="14713" y="1228"/>
                    <a:pt x="14335" y="1200"/>
                  </a:cubicBezTo>
                  <a:cubicBezTo>
                    <a:pt x="14132" y="1200"/>
                    <a:pt x="13957" y="1228"/>
                    <a:pt x="13748" y="1228"/>
                  </a:cubicBezTo>
                  <a:cubicBezTo>
                    <a:pt x="13664" y="1239"/>
                    <a:pt x="13581" y="1244"/>
                    <a:pt x="13500" y="1244"/>
                  </a:cubicBezTo>
                  <a:cubicBezTo>
                    <a:pt x="13136" y="1244"/>
                    <a:pt x="12800" y="1135"/>
                    <a:pt x="12468" y="969"/>
                  </a:cubicBezTo>
                  <a:cubicBezTo>
                    <a:pt x="12062" y="766"/>
                    <a:pt x="11650" y="556"/>
                    <a:pt x="11244" y="381"/>
                  </a:cubicBezTo>
                  <a:cubicBezTo>
                    <a:pt x="10705" y="167"/>
                    <a:pt x="10160" y="1"/>
                    <a:pt x="957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64"/>
            <p:cNvSpPr/>
            <p:nvPr/>
          </p:nvSpPr>
          <p:spPr>
            <a:xfrm>
              <a:off x="6834248" y="1443344"/>
              <a:ext cx="81964" cy="85468"/>
            </a:xfrm>
            <a:custGeom>
              <a:rect b="b" l="l" r="r" t="t"/>
              <a:pathLst>
                <a:path extrusionOk="0" h="3756" w="3602">
                  <a:moveTo>
                    <a:pt x="1022" y="0"/>
                  </a:moveTo>
                  <a:cubicBezTo>
                    <a:pt x="764" y="0"/>
                    <a:pt x="504" y="257"/>
                    <a:pt x="553" y="513"/>
                  </a:cubicBezTo>
                  <a:cubicBezTo>
                    <a:pt x="462" y="541"/>
                    <a:pt x="378" y="569"/>
                    <a:pt x="287" y="597"/>
                  </a:cubicBezTo>
                  <a:cubicBezTo>
                    <a:pt x="0" y="716"/>
                    <a:pt x="28" y="1122"/>
                    <a:pt x="203" y="1325"/>
                  </a:cubicBezTo>
                  <a:cubicBezTo>
                    <a:pt x="259" y="1415"/>
                    <a:pt x="350" y="1443"/>
                    <a:pt x="434" y="1471"/>
                  </a:cubicBezTo>
                  <a:cubicBezTo>
                    <a:pt x="378" y="1646"/>
                    <a:pt x="350" y="1793"/>
                    <a:pt x="287" y="1940"/>
                  </a:cubicBezTo>
                  <a:cubicBezTo>
                    <a:pt x="203" y="2289"/>
                    <a:pt x="147" y="2814"/>
                    <a:pt x="525" y="3017"/>
                  </a:cubicBezTo>
                  <a:cubicBezTo>
                    <a:pt x="635" y="3085"/>
                    <a:pt x="726" y="3118"/>
                    <a:pt x="827" y="3118"/>
                  </a:cubicBezTo>
                  <a:cubicBezTo>
                    <a:pt x="860" y="3118"/>
                    <a:pt x="894" y="3114"/>
                    <a:pt x="930" y="3108"/>
                  </a:cubicBezTo>
                  <a:lnTo>
                    <a:pt x="930" y="3108"/>
                  </a:lnTo>
                  <a:cubicBezTo>
                    <a:pt x="902" y="3164"/>
                    <a:pt x="874" y="3219"/>
                    <a:pt x="874" y="3310"/>
                  </a:cubicBezTo>
                  <a:cubicBezTo>
                    <a:pt x="874" y="3562"/>
                    <a:pt x="1096" y="3755"/>
                    <a:pt x="1349" y="3755"/>
                  </a:cubicBezTo>
                  <a:cubicBezTo>
                    <a:pt x="1384" y="3755"/>
                    <a:pt x="1419" y="3751"/>
                    <a:pt x="1455" y="3744"/>
                  </a:cubicBezTo>
                  <a:cubicBezTo>
                    <a:pt x="1685" y="3688"/>
                    <a:pt x="1895" y="3688"/>
                    <a:pt x="2154" y="3632"/>
                  </a:cubicBezTo>
                  <a:cubicBezTo>
                    <a:pt x="2273" y="3597"/>
                    <a:pt x="2357" y="3541"/>
                    <a:pt x="2475" y="3513"/>
                  </a:cubicBezTo>
                  <a:cubicBezTo>
                    <a:pt x="2500" y="3641"/>
                    <a:pt x="2614" y="3721"/>
                    <a:pt x="2741" y="3721"/>
                  </a:cubicBezTo>
                  <a:cubicBezTo>
                    <a:pt x="2759" y="3721"/>
                    <a:pt x="2778" y="3719"/>
                    <a:pt x="2797" y="3716"/>
                  </a:cubicBezTo>
                  <a:cubicBezTo>
                    <a:pt x="2944" y="3660"/>
                    <a:pt x="3056" y="3632"/>
                    <a:pt x="3175" y="3541"/>
                  </a:cubicBezTo>
                  <a:cubicBezTo>
                    <a:pt x="3322" y="3457"/>
                    <a:pt x="3405" y="3366"/>
                    <a:pt x="3496" y="3219"/>
                  </a:cubicBezTo>
                  <a:cubicBezTo>
                    <a:pt x="3601" y="3056"/>
                    <a:pt x="3430" y="2867"/>
                    <a:pt x="3264" y="2867"/>
                  </a:cubicBezTo>
                  <a:cubicBezTo>
                    <a:pt x="3253" y="2867"/>
                    <a:pt x="3242" y="2868"/>
                    <a:pt x="3231" y="2870"/>
                  </a:cubicBezTo>
                  <a:cubicBezTo>
                    <a:pt x="3147" y="2898"/>
                    <a:pt x="3056" y="2933"/>
                    <a:pt x="2972" y="2989"/>
                  </a:cubicBezTo>
                  <a:cubicBezTo>
                    <a:pt x="3084" y="2758"/>
                    <a:pt x="3119" y="2492"/>
                    <a:pt x="3000" y="2261"/>
                  </a:cubicBezTo>
                  <a:cubicBezTo>
                    <a:pt x="3000" y="2199"/>
                    <a:pt x="2972" y="2143"/>
                    <a:pt x="2944" y="2087"/>
                  </a:cubicBezTo>
                  <a:cubicBezTo>
                    <a:pt x="2944" y="1996"/>
                    <a:pt x="2909" y="1912"/>
                    <a:pt x="2853" y="1821"/>
                  </a:cubicBezTo>
                  <a:cubicBezTo>
                    <a:pt x="2769" y="1499"/>
                    <a:pt x="2559" y="1213"/>
                    <a:pt x="2329" y="975"/>
                  </a:cubicBezTo>
                  <a:cubicBezTo>
                    <a:pt x="2182" y="835"/>
                    <a:pt x="2035" y="716"/>
                    <a:pt x="1832" y="625"/>
                  </a:cubicBezTo>
                  <a:cubicBezTo>
                    <a:pt x="1832" y="569"/>
                    <a:pt x="1804" y="513"/>
                    <a:pt x="1776" y="450"/>
                  </a:cubicBezTo>
                  <a:cubicBezTo>
                    <a:pt x="1720" y="339"/>
                    <a:pt x="1601" y="248"/>
                    <a:pt x="1455" y="192"/>
                  </a:cubicBezTo>
                  <a:cubicBezTo>
                    <a:pt x="1371" y="136"/>
                    <a:pt x="1252" y="45"/>
                    <a:pt x="1133" y="17"/>
                  </a:cubicBezTo>
                  <a:cubicBezTo>
                    <a:pt x="1097" y="5"/>
                    <a:pt x="1060" y="0"/>
                    <a:pt x="1022" y="0"/>
                  </a:cubicBezTo>
                  <a:close/>
                </a:path>
              </a:pathLst>
            </a:custGeom>
            <a:solidFill>
              <a:srgbClr val="70A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64"/>
            <p:cNvSpPr/>
            <p:nvPr/>
          </p:nvSpPr>
          <p:spPr>
            <a:xfrm>
              <a:off x="6848834" y="1359537"/>
              <a:ext cx="387176" cy="249372"/>
            </a:xfrm>
            <a:custGeom>
              <a:rect b="b" l="l" r="r" t="t"/>
              <a:pathLst>
                <a:path extrusionOk="0" h="10959" w="17015">
                  <a:moveTo>
                    <a:pt x="1918" y="3001"/>
                  </a:moveTo>
                  <a:cubicBezTo>
                    <a:pt x="1953" y="3001"/>
                    <a:pt x="1981" y="3001"/>
                    <a:pt x="2009" y="3085"/>
                  </a:cubicBezTo>
                  <a:cubicBezTo>
                    <a:pt x="2009" y="3085"/>
                    <a:pt x="1981" y="3057"/>
                    <a:pt x="1953" y="3029"/>
                  </a:cubicBezTo>
                  <a:lnTo>
                    <a:pt x="1918" y="3001"/>
                  </a:lnTo>
                  <a:close/>
                  <a:moveTo>
                    <a:pt x="4763" y="2850"/>
                  </a:moveTo>
                  <a:cubicBezTo>
                    <a:pt x="4840" y="2850"/>
                    <a:pt x="4914" y="2861"/>
                    <a:pt x="4981" y="2882"/>
                  </a:cubicBezTo>
                  <a:cubicBezTo>
                    <a:pt x="5100" y="2945"/>
                    <a:pt x="5128" y="3120"/>
                    <a:pt x="5009" y="3176"/>
                  </a:cubicBezTo>
                  <a:lnTo>
                    <a:pt x="5009" y="3259"/>
                  </a:lnTo>
                  <a:cubicBezTo>
                    <a:pt x="4953" y="3378"/>
                    <a:pt x="4750" y="3434"/>
                    <a:pt x="4631" y="3469"/>
                  </a:cubicBezTo>
                  <a:cubicBezTo>
                    <a:pt x="4579" y="3479"/>
                    <a:pt x="4527" y="3486"/>
                    <a:pt x="4476" y="3486"/>
                  </a:cubicBezTo>
                  <a:cubicBezTo>
                    <a:pt x="4384" y="3486"/>
                    <a:pt x="4298" y="3465"/>
                    <a:pt x="4226" y="3406"/>
                  </a:cubicBezTo>
                  <a:cubicBezTo>
                    <a:pt x="4163" y="3378"/>
                    <a:pt x="4135" y="3322"/>
                    <a:pt x="4163" y="3259"/>
                  </a:cubicBezTo>
                  <a:cubicBezTo>
                    <a:pt x="4135" y="3231"/>
                    <a:pt x="4135" y="3148"/>
                    <a:pt x="4163" y="3120"/>
                  </a:cubicBezTo>
                  <a:cubicBezTo>
                    <a:pt x="4294" y="2942"/>
                    <a:pt x="4537" y="2850"/>
                    <a:pt x="4763" y="2850"/>
                  </a:cubicBezTo>
                  <a:close/>
                  <a:moveTo>
                    <a:pt x="14155" y="7343"/>
                  </a:moveTo>
                  <a:cubicBezTo>
                    <a:pt x="14190" y="7371"/>
                    <a:pt x="14190" y="7399"/>
                    <a:pt x="14218" y="7427"/>
                  </a:cubicBezTo>
                  <a:cubicBezTo>
                    <a:pt x="14246" y="7490"/>
                    <a:pt x="14246" y="7518"/>
                    <a:pt x="14246" y="7574"/>
                  </a:cubicBezTo>
                  <a:cubicBezTo>
                    <a:pt x="14190" y="7574"/>
                    <a:pt x="14127" y="7574"/>
                    <a:pt x="14071" y="7546"/>
                  </a:cubicBezTo>
                  <a:lnTo>
                    <a:pt x="13980" y="7546"/>
                  </a:lnTo>
                  <a:cubicBezTo>
                    <a:pt x="14043" y="7490"/>
                    <a:pt x="14099" y="7399"/>
                    <a:pt x="14155" y="7343"/>
                  </a:cubicBezTo>
                  <a:close/>
                  <a:moveTo>
                    <a:pt x="7079" y="1"/>
                  </a:moveTo>
                  <a:cubicBezTo>
                    <a:pt x="6876" y="29"/>
                    <a:pt x="6673" y="57"/>
                    <a:pt x="6463" y="57"/>
                  </a:cubicBezTo>
                  <a:lnTo>
                    <a:pt x="6205" y="57"/>
                  </a:lnTo>
                  <a:cubicBezTo>
                    <a:pt x="6205" y="113"/>
                    <a:pt x="6233" y="204"/>
                    <a:pt x="6289" y="288"/>
                  </a:cubicBezTo>
                  <a:cubicBezTo>
                    <a:pt x="6435" y="497"/>
                    <a:pt x="6610" y="525"/>
                    <a:pt x="6848" y="525"/>
                  </a:cubicBezTo>
                  <a:cubicBezTo>
                    <a:pt x="6757" y="581"/>
                    <a:pt x="6673" y="672"/>
                    <a:pt x="6638" y="756"/>
                  </a:cubicBezTo>
                  <a:lnTo>
                    <a:pt x="6379" y="756"/>
                  </a:lnTo>
                  <a:cubicBezTo>
                    <a:pt x="6233" y="756"/>
                    <a:pt x="6149" y="756"/>
                    <a:pt x="6002" y="728"/>
                  </a:cubicBezTo>
                  <a:cubicBezTo>
                    <a:pt x="5974" y="728"/>
                    <a:pt x="5939" y="728"/>
                    <a:pt x="5911" y="756"/>
                  </a:cubicBezTo>
                  <a:cubicBezTo>
                    <a:pt x="5875" y="739"/>
                    <a:pt x="5836" y="731"/>
                    <a:pt x="5796" y="731"/>
                  </a:cubicBezTo>
                  <a:cubicBezTo>
                    <a:pt x="5645" y="731"/>
                    <a:pt x="5481" y="843"/>
                    <a:pt x="5387" y="959"/>
                  </a:cubicBezTo>
                  <a:cubicBezTo>
                    <a:pt x="5359" y="1022"/>
                    <a:pt x="5331" y="1078"/>
                    <a:pt x="5331" y="1134"/>
                  </a:cubicBezTo>
                  <a:cubicBezTo>
                    <a:pt x="5275" y="1106"/>
                    <a:pt x="5240" y="1078"/>
                    <a:pt x="5184" y="1078"/>
                  </a:cubicBezTo>
                  <a:cubicBezTo>
                    <a:pt x="4983" y="975"/>
                    <a:pt x="4756" y="898"/>
                    <a:pt x="4530" y="898"/>
                  </a:cubicBezTo>
                  <a:cubicBezTo>
                    <a:pt x="4496" y="898"/>
                    <a:pt x="4462" y="899"/>
                    <a:pt x="4429" y="903"/>
                  </a:cubicBezTo>
                  <a:cubicBezTo>
                    <a:pt x="4163" y="903"/>
                    <a:pt x="3960" y="1022"/>
                    <a:pt x="3757" y="1162"/>
                  </a:cubicBezTo>
                  <a:cubicBezTo>
                    <a:pt x="3555" y="1281"/>
                    <a:pt x="3317" y="1281"/>
                    <a:pt x="3114" y="1371"/>
                  </a:cubicBezTo>
                  <a:cubicBezTo>
                    <a:pt x="2883" y="1455"/>
                    <a:pt x="2618" y="1546"/>
                    <a:pt x="2443" y="1721"/>
                  </a:cubicBezTo>
                  <a:cubicBezTo>
                    <a:pt x="2268" y="1833"/>
                    <a:pt x="2156" y="1980"/>
                    <a:pt x="2009" y="2127"/>
                  </a:cubicBezTo>
                  <a:cubicBezTo>
                    <a:pt x="1890" y="2301"/>
                    <a:pt x="1779" y="2448"/>
                    <a:pt x="1716" y="2623"/>
                  </a:cubicBezTo>
                  <a:cubicBezTo>
                    <a:pt x="1660" y="2578"/>
                    <a:pt x="1595" y="2555"/>
                    <a:pt x="1529" y="2555"/>
                  </a:cubicBezTo>
                  <a:cubicBezTo>
                    <a:pt x="1464" y="2555"/>
                    <a:pt x="1397" y="2578"/>
                    <a:pt x="1338" y="2623"/>
                  </a:cubicBezTo>
                  <a:lnTo>
                    <a:pt x="1338" y="2651"/>
                  </a:lnTo>
                  <a:cubicBezTo>
                    <a:pt x="1163" y="2560"/>
                    <a:pt x="960" y="2560"/>
                    <a:pt x="786" y="2560"/>
                  </a:cubicBezTo>
                  <a:cubicBezTo>
                    <a:pt x="734" y="2553"/>
                    <a:pt x="683" y="2549"/>
                    <a:pt x="631" y="2549"/>
                  </a:cubicBezTo>
                  <a:cubicBezTo>
                    <a:pt x="304" y="2549"/>
                    <a:pt x="0" y="2706"/>
                    <a:pt x="30" y="3057"/>
                  </a:cubicBezTo>
                  <a:cubicBezTo>
                    <a:pt x="30" y="3299"/>
                    <a:pt x="228" y="3509"/>
                    <a:pt x="448" y="3509"/>
                  </a:cubicBezTo>
                  <a:cubicBezTo>
                    <a:pt x="521" y="3509"/>
                    <a:pt x="596" y="3486"/>
                    <a:pt x="667" y="3434"/>
                  </a:cubicBezTo>
                  <a:lnTo>
                    <a:pt x="814" y="3434"/>
                  </a:lnTo>
                  <a:cubicBezTo>
                    <a:pt x="842" y="3469"/>
                    <a:pt x="842" y="3497"/>
                    <a:pt x="869" y="3497"/>
                  </a:cubicBezTo>
                  <a:cubicBezTo>
                    <a:pt x="923" y="3530"/>
                    <a:pt x="986" y="3544"/>
                    <a:pt x="1045" y="3544"/>
                  </a:cubicBezTo>
                  <a:cubicBezTo>
                    <a:pt x="1088" y="3544"/>
                    <a:pt x="1128" y="3537"/>
                    <a:pt x="1163" y="3525"/>
                  </a:cubicBezTo>
                  <a:lnTo>
                    <a:pt x="1163" y="3525"/>
                  </a:lnTo>
                  <a:cubicBezTo>
                    <a:pt x="1135" y="3539"/>
                    <a:pt x="1135" y="3546"/>
                    <a:pt x="1146" y="3546"/>
                  </a:cubicBezTo>
                  <a:cubicBezTo>
                    <a:pt x="1156" y="3546"/>
                    <a:pt x="1177" y="3539"/>
                    <a:pt x="1191" y="3525"/>
                  </a:cubicBezTo>
                  <a:cubicBezTo>
                    <a:pt x="1219" y="3553"/>
                    <a:pt x="1219" y="3581"/>
                    <a:pt x="1219" y="3609"/>
                  </a:cubicBezTo>
                  <a:cubicBezTo>
                    <a:pt x="1312" y="3723"/>
                    <a:pt x="1421" y="3766"/>
                    <a:pt x="1547" y="3766"/>
                  </a:cubicBezTo>
                  <a:cubicBezTo>
                    <a:pt x="1583" y="3766"/>
                    <a:pt x="1621" y="3762"/>
                    <a:pt x="1660" y="3756"/>
                  </a:cubicBezTo>
                  <a:cubicBezTo>
                    <a:pt x="1688" y="3756"/>
                    <a:pt x="1716" y="3756"/>
                    <a:pt x="1744" y="3728"/>
                  </a:cubicBezTo>
                  <a:cubicBezTo>
                    <a:pt x="1778" y="3734"/>
                    <a:pt x="1812" y="3738"/>
                    <a:pt x="1846" y="3738"/>
                  </a:cubicBezTo>
                  <a:cubicBezTo>
                    <a:pt x="1957" y="3738"/>
                    <a:pt x="2065" y="3700"/>
                    <a:pt x="2156" y="3609"/>
                  </a:cubicBezTo>
                  <a:cubicBezTo>
                    <a:pt x="2331" y="3434"/>
                    <a:pt x="2240" y="3176"/>
                    <a:pt x="2331" y="2973"/>
                  </a:cubicBezTo>
                  <a:cubicBezTo>
                    <a:pt x="2415" y="2707"/>
                    <a:pt x="2618" y="2504"/>
                    <a:pt x="2827" y="2357"/>
                  </a:cubicBezTo>
                  <a:cubicBezTo>
                    <a:pt x="2855" y="2301"/>
                    <a:pt x="2911" y="2274"/>
                    <a:pt x="2967" y="2246"/>
                  </a:cubicBezTo>
                  <a:lnTo>
                    <a:pt x="2967" y="2246"/>
                  </a:lnTo>
                  <a:cubicBezTo>
                    <a:pt x="2736" y="2560"/>
                    <a:pt x="2590" y="2945"/>
                    <a:pt x="2562" y="3350"/>
                  </a:cubicBezTo>
                  <a:cubicBezTo>
                    <a:pt x="2534" y="3581"/>
                    <a:pt x="2534" y="3784"/>
                    <a:pt x="2590" y="4022"/>
                  </a:cubicBezTo>
                  <a:lnTo>
                    <a:pt x="2590" y="4050"/>
                  </a:lnTo>
                  <a:cubicBezTo>
                    <a:pt x="2534" y="4078"/>
                    <a:pt x="2506" y="4168"/>
                    <a:pt x="2534" y="4252"/>
                  </a:cubicBezTo>
                  <a:cubicBezTo>
                    <a:pt x="2590" y="4518"/>
                    <a:pt x="2618" y="4749"/>
                    <a:pt x="2764" y="4980"/>
                  </a:cubicBezTo>
                  <a:lnTo>
                    <a:pt x="2792" y="5008"/>
                  </a:lnTo>
                  <a:cubicBezTo>
                    <a:pt x="2764" y="5070"/>
                    <a:pt x="2764" y="5098"/>
                    <a:pt x="2792" y="5154"/>
                  </a:cubicBezTo>
                  <a:cubicBezTo>
                    <a:pt x="2911" y="5532"/>
                    <a:pt x="3058" y="5944"/>
                    <a:pt x="3408" y="6147"/>
                  </a:cubicBezTo>
                  <a:cubicBezTo>
                    <a:pt x="3555" y="6231"/>
                    <a:pt x="3666" y="6266"/>
                    <a:pt x="3813" y="6294"/>
                  </a:cubicBezTo>
                  <a:cubicBezTo>
                    <a:pt x="3876" y="6322"/>
                    <a:pt x="3932" y="6350"/>
                    <a:pt x="3960" y="6378"/>
                  </a:cubicBezTo>
                  <a:cubicBezTo>
                    <a:pt x="3903" y="6392"/>
                    <a:pt x="3845" y="6398"/>
                    <a:pt x="3785" y="6398"/>
                  </a:cubicBezTo>
                  <a:cubicBezTo>
                    <a:pt x="3572" y="6398"/>
                    <a:pt x="3343" y="6318"/>
                    <a:pt x="3114" y="6203"/>
                  </a:cubicBezTo>
                  <a:cubicBezTo>
                    <a:pt x="3089" y="6193"/>
                    <a:pt x="3064" y="6188"/>
                    <a:pt x="3040" y="6188"/>
                  </a:cubicBezTo>
                  <a:cubicBezTo>
                    <a:pt x="2874" y="6188"/>
                    <a:pt x="2762" y="6421"/>
                    <a:pt x="2939" y="6525"/>
                  </a:cubicBezTo>
                  <a:cubicBezTo>
                    <a:pt x="3114" y="6644"/>
                    <a:pt x="3352" y="6791"/>
                    <a:pt x="3555" y="6847"/>
                  </a:cubicBezTo>
                  <a:cubicBezTo>
                    <a:pt x="3656" y="6874"/>
                    <a:pt x="3771" y="6888"/>
                    <a:pt x="3888" y="6888"/>
                  </a:cubicBezTo>
                  <a:cubicBezTo>
                    <a:pt x="4004" y="6888"/>
                    <a:pt x="4121" y="6874"/>
                    <a:pt x="4226" y="6847"/>
                  </a:cubicBezTo>
                  <a:cubicBezTo>
                    <a:pt x="4659" y="6756"/>
                    <a:pt x="5065" y="6497"/>
                    <a:pt x="5415" y="6266"/>
                  </a:cubicBezTo>
                  <a:cubicBezTo>
                    <a:pt x="5477" y="6406"/>
                    <a:pt x="5607" y="6503"/>
                    <a:pt x="5748" y="6503"/>
                  </a:cubicBezTo>
                  <a:cubicBezTo>
                    <a:pt x="5811" y="6503"/>
                    <a:pt x="5876" y="6484"/>
                    <a:pt x="5939" y="6441"/>
                  </a:cubicBezTo>
                  <a:cubicBezTo>
                    <a:pt x="5974" y="6406"/>
                    <a:pt x="6002" y="6406"/>
                    <a:pt x="6030" y="6378"/>
                  </a:cubicBezTo>
                  <a:lnTo>
                    <a:pt x="6030" y="6378"/>
                  </a:lnTo>
                  <a:cubicBezTo>
                    <a:pt x="6002" y="6553"/>
                    <a:pt x="5974" y="6700"/>
                    <a:pt x="6002" y="6874"/>
                  </a:cubicBezTo>
                  <a:cubicBezTo>
                    <a:pt x="6030" y="7105"/>
                    <a:pt x="6177" y="7315"/>
                    <a:pt x="6289" y="7518"/>
                  </a:cubicBezTo>
                  <a:cubicBezTo>
                    <a:pt x="6324" y="7546"/>
                    <a:pt x="6324" y="7574"/>
                    <a:pt x="6352" y="7574"/>
                  </a:cubicBezTo>
                  <a:cubicBezTo>
                    <a:pt x="6352" y="7602"/>
                    <a:pt x="6352" y="7630"/>
                    <a:pt x="6379" y="7630"/>
                  </a:cubicBezTo>
                  <a:cubicBezTo>
                    <a:pt x="6435" y="7839"/>
                    <a:pt x="6582" y="7979"/>
                    <a:pt x="6729" y="8070"/>
                  </a:cubicBezTo>
                  <a:cubicBezTo>
                    <a:pt x="6729" y="8098"/>
                    <a:pt x="6701" y="8098"/>
                    <a:pt x="6673" y="8126"/>
                  </a:cubicBezTo>
                  <a:cubicBezTo>
                    <a:pt x="6058" y="8476"/>
                    <a:pt x="5477" y="8769"/>
                    <a:pt x="4834" y="9028"/>
                  </a:cubicBezTo>
                  <a:cubicBezTo>
                    <a:pt x="4338" y="9203"/>
                    <a:pt x="3841" y="9441"/>
                    <a:pt x="3317" y="9588"/>
                  </a:cubicBezTo>
                  <a:cubicBezTo>
                    <a:pt x="3289" y="9553"/>
                    <a:pt x="3261" y="9525"/>
                    <a:pt x="3233" y="9497"/>
                  </a:cubicBezTo>
                  <a:cubicBezTo>
                    <a:pt x="3408" y="9294"/>
                    <a:pt x="3583" y="9091"/>
                    <a:pt x="3729" y="8916"/>
                  </a:cubicBezTo>
                  <a:cubicBezTo>
                    <a:pt x="3876" y="8741"/>
                    <a:pt x="3876" y="8539"/>
                    <a:pt x="3729" y="8392"/>
                  </a:cubicBezTo>
                  <a:cubicBezTo>
                    <a:pt x="3666" y="8329"/>
                    <a:pt x="3555" y="8301"/>
                    <a:pt x="3464" y="8301"/>
                  </a:cubicBezTo>
                  <a:lnTo>
                    <a:pt x="3464" y="8042"/>
                  </a:lnTo>
                  <a:cubicBezTo>
                    <a:pt x="3464" y="7721"/>
                    <a:pt x="3436" y="7455"/>
                    <a:pt x="3142" y="7252"/>
                  </a:cubicBezTo>
                  <a:cubicBezTo>
                    <a:pt x="3095" y="7212"/>
                    <a:pt x="3046" y="7195"/>
                    <a:pt x="2999" y="7195"/>
                  </a:cubicBezTo>
                  <a:cubicBezTo>
                    <a:pt x="2843" y="7195"/>
                    <a:pt x="2721" y="7383"/>
                    <a:pt x="2855" y="7518"/>
                  </a:cubicBezTo>
                  <a:cubicBezTo>
                    <a:pt x="2967" y="7630"/>
                    <a:pt x="2967" y="7693"/>
                    <a:pt x="2967" y="7867"/>
                  </a:cubicBezTo>
                  <a:cubicBezTo>
                    <a:pt x="2967" y="7979"/>
                    <a:pt x="2939" y="8126"/>
                    <a:pt x="2939" y="8273"/>
                  </a:cubicBezTo>
                  <a:cubicBezTo>
                    <a:pt x="2911" y="8364"/>
                    <a:pt x="2911" y="8448"/>
                    <a:pt x="2883" y="8539"/>
                  </a:cubicBezTo>
                  <a:cubicBezTo>
                    <a:pt x="2861" y="8530"/>
                    <a:pt x="2837" y="8526"/>
                    <a:pt x="2813" y="8526"/>
                  </a:cubicBezTo>
                  <a:cubicBezTo>
                    <a:pt x="2740" y="8526"/>
                    <a:pt x="2665" y="8566"/>
                    <a:pt x="2618" y="8651"/>
                  </a:cubicBezTo>
                  <a:cubicBezTo>
                    <a:pt x="2506" y="8944"/>
                    <a:pt x="2359" y="9203"/>
                    <a:pt x="2156" y="9441"/>
                  </a:cubicBezTo>
                  <a:cubicBezTo>
                    <a:pt x="2128" y="9469"/>
                    <a:pt x="2093" y="9497"/>
                    <a:pt x="2065" y="9497"/>
                  </a:cubicBezTo>
                  <a:cubicBezTo>
                    <a:pt x="1890" y="9615"/>
                    <a:pt x="1716" y="9671"/>
                    <a:pt x="1569" y="9790"/>
                  </a:cubicBezTo>
                  <a:cubicBezTo>
                    <a:pt x="1457" y="9874"/>
                    <a:pt x="1394" y="10021"/>
                    <a:pt x="1394" y="10168"/>
                  </a:cubicBezTo>
                  <a:cubicBezTo>
                    <a:pt x="1282" y="10196"/>
                    <a:pt x="1163" y="10287"/>
                    <a:pt x="1079" y="10399"/>
                  </a:cubicBezTo>
                  <a:cubicBezTo>
                    <a:pt x="919" y="10667"/>
                    <a:pt x="1169" y="10959"/>
                    <a:pt x="1437" y="10959"/>
                  </a:cubicBezTo>
                  <a:cubicBezTo>
                    <a:pt x="1462" y="10959"/>
                    <a:pt x="1488" y="10956"/>
                    <a:pt x="1513" y="10951"/>
                  </a:cubicBezTo>
                  <a:cubicBezTo>
                    <a:pt x="1918" y="10867"/>
                    <a:pt x="2303" y="10776"/>
                    <a:pt x="2681" y="10664"/>
                  </a:cubicBezTo>
                  <a:cubicBezTo>
                    <a:pt x="2855" y="10692"/>
                    <a:pt x="3030" y="10720"/>
                    <a:pt x="3177" y="10720"/>
                  </a:cubicBezTo>
                  <a:cubicBezTo>
                    <a:pt x="3352" y="10664"/>
                    <a:pt x="3492" y="10601"/>
                    <a:pt x="3666" y="10573"/>
                  </a:cubicBezTo>
                  <a:cubicBezTo>
                    <a:pt x="3763" y="10551"/>
                    <a:pt x="3868" y="10537"/>
                    <a:pt x="3974" y="10537"/>
                  </a:cubicBezTo>
                  <a:cubicBezTo>
                    <a:pt x="4129" y="10537"/>
                    <a:pt x="4288" y="10566"/>
                    <a:pt x="4429" y="10636"/>
                  </a:cubicBezTo>
                  <a:cubicBezTo>
                    <a:pt x="4457" y="10601"/>
                    <a:pt x="4485" y="10601"/>
                    <a:pt x="4513" y="10601"/>
                  </a:cubicBezTo>
                  <a:lnTo>
                    <a:pt x="4603" y="10601"/>
                  </a:lnTo>
                  <a:cubicBezTo>
                    <a:pt x="4778" y="10601"/>
                    <a:pt x="4953" y="10601"/>
                    <a:pt x="5128" y="10573"/>
                  </a:cubicBezTo>
                  <a:cubicBezTo>
                    <a:pt x="5184" y="10573"/>
                    <a:pt x="5275" y="10545"/>
                    <a:pt x="5303" y="10517"/>
                  </a:cubicBezTo>
                  <a:cubicBezTo>
                    <a:pt x="5624" y="10517"/>
                    <a:pt x="5911" y="10462"/>
                    <a:pt x="6205" y="10343"/>
                  </a:cubicBezTo>
                  <a:cubicBezTo>
                    <a:pt x="6261" y="10427"/>
                    <a:pt x="6352" y="10462"/>
                    <a:pt x="6435" y="10490"/>
                  </a:cubicBezTo>
                  <a:cubicBezTo>
                    <a:pt x="6582" y="10399"/>
                    <a:pt x="6729" y="10343"/>
                    <a:pt x="6876" y="10343"/>
                  </a:cubicBezTo>
                  <a:cubicBezTo>
                    <a:pt x="6892" y="10334"/>
                    <a:pt x="6906" y="10331"/>
                    <a:pt x="6919" y="10331"/>
                  </a:cubicBezTo>
                  <a:cubicBezTo>
                    <a:pt x="6948" y="10331"/>
                    <a:pt x="6968" y="10351"/>
                    <a:pt x="6988" y="10371"/>
                  </a:cubicBezTo>
                  <a:cubicBezTo>
                    <a:pt x="7226" y="10224"/>
                    <a:pt x="7428" y="10021"/>
                    <a:pt x="7603" y="9846"/>
                  </a:cubicBezTo>
                  <a:cubicBezTo>
                    <a:pt x="7834" y="9643"/>
                    <a:pt x="8037" y="9413"/>
                    <a:pt x="8274" y="9203"/>
                  </a:cubicBezTo>
                  <a:cubicBezTo>
                    <a:pt x="8358" y="9119"/>
                    <a:pt x="8477" y="9028"/>
                    <a:pt x="8561" y="8916"/>
                  </a:cubicBezTo>
                  <a:cubicBezTo>
                    <a:pt x="8680" y="8797"/>
                    <a:pt x="8799" y="8713"/>
                    <a:pt x="8883" y="8595"/>
                  </a:cubicBezTo>
                  <a:cubicBezTo>
                    <a:pt x="9002" y="8476"/>
                    <a:pt x="9086" y="8329"/>
                    <a:pt x="9176" y="8189"/>
                  </a:cubicBezTo>
                  <a:cubicBezTo>
                    <a:pt x="9295" y="8070"/>
                    <a:pt x="9407" y="7923"/>
                    <a:pt x="9526" y="7776"/>
                  </a:cubicBezTo>
                  <a:cubicBezTo>
                    <a:pt x="9785" y="7427"/>
                    <a:pt x="10078" y="6965"/>
                    <a:pt x="10106" y="6525"/>
                  </a:cubicBezTo>
                  <a:cubicBezTo>
                    <a:pt x="10106" y="6441"/>
                    <a:pt x="10078" y="6378"/>
                    <a:pt x="10050" y="6322"/>
                  </a:cubicBezTo>
                  <a:cubicBezTo>
                    <a:pt x="10106" y="6119"/>
                    <a:pt x="10078" y="5882"/>
                    <a:pt x="9904" y="5798"/>
                  </a:cubicBezTo>
                  <a:cubicBezTo>
                    <a:pt x="9844" y="5757"/>
                    <a:pt x="9771" y="5738"/>
                    <a:pt x="9697" y="5738"/>
                  </a:cubicBezTo>
                  <a:cubicBezTo>
                    <a:pt x="9553" y="5738"/>
                    <a:pt x="9407" y="5811"/>
                    <a:pt x="9351" y="5944"/>
                  </a:cubicBezTo>
                  <a:cubicBezTo>
                    <a:pt x="9120" y="6378"/>
                    <a:pt x="8827" y="6756"/>
                    <a:pt x="8505" y="7105"/>
                  </a:cubicBezTo>
                  <a:lnTo>
                    <a:pt x="8449" y="7105"/>
                  </a:lnTo>
                  <a:cubicBezTo>
                    <a:pt x="8421" y="7077"/>
                    <a:pt x="8358" y="7077"/>
                    <a:pt x="8330" y="7077"/>
                  </a:cubicBezTo>
                  <a:cubicBezTo>
                    <a:pt x="7953" y="7021"/>
                    <a:pt x="7547" y="6993"/>
                    <a:pt x="7198" y="6791"/>
                  </a:cubicBezTo>
                  <a:cubicBezTo>
                    <a:pt x="7079" y="6700"/>
                    <a:pt x="6932" y="6581"/>
                    <a:pt x="6848" y="6441"/>
                  </a:cubicBezTo>
                  <a:cubicBezTo>
                    <a:pt x="6848" y="6378"/>
                    <a:pt x="6813" y="6322"/>
                    <a:pt x="6813" y="6231"/>
                  </a:cubicBezTo>
                  <a:lnTo>
                    <a:pt x="6813" y="6147"/>
                  </a:lnTo>
                  <a:cubicBezTo>
                    <a:pt x="6904" y="5679"/>
                    <a:pt x="7051" y="5273"/>
                    <a:pt x="7163" y="4833"/>
                  </a:cubicBezTo>
                  <a:cubicBezTo>
                    <a:pt x="7254" y="4630"/>
                    <a:pt x="7135" y="4455"/>
                    <a:pt x="6960" y="4399"/>
                  </a:cubicBezTo>
                  <a:cubicBezTo>
                    <a:pt x="6988" y="4252"/>
                    <a:pt x="7023" y="4106"/>
                    <a:pt x="6932" y="3994"/>
                  </a:cubicBezTo>
                  <a:cubicBezTo>
                    <a:pt x="6870" y="3906"/>
                    <a:pt x="6775" y="3853"/>
                    <a:pt x="6681" y="3853"/>
                  </a:cubicBezTo>
                  <a:cubicBezTo>
                    <a:pt x="6647" y="3853"/>
                    <a:pt x="6614" y="3860"/>
                    <a:pt x="6582" y="3875"/>
                  </a:cubicBezTo>
                  <a:cubicBezTo>
                    <a:pt x="6610" y="3784"/>
                    <a:pt x="6526" y="3700"/>
                    <a:pt x="6463" y="3700"/>
                  </a:cubicBezTo>
                  <a:cubicBezTo>
                    <a:pt x="6435" y="3497"/>
                    <a:pt x="6379" y="3322"/>
                    <a:pt x="6379" y="3120"/>
                  </a:cubicBezTo>
                  <a:cubicBezTo>
                    <a:pt x="6352" y="3001"/>
                    <a:pt x="6261" y="2945"/>
                    <a:pt x="6177" y="2945"/>
                  </a:cubicBezTo>
                  <a:cubicBezTo>
                    <a:pt x="6114" y="2826"/>
                    <a:pt x="6058" y="2707"/>
                    <a:pt x="5974" y="2623"/>
                  </a:cubicBezTo>
                  <a:lnTo>
                    <a:pt x="5974" y="2595"/>
                  </a:lnTo>
                  <a:cubicBezTo>
                    <a:pt x="6058" y="2560"/>
                    <a:pt x="6086" y="2476"/>
                    <a:pt x="6086" y="2357"/>
                  </a:cubicBezTo>
                  <a:cubicBezTo>
                    <a:pt x="6058" y="2301"/>
                    <a:pt x="6030" y="2246"/>
                    <a:pt x="6002" y="2211"/>
                  </a:cubicBezTo>
                  <a:lnTo>
                    <a:pt x="6058" y="2211"/>
                  </a:lnTo>
                  <a:cubicBezTo>
                    <a:pt x="6099" y="2222"/>
                    <a:pt x="6140" y="2227"/>
                    <a:pt x="6179" y="2227"/>
                  </a:cubicBezTo>
                  <a:cubicBezTo>
                    <a:pt x="6360" y="2227"/>
                    <a:pt x="6513" y="2113"/>
                    <a:pt x="6582" y="1924"/>
                  </a:cubicBezTo>
                  <a:cubicBezTo>
                    <a:pt x="6673" y="1721"/>
                    <a:pt x="6582" y="1511"/>
                    <a:pt x="6463" y="1337"/>
                  </a:cubicBezTo>
                  <a:cubicBezTo>
                    <a:pt x="6526" y="1337"/>
                    <a:pt x="6554" y="1309"/>
                    <a:pt x="6610" y="1281"/>
                  </a:cubicBezTo>
                  <a:cubicBezTo>
                    <a:pt x="6610" y="1337"/>
                    <a:pt x="6610" y="1399"/>
                    <a:pt x="6638" y="1455"/>
                  </a:cubicBezTo>
                  <a:cubicBezTo>
                    <a:pt x="6757" y="1777"/>
                    <a:pt x="6932" y="2099"/>
                    <a:pt x="7107" y="2420"/>
                  </a:cubicBezTo>
                  <a:cubicBezTo>
                    <a:pt x="7226" y="2707"/>
                    <a:pt x="7372" y="3057"/>
                    <a:pt x="7603" y="3259"/>
                  </a:cubicBezTo>
                  <a:cubicBezTo>
                    <a:pt x="7677" y="3327"/>
                    <a:pt x="7770" y="3357"/>
                    <a:pt x="7861" y="3357"/>
                  </a:cubicBezTo>
                  <a:cubicBezTo>
                    <a:pt x="8056" y="3357"/>
                    <a:pt x="8246" y="3219"/>
                    <a:pt x="8246" y="3001"/>
                  </a:cubicBezTo>
                  <a:cubicBezTo>
                    <a:pt x="8246" y="2882"/>
                    <a:pt x="8211" y="2826"/>
                    <a:pt x="8184" y="2735"/>
                  </a:cubicBezTo>
                  <a:cubicBezTo>
                    <a:pt x="8211" y="2735"/>
                    <a:pt x="8211" y="2707"/>
                    <a:pt x="8246" y="2679"/>
                  </a:cubicBezTo>
                  <a:cubicBezTo>
                    <a:pt x="8449" y="2945"/>
                    <a:pt x="8652" y="3176"/>
                    <a:pt x="8855" y="3434"/>
                  </a:cubicBezTo>
                  <a:cubicBezTo>
                    <a:pt x="9030" y="3644"/>
                    <a:pt x="9232" y="3931"/>
                    <a:pt x="9526" y="4022"/>
                  </a:cubicBezTo>
                  <a:cubicBezTo>
                    <a:pt x="9610" y="4050"/>
                    <a:pt x="9673" y="4050"/>
                    <a:pt x="9729" y="4050"/>
                  </a:cubicBezTo>
                  <a:lnTo>
                    <a:pt x="9785" y="4168"/>
                  </a:lnTo>
                  <a:cubicBezTo>
                    <a:pt x="9848" y="4252"/>
                    <a:pt x="9904" y="4343"/>
                    <a:pt x="9932" y="4399"/>
                  </a:cubicBezTo>
                  <a:cubicBezTo>
                    <a:pt x="9960" y="4427"/>
                    <a:pt x="9960" y="4455"/>
                    <a:pt x="9995" y="4483"/>
                  </a:cubicBezTo>
                  <a:cubicBezTo>
                    <a:pt x="9995" y="4574"/>
                    <a:pt x="9995" y="4658"/>
                    <a:pt x="10023" y="4749"/>
                  </a:cubicBezTo>
                  <a:cubicBezTo>
                    <a:pt x="10050" y="5217"/>
                    <a:pt x="10134" y="5707"/>
                    <a:pt x="10253" y="6175"/>
                  </a:cubicBezTo>
                  <a:cubicBezTo>
                    <a:pt x="10281" y="6350"/>
                    <a:pt x="10344" y="6581"/>
                    <a:pt x="10400" y="6756"/>
                  </a:cubicBezTo>
                  <a:cubicBezTo>
                    <a:pt x="10428" y="6847"/>
                    <a:pt x="10456" y="6902"/>
                    <a:pt x="10484" y="6965"/>
                  </a:cubicBezTo>
                  <a:cubicBezTo>
                    <a:pt x="10484" y="7077"/>
                    <a:pt x="10547" y="7196"/>
                    <a:pt x="10603" y="7280"/>
                  </a:cubicBezTo>
                  <a:cubicBezTo>
                    <a:pt x="10575" y="7315"/>
                    <a:pt x="10547" y="7315"/>
                    <a:pt x="10519" y="7315"/>
                  </a:cubicBezTo>
                  <a:cubicBezTo>
                    <a:pt x="10270" y="7367"/>
                    <a:pt x="10358" y="7726"/>
                    <a:pt x="10583" y="7726"/>
                  </a:cubicBezTo>
                  <a:cubicBezTo>
                    <a:pt x="10598" y="7726"/>
                    <a:pt x="10614" y="7724"/>
                    <a:pt x="10631" y="7721"/>
                  </a:cubicBezTo>
                  <a:cubicBezTo>
                    <a:pt x="10722" y="7693"/>
                    <a:pt x="10806" y="7693"/>
                    <a:pt x="10897" y="7665"/>
                  </a:cubicBezTo>
                  <a:cubicBezTo>
                    <a:pt x="10925" y="7693"/>
                    <a:pt x="10952" y="7693"/>
                    <a:pt x="10980" y="7721"/>
                  </a:cubicBezTo>
                  <a:cubicBezTo>
                    <a:pt x="11030" y="7732"/>
                    <a:pt x="11079" y="7739"/>
                    <a:pt x="11128" y="7739"/>
                  </a:cubicBezTo>
                  <a:cubicBezTo>
                    <a:pt x="11197" y="7739"/>
                    <a:pt x="11265" y="7725"/>
                    <a:pt x="11330" y="7693"/>
                  </a:cubicBezTo>
                  <a:cubicBezTo>
                    <a:pt x="11393" y="7721"/>
                    <a:pt x="11449" y="7721"/>
                    <a:pt x="11505" y="7721"/>
                  </a:cubicBezTo>
                  <a:lnTo>
                    <a:pt x="11568" y="7721"/>
                  </a:lnTo>
                  <a:cubicBezTo>
                    <a:pt x="11624" y="7721"/>
                    <a:pt x="11680" y="7721"/>
                    <a:pt x="11743" y="7749"/>
                  </a:cubicBezTo>
                  <a:cubicBezTo>
                    <a:pt x="11708" y="8014"/>
                    <a:pt x="12029" y="8217"/>
                    <a:pt x="12232" y="8329"/>
                  </a:cubicBezTo>
                  <a:cubicBezTo>
                    <a:pt x="12379" y="8420"/>
                    <a:pt x="12498" y="8448"/>
                    <a:pt x="12645" y="8504"/>
                  </a:cubicBezTo>
                  <a:cubicBezTo>
                    <a:pt x="12554" y="8623"/>
                    <a:pt x="12526" y="8769"/>
                    <a:pt x="12498" y="8944"/>
                  </a:cubicBezTo>
                  <a:cubicBezTo>
                    <a:pt x="12473" y="9096"/>
                    <a:pt x="12645" y="9249"/>
                    <a:pt x="12787" y="9249"/>
                  </a:cubicBezTo>
                  <a:cubicBezTo>
                    <a:pt x="12808" y="9249"/>
                    <a:pt x="12828" y="9245"/>
                    <a:pt x="12847" y="9238"/>
                  </a:cubicBezTo>
                  <a:cubicBezTo>
                    <a:pt x="12994" y="9175"/>
                    <a:pt x="13078" y="9091"/>
                    <a:pt x="13197" y="9000"/>
                  </a:cubicBezTo>
                  <a:cubicBezTo>
                    <a:pt x="13253" y="8944"/>
                    <a:pt x="13372" y="8888"/>
                    <a:pt x="13456" y="8853"/>
                  </a:cubicBezTo>
                  <a:cubicBezTo>
                    <a:pt x="13666" y="8741"/>
                    <a:pt x="13777" y="8539"/>
                    <a:pt x="13749" y="8329"/>
                  </a:cubicBezTo>
                  <a:cubicBezTo>
                    <a:pt x="13952" y="8329"/>
                    <a:pt x="14190" y="8301"/>
                    <a:pt x="14393" y="8273"/>
                  </a:cubicBezTo>
                  <a:lnTo>
                    <a:pt x="14421" y="8273"/>
                  </a:lnTo>
                  <a:cubicBezTo>
                    <a:pt x="14510" y="8404"/>
                    <a:pt x="14647" y="8469"/>
                    <a:pt x="14784" y="8469"/>
                  </a:cubicBezTo>
                  <a:cubicBezTo>
                    <a:pt x="14829" y="8469"/>
                    <a:pt x="14874" y="8462"/>
                    <a:pt x="14917" y="8448"/>
                  </a:cubicBezTo>
                  <a:cubicBezTo>
                    <a:pt x="15001" y="8651"/>
                    <a:pt x="15176" y="8797"/>
                    <a:pt x="15442" y="8797"/>
                  </a:cubicBezTo>
                  <a:lnTo>
                    <a:pt x="15526" y="8797"/>
                  </a:lnTo>
                  <a:cubicBezTo>
                    <a:pt x="15526" y="8853"/>
                    <a:pt x="15553" y="8916"/>
                    <a:pt x="15588" y="8972"/>
                  </a:cubicBezTo>
                  <a:cubicBezTo>
                    <a:pt x="15682" y="9151"/>
                    <a:pt x="15846" y="9222"/>
                    <a:pt x="16023" y="9222"/>
                  </a:cubicBezTo>
                  <a:cubicBezTo>
                    <a:pt x="16110" y="9222"/>
                    <a:pt x="16200" y="9205"/>
                    <a:pt x="16288" y="9175"/>
                  </a:cubicBezTo>
                  <a:cubicBezTo>
                    <a:pt x="16462" y="9091"/>
                    <a:pt x="16546" y="8944"/>
                    <a:pt x="16602" y="8769"/>
                  </a:cubicBezTo>
                  <a:cubicBezTo>
                    <a:pt x="16693" y="8713"/>
                    <a:pt x="16777" y="8623"/>
                    <a:pt x="16812" y="8504"/>
                  </a:cubicBezTo>
                  <a:cubicBezTo>
                    <a:pt x="16812" y="8364"/>
                    <a:pt x="16840" y="8245"/>
                    <a:pt x="16840" y="8098"/>
                  </a:cubicBezTo>
                  <a:cubicBezTo>
                    <a:pt x="16840" y="8042"/>
                    <a:pt x="16868" y="7979"/>
                    <a:pt x="16868" y="7923"/>
                  </a:cubicBezTo>
                  <a:lnTo>
                    <a:pt x="16868" y="7895"/>
                  </a:lnTo>
                  <a:cubicBezTo>
                    <a:pt x="16896" y="7665"/>
                    <a:pt x="16896" y="7455"/>
                    <a:pt x="16777" y="7224"/>
                  </a:cubicBezTo>
                  <a:cubicBezTo>
                    <a:pt x="16777" y="7196"/>
                    <a:pt x="16749" y="7168"/>
                    <a:pt x="16749" y="7168"/>
                  </a:cubicBezTo>
                  <a:cubicBezTo>
                    <a:pt x="16721" y="7077"/>
                    <a:pt x="16721" y="6965"/>
                    <a:pt x="16693" y="6874"/>
                  </a:cubicBezTo>
                  <a:cubicBezTo>
                    <a:pt x="16721" y="6497"/>
                    <a:pt x="16749" y="6091"/>
                    <a:pt x="16777" y="5679"/>
                  </a:cubicBezTo>
                  <a:cubicBezTo>
                    <a:pt x="16812" y="5154"/>
                    <a:pt x="16924" y="4658"/>
                    <a:pt x="16924" y="4133"/>
                  </a:cubicBezTo>
                  <a:cubicBezTo>
                    <a:pt x="16896" y="4022"/>
                    <a:pt x="16868" y="3903"/>
                    <a:pt x="16777" y="3819"/>
                  </a:cubicBezTo>
                  <a:cubicBezTo>
                    <a:pt x="17015" y="3609"/>
                    <a:pt x="17015" y="3203"/>
                    <a:pt x="16693" y="3001"/>
                  </a:cubicBezTo>
                  <a:cubicBezTo>
                    <a:pt x="16518" y="2882"/>
                    <a:pt x="16344" y="2770"/>
                    <a:pt x="16141" y="2707"/>
                  </a:cubicBezTo>
                  <a:cubicBezTo>
                    <a:pt x="15728" y="2679"/>
                    <a:pt x="15323" y="2651"/>
                    <a:pt x="14917" y="2532"/>
                  </a:cubicBezTo>
                  <a:lnTo>
                    <a:pt x="14889" y="2532"/>
                  </a:lnTo>
                  <a:cubicBezTo>
                    <a:pt x="14828" y="2536"/>
                    <a:pt x="14767" y="2537"/>
                    <a:pt x="14705" y="2537"/>
                  </a:cubicBezTo>
                  <a:cubicBezTo>
                    <a:pt x="14265" y="2537"/>
                    <a:pt x="13811" y="2448"/>
                    <a:pt x="13400" y="2246"/>
                  </a:cubicBezTo>
                  <a:cubicBezTo>
                    <a:pt x="13316" y="2211"/>
                    <a:pt x="13225" y="2155"/>
                    <a:pt x="13141" y="2099"/>
                  </a:cubicBezTo>
                  <a:cubicBezTo>
                    <a:pt x="13078" y="2071"/>
                    <a:pt x="13050" y="2008"/>
                    <a:pt x="13022" y="1924"/>
                  </a:cubicBezTo>
                  <a:cubicBezTo>
                    <a:pt x="12819" y="1861"/>
                    <a:pt x="12617" y="1777"/>
                    <a:pt x="12526" y="1574"/>
                  </a:cubicBezTo>
                  <a:cubicBezTo>
                    <a:pt x="12498" y="1574"/>
                    <a:pt x="12498" y="1546"/>
                    <a:pt x="12498" y="1546"/>
                  </a:cubicBezTo>
                  <a:cubicBezTo>
                    <a:pt x="12351" y="1483"/>
                    <a:pt x="12176" y="1427"/>
                    <a:pt x="12001" y="1399"/>
                  </a:cubicBezTo>
                  <a:cubicBezTo>
                    <a:pt x="11882" y="1337"/>
                    <a:pt x="11743" y="1309"/>
                    <a:pt x="11624" y="1281"/>
                  </a:cubicBezTo>
                  <a:cubicBezTo>
                    <a:pt x="11596" y="1253"/>
                    <a:pt x="11596" y="1253"/>
                    <a:pt x="11568" y="1253"/>
                  </a:cubicBezTo>
                  <a:cubicBezTo>
                    <a:pt x="11274" y="1281"/>
                    <a:pt x="11008" y="1309"/>
                    <a:pt x="10722" y="1309"/>
                  </a:cubicBezTo>
                  <a:cubicBezTo>
                    <a:pt x="10722" y="1337"/>
                    <a:pt x="10722" y="1371"/>
                    <a:pt x="10694" y="1371"/>
                  </a:cubicBezTo>
                  <a:cubicBezTo>
                    <a:pt x="10659" y="1337"/>
                    <a:pt x="10631" y="1309"/>
                    <a:pt x="10575" y="1281"/>
                  </a:cubicBezTo>
                  <a:cubicBezTo>
                    <a:pt x="10023" y="1253"/>
                    <a:pt x="9498" y="1050"/>
                    <a:pt x="9002" y="700"/>
                  </a:cubicBezTo>
                  <a:cubicBezTo>
                    <a:pt x="8974" y="672"/>
                    <a:pt x="8946" y="637"/>
                    <a:pt x="8911" y="609"/>
                  </a:cubicBezTo>
                  <a:cubicBezTo>
                    <a:pt x="8771" y="553"/>
                    <a:pt x="8624" y="497"/>
                    <a:pt x="8477" y="435"/>
                  </a:cubicBezTo>
                  <a:cubicBezTo>
                    <a:pt x="8211" y="351"/>
                    <a:pt x="7981" y="260"/>
                    <a:pt x="7750" y="176"/>
                  </a:cubicBezTo>
                  <a:cubicBezTo>
                    <a:pt x="7659" y="148"/>
                    <a:pt x="7603" y="113"/>
                    <a:pt x="7547" y="85"/>
                  </a:cubicBezTo>
                  <a:cubicBezTo>
                    <a:pt x="7525" y="90"/>
                    <a:pt x="7499" y="93"/>
                    <a:pt x="7471" y="93"/>
                  </a:cubicBezTo>
                  <a:cubicBezTo>
                    <a:pt x="7355" y="93"/>
                    <a:pt x="7208" y="52"/>
                    <a:pt x="7135" y="29"/>
                  </a:cubicBezTo>
                  <a:cubicBezTo>
                    <a:pt x="7107" y="29"/>
                    <a:pt x="7079" y="29"/>
                    <a:pt x="707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64"/>
            <p:cNvSpPr/>
            <p:nvPr/>
          </p:nvSpPr>
          <p:spPr>
            <a:xfrm>
              <a:off x="7015787" y="1364793"/>
              <a:ext cx="223568" cy="150365"/>
            </a:xfrm>
            <a:custGeom>
              <a:rect b="b" l="l" r="r" t="t"/>
              <a:pathLst>
                <a:path extrusionOk="0" h="6608" w="9825">
                  <a:moveTo>
                    <a:pt x="4434" y="4427"/>
                  </a:moveTo>
                  <a:cubicBezTo>
                    <a:pt x="4462" y="4427"/>
                    <a:pt x="4490" y="4427"/>
                    <a:pt x="4518" y="4462"/>
                  </a:cubicBezTo>
                  <a:lnTo>
                    <a:pt x="4434" y="4462"/>
                  </a:lnTo>
                  <a:lnTo>
                    <a:pt x="4434" y="4427"/>
                  </a:lnTo>
                  <a:close/>
                  <a:moveTo>
                    <a:pt x="5070" y="4693"/>
                  </a:moveTo>
                  <a:lnTo>
                    <a:pt x="5070" y="4721"/>
                  </a:lnTo>
                  <a:cubicBezTo>
                    <a:pt x="5042" y="4721"/>
                    <a:pt x="5042" y="4693"/>
                    <a:pt x="5042" y="4693"/>
                  </a:cubicBezTo>
                  <a:close/>
                  <a:moveTo>
                    <a:pt x="3671" y="4574"/>
                  </a:moveTo>
                  <a:lnTo>
                    <a:pt x="3671" y="4637"/>
                  </a:lnTo>
                  <a:cubicBezTo>
                    <a:pt x="3671" y="4721"/>
                    <a:pt x="3643" y="4777"/>
                    <a:pt x="3643" y="4867"/>
                  </a:cubicBezTo>
                  <a:cubicBezTo>
                    <a:pt x="3643" y="4839"/>
                    <a:pt x="3615" y="4777"/>
                    <a:pt x="3615" y="4721"/>
                  </a:cubicBezTo>
                  <a:cubicBezTo>
                    <a:pt x="3643" y="4665"/>
                    <a:pt x="3643" y="4602"/>
                    <a:pt x="3671" y="4574"/>
                  </a:cubicBezTo>
                  <a:close/>
                  <a:moveTo>
                    <a:pt x="8566" y="5448"/>
                  </a:moveTo>
                  <a:lnTo>
                    <a:pt x="8566" y="5448"/>
                  </a:lnTo>
                  <a:cubicBezTo>
                    <a:pt x="8605" y="5465"/>
                    <a:pt x="8585" y="5495"/>
                    <a:pt x="8571" y="5495"/>
                  </a:cubicBezTo>
                  <a:cubicBezTo>
                    <a:pt x="8562" y="5495"/>
                    <a:pt x="8555" y="5483"/>
                    <a:pt x="8566" y="5448"/>
                  </a:cubicBezTo>
                  <a:close/>
                  <a:moveTo>
                    <a:pt x="560" y="1"/>
                  </a:moveTo>
                  <a:cubicBezTo>
                    <a:pt x="497" y="57"/>
                    <a:pt x="497" y="148"/>
                    <a:pt x="497" y="231"/>
                  </a:cubicBezTo>
                  <a:cubicBezTo>
                    <a:pt x="525" y="322"/>
                    <a:pt x="560" y="378"/>
                    <a:pt x="588" y="441"/>
                  </a:cubicBezTo>
                  <a:cubicBezTo>
                    <a:pt x="560" y="469"/>
                    <a:pt x="525" y="469"/>
                    <a:pt x="497" y="497"/>
                  </a:cubicBezTo>
                  <a:cubicBezTo>
                    <a:pt x="413" y="581"/>
                    <a:pt x="350" y="700"/>
                    <a:pt x="350" y="819"/>
                  </a:cubicBezTo>
                  <a:cubicBezTo>
                    <a:pt x="322" y="819"/>
                    <a:pt x="294" y="847"/>
                    <a:pt x="266" y="847"/>
                  </a:cubicBezTo>
                  <a:cubicBezTo>
                    <a:pt x="35" y="994"/>
                    <a:pt x="0" y="1315"/>
                    <a:pt x="91" y="1546"/>
                  </a:cubicBezTo>
                  <a:cubicBezTo>
                    <a:pt x="119" y="1665"/>
                    <a:pt x="238" y="1721"/>
                    <a:pt x="322" y="1721"/>
                  </a:cubicBezTo>
                  <a:cubicBezTo>
                    <a:pt x="322" y="1868"/>
                    <a:pt x="385" y="2043"/>
                    <a:pt x="525" y="2098"/>
                  </a:cubicBezTo>
                  <a:cubicBezTo>
                    <a:pt x="909" y="2301"/>
                    <a:pt x="1049" y="2742"/>
                    <a:pt x="1371" y="3000"/>
                  </a:cubicBezTo>
                  <a:cubicBezTo>
                    <a:pt x="1448" y="3078"/>
                    <a:pt x="1542" y="3113"/>
                    <a:pt x="1634" y="3113"/>
                  </a:cubicBezTo>
                  <a:cubicBezTo>
                    <a:pt x="1785" y="3113"/>
                    <a:pt x="1930" y="3018"/>
                    <a:pt x="1986" y="2854"/>
                  </a:cubicBezTo>
                  <a:cubicBezTo>
                    <a:pt x="2042" y="2651"/>
                    <a:pt x="1986" y="2420"/>
                    <a:pt x="1923" y="2189"/>
                  </a:cubicBezTo>
                  <a:lnTo>
                    <a:pt x="1923" y="2189"/>
                  </a:lnTo>
                  <a:cubicBezTo>
                    <a:pt x="1986" y="2301"/>
                    <a:pt x="2070" y="2392"/>
                    <a:pt x="2133" y="2476"/>
                  </a:cubicBezTo>
                  <a:cubicBezTo>
                    <a:pt x="2161" y="2504"/>
                    <a:pt x="2189" y="2567"/>
                    <a:pt x="2217" y="2595"/>
                  </a:cubicBezTo>
                  <a:cubicBezTo>
                    <a:pt x="2161" y="2623"/>
                    <a:pt x="2098" y="2679"/>
                    <a:pt x="2098" y="2770"/>
                  </a:cubicBezTo>
                  <a:cubicBezTo>
                    <a:pt x="2070" y="2972"/>
                    <a:pt x="2133" y="3119"/>
                    <a:pt x="2217" y="3294"/>
                  </a:cubicBezTo>
                  <a:cubicBezTo>
                    <a:pt x="2308" y="3497"/>
                    <a:pt x="2392" y="3700"/>
                    <a:pt x="2511" y="3902"/>
                  </a:cubicBezTo>
                  <a:cubicBezTo>
                    <a:pt x="2595" y="4049"/>
                    <a:pt x="2713" y="4196"/>
                    <a:pt x="2797" y="4371"/>
                  </a:cubicBezTo>
                  <a:cubicBezTo>
                    <a:pt x="2797" y="4427"/>
                    <a:pt x="2832" y="4490"/>
                    <a:pt x="2832" y="4546"/>
                  </a:cubicBezTo>
                  <a:cubicBezTo>
                    <a:pt x="2972" y="5126"/>
                    <a:pt x="2972" y="5741"/>
                    <a:pt x="2916" y="6322"/>
                  </a:cubicBezTo>
                  <a:cubicBezTo>
                    <a:pt x="2901" y="6513"/>
                    <a:pt x="3042" y="6608"/>
                    <a:pt x="3188" y="6608"/>
                  </a:cubicBezTo>
                  <a:cubicBezTo>
                    <a:pt x="3308" y="6608"/>
                    <a:pt x="3431" y="6543"/>
                    <a:pt x="3469" y="6413"/>
                  </a:cubicBezTo>
                  <a:cubicBezTo>
                    <a:pt x="3532" y="6322"/>
                    <a:pt x="3560" y="6238"/>
                    <a:pt x="3560" y="6119"/>
                  </a:cubicBezTo>
                  <a:cubicBezTo>
                    <a:pt x="3640" y="6184"/>
                    <a:pt x="3737" y="6230"/>
                    <a:pt x="3832" y="6230"/>
                  </a:cubicBezTo>
                  <a:cubicBezTo>
                    <a:pt x="3911" y="6230"/>
                    <a:pt x="3989" y="6198"/>
                    <a:pt x="4056" y="6119"/>
                  </a:cubicBezTo>
                  <a:cubicBezTo>
                    <a:pt x="4196" y="5972"/>
                    <a:pt x="4196" y="5797"/>
                    <a:pt x="4231" y="5595"/>
                  </a:cubicBezTo>
                  <a:cubicBezTo>
                    <a:pt x="4259" y="5420"/>
                    <a:pt x="4315" y="5245"/>
                    <a:pt x="4343" y="5098"/>
                  </a:cubicBezTo>
                  <a:cubicBezTo>
                    <a:pt x="4434" y="5245"/>
                    <a:pt x="4608" y="5392"/>
                    <a:pt x="4692" y="5476"/>
                  </a:cubicBezTo>
                  <a:cubicBezTo>
                    <a:pt x="4760" y="5543"/>
                    <a:pt x="4832" y="5572"/>
                    <a:pt x="4898" y="5572"/>
                  </a:cubicBezTo>
                  <a:cubicBezTo>
                    <a:pt x="5003" y="5572"/>
                    <a:pt x="5094" y="5499"/>
                    <a:pt x="5133" y="5392"/>
                  </a:cubicBezTo>
                  <a:cubicBezTo>
                    <a:pt x="5245" y="5476"/>
                    <a:pt x="5364" y="5567"/>
                    <a:pt x="5482" y="5651"/>
                  </a:cubicBezTo>
                  <a:cubicBezTo>
                    <a:pt x="5657" y="5797"/>
                    <a:pt x="5860" y="5916"/>
                    <a:pt x="6063" y="6063"/>
                  </a:cubicBezTo>
                  <a:cubicBezTo>
                    <a:pt x="6154" y="6147"/>
                    <a:pt x="6266" y="6266"/>
                    <a:pt x="6412" y="6294"/>
                  </a:cubicBezTo>
                  <a:cubicBezTo>
                    <a:pt x="6436" y="6298"/>
                    <a:pt x="6458" y="6300"/>
                    <a:pt x="6479" y="6300"/>
                  </a:cubicBezTo>
                  <a:cubicBezTo>
                    <a:pt x="6727" y="6300"/>
                    <a:pt x="6839" y="6016"/>
                    <a:pt x="6678" y="5797"/>
                  </a:cubicBezTo>
                  <a:cubicBezTo>
                    <a:pt x="6468" y="5539"/>
                    <a:pt x="6210" y="5301"/>
                    <a:pt x="6007" y="5042"/>
                  </a:cubicBezTo>
                  <a:cubicBezTo>
                    <a:pt x="5979" y="5014"/>
                    <a:pt x="5944" y="4951"/>
                    <a:pt x="5916" y="4923"/>
                  </a:cubicBezTo>
                  <a:lnTo>
                    <a:pt x="5916" y="4923"/>
                  </a:lnTo>
                  <a:cubicBezTo>
                    <a:pt x="6119" y="5070"/>
                    <a:pt x="6294" y="5217"/>
                    <a:pt x="6503" y="5364"/>
                  </a:cubicBezTo>
                  <a:cubicBezTo>
                    <a:pt x="6734" y="5539"/>
                    <a:pt x="6965" y="5686"/>
                    <a:pt x="7203" y="5825"/>
                  </a:cubicBezTo>
                  <a:cubicBezTo>
                    <a:pt x="7286" y="5888"/>
                    <a:pt x="7342" y="5944"/>
                    <a:pt x="7433" y="5972"/>
                  </a:cubicBezTo>
                  <a:cubicBezTo>
                    <a:pt x="7608" y="6119"/>
                    <a:pt x="7755" y="6266"/>
                    <a:pt x="7930" y="6322"/>
                  </a:cubicBezTo>
                  <a:cubicBezTo>
                    <a:pt x="7958" y="6329"/>
                    <a:pt x="7986" y="6332"/>
                    <a:pt x="8014" y="6332"/>
                  </a:cubicBezTo>
                  <a:cubicBezTo>
                    <a:pt x="8097" y="6332"/>
                    <a:pt x="8175" y="6301"/>
                    <a:pt x="8216" y="6238"/>
                  </a:cubicBezTo>
                  <a:cubicBezTo>
                    <a:pt x="8307" y="6119"/>
                    <a:pt x="8307" y="5944"/>
                    <a:pt x="8216" y="5860"/>
                  </a:cubicBezTo>
                  <a:cubicBezTo>
                    <a:pt x="8014" y="5686"/>
                    <a:pt x="7867" y="5511"/>
                    <a:pt x="7664" y="5364"/>
                  </a:cubicBezTo>
                  <a:cubicBezTo>
                    <a:pt x="7552" y="5245"/>
                    <a:pt x="7461" y="5161"/>
                    <a:pt x="7342" y="5042"/>
                  </a:cubicBezTo>
                  <a:lnTo>
                    <a:pt x="7342" y="5042"/>
                  </a:lnTo>
                  <a:cubicBezTo>
                    <a:pt x="7552" y="5189"/>
                    <a:pt x="7783" y="5336"/>
                    <a:pt x="8014" y="5448"/>
                  </a:cubicBezTo>
                  <a:cubicBezTo>
                    <a:pt x="8307" y="5623"/>
                    <a:pt x="8657" y="5860"/>
                    <a:pt x="8979" y="5860"/>
                  </a:cubicBezTo>
                  <a:cubicBezTo>
                    <a:pt x="9181" y="5860"/>
                    <a:pt x="9328" y="5713"/>
                    <a:pt x="9384" y="5539"/>
                  </a:cubicBezTo>
                  <a:cubicBezTo>
                    <a:pt x="9412" y="5476"/>
                    <a:pt x="9412" y="5448"/>
                    <a:pt x="9412" y="5392"/>
                  </a:cubicBezTo>
                  <a:cubicBezTo>
                    <a:pt x="9444" y="5406"/>
                    <a:pt x="9480" y="5413"/>
                    <a:pt x="9516" y="5413"/>
                  </a:cubicBezTo>
                  <a:cubicBezTo>
                    <a:pt x="9552" y="5413"/>
                    <a:pt x="9587" y="5406"/>
                    <a:pt x="9615" y="5392"/>
                  </a:cubicBezTo>
                  <a:cubicBezTo>
                    <a:pt x="9650" y="5098"/>
                    <a:pt x="9678" y="4811"/>
                    <a:pt x="9678" y="4518"/>
                  </a:cubicBezTo>
                  <a:lnTo>
                    <a:pt x="9678" y="4462"/>
                  </a:lnTo>
                  <a:cubicBezTo>
                    <a:pt x="9587" y="4371"/>
                    <a:pt x="9475" y="4315"/>
                    <a:pt x="9356" y="4224"/>
                  </a:cubicBezTo>
                  <a:cubicBezTo>
                    <a:pt x="9706" y="4140"/>
                    <a:pt x="9825" y="3763"/>
                    <a:pt x="9587" y="3497"/>
                  </a:cubicBezTo>
                  <a:cubicBezTo>
                    <a:pt x="9503" y="3378"/>
                    <a:pt x="9412" y="3294"/>
                    <a:pt x="9300" y="3203"/>
                  </a:cubicBezTo>
                  <a:cubicBezTo>
                    <a:pt x="9265" y="3175"/>
                    <a:pt x="9265" y="3119"/>
                    <a:pt x="9237" y="3091"/>
                  </a:cubicBezTo>
                  <a:cubicBezTo>
                    <a:pt x="9091" y="2889"/>
                    <a:pt x="8916" y="2798"/>
                    <a:pt x="8685" y="2714"/>
                  </a:cubicBezTo>
                  <a:cubicBezTo>
                    <a:pt x="8510" y="2595"/>
                    <a:pt x="8335" y="2504"/>
                    <a:pt x="8133" y="2420"/>
                  </a:cubicBezTo>
                  <a:cubicBezTo>
                    <a:pt x="7930" y="2392"/>
                    <a:pt x="7755" y="2364"/>
                    <a:pt x="7580" y="2301"/>
                  </a:cubicBezTo>
                  <a:lnTo>
                    <a:pt x="7552" y="2301"/>
                  </a:lnTo>
                  <a:cubicBezTo>
                    <a:pt x="7491" y="2305"/>
                    <a:pt x="7430" y="2306"/>
                    <a:pt x="7368" y="2306"/>
                  </a:cubicBezTo>
                  <a:cubicBezTo>
                    <a:pt x="6928" y="2306"/>
                    <a:pt x="6474" y="2217"/>
                    <a:pt x="6063" y="2015"/>
                  </a:cubicBezTo>
                  <a:cubicBezTo>
                    <a:pt x="5979" y="1980"/>
                    <a:pt x="5888" y="1924"/>
                    <a:pt x="5804" y="1868"/>
                  </a:cubicBezTo>
                  <a:cubicBezTo>
                    <a:pt x="5741" y="1840"/>
                    <a:pt x="5713" y="1777"/>
                    <a:pt x="5685" y="1693"/>
                  </a:cubicBezTo>
                  <a:cubicBezTo>
                    <a:pt x="5482" y="1630"/>
                    <a:pt x="5280" y="1546"/>
                    <a:pt x="5189" y="1343"/>
                  </a:cubicBezTo>
                  <a:cubicBezTo>
                    <a:pt x="5161" y="1343"/>
                    <a:pt x="5161" y="1315"/>
                    <a:pt x="5161" y="1315"/>
                  </a:cubicBezTo>
                  <a:cubicBezTo>
                    <a:pt x="5014" y="1252"/>
                    <a:pt x="4839" y="1196"/>
                    <a:pt x="4664" y="1168"/>
                  </a:cubicBezTo>
                  <a:lnTo>
                    <a:pt x="4406" y="1078"/>
                  </a:lnTo>
                  <a:lnTo>
                    <a:pt x="4315" y="1078"/>
                  </a:lnTo>
                  <a:cubicBezTo>
                    <a:pt x="4287" y="1050"/>
                    <a:pt x="4231" y="1050"/>
                    <a:pt x="4168" y="1022"/>
                  </a:cubicBezTo>
                  <a:cubicBezTo>
                    <a:pt x="3958" y="1057"/>
                    <a:pt x="3745" y="1077"/>
                    <a:pt x="3532" y="1077"/>
                  </a:cubicBezTo>
                  <a:cubicBezTo>
                    <a:pt x="3039" y="1077"/>
                    <a:pt x="2548" y="972"/>
                    <a:pt x="2098" y="728"/>
                  </a:cubicBezTo>
                  <a:lnTo>
                    <a:pt x="2042" y="728"/>
                  </a:lnTo>
                  <a:cubicBezTo>
                    <a:pt x="1923" y="644"/>
                    <a:pt x="1783" y="553"/>
                    <a:pt x="1665" y="469"/>
                  </a:cubicBezTo>
                  <a:cubicBezTo>
                    <a:pt x="1637" y="469"/>
                    <a:pt x="1609" y="441"/>
                    <a:pt x="1609" y="406"/>
                  </a:cubicBezTo>
                  <a:cubicBezTo>
                    <a:pt x="1546" y="406"/>
                    <a:pt x="1490" y="406"/>
                    <a:pt x="1462" y="441"/>
                  </a:cubicBezTo>
                  <a:cubicBezTo>
                    <a:pt x="1434" y="378"/>
                    <a:pt x="1371" y="350"/>
                    <a:pt x="1343" y="294"/>
                  </a:cubicBezTo>
                  <a:cubicBezTo>
                    <a:pt x="1287" y="266"/>
                    <a:pt x="1196" y="231"/>
                    <a:pt x="1140" y="204"/>
                  </a:cubicBezTo>
                  <a:cubicBezTo>
                    <a:pt x="937" y="148"/>
                    <a:pt x="763" y="57"/>
                    <a:pt x="56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64"/>
            <p:cNvSpPr/>
            <p:nvPr/>
          </p:nvSpPr>
          <p:spPr>
            <a:xfrm>
              <a:off x="6912366" y="1399335"/>
              <a:ext cx="67013" cy="89677"/>
            </a:xfrm>
            <a:custGeom>
              <a:rect b="b" l="l" r="r" t="t"/>
              <a:pathLst>
                <a:path extrusionOk="0" h="3941" w="2945">
                  <a:moveTo>
                    <a:pt x="1971" y="1101"/>
                  </a:moveTo>
                  <a:cubicBezTo>
                    <a:pt x="2048" y="1101"/>
                    <a:pt x="2122" y="1112"/>
                    <a:pt x="2189" y="1133"/>
                  </a:cubicBezTo>
                  <a:cubicBezTo>
                    <a:pt x="2308" y="1196"/>
                    <a:pt x="2336" y="1371"/>
                    <a:pt x="2217" y="1427"/>
                  </a:cubicBezTo>
                  <a:lnTo>
                    <a:pt x="2217" y="1510"/>
                  </a:lnTo>
                  <a:cubicBezTo>
                    <a:pt x="2161" y="1629"/>
                    <a:pt x="1958" y="1685"/>
                    <a:pt x="1839" y="1720"/>
                  </a:cubicBezTo>
                  <a:cubicBezTo>
                    <a:pt x="1787" y="1730"/>
                    <a:pt x="1735" y="1737"/>
                    <a:pt x="1684" y="1737"/>
                  </a:cubicBezTo>
                  <a:cubicBezTo>
                    <a:pt x="1592" y="1737"/>
                    <a:pt x="1506" y="1716"/>
                    <a:pt x="1434" y="1657"/>
                  </a:cubicBezTo>
                  <a:cubicBezTo>
                    <a:pt x="1371" y="1629"/>
                    <a:pt x="1343" y="1573"/>
                    <a:pt x="1371" y="1510"/>
                  </a:cubicBezTo>
                  <a:cubicBezTo>
                    <a:pt x="1343" y="1482"/>
                    <a:pt x="1343" y="1399"/>
                    <a:pt x="1371" y="1371"/>
                  </a:cubicBezTo>
                  <a:cubicBezTo>
                    <a:pt x="1502" y="1193"/>
                    <a:pt x="1745" y="1101"/>
                    <a:pt x="1971" y="1101"/>
                  </a:cubicBezTo>
                  <a:close/>
                  <a:moveTo>
                    <a:pt x="1637" y="2357"/>
                  </a:moveTo>
                  <a:cubicBezTo>
                    <a:pt x="1665" y="2447"/>
                    <a:pt x="1693" y="2503"/>
                    <a:pt x="1721" y="2559"/>
                  </a:cubicBezTo>
                  <a:lnTo>
                    <a:pt x="1609" y="2559"/>
                  </a:lnTo>
                  <a:cubicBezTo>
                    <a:pt x="1434" y="2559"/>
                    <a:pt x="1196" y="2559"/>
                    <a:pt x="1084" y="2419"/>
                  </a:cubicBezTo>
                  <a:cubicBezTo>
                    <a:pt x="1168" y="2419"/>
                    <a:pt x="1224" y="2419"/>
                    <a:pt x="1315" y="2384"/>
                  </a:cubicBezTo>
                  <a:cubicBezTo>
                    <a:pt x="1371" y="2384"/>
                    <a:pt x="1434" y="2357"/>
                    <a:pt x="1462" y="2357"/>
                  </a:cubicBezTo>
                  <a:close/>
                  <a:moveTo>
                    <a:pt x="1444" y="0"/>
                  </a:moveTo>
                  <a:cubicBezTo>
                    <a:pt x="1202" y="0"/>
                    <a:pt x="968" y="105"/>
                    <a:pt x="735" y="259"/>
                  </a:cubicBezTo>
                  <a:cubicBezTo>
                    <a:pt x="441" y="434"/>
                    <a:pt x="91" y="699"/>
                    <a:pt x="35" y="1049"/>
                  </a:cubicBezTo>
                  <a:cubicBezTo>
                    <a:pt x="35" y="1133"/>
                    <a:pt x="63" y="1224"/>
                    <a:pt x="119" y="1280"/>
                  </a:cubicBezTo>
                  <a:cubicBezTo>
                    <a:pt x="35" y="1545"/>
                    <a:pt x="0" y="1804"/>
                    <a:pt x="0" y="2126"/>
                  </a:cubicBezTo>
                  <a:cubicBezTo>
                    <a:pt x="0" y="2447"/>
                    <a:pt x="0" y="2797"/>
                    <a:pt x="147" y="3119"/>
                  </a:cubicBezTo>
                  <a:cubicBezTo>
                    <a:pt x="294" y="3405"/>
                    <a:pt x="525" y="3699"/>
                    <a:pt x="819" y="3846"/>
                  </a:cubicBezTo>
                  <a:cubicBezTo>
                    <a:pt x="949" y="3911"/>
                    <a:pt x="1092" y="3941"/>
                    <a:pt x="1234" y="3941"/>
                  </a:cubicBezTo>
                  <a:cubicBezTo>
                    <a:pt x="1411" y="3941"/>
                    <a:pt x="1590" y="3895"/>
                    <a:pt x="1748" y="3818"/>
                  </a:cubicBezTo>
                  <a:cubicBezTo>
                    <a:pt x="1923" y="3727"/>
                    <a:pt x="1895" y="3433"/>
                    <a:pt x="1721" y="3349"/>
                  </a:cubicBezTo>
                  <a:cubicBezTo>
                    <a:pt x="1895" y="3293"/>
                    <a:pt x="2014" y="3147"/>
                    <a:pt x="2014" y="2972"/>
                  </a:cubicBezTo>
                  <a:cubicBezTo>
                    <a:pt x="2014" y="2909"/>
                    <a:pt x="2014" y="2853"/>
                    <a:pt x="1986" y="2797"/>
                  </a:cubicBezTo>
                  <a:lnTo>
                    <a:pt x="1986" y="2797"/>
                  </a:lnTo>
                  <a:cubicBezTo>
                    <a:pt x="2014" y="2811"/>
                    <a:pt x="2051" y="2818"/>
                    <a:pt x="2088" y="2818"/>
                  </a:cubicBezTo>
                  <a:cubicBezTo>
                    <a:pt x="2124" y="2818"/>
                    <a:pt x="2161" y="2811"/>
                    <a:pt x="2189" y="2797"/>
                  </a:cubicBezTo>
                  <a:cubicBezTo>
                    <a:pt x="2364" y="2734"/>
                    <a:pt x="2448" y="2559"/>
                    <a:pt x="2539" y="2419"/>
                  </a:cubicBezTo>
                  <a:cubicBezTo>
                    <a:pt x="2595" y="2273"/>
                    <a:pt x="2539" y="2154"/>
                    <a:pt x="2448" y="2070"/>
                  </a:cubicBezTo>
                  <a:cubicBezTo>
                    <a:pt x="2623" y="1895"/>
                    <a:pt x="2741" y="1657"/>
                    <a:pt x="2797" y="1427"/>
                  </a:cubicBezTo>
                  <a:cubicBezTo>
                    <a:pt x="2944" y="874"/>
                    <a:pt x="2685" y="462"/>
                    <a:pt x="2189" y="231"/>
                  </a:cubicBezTo>
                  <a:cubicBezTo>
                    <a:pt x="2070" y="175"/>
                    <a:pt x="1958" y="112"/>
                    <a:pt x="1811" y="84"/>
                  </a:cubicBezTo>
                  <a:cubicBezTo>
                    <a:pt x="1686" y="26"/>
                    <a:pt x="1564" y="0"/>
                    <a:pt x="144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64"/>
            <p:cNvSpPr/>
            <p:nvPr/>
          </p:nvSpPr>
          <p:spPr>
            <a:xfrm>
              <a:off x="6839436" y="1447235"/>
              <a:ext cx="59482" cy="52905"/>
            </a:xfrm>
            <a:custGeom>
              <a:rect b="b" l="l" r="r" t="t"/>
              <a:pathLst>
                <a:path extrusionOk="0" h="2325" w="2614">
                  <a:moveTo>
                    <a:pt x="918" y="1"/>
                  </a:moveTo>
                  <a:cubicBezTo>
                    <a:pt x="865" y="1"/>
                    <a:pt x="811" y="7"/>
                    <a:pt x="758" y="21"/>
                  </a:cubicBezTo>
                  <a:cubicBezTo>
                    <a:pt x="471" y="77"/>
                    <a:pt x="297" y="370"/>
                    <a:pt x="353" y="664"/>
                  </a:cubicBezTo>
                  <a:cubicBezTo>
                    <a:pt x="353" y="664"/>
                    <a:pt x="380" y="664"/>
                    <a:pt x="380" y="692"/>
                  </a:cubicBezTo>
                  <a:cubicBezTo>
                    <a:pt x="234" y="1098"/>
                    <a:pt x="122" y="1503"/>
                    <a:pt x="31" y="1944"/>
                  </a:cubicBezTo>
                  <a:cubicBezTo>
                    <a:pt x="1" y="2132"/>
                    <a:pt x="131" y="2236"/>
                    <a:pt x="263" y="2236"/>
                  </a:cubicBezTo>
                  <a:cubicBezTo>
                    <a:pt x="374" y="2236"/>
                    <a:pt x="486" y="2161"/>
                    <a:pt x="499" y="2000"/>
                  </a:cubicBezTo>
                  <a:lnTo>
                    <a:pt x="499" y="1972"/>
                  </a:lnTo>
                  <a:cubicBezTo>
                    <a:pt x="555" y="2000"/>
                    <a:pt x="583" y="2000"/>
                    <a:pt x="646" y="2028"/>
                  </a:cubicBezTo>
                  <a:cubicBezTo>
                    <a:pt x="673" y="2039"/>
                    <a:pt x="702" y="2045"/>
                    <a:pt x="732" y="2045"/>
                  </a:cubicBezTo>
                  <a:cubicBezTo>
                    <a:pt x="863" y="2045"/>
                    <a:pt x="1006" y="1939"/>
                    <a:pt x="1052" y="1797"/>
                  </a:cubicBezTo>
                  <a:cubicBezTo>
                    <a:pt x="1052" y="1713"/>
                    <a:pt x="1080" y="1622"/>
                    <a:pt x="1108" y="1503"/>
                  </a:cubicBezTo>
                  <a:cubicBezTo>
                    <a:pt x="1143" y="1538"/>
                    <a:pt x="1143" y="1566"/>
                    <a:pt x="1171" y="1594"/>
                  </a:cubicBezTo>
                  <a:cubicBezTo>
                    <a:pt x="1282" y="1825"/>
                    <a:pt x="1373" y="2118"/>
                    <a:pt x="1604" y="2265"/>
                  </a:cubicBezTo>
                  <a:cubicBezTo>
                    <a:pt x="1661" y="2307"/>
                    <a:pt x="1724" y="2325"/>
                    <a:pt x="1785" y="2325"/>
                  </a:cubicBezTo>
                  <a:cubicBezTo>
                    <a:pt x="1940" y="2325"/>
                    <a:pt x="2088" y="2208"/>
                    <a:pt x="2129" y="2063"/>
                  </a:cubicBezTo>
                  <a:cubicBezTo>
                    <a:pt x="2157" y="2090"/>
                    <a:pt x="2192" y="2090"/>
                    <a:pt x="2219" y="2118"/>
                  </a:cubicBezTo>
                  <a:cubicBezTo>
                    <a:pt x="2255" y="2135"/>
                    <a:pt x="2292" y="2143"/>
                    <a:pt x="2329" y="2143"/>
                  </a:cubicBezTo>
                  <a:cubicBezTo>
                    <a:pt x="2476" y="2143"/>
                    <a:pt x="2614" y="2020"/>
                    <a:pt x="2569" y="1853"/>
                  </a:cubicBezTo>
                  <a:cubicBezTo>
                    <a:pt x="2478" y="1678"/>
                    <a:pt x="2450" y="1538"/>
                    <a:pt x="2366" y="1363"/>
                  </a:cubicBezTo>
                  <a:cubicBezTo>
                    <a:pt x="2247" y="1126"/>
                    <a:pt x="2101" y="895"/>
                    <a:pt x="1954" y="692"/>
                  </a:cubicBezTo>
                  <a:cubicBezTo>
                    <a:pt x="1724" y="382"/>
                    <a:pt x="1330" y="1"/>
                    <a:pt x="91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64"/>
            <p:cNvSpPr/>
            <p:nvPr/>
          </p:nvSpPr>
          <p:spPr>
            <a:xfrm>
              <a:off x="6930979" y="1497205"/>
              <a:ext cx="138601" cy="100418"/>
            </a:xfrm>
            <a:custGeom>
              <a:rect b="b" l="l" r="r" t="t"/>
              <a:pathLst>
                <a:path extrusionOk="0" h="4413" w="6091">
                  <a:moveTo>
                    <a:pt x="5526" y="1"/>
                  </a:moveTo>
                  <a:cubicBezTo>
                    <a:pt x="5460" y="1"/>
                    <a:pt x="5396" y="30"/>
                    <a:pt x="5364" y="97"/>
                  </a:cubicBezTo>
                  <a:cubicBezTo>
                    <a:pt x="5273" y="244"/>
                    <a:pt x="5189" y="391"/>
                    <a:pt x="5070" y="503"/>
                  </a:cubicBezTo>
                  <a:cubicBezTo>
                    <a:pt x="5014" y="566"/>
                    <a:pt x="4951" y="594"/>
                    <a:pt x="4895" y="650"/>
                  </a:cubicBezTo>
                  <a:cubicBezTo>
                    <a:pt x="4601" y="852"/>
                    <a:pt x="4427" y="1090"/>
                    <a:pt x="4196" y="1321"/>
                  </a:cubicBezTo>
                  <a:cubicBezTo>
                    <a:pt x="3999" y="1517"/>
                    <a:pt x="4158" y="1780"/>
                    <a:pt x="4391" y="1780"/>
                  </a:cubicBezTo>
                  <a:cubicBezTo>
                    <a:pt x="4431" y="1780"/>
                    <a:pt x="4474" y="1772"/>
                    <a:pt x="4518" y="1754"/>
                  </a:cubicBezTo>
                  <a:lnTo>
                    <a:pt x="4518" y="1754"/>
                  </a:lnTo>
                  <a:cubicBezTo>
                    <a:pt x="4490" y="1789"/>
                    <a:pt x="4462" y="1817"/>
                    <a:pt x="4462" y="1845"/>
                  </a:cubicBezTo>
                  <a:cubicBezTo>
                    <a:pt x="4427" y="1901"/>
                    <a:pt x="4399" y="1964"/>
                    <a:pt x="4371" y="2020"/>
                  </a:cubicBezTo>
                  <a:cubicBezTo>
                    <a:pt x="4345" y="2046"/>
                    <a:pt x="4296" y="2171"/>
                    <a:pt x="4309" y="2171"/>
                  </a:cubicBezTo>
                  <a:cubicBezTo>
                    <a:pt x="4311" y="2171"/>
                    <a:pt x="4312" y="2169"/>
                    <a:pt x="4315" y="2167"/>
                  </a:cubicBezTo>
                  <a:lnTo>
                    <a:pt x="4315" y="2167"/>
                  </a:lnTo>
                  <a:cubicBezTo>
                    <a:pt x="4224" y="2279"/>
                    <a:pt x="4287" y="2398"/>
                    <a:pt x="4399" y="2454"/>
                  </a:cubicBezTo>
                  <a:lnTo>
                    <a:pt x="4371" y="2454"/>
                  </a:lnTo>
                  <a:cubicBezTo>
                    <a:pt x="4343" y="2489"/>
                    <a:pt x="4315" y="2517"/>
                    <a:pt x="4315" y="2545"/>
                  </a:cubicBezTo>
                  <a:cubicBezTo>
                    <a:pt x="4112" y="2663"/>
                    <a:pt x="3937" y="2775"/>
                    <a:pt x="3762" y="2894"/>
                  </a:cubicBezTo>
                  <a:cubicBezTo>
                    <a:pt x="3413" y="3097"/>
                    <a:pt x="3028" y="3328"/>
                    <a:pt x="2651" y="3447"/>
                  </a:cubicBezTo>
                  <a:cubicBezTo>
                    <a:pt x="1839" y="3712"/>
                    <a:pt x="1021" y="3887"/>
                    <a:pt x="203" y="4062"/>
                  </a:cubicBezTo>
                  <a:cubicBezTo>
                    <a:pt x="1" y="4118"/>
                    <a:pt x="56" y="4377"/>
                    <a:pt x="231" y="4377"/>
                  </a:cubicBezTo>
                  <a:cubicBezTo>
                    <a:pt x="412" y="4401"/>
                    <a:pt x="597" y="4412"/>
                    <a:pt x="784" y="4412"/>
                  </a:cubicBezTo>
                  <a:cubicBezTo>
                    <a:pt x="1288" y="4412"/>
                    <a:pt x="1803" y="4329"/>
                    <a:pt x="2273" y="4202"/>
                  </a:cubicBezTo>
                  <a:cubicBezTo>
                    <a:pt x="2314" y="4248"/>
                    <a:pt x="2359" y="4276"/>
                    <a:pt x="2403" y="4276"/>
                  </a:cubicBezTo>
                  <a:cubicBezTo>
                    <a:pt x="2418" y="4276"/>
                    <a:pt x="2433" y="4272"/>
                    <a:pt x="2448" y="4265"/>
                  </a:cubicBezTo>
                  <a:cubicBezTo>
                    <a:pt x="2916" y="4118"/>
                    <a:pt x="3350" y="3999"/>
                    <a:pt x="3762" y="3768"/>
                  </a:cubicBezTo>
                  <a:cubicBezTo>
                    <a:pt x="4168" y="3538"/>
                    <a:pt x="4546" y="3216"/>
                    <a:pt x="4895" y="2866"/>
                  </a:cubicBezTo>
                  <a:cubicBezTo>
                    <a:pt x="5217" y="2545"/>
                    <a:pt x="5510" y="2167"/>
                    <a:pt x="5713" y="1726"/>
                  </a:cubicBezTo>
                  <a:cubicBezTo>
                    <a:pt x="5797" y="1524"/>
                    <a:pt x="5888" y="1293"/>
                    <a:pt x="5944" y="1090"/>
                  </a:cubicBezTo>
                  <a:cubicBezTo>
                    <a:pt x="6035" y="852"/>
                    <a:pt x="6091" y="650"/>
                    <a:pt x="6091" y="419"/>
                  </a:cubicBezTo>
                  <a:cubicBezTo>
                    <a:pt x="6068" y="320"/>
                    <a:pt x="5982" y="265"/>
                    <a:pt x="5905" y="265"/>
                  </a:cubicBezTo>
                  <a:cubicBezTo>
                    <a:pt x="5890" y="265"/>
                    <a:pt x="5874" y="267"/>
                    <a:pt x="5860" y="272"/>
                  </a:cubicBezTo>
                  <a:cubicBezTo>
                    <a:pt x="5825" y="216"/>
                    <a:pt x="5769" y="181"/>
                    <a:pt x="5741" y="181"/>
                  </a:cubicBezTo>
                  <a:cubicBezTo>
                    <a:pt x="5741" y="74"/>
                    <a:pt x="5631" y="1"/>
                    <a:pt x="552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64"/>
            <p:cNvSpPr/>
            <p:nvPr/>
          </p:nvSpPr>
          <p:spPr>
            <a:xfrm>
              <a:off x="6901216" y="1597577"/>
              <a:ext cx="9261" cy="3208"/>
            </a:xfrm>
            <a:custGeom>
              <a:rect b="b" l="l" r="r" t="t"/>
              <a:pathLst>
                <a:path extrusionOk="0" h="141" w="407">
                  <a:moveTo>
                    <a:pt x="316" y="1"/>
                  </a:moveTo>
                  <a:cubicBezTo>
                    <a:pt x="232" y="29"/>
                    <a:pt x="141" y="56"/>
                    <a:pt x="29" y="56"/>
                  </a:cubicBezTo>
                  <a:cubicBezTo>
                    <a:pt x="1" y="84"/>
                    <a:pt x="1" y="140"/>
                    <a:pt x="57" y="140"/>
                  </a:cubicBezTo>
                  <a:cubicBezTo>
                    <a:pt x="176" y="112"/>
                    <a:pt x="260" y="112"/>
                    <a:pt x="351" y="84"/>
                  </a:cubicBezTo>
                  <a:cubicBezTo>
                    <a:pt x="406" y="56"/>
                    <a:pt x="379" y="1"/>
                    <a:pt x="31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64"/>
            <p:cNvSpPr/>
            <p:nvPr/>
          </p:nvSpPr>
          <p:spPr>
            <a:xfrm>
              <a:off x="6903764" y="1391371"/>
              <a:ext cx="104081" cy="116801"/>
            </a:xfrm>
            <a:custGeom>
              <a:rect b="b" l="l" r="r" t="t"/>
              <a:pathLst>
                <a:path extrusionOk="0" h="5133" w="4574">
                  <a:moveTo>
                    <a:pt x="2349" y="1451"/>
                  </a:moveTo>
                  <a:cubicBezTo>
                    <a:pt x="2426" y="1451"/>
                    <a:pt x="2500" y="1462"/>
                    <a:pt x="2567" y="1483"/>
                  </a:cubicBezTo>
                  <a:cubicBezTo>
                    <a:pt x="2686" y="1546"/>
                    <a:pt x="2714" y="1721"/>
                    <a:pt x="2595" y="1777"/>
                  </a:cubicBezTo>
                  <a:lnTo>
                    <a:pt x="2595" y="1860"/>
                  </a:lnTo>
                  <a:cubicBezTo>
                    <a:pt x="2539" y="1979"/>
                    <a:pt x="2336" y="2035"/>
                    <a:pt x="2217" y="2070"/>
                  </a:cubicBezTo>
                  <a:cubicBezTo>
                    <a:pt x="2165" y="2080"/>
                    <a:pt x="2113" y="2087"/>
                    <a:pt x="2062" y="2087"/>
                  </a:cubicBezTo>
                  <a:cubicBezTo>
                    <a:pt x="1970" y="2087"/>
                    <a:pt x="1884" y="2066"/>
                    <a:pt x="1812" y="2007"/>
                  </a:cubicBezTo>
                  <a:cubicBezTo>
                    <a:pt x="1749" y="1979"/>
                    <a:pt x="1721" y="1923"/>
                    <a:pt x="1749" y="1860"/>
                  </a:cubicBezTo>
                  <a:cubicBezTo>
                    <a:pt x="1721" y="1832"/>
                    <a:pt x="1721" y="1749"/>
                    <a:pt x="1749" y="1721"/>
                  </a:cubicBezTo>
                  <a:cubicBezTo>
                    <a:pt x="1880" y="1543"/>
                    <a:pt x="2123" y="1451"/>
                    <a:pt x="2349" y="1451"/>
                  </a:cubicBezTo>
                  <a:close/>
                  <a:moveTo>
                    <a:pt x="2043" y="0"/>
                  </a:moveTo>
                  <a:cubicBezTo>
                    <a:pt x="1840" y="0"/>
                    <a:pt x="1693" y="56"/>
                    <a:pt x="1518" y="147"/>
                  </a:cubicBezTo>
                  <a:cubicBezTo>
                    <a:pt x="1315" y="231"/>
                    <a:pt x="1141" y="322"/>
                    <a:pt x="966" y="497"/>
                  </a:cubicBezTo>
                  <a:cubicBezTo>
                    <a:pt x="819" y="609"/>
                    <a:pt x="700" y="784"/>
                    <a:pt x="588" y="930"/>
                  </a:cubicBezTo>
                  <a:cubicBezTo>
                    <a:pt x="441" y="1105"/>
                    <a:pt x="350" y="1308"/>
                    <a:pt x="267" y="1546"/>
                  </a:cubicBezTo>
                  <a:cubicBezTo>
                    <a:pt x="148" y="1804"/>
                    <a:pt x="64" y="2098"/>
                    <a:pt x="120" y="2385"/>
                  </a:cubicBezTo>
                  <a:cubicBezTo>
                    <a:pt x="1" y="2972"/>
                    <a:pt x="148" y="3609"/>
                    <a:pt x="588" y="4077"/>
                  </a:cubicBezTo>
                  <a:cubicBezTo>
                    <a:pt x="616" y="4105"/>
                    <a:pt x="644" y="4133"/>
                    <a:pt x="672" y="4168"/>
                  </a:cubicBezTo>
                  <a:cubicBezTo>
                    <a:pt x="791" y="4399"/>
                    <a:pt x="966" y="4657"/>
                    <a:pt x="1169" y="4832"/>
                  </a:cubicBezTo>
                  <a:cubicBezTo>
                    <a:pt x="1388" y="5058"/>
                    <a:pt x="1674" y="5132"/>
                    <a:pt x="1970" y="5132"/>
                  </a:cubicBezTo>
                  <a:cubicBezTo>
                    <a:pt x="2022" y="5132"/>
                    <a:pt x="2074" y="5130"/>
                    <a:pt x="2126" y="5126"/>
                  </a:cubicBezTo>
                  <a:cubicBezTo>
                    <a:pt x="2476" y="5070"/>
                    <a:pt x="2861" y="5007"/>
                    <a:pt x="3175" y="4923"/>
                  </a:cubicBezTo>
                  <a:cubicBezTo>
                    <a:pt x="3700" y="4748"/>
                    <a:pt x="4140" y="4252"/>
                    <a:pt x="4315" y="3727"/>
                  </a:cubicBezTo>
                  <a:cubicBezTo>
                    <a:pt x="4490" y="3497"/>
                    <a:pt x="4574" y="3203"/>
                    <a:pt x="4574" y="2909"/>
                  </a:cubicBezTo>
                  <a:cubicBezTo>
                    <a:pt x="4574" y="2651"/>
                    <a:pt x="4490" y="2385"/>
                    <a:pt x="4462" y="2126"/>
                  </a:cubicBezTo>
                  <a:cubicBezTo>
                    <a:pt x="4399" y="1895"/>
                    <a:pt x="4371" y="1658"/>
                    <a:pt x="4224" y="1455"/>
                  </a:cubicBezTo>
                  <a:cubicBezTo>
                    <a:pt x="4140" y="1308"/>
                    <a:pt x="3965" y="1224"/>
                    <a:pt x="3819" y="1224"/>
                  </a:cubicBezTo>
                  <a:lnTo>
                    <a:pt x="3791" y="1224"/>
                  </a:lnTo>
                  <a:cubicBezTo>
                    <a:pt x="3700" y="1105"/>
                    <a:pt x="3616" y="986"/>
                    <a:pt x="3469" y="902"/>
                  </a:cubicBezTo>
                  <a:cubicBezTo>
                    <a:pt x="3385" y="700"/>
                    <a:pt x="3266" y="525"/>
                    <a:pt x="3063" y="434"/>
                  </a:cubicBezTo>
                  <a:cubicBezTo>
                    <a:pt x="3063" y="406"/>
                    <a:pt x="3063" y="406"/>
                    <a:pt x="3035" y="378"/>
                  </a:cubicBezTo>
                  <a:cubicBezTo>
                    <a:pt x="2770" y="112"/>
                    <a:pt x="2420" y="28"/>
                    <a:pt x="204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64"/>
            <p:cNvSpPr/>
            <p:nvPr/>
          </p:nvSpPr>
          <p:spPr>
            <a:xfrm>
              <a:off x="6813199" y="1444345"/>
              <a:ext cx="103968" cy="95617"/>
            </a:xfrm>
            <a:custGeom>
              <a:rect b="b" l="l" r="r" t="t"/>
              <a:pathLst>
                <a:path extrusionOk="0" h="4202" w="4569">
                  <a:moveTo>
                    <a:pt x="1890" y="0"/>
                  </a:moveTo>
                  <a:cubicBezTo>
                    <a:pt x="1830" y="0"/>
                    <a:pt x="1769" y="9"/>
                    <a:pt x="1708" y="29"/>
                  </a:cubicBezTo>
                  <a:cubicBezTo>
                    <a:pt x="1624" y="57"/>
                    <a:pt x="1533" y="120"/>
                    <a:pt x="1450" y="204"/>
                  </a:cubicBezTo>
                  <a:cubicBezTo>
                    <a:pt x="1439" y="203"/>
                    <a:pt x="1429" y="202"/>
                    <a:pt x="1418" y="202"/>
                  </a:cubicBezTo>
                  <a:cubicBezTo>
                    <a:pt x="1132" y="202"/>
                    <a:pt x="814" y="564"/>
                    <a:pt x="1037" y="847"/>
                  </a:cubicBezTo>
                  <a:cubicBezTo>
                    <a:pt x="1128" y="994"/>
                    <a:pt x="1303" y="1169"/>
                    <a:pt x="1275" y="1371"/>
                  </a:cubicBezTo>
                  <a:cubicBezTo>
                    <a:pt x="1247" y="1546"/>
                    <a:pt x="1128" y="1693"/>
                    <a:pt x="981" y="1805"/>
                  </a:cubicBezTo>
                  <a:cubicBezTo>
                    <a:pt x="834" y="1896"/>
                    <a:pt x="750" y="2015"/>
                    <a:pt x="659" y="2127"/>
                  </a:cubicBezTo>
                  <a:cubicBezTo>
                    <a:pt x="640" y="2123"/>
                    <a:pt x="621" y="2122"/>
                    <a:pt x="602" y="2122"/>
                  </a:cubicBezTo>
                  <a:cubicBezTo>
                    <a:pt x="298" y="2122"/>
                    <a:pt x="1" y="2522"/>
                    <a:pt x="198" y="2798"/>
                  </a:cubicBezTo>
                  <a:cubicBezTo>
                    <a:pt x="310" y="2945"/>
                    <a:pt x="429" y="3092"/>
                    <a:pt x="548" y="3175"/>
                  </a:cubicBezTo>
                  <a:cubicBezTo>
                    <a:pt x="576" y="3238"/>
                    <a:pt x="603" y="3294"/>
                    <a:pt x="631" y="3322"/>
                  </a:cubicBezTo>
                  <a:cubicBezTo>
                    <a:pt x="750" y="3441"/>
                    <a:pt x="862" y="3553"/>
                    <a:pt x="981" y="3672"/>
                  </a:cubicBezTo>
                  <a:cubicBezTo>
                    <a:pt x="1227" y="3886"/>
                    <a:pt x="1515" y="4081"/>
                    <a:pt x="1834" y="4081"/>
                  </a:cubicBezTo>
                  <a:cubicBezTo>
                    <a:pt x="1860" y="4081"/>
                    <a:pt x="1885" y="4080"/>
                    <a:pt x="1911" y="4077"/>
                  </a:cubicBezTo>
                  <a:cubicBezTo>
                    <a:pt x="2121" y="4140"/>
                    <a:pt x="2352" y="4168"/>
                    <a:pt x="2526" y="4196"/>
                  </a:cubicBezTo>
                  <a:cubicBezTo>
                    <a:pt x="2565" y="4200"/>
                    <a:pt x="2603" y="4202"/>
                    <a:pt x="2640" y="4202"/>
                  </a:cubicBezTo>
                  <a:cubicBezTo>
                    <a:pt x="2887" y="4202"/>
                    <a:pt x="3109" y="4125"/>
                    <a:pt x="3310" y="4022"/>
                  </a:cubicBezTo>
                  <a:cubicBezTo>
                    <a:pt x="3778" y="3819"/>
                    <a:pt x="4156" y="3553"/>
                    <a:pt x="4449" y="3147"/>
                  </a:cubicBezTo>
                  <a:cubicBezTo>
                    <a:pt x="4533" y="3029"/>
                    <a:pt x="4533" y="2889"/>
                    <a:pt x="4477" y="2770"/>
                  </a:cubicBezTo>
                  <a:cubicBezTo>
                    <a:pt x="4568" y="2595"/>
                    <a:pt x="4477" y="2364"/>
                    <a:pt x="4330" y="2273"/>
                  </a:cubicBezTo>
                  <a:cubicBezTo>
                    <a:pt x="4307" y="2250"/>
                    <a:pt x="4179" y="2182"/>
                    <a:pt x="4173" y="2182"/>
                  </a:cubicBezTo>
                  <a:lnTo>
                    <a:pt x="4173" y="2182"/>
                  </a:lnTo>
                  <a:cubicBezTo>
                    <a:pt x="4172" y="2182"/>
                    <a:pt x="4175" y="2184"/>
                    <a:pt x="4184" y="2190"/>
                  </a:cubicBezTo>
                  <a:cubicBezTo>
                    <a:pt x="4156" y="2190"/>
                    <a:pt x="4128" y="2155"/>
                    <a:pt x="4128" y="2127"/>
                  </a:cubicBezTo>
                  <a:cubicBezTo>
                    <a:pt x="4044" y="2043"/>
                    <a:pt x="3953" y="1924"/>
                    <a:pt x="3897" y="1840"/>
                  </a:cubicBezTo>
                  <a:cubicBezTo>
                    <a:pt x="3806" y="1693"/>
                    <a:pt x="3722" y="1574"/>
                    <a:pt x="3631" y="1455"/>
                  </a:cubicBezTo>
                  <a:cubicBezTo>
                    <a:pt x="3603" y="1371"/>
                    <a:pt x="3547" y="1281"/>
                    <a:pt x="3484" y="1197"/>
                  </a:cubicBezTo>
                  <a:cubicBezTo>
                    <a:pt x="3345" y="994"/>
                    <a:pt x="3254" y="756"/>
                    <a:pt x="3079" y="581"/>
                  </a:cubicBezTo>
                  <a:cubicBezTo>
                    <a:pt x="2915" y="365"/>
                    <a:pt x="2646" y="173"/>
                    <a:pt x="2377" y="173"/>
                  </a:cubicBezTo>
                  <a:cubicBezTo>
                    <a:pt x="2359" y="173"/>
                    <a:pt x="2341" y="174"/>
                    <a:pt x="2324" y="176"/>
                  </a:cubicBezTo>
                  <a:lnTo>
                    <a:pt x="2296" y="176"/>
                  </a:lnTo>
                  <a:cubicBezTo>
                    <a:pt x="2261" y="148"/>
                    <a:pt x="2233" y="120"/>
                    <a:pt x="2205" y="92"/>
                  </a:cubicBezTo>
                  <a:cubicBezTo>
                    <a:pt x="2109" y="33"/>
                    <a:pt x="2002" y="0"/>
                    <a:pt x="189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64"/>
            <p:cNvSpPr/>
            <p:nvPr/>
          </p:nvSpPr>
          <p:spPr>
            <a:xfrm>
              <a:off x="6852702" y="1452946"/>
              <a:ext cx="1297" cy="660"/>
            </a:xfrm>
            <a:custGeom>
              <a:rect b="b" l="l" r="r" t="t"/>
              <a:pathLst>
                <a:path extrusionOk="0" h="29" w="57">
                  <a:moveTo>
                    <a:pt x="0" y="1"/>
                  </a:moveTo>
                  <a:cubicBezTo>
                    <a:pt x="21" y="21"/>
                    <a:pt x="35" y="28"/>
                    <a:pt x="42" y="28"/>
                  </a:cubicBezTo>
                  <a:cubicBezTo>
                    <a:pt x="56" y="28"/>
                    <a:pt x="42" y="1"/>
                    <a:pt x="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64"/>
            <p:cNvSpPr/>
            <p:nvPr/>
          </p:nvSpPr>
          <p:spPr>
            <a:xfrm>
              <a:off x="6906472" y="1394830"/>
              <a:ext cx="81577" cy="91088"/>
            </a:xfrm>
            <a:custGeom>
              <a:rect b="b" l="l" r="r" t="t"/>
              <a:pathLst>
                <a:path extrusionOk="0" h="4003" w="3585">
                  <a:moveTo>
                    <a:pt x="2070" y="695"/>
                  </a:moveTo>
                  <a:cubicBezTo>
                    <a:pt x="2126" y="695"/>
                    <a:pt x="2154" y="723"/>
                    <a:pt x="2217" y="750"/>
                  </a:cubicBezTo>
                  <a:lnTo>
                    <a:pt x="2070" y="750"/>
                  </a:lnTo>
                  <a:lnTo>
                    <a:pt x="2070" y="695"/>
                  </a:lnTo>
                  <a:close/>
                  <a:moveTo>
                    <a:pt x="2230" y="1299"/>
                  </a:moveTo>
                  <a:cubicBezTo>
                    <a:pt x="2307" y="1299"/>
                    <a:pt x="2381" y="1310"/>
                    <a:pt x="2448" y="1331"/>
                  </a:cubicBezTo>
                  <a:cubicBezTo>
                    <a:pt x="2567" y="1394"/>
                    <a:pt x="2595" y="1569"/>
                    <a:pt x="2476" y="1625"/>
                  </a:cubicBezTo>
                  <a:lnTo>
                    <a:pt x="2476" y="1708"/>
                  </a:lnTo>
                  <a:cubicBezTo>
                    <a:pt x="2420" y="1827"/>
                    <a:pt x="2217" y="1883"/>
                    <a:pt x="2098" y="1918"/>
                  </a:cubicBezTo>
                  <a:cubicBezTo>
                    <a:pt x="2046" y="1928"/>
                    <a:pt x="1994" y="1935"/>
                    <a:pt x="1943" y="1935"/>
                  </a:cubicBezTo>
                  <a:cubicBezTo>
                    <a:pt x="1851" y="1935"/>
                    <a:pt x="1765" y="1914"/>
                    <a:pt x="1693" y="1855"/>
                  </a:cubicBezTo>
                  <a:cubicBezTo>
                    <a:pt x="1630" y="1827"/>
                    <a:pt x="1602" y="1771"/>
                    <a:pt x="1630" y="1708"/>
                  </a:cubicBezTo>
                  <a:cubicBezTo>
                    <a:pt x="1602" y="1680"/>
                    <a:pt x="1602" y="1597"/>
                    <a:pt x="1630" y="1569"/>
                  </a:cubicBezTo>
                  <a:cubicBezTo>
                    <a:pt x="1761" y="1391"/>
                    <a:pt x="2004" y="1299"/>
                    <a:pt x="2230" y="1299"/>
                  </a:cubicBezTo>
                  <a:close/>
                  <a:moveTo>
                    <a:pt x="1801" y="1"/>
                  </a:moveTo>
                  <a:cubicBezTo>
                    <a:pt x="1622" y="1"/>
                    <a:pt x="1443" y="32"/>
                    <a:pt x="1280" y="107"/>
                  </a:cubicBezTo>
                  <a:cubicBezTo>
                    <a:pt x="903" y="310"/>
                    <a:pt x="553" y="695"/>
                    <a:pt x="378" y="1044"/>
                  </a:cubicBezTo>
                  <a:cubicBezTo>
                    <a:pt x="203" y="1359"/>
                    <a:pt x="1" y="1827"/>
                    <a:pt x="148" y="2205"/>
                  </a:cubicBezTo>
                  <a:cubicBezTo>
                    <a:pt x="148" y="2268"/>
                    <a:pt x="148" y="2324"/>
                    <a:pt x="120" y="2380"/>
                  </a:cubicBezTo>
                  <a:cubicBezTo>
                    <a:pt x="85" y="2729"/>
                    <a:pt x="85" y="3170"/>
                    <a:pt x="294" y="3457"/>
                  </a:cubicBezTo>
                  <a:cubicBezTo>
                    <a:pt x="497" y="3778"/>
                    <a:pt x="875" y="3869"/>
                    <a:pt x="1224" y="3925"/>
                  </a:cubicBezTo>
                  <a:lnTo>
                    <a:pt x="1280" y="3925"/>
                  </a:lnTo>
                  <a:cubicBezTo>
                    <a:pt x="1308" y="3953"/>
                    <a:pt x="1343" y="3953"/>
                    <a:pt x="1399" y="3953"/>
                  </a:cubicBezTo>
                  <a:cubicBezTo>
                    <a:pt x="1528" y="3986"/>
                    <a:pt x="1656" y="4002"/>
                    <a:pt x="1781" y="4002"/>
                  </a:cubicBezTo>
                  <a:cubicBezTo>
                    <a:pt x="2113" y="4002"/>
                    <a:pt x="2425" y="3885"/>
                    <a:pt x="2679" y="3631"/>
                  </a:cubicBezTo>
                  <a:cubicBezTo>
                    <a:pt x="2770" y="3519"/>
                    <a:pt x="2770" y="3373"/>
                    <a:pt x="2679" y="3282"/>
                  </a:cubicBezTo>
                  <a:cubicBezTo>
                    <a:pt x="2826" y="3198"/>
                    <a:pt x="2944" y="3079"/>
                    <a:pt x="3056" y="2967"/>
                  </a:cubicBezTo>
                  <a:cubicBezTo>
                    <a:pt x="3190" y="2775"/>
                    <a:pt x="3010" y="2613"/>
                    <a:pt x="2823" y="2613"/>
                  </a:cubicBezTo>
                  <a:cubicBezTo>
                    <a:pt x="2805" y="2613"/>
                    <a:pt x="2787" y="2614"/>
                    <a:pt x="2770" y="2617"/>
                  </a:cubicBezTo>
                  <a:lnTo>
                    <a:pt x="2707" y="2617"/>
                  </a:lnTo>
                  <a:cubicBezTo>
                    <a:pt x="2916" y="2443"/>
                    <a:pt x="3091" y="2177"/>
                    <a:pt x="3119" y="1918"/>
                  </a:cubicBezTo>
                  <a:lnTo>
                    <a:pt x="3119" y="1708"/>
                  </a:lnTo>
                  <a:cubicBezTo>
                    <a:pt x="3172" y="1771"/>
                    <a:pt x="3232" y="1797"/>
                    <a:pt x="3288" y="1797"/>
                  </a:cubicBezTo>
                  <a:cubicBezTo>
                    <a:pt x="3448" y="1797"/>
                    <a:pt x="3585" y="1592"/>
                    <a:pt x="3497" y="1422"/>
                  </a:cubicBezTo>
                  <a:cubicBezTo>
                    <a:pt x="3469" y="1303"/>
                    <a:pt x="3378" y="1184"/>
                    <a:pt x="3322" y="1072"/>
                  </a:cubicBezTo>
                  <a:cubicBezTo>
                    <a:pt x="3350" y="1044"/>
                    <a:pt x="3350" y="953"/>
                    <a:pt x="3322" y="897"/>
                  </a:cubicBezTo>
                  <a:cubicBezTo>
                    <a:pt x="3119" y="548"/>
                    <a:pt x="2854" y="282"/>
                    <a:pt x="2476" y="135"/>
                  </a:cubicBezTo>
                  <a:cubicBezTo>
                    <a:pt x="2277" y="55"/>
                    <a:pt x="2039" y="1"/>
                    <a:pt x="180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64"/>
            <p:cNvSpPr/>
            <p:nvPr/>
          </p:nvSpPr>
          <p:spPr>
            <a:xfrm>
              <a:off x="6838526" y="1446620"/>
              <a:ext cx="58753" cy="84694"/>
            </a:xfrm>
            <a:custGeom>
              <a:rect b="b" l="l" r="r" t="t"/>
              <a:pathLst>
                <a:path extrusionOk="0" h="3722" w="2582">
                  <a:moveTo>
                    <a:pt x="1763" y="1041"/>
                  </a:moveTo>
                  <a:cubicBezTo>
                    <a:pt x="1735" y="1125"/>
                    <a:pt x="1735" y="1215"/>
                    <a:pt x="1707" y="1271"/>
                  </a:cubicBezTo>
                  <a:lnTo>
                    <a:pt x="1707" y="1243"/>
                  </a:lnTo>
                  <a:cubicBezTo>
                    <a:pt x="1735" y="1153"/>
                    <a:pt x="1735" y="1097"/>
                    <a:pt x="1735" y="1041"/>
                  </a:cubicBezTo>
                  <a:close/>
                  <a:moveTo>
                    <a:pt x="725" y="1"/>
                  </a:moveTo>
                  <a:cubicBezTo>
                    <a:pt x="628" y="1"/>
                    <a:pt x="534" y="22"/>
                    <a:pt x="448" y="76"/>
                  </a:cubicBezTo>
                  <a:cubicBezTo>
                    <a:pt x="246" y="195"/>
                    <a:pt x="162" y="544"/>
                    <a:pt x="365" y="719"/>
                  </a:cubicBezTo>
                  <a:cubicBezTo>
                    <a:pt x="420" y="775"/>
                    <a:pt x="448" y="803"/>
                    <a:pt x="511" y="831"/>
                  </a:cubicBezTo>
                  <a:cubicBezTo>
                    <a:pt x="420" y="1215"/>
                    <a:pt x="274" y="1593"/>
                    <a:pt x="99" y="1971"/>
                  </a:cubicBezTo>
                  <a:cubicBezTo>
                    <a:pt x="43" y="2145"/>
                    <a:pt x="99" y="2292"/>
                    <a:pt x="218" y="2376"/>
                  </a:cubicBezTo>
                  <a:cubicBezTo>
                    <a:pt x="190" y="2376"/>
                    <a:pt x="190" y="2376"/>
                    <a:pt x="162" y="2404"/>
                  </a:cubicBezTo>
                  <a:cubicBezTo>
                    <a:pt x="0" y="2543"/>
                    <a:pt x="149" y="2740"/>
                    <a:pt x="319" y="2740"/>
                  </a:cubicBezTo>
                  <a:cubicBezTo>
                    <a:pt x="363" y="2740"/>
                    <a:pt x="407" y="2728"/>
                    <a:pt x="448" y="2698"/>
                  </a:cubicBezTo>
                  <a:cubicBezTo>
                    <a:pt x="539" y="2614"/>
                    <a:pt x="658" y="2523"/>
                    <a:pt x="742" y="2439"/>
                  </a:cubicBezTo>
                  <a:cubicBezTo>
                    <a:pt x="798" y="2467"/>
                    <a:pt x="861" y="2467"/>
                    <a:pt x="889" y="2467"/>
                  </a:cubicBezTo>
                  <a:cubicBezTo>
                    <a:pt x="973" y="2439"/>
                    <a:pt x="1064" y="2404"/>
                    <a:pt x="1148" y="2348"/>
                  </a:cubicBezTo>
                  <a:lnTo>
                    <a:pt x="1148" y="2348"/>
                  </a:lnTo>
                  <a:cubicBezTo>
                    <a:pt x="1092" y="2467"/>
                    <a:pt x="1064" y="2579"/>
                    <a:pt x="1036" y="2726"/>
                  </a:cubicBezTo>
                  <a:cubicBezTo>
                    <a:pt x="1008" y="2789"/>
                    <a:pt x="1064" y="2901"/>
                    <a:pt x="1120" y="2964"/>
                  </a:cubicBezTo>
                  <a:cubicBezTo>
                    <a:pt x="1064" y="2964"/>
                    <a:pt x="1036" y="2992"/>
                    <a:pt x="1008" y="3020"/>
                  </a:cubicBezTo>
                  <a:cubicBezTo>
                    <a:pt x="833" y="3138"/>
                    <a:pt x="798" y="3313"/>
                    <a:pt x="889" y="3516"/>
                  </a:cubicBezTo>
                  <a:cubicBezTo>
                    <a:pt x="945" y="3671"/>
                    <a:pt x="1083" y="3722"/>
                    <a:pt x="1229" y="3722"/>
                  </a:cubicBezTo>
                  <a:cubicBezTo>
                    <a:pt x="1301" y="3722"/>
                    <a:pt x="1374" y="3709"/>
                    <a:pt x="1441" y="3691"/>
                  </a:cubicBezTo>
                  <a:cubicBezTo>
                    <a:pt x="1672" y="3628"/>
                    <a:pt x="1910" y="3572"/>
                    <a:pt x="2113" y="3488"/>
                  </a:cubicBezTo>
                  <a:cubicBezTo>
                    <a:pt x="2287" y="3397"/>
                    <a:pt x="2434" y="3250"/>
                    <a:pt x="2371" y="3047"/>
                  </a:cubicBezTo>
                  <a:cubicBezTo>
                    <a:pt x="2343" y="2929"/>
                    <a:pt x="2259" y="2845"/>
                    <a:pt x="2169" y="2817"/>
                  </a:cubicBezTo>
                  <a:cubicBezTo>
                    <a:pt x="2287" y="2670"/>
                    <a:pt x="2371" y="2495"/>
                    <a:pt x="2434" y="2348"/>
                  </a:cubicBezTo>
                  <a:cubicBezTo>
                    <a:pt x="2518" y="2173"/>
                    <a:pt x="2581" y="1880"/>
                    <a:pt x="2315" y="1824"/>
                  </a:cubicBezTo>
                  <a:cubicBezTo>
                    <a:pt x="2300" y="1820"/>
                    <a:pt x="2284" y="1818"/>
                    <a:pt x="2268" y="1818"/>
                  </a:cubicBezTo>
                  <a:cubicBezTo>
                    <a:pt x="2161" y="1818"/>
                    <a:pt x="2045" y="1895"/>
                    <a:pt x="1966" y="1999"/>
                  </a:cubicBezTo>
                  <a:cubicBezTo>
                    <a:pt x="1910" y="2055"/>
                    <a:pt x="1847" y="2117"/>
                    <a:pt x="1791" y="2173"/>
                  </a:cubicBezTo>
                  <a:cubicBezTo>
                    <a:pt x="1819" y="2117"/>
                    <a:pt x="1819" y="2055"/>
                    <a:pt x="1847" y="1999"/>
                  </a:cubicBezTo>
                  <a:lnTo>
                    <a:pt x="1847" y="1502"/>
                  </a:lnTo>
                  <a:cubicBezTo>
                    <a:pt x="1882" y="1390"/>
                    <a:pt x="1882" y="1243"/>
                    <a:pt x="1910" y="1125"/>
                  </a:cubicBezTo>
                  <a:cubicBezTo>
                    <a:pt x="1994" y="1153"/>
                    <a:pt x="2057" y="1215"/>
                    <a:pt x="2113" y="1299"/>
                  </a:cubicBezTo>
                  <a:cubicBezTo>
                    <a:pt x="2126" y="1312"/>
                    <a:pt x="2139" y="1318"/>
                    <a:pt x="2151" y="1318"/>
                  </a:cubicBezTo>
                  <a:cubicBezTo>
                    <a:pt x="2193" y="1318"/>
                    <a:pt x="2223" y="1258"/>
                    <a:pt x="2197" y="1215"/>
                  </a:cubicBezTo>
                  <a:cubicBezTo>
                    <a:pt x="2141" y="1041"/>
                    <a:pt x="2141" y="831"/>
                    <a:pt x="2022" y="656"/>
                  </a:cubicBezTo>
                  <a:cubicBezTo>
                    <a:pt x="1910" y="425"/>
                    <a:pt x="1735" y="341"/>
                    <a:pt x="1497" y="251"/>
                  </a:cubicBezTo>
                  <a:cubicBezTo>
                    <a:pt x="1287" y="163"/>
                    <a:pt x="993" y="1"/>
                    <a:pt x="72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64"/>
            <p:cNvSpPr/>
            <p:nvPr/>
          </p:nvSpPr>
          <p:spPr>
            <a:xfrm>
              <a:off x="6781888" y="1358923"/>
              <a:ext cx="243934" cy="219426"/>
            </a:xfrm>
            <a:custGeom>
              <a:rect b="b" l="l" r="r" t="t"/>
              <a:pathLst>
                <a:path extrusionOk="0" h="9643" w="10720">
                  <a:moveTo>
                    <a:pt x="5126" y="2356"/>
                  </a:moveTo>
                  <a:lnTo>
                    <a:pt x="5126" y="2356"/>
                  </a:lnTo>
                  <a:cubicBezTo>
                    <a:pt x="5098" y="2384"/>
                    <a:pt x="5098" y="2447"/>
                    <a:pt x="5070" y="2475"/>
                  </a:cubicBezTo>
                  <a:cubicBezTo>
                    <a:pt x="5070" y="2447"/>
                    <a:pt x="5035" y="2447"/>
                    <a:pt x="5035" y="2412"/>
                  </a:cubicBezTo>
                  <a:cubicBezTo>
                    <a:pt x="5070" y="2412"/>
                    <a:pt x="5098" y="2384"/>
                    <a:pt x="5126" y="2356"/>
                  </a:cubicBezTo>
                  <a:close/>
                  <a:moveTo>
                    <a:pt x="8916" y="0"/>
                  </a:moveTo>
                  <a:cubicBezTo>
                    <a:pt x="8853" y="0"/>
                    <a:pt x="8769" y="0"/>
                    <a:pt x="8706" y="28"/>
                  </a:cubicBezTo>
                  <a:cubicBezTo>
                    <a:pt x="8301" y="56"/>
                    <a:pt x="7895" y="112"/>
                    <a:pt x="7482" y="231"/>
                  </a:cubicBezTo>
                  <a:cubicBezTo>
                    <a:pt x="7105" y="350"/>
                    <a:pt x="6727" y="489"/>
                    <a:pt x="6378" y="664"/>
                  </a:cubicBezTo>
                  <a:cubicBezTo>
                    <a:pt x="6378" y="699"/>
                    <a:pt x="6350" y="699"/>
                    <a:pt x="6350" y="699"/>
                  </a:cubicBezTo>
                  <a:cubicBezTo>
                    <a:pt x="6175" y="839"/>
                    <a:pt x="6000" y="930"/>
                    <a:pt x="5853" y="1014"/>
                  </a:cubicBezTo>
                  <a:cubicBezTo>
                    <a:pt x="5706" y="1133"/>
                    <a:pt x="5532" y="1224"/>
                    <a:pt x="5357" y="1280"/>
                  </a:cubicBezTo>
                  <a:cubicBezTo>
                    <a:pt x="5357" y="1336"/>
                    <a:pt x="5357" y="1364"/>
                    <a:pt x="5329" y="1398"/>
                  </a:cubicBezTo>
                  <a:cubicBezTo>
                    <a:pt x="4923" y="1888"/>
                    <a:pt x="4252" y="2273"/>
                    <a:pt x="3637" y="2328"/>
                  </a:cubicBezTo>
                  <a:cubicBezTo>
                    <a:pt x="3581" y="2328"/>
                    <a:pt x="3525" y="2301"/>
                    <a:pt x="3497" y="2273"/>
                  </a:cubicBezTo>
                  <a:cubicBezTo>
                    <a:pt x="3497" y="2273"/>
                    <a:pt x="3462" y="2301"/>
                    <a:pt x="3434" y="2301"/>
                  </a:cubicBezTo>
                  <a:cubicBezTo>
                    <a:pt x="3322" y="2356"/>
                    <a:pt x="3203" y="2384"/>
                    <a:pt x="3112" y="2447"/>
                  </a:cubicBezTo>
                  <a:cubicBezTo>
                    <a:pt x="2854" y="2650"/>
                    <a:pt x="2476" y="2762"/>
                    <a:pt x="2182" y="2909"/>
                  </a:cubicBezTo>
                  <a:lnTo>
                    <a:pt x="2154" y="2909"/>
                  </a:lnTo>
                  <a:cubicBezTo>
                    <a:pt x="2035" y="3000"/>
                    <a:pt x="1924" y="3084"/>
                    <a:pt x="1833" y="3203"/>
                  </a:cubicBezTo>
                  <a:cubicBezTo>
                    <a:pt x="1714" y="3286"/>
                    <a:pt x="1630" y="3405"/>
                    <a:pt x="1511" y="3524"/>
                  </a:cubicBezTo>
                  <a:cubicBezTo>
                    <a:pt x="1399" y="3783"/>
                    <a:pt x="1189" y="3986"/>
                    <a:pt x="1015" y="4223"/>
                  </a:cubicBezTo>
                  <a:cubicBezTo>
                    <a:pt x="903" y="4398"/>
                    <a:pt x="784" y="4601"/>
                    <a:pt x="665" y="4776"/>
                  </a:cubicBezTo>
                  <a:cubicBezTo>
                    <a:pt x="665" y="4951"/>
                    <a:pt x="700" y="5097"/>
                    <a:pt x="784" y="5244"/>
                  </a:cubicBezTo>
                  <a:cubicBezTo>
                    <a:pt x="700" y="5244"/>
                    <a:pt x="637" y="5300"/>
                    <a:pt x="581" y="5356"/>
                  </a:cubicBezTo>
                  <a:cubicBezTo>
                    <a:pt x="609" y="5503"/>
                    <a:pt x="490" y="5706"/>
                    <a:pt x="434" y="5853"/>
                  </a:cubicBezTo>
                  <a:cubicBezTo>
                    <a:pt x="315" y="6118"/>
                    <a:pt x="231" y="6405"/>
                    <a:pt x="175" y="6699"/>
                  </a:cubicBezTo>
                  <a:cubicBezTo>
                    <a:pt x="29" y="7279"/>
                    <a:pt x="29" y="7894"/>
                    <a:pt x="1" y="8503"/>
                  </a:cubicBezTo>
                  <a:cubicBezTo>
                    <a:pt x="1" y="8566"/>
                    <a:pt x="29" y="8594"/>
                    <a:pt x="29" y="8650"/>
                  </a:cubicBezTo>
                  <a:cubicBezTo>
                    <a:pt x="57" y="8824"/>
                    <a:pt x="113" y="8999"/>
                    <a:pt x="141" y="9174"/>
                  </a:cubicBezTo>
                  <a:lnTo>
                    <a:pt x="141" y="9202"/>
                  </a:lnTo>
                  <a:cubicBezTo>
                    <a:pt x="406" y="9230"/>
                    <a:pt x="609" y="9468"/>
                    <a:pt x="784" y="9642"/>
                  </a:cubicBezTo>
                  <a:cubicBezTo>
                    <a:pt x="875" y="9580"/>
                    <a:pt x="959" y="9524"/>
                    <a:pt x="1015" y="9440"/>
                  </a:cubicBezTo>
                  <a:cubicBezTo>
                    <a:pt x="1105" y="9377"/>
                    <a:pt x="1077" y="9377"/>
                    <a:pt x="1189" y="9349"/>
                  </a:cubicBezTo>
                  <a:cubicBezTo>
                    <a:pt x="1280" y="9293"/>
                    <a:pt x="1336" y="9230"/>
                    <a:pt x="1427" y="9202"/>
                  </a:cubicBezTo>
                  <a:lnTo>
                    <a:pt x="1455" y="9202"/>
                  </a:lnTo>
                  <a:cubicBezTo>
                    <a:pt x="1658" y="9090"/>
                    <a:pt x="1924" y="8971"/>
                    <a:pt x="2154" y="8880"/>
                  </a:cubicBezTo>
                  <a:cubicBezTo>
                    <a:pt x="2238" y="8852"/>
                    <a:pt x="2301" y="8824"/>
                    <a:pt x="2385" y="8796"/>
                  </a:cubicBezTo>
                  <a:cubicBezTo>
                    <a:pt x="2403" y="8788"/>
                    <a:pt x="2421" y="8785"/>
                    <a:pt x="2438" y="8785"/>
                  </a:cubicBezTo>
                  <a:cubicBezTo>
                    <a:pt x="2478" y="8785"/>
                    <a:pt x="2512" y="8805"/>
                    <a:pt x="2532" y="8824"/>
                  </a:cubicBezTo>
                  <a:lnTo>
                    <a:pt x="2560" y="8824"/>
                  </a:lnTo>
                  <a:cubicBezTo>
                    <a:pt x="2588" y="8824"/>
                    <a:pt x="2588" y="8796"/>
                    <a:pt x="2588" y="8796"/>
                  </a:cubicBezTo>
                  <a:cubicBezTo>
                    <a:pt x="2623" y="8768"/>
                    <a:pt x="2651" y="8740"/>
                    <a:pt x="2679" y="8706"/>
                  </a:cubicBezTo>
                  <a:cubicBezTo>
                    <a:pt x="2735" y="8740"/>
                    <a:pt x="2798" y="8768"/>
                    <a:pt x="2882" y="8796"/>
                  </a:cubicBezTo>
                  <a:cubicBezTo>
                    <a:pt x="2908" y="8806"/>
                    <a:pt x="2934" y="8810"/>
                    <a:pt x="2960" y="8810"/>
                  </a:cubicBezTo>
                  <a:cubicBezTo>
                    <a:pt x="3161" y="8810"/>
                    <a:pt x="3333" y="8542"/>
                    <a:pt x="3203" y="8356"/>
                  </a:cubicBezTo>
                  <a:cubicBezTo>
                    <a:pt x="3112" y="8216"/>
                    <a:pt x="3028" y="8125"/>
                    <a:pt x="2909" y="8006"/>
                  </a:cubicBezTo>
                  <a:cubicBezTo>
                    <a:pt x="2882" y="7950"/>
                    <a:pt x="2826" y="7894"/>
                    <a:pt x="2798" y="7831"/>
                  </a:cubicBezTo>
                  <a:cubicBezTo>
                    <a:pt x="2763" y="7803"/>
                    <a:pt x="2735" y="7776"/>
                    <a:pt x="2707" y="7748"/>
                  </a:cubicBezTo>
                  <a:cubicBezTo>
                    <a:pt x="2588" y="7601"/>
                    <a:pt x="2448" y="7517"/>
                    <a:pt x="2273" y="7398"/>
                  </a:cubicBezTo>
                  <a:cubicBezTo>
                    <a:pt x="2182" y="7195"/>
                    <a:pt x="2126" y="6929"/>
                    <a:pt x="2035" y="6699"/>
                  </a:cubicBezTo>
                  <a:cubicBezTo>
                    <a:pt x="1979" y="6496"/>
                    <a:pt x="1924" y="6321"/>
                    <a:pt x="1805" y="6174"/>
                  </a:cubicBezTo>
                  <a:cubicBezTo>
                    <a:pt x="1861" y="6146"/>
                    <a:pt x="1924" y="6083"/>
                    <a:pt x="1952" y="6027"/>
                  </a:cubicBezTo>
                  <a:cubicBezTo>
                    <a:pt x="2007" y="6027"/>
                    <a:pt x="2063" y="6027"/>
                    <a:pt x="2126" y="5999"/>
                  </a:cubicBezTo>
                  <a:cubicBezTo>
                    <a:pt x="2273" y="5971"/>
                    <a:pt x="2385" y="5853"/>
                    <a:pt x="2476" y="5734"/>
                  </a:cubicBezTo>
                  <a:cubicBezTo>
                    <a:pt x="2679" y="5559"/>
                    <a:pt x="2798" y="5328"/>
                    <a:pt x="2826" y="5069"/>
                  </a:cubicBezTo>
                  <a:cubicBezTo>
                    <a:pt x="2826" y="4860"/>
                    <a:pt x="2735" y="4685"/>
                    <a:pt x="2588" y="4545"/>
                  </a:cubicBezTo>
                  <a:cubicBezTo>
                    <a:pt x="2560" y="4482"/>
                    <a:pt x="2532" y="4426"/>
                    <a:pt x="2504" y="4370"/>
                  </a:cubicBezTo>
                  <a:cubicBezTo>
                    <a:pt x="2560" y="4307"/>
                    <a:pt x="2623" y="4251"/>
                    <a:pt x="2651" y="4223"/>
                  </a:cubicBezTo>
                  <a:cubicBezTo>
                    <a:pt x="2707" y="4160"/>
                    <a:pt x="2763" y="4105"/>
                    <a:pt x="2854" y="4049"/>
                  </a:cubicBezTo>
                  <a:cubicBezTo>
                    <a:pt x="2854" y="4021"/>
                    <a:pt x="2854" y="4021"/>
                    <a:pt x="2882" y="3986"/>
                  </a:cubicBezTo>
                  <a:cubicBezTo>
                    <a:pt x="3000" y="3958"/>
                    <a:pt x="3084" y="3930"/>
                    <a:pt x="3203" y="3902"/>
                  </a:cubicBezTo>
                  <a:cubicBezTo>
                    <a:pt x="3259" y="3874"/>
                    <a:pt x="3350" y="3846"/>
                    <a:pt x="3434" y="3846"/>
                  </a:cubicBezTo>
                  <a:cubicBezTo>
                    <a:pt x="3470" y="3857"/>
                    <a:pt x="3510" y="3864"/>
                    <a:pt x="3552" y="3864"/>
                  </a:cubicBezTo>
                  <a:cubicBezTo>
                    <a:pt x="3615" y="3864"/>
                    <a:pt x="3684" y="3849"/>
                    <a:pt x="3756" y="3811"/>
                  </a:cubicBezTo>
                  <a:cubicBezTo>
                    <a:pt x="3784" y="3846"/>
                    <a:pt x="3811" y="3874"/>
                    <a:pt x="3846" y="3902"/>
                  </a:cubicBezTo>
                  <a:cubicBezTo>
                    <a:pt x="3874" y="3986"/>
                    <a:pt x="3874" y="4077"/>
                    <a:pt x="3930" y="4160"/>
                  </a:cubicBezTo>
                  <a:cubicBezTo>
                    <a:pt x="4021" y="4251"/>
                    <a:pt x="4077" y="4307"/>
                    <a:pt x="4196" y="4370"/>
                  </a:cubicBezTo>
                  <a:cubicBezTo>
                    <a:pt x="4336" y="4426"/>
                    <a:pt x="4511" y="4454"/>
                    <a:pt x="4630" y="4573"/>
                  </a:cubicBezTo>
                  <a:cubicBezTo>
                    <a:pt x="4658" y="4629"/>
                    <a:pt x="4686" y="4685"/>
                    <a:pt x="4721" y="4748"/>
                  </a:cubicBezTo>
                  <a:cubicBezTo>
                    <a:pt x="4748" y="4776"/>
                    <a:pt x="4776" y="4804"/>
                    <a:pt x="4832" y="4832"/>
                  </a:cubicBezTo>
                  <a:cubicBezTo>
                    <a:pt x="4832" y="4951"/>
                    <a:pt x="5007" y="5300"/>
                    <a:pt x="5007" y="5300"/>
                  </a:cubicBezTo>
                  <a:cubicBezTo>
                    <a:pt x="5126" y="5475"/>
                    <a:pt x="5210" y="5650"/>
                    <a:pt x="5329" y="5825"/>
                  </a:cubicBezTo>
                  <a:cubicBezTo>
                    <a:pt x="5385" y="5909"/>
                    <a:pt x="5476" y="5944"/>
                    <a:pt x="5532" y="5944"/>
                  </a:cubicBezTo>
                  <a:cubicBezTo>
                    <a:pt x="5595" y="6118"/>
                    <a:pt x="5650" y="6349"/>
                    <a:pt x="5734" y="6496"/>
                  </a:cubicBezTo>
                  <a:cubicBezTo>
                    <a:pt x="5804" y="6577"/>
                    <a:pt x="5893" y="6616"/>
                    <a:pt x="5976" y="6616"/>
                  </a:cubicBezTo>
                  <a:cubicBezTo>
                    <a:pt x="6101" y="6616"/>
                    <a:pt x="6214" y="6526"/>
                    <a:pt x="6231" y="6349"/>
                  </a:cubicBezTo>
                  <a:cubicBezTo>
                    <a:pt x="6259" y="6146"/>
                    <a:pt x="6147" y="5853"/>
                    <a:pt x="6056" y="5650"/>
                  </a:cubicBezTo>
                  <a:cubicBezTo>
                    <a:pt x="5972" y="5419"/>
                    <a:pt x="5881" y="5153"/>
                    <a:pt x="5769" y="4923"/>
                  </a:cubicBezTo>
                  <a:cubicBezTo>
                    <a:pt x="5678" y="4720"/>
                    <a:pt x="5595" y="4510"/>
                    <a:pt x="5504" y="4279"/>
                  </a:cubicBezTo>
                  <a:cubicBezTo>
                    <a:pt x="5476" y="4105"/>
                    <a:pt x="5448" y="3902"/>
                    <a:pt x="5385" y="3699"/>
                  </a:cubicBezTo>
                  <a:cubicBezTo>
                    <a:pt x="5420" y="3608"/>
                    <a:pt x="5448" y="3524"/>
                    <a:pt x="5448" y="3433"/>
                  </a:cubicBezTo>
                  <a:cubicBezTo>
                    <a:pt x="5532" y="3175"/>
                    <a:pt x="5623" y="2909"/>
                    <a:pt x="5623" y="2650"/>
                  </a:cubicBezTo>
                  <a:cubicBezTo>
                    <a:pt x="5650" y="2622"/>
                    <a:pt x="5650" y="2622"/>
                    <a:pt x="5678" y="2622"/>
                  </a:cubicBezTo>
                  <a:cubicBezTo>
                    <a:pt x="5825" y="2475"/>
                    <a:pt x="5972" y="2301"/>
                    <a:pt x="6147" y="2182"/>
                  </a:cubicBezTo>
                  <a:cubicBezTo>
                    <a:pt x="6322" y="2063"/>
                    <a:pt x="6497" y="1923"/>
                    <a:pt x="6699" y="1804"/>
                  </a:cubicBezTo>
                  <a:lnTo>
                    <a:pt x="7224" y="1538"/>
                  </a:lnTo>
                  <a:cubicBezTo>
                    <a:pt x="7343" y="1538"/>
                    <a:pt x="7427" y="1510"/>
                    <a:pt x="7545" y="1510"/>
                  </a:cubicBezTo>
                  <a:cubicBezTo>
                    <a:pt x="7720" y="1510"/>
                    <a:pt x="7867" y="1601"/>
                    <a:pt x="8042" y="1657"/>
                  </a:cubicBezTo>
                  <a:cubicBezTo>
                    <a:pt x="8186" y="1732"/>
                    <a:pt x="8330" y="1783"/>
                    <a:pt x="8474" y="1783"/>
                  </a:cubicBezTo>
                  <a:cubicBezTo>
                    <a:pt x="8505" y="1783"/>
                    <a:pt x="8536" y="1781"/>
                    <a:pt x="8566" y="1776"/>
                  </a:cubicBezTo>
                  <a:cubicBezTo>
                    <a:pt x="8594" y="1804"/>
                    <a:pt x="8622" y="1832"/>
                    <a:pt x="8678" y="1832"/>
                  </a:cubicBezTo>
                  <a:cubicBezTo>
                    <a:pt x="8706" y="1860"/>
                    <a:pt x="8741" y="1923"/>
                    <a:pt x="8769" y="1951"/>
                  </a:cubicBezTo>
                  <a:lnTo>
                    <a:pt x="8797" y="1979"/>
                  </a:lnTo>
                  <a:cubicBezTo>
                    <a:pt x="8769" y="2154"/>
                    <a:pt x="8853" y="2238"/>
                    <a:pt x="9000" y="2384"/>
                  </a:cubicBezTo>
                  <a:cubicBezTo>
                    <a:pt x="9147" y="2503"/>
                    <a:pt x="9266" y="2622"/>
                    <a:pt x="9440" y="2734"/>
                  </a:cubicBezTo>
                  <a:cubicBezTo>
                    <a:pt x="9468" y="2797"/>
                    <a:pt x="9496" y="2853"/>
                    <a:pt x="9524" y="2909"/>
                  </a:cubicBezTo>
                  <a:cubicBezTo>
                    <a:pt x="9552" y="3000"/>
                    <a:pt x="9580" y="3056"/>
                    <a:pt x="9643" y="3112"/>
                  </a:cubicBezTo>
                  <a:cubicBezTo>
                    <a:pt x="9671" y="3175"/>
                    <a:pt x="9727" y="3203"/>
                    <a:pt x="9755" y="3258"/>
                  </a:cubicBezTo>
                  <a:cubicBezTo>
                    <a:pt x="9790" y="3321"/>
                    <a:pt x="9727" y="3552"/>
                    <a:pt x="9727" y="3671"/>
                  </a:cubicBezTo>
                  <a:cubicBezTo>
                    <a:pt x="9727" y="3755"/>
                    <a:pt x="9755" y="3846"/>
                    <a:pt x="9818" y="3902"/>
                  </a:cubicBezTo>
                  <a:cubicBezTo>
                    <a:pt x="9818" y="3927"/>
                    <a:pt x="9885" y="4025"/>
                    <a:pt x="9879" y="4025"/>
                  </a:cubicBezTo>
                  <a:cubicBezTo>
                    <a:pt x="9878" y="4025"/>
                    <a:pt x="9877" y="4024"/>
                    <a:pt x="9874" y="4021"/>
                  </a:cubicBezTo>
                  <a:lnTo>
                    <a:pt x="9874" y="4021"/>
                  </a:lnTo>
                  <a:cubicBezTo>
                    <a:pt x="9902" y="4105"/>
                    <a:pt x="9993" y="4160"/>
                    <a:pt x="10077" y="4223"/>
                  </a:cubicBezTo>
                  <a:lnTo>
                    <a:pt x="10077" y="4307"/>
                  </a:lnTo>
                  <a:lnTo>
                    <a:pt x="10077" y="4482"/>
                  </a:lnTo>
                  <a:cubicBezTo>
                    <a:pt x="10021" y="4482"/>
                    <a:pt x="9993" y="4573"/>
                    <a:pt x="10049" y="4601"/>
                  </a:cubicBezTo>
                  <a:cubicBezTo>
                    <a:pt x="10081" y="4634"/>
                    <a:pt x="10117" y="4647"/>
                    <a:pt x="10151" y="4647"/>
                  </a:cubicBezTo>
                  <a:cubicBezTo>
                    <a:pt x="10176" y="4647"/>
                    <a:pt x="10200" y="4641"/>
                    <a:pt x="10223" y="4629"/>
                  </a:cubicBezTo>
                  <a:cubicBezTo>
                    <a:pt x="10314" y="4573"/>
                    <a:pt x="10342" y="4510"/>
                    <a:pt x="10342" y="4426"/>
                  </a:cubicBezTo>
                  <a:cubicBezTo>
                    <a:pt x="10342" y="4370"/>
                    <a:pt x="10342" y="4307"/>
                    <a:pt x="10314" y="4251"/>
                  </a:cubicBezTo>
                  <a:cubicBezTo>
                    <a:pt x="10398" y="4223"/>
                    <a:pt x="10454" y="4195"/>
                    <a:pt x="10489" y="4077"/>
                  </a:cubicBezTo>
                  <a:cubicBezTo>
                    <a:pt x="10629" y="3755"/>
                    <a:pt x="10720" y="3433"/>
                    <a:pt x="10629" y="3084"/>
                  </a:cubicBezTo>
                  <a:cubicBezTo>
                    <a:pt x="10545" y="2762"/>
                    <a:pt x="10314" y="2503"/>
                    <a:pt x="10223" y="2182"/>
                  </a:cubicBezTo>
                  <a:cubicBezTo>
                    <a:pt x="10196" y="1979"/>
                    <a:pt x="10168" y="1804"/>
                    <a:pt x="10049" y="1629"/>
                  </a:cubicBezTo>
                  <a:cubicBezTo>
                    <a:pt x="9993" y="1482"/>
                    <a:pt x="9902" y="1426"/>
                    <a:pt x="9965" y="1252"/>
                  </a:cubicBezTo>
                  <a:cubicBezTo>
                    <a:pt x="10049" y="1077"/>
                    <a:pt x="10140" y="930"/>
                    <a:pt x="10140" y="727"/>
                  </a:cubicBezTo>
                  <a:cubicBezTo>
                    <a:pt x="10105" y="524"/>
                    <a:pt x="10049" y="350"/>
                    <a:pt x="9930" y="175"/>
                  </a:cubicBezTo>
                  <a:cubicBezTo>
                    <a:pt x="9902" y="140"/>
                    <a:pt x="9874" y="84"/>
                    <a:pt x="9846" y="56"/>
                  </a:cubicBezTo>
                  <a:cubicBezTo>
                    <a:pt x="9699" y="84"/>
                    <a:pt x="9552" y="84"/>
                    <a:pt x="9405" y="84"/>
                  </a:cubicBezTo>
                  <a:cubicBezTo>
                    <a:pt x="9266" y="84"/>
                    <a:pt x="9056" y="84"/>
                    <a:pt x="891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64"/>
            <p:cNvSpPr/>
            <p:nvPr/>
          </p:nvSpPr>
          <p:spPr>
            <a:xfrm>
              <a:off x="7004637" y="1447690"/>
              <a:ext cx="660" cy="660"/>
            </a:xfrm>
            <a:custGeom>
              <a:rect b="b" l="l" r="r" t="t"/>
              <a:pathLst>
                <a:path extrusionOk="0" h="29" w="29">
                  <a:moveTo>
                    <a:pt x="29" y="1"/>
                  </a:moveTo>
                  <a:cubicBezTo>
                    <a:pt x="1" y="1"/>
                    <a:pt x="1" y="1"/>
                    <a:pt x="29" y="29"/>
                  </a:cubicBezTo>
                  <a:lnTo>
                    <a:pt x="29"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64"/>
            <p:cNvSpPr/>
            <p:nvPr/>
          </p:nvSpPr>
          <p:spPr>
            <a:xfrm>
              <a:off x="6817136" y="1392190"/>
              <a:ext cx="99553" cy="66354"/>
            </a:xfrm>
            <a:custGeom>
              <a:rect b="b" l="l" r="r" t="t"/>
              <a:pathLst>
                <a:path extrusionOk="0" h="2916" w="4375">
                  <a:moveTo>
                    <a:pt x="3987" y="1"/>
                  </a:moveTo>
                  <a:cubicBezTo>
                    <a:pt x="3940" y="1"/>
                    <a:pt x="3889" y="15"/>
                    <a:pt x="3836" y="48"/>
                  </a:cubicBezTo>
                  <a:cubicBezTo>
                    <a:pt x="3486" y="251"/>
                    <a:pt x="3199" y="461"/>
                    <a:pt x="2906" y="692"/>
                  </a:cubicBezTo>
                  <a:cubicBezTo>
                    <a:pt x="2703" y="839"/>
                    <a:pt x="2528" y="985"/>
                    <a:pt x="2353" y="1188"/>
                  </a:cubicBezTo>
                  <a:cubicBezTo>
                    <a:pt x="2310" y="1180"/>
                    <a:pt x="2267" y="1177"/>
                    <a:pt x="2224" y="1177"/>
                  </a:cubicBezTo>
                  <a:cubicBezTo>
                    <a:pt x="2121" y="1177"/>
                    <a:pt x="2017" y="1196"/>
                    <a:pt x="1913" y="1216"/>
                  </a:cubicBezTo>
                  <a:cubicBezTo>
                    <a:pt x="1654" y="1244"/>
                    <a:pt x="1423" y="1363"/>
                    <a:pt x="1214" y="1475"/>
                  </a:cubicBezTo>
                  <a:cubicBezTo>
                    <a:pt x="864" y="1685"/>
                    <a:pt x="430" y="1943"/>
                    <a:pt x="165" y="2293"/>
                  </a:cubicBezTo>
                  <a:cubicBezTo>
                    <a:pt x="109" y="2412"/>
                    <a:pt x="165" y="2559"/>
                    <a:pt x="284" y="2615"/>
                  </a:cubicBezTo>
                  <a:cubicBezTo>
                    <a:pt x="200" y="2671"/>
                    <a:pt x="109" y="2761"/>
                    <a:pt x="53" y="2817"/>
                  </a:cubicBezTo>
                  <a:cubicBezTo>
                    <a:pt x="1" y="2864"/>
                    <a:pt x="35" y="2915"/>
                    <a:pt x="80" y="2915"/>
                  </a:cubicBezTo>
                  <a:cubicBezTo>
                    <a:pt x="90" y="2915"/>
                    <a:pt x="99" y="2913"/>
                    <a:pt x="109" y="2908"/>
                  </a:cubicBezTo>
                  <a:cubicBezTo>
                    <a:pt x="228" y="2789"/>
                    <a:pt x="340" y="2671"/>
                    <a:pt x="486" y="2615"/>
                  </a:cubicBezTo>
                  <a:cubicBezTo>
                    <a:pt x="605" y="2559"/>
                    <a:pt x="724" y="2496"/>
                    <a:pt x="836" y="2440"/>
                  </a:cubicBezTo>
                  <a:cubicBezTo>
                    <a:pt x="983" y="2384"/>
                    <a:pt x="1130" y="2321"/>
                    <a:pt x="1277" y="2237"/>
                  </a:cubicBezTo>
                  <a:cubicBezTo>
                    <a:pt x="1626" y="2146"/>
                    <a:pt x="1976" y="2062"/>
                    <a:pt x="2297" y="1971"/>
                  </a:cubicBezTo>
                  <a:cubicBezTo>
                    <a:pt x="2353" y="2209"/>
                    <a:pt x="2556" y="2440"/>
                    <a:pt x="2822" y="2440"/>
                  </a:cubicBezTo>
                  <a:cubicBezTo>
                    <a:pt x="2835" y="2441"/>
                    <a:pt x="2848" y="2441"/>
                    <a:pt x="2861" y="2441"/>
                  </a:cubicBezTo>
                  <a:cubicBezTo>
                    <a:pt x="3228" y="2441"/>
                    <a:pt x="3232" y="2053"/>
                    <a:pt x="3374" y="1796"/>
                  </a:cubicBezTo>
                  <a:cubicBezTo>
                    <a:pt x="3521" y="1510"/>
                    <a:pt x="3752" y="1272"/>
                    <a:pt x="3899" y="985"/>
                  </a:cubicBezTo>
                  <a:cubicBezTo>
                    <a:pt x="3955" y="866"/>
                    <a:pt x="3955" y="776"/>
                    <a:pt x="3899" y="692"/>
                  </a:cubicBezTo>
                  <a:cubicBezTo>
                    <a:pt x="3983" y="636"/>
                    <a:pt x="4046" y="573"/>
                    <a:pt x="4129" y="545"/>
                  </a:cubicBezTo>
                  <a:cubicBezTo>
                    <a:pt x="4375" y="375"/>
                    <a:pt x="4230" y="1"/>
                    <a:pt x="39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64"/>
            <p:cNvSpPr/>
            <p:nvPr/>
          </p:nvSpPr>
          <p:spPr>
            <a:xfrm>
              <a:off x="6935598" y="1368776"/>
              <a:ext cx="75774" cy="40276"/>
            </a:xfrm>
            <a:custGeom>
              <a:rect b="b" l="l" r="r" t="t"/>
              <a:pathLst>
                <a:path extrusionOk="0" h="1770" w="3330">
                  <a:moveTo>
                    <a:pt x="1490" y="1"/>
                  </a:moveTo>
                  <a:cubicBezTo>
                    <a:pt x="1287" y="1"/>
                    <a:pt x="1077" y="29"/>
                    <a:pt x="902" y="56"/>
                  </a:cubicBezTo>
                  <a:cubicBezTo>
                    <a:pt x="727" y="91"/>
                    <a:pt x="588" y="91"/>
                    <a:pt x="441" y="175"/>
                  </a:cubicBezTo>
                  <a:cubicBezTo>
                    <a:pt x="378" y="203"/>
                    <a:pt x="350" y="231"/>
                    <a:pt x="322" y="294"/>
                  </a:cubicBezTo>
                  <a:cubicBezTo>
                    <a:pt x="294" y="294"/>
                    <a:pt x="266" y="294"/>
                    <a:pt x="238" y="322"/>
                  </a:cubicBezTo>
                  <a:cubicBezTo>
                    <a:pt x="175" y="322"/>
                    <a:pt x="91" y="378"/>
                    <a:pt x="63" y="441"/>
                  </a:cubicBezTo>
                  <a:cubicBezTo>
                    <a:pt x="28" y="497"/>
                    <a:pt x="28" y="525"/>
                    <a:pt x="28" y="553"/>
                  </a:cubicBezTo>
                  <a:cubicBezTo>
                    <a:pt x="0" y="616"/>
                    <a:pt x="0" y="644"/>
                    <a:pt x="28" y="700"/>
                  </a:cubicBezTo>
                  <a:cubicBezTo>
                    <a:pt x="63" y="756"/>
                    <a:pt x="91" y="847"/>
                    <a:pt x="175" y="875"/>
                  </a:cubicBezTo>
                  <a:cubicBezTo>
                    <a:pt x="220" y="894"/>
                    <a:pt x="275" y="914"/>
                    <a:pt x="335" y="914"/>
                  </a:cubicBezTo>
                  <a:cubicBezTo>
                    <a:pt x="360" y="914"/>
                    <a:pt x="386" y="911"/>
                    <a:pt x="413" y="903"/>
                  </a:cubicBezTo>
                  <a:cubicBezTo>
                    <a:pt x="441" y="903"/>
                    <a:pt x="469" y="875"/>
                    <a:pt x="497" y="875"/>
                  </a:cubicBezTo>
                  <a:cubicBezTo>
                    <a:pt x="525" y="875"/>
                    <a:pt x="553" y="847"/>
                    <a:pt x="553" y="847"/>
                  </a:cubicBezTo>
                  <a:cubicBezTo>
                    <a:pt x="602" y="856"/>
                    <a:pt x="651" y="859"/>
                    <a:pt x="700" y="859"/>
                  </a:cubicBezTo>
                  <a:cubicBezTo>
                    <a:pt x="797" y="859"/>
                    <a:pt x="895" y="847"/>
                    <a:pt x="993" y="847"/>
                  </a:cubicBezTo>
                  <a:cubicBezTo>
                    <a:pt x="1140" y="819"/>
                    <a:pt x="1315" y="819"/>
                    <a:pt x="1462" y="791"/>
                  </a:cubicBezTo>
                  <a:cubicBezTo>
                    <a:pt x="1720" y="791"/>
                    <a:pt x="1986" y="791"/>
                    <a:pt x="2217" y="847"/>
                  </a:cubicBezTo>
                  <a:cubicBezTo>
                    <a:pt x="2336" y="931"/>
                    <a:pt x="2420" y="1049"/>
                    <a:pt x="2511" y="1168"/>
                  </a:cubicBezTo>
                  <a:cubicBezTo>
                    <a:pt x="2511" y="1343"/>
                    <a:pt x="2594" y="1490"/>
                    <a:pt x="2685" y="1630"/>
                  </a:cubicBezTo>
                  <a:cubicBezTo>
                    <a:pt x="2743" y="1729"/>
                    <a:pt x="2826" y="1770"/>
                    <a:pt x="2910" y="1770"/>
                  </a:cubicBezTo>
                  <a:cubicBezTo>
                    <a:pt x="3120" y="1770"/>
                    <a:pt x="3329" y="1511"/>
                    <a:pt x="3119" y="1280"/>
                  </a:cubicBezTo>
                  <a:lnTo>
                    <a:pt x="3119" y="1252"/>
                  </a:lnTo>
                  <a:cubicBezTo>
                    <a:pt x="3035" y="1105"/>
                    <a:pt x="2972" y="931"/>
                    <a:pt x="2888" y="791"/>
                  </a:cubicBezTo>
                  <a:cubicBezTo>
                    <a:pt x="2860" y="728"/>
                    <a:pt x="2860" y="700"/>
                    <a:pt x="2860" y="644"/>
                  </a:cubicBezTo>
                  <a:cubicBezTo>
                    <a:pt x="2860" y="581"/>
                    <a:pt x="2797" y="553"/>
                    <a:pt x="2741" y="553"/>
                  </a:cubicBezTo>
                  <a:cubicBezTo>
                    <a:pt x="2713" y="525"/>
                    <a:pt x="2650" y="469"/>
                    <a:pt x="2622" y="406"/>
                  </a:cubicBezTo>
                  <a:cubicBezTo>
                    <a:pt x="2594" y="350"/>
                    <a:pt x="2566" y="294"/>
                    <a:pt x="2511" y="266"/>
                  </a:cubicBezTo>
                  <a:cubicBezTo>
                    <a:pt x="2263" y="89"/>
                    <a:pt x="2035" y="22"/>
                    <a:pt x="1760" y="22"/>
                  </a:cubicBezTo>
                  <a:cubicBezTo>
                    <a:pt x="1709" y="22"/>
                    <a:pt x="1656" y="24"/>
                    <a:pt x="1602" y="29"/>
                  </a:cubicBezTo>
                  <a:lnTo>
                    <a:pt x="1574" y="29"/>
                  </a:lnTo>
                  <a:cubicBezTo>
                    <a:pt x="1546" y="1"/>
                    <a:pt x="1518" y="1"/>
                    <a:pt x="149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64"/>
            <p:cNvSpPr/>
            <p:nvPr/>
          </p:nvSpPr>
          <p:spPr>
            <a:xfrm>
              <a:off x="7000678" y="1409826"/>
              <a:ext cx="5894" cy="4801"/>
            </a:xfrm>
            <a:custGeom>
              <a:rect b="b" l="l" r="r" t="t"/>
              <a:pathLst>
                <a:path extrusionOk="0" h="211" w="259">
                  <a:moveTo>
                    <a:pt x="140" y="1"/>
                  </a:moveTo>
                  <a:cubicBezTo>
                    <a:pt x="0" y="1"/>
                    <a:pt x="0" y="210"/>
                    <a:pt x="140" y="210"/>
                  </a:cubicBezTo>
                  <a:cubicBezTo>
                    <a:pt x="259" y="210"/>
                    <a:pt x="259" y="1"/>
                    <a:pt x="14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64"/>
            <p:cNvSpPr/>
            <p:nvPr/>
          </p:nvSpPr>
          <p:spPr>
            <a:xfrm>
              <a:off x="6893274" y="1435766"/>
              <a:ext cx="9876" cy="7327"/>
            </a:xfrm>
            <a:custGeom>
              <a:rect b="b" l="l" r="r" t="t"/>
              <a:pathLst>
                <a:path extrusionOk="0" h="322" w="434">
                  <a:moveTo>
                    <a:pt x="203" y="0"/>
                  </a:moveTo>
                  <a:cubicBezTo>
                    <a:pt x="0" y="0"/>
                    <a:pt x="0" y="322"/>
                    <a:pt x="203" y="322"/>
                  </a:cubicBezTo>
                  <a:cubicBezTo>
                    <a:pt x="434" y="322"/>
                    <a:pt x="434"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64"/>
            <p:cNvSpPr/>
            <p:nvPr/>
          </p:nvSpPr>
          <p:spPr>
            <a:xfrm>
              <a:off x="7005911" y="1550224"/>
              <a:ext cx="222794" cy="116028"/>
            </a:xfrm>
            <a:custGeom>
              <a:rect b="b" l="l" r="r" t="t"/>
              <a:pathLst>
                <a:path extrusionOk="0" h="5099" w="9791">
                  <a:moveTo>
                    <a:pt x="6846" y="2082"/>
                  </a:moveTo>
                  <a:cubicBezTo>
                    <a:pt x="6965" y="2082"/>
                    <a:pt x="7112" y="2082"/>
                    <a:pt x="7252" y="2110"/>
                  </a:cubicBezTo>
                  <a:cubicBezTo>
                    <a:pt x="7224" y="2137"/>
                    <a:pt x="7196" y="2165"/>
                    <a:pt x="7168" y="2193"/>
                  </a:cubicBezTo>
                  <a:cubicBezTo>
                    <a:pt x="7077" y="2193"/>
                    <a:pt x="6993" y="2165"/>
                    <a:pt x="6902" y="2137"/>
                  </a:cubicBezTo>
                  <a:cubicBezTo>
                    <a:pt x="6874" y="2110"/>
                    <a:pt x="6846" y="2110"/>
                    <a:pt x="6846" y="2082"/>
                  </a:cubicBezTo>
                  <a:close/>
                  <a:moveTo>
                    <a:pt x="3099" y="1"/>
                  </a:moveTo>
                  <a:cubicBezTo>
                    <a:pt x="3047" y="1"/>
                    <a:pt x="2995" y="15"/>
                    <a:pt x="2945" y="40"/>
                  </a:cubicBezTo>
                  <a:cubicBezTo>
                    <a:pt x="2623" y="159"/>
                    <a:pt x="2357" y="333"/>
                    <a:pt x="2099" y="508"/>
                  </a:cubicBezTo>
                  <a:cubicBezTo>
                    <a:pt x="1952" y="592"/>
                    <a:pt x="1721" y="683"/>
                    <a:pt x="1630" y="858"/>
                  </a:cubicBezTo>
                  <a:cubicBezTo>
                    <a:pt x="1455" y="858"/>
                    <a:pt x="1308" y="942"/>
                    <a:pt x="1134" y="1061"/>
                  </a:cubicBezTo>
                  <a:cubicBezTo>
                    <a:pt x="903" y="1173"/>
                    <a:pt x="700" y="1291"/>
                    <a:pt x="553" y="1494"/>
                  </a:cubicBezTo>
                  <a:lnTo>
                    <a:pt x="525" y="1522"/>
                  </a:lnTo>
                  <a:cubicBezTo>
                    <a:pt x="434" y="1557"/>
                    <a:pt x="351" y="1585"/>
                    <a:pt x="260" y="1613"/>
                  </a:cubicBezTo>
                  <a:cubicBezTo>
                    <a:pt x="85" y="1641"/>
                    <a:pt x="1" y="1816"/>
                    <a:pt x="29" y="1963"/>
                  </a:cubicBezTo>
                  <a:cubicBezTo>
                    <a:pt x="57" y="1963"/>
                    <a:pt x="85" y="1963"/>
                    <a:pt x="85" y="1991"/>
                  </a:cubicBezTo>
                  <a:cubicBezTo>
                    <a:pt x="176" y="1963"/>
                    <a:pt x="295" y="1935"/>
                    <a:pt x="378" y="1907"/>
                  </a:cubicBezTo>
                  <a:cubicBezTo>
                    <a:pt x="609" y="1844"/>
                    <a:pt x="847" y="1788"/>
                    <a:pt x="1078" y="1760"/>
                  </a:cubicBezTo>
                  <a:cubicBezTo>
                    <a:pt x="1106" y="1758"/>
                    <a:pt x="1134" y="1757"/>
                    <a:pt x="1162" y="1757"/>
                  </a:cubicBezTo>
                  <a:cubicBezTo>
                    <a:pt x="1539" y="1757"/>
                    <a:pt x="1904" y="1931"/>
                    <a:pt x="2008" y="2256"/>
                  </a:cubicBezTo>
                  <a:cubicBezTo>
                    <a:pt x="2071" y="2284"/>
                    <a:pt x="2127" y="2284"/>
                    <a:pt x="2183" y="2312"/>
                  </a:cubicBezTo>
                  <a:cubicBezTo>
                    <a:pt x="2245" y="2340"/>
                    <a:pt x="2273" y="2340"/>
                    <a:pt x="2329" y="2340"/>
                  </a:cubicBezTo>
                  <a:cubicBezTo>
                    <a:pt x="2476" y="2396"/>
                    <a:pt x="2623" y="2459"/>
                    <a:pt x="2770" y="2515"/>
                  </a:cubicBezTo>
                  <a:cubicBezTo>
                    <a:pt x="3231" y="2515"/>
                    <a:pt x="3728" y="2746"/>
                    <a:pt x="4140" y="3040"/>
                  </a:cubicBezTo>
                  <a:cubicBezTo>
                    <a:pt x="4224" y="3067"/>
                    <a:pt x="4280" y="3095"/>
                    <a:pt x="4371" y="3130"/>
                  </a:cubicBezTo>
                  <a:cubicBezTo>
                    <a:pt x="4371" y="3158"/>
                    <a:pt x="4371" y="3186"/>
                    <a:pt x="4399" y="3242"/>
                  </a:cubicBezTo>
                  <a:cubicBezTo>
                    <a:pt x="4399" y="3242"/>
                    <a:pt x="4427" y="3242"/>
                    <a:pt x="4427" y="3270"/>
                  </a:cubicBezTo>
                  <a:cubicBezTo>
                    <a:pt x="4478" y="3251"/>
                    <a:pt x="4533" y="3241"/>
                    <a:pt x="4588" y="3241"/>
                  </a:cubicBezTo>
                  <a:cubicBezTo>
                    <a:pt x="4692" y="3241"/>
                    <a:pt x="4800" y="3274"/>
                    <a:pt x="4896" y="3333"/>
                  </a:cubicBezTo>
                  <a:cubicBezTo>
                    <a:pt x="5126" y="3480"/>
                    <a:pt x="5189" y="3767"/>
                    <a:pt x="5448" y="3914"/>
                  </a:cubicBezTo>
                  <a:cubicBezTo>
                    <a:pt x="5770" y="4116"/>
                    <a:pt x="6203" y="4088"/>
                    <a:pt x="6525" y="4319"/>
                  </a:cubicBezTo>
                  <a:cubicBezTo>
                    <a:pt x="6728" y="4438"/>
                    <a:pt x="6874" y="4613"/>
                    <a:pt x="7021" y="4788"/>
                  </a:cubicBezTo>
                  <a:cubicBezTo>
                    <a:pt x="7196" y="4844"/>
                    <a:pt x="7343" y="4878"/>
                    <a:pt x="7518" y="4934"/>
                  </a:cubicBezTo>
                  <a:cubicBezTo>
                    <a:pt x="7835" y="5027"/>
                    <a:pt x="8191" y="5099"/>
                    <a:pt x="8525" y="5099"/>
                  </a:cubicBezTo>
                  <a:cubicBezTo>
                    <a:pt x="8618" y="5099"/>
                    <a:pt x="8709" y="5093"/>
                    <a:pt x="8797" y="5081"/>
                  </a:cubicBezTo>
                  <a:lnTo>
                    <a:pt x="8888" y="5081"/>
                  </a:lnTo>
                  <a:cubicBezTo>
                    <a:pt x="8944" y="5081"/>
                    <a:pt x="9000" y="5053"/>
                    <a:pt x="9063" y="5018"/>
                  </a:cubicBezTo>
                  <a:cubicBezTo>
                    <a:pt x="9091" y="4962"/>
                    <a:pt x="9147" y="4906"/>
                    <a:pt x="9210" y="4816"/>
                  </a:cubicBezTo>
                  <a:cubicBezTo>
                    <a:pt x="9266" y="4760"/>
                    <a:pt x="9294" y="4669"/>
                    <a:pt x="9350" y="4613"/>
                  </a:cubicBezTo>
                  <a:lnTo>
                    <a:pt x="9350" y="4585"/>
                  </a:lnTo>
                  <a:lnTo>
                    <a:pt x="9350" y="4529"/>
                  </a:lnTo>
                  <a:cubicBezTo>
                    <a:pt x="9385" y="4529"/>
                    <a:pt x="9413" y="4494"/>
                    <a:pt x="9441" y="4494"/>
                  </a:cubicBezTo>
                  <a:cubicBezTo>
                    <a:pt x="9559" y="4263"/>
                    <a:pt x="9615" y="4060"/>
                    <a:pt x="9671" y="3830"/>
                  </a:cubicBezTo>
                  <a:cubicBezTo>
                    <a:pt x="9671" y="3711"/>
                    <a:pt x="9699" y="3620"/>
                    <a:pt x="9734" y="3508"/>
                  </a:cubicBezTo>
                  <a:cubicBezTo>
                    <a:pt x="9699" y="3480"/>
                    <a:pt x="9671" y="3480"/>
                    <a:pt x="9643" y="3445"/>
                  </a:cubicBezTo>
                  <a:cubicBezTo>
                    <a:pt x="9615" y="3389"/>
                    <a:pt x="9587" y="3305"/>
                    <a:pt x="9559" y="3242"/>
                  </a:cubicBezTo>
                  <a:cubicBezTo>
                    <a:pt x="9643" y="3158"/>
                    <a:pt x="9699" y="3040"/>
                    <a:pt x="9734" y="2921"/>
                  </a:cubicBezTo>
                  <a:cubicBezTo>
                    <a:pt x="9790" y="2718"/>
                    <a:pt x="9699" y="2487"/>
                    <a:pt x="9525" y="2396"/>
                  </a:cubicBezTo>
                  <a:cubicBezTo>
                    <a:pt x="9469" y="2368"/>
                    <a:pt x="9413" y="2340"/>
                    <a:pt x="9385" y="2340"/>
                  </a:cubicBezTo>
                  <a:cubicBezTo>
                    <a:pt x="9175" y="2165"/>
                    <a:pt x="9000" y="2019"/>
                    <a:pt x="8797" y="1935"/>
                  </a:cubicBezTo>
                  <a:cubicBezTo>
                    <a:pt x="8797" y="1816"/>
                    <a:pt x="8741" y="1669"/>
                    <a:pt x="8567" y="1669"/>
                  </a:cubicBezTo>
                  <a:cubicBezTo>
                    <a:pt x="8245" y="1669"/>
                    <a:pt x="7895" y="1641"/>
                    <a:pt x="7546" y="1613"/>
                  </a:cubicBezTo>
                  <a:cubicBezTo>
                    <a:pt x="7574" y="1585"/>
                    <a:pt x="7574" y="1522"/>
                    <a:pt x="7574" y="1466"/>
                  </a:cubicBezTo>
                  <a:cubicBezTo>
                    <a:pt x="7839" y="1522"/>
                    <a:pt x="8098" y="1585"/>
                    <a:pt x="8392" y="1641"/>
                  </a:cubicBezTo>
                  <a:cubicBezTo>
                    <a:pt x="8400" y="1643"/>
                    <a:pt x="8408" y="1643"/>
                    <a:pt x="8416" y="1643"/>
                  </a:cubicBezTo>
                  <a:cubicBezTo>
                    <a:pt x="8547" y="1643"/>
                    <a:pt x="8613" y="1435"/>
                    <a:pt x="8448" y="1382"/>
                  </a:cubicBezTo>
                  <a:cubicBezTo>
                    <a:pt x="7895" y="1235"/>
                    <a:pt x="7343" y="1089"/>
                    <a:pt x="6818" y="942"/>
                  </a:cubicBezTo>
                  <a:cubicBezTo>
                    <a:pt x="6799" y="938"/>
                    <a:pt x="6781" y="936"/>
                    <a:pt x="6764" y="936"/>
                  </a:cubicBezTo>
                  <a:cubicBezTo>
                    <a:pt x="6651" y="936"/>
                    <a:pt x="6588" y="1013"/>
                    <a:pt x="6588" y="1117"/>
                  </a:cubicBezTo>
                  <a:cubicBezTo>
                    <a:pt x="6350" y="1061"/>
                    <a:pt x="6119" y="998"/>
                    <a:pt x="5854" y="942"/>
                  </a:cubicBezTo>
                  <a:cubicBezTo>
                    <a:pt x="5448" y="795"/>
                    <a:pt x="5042" y="620"/>
                    <a:pt x="4630" y="445"/>
                  </a:cubicBezTo>
                  <a:cubicBezTo>
                    <a:pt x="4602" y="417"/>
                    <a:pt x="4574" y="417"/>
                    <a:pt x="4546" y="389"/>
                  </a:cubicBezTo>
                  <a:cubicBezTo>
                    <a:pt x="4427" y="299"/>
                    <a:pt x="4343" y="187"/>
                    <a:pt x="4252" y="68"/>
                  </a:cubicBezTo>
                  <a:cubicBezTo>
                    <a:pt x="4210" y="23"/>
                    <a:pt x="4158" y="4"/>
                    <a:pt x="4107" y="4"/>
                  </a:cubicBezTo>
                  <a:cubicBezTo>
                    <a:pt x="4024" y="4"/>
                    <a:pt x="3942" y="54"/>
                    <a:pt x="3903" y="124"/>
                  </a:cubicBezTo>
                  <a:cubicBezTo>
                    <a:pt x="3759" y="84"/>
                    <a:pt x="3602" y="45"/>
                    <a:pt x="3460" y="45"/>
                  </a:cubicBezTo>
                  <a:cubicBezTo>
                    <a:pt x="3402" y="45"/>
                    <a:pt x="3346" y="51"/>
                    <a:pt x="3294" y="68"/>
                  </a:cubicBezTo>
                  <a:cubicBezTo>
                    <a:pt x="3229" y="22"/>
                    <a:pt x="3163" y="1"/>
                    <a:pt x="309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64"/>
            <p:cNvSpPr/>
            <p:nvPr/>
          </p:nvSpPr>
          <p:spPr>
            <a:xfrm>
              <a:off x="6991917" y="1371916"/>
              <a:ext cx="42506" cy="156463"/>
            </a:xfrm>
            <a:custGeom>
              <a:rect b="b" l="l" r="r" t="t"/>
              <a:pathLst>
                <a:path extrusionOk="0" h="6876" w="1868">
                  <a:moveTo>
                    <a:pt x="897" y="1"/>
                  </a:moveTo>
                  <a:cubicBezTo>
                    <a:pt x="872" y="1"/>
                    <a:pt x="846" y="4"/>
                    <a:pt x="819" y="9"/>
                  </a:cubicBezTo>
                  <a:cubicBezTo>
                    <a:pt x="525" y="65"/>
                    <a:pt x="413" y="387"/>
                    <a:pt x="469" y="653"/>
                  </a:cubicBezTo>
                  <a:cubicBezTo>
                    <a:pt x="469" y="765"/>
                    <a:pt x="525" y="883"/>
                    <a:pt x="616" y="967"/>
                  </a:cubicBezTo>
                  <a:lnTo>
                    <a:pt x="644" y="1002"/>
                  </a:lnTo>
                  <a:lnTo>
                    <a:pt x="644" y="1030"/>
                  </a:lnTo>
                  <a:cubicBezTo>
                    <a:pt x="644" y="1177"/>
                    <a:pt x="735" y="1289"/>
                    <a:pt x="819" y="1408"/>
                  </a:cubicBezTo>
                  <a:cubicBezTo>
                    <a:pt x="819" y="1436"/>
                    <a:pt x="847" y="1464"/>
                    <a:pt x="847" y="1492"/>
                  </a:cubicBezTo>
                  <a:lnTo>
                    <a:pt x="847" y="1527"/>
                  </a:lnTo>
                  <a:cubicBezTo>
                    <a:pt x="819" y="1611"/>
                    <a:pt x="819" y="1702"/>
                    <a:pt x="847" y="1785"/>
                  </a:cubicBezTo>
                  <a:cubicBezTo>
                    <a:pt x="847" y="1904"/>
                    <a:pt x="966" y="1988"/>
                    <a:pt x="1084" y="2051"/>
                  </a:cubicBezTo>
                  <a:lnTo>
                    <a:pt x="1084" y="2107"/>
                  </a:lnTo>
                  <a:cubicBezTo>
                    <a:pt x="1112" y="2163"/>
                    <a:pt x="1140" y="2282"/>
                    <a:pt x="1196" y="2310"/>
                  </a:cubicBezTo>
                  <a:cubicBezTo>
                    <a:pt x="1224" y="2310"/>
                    <a:pt x="1224" y="2338"/>
                    <a:pt x="1224" y="2338"/>
                  </a:cubicBezTo>
                  <a:lnTo>
                    <a:pt x="1224" y="2366"/>
                  </a:lnTo>
                  <a:cubicBezTo>
                    <a:pt x="1168" y="2513"/>
                    <a:pt x="1224" y="2632"/>
                    <a:pt x="1287" y="2750"/>
                  </a:cubicBezTo>
                  <a:cubicBezTo>
                    <a:pt x="1343" y="2834"/>
                    <a:pt x="1343" y="2953"/>
                    <a:pt x="1343" y="3100"/>
                  </a:cubicBezTo>
                  <a:cubicBezTo>
                    <a:pt x="1315" y="3100"/>
                    <a:pt x="1287" y="3128"/>
                    <a:pt x="1259" y="3128"/>
                  </a:cubicBezTo>
                  <a:cubicBezTo>
                    <a:pt x="1168" y="3240"/>
                    <a:pt x="1049" y="3331"/>
                    <a:pt x="1049" y="3506"/>
                  </a:cubicBezTo>
                  <a:cubicBezTo>
                    <a:pt x="993" y="3534"/>
                    <a:pt x="966" y="3562"/>
                    <a:pt x="910" y="3589"/>
                  </a:cubicBezTo>
                  <a:cubicBezTo>
                    <a:pt x="791" y="3624"/>
                    <a:pt x="700" y="3680"/>
                    <a:pt x="616" y="3799"/>
                  </a:cubicBezTo>
                  <a:cubicBezTo>
                    <a:pt x="497" y="3939"/>
                    <a:pt x="469" y="4114"/>
                    <a:pt x="469" y="4324"/>
                  </a:cubicBezTo>
                  <a:cubicBezTo>
                    <a:pt x="385" y="4380"/>
                    <a:pt x="266" y="4464"/>
                    <a:pt x="210" y="4582"/>
                  </a:cubicBezTo>
                  <a:cubicBezTo>
                    <a:pt x="91" y="4757"/>
                    <a:pt x="1" y="5051"/>
                    <a:pt x="147" y="5226"/>
                  </a:cubicBezTo>
                  <a:cubicBezTo>
                    <a:pt x="119" y="5575"/>
                    <a:pt x="266" y="5862"/>
                    <a:pt x="525" y="6009"/>
                  </a:cubicBezTo>
                  <a:lnTo>
                    <a:pt x="525" y="6128"/>
                  </a:lnTo>
                  <a:cubicBezTo>
                    <a:pt x="525" y="6303"/>
                    <a:pt x="616" y="6449"/>
                    <a:pt x="763" y="6561"/>
                  </a:cubicBezTo>
                  <a:cubicBezTo>
                    <a:pt x="791" y="6596"/>
                    <a:pt x="847" y="6596"/>
                    <a:pt x="910" y="6624"/>
                  </a:cubicBezTo>
                  <a:cubicBezTo>
                    <a:pt x="938" y="6652"/>
                    <a:pt x="993" y="6736"/>
                    <a:pt x="1021" y="6771"/>
                  </a:cubicBezTo>
                  <a:cubicBezTo>
                    <a:pt x="1110" y="6839"/>
                    <a:pt x="1210" y="6876"/>
                    <a:pt x="1307" y="6876"/>
                  </a:cubicBezTo>
                  <a:cubicBezTo>
                    <a:pt x="1370" y="6876"/>
                    <a:pt x="1432" y="6860"/>
                    <a:pt x="1490" y="6827"/>
                  </a:cubicBezTo>
                  <a:cubicBezTo>
                    <a:pt x="1510" y="6830"/>
                    <a:pt x="1529" y="6831"/>
                    <a:pt x="1548" y="6831"/>
                  </a:cubicBezTo>
                  <a:cubicBezTo>
                    <a:pt x="1720" y="6831"/>
                    <a:pt x="1840" y="6719"/>
                    <a:pt x="1840" y="6561"/>
                  </a:cubicBezTo>
                  <a:cubicBezTo>
                    <a:pt x="1840" y="6533"/>
                    <a:pt x="1840" y="6533"/>
                    <a:pt x="1868" y="6505"/>
                  </a:cubicBezTo>
                  <a:cubicBezTo>
                    <a:pt x="1868" y="6421"/>
                    <a:pt x="1784" y="6303"/>
                    <a:pt x="1693" y="6247"/>
                  </a:cubicBezTo>
                  <a:cubicBezTo>
                    <a:pt x="1609" y="6184"/>
                    <a:pt x="1490" y="6184"/>
                    <a:pt x="1371" y="6184"/>
                  </a:cubicBezTo>
                  <a:lnTo>
                    <a:pt x="1343" y="6184"/>
                  </a:lnTo>
                  <a:cubicBezTo>
                    <a:pt x="1315" y="6156"/>
                    <a:pt x="1259" y="6100"/>
                    <a:pt x="1196" y="6072"/>
                  </a:cubicBezTo>
                  <a:cubicBezTo>
                    <a:pt x="1315" y="6009"/>
                    <a:pt x="1434" y="5897"/>
                    <a:pt x="1434" y="5750"/>
                  </a:cubicBezTo>
                  <a:cubicBezTo>
                    <a:pt x="1434" y="5547"/>
                    <a:pt x="1315" y="5373"/>
                    <a:pt x="1315" y="5163"/>
                  </a:cubicBezTo>
                  <a:cubicBezTo>
                    <a:pt x="1287" y="4960"/>
                    <a:pt x="1315" y="4729"/>
                    <a:pt x="1343" y="4526"/>
                  </a:cubicBezTo>
                  <a:cubicBezTo>
                    <a:pt x="1371" y="4464"/>
                    <a:pt x="1399" y="4408"/>
                    <a:pt x="1399" y="4352"/>
                  </a:cubicBezTo>
                  <a:cubicBezTo>
                    <a:pt x="1434" y="4324"/>
                    <a:pt x="1434" y="4261"/>
                    <a:pt x="1434" y="4233"/>
                  </a:cubicBezTo>
                  <a:cubicBezTo>
                    <a:pt x="1462" y="4149"/>
                    <a:pt x="1462" y="4058"/>
                    <a:pt x="1490" y="3974"/>
                  </a:cubicBezTo>
                  <a:cubicBezTo>
                    <a:pt x="1518" y="3974"/>
                    <a:pt x="1546" y="3939"/>
                    <a:pt x="1546" y="3939"/>
                  </a:cubicBezTo>
                  <a:cubicBezTo>
                    <a:pt x="1637" y="3827"/>
                    <a:pt x="1637" y="3736"/>
                    <a:pt x="1665" y="3589"/>
                  </a:cubicBezTo>
                  <a:cubicBezTo>
                    <a:pt x="1665" y="3450"/>
                    <a:pt x="1693" y="3387"/>
                    <a:pt x="1637" y="3240"/>
                  </a:cubicBezTo>
                  <a:cubicBezTo>
                    <a:pt x="1637" y="3212"/>
                    <a:pt x="1637" y="3212"/>
                    <a:pt x="1609" y="3184"/>
                  </a:cubicBezTo>
                  <a:cubicBezTo>
                    <a:pt x="1665" y="3100"/>
                    <a:pt x="1721" y="3009"/>
                    <a:pt x="1784" y="2890"/>
                  </a:cubicBezTo>
                  <a:cubicBezTo>
                    <a:pt x="1812" y="2715"/>
                    <a:pt x="1784" y="2632"/>
                    <a:pt x="1721" y="2485"/>
                  </a:cubicBezTo>
                  <a:lnTo>
                    <a:pt x="1721" y="2401"/>
                  </a:lnTo>
                  <a:cubicBezTo>
                    <a:pt x="1749" y="2366"/>
                    <a:pt x="1749" y="2310"/>
                    <a:pt x="1749" y="2254"/>
                  </a:cubicBezTo>
                  <a:cubicBezTo>
                    <a:pt x="1721" y="2163"/>
                    <a:pt x="1721" y="2107"/>
                    <a:pt x="1665" y="2051"/>
                  </a:cubicBezTo>
                  <a:cubicBezTo>
                    <a:pt x="1637" y="2016"/>
                    <a:pt x="1637" y="1988"/>
                    <a:pt x="1609" y="1960"/>
                  </a:cubicBezTo>
                  <a:lnTo>
                    <a:pt x="1609" y="1841"/>
                  </a:lnTo>
                  <a:cubicBezTo>
                    <a:pt x="1574" y="1757"/>
                    <a:pt x="1546" y="1702"/>
                    <a:pt x="1490" y="1639"/>
                  </a:cubicBezTo>
                  <a:cubicBezTo>
                    <a:pt x="1462" y="1611"/>
                    <a:pt x="1434" y="1611"/>
                    <a:pt x="1399" y="1583"/>
                  </a:cubicBezTo>
                  <a:cubicBezTo>
                    <a:pt x="1399" y="1464"/>
                    <a:pt x="1371" y="1317"/>
                    <a:pt x="1343" y="1261"/>
                  </a:cubicBezTo>
                  <a:cubicBezTo>
                    <a:pt x="1315" y="1205"/>
                    <a:pt x="1287" y="1142"/>
                    <a:pt x="1259" y="1086"/>
                  </a:cubicBezTo>
                  <a:cubicBezTo>
                    <a:pt x="1343" y="1002"/>
                    <a:pt x="1371" y="827"/>
                    <a:pt x="1259" y="681"/>
                  </a:cubicBezTo>
                  <a:cubicBezTo>
                    <a:pt x="1224" y="653"/>
                    <a:pt x="1084" y="590"/>
                    <a:pt x="1084" y="562"/>
                  </a:cubicBezTo>
                  <a:cubicBezTo>
                    <a:pt x="1049" y="506"/>
                    <a:pt x="1112" y="443"/>
                    <a:pt x="1140" y="415"/>
                  </a:cubicBezTo>
                  <a:cubicBezTo>
                    <a:pt x="1216" y="208"/>
                    <a:pt x="1111" y="1"/>
                    <a:pt x="8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64"/>
            <p:cNvSpPr/>
            <p:nvPr/>
          </p:nvSpPr>
          <p:spPr>
            <a:xfrm>
              <a:off x="6883808" y="1490173"/>
              <a:ext cx="103512" cy="53497"/>
            </a:xfrm>
            <a:custGeom>
              <a:rect b="b" l="l" r="r" t="t"/>
              <a:pathLst>
                <a:path extrusionOk="0" h="2351" w="4549">
                  <a:moveTo>
                    <a:pt x="1752" y="1"/>
                  </a:moveTo>
                  <a:cubicBezTo>
                    <a:pt x="1577" y="1"/>
                    <a:pt x="1493" y="141"/>
                    <a:pt x="1521" y="315"/>
                  </a:cubicBezTo>
                  <a:cubicBezTo>
                    <a:pt x="1521" y="350"/>
                    <a:pt x="1521" y="378"/>
                    <a:pt x="1549" y="406"/>
                  </a:cubicBezTo>
                  <a:cubicBezTo>
                    <a:pt x="1493" y="490"/>
                    <a:pt x="1493" y="581"/>
                    <a:pt x="1521" y="665"/>
                  </a:cubicBezTo>
                  <a:cubicBezTo>
                    <a:pt x="1465" y="728"/>
                    <a:pt x="1465" y="784"/>
                    <a:pt x="1430" y="840"/>
                  </a:cubicBezTo>
                  <a:cubicBezTo>
                    <a:pt x="1430" y="875"/>
                    <a:pt x="1430" y="875"/>
                    <a:pt x="1402" y="903"/>
                  </a:cubicBezTo>
                  <a:lnTo>
                    <a:pt x="1318" y="903"/>
                  </a:lnTo>
                  <a:cubicBezTo>
                    <a:pt x="1171" y="959"/>
                    <a:pt x="1081" y="1078"/>
                    <a:pt x="1025" y="1189"/>
                  </a:cubicBezTo>
                  <a:cubicBezTo>
                    <a:pt x="1025" y="1252"/>
                    <a:pt x="997" y="1308"/>
                    <a:pt x="997" y="1336"/>
                  </a:cubicBezTo>
                  <a:cubicBezTo>
                    <a:pt x="969" y="1364"/>
                    <a:pt x="941" y="1364"/>
                    <a:pt x="941" y="1399"/>
                  </a:cubicBezTo>
                  <a:cubicBezTo>
                    <a:pt x="850" y="1483"/>
                    <a:pt x="794" y="1574"/>
                    <a:pt x="766" y="1686"/>
                  </a:cubicBezTo>
                  <a:lnTo>
                    <a:pt x="766" y="1714"/>
                  </a:lnTo>
                  <a:cubicBezTo>
                    <a:pt x="731" y="1714"/>
                    <a:pt x="731" y="1714"/>
                    <a:pt x="703" y="1749"/>
                  </a:cubicBezTo>
                  <a:cubicBezTo>
                    <a:pt x="675" y="1777"/>
                    <a:pt x="619" y="1805"/>
                    <a:pt x="556" y="1833"/>
                  </a:cubicBezTo>
                  <a:lnTo>
                    <a:pt x="556" y="1861"/>
                  </a:lnTo>
                  <a:cubicBezTo>
                    <a:pt x="500" y="1861"/>
                    <a:pt x="381" y="1833"/>
                    <a:pt x="381" y="1833"/>
                  </a:cubicBezTo>
                  <a:cubicBezTo>
                    <a:pt x="269" y="1833"/>
                    <a:pt x="179" y="1861"/>
                    <a:pt x="123" y="1952"/>
                  </a:cubicBezTo>
                  <a:cubicBezTo>
                    <a:pt x="1" y="2097"/>
                    <a:pt x="101" y="2300"/>
                    <a:pt x="255" y="2300"/>
                  </a:cubicBezTo>
                  <a:cubicBezTo>
                    <a:pt x="286" y="2300"/>
                    <a:pt x="319" y="2292"/>
                    <a:pt x="353" y="2273"/>
                  </a:cubicBezTo>
                  <a:cubicBezTo>
                    <a:pt x="353" y="2273"/>
                    <a:pt x="472" y="2329"/>
                    <a:pt x="500" y="2329"/>
                  </a:cubicBezTo>
                  <a:cubicBezTo>
                    <a:pt x="546" y="2343"/>
                    <a:pt x="582" y="2350"/>
                    <a:pt x="618" y="2350"/>
                  </a:cubicBezTo>
                  <a:cubicBezTo>
                    <a:pt x="654" y="2350"/>
                    <a:pt x="689" y="2343"/>
                    <a:pt x="731" y="2329"/>
                  </a:cubicBezTo>
                  <a:cubicBezTo>
                    <a:pt x="794" y="2301"/>
                    <a:pt x="822" y="2238"/>
                    <a:pt x="878" y="2238"/>
                  </a:cubicBezTo>
                  <a:cubicBezTo>
                    <a:pt x="969" y="2210"/>
                    <a:pt x="1053" y="2210"/>
                    <a:pt x="1116" y="2182"/>
                  </a:cubicBezTo>
                  <a:cubicBezTo>
                    <a:pt x="1199" y="2126"/>
                    <a:pt x="1227" y="2063"/>
                    <a:pt x="1290" y="2008"/>
                  </a:cubicBezTo>
                  <a:cubicBezTo>
                    <a:pt x="1290" y="1980"/>
                    <a:pt x="1290" y="1952"/>
                    <a:pt x="1318" y="1924"/>
                  </a:cubicBezTo>
                  <a:cubicBezTo>
                    <a:pt x="1318" y="1924"/>
                    <a:pt x="1346" y="1924"/>
                    <a:pt x="1346" y="1889"/>
                  </a:cubicBezTo>
                  <a:cubicBezTo>
                    <a:pt x="1465" y="1861"/>
                    <a:pt x="1521" y="1777"/>
                    <a:pt x="1577" y="1686"/>
                  </a:cubicBezTo>
                  <a:cubicBezTo>
                    <a:pt x="1605" y="1658"/>
                    <a:pt x="1640" y="1602"/>
                    <a:pt x="1640" y="1574"/>
                  </a:cubicBezTo>
                  <a:cubicBezTo>
                    <a:pt x="1752" y="1539"/>
                    <a:pt x="1871" y="1511"/>
                    <a:pt x="1955" y="1364"/>
                  </a:cubicBezTo>
                  <a:cubicBezTo>
                    <a:pt x="1955" y="1336"/>
                    <a:pt x="1990" y="1308"/>
                    <a:pt x="1990" y="1280"/>
                  </a:cubicBezTo>
                  <a:lnTo>
                    <a:pt x="2018" y="1280"/>
                  </a:lnTo>
                  <a:cubicBezTo>
                    <a:pt x="2046" y="1308"/>
                    <a:pt x="2074" y="1336"/>
                    <a:pt x="2101" y="1336"/>
                  </a:cubicBezTo>
                  <a:cubicBezTo>
                    <a:pt x="2168" y="1383"/>
                    <a:pt x="2247" y="1410"/>
                    <a:pt x="2331" y="1410"/>
                  </a:cubicBezTo>
                  <a:cubicBezTo>
                    <a:pt x="2361" y="1410"/>
                    <a:pt x="2392" y="1407"/>
                    <a:pt x="2423" y="1399"/>
                  </a:cubicBezTo>
                  <a:cubicBezTo>
                    <a:pt x="2451" y="1364"/>
                    <a:pt x="2479" y="1364"/>
                    <a:pt x="2514" y="1336"/>
                  </a:cubicBezTo>
                  <a:cubicBezTo>
                    <a:pt x="2542" y="1336"/>
                    <a:pt x="2542" y="1364"/>
                    <a:pt x="2542" y="1364"/>
                  </a:cubicBezTo>
                  <a:cubicBezTo>
                    <a:pt x="2626" y="1455"/>
                    <a:pt x="2745" y="1511"/>
                    <a:pt x="2892" y="1511"/>
                  </a:cubicBezTo>
                  <a:cubicBezTo>
                    <a:pt x="3003" y="1511"/>
                    <a:pt x="3094" y="1455"/>
                    <a:pt x="3178" y="1364"/>
                  </a:cubicBezTo>
                  <a:cubicBezTo>
                    <a:pt x="3213" y="1364"/>
                    <a:pt x="3213" y="1336"/>
                    <a:pt x="3241" y="1336"/>
                  </a:cubicBezTo>
                  <a:cubicBezTo>
                    <a:pt x="3241" y="1336"/>
                    <a:pt x="3269" y="1336"/>
                    <a:pt x="3269" y="1364"/>
                  </a:cubicBezTo>
                  <a:cubicBezTo>
                    <a:pt x="3341" y="1402"/>
                    <a:pt x="3409" y="1417"/>
                    <a:pt x="3479" y="1417"/>
                  </a:cubicBezTo>
                  <a:cubicBezTo>
                    <a:pt x="3525" y="1417"/>
                    <a:pt x="3571" y="1410"/>
                    <a:pt x="3619" y="1399"/>
                  </a:cubicBezTo>
                  <a:cubicBezTo>
                    <a:pt x="3766" y="1364"/>
                    <a:pt x="3822" y="1224"/>
                    <a:pt x="3912" y="1133"/>
                  </a:cubicBezTo>
                  <a:cubicBezTo>
                    <a:pt x="3940" y="1133"/>
                    <a:pt x="3996" y="1161"/>
                    <a:pt x="4024" y="1161"/>
                  </a:cubicBezTo>
                  <a:cubicBezTo>
                    <a:pt x="4115" y="1161"/>
                    <a:pt x="4262" y="1078"/>
                    <a:pt x="4262" y="959"/>
                  </a:cubicBezTo>
                  <a:lnTo>
                    <a:pt x="4262" y="931"/>
                  </a:lnTo>
                  <a:cubicBezTo>
                    <a:pt x="4290" y="931"/>
                    <a:pt x="4290" y="931"/>
                    <a:pt x="4290" y="903"/>
                  </a:cubicBezTo>
                  <a:cubicBezTo>
                    <a:pt x="4318" y="903"/>
                    <a:pt x="4318" y="903"/>
                    <a:pt x="4346" y="875"/>
                  </a:cubicBezTo>
                  <a:cubicBezTo>
                    <a:pt x="4374" y="875"/>
                    <a:pt x="4402" y="840"/>
                    <a:pt x="4437" y="812"/>
                  </a:cubicBezTo>
                  <a:cubicBezTo>
                    <a:pt x="4465" y="812"/>
                    <a:pt x="4465" y="784"/>
                    <a:pt x="4465" y="784"/>
                  </a:cubicBezTo>
                  <a:cubicBezTo>
                    <a:pt x="4521" y="728"/>
                    <a:pt x="4549" y="700"/>
                    <a:pt x="4549" y="637"/>
                  </a:cubicBezTo>
                  <a:cubicBezTo>
                    <a:pt x="4549" y="581"/>
                    <a:pt x="4521" y="490"/>
                    <a:pt x="4465" y="462"/>
                  </a:cubicBezTo>
                  <a:cubicBezTo>
                    <a:pt x="4412" y="446"/>
                    <a:pt x="4353" y="430"/>
                    <a:pt x="4295" y="430"/>
                  </a:cubicBezTo>
                  <a:cubicBezTo>
                    <a:pt x="4252" y="430"/>
                    <a:pt x="4210" y="439"/>
                    <a:pt x="4171" y="462"/>
                  </a:cubicBezTo>
                  <a:cubicBezTo>
                    <a:pt x="4115" y="490"/>
                    <a:pt x="4115" y="525"/>
                    <a:pt x="4087" y="553"/>
                  </a:cubicBezTo>
                  <a:cubicBezTo>
                    <a:pt x="4024" y="525"/>
                    <a:pt x="3996" y="525"/>
                    <a:pt x="3940" y="490"/>
                  </a:cubicBezTo>
                  <a:cubicBezTo>
                    <a:pt x="3738" y="490"/>
                    <a:pt x="3619" y="609"/>
                    <a:pt x="3500" y="756"/>
                  </a:cubicBezTo>
                  <a:cubicBezTo>
                    <a:pt x="3444" y="665"/>
                    <a:pt x="3325" y="609"/>
                    <a:pt x="3241" y="609"/>
                  </a:cubicBezTo>
                  <a:cubicBezTo>
                    <a:pt x="3122" y="609"/>
                    <a:pt x="3003" y="665"/>
                    <a:pt x="2920" y="756"/>
                  </a:cubicBezTo>
                  <a:lnTo>
                    <a:pt x="2892" y="756"/>
                  </a:lnTo>
                  <a:cubicBezTo>
                    <a:pt x="2892" y="756"/>
                    <a:pt x="2864" y="728"/>
                    <a:pt x="2829" y="700"/>
                  </a:cubicBezTo>
                  <a:cubicBezTo>
                    <a:pt x="2759" y="661"/>
                    <a:pt x="2686" y="635"/>
                    <a:pt x="2612" y="635"/>
                  </a:cubicBezTo>
                  <a:cubicBezTo>
                    <a:pt x="2568" y="635"/>
                    <a:pt x="2524" y="644"/>
                    <a:pt x="2479" y="665"/>
                  </a:cubicBezTo>
                  <a:cubicBezTo>
                    <a:pt x="2451" y="665"/>
                    <a:pt x="2423" y="700"/>
                    <a:pt x="2367" y="700"/>
                  </a:cubicBezTo>
                  <a:cubicBezTo>
                    <a:pt x="2339" y="553"/>
                    <a:pt x="2248" y="434"/>
                    <a:pt x="2101" y="378"/>
                  </a:cubicBezTo>
                  <a:lnTo>
                    <a:pt x="2074" y="378"/>
                  </a:lnTo>
                  <a:lnTo>
                    <a:pt x="2074" y="315"/>
                  </a:lnTo>
                  <a:cubicBezTo>
                    <a:pt x="2101" y="231"/>
                    <a:pt x="2074" y="113"/>
                    <a:pt x="1955" y="57"/>
                  </a:cubicBezTo>
                  <a:cubicBezTo>
                    <a:pt x="1899" y="1"/>
                    <a:pt x="1843" y="1"/>
                    <a:pt x="17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64"/>
            <p:cNvSpPr/>
            <p:nvPr/>
          </p:nvSpPr>
          <p:spPr>
            <a:xfrm>
              <a:off x="7009256" y="1571636"/>
              <a:ext cx="212759" cy="92158"/>
            </a:xfrm>
            <a:custGeom>
              <a:rect b="b" l="l" r="r" t="t"/>
              <a:pathLst>
                <a:path extrusionOk="0" h="4050" w="9350">
                  <a:moveTo>
                    <a:pt x="2679" y="1"/>
                  </a:moveTo>
                  <a:cubicBezTo>
                    <a:pt x="2385" y="1"/>
                    <a:pt x="2126" y="29"/>
                    <a:pt x="1833" y="92"/>
                  </a:cubicBezTo>
                  <a:cubicBezTo>
                    <a:pt x="1749" y="92"/>
                    <a:pt x="1686" y="204"/>
                    <a:pt x="1721" y="294"/>
                  </a:cubicBezTo>
                  <a:cubicBezTo>
                    <a:pt x="1336" y="322"/>
                    <a:pt x="959" y="406"/>
                    <a:pt x="581" y="469"/>
                  </a:cubicBezTo>
                  <a:lnTo>
                    <a:pt x="525" y="469"/>
                  </a:lnTo>
                  <a:cubicBezTo>
                    <a:pt x="497" y="497"/>
                    <a:pt x="462" y="497"/>
                    <a:pt x="434" y="497"/>
                  </a:cubicBezTo>
                  <a:lnTo>
                    <a:pt x="322" y="497"/>
                  </a:lnTo>
                  <a:lnTo>
                    <a:pt x="322" y="525"/>
                  </a:lnTo>
                  <a:lnTo>
                    <a:pt x="231" y="525"/>
                  </a:lnTo>
                  <a:cubicBezTo>
                    <a:pt x="29" y="553"/>
                    <a:pt x="1" y="847"/>
                    <a:pt x="113" y="966"/>
                  </a:cubicBezTo>
                  <a:cubicBezTo>
                    <a:pt x="113" y="994"/>
                    <a:pt x="113" y="994"/>
                    <a:pt x="148" y="994"/>
                  </a:cubicBezTo>
                  <a:cubicBezTo>
                    <a:pt x="176" y="994"/>
                    <a:pt x="204" y="966"/>
                    <a:pt x="231" y="966"/>
                  </a:cubicBezTo>
                  <a:cubicBezTo>
                    <a:pt x="462" y="903"/>
                    <a:pt x="700" y="847"/>
                    <a:pt x="931" y="819"/>
                  </a:cubicBezTo>
                  <a:cubicBezTo>
                    <a:pt x="1224" y="819"/>
                    <a:pt x="1546" y="875"/>
                    <a:pt x="1721" y="1078"/>
                  </a:cubicBezTo>
                  <a:cubicBezTo>
                    <a:pt x="2273" y="1141"/>
                    <a:pt x="2798" y="1343"/>
                    <a:pt x="3294" y="1574"/>
                  </a:cubicBezTo>
                  <a:cubicBezTo>
                    <a:pt x="3259" y="1630"/>
                    <a:pt x="3259" y="1665"/>
                    <a:pt x="3294" y="1721"/>
                  </a:cubicBezTo>
                  <a:cubicBezTo>
                    <a:pt x="3581" y="1840"/>
                    <a:pt x="3875" y="2015"/>
                    <a:pt x="4133" y="2217"/>
                  </a:cubicBezTo>
                  <a:cubicBezTo>
                    <a:pt x="4196" y="2245"/>
                    <a:pt x="4252" y="2273"/>
                    <a:pt x="4343" y="2301"/>
                  </a:cubicBezTo>
                  <a:cubicBezTo>
                    <a:pt x="4483" y="2301"/>
                    <a:pt x="4630" y="2301"/>
                    <a:pt x="4749" y="2392"/>
                  </a:cubicBezTo>
                  <a:cubicBezTo>
                    <a:pt x="4867" y="2448"/>
                    <a:pt x="4923" y="2567"/>
                    <a:pt x="5007" y="2679"/>
                  </a:cubicBezTo>
                  <a:cubicBezTo>
                    <a:pt x="5098" y="2714"/>
                    <a:pt x="5217" y="2770"/>
                    <a:pt x="5329" y="2826"/>
                  </a:cubicBezTo>
                  <a:cubicBezTo>
                    <a:pt x="5972" y="3119"/>
                    <a:pt x="6644" y="3378"/>
                    <a:pt x="7343" y="3616"/>
                  </a:cubicBezTo>
                  <a:cubicBezTo>
                    <a:pt x="7343" y="3672"/>
                    <a:pt x="7371" y="3728"/>
                    <a:pt x="7455" y="3763"/>
                  </a:cubicBezTo>
                  <a:cubicBezTo>
                    <a:pt x="7720" y="3903"/>
                    <a:pt x="8042" y="3965"/>
                    <a:pt x="8329" y="4021"/>
                  </a:cubicBezTo>
                  <a:cubicBezTo>
                    <a:pt x="8538" y="4049"/>
                    <a:pt x="8741" y="4049"/>
                    <a:pt x="8944" y="4049"/>
                  </a:cubicBezTo>
                  <a:cubicBezTo>
                    <a:pt x="8972" y="3993"/>
                    <a:pt x="9028" y="3937"/>
                    <a:pt x="9063" y="3875"/>
                  </a:cubicBezTo>
                  <a:cubicBezTo>
                    <a:pt x="9147" y="3763"/>
                    <a:pt x="9203" y="3644"/>
                    <a:pt x="9294" y="3553"/>
                  </a:cubicBezTo>
                  <a:cubicBezTo>
                    <a:pt x="9322" y="3525"/>
                    <a:pt x="9322" y="3497"/>
                    <a:pt x="9350" y="3469"/>
                  </a:cubicBezTo>
                  <a:cubicBezTo>
                    <a:pt x="9294" y="3441"/>
                    <a:pt x="9266" y="3441"/>
                    <a:pt x="9203" y="3441"/>
                  </a:cubicBezTo>
                  <a:lnTo>
                    <a:pt x="8944" y="3441"/>
                  </a:lnTo>
                  <a:cubicBezTo>
                    <a:pt x="7804" y="2945"/>
                    <a:pt x="6671" y="2448"/>
                    <a:pt x="5741" y="1630"/>
                  </a:cubicBezTo>
                  <a:cubicBezTo>
                    <a:pt x="5668" y="1568"/>
                    <a:pt x="5590" y="1541"/>
                    <a:pt x="5517" y="1541"/>
                  </a:cubicBezTo>
                  <a:cubicBezTo>
                    <a:pt x="5351" y="1541"/>
                    <a:pt x="5206" y="1675"/>
                    <a:pt x="5182" y="1840"/>
                  </a:cubicBezTo>
                  <a:cubicBezTo>
                    <a:pt x="4832" y="1693"/>
                    <a:pt x="4483" y="1490"/>
                    <a:pt x="4168" y="1343"/>
                  </a:cubicBezTo>
                  <a:cubicBezTo>
                    <a:pt x="3819" y="1169"/>
                    <a:pt x="3497" y="1022"/>
                    <a:pt x="3147" y="903"/>
                  </a:cubicBezTo>
                  <a:lnTo>
                    <a:pt x="3147" y="903"/>
                  </a:lnTo>
                  <a:cubicBezTo>
                    <a:pt x="3434" y="931"/>
                    <a:pt x="3756" y="966"/>
                    <a:pt x="4049" y="1022"/>
                  </a:cubicBezTo>
                  <a:cubicBezTo>
                    <a:pt x="4168" y="1022"/>
                    <a:pt x="4280" y="966"/>
                    <a:pt x="4343" y="875"/>
                  </a:cubicBezTo>
                  <a:cubicBezTo>
                    <a:pt x="4455" y="931"/>
                    <a:pt x="4574" y="994"/>
                    <a:pt x="4693" y="1050"/>
                  </a:cubicBezTo>
                  <a:cubicBezTo>
                    <a:pt x="4749" y="1050"/>
                    <a:pt x="4777" y="1078"/>
                    <a:pt x="4805" y="1078"/>
                  </a:cubicBezTo>
                  <a:cubicBezTo>
                    <a:pt x="4805" y="1141"/>
                    <a:pt x="4832" y="1169"/>
                    <a:pt x="4895" y="1196"/>
                  </a:cubicBezTo>
                  <a:cubicBezTo>
                    <a:pt x="5245" y="1371"/>
                    <a:pt x="5595" y="1490"/>
                    <a:pt x="5944" y="1602"/>
                  </a:cubicBezTo>
                  <a:cubicBezTo>
                    <a:pt x="6294" y="1721"/>
                    <a:pt x="6671" y="1777"/>
                    <a:pt x="7049" y="1868"/>
                  </a:cubicBezTo>
                  <a:cubicBezTo>
                    <a:pt x="7062" y="1870"/>
                    <a:pt x="7074" y="1871"/>
                    <a:pt x="7086" y="1871"/>
                  </a:cubicBezTo>
                  <a:cubicBezTo>
                    <a:pt x="7240" y="1871"/>
                    <a:pt x="7338" y="1710"/>
                    <a:pt x="7280" y="1574"/>
                  </a:cubicBezTo>
                  <a:lnTo>
                    <a:pt x="7280" y="1574"/>
                  </a:lnTo>
                  <a:cubicBezTo>
                    <a:pt x="7427" y="1630"/>
                    <a:pt x="7601" y="1693"/>
                    <a:pt x="7776" y="1749"/>
                  </a:cubicBezTo>
                  <a:cubicBezTo>
                    <a:pt x="7804" y="1749"/>
                    <a:pt x="7839" y="1693"/>
                    <a:pt x="7776" y="1665"/>
                  </a:cubicBezTo>
                  <a:cubicBezTo>
                    <a:pt x="7105" y="1399"/>
                    <a:pt x="6469" y="1050"/>
                    <a:pt x="5797" y="756"/>
                  </a:cubicBezTo>
                  <a:cubicBezTo>
                    <a:pt x="5779" y="750"/>
                    <a:pt x="5761" y="747"/>
                    <a:pt x="5744" y="747"/>
                  </a:cubicBezTo>
                  <a:cubicBezTo>
                    <a:pt x="5601" y="747"/>
                    <a:pt x="5525" y="940"/>
                    <a:pt x="5707" y="1022"/>
                  </a:cubicBezTo>
                  <a:cubicBezTo>
                    <a:pt x="5916" y="1106"/>
                    <a:pt x="6091" y="1169"/>
                    <a:pt x="6294" y="1252"/>
                  </a:cubicBezTo>
                  <a:cubicBezTo>
                    <a:pt x="5881" y="1141"/>
                    <a:pt x="5476" y="1050"/>
                    <a:pt x="5070" y="875"/>
                  </a:cubicBezTo>
                  <a:cubicBezTo>
                    <a:pt x="5098" y="791"/>
                    <a:pt x="5070" y="672"/>
                    <a:pt x="4951" y="616"/>
                  </a:cubicBezTo>
                  <a:cubicBezTo>
                    <a:pt x="4483" y="322"/>
                    <a:pt x="4021" y="176"/>
                    <a:pt x="3469" y="92"/>
                  </a:cubicBezTo>
                  <a:cubicBezTo>
                    <a:pt x="3203" y="57"/>
                    <a:pt x="2945" y="29"/>
                    <a:pt x="26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64"/>
            <p:cNvSpPr/>
            <p:nvPr/>
          </p:nvSpPr>
          <p:spPr>
            <a:xfrm>
              <a:off x="7015150" y="1582946"/>
              <a:ext cx="1456" cy="660"/>
            </a:xfrm>
            <a:custGeom>
              <a:rect b="b" l="l" r="r" t="t"/>
              <a:pathLst>
                <a:path extrusionOk="0" h="29" w="64">
                  <a:moveTo>
                    <a:pt x="63" y="0"/>
                  </a:moveTo>
                  <a:cubicBezTo>
                    <a:pt x="0" y="0"/>
                    <a:pt x="0" y="0"/>
                    <a:pt x="28" y="28"/>
                  </a:cubicBezTo>
                  <a:cubicBezTo>
                    <a:pt x="28" y="0"/>
                    <a:pt x="63" y="0"/>
                    <a:pt x="6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64"/>
            <p:cNvSpPr/>
            <p:nvPr/>
          </p:nvSpPr>
          <p:spPr>
            <a:xfrm>
              <a:off x="6997333" y="1462685"/>
              <a:ext cx="33109" cy="59800"/>
            </a:xfrm>
            <a:custGeom>
              <a:rect b="b" l="l" r="r" t="t"/>
              <a:pathLst>
                <a:path extrusionOk="0" h="2628" w="1455">
                  <a:moveTo>
                    <a:pt x="411" y="1"/>
                  </a:moveTo>
                  <a:cubicBezTo>
                    <a:pt x="361" y="1"/>
                    <a:pt x="307" y="21"/>
                    <a:pt x="259" y="69"/>
                  </a:cubicBezTo>
                  <a:cubicBezTo>
                    <a:pt x="112" y="188"/>
                    <a:pt x="28" y="300"/>
                    <a:pt x="0" y="475"/>
                  </a:cubicBezTo>
                  <a:cubicBezTo>
                    <a:pt x="0" y="712"/>
                    <a:pt x="56" y="887"/>
                    <a:pt x="175" y="1062"/>
                  </a:cubicBezTo>
                  <a:cubicBezTo>
                    <a:pt x="208" y="1127"/>
                    <a:pt x="262" y="1155"/>
                    <a:pt x="319" y="1155"/>
                  </a:cubicBezTo>
                  <a:cubicBezTo>
                    <a:pt x="358" y="1155"/>
                    <a:pt x="399" y="1141"/>
                    <a:pt x="434" y="1118"/>
                  </a:cubicBezTo>
                  <a:cubicBezTo>
                    <a:pt x="462" y="1558"/>
                    <a:pt x="553" y="1992"/>
                    <a:pt x="902" y="2258"/>
                  </a:cubicBezTo>
                  <a:cubicBezTo>
                    <a:pt x="874" y="2286"/>
                    <a:pt x="874" y="2314"/>
                    <a:pt x="902" y="2341"/>
                  </a:cubicBezTo>
                  <a:cubicBezTo>
                    <a:pt x="902" y="2397"/>
                    <a:pt x="930" y="2432"/>
                    <a:pt x="986" y="2488"/>
                  </a:cubicBezTo>
                  <a:cubicBezTo>
                    <a:pt x="986" y="2516"/>
                    <a:pt x="1021" y="2544"/>
                    <a:pt x="1049" y="2572"/>
                  </a:cubicBezTo>
                  <a:cubicBezTo>
                    <a:pt x="1085" y="2611"/>
                    <a:pt x="1142" y="2628"/>
                    <a:pt x="1201" y="2628"/>
                  </a:cubicBezTo>
                  <a:cubicBezTo>
                    <a:pt x="1280" y="2628"/>
                    <a:pt x="1363" y="2597"/>
                    <a:pt x="1399" y="2544"/>
                  </a:cubicBezTo>
                  <a:cubicBezTo>
                    <a:pt x="1455" y="2488"/>
                    <a:pt x="1455" y="2432"/>
                    <a:pt x="1455" y="2369"/>
                  </a:cubicBezTo>
                  <a:cubicBezTo>
                    <a:pt x="1455" y="2286"/>
                    <a:pt x="1399" y="2223"/>
                    <a:pt x="1336" y="2195"/>
                  </a:cubicBezTo>
                  <a:cubicBezTo>
                    <a:pt x="1308" y="2167"/>
                    <a:pt x="1280" y="2167"/>
                    <a:pt x="1252" y="2139"/>
                  </a:cubicBezTo>
                  <a:lnTo>
                    <a:pt x="1224" y="2139"/>
                  </a:lnTo>
                  <a:cubicBezTo>
                    <a:pt x="1224" y="2083"/>
                    <a:pt x="1196" y="2048"/>
                    <a:pt x="1161" y="2020"/>
                  </a:cubicBezTo>
                  <a:cubicBezTo>
                    <a:pt x="672" y="1698"/>
                    <a:pt x="609" y="1090"/>
                    <a:pt x="553" y="565"/>
                  </a:cubicBezTo>
                  <a:lnTo>
                    <a:pt x="553" y="537"/>
                  </a:lnTo>
                  <a:cubicBezTo>
                    <a:pt x="553" y="509"/>
                    <a:pt x="553" y="475"/>
                    <a:pt x="525" y="447"/>
                  </a:cubicBezTo>
                  <a:lnTo>
                    <a:pt x="525" y="419"/>
                  </a:lnTo>
                  <a:cubicBezTo>
                    <a:pt x="553" y="391"/>
                    <a:pt x="553" y="391"/>
                    <a:pt x="581" y="363"/>
                  </a:cubicBezTo>
                  <a:cubicBezTo>
                    <a:pt x="714" y="208"/>
                    <a:pt x="575" y="1"/>
                    <a:pt x="41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64"/>
            <p:cNvSpPr/>
            <p:nvPr/>
          </p:nvSpPr>
          <p:spPr>
            <a:xfrm>
              <a:off x="6948956" y="1509470"/>
              <a:ext cx="22459" cy="7737"/>
            </a:xfrm>
            <a:custGeom>
              <a:rect b="b" l="l" r="r" t="t"/>
              <a:pathLst>
                <a:path extrusionOk="0" h="340" w="987">
                  <a:moveTo>
                    <a:pt x="273" y="1"/>
                  </a:moveTo>
                  <a:cubicBezTo>
                    <a:pt x="230" y="1"/>
                    <a:pt x="186" y="9"/>
                    <a:pt x="140" y="27"/>
                  </a:cubicBezTo>
                  <a:cubicBezTo>
                    <a:pt x="1" y="83"/>
                    <a:pt x="1" y="285"/>
                    <a:pt x="140" y="313"/>
                  </a:cubicBezTo>
                  <a:cubicBezTo>
                    <a:pt x="192" y="332"/>
                    <a:pt x="237" y="340"/>
                    <a:pt x="277" y="340"/>
                  </a:cubicBezTo>
                  <a:cubicBezTo>
                    <a:pt x="374" y="340"/>
                    <a:pt x="450" y="297"/>
                    <a:pt x="553" y="258"/>
                  </a:cubicBezTo>
                  <a:cubicBezTo>
                    <a:pt x="665" y="230"/>
                    <a:pt x="812" y="230"/>
                    <a:pt x="931" y="202"/>
                  </a:cubicBezTo>
                  <a:cubicBezTo>
                    <a:pt x="987" y="167"/>
                    <a:pt x="987" y="111"/>
                    <a:pt x="931" y="83"/>
                  </a:cubicBezTo>
                  <a:cubicBezTo>
                    <a:pt x="845" y="42"/>
                    <a:pt x="762" y="13"/>
                    <a:pt x="668" y="13"/>
                  </a:cubicBezTo>
                  <a:cubicBezTo>
                    <a:pt x="632" y="13"/>
                    <a:pt x="594" y="17"/>
                    <a:pt x="553" y="27"/>
                  </a:cubicBezTo>
                  <a:cubicBezTo>
                    <a:pt x="511" y="27"/>
                    <a:pt x="485" y="39"/>
                    <a:pt x="455" y="39"/>
                  </a:cubicBezTo>
                  <a:cubicBezTo>
                    <a:pt x="440" y="39"/>
                    <a:pt x="425" y="36"/>
                    <a:pt x="406" y="27"/>
                  </a:cubicBezTo>
                  <a:cubicBezTo>
                    <a:pt x="361" y="9"/>
                    <a:pt x="317" y="1"/>
                    <a:pt x="27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64"/>
            <p:cNvSpPr/>
            <p:nvPr/>
          </p:nvSpPr>
          <p:spPr>
            <a:xfrm>
              <a:off x="6929705" y="1506534"/>
              <a:ext cx="20775" cy="9443"/>
            </a:xfrm>
            <a:custGeom>
              <a:rect b="b" l="l" r="r" t="t"/>
              <a:pathLst>
                <a:path extrusionOk="0" h="415" w="913">
                  <a:moveTo>
                    <a:pt x="689" y="1"/>
                  </a:moveTo>
                  <a:cubicBezTo>
                    <a:pt x="673" y="1"/>
                    <a:pt x="655" y="3"/>
                    <a:pt x="637" y="9"/>
                  </a:cubicBezTo>
                  <a:cubicBezTo>
                    <a:pt x="526" y="31"/>
                    <a:pt x="352" y="111"/>
                    <a:pt x="230" y="111"/>
                  </a:cubicBezTo>
                  <a:cubicBezTo>
                    <a:pt x="198" y="111"/>
                    <a:pt x="170" y="106"/>
                    <a:pt x="147" y="93"/>
                  </a:cubicBezTo>
                  <a:cubicBezTo>
                    <a:pt x="136" y="89"/>
                    <a:pt x="124" y="88"/>
                    <a:pt x="114" y="88"/>
                  </a:cubicBezTo>
                  <a:cubicBezTo>
                    <a:pt x="44" y="88"/>
                    <a:pt x="8" y="159"/>
                    <a:pt x="57" y="184"/>
                  </a:cubicBezTo>
                  <a:lnTo>
                    <a:pt x="84" y="212"/>
                  </a:lnTo>
                  <a:cubicBezTo>
                    <a:pt x="1" y="212"/>
                    <a:pt x="29" y="331"/>
                    <a:pt x="84" y="331"/>
                  </a:cubicBezTo>
                  <a:cubicBezTo>
                    <a:pt x="147" y="331"/>
                    <a:pt x="175" y="296"/>
                    <a:pt x="175" y="268"/>
                  </a:cubicBezTo>
                  <a:cubicBezTo>
                    <a:pt x="231" y="296"/>
                    <a:pt x="287" y="359"/>
                    <a:pt x="378" y="387"/>
                  </a:cubicBezTo>
                  <a:lnTo>
                    <a:pt x="462" y="387"/>
                  </a:lnTo>
                  <a:cubicBezTo>
                    <a:pt x="497" y="414"/>
                    <a:pt x="525" y="414"/>
                    <a:pt x="553" y="414"/>
                  </a:cubicBezTo>
                  <a:cubicBezTo>
                    <a:pt x="581" y="387"/>
                    <a:pt x="609" y="387"/>
                    <a:pt x="637" y="359"/>
                  </a:cubicBezTo>
                  <a:cubicBezTo>
                    <a:pt x="672" y="359"/>
                    <a:pt x="700" y="359"/>
                    <a:pt x="728" y="331"/>
                  </a:cubicBezTo>
                  <a:cubicBezTo>
                    <a:pt x="913" y="273"/>
                    <a:pt x="859" y="1"/>
                    <a:pt x="68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64"/>
            <p:cNvSpPr/>
            <p:nvPr/>
          </p:nvSpPr>
          <p:spPr>
            <a:xfrm>
              <a:off x="6922378" y="1506079"/>
              <a:ext cx="4005" cy="3208"/>
            </a:xfrm>
            <a:custGeom>
              <a:rect b="b" l="l" r="r" t="t"/>
              <a:pathLst>
                <a:path extrusionOk="0" h="141" w="176">
                  <a:moveTo>
                    <a:pt x="85" y="1"/>
                  </a:moveTo>
                  <a:cubicBezTo>
                    <a:pt x="1" y="1"/>
                    <a:pt x="1" y="141"/>
                    <a:pt x="85" y="141"/>
                  </a:cubicBezTo>
                  <a:cubicBezTo>
                    <a:pt x="176" y="141"/>
                    <a:pt x="176" y="1"/>
                    <a:pt x="8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64"/>
            <p:cNvSpPr/>
            <p:nvPr/>
          </p:nvSpPr>
          <p:spPr>
            <a:xfrm>
              <a:off x="6906472" y="1511176"/>
              <a:ext cx="19911" cy="18227"/>
            </a:xfrm>
            <a:custGeom>
              <a:rect b="b" l="l" r="r" t="t"/>
              <a:pathLst>
                <a:path extrusionOk="0" h="801" w="875">
                  <a:moveTo>
                    <a:pt x="626" y="1"/>
                  </a:moveTo>
                  <a:cubicBezTo>
                    <a:pt x="569" y="1"/>
                    <a:pt x="511" y="22"/>
                    <a:pt x="469" y="64"/>
                  </a:cubicBezTo>
                  <a:cubicBezTo>
                    <a:pt x="434" y="92"/>
                    <a:pt x="434" y="127"/>
                    <a:pt x="406" y="155"/>
                  </a:cubicBezTo>
                  <a:cubicBezTo>
                    <a:pt x="350" y="155"/>
                    <a:pt x="322" y="155"/>
                    <a:pt x="294" y="183"/>
                  </a:cubicBezTo>
                  <a:cubicBezTo>
                    <a:pt x="148" y="238"/>
                    <a:pt x="1" y="385"/>
                    <a:pt x="29" y="560"/>
                  </a:cubicBezTo>
                  <a:cubicBezTo>
                    <a:pt x="29" y="616"/>
                    <a:pt x="57" y="679"/>
                    <a:pt x="120" y="707"/>
                  </a:cubicBezTo>
                  <a:cubicBezTo>
                    <a:pt x="153" y="758"/>
                    <a:pt x="220" y="801"/>
                    <a:pt x="286" y="801"/>
                  </a:cubicBezTo>
                  <a:cubicBezTo>
                    <a:pt x="330" y="801"/>
                    <a:pt x="373" y="782"/>
                    <a:pt x="406" y="735"/>
                  </a:cubicBezTo>
                  <a:cubicBezTo>
                    <a:pt x="525" y="616"/>
                    <a:pt x="672" y="504"/>
                    <a:pt x="784" y="385"/>
                  </a:cubicBezTo>
                  <a:cubicBezTo>
                    <a:pt x="875" y="301"/>
                    <a:pt x="875" y="155"/>
                    <a:pt x="784" y="64"/>
                  </a:cubicBezTo>
                  <a:cubicBezTo>
                    <a:pt x="742" y="22"/>
                    <a:pt x="684" y="1"/>
                    <a:pt x="6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64"/>
            <p:cNvSpPr/>
            <p:nvPr/>
          </p:nvSpPr>
          <p:spPr>
            <a:xfrm>
              <a:off x="6926360" y="1507353"/>
              <a:ext cx="2731" cy="1934"/>
            </a:xfrm>
            <a:custGeom>
              <a:rect b="b" l="l" r="r" t="t"/>
              <a:pathLst>
                <a:path extrusionOk="0" h="85" w="120">
                  <a:moveTo>
                    <a:pt x="57" y="1"/>
                  </a:moveTo>
                  <a:cubicBezTo>
                    <a:pt x="1" y="1"/>
                    <a:pt x="1" y="85"/>
                    <a:pt x="57" y="85"/>
                  </a:cubicBezTo>
                  <a:cubicBezTo>
                    <a:pt x="120" y="85"/>
                    <a:pt x="120" y="1"/>
                    <a:pt x="5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64"/>
            <p:cNvSpPr/>
            <p:nvPr/>
          </p:nvSpPr>
          <p:spPr>
            <a:xfrm>
              <a:off x="7011054" y="1443548"/>
              <a:ext cx="18113" cy="24189"/>
            </a:xfrm>
            <a:custGeom>
              <a:rect b="b" l="l" r="r" t="t"/>
              <a:pathLst>
                <a:path extrusionOk="0" h="1063" w="796">
                  <a:moveTo>
                    <a:pt x="655" y="1"/>
                  </a:moveTo>
                  <a:cubicBezTo>
                    <a:pt x="608" y="1"/>
                    <a:pt x="558" y="30"/>
                    <a:pt x="530" y="92"/>
                  </a:cubicBezTo>
                  <a:cubicBezTo>
                    <a:pt x="530" y="92"/>
                    <a:pt x="502" y="127"/>
                    <a:pt x="502" y="155"/>
                  </a:cubicBezTo>
                  <a:cubicBezTo>
                    <a:pt x="418" y="211"/>
                    <a:pt x="327" y="267"/>
                    <a:pt x="271" y="358"/>
                  </a:cubicBezTo>
                  <a:cubicBezTo>
                    <a:pt x="152" y="476"/>
                    <a:pt x="125" y="616"/>
                    <a:pt x="69" y="763"/>
                  </a:cubicBezTo>
                  <a:cubicBezTo>
                    <a:pt x="0" y="895"/>
                    <a:pt x="114" y="1062"/>
                    <a:pt x="237" y="1062"/>
                  </a:cubicBezTo>
                  <a:cubicBezTo>
                    <a:pt x="278" y="1062"/>
                    <a:pt x="319" y="1044"/>
                    <a:pt x="355" y="1001"/>
                  </a:cubicBezTo>
                  <a:cubicBezTo>
                    <a:pt x="418" y="910"/>
                    <a:pt x="474" y="854"/>
                    <a:pt x="530" y="763"/>
                  </a:cubicBezTo>
                  <a:cubicBezTo>
                    <a:pt x="593" y="679"/>
                    <a:pt x="649" y="651"/>
                    <a:pt x="705" y="560"/>
                  </a:cubicBezTo>
                  <a:cubicBezTo>
                    <a:pt x="768" y="504"/>
                    <a:pt x="796" y="386"/>
                    <a:pt x="796" y="302"/>
                  </a:cubicBezTo>
                  <a:cubicBezTo>
                    <a:pt x="768" y="211"/>
                    <a:pt x="768" y="211"/>
                    <a:pt x="768" y="127"/>
                  </a:cubicBezTo>
                  <a:cubicBezTo>
                    <a:pt x="768" y="45"/>
                    <a:pt x="714" y="1"/>
                    <a:pt x="65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64"/>
            <p:cNvSpPr/>
            <p:nvPr/>
          </p:nvSpPr>
          <p:spPr>
            <a:xfrm>
              <a:off x="7023114" y="1435698"/>
              <a:ext cx="3345" cy="4756"/>
            </a:xfrm>
            <a:custGeom>
              <a:rect b="b" l="l" r="r" t="t"/>
              <a:pathLst>
                <a:path extrusionOk="0" h="209" w="147">
                  <a:moveTo>
                    <a:pt x="61" y="1"/>
                  </a:moveTo>
                  <a:cubicBezTo>
                    <a:pt x="35" y="1"/>
                    <a:pt x="0" y="25"/>
                    <a:pt x="0" y="59"/>
                  </a:cubicBezTo>
                  <a:cubicBezTo>
                    <a:pt x="28" y="87"/>
                    <a:pt x="28" y="150"/>
                    <a:pt x="28" y="178"/>
                  </a:cubicBezTo>
                  <a:cubicBezTo>
                    <a:pt x="41" y="200"/>
                    <a:pt x="62" y="209"/>
                    <a:pt x="82" y="209"/>
                  </a:cubicBezTo>
                  <a:cubicBezTo>
                    <a:pt x="115" y="209"/>
                    <a:pt x="147" y="185"/>
                    <a:pt x="147" y="150"/>
                  </a:cubicBezTo>
                  <a:cubicBezTo>
                    <a:pt x="119" y="122"/>
                    <a:pt x="119" y="59"/>
                    <a:pt x="91" y="31"/>
                  </a:cubicBezTo>
                  <a:cubicBezTo>
                    <a:pt x="91" y="10"/>
                    <a:pt x="78" y="1"/>
                    <a:pt x="6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64"/>
            <p:cNvSpPr/>
            <p:nvPr/>
          </p:nvSpPr>
          <p:spPr>
            <a:xfrm>
              <a:off x="7007823" y="1390734"/>
              <a:ext cx="17362" cy="39275"/>
            </a:xfrm>
            <a:custGeom>
              <a:rect b="b" l="l" r="r" t="t"/>
              <a:pathLst>
                <a:path extrusionOk="0" h="1726" w="763">
                  <a:moveTo>
                    <a:pt x="239" y="0"/>
                  </a:moveTo>
                  <a:cubicBezTo>
                    <a:pt x="64" y="0"/>
                    <a:pt x="1" y="231"/>
                    <a:pt x="120" y="315"/>
                  </a:cubicBezTo>
                  <a:cubicBezTo>
                    <a:pt x="92" y="350"/>
                    <a:pt x="92" y="406"/>
                    <a:pt x="92" y="434"/>
                  </a:cubicBezTo>
                  <a:cubicBezTo>
                    <a:pt x="148" y="637"/>
                    <a:pt x="267" y="875"/>
                    <a:pt x="350" y="1077"/>
                  </a:cubicBezTo>
                  <a:cubicBezTo>
                    <a:pt x="441" y="1252"/>
                    <a:pt x="525" y="1455"/>
                    <a:pt x="560" y="1658"/>
                  </a:cubicBezTo>
                  <a:cubicBezTo>
                    <a:pt x="574" y="1703"/>
                    <a:pt x="609" y="1726"/>
                    <a:pt x="641" y="1726"/>
                  </a:cubicBezTo>
                  <a:cubicBezTo>
                    <a:pt x="672" y="1726"/>
                    <a:pt x="700" y="1703"/>
                    <a:pt x="700" y="1658"/>
                  </a:cubicBezTo>
                  <a:cubicBezTo>
                    <a:pt x="700" y="1602"/>
                    <a:pt x="672" y="1539"/>
                    <a:pt x="672" y="1511"/>
                  </a:cubicBezTo>
                  <a:cubicBezTo>
                    <a:pt x="700" y="1455"/>
                    <a:pt x="735" y="1399"/>
                    <a:pt x="763" y="1364"/>
                  </a:cubicBezTo>
                  <a:cubicBezTo>
                    <a:pt x="763" y="1252"/>
                    <a:pt x="735" y="1189"/>
                    <a:pt x="672" y="1105"/>
                  </a:cubicBezTo>
                  <a:cubicBezTo>
                    <a:pt x="616" y="1049"/>
                    <a:pt x="560" y="1014"/>
                    <a:pt x="525" y="930"/>
                  </a:cubicBezTo>
                  <a:cubicBezTo>
                    <a:pt x="469" y="875"/>
                    <a:pt x="469" y="784"/>
                    <a:pt x="469" y="700"/>
                  </a:cubicBezTo>
                  <a:cubicBezTo>
                    <a:pt x="441" y="553"/>
                    <a:pt x="441" y="434"/>
                    <a:pt x="385" y="315"/>
                  </a:cubicBezTo>
                  <a:cubicBezTo>
                    <a:pt x="469" y="231"/>
                    <a:pt x="413" y="0"/>
                    <a:pt x="2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64"/>
            <p:cNvSpPr/>
            <p:nvPr/>
          </p:nvSpPr>
          <p:spPr>
            <a:xfrm>
              <a:off x="6812289" y="1571636"/>
              <a:ext cx="53793" cy="51108"/>
            </a:xfrm>
            <a:custGeom>
              <a:rect b="b" l="l" r="r" t="t"/>
              <a:pathLst>
                <a:path extrusionOk="0" h="2246" w="2364">
                  <a:moveTo>
                    <a:pt x="1867" y="1"/>
                  </a:moveTo>
                  <a:cubicBezTo>
                    <a:pt x="1776" y="1"/>
                    <a:pt x="1692" y="29"/>
                    <a:pt x="1601" y="57"/>
                  </a:cubicBezTo>
                  <a:cubicBezTo>
                    <a:pt x="1720" y="148"/>
                    <a:pt x="1748" y="267"/>
                    <a:pt x="1692" y="378"/>
                  </a:cubicBezTo>
                  <a:cubicBezTo>
                    <a:pt x="1462" y="700"/>
                    <a:pt x="1140" y="875"/>
                    <a:pt x="790" y="994"/>
                  </a:cubicBezTo>
                  <a:lnTo>
                    <a:pt x="762" y="1022"/>
                  </a:lnTo>
                  <a:cubicBezTo>
                    <a:pt x="762" y="1050"/>
                    <a:pt x="762" y="1078"/>
                    <a:pt x="790" y="1106"/>
                  </a:cubicBezTo>
                  <a:cubicBezTo>
                    <a:pt x="727" y="1078"/>
                    <a:pt x="699" y="1050"/>
                    <a:pt x="671" y="1050"/>
                  </a:cubicBezTo>
                  <a:cubicBezTo>
                    <a:pt x="441" y="1141"/>
                    <a:pt x="238" y="1224"/>
                    <a:pt x="0" y="1252"/>
                  </a:cubicBezTo>
                  <a:cubicBezTo>
                    <a:pt x="119" y="1399"/>
                    <a:pt x="203" y="1546"/>
                    <a:pt x="322" y="1665"/>
                  </a:cubicBezTo>
                  <a:cubicBezTo>
                    <a:pt x="469" y="1840"/>
                    <a:pt x="616" y="1980"/>
                    <a:pt x="818" y="2071"/>
                  </a:cubicBezTo>
                  <a:cubicBezTo>
                    <a:pt x="1021" y="2189"/>
                    <a:pt x="1252" y="2217"/>
                    <a:pt x="1518" y="2245"/>
                  </a:cubicBezTo>
                  <a:cubicBezTo>
                    <a:pt x="1518" y="2217"/>
                    <a:pt x="1546" y="2217"/>
                    <a:pt x="1573" y="2189"/>
                  </a:cubicBezTo>
                  <a:cubicBezTo>
                    <a:pt x="1634" y="2189"/>
                    <a:pt x="1692" y="2174"/>
                    <a:pt x="1750" y="2174"/>
                  </a:cubicBezTo>
                  <a:cubicBezTo>
                    <a:pt x="1779" y="2174"/>
                    <a:pt x="1809" y="2178"/>
                    <a:pt x="1839" y="2189"/>
                  </a:cubicBezTo>
                  <a:cubicBezTo>
                    <a:pt x="1867" y="2126"/>
                    <a:pt x="1895" y="2099"/>
                    <a:pt x="1895" y="2043"/>
                  </a:cubicBezTo>
                  <a:cubicBezTo>
                    <a:pt x="2014" y="2043"/>
                    <a:pt x="2126" y="1952"/>
                    <a:pt x="2189" y="1805"/>
                  </a:cubicBezTo>
                  <a:cubicBezTo>
                    <a:pt x="2301" y="1455"/>
                    <a:pt x="2273" y="1141"/>
                    <a:pt x="2301" y="756"/>
                  </a:cubicBezTo>
                  <a:cubicBezTo>
                    <a:pt x="2301" y="616"/>
                    <a:pt x="2364" y="469"/>
                    <a:pt x="2301" y="322"/>
                  </a:cubicBezTo>
                  <a:cubicBezTo>
                    <a:pt x="2273" y="148"/>
                    <a:pt x="2070" y="1"/>
                    <a:pt x="186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64"/>
            <p:cNvSpPr/>
            <p:nvPr/>
          </p:nvSpPr>
          <p:spPr>
            <a:xfrm>
              <a:off x="6791764" y="1505442"/>
              <a:ext cx="64943" cy="73544"/>
            </a:xfrm>
            <a:custGeom>
              <a:rect b="b" l="l" r="r" t="t"/>
              <a:pathLst>
                <a:path extrusionOk="0" h="3232" w="2854">
                  <a:moveTo>
                    <a:pt x="801" y="1"/>
                  </a:moveTo>
                  <a:cubicBezTo>
                    <a:pt x="719" y="1"/>
                    <a:pt x="638" y="63"/>
                    <a:pt x="671" y="169"/>
                  </a:cubicBezTo>
                  <a:cubicBezTo>
                    <a:pt x="790" y="462"/>
                    <a:pt x="930" y="784"/>
                    <a:pt x="1077" y="1106"/>
                  </a:cubicBezTo>
                  <a:lnTo>
                    <a:pt x="1077" y="1134"/>
                  </a:lnTo>
                  <a:cubicBezTo>
                    <a:pt x="993" y="1309"/>
                    <a:pt x="902" y="1483"/>
                    <a:pt x="846" y="1658"/>
                  </a:cubicBezTo>
                  <a:cubicBezTo>
                    <a:pt x="874" y="1539"/>
                    <a:pt x="902" y="1392"/>
                    <a:pt x="930" y="1281"/>
                  </a:cubicBezTo>
                  <a:cubicBezTo>
                    <a:pt x="968" y="1159"/>
                    <a:pt x="867" y="1088"/>
                    <a:pt x="775" y="1088"/>
                  </a:cubicBezTo>
                  <a:cubicBezTo>
                    <a:pt x="713" y="1088"/>
                    <a:pt x="655" y="1120"/>
                    <a:pt x="643" y="1190"/>
                  </a:cubicBezTo>
                  <a:cubicBezTo>
                    <a:pt x="581" y="1630"/>
                    <a:pt x="469" y="2036"/>
                    <a:pt x="350" y="2476"/>
                  </a:cubicBezTo>
                  <a:lnTo>
                    <a:pt x="350" y="2504"/>
                  </a:lnTo>
                  <a:cubicBezTo>
                    <a:pt x="231" y="2651"/>
                    <a:pt x="119" y="2763"/>
                    <a:pt x="0" y="2882"/>
                  </a:cubicBezTo>
                  <a:cubicBezTo>
                    <a:pt x="147" y="2966"/>
                    <a:pt x="266" y="3113"/>
                    <a:pt x="406" y="3231"/>
                  </a:cubicBezTo>
                  <a:cubicBezTo>
                    <a:pt x="790" y="2854"/>
                    <a:pt x="1224" y="2616"/>
                    <a:pt x="1720" y="2441"/>
                  </a:cubicBezTo>
                  <a:cubicBezTo>
                    <a:pt x="1804" y="2413"/>
                    <a:pt x="1867" y="2385"/>
                    <a:pt x="1951" y="2357"/>
                  </a:cubicBezTo>
                  <a:cubicBezTo>
                    <a:pt x="1969" y="2349"/>
                    <a:pt x="1987" y="2346"/>
                    <a:pt x="2004" y="2346"/>
                  </a:cubicBezTo>
                  <a:cubicBezTo>
                    <a:pt x="2044" y="2346"/>
                    <a:pt x="2078" y="2366"/>
                    <a:pt x="2098" y="2385"/>
                  </a:cubicBezTo>
                  <a:lnTo>
                    <a:pt x="2154" y="2385"/>
                  </a:lnTo>
                  <a:cubicBezTo>
                    <a:pt x="2245" y="2413"/>
                    <a:pt x="2273" y="2476"/>
                    <a:pt x="2301" y="2532"/>
                  </a:cubicBezTo>
                  <a:lnTo>
                    <a:pt x="2364" y="2532"/>
                  </a:lnTo>
                  <a:cubicBezTo>
                    <a:pt x="2388" y="2540"/>
                    <a:pt x="2413" y="2544"/>
                    <a:pt x="2439" y="2544"/>
                  </a:cubicBezTo>
                  <a:cubicBezTo>
                    <a:pt x="2500" y="2544"/>
                    <a:pt x="2563" y="2524"/>
                    <a:pt x="2622" y="2504"/>
                  </a:cubicBezTo>
                  <a:cubicBezTo>
                    <a:pt x="2713" y="2441"/>
                    <a:pt x="2769" y="2357"/>
                    <a:pt x="2797" y="2267"/>
                  </a:cubicBezTo>
                  <a:cubicBezTo>
                    <a:pt x="2825" y="2155"/>
                    <a:pt x="2853" y="2036"/>
                    <a:pt x="2825" y="1917"/>
                  </a:cubicBezTo>
                  <a:cubicBezTo>
                    <a:pt x="2797" y="1833"/>
                    <a:pt x="2713" y="1714"/>
                    <a:pt x="2622" y="1686"/>
                  </a:cubicBezTo>
                  <a:cubicBezTo>
                    <a:pt x="2594" y="1658"/>
                    <a:pt x="2566" y="1630"/>
                    <a:pt x="2503" y="1630"/>
                  </a:cubicBezTo>
                  <a:cubicBezTo>
                    <a:pt x="2503" y="1602"/>
                    <a:pt x="2475" y="1602"/>
                    <a:pt x="2475" y="1567"/>
                  </a:cubicBezTo>
                  <a:cubicBezTo>
                    <a:pt x="2475" y="1539"/>
                    <a:pt x="2448" y="1539"/>
                    <a:pt x="2448" y="1511"/>
                  </a:cubicBezTo>
                  <a:cubicBezTo>
                    <a:pt x="2329" y="1309"/>
                    <a:pt x="2154" y="1162"/>
                    <a:pt x="2014" y="1015"/>
                  </a:cubicBezTo>
                  <a:cubicBezTo>
                    <a:pt x="1776" y="784"/>
                    <a:pt x="1545" y="553"/>
                    <a:pt x="1343" y="316"/>
                  </a:cubicBezTo>
                  <a:lnTo>
                    <a:pt x="1315" y="316"/>
                  </a:lnTo>
                  <a:lnTo>
                    <a:pt x="1315" y="288"/>
                  </a:lnTo>
                  <a:cubicBezTo>
                    <a:pt x="1315" y="161"/>
                    <a:pt x="1211" y="91"/>
                    <a:pt x="1112" y="91"/>
                  </a:cubicBezTo>
                  <a:cubicBezTo>
                    <a:pt x="1054" y="91"/>
                    <a:pt x="997" y="116"/>
                    <a:pt x="965" y="169"/>
                  </a:cubicBezTo>
                  <a:cubicBezTo>
                    <a:pt x="965" y="141"/>
                    <a:pt x="930" y="113"/>
                    <a:pt x="930" y="85"/>
                  </a:cubicBezTo>
                  <a:cubicBezTo>
                    <a:pt x="908" y="27"/>
                    <a:pt x="855" y="1"/>
                    <a:pt x="8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64"/>
            <p:cNvSpPr/>
            <p:nvPr/>
          </p:nvSpPr>
          <p:spPr>
            <a:xfrm>
              <a:off x="6826283" y="1574026"/>
              <a:ext cx="37091" cy="47444"/>
            </a:xfrm>
            <a:custGeom>
              <a:rect b="b" l="l" r="r" t="t"/>
              <a:pathLst>
                <a:path extrusionOk="0" h="2085" w="1630">
                  <a:moveTo>
                    <a:pt x="1284" y="1"/>
                  </a:moveTo>
                  <a:cubicBezTo>
                    <a:pt x="1252" y="1"/>
                    <a:pt x="1224" y="15"/>
                    <a:pt x="1224" y="43"/>
                  </a:cubicBezTo>
                  <a:cubicBezTo>
                    <a:pt x="1161" y="364"/>
                    <a:pt x="1105" y="686"/>
                    <a:pt x="1021" y="1001"/>
                  </a:cubicBezTo>
                  <a:cubicBezTo>
                    <a:pt x="1021" y="1064"/>
                    <a:pt x="1021" y="1091"/>
                    <a:pt x="986" y="1147"/>
                  </a:cubicBezTo>
                  <a:cubicBezTo>
                    <a:pt x="958" y="1175"/>
                    <a:pt x="931" y="1238"/>
                    <a:pt x="903" y="1266"/>
                  </a:cubicBezTo>
                  <a:cubicBezTo>
                    <a:pt x="756" y="1469"/>
                    <a:pt x="406" y="1413"/>
                    <a:pt x="175" y="1497"/>
                  </a:cubicBezTo>
                  <a:cubicBezTo>
                    <a:pt x="28" y="1525"/>
                    <a:pt x="1" y="1735"/>
                    <a:pt x="147" y="1819"/>
                  </a:cubicBezTo>
                  <a:cubicBezTo>
                    <a:pt x="322" y="1938"/>
                    <a:pt x="497" y="2049"/>
                    <a:pt x="756" y="2084"/>
                  </a:cubicBezTo>
                  <a:cubicBezTo>
                    <a:pt x="986" y="2084"/>
                    <a:pt x="1252" y="1966"/>
                    <a:pt x="1399" y="1763"/>
                  </a:cubicBezTo>
                  <a:cubicBezTo>
                    <a:pt x="1546" y="1588"/>
                    <a:pt x="1602" y="1385"/>
                    <a:pt x="1630" y="1147"/>
                  </a:cubicBezTo>
                  <a:cubicBezTo>
                    <a:pt x="1630" y="1091"/>
                    <a:pt x="1602" y="1036"/>
                    <a:pt x="1602" y="973"/>
                  </a:cubicBezTo>
                  <a:lnTo>
                    <a:pt x="1602" y="567"/>
                  </a:lnTo>
                  <a:cubicBezTo>
                    <a:pt x="1546" y="392"/>
                    <a:pt x="1455" y="217"/>
                    <a:pt x="1371" y="43"/>
                  </a:cubicBezTo>
                  <a:cubicBezTo>
                    <a:pt x="1354" y="15"/>
                    <a:pt x="1317" y="1"/>
                    <a:pt x="128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64"/>
            <p:cNvSpPr/>
            <p:nvPr/>
          </p:nvSpPr>
          <p:spPr>
            <a:xfrm>
              <a:off x="6852702" y="1545878"/>
              <a:ext cx="52519" cy="28489"/>
            </a:xfrm>
            <a:custGeom>
              <a:rect b="b" l="l" r="r" t="t"/>
              <a:pathLst>
                <a:path extrusionOk="0" h="1252" w="2308">
                  <a:moveTo>
                    <a:pt x="2189" y="0"/>
                  </a:moveTo>
                  <a:cubicBezTo>
                    <a:pt x="2161" y="0"/>
                    <a:pt x="2133" y="0"/>
                    <a:pt x="2098" y="28"/>
                  </a:cubicBezTo>
                  <a:cubicBezTo>
                    <a:pt x="2054" y="8"/>
                    <a:pt x="2007" y="1"/>
                    <a:pt x="1959" y="1"/>
                  </a:cubicBezTo>
                  <a:cubicBezTo>
                    <a:pt x="1852" y="1"/>
                    <a:pt x="1737" y="37"/>
                    <a:pt x="1636" y="56"/>
                  </a:cubicBezTo>
                  <a:cubicBezTo>
                    <a:pt x="1609" y="84"/>
                    <a:pt x="1574" y="84"/>
                    <a:pt x="1518" y="84"/>
                  </a:cubicBezTo>
                  <a:lnTo>
                    <a:pt x="1490" y="84"/>
                  </a:lnTo>
                  <a:cubicBezTo>
                    <a:pt x="1447" y="76"/>
                    <a:pt x="1406" y="72"/>
                    <a:pt x="1367" y="72"/>
                  </a:cubicBezTo>
                  <a:cubicBezTo>
                    <a:pt x="1271" y="72"/>
                    <a:pt x="1183" y="92"/>
                    <a:pt x="1084" y="112"/>
                  </a:cubicBezTo>
                  <a:cubicBezTo>
                    <a:pt x="937" y="112"/>
                    <a:pt x="790" y="203"/>
                    <a:pt x="644" y="203"/>
                  </a:cubicBezTo>
                  <a:cubicBezTo>
                    <a:pt x="469" y="231"/>
                    <a:pt x="294" y="259"/>
                    <a:pt x="147" y="350"/>
                  </a:cubicBezTo>
                  <a:cubicBezTo>
                    <a:pt x="0" y="434"/>
                    <a:pt x="0" y="699"/>
                    <a:pt x="175" y="727"/>
                  </a:cubicBezTo>
                  <a:lnTo>
                    <a:pt x="322" y="727"/>
                  </a:lnTo>
                  <a:cubicBezTo>
                    <a:pt x="266" y="783"/>
                    <a:pt x="238" y="839"/>
                    <a:pt x="210" y="902"/>
                  </a:cubicBezTo>
                  <a:cubicBezTo>
                    <a:pt x="119" y="1049"/>
                    <a:pt x="175" y="1224"/>
                    <a:pt x="350" y="1252"/>
                  </a:cubicBezTo>
                  <a:lnTo>
                    <a:pt x="525" y="1252"/>
                  </a:lnTo>
                  <a:lnTo>
                    <a:pt x="560" y="1224"/>
                  </a:lnTo>
                  <a:cubicBezTo>
                    <a:pt x="734" y="1224"/>
                    <a:pt x="937" y="1133"/>
                    <a:pt x="1084" y="1014"/>
                  </a:cubicBezTo>
                  <a:cubicBezTo>
                    <a:pt x="1196" y="986"/>
                    <a:pt x="1315" y="930"/>
                    <a:pt x="1399" y="874"/>
                  </a:cubicBezTo>
                  <a:cubicBezTo>
                    <a:pt x="1636" y="755"/>
                    <a:pt x="1895" y="636"/>
                    <a:pt x="2042" y="406"/>
                  </a:cubicBezTo>
                  <a:cubicBezTo>
                    <a:pt x="2070" y="378"/>
                    <a:pt x="2070" y="350"/>
                    <a:pt x="2042" y="287"/>
                  </a:cubicBezTo>
                  <a:lnTo>
                    <a:pt x="2042" y="287"/>
                  </a:lnTo>
                  <a:lnTo>
                    <a:pt x="2070" y="315"/>
                  </a:lnTo>
                  <a:lnTo>
                    <a:pt x="2189" y="315"/>
                  </a:lnTo>
                  <a:cubicBezTo>
                    <a:pt x="2217" y="287"/>
                    <a:pt x="2273" y="259"/>
                    <a:pt x="2273" y="231"/>
                  </a:cubicBezTo>
                  <a:cubicBezTo>
                    <a:pt x="2308" y="175"/>
                    <a:pt x="2308" y="84"/>
                    <a:pt x="2273" y="56"/>
                  </a:cubicBezTo>
                  <a:cubicBezTo>
                    <a:pt x="2245" y="28"/>
                    <a:pt x="2217" y="28"/>
                    <a:pt x="218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64"/>
            <p:cNvSpPr/>
            <p:nvPr/>
          </p:nvSpPr>
          <p:spPr>
            <a:xfrm>
              <a:off x="6856957" y="1547607"/>
              <a:ext cx="40959" cy="26123"/>
            </a:xfrm>
            <a:custGeom>
              <a:rect b="b" l="l" r="r" t="t"/>
              <a:pathLst>
                <a:path extrusionOk="0" h="1148" w="1800">
                  <a:moveTo>
                    <a:pt x="1459" y="1"/>
                  </a:moveTo>
                  <a:cubicBezTo>
                    <a:pt x="1248" y="1"/>
                    <a:pt x="1053" y="52"/>
                    <a:pt x="834" y="127"/>
                  </a:cubicBezTo>
                  <a:cubicBezTo>
                    <a:pt x="575" y="183"/>
                    <a:pt x="338" y="330"/>
                    <a:pt x="79" y="386"/>
                  </a:cubicBezTo>
                  <a:cubicBezTo>
                    <a:pt x="23" y="386"/>
                    <a:pt x="23" y="532"/>
                    <a:pt x="107" y="532"/>
                  </a:cubicBezTo>
                  <a:cubicBezTo>
                    <a:pt x="373" y="504"/>
                    <a:pt x="603" y="448"/>
                    <a:pt x="834" y="414"/>
                  </a:cubicBezTo>
                  <a:lnTo>
                    <a:pt x="834" y="414"/>
                  </a:lnTo>
                  <a:cubicBezTo>
                    <a:pt x="659" y="504"/>
                    <a:pt x="512" y="623"/>
                    <a:pt x="401" y="735"/>
                  </a:cubicBezTo>
                  <a:cubicBezTo>
                    <a:pt x="336" y="780"/>
                    <a:pt x="261" y="821"/>
                    <a:pt x="200" y="821"/>
                  </a:cubicBezTo>
                  <a:cubicBezTo>
                    <a:pt x="175" y="821"/>
                    <a:pt x="153" y="814"/>
                    <a:pt x="135" y="798"/>
                  </a:cubicBezTo>
                  <a:cubicBezTo>
                    <a:pt x="124" y="785"/>
                    <a:pt x="111" y="780"/>
                    <a:pt x="99" y="780"/>
                  </a:cubicBezTo>
                  <a:cubicBezTo>
                    <a:pt x="49" y="780"/>
                    <a:pt x="1" y="865"/>
                    <a:pt x="51" y="910"/>
                  </a:cubicBezTo>
                  <a:cubicBezTo>
                    <a:pt x="79" y="973"/>
                    <a:pt x="107" y="973"/>
                    <a:pt x="163" y="1001"/>
                  </a:cubicBezTo>
                  <a:cubicBezTo>
                    <a:pt x="79" y="1029"/>
                    <a:pt x="79" y="1148"/>
                    <a:pt x="163" y="1148"/>
                  </a:cubicBezTo>
                  <a:cubicBezTo>
                    <a:pt x="338" y="1148"/>
                    <a:pt x="457" y="1113"/>
                    <a:pt x="575" y="1057"/>
                  </a:cubicBezTo>
                  <a:cubicBezTo>
                    <a:pt x="806" y="1029"/>
                    <a:pt x="981" y="882"/>
                    <a:pt x="1156" y="735"/>
                  </a:cubicBezTo>
                  <a:cubicBezTo>
                    <a:pt x="1359" y="651"/>
                    <a:pt x="1561" y="532"/>
                    <a:pt x="1736" y="386"/>
                  </a:cubicBezTo>
                  <a:cubicBezTo>
                    <a:pt x="1799" y="330"/>
                    <a:pt x="1799" y="239"/>
                    <a:pt x="1771" y="183"/>
                  </a:cubicBezTo>
                  <a:cubicBezTo>
                    <a:pt x="1771" y="155"/>
                    <a:pt x="1736" y="127"/>
                    <a:pt x="1708" y="99"/>
                  </a:cubicBezTo>
                  <a:cubicBezTo>
                    <a:pt x="1708" y="64"/>
                    <a:pt x="1680" y="8"/>
                    <a:pt x="1596" y="8"/>
                  </a:cubicBezTo>
                  <a:cubicBezTo>
                    <a:pt x="1550" y="3"/>
                    <a:pt x="1504" y="1"/>
                    <a:pt x="1459"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64"/>
            <p:cNvSpPr/>
            <p:nvPr/>
          </p:nvSpPr>
          <p:spPr>
            <a:xfrm>
              <a:off x="7020566" y="1463732"/>
              <a:ext cx="60961" cy="47626"/>
            </a:xfrm>
            <a:custGeom>
              <a:rect b="b" l="l" r="r" t="t"/>
              <a:pathLst>
                <a:path extrusionOk="0" h="2093" w="2679">
                  <a:moveTo>
                    <a:pt x="1604" y="1"/>
                  </a:moveTo>
                  <a:cubicBezTo>
                    <a:pt x="1564" y="1"/>
                    <a:pt x="1523" y="8"/>
                    <a:pt x="1483" y="23"/>
                  </a:cubicBezTo>
                  <a:cubicBezTo>
                    <a:pt x="1399" y="51"/>
                    <a:pt x="1336" y="79"/>
                    <a:pt x="1252" y="142"/>
                  </a:cubicBezTo>
                  <a:lnTo>
                    <a:pt x="1105" y="142"/>
                  </a:lnTo>
                  <a:cubicBezTo>
                    <a:pt x="1014" y="142"/>
                    <a:pt x="902" y="114"/>
                    <a:pt x="811" y="114"/>
                  </a:cubicBezTo>
                  <a:cubicBezTo>
                    <a:pt x="811" y="79"/>
                    <a:pt x="755" y="51"/>
                    <a:pt x="727" y="51"/>
                  </a:cubicBezTo>
                  <a:lnTo>
                    <a:pt x="637" y="51"/>
                  </a:lnTo>
                  <a:cubicBezTo>
                    <a:pt x="600" y="34"/>
                    <a:pt x="566" y="26"/>
                    <a:pt x="532" y="26"/>
                  </a:cubicBezTo>
                  <a:cubicBezTo>
                    <a:pt x="403" y="26"/>
                    <a:pt x="292" y="137"/>
                    <a:pt x="203" y="226"/>
                  </a:cubicBezTo>
                  <a:cubicBezTo>
                    <a:pt x="56" y="401"/>
                    <a:pt x="0" y="722"/>
                    <a:pt x="0" y="953"/>
                  </a:cubicBezTo>
                  <a:cubicBezTo>
                    <a:pt x="0" y="1072"/>
                    <a:pt x="28" y="1219"/>
                    <a:pt x="56" y="1365"/>
                  </a:cubicBezTo>
                  <a:cubicBezTo>
                    <a:pt x="56" y="1477"/>
                    <a:pt x="84" y="1596"/>
                    <a:pt x="140" y="1715"/>
                  </a:cubicBezTo>
                  <a:cubicBezTo>
                    <a:pt x="203" y="1827"/>
                    <a:pt x="287" y="1918"/>
                    <a:pt x="406" y="1974"/>
                  </a:cubicBezTo>
                  <a:cubicBezTo>
                    <a:pt x="462" y="2002"/>
                    <a:pt x="525" y="2002"/>
                    <a:pt x="581" y="2037"/>
                  </a:cubicBezTo>
                  <a:cubicBezTo>
                    <a:pt x="609" y="2037"/>
                    <a:pt x="664" y="2002"/>
                    <a:pt x="699" y="2002"/>
                  </a:cubicBezTo>
                  <a:lnTo>
                    <a:pt x="727" y="2002"/>
                  </a:lnTo>
                  <a:cubicBezTo>
                    <a:pt x="755" y="2065"/>
                    <a:pt x="811" y="2093"/>
                    <a:pt x="874" y="2093"/>
                  </a:cubicBezTo>
                  <a:cubicBezTo>
                    <a:pt x="1161" y="2065"/>
                    <a:pt x="1364" y="1827"/>
                    <a:pt x="1539" y="1596"/>
                  </a:cubicBezTo>
                  <a:cubicBezTo>
                    <a:pt x="1629" y="1540"/>
                    <a:pt x="1748" y="1449"/>
                    <a:pt x="1832" y="1393"/>
                  </a:cubicBezTo>
                  <a:cubicBezTo>
                    <a:pt x="1923" y="1303"/>
                    <a:pt x="2007" y="1191"/>
                    <a:pt x="2098" y="1100"/>
                  </a:cubicBezTo>
                  <a:cubicBezTo>
                    <a:pt x="2182" y="1044"/>
                    <a:pt x="2273" y="988"/>
                    <a:pt x="2329" y="897"/>
                  </a:cubicBezTo>
                  <a:cubicBezTo>
                    <a:pt x="2476" y="722"/>
                    <a:pt x="2678" y="519"/>
                    <a:pt x="2622" y="317"/>
                  </a:cubicBezTo>
                  <a:cubicBezTo>
                    <a:pt x="2678" y="254"/>
                    <a:pt x="2650" y="142"/>
                    <a:pt x="2559" y="142"/>
                  </a:cubicBezTo>
                  <a:cubicBezTo>
                    <a:pt x="2398" y="122"/>
                    <a:pt x="2250" y="99"/>
                    <a:pt x="2094" y="99"/>
                  </a:cubicBezTo>
                  <a:cubicBezTo>
                    <a:pt x="2027" y="99"/>
                    <a:pt x="1959" y="103"/>
                    <a:pt x="1888" y="114"/>
                  </a:cubicBezTo>
                  <a:cubicBezTo>
                    <a:pt x="1807" y="48"/>
                    <a:pt x="1708" y="1"/>
                    <a:pt x="160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64"/>
            <p:cNvSpPr/>
            <p:nvPr/>
          </p:nvSpPr>
          <p:spPr>
            <a:xfrm>
              <a:off x="7020588" y="1465462"/>
              <a:ext cx="65352" cy="46420"/>
            </a:xfrm>
            <a:custGeom>
              <a:rect b="b" l="l" r="r" t="t"/>
              <a:pathLst>
                <a:path extrusionOk="0" h="2040" w="2872">
                  <a:moveTo>
                    <a:pt x="2508" y="1"/>
                  </a:moveTo>
                  <a:cubicBezTo>
                    <a:pt x="2497" y="1"/>
                    <a:pt x="2486" y="2"/>
                    <a:pt x="2475" y="3"/>
                  </a:cubicBezTo>
                  <a:cubicBezTo>
                    <a:pt x="2328" y="66"/>
                    <a:pt x="2237" y="94"/>
                    <a:pt x="2097" y="178"/>
                  </a:cubicBezTo>
                  <a:cubicBezTo>
                    <a:pt x="2006" y="269"/>
                    <a:pt x="1950" y="353"/>
                    <a:pt x="1859" y="415"/>
                  </a:cubicBezTo>
                  <a:lnTo>
                    <a:pt x="1747" y="415"/>
                  </a:lnTo>
                  <a:cubicBezTo>
                    <a:pt x="1656" y="443"/>
                    <a:pt x="1572" y="499"/>
                    <a:pt x="1482" y="590"/>
                  </a:cubicBezTo>
                  <a:cubicBezTo>
                    <a:pt x="1454" y="618"/>
                    <a:pt x="1426" y="646"/>
                    <a:pt x="1398" y="702"/>
                  </a:cubicBezTo>
                  <a:cubicBezTo>
                    <a:pt x="1307" y="702"/>
                    <a:pt x="1223" y="737"/>
                    <a:pt x="1160" y="793"/>
                  </a:cubicBezTo>
                  <a:cubicBezTo>
                    <a:pt x="1104" y="821"/>
                    <a:pt x="1076" y="877"/>
                    <a:pt x="1048" y="912"/>
                  </a:cubicBezTo>
                  <a:cubicBezTo>
                    <a:pt x="957" y="912"/>
                    <a:pt x="873" y="940"/>
                    <a:pt x="782" y="968"/>
                  </a:cubicBezTo>
                  <a:cubicBezTo>
                    <a:pt x="754" y="996"/>
                    <a:pt x="726" y="1024"/>
                    <a:pt x="698" y="1052"/>
                  </a:cubicBezTo>
                  <a:lnTo>
                    <a:pt x="580" y="1052"/>
                  </a:lnTo>
                  <a:cubicBezTo>
                    <a:pt x="552" y="996"/>
                    <a:pt x="524" y="940"/>
                    <a:pt x="489" y="912"/>
                  </a:cubicBezTo>
                  <a:cubicBezTo>
                    <a:pt x="439" y="869"/>
                    <a:pt x="382" y="850"/>
                    <a:pt x="326" y="850"/>
                  </a:cubicBezTo>
                  <a:cubicBezTo>
                    <a:pt x="156" y="850"/>
                    <a:pt x="0" y="1025"/>
                    <a:pt x="111" y="1199"/>
                  </a:cubicBezTo>
                  <a:lnTo>
                    <a:pt x="111" y="1227"/>
                  </a:lnTo>
                  <a:lnTo>
                    <a:pt x="111" y="1373"/>
                  </a:lnTo>
                  <a:cubicBezTo>
                    <a:pt x="174" y="1611"/>
                    <a:pt x="258" y="1842"/>
                    <a:pt x="461" y="1989"/>
                  </a:cubicBezTo>
                  <a:cubicBezTo>
                    <a:pt x="499" y="2024"/>
                    <a:pt x="552" y="2039"/>
                    <a:pt x="606" y="2039"/>
                  </a:cubicBezTo>
                  <a:cubicBezTo>
                    <a:pt x="682" y="2039"/>
                    <a:pt x="762" y="2010"/>
                    <a:pt x="810" y="1961"/>
                  </a:cubicBezTo>
                  <a:cubicBezTo>
                    <a:pt x="838" y="1961"/>
                    <a:pt x="873" y="1961"/>
                    <a:pt x="929" y="1926"/>
                  </a:cubicBezTo>
                  <a:cubicBezTo>
                    <a:pt x="1013" y="1898"/>
                    <a:pt x="1104" y="1842"/>
                    <a:pt x="1160" y="1751"/>
                  </a:cubicBezTo>
                  <a:cubicBezTo>
                    <a:pt x="1223" y="1751"/>
                    <a:pt x="1307" y="1751"/>
                    <a:pt x="1398" y="1695"/>
                  </a:cubicBezTo>
                  <a:cubicBezTo>
                    <a:pt x="1482" y="1667"/>
                    <a:pt x="1572" y="1576"/>
                    <a:pt x="1600" y="1464"/>
                  </a:cubicBezTo>
                  <a:cubicBezTo>
                    <a:pt x="1684" y="1464"/>
                    <a:pt x="1747" y="1401"/>
                    <a:pt x="1803" y="1373"/>
                  </a:cubicBezTo>
                  <a:cubicBezTo>
                    <a:pt x="1859" y="1289"/>
                    <a:pt x="1922" y="1227"/>
                    <a:pt x="1950" y="1143"/>
                  </a:cubicBezTo>
                  <a:cubicBezTo>
                    <a:pt x="1978" y="1115"/>
                    <a:pt x="1978" y="1087"/>
                    <a:pt x="2006" y="1052"/>
                  </a:cubicBezTo>
                  <a:cubicBezTo>
                    <a:pt x="2034" y="1052"/>
                    <a:pt x="2062" y="1024"/>
                    <a:pt x="2097" y="1024"/>
                  </a:cubicBezTo>
                  <a:cubicBezTo>
                    <a:pt x="2209" y="968"/>
                    <a:pt x="2237" y="877"/>
                    <a:pt x="2328" y="793"/>
                  </a:cubicBezTo>
                  <a:cubicBezTo>
                    <a:pt x="2447" y="646"/>
                    <a:pt x="2586" y="562"/>
                    <a:pt x="2705" y="443"/>
                  </a:cubicBezTo>
                  <a:cubicBezTo>
                    <a:pt x="2871" y="251"/>
                    <a:pt x="2722" y="1"/>
                    <a:pt x="250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64"/>
            <p:cNvSpPr/>
            <p:nvPr/>
          </p:nvSpPr>
          <p:spPr>
            <a:xfrm>
              <a:off x="7044436" y="1380085"/>
              <a:ext cx="23" cy="0"/>
            </a:xfrm>
            <a:custGeom>
              <a:rect b="b" l="l" r="r" t="t"/>
              <a:pathLst>
                <a:path extrusionOk="0" h="0" w="1">
                  <a:moveTo>
                    <a:pt x="0" y="0"/>
                  </a:move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64"/>
            <p:cNvSpPr/>
            <p:nvPr/>
          </p:nvSpPr>
          <p:spPr>
            <a:xfrm>
              <a:off x="7029781" y="1379652"/>
              <a:ext cx="67651" cy="76525"/>
            </a:xfrm>
            <a:custGeom>
              <a:rect b="b" l="l" r="r" t="t"/>
              <a:pathLst>
                <a:path extrusionOk="0" h="3363" w="2973">
                  <a:moveTo>
                    <a:pt x="438" y="1"/>
                  </a:moveTo>
                  <a:cubicBezTo>
                    <a:pt x="382" y="1"/>
                    <a:pt x="327" y="14"/>
                    <a:pt x="294" y="47"/>
                  </a:cubicBezTo>
                  <a:cubicBezTo>
                    <a:pt x="120" y="103"/>
                    <a:pt x="1" y="313"/>
                    <a:pt x="57" y="487"/>
                  </a:cubicBezTo>
                  <a:cubicBezTo>
                    <a:pt x="85" y="571"/>
                    <a:pt x="148" y="662"/>
                    <a:pt x="204" y="718"/>
                  </a:cubicBezTo>
                  <a:cubicBezTo>
                    <a:pt x="232" y="837"/>
                    <a:pt x="322" y="949"/>
                    <a:pt x="434" y="1012"/>
                  </a:cubicBezTo>
                  <a:cubicBezTo>
                    <a:pt x="497" y="1068"/>
                    <a:pt x="581" y="1096"/>
                    <a:pt x="644" y="1124"/>
                  </a:cubicBezTo>
                  <a:lnTo>
                    <a:pt x="644" y="1152"/>
                  </a:lnTo>
                  <a:cubicBezTo>
                    <a:pt x="525" y="1243"/>
                    <a:pt x="497" y="1473"/>
                    <a:pt x="644" y="1564"/>
                  </a:cubicBezTo>
                  <a:cubicBezTo>
                    <a:pt x="644" y="1592"/>
                    <a:pt x="672" y="1592"/>
                    <a:pt x="672" y="1592"/>
                  </a:cubicBezTo>
                  <a:cubicBezTo>
                    <a:pt x="672" y="1711"/>
                    <a:pt x="700" y="1823"/>
                    <a:pt x="756" y="1914"/>
                  </a:cubicBezTo>
                  <a:cubicBezTo>
                    <a:pt x="847" y="2145"/>
                    <a:pt x="931" y="2375"/>
                    <a:pt x="1106" y="2550"/>
                  </a:cubicBezTo>
                  <a:cubicBezTo>
                    <a:pt x="1252" y="2697"/>
                    <a:pt x="1455" y="2788"/>
                    <a:pt x="1630" y="2872"/>
                  </a:cubicBezTo>
                  <a:cubicBezTo>
                    <a:pt x="1630" y="2963"/>
                    <a:pt x="1658" y="3019"/>
                    <a:pt x="1721" y="3110"/>
                  </a:cubicBezTo>
                  <a:cubicBezTo>
                    <a:pt x="1850" y="3283"/>
                    <a:pt x="2051" y="3362"/>
                    <a:pt x="2257" y="3362"/>
                  </a:cubicBezTo>
                  <a:cubicBezTo>
                    <a:pt x="2465" y="3362"/>
                    <a:pt x="2678" y="3282"/>
                    <a:pt x="2826" y="3138"/>
                  </a:cubicBezTo>
                  <a:cubicBezTo>
                    <a:pt x="2945" y="2991"/>
                    <a:pt x="2973" y="2760"/>
                    <a:pt x="2882" y="2585"/>
                  </a:cubicBezTo>
                  <a:cubicBezTo>
                    <a:pt x="2828" y="1806"/>
                    <a:pt x="2432" y="766"/>
                    <a:pt x="1585" y="766"/>
                  </a:cubicBezTo>
                  <a:cubicBezTo>
                    <a:pt x="1543" y="766"/>
                    <a:pt x="1500" y="769"/>
                    <a:pt x="1455" y="774"/>
                  </a:cubicBezTo>
                  <a:cubicBezTo>
                    <a:pt x="1455" y="662"/>
                    <a:pt x="1427" y="543"/>
                    <a:pt x="1371" y="453"/>
                  </a:cubicBezTo>
                  <a:cubicBezTo>
                    <a:pt x="1371" y="397"/>
                    <a:pt x="1343" y="341"/>
                    <a:pt x="1308" y="278"/>
                  </a:cubicBezTo>
                  <a:cubicBezTo>
                    <a:pt x="1186" y="100"/>
                    <a:pt x="1010" y="14"/>
                    <a:pt x="813" y="14"/>
                  </a:cubicBezTo>
                  <a:cubicBezTo>
                    <a:pt x="785" y="14"/>
                    <a:pt x="757" y="16"/>
                    <a:pt x="728" y="19"/>
                  </a:cubicBezTo>
                  <a:lnTo>
                    <a:pt x="553" y="19"/>
                  </a:lnTo>
                  <a:cubicBezTo>
                    <a:pt x="518" y="7"/>
                    <a:pt x="478" y="1"/>
                    <a:pt x="4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64"/>
            <p:cNvSpPr/>
            <p:nvPr/>
          </p:nvSpPr>
          <p:spPr>
            <a:xfrm>
              <a:off x="7096772" y="1422546"/>
              <a:ext cx="52996" cy="72361"/>
            </a:xfrm>
            <a:custGeom>
              <a:rect b="b" l="l" r="r" t="t"/>
              <a:pathLst>
                <a:path extrusionOk="0" h="3180" w="2329">
                  <a:moveTo>
                    <a:pt x="1308" y="1"/>
                  </a:moveTo>
                  <a:cubicBezTo>
                    <a:pt x="986" y="29"/>
                    <a:pt x="847" y="260"/>
                    <a:pt x="728" y="490"/>
                  </a:cubicBezTo>
                  <a:cubicBezTo>
                    <a:pt x="672" y="609"/>
                    <a:pt x="609" y="728"/>
                    <a:pt x="553" y="840"/>
                  </a:cubicBezTo>
                  <a:cubicBezTo>
                    <a:pt x="434" y="1015"/>
                    <a:pt x="378" y="1190"/>
                    <a:pt x="322" y="1399"/>
                  </a:cubicBezTo>
                  <a:cubicBezTo>
                    <a:pt x="259" y="1574"/>
                    <a:pt x="203" y="1749"/>
                    <a:pt x="112" y="1924"/>
                  </a:cubicBezTo>
                  <a:cubicBezTo>
                    <a:pt x="29" y="2183"/>
                    <a:pt x="1" y="2448"/>
                    <a:pt x="147" y="2679"/>
                  </a:cubicBezTo>
                  <a:cubicBezTo>
                    <a:pt x="318" y="3000"/>
                    <a:pt x="666" y="3180"/>
                    <a:pt x="1014" y="3180"/>
                  </a:cubicBezTo>
                  <a:cubicBezTo>
                    <a:pt x="1136" y="3180"/>
                    <a:pt x="1257" y="3158"/>
                    <a:pt x="1371" y="3113"/>
                  </a:cubicBezTo>
                  <a:cubicBezTo>
                    <a:pt x="1777" y="2973"/>
                    <a:pt x="2035" y="2588"/>
                    <a:pt x="2154" y="2183"/>
                  </a:cubicBezTo>
                  <a:cubicBezTo>
                    <a:pt x="2329" y="1574"/>
                    <a:pt x="2210" y="728"/>
                    <a:pt x="1777" y="232"/>
                  </a:cubicBezTo>
                  <a:cubicBezTo>
                    <a:pt x="1658" y="85"/>
                    <a:pt x="1483" y="1"/>
                    <a:pt x="130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64"/>
            <p:cNvSpPr/>
            <p:nvPr/>
          </p:nvSpPr>
          <p:spPr>
            <a:xfrm>
              <a:off x="7144512" y="1447644"/>
              <a:ext cx="45055" cy="67696"/>
            </a:xfrm>
            <a:custGeom>
              <a:rect b="b" l="l" r="r" t="t"/>
              <a:pathLst>
                <a:path extrusionOk="0" h="2975" w="1980">
                  <a:moveTo>
                    <a:pt x="739" y="1"/>
                  </a:moveTo>
                  <a:cubicBezTo>
                    <a:pt x="542" y="1"/>
                    <a:pt x="353" y="131"/>
                    <a:pt x="287" y="324"/>
                  </a:cubicBezTo>
                  <a:cubicBezTo>
                    <a:pt x="231" y="471"/>
                    <a:pt x="231" y="583"/>
                    <a:pt x="259" y="702"/>
                  </a:cubicBezTo>
                  <a:cubicBezTo>
                    <a:pt x="56" y="1024"/>
                    <a:pt x="0" y="1485"/>
                    <a:pt x="56" y="1807"/>
                  </a:cubicBezTo>
                  <a:cubicBezTo>
                    <a:pt x="84" y="1954"/>
                    <a:pt x="112" y="2100"/>
                    <a:pt x="175" y="2219"/>
                  </a:cubicBezTo>
                  <a:cubicBezTo>
                    <a:pt x="231" y="2772"/>
                    <a:pt x="846" y="2975"/>
                    <a:pt x="1371" y="2975"/>
                  </a:cubicBezTo>
                  <a:cubicBezTo>
                    <a:pt x="1895" y="2975"/>
                    <a:pt x="1979" y="2478"/>
                    <a:pt x="1923" y="2010"/>
                  </a:cubicBezTo>
                  <a:cubicBezTo>
                    <a:pt x="1951" y="1807"/>
                    <a:pt x="1923" y="1576"/>
                    <a:pt x="1895" y="1373"/>
                  </a:cubicBezTo>
                  <a:cubicBezTo>
                    <a:pt x="1832" y="1024"/>
                    <a:pt x="1629" y="674"/>
                    <a:pt x="1336" y="471"/>
                  </a:cubicBezTo>
                  <a:lnTo>
                    <a:pt x="1308" y="471"/>
                  </a:lnTo>
                  <a:cubicBezTo>
                    <a:pt x="1280" y="436"/>
                    <a:pt x="1280" y="436"/>
                    <a:pt x="1280" y="408"/>
                  </a:cubicBezTo>
                  <a:cubicBezTo>
                    <a:pt x="1224" y="261"/>
                    <a:pt x="1105" y="150"/>
                    <a:pt x="958" y="59"/>
                  </a:cubicBezTo>
                  <a:cubicBezTo>
                    <a:pt x="888" y="19"/>
                    <a:pt x="813" y="1"/>
                    <a:pt x="73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64"/>
            <p:cNvSpPr/>
            <p:nvPr/>
          </p:nvSpPr>
          <p:spPr>
            <a:xfrm>
              <a:off x="7176961" y="1427119"/>
              <a:ext cx="47763" cy="40913"/>
            </a:xfrm>
            <a:custGeom>
              <a:rect b="b" l="l" r="r" t="t"/>
              <a:pathLst>
                <a:path extrusionOk="0" h="1798" w="2099">
                  <a:moveTo>
                    <a:pt x="1018" y="0"/>
                  </a:moveTo>
                  <a:cubicBezTo>
                    <a:pt x="998" y="0"/>
                    <a:pt x="979" y="1"/>
                    <a:pt x="959" y="3"/>
                  </a:cubicBezTo>
                  <a:cubicBezTo>
                    <a:pt x="525" y="3"/>
                    <a:pt x="29" y="324"/>
                    <a:pt x="1" y="814"/>
                  </a:cubicBezTo>
                  <a:cubicBezTo>
                    <a:pt x="1" y="1024"/>
                    <a:pt x="148" y="1198"/>
                    <a:pt x="350" y="1282"/>
                  </a:cubicBezTo>
                  <a:cubicBezTo>
                    <a:pt x="469" y="1401"/>
                    <a:pt x="644" y="1513"/>
                    <a:pt x="847" y="1576"/>
                  </a:cubicBezTo>
                  <a:lnTo>
                    <a:pt x="931" y="1576"/>
                  </a:lnTo>
                  <a:cubicBezTo>
                    <a:pt x="1078" y="1660"/>
                    <a:pt x="1224" y="1751"/>
                    <a:pt x="1399" y="1779"/>
                  </a:cubicBezTo>
                  <a:cubicBezTo>
                    <a:pt x="1448" y="1791"/>
                    <a:pt x="1497" y="1798"/>
                    <a:pt x="1547" y="1798"/>
                  </a:cubicBezTo>
                  <a:cubicBezTo>
                    <a:pt x="1826" y="1798"/>
                    <a:pt x="2098" y="1603"/>
                    <a:pt x="2098" y="1282"/>
                  </a:cubicBezTo>
                  <a:cubicBezTo>
                    <a:pt x="2098" y="1052"/>
                    <a:pt x="1980" y="814"/>
                    <a:pt x="1833" y="639"/>
                  </a:cubicBezTo>
                  <a:cubicBezTo>
                    <a:pt x="1777" y="555"/>
                    <a:pt x="1721" y="499"/>
                    <a:pt x="1658" y="436"/>
                  </a:cubicBezTo>
                  <a:cubicBezTo>
                    <a:pt x="1553" y="194"/>
                    <a:pt x="1313" y="0"/>
                    <a:pt x="101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64"/>
            <p:cNvSpPr/>
            <p:nvPr/>
          </p:nvSpPr>
          <p:spPr>
            <a:xfrm>
              <a:off x="7092790" y="1396309"/>
              <a:ext cx="26441" cy="32449"/>
            </a:xfrm>
            <a:custGeom>
              <a:rect b="b" l="l" r="r" t="t"/>
              <a:pathLst>
                <a:path extrusionOk="0" h="1426" w="1162">
                  <a:moveTo>
                    <a:pt x="604" y="1"/>
                  </a:moveTo>
                  <a:cubicBezTo>
                    <a:pt x="484" y="1"/>
                    <a:pt x="360" y="43"/>
                    <a:pt x="259" y="133"/>
                  </a:cubicBezTo>
                  <a:cubicBezTo>
                    <a:pt x="204" y="189"/>
                    <a:pt x="148" y="280"/>
                    <a:pt x="113" y="336"/>
                  </a:cubicBezTo>
                  <a:cubicBezTo>
                    <a:pt x="113" y="364"/>
                    <a:pt x="85" y="392"/>
                    <a:pt x="85" y="392"/>
                  </a:cubicBezTo>
                  <a:cubicBezTo>
                    <a:pt x="1" y="567"/>
                    <a:pt x="29" y="741"/>
                    <a:pt x="113" y="888"/>
                  </a:cubicBezTo>
                  <a:cubicBezTo>
                    <a:pt x="113" y="1035"/>
                    <a:pt x="176" y="1182"/>
                    <a:pt x="287" y="1294"/>
                  </a:cubicBezTo>
                  <a:cubicBezTo>
                    <a:pt x="357" y="1380"/>
                    <a:pt x="487" y="1425"/>
                    <a:pt x="618" y="1425"/>
                  </a:cubicBezTo>
                  <a:cubicBezTo>
                    <a:pt x="710" y="1425"/>
                    <a:pt x="803" y="1403"/>
                    <a:pt x="875" y="1357"/>
                  </a:cubicBezTo>
                  <a:cubicBezTo>
                    <a:pt x="1050" y="1266"/>
                    <a:pt x="1161" y="1035"/>
                    <a:pt x="1078" y="832"/>
                  </a:cubicBezTo>
                  <a:lnTo>
                    <a:pt x="1078" y="769"/>
                  </a:lnTo>
                  <a:cubicBezTo>
                    <a:pt x="1078" y="630"/>
                    <a:pt x="1078" y="483"/>
                    <a:pt x="1050" y="336"/>
                  </a:cubicBezTo>
                  <a:cubicBezTo>
                    <a:pt x="993" y="118"/>
                    <a:pt x="803" y="1"/>
                    <a:pt x="60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64"/>
            <p:cNvSpPr/>
            <p:nvPr/>
          </p:nvSpPr>
          <p:spPr>
            <a:xfrm>
              <a:off x="7027711" y="1366068"/>
              <a:ext cx="211644" cy="140489"/>
            </a:xfrm>
            <a:custGeom>
              <a:rect b="b" l="l" r="r" t="t"/>
              <a:pathLst>
                <a:path extrusionOk="0" h="6174" w="9301">
                  <a:moveTo>
                    <a:pt x="3749" y="1651"/>
                  </a:moveTo>
                  <a:cubicBezTo>
                    <a:pt x="3799" y="1651"/>
                    <a:pt x="3850" y="1665"/>
                    <a:pt x="3910" y="1693"/>
                  </a:cubicBezTo>
                  <a:lnTo>
                    <a:pt x="3910" y="1721"/>
                  </a:lnTo>
                  <a:cubicBezTo>
                    <a:pt x="3882" y="1749"/>
                    <a:pt x="3882" y="1812"/>
                    <a:pt x="3882" y="1840"/>
                  </a:cubicBezTo>
                  <a:cubicBezTo>
                    <a:pt x="3847" y="1959"/>
                    <a:pt x="3847" y="1987"/>
                    <a:pt x="3791" y="2070"/>
                  </a:cubicBezTo>
                  <a:cubicBezTo>
                    <a:pt x="3763" y="2189"/>
                    <a:pt x="3735" y="2273"/>
                    <a:pt x="3707" y="2392"/>
                  </a:cubicBezTo>
                  <a:cubicBezTo>
                    <a:pt x="3707" y="2420"/>
                    <a:pt x="3672" y="2448"/>
                    <a:pt x="3644" y="2511"/>
                  </a:cubicBezTo>
                  <a:cubicBezTo>
                    <a:pt x="3588" y="2539"/>
                    <a:pt x="3497" y="2567"/>
                    <a:pt x="3413" y="2595"/>
                  </a:cubicBezTo>
                  <a:cubicBezTo>
                    <a:pt x="3413" y="2539"/>
                    <a:pt x="3385" y="2483"/>
                    <a:pt x="3385" y="2420"/>
                  </a:cubicBezTo>
                  <a:cubicBezTo>
                    <a:pt x="3357" y="2217"/>
                    <a:pt x="3357" y="2042"/>
                    <a:pt x="3294" y="1840"/>
                  </a:cubicBezTo>
                  <a:cubicBezTo>
                    <a:pt x="3266" y="1812"/>
                    <a:pt x="3266" y="1784"/>
                    <a:pt x="3238" y="1749"/>
                  </a:cubicBezTo>
                  <a:cubicBezTo>
                    <a:pt x="3357" y="1749"/>
                    <a:pt x="3469" y="1721"/>
                    <a:pt x="3588" y="1693"/>
                  </a:cubicBezTo>
                  <a:cubicBezTo>
                    <a:pt x="3647" y="1665"/>
                    <a:pt x="3698" y="1651"/>
                    <a:pt x="3749" y="1651"/>
                  </a:cubicBezTo>
                  <a:close/>
                  <a:moveTo>
                    <a:pt x="239" y="1"/>
                  </a:moveTo>
                  <a:cubicBezTo>
                    <a:pt x="239" y="36"/>
                    <a:pt x="211" y="36"/>
                    <a:pt x="211" y="36"/>
                  </a:cubicBezTo>
                  <a:cubicBezTo>
                    <a:pt x="64" y="148"/>
                    <a:pt x="1" y="413"/>
                    <a:pt x="148" y="560"/>
                  </a:cubicBezTo>
                  <a:cubicBezTo>
                    <a:pt x="148" y="588"/>
                    <a:pt x="148" y="616"/>
                    <a:pt x="176" y="616"/>
                  </a:cubicBezTo>
                  <a:cubicBezTo>
                    <a:pt x="239" y="737"/>
                    <a:pt x="369" y="801"/>
                    <a:pt x="492" y="801"/>
                  </a:cubicBezTo>
                  <a:cubicBezTo>
                    <a:pt x="546" y="801"/>
                    <a:pt x="599" y="789"/>
                    <a:pt x="644" y="763"/>
                  </a:cubicBezTo>
                  <a:cubicBezTo>
                    <a:pt x="672" y="735"/>
                    <a:pt x="700" y="735"/>
                    <a:pt x="700" y="735"/>
                  </a:cubicBezTo>
                  <a:lnTo>
                    <a:pt x="819" y="735"/>
                  </a:lnTo>
                  <a:lnTo>
                    <a:pt x="819" y="763"/>
                  </a:lnTo>
                  <a:cubicBezTo>
                    <a:pt x="819" y="791"/>
                    <a:pt x="847" y="819"/>
                    <a:pt x="847" y="847"/>
                  </a:cubicBezTo>
                  <a:cubicBezTo>
                    <a:pt x="875" y="966"/>
                    <a:pt x="938" y="1084"/>
                    <a:pt x="994" y="1196"/>
                  </a:cubicBezTo>
                  <a:cubicBezTo>
                    <a:pt x="1169" y="1399"/>
                    <a:pt x="1371" y="1434"/>
                    <a:pt x="1609" y="1462"/>
                  </a:cubicBezTo>
                  <a:cubicBezTo>
                    <a:pt x="1646" y="1462"/>
                    <a:pt x="1684" y="1475"/>
                    <a:pt x="1723" y="1475"/>
                  </a:cubicBezTo>
                  <a:cubicBezTo>
                    <a:pt x="1743" y="1475"/>
                    <a:pt x="1763" y="1471"/>
                    <a:pt x="1784" y="1462"/>
                  </a:cubicBezTo>
                  <a:lnTo>
                    <a:pt x="1812" y="1462"/>
                  </a:lnTo>
                  <a:cubicBezTo>
                    <a:pt x="1840" y="1490"/>
                    <a:pt x="1868" y="1518"/>
                    <a:pt x="1868" y="1518"/>
                  </a:cubicBezTo>
                  <a:cubicBezTo>
                    <a:pt x="1896" y="1574"/>
                    <a:pt x="1896" y="1665"/>
                    <a:pt x="1896" y="1693"/>
                  </a:cubicBezTo>
                  <a:cubicBezTo>
                    <a:pt x="1959" y="1840"/>
                    <a:pt x="2043" y="1924"/>
                    <a:pt x="2162" y="1987"/>
                  </a:cubicBezTo>
                  <a:cubicBezTo>
                    <a:pt x="2273" y="2042"/>
                    <a:pt x="2308" y="2042"/>
                    <a:pt x="2364" y="2098"/>
                  </a:cubicBezTo>
                  <a:cubicBezTo>
                    <a:pt x="2364" y="2095"/>
                    <a:pt x="2366" y="2093"/>
                    <a:pt x="2370" y="2093"/>
                  </a:cubicBezTo>
                  <a:cubicBezTo>
                    <a:pt x="2393" y="2093"/>
                    <a:pt x="2478" y="2161"/>
                    <a:pt x="2448" y="2161"/>
                  </a:cubicBezTo>
                  <a:cubicBezTo>
                    <a:pt x="2448" y="2245"/>
                    <a:pt x="2483" y="2336"/>
                    <a:pt x="2511" y="2420"/>
                  </a:cubicBezTo>
                  <a:cubicBezTo>
                    <a:pt x="2511" y="2539"/>
                    <a:pt x="2539" y="2686"/>
                    <a:pt x="2623" y="2798"/>
                  </a:cubicBezTo>
                  <a:cubicBezTo>
                    <a:pt x="2714" y="2944"/>
                    <a:pt x="2861" y="3091"/>
                    <a:pt x="2889" y="3266"/>
                  </a:cubicBezTo>
                  <a:cubicBezTo>
                    <a:pt x="2833" y="3413"/>
                    <a:pt x="2770" y="3560"/>
                    <a:pt x="2798" y="3735"/>
                  </a:cubicBezTo>
                  <a:cubicBezTo>
                    <a:pt x="2833" y="3909"/>
                    <a:pt x="2833" y="4056"/>
                    <a:pt x="2798" y="4231"/>
                  </a:cubicBezTo>
                  <a:cubicBezTo>
                    <a:pt x="2742" y="4462"/>
                    <a:pt x="2658" y="4839"/>
                    <a:pt x="2861" y="4986"/>
                  </a:cubicBezTo>
                  <a:cubicBezTo>
                    <a:pt x="2918" y="5031"/>
                    <a:pt x="2979" y="5050"/>
                    <a:pt x="3036" y="5050"/>
                  </a:cubicBezTo>
                  <a:cubicBezTo>
                    <a:pt x="3235" y="5050"/>
                    <a:pt x="3390" y="4816"/>
                    <a:pt x="3210" y="4637"/>
                  </a:cubicBezTo>
                  <a:lnTo>
                    <a:pt x="3210" y="4637"/>
                  </a:lnTo>
                  <a:cubicBezTo>
                    <a:pt x="3224" y="4650"/>
                    <a:pt x="3232" y="4655"/>
                    <a:pt x="3238" y="4655"/>
                  </a:cubicBezTo>
                  <a:cubicBezTo>
                    <a:pt x="3254" y="4655"/>
                    <a:pt x="3238" y="4602"/>
                    <a:pt x="3238" y="4581"/>
                  </a:cubicBezTo>
                  <a:cubicBezTo>
                    <a:pt x="3238" y="4518"/>
                    <a:pt x="3266" y="4462"/>
                    <a:pt x="3294" y="4434"/>
                  </a:cubicBezTo>
                  <a:cubicBezTo>
                    <a:pt x="3357" y="4259"/>
                    <a:pt x="3441" y="4112"/>
                    <a:pt x="3441" y="3937"/>
                  </a:cubicBezTo>
                  <a:cubicBezTo>
                    <a:pt x="3441" y="3846"/>
                    <a:pt x="3413" y="3763"/>
                    <a:pt x="3413" y="3672"/>
                  </a:cubicBezTo>
                  <a:cubicBezTo>
                    <a:pt x="3441" y="3588"/>
                    <a:pt x="3497" y="3532"/>
                    <a:pt x="3532" y="3469"/>
                  </a:cubicBezTo>
                  <a:cubicBezTo>
                    <a:pt x="3560" y="3413"/>
                    <a:pt x="3588" y="3322"/>
                    <a:pt x="3588" y="3266"/>
                  </a:cubicBezTo>
                  <a:lnTo>
                    <a:pt x="3588" y="3238"/>
                  </a:lnTo>
                  <a:cubicBezTo>
                    <a:pt x="3616" y="3210"/>
                    <a:pt x="3616" y="3182"/>
                    <a:pt x="3644" y="3147"/>
                  </a:cubicBezTo>
                  <a:lnTo>
                    <a:pt x="3791" y="3147"/>
                  </a:lnTo>
                  <a:cubicBezTo>
                    <a:pt x="3994" y="3119"/>
                    <a:pt x="4168" y="3035"/>
                    <a:pt x="4287" y="2861"/>
                  </a:cubicBezTo>
                  <a:cubicBezTo>
                    <a:pt x="4406" y="2944"/>
                    <a:pt x="4581" y="2972"/>
                    <a:pt x="4693" y="3035"/>
                  </a:cubicBezTo>
                  <a:cubicBezTo>
                    <a:pt x="4784" y="3091"/>
                    <a:pt x="4812" y="3182"/>
                    <a:pt x="4868" y="3238"/>
                  </a:cubicBezTo>
                  <a:cubicBezTo>
                    <a:pt x="4896" y="3266"/>
                    <a:pt x="4930" y="3294"/>
                    <a:pt x="4958" y="3322"/>
                  </a:cubicBezTo>
                  <a:lnTo>
                    <a:pt x="4958" y="3357"/>
                  </a:lnTo>
                  <a:cubicBezTo>
                    <a:pt x="4930" y="3497"/>
                    <a:pt x="4986" y="3616"/>
                    <a:pt x="5014" y="3735"/>
                  </a:cubicBezTo>
                  <a:cubicBezTo>
                    <a:pt x="5042" y="3846"/>
                    <a:pt x="5042" y="3909"/>
                    <a:pt x="5014" y="3993"/>
                  </a:cubicBezTo>
                  <a:cubicBezTo>
                    <a:pt x="5014" y="4084"/>
                    <a:pt x="4986" y="4140"/>
                    <a:pt x="4986" y="4196"/>
                  </a:cubicBezTo>
                  <a:cubicBezTo>
                    <a:pt x="4986" y="4259"/>
                    <a:pt x="5014" y="4343"/>
                    <a:pt x="5014" y="4406"/>
                  </a:cubicBezTo>
                  <a:cubicBezTo>
                    <a:pt x="5042" y="4490"/>
                    <a:pt x="5042" y="4546"/>
                    <a:pt x="4986" y="4637"/>
                  </a:cubicBezTo>
                  <a:cubicBezTo>
                    <a:pt x="4930" y="4721"/>
                    <a:pt x="4868" y="4811"/>
                    <a:pt x="4812" y="4930"/>
                  </a:cubicBezTo>
                  <a:cubicBezTo>
                    <a:pt x="4784" y="5042"/>
                    <a:pt x="4721" y="5161"/>
                    <a:pt x="4693" y="5245"/>
                  </a:cubicBezTo>
                  <a:cubicBezTo>
                    <a:pt x="4665" y="5364"/>
                    <a:pt x="4693" y="5483"/>
                    <a:pt x="4693" y="5595"/>
                  </a:cubicBezTo>
                  <a:cubicBezTo>
                    <a:pt x="4665" y="5713"/>
                    <a:pt x="4609" y="5832"/>
                    <a:pt x="4665" y="5979"/>
                  </a:cubicBezTo>
                  <a:cubicBezTo>
                    <a:pt x="4708" y="6115"/>
                    <a:pt x="4801" y="6174"/>
                    <a:pt x="4900" y="6174"/>
                  </a:cubicBezTo>
                  <a:cubicBezTo>
                    <a:pt x="5010" y="6174"/>
                    <a:pt x="5127" y="6101"/>
                    <a:pt x="5189" y="5979"/>
                  </a:cubicBezTo>
                  <a:cubicBezTo>
                    <a:pt x="5217" y="5888"/>
                    <a:pt x="5280" y="5769"/>
                    <a:pt x="5280" y="5657"/>
                  </a:cubicBezTo>
                  <a:cubicBezTo>
                    <a:pt x="5308" y="5567"/>
                    <a:pt x="5245" y="5455"/>
                    <a:pt x="5245" y="5364"/>
                  </a:cubicBezTo>
                  <a:cubicBezTo>
                    <a:pt x="5245" y="5245"/>
                    <a:pt x="5280" y="5161"/>
                    <a:pt x="5280" y="5042"/>
                  </a:cubicBezTo>
                  <a:cubicBezTo>
                    <a:pt x="5280" y="4895"/>
                    <a:pt x="5336" y="4811"/>
                    <a:pt x="5455" y="4721"/>
                  </a:cubicBezTo>
                  <a:cubicBezTo>
                    <a:pt x="5567" y="4665"/>
                    <a:pt x="5630" y="4546"/>
                    <a:pt x="5630" y="4406"/>
                  </a:cubicBezTo>
                  <a:lnTo>
                    <a:pt x="5630" y="4259"/>
                  </a:lnTo>
                  <a:cubicBezTo>
                    <a:pt x="5630" y="4231"/>
                    <a:pt x="5658" y="4168"/>
                    <a:pt x="5686" y="4140"/>
                  </a:cubicBezTo>
                  <a:cubicBezTo>
                    <a:pt x="5686" y="4084"/>
                    <a:pt x="5714" y="4021"/>
                    <a:pt x="5714" y="3965"/>
                  </a:cubicBezTo>
                  <a:lnTo>
                    <a:pt x="5742" y="3965"/>
                  </a:lnTo>
                  <a:cubicBezTo>
                    <a:pt x="5742" y="3965"/>
                    <a:pt x="5888" y="4021"/>
                    <a:pt x="5944" y="4056"/>
                  </a:cubicBezTo>
                  <a:cubicBezTo>
                    <a:pt x="5979" y="4112"/>
                    <a:pt x="6007" y="4140"/>
                    <a:pt x="6007" y="4196"/>
                  </a:cubicBezTo>
                  <a:cubicBezTo>
                    <a:pt x="6063" y="4315"/>
                    <a:pt x="6154" y="4406"/>
                    <a:pt x="6266" y="4490"/>
                  </a:cubicBezTo>
                  <a:cubicBezTo>
                    <a:pt x="6329" y="4518"/>
                    <a:pt x="6441" y="4546"/>
                    <a:pt x="6469" y="4581"/>
                  </a:cubicBezTo>
                  <a:cubicBezTo>
                    <a:pt x="6504" y="4609"/>
                    <a:pt x="6504" y="4665"/>
                    <a:pt x="6532" y="4721"/>
                  </a:cubicBezTo>
                  <a:cubicBezTo>
                    <a:pt x="6588" y="4958"/>
                    <a:pt x="6679" y="5161"/>
                    <a:pt x="6881" y="5280"/>
                  </a:cubicBezTo>
                  <a:cubicBezTo>
                    <a:pt x="6957" y="5316"/>
                    <a:pt x="7042" y="5337"/>
                    <a:pt x="7125" y="5337"/>
                  </a:cubicBezTo>
                  <a:cubicBezTo>
                    <a:pt x="7234" y="5337"/>
                    <a:pt x="7338" y="5301"/>
                    <a:pt x="7406" y="5217"/>
                  </a:cubicBezTo>
                  <a:cubicBezTo>
                    <a:pt x="7609" y="4930"/>
                    <a:pt x="7553" y="4665"/>
                    <a:pt x="7462" y="4371"/>
                  </a:cubicBezTo>
                  <a:cubicBezTo>
                    <a:pt x="7406" y="4084"/>
                    <a:pt x="7287" y="3791"/>
                    <a:pt x="7112" y="3560"/>
                  </a:cubicBezTo>
                  <a:cubicBezTo>
                    <a:pt x="7056" y="3469"/>
                    <a:pt x="6937" y="3385"/>
                    <a:pt x="6881" y="3266"/>
                  </a:cubicBezTo>
                  <a:cubicBezTo>
                    <a:pt x="6937" y="3238"/>
                    <a:pt x="7056" y="3147"/>
                    <a:pt x="7112" y="3119"/>
                  </a:cubicBezTo>
                  <a:cubicBezTo>
                    <a:pt x="7168" y="3091"/>
                    <a:pt x="7203" y="3063"/>
                    <a:pt x="7231" y="3035"/>
                  </a:cubicBezTo>
                  <a:cubicBezTo>
                    <a:pt x="7406" y="3091"/>
                    <a:pt x="7581" y="3119"/>
                    <a:pt x="7755" y="3119"/>
                  </a:cubicBezTo>
                  <a:cubicBezTo>
                    <a:pt x="7811" y="3147"/>
                    <a:pt x="7839" y="3182"/>
                    <a:pt x="7902" y="3210"/>
                  </a:cubicBezTo>
                  <a:cubicBezTo>
                    <a:pt x="7958" y="3210"/>
                    <a:pt x="8014" y="3238"/>
                    <a:pt x="8077" y="3238"/>
                  </a:cubicBezTo>
                  <a:lnTo>
                    <a:pt x="8105" y="3238"/>
                  </a:lnTo>
                  <a:cubicBezTo>
                    <a:pt x="8133" y="3322"/>
                    <a:pt x="8189" y="3385"/>
                    <a:pt x="8280" y="3413"/>
                  </a:cubicBezTo>
                  <a:lnTo>
                    <a:pt x="8280" y="3469"/>
                  </a:lnTo>
                  <a:cubicBezTo>
                    <a:pt x="8308" y="3560"/>
                    <a:pt x="8364" y="3644"/>
                    <a:pt x="8427" y="3735"/>
                  </a:cubicBezTo>
                  <a:cubicBezTo>
                    <a:pt x="8336" y="3909"/>
                    <a:pt x="8336" y="4168"/>
                    <a:pt x="8539" y="4287"/>
                  </a:cubicBezTo>
                  <a:cubicBezTo>
                    <a:pt x="8567" y="4287"/>
                    <a:pt x="8567" y="4315"/>
                    <a:pt x="8601" y="4315"/>
                  </a:cubicBezTo>
                  <a:cubicBezTo>
                    <a:pt x="8656" y="4352"/>
                    <a:pt x="8719" y="4369"/>
                    <a:pt x="8783" y="4369"/>
                  </a:cubicBezTo>
                  <a:cubicBezTo>
                    <a:pt x="8924" y="4369"/>
                    <a:pt x="9072" y="4288"/>
                    <a:pt x="9154" y="4168"/>
                  </a:cubicBezTo>
                  <a:cubicBezTo>
                    <a:pt x="9238" y="3965"/>
                    <a:pt x="9301" y="3735"/>
                    <a:pt x="9210" y="3560"/>
                  </a:cubicBezTo>
                  <a:cubicBezTo>
                    <a:pt x="9210" y="3532"/>
                    <a:pt x="9210" y="3497"/>
                    <a:pt x="9182" y="3469"/>
                  </a:cubicBezTo>
                  <a:cubicBezTo>
                    <a:pt x="9182" y="3413"/>
                    <a:pt x="9154" y="3385"/>
                    <a:pt x="9154" y="3322"/>
                  </a:cubicBezTo>
                  <a:cubicBezTo>
                    <a:pt x="9091" y="3266"/>
                    <a:pt x="9035" y="3238"/>
                    <a:pt x="9007" y="3182"/>
                  </a:cubicBezTo>
                  <a:cubicBezTo>
                    <a:pt x="8951" y="3091"/>
                    <a:pt x="8916" y="3007"/>
                    <a:pt x="8860" y="2916"/>
                  </a:cubicBezTo>
                  <a:cubicBezTo>
                    <a:pt x="8776" y="2798"/>
                    <a:pt x="8657" y="2770"/>
                    <a:pt x="8511" y="2770"/>
                  </a:cubicBezTo>
                  <a:cubicBezTo>
                    <a:pt x="8511" y="2742"/>
                    <a:pt x="8483" y="2714"/>
                    <a:pt x="8427" y="2714"/>
                  </a:cubicBezTo>
                  <a:cubicBezTo>
                    <a:pt x="8392" y="2686"/>
                    <a:pt x="8336" y="2658"/>
                    <a:pt x="8280" y="2658"/>
                  </a:cubicBezTo>
                  <a:cubicBezTo>
                    <a:pt x="8280" y="2567"/>
                    <a:pt x="8252" y="2483"/>
                    <a:pt x="8189" y="2420"/>
                  </a:cubicBezTo>
                  <a:cubicBezTo>
                    <a:pt x="7811" y="2392"/>
                    <a:pt x="7434" y="2364"/>
                    <a:pt x="7056" y="2245"/>
                  </a:cubicBezTo>
                  <a:lnTo>
                    <a:pt x="7028" y="2245"/>
                  </a:lnTo>
                  <a:cubicBezTo>
                    <a:pt x="6967" y="2249"/>
                    <a:pt x="6906" y="2250"/>
                    <a:pt x="6844" y="2250"/>
                  </a:cubicBezTo>
                  <a:cubicBezTo>
                    <a:pt x="6404" y="2250"/>
                    <a:pt x="5950" y="2161"/>
                    <a:pt x="5539" y="1959"/>
                  </a:cubicBezTo>
                  <a:cubicBezTo>
                    <a:pt x="5455" y="1924"/>
                    <a:pt x="5364" y="1868"/>
                    <a:pt x="5280" y="1812"/>
                  </a:cubicBezTo>
                  <a:cubicBezTo>
                    <a:pt x="5217" y="1784"/>
                    <a:pt x="5189" y="1721"/>
                    <a:pt x="5161" y="1637"/>
                  </a:cubicBezTo>
                  <a:cubicBezTo>
                    <a:pt x="4958" y="1574"/>
                    <a:pt x="4756" y="1490"/>
                    <a:pt x="4665" y="1287"/>
                  </a:cubicBezTo>
                  <a:cubicBezTo>
                    <a:pt x="4637" y="1287"/>
                    <a:pt x="4637" y="1259"/>
                    <a:pt x="4637" y="1259"/>
                  </a:cubicBezTo>
                  <a:cubicBezTo>
                    <a:pt x="4490" y="1196"/>
                    <a:pt x="4315" y="1140"/>
                    <a:pt x="4140" y="1112"/>
                  </a:cubicBezTo>
                  <a:cubicBezTo>
                    <a:pt x="4021" y="1050"/>
                    <a:pt x="3882" y="1022"/>
                    <a:pt x="3763" y="994"/>
                  </a:cubicBezTo>
                  <a:cubicBezTo>
                    <a:pt x="3735" y="980"/>
                    <a:pt x="3698" y="973"/>
                    <a:pt x="3661" y="973"/>
                  </a:cubicBezTo>
                  <a:cubicBezTo>
                    <a:pt x="3625" y="973"/>
                    <a:pt x="3588" y="980"/>
                    <a:pt x="3560" y="994"/>
                  </a:cubicBezTo>
                  <a:cubicBezTo>
                    <a:pt x="3532" y="994"/>
                    <a:pt x="3469" y="994"/>
                    <a:pt x="3441" y="1022"/>
                  </a:cubicBezTo>
                  <a:lnTo>
                    <a:pt x="3385" y="1022"/>
                  </a:lnTo>
                  <a:cubicBezTo>
                    <a:pt x="3385" y="1022"/>
                    <a:pt x="3357" y="1022"/>
                    <a:pt x="3357" y="994"/>
                  </a:cubicBezTo>
                  <a:cubicBezTo>
                    <a:pt x="3224" y="1009"/>
                    <a:pt x="3093" y="1017"/>
                    <a:pt x="2962" y="1017"/>
                  </a:cubicBezTo>
                  <a:cubicBezTo>
                    <a:pt x="2316" y="1017"/>
                    <a:pt x="1699" y="826"/>
                    <a:pt x="1141" y="413"/>
                  </a:cubicBezTo>
                  <a:cubicBezTo>
                    <a:pt x="1113" y="385"/>
                    <a:pt x="1085" y="350"/>
                    <a:pt x="1050" y="322"/>
                  </a:cubicBezTo>
                  <a:cubicBezTo>
                    <a:pt x="910" y="266"/>
                    <a:pt x="763" y="210"/>
                    <a:pt x="616" y="148"/>
                  </a:cubicBezTo>
                  <a:cubicBezTo>
                    <a:pt x="469" y="120"/>
                    <a:pt x="350" y="64"/>
                    <a:pt x="23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64"/>
            <p:cNvSpPr/>
            <p:nvPr/>
          </p:nvSpPr>
          <p:spPr>
            <a:xfrm>
              <a:off x="7092790" y="1476816"/>
              <a:ext cx="47126" cy="35703"/>
            </a:xfrm>
            <a:custGeom>
              <a:rect b="b" l="l" r="r" t="t"/>
              <a:pathLst>
                <a:path extrusionOk="0" h="1569" w="2071">
                  <a:moveTo>
                    <a:pt x="322" y="0"/>
                  </a:moveTo>
                  <a:cubicBezTo>
                    <a:pt x="57" y="28"/>
                    <a:pt x="1" y="616"/>
                    <a:pt x="148" y="763"/>
                  </a:cubicBezTo>
                  <a:cubicBezTo>
                    <a:pt x="176" y="790"/>
                    <a:pt x="287" y="846"/>
                    <a:pt x="350" y="874"/>
                  </a:cubicBezTo>
                  <a:lnTo>
                    <a:pt x="378" y="874"/>
                  </a:lnTo>
                  <a:cubicBezTo>
                    <a:pt x="378" y="937"/>
                    <a:pt x="406" y="993"/>
                    <a:pt x="434" y="1049"/>
                  </a:cubicBezTo>
                  <a:cubicBezTo>
                    <a:pt x="497" y="1140"/>
                    <a:pt x="609" y="1224"/>
                    <a:pt x="700" y="1287"/>
                  </a:cubicBezTo>
                  <a:cubicBezTo>
                    <a:pt x="728" y="1315"/>
                    <a:pt x="784" y="1315"/>
                    <a:pt x="847" y="1343"/>
                  </a:cubicBezTo>
                  <a:cubicBezTo>
                    <a:pt x="875" y="1371"/>
                    <a:pt x="903" y="1399"/>
                    <a:pt x="931" y="1462"/>
                  </a:cubicBezTo>
                  <a:cubicBezTo>
                    <a:pt x="1037" y="1522"/>
                    <a:pt x="1142" y="1568"/>
                    <a:pt x="1259" y="1568"/>
                  </a:cubicBezTo>
                  <a:cubicBezTo>
                    <a:pt x="1304" y="1568"/>
                    <a:pt x="1350" y="1561"/>
                    <a:pt x="1399" y="1546"/>
                  </a:cubicBezTo>
                  <a:cubicBezTo>
                    <a:pt x="1602" y="1518"/>
                    <a:pt x="1721" y="1371"/>
                    <a:pt x="1833" y="1224"/>
                  </a:cubicBezTo>
                  <a:cubicBezTo>
                    <a:pt x="1896" y="1224"/>
                    <a:pt x="1952" y="1168"/>
                    <a:pt x="1980" y="1112"/>
                  </a:cubicBezTo>
                  <a:cubicBezTo>
                    <a:pt x="2008" y="1112"/>
                    <a:pt x="2008" y="1077"/>
                    <a:pt x="2008" y="1077"/>
                  </a:cubicBezTo>
                  <a:cubicBezTo>
                    <a:pt x="2070" y="993"/>
                    <a:pt x="2036" y="874"/>
                    <a:pt x="1980" y="790"/>
                  </a:cubicBezTo>
                  <a:cubicBezTo>
                    <a:pt x="1934" y="671"/>
                    <a:pt x="1847" y="570"/>
                    <a:pt x="1723" y="570"/>
                  </a:cubicBezTo>
                  <a:cubicBezTo>
                    <a:pt x="1694" y="570"/>
                    <a:pt x="1663" y="576"/>
                    <a:pt x="1630" y="588"/>
                  </a:cubicBezTo>
                  <a:cubicBezTo>
                    <a:pt x="1546" y="616"/>
                    <a:pt x="1427" y="644"/>
                    <a:pt x="1336" y="700"/>
                  </a:cubicBezTo>
                  <a:cubicBezTo>
                    <a:pt x="1336" y="672"/>
                    <a:pt x="1336" y="672"/>
                    <a:pt x="1308" y="644"/>
                  </a:cubicBezTo>
                  <a:cubicBezTo>
                    <a:pt x="1227" y="603"/>
                    <a:pt x="1128" y="574"/>
                    <a:pt x="1024" y="574"/>
                  </a:cubicBezTo>
                  <a:cubicBezTo>
                    <a:pt x="984" y="574"/>
                    <a:pt x="943" y="578"/>
                    <a:pt x="903" y="588"/>
                  </a:cubicBezTo>
                  <a:lnTo>
                    <a:pt x="875" y="616"/>
                  </a:lnTo>
                  <a:cubicBezTo>
                    <a:pt x="847" y="525"/>
                    <a:pt x="728" y="469"/>
                    <a:pt x="700" y="441"/>
                  </a:cubicBezTo>
                  <a:cubicBezTo>
                    <a:pt x="609" y="413"/>
                    <a:pt x="525" y="413"/>
                    <a:pt x="462" y="413"/>
                  </a:cubicBezTo>
                  <a:lnTo>
                    <a:pt x="434" y="413"/>
                  </a:lnTo>
                  <a:cubicBezTo>
                    <a:pt x="462" y="322"/>
                    <a:pt x="434" y="175"/>
                    <a:pt x="434" y="91"/>
                  </a:cubicBezTo>
                  <a:cubicBezTo>
                    <a:pt x="434" y="63"/>
                    <a:pt x="378" y="0"/>
                    <a:pt x="3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64"/>
            <p:cNvSpPr/>
            <p:nvPr/>
          </p:nvSpPr>
          <p:spPr>
            <a:xfrm>
              <a:off x="7143078" y="1494019"/>
              <a:ext cx="48514" cy="31971"/>
            </a:xfrm>
            <a:custGeom>
              <a:rect b="b" l="l" r="r" t="t"/>
              <a:pathLst>
                <a:path extrusionOk="0" h="1405" w="2132">
                  <a:moveTo>
                    <a:pt x="353" y="1"/>
                  </a:moveTo>
                  <a:cubicBezTo>
                    <a:pt x="328" y="1"/>
                    <a:pt x="305" y="11"/>
                    <a:pt x="294" y="34"/>
                  </a:cubicBezTo>
                  <a:cubicBezTo>
                    <a:pt x="210" y="237"/>
                    <a:pt x="0" y="384"/>
                    <a:pt x="0" y="615"/>
                  </a:cubicBezTo>
                  <a:cubicBezTo>
                    <a:pt x="35" y="734"/>
                    <a:pt x="91" y="846"/>
                    <a:pt x="175" y="909"/>
                  </a:cubicBezTo>
                  <a:cubicBezTo>
                    <a:pt x="238" y="937"/>
                    <a:pt x="322" y="937"/>
                    <a:pt x="385" y="937"/>
                  </a:cubicBezTo>
                  <a:cubicBezTo>
                    <a:pt x="413" y="992"/>
                    <a:pt x="469" y="1083"/>
                    <a:pt x="525" y="1139"/>
                  </a:cubicBezTo>
                  <a:cubicBezTo>
                    <a:pt x="560" y="1167"/>
                    <a:pt x="616" y="1230"/>
                    <a:pt x="672" y="1258"/>
                  </a:cubicBezTo>
                  <a:cubicBezTo>
                    <a:pt x="717" y="1272"/>
                    <a:pt x="754" y="1272"/>
                    <a:pt x="786" y="1272"/>
                  </a:cubicBezTo>
                  <a:cubicBezTo>
                    <a:pt x="818" y="1272"/>
                    <a:pt x="846" y="1272"/>
                    <a:pt x="874" y="1286"/>
                  </a:cubicBezTo>
                  <a:cubicBezTo>
                    <a:pt x="846" y="1286"/>
                    <a:pt x="909" y="1314"/>
                    <a:pt x="937" y="1314"/>
                  </a:cubicBezTo>
                  <a:cubicBezTo>
                    <a:pt x="993" y="1370"/>
                    <a:pt x="1049" y="1370"/>
                    <a:pt x="1140" y="1405"/>
                  </a:cubicBezTo>
                  <a:cubicBezTo>
                    <a:pt x="1224" y="1405"/>
                    <a:pt x="1287" y="1370"/>
                    <a:pt x="1371" y="1370"/>
                  </a:cubicBezTo>
                  <a:cubicBezTo>
                    <a:pt x="1399" y="1342"/>
                    <a:pt x="1434" y="1342"/>
                    <a:pt x="1462" y="1314"/>
                  </a:cubicBezTo>
                  <a:cubicBezTo>
                    <a:pt x="1490" y="1342"/>
                    <a:pt x="1490" y="1342"/>
                    <a:pt x="1518" y="1342"/>
                  </a:cubicBezTo>
                  <a:cubicBezTo>
                    <a:pt x="1559" y="1355"/>
                    <a:pt x="1599" y="1361"/>
                    <a:pt x="1637" y="1361"/>
                  </a:cubicBezTo>
                  <a:cubicBezTo>
                    <a:pt x="1947" y="1361"/>
                    <a:pt x="2132" y="961"/>
                    <a:pt x="1895" y="706"/>
                  </a:cubicBezTo>
                  <a:cubicBezTo>
                    <a:pt x="1811" y="615"/>
                    <a:pt x="1692" y="531"/>
                    <a:pt x="1546" y="496"/>
                  </a:cubicBezTo>
                  <a:cubicBezTo>
                    <a:pt x="1462" y="496"/>
                    <a:pt x="1371" y="496"/>
                    <a:pt x="1287" y="531"/>
                  </a:cubicBezTo>
                  <a:cubicBezTo>
                    <a:pt x="1259" y="559"/>
                    <a:pt x="1224" y="559"/>
                    <a:pt x="1196" y="587"/>
                  </a:cubicBezTo>
                  <a:cubicBezTo>
                    <a:pt x="1168" y="559"/>
                    <a:pt x="1140" y="559"/>
                    <a:pt x="1112" y="559"/>
                  </a:cubicBezTo>
                  <a:cubicBezTo>
                    <a:pt x="1049" y="531"/>
                    <a:pt x="993" y="531"/>
                    <a:pt x="937" y="531"/>
                  </a:cubicBezTo>
                  <a:cubicBezTo>
                    <a:pt x="937" y="496"/>
                    <a:pt x="909" y="468"/>
                    <a:pt x="846" y="440"/>
                  </a:cubicBezTo>
                  <a:cubicBezTo>
                    <a:pt x="763" y="356"/>
                    <a:pt x="644" y="293"/>
                    <a:pt x="497" y="293"/>
                  </a:cubicBezTo>
                  <a:lnTo>
                    <a:pt x="469" y="293"/>
                  </a:lnTo>
                  <a:lnTo>
                    <a:pt x="469" y="237"/>
                  </a:lnTo>
                  <a:cubicBezTo>
                    <a:pt x="469" y="181"/>
                    <a:pt x="469" y="118"/>
                    <a:pt x="441" y="62"/>
                  </a:cubicBezTo>
                  <a:cubicBezTo>
                    <a:pt x="441" y="28"/>
                    <a:pt x="395" y="1"/>
                    <a:pt x="3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64"/>
            <p:cNvSpPr/>
            <p:nvPr/>
          </p:nvSpPr>
          <p:spPr>
            <a:xfrm>
              <a:off x="7190181" y="1458021"/>
              <a:ext cx="32471" cy="22323"/>
            </a:xfrm>
            <a:custGeom>
              <a:rect b="b" l="l" r="r" t="t"/>
              <a:pathLst>
                <a:path extrusionOk="0" h="981" w="1427">
                  <a:moveTo>
                    <a:pt x="783" y="0"/>
                  </a:moveTo>
                  <a:cubicBezTo>
                    <a:pt x="746" y="0"/>
                    <a:pt x="709" y="5"/>
                    <a:pt x="671" y="15"/>
                  </a:cubicBezTo>
                  <a:cubicBezTo>
                    <a:pt x="615" y="43"/>
                    <a:pt x="552" y="71"/>
                    <a:pt x="497" y="99"/>
                  </a:cubicBezTo>
                  <a:cubicBezTo>
                    <a:pt x="457" y="79"/>
                    <a:pt x="400" y="60"/>
                    <a:pt x="340" y="60"/>
                  </a:cubicBezTo>
                  <a:cubicBezTo>
                    <a:pt x="316" y="60"/>
                    <a:pt x="290" y="63"/>
                    <a:pt x="266" y="71"/>
                  </a:cubicBezTo>
                  <a:cubicBezTo>
                    <a:pt x="119" y="99"/>
                    <a:pt x="0" y="274"/>
                    <a:pt x="63" y="449"/>
                  </a:cubicBezTo>
                  <a:cubicBezTo>
                    <a:pt x="119" y="624"/>
                    <a:pt x="175" y="854"/>
                    <a:pt x="413" y="917"/>
                  </a:cubicBezTo>
                  <a:cubicBezTo>
                    <a:pt x="447" y="929"/>
                    <a:pt x="488" y="936"/>
                    <a:pt x="530" y="936"/>
                  </a:cubicBezTo>
                  <a:cubicBezTo>
                    <a:pt x="589" y="936"/>
                    <a:pt x="650" y="922"/>
                    <a:pt x="699" y="889"/>
                  </a:cubicBezTo>
                  <a:cubicBezTo>
                    <a:pt x="777" y="952"/>
                    <a:pt x="873" y="981"/>
                    <a:pt x="966" y="981"/>
                  </a:cubicBezTo>
                  <a:cubicBezTo>
                    <a:pt x="1080" y="981"/>
                    <a:pt x="1190" y="936"/>
                    <a:pt x="1252" y="854"/>
                  </a:cubicBezTo>
                  <a:cubicBezTo>
                    <a:pt x="1427" y="680"/>
                    <a:pt x="1427" y="421"/>
                    <a:pt x="1252" y="246"/>
                  </a:cubicBezTo>
                  <a:cubicBezTo>
                    <a:pt x="1135" y="123"/>
                    <a:pt x="969" y="0"/>
                    <a:pt x="7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64"/>
            <p:cNvSpPr/>
            <p:nvPr/>
          </p:nvSpPr>
          <p:spPr>
            <a:xfrm>
              <a:off x="7076338" y="1447349"/>
              <a:ext cx="20457" cy="19706"/>
            </a:xfrm>
            <a:custGeom>
              <a:rect b="b" l="l" r="r" t="t"/>
              <a:pathLst>
                <a:path extrusionOk="0" h="866" w="899">
                  <a:moveTo>
                    <a:pt x="41" y="414"/>
                  </a:moveTo>
                  <a:cubicBezTo>
                    <a:pt x="42" y="418"/>
                    <a:pt x="45" y="428"/>
                    <a:pt x="52" y="449"/>
                  </a:cubicBezTo>
                  <a:cubicBezTo>
                    <a:pt x="49" y="438"/>
                    <a:pt x="45" y="426"/>
                    <a:pt x="41" y="414"/>
                  </a:cubicBezTo>
                  <a:close/>
                  <a:moveTo>
                    <a:pt x="156" y="1"/>
                  </a:moveTo>
                  <a:cubicBezTo>
                    <a:pt x="113" y="1"/>
                    <a:pt x="70" y="36"/>
                    <a:pt x="52" y="72"/>
                  </a:cubicBezTo>
                  <a:lnTo>
                    <a:pt x="25" y="135"/>
                  </a:lnTo>
                  <a:lnTo>
                    <a:pt x="25" y="191"/>
                  </a:lnTo>
                  <a:cubicBezTo>
                    <a:pt x="0" y="263"/>
                    <a:pt x="18" y="340"/>
                    <a:pt x="41" y="414"/>
                  </a:cubicBezTo>
                  <a:lnTo>
                    <a:pt x="41" y="414"/>
                  </a:lnTo>
                  <a:cubicBezTo>
                    <a:pt x="41" y="414"/>
                    <a:pt x="41" y="413"/>
                    <a:pt x="41" y="413"/>
                  </a:cubicBezTo>
                  <a:lnTo>
                    <a:pt x="41" y="413"/>
                  </a:lnTo>
                  <a:cubicBezTo>
                    <a:pt x="42" y="413"/>
                    <a:pt x="61" y="460"/>
                    <a:pt x="80" y="484"/>
                  </a:cubicBezTo>
                  <a:cubicBezTo>
                    <a:pt x="80" y="512"/>
                    <a:pt x="108" y="540"/>
                    <a:pt x="136" y="568"/>
                  </a:cubicBezTo>
                  <a:cubicBezTo>
                    <a:pt x="168" y="728"/>
                    <a:pt x="289" y="865"/>
                    <a:pt x="470" y="865"/>
                  </a:cubicBezTo>
                  <a:cubicBezTo>
                    <a:pt x="487" y="865"/>
                    <a:pt x="504" y="864"/>
                    <a:pt x="521" y="862"/>
                  </a:cubicBezTo>
                  <a:cubicBezTo>
                    <a:pt x="724" y="834"/>
                    <a:pt x="899" y="596"/>
                    <a:pt x="808" y="393"/>
                  </a:cubicBezTo>
                  <a:cubicBezTo>
                    <a:pt x="758" y="214"/>
                    <a:pt x="615" y="34"/>
                    <a:pt x="399" y="34"/>
                  </a:cubicBezTo>
                  <a:cubicBezTo>
                    <a:pt x="371" y="34"/>
                    <a:pt x="342" y="37"/>
                    <a:pt x="311" y="44"/>
                  </a:cubicBezTo>
                  <a:lnTo>
                    <a:pt x="227" y="44"/>
                  </a:lnTo>
                  <a:cubicBezTo>
                    <a:pt x="207" y="13"/>
                    <a:pt x="181" y="1"/>
                    <a:pt x="15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64"/>
            <p:cNvSpPr/>
            <p:nvPr/>
          </p:nvSpPr>
          <p:spPr>
            <a:xfrm>
              <a:off x="7050943" y="1373395"/>
              <a:ext cx="158511" cy="95457"/>
            </a:xfrm>
            <a:custGeom>
              <a:rect b="b" l="l" r="r" t="t"/>
              <a:pathLst>
                <a:path extrusionOk="0" h="4195" w="6966">
                  <a:moveTo>
                    <a:pt x="29" y="0"/>
                  </a:moveTo>
                  <a:cubicBezTo>
                    <a:pt x="1" y="378"/>
                    <a:pt x="322" y="672"/>
                    <a:pt x="644" y="818"/>
                  </a:cubicBezTo>
                  <a:cubicBezTo>
                    <a:pt x="819" y="902"/>
                    <a:pt x="994" y="937"/>
                    <a:pt x="1168" y="993"/>
                  </a:cubicBezTo>
                  <a:lnTo>
                    <a:pt x="1196" y="993"/>
                  </a:lnTo>
                  <a:cubicBezTo>
                    <a:pt x="1078" y="1112"/>
                    <a:pt x="1022" y="1315"/>
                    <a:pt x="1078" y="1462"/>
                  </a:cubicBezTo>
                  <a:cubicBezTo>
                    <a:pt x="1113" y="1637"/>
                    <a:pt x="1224" y="1748"/>
                    <a:pt x="1371" y="1811"/>
                  </a:cubicBezTo>
                  <a:cubicBezTo>
                    <a:pt x="1462" y="1839"/>
                    <a:pt x="1518" y="1867"/>
                    <a:pt x="1574" y="1895"/>
                  </a:cubicBezTo>
                  <a:cubicBezTo>
                    <a:pt x="1602" y="1895"/>
                    <a:pt x="1602" y="1895"/>
                    <a:pt x="1637" y="1923"/>
                  </a:cubicBezTo>
                  <a:lnTo>
                    <a:pt x="1637" y="2014"/>
                  </a:lnTo>
                  <a:cubicBezTo>
                    <a:pt x="1665" y="2126"/>
                    <a:pt x="1749" y="2217"/>
                    <a:pt x="1840" y="2245"/>
                  </a:cubicBezTo>
                  <a:cubicBezTo>
                    <a:pt x="1876" y="2259"/>
                    <a:pt x="1916" y="2266"/>
                    <a:pt x="1955" y="2266"/>
                  </a:cubicBezTo>
                  <a:cubicBezTo>
                    <a:pt x="2073" y="2266"/>
                    <a:pt x="2182" y="2202"/>
                    <a:pt x="2161" y="2070"/>
                  </a:cubicBezTo>
                  <a:cubicBezTo>
                    <a:pt x="2161" y="1839"/>
                    <a:pt x="2245" y="1574"/>
                    <a:pt x="2015" y="1427"/>
                  </a:cubicBezTo>
                  <a:cubicBezTo>
                    <a:pt x="1952" y="1399"/>
                    <a:pt x="1896" y="1371"/>
                    <a:pt x="1812" y="1371"/>
                  </a:cubicBezTo>
                  <a:cubicBezTo>
                    <a:pt x="1924" y="1315"/>
                    <a:pt x="2015" y="1252"/>
                    <a:pt x="2070" y="1168"/>
                  </a:cubicBezTo>
                  <a:lnTo>
                    <a:pt x="2189" y="1168"/>
                  </a:lnTo>
                  <a:cubicBezTo>
                    <a:pt x="2245" y="1168"/>
                    <a:pt x="2329" y="1156"/>
                    <a:pt x="2396" y="1156"/>
                  </a:cubicBezTo>
                  <a:cubicBezTo>
                    <a:pt x="2429" y="1156"/>
                    <a:pt x="2457" y="1159"/>
                    <a:pt x="2476" y="1168"/>
                  </a:cubicBezTo>
                  <a:cubicBezTo>
                    <a:pt x="2522" y="1196"/>
                    <a:pt x="2565" y="1210"/>
                    <a:pt x="2609" y="1210"/>
                  </a:cubicBezTo>
                  <a:cubicBezTo>
                    <a:pt x="2653" y="1210"/>
                    <a:pt x="2696" y="1196"/>
                    <a:pt x="2742" y="1168"/>
                  </a:cubicBezTo>
                  <a:lnTo>
                    <a:pt x="2742" y="1168"/>
                  </a:lnTo>
                  <a:cubicBezTo>
                    <a:pt x="2730" y="1174"/>
                    <a:pt x="2719" y="1176"/>
                    <a:pt x="2710" y="1176"/>
                  </a:cubicBezTo>
                  <a:cubicBezTo>
                    <a:pt x="2687" y="1176"/>
                    <a:pt x="2679" y="1160"/>
                    <a:pt x="2714" y="1160"/>
                  </a:cubicBezTo>
                  <a:cubicBezTo>
                    <a:pt x="2726" y="1160"/>
                    <a:pt x="2745" y="1162"/>
                    <a:pt x="2770" y="1168"/>
                  </a:cubicBezTo>
                  <a:lnTo>
                    <a:pt x="2826" y="1168"/>
                  </a:lnTo>
                  <a:cubicBezTo>
                    <a:pt x="2889" y="1168"/>
                    <a:pt x="2917" y="1196"/>
                    <a:pt x="3000" y="1196"/>
                  </a:cubicBezTo>
                  <a:cubicBezTo>
                    <a:pt x="3119" y="1252"/>
                    <a:pt x="3210" y="1287"/>
                    <a:pt x="3294" y="1343"/>
                  </a:cubicBezTo>
                  <a:cubicBezTo>
                    <a:pt x="3294" y="1371"/>
                    <a:pt x="3322" y="1399"/>
                    <a:pt x="3322" y="1427"/>
                  </a:cubicBezTo>
                  <a:cubicBezTo>
                    <a:pt x="3322" y="1462"/>
                    <a:pt x="3350" y="1490"/>
                    <a:pt x="3350" y="1518"/>
                  </a:cubicBezTo>
                  <a:cubicBezTo>
                    <a:pt x="3294" y="1602"/>
                    <a:pt x="3294" y="1720"/>
                    <a:pt x="3294" y="1811"/>
                  </a:cubicBezTo>
                  <a:lnTo>
                    <a:pt x="3294" y="1895"/>
                  </a:lnTo>
                  <a:cubicBezTo>
                    <a:pt x="3210" y="1923"/>
                    <a:pt x="3119" y="1951"/>
                    <a:pt x="3063" y="2042"/>
                  </a:cubicBezTo>
                  <a:cubicBezTo>
                    <a:pt x="3000" y="2161"/>
                    <a:pt x="3035" y="2336"/>
                    <a:pt x="3175" y="2392"/>
                  </a:cubicBezTo>
                  <a:cubicBezTo>
                    <a:pt x="3296" y="2476"/>
                    <a:pt x="3452" y="2540"/>
                    <a:pt x="3602" y="2540"/>
                  </a:cubicBezTo>
                  <a:cubicBezTo>
                    <a:pt x="3713" y="2540"/>
                    <a:pt x="3821" y="2506"/>
                    <a:pt x="3909" y="2420"/>
                  </a:cubicBezTo>
                  <a:cubicBezTo>
                    <a:pt x="3993" y="2364"/>
                    <a:pt x="4021" y="2273"/>
                    <a:pt x="4021" y="2161"/>
                  </a:cubicBezTo>
                  <a:cubicBezTo>
                    <a:pt x="4049" y="2189"/>
                    <a:pt x="4084" y="2217"/>
                    <a:pt x="4112" y="2217"/>
                  </a:cubicBezTo>
                  <a:cubicBezTo>
                    <a:pt x="4140" y="2245"/>
                    <a:pt x="4168" y="2245"/>
                    <a:pt x="4196" y="2273"/>
                  </a:cubicBezTo>
                  <a:cubicBezTo>
                    <a:pt x="4224" y="2301"/>
                    <a:pt x="4224" y="2301"/>
                    <a:pt x="4224" y="2336"/>
                  </a:cubicBezTo>
                  <a:cubicBezTo>
                    <a:pt x="4021" y="2594"/>
                    <a:pt x="4140" y="2825"/>
                    <a:pt x="4259" y="3063"/>
                  </a:cubicBezTo>
                  <a:lnTo>
                    <a:pt x="4259" y="3091"/>
                  </a:lnTo>
                  <a:cubicBezTo>
                    <a:pt x="4224" y="3119"/>
                    <a:pt x="4224" y="3147"/>
                    <a:pt x="4196" y="3175"/>
                  </a:cubicBezTo>
                  <a:cubicBezTo>
                    <a:pt x="4140" y="3350"/>
                    <a:pt x="4168" y="3497"/>
                    <a:pt x="4224" y="3643"/>
                  </a:cubicBezTo>
                  <a:cubicBezTo>
                    <a:pt x="4275" y="3746"/>
                    <a:pt x="4359" y="3788"/>
                    <a:pt x="4442" y="3788"/>
                  </a:cubicBezTo>
                  <a:cubicBezTo>
                    <a:pt x="4598" y="3788"/>
                    <a:pt x="4752" y="3642"/>
                    <a:pt x="4693" y="3469"/>
                  </a:cubicBezTo>
                  <a:cubicBezTo>
                    <a:pt x="4749" y="3441"/>
                    <a:pt x="4784" y="3413"/>
                    <a:pt x="4839" y="3385"/>
                  </a:cubicBezTo>
                  <a:cubicBezTo>
                    <a:pt x="4895" y="3524"/>
                    <a:pt x="5070" y="3643"/>
                    <a:pt x="5161" y="3671"/>
                  </a:cubicBezTo>
                  <a:cubicBezTo>
                    <a:pt x="5189" y="3671"/>
                    <a:pt x="5189" y="3671"/>
                    <a:pt x="5189" y="3699"/>
                  </a:cubicBezTo>
                  <a:cubicBezTo>
                    <a:pt x="5217" y="3734"/>
                    <a:pt x="5217" y="3790"/>
                    <a:pt x="5245" y="3846"/>
                  </a:cubicBezTo>
                  <a:cubicBezTo>
                    <a:pt x="5308" y="3965"/>
                    <a:pt x="5392" y="4049"/>
                    <a:pt x="5511" y="4140"/>
                  </a:cubicBezTo>
                  <a:cubicBezTo>
                    <a:pt x="5558" y="4178"/>
                    <a:pt x="5614" y="4195"/>
                    <a:pt x="5671" y="4195"/>
                  </a:cubicBezTo>
                  <a:cubicBezTo>
                    <a:pt x="5791" y="4195"/>
                    <a:pt x="5915" y="4121"/>
                    <a:pt x="5972" y="4021"/>
                  </a:cubicBezTo>
                  <a:cubicBezTo>
                    <a:pt x="6007" y="3993"/>
                    <a:pt x="6007" y="3965"/>
                    <a:pt x="6035" y="3937"/>
                  </a:cubicBezTo>
                  <a:cubicBezTo>
                    <a:pt x="6063" y="3846"/>
                    <a:pt x="6035" y="3734"/>
                    <a:pt x="5972" y="3671"/>
                  </a:cubicBezTo>
                  <a:cubicBezTo>
                    <a:pt x="5888" y="3524"/>
                    <a:pt x="5916" y="3322"/>
                    <a:pt x="5769" y="3175"/>
                  </a:cubicBezTo>
                  <a:cubicBezTo>
                    <a:pt x="5714" y="3119"/>
                    <a:pt x="5623" y="3063"/>
                    <a:pt x="5567" y="3000"/>
                  </a:cubicBezTo>
                  <a:lnTo>
                    <a:pt x="5567" y="2972"/>
                  </a:lnTo>
                  <a:cubicBezTo>
                    <a:pt x="5567" y="2888"/>
                    <a:pt x="5567" y="2797"/>
                    <a:pt x="5539" y="2741"/>
                  </a:cubicBezTo>
                  <a:lnTo>
                    <a:pt x="5539" y="2713"/>
                  </a:lnTo>
                  <a:cubicBezTo>
                    <a:pt x="5595" y="2741"/>
                    <a:pt x="5623" y="2741"/>
                    <a:pt x="5623" y="2769"/>
                  </a:cubicBezTo>
                  <a:cubicBezTo>
                    <a:pt x="5666" y="2777"/>
                    <a:pt x="5706" y="2781"/>
                    <a:pt x="5746" y="2781"/>
                  </a:cubicBezTo>
                  <a:cubicBezTo>
                    <a:pt x="5841" y="2781"/>
                    <a:pt x="5931" y="2761"/>
                    <a:pt x="6035" y="2741"/>
                  </a:cubicBezTo>
                  <a:cubicBezTo>
                    <a:pt x="6091" y="2741"/>
                    <a:pt x="6187" y="2754"/>
                    <a:pt x="6264" y="2754"/>
                  </a:cubicBezTo>
                  <a:cubicBezTo>
                    <a:pt x="6302" y="2754"/>
                    <a:pt x="6336" y="2751"/>
                    <a:pt x="6357" y="2741"/>
                  </a:cubicBezTo>
                  <a:cubicBezTo>
                    <a:pt x="6385" y="2741"/>
                    <a:pt x="6385" y="2741"/>
                    <a:pt x="6385" y="2769"/>
                  </a:cubicBezTo>
                  <a:cubicBezTo>
                    <a:pt x="6469" y="2797"/>
                    <a:pt x="6532" y="2825"/>
                    <a:pt x="6616" y="2825"/>
                  </a:cubicBezTo>
                  <a:cubicBezTo>
                    <a:pt x="6790" y="2797"/>
                    <a:pt x="6965" y="2713"/>
                    <a:pt x="6965" y="2511"/>
                  </a:cubicBezTo>
                  <a:cubicBezTo>
                    <a:pt x="6947" y="2141"/>
                    <a:pt x="6647" y="2015"/>
                    <a:pt x="6337" y="2015"/>
                  </a:cubicBezTo>
                  <a:cubicBezTo>
                    <a:pt x="6178" y="2015"/>
                    <a:pt x="6016" y="2048"/>
                    <a:pt x="5888" y="2098"/>
                  </a:cubicBezTo>
                  <a:cubicBezTo>
                    <a:pt x="5797" y="2126"/>
                    <a:pt x="5714" y="2161"/>
                    <a:pt x="5658" y="2217"/>
                  </a:cubicBezTo>
                  <a:lnTo>
                    <a:pt x="5623" y="2245"/>
                  </a:lnTo>
                  <a:lnTo>
                    <a:pt x="5539" y="2245"/>
                  </a:lnTo>
                  <a:cubicBezTo>
                    <a:pt x="5448" y="2273"/>
                    <a:pt x="5392" y="2336"/>
                    <a:pt x="5364" y="2420"/>
                  </a:cubicBezTo>
                  <a:cubicBezTo>
                    <a:pt x="5364" y="2392"/>
                    <a:pt x="5364" y="2392"/>
                    <a:pt x="5336" y="2392"/>
                  </a:cubicBezTo>
                  <a:cubicBezTo>
                    <a:pt x="5420" y="2301"/>
                    <a:pt x="5483" y="2217"/>
                    <a:pt x="5511" y="2126"/>
                  </a:cubicBezTo>
                  <a:cubicBezTo>
                    <a:pt x="5511" y="2042"/>
                    <a:pt x="5483" y="1986"/>
                    <a:pt x="5448" y="1895"/>
                  </a:cubicBezTo>
                  <a:cubicBezTo>
                    <a:pt x="5133" y="1867"/>
                    <a:pt x="4812" y="1776"/>
                    <a:pt x="4518" y="1637"/>
                  </a:cubicBezTo>
                  <a:cubicBezTo>
                    <a:pt x="4434" y="1602"/>
                    <a:pt x="4343" y="1546"/>
                    <a:pt x="4259" y="1490"/>
                  </a:cubicBezTo>
                  <a:cubicBezTo>
                    <a:pt x="4196" y="1462"/>
                    <a:pt x="4168" y="1399"/>
                    <a:pt x="4140" y="1315"/>
                  </a:cubicBezTo>
                  <a:cubicBezTo>
                    <a:pt x="3937" y="1252"/>
                    <a:pt x="3735" y="1168"/>
                    <a:pt x="3644" y="965"/>
                  </a:cubicBezTo>
                  <a:cubicBezTo>
                    <a:pt x="3616" y="965"/>
                    <a:pt x="3616" y="937"/>
                    <a:pt x="3616" y="937"/>
                  </a:cubicBezTo>
                  <a:cubicBezTo>
                    <a:pt x="3469" y="874"/>
                    <a:pt x="3294" y="818"/>
                    <a:pt x="3119" y="790"/>
                  </a:cubicBezTo>
                  <a:cubicBezTo>
                    <a:pt x="3000" y="728"/>
                    <a:pt x="2861" y="700"/>
                    <a:pt x="2742" y="672"/>
                  </a:cubicBezTo>
                  <a:cubicBezTo>
                    <a:pt x="2714" y="644"/>
                    <a:pt x="2714" y="644"/>
                    <a:pt x="2686" y="644"/>
                  </a:cubicBezTo>
                  <a:cubicBezTo>
                    <a:pt x="2595" y="644"/>
                    <a:pt x="2511" y="672"/>
                    <a:pt x="2420" y="672"/>
                  </a:cubicBezTo>
                  <a:cubicBezTo>
                    <a:pt x="2273" y="700"/>
                    <a:pt x="2126" y="728"/>
                    <a:pt x="1952" y="762"/>
                  </a:cubicBezTo>
                  <a:cubicBezTo>
                    <a:pt x="1924" y="762"/>
                    <a:pt x="1896" y="728"/>
                    <a:pt x="1896" y="728"/>
                  </a:cubicBezTo>
                  <a:lnTo>
                    <a:pt x="1868" y="700"/>
                  </a:lnTo>
                  <a:cubicBezTo>
                    <a:pt x="1252" y="672"/>
                    <a:pt x="644" y="497"/>
                    <a:pt x="120" y="91"/>
                  </a:cubicBezTo>
                  <a:cubicBezTo>
                    <a:pt x="92" y="63"/>
                    <a:pt x="64" y="28"/>
                    <a:pt x="6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64"/>
            <p:cNvSpPr/>
            <p:nvPr/>
          </p:nvSpPr>
          <p:spPr>
            <a:xfrm>
              <a:off x="7113315" y="1399973"/>
              <a:ext cx="660" cy="23"/>
            </a:xfrm>
            <a:custGeom>
              <a:rect b="b" l="l" r="r" t="t"/>
              <a:pathLst>
                <a:path extrusionOk="0" h="1" w="29">
                  <a:moveTo>
                    <a:pt x="1" y="0"/>
                  </a:moveTo>
                  <a:lnTo>
                    <a:pt x="29" y="0"/>
                  </a:lnTo>
                  <a:lnTo>
                    <a:pt x="29"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64"/>
            <p:cNvSpPr/>
            <p:nvPr/>
          </p:nvSpPr>
          <p:spPr>
            <a:xfrm>
              <a:off x="7111244" y="1442980"/>
              <a:ext cx="19911" cy="44213"/>
            </a:xfrm>
            <a:custGeom>
              <a:rect b="b" l="l" r="r" t="t"/>
              <a:pathLst>
                <a:path extrusionOk="0" h="1943" w="875">
                  <a:moveTo>
                    <a:pt x="660" y="0"/>
                  </a:moveTo>
                  <a:cubicBezTo>
                    <a:pt x="635" y="0"/>
                    <a:pt x="609" y="10"/>
                    <a:pt x="588" y="33"/>
                  </a:cubicBezTo>
                  <a:lnTo>
                    <a:pt x="441" y="33"/>
                  </a:lnTo>
                  <a:cubicBezTo>
                    <a:pt x="441" y="33"/>
                    <a:pt x="267" y="61"/>
                    <a:pt x="350" y="61"/>
                  </a:cubicBezTo>
                  <a:cubicBezTo>
                    <a:pt x="211" y="61"/>
                    <a:pt x="148" y="236"/>
                    <a:pt x="176" y="355"/>
                  </a:cubicBezTo>
                  <a:cubicBezTo>
                    <a:pt x="148" y="383"/>
                    <a:pt x="148" y="411"/>
                    <a:pt x="120" y="439"/>
                  </a:cubicBezTo>
                  <a:cubicBezTo>
                    <a:pt x="92" y="529"/>
                    <a:pt x="1" y="732"/>
                    <a:pt x="36" y="816"/>
                  </a:cubicBezTo>
                  <a:lnTo>
                    <a:pt x="36" y="851"/>
                  </a:lnTo>
                  <a:cubicBezTo>
                    <a:pt x="1" y="907"/>
                    <a:pt x="1" y="991"/>
                    <a:pt x="36" y="1054"/>
                  </a:cubicBezTo>
                  <a:cubicBezTo>
                    <a:pt x="36" y="1110"/>
                    <a:pt x="64" y="1138"/>
                    <a:pt x="92" y="1166"/>
                  </a:cubicBezTo>
                  <a:cubicBezTo>
                    <a:pt x="64" y="1201"/>
                    <a:pt x="64" y="1229"/>
                    <a:pt x="64" y="1285"/>
                  </a:cubicBezTo>
                  <a:cubicBezTo>
                    <a:pt x="64" y="1341"/>
                    <a:pt x="92" y="1403"/>
                    <a:pt x="120" y="1431"/>
                  </a:cubicBezTo>
                  <a:cubicBezTo>
                    <a:pt x="148" y="1459"/>
                    <a:pt x="148" y="1459"/>
                    <a:pt x="176" y="1459"/>
                  </a:cubicBezTo>
                  <a:cubicBezTo>
                    <a:pt x="92" y="1550"/>
                    <a:pt x="64" y="1662"/>
                    <a:pt x="92" y="1781"/>
                  </a:cubicBezTo>
                  <a:cubicBezTo>
                    <a:pt x="138" y="1850"/>
                    <a:pt x="245" y="1942"/>
                    <a:pt x="347" y="1942"/>
                  </a:cubicBezTo>
                  <a:cubicBezTo>
                    <a:pt x="370" y="1942"/>
                    <a:pt x="392" y="1938"/>
                    <a:pt x="413" y="1928"/>
                  </a:cubicBezTo>
                  <a:cubicBezTo>
                    <a:pt x="525" y="1865"/>
                    <a:pt x="616" y="1809"/>
                    <a:pt x="672" y="1690"/>
                  </a:cubicBezTo>
                  <a:cubicBezTo>
                    <a:pt x="735" y="1634"/>
                    <a:pt x="735" y="1578"/>
                    <a:pt x="735" y="1487"/>
                  </a:cubicBezTo>
                  <a:cubicBezTo>
                    <a:pt x="735" y="1431"/>
                    <a:pt x="700" y="1403"/>
                    <a:pt x="672" y="1341"/>
                  </a:cubicBezTo>
                  <a:cubicBezTo>
                    <a:pt x="672" y="1313"/>
                    <a:pt x="644" y="1285"/>
                    <a:pt x="616" y="1257"/>
                  </a:cubicBezTo>
                  <a:cubicBezTo>
                    <a:pt x="735" y="1201"/>
                    <a:pt x="819" y="1054"/>
                    <a:pt x="819" y="907"/>
                  </a:cubicBezTo>
                  <a:cubicBezTo>
                    <a:pt x="819" y="816"/>
                    <a:pt x="819" y="732"/>
                    <a:pt x="791" y="676"/>
                  </a:cubicBezTo>
                  <a:cubicBezTo>
                    <a:pt x="847" y="613"/>
                    <a:pt x="875" y="411"/>
                    <a:pt x="875" y="383"/>
                  </a:cubicBezTo>
                  <a:cubicBezTo>
                    <a:pt x="875" y="292"/>
                    <a:pt x="819" y="208"/>
                    <a:pt x="763" y="152"/>
                  </a:cubicBezTo>
                  <a:cubicBezTo>
                    <a:pt x="805" y="84"/>
                    <a:pt x="733" y="0"/>
                    <a:pt x="6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64"/>
            <p:cNvSpPr/>
            <p:nvPr/>
          </p:nvSpPr>
          <p:spPr>
            <a:xfrm>
              <a:off x="7050488" y="1406299"/>
              <a:ext cx="31675" cy="30150"/>
            </a:xfrm>
            <a:custGeom>
              <a:rect b="b" l="l" r="r" t="t"/>
              <a:pathLst>
                <a:path extrusionOk="0" h="1325" w="1392">
                  <a:moveTo>
                    <a:pt x="292" y="0"/>
                  </a:moveTo>
                  <a:cubicBezTo>
                    <a:pt x="217" y="0"/>
                    <a:pt x="145" y="28"/>
                    <a:pt x="84" y="100"/>
                  </a:cubicBezTo>
                  <a:cubicBezTo>
                    <a:pt x="1" y="183"/>
                    <a:pt x="69" y="306"/>
                    <a:pt x="166" y="306"/>
                  </a:cubicBezTo>
                  <a:cubicBezTo>
                    <a:pt x="176" y="306"/>
                    <a:pt x="186" y="305"/>
                    <a:pt x="196" y="302"/>
                  </a:cubicBezTo>
                  <a:cubicBezTo>
                    <a:pt x="224" y="330"/>
                    <a:pt x="258" y="365"/>
                    <a:pt x="258" y="393"/>
                  </a:cubicBezTo>
                  <a:cubicBezTo>
                    <a:pt x="286" y="421"/>
                    <a:pt x="314" y="449"/>
                    <a:pt x="314" y="477"/>
                  </a:cubicBezTo>
                  <a:cubicBezTo>
                    <a:pt x="286" y="596"/>
                    <a:pt x="258" y="715"/>
                    <a:pt x="286" y="827"/>
                  </a:cubicBezTo>
                  <a:cubicBezTo>
                    <a:pt x="360" y="1006"/>
                    <a:pt x="483" y="1097"/>
                    <a:pt x="631" y="1097"/>
                  </a:cubicBezTo>
                  <a:cubicBezTo>
                    <a:pt x="651" y="1097"/>
                    <a:pt x="671" y="1096"/>
                    <a:pt x="692" y="1093"/>
                  </a:cubicBezTo>
                  <a:cubicBezTo>
                    <a:pt x="748" y="1148"/>
                    <a:pt x="839" y="1176"/>
                    <a:pt x="895" y="1176"/>
                  </a:cubicBezTo>
                  <a:cubicBezTo>
                    <a:pt x="923" y="1204"/>
                    <a:pt x="958" y="1204"/>
                    <a:pt x="986" y="1239"/>
                  </a:cubicBezTo>
                  <a:cubicBezTo>
                    <a:pt x="1035" y="1299"/>
                    <a:pt x="1098" y="1324"/>
                    <a:pt x="1157" y="1324"/>
                  </a:cubicBezTo>
                  <a:cubicBezTo>
                    <a:pt x="1272" y="1324"/>
                    <a:pt x="1372" y="1227"/>
                    <a:pt x="1335" y="1093"/>
                  </a:cubicBezTo>
                  <a:lnTo>
                    <a:pt x="1335" y="1002"/>
                  </a:lnTo>
                  <a:cubicBezTo>
                    <a:pt x="1335" y="974"/>
                    <a:pt x="1335" y="974"/>
                    <a:pt x="1363" y="946"/>
                  </a:cubicBezTo>
                  <a:cubicBezTo>
                    <a:pt x="1391" y="827"/>
                    <a:pt x="1391" y="743"/>
                    <a:pt x="1363" y="624"/>
                  </a:cubicBezTo>
                  <a:cubicBezTo>
                    <a:pt x="1307" y="477"/>
                    <a:pt x="1161" y="393"/>
                    <a:pt x="986" y="393"/>
                  </a:cubicBezTo>
                  <a:lnTo>
                    <a:pt x="895" y="393"/>
                  </a:lnTo>
                  <a:cubicBezTo>
                    <a:pt x="839" y="302"/>
                    <a:pt x="783" y="246"/>
                    <a:pt x="692" y="191"/>
                  </a:cubicBezTo>
                  <a:cubicBezTo>
                    <a:pt x="579" y="95"/>
                    <a:pt x="430" y="0"/>
                    <a:pt x="29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64"/>
            <p:cNvSpPr/>
            <p:nvPr/>
          </p:nvSpPr>
          <p:spPr>
            <a:xfrm>
              <a:off x="7152454" y="1472015"/>
              <a:ext cx="25804" cy="26145"/>
            </a:xfrm>
            <a:custGeom>
              <a:rect b="b" l="l" r="r" t="t"/>
              <a:pathLst>
                <a:path extrusionOk="0" h="1149" w="1134">
                  <a:moveTo>
                    <a:pt x="533" y="0"/>
                  </a:moveTo>
                  <a:cubicBezTo>
                    <a:pt x="489" y="0"/>
                    <a:pt x="445" y="19"/>
                    <a:pt x="406" y="65"/>
                  </a:cubicBezTo>
                  <a:cubicBezTo>
                    <a:pt x="260" y="274"/>
                    <a:pt x="85" y="414"/>
                    <a:pt x="29" y="624"/>
                  </a:cubicBezTo>
                  <a:cubicBezTo>
                    <a:pt x="1" y="827"/>
                    <a:pt x="113" y="1001"/>
                    <a:pt x="323" y="1001"/>
                  </a:cubicBezTo>
                  <a:lnTo>
                    <a:pt x="434" y="1001"/>
                  </a:lnTo>
                  <a:cubicBezTo>
                    <a:pt x="497" y="1029"/>
                    <a:pt x="525" y="1085"/>
                    <a:pt x="609" y="1085"/>
                  </a:cubicBezTo>
                  <a:cubicBezTo>
                    <a:pt x="641" y="1099"/>
                    <a:pt x="670" y="1106"/>
                    <a:pt x="696" y="1106"/>
                  </a:cubicBezTo>
                  <a:cubicBezTo>
                    <a:pt x="721" y="1106"/>
                    <a:pt x="742" y="1099"/>
                    <a:pt x="756" y="1085"/>
                  </a:cubicBezTo>
                  <a:cubicBezTo>
                    <a:pt x="812" y="1148"/>
                    <a:pt x="847" y="1148"/>
                    <a:pt x="903" y="1148"/>
                  </a:cubicBezTo>
                  <a:cubicBezTo>
                    <a:pt x="931" y="1148"/>
                    <a:pt x="959" y="1148"/>
                    <a:pt x="987" y="1113"/>
                  </a:cubicBezTo>
                  <a:cubicBezTo>
                    <a:pt x="1078" y="1113"/>
                    <a:pt x="1134" y="974"/>
                    <a:pt x="1078" y="883"/>
                  </a:cubicBezTo>
                  <a:cubicBezTo>
                    <a:pt x="1050" y="883"/>
                    <a:pt x="1050" y="855"/>
                    <a:pt x="1022" y="855"/>
                  </a:cubicBezTo>
                  <a:cubicBezTo>
                    <a:pt x="1050" y="799"/>
                    <a:pt x="1050" y="736"/>
                    <a:pt x="1050" y="708"/>
                  </a:cubicBezTo>
                  <a:cubicBezTo>
                    <a:pt x="1078" y="477"/>
                    <a:pt x="959" y="239"/>
                    <a:pt x="756" y="183"/>
                  </a:cubicBezTo>
                  <a:cubicBezTo>
                    <a:pt x="718" y="84"/>
                    <a:pt x="626" y="0"/>
                    <a:pt x="53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64"/>
            <p:cNvSpPr/>
            <p:nvPr/>
          </p:nvSpPr>
          <p:spPr>
            <a:xfrm>
              <a:off x="7193504" y="1437678"/>
              <a:ext cx="16588" cy="15701"/>
            </a:xfrm>
            <a:custGeom>
              <a:rect b="b" l="l" r="r" t="t"/>
              <a:pathLst>
                <a:path extrusionOk="0" h="690" w="729">
                  <a:moveTo>
                    <a:pt x="267" y="0"/>
                  </a:moveTo>
                  <a:cubicBezTo>
                    <a:pt x="204" y="0"/>
                    <a:pt x="148" y="0"/>
                    <a:pt x="120" y="35"/>
                  </a:cubicBezTo>
                  <a:cubicBezTo>
                    <a:pt x="92" y="63"/>
                    <a:pt x="57" y="91"/>
                    <a:pt x="29" y="147"/>
                  </a:cubicBezTo>
                  <a:cubicBezTo>
                    <a:pt x="29" y="210"/>
                    <a:pt x="1" y="266"/>
                    <a:pt x="29" y="294"/>
                  </a:cubicBezTo>
                  <a:cubicBezTo>
                    <a:pt x="29" y="322"/>
                    <a:pt x="29" y="350"/>
                    <a:pt x="57" y="385"/>
                  </a:cubicBezTo>
                  <a:cubicBezTo>
                    <a:pt x="57" y="441"/>
                    <a:pt x="92" y="497"/>
                    <a:pt x="120" y="525"/>
                  </a:cubicBezTo>
                  <a:cubicBezTo>
                    <a:pt x="148" y="588"/>
                    <a:pt x="204" y="644"/>
                    <a:pt x="295" y="672"/>
                  </a:cubicBezTo>
                  <a:cubicBezTo>
                    <a:pt x="329" y="683"/>
                    <a:pt x="365" y="690"/>
                    <a:pt x="401" y="690"/>
                  </a:cubicBezTo>
                  <a:cubicBezTo>
                    <a:pt x="453" y="690"/>
                    <a:pt x="504" y="676"/>
                    <a:pt x="553" y="644"/>
                  </a:cubicBezTo>
                  <a:cubicBezTo>
                    <a:pt x="672" y="560"/>
                    <a:pt x="728" y="413"/>
                    <a:pt x="700" y="294"/>
                  </a:cubicBezTo>
                  <a:cubicBezTo>
                    <a:pt x="672" y="266"/>
                    <a:pt x="672" y="238"/>
                    <a:pt x="672" y="210"/>
                  </a:cubicBezTo>
                  <a:cubicBezTo>
                    <a:pt x="644" y="175"/>
                    <a:pt x="616" y="147"/>
                    <a:pt x="581" y="119"/>
                  </a:cubicBezTo>
                  <a:cubicBezTo>
                    <a:pt x="525" y="91"/>
                    <a:pt x="497" y="63"/>
                    <a:pt x="441" y="63"/>
                  </a:cubicBezTo>
                  <a:lnTo>
                    <a:pt x="406" y="35"/>
                  </a:lnTo>
                  <a:cubicBezTo>
                    <a:pt x="379" y="35"/>
                    <a:pt x="351" y="0"/>
                    <a:pt x="32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64"/>
            <p:cNvSpPr/>
            <p:nvPr/>
          </p:nvSpPr>
          <p:spPr>
            <a:xfrm>
              <a:off x="6937669" y="1424889"/>
              <a:ext cx="25781" cy="14108"/>
            </a:xfrm>
            <a:custGeom>
              <a:rect b="b" l="l" r="r" t="t"/>
              <a:pathLst>
                <a:path extrusionOk="0" h="620" w="1133">
                  <a:moveTo>
                    <a:pt x="921" y="0"/>
                  </a:moveTo>
                  <a:cubicBezTo>
                    <a:pt x="896" y="0"/>
                    <a:pt x="870" y="4"/>
                    <a:pt x="846" y="10"/>
                  </a:cubicBezTo>
                  <a:cubicBezTo>
                    <a:pt x="671" y="10"/>
                    <a:pt x="0" y="73"/>
                    <a:pt x="147" y="387"/>
                  </a:cubicBezTo>
                  <a:cubicBezTo>
                    <a:pt x="175" y="450"/>
                    <a:pt x="231" y="478"/>
                    <a:pt x="287" y="478"/>
                  </a:cubicBezTo>
                  <a:cubicBezTo>
                    <a:pt x="350" y="534"/>
                    <a:pt x="406" y="562"/>
                    <a:pt x="462" y="597"/>
                  </a:cubicBezTo>
                  <a:cubicBezTo>
                    <a:pt x="502" y="613"/>
                    <a:pt x="543" y="620"/>
                    <a:pt x="583" y="620"/>
                  </a:cubicBezTo>
                  <a:cubicBezTo>
                    <a:pt x="690" y="620"/>
                    <a:pt x="796" y="572"/>
                    <a:pt x="902" y="506"/>
                  </a:cubicBezTo>
                  <a:cubicBezTo>
                    <a:pt x="986" y="450"/>
                    <a:pt x="1133" y="331"/>
                    <a:pt x="1133" y="185"/>
                  </a:cubicBezTo>
                  <a:cubicBezTo>
                    <a:pt x="1111" y="47"/>
                    <a:pt x="1015" y="0"/>
                    <a:pt x="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64"/>
            <p:cNvSpPr/>
            <p:nvPr/>
          </p:nvSpPr>
          <p:spPr>
            <a:xfrm>
              <a:off x="7069944" y="1491607"/>
              <a:ext cx="31152" cy="52746"/>
            </a:xfrm>
            <a:custGeom>
              <a:rect b="b" l="l" r="r" t="t"/>
              <a:pathLst>
                <a:path extrusionOk="0" h="2318" w="1369">
                  <a:moveTo>
                    <a:pt x="1351" y="1"/>
                  </a:moveTo>
                  <a:cubicBezTo>
                    <a:pt x="1340" y="1"/>
                    <a:pt x="1326" y="8"/>
                    <a:pt x="1326" y="22"/>
                  </a:cubicBezTo>
                  <a:cubicBezTo>
                    <a:pt x="1235" y="462"/>
                    <a:pt x="1005" y="840"/>
                    <a:pt x="767" y="1217"/>
                  </a:cubicBezTo>
                  <a:cubicBezTo>
                    <a:pt x="536" y="1567"/>
                    <a:pt x="278" y="1917"/>
                    <a:pt x="40" y="2238"/>
                  </a:cubicBezTo>
                  <a:cubicBezTo>
                    <a:pt x="0" y="2278"/>
                    <a:pt x="31" y="2317"/>
                    <a:pt x="64" y="2317"/>
                  </a:cubicBezTo>
                  <a:cubicBezTo>
                    <a:pt x="78" y="2317"/>
                    <a:pt x="92" y="2311"/>
                    <a:pt x="103" y="2294"/>
                  </a:cubicBezTo>
                  <a:cubicBezTo>
                    <a:pt x="417" y="2000"/>
                    <a:pt x="683" y="1623"/>
                    <a:pt x="886" y="1245"/>
                  </a:cubicBezTo>
                  <a:cubicBezTo>
                    <a:pt x="1089" y="840"/>
                    <a:pt x="1291" y="462"/>
                    <a:pt x="1354" y="22"/>
                  </a:cubicBezTo>
                  <a:cubicBezTo>
                    <a:pt x="1368" y="8"/>
                    <a:pt x="1361" y="1"/>
                    <a:pt x="13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64"/>
            <p:cNvSpPr/>
            <p:nvPr/>
          </p:nvSpPr>
          <p:spPr>
            <a:xfrm>
              <a:off x="7073039" y="1512337"/>
              <a:ext cx="29650" cy="32995"/>
            </a:xfrm>
            <a:custGeom>
              <a:rect b="b" l="l" r="r" t="t"/>
              <a:pathLst>
                <a:path extrusionOk="0" h="1450" w="1303">
                  <a:moveTo>
                    <a:pt x="1282" y="0"/>
                  </a:moveTo>
                  <a:cubicBezTo>
                    <a:pt x="1277" y="0"/>
                    <a:pt x="1274" y="3"/>
                    <a:pt x="1274" y="13"/>
                  </a:cubicBezTo>
                  <a:cubicBezTo>
                    <a:pt x="953" y="537"/>
                    <a:pt x="491" y="915"/>
                    <a:pt x="23" y="1355"/>
                  </a:cubicBezTo>
                  <a:cubicBezTo>
                    <a:pt x="0" y="1400"/>
                    <a:pt x="32" y="1449"/>
                    <a:pt x="59" y="1449"/>
                  </a:cubicBezTo>
                  <a:cubicBezTo>
                    <a:pt x="66" y="1449"/>
                    <a:pt x="73" y="1446"/>
                    <a:pt x="79" y="1439"/>
                  </a:cubicBezTo>
                  <a:cubicBezTo>
                    <a:pt x="631" y="1089"/>
                    <a:pt x="1016" y="600"/>
                    <a:pt x="1302" y="13"/>
                  </a:cubicBezTo>
                  <a:cubicBezTo>
                    <a:pt x="1302" y="13"/>
                    <a:pt x="1290" y="0"/>
                    <a:pt x="12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64"/>
            <p:cNvSpPr/>
            <p:nvPr/>
          </p:nvSpPr>
          <p:spPr>
            <a:xfrm>
              <a:off x="7008619" y="1476543"/>
              <a:ext cx="10399" cy="36954"/>
            </a:xfrm>
            <a:custGeom>
              <a:rect b="b" l="l" r="r" t="t"/>
              <a:pathLst>
                <a:path extrusionOk="0" h="1624" w="457">
                  <a:moveTo>
                    <a:pt x="233" y="1"/>
                  </a:moveTo>
                  <a:cubicBezTo>
                    <a:pt x="222" y="1"/>
                    <a:pt x="212" y="4"/>
                    <a:pt x="204" y="12"/>
                  </a:cubicBezTo>
                  <a:cubicBezTo>
                    <a:pt x="29" y="250"/>
                    <a:pt x="1" y="656"/>
                    <a:pt x="1" y="949"/>
                  </a:cubicBezTo>
                  <a:cubicBezTo>
                    <a:pt x="29" y="1208"/>
                    <a:pt x="141" y="1439"/>
                    <a:pt x="378" y="1614"/>
                  </a:cubicBezTo>
                  <a:cubicBezTo>
                    <a:pt x="390" y="1621"/>
                    <a:pt x="400" y="1624"/>
                    <a:pt x="409" y="1624"/>
                  </a:cubicBezTo>
                  <a:cubicBezTo>
                    <a:pt x="444" y="1624"/>
                    <a:pt x="456" y="1580"/>
                    <a:pt x="434" y="1558"/>
                  </a:cubicBezTo>
                  <a:cubicBezTo>
                    <a:pt x="287" y="1327"/>
                    <a:pt x="176" y="1152"/>
                    <a:pt x="141" y="858"/>
                  </a:cubicBezTo>
                  <a:cubicBezTo>
                    <a:pt x="113" y="628"/>
                    <a:pt x="113" y="250"/>
                    <a:pt x="259" y="40"/>
                  </a:cubicBezTo>
                  <a:cubicBezTo>
                    <a:pt x="279" y="21"/>
                    <a:pt x="257" y="1"/>
                    <a:pt x="2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64"/>
            <p:cNvSpPr/>
            <p:nvPr/>
          </p:nvSpPr>
          <p:spPr>
            <a:xfrm>
              <a:off x="7000678" y="1490970"/>
              <a:ext cx="19911" cy="32972"/>
            </a:xfrm>
            <a:custGeom>
              <a:rect b="b" l="l" r="r" t="t"/>
              <a:pathLst>
                <a:path extrusionOk="0" h="1449" w="875">
                  <a:moveTo>
                    <a:pt x="28" y="1"/>
                  </a:moveTo>
                  <a:cubicBezTo>
                    <a:pt x="14" y="1"/>
                    <a:pt x="0" y="8"/>
                    <a:pt x="0" y="22"/>
                  </a:cubicBezTo>
                  <a:cubicBezTo>
                    <a:pt x="28" y="343"/>
                    <a:pt x="56" y="665"/>
                    <a:pt x="203" y="952"/>
                  </a:cubicBezTo>
                  <a:cubicBezTo>
                    <a:pt x="315" y="1245"/>
                    <a:pt x="525" y="1392"/>
                    <a:pt x="811" y="1448"/>
                  </a:cubicBezTo>
                  <a:cubicBezTo>
                    <a:pt x="839" y="1448"/>
                    <a:pt x="874" y="1392"/>
                    <a:pt x="839" y="1364"/>
                  </a:cubicBezTo>
                  <a:cubicBezTo>
                    <a:pt x="608" y="1245"/>
                    <a:pt x="406" y="1126"/>
                    <a:pt x="287" y="868"/>
                  </a:cubicBezTo>
                  <a:cubicBezTo>
                    <a:pt x="175" y="602"/>
                    <a:pt x="84" y="315"/>
                    <a:pt x="56" y="22"/>
                  </a:cubicBezTo>
                  <a:cubicBezTo>
                    <a:pt x="56" y="8"/>
                    <a:pt x="4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64"/>
            <p:cNvSpPr/>
            <p:nvPr/>
          </p:nvSpPr>
          <p:spPr>
            <a:xfrm>
              <a:off x="7019132" y="1523100"/>
              <a:ext cx="23119" cy="8533"/>
            </a:xfrm>
            <a:custGeom>
              <a:rect b="b" l="l" r="r" t="t"/>
              <a:pathLst>
                <a:path extrusionOk="0" h="375" w="1016">
                  <a:moveTo>
                    <a:pt x="981" y="0"/>
                  </a:moveTo>
                  <a:cubicBezTo>
                    <a:pt x="976" y="0"/>
                    <a:pt x="971" y="3"/>
                    <a:pt x="965" y="8"/>
                  </a:cubicBezTo>
                  <a:cubicBezTo>
                    <a:pt x="745" y="50"/>
                    <a:pt x="494" y="273"/>
                    <a:pt x="258" y="273"/>
                  </a:cubicBezTo>
                  <a:cubicBezTo>
                    <a:pt x="179" y="273"/>
                    <a:pt x="102" y="248"/>
                    <a:pt x="28" y="183"/>
                  </a:cubicBezTo>
                  <a:cubicBezTo>
                    <a:pt x="28" y="174"/>
                    <a:pt x="25" y="171"/>
                    <a:pt x="21" y="171"/>
                  </a:cubicBezTo>
                  <a:cubicBezTo>
                    <a:pt x="13" y="171"/>
                    <a:pt x="0" y="183"/>
                    <a:pt x="0" y="183"/>
                  </a:cubicBezTo>
                  <a:cubicBezTo>
                    <a:pt x="97" y="321"/>
                    <a:pt x="221" y="374"/>
                    <a:pt x="351" y="374"/>
                  </a:cubicBezTo>
                  <a:cubicBezTo>
                    <a:pt x="577" y="374"/>
                    <a:pt x="825" y="215"/>
                    <a:pt x="993" y="64"/>
                  </a:cubicBezTo>
                  <a:cubicBezTo>
                    <a:pt x="1016" y="41"/>
                    <a:pt x="1002" y="0"/>
                    <a:pt x="9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64"/>
            <p:cNvSpPr/>
            <p:nvPr/>
          </p:nvSpPr>
          <p:spPr>
            <a:xfrm>
              <a:off x="6935598" y="1421567"/>
              <a:ext cx="31834" cy="27966"/>
            </a:xfrm>
            <a:custGeom>
              <a:rect b="b" l="l" r="r" t="t"/>
              <a:pathLst>
                <a:path extrusionOk="0" h="1229" w="1399">
                  <a:moveTo>
                    <a:pt x="497" y="303"/>
                  </a:moveTo>
                  <a:cubicBezTo>
                    <a:pt x="497" y="359"/>
                    <a:pt x="525" y="394"/>
                    <a:pt x="497" y="450"/>
                  </a:cubicBezTo>
                  <a:cubicBezTo>
                    <a:pt x="497" y="477"/>
                    <a:pt x="469" y="505"/>
                    <a:pt x="441" y="533"/>
                  </a:cubicBezTo>
                  <a:cubicBezTo>
                    <a:pt x="413" y="505"/>
                    <a:pt x="350" y="505"/>
                    <a:pt x="294" y="477"/>
                  </a:cubicBezTo>
                  <a:cubicBezTo>
                    <a:pt x="350" y="422"/>
                    <a:pt x="413" y="331"/>
                    <a:pt x="497" y="303"/>
                  </a:cubicBezTo>
                  <a:close/>
                  <a:moveTo>
                    <a:pt x="955" y="195"/>
                  </a:moveTo>
                  <a:cubicBezTo>
                    <a:pt x="1024" y="195"/>
                    <a:pt x="1093" y="204"/>
                    <a:pt x="1168" y="219"/>
                  </a:cubicBezTo>
                  <a:lnTo>
                    <a:pt x="1168" y="394"/>
                  </a:lnTo>
                  <a:cubicBezTo>
                    <a:pt x="1140" y="533"/>
                    <a:pt x="993" y="652"/>
                    <a:pt x="846" y="708"/>
                  </a:cubicBezTo>
                  <a:cubicBezTo>
                    <a:pt x="796" y="723"/>
                    <a:pt x="751" y="732"/>
                    <a:pt x="710" y="732"/>
                  </a:cubicBezTo>
                  <a:cubicBezTo>
                    <a:pt x="655" y="732"/>
                    <a:pt x="605" y="716"/>
                    <a:pt x="553" y="680"/>
                  </a:cubicBezTo>
                  <a:lnTo>
                    <a:pt x="588" y="652"/>
                  </a:lnTo>
                  <a:cubicBezTo>
                    <a:pt x="616" y="652"/>
                    <a:pt x="644" y="624"/>
                    <a:pt x="644" y="596"/>
                  </a:cubicBezTo>
                  <a:cubicBezTo>
                    <a:pt x="762" y="505"/>
                    <a:pt x="727" y="359"/>
                    <a:pt x="672" y="247"/>
                  </a:cubicBezTo>
                  <a:cubicBezTo>
                    <a:pt x="772" y="211"/>
                    <a:pt x="863" y="195"/>
                    <a:pt x="955" y="195"/>
                  </a:cubicBezTo>
                  <a:close/>
                  <a:moveTo>
                    <a:pt x="853" y="1"/>
                  </a:moveTo>
                  <a:cubicBezTo>
                    <a:pt x="769" y="1"/>
                    <a:pt x="679" y="15"/>
                    <a:pt x="588" y="44"/>
                  </a:cubicBezTo>
                  <a:cubicBezTo>
                    <a:pt x="350" y="128"/>
                    <a:pt x="119" y="275"/>
                    <a:pt x="91" y="533"/>
                  </a:cubicBezTo>
                  <a:cubicBezTo>
                    <a:pt x="0" y="680"/>
                    <a:pt x="119" y="946"/>
                    <a:pt x="203" y="1058"/>
                  </a:cubicBezTo>
                  <a:cubicBezTo>
                    <a:pt x="334" y="1189"/>
                    <a:pt x="490" y="1228"/>
                    <a:pt x="652" y="1228"/>
                  </a:cubicBezTo>
                  <a:cubicBezTo>
                    <a:pt x="784" y="1228"/>
                    <a:pt x="920" y="1202"/>
                    <a:pt x="1049" y="1177"/>
                  </a:cubicBezTo>
                  <a:cubicBezTo>
                    <a:pt x="1077" y="1177"/>
                    <a:pt x="1077" y="1093"/>
                    <a:pt x="1021" y="1093"/>
                  </a:cubicBezTo>
                  <a:cubicBezTo>
                    <a:pt x="944" y="1093"/>
                    <a:pt x="867" y="1097"/>
                    <a:pt x="791" y="1097"/>
                  </a:cubicBezTo>
                  <a:cubicBezTo>
                    <a:pt x="668" y="1097"/>
                    <a:pt x="549" y="1086"/>
                    <a:pt x="441" y="1030"/>
                  </a:cubicBezTo>
                  <a:cubicBezTo>
                    <a:pt x="294" y="974"/>
                    <a:pt x="175" y="827"/>
                    <a:pt x="175" y="652"/>
                  </a:cubicBezTo>
                  <a:cubicBezTo>
                    <a:pt x="175" y="652"/>
                    <a:pt x="203" y="624"/>
                    <a:pt x="203" y="596"/>
                  </a:cubicBezTo>
                  <a:cubicBezTo>
                    <a:pt x="316" y="774"/>
                    <a:pt x="500" y="886"/>
                    <a:pt x="697" y="886"/>
                  </a:cubicBezTo>
                  <a:cubicBezTo>
                    <a:pt x="756" y="886"/>
                    <a:pt x="815" y="876"/>
                    <a:pt x="874" y="855"/>
                  </a:cubicBezTo>
                  <a:cubicBezTo>
                    <a:pt x="1049" y="799"/>
                    <a:pt x="1168" y="708"/>
                    <a:pt x="1252" y="596"/>
                  </a:cubicBezTo>
                  <a:cubicBezTo>
                    <a:pt x="1287" y="533"/>
                    <a:pt x="1315" y="505"/>
                    <a:pt x="1315" y="478"/>
                  </a:cubicBezTo>
                  <a:lnTo>
                    <a:pt x="1315" y="478"/>
                  </a:lnTo>
                  <a:cubicBezTo>
                    <a:pt x="1315" y="533"/>
                    <a:pt x="1315" y="596"/>
                    <a:pt x="1287" y="680"/>
                  </a:cubicBezTo>
                  <a:cubicBezTo>
                    <a:pt x="1287" y="743"/>
                    <a:pt x="1252" y="799"/>
                    <a:pt x="1252" y="855"/>
                  </a:cubicBezTo>
                  <a:cubicBezTo>
                    <a:pt x="1252" y="883"/>
                    <a:pt x="1252" y="1002"/>
                    <a:pt x="1224" y="1030"/>
                  </a:cubicBezTo>
                  <a:cubicBezTo>
                    <a:pt x="1224" y="1030"/>
                    <a:pt x="1224" y="1058"/>
                    <a:pt x="1252" y="1093"/>
                  </a:cubicBezTo>
                  <a:cubicBezTo>
                    <a:pt x="1264" y="1102"/>
                    <a:pt x="1274" y="1105"/>
                    <a:pt x="1284" y="1105"/>
                  </a:cubicBezTo>
                  <a:cubicBezTo>
                    <a:pt x="1302" y="1105"/>
                    <a:pt x="1315" y="1093"/>
                    <a:pt x="1315" y="1093"/>
                  </a:cubicBezTo>
                  <a:cubicBezTo>
                    <a:pt x="1371" y="946"/>
                    <a:pt x="1371" y="799"/>
                    <a:pt x="1399" y="652"/>
                  </a:cubicBezTo>
                  <a:cubicBezTo>
                    <a:pt x="1399" y="450"/>
                    <a:pt x="1371" y="303"/>
                    <a:pt x="1287" y="184"/>
                  </a:cubicBezTo>
                  <a:cubicBezTo>
                    <a:pt x="1187" y="65"/>
                    <a:pt x="1032" y="1"/>
                    <a:pt x="8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64"/>
            <p:cNvSpPr/>
            <p:nvPr/>
          </p:nvSpPr>
          <p:spPr>
            <a:xfrm>
              <a:off x="6935598" y="1443867"/>
              <a:ext cx="27215" cy="16679"/>
            </a:xfrm>
            <a:custGeom>
              <a:rect b="b" l="l" r="r" t="t"/>
              <a:pathLst>
                <a:path extrusionOk="0" h="733" w="1196">
                  <a:moveTo>
                    <a:pt x="14" y="1"/>
                  </a:moveTo>
                  <a:cubicBezTo>
                    <a:pt x="7" y="1"/>
                    <a:pt x="0" y="8"/>
                    <a:pt x="0" y="22"/>
                  </a:cubicBezTo>
                  <a:cubicBezTo>
                    <a:pt x="91" y="253"/>
                    <a:pt x="175" y="518"/>
                    <a:pt x="413" y="637"/>
                  </a:cubicBezTo>
                  <a:cubicBezTo>
                    <a:pt x="513" y="705"/>
                    <a:pt x="610" y="733"/>
                    <a:pt x="704" y="733"/>
                  </a:cubicBezTo>
                  <a:cubicBezTo>
                    <a:pt x="852" y="733"/>
                    <a:pt x="995" y="664"/>
                    <a:pt x="1140" y="574"/>
                  </a:cubicBezTo>
                  <a:cubicBezTo>
                    <a:pt x="1196" y="546"/>
                    <a:pt x="1168" y="490"/>
                    <a:pt x="1112" y="490"/>
                  </a:cubicBezTo>
                  <a:cubicBezTo>
                    <a:pt x="966" y="542"/>
                    <a:pt x="833" y="596"/>
                    <a:pt x="699" y="596"/>
                  </a:cubicBezTo>
                  <a:cubicBezTo>
                    <a:pt x="614" y="596"/>
                    <a:pt x="530" y="575"/>
                    <a:pt x="441" y="518"/>
                  </a:cubicBezTo>
                  <a:cubicBezTo>
                    <a:pt x="238" y="427"/>
                    <a:pt x="119" y="225"/>
                    <a:pt x="28" y="22"/>
                  </a:cubicBezTo>
                  <a:cubicBezTo>
                    <a:pt x="28" y="8"/>
                    <a:pt x="21" y="1"/>
                    <a:pt x="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64"/>
            <p:cNvSpPr/>
            <p:nvPr/>
          </p:nvSpPr>
          <p:spPr>
            <a:xfrm>
              <a:off x="6968047" y="1425936"/>
              <a:ext cx="4005" cy="18682"/>
            </a:xfrm>
            <a:custGeom>
              <a:rect b="b" l="l" r="r" t="t"/>
              <a:pathLst>
                <a:path extrusionOk="0" h="821" w="176">
                  <a:moveTo>
                    <a:pt x="81" y="1"/>
                  </a:moveTo>
                  <a:cubicBezTo>
                    <a:pt x="78" y="1"/>
                    <a:pt x="78" y="9"/>
                    <a:pt x="92" y="27"/>
                  </a:cubicBezTo>
                  <a:cubicBezTo>
                    <a:pt x="92" y="9"/>
                    <a:pt x="85" y="1"/>
                    <a:pt x="81" y="1"/>
                  </a:cubicBezTo>
                  <a:close/>
                  <a:moveTo>
                    <a:pt x="92" y="27"/>
                  </a:moveTo>
                  <a:cubicBezTo>
                    <a:pt x="120" y="258"/>
                    <a:pt x="120" y="551"/>
                    <a:pt x="1" y="754"/>
                  </a:cubicBezTo>
                  <a:cubicBezTo>
                    <a:pt x="1" y="795"/>
                    <a:pt x="19" y="821"/>
                    <a:pt x="40" y="821"/>
                  </a:cubicBezTo>
                  <a:cubicBezTo>
                    <a:pt x="48" y="821"/>
                    <a:pt x="56" y="817"/>
                    <a:pt x="64" y="810"/>
                  </a:cubicBezTo>
                  <a:cubicBezTo>
                    <a:pt x="176" y="754"/>
                    <a:pt x="176" y="635"/>
                    <a:pt x="176" y="551"/>
                  </a:cubicBezTo>
                  <a:cubicBezTo>
                    <a:pt x="176" y="341"/>
                    <a:pt x="148" y="202"/>
                    <a:pt x="92" y="2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64"/>
            <p:cNvSpPr/>
            <p:nvPr/>
          </p:nvSpPr>
          <p:spPr>
            <a:xfrm>
              <a:off x="6930979" y="1415765"/>
              <a:ext cx="33905" cy="17590"/>
            </a:xfrm>
            <a:custGeom>
              <a:rect b="b" l="l" r="r" t="t"/>
              <a:pathLst>
                <a:path extrusionOk="0" h="773" w="1490">
                  <a:moveTo>
                    <a:pt x="800" y="1"/>
                  </a:moveTo>
                  <a:cubicBezTo>
                    <a:pt x="729" y="1"/>
                    <a:pt x="655" y="10"/>
                    <a:pt x="581" y="33"/>
                  </a:cubicBezTo>
                  <a:cubicBezTo>
                    <a:pt x="294" y="152"/>
                    <a:pt x="119" y="439"/>
                    <a:pt x="1" y="732"/>
                  </a:cubicBezTo>
                  <a:cubicBezTo>
                    <a:pt x="1" y="752"/>
                    <a:pt x="28" y="772"/>
                    <a:pt x="57" y="772"/>
                  </a:cubicBezTo>
                  <a:cubicBezTo>
                    <a:pt x="69" y="772"/>
                    <a:pt x="81" y="769"/>
                    <a:pt x="91" y="760"/>
                  </a:cubicBezTo>
                  <a:cubicBezTo>
                    <a:pt x="231" y="558"/>
                    <a:pt x="378" y="299"/>
                    <a:pt x="644" y="180"/>
                  </a:cubicBezTo>
                  <a:cubicBezTo>
                    <a:pt x="718" y="156"/>
                    <a:pt x="787" y="148"/>
                    <a:pt x="852" y="148"/>
                  </a:cubicBezTo>
                  <a:cubicBezTo>
                    <a:pt x="941" y="148"/>
                    <a:pt x="1025" y="164"/>
                    <a:pt x="1105" y="180"/>
                  </a:cubicBezTo>
                  <a:cubicBezTo>
                    <a:pt x="1165" y="194"/>
                    <a:pt x="1231" y="194"/>
                    <a:pt x="1298" y="194"/>
                  </a:cubicBezTo>
                  <a:cubicBezTo>
                    <a:pt x="1364" y="194"/>
                    <a:pt x="1430" y="194"/>
                    <a:pt x="1490" y="208"/>
                  </a:cubicBezTo>
                  <a:cubicBezTo>
                    <a:pt x="1399" y="89"/>
                    <a:pt x="1224" y="61"/>
                    <a:pt x="1077" y="33"/>
                  </a:cubicBezTo>
                  <a:cubicBezTo>
                    <a:pt x="993" y="17"/>
                    <a:pt x="898" y="1"/>
                    <a:pt x="8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64"/>
            <p:cNvSpPr/>
            <p:nvPr/>
          </p:nvSpPr>
          <p:spPr>
            <a:xfrm>
              <a:off x="6925086" y="1408802"/>
              <a:ext cx="28512" cy="27306"/>
            </a:xfrm>
            <a:custGeom>
              <a:rect b="b" l="l" r="r" t="t"/>
              <a:pathLst>
                <a:path extrusionOk="0" h="1200" w="1253">
                  <a:moveTo>
                    <a:pt x="1005" y="1"/>
                  </a:moveTo>
                  <a:cubicBezTo>
                    <a:pt x="761" y="1"/>
                    <a:pt x="535" y="93"/>
                    <a:pt x="350" y="283"/>
                  </a:cubicBezTo>
                  <a:cubicBezTo>
                    <a:pt x="85" y="542"/>
                    <a:pt x="1" y="836"/>
                    <a:pt x="29" y="1157"/>
                  </a:cubicBezTo>
                  <a:cubicBezTo>
                    <a:pt x="29" y="1185"/>
                    <a:pt x="43" y="1199"/>
                    <a:pt x="57" y="1199"/>
                  </a:cubicBezTo>
                  <a:cubicBezTo>
                    <a:pt x="71" y="1199"/>
                    <a:pt x="85" y="1185"/>
                    <a:pt x="85" y="1157"/>
                  </a:cubicBezTo>
                  <a:cubicBezTo>
                    <a:pt x="113" y="514"/>
                    <a:pt x="581" y="164"/>
                    <a:pt x="1189" y="109"/>
                  </a:cubicBezTo>
                  <a:cubicBezTo>
                    <a:pt x="1252" y="109"/>
                    <a:pt x="1252" y="46"/>
                    <a:pt x="1189" y="18"/>
                  </a:cubicBezTo>
                  <a:cubicBezTo>
                    <a:pt x="1127" y="7"/>
                    <a:pt x="1066" y="1"/>
                    <a:pt x="10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64"/>
            <p:cNvSpPr/>
            <p:nvPr/>
          </p:nvSpPr>
          <p:spPr>
            <a:xfrm>
              <a:off x="6948956" y="1404865"/>
              <a:ext cx="26805" cy="12720"/>
            </a:xfrm>
            <a:custGeom>
              <a:rect b="b" l="l" r="r" t="t"/>
              <a:pathLst>
                <a:path extrusionOk="0" h="559" w="1178">
                  <a:moveTo>
                    <a:pt x="270" y="1"/>
                  </a:moveTo>
                  <a:cubicBezTo>
                    <a:pt x="190" y="1"/>
                    <a:pt x="109" y="6"/>
                    <a:pt x="29" y="16"/>
                  </a:cubicBezTo>
                  <a:cubicBezTo>
                    <a:pt x="1" y="16"/>
                    <a:pt x="1" y="44"/>
                    <a:pt x="29" y="44"/>
                  </a:cubicBezTo>
                  <a:cubicBezTo>
                    <a:pt x="65" y="42"/>
                    <a:pt x="101" y="40"/>
                    <a:pt x="136" y="40"/>
                  </a:cubicBezTo>
                  <a:cubicBezTo>
                    <a:pt x="545" y="40"/>
                    <a:pt x="861" y="192"/>
                    <a:pt x="1105" y="540"/>
                  </a:cubicBezTo>
                  <a:cubicBezTo>
                    <a:pt x="1117" y="552"/>
                    <a:pt x="1133" y="559"/>
                    <a:pt x="1147" y="559"/>
                  </a:cubicBezTo>
                  <a:cubicBezTo>
                    <a:pt x="1165" y="559"/>
                    <a:pt x="1178" y="545"/>
                    <a:pt x="1161" y="512"/>
                  </a:cubicBezTo>
                  <a:cubicBezTo>
                    <a:pt x="1017" y="125"/>
                    <a:pt x="653" y="1"/>
                    <a:pt x="2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64"/>
            <p:cNvSpPr/>
            <p:nvPr/>
          </p:nvSpPr>
          <p:spPr>
            <a:xfrm>
              <a:off x="6926360" y="1438019"/>
              <a:ext cx="17203" cy="30264"/>
            </a:xfrm>
            <a:custGeom>
              <a:rect b="b" l="l" r="r" t="t"/>
              <a:pathLst>
                <a:path extrusionOk="0" h="1330" w="756">
                  <a:moveTo>
                    <a:pt x="32" y="1"/>
                  </a:moveTo>
                  <a:cubicBezTo>
                    <a:pt x="15" y="1"/>
                    <a:pt x="1" y="17"/>
                    <a:pt x="1" y="48"/>
                  </a:cubicBezTo>
                  <a:cubicBezTo>
                    <a:pt x="29" y="335"/>
                    <a:pt x="29" y="629"/>
                    <a:pt x="176" y="922"/>
                  </a:cubicBezTo>
                  <a:cubicBezTo>
                    <a:pt x="255" y="1088"/>
                    <a:pt x="417" y="1330"/>
                    <a:pt x="660" y="1330"/>
                  </a:cubicBezTo>
                  <a:cubicBezTo>
                    <a:pt x="673" y="1330"/>
                    <a:pt x="687" y="1329"/>
                    <a:pt x="700" y="1328"/>
                  </a:cubicBezTo>
                  <a:cubicBezTo>
                    <a:pt x="728" y="1300"/>
                    <a:pt x="756" y="1244"/>
                    <a:pt x="700" y="1244"/>
                  </a:cubicBezTo>
                  <a:cubicBezTo>
                    <a:pt x="231" y="1034"/>
                    <a:pt x="120" y="482"/>
                    <a:pt x="85" y="48"/>
                  </a:cubicBezTo>
                  <a:cubicBezTo>
                    <a:pt x="71" y="17"/>
                    <a:pt x="5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64"/>
            <p:cNvSpPr/>
            <p:nvPr/>
          </p:nvSpPr>
          <p:spPr>
            <a:xfrm>
              <a:off x="6915301" y="1444299"/>
              <a:ext cx="16133" cy="25395"/>
            </a:xfrm>
            <a:custGeom>
              <a:rect b="b" l="l" r="r" t="t"/>
              <a:pathLst>
                <a:path extrusionOk="0" h="1116" w="709">
                  <a:moveTo>
                    <a:pt x="79" y="0"/>
                  </a:moveTo>
                  <a:cubicBezTo>
                    <a:pt x="40" y="0"/>
                    <a:pt x="1" y="24"/>
                    <a:pt x="18" y="59"/>
                  </a:cubicBezTo>
                  <a:cubicBezTo>
                    <a:pt x="137" y="443"/>
                    <a:pt x="221" y="877"/>
                    <a:pt x="606" y="1108"/>
                  </a:cubicBezTo>
                  <a:cubicBezTo>
                    <a:pt x="614" y="1113"/>
                    <a:pt x="623" y="1116"/>
                    <a:pt x="632" y="1116"/>
                  </a:cubicBezTo>
                  <a:cubicBezTo>
                    <a:pt x="676" y="1116"/>
                    <a:pt x="709" y="1047"/>
                    <a:pt x="662" y="1024"/>
                  </a:cubicBezTo>
                  <a:cubicBezTo>
                    <a:pt x="368" y="730"/>
                    <a:pt x="256" y="408"/>
                    <a:pt x="137" y="31"/>
                  </a:cubicBezTo>
                  <a:cubicBezTo>
                    <a:pt x="126" y="10"/>
                    <a:pt x="102" y="0"/>
                    <a:pt x="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64"/>
            <p:cNvSpPr/>
            <p:nvPr/>
          </p:nvSpPr>
          <p:spPr>
            <a:xfrm>
              <a:off x="6826283" y="1464551"/>
              <a:ext cx="14495" cy="18568"/>
            </a:xfrm>
            <a:custGeom>
              <a:rect b="b" l="l" r="r" t="t"/>
              <a:pathLst>
                <a:path extrusionOk="0" h="816" w="637">
                  <a:moveTo>
                    <a:pt x="439" y="0"/>
                  </a:moveTo>
                  <a:cubicBezTo>
                    <a:pt x="404" y="0"/>
                    <a:pt x="365" y="13"/>
                    <a:pt x="322" y="43"/>
                  </a:cubicBezTo>
                  <a:cubicBezTo>
                    <a:pt x="231" y="106"/>
                    <a:pt x="1" y="365"/>
                    <a:pt x="175" y="455"/>
                  </a:cubicBezTo>
                  <a:cubicBezTo>
                    <a:pt x="175" y="455"/>
                    <a:pt x="203" y="455"/>
                    <a:pt x="175" y="427"/>
                  </a:cubicBezTo>
                  <a:cubicBezTo>
                    <a:pt x="147" y="365"/>
                    <a:pt x="259" y="281"/>
                    <a:pt x="287" y="218"/>
                  </a:cubicBezTo>
                  <a:cubicBezTo>
                    <a:pt x="320" y="188"/>
                    <a:pt x="367" y="159"/>
                    <a:pt x="404" y="159"/>
                  </a:cubicBezTo>
                  <a:cubicBezTo>
                    <a:pt x="437" y="159"/>
                    <a:pt x="462" y="183"/>
                    <a:pt x="462" y="253"/>
                  </a:cubicBezTo>
                  <a:lnTo>
                    <a:pt x="462" y="281"/>
                  </a:lnTo>
                  <a:cubicBezTo>
                    <a:pt x="434" y="281"/>
                    <a:pt x="406" y="281"/>
                    <a:pt x="378" y="309"/>
                  </a:cubicBezTo>
                  <a:cubicBezTo>
                    <a:pt x="287" y="393"/>
                    <a:pt x="84" y="714"/>
                    <a:pt x="287" y="805"/>
                  </a:cubicBezTo>
                  <a:cubicBezTo>
                    <a:pt x="306" y="812"/>
                    <a:pt x="323" y="816"/>
                    <a:pt x="340" y="816"/>
                  </a:cubicBezTo>
                  <a:cubicBezTo>
                    <a:pt x="516" y="816"/>
                    <a:pt x="611" y="445"/>
                    <a:pt x="637" y="337"/>
                  </a:cubicBezTo>
                  <a:cubicBezTo>
                    <a:pt x="637" y="177"/>
                    <a:pt x="568" y="0"/>
                    <a:pt x="4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64"/>
            <p:cNvSpPr/>
            <p:nvPr/>
          </p:nvSpPr>
          <p:spPr>
            <a:xfrm>
              <a:off x="6831540" y="1459022"/>
              <a:ext cx="19911" cy="29923"/>
            </a:xfrm>
            <a:custGeom>
              <a:rect b="b" l="l" r="r" t="t"/>
              <a:pathLst>
                <a:path extrusionOk="0" h="1315" w="875">
                  <a:moveTo>
                    <a:pt x="319" y="1"/>
                  </a:moveTo>
                  <a:cubicBezTo>
                    <a:pt x="223" y="1"/>
                    <a:pt x="123" y="20"/>
                    <a:pt x="28" y="55"/>
                  </a:cubicBezTo>
                  <a:cubicBezTo>
                    <a:pt x="0" y="55"/>
                    <a:pt x="0" y="83"/>
                    <a:pt x="28" y="83"/>
                  </a:cubicBezTo>
                  <a:cubicBezTo>
                    <a:pt x="94" y="65"/>
                    <a:pt x="156" y="57"/>
                    <a:pt x="214" y="57"/>
                  </a:cubicBezTo>
                  <a:cubicBezTo>
                    <a:pt x="523" y="57"/>
                    <a:pt x="719" y="294"/>
                    <a:pt x="672" y="636"/>
                  </a:cubicBezTo>
                  <a:cubicBezTo>
                    <a:pt x="616" y="873"/>
                    <a:pt x="525" y="1104"/>
                    <a:pt x="350" y="1251"/>
                  </a:cubicBezTo>
                  <a:cubicBezTo>
                    <a:pt x="327" y="1273"/>
                    <a:pt x="341" y="1314"/>
                    <a:pt x="377" y="1314"/>
                  </a:cubicBezTo>
                  <a:cubicBezTo>
                    <a:pt x="385" y="1314"/>
                    <a:pt x="395" y="1312"/>
                    <a:pt x="406" y="1307"/>
                  </a:cubicBezTo>
                  <a:cubicBezTo>
                    <a:pt x="700" y="1160"/>
                    <a:pt x="874" y="698"/>
                    <a:pt x="818" y="377"/>
                  </a:cubicBezTo>
                  <a:cubicBezTo>
                    <a:pt x="754" y="111"/>
                    <a:pt x="548" y="1"/>
                    <a:pt x="3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64"/>
            <p:cNvSpPr/>
            <p:nvPr/>
          </p:nvSpPr>
          <p:spPr>
            <a:xfrm>
              <a:off x="6850335" y="1455404"/>
              <a:ext cx="8419" cy="33245"/>
            </a:xfrm>
            <a:custGeom>
              <a:rect b="b" l="l" r="r" t="t"/>
              <a:pathLst>
                <a:path extrusionOk="0" h="1461" w="370">
                  <a:moveTo>
                    <a:pt x="109" y="0"/>
                  </a:moveTo>
                  <a:cubicBezTo>
                    <a:pt x="80" y="0"/>
                    <a:pt x="56" y="26"/>
                    <a:pt x="76" y="67"/>
                  </a:cubicBezTo>
                  <a:cubicBezTo>
                    <a:pt x="342" y="508"/>
                    <a:pt x="251" y="941"/>
                    <a:pt x="20" y="1382"/>
                  </a:cubicBezTo>
                  <a:cubicBezTo>
                    <a:pt x="1" y="1421"/>
                    <a:pt x="37" y="1461"/>
                    <a:pt x="70" y="1461"/>
                  </a:cubicBezTo>
                  <a:cubicBezTo>
                    <a:pt x="83" y="1461"/>
                    <a:pt x="96" y="1454"/>
                    <a:pt x="104" y="1438"/>
                  </a:cubicBezTo>
                  <a:cubicBezTo>
                    <a:pt x="251" y="1207"/>
                    <a:pt x="370" y="969"/>
                    <a:pt x="370" y="711"/>
                  </a:cubicBezTo>
                  <a:cubicBezTo>
                    <a:pt x="370" y="445"/>
                    <a:pt x="279" y="242"/>
                    <a:pt x="139" y="11"/>
                  </a:cubicBezTo>
                  <a:cubicBezTo>
                    <a:pt x="130" y="4"/>
                    <a:pt x="119" y="0"/>
                    <a:pt x="1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64"/>
            <p:cNvSpPr/>
            <p:nvPr/>
          </p:nvSpPr>
          <p:spPr>
            <a:xfrm>
              <a:off x="6780455" y="1358126"/>
              <a:ext cx="458900" cy="315043"/>
            </a:xfrm>
            <a:custGeom>
              <a:rect b="b" l="l" r="r" t="t"/>
              <a:pathLst>
                <a:path extrusionOk="0" h="13845" w="20167">
                  <a:moveTo>
                    <a:pt x="11133" y="4636"/>
                  </a:moveTo>
                  <a:cubicBezTo>
                    <a:pt x="11391" y="4783"/>
                    <a:pt x="11713" y="4811"/>
                    <a:pt x="12007" y="4839"/>
                  </a:cubicBezTo>
                  <a:lnTo>
                    <a:pt x="12706" y="4839"/>
                  </a:lnTo>
                  <a:cubicBezTo>
                    <a:pt x="12853" y="4839"/>
                    <a:pt x="13028" y="4811"/>
                    <a:pt x="13174" y="4811"/>
                  </a:cubicBezTo>
                  <a:cubicBezTo>
                    <a:pt x="13055" y="5244"/>
                    <a:pt x="12762" y="5566"/>
                    <a:pt x="12412" y="5860"/>
                  </a:cubicBezTo>
                  <a:cubicBezTo>
                    <a:pt x="12237" y="6034"/>
                    <a:pt x="12063" y="6181"/>
                    <a:pt x="11916" y="6328"/>
                  </a:cubicBezTo>
                  <a:cubicBezTo>
                    <a:pt x="11713" y="6503"/>
                    <a:pt x="11566" y="6643"/>
                    <a:pt x="11307" y="6678"/>
                  </a:cubicBezTo>
                  <a:cubicBezTo>
                    <a:pt x="11042" y="6678"/>
                    <a:pt x="10930" y="6468"/>
                    <a:pt x="10783" y="6265"/>
                  </a:cubicBezTo>
                  <a:cubicBezTo>
                    <a:pt x="10636" y="6034"/>
                    <a:pt x="10608" y="5741"/>
                    <a:pt x="10636" y="5482"/>
                  </a:cubicBezTo>
                  <a:cubicBezTo>
                    <a:pt x="10692" y="5244"/>
                    <a:pt x="10755" y="4930"/>
                    <a:pt x="10902" y="4783"/>
                  </a:cubicBezTo>
                  <a:cubicBezTo>
                    <a:pt x="10930" y="4720"/>
                    <a:pt x="11042" y="4664"/>
                    <a:pt x="11133" y="4636"/>
                  </a:cubicBezTo>
                  <a:close/>
                  <a:moveTo>
                    <a:pt x="2539" y="6734"/>
                  </a:moveTo>
                  <a:cubicBezTo>
                    <a:pt x="2539" y="6734"/>
                    <a:pt x="2567" y="6762"/>
                    <a:pt x="2567" y="6790"/>
                  </a:cubicBezTo>
                  <a:lnTo>
                    <a:pt x="2826" y="7055"/>
                  </a:lnTo>
                  <a:cubicBezTo>
                    <a:pt x="2714" y="7083"/>
                    <a:pt x="2595" y="7139"/>
                    <a:pt x="2511" y="7230"/>
                  </a:cubicBezTo>
                  <a:cubicBezTo>
                    <a:pt x="2420" y="7139"/>
                    <a:pt x="2336" y="7027"/>
                    <a:pt x="2245" y="6909"/>
                  </a:cubicBezTo>
                  <a:cubicBezTo>
                    <a:pt x="2301" y="6853"/>
                    <a:pt x="2336" y="6790"/>
                    <a:pt x="2420" y="6762"/>
                  </a:cubicBezTo>
                  <a:cubicBezTo>
                    <a:pt x="2448" y="6734"/>
                    <a:pt x="2511" y="6734"/>
                    <a:pt x="2539" y="6734"/>
                  </a:cubicBezTo>
                  <a:close/>
                  <a:moveTo>
                    <a:pt x="853" y="5377"/>
                  </a:moveTo>
                  <a:cubicBezTo>
                    <a:pt x="892" y="5377"/>
                    <a:pt x="936" y="5414"/>
                    <a:pt x="994" y="5454"/>
                  </a:cubicBezTo>
                  <a:cubicBezTo>
                    <a:pt x="1168" y="5538"/>
                    <a:pt x="1287" y="5713"/>
                    <a:pt x="1371" y="5888"/>
                  </a:cubicBezTo>
                  <a:cubicBezTo>
                    <a:pt x="1462" y="6034"/>
                    <a:pt x="1490" y="6209"/>
                    <a:pt x="1574" y="6356"/>
                  </a:cubicBezTo>
                  <a:cubicBezTo>
                    <a:pt x="1665" y="6503"/>
                    <a:pt x="1749" y="6643"/>
                    <a:pt x="1840" y="6790"/>
                  </a:cubicBezTo>
                  <a:cubicBezTo>
                    <a:pt x="2042" y="7083"/>
                    <a:pt x="2245" y="7314"/>
                    <a:pt x="2476" y="7552"/>
                  </a:cubicBezTo>
                  <a:cubicBezTo>
                    <a:pt x="2595" y="7692"/>
                    <a:pt x="2742" y="7811"/>
                    <a:pt x="2889" y="7929"/>
                  </a:cubicBezTo>
                  <a:cubicBezTo>
                    <a:pt x="3000" y="8041"/>
                    <a:pt x="3210" y="8216"/>
                    <a:pt x="3210" y="8391"/>
                  </a:cubicBezTo>
                  <a:cubicBezTo>
                    <a:pt x="3175" y="8657"/>
                    <a:pt x="2917" y="8629"/>
                    <a:pt x="2742" y="8657"/>
                  </a:cubicBezTo>
                  <a:cubicBezTo>
                    <a:pt x="2567" y="8685"/>
                    <a:pt x="2392" y="8741"/>
                    <a:pt x="2217" y="8775"/>
                  </a:cubicBezTo>
                  <a:cubicBezTo>
                    <a:pt x="1896" y="8859"/>
                    <a:pt x="1602" y="9034"/>
                    <a:pt x="1287" y="9209"/>
                  </a:cubicBezTo>
                  <a:cubicBezTo>
                    <a:pt x="1164" y="9285"/>
                    <a:pt x="1021" y="9461"/>
                    <a:pt x="858" y="9461"/>
                  </a:cubicBezTo>
                  <a:cubicBezTo>
                    <a:pt x="827" y="9461"/>
                    <a:pt x="795" y="9454"/>
                    <a:pt x="763" y="9440"/>
                  </a:cubicBezTo>
                  <a:cubicBezTo>
                    <a:pt x="616" y="9356"/>
                    <a:pt x="469" y="9237"/>
                    <a:pt x="413" y="9062"/>
                  </a:cubicBezTo>
                  <a:cubicBezTo>
                    <a:pt x="266" y="8713"/>
                    <a:pt x="238" y="8279"/>
                    <a:pt x="238" y="7866"/>
                  </a:cubicBezTo>
                  <a:cubicBezTo>
                    <a:pt x="204" y="7202"/>
                    <a:pt x="322" y="6503"/>
                    <a:pt x="553" y="5860"/>
                  </a:cubicBezTo>
                  <a:cubicBezTo>
                    <a:pt x="644" y="5769"/>
                    <a:pt x="728" y="5566"/>
                    <a:pt x="791" y="5419"/>
                  </a:cubicBezTo>
                  <a:cubicBezTo>
                    <a:pt x="811" y="5389"/>
                    <a:pt x="831" y="5377"/>
                    <a:pt x="853" y="5377"/>
                  </a:cubicBezTo>
                  <a:close/>
                  <a:moveTo>
                    <a:pt x="5042" y="8307"/>
                  </a:moveTo>
                  <a:cubicBezTo>
                    <a:pt x="5161" y="8307"/>
                    <a:pt x="5308" y="8335"/>
                    <a:pt x="5420" y="8335"/>
                  </a:cubicBezTo>
                  <a:lnTo>
                    <a:pt x="5511" y="8335"/>
                  </a:lnTo>
                  <a:cubicBezTo>
                    <a:pt x="5392" y="8454"/>
                    <a:pt x="5245" y="8538"/>
                    <a:pt x="5098" y="8629"/>
                  </a:cubicBezTo>
                  <a:cubicBezTo>
                    <a:pt x="4895" y="8803"/>
                    <a:pt x="4721" y="8950"/>
                    <a:pt x="4518" y="9090"/>
                  </a:cubicBezTo>
                  <a:cubicBezTo>
                    <a:pt x="4259" y="9265"/>
                    <a:pt x="3993" y="9328"/>
                    <a:pt x="3735" y="9475"/>
                  </a:cubicBezTo>
                  <a:cubicBezTo>
                    <a:pt x="3735" y="9384"/>
                    <a:pt x="3735" y="9265"/>
                    <a:pt x="3700" y="9209"/>
                  </a:cubicBezTo>
                  <a:cubicBezTo>
                    <a:pt x="3644" y="9034"/>
                    <a:pt x="3525" y="8859"/>
                    <a:pt x="3385" y="8741"/>
                  </a:cubicBezTo>
                  <a:cubicBezTo>
                    <a:pt x="3385" y="8741"/>
                    <a:pt x="3350" y="8713"/>
                    <a:pt x="3294" y="8713"/>
                  </a:cubicBezTo>
                  <a:cubicBezTo>
                    <a:pt x="3322" y="8685"/>
                    <a:pt x="3350" y="8657"/>
                    <a:pt x="3385" y="8629"/>
                  </a:cubicBezTo>
                  <a:lnTo>
                    <a:pt x="3385" y="8566"/>
                  </a:lnTo>
                  <a:cubicBezTo>
                    <a:pt x="3413" y="8566"/>
                    <a:pt x="3441" y="8566"/>
                    <a:pt x="3469" y="8538"/>
                  </a:cubicBezTo>
                  <a:cubicBezTo>
                    <a:pt x="3763" y="8454"/>
                    <a:pt x="4021" y="8482"/>
                    <a:pt x="4315" y="8454"/>
                  </a:cubicBezTo>
                  <a:cubicBezTo>
                    <a:pt x="4546" y="8454"/>
                    <a:pt x="4784" y="8307"/>
                    <a:pt x="5042" y="8307"/>
                  </a:cubicBezTo>
                  <a:close/>
                  <a:moveTo>
                    <a:pt x="3909" y="10433"/>
                  </a:moveTo>
                  <a:cubicBezTo>
                    <a:pt x="3993" y="10461"/>
                    <a:pt x="4049" y="10461"/>
                    <a:pt x="4140" y="10461"/>
                  </a:cubicBezTo>
                  <a:cubicBezTo>
                    <a:pt x="4140" y="10524"/>
                    <a:pt x="4112" y="10579"/>
                    <a:pt x="4112" y="10607"/>
                  </a:cubicBezTo>
                  <a:cubicBezTo>
                    <a:pt x="4084" y="10782"/>
                    <a:pt x="4049" y="10957"/>
                    <a:pt x="3965" y="11104"/>
                  </a:cubicBezTo>
                  <a:cubicBezTo>
                    <a:pt x="3847" y="11160"/>
                    <a:pt x="3735" y="11223"/>
                    <a:pt x="3644" y="11279"/>
                  </a:cubicBezTo>
                  <a:cubicBezTo>
                    <a:pt x="3763" y="11104"/>
                    <a:pt x="3847" y="10929"/>
                    <a:pt x="3874" y="10726"/>
                  </a:cubicBezTo>
                  <a:cubicBezTo>
                    <a:pt x="3909" y="10635"/>
                    <a:pt x="3909" y="10524"/>
                    <a:pt x="3909" y="10433"/>
                  </a:cubicBezTo>
                  <a:close/>
                  <a:moveTo>
                    <a:pt x="3500" y="9713"/>
                  </a:moveTo>
                  <a:cubicBezTo>
                    <a:pt x="3546" y="9713"/>
                    <a:pt x="3587" y="9726"/>
                    <a:pt x="3616" y="9761"/>
                  </a:cubicBezTo>
                  <a:cubicBezTo>
                    <a:pt x="3644" y="9824"/>
                    <a:pt x="3644" y="9999"/>
                    <a:pt x="3644" y="10055"/>
                  </a:cubicBezTo>
                  <a:cubicBezTo>
                    <a:pt x="3672" y="10174"/>
                    <a:pt x="3700" y="10314"/>
                    <a:pt x="3672" y="10433"/>
                  </a:cubicBezTo>
                  <a:cubicBezTo>
                    <a:pt x="3644" y="10754"/>
                    <a:pt x="3525" y="11188"/>
                    <a:pt x="3210" y="11335"/>
                  </a:cubicBezTo>
                  <a:cubicBezTo>
                    <a:pt x="3075" y="11415"/>
                    <a:pt x="2916" y="11453"/>
                    <a:pt x="2755" y="11453"/>
                  </a:cubicBezTo>
                  <a:cubicBezTo>
                    <a:pt x="2567" y="11453"/>
                    <a:pt x="2376" y="11401"/>
                    <a:pt x="2217" y="11307"/>
                  </a:cubicBezTo>
                  <a:cubicBezTo>
                    <a:pt x="2015" y="11188"/>
                    <a:pt x="1693" y="10985"/>
                    <a:pt x="1546" y="10754"/>
                  </a:cubicBezTo>
                  <a:cubicBezTo>
                    <a:pt x="1602" y="10754"/>
                    <a:pt x="1693" y="10726"/>
                    <a:pt x="1721" y="10726"/>
                  </a:cubicBezTo>
                  <a:cubicBezTo>
                    <a:pt x="1868" y="10663"/>
                    <a:pt x="1987" y="10607"/>
                    <a:pt x="2098" y="10552"/>
                  </a:cubicBezTo>
                  <a:cubicBezTo>
                    <a:pt x="2301" y="10489"/>
                    <a:pt x="2448" y="10377"/>
                    <a:pt x="2623" y="10230"/>
                  </a:cubicBezTo>
                  <a:cubicBezTo>
                    <a:pt x="2798" y="10083"/>
                    <a:pt x="2972" y="9880"/>
                    <a:pt x="3210" y="9789"/>
                  </a:cubicBezTo>
                  <a:cubicBezTo>
                    <a:pt x="3286" y="9770"/>
                    <a:pt x="3404" y="9713"/>
                    <a:pt x="3500" y="9713"/>
                  </a:cubicBezTo>
                  <a:close/>
                  <a:moveTo>
                    <a:pt x="9762" y="266"/>
                  </a:moveTo>
                  <a:cubicBezTo>
                    <a:pt x="9937" y="266"/>
                    <a:pt x="10140" y="294"/>
                    <a:pt x="10314" y="350"/>
                  </a:cubicBezTo>
                  <a:cubicBezTo>
                    <a:pt x="10489" y="385"/>
                    <a:pt x="10664" y="441"/>
                    <a:pt x="10839" y="469"/>
                  </a:cubicBezTo>
                  <a:cubicBezTo>
                    <a:pt x="11042" y="497"/>
                    <a:pt x="11251" y="559"/>
                    <a:pt x="11426" y="671"/>
                  </a:cubicBezTo>
                  <a:cubicBezTo>
                    <a:pt x="11776" y="846"/>
                    <a:pt x="12125" y="965"/>
                    <a:pt x="12440" y="1140"/>
                  </a:cubicBezTo>
                  <a:cubicBezTo>
                    <a:pt x="12734" y="1287"/>
                    <a:pt x="13000" y="1489"/>
                    <a:pt x="13349" y="1545"/>
                  </a:cubicBezTo>
                  <a:cubicBezTo>
                    <a:pt x="13399" y="1549"/>
                    <a:pt x="13448" y="1551"/>
                    <a:pt x="13497" y="1551"/>
                  </a:cubicBezTo>
                  <a:cubicBezTo>
                    <a:pt x="13789" y="1551"/>
                    <a:pt x="14063" y="1489"/>
                    <a:pt x="14363" y="1489"/>
                  </a:cubicBezTo>
                  <a:lnTo>
                    <a:pt x="14398" y="1489"/>
                  </a:lnTo>
                  <a:cubicBezTo>
                    <a:pt x="14510" y="1489"/>
                    <a:pt x="14601" y="1517"/>
                    <a:pt x="14685" y="1545"/>
                  </a:cubicBezTo>
                  <a:cubicBezTo>
                    <a:pt x="14922" y="1608"/>
                    <a:pt x="15125" y="1748"/>
                    <a:pt x="15384" y="1811"/>
                  </a:cubicBezTo>
                  <a:cubicBezTo>
                    <a:pt x="15412" y="1839"/>
                    <a:pt x="15447" y="1867"/>
                    <a:pt x="15503" y="1895"/>
                  </a:cubicBezTo>
                  <a:cubicBezTo>
                    <a:pt x="15734" y="2042"/>
                    <a:pt x="15936" y="2245"/>
                    <a:pt x="16202" y="2363"/>
                  </a:cubicBezTo>
                  <a:cubicBezTo>
                    <a:pt x="16524" y="2482"/>
                    <a:pt x="16873" y="2622"/>
                    <a:pt x="17223" y="2713"/>
                  </a:cubicBezTo>
                  <a:cubicBezTo>
                    <a:pt x="17545" y="2797"/>
                    <a:pt x="17894" y="2832"/>
                    <a:pt x="18244" y="2860"/>
                  </a:cubicBezTo>
                  <a:cubicBezTo>
                    <a:pt x="18558" y="2888"/>
                    <a:pt x="19055" y="2888"/>
                    <a:pt x="19349" y="3091"/>
                  </a:cubicBezTo>
                  <a:cubicBezTo>
                    <a:pt x="19992" y="3531"/>
                    <a:pt x="19873" y="4461"/>
                    <a:pt x="19873" y="5160"/>
                  </a:cubicBezTo>
                  <a:cubicBezTo>
                    <a:pt x="19845" y="5979"/>
                    <a:pt x="19698" y="6762"/>
                    <a:pt x="19782" y="7580"/>
                  </a:cubicBezTo>
                  <a:cubicBezTo>
                    <a:pt x="19817" y="7957"/>
                    <a:pt x="19817" y="8363"/>
                    <a:pt x="19754" y="8775"/>
                  </a:cubicBezTo>
                  <a:cubicBezTo>
                    <a:pt x="19726" y="9153"/>
                    <a:pt x="19726" y="9559"/>
                    <a:pt x="19670" y="9936"/>
                  </a:cubicBezTo>
                  <a:cubicBezTo>
                    <a:pt x="19642" y="10349"/>
                    <a:pt x="19551" y="10754"/>
                    <a:pt x="19495" y="11188"/>
                  </a:cubicBezTo>
                  <a:cubicBezTo>
                    <a:pt x="19433" y="11600"/>
                    <a:pt x="19495" y="12006"/>
                    <a:pt x="19433" y="12384"/>
                  </a:cubicBezTo>
                  <a:cubicBezTo>
                    <a:pt x="19377" y="12824"/>
                    <a:pt x="19083" y="13083"/>
                    <a:pt x="18824" y="13404"/>
                  </a:cubicBezTo>
                  <a:cubicBezTo>
                    <a:pt x="18796" y="13432"/>
                    <a:pt x="18768" y="13460"/>
                    <a:pt x="18733" y="13495"/>
                  </a:cubicBezTo>
                  <a:cubicBezTo>
                    <a:pt x="18705" y="13495"/>
                    <a:pt x="18677" y="13551"/>
                    <a:pt x="18677" y="13551"/>
                  </a:cubicBezTo>
                  <a:lnTo>
                    <a:pt x="18621" y="13551"/>
                  </a:lnTo>
                  <a:cubicBezTo>
                    <a:pt x="18558" y="13551"/>
                    <a:pt x="18503" y="13460"/>
                    <a:pt x="18447" y="13460"/>
                  </a:cubicBezTo>
                  <a:cubicBezTo>
                    <a:pt x="18328" y="13432"/>
                    <a:pt x="18244" y="13404"/>
                    <a:pt x="18153" y="13376"/>
                  </a:cubicBezTo>
                  <a:cubicBezTo>
                    <a:pt x="17950" y="13320"/>
                    <a:pt x="17747" y="13230"/>
                    <a:pt x="17545" y="13174"/>
                  </a:cubicBezTo>
                  <a:cubicBezTo>
                    <a:pt x="17370" y="13111"/>
                    <a:pt x="17160" y="13055"/>
                    <a:pt x="16985" y="12971"/>
                  </a:cubicBezTo>
                  <a:cubicBezTo>
                    <a:pt x="16810" y="12880"/>
                    <a:pt x="16699" y="12705"/>
                    <a:pt x="16552" y="12586"/>
                  </a:cubicBezTo>
                  <a:cubicBezTo>
                    <a:pt x="16405" y="12502"/>
                    <a:pt x="16258" y="12411"/>
                    <a:pt x="16083" y="12384"/>
                  </a:cubicBezTo>
                  <a:cubicBezTo>
                    <a:pt x="15880" y="12356"/>
                    <a:pt x="15706" y="12356"/>
                    <a:pt x="15531" y="12237"/>
                  </a:cubicBezTo>
                  <a:cubicBezTo>
                    <a:pt x="15328" y="12153"/>
                    <a:pt x="15181" y="11978"/>
                    <a:pt x="15062" y="11803"/>
                  </a:cubicBezTo>
                  <a:cubicBezTo>
                    <a:pt x="14950" y="11628"/>
                    <a:pt x="14832" y="11482"/>
                    <a:pt x="14657" y="11363"/>
                  </a:cubicBezTo>
                  <a:cubicBezTo>
                    <a:pt x="14601" y="11307"/>
                    <a:pt x="14538" y="11279"/>
                    <a:pt x="14482" y="11223"/>
                  </a:cubicBezTo>
                  <a:cubicBezTo>
                    <a:pt x="14426" y="11188"/>
                    <a:pt x="14335" y="11160"/>
                    <a:pt x="14307" y="11132"/>
                  </a:cubicBezTo>
                  <a:cubicBezTo>
                    <a:pt x="14299" y="11124"/>
                    <a:pt x="14291" y="11120"/>
                    <a:pt x="14283" y="11120"/>
                  </a:cubicBezTo>
                  <a:cubicBezTo>
                    <a:pt x="14265" y="11120"/>
                    <a:pt x="14251" y="11140"/>
                    <a:pt x="14251" y="11160"/>
                  </a:cubicBezTo>
                  <a:cubicBezTo>
                    <a:pt x="14279" y="11251"/>
                    <a:pt x="14398" y="11335"/>
                    <a:pt x="14482" y="11426"/>
                  </a:cubicBezTo>
                  <a:cubicBezTo>
                    <a:pt x="14538" y="11482"/>
                    <a:pt x="14601" y="11572"/>
                    <a:pt x="14657" y="11628"/>
                  </a:cubicBezTo>
                  <a:cubicBezTo>
                    <a:pt x="14482" y="11572"/>
                    <a:pt x="14335" y="11482"/>
                    <a:pt x="14188" y="11335"/>
                  </a:cubicBezTo>
                  <a:cubicBezTo>
                    <a:pt x="14076" y="11251"/>
                    <a:pt x="13930" y="11160"/>
                    <a:pt x="13783" y="11104"/>
                  </a:cubicBezTo>
                  <a:cubicBezTo>
                    <a:pt x="13636" y="11013"/>
                    <a:pt x="13461" y="10929"/>
                    <a:pt x="13286" y="10838"/>
                  </a:cubicBezTo>
                  <a:cubicBezTo>
                    <a:pt x="13199" y="10810"/>
                    <a:pt x="13118" y="10803"/>
                    <a:pt x="13038" y="10803"/>
                  </a:cubicBezTo>
                  <a:cubicBezTo>
                    <a:pt x="12958" y="10803"/>
                    <a:pt x="12877" y="10810"/>
                    <a:pt x="12790" y="10810"/>
                  </a:cubicBezTo>
                  <a:cubicBezTo>
                    <a:pt x="12615" y="10782"/>
                    <a:pt x="12440" y="10754"/>
                    <a:pt x="12265" y="10663"/>
                  </a:cubicBezTo>
                  <a:cubicBezTo>
                    <a:pt x="12091" y="10579"/>
                    <a:pt x="11979" y="10433"/>
                    <a:pt x="11804" y="10349"/>
                  </a:cubicBezTo>
                  <a:cubicBezTo>
                    <a:pt x="11685" y="10314"/>
                    <a:pt x="11601" y="10286"/>
                    <a:pt x="11482" y="10258"/>
                  </a:cubicBezTo>
                  <a:lnTo>
                    <a:pt x="11657" y="10258"/>
                  </a:lnTo>
                  <a:cubicBezTo>
                    <a:pt x="11916" y="10230"/>
                    <a:pt x="12153" y="10230"/>
                    <a:pt x="12384" y="10230"/>
                  </a:cubicBezTo>
                  <a:cubicBezTo>
                    <a:pt x="12706" y="10258"/>
                    <a:pt x="13000" y="10377"/>
                    <a:pt x="13286" y="10579"/>
                  </a:cubicBezTo>
                  <a:cubicBezTo>
                    <a:pt x="13524" y="10754"/>
                    <a:pt x="13755" y="10901"/>
                    <a:pt x="14048" y="10985"/>
                  </a:cubicBezTo>
                  <a:cubicBezTo>
                    <a:pt x="14104" y="10985"/>
                    <a:pt x="14132" y="10929"/>
                    <a:pt x="14104" y="10901"/>
                  </a:cubicBezTo>
                  <a:cubicBezTo>
                    <a:pt x="13783" y="10726"/>
                    <a:pt x="13489" y="10489"/>
                    <a:pt x="13202" y="10314"/>
                  </a:cubicBezTo>
                  <a:cubicBezTo>
                    <a:pt x="13139" y="10286"/>
                    <a:pt x="13083" y="10258"/>
                    <a:pt x="13028" y="10230"/>
                  </a:cubicBezTo>
                  <a:cubicBezTo>
                    <a:pt x="13314" y="10230"/>
                    <a:pt x="13636" y="10230"/>
                    <a:pt x="13930" y="10258"/>
                  </a:cubicBezTo>
                  <a:cubicBezTo>
                    <a:pt x="13957" y="10349"/>
                    <a:pt x="14013" y="10433"/>
                    <a:pt x="14104" y="10489"/>
                  </a:cubicBezTo>
                  <a:cubicBezTo>
                    <a:pt x="14307" y="10663"/>
                    <a:pt x="14657" y="10663"/>
                    <a:pt x="14922" y="10782"/>
                  </a:cubicBezTo>
                  <a:cubicBezTo>
                    <a:pt x="15237" y="10929"/>
                    <a:pt x="15503" y="11104"/>
                    <a:pt x="15824" y="11160"/>
                  </a:cubicBezTo>
                  <a:cubicBezTo>
                    <a:pt x="15834" y="11169"/>
                    <a:pt x="15840" y="11172"/>
                    <a:pt x="15844" y="11172"/>
                  </a:cubicBezTo>
                  <a:cubicBezTo>
                    <a:pt x="15852" y="11172"/>
                    <a:pt x="15852" y="11160"/>
                    <a:pt x="15852" y="11160"/>
                  </a:cubicBezTo>
                  <a:cubicBezTo>
                    <a:pt x="15880" y="11188"/>
                    <a:pt x="15880" y="11223"/>
                    <a:pt x="15908" y="11251"/>
                  </a:cubicBezTo>
                  <a:cubicBezTo>
                    <a:pt x="15999" y="11482"/>
                    <a:pt x="16111" y="11628"/>
                    <a:pt x="16321" y="11747"/>
                  </a:cubicBezTo>
                  <a:cubicBezTo>
                    <a:pt x="16552" y="11887"/>
                    <a:pt x="16810" y="11887"/>
                    <a:pt x="17076" y="11978"/>
                  </a:cubicBezTo>
                  <a:cubicBezTo>
                    <a:pt x="17307" y="12062"/>
                    <a:pt x="17573" y="12181"/>
                    <a:pt x="17803" y="12181"/>
                  </a:cubicBezTo>
                  <a:cubicBezTo>
                    <a:pt x="17894" y="12181"/>
                    <a:pt x="17922" y="12034"/>
                    <a:pt x="17831" y="12034"/>
                  </a:cubicBezTo>
                  <a:cubicBezTo>
                    <a:pt x="17573" y="11978"/>
                    <a:pt x="17335" y="11831"/>
                    <a:pt x="17104" y="11747"/>
                  </a:cubicBezTo>
                  <a:cubicBezTo>
                    <a:pt x="16782" y="11656"/>
                    <a:pt x="16461" y="11656"/>
                    <a:pt x="16202" y="11426"/>
                  </a:cubicBezTo>
                  <a:cubicBezTo>
                    <a:pt x="15971" y="11160"/>
                    <a:pt x="15936" y="10552"/>
                    <a:pt x="15531" y="10524"/>
                  </a:cubicBezTo>
                  <a:cubicBezTo>
                    <a:pt x="15503" y="10524"/>
                    <a:pt x="15503" y="10552"/>
                    <a:pt x="15531" y="10552"/>
                  </a:cubicBezTo>
                  <a:cubicBezTo>
                    <a:pt x="15678" y="10607"/>
                    <a:pt x="15762" y="10838"/>
                    <a:pt x="15824" y="11048"/>
                  </a:cubicBezTo>
                  <a:cubicBezTo>
                    <a:pt x="15531" y="10873"/>
                    <a:pt x="15237" y="10663"/>
                    <a:pt x="14950" y="10552"/>
                  </a:cubicBezTo>
                  <a:cubicBezTo>
                    <a:pt x="14804" y="10489"/>
                    <a:pt x="14657" y="10433"/>
                    <a:pt x="14510" y="10405"/>
                  </a:cubicBezTo>
                  <a:cubicBezTo>
                    <a:pt x="14426" y="10377"/>
                    <a:pt x="14279" y="10377"/>
                    <a:pt x="14188" y="10286"/>
                  </a:cubicBezTo>
                  <a:cubicBezTo>
                    <a:pt x="14132" y="10230"/>
                    <a:pt x="14104" y="10139"/>
                    <a:pt x="14076" y="10083"/>
                  </a:cubicBezTo>
                  <a:cubicBezTo>
                    <a:pt x="13930" y="9852"/>
                    <a:pt x="13727" y="9650"/>
                    <a:pt x="13524" y="9503"/>
                  </a:cubicBezTo>
                  <a:cubicBezTo>
                    <a:pt x="13314" y="9356"/>
                    <a:pt x="13083" y="9125"/>
                    <a:pt x="12790" y="9125"/>
                  </a:cubicBezTo>
                  <a:cubicBezTo>
                    <a:pt x="12762" y="9125"/>
                    <a:pt x="12762" y="9181"/>
                    <a:pt x="12790" y="9181"/>
                  </a:cubicBezTo>
                  <a:cubicBezTo>
                    <a:pt x="12965" y="9181"/>
                    <a:pt x="13202" y="9356"/>
                    <a:pt x="13314" y="9475"/>
                  </a:cubicBezTo>
                  <a:cubicBezTo>
                    <a:pt x="13405" y="9587"/>
                    <a:pt x="13552" y="9705"/>
                    <a:pt x="13636" y="9824"/>
                  </a:cubicBezTo>
                  <a:cubicBezTo>
                    <a:pt x="13699" y="9908"/>
                    <a:pt x="13783" y="9999"/>
                    <a:pt x="13811" y="10083"/>
                  </a:cubicBezTo>
                  <a:cubicBezTo>
                    <a:pt x="13599" y="10021"/>
                    <a:pt x="13352" y="9986"/>
                    <a:pt x="13108" y="9986"/>
                  </a:cubicBezTo>
                  <a:cubicBezTo>
                    <a:pt x="13022" y="9986"/>
                    <a:pt x="12936" y="9990"/>
                    <a:pt x="12853" y="9999"/>
                  </a:cubicBezTo>
                  <a:cubicBezTo>
                    <a:pt x="12620" y="9999"/>
                    <a:pt x="12374" y="9984"/>
                    <a:pt x="12122" y="9984"/>
                  </a:cubicBezTo>
                  <a:cubicBezTo>
                    <a:pt x="11997" y="9984"/>
                    <a:pt x="11869" y="9987"/>
                    <a:pt x="11741" y="9999"/>
                  </a:cubicBezTo>
                  <a:cubicBezTo>
                    <a:pt x="11566" y="9999"/>
                    <a:pt x="11391" y="10027"/>
                    <a:pt x="11216" y="10027"/>
                  </a:cubicBezTo>
                  <a:cubicBezTo>
                    <a:pt x="11147" y="10013"/>
                    <a:pt x="11089" y="10006"/>
                    <a:pt x="11030" y="10006"/>
                  </a:cubicBezTo>
                  <a:cubicBezTo>
                    <a:pt x="10972" y="10006"/>
                    <a:pt x="10912" y="10013"/>
                    <a:pt x="10839" y="10027"/>
                  </a:cubicBezTo>
                  <a:cubicBezTo>
                    <a:pt x="10664" y="10083"/>
                    <a:pt x="10552" y="10174"/>
                    <a:pt x="10377" y="10230"/>
                  </a:cubicBezTo>
                  <a:cubicBezTo>
                    <a:pt x="10286" y="10286"/>
                    <a:pt x="10168" y="10314"/>
                    <a:pt x="10084" y="10349"/>
                  </a:cubicBezTo>
                  <a:lnTo>
                    <a:pt x="9965" y="10349"/>
                  </a:lnTo>
                  <a:cubicBezTo>
                    <a:pt x="10084" y="10286"/>
                    <a:pt x="10203" y="10202"/>
                    <a:pt x="10286" y="10083"/>
                  </a:cubicBezTo>
                  <a:cubicBezTo>
                    <a:pt x="10433" y="9908"/>
                    <a:pt x="10636" y="9789"/>
                    <a:pt x="10839" y="9677"/>
                  </a:cubicBezTo>
                  <a:cubicBezTo>
                    <a:pt x="11077" y="9677"/>
                    <a:pt x="11335" y="9650"/>
                    <a:pt x="11566" y="9650"/>
                  </a:cubicBezTo>
                  <a:cubicBezTo>
                    <a:pt x="11846" y="9650"/>
                    <a:pt x="12125" y="9685"/>
                    <a:pt x="12405" y="9685"/>
                  </a:cubicBezTo>
                  <a:cubicBezTo>
                    <a:pt x="12475" y="9685"/>
                    <a:pt x="12545" y="9683"/>
                    <a:pt x="12615" y="9677"/>
                  </a:cubicBezTo>
                  <a:cubicBezTo>
                    <a:pt x="12678" y="9677"/>
                    <a:pt x="12678" y="9615"/>
                    <a:pt x="12615" y="9615"/>
                  </a:cubicBezTo>
                  <a:cubicBezTo>
                    <a:pt x="12300" y="9531"/>
                    <a:pt x="11951" y="9503"/>
                    <a:pt x="11629" y="9503"/>
                  </a:cubicBezTo>
                  <a:cubicBezTo>
                    <a:pt x="11391" y="9503"/>
                    <a:pt x="11216" y="9559"/>
                    <a:pt x="11014" y="9587"/>
                  </a:cubicBezTo>
                  <a:cubicBezTo>
                    <a:pt x="11161" y="9503"/>
                    <a:pt x="11335" y="9440"/>
                    <a:pt x="11510" y="9328"/>
                  </a:cubicBezTo>
                  <a:cubicBezTo>
                    <a:pt x="11888" y="9090"/>
                    <a:pt x="12209" y="8803"/>
                    <a:pt x="12475" y="8426"/>
                  </a:cubicBezTo>
                  <a:cubicBezTo>
                    <a:pt x="12587" y="8279"/>
                    <a:pt x="12678" y="8132"/>
                    <a:pt x="12762" y="7957"/>
                  </a:cubicBezTo>
                  <a:cubicBezTo>
                    <a:pt x="12790" y="7929"/>
                    <a:pt x="12790" y="7901"/>
                    <a:pt x="12825" y="7866"/>
                  </a:cubicBezTo>
                  <a:cubicBezTo>
                    <a:pt x="12965" y="7664"/>
                    <a:pt x="13111" y="7461"/>
                    <a:pt x="13230" y="7230"/>
                  </a:cubicBezTo>
                  <a:cubicBezTo>
                    <a:pt x="13461" y="6790"/>
                    <a:pt x="13636" y="6293"/>
                    <a:pt x="13727" y="5804"/>
                  </a:cubicBezTo>
                  <a:cubicBezTo>
                    <a:pt x="13727" y="5764"/>
                    <a:pt x="13691" y="5739"/>
                    <a:pt x="13665" y="5739"/>
                  </a:cubicBezTo>
                  <a:cubicBezTo>
                    <a:pt x="13649" y="5739"/>
                    <a:pt x="13636" y="5748"/>
                    <a:pt x="13636" y="5769"/>
                  </a:cubicBezTo>
                  <a:cubicBezTo>
                    <a:pt x="13461" y="6265"/>
                    <a:pt x="13314" y="6734"/>
                    <a:pt x="13083" y="7167"/>
                  </a:cubicBezTo>
                  <a:lnTo>
                    <a:pt x="13083" y="7139"/>
                  </a:lnTo>
                  <a:cubicBezTo>
                    <a:pt x="13202" y="6762"/>
                    <a:pt x="13258" y="6412"/>
                    <a:pt x="13286" y="6034"/>
                  </a:cubicBezTo>
                  <a:cubicBezTo>
                    <a:pt x="13349" y="5832"/>
                    <a:pt x="13377" y="5594"/>
                    <a:pt x="13349" y="5363"/>
                  </a:cubicBezTo>
                  <a:cubicBezTo>
                    <a:pt x="13349" y="5363"/>
                    <a:pt x="13286" y="5216"/>
                    <a:pt x="13230" y="5188"/>
                  </a:cubicBezTo>
                  <a:cubicBezTo>
                    <a:pt x="13286" y="5042"/>
                    <a:pt x="13349" y="4895"/>
                    <a:pt x="13405" y="4755"/>
                  </a:cubicBezTo>
                  <a:cubicBezTo>
                    <a:pt x="13405" y="4692"/>
                    <a:pt x="13377" y="4608"/>
                    <a:pt x="13314" y="4608"/>
                  </a:cubicBezTo>
                  <a:cubicBezTo>
                    <a:pt x="13272" y="4594"/>
                    <a:pt x="13229" y="4587"/>
                    <a:pt x="13185" y="4587"/>
                  </a:cubicBezTo>
                  <a:cubicBezTo>
                    <a:pt x="13141" y="4587"/>
                    <a:pt x="13097" y="4594"/>
                    <a:pt x="13055" y="4608"/>
                  </a:cubicBezTo>
                  <a:cubicBezTo>
                    <a:pt x="13055" y="4461"/>
                    <a:pt x="12937" y="4405"/>
                    <a:pt x="12881" y="4258"/>
                  </a:cubicBezTo>
                  <a:cubicBezTo>
                    <a:pt x="12762" y="4056"/>
                    <a:pt x="12706" y="3818"/>
                    <a:pt x="12559" y="3643"/>
                  </a:cubicBezTo>
                  <a:cubicBezTo>
                    <a:pt x="12412" y="3468"/>
                    <a:pt x="12328" y="3356"/>
                    <a:pt x="12153" y="3210"/>
                  </a:cubicBezTo>
                  <a:cubicBezTo>
                    <a:pt x="12007" y="3119"/>
                    <a:pt x="11832" y="2944"/>
                    <a:pt x="11657" y="2888"/>
                  </a:cubicBezTo>
                  <a:lnTo>
                    <a:pt x="11657" y="2916"/>
                  </a:lnTo>
                  <a:cubicBezTo>
                    <a:pt x="11776" y="3007"/>
                    <a:pt x="11888" y="3182"/>
                    <a:pt x="12007" y="3293"/>
                  </a:cubicBezTo>
                  <a:cubicBezTo>
                    <a:pt x="12125" y="3468"/>
                    <a:pt x="12265" y="3615"/>
                    <a:pt x="12384" y="3790"/>
                  </a:cubicBezTo>
                  <a:cubicBezTo>
                    <a:pt x="12503" y="3937"/>
                    <a:pt x="12531" y="4140"/>
                    <a:pt x="12615" y="4314"/>
                  </a:cubicBezTo>
                  <a:cubicBezTo>
                    <a:pt x="12678" y="4433"/>
                    <a:pt x="12790" y="4517"/>
                    <a:pt x="12853" y="4608"/>
                  </a:cubicBezTo>
                  <a:cubicBezTo>
                    <a:pt x="12650" y="4636"/>
                    <a:pt x="12440" y="4636"/>
                    <a:pt x="12265" y="4664"/>
                  </a:cubicBezTo>
                  <a:lnTo>
                    <a:pt x="11776" y="4664"/>
                  </a:lnTo>
                  <a:cubicBezTo>
                    <a:pt x="11741" y="4580"/>
                    <a:pt x="11657" y="4489"/>
                    <a:pt x="11601" y="4433"/>
                  </a:cubicBezTo>
                  <a:cubicBezTo>
                    <a:pt x="11454" y="4286"/>
                    <a:pt x="11307" y="4168"/>
                    <a:pt x="11105" y="4140"/>
                  </a:cubicBezTo>
                  <a:cubicBezTo>
                    <a:pt x="11070" y="4135"/>
                    <a:pt x="11036" y="4133"/>
                    <a:pt x="11002" y="4133"/>
                  </a:cubicBezTo>
                  <a:cubicBezTo>
                    <a:pt x="10635" y="4133"/>
                    <a:pt x="10333" y="4403"/>
                    <a:pt x="10231" y="4755"/>
                  </a:cubicBezTo>
                  <a:cubicBezTo>
                    <a:pt x="10213" y="4789"/>
                    <a:pt x="10228" y="4813"/>
                    <a:pt x="10248" y="4813"/>
                  </a:cubicBezTo>
                  <a:cubicBezTo>
                    <a:pt x="10261" y="4813"/>
                    <a:pt x="10276" y="4804"/>
                    <a:pt x="10286" y="4783"/>
                  </a:cubicBezTo>
                  <a:cubicBezTo>
                    <a:pt x="10463" y="4552"/>
                    <a:pt x="10708" y="4326"/>
                    <a:pt x="10998" y="4326"/>
                  </a:cubicBezTo>
                  <a:cubicBezTo>
                    <a:pt x="11042" y="4326"/>
                    <a:pt x="11087" y="4331"/>
                    <a:pt x="11133" y="4342"/>
                  </a:cubicBezTo>
                  <a:cubicBezTo>
                    <a:pt x="11279" y="4370"/>
                    <a:pt x="11391" y="4461"/>
                    <a:pt x="11482" y="4545"/>
                  </a:cubicBezTo>
                  <a:cubicBezTo>
                    <a:pt x="11538" y="4580"/>
                    <a:pt x="11601" y="4608"/>
                    <a:pt x="11657" y="4664"/>
                  </a:cubicBezTo>
                  <a:cubicBezTo>
                    <a:pt x="11566" y="4664"/>
                    <a:pt x="11482" y="4636"/>
                    <a:pt x="11426" y="4636"/>
                  </a:cubicBezTo>
                  <a:cubicBezTo>
                    <a:pt x="11377" y="4522"/>
                    <a:pt x="11244" y="4479"/>
                    <a:pt x="11118" y="4479"/>
                  </a:cubicBezTo>
                  <a:cubicBezTo>
                    <a:pt x="11082" y="4479"/>
                    <a:pt x="11046" y="4483"/>
                    <a:pt x="11014" y="4489"/>
                  </a:cubicBezTo>
                  <a:cubicBezTo>
                    <a:pt x="10811" y="4517"/>
                    <a:pt x="10664" y="4692"/>
                    <a:pt x="10608" y="4867"/>
                  </a:cubicBezTo>
                  <a:cubicBezTo>
                    <a:pt x="10314" y="5510"/>
                    <a:pt x="10342" y="6153"/>
                    <a:pt x="10811" y="6678"/>
                  </a:cubicBezTo>
                  <a:cubicBezTo>
                    <a:pt x="10950" y="6839"/>
                    <a:pt x="11089" y="6890"/>
                    <a:pt x="11256" y="6890"/>
                  </a:cubicBezTo>
                  <a:cubicBezTo>
                    <a:pt x="11299" y="6890"/>
                    <a:pt x="11344" y="6886"/>
                    <a:pt x="11391" y="6881"/>
                  </a:cubicBezTo>
                  <a:lnTo>
                    <a:pt x="11391" y="6881"/>
                  </a:lnTo>
                  <a:cubicBezTo>
                    <a:pt x="11276" y="6944"/>
                    <a:pt x="11143" y="6983"/>
                    <a:pt x="11013" y="6983"/>
                  </a:cubicBezTo>
                  <a:cubicBezTo>
                    <a:pt x="10913" y="6983"/>
                    <a:pt x="10815" y="6960"/>
                    <a:pt x="10727" y="6909"/>
                  </a:cubicBezTo>
                  <a:cubicBezTo>
                    <a:pt x="10692" y="6909"/>
                    <a:pt x="10636" y="6964"/>
                    <a:pt x="10664" y="6992"/>
                  </a:cubicBezTo>
                  <a:cubicBezTo>
                    <a:pt x="10767" y="7096"/>
                    <a:pt x="10893" y="7138"/>
                    <a:pt x="11020" y="7138"/>
                  </a:cubicBezTo>
                  <a:cubicBezTo>
                    <a:pt x="11108" y="7138"/>
                    <a:pt x="11196" y="7118"/>
                    <a:pt x="11279" y="7083"/>
                  </a:cubicBezTo>
                  <a:cubicBezTo>
                    <a:pt x="11363" y="7055"/>
                    <a:pt x="11538" y="6936"/>
                    <a:pt x="11601" y="6818"/>
                  </a:cubicBezTo>
                  <a:cubicBezTo>
                    <a:pt x="11860" y="6734"/>
                    <a:pt x="12007" y="6531"/>
                    <a:pt x="12181" y="6356"/>
                  </a:cubicBezTo>
                  <a:cubicBezTo>
                    <a:pt x="12440" y="6090"/>
                    <a:pt x="12706" y="5860"/>
                    <a:pt x="12937" y="5594"/>
                  </a:cubicBezTo>
                  <a:cubicBezTo>
                    <a:pt x="13028" y="5510"/>
                    <a:pt x="13083" y="5419"/>
                    <a:pt x="13139" y="5335"/>
                  </a:cubicBezTo>
                  <a:lnTo>
                    <a:pt x="13139" y="5594"/>
                  </a:lnTo>
                  <a:cubicBezTo>
                    <a:pt x="13139" y="5741"/>
                    <a:pt x="13111" y="5916"/>
                    <a:pt x="13139" y="6090"/>
                  </a:cubicBezTo>
                  <a:cubicBezTo>
                    <a:pt x="13028" y="6818"/>
                    <a:pt x="12762" y="7489"/>
                    <a:pt x="12384" y="8132"/>
                  </a:cubicBezTo>
                  <a:cubicBezTo>
                    <a:pt x="12153" y="8538"/>
                    <a:pt x="11804" y="8831"/>
                    <a:pt x="11391" y="9062"/>
                  </a:cubicBezTo>
                  <a:cubicBezTo>
                    <a:pt x="11042" y="9300"/>
                    <a:pt x="10636" y="9440"/>
                    <a:pt x="10314" y="9733"/>
                  </a:cubicBezTo>
                  <a:cubicBezTo>
                    <a:pt x="10140" y="9880"/>
                    <a:pt x="10028" y="10055"/>
                    <a:pt x="9853" y="10202"/>
                  </a:cubicBezTo>
                  <a:cubicBezTo>
                    <a:pt x="9643" y="10349"/>
                    <a:pt x="9412" y="10405"/>
                    <a:pt x="9182" y="10461"/>
                  </a:cubicBezTo>
                  <a:cubicBezTo>
                    <a:pt x="8713" y="10579"/>
                    <a:pt x="8217" y="10579"/>
                    <a:pt x="7755" y="10579"/>
                  </a:cubicBezTo>
                  <a:cubicBezTo>
                    <a:pt x="7424" y="10579"/>
                    <a:pt x="7077" y="10450"/>
                    <a:pt x="6745" y="10450"/>
                  </a:cubicBezTo>
                  <a:cubicBezTo>
                    <a:pt x="6692" y="10450"/>
                    <a:pt x="6640" y="10453"/>
                    <a:pt x="6588" y="10461"/>
                  </a:cubicBezTo>
                  <a:cubicBezTo>
                    <a:pt x="6147" y="10524"/>
                    <a:pt x="5797" y="10782"/>
                    <a:pt x="5420" y="10957"/>
                  </a:cubicBezTo>
                  <a:cubicBezTo>
                    <a:pt x="5326" y="10991"/>
                    <a:pt x="5230" y="11003"/>
                    <a:pt x="5133" y="11003"/>
                  </a:cubicBezTo>
                  <a:cubicBezTo>
                    <a:pt x="4909" y="11003"/>
                    <a:pt x="4679" y="10939"/>
                    <a:pt x="4455" y="10939"/>
                  </a:cubicBezTo>
                  <a:cubicBezTo>
                    <a:pt x="4358" y="10939"/>
                    <a:pt x="4262" y="10951"/>
                    <a:pt x="4168" y="10985"/>
                  </a:cubicBezTo>
                  <a:cubicBezTo>
                    <a:pt x="4196" y="10957"/>
                    <a:pt x="4196" y="10901"/>
                    <a:pt x="4224" y="10873"/>
                  </a:cubicBezTo>
                  <a:lnTo>
                    <a:pt x="4224" y="10838"/>
                  </a:lnTo>
                  <a:cubicBezTo>
                    <a:pt x="4258" y="10851"/>
                    <a:pt x="4294" y="10857"/>
                    <a:pt x="4329" y="10857"/>
                  </a:cubicBezTo>
                  <a:cubicBezTo>
                    <a:pt x="4543" y="10857"/>
                    <a:pt x="4779" y="10655"/>
                    <a:pt x="4958" y="10607"/>
                  </a:cubicBezTo>
                  <a:cubicBezTo>
                    <a:pt x="4986" y="10579"/>
                    <a:pt x="4986" y="10524"/>
                    <a:pt x="4958" y="10524"/>
                  </a:cubicBezTo>
                  <a:cubicBezTo>
                    <a:pt x="4945" y="10522"/>
                    <a:pt x="4931" y="10521"/>
                    <a:pt x="4918" y="10521"/>
                  </a:cubicBezTo>
                  <a:cubicBezTo>
                    <a:pt x="4712" y="10521"/>
                    <a:pt x="4495" y="10733"/>
                    <a:pt x="4313" y="10733"/>
                  </a:cubicBezTo>
                  <a:cubicBezTo>
                    <a:pt x="4295" y="10733"/>
                    <a:pt x="4277" y="10731"/>
                    <a:pt x="4259" y="10726"/>
                  </a:cubicBezTo>
                  <a:cubicBezTo>
                    <a:pt x="4259" y="10607"/>
                    <a:pt x="4287" y="10524"/>
                    <a:pt x="4315" y="10405"/>
                  </a:cubicBezTo>
                  <a:cubicBezTo>
                    <a:pt x="4462" y="10349"/>
                    <a:pt x="4574" y="10377"/>
                    <a:pt x="4721" y="10314"/>
                  </a:cubicBezTo>
                  <a:cubicBezTo>
                    <a:pt x="4811" y="10258"/>
                    <a:pt x="4958" y="10202"/>
                    <a:pt x="5014" y="10111"/>
                  </a:cubicBezTo>
                  <a:cubicBezTo>
                    <a:pt x="5037" y="10111"/>
                    <a:pt x="5023" y="10075"/>
                    <a:pt x="5003" y="10075"/>
                  </a:cubicBezTo>
                  <a:cubicBezTo>
                    <a:pt x="4997" y="10075"/>
                    <a:pt x="4992" y="10077"/>
                    <a:pt x="4986" y="10083"/>
                  </a:cubicBezTo>
                  <a:cubicBezTo>
                    <a:pt x="4923" y="10111"/>
                    <a:pt x="4839" y="10111"/>
                    <a:pt x="4749" y="10139"/>
                  </a:cubicBezTo>
                  <a:cubicBezTo>
                    <a:pt x="4637" y="10174"/>
                    <a:pt x="4518" y="10174"/>
                    <a:pt x="4371" y="10202"/>
                  </a:cubicBezTo>
                  <a:lnTo>
                    <a:pt x="4371" y="9999"/>
                  </a:lnTo>
                  <a:cubicBezTo>
                    <a:pt x="4357" y="9954"/>
                    <a:pt x="4329" y="9931"/>
                    <a:pt x="4305" y="9931"/>
                  </a:cubicBezTo>
                  <a:cubicBezTo>
                    <a:pt x="4280" y="9931"/>
                    <a:pt x="4259" y="9954"/>
                    <a:pt x="4259" y="9999"/>
                  </a:cubicBezTo>
                  <a:cubicBezTo>
                    <a:pt x="4259" y="10083"/>
                    <a:pt x="4259" y="10174"/>
                    <a:pt x="4224" y="10258"/>
                  </a:cubicBezTo>
                  <a:cubicBezTo>
                    <a:pt x="4196" y="10258"/>
                    <a:pt x="4168" y="10286"/>
                    <a:pt x="4168" y="10286"/>
                  </a:cubicBezTo>
                  <a:cubicBezTo>
                    <a:pt x="4140" y="10295"/>
                    <a:pt x="4111" y="10298"/>
                    <a:pt x="4083" y="10298"/>
                  </a:cubicBezTo>
                  <a:cubicBezTo>
                    <a:pt x="4028" y="10298"/>
                    <a:pt x="3975" y="10286"/>
                    <a:pt x="3937" y="10286"/>
                  </a:cubicBezTo>
                  <a:cubicBezTo>
                    <a:pt x="3909" y="10083"/>
                    <a:pt x="3874" y="9852"/>
                    <a:pt x="3791" y="9650"/>
                  </a:cubicBezTo>
                  <a:cubicBezTo>
                    <a:pt x="3909" y="9615"/>
                    <a:pt x="4021" y="9559"/>
                    <a:pt x="4140" y="9531"/>
                  </a:cubicBezTo>
                  <a:cubicBezTo>
                    <a:pt x="4399" y="9440"/>
                    <a:pt x="4609" y="9300"/>
                    <a:pt x="4811" y="9153"/>
                  </a:cubicBezTo>
                  <a:cubicBezTo>
                    <a:pt x="5014" y="8978"/>
                    <a:pt x="5189" y="8803"/>
                    <a:pt x="5392" y="8629"/>
                  </a:cubicBezTo>
                  <a:cubicBezTo>
                    <a:pt x="5483" y="8538"/>
                    <a:pt x="5658" y="8426"/>
                    <a:pt x="5658" y="8279"/>
                  </a:cubicBezTo>
                  <a:cubicBezTo>
                    <a:pt x="5658" y="8251"/>
                    <a:pt x="5623" y="8251"/>
                    <a:pt x="5595" y="8251"/>
                  </a:cubicBezTo>
                  <a:cubicBezTo>
                    <a:pt x="5483" y="8251"/>
                    <a:pt x="5392" y="8251"/>
                    <a:pt x="5245" y="8216"/>
                  </a:cubicBezTo>
                  <a:cubicBezTo>
                    <a:pt x="5133" y="8188"/>
                    <a:pt x="5014" y="8160"/>
                    <a:pt x="4867" y="8160"/>
                  </a:cubicBezTo>
                  <a:cubicBezTo>
                    <a:pt x="4609" y="8160"/>
                    <a:pt x="4315" y="8251"/>
                    <a:pt x="4021" y="8251"/>
                  </a:cubicBezTo>
                  <a:cubicBezTo>
                    <a:pt x="3847" y="8279"/>
                    <a:pt x="3616" y="8307"/>
                    <a:pt x="3441" y="8363"/>
                  </a:cubicBezTo>
                  <a:cubicBezTo>
                    <a:pt x="3441" y="8132"/>
                    <a:pt x="3210" y="7901"/>
                    <a:pt x="3035" y="7727"/>
                  </a:cubicBezTo>
                  <a:cubicBezTo>
                    <a:pt x="2889" y="7580"/>
                    <a:pt x="2742" y="7461"/>
                    <a:pt x="2595" y="7314"/>
                  </a:cubicBezTo>
                  <a:cubicBezTo>
                    <a:pt x="2686" y="7258"/>
                    <a:pt x="2826" y="7230"/>
                    <a:pt x="2945" y="7167"/>
                  </a:cubicBezTo>
                  <a:cubicBezTo>
                    <a:pt x="3063" y="7286"/>
                    <a:pt x="3147" y="7377"/>
                    <a:pt x="3210" y="7517"/>
                  </a:cubicBezTo>
                  <a:cubicBezTo>
                    <a:pt x="3222" y="7532"/>
                    <a:pt x="3239" y="7540"/>
                    <a:pt x="3255" y="7540"/>
                  </a:cubicBezTo>
                  <a:cubicBezTo>
                    <a:pt x="3276" y="7540"/>
                    <a:pt x="3294" y="7525"/>
                    <a:pt x="3294" y="7489"/>
                  </a:cubicBezTo>
                  <a:cubicBezTo>
                    <a:pt x="3294" y="7377"/>
                    <a:pt x="3266" y="7286"/>
                    <a:pt x="3175" y="7202"/>
                  </a:cubicBezTo>
                  <a:cubicBezTo>
                    <a:pt x="3147" y="7167"/>
                    <a:pt x="3119" y="7139"/>
                    <a:pt x="3091" y="7111"/>
                  </a:cubicBezTo>
                  <a:cubicBezTo>
                    <a:pt x="3147" y="7055"/>
                    <a:pt x="3210" y="7027"/>
                    <a:pt x="3266" y="6964"/>
                  </a:cubicBezTo>
                  <a:cubicBezTo>
                    <a:pt x="3413" y="6853"/>
                    <a:pt x="3560" y="6818"/>
                    <a:pt x="3700" y="6762"/>
                  </a:cubicBezTo>
                  <a:cubicBezTo>
                    <a:pt x="3763" y="6734"/>
                    <a:pt x="3763" y="6678"/>
                    <a:pt x="3700" y="6678"/>
                  </a:cubicBezTo>
                  <a:cubicBezTo>
                    <a:pt x="3676" y="6675"/>
                    <a:pt x="3653" y="6674"/>
                    <a:pt x="3631" y="6674"/>
                  </a:cubicBezTo>
                  <a:cubicBezTo>
                    <a:pt x="3358" y="6674"/>
                    <a:pt x="3192" y="6861"/>
                    <a:pt x="2972" y="6964"/>
                  </a:cubicBezTo>
                  <a:cubicBezTo>
                    <a:pt x="2917" y="6909"/>
                    <a:pt x="2861" y="6853"/>
                    <a:pt x="2826" y="6790"/>
                  </a:cubicBezTo>
                  <a:cubicBezTo>
                    <a:pt x="2770" y="6734"/>
                    <a:pt x="2742" y="6678"/>
                    <a:pt x="2714" y="6615"/>
                  </a:cubicBezTo>
                  <a:cubicBezTo>
                    <a:pt x="2770" y="6559"/>
                    <a:pt x="2826" y="6440"/>
                    <a:pt x="2945" y="6384"/>
                  </a:cubicBezTo>
                  <a:cubicBezTo>
                    <a:pt x="3063" y="6328"/>
                    <a:pt x="3175" y="6265"/>
                    <a:pt x="3322" y="6237"/>
                  </a:cubicBezTo>
                  <a:cubicBezTo>
                    <a:pt x="3345" y="6215"/>
                    <a:pt x="3349" y="6174"/>
                    <a:pt x="3335" y="6174"/>
                  </a:cubicBezTo>
                  <a:lnTo>
                    <a:pt x="3335" y="6174"/>
                  </a:lnTo>
                  <a:cubicBezTo>
                    <a:pt x="3332" y="6174"/>
                    <a:pt x="3327" y="6176"/>
                    <a:pt x="3322" y="6181"/>
                  </a:cubicBezTo>
                  <a:cubicBezTo>
                    <a:pt x="3175" y="6181"/>
                    <a:pt x="3063" y="6209"/>
                    <a:pt x="2972" y="6265"/>
                  </a:cubicBezTo>
                  <a:cubicBezTo>
                    <a:pt x="2826" y="6328"/>
                    <a:pt x="2742" y="6440"/>
                    <a:pt x="2623" y="6503"/>
                  </a:cubicBezTo>
                  <a:cubicBezTo>
                    <a:pt x="2595" y="6468"/>
                    <a:pt x="2567" y="6440"/>
                    <a:pt x="2539" y="6412"/>
                  </a:cubicBezTo>
                  <a:cubicBezTo>
                    <a:pt x="2511" y="6384"/>
                    <a:pt x="2448" y="6328"/>
                    <a:pt x="2420" y="6293"/>
                  </a:cubicBezTo>
                  <a:cubicBezTo>
                    <a:pt x="2511" y="6237"/>
                    <a:pt x="2567" y="6181"/>
                    <a:pt x="2651" y="6153"/>
                  </a:cubicBezTo>
                  <a:cubicBezTo>
                    <a:pt x="2770" y="6118"/>
                    <a:pt x="2889" y="6118"/>
                    <a:pt x="3000" y="6062"/>
                  </a:cubicBezTo>
                  <a:cubicBezTo>
                    <a:pt x="3055" y="6062"/>
                    <a:pt x="3062" y="5972"/>
                    <a:pt x="3022" y="5972"/>
                  </a:cubicBezTo>
                  <a:cubicBezTo>
                    <a:pt x="3016" y="5972"/>
                    <a:pt x="3009" y="5974"/>
                    <a:pt x="3000" y="5979"/>
                  </a:cubicBezTo>
                  <a:cubicBezTo>
                    <a:pt x="2742" y="6006"/>
                    <a:pt x="2476" y="6006"/>
                    <a:pt x="2336" y="6237"/>
                  </a:cubicBezTo>
                  <a:cubicBezTo>
                    <a:pt x="2301" y="6237"/>
                    <a:pt x="2273" y="6209"/>
                    <a:pt x="2273" y="6181"/>
                  </a:cubicBezTo>
                  <a:cubicBezTo>
                    <a:pt x="2161" y="6090"/>
                    <a:pt x="2126" y="5888"/>
                    <a:pt x="2070" y="5769"/>
                  </a:cubicBezTo>
                  <a:cubicBezTo>
                    <a:pt x="1987" y="5629"/>
                    <a:pt x="1952" y="5454"/>
                    <a:pt x="1868" y="5335"/>
                  </a:cubicBezTo>
                  <a:cubicBezTo>
                    <a:pt x="1749" y="5104"/>
                    <a:pt x="1518" y="5014"/>
                    <a:pt x="1287" y="4958"/>
                  </a:cubicBezTo>
                  <a:cubicBezTo>
                    <a:pt x="1252" y="4958"/>
                    <a:pt x="1252" y="4986"/>
                    <a:pt x="1252" y="4986"/>
                  </a:cubicBezTo>
                  <a:cubicBezTo>
                    <a:pt x="1602" y="5104"/>
                    <a:pt x="1749" y="5307"/>
                    <a:pt x="1868" y="5629"/>
                  </a:cubicBezTo>
                  <a:cubicBezTo>
                    <a:pt x="1896" y="5769"/>
                    <a:pt x="1952" y="5888"/>
                    <a:pt x="2015" y="6034"/>
                  </a:cubicBezTo>
                  <a:cubicBezTo>
                    <a:pt x="2042" y="6118"/>
                    <a:pt x="2042" y="6209"/>
                    <a:pt x="2098" y="6293"/>
                  </a:cubicBezTo>
                  <a:cubicBezTo>
                    <a:pt x="2161" y="6384"/>
                    <a:pt x="2273" y="6412"/>
                    <a:pt x="2336" y="6503"/>
                  </a:cubicBezTo>
                  <a:cubicBezTo>
                    <a:pt x="2364" y="6531"/>
                    <a:pt x="2392" y="6559"/>
                    <a:pt x="2420" y="6587"/>
                  </a:cubicBezTo>
                  <a:cubicBezTo>
                    <a:pt x="2301" y="6615"/>
                    <a:pt x="2189" y="6678"/>
                    <a:pt x="2126" y="6762"/>
                  </a:cubicBezTo>
                  <a:cubicBezTo>
                    <a:pt x="2098" y="6734"/>
                    <a:pt x="2070" y="6706"/>
                    <a:pt x="2042" y="6678"/>
                  </a:cubicBezTo>
                  <a:cubicBezTo>
                    <a:pt x="1896" y="6440"/>
                    <a:pt x="1749" y="6237"/>
                    <a:pt x="1665" y="5979"/>
                  </a:cubicBezTo>
                  <a:cubicBezTo>
                    <a:pt x="1574" y="5741"/>
                    <a:pt x="1490" y="5566"/>
                    <a:pt x="1315" y="5391"/>
                  </a:cubicBezTo>
                  <a:cubicBezTo>
                    <a:pt x="1196" y="5307"/>
                    <a:pt x="994" y="5160"/>
                    <a:pt x="847" y="5160"/>
                  </a:cubicBezTo>
                  <a:cubicBezTo>
                    <a:pt x="875" y="4986"/>
                    <a:pt x="903" y="4811"/>
                    <a:pt x="966" y="4664"/>
                  </a:cubicBezTo>
                  <a:cubicBezTo>
                    <a:pt x="1050" y="4489"/>
                    <a:pt x="1196" y="4370"/>
                    <a:pt x="1315" y="4230"/>
                  </a:cubicBezTo>
                  <a:cubicBezTo>
                    <a:pt x="1546" y="3965"/>
                    <a:pt x="1749" y="3671"/>
                    <a:pt x="1987" y="3412"/>
                  </a:cubicBezTo>
                  <a:cubicBezTo>
                    <a:pt x="2245" y="3091"/>
                    <a:pt x="2623" y="2916"/>
                    <a:pt x="2972" y="2741"/>
                  </a:cubicBezTo>
                  <a:cubicBezTo>
                    <a:pt x="3000" y="2741"/>
                    <a:pt x="3000" y="2713"/>
                    <a:pt x="3000" y="2685"/>
                  </a:cubicBezTo>
                  <a:cubicBezTo>
                    <a:pt x="3035" y="2685"/>
                    <a:pt x="3035" y="2685"/>
                    <a:pt x="3063" y="2657"/>
                  </a:cubicBezTo>
                  <a:cubicBezTo>
                    <a:pt x="3266" y="2594"/>
                    <a:pt x="3469" y="2538"/>
                    <a:pt x="3700" y="2482"/>
                  </a:cubicBezTo>
                  <a:cubicBezTo>
                    <a:pt x="4140" y="2363"/>
                    <a:pt x="4637" y="2273"/>
                    <a:pt x="5014" y="1986"/>
                  </a:cubicBezTo>
                  <a:cubicBezTo>
                    <a:pt x="5189" y="1839"/>
                    <a:pt x="5336" y="1692"/>
                    <a:pt x="5511" y="1545"/>
                  </a:cubicBezTo>
                  <a:cubicBezTo>
                    <a:pt x="5686" y="1399"/>
                    <a:pt x="5916" y="1315"/>
                    <a:pt x="6119" y="1196"/>
                  </a:cubicBezTo>
                  <a:cubicBezTo>
                    <a:pt x="6294" y="1084"/>
                    <a:pt x="6441" y="874"/>
                    <a:pt x="6616" y="762"/>
                  </a:cubicBezTo>
                  <a:cubicBezTo>
                    <a:pt x="6846" y="615"/>
                    <a:pt x="7140" y="559"/>
                    <a:pt x="7406" y="441"/>
                  </a:cubicBezTo>
                  <a:lnTo>
                    <a:pt x="7434" y="441"/>
                  </a:lnTo>
                  <a:cubicBezTo>
                    <a:pt x="7462" y="413"/>
                    <a:pt x="7518" y="413"/>
                    <a:pt x="7545" y="385"/>
                  </a:cubicBezTo>
                  <a:cubicBezTo>
                    <a:pt x="7755" y="322"/>
                    <a:pt x="7986" y="294"/>
                    <a:pt x="8217" y="294"/>
                  </a:cubicBezTo>
                  <a:cubicBezTo>
                    <a:pt x="8292" y="288"/>
                    <a:pt x="8367" y="286"/>
                    <a:pt x="8440" y="286"/>
                  </a:cubicBezTo>
                  <a:cubicBezTo>
                    <a:pt x="8736" y="286"/>
                    <a:pt x="9021" y="322"/>
                    <a:pt x="9329" y="322"/>
                  </a:cubicBezTo>
                  <a:cubicBezTo>
                    <a:pt x="9468" y="322"/>
                    <a:pt x="9615" y="266"/>
                    <a:pt x="9762" y="266"/>
                  </a:cubicBezTo>
                  <a:close/>
                  <a:moveTo>
                    <a:pt x="9762" y="0"/>
                  </a:moveTo>
                  <a:cubicBezTo>
                    <a:pt x="9615" y="0"/>
                    <a:pt x="9468" y="63"/>
                    <a:pt x="9329" y="63"/>
                  </a:cubicBezTo>
                  <a:cubicBezTo>
                    <a:pt x="9154" y="63"/>
                    <a:pt x="8944" y="35"/>
                    <a:pt x="8769" y="35"/>
                  </a:cubicBezTo>
                  <a:cubicBezTo>
                    <a:pt x="8566" y="35"/>
                    <a:pt x="8336" y="35"/>
                    <a:pt x="8133" y="63"/>
                  </a:cubicBezTo>
                  <a:cubicBezTo>
                    <a:pt x="7958" y="91"/>
                    <a:pt x="7783" y="119"/>
                    <a:pt x="7608" y="175"/>
                  </a:cubicBezTo>
                  <a:cubicBezTo>
                    <a:pt x="7545" y="210"/>
                    <a:pt x="7462" y="238"/>
                    <a:pt x="7371" y="294"/>
                  </a:cubicBezTo>
                  <a:cubicBezTo>
                    <a:pt x="7112" y="322"/>
                    <a:pt x="6881" y="385"/>
                    <a:pt x="6643" y="497"/>
                  </a:cubicBezTo>
                  <a:cubicBezTo>
                    <a:pt x="6441" y="559"/>
                    <a:pt x="6294" y="699"/>
                    <a:pt x="6147" y="846"/>
                  </a:cubicBezTo>
                  <a:cubicBezTo>
                    <a:pt x="5972" y="993"/>
                    <a:pt x="5769" y="1049"/>
                    <a:pt x="5567" y="1196"/>
                  </a:cubicBezTo>
                  <a:cubicBezTo>
                    <a:pt x="5364" y="1315"/>
                    <a:pt x="5189" y="1461"/>
                    <a:pt x="5014" y="1636"/>
                  </a:cubicBezTo>
                  <a:cubicBezTo>
                    <a:pt x="4609" y="2014"/>
                    <a:pt x="4084" y="2133"/>
                    <a:pt x="3560" y="2273"/>
                  </a:cubicBezTo>
                  <a:cubicBezTo>
                    <a:pt x="3238" y="2363"/>
                    <a:pt x="2917" y="2447"/>
                    <a:pt x="2686" y="2657"/>
                  </a:cubicBezTo>
                  <a:cubicBezTo>
                    <a:pt x="2420" y="2769"/>
                    <a:pt x="2161" y="2916"/>
                    <a:pt x="1952" y="3091"/>
                  </a:cubicBezTo>
                  <a:cubicBezTo>
                    <a:pt x="1693" y="3321"/>
                    <a:pt x="1490" y="3671"/>
                    <a:pt x="1252" y="3937"/>
                  </a:cubicBezTo>
                  <a:cubicBezTo>
                    <a:pt x="1022" y="4195"/>
                    <a:pt x="763" y="4433"/>
                    <a:pt x="700" y="4783"/>
                  </a:cubicBezTo>
                  <a:cubicBezTo>
                    <a:pt x="672" y="4930"/>
                    <a:pt x="672" y="5132"/>
                    <a:pt x="616" y="5307"/>
                  </a:cubicBezTo>
                  <a:lnTo>
                    <a:pt x="616" y="5335"/>
                  </a:lnTo>
                  <a:cubicBezTo>
                    <a:pt x="588" y="5391"/>
                    <a:pt x="553" y="5419"/>
                    <a:pt x="553" y="5482"/>
                  </a:cubicBezTo>
                  <a:lnTo>
                    <a:pt x="553" y="5510"/>
                  </a:lnTo>
                  <a:cubicBezTo>
                    <a:pt x="350" y="5832"/>
                    <a:pt x="238" y="6209"/>
                    <a:pt x="148" y="6559"/>
                  </a:cubicBezTo>
                  <a:cubicBezTo>
                    <a:pt x="64" y="6992"/>
                    <a:pt x="1" y="7433"/>
                    <a:pt x="1" y="7866"/>
                  </a:cubicBezTo>
                  <a:cubicBezTo>
                    <a:pt x="1" y="8307"/>
                    <a:pt x="29" y="8887"/>
                    <a:pt x="238" y="9300"/>
                  </a:cubicBezTo>
                  <a:cubicBezTo>
                    <a:pt x="333" y="9494"/>
                    <a:pt x="615" y="9733"/>
                    <a:pt x="877" y="9733"/>
                  </a:cubicBezTo>
                  <a:cubicBezTo>
                    <a:pt x="926" y="9733"/>
                    <a:pt x="975" y="9724"/>
                    <a:pt x="1022" y="9705"/>
                  </a:cubicBezTo>
                  <a:cubicBezTo>
                    <a:pt x="1113" y="9650"/>
                    <a:pt x="1196" y="9559"/>
                    <a:pt x="1287" y="9503"/>
                  </a:cubicBezTo>
                  <a:cubicBezTo>
                    <a:pt x="1399" y="9412"/>
                    <a:pt x="1518" y="9356"/>
                    <a:pt x="1637" y="9300"/>
                  </a:cubicBezTo>
                  <a:cubicBezTo>
                    <a:pt x="1868" y="9153"/>
                    <a:pt x="2070" y="9006"/>
                    <a:pt x="2364" y="8950"/>
                  </a:cubicBezTo>
                  <a:cubicBezTo>
                    <a:pt x="2392" y="8950"/>
                    <a:pt x="2448" y="8950"/>
                    <a:pt x="2476" y="8915"/>
                  </a:cubicBezTo>
                  <a:cubicBezTo>
                    <a:pt x="2567" y="8978"/>
                    <a:pt x="2651" y="9062"/>
                    <a:pt x="2714" y="9125"/>
                  </a:cubicBezTo>
                  <a:cubicBezTo>
                    <a:pt x="2798" y="9209"/>
                    <a:pt x="2826" y="9300"/>
                    <a:pt x="2861" y="9412"/>
                  </a:cubicBezTo>
                  <a:cubicBezTo>
                    <a:pt x="2889" y="9559"/>
                    <a:pt x="2861" y="9615"/>
                    <a:pt x="2826" y="9733"/>
                  </a:cubicBezTo>
                  <a:cubicBezTo>
                    <a:pt x="2798" y="9761"/>
                    <a:pt x="2798" y="9789"/>
                    <a:pt x="2770" y="9824"/>
                  </a:cubicBezTo>
                  <a:lnTo>
                    <a:pt x="2770" y="9852"/>
                  </a:lnTo>
                  <a:cubicBezTo>
                    <a:pt x="2511" y="9999"/>
                    <a:pt x="2273" y="10230"/>
                    <a:pt x="1987" y="10377"/>
                  </a:cubicBezTo>
                  <a:cubicBezTo>
                    <a:pt x="1812" y="10433"/>
                    <a:pt x="1427" y="10489"/>
                    <a:pt x="1315" y="10698"/>
                  </a:cubicBezTo>
                  <a:lnTo>
                    <a:pt x="1315" y="10782"/>
                  </a:lnTo>
                  <a:cubicBezTo>
                    <a:pt x="1518" y="11048"/>
                    <a:pt x="1868" y="11307"/>
                    <a:pt x="2161" y="11482"/>
                  </a:cubicBezTo>
                  <a:cubicBezTo>
                    <a:pt x="2356" y="11607"/>
                    <a:pt x="2588" y="11665"/>
                    <a:pt x="2819" y="11665"/>
                  </a:cubicBezTo>
                  <a:cubicBezTo>
                    <a:pt x="2962" y="11665"/>
                    <a:pt x="3105" y="11643"/>
                    <a:pt x="3238" y="11600"/>
                  </a:cubicBezTo>
                  <a:lnTo>
                    <a:pt x="3294" y="11600"/>
                  </a:lnTo>
                  <a:cubicBezTo>
                    <a:pt x="3497" y="11572"/>
                    <a:pt x="3672" y="11509"/>
                    <a:pt x="3847" y="11426"/>
                  </a:cubicBezTo>
                  <a:cubicBezTo>
                    <a:pt x="4049" y="11307"/>
                    <a:pt x="4259" y="11160"/>
                    <a:pt x="4518" y="11160"/>
                  </a:cubicBezTo>
                  <a:cubicBezTo>
                    <a:pt x="4749" y="11160"/>
                    <a:pt x="4986" y="11251"/>
                    <a:pt x="5217" y="11251"/>
                  </a:cubicBezTo>
                  <a:cubicBezTo>
                    <a:pt x="5623" y="11251"/>
                    <a:pt x="5972" y="10901"/>
                    <a:pt x="6357" y="10754"/>
                  </a:cubicBezTo>
                  <a:cubicBezTo>
                    <a:pt x="6479" y="10715"/>
                    <a:pt x="6601" y="10701"/>
                    <a:pt x="6722" y="10701"/>
                  </a:cubicBezTo>
                  <a:cubicBezTo>
                    <a:pt x="7056" y="10701"/>
                    <a:pt x="7391" y="10810"/>
                    <a:pt x="7755" y="10810"/>
                  </a:cubicBezTo>
                  <a:cubicBezTo>
                    <a:pt x="8420" y="10810"/>
                    <a:pt x="9182" y="10782"/>
                    <a:pt x="9790" y="10461"/>
                  </a:cubicBezTo>
                  <a:cubicBezTo>
                    <a:pt x="9873" y="10480"/>
                    <a:pt x="9939" y="10503"/>
                    <a:pt x="10022" y="10503"/>
                  </a:cubicBezTo>
                  <a:cubicBezTo>
                    <a:pt x="10057" y="10503"/>
                    <a:pt x="10096" y="10499"/>
                    <a:pt x="10140" y="10489"/>
                  </a:cubicBezTo>
                  <a:cubicBezTo>
                    <a:pt x="10314" y="10461"/>
                    <a:pt x="10461" y="10405"/>
                    <a:pt x="10636" y="10349"/>
                  </a:cubicBezTo>
                  <a:cubicBezTo>
                    <a:pt x="10783" y="10286"/>
                    <a:pt x="10930" y="10258"/>
                    <a:pt x="11077" y="10258"/>
                  </a:cubicBezTo>
                  <a:cubicBezTo>
                    <a:pt x="11161" y="10314"/>
                    <a:pt x="11279" y="10377"/>
                    <a:pt x="11363" y="10405"/>
                  </a:cubicBezTo>
                  <a:cubicBezTo>
                    <a:pt x="11566" y="10461"/>
                    <a:pt x="11741" y="10524"/>
                    <a:pt x="11916" y="10663"/>
                  </a:cubicBezTo>
                  <a:cubicBezTo>
                    <a:pt x="12181" y="10873"/>
                    <a:pt x="12412" y="11013"/>
                    <a:pt x="12762" y="11048"/>
                  </a:cubicBezTo>
                  <a:cubicBezTo>
                    <a:pt x="13000" y="11048"/>
                    <a:pt x="13174" y="11076"/>
                    <a:pt x="13405" y="11160"/>
                  </a:cubicBezTo>
                  <a:cubicBezTo>
                    <a:pt x="13552" y="11251"/>
                    <a:pt x="13727" y="11335"/>
                    <a:pt x="13902" y="11426"/>
                  </a:cubicBezTo>
                  <a:cubicBezTo>
                    <a:pt x="14048" y="11509"/>
                    <a:pt x="14160" y="11656"/>
                    <a:pt x="14335" y="11747"/>
                  </a:cubicBezTo>
                  <a:cubicBezTo>
                    <a:pt x="14421" y="11780"/>
                    <a:pt x="14507" y="11794"/>
                    <a:pt x="14593" y="11794"/>
                  </a:cubicBezTo>
                  <a:cubicBezTo>
                    <a:pt x="14654" y="11794"/>
                    <a:pt x="14715" y="11787"/>
                    <a:pt x="14776" y="11775"/>
                  </a:cubicBezTo>
                  <a:cubicBezTo>
                    <a:pt x="14804" y="11803"/>
                    <a:pt x="14832" y="11859"/>
                    <a:pt x="14860" y="11922"/>
                  </a:cubicBezTo>
                  <a:cubicBezTo>
                    <a:pt x="15062" y="12209"/>
                    <a:pt x="15300" y="12411"/>
                    <a:pt x="15622" y="12558"/>
                  </a:cubicBezTo>
                  <a:cubicBezTo>
                    <a:pt x="15796" y="12621"/>
                    <a:pt x="15971" y="12621"/>
                    <a:pt x="16146" y="12677"/>
                  </a:cubicBezTo>
                  <a:cubicBezTo>
                    <a:pt x="16349" y="12733"/>
                    <a:pt x="16496" y="12880"/>
                    <a:pt x="16636" y="13027"/>
                  </a:cubicBezTo>
                  <a:cubicBezTo>
                    <a:pt x="16901" y="13286"/>
                    <a:pt x="17251" y="13348"/>
                    <a:pt x="17601" y="13460"/>
                  </a:cubicBezTo>
                  <a:cubicBezTo>
                    <a:pt x="17803" y="13523"/>
                    <a:pt x="17978" y="13607"/>
                    <a:pt x="18181" y="13670"/>
                  </a:cubicBezTo>
                  <a:cubicBezTo>
                    <a:pt x="18300" y="13698"/>
                    <a:pt x="18384" y="13726"/>
                    <a:pt x="18503" y="13782"/>
                  </a:cubicBezTo>
                  <a:cubicBezTo>
                    <a:pt x="18531" y="13810"/>
                    <a:pt x="18593" y="13845"/>
                    <a:pt x="18621" y="13845"/>
                  </a:cubicBezTo>
                  <a:cubicBezTo>
                    <a:pt x="18733" y="13845"/>
                    <a:pt x="18824" y="13754"/>
                    <a:pt x="18880" y="13698"/>
                  </a:cubicBezTo>
                  <a:cubicBezTo>
                    <a:pt x="18999" y="13579"/>
                    <a:pt x="19118" y="13432"/>
                    <a:pt x="19230" y="13320"/>
                  </a:cubicBezTo>
                  <a:cubicBezTo>
                    <a:pt x="19467" y="13027"/>
                    <a:pt x="19642" y="12733"/>
                    <a:pt x="19670" y="12384"/>
                  </a:cubicBezTo>
                  <a:cubicBezTo>
                    <a:pt x="19698" y="12153"/>
                    <a:pt x="19670" y="11950"/>
                    <a:pt x="19698" y="11712"/>
                  </a:cubicBezTo>
                  <a:cubicBezTo>
                    <a:pt x="19698" y="11454"/>
                    <a:pt x="19726" y="11188"/>
                    <a:pt x="19782" y="10957"/>
                  </a:cubicBezTo>
                  <a:cubicBezTo>
                    <a:pt x="19873" y="10552"/>
                    <a:pt x="19929" y="10111"/>
                    <a:pt x="19957" y="9705"/>
                  </a:cubicBezTo>
                  <a:cubicBezTo>
                    <a:pt x="19992" y="9265"/>
                    <a:pt x="20048" y="8831"/>
                    <a:pt x="20076" y="8363"/>
                  </a:cubicBezTo>
                  <a:cubicBezTo>
                    <a:pt x="20104" y="7957"/>
                    <a:pt x="20048" y="7517"/>
                    <a:pt x="20020" y="7083"/>
                  </a:cubicBezTo>
                  <a:cubicBezTo>
                    <a:pt x="20020" y="6643"/>
                    <a:pt x="20076" y="6237"/>
                    <a:pt x="20104" y="5804"/>
                  </a:cubicBezTo>
                  <a:cubicBezTo>
                    <a:pt x="20167" y="5363"/>
                    <a:pt x="20132" y="4895"/>
                    <a:pt x="20132" y="4433"/>
                  </a:cubicBezTo>
                  <a:cubicBezTo>
                    <a:pt x="20132" y="4084"/>
                    <a:pt x="20104" y="3734"/>
                    <a:pt x="19957" y="3412"/>
                  </a:cubicBezTo>
                  <a:cubicBezTo>
                    <a:pt x="19845" y="3147"/>
                    <a:pt x="19579" y="2860"/>
                    <a:pt x="19258" y="2769"/>
                  </a:cubicBezTo>
                  <a:cubicBezTo>
                    <a:pt x="18908" y="2657"/>
                    <a:pt x="18531" y="2622"/>
                    <a:pt x="18153" y="2594"/>
                  </a:cubicBezTo>
                  <a:cubicBezTo>
                    <a:pt x="17656" y="2566"/>
                    <a:pt x="17251" y="2482"/>
                    <a:pt x="16782" y="2308"/>
                  </a:cubicBezTo>
                  <a:cubicBezTo>
                    <a:pt x="16608" y="2217"/>
                    <a:pt x="16405" y="2161"/>
                    <a:pt x="16230" y="2070"/>
                  </a:cubicBezTo>
                  <a:cubicBezTo>
                    <a:pt x="16027" y="1986"/>
                    <a:pt x="15880" y="1839"/>
                    <a:pt x="15734" y="1720"/>
                  </a:cubicBezTo>
                  <a:cubicBezTo>
                    <a:pt x="15447" y="1517"/>
                    <a:pt x="15153" y="1371"/>
                    <a:pt x="14832" y="1315"/>
                  </a:cubicBezTo>
                  <a:cubicBezTo>
                    <a:pt x="14748" y="1259"/>
                    <a:pt x="14657" y="1259"/>
                    <a:pt x="14573" y="1224"/>
                  </a:cubicBezTo>
                  <a:lnTo>
                    <a:pt x="14076" y="1224"/>
                  </a:lnTo>
                  <a:cubicBezTo>
                    <a:pt x="13902" y="1224"/>
                    <a:pt x="13727" y="1259"/>
                    <a:pt x="13524" y="1287"/>
                  </a:cubicBezTo>
                  <a:lnTo>
                    <a:pt x="13489" y="1287"/>
                  </a:lnTo>
                  <a:cubicBezTo>
                    <a:pt x="13083" y="1259"/>
                    <a:pt x="12762" y="1021"/>
                    <a:pt x="12384" y="846"/>
                  </a:cubicBezTo>
                  <a:cubicBezTo>
                    <a:pt x="12209" y="790"/>
                    <a:pt x="12035" y="734"/>
                    <a:pt x="11860" y="643"/>
                  </a:cubicBezTo>
                  <a:cubicBezTo>
                    <a:pt x="11685" y="559"/>
                    <a:pt x="11510" y="441"/>
                    <a:pt x="11335" y="350"/>
                  </a:cubicBezTo>
                  <a:cubicBezTo>
                    <a:pt x="11189" y="294"/>
                    <a:pt x="11014" y="238"/>
                    <a:pt x="10839" y="210"/>
                  </a:cubicBezTo>
                  <a:cubicBezTo>
                    <a:pt x="10664" y="175"/>
                    <a:pt x="10489" y="119"/>
                    <a:pt x="10314" y="63"/>
                  </a:cubicBezTo>
                  <a:cubicBezTo>
                    <a:pt x="10140" y="35"/>
                    <a:pt x="9937" y="0"/>
                    <a:pt x="97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64"/>
            <p:cNvSpPr/>
            <p:nvPr/>
          </p:nvSpPr>
          <p:spPr>
            <a:xfrm>
              <a:off x="6884786" y="1553023"/>
              <a:ext cx="28080" cy="23438"/>
            </a:xfrm>
            <a:custGeom>
              <a:rect b="b" l="l" r="r" t="t"/>
              <a:pathLst>
                <a:path extrusionOk="0" h="1030" w="1234">
                  <a:moveTo>
                    <a:pt x="1173" y="0"/>
                  </a:moveTo>
                  <a:cubicBezTo>
                    <a:pt x="1150" y="0"/>
                    <a:pt x="1123" y="11"/>
                    <a:pt x="1101" y="36"/>
                  </a:cubicBezTo>
                  <a:cubicBezTo>
                    <a:pt x="863" y="413"/>
                    <a:pt x="401" y="672"/>
                    <a:pt x="52" y="966"/>
                  </a:cubicBezTo>
                  <a:cubicBezTo>
                    <a:pt x="1" y="988"/>
                    <a:pt x="32" y="1029"/>
                    <a:pt x="61" y="1029"/>
                  </a:cubicBezTo>
                  <a:cubicBezTo>
                    <a:pt x="68" y="1029"/>
                    <a:pt x="74" y="1027"/>
                    <a:pt x="80" y="1022"/>
                  </a:cubicBezTo>
                  <a:cubicBezTo>
                    <a:pt x="457" y="763"/>
                    <a:pt x="1010" y="525"/>
                    <a:pt x="1212" y="64"/>
                  </a:cubicBezTo>
                  <a:cubicBezTo>
                    <a:pt x="1234" y="25"/>
                    <a:pt x="1209" y="0"/>
                    <a:pt x="11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64"/>
            <p:cNvSpPr/>
            <p:nvPr/>
          </p:nvSpPr>
          <p:spPr>
            <a:xfrm>
              <a:off x="6900419" y="1535843"/>
              <a:ext cx="16748" cy="12106"/>
            </a:xfrm>
            <a:custGeom>
              <a:rect b="b" l="l" r="r" t="t"/>
              <a:pathLst>
                <a:path extrusionOk="0" h="532" w="736">
                  <a:moveTo>
                    <a:pt x="36" y="1"/>
                  </a:moveTo>
                  <a:cubicBezTo>
                    <a:pt x="1" y="1"/>
                    <a:pt x="1" y="56"/>
                    <a:pt x="36" y="56"/>
                  </a:cubicBezTo>
                  <a:cubicBezTo>
                    <a:pt x="267" y="91"/>
                    <a:pt x="588" y="175"/>
                    <a:pt x="588" y="469"/>
                  </a:cubicBezTo>
                  <a:cubicBezTo>
                    <a:pt x="588" y="511"/>
                    <a:pt x="616" y="532"/>
                    <a:pt x="644" y="532"/>
                  </a:cubicBezTo>
                  <a:cubicBezTo>
                    <a:pt x="672" y="532"/>
                    <a:pt x="700" y="511"/>
                    <a:pt x="700" y="469"/>
                  </a:cubicBezTo>
                  <a:cubicBezTo>
                    <a:pt x="735" y="294"/>
                    <a:pt x="672" y="203"/>
                    <a:pt x="525" y="119"/>
                  </a:cubicBezTo>
                  <a:cubicBezTo>
                    <a:pt x="386" y="1"/>
                    <a:pt x="176" y="28"/>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64"/>
            <p:cNvSpPr/>
            <p:nvPr/>
          </p:nvSpPr>
          <p:spPr>
            <a:xfrm>
              <a:off x="6908383" y="1529767"/>
              <a:ext cx="16725" cy="27761"/>
            </a:xfrm>
            <a:custGeom>
              <a:rect b="b" l="l" r="r" t="t"/>
              <a:pathLst>
                <a:path extrusionOk="0" h="1220" w="735">
                  <a:moveTo>
                    <a:pt x="113" y="0"/>
                  </a:moveTo>
                  <a:cubicBezTo>
                    <a:pt x="56" y="0"/>
                    <a:pt x="12" y="17"/>
                    <a:pt x="1" y="65"/>
                  </a:cubicBezTo>
                  <a:cubicBezTo>
                    <a:pt x="1" y="65"/>
                    <a:pt x="16" y="77"/>
                    <a:pt x="26" y="77"/>
                  </a:cubicBezTo>
                  <a:cubicBezTo>
                    <a:pt x="32" y="77"/>
                    <a:pt x="36" y="74"/>
                    <a:pt x="36" y="65"/>
                  </a:cubicBezTo>
                  <a:cubicBezTo>
                    <a:pt x="64" y="65"/>
                    <a:pt x="147" y="93"/>
                    <a:pt x="175" y="121"/>
                  </a:cubicBezTo>
                  <a:cubicBezTo>
                    <a:pt x="266" y="149"/>
                    <a:pt x="350" y="184"/>
                    <a:pt x="413" y="240"/>
                  </a:cubicBezTo>
                  <a:cubicBezTo>
                    <a:pt x="469" y="268"/>
                    <a:pt x="497" y="323"/>
                    <a:pt x="525" y="386"/>
                  </a:cubicBezTo>
                  <a:cubicBezTo>
                    <a:pt x="560" y="470"/>
                    <a:pt x="525" y="561"/>
                    <a:pt x="525" y="645"/>
                  </a:cubicBezTo>
                  <a:lnTo>
                    <a:pt x="525" y="673"/>
                  </a:lnTo>
                  <a:cubicBezTo>
                    <a:pt x="525" y="820"/>
                    <a:pt x="441" y="995"/>
                    <a:pt x="322" y="1142"/>
                  </a:cubicBezTo>
                  <a:cubicBezTo>
                    <a:pt x="301" y="1163"/>
                    <a:pt x="328" y="1219"/>
                    <a:pt x="357" y="1219"/>
                  </a:cubicBezTo>
                  <a:cubicBezTo>
                    <a:pt x="367" y="1219"/>
                    <a:pt x="377" y="1213"/>
                    <a:pt x="385" y="1198"/>
                  </a:cubicBezTo>
                  <a:cubicBezTo>
                    <a:pt x="525" y="1058"/>
                    <a:pt x="644" y="883"/>
                    <a:pt x="672" y="673"/>
                  </a:cubicBezTo>
                  <a:lnTo>
                    <a:pt x="672" y="617"/>
                  </a:lnTo>
                  <a:cubicBezTo>
                    <a:pt x="735" y="414"/>
                    <a:pt x="644" y="184"/>
                    <a:pt x="441" y="93"/>
                  </a:cubicBezTo>
                  <a:cubicBezTo>
                    <a:pt x="403" y="74"/>
                    <a:pt x="231" y="0"/>
                    <a:pt x="1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64"/>
            <p:cNvSpPr/>
            <p:nvPr/>
          </p:nvSpPr>
          <p:spPr>
            <a:xfrm>
              <a:off x="6903241" y="1550201"/>
              <a:ext cx="27761" cy="27670"/>
            </a:xfrm>
            <a:custGeom>
              <a:rect b="b" l="l" r="r" t="t"/>
              <a:pathLst>
                <a:path extrusionOk="0" h="1216" w="1220">
                  <a:moveTo>
                    <a:pt x="1211" y="0"/>
                  </a:moveTo>
                  <a:cubicBezTo>
                    <a:pt x="1207" y="0"/>
                    <a:pt x="1201" y="3"/>
                    <a:pt x="1192" y="13"/>
                  </a:cubicBezTo>
                  <a:cubicBezTo>
                    <a:pt x="870" y="446"/>
                    <a:pt x="464" y="824"/>
                    <a:pt x="24" y="1174"/>
                  </a:cubicBezTo>
                  <a:cubicBezTo>
                    <a:pt x="1" y="1174"/>
                    <a:pt x="15" y="1216"/>
                    <a:pt x="37" y="1216"/>
                  </a:cubicBezTo>
                  <a:cubicBezTo>
                    <a:pt x="42" y="1216"/>
                    <a:pt x="47" y="1214"/>
                    <a:pt x="52" y="1209"/>
                  </a:cubicBezTo>
                  <a:cubicBezTo>
                    <a:pt x="548" y="915"/>
                    <a:pt x="926" y="509"/>
                    <a:pt x="1220" y="13"/>
                  </a:cubicBezTo>
                  <a:cubicBezTo>
                    <a:pt x="1220" y="13"/>
                    <a:pt x="1220" y="0"/>
                    <a:pt x="12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64"/>
            <p:cNvSpPr/>
            <p:nvPr/>
          </p:nvSpPr>
          <p:spPr>
            <a:xfrm>
              <a:off x="6901352" y="1582946"/>
              <a:ext cx="66081" cy="15473"/>
            </a:xfrm>
            <a:custGeom>
              <a:rect b="b" l="l" r="r" t="t"/>
              <a:pathLst>
                <a:path extrusionOk="0" h="680" w="2904">
                  <a:moveTo>
                    <a:pt x="2820" y="0"/>
                  </a:moveTo>
                  <a:cubicBezTo>
                    <a:pt x="2267" y="84"/>
                    <a:pt x="1743" y="175"/>
                    <a:pt x="1184" y="175"/>
                  </a:cubicBezTo>
                  <a:cubicBezTo>
                    <a:pt x="981" y="175"/>
                    <a:pt x="750" y="175"/>
                    <a:pt x="547" y="259"/>
                  </a:cubicBezTo>
                  <a:cubicBezTo>
                    <a:pt x="310" y="322"/>
                    <a:pt x="170" y="469"/>
                    <a:pt x="23" y="609"/>
                  </a:cubicBezTo>
                  <a:cubicBezTo>
                    <a:pt x="0" y="637"/>
                    <a:pt x="14" y="679"/>
                    <a:pt x="35" y="679"/>
                  </a:cubicBezTo>
                  <a:cubicBezTo>
                    <a:pt x="40" y="679"/>
                    <a:pt x="46" y="677"/>
                    <a:pt x="51" y="672"/>
                  </a:cubicBezTo>
                  <a:cubicBezTo>
                    <a:pt x="428" y="343"/>
                    <a:pt x="833" y="321"/>
                    <a:pt x="1296" y="321"/>
                  </a:cubicBezTo>
                  <a:cubicBezTo>
                    <a:pt x="1364" y="321"/>
                    <a:pt x="1434" y="322"/>
                    <a:pt x="1505" y="322"/>
                  </a:cubicBezTo>
                  <a:cubicBezTo>
                    <a:pt x="1946" y="322"/>
                    <a:pt x="2407" y="231"/>
                    <a:pt x="2848" y="119"/>
                  </a:cubicBezTo>
                  <a:cubicBezTo>
                    <a:pt x="2904" y="119"/>
                    <a:pt x="2876" y="0"/>
                    <a:pt x="28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64"/>
            <p:cNvSpPr/>
            <p:nvPr/>
          </p:nvSpPr>
          <p:spPr>
            <a:xfrm>
              <a:off x="6941014" y="1563695"/>
              <a:ext cx="60324" cy="14654"/>
            </a:xfrm>
            <a:custGeom>
              <a:rect b="b" l="l" r="r" t="t"/>
              <a:pathLst>
                <a:path extrusionOk="0" h="644" w="2651">
                  <a:moveTo>
                    <a:pt x="2587" y="0"/>
                  </a:moveTo>
                  <a:cubicBezTo>
                    <a:pt x="2182" y="175"/>
                    <a:pt x="1804" y="294"/>
                    <a:pt x="1398" y="406"/>
                  </a:cubicBezTo>
                  <a:cubicBezTo>
                    <a:pt x="958" y="525"/>
                    <a:pt x="489" y="553"/>
                    <a:pt x="56" y="581"/>
                  </a:cubicBezTo>
                  <a:cubicBezTo>
                    <a:pt x="0" y="581"/>
                    <a:pt x="0" y="643"/>
                    <a:pt x="56" y="643"/>
                  </a:cubicBezTo>
                  <a:cubicBezTo>
                    <a:pt x="489" y="643"/>
                    <a:pt x="930" y="643"/>
                    <a:pt x="1398" y="525"/>
                  </a:cubicBezTo>
                  <a:cubicBezTo>
                    <a:pt x="1832" y="441"/>
                    <a:pt x="2238" y="322"/>
                    <a:pt x="2622" y="91"/>
                  </a:cubicBezTo>
                  <a:cubicBezTo>
                    <a:pt x="2650" y="56"/>
                    <a:pt x="2622" y="0"/>
                    <a:pt x="25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64"/>
            <p:cNvSpPr/>
            <p:nvPr/>
          </p:nvSpPr>
          <p:spPr>
            <a:xfrm>
              <a:off x="6987935" y="1551589"/>
              <a:ext cx="50880" cy="31379"/>
            </a:xfrm>
            <a:custGeom>
              <a:rect b="b" l="l" r="r" t="t"/>
              <a:pathLst>
                <a:path extrusionOk="0" h="1379" w="2236">
                  <a:moveTo>
                    <a:pt x="2153" y="0"/>
                  </a:moveTo>
                  <a:cubicBezTo>
                    <a:pt x="2145" y="0"/>
                    <a:pt x="2139" y="3"/>
                    <a:pt x="2133" y="8"/>
                  </a:cubicBezTo>
                  <a:cubicBezTo>
                    <a:pt x="1490" y="560"/>
                    <a:pt x="791" y="973"/>
                    <a:pt x="36" y="1322"/>
                  </a:cubicBezTo>
                  <a:cubicBezTo>
                    <a:pt x="1" y="1350"/>
                    <a:pt x="36" y="1378"/>
                    <a:pt x="36" y="1378"/>
                  </a:cubicBezTo>
                  <a:cubicBezTo>
                    <a:pt x="819" y="1085"/>
                    <a:pt x="1609" y="679"/>
                    <a:pt x="2189" y="99"/>
                  </a:cubicBezTo>
                  <a:cubicBezTo>
                    <a:pt x="2235" y="47"/>
                    <a:pt x="2187" y="0"/>
                    <a:pt x="21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64"/>
            <p:cNvSpPr/>
            <p:nvPr/>
          </p:nvSpPr>
          <p:spPr>
            <a:xfrm>
              <a:off x="7006093" y="1539006"/>
              <a:ext cx="36795" cy="23551"/>
            </a:xfrm>
            <a:custGeom>
              <a:rect b="b" l="l" r="r" t="t"/>
              <a:pathLst>
                <a:path extrusionOk="0" h="1035" w="1617">
                  <a:moveTo>
                    <a:pt x="1582" y="1"/>
                  </a:moveTo>
                  <a:cubicBezTo>
                    <a:pt x="1577" y="1"/>
                    <a:pt x="1572" y="3"/>
                    <a:pt x="1566" y="8"/>
                  </a:cubicBezTo>
                  <a:cubicBezTo>
                    <a:pt x="1300" y="155"/>
                    <a:pt x="1098" y="330"/>
                    <a:pt x="839" y="477"/>
                  </a:cubicBezTo>
                  <a:cubicBezTo>
                    <a:pt x="573" y="652"/>
                    <a:pt x="315" y="792"/>
                    <a:pt x="49" y="938"/>
                  </a:cubicBezTo>
                  <a:cubicBezTo>
                    <a:pt x="0" y="963"/>
                    <a:pt x="36" y="1035"/>
                    <a:pt x="88" y="1035"/>
                  </a:cubicBezTo>
                  <a:cubicBezTo>
                    <a:pt x="95" y="1035"/>
                    <a:pt x="104" y="1033"/>
                    <a:pt x="112" y="1029"/>
                  </a:cubicBezTo>
                  <a:cubicBezTo>
                    <a:pt x="370" y="882"/>
                    <a:pt x="636" y="736"/>
                    <a:pt x="895" y="589"/>
                  </a:cubicBezTo>
                  <a:cubicBezTo>
                    <a:pt x="1161" y="414"/>
                    <a:pt x="1363" y="239"/>
                    <a:pt x="1594" y="64"/>
                  </a:cubicBezTo>
                  <a:cubicBezTo>
                    <a:pt x="1617" y="42"/>
                    <a:pt x="1603" y="1"/>
                    <a:pt x="158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64"/>
            <p:cNvSpPr/>
            <p:nvPr/>
          </p:nvSpPr>
          <p:spPr>
            <a:xfrm>
              <a:off x="6961016" y="1417494"/>
              <a:ext cx="19797" cy="52268"/>
            </a:xfrm>
            <a:custGeom>
              <a:rect b="b" l="l" r="r" t="t"/>
              <a:pathLst>
                <a:path extrusionOk="0" h="2297" w="870">
                  <a:moveTo>
                    <a:pt x="290" y="1"/>
                  </a:moveTo>
                  <a:cubicBezTo>
                    <a:pt x="282" y="1"/>
                    <a:pt x="282" y="13"/>
                    <a:pt x="282" y="13"/>
                  </a:cubicBezTo>
                  <a:cubicBezTo>
                    <a:pt x="631" y="251"/>
                    <a:pt x="750" y="887"/>
                    <a:pt x="631" y="1237"/>
                  </a:cubicBezTo>
                  <a:cubicBezTo>
                    <a:pt x="547" y="1559"/>
                    <a:pt x="282" y="1999"/>
                    <a:pt x="23" y="2230"/>
                  </a:cubicBezTo>
                  <a:cubicBezTo>
                    <a:pt x="1" y="2252"/>
                    <a:pt x="14" y="2296"/>
                    <a:pt x="34" y="2296"/>
                  </a:cubicBezTo>
                  <a:cubicBezTo>
                    <a:pt x="39" y="2296"/>
                    <a:pt x="45" y="2293"/>
                    <a:pt x="51" y="2286"/>
                  </a:cubicBezTo>
                  <a:cubicBezTo>
                    <a:pt x="429" y="2083"/>
                    <a:pt x="750" y="1559"/>
                    <a:pt x="834" y="1153"/>
                  </a:cubicBezTo>
                  <a:cubicBezTo>
                    <a:pt x="869" y="887"/>
                    <a:pt x="778" y="629"/>
                    <a:pt x="694" y="398"/>
                  </a:cubicBezTo>
                  <a:cubicBezTo>
                    <a:pt x="603" y="188"/>
                    <a:pt x="485" y="104"/>
                    <a:pt x="310" y="13"/>
                  </a:cubicBezTo>
                  <a:cubicBezTo>
                    <a:pt x="300" y="4"/>
                    <a:pt x="294" y="1"/>
                    <a:pt x="2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64"/>
            <p:cNvSpPr/>
            <p:nvPr/>
          </p:nvSpPr>
          <p:spPr>
            <a:xfrm>
              <a:off x="6970231" y="1436403"/>
              <a:ext cx="18523" cy="32653"/>
            </a:xfrm>
            <a:custGeom>
              <a:rect b="b" l="l" r="r" t="t"/>
              <a:pathLst>
                <a:path extrusionOk="0" h="1435" w="814">
                  <a:moveTo>
                    <a:pt x="779" y="0"/>
                  </a:moveTo>
                  <a:cubicBezTo>
                    <a:pt x="751" y="294"/>
                    <a:pt x="667" y="581"/>
                    <a:pt x="520" y="818"/>
                  </a:cubicBezTo>
                  <a:cubicBezTo>
                    <a:pt x="401" y="1049"/>
                    <a:pt x="198" y="1196"/>
                    <a:pt x="24" y="1371"/>
                  </a:cubicBezTo>
                  <a:cubicBezTo>
                    <a:pt x="1" y="1393"/>
                    <a:pt x="15" y="1434"/>
                    <a:pt x="51" y="1434"/>
                  </a:cubicBezTo>
                  <a:cubicBezTo>
                    <a:pt x="59" y="1434"/>
                    <a:pt x="69" y="1432"/>
                    <a:pt x="80" y="1427"/>
                  </a:cubicBezTo>
                  <a:cubicBezTo>
                    <a:pt x="317" y="1252"/>
                    <a:pt x="520" y="1105"/>
                    <a:pt x="639" y="846"/>
                  </a:cubicBezTo>
                  <a:cubicBezTo>
                    <a:pt x="779" y="581"/>
                    <a:pt x="814" y="322"/>
                    <a:pt x="8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64"/>
            <p:cNvSpPr/>
            <p:nvPr/>
          </p:nvSpPr>
          <p:spPr>
            <a:xfrm>
              <a:off x="6852065" y="1380699"/>
              <a:ext cx="167727" cy="126791"/>
            </a:xfrm>
            <a:custGeom>
              <a:rect b="b" l="l" r="r" t="t"/>
              <a:pathLst>
                <a:path extrusionOk="0" h="5572" w="7371">
                  <a:moveTo>
                    <a:pt x="5973" y="888"/>
                  </a:moveTo>
                  <a:cubicBezTo>
                    <a:pt x="6088" y="888"/>
                    <a:pt x="6182" y="951"/>
                    <a:pt x="6182" y="1106"/>
                  </a:cubicBezTo>
                  <a:cubicBezTo>
                    <a:pt x="6182" y="1253"/>
                    <a:pt x="6119" y="1316"/>
                    <a:pt x="6007" y="1371"/>
                  </a:cubicBezTo>
                  <a:lnTo>
                    <a:pt x="5972" y="1371"/>
                  </a:lnTo>
                  <a:cubicBezTo>
                    <a:pt x="5797" y="1344"/>
                    <a:pt x="5769" y="1197"/>
                    <a:pt x="5713" y="1050"/>
                  </a:cubicBezTo>
                  <a:cubicBezTo>
                    <a:pt x="5741" y="1022"/>
                    <a:pt x="5769" y="966"/>
                    <a:pt x="5797" y="931"/>
                  </a:cubicBezTo>
                  <a:cubicBezTo>
                    <a:pt x="5855" y="903"/>
                    <a:pt x="5916" y="888"/>
                    <a:pt x="5973" y="888"/>
                  </a:cubicBezTo>
                  <a:close/>
                  <a:moveTo>
                    <a:pt x="2301" y="1225"/>
                  </a:moveTo>
                  <a:cubicBezTo>
                    <a:pt x="2301" y="1253"/>
                    <a:pt x="2301" y="1281"/>
                    <a:pt x="2336" y="1281"/>
                  </a:cubicBezTo>
                  <a:cubicBezTo>
                    <a:pt x="2364" y="1371"/>
                    <a:pt x="2476" y="1427"/>
                    <a:pt x="2566" y="1427"/>
                  </a:cubicBezTo>
                  <a:lnTo>
                    <a:pt x="2594" y="1427"/>
                  </a:lnTo>
                  <a:cubicBezTo>
                    <a:pt x="2566" y="1490"/>
                    <a:pt x="2566" y="1546"/>
                    <a:pt x="2539" y="1602"/>
                  </a:cubicBezTo>
                  <a:cubicBezTo>
                    <a:pt x="2476" y="1665"/>
                    <a:pt x="2448" y="1749"/>
                    <a:pt x="2448" y="1840"/>
                  </a:cubicBezTo>
                  <a:cubicBezTo>
                    <a:pt x="2420" y="1868"/>
                    <a:pt x="2420" y="1924"/>
                    <a:pt x="2420" y="1952"/>
                  </a:cubicBezTo>
                  <a:cubicBezTo>
                    <a:pt x="2336" y="1952"/>
                    <a:pt x="2273" y="1896"/>
                    <a:pt x="2217" y="1805"/>
                  </a:cubicBezTo>
                  <a:cubicBezTo>
                    <a:pt x="2189" y="1749"/>
                    <a:pt x="2161" y="1693"/>
                    <a:pt x="2126" y="1665"/>
                  </a:cubicBezTo>
                  <a:cubicBezTo>
                    <a:pt x="2126" y="1546"/>
                    <a:pt x="2126" y="1455"/>
                    <a:pt x="2189" y="1371"/>
                  </a:cubicBezTo>
                  <a:cubicBezTo>
                    <a:pt x="2217" y="1316"/>
                    <a:pt x="2245" y="1281"/>
                    <a:pt x="2301" y="1225"/>
                  </a:cubicBezTo>
                  <a:close/>
                  <a:moveTo>
                    <a:pt x="1984" y="1794"/>
                  </a:moveTo>
                  <a:cubicBezTo>
                    <a:pt x="1995" y="1794"/>
                    <a:pt x="2006" y="1797"/>
                    <a:pt x="2014" y="1805"/>
                  </a:cubicBezTo>
                  <a:cubicBezTo>
                    <a:pt x="2042" y="1840"/>
                    <a:pt x="2042" y="1868"/>
                    <a:pt x="2070" y="1896"/>
                  </a:cubicBezTo>
                  <a:cubicBezTo>
                    <a:pt x="2070" y="1924"/>
                    <a:pt x="2126" y="1980"/>
                    <a:pt x="2161" y="2015"/>
                  </a:cubicBezTo>
                  <a:cubicBezTo>
                    <a:pt x="2222" y="2056"/>
                    <a:pt x="2288" y="2082"/>
                    <a:pt x="2351" y="2082"/>
                  </a:cubicBezTo>
                  <a:cubicBezTo>
                    <a:pt x="2374" y="2082"/>
                    <a:pt x="2397" y="2078"/>
                    <a:pt x="2420" y="2071"/>
                  </a:cubicBezTo>
                  <a:cubicBezTo>
                    <a:pt x="2420" y="2099"/>
                    <a:pt x="2448" y="2127"/>
                    <a:pt x="2448" y="2155"/>
                  </a:cubicBezTo>
                  <a:cubicBezTo>
                    <a:pt x="2448" y="2218"/>
                    <a:pt x="2420" y="2273"/>
                    <a:pt x="2420" y="2329"/>
                  </a:cubicBezTo>
                  <a:cubicBezTo>
                    <a:pt x="2392" y="2392"/>
                    <a:pt x="2336" y="2420"/>
                    <a:pt x="2245" y="2420"/>
                  </a:cubicBezTo>
                  <a:cubicBezTo>
                    <a:pt x="2232" y="2422"/>
                    <a:pt x="2220" y="2423"/>
                    <a:pt x="2208" y="2423"/>
                  </a:cubicBezTo>
                  <a:cubicBezTo>
                    <a:pt x="2027" y="2423"/>
                    <a:pt x="1921" y="2235"/>
                    <a:pt x="1895" y="2071"/>
                  </a:cubicBezTo>
                  <a:lnTo>
                    <a:pt x="1895" y="2043"/>
                  </a:lnTo>
                  <a:cubicBezTo>
                    <a:pt x="1895" y="1952"/>
                    <a:pt x="1895" y="1896"/>
                    <a:pt x="1923" y="1840"/>
                  </a:cubicBezTo>
                  <a:cubicBezTo>
                    <a:pt x="1923" y="1815"/>
                    <a:pt x="1955" y="1794"/>
                    <a:pt x="1984" y="1794"/>
                  </a:cubicBezTo>
                  <a:close/>
                  <a:moveTo>
                    <a:pt x="2392" y="4196"/>
                  </a:moveTo>
                  <a:cubicBezTo>
                    <a:pt x="2476" y="4224"/>
                    <a:pt x="2539" y="4315"/>
                    <a:pt x="2511" y="4399"/>
                  </a:cubicBezTo>
                  <a:cubicBezTo>
                    <a:pt x="2480" y="4504"/>
                    <a:pt x="2368" y="4608"/>
                    <a:pt x="2261" y="4608"/>
                  </a:cubicBezTo>
                  <a:cubicBezTo>
                    <a:pt x="2246" y="4608"/>
                    <a:pt x="2231" y="4606"/>
                    <a:pt x="2217" y="4602"/>
                  </a:cubicBezTo>
                  <a:cubicBezTo>
                    <a:pt x="2070" y="4546"/>
                    <a:pt x="2042" y="4371"/>
                    <a:pt x="2070" y="4287"/>
                  </a:cubicBezTo>
                  <a:cubicBezTo>
                    <a:pt x="2070" y="4287"/>
                    <a:pt x="2273" y="4196"/>
                    <a:pt x="2301" y="4196"/>
                  </a:cubicBezTo>
                  <a:close/>
                  <a:moveTo>
                    <a:pt x="4084" y="1"/>
                  </a:moveTo>
                  <a:cubicBezTo>
                    <a:pt x="3874" y="57"/>
                    <a:pt x="3937" y="351"/>
                    <a:pt x="4049" y="469"/>
                  </a:cubicBezTo>
                  <a:cubicBezTo>
                    <a:pt x="4049" y="497"/>
                    <a:pt x="4084" y="525"/>
                    <a:pt x="4112" y="525"/>
                  </a:cubicBezTo>
                  <a:cubicBezTo>
                    <a:pt x="3965" y="581"/>
                    <a:pt x="3846" y="700"/>
                    <a:pt x="3699" y="791"/>
                  </a:cubicBezTo>
                  <a:cubicBezTo>
                    <a:pt x="3643" y="847"/>
                    <a:pt x="3559" y="847"/>
                    <a:pt x="3496" y="875"/>
                  </a:cubicBezTo>
                  <a:cubicBezTo>
                    <a:pt x="3469" y="847"/>
                    <a:pt x="3469" y="847"/>
                    <a:pt x="3441" y="847"/>
                  </a:cubicBezTo>
                  <a:cubicBezTo>
                    <a:pt x="3385" y="819"/>
                    <a:pt x="3322" y="791"/>
                    <a:pt x="3294" y="728"/>
                  </a:cubicBezTo>
                  <a:cubicBezTo>
                    <a:pt x="3238" y="672"/>
                    <a:pt x="3238" y="644"/>
                    <a:pt x="3238" y="581"/>
                  </a:cubicBezTo>
                  <a:cubicBezTo>
                    <a:pt x="3266" y="525"/>
                    <a:pt x="3266" y="469"/>
                    <a:pt x="3266" y="407"/>
                  </a:cubicBezTo>
                  <a:cubicBezTo>
                    <a:pt x="3252" y="379"/>
                    <a:pt x="3222" y="365"/>
                    <a:pt x="3192" y="365"/>
                  </a:cubicBezTo>
                  <a:cubicBezTo>
                    <a:pt x="3163" y="365"/>
                    <a:pt x="3133" y="379"/>
                    <a:pt x="3119" y="407"/>
                  </a:cubicBezTo>
                  <a:cubicBezTo>
                    <a:pt x="3091" y="497"/>
                    <a:pt x="3035" y="553"/>
                    <a:pt x="3035" y="672"/>
                  </a:cubicBezTo>
                  <a:cubicBezTo>
                    <a:pt x="3063" y="756"/>
                    <a:pt x="3119" y="819"/>
                    <a:pt x="3210" y="875"/>
                  </a:cubicBezTo>
                  <a:cubicBezTo>
                    <a:pt x="3210" y="903"/>
                    <a:pt x="3238" y="903"/>
                    <a:pt x="3238" y="931"/>
                  </a:cubicBezTo>
                  <a:cubicBezTo>
                    <a:pt x="3063" y="994"/>
                    <a:pt x="2888" y="1106"/>
                    <a:pt x="2741" y="1225"/>
                  </a:cubicBezTo>
                  <a:cubicBezTo>
                    <a:pt x="2741" y="1253"/>
                    <a:pt x="2713" y="1253"/>
                    <a:pt x="2713" y="1253"/>
                  </a:cubicBezTo>
                  <a:cubicBezTo>
                    <a:pt x="2685" y="1281"/>
                    <a:pt x="2622" y="1281"/>
                    <a:pt x="2594" y="1281"/>
                  </a:cubicBezTo>
                  <a:cubicBezTo>
                    <a:pt x="2392" y="1253"/>
                    <a:pt x="2539" y="931"/>
                    <a:pt x="2622" y="847"/>
                  </a:cubicBezTo>
                  <a:cubicBezTo>
                    <a:pt x="2622" y="819"/>
                    <a:pt x="2650" y="791"/>
                    <a:pt x="2650" y="756"/>
                  </a:cubicBezTo>
                  <a:cubicBezTo>
                    <a:pt x="2685" y="728"/>
                    <a:pt x="2685" y="700"/>
                    <a:pt x="2650" y="672"/>
                  </a:cubicBezTo>
                  <a:cubicBezTo>
                    <a:pt x="2642" y="664"/>
                    <a:pt x="2632" y="661"/>
                    <a:pt x="2620" y="661"/>
                  </a:cubicBezTo>
                  <a:cubicBezTo>
                    <a:pt x="2592" y="661"/>
                    <a:pt x="2558" y="680"/>
                    <a:pt x="2539" y="700"/>
                  </a:cubicBezTo>
                  <a:cubicBezTo>
                    <a:pt x="2420" y="819"/>
                    <a:pt x="2364" y="966"/>
                    <a:pt x="2273" y="1078"/>
                  </a:cubicBezTo>
                  <a:cubicBezTo>
                    <a:pt x="2189" y="1169"/>
                    <a:pt x="2070" y="1197"/>
                    <a:pt x="2014" y="1316"/>
                  </a:cubicBezTo>
                  <a:cubicBezTo>
                    <a:pt x="1986" y="1399"/>
                    <a:pt x="1986" y="1518"/>
                    <a:pt x="1986" y="1602"/>
                  </a:cubicBezTo>
                  <a:lnTo>
                    <a:pt x="1951" y="1602"/>
                  </a:lnTo>
                  <a:cubicBezTo>
                    <a:pt x="1776" y="1630"/>
                    <a:pt x="1720" y="1896"/>
                    <a:pt x="1748" y="2071"/>
                  </a:cubicBezTo>
                  <a:cubicBezTo>
                    <a:pt x="1748" y="2329"/>
                    <a:pt x="1923" y="2595"/>
                    <a:pt x="2189" y="2595"/>
                  </a:cubicBezTo>
                  <a:cubicBezTo>
                    <a:pt x="2189" y="2623"/>
                    <a:pt x="2161" y="2623"/>
                    <a:pt x="2161" y="2651"/>
                  </a:cubicBezTo>
                  <a:cubicBezTo>
                    <a:pt x="2098" y="2742"/>
                    <a:pt x="2098" y="2798"/>
                    <a:pt x="2098" y="2889"/>
                  </a:cubicBezTo>
                  <a:cubicBezTo>
                    <a:pt x="2079" y="2889"/>
                    <a:pt x="2061" y="2901"/>
                    <a:pt x="2042" y="2901"/>
                  </a:cubicBezTo>
                  <a:cubicBezTo>
                    <a:pt x="2033" y="2901"/>
                    <a:pt x="2023" y="2898"/>
                    <a:pt x="2014" y="2889"/>
                  </a:cubicBezTo>
                  <a:cubicBezTo>
                    <a:pt x="1923" y="2889"/>
                    <a:pt x="1839" y="2826"/>
                    <a:pt x="1811" y="2742"/>
                  </a:cubicBezTo>
                  <a:cubicBezTo>
                    <a:pt x="1811" y="2726"/>
                    <a:pt x="1790" y="2707"/>
                    <a:pt x="1766" y="2707"/>
                  </a:cubicBezTo>
                  <a:cubicBezTo>
                    <a:pt x="1749" y="2707"/>
                    <a:pt x="1732" y="2716"/>
                    <a:pt x="1720" y="2742"/>
                  </a:cubicBezTo>
                  <a:cubicBezTo>
                    <a:pt x="1692" y="2889"/>
                    <a:pt x="1811" y="3001"/>
                    <a:pt x="1951" y="3029"/>
                  </a:cubicBezTo>
                  <a:cubicBezTo>
                    <a:pt x="2014" y="3029"/>
                    <a:pt x="2070" y="3029"/>
                    <a:pt x="2098" y="3001"/>
                  </a:cubicBezTo>
                  <a:cubicBezTo>
                    <a:pt x="2126" y="3120"/>
                    <a:pt x="2189" y="3238"/>
                    <a:pt x="2217" y="3322"/>
                  </a:cubicBezTo>
                  <a:cubicBezTo>
                    <a:pt x="2273" y="3497"/>
                    <a:pt x="2245" y="3644"/>
                    <a:pt x="2301" y="3819"/>
                  </a:cubicBezTo>
                  <a:cubicBezTo>
                    <a:pt x="2336" y="3847"/>
                    <a:pt x="2336" y="3903"/>
                    <a:pt x="2364" y="3938"/>
                  </a:cubicBezTo>
                  <a:cubicBezTo>
                    <a:pt x="2245" y="3994"/>
                    <a:pt x="2161" y="4078"/>
                    <a:pt x="2042" y="4078"/>
                  </a:cubicBezTo>
                  <a:cubicBezTo>
                    <a:pt x="1839" y="4078"/>
                    <a:pt x="1839" y="3791"/>
                    <a:pt x="1776" y="3644"/>
                  </a:cubicBezTo>
                  <a:lnTo>
                    <a:pt x="1748" y="3644"/>
                  </a:lnTo>
                  <a:cubicBezTo>
                    <a:pt x="1748" y="3700"/>
                    <a:pt x="1720" y="3763"/>
                    <a:pt x="1720" y="3819"/>
                  </a:cubicBezTo>
                  <a:cubicBezTo>
                    <a:pt x="1720" y="3819"/>
                    <a:pt x="1518" y="3644"/>
                    <a:pt x="1518" y="3616"/>
                  </a:cubicBezTo>
                  <a:cubicBezTo>
                    <a:pt x="1427" y="3413"/>
                    <a:pt x="1518" y="3176"/>
                    <a:pt x="1462" y="2973"/>
                  </a:cubicBezTo>
                  <a:cubicBezTo>
                    <a:pt x="1403" y="2895"/>
                    <a:pt x="1351" y="2739"/>
                    <a:pt x="1227" y="2739"/>
                  </a:cubicBezTo>
                  <a:cubicBezTo>
                    <a:pt x="1217" y="2739"/>
                    <a:pt x="1207" y="2740"/>
                    <a:pt x="1196" y="2742"/>
                  </a:cubicBezTo>
                  <a:cubicBezTo>
                    <a:pt x="1168" y="2742"/>
                    <a:pt x="1140" y="2798"/>
                    <a:pt x="1168" y="2798"/>
                  </a:cubicBezTo>
                  <a:cubicBezTo>
                    <a:pt x="1252" y="2854"/>
                    <a:pt x="1315" y="3092"/>
                    <a:pt x="1343" y="3176"/>
                  </a:cubicBezTo>
                  <a:cubicBezTo>
                    <a:pt x="1343" y="3238"/>
                    <a:pt x="1343" y="3266"/>
                    <a:pt x="1371" y="3322"/>
                  </a:cubicBezTo>
                  <a:cubicBezTo>
                    <a:pt x="1315" y="3294"/>
                    <a:pt x="1252" y="3294"/>
                    <a:pt x="1196" y="3266"/>
                  </a:cubicBezTo>
                  <a:cubicBezTo>
                    <a:pt x="1049" y="3238"/>
                    <a:pt x="937" y="3176"/>
                    <a:pt x="846" y="3064"/>
                  </a:cubicBezTo>
                  <a:cubicBezTo>
                    <a:pt x="727" y="2917"/>
                    <a:pt x="700" y="2798"/>
                    <a:pt x="497" y="2798"/>
                  </a:cubicBezTo>
                  <a:cubicBezTo>
                    <a:pt x="453" y="2788"/>
                    <a:pt x="395" y="2781"/>
                    <a:pt x="332" y="2781"/>
                  </a:cubicBezTo>
                  <a:cubicBezTo>
                    <a:pt x="224" y="2781"/>
                    <a:pt x="104" y="2801"/>
                    <a:pt x="28" y="2854"/>
                  </a:cubicBezTo>
                  <a:cubicBezTo>
                    <a:pt x="0" y="2854"/>
                    <a:pt x="28" y="2917"/>
                    <a:pt x="91" y="2917"/>
                  </a:cubicBezTo>
                  <a:cubicBezTo>
                    <a:pt x="119" y="2907"/>
                    <a:pt x="148" y="2904"/>
                    <a:pt x="178" y="2904"/>
                  </a:cubicBezTo>
                  <a:cubicBezTo>
                    <a:pt x="238" y="2904"/>
                    <a:pt x="303" y="2917"/>
                    <a:pt x="378" y="2917"/>
                  </a:cubicBezTo>
                  <a:cubicBezTo>
                    <a:pt x="525" y="2917"/>
                    <a:pt x="588" y="2973"/>
                    <a:pt x="672" y="3092"/>
                  </a:cubicBezTo>
                  <a:cubicBezTo>
                    <a:pt x="790" y="3203"/>
                    <a:pt x="874" y="3350"/>
                    <a:pt x="1049" y="3413"/>
                  </a:cubicBezTo>
                  <a:cubicBezTo>
                    <a:pt x="1196" y="3469"/>
                    <a:pt x="1252" y="3497"/>
                    <a:pt x="1343" y="3672"/>
                  </a:cubicBezTo>
                  <a:cubicBezTo>
                    <a:pt x="1371" y="3728"/>
                    <a:pt x="1399" y="3763"/>
                    <a:pt x="1462" y="3819"/>
                  </a:cubicBezTo>
                  <a:cubicBezTo>
                    <a:pt x="1518" y="3875"/>
                    <a:pt x="1637" y="3938"/>
                    <a:pt x="1720" y="3938"/>
                  </a:cubicBezTo>
                  <a:cubicBezTo>
                    <a:pt x="1748" y="4050"/>
                    <a:pt x="1811" y="4168"/>
                    <a:pt x="1923" y="4224"/>
                  </a:cubicBezTo>
                  <a:cubicBezTo>
                    <a:pt x="1923" y="4252"/>
                    <a:pt x="1951" y="4252"/>
                    <a:pt x="1951" y="4252"/>
                  </a:cubicBezTo>
                  <a:cubicBezTo>
                    <a:pt x="1923" y="4343"/>
                    <a:pt x="1923" y="4462"/>
                    <a:pt x="1951" y="4518"/>
                  </a:cubicBezTo>
                  <a:cubicBezTo>
                    <a:pt x="1986" y="4665"/>
                    <a:pt x="2098" y="4777"/>
                    <a:pt x="2245" y="4777"/>
                  </a:cubicBezTo>
                  <a:cubicBezTo>
                    <a:pt x="2217" y="4840"/>
                    <a:pt x="2217" y="4868"/>
                    <a:pt x="2245" y="4924"/>
                  </a:cubicBezTo>
                  <a:cubicBezTo>
                    <a:pt x="2273" y="5014"/>
                    <a:pt x="2336" y="5098"/>
                    <a:pt x="2448" y="5126"/>
                  </a:cubicBezTo>
                  <a:cubicBezTo>
                    <a:pt x="2420" y="5189"/>
                    <a:pt x="2420" y="5217"/>
                    <a:pt x="2420" y="5217"/>
                  </a:cubicBezTo>
                  <a:cubicBezTo>
                    <a:pt x="2420" y="5392"/>
                    <a:pt x="2511" y="5511"/>
                    <a:pt x="2685" y="5567"/>
                  </a:cubicBezTo>
                  <a:cubicBezTo>
                    <a:pt x="2694" y="5570"/>
                    <a:pt x="2702" y="5571"/>
                    <a:pt x="2709" y="5571"/>
                  </a:cubicBezTo>
                  <a:cubicBezTo>
                    <a:pt x="2774" y="5571"/>
                    <a:pt x="2791" y="5470"/>
                    <a:pt x="2741" y="5420"/>
                  </a:cubicBezTo>
                  <a:cubicBezTo>
                    <a:pt x="2713" y="5392"/>
                    <a:pt x="2650" y="5392"/>
                    <a:pt x="2622" y="5364"/>
                  </a:cubicBezTo>
                  <a:cubicBezTo>
                    <a:pt x="2594" y="5336"/>
                    <a:pt x="2594" y="5273"/>
                    <a:pt x="2594" y="5245"/>
                  </a:cubicBezTo>
                  <a:cubicBezTo>
                    <a:pt x="2594" y="5217"/>
                    <a:pt x="2566" y="5189"/>
                    <a:pt x="2566" y="5189"/>
                  </a:cubicBezTo>
                  <a:cubicBezTo>
                    <a:pt x="2685" y="5189"/>
                    <a:pt x="2769" y="5126"/>
                    <a:pt x="2825" y="5014"/>
                  </a:cubicBezTo>
                  <a:cubicBezTo>
                    <a:pt x="2860" y="4952"/>
                    <a:pt x="2860" y="4868"/>
                    <a:pt x="2860" y="4777"/>
                  </a:cubicBezTo>
                  <a:cubicBezTo>
                    <a:pt x="2860" y="4721"/>
                    <a:pt x="2825" y="4693"/>
                    <a:pt x="2797" y="4637"/>
                  </a:cubicBezTo>
                  <a:cubicBezTo>
                    <a:pt x="2789" y="4626"/>
                    <a:pt x="2778" y="4622"/>
                    <a:pt x="2767" y="4622"/>
                  </a:cubicBezTo>
                  <a:cubicBezTo>
                    <a:pt x="2741" y="4622"/>
                    <a:pt x="2713" y="4645"/>
                    <a:pt x="2713" y="4665"/>
                  </a:cubicBezTo>
                  <a:lnTo>
                    <a:pt x="2713" y="4749"/>
                  </a:lnTo>
                  <a:cubicBezTo>
                    <a:pt x="2741" y="4777"/>
                    <a:pt x="2713" y="4812"/>
                    <a:pt x="2713" y="4868"/>
                  </a:cubicBezTo>
                  <a:cubicBezTo>
                    <a:pt x="2689" y="4941"/>
                    <a:pt x="2659" y="5020"/>
                    <a:pt x="2577" y="5020"/>
                  </a:cubicBezTo>
                  <a:cubicBezTo>
                    <a:pt x="2566" y="5020"/>
                    <a:pt x="2553" y="5018"/>
                    <a:pt x="2539" y="5014"/>
                  </a:cubicBezTo>
                  <a:cubicBezTo>
                    <a:pt x="2420" y="4987"/>
                    <a:pt x="2336" y="4896"/>
                    <a:pt x="2364" y="4777"/>
                  </a:cubicBezTo>
                  <a:cubicBezTo>
                    <a:pt x="2448" y="4749"/>
                    <a:pt x="2566" y="4665"/>
                    <a:pt x="2622" y="4574"/>
                  </a:cubicBezTo>
                  <a:cubicBezTo>
                    <a:pt x="2741" y="4399"/>
                    <a:pt x="2622" y="4112"/>
                    <a:pt x="2539" y="3966"/>
                  </a:cubicBezTo>
                  <a:cubicBezTo>
                    <a:pt x="2511" y="3875"/>
                    <a:pt x="2448" y="3791"/>
                    <a:pt x="2420" y="3700"/>
                  </a:cubicBezTo>
                  <a:cubicBezTo>
                    <a:pt x="2364" y="3553"/>
                    <a:pt x="2420" y="3413"/>
                    <a:pt x="2392" y="3294"/>
                  </a:cubicBezTo>
                  <a:cubicBezTo>
                    <a:pt x="2364" y="3148"/>
                    <a:pt x="2301" y="3029"/>
                    <a:pt x="2301" y="2889"/>
                  </a:cubicBezTo>
                  <a:cubicBezTo>
                    <a:pt x="2336" y="2651"/>
                    <a:pt x="2622" y="2567"/>
                    <a:pt x="2650" y="2329"/>
                  </a:cubicBezTo>
                  <a:cubicBezTo>
                    <a:pt x="2741" y="2155"/>
                    <a:pt x="2769" y="1980"/>
                    <a:pt x="2860" y="1805"/>
                  </a:cubicBezTo>
                  <a:cubicBezTo>
                    <a:pt x="2972" y="1602"/>
                    <a:pt x="3175" y="1455"/>
                    <a:pt x="3322" y="1281"/>
                  </a:cubicBezTo>
                  <a:cubicBezTo>
                    <a:pt x="3344" y="1235"/>
                    <a:pt x="3330" y="1189"/>
                    <a:pt x="3294" y="1189"/>
                  </a:cubicBezTo>
                  <a:cubicBezTo>
                    <a:pt x="3285" y="1189"/>
                    <a:pt x="3276" y="1192"/>
                    <a:pt x="3266" y="1197"/>
                  </a:cubicBezTo>
                  <a:cubicBezTo>
                    <a:pt x="3035" y="1316"/>
                    <a:pt x="2860" y="1518"/>
                    <a:pt x="2713" y="1749"/>
                  </a:cubicBezTo>
                  <a:cubicBezTo>
                    <a:pt x="2650" y="1840"/>
                    <a:pt x="2622" y="1924"/>
                    <a:pt x="2594" y="2015"/>
                  </a:cubicBezTo>
                  <a:lnTo>
                    <a:pt x="2594" y="1924"/>
                  </a:lnTo>
                  <a:lnTo>
                    <a:pt x="2594" y="1805"/>
                  </a:lnTo>
                  <a:cubicBezTo>
                    <a:pt x="2650" y="1546"/>
                    <a:pt x="2972" y="1253"/>
                    <a:pt x="3147" y="1078"/>
                  </a:cubicBezTo>
                  <a:lnTo>
                    <a:pt x="3413" y="994"/>
                  </a:lnTo>
                  <a:cubicBezTo>
                    <a:pt x="3457" y="994"/>
                    <a:pt x="3524" y="1030"/>
                    <a:pt x="3578" y="1030"/>
                  </a:cubicBezTo>
                  <a:cubicBezTo>
                    <a:pt x="3592" y="1030"/>
                    <a:pt x="3604" y="1027"/>
                    <a:pt x="3615" y="1022"/>
                  </a:cubicBezTo>
                  <a:cubicBezTo>
                    <a:pt x="3734" y="1022"/>
                    <a:pt x="3790" y="966"/>
                    <a:pt x="3874" y="903"/>
                  </a:cubicBezTo>
                  <a:cubicBezTo>
                    <a:pt x="3993" y="819"/>
                    <a:pt x="4168" y="700"/>
                    <a:pt x="4315" y="700"/>
                  </a:cubicBezTo>
                  <a:cubicBezTo>
                    <a:pt x="4461" y="700"/>
                    <a:pt x="4545" y="819"/>
                    <a:pt x="4664" y="875"/>
                  </a:cubicBezTo>
                  <a:cubicBezTo>
                    <a:pt x="4724" y="889"/>
                    <a:pt x="4767" y="896"/>
                    <a:pt x="4807" y="896"/>
                  </a:cubicBezTo>
                  <a:cubicBezTo>
                    <a:pt x="4846" y="896"/>
                    <a:pt x="4881" y="889"/>
                    <a:pt x="4923" y="875"/>
                  </a:cubicBezTo>
                  <a:cubicBezTo>
                    <a:pt x="5010" y="861"/>
                    <a:pt x="5084" y="847"/>
                    <a:pt x="5157" y="847"/>
                  </a:cubicBezTo>
                  <a:cubicBezTo>
                    <a:pt x="5231" y="847"/>
                    <a:pt x="5304" y="861"/>
                    <a:pt x="5391" y="903"/>
                  </a:cubicBezTo>
                  <a:cubicBezTo>
                    <a:pt x="5657" y="1022"/>
                    <a:pt x="5594" y="1344"/>
                    <a:pt x="5797" y="1490"/>
                  </a:cubicBezTo>
                  <a:cubicBezTo>
                    <a:pt x="5860" y="1546"/>
                    <a:pt x="5888" y="1574"/>
                    <a:pt x="5944" y="1574"/>
                  </a:cubicBezTo>
                  <a:cubicBezTo>
                    <a:pt x="5944" y="1630"/>
                    <a:pt x="5972" y="1693"/>
                    <a:pt x="6007" y="1749"/>
                  </a:cubicBezTo>
                  <a:cubicBezTo>
                    <a:pt x="6063" y="1896"/>
                    <a:pt x="6182" y="2071"/>
                    <a:pt x="6210" y="2218"/>
                  </a:cubicBezTo>
                  <a:cubicBezTo>
                    <a:pt x="6321" y="2595"/>
                    <a:pt x="6237" y="3001"/>
                    <a:pt x="6182" y="3378"/>
                  </a:cubicBezTo>
                  <a:cubicBezTo>
                    <a:pt x="6182" y="3398"/>
                    <a:pt x="6200" y="3416"/>
                    <a:pt x="6215" y="3416"/>
                  </a:cubicBezTo>
                  <a:cubicBezTo>
                    <a:pt x="6227" y="3416"/>
                    <a:pt x="6237" y="3405"/>
                    <a:pt x="6237" y="3378"/>
                  </a:cubicBezTo>
                  <a:cubicBezTo>
                    <a:pt x="6321" y="3029"/>
                    <a:pt x="6468" y="2623"/>
                    <a:pt x="6384" y="2246"/>
                  </a:cubicBezTo>
                  <a:cubicBezTo>
                    <a:pt x="6356" y="2127"/>
                    <a:pt x="6293" y="1952"/>
                    <a:pt x="6210" y="1805"/>
                  </a:cubicBezTo>
                  <a:lnTo>
                    <a:pt x="6210" y="1805"/>
                  </a:lnTo>
                  <a:cubicBezTo>
                    <a:pt x="6265" y="1868"/>
                    <a:pt x="6356" y="1924"/>
                    <a:pt x="6440" y="1952"/>
                  </a:cubicBezTo>
                  <a:cubicBezTo>
                    <a:pt x="6559" y="2273"/>
                    <a:pt x="6559" y="2714"/>
                    <a:pt x="6496" y="3029"/>
                  </a:cubicBezTo>
                  <a:cubicBezTo>
                    <a:pt x="6440" y="3413"/>
                    <a:pt x="6265" y="3763"/>
                    <a:pt x="6007" y="4050"/>
                  </a:cubicBezTo>
                  <a:cubicBezTo>
                    <a:pt x="5982" y="4069"/>
                    <a:pt x="5992" y="4092"/>
                    <a:pt x="6010" y="4092"/>
                  </a:cubicBezTo>
                  <a:cubicBezTo>
                    <a:pt x="6017" y="4092"/>
                    <a:pt x="6026" y="4088"/>
                    <a:pt x="6035" y="4078"/>
                  </a:cubicBezTo>
                  <a:cubicBezTo>
                    <a:pt x="6384" y="3791"/>
                    <a:pt x="6559" y="3469"/>
                    <a:pt x="6643" y="3001"/>
                  </a:cubicBezTo>
                  <a:cubicBezTo>
                    <a:pt x="6671" y="2679"/>
                    <a:pt x="6671" y="2301"/>
                    <a:pt x="6531" y="1980"/>
                  </a:cubicBezTo>
                  <a:cubicBezTo>
                    <a:pt x="6587" y="1980"/>
                    <a:pt x="6615" y="2015"/>
                    <a:pt x="6643" y="2015"/>
                  </a:cubicBezTo>
                  <a:cubicBezTo>
                    <a:pt x="6734" y="2015"/>
                    <a:pt x="6881" y="2043"/>
                    <a:pt x="6937" y="2127"/>
                  </a:cubicBezTo>
                  <a:cubicBezTo>
                    <a:pt x="6993" y="2246"/>
                    <a:pt x="6937" y="2392"/>
                    <a:pt x="7021" y="2504"/>
                  </a:cubicBezTo>
                  <a:cubicBezTo>
                    <a:pt x="7056" y="2539"/>
                    <a:pt x="7084" y="2567"/>
                    <a:pt x="7112" y="2595"/>
                  </a:cubicBezTo>
                  <a:cubicBezTo>
                    <a:pt x="7084" y="2651"/>
                    <a:pt x="7084" y="2679"/>
                    <a:pt x="7084" y="2742"/>
                  </a:cubicBezTo>
                  <a:cubicBezTo>
                    <a:pt x="7056" y="2826"/>
                    <a:pt x="7084" y="2917"/>
                    <a:pt x="7056" y="2973"/>
                  </a:cubicBezTo>
                  <a:cubicBezTo>
                    <a:pt x="6965" y="3092"/>
                    <a:pt x="6881" y="3176"/>
                    <a:pt x="6881" y="3350"/>
                  </a:cubicBezTo>
                  <a:cubicBezTo>
                    <a:pt x="6897" y="3386"/>
                    <a:pt x="6952" y="3420"/>
                    <a:pt x="6996" y="3420"/>
                  </a:cubicBezTo>
                  <a:cubicBezTo>
                    <a:pt x="7029" y="3420"/>
                    <a:pt x="7056" y="3401"/>
                    <a:pt x="7056" y="3350"/>
                  </a:cubicBezTo>
                  <a:cubicBezTo>
                    <a:pt x="7084" y="3203"/>
                    <a:pt x="7195" y="3148"/>
                    <a:pt x="7258" y="3001"/>
                  </a:cubicBezTo>
                  <a:cubicBezTo>
                    <a:pt x="7286" y="2945"/>
                    <a:pt x="7258" y="2917"/>
                    <a:pt x="7258" y="2854"/>
                  </a:cubicBezTo>
                  <a:cubicBezTo>
                    <a:pt x="7230" y="2770"/>
                    <a:pt x="7258" y="2679"/>
                    <a:pt x="7258" y="2595"/>
                  </a:cubicBezTo>
                  <a:lnTo>
                    <a:pt x="7286" y="2595"/>
                  </a:lnTo>
                  <a:cubicBezTo>
                    <a:pt x="7342" y="2567"/>
                    <a:pt x="7370" y="2504"/>
                    <a:pt x="7342" y="2476"/>
                  </a:cubicBezTo>
                  <a:cubicBezTo>
                    <a:pt x="7342" y="2448"/>
                    <a:pt x="7342" y="2448"/>
                    <a:pt x="7314" y="2448"/>
                  </a:cubicBezTo>
                  <a:cubicBezTo>
                    <a:pt x="7314" y="2420"/>
                    <a:pt x="7258" y="2420"/>
                    <a:pt x="7230" y="2392"/>
                  </a:cubicBezTo>
                  <a:cubicBezTo>
                    <a:pt x="7084" y="2329"/>
                    <a:pt x="7084" y="2218"/>
                    <a:pt x="7021" y="2099"/>
                  </a:cubicBezTo>
                  <a:lnTo>
                    <a:pt x="7021" y="2071"/>
                  </a:lnTo>
                  <a:lnTo>
                    <a:pt x="7167" y="2071"/>
                  </a:lnTo>
                  <a:cubicBezTo>
                    <a:pt x="7258" y="2015"/>
                    <a:pt x="7370" y="1896"/>
                    <a:pt x="7286" y="1777"/>
                  </a:cubicBezTo>
                  <a:cubicBezTo>
                    <a:pt x="7272" y="1763"/>
                    <a:pt x="7258" y="1756"/>
                    <a:pt x="7244" y="1756"/>
                  </a:cubicBezTo>
                  <a:cubicBezTo>
                    <a:pt x="7229" y="1756"/>
                    <a:pt x="7213" y="1763"/>
                    <a:pt x="7195" y="1777"/>
                  </a:cubicBezTo>
                  <a:cubicBezTo>
                    <a:pt x="7167" y="1868"/>
                    <a:pt x="7112" y="1924"/>
                    <a:pt x="7056" y="1952"/>
                  </a:cubicBezTo>
                  <a:lnTo>
                    <a:pt x="6965" y="1952"/>
                  </a:lnTo>
                  <a:cubicBezTo>
                    <a:pt x="6937" y="1924"/>
                    <a:pt x="6909" y="1896"/>
                    <a:pt x="6881" y="1868"/>
                  </a:cubicBezTo>
                  <a:cubicBezTo>
                    <a:pt x="6846" y="1840"/>
                    <a:pt x="6790" y="1805"/>
                    <a:pt x="6762" y="1805"/>
                  </a:cubicBezTo>
                  <a:cubicBezTo>
                    <a:pt x="6965" y="1665"/>
                    <a:pt x="6909" y="1281"/>
                    <a:pt x="6671" y="1169"/>
                  </a:cubicBezTo>
                  <a:cubicBezTo>
                    <a:pt x="6666" y="1163"/>
                    <a:pt x="6659" y="1161"/>
                    <a:pt x="6653" y="1161"/>
                  </a:cubicBezTo>
                  <a:cubicBezTo>
                    <a:pt x="6625" y="1161"/>
                    <a:pt x="6592" y="1202"/>
                    <a:pt x="6615" y="1225"/>
                  </a:cubicBezTo>
                  <a:cubicBezTo>
                    <a:pt x="6671" y="1281"/>
                    <a:pt x="6671" y="1371"/>
                    <a:pt x="6706" y="1455"/>
                  </a:cubicBezTo>
                  <a:cubicBezTo>
                    <a:pt x="6706" y="1546"/>
                    <a:pt x="6734" y="1630"/>
                    <a:pt x="6615" y="1693"/>
                  </a:cubicBezTo>
                  <a:cubicBezTo>
                    <a:pt x="6559" y="1721"/>
                    <a:pt x="6496" y="1721"/>
                    <a:pt x="6468" y="1721"/>
                  </a:cubicBezTo>
                  <a:cubicBezTo>
                    <a:pt x="6440" y="1693"/>
                    <a:pt x="6412" y="1665"/>
                    <a:pt x="6384" y="1665"/>
                  </a:cubicBezTo>
                  <a:cubicBezTo>
                    <a:pt x="6321" y="1602"/>
                    <a:pt x="6265" y="1490"/>
                    <a:pt x="6237" y="1427"/>
                  </a:cubicBezTo>
                  <a:cubicBezTo>
                    <a:pt x="6321" y="1344"/>
                    <a:pt x="6384" y="1225"/>
                    <a:pt x="6356" y="1078"/>
                  </a:cubicBezTo>
                  <a:cubicBezTo>
                    <a:pt x="6356" y="931"/>
                    <a:pt x="6237" y="756"/>
                    <a:pt x="6091" y="728"/>
                  </a:cubicBezTo>
                  <a:lnTo>
                    <a:pt x="6063" y="728"/>
                  </a:lnTo>
                  <a:lnTo>
                    <a:pt x="6063" y="700"/>
                  </a:lnTo>
                  <a:cubicBezTo>
                    <a:pt x="6182" y="581"/>
                    <a:pt x="6210" y="351"/>
                    <a:pt x="6063" y="232"/>
                  </a:cubicBezTo>
                  <a:cubicBezTo>
                    <a:pt x="6053" y="227"/>
                    <a:pt x="6044" y="225"/>
                    <a:pt x="6035" y="225"/>
                  </a:cubicBezTo>
                  <a:cubicBezTo>
                    <a:pt x="5996" y="225"/>
                    <a:pt x="5972" y="272"/>
                    <a:pt x="5972" y="295"/>
                  </a:cubicBezTo>
                  <a:cubicBezTo>
                    <a:pt x="6063" y="469"/>
                    <a:pt x="6007" y="616"/>
                    <a:pt x="5860" y="700"/>
                  </a:cubicBezTo>
                  <a:cubicBezTo>
                    <a:pt x="5769" y="728"/>
                    <a:pt x="5713" y="791"/>
                    <a:pt x="5657" y="847"/>
                  </a:cubicBezTo>
                  <a:cubicBezTo>
                    <a:pt x="5622" y="847"/>
                    <a:pt x="5622" y="875"/>
                    <a:pt x="5622" y="875"/>
                  </a:cubicBezTo>
                  <a:cubicBezTo>
                    <a:pt x="5538" y="791"/>
                    <a:pt x="5419" y="700"/>
                    <a:pt x="5307" y="672"/>
                  </a:cubicBezTo>
                  <a:cubicBezTo>
                    <a:pt x="5335" y="644"/>
                    <a:pt x="5335" y="616"/>
                    <a:pt x="5363" y="581"/>
                  </a:cubicBezTo>
                  <a:cubicBezTo>
                    <a:pt x="5447" y="469"/>
                    <a:pt x="5391" y="323"/>
                    <a:pt x="5335" y="204"/>
                  </a:cubicBezTo>
                  <a:cubicBezTo>
                    <a:pt x="5290" y="122"/>
                    <a:pt x="5218" y="67"/>
                    <a:pt x="5137" y="67"/>
                  </a:cubicBezTo>
                  <a:cubicBezTo>
                    <a:pt x="5106" y="67"/>
                    <a:pt x="5074" y="75"/>
                    <a:pt x="5042" y="92"/>
                  </a:cubicBezTo>
                  <a:cubicBezTo>
                    <a:pt x="4986" y="92"/>
                    <a:pt x="4986" y="176"/>
                    <a:pt x="5042" y="204"/>
                  </a:cubicBezTo>
                  <a:cubicBezTo>
                    <a:pt x="5070" y="204"/>
                    <a:pt x="5098" y="204"/>
                    <a:pt x="5133" y="232"/>
                  </a:cubicBezTo>
                  <a:cubicBezTo>
                    <a:pt x="5161" y="267"/>
                    <a:pt x="5161" y="295"/>
                    <a:pt x="5189" y="323"/>
                  </a:cubicBezTo>
                  <a:cubicBezTo>
                    <a:pt x="5217" y="441"/>
                    <a:pt x="5217" y="469"/>
                    <a:pt x="5161" y="553"/>
                  </a:cubicBezTo>
                  <a:cubicBezTo>
                    <a:pt x="5133" y="581"/>
                    <a:pt x="5098" y="616"/>
                    <a:pt x="5070" y="644"/>
                  </a:cubicBezTo>
                  <a:cubicBezTo>
                    <a:pt x="4980" y="644"/>
                    <a:pt x="4886" y="680"/>
                    <a:pt x="4791" y="680"/>
                  </a:cubicBezTo>
                  <a:cubicBezTo>
                    <a:pt x="4768" y="680"/>
                    <a:pt x="4744" y="678"/>
                    <a:pt x="4720" y="672"/>
                  </a:cubicBezTo>
                  <a:cubicBezTo>
                    <a:pt x="4608" y="616"/>
                    <a:pt x="4545" y="497"/>
                    <a:pt x="4398" y="497"/>
                  </a:cubicBezTo>
                  <a:lnTo>
                    <a:pt x="4315" y="497"/>
                  </a:lnTo>
                  <a:cubicBezTo>
                    <a:pt x="4259" y="441"/>
                    <a:pt x="4196" y="379"/>
                    <a:pt x="4196" y="351"/>
                  </a:cubicBezTo>
                  <a:cubicBezTo>
                    <a:pt x="4112" y="267"/>
                    <a:pt x="4140" y="204"/>
                    <a:pt x="4168" y="92"/>
                  </a:cubicBezTo>
                  <a:cubicBezTo>
                    <a:pt x="4196" y="29"/>
                    <a:pt x="4140" y="1"/>
                    <a:pt x="40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64"/>
            <p:cNvSpPr/>
            <p:nvPr/>
          </p:nvSpPr>
          <p:spPr>
            <a:xfrm>
              <a:off x="6988731" y="1379812"/>
              <a:ext cx="9261" cy="15337"/>
            </a:xfrm>
            <a:custGeom>
              <a:rect b="b" l="l" r="r" t="t"/>
              <a:pathLst>
                <a:path extrusionOk="0" h="674" w="407">
                  <a:moveTo>
                    <a:pt x="11" y="0"/>
                  </a:moveTo>
                  <a:cubicBezTo>
                    <a:pt x="1" y="0"/>
                    <a:pt x="1" y="20"/>
                    <a:pt x="1" y="40"/>
                  </a:cubicBezTo>
                  <a:cubicBezTo>
                    <a:pt x="259" y="131"/>
                    <a:pt x="231" y="418"/>
                    <a:pt x="315" y="655"/>
                  </a:cubicBezTo>
                  <a:cubicBezTo>
                    <a:pt x="315" y="666"/>
                    <a:pt x="330" y="673"/>
                    <a:pt x="347" y="673"/>
                  </a:cubicBezTo>
                  <a:cubicBezTo>
                    <a:pt x="374" y="673"/>
                    <a:pt x="406" y="658"/>
                    <a:pt x="406" y="620"/>
                  </a:cubicBezTo>
                  <a:cubicBezTo>
                    <a:pt x="406" y="362"/>
                    <a:pt x="287" y="68"/>
                    <a:pt x="29" y="12"/>
                  </a:cubicBezTo>
                  <a:cubicBezTo>
                    <a:pt x="21" y="4"/>
                    <a:pt x="15" y="0"/>
                    <a:pt x="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64"/>
            <p:cNvSpPr/>
            <p:nvPr/>
          </p:nvSpPr>
          <p:spPr>
            <a:xfrm>
              <a:off x="6996696" y="1380085"/>
              <a:ext cx="7964" cy="15382"/>
            </a:xfrm>
            <a:custGeom>
              <a:rect b="b" l="l" r="r" t="t"/>
              <a:pathLst>
                <a:path extrusionOk="0" h="676" w="350">
                  <a:moveTo>
                    <a:pt x="28" y="0"/>
                  </a:moveTo>
                  <a:cubicBezTo>
                    <a:pt x="28" y="0"/>
                    <a:pt x="0" y="0"/>
                    <a:pt x="0" y="28"/>
                  </a:cubicBezTo>
                  <a:cubicBezTo>
                    <a:pt x="175" y="231"/>
                    <a:pt x="231" y="406"/>
                    <a:pt x="287" y="643"/>
                  </a:cubicBezTo>
                  <a:cubicBezTo>
                    <a:pt x="287" y="667"/>
                    <a:pt x="298" y="676"/>
                    <a:pt x="311" y="676"/>
                  </a:cubicBezTo>
                  <a:cubicBezTo>
                    <a:pt x="329" y="676"/>
                    <a:pt x="350" y="659"/>
                    <a:pt x="350" y="643"/>
                  </a:cubicBezTo>
                  <a:cubicBezTo>
                    <a:pt x="350" y="378"/>
                    <a:pt x="203" y="203"/>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64"/>
            <p:cNvSpPr/>
            <p:nvPr/>
          </p:nvSpPr>
          <p:spPr>
            <a:xfrm>
              <a:off x="6837570" y="1439111"/>
              <a:ext cx="23893" cy="11309"/>
            </a:xfrm>
            <a:custGeom>
              <a:rect b="b" l="l" r="r" t="t"/>
              <a:pathLst>
                <a:path extrusionOk="0" h="497" w="1050">
                  <a:moveTo>
                    <a:pt x="987" y="0"/>
                  </a:moveTo>
                  <a:cubicBezTo>
                    <a:pt x="581" y="84"/>
                    <a:pt x="288" y="203"/>
                    <a:pt x="1" y="462"/>
                  </a:cubicBezTo>
                  <a:cubicBezTo>
                    <a:pt x="1" y="462"/>
                    <a:pt x="1" y="497"/>
                    <a:pt x="29" y="497"/>
                  </a:cubicBezTo>
                  <a:cubicBezTo>
                    <a:pt x="176" y="378"/>
                    <a:pt x="316" y="287"/>
                    <a:pt x="490" y="203"/>
                  </a:cubicBezTo>
                  <a:cubicBezTo>
                    <a:pt x="665" y="147"/>
                    <a:pt x="840" y="147"/>
                    <a:pt x="987" y="84"/>
                  </a:cubicBezTo>
                  <a:cubicBezTo>
                    <a:pt x="1050" y="56"/>
                    <a:pt x="1015" y="0"/>
                    <a:pt x="9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64"/>
            <p:cNvSpPr/>
            <p:nvPr/>
          </p:nvSpPr>
          <p:spPr>
            <a:xfrm>
              <a:off x="6842189" y="1435038"/>
              <a:ext cx="23256" cy="6007"/>
            </a:xfrm>
            <a:custGeom>
              <a:rect b="b" l="l" r="r" t="t"/>
              <a:pathLst>
                <a:path extrusionOk="0" h="264" w="1022">
                  <a:moveTo>
                    <a:pt x="731" y="1"/>
                  </a:moveTo>
                  <a:cubicBezTo>
                    <a:pt x="498" y="1"/>
                    <a:pt x="279" y="96"/>
                    <a:pt x="57" y="207"/>
                  </a:cubicBezTo>
                  <a:cubicBezTo>
                    <a:pt x="1" y="207"/>
                    <a:pt x="29" y="263"/>
                    <a:pt x="57" y="263"/>
                  </a:cubicBezTo>
                  <a:cubicBezTo>
                    <a:pt x="204" y="207"/>
                    <a:pt x="350" y="151"/>
                    <a:pt x="497" y="116"/>
                  </a:cubicBezTo>
                  <a:cubicBezTo>
                    <a:pt x="567" y="102"/>
                    <a:pt x="646" y="102"/>
                    <a:pt x="725" y="102"/>
                  </a:cubicBezTo>
                  <a:cubicBezTo>
                    <a:pt x="805" y="102"/>
                    <a:pt x="885" y="102"/>
                    <a:pt x="959" y="88"/>
                  </a:cubicBezTo>
                  <a:cubicBezTo>
                    <a:pt x="987" y="88"/>
                    <a:pt x="1022" y="32"/>
                    <a:pt x="959" y="32"/>
                  </a:cubicBezTo>
                  <a:cubicBezTo>
                    <a:pt x="881" y="10"/>
                    <a:pt x="805" y="1"/>
                    <a:pt x="7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64"/>
            <p:cNvSpPr/>
            <p:nvPr/>
          </p:nvSpPr>
          <p:spPr>
            <a:xfrm>
              <a:off x="6821664" y="1452127"/>
              <a:ext cx="13107" cy="18454"/>
            </a:xfrm>
            <a:custGeom>
              <a:rect b="b" l="l" r="r" t="t"/>
              <a:pathLst>
                <a:path extrusionOk="0" h="811" w="576">
                  <a:moveTo>
                    <a:pt x="512" y="1"/>
                  </a:moveTo>
                  <a:cubicBezTo>
                    <a:pt x="504" y="1"/>
                    <a:pt x="497" y="3"/>
                    <a:pt x="490" y="9"/>
                  </a:cubicBezTo>
                  <a:cubicBezTo>
                    <a:pt x="231" y="211"/>
                    <a:pt x="57" y="449"/>
                    <a:pt x="1" y="764"/>
                  </a:cubicBezTo>
                  <a:cubicBezTo>
                    <a:pt x="1" y="789"/>
                    <a:pt x="15" y="810"/>
                    <a:pt x="33" y="810"/>
                  </a:cubicBezTo>
                  <a:cubicBezTo>
                    <a:pt x="41" y="810"/>
                    <a:pt x="49" y="807"/>
                    <a:pt x="57" y="799"/>
                  </a:cubicBezTo>
                  <a:cubicBezTo>
                    <a:pt x="141" y="505"/>
                    <a:pt x="350" y="274"/>
                    <a:pt x="553" y="64"/>
                  </a:cubicBezTo>
                  <a:cubicBezTo>
                    <a:pt x="576" y="42"/>
                    <a:pt x="543" y="1"/>
                    <a:pt x="5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64"/>
            <p:cNvSpPr/>
            <p:nvPr/>
          </p:nvSpPr>
          <p:spPr>
            <a:xfrm>
              <a:off x="6921103" y="1527241"/>
              <a:ext cx="8624" cy="16907"/>
            </a:xfrm>
            <a:custGeom>
              <a:rect b="b" l="l" r="r" t="t"/>
              <a:pathLst>
                <a:path extrusionOk="0" h="743" w="379">
                  <a:moveTo>
                    <a:pt x="29" y="1"/>
                  </a:moveTo>
                  <a:cubicBezTo>
                    <a:pt x="29" y="1"/>
                    <a:pt x="1" y="1"/>
                    <a:pt x="1" y="29"/>
                  </a:cubicBezTo>
                  <a:cubicBezTo>
                    <a:pt x="113" y="120"/>
                    <a:pt x="176" y="204"/>
                    <a:pt x="232" y="323"/>
                  </a:cubicBezTo>
                  <a:cubicBezTo>
                    <a:pt x="260" y="469"/>
                    <a:pt x="260" y="581"/>
                    <a:pt x="288" y="700"/>
                  </a:cubicBezTo>
                  <a:cubicBezTo>
                    <a:pt x="288" y="728"/>
                    <a:pt x="303" y="742"/>
                    <a:pt x="319" y="742"/>
                  </a:cubicBezTo>
                  <a:cubicBezTo>
                    <a:pt x="335" y="742"/>
                    <a:pt x="351" y="728"/>
                    <a:pt x="351" y="700"/>
                  </a:cubicBezTo>
                  <a:cubicBezTo>
                    <a:pt x="379" y="553"/>
                    <a:pt x="351" y="434"/>
                    <a:pt x="288" y="295"/>
                  </a:cubicBezTo>
                  <a:cubicBezTo>
                    <a:pt x="232" y="176"/>
                    <a:pt x="141" y="85"/>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64"/>
            <p:cNvSpPr/>
            <p:nvPr/>
          </p:nvSpPr>
          <p:spPr>
            <a:xfrm>
              <a:off x="6930342" y="1524283"/>
              <a:ext cx="5279" cy="13699"/>
            </a:xfrm>
            <a:custGeom>
              <a:rect b="b" l="l" r="r" t="t"/>
              <a:pathLst>
                <a:path extrusionOk="0" h="602" w="232">
                  <a:moveTo>
                    <a:pt x="33" y="0"/>
                  </a:moveTo>
                  <a:cubicBezTo>
                    <a:pt x="15" y="0"/>
                    <a:pt x="1" y="20"/>
                    <a:pt x="1" y="40"/>
                  </a:cubicBezTo>
                  <a:cubicBezTo>
                    <a:pt x="84" y="215"/>
                    <a:pt x="119" y="390"/>
                    <a:pt x="147" y="564"/>
                  </a:cubicBezTo>
                  <a:cubicBezTo>
                    <a:pt x="147" y="592"/>
                    <a:pt x="158" y="602"/>
                    <a:pt x="170" y="602"/>
                  </a:cubicBezTo>
                  <a:cubicBezTo>
                    <a:pt x="185" y="602"/>
                    <a:pt x="203" y="584"/>
                    <a:pt x="203" y="564"/>
                  </a:cubicBezTo>
                  <a:cubicBezTo>
                    <a:pt x="231" y="362"/>
                    <a:pt x="147" y="187"/>
                    <a:pt x="56" y="12"/>
                  </a:cubicBezTo>
                  <a:cubicBezTo>
                    <a:pt x="48" y="4"/>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64"/>
            <p:cNvSpPr/>
            <p:nvPr/>
          </p:nvSpPr>
          <p:spPr>
            <a:xfrm>
              <a:off x="7086760" y="1562421"/>
              <a:ext cx="53793" cy="23893"/>
            </a:xfrm>
            <a:custGeom>
              <a:rect b="b" l="l" r="r" t="t"/>
              <a:pathLst>
                <a:path extrusionOk="0" h="1050" w="2364">
                  <a:moveTo>
                    <a:pt x="91" y="0"/>
                  </a:moveTo>
                  <a:cubicBezTo>
                    <a:pt x="63" y="0"/>
                    <a:pt x="0" y="28"/>
                    <a:pt x="28" y="56"/>
                  </a:cubicBezTo>
                  <a:cubicBezTo>
                    <a:pt x="378" y="350"/>
                    <a:pt x="671" y="609"/>
                    <a:pt x="1077" y="783"/>
                  </a:cubicBezTo>
                  <a:cubicBezTo>
                    <a:pt x="1461" y="958"/>
                    <a:pt x="1867" y="986"/>
                    <a:pt x="2301" y="1049"/>
                  </a:cubicBezTo>
                  <a:cubicBezTo>
                    <a:pt x="2363" y="1049"/>
                    <a:pt x="2363" y="958"/>
                    <a:pt x="2335" y="930"/>
                  </a:cubicBezTo>
                  <a:cubicBezTo>
                    <a:pt x="1951" y="811"/>
                    <a:pt x="1545" y="783"/>
                    <a:pt x="1168" y="672"/>
                  </a:cubicBezTo>
                  <a:cubicBezTo>
                    <a:pt x="762" y="525"/>
                    <a:pt x="413" y="287"/>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64"/>
            <p:cNvSpPr/>
            <p:nvPr/>
          </p:nvSpPr>
          <p:spPr>
            <a:xfrm>
              <a:off x="7051581" y="1567654"/>
              <a:ext cx="21981" cy="5279"/>
            </a:xfrm>
            <a:custGeom>
              <a:rect b="b" l="l" r="r" t="t"/>
              <a:pathLst>
                <a:path extrusionOk="0" h="232" w="966">
                  <a:moveTo>
                    <a:pt x="64" y="1"/>
                  </a:moveTo>
                  <a:cubicBezTo>
                    <a:pt x="1" y="1"/>
                    <a:pt x="1" y="57"/>
                    <a:pt x="36" y="57"/>
                  </a:cubicBezTo>
                  <a:cubicBezTo>
                    <a:pt x="322" y="120"/>
                    <a:pt x="616" y="148"/>
                    <a:pt x="910" y="232"/>
                  </a:cubicBezTo>
                  <a:cubicBezTo>
                    <a:pt x="938" y="232"/>
                    <a:pt x="966" y="204"/>
                    <a:pt x="938" y="176"/>
                  </a:cubicBezTo>
                  <a:cubicBezTo>
                    <a:pt x="644" y="57"/>
                    <a:pt x="350" y="29"/>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64"/>
            <p:cNvSpPr/>
            <p:nvPr/>
          </p:nvSpPr>
          <p:spPr>
            <a:xfrm>
              <a:off x="7150383" y="1602196"/>
              <a:ext cx="49833" cy="20821"/>
            </a:xfrm>
            <a:custGeom>
              <a:rect b="b" l="l" r="r" t="t"/>
              <a:pathLst>
                <a:path extrusionOk="0" h="915" w="2190">
                  <a:moveTo>
                    <a:pt x="64" y="0"/>
                  </a:moveTo>
                  <a:cubicBezTo>
                    <a:pt x="29" y="0"/>
                    <a:pt x="1" y="28"/>
                    <a:pt x="29" y="56"/>
                  </a:cubicBezTo>
                  <a:cubicBezTo>
                    <a:pt x="351" y="287"/>
                    <a:pt x="672" y="525"/>
                    <a:pt x="1050" y="700"/>
                  </a:cubicBezTo>
                  <a:cubicBezTo>
                    <a:pt x="1311" y="809"/>
                    <a:pt x="1587" y="915"/>
                    <a:pt x="1871" y="915"/>
                  </a:cubicBezTo>
                  <a:cubicBezTo>
                    <a:pt x="1967" y="915"/>
                    <a:pt x="2064" y="903"/>
                    <a:pt x="2162" y="874"/>
                  </a:cubicBezTo>
                  <a:cubicBezTo>
                    <a:pt x="2190" y="874"/>
                    <a:pt x="2190" y="811"/>
                    <a:pt x="2162" y="811"/>
                  </a:cubicBezTo>
                  <a:cubicBezTo>
                    <a:pt x="1371" y="783"/>
                    <a:pt x="672" y="434"/>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64"/>
            <p:cNvSpPr/>
            <p:nvPr/>
          </p:nvSpPr>
          <p:spPr>
            <a:xfrm>
              <a:off x="7151134" y="1588703"/>
              <a:ext cx="69608" cy="25668"/>
            </a:xfrm>
            <a:custGeom>
              <a:rect b="b" l="l" r="r" t="t"/>
              <a:pathLst>
                <a:path extrusionOk="0" h="1128" w="3059">
                  <a:moveTo>
                    <a:pt x="48" y="1"/>
                  </a:moveTo>
                  <a:cubicBezTo>
                    <a:pt x="23" y="1"/>
                    <a:pt x="1" y="73"/>
                    <a:pt x="31" y="97"/>
                  </a:cubicBezTo>
                  <a:cubicBezTo>
                    <a:pt x="464" y="391"/>
                    <a:pt x="905" y="677"/>
                    <a:pt x="1429" y="824"/>
                  </a:cubicBezTo>
                  <a:cubicBezTo>
                    <a:pt x="1862" y="954"/>
                    <a:pt x="2322" y="1127"/>
                    <a:pt x="2785" y="1127"/>
                  </a:cubicBezTo>
                  <a:cubicBezTo>
                    <a:pt x="2846" y="1127"/>
                    <a:pt x="2907" y="1124"/>
                    <a:pt x="2968" y="1118"/>
                  </a:cubicBezTo>
                  <a:cubicBezTo>
                    <a:pt x="3059" y="1090"/>
                    <a:pt x="3059" y="971"/>
                    <a:pt x="2968" y="971"/>
                  </a:cubicBezTo>
                  <a:cubicBezTo>
                    <a:pt x="2478" y="880"/>
                    <a:pt x="1982" y="768"/>
                    <a:pt x="1485" y="621"/>
                  </a:cubicBezTo>
                  <a:cubicBezTo>
                    <a:pt x="1255" y="593"/>
                    <a:pt x="1045" y="474"/>
                    <a:pt x="842" y="419"/>
                  </a:cubicBezTo>
                  <a:cubicBezTo>
                    <a:pt x="555" y="300"/>
                    <a:pt x="318" y="181"/>
                    <a:pt x="59" y="6"/>
                  </a:cubicBezTo>
                  <a:cubicBezTo>
                    <a:pt x="55" y="2"/>
                    <a:pt x="51" y="1"/>
                    <a:pt x="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64"/>
            <p:cNvSpPr/>
            <p:nvPr/>
          </p:nvSpPr>
          <p:spPr>
            <a:xfrm>
              <a:off x="7160623" y="1637171"/>
              <a:ext cx="47558" cy="17385"/>
            </a:xfrm>
            <a:custGeom>
              <a:rect b="b" l="l" r="r" t="t"/>
              <a:pathLst>
                <a:path extrusionOk="0" h="764" w="2090">
                  <a:moveTo>
                    <a:pt x="51" y="1"/>
                  </a:moveTo>
                  <a:cubicBezTo>
                    <a:pt x="13" y="1"/>
                    <a:pt x="0" y="69"/>
                    <a:pt x="47" y="93"/>
                  </a:cubicBezTo>
                  <a:cubicBezTo>
                    <a:pt x="663" y="470"/>
                    <a:pt x="1390" y="498"/>
                    <a:pt x="2061" y="764"/>
                  </a:cubicBezTo>
                  <a:cubicBezTo>
                    <a:pt x="2089" y="764"/>
                    <a:pt x="2089" y="736"/>
                    <a:pt x="2089" y="736"/>
                  </a:cubicBezTo>
                  <a:cubicBezTo>
                    <a:pt x="1886" y="498"/>
                    <a:pt x="1474" y="470"/>
                    <a:pt x="1215" y="386"/>
                  </a:cubicBezTo>
                  <a:cubicBezTo>
                    <a:pt x="838" y="267"/>
                    <a:pt x="453" y="148"/>
                    <a:pt x="75" y="9"/>
                  </a:cubicBezTo>
                  <a:cubicBezTo>
                    <a:pt x="67" y="3"/>
                    <a:pt x="58"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64"/>
            <p:cNvSpPr/>
            <p:nvPr/>
          </p:nvSpPr>
          <p:spPr>
            <a:xfrm>
              <a:off x="7060523" y="1424844"/>
              <a:ext cx="16770" cy="24211"/>
            </a:xfrm>
            <a:custGeom>
              <a:rect b="b" l="l" r="r" t="t"/>
              <a:pathLst>
                <a:path extrusionOk="0" h="1064" w="737">
                  <a:moveTo>
                    <a:pt x="15" y="0"/>
                  </a:moveTo>
                  <a:lnTo>
                    <a:pt x="15" y="0"/>
                  </a:lnTo>
                  <a:cubicBezTo>
                    <a:pt x="9" y="0"/>
                    <a:pt x="0" y="20"/>
                    <a:pt x="20" y="40"/>
                  </a:cubicBezTo>
                  <a:cubicBezTo>
                    <a:pt x="307" y="306"/>
                    <a:pt x="426" y="683"/>
                    <a:pt x="629" y="1033"/>
                  </a:cubicBezTo>
                  <a:cubicBezTo>
                    <a:pt x="639" y="1054"/>
                    <a:pt x="659" y="1063"/>
                    <a:pt x="678" y="1063"/>
                  </a:cubicBezTo>
                  <a:cubicBezTo>
                    <a:pt x="709" y="1063"/>
                    <a:pt x="737" y="1039"/>
                    <a:pt x="720" y="1005"/>
                  </a:cubicBezTo>
                  <a:cubicBezTo>
                    <a:pt x="629" y="802"/>
                    <a:pt x="545" y="599"/>
                    <a:pt x="426" y="389"/>
                  </a:cubicBezTo>
                  <a:cubicBezTo>
                    <a:pt x="307" y="250"/>
                    <a:pt x="167" y="131"/>
                    <a:pt x="20" y="12"/>
                  </a:cubicBezTo>
                  <a:cubicBezTo>
                    <a:pt x="20" y="4"/>
                    <a:pt x="18"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64"/>
            <p:cNvSpPr/>
            <p:nvPr/>
          </p:nvSpPr>
          <p:spPr>
            <a:xfrm>
              <a:off x="7072902" y="1426550"/>
              <a:ext cx="14495" cy="31561"/>
            </a:xfrm>
            <a:custGeom>
              <a:rect b="b" l="l" r="r" t="t"/>
              <a:pathLst>
                <a:path extrusionOk="0" h="1387" w="637">
                  <a:moveTo>
                    <a:pt x="44" y="1"/>
                  </a:moveTo>
                  <a:cubicBezTo>
                    <a:pt x="27" y="1"/>
                    <a:pt x="1" y="36"/>
                    <a:pt x="1" y="56"/>
                  </a:cubicBezTo>
                  <a:cubicBezTo>
                    <a:pt x="148" y="258"/>
                    <a:pt x="287" y="461"/>
                    <a:pt x="378" y="664"/>
                  </a:cubicBezTo>
                  <a:cubicBezTo>
                    <a:pt x="462" y="902"/>
                    <a:pt x="525" y="1133"/>
                    <a:pt x="581" y="1363"/>
                  </a:cubicBezTo>
                  <a:cubicBezTo>
                    <a:pt x="581" y="1378"/>
                    <a:pt x="591" y="1387"/>
                    <a:pt x="603" y="1387"/>
                  </a:cubicBezTo>
                  <a:cubicBezTo>
                    <a:pt x="619" y="1387"/>
                    <a:pt x="637" y="1371"/>
                    <a:pt x="637" y="1335"/>
                  </a:cubicBezTo>
                  <a:cubicBezTo>
                    <a:pt x="609" y="1105"/>
                    <a:pt x="553" y="874"/>
                    <a:pt x="462" y="636"/>
                  </a:cubicBezTo>
                  <a:cubicBezTo>
                    <a:pt x="378" y="405"/>
                    <a:pt x="203" y="231"/>
                    <a:pt x="57" y="28"/>
                  </a:cubicBezTo>
                  <a:cubicBezTo>
                    <a:pt x="57" y="8"/>
                    <a:pt x="51" y="1"/>
                    <a:pt x="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64"/>
            <p:cNvSpPr/>
            <p:nvPr/>
          </p:nvSpPr>
          <p:spPr>
            <a:xfrm>
              <a:off x="7090082" y="1441592"/>
              <a:ext cx="6076" cy="32972"/>
            </a:xfrm>
            <a:custGeom>
              <a:rect b="b" l="l" r="r" t="t"/>
              <a:pathLst>
                <a:path extrusionOk="0" h="1449" w="267">
                  <a:moveTo>
                    <a:pt x="34" y="1"/>
                  </a:moveTo>
                  <a:cubicBezTo>
                    <a:pt x="19" y="1"/>
                    <a:pt x="1" y="18"/>
                    <a:pt x="1" y="38"/>
                  </a:cubicBezTo>
                  <a:cubicBezTo>
                    <a:pt x="92" y="500"/>
                    <a:pt x="148" y="940"/>
                    <a:pt x="176" y="1402"/>
                  </a:cubicBezTo>
                  <a:cubicBezTo>
                    <a:pt x="176" y="1433"/>
                    <a:pt x="198" y="1449"/>
                    <a:pt x="221" y="1449"/>
                  </a:cubicBezTo>
                  <a:cubicBezTo>
                    <a:pt x="244" y="1449"/>
                    <a:pt x="267" y="1433"/>
                    <a:pt x="267" y="1402"/>
                  </a:cubicBezTo>
                  <a:cubicBezTo>
                    <a:pt x="267" y="940"/>
                    <a:pt x="176" y="472"/>
                    <a:pt x="57" y="38"/>
                  </a:cubicBezTo>
                  <a:cubicBezTo>
                    <a:pt x="57" y="11"/>
                    <a:pt x="46" y="1"/>
                    <a:pt x="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64"/>
            <p:cNvSpPr/>
            <p:nvPr/>
          </p:nvSpPr>
          <p:spPr>
            <a:xfrm>
              <a:off x="6915711" y="1418336"/>
              <a:ext cx="11173" cy="17066"/>
            </a:xfrm>
            <a:custGeom>
              <a:rect b="b" l="l" r="r" t="t"/>
              <a:pathLst>
                <a:path extrusionOk="0" h="750" w="491">
                  <a:moveTo>
                    <a:pt x="447" y="1"/>
                  </a:moveTo>
                  <a:cubicBezTo>
                    <a:pt x="443" y="1"/>
                    <a:pt x="441" y="4"/>
                    <a:pt x="441" y="11"/>
                  </a:cubicBezTo>
                  <a:cubicBezTo>
                    <a:pt x="266" y="214"/>
                    <a:pt x="119" y="445"/>
                    <a:pt x="0" y="710"/>
                  </a:cubicBezTo>
                  <a:cubicBezTo>
                    <a:pt x="0" y="730"/>
                    <a:pt x="32" y="750"/>
                    <a:pt x="50" y="750"/>
                  </a:cubicBezTo>
                  <a:cubicBezTo>
                    <a:pt x="58" y="750"/>
                    <a:pt x="63" y="747"/>
                    <a:pt x="63" y="738"/>
                  </a:cubicBezTo>
                  <a:cubicBezTo>
                    <a:pt x="175" y="473"/>
                    <a:pt x="350" y="270"/>
                    <a:pt x="469" y="67"/>
                  </a:cubicBezTo>
                  <a:cubicBezTo>
                    <a:pt x="491" y="45"/>
                    <a:pt x="460" y="1"/>
                    <a:pt x="4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64"/>
            <p:cNvSpPr/>
            <p:nvPr/>
          </p:nvSpPr>
          <p:spPr>
            <a:xfrm>
              <a:off x="6965498" y="1457566"/>
              <a:ext cx="23256" cy="22618"/>
            </a:xfrm>
            <a:custGeom>
              <a:rect b="b" l="l" r="r" t="t"/>
              <a:pathLst>
                <a:path extrusionOk="0" h="994" w="1022">
                  <a:moveTo>
                    <a:pt x="987" y="0"/>
                  </a:moveTo>
                  <a:cubicBezTo>
                    <a:pt x="875" y="210"/>
                    <a:pt x="756" y="413"/>
                    <a:pt x="581" y="588"/>
                  </a:cubicBezTo>
                  <a:cubicBezTo>
                    <a:pt x="406" y="734"/>
                    <a:pt x="232" y="818"/>
                    <a:pt x="29" y="909"/>
                  </a:cubicBezTo>
                  <a:cubicBezTo>
                    <a:pt x="1" y="937"/>
                    <a:pt x="29" y="993"/>
                    <a:pt x="57" y="993"/>
                  </a:cubicBezTo>
                  <a:cubicBezTo>
                    <a:pt x="581" y="909"/>
                    <a:pt x="812" y="441"/>
                    <a:pt x="1022" y="35"/>
                  </a:cubicBezTo>
                  <a:cubicBezTo>
                    <a:pt x="1022" y="0"/>
                    <a:pt x="987" y="0"/>
                    <a:pt x="9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64"/>
            <p:cNvSpPr/>
            <p:nvPr/>
          </p:nvSpPr>
          <p:spPr>
            <a:xfrm>
              <a:off x="6909180" y="1444504"/>
              <a:ext cx="28967" cy="41846"/>
            </a:xfrm>
            <a:custGeom>
              <a:rect b="b" l="l" r="r" t="t"/>
              <a:pathLst>
                <a:path extrusionOk="0" h="1839" w="1273">
                  <a:moveTo>
                    <a:pt x="29" y="1"/>
                  </a:moveTo>
                  <a:cubicBezTo>
                    <a:pt x="15" y="1"/>
                    <a:pt x="1" y="8"/>
                    <a:pt x="1" y="22"/>
                  </a:cubicBezTo>
                  <a:cubicBezTo>
                    <a:pt x="56" y="462"/>
                    <a:pt x="140" y="840"/>
                    <a:pt x="378" y="1218"/>
                  </a:cubicBezTo>
                  <a:cubicBezTo>
                    <a:pt x="581" y="1511"/>
                    <a:pt x="840" y="1742"/>
                    <a:pt x="1161" y="1833"/>
                  </a:cubicBezTo>
                  <a:cubicBezTo>
                    <a:pt x="1170" y="1837"/>
                    <a:pt x="1178" y="1838"/>
                    <a:pt x="1185" y="1838"/>
                  </a:cubicBezTo>
                  <a:cubicBezTo>
                    <a:pt x="1237" y="1838"/>
                    <a:pt x="1273" y="1766"/>
                    <a:pt x="1224" y="1742"/>
                  </a:cubicBezTo>
                  <a:cubicBezTo>
                    <a:pt x="525" y="1420"/>
                    <a:pt x="175" y="721"/>
                    <a:pt x="56" y="22"/>
                  </a:cubicBezTo>
                  <a:cubicBezTo>
                    <a:pt x="56" y="8"/>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64"/>
            <p:cNvSpPr/>
            <p:nvPr/>
          </p:nvSpPr>
          <p:spPr>
            <a:xfrm>
              <a:off x="6930342" y="1471560"/>
              <a:ext cx="25804" cy="8237"/>
            </a:xfrm>
            <a:custGeom>
              <a:rect b="b" l="l" r="r" t="t"/>
              <a:pathLst>
                <a:path extrusionOk="0" h="362" w="1134">
                  <a:moveTo>
                    <a:pt x="29" y="1"/>
                  </a:moveTo>
                  <a:cubicBezTo>
                    <a:pt x="29" y="1"/>
                    <a:pt x="1" y="29"/>
                    <a:pt x="29" y="29"/>
                  </a:cubicBezTo>
                  <a:cubicBezTo>
                    <a:pt x="175" y="147"/>
                    <a:pt x="350" y="294"/>
                    <a:pt x="553" y="350"/>
                  </a:cubicBezTo>
                  <a:cubicBezTo>
                    <a:pt x="604" y="358"/>
                    <a:pt x="658" y="362"/>
                    <a:pt x="712" y="362"/>
                  </a:cubicBezTo>
                  <a:cubicBezTo>
                    <a:pt x="844" y="362"/>
                    <a:pt x="982" y="342"/>
                    <a:pt x="1105" y="322"/>
                  </a:cubicBezTo>
                  <a:cubicBezTo>
                    <a:pt x="1133" y="322"/>
                    <a:pt x="1133" y="259"/>
                    <a:pt x="1105" y="259"/>
                  </a:cubicBezTo>
                  <a:cubicBezTo>
                    <a:pt x="989" y="259"/>
                    <a:pt x="860" y="275"/>
                    <a:pt x="727" y="275"/>
                  </a:cubicBezTo>
                  <a:cubicBezTo>
                    <a:pt x="660" y="275"/>
                    <a:pt x="593" y="271"/>
                    <a:pt x="525" y="259"/>
                  </a:cubicBezTo>
                  <a:cubicBezTo>
                    <a:pt x="350" y="203"/>
                    <a:pt x="203" y="119"/>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6" name="Google Shape;3496;p64"/>
          <p:cNvGrpSpPr/>
          <p:nvPr/>
        </p:nvGrpSpPr>
        <p:grpSpPr>
          <a:xfrm>
            <a:off x="4523821" y="2044991"/>
            <a:ext cx="519086" cy="587651"/>
            <a:chOff x="4155119" y="1214861"/>
            <a:chExt cx="404493" cy="457922"/>
          </a:xfrm>
        </p:grpSpPr>
        <p:sp>
          <p:nvSpPr>
            <p:cNvPr id="3497" name="Google Shape;3497;p64"/>
            <p:cNvSpPr/>
            <p:nvPr/>
          </p:nvSpPr>
          <p:spPr>
            <a:xfrm>
              <a:off x="4159739" y="1221596"/>
              <a:ext cx="397166" cy="447432"/>
            </a:xfrm>
            <a:custGeom>
              <a:rect b="b" l="l" r="r" t="t"/>
              <a:pathLst>
                <a:path extrusionOk="0" h="19663" w="17454">
                  <a:moveTo>
                    <a:pt x="7824" y="12352"/>
                  </a:moveTo>
                  <a:cubicBezTo>
                    <a:pt x="7958" y="12352"/>
                    <a:pt x="8054" y="12529"/>
                    <a:pt x="7958" y="12643"/>
                  </a:cubicBezTo>
                  <a:lnTo>
                    <a:pt x="7958" y="12734"/>
                  </a:lnTo>
                  <a:cubicBezTo>
                    <a:pt x="7930" y="12881"/>
                    <a:pt x="7839" y="12992"/>
                    <a:pt x="7727" y="13055"/>
                  </a:cubicBezTo>
                  <a:cubicBezTo>
                    <a:pt x="7654" y="13083"/>
                    <a:pt x="7587" y="13097"/>
                    <a:pt x="7521" y="13097"/>
                  </a:cubicBezTo>
                  <a:cubicBezTo>
                    <a:pt x="7454" y="13097"/>
                    <a:pt x="7388" y="13083"/>
                    <a:pt x="7314" y="13055"/>
                  </a:cubicBezTo>
                  <a:cubicBezTo>
                    <a:pt x="7259" y="13027"/>
                    <a:pt x="7231" y="12964"/>
                    <a:pt x="7231" y="12909"/>
                  </a:cubicBezTo>
                  <a:cubicBezTo>
                    <a:pt x="7203" y="12881"/>
                    <a:pt x="7168" y="12818"/>
                    <a:pt x="7168" y="12790"/>
                  </a:cubicBezTo>
                  <a:cubicBezTo>
                    <a:pt x="7168" y="12706"/>
                    <a:pt x="7231" y="12643"/>
                    <a:pt x="7287" y="12615"/>
                  </a:cubicBezTo>
                  <a:lnTo>
                    <a:pt x="7342" y="12615"/>
                  </a:lnTo>
                  <a:cubicBezTo>
                    <a:pt x="7461" y="12531"/>
                    <a:pt x="7608" y="12440"/>
                    <a:pt x="7727" y="12384"/>
                  </a:cubicBezTo>
                  <a:cubicBezTo>
                    <a:pt x="7760" y="12362"/>
                    <a:pt x="7793" y="12352"/>
                    <a:pt x="7824" y="12352"/>
                  </a:cubicBezTo>
                  <a:close/>
                  <a:moveTo>
                    <a:pt x="10083" y="1"/>
                  </a:moveTo>
                  <a:cubicBezTo>
                    <a:pt x="9356" y="350"/>
                    <a:pt x="8776" y="903"/>
                    <a:pt x="8279" y="1546"/>
                  </a:cubicBezTo>
                  <a:cubicBezTo>
                    <a:pt x="8042" y="1868"/>
                    <a:pt x="7811" y="2189"/>
                    <a:pt x="7608" y="2539"/>
                  </a:cubicBezTo>
                  <a:cubicBezTo>
                    <a:pt x="7608" y="2567"/>
                    <a:pt x="7608" y="2595"/>
                    <a:pt x="7580" y="2595"/>
                  </a:cubicBezTo>
                  <a:cubicBezTo>
                    <a:pt x="7489" y="2770"/>
                    <a:pt x="7405" y="2916"/>
                    <a:pt x="7287" y="3091"/>
                  </a:cubicBezTo>
                  <a:cubicBezTo>
                    <a:pt x="7112" y="3441"/>
                    <a:pt x="6937" y="3818"/>
                    <a:pt x="6790" y="4196"/>
                  </a:cubicBezTo>
                  <a:cubicBezTo>
                    <a:pt x="6643" y="4546"/>
                    <a:pt x="6385" y="4776"/>
                    <a:pt x="6154" y="5014"/>
                  </a:cubicBezTo>
                  <a:cubicBezTo>
                    <a:pt x="6107" y="5047"/>
                    <a:pt x="6057" y="5063"/>
                    <a:pt x="6006" y="5063"/>
                  </a:cubicBezTo>
                  <a:cubicBezTo>
                    <a:pt x="5925" y="5063"/>
                    <a:pt x="5842" y="5024"/>
                    <a:pt x="5769" y="4951"/>
                  </a:cubicBezTo>
                  <a:cubicBezTo>
                    <a:pt x="5713" y="4867"/>
                    <a:pt x="5685" y="4776"/>
                    <a:pt x="5657" y="4665"/>
                  </a:cubicBezTo>
                  <a:cubicBezTo>
                    <a:pt x="5538" y="4371"/>
                    <a:pt x="5455" y="4049"/>
                    <a:pt x="5308" y="3790"/>
                  </a:cubicBezTo>
                  <a:cubicBezTo>
                    <a:pt x="4867" y="3000"/>
                    <a:pt x="4315" y="2301"/>
                    <a:pt x="3671" y="1693"/>
                  </a:cubicBezTo>
                  <a:cubicBezTo>
                    <a:pt x="3385" y="1399"/>
                    <a:pt x="3035" y="1224"/>
                    <a:pt x="2686" y="994"/>
                  </a:cubicBezTo>
                  <a:cubicBezTo>
                    <a:pt x="2595" y="931"/>
                    <a:pt x="2448" y="931"/>
                    <a:pt x="2308" y="903"/>
                  </a:cubicBezTo>
                  <a:lnTo>
                    <a:pt x="2308" y="1022"/>
                  </a:lnTo>
                  <a:cubicBezTo>
                    <a:pt x="2364" y="1077"/>
                    <a:pt x="2392" y="1168"/>
                    <a:pt x="2448" y="1224"/>
                  </a:cubicBezTo>
                  <a:cubicBezTo>
                    <a:pt x="3441" y="2504"/>
                    <a:pt x="4021" y="4021"/>
                    <a:pt x="4518" y="5539"/>
                  </a:cubicBezTo>
                  <a:cubicBezTo>
                    <a:pt x="4546" y="5650"/>
                    <a:pt x="4608" y="5769"/>
                    <a:pt x="4546" y="5860"/>
                  </a:cubicBezTo>
                  <a:cubicBezTo>
                    <a:pt x="4546" y="5888"/>
                    <a:pt x="4580" y="5916"/>
                    <a:pt x="4546" y="5916"/>
                  </a:cubicBezTo>
                  <a:lnTo>
                    <a:pt x="4546" y="5944"/>
                  </a:lnTo>
                  <a:cubicBezTo>
                    <a:pt x="4532" y="5958"/>
                    <a:pt x="4518" y="5965"/>
                    <a:pt x="4507" y="5965"/>
                  </a:cubicBezTo>
                  <a:cubicBezTo>
                    <a:pt x="4497" y="5965"/>
                    <a:pt x="4490" y="5958"/>
                    <a:pt x="4490" y="5944"/>
                  </a:cubicBezTo>
                  <a:lnTo>
                    <a:pt x="4434" y="5944"/>
                  </a:lnTo>
                  <a:cubicBezTo>
                    <a:pt x="3638" y="5558"/>
                    <a:pt x="3372" y="5429"/>
                    <a:pt x="3102" y="5429"/>
                  </a:cubicBezTo>
                  <a:cubicBezTo>
                    <a:pt x="2966" y="5429"/>
                    <a:pt x="2829" y="5461"/>
                    <a:pt x="2623" y="5511"/>
                  </a:cubicBezTo>
                  <a:cubicBezTo>
                    <a:pt x="2769" y="5622"/>
                    <a:pt x="2888" y="5713"/>
                    <a:pt x="3007" y="5825"/>
                  </a:cubicBezTo>
                  <a:cubicBezTo>
                    <a:pt x="3441" y="6238"/>
                    <a:pt x="3881" y="6643"/>
                    <a:pt x="4287" y="7049"/>
                  </a:cubicBezTo>
                  <a:cubicBezTo>
                    <a:pt x="4343" y="7084"/>
                    <a:pt x="4406" y="7140"/>
                    <a:pt x="4434" y="7196"/>
                  </a:cubicBezTo>
                  <a:cubicBezTo>
                    <a:pt x="4462" y="7224"/>
                    <a:pt x="4490" y="7287"/>
                    <a:pt x="4490" y="7315"/>
                  </a:cubicBezTo>
                  <a:cubicBezTo>
                    <a:pt x="4518" y="7399"/>
                    <a:pt x="4490" y="7461"/>
                    <a:pt x="4434" y="7517"/>
                  </a:cubicBezTo>
                  <a:lnTo>
                    <a:pt x="4434" y="7545"/>
                  </a:lnTo>
                  <a:cubicBezTo>
                    <a:pt x="4140" y="7748"/>
                    <a:pt x="3671" y="7664"/>
                    <a:pt x="3441" y="8070"/>
                  </a:cubicBezTo>
                  <a:cubicBezTo>
                    <a:pt x="3762" y="8308"/>
                    <a:pt x="4084" y="8510"/>
                    <a:pt x="4462" y="8769"/>
                  </a:cubicBezTo>
                  <a:cubicBezTo>
                    <a:pt x="4462" y="9210"/>
                    <a:pt x="4490" y="9643"/>
                    <a:pt x="4490" y="10112"/>
                  </a:cubicBezTo>
                  <a:cubicBezTo>
                    <a:pt x="4490" y="10489"/>
                    <a:pt x="4462" y="10839"/>
                    <a:pt x="4490" y="11216"/>
                  </a:cubicBezTo>
                  <a:cubicBezTo>
                    <a:pt x="4490" y="11538"/>
                    <a:pt x="4434" y="11804"/>
                    <a:pt x="4140" y="11979"/>
                  </a:cubicBezTo>
                  <a:cubicBezTo>
                    <a:pt x="3846" y="12181"/>
                    <a:pt x="3734" y="12412"/>
                    <a:pt x="3965" y="12734"/>
                  </a:cubicBezTo>
                  <a:cubicBezTo>
                    <a:pt x="4021" y="12762"/>
                    <a:pt x="4021" y="12881"/>
                    <a:pt x="3993" y="12936"/>
                  </a:cubicBezTo>
                  <a:cubicBezTo>
                    <a:pt x="3790" y="13258"/>
                    <a:pt x="3846" y="13692"/>
                    <a:pt x="3385" y="13985"/>
                  </a:cubicBezTo>
                  <a:cubicBezTo>
                    <a:pt x="2972" y="13664"/>
                    <a:pt x="2595" y="13342"/>
                    <a:pt x="2217" y="12992"/>
                  </a:cubicBezTo>
                  <a:cubicBezTo>
                    <a:pt x="1811" y="12643"/>
                    <a:pt x="1399" y="12293"/>
                    <a:pt x="1049" y="11888"/>
                  </a:cubicBezTo>
                  <a:cubicBezTo>
                    <a:pt x="700" y="11538"/>
                    <a:pt x="413" y="11104"/>
                    <a:pt x="0" y="10636"/>
                  </a:cubicBezTo>
                  <a:lnTo>
                    <a:pt x="0" y="10636"/>
                  </a:lnTo>
                  <a:cubicBezTo>
                    <a:pt x="35" y="10839"/>
                    <a:pt x="35" y="10930"/>
                    <a:pt x="63" y="11042"/>
                  </a:cubicBezTo>
                  <a:cubicBezTo>
                    <a:pt x="322" y="12181"/>
                    <a:pt x="847" y="13230"/>
                    <a:pt x="1546" y="14160"/>
                  </a:cubicBezTo>
                  <a:cubicBezTo>
                    <a:pt x="1574" y="14188"/>
                    <a:pt x="1574" y="14216"/>
                    <a:pt x="1609" y="14251"/>
                  </a:cubicBezTo>
                  <a:cubicBezTo>
                    <a:pt x="1867" y="14538"/>
                    <a:pt x="2161" y="14831"/>
                    <a:pt x="2336" y="15181"/>
                  </a:cubicBezTo>
                  <a:cubicBezTo>
                    <a:pt x="2336" y="15181"/>
                    <a:pt x="2364" y="15181"/>
                    <a:pt x="2364" y="15209"/>
                  </a:cubicBezTo>
                  <a:cubicBezTo>
                    <a:pt x="2364" y="15237"/>
                    <a:pt x="2392" y="15265"/>
                    <a:pt x="2420" y="15265"/>
                  </a:cubicBezTo>
                  <a:cubicBezTo>
                    <a:pt x="2623" y="15559"/>
                    <a:pt x="2595" y="15824"/>
                    <a:pt x="2448" y="16111"/>
                  </a:cubicBezTo>
                  <a:cubicBezTo>
                    <a:pt x="2364" y="16258"/>
                    <a:pt x="2245" y="16377"/>
                    <a:pt x="2189" y="16524"/>
                  </a:cubicBezTo>
                  <a:cubicBezTo>
                    <a:pt x="2133" y="16698"/>
                    <a:pt x="2098" y="16901"/>
                    <a:pt x="2161" y="17076"/>
                  </a:cubicBezTo>
                  <a:cubicBezTo>
                    <a:pt x="2308" y="17600"/>
                    <a:pt x="2483" y="18153"/>
                    <a:pt x="2714" y="18649"/>
                  </a:cubicBezTo>
                  <a:cubicBezTo>
                    <a:pt x="2903" y="19055"/>
                    <a:pt x="3117" y="19466"/>
                    <a:pt x="3648" y="19466"/>
                  </a:cubicBezTo>
                  <a:cubicBezTo>
                    <a:pt x="3684" y="19466"/>
                    <a:pt x="3723" y="19464"/>
                    <a:pt x="3762" y="19460"/>
                  </a:cubicBezTo>
                  <a:cubicBezTo>
                    <a:pt x="3881" y="19460"/>
                    <a:pt x="3965" y="19551"/>
                    <a:pt x="4084" y="19579"/>
                  </a:cubicBezTo>
                  <a:cubicBezTo>
                    <a:pt x="4201" y="19633"/>
                    <a:pt x="4314" y="19662"/>
                    <a:pt x="4426" y="19662"/>
                  </a:cubicBezTo>
                  <a:cubicBezTo>
                    <a:pt x="4562" y="19662"/>
                    <a:pt x="4697" y="19619"/>
                    <a:pt x="4839" y="19523"/>
                  </a:cubicBezTo>
                  <a:cubicBezTo>
                    <a:pt x="5392" y="19111"/>
                    <a:pt x="6007" y="18796"/>
                    <a:pt x="6440" y="18209"/>
                  </a:cubicBezTo>
                  <a:cubicBezTo>
                    <a:pt x="6587" y="18006"/>
                    <a:pt x="6818" y="17803"/>
                    <a:pt x="7028" y="17684"/>
                  </a:cubicBezTo>
                  <a:cubicBezTo>
                    <a:pt x="7314" y="17509"/>
                    <a:pt x="7552" y="17307"/>
                    <a:pt x="7727" y="17013"/>
                  </a:cubicBezTo>
                  <a:cubicBezTo>
                    <a:pt x="7986" y="16524"/>
                    <a:pt x="8426" y="16230"/>
                    <a:pt x="8979" y="16083"/>
                  </a:cubicBezTo>
                  <a:cubicBezTo>
                    <a:pt x="9209" y="15999"/>
                    <a:pt x="9503" y="15936"/>
                    <a:pt x="9734" y="15824"/>
                  </a:cubicBezTo>
                  <a:cubicBezTo>
                    <a:pt x="10377" y="15412"/>
                    <a:pt x="11076" y="15384"/>
                    <a:pt x="11832" y="15384"/>
                  </a:cubicBezTo>
                  <a:cubicBezTo>
                    <a:pt x="12384" y="15412"/>
                    <a:pt x="12852" y="15677"/>
                    <a:pt x="13258" y="16027"/>
                  </a:cubicBezTo>
                  <a:cubicBezTo>
                    <a:pt x="13321" y="16083"/>
                    <a:pt x="13349" y="16139"/>
                    <a:pt x="13405" y="16202"/>
                  </a:cubicBezTo>
                  <a:cubicBezTo>
                    <a:pt x="13433" y="16230"/>
                    <a:pt x="13433" y="16258"/>
                    <a:pt x="13461" y="16258"/>
                  </a:cubicBezTo>
                  <a:cubicBezTo>
                    <a:pt x="13608" y="16405"/>
                    <a:pt x="13782" y="16552"/>
                    <a:pt x="13929" y="16698"/>
                  </a:cubicBezTo>
                  <a:cubicBezTo>
                    <a:pt x="14069" y="16766"/>
                    <a:pt x="14211" y="16803"/>
                    <a:pt x="14373" y="16803"/>
                  </a:cubicBezTo>
                  <a:cubicBezTo>
                    <a:pt x="14479" y="16803"/>
                    <a:pt x="14593" y="16787"/>
                    <a:pt x="14719" y="16754"/>
                  </a:cubicBezTo>
                  <a:cubicBezTo>
                    <a:pt x="15181" y="16607"/>
                    <a:pt x="15558" y="16377"/>
                    <a:pt x="15733" y="15936"/>
                  </a:cubicBezTo>
                  <a:cubicBezTo>
                    <a:pt x="15971" y="15384"/>
                    <a:pt x="16321" y="14950"/>
                    <a:pt x="16726" y="14566"/>
                  </a:cubicBezTo>
                  <a:cubicBezTo>
                    <a:pt x="16929" y="14363"/>
                    <a:pt x="17104" y="14104"/>
                    <a:pt x="17167" y="13811"/>
                  </a:cubicBezTo>
                  <a:cubicBezTo>
                    <a:pt x="17279" y="13167"/>
                    <a:pt x="17425" y="12559"/>
                    <a:pt x="17342" y="11888"/>
                  </a:cubicBezTo>
                  <a:cubicBezTo>
                    <a:pt x="17279" y="11566"/>
                    <a:pt x="17279" y="11244"/>
                    <a:pt x="17342" y="10930"/>
                  </a:cubicBezTo>
                  <a:cubicBezTo>
                    <a:pt x="17453" y="10258"/>
                    <a:pt x="17223" y="9671"/>
                    <a:pt x="16929" y="9091"/>
                  </a:cubicBezTo>
                  <a:cubicBezTo>
                    <a:pt x="16782" y="8832"/>
                    <a:pt x="16551" y="8685"/>
                    <a:pt x="16321" y="8566"/>
                  </a:cubicBezTo>
                  <a:cubicBezTo>
                    <a:pt x="15791" y="8302"/>
                    <a:pt x="15267" y="8185"/>
                    <a:pt x="14698" y="8185"/>
                  </a:cubicBezTo>
                  <a:cubicBezTo>
                    <a:pt x="14636" y="8185"/>
                    <a:pt x="14573" y="8186"/>
                    <a:pt x="14510" y="8189"/>
                  </a:cubicBezTo>
                  <a:cubicBezTo>
                    <a:pt x="14398" y="8217"/>
                    <a:pt x="14279" y="8217"/>
                    <a:pt x="14160" y="8245"/>
                  </a:cubicBezTo>
                  <a:lnTo>
                    <a:pt x="14132" y="8245"/>
                  </a:lnTo>
                  <a:cubicBezTo>
                    <a:pt x="13699" y="8308"/>
                    <a:pt x="13258" y="8482"/>
                    <a:pt x="12824" y="8594"/>
                  </a:cubicBezTo>
                  <a:cubicBezTo>
                    <a:pt x="12734" y="8594"/>
                    <a:pt x="12650" y="8566"/>
                    <a:pt x="12587" y="8510"/>
                  </a:cubicBezTo>
                  <a:cubicBezTo>
                    <a:pt x="12559" y="8447"/>
                    <a:pt x="12559" y="8363"/>
                    <a:pt x="12587" y="8308"/>
                  </a:cubicBezTo>
                  <a:cubicBezTo>
                    <a:pt x="12706" y="8070"/>
                    <a:pt x="12852" y="7895"/>
                    <a:pt x="12971" y="7664"/>
                  </a:cubicBezTo>
                  <a:cubicBezTo>
                    <a:pt x="13055" y="7461"/>
                    <a:pt x="12908" y="7224"/>
                    <a:pt x="12678" y="7224"/>
                  </a:cubicBezTo>
                  <a:cubicBezTo>
                    <a:pt x="12601" y="7214"/>
                    <a:pt x="12523" y="7211"/>
                    <a:pt x="12445" y="7211"/>
                  </a:cubicBezTo>
                  <a:cubicBezTo>
                    <a:pt x="12289" y="7211"/>
                    <a:pt x="12132" y="7224"/>
                    <a:pt x="11978" y="7224"/>
                  </a:cubicBezTo>
                  <a:cubicBezTo>
                    <a:pt x="11887" y="6937"/>
                    <a:pt x="11887" y="6734"/>
                    <a:pt x="12006" y="6497"/>
                  </a:cubicBezTo>
                  <a:cubicBezTo>
                    <a:pt x="12153" y="6210"/>
                    <a:pt x="12300" y="5916"/>
                    <a:pt x="12447" y="5622"/>
                  </a:cubicBezTo>
                  <a:cubicBezTo>
                    <a:pt x="12503" y="5511"/>
                    <a:pt x="12587" y="5392"/>
                    <a:pt x="12384" y="5273"/>
                  </a:cubicBezTo>
                  <a:cubicBezTo>
                    <a:pt x="12062" y="5448"/>
                    <a:pt x="11713" y="5650"/>
                    <a:pt x="11363" y="5825"/>
                  </a:cubicBezTo>
                  <a:cubicBezTo>
                    <a:pt x="11251" y="5916"/>
                    <a:pt x="11132" y="5972"/>
                    <a:pt x="11013" y="6035"/>
                  </a:cubicBezTo>
                  <a:cubicBezTo>
                    <a:pt x="10968" y="6046"/>
                    <a:pt x="10924" y="6051"/>
                    <a:pt x="10882" y="6051"/>
                  </a:cubicBezTo>
                  <a:cubicBezTo>
                    <a:pt x="10596" y="6051"/>
                    <a:pt x="10392" y="5819"/>
                    <a:pt x="10489" y="5539"/>
                  </a:cubicBezTo>
                  <a:cubicBezTo>
                    <a:pt x="10636" y="5161"/>
                    <a:pt x="10811" y="4776"/>
                    <a:pt x="10985" y="4427"/>
                  </a:cubicBezTo>
                  <a:cubicBezTo>
                    <a:pt x="11251" y="3937"/>
                    <a:pt x="11538" y="3469"/>
                    <a:pt x="11832" y="2972"/>
                  </a:cubicBezTo>
                  <a:cubicBezTo>
                    <a:pt x="11860" y="2888"/>
                    <a:pt x="11860" y="2770"/>
                    <a:pt x="11887" y="2595"/>
                  </a:cubicBezTo>
                  <a:lnTo>
                    <a:pt x="11887" y="2595"/>
                  </a:lnTo>
                  <a:cubicBezTo>
                    <a:pt x="11251" y="2916"/>
                    <a:pt x="10874" y="3350"/>
                    <a:pt x="10461" y="3790"/>
                  </a:cubicBezTo>
                  <a:cubicBezTo>
                    <a:pt x="10055" y="4196"/>
                    <a:pt x="9650" y="4637"/>
                    <a:pt x="9237" y="5070"/>
                  </a:cubicBezTo>
                  <a:lnTo>
                    <a:pt x="8601" y="5070"/>
                  </a:lnTo>
                  <a:cubicBezTo>
                    <a:pt x="8391" y="4839"/>
                    <a:pt x="8426" y="4637"/>
                    <a:pt x="8454" y="4427"/>
                  </a:cubicBezTo>
                  <a:cubicBezTo>
                    <a:pt x="8538" y="3413"/>
                    <a:pt x="8832" y="2476"/>
                    <a:pt x="9356" y="1602"/>
                  </a:cubicBezTo>
                  <a:cubicBezTo>
                    <a:pt x="9615" y="1196"/>
                    <a:pt x="9853" y="791"/>
                    <a:pt x="10083" y="350"/>
                  </a:cubicBezTo>
                  <a:cubicBezTo>
                    <a:pt x="10139" y="266"/>
                    <a:pt x="10258" y="147"/>
                    <a:pt x="1008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64"/>
            <p:cNvSpPr/>
            <p:nvPr/>
          </p:nvSpPr>
          <p:spPr>
            <a:xfrm>
              <a:off x="4249962" y="1608181"/>
              <a:ext cx="21981" cy="27192"/>
            </a:xfrm>
            <a:custGeom>
              <a:rect b="b" l="l" r="r" t="t"/>
              <a:pathLst>
                <a:path extrusionOk="0" h="1195" w="966">
                  <a:moveTo>
                    <a:pt x="485" y="1"/>
                  </a:moveTo>
                  <a:cubicBezTo>
                    <a:pt x="406" y="1"/>
                    <a:pt x="327" y="25"/>
                    <a:pt x="266" y="59"/>
                  </a:cubicBezTo>
                  <a:cubicBezTo>
                    <a:pt x="266" y="87"/>
                    <a:pt x="231" y="87"/>
                    <a:pt x="231" y="87"/>
                  </a:cubicBezTo>
                  <a:cubicBezTo>
                    <a:pt x="119" y="115"/>
                    <a:pt x="28" y="199"/>
                    <a:pt x="28" y="318"/>
                  </a:cubicBezTo>
                  <a:lnTo>
                    <a:pt x="28" y="493"/>
                  </a:lnTo>
                  <a:lnTo>
                    <a:pt x="28" y="520"/>
                  </a:lnTo>
                  <a:lnTo>
                    <a:pt x="28" y="611"/>
                  </a:lnTo>
                  <a:lnTo>
                    <a:pt x="28" y="667"/>
                  </a:lnTo>
                  <a:lnTo>
                    <a:pt x="28" y="723"/>
                  </a:lnTo>
                  <a:cubicBezTo>
                    <a:pt x="0" y="961"/>
                    <a:pt x="147" y="1164"/>
                    <a:pt x="378" y="1192"/>
                  </a:cubicBezTo>
                  <a:cubicBezTo>
                    <a:pt x="393" y="1193"/>
                    <a:pt x="407" y="1194"/>
                    <a:pt x="421" y="1194"/>
                  </a:cubicBezTo>
                  <a:cubicBezTo>
                    <a:pt x="666" y="1194"/>
                    <a:pt x="849" y="976"/>
                    <a:pt x="902" y="758"/>
                  </a:cubicBezTo>
                  <a:cubicBezTo>
                    <a:pt x="965" y="493"/>
                    <a:pt x="902" y="234"/>
                    <a:pt x="671" y="59"/>
                  </a:cubicBezTo>
                  <a:cubicBezTo>
                    <a:pt x="617" y="18"/>
                    <a:pt x="551" y="1"/>
                    <a:pt x="48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64"/>
            <p:cNvSpPr/>
            <p:nvPr/>
          </p:nvSpPr>
          <p:spPr>
            <a:xfrm>
              <a:off x="4226092" y="1340923"/>
              <a:ext cx="332246" cy="314406"/>
            </a:xfrm>
            <a:custGeom>
              <a:rect b="b" l="l" r="r" t="t"/>
              <a:pathLst>
                <a:path extrusionOk="0" h="13817" w="14601">
                  <a:moveTo>
                    <a:pt x="5161" y="1602"/>
                  </a:moveTo>
                  <a:cubicBezTo>
                    <a:pt x="5161" y="1602"/>
                    <a:pt x="5161" y="1630"/>
                    <a:pt x="5126" y="1665"/>
                  </a:cubicBezTo>
                  <a:lnTo>
                    <a:pt x="5126" y="1602"/>
                  </a:lnTo>
                  <a:close/>
                  <a:moveTo>
                    <a:pt x="4908" y="7108"/>
                  </a:moveTo>
                  <a:cubicBezTo>
                    <a:pt x="5042" y="7108"/>
                    <a:pt x="5138" y="7285"/>
                    <a:pt x="5042" y="7399"/>
                  </a:cubicBezTo>
                  <a:lnTo>
                    <a:pt x="5042" y="7490"/>
                  </a:lnTo>
                  <a:cubicBezTo>
                    <a:pt x="5014" y="7637"/>
                    <a:pt x="4923" y="7748"/>
                    <a:pt x="4811" y="7811"/>
                  </a:cubicBezTo>
                  <a:cubicBezTo>
                    <a:pt x="4738" y="7839"/>
                    <a:pt x="4671" y="7853"/>
                    <a:pt x="4605" y="7853"/>
                  </a:cubicBezTo>
                  <a:cubicBezTo>
                    <a:pt x="4538" y="7853"/>
                    <a:pt x="4472" y="7839"/>
                    <a:pt x="4398" y="7811"/>
                  </a:cubicBezTo>
                  <a:cubicBezTo>
                    <a:pt x="4343" y="7783"/>
                    <a:pt x="4315" y="7720"/>
                    <a:pt x="4315" y="7665"/>
                  </a:cubicBezTo>
                  <a:cubicBezTo>
                    <a:pt x="4287" y="7637"/>
                    <a:pt x="4252" y="7574"/>
                    <a:pt x="4252" y="7546"/>
                  </a:cubicBezTo>
                  <a:cubicBezTo>
                    <a:pt x="4252" y="7462"/>
                    <a:pt x="4315" y="7399"/>
                    <a:pt x="4371" y="7371"/>
                  </a:cubicBezTo>
                  <a:lnTo>
                    <a:pt x="4426" y="7371"/>
                  </a:lnTo>
                  <a:cubicBezTo>
                    <a:pt x="4545" y="7287"/>
                    <a:pt x="4692" y="7196"/>
                    <a:pt x="4811" y="7140"/>
                  </a:cubicBezTo>
                  <a:cubicBezTo>
                    <a:pt x="4844" y="7118"/>
                    <a:pt x="4877" y="7108"/>
                    <a:pt x="4908" y="7108"/>
                  </a:cubicBezTo>
                  <a:close/>
                  <a:moveTo>
                    <a:pt x="2476" y="8860"/>
                  </a:moveTo>
                  <a:cubicBezTo>
                    <a:pt x="2392" y="8944"/>
                    <a:pt x="2329" y="9035"/>
                    <a:pt x="2273" y="9119"/>
                  </a:cubicBezTo>
                  <a:cubicBezTo>
                    <a:pt x="2245" y="9119"/>
                    <a:pt x="2217" y="9147"/>
                    <a:pt x="2217" y="9147"/>
                  </a:cubicBezTo>
                  <a:cubicBezTo>
                    <a:pt x="2189" y="9063"/>
                    <a:pt x="2189" y="8944"/>
                    <a:pt x="2154" y="8860"/>
                  </a:cubicBezTo>
                  <a:lnTo>
                    <a:pt x="2189" y="8860"/>
                  </a:lnTo>
                  <a:cubicBezTo>
                    <a:pt x="2231" y="8874"/>
                    <a:pt x="2275" y="8881"/>
                    <a:pt x="2318" y="8881"/>
                  </a:cubicBezTo>
                  <a:cubicBezTo>
                    <a:pt x="2362" y="8881"/>
                    <a:pt x="2406" y="8874"/>
                    <a:pt x="2448" y="8860"/>
                  </a:cubicBezTo>
                  <a:close/>
                  <a:moveTo>
                    <a:pt x="8272" y="4252"/>
                  </a:moveTo>
                  <a:cubicBezTo>
                    <a:pt x="8307" y="4399"/>
                    <a:pt x="8391" y="4462"/>
                    <a:pt x="8482" y="4490"/>
                  </a:cubicBezTo>
                  <a:cubicBezTo>
                    <a:pt x="8447" y="4868"/>
                    <a:pt x="8447" y="5245"/>
                    <a:pt x="8272" y="5623"/>
                  </a:cubicBezTo>
                  <a:cubicBezTo>
                    <a:pt x="8160" y="5826"/>
                    <a:pt x="8042" y="6035"/>
                    <a:pt x="7867" y="6238"/>
                  </a:cubicBezTo>
                  <a:cubicBezTo>
                    <a:pt x="7867" y="6238"/>
                    <a:pt x="7839" y="6238"/>
                    <a:pt x="7839" y="6266"/>
                  </a:cubicBezTo>
                  <a:cubicBezTo>
                    <a:pt x="7783" y="6266"/>
                    <a:pt x="7720" y="6294"/>
                    <a:pt x="7664" y="6350"/>
                  </a:cubicBezTo>
                  <a:cubicBezTo>
                    <a:pt x="7573" y="6469"/>
                    <a:pt x="7517" y="6560"/>
                    <a:pt x="7433" y="6672"/>
                  </a:cubicBezTo>
                  <a:cubicBezTo>
                    <a:pt x="7398" y="6700"/>
                    <a:pt x="7370" y="6735"/>
                    <a:pt x="7370" y="6762"/>
                  </a:cubicBezTo>
                  <a:cubicBezTo>
                    <a:pt x="7342" y="6790"/>
                    <a:pt x="7342" y="6818"/>
                    <a:pt x="7314" y="6846"/>
                  </a:cubicBezTo>
                  <a:cubicBezTo>
                    <a:pt x="7195" y="7049"/>
                    <a:pt x="7084" y="7287"/>
                    <a:pt x="7021" y="7518"/>
                  </a:cubicBezTo>
                  <a:cubicBezTo>
                    <a:pt x="6993" y="7748"/>
                    <a:pt x="6937" y="8014"/>
                    <a:pt x="7021" y="8245"/>
                  </a:cubicBezTo>
                  <a:cubicBezTo>
                    <a:pt x="7084" y="8392"/>
                    <a:pt x="7139" y="8392"/>
                    <a:pt x="7139" y="8511"/>
                  </a:cubicBezTo>
                  <a:cubicBezTo>
                    <a:pt x="7167" y="8622"/>
                    <a:pt x="7167" y="8713"/>
                    <a:pt x="7112" y="8797"/>
                  </a:cubicBezTo>
                  <a:cubicBezTo>
                    <a:pt x="7084" y="8860"/>
                    <a:pt x="7084" y="8888"/>
                    <a:pt x="7084" y="8916"/>
                  </a:cubicBezTo>
                  <a:cubicBezTo>
                    <a:pt x="7030" y="8891"/>
                    <a:pt x="6971" y="8877"/>
                    <a:pt x="6911" y="8877"/>
                  </a:cubicBezTo>
                  <a:cubicBezTo>
                    <a:pt x="6838" y="8877"/>
                    <a:pt x="6764" y="8898"/>
                    <a:pt x="6699" y="8944"/>
                  </a:cubicBezTo>
                  <a:cubicBezTo>
                    <a:pt x="6524" y="9035"/>
                    <a:pt x="6384" y="9119"/>
                    <a:pt x="6237" y="9238"/>
                  </a:cubicBezTo>
                  <a:cubicBezTo>
                    <a:pt x="6063" y="9322"/>
                    <a:pt x="5825" y="9413"/>
                    <a:pt x="5741" y="9615"/>
                  </a:cubicBezTo>
                  <a:cubicBezTo>
                    <a:pt x="5741" y="9643"/>
                    <a:pt x="5713" y="9671"/>
                    <a:pt x="5713" y="9734"/>
                  </a:cubicBezTo>
                  <a:cubicBezTo>
                    <a:pt x="5622" y="9818"/>
                    <a:pt x="5538" y="9937"/>
                    <a:pt x="5510" y="10056"/>
                  </a:cubicBezTo>
                  <a:cubicBezTo>
                    <a:pt x="5447" y="10140"/>
                    <a:pt x="5475" y="10231"/>
                    <a:pt x="5510" y="10315"/>
                  </a:cubicBezTo>
                  <a:cubicBezTo>
                    <a:pt x="5447" y="10343"/>
                    <a:pt x="5419" y="10371"/>
                    <a:pt x="5391" y="10406"/>
                  </a:cubicBezTo>
                  <a:lnTo>
                    <a:pt x="5363" y="10371"/>
                  </a:lnTo>
                  <a:lnTo>
                    <a:pt x="5363" y="10315"/>
                  </a:lnTo>
                  <a:cubicBezTo>
                    <a:pt x="5391" y="10056"/>
                    <a:pt x="5391" y="9643"/>
                    <a:pt x="5273" y="9385"/>
                  </a:cubicBezTo>
                  <a:lnTo>
                    <a:pt x="5301" y="9385"/>
                  </a:lnTo>
                  <a:cubicBezTo>
                    <a:pt x="5650" y="9119"/>
                    <a:pt x="5825" y="8741"/>
                    <a:pt x="5916" y="8336"/>
                  </a:cubicBezTo>
                  <a:cubicBezTo>
                    <a:pt x="5916" y="8217"/>
                    <a:pt x="5888" y="8098"/>
                    <a:pt x="5825" y="8042"/>
                  </a:cubicBezTo>
                  <a:cubicBezTo>
                    <a:pt x="5860" y="7958"/>
                    <a:pt x="5860" y="7867"/>
                    <a:pt x="5888" y="7783"/>
                  </a:cubicBezTo>
                  <a:lnTo>
                    <a:pt x="5888" y="7748"/>
                  </a:lnTo>
                  <a:cubicBezTo>
                    <a:pt x="5916" y="7637"/>
                    <a:pt x="5916" y="7518"/>
                    <a:pt x="5944" y="7371"/>
                  </a:cubicBezTo>
                  <a:cubicBezTo>
                    <a:pt x="5944" y="7315"/>
                    <a:pt x="5916" y="7259"/>
                    <a:pt x="5860" y="7196"/>
                  </a:cubicBezTo>
                  <a:lnTo>
                    <a:pt x="5860" y="7140"/>
                  </a:lnTo>
                  <a:cubicBezTo>
                    <a:pt x="5916" y="7112"/>
                    <a:pt x="5944" y="7084"/>
                    <a:pt x="6000" y="7021"/>
                  </a:cubicBezTo>
                  <a:cubicBezTo>
                    <a:pt x="6063" y="6909"/>
                    <a:pt x="6063" y="6790"/>
                    <a:pt x="6063" y="6672"/>
                  </a:cubicBezTo>
                  <a:lnTo>
                    <a:pt x="6147" y="6672"/>
                  </a:lnTo>
                  <a:cubicBezTo>
                    <a:pt x="6265" y="6672"/>
                    <a:pt x="6384" y="6588"/>
                    <a:pt x="6468" y="6469"/>
                  </a:cubicBezTo>
                  <a:cubicBezTo>
                    <a:pt x="6496" y="6385"/>
                    <a:pt x="6524" y="6294"/>
                    <a:pt x="6559" y="6210"/>
                  </a:cubicBezTo>
                  <a:lnTo>
                    <a:pt x="6559" y="6119"/>
                  </a:lnTo>
                  <a:cubicBezTo>
                    <a:pt x="6615" y="6119"/>
                    <a:pt x="6699" y="6063"/>
                    <a:pt x="6762" y="6000"/>
                  </a:cubicBezTo>
                  <a:cubicBezTo>
                    <a:pt x="6790" y="5944"/>
                    <a:pt x="6818" y="5888"/>
                    <a:pt x="6818" y="5826"/>
                  </a:cubicBezTo>
                  <a:cubicBezTo>
                    <a:pt x="6874" y="5826"/>
                    <a:pt x="6874" y="5742"/>
                    <a:pt x="6846" y="5714"/>
                  </a:cubicBezTo>
                  <a:cubicBezTo>
                    <a:pt x="6874" y="5714"/>
                    <a:pt x="6874" y="5686"/>
                    <a:pt x="6874" y="5651"/>
                  </a:cubicBezTo>
                  <a:cubicBezTo>
                    <a:pt x="6937" y="5539"/>
                    <a:pt x="7049" y="5476"/>
                    <a:pt x="7139" y="5392"/>
                  </a:cubicBezTo>
                  <a:cubicBezTo>
                    <a:pt x="7139" y="5336"/>
                    <a:pt x="7167" y="5301"/>
                    <a:pt x="7195" y="5245"/>
                  </a:cubicBezTo>
                  <a:lnTo>
                    <a:pt x="7223" y="5245"/>
                  </a:lnTo>
                  <a:cubicBezTo>
                    <a:pt x="7223" y="5245"/>
                    <a:pt x="7258" y="5245"/>
                    <a:pt x="7286" y="5217"/>
                  </a:cubicBezTo>
                  <a:cubicBezTo>
                    <a:pt x="7573" y="5126"/>
                    <a:pt x="7748" y="4868"/>
                    <a:pt x="7895" y="4637"/>
                  </a:cubicBezTo>
                  <a:cubicBezTo>
                    <a:pt x="7986" y="4546"/>
                    <a:pt x="8042" y="4427"/>
                    <a:pt x="8069" y="4287"/>
                  </a:cubicBezTo>
                  <a:cubicBezTo>
                    <a:pt x="8087" y="4295"/>
                    <a:pt x="8105" y="4299"/>
                    <a:pt x="8123" y="4299"/>
                  </a:cubicBezTo>
                  <a:cubicBezTo>
                    <a:pt x="8167" y="4299"/>
                    <a:pt x="8212" y="4277"/>
                    <a:pt x="8272" y="4252"/>
                  </a:cubicBezTo>
                  <a:close/>
                  <a:moveTo>
                    <a:pt x="4196" y="1"/>
                  </a:moveTo>
                  <a:cubicBezTo>
                    <a:pt x="4021" y="29"/>
                    <a:pt x="3874" y="29"/>
                    <a:pt x="3699" y="29"/>
                  </a:cubicBezTo>
                  <a:lnTo>
                    <a:pt x="3524" y="29"/>
                  </a:lnTo>
                  <a:cubicBezTo>
                    <a:pt x="3413" y="29"/>
                    <a:pt x="3294" y="92"/>
                    <a:pt x="3203" y="176"/>
                  </a:cubicBezTo>
                  <a:cubicBezTo>
                    <a:pt x="3063" y="295"/>
                    <a:pt x="3063" y="525"/>
                    <a:pt x="3175" y="644"/>
                  </a:cubicBezTo>
                  <a:cubicBezTo>
                    <a:pt x="3266" y="728"/>
                    <a:pt x="3350" y="791"/>
                    <a:pt x="3469" y="791"/>
                  </a:cubicBezTo>
                  <a:cubicBezTo>
                    <a:pt x="3413" y="931"/>
                    <a:pt x="3413" y="1106"/>
                    <a:pt x="3413" y="1253"/>
                  </a:cubicBezTo>
                  <a:cubicBezTo>
                    <a:pt x="3294" y="1253"/>
                    <a:pt x="3203" y="1315"/>
                    <a:pt x="3147" y="1399"/>
                  </a:cubicBezTo>
                  <a:cubicBezTo>
                    <a:pt x="2944" y="1749"/>
                    <a:pt x="3000" y="2245"/>
                    <a:pt x="3000" y="2623"/>
                  </a:cubicBezTo>
                  <a:cubicBezTo>
                    <a:pt x="3000" y="3029"/>
                    <a:pt x="3028" y="3469"/>
                    <a:pt x="3091" y="3903"/>
                  </a:cubicBezTo>
                  <a:cubicBezTo>
                    <a:pt x="3119" y="4140"/>
                    <a:pt x="3147" y="4399"/>
                    <a:pt x="3147" y="4665"/>
                  </a:cubicBezTo>
                  <a:cubicBezTo>
                    <a:pt x="3119" y="4840"/>
                    <a:pt x="3091" y="5014"/>
                    <a:pt x="3147" y="5189"/>
                  </a:cubicBezTo>
                  <a:cubicBezTo>
                    <a:pt x="3119" y="5301"/>
                    <a:pt x="3091" y="5448"/>
                    <a:pt x="3000" y="5567"/>
                  </a:cubicBezTo>
                  <a:cubicBezTo>
                    <a:pt x="2972" y="5651"/>
                    <a:pt x="2944" y="5742"/>
                    <a:pt x="2888" y="5826"/>
                  </a:cubicBezTo>
                  <a:cubicBezTo>
                    <a:pt x="2825" y="5860"/>
                    <a:pt x="2797" y="5888"/>
                    <a:pt x="2769" y="5916"/>
                  </a:cubicBezTo>
                  <a:cubicBezTo>
                    <a:pt x="2713" y="6000"/>
                    <a:pt x="2678" y="6063"/>
                    <a:pt x="2678" y="6119"/>
                  </a:cubicBezTo>
                  <a:cubicBezTo>
                    <a:pt x="2594" y="6238"/>
                    <a:pt x="2539" y="6322"/>
                    <a:pt x="2476" y="6413"/>
                  </a:cubicBezTo>
                  <a:cubicBezTo>
                    <a:pt x="2392" y="6588"/>
                    <a:pt x="2329" y="6762"/>
                    <a:pt x="2273" y="6937"/>
                  </a:cubicBezTo>
                  <a:lnTo>
                    <a:pt x="2245" y="6937"/>
                  </a:lnTo>
                  <a:cubicBezTo>
                    <a:pt x="2126" y="7021"/>
                    <a:pt x="2070" y="7112"/>
                    <a:pt x="2014" y="7196"/>
                  </a:cubicBezTo>
                  <a:cubicBezTo>
                    <a:pt x="1951" y="7315"/>
                    <a:pt x="1923" y="7399"/>
                    <a:pt x="1923" y="7490"/>
                  </a:cubicBezTo>
                  <a:lnTo>
                    <a:pt x="1923" y="7518"/>
                  </a:lnTo>
                  <a:cubicBezTo>
                    <a:pt x="1839" y="7546"/>
                    <a:pt x="1776" y="7609"/>
                    <a:pt x="1748" y="7692"/>
                  </a:cubicBezTo>
                  <a:cubicBezTo>
                    <a:pt x="1664" y="7811"/>
                    <a:pt x="1630" y="7958"/>
                    <a:pt x="1664" y="8098"/>
                  </a:cubicBezTo>
                  <a:cubicBezTo>
                    <a:pt x="1692" y="8217"/>
                    <a:pt x="1748" y="8336"/>
                    <a:pt x="1804" y="8448"/>
                  </a:cubicBezTo>
                  <a:cubicBezTo>
                    <a:pt x="1692" y="8448"/>
                    <a:pt x="1602" y="8539"/>
                    <a:pt x="1602" y="8713"/>
                  </a:cubicBezTo>
                  <a:cubicBezTo>
                    <a:pt x="1630" y="9063"/>
                    <a:pt x="1664" y="9441"/>
                    <a:pt x="1574" y="9818"/>
                  </a:cubicBezTo>
                  <a:cubicBezTo>
                    <a:pt x="1546" y="9937"/>
                    <a:pt x="1518" y="10112"/>
                    <a:pt x="1455" y="10231"/>
                  </a:cubicBezTo>
                  <a:cubicBezTo>
                    <a:pt x="1252" y="10406"/>
                    <a:pt x="1021" y="10580"/>
                    <a:pt x="755" y="10692"/>
                  </a:cubicBezTo>
                  <a:cubicBezTo>
                    <a:pt x="616" y="10692"/>
                    <a:pt x="441" y="10664"/>
                    <a:pt x="294" y="10664"/>
                  </a:cubicBezTo>
                  <a:cubicBezTo>
                    <a:pt x="283" y="10662"/>
                    <a:pt x="273" y="10661"/>
                    <a:pt x="262" y="10661"/>
                  </a:cubicBezTo>
                  <a:cubicBezTo>
                    <a:pt x="127" y="10661"/>
                    <a:pt x="0" y="10822"/>
                    <a:pt x="0" y="10958"/>
                  </a:cubicBezTo>
                  <a:cubicBezTo>
                    <a:pt x="0" y="11133"/>
                    <a:pt x="147" y="11245"/>
                    <a:pt x="294" y="11245"/>
                  </a:cubicBezTo>
                  <a:cubicBezTo>
                    <a:pt x="454" y="11269"/>
                    <a:pt x="631" y="11303"/>
                    <a:pt x="802" y="11303"/>
                  </a:cubicBezTo>
                  <a:cubicBezTo>
                    <a:pt x="877" y="11303"/>
                    <a:pt x="951" y="11297"/>
                    <a:pt x="1021" y="11280"/>
                  </a:cubicBezTo>
                  <a:cubicBezTo>
                    <a:pt x="1140" y="11280"/>
                    <a:pt x="1224" y="11245"/>
                    <a:pt x="1315" y="11189"/>
                  </a:cubicBezTo>
                  <a:cubicBezTo>
                    <a:pt x="1315" y="11217"/>
                    <a:pt x="1315" y="11245"/>
                    <a:pt x="1343" y="11245"/>
                  </a:cubicBezTo>
                  <a:cubicBezTo>
                    <a:pt x="1427" y="11363"/>
                    <a:pt x="1518" y="11419"/>
                    <a:pt x="1630" y="11510"/>
                  </a:cubicBezTo>
                  <a:cubicBezTo>
                    <a:pt x="1675" y="11524"/>
                    <a:pt x="1719" y="11531"/>
                    <a:pt x="1762" y="11531"/>
                  </a:cubicBezTo>
                  <a:cubicBezTo>
                    <a:pt x="1806" y="11531"/>
                    <a:pt x="1850" y="11524"/>
                    <a:pt x="1895" y="11510"/>
                  </a:cubicBezTo>
                  <a:cubicBezTo>
                    <a:pt x="1895" y="11594"/>
                    <a:pt x="1923" y="11685"/>
                    <a:pt x="1951" y="11769"/>
                  </a:cubicBezTo>
                  <a:cubicBezTo>
                    <a:pt x="1965" y="11814"/>
                    <a:pt x="2002" y="11837"/>
                    <a:pt x="2039" y="11837"/>
                  </a:cubicBezTo>
                  <a:cubicBezTo>
                    <a:pt x="2075" y="11837"/>
                    <a:pt x="2112" y="11814"/>
                    <a:pt x="2126" y="11769"/>
                  </a:cubicBezTo>
                  <a:cubicBezTo>
                    <a:pt x="2154" y="11657"/>
                    <a:pt x="2154" y="11538"/>
                    <a:pt x="2126" y="11391"/>
                  </a:cubicBezTo>
                  <a:lnTo>
                    <a:pt x="2070" y="11335"/>
                  </a:lnTo>
                  <a:cubicBezTo>
                    <a:pt x="2189" y="11308"/>
                    <a:pt x="2273" y="11280"/>
                    <a:pt x="2364" y="11217"/>
                  </a:cubicBezTo>
                  <a:cubicBezTo>
                    <a:pt x="2392" y="11217"/>
                    <a:pt x="2420" y="11189"/>
                    <a:pt x="2448" y="11189"/>
                  </a:cubicBezTo>
                  <a:cubicBezTo>
                    <a:pt x="2713" y="11070"/>
                    <a:pt x="2622" y="10664"/>
                    <a:pt x="2392" y="10608"/>
                  </a:cubicBezTo>
                  <a:cubicBezTo>
                    <a:pt x="2392" y="10580"/>
                    <a:pt x="2420" y="10545"/>
                    <a:pt x="2448" y="10517"/>
                  </a:cubicBezTo>
                  <a:cubicBezTo>
                    <a:pt x="2539" y="10580"/>
                    <a:pt x="2650" y="10580"/>
                    <a:pt x="2769" y="10580"/>
                  </a:cubicBezTo>
                  <a:cubicBezTo>
                    <a:pt x="3119" y="10517"/>
                    <a:pt x="3413" y="10196"/>
                    <a:pt x="3615" y="9965"/>
                  </a:cubicBezTo>
                  <a:cubicBezTo>
                    <a:pt x="3643" y="9909"/>
                    <a:pt x="3671" y="9881"/>
                    <a:pt x="3727" y="9818"/>
                  </a:cubicBezTo>
                  <a:cubicBezTo>
                    <a:pt x="3762" y="9965"/>
                    <a:pt x="3790" y="10140"/>
                    <a:pt x="3818" y="10315"/>
                  </a:cubicBezTo>
                  <a:cubicBezTo>
                    <a:pt x="3874" y="10517"/>
                    <a:pt x="3902" y="10720"/>
                    <a:pt x="3902" y="10958"/>
                  </a:cubicBezTo>
                  <a:lnTo>
                    <a:pt x="3902" y="11014"/>
                  </a:lnTo>
                  <a:cubicBezTo>
                    <a:pt x="3846" y="11308"/>
                    <a:pt x="3727" y="11657"/>
                    <a:pt x="3874" y="11916"/>
                  </a:cubicBezTo>
                  <a:cubicBezTo>
                    <a:pt x="3762" y="12119"/>
                    <a:pt x="3699" y="12293"/>
                    <a:pt x="3552" y="12503"/>
                  </a:cubicBezTo>
                  <a:cubicBezTo>
                    <a:pt x="3441" y="12678"/>
                    <a:pt x="3238" y="12818"/>
                    <a:pt x="3091" y="12993"/>
                  </a:cubicBezTo>
                  <a:cubicBezTo>
                    <a:pt x="3000" y="13084"/>
                    <a:pt x="2888" y="13230"/>
                    <a:pt x="2825" y="13377"/>
                  </a:cubicBezTo>
                  <a:cubicBezTo>
                    <a:pt x="2769" y="13461"/>
                    <a:pt x="2678" y="13552"/>
                    <a:pt x="2650" y="13664"/>
                  </a:cubicBezTo>
                  <a:cubicBezTo>
                    <a:pt x="2630" y="13749"/>
                    <a:pt x="2700" y="13817"/>
                    <a:pt x="2773" y="13817"/>
                  </a:cubicBezTo>
                  <a:cubicBezTo>
                    <a:pt x="2801" y="13817"/>
                    <a:pt x="2830" y="13806"/>
                    <a:pt x="2853" y="13783"/>
                  </a:cubicBezTo>
                  <a:cubicBezTo>
                    <a:pt x="2916" y="13755"/>
                    <a:pt x="2944" y="13692"/>
                    <a:pt x="2972" y="13664"/>
                  </a:cubicBezTo>
                  <a:cubicBezTo>
                    <a:pt x="3000" y="13608"/>
                    <a:pt x="3028" y="13580"/>
                    <a:pt x="3063" y="13552"/>
                  </a:cubicBezTo>
                  <a:cubicBezTo>
                    <a:pt x="3119" y="13552"/>
                    <a:pt x="3147" y="13517"/>
                    <a:pt x="3175" y="13517"/>
                  </a:cubicBezTo>
                  <a:cubicBezTo>
                    <a:pt x="3266" y="13489"/>
                    <a:pt x="3350" y="13461"/>
                    <a:pt x="3413" y="13433"/>
                  </a:cubicBezTo>
                  <a:cubicBezTo>
                    <a:pt x="3469" y="13230"/>
                    <a:pt x="3699" y="12965"/>
                    <a:pt x="3846" y="12818"/>
                  </a:cubicBezTo>
                  <a:cubicBezTo>
                    <a:pt x="4049" y="12615"/>
                    <a:pt x="4287" y="12468"/>
                    <a:pt x="4545" y="12356"/>
                  </a:cubicBezTo>
                  <a:cubicBezTo>
                    <a:pt x="4601" y="12293"/>
                    <a:pt x="4636" y="12238"/>
                    <a:pt x="4692" y="12182"/>
                  </a:cubicBezTo>
                  <a:cubicBezTo>
                    <a:pt x="4748" y="12119"/>
                    <a:pt x="4776" y="12035"/>
                    <a:pt x="4839" y="11944"/>
                  </a:cubicBezTo>
                  <a:cubicBezTo>
                    <a:pt x="4839" y="11916"/>
                    <a:pt x="4839" y="11888"/>
                    <a:pt x="4867" y="11860"/>
                  </a:cubicBezTo>
                  <a:cubicBezTo>
                    <a:pt x="5014" y="11594"/>
                    <a:pt x="5217" y="11363"/>
                    <a:pt x="5475" y="11189"/>
                  </a:cubicBezTo>
                  <a:cubicBezTo>
                    <a:pt x="5650" y="11042"/>
                    <a:pt x="5944" y="10867"/>
                    <a:pt x="6210" y="10867"/>
                  </a:cubicBezTo>
                  <a:cubicBezTo>
                    <a:pt x="6412" y="10720"/>
                    <a:pt x="6643" y="10580"/>
                    <a:pt x="6874" y="10489"/>
                  </a:cubicBezTo>
                  <a:cubicBezTo>
                    <a:pt x="7223" y="10343"/>
                    <a:pt x="7573" y="10259"/>
                    <a:pt x="7895" y="10084"/>
                  </a:cubicBezTo>
                  <a:cubicBezTo>
                    <a:pt x="8160" y="9937"/>
                    <a:pt x="8594" y="9790"/>
                    <a:pt x="8657" y="9469"/>
                  </a:cubicBezTo>
                  <a:cubicBezTo>
                    <a:pt x="8713" y="9210"/>
                    <a:pt x="8594" y="8972"/>
                    <a:pt x="8335" y="8888"/>
                  </a:cubicBezTo>
                  <a:cubicBezTo>
                    <a:pt x="8263" y="8868"/>
                    <a:pt x="8187" y="8859"/>
                    <a:pt x="8108" y="8859"/>
                  </a:cubicBezTo>
                  <a:cubicBezTo>
                    <a:pt x="7965" y="8859"/>
                    <a:pt x="7813" y="8890"/>
                    <a:pt x="7664" y="8944"/>
                  </a:cubicBezTo>
                  <a:lnTo>
                    <a:pt x="7636" y="8944"/>
                  </a:lnTo>
                  <a:cubicBezTo>
                    <a:pt x="7720" y="8797"/>
                    <a:pt x="7783" y="8657"/>
                    <a:pt x="7811" y="8483"/>
                  </a:cubicBezTo>
                  <a:lnTo>
                    <a:pt x="7811" y="8336"/>
                  </a:lnTo>
                  <a:cubicBezTo>
                    <a:pt x="7811" y="8336"/>
                    <a:pt x="7867" y="8161"/>
                    <a:pt x="7867" y="8133"/>
                  </a:cubicBezTo>
                  <a:cubicBezTo>
                    <a:pt x="7895" y="8042"/>
                    <a:pt x="7895" y="7958"/>
                    <a:pt x="7895" y="7867"/>
                  </a:cubicBezTo>
                  <a:cubicBezTo>
                    <a:pt x="7958" y="7692"/>
                    <a:pt x="8014" y="7518"/>
                    <a:pt x="8069" y="7343"/>
                  </a:cubicBezTo>
                  <a:lnTo>
                    <a:pt x="8097" y="7343"/>
                  </a:lnTo>
                  <a:cubicBezTo>
                    <a:pt x="8162" y="7365"/>
                    <a:pt x="8224" y="7375"/>
                    <a:pt x="8284" y="7375"/>
                  </a:cubicBezTo>
                  <a:cubicBezTo>
                    <a:pt x="8473" y="7375"/>
                    <a:pt x="8643" y="7279"/>
                    <a:pt x="8797" y="7168"/>
                  </a:cubicBezTo>
                  <a:cubicBezTo>
                    <a:pt x="8888" y="7112"/>
                    <a:pt x="8971" y="7049"/>
                    <a:pt x="9090" y="6993"/>
                  </a:cubicBezTo>
                  <a:cubicBezTo>
                    <a:pt x="9146" y="7049"/>
                    <a:pt x="9237" y="7112"/>
                    <a:pt x="9356" y="7112"/>
                  </a:cubicBezTo>
                  <a:cubicBezTo>
                    <a:pt x="9378" y="7115"/>
                    <a:pt x="9401" y="7116"/>
                    <a:pt x="9423" y="7116"/>
                  </a:cubicBezTo>
                  <a:cubicBezTo>
                    <a:pt x="9665" y="7116"/>
                    <a:pt x="9928" y="6988"/>
                    <a:pt x="10139" y="6937"/>
                  </a:cubicBezTo>
                  <a:cubicBezTo>
                    <a:pt x="10433" y="6846"/>
                    <a:pt x="10720" y="6790"/>
                    <a:pt x="11013" y="6762"/>
                  </a:cubicBezTo>
                  <a:cubicBezTo>
                    <a:pt x="11216" y="6735"/>
                    <a:pt x="11454" y="6700"/>
                    <a:pt x="11685" y="6672"/>
                  </a:cubicBezTo>
                  <a:cubicBezTo>
                    <a:pt x="11740" y="6937"/>
                    <a:pt x="12006" y="7140"/>
                    <a:pt x="12237" y="7287"/>
                  </a:cubicBezTo>
                  <a:cubicBezTo>
                    <a:pt x="12525" y="7453"/>
                    <a:pt x="12948" y="7603"/>
                    <a:pt x="13345" y="7603"/>
                  </a:cubicBezTo>
                  <a:cubicBezTo>
                    <a:pt x="13633" y="7603"/>
                    <a:pt x="13907" y="7524"/>
                    <a:pt x="14104" y="7315"/>
                  </a:cubicBezTo>
                  <a:cubicBezTo>
                    <a:pt x="14251" y="7168"/>
                    <a:pt x="14307" y="6937"/>
                    <a:pt x="14279" y="6735"/>
                  </a:cubicBezTo>
                  <a:cubicBezTo>
                    <a:pt x="14363" y="6735"/>
                    <a:pt x="14426" y="6735"/>
                    <a:pt x="14509" y="6700"/>
                  </a:cubicBezTo>
                  <a:cubicBezTo>
                    <a:pt x="14481" y="6672"/>
                    <a:pt x="14481" y="6672"/>
                    <a:pt x="14481" y="6644"/>
                  </a:cubicBezTo>
                  <a:cubicBezTo>
                    <a:pt x="14481" y="6294"/>
                    <a:pt x="14537" y="5972"/>
                    <a:pt x="14565" y="5623"/>
                  </a:cubicBezTo>
                  <a:cubicBezTo>
                    <a:pt x="14600" y="5245"/>
                    <a:pt x="14537" y="4896"/>
                    <a:pt x="14426" y="4518"/>
                  </a:cubicBezTo>
                  <a:cubicBezTo>
                    <a:pt x="14307" y="4196"/>
                    <a:pt x="14188" y="3847"/>
                    <a:pt x="13985" y="3588"/>
                  </a:cubicBezTo>
                  <a:lnTo>
                    <a:pt x="13957" y="3553"/>
                  </a:lnTo>
                  <a:cubicBezTo>
                    <a:pt x="13726" y="3497"/>
                    <a:pt x="13551" y="3266"/>
                    <a:pt x="13314" y="3203"/>
                  </a:cubicBezTo>
                  <a:cubicBezTo>
                    <a:pt x="13055" y="3092"/>
                    <a:pt x="12761" y="3029"/>
                    <a:pt x="12503" y="2917"/>
                  </a:cubicBezTo>
                  <a:lnTo>
                    <a:pt x="12468" y="2889"/>
                  </a:lnTo>
                  <a:lnTo>
                    <a:pt x="11740" y="2889"/>
                  </a:lnTo>
                  <a:cubicBezTo>
                    <a:pt x="11594" y="2973"/>
                    <a:pt x="11391" y="2973"/>
                    <a:pt x="11216" y="3001"/>
                  </a:cubicBezTo>
                  <a:lnTo>
                    <a:pt x="11132" y="3001"/>
                  </a:lnTo>
                  <a:cubicBezTo>
                    <a:pt x="10692" y="3092"/>
                    <a:pt x="10258" y="3147"/>
                    <a:pt x="9846" y="3322"/>
                  </a:cubicBezTo>
                  <a:cubicBezTo>
                    <a:pt x="9831" y="3330"/>
                    <a:pt x="9816" y="3333"/>
                    <a:pt x="9801" y="3333"/>
                  </a:cubicBezTo>
                  <a:cubicBezTo>
                    <a:pt x="9762" y="3333"/>
                    <a:pt x="9726" y="3307"/>
                    <a:pt x="9706" y="3266"/>
                  </a:cubicBezTo>
                  <a:cubicBezTo>
                    <a:pt x="9671" y="3350"/>
                    <a:pt x="9643" y="3441"/>
                    <a:pt x="9615" y="3553"/>
                  </a:cubicBezTo>
                  <a:cubicBezTo>
                    <a:pt x="9615" y="3672"/>
                    <a:pt x="9671" y="3847"/>
                    <a:pt x="9790" y="3938"/>
                  </a:cubicBezTo>
                  <a:cubicBezTo>
                    <a:pt x="9790" y="3994"/>
                    <a:pt x="9818" y="4077"/>
                    <a:pt x="9818" y="4112"/>
                  </a:cubicBezTo>
                  <a:cubicBezTo>
                    <a:pt x="9881" y="4490"/>
                    <a:pt x="9881" y="4868"/>
                    <a:pt x="9706" y="5217"/>
                  </a:cubicBezTo>
                  <a:cubicBezTo>
                    <a:pt x="9671" y="5245"/>
                    <a:pt x="9671" y="5245"/>
                    <a:pt x="9643" y="5273"/>
                  </a:cubicBezTo>
                  <a:cubicBezTo>
                    <a:pt x="9440" y="5392"/>
                    <a:pt x="9384" y="5623"/>
                    <a:pt x="9412" y="5826"/>
                  </a:cubicBezTo>
                  <a:cubicBezTo>
                    <a:pt x="9356" y="5860"/>
                    <a:pt x="9293" y="5916"/>
                    <a:pt x="9209" y="5944"/>
                  </a:cubicBezTo>
                  <a:cubicBezTo>
                    <a:pt x="9090" y="6000"/>
                    <a:pt x="8971" y="6091"/>
                    <a:pt x="8860" y="6147"/>
                  </a:cubicBezTo>
                  <a:cubicBezTo>
                    <a:pt x="8916" y="6063"/>
                    <a:pt x="8944" y="6000"/>
                    <a:pt x="9006" y="5916"/>
                  </a:cubicBezTo>
                  <a:cubicBezTo>
                    <a:pt x="9265" y="5336"/>
                    <a:pt x="9412" y="4637"/>
                    <a:pt x="9181" y="4021"/>
                  </a:cubicBezTo>
                  <a:cubicBezTo>
                    <a:pt x="9146" y="3966"/>
                    <a:pt x="9118" y="3903"/>
                    <a:pt x="9062" y="3847"/>
                  </a:cubicBezTo>
                  <a:cubicBezTo>
                    <a:pt x="9062" y="3728"/>
                    <a:pt x="9062" y="3616"/>
                    <a:pt x="9006" y="3525"/>
                  </a:cubicBezTo>
                  <a:lnTo>
                    <a:pt x="9006" y="3441"/>
                  </a:lnTo>
                  <a:cubicBezTo>
                    <a:pt x="9034" y="3203"/>
                    <a:pt x="9034" y="3001"/>
                    <a:pt x="9062" y="2770"/>
                  </a:cubicBezTo>
                  <a:cubicBezTo>
                    <a:pt x="9062" y="2654"/>
                    <a:pt x="8968" y="2597"/>
                    <a:pt x="8874" y="2597"/>
                  </a:cubicBezTo>
                  <a:cubicBezTo>
                    <a:pt x="8779" y="2597"/>
                    <a:pt x="8685" y="2654"/>
                    <a:pt x="8685" y="2770"/>
                  </a:cubicBezTo>
                  <a:cubicBezTo>
                    <a:pt x="8657" y="2889"/>
                    <a:pt x="8657" y="3029"/>
                    <a:pt x="8622" y="3147"/>
                  </a:cubicBezTo>
                  <a:cubicBezTo>
                    <a:pt x="8585" y="3147"/>
                    <a:pt x="8535" y="3135"/>
                    <a:pt x="8479" y="3135"/>
                  </a:cubicBezTo>
                  <a:cubicBezTo>
                    <a:pt x="8451" y="3135"/>
                    <a:pt x="8421" y="3138"/>
                    <a:pt x="8391" y="3147"/>
                  </a:cubicBezTo>
                  <a:cubicBezTo>
                    <a:pt x="8160" y="3175"/>
                    <a:pt x="8014" y="3322"/>
                    <a:pt x="7895" y="3525"/>
                  </a:cubicBezTo>
                  <a:cubicBezTo>
                    <a:pt x="7748" y="3553"/>
                    <a:pt x="7608" y="3644"/>
                    <a:pt x="7517" y="3791"/>
                  </a:cubicBezTo>
                  <a:cubicBezTo>
                    <a:pt x="7398" y="4049"/>
                    <a:pt x="7370" y="4343"/>
                    <a:pt x="7139" y="4546"/>
                  </a:cubicBezTo>
                  <a:cubicBezTo>
                    <a:pt x="7049" y="4602"/>
                    <a:pt x="6937" y="4602"/>
                    <a:pt x="6846" y="4665"/>
                  </a:cubicBezTo>
                  <a:cubicBezTo>
                    <a:pt x="6699" y="4749"/>
                    <a:pt x="6671" y="4868"/>
                    <a:pt x="6587" y="4986"/>
                  </a:cubicBezTo>
                  <a:cubicBezTo>
                    <a:pt x="6496" y="5098"/>
                    <a:pt x="6412" y="5161"/>
                    <a:pt x="6349" y="5245"/>
                  </a:cubicBezTo>
                  <a:cubicBezTo>
                    <a:pt x="6293" y="5301"/>
                    <a:pt x="6265" y="5392"/>
                    <a:pt x="6265" y="5448"/>
                  </a:cubicBezTo>
                  <a:cubicBezTo>
                    <a:pt x="6237" y="5476"/>
                    <a:pt x="6237" y="5511"/>
                    <a:pt x="6237" y="5539"/>
                  </a:cubicBezTo>
                  <a:cubicBezTo>
                    <a:pt x="6063" y="5595"/>
                    <a:pt x="5972" y="5714"/>
                    <a:pt x="5916" y="5916"/>
                  </a:cubicBezTo>
                  <a:lnTo>
                    <a:pt x="5916" y="5972"/>
                  </a:lnTo>
                  <a:lnTo>
                    <a:pt x="5888" y="5972"/>
                  </a:lnTo>
                  <a:cubicBezTo>
                    <a:pt x="5871" y="5971"/>
                    <a:pt x="5855" y="5970"/>
                    <a:pt x="5840" y="5970"/>
                  </a:cubicBezTo>
                  <a:cubicBezTo>
                    <a:pt x="5601" y="5970"/>
                    <a:pt x="5446" y="6164"/>
                    <a:pt x="5419" y="6413"/>
                  </a:cubicBezTo>
                  <a:lnTo>
                    <a:pt x="5419" y="6525"/>
                  </a:lnTo>
                  <a:cubicBezTo>
                    <a:pt x="5419" y="6511"/>
                    <a:pt x="5412" y="6504"/>
                    <a:pt x="5402" y="6504"/>
                  </a:cubicBezTo>
                  <a:cubicBezTo>
                    <a:pt x="5391" y="6504"/>
                    <a:pt x="5377" y="6511"/>
                    <a:pt x="5363" y="6525"/>
                  </a:cubicBezTo>
                  <a:cubicBezTo>
                    <a:pt x="5217" y="6525"/>
                    <a:pt x="5098" y="6672"/>
                    <a:pt x="5098" y="6818"/>
                  </a:cubicBezTo>
                  <a:cubicBezTo>
                    <a:pt x="5098" y="6846"/>
                    <a:pt x="5126" y="6874"/>
                    <a:pt x="5126" y="6874"/>
                  </a:cubicBezTo>
                  <a:cubicBezTo>
                    <a:pt x="5042" y="6818"/>
                    <a:pt x="4986" y="6790"/>
                    <a:pt x="4867" y="6790"/>
                  </a:cubicBezTo>
                  <a:cubicBezTo>
                    <a:pt x="4837" y="6786"/>
                    <a:pt x="4807" y="6784"/>
                    <a:pt x="4778" y="6784"/>
                  </a:cubicBezTo>
                  <a:cubicBezTo>
                    <a:pt x="4435" y="6784"/>
                    <a:pt x="4121" y="7070"/>
                    <a:pt x="3902" y="7315"/>
                  </a:cubicBezTo>
                  <a:cubicBezTo>
                    <a:pt x="3671" y="7546"/>
                    <a:pt x="3413" y="7867"/>
                    <a:pt x="3469" y="8245"/>
                  </a:cubicBezTo>
                  <a:lnTo>
                    <a:pt x="3469" y="8308"/>
                  </a:lnTo>
                  <a:cubicBezTo>
                    <a:pt x="3469" y="8336"/>
                    <a:pt x="3441" y="8336"/>
                    <a:pt x="3441" y="8364"/>
                  </a:cubicBezTo>
                  <a:cubicBezTo>
                    <a:pt x="3413" y="8392"/>
                    <a:pt x="3378" y="8420"/>
                    <a:pt x="3378" y="8448"/>
                  </a:cubicBezTo>
                  <a:cubicBezTo>
                    <a:pt x="3294" y="8420"/>
                    <a:pt x="3175" y="8420"/>
                    <a:pt x="3175" y="8420"/>
                  </a:cubicBezTo>
                  <a:cubicBezTo>
                    <a:pt x="3063" y="8420"/>
                    <a:pt x="2972" y="8483"/>
                    <a:pt x="2888" y="8539"/>
                  </a:cubicBezTo>
                  <a:cubicBezTo>
                    <a:pt x="2825" y="8567"/>
                    <a:pt x="2797" y="8594"/>
                    <a:pt x="2769" y="8622"/>
                  </a:cubicBezTo>
                  <a:cubicBezTo>
                    <a:pt x="2797" y="8567"/>
                    <a:pt x="2797" y="8483"/>
                    <a:pt x="2797" y="8420"/>
                  </a:cubicBezTo>
                  <a:cubicBezTo>
                    <a:pt x="2797" y="8336"/>
                    <a:pt x="2769" y="8273"/>
                    <a:pt x="2769" y="8217"/>
                  </a:cubicBezTo>
                  <a:cubicBezTo>
                    <a:pt x="2769" y="8189"/>
                    <a:pt x="2741" y="8189"/>
                    <a:pt x="2741" y="8161"/>
                  </a:cubicBezTo>
                  <a:cubicBezTo>
                    <a:pt x="2797" y="8098"/>
                    <a:pt x="2825" y="8042"/>
                    <a:pt x="2853" y="7986"/>
                  </a:cubicBezTo>
                  <a:cubicBezTo>
                    <a:pt x="2888" y="7895"/>
                    <a:pt x="2888" y="7811"/>
                    <a:pt x="2888" y="7720"/>
                  </a:cubicBezTo>
                  <a:cubicBezTo>
                    <a:pt x="3000" y="7637"/>
                    <a:pt x="3119" y="7518"/>
                    <a:pt x="3119" y="7315"/>
                  </a:cubicBezTo>
                  <a:cubicBezTo>
                    <a:pt x="3119" y="7168"/>
                    <a:pt x="3091" y="7112"/>
                    <a:pt x="3119" y="6937"/>
                  </a:cubicBezTo>
                  <a:cubicBezTo>
                    <a:pt x="3147" y="6735"/>
                    <a:pt x="3203" y="6588"/>
                    <a:pt x="3266" y="6413"/>
                  </a:cubicBezTo>
                  <a:lnTo>
                    <a:pt x="3294" y="6413"/>
                  </a:lnTo>
                  <a:cubicBezTo>
                    <a:pt x="3378" y="6350"/>
                    <a:pt x="3469" y="6294"/>
                    <a:pt x="3524" y="6238"/>
                  </a:cubicBezTo>
                  <a:lnTo>
                    <a:pt x="3552" y="6238"/>
                  </a:lnTo>
                  <a:cubicBezTo>
                    <a:pt x="3524" y="6350"/>
                    <a:pt x="3552" y="6469"/>
                    <a:pt x="3643" y="6560"/>
                  </a:cubicBezTo>
                  <a:cubicBezTo>
                    <a:pt x="3743" y="6678"/>
                    <a:pt x="3906" y="6767"/>
                    <a:pt x="4066" y="6767"/>
                  </a:cubicBezTo>
                  <a:cubicBezTo>
                    <a:pt x="4143" y="6767"/>
                    <a:pt x="4219" y="6747"/>
                    <a:pt x="4287" y="6700"/>
                  </a:cubicBezTo>
                  <a:cubicBezTo>
                    <a:pt x="4343" y="6644"/>
                    <a:pt x="4426" y="6588"/>
                    <a:pt x="4517" y="6525"/>
                  </a:cubicBezTo>
                  <a:cubicBezTo>
                    <a:pt x="4692" y="6469"/>
                    <a:pt x="4839" y="6322"/>
                    <a:pt x="4951" y="6119"/>
                  </a:cubicBezTo>
                  <a:cubicBezTo>
                    <a:pt x="5098" y="6000"/>
                    <a:pt x="5217" y="5860"/>
                    <a:pt x="5335" y="5742"/>
                  </a:cubicBezTo>
                  <a:cubicBezTo>
                    <a:pt x="5685" y="5392"/>
                    <a:pt x="5972" y="5042"/>
                    <a:pt x="6237" y="4602"/>
                  </a:cubicBezTo>
                  <a:cubicBezTo>
                    <a:pt x="6265" y="4546"/>
                    <a:pt x="6293" y="4490"/>
                    <a:pt x="6293" y="4427"/>
                  </a:cubicBezTo>
                  <a:cubicBezTo>
                    <a:pt x="6293" y="4399"/>
                    <a:pt x="6293" y="4399"/>
                    <a:pt x="6321" y="4399"/>
                  </a:cubicBezTo>
                  <a:cubicBezTo>
                    <a:pt x="6524" y="4399"/>
                    <a:pt x="6734" y="4168"/>
                    <a:pt x="6846" y="3994"/>
                  </a:cubicBezTo>
                  <a:cubicBezTo>
                    <a:pt x="6993" y="3763"/>
                    <a:pt x="7139" y="3525"/>
                    <a:pt x="7286" y="3294"/>
                  </a:cubicBezTo>
                  <a:cubicBezTo>
                    <a:pt x="7398" y="3119"/>
                    <a:pt x="7517" y="2917"/>
                    <a:pt x="7608" y="2742"/>
                  </a:cubicBezTo>
                  <a:cubicBezTo>
                    <a:pt x="7783" y="2567"/>
                    <a:pt x="7958" y="2364"/>
                    <a:pt x="8014" y="2155"/>
                  </a:cubicBezTo>
                  <a:cubicBezTo>
                    <a:pt x="8042" y="2099"/>
                    <a:pt x="8014" y="2043"/>
                    <a:pt x="7986" y="2015"/>
                  </a:cubicBezTo>
                  <a:cubicBezTo>
                    <a:pt x="8014" y="1868"/>
                    <a:pt x="8014" y="1693"/>
                    <a:pt x="7867" y="1546"/>
                  </a:cubicBezTo>
                  <a:cubicBezTo>
                    <a:pt x="7720" y="1371"/>
                    <a:pt x="7489" y="1280"/>
                    <a:pt x="7286" y="1169"/>
                  </a:cubicBezTo>
                  <a:cubicBezTo>
                    <a:pt x="6699" y="875"/>
                    <a:pt x="6091" y="644"/>
                    <a:pt x="5447" y="525"/>
                  </a:cubicBezTo>
                  <a:cubicBezTo>
                    <a:pt x="5363" y="351"/>
                    <a:pt x="5273" y="204"/>
                    <a:pt x="5126" y="148"/>
                  </a:cubicBezTo>
                  <a:cubicBezTo>
                    <a:pt x="5045" y="102"/>
                    <a:pt x="4956" y="79"/>
                    <a:pt x="4869" y="79"/>
                  </a:cubicBezTo>
                  <a:cubicBezTo>
                    <a:pt x="4678" y="79"/>
                    <a:pt x="4500" y="190"/>
                    <a:pt x="4461" y="406"/>
                  </a:cubicBezTo>
                  <a:lnTo>
                    <a:pt x="4461" y="441"/>
                  </a:lnTo>
                  <a:lnTo>
                    <a:pt x="4398" y="441"/>
                  </a:lnTo>
                  <a:cubicBezTo>
                    <a:pt x="4517" y="267"/>
                    <a:pt x="4398" y="1"/>
                    <a:pt x="4196"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64"/>
            <p:cNvSpPr/>
            <p:nvPr/>
          </p:nvSpPr>
          <p:spPr>
            <a:xfrm>
              <a:off x="4299045" y="1381018"/>
              <a:ext cx="728" cy="978"/>
            </a:xfrm>
            <a:custGeom>
              <a:rect b="b" l="l" r="r" t="t"/>
              <a:pathLst>
                <a:path extrusionOk="0" h="43" w="32">
                  <a:moveTo>
                    <a:pt x="8" y="1"/>
                  </a:moveTo>
                  <a:cubicBezTo>
                    <a:pt x="0" y="1"/>
                    <a:pt x="0" y="15"/>
                    <a:pt x="32" y="43"/>
                  </a:cubicBezTo>
                  <a:cubicBezTo>
                    <a:pt x="32" y="15"/>
                    <a:pt x="16" y="1"/>
                    <a:pt x="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64"/>
            <p:cNvSpPr/>
            <p:nvPr/>
          </p:nvSpPr>
          <p:spPr>
            <a:xfrm>
              <a:off x="4268576" y="1352233"/>
              <a:ext cx="19911" cy="124174"/>
            </a:xfrm>
            <a:custGeom>
              <a:rect b="b" l="l" r="r" t="t"/>
              <a:pathLst>
                <a:path extrusionOk="0" h="5457" w="875">
                  <a:moveTo>
                    <a:pt x="521" y="0"/>
                  </a:moveTo>
                  <a:cubicBezTo>
                    <a:pt x="470" y="0"/>
                    <a:pt x="420" y="28"/>
                    <a:pt x="406" y="84"/>
                  </a:cubicBezTo>
                  <a:cubicBezTo>
                    <a:pt x="287" y="553"/>
                    <a:pt x="203" y="1021"/>
                    <a:pt x="84" y="1483"/>
                  </a:cubicBezTo>
                  <a:cubicBezTo>
                    <a:pt x="28" y="1720"/>
                    <a:pt x="0" y="1951"/>
                    <a:pt x="28" y="2217"/>
                  </a:cubicBezTo>
                  <a:cubicBezTo>
                    <a:pt x="56" y="2420"/>
                    <a:pt x="112" y="2650"/>
                    <a:pt x="147" y="2853"/>
                  </a:cubicBezTo>
                  <a:cubicBezTo>
                    <a:pt x="203" y="3294"/>
                    <a:pt x="378" y="3671"/>
                    <a:pt x="287" y="4140"/>
                  </a:cubicBezTo>
                  <a:cubicBezTo>
                    <a:pt x="259" y="4343"/>
                    <a:pt x="231" y="4489"/>
                    <a:pt x="259" y="4720"/>
                  </a:cubicBezTo>
                  <a:cubicBezTo>
                    <a:pt x="322" y="4923"/>
                    <a:pt x="322" y="5154"/>
                    <a:pt x="434" y="5363"/>
                  </a:cubicBezTo>
                  <a:cubicBezTo>
                    <a:pt x="488" y="5428"/>
                    <a:pt x="553" y="5456"/>
                    <a:pt x="616" y="5456"/>
                  </a:cubicBezTo>
                  <a:cubicBezTo>
                    <a:pt x="724" y="5456"/>
                    <a:pt x="824" y="5373"/>
                    <a:pt x="846" y="5245"/>
                  </a:cubicBezTo>
                  <a:cubicBezTo>
                    <a:pt x="874" y="5042"/>
                    <a:pt x="783" y="4839"/>
                    <a:pt x="727" y="4629"/>
                  </a:cubicBezTo>
                  <a:cubicBezTo>
                    <a:pt x="672" y="4427"/>
                    <a:pt x="783" y="4280"/>
                    <a:pt x="783" y="4049"/>
                  </a:cubicBezTo>
                  <a:cubicBezTo>
                    <a:pt x="811" y="3846"/>
                    <a:pt x="727" y="3643"/>
                    <a:pt x="727" y="3441"/>
                  </a:cubicBezTo>
                  <a:cubicBezTo>
                    <a:pt x="727" y="3322"/>
                    <a:pt x="783" y="3231"/>
                    <a:pt x="783" y="3119"/>
                  </a:cubicBezTo>
                  <a:cubicBezTo>
                    <a:pt x="811" y="3000"/>
                    <a:pt x="811" y="2881"/>
                    <a:pt x="811" y="2769"/>
                  </a:cubicBezTo>
                  <a:cubicBezTo>
                    <a:pt x="783" y="2567"/>
                    <a:pt x="727" y="2357"/>
                    <a:pt x="672" y="2154"/>
                  </a:cubicBezTo>
                  <a:cubicBezTo>
                    <a:pt x="609" y="1923"/>
                    <a:pt x="672" y="1720"/>
                    <a:pt x="699" y="1483"/>
                  </a:cubicBezTo>
                  <a:cubicBezTo>
                    <a:pt x="755" y="1021"/>
                    <a:pt x="755" y="553"/>
                    <a:pt x="637" y="84"/>
                  </a:cubicBezTo>
                  <a:cubicBezTo>
                    <a:pt x="623" y="28"/>
                    <a:pt x="572" y="0"/>
                    <a:pt x="52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64"/>
            <p:cNvSpPr/>
            <p:nvPr/>
          </p:nvSpPr>
          <p:spPr>
            <a:xfrm>
              <a:off x="4294357" y="1341287"/>
              <a:ext cx="117439" cy="140899"/>
            </a:xfrm>
            <a:custGeom>
              <a:rect b="b" l="l" r="r" t="t"/>
              <a:pathLst>
                <a:path extrusionOk="0" h="6192" w="5161">
                  <a:moveTo>
                    <a:pt x="2238" y="1"/>
                  </a:moveTo>
                  <a:cubicBezTo>
                    <a:pt x="2183" y="1"/>
                    <a:pt x="2127" y="4"/>
                    <a:pt x="2070" y="13"/>
                  </a:cubicBezTo>
                  <a:cubicBezTo>
                    <a:pt x="1867" y="41"/>
                    <a:pt x="1692" y="104"/>
                    <a:pt x="1545" y="216"/>
                  </a:cubicBezTo>
                  <a:cubicBezTo>
                    <a:pt x="1477" y="199"/>
                    <a:pt x="1410" y="183"/>
                    <a:pt x="1338" y="183"/>
                  </a:cubicBezTo>
                  <a:cubicBezTo>
                    <a:pt x="1286" y="183"/>
                    <a:pt x="1230" y="192"/>
                    <a:pt x="1168" y="216"/>
                  </a:cubicBezTo>
                  <a:cubicBezTo>
                    <a:pt x="790" y="335"/>
                    <a:pt x="496" y="740"/>
                    <a:pt x="378" y="1090"/>
                  </a:cubicBezTo>
                  <a:cubicBezTo>
                    <a:pt x="203" y="1502"/>
                    <a:pt x="266" y="1999"/>
                    <a:pt x="266" y="2432"/>
                  </a:cubicBezTo>
                  <a:lnTo>
                    <a:pt x="266" y="2523"/>
                  </a:lnTo>
                  <a:cubicBezTo>
                    <a:pt x="238" y="2754"/>
                    <a:pt x="203" y="2985"/>
                    <a:pt x="175" y="3222"/>
                  </a:cubicBezTo>
                  <a:cubicBezTo>
                    <a:pt x="147" y="3306"/>
                    <a:pt x="147" y="3397"/>
                    <a:pt x="119" y="3509"/>
                  </a:cubicBezTo>
                  <a:cubicBezTo>
                    <a:pt x="119" y="3628"/>
                    <a:pt x="91" y="3775"/>
                    <a:pt x="119" y="3887"/>
                  </a:cubicBezTo>
                  <a:lnTo>
                    <a:pt x="91" y="3922"/>
                  </a:lnTo>
                  <a:cubicBezTo>
                    <a:pt x="91" y="4124"/>
                    <a:pt x="119" y="4355"/>
                    <a:pt x="119" y="4558"/>
                  </a:cubicBezTo>
                  <a:cubicBezTo>
                    <a:pt x="119" y="5026"/>
                    <a:pt x="0" y="5495"/>
                    <a:pt x="28" y="5928"/>
                  </a:cubicBezTo>
                  <a:cubicBezTo>
                    <a:pt x="51" y="6077"/>
                    <a:pt x="190" y="6191"/>
                    <a:pt x="317" y="6191"/>
                  </a:cubicBezTo>
                  <a:cubicBezTo>
                    <a:pt x="388" y="6191"/>
                    <a:pt x="454" y="6157"/>
                    <a:pt x="496" y="6075"/>
                  </a:cubicBezTo>
                  <a:cubicBezTo>
                    <a:pt x="587" y="5872"/>
                    <a:pt x="587" y="5670"/>
                    <a:pt x="643" y="5460"/>
                  </a:cubicBezTo>
                  <a:cubicBezTo>
                    <a:pt x="671" y="5229"/>
                    <a:pt x="727" y="5054"/>
                    <a:pt x="727" y="4824"/>
                  </a:cubicBezTo>
                  <a:cubicBezTo>
                    <a:pt x="762" y="4621"/>
                    <a:pt x="762" y="4411"/>
                    <a:pt x="727" y="4208"/>
                  </a:cubicBezTo>
                  <a:cubicBezTo>
                    <a:pt x="762" y="4180"/>
                    <a:pt x="790" y="4124"/>
                    <a:pt x="790" y="4096"/>
                  </a:cubicBezTo>
                  <a:cubicBezTo>
                    <a:pt x="846" y="3950"/>
                    <a:pt x="846" y="3803"/>
                    <a:pt x="846" y="3656"/>
                  </a:cubicBezTo>
                  <a:cubicBezTo>
                    <a:pt x="846" y="3481"/>
                    <a:pt x="874" y="3306"/>
                    <a:pt x="874" y="3131"/>
                  </a:cubicBezTo>
                  <a:cubicBezTo>
                    <a:pt x="874" y="2957"/>
                    <a:pt x="874" y="2810"/>
                    <a:pt x="902" y="2663"/>
                  </a:cubicBezTo>
                  <a:lnTo>
                    <a:pt x="902" y="2488"/>
                  </a:lnTo>
                  <a:cubicBezTo>
                    <a:pt x="937" y="2376"/>
                    <a:pt x="937" y="2257"/>
                    <a:pt x="965" y="2173"/>
                  </a:cubicBezTo>
                  <a:cubicBezTo>
                    <a:pt x="965" y="2055"/>
                    <a:pt x="993" y="1936"/>
                    <a:pt x="1021" y="1824"/>
                  </a:cubicBezTo>
                  <a:lnTo>
                    <a:pt x="1112" y="1824"/>
                  </a:lnTo>
                  <a:cubicBezTo>
                    <a:pt x="1287" y="1789"/>
                    <a:pt x="1426" y="1677"/>
                    <a:pt x="1601" y="1586"/>
                  </a:cubicBezTo>
                  <a:cubicBezTo>
                    <a:pt x="1636" y="1558"/>
                    <a:pt x="1692" y="1558"/>
                    <a:pt x="1720" y="1530"/>
                  </a:cubicBezTo>
                  <a:cubicBezTo>
                    <a:pt x="1867" y="1530"/>
                    <a:pt x="2042" y="1502"/>
                    <a:pt x="2189" y="1474"/>
                  </a:cubicBezTo>
                  <a:cubicBezTo>
                    <a:pt x="2363" y="1474"/>
                    <a:pt x="2538" y="1502"/>
                    <a:pt x="2741" y="1558"/>
                  </a:cubicBezTo>
                  <a:cubicBezTo>
                    <a:pt x="2944" y="1614"/>
                    <a:pt x="3175" y="1677"/>
                    <a:pt x="3384" y="1761"/>
                  </a:cubicBezTo>
                  <a:cubicBezTo>
                    <a:pt x="3559" y="1824"/>
                    <a:pt x="3734" y="1908"/>
                    <a:pt x="3937" y="1936"/>
                  </a:cubicBezTo>
                  <a:cubicBezTo>
                    <a:pt x="3965" y="1999"/>
                    <a:pt x="4021" y="2027"/>
                    <a:pt x="4049" y="2055"/>
                  </a:cubicBezTo>
                  <a:lnTo>
                    <a:pt x="4112" y="2111"/>
                  </a:lnTo>
                  <a:cubicBezTo>
                    <a:pt x="4167" y="2173"/>
                    <a:pt x="4223" y="2229"/>
                    <a:pt x="4314" y="2257"/>
                  </a:cubicBezTo>
                  <a:cubicBezTo>
                    <a:pt x="4342" y="2285"/>
                    <a:pt x="4370" y="2285"/>
                    <a:pt x="4398" y="2285"/>
                  </a:cubicBezTo>
                  <a:cubicBezTo>
                    <a:pt x="4433" y="2460"/>
                    <a:pt x="4489" y="2663"/>
                    <a:pt x="4636" y="2782"/>
                  </a:cubicBezTo>
                  <a:cubicBezTo>
                    <a:pt x="4704" y="2834"/>
                    <a:pt x="4778" y="2857"/>
                    <a:pt x="4848" y="2857"/>
                  </a:cubicBezTo>
                  <a:cubicBezTo>
                    <a:pt x="5013" y="2857"/>
                    <a:pt x="5152" y="2725"/>
                    <a:pt x="5132" y="2523"/>
                  </a:cubicBezTo>
                  <a:cubicBezTo>
                    <a:pt x="5160" y="2173"/>
                    <a:pt x="5069" y="1789"/>
                    <a:pt x="4839" y="1530"/>
                  </a:cubicBezTo>
                  <a:cubicBezTo>
                    <a:pt x="4811" y="1474"/>
                    <a:pt x="4811" y="1411"/>
                    <a:pt x="4748" y="1383"/>
                  </a:cubicBezTo>
                  <a:cubicBezTo>
                    <a:pt x="4461" y="1153"/>
                    <a:pt x="4195" y="950"/>
                    <a:pt x="3909" y="740"/>
                  </a:cubicBezTo>
                  <a:cubicBezTo>
                    <a:pt x="3671" y="537"/>
                    <a:pt x="3412" y="335"/>
                    <a:pt x="3119" y="216"/>
                  </a:cubicBezTo>
                  <a:cubicBezTo>
                    <a:pt x="2822" y="121"/>
                    <a:pt x="2545" y="1"/>
                    <a:pt x="223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64"/>
            <p:cNvSpPr/>
            <p:nvPr/>
          </p:nvSpPr>
          <p:spPr>
            <a:xfrm>
              <a:off x="4310013" y="1444277"/>
              <a:ext cx="27966" cy="24166"/>
            </a:xfrm>
            <a:custGeom>
              <a:rect b="b" l="l" r="r" t="t"/>
              <a:pathLst>
                <a:path extrusionOk="0" h="1062" w="1229">
                  <a:moveTo>
                    <a:pt x="1035" y="1"/>
                  </a:moveTo>
                  <a:cubicBezTo>
                    <a:pt x="1025" y="1"/>
                    <a:pt x="1015" y="2"/>
                    <a:pt x="1004" y="4"/>
                  </a:cubicBezTo>
                  <a:cubicBezTo>
                    <a:pt x="655" y="151"/>
                    <a:pt x="424" y="382"/>
                    <a:pt x="158" y="675"/>
                  </a:cubicBezTo>
                  <a:cubicBezTo>
                    <a:pt x="1" y="833"/>
                    <a:pt x="159" y="1061"/>
                    <a:pt x="333" y="1061"/>
                  </a:cubicBezTo>
                  <a:cubicBezTo>
                    <a:pt x="383" y="1061"/>
                    <a:pt x="434" y="1042"/>
                    <a:pt x="480" y="997"/>
                  </a:cubicBezTo>
                  <a:cubicBezTo>
                    <a:pt x="710" y="759"/>
                    <a:pt x="913" y="500"/>
                    <a:pt x="1151" y="270"/>
                  </a:cubicBezTo>
                  <a:cubicBezTo>
                    <a:pt x="1229" y="159"/>
                    <a:pt x="1162" y="1"/>
                    <a:pt x="103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64"/>
            <p:cNvSpPr/>
            <p:nvPr/>
          </p:nvSpPr>
          <p:spPr>
            <a:xfrm>
              <a:off x="4287827" y="1503394"/>
              <a:ext cx="66217" cy="60528"/>
            </a:xfrm>
            <a:custGeom>
              <a:rect b="b" l="l" r="r" t="t"/>
              <a:pathLst>
                <a:path extrusionOk="0" h="2660" w="2910">
                  <a:moveTo>
                    <a:pt x="2273" y="0"/>
                  </a:moveTo>
                  <a:cubicBezTo>
                    <a:pt x="2357" y="28"/>
                    <a:pt x="2413" y="175"/>
                    <a:pt x="2329" y="259"/>
                  </a:cubicBezTo>
                  <a:lnTo>
                    <a:pt x="2329" y="350"/>
                  </a:lnTo>
                  <a:cubicBezTo>
                    <a:pt x="2301" y="497"/>
                    <a:pt x="2210" y="608"/>
                    <a:pt x="2098" y="671"/>
                  </a:cubicBezTo>
                  <a:cubicBezTo>
                    <a:pt x="2025" y="699"/>
                    <a:pt x="1958" y="713"/>
                    <a:pt x="1892" y="713"/>
                  </a:cubicBezTo>
                  <a:cubicBezTo>
                    <a:pt x="1825" y="713"/>
                    <a:pt x="1759" y="699"/>
                    <a:pt x="1685" y="671"/>
                  </a:cubicBezTo>
                  <a:cubicBezTo>
                    <a:pt x="1630" y="643"/>
                    <a:pt x="1602" y="580"/>
                    <a:pt x="1602" y="525"/>
                  </a:cubicBezTo>
                  <a:cubicBezTo>
                    <a:pt x="1574" y="497"/>
                    <a:pt x="1539" y="434"/>
                    <a:pt x="1539" y="406"/>
                  </a:cubicBezTo>
                  <a:cubicBezTo>
                    <a:pt x="1539" y="322"/>
                    <a:pt x="1602" y="259"/>
                    <a:pt x="1658" y="231"/>
                  </a:cubicBezTo>
                  <a:lnTo>
                    <a:pt x="1713" y="231"/>
                  </a:lnTo>
                  <a:cubicBezTo>
                    <a:pt x="1832" y="147"/>
                    <a:pt x="1979" y="56"/>
                    <a:pt x="2098" y="0"/>
                  </a:cubicBezTo>
                  <a:lnTo>
                    <a:pt x="2098" y="0"/>
                  </a:lnTo>
                  <a:cubicBezTo>
                    <a:pt x="1804" y="56"/>
                    <a:pt x="1511" y="294"/>
                    <a:pt x="1364" y="525"/>
                  </a:cubicBezTo>
                  <a:cubicBezTo>
                    <a:pt x="1252" y="608"/>
                    <a:pt x="1189" y="699"/>
                    <a:pt x="1105" y="783"/>
                  </a:cubicBezTo>
                  <a:cubicBezTo>
                    <a:pt x="986" y="958"/>
                    <a:pt x="958" y="1168"/>
                    <a:pt x="1049" y="1343"/>
                  </a:cubicBezTo>
                  <a:cubicBezTo>
                    <a:pt x="1017" y="1330"/>
                    <a:pt x="982" y="1322"/>
                    <a:pt x="947" y="1322"/>
                  </a:cubicBezTo>
                  <a:cubicBezTo>
                    <a:pt x="882" y="1322"/>
                    <a:pt x="820" y="1349"/>
                    <a:pt x="783" y="1427"/>
                  </a:cubicBezTo>
                  <a:cubicBezTo>
                    <a:pt x="728" y="1482"/>
                    <a:pt x="700" y="1573"/>
                    <a:pt x="665" y="1629"/>
                  </a:cubicBezTo>
                  <a:cubicBezTo>
                    <a:pt x="651" y="1626"/>
                    <a:pt x="637" y="1624"/>
                    <a:pt x="623" y="1624"/>
                  </a:cubicBezTo>
                  <a:cubicBezTo>
                    <a:pt x="524" y="1624"/>
                    <a:pt x="427" y="1706"/>
                    <a:pt x="378" y="1804"/>
                  </a:cubicBezTo>
                  <a:cubicBezTo>
                    <a:pt x="350" y="1895"/>
                    <a:pt x="315" y="1979"/>
                    <a:pt x="315" y="2070"/>
                  </a:cubicBezTo>
                  <a:cubicBezTo>
                    <a:pt x="287" y="2098"/>
                    <a:pt x="287" y="2154"/>
                    <a:pt x="287" y="2182"/>
                  </a:cubicBezTo>
                  <a:lnTo>
                    <a:pt x="259" y="2245"/>
                  </a:lnTo>
                  <a:lnTo>
                    <a:pt x="231" y="2245"/>
                  </a:lnTo>
                  <a:cubicBezTo>
                    <a:pt x="175" y="2273"/>
                    <a:pt x="112" y="2301"/>
                    <a:pt x="112" y="2357"/>
                  </a:cubicBezTo>
                  <a:lnTo>
                    <a:pt x="84" y="2357"/>
                  </a:lnTo>
                  <a:cubicBezTo>
                    <a:pt x="0" y="2357"/>
                    <a:pt x="0" y="2531"/>
                    <a:pt x="84" y="2531"/>
                  </a:cubicBezTo>
                  <a:lnTo>
                    <a:pt x="84" y="2503"/>
                  </a:lnTo>
                  <a:cubicBezTo>
                    <a:pt x="112" y="2594"/>
                    <a:pt x="140" y="2650"/>
                    <a:pt x="231" y="2650"/>
                  </a:cubicBezTo>
                  <a:cubicBezTo>
                    <a:pt x="270" y="2656"/>
                    <a:pt x="307" y="2660"/>
                    <a:pt x="343" y="2660"/>
                  </a:cubicBezTo>
                  <a:cubicBezTo>
                    <a:pt x="468" y="2660"/>
                    <a:pt x="571" y="2618"/>
                    <a:pt x="637" y="2503"/>
                  </a:cubicBezTo>
                  <a:cubicBezTo>
                    <a:pt x="674" y="2515"/>
                    <a:pt x="711" y="2522"/>
                    <a:pt x="747" y="2522"/>
                  </a:cubicBezTo>
                  <a:cubicBezTo>
                    <a:pt x="798" y="2522"/>
                    <a:pt x="849" y="2508"/>
                    <a:pt x="902" y="2475"/>
                  </a:cubicBezTo>
                  <a:cubicBezTo>
                    <a:pt x="1014" y="2391"/>
                    <a:pt x="1105" y="2273"/>
                    <a:pt x="1133" y="2098"/>
                  </a:cubicBezTo>
                  <a:cubicBezTo>
                    <a:pt x="1161" y="2070"/>
                    <a:pt x="1224" y="2042"/>
                    <a:pt x="1252" y="2007"/>
                  </a:cubicBezTo>
                  <a:cubicBezTo>
                    <a:pt x="1336" y="1867"/>
                    <a:pt x="1308" y="1720"/>
                    <a:pt x="1308" y="1573"/>
                  </a:cubicBezTo>
                  <a:cubicBezTo>
                    <a:pt x="1308" y="1545"/>
                    <a:pt x="1336" y="1545"/>
                    <a:pt x="1336" y="1517"/>
                  </a:cubicBezTo>
                  <a:cubicBezTo>
                    <a:pt x="1367" y="1525"/>
                    <a:pt x="1398" y="1528"/>
                    <a:pt x="1429" y="1528"/>
                  </a:cubicBezTo>
                  <a:cubicBezTo>
                    <a:pt x="1515" y="1528"/>
                    <a:pt x="1596" y="1501"/>
                    <a:pt x="1658" y="1454"/>
                  </a:cubicBezTo>
                  <a:cubicBezTo>
                    <a:pt x="1707" y="1466"/>
                    <a:pt x="1756" y="1472"/>
                    <a:pt x="1804" y="1472"/>
                  </a:cubicBezTo>
                  <a:cubicBezTo>
                    <a:pt x="2009" y="1472"/>
                    <a:pt x="2192" y="1371"/>
                    <a:pt x="2357" y="1252"/>
                  </a:cubicBezTo>
                  <a:cubicBezTo>
                    <a:pt x="2372" y="1315"/>
                    <a:pt x="2428" y="1345"/>
                    <a:pt x="2488" y="1345"/>
                  </a:cubicBezTo>
                  <a:cubicBezTo>
                    <a:pt x="2539" y="1345"/>
                    <a:pt x="2593" y="1322"/>
                    <a:pt x="2622" y="1280"/>
                  </a:cubicBezTo>
                  <a:cubicBezTo>
                    <a:pt x="2825" y="1021"/>
                    <a:pt x="2909" y="755"/>
                    <a:pt x="2881" y="434"/>
                  </a:cubicBezTo>
                  <a:cubicBezTo>
                    <a:pt x="2881" y="322"/>
                    <a:pt x="2762" y="259"/>
                    <a:pt x="2678" y="259"/>
                  </a:cubicBezTo>
                  <a:cubicBezTo>
                    <a:pt x="2678" y="231"/>
                    <a:pt x="2650" y="175"/>
                    <a:pt x="2588" y="147"/>
                  </a:cubicBezTo>
                  <a:cubicBezTo>
                    <a:pt x="2504" y="56"/>
                    <a:pt x="2385" y="0"/>
                    <a:pt x="227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64"/>
            <p:cNvSpPr/>
            <p:nvPr/>
          </p:nvSpPr>
          <p:spPr>
            <a:xfrm>
              <a:off x="4285119" y="1563695"/>
              <a:ext cx="3368" cy="2731"/>
            </a:xfrm>
            <a:custGeom>
              <a:rect b="b" l="l" r="r" t="t"/>
              <a:pathLst>
                <a:path extrusionOk="0" h="120" w="148">
                  <a:moveTo>
                    <a:pt x="56" y="0"/>
                  </a:moveTo>
                  <a:cubicBezTo>
                    <a:pt x="0" y="0"/>
                    <a:pt x="0" y="119"/>
                    <a:pt x="56" y="119"/>
                  </a:cubicBezTo>
                  <a:cubicBezTo>
                    <a:pt x="147" y="119"/>
                    <a:pt x="147" y="0"/>
                    <a:pt x="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64"/>
            <p:cNvSpPr/>
            <p:nvPr/>
          </p:nvSpPr>
          <p:spPr>
            <a:xfrm>
              <a:off x="4274947" y="1560828"/>
              <a:ext cx="9557" cy="11241"/>
            </a:xfrm>
            <a:custGeom>
              <a:rect b="b" l="l" r="r" t="t"/>
              <a:pathLst>
                <a:path extrusionOk="0" h="494" w="420">
                  <a:moveTo>
                    <a:pt x="259" y="1"/>
                  </a:moveTo>
                  <a:cubicBezTo>
                    <a:pt x="189" y="1"/>
                    <a:pt x="121" y="56"/>
                    <a:pt x="98" y="126"/>
                  </a:cubicBezTo>
                  <a:lnTo>
                    <a:pt x="42" y="301"/>
                  </a:lnTo>
                  <a:cubicBezTo>
                    <a:pt x="1" y="415"/>
                    <a:pt x="88" y="493"/>
                    <a:pt x="169" y="493"/>
                  </a:cubicBezTo>
                  <a:cubicBezTo>
                    <a:pt x="212" y="493"/>
                    <a:pt x="253" y="471"/>
                    <a:pt x="273" y="420"/>
                  </a:cubicBezTo>
                  <a:cubicBezTo>
                    <a:pt x="329" y="357"/>
                    <a:pt x="357" y="301"/>
                    <a:pt x="392" y="245"/>
                  </a:cubicBezTo>
                  <a:cubicBezTo>
                    <a:pt x="419" y="154"/>
                    <a:pt x="392" y="42"/>
                    <a:pt x="301" y="7"/>
                  </a:cubicBezTo>
                  <a:cubicBezTo>
                    <a:pt x="287" y="3"/>
                    <a:pt x="273"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64"/>
            <p:cNvSpPr/>
            <p:nvPr/>
          </p:nvSpPr>
          <p:spPr>
            <a:xfrm>
              <a:off x="4342712" y="1541714"/>
              <a:ext cx="67013" cy="48992"/>
            </a:xfrm>
            <a:custGeom>
              <a:rect b="b" l="l" r="r" t="t"/>
              <a:pathLst>
                <a:path extrusionOk="0" h="2153" w="2945">
                  <a:moveTo>
                    <a:pt x="2403" y="0"/>
                  </a:moveTo>
                  <a:cubicBezTo>
                    <a:pt x="2159" y="0"/>
                    <a:pt x="1900" y="91"/>
                    <a:pt x="1693" y="211"/>
                  </a:cubicBezTo>
                  <a:cubicBezTo>
                    <a:pt x="1343" y="386"/>
                    <a:pt x="1022" y="673"/>
                    <a:pt x="735" y="966"/>
                  </a:cubicBezTo>
                  <a:cubicBezTo>
                    <a:pt x="700" y="994"/>
                    <a:pt x="672" y="1057"/>
                    <a:pt x="672" y="1113"/>
                  </a:cubicBezTo>
                  <a:cubicBezTo>
                    <a:pt x="469" y="1344"/>
                    <a:pt x="266" y="1609"/>
                    <a:pt x="92" y="1868"/>
                  </a:cubicBezTo>
                  <a:cubicBezTo>
                    <a:pt x="0" y="2002"/>
                    <a:pt x="135" y="2153"/>
                    <a:pt x="269" y="2153"/>
                  </a:cubicBezTo>
                  <a:cubicBezTo>
                    <a:pt x="310" y="2153"/>
                    <a:pt x="351" y="2139"/>
                    <a:pt x="385" y="2106"/>
                  </a:cubicBezTo>
                  <a:cubicBezTo>
                    <a:pt x="441" y="2015"/>
                    <a:pt x="497" y="1959"/>
                    <a:pt x="560" y="1868"/>
                  </a:cubicBezTo>
                  <a:cubicBezTo>
                    <a:pt x="580" y="1888"/>
                    <a:pt x="613" y="1911"/>
                    <a:pt x="650" y="1911"/>
                  </a:cubicBezTo>
                  <a:cubicBezTo>
                    <a:pt x="666" y="1911"/>
                    <a:pt x="683" y="1907"/>
                    <a:pt x="700" y="1896"/>
                  </a:cubicBezTo>
                  <a:lnTo>
                    <a:pt x="735" y="1896"/>
                  </a:lnTo>
                  <a:cubicBezTo>
                    <a:pt x="749" y="1914"/>
                    <a:pt x="770" y="1922"/>
                    <a:pt x="794" y="1922"/>
                  </a:cubicBezTo>
                  <a:cubicBezTo>
                    <a:pt x="819" y="1922"/>
                    <a:pt x="847" y="1914"/>
                    <a:pt x="875" y="1896"/>
                  </a:cubicBezTo>
                  <a:cubicBezTo>
                    <a:pt x="1434" y="1609"/>
                    <a:pt x="1959" y="1316"/>
                    <a:pt x="2448" y="910"/>
                  </a:cubicBezTo>
                  <a:cubicBezTo>
                    <a:pt x="2511" y="882"/>
                    <a:pt x="2511" y="791"/>
                    <a:pt x="2448" y="735"/>
                  </a:cubicBezTo>
                  <a:cubicBezTo>
                    <a:pt x="2595" y="673"/>
                    <a:pt x="2742" y="617"/>
                    <a:pt x="2861" y="498"/>
                  </a:cubicBezTo>
                  <a:cubicBezTo>
                    <a:pt x="2944" y="414"/>
                    <a:pt x="2944" y="239"/>
                    <a:pt x="2861" y="148"/>
                  </a:cubicBezTo>
                  <a:cubicBezTo>
                    <a:pt x="2730" y="43"/>
                    <a:pt x="2570" y="0"/>
                    <a:pt x="24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64"/>
            <p:cNvSpPr/>
            <p:nvPr/>
          </p:nvSpPr>
          <p:spPr>
            <a:xfrm>
              <a:off x="4405697" y="1405206"/>
              <a:ext cx="148658" cy="98370"/>
            </a:xfrm>
            <a:custGeom>
              <a:rect b="b" l="l" r="r" t="t"/>
              <a:pathLst>
                <a:path extrusionOk="0" h="4323" w="6533">
                  <a:moveTo>
                    <a:pt x="3351" y="1952"/>
                  </a:moveTo>
                  <a:cubicBezTo>
                    <a:pt x="3323" y="1982"/>
                    <a:pt x="3304" y="1992"/>
                    <a:pt x="3295" y="1992"/>
                  </a:cubicBezTo>
                  <a:cubicBezTo>
                    <a:pt x="3276" y="1992"/>
                    <a:pt x="3295" y="1952"/>
                    <a:pt x="3351" y="1952"/>
                  </a:cubicBezTo>
                  <a:close/>
                  <a:moveTo>
                    <a:pt x="3966" y="1"/>
                  </a:moveTo>
                  <a:cubicBezTo>
                    <a:pt x="3792" y="148"/>
                    <a:pt x="3561" y="148"/>
                    <a:pt x="3323" y="176"/>
                  </a:cubicBezTo>
                  <a:lnTo>
                    <a:pt x="3239" y="176"/>
                  </a:lnTo>
                  <a:cubicBezTo>
                    <a:pt x="2799" y="267"/>
                    <a:pt x="2365" y="322"/>
                    <a:pt x="1953" y="497"/>
                  </a:cubicBezTo>
                  <a:cubicBezTo>
                    <a:pt x="1938" y="505"/>
                    <a:pt x="1923" y="508"/>
                    <a:pt x="1908" y="508"/>
                  </a:cubicBezTo>
                  <a:cubicBezTo>
                    <a:pt x="1869" y="508"/>
                    <a:pt x="1833" y="482"/>
                    <a:pt x="1813" y="441"/>
                  </a:cubicBezTo>
                  <a:lnTo>
                    <a:pt x="1813" y="441"/>
                  </a:lnTo>
                  <a:cubicBezTo>
                    <a:pt x="1750" y="700"/>
                    <a:pt x="1841" y="966"/>
                    <a:pt x="1869" y="1224"/>
                  </a:cubicBezTo>
                  <a:cubicBezTo>
                    <a:pt x="1897" y="1427"/>
                    <a:pt x="2015" y="1637"/>
                    <a:pt x="2015" y="1840"/>
                  </a:cubicBezTo>
                  <a:cubicBezTo>
                    <a:pt x="2043" y="2043"/>
                    <a:pt x="2162" y="2217"/>
                    <a:pt x="2365" y="2245"/>
                  </a:cubicBezTo>
                  <a:cubicBezTo>
                    <a:pt x="2302" y="2392"/>
                    <a:pt x="2218" y="2539"/>
                    <a:pt x="2099" y="2651"/>
                  </a:cubicBezTo>
                  <a:cubicBezTo>
                    <a:pt x="2015" y="2686"/>
                    <a:pt x="1953" y="2742"/>
                    <a:pt x="1869" y="2770"/>
                  </a:cubicBezTo>
                  <a:cubicBezTo>
                    <a:pt x="1638" y="2861"/>
                    <a:pt x="1400" y="2945"/>
                    <a:pt x="1169" y="3035"/>
                  </a:cubicBezTo>
                  <a:cubicBezTo>
                    <a:pt x="673" y="3266"/>
                    <a:pt x="442" y="3700"/>
                    <a:pt x="93" y="4084"/>
                  </a:cubicBezTo>
                  <a:cubicBezTo>
                    <a:pt x="0" y="4193"/>
                    <a:pt x="85" y="4323"/>
                    <a:pt x="197" y="4323"/>
                  </a:cubicBezTo>
                  <a:cubicBezTo>
                    <a:pt x="228" y="4323"/>
                    <a:pt x="263" y="4312"/>
                    <a:pt x="295" y="4287"/>
                  </a:cubicBezTo>
                  <a:cubicBezTo>
                    <a:pt x="701" y="3937"/>
                    <a:pt x="1113" y="3700"/>
                    <a:pt x="1603" y="3616"/>
                  </a:cubicBezTo>
                  <a:cubicBezTo>
                    <a:pt x="1988" y="3560"/>
                    <a:pt x="2568" y="3385"/>
                    <a:pt x="2743" y="3001"/>
                  </a:cubicBezTo>
                  <a:cubicBezTo>
                    <a:pt x="2917" y="3119"/>
                    <a:pt x="3148" y="3210"/>
                    <a:pt x="3323" y="3210"/>
                  </a:cubicBezTo>
                  <a:cubicBezTo>
                    <a:pt x="3589" y="3210"/>
                    <a:pt x="3673" y="2861"/>
                    <a:pt x="3470" y="2714"/>
                  </a:cubicBezTo>
                  <a:cubicBezTo>
                    <a:pt x="3442" y="2714"/>
                    <a:pt x="3442" y="2714"/>
                    <a:pt x="3414" y="2686"/>
                  </a:cubicBezTo>
                  <a:lnTo>
                    <a:pt x="3498" y="2686"/>
                  </a:lnTo>
                  <a:cubicBezTo>
                    <a:pt x="3736" y="2651"/>
                    <a:pt x="3966" y="2651"/>
                    <a:pt x="4197" y="2651"/>
                  </a:cubicBezTo>
                  <a:cubicBezTo>
                    <a:pt x="4258" y="2664"/>
                    <a:pt x="4322" y="2670"/>
                    <a:pt x="4387" y="2670"/>
                  </a:cubicBezTo>
                  <a:cubicBezTo>
                    <a:pt x="4637" y="2670"/>
                    <a:pt x="4899" y="2575"/>
                    <a:pt x="5015" y="2392"/>
                  </a:cubicBezTo>
                  <a:cubicBezTo>
                    <a:pt x="5117" y="2406"/>
                    <a:pt x="5225" y="2413"/>
                    <a:pt x="5334" y="2413"/>
                  </a:cubicBezTo>
                  <a:cubicBezTo>
                    <a:pt x="5443" y="2413"/>
                    <a:pt x="5554" y="2406"/>
                    <a:pt x="5658" y="2392"/>
                  </a:cubicBezTo>
                  <a:cubicBezTo>
                    <a:pt x="5889" y="2336"/>
                    <a:pt x="6008" y="2161"/>
                    <a:pt x="6008" y="1952"/>
                  </a:cubicBezTo>
                  <a:cubicBezTo>
                    <a:pt x="6211" y="1952"/>
                    <a:pt x="6414" y="1896"/>
                    <a:pt x="6533" y="1721"/>
                  </a:cubicBezTo>
                  <a:lnTo>
                    <a:pt x="6533" y="1693"/>
                  </a:lnTo>
                  <a:cubicBezTo>
                    <a:pt x="6414" y="1371"/>
                    <a:pt x="6295" y="1022"/>
                    <a:pt x="6092" y="763"/>
                  </a:cubicBezTo>
                  <a:lnTo>
                    <a:pt x="6064" y="728"/>
                  </a:lnTo>
                  <a:cubicBezTo>
                    <a:pt x="5833" y="672"/>
                    <a:pt x="5658" y="441"/>
                    <a:pt x="5421" y="378"/>
                  </a:cubicBezTo>
                  <a:cubicBezTo>
                    <a:pt x="5162" y="267"/>
                    <a:pt x="4868" y="204"/>
                    <a:pt x="4610" y="92"/>
                  </a:cubicBezTo>
                  <a:cubicBezTo>
                    <a:pt x="4610" y="92"/>
                    <a:pt x="4575" y="64"/>
                    <a:pt x="4547" y="64"/>
                  </a:cubicBezTo>
                  <a:cubicBezTo>
                    <a:pt x="4435" y="29"/>
                    <a:pt x="4288" y="29"/>
                    <a:pt x="4141" y="29"/>
                  </a:cubicBezTo>
                  <a:cubicBezTo>
                    <a:pt x="4085" y="29"/>
                    <a:pt x="4022" y="29"/>
                    <a:pt x="39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64"/>
            <p:cNvSpPr/>
            <p:nvPr/>
          </p:nvSpPr>
          <p:spPr>
            <a:xfrm>
              <a:off x="4481949" y="1449601"/>
              <a:ext cx="23" cy="23"/>
            </a:xfrm>
            <a:custGeom>
              <a:rect b="b" l="l" r="r" t="t"/>
              <a:pathLst>
                <a:path extrusionOk="0" h="1" w="1">
                  <a:moveTo>
                    <a:pt x="0" y="1"/>
                  </a:moveTo>
                  <a:lnTo>
                    <a:pt x="0" y="1"/>
                  </a:lnTo>
                  <a:lnTo>
                    <a:pt x="0" y="1"/>
                  </a:lnTo>
                  <a:lnTo>
                    <a:pt x="0" y="1"/>
                  </a:lnTo>
                  <a:close/>
                  <a:moveTo>
                    <a:pt x="0" y="1"/>
                  </a:moveTo>
                  <a:lnTo>
                    <a:pt x="0"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64"/>
            <p:cNvSpPr/>
            <p:nvPr/>
          </p:nvSpPr>
          <p:spPr>
            <a:xfrm>
              <a:off x="4452823" y="1406640"/>
              <a:ext cx="46488" cy="78755"/>
            </a:xfrm>
            <a:custGeom>
              <a:rect b="b" l="l" r="r" t="t"/>
              <a:pathLst>
                <a:path extrusionOk="0" h="3461" w="2043">
                  <a:moveTo>
                    <a:pt x="1804" y="1"/>
                  </a:moveTo>
                  <a:cubicBezTo>
                    <a:pt x="1630" y="85"/>
                    <a:pt x="1427" y="85"/>
                    <a:pt x="1252" y="113"/>
                  </a:cubicBezTo>
                  <a:lnTo>
                    <a:pt x="1168" y="113"/>
                  </a:lnTo>
                  <a:cubicBezTo>
                    <a:pt x="791" y="176"/>
                    <a:pt x="406" y="259"/>
                    <a:pt x="28" y="378"/>
                  </a:cubicBezTo>
                  <a:cubicBezTo>
                    <a:pt x="0" y="462"/>
                    <a:pt x="28" y="581"/>
                    <a:pt x="119" y="665"/>
                  </a:cubicBezTo>
                  <a:cubicBezTo>
                    <a:pt x="175" y="756"/>
                    <a:pt x="266" y="784"/>
                    <a:pt x="350" y="784"/>
                  </a:cubicBezTo>
                  <a:cubicBezTo>
                    <a:pt x="378" y="812"/>
                    <a:pt x="378" y="840"/>
                    <a:pt x="378" y="840"/>
                  </a:cubicBezTo>
                  <a:cubicBezTo>
                    <a:pt x="441" y="903"/>
                    <a:pt x="469" y="931"/>
                    <a:pt x="497" y="959"/>
                  </a:cubicBezTo>
                  <a:cubicBezTo>
                    <a:pt x="322" y="1161"/>
                    <a:pt x="350" y="1427"/>
                    <a:pt x="616" y="1574"/>
                  </a:cubicBezTo>
                  <a:cubicBezTo>
                    <a:pt x="672" y="1602"/>
                    <a:pt x="756" y="1630"/>
                    <a:pt x="819" y="1630"/>
                  </a:cubicBezTo>
                  <a:cubicBezTo>
                    <a:pt x="819" y="1658"/>
                    <a:pt x="791" y="1686"/>
                    <a:pt x="756" y="1686"/>
                  </a:cubicBezTo>
                  <a:cubicBezTo>
                    <a:pt x="700" y="1777"/>
                    <a:pt x="728" y="1889"/>
                    <a:pt x="791" y="1952"/>
                  </a:cubicBezTo>
                  <a:cubicBezTo>
                    <a:pt x="874" y="2036"/>
                    <a:pt x="965" y="2063"/>
                    <a:pt x="1049" y="2126"/>
                  </a:cubicBezTo>
                  <a:cubicBezTo>
                    <a:pt x="965" y="2182"/>
                    <a:pt x="846" y="2238"/>
                    <a:pt x="791" y="2301"/>
                  </a:cubicBezTo>
                  <a:cubicBezTo>
                    <a:pt x="700" y="2413"/>
                    <a:pt x="700" y="2560"/>
                    <a:pt x="791" y="2651"/>
                  </a:cubicBezTo>
                  <a:cubicBezTo>
                    <a:pt x="791" y="2679"/>
                    <a:pt x="846" y="2735"/>
                    <a:pt x="902" y="2798"/>
                  </a:cubicBezTo>
                  <a:cubicBezTo>
                    <a:pt x="874" y="2826"/>
                    <a:pt x="846" y="2854"/>
                    <a:pt x="819" y="2882"/>
                  </a:cubicBezTo>
                  <a:cubicBezTo>
                    <a:pt x="756" y="3000"/>
                    <a:pt x="728" y="3112"/>
                    <a:pt x="728" y="3231"/>
                  </a:cubicBezTo>
                  <a:cubicBezTo>
                    <a:pt x="728" y="3378"/>
                    <a:pt x="853" y="3461"/>
                    <a:pt x="975" y="3461"/>
                  </a:cubicBezTo>
                  <a:cubicBezTo>
                    <a:pt x="1074" y="3461"/>
                    <a:pt x="1171" y="3406"/>
                    <a:pt x="1196" y="3287"/>
                  </a:cubicBezTo>
                  <a:cubicBezTo>
                    <a:pt x="1196" y="3259"/>
                    <a:pt x="1224" y="3203"/>
                    <a:pt x="1224" y="3175"/>
                  </a:cubicBezTo>
                  <a:cubicBezTo>
                    <a:pt x="1252" y="3175"/>
                    <a:pt x="1315" y="3147"/>
                    <a:pt x="1343" y="3147"/>
                  </a:cubicBezTo>
                  <a:cubicBezTo>
                    <a:pt x="1427" y="3084"/>
                    <a:pt x="1518" y="2972"/>
                    <a:pt x="1518" y="2826"/>
                  </a:cubicBezTo>
                  <a:cubicBezTo>
                    <a:pt x="1518" y="2707"/>
                    <a:pt x="1490" y="2623"/>
                    <a:pt x="1399" y="2532"/>
                  </a:cubicBezTo>
                  <a:cubicBezTo>
                    <a:pt x="1399" y="2504"/>
                    <a:pt x="1371" y="2504"/>
                    <a:pt x="1371" y="2504"/>
                  </a:cubicBezTo>
                  <a:cubicBezTo>
                    <a:pt x="1427" y="2476"/>
                    <a:pt x="1490" y="2448"/>
                    <a:pt x="1546" y="2413"/>
                  </a:cubicBezTo>
                  <a:cubicBezTo>
                    <a:pt x="1721" y="2357"/>
                    <a:pt x="1839" y="2238"/>
                    <a:pt x="1804" y="2063"/>
                  </a:cubicBezTo>
                  <a:cubicBezTo>
                    <a:pt x="1776" y="1924"/>
                    <a:pt x="1665" y="1833"/>
                    <a:pt x="1546" y="1777"/>
                  </a:cubicBezTo>
                  <a:cubicBezTo>
                    <a:pt x="1602" y="1777"/>
                    <a:pt x="1665" y="1749"/>
                    <a:pt x="1721" y="1686"/>
                  </a:cubicBezTo>
                  <a:cubicBezTo>
                    <a:pt x="1951" y="1539"/>
                    <a:pt x="1951" y="1224"/>
                    <a:pt x="1721" y="1050"/>
                  </a:cubicBezTo>
                  <a:cubicBezTo>
                    <a:pt x="1804" y="987"/>
                    <a:pt x="1895" y="903"/>
                    <a:pt x="1951" y="812"/>
                  </a:cubicBezTo>
                  <a:cubicBezTo>
                    <a:pt x="2042" y="665"/>
                    <a:pt x="1979" y="434"/>
                    <a:pt x="1867" y="315"/>
                  </a:cubicBezTo>
                  <a:lnTo>
                    <a:pt x="1867" y="204"/>
                  </a:lnTo>
                  <a:cubicBezTo>
                    <a:pt x="1867" y="141"/>
                    <a:pt x="1867" y="57"/>
                    <a:pt x="18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64"/>
            <p:cNvSpPr/>
            <p:nvPr/>
          </p:nvSpPr>
          <p:spPr>
            <a:xfrm>
              <a:off x="4510075" y="1408551"/>
              <a:ext cx="42211" cy="74887"/>
            </a:xfrm>
            <a:custGeom>
              <a:rect b="b" l="l" r="r" t="t"/>
              <a:pathLst>
                <a:path extrusionOk="0" h="3291" w="1855">
                  <a:moveTo>
                    <a:pt x="107" y="1"/>
                  </a:moveTo>
                  <a:cubicBezTo>
                    <a:pt x="107" y="57"/>
                    <a:pt x="135" y="120"/>
                    <a:pt x="197" y="147"/>
                  </a:cubicBezTo>
                  <a:cubicBezTo>
                    <a:pt x="107" y="294"/>
                    <a:pt x="79" y="469"/>
                    <a:pt x="162" y="581"/>
                  </a:cubicBezTo>
                  <a:lnTo>
                    <a:pt x="162" y="644"/>
                  </a:lnTo>
                  <a:cubicBezTo>
                    <a:pt x="107" y="847"/>
                    <a:pt x="197" y="994"/>
                    <a:pt x="281" y="1140"/>
                  </a:cubicBezTo>
                  <a:cubicBezTo>
                    <a:pt x="253" y="1168"/>
                    <a:pt x="225" y="1224"/>
                    <a:pt x="197" y="1280"/>
                  </a:cubicBezTo>
                  <a:cubicBezTo>
                    <a:pt x="107" y="1490"/>
                    <a:pt x="162" y="1665"/>
                    <a:pt x="281" y="1840"/>
                  </a:cubicBezTo>
                  <a:cubicBezTo>
                    <a:pt x="225" y="1868"/>
                    <a:pt x="197" y="1896"/>
                    <a:pt x="162" y="1952"/>
                  </a:cubicBezTo>
                  <a:cubicBezTo>
                    <a:pt x="51" y="2126"/>
                    <a:pt x="107" y="2273"/>
                    <a:pt x="197" y="2392"/>
                  </a:cubicBezTo>
                  <a:cubicBezTo>
                    <a:pt x="107" y="2476"/>
                    <a:pt x="79" y="2595"/>
                    <a:pt x="79" y="2714"/>
                  </a:cubicBezTo>
                  <a:cubicBezTo>
                    <a:pt x="79" y="2742"/>
                    <a:pt x="107" y="2798"/>
                    <a:pt x="107" y="2854"/>
                  </a:cubicBezTo>
                  <a:cubicBezTo>
                    <a:pt x="107" y="2888"/>
                    <a:pt x="79" y="2972"/>
                    <a:pt x="51" y="3000"/>
                  </a:cubicBezTo>
                  <a:cubicBezTo>
                    <a:pt x="0" y="3163"/>
                    <a:pt x="144" y="3290"/>
                    <a:pt x="293" y="3290"/>
                  </a:cubicBezTo>
                  <a:cubicBezTo>
                    <a:pt x="329" y="3290"/>
                    <a:pt x="366" y="3283"/>
                    <a:pt x="400" y="3266"/>
                  </a:cubicBezTo>
                  <a:cubicBezTo>
                    <a:pt x="484" y="3203"/>
                    <a:pt x="575" y="3119"/>
                    <a:pt x="603" y="3000"/>
                  </a:cubicBezTo>
                  <a:lnTo>
                    <a:pt x="603" y="2888"/>
                  </a:lnTo>
                  <a:lnTo>
                    <a:pt x="631" y="2888"/>
                  </a:lnTo>
                  <a:cubicBezTo>
                    <a:pt x="750" y="2888"/>
                    <a:pt x="834" y="2798"/>
                    <a:pt x="925" y="2714"/>
                  </a:cubicBezTo>
                  <a:cubicBezTo>
                    <a:pt x="981" y="2623"/>
                    <a:pt x="981" y="2504"/>
                    <a:pt x="925" y="2420"/>
                  </a:cubicBezTo>
                  <a:lnTo>
                    <a:pt x="1037" y="2420"/>
                  </a:lnTo>
                  <a:cubicBezTo>
                    <a:pt x="1274" y="2392"/>
                    <a:pt x="1449" y="2189"/>
                    <a:pt x="1386" y="1952"/>
                  </a:cubicBezTo>
                  <a:cubicBezTo>
                    <a:pt x="1533" y="1896"/>
                    <a:pt x="1652" y="1805"/>
                    <a:pt x="1680" y="1665"/>
                  </a:cubicBezTo>
                  <a:cubicBezTo>
                    <a:pt x="1708" y="1574"/>
                    <a:pt x="1708" y="1490"/>
                    <a:pt x="1680" y="1427"/>
                  </a:cubicBezTo>
                  <a:lnTo>
                    <a:pt x="1708" y="1427"/>
                  </a:lnTo>
                  <a:cubicBezTo>
                    <a:pt x="1771" y="1399"/>
                    <a:pt x="1827" y="1343"/>
                    <a:pt x="1855" y="1280"/>
                  </a:cubicBezTo>
                  <a:cubicBezTo>
                    <a:pt x="1771" y="1049"/>
                    <a:pt x="1652" y="819"/>
                    <a:pt x="1505" y="616"/>
                  </a:cubicBezTo>
                  <a:lnTo>
                    <a:pt x="1477" y="581"/>
                  </a:lnTo>
                  <a:cubicBezTo>
                    <a:pt x="1246" y="525"/>
                    <a:pt x="1071" y="294"/>
                    <a:pt x="834" y="231"/>
                  </a:cubicBezTo>
                  <a:cubicBezTo>
                    <a:pt x="603" y="147"/>
                    <a:pt x="337" y="92"/>
                    <a:pt x="10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64"/>
            <p:cNvSpPr/>
            <p:nvPr/>
          </p:nvSpPr>
          <p:spPr>
            <a:xfrm>
              <a:off x="4525753" y="1458043"/>
              <a:ext cx="31789" cy="53770"/>
            </a:xfrm>
            <a:custGeom>
              <a:rect b="b" l="l" r="r" t="t"/>
              <a:pathLst>
                <a:path extrusionOk="0" h="2363" w="1397">
                  <a:moveTo>
                    <a:pt x="1257" y="0"/>
                  </a:moveTo>
                  <a:cubicBezTo>
                    <a:pt x="1102" y="0"/>
                    <a:pt x="942" y="132"/>
                    <a:pt x="963" y="329"/>
                  </a:cubicBezTo>
                  <a:cubicBezTo>
                    <a:pt x="991" y="420"/>
                    <a:pt x="1019" y="504"/>
                    <a:pt x="1019" y="623"/>
                  </a:cubicBezTo>
                  <a:cubicBezTo>
                    <a:pt x="1019" y="623"/>
                    <a:pt x="991" y="623"/>
                    <a:pt x="963" y="651"/>
                  </a:cubicBezTo>
                  <a:cubicBezTo>
                    <a:pt x="844" y="713"/>
                    <a:pt x="760" y="853"/>
                    <a:pt x="732" y="972"/>
                  </a:cubicBezTo>
                  <a:lnTo>
                    <a:pt x="732" y="1175"/>
                  </a:lnTo>
                  <a:cubicBezTo>
                    <a:pt x="697" y="1175"/>
                    <a:pt x="641" y="1203"/>
                    <a:pt x="613" y="1238"/>
                  </a:cubicBezTo>
                  <a:cubicBezTo>
                    <a:pt x="522" y="1294"/>
                    <a:pt x="466" y="1378"/>
                    <a:pt x="410" y="1469"/>
                  </a:cubicBezTo>
                  <a:cubicBezTo>
                    <a:pt x="348" y="1469"/>
                    <a:pt x="320" y="1469"/>
                    <a:pt x="264" y="1497"/>
                  </a:cubicBezTo>
                  <a:cubicBezTo>
                    <a:pt x="208" y="1525"/>
                    <a:pt x="145" y="1588"/>
                    <a:pt x="117" y="1643"/>
                  </a:cubicBezTo>
                  <a:cubicBezTo>
                    <a:pt x="61" y="1762"/>
                    <a:pt x="33" y="1874"/>
                    <a:pt x="33" y="2021"/>
                  </a:cubicBezTo>
                  <a:cubicBezTo>
                    <a:pt x="1" y="2245"/>
                    <a:pt x="182" y="2362"/>
                    <a:pt x="363" y="2362"/>
                  </a:cubicBezTo>
                  <a:cubicBezTo>
                    <a:pt x="538" y="2362"/>
                    <a:pt x="714" y="2252"/>
                    <a:pt x="697" y="2021"/>
                  </a:cubicBezTo>
                  <a:cubicBezTo>
                    <a:pt x="732" y="2021"/>
                    <a:pt x="760" y="1993"/>
                    <a:pt x="788" y="1965"/>
                  </a:cubicBezTo>
                  <a:cubicBezTo>
                    <a:pt x="844" y="1937"/>
                    <a:pt x="844" y="1902"/>
                    <a:pt x="872" y="1874"/>
                  </a:cubicBezTo>
                  <a:cubicBezTo>
                    <a:pt x="935" y="1902"/>
                    <a:pt x="963" y="1902"/>
                    <a:pt x="991" y="1902"/>
                  </a:cubicBezTo>
                  <a:cubicBezTo>
                    <a:pt x="1138" y="1902"/>
                    <a:pt x="1257" y="1818"/>
                    <a:pt x="1340" y="1699"/>
                  </a:cubicBezTo>
                  <a:cubicBezTo>
                    <a:pt x="1340" y="1615"/>
                    <a:pt x="1340" y="1553"/>
                    <a:pt x="1312" y="1497"/>
                  </a:cubicBezTo>
                  <a:cubicBezTo>
                    <a:pt x="1312" y="1147"/>
                    <a:pt x="1368" y="825"/>
                    <a:pt x="1396" y="476"/>
                  </a:cubicBezTo>
                  <a:lnTo>
                    <a:pt x="1396" y="42"/>
                  </a:lnTo>
                  <a:cubicBezTo>
                    <a:pt x="1354" y="14"/>
                    <a:pt x="1306" y="0"/>
                    <a:pt x="125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64"/>
            <p:cNvSpPr/>
            <p:nvPr/>
          </p:nvSpPr>
          <p:spPr>
            <a:xfrm>
              <a:off x="4382487" y="1410372"/>
              <a:ext cx="70358" cy="72338"/>
            </a:xfrm>
            <a:custGeom>
              <a:rect b="b" l="l" r="r" t="t"/>
              <a:pathLst>
                <a:path extrusionOk="0" h="3179" w="3092">
                  <a:moveTo>
                    <a:pt x="2531" y="1"/>
                  </a:moveTo>
                  <a:cubicBezTo>
                    <a:pt x="2449" y="1"/>
                    <a:pt x="2369" y="32"/>
                    <a:pt x="2308" y="95"/>
                  </a:cubicBezTo>
                  <a:cubicBezTo>
                    <a:pt x="2273" y="123"/>
                    <a:pt x="2245" y="186"/>
                    <a:pt x="2217" y="214"/>
                  </a:cubicBezTo>
                  <a:cubicBezTo>
                    <a:pt x="2198" y="211"/>
                    <a:pt x="2179" y="209"/>
                    <a:pt x="2160" y="209"/>
                  </a:cubicBezTo>
                  <a:cubicBezTo>
                    <a:pt x="2028" y="209"/>
                    <a:pt x="1889" y="289"/>
                    <a:pt x="1840" y="417"/>
                  </a:cubicBezTo>
                  <a:cubicBezTo>
                    <a:pt x="1812" y="473"/>
                    <a:pt x="1784" y="564"/>
                    <a:pt x="1749" y="648"/>
                  </a:cubicBezTo>
                  <a:cubicBezTo>
                    <a:pt x="1730" y="643"/>
                    <a:pt x="1709" y="641"/>
                    <a:pt x="1687" y="641"/>
                  </a:cubicBezTo>
                  <a:cubicBezTo>
                    <a:pt x="1574" y="641"/>
                    <a:pt x="1424" y="700"/>
                    <a:pt x="1371" y="823"/>
                  </a:cubicBezTo>
                  <a:cubicBezTo>
                    <a:pt x="1287" y="997"/>
                    <a:pt x="1315" y="1116"/>
                    <a:pt x="1343" y="1291"/>
                  </a:cubicBezTo>
                  <a:cubicBezTo>
                    <a:pt x="1259" y="1291"/>
                    <a:pt x="1169" y="1319"/>
                    <a:pt x="1113" y="1375"/>
                  </a:cubicBezTo>
                  <a:cubicBezTo>
                    <a:pt x="1022" y="1466"/>
                    <a:pt x="994" y="1585"/>
                    <a:pt x="966" y="1697"/>
                  </a:cubicBezTo>
                  <a:cubicBezTo>
                    <a:pt x="966" y="1760"/>
                    <a:pt x="938" y="1816"/>
                    <a:pt x="938" y="1899"/>
                  </a:cubicBezTo>
                  <a:cubicBezTo>
                    <a:pt x="875" y="1872"/>
                    <a:pt x="847" y="1872"/>
                    <a:pt x="791" y="1872"/>
                  </a:cubicBezTo>
                  <a:cubicBezTo>
                    <a:pt x="700" y="1872"/>
                    <a:pt x="616" y="1899"/>
                    <a:pt x="588" y="1990"/>
                  </a:cubicBezTo>
                  <a:cubicBezTo>
                    <a:pt x="497" y="2165"/>
                    <a:pt x="497" y="2340"/>
                    <a:pt x="497" y="2543"/>
                  </a:cubicBezTo>
                  <a:cubicBezTo>
                    <a:pt x="441" y="2515"/>
                    <a:pt x="385" y="2487"/>
                    <a:pt x="322" y="2459"/>
                  </a:cubicBezTo>
                  <a:cubicBezTo>
                    <a:pt x="306" y="2454"/>
                    <a:pt x="289" y="2451"/>
                    <a:pt x="273" y="2451"/>
                  </a:cubicBezTo>
                  <a:cubicBezTo>
                    <a:pt x="185" y="2451"/>
                    <a:pt x="115" y="2527"/>
                    <a:pt x="92" y="2599"/>
                  </a:cubicBezTo>
                  <a:cubicBezTo>
                    <a:pt x="1" y="2774"/>
                    <a:pt x="36" y="2983"/>
                    <a:pt x="148" y="3123"/>
                  </a:cubicBezTo>
                  <a:cubicBezTo>
                    <a:pt x="186" y="3162"/>
                    <a:pt x="229" y="3179"/>
                    <a:pt x="269" y="3179"/>
                  </a:cubicBezTo>
                  <a:cubicBezTo>
                    <a:pt x="325" y="3179"/>
                    <a:pt x="377" y="3147"/>
                    <a:pt x="413" y="3095"/>
                  </a:cubicBezTo>
                  <a:cubicBezTo>
                    <a:pt x="441" y="3067"/>
                    <a:pt x="441" y="3039"/>
                    <a:pt x="469" y="2983"/>
                  </a:cubicBezTo>
                  <a:cubicBezTo>
                    <a:pt x="497" y="3011"/>
                    <a:pt x="497" y="3011"/>
                    <a:pt x="525" y="3039"/>
                  </a:cubicBezTo>
                  <a:cubicBezTo>
                    <a:pt x="546" y="3044"/>
                    <a:pt x="568" y="3046"/>
                    <a:pt x="590" y="3046"/>
                  </a:cubicBezTo>
                  <a:cubicBezTo>
                    <a:pt x="693" y="3046"/>
                    <a:pt x="801" y="2995"/>
                    <a:pt x="847" y="2920"/>
                  </a:cubicBezTo>
                  <a:cubicBezTo>
                    <a:pt x="938" y="2808"/>
                    <a:pt x="938" y="2690"/>
                    <a:pt x="938" y="2543"/>
                  </a:cubicBezTo>
                  <a:cubicBezTo>
                    <a:pt x="973" y="2554"/>
                    <a:pt x="1013" y="2561"/>
                    <a:pt x="1055" y="2561"/>
                  </a:cubicBezTo>
                  <a:cubicBezTo>
                    <a:pt x="1114" y="2561"/>
                    <a:pt x="1175" y="2548"/>
                    <a:pt x="1224" y="2515"/>
                  </a:cubicBezTo>
                  <a:cubicBezTo>
                    <a:pt x="1371" y="2459"/>
                    <a:pt x="1399" y="2312"/>
                    <a:pt x="1399" y="2165"/>
                  </a:cubicBezTo>
                  <a:cubicBezTo>
                    <a:pt x="1472" y="2214"/>
                    <a:pt x="1550" y="2237"/>
                    <a:pt x="1627" y="2237"/>
                  </a:cubicBezTo>
                  <a:cubicBezTo>
                    <a:pt x="1736" y="2237"/>
                    <a:pt x="1842" y="2191"/>
                    <a:pt x="1924" y="2109"/>
                  </a:cubicBezTo>
                  <a:cubicBezTo>
                    <a:pt x="1987" y="2046"/>
                    <a:pt x="1987" y="1990"/>
                    <a:pt x="2015" y="1962"/>
                  </a:cubicBezTo>
                  <a:cubicBezTo>
                    <a:pt x="2133" y="1962"/>
                    <a:pt x="2245" y="1934"/>
                    <a:pt x="2336" y="1844"/>
                  </a:cubicBezTo>
                  <a:cubicBezTo>
                    <a:pt x="2420" y="1788"/>
                    <a:pt x="2483" y="1669"/>
                    <a:pt x="2483" y="1585"/>
                  </a:cubicBezTo>
                  <a:cubicBezTo>
                    <a:pt x="2714" y="1585"/>
                    <a:pt x="2945" y="1410"/>
                    <a:pt x="2917" y="1172"/>
                  </a:cubicBezTo>
                  <a:cubicBezTo>
                    <a:pt x="3035" y="1116"/>
                    <a:pt x="3091" y="969"/>
                    <a:pt x="3063" y="851"/>
                  </a:cubicBezTo>
                  <a:cubicBezTo>
                    <a:pt x="3035" y="648"/>
                    <a:pt x="2973" y="445"/>
                    <a:pt x="2889" y="270"/>
                  </a:cubicBezTo>
                  <a:cubicBezTo>
                    <a:pt x="2861" y="242"/>
                    <a:pt x="2833" y="186"/>
                    <a:pt x="2833" y="151"/>
                  </a:cubicBezTo>
                  <a:cubicBezTo>
                    <a:pt x="2750" y="53"/>
                    <a:pt x="2638" y="1"/>
                    <a:pt x="25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64"/>
            <p:cNvSpPr/>
            <p:nvPr/>
          </p:nvSpPr>
          <p:spPr>
            <a:xfrm>
              <a:off x="4334770" y="1359423"/>
              <a:ext cx="102170" cy="111886"/>
            </a:xfrm>
            <a:custGeom>
              <a:rect b="b" l="l" r="r" t="t"/>
              <a:pathLst>
                <a:path extrusionOk="0" h="4917" w="4490">
                  <a:moveTo>
                    <a:pt x="2011" y="1661"/>
                  </a:moveTo>
                  <a:cubicBezTo>
                    <a:pt x="2025" y="1661"/>
                    <a:pt x="2042" y="1670"/>
                    <a:pt x="2042" y="1691"/>
                  </a:cubicBezTo>
                  <a:lnTo>
                    <a:pt x="2042" y="1726"/>
                  </a:lnTo>
                  <a:cubicBezTo>
                    <a:pt x="1967" y="1687"/>
                    <a:pt x="1986" y="1661"/>
                    <a:pt x="2011" y="1661"/>
                  </a:cubicBezTo>
                  <a:close/>
                  <a:moveTo>
                    <a:pt x="3654" y="1"/>
                  </a:moveTo>
                  <a:cubicBezTo>
                    <a:pt x="3632" y="1"/>
                    <a:pt x="3610" y="2"/>
                    <a:pt x="3587" y="6"/>
                  </a:cubicBezTo>
                  <a:cubicBezTo>
                    <a:pt x="3531" y="34"/>
                    <a:pt x="3496" y="62"/>
                    <a:pt x="3440" y="90"/>
                  </a:cubicBezTo>
                  <a:cubicBezTo>
                    <a:pt x="3375" y="63"/>
                    <a:pt x="3304" y="48"/>
                    <a:pt x="3232" y="48"/>
                  </a:cubicBezTo>
                  <a:cubicBezTo>
                    <a:pt x="3080" y="48"/>
                    <a:pt x="2927" y="117"/>
                    <a:pt x="2832" y="293"/>
                  </a:cubicBezTo>
                  <a:cubicBezTo>
                    <a:pt x="2769" y="384"/>
                    <a:pt x="2741" y="467"/>
                    <a:pt x="2741" y="586"/>
                  </a:cubicBezTo>
                  <a:cubicBezTo>
                    <a:pt x="2722" y="583"/>
                    <a:pt x="2702" y="581"/>
                    <a:pt x="2682" y="581"/>
                  </a:cubicBezTo>
                  <a:cubicBezTo>
                    <a:pt x="2545" y="581"/>
                    <a:pt x="2384" y="661"/>
                    <a:pt x="2336" y="789"/>
                  </a:cubicBezTo>
                  <a:cubicBezTo>
                    <a:pt x="2273" y="908"/>
                    <a:pt x="2273" y="1027"/>
                    <a:pt x="2245" y="1139"/>
                  </a:cubicBezTo>
                  <a:cubicBezTo>
                    <a:pt x="2070" y="1139"/>
                    <a:pt x="1986" y="1230"/>
                    <a:pt x="1923" y="1376"/>
                  </a:cubicBezTo>
                  <a:cubicBezTo>
                    <a:pt x="1867" y="1516"/>
                    <a:pt x="1867" y="1663"/>
                    <a:pt x="1895" y="1838"/>
                  </a:cubicBezTo>
                  <a:cubicBezTo>
                    <a:pt x="1867" y="1810"/>
                    <a:pt x="1867" y="1810"/>
                    <a:pt x="1839" y="1810"/>
                  </a:cubicBezTo>
                  <a:cubicBezTo>
                    <a:pt x="1823" y="1805"/>
                    <a:pt x="1806" y="1803"/>
                    <a:pt x="1787" y="1803"/>
                  </a:cubicBezTo>
                  <a:cubicBezTo>
                    <a:pt x="1701" y="1803"/>
                    <a:pt x="1597" y="1854"/>
                    <a:pt x="1545" y="1929"/>
                  </a:cubicBezTo>
                  <a:cubicBezTo>
                    <a:pt x="1489" y="2076"/>
                    <a:pt x="1434" y="2279"/>
                    <a:pt x="1461" y="2453"/>
                  </a:cubicBezTo>
                  <a:cubicBezTo>
                    <a:pt x="1371" y="2453"/>
                    <a:pt x="1315" y="2453"/>
                    <a:pt x="1259" y="2481"/>
                  </a:cubicBezTo>
                  <a:cubicBezTo>
                    <a:pt x="1112" y="2565"/>
                    <a:pt x="1049" y="2712"/>
                    <a:pt x="1049" y="2859"/>
                  </a:cubicBezTo>
                  <a:lnTo>
                    <a:pt x="1049" y="3006"/>
                  </a:lnTo>
                  <a:cubicBezTo>
                    <a:pt x="1021" y="3006"/>
                    <a:pt x="1021" y="3006"/>
                    <a:pt x="993" y="3034"/>
                  </a:cubicBezTo>
                  <a:cubicBezTo>
                    <a:pt x="969" y="3029"/>
                    <a:pt x="946" y="3027"/>
                    <a:pt x="922" y="3027"/>
                  </a:cubicBezTo>
                  <a:cubicBezTo>
                    <a:pt x="801" y="3027"/>
                    <a:pt x="690" y="3090"/>
                    <a:pt x="643" y="3236"/>
                  </a:cubicBezTo>
                  <a:cubicBezTo>
                    <a:pt x="615" y="3383"/>
                    <a:pt x="643" y="3530"/>
                    <a:pt x="671" y="3677"/>
                  </a:cubicBezTo>
                  <a:lnTo>
                    <a:pt x="643" y="3677"/>
                  </a:lnTo>
                  <a:cubicBezTo>
                    <a:pt x="525" y="3761"/>
                    <a:pt x="497" y="3908"/>
                    <a:pt x="497" y="4055"/>
                  </a:cubicBezTo>
                  <a:cubicBezTo>
                    <a:pt x="497" y="4083"/>
                    <a:pt x="469" y="4257"/>
                    <a:pt x="497" y="4257"/>
                  </a:cubicBezTo>
                  <a:cubicBezTo>
                    <a:pt x="469" y="4257"/>
                    <a:pt x="385" y="4285"/>
                    <a:pt x="350" y="4313"/>
                  </a:cubicBezTo>
                  <a:cubicBezTo>
                    <a:pt x="294" y="4348"/>
                    <a:pt x="266" y="4376"/>
                    <a:pt x="238" y="4404"/>
                  </a:cubicBezTo>
                  <a:cubicBezTo>
                    <a:pt x="91" y="4488"/>
                    <a:pt x="0" y="4698"/>
                    <a:pt x="175" y="4838"/>
                  </a:cubicBezTo>
                  <a:cubicBezTo>
                    <a:pt x="238" y="4886"/>
                    <a:pt x="317" y="4917"/>
                    <a:pt x="391" y="4917"/>
                  </a:cubicBezTo>
                  <a:cubicBezTo>
                    <a:pt x="456" y="4917"/>
                    <a:pt x="517" y="4893"/>
                    <a:pt x="559" y="4838"/>
                  </a:cubicBezTo>
                  <a:cubicBezTo>
                    <a:pt x="587" y="4810"/>
                    <a:pt x="615" y="4782"/>
                    <a:pt x="643" y="4754"/>
                  </a:cubicBezTo>
                  <a:cubicBezTo>
                    <a:pt x="699" y="4726"/>
                    <a:pt x="734" y="4726"/>
                    <a:pt x="790" y="4698"/>
                  </a:cubicBezTo>
                  <a:cubicBezTo>
                    <a:pt x="846" y="4663"/>
                    <a:pt x="937" y="4607"/>
                    <a:pt x="965" y="4523"/>
                  </a:cubicBezTo>
                  <a:cubicBezTo>
                    <a:pt x="1021" y="4432"/>
                    <a:pt x="1049" y="4348"/>
                    <a:pt x="1049" y="4229"/>
                  </a:cubicBezTo>
                  <a:cubicBezTo>
                    <a:pt x="1196" y="4173"/>
                    <a:pt x="1315" y="4027"/>
                    <a:pt x="1343" y="3908"/>
                  </a:cubicBezTo>
                  <a:cubicBezTo>
                    <a:pt x="1343" y="3852"/>
                    <a:pt x="1343" y="3789"/>
                    <a:pt x="1315" y="3705"/>
                  </a:cubicBezTo>
                  <a:cubicBezTo>
                    <a:pt x="1343" y="3705"/>
                    <a:pt x="1371" y="3705"/>
                    <a:pt x="1399" y="3677"/>
                  </a:cubicBezTo>
                  <a:cubicBezTo>
                    <a:pt x="1461" y="3614"/>
                    <a:pt x="1517" y="3530"/>
                    <a:pt x="1489" y="3439"/>
                  </a:cubicBezTo>
                  <a:cubicBezTo>
                    <a:pt x="1517" y="3411"/>
                    <a:pt x="1545" y="3383"/>
                    <a:pt x="1545" y="3327"/>
                  </a:cubicBezTo>
                  <a:cubicBezTo>
                    <a:pt x="1573" y="3236"/>
                    <a:pt x="1573" y="3153"/>
                    <a:pt x="1573" y="3090"/>
                  </a:cubicBezTo>
                  <a:lnTo>
                    <a:pt x="1573" y="3062"/>
                  </a:lnTo>
                  <a:cubicBezTo>
                    <a:pt x="1692" y="3062"/>
                    <a:pt x="1783" y="3034"/>
                    <a:pt x="1867" y="2915"/>
                  </a:cubicBezTo>
                  <a:cubicBezTo>
                    <a:pt x="1895" y="2859"/>
                    <a:pt x="1923" y="2775"/>
                    <a:pt x="1958" y="2684"/>
                  </a:cubicBezTo>
                  <a:cubicBezTo>
                    <a:pt x="2019" y="2725"/>
                    <a:pt x="2098" y="2754"/>
                    <a:pt x="2179" y="2754"/>
                  </a:cubicBezTo>
                  <a:cubicBezTo>
                    <a:pt x="2210" y="2754"/>
                    <a:pt x="2242" y="2750"/>
                    <a:pt x="2273" y="2740"/>
                  </a:cubicBezTo>
                  <a:cubicBezTo>
                    <a:pt x="2391" y="2684"/>
                    <a:pt x="2447" y="2565"/>
                    <a:pt x="2482" y="2453"/>
                  </a:cubicBezTo>
                  <a:cubicBezTo>
                    <a:pt x="2510" y="2481"/>
                    <a:pt x="2538" y="2481"/>
                    <a:pt x="2566" y="2481"/>
                  </a:cubicBezTo>
                  <a:cubicBezTo>
                    <a:pt x="2601" y="2491"/>
                    <a:pt x="2637" y="2496"/>
                    <a:pt x="2673" y="2496"/>
                  </a:cubicBezTo>
                  <a:cubicBezTo>
                    <a:pt x="2846" y="2496"/>
                    <a:pt x="3016" y="2389"/>
                    <a:pt x="3063" y="2216"/>
                  </a:cubicBezTo>
                  <a:lnTo>
                    <a:pt x="3063" y="2160"/>
                  </a:lnTo>
                  <a:lnTo>
                    <a:pt x="3091" y="2160"/>
                  </a:lnTo>
                  <a:cubicBezTo>
                    <a:pt x="3132" y="2171"/>
                    <a:pt x="3173" y="2177"/>
                    <a:pt x="3213" y="2177"/>
                  </a:cubicBezTo>
                  <a:cubicBezTo>
                    <a:pt x="3371" y="2177"/>
                    <a:pt x="3515" y="2090"/>
                    <a:pt x="3587" y="1929"/>
                  </a:cubicBezTo>
                  <a:lnTo>
                    <a:pt x="3706" y="1929"/>
                  </a:lnTo>
                  <a:cubicBezTo>
                    <a:pt x="3790" y="1929"/>
                    <a:pt x="3881" y="1929"/>
                    <a:pt x="3965" y="1901"/>
                  </a:cubicBezTo>
                  <a:cubicBezTo>
                    <a:pt x="4084" y="1838"/>
                    <a:pt x="4140" y="1754"/>
                    <a:pt x="4195" y="1635"/>
                  </a:cubicBezTo>
                  <a:lnTo>
                    <a:pt x="4230" y="1635"/>
                  </a:lnTo>
                  <a:cubicBezTo>
                    <a:pt x="4370" y="1635"/>
                    <a:pt x="4489" y="1488"/>
                    <a:pt x="4489" y="1342"/>
                  </a:cubicBezTo>
                  <a:cubicBezTo>
                    <a:pt x="4461" y="1139"/>
                    <a:pt x="4370" y="964"/>
                    <a:pt x="4258" y="789"/>
                  </a:cubicBezTo>
                  <a:cubicBezTo>
                    <a:pt x="4258" y="733"/>
                    <a:pt x="4230" y="677"/>
                    <a:pt x="4230" y="642"/>
                  </a:cubicBezTo>
                  <a:cubicBezTo>
                    <a:pt x="4195" y="502"/>
                    <a:pt x="4112" y="293"/>
                    <a:pt x="4021" y="209"/>
                  </a:cubicBezTo>
                  <a:cubicBezTo>
                    <a:pt x="3948" y="81"/>
                    <a:pt x="3805" y="1"/>
                    <a:pt x="365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64"/>
            <p:cNvSpPr/>
            <p:nvPr/>
          </p:nvSpPr>
          <p:spPr>
            <a:xfrm>
              <a:off x="4311697" y="1331708"/>
              <a:ext cx="78778" cy="141081"/>
            </a:xfrm>
            <a:custGeom>
              <a:rect b="b" l="l" r="r" t="t"/>
              <a:pathLst>
                <a:path extrusionOk="0" h="6200" w="3462">
                  <a:moveTo>
                    <a:pt x="1923" y="0"/>
                  </a:moveTo>
                  <a:cubicBezTo>
                    <a:pt x="1713" y="0"/>
                    <a:pt x="1539" y="84"/>
                    <a:pt x="1455" y="322"/>
                  </a:cubicBezTo>
                  <a:cubicBezTo>
                    <a:pt x="1427" y="434"/>
                    <a:pt x="1427" y="525"/>
                    <a:pt x="1483" y="637"/>
                  </a:cubicBezTo>
                  <a:cubicBezTo>
                    <a:pt x="1364" y="700"/>
                    <a:pt x="1280" y="811"/>
                    <a:pt x="1224" y="958"/>
                  </a:cubicBezTo>
                  <a:cubicBezTo>
                    <a:pt x="1189" y="1133"/>
                    <a:pt x="1252" y="1280"/>
                    <a:pt x="1308" y="1427"/>
                  </a:cubicBezTo>
                  <a:cubicBezTo>
                    <a:pt x="1189" y="1427"/>
                    <a:pt x="1105" y="1511"/>
                    <a:pt x="1049" y="1658"/>
                  </a:cubicBezTo>
                  <a:cubicBezTo>
                    <a:pt x="1014" y="1748"/>
                    <a:pt x="1014" y="1832"/>
                    <a:pt x="1014" y="1923"/>
                  </a:cubicBezTo>
                  <a:cubicBezTo>
                    <a:pt x="986" y="1923"/>
                    <a:pt x="930" y="1951"/>
                    <a:pt x="902" y="1979"/>
                  </a:cubicBezTo>
                  <a:cubicBezTo>
                    <a:pt x="727" y="2154"/>
                    <a:pt x="727" y="2357"/>
                    <a:pt x="783" y="2594"/>
                  </a:cubicBezTo>
                  <a:cubicBezTo>
                    <a:pt x="727" y="2594"/>
                    <a:pt x="636" y="2650"/>
                    <a:pt x="609" y="2706"/>
                  </a:cubicBezTo>
                  <a:cubicBezTo>
                    <a:pt x="553" y="2881"/>
                    <a:pt x="553" y="3028"/>
                    <a:pt x="609" y="3175"/>
                  </a:cubicBezTo>
                  <a:cubicBezTo>
                    <a:pt x="553" y="3231"/>
                    <a:pt x="525" y="3259"/>
                    <a:pt x="490" y="3350"/>
                  </a:cubicBezTo>
                  <a:cubicBezTo>
                    <a:pt x="462" y="3552"/>
                    <a:pt x="525" y="3727"/>
                    <a:pt x="581" y="3930"/>
                  </a:cubicBezTo>
                  <a:cubicBezTo>
                    <a:pt x="434" y="3930"/>
                    <a:pt x="287" y="4049"/>
                    <a:pt x="287" y="4224"/>
                  </a:cubicBezTo>
                  <a:cubicBezTo>
                    <a:pt x="287" y="4308"/>
                    <a:pt x="315" y="4399"/>
                    <a:pt x="350" y="4482"/>
                  </a:cubicBezTo>
                  <a:cubicBezTo>
                    <a:pt x="259" y="4545"/>
                    <a:pt x="175" y="4601"/>
                    <a:pt x="175" y="4720"/>
                  </a:cubicBezTo>
                  <a:cubicBezTo>
                    <a:pt x="175" y="4832"/>
                    <a:pt x="203" y="4923"/>
                    <a:pt x="231" y="5042"/>
                  </a:cubicBezTo>
                  <a:cubicBezTo>
                    <a:pt x="231" y="5098"/>
                    <a:pt x="259" y="5126"/>
                    <a:pt x="259" y="5154"/>
                  </a:cubicBezTo>
                  <a:cubicBezTo>
                    <a:pt x="259" y="5182"/>
                    <a:pt x="231" y="5182"/>
                    <a:pt x="203" y="5182"/>
                  </a:cubicBezTo>
                  <a:cubicBezTo>
                    <a:pt x="112" y="5273"/>
                    <a:pt x="84" y="5356"/>
                    <a:pt x="56" y="5475"/>
                  </a:cubicBezTo>
                  <a:cubicBezTo>
                    <a:pt x="28" y="5531"/>
                    <a:pt x="56" y="5622"/>
                    <a:pt x="56" y="5706"/>
                  </a:cubicBezTo>
                  <a:cubicBezTo>
                    <a:pt x="28" y="5741"/>
                    <a:pt x="0" y="5769"/>
                    <a:pt x="0" y="5825"/>
                  </a:cubicBezTo>
                  <a:cubicBezTo>
                    <a:pt x="0" y="5881"/>
                    <a:pt x="28" y="5944"/>
                    <a:pt x="28" y="6000"/>
                  </a:cubicBezTo>
                  <a:cubicBezTo>
                    <a:pt x="42" y="6133"/>
                    <a:pt x="151" y="6199"/>
                    <a:pt x="255" y="6199"/>
                  </a:cubicBezTo>
                  <a:cubicBezTo>
                    <a:pt x="360" y="6199"/>
                    <a:pt x="462" y="6133"/>
                    <a:pt x="462" y="6000"/>
                  </a:cubicBezTo>
                  <a:cubicBezTo>
                    <a:pt x="462" y="5944"/>
                    <a:pt x="462" y="5916"/>
                    <a:pt x="434" y="5881"/>
                  </a:cubicBezTo>
                  <a:cubicBezTo>
                    <a:pt x="462" y="5825"/>
                    <a:pt x="490" y="5769"/>
                    <a:pt x="490" y="5706"/>
                  </a:cubicBezTo>
                  <a:lnTo>
                    <a:pt x="490" y="5622"/>
                  </a:lnTo>
                  <a:lnTo>
                    <a:pt x="581" y="5622"/>
                  </a:lnTo>
                  <a:cubicBezTo>
                    <a:pt x="811" y="5503"/>
                    <a:pt x="783" y="5273"/>
                    <a:pt x="755" y="5070"/>
                  </a:cubicBezTo>
                  <a:cubicBezTo>
                    <a:pt x="839" y="5042"/>
                    <a:pt x="930" y="4951"/>
                    <a:pt x="958" y="4804"/>
                  </a:cubicBezTo>
                  <a:cubicBezTo>
                    <a:pt x="958" y="4748"/>
                    <a:pt x="930" y="4657"/>
                    <a:pt x="930" y="4601"/>
                  </a:cubicBezTo>
                  <a:cubicBezTo>
                    <a:pt x="1049" y="4573"/>
                    <a:pt x="1161" y="4454"/>
                    <a:pt x="1189" y="4343"/>
                  </a:cubicBezTo>
                  <a:cubicBezTo>
                    <a:pt x="1224" y="4224"/>
                    <a:pt x="1224" y="4077"/>
                    <a:pt x="1161" y="3958"/>
                  </a:cubicBezTo>
                  <a:cubicBezTo>
                    <a:pt x="1280" y="3958"/>
                    <a:pt x="1364" y="3846"/>
                    <a:pt x="1427" y="3755"/>
                  </a:cubicBezTo>
                  <a:cubicBezTo>
                    <a:pt x="1455" y="3643"/>
                    <a:pt x="1427" y="3552"/>
                    <a:pt x="1399" y="3434"/>
                  </a:cubicBezTo>
                  <a:lnTo>
                    <a:pt x="1427" y="3434"/>
                  </a:lnTo>
                  <a:cubicBezTo>
                    <a:pt x="1438" y="3435"/>
                    <a:pt x="1450" y="3436"/>
                    <a:pt x="1461" y="3436"/>
                  </a:cubicBezTo>
                  <a:cubicBezTo>
                    <a:pt x="1672" y="3436"/>
                    <a:pt x="1798" y="3138"/>
                    <a:pt x="1685" y="2972"/>
                  </a:cubicBezTo>
                  <a:cubicBezTo>
                    <a:pt x="1685" y="2944"/>
                    <a:pt x="1657" y="2944"/>
                    <a:pt x="1657" y="2909"/>
                  </a:cubicBezTo>
                  <a:lnTo>
                    <a:pt x="1748" y="2909"/>
                  </a:lnTo>
                  <a:cubicBezTo>
                    <a:pt x="1762" y="2913"/>
                    <a:pt x="1776" y="2915"/>
                    <a:pt x="1792" y="2915"/>
                  </a:cubicBezTo>
                  <a:cubicBezTo>
                    <a:pt x="1906" y="2915"/>
                    <a:pt x="2063" y="2808"/>
                    <a:pt x="2063" y="2678"/>
                  </a:cubicBezTo>
                  <a:cubicBezTo>
                    <a:pt x="2098" y="2532"/>
                    <a:pt x="2063" y="2448"/>
                    <a:pt x="2035" y="2357"/>
                  </a:cubicBezTo>
                  <a:lnTo>
                    <a:pt x="2035" y="2357"/>
                  </a:lnTo>
                  <a:cubicBezTo>
                    <a:pt x="2125" y="2387"/>
                    <a:pt x="2210" y="2408"/>
                    <a:pt x="2290" y="2408"/>
                  </a:cubicBezTo>
                  <a:cubicBezTo>
                    <a:pt x="2447" y="2408"/>
                    <a:pt x="2581" y="2330"/>
                    <a:pt x="2678" y="2098"/>
                  </a:cubicBezTo>
                  <a:cubicBezTo>
                    <a:pt x="2734" y="1923"/>
                    <a:pt x="2678" y="1776"/>
                    <a:pt x="2587" y="1630"/>
                  </a:cubicBezTo>
                  <a:cubicBezTo>
                    <a:pt x="2762" y="1602"/>
                    <a:pt x="2909" y="1546"/>
                    <a:pt x="3000" y="1371"/>
                  </a:cubicBezTo>
                  <a:cubicBezTo>
                    <a:pt x="3028" y="1336"/>
                    <a:pt x="3028" y="1308"/>
                    <a:pt x="3056" y="1280"/>
                  </a:cubicBezTo>
                  <a:cubicBezTo>
                    <a:pt x="3259" y="1252"/>
                    <a:pt x="3461" y="1105"/>
                    <a:pt x="3405" y="846"/>
                  </a:cubicBezTo>
                  <a:cubicBezTo>
                    <a:pt x="3322" y="553"/>
                    <a:pt x="2937" y="378"/>
                    <a:pt x="2678" y="259"/>
                  </a:cubicBezTo>
                  <a:cubicBezTo>
                    <a:pt x="2650" y="259"/>
                    <a:pt x="2650" y="259"/>
                    <a:pt x="2622" y="231"/>
                  </a:cubicBezTo>
                  <a:cubicBezTo>
                    <a:pt x="2587" y="231"/>
                    <a:pt x="2559" y="203"/>
                    <a:pt x="2531" y="203"/>
                  </a:cubicBezTo>
                  <a:cubicBezTo>
                    <a:pt x="2479" y="223"/>
                    <a:pt x="2417" y="232"/>
                    <a:pt x="2351" y="232"/>
                  </a:cubicBezTo>
                  <a:cubicBezTo>
                    <a:pt x="2232" y="232"/>
                    <a:pt x="2102" y="201"/>
                    <a:pt x="2007" y="147"/>
                  </a:cubicBezTo>
                  <a:cubicBezTo>
                    <a:pt x="1951" y="112"/>
                    <a:pt x="1923" y="56"/>
                    <a:pt x="192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64"/>
            <p:cNvSpPr/>
            <p:nvPr/>
          </p:nvSpPr>
          <p:spPr>
            <a:xfrm>
              <a:off x="4271124" y="1327566"/>
              <a:ext cx="52792" cy="169889"/>
            </a:xfrm>
            <a:custGeom>
              <a:rect b="b" l="l" r="r" t="t"/>
              <a:pathLst>
                <a:path extrusionOk="0" h="7466" w="2320">
                  <a:moveTo>
                    <a:pt x="1742" y="0"/>
                  </a:moveTo>
                  <a:cubicBezTo>
                    <a:pt x="1716" y="0"/>
                    <a:pt x="1690" y="2"/>
                    <a:pt x="1664" y="8"/>
                  </a:cubicBezTo>
                  <a:cubicBezTo>
                    <a:pt x="1608" y="35"/>
                    <a:pt x="1517" y="35"/>
                    <a:pt x="1434" y="35"/>
                  </a:cubicBezTo>
                  <a:cubicBezTo>
                    <a:pt x="1371" y="154"/>
                    <a:pt x="1287" y="238"/>
                    <a:pt x="1196" y="294"/>
                  </a:cubicBezTo>
                  <a:cubicBezTo>
                    <a:pt x="1171" y="314"/>
                    <a:pt x="1144" y="323"/>
                    <a:pt x="1117" y="323"/>
                  </a:cubicBezTo>
                  <a:cubicBezTo>
                    <a:pt x="1017" y="323"/>
                    <a:pt x="915" y="212"/>
                    <a:pt x="937" y="119"/>
                  </a:cubicBezTo>
                  <a:lnTo>
                    <a:pt x="874" y="63"/>
                  </a:lnTo>
                  <a:cubicBezTo>
                    <a:pt x="615" y="63"/>
                    <a:pt x="413" y="154"/>
                    <a:pt x="294" y="385"/>
                  </a:cubicBezTo>
                  <a:cubicBezTo>
                    <a:pt x="266" y="504"/>
                    <a:pt x="266" y="644"/>
                    <a:pt x="322" y="735"/>
                  </a:cubicBezTo>
                  <a:cubicBezTo>
                    <a:pt x="147" y="819"/>
                    <a:pt x="35" y="965"/>
                    <a:pt x="35" y="1168"/>
                  </a:cubicBezTo>
                  <a:cubicBezTo>
                    <a:pt x="35" y="1343"/>
                    <a:pt x="147" y="1462"/>
                    <a:pt x="266" y="1553"/>
                  </a:cubicBezTo>
                  <a:cubicBezTo>
                    <a:pt x="175" y="1637"/>
                    <a:pt x="91" y="1756"/>
                    <a:pt x="63" y="1867"/>
                  </a:cubicBezTo>
                  <a:cubicBezTo>
                    <a:pt x="0" y="2014"/>
                    <a:pt x="63" y="2161"/>
                    <a:pt x="147" y="2252"/>
                  </a:cubicBezTo>
                  <a:cubicBezTo>
                    <a:pt x="175" y="2280"/>
                    <a:pt x="210" y="2308"/>
                    <a:pt x="238" y="2336"/>
                  </a:cubicBezTo>
                  <a:cubicBezTo>
                    <a:pt x="175" y="2455"/>
                    <a:pt x="119" y="2602"/>
                    <a:pt x="175" y="2742"/>
                  </a:cubicBezTo>
                  <a:cubicBezTo>
                    <a:pt x="210" y="2860"/>
                    <a:pt x="294" y="2979"/>
                    <a:pt x="385" y="3035"/>
                  </a:cubicBezTo>
                  <a:cubicBezTo>
                    <a:pt x="322" y="3091"/>
                    <a:pt x="266" y="3182"/>
                    <a:pt x="238" y="3301"/>
                  </a:cubicBezTo>
                  <a:cubicBezTo>
                    <a:pt x="210" y="3476"/>
                    <a:pt x="322" y="3616"/>
                    <a:pt x="469" y="3734"/>
                  </a:cubicBezTo>
                  <a:cubicBezTo>
                    <a:pt x="322" y="3881"/>
                    <a:pt x="266" y="4084"/>
                    <a:pt x="385" y="4259"/>
                  </a:cubicBezTo>
                  <a:cubicBezTo>
                    <a:pt x="413" y="4287"/>
                    <a:pt x="441" y="4315"/>
                    <a:pt x="497" y="4378"/>
                  </a:cubicBezTo>
                  <a:cubicBezTo>
                    <a:pt x="441" y="4406"/>
                    <a:pt x="413" y="4462"/>
                    <a:pt x="413" y="4490"/>
                  </a:cubicBezTo>
                  <a:cubicBezTo>
                    <a:pt x="350" y="4699"/>
                    <a:pt x="441" y="4811"/>
                    <a:pt x="525" y="4930"/>
                  </a:cubicBezTo>
                  <a:cubicBezTo>
                    <a:pt x="469" y="4986"/>
                    <a:pt x="413" y="5049"/>
                    <a:pt x="413" y="5133"/>
                  </a:cubicBezTo>
                  <a:cubicBezTo>
                    <a:pt x="385" y="5280"/>
                    <a:pt x="441" y="5399"/>
                    <a:pt x="525" y="5511"/>
                  </a:cubicBezTo>
                  <a:cubicBezTo>
                    <a:pt x="560" y="5538"/>
                    <a:pt x="587" y="5573"/>
                    <a:pt x="615" y="5601"/>
                  </a:cubicBezTo>
                  <a:cubicBezTo>
                    <a:pt x="615" y="5629"/>
                    <a:pt x="587" y="5685"/>
                    <a:pt x="615" y="5776"/>
                  </a:cubicBezTo>
                  <a:cubicBezTo>
                    <a:pt x="615" y="5860"/>
                    <a:pt x="643" y="5951"/>
                    <a:pt x="671" y="6035"/>
                  </a:cubicBezTo>
                  <a:cubicBezTo>
                    <a:pt x="699" y="6063"/>
                    <a:pt x="734" y="6126"/>
                    <a:pt x="734" y="6154"/>
                  </a:cubicBezTo>
                  <a:cubicBezTo>
                    <a:pt x="671" y="6238"/>
                    <a:pt x="671" y="6301"/>
                    <a:pt x="643" y="6413"/>
                  </a:cubicBezTo>
                  <a:cubicBezTo>
                    <a:pt x="643" y="6503"/>
                    <a:pt x="615" y="6559"/>
                    <a:pt x="615" y="6650"/>
                  </a:cubicBezTo>
                  <a:lnTo>
                    <a:pt x="615" y="6678"/>
                  </a:lnTo>
                  <a:lnTo>
                    <a:pt x="587" y="6678"/>
                  </a:lnTo>
                  <a:cubicBezTo>
                    <a:pt x="525" y="6706"/>
                    <a:pt x="441" y="6762"/>
                    <a:pt x="413" y="6825"/>
                  </a:cubicBezTo>
                  <a:cubicBezTo>
                    <a:pt x="350" y="6881"/>
                    <a:pt x="350" y="7000"/>
                    <a:pt x="350" y="7084"/>
                  </a:cubicBezTo>
                  <a:cubicBezTo>
                    <a:pt x="350" y="7112"/>
                    <a:pt x="385" y="7147"/>
                    <a:pt x="385" y="7175"/>
                  </a:cubicBezTo>
                  <a:cubicBezTo>
                    <a:pt x="353" y="7309"/>
                    <a:pt x="426" y="7466"/>
                    <a:pt x="550" y="7466"/>
                  </a:cubicBezTo>
                  <a:cubicBezTo>
                    <a:pt x="562" y="7466"/>
                    <a:pt x="575" y="7464"/>
                    <a:pt x="587" y="7461"/>
                  </a:cubicBezTo>
                  <a:lnTo>
                    <a:pt x="615" y="7461"/>
                  </a:lnTo>
                  <a:cubicBezTo>
                    <a:pt x="734" y="7461"/>
                    <a:pt x="818" y="7405"/>
                    <a:pt x="846" y="7287"/>
                  </a:cubicBezTo>
                  <a:lnTo>
                    <a:pt x="846" y="7147"/>
                  </a:lnTo>
                  <a:lnTo>
                    <a:pt x="909" y="7147"/>
                  </a:lnTo>
                  <a:cubicBezTo>
                    <a:pt x="1112" y="7112"/>
                    <a:pt x="1224" y="6909"/>
                    <a:pt x="1168" y="6706"/>
                  </a:cubicBezTo>
                  <a:cubicBezTo>
                    <a:pt x="1140" y="6650"/>
                    <a:pt x="1168" y="6622"/>
                    <a:pt x="1168" y="6587"/>
                  </a:cubicBezTo>
                  <a:cubicBezTo>
                    <a:pt x="1224" y="6559"/>
                    <a:pt x="1343" y="6447"/>
                    <a:pt x="1371" y="6385"/>
                  </a:cubicBezTo>
                  <a:cubicBezTo>
                    <a:pt x="1434" y="6273"/>
                    <a:pt x="1434" y="6126"/>
                    <a:pt x="1343" y="6007"/>
                  </a:cubicBezTo>
                  <a:cubicBezTo>
                    <a:pt x="1315" y="5951"/>
                    <a:pt x="1287" y="5888"/>
                    <a:pt x="1259" y="5804"/>
                  </a:cubicBezTo>
                  <a:lnTo>
                    <a:pt x="1287" y="5776"/>
                  </a:lnTo>
                  <a:cubicBezTo>
                    <a:pt x="1371" y="5657"/>
                    <a:pt x="1399" y="5538"/>
                    <a:pt x="1343" y="5427"/>
                  </a:cubicBezTo>
                  <a:cubicBezTo>
                    <a:pt x="1343" y="5364"/>
                    <a:pt x="1315" y="5308"/>
                    <a:pt x="1259" y="5252"/>
                  </a:cubicBezTo>
                  <a:cubicBezTo>
                    <a:pt x="1343" y="5161"/>
                    <a:pt x="1371" y="5014"/>
                    <a:pt x="1315" y="4874"/>
                  </a:cubicBezTo>
                  <a:cubicBezTo>
                    <a:pt x="1287" y="4839"/>
                    <a:pt x="1259" y="4811"/>
                    <a:pt x="1224" y="4783"/>
                  </a:cubicBezTo>
                  <a:cubicBezTo>
                    <a:pt x="1287" y="4727"/>
                    <a:pt x="1343" y="4636"/>
                    <a:pt x="1343" y="4581"/>
                  </a:cubicBezTo>
                  <a:cubicBezTo>
                    <a:pt x="1399" y="4406"/>
                    <a:pt x="1315" y="4231"/>
                    <a:pt x="1224" y="4112"/>
                  </a:cubicBezTo>
                  <a:cubicBezTo>
                    <a:pt x="1196" y="4112"/>
                    <a:pt x="1196" y="4112"/>
                    <a:pt x="1168" y="4084"/>
                  </a:cubicBezTo>
                  <a:cubicBezTo>
                    <a:pt x="1315" y="4028"/>
                    <a:pt x="1399" y="3881"/>
                    <a:pt x="1371" y="3706"/>
                  </a:cubicBezTo>
                  <a:cubicBezTo>
                    <a:pt x="1371" y="3588"/>
                    <a:pt x="1287" y="3476"/>
                    <a:pt x="1196" y="3385"/>
                  </a:cubicBezTo>
                  <a:cubicBezTo>
                    <a:pt x="1224" y="3357"/>
                    <a:pt x="1259" y="3357"/>
                    <a:pt x="1315" y="3329"/>
                  </a:cubicBezTo>
                  <a:cubicBezTo>
                    <a:pt x="1490" y="3210"/>
                    <a:pt x="1636" y="3063"/>
                    <a:pt x="1636" y="2860"/>
                  </a:cubicBezTo>
                  <a:cubicBezTo>
                    <a:pt x="1636" y="2714"/>
                    <a:pt x="1573" y="2602"/>
                    <a:pt x="1462" y="2539"/>
                  </a:cubicBezTo>
                  <a:cubicBezTo>
                    <a:pt x="1517" y="2511"/>
                    <a:pt x="1545" y="2483"/>
                    <a:pt x="1573" y="2455"/>
                  </a:cubicBezTo>
                  <a:cubicBezTo>
                    <a:pt x="1720" y="2308"/>
                    <a:pt x="1720" y="2077"/>
                    <a:pt x="1573" y="1930"/>
                  </a:cubicBezTo>
                  <a:cubicBezTo>
                    <a:pt x="1545" y="1902"/>
                    <a:pt x="1545" y="1902"/>
                    <a:pt x="1517" y="1867"/>
                  </a:cubicBezTo>
                  <a:cubicBezTo>
                    <a:pt x="1573" y="1840"/>
                    <a:pt x="1636" y="1784"/>
                    <a:pt x="1664" y="1728"/>
                  </a:cubicBezTo>
                  <a:cubicBezTo>
                    <a:pt x="1783" y="1518"/>
                    <a:pt x="1720" y="1315"/>
                    <a:pt x="1608" y="1203"/>
                  </a:cubicBezTo>
                  <a:cubicBezTo>
                    <a:pt x="1664" y="1140"/>
                    <a:pt x="1748" y="1056"/>
                    <a:pt x="1783" y="965"/>
                  </a:cubicBezTo>
                  <a:cubicBezTo>
                    <a:pt x="1811" y="910"/>
                    <a:pt x="1811" y="882"/>
                    <a:pt x="1811" y="819"/>
                  </a:cubicBezTo>
                  <a:cubicBezTo>
                    <a:pt x="1923" y="791"/>
                    <a:pt x="2042" y="735"/>
                    <a:pt x="2133" y="588"/>
                  </a:cubicBezTo>
                  <a:cubicBezTo>
                    <a:pt x="2319" y="318"/>
                    <a:pt x="2038" y="0"/>
                    <a:pt x="174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64"/>
            <p:cNvSpPr/>
            <p:nvPr/>
          </p:nvSpPr>
          <p:spPr>
            <a:xfrm>
              <a:off x="4260612" y="1424571"/>
              <a:ext cx="15291" cy="51335"/>
            </a:xfrm>
            <a:custGeom>
              <a:rect b="b" l="l" r="r" t="t"/>
              <a:pathLst>
                <a:path extrusionOk="0" h="2256" w="672">
                  <a:moveTo>
                    <a:pt x="232" y="1"/>
                  </a:moveTo>
                  <a:cubicBezTo>
                    <a:pt x="187" y="1"/>
                    <a:pt x="138" y="27"/>
                    <a:pt x="113" y="87"/>
                  </a:cubicBezTo>
                  <a:cubicBezTo>
                    <a:pt x="85" y="199"/>
                    <a:pt x="57" y="290"/>
                    <a:pt x="1" y="373"/>
                  </a:cubicBezTo>
                  <a:cubicBezTo>
                    <a:pt x="29" y="401"/>
                    <a:pt x="29" y="436"/>
                    <a:pt x="29" y="464"/>
                  </a:cubicBezTo>
                  <a:lnTo>
                    <a:pt x="29" y="576"/>
                  </a:lnTo>
                  <a:cubicBezTo>
                    <a:pt x="57" y="786"/>
                    <a:pt x="29" y="989"/>
                    <a:pt x="29" y="1164"/>
                  </a:cubicBezTo>
                  <a:cubicBezTo>
                    <a:pt x="29" y="1248"/>
                    <a:pt x="1" y="1338"/>
                    <a:pt x="1" y="1394"/>
                  </a:cubicBezTo>
                  <a:cubicBezTo>
                    <a:pt x="29" y="1422"/>
                    <a:pt x="29" y="1422"/>
                    <a:pt x="57" y="1450"/>
                  </a:cubicBezTo>
                  <a:cubicBezTo>
                    <a:pt x="57" y="1541"/>
                    <a:pt x="57" y="1625"/>
                    <a:pt x="85" y="1716"/>
                  </a:cubicBezTo>
                  <a:cubicBezTo>
                    <a:pt x="85" y="1744"/>
                    <a:pt x="112" y="1772"/>
                    <a:pt x="113" y="1800"/>
                  </a:cubicBezTo>
                  <a:lnTo>
                    <a:pt x="113" y="1800"/>
                  </a:lnTo>
                  <a:cubicBezTo>
                    <a:pt x="112" y="1795"/>
                    <a:pt x="112" y="1793"/>
                    <a:pt x="110" y="1793"/>
                  </a:cubicBezTo>
                  <a:cubicBezTo>
                    <a:pt x="104" y="1793"/>
                    <a:pt x="85" y="1840"/>
                    <a:pt x="85" y="1863"/>
                  </a:cubicBezTo>
                  <a:cubicBezTo>
                    <a:pt x="57" y="1947"/>
                    <a:pt x="85" y="2066"/>
                    <a:pt x="113" y="2150"/>
                  </a:cubicBezTo>
                  <a:cubicBezTo>
                    <a:pt x="155" y="2230"/>
                    <a:pt x="235" y="2256"/>
                    <a:pt x="309" y="2256"/>
                  </a:cubicBezTo>
                  <a:cubicBezTo>
                    <a:pt x="345" y="2256"/>
                    <a:pt x="379" y="2250"/>
                    <a:pt x="406" y="2240"/>
                  </a:cubicBezTo>
                  <a:cubicBezTo>
                    <a:pt x="581" y="2150"/>
                    <a:pt x="672" y="1975"/>
                    <a:pt x="672" y="1800"/>
                  </a:cubicBezTo>
                  <a:cubicBezTo>
                    <a:pt x="672" y="1744"/>
                    <a:pt x="672" y="1660"/>
                    <a:pt x="609" y="1597"/>
                  </a:cubicBezTo>
                  <a:cubicBezTo>
                    <a:pt x="581" y="1513"/>
                    <a:pt x="581" y="1513"/>
                    <a:pt x="581" y="1422"/>
                  </a:cubicBezTo>
                  <a:cubicBezTo>
                    <a:pt x="609" y="1275"/>
                    <a:pt x="609" y="1136"/>
                    <a:pt x="525" y="1045"/>
                  </a:cubicBezTo>
                  <a:cubicBezTo>
                    <a:pt x="497" y="1017"/>
                    <a:pt x="462" y="989"/>
                    <a:pt x="434" y="989"/>
                  </a:cubicBezTo>
                  <a:cubicBezTo>
                    <a:pt x="434" y="961"/>
                    <a:pt x="462" y="898"/>
                    <a:pt x="462" y="870"/>
                  </a:cubicBezTo>
                  <a:cubicBezTo>
                    <a:pt x="497" y="723"/>
                    <a:pt x="497" y="639"/>
                    <a:pt x="434" y="520"/>
                  </a:cubicBezTo>
                  <a:cubicBezTo>
                    <a:pt x="406" y="464"/>
                    <a:pt x="350" y="401"/>
                    <a:pt x="259" y="401"/>
                  </a:cubicBezTo>
                  <a:cubicBezTo>
                    <a:pt x="287" y="318"/>
                    <a:pt x="322" y="227"/>
                    <a:pt x="322" y="143"/>
                  </a:cubicBezTo>
                  <a:cubicBezTo>
                    <a:pt x="355" y="56"/>
                    <a:pt x="298" y="1"/>
                    <a:pt x="2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64"/>
            <p:cNvSpPr/>
            <p:nvPr/>
          </p:nvSpPr>
          <p:spPr>
            <a:xfrm>
              <a:off x="4456805" y="1408551"/>
              <a:ext cx="35179" cy="34269"/>
            </a:xfrm>
            <a:custGeom>
              <a:rect b="b" l="l" r="r" t="t"/>
              <a:pathLst>
                <a:path extrusionOk="0" h="1506" w="1546">
                  <a:moveTo>
                    <a:pt x="996" y="457"/>
                  </a:moveTo>
                  <a:cubicBezTo>
                    <a:pt x="1002" y="457"/>
                    <a:pt x="1012" y="467"/>
                    <a:pt x="1021" y="497"/>
                  </a:cubicBezTo>
                  <a:cubicBezTo>
                    <a:pt x="984" y="497"/>
                    <a:pt x="984" y="457"/>
                    <a:pt x="996" y="457"/>
                  </a:cubicBezTo>
                  <a:close/>
                  <a:moveTo>
                    <a:pt x="1399" y="1"/>
                  </a:moveTo>
                  <a:cubicBezTo>
                    <a:pt x="1280" y="1"/>
                    <a:pt x="1168" y="1"/>
                    <a:pt x="1077" y="29"/>
                  </a:cubicBezTo>
                  <a:lnTo>
                    <a:pt x="993" y="29"/>
                  </a:lnTo>
                  <a:cubicBezTo>
                    <a:pt x="671" y="92"/>
                    <a:pt x="350" y="147"/>
                    <a:pt x="28" y="231"/>
                  </a:cubicBezTo>
                  <a:cubicBezTo>
                    <a:pt x="0" y="378"/>
                    <a:pt x="56" y="525"/>
                    <a:pt x="231" y="581"/>
                  </a:cubicBezTo>
                  <a:cubicBezTo>
                    <a:pt x="294" y="616"/>
                    <a:pt x="350" y="616"/>
                    <a:pt x="378" y="616"/>
                  </a:cubicBezTo>
                  <a:cubicBezTo>
                    <a:pt x="378" y="672"/>
                    <a:pt x="406" y="700"/>
                    <a:pt x="406" y="756"/>
                  </a:cubicBezTo>
                  <a:cubicBezTo>
                    <a:pt x="469" y="903"/>
                    <a:pt x="581" y="1022"/>
                    <a:pt x="727" y="1077"/>
                  </a:cubicBezTo>
                  <a:cubicBezTo>
                    <a:pt x="699" y="1105"/>
                    <a:pt x="699" y="1105"/>
                    <a:pt x="699" y="1140"/>
                  </a:cubicBezTo>
                  <a:cubicBezTo>
                    <a:pt x="650" y="1363"/>
                    <a:pt x="813" y="1506"/>
                    <a:pt x="977" y="1506"/>
                  </a:cubicBezTo>
                  <a:cubicBezTo>
                    <a:pt x="1091" y="1506"/>
                    <a:pt x="1206" y="1438"/>
                    <a:pt x="1252" y="1280"/>
                  </a:cubicBezTo>
                  <a:cubicBezTo>
                    <a:pt x="1315" y="1077"/>
                    <a:pt x="1546" y="931"/>
                    <a:pt x="1399" y="700"/>
                  </a:cubicBezTo>
                  <a:cubicBezTo>
                    <a:pt x="1371" y="672"/>
                    <a:pt x="1343" y="644"/>
                    <a:pt x="1280" y="616"/>
                  </a:cubicBezTo>
                  <a:cubicBezTo>
                    <a:pt x="1371" y="525"/>
                    <a:pt x="1427" y="441"/>
                    <a:pt x="1455" y="322"/>
                  </a:cubicBezTo>
                  <a:cubicBezTo>
                    <a:pt x="1490" y="203"/>
                    <a:pt x="1455" y="92"/>
                    <a:pt x="139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64"/>
            <p:cNvSpPr/>
            <p:nvPr/>
          </p:nvSpPr>
          <p:spPr>
            <a:xfrm>
              <a:off x="4519814" y="1411896"/>
              <a:ext cx="27215" cy="33109"/>
            </a:xfrm>
            <a:custGeom>
              <a:rect b="b" l="l" r="r" t="t"/>
              <a:pathLst>
                <a:path extrusionOk="0" h="1455" w="1196">
                  <a:moveTo>
                    <a:pt x="119" y="0"/>
                  </a:moveTo>
                  <a:lnTo>
                    <a:pt x="119" y="0"/>
                  </a:lnTo>
                  <a:cubicBezTo>
                    <a:pt x="84" y="56"/>
                    <a:pt x="119" y="175"/>
                    <a:pt x="203" y="231"/>
                  </a:cubicBezTo>
                  <a:cubicBezTo>
                    <a:pt x="147" y="294"/>
                    <a:pt x="119" y="322"/>
                    <a:pt x="84" y="406"/>
                  </a:cubicBezTo>
                  <a:cubicBezTo>
                    <a:pt x="0" y="581"/>
                    <a:pt x="56" y="756"/>
                    <a:pt x="147" y="902"/>
                  </a:cubicBezTo>
                  <a:cubicBezTo>
                    <a:pt x="56" y="1049"/>
                    <a:pt x="84" y="1308"/>
                    <a:pt x="294" y="1399"/>
                  </a:cubicBezTo>
                  <a:cubicBezTo>
                    <a:pt x="378" y="1427"/>
                    <a:pt x="469" y="1455"/>
                    <a:pt x="581" y="1455"/>
                  </a:cubicBezTo>
                  <a:cubicBezTo>
                    <a:pt x="643" y="1427"/>
                    <a:pt x="643" y="1427"/>
                    <a:pt x="699" y="1427"/>
                  </a:cubicBezTo>
                  <a:cubicBezTo>
                    <a:pt x="719" y="1430"/>
                    <a:pt x="738" y="1432"/>
                    <a:pt x="757" y="1432"/>
                  </a:cubicBezTo>
                  <a:cubicBezTo>
                    <a:pt x="1064" y="1432"/>
                    <a:pt x="1184" y="1008"/>
                    <a:pt x="993" y="784"/>
                  </a:cubicBezTo>
                  <a:cubicBezTo>
                    <a:pt x="1049" y="756"/>
                    <a:pt x="1105" y="728"/>
                    <a:pt x="1168" y="672"/>
                  </a:cubicBezTo>
                  <a:cubicBezTo>
                    <a:pt x="1168" y="644"/>
                    <a:pt x="1168" y="644"/>
                    <a:pt x="1196" y="644"/>
                  </a:cubicBezTo>
                  <a:cubicBezTo>
                    <a:pt x="1168" y="581"/>
                    <a:pt x="1105" y="525"/>
                    <a:pt x="1077" y="469"/>
                  </a:cubicBezTo>
                  <a:lnTo>
                    <a:pt x="1049" y="434"/>
                  </a:lnTo>
                  <a:cubicBezTo>
                    <a:pt x="818" y="378"/>
                    <a:pt x="643" y="147"/>
                    <a:pt x="406" y="84"/>
                  </a:cubicBezTo>
                  <a:cubicBezTo>
                    <a:pt x="322" y="56"/>
                    <a:pt x="203" y="28"/>
                    <a:pt x="1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64"/>
            <p:cNvSpPr/>
            <p:nvPr/>
          </p:nvSpPr>
          <p:spPr>
            <a:xfrm>
              <a:off x="4374432" y="1366910"/>
              <a:ext cx="56614" cy="52610"/>
            </a:xfrm>
            <a:custGeom>
              <a:rect b="b" l="l" r="r" t="t"/>
              <a:pathLst>
                <a:path extrusionOk="0" h="2312" w="2488">
                  <a:moveTo>
                    <a:pt x="1613" y="0"/>
                  </a:moveTo>
                  <a:cubicBezTo>
                    <a:pt x="1523" y="0"/>
                    <a:pt x="1435" y="37"/>
                    <a:pt x="1376" y="111"/>
                  </a:cubicBezTo>
                  <a:cubicBezTo>
                    <a:pt x="1264" y="229"/>
                    <a:pt x="1201" y="404"/>
                    <a:pt x="1173" y="579"/>
                  </a:cubicBezTo>
                  <a:cubicBezTo>
                    <a:pt x="1089" y="579"/>
                    <a:pt x="998" y="607"/>
                    <a:pt x="914" y="663"/>
                  </a:cubicBezTo>
                  <a:cubicBezTo>
                    <a:pt x="795" y="754"/>
                    <a:pt x="739" y="873"/>
                    <a:pt x="704" y="1013"/>
                  </a:cubicBezTo>
                  <a:cubicBezTo>
                    <a:pt x="676" y="1013"/>
                    <a:pt x="648" y="1013"/>
                    <a:pt x="620" y="1047"/>
                  </a:cubicBezTo>
                  <a:cubicBezTo>
                    <a:pt x="446" y="1159"/>
                    <a:pt x="390" y="1425"/>
                    <a:pt x="390" y="1628"/>
                  </a:cubicBezTo>
                  <a:lnTo>
                    <a:pt x="390" y="1656"/>
                  </a:lnTo>
                  <a:cubicBezTo>
                    <a:pt x="390" y="1656"/>
                    <a:pt x="355" y="1656"/>
                    <a:pt x="327" y="1684"/>
                  </a:cubicBezTo>
                  <a:cubicBezTo>
                    <a:pt x="215" y="1747"/>
                    <a:pt x="152" y="1859"/>
                    <a:pt x="96" y="1977"/>
                  </a:cubicBezTo>
                  <a:cubicBezTo>
                    <a:pt x="1" y="2117"/>
                    <a:pt x="134" y="2311"/>
                    <a:pt x="281" y="2311"/>
                  </a:cubicBezTo>
                  <a:cubicBezTo>
                    <a:pt x="317" y="2311"/>
                    <a:pt x="355" y="2299"/>
                    <a:pt x="390" y="2271"/>
                  </a:cubicBezTo>
                  <a:cubicBezTo>
                    <a:pt x="474" y="2208"/>
                    <a:pt x="530" y="2180"/>
                    <a:pt x="648" y="2152"/>
                  </a:cubicBezTo>
                  <a:cubicBezTo>
                    <a:pt x="739" y="2124"/>
                    <a:pt x="851" y="2061"/>
                    <a:pt x="914" y="1977"/>
                  </a:cubicBezTo>
                  <a:cubicBezTo>
                    <a:pt x="942" y="1922"/>
                    <a:pt x="942" y="1887"/>
                    <a:pt x="970" y="1831"/>
                  </a:cubicBezTo>
                  <a:cubicBezTo>
                    <a:pt x="998" y="1840"/>
                    <a:pt x="1033" y="1846"/>
                    <a:pt x="1072" y="1846"/>
                  </a:cubicBezTo>
                  <a:cubicBezTo>
                    <a:pt x="1149" y="1846"/>
                    <a:pt x="1240" y="1821"/>
                    <a:pt x="1320" y="1747"/>
                  </a:cubicBezTo>
                  <a:cubicBezTo>
                    <a:pt x="1348" y="1712"/>
                    <a:pt x="1376" y="1656"/>
                    <a:pt x="1376" y="1628"/>
                  </a:cubicBezTo>
                  <a:lnTo>
                    <a:pt x="1404" y="1628"/>
                  </a:lnTo>
                  <a:cubicBezTo>
                    <a:pt x="1465" y="1663"/>
                    <a:pt x="1535" y="1679"/>
                    <a:pt x="1605" y="1679"/>
                  </a:cubicBezTo>
                  <a:cubicBezTo>
                    <a:pt x="1776" y="1679"/>
                    <a:pt x="1946" y="1580"/>
                    <a:pt x="1991" y="1397"/>
                  </a:cubicBezTo>
                  <a:cubicBezTo>
                    <a:pt x="1991" y="1278"/>
                    <a:pt x="1991" y="1159"/>
                    <a:pt x="1963" y="1075"/>
                  </a:cubicBezTo>
                  <a:lnTo>
                    <a:pt x="2103" y="1075"/>
                  </a:lnTo>
                  <a:cubicBezTo>
                    <a:pt x="2313" y="1047"/>
                    <a:pt x="2487" y="782"/>
                    <a:pt x="2313" y="579"/>
                  </a:cubicBezTo>
                  <a:cubicBezTo>
                    <a:pt x="2138" y="460"/>
                    <a:pt x="2047" y="257"/>
                    <a:pt x="1872" y="111"/>
                  </a:cubicBezTo>
                  <a:cubicBezTo>
                    <a:pt x="1799" y="37"/>
                    <a:pt x="1704" y="0"/>
                    <a:pt x="161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64"/>
            <p:cNvSpPr/>
            <p:nvPr/>
          </p:nvSpPr>
          <p:spPr>
            <a:xfrm>
              <a:off x="4349402" y="1420680"/>
              <a:ext cx="26441" cy="33291"/>
            </a:xfrm>
            <a:custGeom>
              <a:rect b="b" l="l" r="r" t="t"/>
              <a:pathLst>
                <a:path extrusionOk="0" h="1463" w="1162">
                  <a:moveTo>
                    <a:pt x="943" y="1"/>
                  </a:moveTo>
                  <a:cubicBezTo>
                    <a:pt x="909" y="1"/>
                    <a:pt x="875" y="15"/>
                    <a:pt x="846" y="48"/>
                  </a:cubicBezTo>
                  <a:cubicBezTo>
                    <a:pt x="756" y="139"/>
                    <a:pt x="700" y="286"/>
                    <a:pt x="644" y="398"/>
                  </a:cubicBezTo>
                  <a:cubicBezTo>
                    <a:pt x="553" y="516"/>
                    <a:pt x="406" y="544"/>
                    <a:pt x="322" y="635"/>
                  </a:cubicBezTo>
                  <a:cubicBezTo>
                    <a:pt x="119" y="782"/>
                    <a:pt x="0" y="1160"/>
                    <a:pt x="147" y="1363"/>
                  </a:cubicBezTo>
                  <a:cubicBezTo>
                    <a:pt x="177" y="1425"/>
                    <a:pt x="247" y="1462"/>
                    <a:pt x="316" y="1462"/>
                  </a:cubicBezTo>
                  <a:cubicBezTo>
                    <a:pt x="378" y="1462"/>
                    <a:pt x="439" y="1432"/>
                    <a:pt x="469" y="1363"/>
                  </a:cubicBezTo>
                  <a:cubicBezTo>
                    <a:pt x="525" y="1272"/>
                    <a:pt x="497" y="1160"/>
                    <a:pt x="525" y="1041"/>
                  </a:cubicBezTo>
                  <a:cubicBezTo>
                    <a:pt x="553" y="922"/>
                    <a:pt x="672" y="894"/>
                    <a:pt x="728" y="810"/>
                  </a:cubicBezTo>
                  <a:cubicBezTo>
                    <a:pt x="902" y="635"/>
                    <a:pt x="874" y="398"/>
                    <a:pt x="1049" y="258"/>
                  </a:cubicBezTo>
                  <a:cubicBezTo>
                    <a:pt x="1161" y="146"/>
                    <a:pt x="1053" y="1"/>
                    <a:pt x="94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64"/>
            <p:cNvSpPr/>
            <p:nvPr/>
          </p:nvSpPr>
          <p:spPr>
            <a:xfrm>
              <a:off x="4327602" y="1330274"/>
              <a:ext cx="53634" cy="82965"/>
            </a:xfrm>
            <a:custGeom>
              <a:rect b="b" l="l" r="r" t="t"/>
              <a:pathLst>
                <a:path extrusionOk="0" h="3646" w="2357">
                  <a:moveTo>
                    <a:pt x="1189" y="0"/>
                  </a:moveTo>
                  <a:cubicBezTo>
                    <a:pt x="986" y="91"/>
                    <a:pt x="874" y="413"/>
                    <a:pt x="1077" y="616"/>
                  </a:cubicBezTo>
                  <a:cubicBezTo>
                    <a:pt x="1105" y="644"/>
                    <a:pt x="1133" y="672"/>
                    <a:pt x="1189" y="700"/>
                  </a:cubicBezTo>
                  <a:cubicBezTo>
                    <a:pt x="1105" y="735"/>
                    <a:pt x="1014" y="791"/>
                    <a:pt x="958" y="846"/>
                  </a:cubicBezTo>
                  <a:cubicBezTo>
                    <a:pt x="874" y="965"/>
                    <a:pt x="840" y="1112"/>
                    <a:pt x="840" y="1224"/>
                  </a:cubicBezTo>
                  <a:cubicBezTo>
                    <a:pt x="756" y="1287"/>
                    <a:pt x="665" y="1371"/>
                    <a:pt x="637" y="1462"/>
                  </a:cubicBezTo>
                  <a:cubicBezTo>
                    <a:pt x="553" y="1574"/>
                    <a:pt x="553" y="1721"/>
                    <a:pt x="553" y="1867"/>
                  </a:cubicBezTo>
                  <a:cubicBezTo>
                    <a:pt x="581" y="1923"/>
                    <a:pt x="581" y="1986"/>
                    <a:pt x="581" y="2042"/>
                  </a:cubicBezTo>
                  <a:cubicBezTo>
                    <a:pt x="525" y="2070"/>
                    <a:pt x="434" y="2070"/>
                    <a:pt x="378" y="2133"/>
                  </a:cubicBezTo>
                  <a:cubicBezTo>
                    <a:pt x="287" y="2245"/>
                    <a:pt x="259" y="2364"/>
                    <a:pt x="231" y="2511"/>
                  </a:cubicBezTo>
                  <a:cubicBezTo>
                    <a:pt x="231" y="2657"/>
                    <a:pt x="259" y="2832"/>
                    <a:pt x="140" y="2944"/>
                  </a:cubicBezTo>
                  <a:cubicBezTo>
                    <a:pt x="56" y="3091"/>
                    <a:pt x="0" y="3238"/>
                    <a:pt x="0" y="3385"/>
                  </a:cubicBezTo>
                  <a:cubicBezTo>
                    <a:pt x="0" y="3560"/>
                    <a:pt x="132" y="3645"/>
                    <a:pt x="271" y="3645"/>
                  </a:cubicBezTo>
                  <a:cubicBezTo>
                    <a:pt x="337" y="3645"/>
                    <a:pt x="405" y="3626"/>
                    <a:pt x="462" y="3587"/>
                  </a:cubicBezTo>
                  <a:cubicBezTo>
                    <a:pt x="581" y="3469"/>
                    <a:pt x="728" y="3266"/>
                    <a:pt x="784" y="3091"/>
                  </a:cubicBezTo>
                  <a:cubicBezTo>
                    <a:pt x="812" y="3007"/>
                    <a:pt x="812" y="2860"/>
                    <a:pt x="840" y="2713"/>
                  </a:cubicBezTo>
                  <a:cubicBezTo>
                    <a:pt x="902" y="2713"/>
                    <a:pt x="930" y="2713"/>
                    <a:pt x="1014" y="2685"/>
                  </a:cubicBezTo>
                  <a:cubicBezTo>
                    <a:pt x="1133" y="2657"/>
                    <a:pt x="1280" y="2539"/>
                    <a:pt x="1308" y="2392"/>
                  </a:cubicBezTo>
                  <a:cubicBezTo>
                    <a:pt x="1336" y="2308"/>
                    <a:pt x="1336" y="2161"/>
                    <a:pt x="1336" y="2070"/>
                  </a:cubicBezTo>
                  <a:lnTo>
                    <a:pt x="1336" y="1986"/>
                  </a:lnTo>
                  <a:cubicBezTo>
                    <a:pt x="1483" y="1986"/>
                    <a:pt x="1658" y="1923"/>
                    <a:pt x="1749" y="1783"/>
                  </a:cubicBezTo>
                  <a:cubicBezTo>
                    <a:pt x="1804" y="1665"/>
                    <a:pt x="1804" y="1546"/>
                    <a:pt x="1776" y="1434"/>
                  </a:cubicBezTo>
                  <a:cubicBezTo>
                    <a:pt x="1776" y="1399"/>
                    <a:pt x="1749" y="1371"/>
                    <a:pt x="1749" y="1371"/>
                  </a:cubicBezTo>
                  <a:cubicBezTo>
                    <a:pt x="1804" y="1343"/>
                    <a:pt x="1860" y="1315"/>
                    <a:pt x="1923" y="1315"/>
                  </a:cubicBezTo>
                  <a:cubicBezTo>
                    <a:pt x="2126" y="1224"/>
                    <a:pt x="2273" y="1140"/>
                    <a:pt x="2329" y="937"/>
                  </a:cubicBezTo>
                  <a:cubicBezTo>
                    <a:pt x="2357" y="791"/>
                    <a:pt x="2329" y="672"/>
                    <a:pt x="2273" y="588"/>
                  </a:cubicBezTo>
                  <a:cubicBezTo>
                    <a:pt x="2238" y="525"/>
                    <a:pt x="2210" y="469"/>
                    <a:pt x="2182" y="441"/>
                  </a:cubicBezTo>
                  <a:cubicBezTo>
                    <a:pt x="2098" y="350"/>
                    <a:pt x="1979" y="294"/>
                    <a:pt x="1888" y="238"/>
                  </a:cubicBezTo>
                  <a:cubicBezTo>
                    <a:pt x="1860" y="238"/>
                    <a:pt x="1832" y="266"/>
                    <a:pt x="1832" y="266"/>
                  </a:cubicBezTo>
                  <a:cubicBezTo>
                    <a:pt x="1780" y="286"/>
                    <a:pt x="1718" y="295"/>
                    <a:pt x="1652" y="295"/>
                  </a:cubicBezTo>
                  <a:cubicBezTo>
                    <a:pt x="1533" y="295"/>
                    <a:pt x="1403" y="264"/>
                    <a:pt x="1308" y="210"/>
                  </a:cubicBezTo>
                  <a:cubicBezTo>
                    <a:pt x="1252" y="147"/>
                    <a:pt x="1224" y="91"/>
                    <a:pt x="11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64"/>
            <p:cNvSpPr/>
            <p:nvPr/>
          </p:nvSpPr>
          <p:spPr>
            <a:xfrm>
              <a:off x="4278429" y="1332891"/>
              <a:ext cx="27238" cy="98961"/>
            </a:xfrm>
            <a:custGeom>
              <a:rect b="b" l="l" r="r" t="t"/>
              <a:pathLst>
                <a:path extrusionOk="0" h="4349" w="1197">
                  <a:moveTo>
                    <a:pt x="580" y="0"/>
                  </a:moveTo>
                  <a:cubicBezTo>
                    <a:pt x="571" y="0"/>
                    <a:pt x="563" y="1"/>
                    <a:pt x="553" y="4"/>
                  </a:cubicBezTo>
                  <a:cubicBezTo>
                    <a:pt x="378" y="32"/>
                    <a:pt x="294" y="123"/>
                    <a:pt x="294" y="326"/>
                  </a:cubicBezTo>
                  <a:cubicBezTo>
                    <a:pt x="294" y="501"/>
                    <a:pt x="413" y="557"/>
                    <a:pt x="497" y="648"/>
                  </a:cubicBezTo>
                  <a:cubicBezTo>
                    <a:pt x="497" y="676"/>
                    <a:pt x="469" y="676"/>
                    <a:pt x="441" y="704"/>
                  </a:cubicBezTo>
                  <a:cubicBezTo>
                    <a:pt x="413" y="794"/>
                    <a:pt x="350" y="878"/>
                    <a:pt x="322" y="969"/>
                  </a:cubicBezTo>
                  <a:cubicBezTo>
                    <a:pt x="294" y="1081"/>
                    <a:pt x="322" y="1200"/>
                    <a:pt x="322" y="1319"/>
                  </a:cubicBezTo>
                  <a:cubicBezTo>
                    <a:pt x="350" y="1347"/>
                    <a:pt x="350" y="1494"/>
                    <a:pt x="378" y="1550"/>
                  </a:cubicBezTo>
                  <a:cubicBezTo>
                    <a:pt x="322" y="1578"/>
                    <a:pt x="294" y="1606"/>
                    <a:pt x="294" y="1606"/>
                  </a:cubicBezTo>
                  <a:cubicBezTo>
                    <a:pt x="239" y="1668"/>
                    <a:pt x="176" y="1752"/>
                    <a:pt x="148" y="1843"/>
                  </a:cubicBezTo>
                  <a:cubicBezTo>
                    <a:pt x="120" y="1955"/>
                    <a:pt x="148" y="2074"/>
                    <a:pt x="176" y="2158"/>
                  </a:cubicBezTo>
                  <a:cubicBezTo>
                    <a:pt x="148" y="2193"/>
                    <a:pt x="148" y="2193"/>
                    <a:pt x="148" y="2221"/>
                  </a:cubicBezTo>
                  <a:cubicBezTo>
                    <a:pt x="64" y="2277"/>
                    <a:pt x="29" y="2396"/>
                    <a:pt x="29" y="2480"/>
                  </a:cubicBezTo>
                  <a:cubicBezTo>
                    <a:pt x="1" y="2598"/>
                    <a:pt x="29" y="2717"/>
                    <a:pt x="64" y="2801"/>
                  </a:cubicBezTo>
                  <a:cubicBezTo>
                    <a:pt x="92" y="2829"/>
                    <a:pt x="92" y="2857"/>
                    <a:pt x="120" y="2892"/>
                  </a:cubicBezTo>
                  <a:cubicBezTo>
                    <a:pt x="1" y="3095"/>
                    <a:pt x="1" y="3326"/>
                    <a:pt x="29" y="3528"/>
                  </a:cubicBezTo>
                  <a:cubicBezTo>
                    <a:pt x="64" y="3556"/>
                    <a:pt x="92" y="3619"/>
                    <a:pt x="92" y="3675"/>
                  </a:cubicBezTo>
                  <a:cubicBezTo>
                    <a:pt x="120" y="3794"/>
                    <a:pt x="64" y="3906"/>
                    <a:pt x="64" y="4025"/>
                  </a:cubicBezTo>
                  <a:cubicBezTo>
                    <a:pt x="80" y="4224"/>
                    <a:pt x="257" y="4349"/>
                    <a:pt x="422" y="4349"/>
                  </a:cubicBezTo>
                  <a:cubicBezTo>
                    <a:pt x="547" y="4349"/>
                    <a:pt x="664" y="4278"/>
                    <a:pt x="700" y="4116"/>
                  </a:cubicBezTo>
                  <a:cubicBezTo>
                    <a:pt x="728" y="3997"/>
                    <a:pt x="763" y="3878"/>
                    <a:pt x="791" y="3766"/>
                  </a:cubicBezTo>
                  <a:cubicBezTo>
                    <a:pt x="819" y="3647"/>
                    <a:pt x="791" y="3556"/>
                    <a:pt x="791" y="3445"/>
                  </a:cubicBezTo>
                  <a:cubicBezTo>
                    <a:pt x="791" y="3354"/>
                    <a:pt x="791" y="3326"/>
                    <a:pt x="819" y="3270"/>
                  </a:cubicBezTo>
                  <a:cubicBezTo>
                    <a:pt x="903" y="3123"/>
                    <a:pt x="938" y="3004"/>
                    <a:pt x="938" y="2857"/>
                  </a:cubicBezTo>
                  <a:cubicBezTo>
                    <a:pt x="903" y="2745"/>
                    <a:pt x="875" y="2654"/>
                    <a:pt x="819" y="2570"/>
                  </a:cubicBezTo>
                  <a:cubicBezTo>
                    <a:pt x="847" y="2542"/>
                    <a:pt x="847" y="2508"/>
                    <a:pt x="847" y="2508"/>
                  </a:cubicBezTo>
                  <a:cubicBezTo>
                    <a:pt x="903" y="2396"/>
                    <a:pt x="938" y="2221"/>
                    <a:pt x="847" y="2102"/>
                  </a:cubicBezTo>
                  <a:cubicBezTo>
                    <a:pt x="847" y="2074"/>
                    <a:pt x="819" y="2046"/>
                    <a:pt x="819" y="2018"/>
                  </a:cubicBezTo>
                  <a:cubicBezTo>
                    <a:pt x="847" y="1955"/>
                    <a:pt x="938" y="1899"/>
                    <a:pt x="938" y="1871"/>
                  </a:cubicBezTo>
                  <a:cubicBezTo>
                    <a:pt x="994" y="1780"/>
                    <a:pt x="994" y="1633"/>
                    <a:pt x="994" y="1522"/>
                  </a:cubicBezTo>
                  <a:cubicBezTo>
                    <a:pt x="994" y="1431"/>
                    <a:pt x="966" y="1319"/>
                    <a:pt x="938" y="1200"/>
                  </a:cubicBezTo>
                  <a:cubicBezTo>
                    <a:pt x="938" y="1109"/>
                    <a:pt x="938" y="1081"/>
                    <a:pt x="994" y="997"/>
                  </a:cubicBezTo>
                  <a:cubicBezTo>
                    <a:pt x="1113" y="822"/>
                    <a:pt x="1196" y="585"/>
                    <a:pt x="1050" y="410"/>
                  </a:cubicBezTo>
                  <a:cubicBezTo>
                    <a:pt x="994" y="326"/>
                    <a:pt x="875" y="298"/>
                    <a:pt x="791" y="270"/>
                  </a:cubicBezTo>
                  <a:cubicBezTo>
                    <a:pt x="763" y="270"/>
                    <a:pt x="525" y="207"/>
                    <a:pt x="616" y="151"/>
                  </a:cubicBezTo>
                  <a:cubicBezTo>
                    <a:pt x="691" y="101"/>
                    <a:pt x="654" y="0"/>
                    <a:pt x="58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64"/>
            <p:cNvSpPr/>
            <p:nvPr/>
          </p:nvSpPr>
          <p:spPr>
            <a:xfrm>
              <a:off x="4405447" y="1415628"/>
              <a:ext cx="42142" cy="48969"/>
            </a:xfrm>
            <a:custGeom>
              <a:rect b="b" l="l" r="r" t="t"/>
              <a:pathLst>
                <a:path extrusionOk="0" h="2152" w="1852">
                  <a:moveTo>
                    <a:pt x="1573" y="1"/>
                  </a:moveTo>
                  <a:cubicBezTo>
                    <a:pt x="1475" y="1"/>
                    <a:pt x="1380" y="53"/>
                    <a:pt x="1355" y="158"/>
                  </a:cubicBezTo>
                  <a:cubicBezTo>
                    <a:pt x="1327" y="148"/>
                    <a:pt x="1298" y="143"/>
                    <a:pt x="1269" y="143"/>
                  </a:cubicBezTo>
                  <a:cubicBezTo>
                    <a:pt x="1120" y="143"/>
                    <a:pt x="973" y="270"/>
                    <a:pt x="950" y="417"/>
                  </a:cubicBezTo>
                  <a:cubicBezTo>
                    <a:pt x="915" y="536"/>
                    <a:pt x="887" y="683"/>
                    <a:pt x="887" y="794"/>
                  </a:cubicBezTo>
                  <a:cubicBezTo>
                    <a:pt x="831" y="794"/>
                    <a:pt x="740" y="829"/>
                    <a:pt x="684" y="913"/>
                  </a:cubicBezTo>
                  <a:cubicBezTo>
                    <a:pt x="628" y="969"/>
                    <a:pt x="565" y="1060"/>
                    <a:pt x="537" y="1144"/>
                  </a:cubicBezTo>
                  <a:cubicBezTo>
                    <a:pt x="537" y="1179"/>
                    <a:pt x="537" y="1207"/>
                    <a:pt x="509" y="1235"/>
                  </a:cubicBezTo>
                  <a:cubicBezTo>
                    <a:pt x="250" y="1291"/>
                    <a:pt x="104" y="1557"/>
                    <a:pt x="41" y="1815"/>
                  </a:cubicBezTo>
                  <a:cubicBezTo>
                    <a:pt x="0" y="2007"/>
                    <a:pt x="142" y="2151"/>
                    <a:pt x="289" y="2151"/>
                  </a:cubicBezTo>
                  <a:cubicBezTo>
                    <a:pt x="346" y="2151"/>
                    <a:pt x="404" y="2130"/>
                    <a:pt x="453" y="2081"/>
                  </a:cubicBezTo>
                  <a:cubicBezTo>
                    <a:pt x="509" y="2018"/>
                    <a:pt x="600" y="1878"/>
                    <a:pt x="656" y="1815"/>
                  </a:cubicBezTo>
                  <a:cubicBezTo>
                    <a:pt x="775" y="1815"/>
                    <a:pt x="887" y="1787"/>
                    <a:pt x="978" y="1703"/>
                  </a:cubicBezTo>
                  <a:cubicBezTo>
                    <a:pt x="1006" y="1668"/>
                    <a:pt x="1034" y="1613"/>
                    <a:pt x="1062" y="1557"/>
                  </a:cubicBezTo>
                  <a:cubicBezTo>
                    <a:pt x="1089" y="1585"/>
                    <a:pt x="1124" y="1585"/>
                    <a:pt x="1152" y="1585"/>
                  </a:cubicBezTo>
                  <a:cubicBezTo>
                    <a:pt x="1355" y="1585"/>
                    <a:pt x="1502" y="1438"/>
                    <a:pt x="1558" y="1291"/>
                  </a:cubicBezTo>
                  <a:cubicBezTo>
                    <a:pt x="1614" y="1179"/>
                    <a:pt x="1614" y="1060"/>
                    <a:pt x="1614" y="941"/>
                  </a:cubicBezTo>
                  <a:cubicBezTo>
                    <a:pt x="1649" y="941"/>
                    <a:pt x="1649" y="913"/>
                    <a:pt x="1677" y="913"/>
                  </a:cubicBezTo>
                  <a:cubicBezTo>
                    <a:pt x="1852" y="766"/>
                    <a:pt x="1789" y="445"/>
                    <a:pt x="1824" y="242"/>
                  </a:cubicBezTo>
                  <a:cubicBezTo>
                    <a:pt x="1824" y="82"/>
                    <a:pt x="1696" y="1"/>
                    <a:pt x="157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64"/>
            <p:cNvSpPr/>
            <p:nvPr/>
          </p:nvSpPr>
          <p:spPr>
            <a:xfrm>
              <a:off x="4371997" y="1277505"/>
              <a:ext cx="64943" cy="74113"/>
            </a:xfrm>
            <a:custGeom>
              <a:rect b="b" l="l" r="r" t="t"/>
              <a:pathLst>
                <a:path extrusionOk="0" h="3257" w="2854">
                  <a:moveTo>
                    <a:pt x="2664" y="1"/>
                  </a:moveTo>
                  <a:cubicBezTo>
                    <a:pt x="2543" y="1"/>
                    <a:pt x="2414" y="61"/>
                    <a:pt x="2301" y="110"/>
                  </a:cubicBezTo>
                  <a:cubicBezTo>
                    <a:pt x="1979" y="285"/>
                    <a:pt x="1748" y="606"/>
                    <a:pt x="1483" y="865"/>
                  </a:cubicBezTo>
                  <a:cubicBezTo>
                    <a:pt x="1455" y="893"/>
                    <a:pt x="1399" y="921"/>
                    <a:pt x="1371" y="921"/>
                  </a:cubicBezTo>
                  <a:cubicBezTo>
                    <a:pt x="1224" y="1040"/>
                    <a:pt x="1077" y="1187"/>
                    <a:pt x="958" y="1333"/>
                  </a:cubicBezTo>
                  <a:cubicBezTo>
                    <a:pt x="609" y="1711"/>
                    <a:pt x="322" y="2089"/>
                    <a:pt x="28" y="2466"/>
                  </a:cubicBezTo>
                  <a:cubicBezTo>
                    <a:pt x="28" y="2494"/>
                    <a:pt x="28" y="2494"/>
                    <a:pt x="0" y="2494"/>
                  </a:cubicBezTo>
                  <a:cubicBezTo>
                    <a:pt x="56" y="2557"/>
                    <a:pt x="112" y="2613"/>
                    <a:pt x="203" y="2613"/>
                  </a:cubicBezTo>
                  <a:lnTo>
                    <a:pt x="287" y="2613"/>
                  </a:lnTo>
                  <a:cubicBezTo>
                    <a:pt x="332" y="2673"/>
                    <a:pt x="385" y="2695"/>
                    <a:pt x="436" y="2695"/>
                  </a:cubicBezTo>
                  <a:cubicBezTo>
                    <a:pt x="488" y="2695"/>
                    <a:pt x="539" y="2673"/>
                    <a:pt x="581" y="2641"/>
                  </a:cubicBezTo>
                  <a:cubicBezTo>
                    <a:pt x="637" y="2641"/>
                    <a:pt x="672" y="2669"/>
                    <a:pt x="727" y="2704"/>
                  </a:cubicBezTo>
                  <a:cubicBezTo>
                    <a:pt x="874" y="2844"/>
                    <a:pt x="986" y="2963"/>
                    <a:pt x="1077" y="3110"/>
                  </a:cubicBezTo>
                  <a:cubicBezTo>
                    <a:pt x="1133" y="3193"/>
                    <a:pt x="1196" y="3256"/>
                    <a:pt x="1280" y="3256"/>
                  </a:cubicBezTo>
                  <a:lnTo>
                    <a:pt x="1280" y="3228"/>
                  </a:lnTo>
                  <a:cubicBezTo>
                    <a:pt x="1308" y="3165"/>
                    <a:pt x="1308" y="3138"/>
                    <a:pt x="1336" y="3082"/>
                  </a:cubicBezTo>
                  <a:lnTo>
                    <a:pt x="1336" y="2991"/>
                  </a:lnTo>
                  <a:cubicBezTo>
                    <a:pt x="1427" y="2494"/>
                    <a:pt x="1776" y="2089"/>
                    <a:pt x="2035" y="1655"/>
                  </a:cubicBezTo>
                  <a:cubicBezTo>
                    <a:pt x="2070" y="1592"/>
                    <a:pt x="2098" y="1536"/>
                    <a:pt x="2154" y="1480"/>
                  </a:cubicBezTo>
                  <a:cubicBezTo>
                    <a:pt x="2210" y="1333"/>
                    <a:pt x="2273" y="1187"/>
                    <a:pt x="2357" y="1068"/>
                  </a:cubicBezTo>
                  <a:cubicBezTo>
                    <a:pt x="2504" y="781"/>
                    <a:pt x="2678" y="515"/>
                    <a:pt x="2825" y="257"/>
                  </a:cubicBezTo>
                  <a:lnTo>
                    <a:pt x="2825" y="222"/>
                  </a:lnTo>
                  <a:lnTo>
                    <a:pt x="2825" y="138"/>
                  </a:lnTo>
                  <a:cubicBezTo>
                    <a:pt x="2825" y="47"/>
                    <a:pt x="2853" y="47"/>
                    <a:pt x="2769" y="19"/>
                  </a:cubicBezTo>
                  <a:cubicBezTo>
                    <a:pt x="2735" y="6"/>
                    <a:pt x="2700" y="1"/>
                    <a:pt x="26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64"/>
            <p:cNvSpPr/>
            <p:nvPr/>
          </p:nvSpPr>
          <p:spPr>
            <a:xfrm>
              <a:off x="4413684" y="1335940"/>
              <a:ext cx="38524" cy="40822"/>
            </a:xfrm>
            <a:custGeom>
              <a:rect b="b" l="l" r="r" t="t"/>
              <a:pathLst>
                <a:path extrusionOk="0" h="1794" w="1693">
                  <a:moveTo>
                    <a:pt x="1610" y="1"/>
                  </a:moveTo>
                  <a:cubicBezTo>
                    <a:pt x="1457" y="1"/>
                    <a:pt x="1153" y="251"/>
                    <a:pt x="1049" y="276"/>
                  </a:cubicBezTo>
                  <a:cubicBezTo>
                    <a:pt x="1040" y="287"/>
                    <a:pt x="1027" y="291"/>
                    <a:pt x="1014" y="291"/>
                  </a:cubicBezTo>
                  <a:cubicBezTo>
                    <a:pt x="987" y="291"/>
                    <a:pt x="956" y="276"/>
                    <a:pt x="937" y="276"/>
                  </a:cubicBezTo>
                  <a:cubicBezTo>
                    <a:pt x="790" y="367"/>
                    <a:pt x="616" y="451"/>
                    <a:pt x="469" y="570"/>
                  </a:cubicBezTo>
                  <a:lnTo>
                    <a:pt x="441" y="597"/>
                  </a:lnTo>
                  <a:lnTo>
                    <a:pt x="413" y="597"/>
                  </a:lnTo>
                  <a:cubicBezTo>
                    <a:pt x="294" y="688"/>
                    <a:pt x="175" y="744"/>
                    <a:pt x="63" y="863"/>
                  </a:cubicBezTo>
                  <a:cubicBezTo>
                    <a:pt x="28" y="863"/>
                    <a:pt x="28" y="863"/>
                    <a:pt x="0" y="891"/>
                  </a:cubicBezTo>
                  <a:cubicBezTo>
                    <a:pt x="0" y="947"/>
                    <a:pt x="28" y="1010"/>
                    <a:pt x="91" y="1066"/>
                  </a:cubicBezTo>
                  <a:cubicBezTo>
                    <a:pt x="119" y="1094"/>
                    <a:pt x="203" y="1122"/>
                    <a:pt x="266" y="1122"/>
                  </a:cubicBezTo>
                  <a:cubicBezTo>
                    <a:pt x="294" y="1150"/>
                    <a:pt x="413" y="1150"/>
                    <a:pt x="413" y="1150"/>
                  </a:cubicBezTo>
                  <a:cubicBezTo>
                    <a:pt x="497" y="1150"/>
                    <a:pt x="525" y="1185"/>
                    <a:pt x="588" y="1241"/>
                  </a:cubicBezTo>
                  <a:cubicBezTo>
                    <a:pt x="644" y="1360"/>
                    <a:pt x="700" y="1472"/>
                    <a:pt x="727" y="1618"/>
                  </a:cubicBezTo>
                  <a:cubicBezTo>
                    <a:pt x="727" y="1709"/>
                    <a:pt x="790" y="1765"/>
                    <a:pt x="874" y="1793"/>
                  </a:cubicBezTo>
                  <a:cubicBezTo>
                    <a:pt x="874" y="1709"/>
                    <a:pt x="937" y="1618"/>
                    <a:pt x="993" y="1534"/>
                  </a:cubicBezTo>
                  <a:cubicBezTo>
                    <a:pt x="1112" y="1388"/>
                    <a:pt x="1168" y="1241"/>
                    <a:pt x="1252" y="1066"/>
                  </a:cubicBezTo>
                  <a:cubicBezTo>
                    <a:pt x="1287" y="975"/>
                    <a:pt x="1343" y="891"/>
                    <a:pt x="1399" y="772"/>
                  </a:cubicBezTo>
                  <a:cubicBezTo>
                    <a:pt x="1462" y="514"/>
                    <a:pt x="1602" y="276"/>
                    <a:pt x="1692" y="17"/>
                  </a:cubicBezTo>
                  <a:lnTo>
                    <a:pt x="1664" y="17"/>
                  </a:lnTo>
                  <a:cubicBezTo>
                    <a:pt x="1650" y="6"/>
                    <a:pt x="1631" y="1"/>
                    <a:pt x="16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64"/>
            <p:cNvSpPr/>
            <p:nvPr/>
          </p:nvSpPr>
          <p:spPr>
            <a:xfrm>
              <a:off x="4437554" y="1384681"/>
              <a:ext cx="21344" cy="25963"/>
            </a:xfrm>
            <a:custGeom>
              <a:rect b="b" l="l" r="r" t="t"/>
              <a:pathLst>
                <a:path extrusionOk="0" h="1141" w="938">
                  <a:moveTo>
                    <a:pt x="28" y="1"/>
                  </a:moveTo>
                  <a:cubicBezTo>
                    <a:pt x="0" y="57"/>
                    <a:pt x="0" y="92"/>
                    <a:pt x="28" y="148"/>
                  </a:cubicBezTo>
                  <a:cubicBezTo>
                    <a:pt x="63" y="204"/>
                    <a:pt x="91" y="266"/>
                    <a:pt x="119" y="322"/>
                  </a:cubicBezTo>
                  <a:cubicBezTo>
                    <a:pt x="175" y="378"/>
                    <a:pt x="238" y="469"/>
                    <a:pt x="294" y="497"/>
                  </a:cubicBezTo>
                  <a:cubicBezTo>
                    <a:pt x="322" y="616"/>
                    <a:pt x="322" y="728"/>
                    <a:pt x="322" y="791"/>
                  </a:cubicBezTo>
                  <a:cubicBezTo>
                    <a:pt x="322" y="931"/>
                    <a:pt x="378" y="1050"/>
                    <a:pt x="469" y="1141"/>
                  </a:cubicBezTo>
                  <a:cubicBezTo>
                    <a:pt x="588" y="1050"/>
                    <a:pt x="671" y="931"/>
                    <a:pt x="762" y="847"/>
                  </a:cubicBezTo>
                  <a:cubicBezTo>
                    <a:pt x="762" y="791"/>
                    <a:pt x="790" y="728"/>
                    <a:pt x="818" y="672"/>
                  </a:cubicBezTo>
                  <a:cubicBezTo>
                    <a:pt x="874" y="497"/>
                    <a:pt x="937" y="294"/>
                    <a:pt x="874" y="120"/>
                  </a:cubicBezTo>
                  <a:cubicBezTo>
                    <a:pt x="874" y="57"/>
                    <a:pt x="874" y="29"/>
                    <a:pt x="846" y="1"/>
                  </a:cubicBezTo>
                  <a:lnTo>
                    <a:pt x="203" y="1"/>
                  </a:lnTo>
                  <a:cubicBezTo>
                    <a:pt x="175" y="29"/>
                    <a:pt x="119" y="29"/>
                    <a:pt x="91" y="29"/>
                  </a:cubicBezTo>
                  <a:cubicBezTo>
                    <a:pt x="63" y="29"/>
                    <a:pt x="28" y="29"/>
                    <a:pt x="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64"/>
            <p:cNvSpPr/>
            <p:nvPr/>
          </p:nvSpPr>
          <p:spPr>
            <a:xfrm>
              <a:off x="4233397" y="1393283"/>
              <a:ext cx="32494" cy="28489"/>
            </a:xfrm>
            <a:custGeom>
              <a:rect b="b" l="l" r="r" t="t"/>
              <a:pathLst>
                <a:path extrusionOk="0" h="1252" w="1428">
                  <a:moveTo>
                    <a:pt x="1078" y="0"/>
                  </a:moveTo>
                  <a:cubicBezTo>
                    <a:pt x="994" y="28"/>
                    <a:pt x="903" y="63"/>
                    <a:pt x="819" y="63"/>
                  </a:cubicBezTo>
                  <a:cubicBezTo>
                    <a:pt x="700" y="91"/>
                    <a:pt x="581" y="119"/>
                    <a:pt x="469" y="175"/>
                  </a:cubicBezTo>
                  <a:cubicBezTo>
                    <a:pt x="434" y="175"/>
                    <a:pt x="406" y="175"/>
                    <a:pt x="379" y="203"/>
                  </a:cubicBezTo>
                  <a:cubicBezTo>
                    <a:pt x="260" y="266"/>
                    <a:pt x="120" y="322"/>
                    <a:pt x="1" y="413"/>
                  </a:cubicBezTo>
                  <a:cubicBezTo>
                    <a:pt x="1" y="469"/>
                    <a:pt x="1" y="553"/>
                    <a:pt x="57" y="588"/>
                  </a:cubicBezTo>
                  <a:lnTo>
                    <a:pt x="85" y="588"/>
                  </a:lnTo>
                  <a:cubicBezTo>
                    <a:pt x="176" y="616"/>
                    <a:pt x="260" y="700"/>
                    <a:pt x="323" y="791"/>
                  </a:cubicBezTo>
                  <a:lnTo>
                    <a:pt x="351" y="791"/>
                  </a:lnTo>
                  <a:cubicBezTo>
                    <a:pt x="351" y="818"/>
                    <a:pt x="379" y="818"/>
                    <a:pt x="379" y="846"/>
                  </a:cubicBezTo>
                  <a:lnTo>
                    <a:pt x="434" y="846"/>
                  </a:lnTo>
                  <a:cubicBezTo>
                    <a:pt x="553" y="902"/>
                    <a:pt x="700" y="965"/>
                    <a:pt x="784" y="1049"/>
                  </a:cubicBezTo>
                  <a:cubicBezTo>
                    <a:pt x="903" y="1077"/>
                    <a:pt x="1022" y="1140"/>
                    <a:pt x="1106" y="1196"/>
                  </a:cubicBezTo>
                  <a:cubicBezTo>
                    <a:pt x="1134" y="1224"/>
                    <a:pt x="1134" y="1252"/>
                    <a:pt x="1169" y="1252"/>
                  </a:cubicBezTo>
                  <a:lnTo>
                    <a:pt x="1197" y="1252"/>
                  </a:lnTo>
                  <a:cubicBezTo>
                    <a:pt x="1399" y="1140"/>
                    <a:pt x="1427" y="902"/>
                    <a:pt x="1399" y="728"/>
                  </a:cubicBezTo>
                  <a:cubicBezTo>
                    <a:pt x="1371" y="469"/>
                    <a:pt x="1371" y="238"/>
                    <a:pt x="1134" y="63"/>
                  </a:cubicBezTo>
                  <a:lnTo>
                    <a:pt x="1106" y="28"/>
                  </a:lnTo>
                  <a:lnTo>
                    <a:pt x="1078"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64"/>
            <p:cNvSpPr/>
            <p:nvPr/>
          </p:nvSpPr>
          <p:spPr>
            <a:xfrm>
              <a:off x="4204930" y="1236865"/>
              <a:ext cx="84831" cy="151821"/>
            </a:xfrm>
            <a:custGeom>
              <a:rect b="b" l="l" r="r" t="t"/>
              <a:pathLst>
                <a:path extrusionOk="0" h="6672" w="3728">
                  <a:moveTo>
                    <a:pt x="0" y="1"/>
                  </a:moveTo>
                  <a:lnTo>
                    <a:pt x="0" y="148"/>
                  </a:lnTo>
                  <a:cubicBezTo>
                    <a:pt x="0" y="204"/>
                    <a:pt x="56" y="260"/>
                    <a:pt x="84" y="323"/>
                  </a:cubicBezTo>
                  <a:cubicBezTo>
                    <a:pt x="147" y="378"/>
                    <a:pt x="175" y="406"/>
                    <a:pt x="203" y="434"/>
                  </a:cubicBezTo>
                  <a:cubicBezTo>
                    <a:pt x="203" y="434"/>
                    <a:pt x="203" y="469"/>
                    <a:pt x="231" y="469"/>
                  </a:cubicBezTo>
                  <a:cubicBezTo>
                    <a:pt x="609" y="903"/>
                    <a:pt x="930" y="1343"/>
                    <a:pt x="1224" y="1868"/>
                  </a:cubicBezTo>
                  <a:cubicBezTo>
                    <a:pt x="1455" y="2329"/>
                    <a:pt x="1748" y="2826"/>
                    <a:pt x="1895" y="3350"/>
                  </a:cubicBezTo>
                  <a:cubicBezTo>
                    <a:pt x="2007" y="3525"/>
                    <a:pt x="2070" y="3728"/>
                    <a:pt x="2126" y="3931"/>
                  </a:cubicBezTo>
                  <a:cubicBezTo>
                    <a:pt x="2154" y="4105"/>
                    <a:pt x="2245" y="4315"/>
                    <a:pt x="2301" y="4490"/>
                  </a:cubicBezTo>
                  <a:cubicBezTo>
                    <a:pt x="2357" y="4630"/>
                    <a:pt x="2420" y="4805"/>
                    <a:pt x="2476" y="4951"/>
                  </a:cubicBezTo>
                  <a:cubicBezTo>
                    <a:pt x="2504" y="5042"/>
                    <a:pt x="2532" y="5098"/>
                    <a:pt x="2532" y="5189"/>
                  </a:cubicBezTo>
                  <a:lnTo>
                    <a:pt x="2560" y="5189"/>
                  </a:lnTo>
                  <a:cubicBezTo>
                    <a:pt x="2560" y="5217"/>
                    <a:pt x="2594" y="5245"/>
                    <a:pt x="2560" y="5245"/>
                  </a:cubicBezTo>
                  <a:lnTo>
                    <a:pt x="2560" y="5273"/>
                  </a:lnTo>
                  <a:cubicBezTo>
                    <a:pt x="2546" y="5287"/>
                    <a:pt x="2532" y="5294"/>
                    <a:pt x="2521" y="5294"/>
                  </a:cubicBezTo>
                  <a:cubicBezTo>
                    <a:pt x="2511" y="5294"/>
                    <a:pt x="2504" y="5287"/>
                    <a:pt x="2504" y="5273"/>
                  </a:cubicBezTo>
                  <a:lnTo>
                    <a:pt x="2476" y="5273"/>
                  </a:lnTo>
                  <a:lnTo>
                    <a:pt x="2476" y="5245"/>
                  </a:lnTo>
                  <a:lnTo>
                    <a:pt x="2448" y="5245"/>
                  </a:lnTo>
                  <a:cubicBezTo>
                    <a:pt x="2357" y="5189"/>
                    <a:pt x="2245" y="5126"/>
                    <a:pt x="2154" y="5042"/>
                  </a:cubicBezTo>
                  <a:cubicBezTo>
                    <a:pt x="2070" y="4979"/>
                    <a:pt x="2007" y="4896"/>
                    <a:pt x="1923" y="4868"/>
                  </a:cubicBezTo>
                  <a:lnTo>
                    <a:pt x="1860" y="4805"/>
                  </a:lnTo>
                  <a:cubicBezTo>
                    <a:pt x="1832" y="4805"/>
                    <a:pt x="1832" y="4777"/>
                    <a:pt x="1832" y="4777"/>
                  </a:cubicBezTo>
                  <a:cubicBezTo>
                    <a:pt x="1804" y="4777"/>
                    <a:pt x="1804" y="4777"/>
                    <a:pt x="1776" y="4749"/>
                  </a:cubicBezTo>
                  <a:cubicBezTo>
                    <a:pt x="1744" y="4781"/>
                    <a:pt x="1708" y="4795"/>
                    <a:pt x="1674" y="4795"/>
                  </a:cubicBezTo>
                  <a:cubicBezTo>
                    <a:pt x="1649" y="4795"/>
                    <a:pt x="1625" y="4788"/>
                    <a:pt x="1602" y="4777"/>
                  </a:cubicBezTo>
                  <a:cubicBezTo>
                    <a:pt x="1446" y="4678"/>
                    <a:pt x="1276" y="4646"/>
                    <a:pt x="1102" y="4646"/>
                  </a:cubicBezTo>
                  <a:cubicBezTo>
                    <a:pt x="1017" y="4646"/>
                    <a:pt x="931" y="4653"/>
                    <a:pt x="846" y="4665"/>
                  </a:cubicBezTo>
                  <a:cubicBezTo>
                    <a:pt x="788" y="4676"/>
                    <a:pt x="720" y="4683"/>
                    <a:pt x="652" y="4683"/>
                  </a:cubicBezTo>
                  <a:cubicBezTo>
                    <a:pt x="551" y="4683"/>
                    <a:pt x="449" y="4668"/>
                    <a:pt x="378" y="4630"/>
                  </a:cubicBezTo>
                  <a:cubicBezTo>
                    <a:pt x="322" y="4665"/>
                    <a:pt x="287" y="4693"/>
                    <a:pt x="259" y="4749"/>
                  </a:cubicBezTo>
                  <a:cubicBezTo>
                    <a:pt x="287" y="4749"/>
                    <a:pt x="322" y="4749"/>
                    <a:pt x="350" y="4777"/>
                  </a:cubicBezTo>
                  <a:cubicBezTo>
                    <a:pt x="700" y="5014"/>
                    <a:pt x="1021" y="5301"/>
                    <a:pt x="1336" y="5567"/>
                  </a:cubicBezTo>
                  <a:cubicBezTo>
                    <a:pt x="1574" y="5770"/>
                    <a:pt x="1860" y="5972"/>
                    <a:pt x="2035" y="6238"/>
                  </a:cubicBezTo>
                  <a:cubicBezTo>
                    <a:pt x="2098" y="6238"/>
                    <a:pt x="2126" y="6238"/>
                    <a:pt x="2182" y="6294"/>
                  </a:cubicBezTo>
                  <a:cubicBezTo>
                    <a:pt x="2210" y="6322"/>
                    <a:pt x="2210" y="6350"/>
                    <a:pt x="2210" y="6413"/>
                  </a:cubicBezTo>
                  <a:lnTo>
                    <a:pt x="2245" y="6413"/>
                  </a:lnTo>
                  <a:cubicBezTo>
                    <a:pt x="2385" y="6441"/>
                    <a:pt x="2448" y="6525"/>
                    <a:pt x="2504" y="6644"/>
                  </a:cubicBezTo>
                  <a:lnTo>
                    <a:pt x="2504" y="6672"/>
                  </a:lnTo>
                  <a:cubicBezTo>
                    <a:pt x="2594" y="6525"/>
                    <a:pt x="2594" y="6350"/>
                    <a:pt x="2622" y="6203"/>
                  </a:cubicBezTo>
                  <a:lnTo>
                    <a:pt x="2622" y="5798"/>
                  </a:lnTo>
                  <a:cubicBezTo>
                    <a:pt x="2650" y="5714"/>
                    <a:pt x="2678" y="5595"/>
                    <a:pt x="2650" y="5504"/>
                  </a:cubicBezTo>
                  <a:cubicBezTo>
                    <a:pt x="2622" y="5392"/>
                    <a:pt x="2594" y="5301"/>
                    <a:pt x="2594" y="5189"/>
                  </a:cubicBezTo>
                  <a:lnTo>
                    <a:pt x="2594" y="4924"/>
                  </a:lnTo>
                  <a:cubicBezTo>
                    <a:pt x="2622" y="4896"/>
                    <a:pt x="2678" y="4868"/>
                    <a:pt x="2678" y="4840"/>
                  </a:cubicBezTo>
                  <a:cubicBezTo>
                    <a:pt x="2734" y="4749"/>
                    <a:pt x="2734" y="4665"/>
                    <a:pt x="2769" y="4574"/>
                  </a:cubicBezTo>
                  <a:cubicBezTo>
                    <a:pt x="2825" y="4490"/>
                    <a:pt x="2881" y="4427"/>
                    <a:pt x="2972" y="4343"/>
                  </a:cubicBezTo>
                  <a:cubicBezTo>
                    <a:pt x="3028" y="4280"/>
                    <a:pt x="3084" y="4224"/>
                    <a:pt x="3175" y="4196"/>
                  </a:cubicBezTo>
                  <a:cubicBezTo>
                    <a:pt x="3203" y="4168"/>
                    <a:pt x="3378" y="4049"/>
                    <a:pt x="3378" y="4049"/>
                  </a:cubicBezTo>
                  <a:cubicBezTo>
                    <a:pt x="3404" y="4062"/>
                    <a:pt x="3432" y="4067"/>
                    <a:pt x="3460" y="4067"/>
                  </a:cubicBezTo>
                  <a:cubicBezTo>
                    <a:pt x="3556" y="4067"/>
                    <a:pt x="3650" y="4001"/>
                    <a:pt x="3671" y="3931"/>
                  </a:cubicBezTo>
                  <a:cubicBezTo>
                    <a:pt x="3699" y="3903"/>
                    <a:pt x="3699" y="3875"/>
                    <a:pt x="3727" y="3847"/>
                  </a:cubicBezTo>
                  <a:cubicBezTo>
                    <a:pt x="3671" y="3672"/>
                    <a:pt x="3608" y="3469"/>
                    <a:pt x="3524" y="3294"/>
                  </a:cubicBezTo>
                  <a:cubicBezTo>
                    <a:pt x="3406" y="3057"/>
                    <a:pt x="3294" y="2854"/>
                    <a:pt x="3175" y="2651"/>
                  </a:cubicBezTo>
                  <a:cubicBezTo>
                    <a:pt x="2909" y="2245"/>
                    <a:pt x="2560" y="1868"/>
                    <a:pt x="2273" y="1483"/>
                  </a:cubicBezTo>
                  <a:cubicBezTo>
                    <a:pt x="2007" y="1106"/>
                    <a:pt x="1657" y="728"/>
                    <a:pt x="1252" y="497"/>
                  </a:cubicBezTo>
                  <a:cubicBezTo>
                    <a:pt x="874" y="260"/>
                    <a:pt x="406" y="204"/>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64"/>
            <p:cNvSpPr/>
            <p:nvPr/>
          </p:nvSpPr>
          <p:spPr>
            <a:xfrm>
              <a:off x="4425608" y="1527241"/>
              <a:ext cx="23" cy="23"/>
            </a:xfrm>
            <a:custGeom>
              <a:rect b="b" l="l" r="r" t="t"/>
              <a:pathLst>
                <a:path extrusionOk="0" h="1" w="1">
                  <a:moveTo>
                    <a:pt x="1" y="1"/>
                  </a:moveTo>
                  <a:lnTo>
                    <a:pt x="1" y="1"/>
                  </a:lnTo>
                  <a:close/>
                  <a:moveTo>
                    <a:pt x="1" y="1"/>
                  </a:moveTo>
                  <a:lnTo>
                    <a:pt x="1"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64"/>
            <p:cNvSpPr/>
            <p:nvPr/>
          </p:nvSpPr>
          <p:spPr>
            <a:xfrm>
              <a:off x="4403809" y="1517320"/>
              <a:ext cx="28148" cy="21253"/>
            </a:xfrm>
            <a:custGeom>
              <a:rect b="b" l="l" r="r" t="t"/>
              <a:pathLst>
                <a:path extrusionOk="0" h="934" w="1237">
                  <a:moveTo>
                    <a:pt x="279" y="1"/>
                  </a:moveTo>
                  <a:cubicBezTo>
                    <a:pt x="144" y="1"/>
                    <a:pt x="8" y="91"/>
                    <a:pt x="57" y="262"/>
                  </a:cubicBezTo>
                  <a:cubicBezTo>
                    <a:pt x="57" y="290"/>
                    <a:pt x="57" y="290"/>
                    <a:pt x="29" y="318"/>
                  </a:cubicBezTo>
                  <a:cubicBezTo>
                    <a:pt x="29" y="381"/>
                    <a:pt x="1" y="437"/>
                    <a:pt x="29" y="493"/>
                  </a:cubicBezTo>
                  <a:cubicBezTo>
                    <a:pt x="29" y="584"/>
                    <a:pt x="57" y="668"/>
                    <a:pt x="85" y="759"/>
                  </a:cubicBezTo>
                  <a:cubicBezTo>
                    <a:pt x="113" y="870"/>
                    <a:pt x="204" y="933"/>
                    <a:pt x="322" y="933"/>
                  </a:cubicBezTo>
                  <a:cubicBezTo>
                    <a:pt x="406" y="933"/>
                    <a:pt x="462" y="905"/>
                    <a:pt x="553" y="905"/>
                  </a:cubicBezTo>
                  <a:cubicBezTo>
                    <a:pt x="575" y="913"/>
                    <a:pt x="598" y="916"/>
                    <a:pt x="620" y="916"/>
                  </a:cubicBezTo>
                  <a:cubicBezTo>
                    <a:pt x="682" y="916"/>
                    <a:pt x="743" y="889"/>
                    <a:pt x="784" y="842"/>
                  </a:cubicBezTo>
                  <a:cubicBezTo>
                    <a:pt x="784" y="870"/>
                    <a:pt x="812" y="870"/>
                    <a:pt x="847" y="905"/>
                  </a:cubicBezTo>
                  <a:cubicBezTo>
                    <a:pt x="864" y="909"/>
                    <a:pt x="880" y="910"/>
                    <a:pt x="896" y="910"/>
                  </a:cubicBezTo>
                  <a:cubicBezTo>
                    <a:pt x="1146" y="910"/>
                    <a:pt x="1237" y="518"/>
                    <a:pt x="987" y="465"/>
                  </a:cubicBezTo>
                  <a:cubicBezTo>
                    <a:pt x="959" y="465"/>
                    <a:pt x="959" y="437"/>
                    <a:pt x="959" y="437"/>
                  </a:cubicBezTo>
                  <a:cubicBezTo>
                    <a:pt x="959" y="437"/>
                    <a:pt x="847" y="409"/>
                    <a:pt x="875" y="409"/>
                  </a:cubicBezTo>
                  <a:cubicBezTo>
                    <a:pt x="812" y="381"/>
                    <a:pt x="728" y="318"/>
                    <a:pt x="672" y="262"/>
                  </a:cubicBezTo>
                  <a:cubicBezTo>
                    <a:pt x="609" y="234"/>
                    <a:pt x="553" y="171"/>
                    <a:pt x="497" y="143"/>
                  </a:cubicBezTo>
                  <a:cubicBezTo>
                    <a:pt x="471" y="47"/>
                    <a:pt x="375" y="1"/>
                    <a:pt x="2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64"/>
            <p:cNvSpPr/>
            <p:nvPr/>
          </p:nvSpPr>
          <p:spPr>
            <a:xfrm>
              <a:off x="4157827" y="1452946"/>
              <a:ext cx="99462" cy="128452"/>
            </a:xfrm>
            <a:custGeom>
              <a:rect b="b" l="l" r="r" t="t"/>
              <a:pathLst>
                <a:path extrusionOk="0" h="5645" w="4371">
                  <a:moveTo>
                    <a:pt x="84" y="1"/>
                  </a:moveTo>
                  <a:cubicBezTo>
                    <a:pt x="29" y="28"/>
                    <a:pt x="1" y="63"/>
                    <a:pt x="1" y="119"/>
                  </a:cubicBezTo>
                  <a:cubicBezTo>
                    <a:pt x="29" y="322"/>
                    <a:pt x="29" y="497"/>
                    <a:pt x="84" y="672"/>
                  </a:cubicBezTo>
                  <a:cubicBezTo>
                    <a:pt x="119" y="875"/>
                    <a:pt x="175" y="1077"/>
                    <a:pt x="231" y="1287"/>
                  </a:cubicBezTo>
                  <a:lnTo>
                    <a:pt x="231" y="1315"/>
                  </a:lnTo>
                  <a:cubicBezTo>
                    <a:pt x="294" y="1490"/>
                    <a:pt x="350" y="1637"/>
                    <a:pt x="378" y="1812"/>
                  </a:cubicBezTo>
                  <a:cubicBezTo>
                    <a:pt x="434" y="1986"/>
                    <a:pt x="497" y="2189"/>
                    <a:pt x="581" y="2364"/>
                  </a:cubicBezTo>
                  <a:cubicBezTo>
                    <a:pt x="700" y="2623"/>
                    <a:pt x="819" y="2860"/>
                    <a:pt x="959" y="3091"/>
                  </a:cubicBezTo>
                  <a:cubicBezTo>
                    <a:pt x="1196" y="3441"/>
                    <a:pt x="1427" y="3762"/>
                    <a:pt x="1693" y="4084"/>
                  </a:cubicBezTo>
                  <a:cubicBezTo>
                    <a:pt x="1951" y="4371"/>
                    <a:pt x="2245" y="4664"/>
                    <a:pt x="2420" y="5014"/>
                  </a:cubicBezTo>
                  <a:cubicBezTo>
                    <a:pt x="2448" y="5070"/>
                    <a:pt x="2448" y="5133"/>
                    <a:pt x="2448" y="5189"/>
                  </a:cubicBezTo>
                  <a:cubicBezTo>
                    <a:pt x="2476" y="5217"/>
                    <a:pt x="2504" y="5245"/>
                    <a:pt x="2567" y="5308"/>
                  </a:cubicBezTo>
                  <a:cubicBezTo>
                    <a:pt x="2756" y="5476"/>
                    <a:pt x="2948" y="5644"/>
                    <a:pt x="3185" y="5644"/>
                  </a:cubicBezTo>
                  <a:cubicBezTo>
                    <a:pt x="3273" y="5644"/>
                    <a:pt x="3367" y="5621"/>
                    <a:pt x="3469" y="5566"/>
                  </a:cubicBezTo>
                  <a:cubicBezTo>
                    <a:pt x="3755" y="5448"/>
                    <a:pt x="4077" y="5336"/>
                    <a:pt x="4224" y="5042"/>
                  </a:cubicBezTo>
                  <a:cubicBezTo>
                    <a:pt x="4371" y="4692"/>
                    <a:pt x="4196" y="4315"/>
                    <a:pt x="3902" y="4112"/>
                  </a:cubicBezTo>
                  <a:cubicBezTo>
                    <a:pt x="3818" y="4084"/>
                    <a:pt x="3727" y="4021"/>
                    <a:pt x="3672" y="3965"/>
                  </a:cubicBezTo>
                  <a:cubicBezTo>
                    <a:pt x="3581" y="3909"/>
                    <a:pt x="3525" y="3818"/>
                    <a:pt x="3441" y="3762"/>
                  </a:cubicBezTo>
                  <a:cubicBezTo>
                    <a:pt x="3294" y="3644"/>
                    <a:pt x="3119" y="3560"/>
                    <a:pt x="2972" y="3441"/>
                  </a:cubicBezTo>
                  <a:cubicBezTo>
                    <a:pt x="2825" y="3294"/>
                    <a:pt x="2679" y="3119"/>
                    <a:pt x="2532" y="2972"/>
                  </a:cubicBezTo>
                  <a:cubicBezTo>
                    <a:pt x="2392" y="2797"/>
                    <a:pt x="2245" y="2623"/>
                    <a:pt x="2070" y="2476"/>
                  </a:cubicBezTo>
                  <a:cubicBezTo>
                    <a:pt x="2007" y="2448"/>
                    <a:pt x="1923" y="2448"/>
                    <a:pt x="1868" y="2448"/>
                  </a:cubicBezTo>
                  <a:cubicBezTo>
                    <a:pt x="1777" y="2336"/>
                    <a:pt x="1693" y="2217"/>
                    <a:pt x="1602" y="2098"/>
                  </a:cubicBezTo>
                  <a:lnTo>
                    <a:pt x="1602" y="2070"/>
                  </a:lnTo>
                  <a:cubicBezTo>
                    <a:pt x="1483" y="1986"/>
                    <a:pt x="1371" y="1867"/>
                    <a:pt x="1280" y="1777"/>
                  </a:cubicBezTo>
                  <a:cubicBezTo>
                    <a:pt x="1133" y="1602"/>
                    <a:pt x="959" y="1427"/>
                    <a:pt x="819" y="1252"/>
                  </a:cubicBezTo>
                  <a:cubicBezTo>
                    <a:pt x="525" y="875"/>
                    <a:pt x="322" y="441"/>
                    <a:pt x="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64"/>
            <p:cNvSpPr/>
            <p:nvPr/>
          </p:nvSpPr>
          <p:spPr>
            <a:xfrm>
              <a:off x="4332222" y="1222870"/>
              <a:ext cx="63031" cy="104901"/>
            </a:xfrm>
            <a:custGeom>
              <a:rect b="b" l="l" r="r" t="t"/>
              <a:pathLst>
                <a:path extrusionOk="0" h="4610" w="2770">
                  <a:moveTo>
                    <a:pt x="2594" y="1"/>
                  </a:moveTo>
                  <a:cubicBezTo>
                    <a:pt x="2420" y="1"/>
                    <a:pt x="2357" y="175"/>
                    <a:pt x="2420" y="294"/>
                  </a:cubicBezTo>
                  <a:lnTo>
                    <a:pt x="2385" y="294"/>
                  </a:lnTo>
                  <a:cubicBezTo>
                    <a:pt x="2273" y="385"/>
                    <a:pt x="2154" y="497"/>
                    <a:pt x="2070" y="616"/>
                  </a:cubicBezTo>
                  <a:cubicBezTo>
                    <a:pt x="2032" y="604"/>
                    <a:pt x="2001" y="598"/>
                    <a:pt x="1972" y="598"/>
                  </a:cubicBezTo>
                  <a:cubicBezTo>
                    <a:pt x="1931" y="598"/>
                    <a:pt x="1897" y="611"/>
                    <a:pt x="1860" y="644"/>
                  </a:cubicBezTo>
                  <a:cubicBezTo>
                    <a:pt x="1629" y="910"/>
                    <a:pt x="1455" y="1168"/>
                    <a:pt x="1280" y="1462"/>
                  </a:cubicBezTo>
                  <a:cubicBezTo>
                    <a:pt x="1161" y="1665"/>
                    <a:pt x="1021" y="1895"/>
                    <a:pt x="930" y="2133"/>
                  </a:cubicBezTo>
                  <a:lnTo>
                    <a:pt x="902" y="2133"/>
                  </a:lnTo>
                  <a:cubicBezTo>
                    <a:pt x="755" y="2392"/>
                    <a:pt x="637" y="2658"/>
                    <a:pt x="525" y="2916"/>
                  </a:cubicBezTo>
                  <a:cubicBezTo>
                    <a:pt x="406" y="3210"/>
                    <a:pt x="322" y="3497"/>
                    <a:pt x="203" y="3790"/>
                  </a:cubicBezTo>
                  <a:cubicBezTo>
                    <a:pt x="147" y="3965"/>
                    <a:pt x="0" y="4168"/>
                    <a:pt x="28" y="4371"/>
                  </a:cubicBezTo>
                  <a:cubicBezTo>
                    <a:pt x="56" y="4462"/>
                    <a:pt x="147" y="4518"/>
                    <a:pt x="231" y="4518"/>
                  </a:cubicBezTo>
                  <a:cubicBezTo>
                    <a:pt x="252" y="4524"/>
                    <a:pt x="275" y="4526"/>
                    <a:pt x="299" y="4526"/>
                  </a:cubicBezTo>
                  <a:cubicBezTo>
                    <a:pt x="343" y="4526"/>
                    <a:pt x="391" y="4520"/>
                    <a:pt x="437" y="4520"/>
                  </a:cubicBezTo>
                  <a:cubicBezTo>
                    <a:pt x="479" y="4520"/>
                    <a:pt x="519" y="4525"/>
                    <a:pt x="553" y="4546"/>
                  </a:cubicBezTo>
                  <a:cubicBezTo>
                    <a:pt x="597" y="4590"/>
                    <a:pt x="649" y="4610"/>
                    <a:pt x="699" y="4610"/>
                  </a:cubicBezTo>
                  <a:cubicBezTo>
                    <a:pt x="782" y="4610"/>
                    <a:pt x="857" y="4554"/>
                    <a:pt x="874" y="4462"/>
                  </a:cubicBezTo>
                  <a:cubicBezTo>
                    <a:pt x="874" y="4462"/>
                    <a:pt x="902" y="4462"/>
                    <a:pt x="902" y="4434"/>
                  </a:cubicBezTo>
                  <a:cubicBezTo>
                    <a:pt x="986" y="4343"/>
                    <a:pt x="930" y="4231"/>
                    <a:pt x="846" y="4196"/>
                  </a:cubicBezTo>
                  <a:cubicBezTo>
                    <a:pt x="846" y="4168"/>
                    <a:pt x="874" y="4112"/>
                    <a:pt x="874" y="4084"/>
                  </a:cubicBezTo>
                  <a:cubicBezTo>
                    <a:pt x="958" y="3846"/>
                    <a:pt x="1049" y="3616"/>
                    <a:pt x="1133" y="3357"/>
                  </a:cubicBezTo>
                  <a:cubicBezTo>
                    <a:pt x="1161" y="3294"/>
                    <a:pt x="1196" y="3238"/>
                    <a:pt x="1196" y="3182"/>
                  </a:cubicBezTo>
                  <a:cubicBezTo>
                    <a:pt x="1336" y="2714"/>
                    <a:pt x="1511" y="2245"/>
                    <a:pt x="1776" y="1812"/>
                  </a:cubicBezTo>
                  <a:cubicBezTo>
                    <a:pt x="1776" y="1749"/>
                    <a:pt x="1720" y="1693"/>
                    <a:pt x="1657" y="1693"/>
                  </a:cubicBezTo>
                  <a:cubicBezTo>
                    <a:pt x="1657" y="1665"/>
                    <a:pt x="1657" y="1665"/>
                    <a:pt x="1685" y="1665"/>
                  </a:cubicBezTo>
                  <a:cubicBezTo>
                    <a:pt x="1951" y="1315"/>
                    <a:pt x="2273" y="966"/>
                    <a:pt x="2503" y="560"/>
                  </a:cubicBezTo>
                  <a:cubicBezTo>
                    <a:pt x="2531" y="525"/>
                    <a:pt x="2559" y="469"/>
                    <a:pt x="2594" y="441"/>
                  </a:cubicBezTo>
                  <a:lnTo>
                    <a:pt x="2594" y="413"/>
                  </a:lnTo>
                  <a:cubicBezTo>
                    <a:pt x="2622" y="350"/>
                    <a:pt x="2678" y="294"/>
                    <a:pt x="2706" y="210"/>
                  </a:cubicBezTo>
                  <a:cubicBezTo>
                    <a:pt x="2734" y="175"/>
                    <a:pt x="2734" y="147"/>
                    <a:pt x="2769" y="119"/>
                  </a:cubicBezTo>
                  <a:cubicBezTo>
                    <a:pt x="2734" y="63"/>
                    <a:pt x="2678" y="1"/>
                    <a:pt x="259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64"/>
            <p:cNvSpPr/>
            <p:nvPr/>
          </p:nvSpPr>
          <p:spPr>
            <a:xfrm>
              <a:off x="4311697" y="1217546"/>
              <a:ext cx="87516" cy="110089"/>
            </a:xfrm>
            <a:custGeom>
              <a:rect b="b" l="l" r="r" t="t"/>
              <a:pathLst>
                <a:path extrusionOk="0" h="4838" w="3846">
                  <a:moveTo>
                    <a:pt x="1050" y="4752"/>
                  </a:moveTo>
                  <a:cubicBezTo>
                    <a:pt x="1063" y="4762"/>
                    <a:pt x="1068" y="4766"/>
                    <a:pt x="1069" y="4766"/>
                  </a:cubicBezTo>
                  <a:cubicBezTo>
                    <a:pt x="1069" y="4766"/>
                    <a:pt x="1062" y="4760"/>
                    <a:pt x="1050" y="4752"/>
                  </a:cubicBezTo>
                  <a:close/>
                  <a:moveTo>
                    <a:pt x="3714" y="0"/>
                  </a:moveTo>
                  <a:cubicBezTo>
                    <a:pt x="3552" y="0"/>
                    <a:pt x="3259" y="132"/>
                    <a:pt x="3259" y="235"/>
                  </a:cubicBezTo>
                  <a:cubicBezTo>
                    <a:pt x="3259" y="270"/>
                    <a:pt x="2881" y="444"/>
                    <a:pt x="2853" y="444"/>
                  </a:cubicBezTo>
                  <a:cubicBezTo>
                    <a:pt x="2734" y="500"/>
                    <a:pt x="2559" y="703"/>
                    <a:pt x="2448" y="822"/>
                  </a:cubicBezTo>
                  <a:cubicBezTo>
                    <a:pt x="2443" y="817"/>
                    <a:pt x="2437" y="815"/>
                    <a:pt x="2431" y="815"/>
                  </a:cubicBezTo>
                  <a:cubicBezTo>
                    <a:pt x="2351" y="815"/>
                    <a:pt x="2150" y="1146"/>
                    <a:pt x="2098" y="1172"/>
                  </a:cubicBezTo>
                  <a:cubicBezTo>
                    <a:pt x="1804" y="1374"/>
                    <a:pt x="1748" y="1549"/>
                    <a:pt x="1511" y="1808"/>
                  </a:cubicBezTo>
                  <a:cubicBezTo>
                    <a:pt x="1336" y="1983"/>
                    <a:pt x="1427" y="2046"/>
                    <a:pt x="1280" y="2248"/>
                  </a:cubicBezTo>
                  <a:cubicBezTo>
                    <a:pt x="1280" y="2248"/>
                    <a:pt x="1105" y="2367"/>
                    <a:pt x="1077" y="2367"/>
                  </a:cubicBezTo>
                  <a:cubicBezTo>
                    <a:pt x="902" y="2598"/>
                    <a:pt x="902" y="2892"/>
                    <a:pt x="755" y="3150"/>
                  </a:cubicBezTo>
                  <a:cubicBezTo>
                    <a:pt x="581" y="3416"/>
                    <a:pt x="434" y="3675"/>
                    <a:pt x="287" y="3941"/>
                  </a:cubicBezTo>
                  <a:cubicBezTo>
                    <a:pt x="175" y="4115"/>
                    <a:pt x="0" y="4290"/>
                    <a:pt x="0" y="4493"/>
                  </a:cubicBezTo>
                  <a:cubicBezTo>
                    <a:pt x="0" y="4577"/>
                    <a:pt x="84" y="4640"/>
                    <a:pt x="175" y="4668"/>
                  </a:cubicBezTo>
                  <a:cubicBezTo>
                    <a:pt x="259" y="4696"/>
                    <a:pt x="406" y="4696"/>
                    <a:pt x="462" y="4752"/>
                  </a:cubicBezTo>
                  <a:cubicBezTo>
                    <a:pt x="518" y="4808"/>
                    <a:pt x="587" y="4838"/>
                    <a:pt x="650" y="4838"/>
                  </a:cubicBezTo>
                  <a:cubicBezTo>
                    <a:pt x="719" y="4838"/>
                    <a:pt x="782" y="4801"/>
                    <a:pt x="811" y="4724"/>
                  </a:cubicBezTo>
                  <a:lnTo>
                    <a:pt x="839" y="4724"/>
                  </a:lnTo>
                  <a:cubicBezTo>
                    <a:pt x="858" y="4707"/>
                    <a:pt x="880" y="4700"/>
                    <a:pt x="904" y="4700"/>
                  </a:cubicBezTo>
                  <a:cubicBezTo>
                    <a:pt x="959" y="4700"/>
                    <a:pt x="1020" y="4733"/>
                    <a:pt x="1050" y="4752"/>
                  </a:cubicBezTo>
                  <a:lnTo>
                    <a:pt x="1050" y="4752"/>
                  </a:lnTo>
                  <a:cubicBezTo>
                    <a:pt x="1050" y="4752"/>
                    <a:pt x="1049" y="4752"/>
                    <a:pt x="1049" y="4752"/>
                  </a:cubicBezTo>
                  <a:cubicBezTo>
                    <a:pt x="1077" y="4724"/>
                    <a:pt x="1077" y="4465"/>
                    <a:pt x="1077" y="4402"/>
                  </a:cubicBezTo>
                  <a:cubicBezTo>
                    <a:pt x="1224" y="4199"/>
                    <a:pt x="1133" y="3906"/>
                    <a:pt x="1280" y="3703"/>
                  </a:cubicBezTo>
                  <a:cubicBezTo>
                    <a:pt x="1308" y="3647"/>
                    <a:pt x="1336" y="3591"/>
                    <a:pt x="1364" y="3556"/>
                  </a:cubicBezTo>
                  <a:cubicBezTo>
                    <a:pt x="1601" y="3094"/>
                    <a:pt x="1860" y="2682"/>
                    <a:pt x="2210" y="2304"/>
                  </a:cubicBezTo>
                  <a:cubicBezTo>
                    <a:pt x="2210" y="2248"/>
                    <a:pt x="2182" y="2192"/>
                    <a:pt x="2126" y="2157"/>
                  </a:cubicBezTo>
                  <a:lnTo>
                    <a:pt x="2126" y="2129"/>
                  </a:lnTo>
                  <a:cubicBezTo>
                    <a:pt x="2475" y="1843"/>
                    <a:pt x="2853" y="1549"/>
                    <a:pt x="3175" y="1200"/>
                  </a:cubicBezTo>
                  <a:cubicBezTo>
                    <a:pt x="3203" y="1172"/>
                    <a:pt x="3231" y="1144"/>
                    <a:pt x="3259" y="1109"/>
                  </a:cubicBezTo>
                  <a:lnTo>
                    <a:pt x="3259" y="1081"/>
                  </a:lnTo>
                  <a:cubicBezTo>
                    <a:pt x="3322" y="1025"/>
                    <a:pt x="3231" y="1025"/>
                    <a:pt x="3287" y="969"/>
                  </a:cubicBezTo>
                  <a:cubicBezTo>
                    <a:pt x="3322" y="934"/>
                    <a:pt x="3377" y="822"/>
                    <a:pt x="3405" y="794"/>
                  </a:cubicBezTo>
                  <a:cubicBezTo>
                    <a:pt x="3405" y="731"/>
                    <a:pt x="3846" y="4"/>
                    <a:pt x="3755" y="4"/>
                  </a:cubicBezTo>
                  <a:cubicBezTo>
                    <a:pt x="3743" y="1"/>
                    <a:pt x="3729" y="0"/>
                    <a:pt x="37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64"/>
            <p:cNvSpPr/>
            <p:nvPr/>
          </p:nvSpPr>
          <p:spPr>
            <a:xfrm>
              <a:off x="4216854" y="1241484"/>
              <a:ext cx="72270" cy="94342"/>
            </a:xfrm>
            <a:custGeom>
              <a:rect b="b" l="l" r="r" t="t"/>
              <a:pathLst>
                <a:path extrusionOk="0" h="4146" w="3176">
                  <a:moveTo>
                    <a:pt x="29" y="1"/>
                  </a:moveTo>
                  <a:cubicBezTo>
                    <a:pt x="1" y="29"/>
                    <a:pt x="1" y="57"/>
                    <a:pt x="29" y="92"/>
                  </a:cubicBezTo>
                  <a:cubicBezTo>
                    <a:pt x="148" y="148"/>
                    <a:pt x="259" y="231"/>
                    <a:pt x="378" y="350"/>
                  </a:cubicBezTo>
                  <a:cubicBezTo>
                    <a:pt x="497" y="497"/>
                    <a:pt x="609" y="672"/>
                    <a:pt x="728" y="819"/>
                  </a:cubicBezTo>
                  <a:cubicBezTo>
                    <a:pt x="903" y="1022"/>
                    <a:pt x="1078" y="1196"/>
                    <a:pt x="1252" y="1427"/>
                  </a:cubicBezTo>
                  <a:cubicBezTo>
                    <a:pt x="1252" y="1455"/>
                    <a:pt x="1280" y="1490"/>
                    <a:pt x="1280" y="1518"/>
                  </a:cubicBezTo>
                  <a:cubicBezTo>
                    <a:pt x="1371" y="1665"/>
                    <a:pt x="1455" y="1840"/>
                    <a:pt x="1546" y="1979"/>
                  </a:cubicBezTo>
                  <a:cubicBezTo>
                    <a:pt x="1658" y="2189"/>
                    <a:pt x="1777" y="2420"/>
                    <a:pt x="1896" y="2651"/>
                  </a:cubicBezTo>
                  <a:cubicBezTo>
                    <a:pt x="1924" y="2714"/>
                    <a:pt x="1952" y="2770"/>
                    <a:pt x="1980" y="2854"/>
                  </a:cubicBezTo>
                  <a:cubicBezTo>
                    <a:pt x="1980" y="2889"/>
                    <a:pt x="1952" y="2916"/>
                    <a:pt x="1980" y="2972"/>
                  </a:cubicBezTo>
                  <a:cubicBezTo>
                    <a:pt x="2036" y="3238"/>
                    <a:pt x="2036" y="3616"/>
                    <a:pt x="2210" y="3818"/>
                  </a:cubicBezTo>
                  <a:cubicBezTo>
                    <a:pt x="2301" y="3937"/>
                    <a:pt x="2385" y="3937"/>
                    <a:pt x="2476" y="3937"/>
                  </a:cubicBezTo>
                  <a:cubicBezTo>
                    <a:pt x="2504" y="3993"/>
                    <a:pt x="2504" y="4049"/>
                    <a:pt x="2560" y="4077"/>
                  </a:cubicBezTo>
                  <a:cubicBezTo>
                    <a:pt x="2595" y="4112"/>
                    <a:pt x="2623" y="4140"/>
                    <a:pt x="2651" y="4140"/>
                  </a:cubicBezTo>
                  <a:cubicBezTo>
                    <a:pt x="2661" y="4144"/>
                    <a:pt x="2673" y="4145"/>
                    <a:pt x="2684" y="4145"/>
                  </a:cubicBezTo>
                  <a:cubicBezTo>
                    <a:pt x="2762" y="4145"/>
                    <a:pt x="2850" y="4067"/>
                    <a:pt x="2826" y="3993"/>
                  </a:cubicBezTo>
                  <a:lnTo>
                    <a:pt x="2826" y="3874"/>
                  </a:lnTo>
                  <a:lnTo>
                    <a:pt x="2826" y="3846"/>
                  </a:lnTo>
                  <a:cubicBezTo>
                    <a:pt x="2826" y="3846"/>
                    <a:pt x="2826" y="3874"/>
                    <a:pt x="2854" y="3874"/>
                  </a:cubicBezTo>
                  <a:cubicBezTo>
                    <a:pt x="2869" y="3878"/>
                    <a:pt x="2885" y="3880"/>
                    <a:pt x="2899" y="3880"/>
                  </a:cubicBezTo>
                  <a:cubicBezTo>
                    <a:pt x="2994" y="3880"/>
                    <a:pt x="3060" y="3806"/>
                    <a:pt x="3084" y="3728"/>
                  </a:cubicBezTo>
                  <a:cubicBezTo>
                    <a:pt x="3175" y="3553"/>
                    <a:pt x="3119" y="3413"/>
                    <a:pt x="3056" y="3266"/>
                  </a:cubicBezTo>
                  <a:lnTo>
                    <a:pt x="3056" y="3203"/>
                  </a:lnTo>
                  <a:cubicBezTo>
                    <a:pt x="3028" y="3175"/>
                    <a:pt x="3028" y="3119"/>
                    <a:pt x="3000" y="3091"/>
                  </a:cubicBezTo>
                  <a:cubicBezTo>
                    <a:pt x="2972" y="3028"/>
                    <a:pt x="2945" y="2972"/>
                    <a:pt x="2910" y="2916"/>
                  </a:cubicBezTo>
                  <a:cubicBezTo>
                    <a:pt x="2868" y="2870"/>
                    <a:pt x="2827" y="2843"/>
                    <a:pt x="2783" y="2843"/>
                  </a:cubicBezTo>
                  <a:cubicBezTo>
                    <a:pt x="2767" y="2843"/>
                    <a:pt x="2751" y="2846"/>
                    <a:pt x="2735" y="2854"/>
                  </a:cubicBezTo>
                  <a:cubicBezTo>
                    <a:pt x="2707" y="2826"/>
                    <a:pt x="2679" y="2798"/>
                    <a:pt x="2651" y="2770"/>
                  </a:cubicBezTo>
                  <a:cubicBezTo>
                    <a:pt x="2707" y="2742"/>
                    <a:pt x="2770" y="2714"/>
                    <a:pt x="2770" y="2651"/>
                  </a:cubicBezTo>
                  <a:cubicBezTo>
                    <a:pt x="2735" y="2595"/>
                    <a:pt x="2679" y="2504"/>
                    <a:pt x="2651" y="2448"/>
                  </a:cubicBezTo>
                  <a:cubicBezTo>
                    <a:pt x="2385" y="2042"/>
                    <a:pt x="2036" y="1665"/>
                    <a:pt x="1749" y="1280"/>
                  </a:cubicBezTo>
                  <a:cubicBezTo>
                    <a:pt x="1483" y="903"/>
                    <a:pt x="1133" y="525"/>
                    <a:pt x="728" y="294"/>
                  </a:cubicBezTo>
                  <a:cubicBezTo>
                    <a:pt x="525" y="148"/>
                    <a:pt x="259" y="92"/>
                    <a:pt x="2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64"/>
            <p:cNvSpPr/>
            <p:nvPr/>
          </p:nvSpPr>
          <p:spPr>
            <a:xfrm>
              <a:off x="4218765" y="1342471"/>
              <a:ext cx="50425" cy="31106"/>
            </a:xfrm>
            <a:custGeom>
              <a:rect b="b" l="l" r="r" t="t"/>
              <a:pathLst>
                <a:path extrusionOk="0" h="1367" w="2216">
                  <a:moveTo>
                    <a:pt x="496" y="0"/>
                  </a:moveTo>
                  <a:cubicBezTo>
                    <a:pt x="412" y="0"/>
                    <a:pt x="325" y="9"/>
                    <a:pt x="238" y="24"/>
                  </a:cubicBezTo>
                  <a:cubicBezTo>
                    <a:pt x="175" y="24"/>
                    <a:pt x="92" y="52"/>
                    <a:pt x="1" y="52"/>
                  </a:cubicBezTo>
                  <a:cubicBezTo>
                    <a:pt x="1" y="93"/>
                    <a:pt x="34" y="119"/>
                    <a:pt x="63" y="119"/>
                  </a:cubicBezTo>
                  <a:cubicBezTo>
                    <a:pt x="74" y="119"/>
                    <a:pt x="84" y="115"/>
                    <a:pt x="92" y="108"/>
                  </a:cubicBezTo>
                  <a:cubicBezTo>
                    <a:pt x="350" y="199"/>
                    <a:pt x="616" y="310"/>
                    <a:pt x="847" y="401"/>
                  </a:cubicBezTo>
                  <a:cubicBezTo>
                    <a:pt x="847" y="429"/>
                    <a:pt x="847" y="457"/>
                    <a:pt x="875" y="485"/>
                  </a:cubicBezTo>
                  <a:cubicBezTo>
                    <a:pt x="1049" y="660"/>
                    <a:pt x="1224" y="807"/>
                    <a:pt x="1399" y="926"/>
                  </a:cubicBezTo>
                  <a:cubicBezTo>
                    <a:pt x="1518" y="1038"/>
                    <a:pt x="1602" y="1157"/>
                    <a:pt x="1749" y="1275"/>
                  </a:cubicBezTo>
                  <a:cubicBezTo>
                    <a:pt x="1777" y="1303"/>
                    <a:pt x="1777" y="1303"/>
                    <a:pt x="1812" y="1331"/>
                  </a:cubicBezTo>
                  <a:cubicBezTo>
                    <a:pt x="1846" y="1356"/>
                    <a:pt x="1880" y="1367"/>
                    <a:pt x="1914" y="1367"/>
                  </a:cubicBezTo>
                  <a:cubicBezTo>
                    <a:pt x="2080" y="1367"/>
                    <a:pt x="2216" y="1104"/>
                    <a:pt x="2070" y="982"/>
                  </a:cubicBezTo>
                  <a:cubicBezTo>
                    <a:pt x="1952" y="898"/>
                    <a:pt x="1868" y="751"/>
                    <a:pt x="1749" y="632"/>
                  </a:cubicBezTo>
                  <a:cubicBezTo>
                    <a:pt x="1721" y="632"/>
                    <a:pt x="1721" y="632"/>
                    <a:pt x="1693" y="604"/>
                  </a:cubicBezTo>
                  <a:cubicBezTo>
                    <a:pt x="1574" y="457"/>
                    <a:pt x="1399" y="338"/>
                    <a:pt x="1196" y="283"/>
                  </a:cubicBezTo>
                  <a:cubicBezTo>
                    <a:pt x="1112" y="199"/>
                    <a:pt x="1022" y="136"/>
                    <a:pt x="903" y="80"/>
                  </a:cubicBezTo>
                  <a:cubicBezTo>
                    <a:pt x="875" y="80"/>
                    <a:pt x="847" y="52"/>
                    <a:pt x="819" y="52"/>
                  </a:cubicBezTo>
                  <a:cubicBezTo>
                    <a:pt x="719" y="16"/>
                    <a:pt x="609" y="0"/>
                    <a:pt x="49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64"/>
            <p:cNvSpPr/>
            <p:nvPr/>
          </p:nvSpPr>
          <p:spPr>
            <a:xfrm>
              <a:off x="4235308" y="1393920"/>
              <a:ext cx="27238" cy="12128"/>
            </a:xfrm>
            <a:custGeom>
              <a:rect b="b" l="l" r="r" t="t"/>
              <a:pathLst>
                <a:path extrusionOk="0" h="533" w="1197">
                  <a:moveTo>
                    <a:pt x="994" y="0"/>
                  </a:moveTo>
                  <a:cubicBezTo>
                    <a:pt x="938" y="0"/>
                    <a:pt x="847" y="35"/>
                    <a:pt x="791" y="35"/>
                  </a:cubicBezTo>
                  <a:lnTo>
                    <a:pt x="735" y="63"/>
                  </a:lnTo>
                  <a:lnTo>
                    <a:pt x="672" y="63"/>
                  </a:lnTo>
                  <a:cubicBezTo>
                    <a:pt x="588" y="91"/>
                    <a:pt x="497" y="119"/>
                    <a:pt x="385" y="147"/>
                  </a:cubicBezTo>
                  <a:cubicBezTo>
                    <a:pt x="267" y="175"/>
                    <a:pt x="120" y="266"/>
                    <a:pt x="1" y="322"/>
                  </a:cubicBezTo>
                  <a:cubicBezTo>
                    <a:pt x="1" y="413"/>
                    <a:pt x="92" y="525"/>
                    <a:pt x="211" y="525"/>
                  </a:cubicBezTo>
                  <a:cubicBezTo>
                    <a:pt x="278" y="515"/>
                    <a:pt x="349" y="512"/>
                    <a:pt x="421" y="512"/>
                  </a:cubicBezTo>
                  <a:cubicBezTo>
                    <a:pt x="564" y="512"/>
                    <a:pt x="712" y="525"/>
                    <a:pt x="847" y="525"/>
                  </a:cubicBezTo>
                  <a:cubicBezTo>
                    <a:pt x="865" y="530"/>
                    <a:pt x="881" y="532"/>
                    <a:pt x="896" y="532"/>
                  </a:cubicBezTo>
                  <a:cubicBezTo>
                    <a:pt x="981" y="532"/>
                    <a:pt x="1022" y="456"/>
                    <a:pt x="1022" y="385"/>
                  </a:cubicBezTo>
                  <a:cubicBezTo>
                    <a:pt x="1197" y="294"/>
                    <a:pt x="1141" y="35"/>
                    <a:pt x="99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64"/>
            <p:cNvSpPr/>
            <p:nvPr/>
          </p:nvSpPr>
          <p:spPr>
            <a:xfrm>
              <a:off x="4157827" y="1457930"/>
              <a:ext cx="87538" cy="121034"/>
            </a:xfrm>
            <a:custGeom>
              <a:rect b="b" l="l" r="r" t="t"/>
              <a:pathLst>
                <a:path extrusionOk="0" h="5319" w="3847">
                  <a:moveTo>
                    <a:pt x="74" y="0"/>
                  </a:moveTo>
                  <a:cubicBezTo>
                    <a:pt x="44" y="0"/>
                    <a:pt x="15" y="16"/>
                    <a:pt x="1" y="47"/>
                  </a:cubicBezTo>
                  <a:lnTo>
                    <a:pt x="1" y="250"/>
                  </a:lnTo>
                  <a:cubicBezTo>
                    <a:pt x="1" y="453"/>
                    <a:pt x="57" y="628"/>
                    <a:pt x="119" y="830"/>
                  </a:cubicBezTo>
                  <a:cubicBezTo>
                    <a:pt x="294" y="1152"/>
                    <a:pt x="350" y="1474"/>
                    <a:pt x="469" y="1823"/>
                  </a:cubicBezTo>
                  <a:cubicBezTo>
                    <a:pt x="553" y="2201"/>
                    <a:pt x="756" y="2550"/>
                    <a:pt x="959" y="2872"/>
                  </a:cubicBezTo>
                  <a:cubicBezTo>
                    <a:pt x="1196" y="3222"/>
                    <a:pt x="1427" y="3543"/>
                    <a:pt x="1693" y="3865"/>
                  </a:cubicBezTo>
                  <a:cubicBezTo>
                    <a:pt x="1951" y="4152"/>
                    <a:pt x="2245" y="4445"/>
                    <a:pt x="2420" y="4795"/>
                  </a:cubicBezTo>
                  <a:cubicBezTo>
                    <a:pt x="2448" y="4823"/>
                    <a:pt x="2448" y="4879"/>
                    <a:pt x="2448" y="4942"/>
                  </a:cubicBezTo>
                  <a:cubicBezTo>
                    <a:pt x="2567" y="5117"/>
                    <a:pt x="2798" y="5173"/>
                    <a:pt x="2972" y="5264"/>
                  </a:cubicBezTo>
                  <a:cubicBezTo>
                    <a:pt x="3093" y="5298"/>
                    <a:pt x="3207" y="5318"/>
                    <a:pt x="3318" y="5318"/>
                  </a:cubicBezTo>
                  <a:cubicBezTo>
                    <a:pt x="3479" y="5318"/>
                    <a:pt x="3633" y="5276"/>
                    <a:pt x="3790" y="5173"/>
                  </a:cubicBezTo>
                  <a:cubicBezTo>
                    <a:pt x="3846" y="5145"/>
                    <a:pt x="3846" y="5054"/>
                    <a:pt x="3790" y="4998"/>
                  </a:cubicBezTo>
                  <a:cubicBezTo>
                    <a:pt x="3700" y="4970"/>
                    <a:pt x="3644" y="4942"/>
                    <a:pt x="3581" y="4942"/>
                  </a:cubicBezTo>
                  <a:lnTo>
                    <a:pt x="3581" y="4914"/>
                  </a:lnTo>
                  <a:cubicBezTo>
                    <a:pt x="3553" y="4704"/>
                    <a:pt x="3406" y="4620"/>
                    <a:pt x="3266" y="4501"/>
                  </a:cubicBezTo>
                  <a:cubicBezTo>
                    <a:pt x="3091" y="4327"/>
                    <a:pt x="2881" y="4180"/>
                    <a:pt x="2679" y="4005"/>
                  </a:cubicBezTo>
                  <a:cubicBezTo>
                    <a:pt x="2329" y="3690"/>
                    <a:pt x="1979" y="3306"/>
                    <a:pt x="1693" y="2900"/>
                  </a:cubicBezTo>
                  <a:cubicBezTo>
                    <a:pt x="1602" y="2753"/>
                    <a:pt x="1483" y="2606"/>
                    <a:pt x="1399" y="2495"/>
                  </a:cubicBezTo>
                  <a:cubicBezTo>
                    <a:pt x="1308" y="2348"/>
                    <a:pt x="1224" y="2173"/>
                    <a:pt x="1168" y="2026"/>
                  </a:cubicBezTo>
                  <a:cubicBezTo>
                    <a:pt x="993" y="1676"/>
                    <a:pt x="847" y="1327"/>
                    <a:pt x="609" y="1005"/>
                  </a:cubicBezTo>
                  <a:cubicBezTo>
                    <a:pt x="581" y="949"/>
                    <a:pt x="553" y="949"/>
                    <a:pt x="497" y="921"/>
                  </a:cubicBezTo>
                  <a:lnTo>
                    <a:pt x="231" y="397"/>
                  </a:lnTo>
                  <a:cubicBezTo>
                    <a:pt x="203" y="278"/>
                    <a:pt x="175" y="159"/>
                    <a:pt x="147" y="47"/>
                  </a:cubicBezTo>
                  <a:cubicBezTo>
                    <a:pt x="133" y="16"/>
                    <a:pt x="104" y="0"/>
                    <a:pt x="7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64"/>
            <p:cNvSpPr/>
            <p:nvPr/>
          </p:nvSpPr>
          <p:spPr>
            <a:xfrm>
              <a:off x="4404287" y="1529426"/>
              <a:ext cx="24052" cy="9284"/>
            </a:xfrm>
            <a:custGeom>
              <a:rect b="b" l="l" r="r" t="t"/>
              <a:pathLst>
                <a:path extrusionOk="0" h="408" w="1057">
                  <a:moveTo>
                    <a:pt x="704" y="0"/>
                  </a:moveTo>
                  <a:cubicBezTo>
                    <a:pt x="651" y="0"/>
                    <a:pt x="595" y="9"/>
                    <a:pt x="532" y="24"/>
                  </a:cubicBezTo>
                  <a:cubicBezTo>
                    <a:pt x="464" y="24"/>
                    <a:pt x="385" y="10"/>
                    <a:pt x="310" y="10"/>
                  </a:cubicBezTo>
                  <a:cubicBezTo>
                    <a:pt x="222" y="10"/>
                    <a:pt x="141" y="29"/>
                    <a:pt x="92" y="108"/>
                  </a:cubicBezTo>
                  <a:cubicBezTo>
                    <a:pt x="1" y="227"/>
                    <a:pt x="81" y="328"/>
                    <a:pt x="174" y="328"/>
                  </a:cubicBezTo>
                  <a:cubicBezTo>
                    <a:pt x="195" y="328"/>
                    <a:pt x="217" y="322"/>
                    <a:pt x="238" y="310"/>
                  </a:cubicBezTo>
                  <a:lnTo>
                    <a:pt x="329" y="310"/>
                  </a:lnTo>
                  <a:cubicBezTo>
                    <a:pt x="385" y="310"/>
                    <a:pt x="413" y="310"/>
                    <a:pt x="476" y="338"/>
                  </a:cubicBezTo>
                  <a:cubicBezTo>
                    <a:pt x="516" y="338"/>
                    <a:pt x="557" y="332"/>
                    <a:pt x="601" y="332"/>
                  </a:cubicBezTo>
                  <a:cubicBezTo>
                    <a:pt x="650" y="332"/>
                    <a:pt x="704" y="340"/>
                    <a:pt x="763" y="373"/>
                  </a:cubicBezTo>
                  <a:cubicBezTo>
                    <a:pt x="789" y="398"/>
                    <a:pt x="817" y="408"/>
                    <a:pt x="846" y="408"/>
                  </a:cubicBezTo>
                  <a:cubicBezTo>
                    <a:pt x="915" y="408"/>
                    <a:pt x="984" y="347"/>
                    <a:pt x="1029" y="283"/>
                  </a:cubicBezTo>
                  <a:cubicBezTo>
                    <a:pt x="1057" y="199"/>
                    <a:pt x="966" y="108"/>
                    <a:pt x="910" y="52"/>
                  </a:cubicBezTo>
                  <a:cubicBezTo>
                    <a:pt x="842" y="16"/>
                    <a:pt x="776" y="0"/>
                    <a:pt x="7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64"/>
            <p:cNvSpPr/>
            <p:nvPr/>
          </p:nvSpPr>
          <p:spPr>
            <a:xfrm>
              <a:off x="4409702" y="1536480"/>
              <a:ext cx="23" cy="23"/>
            </a:xfrm>
            <a:custGeom>
              <a:rect b="b" l="l" r="r" t="t"/>
              <a:pathLst>
                <a:path extrusionOk="0" h="1" w="1">
                  <a:moveTo>
                    <a:pt x="0" y="0"/>
                  </a:moveTo>
                  <a:lnTo>
                    <a:pt x="0" y="0"/>
                  </a:lnTo>
                  <a:lnTo>
                    <a:pt x="0" y="0"/>
                  </a:lnTo>
                  <a:lnTo>
                    <a:pt x="0" y="0"/>
                  </a:ln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64"/>
            <p:cNvSpPr/>
            <p:nvPr/>
          </p:nvSpPr>
          <p:spPr>
            <a:xfrm>
              <a:off x="4444222" y="1453970"/>
              <a:ext cx="14176" cy="15087"/>
            </a:xfrm>
            <a:custGeom>
              <a:rect b="b" l="l" r="r" t="t"/>
              <a:pathLst>
                <a:path extrusionOk="0" h="663" w="623">
                  <a:moveTo>
                    <a:pt x="427" y="1"/>
                  </a:moveTo>
                  <a:cubicBezTo>
                    <a:pt x="375" y="1"/>
                    <a:pt x="324" y="23"/>
                    <a:pt x="295" y="74"/>
                  </a:cubicBezTo>
                  <a:cubicBezTo>
                    <a:pt x="232" y="158"/>
                    <a:pt x="204" y="249"/>
                    <a:pt x="148" y="305"/>
                  </a:cubicBezTo>
                  <a:cubicBezTo>
                    <a:pt x="120" y="396"/>
                    <a:pt x="29" y="452"/>
                    <a:pt x="1" y="543"/>
                  </a:cubicBezTo>
                  <a:lnTo>
                    <a:pt x="1" y="571"/>
                  </a:lnTo>
                  <a:cubicBezTo>
                    <a:pt x="1" y="617"/>
                    <a:pt x="38" y="662"/>
                    <a:pt x="86" y="662"/>
                  </a:cubicBezTo>
                  <a:cubicBezTo>
                    <a:pt x="97" y="662"/>
                    <a:pt x="108" y="660"/>
                    <a:pt x="120" y="655"/>
                  </a:cubicBezTo>
                  <a:cubicBezTo>
                    <a:pt x="232" y="655"/>
                    <a:pt x="322" y="571"/>
                    <a:pt x="406" y="480"/>
                  </a:cubicBezTo>
                  <a:cubicBezTo>
                    <a:pt x="497" y="424"/>
                    <a:pt x="553" y="305"/>
                    <a:pt x="581" y="193"/>
                  </a:cubicBezTo>
                  <a:cubicBezTo>
                    <a:pt x="622" y="79"/>
                    <a:pt x="524" y="1"/>
                    <a:pt x="42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64"/>
            <p:cNvSpPr/>
            <p:nvPr/>
          </p:nvSpPr>
          <p:spPr>
            <a:xfrm>
              <a:off x="4448204" y="1389027"/>
              <a:ext cx="9898" cy="15178"/>
            </a:xfrm>
            <a:custGeom>
              <a:rect b="b" l="l" r="r" t="t"/>
              <a:pathLst>
                <a:path extrusionOk="0" h="667" w="435">
                  <a:moveTo>
                    <a:pt x="313" y="1"/>
                  </a:moveTo>
                  <a:cubicBezTo>
                    <a:pt x="296" y="1"/>
                    <a:pt x="278" y="4"/>
                    <a:pt x="259" y="13"/>
                  </a:cubicBezTo>
                  <a:cubicBezTo>
                    <a:pt x="120" y="41"/>
                    <a:pt x="85" y="159"/>
                    <a:pt x="57" y="306"/>
                  </a:cubicBezTo>
                  <a:cubicBezTo>
                    <a:pt x="29" y="334"/>
                    <a:pt x="29" y="390"/>
                    <a:pt x="1" y="453"/>
                  </a:cubicBezTo>
                  <a:lnTo>
                    <a:pt x="1" y="600"/>
                  </a:lnTo>
                  <a:cubicBezTo>
                    <a:pt x="21" y="641"/>
                    <a:pt x="42" y="667"/>
                    <a:pt x="62" y="667"/>
                  </a:cubicBezTo>
                  <a:cubicBezTo>
                    <a:pt x="70" y="667"/>
                    <a:pt x="77" y="663"/>
                    <a:pt x="85" y="656"/>
                  </a:cubicBezTo>
                  <a:lnTo>
                    <a:pt x="120" y="656"/>
                  </a:lnTo>
                  <a:cubicBezTo>
                    <a:pt x="120" y="656"/>
                    <a:pt x="147" y="656"/>
                    <a:pt x="147" y="628"/>
                  </a:cubicBezTo>
                  <a:cubicBezTo>
                    <a:pt x="231" y="565"/>
                    <a:pt x="294" y="509"/>
                    <a:pt x="350" y="453"/>
                  </a:cubicBezTo>
                  <a:cubicBezTo>
                    <a:pt x="406" y="306"/>
                    <a:pt x="434" y="187"/>
                    <a:pt x="434" y="41"/>
                  </a:cubicBezTo>
                  <a:cubicBezTo>
                    <a:pt x="395" y="21"/>
                    <a:pt x="355" y="1"/>
                    <a:pt x="31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64"/>
            <p:cNvSpPr/>
            <p:nvPr/>
          </p:nvSpPr>
          <p:spPr>
            <a:xfrm>
              <a:off x="4428953" y="1337601"/>
              <a:ext cx="21185" cy="32312"/>
            </a:xfrm>
            <a:custGeom>
              <a:rect b="b" l="l" r="r" t="t"/>
              <a:pathLst>
                <a:path extrusionOk="0" h="1420" w="931">
                  <a:moveTo>
                    <a:pt x="728" y="0"/>
                  </a:moveTo>
                  <a:cubicBezTo>
                    <a:pt x="700" y="28"/>
                    <a:pt x="672" y="28"/>
                    <a:pt x="644" y="63"/>
                  </a:cubicBezTo>
                  <a:cubicBezTo>
                    <a:pt x="406" y="350"/>
                    <a:pt x="203" y="671"/>
                    <a:pt x="56" y="1021"/>
                  </a:cubicBezTo>
                  <a:cubicBezTo>
                    <a:pt x="29" y="1140"/>
                    <a:pt x="1" y="1252"/>
                    <a:pt x="91" y="1343"/>
                  </a:cubicBezTo>
                  <a:cubicBezTo>
                    <a:pt x="130" y="1397"/>
                    <a:pt x="176" y="1419"/>
                    <a:pt x="222" y="1419"/>
                  </a:cubicBezTo>
                  <a:cubicBezTo>
                    <a:pt x="277" y="1419"/>
                    <a:pt x="333" y="1388"/>
                    <a:pt x="378" y="1343"/>
                  </a:cubicBezTo>
                  <a:cubicBezTo>
                    <a:pt x="441" y="1287"/>
                    <a:pt x="441" y="1224"/>
                    <a:pt x="406" y="1196"/>
                  </a:cubicBezTo>
                  <a:cubicBezTo>
                    <a:pt x="441" y="1168"/>
                    <a:pt x="469" y="1140"/>
                    <a:pt x="469" y="1112"/>
                  </a:cubicBezTo>
                  <a:cubicBezTo>
                    <a:pt x="525" y="1021"/>
                    <a:pt x="581" y="937"/>
                    <a:pt x="644" y="846"/>
                  </a:cubicBezTo>
                  <a:lnTo>
                    <a:pt x="672" y="818"/>
                  </a:lnTo>
                  <a:cubicBezTo>
                    <a:pt x="700" y="790"/>
                    <a:pt x="700" y="762"/>
                    <a:pt x="728" y="727"/>
                  </a:cubicBezTo>
                  <a:cubicBezTo>
                    <a:pt x="791" y="497"/>
                    <a:pt x="875" y="294"/>
                    <a:pt x="931" y="91"/>
                  </a:cubicBezTo>
                  <a:cubicBezTo>
                    <a:pt x="903" y="28"/>
                    <a:pt x="819" y="0"/>
                    <a:pt x="72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64"/>
            <p:cNvSpPr/>
            <p:nvPr/>
          </p:nvSpPr>
          <p:spPr>
            <a:xfrm>
              <a:off x="4391248" y="1280509"/>
              <a:ext cx="43894" cy="68174"/>
            </a:xfrm>
            <a:custGeom>
              <a:rect b="b" l="l" r="r" t="t"/>
              <a:pathLst>
                <a:path extrusionOk="0" h="2996" w="1929">
                  <a:moveTo>
                    <a:pt x="1662" y="1"/>
                  </a:moveTo>
                  <a:cubicBezTo>
                    <a:pt x="1618" y="1"/>
                    <a:pt x="1575" y="19"/>
                    <a:pt x="1539" y="62"/>
                  </a:cubicBezTo>
                  <a:cubicBezTo>
                    <a:pt x="1161" y="558"/>
                    <a:pt x="811" y="1055"/>
                    <a:pt x="490" y="1607"/>
                  </a:cubicBezTo>
                  <a:cubicBezTo>
                    <a:pt x="378" y="1838"/>
                    <a:pt x="203" y="2076"/>
                    <a:pt x="84" y="2334"/>
                  </a:cubicBezTo>
                  <a:cubicBezTo>
                    <a:pt x="28" y="2425"/>
                    <a:pt x="0" y="2509"/>
                    <a:pt x="56" y="2628"/>
                  </a:cubicBezTo>
                  <a:cubicBezTo>
                    <a:pt x="112" y="2747"/>
                    <a:pt x="203" y="2887"/>
                    <a:pt x="287" y="2950"/>
                  </a:cubicBezTo>
                  <a:cubicBezTo>
                    <a:pt x="324" y="2982"/>
                    <a:pt x="368" y="2996"/>
                    <a:pt x="409" y="2996"/>
                  </a:cubicBezTo>
                  <a:cubicBezTo>
                    <a:pt x="439" y="2996"/>
                    <a:pt x="467" y="2989"/>
                    <a:pt x="490" y="2978"/>
                  </a:cubicBezTo>
                  <a:lnTo>
                    <a:pt x="490" y="2950"/>
                  </a:lnTo>
                  <a:lnTo>
                    <a:pt x="490" y="2859"/>
                  </a:lnTo>
                  <a:cubicBezTo>
                    <a:pt x="490" y="2775"/>
                    <a:pt x="525" y="2712"/>
                    <a:pt x="553" y="2656"/>
                  </a:cubicBezTo>
                  <a:cubicBezTo>
                    <a:pt x="525" y="2600"/>
                    <a:pt x="525" y="2537"/>
                    <a:pt x="490" y="2509"/>
                  </a:cubicBezTo>
                  <a:lnTo>
                    <a:pt x="490" y="2481"/>
                  </a:lnTo>
                  <a:cubicBezTo>
                    <a:pt x="525" y="2453"/>
                    <a:pt x="553" y="2397"/>
                    <a:pt x="581" y="2334"/>
                  </a:cubicBezTo>
                  <a:cubicBezTo>
                    <a:pt x="728" y="2131"/>
                    <a:pt x="874" y="1901"/>
                    <a:pt x="986" y="1663"/>
                  </a:cubicBezTo>
                  <a:cubicBezTo>
                    <a:pt x="1224" y="1313"/>
                    <a:pt x="1483" y="964"/>
                    <a:pt x="1686" y="586"/>
                  </a:cubicBezTo>
                  <a:cubicBezTo>
                    <a:pt x="1748" y="530"/>
                    <a:pt x="1804" y="439"/>
                    <a:pt x="1832" y="355"/>
                  </a:cubicBezTo>
                  <a:cubicBezTo>
                    <a:pt x="1832" y="327"/>
                    <a:pt x="1860" y="327"/>
                    <a:pt x="1860" y="299"/>
                  </a:cubicBezTo>
                  <a:cubicBezTo>
                    <a:pt x="1929" y="168"/>
                    <a:pt x="1795" y="1"/>
                    <a:pt x="166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64"/>
            <p:cNvSpPr/>
            <p:nvPr/>
          </p:nvSpPr>
          <p:spPr>
            <a:xfrm>
              <a:off x="4211688" y="1621402"/>
              <a:ext cx="79210" cy="50334"/>
            </a:xfrm>
            <a:custGeom>
              <a:rect b="b" l="l" r="r" t="t"/>
              <a:pathLst>
                <a:path extrusionOk="0" h="2212" w="3481">
                  <a:moveTo>
                    <a:pt x="283" y="0"/>
                  </a:moveTo>
                  <a:cubicBezTo>
                    <a:pt x="49" y="0"/>
                    <a:pt x="0" y="410"/>
                    <a:pt x="256" y="464"/>
                  </a:cubicBezTo>
                  <a:cubicBezTo>
                    <a:pt x="256" y="464"/>
                    <a:pt x="256" y="492"/>
                    <a:pt x="284" y="527"/>
                  </a:cubicBezTo>
                  <a:cubicBezTo>
                    <a:pt x="312" y="555"/>
                    <a:pt x="312" y="583"/>
                    <a:pt x="340" y="611"/>
                  </a:cubicBezTo>
                  <a:lnTo>
                    <a:pt x="340" y="667"/>
                  </a:lnTo>
                  <a:cubicBezTo>
                    <a:pt x="375" y="702"/>
                    <a:pt x="375" y="730"/>
                    <a:pt x="403" y="786"/>
                  </a:cubicBezTo>
                  <a:cubicBezTo>
                    <a:pt x="458" y="876"/>
                    <a:pt x="458" y="960"/>
                    <a:pt x="486" y="1051"/>
                  </a:cubicBezTo>
                  <a:cubicBezTo>
                    <a:pt x="514" y="1135"/>
                    <a:pt x="577" y="1254"/>
                    <a:pt x="633" y="1338"/>
                  </a:cubicBezTo>
                  <a:cubicBezTo>
                    <a:pt x="661" y="1401"/>
                    <a:pt x="689" y="1429"/>
                    <a:pt x="752" y="1457"/>
                  </a:cubicBezTo>
                  <a:cubicBezTo>
                    <a:pt x="752" y="1457"/>
                    <a:pt x="752" y="1485"/>
                    <a:pt x="780" y="1513"/>
                  </a:cubicBezTo>
                  <a:cubicBezTo>
                    <a:pt x="808" y="1576"/>
                    <a:pt x="808" y="1632"/>
                    <a:pt x="864" y="1688"/>
                  </a:cubicBezTo>
                  <a:lnTo>
                    <a:pt x="899" y="1716"/>
                  </a:lnTo>
                  <a:cubicBezTo>
                    <a:pt x="864" y="1834"/>
                    <a:pt x="899" y="1953"/>
                    <a:pt x="1039" y="2009"/>
                  </a:cubicBezTo>
                  <a:cubicBezTo>
                    <a:pt x="1102" y="2037"/>
                    <a:pt x="1186" y="2065"/>
                    <a:pt x="1277" y="2100"/>
                  </a:cubicBezTo>
                  <a:cubicBezTo>
                    <a:pt x="1295" y="2020"/>
                    <a:pt x="1380" y="1969"/>
                    <a:pt x="1459" y="1969"/>
                  </a:cubicBezTo>
                  <a:cubicBezTo>
                    <a:pt x="1498" y="1969"/>
                    <a:pt x="1536" y="1982"/>
                    <a:pt x="1563" y="2009"/>
                  </a:cubicBezTo>
                  <a:cubicBezTo>
                    <a:pt x="1738" y="2212"/>
                    <a:pt x="2032" y="2156"/>
                    <a:pt x="2297" y="2184"/>
                  </a:cubicBezTo>
                  <a:cubicBezTo>
                    <a:pt x="2353" y="2184"/>
                    <a:pt x="2409" y="2128"/>
                    <a:pt x="2472" y="2100"/>
                  </a:cubicBezTo>
                  <a:cubicBezTo>
                    <a:pt x="2500" y="2065"/>
                    <a:pt x="2500" y="2037"/>
                    <a:pt x="2528" y="2009"/>
                  </a:cubicBezTo>
                  <a:cubicBezTo>
                    <a:pt x="2612" y="2009"/>
                    <a:pt x="2675" y="1981"/>
                    <a:pt x="2731" y="1953"/>
                  </a:cubicBezTo>
                  <a:cubicBezTo>
                    <a:pt x="2850" y="1953"/>
                    <a:pt x="2962" y="1953"/>
                    <a:pt x="3025" y="1862"/>
                  </a:cubicBezTo>
                  <a:cubicBezTo>
                    <a:pt x="3081" y="1806"/>
                    <a:pt x="3109" y="1750"/>
                    <a:pt x="3137" y="1660"/>
                  </a:cubicBezTo>
                  <a:cubicBezTo>
                    <a:pt x="3172" y="1632"/>
                    <a:pt x="3227" y="1541"/>
                    <a:pt x="3227" y="1485"/>
                  </a:cubicBezTo>
                  <a:cubicBezTo>
                    <a:pt x="3227" y="1338"/>
                    <a:pt x="3255" y="1191"/>
                    <a:pt x="3255" y="1079"/>
                  </a:cubicBezTo>
                  <a:lnTo>
                    <a:pt x="3255" y="932"/>
                  </a:lnTo>
                  <a:cubicBezTo>
                    <a:pt x="3255" y="876"/>
                    <a:pt x="3227" y="814"/>
                    <a:pt x="3199" y="786"/>
                  </a:cubicBezTo>
                  <a:cubicBezTo>
                    <a:pt x="3283" y="730"/>
                    <a:pt x="3346" y="702"/>
                    <a:pt x="3402" y="611"/>
                  </a:cubicBezTo>
                  <a:cubicBezTo>
                    <a:pt x="3481" y="499"/>
                    <a:pt x="3388" y="314"/>
                    <a:pt x="3255" y="314"/>
                  </a:cubicBezTo>
                  <a:cubicBezTo>
                    <a:pt x="3246" y="314"/>
                    <a:pt x="3237" y="315"/>
                    <a:pt x="3227" y="317"/>
                  </a:cubicBezTo>
                  <a:cubicBezTo>
                    <a:pt x="2934" y="317"/>
                    <a:pt x="2612" y="527"/>
                    <a:pt x="2353" y="702"/>
                  </a:cubicBezTo>
                  <a:cubicBezTo>
                    <a:pt x="2235" y="730"/>
                    <a:pt x="2123" y="786"/>
                    <a:pt x="2004" y="786"/>
                  </a:cubicBezTo>
                  <a:cubicBezTo>
                    <a:pt x="1903" y="805"/>
                    <a:pt x="1775" y="841"/>
                    <a:pt x="1658" y="841"/>
                  </a:cubicBezTo>
                  <a:cubicBezTo>
                    <a:pt x="1605" y="841"/>
                    <a:pt x="1553" y="833"/>
                    <a:pt x="1507" y="814"/>
                  </a:cubicBezTo>
                  <a:cubicBezTo>
                    <a:pt x="1479" y="786"/>
                    <a:pt x="1451" y="786"/>
                    <a:pt x="1388" y="758"/>
                  </a:cubicBezTo>
                  <a:cubicBezTo>
                    <a:pt x="1360" y="730"/>
                    <a:pt x="1305" y="730"/>
                    <a:pt x="1277" y="730"/>
                  </a:cubicBezTo>
                  <a:cubicBezTo>
                    <a:pt x="1249" y="730"/>
                    <a:pt x="1186" y="702"/>
                    <a:pt x="1130" y="702"/>
                  </a:cubicBezTo>
                  <a:cubicBezTo>
                    <a:pt x="1130" y="667"/>
                    <a:pt x="1102" y="667"/>
                    <a:pt x="1102" y="667"/>
                  </a:cubicBezTo>
                  <a:cubicBezTo>
                    <a:pt x="1011" y="583"/>
                    <a:pt x="955" y="464"/>
                    <a:pt x="899" y="352"/>
                  </a:cubicBezTo>
                  <a:cubicBezTo>
                    <a:pt x="752" y="114"/>
                    <a:pt x="605" y="30"/>
                    <a:pt x="312" y="2"/>
                  </a:cubicBezTo>
                  <a:cubicBezTo>
                    <a:pt x="302" y="1"/>
                    <a:pt x="292" y="0"/>
                    <a:pt x="2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64"/>
            <p:cNvSpPr/>
            <p:nvPr/>
          </p:nvSpPr>
          <p:spPr>
            <a:xfrm>
              <a:off x="4292446" y="1480503"/>
              <a:ext cx="46306" cy="45260"/>
            </a:xfrm>
            <a:custGeom>
              <a:rect b="b" l="l" r="r" t="t"/>
              <a:pathLst>
                <a:path extrusionOk="0" h="1989" w="2035">
                  <a:moveTo>
                    <a:pt x="1692" y="1"/>
                  </a:moveTo>
                  <a:cubicBezTo>
                    <a:pt x="1651" y="1"/>
                    <a:pt x="1610" y="13"/>
                    <a:pt x="1573" y="41"/>
                  </a:cubicBezTo>
                  <a:cubicBezTo>
                    <a:pt x="1545" y="76"/>
                    <a:pt x="1510" y="104"/>
                    <a:pt x="1482" y="132"/>
                  </a:cubicBezTo>
                  <a:cubicBezTo>
                    <a:pt x="1399" y="132"/>
                    <a:pt x="1308" y="132"/>
                    <a:pt x="1280" y="160"/>
                  </a:cubicBezTo>
                  <a:cubicBezTo>
                    <a:pt x="1224" y="188"/>
                    <a:pt x="1196" y="216"/>
                    <a:pt x="1161" y="279"/>
                  </a:cubicBezTo>
                  <a:lnTo>
                    <a:pt x="1133" y="279"/>
                  </a:lnTo>
                  <a:cubicBezTo>
                    <a:pt x="958" y="279"/>
                    <a:pt x="846" y="426"/>
                    <a:pt x="783" y="566"/>
                  </a:cubicBezTo>
                  <a:cubicBezTo>
                    <a:pt x="783" y="601"/>
                    <a:pt x="755" y="656"/>
                    <a:pt x="755" y="712"/>
                  </a:cubicBezTo>
                  <a:lnTo>
                    <a:pt x="636" y="712"/>
                  </a:lnTo>
                  <a:cubicBezTo>
                    <a:pt x="525" y="775"/>
                    <a:pt x="462" y="887"/>
                    <a:pt x="434" y="1006"/>
                  </a:cubicBezTo>
                  <a:cubicBezTo>
                    <a:pt x="434" y="1034"/>
                    <a:pt x="406" y="1125"/>
                    <a:pt x="406" y="1181"/>
                  </a:cubicBezTo>
                  <a:cubicBezTo>
                    <a:pt x="378" y="1153"/>
                    <a:pt x="350" y="1153"/>
                    <a:pt x="350" y="1153"/>
                  </a:cubicBezTo>
                  <a:cubicBezTo>
                    <a:pt x="28" y="1153"/>
                    <a:pt x="0" y="1614"/>
                    <a:pt x="28" y="1852"/>
                  </a:cubicBezTo>
                  <a:cubicBezTo>
                    <a:pt x="28" y="1935"/>
                    <a:pt x="110" y="1989"/>
                    <a:pt x="188" y="1989"/>
                  </a:cubicBezTo>
                  <a:cubicBezTo>
                    <a:pt x="249" y="1989"/>
                    <a:pt x="306" y="1956"/>
                    <a:pt x="322" y="1880"/>
                  </a:cubicBezTo>
                  <a:cubicBezTo>
                    <a:pt x="322" y="1789"/>
                    <a:pt x="350" y="1705"/>
                    <a:pt x="350" y="1614"/>
                  </a:cubicBezTo>
                  <a:lnTo>
                    <a:pt x="378" y="1586"/>
                  </a:lnTo>
                  <a:cubicBezTo>
                    <a:pt x="434" y="1586"/>
                    <a:pt x="525" y="1586"/>
                    <a:pt x="553" y="1558"/>
                  </a:cubicBezTo>
                  <a:cubicBezTo>
                    <a:pt x="636" y="1531"/>
                    <a:pt x="727" y="1440"/>
                    <a:pt x="755" y="1356"/>
                  </a:cubicBezTo>
                  <a:cubicBezTo>
                    <a:pt x="755" y="1328"/>
                    <a:pt x="755" y="1265"/>
                    <a:pt x="783" y="1237"/>
                  </a:cubicBezTo>
                  <a:lnTo>
                    <a:pt x="811" y="1237"/>
                  </a:lnTo>
                  <a:cubicBezTo>
                    <a:pt x="836" y="1244"/>
                    <a:pt x="862" y="1248"/>
                    <a:pt x="889" y="1248"/>
                  </a:cubicBezTo>
                  <a:cubicBezTo>
                    <a:pt x="963" y="1248"/>
                    <a:pt x="1043" y="1222"/>
                    <a:pt x="1105" y="1181"/>
                  </a:cubicBezTo>
                  <a:cubicBezTo>
                    <a:pt x="1161" y="1125"/>
                    <a:pt x="1196" y="1006"/>
                    <a:pt x="1224" y="915"/>
                  </a:cubicBezTo>
                  <a:cubicBezTo>
                    <a:pt x="1224" y="950"/>
                    <a:pt x="1252" y="950"/>
                    <a:pt x="1252" y="950"/>
                  </a:cubicBezTo>
                  <a:cubicBezTo>
                    <a:pt x="1297" y="976"/>
                    <a:pt x="1347" y="988"/>
                    <a:pt x="1396" y="988"/>
                  </a:cubicBezTo>
                  <a:cubicBezTo>
                    <a:pt x="1507" y="988"/>
                    <a:pt x="1610" y="924"/>
                    <a:pt x="1629" y="803"/>
                  </a:cubicBezTo>
                  <a:cubicBezTo>
                    <a:pt x="1657" y="775"/>
                    <a:pt x="1657" y="740"/>
                    <a:pt x="1657" y="712"/>
                  </a:cubicBezTo>
                  <a:cubicBezTo>
                    <a:pt x="1720" y="684"/>
                    <a:pt x="1776" y="656"/>
                    <a:pt x="1804" y="628"/>
                  </a:cubicBezTo>
                  <a:cubicBezTo>
                    <a:pt x="1832" y="601"/>
                    <a:pt x="1860" y="566"/>
                    <a:pt x="1860" y="538"/>
                  </a:cubicBezTo>
                  <a:cubicBezTo>
                    <a:pt x="1979" y="482"/>
                    <a:pt x="2035" y="363"/>
                    <a:pt x="1979" y="251"/>
                  </a:cubicBezTo>
                  <a:cubicBezTo>
                    <a:pt x="1951" y="188"/>
                    <a:pt x="1951" y="160"/>
                    <a:pt x="1923" y="132"/>
                  </a:cubicBezTo>
                  <a:cubicBezTo>
                    <a:pt x="1862" y="52"/>
                    <a:pt x="1776" y="1"/>
                    <a:pt x="169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64"/>
            <p:cNvSpPr/>
            <p:nvPr/>
          </p:nvSpPr>
          <p:spPr>
            <a:xfrm>
              <a:off x="4364670" y="1490378"/>
              <a:ext cx="22687" cy="35111"/>
            </a:xfrm>
            <a:custGeom>
              <a:rect b="b" l="l" r="r" t="t"/>
              <a:pathLst>
                <a:path extrusionOk="0" h="1543" w="997">
                  <a:moveTo>
                    <a:pt x="621" y="1"/>
                  </a:moveTo>
                  <a:cubicBezTo>
                    <a:pt x="559" y="1"/>
                    <a:pt x="495" y="23"/>
                    <a:pt x="434" y="76"/>
                  </a:cubicBezTo>
                  <a:cubicBezTo>
                    <a:pt x="378" y="132"/>
                    <a:pt x="259" y="250"/>
                    <a:pt x="231" y="369"/>
                  </a:cubicBezTo>
                  <a:cubicBezTo>
                    <a:pt x="175" y="397"/>
                    <a:pt x="147" y="453"/>
                    <a:pt x="120" y="516"/>
                  </a:cubicBezTo>
                  <a:cubicBezTo>
                    <a:pt x="85" y="628"/>
                    <a:pt x="120" y="719"/>
                    <a:pt x="147" y="775"/>
                  </a:cubicBezTo>
                  <a:cubicBezTo>
                    <a:pt x="120" y="803"/>
                    <a:pt x="120" y="831"/>
                    <a:pt x="85" y="866"/>
                  </a:cubicBezTo>
                  <a:cubicBezTo>
                    <a:pt x="1" y="1041"/>
                    <a:pt x="29" y="1243"/>
                    <a:pt x="85" y="1418"/>
                  </a:cubicBezTo>
                  <a:cubicBezTo>
                    <a:pt x="114" y="1499"/>
                    <a:pt x="184" y="1542"/>
                    <a:pt x="255" y="1542"/>
                  </a:cubicBezTo>
                  <a:cubicBezTo>
                    <a:pt x="337" y="1542"/>
                    <a:pt x="419" y="1483"/>
                    <a:pt x="434" y="1355"/>
                  </a:cubicBezTo>
                  <a:lnTo>
                    <a:pt x="434" y="1299"/>
                  </a:lnTo>
                  <a:cubicBezTo>
                    <a:pt x="525" y="1327"/>
                    <a:pt x="581" y="1327"/>
                    <a:pt x="700" y="1327"/>
                  </a:cubicBezTo>
                  <a:cubicBezTo>
                    <a:pt x="784" y="1299"/>
                    <a:pt x="875" y="1180"/>
                    <a:pt x="875" y="1097"/>
                  </a:cubicBezTo>
                  <a:cubicBezTo>
                    <a:pt x="875" y="978"/>
                    <a:pt x="847" y="894"/>
                    <a:pt x="784" y="803"/>
                  </a:cubicBezTo>
                  <a:cubicBezTo>
                    <a:pt x="784" y="775"/>
                    <a:pt x="728" y="719"/>
                    <a:pt x="700" y="656"/>
                  </a:cubicBezTo>
                  <a:cubicBezTo>
                    <a:pt x="728" y="600"/>
                    <a:pt x="756" y="544"/>
                    <a:pt x="819" y="481"/>
                  </a:cubicBezTo>
                  <a:cubicBezTo>
                    <a:pt x="997" y="260"/>
                    <a:pt x="829" y="1"/>
                    <a:pt x="62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64"/>
            <p:cNvSpPr/>
            <p:nvPr/>
          </p:nvSpPr>
          <p:spPr>
            <a:xfrm>
              <a:off x="4366081" y="1392668"/>
              <a:ext cx="79438" cy="80757"/>
            </a:xfrm>
            <a:custGeom>
              <a:rect b="b" l="l" r="r" t="t"/>
              <a:pathLst>
                <a:path extrusionOk="0" h="3549" w="3491">
                  <a:moveTo>
                    <a:pt x="2973" y="1"/>
                  </a:moveTo>
                  <a:cubicBezTo>
                    <a:pt x="2931" y="1"/>
                    <a:pt x="2889" y="10"/>
                    <a:pt x="2854" y="27"/>
                  </a:cubicBezTo>
                  <a:cubicBezTo>
                    <a:pt x="2820" y="11"/>
                    <a:pt x="2783" y="3"/>
                    <a:pt x="2746" y="3"/>
                  </a:cubicBezTo>
                  <a:cubicBezTo>
                    <a:pt x="2595" y="3"/>
                    <a:pt x="2442" y="130"/>
                    <a:pt x="2442" y="293"/>
                  </a:cubicBezTo>
                  <a:lnTo>
                    <a:pt x="2442" y="349"/>
                  </a:lnTo>
                  <a:lnTo>
                    <a:pt x="2414" y="349"/>
                  </a:lnTo>
                  <a:cubicBezTo>
                    <a:pt x="2383" y="337"/>
                    <a:pt x="2352" y="332"/>
                    <a:pt x="2321" y="332"/>
                  </a:cubicBezTo>
                  <a:cubicBezTo>
                    <a:pt x="2209" y="332"/>
                    <a:pt x="2108" y="408"/>
                    <a:pt x="2064" y="524"/>
                  </a:cubicBezTo>
                  <a:cubicBezTo>
                    <a:pt x="2034" y="512"/>
                    <a:pt x="2002" y="507"/>
                    <a:pt x="1971" y="507"/>
                  </a:cubicBezTo>
                  <a:cubicBezTo>
                    <a:pt x="1850" y="507"/>
                    <a:pt x="1731" y="588"/>
                    <a:pt x="1687" y="727"/>
                  </a:cubicBezTo>
                  <a:cubicBezTo>
                    <a:pt x="1687" y="755"/>
                    <a:pt x="1659" y="790"/>
                    <a:pt x="1659" y="818"/>
                  </a:cubicBezTo>
                  <a:lnTo>
                    <a:pt x="1596" y="818"/>
                  </a:lnTo>
                  <a:cubicBezTo>
                    <a:pt x="1456" y="818"/>
                    <a:pt x="1365" y="873"/>
                    <a:pt x="1337" y="1020"/>
                  </a:cubicBezTo>
                  <a:cubicBezTo>
                    <a:pt x="1309" y="1076"/>
                    <a:pt x="1309" y="1167"/>
                    <a:pt x="1309" y="1251"/>
                  </a:cubicBezTo>
                  <a:cubicBezTo>
                    <a:pt x="1254" y="1212"/>
                    <a:pt x="1199" y="1191"/>
                    <a:pt x="1144" y="1191"/>
                  </a:cubicBezTo>
                  <a:cubicBezTo>
                    <a:pt x="1081" y="1191"/>
                    <a:pt x="1019" y="1219"/>
                    <a:pt x="960" y="1279"/>
                  </a:cubicBezTo>
                  <a:cubicBezTo>
                    <a:pt x="869" y="1342"/>
                    <a:pt x="869" y="1426"/>
                    <a:pt x="869" y="1545"/>
                  </a:cubicBezTo>
                  <a:cubicBezTo>
                    <a:pt x="841" y="1545"/>
                    <a:pt x="841" y="1573"/>
                    <a:pt x="841" y="1601"/>
                  </a:cubicBezTo>
                  <a:cubicBezTo>
                    <a:pt x="694" y="1601"/>
                    <a:pt x="582" y="1664"/>
                    <a:pt x="547" y="1803"/>
                  </a:cubicBezTo>
                  <a:cubicBezTo>
                    <a:pt x="519" y="1950"/>
                    <a:pt x="519" y="2069"/>
                    <a:pt x="582" y="2188"/>
                  </a:cubicBezTo>
                  <a:cubicBezTo>
                    <a:pt x="463" y="2244"/>
                    <a:pt x="372" y="2328"/>
                    <a:pt x="407" y="2447"/>
                  </a:cubicBezTo>
                  <a:lnTo>
                    <a:pt x="407" y="2475"/>
                  </a:lnTo>
                  <a:cubicBezTo>
                    <a:pt x="344" y="2538"/>
                    <a:pt x="288" y="2594"/>
                    <a:pt x="260" y="2677"/>
                  </a:cubicBezTo>
                  <a:cubicBezTo>
                    <a:pt x="169" y="2712"/>
                    <a:pt x="113" y="2796"/>
                    <a:pt x="113" y="2887"/>
                  </a:cubicBezTo>
                  <a:lnTo>
                    <a:pt x="113" y="2915"/>
                  </a:lnTo>
                  <a:cubicBezTo>
                    <a:pt x="58" y="2971"/>
                    <a:pt x="23" y="3027"/>
                    <a:pt x="23" y="3090"/>
                  </a:cubicBezTo>
                  <a:cubicBezTo>
                    <a:pt x="0" y="3317"/>
                    <a:pt x="197" y="3548"/>
                    <a:pt x="412" y="3548"/>
                  </a:cubicBezTo>
                  <a:cubicBezTo>
                    <a:pt x="469" y="3548"/>
                    <a:pt x="526" y="3532"/>
                    <a:pt x="582" y="3496"/>
                  </a:cubicBezTo>
                  <a:cubicBezTo>
                    <a:pt x="666" y="3440"/>
                    <a:pt x="722" y="3349"/>
                    <a:pt x="757" y="3265"/>
                  </a:cubicBezTo>
                  <a:cubicBezTo>
                    <a:pt x="813" y="3265"/>
                    <a:pt x="897" y="3237"/>
                    <a:pt x="960" y="3174"/>
                  </a:cubicBezTo>
                  <a:cubicBezTo>
                    <a:pt x="1043" y="3090"/>
                    <a:pt x="1043" y="2999"/>
                    <a:pt x="1043" y="2915"/>
                  </a:cubicBezTo>
                  <a:lnTo>
                    <a:pt x="1071" y="2887"/>
                  </a:lnTo>
                  <a:cubicBezTo>
                    <a:pt x="1106" y="2887"/>
                    <a:pt x="1134" y="2852"/>
                    <a:pt x="1162" y="2852"/>
                  </a:cubicBezTo>
                  <a:cubicBezTo>
                    <a:pt x="1246" y="2768"/>
                    <a:pt x="1281" y="2650"/>
                    <a:pt x="1281" y="2538"/>
                  </a:cubicBezTo>
                  <a:cubicBezTo>
                    <a:pt x="1281" y="2503"/>
                    <a:pt x="1309" y="2503"/>
                    <a:pt x="1309" y="2475"/>
                  </a:cubicBezTo>
                  <a:cubicBezTo>
                    <a:pt x="1365" y="2475"/>
                    <a:pt x="1421" y="2475"/>
                    <a:pt x="1484" y="2419"/>
                  </a:cubicBezTo>
                  <a:cubicBezTo>
                    <a:pt x="1596" y="2363"/>
                    <a:pt x="1631" y="2244"/>
                    <a:pt x="1631" y="2125"/>
                  </a:cubicBezTo>
                  <a:cubicBezTo>
                    <a:pt x="1659" y="2125"/>
                    <a:pt x="1687" y="2097"/>
                    <a:pt x="1715" y="2069"/>
                  </a:cubicBezTo>
                  <a:cubicBezTo>
                    <a:pt x="1862" y="1978"/>
                    <a:pt x="1890" y="1838"/>
                    <a:pt x="1890" y="1692"/>
                  </a:cubicBezTo>
                  <a:cubicBezTo>
                    <a:pt x="1917" y="1692"/>
                    <a:pt x="1917" y="1664"/>
                    <a:pt x="1945" y="1664"/>
                  </a:cubicBezTo>
                  <a:cubicBezTo>
                    <a:pt x="2036" y="1664"/>
                    <a:pt x="2092" y="1629"/>
                    <a:pt x="2155" y="1573"/>
                  </a:cubicBezTo>
                  <a:cubicBezTo>
                    <a:pt x="2183" y="1545"/>
                    <a:pt x="2211" y="1517"/>
                    <a:pt x="2239" y="1454"/>
                  </a:cubicBezTo>
                  <a:cubicBezTo>
                    <a:pt x="2264" y="1463"/>
                    <a:pt x="2291" y="1468"/>
                    <a:pt x="2319" y="1468"/>
                  </a:cubicBezTo>
                  <a:cubicBezTo>
                    <a:pt x="2390" y="1468"/>
                    <a:pt x="2467" y="1438"/>
                    <a:pt x="2533" y="1398"/>
                  </a:cubicBezTo>
                  <a:cubicBezTo>
                    <a:pt x="2561" y="1370"/>
                    <a:pt x="2589" y="1314"/>
                    <a:pt x="2589" y="1279"/>
                  </a:cubicBezTo>
                  <a:cubicBezTo>
                    <a:pt x="2627" y="1293"/>
                    <a:pt x="2666" y="1299"/>
                    <a:pt x="2703" y="1299"/>
                  </a:cubicBezTo>
                  <a:cubicBezTo>
                    <a:pt x="2835" y="1299"/>
                    <a:pt x="2951" y="1219"/>
                    <a:pt x="2994" y="1104"/>
                  </a:cubicBezTo>
                  <a:cubicBezTo>
                    <a:pt x="3029" y="1048"/>
                    <a:pt x="3057" y="992"/>
                    <a:pt x="3057" y="929"/>
                  </a:cubicBezTo>
                  <a:cubicBezTo>
                    <a:pt x="3085" y="929"/>
                    <a:pt x="3113" y="901"/>
                    <a:pt x="3113" y="901"/>
                  </a:cubicBezTo>
                  <a:cubicBezTo>
                    <a:pt x="3141" y="901"/>
                    <a:pt x="3141" y="873"/>
                    <a:pt x="3141" y="873"/>
                  </a:cubicBezTo>
                  <a:cubicBezTo>
                    <a:pt x="3407" y="845"/>
                    <a:pt x="3491" y="468"/>
                    <a:pt x="3379" y="265"/>
                  </a:cubicBezTo>
                  <a:cubicBezTo>
                    <a:pt x="3316" y="202"/>
                    <a:pt x="3260" y="174"/>
                    <a:pt x="3204" y="146"/>
                  </a:cubicBezTo>
                  <a:cubicBezTo>
                    <a:pt x="3161" y="45"/>
                    <a:pt x="3065" y="1"/>
                    <a:pt x="297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64"/>
            <p:cNvSpPr/>
            <p:nvPr/>
          </p:nvSpPr>
          <p:spPr>
            <a:xfrm>
              <a:off x="4323620" y="1339194"/>
              <a:ext cx="80849" cy="128406"/>
            </a:xfrm>
            <a:custGeom>
              <a:rect b="b" l="l" r="r" t="t"/>
              <a:pathLst>
                <a:path extrusionOk="0" h="5643" w="3553">
                  <a:moveTo>
                    <a:pt x="2559" y="1"/>
                  </a:moveTo>
                  <a:cubicBezTo>
                    <a:pt x="2459" y="1"/>
                    <a:pt x="2391" y="81"/>
                    <a:pt x="2413" y="196"/>
                  </a:cubicBezTo>
                  <a:lnTo>
                    <a:pt x="2413" y="224"/>
                  </a:lnTo>
                  <a:cubicBezTo>
                    <a:pt x="2385" y="371"/>
                    <a:pt x="2329" y="454"/>
                    <a:pt x="2448" y="601"/>
                  </a:cubicBezTo>
                  <a:cubicBezTo>
                    <a:pt x="2448" y="629"/>
                    <a:pt x="2476" y="657"/>
                    <a:pt x="2504" y="657"/>
                  </a:cubicBezTo>
                  <a:cubicBezTo>
                    <a:pt x="2448" y="748"/>
                    <a:pt x="2448" y="867"/>
                    <a:pt x="2448" y="951"/>
                  </a:cubicBezTo>
                  <a:cubicBezTo>
                    <a:pt x="2448" y="951"/>
                    <a:pt x="2413" y="979"/>
                    <a:pt x="2385" y="979"/>
                  </a:cubicBezTo>
                  <a:cubicBezTo>
                    <a:pt x="2301" y="1007"/>
                    <a:pt x="2182" y="1098"/>
                    <a:pt x="2154" y="1217"/>
                  </a:cubicBezTo>
                  <a:cubicBezTo>
                    <a:pt x="2126" y="1301"/>
                    <a:pt x="2126" y="1356"/>
                    <a:pt x="2154" y="1447"/>
                  </a:cubicBezTo>
                  <a:lnTo>
                    <a:pt x="2035" y="1447"/>
                  </a:lnTo>
                  <a:cubicBezTo>
                    <a:pt x="1833" y="1447"/>
                    <a:pt x="1686" y="1622"/>
                    <a:pt x="1749" y="1825"/>
                  </a:cubicBezTo>
                  <a:lnTo>
                    <a:pt x="1749" y="1881"/>
                  </a:lnTo>
                  <a:lnTo>
                    <a:pt x="1686" y="1881"/>
                  </a:lnTo>
                  <a:cubicBezTo>
                    <a:pt x="1511" y="1916"/>
                    <a:pt x="1427" y="2091"/>
                    <a:pt x="1455" y="2265"/>
                  </a:cubicBezTo>
                  <a:cubicBezTo>
                    <a:pt x="1483" y="2265"/>
                    <a:pt x="1483" y="2293"/>
                    <a:pt x="1483" y="2293"/>
                  </a:cubicBezTo>
                  <a:cubicBezTo>
                    <a:pt x="1455" y="2321"/>
                    <a:pt x="1427" y="2321"/>
                    <a:pt x="1399" y="2349"/>
                  </a:cubicBezTo>
                  <a:cubicBezTo>
                    <a:pt x="1308" y="2440"/>
                    <a:pt x="1280" y="2552"/>
                    <a:pt x="1280" y="2699"/>
                  </a:cubicBezTo>
                  <a:cubicBezTo>
                    <a:pt x="1224" y="2727"/>
                    <a:pt x="1189" y="2755"/>
                    <a:pt x="1133" y="2818"/>
                  </a:cubicBezTo>
                  <a:cubicBezTo>
                    <a:pt x="1105" y="2874"/>
                    <a:pt x="1105" y="2965"/>
                    <a:pt x="1105" y="3049"/>
                  </a:cubicBezTo>
                  <a:cubicBezTo>
                    <a:pt x="987" y="3077"/>
                    <a:pt x="903" y="3140"/>
                    <a:pt x="840" y="3223"/>
                  </a:cubicBezTo>
                  <a:cubicBezTo>
                    <a:pt x="784" y="3370"/>
                    <a:pt x="812" y="3489"/>
                    <a:pt x="840" y="3601"/>
                  </a:cubicBezTo>
                  <a:lnTo>
                    <a:pt x="756" y="3601"/>
                  </a:lnTo>
                  <a:cubicBezTo>
                    <a:pt x="609" y="3664"/>
                    <a:pt x="490" y="3748"/>
                    <a:pt x="434" y="3895"/>
                  </a:cubicBezTo>
                  <a:cubicBezTo>
                    <a:pt x="406" y="4042"/>
                    <a:pt x="406" y="4153"/>
                    <a:pt x="434" y="4300"/>
                  </a:cubicBezTo>
                  <a:lnTo>
                    <a:pt x="434" y="4363"/>
                  </a:lnTo>
                  <a:cubicBezTo>
                    <a:pt x="406" y="4391"/>
                    <a:pt x="378" y="4391"/>
                    <a:pt x="350" y="4419"/>
                  </a:cubicBezTo>
                  <a:cubicBezTo>
                    <a:pt x="203" y="4538"/>
                    <a:pt x="175" y="4713"/>
                    <a:pt x="231" y="4853"/>
                  </a:cubicBezTo>
                  <a:cubicBezTo>
                    <a:pt x="231" y="4888"/>
                    <a:pt x="231" y="4916"/>
                    <a:pt x="259" y="4944"/>
                  </a:cubicBezTo>
                  <a:cubicBezTo>
                    <a:pt x="203" y="4972"/>
                    <a:pt x="175" y="5027"/>
                    <a:pt x="140" y="5090"/>
                  </a:cubicBezTo>
                  <a:cubicBezTo>
                    <a:pt x="57" y="5202"/>
                    <a:pt x="1" y="5349"/>
                    <a:pt x="57" y="5496"/>
                  </a:cubicBezTo>
                  <a:cubicBezTo>
                    <a:pt x="85" y="5587"/>
                    <a:pt x="175" y="5643"/>
                    <a:pt x="259" y="5643"/>
                  </a:cubicBezTo>
                  <a:lnTo>
                    <a:pt x="287" y="5643"/>
                  </a:lnTo>
                  <a:cubicBezTo>
                    <a:pt x="434" y="5643"/>
                    <a:pt x="525" y="5496"/>
                    <a:pt x="462" y="5377"/>
                  </a:cubicBezTo>
                  <a:cubicBezTo>
                    <a:pt x="525" y="5237"/>
                    <a:pt x="665" y="5118"/>
                    <a:pt x="728" y="5000"/>
                  </a:cubicBezTo>
                  <a:lnTo>
                    <a:pt x="728" y="4944"/>
                  </a:lnTo>
                  <a:cubicBezTo>
                    <a:pt x="728" y="4944"/>
                    <a:pt x="756" y="4944"/>
                    <a:pt x="756" y="4916"/>
                  </a:cubicBezTo>
                  <a:cubicBezTo>
                    <a:pt x="903" y="4916"/>
                    <a:pt x="1015" y="4825"/>
                    <a:pt x="1015" y="4650"/>
                  </a:cubicBezTo>
                  <a:cubicBezTo>
                    <a:pt x="1049" y="4503"/>
                    <a:pt x="959" y="4328"/>
                    <a:pt x="959" y="4188"/>
                  </a:cubicBezTo>
                  <a:lnTo>
                    <a:pt x="1133" y="4188"/>
                  </a:lnTo>
                  <a:cubicBezTo>
                    <a:pt x="1336" y="4188"/>
                    <a:pt x="1483" y="4042"/>
                    <a:pt x="1483" y="3839"/>
                  </a:cubicBezTo>
                  <a:cubicBezTo>
                    <a:pt x="1483" y="3804"/>
                    <a:pt x="1483" y="3748"/>
                    <a:pt x="1455" y="3720"/>
                  </a:cubicBezTo>
                  <a:cubicBezTo>
                    <a:pt x="1511" y="3720"/>
                    <a:pt x="1574" y="3720"/>
                    <a:pt x="1630" y="3692"/>
                  </a:cubicBezTo>
                  <a:cubicBezTo>
                    <a:pt x="1777" y="3629"/>
                    <a:pt x="1889" y="3489"/>
                    <a:pt x="1861" y="3342"/>
                  </a:cubicBezTo>
                  <a:cubicBezTo>
                    <a:pt x="1889" y="3342"/>
                    <a:pt x="1889" y="3342"/>
                    <a:pt x="1924" y="3314"/>
                  </a:cubicBezTo>
                  <a:cubicBezTo>
                    <a:pt x="2063" y="3279"/>
                    <a:pt x="2154" y="3140"/>
                    <a:pt x="2126" y="2993"/>
                  </a:cubicBezTo>
                  <a:cubicBezTo>
                    <a:pt x="2210" y="2965"/>
                    <a:pt x="2301" y="2902"/>
                    <a:pt x="2329" y="2846"/>
                  </a:cubicBezTo>
                  <a:cubicBezTo>
                    <a:pt x="2385" y="2755"/>
                    <a:pt x="2385" y="2671"/>
                    <a:pt x="2329" y="2580"/>
                  </a:cubicBezTo>
                  <a:cubicBezTo>
                    <a:pt x="2385" y="2552"/>
                    <a:pt x="2448" y="2524"/>
                    <a:pt x="2476" y="2496"/>
                  </a:cubicBezTo>
                  <a:cubicBezTo>
                    <a:pt x="2560" y="2377"/>
                    <a:pt x="2588" y="2293"/>
                    <a:pt x="2560" y="2175"/>
                  </a:cubicBezTo>
                  <a:cubicBezTo>
                    <a:pt x="2623" y="2147"/>
                    <a:pt x="2679" y="2119"/>
                    <a:pt x="2735" y="2091"/>
                  </a:cubicBezTo>
                  <a:cubicBezTo>
                    <a:pt x="2826" y="2000"/>
                    <a:pt x="2853" y="1881"/>
                    <a:pt x="2826" y="1769"/>
                  </a:cubicBezTo>
                  <a:cubicBezTo>
                    <a:pt x="2853" y="1769"/>
                    <a:pt x="2881" y="1741"/>
                    <a:pt x="2881" y="1706"/>
                  </a:cubicBezTo>
                  <a:cubicBezTo>
                    <a:pt x="2909" y="1678"/>
                    <a:pt x="2937" y="1622"/>
                    <a:pt x="2937" y="1594"/>
                  </a:cubicBezTo>
                  <a:cubicBezTo>
                    <a:pt x="2937" y="1594"/>
                    <a:pt x="2972" y="1594"/>
                    <a:pt x="3000" y="1566"/>
                  </a:cubicBezTo>
                  <a:cubicBezTo>
                    <a:pt x="3147" y="1566"/>
                    <a:pt x="3259" y="1447"/>
                    <a:pt x="3287" y="1301"/>
                  </a:cubicBezTo>
                  <a:cubicBezTo>
                    <a:pt x="3350" y="1273"/>
                    <a:pt x="3434" y="1217"/>
                    <a:pt x="3462" y="1154"/>
                  </a:cubicBezTo>
                  <a:cubicBezTo>
                    <a:pt x="3553" y="1007"/>
                    <a:pt x="3497" y="923"/>
                    <a:pt x="3462" y="804"/>
                  </a:cubicBezTo>
                  <a:cubicBezTo>
                    <a:pt x="3462" y="776"/>
                    <a:pt x="3462" y="748"/>
                    <a:pt x="3434" y="720"/>
                  </a:cubicBezTo>
                  <a:cubicBezTo>
                    <a:pt x="3406" y="601"/>
                    <a:pt x="3322" y="545"/>
                    <a:pt x="3203" y="545"/>
                  </a:cubicBezTo>
                  <a:cubicBezTo>
                    <a:pt x="3112" y="427"/>
                    <a:pt x="3056" y="308"/>
                    <a:pt x="2909" y="224"/>
                  </a:cubicBezTo>
                  <a:cubicBezTo>
                    <a:pt x="2881" y="196"/>
                    <a:pt x="2826" y="168"/>
                    <a:pt x="2798" y="168"/>
                  </a:cubicBezTo>
                  <a:cubicBezTo>
                    <a:pt x="2763" y="77"/>
                    <a:pt x="2707" y="49"/>
                    <a:pt x="2651" y="21"/>
                  </a:cubicBezTo>
                  <a:cubicBezTo>
                    <a:pt x="2618" y="7"/>
                    <a:pt x="2587" y="1"/>
                    <a:pt x="255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64"/>
            <p:cNvSpPr/>
            <p:nvPr/>
          </p:nvSpPr>
          <p:spPr>
            <a:xfrm>
              <a:off x="4302936" y="1324381"/>
              <a:ext cx="44577" cy="116096"/>
            </a:xfrm>
            <a:custGeom>
              <a:rect b="b" l="l" r="r" t="t"/>
              <a:pathLst>
                <a:path extrusionOk="0" h="5102" w="1959">
                  <a:moveTo>
                    <a:pt x="560" y="1"/>
                  </a:moveTo>
                  <a:cubicBezTo>
                    <a:pt x="322" y="1"/>
                    <a:pt x="238" y="322"/>
                    <a:pt x="441" y="434"/>
                  </a:cubicBezTo>
                  <a:cubicBezTo>
                    <a:pt x="469" y="469"/>
                    <a:pt x="497" y="469"/>
                    <a:pt x="525" y="497"/>
                  </a:cubicBezTo>
                  <a:cubicBezTo>
                    <a:pt x="413" y="553"/>
                    <a:pt x="322" y="728"/>
                    <a:pt x="385" y="875"/>
                  </a:cubicBezTo>
                  <a:cubicBezTo>
                    <a:pt x="294" y="959"/>
                    <a:pt x="266" y="1105"/>
                    <a:pt x="350" y="1252"/>
                  </a:cubicBezTo>
                  <a:cubicBezTo>
                    <a:pt x="294" y="1280"/>
                    <a:pt x="238" y="1399"/>
                    <a:pt x="238" y="1483"/>
                  </a:cubicBezTo>
                  <a:cubicBezTo>
                    <a:pt x="238" y="1546"/>
                    <a:pt x="266" y="1602"/>
                    <a:pt x="294" y="1658"/>
                  </a:cubicBezTo>
                  <a:cubicBezTo>
                    <a:pt x="266" y="1693"/>
                    <a:pt x="238" y="1693"/>
                    <a:pt x="238" y="1721"/>
                  </a:cubicBezTo>
                  <a:cubicBezTo>
                    <a:pt x="119" y="1833"/>
                    <a:pt x="92" y="2007"/>
                    <a:pt x="210" y="2126"/>
                  </a:cubicBezTo>
                  <a:cubicBezTo>
                    <a:pt x="175" y="2154"/>
                    <a:pt x="147" y="2182"/>
                    <a:pt x="119" y="2217"/>
                  </a:cubicBezTo>
                  <a:cubicBezTo>
                    <a:pt x="92" y="2301"/>
                    <a:pt x="64" y="2420"/>
                    <a:pt x="119" y="2504"/>
                  </a:cubicBezTo>
                  <a:cubicBezTo>
                    <a:pt x="175" y="2567"/>
                    <a:pt x="210" y="2623"/>
                    <a:pt x="266" y="2623"/>
                  </a:cubicBezTo>
                  <a:cubicBezTo>
                    <a:pt x="210" y="2679"/>
                    <a:pt x="147" y="2770"/>
                    <a:pt x="147" y="2854"/>
                  </a:cubicBezTo>
                  <a:cubicBezTo>
                    <a:pt x="119" y="2972"/>
                    <a:pt x="210" y="3091"/>
                    <a:pt x="322" y="3147"/>
                  </a:cubicBezTo>
                  <a:cubicBezTo>
                    <a:pt x="147" y="3203"/>
                    <a:pt x="1" y="3266"/>
                    <a:pt x="1" y="3469"/>
                  </a:cubicBezTo>
                  <a:cubicBezTo>
                    <a:pt x="1" y="3553"/>
                    <a:pt x="64" y="3644"/>
                    <a:pt x="147" y="3672"/>
                  </a:cubicBezTo>
                  <a:cubicBezTo>
                    <a:pt x="92" y="3700"/>
                    <a:pt x="64" y="3756"/>
                    <a:pt x="36" y="3819"/>
                  </a:cubicBezTo>
                  <a:cubicBezTo>
                    <a:pt x="1" y="3965"/>
                    <a:pt x="64" y="4049"/>
                    <a:pt x="147" y="4140"/>
                  </a:cubicBezTo>
                  <a:cubicBezTo>
                    <a:pt x="92" y="4196"/>
                    <a:pt x="36" y="4252"/>
                    <a:pt x="36" y="4315"/>
                  </a:cubicBezTo>
                  <a:cubicBezTo>
                    <a:pt x="1" y="4518"/>
                    <a:pt x="175" y="4665"/>
                    <a:pt x="119" y="4839"/>
                  </a:cubicBezTo>
                  <a:cubicBezTo>
                    <a:pt x="48" y="4996"/>
                    <a:pt x="180" y="5101"/>
                    <a:pt x="315" y="5101"/>
                  </a:cubicBezTo>
                  <a:cubicBezTo>
                    <a:pt x="403" y="5101"/>
                    <a:pt x="492" y="5056"/>
                    <a:pt x="525" y="4951"/>
                  </a:cubicBezTo>
                  <a:cubicBezTo>
                    <a:pt x="588" y="4804"/>
                    <a:pt x="588" y="4693"/>
                    <a:pt x="560" y="4574"/>
                  </a:cubicBezTo>
                  <a:cubicBezTo>
                    <a:pt x="560" y="4546"/>
                    <a:pt x="497" y="4427"/>
                    <a:pt x="469" y="4427"/>
                  </a:cubicBezTo>
                  <a:cubicBezTo>
                    <a:pt x="497" y="4399"/>
                    <a:pt x="588" y="4371"/>
                    <a:pt x="588" y="4371"/>
                  </a:cubicBezTo>
                  <a:cubicBezTo>
                    <a:pt x="672" y="4280"/>
                    <a:pt x="700" y="4168"/>
                    <a:pt x="672" y="4077"/>
                  </a:cubicBezTo>
                  <a:cubicBezTo>
                    <a:pt x="644" y="4021"/>
                    <a:pt x="616" y="3965"/>
                    <a:pt x="588" y="3930"/>
                  </a:cubicBezTo>
                  <a:lnTo>
                    <a:pt x="560" y="3930"/>
                  </a:lnTo>
                  <a:cubicBezTo>
                    <a:pt x="735" y="3846"/>
                    <a:pt x="875" y="3791"/>
                    <a:pt x="819" y="3553"/>
                  </a:cubicBezTo>
                  <a:cubicBezTo>
                    <a:pt x="791" y="3497"/>
                    <a:pt x="735" y="3441"/>
                    <a:pt x="672" y="3406"/>
                  </a:cubicBezTo>
                  <a:lnTo>
                    <a:pt x="700" y="3406"/>
                  </a:lnTo>
                  <a:cubicBezTo>
                    <a:pt x="791" y="3350"/>
                    <a:pt x="910" y="3294"/>
                    <a:pt x="966" y="3175"/>
                  </a:cubicBezTo>
                  <a:cubicBezTo>
                    <a:pt x="994" y="3119"/>
                    <a:pt x="994" y="3028"/>
                    <a:pt x="966" y="2972"/>
                  </a:cubicBezTo>
                  <a:cubicBezTo>
                    <a:pt x="938" y="2916"/>
                    <a:pt x="910" y="2882"/>
                    <a:pt x="875" y="2882"/>
                  </a:cubicBezTo>
                  <a:cubicBezTo>
                    <a:pt x="994" y="2826"/>
                    <a:pt x="1140" y="2770"/>
                    <a:pt x="1259" y="2679"/>
                  </a:cubicBezTo>
                  <a:cubicBezTo>
                    <a:pt x="1371" y="2623"/>
                    <a:pt x="1399" y="2476"/>
                    <a:pt x="1343" y="2329"/>
                  </a:cubicBezTo>
                  <a:cubicBezTo>
                    <a:pt x="1343" y="2329"/>
                    <a:pt x="1343" y="2301"/>
                    <a:pt x="1315" y="2301"/>
                  </a:cubicBezTo>
                  <a:cubicBezTo>
                    <a:pt x="1343" y="2301"/>
                    <a:pt x="1343" y="2273"/>
                    <a:pt x="1371" y="2273"/>
                  </a:cubicBezTo>
                  <a:cubicBezTo>
                    <a:pt x="1518" y="2217"/>
                    <a:pt x="1546" y="2007"/>
                    <a:pt x="1490" y="1896"/>
                  </a:cubicBezTo>
                  <a:cubicBezTo>
                    <a:pt x="1546" y="1833"/>
                    <a:pt x="1609" y="1749"/>
                    <a:pt x="1609" y="1658"/>
                  </a:cubicBezTo>
                  <a:cubicBezTo>
                    <a:pt x="1609" y="1574"/>
                    <a:pt x="1574" y="1518"/>
                    <a:pt x="1546" y="1455"/>
                  </a:cubicBezTo>
                  <a:cubicBezTo>
                    <a:pt x="1546" y="1455"/>
                    <a:pt x="1574" y="1427"/>
                    <a:pt x="1574" y="1399"/>
                  </a:cubicBezTo>
                  <a:cubicBezTo>
                    <a:pt x="1637" y="1343"/>
                    <a:pt x="1637" y="1196"/>
                    <a:pt x="1574" y="1105"/>
                  </a:cubicBezTo>
                  <a:lnTo>
                    <a:pt x="1546" y="1078"/>
                  </a:lnTo>
                  <a:cubicBezTo>
                    <a:pt x="1721" y="1022"/>
                    <a:pt x="1749" y="847"/>
                    <a:pt x="1721" y="728"/>
                  </a:cubicBezTo>
                  <a:cubicBezTo>
                    <a:pt x="1896" y="672"/>
                    <a:pt x="1958" y="434"/>
                    <a:pt x="1840" y="294"/>
                  </a:cubicBezTo>
                  <a:cubicBezTo>
                    <a:pt x="1665" y="148"/>
                    <a:pt x="1490" y="120"/>
                    <a:pt x="1287" y="57"/>
                  </a:cubicBezTo>
                  <a:cubicBezTo>
                    <a:pt x="1168" y="57"/>
                    <a:pt x="1049" y="29"/>
                    <a:pt x="93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64"/>
            <p:cNvSpPr/>
            <p:nvPr/>
          </p:nvSpPr>
          <p:spPr>
            <a:xfrm>
              <a:off x="4261249" y="1337988"/>
              <a:ext cx="19911" cy="113070"/>
            </a:xfrm>
            <a:custGeom>
              <a:rect b="b" l="l" r="r" t="t"/>
              <a:pathLst>
                <a:path extrusionOk="0" h="4969" w="875">
                  <a:moveTo>
                    <a:pt x="285" y="3007"/>
                  </a:moveTo>
                  <a:cubicBezTo>
                    <a:pt x="295" y="3007"/>
                    <a:pt x="308" y="3010"/>
                    <a:pt x="322" y="3018"/>
                  </a:cubicBezTo>
                  <a:lnTo>
                    <a:pt x="294" y="3018"/>
                  </a:lnTo>
                  <a:cubicBezTo>
                    <a:pt x="282" y="3023"/>
                    <a:pt x="273" y="3025"/>
                    <a:pt x="268" y="3025"/>
                  </a:cubicBezTo>
                  <a:cubicBezTo>
                    <a:pt x="250" y="3025"/>
                    <a:pt x="260" y="3007"/>
                    <a:pt x="285" y="3007"/>
                  </a:cubicBezTo>
                  <a:close/>
                  <a:moveTo>
                    <a:pt x="676" y="0"/>
                  </a:moveTo>
                  <a:cubicBezTo>
                    <a:pt x="666" y="0"/>
                    <a:pt x="655" y="3"/>
                    <a:pt x="644" y="11"/>
                  </a:cubicBezTo>
                  <a:cubicBezTo>
                    <a:pt x="581" y="46"/>
                    <a:pt x="553" y="46"/>
                    <a:pt x="497" y="74"/>
                  </a:cubicBezTo>
                  <a:cubicBezTo>
                    <a:pt x="434" y="102"/>
                    <a:pt x="378" y="130"/>
                    <a:pt x="378" y="221"/>
                  </a:cubicBezTo>
                  <a:lnTo>
                    <a:pt x="378" y="249"/>
                  </a:lnTo>
                  <a:cubicBezTo>
                    <a:pt x="350" y="277"/>
                    <a:pt x="322" y="305"/>
                    <a:pt x="294" y="333"/>
                  </a:cubicBezTo>
                  <a:cubicBezTo>
                    <a:pt x="294" y="396"/>
                    <a:pt x="294" y="452"/>
                    <a:pt x="322" y="480"/>
                  </a:cubicBezTo>
                  <a:cubicBezTo>
                    <a:pt x="259" y="626"/>
                    <a:pt x="231" y="773"/>
                    <a:pt x="203" y="920"/>
                  </a:cubicBezTo>
                  <a:cubicBezTo>
                    <a:pt x="175" y="976"/>
                    <a:pt x="203" y="1032"/>
                    <a:pt x="231" y="1095"/>
                  </a:cubicBezTo>
                  <a:cubicBezTo>
                    <a:pt x="175" y="1235"/>
                    <a:pt x="119" y="1382"/>
                    <a:pt x="119" y="1528"/>
                  </a:cubicBezTo>
                  <a:cubicBezTo>
                    <a:pt x="119" y="1619"/>
                    <a:pt x="147" y="1675"/>
                    <a:pt x="203" y="1731"/>
                  </a:cubicBezTo>
                  <a:cubicBezTo>
                    <a:pt x="147" y="1850"/>
                    <a:pt x="119" y="1969"/>
                    <a:pt x="57" y="2081"/>
                  </a:cubicBezTo>
                  <a:cubicBezTo>
                    <a:pt x="29" y="2172"/>
                    <a:pt x="85" y="2284"/>
                    <a:pt x="175" y="2346"/>
                  </a:cubicBezTo>
                  <a:cubicBezTo>
                    <a:pt x="147" y="2430"/>
                    <a:pt x="147" y="2521"/>
                    <a:pt x="147" y="2633"/>
                  </a:cubicBezTo>
                  <a:cubicBezTo>
                    <a:pt x="147" y="2696"/>
                    <a:pt x="175" y="2724"/>
                    <a:pt x="203" y="2752"/>
                  </a:cubicBezTo>
                  <a:cubicBezTo>
                    <a:pt x="175" y="2808"/>
                    <a:pt x="147" y="2899"/>
                    <a:pt x="119" y="2955"/>
                  </a:cubicBezTo>
                  <a:cubicBezTo>
                    <a:pt x="85" y="3074"/>
                    <a:pt x="1" y="3193"/>
                    <a:pt x="85" y="3332"/>
                  </a:cubicBezTo>
                  <a:cubicBezTo>
                    <a:pt x="119" y="3395"/>
                    <a:pt x="175" y="3423"/>
                    <a:pt x="231" y="3451"/>
                  </a:cubicBezTo>
                  <a:cubicBezTo>
                    <a:pt x="203" y="3507"/>
                    <a:pt x="203" y="3542"/>
                    <a:pt x="203" y="3626"/>
                  </a:cubicBezTo>
                  <a:cubicBezTo>
                    <a:pt x="203" y="3682"/>
                    <a:pt x="231" y="3717"/>
                    <a:pt x="259" y="3773"/>
                  </a:cubicBezTo>
                  <a:cubicBezTo>
                    <a:pt x="294" y="3773"/>
                    <a:pt x="294" y="3801"/>
                    <a:pt x="294" y="3801"/>
                  </a:cubicBezTo>
                  <a:cubicBezTo>
                    <a:pt x="294" y="3801"/>
                    <a:pt x="294" y="3829"/>
                    <a:pt x="259" y="3857"/>
                  </a:cubicBezTo>
                  <a:cubicBezTo>
                    <a:pt x="231" y="3976"/>
                    <a:pt x="231" y="4123"/>
                    <a:pt x="322" y="4206"/>
                  </a:cubicBezTo>
                  <a:cubicBezTo>
                    <a:pt x="378" y="4241"/>
                    <a:pt x="406" y="4241"/>
                    <a:pt x="434" y="4269"/>
                  </a:cubicBezTo>
                  <a:cubicBezTo>
                    <a:pt x="434" y="4325"/>
                    <a:pt x="406" y="4416"/>
                    <a:pt x="406" y="4472"/>
                  </a:cubicBezTo>
                  <a:cubicBezTo>
                    <a:pt x="378" y="4591"/>
                    <a:pt x="378" y="4703"/>
                    <a:pt x="434" y="4822"/>
                  </a:cubicBezTo>
                  <a:cubicBezTo>
                    <a:pt x="469" y="4906"/>
                    <a:pt x="525" y="4969"/>
                    <a:pt x="609" y="4969"/>
                  </a:cubicBezTo>
                  <a:lnTo>
                    <a:pt x="644" y="4969"/>
                  </a:lnTo>
                  <a:cubicBezTo>
                    <a:pt x="784" y="4969"/>
                    <a:pt x="847" y="4794"/>
                    <a:pt x="784" y="4675"/>
                  </a:cubicBezTo>
                  <a:cubicBezTo>
                    <a:pt x="784" y="4591"/>
                    <a:pt x="784" y="4500"/>
                    <a:pt x="819" y="4416"/>
                  </a:cubicBezTo>
                  <a:cubicBezTo>
                    <a:pt x="819" y="4297"/>
                    <a:pt x="847" y="4178"/>
                    <a:pt x="819" y="4095"/>
                  </a:cubicBezTo>
                  <a:cubicBezTo>
                    <a:pt x="784" y="4004"/>
                    <a:pt x="756" y="3920"/>
                    <a:pt x="672" y="3892"/>
                  </a:cubicBezTo>
                  <a:lnTo>
                    <a:pt x="672" y="3857"/>
                  </a:lnTo>
                  <a:cubicBezTo>
                    <a:pt x="672" y="3745"/>
                    <a:pt x="700" y="3654"/>
                    <a:pt x="609" y="3542"/>
                  </a:cubicBezTo>
                  <a:lnTo>
                    <a:pt x="609" y="3479"/>
                  </a:lnTo>
                  <a:cubicBezTo>
                    <a:pt x="644" y="3451"/>
                    <a:pt x="672" y="3395"/>
                    <a:pt x="672" y="3332"/>
                  </a:cubicBezTo>
                  <a:cubicBezTo>
                    <a:pt x="700" y="3248"/>
                    <a:pt x="700" y="3158"/>
                    <a:pt x="644" y="3074"/>
                  </a:cubicBezTo>
                  <a:cubicBezTo>
                    <a:pt x="609" y="3018"/>
                    <a:pt x="581" y="2983"/>
                    <a:pt x="553" y="2983"/>
                  </a:cubicBezTo>
                  <a:cubicBezTo>
                    <a:pt x="553" y="2955"/>
                    <a:pt x="553" y="2927"/>
                    <a:pt x="581" y="2927"/>
                  </a:cubicBezTo>
                  <a:cubicBezTo>
                    <a:pt x="609" y="2843"/>
                    <a:pt x="644" y="2752"/>
                    <a:pt x="672" y="2633"/>
                  </a:cubicBezTo>
                  <a:cubicBezTo>
                    <a:pt x="700" y="2549"/>
                    <a:pt x="644" y="2458"/>
                    <a:pt x="553" y="2402"/>
                  </a:cubicBezTo>
                  <a:cubicBezTo>
                    <a:pt x="644" y="2256"/>
                    <a:pt x="756" y="2109"/>
                    <a:pt x="700" y="1906"/>
                  </a:cubicBezTo>
                  <a:cubicBezTo>
                    <a:pt x="700" y="1878"/>
                    <a:pt x="672" y="1850"/>
                    <a:pt x="672" y="1822"/>
                  </a:cubicBezTo>
                  <a:lnTo>
                    <a:pt x="672" y="1731"/>
                  </a:lnTo>
                  <a:cubicBezTo>
                    <a:pt x="728" y="1584"/>
                    <a:pt x="784" y="1444"/>
                    <a:pt x="784" y="1298"/>
                  </a:cubicBezTo>
                  <a:cubicBezTo>
                    <a:pt x="756" y="1207"/>
                    <a:pt x="728" y="1151"/>
                    <a:pt x="700" y="1123"/>
                  </a:cubicBezTo>
                  <a:cubicBezTo>
                    <a:pt x="728" y="976"/>
                    <a:pt x="819" y="829"/>
                    <a:pt x="847" y="710"/>
                  </a:cubicBezTo>
                  <a:cubicBezTo>
                    <a:pt x="875" y="598"/>
                    <a:pt x="819" y="507"/>
                    <a:pt x="728" y="480"/>
                  </a:cubicBezTo>
                  <a:cubicBezTo>
                    <a:pt x="756" y="396"/>
                    <a:pt x="756" y="333"/>
                    <a:pt x="728" y="277"/>
                  </a:cubicBezTo>
                  <a:cubicBezTo>
                    <a:pt x="728" y="249"/>
                    <a:pt x="728" y="221"/>
                    <a:pt x="700" y="186"/>
                  </a:cubicBezTo>
                  <a:cubicBezTo>
                    <a:pt x="772" y="137"/>
                    <a:pt x="740" y="0"/>
                    <a:pt x="67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64"/>
            <p:cNvSpPr/>
            <p:nvPr/>
          </p:nvSpPr>
          <p:spPr>
            <a:xfrm>
              <a:off x="4404446" y="1509538"/>
              <a:ext cx="139898" cy="95457"/>
            </a:xfrm>
            <a:custGeom>
              <a:rect b="b" l="l" r="r" t="t"/>
              <a:pathLst>
                <a:path extrusionOk="0" h="4195" w="6148">
                  <a:moveTo>
                    <a:pt x="2593" y="0"/>
                  </a:moveTo>
                  <a:cubicBezTo>
                    <a:pt x="2552" y="0"/>
                    <a:pt x="2508" y="16"/>
                    <a:pt x="2476" y="52"/>
                  </a:cubicBezTo>
                  <a:cubicBezTo>
                    <a:pt x="2448" y="24"/>
                    <a:pt x="2420" y="24"/>
                    <a:pt x="2392" y="24"/>
                  </a:cubicBezTo>
                  <a:lnTo>
                    <a:pt x="2329" y="24"/>
                  </a:lnTo>
                  <a:cubicBezTo>
                    <a:pt x="2217" y="24"/>
                    <a:pt x="2154" y="108"/>
                    <a:pt x="2154" y="227"/>
                  </a:cubicBezTo>
                  <a:cubicBezTo>
                    <a:pt x="2070" y="282"/>
                    <a:pt x="1868" y="373"/>
                    <a:pt x="1833" y="401"/>
                  </a:cubicBezTo>
                  <a:cubicBezTo>
                    <a:pt x="1693" y="457"/>
                    <a:pt x="1602" y="485"/>
                    <a:pt x="1546" y="632"/>
                  </a:cubicBezTo>
                  <a:cubicBezTo>
                    <a:pt x="1483" y="751"/>
                    <a:pt x="1574" y="863"/>
                    <a:pt x="1693" y="926"/>
                  </a:cubicBezTo>
                  <a:cubicBezTo>
                    <a:pt x="1721" y="926"/>
                    <a:pt x="1749" y="926"/>
                    <a:pt x="1805" y="954"/>
                  </a:cubicBezTo>
                  <a:cubicBezTo>
                    <a:pt x="1777" y="982"/>
                    <a:pt x="1777" y="982"/>
                    <a:pt x="1777" y="1010"/>
                  </a:cubicBezTo>
                  <a:cubicBezTo>
                    <a:pt x="1658" y="1038"/>
                    <a:pt x="1630" y="1157"/>
                    <a:pt x="1630" y="1247"/>
                  </a:cubicBezTo>
                  <a:cubicBezTo>
                    <a:pt x="1630" y="1275"/>
                    <a:pt x="1658" y="1303"/>
                    <a:pt x="1658" y="1303"/>
                  </a:cubicBezTo>
                  <a:cubicBezTo>
                    <a:pt x="1630" y="1331"/>
                    <a:pt x="1602" y="1331"/>
                    <a:pt x="1546" y="1359"/>
                  </a:cubicBezTo>
                  <a:cubicBezTo>
                    <a:pt x="1518" y="1331"/>
                    <a:pt x="1483" y="1331"/>
                    <a:pt x="1455" y="1331"/>
                  </a:cubicBezTo>
                  <a:lnTo>
                    <a:pt x="1399" y="1331"/>
                  </a:lnTo>
                  <a:cubicBezTo>
                    <a:pt x="1350" y="1286"/>
                    <a:pt x="1276" y="1255"/>
                    <a:pt x="1201" y="1255"/>
                  </a:cubicBezTo>
                  <a:cubicBezTo>
                    <a:pt x="1137" y="1255"/>
                    <a:pt x="1073" y="1277"/>
                    <a:pt x="1022" y="1331"/>
                  </a:cubicBezTo>
                  <a:cubicBezTo>
                    <a:pt x="875" y="1478"/>
                    <a:pt x="756" y="1653"/>
                    <a:pt x="644" y="1800"/>
                  </a:cubicBezTo>
                  <a:cubicBezTo>
                    <a:pt x="609" y="1828"/>
                    <a:pt x="581" y="1856"/>
                    <a:pt x="553" y="1912"/>
                  </a:cubicBezTo>
                  <a:cubicBezTo>
                    <a:pt x="497" y="1975"/>
                    <a:pt x="434" y="2059"/>
                    <a:pt x="378" y="2121"/>
                  </a:cubicBezTo>
                  <a:cubicBezTo>
                    <a:pt x="350" y="2149"/>
                    <a:pt x="350" y="2177"/>
                    <a:pt x="350" y="2205"/>
                  </a:cubicBezTo>
                  <a:cubicBezTo>
                    <a:pt x="294" y="2233"/>
                    <a:pt x="259" y="2261"/>
                    <a:pt x="231" y="2324"/>
                  </a:cubicBezTo>
                  <a:cubicBezTo>
                    <a:pt x="204" y="2380"/>
                    <a:pt x="204" y="2408"/>
                    <a:pt x="204" y="2471"/>
                  </a:cubicBezTo>
                  <a:cubicBezTo>
                    <a:pt x="148" y="2499"/>
                    <a:pt x="120" y="2527"/>
                    <a:pt x="85" y="2555"/>
                  </a:cubicBezTo>
                  <a:cubicBezTo>
                    <a:pt x="1" y="2646"/>
                    <a:pt x="1" y="2786"/>
                    <a:pt x="57" y="2877"/>
                  </a:cubicBezTo>
                  <a:cubicBezTo>
                    <a:pt x="217" y="2849"/>
                    <a:pt x="378" y="2842"/>
                    <a:pt x="536" y="2842"/>
                  </a:cubicBezTo>
                  <a:cubicBezTo>
                    <a:pt x="693" y="2842"/>
                    <a:pt x="847" y="2849"/>
                    <a:pt x="994" y="2849"/>
                  </a:cubicBezTo>
                  <a:cubicBezTo>
                    <a:pt x="1343" y="2877"/>
                    <a:pt x="1658" y="2905"/>
                    <a:pt x="1952" y="3051"/>
                  </a:cubicBezTo>
                  <a:cubicBezTo>
                    <a:pt x="2245" y="3198"/>
                    <a:pt x="2476" y="3401"/>
                    <a:pt x="2707" y="3604"/>
                  </a:cubicBezTo>
                  <a:cubicBezTo>
                    <a:pt x="2917" y="3807"/>
                    <a:pt x="3147" y="3981"/>
                    <a:pt x="3294" y="4184"/>
                  </a:cubicBezTo>
                  <a:lnTo>
                    <a:pt x="3322" y="4184"/>
                  </a:lnTo>
                  <a:cubicBezTo>
                    <a:pt x="3406" y="4184"/>
                    <a:pt x="3497" y="4156"/>
                    <a:pt x="3581" y="4128"/>
                  </a:cubicBezTo>
                  <a:cubicBezTo>
                    <a:pt x="3631" y="4150"/>
                    <a:pt x="3676" y="4195"/>
                    <a:pt x="3752" y="4195"/>
                  </a:cubicBezTo>
                  <a:cubicBezTo>
                    <a:pt x="3772" y="4195"/>
                    <a:pt x="3794" y="4191"/>
                    <a:pt x="3819" y="4184"/>
                  </a:cubicBezTo>
                  <a:cubicBezTo>
                    <a:pt x="4168" y="4184"/>
                    <a:pt x="4490" y="3835"/>
                    <a:pt x="4749" y="3604"/>
                  </a:cubicBezTo>
                  <a:cubicBezTo>
                    <a:pt x="4867" y="3485"/>
                    <a:pt x="4979" y="3373"/>
                    <a:pt x="5098" y="3254"/>
                  </a:cubicBezTo>
                  <a:cubicBezTo>
                    <a:pt x="5154" y="3079"/>
                    <a:pt x="5245" y="2905"/>
                    <a:pt x="5392" y="2758"/>
                  </a:cubicBezTo>
                  <a:cubicBezTo>
                    <a:pt x="5448" y="2702"/>
                    <a:pt x="5504" y="2611"/>
                    <a:pt x="5595" y="2583"/>
                  </a:cubicBezTo>
                  <a:cubicBezTo>
                    <a:pt x="5595" y="2555"/>
                    <a:pt x="5595" y="2555"/>
                    <a:pt x="5623" y="2555"/>
                  </a:cubicBezTo>
                  <a:cubicBezTo>
                    <a:pt x="5651" y="2436"/>
                    <a:pt x="5623" y="2261"/>
                    <a:pt x="5539" y="2149"/>
                  </a:cubicBezTo>
                  <a:cubicBezTo>
                    <a:pt x="5476" y="2059"/>
                    <a:pt x="5364" y="2031"/>
                    <a:pt x="5245" y="2003"/>
                  </a:cubicBezTo>
                  <a:cubicBezTo>
                    <a:pt x="5273" y="1975"/>
                    <a:pt x="5273" y="1912"/>
                    <a:pt x="5301" y="1884"/>
                  </a:cubicBezTo>
                  <a:cubicBezTo>
                    <a:pt x="5420" y="1772"/>
                    <a:pt x="5595" y="1709"/>
                    <a:pt x="5741" y="1681"/>
                  </a:cubicBezTo>
                  <a:cubicBezTo>
                    <a:pt x="6091" y="1653"/>
                    <a:pt x="6147" y="1212"/>
                    <a:pt x="5825" y="1101"/>
                  </a:cubicBezTo>
                  <a:cubicBezTo>
                    <a:pt x="5741" y="1038"/>
                    <a:pt x="5651" y="863"/>
                    <a:pt x="5595" y="807"/>
                  </a:cubicBezTo>
                  <a:cubicBezTo>
                    <a:pt x="5524" y="720"/>
                    <a:pt x="5424" y="665"/>
                    <a:pt x="5324" y="665"/>
                  </a:cubicBezTo>
                  <a:cubicBezTo>
                    <a:pt x="5255" y="665"/>
                    <a:pt x="5186" y="691"/>
                    <a:pt x="5126" y="751"/>
                  </a:cubicBezTo>
                  <a:cubicBezTo>
                    <a:pt x="5042" y="835"/>
                    <a:pt x="4979" y="982"/>
                    <a:pt x="4979" y="1101"/>
                  </a:cubicBezTo>
                  <a:cubicBezTo>
                    <a:pt x="4951" y="1073"/>
                    <a:pt x="4895" y="1038"/>
                    <a:pt x="4839" y="982"/>
                  </a:cubicBezTo>
                  <a:cubicBezTo>
                    <a:pt x="4790" y="936"/>
                    <a:pt x="4708" y="905"/>
                    <a:pt x="4629" y="905"/>
                  </a:cubicBezTo>
                  <a:cubicBezTo>
                    <a:pt x="4562" y="905"/>
                    <a:pt x="4496" y="927"/>
                    <a:pt x="4455" y="982"/>
                  </a:cubicBezTo>
                  <a:cubicBezTo>
                    <a:pt x="4327" y="907"/>
                    <a:pt x="4177" y="893"/>
                    <a:pt x="4025" y="893"/>
                  </a:cubicBezTo>
                  <a:cubicBezTo>
                    <a:pt x="3935" y="893"/>
                    <a:pt x="3844" y="898"/>
                    <a:pt x="3756" y="898"/>
                  </a:cubicBezTo>
                  <a:lnTo>
                    <a:pt x="3728" y="898"/>
                  </a:lnTo>
                  <a:cubicBezTo>
                    <a:pt x="3756" y="863"/>
                    <a:pt x="3756" y="807"/>
                    <a:pt x="3756" y="779"/>
                  </a:cubicBezTo>
                  <a:cubicBezTo>
                    <a:pt x="3847" y="751"/>
                    <a:pt x="3902" y="723"/>
                    <a:pt x="3965" y="660"/>
                  </a:cubicBezTo>
                  <a:cubicBezTo>
                    <a:pt x="4096" y="608"/>
                    <a:pt x="4007" y="427"/>
                    <a:pt x="3897" y="427"/>
                  </a:cubicBezTo>
                  <a:cubicBezTo>
                    <a:pt x="3890" y="427"/>
                    <a:pt x="3882" y="428"/>
                    <a:pt x="3875" y="429"/>
                  </a:cubicBezTo>
                  <a:cubicBezTo>
                    <a:pt x="3791" y="457"/>
                    <a:pt x="3728" y="485"/>
                    <a:pt x="3672" y="513"/>
                  </a:cubicBezTo>
                  <a:cubicBezTo>
                    <a:pt x="3644" y="485"/>
                    <a:pt x="3616" y="485"/>
                    <a:pt x="3553" y="485"/>
                  </a:cubicBezTo>
                  <a:cubicBezTo>
                    <a:pt x="3441" y="457"/>
                    <a:pt x="3322" y="457"/>
                    <a:pt x="3203" y="457"/>
                  </a:cubicBezTo>
                  <a:cubicBezTo>
                    <a:pt x="3322" y="338"/>
                    <a:pt x="3406" y="255"/>
                    <a:pt x="3525" y="136"/>
                  </a:cubicBezTo>
                  <a:cubicBezTo>
                    <a:pt x="3567" y="114"/>
                    <a:pt x="3529" y="61"/>
                    <a:pt x="3496" y="61"/>
                  </a:cubicBezTo>
                  <a:cubicBezTo>
                    <a:pt x="3486" y="61"/>
                    <a:pt x="3476" y="66"/>
                    <a:pt x="3469" y="80"/>
                  </a:cubicBezTo>
                  <a:cubicBezTo>
                    <a:pt x="3294" y="199"/>
                    <a:pt x="3147" y="338"/>
                    <a:pt x="2972" y="457"/>
                  </a:cubicBezTo>
                  <a:cubicBezTo>
                    <a:pt x="2854" y="485"/>
                    <a:pt x="2707" y="485"/>
                    <a:pt x="2595" y="513"/>
                  </a:cubicBezTo>
                  <a:lnTo>
                    <a:pt x="2742" y="282"/>
                  </a:lnTo>
                  <a:cubicBezTo>
                    <a:pt x="2798" y="199"/>
                    <a:pt x="2770" y="80"/>
                    <a:pt x="2679" y="24"/>
                  </a:cubicBezTo>
                  <a:cubicBezTo>
                    <a:pt x="2655" y="9"/>
                    <a:pt x="2625" y="0"/>
                    <a:pt x="25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64"/>
            <p:cNvSpPr/>
            <p:nvPr/>
          </p:nvSpPr>
          <p:spPr>
            <a:xfrm>
              <a:off x="4308647" y="1330706"/>
              <a:ext cx="29468" cy="69653"/>
            </a:xfrm>
            <a:custGeom>
              <a:rect b="b" l="l" r="r" t="t"/>
              <a:pathLst>
                <a:path extrusionOk="0" h="3061" w="1295">
                  <a:moveTo>
                    <a:pt x="889" y="1"/>
                  </a:moveTo>
                  <a:cubicBezTo>
                    <a:pt x="858" y="1"/>
                    <a:pt x="829" y="5"/>
                    <a:pt x="798" y="16"/>
                  </a:cubicBezTo>
                  <a:lnTo>
                    <a:pt x="743" y="16"/>
                  </a:lnTo>
                  <a:cubicBezTo>
                    <a:pt x="729" y="14"/>
                    <a:pt x="716" y="13"/>
                    <a:pt x="704" y="13"/>
                  </a:cubicBezTo>
                  <a:cubicBezTo>
                    <a:pt x="533" y="13"/>
                    <a:pt x="488" y="229"/>
                    <a:pt x="540" y="366"/>
                  </a:cubicBezTo>
                  <a:lnTo>
                    <a:pt x="596" y="422"/>
                  </a:lnTo>
                  <a:cubicBezTo>
                    <a:pt x="512" y="450"/>
                    <a:pt x="421" y="506"/>
                    <a:pt x="365" y="597"/>
                  </a:cubicBezTo>
                  <a:cubicBezTo>
                    <a:pt x="309" y="744"/>
                    <a:pt x="337" y="918"/>
                    <a:pt x="421" y="1030"/>
                  </a:cubicBezTo>
                  <a:cubicBezTo>
                    <a:pt x="337" y="1093"/>
                    <a:pt x="246" y="1177"/>
                    <a:pt x="218" y="1268"/>
                  </a:cubicBezTo>
                  <a:cubicBezTo>
                    <a:pt x="162" y="1471"/>
                    <a:pt x="309" y="1618"/>
                    <a:pt x="365" y="1792"/>
                  </a:cubicBezTo>
                  <a:cubicBezTo>
                    <a:pt x="337" y="1820"/>
                    <a:pt x="274" y="1848"/>
                    <a:pt x="246" y="1904"/>
                  </a:cubicBezTo>
                  <a:cubicBezTo>
                    <a:pt x="218" y="2023"/>
                    <a:pt x="246" y="2114"/>
                    <a:pt x="218" y="2198"/>
                  </a:cubicBezTo>
                  <a:cubicBezTo>
                    <a:pt x="218" y="2464"/>
                    <a:pt x="43" y="2666"/>
                    <a:pt x="15" y="2925"/>
                  </a:cubicBezTo>
                  <a:cubicBezTo>
                    <a:pt x="1" y="3016"/>
                    <a:pt x="64" y="3060"/>
                    <a:pt x="137" y="3060"/>
                  </a:cubicBezTo>
                  <a:cubicBezTo>
                    <a:pt x="204" y="3060"/>
                    <a:pt x="279" y="3023"/>
                    <a:pt x="309" y="2953"/>
                  </a:cubicBezTo>
                  <a:cubicBezTo>
                    <a:pt x="365" y="2778"/>
                    <a:pt x="449" y="2638"/>
                    <a:pt x="512" y="2464"/>
                  </a:cubicBezTo>
                  <a:cubicBezTo>
                    <a:pt x="540" y="2373"/>
                    <a:pt x="540" y="2289"/>
                    <a:pt x="568" y="2198"/>
                  </a:cubicBezTo>
                  <a:cubicBezTo>
                    <a:pt x="568" y="2142"/>
                    <a:pt x="568" y="2170"/>
                    <a:pt x="659" y="2114"/>
                  </a:cubicBezTo>
                  <a:cubicBezTo>
                    <a:pt x="770" y="1995"/>
                    <a:pt x="798" y="1876"/>
                    <a:pt x="770" y="1729"/>
                  </a:cubicBezTo>
                  <a:cubicBezTo>
                    <a:pt x="770" y="1674"/>
                    <a:pt x="743" y="1555"/>
                    <a:pt x="715" y="1499"/>
                  </a:cubicBezTo>
                  <a:lnTo>
                    <a:pt x="743" y="1499"/>
                  </a:lnTo>
                  <a:cubicBezTo>
                    <a:pt x="1008" y="1415"/>
                    <a:pt x="1092" y="1149"/>
                    <a:pt x="973" y="918"/>
                  </a:cubicBezTo>
                  <a:cubicBezTo>
                    <a:pt x="1092" y="890"/>
                    <a:pt x="1148" y="827"/>
                    <a:pt x="1239" y="744"/>
                  </a:cubicBezTo>
                  <a:cubicBezTo>
                    <a:pt x="1295" y="653"/>
                    <a:pt x="1267" y="506"/>
                    <a:pt x="1183" y="422"/>
                  </a:cubicBezTo>
                  <a:lnTo>
                    <a:pt x="1183" y="394"/>
                  </a:lnTo>
                  <a:cubicBezTo>
                    <a:pt x="1183" y="394"/>
                    <a:pt x="1211" y="366"/>
                    <a:pt x="1239" y="366"/>
                  </a:cubicBezTo>
                  <a:cubicBezTo>
                    <a:pt x="1295" y="303"/>
                    <a:pt x="1295" y="191"/>
                    <a:pt x="1267" y="128"/>
                  </a:cubicBezTo>
                  <a:lnTo>
                    <a:pt x="1239" y="100"/>
                  </a:lnTo>
                  <a:cubicBezTo>
                    <a:pt x="1211" y="44"/>
                    <a:pt x="1148" y="16"/>
                    <a:pt x="1092" y="16"/>
                  </a:cubicBezTo>
                  <a:cubicBezTo>
                    <a:pt x="1013" y="16"/>
                    <a:pt x="949" y="1"/>
                    <a:pt x="88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64"/>
            <p:cNvSpPr/>
            <p:nvPr/>
          </p:nvSpPr>
          <p:spPr>
            <a:xfrm>
              <a:off x="4355454" y="1342016"/>
              <a:ext cx="42347" cy="69835"/>
            </a:xfrm>
            <a:custGeom>
              <a:rect b="b" l="l" r="r" t="t"/>
              <a:pathLst>
                <a:path extrusionOk="0" h="3069" w="1861">
                  <a:moveTo>
                    <a:pt x="1366" y="0"/>
                  </a:moveTo>
                  <a:cubicBezTo>
                    <a:pt x="1241" y="0"/>
                    <a:pt x="1121" y="130"/>
                    <a:pt x="1161" y="275"/>
                  </a:cubicBezTo>
                  <a:lnTo>
                    <a:pt x="1161" y="330"/>
                  </a:lnTo>
                  <a:cubicBezTo>
                    <a:pt x="1133" y="358"/>
                    <a:pt x="1133" y="421"/>
                    <a:pt x="1161" y="477"/>
                  </a:cubicBezTo>
                  <a:cubicBezTo>
                    <a:pt x="1133" y="505"/>
                    <a:pt x="1133" y="533"/>
                    <a:pt x="1133" y="568"/>
                  </a:cubicBezTo>
                  <a:cubicBezTo>
                    <a:pt x="1049" y="568"/>
                    <a:pt x="986" y="624"/>
                    <a:pt x="930" y="708"/>
                  </a:cubicBezTo>
                  <a:cubicBezTo>
                    <a:pt x="874" y="827"/>
                    <a:pt x="874" y="974"/>
                    <a:pt x="902" y="1121"/>
                  </a:cubicBezTo>
                  <a:cubicBezTo>
                    <a:pt x="839" y="1121"/>
                    <a:pt x="783" y="1149"/>
                    <a:pt x="727" y="1205"/>
                  </a:cubicBezTo>
                  <a:cubicBezTo>
                    <a:pt x="636" y="1295"/>
                    <a:pt x="636" y="1442"/>
                    <a:pt x="636" y="1554"/>
                  </a:cubicBezTo>
                  <a:cubicBezTo>
                    <a:pt x="636" y="1617"/>
                    <a:pt x="664" y="1673"/>
                    <a:pt x="664" y="1729"/>
                  </a:cubicBezTo>
                  <a:cubicBezTo>
                    <a:pt x="608" y="1729"/>
                    <a:pt x="552" y="1757"/>
                    <a:pt x="525" y="1820"/>
                  </a:cubicBezTo>
                  <a:cubicBezTo>
                    <a:pt x="434" y="1904"/>
                    <a:pt x="406" y="2023"/>
                    <a:pt x="406" y="2141"/>
                  </a:cubicBezTo>
                  <a:cubicBezTo>
                    <a:pt x="406" y="2225"/>
                    <a:pt x="378" y="2281"/>
                    <a:pt x="315" y="2372"/>
                  </a:cubicBezTo>
                  <a:cubicBezTo>
                    <a:pt x="259" y="2428"/>
                    <a:pt x="203" y="2456"/>
                    <a:pt x="140" y="2519"/>
                  </a:cubicBezTo>
                  <a:cubicBezTo>
                    <a:pt x="84" y="2631"/>
                    <a:pt x="0" y="2778"/>
                    <a:pt x="56" y="2925"/>
                  </a:cubicBezTo>
                  <a:cubicBezTo>
                    <a:pt x="75" y="3004"/>
                    <a:pt x="159" y="3068"/>
                    <a:pt x="240" y="3068"/>
                  </a:cubicBezTo>
                  <a:cubicBezTo>
                    <a:pt x="280" y="3068"/>
                    <a:pt x="320" y="3053"/>
                    <a:pt x="350" y="3016"/>
                  </a:cubicBezTo>
                  <a:cubicBezTo>
                    <a:pt x="406" y="2953"/>
                    <a:pt x="434" y="2869"/>
                    <a:pt x="462" y="2806"/>
                  </a:cubicBezTo>
                  <a:cubicBezTo>
                    <a:pt x="525" y="2722"/>
                    <a:pt x="608" y="2666"/>
                    <a:pt x="664" y="2575"/>
                  </a:cubicBezTo>
                  <a:cubicBezTo>
                    <a:pt x="727" y="2519"/>
                    <a:pt x="755" y="2428"/>
                    <a:pt x="783" y="2344"/>
                  </a:cubicBezTo>
                  <a:cubicBezTo>
                    <a:pt x="783" y="2316"/>
                    <a:pt x="783" y="2253"/>
                    <a:pt x="811" y="2197"/>
                  </a:cubicBezTo>
                  <a:lnTo>
                    <a:pt x="902" y="2197"/>
                  </a:lnTo>
                  <a:cubicBezTo>
                    <a:pt x="986" y="2169"/>
                    <a:pt x="1049" y="2141"/>
                    <a:pt x="1077" y="2051"/>
                  </a:cubicBezTo>
                  <a:cubicBezTo>
                    <a:pt x="1133" y="1995"/>
                    <a:pt x="1105" y="1876"/>
                    <a:pt x="1105" y="1792"/>
                  </a:cubicBezTo>
                  <a:lnTo>
                    <a:pt x="1105" y="1792"/>
                  </a:lnTo>
                  <a:cubicBezTo>
                    <a:pt x="1161" y="1820"/>
                    <a:pt x="1189" y="1820"/>
                    <a:pt x="1252" y="1820"/>
                  </a:cubicBezTo>
                  <a:cubicBezTo>
                    <a:pt x="1264" y="1822"/>
                    <a:pt x="1276" y="1823"/>
                    <a:pt x="1288" y="1823"/>
                  </a:cubicBezTo>
                  <a:cubicBezTo>
                    <a:pt x="1421" y="1823"/>
                    <a:pt x="1536" y="1689"/>
                    <a:pt x="1510" y="1554"/>
                  </a:cubicBezTo>
                  <a:cubicBezTo>
                    <a:pt x="1510" y="1442"/>
                    <a:pt x="1482" y="1351"/>
                    <a:pt x="1482" y="1232"/>
                  </a:cubicBezTo>
                  <a:cubicBezTo>
                    <a:pt x="1482" y="1205"/>
                    <a:pt x="1482" y="1205"/>
                    <a:pt x="1454" y="1177"/>
                  </a:cubicBezTo>
                  <a:lnTo>
                    <a:pt x="1538" y="1177"/>
                  </a:lnTo>
                  <a:cubicBezTo>
                    <a:pt x="1713" y="1149"/>
                    <a:pt x="1776" y="1002"/>
                    <a:pt x="1748" y="855"/>
                  </a:cubicBezTo>
                  <a:cubicBezTo>
                    <a:pt x="1804" y="827"/>
                    <a:pt x="1832" y="771"/>
                    <a:pt x="1832" y="680"/>
                  </a:cubicBezTo>
                  <a:cubicBezTo>
                    <a:pt x="1860" y="568"/>
                    <a:pt x="1776" y="477"/>
                    <a:pt x="1713" y="393"/>
                  </a:cubicBezTo>
                  <a:cubicBezTo>
                    <a:pt x="1657" y="275"/>
                    <a:pt x="1601" y="156"/>
                    <a:pt x="1510" y="72"/>
                  </a:cubicBezTo>
                  <a:cubicBezTo>
                    <a:pt x="1468" y="21"/>
                    <a:pt x="1417" y="0"/>
                    <a:pt x="136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64"/>
            <p:cNvSpPr/>
            <p:nvPr/>
          </p:nvSpPr>
          <p:spPr>
            <a:xfrm>
              <a:off x="4395230" y="1397379"/>
              <a:ext cx="42984" cy="41164"/>
            </a:xfrm>
            <a:custGeom>
              <a:rect b="b" l="l" r="r" t="t"/>
              <a:pathLst>
                <a:path extrusionOk="0" h="1809" w="1889">
                  <a:moveTo>
                    <a:pt x="1663" y="0"/>
                  </a:moveTo>
                  <a:cubicBezTo>
                    <a:pt x="1576" y="0"/>
                    <a:pt x="1484" y="51"/>
                    <a:pt x="1455" y="142"/>
                  </a:cubicBezTo>
                  <a:lnTo>
                    <a:pt x="1455" y="198"/>
                  </a:lnTo>
                  <a:cubicBezTo>
                    <a:pt x="1415" y="178"/>
                    <a:pt x="1372" y="158"/>
                    <a:pt x="1320" y="158"/>
                  </a:cubicBezTo>
                  <a:cubicBezTo>
                    <a:pt x="1299" y="158"/>
                    <a:pt x="1276" y="162"/>
                    <a:pt x="1252" y="170"/>
                  </a:cubicBezTo>
                  <a:cubicBezTo>
                    <a:pt x="1077" y="233"/>
                    <a:pt x="1049" y="345"/>
                    <a:pt x="1014" y="492"/>
                  </a:cubicBezTo>
                  <a:cubicBezTo>
                    <a:pt x="958" y="464"/>
                    <a:pt x="930" y="464"/>
                    <a:pt x="874" y="464"/>
                  </a:cubicBezTo>
                  <a:cubicBezTo>
                    <a:pt x="755" y="492"/>
                    <a:pt x="699" y="583"/>
                    <a:pt x="664" y="666"/>
                  </a:cubicBezTo>
                  <a:cubicBezTo>
                    <a:pt x="664" y="694"/>
                    <a:pt x="664" y="813"/>
                    <a:pt x="636" y="897"/>
                  </a:cubicBezTo>
                  <a:cubicBezTo>
                    <a:pt x="609" y="869"/>
                    <a:pt x="581" y="869"/>
                    <a:pt x="553" y="869"/>
                  </a:cubicBezTo>
                  <a:cubicBezTo>
                    <a:pt x="434" y="869"/>
                    <a:pt x="406" y="988"/>
                    <a:pt x="350" y="1044"/>
                  </a:cubicBezTo>
                  <a:lnTo>
                    <a:pt x="231" y="1072"/>
                  </a:lnTo>
                  <a:cubicBezTo>
                    <a:pt x="175" y="1107"/>
                    <a:pt x="140" y="1135"/>
                    <a:pt x="112" y="1191"/>
                  </a:cubicBezTo>
                  <a:cubicBezTo>
                    <a:pt x="84" y="1247"/>
                    <a:pt x="56" y="1310"/>
                    <a:pt x="56" y="1366"/>
                  </a:cubicBezTo>
                  <a:cubicBezTo>
                    <a:pt x="30" y="1392"/>
                    <a:pt x="4" y="1544"/>
                    <a:pt x="23" y="1544"/>
                  </a:cubicBezTo>
                  <a:cubicBezTo>
                    <a:pt x="24" y="1544"/>
                    <a:pt x="26" y="1543"/>
                    <a:pt x="28" y="1540"/>
                  </a:cubicBezTo>
                  <a:lnTo>
                    <a:pt x="28" y="1540"/>
                  </a:lnTo>
                  <a:cubicBezTo>
                    <a:pt x="0" y="1596"/>
                    <a:pt x="0" y="1687"/>
                    <a:pt x="56" y="1743"/>
                  </a:cubicBezTo>
                  <a:cubicBezTo>
                    <a:pt x="95" y="1786"/>
                    <a:pt x="148" y="1808"/>
                    <a:pt x="200" y="1808"/>
                  </a:cubicBezTo>
                  <a:cubicBezTo>
                    <a:pt x="259" y="1808"/>
                    <a:pt x="316" y="1779"/>
                    <a:pt x="350" y="1715"/>
                  </a:cubicBezTo>
                  <a:cubicBezTo>
                    <a:pt x="406" y="1596"/>
                    <a:pt x="406" y="1513"/>
                    <a:pt x="434" y="1394"/>
                  </a:cubicBezTo>
                  <a:lnTo>
                    <a:pt x="462" y="1394"/>
                  </a:lnTo>
                  <a:cubicBezTo>
                    <a:pt x="490" y="1394"/>
                    <a:pt x="553" y="1338"/>
                    <a:pt x="581" y="1338"/>
                  </a:cubicBezTo>
                  <a:cubicBezTo>
                    <a:pt x="581" y="1310"/>
                    <a:pt x="609" y="1310"/>
                    <a:pt x="609" y="1282"/>
                  </a:cubicBezTo>
                  <a:cubicBezTo>
                    <a:pt x="664" y="1338"/>
                    <a:pt x="727" y="1338"/>
                    <a:pt x="783" y="1338"/>
                  </a:cubicBezTo>
                  <a:cubicBezTo>
                    <a:pt x="930" y="1310"/>
                    <a:pt x="986" y="1191"/>
                    <a:pt x="1049" y="1044"/>
                  </a:cubicBezTo>
                  <a:cubicBezTo>
                    <a:pt x="1049" y="1072"/>
                    <a:pt x="1077" y="1072"/>
                    <a:pt x="1133" y="1072"/>
                  </a:cubicBezTo>
                  <a:cubicBezTo>
                    <a:pt x="1154" y="1078"/>
                    <a:pt x="1176" y="1081"/>
                    <a:pt x="1197" y="1081"/>
                  </a:cubicBezTo>
                  <a:cubicBezTo>
                    <a:pt x="1291" y="1081"/>
                    <a:pt x="1375" y="1017"/>
                    <a:pt x="1427" y="897"/>
                  </a:cubicBezTo>
                  <a:lnTo>
                    <a:pt x="1427" y="869"/>
                  </a:lnTo>
                  <a:cubicBezTo>
                    <a:pt x="1455" y="869"/>
                    <a:pt x="1455" y="869"/>
                    <a:pt x="1455" y="897"/>
                  </a:cubicBezTo>
                  <a:cubicBezTo>
                    <a:pt x="1493" y="914"/>
                    <a:pt x="1532" y="922"/>
                    <a:pt x="1569" y="922"/>
                  </a:cubicBezTo>
                  <a:cubicBezTo>
                    <a:pt x="1673" y="922"/>
                    <a:pt x="1763" y="860"/>
                    <a:pt x="1804" y="757"/>
                  </a:cubicBezTo>
                  <a:cubicBezTo>
                    <a:pt x="1888" y="583"/>
                    <a:pt x="1888" y="317"/>
                    <a:pt x="1832" y="142"/>
                  </a:cubicBezTo>
                  <a:cubicBezTo>
                    <a:pt x="1819" y="44"/>
                    <a:pt x="1744" y="0"/>
                    <a:pt x="166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64"/>
            <p:cNvSpPr/>
            <p:nvPr/>
          </p:nvSpPr>
          <p:spPr>
            <a:xfrm>
              <a:off x="4260612" y="1341652"/>
              <a:ext cx="16566" cy="62713"/>
            </a:xfrm>
            <a:custGeom>
              <a:rect b="b" l="l" r="r" t="t"/>
              <a:pathLst>
                <a:path extrusionOk="0" h="2756" w="728">
                  <a:moveTo>
                    <a:pt x="350" y="0"/>
                  </a:moveTo>
                  <a:cubicBezTo>
                    <a:pt x="281" y="0"/>
                    <a:pt x="213" y="41"/>
                    <a:pt x="175" y="144"/>
                  </a:cubicBezTo>
                  <a:cubicBezTo>
                    <a:pt x="147" y="263"/>
                    <a:pt x="85" y="374"/>
                    <a:pt x="57" y="465"/>
                  </a:cubicBezTo>
                  <a:cubicBezTo>
                    <a:pt x="85" y="493"/>
                    <a:pt x="85" y="549"/>
                    <a:pt x="85" y="584"/>
                  </a:cubicBezTo>
                  <a:lnTo>
                    <a:pt x="113" y="584"/>
                  </a:lnTo>
                  <a:cubicBezTo>
                    <a:pt x="113" y="612"/>
                    <a:pt x="147" y="640"/>
                    <a:pt x="113" y="640"/>
                  </a:cubicBezTo>
                  <a:lnTo>
                    <a:pt x="113" y="668"/>
                  </a:lnTo>
                  <a:lnTo>
                    <a:pt x="85" y="696"/>
                  </a:lnTo>
                  <a:cubicBezTo>
                    <a:pt x="85" y="724"/>
                    <a:pt x="85" y="724"/>
                    <a:pt x="113" y="759"/>
                  </a:cubicBezTo>
                  <a:cubicBezTo>
                    <a:pt x="113" y="787"/>
                    <a:pt x="147" y="815"/>
                    <a:pt x="147" y="843"/>
                  </a:cubicBezTo>
                  <a:cubicBezTo>
                    <a:pt x="113" y="934"/>
                    <a:pt x="147" y="990"/>
                    <a:pt x="175" y="1018"/>
                  </a:cubicBezTo>
                  <a:cubicBezTo>
                    <a:pt x="203" y="1193"/>
                    <a:pt x="175" y="1367"/>
                    <a:pt x="147" y="1514"/>
                  </a:cubicBezTo>
                  <a:cubicBezTo>
                    <a:pt x="113" y="1633"/>
                    <a:pt x="85" y="1773"/>
                    <a:pt x="85" y="1920"/>
                  </a:cubicBezTo>
                  <a:cubicBezTo>
                    <a:pt x="85" y="1983"/>
                    <a:pt x="175" y="2157"/>
                    <a:pt x="147" y="2213"/>
                  </a:cubicBezTo>
                  <a:cubicBezTo>
                    <a:pt x="147" y="2269"/>
                    <a:pt x="57" y="2332"/>
                    <a:pt x="29" y="2416"/>
                  </a:cubicBezTo>
                  <a:cubicBezTo>
                    <a:pt x="1" y="2535"/>
                    <a:pt x="29" y="2619"/>
                    <a:pt x="113" y="2710"/>
                  </a:cubicBezTo>
                  <a:cubicBezTo>
                    <a:pt x="138" y="2742"/>
                    <a:pt x="171" y="2755"/>
                    <a:pt x="205" y="2755"/>
                  </a:cubicBezTo>
                  <a:cubicBezTo>
                    <a:pt x="291" y="2755"/>
                    <a:pt x="386" y="2668"/>
                    <a:pt x="406" y="2563"/>
                  </a:cubicBezTo>
                  <a:cubicBezTo>
                    <a:pt x="406" y="2416"/>
                    <a:pt x="525" y="2297"/>
                    <a:pt x="497" y="2123"/>
                  </a:cubicBezTo>
                  <a:cubicBezTo>
                    <a:pt x="553" y="2095"/>
                    <a:pt x="609" y="2067"/>
                    <a:pt x="609" y="2011"/>
                  </a:cubicBezTo>
                  <a:cubicBezTo>
                    <a:pt x="637" y="1864"/>
                    <a:pt x="672" y="1773"/>
                    <a:pt x="637" y="1633"/>
                  </a:cubicBezTo>
                  <a:cubicBezTo>
                    <a:pt x="637" y="1633"/>
                    <a:pt x="609" y="1598"/>
                    <a:pt x="609" y="1570"/>
                  </a:cubicBezTo>
                  <a:cubicBezTo>
                    <a:pt x="637" y="1542"/>
                    <a:pt x="637" y="1486"/>
                    <a:pt x="672" y="1423"/>
                  </a:cubicBezTo>
                  <a:lnTo>
                    <a:pt x="637" y="1339"/>
                  </a:lnTo>
                  <a:cubicBezTo>
                    <a:pt x="637" y="1283"/>
                    <a:pt x="700" y="1221"/>
                    <a:pt x="700" y="1137"/>
                  </a:cubicBezTo>
                  <a:cubicBezTo>
                    <a:pt x="728" y="1046"/>
                    <a:pt x="728" y="899"/>
                    <a:pt x="637" y="815"/>
                  </a:cubicBezTo>
                  <a:cubicBezTo>
                    <a:pt x="609" y="815"/>
                    <a:pt x="609" y="787"/>
                    <a:pt x="581" y="787"/>
                  </a:cubicBezTo>
                  <a:lnTo>
                    <a:pt x="581" y="696"/>
                  </a:lnTo>
                  <a:cubicBezTo>
                    <a:pt x="553" y="640"/>
                    <a:pt x="553" y="612"/>
                    <a:pt x="525" y="612"/>
                  </a:cubicBezTo>
                  <a:cubicBezTo>
                    <a:pt x="581" y="493"/>
                    <a:pt x="609" y="374"/>
                    <a:pt x="637" y="263"/>
                  </a:cubicBezTo>
                  <a:cubicBezTo>
                    <a:pt x="672" y="200"/>
                    <a:pt x="609" y="144"/>
                    <a:pt x="553" y="144"/>
                  </a:cubicBezTo>
                  <a:cubicBezTo>
                    <a:pt x="522" y="62"/>
                    <a:pt x="435" y="0"/>
                    <a:pt x="3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64"/>
            <p:cNvSpPr/>
            <p:nvPr/>
          </p:nvSpPr>
          <p:spPr>
            <a:xfrm>
              <a:off x="4235581" y="1633530"/>
              <a:ext cx="49560" cy="38843"/>
            </a:xfrm>
            <a:custGeom>
              <a:rect b="b" l="l" r="r" t="t"/>
              <a:pathLst>
                <a:path extrusionOk="0" h="1707" w="2178">
                  <a:moveTo>
                    <a:pt x="2087" y="1"/>
                  </a:moveTo>
                  <a:cubicBezTo>
                    <a:pt x="2067" y="1"/>
                    <a:pt x="2045" y="8"/>
                    <a:pt x="2031" y="22"/>
                  </a:cubicBezTo>
                  <a:cubicBezTo>
                    <a:pt x="1992" y="10"/>
                    <a:pt x="1950" y="4"/>
                    <a:pt x="1906" y="4"/>
                  </a:cubicBezTo>
                  <a:cubicBezTo>
                    <a:pt x="1720" y="4"/>
                    <a:pt x="1501" y="100"/>
                    <a:pt x="1359" y="197"/>
                  </a:cubicBezTo>
                  <a:cubicBezTo>
                    <a:pt x="1275" y="225"/>
                    <a:pt x="1185" y="281"/>
                    <a:pt x="1101" y="371"/>
                  </a:cubicBezTo>
                  <a:lnTo>
                    <a:pt x="1073" y="371"/>
                  </a:lnTo>
                  <a:cubicBezTo>
                    <a:pt x="807" y="455"/>
                    <a:pt x="576" y="602"/>
                    <a:pt x="401" y="805"/>
                  </a:cubicBezTo>
                  <a:cubicBezTo>
                    <a:pt x="310" y="896"/>
                    <a:pt x="227" y="980"/>
                    <a:pt x="164" y="1099"/>
                  </a:cubicBezTo>
                  <a:cubicBezTo>
                    <a:pt x="80" y="1217"/>
                    <a:pt x="80" y="1301"/>
                    <a:pt x="24" y="1392"/>
                  </a:cubicBezTo>
                  <a:cubicBezTo>
                    <a:pt x="1" y="1467"/>
                    <a:pt x="46" y="1504"/>
                    <a:pt x="105" y="1504"/>
                  </a:cubicBezTo>
                  <a:cubicBezTo>
                    <a:pt x="135" y="1504"/>
                    <a:pt x="168" y="1495"/>
                    <a:pt x="199" y="1476"/>
                  </a:cubicBezTo>
                  <a:cubicBezTo>
                    <a:pt x="255" y="1420"/>
                    <a:pt x="310" y="1329"/>
                    <a:pt x="373" y="1273"/>
                  </a:cubicBezTo>
                  <a:cubicBezTo>
                    <a:pt x="457" y="1183"/>
                    <a:pt x="513" y="1099"/>
                    <a:pt x="604" y="1008"/>
                  </a:cubicBezTo>
                  <a:cubicBezTo>
                    <a:pt x="604" y="1008"/>
                    <a:pt x="632" y="1008"/>
                    <a:pt x="632" y="980"/>
                  </a:cubicBezTo>
                  <a:cubicBezTo>
                    <a:pt x="660" y="1008"/>
                    <a:pt x="688" y="1008"/>
                    <a:pt x="751" y="1008"/>
                  </a:cubicBezTo>
                  <a:cubicBezTo>
                    <a:pt x="835" y="980"/>
                    <a:pt x="898" y="924"/>
                    <a:pt x="954" y="896"/>
                  </a:cubicBezTo>
                  <a:cubicBezTo>
                    <a:pt x="1073" y="805"/>
                    <a:pt x="1185" y="749"/>
                    <a:pt x="1303" y="693"/>
                  </a:cubicBezTo>
                  <a:cubicBezTo>
                    <a:pt x="1359" y="658"/>
                    <a:pt x="1387" y="630"/>
                    <a:pt x="1450" y="602"/>
                  </a:cubicBezTo>
                  <a:cubicBezTo>
                    <a:pt x="1562" y="574"/>
                    <a:pt x="1653" y="518"/>
                    <a:pt x="1709" y="427"/>
                  </a:cubicBezTo>
                  <a:cubicBezTo>
                    <a:pt x="1800" y="371"/>
                    <a:pt x="1884" y="343"/>
                    <a:pt x="1975" y="281"/>
                  </a:cubicBezTo>
                  <a:lnTo>
                    <a:pt x="1975" y="281"/>
                  </a:lnTo>
                  <a:cubicBezTo>
                    <a:pt x="1975" y="308"/>
                    <a:pt x="1947" y="343"/>
                    <a:pt x="1947" y="371"/>
                  </a:cubicBezTo>
                  <a:cubicBezTo>
                    <a:pt x="1884" y="371"/>
                    <a:pt x="1800" y="399"/>
                    <a:pt x="1772" y="483"/>
                  </a:cubicBezTo>
                  <a:cubicBezTo>
                    <a:pt x="1709" y="658"/>
                    <a:pt x="1625" y="868"/>
                    <a:pt x="1506" y="1008"/>
                  </a:cubicBezTo>
                  <a:cubicBezTo>
                    <a:pt x="1450" y="1127"/>
                    <a:pt x="1387" y="1245"/>
                    <a:pt x="1275" y="1273"/>
                  </a:cubicBezTo>
                  <a:lnTo>
                    <a:pt x="1157" y="1273"/>
                  </a:lnTo>
                  <a:cubicBezTo>
                    <a:pt x="1185" y="1273"/>
                    <a:pt x="1213" y="1273"/>
                    <a:pt x="1247" y="1245"/>
                  </a:cubicBezTo>
                  <a:cubicBezTo>
                    <a:pt x="1303" y="1245"/>
                    <a:pt x="1303" y="1155"/>
                    <a:pt x="1247" y="1155"/>
                  </a:cubicBezTo>
                  <a:cubicBezTo>
                    <a:pt x="1157" y="1183"/>
                    <a:pt x="1101" y="1183"/>
                    <a:pt x="1010" y="1183"/>
                  </a:cubicBezTo>
                  <a:lnTo>
                    <a:pt x="779" y="1183"/>
                  </a:lnTo>
                  <a:cubicBezTo>
                    <a:pt x="632" y="1217"/>
                    <a:pt x="457" y="1273"/>
                    <a:pt x="373" y="1420"/>
                  </a:cubicBezTo>
                  <a:cubicBezTo>
                    <a:pt x="429" y="1420"/>
                    <a:pt x="485" y="1448"/>
                    <a:pt x="513" y="1476"/>
                  </a:cubicBezTo>
                  <a:cubicBezTo>
                    <a:pt x="723" y="1707"/>
                    <a:pt x="1073" y="1595"/>
                    <a:pt x="1359" y="1679"/>
                  </a:cubicBezTo>
                  <a:cubicBezTo>
                    <a:pt x="1359" y="1651"/>
                    <a:pt x="1387" y="1623"/>
                    <a:pt x="1422" y="1623"/>
                  </a:cubicBezTo>
                  <a:cubicBezTo>
                    <a:pt x="1478" y="1595"/>
                    <a:pt x="1534" y="1567"/>
                    <a:pt x="1597" y="1532"/>
                  </a:cubicBezTo>
                  <a:cubicBezTo>
                    <a:pt x="1653" y="1504"/>
                    <a:pt x="1681" y="1504"/>
                    <a:pt x="1709" y="1476"/>
                  </a:cubicBezTo>
                  <a:cubicBezTo>
                    <a:pt x="1772" y="1420"/>
                    <a:pt x="1800" y="1329"/>
                    <a:pt x="1828" y="1273"/>
                  </a:cubicBezTo>
                  <a:cubicBezTo>
                    <a:pt x="1884" y="1273"/>
                    <a:pt x="1947" y="1273"/>
                    <a:pt x="2003" y="1217"/>
                  </a:cubicBezTo>
                  <a:cubicBezTo>
                    <a:pt x="2177" y="1099"/>
                    <a:pt x="2122" y="805"/>
                    <a:pt x="2149" y="602"/>
                  </a:cubicBezTo>
                  <a:cubicBezTo>
                    <a:pt x="2177" y="427"/>
                    <a:pt x="2177" y="281"/>
                    <a:pt x="2149" y="106"/>
                  </a:cubicBezTo>
                  <a:lnTo>
                    <a:pt x="2149" y="78"/>
                  </a:lnTo>
                  <a:cubicBezTo>
                    <a:pt x="2122" y="50"/>
                    <a:pt x="2122" y="22"/>
                    <a:pt x="2122" y="22"/>
                  </a:cubicBezTo>
                  <a:cubicBezTo>
                    <a:pt x="2122" y="8"/>
                    <a:pt x="2106" y="1"/>
                    <a:pt x="208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64"/>
            <p:cNvSpPr/>
            <p:nvPr/>
          </p:nvSpPr>
          <p:spPr>
            <a:xfrm>
              <a:off x="4410089" y="1536207"/>
              <a:ext cx="52996" cy="36340"/>
            </a:xfrm>
            <a:custGeom>
              <a:rect b="b" l="l" r="r" t="t"/>
              <a:pathLst>
                <a:path extrusionOk="0" h="1597" w="2329">
                  <a:moveTo>
                    <a:pt x="2137" y="0"/>
                  </a:moveTo>
                  <a:cubicBezTo>
                    <a:pt x="2118" y="0"/>
                    <a:pt x="2099" y="4"/>
                    <a:pt x="2081" y="12"/>
                  </a:cubicBezTo>
                  <a:cubicBezTo>
                    <a:pt x="1732" y="159"/>
                    <a:pt x="1473" y="453"/>
                    <a:pt x="1151" y="684"/>
                  </a:cubicBezTo>
                  <a:cubicBezTo>
                    <a:pt x="830" y="915"/>
                    <a:pt x="508" y="1152"/>
                    <a:pt x="130" y="1327"/>
                  </a:cubicBezTo>
                  <a:cubicBezTo>
                    <a:pt x="0" y="1401"/>
                    <a:pt x="101" y="1596"/>
                    <a:pt x="227" y="1596"/>
                  </a:cubicBezTo>
                  <a:cubicBezTo>
                    <a:pt x="244" y="1596"/>
                    <a:pt x="260" y="1593"/>
                    <a:pt x="277" y="1586"/>
                  </a:cubicBezTo>
                  <a:cubicBezTo>
                    <a:pt x="655" y="1411"/>
                    <a:pt x="1004" y="1180"/>
                    <a:pt x="1354" y="915"/>
                  </a:cubicBezTo>
                  <a:cubicBezTo>
                    <a:pt x="1648" y="684"/>
                    <a:pt x="1934" y="425"/>
                    <a:pt x="2228" y="187"/>
                  </a:cubicBezTo>
                  <a:cubicBezTo>
                    <a:pt x="2329" y="116"/>
                    <a:pt x="2239" y="0"/>
                    <a:pt x="213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64"/>
            <p:cNvSpPr/>
            <p:nvPr/>
          </p:nvSpPr>
          <p:spPr>
            <a:xfrm>
              <a:off x="4424084" y="1538551"/>
              <a:ext cx="84626" cy="64419"/>
            </a:xfrm>
            <a:custGeom>
              <a:rect b="b" l="l" r="r" t="t"/>
              <a:pathLst>
                <a:path extrusionOk="0" h="2831" w="3719">
                  <a:moveTo>
                    <a:pt x="2403" y="0"/>
                  </a:moveTo>
                  <a:cubicBezTo>
                    <a:pt x="1963" y="84"/>
                    <a:pt x="1585" y="406"/>
                    <a:pt x="1263" y="672"/>
                  </a:cubicBezTo>
                  <a:cubicBezTo>
                    <a:pt x="942" y="874"/>
                    <a:pt x="620" y="1077"/>
                    <a:pt x="305" y="1280"/>
                  </a:cubicBezTo>
                  <a:cubicBezTo>
                    <a:pt x="270" y="1280"/>
                    <a:pt x="243" y="1280"/>
                    <a:pt x="215" y="1308"/>
                  </a:cubicBezTo>
                  <a:cubicBezTo>
                    <a:pt x="187" y="1308"/>
                    <a:pt x="187" y="1336"/>
                    <a:pt x="159" y="1371"/>
                  </a:cubicBezTo>
                  <a:cubicBezTo>
                    <a:pt x="159" y="1371"/>
                    <a:pt x="131" y="1399"/>
                    <a:pt x="96" y="1399"/>
                  </a:cubicBezTo>
                  <a:cubicBezTo>
                    <a:pt x="1" y="1470"/>
                    <a:pt x="47" y="1586"/>
                    <a:pt x="135" y="1586"/>
                  </a:cubicBezTo>
                  <a:cubicBezTo>
                    <a:pt x="151" y="1586"/>
                    <a:pt x="168" y="1582"/>
                    <a:pt x="187" y="1574"/>
                  </a:cubicBezTo>
                  <a:cubicBezTo>
                    <a:pt x="305" y="1511"/>
                    <a:pt x="389" y="1455"/>
                    <a:pt x="508" y="1399"/>
                  </a:cubicBezTo>
                  <a:cubicBezTo>
                    <a:pt x="620" y="1371"/>
                    <a:pt x="711" y="1371"/>
                    <a:pt x="830" y="1336"/>
                  </a:cubicBezTo>
                  <a:cubicBezTo>
                    <a:pt x="830" y="1399"/>
                    <a:pt x="858" y="1455"/>
                    <a:pt x="914" y="1483"/>
                  </a:cubicBezTo>
                  <a:cubicBezTo>
                    <a:pt x="1005" y="1546"/>
                    <a:pt x="1089" y="1574"/>
                    <a:pt x="1180" y="1602"/>
                  </a:cubicBezTo>
                  <a:cubicBezTo>
                    <a:pt x="1180" y="1630"/>
                    <a:pt x="1180" y="1630"/>
                    <a:pt x="1207" y="1658"/>
                  </a:cubicBezTo>
                  <a:cubicBezTo>
                    <a:pt x="1235" y="1686"/>
                    <a:pt x="1263" y="1748"/>
                    <a:pt x="1291" y="1804"/>
                  </a:cubicBezTo>
                  <a:lnTo>
                    <a:pt x="1291" y="1832"/>
                  </a:lnTo>
                  <a:cubicBezTo>
                    <a:pt x="1291" y="1860"/>
                    <a:pt x="1319" y="1895"/>
                    <a:pt x="1319" y="1923"/>
                  </a:cubicBezTo>
                  <a:cubicBezTo>
                    <a:pt x="1529" y="2035"/>
                    <a:pt x="1704" y="2182"/>
                    <a:pt x="1844" y="2329"/>
                  </a:cubicBezTo>
                  <a:cubicBezTo>
                    <a:pt x="1879" y="2357"/>
                    <a:pt x="1879" y="2385"/>
                    <a:pt x="1907" y="2385"/>
                  </a:cubicBezTo>
                  <a:cubicBezTo>
                    <a:pt x="2054" y="2476"/>
                    <a:pt x="2165" y="2560"/>
                    <a:pt x="2312" y="2650"/>
                  </a:cubicBezTo>
                  <a:cubicBezTo>
                    <a:pt x="2403" y="2678"/>
                    <a:pt x="2515" y="2706"/>
                    <a:pt x="2606" y="2734"/>
                  </a:cubicBezTo>
                  <a:cubicBezTo>
                    <a:pt x="2634" y="2769"/>
                    <a:pt x="2690" y="2797"/>
                    <a:pt x="2753" y="2825"/>
                  </a:cubicBezTo>
                  <a:cubicBezTo>
                    <a:pt x="2771" y="2829"/>
                    <a:pt x="2789" y="2831"/>
                    <a:pt x="2807" y="2831"/>
                  </a:cubicBezTo>
                  <a:cubicBezTo>
                    <a:pt x="2923" y="2831"/>
                    <a:pt x="3019" y="2754"/>
                    <a:pt x="3067" y="2650"/>
                  </a:cubicBezTo>
                  <a:cubicBezTo>
                    <a:pt x="3333" y="2595"/>
                    <a:pt x="3536" y="2476"/>
                    <a:pt x="3655" y="2210"/>
                  </a:cubicBezTo>
                  <a:cubicBezTo>
                    <a:pt x="3701" y="2094"/>
                    <a:pt x="3590" y="1993"/>
                    <a:pt x="3482" y="1993"/>
                  </a:cubicBezTo>
                  <a:cubicBezTo>
                    <a:pt x="3460" y="1993"/>
                    <a:pt x="3438" y="1998"/>
                    <a:pt x="3417" y="2007"/>
                  </a:cubicBezTo>
                  <a:cubicBezTo>
                    <a:pt x="3277" y="2098"/>
                    <a:pt x="3102" y="2126"/>
                    <a:pt x="2956" y="2126"/>
                  </a:cubicBezTo>
                  <a:cubicBezTo>
                    <a:pt x="2837" y="1951"/>
                    <a:pt x="2606" y="1860"/>
                    <a:pt x="2431" y="1776"/>
                  </a:cubicBezTo>
                  <a:lnTo>
                    <a:pt x="2403" y="1776"/>
                  </a:lnTo>
                  <a:cubicBezTo>
                    <a:pt x="2284" y="1686"/>
                    <a:pt x="2165" y="1602"/>
                    <a:pt x="2054" y="1511"/>
                  </a:cubicBezTo>
                  <a:cubicBezTo>
                    <a:pt x="1935" y="1455"/>
                    <a:pt x="1816" y="1336"/>
                    <a:pt x="1669" y="1280"/>
                  </a:cubicBezTo>
                  <a:lnTo>
                    <a:pt x="1844" y="1280"/>
                  </a:lnTo>
                  <a:cubicBezTo>
                    <a:pt x="1844" y="1336"/>
                    <a:pt x="1907" y="1399"/>
                    <a:pt x="1991" y="1399"/>
                  </a:cubicBezTo>
                  <a:cubicBezTo>
                    <a:pt x="2109" y="1399"/>
                    <a:pt x="2228" y="1399"/>
                    <a:pt x="2340" y="1427"/>
                  </a:cubicBezTo>
                  <a:cubicBezTo>
                    <a:pt x="2312" y="1455"/>
                    <a:pt x="2284" y="1511"/>
                    <a:pt x="2312" y="1574"/>
                  </a:cubicBezTo>
                  <a:cubicBezTo>
                    <a:pt x="2337" y="1672"/>
                    <a:pt x="2431" y="1754"/>
                    <a:pt x="2534" y="1754"/>
                  </a:cubicBezTo>
                  <a:cubicBezTo>
                    <a:pt x="2549" y="1754"/>
                    <a:pt x="2563" y="1752"/>
                    <a:pt x="2578" y="1748"/>
                  </a:cubicBezTo>
                  <a:cubicBezTo>
                    <a:pt x="2662" y="1686"/>
                    <a:pt x="2753" y="1658"/>
                    <a:pt x="2809" y="1630"/>
                  </a:cubicBezTo>
                  <a:cubicBezTo>
                    <a:pt x="2893" y="1574"/>
                    <a:pt x="2928" y="1483"/>
                    <a:pt x="2956" y="1399"/>
                  </a:cubicBezTo>
                  <a:cubicBezTo>
                    <a:pt x="3214" y="1336"/>
                    <a:pt x="3452" y="1252"/>
                    <a:pt x="3627" y="1049"/>
                  </a:cubicBezTo>
                  <a:cubicBezTo>
                    <a:pt x="3718" y="929"/>
                    <a:pt x="3637" y="754"/>
                    <a:pt x="3528" y="754"/>
                  </a:cubicBezTo>
                  <a:cubicBezTo>
                    <a:pt x="3504" y="754"/>
                    <a:pt x="3478" y="763"/>
                    <a:pt x="3452" y="784"/>
                  </a:cubicBezTo>
                  <a:cubicBezTo>
                    <a:pt x="3389" y="812"/>
                    <a:pt x="3361" y="846"/>
                    <a:pt x="3305" y="874"/>
                  </a:cubicBezTo>
                  <a:cubicBezTo>
                    <a:pt x="3222" y="845"/>
                    <a:pt x="3146" y="837"/>
                    <a:pt x="3067" y="837"/>
                  </a:cubicBezTo>
                  <a:cubicBezTo>
                    <a:pt x="2979" y="837"/>
                    <a:pt x="2887" y="846"/>
                    <a:pt x="2781" y="846"/>
                  </a:cubicBezTo>
                  <a:cubicBezTo>
                    <a:pt x="2543" y="846"/>
                    <a:pt x="2312" y="812"/>
                    <a:pt x="2109" y="812"/>
                  </a:cubicBezTo>
                  <a:cubicBezTo>
                    <a:pt x="2094" y="807"/>
                    <a:pt x="2080" y="805"/>
                    <a:pt x="2066" y="805"/>
                  </a:cubicBezTo>
                  <a:cubicBezTo>
                    <a:pt x="2001" y="805"/>
                    <a:pt x="1963" y="856"/>
                    <a:pt x="1963" y="902"/>
                  </a:cubicBezTo>
                  <a:cubicBezTo>
                    <a:pt x="1844" y="902"/>
                    <a:pt x="1760" y="930"/>
                    <a:pt x="1669" y="930"/>
                  </a:cubicBezTo>
                  <a:cubicBezTo>
                    <a:pt x="1494" y="958"/>
                    <a:pt x="1319" y="1021"/>
                    <a:pt x="1145" y="1049"/>
                  </a:cubicBezTo>
                  <a:cubicBezTo>
                    <a:pt x="1235" y="986"/>
                    <a:pt x="1291" y="930"/>
                    <a:pt x="1382" y="902"/>
                  </a:cubicBezTo>
                  <a:cubicBezTo>
                    <a:pt x="1760" y="672"/>
                    <a:pt x="2165" y="462"/>
                    <a:pt x="2487" y="175"/>
                  </a:cubicBezTo>
                  <a:cubicBezTo>
                    <a:pt x="2543" y="84"/>
                    <a:pt x="2487" y="0"/>
                    <a:pt x="240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64"/>
            <p:cNvSpPr/>
            <p:nvPr/>
          </p:nvSpPr>
          <p:spPr>
            <a:xfrm>
              <a:off x="4321549" y="1502643"/>
              <a:ext cx="19911" cy="16793"/>
            </a:xfrm>
            <a:custGeom>
              <a:rect b="b" l="l" r="r" t="t"/>
              <a:pathLst>
                <a:path extrusionOk="0" h="738" w="875">
                  <a:moveTo>
                    <a:pt x="722" y="1"/>
                  </a:moveTo>
                  <a:cubicBezTo>
                    <a:pt x="698" y="1"/>
                    <a:pt x="672" y="11"/>
                    <a:pt x="644" y="33"/>
                  </a:cubicBezTo>
                  <a:cubicBezTo>
                    <a:pt x="616" y="33"/>
                    <a:pt x="616" y="61"/>
                    <a:pt x="581" y="61"/>
                  </a:cubicBezTo>
                  <a:cubicBezTo>
                    <a:pt x="553" y="61"/>
                    <a:pt x="553" y="61"/>
                    <a:pt x="525" y="89"/>
                  </a:cubicBezTo>
                  <a:lnTo>
                    <a:pt x="497" y="61"/>
                  </a:lnTo>
                  <a:cubicBezTo>
                    <a:pt x="350" y="61"/>
                    <a:pt x="176" y="180"/>
                    <a:pt x="120" y="327"/>
                  </a:cubicBezTo>
                  <a:cubicBezTo>
                    <a:pt x="92" y="355"/>
                    <a:pt x="92" y="355"/>
                    <a:pt x="92" y="383"/>
                  </a:cubicBezTo>
                  <a:cubicBezTo>
                    <a:pt x="57" y="383"/>
                    <a:pt x="29" y="411"/>
                    <a:pt x="29" y="439"/>
                  </a:cubicBezTo>
                  <a:cubicBezTo>
                    <a:pt x="1" y="585"/>
                    <a:pt x="176" y="676"/>
                    <a:pt x="294" y="732"/>
                  </a:cubicBezTo>
                  <a:cubicBezTo>
                    <a:pt x="317" y="736"/>
                    <a:pt x="340" y="738"/>
                    <a:pt x="362" y="738"/>
                  </a:cubicBezTo>
                  <a:cubicBezTo>
                    <a:pt x="507" y="738"/>
                    <a:pt x="631" y="661"/>
                    <a:pt x="728" y="558"/>
                  </a:cubicBezTo>
                  <a:cubicBezTo>
                    <a:pt x="819" y="467"/>
                    <a:pt x="875" y="292"/>
                    <a:pt x="819" y="180"/>
                  </a:cubicBezTo>
                  <a:cubicBezTo>
                    <a:pt x="840" y="90"/>
                    <a:pt x="794" y="1"/>
                    <a:pt x="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64"/>
            <p:cNvSpPr/>
            <p:nvPr/>
          </p:nvSpPr>
          <p:spPr>
            <a:xfrm>
              <a:off x="4260612" y="1544171"/>
              <a:ext cx="7987" cy="26965"/>
            </a:xfrm>
            <a:custGeom>
              <a:rect b="b" l="l" r="r" t="t"/>
              <a:pathLst>
                <a:path extrusionOk="0" h="1185" w="351">
                  <a:moveTo>
                    <a:pt x="33" y="1"/>
                  </a:moveTo>
                  <a:cubicBezTo>
                    <a:pt x="15" y="1"/>
                    <a:pt x="1" y="20"/>
                    <a:pt x="1" y="40"/>
                  </a:cubicBezTo>
                  <a:cubicBezTo>
                    <a:pt x="175" y="425"/>
                    <a:pt x="203" y="739"/>
                    <a:pt x="175" y="1152"/>
                  </a:cubicBezTo>
                  <a:cubicBezTo>
                    <a:pt x="175" y="1168"/>
                    <a:pt x="194" y="1184"/>
                    <a:pt x="215" y="1184"/>
                  </a:cubicBezTo>
                  <a:cubicBezTo>
                    <a:pt x="231" y="1184"/>
                    <a:pt x="248" y="1176"/>
                    <a:pt x="259" y="1152"/>
                  </a:cubicBezTo>
                  <a:cubicBezTo>
                    <a:pt x="350" y="739"/>
                    <a:pt x="259" y="390"/>
                    <a:pt x="57" y="12"/>
                  </a:cubicBezTo>
                  <a:cubicBezTo>
                    <a:pt x="48" y="4"/>
                    <a:pt x="40" y="1"/>
                    <a:pt x="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64"/>
            <p:cNvSpPr/>
            <p:nvPr/>
          </p:nvSpPr>
          <p:spPr>
            <a:xfrm>
              <a:off x="4230712" y="1586291"/>
              <a:ext cx="23233" cy="5416"/>
            </a:xfrm>
            <a:custGeom>
              <a:rect b="b" l="l" r="r" t="t"/>
              <a:pathLst>
                <a:path extrusionOk="0" h="238" w="1021">
                  <a:moveTo>
                    <a:pt x="965" y="0"/>
                  </a:moveTo>
                  <a:cubicBezTo>
                    <a:pt x="643" y="112"/>
                    <a:pt x="350" y="203"/>
                    <a:pt x="28" y="203"/>
                  </a:cubicBezTo>
                  <a:cubicBezTo>
                    <a:pt x="0" y="203"/>
                    <a:pt x="0" y="231"/>
                    <a:pt x="28" y="231"/>
                  </a:cubicBezTo>
                  <a:cubicBezTo>
                    <a:pt x="88" y="236"/>
                    <a:pt x="145" y="238"/>
                    <a:pt x="202" y="238"/>
                  </a:cubicBezTo>
                  <a:cubicBezTo>
                    <a:pt x="478" y="238"/>
                    <a:pt x="726" y="183"/>
                    <a:pt x="993" y="84"/>
                  </a:cubicBezTo>
                  <a:cubicBezTo>
                    <a:pt x="1021" y="56"/>
                    <a:pt x="1021" y="0"/>
                    <a:pt x="9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64"/>
            <p:cNvSpPr/>
            <p:nvPr/>
          </p:nvSpPr>
          <p:spPr>
            <a:xfrm>
              <a:off x="4252033" y="1608067"/>
              <a:ext cx="15633" cy="20161"/>
            </a:xfrm>
            <a:custGeom>
              <a:rect b="b" l="l" r="r" t="t"/>
              <a:pathLst>
                <a:path extrusionOk="0" h="886" w="687">
                  <a:moveTo>
                    <a:pt x="380" y="0"/>
                  </a:moveTo>
                  <a:cubicBezTo>
                    <a:pt x="315" y="0"/>
                    <a:pt x="257" y="33"/>
                    <a:pt x="203" y="92"/>
                  </a:cubicBezTo>
                  <a:cubicBezTo>
                    <a:pt x="0" y="295"/>
                    <a:pt x="28" y="588"/>
                    <a:pt x="84" y="819"/>
                  </a:cubicBezTo>
                  <a:cubicBezTo>
                    <a:pt x="84" y="847"/>
                    <a:pt x="98" y="861"/>
                    <a:pt x="112" y="861"/>
                  </a:cubicBezTo>
                  <a:cubicBezTo>
                    <a:pt x="126" y="861"/>
                    <a:pt x="140" y="847"/>
                    <a:pt x="140" y="819"/>
                  </a:cubicBezTo>
                  <a:cubicBezTo>
                    <a:pt x="175" y="672"/>
                    <a:pt x="140" y="553"/>
                    <a:pt x="175" y="442"/>
                  </a:cubicBezTo>
                  <a:cubicBezTo>
                    <a:pt x="203" y="351"/>
                    <a:pt x="231" y="295"/>
                    <a:pt x="259" y="239"/>
                  </a:cubicBezTo>
                  <a:cubicBezTo>
                    <a:pt x="300" y="192"/>
                    <a:pt x="311" y="165"/>
                    <a:pt x="339" y="165"/>
                  </a:cubicBezTo>
                  <a:cubicBezTo>
                    <a:pt x="349" y="165"/>
                    <a:pt x="361" y="169"/>
                    <a:pt x="378" y="176"/>
                  </a:cubicBezTo>
                  <a:cubicBezTo>
                    <a:pt x="434" y="204"/>
                    <a:pt x="434" y="239"/>
                    <a:pt x="434" y="295"/>
                  </a:cubicBezTo>
                  <a:cubicBezTo>
                    <a:pt x="259" y="379"/>
                    <a:pt x="203" y="791"/>
                    <a:pt x="434" y="875"/>
                  </a:cubicBezTo>
                  <a:cubicBezTo>
                    <a:pt x="454" y="882"/>
                    <a:pt x="472" y="885"/>
                    <a:pt x="488" y="885"/>
                  </a:cubicBezTo>
                  <a:cubicBezTo>
                    <a:pt x="686" y="885"/>
                    <a:pt x="608" y="407"/>
                    <a:pt x="608" y="323"/>
                  </a:cubicBezTo>
                  <a:cubicBezTo>
                    <a:pt x="580" y="204"/>
                    <a:pt x="552" y="92"/>
                    <a:pt x="490" y="29"/>
                  </a:cubicBezTo>
                  <a:cubicBezTo>
                    <a:pt x="451" y="10"/>
                    <a:pt x="414" y="0"/>
                    <a:pt x="3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64"/>
            <p:cNvSpPr/>
            <p:nvPr/>
          </p:nvSpPr>
          <p:spPr>
            <a:xfrm>
              <a:off x="4243591" y="1598169"/>
              <a:ext cx="32085" cy="18158"/>
            </a:xfrm>
            <a:custGeom>
              <a:rect b="b" l="l" r="r" t="t"/>
              <a:pathLst>
                <a:path extrusionOk="0" h="798" w="1410">
                  <a:moveTo>
                    <a:pt x="721" y="0"/>
                  </a:moveTo>
                  <a:cubicBezTo>
                    <a:pt x="370" y="0"/>
                    <a:pt x="101" y="251"/>
                    <a:pt x="21" y="583"/>
                  </a:cubicBezTo>
                  <a:cubicBezTo>
                    <a:pt x="1" y="616"/>
                    <a:pt x="14" y="629"/>
                    <a:pt x="34" y="629"/>
                  </a:cubicBezTo>
                  <a:cubicBezTo>
                    <a:pt x="48" y="629"/>
                    <a:pt x="66" y="622"/>
                    <a:pt x="77" y="611"/>
                  </a:cubicBezTo>
                  <a:cubicBezTo>
                    <a:pt x="171" y="357"/>
                    <a:pt x="427" y="124"/>
                    <a:pt x="702" y="124"/>
                  </a:cubicBezTo>
                  <a:cubicBezTo>
                    <a:pt x="776" y="124"/>
                    <a:pt x="850" y="141"/>
                    <a:pt x="923" y="177"/>
                  </a:cubicBezTo>
                  <a:cubicBezTo>
                    <a:pt x="1210" y="289"/>
                    <a:pt x="1182" y="583"/>
                    <a:pt x="1357" y="786"/>
                  </a:cubicBezTo>
                  <a:cubicBezTo>
                    <a:pt x="1357" y="794"/>
                    <a:pt x="1362" y="797"/>
                    <a:pt x="1369" y="797"/>
                  </a:cubicBezTo>
                  <a:cubicBezTo>
                    <a:pt x="1385" y="797"/>
                    <a:pt x="1410" y="777"/>
                    <a:pt x="1385" y="758"/>
                  </a:cubicBezTo>
                  <a:cubicBezTo>
                    <a:pt x="1329" y="583"/>
                    <a:pt x="1329" y="408"/>
                    <a:pt x="1210" y="233"/>
                  </a:cubicBezTo>
                  <a:cubicBezTo>
                    <a:pt x="1098" y="86"/>
                    <a:pt x="951" y="3"/>
                    <a:pt x="777" y="3"/>
                  </a:cubicBezTo>
                  <a:cubicBezTo>
                    <a:pt x="758" y="1"/>
                    <a:pt x="739" y="0"/>
                    <a:pt x="7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64"/>
            <p:cNvSpPr/>
            <p:nvPr/>
          </p:nvSpPr>
          <p:spPr>
            <a:xfrm>
              <a:off x="4269213" y="1593595"/>
              <a:ext cx="10991" cy="21663"/>
            </a:xfrm>
            <a:custGeom>
              <a:rect b="b" l="l" r="r" t="t"/>
              <a:pathLst>
                <a:path extrusionOk="0" h="952" w="483">
                  <a:moveTo>
                    <a:pt x="28" y="1"/>
                  </a:moveTo>
                  <a:cubicBezTo>
                    <a:pt x="0" y="1"/>
                    <a:pt x="0" y="1"/>
                    <a:pt x="0" y="29"/>
                  </a:cubicBezTo>
                  <a:cubicBezTo>
                    <a:pt x="119" y="141"/>
                    <a:pt x="203" y="287"/>
                    <a:pt x="259" y="462"/>
                  </a:cubicBezTo>
                  <a:cubicBezTo>
                    <a:pt x="322" y="609"/>
                    <a:pt x="378" y="784"/>
                    <a:pt x="434" y="931"/>
                  </a:cubicBezTo>
                  <a:cubicBezTo>
                    <a:pt x="434" y="945"/>
                    <a:pt x="449" y="952"/>
                    <a:pt x="462" y="952"/>
                  </a:cubicBezTo>
                  <a:cubicBezTo>
                    <a:pt x="474" y="952"/>
                    <a:pt x="483" y="945"/>
                    <a:pt x="469" y="931"/>
                  </a:cubicBezTo>
                  <a:cubicBezTo>
                    <a:pt x="469" y="756"/>
                    <a:pt x="406" y="581"/>
                    <a:pt x="350" y="434"/>
                  </a:cubicBezTo>
                  <a:cubicBezTo>
                    <a:pt x="259" y="259"/>
                    <a:pt x="147" y="14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64"/>
            <p:cNvSpPr/>
            <p:nvPr/>
          </p:nvSpPr>
          <p:spPr>
            <a:xfrm>
              <a:off x="4276517" y="1593982"/>
              <a:ext cx="10354" cy="16452"/>
            </a:xfrm>
            <a:custGeom>
              <a:rect b="b" l="l" r="r" t="t"/>
              <a:pathLst>
                <a:path extrusionOk="0" h="723" w="455">
                  <a:moveTo>
                    <a:pt x="55" y="0"/>
                  </a:moveTo>
                  <a:cubicBezTo>
                    <a:pt x="29" y="0"/>
                    <a:pt x="1" y="20"/>
                    <a:pt x="1" y="40"/>
                  </a:cubicBezTo>
                  <a:cubicBezTo>
                    <a:pt x="113" y="298"/>
                    <a:pt x="204" y="536"/>
                    <a:pt x="378" y="711"/>
                  </a:cubicBezTo>
                  <a:cubicBezTo>
                    <a:pt x="387" y="719"/>
                    <a:pt x="397" y="723"/>
                    <a:pt x="407" y="723"/>
                  </a:cubicBezTo>
                  <a:cubicBezTo>
                    <a:pt x="432" y="723"/>
                    <a:pt x="454" y="703"/>
                    <a:pt x="434" y="683"/>
                  </a:cubicBezTo>
                  <a:cubicBezTo>
                    <a:pt x="288" y="473"/>
                    <a:pt x="176" y="242"/>
                    <a:pt x="85" y="12"/>
                  </a:cubicBezTo>
                  <a:cubicBezTo>
                    <a:pt x="77" y="4"/>
                    <a:pt x="66" y="0"/>
                    <a:pt x="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64"/>
            <p:cNvSpPr/>
            <p:nvPr/>
          </p:nvSpPr>
          <p:spPr>
            <a:xfrm>
              <a:off x="4155119" y="1214861"/>
              <a:ext cx="404493" cy="457922"/>
            </a:xfrm>
            <a:custGeom>
              <a:rect b="b" l="l" r="r" t="t"/>
              <a:pathLst>
                <a:path extrusionOk="0" h="20124" w="17776">
                  <a:moveTo>
                    <a:pt x="10608" y="178"/>
                  </a:moveTo>
                  <a:lnTo>
                    <a:pt x="10608" y="178"/>
                  </a:lnTo>
                  <a:cubicBezTo>
                    <a:pt x="10489" y="325"/>
                    <a:pt x="10405" y="562"/>
                    <a:pt x="10314" y="737"/>
                  </a:cubicBezTo>
                  <a:cubicBezTo>
                    <a:pt x="10140" y="1052"/>
                    <a:pt x="9937" y="1345"/>
                    <a:pt x="9734" y="1667"/>
                  </a:cubicBezTo>
                  <a:cubicBezTo>
                    <a:pt x="9503" y="1989"/>
                    <a:pt x="9329" y="2338"/>
                    <a:pt x="9154" y="2688"/>
                  </a:cubicBezTo>
                  <a:cubicBezTo>
                    <a:pt x="8979" y="3066"/>
                    <a:pt x="8832" y="3499"/>
                    <a:pt x="8741" y="3940"/>
                  </a:cubicBezTo>
                  <a:cubicBezTo>
                    <a:pt x="8685" y="4261"/>
                    <a:pt x="8594" y="4583"/>
                    <a:pt x="8594" y="4898"/>
                  </a:cubicBezTo>
                  <a:cubicBezTo>
                    <a:pt x="8454" y="4842"/>
                    <a:pt x="8245" y="4842"/>
                    <a:pt x="8133" y="4814"/>
                  </a:cubicBezTo>
                  <a:cubicBezTo>
                    <a:pt x="8059" y="4814"/>
                    <a:pt x="7986" y="4821"/>
                    <a:pt x="7913" y="4821"/>
                  </a:cubicBezTo>
                  <a:cubicBezTo>
                    <a:pt x="7839" y="4821"/>
                    <a:pt x="7766" y="4814"/>
                    <a:pt x="7692" y="4786"/>
                  </a:cubicBezTo>
                  <a:cubicBezTo>
                    <a:pt x="7580" y="4758"/>
                    <a:pt x="7490" y="4667"/>
                    <a:pt x="7343" y="4667"/>
                  </a:cubicBezTo>
                  <a:cubicBezTo>
                    <a:pt x="7303" y="4659"/>
                    <a:pt x="7264" y="4656"/>
                    <a:pt x="7226" y="4656"/>
                  </a:cubicBezTo>
                  <a:cubicBezTo>
                    <a:pt x="7122" y="4656"/>
                    <a:pt x="7024" y="4682"/>
                    <a:pt x="6937" y="4723"/>
                  </a:cubicBezTo>
                  <a:cubicBezTo>
                    <a:pt x="6965" y="4611"/>
                    <a:pt x="7021" y="4492"/>
                    <a:pt x="7084" y="4373"/>
                  </a:cubicBezTo>
                  <a:cubicBezTo>
                    <a:pt x="7196" y="4198"/>
                    <a:pt x="7287" y="3996"/>
                    <a:pt x="7371" y="3821"/>
                  </a:cubicBezTo>
                  <a:cubicBezTo>
                    <a:pt x="7580" y="3471"/>
                    <a:pt x="7755" y="3122"/>
                    <a:pt x="7986" y="2772"/>
                  </a:cubicBezTo>
                  <a:cubicBezTo>
                    <a:pt x="8392" y="2073"/>
                    <a:pt x="8916" y="1401"/>
                    <a:pt x="9531" y="877"/>
                  </a:cubicBezTo>
                  <a:cubicBezTo>
                    <a:pt x="9818" y="618"/>
                    <a:pt x="10112" y="415"/>
                    <a:pt x="10433" y="269"/>
                  </a:cubicBezTo>
                  <a:cubicBezTo>
                    <a:pt x="10461" y="241"/>
                    <a:pt x="10552" y="213"/>
                    <a:pt x="10608" y="178"/>
                  </a:cubicBezTo>
                  <a:close/>
                  <a:moveTo>
                    <a:pt x="7215" y="4883"/>
                  </a:moveTo>
                  <a:cubicBezTo>
                    <a:pt x="7289" y="4883"/>
                    <a:pt x="7364" y="4898"/>
                    <a:pt x="7434" y="4933"/>
                  </a:cubicBezTo>
                  <a:cubicBezTo>
                    <a:pt x="7462" y="4933"/>
                    <a:pt x="7517" y="4961"/>
                    <a:pt x="7545" y="4988"/>
                  </a:cubicBezTo>
                  <a:cubicBezTo>
                    <a:pt x="7580" y="5044"/>
                    <a:pt x="7580" y="5135"/>
                    <a:pt x="7580" y="5191"/>
                  </a:cubicBezTo>
                  <a:cubicBezTo>
                    <a:pt x="7608" y="5366"/>
                    <a:pt x="7545" y="5457"/>
                    <a:pt x="7434" y="5569"/>
                  </a:cubicBezTo>
                  <a:cubicBezTo>
                    <a:pt x="7346" y="5656"/>
                    <a:pt x="7244" y="5710"/>
                    <a:pt x="7126" y="5710"/>
                  </a:cubicBezTo>
                  <a:cubicBezTo>
                    <a:pt x="7084" y="5710"/>
                    <a:pt x="7039" y="5703"/>
                    <a:pt x="6993" y="5688"/>
                  </a:cubicBezTo>
                  <a:cubicBezTo>
                    <a:pt x="6937" y="5688"/>
                    <a:pt x="6881" y="5660"/>
                    <a:pt x="6846" y="5597"/>
                  </a:cubicBezTo>
                  <a:cubicBezTo>
                    <a:pt x="6790" y="5457"/>
                    <a:pt x="6643" y="5338"/>
                    <a:pt x="6469" y="5310"/>
                  </a:cubicBezTo>
                  <a:cubicBezTo>
                    <a:pt x="6560" y="5219"/>
                    <a:pt x="6643" y="5107"/>
                    <a:pt x="6734" y="5044"/>
                  </a:cubicBezTo>
                  <a:cubicBezTo>
                    <a:pt x="6858" y="4966"/>
                    <a:pt x="7037" y="4883"/>
                    <a:pt x="7215" y="4883"/>
                  </a:cubicBezTo>
                  <a:close/>
                  <a:moveTo>
                    <a:pt x="2364" y="1115"/>
                  </a:moveTo>
                  <a:cubicBezTo>
                    <a:pt x="2420" y="1115"/>
                    <a:pt x="2448" y="1115"/>
                    <a:pt x="2511" y="1143"/>
                  </a:cubicBezTo>
                  <a:cubicBezTo>
                    <a:pt x="2686" y="1199"/>
                    <a:pt x="2889" y="1262"/>
                    <a:pt x="3035" y="1345"/>
                  </a:cubicBezTo>
                  <a:cubicBezTo>
                    <a:pt x="3763" y="1723"/>
                    <a:pt x="4224" y="2366"/>
                    <a:pt x="4721" y="3010"/>
                  </a:cubicBezTo>
                  <a:cubicBezTo>
                    <a:pt x="4958" y="3296"/>
                    <a:pt x="5161" y="3562"/>
                    <a:pt x="5364" y="3884"/>
                  </a:cubicBezTo>
                  <a:cubicBezTo>
                    <a:pt x="5539" y="4198"/>
                    <a:pt x="5769" y="4583"/>
                    <a:pt x="5832" y="4961"/>
                  </a:cubicBezTo>
                  <a:cubicBezTo>
                    <a:pt x="5769" y="4961"/>
                    <a:pt x="5713" y="4961"/>
                    <a:pt x="5623" y="4988"/>
                  </a:cubicBezTo>
                  <a:cubicBezTo>
                    <a:pt x="5567" y="5016"/>
                    <a:pt x="5539" y="5044"/>
                    <a:pt x="5483" y="5107"/>
                  </a:cubicBezTo>
                  <a:cubicBezTo>
                    <a:pt x="5392" y="5163"/>
                    <a:pt x="5273" y="5163"/>
                    <a:pt x="5189" y="5219"/>
                  </a:cubicBezTo>
                  <a:cubicBezTo>
                    <a:pt x="5042" y="5282"/>
                    <a:pt x="4895" y="5422"/>
                    <a:pt x="4839" y="5541"/>
                  </a:cubicBezTo>
                  <a:cubicBezTo>
                    <a:pt x="4783" y="5632"/>
                    <a:pt x="4749" y="5688"/>
                    <a:pt x="4749" y="5744"/>
                  </a:cubicBezTo>
                  <a:cubicBezTo>
                    <a:pt x="4721" y="5716"/>
                    <a:pt x="4721" y="5660"/>
                    <a:pt x="4693" y="5597"/>
                  </a:cubicBezTo>
                  <a:cubicBezTo>
                    <a:pt x="4665" y="5422"/>
                    <a:pt x="4609" y="5219"/>
                    <a:pt x="4518" y="5044"/>
                  </a:cubicBezTo>
                  <a:cubicBezTo>
                    <a:pt x="4399" y="4695"/>
                    <a:pt x="4259" y="4345"/>
                    <a:pt x="4112" y="3996"/>
                  </a:cubicBezTo>
                  <a:cubicBezTo>
                    <a:pt x="3819" y="3324"/>
                    <a:pt x="3441" y="2660"/>
                    <a:pt x="3091" y="2017"/>
                  </a:cubicBezTo>
                  <a:cubicBezTo>
                    <a:pt x="2889" y="1695"/>
                    <a:pt x="2686" y="1401"/>
                    <a:pt x="2420" y="1171"/>
                  </a:cubicBezTo>
                  <a:cubicBezTo>
                    <a:pt x="2392" y="1143"/>
                    <a:pt x="2392" y="1115"/>
                    <a:pt x="2364" y="1115"/>
                  </a:cubicBezTo>
                  <a:close/>
                  <a:moveTo>
                    <a:pt x="5728" y="5173"/>
                  </a:moveTo>
                  <a:cubicBezTo>
                    <a:pt x="5800" y="5173"/>
                    <a:pt x="5852" y="5234"/>
                    <a:pt x="5916" y="5282"/>
                  </a:cubicBezTo>
                  <a:cubicBezTo>
                    <a:pt x="5944" y="5310"/>
                    <a:pt x="5972" y="5338"/>
                    <a:pt x="6007" y="5366"/>
                  </a:cubicBezTo>
                  <a:cubicBezTo>
                    <a:pt x="5860" y="5457"/>
                    <a:pt x="5685" y="5660"/>
                    <a:pt x="5658" y="5807"/>
                  </a:cubicBezTo>
                  <a:cubicBezTo>
                    <a:pt x="5646" y="5810"/>
                    <a:pt x="5634" y="5812"/>
                    <a:pt x="5621" y="5812"/>
                  </a:cubicBezTo>
                  <a:cubicBezTo>
                    <a:pt x="5531" y="5812"/>
                    <a:pt x="5413" y="5733"/>
                    <a:pt x="5364" y="5660"/>
                  </a:cubicBezTo>
                  <a:cubicBezTo>
                    <a:pt x="5189" y="5422"/>
                    <a:pt x="5420" y="5338"/>
                    <a:pt x="5567" y="5247"/>
                  </a:cubicBezTo>
                  <a:cubicBezTo>
                    <a:pt x="5595" y="5219"/>
                    <a:pt x="5623" y="5191"/>
                    <a:pt x="5658" y="5191"/>
                  </a:cubicBezTo>
                  <a:cubicBezTo>
                    <a:pt x="5683" y="5178"/>
                    <a:pt x="5707" y="5173"/>
                    <a:pt x="5728" y="5173"/>
                  </a:cubicBezTo>
                  <a:close/>
                  <a:moveTo>
                    <a:pt x="7755" y="5044"/>
                  </a:moveTo>
                  <a:cubicBezTo>
                    <a:pt x="7811" y="5044"/>
                    <a:pt x="7867" y="5072"/>
                    <a:pt x="7930" y="5072"/>
                  </a:cubicBezTo>
                  <a:lnTo>
                    <a:pt x="8217" y="5072"/>
                  </a:lnTo>
                  <a:cubicBezTo>
                    <a:pt x="8420" y="5107"/>
                    <a:pt x="8538" y="5107"/>
                    <a:pt x="8657" y="5282"/>
                  </a:cubicBezTo>
                  <a:cubicBezTo>
                    <a:pt x="8538" y="5457"/>
                    <a:pt x="8594" y="5688"/>
                    <a:pt x="8336" y="5772"/>
                  </a:cubicBezTo>
                  <a:cubicBezTo>
                    <a:pt x="8277" y="5798"/>
                    <a:pt x="8203" y="5812"/>
                    <a:pt x="8127" y="5812"/>
                  </a:cubicBezTo>
                  <a:cubicBezTo>
                    <a:pt x="7942" y="5812"/>
                    <a:pt x="7745" y="5729"/>
                    <a:pt x="7720" y="5541"/>
                  </a:cubicBezTo>
                  <a:cubicBezTo>
                    <a:pt x="7755" y="5485"/>
                    <a:pt x="7783" y="5394"/>
                    <a:pt x="7783" y="5338"/>
                  </a:cubicBezTo>
                  <a:cubicBezTo>
                    <a:pt x="7783" y="5247"/>
                    <a:pt x="7783" y="5135"/>
                    <a:pt x="7755" y="5044"/>
                  </a:cubicBezTo>
                  <a:close/>
                  <a:moveTo>
                    <a:pt x="12237" y="2892"/>
                  </a:moveTo>
                  <a:cubicBezTo>
                    <a:pt x="12237" y="2920"/>
                    <a:pt x="12237" y="2947"/>
                    <a:pt x="12209" y="2975"/>
                  </a:cubicBezTo>
                  <a:cubicBezTo>
                    <a:pt x="12125" y="3268"/>
                    <a:pt x="11951" y="3499"/>
                    <a:pt x="11804" y="3765"/>
                  </a:cubicBezTo>
                  <a:cubicBezTo>
                    <a:pt x="11629" y="4024"/>
                    <a:pt x="11454" y="4317"/>
                    <a:pt x="11279" y="4583"/>
                  </a:cubicBezTo>
                  <a:cubicBezTo>
                    <a:pt x="11014" y="4961"/>
                    <a:pt x="10783" y="5394"/>
                    <a:pt x="10664" y="5835"/>
                  </a:cubicBezTo>
                  <a:cubicBezTo>
                    <a:pt x="10489" y="5513"/>
                    <a:pt x="10286" y="5282"/>
                    <a:pt x="9881" y="5282"/>
                  </a:cubicBezTo>
                  <a:lnTo>
                    <a:pt x="9587" y="5282"/>
                  </a:lnTo>
                  <a:cubicBezTo>
                    <a:pt x="9790" y="5135"/>
                    <a:pt x="9965" y="4898"/>
                    <a:pt x="10140" y="4723"/>
                  </a:cubicBezTo>
                  <a:cubicBezTo>
                    <a:pt x="10405" y="4492"/>
                    <a:pt x="10636" y="4261"/>
                    <a:pt x="10867" y="3996"/>
                  </a:cubicBezTo>
                  <a:cubicBezTo>
                    <a:pt x="11105" y="3765"/>
                    <a:pt x="11335" y="3534"/>
                    <a:pt x="11601" y="3324"/>
                  </a:cubicBezTo>
                  <a:cubicBezTo>
                    <a:pt x="11713" y="3212"/>
                    <a:pt x="11860" y="3094"/>
                    <a:pt x="12007" y="3010"/>
                  </a:cubicBezTo>
                  <a:cubicBezTo>
                    <a:pt x="12031" y="2980"/>
                    <a:pt x="12122" y="2913"/>
                    <a:pt x="12183" y="2913"/>
                  </a:cubicBezTo>
                  <a:cubicBezTo>
                    <a:pt x="12193" y="2913"/>
                    <a:pt x="12202" y="2915"/>
                    <a:pt x="12209" y="2919"/>
                  </a:cubicBezTo>
                  <a:cubicBezTo>
                    <a:pt x="12237" y="2919"/>
                    <a:pt x="12237" y="2919"/>
                    <a:pt x="12237" y="2892"/>
                  </a:cubicBezTo>
                  <a:close/>
                  <a:moveTo>
                    <a:pt x="8769" y="5422"/>
                  </a:moveTo>
                  <a:cubicBezTo>
                    <a:pt x="8804" y="5457"/>
                    <a:pt x="8832" y="5485"/>
                    <a:pt x="8888" y="5513"/>
                  </a:cubicBezTo>
                  <a:cubicBezTo>
                    <a:pt x="8917" y="5519"/>
                    <a:pt x="8947" y="5521"/>
                    <a:pt x="8976" y="5521"/>
                  </a:cubicBezTo>
                  <a:cubicBezTo>
                    <a:pt x="9094" y="5521"/>
                    <a:pt x="9211" y="5485"/>
                    <a:pt x="9329" y="5485"/>
                  </a:cubicBezTo>
                  <a:lnTo>
                    <a:pt x="9531" y="5485"/>
                  </a:lnTo>
                  <a:cubicBezTo>
                    <a:pt x="9531" y="5485"/>
                    <a:pt x="9531" y="5513"/>
                    <a:pt x="9559" y="5513"/>
                  </a:cubicBezTo>
                  <a:cubicBezTo>
                    <a:pt x="9615" y="5772"/>
                    <a:pt x="9440" y="6121"/>
                    <a:pt x="9182" y="6121"/>
                  </a:cubicBezTo>
                  <a:cubicBezTo>
                    <a:pt x="9146" y="6132"/>
                    <a:pt x="9111" y="6136"/>
                    <a:pt x="9075" y="6136"/>
                  </a:cubicBezTo>
                  <a:cubicBezTo>
                    <a:pt x="8992" y="6136"/>
                    <a:pt x="8910" y="6113"/>
                    <a:pt x="8832" y="6093"/>
                  </a:cubicBezTo>
                  <a:cubicBezTo>
                    <a:pt x="8713" y="6065"/>
                    <a:pt x="8657" y="5918"/>
                    <a:pt x="8657" y="5772"/>
                  </a:cubicBezTo>
                  <a:cubicBezTo>
                    <a:pt x="8685" y="5716"/>
                    <a:pt x="8713" y="5660"/>
                    <a:pt x="8741" y="5597"/>
                  </a:cubicBezTo>
                  <a:cubicBezTo>
                    <a:pt x="8741" y="5597"/>
                    <a:pt x="8741" y="5485"/>
                    <a:pt x="8769" y="5422"/>
                  </a:cubicBezTo>
                  <a:close/>
                  <a:moveTo>
                    <a:pt x="6324" y="5431"/>
                  </a:moveTo>
                  <a:cubicBezTo>
                    <a:pt x="6383" y="5431"/>
                    <a:pt x="6441" y="5439"/>
                    <a:pt x="6497" y="5457"/>
                  </a:cubicBezTo>
                  <a:cubicBezTo>
                    <a:pt x="6643" y="5513"/>
                    <a:pt x="6762" y="5688"/>
                    <a:pt x="6734" y="5863"/>
                  </a:cubicBezTo>
                  <a:cubicBezTo>
                    <a:pt x="6676" y="6077"/>
                    <a:pt x="6497" y="6243"/>
                    <a:pt x="6286" y="6243"/>
                  </a:cubicBezTo>
                  <a:cubicBezTo>
                    <a:pt x="6270" y="6243"/>
                    <a:pt x="6254" y="6242"/>
                    <a:pt x="6238" y="6240"/>
                  </a:cubicBezTo>
                  <a:cubicBezTo>
                    <a:pt x="6007" y="6240"/>
                    <a:pt x="5741" y="6065"/>
                    <a:pt x="5832" y="5807"/>
                  </a:cubicBezTo>
                  <a:cubicBezTo>
                    <a:pt x="5860" y="5632"/>
                    <a:pt x="6007" y="5513"/>
                    <a:pt x="6147" y="5457"/>
                  </a:cubicBezTo>
                  <a:cubicBezTo>
                    <a:pt x="6206" y="5439"/>
                    <a:pt x="6266" y="5431"/>
                    <a:pt x="6324" y="5431"/>
                  </a:cubicBezTo>
                  <a:close/>
                  <a:moveTo>
                    <a:pt x="5161" y="5457"/>
                  </a:moveTo>
                  <a:lnTo>
                    <a:pt x="5161" y="5597"/>
                  </a:lnTo>
                  <a:cubicBezTo>
                    <a:pt x="5217" y="5716"/>
                    <a:pt x="5273" y="5807"/>
                    <a:pt x="5364" y="5863"/>
                  </a:cubicBezTo>
                  <a:lnTo>
                    <a:pt x="5392" y="5863"/>
                  </a:lnTo>
                  <a:cubicBezTo>
                    <a:pt x="5392" y="5918"/>
                    <a:pt x="5392" y="6009"/>
                    <a:pt x="5364" y="6065"/>
                  </a:cubicBezTo>
                  <a:cubicBezTo>
                    <a:pt x="5336" y="6156"/>
                    <a:pt x="5273" y="6240"/>
                    <a:pt x="5217" y="6296"/>
                  </a:cubicBezTo>
                  <a:cubicBezTo>
                    <a:pt x="5174" y="6329"/>
                    <a:pt x="5129" y="6342"/>
                    <a:pt x="5086" y="6342"/>
                  </a:cubicBezTo>
                  <a:cubicBezTo>
                    <a:pt x="5008" y="6342"/>
                    <a:pt x="4936" y="6298"/>
                    <a:pt x="4895" y="6240"/>
                  </a:cubicBezTo>
                  <a:cubicBezTo>
                    <a:pt x="4867" y="6156"/>
                    <a:pt x="4867" y="6093"/>
                    <a:pt x="4867" y="6009"/>
                  </a:cubicBezTo>
                  <a:cubicBezTo>
                    <a:pt x="4895" y="5772"/>
                    <a:pt x="4986" y="5569"/>
                    <a:pt x="5161" y="5457"/>
                  </a:cubicBezTo>
                  <a:close/>
                  <a:moveTo>
                    <a:pt x="9706" y="5485"/>
                  </a:moveTo>
                  <a:cubicBezTo>
                    <a:pt x="9790" y="5485"/>
                    <a:pt x="9881" y="5485"/>
                    <a:pt x="9965" y="5513"/>
                  </a:cubicBezTo>
                  <a:cubicBezTo>
                    <a:pt x="10258" y="5569"/>
                    <a:pt x="10342" y="5744"/>
                    <a:pt x="10461" y="5946"/>
                  </a:cubicBezTo>
                  <a:cubicBezTo>
                    <a:pt x="10489" y="6037"/>
                    <a:pt x="10552" y="6093"/>
                    <a:pt x="10580" y="6184"/>
                  </a:cubicBezTo>
                  <a:cubicBezTo>
                    <a:pt x="10489" y="6387"/>
                    <a:pt x="10231" y="6471"/>
                    <a:pt x="10028" y="6471"/>
                  </a:cubicBezTo>
                  <a:cubicBezTo>
                    <a:pt x="9818" y="6471"/>
                    <a:pt x="9643" y="6359"/>
                    <a:pt x="9615" y="6156"/>
                  </a:cubicBezTo>
                  <a:cubicBezTo>
                    <a:pt x="9587" y="6121"/>
                    <a:pt x="9587" y="6093"/>
                    <a:pt x="9587" y="6065"/>
                  </a:cubicBezTo>
                  <a:lnTo>
                    <a:pt x="9615" y="6037"/>
                  </a:lnTo>
                  <a:cubicBezTo>
                    <a:pt x="9678" y="5891"/>
                    <a:pt x="9790" y="5632"/>
                    <a:pt x="9706" y="5485"/>
                  </a:cubicBezTo>
                  <a:close/>
                  <a:moveTo>
                    <a:pt x="12863" y="5474"/>
                  </a:moveTo>
                  <a:cubicBezTo>
                    <a:pt x="12874" y="5474"/>
                    <a:pt x="12881" y="5478"/>
                    <a:pt x="12881" y="5485"/>
                  </a:cubicBezTo>
                  <a:cubicBezTo>
                    <a:pt x="12881" y="5513"/>
                    <a:pt x="12790" y="5597"/>
                    <a:pt x="12762" y="5632"/>
                  </a:cubicBezTo>
                  <a:cubicBezTo>
                    <a:pt x="12734" y="5716"/>
                    <a:pt x="12706" y="5807"/>
                    <a:pt x="12650" y="5863"/>
                  </a:cubicBezTo>
                  <a:cubicBezTo>
                    <a:pt x="12587" y="6009"/>
                    <a:pt x="12531" y="6121"/>
                    <a:pt x="12475" y="6240"/>
                  </a:cubicBezTo>
                  <a:cubicBezTo>
                    <a:pt x="12412" y="6415"/>
                    <a:pt x="12265" y="6646"/>
                    <a:pt x="12209" y="6855"/>
                  </a:cubicBezTo>
                  <a:cubicBezTo>
                    <a:pt x="12153" y="6681"/>
                    <a:pt x="12063" y="6562"/>
                    <a:pt x="11916" y="6471"/>
                  </a:cubicBezTo>
                  <a:cubicBezTo>
                    <a:pt x="11776" y="6415"/>
                    <a:pt x="11629" y="6331"/>
                    <a:pt x="11482" y="6268"/>
                  </a:cubicBezTo>
                  <a:cubicBezTo>
                    <a:pt x="11510" y="6240"/>
                    <a:pt x="11566" y="6212"/>
                    <a:pt x="11601" y="6184"/>
                  </a:cubicBezTo>
                  <a:cubicBezTo>
                    <a:pt x="11713" y="6121"/>
                    <a:pt x="11832" y="6037"/>
                    <a:pt x="11951" y="5946"/>
                  </a:cubicBezTo>
                  <a:cubicBezTo>
                    <a:pt x="12090" y="5863"/>
                    <a:pt x="12209" y="5772"/>
                    <a:pt x="12356" y="5688"/>
                  </a:cubicBezTo>
                  <a:cubicBezTo>
                    <a:pt x="12406" y="5663"/>
                    <a:pt x="12777" y="5474"/>
                    <a:pt x="12863" y="5474"/>
                  </a:cubicBezTo>
                  <a:close/>
                  <a:moveTo>
                    <a:pt x="10727" y="6359"/>
                  </a:moveTo>
                  <a:cubicBezTo>
                    <a:pt x="10811" y="6409"/>
                    <a:pt x="10897" y="6419"/>
                    <a:pt x="10979" y="6419"/>
                  </a:cubicBezTo>
                  <a:cubicBezTo>
                    <a:pt x="11033" y="6419"/>
                    <a:pt x="11085" y="6415"/>
                    <a:pt x="11133" y="6415"/>
                  </a:cubicBezTo>
                  <a:lnTo>
                    <a:pt x="11216" y="6415"/>
                  </a:lnTo>
                  <a:cubicBezTo>
                    <a:pt x="11335" y="6415"/>
                    <a:pt x="11538" y="6415"/>
                    <a:pt x="11538" y="6443"/>
                  </a:cubicBezTo>
                  <a:cubicBezTo>
                    <a:pt x="11510" y="6534"/>
                    <a:pt x="11482" y="6590"/>
                    <a:pt x="11482" y="6646"/>
                  </a:cubicBezTo>
                  <a:cubicBezTo>
                    <a:pt x="11426" y="6855"/>
                    <a:pt x="11279" y="6995"/>
                    <a:pt x="11105" y="7030"/>
                  </a:cubicBezTo>
                  <a:cubicBezTo>
                    <a:pt x="11056" y="7049"/>
                    <a:pt x="10999" y="7058"/>
                    <a:pt x="10938" y="7058"/>
                  </a:cubicBezTo>
                  <a:cubicBezTo>
                    <a:pt x="10815" y="7058"/>
                    <a:pt x="10679" y="7019"/>
                    <a:pt x="10580" y="6939"/>
                  </a:cubicBezTo>
                  <a:cubicBezTo>
                    <a:pt x="10461" y="6820"/>
                    <a:pt x="10461" y="6681"/>
                    <a:pt x="10489" y="6534"/>
                  </a:cubicBezTo>
                  <a:cubicBezTo>
                    <a:pt x="10580" y="6506"/>
                    <a:pt x="10664" y="6415"/>
                    <a:pt x="10727" y="6359"/>
                  </a:cubicBezTo>
                  <a:close/>
                  <a:moveTo>
                    <a:pt x="6006" y="6323"/>
                  </a:moveTo>
                  <a:cubicBezTo>
                    <a:pt x="6071" y="6323"/>
                    <a:pt x="6162" y="6387"/>
                    <a:pt x="6238" y="6387"/>
                  </a:cubicBezTo>
                  <a:cubicBezTo>
                    <a:pt x="6322" y="6415"/>
                    <a:pt x="6413" y="6387"/>
                    <a:pt x="6469" y="6506"/>
                  </a:cubicBezTo>
                  <a:cubicBezTo>
                    <a:pt x="6588" y="6681"/>
                    <a:pt x="6532" y="6939"/>
                    <a:pt x="6357" y="7058"/>
                  </a:cubicBezTo>
                  <a:cubicBezTo>
                    <a:pt x="6267" y="7142"/>
                    <a:pt x="6130" y="7183"/>
                    <a:pt x="5993" y="7183"/>
                  </a:cubicBezTo>
                  <a:cubicBezTo>
                    <a:pt x="5948" y="7183"/>
                    <a:pt x="5903" y="7179"/>
                    <a:pt x="5860" y="7170"/>
                  </a:cubicBezTo>
                  <a:cubicBezTo>
                    <a:pt x="5595" y="7142"/>
                    <a:pt x="5685" y="6883"/>
                    <a:pt x="5685" y="6709"/>
                  </a:cubicBezTo>
                  <a:cubicBezTo>
                    <a:pt x="5713" y="6471"/>
                    <a:pt x="5797" y="6387"/>
                    <a:pt x="5972" y="6331"/>
                  </a:cubicBezTo>
                  <a:cubicBezTo>
                    <a:pt x="5982" y="6325"/>
                    <a:pt x="5994" y="6323"/>
                    <a:pt x="6006" y="6323"/>
                  </a:cubicBezTo>
                  <a:close/>
                  <a:moveTo>
                    <a:pt x="2567" y="5716"/>
                  </a:moveTo>
                  <a:cubicBezTo>
                    <a:pt x="2714" y="5716"/>
                    <a:pt x="2889" y="5744"/>
                    <a:pt x="3035" y="5744"/>
                  </a:cubicBezTo>
                  <a:cubicBezTo>
                    <a:pt x="3266" y="5744"/>
                    <a:pt x="3497" y="5772"/>
                    <a:pt x="3700" y="5835"/>
                  </a:cubicBezTo>
                  <a:cubicBezTo>
                    <a:pt x="4084" y="5981"/>
                    <a:pt x="4399" y="6240"/>
                    <a:pt x="4749" y="6387"/>
                  </a:cubicBezTo>
                  <a:cubicBezTo>
                    <a:pt x="4783" y="6506"/>
                    <a:pt x="4811" y="6646"/>
                    <a:pt x="4783" y="6765"/>
                  </a:cubicBezTo>
                  <a:cubicBezTo>
                    <a:pt x="4721" y="6939"/>
                    <a:pt x="4665" y="7142"/>
                    <a:pt x="4637" y="7345"/>
                  </a:cubicBezTo>
                  <a:cubicBezTo>
                    <a:pt x="4546" y="7289"/>
                    <a:pt x="4462" y="7205"/>
                    <a:pt x="4399" y="7142"/>
                  </a:cubicBezTo>
                  <a:cubicBezTo>
                    <a:pt x="4196" y="6939"/>
                    <a:pt x="3993" y="6765"/>
                    <a:pt x="3791" y="6562"/>
                  </a:cubicBezTo>
                  <a:cubicBezTo>
                    <a:pt x="3413" y="6240"/>
                    <a:pt x="2972" y="6009"/>
                    <a:pt x="2567" y="5716"/>
                  </a:cubicBezTo>
                  <a:close/>
                  <a:moveTo>
                    <a:pt x="11685" y="6534"/>
                  </a:moveTo>
                  <a:cubicBezTo>
                    <a:pt x="11741" y="6590"/>
                    <a:pt x="11832" y="6618"/>
                    <a:pt x="11888" y="6681"/>
                  </a:cubicBezTo>
                  <a:cubicBezTo>
                    <a:pt x="12063" y="6855"/>
                    <a:pt x="12007" y="7170"/>
                    <a:pt x="12035" y="7408"/>
                  </a:cubicBezTo>
                  <a:cubicBezTo>
                    <a:pt x="12035" y="7464"/>
                    <a:pt x="12035" y="7492"/>
                    <a:pt x="12063" y="7520"/>
                  </a:cubicBezTo>
                  <a:cubicBezTo>
                    <a:pt x="11928" y="7568"/>
                    <a:pt x="11831" y="7629"/>
                    <a:pt x="11698" y="7629"/>
                  </a:cubicBezTo>
                  <a:cubicBezTo>
                    <a:pt x="11658" y="7629"/>
                    <a:pt x="11614" y="7624"/>
                    <a:pt x="11566" y="7611"/>
                  </a:cubicBezTo>
                  <a:cubicBezTo>
                    <a:pt x="11335" y="7520"/>
                    <a:pt x="11307" y="7317"/>
                    <a:pt x="11363" y="7114"/>
                  </a:cubicBezTo>
                  <a:cubicBezTo>
                    <a:pt x="11391" y="7114"/>
                    <a:pt x="11426" y="7086"/>
                    <a:pt x="11454" y="7058"/>
                  </a:cubicBezTo>
                  <a:cubicBezTo>
                    <a:pt x="11629" y="6939"/>
                    <a:pt x="11629" y="6737"/>
                    <a:pt x="11685" y="6534"/>
                  </a:cubicBezTo>
                  <a:close/>
                  <a:moveTo>
                    <a:pt x="6080" y="7322"/>
                  </a:moveTo>
                  <a:cubicBezTo>
                    <a:pt x="6146" y="7322"/>
                    <a:pt x="6212" y="7338"/>
                    <a:pt x="6266" y="7380"/>
                  </a:cubicBezTo>
                  <a:cubicBezTo>
                    <a:pt x="6294" y="7408"/>
                    <a:pt x="6322" y="7555"/>
                    <a:pt x="6322" y="7611"/>
                  </a:cubicBezTo>
                  <a:cubicBezTo>
                    <a:pt x="6357" y="7841"/>
                    <a:pt x="6238" y="8079"/>
                    <a:pt x="5972" y="8079"/>
                  </a:cubicBezTo>
                  <a:cubicBezTo>
                    <a:pt x="5769" y="8079"/>
                    <a:pt x="5623" y="7904"/>
                    <a:pt x="5658" y="7695"/>
                  </a:cubicBezTo>
                  <a:cubicBezTo>
                    <a:pt x="5685" y="7583"/>
                    <a:pt x="5769" y="7436"/>
                    <a:pt x="5860" y="7380"/>
                  </a:cubicBezTo>
                  <a:cubicBezTo>
                    <a:pt x="5921" y="7346"/>
                    <a:pt x="6001" y="7322"/>
                    <a:pt x="6080" y="7322"/>
                  </a:cubicBezTo>
                  <a:close/>
                  <a:moveTo>
                    <a:pt x="12762" y="7583"/>
                  </a:moveTo>
                  <a:cubicBezTo>
                    <a:pt x="12965" y="7583"/>
                    <a:pt x="13174" y="7583"/>
                    <a:pt x="13174" y="7841"/>
                  </a:cubicBezTo>
                  <a:cubicBezTo>
                    <a:pt x="13174" y="8044"/>
                    <a:pt x="13055" y="8191"/>
                    <a:pt x="12909" y="8366"/>
                  </a:cubicBezTo>
                  <a:lnTo>
                    <a:pt x="12909" y="8282"/>
                  </a:lnTo>
                  <a:cubicBezTo>
                    <a:pt x="12909" y="8191"/>
                    <a:pt x="12853" y="8079"/>
                    <a:pt x="12825" y="7988"/>
                  </a:cubicBezTo>
                  <a:cubicBezTo>
                    <a:pt x="12734" y="7785"/>
                    <a:pt x="12650" y="7729"/>
                    <a:pt x="12475" y="7611"/>
                  </a:cubicBezTo>
                  <a:lnTo>
                    <a:pt x="12440" y="7611"/>
                  </a:lnTo>
                  <a:cubicBezTo>
                    <a:pt x="12559" y="7583"/>
                    <a:pt x="12678" y="7583"/>
                    <a:pt x="12762" y="7583"/>
                  </a:cubicBezTo>
                  <a:close/>
                  <a:moveTo>
                    <a:pt x="11482" y="7785"/>
                  </a:moveTo>
                  <a:cubicBezTo>
                    <a:pt x="11586" y="7805"/>
                    <a:pt x="11704" y="7825"/>
                    <a:pt x="11816" y="7825"/>
                  </a:cubicBezTo>
                  <a:cubicBezTo>
                    <a:pt x="11862" y="7825"/>
                    <a:pt x="11908" y="7822"/>
                    <a:pt x="11951" y="7813"/>
                  </a:cubicBezTo>
                  <a:cubicBezTo>
                    <a:pt x="12007" y="7932"/>
                    <a:pt x="12035" y="8079"/>
                    <a:pt x="11979" y="8219"/>
                  </a:cubicBezTo>
                  <a:cubicBezTo>
                    <a:pt x="11951" y="8429"/>
                    <a:pt x="11741" y="8429"/>
                    <a:pt x="11566" y="8457"/>
                  </a:cubicBezTo>
                  <a:cubicBezTo>
                    <a:pt x="11527" y="8476"/>
                    <a:pt x="11455" y="8496"/>
                    <a:pt x="11388" y="8496"/>
                  </a:cubicBezTo>
                  <a:cubicBezTo>
                    <a:pt x="11360" y="8496"/>
                    <a:pt x="11332" y="8493"/>
                    <a:pt x="11307" y="8485"/>
                  </a:cubicBezTo>
                  <a:cubicBezTo>
                    <a:pt x="11161" y="8429"/>
                    <a:pt x="11133" y="8282"/>
                    <a:pt x="11161" y="8135"/>
                  </a:cubicBezTo>
                  <a:cubicBezTo>
                    <a:pt x="11216" y="7988"/>
                    <a:pt x="11335" y="7841"/>
                    <a:pt x="11482" y="7785"/>
                  </a:cubicBezTo>
                  <a:close/>
                  <a:moveTo>
                    <a:pt x="12125" y="7667"/>
                  </a:moveTo>
                  <a:cubicBezTo>
                    <a:pt x="12153" y="7695"/>
                    <a:pt x="12209" y="7729"/>
                    <a:pt x="12237" y="7757"/>
                  </a:cubicBezTo>
                  <a:cubicBezTo>
                    <a:pt x="12300" y="7813"/>
                    <a:pt x="12384" y="7841"/>
                    <a:pt x="12475" y="7869"/>
                  </a:cubicBezTo>
                  <a:cubicBezTo>
                    <a:pt x="12615" y="7960"/>
                    <a:pt x="12706" y="8079"/>
                    <a:pt x="12734" y="8219"/>
                  </a:cubicBezTo>
                  <a:cubicBezTo>
                    <a:pt x="12734" y="8310"/>
                    <a:pt x="12734" y="8394"/>
                    <a:pt x="12706" y="8485"/>
                  </a:cubicBezTo>
                  <a:cubicBezTo>
                    <a:pt x="12678" y="8485"/>
                    <a:pt x="12650" y="8485"/>
                    <a:pt x="12615" y="8513"/>
                  </a:cubicBezTo>
                  <a:cubicBezTo>
                    <a:pt x="12557" y="8532"/>
                    <a:pt x="12496" y="8568"/>
                    <a:pt x="12427" y="8568"/>
                  </a:cubicBezTo>
                  <a:cubicBezTo>
                    <a:pt x="12396" y="8568"/>
                    <a:pt x="12363" y="8560"/>
                    <a:pt x="12328" y="8541"/>
                  </a:cubicBezTo>
                  <a:cubicBezTo>
                    <a:pt x="12181" y="8457"/>
                    <a:pt x="12209" y="8338"/>
                    <a:pt x="12181" y="8191"/>
                  </a:cubicBezTo>
                  <a:cubicBezTo>
                    <a:pt x="12209" y="8016"/>
                    <a:pt x="12181" y="7841"/>
                    <a:pt x="12090" y="7729"/>
                  </a:cubicBezTo>
                  <a:cubicBezTo>
                    <a:pt x="12090" y="7729"/>
                    <a:pt x="12125" y="7695"/>
                    <a:pt x="12125" y="7667"/>
                  </a:cubicBezTo>
                  <a:close/>
                  <a:moveTo>
                    <a:pt x="4637" y="7932"/>
                  </a:moveTo>
                  <a:lnTo>
                    <a:pt x="4637" y="7960"/>
                  </a:lnTo>
                  <a:cubicBezTo>
                    <a:pt x="4665" y="8219"/>
                    <a:pt x="4783" y="8394"/>
                    <a:pt x="4693" y="8659"/>
                  </a:cubicBezTo>
                  <a:cubicBezTo>
                    <a:pt x="4665" y="8743"/>
                    <a:pt x="4637" y="8834"/>
                    <a:pt x="4609" y="8918"/>
                  </a:cubicBezTo>
                  <a:cubicBezTo>
                    <a:pt x="4574" y="8890"/>
                    <a:pt x="4546" y="8890"/>
                    <a:pt x="4518" y="8890"/>
                  </a:cubicBezTo>
                  <a:cubicBezTo>
                    <a:pt x="4371" y="8834"/>
                    <a:pt x="4259" y="8743"/>
                    <a:pt x="4112" y="8659"/>
                  </a:cubicBezTo>
                  <a:cubicBezTo>
                    <a:pt x="3937" y="8569"/>
                    <a:pt x="3735" y="8485"/>
                    <a:pt x="3588" y="8338"/>
                  </a:cubicBezTo>
                  <a:cubicBezTo>
                    <a:pt x="3700" y="8254"/>
                    <a:pt x="3909" y="8191"/>
                    <a:pt x="4049" y="8107"/>
                  </a:cubicBezTo>
                  <a:cubicBezTo>
                    <a:pt x="4084" y="8107"/>
                    <a:pt x="4490" y="7960"/>
                    <a:pt x="4637" y="7932"/>
                  </a:cubicBezTo>
                  <a:close/>
                  <a:moveTo>
                    <a:pt x="5797" y="8191"/>
                  </a:moveTo>
                  <a:cubicBezTo>
                    <a:pt x="5861" y="8211"/>
                    <a:pt x="5938" y="8234"/>
                    <a:pt x="6018" y="8234"/>
                  </a:cubicBezTo>
                  <a:cubicBezTo>
                    <a:pt x="6051" y="8234"/>
                    <a:pt x="6086" y="8229"/>
                    <a:pt x="6119" y="8219"/>
                  </a:cubicBezTo>
                  <a:cubicBezTo>
                    <a:pt x="6119" y="8219"/>
                    <a:pt x="6147" y="8254"/>
                    <a:pt x="6182" y="8282"/>
                  </a:cubicBezTo>
                  <a:cubicBezTo>
                    <a:pt x="6294" y="8366"/>
                    <a:pt x="6266" y="8457"/>
                    <a:pt x="6238" y="8569"/>
                  </a:cubicBezTo>
                  <a:cubicBezTo>
                    <a:pt x="6182" y="8715"/>
                    <a:pt x="6063" y="8918"/>
                    <a:pt x="5860" y="8918"/>
                  </a:cubicBezTo>
                  <a:cubicBezTo>
                    <a:pt x="5658" y="8918"/>
                    <a:pt x="5539" y="8687"/>
                    <a:pt x="5567" y="8513"/>
                  </a:cubicBezTo>
                  <a:cubicBezTo>
                    <a:pt x="5595" y="8366"/>
                    <a:pt x="5685" y="8254"/>
                    <a:pt x="5797" y="8191"/>
                  </a:cubicBezTo>
                  <a:close/>
                  <a:moveTo>
                    <a:pt x="10969" y="8481"/>
                  </a:moveTo>
                  <a:cubicBezTo>
                    <a:pt x="10984" y="8481"/>
                    <a:pt x="10999" y="8482"/>
                    <a:pt x="11014" y="8485"/>
                  </a:cubicBezTo>
                  <a:cubicBezTo>
                    <a:pt x="11077" y="8569"/>
                    <a:pt x="11161" y="8632"/>
                    <a:pt x="11279" y="8659"/>
                  </a:cubicBezTo>
                  <a:cubicBezTo>
                    <a:pt x="11279" y="8743"/>
                    <a:pt x="11307" y="8862"/>
                    <a:pt x="11279" y="8953"/>
                  </a:cubicBezTo>
                  <a:cubicBezTo>
                    <a:pt x="11216" y="9065"/>
                    <a:pt x="11188" y="9093"/>
                    <a:pt x="11077" y="9156"/>
                  </a:cubicBezTo>
                  <a:cubicBezTo>
                    <a:pt x="10986" y="9184"/>
                    <a:pt x="10867" y="9268"/>
                    <a:pt x="10783" y="9268"/>
                  </a:cubicBezTo>
                  <a:cubicBezTo>
                    <a:pt x="10517" y="9268"/>
                    <a:pt x="10377" y="8981"/>
                    <a:pt x="10489" y="8778"/>
                  </a:cubicBezTo>
                  <a:cubicBezTo>
                    <a:pt x="10573" y="8618"/>
                    <a:pt x="10797" y="8481"/>
                    <a:pt x="10969" y="8481"/>
                  </a:cubicBezTo>
                  <a:close/>
                  <a:moveTo>
                    <a:pt x="12678" y="8715"/>
                  </a:moveTo>
                  <a:lnTo>
                    <a:pt x="12678" y="8834"/>
                  </a:lnTo>
                  <a:cubicBezTo>
                    <a:pt x="12706" y="8981"/>
                    <a:pt x="12790" y="9093"/>
                    <a:pt x="12881" y="9212"/>
                  </a:cubicBezTo>
                  <a:lnTo>
                    <a:pt x="12853" y="9212"/>
                  </a:lnTo>
                  <a:cubicBezTo>
                    <a:pt x="12790" y="9240"/>
                    <a:pt x="12734" y="9303"/>
                    <a:pt x="12678" y="9303"/>
                  </a:cubicBezTo>
                  <a:cubicBezTo>
                    <a:pt x="12666" y="9306"/>
                    <a:pt x="12654" y="9308"/>
                    <a:pt x="12642" y="9308"/>
                  </a:cubicBezTo>
                  <a:cubicBezTo>
                    <a:pt x="12559" y="9308"/>
                    <a:pt x="12467" y="9233"/>
                    <a:pt x="12412" y="9184"/>
                  </a:cubicBezTo>
                  <a:cubicBezTo>
                    <a:pt x="12300" y="9065"/>
                    <a:pt x="12384" y="8890"/>
                    <a:pt x="12475" y="8743"/>
                  </a:cubicBezTo>
                  <a:cubicBezTo>
                    <a:pt x="12531" y="8743"/>
                    <a:pt x="12615" y="8743"/>
                    <a:pt x="12678" y="8715"/>
                  </a:cubicBezTo>
                  <a:close/>
                  <a:moveTo>
                    <a:pt x="6147" y="9009"/>
                  </a:moveTo>
                  <a:cubicBezTo>
                    <a:pt x="6238" y="9037"/>
                    <a:pt x="6238" y="9128"/>
                    <a:pt x="6238" y="9212"/>
                  </a:cubicBezTo>
                  <a:cubicBezTo>
                    <a:pt x="6266" y="9303"/>
                    <a:pt x="6266" y="9415"/>
                    <a:pt x="6210" y="9478"/>
                  </a:cubicBezTo>
                  <a:cubicBezTo>
                    <a:pt x="6147" y="9534"/>
                    <a:pt x="6063" y="9534"/>
                    <a:pt x="6007" y="9561"/>
                  </a:cubicBezTo>
                  <a:cubicBezTo>
                    <a:pt x="5860" y="9561"/>
                    <a:pt x="5658" y="9534"/>
                    <a:pt x="5658" y="9387"/>
                  </a:cubicBezTo>
                  <a:cubicBezTo>
                    <a:pt x="5658" y="9303"/>
                    <a:pt x="5685" y="9212"/>
                    <a:pt x="5741" y="9156"/>
                  </a:cubicBezTo>
                  <a:cubicBezTo>
                    <a:pt x="5769" y="9093"/>
                    <a:pt x="5832" y="9065"/>
                    <a:pt x="5860" y="9037"/>
                  </a:cubicBezTo>
                  <a:lnTo>
                    <a:pt x="6035" y="9037"/>
                  </a:lnTo>
                  <a:cubicBezTo>
                    <a:pt x="6063" y="9037"/>
                    <a:pt x="6091" y="9009"/>
                    <a:pt x="6147" y="9009"/>
                  </a:cubicBezTo>
                  <a:close/>
                  <a:moveTo>
                    <a:pt x="10377" y="9093"/>
                  </a:moveTo>
                  <a:cubicBezTo>
                    <a:pt x="10405" y="9156"/>
                    <a:pt x="10433" y="9212"/>
                    <a:pt x="10461" y="9268"/>
                  </a:cubicBezTo>
                  <a:cubicBezTo>
                    <a:pt x="10517" y="9331"/>
                    <a:pt x="10608" y="9359"/>
                    <a:pt x="10664" y="9359"/>
                  </a:cubicBezTo>
                  <a:lnTo>
                    <a:pt x="10664" y="9387"/>
                  </a:lnTo>
                  <a:cubicBezTo>
                    <a:pt x="10664" y="9534"/>
                    <a:pt x="10636" y="9736"/>
                    <a:pt x="10517" y="9855"/>
                  </a:cubicBezTo>
                  <a:cubicBezTo>
                    <a:pt x="10466" y="9909"/>
                    <a:pt x="10409" y="9931"/>
                    <a:pt x="10351" y="9931"/>
                  </a:cubicBezTo>
                  <a:cubicBezTo>
                    <a:pt x="10252" y="9931"/>
                    <a:pt x="10148" y="9867"/>
                    <a:pt x="10056" y="9792"/>
                  </a:cubicBezTo>
                  <a:cubicBezTo>
                    <a:pt x="9937" y="9680"/>
                    <a:pt x="9909" y="9478"/>
                    <a:pt x="9993" y="9303"/>
                  </a:cubicBezTo>
                  <a:cubicBezTo>
                    <a:pt x="10084" y="9156"/>
                    <a:pt x="10231" y="9156"/>
                    <a:pt x="10377" y="9128"/>
                  </a:cubicBezTo>
                  <a:lnTo>
                    <a:pt x="10377" y="9093"/>
                  </a:lnTo>
                  <a:close/>
                  <a:moveTo>
                    <a:pt x="12937" y="9359"/>
                  </a:moveTo>
                  <a:lnTo>
                    <a:pt x="12937" y="9387"/>
                  </a:lnTo>
                  <a:cubicBezTo>
                    <a:pt x="13000" y="9652"/>
                    <a:pt x="12790" y="9827"/>
                    <a:pt x="12678" y="10058"/>
                  </a:cubicBezTo>
                  <a:cubicBezTo>
                    <a:pt x="12678" y="10114"/>
                    <a:pt x="12650" y="10142"/>
                    <a:pt x="12650" y="10177"/>
                  </a:cubicBezTo>
                  <a:cubicBezTo>
                    <a:pt x="12615" y="10177"/>
                    <a:pt x="12587" y="10142"/>
                    <a:pt x="12559" y="10114"/>
                  </a:cubicBezTo>
                  <a:cubicBezTo>
                    <a:pt x="12440" y="10058"/>
                    <a:pt x="12356" y="9883"/>
                    <a:pt x="12412" y="9736"/>
                  </a:cubicBezTo>
                  <a:cubicBezTo>
                    <a:pt x="12440" y="9652"/>
                    <a:pt x="12531" y="9534"/>
                    <a:pt x="12615" y="9478"/>
                  </a:cubicBezTo>
                  <a:cubicBezTo>
                    <a:pt x="12643" y="9484"/>
                    <a:pt x="12670" y="9488"/>
                    <a:pt x="12698" y="9488"/>
                  </a:cubicBezTo>
                  <a:cubicBezTo>
                    <a:pt x="12787" y="9488"/>
                    <a:pt x="12872" y="9450"/>
                    <a:pt x="12937" y="9359"/>
                  </a:cubicBezTo>
                  <a:close/>
                  <a:moveTo>
                    <a:pt x="6091" y="9652"/>
                  </a:moveTo>
                  <a:cubicBezTo>
                    <a:pt x="6091" y="9680"/>
                    <a:pt x="6119" y="9680"/>
                    <a:pt x="6119" y="9680"/>
                  </a:cubicBezTo>
                  <a:cubicBezTo>
                    <a:pt x="6128" y="9677"/>
                    <a:pt x="6137" y="9675"/>
                    <a:pt x="6146" y="9675"/>
                  </a:cubicBezTo>
                  <a:cubicBezTo>
                    <a:pt x="6204" y="9675"/>
                    <a:pt x="6270" y="9744"/>
                    <a:pt x="6294" y="9792"/>
                  </a:cubicBezTo>
                  <a:cubicBezTo>
                    <a:pt x="6322" y="9855"/>
                    <a:pt x="6294" y="9939"/>
                    <a:pt x="6294" y="10002"/>
                  </a:cubicBezTo>
                  <a:cubicBezTo>
                    <a:pt x="6266" y="10114"/>
                    <a:pt x="6182" y="10205"/>
                    <a:pt x="6091" y="10205"/>
                  </a:cubicBezTo>
                  <a:lnTo>
                    <a:pt x="6063" y="10205"/>
                  </a:lnTo>
                  <a:cubicBezTo>
                    <a:pt x="6007" y="10205"/>
                    <a:pt x="5944" y="10205"/>
                    <a:pt x="5916" y="10177"/>
                  </a:cubicBezTo>
                  <a:cubicBezTo>
                    <a:pt x="5832" y="10142"/>
                    <a:pt x="5797" y="10114"/>
                    <a:pt x="5797" y="10030"/>
                  </a:cubicBezTo>
                  <a:cubicBezTo>
                    <a:pt x="5769" y="9967"/>
                    <a:pt x="5832" y="9883"/>
                    <a:pt x="5832" y="9827"/>
                  </a:cubicBezTo>
                  <a:cubicBezTo>
                    <a:pt x="5860" y="9764"/>
                    <a:pt x="5916" y="9708"/>
                    <a:pt x="5944" y="9680"/>
                  </a:cubicBezTo>
                  <a:lnTo>
                    <a:pt x="6007" y="9680"/>
                  </a:lnTo>
                  <a:cubicBezTo>
                    <a:pt x="6035" y="9680"/>
                    <a:pt x="6063" y="9680"/>
                    <a:pt x="6091" y="9652"/>
                  </a:cubicBezTo>
                  <a:close/>
                  <a:moveTo>
                    <a:pt x="4874" y="9787"/>
                  </a:moveTo>
                  <a:cubicBezTo>
                    <a:pt x="4958" y="9787"/>
                    <a:pt x="5074" y="9866"/>
                    <a:pt x="5098" y="9939"/>
                  </a:cubicBezTo>
                  <a:cubicBezTo>
                    <a:pt x="5133" y="10058"/>
                    <a:pt x="5098" y="10142"/>
                    <a:pt x="5042" y="10233"/>
                  </a:cubicBezTo>
                  <a:cubicBezTo>
                    <a:pt x="5014" y="10233"/>
                    <a:pt x="4923" y="10317"/>
                    <a:pt x="4839" y="10352"/>
                  </a:cubicBezTo>
                  <a:lnTo>
                    <a:pt x="4839" y="10261"/>
                  </a:lnTo>
                  <a:cubicBezTo>
                    <a:pt x="4867" y="10114"/>
                    <a:pt x="4839" y="9939"/>
                    <a:pt x="4839" y="9792"/>
                  </a:cubicBezTo>
                  <a:cubicBezTo>
                    <a:pt x="4850" y="9789"/>
                    <a:pt x="4862" y="9787"/>
                    <a:pt x="4874" y="9787"/>
                  </a:cubicBezTo>
                  <a:close/>
                  <a:moveTo>
                    <a:pt x="9853" y="9736"/>
                  </a:moveTo>
                  <a:cubicBezTo>
                    <a:pt x="9881" y="9792"/>
                    <a:pt x="9909" y="9855"/>
                    <a:pt x="9965" y="9911"/>
                  </a:cubicBezTo>
                  <a:cubicBezTo>
                    <a:pt x="10056" y="10002"/>
                    <a:pt x="10084" y="10142"/>
                    <a:pt x="10084" y="10261"/>
                  </a:cubicBezTo>
                  <a:cubicBezTo>
                    <a:pt x="10056" y="10380"/>
                    <a:pt x="10028" y="10464"/>
                    <a:pt x="9965" y="10526"/>
                  </a:cubicBezTo>
                  <a:cubicBezTo>
                    <a:pt x="9909" y="10582"/>
                    <a:pt x="9818" y="10666"/>
                    <a:pt x="9734" y="10666"/>
                  </a:cubicBezTo>
                  <a:cubicBezTo>
                    <a:pt x="9712" y="10671"/>
                    <a:pt x="9692" y="10674"/>
                    <a:pt x="9673" y="10674"/>
                  </a:cubicBezTo>
                  <a:cubicBezTo>
                    <a:pt x="9562" y="10674"/>
                    <a:pt x="9490" y="10593"/>
                    <a:pt x="9412" y="10491"/>
                  </a:cubicBezTo>
                  <a:cubicBezTo>
                    <a:pt x="9356" y="10436"/>
                    <a:pt x="9266" y="10317"/>
                    <a:pt x="9294" y="10233"/>
                  </a:cubicBezTo>
                  <a:cubicBezTo>
                    <a:pt x="9294" y="10114"/>
                    <a:pt x="9384" y="10030"/>
                    <a:pt x="9468" y="9967"/>
                  </a:cubicBezTo>
                  <a:cubicBezTo>
                    <a:pt x="9503" y="9939"/>
                    <a:pt x="9762" y="9764"/>
                    <a:pt x="9853" y="9736"/>
                  </a:cubicBezTo>
                  <a:close/>
                  <a:moveTo>
                    <a:pt x="6215" y="10317"/>
                  </a:moveTo>
                  <a:cubicBezTo>
                    <a:pt x="6351" y="10317"/>
                    <a:pt x="6460" y="10404"/>
                    <a:pt x="6385" y="10582"/>
                  </a:cubicBezTo>
                  <a:cubicBezTo>
                    <a:pt x="6357" y="10701"/>
                    <a:pt x="6238" y="10729"/>
                    <a:pt x="6147" y="10757"/>
                  </a:cubicBezTo>
                  <a:cubicBezTo>
                    <a:pt x="6007" y="10757"/>
                    <a:pt x="5860" y="10701"/>
                    <a:pt x="5888" y="10554"/>
                  </a:cubicBezTo>
                  <a:cubicBezTo>
                    <a:pt x="5929" y="10397"/>
                    <a:pt x="6084" y="10317"/>
                    <a:pt x="6215" y="10317"/>
                  </a:cubicBezTo>
                  <a:close/>
                  <a:moveTo>
                    <a:pt x="12475" y="10289"/>
                  </a:moveTo>
                  <a:cubicBezTo>
                    <a:pt x="12531" y="10317"/>
                    <a:pt x="12559" y="10352"/>
                    <a:pt x="12615" y="10352"/>
                  </a:cubicBezTo>
                  <a:cubicBezTo>
                    <a:pt x="12615" y="10491"/>
                    <a:pt x="12615" y="10610"/>
                    <a:pt x="12587" y="10757"/>
                  </a:cubicBezTo>
                  <a:cubicBezTo>
                    <a:pt x="12559" y="10876"/>
                    <a:pt x="12503" y="10960"/>
                    <a:pt x="12440" y="11079"/>
                  </a:cubicBezTo>
                  <a:cubicBezTo>
                    <a:pt x="12356" y="11016"/>
                    <a:pt x="12265" y="10988"/>
                    <a:pt x="12237" y="10904"/>
                  </a:cubicBezTo>
                  <a:cubicBezTo>
                    <a:pt x="12153" y="10785"/>
                    <a:pt x="12181" y="10638"/>
                    <a:pt x="12237" y="10526"/>
                  </a:cubicBezTo>
                  <a:cubicBezTo>
                    <a:pt x="12300" y="10380"/>
                    <a:pt x="12384" y="10317"/>
                    <a:pt x="12475" y="10289"/>
                  </a:cubicBezTo>
                  <a:close/>
                  <a:moveTo>
                    <a:pt x="12937" y="10002"/>
                  </a:moveTo>
                  <a:cubicBezTo>
                    <a:pt x="12965" y="10058"/>
                    <a:pt x="13000" y="10086"/>
                    <a:pt x="13027" y="10142"/>
                  </a:cubicBezTo>
                  <a:cubicBezTo>
                    <a:pt x="13139" y="10289"/>
                    <a:pt x="13286" y="10464"/>
                    <a:pt x="13230" y="10666"/>
                  </a:cubicBezTo>
                  <a:cubicBezTo>
                    <a:pt x="13174" y="10876"/>
                    <a:pt x="12881" y="11051"/>
                    <a:pt x="12615" y="11163"/>
                  </a:cubicBezTo>
                  <a:cubicBezTo>
                    <a:pt x="12706" y="10988"/>
                    <a:pt x="12790" y="10785"/>
                    <a:pt x="12790" y="10610"/>
                  </a:cubicBezTo>
                  <a:cubicBezTo>
                    <a:pt x="12790" y="10464"/>
                    <a:pt x="12790" y="10317"/>
                    <a:pt x="12853" y="10205"/>
                  </a:cubicBezTo>
                  <a:cubicBezTo>
                    <a:pt x="12853" y="10114"/>
                    <a:pt x="12909" y="10058"/>
                    <a:pt x="12937" y="10002"/>
                  </a:cubicBezTo>
                  <a:close/>
                  <a:moveTo>
                    <a:pt x="9210" y="10408"/>
                  </a:moveTo>
                  <a:cubicBezTo>
                    <a:pt x="9238" y="10491"/>
                    <a:pt x="9294" y="10582"/>
                    <a:pt x="9356" y="10638"/>
                  </a:cubicBezTo>
                  <a:cubicBezTo>
                    <a:pt x="9412" y="10701"/>
                    <a:pt x="9440" y="10757"/>
                    <a:pt x="9503" y="10785"/>
                  </a:cubicBezTo>
                  <a:cubicBezTo>
                    <a:pt x="9468" y="10932"/>
                    <a:pt x="9468" y="11079"/>
                    <a:pt x="9329" y="11163"/>
                  </a:cubicBezTo>
                  <a:cubicBezTo>
                    <a:pt x="9265" y="11206"/>
                    <a:pt x="9198" y="11226"/>
                    <a:pt x="9133" y="11226"/>
                  </a:cubicBezTo>
                  <a:cubicBezTo>
                    <a:pt x="9019" y="11226"/>
                    <a:pt x="8914" y="11163"/>
                    <a:pt x="8860" y="11051"/>
                  </a:cubicBezTo>
                  <a:cubicBezTo>
                    <a:pt x="8804" y="10876"/>
                    <a:pt x="8832" y="10701"/>
                    <a:pt x="8944" y="10582"/>
                  </a:cubicBezTo>
                  <a:cubicBezTo>
                    <a:pt x="9035" y="10491"/>
                    <a:pt x="9119" y="10464"/>
                    <a:pt x="9210" y="10408"/>
                  </a:cubicBezTo>
                  <a:close/>
                  <a:moveTo>
                    <a:pt x="6322" y="10813"/>
                  </a:moveTo>
                  <a:cubicBezTo>
                    <a:pt x="6385" y="10932"/>
                    <a:pt x="6497" y="10988"/>
                    <a:pt x="6469" y="11135"/>
                  </a:cubicBezTo>
                  <a:cubicBezTo>
                    <a:pt x="6441" y="11254"/>
                    <a:pt x="6322" y="11310"/>
                    <a:pt x="6238" y="11338"/>
                  </a:cubicBezTo>
                  <a:cubicBezTo>
                    <a:pt x="6218" y="11342"/>
                    <a:pt x="6197" y="11345"/>
                    <a:pt x="6175" y="11345"/>
                  </a:cubicBezTo>
                  <a:cubicBezTo>
                    <a:pt x="6065" y="11345"/>
                    <a:pt x="5940" y="11285"/>
                    <a:pt x="5916" y="11163"/>
                  </a:cubicBezTo>
                  <a:cubicBezTo>
                    <a:pt x="5888" y="11051"/>
                    <a:pt x="5944" y="10932"/>
                    <a:pt x="6063" y="10876"/>
                  </a:cubicBezTo>
                  <a:cubicBezTo>
                    <a:pt x="6119" y="10876"/>
                    <a:pt x="6182" y="10876"/>
                    <a:pt x="6238" y="10841"/>
                  </a:cubicBezTo>
                  <a:cubicBezTo>
                    <a:pt x="6266" y="10841"/>
                    <a:pt x="6294" y="10841"/>
                    <a:pt x="6322" y="10813"/>
                  </a:cubicBezTo>
                  <a:close/>
                  <a:moveTo>
                    <a:pt x="12125" y="11051"/>
                  </a:moveTo>
                  <a:cubicBezTo>
                    <a:pt x="12153" y="11107"/>
                    <a:pt x="12237" y="11191"/>
                    <a:pt x="12328" y="11226"/>
                  </a:cubicBezTo>
                  <a:cubicBezTo>
                    <a:pt x="12181" y="11366"/>
                    <a:pt x="12035" y="11484"/>
                    <a:pt x="11860" y="11631"/>
                  </a:cubicBezTo>
                  <a:cubicBezTo>
                    <a:pt x="11741" y="11540"/>
                    <a:pt x="11776" y="11366"/>
                    <a:pt x="11860" y="11254"/>
                  </a:cubicBezTo>
                  <a:cubicBezTo>
                    <a:pt x="11916" y="11163"/>
                    <a:pt x="12007" y="11079"/>
                    <a:pt x="12125" y="11051"/>
                  </a:cubicBezTo>
                  <a:close/>
                  <a:moveTo>
                    <a:pt x="8713" y="11016"/>
                  </a:moveTo>
                  <a:cubicBezTo>
                    <a:pt x="8741" y="11079"/>
                    <a:pt x="8769" y="11163"/>
                    <a:pt x="8804" y="11226"/>
                  </a:cubicBezTo>
                  <a:cubicBezTo>
                    <a:pt x="8860" y="11282"/>
                    <a:pt x="8944" y="11338"/>
                    <a:pt x="9007" y="11366"/>
                  </a:cubicBezTo>
                  <a:lnTo>
                    <a:pt x="9035" y="11400"/>
                  </a:lnTo>
                  <a:cubicBezTo>
                    <a:pt x="8979" y="11484"/>
                    <a:pt x="8916" y="11603"/>
                    <a:pt x="8832" y="11659"/>
                  </a:cubicBezTo>
                  <a:cubicBezTo>
                    <a:pt x="8802" y="11682"/>
                    <a:pt x="8774" y="11692"/>
                    <a:pt x="8748" y="11692"/>
                  </a:cubicBezTo>
                  <a:cubicBezTo>
                    <a:pt x="8672" y="11692"/>
                    <a:pt x="8613" y="11608"/>
                    <a:pt x="8566" y="11540"/>
                  </a:cubicBezTo>
                  <a:cubicBezTo>
                    <a:pt x="8454" y="11428"/>
                    <a:pt x="8392" y="11254"/>
                    <a:pt x="8538" y="11135"/>
                  </a:cubicBezTo>
                  <a:cubicBezTo>
                    <a:pt x="8566" y="11107"/>
                    <a:pt x="8657" y="11051"/>
                    <a:pt x="8713" y="11016"/>
                  </a:cubicBezTo>
                  <a:close/>
                  <a:moveTo>
                    <a:pt x="11216" y="13379"/>
                  </a:moveTo>
                  <a:cubicBezTo>
                    <a:pt x="11335" y="13463"/>
                    <a:pt x="11482" y="13526"/>
                    <a:pt x="11566" y="13610"/>
                  </a:cubicBezTo>
                  <a:cubicBezTo>
                    <a:pt x="11657" y="13673"/>
                    <a:pt x="11776" y="13701"/>
                    <a:pt x="11860" y="13785"/>
                  </a:cubicBezTo>
                  <a:cubicBezTo>
                    <a:pt x="11888" y="13813"/>
                    <a:pt x="12007" y="13932"/>
                    <a:pt x="12007" y="13988"/>
                  </a:cubicBezTo>
                  <a:cubicBezTo>
                    <a:pt x="12035" y="14051"/>
                    <a:pt x="11979" y="14023"/>
                    <a:pt x="11860" y="14051"/>
                  </a:cubicBezTo>
                  <a:cubicBezTo>
                    <a:pt x="11804" y="14051"/>
                    <a:pt x="11713" y="14079"/>
                    <a:pt x="11657" y="14079"/>
                  </a:cubicBezTo>
                  <a:cubicBezTo>
                    <a:pt x="11532" y="14113"/>
                    <a:pt x="11438" y="14137"/>
                    <a:pt x="11344" y="14137"/>
                  </a:cubicBezTo>
                  <a:cubicBezTo>
                    <a:pt x="11286" y="14137"/>
                    <a:pt x="11227" y="14128"/>
                    <a:pt x="11161" y="14107"/>
                  </a:cubicBezTo>
                  <a:cubicBezTo>
                    <a:pt x="11133" y="14051"/>
                    <a:pt x="11077" y="13960"/>
                    <a:pt x="11042" y="13876"/>
                  </a:cubicBezTo>
                  <a:cubicBezTo>
                    <a:pt x="11014" y="13757"/>
                    <a:pt x="11042" y="13526"/>
                    <a:pt x="11133" y="13435"/>
                  </a:cubicBezTo>
                  <a:cubicBezTo>
                    <a:pt x="11161" y="13407"/>
                    <a:pt x="11188" y="13407"/>
                    <a:pt x="11216" y="13379"/>
                  </a:cubicBezTo>
                  <a:close/>
                  <a:moveTo>
                    <a:pt x="176" y="10729"/>
                  </a:moveTo>
                  <a:cubicBezTo>
                    <a:pt x="176" y="10785"/>
                    <a:pt x="203" y="10813"/>
                    <a:pt x="203" y="10841"/>
                  </a:cubicBezTo>
                  <a:cubicBezTo>
                    <a:pt x="266" y="10960"/>
                    <a:pt x="322" y="11051"/>
                    <a:pt x="378" y="11135"/>
                  </a:cubicBezTo>
                  <a:cubicBezTo>
                    <a:pt x="497" y="11338"/>
                    <a:pt x="616" y="11540"/>
                    <a:pt x="791" y="11750"/>
                  </a:cubicBezTo>
                  <a:cubicBezTo>
                    <a:pt x="1078" y="12128"/>
                    <a:pt x="1399" y="12505"/>
                    <a:pt x="1749" y="12827"/>
                  </a:cubicBezTo>
                  <a:cubicBezTo>
                    <a:pt x="2161" y="13177"/>
                    <a:pt x="2595" y="13526"/>
                    <a:pt x="3000" y="13876"/>
                  </a:cubicBezTo>
                  <a:cubicBezTo>
                    <a:pt x="3385" y="14162"/>
                    <a:pt x="3791" y="14456"/>
                    <a:pt x="4168" y="14750"/>
                  </a:cubicBezTo>
                  <a:cubicBezTo>
                    <a:pt x="4315" y="14953"/>
                    <a:pt x="4399" y="15211"/>
                    <a:pt x="4287" y="15449"/>
                  </a:cubicBezTo>
                  <a:cubicBezTo>
                    <a:pt x="4140" y="15736"/>
                    <a:pt x="3791" y="16029"/>
                    <a:pt x="3441" y="16029"/>
                  </a:cubicBezTo>
                  <a:cubicBezTo>
                    <a:pt x="3238" y="16029"/>
                    <a:pt x="3035" y="15946"/>
                    <a:pt x="2889" y="15799"/>
                  </a:cubicBezTo>
                  <a:cubicBezTo>
                    <a:pt x="2770" y="15652"/>
                    <a:pt x="2714" y="15477"/>
                    <a:pt x="2595" y="15330"/>
                  </a:cubicBezTo>
                  <a:cubicBezTo>
                    <a:pt x="2364" y="15037"/>
                    <a:pt x="2098" y="14778"/>
                    <a:pt x="1896" y="14484"/>
                  </a:cubicBezTo>
                  <a:cubicBezTo>
                    <a:pt x="1693" y="14162"/>
                    <a:pt x="1399" y="13904"/>
                    <a:pt x="1224" y="13582"/>
                  </a:cubicBezTo>
                  <a:cubicBezTo>
                    <a:pt x="1050" y="13260"/>
                    <a:pt x="875" y="12939"/>
                    <a:pt x="728" y="12624"/>
                  </a:cubicBezTo>
                  <a:cubicBezTo>
                    <a:pt x="553" y="12275"/>
                    <a:pt x="441" y="11925"/>
                    <a:pt x="350" y="11540"/>
                  </a:cubicBezTo>
                  <a:cubicBezTo>
                    <a:pt x="294" y="11400"/>
                    <a:pt x="266" y="11254"/>
                    <a:pt x="238" y="11079"/>
                  </a:cubicBezTo>
                  <a:cubicBezTo>
                    <a:pt x="203" y="10960"/>
                    <a:pt x="176" y="10841"/>
                    <a:pt x="176" y="10729"/>
                  </a:cubicBezTo>
                  <a:close/>
                  <a:moveTo>
                    <a:pt x="7636" y="5660"/>
                  </a:moveTo>
                  <a:cubicBezTo>
                    <a:pt x="7664" y="5835"/>
                    <a:pt x="7895" y="5981"/>
                    <a:pt x="8133" y="5981"/>
                  </a:cubicBezTo>
                  <a:cubicBezTo>
                    <a:pt x="8169" y="5988"/>
                    <a:pt x="8205" y="5992"/>
                    <a:pt x="8240" y="5992"/>
                  </a:cubicBezTo>
                  <a:cubicBezTo>
                    <a:pt x="8347" y="5992"/>
                    <a:pt x="8449" y="5959"/>
                    <a:pt x="8538" y="5891"/>
                  </a:cubicBezTo>
                  <a:cubicBezTo>
                    <a:pt x="8538" y="5946"/>
                    <a:pt x="8538" y="6009"/>
                    <a:pt x="8566" y="6037"/>
                  </a:cubicBezTo>
                  <a:cubicBezTo>
                    <a:pt x="8657" y="6240"/>
                    <a:pt x="8888" y="6296"/>
                    <a:pt x="9091" y="6296"/>
                  </a:cubicBezTo>
                  <a:cubicBezTo>
                    <a:pt x="9238" y="6296"/>
                    <a:pt x="9384" y="6268"/>
                    <a:pt x="9468" y="6184"/>
                  </a:cubicBezTo>
                  <a:cubicBezTo>
                    <a:pt x="9468" y="6240"/>
                    <a:pt x="9503" y="6331"/>
                    <a:pt x="9531" y="6387"/>
                  </a:cubicBezTo>
                  <a:cubicBezTo>
                    <a:pt x="9615" y="6534"/>
                    <a:pt x="9790" y="6646"/>
                    <a:pt x="9937" y="6646"/>
                  </a:cubicBezTo>
                  <a:cubicBezTo>
                    <a:pt x="9970" y="6655"/>
                    <a:pt x="10005" y="6660"/>
                    <a:pt x="10041" y="6660"/>
                  </a:cubicBezTo>
                  <a:cubicBezTo>
                    <a:pt x="10136" y="6660"/>
                    <a:pt x="10241" y="6630"/>
                    <a:pt x="10342" y="6590"/>
                  </a:cubicBezTo>
                  <a:lnTo>
                    <a:pt x="10342" y="6590"/>
                  </a:lnTo>
                  <a:cubicBezTo>
                    <a:pt x="10314" y="6681"/>
                    <a:pt x="10314" y="6765"/>
                    <a:pt x="10314" y="6855"/>
                  </a:cubicBezTo>
                  <a:cubicBezTo>
                    <a:pt x="10377" y="7058"/>
                    <a:pt x="10636" y="7205"/>
                    <a:pt x="10811" y="7233"/>
                  </a:cubicBezTo>
                  <a:cubicBezTo>
                    <a:pt x="10854" y="7241"/>
                    <a:pt x="10897" y="7245"/>
                    <a:pt x="10940" y="7245"/>
                  </a:cubicBezTo>
                  <a:cubicBezTo>
                    <a:pt x="11044" y="7245"/>
                    <a:pt x="11148" y="7225"/>
                    <a:pt x="11251" y="7205"/>
                  </a:cubicBezTo>
                  <a:lnTo>
                    <a:pt x="11251" y="7205"/>
                  </a:lnTo>
                  <a:cubicBezTo>
                    <a:pt x="11161" y="7380"/>
                    <a:pt x="11188" y="7583"/>
                    <a:pt x="11391" y="7729"/>
                  </a:cubicBezTo>
                  <a:cubicBezTo>
                    <a:pt x="11307" y="7757"/>
                    <a:pt x="11251" y="7785"/>
                    <a:pt x="11188" y="7841"/>
                  </a:cubicBezTo>
                  <a:cubicBezTo>
                    <a:pt x="11077" y="7932"/>
                    <a:pt x="11014" y="8079"/>
                    <a:pt x="10986" y="8219"/>
                  </a:cubicBezTo>
                  <a:cubicBezTo>
                    <a:pt x="10958" y="8254"/>
                    <a:pt x="10958" y="8310"/>
                    <a:pt x="10986" y="8338"/>
                  </a:cubicBezTo>
                  <a:cubicBezTo>
                    <a:pt x="10966" y="8335"/>
                    <a:pt x="10945" y="8334"/>
                    <a:pt x="10925" y="8334"/>
                  </a:cubicBezTo>
                  <a:cubicBezTo>
                    <a:pt x="10743" y="8334"/>
                    <a:pt x="10568" y="8443"/>
                    <a:pt x="10461" y="8569"/>
                  </a:cubicBezTo>
                  <a:cubicBezTo>
                    <a:pt x="10377" y="8687"/>
                    <a:pt x="10342" y="8834"/>
                    <a:pt x="10342" y="8981"/>
                  </a:cubicBezTo>
                  <a:cubicBezTo>
                    <a:pt x="10203" y="9009"/>
                    <a:pt x="9965" y="9065"/>
                    <a:pt x="9881" y="9212"/>
                  </a:cubicBezTo>
                  <a:cubicBezTo>
                    <a:pt x="9853" y="9268"/>
                    <a:pt x="9818" y="9359"/>
                    <a:pt x="9790" y="9415"/>
                  </a:cubicBezTo>
                  <a:cubicBezTo>
                    <a:pt x="9790" y="9443"/>
                    <a:pt x="9790" y="9652"/>
                    <a:pt x="9818" y="9652"/>
                  </a:cubicBezTo>
                  <a:cubicBezTo>
                    <a:pt x="9587" y="9652"/>
                    <a:pt x="9329" y="9855"/>
                    <a:pt x="9210" y="10002"/>
                  </a:cubicBezTo>
                  <a:cubicBezTo>
                    <a:pt x="9154" y="10114"/>
                    <a:pt x="9119" y="10233"/>
                    <a:pt x="9182" y="10317"/>
                  </a:cubicBezTo>
                  <a:cubicBezTo>
                    <a:pt x="9007" y="10352"/>
                    <a:pt x="8832" y="10491"/>
                    <a:pt x="8741" y="10638"/>
                  </a:cubicBezTo>
                  <a:cubicBezTo>
                    <a:pt x="8685" y="10729"/>
                    <a:pt x="8685" y="10841"/>
                    <a:pt x="8713" y="10960"/>
                  </a:cubicBezTo>
                  <a:cubicBezTo>
                    <a:pt x="8594" y="10960"/>
                    <a:pt x="8420" y="11051"/>
                    <a:pt x="8364" y="11135"/>
                  </a:cubicBezTo>
                  <a:cubicBezTo>
                    <a:pt x="8308" y="11191"/>
                    <a:pt x="8308" y="11282"/>
                    <a:pt x="8336" y="11366"/>
                  </a:cubicBezTo>
                  <a:cubicBezTo>
                    <a:pt x="8328" y="11364"/>
                    <a:pt x="8320" y="11364"/>
                    <a:pt x="8312" y="11364"/>
                  </a:cubicBezTo>
                  <a:cubicBezTo>
                    <a:pt x="8145" y="11364"/>
                    <a:pt x="7987" y="11638"/>
                    <a:pt x="8014" y="11778"/>
                  </a:cubicBezTo>
                  <a:cubicBezTo>
                    <a:pt x="8014" y="11890"/>
                    <a:pt x="8105" y="11981"/>
                    <a:pt x="8189" y="12037"/>
                  </a:cubicBezTo>
                  <a:cubicBezTo>
                    <a:pt x="8238" y="12086"/>
                    <a:pt x="8286" y="12109"/>
                    <a:pt x="8334" y="12109"/>
                  </a:cubicBezTo>
                  <a:cubicBezTo>
                    <a:pt x="8373" y="12109"/>
                    <a:pt x="8413" y="12093"/>
                    <a:pt x="8454" y="12065"/>
                  </a:cubicBezTo>
                  <a:cubicBezTo>
                    <a:pt x="8482" y="12065"/>
                    <a:pt x="8482" y="12009"/>
                    <a:pt x="8454" y="12009"/>
                  </a:cubicBezTo>
                  <a:cubicBezTo>
                    <a:pt x="8364" y="12009"/>
                    <a:pt x="8308" y="12009"/>
                    <a:pt x="8245" y="11953"/>
                  </a:cubicBezTo>
                  <a:cubicBezTo>
                    <a:pt x="8161" y="11890"/>
                    <a:pt x="8105" y="11834"/>
                    <a:pt x="8133" y="11750"/>
                  </a:cubicBezTo>
                  <a:cubicBezTo>
                    <a:pt x="8133" y="11603"/>
                    <a:pt x="8245" y="11512"/>
                    <a:pt x="8336" y="11428"/>
                  </a:cubicBezTo>
                  <a:cubicBezTo>
                    <a:pt x="8364" y="11484"/>
                    <a:pt x="8392" y="11540"/>
                    <a:pt x="8454" y="11603"/>
                  </a:cubicBezTo>
                  <a:cubicBezTo>
                    <a:pt x="8530" y="11735"/>
                    <a:pt x="8655" y="11838"/>
                    <a:pt x="8806" y="11838"/>
                  </a:cubicBezTo>
                  <a:cubicBezTo>
                    <a:pt x="8824" y="11838"/>
                    <a:pt x="8842" y="11837"/>
                    <a:pt x="8860" y="11834"/>
                  </a:cubicBezTo>
                  <a:cubicBezTo>
                    <a:pt x="9007" y="11806"/>
                    <a:pt x="9154" y="11575"/>
                    <a:pt x="9154" y="11428"/>
                  </a:cubicBezTo>
                  <a:lnTo>
                    <a:pt x="9154" y="11400"/>
                  </a:lnTo>
                  <a:lnTo>
                    <a:pt x="9154" y="11366"/>
                  </a:lnTo>
                  <a:cubicBezTo>
                    <a:pt x="9412" y="11366"/>
                    <a:pt x="9706" y="11135"/>
                    <a:pt x="9643" y="10813"/>
                  </a:cubicBezTo>
                  <a:lnTo>
                    <a:pt x="9643" y="10813"/>
                  </a:lnTo>
                  <a:cubicBezTo>
                    <a:pt x="9671" y="10820"/>
                    <a:pt x="9701" y="10823"/>
                    <a:pt x="9731" y="10823"/>
                  </a:cubicBezTo>
                  <a:cubicBezTo>
                    <a:pt x="9830" y="10823"/>
                    <a:pt x="9937" y="10787"/>
                    <a:pt x="10028" y="10701"/>
                  </a:cubicBezTo>
                  <a:cubicBezTo>
                    <a:pt x="10203" y="10554"/>
                    <a:pt x="10314" y="10289"/>
                    <a:pt x="10258" y="10058"/>
                  </a:cubicBezTo>
                  <a:lnTo>
                    <a:pt x="10258" y="10058"/>
                  </a:lnTo>
                  <a:cubicBezTo>
                    <a:pt x="10293" y="10070"/>
                    <a:pt x="10329" y="10076"/>
                    <a:pt x="10365" y="10076"/>
                  </a:cubicBezTo>
                  <a:cubicBezTo>
                    <a:pt x="10417" y="10076"/>
                    <a:pt x="10468" y="10063"/>
                    <a:pt x="10517" y="10030"/>
                  </a:cubicBezTo>
                  <a:cubicBezTo>
                    <a:pt x="10783" y="9911"/>
                    <a:pt x="10811" y="9617"/>
                    <a:pt x="10839" y="9387"/>
                  </a:cubicBezTo>
                  <a:cubicBezTo>
                    <a:pt x="10958" y="9387"/>
                    <a:pt x="11105" y="9331"/>
                    <a:pt x="11216" y="9268"/>
                  </a:cubicBezTo>
                  <a:cubicBezTo>
                    <a:pt x="11335" y="9212"/>
                    <a:pt x="11391" y="9128"/>
                    <a:pt x="11426" y="9009"/>
                  </a:cubicBezTo>
                  <a:cubicBezTo>
                    <a:pt x="11454" y="8918"/>
                    <a:pt x="11454" y="8862"/>
                    <a:pt x="11454" y="8806"/>
                  </a:cubicBezTo>
                  <a:cubicBezTo>
                    <a:pt x="11454" y="8778"/>
                    <a:pt x="11454" y="8743"/>
                    <a:pt x="11426" y="8687"/>
                  </a:cubicBezTo>
                  <a:cubicBezTo>
                    <a:pt x="11629" y="8687"/>
                    <a:pt x="11916" y="8632"/>
                    <a:pt x="12063" y="8457"/>
                  </a:cubicBezTo>
                  <a:cubicBezTo>
                    <a:pt x="12090" y="8541"/>
                    <a:pt x="12125" y="8604"/>
                    <a:pt x="12209" y="8659"/>
                  </a:cubicBezTo>
                  <a:cubicBezTo>
                    <a:pt x="12237" y="8715"/>
                    <a:pt x="12300" y="8715"/>
                    <a:pt x="12356" y="8743"/>
                  </a:cubicBezTo>
                  <a:cubicBezTo>
                    <a:pt x="12209" y="8890"/>
                    <a:pt x="12153" y="9128"/>
                    <a:pt x="12300" y="9303"/>
                  </a:cubicBezTo>
                  <a:cubicBezTo>
                    <a:pt x="12356" y="9359"/>
                    <a:pt x="12384" y="9387"/>
                    <a:pt x="12475" y="9415"/>
                  </a:cubicBezTo>
                  <a:cubicBezTo>
                    <a:pt x="12328" y="9506"/>
                    <a:pt x="12237" y="9680"/>
                    <a:pt x="12237" y="9827"/>
                  </a:cubicBezTo>
                  <a:cubicBezTo>
                    <a:pt x="12237" y="9939"/>
                    <a:pt x="12300" y="10086"/>
                    <a:pt x="12356" y="10177"/>
                  </a:cubicBezTo>
                  <a:cubicBezTo>
                    <a:pt x="12237" y="10261"/>
                    <a:pt x="12090" y="10408"/>
                    <a:pt x="12063" y="10491"/>
                  </a:cubicBezTo>
                  <a:cubicBezTo>
                    <a:pt x="12007" y="10638"/>
                    <a:pt x="12007" y="10785"/>
                    <a:pt x="12035" y="10932"/>
                  </a:cubicBezTo>
                  <a:cubicBezTo>
                    <a:pt x="12035" y="10932"/>
                    <a:pt x="12007" y="10960"/>
                    <a:pt x="11979" y="10960"/>
                  </a:cubicBezTo>
                  <a:cubicBezTo>
                    <a:pt x="11860" y="10988"/>
                    <a:pt x="11741" y="11135"/>
                    <a:pt x="11685" y="11254"/>
                  </a:cubicBezTo>
                  <a:cubicBezTo>
                    <a:pt x="11601" y="11366"/>
                    <a:pt x="11601" y="11484"/>
                    <a:pt x="11629" y="11603"/>
                  </a:cubicBezTo>
                  <a:cubicBezTo>
                    <a:pt x="11657" y="11659"/>
                    <a:pt x="11685" y="11715"/>
                    <a:pt x="11741" y="11750"/>
                  </a:cubicBezTo>
                  <a:lnTo>
                    <a:pt x="11713" y="11750"/>
                  </a:lnTo>
                  <a:cubicBezTo>
                    <a:pt x="11566" y="11834"/>
                    <a:pt x="11454" y="11981"/>
                    <a:pt x="11307" y="12100"/>
                  </a:cubicBezTo>
                  <a:cubicBezTo>
                    <a:pt x="11161" y="12212"/>
                    <a:pt x="10958" y="12330"/>
                    <a:pt x="10902" y="12505"/>
                  </a:cubicBezTo>
                  <a:cubicBezTo>
                    <a:pt x="10811" y="12680"/>
                    <a:pt x="10867" y="12911"/>
                    <a:pt x="10958" y="13086"/>
                  </a:cubicBezTo>
                  <a:cubicBezTo>
                    <a:pt x="10986" y="13114"/>
                    <a:pt x="10986" y="13149"/>
                    <a:pt x="11014" y="13177"/>
                  </a:cubicBezTo>
                  <a:cubicBezTo>
                    <a:pt x="11077" y="13232"/>
                    <a:pt x="11105" y="13232"/>
                    <a:pt x="11077" y="13288"/>
                  </a:cubicBezTo>
                  <a:cubicBezTo>
                    <a:pt x="11077" y="13323"/>
                    <a:pt x="10958" y="13379"/>
                    <a:pt x="10930" y="13407"/>
                  </a:cubicBezTo>
                  <a:cubicBezTo>
                    <a:pt x="10839" y="13554"/>
                    <a:pt x="10783" y="13757"/>
                    <a:pt x="10839" y="13932"/>
                  </a:cubicBezTo>
                  <a:cubicBezTo>
                    <a:pt x="10839" y="14023"/>
                    <a:pt x="10958" y="14197"/>
                    <a:pt x="10930" y="14253"/>
                  </a:cubicBezTo>
                  <a:cubicBezTo>
                    <a:pt x="10867" y="14309"/>
                    <a:pt x="10727" y="14372"/>
                    <a:pt x="10664" y="14428"/>
                  </a:cubicBezTo>
                  <a:cubicBezTo>
                    <a:pt x="10258" y="14722"/>
                    <a:pt x="9678" y="14456"/>
                    <a:pt x="9266" y="14806"/>
                  </a:cubicBezTo>
                  <a:cubicBezTo>
                    <a:pt x="9266" y="14806"/>
                    <a:pt x="9266" y="14834"/>
                    <a:pt x="9294" y="14834"/>
                  </a:cubicBezTo>
                  <a:cubicBezTo>
                    <a:pt x="9440" y="14778"/>
                    <a:pt x="9587" y="14750"/>
                    <a:pt x="9762" y="14750"/>
                  </a:cubicBezTo>
                  <a:cubicBezTo>
                    <a:pt x="9678" y="14778"/>
                    <a:pt x="9587" y="14834"/>
                    <a:pt x="9503" y="14897"/>
                  </a:cubicBezTo>
                  <a:cubicBezTo>
                    <a:pt x="9356" y="15009"/>
                    <a:pt x="9238" y="15155"/>
                    <a:pt x="9119" y="15302"/>
                  </a:cubicBezTo>
                  <a:cubicBezTo>
                    <a:pt x="9098" y="15343"/>
                    <a:pt x="9127" y="15369"/>
                    <a:pt x="9154" y="15369"/>
                  </a:cubicBezTo>
                  <a:cubicBezTo>
                    <a:pt x="9164" y="15369"/>
                    <a:pt x="9174" y="15366"/>
                    <a:pt x="9182" y="15358"/>
                  </a:cubicBezTo>
                  <a:cubicBezTo>
                    <a:pt x="9329" y="15246"/>
                    <a:pt x="9440" y="15071"/>
                    <a:pt x="9587" y="14953"/>
                  </a:cubicBezTo>
                  <a:cubicBezTo>
                    <a:pt x="9706" y="14862"/>
                    <a:pt x="9818" y="14806"/>
                    <a:pt x="9937" y="14750"/>
                  </a:cubicBezTo>
                  <a:lnTo>
                    <a:pt x="10028" y="14750"/>
                  </a:lnTo>
                  <a:cubicBezTo>
                    <a:pt x="9762" y="14953"/>
                    <a:pt x="9503" y="15274"/>
                    <a:pt x="9412" y="15624"/>
                  </a:cubicBezTo>
                  <a:cubicBezTo>
                    <a:pt x="9393" y="15644"/>
                    <a:pt x="9415" y="15663"/>
                    <a:pt x="9439" y="15663"/>
                  </a:cubicBezTo>
                  <a:cubicBezTo>
                    <a:pt x="9450" y="15663"/>
                    <a:pt x="9460" y="15660"/>
                    <a:pt x="9468" y="15652"/>
                  </a:cubicBezTo>
                  <a:cubicBezTo>
                    <a:pt x="9559" y="15505"/>
                    <a:pt x="9643" y="15330"/>
                    <a:pt x="9734" y="15155"/>
                  </a:cubicBezTo>
                  <a:cubicBezTo>
                    <a:pt x="9853" y="15009"/>
                    <a:pt x="9965" y="14862"/>
                    <a:pt x="10112" y="14750"/>
                  </a:cubicBezTo>
                  <a:lnTo>
                    <a:pt x="10140" y="14750"/>
                  </a:lnTo>
                  <a:cubicBezTo>
                    <a:pt x="10196" y="14750"/>
                    <a:pt x="10254" y="14753"/>
                    <a:pt x="10314" y="14753"/>
                  </a:cubicBezTo>
                  <a:cubicBezTo>
                    <a:pt x="10441" y="14753"/>
                    <a:pt x="10573" y="14740"/>
                    <a:pt x="10692" y="14659"/>
                  </a:cubicBezTo>
                  <a:cubicBezTo>
                    <a:pt x="10811" y="14603"/>
                    <a:pt x="11042" y="14484"/>
                    <a:pt x="11133" y="14400"/>
                  </a:cubicBezTo>
                  <a:cubicBezTo>
                    <a:pt x="11161" y="14372"/>
                    <a:pt x="11161" y="14337"/>
                    <a:pt x="11188" y="14309"/>
                  </a:cubicBezTo>
                  <a:cubicBezTo>
                    <a:pt x="11234" y="14323"/>
                    <a:pt x="11293" y="14330"/>
                    <a:pt x="11352" y="14330"/>
                  </a:cubicBezTo>
                  <a:cubicBezTo>
                    <a:pt x="11410" y="14330"/>
                    <a:pt x="11468" y="14323"/>
                    <a:pt x="11510" y="14309"/>
                  </a:cubicBezTo>
                  <a:cubicBezTo>
                    <a:pt x="11657" y="14281"/>
                    <a:pt x="11804" y="14253"/>
                    <a:pt x="11979" y="14253"/>
                  </a:cubicBezTo>
                  <a:cubicBezTo>
                    <a:pt x="12035" y="14225"/>
                    <a:pt x="12153" y="14225"/>
                    <a:pt x="12209" y="14134"/>
                  </a:cubicBezTo>
                  <a:cubicBezTo>
                    <a:pt x="12300" y="13960"/>
                    <a:pt x="12063" y="13729"/>
                    <a:pt x="11951" y="13638"/>
                  </a:cubicBezTo>
                  <a:cubicBezTo>
                    <a:pt x="11804" y="13554"/>
                    <a:pt x="11657" y="13435"/>
                    <a:pt x="11510" y="13351"/>
                  </a:cubicBezTo>
                  <a:cubicBezTo>
                    <a:pt x="11426" y="13288"/>
                    <a:pt x="11363" y="13260"/>
                    <a:pt x="11279" y="13232"/>
                  </a:cubicBezTo>
                  <a:cubicBezTo>
                    <a:pt x="11251" y="13149"/>
                    <a:pt x="11133" y="13058"/>
                    <a:pt x="11105" y="13002"/>
                  </a:cubicBezTo>
                  <a:cubicBezTo>
                    <a:pt x="11077" y="12855"/>
                    <a:pt x="11042" y="12652"/>
                    <a:pt x="11133" y="12505"/>
                  </a:cubicBezTo>
                  <a:cubicBezTo>
                    <a:pt x="11216" y="12414"/>
                    <a:pt x="11335" y="12358"/>
                    <a:pt x="11454" y="12275"/>
                  </a:cubicBezTo>
                  <a:cubicBezTo>
                    <a:pt x="11601" y="12156"/>
                    <a:pt x="11713" y="12009"/>
                    <a:pt x="11860" y="11862"/>
                  </a:cubicBezTo>
                  <a:cubicBezTo>
                    <a:pt x="12090" y="11750"/>
                    <a:pt x="12300" y="11575"/>
                    <a:pt x="12475" y="11366"/>
                  </a:cubicBezTo>
                  <a:cubicBezTo>
                    <a:pt x="12503" y="11378"/>
                    <a:pt x="12532" y="11383"/>
                    <a:pt x="12563" y="11383"/>
                  </a:cubicBezTo>
                  <a:cubicBezTo>
                    <a:pt x="12684" y="11383"/>
                    <a:pt x="12819" y="11298"/>
                    <a:pt x="12937" y="11254"/>
                  </a:cubicBezTo>
                  <a:cubicBezTo>
                    <a:pt x="13139" y="11135"/>
                    <a:pt x="13349" y="10988"/>
                    <a:pt x="13461" y="10785"/>
                  </a:cubicBezTo>
                  <a:cubicBezTo>
                    <a:pt x="13552" y="10610"/>
                    <a:pt x="13433" y="10380"/>
                    <a:pt x="13314" y="10233"/>
                  </a:cubicBezTo>
                  <a:cubicBezTo>
                    <a:pt x="13258" y="10142"/>
                    <a:pt x="13139" y="9967"/>
                    <a:pt x="13027" y="9911"/>
                  </a:cubicBezTo>
                  <a:cubicBezTo>
                    <a:pt x="13055" y="9855"/>
                    <a:pt x="13083" y="9827"/>
                    <a:pt x="13111" y="9764"/>
                  </a:cubicBezTo>
                  <a:cubicBezTo>
                    <a:pt x="13202" y="9617"/>
                    <a:pt x="13230" y="9506"/>
                    <a:pt x="13174" y="9331"/>
                  </a:cubicBezTo>
                  <a:cubicBezTo>
                    <a:pt x="13139" y="9184"/>
                    <a:pt x="13055" y="9037"/>
                    <a:pt x="12965" y="8918"/>
                  </a:cubicBezTo>
                  <a:cubicBezTo>
                    <a:pt x="13230" y="8890"/>
                    <a:pt x="13489" y="8778"/>
                    <a:pt x="13755" y="8715"/>
                  </a:cubicBezTo>
                  <a:cubicBezTo>
                    <a:pt x="14040" y="8670"/>
                    <a:pt x="14344" y="8624"/>
                    <a:pt x="14637" y="8624"/>
                  </a:cubicBezTo>
                  <a:cubicBezTo>
                    <a:pt x="14702" y="8624"/>
                    <a:pt x="14767" y="8626"/>
                    <a:pt x="14832" y="8632"/>
                  </a:cubicBezTo>
                  <a:cubicBezTo>
                    <a:pt x="15153" y="8659"/>
                    <a:pt x="15475" y="8632"/>
                    <a:pt x="15761" y="8687"/>
                  </a:cubicBezTo>
                  <a:cubicBezTo>
                    <a:pt x="16083" y="8778"/>
                    <a:pt x="16405" y="8862"/>
                    <a:pt x="16726" y="9037"/>
                  </a:cubicBezTo>
                  <a:cubicBezTo>
                    <a:pt x="17020" y="9184"/>
                    <a:pt x="17160" y="9506"/>
                    <a:pt x="17279" y="9827"/>
                  </a:cubicBezTo>
                  <a:cubicBezTo>
                    <a:pt x="17398" y="10142"/>
                    <a:pt x="17545" y="10526"/>
                    <a:pt x="17510" y="10876"/>
                  </a:cubicBezTo>
                  <a:cubicBezTo>
                    <a:pt x="17482" y="11226"/>
                    <a:pt x="17370" y="11512"/>
                    <a:pt x="17398" y="11862"/>
                  </a:cubicBezTo>
                  <a:cubicBezTo>
                    <a:pt x="17426" y="12212"/>
                    <a:pt x="17510" y="12533"/>
                    <a:pt x="17482" y="12883"/>
                  </a:cubicBezTo>
                  <a:cubicBezTo>
                    <a:pt x="17454" y="13288"/>
                    <a:pt x="17370" y="13701"/>
                    <a:pt x="17279" y="14079"/>
                  </a:cubicBezTo>
                  <a:cubicBezTo>
                    <a:pt x="17223" y="14337"/>
                    <a:pt x="17104" y="14547"/>
                    <a:pt x="16929" y="14778"/>
                  </a:cubicBezTo>
                  <a:cubicBezTo>
                    <a:pt x="16810" y="14925"/>
                    <a:pt x="16636" y="15071"/>
                    <a:pt x="16496" y="15211"/>
                  </a:cubicBezTo>
                  <a:cubicBezTo>
                    <a:pt x="16258" y="15449"/>
                    <a:pt x="16146" y="15708"/>
                    <a:pt x="15999" y="16001"/>
                  </a:cubicBezTo>
                  <a:cubicBezTo>
                    <a:pt x="15824" y="16351"/>
                    <a:pt x="15678" y="16673"/>
                    <a:pt x="15300" y="16848"/>
                  </a:cubicBezTo>
                  <a:cubicBezTo>
                    <a:pt x="15086" y="16922"/>
                    <a:pt x="14818" y="17012"/>
                    <a:pt x="14571" y="17012"/>
                  </a:cubicBezTo>
                  <a:cubicBezTo>
                    <a:pt x="14447" y="17012"/>
                    <a:pt x="14328" y="16990"/>
                    <a:pt x="14223" y="16931"/>
                  </a:cubicBezTo>
                  <a:cubicBezTo>
                    <a:pt x="13929" y="16785"/>
                    <a:pt x="13811" y="16526"/>
                    <a:pt x="13608" y="16323"/>
                  </a:cubicBezTo>
                  <a:cubicBezTo>
                    <a:pt x="13699" y="16323"/>
                    <a:pt x="13783" y="16351"/>
                    <a:pt x="13902" y="16351"/>
                  </a:cubicBezTo>
                  <a:cubicBezTo>
                    <a:pt x="14251" y="16351"/>
                    <a:pt x="14573" y="16295"/>
                    <a:pt x="14922" y="16204"/>
                  </a:cubicBezTo>
                  <a:cubicBezTo>
                    <a:pt x="14999" y="16179"/>
                    <a:pt x="14982" y="16054"/>
                    <a:pt x="14910" y="16054"/>
                  </a:cubicBezTo>
                  <a:cubicBezTo>
                    <a:pt x="14903" y="16054"/>
                    <a:pt x="14895" y="16055"/>
                    <a:pt x="14887" y="16057"/>
                  </a:cubicBezTo>
                  <a:cubicBezTo>
                    <a:pt x="14561" y="16141"/>
                    <a:pt x="14217" y="16225"/>
                    <a:pt x="13878" y="16225"/>
                  </a:cubicBezTo>
                  <a:cubicBezTo>
                    <a:pt x="13738" y="16225"/>
                    <a:pt x="13598" y="16211"/>
                    <a:pt x="13461" y="16176"/>
                  </a:cubicBezTo>
                  <a:cubicBezTo>
                    <a:pt x="13258" y="16001"/>
                    <a:pt x="13000" y="15827"/>
                    <a:pt x="12734" y="15736"/>
                  </a:cubicBezTo>
                  <a:cubicBezTo>
                    <a:pt x="12519" y="15661"/>
                    <a:pt x="12292" y="15636"/>
                    <a:pt x="12070" y="15636"/>
                  </a:cubicBezTo>
                  <a:cubicBezTo>
                    <a:pt x="11958" y="15636"/>
                    <a:pt x="11848" y="15643"/>
                    <a:pt x="11741" y="15652"/>
                  </a:cubicBezTo>
                  <a:lnTo>
                    <a:pt x="11601" y="15652"/>
                  </a:lnTo>
                  <a:cubicBezTo>
                    <a:pt x="11657" y="15652"/>
                    <a:pt x="11713" y="15652"/>
                    <a:pt x="11741" y="15624"/>
                  </a:cubicBezTo>
                  <a:cubicBezTo>
                    <a:pt x="12007" y="15561"/>
                    <a:pt x="12265" y="15449"/>
                    <a:pt x="12503" y="15274"/>
                  </a:cubicBezTo>
                  <a:cubicBezTo>
                    <a:pt x="12965" y="14925"/>
                    <a:pt x="13314" y="14428"/>
                    <a:pt x="13489" y="13848"/>
                  </a:cubicBezTo>
                  <a:cubicBezTo>
                    <a:pt x="13514" y="13823"/>
                    <a:pt x="13475" y="13801"/>
                    <a:pt x="13440" y="13801"/>
                  </a:cubicBezTo>
                  <a:cubicBezTo>
                    <a:pt x="13426" y="13801"/>
                    <a:pt x="13413" y="13805"/>
                    <a:pt x="13405" y="13813"/>
                  </a:cubicBezTo>
                  <a:cubicBezTo>
                    <a:pt x="13174" y="14281"/>
                    <a:pt x="12909" y="14722"/>
                    <a:pt x="12531" y="15071"/>
                  </a:cubicBezTo>
                  <a:cubicBezTo>
                    <a:pt x="12300" y="15246"/>
                    <a:pt x="12090" y="15358"/>
                    <a:pt x="11832" y="15449"/>
                  </a:cubicBezTo>
                  <a:cubicBezTo>
                    <a:pt x="11741" y="15505"/>
                    <a:pt x="11657" y="15533"/>
                    <a:pt x="11566" y="15533"/>
                  </a:cubicBezTo>
                  <a:cubicBezTo>
                    <a:pt x="12007" y="15246"/>
                    <a:pt x="12328" y="14862"/>
                    <a:pt x="12650" y="14456"/>
                  </a:cubicBezTo>
                  <a:cubicBezTo>
                    <a:pt x="12670" y="14415"/>
                    <a:pt x="12627" y="14389"/>
                    <a:pt x="12592" y="14389"/>
                  </a:cubicBezTo>
                  <a:cubicBezTo>
                    <a:pt x="12578" y="14389"/>
                    <a:pt x="12566" y="14393"/>
                    <a:pt x="12559" y="14400"/>
                  </a:cubicBezTo>
                  <a:cubicBezTo>
                    <a:pt x="12384" y="14547"/>
                    <a:pt x="12237" y="14778"/>
                    <a:pt x="12035" y="14925"/>
                  </a:cubicBezTo>
                  <a:cubicBezTo>
                    <a:pt x="11860" y="15099"/>
                    <a:pt x="11685" y="15274"/>
                    <a:pt x="11482" y="15421"/>
                  </a:cubicBezTo>
                  <a:cubicBezTo>
                    <a:pt x="11307" y="15561"/>
                    <a:pt x="11105" y="15680"/>
                    <a:pt x="10867" y="15771"/>
                  </a:cubicBezTo>
                  <a:cubicBezTo>
                    <a:pt x="10930" y="15736"/>
                    <a:pt x="10958" y="15680"/>
                    <a:pt x="11014" y="15652"/>
                  </a:cubicBezTo>
                  <a:cubicBezTo>
                    <a:pt x="11279" y="15421"/>
                    <a:pt x="11454" y="15155"/>
                    <a:pt x="11601" y="14834"/>
                  </a:cubicBezTo>
                  <a:cubicBezTo>
                    <a:pt x="11620" y="14814"/>
                    <a:pt x="11596" y="14782"/>
                    <a:pt x="11570" y="14782"/>
                  </a:cubicBezTo>
                  <a:cubicBezTo>
                    <a:pt x="11559" y="14782"/>
                    <a:pt x="11547" y="14788"/>
                    <a:pt x="11538" y="14806"/>
                  </a:cubicBezTo>
                  <a:cubicBezTo>
                    <a:pt x="11307" y="15127"/>
                    <a:pt x="11105" y="15386"/>
                    <a:pt x="10783" y="15624"/>
                  </a:cubicBezTo>
                  <a:cubicBezTo>
                    <a:pt x="10636" y="15708"/>
                    <a:pt x="10489" y="15827"/>
                    <a:pt x="10314" y="15883"/>
                  </a:cubicBezTo>
                  <a:cubicBezTo>
                    <a:pt x="10140" y="15946"/>
                    <a:pt x="10028" y="16057"/>
                    <a:pt x="9853" y="16120"/>
                  </a:cubicBezTo>
                  <a:cubicBezTo>
                    <a:pt x="9531" y="16232"/>
                    <a:pt x="9210" y="16260"/>
                    <a:pt x="8888" y="16379"/>
                  </a:cubicBezTo>
                  <a:cubicBezTo>
                    <a:pt x="8657" y="16470"/>
                    <a:pt x="8420" y="16645"/>
                    <a:pt x="8217" y="16820"/>
                  </a:cubicBezTo>
                  <a:cubicBezTo>
                    <a:pt x="8189" y="16848"/>
                    <a:pt x="8133" y="16903"/>
                    <a:pt x="8070" y="16959"/>
                  </a:cubicBezTo>
                  <a:cubicBezTo>
                    <a:pt x="8133" y="16820"/>
                    <a:pt x="8189" y="16645"/>
                    <a:pt x="8189" y="16470"/>
                  </a:cubicBezTo>
                  <a:cubicBezTo>
                    <a:pt x="8280" y="15883"/>
                    <a:pt x="8217" y="15274"/>
                    <a:pt x="7930" y="14722"/>
                  </a:cubicBezTo>
                  <a:cubicBezTo>
                    <a:pt x="7930" y="14711"/>
                    <a:pt x="7922" y="14707"/>
                    <a:pt x="7911" y="14707"/>
                  </a:cubicBezTo>
                  <a:cubicBezTo>
                    <a:pt x="7886" y="14707"/>
                    <a:pt x="7848" y="14730"/>
                    <a:pt x="7867" y="14750"/>
                  </a:cubicBezTo>
                  <a:cubicBezTo>
                    <a:pt x="7958" y="15037"/>
                    <a:pt x="8014" y="15302"/>
                    <a:pt x="8042" y="15624"/>
                  </a:cubicBezTo>
                  <a:cubicBezTo>
                    <a:pt x="8070" y="15883"/>
                    <a:pt x="8042" y="16148"/>
                    <a:pt x="8014" y="16407"/>
                  </a:cubicBezTo>
                  <a:cubicBezTo>
                    <a:pt x="7986" y="16701"/>
                    <a:pt x="7930" y="16931"/>
                    <a:pt x="7811" y="17197"/>
                  </a:cubicBezTo>
                  <a:cubicBezTo>
                    <a:pt x="7720" y="17400"/>
                    <a:pt x="7664" y="17631"/>
                    <a:pt x="7490" y="17750"/>
                  </a:cubicBezTo>
                  <a:lnTo>
                    <a:pt x="7490" y="17778"/>
                  </a:lnTo>
                  <a:cubicBezTo>
                    <a:pt x="7315" y="17896"/>
                    <a:pt x="7112" y="17952"/>
                    <a:pt x="6965" y="18071"/>
                  </a:cubicBezTo>
                  <a:cubicBezTo>
                    <a:pt x="6706" y="18274"/>
                    <a:pt x="6588" y="18568"/>
                    <a:pt x="6385" y="18798"/>
                  </a:cubicBezTo>
                  <a:cubicBezTo>
                    <a:pt x="6294" y="18917"/>
                    <a:pt x="6182" y="19029"/>
                    <a:pt x="6063" y="19120"/>
                  </a:cubicBezTo>
                  <a:cubicBezTo>
                    <a:pt x="6007" y="19176"/>
                    <a:pt x="5916" y="19232"/>
                    <a:pt x="5832" y="19323"/>
                  </a:cubicBezTo>
                  <a:cubicBezTo>
                    <a:pt x="5860" y="19204"/>
                    <a:pt x="5832" y="19092"/>
                    <a:pt x="5832" y="18973"/>
                  </a:cubicBezTo>
                  <a:cubicBezTo>
                    <a:pt x="5797" y="18798"/>
                    <a:pt x="5860" y="18652"/>
                    <a:pt x="5916" y="18477"/>
                  </a:cubicBezTo>
                  <a:cubicBezTo>
                    <a:pt x="6007" y="18393"/>
                    <a:pt x="6063" y="18302"/>
                    <a:pt x="6007" y="18246"/>
                  </a:cubicBezTo>
                  <a:cubicBezTo>
                    <a:pt x="5968" y="18190"/>
                    <a:pt x="5897" y="18179"/>
                    <a:pt x="5829" y="18179"/>
                  </a:cubicBezTo>
                  <a:cubicBezTo>
                    <a:pt x="5787" y="18179"/>
                    <a:pt x="5745" y="18183"/>
                    <a:pt x="5713" y="18183"/>
                  </a:cubicBezTo>
                  <a:cubicBezTo>
                    <a:pt x="5539" y="18183"/>
                    <a:pt x="5336" y="18274"/>
                    <a:pt x="5161" y="18358"/>
                  </a:cubicBezTo>
                  <a:cubicBezTo>
                    <a:pt x="4923" y="18449"/>
                    <a:pt x="4665" y="18596"/>
                    <a:pt x="4399" y="18596"/>
                  </a:cubicBezTo>
                  <a:cubicBezTo>
                    <a:pt x="4380" y="18598"/>
                    <a:pt x="4360" y="18599"/>
                    <a:pt x="4339" y="18599"/>
                  </a:cubicBezTo>
                  <a:cubicBezTo>
                    <a:pt x="4107" y="18599"/>
                    <a:pt x="3776" y="18460"/>
                    <a:pt x="3616" y="18274"/>
                  </a:cubicBezTo>
                  <a:cubicBezTo>
                    <a:pt x="3469" y="18155"/>
                    <a:pt x="3413" y="17952"/>
                    <a:pt x="3238" y="17868"/>
                  </a:cubicBezTo>
                  <a:cubicBezTo>
                    <a:pt x="3126" y="17810"/>
                    <a:pt x="3002" y="17789"/>
                    <a:pt x="2872" y="17789"/>
                  </a:cubicBezTo>
                  <a:cubicBezTo>
                    <a:pt x="2800" y="17789"/>
                    <a:pt x="2726" y="17795"/>
                    <a:pt x="2651" y="17805"/>
                  </a:cubicBezTo>
                  <a:lnTo>
                    <a:pt x="2623" y="17833"/>
                  </a:lnTo>
                  <a:cubicBezTo>
                    <a:pt x="2567" y="17694"/>
                    <a:pt x="2476" y="17547"/>
                    <a:pt x="2420" y="17400"/>
                  </a:cubicBezTo>
                  <a:cubicBezTo>
                    <a:pt x="2336" y="17169"/>
                    <a:pt x="2364" y="16959"/>
                    <a:pt x="2448" y="16757"/>
                  </a:cubicBezTo>
                  <a:cubicBezTo>
                    <a:pt x="2511" y="16673"/>
                    <a:pt x="2539" y="16582"/>
                    <a:pt x="2595" y="16526"/>
                  </a:cubicBezTo>
                  <a:cubicBezTo>
                    <a:pt x="2623" y="16470"/>
                    <a:pt x="2651" y="16407"/>
                    <a:pt x="2686" y="16351"/>
                  </a:cubicBezTo>
                  <a:cubicBezTo>
                    <a:pt x="2714" y="16407"/>
                    <a:pt x="2770" y="16470"/>
                    <a:pt x="2798" y="16498"/>
                  </a:cubicBezTo>
                  <a:cubicBezTo>
                    <a:pt x="3033" y="16727"/>
                    <a:pt x="3334" y="16824"/>
                    <a:pt x="3662" y="16824"/>
                  </a:cubicBezTo>
                  <a:cubicBezTo>
                    <a:pt x="3704" y="16824"/>
                    <a:pt x="3747" y="16823"/>
                    <a:pt x="3791" y="16820"/>
                  </a:cubicBezTo>
                  <a:cubicBezTo>
                    <a:pt x="3819" y="16820"/>
                    <a:pt x="3846" y="16757"/>
                    <a:pt x="3791" y="16729"/>
                  </a:cubicBezTo>
                  <a:cubicBezTo>
                    <a:pt x="3497" y="16673"/>
                    <a:pt x="3147" y="16645"/>
                    <a:pt x="2917" y="16407"/>
                  </a:cubicBezTo>
                  <a:cubicBezTo>
                    <a:pt x="2861" y="16351"/>
                    <a:pt x="2798" y="16295"/>
                    <a:pt x="2798" y="16204"/>
                  </a:cubicBezTo>
                  <a:cubicBezTo>
                    <a:pt x="2770" y="16085"/>
                    <a:pt x="2798" y="16057"/>
                    <a:pt x="2826" y="16029"/>
                  </a:cubicBezTo>
                  <a:cubicBezTo>
                    <a:pt x="2861" y="16029"/>
                    <a:pt x="2861" y="16057"/>
                    <a:pt x="2889" y="16057"/>
                  </a:cubicBezTo>
                  <a:cubicBezTo>
                    <a:pt x="3000" y="16204"/>
                    <a:pt x="3091" y="16295"/>
                    <a:pt x="3266" y="16351"/>
                  </a:cubicBezTo>
                  <a:cubicBezTo>
                    <a:pt x="3369" y="16380"/>
                    <a:pt x="3470" y="16393"/>
                    <a:pt x="3571" y="16393"/>
                  </a:cubicBezTo>
                  <a:cubicBezTo>
                    <a:pt x="3761" y="16393"/>
                    <a:pt x="3949" y="16350"/>
                    <a:pt x="4140" y="16295"/>
                  </a:cubicBezTo>
                  <a:cubicBezTo>
                    <a:pt x="4196" y="16295"/>
                    <a:pt x="4168" y="16204"/>
                    <a:pt x="4140" y="16204"/>
                  </a:cubicBezTo>
                  <a:cubicBezTo>
                    <a:pt x="3953" y="16244"/>
                    <a:pt x="3756" y="16286"/>
                    <a:pt x="3563" y="16286"/>
                  </a:cubicBezTo>
                  <a:cubicBezTo>
                    <a:pt x="3481" y="16286"/>
                    <a:pt x="3401" y="16279"/>
                    <a:pt x="3322" y="16260"/>
                  </a:cubicBezTo>
                  <a:cubicBezTo>
                    <a:pt x="3210" y="16232"/>
                    <a:pt x="3091" y="16204"/>
                    <a:pt x="3000" y="16120"/>
                  </a:cubicBezTo>
                  <a:lnTo>
                    <a:pt x="3000" y="16120"/>
                  </a:lnTo>
                  <a:cubicBezTo>
                    <a:pt x="3128" y="16161"/>
                    <a:pt x="3256" y="16187"/>
                    <a:pt x="3384" y="16187"/>
                  </a:cubicBezTo>
                  <a:cubicBezTo>
                    <a:pt x="3431" y="16187"/>
                    <a:pt x="3478" y="16184"/>
                    <a:pt x="3525" y="16176"/>
                  </a:cubicBezTo>
                  <a:cubicBezTo>
                    <a:pt x="3791" y="16148"/>
                    <a:pt x="4049" y="16001"/>
                    <a:pt x="4259" y="15799"/>
                  </a:cubicBezTo>
                  <a:cubicBezTo>
                    <a:pt x="4462" y="15596"/>
                    <a:pt x="4574" y="15330"/>
                    <a:pt x="4490" y="15037"/>
                  </a:cubicBezTo>
                  <a:cubicBezTo>
                    <a:pt x="4434" y="14925"/>
                    <a:pt x="4399" y="14806"/>
                    <a:pt x="4315" y="14722"/>
                  </a:cubicBezTo>
                  <a:cubicBezTo>
                    <a:pt x="4259" y="14659"/>
                    <a:pt x="4196" y="14631"/>
                    <a:pt x="4140" y="14575"/>
                  </a:cubicBezTo>
                  <a:lnTo>
                    <a:pt x="4140" y="14575"/>
                  </a:lnTo>
                  <a:cubicBezTo>
                    <a:pt x="4224" y="14631"/>
                    <a:pt x="4315" y="14687"/>
                    <a:pt x="4371" y="14750"/>
                  </a:cubicBezTo>
                  <a:cubicBezTo>
                    <a:pt x="4574" y="14897"/>
                    <a:pt x="4637" y="15155"/>
                    <a:pt x="4721" y="15386"/>
                  </a:cubicBezTo>
                  <a:cubicBezTo>
                    <a:pt x="4729" y="15406"/>
                    <a:pt x="4741" y="15413"/>
                    <a:pt x="4754" y="15413"/>
                  </a:cubicBezTo>
                  <a:cubicBezTo>
                    <a:pt x="4782" y="15413"/>
                    <a:pt x="4811" y="15377"/>
                    <a:pt x="4811" y="15358"/>
                  </a:cubicBezTo>
                  <a:cubicBezTo>
                    <a:pt x="4749" y="15127"/>
                    <a:pt x="4665" y="14806"/>
                    <a:pt x="4462" y="14659"/>
                  </a:cubicBezTo>
                  <a:cubicBezTo>
                    <a:pt x="4343" y="14575"/>
                    <a:pt x="4112" y="14428"/>
                    <a:pt x="3937" y="14400"/>
                  </a:cubicBezTo>
                  <a:cubicBezTo>
                    <a:pt x="3909" y="14372"/>
                    <a:pt x="3846" y="14309"/>
                    <a:pt x="3819" y="14281"/>
                  </a:cubicBezTo>
                  <a:cubicBezTo>
                    <a:pt x="3791" y="14107"/>
                    <a:pt x="3965" y="14051"/>
                    <a:pt x="4084" y="13932"/>
                  </a:cubicBezTo>
                  <a:cubicBezTo>
                    <a:pt x="4175" y="13919"/>
                    <a:pt x="4271" y="13907"/>
                    <a:pt x="4366" y="13907"/>
                  </a:cubicBezTo>
                  <a:cubicBezTo>
                    <a:pt x="4482" y="13907"/>
                    <a:pt x="4596" y="13926"/>
                    <a:pt x="4693" y="13988"/>
                  </a:cubicBezTo>
                  <a:cubicBezTo>
                    <a:pt x="4839" y="14079"/>
                    <a:pt x="4958" y="14197"/>
                    <a:pt x="5070" y="14309"/>
                  </a:cubicBezTo>
                  <a:cubicBezTo>
                    <a:pt x="5078" y="14317"/>
                    <a:pt x="5090" y="14321"/>
                    <a:pt x="5101" y="14321"/>
                  </a:cubicBezTo>
                  <a:cubicBezTo>
                    <a:pt x="5127" y="14321"/>
                    <a:pt x="5153" y="14301"/>
                    <a:pt x="5133" y="14281"/>
                  </a:cubicBezTo>
                  <a:cubicBezTo>
                    <a:pt x="5070" y="14079"/>
                    <a:pt x="4923" y="13932"/>
                    <a:pt x="4749" y="13848"/>
                  </a:cubicBezTo>
                  <a:cubicBezTo>
                    <a:pt x="4656" y="13806"/>
                    <a:pt x="4564" y="13790"/>
                    <a:pt x="4471" y="13790"/>
                  </a:cubicBezTo>
                  <a:cubicBezTo>
                    <a:pt x="4361" y="13790"/>
                    <a:pt x="4251" y="13814"/>
                    <a:pt x="4140" y="13848"/>
                  </a:cubicBezTo>
                  <a:cubicBezTo>
                    <a:pt x="4168" y="13813"/>
                    <a:pt x="4168" y="13757"/>
                    <a:pt x="4168" y="13729"/>
                  </a:cubicBezTo>
                  <a:cubicBezTo>
                    <a:pt x="4168" y="13610"/>
                    <a:pt x="4168" y="13554"/>
                    <a:pt x="4196" y="13435"/>
                  </a:cubicBezTo>
                  <a:cubicBezTo>
                    <a:pt x="4259" y="13351"/>
                    <a:pt x="4343" y="13260"/>
                    <a:pt x="4343" y="13177"/>
                  </a:cubicBezTo>
                  <a:cubicBezTo>
                    <a:pt x="4399" y="13177"/>
                    <a:pt x="4490" y="13177"/>
                    <a:pt x="4546" y="13149"/>
                  </a:cubicBezTo>
                  <a:cubicBezTo>
                    <a:pt x="4839" y="13058"/>
                    <a:pt x="4986" y="12855"/>
                    <a:pt x="5098" y="12624"/>
                  </a:cubicBezTo>
                  <a:cubicBezTo>
                    <a:pt x="5123" y="12579"/>
                    <a:pt x="5098" y="12538"/>
                    <a:pt x="5072" y="12538"/>
                  </a:cubicBezTo>
                  <a:cubicBezTo>
                    <a:pt x="5061" y="12538"/>
                    <a:pt x="5050" y="12545"/>
                    <a:pt x="5042" y="12561"/>
                  </a:cubicBezTo>
                  <a:cubicBezTo>
                    <a:pt x="4884" y="12695"/>
                    <a:pt x="4627" y="13041"/>
                    <a:pt x="4387" y="13041"/>
                  </a:cubicBezTo>
                  <a:cubicBezTo>
                    <a:pt x="4363" y="13041"/>
                    <a:pt x="4339" y="13037"/>
                    <a:pt x="4315" y="13030"/>
                  </a:cubicBezTo>
                  <a:cubicBezTo>
                    <a:pt x="4259" y="12911"/>
                    <a:pt x="4112" y="12883"/>
                    <a:pt x="4112" y="12708"/>
                  </a:cubicBezTo>
                  <a:cubicBezTo>
                    <a:pt x="4112" y="12477"/>
                    <a:pt x="4399" y="12358"/>
                    <a:pt x="4546" y="12212"/>
                  </a:cubicBezTo>
                  <a:cubicBezTo>
                    <a:pt x="4665" y="12128"/>
                    <a:pt x="4721" y="12009"/>
                    <a:pt x="4749" y="11862"/>
                  </a:cubicBezTo>
                  <a:cubicBezTo>
                    <a:pt x="4811" y="11540"/>
                    <a:pt x="4721" y="11226"/>
                    <a:pt x="4749" y="10876"/>
                  </a:cubicBezTo>
                  <a:cubicBezTo>
                    <a:pt x="4749" y="10729"/>
                    <a:pt x="4811" y="10610"/>
                    <a:pt x="4811" y="10464"/>
                  </a:cubicBezTo>
                  <a:lnTo>
                    <a:pt x="4839" y="10464"/>
                  </a:lnTo>
                  <a:cubicBezTo>
                    <a:pt x="4986" y="10436"/>
                    <a:pt x="5098" y="10352"/>
                    <a:pt x="5161" y="10233"/>
                  </a:cubicBezTo>
                  <a:cubicBezTo>
                    <a:pt x="5245" y="10114"/>
                    <a:pt x="5245" y="9939"/>
                    <a:pt x="5133" y="9827"/>
                  </a:cubicBezTo>
                  <a:cubicBezTo>
                    <a:pt x="5072" y="9747"/>
                    <a:pt x="4998" y="9709"/>
                    <a:pt x="4923" y="9709"/>
                  </a:cubicBezTo>
                  <a:cubicBezTo>
                    <a:pt x="4886" y="9709"/>
                    <a:pt x="4848" y="9718"/>
                    <a:pt x="4811" y="9736"/>
                  </a:cubicBezTo>
                  <a:lnTo>
                    <a:pt x="4811" y="9561"/>
                  </a:lnTo>
                  <a:cubicBezTo>
                    <a:pt x="4783" y="9331"/>
                    <a:pt x="4721" y="9128"/>
                    <a:pt x="4839" y="8890"/>
                  </a:cubicBezTo>
                  <a:cubicBezTo>
                    <a:pt x="4895" y="8743"/>
                    <a:pt x="4986" y="8569"/>
                    <a:pt x="4986" y="8394"/>
                  </a:cubicBezTo>
                  <a:cubicBezTo>
                    <a:pt x="4986" y="8219"/>
                    <a:pt x="4895" y="8044"/>
                    <a:pt x="4867" y="7841"/>
                  </a:cubicBezTo>
                  <a:cubicBezTo>
                    <a:pt x="4839" y="7611"/>
                    <a:pt x="4867" y="7380"/>
                    <a:pt x="4895" y="7170"/>
                  </a:cubicBezTo>
                  <a:cubicBezTo>
                    <a:pt x="4895" y="6967"/>
                    <a:pt x="4986" y="6793"/>
                    <a:pt x="4986" y="6618"/>
                  </a:cubicBezTo>
                  <a:cubicBezTo>
                    <a:pt x="4986" y="6562"/>
                    <a:pt x="4958" y="6506"/>
                    <a:pt x="4923" y="6415"/>
                  </a:cubicBezTo>
                  <a:lnTo>
                    <a:pt x="4923" y="6415"/>
                  </a:lnTo>
                  <a:cubicBezTo>
                    <a:pt x="4977" y="6448"/>
                    <a:pt x="5039" y="6461"/>
                    <a:pt x="5099" y="6461"/>
                  </a:cubicBezTo>
                  <a:cubicBezTo>
                    <a:pt x="5141" y="6461"/>
                    <a:pt x="5182" y="6454"/>
                    <a:pt x="5217" y="6443"/>
                  </a:cubicBezTo>
                  <a:cubicBezTo>
                    <a:pt x="5392" y="6387"/>
                    <a:pt x="5567" y="6121"/>
                    <a:pt x="5511" y="5918"/>
                  </a:cubicBezTo>
                  <a:lnTo>
                    <a:pt x="5658" y="5918"/>
                  </a:lnTo>
                  <a:cubicBezTo>
                    <a:pt x="5658" y="6065"/>
                    <a:pt x="5713" y="6156"/>
                    <a:pt x="5832" y="6240"/>
                  </a:cubicBezTo>
                  <a:cubicBezTo>
                    <a:pt x="5685" y="6296"/>
                    <a:pt x="5567" y="6443"/>
                    <a:pt x="5539" y="6590"/>
                  </a:cubicBezTo>
                  <a:cubicBezTo>
                    <a:pt x="5483" y="6855"/>
                    <a:pt x="5448" y="7261"/>
                    <a:pt x="5797" y="7317"/>
                  </a:cubicBezTo>
                  <a:cubicBezTo>
                    <a:pt x="5713" y="7345"/>
                    <a:pt x="5658" y="7408"/>
                    <a:pt x="5595" y="7492"/>
                  </a:cubicBezTo>
                  <a:cubicBezTo>
                    <a:pt x="5539" y="7583"/>
                    <a:pt x="5511" y="7729"/>
                    <a:pt x="5511" y="7841"/>
                  </a:cubicBezTo>
                  <a:cubicBezTo>
                    <a:pt x="5539" y="7960"/>
                    <a:pt x="5595" y="8044"/>
                    <a:pt x="5685" y="8135"/>
                  </a:cubicBezTo>
                  <a:cubicBezTo>
                    <a:pt x="5539" y="8191"/>
                    <a:pt x="5448" y="8338"/>
                    <a:pt x="5420" y="8485"/>
                  </a:cubicBezTo>
                  <a:cubicBezTo>
                    <a:pt x="5392" y="8687"/>
                    <a:pt x="5483" y="8890"/>
                    <a:pt x="5685" y="9009"/>
                  </a:cubicBezTo>
                  <a:cubicBezTo>
                    <a:pt x="5567" y="9093"/>
                    <a:pt x="5511" y="9240"/>
                    <a:pt x="5511" y="9387"/>
                  </a:cubicBezTo>
                  <a:cubicBezTo>
                    <a:pt x="5539" y="9561"/>
                    <a:pt x="5658" y="9652"/>
                    <a:pt x="5797" y="9680"/>
                  </a:cubicBezTo>
                  <a:cubicBezTo>
                    <a:pt x="5769" y="9708"/>
                    <a:pt x="5741" y="9764"/>
                    <a:pt x="5713" y="9827"/>
                  </a:cubicBezTo>
                  <a:cubicBezTo>
                    <a:pt x="5685" y="9911"/>
                    <a:pt x="5623" y="10058"/>
                    <a:pt x="5713" y="10142"/>
                  </a:cubicBezTo>
                  <a:cubicBezTo>
                    <a:pt x="5741" y="10233"/>
                    <a:pt x="5832" y="10289"/>
                    <a:pt x="5916" y="10317"/>
                  </a:cubicBezTo>
                  <a:cubicBezTo>
                    <a:pt x="5832" y="10408"/>
                    <a:pt x="5769" y="10526"/>
                    <a:pt x="5769" y="10638"/>
                  </a:cubicBezTo>
                  <a:cubicBezTo>
                    <a:pt x="5797" y="10757"/>
                    <a:pt x="5860" y="10813"/>
                    <a:pt x="5972" y="10841"/>
                  </a:cubicBezTo>
                  <a:cubicBezTo>
                    <a:pt x="5888" y="10904"/>
                    <a:pt x="5832" y="10988"/>
                    <a:pt x="5797" y="11107"/>
                  </a:cubicBezTo>
                  <a:cubicBezTo>
                    <a:pt x="5797" y="11282"/>
                    <a:pt x="5944" y="11428"/>
                    <a:pt x="6119" y="11456"/>
                  </a:cubicBezTo>
                  <a:cubicBezTo>
                    <a:pt x="6141" y="11460"/>
                    <a:pt x="6163" y="11462"/>
                    <a:pt x="6185" y="11462"/>
                  </a:cubicBezTo>
                  <a:cubicBezTo>
                    <a:pt x="6337" y="11462"/>
                    <a:pt x="6480" y="11378"/>
                    <a:pt x="6560" y="11226"/>
                  </a:cubicBezTo>
                  <a:cubicBezTo>
                    <a:pt x="6615" y="11079"/>
                    <a:pt x="6532" y="10841"/>
                    <a:pt x="6385" y="10757"/>
                  </a:cubicBezTo>
                  <a:cubicBezTo>
                    <a:pt x="6497" y="10701"/>
                    <a:pt x="6560" y="10554"/>
                    <a:pt x="6532" y="10436"/>
                  </a:cubicBezTo>
                  <a:cubicBezTo>
                    <a:pt x="6532" y="10317"/>
                    <a:pt x="6441" y="10233"/>
                    <a:pt x="6357" y="10205"/>
                  </a:cubicBezTo>
                  <a:cubicBezTo>
                    <a:pt x="6413" y="10114"/>
                    <a:pt x="6441" y="10030"/>
                    <a:pt x="6441" y="9939"/>
                  </a:cubicBezTo>
                  <a:cubicBezTo>
                    <a:pt x="6469" y="9827"/>
                    <a:pt x="6441" y="9708"/>
                    <a:pt x="6322" y="9589"/>
                  </a:cubicBezTo>
                  <a:lnTo>
                    <a:pt x="6294" y="9561"/>
                  </a:lnTo>
                  <a:cubicBezTo>
                    <a:pt x="6294" y="9561"/>
                    <a:pt x="6322" y="9534"/>
                    <a:pt x="6322" y="9506"/>
                  </a:cubicBezTo>
                  <a:cubicBezTo>
                    <a:pt x="6385" y="9415"/>
                    <a:pt x="6413" y="9240"/>
                    <a:pt x="6413" y="9128"/>
                  </a:cubicBezTo>
                  <a:cubicBezTo>
                    <a:pt x="6385" y="9009"/>
                    <a:pt x="6294" y="8890"/>
                    <a:pt x="6210" y="8862"/>
                  </a:cubicBezTo>
                  <a:cubicBezTo>
                    <a:pt x="6441" y="8659"/>
                    <a:pt x="6532" y="8254"/>
                    <a:pt x="6266" y="8135"/>
                  </a:cubicBezTo>
                  <a:cubicBezTo>
                    <a:pt x="6469" y="7988"/>
                    <a:pt x="6497" y="7729"/>
                    <a:pt x="6469" y="7492"/>
                  </a:cubicBezTo>
                  <a:cubicBezTo>
                    <a:pt x="6441" y="7436"/>
                    <a:pt x="6385" y="7317"/>
                    <a:pt x="6322" y="7261"/>
                  </a:cubicBezTo>
                  <a:cubicBezTo>
                    <a:pt x="6441" y="7205"/>
                    <a:pt x="6532" y="7114"/>
                    <a:pt x="6615" y="6995"/>
                  </a:cubicBezTo>
                  <a:cubicBezTo>
                    <a:pt x="6706" y="6855"/>
                    <a:pt x="6706" y="6681"/>
                    <a:pt x="6643" y="6534"/>
                  </a:cubicBezTo>
                  <a:cubicBezTo>
                    <a:pt x="6615" y="6443"/>
                    <a:pt x="6588" y="6387"/>
                    <a:pt x="6532" y="6331"/>
                  </a:cubicBezTo>
                  <a:cubicBezTo>
                    <a:pt x="6734" y="6240"/>
                    <a:pt x="6881" y="6037"/>
                    <a:pt x="6881" y="5807"/>
                  </a:cubicBezTo>
                  <a:cubicBezTo>
                    <a:pt x="6909" y="5807"/>
                    <a:pt x="6937" y="5835"/>
                    <a:pt x="6965" y="5835"/>
                  </a:cubicBezTo>
                  <a:cubicBezTo>
                    <a:pt x="7023" y="5862"/>
                    <a:pt x="7080" y="5875"/>
                    <a:pt x="7138" y="5875"/>
                  </a:cubicBezTo>
                  <a:cubicBezTo>
                    <a:pt x="7255" y="5875"/>
                    <a:pt x="7372" y="5823"/>
                    <a:pt x="7490" y="5744"/>
                  </a:cubicBezTo>
                  <a:cubicBezTo>
                    <a:pt x="7545" y="5716"/>
                    <a:pt x="7580" y="5688"/>
                    <a:pt x="7636" y="5660"/>
                  </a:cubicBezTo>
                  <a:close/>
                  <a:moveTo>
                    <a:pt x="2686" y="17924"/>
                  </a:moveTo>
                  <a:cubicBezTo>
                    <a:pt x="2889" y="17924"/>
                    <a:pt x="3119" y="17952"/>
                    <a:pt x="3238" y="18155"/>
                  </a:cubicBezTo>
                  <a:cubicBezTo>
                    <a:pt x="3322" y="18246"/>
                    <a:pt x="3385" y="18358"/>
                    <a:pt x="3469" y="18477"/>
                  </a:cubicBezTo>
                  <a:cubicBezTo>
                    <a:pt x="3672" y="18652"/>
                    <a:pt x="4021" y="18826"/>
                    <a:pt x="4315" y="18826"/>
                  </a:cubicBezTo>
                  <a:cubicBezTo>
                    <a:pt x="4609" y="18826"/>
                    <a:pt x="4895" y="18624"/>
                    <a:pt x="5133" y="18477"/>
                  </a:cubicBezTo>
                  <a:cubicBezTo>
                    <a:pt x="5308" y="18421"/>
                    <a:pt x="5539" y="18274"/>
                    <a:pt x="5713" y="18274"/>
                  </a:cubicBezTo>
                  <a:cubicBezTo>
                    <a:pt x="5713" y="18274"/>
                    <a:pt x="5888" y="18302"/>
                    <a:pt x="5888" y="18330"/>
                  </a:cubicBezTo>
                  <a:cubicBezTo>
                    <a:pt x="5888" y="18330"/>
                    <a:pt x="5769" y="18393"/>
                    <a:pt x="5769" y="18421"/>
                  </a:cubicBezTo>
                  <a:cubicBezTo>
                    <a:pt x="5658" y="18477"/>
                    <a:pt x="5567" y="18505"/>
                    <a:pt x="5448" y="18568"/>
                  </a:cubicBezTo>
                  <a:cubicBezTo>
                    <a:pt x="5336" y="18596"/>
                    <a:pt x="5217" y="18652"/>
                    <a:pt x="5098" y="18707"/>
                  </a:cubicBezTo>
                  <a:cubicBezTo>
                    <a:pt x="4986" y="18798"/>
                    <a:pt x="4895" y="18917"/>
                    <a:pt x="4811" y="19001"/>
                  </a:cubicBezTo>
                  <a:cubicBezTo>
                    <a:pt x="4665" y="19148"/>
                    <a:pt x="4518" y="19176"/>
                    <a:pt x="4371" y="19267"/>
                  </a:cubicBezTo>
                  <a:cubicBezTo>
                    <a:pt x="4224" y="19323"/>
                    <a:pt x="4084" y="19407"/>
                    <a:pt x="3965" y="19526"/>
                  </a:cubicBezTo>
                  <a:cubicBezTo>
                    <a:pt x="3937" y="19554"/>
                    <a:pt x="3763" y="19791"/>
                    <a:pt x="3791" y="19791"/>
                  </a:cubicBezTo>
                  <a:cubicBezTo>
                    <a:pt x="3672" y="19791"/>
                    <a:pt x="3497" y="19554"/>
                    <a:pt x="3413" y="19470"/>
                  </a:cubicBezTo>
                  <a:cubicBezTo>
                    <a:pt x="3294" y="19351"/>
                    <a:pt x="3147" y="19204"/>
                    <a:pt x="3063" y="19029"/>
                  </a:cubicBezTo>
                  <a:cubicBezTo>
                    <a:pt x="3000" y="18882"/>
                    <a:pt x="2944" y="18707"/>
                    <a:pt x="2889" y="18533"/>
                  </a:cubicBezTo>
                  <a:cubicBezTo>
                    <a:pt x="2826" y="18330"/>
                    <a:pt x="2742" y="18127"/>
                    <a:pt x="2651" y="17924"/>
                  </a:cubicBezTo>
                  <a:close/>
                  <a:moveTo>
                    <a:pt x="5741" y="18596"/>
                  </a:moveTo>
                  <a:lnTo>
                    <a:pt x="5741" y="18596"/>
                  </a:lnTo>
                  <a:cubicBezTo>
                    <a:pt x="5685" y="18707"/>
                    <a:pt x="5658" y="18826"/>
                    <a:pt x="5658" y="18973"/>
                  </a:cubicBezTo>
                  <a:cubicBezTo>
                    <a:pt x="5658" y="19148"/>
                    <a:pt x="5713" y="19323"/>
                    <a:pt x="5567" y="19442"/>
                  </a:cubicBezTo>
                  <a:cubicBezTo>
                    <a:pt x="5483" y="19526"/>
                    <a:pt x="5336" y="19554"/>
                    <a:pt x="5245" y="19616"/>
                  </a:cubicBezTo>
                  <a:cubicBezTo>
                    <a:pt x="5161" y="19672"/>
                    <a:pt x="5070" y="19756"/>
                    <a:pt x="4958" y="19819"/>
                  </a:cubicBezTo>
                  <a:cubicBezTo>
                    <a:pt x="4860" y="19894"/>
                    <a:pt x="4762" y="19919"/>
                    <a:pt x="4648" y="19919"/>
                  </a:cubicBezTo>
                  <a:cubicBezTo>
                    <a:pt x="4591" y="19919"/>
                    <a:pt x="4529" y="19913"/>
                    <a:pt x="4462" y="19903"/>
                  </a:cubicBezTo>
                  <a:cubicBezTo>
                    <a:pt x="4315" y="19875"/>
                    <a:pt x="4168" y="19756"/>
                    <a:pt x="4021" y="19728"/>
                  </a:cubicBezTo>
                  <a:cubicBezTo>
                    <a:pt x="4168" y="19582"/>
                    <a:pt x="4371" y="19470"/>
                    <a:pt x="4574" y="19407"/>
                  </a:cubicBezTo>
                  <a:cubicBezTo>
                    <a:pt x="4749" y="19351"/>
                    <a:pt x="4867" y="19295"/>
                    <a:pt x="4958" y="19176"/>
                  </a:cubicBezTo>
                  <a:cubicBezTo>
                    <a:pt x="5133" y="19001"/>
                    <a:pt x="5273" y="18882"/>
                    <a:pt x="5483" y="18742"/>
                  </a:cubicBezTo>
                  <a:cubicBezTo>
                    <a:pt x="5511" y="18742"/>
                    <a:pt x="5623" y="18680"/>
                    <a:pt x="5741" y="18596"/>
                  </a:cubicBezTo>
                  <a:close/>
                  <a:moveTo>
                    <a:pt x="10699" y="0"/>
                  </a:moveTo>
                  <a:cubicBezTo>
                    <a:pt x="10689" y="0"/>
                    <a:pt x="10677" y="1"/>
                    <a:pt x="10664" y="3"/>
                  </a:cubicBezTo>
                  <a:cubicBezTo>
                    <a:pt x="10517" y="3"/>
                    <a:pt x="10342" y="122"/>
                    <a:pt x="10203" y="178"/>
                  </a:cubicBezTo>
                  <a:cubicBezTo>
                    <a:pt x="10028" y="269"/>
                    <a:pt x="9881" y="388"/>
                    <a:pt x="9734" y="471"/>
                  </a:cubicBezTo>
                  <a:cubicBezTo>
                    <a:pt x="9007" y="968"/>
                    <a:pt x="8420" y="1667"/>
                    <a:pt x="7958" y="2394"/>
                  </a:cubicBezTo>
                  <a:cubicBezTo>
                    <a:pt x="7692" y="2800"/>
                    <a:pt x="7462" y="3240"/>
                    <a:pt x="7231" y="3674"/>
                  </a:cubicBezTo>
                  <a:cubicBezTo>
                    <a:pt x="7112" y="3884"/>
                    <a:pt x="7021" y="4114"/>
                    <a:pt x="6937" y="4317"/>
                  </a:cubicBezTo>
                  <a:cubicBezTo>
                    <a:pt x="6881" y="4464"/>
                    <a:pt x="6790" y="4611"/>
                    <a:pt x="6790" y="4786"/>
                  </a:cubicBezTo>
                  <a:lnTo>
                    <a:pt x="6762" y="4786"/>
                  </a:lnTo>
                  <a:cubicBezTo>
                    <a:pt x="6643" y="4842"/>
                    <a:pt x="6560" y="4933"/>
                    <a:pt x="6469" y="5016"/>
                  </a:cubicBezTo>
                  <a:cubicBezTo>
                    <a:pt x="6413" y="5072"/>
                    <a:pt x="6385" y="5163"/>
                    <a:pt x="6322" y="5219"/>
                  </a:cubicBezTo>
                  <a:cubicBezTo>
                    <a:pt x="6294" y="5247"/>
                    <a:pt x="6238" y="5247"/>
                    <a:pt x="6182" y="5247"/>
                  </a:cubicBezTo>
                  <a:cubicBezTo>
                    <a:pt x="6119" y="5219"/>
                    <a:pt x="6063" y="5135"/>
                    <a:pt x="6035" y="5072"/>
                  </a:cubicBezTo>
                  <a:cubicBezTo>
                    <a:pt x="6035" y="4583"/>
                    <a:pt x="5713" y="4059"/>
                    <a:pt x="5483" y="3646"/>
                  </a:cubicBezTo>
                  <a:cubicBezTo>
                    <a:pt x="5336" y="3443"/>
                    <a:pt x="5161" y="3240"/>
                    <a:pt x="5014" y="3038"/>
                  </a:cubicBezTo>
                  <a:cubicBezTo>
                    <a:pt x="4839" y="2835"/>
                    <a:pt x="4665" y="2597"/>
                    <a:pt x="4490" y="2394"/>
                  </a:cubicBezTo>
                  <a:cubicBezTo>
                    <a:pt x="4140" y="1961"/>
                    <a:pt x="3735" y="1548"/>
                    <a:pt x="3238" y="1290"/>
                  </a:cubicBezTo>
                  <a:cubicBezTo>
                    <a:pt x="3035" y="1171"/>
                    <a:pt x="2798" y="1115"/>
                    <a:pt x="2567" y="1024"/>
                  </a:cubicBezTo>
                  <a:cubicBezTo>
                    <a:pt x="2486" y="1005"/>
                    <a:pt x="2354" y="944"/>
                    <a:pt x="2240" y="944"/>
                  </a:cubicBezTo>
                  <a:cubicBezTo>
                    <a:pt x="2186" y="944"/>
                    <a:pt x="2137" y="958"/>
                    <a:pt x="2098" y="996"/>
                  </a:cubicBezTo>
                  <a:cubicBezTo>
                    <a:pt x="2070" y="1024"/>
                    <a:pt x="2070" y="1087"/>
                    <a:pt x="2098" y="1115"/>
                  </a:cubicBezTo>
                  <a:cubicBezTo>
                    <a:pt x="2189" y="1262"/>
                    <a:pt x="2336" y="1373"/>
                    <a:pt x="2448" y="1492"/>
                  </a:cubicBezTo>
                  <a:cubicBezTo>
                    <a:pt x="2651" y="1695"/>
                    <a:pt x="2798" y="1898"/>
                    <a:pt x="2944" y="2136"/>
                  </a:cubicBezTo>
                  <a:cubicBezTo>
                    <a:pt x="3210" y="2541"/>
                    <a:pt x="3441" y="2975"/>
                    <a:pt x="3672" y="3415"/>
                  </a:cubicBezTo>
                  <a:cubicBezTo>
                    <a:pt x="3909" y="3849"/>
                    <a:pt x="4084" y="4345"/>
                    <a:pt x="4259" y="4814"/>
                  </a:cubicBezTo>
                  <a:cubicBezTo>
                    <a:pt x="4343" y="5044"/>
                    <a:pt x="4434" y="5310"/>
                    <a:pt x="4518" y="5541"/>
                  </a:cubicBezTo>
                  <a:cubicBezTo>
                    <a:pt x="4574" y="5688"/>
                    <a:pt x="4609" y="5891"/>
                    <a:pt x="4693" y="6037"/>
                  </a:cubicBezTo>
                  <a:lnTo>
                    <a:pt x="4693" y="6065"/>
                  </a:lnTo>
                  <a:cubicBezTo>
                    <a:pt x="4693" y="6121"/>
                    <a:pt x="4693" y="6184"/>
                    <a:pt x="4721" y="6240"/>
                  </a:cubicBezTo>
                  <a:cubicBezTo>
                    <a:pt x="4462" y="5946"/>
                    <a:pt x="4049" y="5716"/>
                    <a:pt x="3672" y="5632"/>
                  </a:cubicBezTo>
                  <a:cubicBezTo>
                    <a:pt x="3441" y="5541"/>
                    <a:pt x="3210" y="5541"/>
                    <a:pt x="2944" y="5541"/>
                  </a:cubicBezTo>
                  <a:cubicBezTo>
                    <a:pt x="2896" y="5541"/>
                    <a:pt x="2844" y="5539"/>
                    <a:pt x="2790" y="5539"/>
                  </a:cubicBezTo>
                  <a:cubicBezTo>
                    <a:pt x="2649" y="5539"/>
                    <a:pt x="2498" y="5553"/>
                    <a:pt x="2392" y="5660"/>
                  </a:cubicBezTo>
                  <a:cubicBezTo>
                    <a:pt x="2364" y="5660"/>
                    <a:pt x="2364" y="5716"/>
                    <a:pt x="2392" y="5744"/>
                  </a:cubicBezTo>
                  <a:cubicBezTo>
                    <a:pt x="3266" y="6212"/>
                    <a:pt x="3937" y="6911"/>
                    <a:pt x="4609" y="7639"/>
                  </a:cubicBezTo>
                  <a:lnTo>
                    <a:pt x="4609" y="7813"/>
                  </a:lnTo>
                  <a:cubicBezTo>
                    <a:pt x="4580" y="7810"/>
                    <a:pt x="4551" y="7808"/>
                    <a:pt x="4522" y="7808"/>
                  </a:cubicBezTo>
                  <a:cubicBezTo>
                    <a:pt x="4337" y="7808"/>
                    <a:pt x="4144" y="7878"/>
                    <a:pt x="3993" y="7932"/>
                  </a:cubicBezTo>
                  <a:cubicBezTo>
                    <a:pt x="3874" y="7988"/>
                    <a:pt x="3763" y="8044"/>
                    <a:pt x="3644" y="8107"/>
                  </a:cubicBezTo>
                  <a:cubicBezTo>
                    <a:pt x="3525" y="8135"/>
                    <a:pt x="3441" y="8163"/>
                    <a:pt x="3385" y="8254"/>
                  </a:cubicBezTo>
                  <a:cubicBezTo>
                    <a:pt x="3322" y="8310"/>
                    <a:pt x="3322" y="8366"/>
                    <a:pt x="3385" y="8394"/>
                  </a:cubicBezTo>
                  <a:cubicBezTo>
                    <a:pt x="3644" y="8569"/>
                    <a:pt x="3874" y="8715"/>
                    <a:pt x="4140" y="8890"/>
                  </a:cubicBezTo>
                  <a:cubicBezTo>
                    <a:pt x="4224" y="8953"/>
                    <a:pt x="4434" y="9065"/>
                    <a:pt x="4574" y="9093"/>
                  </a:cubicBezTo>
                  <a:lnTo>
                    <a:pt x="4574" y="9268"/>
                  </a:lnTo>
                  <a:cubicBezTo>
                    <a:pt x="4574" y="9478"/>
                    <a:pt x="4609" y="9680"/>
                    <a:pt x="4637" y="9883"/>
                  </a:cubicBezTo>
                  <a:cubicBezTo>
                    <a:pt x="4665" y="10142"/>
                    <a:pt x="4609" y="10380"/>
                    <a:pt x="4574" y="10638"/>
                  </a:cubicBezTo>
                  <a:cubicBezTo>
                    <a:pt x="4518" y="10841"/>
                    <a:pt x="4518" y="11051"/>
                    <a:pt x="4546" y="11254"/>
                  </a:cubicBezTo>
                  <a:cubicBezTo>
                    <a:pt x="4546" y="11400"/>
                    <a:pt x="4609" y="11575"/>
                    <a:pt x="4609" y="11715"/>
                  </a:cubicBezTo>
                  <a:cubicBezTo>
                    <a:pt x="4609" y="12037"/>
                    <a:pt x="4399" y="12065"/>
                    <a:pt x="4196" y="12240"/>
                  </a:cubicBezTo>
                  <a:cubicBezTo>
                    <a:pt x="4049" y="12330"/>
                    <a:pt x="3937" y="12449"/>
                    <a:pt x="3909" y="12624"/>
                  </a:cubicBezTo>
                  <a:cubicBezTo>
                    <a:pt x="3874" y="12764"/>
                    <a:pt x="3937" y="12939"/>
                    <a:pt x="4049" y="13030"/>
                  </a:cubicBezTo>
                  <a:cubicBezTo>
                    <a:pt x="4140" y="13114"/>
                    <a:pt x="4224" y="13086"/>
                    <a:pt x="4112" y="13232"/>
                  </a:cubicBezTo>
                  <a:cubicBezTo>
                    <a:pt x="4049" y="13288"/>
                    <a:pt x="3993" y="13379"/>
                    <a:pt x="3965" y="13463"/>
                  </a:cubicBezTo>
                  <a:cubicBezTo>
                    <a:pt x="3937" y="13526"/>
                    <a:pt x="3937" y="13610"/>
                    <a:pt x="3909" y="13701"/>
                  </a:cubicBezTo>
                  <a:cubicBezTo>
                    <a:pt x="3909" y="13813"/>
                    <a:pt x="3909" y="13813"/>
                    <a:pt x="3819" y="13904"/>
                  </a:cubicBezTo>
                  <a:cubicBezTo>
                    <a:pt x="3763" y="13988"/>
                    <a:pt x="3700" y="14079"/>
                    <a:pt x="3700" y="14197"/>
                  </a:cubicBezTo>
                  <a:cubicBezTo>
                    <a:pt x="3525" y="14023"/>
                    <a:pt x="3350" y="13904"/>
                    <a:pt x="3175" y="13757"/>
                  </a:cubicBezTo>
                  <a:cubicBezTo>
                    <a:pt x="2770" y="13379"/>
                    <a:pt x="2336" y="13002"/>
                    <a:pt x="1896" y="12652"/>
                  </a:cubicBezTo>
                  <a:cubicBezTo>
                    <a:pt x="1518" y="12302"/>
                    <a:pt x="1224" y="11925"/>
                    <a:pt x="903" y="11540"/>
                  </a:cubicBezTo>
                  <a:cubicBezTo>
                    <a:pt x="763" y="11338"/>
                    <a:pt x="616" y="11107"/>
                    <a:pt x="497" y="10904"/>
                  </a:cubicBezTo>
                  <a:cubicBezTo>
                    <a:pt x="378" y="10729"/>
                    <a:pt x="294" y="10491"/>
                    <a:pt x="148" y="10408"/>
                  </a:cubicBezTo>
                  <a:cubicBezTo>
                    <a:pt x="133" y="10400"/>
                    <a:pt x="115" y="10397"/>
                    <a:pt x="97" y="10397"/>
                  </a:cubicBezTo>
                  <a:cubicBezTo>
                    <a:pt x="49" y="10397"/>
                    <a:pt x="1" y="10423"/>
                    <a:pt x="1" y="10464"/>
                  </a:cubicBezTo>
                  <a:cubicBezTo>
                    <a:pt x="64" y="11135"/>
                    <a:pt x="238" y="11778"/>
                    <a:pt x="469" y="12386"/>
                  </a:cubicBezTo>
                  <a:cubicBezTo>
                    <a:pt x="588" y="12708"/>
                    <a:pt x="728" y="13058"/>
                    <a:pt x="875" y="13351"/>
                  </a:cubicBezTo>
                  <a:cubicBezTo>
                    <a:pt x="1050" y="13701"/>
                    <a:pt x="1252" y="13988"/>
                    <a:pt x="1490" y="14281"/>
                  </a:cubicBezTo>
                  <a:cubicBezTo>
                    <a:pt x="1693" y="14575"/>
                    <a:pt x="1896" y="14862"/>
                    <a:pt x="2126" y="15127"/>
                  </a:cubicBezTo>
                  <a:cubicBezTo>
                    <a:pt x="2245" y="15274"/>
                    <a:pt x="2364" y="15421"/>
                    <a:pt x="2476" y="15561"/>
                  </a:cubicBezTo>
                  <a:cubicBezTo>
                    <a:pt x="2539" y="15680"/>
                    <a:pt x="2623" y="15827"/>
                    <a:pt x="2714" y="15911"/>
                  </a:cubicBezTo>
                  <a:cubicBezTo>
                    <a:pt x="2623" y="16001"/>
                    <a:pt x="2623" y="16148"/>
                    <a:pt x="2651" y="16260"/>
                  </a:cubicBezTo>
                  <a:cubicBezTo>
                    <a:pt x="2567" y="16323"/>
                    <a:pt x="2476" y="16435"/>
                    <a:pt x="2420" y="16526"/>
                  </a:cubicBezTo>
                  <a:cubicBezTo>
                    <a:pt x="2301" y="16673"/>
                    <a:pt x="2245" y="16848"/>
                    <a:pt x="2217" y="17022"/>
                  </a:cubicBezTo>
                  <a:cubicBezTo>
                    <a:pt x="2189" y="17169"/>
                    <a:pt x="2217" y="17344"/>
                    <a:pt x="2273" y="17484"/>
                  </a:cubicBezTo>
                  <a:cubicBezTo>
                    <a:pt x="2364" y="17722"/>
                    <a:pt x="2420" y="17952"/>
                    <a:pt x="2511" y="18183"/>
                  </a:cubicBezTo>
                  <a:cubicBezTo>
                    <a:pt x="2651" y="18568"/>
                    <a:pt x="2742" y="19001"/>
                    <a:pt x="2972" y="19295"/>
                  </a:cubicBezTo>
                  <a:cubicBezTo>
                    <a:pt x="3147" y="19526"/>
                    <a:pt x="3441" y="19966"/>
                    <a:pt x="3763" y="19966"/>
                  </a:cubicBezTo>
                  <a:cubicBezTo>
                    <a:pt x="3874" y="19966"/>
                    <a:pt x="3909" y="19903"/>
                    <a:pt x="3937" y="19819"/>
                  </a:cubicBezTo>
                  <a:cubicBezTo>
                    <a:pt x="4084" y="19994"/>
                    <a:pt x="4343" y="20078"/>
                    <a:pt x="4546" y="20106"/>
                  </a:cubicBezTo>
                  <a:cubicBezTo>
                    <a:pt x="4600" y="20118"/>
                    <a:pt x="4651" y="20123"/>
                    <a:pt x="4700" y="20123"/>
                  </a:cubicBezTo>
                  <a:cubicBezTo>
                    <a:pt x="4915" y="20123"/>
                    <a:pt x="5085" y="20018"/>
                    <a:pt x="5273" y="19875"/>
                  </a:cubicBezTo>
                  <a:cubicBezTo>
                    <a:pt x="5448" y="19728"/>
                    <a:pt x="5713" y="19672"/>
                    <a:pt x="5797" y="19470"/>
                  </a:cubicBezTo>
                  <a:cubicBezTo>
                    <a:pt x="6035" y="19379"/>
                    <a:pt x="6238" y="19232"/>
                    <a:pt x="6413" y="19057"/>
                  </a:cubicBezTo>
                  <a:cubicBezTo>
                    <a:pt x="6643" y="18826"/>
                    <a:pt x="6818" y="18533"/>
                    <a:pt x="7056" y="18302"/>
                  </a:cubicBezTo>
                  <a:cubicBezTo>
                    <a:pt x="7287" y="18099"/>
                    <a:pt x="7580" y="18008"/>
                    <a:pt x="7811" y="17805"/>
                  </a:cubicBezTo>
                  <a:cubicBezTo>
                    <a:pt x="7958" y="17722"/>
                    <a:pt x="7986" y="17575"/>
                    <a:pt x="8042" y="17428"/>
                  </a:cubicBezTo>
                  <a:cubicBezTo>
                    <a:pt x="8133" y="17253"/>
                    <a:pt x="8245" y="17134"/>
                    <a:pt x="8364" y="17022"/>
                  </a:cubicBezTo>
                  <a:cubicBezTo>
                    <a:pt x="8629" y="16757"/>
                    <a:pt x="8916" y="16582"/>
                    <a:pt x="9266" y="16526"/>
                  </a:cubicBezTo>
                  <a:cubicBezTo>
                    <a:pt x="9587" y="16435"/>
                    <a:pt x="9909" y="16351"/>
                    <a:pt x="10203" y="16204"/>
                  </a:cubicBezTo>
                  <a:cubicBezTo>
                    <a:pt x="10314" y="16120"/>
                    <a:pt x="10433" y="16057"/>
                    <a:pt x="10552" y="15973"/>
                  </a:cubicBezTo>
                  <a:cubicBezTo>
                    <a:pt x="10692" y="15973"/>
                    <a:pt x="10839" y="15911"/>
                    <a:pt x="10958" y="15883"/>
                  </a:cubicBezTo>
                  <a:cubicBezTo>
                    <a:pt x="11279" y="15855"/>
                    <a:pt x="11566" y="15827"/>
                    <a:pt x="11888" y="15827"/>
                  </a:cubicBezTo>
                  <a:cubicBezTo>
                    <a:pt x="12090" y="15827"/>
                    <a:pt x="12328" y="15827"/>
                    <a:pt x="12531" y="15911"/>
                  </a:cubicBezTo>
                  <a:cubicBezTo>
                    <a:pt x="12706" y="15973"/>
                    <a:pt x="12881" y="16057"/>
                    <a:pt x="13055" y="16176"/>
                  </a:cubicBezTo>
                  <a:cubicBezTo>
                    <a:pt x="13202" y="16260"/>
                    <a:pt x="13349" y="16379"/>
                    <a:pt x="13461" y="16526"/>
                  </a:cubicBezTo>
                  <a:cubicBezTo>
                    <a:pt x="13580" y="16673"/>
                    <a:pt x="13664" y="16820"/>
                    <a:pt x="13811" y="16959"/>
                  </a:cubicBezTo>
                  <a:cubicBezTo>
                    <a:pt x="14024" y="17148"/>
                    <a:pt x="14255" y="17257"/>
                    <a:pt x="14533" y="17257"/>
                  </a:cubicBezTo>
                  <a:cubicBezTo>
                    <a:pt x="14564" y="17257"/>
                    <a:pt x="14596" y="17256"/>
                    <a:pt x="14629" y="17253"/>
                  </a:cubicBezTo>
                  <a:cubicBezTo>
                    <a:pt x="14950" y="17225"/>
                    <a:pt x="15300" y="17134"/>
                    <a:pt x="15587" y="16959"/>
                  </a:cubicBezTo>
                  <a:cubicBezTo>
                    <a:pt x="15880" y="16785"/>
                    <a:pt x="16027" y="16498"/>
                    <a:pt x="16174" y="16204"/>
                  </a:cubicBezTo>
                  <a:cubicBezTo>
                    <a:pt x="16258" y="16029"/>
                    <a:pt x="16321" y="15855"/>
                    <a:pt x="16405" y="15708"/>
                  </a:cubicBezTo>
                  <a:cubicBezTo>
                    <a:pt x="16496" y="15561"/>
                    <a:pt x="16636" y="15449"/>
                    <a:pt x="16754" y="15302"/>
                  </a:cubicBezTo>
                  <a:cubicBezTo>
                    <a:pt x="16845" y="15246"/>
                    <a:pt x="16901" y="15155"/>
                    <a:pt x="16957" y="15099"/>
                  </a:cubicBezTo>
                  <a:cubicBezTo>
                    <a:pt x="17160" y="14897"/>
                    <a:pt x="17370" y="14659"/>
                    <a:pt x="17454" y="14400"/>
                  </a:cubicBezTo>
                  <a:cubicBezTo>
                    <a:pt x="17600" y="14051"/>
                    <a:pt x="17628" y="13638"/>
                    <a:pt x="17684" y="13260"/>
                  </a:cubicBezTo>
                  <a:cubicBezTo>
                    <a:pt x="17747" y="12883"/>
                    <a:pt x="17747" y="12533"/>
                    <a:pt x="17684" y="12184"/>
                  </a:cubicBezTo>
                  <a:cubicBezTo>
                    <a:pt x="17656" y="11981"/>
                    <a:pt x="17628" y="11806"/>
                    <a:pt x="17656" y="11603"/>
                  </a:cubicBezTo>
                  <a:cubicBezTo>
                    <a:pt x="17656" y="11400"/>
                    <a:pt x="17719" y="11191"/>
                    <a:pt x="17747" y="10988"/>
                  </a:cubicBezTo>
                  <a:cubicBezTo>
                    <a:pt x="17775" y="10638"/>
                    <a:pt x="17656" y="10233"/>
                    <a:pt x="17545" y="9911"/>
                  </a:cubicBezTo>
                  <a:cubicBezTo>
                    <a:pt x="17454" y="9617"/>
                    <a:pt x="17307" y="9303"/>
                    <a:pt x="17104" y="9065"/>
                  </a:cubicBezTo>
                  <a:cubicBezTo>
                    <a:pt x="16901" y="8834"/>
                    <a:pt x="16552" y="8715"/>
                    <a:pt x="16286" y="8604"/>
                  </a:cubicBezTo>
                  <a:cubicBezTo>
                    <a:pt x="15971" y="8457"/>
                    <a:pt x="15622" y="8394"/>
                    <a:pt x="15300" y="8394"/>
                  </a:cubicBezTo>
                  <a:cubicBezTo>
                    <a:pt x="15135" y="8383"/>
                    <a:pt x="14971" y="8376"/>
                    <a:pt x="14810" y="8376"/>
                  </a:cubicBezTo>
                  <a:cubicBezTo>
                    <a:pt x="14567" y="8376"/>
                    <a:pt x="14331" y="8391"/>
                    <a:pt x="14104" y="8429"/>
                  </a:cubicBezTo>
                  <a:cubicBezTo>
                    <a:pt x="13874" y="8485"/>
                    <a:pt x="13636" y="8513"/>
                    <a:pt x="13433" y="8604"/>
                  </a:cubicBezTo>
                  <a:cubicBezTo>
                    <a:pt x="13258" y="8659"/>
                    <a:pt x="13083" y="8743"/>
                    <a:pt x="12909" y="8806"/>
                  </a:cubicBezTo>
                  <a:cubicBezTo>
                    <a:pt x="12909" y="8778"/>
                    <a:pt x="12881" y="8743"/>
                    <a:pt x="12881" y="8687"/>
                  </a:cubicBezTo>
                  <a:cubicBezTo>
                    <a:pt x="13174" y="8457"/>
                    <a:pt x="13524" y="7960"/>
                    <a:pt x="13349" y="7583"/>
                  </a:cubicBezTo>
                  <a:cubicBezTo>
                    <a:pt x="13258" y="7408"/>
                    <a:pt x="13083" y="7380"/>
                    <a:pt x="12909" y="7380"/>
                  </a:cubicBezTo>
                  <a:cubicBezTo>
                    <a:pt x="12762" y="7380"/>
                    <a:pt x="12503" y="7380"/>
                    <a:pt x="12328" y="7492"/>
                  </a:cubicBezTo>
                  <a:cubicBezTo>
                    <a:pt x="12300" y="7436"/>
                    <a:pt x="12265" y="7380"/>
                    <a:pt x="12265" y="7289"/>
                  </a:cubicBezTo>
                  <a:lnTo>
                    <a:pt x="12265" y="7086"/>
                  </a:lnTo>
                  <a:cubicBezTo>
                    <a:pt x="12475" y="6765"/>
                    <a:pt x="12615" y="6387"/>
                    <a:pt x="12790" y="6065"/>
                  </a:cubicBezTo>
                  <a:cubicBezTo>
                    <a:pt x="12881" y="5918"/>
                    <a:pt x="12965" y="5744"/>
                    <a:pt x="13027" y="5569"/>
                  </a:cubicBezTo>
                  <a:cubicBezTo>
                    <a:pt x="13083" y="5485"/>
                    <a:pt x="13111" y="5394"/>
                    <a:pt x="13000" y="5338"/>
                  </a:cubicBezTo>
                  <a:cubicBezTo>
                    <a:pt x="12983" y="5333"/>
                    <a:pt x="12963" y="5331"/>
                    <a:pt x="12942" y="5331"/>
                  </a:cubicBezTo>
                  <a:cubicBezTo>
                    <a:pt x="12848" y="5331"/>
                    <a:pt x="12718" y="5376"/>
                    <a:pt x="12650" y="5422"/>
                  </a:cubicBezTo>
                  <a:cubicBezTo>
                    <a:pt x="12440" y="5513"/>
                    <a:pt x="12237" y="5597"/>
                    <a:pt x="12035" y="5716"/>
                  </a:cubicBezTo>
                  <a:cubicBezTo>
                    <a:pt x="11860" y="5807"/>
                    <a:pt x="11685" y="5918"/>
                    <a:pt x="11510" y="6009"/>
                  </a:cubicBezTo>
                  <a:cubicBezTo>
                    <a:pt x="11426" y="6065"/>
                    <a:pt x="11335" y="6121"/>
                    <a:pt x="11279" y="6212"/>
                  </a:cubicBezTo>
                  <a:lnTo>
                    <a:pt x="11105" y="6212"/>
                  </a:lnTo>
                  <a:cubicBezTo>
                    <a:pt x="10958" y="6212"/>
                    <a:pt x="10867" y="6156"/>
                    <a:pt x="10839" y="6093"/>
                  </a:cubicBezTo>
                  <a:cubicBezTo>
                    <a:pt x="10930" y="5394"/>
                    <a:pt x="11363" y="4842"/>
                    <a:pt x="11685" y="4233"/>
                  </a:cubicBezTo>
                  <a:cubicBezTo>
                    <a:pt x="11888" y="3912"/>
                    <a:pt x="12090" y="3590"/>
                    <a:pt x="12265" y="3240"/>
                  </a:cubicBezTo>
                  <a:cubicBezTo>
                    <a:pt x="12300" y="3149"/>
                    <a:pt x="12503" y="2835"/>
                    <a:pt x="12356" y="2744"/>
                  </a:cubicBezTo>
                  <a:cubicBezTo>
                    <a:pt x="12338" y="2725"/>
                    <a:pt x="12312" y="2719"/>
                    <a:pt x="12283" y="2719"/>
                  </a:cubicBezTo>
                  <a:cubicBezTo>
                    <a:pt x="12224" y="2719"/>
                    <a:pt x="12151" y="2744"/>
                    <a:pt x="12090" y="2744"/>
                  </a:cubicBezTo>
                  <a:cubicBezTo>
                    <a:pt x="11951" y="2800"/>
                    <a:pt x="11832" y="2863"/>
                    <a:pt x="11713" y="2947"/>
                  </a:cubicBezTo>
                  <a:cubicBezTo>
                    <a:pt x="11426" y="3149"/>
                    <a:pt x="11133" y="3415"/>
                    <a:pt x="10867" y="3674"/>
                  </a:cubicBezTo>
                  <a:cubicBezTo>
                    <a:pt x="10608" y="3968"/>
                    <a:pt x="10342" y="4261"/>
                    <a:pt x="10056" y="4548"/>
                  </a:cubicBezTo>
                  <a:cubicBezTo>
                    <a:pt x="9853" y="4758"/>
                    <a:pt x="9587" y="4988"/>
                    <a:pt x="9468" y="5282"/>
                  </a:cubicBezTo>
                  <a:cubicBezTo>
                    <a:pt x="9384" y="5310"/>
                    <a:pt x="9294" y="5310"/>
                    <a:pt x="9210" y="5310"/>
                  </a:cubicBezTo>
                  <a:cubicBezTo>
                    <a:pt x="9149" y="5310"/>
                    <a:pt x="9092" y="5323"/>
                    <a:pt x="9033" y="5323"/>
                  </a:cubicBezTo>
                  <a:cubicBezTo>
                    <a:pt x="9004" y="5323"/>
                    <a:pt x="8974" y="5319"/>
                    <a:pt x="8944" y="5310"/>
                  </a:cubicBezTo>
                  <a:cubicBezTo>
                    <a:pt x="8832" y="5247"/>
                    <a:pt x="8832" y="5163"/>
                    <a:pt x="8769" y="5107"/>
                  </a:cubicBezTo>
                  <a:cubicBezTo>
                    <a:pt x="8804" y="4667"/>
                    <a:pt x="8888" y="4233"/>
                    <a:pt x="8979" y="3821"/>
                  </a:cubicBezTo>
                  <a:cubicBezTo>
                    <a:pt x="9063" y="3359"/>
                    <a:pt x="9238" y="2919"/>
                    <a:pt x="9468" y="2485"/>
                  </a:cubicBezTo>
                  <a:cubicBezTo>
                    <a:pt x="9643" y="2101"/>
                    <a:pt x="9881" y="1786"/>
                    <a:pt x="10084" y="1401"/>
                  </a:cubicBezTo>
                  <a:cubicBezTo>
                    <a:pt x="10314" y="1052"/>
                    <a:pt x="10489" y="646"/>
                    <a:pt x="10727" y="297"/>
                  </a:cubicBezTo>
                  <a:cubicBezTo>
                    <a:pt x="10779" y="185"/>
                    <a:pt x="10856" y="0"/>
                    <a:pt x="106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64"/>
            <p:cNvSpPr/>
            <p:nvPr/>
          </p:nvSpPr>
          <p:spPr>
            <a:xfrm>
              <a:off x="4391885" y="1515318"/>
              <a:ext cx="10513" cy="22163"/>
            </a:xfrm>
            <a:custGeom>
              <a:rect b="b" l="l" r="r" t="t"/>
              <a:pathLst>
                <a:path extrusionOk="0" h="974" w="462">
                  <a:moveTo>
                    <a:pt x="434" y="1"/>
                  </a:moveTo>
                  <a:cubicBezTo>
                    <a:pt x="203" y="203"/>
                    <a:pt x="0" y="728"/>
                    <a:pt x="259" y="958"/>
                  </a:cubicBezTo>
                  <a:cubicBezTo>
                    <a:pt x="267" y="969"/>
                    <a:pt x="276" y="973"/>
                    <a:pt x="285" y="973"/>
                  </a:cubicBezTo>
                  <a:cubicBezTo>
                    <a:pt x="305" y="973"/>
                    <a:pt x="322" y="950"/>
                    <a:pt x="322" y="930"/>
                  </a:cubicBezTo>
                  <a:cubicBezTo>
                    <a:pt x="147" y="672"/>
                    <a:pt x="259" y="231"/>
                    <a:pt x="462" y="28"/>
                  </a:cubicBezTo>
                  <a:cubicBezTo>
                    <a:pt x="462" y="28"/>
                    <a:pt x="462" y="1"/>
                    <a:pt x="4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64"/>
            <p:cNvSpPr/>
            <p:nvPr/>
          </p:nvSpPr>
          <p:spPr>
            <a:xfrm>
              <a:off x="4389177" y="1518230"/>
              <a:ext cx="5006" cy="17703"/>
            </a:xfrm>
            <a:custGeom>
              <a:rect b="b" l="l" r="r" t="t"/>
              <a:pathLst>
                <a:path extrusionOk="0" h="778" w="220">
                  <a:moveTo>
                    <a:pt x="171" y="1"/>
                  </a:moveTo>
                  <a:cubicBezTo>
                    <a:pt x="152" y="1"/>
                    <a:pt x="131" y="8"/>
                    <a:pt x="119" y="19"/>
                  </a:cubicBezTo>
                  <a:cubicBezTo>
                    <a:pt x="28" y="278"/>
                    <a:pt x="0" y="481"/>
                    <a:pt x="56" y="747"/>
                  </a:cubicBezTo>
                  <a:cubicBezTo>
                    <a:pt x="56" y="768"/>
                    <a:pt x="70" y="777"/>
                    <a:pt x="86" y="777"/>
                  </a:cubicBezTo>
                  <a:cubicBezTo>
                    <a:pt x="113" y="777"/>
                    <a:pt x="147" y="753"/>
                    <a:pt x="147" y="719"/>
                  </a:cubicBezTo>
                  <a:cubicBezTo>
                    <a:pt x="119" y="600"/>
                    <a:pt x="119" y="481"/>
                    <a:pt x="147" y="341"/>
                  </a:cubicBezTo>
                  <a:cubicBezTo>
                    <a:pt x="147" y="250"/>
                    <a:pt x="203" y="166"/>
                    <a:pt x="203" y="47"/>
                  </a:cubicBezTo>
                  <a:cubicBezTo>
                    <a:pt x="220" y="15"/>
                    <a:pt x="198" y="1"/>
                    <a:pt x="1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64"/>
            <p:cNvSpPr/>
            <p:nvPr/>
          </p:nvSpPr>
          <p:spPr>
            <a:xfrm>
              <a:off x="4310263" y="1494952"/>
              <a:ext cx="39798" cy="35179"/>
            </a:xfrm>
            <a:custGeom>
              <a:rect b="b" l="l" r="r" t="t"/>
              <a:pathLst>
                <a:path extrusionOk="0" h="1546" w="1749">
                  <a:moveTo>
                    <a:pt x="672" y="630"/>
                  </a:moveTo>
                  <a:lnTo>
                    <a:pt x="672" y="665"/>
                  </a:lnTo>
                  <a:lnTo>
                    <a:pt x="672" y="693"/>
                  </a:lnTo>
                  <a:lnTo>
                    <a:pt x="672" y="721"/>
                  </a:lnTo>
                  <a:cubicBezTo>
                    <a:pt x="672" y="777"/>
                    <a:pt x="644" y="840"/>
                    <a:pt x="616" y="896"/>
                  </a:cubicBezTo>
                  <a:cubicBezTo>
                    <a:pt x="588" y="896"/>
                    <a:pt x="553" y="868"/>
                    <a:pt x="553" y="868"/>
                  </a:cubicBezTo>
                  <a:cubicBezTo>
                    <a:pt x="588" y="777"/>
                    <a:pt x="616" y="721"/>
                    <a:pt x="672" y="630"/>
                  </a:cubicBezTo>
                  <a:close/>
                  <a:moveTo>
                    <a:pt x="1287" y="399"/>
                  </a:moveTo>
                  <a:lnTo>
                    <a:pt x="1287" y="399"/>
                  </a:lnTo>
                  <a:cubicBezTo>
                    <a:pt x="1315" y="602"/>
                    <a:pt x="1315" y="840"/>
                    <a:pt x="1112" y="979"/>
                  </a:cubicBezTo>
                  <a:cubicBezTo>
                    <a:pt x="1021" y="1014"/>
                    <a:pt x="937" y="1042"/>
                    <a:pt x="846" y="1042"/>
                  </a:cubicBezTo>
                  <a:cubicBezTo>
                    <a:pt x="874" y="979"/>
                    <a:pt x="902" y="923"/>
                    <a:pt x="937" y="868"/>
                  </a:cubicBezTo>
                  <a:cubicBezTo>
                    <a:pt x="937" y="805"/>
                    <a:pt x="965" y="602"/>
                    <a:pt x="902" y="518"/>
                  </a:cubicBezTo>
                  <a:cubicBezTo>
                    <a:pt x="1021" y="455"/>
                    <a:pt x="1140" y="427"/>
                    <a:pt x="1287" y="399"/>
                  </a:cubicBezTo>
                  <a:close/>
                  <a:moveTo>
                    <a:pt x="1720" y="0"/>
                  </a:moveTo>
                  <a:cubicBezTo>
                    <a:pt x="1706" y="0"/>
                    <a:pt x="1692" y="7"/>
                    <a:pt x="1692" y="21"/>
                  </a:cubicBezTo>
                  <a:cubicBezTo>
                    <a:pt x="1664" y="77"/>
                    <a:pt x="1546" y="168"/>
                    <a:pt x="1490" y="196"/>
                  </a:cubicBezTo>
                  <a:cubicBezTo>
                    <a:pt x="1462" y="224"/>
                    <a:pt x="1399" y="224"/>
                    <a:pt x="1371" y="224"/>
                  </a:cubicBezTo>
                  <a:cubicBezTo>
                    <a:pt x="1077" y="252"/>
                    <a:pt x="790" y="252"/>
                    <a:pt x="553" y="455"/>
                  </a:cubicBezTo>
                  <a:cubicBezTo>
                    <a:pt x="441" y="574"/>
                    <a:pt x="378" y="749"/>
                    <a:pt x="378" y="896"/>
                  </a:cubicBezTo>
                  <a:cubicBezTo>
                    <a:pt x="350" y="951"/>
                    <a:pt x="350" y="1014"/>
                    <a:pt x="294" y="1070"/>
                  </a:cubicBezTo>
                  <a:cubicBezTo>
                    <a:pt x="238" y="1126"/>
                    <a:pt x="119" y="1126"/>
                    <a:pt x="63" y="1154"/>
                  </a:cubicBezTo>
                  <a:cubicBezTo>
                    <a:pt x="0" y="1189"/>
                    <a:pt x="0" y="1245"/>
                    <a:pt x="63" y="1245"/>
                  </a:cubicBezTo>
                  <a:cubicBezTo>
                    <a:pt x="86" y="1250"/>
                    <a:pt x="111" y="1252"/>
                    <a:pt x="137" y="1252"/>
                  </a:cubicBezTo>
                  <a:cubicBezTo>
                    <a:pt x="269" y="1252"/>
                    <a:pt x="427" y="1193"/>
                    <a:pt x="497" y="1070"/>
                  </a:cubicBezTo>
                  <a:cubicBezTo>
                    <a:pt x="553" y="1217"/>
                    <a:pt x="616" y="1329"/>
                    <a:pt x="727" y="1420"/>
                  </a:cubicBezTo>
                  <a:cubicBezTo>
                    <a:pt x="827" y="1490"/>
                    <a:pt x="926" y="1546"/>
                    <a:pt x="1042" y="1546"/>
                  </a:cubicBezTo>
                  <a:cubicBezTo>
                    <a:pt x="1065" y="1546"/>
                    <a:pt x="1088" y="1543"/>
                    <a:pt x="1112" y="1539"/>
                  </a:cubicBezTo>
                  <a:cubicBezTo>
                    <a:pt x="1140" y="1539"/>
                    <a:pt x="1140" y="1476"/>
                    <a:pt x="1112" y="1476"/>
                  </a:cubicBezTo>
                  <a:cubicBezTo>
                    <a:pt x="965" y="1448"/>
                    <a:pt x="846" y="1392"/>
                    <a:pt x="727" y="1301"/>
                  </a:cubicBezTo>
                  <a:cubicBezTo>
                    <a:pt x="644" y="1217"/>
                    <a:pt x="616" y="1126"/>
                    <a:pt x="553" y="1042"/>
                  </a:cubicBezTo>
                  <a:lnTo>
                    <a:pt x="553" y="1042"/>
                  </a:lnTo>
                  <a:cubicBezTo>
                    <a:pt x="651" y="1141"/>
                    <a:pt x="788" y="1193"/>
                    <a:pt x="930" y="1193"/>
                  </a:cubicBezTo>
                  <a:cubicBezTo>
                    <a:pt x="1039" y="1193"/>
                    <a:pt x="1151" y="1162"/>
                    <a:pt x="1252" y="1098"/>
                  </a:cubicBezTo>
                  <a:cubicBezTo>
                    <a:pt x="1371" y="1014"/>
                    <a:pt x="1427" y="868"/>
                    <a:pt x="1462" y="721"/>
                  </a:cubicBezTo>
                  <a:lnTo>
                    <a:pt x="1462" y="630"/>
                  </a:lnTo>
                  <a:lnTo>
                    <a:pt x="1462" y="630"/>
                  </a:lnTo>
                  <a:cubicBezTo>
                    <a:pt x="1518" y="840"/>
                    <a:pt x="1490" y="1070"/>
                    <a:pt x="1371" y="1273"/>
                  </a:cubicBezTo>
                  <a:cubicBezTo>
                    <a:pt x="1351" y="1293"/>
                    <a:pt x="1373" y="1313"/>
                    <a:pt x="1398" y="1313"/>
                  </a:cubicBezTo>
                  <a:cubicBezTo>
                    <a:pt x="1408" y="1313"/>
                    <a:pt x="1419" y="1309"/>
                    <a:pt x="1427" y="1301"/>
                  </a:cubicBezTo>
                  <a:cubicBezTo>
                    <a:pt x="1574" y="1154"/>
                    <a:pt x="1664" y="951"/>
                    <a:pt x="1636" y="749"/>
                  </a:cubicBezTo>
                  <a:cubicBezTo>
                    <a:pt x="1636" y="665"/>
                    <a:pt x="1574" y="546"/>
                    <a:pt x="1518" y="455"/>
                  </a:cubicBezTo>
                  <a:cubicBezTo>
                    <a:pt x="1462" y="371"/>
                    <a:pt x="1427" y="343"/>
                    <a:pt x="1518" y="280"/>
                  </a:cubicBezTo>
                  <a:cubicBezTo>
                    <a:pt x="1602" y="224"/>
                    <a:pt x="1748" y="168"/>
                    <a:pt x="1748" y="21"/>
                  </a:cubicBezTo>
                  <a:cubicBezTo>
                    <a:pt x="1748" y="7"/>
                    <a:pt x="1734" y="0"/>
                    <a:pt x="17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64"/>
            <p:cNvSpPr/>
            <p:nvPr/>
          </p:nvSpPr>
          <p:spPr>
            <a:xfrm>
              <a:off x="4317203" y="1525740"/>
              <a:ext cx="18386" cy="8192"/>
            </a:xfrm>
            <a:custGeom>
              <a:rect b="b" l="l" r="r" t="t"/>
              <a:pathLst>
                <a:path extrusionOk="0" h="360" w="808">
                  <a:moveTo>
                    <a:pt x="70" y="1"/>
                  </a:moveTo>
                  <a:cubicBezTo>
                    <a:pt x="26" y="1"/>
                    <a:pt x="1" y="45"/>
                    <a:pt x="45" y="67"/>
                  </a:cubicBezTo>
                  <a:cubicBezTo>
                    <a:pt x="176" y="198"/>
                    <a:pt x="373" y="360"/>
                    <a:pt x="573" y="360"/>
                  </a:cubicBezTo>
                  <a:cubicBezTo>
                    <a:pt x="640" y="360"/>
                    <a:pt x="707" y="342"/>
                    <a:pt x="772" y="298"/>
                  </a:cubicBezTo>
                  <a:cubicBezTo>
                    <a:pt x="807" y="270"/>
                    <a:pt x="772" y="242"/>
                    <a:pt x="744" y="242"/>
                  </a:cubicBezTo>
                  <a:cubicBezTo>
                    <a:pt x="705" y="250"/>
                    <a:pt x="668" y="254"/>
                    <a:pt x="632" y="254"/>
                  </a:cubicBezTo>
                  <a:cubicBezTo>
                    <a:pt x="425" y="254"/>
                    <a:pt x="256" y="130"/>
                    <a:pt x="108" y="11"/>
                  </a:cubicBezTo>
                  <a:cubicBezTo>
                    <a:pt x="95" y="4"/>
                    <a:pt x="82" y="1"/>
                    <a:pt x="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64"/>
            <p:cNvSpPr/>
            <p:nvPr/>
          </p:nvSpPr>
          <p:spPr>
            <a:xfrm>
              <a:off x="4297884" y="1488103"/>
              <a:ext cx="32289" cy="27716"/>
            </a:xfrm>
            <a:custGeom>
              <a:rect b="b" l="l" r="r" t="t"/>
              <a:pathLst>
                <a:path extrusionOk="0" h="1218" w="1419">
                  <a:moveTo>
                    <a:pt x="1334" y="1"/>
                  </a:moveTo>
                  <a:cubicBezTo>
                    <a:pt x="1243" y="1"/>
                    <a:pt x="1160" y="1"/>
                    <a:pt x="1069" y="29"/>
                  </a:cubicBezTo>
                  <a:cubicBezTo>
                    <a:pt x="1030" y="16"/>
                    <a:pt x="988" y="11"/>
                    <a:pt x="944" y="11"/>
                  </a:cubicBezTo>
                  <a:cubicBezTo>
                    <a:pt x="793" y="11"/>
                    <a:pt x="624" y="77"/>
                    <a:pt x="488" y="148"/>
                  </a:cubicBezTo>
                  <a:cubicBezTo>
                    <a:pt x="314" y="267"/>
                    <a:pt x="111" y="406"/>
                    <a:pt x="20" y="616"/>
                  </a:cubicBezTo>
                  <a:cubicBezTo>
                    <a:pt x="1" y="635"/>
                    <a:pt x="21" y="668"/>
                    <a:pt x="47" y="668"/>
                  </a:cubicBezTo>
                  <a:cubicBezTo>
                    <a:pt x="59" y="668"/>
                    <a:pt x="72" y="661"/>
                    <a:pt x="83" y="644"/>
                  </a:cubicBezTo>
                  <a:cubicBezTo>
                    <a:pt x="195" y="525"/>
                    <a:pt x="341" y="378"/>
                    <a:pt x="516" y="267"/>
                  </a:cubicBezTo>
                  <a:cubicBezTo>
                    <a:pt x="607" y="232"/>
                    <a:pt x="663" y="204"/>
                    <a:pt x="747" y="176"/>
                  </a:cubicBezTo>
                  <a:lnTo>
                    <a:pt x="747" y="176"/>
                  </a:lnTo>
                  <a:cubicBezTo>
                    <a:pt x="663" y="232"/>
                    <a:pt x="572" y="267"/>
                    <a:pt x="516" y="350"/>
                  </a:cubicBezTo>
                  <a:cubicBezTo>
                    <a:pt x="258" y="581"/>
                    <a:pt x="139" y="847"/>
                    <a:pt x="139" y="1197"/>
                  </a:cubicBezTo>
                  <a:cubicBezTo>
                    <a:pt x="139" y="1210"/>
                    <a:pt x="160" y="1217"/>
                    <a:pt x="181" y="1217"/>
                  </a:cubicBezTo>
                  <a:cubicBezTo>
                    <a:pt x="202" y="1217"/>
                    <a:pt x="223" y="1210"/>
                    <a:pt x="223" y="1197"/>
                  </a:cubicBezTo>
                  <a:cubicBezTo>
                    <a:pt x="258" y="847"/>
                    <a:pt x="432" y="553"/>
                    <a:pt x="719" y="378"/>
                  </a:cubicBezTo>
                  <a:cubicBezTo>
                    <a:pt x="922" y="232"/>
                    <a:pt x="1160" y="204"/>
                    <a:pt x="1362" y="92"/>
                  </a:cubicBezTo>
                  <a:cubicBezTo>
                    <a:pt x="1418" y="92"/>
                    <a:pt x="1390" y="1"/>
                    <a:pt x="13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64"/>
            <p:cNvSpPr/>
            <p:nvPr/>
          </p:nvSpPr>
          <p:spPr>
            <a:xfrm>
              <a:off x="4291012" y="1488581"/>
              <a:ext cx="13266" cy="18477"/>
            </a:xfrm>
            <a:custGeom>
              <a:rect b="b" l="l" r="r" t="t"/>
              <a:pathLst>
                <a:path extrusionOk="0" h="812" w="583">
                  <a:moveTo>
                    <a:pt x="543" y="0"/>
                  </a:moveTo>
                  <a:cubicBezTo>
                    <a:pt x="538" y="0"/>
                    <a:pt x="531" y="2"/>
                    <a:pt x="525" y="8"/>
                  </a:cubicBezTo>
                  <a:cubicBezTo>
                    <a:pt x="294" y="183"/>
                    <a:pt x="0" y="448"/>
                    <a:pt x="0" y="770"/>
                  </a:cubicBezTo>
                  <a:cubicBezTo>
                    <a:pt x="0" y="798"/>
                    <a:pt x="16" y="812"/>
                    <a:pt x="35" y="812"/>
                  </a:cubicBezTo>
                  <a:cubicBezTo>
                    <a:pt x="54" y="812"/>
                    <a:pt x="77" y="798"/>
                    <a:pt x="91" y="770"/>
                  </a:cubicBezTo>
                  <a:cubicBezTo>
                    <a:pt x="147" y="504"/>
                    <a:pt x="322" y="246"/>
                    <a:pt x="560" y="71"/>
                  </a:cubicBezTo>
                  <a:cubicBezTo>
                    <a:pt x="582" y="42"/>
                    <a:pt x="568" y="0"/>
                    <a:pt x="5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64"/>
            <p:cNvSpPr/>
            <p:nvPr/>
          </p:nvSpPr>
          <p:spPr>
            <a:xfrm>
              <a:off x="4256629" y="1507103"/>
              <a:ext cx="16384" cy="13494"/>
            </a:xfrm>
            <a:custGeom>
              <a:rect b="b" l="l" r="r" t="t"/>
              <a:pathLst>
                <a:path extrusionOk="0" h="593" w="720">
                  <a:moveTo>
                    <a:pt x="671" y="0"/>
                  </a:moveTo>
                  <a:cubicBezTo>
                    <a:pt x="659" y="0"/>
                    <a:pt x="647" y="4"/>
                    <a:pt x="637" y="12"/>
                  </a:cubicBezTo>
                  <a:cubicBezTo>
                    <a:pt x="581" y="131"/>
                    <a:pt x="497" y="243"/>
                    <a:pt x="378" y="334"/>
                  </a:cubicBezTo>
                  <a:cubicBezTo>
                    <a:pt x="288" y="417"/>
                    <a:pt x="176" y="480"/>
                    <a:pt x="29" y="536"/>
                  </a:cubicBezTo>
                  <a:cubicBezTo>
                    <a:pt x="1" y="536"/>
                    <a:pt x="29" y="592"/>
                    <a:pt x="57" y="592"/>
                  </a:cubicBezTo>
                  <a:cubicBezTo>
                    <a:pt x="204" y="536"/>
                    <a:pt x="350" y="508"/>
                    <a:pt x="462" y="417"/>
                  </a:cubicBezTo>
                  <a:cubicBezTo>
                    <a:pt x="581" y="306"/>
                    <a:pt x="672" y="187"/>
                    <a:pt x="700" y="40"/>
                  </a:cubicBezTo>
                  <a:cubicBezTo>
                    <a:pt x="720" y="20"/>
                    <a:pt x="698" y="0"/>
                    <a:pt x="6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64"/>
            <p:cNvSpPr/>
            <p:nvPr/>
          </p:nvSpPr>
          <p:spPr>
            <a:xfrm>
              <a:off x="4273195" y="1486578"/>
              <a:ext cx="5894" cy="16042"/>
            </a:xfrm>
            <a:custGeom>
              <a:rect b="b" l="l" r="r" t="t"/>
              <a:pathLst>
                <a:path extrusionOk="0" h="705" w="259">
                  <a:moveTo>
                    <a:pt x="32" y="0"/>
                  </a:moveTo>
                  <a:cubicBezTo>
                    <a:pt x="14" y="0"/>
                    <a:pt x="0" y="20"/>
                    <a:pt x="0" y="40"/>
                  </a:cubicBezTo>
                  <a:cubicBezTo>
                    <a:pt x="56" y="124"/>
                    <a:pt x="119" y="243"/>
                    <a:pt x="119" y="389"/>
                  </a:cubicBezTo>
                  <a:cubicBezTo>
                    <a:pt x="147" y="473"/>
                    <a:pt x="147" y="592"/>
                    <a:pt x="147" y="683"/>
                  </a:cubicBezTo>
                  <a:cubicBezTo>
                    <a:pt x="161" y="697"/>
                    <a:pt x="175" y="704"/>
                    <a:pt x="189" y="704"/>
                  </a:cubicBezTo>
                  <a:cubicBezTo>
                    <a:pt x="203" y="704"/>
                    <a:pt x="217" y="697"/>
                    <a:pt x="231" y="683"/>
                  </a:cubicBezTo>
                  <a:cubicBezTo>
                    <a:pt x="259" y="445"/>
                    <a:pt x="175" y="215"/>
                    <a:pt x="56" y="12"/>
                  </a:cubicBezTo>
                  <a:cubicBezTo>
                    <a:pt x="48" y="4"/>
                    <a:pt x="40" y="0"/>
                    <a:pt x="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64"/>
            <p:cNvSpPr/>
            <p:nvPr/>
          </p:nvSpPr>
          <p:spPr>
            <a:xfrm>
              <a:off x="4264844" y="1523100"/>
              <a:ext cx="16952" cy="19706"/>
            </a:xfrm>
            <a:custGeom>
              <a:rect b="b" l="l" r="r" t="t"/>
              <a:pathLst>
                <a:path extrusionOk="0" h="866" w="745">
                  <a:moveTo>
                    <a:pt x="45" y="0"/>
                  </a:moveTo>
                  <a:cubicBezTo>
                    <a:pt x="10" y="0"/>
                    <a:pt x="0" y="41"/>
                    <a:pt x="45" y="64"/>
                  </a:cubicBezTo>
                  <a:cubicBezTo>
                    <a:pt x="164" y="155"/>
                    <a:pt x="311" y="239"/>
                    <a:pt x="423" y="358"/>
                  </a:cubicBezTo>
                  <a:cubicBezTo>
                    <a:pt x="542" y="505"/>
                    <a:pt x="598" y="679"/>
                    <a:pt x="661" y="854"/>
                  </a:cubicBezTo>
                  <a:cubicBezTo>
                    <a:pt x="669" y="862"/>
                    <a:pt x="679" y="866"/>
                    <a:pt x="690" y="866"/>
                  </a:cubicBezTo>
                  <a:cubicBezTo>
                    <a:pt x="717" y="866"/>
                    <a:pt x="745" y="846"/>
                    <a:pt x="745" y="826"/>
                  </a:cubicBezTo>
                  <a:cubicBezTo>
                    <a:pt x="717" y="616"/>
                    <a:pt x="661" y="442"/>
                    <a:pt x="514" y="302"/>
                  </a:cubicBezTo>
                  <a:cubicBezTo>
                    <a:pt x="395" y="183"/>
                    <a:pt x="220" y="92"/>
                    <a:pt x="73" y="8"/>
                  </a:cubicBezTo>
                  <a:cubicBezTo>
                    <a:pt x="63" y="3"/>
                    <a:pt x="53" y="0"/>
                    <a:pt x="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64"/>
            <p:cNvSpPr/>
            <p:nvPr/>
          </p:nvSpPr>
          <p:spPr>
            <a:xfrm>
              <a:off x="4285437" y="1525375"/>
              <a:ext cx="7668" cy="31106"/>
            </a:xfrm>
            <a:custGeom>
              <a:rect b="b" l="l" r="r" t="t"/>
              <a:pathLst>
                <a:path extrusionOk="0" h="1367" w="337">
                  <a:moveTo>
                    <a:pt x="7" y="1"/>
                  </a:moveTo>
                  <a:cubicBezTo>
                    <a:pt x="0" y="1"/>
                    <a:pt x="0" y="10"/>
                    <a:pt x="14" y="27"/>
                  </a:cubicBezTo>
                  <a:cubicBezTo>
                    <a:pt x="70" y="258"/>
                    <a:pt x="105" y="461"/>
                    <a:pt x="133" y="691"/>
                  </a:cubicBezTo>
                  <a:cubicBezTo>
                    <a:pt x="133" y="929"/>
                    <a:pt x="70" y="1104"/>
                    <a:pt x="42" y="1335"/>
                  </a:cubicBezTo>
                  <a:cubicBezTo>
                    <a:pt x="42" y="1351"/>
                    <a:pt x="63" y="1367"/>
                    <a:pt x="86" y="1367"/>
                  </a:cubicBezTo>
                  <a:cubicBezTo>
                    <a:pt x="103" y="1367"/>
                    <a:pt x="121" y="1358"/>
                    <a:pt x="133" y="1335"/>
                  </a:cubicBezTo>
                  <a:cubicBezTo>
                    <a:pt x="336" y="901"/>
                    <a:pt x="189" y="461"/>
                    <a:pt x="42" y="27"/>
                  </a:cubicBezTo>
                  <a:cubicBezTo>
                    <a:pt x="28" y="10"/>
                    <a:pt x="14" y="1"/>
                    <a:pt x="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64"/>
            <p:cNvSpPr/>
            <p:nvPr/>
          </p:nvSpPr>
          <p:spPr>
            <a:xfrm>
              <a:off x="4343508" y="1543966"/>
              <a:ext cx="5279" cy="39093"/>
            </a:xfrm>
            <a:custGeom>
              <a:rect b="b" l="l" r="r" t="t"/>
              <a:pathLst>
                <a:path extrusionOk="0" h="1718" w="232">
                  <a:moveTo>
                    <a:pt x="15" y="0"/>
                  </a:moveTo>
                  <a:cubicBezTo>
                    <a:pt x="8" y="0"/>
                    <a:pt x="1" y="7"/>
                    <a:pt x="1" y="21"/>
                  </a:cubicBezTo>
                  <a:cubicBezTo>
                    <a:pt x="141" y="546"/>
                    <a:pt x="85" y="1133"/>
                    <a:pt x="29" y="1685"/>
                  </a:cubicBezTo>
                  <a:cubicBezTo>
                    <a:pt x="29" y="1701"/>
                    <a:pt x="47" y="1718"/>
                    <a:pt x="68" y="1718"/>
                  </a:cubicBezTo>
                  <a:cubicBezTo>
                    <a:pt x="84" y="1718"/>
                    <a:pt x="101" y="1709"/>
                    <a:pt x="113" y="1685"/>
                  </a:cubicBezTo>
                  <a:cubicBezTo>
                    <a:pt x="231" y="1448"/>
                    <a:pt x="203" y="1161"/>
                    <a:pt x="203" y="895"/>
                  </a:cubicBezTo>
                  <a:cubicBezTo>
                    <a:pt x="203" y="574"/>
                    <a:pt x="113" y="315"/>
                    <a:pt x="29" y="21"/>
                  </a:cubicBezTo>
                  <a:cubicBezTo>
                    <a:pt x="29" y="7"/>
                    <a:pt x="22"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64"/>
            <p:cNvSpPr/>
            <p:nvPr/>
          </p:nvSpPr>
          <p:spPr>
            <a:xfrm>
              <a:off x="4347490" y="1548995"/>
              <a:ext cx="5916" cy="34019"/>
            </a:xfrm>
            <a:custGeom>
              <a:rect b="b" l="l" r="r" t="t"/>
              <a:pathLst>
                <a:path extrusionOk="0" h="1495" w="260">
                  <a:moveTo>
                    <a:pt x="150" y="0"/>
                  </a:moveTo>
                  <a:cubicBezTo>
                    <a:pt x="133" y="0"/>
                    <a:pt x="112" y="18"/>
                    <a:pt x="112" y="38"/>
                  </a:cubicBezTo>
                  <a:cubicBezTo>
                    <a:pt x="140" y="269"/>
                    <a:pt x="140" y="471"/>
                    <a:pt x="140" y="702"/>
                  </a:cubicBezTo>
                  <a:cubicBezTo>
                    <a:pt x="112" y="968"/>
                    <a:pt x="28" y="1199"/>
                    <a:pt x="0" y="1436"/>
                  </a:cubicBezTo>
                  <a:cubicBezTo>
                    <a:pt x="0" y="1471"/>
                    <a:pt x="22" y="1495"/>
                    <a:pt x="45" y="1495"/>
                  </a:cubicBezTo>
                  <a:cubicBezTo>
                    <a:pt x="59" y="1495"/>
                    <a:pt x="74" y="1486"/>
                    <a:pt x="84" y="1464"/>
                  </a:cubicBezTo>
                  <a:cubicBezTo>
                    <a:pt x="259" y="968"/>
                    <a:pt x="259" y="527"/>
                    <a:pt x="175" y="38"/>
                  </a:cubicBezTo>
                  <a:cubicBezTo>
                    <a:pt x="175" y="11"/>
                    <a:pt x="164" y="0"/>
                    <a:pt x="1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64"/>
            <p:cNvSpPr/>
            <p:nvPr/>
          </p:nvSpPr>
          <p:spPr>
            <a:xfrm>
              <a:off x="4291012" y="1621106"/>
              <a:ext cx="6690" cy="14677"/>
            </a:xfrm>
            <a:custGeom>
              <a:rect b="b" l="l" r="r" t="t"/>
              <a:pathLst>
                <a:path extrusionOk="0" h="645" w="294">
                  <a:moveTo>
                    <a:pt x="28" y="1"/>
                  </a:moveTo>
                  <a:cubicBezTo>
                    <a:pt x="17" y="1"/>
                    <a:pt x="0" y="24"/>
                    <a:pt x="0" y="43"/>
                  </a:cubicBezTo>
                  <a:cubicBezTo>
                    <a:pt x="210" y="218"/>
                    <a:pt x="147" y="393"/>
                    <a:pt x="147" y="624"/>
                  </a:cubicBezTo>
                  <a:cubicBezTo>
                    <a:pt x="147" y="638"/>
                    <a:pt x="154" y="645"/>
                    <a:pt x="165" y="645"/>
                  </a:cubicBezTo>
                  <a:cubicBezTo>
                    <a:pt x="177" y="645"/>
                    <a:pt x="192" y="638"/>
                    <a:pt x="210" y="624"/>
                  </a:cubicBezTo>
                  <a:cubicBezTo>
                    <a:pt x="238" y="505"/>
                    <a:pt x="294" y="365"/>
                    <a:pt x="238" y="246"/>
                  </a:cubicBezTo>
                  <a:cubicBezTo>
                    <a:pt x="210" y="155"/>
                    <a:pt x="119" y="71"/>
                    <a:pt x="35" y="15"/>
                  </a:cubicBezTo>
                  <a:cubicBezTo>
                    <a:pt x="35" y="5"/>
                    <a:pt x="3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64"/>
            <p:cNvSpPr/>
            <p:nvPr/>
          </p:nvSpPr>
          <p:spPr>
            <a:xfrm>
              <a:off x="4297247" y="1617124"/>
              <a:ext cx="5074" cy="13471"/>
            </a:xfrm>
            <a:custGeom>
              <a:rect b="b" l="l" r="r" t="t"/>
              <a:pathLst>
                <a:path extrusionOk="0" h="592" w="223">
                  <a:moveTo>
                    <a:pt x="59" y="1"/>
                  </a:moveTo>
                  <a:cubicBezTo>
                    <a:pt x="36" y="1"/>
                    <a:pt x="0" y="24"/>
                    <a:pt x="20" y="44"/>
                  </a:cubicBezTo>
                  <a:cubicBezTo>
                    <a:pt x="48" y="190"/>
                    <a:pt x="111" y="393"/>
                    <a:pt x="76" y="540"/>
                  </a:cubicBezTo>
                  <a:cubicBezTo>
                    <a:pt x="56" y="559"/>
                    <a:pt x="80" y="592"/>
                    <a:pt x="106" y="592"/>
                  </a:cubicBezTo>
                  <a:cubicBezTo>
                    <a:pt x="118" y="592"/>
                    <a:pt x="130" y="585"/>
                    <a:pt x="139" y="568"/>
                  </a:cubicBezTo>
                  <a:cubicBezTo>
                    <a:pt x="223" y="393"/>
                    <a:pt x="139" y="190"/>
                    <a:pt x="76" y="16"/>
                  </a:cubicBezTo>
                  <a:cubicBezTo>
                    <a:pt x="76" y="5"/>
                    <a:pt x="68" y="1"/>
                    <a:pt x="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64"/>
            <p:cNvSpPr/>
            <p:nvPr/>
          </p:nvSpPr>
          <p:spPr>
            <a:xfrm>
              <a:off x="4448841" y="1540940"/>
              <a:ext cx="56228" cy="29377"/>
            </a:xfrm>
            <a:custGeom>
              <a:rect b="b" l="l" r="r" t="t"/>
              <a:pathLst>
                <a:path extrusionOk="0" h="1291" w="2471">
                  <a:moveTo>
                    <a:pt x="2409" y="0"/>
                  </a:moveTo>
                  <a:cubicBezTo>
                    <a:pt x="2403" y="0"/>
                    <a:pt x="2397" y="2"/>
                    <a:pt x="2392" y="7"/>
                  </a:cubicBezTo>
                  <a:cubicBezTo>
                    <a:pt x="2098" y="329"/>
                    <a:pt x="1805" y="595"/>
                    <a:pt x="1427" y="825"/>
                  </a:cubicBezTo>
                  <a:cubicBezTo>
                    <a:pt x="1119" y="1014"/>
                    <a:pt x="694" y="1207"/>
                    <a:pt x="294" y="1207"/>
                  </a:cubicBezTo>
                  <a:cubicBezTo>
                    <a:pt x="204" y="1207"/>
                    <a:pt x="115" y="1197"/>
                    <a:pt x="29" y="1175"/>
                  </a:cubicBezTo>
                  <a:lnTo>
                    <a:pt x="1" y="1203"/>
                  </a:lnTo>
                  <a:cubicBezTo>
                    <a:pt x="99" y="1270"/>
                    <a:pt x="235" y="1290"/>
                    <a:pt x="367" y="1290"/>
                  </a:cubicBezTo>
                  <a:cubicBezTo>
                    <a:pt x="469" y="1290"/>
                    <a:pt x="568" y="1278"/>
                    <a:pt x="644" y="1266"/>
                  </a:cubicBezTo>
                  <a:cubicBezTo>
                    <a:pt x="875" y="1231"/>
                    <a:pt x="1105" y="1147"/>
                    <a:pt x="1343" y="1028"/>
                  </a:cubicBezTo>
                  <a:cubicBezTo>
                    <a:pt x="1777" y="825"/>
                    <a:pt x="2189" y="476"/>
                    <a:pt x="2448" y="70"/>
                  </a:cubicBezTo>
                  <a:cubicBezTo>
                    <a:pt x="2471" y="47"/>
                    <a:pt x="2437" y="0"/>
                    <a:pt x="24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64"/>
            <p:cNvSpPr/>
            <p:nvPr/>
          </p:nvSpPr>
          <p:spPr>
            <a:xfrm>
              <a:off x="4464110" y="1513247"/>
              <a:ext cx="40822" cy="43143"/>
            </a:xfrm>
            <a:custGeom>
              <a:rect b="b" l="l" r="r" t="t"/>
              <a:pathLst>
                <a:path extrusionOk="0" h="1896" w="1794">
                  <a:moveTo>
                    <a:pt x="1748" y="0"/>
                  </a:moveTo>
                  <a:cubicBezTo>
                    <a:pt x="1734" y="0"/>
                    <a:pt x="1721" y="11"/>
                    <a:pt x="1721" y="36"/>
                  </a:cubicBezTo>
                  <a:cubicBezTo>
                    <a:pt x="1308" y="791"/>
                    <a:pt x="784" y="1434"/>
                    <a:pt x="29" y="1868"/>
                  </a:cubicBezTo>
                  <a:cubicBezTo>
                    <a:pt x="1" y="1868"/>
                    <a:pt x="29" y="1896"/>
                    <a:pt x="29" y="1896"/>
                  </a:cubicBezTo>
                  <a:cubicBezTo>
                    <a:pt x="784" y="1518"/>
                    <a:pt x="1546" y="875"/>
                    <a:pt x="1777" y="64"/>
                  </a:cubicBezTo>
                  <a:cubicBezTo>
                    <a:pt x="1794" y="25"/>
                    <a:pt x="1770" y="0"/>
                    <a:pt x="17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64"/>
            <p:cNvSpPr/>
            <p:nvPr/>
          </p:nvSpPr>
          <p:spPr>
            <a:xfrm>
              <a:off x="4325532" y="1555253"/>
              <a:ext cx="7350" cy="37250"/>
            </a:xfrm>
            <a:custGeom>
              <a:rect b="b" l="l" r="r" t="t"/>
              <a:pathLst>
                <a:path extrusionOk="0" h="1637" w="323">
                  <a:moveTo>
                    <a:pt x="28" y="1"/>
                  </a:moveTo>
                  <a:cubicBezTo>
                    <a:pt x="15" y="1"/>
                    <a:pt x="1" y="8"/>
                    <a:pt x="1" y="22"/>
                  </a:cubicBezTo>
                  <a:cubicBezTo>
                    <a:pt x="231" y="546"/>
                    <a:pt x="175" y="1042"/>
                    <a:pt x="175" y="1595"/>
                  </a:cubicBezTo>
                  <a:cubicBezTo>
                    <a:pt x="175" y="1623"/>
                    <a:pt x="198" y="1637"/>
                    <a:pt x="221" y="1637"/>
                  </a:cubicBezTo>
                  <a:cubicBezTo>
                    <a:pt x="244" y="1637"/>
                    <a:pt x="266" y="1623"/>
                    <a:pt x="266" y="1595"/>
                  </a:cubicBezTo>
                  <a:cubicBezTo>
                    <a:pt x="322" y="1042"/>
                    <a:pt x="294" y="518"/>
                    <a:pt x="56" y="22"/>
                  </a:cubicBezTo>
                  <a:cubicBezTo>
                    <a:pt x="56" y="8"/>
                    <a:pt x="4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64"/>
            <p:cNvSpPr/>
            <p:nvPr/>
          </p:nvSpPr>
          <p:spPr>
            <a:xfrm>
              <a:off x="4323802" y="1573184"/>
              <a:ext cx="6371" cy="31197"/>
            </a:xfrm>
            <a:custGeom>
              <a:rect b="b" l="l" r="r" t="t"/>
              <a:pathLst>
                <a:path extrusionOk="0" h="1371" w="280">
                  <a:moveTo>
                    <a:pt x="111" y="0"/>
                  </a:moveTo>
                  <a:cubicBezTo>
                    <a:pt x="95" y="0"/>
                    <a:pt x="77" y="16"/>
                    <a:pt x="77" y="52"/>
                  </a:cubicBezTo>
                  <a:cubicBezTo>
                    <a:pt x="132" y="485"/>
                    <a:pt x="104" y="898"/>
                    <a:pt x="21" y="1331"/>
                  </a:cubicBezTo>
                  <a:cubicBezTo>
                    <a:pt x="1" y="1351"/>
                    <a:pt x="23" y="1371"/>
                    <a:pt x="48" y="1371"/>
                  </a:cubicBezTo>
                  <a:cubicBezTo>
                    <a:pt x="58" y="1371"/>
                    <a:pt x="68" y="1367"/>
                    <a:pt x="77" y="1359"/>
                  </a:cubicBezTo>
                  <a:cubicBezTo>
                    <a:pt x="279" y="926"/>
                    <a:pt x="195" y="457"/>
                    <a:pt x="132" y="24"/>
                  </a:cubicBezTo>
                  <a:cubicBezTo>
                    <a:pt x="132" y="9"/>
                    <a:pt x="122" y="0"/>
                    <a:pt x="1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64"/>
            <p:cNvSpPr/>
            <p:nvPr/>
          </p:nvSpPr>
          <p:spPr>
            <a:xfrm>
              <a:off x="4316293" y="1593003"/>
              <a:ext cx="4642" cy="15587"/>
            </a:xfrm>
            <a:custGeom>
              <a:rect b="b" l="l" r="r" t="t"/>
              <a:pathLst>
                <a:path extrusionOk="0" h="685" w="204">
                  <a:moveTo>
                    <a:pt x="190" y="1"/>
                  </a:moveTo>
                  <a:cubicBezTo>
                    <a:pt x="183" y="1"/>
                    <a:pt x="176" y="9"/>
                    <a:pt x="176" y="27"/>
                  </a:cubicBezTo>
                  <a:cubicBezTo>
                    <a:pt x="148" y="230"/>
                    <a:pt x="85" y="460"/>
                    <a:pt x="1" y="663"/>
                  </a:cubicBezTo>
                  <a:cubicBezTo>
                    <a:pt x="1" y="677"/>
                    <a:pt x="8" y="684"/>
                    <a:pt x="15" y="684"/>
                  </a:cubicBezTo>
                  <a:cubicBezTo>
                    <a:pt x="22" y="684"/>
                    <a:pt x="29" y="677"/>
                    <a:pt x="29" y="663"/>
                  </a:cubicBezTo>
                  <a:cubicBezTo>
                    <a:pt x="148" y="460"/>
                    <a:pt x="176" y="257"/>
                    <a:pt x="204" y="27"/>
                  </a:cubicBezTo>
                  <a:cubicBezTo>
                    <a:pt x="204" y="9"/>
                    <a:pt x="197" y="1"/>
                    <a:pt x="1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64"/>
            <p:cNvSpPr/>
            <p:nvPr/>
          </p:nvSpPr>
          <p:spPr>
            <a:xfrm>
              <a:off x="4458307" y="1508787"/>
              <a:ext cx="16497" cy="42233"/>
            </a:xfrm>
            <a:custGeom>
              <a:rect b="b" l="l" r="r" t="t"/>
              <a:pathLst>
                <a:path extrusionOk="0" h="1856" w="725">
                  <a:moveTo>
                    <a:pt x="707" y="1"/>
                  </a:moveTo>
                  <a:cubicBezTo>
                    <a:pt x="698" y="1"/>
                    <a:pt x="689" y="8"/>
                    <a:pt x="689" y="22"/>
                  </a:cubicBezTo>
                  <a:cubicBezTo>
                    <a:pt x="605" y="315"/>
                    <a:pt x="550" y="609"/>
                    <a:pt x="459" y="868"/>
                  </a:cubicBezTo>
                  <a:cubicBezTo>
                    <a:pt x="340" y="1190"/>
                    <a:pt x="165" y="1483"/>
                    <a:pt x="25" y="1770"/>
                  </a:cubicBezTo>
                  <a:cubicBezTo>
                    <a:pt x="0" y="1815"/>
                    <a:pt x="39" y="1856"/>
                    <a:pt x="74" y="1856"/>
                  </a:cubicBezTo>
                  <a:cubicBezTo>
                    <a:pt x="88" y="1856"/>
                    <a:pt x="101" y="1849"/>
                    <a:pt x="109" y="1833"/>
                  </a:cubicBezTo>
                  <a:cubicBezTo>
                    <a:pt x="256" y="1539"/>
                    <a:pt x="403" y="1280"/>
                    <a:pt x="487" y="987"/>
                  </a:cubicBezTo>
                  <a:cubicBezTo>
                    <a:pt x="605" y="665"/>
                    <a:pt x="661" y="343"/>
                    <a:pt x="724" y="22"/>
                  </a:cubicBezTo>
                  <a:cubicBezTo>
                    <a:pt x="724" y="8"/>
                    <a:pt x="716" y="1"/>
                    <a:pt x="7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64"/>
            <p:cNvSpPr/>
            <p:nvPr/>
          </p:nvSpPr>
          <p:spPr>
            <a:xfrm>
              <a:off x="4429590" y="1492745"/>
              <a:ext cx="77026" cy="14631"/>
            </a:xfrm>
            <a:custGeom>
              <a:rect b="b" l="l" r="r" t="t"/>
              <a:pathLst>
                <a:path extrusionOk="0" h="643" w="3385">
                  <a:moveTo>
                    <a:pt x="2517" y="0"/>
                  </a:moveTo>
                  <a:cubicBezTo>
                    <a:pt x="2276" y="0"/>
                    <a:pt x="2036" y="36"/>
                    <a:pt x="1812" y="90"/>
                  </a:cubicBezTo>
                  <a:cubicBezTo>
                    <a:pt x="1196" y="265"/>
                    <a:pt x="644" y="587"/>
                    <a:pt x="1" y="615"/>
                  </a:cubicBezTo>
                  <a:lnTo>
                    <a:pt x="1" y="643"/>
                  </a:lnTo>
                  <a:cubicBezTo>
                    <a:pt x="266" y="643"/>
                    <a:pt x="497" y="615"/>
                    <a:pt x="763" y="552"/>
                  </a:cubicBezTo>
                  <a:lnTo>
                    <a:pt x="1546" y="293"/>
                  </a:lnTo>
                  <a:cubicBezTo>
                    <a:pt x="1840" y="174"/>
                    <a:pt x="2126" y="118"/>
                    <a:pt x="2448" y="118"/>
                  </a:cubicBezTo>
                  <a:cubicBezTo>
                    <a:pt x="2487" y="115"/>
                    <a:pt x="2526" y="113"/>
                    <a:pt x="2565" y="113"/>
                  </a:cubicBezTo>
                  <a:cubicBezTo>
                    <a:pt x="2820" y="113"/>
                    <a:pt x="3073" y="187"/>
                    <a:pt x="3322" y="265"/>
                  </a:cubicBezTo>
                  <a:cubicBezTo>
                    <a:pt x="3350" y="265"/>
                    <a:pt x="3385" y="202"/>
                    <a:pt x="3350" y="174"/>
                  </a:cubicBezTo>
                  <a:cubicBezTo>
                    <a:pt x="3085" y="50"/>
                    <a:pt x="2800" y="0"/>
                    <a:pt x="25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64"/>
            <p:cNvSpPr/>
            <p:nvPr/>
          </p:nvSpPr>
          <p:spPr>
            <a:xfrm>
              <a:off x="4481312" y="1487466"/>
              <a:ext cx="40959" cy="16748"/>
            </a:xfrm>
            <a:custGeom>
              <a:rect b="b" l="l" r="r" t="t"/>
              <a:pathLst>
                <a:path extrusionOk="0" h="736" w="1800">
                  <a:moveTo>
                    <a:pt x="28" y="1"/>
                  </a:moveTo>
                  <a:cubicBezTo>
                    <a:pt x="0" y="1"/>
                    <a:pt x="0" y="57"/>
                    <a:pt x="28" y="57"/>
                  </a:cubicBezTo>
                  <a:cubicBezTo>
                    <a:pt x="643" y="204"/>
                    <a:pt x="1196" y="322"/>
                    <a:pt x="1692" y="728"/>
                  </a:cubicBezTo>
                  <a:cubicBezTo>
                    <a:pt x="1703" y="733"/>
                    <a:pt x="1714" y="736"/>
                    <a:pt x="1724" y="736"/>
                  </a:cubicBezTo>
                  <a:cubicBezTo>
                    <a:pt x="1768" y="736"/>
                    <a:pt x="1799" y="695"/>
                    <a:pt x="1748" y="672"/>
                  </a:cubicBezTo>
                  <a:cubicBezTo>
                    <a:pt x="1252" y="232"/>
                    <a:pt x="671" y="120"/>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64"/>
            <p:cNvSpPr/>
            <p:nvPr/>
          </p:nvSpPr>
          <p:spPr>
            <a:xfrm>
              <a:off x="4464110" y="1564332"/>
              <a:ext cx="42506" cy="10399"/>
            </a:xfrm>
            <a:custGeom>
              <a:rect b="b" l="l" r="r" t="t"/>
              <a:pathLst>
                <a:path extrusionOk="0" h="457" w="1868">
                  <a:moveTo>
                    <a:pt x="1805" y="0"/>
                  </a:moveTo>
                  <a:cubicBezTo>
                    <a:pt x="1224" y="140"/>
                    <a:pt x="719" y="415"/>
                    <a:pt x="115" y="415"/>
                  </a:cubicBezTo>
                  <a:cubicBezTo>
                    <a:pt x="86" y="415"/>
                    <a:pt x="58" y="414"/>
                    <a:pt x="29" y="413"/>
                  </a:cubicBezTo>
                  <a:cubicBezTo>
                    <a:pt x="1" y="413"/>
                    <a:pt x="1" y="441"/>
                    <a:pt x="29" y="441"/>
                  </a:cubicBezTo>
                  <a:cubicBezTo>
                    <a:pt x="114" y="452"/>
                    <a:pt x="198" y="457"/>
                    <a:pt x="280" y="457"/>
                  </a:cubicBezTo>
                  <a:cubicBezTo>
                    <a:pt x="820" y="457"/>
                    <a:pt x="1305" y="239"/>
                    <a:pt x="1833" y="63"/>
                  </a:cubicBezTo>
                  <a:cubicBezTo>
                    <a:pt x="1868" y="63"/>
                    <a:pt x="1833" y="0"/>
                    <a:pt x="18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64"/>
            <p:cNvSpPr/>
            <p:nvPr/>
          </p:nvSpPr>
          <p:spPr>
            <a:xfrm>
              <a:off x="4487342" y="1561533"/>
              <a:ext cx="32358" cy="15382"/>
            </a:xfrm>
            <a:custGeom>
              <a:rect b="b" l="l" r="r" t="t"/>
              <a:pathLst>
                <a:path extrusionOk="0" h="676" w="1422">
                  <a:moveTo>
                    <a:pt x="1360" y="1"/>
                  </a:moveTo>
                  <a:cubicBezTo>
                    <a:pt x="1352" y="1"/>
                    <a:pt x="1344" y="4"/>
                    <a:pt x="1336" y="11"/>
                  </a:cubicBezTo>
                  <a:cubicBezTo>
                    <a:pt x="903" y="298"/>
                    <a:pt x="553" y="592"/>
                    <a:pt x="29" y="648"/>
                  </a:cubicBezTo>
                  <a:cubicBezTo>
                    <a:pt x="1" y="648"/>
                    <a:pt x="1" y="676"/>
                    <a:pt x="29" y="676"/>
                  </a:cubicBezTo>
                  <a:cubicBezTo>
                    <a:pt x="259" y="676"/>
                    <a:pt x="462" y="648"/>
                    <a:pt x="700" y="536"/>
                  </a:cubicBezTo>
                  <a:cubicBezTo>
                    <a:pt x="959" y="417"/>
                    <a:pt x="1161" y="242"/>
                    <a:pt x="1399" y="67"/>
                  </a:cubicBezTo>
                  <a:cubicBezTo>
                    <a:pt x="1421" y="45"/>
                    <a:pt x="1391" y="1"/>
                    <a:pt x="13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64"/>
            <p:cNvSpPr/>
            <p:nvPr/>
          </p:nvSpPr>
          <p:spPr>
            <a:xfrm>
              <a:off x="4314586" y="1374692"/>
              <a:ext cx="19569" cy="16657"/>
            </a:xfrm>
            <a:custGeom>
              <a:rect b="b" l="l" r="r" t="t"/>
              <a:pathLst>
                <a:path extrusionOk="0" h="732" w="860">
                  <a:moveTo>
                    <a:pt x="399" y="112"/>
                  </a:moveTo>
                  <a:cubicBezTo>
                    <a:pt x="417" y="112"/>
                    <a:pt x="435" y="114"/>
                    <a:pt x="454" y="118"/>
                  </a:cubicBezTo>
                  <a:cubicBezTo>
                    <a:pt x="628" y="146"/>
                    <a:pt x="775" y="293"/>
                    <a:pt x="656" y="468"/>
                  </a:cubicBezTo>
                  <a:cubicBezTo>
                    <a:pt x="580" y="562"/>
                    <a:pt x="469" y="633"/>
                    <a:pt x="361" y="633"/>
                  </a:cubicBezTo>
                  <a:cubicBezTo>
                    <a:pt x="300" y="633"/>
                    <a:pt x="240" y="611"/>
                    <a:pt x="188" y="559"/>
                  </a:cubicBezTo>
                  <a:cubicBezTo>
                    <a:pt x="1" y="398"/>
                    <a:pt x="188" y="112"/>
                    <a:pt x="399" y="112"/>
                  </a:cubicBezTo>
                  <a:close/>
                  <a:moveTo>
                    <a:pt x="380" y="0"/>
                  </a:moveTo>
                  <a:cubicBezTo>
                    <a:pt x="266" y="0"/>
                    <a:pt x="125" y="105"/>
                    <a:pt x="76" y="209"/>
                  </a:cubicBezTo>
                  <a:cubicBezTo>
                    <a:pt x="13" y="321"/>
                    <a:pt x="13" y="468"/>
                    <a:pt x="104" y="587"/>
                  </a:cubicBezTo>
                  <a:cubicBezTo>
                    <a:pt x="163" y="688"/>
                    <a:pt x="258" y="732"/>
                    <a:pt x="359" y="732"/>
                  </a:cubicBezTo>
                  <a:cubicBezTo>
                    <a:pt x="461" y="732"/>
                    <a:pt x="569" y="688"/>
                    <a:pt x="656" y="615"/>
                  </a:cubicBezTo>
                  <a:cubicBezTo>
                    <a:pt x="803" y="496"/>
                    <a:pt x="859" y="265"/>
                    <a:pt x="684" y="118"/>
                  </a:cubicBezTo>
                  <a:cubicBezTo>
                    <a:pt x="628" y="62"/>
                    <a:pt x="509" y="6"/>
                    <a:pt x="426" y="6"/>
                  </a:cubicBezTo>
                  <a:cubicBezTo>
                    <a:pt x="411" y="2"/>
                    <a:pt x="396" y="0"/>
                    <a:pt x="3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64"/>
            <p:cNvSpPr/>
            <p:nvPr/>
          </p:nvSpPr>
          <p:spPr>
            <a:xfrm>
              <a:off x="4323620" y="1391804"/>
              <a:ext cx="16566" cy="15746"/>
            </a:xfrm>
            <a:custGeom>
              <a:rect b="b" l="l" r="r" t="t"/>
              <a:pathLst>
                <a:path extrusionOk="0" h="692" w="728">
                  <a:moveTo>
                    <a:pt x="383" y="89"/>
                  </a:moveTo>
                  <a:cubicBezTo>
                    <a:pt x="421" y="89"/>
                    <a:pt x="458" y="101"/>
                    <a:pt x="490" y="128"/>
                  </a:cubicBezTo>
                  <a:cubicBezTo>
                    <a:pt x="525" y="156"/>
                    <a:pt x="553" y="212"/>
                    <a:pt x="553" y="240"/>
                  </a:cubicBezTo>
                  <a:cubicBezTo>
                    <a:pt x="581" y="387"/>
                    <a:pt x="525" y="506"/>
                    <a:pt x="406" y="562"/>
                  </a:cubicBezTo>
                  <a:cubicBezTo>
                    <a:pt x="380" y="572"/>
                    <a:pt x="356" y="576"/>
                    <a:pt x="333" y="576"/>
                  </a:cubicBezTo>
                  <a:cubicBezTo>
                    <a:pt x="231" y="576"/>
                    <a:pt x="169" y="480"/>
                    <a:pt x="140" y="359"/>
                  </a:cubicBezTo>
                  <a:cubicBezTo>
                    <a:pt x="119" y="224"/>
                    <a:pt x="255" y="89"/>
                    <a:pt x="383" y="89"/>
                  </a:cubicBezTo>
                  <a:close/>
                  <a:moveTo>
                    <a:pt x="411" y="0"/>
                  </a:moveTo>
                  <a:cubicBezTo>
                    <a:pt x="350" y="0"/>
                    <a:pt x="281" y="23"/>
                    <a:pt x="203" y="65"/>
                  </a:cubicBezTo>
                  <a:cubicBezTo>
                    <a:pt x="57" y="156"/>
                    <a:pt x="1" y="359"/>
                    <a:pt x="85" y="506"/>
                  </a:cubicBezTo>
                  <a:cubicBezTo>
                    <a:pt x="123" y="627"/>
                    <a:pt x="236" y="691"/>
                    <a:pt x="348" y="691"/>
                  </a:cubicBezTo>
                  <a:cubicBezTo>
                    <a:pt x="398" y="691"/>
                    <a:pt x="447" y="678"/>
                    <a:pt x="490" y="653"/>
                  </a:cubicBezTo>
                  <a:cubicBezTo>
                    <a:pt x="637" y="534"/>
                    <a:pt x="728" y="359"/>
                    <a:pt x="637" y="184"/>
                  </a:cubicBezTo>
                  <a:cubicBezTo>
                    <a:pt x="585" y="59"/>
                    <a:pt x="509" y="0"/>
                    <a:pt x="4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64"/>
            <p:cNvSpPr/>
            <p:nvPr/>
          </p:nvSpPr>
          <p:spPr>
            <a:xfrm>
              <a:off x="4334770" y="1380290"/>
              <a:ext cx="11946" cy="9284"/>
            </a:xfrm>
            <a:custGeom>
              <a:rect b="b" l="l" r="r" t="t"/>
              <a:pathLst>
                <a:path extrusionOk="0" h="408" w="525">
                  <a:moveTo>
                    <a:pt x="310" y="100"/>
                  </a:moveTo>
                  <a:cubicBezTo>
                    <a:pt x="325" y="100"/>
                    <a:pt x="339" y="103"/>
                    <a:pt x="350" y="110"/>
                  </a:cubicBezTo>
                  <a:cubicBezTo>
                    <a:pt x="413" y="110"/>
                    <a:pt x="441" y="222"/>
                    <a:pt x="413" y="285"/>
                  </a:cubicBezTo>
                  <a:cubicBezTo>
                    <a:pt x="385" y="341"/>
                    <a:pt x="294" y="341"/>
                    <a:pt x="238" y="341"/>
                  </a:cubicBezTo>
                  <a:cubicBezTo>
                    <a:pt x="175" y="341"/>
                    <a:pt x="119" y="250"/>
                    <a:pt x="147" y="194"/>
                  </a:cubicBezTo>
                  <a:cubicBezTo>
                    <a:pt x="169" y="149"/>
                    <a:pt x="250" y="100"/>
                    <a:pt x="310" y="100"/>
                  </a:cubicBezTo>
                  <a:close/>
                  <a:moveTo>
                    <a:pt x="339" y="1"/>
                  </a:moveTo>
                  <a:cubicBezTo>
                    <a:pt x="247" y="1"/>
                    <a:pt x="134" y="61"/>
                    <a:pt x="91" y="110"/>
                  </a:cubicBezTo>
                  <a:cubicBezTo>
                    <a:pt x="0" y="222"/>
                    <a:pt x="63" y="341"/>
                    <a:pt x="175" y="397"/>
                  </a:cubicBezTo>
                  <a:cubicBezTo>
                    <a:pt x="205" y="404"/>
                    <a:pt x="234" y="407"/>
                    <a:pt x="263" y="407"/>
                  </a:cubicBezTo>
                  <a:cubicBezTo>
                    <a:pt x="349" y="407"/>
                    <a:pt x="427" y="376"/>
                    <a:pt x="469" y="313"/>
                  </a:cubicBezTo>
                  <a:cubicBezTo>
                    <a:pt x="525" y="222"/>
                    <a:pt x="469" y="75"/>
                    <a:pt x="413" y="19"/>
                  </a:cubicBezTo>
                  <a:cubicBezTo>
                    <a:pt x="392" y="6"/>
                    <a:pt x="366" y="1"/>
                    <a:pt x="3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64"/>
            <p:cNvSpPr/>
            <p:nvPr/>
          </p:nvSpPr>
          <p:spPr>
            <a:xfrm>
              <a:off x="4340868" y="1397197"/>
              <a:ext cx="11901" cy="9671"/>
            </a:xfrm>
            <a:custGeom>
              <a:rect b="b" l="l" r="r" t="t"/>
              <a:pathLst>
                <a:path extrusionOk="0" h="425" w="523">
                  <a:moveTo>
                    <a:pt x="284" y="112"/>
                  </a:moveTo>
                  <a:cubicBezTo>
                    <a:pt x="297" y="112"/>
                    <a:pt x="309" y="115"/>
                    <a:pt x="319" y="122"/>
                  </a:cubicBezTo>
                  <a:cubicBezTo>
                    <a:pt x="375" y="150"/>
                    <a:pt x="403" y="241"/>
                    <a:pt x="375" y="297"/>
                  </a:cubicBezTo>
                  <a:cubicBezTo>
                    <a:pt x="359" y="330"/>
                    <a:pt x="333" y="343"/>
                    <a:pt x="302" y="343"/>
                  </a:cubicBezTo>
                  <a:cubicBezTo>
                    <a:pt x="279" y="343"/>
                    <a:pt x="255" y="336"/>
                    <a:pt x="229" y="325"/>
                  </a:cubicBezTo>
                  <a:cubicBezTo>
                    <a:pt x="75" y="276"/>
                    <a:pt x="192" y="112"/>
                    <a:pt x="284" y="112"/>
                  </a:cubicBezTo>
                  <a:close/>
                  <a:moveTo>
                    <a:pt x="302" y="0"/>
                  </a:moveTo>
                  <a:cubicBezTo>
                    <a:pt x="160" y="0"/>
                    <a:pt x="1" y="286"/>
                    <a:pt x="173" y="381"/>
                  </a:cubicBezTo>
                  <a:cubicBezTo>
                    <a:pt x="211" y="409"/>
                    <a:pt x="262" y="425"/>
                    <a:pt x="312" y="425"/>
                  </a:cubicBezTo>
                  <a:cubicBezTo>
                    <a:pt x="373" y="425"/>
                    <a:pt x="432" y="402"/>
                    <a:pt x="466" y="353"/>
                  </a:cubicBezTo>
                  <a:cubicBezTo>
                    <a:pt x="522" y="241"/>
                    <a:pt x="466" y="122"/>
                    <a:pt x="375" y="31"/>
                  </a:cubicBezTo>
                  <a:cubicBezTo>
                    <a:pt x="353" y="10"/>
                    <a:pt x="328" y="0"/>
                    <a:pt x="3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64"/>
            <p:cNvSpPr/>
            <p:nvPr/>
          </p:nvSpPr>
          <p:spPr>
            <a:xfrm>
              <a:off x="4264048" y="1421635"/>
              <a:ext cx="14404" cy="11787"/>
            </a:xfrm>
            <a:custGeom>
              <a:rect b="b" l="l" r="r" t="t"/>
              <a:pathLst>
                <a:path extrusionOk="0" h="518" w="633">
                  <a:moveTo>
                    <a:pt x="358" y="93"/>
                  </a:moveTo>
                  <a:cubicBezTo>
                    <a:pt x="391" y="93"/>
                    <a:pt x="425" y="102"/>
                    <a:pt x="458" y="125"/>
                  </a:cubicBezTo>
                  <a:cubicBezTo>
                    <a:pt x="549" y="181"/>
                    <a:pt x="521" y="272"/>
                    <a:pt x="458" y="356"/>
                  </a:cubicBezTo>
                  <a:cubicBezTo>
                    <a:pt x="427" y="407"/>
                    <a:pt x="384" y="429"/>
                    <a:pt x="338" y="429"/>
                  </a:cubicBezTo>
                  <a:cubicBezTo>
                    <a:pt x="302" y="429"/>
                    <a:pt x="264" y="415"/>
                    <a:pt x="227" y="391"/>
                  </a:cubicBezTo>
                  <a:cubicBezTo>
                    <a:pt x="108" y="272"/>
                    <a:pt x="219" y="93"/>
                    <a:pt x="358" y="93"/>
                  </a:cubicBezTo>
                  <a:close/>
                  <a:moveTo>
                    <a:pt x="361" y="0"/>
                  </a:moveTo>
                  <a:cubicBezTo>
                    <a:pt x="154" y="0"/>
                    <a:pt x="0" y="328"/>
                    <a:pt x="199" y="474"/>
                  </a:cubicBezTo>
                  <a:cubicBezTo>
                    <a:pt x="237" y="505"/>
                    <a:pt x="278" y="518"/>
                    <a:pt x="319" y="518"/>
                  </a:cubicBezTo>
                  <a:cubicBezTo>
                    <a:pt x="403" y="518"/>
                    <a:pt x="488" y="465"/>
                    <a:pt x="549" y="391"/>
                  </a:cubicBezTo>
                  <a:cubicBezTo>
                    <a:pt x="633" y="272"/>
                    <a:pt x="633" y="125"/>
                    <a:pt x="486" y="41"/>
                  </a:cubicBezTo>
                  <a:cubicBezTo>
                    <a:pt x="444" y="13"/>
                    <a:pt x="402" y="0"/>
                    <a:pt x="3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64"/>
            <p:cNvSpPr/>
            <p:nvPr/>
          </p:nvSpPr>
          <p:spPr>
            <a:xfrm>
              <a:off x="4326806" y="1437951"/>
              <a:ext cx="17999" cy="17453"/>
            </a:xfrm>
            <a:custGeom>
              <a:rect b="b" l="l" r="r" t="t"/>
              <a:pathLst>
                <a:path extrusionOk="0" h="767" w="791">
                  <a:moveTo>
                    <a:pt x="440" y="134"/>
                  </a:moveTo>
                  <a:cubicBezTo>
                    <a:pt x="672" y="134"/>
                    <a:pt x="667" y="489"/>
                    <a:pt x="525" y="604"/>
                  </a:cubicBezTo>
                  <a:cubicBezTo>
                    <a:pt x="464" y="640"/>
                    <a:pt x="401" y="661"/>
                    <a:pt x="345" y="661"/>
                  </a:cubicBezTo>
                  <a:cubicBezTo>
                    <a:pt x="273" y="661"/>
                    <a:pt x="211" y="626"/>
                    <a:pt x="175" y="548"/>
                  </a:cubicBezTo>
                  <a:cubicBezTo>
                    <a:pt x="91" y="373"/>
                    <a:pt x="238" y="135"/>
                    <a:pt x="413" y="135"/>
                  </a:cubicBezTo>
                  <a:cubicBezTo>
                    <a:pt x="422" y="134"/>
                    <a:pt x="431" y="134"/>
                    <a:pt x="440" y="134"/>
                  </a:cubicBezTo>
                  <a:close/>
                  <a:moveTo>
                    <a:pt x="399" y="1"/>
                  </a:moveTo>
                  <a:cubicBezTo>
                    <a:pt x="334" y="1"/>
                    <a:pt x="269" y="33"/>
                    <a:pt x="210" y="107"/>
                  </a:cubicBezTo>
                  <a:cubicBezTo>
                    <a:pt x="91" y="226"/>
                    <a:pt x="0" y="429"/>
                    <a:pt x="91" y="576"/>
                  </a:cubicBezTo>
                  <a:cubicBezTo>
                    <a:pt x="140" y="710"/>
                    <a:pt x="241" y="766"/>
                    <a:pt x="352" y="766"/>
                  </a:cubicBezTo>
                  <a:cubicBezTo>
                    <a:pt x="431" y="766"/>
                    <a:pt x="515" y="737"/>
                    <a:pt x="588" y="687"/>
                  </a:cubicBezTo>
                  <a:cubicBezTo>
                    <a:pt x="763" y="548"/>
                    <a:pt x="791" y="338"/>
                    <a:pt x="644" y="163"/>
                  </a:cubicBezTo>
                  <a:cubicBezTo>
                    <a:pt x="575" y="62"/>
                    <a:pt x="488" y="1"/>
                    <a:pt x="3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64"/>
            <p:cNvSpPr/>
            <p:nvPr/>
          </p:nvSpPr>
          <p:spPr>
            <a:xfrm>
              <a:off x="4333905" y="1421635"/>
              <a:ext cx="16793" cy="13676"/>
            </a:xfrm>
            <a:custGeom>
              <a:rect b="b" l="l" r="r" t="t"/>
              <a:pathLst>
                <a:path extrusionOk="0" h="601" w="738">
                  <a:moveTo>
                    <a:pt x="407" y="106"/>
                  </a:moveTo>
                  <a:cubicBezTo>
                    <a:pt x="430" y="106"/>
                    <a:pt x="454" y="112"/>
                    <a:pt x="479" y="125"/>
                  </a:cubicBezTo>
                  <a:cubicBezTo>
                    <a:pt x="597" y="181"/>
                    <a:pt x="653" y="300"/>
                    <a:pt x="597" y="419"/>
                  </a:cubicBezTo>
                  <a:cubicBezTo>
                    <a:pt x="535" y="474"/>
                    <a:pt x="451" y="502"/>
                    <a:pt x="360" y="502"/>
                  </a:cubicBezTo>
                  <a:cubicBezTo>
                    <a:pt x="104" y="502"/>
                    <a:pt x="216" y="106"/>
                    <a:pt x="407" y="106"/>
                  </a:cubicBezTo>
                  <a:close/>
                  <a:moveTo>
                    <a:pt x="402" y="1"/>
                  </a:moveTo>
                  <a:cubicBezTo>
                    <a:pt x="134" y="1"/>
                    <a:pt x="1" y="515"/>
                    <a:pt x="304" y="593"/>
                  </a:cubicBezTo>
                  <a:cubicBezTo>
                    <a:pt x="328" y="598"/>
                    <a:pt x="353" y="600"/>
                    <a:pt x="378" y="600"/>
                  </a:cubicBezTo>
                  <a:cubicBezTo>
                    <a:pt x="505" y="600"/>
                    <a:pt x="635" y="541"/>
                    <a:pt x="681" y="419"/>
                  </a:cubicBezTo>
                  <a:cubicBezTo>
                    <a:pt x="737" y="300"/>
                    <a:pt x="681" y="125"/>
                    <a:pt x="535" y="41"/>
                  </a:cubicBezTo>
                  <a:cubicBezTo>
                    <a:pt x="488" y="13"/>
                    <a:pt x="443" y="1"/>
                    <a:pt x="4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64"/>
            <p:cNvSpPr/>
            <p:nvPr/>
          </p:nvSpPr>
          <p:spPr>
            <a:xfrm>
              <a:off x="4355523" y="1414604"/>
              <a:ext cx="11082" cy="10558"/>
            </a:xfrm>
            <a:custGeom>
              <a:rect b="b" l="l" r="r" t="t"/>
              <a:pathLst>
                <a:path extrusionOk="0" h="464" w="487">
                  <a:moveTo>
                    <a:pt x="230" y="73"/>
                  </a:moveTo>
                  <a:cubicBezTo>
                    <a:pt x="239" y="73"/>
                    <a:pt x="248" y="76"/>
                    <a:pt x="256" y="84"/>
                  </a:cubicBezTo>
                  <a:cubicBezTo>
                    <a:pt x="312" y="84"/>
                    <a:pt x="347" y="140"/>
                    <a:pt x="375" y="175"/>
                  </a:cubicBezTo>
                  <a:cubicBezTo>
                    <a:pt x="400" y="252"/>
                    <a:pt x="356" y="381"/>
                    <a:pt x="257" y="381"/>
                  </a:cubicBezTo>
                  <a:cubicBezTo>
                    <a:pt x="248" y="381"/>
                    <a:pt x="238" y="380"/>
                    <a:pt x="228" y="378"/>
                  </a:cubicBezTo>
                  <a:cubicBezTo>
                    <a:pt x="109" y="350"/>
                    <a:pt x="81" y="203"/>
                    <a:pt x="137" y="112"/>
                  </a:cubicBezTo>
                  <a:cubicBezTo>
                    <a:pt x="181" y="92"/>
                    <a:pt x="208" y="73"/>
                    <a:pt x="230" y="73"/>
                  </a:cubicBezTo>
                  <a:close/>
                  <a:moveTo>
                    <a:pt x="284" y="0"/>
                  </a:moveTo>
                  <a:cubicBezTo>
                    <a:pt x="228" y="0"/>
                    <a:pt x="172" y="28"/>
                    <a:pt x="109" y="56"/>
                  </a:cubicBezTo>
                  <a:lnTo>
                    <a:pt x="81" y="84"/>
                  </a:lnTo>
                  <a:cubicBezTo>
                    <a:pt x="1" y="198"/>
                    <a:pt x="74" y="464"/>
                    <a:pt x="257" y="464"/>
                  </a:cubicBezTo>
                  <a:cubicBezTo>
                    <a:pt x="265" y="464"/>
                    <a:pt x="274" y="463"/>
                    <a:pt x="284" y="462"/>
                  </a:cubicBezTo>
                  <a:cubicBezTo>
                    <a:pt x="403" y="434"/>
                    <a:pt x="487" y="231"/>
                    <a:pt x="431" y="112"/>
                  </a:cubicBezTo>
                  <a:cubicBezTo>
                    <a:pt x="403" y="84"/>
                    <a:pt x="347" y="28"/>
                    <a:pt x="2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64"/>
            <p:cNvSpPr/>
            <p:nvPr/>
          </p:nvSpPr>
          <p:spPr>
            <a:xfrm>
              <a:off x="4393797" y="1452423"/>
              <a:ext cx="18636" cy="17066"/>
            </a:xfrm>
            <a:custGeom>
              <a:rect b="b" l="l" r="r" t="t"/>
              <a:pathLst>
                <a:path extrusionOk="0" h="750" w="819">
                  <a:moveTo>
                    <a:pt x="403" y="111"/>
                  </a:moveTo>
                  <a:cubicBezTo>
                    <a:pt x="447" y="111"/>
                    <a:pt x="489" y="120"/>
                    <a:pt x="525" y="142"/>
                  </a:cubicBezTo>
                  <a:cubicBezTo>
                    <a:pt x="672" y="261"/>
                    <a:pt x="699" y="492"/>
                    <a:pt x="525" y="611"/>
                  </a:cubicBezTo>
                  <a:cubicBezTo>
                    <a:pt x="488" y="635"/>
                    <a:pt x="433" y="649"/>
                    <a:pt x="376" y="649"/>
                  </a:cubicBezTo>
                  <a:cubicBezTo>
                    <a:pt x="303" y="649"/>
                    <a:pt x="226" y="627"/>
                    <a:pt x="175" y="576"/>
                  </a:cubicBezTo>
                  <a:cubicBezTo>
                    <a:pt x="91" y="520"/>
                    <a:pt x="91" y="401"/>
                    <a:pt x="91" y="317"/>
                  </a:cubicBezTo>
                  <a:cubicBezTo>
                    <a:pt x="112" y="206"/>
                    <a:pt x="266" y="111"/>
                    <a:pt x="403" y="111"/>
                  </a:cubicBezTo>
                  <a:close/>
                  <a:moveTo>
                    <a:pt x="439" y="1"/>
                  </a:moveTo>
                  <a:cubicBezTo>
                    <a:pt x="253" y="1"/>
                    <a:pt x="53" y="160"/>
                    <a:pt x="28" y="345"/>
                  </a:cubicBezTo>
                  <a:cubicBezTo>
                    <a:pt x="0" y="436"/>
                    <a:pt x="28" y="520"/>
                    <a:pt x="91" y="611"/>
                  </a:cubicBezTo>
                  <a:cubicBezTo>
                    <a:pt x="152" y="707"/>
                    <a:pt x="260" y="750"/>
                    <a:pt x="369" y="750"/>
                  </a:cubicBezTo>
                  <a:cubicBezTo>
                    <a:pt x="459" y="750"/>
                    <a:pt x="549" y="721"/>
                    <a:pt x="616" y="667"/>
                  </a:cubicBezTo>
                  <a:cubicBezTo>
                    <a:pt x="818" y="520"/>
                    <a:pt x="790" y="261"/>
                    <a:pt x="644" y="86"/>
                  </a:cubicBezTo>
                  <a:cubicBezTo>
                    <a:pt x="586" y="26"/>
                    <a:pt x="513" y="1"/>
                    <a:pt x="4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64"/>
            <p:cNvSpPr/>
            <p:nvPr/>
          </p:nvSpPr>
          <p:spPr>
            <a:xfrm>
              <a:off x="4386083" y="1473471"/>
              <a:ext cx="13767" cy="12242"/>
            </a:xfrm>
            <a:custGeom>
              <a:rect b="b" l="l" r="r" t="t"/>
              <a:pathLst>
                <a:path extrusionOk="0" h="538" w="605">
                  <a:moveTo>
                    <a:pt x="319" y="114"/>
                  </a:moveTo>
                  <a:cubicBezTo>
                    <a:pt x="379" y="114"/>
                    <a:pt x="437" y="143"/>
                    <a:pt x="458" y="210"/>
                  </a:cubicBezTo>
                  <a:cubicBezTo>
                    <a:pt x="486" y="322"/>
                    <a:pt x="458" y="441"/>
                    <a:pt x="339" y="441"/>
                  </a:cubicBezTo>
                  <a:cubicBezTo>
                    <a:pt x="255" y="441"/>
                    <a:pt x="164" y="413"/>
                    <a:pt x="136" y="294"/>
                  </a:cubicBezTo>
                  <a:cubicBezTo>
                    <a:pt x="119" y="187"/>
                    <a:pt x="223" y="114"/>
                    <a:pt x="319" y="114"/>
                  </a:cubicBezTo>
                  <a:close/>
                  <a:moveTo>
                    <a:pt x="341" y="1"/>
                  </a:moveTo>
                  <a:cubicBezTo>
                    <a:pt x="176" y="1"/>
                    <a:pt x="0" y="186"/>
                    <a:pt x="81" y="385"/>
                  </a:cubicBezTo>
                  <a:cubicBezTo>
                    <a:pt x="123" y="492"/>
                    <a:pt x="235" y="538"/>
                    <a:pt x="339" y="538"/>
                  </a:cubicBezTo>
                  <a:cubicBezTo>
                    <a:pt x="371" y="538"/>
                    <a:pt x="402" y="533"/>
                    <a:pt x="430" y="525"/>
                  </a:cubicBezTo>
                  <a:cubicBezTo>
                    <a:pt x="577" y="469"/>
                    <a:pt x="605" y="294"/>
                    <a:pt x="542" y="147"/>
                  </a:cubicBezTo>
                  <a:cubicBezTo>
                    <a:pt x="497" y="43"/>
                    <a:pt x="420" y="1"/>
                    <a:pt x="3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64"/>
            <p:cNvSpPr/>
            <p:nvPr/>
          </p:nvSpPr>
          <p:spPr>
            <a:xfrm>
              <a:off x="4371360" y="1480912"/>
              <a:ext cx="9876" cy="10399"/>
            </a:xfrm>
            <a:custGeom>
              <a:rect b="b" l="l" r="r" t="t"/>
              <a:pathLst>
                <a:path extrusionOk="0" h="457" w="434">
                  <a:moveTo>
                    <a:pt x="193" y="102"/>
                  </a:moveTo>
                  <a:cubicBezTo>
                    <a:pt x="209" y="102"/>
                    <a:pt x="223" y="106"/>
                    <a:pt x="231" y="114"/>
                  </a:cubicBezTo>
                  <a:cubicBezTo>
                    <a:pt x="287" y="114"/>
                    <a:pt x="315" y="233"/>
                    <a:pt x="287" y="289"/>
                  </a:cubicBezTo>
                  <a:cubicBezTo>
                    <a:pt x="273" y="347"/>
                    <a:pt x="246" y="368"/>
                    <a:pt x="215" y="368"/>
                  </a:cubicBezTo>
                  <a:cubicBezTo>
                    <a:pt x="182" y="368"/>
                    <a:pt x="144" y="345"/>
                    <a:pt x="112" y="317"/>
                  </a:cubicBezTo>
                  <a:cubicBezTo>
                    <a:pt x="56" y="261"/>
                    <a:pt x="56" y="198"/>
                    <a:pt x="84" y="142"/>
                  </a:cubicBezTo>
                  <a:cubicBezTo>
                    <a:pt x="104" y="122"/>
                    <a:pt x="155" y="102"/>
                    <a:pt x="193" y="102"/>
                  </a:cubicBezTo>
                  <a:close/>
                  <a:moveTo>
                    <a:pt x="234" y="1"/>
                  </a:moveTo>
                  <a:cubicBezTo>
                    <a:pt x="157" y="1"/>
                    <a:pt x="69" y="48"/>
                    <a:pt x="28" y="114"/>
                  </a:cubicBezTo>
                  <a:cubicBezTo>
                    <a:pt x="0" y="233"/>
                    <a:pt x="0" y="317"/>
                    <a:pt x="84" y="408"/>
                  </a:cubicBezTo>
                  <a:cubicBezTo>
                    <a:pt x="120" y="440"/>
                    <a:pt x="162" y="456"/>
                    <a:pt x="205" y="456"/>
                  </a:cubicBezTo>
                  <a:cubicBezTo>
                    <a:pt x="272" y="456"/>
                    <a:pt x="339" y="417"/>
                    <a:pt x="378" y="345"/>
                  </a:cubicBezTo>
                  <a:cubicBezTo>
                    <a:pt x="434" y="233"/>
                    <a:pt x="406" y="86"/>
                    <a:pt x="315" y="23"/>
                  </a:cubicBezTo>
                  <a:cubicBezTo>
                    <a:pt x="292" y="8"/>
                    <a:pt x="264" y="1"/>
                    <a:pt x="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64"/>
            <p:cNvSpPr/>
            <p:nvPr/>
          </p:nvSpPr>
          <p:spPr>
            <a:xfrm>
              <a:off x="4346694" y="1501323"/>
              <a:ext cx="5438" cy="17203"/>
            </a:xfrm>
            <a:custGeom>
              <a:rect b="b" l="l" r="r" t="t"/>
              <a:pathLst>
                <a:path extrusionOk="0" h="756" w="239">
                  <a:moveTo>
                    <a:pt x="35" y="0"/>
                  </a:moveTo>
                  <a:cubicBezTo>
                    <a:pt x="1" y="0"/>
                    <a:pt x="1" y="35"/>
                    <a:pt x="1" y="35"/>
                  </a:cubicBezTo>
                  <a:cubicBezTo>
                    <a:pt x="119" y="91"/>
                    <a:pt x="119" y="294"/>
                    <a:pt x="147" y="413"/>
                  </a:cubicBezTo>
                  <a:cubicBezTo>
                    <a:pt x="147" y="497"/>
                    <a:pt x="147" y="616"/>
                    <a:pt x="175" y="734"/>
                  </a:cubicBezTo>
                  <a:cubicBezTo>
                    <a:pt x="175" y="748"/>
                    <a:pt x="184" y="755"/>
                    <a:pt x="193" y="755"/>
                  </a:cubicBezTo>
                  <a:cubicBezTo>
                    <a:pt x="202" y="755"/>
                    <a:pt x="210" y="748"/>
                    <a:pt x="210" y="734"/>
                  </a:cubicBezTo>
                  <a:cubicBezTo>
                    <a:pt x="238" y="560"/>
                    <a:pt x="238" y="385"/>
                    <a:pt x="175" y="210"/>
                  </a:cubicBezTo>
                  <a:cubicBezTo>
                    <a:pt x="147" y="147"/>
                    <a:pt x="119" y="35"/>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64"/>
            <p:cNvSpPr/>
            <p:nvPr/>
          </p:nvSpPr>
          <p:spPr>
            <a:xfrm>
              <a:off x="4353634" y="1502916"/>
              <a:ext cx="3732" cy="18477"/>
            </a:xfrm>
            <a:custGeom>
              <a:rect b="b" l="l" r="r" t="t"/>
              <a:pathLst>
                <a:path extrusionOk="0" h="812" w="164">
                  <a:moveTo>
                    <a:pt x="52" y="0"/>
                  </a:moveTo>
                  <a:cubicBezTo>
                    <a:pt x="40" y="0"/>
                    <a:pt x="31" y="7"/>
                    <a:pt x="45" y="21"/>
                  </a:cubicBezTo>
                  <a:cubicBezTo>
                    <a:pt x="136" y="280"/>
                    <a:pt x="80" y="518"/>
                    <a:pt x="17" y="776"/>
                  </a:cubicBezTo>
                  <a:cubicBezTo>
                    <a:pt x="1" y="793"/>
                    <a:pt x="13" y="812"/>
                    <a:pt x="33" y="812"/>
                  </a:cubicBezTo>
                  <a:cubicBezTo>
                    <a:pt x="48" y="812"/>
                    <a:pt x="66" y="802"/>
                    <a:pt x="80" y="776"/>
                  </a:cubicBezTo>
                  <a:cubicBezTo>
                    <a:pt x="136" y="664"/>
                    <a:pt x="164" y="490"/>
                    <a:pt x="164" y="343"/>
                  </a:cubicBezTo>
                  <a:cubicBezTo>
                    <a:pt x="164" y="224"/>
                    <a:pt x="108" y="105"/>
                    <a:pt x="80" y="21"/>
                  </a:cubicBezTo>
                  <a:cubicBezTo>
                    <a:pt x="80" y="7"/>
                    <a:pt x="64" y="0"/>
                    <a:pt x="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64"/>
            <p:cNvSpPr/>
            <p:nvPr/>
          </p:nvSpPr>
          <p:spPr>
            <a:xfrm>
              <a:off x="4334770" y="1519664"/>
              <a:ext cx="15929" cy="18272"/>
            </a:xfrm>
            <a:custGeom>
              <a:rect b="b" l="l" r="r" t="t"/>
              <a:pathLst>
                <a:path extrusionOk="0" h="803" w="700">
                  <a:moveTo>
                    <a:pt x="649" y="1"/>
                  </a:moveTo>
                  <a:cubicBezTo>
                    <a:pt x="646" y="1"/>
                    <a:pt x="643" y="4"/>
                    <a:pt x="643" y="12"/>
                  </a:cubicBezTo>
                  <a:cubicBezTo>
                    <a:pt x="615" y="159"/>
                    <a:pt x="497" y="334"/>
                    <a:pt x="413" y="453"/>
                  </a:cubicBezTo>
                  <a:cubicBezTo>
                    <a:pt x="322" y="565"/>
                    <a:pt x="175" y="684"/>
                    <a:pt x="35" y="712"/>
                  </a:cubicBezTo>
                  <a:cubicBezTo>
                    <a:pt x="0" y="712"/>
                    <a:pt x="0" y="802"/>
                    <a:pt x="35" y="802"/>
                  </a:cubicBezTo>
                  <a:cubicBezTo>
                    <a:pt x="238" y="802"/>
                    <a:pt x="385" y="656"/>
                    <a:pt x="497" y="509"/>
                  </a:cubicBezTo>
                  <a:cubicBezTo>
                    <a:pt x="587" y="390"/>
                    <a:pt x="699" y="187"/>
                    <a:pt x="671" y="40"/>
                  </a:cubicBezTo>
                  <a:cubicBezTo>
                    <a:pt x="671" y="20"/>
                    <a:pt x="657" y="1"/>
                    <a:pt x="6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64"/>
            <p:cNvSpPr/>
            <p:nvPr/>
          </p:nvSpPr>
          <p:spPr>
            <a:xfrm>
              <a:off x="4313153" y="1528902"/>
              <a:ext cx="16384" cy="10945"/>
            </a:xfrm>
            <a:custGeom>
              <a:rect b="b" l="l" r="r" t="t"/>
              <a:pathLst>
                <a:path extrusionOk="0" h="481" w="720">
                  <a:moveTo>
                    <a:pt x="38" y="0"/>
                  </a:moveTo>
                  <a:cubicBezTo>
                    <a:pt x="23" y="0"/>
                    <a:pt x="0" y="22"/>
                    <a:pt x="20" y="47"/>
                  </a:cubicBezTo>
                  <a:cubicBezTo>
                    <a:pt x="167" y="278"/>
                    <a:pt x="342" y="480"/>
                    <a:pt x="663" y="480"/>
                  </a:cubicBezTo>
                  <a:cubicBezTo>
                    <a:pt x="691" y="480"/>
                    <a:pt x="719" y="424"/>
                    <a:pt x="663" y="424"/>
                  </a:cubicBezTo>
                  <a:cubicBezTo>
                    <a:pt x="398" y="361"/>
                    <a:pt x="223" y="222"/>
                    <a:pt x="48" y="12"/>
                  </a:cubicBezTo>
                  <a:cubicBezTo>
                    <a:pt x="48" y="4"/>
                    <a:pt x="43"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10" name="Shape 3610"/>
        <p:cNvGrpSpPr/>
        <p:nvPr/>
      </p:nvGrpSpPr>
      <p:grpSpPr>
        <a:xfrm>
          <a:off x="0" y="0"/>
          <a:ext cx="0" cy="0"/>
          <a:chOff x="0" y="0"/>
          <a:chExt cx="0" cy="0"/>
        </a:xfrm>
      </p:grpSpPr>
      <p:sp>
        <p:nvSpPr>
          <p:cNvPr id="3611" name="Google Shape;3611;p65"/>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C</a:t>
            </a:r>
            <a:r>
              <a:rPr lang="en">
                <a:solidFill>
                  <a:schemeClr val="dk2"/>
                </a:solidFill>
              </a:rPr>
              <a:t>haracteristics </a:t>
            </a:r>
            <a:r>
              <a:rPr lang="en"/>
              <a:t>of some species</a:t>
            </a:r>
            <a:endParaRPr/>
          </a:p>
        </p:txBody>
      </p:sp>
      <p:graphicFrame>
        <p:nvGraphicFramePr>
          <p:cNvPr id="3612" name="Google Shape;3612;p65"/>
          <p:cNvGraphicFramePr/>
          <p:nvPr/>
        </p:nvGraphicFramePr>
        <p:xfrm>
          <a:off x="719966" y="1835038"/>
          <a:ext cx="3000000" cy="3000000"/>
        </p:xfrm>
        <a:graphic>
          <a:graphicData uri="http://schemas.openxmlformats.org/drawingml/2006/table">
            <a:tbl>
              <a:tblPr>
                <a:noFill/>
                <a:tableStyleId>{2099C6C3-BD77-4E15-A64A-7383CF450EFC}</a:tableStyleId>
              </a:tblPr>
              <a:tblGrid>
                <a:gridCol w="1420850"/>
                <a:gridCol w="1570800"/>
                <a:gridCol w="1570800"/>
                <a:gridCol w="1570800"/>
                <a:gridCol w="1570800"/>
              </a:tblGrid>
              <a:tr h="317575">
                <a:tc>
                  <a:txBody>
                    <a:bodyPr/>
                    <a:lstStyle/>
                    <a:p>
                      <a:pPr indent="0" lvl="0" marL="0" rtl="0" algn="ctr">
                        <a:spcBef>
                          <a:spcPts val="0"/>
                        </a:spcBef>
                        <a:spcAft>
                          <a:spcPts val="0"/>
                        </a:spcAft>
                        <a:buNone/>
                      </a:pPr>
                      <a:r>
                        <a:t/>
                      </a:r>
                      <a:endParaRPr>
                        <a:solidFill>
                          <a:srgbClr val="5F8794"/>
                        </a:solidFill>
                      </a:endParaRPr>
                    </a:p>
                  </a:txBody>
                  <a:tcPr marT="0" marB="91425" marR="91425" marL="0" anchor="ctr">
                    <a:lnL cap="flat" cmpd="sng" w="19050">
                      <a:solidFill>
                        <a:srgbClr val="FCEFC7">
                          <a:alpha val="0"/>
                        </a:srgb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rgbClr val="FCEFC7">
                          <a:alpha val="0"/>
                        </a:srgb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tcPr>
                </a:tc>
                <a:tc>
                  <a:txBody>
                    <a:bodyPr/>
                    <a:lstStyle/>
                    <a:p>
                      <a:pPr indent="0" lvl="0" marL="0" rtl="0" algn="ctr">
                        <a:spcBef>
                          <a:spcPts val="0"/>
                        </a:spcBef>
                        <a:spcAft>
                          <a:spcPts val="0"/>
                        </a:spcAft>
                        <a:buNone/>
                      </a:pPr>
                      <a:r>
                        <a:rPr lang="en" sz="2400">
                          <a:solidFill>
                            <a:schemeClr val="accent4"/>
                          </a:solidFill>
                          <a:latin typeface="Alfa Slab One"/>
                          <a:ea typeface="Alfa Slab One"/>
                          <a:cs typeface="Alfa Slab One"/>
                          <a:sym typeface="Alfa Slab One"/>
                        </a:rPr>
                        <a:t>Weight</a:t>
                      </a:r>
                      <a:endParaRPr sz="2400">
                        <a:solidFill>
                          <a:schemeClr val="accent4"/>
                        </a:solidFill>
                        <a:latin typeface="Alfa Slab One"/>
                        <a:ea typeface="Alfa Slab One"/>
                        <a:cs typeface="Alfa Slab One"/>
                        <a:sym typeface="Alfa Slab One"/>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2400">
                          <a:solidFill>
                            <a:schemeClr val="accent4"/>
                          </a:solidFill>
                          <a:latin typeface="Alfa Slab One"/>
                          <a:ea typeface="Alfa Slab One"/>
                          <a:cs typeface="Alfa Slab One"/>
                          <a:sym typeface="Alfa Slab One"/>
                        </a:rPr>
                        <a:t>Height</a:t>
                      </a:r>
                      <a:endParaRPr sz="2400">
                        <a:solidFill>
                          <a:schemeClr val="accent4"/>
                        </a:solidFill>
                        <a:latin typeface="Alfa Slab One"/>
                        <a:ea typeface="Alfa Slab One"/>
                        <a:cs typeface="Alfa Slab One"/>
                        <a:sym typeface="Alfa Slab One"/>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2400">
                          <a:solidFill>
                            <a:schemeClr val="accent4"/>
                          </a:solidFill>
                          <a:latin typeface="Alfa Slab One"/>
                          <a:ea typeface="Alfa Slab One"/>
                          <a:cs typeface="Alfa Slab One"/>
                          <a:sym typeface="Alfa Slab One"/>
                        </a:rPr>
                        <a:t>Feeding</a:t>
                      </a:r>
                      <a:endParaRPr sz="2400">
                        <a:solidFill>
                          <a:schemeClr val="accent4"/>
                        </a:solidFill>
                        <a:latin typeface="Alfa Slab One"/>
                        <a:ea typeface="Alfa Slab One"/>
                        <a:cs typeface="Alfa Slab One"/>
                        <a:sym typeface="Alfa Slab One"/>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2400">
                          <a:solidFill>
                            <a:schemeClr val="accent4"/>
                          </a:solidFill>
                          <a:latin typeface="Alfa Slab One"/>
                          <a:ea typeface="Alfa Slab One"/>
                          <a:cs typeface="Alfa Slab One"/>
                          <a:sym typeface="Alfa Slab One"/>
                        </a:rPr>
                        <a:t>Place</a:t>
                      </a:r>
                      <a:endParaRPr sz="2400">
                        <a:solidFill>
                          <a:schemeClr val="accent4"/>
                        </a:solidFill>
                        <a:latin typeface="Alfa Slab One"/>
                        <a:ea typeface="Alfa Slab One"/>
                        <a:cs typeface="Alfa Slab One"/>
                        <a:sym typeface="Alfa Slab One"/>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3"/>
                    </a:solidFill>
                  </a:tcPr>
                </a:tc>
              </a:tr>
              <a:tr h="249450">
                <a:tc>
                  <a:txBody>
                    <a:bodyPr/>
                    <a:lstStyle/>
                    <a:p>
                      <a:pPr indent="0" lvl="0" marL="0" rtl="0" algn="l">
                        <a:spcBef>
                          <a:spcPts val="0"/>
                        </a:spcBef>
                        <a:spcAft>
                          <a:spcPts val="0"/>
                        </a:spcAft>
                        <a:buNone/>
                      </a:pPr>
                      <a:r>
                        <a:rPr lang="en" sz="2000">
                          <a:solidFill>
                            <a:schemeClr val="accent4"/>
                          </a:solidFill>
                          <a:latin typeface="Alfa Slab One"/>
                          <a:ea typeface="Alfa Slab One"/>
                          <a:cs typeface="Alfa Slab One"/>
                          <a:sym typeface="Alfa Slab One"/>
                        </a:rPr>
                        <a:t>Venus</a:t>
                      </a:r>
                      <a:endParaRPr sz="2000">
                        <a:solidFill>
                          <a:schemeClr val="accent4"/>
                        </a:solidFill>
                        <a:latin typeface="Alfa Slab One"/>
                        <a:ea typeface="Alfa Slab One"/>
                        <a:cs typeface="Alfa Slab One"/>
                        <a:sym typeface="Alfa Slab One"/>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latin typeface="Ubuntu"/>
                          <a:ea typeface="Ubuntu"/>
                          <a:cs typeface="Ubuntu"/>
                          <a:sym typeface="Ubuntu"/>
                        </a:rPr>
                        <a:t>10 tons</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39 feet</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Vegetables</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Jupiter</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r>
              <a:tr h="249450">
                <a:tc>
                  <a:txBody>
                    <a:bodyPr/>
                    <a:lstStyle/>
                    <a:p>
                      <a:pPr indent="0" lvl="0" marL="0" rtl="0" algn="l">
                        <a:spcBef>
                          <a:spcPts val="0"/>
                        </a:spcBef>
                        <a:spcAft>
                          <a:spcPts val="0"/>
                        </a:spcAft>
                        <a:buNone/>
                      </a:pPr>
                      <a:r>
                        <a:rPr lang="en" sz="2000">
                          <a:solidFill>
                            <a:schemeClr val="accent4"/>
                          </a:solidFill>
                          <a:latin typeface="Alfa Slab One"/>
                          <a:ea typeface="Alfa Slab One"/>
                          <a:cs typeface="Alfa Slab One"/>
                          <a:sym typeface="Alfa Slab One"/>
                        </a:rPr>
                        <a:t>Mercury</a:t>
                      </a:r>
                      <a:endParaRPr sz="2000">
                        <a:solidFill>
                          <a:schemeClr val="accent4"/>
                        </a:solidFill>
                        <a:latin typeface="Alfa Slab One"/>
                        <a:ea typeface="Alfa Slab One"/>
                        <a:cs typeface="Alfa Slab One"/>
                        <a:sym typeface="Alfa Slab One"/>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latin typeface="Ubuntu"/>
                          <a:ea typeface="Ubuntu"/>
                          <a:cs typeface="Ubuntu"/>
                          <a:sym typeface="Ubuntu"/>
                        </a:rPr>
                        <a:t>9 tons</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25 feet</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Meat</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Earth</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r>
              <a:tr h="249450">
                <a:tc>
                  <a:txBody>
                    <a:bodyPr/>
                    <a:lstStyle/>
                    <a:p>
                      <a:pPr indent="0" lvl="0" marL="0" rtl="0" algn="l">
                        <a:spcBef>
                          <a:spcPts val="0"/>
                        </a:spcBef>
                        <a:spcAft>
                          <a:spcPts val="0"/>
                        </a:spcAft>
                        <a:buNone/>
                      </a:pPr>
                      <a:r>
                        <a:rPr lang="en" sz="2000">
                          <a:solidFill>
                            <a:schemeClr val="accent4"/>
                          </a:solidFill>
                          <a:latin typeface="Alfa Slab One"/>
                          <a:ea typeface="Alfa Slab One"/>
                          <a:cs typeface="Alfa Slab One"/>
                          <a:sym typeface="Alfa Slab One"/>
                        </a:rPr>
                        <a:t>Saturn</a:t>
                      </a:r>
                      <a:endParaRPr sz="2000">
                        <a:solidFill>
                          <a:schemeClr val="accent4"/>
                        </a:solidFill>
                        <a:latin typeface="Alfa Slab One"/>
                        <a:ea typeface="Alfa Slab One"/>
                        <a:cs typeface="Alfa Slab One"/>
                        <a:sym typeface="Alfa Slab One"/>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5"/>
                    </a:solidFill>
                  </a:tcPr>
                </a:tc>
                <a:tc>
                  <a:txBody>
                    <a:bodyPr/>
                    <a:lstStyle/>
                    <a:p>
                      <a:pPr indent="0" lvl="0" marL="0" rtl="0" algn="ctr">
                        <a:spcBef>
                          <a:spcPts val="0"/>
                        </a:spcBef>
                        <a:spcAft>
                          <a:spcPts val="0"/>
                        </a:spcAft>
                        <a:buNone/>
                      </a:pPr>
                      <a:r>
                        <a:rPr lang="en">
                          <a:latin typeface="Ubuntu"/>
                          <a:ea typeface="Ubuntu"/>
                          <a:cs typeface="Ubuntu"/>
                          <a:sym typeface="Ubuntu"/>
                        </a:rPr>
                        <a:t>4 tons</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1</a:t>
                      </a:r>
                      <a:r>
                        <a:rPr lang="en">
                          <a:latin typeface="Ubuntu"/>
                          <a:ea typeface="Ubuntu"/>
                          <a:cs typeface="Ubuntu"/>
                          <a:sym typeface="Ubuntu"/>
                        </a:rPr>
                        <a:t>0 feet</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Vegetables</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Mars</a:t>
                      </a:r>
                      <a:endParaRPr>
                        <a:latin typeface="Ubuntu"/>
                        <a:ea typeface="Ubuntu"/>
                        <a:cs typeface="Ubuntu"/>
                        <a:sym typeface="Ubuntu"/>
                      </a:endParaRPr>
                    </a:p>
                  </a:txBody>
                  <a:tcPr marT="90000" marB="91425" marR="91425" marL="91425" anchor="ctr">
                    <a:lnL cap="flat" cmpd="sng" w="19050">
                      <a:solidFill>
                        <a:schemeClr val="dk2">
                          <a:alpha val="0"/>
                        </a:schemeClr>
                      </a:solidFill>
                      <a:prstDash val="solid"/>
                      <a:round/>
                      <a:headEnd len="sm" w="sm" type="none"/>
                      <a:tailEnd len="sm" w="sm" type="none"/>
                    </a:lnL>
                    <a:lnR cap="flat" cmpd="sng" w="19050">
                      <a:solidFill>
                        <a:schemeClr val="dk2">
                          <a:alpha val="0"/>
                        </a:schemeClr>
                      </a:solidFill>
                      <a:prstDash val="solid"/>
                      <a:round/>
                      <a:headEnd len="sm" w="sm" type="none"/>
                      <a:tailEnd len="sm" w="sm" type="none"/>
                    </a:lnR>
                    <a:lnT cap="flat" cmpd="sng" w="19050">
                      <a:solidFill>
                        <a:schemeClr val="dk2">
                          <a:alpha val="0"/>
                        </a:schemeClr>
                      </a:solidFill>
                      <a:prstDash val="solid"/>
                      <a:round/>
                      <a:headEnd len="sm" w="sm" type="none"/>
                      <a:tailEnd len="sm" w="sm" type="none"/>
                    </a:lnT>
                    <a:lnB cap="flat" cmpd="sng" w="19050">
                      <a:solidFill>
                        <a:schemeClr val="dk2">
                          <a:alpha val="0"/>
                        </a:schemeClr>
                      </a:solidFill>
                      <a:prstDash val="solid"/>
                      <a:round/>
                      <a:headEnd len="sm" w="sm" type="none"/>
                      <a:tailEnd len="sm" w="sm" type="none"/>
                    </a:lnB>
                    <a:solidFill>
                      <a:schemeClr val="accent1"/>
                    </a:solidFill>
                  </a:tcPr>
                </a:tc>
              </a:tr>
            </a:tbl>
          </a:graphicData>
        </a:graphic>
      </p:graphicFrame>
      <p:grpSp>
        <p:nvGrpSpPr>
          <p:cNvPr id="3613" name="Google Shape;3613;p65"/>
          <p:cNvGrpSpPr/>
          <p:nvPr/>
        </p:nvGrpSpPr>
        <p:grpSpPr>
          <a:xfrm flipH="1">
            <a:off x="7310560" y="4080770"/>
            <a:ext cx="1359546" cy="689246"/>
            <a:chOff x="3445950" y="2715950"/>
            <a:chExt cx="335475" cy="170075"/>
          </a:xfrm>
        </p:grpSpPr>
        <p:sp>
          <p:nvSpPr>
            <p:cNvPr id="3614" name="Google Shape;3614;p65"/>
            <p:cNvSpPr/>
            <p:nvPr/>
          </p:nvSpPr>
          <p:spPr>
            <a:xfrm>
              <a:off x="3653425" y="2755725"/>
              <a:ext cx="6100" cy="2800"/>
            </a:xfrm>
            <a:custGeom>
              <a:rect b="b" l="l" r="r" t="t"/>
              <a:pathLst>
                <a:path extrusionOk="0" h="112" w="244">
                  <a:moveTo>
                    <a:pt x="1" y="0"/>
                  </a:moveTo>
                  <a:lnTo>
                    <a:pt x="1" y="26"/>
                  </a:lnTo>
                  <a:cubicBezTo>
                    <a:pt x="27" y="53"/>
                    <a:pt x="53" y="86"/>
                    <a:pt x="79" y="112"/>
                  </a:cubicBezTo>
                  <a:lnTo>
                    <a:pt x="244" y="112"/>
                  </a:lnTo>
                  <a:lnTo>
                    <a:pt x="244" y="86"/>
                  </a:lnTo>
                  <a:cubicBezTo>
                    <a:pt x="217" y="53"/>
                    <a:pt x="191" y="26"/>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65"/>
            <p:cNvSpPr/>
            <p:nvPr/>
          </p:nvSpPr>
          <p:spPr>
            <a:xfrm>
              <a:off x="3664425" y="2754400"/>
              <a:ext cx="5450" cy="3475"/>
            </a:xfrm>
            <a:custGeom>
              <a:rect b="b" l="l" r="r" t="t"/>
              <a:pathLst>
                <a:path extrusionOk="0" h="139" w="218">
                  <a:moveTo>
                    <a:pt x="1" y="1"/>
                  </a:moveTo>
                  <a:lnTo>
                    <a:pt x="1" y="27"/>
                  </a:lnTo>
                  <a:cubicBezTo>
                    <a:pt x="27" y="53"/>
                    <a:pt x="53" y="79"/>
                    <a:pt x="80" y="106"/>
                  </a:cubicBezTo>
                  <a:lnTo>
                    <a:pt x="80" y="139"/>
                  </a:lnTo>
                  <a:cubicBezTo>
                    <a:pt x="80" y="139"/>
                    <a:pt x="165" y="106"/>
                    <a:pt x="218" y="106"/>
                  </a:cubicBezTo>
                  <a:cubicBezTo>
                    <a:pt x="191" y="53"/>
                    <a:pt x="165" y="27"/>
                    <a:pt x="1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65"/>
            <p:cNvSpPr/>
            <p:nvPr/>
          </p:nvSpPr>
          <p:spPr>
            <a:xfrm>
              <a:off x="3659500" y="2755050"/>
              <a:ext cx="4950" cy="2825"/>
            </a:xfrm>
            <a:custGeom>
              <a:rect b="b" l="l" r="r" t="t"/>
              <a:pathLst>
                <a:path extrusionOk="0" h="113" w="198">
                  <a:moveTo>
                    <a:pt x="1" y="1"/>
                  </a:moveTo>
                  <a:lnTo>
                    <a:pt x="1" y="27"/>
                  </a:lnTo>
                  <a:cubicBezTo>
                    <a:pt x="34" y="53"/>
                    <a:pt x="60" y="80"/>
                    <a:pt x="86" y="113"/>
                  </a:cubicBezTo>
                  <a:lnTo>
                    <a:pt x="198" y="113"/>
                  </a:lnTo>
                  <a:lnTo>
                    <a:pt x="165" y="80"/>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65"/>
            <p:cNvSpPr/>
            <p:nvPr/>
          </p:nvSpPr>
          <p:spPr>
            <a:xfrm>
              <a:off x="3667725" y="2758500"/>
              <a:ext cx="5600" cy="2650"/>
            </a:xfrm>
            <a:custGeom>
              <a:rect b="b" l="l" r="r" t="t"/>
              <a:pathLst>
                <a:path extrusionOk="0" h="106" w="224">
                  <a:moveTo>
                    <a:pt x="138" y="1"/>
                  </a:moveTo>
                  <a:lnTo>
                    <a:pt x="0" y="27"/>
                  </a:lnTo>
                  <a:cubicBezTo>
                    <a:pt x="33" y="53"/>
                    <a:pt x="33" y="80"/>
                    <a:pt x="59" y="106"/>
                  </a:cubicBezTo>
                  <a:lnTo>
                    <a:pt x="224" y="106"/>
                  </a:lnTo>
                  <a:lnTo>
                    <a:pt x="224" y="80"/>
                  </a:lnTo>
                  <a:cubicBezTo>
                    <a:pt x="197" y="53"/>
                    <a:pt x="165" y="27"/>
                    <a:pt x="1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65"/>
            <p:cNvSpPr/>
            <p:nvPr/>
          </p:nvSpPr>
          <p:spPr>
            <a:xfrm>
              <a:off x="3675925" y="2761950"/>
              <a:ext cx="7600" cy="4150"/>
            </a:xfrm>
            <a:custGeom>
              <a:rect b="b" l="l" r="r" t="t"/>
              <a:pathLst>
                <a:path extrusionOk="0" h="166" w="304">
                  <a:moveTo>
                    <a:pt x="1" y="1"/>
                  </a:moveTo>
                  <a:cubicBezTo>
                    <a:pt x="60" y="53"/>
                    <a:pt x="86" y="106"/>
                    <a:pt x="113" y="165"/>
                  </a:cubicBezTo>
                  <a:cubicBezTo>
                    <a:pt x="165" y="132"/>
                    <a:pt x="251" y="132"/>
                    <a:pt x="303" y="106"/>
                  </a:cubicBezTo>
                  <a:cubicBezTo>
                    <a:pt x="277" y="53"/>
                    <a:pt x="251" y="27"/>
                    <a:pt x="25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65"/>
            <p:cNvSpPr/>
            <p:nvPr/>
          </p:nvSpPr>
          <p:spPr>
            <a:xfrm>
              <a:off x="3673975" y="2758500"/>
              <a:ext cx="6100" cy="2000"/>
            </a:xfrm>
            <a:custGeom>
              <a:rect b="b" l="l" r="r" t="t"/>
              <a:pathLst>
                <a:path extrusionOk="0" h="80" w="244">
                  <a:moveTo>
                    <a:pt x="0" y="1"/>
                  </a:moveTo>
                  <a:lnTo>
                    <a:pt x="0" y="27"/>
                  </a:lnTo>
                  <a:cubicBezTo>
                    <a:pt x="26" y="27"/>
                    <a:pt x="26" y="53"/>
                    <a:pt x="53" y="80"/>
                  </a:cubicBezTo>
                  <a:cubicBezTo>
                    <a:pt x="112" y="80"/>
                    <a:pt x="191" y="80"/>
                    <a:pt x="243" y="53"/>
                  </a:cubicBezTo>
                  <a:cubicBezTo>
                    <a:pt x="243" y="27"/>
                    <a:pt x="217" y="1"/>
                    <a:pt x="2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65"/>
            <p:cNvSpPr/>
            <p:nvPr/>
          </p:nvSpPr>
          <p:spPr>
            <a:xfrm>
              <a:off x="3647175" y="2756375"/>
              <a:ext cx="6275" cy="2825"/>
            </a:xfrm>
            <a:custGeom>
              <a:rect b="b" l="l" r="r" t="t"/>
              <a:pathLst>
                <a:path extrusionOk="0" h="113" w="251">
                  <a:moveTo>
                    <a:pt x="1" y="0"/>
                  </a:moveTo>
                  <a:lnTo>
                    <a:pt x="34" y="27"/>
                  </a:lnTo>
                  <a:cubicBezTo>
                    <a:pt x="60" y="60"/>
                    <a:pt x="86" y="86"/>
                    <a:pt x="113" y="112"/>
                  </a:cubicBezTo>
                  <a:lnTo>
                    <a:pt x="251" y="112"/>
                  </a:lnTo>
                  <a:lnTo>
                    <a:pt x="251" y="86"/>
                  </a:lnTo>
                  <a:cubicBezTo>
                    <a:pt x="224" y="60"/>
                    <a:pt x="224" y="60"/>
                    <a:pt x="198" y="27"/>
                  </a:cubicBezTo>
                  <a:cubicBezTo>
                    <a:pt x="165" y="27"/>
                    <a:pt x="139"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65"/>
            <p:cNvSpPr/>
            <p:nvPr/>
          </p:nvSpPr>
          <p:spPr>
            <a:xfrm>
              <a:off x="3670525" y="2753750"/>
              <a:ext cx="6925" cy="3300"/>
            </a:xfrm>
            <a:custGeom>
              <a:rect b="b" l="l" r="r" t="t"/>
              <a:pathLst>
                <a:path extrusionOk="0" h="132" w="277">
                  <a:moveTo>
                    <a:pt x="0" y="0"/>
                  </a:moveTo>
                  <a:lnTo>
                    <a:pt x="0" y="27"/>
                  </a:lnTo>
                  <a:cubicBezTo>
                    <a:pt x="26" y="53"/>
                    <a:pt x="53" y="79"/>
                    <a:pt x="85" y="105"/>
                  </a:cubicBezTo>
                  <a:lnTo>
                    <a:pt x="85" y="132"/>
                  </a:lnTo>
                  <a:cubicBezTo>
                    <a:pt x="138" y="105"/>
                    <a:pt x="164" y="105"/>
                    <a:pt x="217" y="105"/>
                  </a:cubicBezTo>
                  <a:lnTo>
                    <a:pt x="276" y="105"/>
                  </a:lnTo>
                  <a:lnTo>
                    <a:pt x="276" y="79"/>
                  </a:lnTo>
                  <a:cubicBezTo>
                    <a:pt x="217" y="27"/>
                    <a:pt x="164" y="0"/>
                    <a:pt x="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65"/>
            <p:cNvSpPr/>
            <p:nvPr/>
          </p:nvSpPr>
          <p:spPr>
            <a:xfrm>
              <a:off x="3454975" y="2753750"/>
              <a:ext cx="299850" cy="122400"/>
            </a:xfrm>
            <a:custGeom>
              <a:rect b="b" l="l" r="r" t="t"/>
              <a:pathLst>
                <a:path extrusionOk="0" h="4896" w="11994">
                  <a:moveTo>
                    <a:pt x="2958" y="191"/>
                  </a:moveTo>
                  <a:cubicBezTo>
                    <a:pt x="2958" y="217"/>
                    <a:pt x="2958" y="217"/>
                    <a:pt x="2925" y="217"/>
                  </a:cubicBezTo>
                  <a:cubicBezTo>
                    <a:pt x="2899" y="270"/>
                    <a:pt x="2872" y="296"/>
                    <a:pt x="2820" y="329"/>
                  </a:cubicBezTo>
                  <a:cubicBezTo>
                    <a:pt x="2761" y="408"/>
                    <a:pt x="2682" y="460"/>
                    <a:pt x="2596" y="519"/>
                  </a:cubicBezTo>
                  <a:cubicBezTo>
                    <a:pt x="2570" y="519"/>
                    <a:pt x="2570" y="546"/>
                    <a:pt x="2570" y="546"/>
                  </a:cubicBezTo>
                  <a:cubicBezTo>
                    <a:pt x="2517" y="572"/>
                    <a:pt x="2491" y="598"/>
                    <a:pt x="2465" y="625"/>
                  </a:cubicBezTo>
                  <a:lnTo>
                    <a:pt x="2327" y="710"/>
                  </a:lnTo>
                  <a:lnTo>
                    <a:pt x="2189" y="822"/>
                  </a:lnTo>
                  <a:lnTo>
                    <a:pt x="2051" y="901"/>
                  </a:lnTo>
                  <a:cubicBezTo>
                    <a:pt x="1972" y="927"/>
                    <a:pt x="1913" y="953"/>
                    <a:pt x="1860" y="986"/>
                  </a:cubicBezTo>
                  <a:cubicBezTo>
                    <a:pt x="1834" y="1012"/>
                    <a:pt x="1808" y="1012"/>
                    <a:pt x="1808" y="1039"/>
                  </a:cubicBezTo>
                  <a:lnTo>
                    <a:pt x="1749" y="1039"/>
                  </a:lnTo>
                  <a:cubicBezTo>
                    <a:pt x="1696" y="1065"/>
                    <a:pt x="1643" y="1091"/>
                    <a:pt x="1611" y="1117"/>
                  </a:cubicBezTo>
                  <a:cubicBezTo>
                    <a:pt x="1643" y="1091"/>
                    <a:pt x="1696" y="1039"/>
                    <a:pt x="1775" y="986"/>
                  </a:cubicBezTo>
                  <a:cubicBezTo>
                    <a:pt x="1834" y="927"/>
                    <a:pt x="1913" y="874"/>
                    <a:pt x="1998" y="822"/>
                  </a:cubicBezTo>
                  <a:lnTo>
                    <a:pt x="2136" y="736"/>
                  </a:lnTo>
                  <a:lnTo>
                    <a:pt x="2268" y="625"/>
                  </a:lnTo>
                  <a:lnTo>
                    <a:pt x="2406" y="546"/>
                  </a:lnTo>
                  <a:cubicBezTo>
                    <a:pt x="2432" y="519"/>
                    <a:pt x="2465" y="519"/>
                    <a:pt x="2491" y="493"/>
                  </a:cubicBezTo>
                  <a:cubicBezTo>
                    <a:pt x="2517" y="460"/>
                    <a:pt x="2517" y="460"/>
                    <a:pt x="2544" y="460"/>
                  </a:cubicBezTo>
                  <a:cubicBezTo>
                    <a:pt x="2629" y="381"/>
                    <a:pt x="2708" y="329"/>
                    <a:pt x="2793" y="296"/>
                  </a:cubicBezTo>
                  <a:cubicBezTo>
                    <a:pt x="2820" y="270"/>
                    <a:pt x="2872" y="243"/>
                    <a:pt x="2899" y="217"/>
                  </a:cubicBezTo>
                  <a:cubicBezTo>
                    <a:pt x="2925" y="217"/>
                    <a:pt x="2958" y="191"/>
                    <a:pt x="2958" y="191"/>
                  </a:cubicBezTo>
                  <a:close/>
                  <a:moveTo>
                    <a:pt x="1643" y="1479"/>
                  </a:moveTo>
                  <a:lnTo>
                    <a:pt x="1670" y="1505"/>
                  </a:lnTo>
                  <a:lnTo>
                    <a:pt x="1696" y="1505"/>
                  </a:lnTo>
                  <a:lnTo>
                    <a:pt x="1722" y="1531"/>
                  </a:lnTo>
                  <a:lnTo>
                    <a:pt x="1775" y="1531"/>
                  </a:lnTo>
                  <a:cubicBezTo>
                    <a:pt x="1775" y="1558"/>
                    <a:pt x="1808" y="1558"/>
                    <a:pt x="1808" y="1584"/>
                  </a:cubicBezTo>
                  <a:cubicBezTo>
                    <a:pt x="1834" y="1584"/>
                    <a:pt x="1834" y="1610"/>
                    <a:pt x="1834" y="1610"/>
                  </a:cubicBezTo>
                  <a:lnTo>
                    <a:pt x="1834" y="1643"/>
                  </a:lnTo>
                  <a:lnTo>
                    <a:pt x="1808" y="1643"/>
                  </a:lnTo>
                  <a:cubicBezTo>
                    <a:pt x="1775" y="1610"/>
                    <a:pt x="1749" y="1610"/>
                    <a:pt x="1722" y="1610"/>
                  </a:cubicBezTo>
                  <a:lnTo>
                    <a:pt x="1696" y="1610"/>
                  </a:lnTo>
                  <a:lnTo>
                    <a:pt x="1670" y="1584"/>
                  </a:lnTo>
                  <a:lnTo>
                    <a:pt x="1643" y="1584"/>
                  </a:lnTo>
                  <a:lnTo>
                    <a:pt x="1611" y="1558"/>
                  </a:lnTo>
                  <a:cubicBezTo>
                    <a:pt x="1584" y="1558"/>
                    <a:pt x="1558" y="1558"/>
                    <a:pt x="1558" y="1531"/>
                  </a:cubicBezTo>
                  <a:cubicBezTo>
                    <a:pt x="1532" y="1531"/>
                    <a:pt x="1532" y="1531"/>
                    <a:pt x="1532" y="1505"/>
                  </a:cubicBezTo>
                  <a:lnTo>
                    <a:pt x="1505" y="1505"/>
                  </a:lnTo>
                  <a:cubicBezTo>
                    <a:pt x="1532" y="1505"/>
                    <a:pt x="1532" y="1479"/>
                    <a:pt x="1532" y="1479"/>
                  </a:cubicBezTo>
                  <a:close/>
                  <a:moveTo>
                    <a:pt x="1394" y="1748"/>
                  </a:moveTo>
                  <a:cubicBezTo>
                    <a:pt x="1420" y="1748"/>
                    <a:pt x="1446" y="1775"/>
                    <a:pt x="1479" y="1775"/>
                  </a:cubicBezTo>
                  <a:lnTo>
                    <a:pt x="1532" y="1775"/>
                  </a:lnTo>
                  <a:lnTo>
                    <a:pt x="1558" y="1807"/>
                  </a:lnTo>
                  <a:lnTo>
                    <a:pt x="1611" y="1807"/>
                  </a:lnTo>
                  <a:cubicBezTo>
                    <a:pt x="1611" y="1834"/>
                    <a:pt x="1643" y="1834"/>
                    <a:pt x="1643" y="1834"/>
                  </a:cubicBezTo>
                  <a:cubicBezTo>
                    <a:pt x="1670" y="1860"/>
                    <a:pt x="1696" y="1860"/>
                    <a:pt x="1722" y="1886"/>
                  </a:cubicBezTo>
                  <a:lnTo>
                    <a:pt x="1749" y="1912"/>
                  </a:lnTo>
                  <a:lnTo>
                    <a:pt x="1775" y="1912"/>
                  </a:lnTo>
                  <a:lnTo>
                    <a:pt x="1775" y="1939"/>
                  </a:lnTo>
                  <a:lnTo>
                    <a:pt x="1696" y="1939"/>
                  </a:lnTo>
                  <a:cubicBezTo>
                    <a:pt x="1670" y="1939"/>
                    <a:pt x="1643" y="1912"/>
                    <a:pt x="1611" y="1912"/>
                  </a:cubicBezTo>
                  <a:lnTo>
                    <a:pt x="1584" y="1912"/>
                  </a:lnTo>
                  <a:lnTo>
                    <a:pt x="1532" y="1886"/>
                  </a:lnTo>
                  <a:lnTo>
                    <a:pt x="1479" y="1886"/>
                  </a:lnTo>
                  <a:lnTo>
                    <a:pt x="1446" y="1860"/>
                  </a:lnTo>
                  <a:cubicBezTo>
                    <a:pt x="1420" y="1834"/>
                    <a:pt x="1394" y="1834"/>
                    <a:pt x="1367" y="1807"/>
                  </a:cubicBezTo>
                  <a:cubicBezTo>
                    <a:pt x="1367" y="1807"/>
                    <a:pt x="1341" y="1807"/>
                    <a:pt x="1341" y="1775"/>
                  </a:cubicBezTo>
                  <a:cubicBezTo>
                    <a:pt x="1367" y="1775"/>
                    <a:pt x="1367" y="1748"/>
                    <a:pt x="1394" y="1748"/>
                  </a:cubicBezTo>
                  <a:close/>
                  <a:moveTo>
                    <a:pt x="1282" y="1341"/>
                  </a:moveTo>
                  <a:lnTo>
                    <a:pt x="1282" y="1367"/>
                  </a:lnTo>
                  <a:lnTo>
                    <a:pt x="1282" y="1393"/>
                  </a:lnTo>
                  <a:cubicBezTo>
                    <a:pt x="1256" y="1393"/>
                    <a:pt x="1256" y="1420"/>
                    <a:pt x="1256" y="1446"/>
                  </a:cubicBezTo>
                  <a:cubicBezTo>
                    <a:pt x="1229" y="1505"/>
                    <a:pt x="1203" y="1531"/>
                    <a:pt x="1177" y="1584"/>
                  </a:cubicBezTo>
                  <a:lnTo>
                    <a:pt x="1151" y="1610"/>
                  </a:lnTo>
                  <a:cubicBezTo>
                    <a:pt x="1151" y="1643"/>
                    <a:pt x="1151" y="1643"/>
                    <a:pt x="1118" y="1669"/>
                  </a:cubicBezTo>
                  <a:lnTo>
                    <a:pt x="1091" y="1748"/>
                  </a:lnTo>
                  <a:lnTo>
                    <a:pt x="1039" y="1807"/>
                  </a:lnTo>
                  <a:lnTo>
                    <a:pt x="986" y="1886"/>
                  </a:lnTo>
                  <a:lnTo>
                    <a:pt x="875" y="1998"/>
                  </a:lnTo>
                  <a:cubicBezTo>
                    <a:pt x="875" y="2024"/>
                    <a:pt x="848" y="2050"/>
                    <a:pt x="822" y="2050"/>
                  </a:cubicBezTo>
                  <a:lnTo>
                    <a:pt x="822" y="2077"/>
                  </a:lnTo>
                  <a:lnTo>
                    <a:pt x="789" y="2077"/>
                  </a:lnTo>
                  <a:lnTo>
                    <a:pt x="822" y="2050"/>
                  </a:lnTo>
                  <a:cubicBezTo>
                    <a:pt x="822" y="2024"/>
                    <a:pt x="822" y="1998"/>
                    <a:pt x="848" y="1972"/>
                  </a:cubicBezTo>
                  <a:cubicBezTo>
                    <a:pt x="848" y="1939"/>
                    <a:pt x="875" y="1886"/>
                    <a:pt x="901" y="1834"/>
                  </a:cubicBezTo>
                  <a:lnTo>
                    <a:pt x="953" y="1748"/>
                  </a:lnTo>
                  <a:lnTo>
                    <a:pt x="986" y="1696"/>
                  </a:lnTo>
                  <a:lnTo>
                    <a:pt x="1039" y="1610"/>
                  </a:lnTo>
                  <a:cubicBezTo>
                    <a:pt x="1065" y="1584"/>
                    <a:pt x="1065" y="1584"/>
                    <a:pt x="1091" y="1558"/>
                  </a:cubicBezTo>
                  <a:lnTo>
                    <a:pt x="1091" y="1531"/>
                  </a:lnTo>
                  <a:cubicBezTo>
                    <a:pt x="1151" y="1505"/>
                    <a:pt x="1177" y="1446"/>
                    <a:pt x="1203" y="1420"/>
                  </a:cubicBezTo>
                  <a:cubicBezTo>
                    <a:pt x="1229" y="1393"/>
                    <a:pt x="1256" y="1393"/>
                    <a:pt x="1256" y="1367"/>
                  </a:cubicBezTo>
                  <a:cubicBezTo>
                    <a:pt x="1256" y="1367"/>
                    <a:pt x="1282" y="1367"/>
                    <a:pt x="1282" y="1341"/>
                  </a:cubicBezTo>
                  <a:close/>
                  <a:moveTo>
                    <a:pt x="1229" y="2077"/>
                  </a:moveTo>
                  <a:cubicBezTo>
                    <a:pt x="1256" y="2077"/>
                    <a:pt x="1315" y="2077"/>
                    <a:pt x="1341" y="2103"/>
                  </a:cubicBezTo>
                  <a:lnTo>
                    <a:pt x="1420" y="2103"/>
                  </a:lnTo>
                  <a:lnTo>
                    <a:pt x="1479" y="2136"/>
                  </a:lnTo>
                  <a:lnTo>
                    <a:pt x="1558" y="2162"/>
                  </a:lnTo>
                  <a:lnTo>
                    <a:pt x="1584" y="2188"/>
                  </a:lnTo>
                  <a:lnTo>
                    <a:pt x="1611" y="2188"/>
                  </a:lnTo>
                  <a:cubicBezTo>
                    <a:pt x="1643" y="2215"/>
                    <a:pt x="1696" y="2241"/>
                    <a:pt x="1722" y="2241"/>
                  </a:cubicBezTo>
                  <a:cubicBezTo>
                    <a:pt x="1749" y="2267"/>
                    <a:pt x="1749" y="2267"/>
                    <a:pt x="1775" y="2300"/>
                  </a:cubicBezTo>
                  <a:lnTo>
                    <a:pt x="1808" y="2326"/>
                  </a:lnTo>
                  <a:lnTo>
                    <a:pt x="1775" y="2326"/>
                  </a:lnTo>
                  <a:cubicBezTo>
                    <a:pt x="1775" y="2326"/>
                    <a:pt x="1775" y="2300"/>
                    <a:pt x="1749" y="2300"/>
                  </a:cubicBezTo>
                  <a:lnTo>
                    <a:pt x="1696" y="2300"/>
                  </a:lnTo>
                  <a:cubicBezTo>
                    <a:pt x="1670" y="2300"/>
                    <a:pt x="1611" y="2300"/>
                    <a:pt x="1584" y="2267"/>
                  </a:cubicBezTo>
                  <a:lnTo>
                    <a:pt x="1558" y="2267"/>
                  </a:lnTo>
                  <a:cubicBezTo>
                    <a:pt x="1532" y="2267"/>
                    <a:pt x="1532" y="2267"/>
                    <a:pt x="1505" y="2241"/>
                  </a:cubicBezTo>
                  <a:lnTo>
                    <a:pt x="1446" y="2241"/>
                  </a:lnTo>
                  <a:lnTo>
                    <a:pt x="1394" y="2215"/>
                  </a:lnTo>
                  <a:lnTo>
                    <a:pt x="1315" y="2188"/>
                  </a:lnTo>
                  <a:cubicBezTo>
                    <a:pt x="1282" y="2162"/>
                    <a:pt x="1256" y="2136"/>
                    <a:pt x="1203" y="2136"/>
                  </a:cubicBezTo>
                  <a:cubicBezTo>
                    <a:pt x="1203" y="2103"/>
                    <a:pt x="1177" y="2103"/>
                    <a:pt x="1177" y="2103"/>
                  </a:cubicBezTo>
                  <a:lnTo>
                    <a:pt x="1151" y="2077"/>
                  </a:lnTo>
                  <a:close/>
                  <a:moveTo>
                    <a:pt x="10350" y="2050"/>
                  </a:moveTo>
                  <a:cubicBezTo>
                    <a:pt x="10317" y="2050"/>
                    <a:pt x="10317" y="2077"/>
                    <a:pt x="10291" y="2077"/>
                  </a:cubicBezTo>
                  <a:cubicBezTo>
                    <a:pt x="10239" y="2103"/>
                    <a:pt x="10186" y="2136"/>
                    <a:pt x="10127" y="2136"/>
                  </a:cubicBezTo>
                  <a:cubicBezTo>
                    <a:pt x="10048" y="2188"/>
                    <a:pt x="9936" y="2215"/>
                    <a:pt x="9825" y="2241"/>
                  </a:cubicBezTo>
                  <a:lnTo>
                    <a:pt x="9634" y="2300"/>
                  </a:lnTo>
                  <a:lnTo>
                    <a:pt x="9443" y="2353"/>
                  </a:lnTo>
                  <a:lnTo>
                    <a:pt x="9279" y="2379"/>
                  </a:lnTo>
                  <a:cubicBezTo>
                    <a:pt x="9227" y="2379"/>
                    <a:pt x="9200" y="2405"/>
                    <a:pt x="9141" y="2405"/>
                  </a:cubicBezTo>
                  <a:lnTo>
                    <a:pt x="9089" y="2405"/>
                  </a:lnTo>
                  <a:cubicBezTo>
                    <a:pt x="8977" y="2432"/>
                    <a:pt x="8872" y="2464"/>
                    <a:pt x="8760" y="2464"/>
                  </a:cubicBezTo>
                  <a:lnTo>
                    <a:pt x="8622" y="2464"/>
                  </a:lnTo>
                  <a:cubicBezTo>
                    <a:pt x="8648" y="2432"/>
                    <a:pt x="8707" y="2432"/>
                    <a:pt x="8760" y="2405"/>
                  </a:cubicBezTo>
                  <a:cubicBezTo>
                    <a:pt x="8872" y="2379"/>
                    <a:pt x="8977" y="2353"/>
                    <a:pt x="9062" y="2326"/>
                  </a:cubicBezTo>
                  <a:lnTo>
                    <a:pt x="9141" y="2326"/>
                  </a:lnTo>
                  <a:cubicBezTo>
                    <a:pt x="9167" y="2300"/>
                    <a:pt x="9200" y="2300"/>
                    <a:pt x="9253" y="2300"/>
                  </a:cubicBezTo>
                  <a:lnTo>
                    <a:pt x="9443" y="2241"/>
                  </a:lnTo>
                  <a:lnTo>
                    <a:pt x="9608" y="2215"/>
                  </a:lnTo>
                  <a:lnTo>
                    <a:pt x="9798" y="2162"/>
                  </a:lnTo>
                  <a:cubicBezTo>
                    <a:pt x="9884" y="2136"/>
                    <a:pt x="9989" y="2103"/>
                    <a:pt x="10101" y="2103"/>
                  </a:cubicBezTo>
                  <a:cubicBezTo>
                    <a:pt x="10153" y="2077"/>
                    <a:pt x="10212" y="2077"/>
                    <a:pt x="10265" y="2077"/>
                  </a:cubicBezTo>
                  <a:cubicBezTo>
                    <a:pt x="10291" y="2050"/>
                    <a:pt x="10317" y="2050"/>
                    <a:pt x="10350" y="2050"/>
                  </a:cubicBezTo>
                  <a:close/>
                  <a:moveTo>
                    <a:pt x="8596" y="2464"/>
                  </a:moveTo>
                  <a:cubicBezTo>
                    <a:pt x="8569" y="2464"/>
                    <a:pt x="8543" y="2491"/>
                    <a:pt x="8543" y="2491"/>
                  </a:cubicBezTo>
                  <a:lnTo>
                    <a:pt x="8510" y="2491"/>
                  </a:lnTo>
                  <a:cubicBezTo>
                    <a:pt x="8510" y="2491"/>
                    <a:pt x="8510" y="2464"/>
                    <a:pt x="8543" y="2464"/>
                  </a:cubicBezTo>
                  <a:close/>
                  <a:moveTo>
                    <a:pt x="10541" y="2188"/>
                  </a:moveTo>
                  <a:cubicBezTo>
                    <a:pt x="10482" y="2215"/>
                    <a:pt x="10429" y="2241"/>
                    <a:pt x="10377" y="2267"/>
                  </a:cubicBezTo>
                  <a:cubicBezTo>
                    <a:pt x="10350" y="2267"/>
                    <a:pt x="10291" y="2300"/>
                    <a:pt x="10239" y="2326"/>
                  </a:cubicBezTo>
                  <a:cubicBezTo>
                    <a:pt x="10212" y="2353"/>
                    <a:pt x="10186" y="2353"/>
                    <a:pt x="10186" y="2353"/>
                  </a:cubicBezTo>
                  <a:lnTo>
                    <a:pt x="10153" y="2379"/>
                  </a:lnTo>
                  <a:cubicBezTo>
                    <a:pt x="10127" y="2379"/>
                    <a:pt x="10074" y="2405"/>
                    <a:pt x="10048" y="2405"/>
                  </a:cubicBezTo>
                  <a:cubicBezTo>
                    <a:pt x="10022" y="2432"/>
                    <a:pt x="9963" y="2464"/>
                    <a:pt x="9936" y="2464"/>
                  </a:cubicBezTo>
                  <a:cubicBezTo>
                    <a:pt x="9884" y="2491"/>
                    <a:pt x="9825" y="2491"/>
                    <a:pt x="9798" y="2517"/>
                  </a:cubicBezTo>
                  <a:cubicBezTo>
                    <a:pt x="9772" y="2517"/>
                    <a:pt x="9719" y="2543"/>
                    <a:pt x="9693" y="2543"/>
                  </a:cubicBezTo>
                  <a:lnTo>
                    <a:pt x="9660" y="2543"/>
                  </a:lnTo>
                  <a:cubicBezTo>
                    <a:pt x="9581" y="2570"/>
                    <a:pt x="9496" y="2570"/>
                    <a:pt x="9443" y="2596"/>
                  </a:cubicBezTo>
                  <a:lnTo>
                    <a:pt x="9279" y="2596"/>
                  </a:lnTo>
                  <a:cubicBezTo>
                    <a:pt x="9279" y="2596"/>
                    <a:pt x="9305" y="2596"/>
                    <a:pt x="9332" y="2570"/>
                  </a:cubicBezTo>
                  <a:cubicBezTo>
                    <a:pt x="9365" y="2570"/>
                    <a:pt x="9391" y="2543"/>
                    <a:pt x="9417" y="2543"/>
                  </a:cubicBezTo>
                  <a:lnTo>
                    <a:pt x="9634" y="2464"/>
                  </a:lnTo>
                  <a:cubicBezTo>
                    <a:pt x="9660" y="2464"/>
                    <a:pt x="9693" y="2464"/>
                    <a:pt x="9693" y="2432"/>
                  </a:cubicBezTo>
                  <a:lnTo>
                    <a:pt x="9772" y="2432"/>
                  </a:lnTo>
                  <a:cubicBezTo>
                    <a:pt x="9798" y="2405"/>
                    <a:pt x="9857" y="2405"/>
                    <a:pt x="9884" y="2379"/>
                  </a:cubicBezTo>
                  <a:cubicBezTo>
                    <a:pt x="9936" y="2353"/>
                    <a:pt x="9963" y="2353"/>
                    <a:pt x="10022" y="2326"/>
                  </a:cubicBezTo>
                  <a:cubicBezTo>
                    <a:pt x="10048" y="2326"/>
                    <a:pt x="10074" y="2300"/>
                    <a:pt x="10101" y="2300"/>
                  </a:cubicBezTo>
                  <a:lnTo>
                    <a:pt x="10127" y="2300"/>
                  </a:lnTo>
                  <a:cubicBezTo>
                    <a:pt x="10239" y="2241"/>
                    <a:pt x="10291" y="2215"/>
                    <a:pt x="10350" y="2215"/>
                  </a:cubicBezTo>
                  <a:cubicBezTo>
                    <a:pt x="10429" y="2188"/>
                    <a:pt x="10482" y="2188"/>
                    <a:pt x="10515" y="2188"/>
                  </a:cubicBezTo>
                  <a:close/>
                  <a:moveTo>
                    <a:pt x="10896" y="2326"/>
                  </a:moveTo>
                  <a:cubicBezTo>
                    <a:pt x="10896" y="2353"/>
                    <a:pt x="10869" y="2353"/>
                    <a:pt x="10869" y="2353"/>
                  </a:cubicBezTo>
                  <a:lnTo>
                    <a:pt x="10843" y="2353"/>
                  </a:lnTo>
                  <a:cubicBezTo>
                    <a:pt x="10843" y="2379"/>
                    <a:pt x="10810" y="2379"/>
                    <a:pt x="10784" y="2405"/>
                  </a:cubicBezTo>
                  <a:cubicBezTo>
                    <a:pt x="10758" y="2405"/>
                    <a:pt x="10705" y="2432"/>
                    <a:pt x="10679" y="2464"/>
                  </a:cubicBezTo>
                  <a:lnTo>
                    <a:pt x="10620" y="2491"/>
                  </a:lnTo>
                  <a:lnTo>
                    <a:pt x="10541" y="2543"/>
                  </a:lnTo>
                  <a:lnTo>
                    <a:pt x="10455" y="2570"/>
                  </a:lnTo>
                  <a:lnTo>
                    <a:pt x="10429" y="2570"/>
                  </a:lnTo>
                  <a:lnTo>
                    <a:pt x="10403" y="2596"/>
                  </a:lnTo>
                  <a:cubicBezTo>
                    <a:pt x="10350" y="2596"/>
                    <a:pt x="10317" y="2629"/>
                    <a:pt x="10265" y="2629"/>
                  </a:cubicBezTo>
                  <a:cubicBezTo>
                    <a:pt x="10239" y="2655"/>
                    <a:pt x="10239" y="2655"/>
                    <a:pt x="10212" y="2655"/>
                  </a:cubicBezTo>
                  <a:lnTo>
                    <a:pt x="10186" y="2655"/>
                  </a:lnTo>
                  <a:cubicBezTo>
                    <a:pt x="10212" y="2629"/>
                    <a:pt x="10239" y="2596"/>
                    <a:pt x="10239" y="2596"/>
                  </a:cubicBezTo>
                  <a:cubicBezTo>
                    <a:pt x="10291" y="2570"/>
                    <a:pt x="10317" y="2543"/>
                    <a:pt x="10350" y="2517"/>
                  </a:cubicBezTo>
                  <a:cubicBezTo>
                    <a:pt x="10377" y="2517"/>
                    <a:pt x="10377" y="2517"/>
                    <a:pt x="10377" y="2491"/>
                  </a:cubicBezTo>
                  <a:cubicBezTo>
                    <a:pt x="10403" y="2491"/>
                    <a:pt x="10403" y="2491"/>
                    <a:pt x="10429" y="2464"/>
                  </a:cubicBezTo>
                  <a:lnTo>
                    <a:pt x="10482" y="2432"/>
                  </a:lnTo>
                  <a:lnTo>
                    <a:pt x="10567" y="2405"/>
                  </a:lnTo>
                  <a:lnTo>
                    <a:pt x="10646" y="2379"/>
                  </a:lnTo>
                  <a:cubicBezTo>
                    <a:pt x="10705" y="2379"/>
                    <a:pt x="10731" y="2353"/>
                    <a:pt x="10784" y="2353"/>
                  </a:cubicBezTo>
                  <a:lnTo>
                    <a:pt x="10843" y="2353"/>
                  </a:lnTo>
                  <a:cubicBezTo>
                    <a:pt x="10869" y="2353"/>
                    <a:pt x="10869" y="2353"/>
                    <a:pt x="10869" y="2326"/>
                  </a:cubicBezTo>
                  <a:close/>
                  <a:moveTo>
                    <a:pt x="986" y="2379"/>
                  </a:moveTo>
                  <a:cubicBezTo>
                    <a:pt x="1039" y="2379"/>
                    <a:pt x="1091" y="2405"/>
                    <a:pt x="1151" y="2405"/>
                  </a:cubicBezTo>
                  <a:lnTo>
                    <a:pt x="1256" y="2432"/>
                  </a:lnTo>
                  <a:lnTo>
                    <a:pt x="1367" y="2464"/>
                  </a:lnTo>
                  <a:lnTo>
                    <a:pt x="1479" y="2491"/>
                  </a:lnTo>
                  <a:cubicBezTo>
                    <a:pt x="1479" y="2491"/>
                    <a:pt x="1505" y="2517"/>
                    <a:pt x="1532" y="2517"/>
                  </a:cubicBezTo>
                  <a:lnTo>
                    <a:pt x="1558" y="2517"/>
                  </a:lnTo>
                  <a:cubicBezTo>
                    <a:pt x="1611" y="2543"/>
                    <a:pt x="1670" y="2570"/>
                    <a:pt x="1722" y="2596"/>
                  </a:cubicBezTo>
                  <a:cubicBezTo>
                    <a:pt x="1749" y="2629"/>
                    <a:pt x="1808" y="2629"/>
                    <a:pt x="1808" y="2655"/>
                  </a:cubicBezTo>
                  <a:lnTo>
                    <a:pt x="1834" y="2655"/>
                  </a:lnTo>
                  <a:cubicBezTo>
                    <a:pt x="1860" y="2655"/>
                    <a:pt x="1860" y="2655"/>
                    <a:pt x="1860" y="2681"/>
                  </a:cubicBezTo>
                  <a:lnTo>
                    <a:pt x="1834" y="2681"/>
                  </a:lnTo>
                  <a:cubicBezTo>
                    <a:pt x="1834" y="2655"/>
                    <a:pt x="1808" y="2655"/>
                    <a:pt x="1808" y="2655"/>
                  </a:cubicBezTo>
                  <a:lnTo>
                    <a:pt x="1722" y="2655"/>
                  </a:lnTo>
                  <a:cubicBezTo>
                    <a:pt x="1670" y="2629"/>
                    <a:pt x="1584" y="2629"/>
                    <a:pt x="1532" y="2596"/>
                  </a:cubicBezTo>
                  <a:lnTo>
                    <a:pt x="1446" y="2596"/>
                  </a:lnTo>
                  <a:lnTo>
                    <a:pt x="1341" y="2570"/>
                  </a:lnTo>
                  <a:lnTo>
                    <a:pt x="1229" y="2517"/>
                  </a:lnTo>
                  <a:lnTo>
                    <a:pt x="1151" y="2491"/>
                  </a:lnTo>
                  <a:cubicBezTo>
                    <a:pt x="1065" y="2464"/>
                    <a:pt x="1013" y="2464"/>
                    <a:pt x="953" y="2432"/>
                  </a:cubicBezTo>
                  <a:cubicBezTo>
                    <a:pt x="927" y="2405"/>
                    <a:pt x="901" y="2405"/>
                    <a:pt x="875" y="2405"/>
                  </a:cubicBezTo>
                  <a:cubicBezTo>
                    <a:pt x="875" y="2379"/>
                    <a:pt x="848" y="2379"/>
                    <a:pt x="848" y="2379"/>
                  </a:cubicBezTo>
                  <a:close/>
                  <a:moveTo>
                    <a:pt x="10186" y="2655"/>
                  </a:moveTo>
                  <a:cubicBezTo>
                    <a:pt x="10186" y="2681"/>
                    <a:pt x="10186" y="2681"/>
                    <a:pt x="10153" y="2681"/>
                  </a:cubicBezTo>
                  <a:lnTo>
                    <a:pt x="10186" y="2655"/>
                  </a:lnTo>
                  <a:close/>
                  <a:moveTo>
                    <a:pt x="11060" y="2517"/>
                  </a:moveTo>
                  <a:lnTo>
                    <a:pt x="11086" y="2543"/>
                  </a:lnTo>
                  <a:cubicBezTo>
                    <a:pt x="11086" y="2570"/>
                    <a:pt x="11086" y="2570"/>
                    <a:pt x="11060" y="2570"/>
                  </a:cubicBezTo>
                  <a:cubicBezTo>
                    <a:pt x="11034" y="2596"/>
                    <a:pt x="11007" y="2596"/>
                    <a:pt x="11007" y="2629"/>
                  </a:cubicBezTo>
                  <a:lnTo>
                    <a:pt x="10948" y="2629"/>
                  </a:lnTo>
                  <a:lnTo>
                    <a:pt x="10922" y="2655"/>
                  </a:lnTo>
                  <a:lnTo>
                    <a:pt x="10869" y="2681"/>
                  </a:lnTo>
                  <a:lnTo>
                    <a:pt x="10843" y="2681"/>
                  </a:lnTo>
                  <a:cubicBezTo>
                    <a:pt x="10810" y="2681"/>
                    <a:pt x="10784" y="2708"/>
                    <a:pt x="10758" y="2708"/>
                  </a:cubicBezTo>
                  <a:lnTo>
                    <a:pt x="10705" y="2708"/>
                  </a:lnTo>
                  <a:lnTo>
                    <a:pt x="10705" y="2681"/>
                  </a:lnTo>
                  <a:cubicBezTo>
                    <a:pt x="10705" y="2681"/>
                    <a:pt x="10731" y="2681"/>
                    <a:pt x="10731" y="2655"/>
                  </a:cubicBezTo>
                  <a:cubicBezTo>
                    <a:pt x="10758" y="2655"/>
                    <a:pt x="10758" y="2629"/>
                    <a:pt x="10784" y="2596"/>
                  </a:cubicBezTo>
                  <a:lnTo>
                    <a:pt x="10810" y="2596"/>
                  </a:lnTo>
                  <a:lnTo>
                    <a:pt x="10843" y="2570"/>
                  </a:lnTo>
                  <a:lnTo>
                    <a:pt x="10869" y="2570"/>
                  </a:lnTo>
                  <a:lnTo>
                    <a:pt x="10922" y="2543"/>
                  </a:lnTo>
                  <a:lnTo>
                    <a:pt x="10975" y="2543"/>
                  </a:lnTo>
                  <a:cubicBezTo>
                    <a:pt x="11007" y="2543"/>
                    <a:pt x="11007" y="2517"/>
                    <a:pt x="11034" y="2517"/>
                  </a:cubicBezTo>
                  <a:close/>
                  <a:moveTo>
                    <a:pt x="11336" y="2708"/>
                  </a:moveTo>
                  <a:lnTo>
                    <a:pt x="11336" y="2734"/>
                  </a:lnTo>
                  <a:cubicBezTo>
                    <a:pt x="11303" y="2734"/>
                    <a:pt x="11303" y="2760"/>
                    <a:pt x="11303" y="2760"/>
                  </a:cubicBezTo>
                  <a:lnTo>
                    <a:pt x="11277" y="2793"/>
                  </a:lnTo>
                  <a:lnTo>
                    <a:pt x="11251" y="2819"/>
                  </a:lnTo>
                  <a:lnTo>
                    <a:pt x="11224" y="2819"/>
                  </a:lnTo>
                  <a:lnTo>
                    <a:pt x="11198" y="2846"/>
                  </a:lnTo>
                  <a:lnTo>
                    <a:pt x="11086" y="2846"/>
                  </a:lnTo>
                  <a:lnTo>
                    <a:pt x="11086" y="2819"/>
                  </a:lnTo>
                  <a:cubicBezTo>
                    <a:pt x="11113" y="2793"/>
                    <a:pt x="11113" y="2793"/>
                    <a:pt x="11139" y="2760"/>
                  </a:cubicBezTo>
                  <a:lnTo>
                    <a:pt x="11172" y="2734"/>
                  </a:lnTo>
                  <a:lnTo>
                    <a:pt x="11198" y="2734"/>
                  </a:lnTo>
                  <a:lnTo>
                    <a:pt x="11224" y="2708"/>
                  </a:lnTo>
                  <a:close/>
                  <a:moveTo>
                    <a:pt x="901" y="2681"/>
                  </a:moveTo>
                  <a:cubicBezTo>
                    <a:pt x="986" y="2708"/>
                    <a:pt x="1065" y="2708"/>
                    <a:pt x="1151" y="2734"/>
                  </a:cubicBezTo>
                  <a:lnTo>
                    <a:pt x="1315" y="2760"/>
                  </a:lnTo>
                  <a:lnTo>
                    <a:pt x="1446" y="2819"/>
                  </a:lnTo>
                  <a:lnTo>
                    <a:pt x="1611" y="2846"/>
                  </a:lnTo>
                  <a:cubicBezTo>
                    <a:pt x="1643" y="2872"/>
                    <a:pt x="1670" y="2872"/>
                    <a:pt x="1696" y="2872"/>
                  </a:cubicBezTo>
                  <a:cubicBezTo>
                    <a:pt x="1722" y="2898"/>
                    <a:pt x="1722" y="2898"/>
                    <a:pt x="1749" y="2898"/>
                  </a:cubicBezTo>
                  <a:cubicBezTo>
                    <a:pt x="1834" y="2924"/>
                    <a:pt x="1939" y="2957"/>
                    <a:pt x="1998" y="2984"/>
                  </a:cubicBezTo>
                  <a:cubicBezTo>
                    <a:pt x="2051" y="3010"/>
                    <a:pt x="2103" y="3036"/>
                    <a:pt x="2136" y="3036"/>
                  </a:cubicBezTo>
                  <a:cubicBezTo>
                    <a:pt x="2163" y="3036"/>
                    <a:pt x="2163" y="3062"/>
                    <a:pt x="2189" y="3062"/>
                  </a:cubicBezTo>
                  <a:lnTo>
                    <a:pt x="2103" y="3062"/>
                  </a:lnTo>
                  <a:cubicBezTo>
                    <a:pt x="2077" y="3062"/>
                    <a:pt x="2025" y="3036"/>
                    <a:pt x="1998" y="3036"/>
                  </a:cubicBezTo>
                  <a:cubicBezTo>
                    <a:pt x="1913" y="3010"/>
                    <a:pt x="1808" y="3010"/>
                    <a:pt x="1722" y="2984"/>
                  </a:cubicBezTo>
                  <a:lnTo>
                    <a:pt x="1670" y="2984"/>
                  </a:lnTo>
                  <a:cubicBezTo>
                    <a:pt x="1643" y="2957"/>
                    <a:pt x="1611" y="2957"/>
                    <a:pt x="1584" y="2957"/>
                  </a:cubicBezTo>
                  <a:lnTo>
                    <a:pt x="1420" y="2898"/>
                  </a:lnTo>
                  <a:lnTo>
                    <a:pt x="1282" y="2872"/>
                  </a:lnTo>
                  <a:lnTo>
                    <a:pt x="1151" y="2819"/>
                  </a:lnTo>
                  <a:cubicBezTo>
                    <a:pt x="1039" y="2793"/>
                    <a:pt x="953" y="2760"/>
                    <a:pt x="875" y="2734"/>
                  </a:cubicBezTo>
                  <a:cubicBezTo>
                    <a:pt x="848" y="2734"/>
                    <a:pt x="789" y="2708"/>
                    <a:pt x="763" y="2708"/>
                  </a:cubicBezTo>
                  <a:cubicBezTo>
                    <a:pt x="737" y="2681"/>
                    <a:pt x="710" y="2681"/>
                    <a:pt x="710" y="2681"/>
                  </a:cubicBezTo>
                  <a:close/>
                  <a:moveTo>
                    <a:pt x="763" y="2957"/>
                  </a:moveTo>
                  <a:cubicBezTo>
                    <a:pt x="822" y="2957"/>
                    <a:pt x="848" y="2984"/>
                    <a:pt x="901" y="2984"/>
                  </a:cubicBezTo>
                  <a:cubicBezTo>
                    <a:pt x="953" y="3010"/>
                    <a:pt x="1039" y="3010"/>
                    <a:pt x="1091" y="3036"/>
                  </a:cubicBezTo>
                  <a:cubicBezTo>
                    <a:pt x="1282" y="3062"/>
                    <a:pt x="1420" y="3122"/>
                    <a:pt x="1584" y="3148"/>
                  </a:cubicBezTo>
                  <a:lnTo>
                    <a:pt x="1834" y="3227"/>
                  </a:lnTo>
                  <a:lnTo>
                    <a:pt x="2103" y="3312"/>
                  </a:lnTo>
                  <a:lnTo>
                    <a:pt x="2379" y="3365"/>
                  </a:lnTo>
                  <a:cubicBezTo>
                    <a:pt x="2432" y="3391"/>
                    <a:pt x="2491" y="3391"/>
                    <a:pt x="2544" y="3417"/>
                  </a:cubicBezTo>
                  <a:cubicBezTo>
                    <a:pt x="2570" y="3417"/>
                    <a:pt x="2629" y="3417"/>
                    <a:pt x="2655" y="3450"/>
                  </a:cubicBezTo>
                  <a:cubicBezTo>
                    <a:pt x="2793" y="3476"/>
                    <a:pt x="2958" y="3529"/>
                    <a:pt x="3122" y="3582"/>
                  </a:cubicBezTo>
                  <a:cubicBezTo>
                    <a:pt x="3201" y="3582"/>
                    <a:pt x="3286" y="3614"/>
                    <a:pt x="3339" y="3641"/>
                  </a:cubicBezTo>
                  <a:cubicBezTo>
                    <a:pt x="3365" y="3641"/>
                    <a:pt x="3418" y="3667"/>
                    <a:pt x="3450" y="3667"/>
                  </a:cubicBezTo>
                  <a:lnTo>
                    <a:pt x="3365" y="3667"/>
                  </a:lnTo>
                  <a:cubicBezTo>
                    <a:pt x="3312" y="3667"/>
                    <a:pt x="3201" y="3641"/>
                    <a:pt x="3122" y="3614"/>
                  </a:cubicBezTo>
                  <a:cubicBezTo>
                    <a:pt x="2984" y="3614"/>
                    <a:pt x="2820" y="3555"/>
                    <a:pt x="2629" y="3529"/>
                  </a:cubicBezTo>
                  <a:cubicBezTo>
                    <a:pt x="2596" y="3529"/>
                    <a:pt x="2570" y="3503"/>
                    <a:pt x="2544" y="3503"/>
                  </a:cubicBezTo>
                  <a:cubicBezTo>
                    <a:pt x="2491" y="3503"/>
                    <a:pt x="2432" y="3476"/>
                    <a:pt x="2353" y="3476"/>
                  </a:cubicBezTo>
                  <a:lnTo>
                    <a:pt x="2077" y="3391"/>
                  </a:lnTo>
                  <a:lnTo>
                    <a:pt x="1808" y="3312"/>
                  </a:lnTo>
                  <a:lnTo>
                    <a:pt x="1558" y="3227"/>
                  </a:lnTo>
                  <a:cubicBezTo>
                    <a:pt x="1367" y="3174"/>
                    <a:pt x="1229" y="3122"/>
                    <a:pt x="1091" y="3089"/>
                  </a:cubicBezTo>
                  <a:cubicBezTo>
                    <a:pt x="986" y="3036"/>
                    <a:pt x="901" y="3010"/>
                    <a:pt x="848" y="2984"/>
                  </a:cubicBezTo>
                  <a:cubicBezTo>
                    <a:pt x="822" y="2984"/>
                    <a:pt x="789" y="2957"/>
                    <a:pt x="763" y="2957"/>
                  </a:cubicBezTo>
                  <a:close/>
                  <a:moveTo>
                    <a:pt x="5284" y="329"/>
                  </a:moveTo>
                  <a:cubicBezTo>
                    <a:pt x="5363" y="329"/>
                    <a:pt x="5474" y="355"/>
                    <a:pt x="5553" y="355"/>
                  </a:cubicBezTo>
                  <a:lnTo>
                    <a:pt x="5586" y="381"/>
                  </a:lnTo>
                  <a:lnTo>
                    <a:pt x="5225" y="381"/>
                  </a:lnTo>
                  <a:cubicBezTo>
                    <a:pt x="5198" y="381"/>
                    <a:pt x="5172" y="408"/>
                    <a:pt x="5172" y="408"/>
                  </a:cubicBezTo>
                  <a:lnTo>
                    <a:pt x="5172" y="434"/>
                  </a:lnTo>
                  <a:lnTo>
                    <a:pt x="5172" y="460"/>
                  </a:lnTo>
                  <a:lnTo>
                    <a:pt x="5172" y="493"/>
                  </a:lnTo>
                  <a:lnTo>
                    <a:pt x="5146" y="493"/>
                  </a:lnTo>
                  <a:lnTo>
                    <a:pt x="5146" y="572"/>
                  </a:lnTo>
                  <a:cubicBezTo>
                    <a:pt x="5120" y="684"/>
                    <a:pt x="5120" y="789"/>
                    <a:pt x="5093" y="874"/>
                  </a:cubicBezTo>
                  <a:lnTo>
                    <a:pt x="5034" y="1479"/>
                  </a:lnTo>
                  <a:lnTo>
                    <a:pt x="4955" y="2077"/>
                  </a:lnTo>
                  <a:lnTo>
                    <a:pt x="4929" y="2162"/>
                  </a:lnTo>
                  <a:lnTo>
                    <a:pt x="4929" y="2241"/>
                  </a:lnTo>
                  <a:lnTo>
                    <a:pt x="4929" y="2379"/>
                  </a:lnTo>
                  <a:cubicBezTo>
                    <a:pt x="4929" y="2432"/>
                    <a:pt x="4955" y="2491"/>
                    <a:pt x="4955" y="2517"/>
                  </a:cubicBezTo>
                  <a:cubicBezTo>
                    <a:pt x="4955" y="2543"/>
                    <a:pt x="4982" y="2570"/>
                    <a:pt x="4982" y="2596"/>
                  </a:cubicBezTo>
                  <a:lnTo>
                    <a:pt x="4982" y="2629"/>
                  </a:lnTo>
                  <a:cubicBezTo>
                    <a:pt x="4982" y="2655"/>
                    <a:pt x="4982" y="2655"/>
                    <a:pt x="5008" y="2655"/>
                  </a:cubicBezTo>
                  <a:lnTo>
                    <a:pt x="5008" y="2681"/>
                  </a:lnTo>
                  <a:cubicBezTo>
                    <a:pt x="5008" y="2760"/>
                    <a:pt x="5034" y="2872"/>
                    <a:pt x="5060" y="2984"/>
                  </a:cubicBezTo>
                  <a:cubicBezTo>
                    <a:pt x="5060" y="3062"/>
                    <a:pt x="5093" y="3174"/>
                    <a:pt x="5120" y="3286"/>
                  </a:cubicBezTo>
                  <a:lnTo>
                    <a:pt x="5120" y="3338"/>
                  </a:lnTo>
                  <a:cubicBezTo>
                    <a:pt x="5120" y="3417"/>
                    <a:pt x="5146" y="3503"/>
                    <a:pt x="5146" y="3582"/>
                  </a:cubicBezTo>
                  <a:lnTo>
                    <a:pt x="5146" y="3884"/>
                  </a:lnTo>
                  <a:lnTo>
                    <a:pt x="5146" y="3910"/>
                  </a:lnTo>
                  <a:lnTo>
                    <a:pt x="5120" y="4212"/>
                  </a:lnTo>
                  <a:cubicBezTo>
                    <a:pt x="5093" y="4272"/>
                    <a:pt x="5093" y="4324"/>
                    <a:pt x="5060" y="4377"/>
                  </a:cubicBezTo>
                  <a:lnTo>
                    <a:pt x="5060" y="4350"/>
                  </a:lnTo>
                  <a:cubicBezTo>
                    <a:pt x="5093" y="4298"/>
                    <a:pt x="5093" y="4272"/>
                    <a:pt x="5093" y="4212"/>
                  </a:cubicBezTo>
                  <a:lnTo>
                    <a:pt x="5093" y="3884"/>
                  </a:lnTo>
                  <a:lnTo>
                    <a:pt x="5093" y="3614"/>
                  </a:lnTo>
                  <a:cubicBezTo>
                    <a:pt x="5060" y="3503"/>
                    <a:pt x="5060" y="3391"/>
                    <a:pt x="5034" y="3312"/>
                  </a:cubicBezTo>
                  <a:cubicBezTo>
                    <a:pt x="5008" y="3253"/>
                    <a:pt x="5008" y="3174"/>
                    <a:pt x="5008" y="3122"/>
                  </a:cubicBezTo>
                  <a:cubicBezTo>
                    <a:pt x="4982" y="2984"/>
                    <a:pt x="4929" y="2846"/>
                    <a:pt x="4896" y="2708"/>
                  </a:cubicBezTo>
                  <a:lnTo>
                    <a:pt x="4896" y="2681"/>
                  </a:lnTo>
                  <a:lnTo>
                    <a:pt x="4896" y="2655"/>
                  </a:lnTo>
                  <a:lnTo>
                    <a:pt x="4896" y="2629"/>
                  </a:lnTo>
                  <a:cubicBezTo>
                    <a:pt x="4870" y="2596"/>
                    <a:pt x="4870" y="2570"/>
                    <a:pt x="4870" y="2543"/>
                  </a:cubicBezTo>
                  <a:cubicBezTo>
                    <a:pt x="4844" y="2491"/>
                    <a:pt x="4844" y="2432"/>
                    <a:pt x="4817" y="2405"/>
                  </a:cubicBezTo>
                  <a:lnTo>
                    <a:pt x="4817" y="2241"/>
                  </a:lnTo>
                  <a:lnTo>
                    <a:pt x="4817" y="2162"/>
                  </a:lnTo>
                  <a:lnTo>
                    <a:pt x="4844" y="2077"/>
                  </a:lnTo>
                  <a:lnTo>
                    <a:pt x="4870" y="1912"/>
                  </a:lnTo>
                  <a:cubicBezTo>
                    <a:pt x="4896" y="1748"/>
                    <a:pt x="4896" y="1610"/>
                    <a:pt x="4929" y="1479"/>
                  </a:cubicBezTo>
                  <a:lnTo>
                    <a:pt x="4955" y="1341"/>
                  </a:lnTo>
                  <a:cubicBezTo>
                    <a:pt x="4982" y="1177"/>
                    <a:pt x="5008" y="1012"/>
                    <a:pt x="5034" y="848"/>
                  </a:cubicBezTo>
                  <a:lnTo>
                    <a:pt x="5034" y="789"/>
                  </a:lnTo>
                  <a:cubicBezTo>
                    <a:pt x="5060" y="710"/>
                    <a:pt x="5060" y="625"/>
                    <a:pt x="5093" y="546"/>
                  </a:cubicBezTo>
                  <a:lnTo>
                    <a:pt x="5093" y="493"/>
                  </a:lnTo>
                  <a:cubicBezTo>
                    <a:pt x="5093" y="460"/>
                    <a:pt x="5120" y="460"/>
                    <a:pt x="5120" y="460"/>
                  </a:cubicBezTo>
                  <a:lnTo>
                    <a:pt x="5120" y="434"/>
                  </a:lnTo>
                  <a:lnTo>
                    <a:pt x="5120" y="408"/>
                  </a:lnTo>
                  <a:cubicBezTo>
                    <a:pt x="5146" y="381"/>
                    <a:pt x="5146" y="381"/>
                    <a:pt x="5172" y="355"/>
                  </a:cubicBezTo>
                  <a:lnTo>
                    <a:pt x="5198" y="355"/>
                  </a:lnTo>
                  <a:cubicBezTo>
                    <a:pt x="5225" y="329"/>
                    <a:pt x="5258" y="329"/>
                    <a:pt x="5284" y="329"/>
                  </a:cubicBezTo>
                  <a:close/>
                  <a:moveTo>
                    <a:pt x="8293" y="3884"/>
                  </a:moveTo>
                  <a:cubicBezTo>
                    <a:pt x="8293" y="3910"/>
                    <a:pt x="8267" y="3910"/>
                    <a:pt x="8241" y="3910"/>
                  </a:cubicBezTo>
                  <a:cubicBezTo>
                    <a:pt x="8155" y="3943"/>
                    <a:pt x="8077" y="3969"/>
                    <a:pt x="7991" y="3996"/>
                  </a:cubicBezTo>
                  <a:cubicBezTo>
                    <a:pt x="7853" y="4048"/>
                    <a:pt x="7722" y="4074"/>
                    <a:pt x="7558" y="4134"/>
                  </a:cubicBezTo>
                  <a:cubicBezTo>
                    <a:pt x="7525" y="4134"/>
                    <a:pt x="7498" y="4134"/>
                    <a:pt x="7472" y="4160"/>
                  </a:cubicBezTo>
                  <a:cubicBezTo>
                    <a:pt x="7420" y="4160"/>
                    <a:pt x="7334" y="4186"/>
                    <a:pt x="7282" y="4186"/>
                  </a:cubicBezTo>
                  <a:lnTo>
                    <a:pt x="7032" y="4272"/>
                  </a:lnTo>
                  <a:lnTo>
                    <a:pt x="6762" y="4324"/>
                  </a:lnTo>
                  <a:lnTo>
                    <a:pt x="6513" y="4377"/>
                  </a:lnTo>
                  <a:cubicBezTo>
                    <a:pt x="6322" y="4403"/>
                    <a:pt x="6184" y="4436"/>
                    <a:pt x="6046" y="4462"/>
                  </a:cubicBezTo>
                  <a:cubicBezTo>
                    <a:pt x="5941" y="4462"/>
                    <a:pt x="5856" y="4488"/>
                    <a:pt x="5803" y="4488"/>
                  </a:cubicBezTo>
                  <a:lnTo>
                    <a:pt x="5718" y="4488"/>
                  </a:lnTo>
                  <a:cubicBezTo>
                    <a:pt x="5750" y="4488"/>
                    <a:pt x="5777" y="4462"/>
                    <a:pt x="5829" y="4462"/>
                  </a:cubicBezTo>
                  <a:cubicBezTo>
                    <a:pt x="5882" y="4436"/>
                    <a:pt x="5941" y="4436"/>
                    <a:pt x="6020" y="4403"/>
                  </a:cubicBezTo>
                  <a:cubicBezTo>
                    <a:pt x="6184" y="4350"/>
                    <a:pt x="6322" y="4324"/>
                    <a:pt x="6486" y="4298"/>
                  </a:cubicBezTo>
                  <a:lnTo>
                    <a:pt x="6736" y="4212"/>
                  </a:lnTo>
                  <a:lnTo>
                    <a:pt x="7006" y="4160"/>
                  </a:lnTo>
                  <a:lnTo>
                    <a:pt x="7282" y="4107"/>
                  </a:lnTo>
                  <a:cubicBezTo>
                    <a:pt x="7308" y="4074"/>
                    <a:pt x="7360" y="4074"/>
                    <a:pt x="7420" y="4074"/>
                  </a:cubicBezTo>
                  <a:cubicBezTo>
                    <a:pt x="7472" y="4048"/>
                    <a:pt x="7498" y="4048"/>
                    <a:pt x="7525" y="4048"/>
                  </a:cubicBezTo>
                  <a:cubicBezTo>
                    <a:pt x="7663" y="4022"/>
                    <a:pt x="7827" y="3969"/>
                    <a:pt x="7991" y="3943"/>
                  </a:cubicBezTo>
                  <a:cubicBezTo>
                    <a:pt x="8077" y="3943"/>
                    <a:pt x="8129" y="3910"/>
                    <a:pt x="8215" y="3910"/>
                  </a:cubicBezTo>
                  <a:cubicBezTo>
                    <a:pt x="8241" y="3910"/>
                    <a:pt x="8267" y="3884"/>
                    <a:pt x="8293" y="3884"/>
                  </a:cubicBezTo>
                  <a:close/>
                  <a:moveTo>
                    <a:pt x="4870" y="710"/>
                  </a:moveTo>
                  <a:lnTo>
                    <a:pt x="4870" y="710"/>
                  </a:lnTo>
                  <a:cubicBezTo>
                    <a:pt x="4844" y="986"/>
                    <a:pt x="4679" y="2050"/>
                    <a:pt x="4653" y="2215"/>
                  </a:cubicBezTo>
                  <a:cubicBezTo>
                    <a:pt x="4600" y="2353"/>
                    <a:pt x="4600" y="2655"/>
                    <a:pt x="4600" y="2793"/>
                  </a:cubicBezTo>
                  <a:cubicBezTo>
                    <a:pt x="4600" y="2872"/>
                    <a:pt x="4600" y="2984"/>
                    <a:pt x="4568" y="3089"/>
                  </a:cubicBezTo>
                  <a:lnTo>
                    <a:pt x="4568" y="3365"/>
                  </a:lnTo>
                  <a:cubicBezTo>
                    <a:pt x="4568" y="3476"/>
                    <a:pt x="4541" y="3831"/>
                    <a:pt x="4324" y="4567"/>
                  </a:cubicBezTo>
                  <a:cubicBezTo>
                    <a:pt x="4213" y="4541"/>
                    <a:pt x="3201" y="4239"/>
                    <a:pt x="3037" y="4239"/>
                  </a:cubicBezTo>
                  <a:cubicBezTo>
                    <a:pt x="2872" y="4212"/>
                    <a:pt x="1584" y="3779"/>
                    <a:pt x="848" y="3338"/>
                  </a:cubicBezTo>
                  <a:lnTo>
                    <a:pt x="848" y="3338"/>
                  </a:lnTo>
                  <a:cubicBezTo>
                    <a:pt x="1151" y="3417"/>
                    <a:pt x="2544" y="3831"/>
                    <a:pt x="3477" y="3969"/>
                  </a:cubicBezTo>
                  <a:lnTo>
                    <a:pt x="3805" y="4107"/>
                  </a:lnTo>
                  <a:lnTo>
                    <a:pt x="3805" y="4074"/>
                  </a:lnTo>
                  <a:lnTo>
                    <a:pt x="3805" y="3943"/>
                  </a:lnTo>
                  <a:cubicBezTo>
                    <a:pt x="3805" y="3943"/>
                    <a:pt x="3779" y="3746"/>
                    <a:pt x="3943" y="3693"/>
                  </a:cubicBezTo>
                  <a:cubicBezTo>
                    <a:pt x="4108" y="3641"/>
                    <a:pt x="4160" y="3503"/>
                    <a:pt x="4213" y="3338"/>
                  </a:cubicBezTo>
                  <a:cubicBezTo>
                    <a:pt x="4239" y="3312"/>
                    <a:pt x="4239" y="3253"/>
                    <a:pt x="4272" y="3227"/>
                  </a:cubicBezTo>
                  <a:cubicBezTo>
                    <a:pt x="4298" y="3122"/>
                    <a:pt x="4324" y="3010"/>
                    <a:pt x="4324" y="2872"/>
                  </a:cubicBezTo>
                  <a:cubicBezTo>
                    <a:pt x="4324" y="2681"/>
                    <a:pt x="4351" y="2464"/>
                    <a:pt x="4436" y="2188"/>
                  </a:cubicBezTo>
                  <a:lnTo>
                    <a:pt x="4403" y="2188"/>
                  </a:lnTo>
                  <a:cubicBezTo>
                    <a:pt x="4403" y="2188"/>
                    <a:pt x="4160" y="2491"/>
                    <a:pt x="3450" y="2570"/>
                  </a:cubicBezTo>
                  <a:cubicBezTo>
                    <a:pt x="4022" y="2326"/>
                    <a:pt x="4436" y="1775"/>
                    <a:pt x="4870" y="710"/>
                  </a:cubicBezTo>
                  <a:close/>
                  <a:moveTo>
                    <a:pt x="3063" y="0"/>
                  </a:moveTo>
                  <a:cubicBezTo>
                    <a:pt x="2268" y="355"/>
                    <a:pt x="1696" y="822"/>
                    <a:pt x="1696" y="822"/>
                  </a:cubicBezTo>
                  <a:cubicBezTo>
                    <a:pt x="1505" y="901"/>
                    <a:pt x="1203" y="1091"/>
                    <a:pt x="1203" y="1091"/>
                  </a:cubicBezTo>
                  <a:cubicBezTo>
                    <a:pt x="625" y="1834"/>
                    <a:pt x="1" y="3036"/>
                    <a:pt x="1" y="3036"/>
                  </a:cubicBezTo>
                  <a:lnTo>
                    <a:pt x="1" y="3062"/>
                  </a:lnTo>
                  <a:lnTo>
                    <a:pt x="572" y="2300"/>
                  </a:lnTo>
                  <a:lnTo>
                    <a:pt x="572" y="2300"/>
                  </a:lnTo>
                  <a:cubicBezTo>
                    <a:pt x="296" y="2793"/>
                    <a:pt x="132" y="3200"/>
                    <a:pt x="132" y="3200"/>
                  </a:cubicBezTo>
                  <a:lnTo>
                    <a:pt x="132" y="3227"/>
                  </a:lnTo>
                  <a:cubicBezTo>
                    <a:pt x="546" y="3614"/>
                    <a:pt x="1722" y="4048"/>
                    <a:pt x="2629" y="4350"/>
                  </a:cubicBezTo>
                  <a:cubicBezTo>
                    <a:pt x="3615" y="4653"/>
                    <a:pt x="4515" y="4896"/>
                    <a:pt x="4515" y="4896"/>
                  </a:cubicBezTo>
                  <a:lnTo>
                    <a:pt x="4541" y="4896"/>
                  </a:lnTo>
                  <a:cubicBezTo>
                    <a:pt x="4541" y="4870"/>
                    <a:pt x="4706" y="4134"/>
                    <a:pt x="4706" y="4022"/>
                  </a:cubicBezTo>
                  <a:cubicBezTo>
                    <a:pt x="4706" y="3910"/>
                    <a:pt x="4817" y="3148"/>
                    <a:pt x="4844" y="2898"/>
                  </a:cubicBezTo>
                  <a:cubicBezTo>
                    <a:pt x="4870" y="3148"/>
                    <a:pt x="4955" y="3943"/>
                    <a:pt x="4955" y="3969"/>
                  </a:cubicBezTo>
                  <a:cubicBezTo>
                    <a:pt x="4955" y="4048"/>
                    <a:pt x="4844" y="4870"/>
                    <a:pt x="4844" y="4870"/>
                  </a:cubicBezTo>
                  <a:lnTo>
                    <a:pt x="4870" y="4870"/>
                  </a:lnTo>
                  <a:cubicBezTo>
                    <a:pt x="6348" y="4843"/>
                    <a:pt x="9036" y="4160"/>
                    <a:pt x="9062" y="4160"/>
                  </a:cubicBezTo>
                  <a:cubicBezTo>
                    <a:pt x="9825" y="3805"/>
                    <a:pt x="10317" y="3555"/>
                    <a:pt x="10455" y="3503"/>
                  </a:cubicBezTo>
                  <a:lnTo>
                    <a:pt x="10455" y="3503"/>
                  </a:lnTo>
                  <a:cubicBezTo>
                    <a:pt x="10265" y="3720"/>
                    <a:pt x="10186" y="3858"/>
                    <a:pt x="10212" y="3969"/>
                  </a:cubicBezTo>
                  <a:cubicBezTo>
                    <a:pt x="10239" y="4022"/>
                    <a:pt x="10317" y="4048"/>
                    <a:pt x="10482" y="4048"/>
                  </a:cubicBezTo>
                  <a:cubicBezTo>
                    <a:pt x="10731" y="4048"/>
                    <a:pt x="11086" y="3943"/>
                    <a:pt x="11224" y="3910"/>
                  </a:cubicBezTo>
                  <a:cubicBezTo>
                    <a:pt x="11415" y="3831"/>
                    <a:pt x="11553" y="3746"/>
                    <a:pt x="11605" y="3614"/>
                  </a:cubicBezTo>
                  <a:cubicBezTo>
                    <a:pt x="11665" y="3503"/>
                    <a:pt x="11632" y="3391"/>
                    <a:pt x="11605" y="3365"/>
                  </a:cubicBezTo>
                  <a:cubicBezTo>
                    <a:pt x="11934" y="3148"/>
                    <a:pt x="11993" y="2924"/>
                    <a:pt x="11960" y="2793"/>
                  </a:cubicBezTo>
                  <a:cubicBezTo>
                    <a:pt x="11908" y="2517"/>
                    <a:pt x="11632" y="2300"/>
                    <a:pt x="11441" y="2267"/>
                  </a:cubicBezTo>
                  <a:cubicBezTo>
                    <a:pt x="11172" y="2188"/>
                    <a:pt x="10515" y="1775"/>
                    <a:pt x="10515" y="1775"/>
                  </a:cubicBezTo>
                  <a:cubicBezTo>
                    <a:pt x="8898" y="2405"/>
                    <a:pt x="6624" y="2543"/>
                    <a:pt x="6105" y="2596"/>
                  </a:cubicBezTo>
                  <a:cubicBezTo>
                    <a:pt x="8103" y="2188"/>
                    <a:pt x="9332" y="1722"/>
                    <a:pt x="9719" y="1531"/>
                  </a:cubicBezTo>
                  <a:cubicBezTo>
                    <a:pt x="9555" y="1117"/>
                    <a:pt x="9391" y="789"/>
                    <a:pt x="9200" y="493"/>
                  </a:cubicBezTo>
                  <a:cubicBezTo>
                    <a:pt x="9115" y="493"/>
                    <a:pt x="9036" y="519"/>
                    <a:pt x="8977" y="519"/>
                  </a:cubicBezTo>
                  <a:lnTo>
                    <a:pt x="8951" y="519"/>
                  </a:lnTo>
                  <a:cubicBezTo>
                    <a:pt x="9089" y="736"/>
                    <a:pt x="9167" y="927"/>
                    <a:pt x="9253" y="1150"/>
                  </a:cubicBezTo>
                  <a:cubicBezTo>
                    <a:pt x="9167" y="927"/>
                    <a:pt x="9036" y="710"/>
                    <a:pt x="8898" y="519"/>
                  </a:cubicBezTo>
                  <a:lnTo>
                    <a:pt x="8839" y="519"/>
                  </a:lnTo>
                  <a:lnTo>
                    <a:pt x="8872" y="493"/>
                  </a:lnTo>
                  <a:lnTo>
                    <a:pt x="8898" y="493"/>
                  </a:lnTo>
                  <a:cubicBezTo>
                    <a:pt x="8839" y="434"/>
                    <a:pt x="8813" y="381"/>
                    <a:pt x="8760" y="329"/>
                  </a:cubicBezTo>
                  <a:lnTo>
                    <a:pt x="8596" y="329"/>
                  </a:lnTo>
                  <a:cubicBezTo>
                    <a:pt x="8675" y="460"/>
                    <a:pt x="8734" y="572"/>
                    <a:pt x="8786" y="710"/>
                  </a:cubicBezTo>
                  <a:cubicBezTo>
                    <a:pt x="8707" y="572"/>
                    <a:pt x="8622" y="434"/>
                    <a:pt x="8510" y="329"/>
                  </a:cubicBezTo>
                  <a:lnTo>
                    <a:pt x="8484" y="329"/>
                  </a:lnTo>
                  <a:cubicBezTo>
                    <a:pt x="8510" y="329"/>
                    <a:pt x="8510" y="329"/>
                    <a:pt x="8510" y="296"/>
                  </a:cubicBezTo>
                  <a:lnTo>
                    <a:pt x="8431" y="217"/>
                  </a:lnTo>
                  <a:lnTo>
                    <a:pt x="8320" y="217"/>
                  </a:lnTo>
                  <a:lnTo>
                    <a:pt x="8320" y="243"/>
                  </a:lnTo>
                  <a:cubicBezTo>
                    <a:pt x="8346" y="270"/>
                    <a:pt x="8346" y="296"/>
                    <a:pt x="8379" y="329"/>
                  </a:cubicBezTo>
                  <a:cubicBezTo>
                    <a:pt x="8458" y="434"/>
                    <a:pt x="8510" y="519"/>
                    <a:pt x="8543" y="625"/>
                  </a:cubicBezTo>
                  <a:cubicBezTo>
                    <a:pt x="8484" y="519"/>
                    <a:pt x="8405" y="408"/>
                    <a:pt x="8320" y="329"/>
                  </a:cubicBezTo>
                  <a:cubicBezTo>
                    <a:pt x="8293" y="296"/>
                    <a:pt x="8267" y="243"/>
                    <a:pt x="8241" y="217"/>
                  </a:cubicBezTo>
                  <a:lnTo>
                    <a:pt x="8215" y="217"/>
                  </a:lnTo>
                  <a:cubicBezTo>
                    <a:pt x="8155" y="217"/>
                    <a:pt x="8103" y="217"/>
                    <a:pt x="8077" y="243"/>
                  </a:cubicBezTo>
                  <a:cubicBezTo>
                    <a:pt x="8129" y="329"/>
                    <a:pt x="8155" y="408"/>
                    <a:pt x="8215" y="493"/>
                  </a:cubicBezTo>
                  <a:cubicBezTo>
                    <a:pt x="8155" y="408"/>
                    <a:pt x="8103" y="329"/>
                    <a:pt x="8017" y="270"/>
                  </a:cubicBezTo>
                  <a:lnTo>
                    <a:pt x="8017" y="243"/>
                  </a:lnTo>
                  <a:lnTo>
                    <a:pt x="7827" y="243"/>
                  </a:lnTo>
                  <a:cubicBezTo>
                    <a:pt x="7886" y="329"/>
                    <a:pt x="7912" y="381"/>
                    <a:pt x="7939" y="460"/>
                  </a:cubicBezTo>
                  <a:cubicBezTo>
                    <a:pt x="7912" y="381"/>
                    <a:pt x="7853" y="329"/>
                    <a:pt x="7774" y="270"/>
                  </a:cubicBezTo>
                  <a:cubicBezTo>
                    <a:pt x="7774" y="270"/>
                    <a:pt x="7774" y="243"/>
                    <a:pt x="7748" y="243"/>
                  </a:cubicBezTo>
                  <a:cubicBezTo>
                    <a:pt x="7584" y="243"/>
                    <a:pt x="7420" y="270"/>
                    <a:pt x="7229" y="270"/>
                  </a:cubicBezTo>
                  <a:cubicBezTo>
                    <a:pt x="7393" y="243"/>
                    <a:pt x="7558" y="243"/>
                    <a:pt x="7722" y="217"/>
                  </a:cubicBezTo>
                  <a:cubicBezTo>
                    <a:pt x="7689" y="191"/>
                    <a:pt x="7663" y="165"/>
                    <a:pt x="7636" y="165"/>
                  </a:cubicBezTo>
                  <a:lnTo>
                    <a:pt x="7610" y="132"/>
                  </a:lnTo>
                  <a:lnTo>
                    <a:pt x="7584" y="132"/>
                  </a:lnTo>
                  <a:lnTo>
                    <a:pt x="7584" y="105"/>
                  </a:lnTo>
                  <a:cubicBezTo>
                    <a:pt x="6841" y="191"/>
                    <a:pt x="6158" y="217"/>
                    <a:pt x="5527" y="217"/>
                  </a:cubicBezTo>
                  <a:cubicBezTo>
                    <a:pt x="3858" y="217"/>
                    <a:pt x="3089" y="0"/>
                    <a:pt x="306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65"/>
            <p:cNvSpPr/>
            <p:nvPr/>
          </p:nvSpPr>
          <p:spPr>
            <a:xfrm>
              <a:off x="3691700" y="2746850"/>
              <a:ext cx="56875" cy="61625"/>
            </a:xfrm>
            <a:custGeom>
              <a:rect b="b" l="l" r="r" t="t"/>
              <a:pathLst>
                <a:path extrusionOk="0" h="2465" w="2275">
                  <a:moveTo>
                    <a:pt x="1" y="0"/>
                  </a:moveTo>
                  <a:lnTo>
                    <a:pt x="1" y="0"/>
                  </a:lnTo>
                  <a:cubicBezTo>
                    <a:pt x="86" y="79"/>
                    <a:pt x="165" y="217"/>
                    <a:pt x="250" y="355"/>
                  </a:cubicBezTo>
                  <a:cubicBezTo>
                    <a:pt x="303" y="467"/>
                    <a:pt x="388" y="572"/>
                    <a:pt x="467" y="736"/>
                  </a:cubicBezTo>
                  <a:cubicBezTo>
                    <a:pt x="520" y="874"/>
                    <a:pt x="605" y="1012"/>
                    <a:pt x="632" y="1124"/>
                  </a:cubicBezTo>
                  <a:cubicBezTo>
                    <a:pt x="658" y="1177"/>
                    <a:pt x="717" y="1262"/>
                    <a:pt x="743" y="1315"/>
                  </a:cubicBezTo>
                  <a:cubicBezTo>
                    <a:pt x="770" y="1393"/>
                    <a:pt x="796" y="1453"/>
                    <a:pt x="822" y="1505"/>
                  </a:cubicBezTo>
                  <a:lnTo>
                    <a:pt x="822" y="1531"/>
                  </a:lnTo>
                  <a:cubicBezTo>
                    <a:pt x="848" y="1591"/>
                    <a:pt x="881" y="1669"/>
                    <a:pt x="908" y="1722"/>
                  </a:cubicBezTo>
                  <a:lnTo>
                    <a:pt x="934" y="1722"/>
                  </a:lnTo>
                  <a:lnTo>
                    <a:pt x="934" y="1755"/>
                  </a:lnTo>
                  <a:lnTo>
                    <a:pt x="960" y="1755"/>
                  </a:lnTo>
                  <a:lnTo>
                    <a:pt x="960" y="1781"/>
                  </a:lnTo>
                  <a:lnTo>
                    <a:pt x="1013" y="1781"/>
                  </a:lnTo>
                  <a:cubicBezTo>
                    <a:pt x="1046" y="1807"/>
                    <a:pt x="1072" y="1807"/>
                    <a:pt x="1072" y="1834"/>
                  </a:cubicBezTo>
                  <a:lnTo>
                    <a:pt x="1124" y="1834"/>
                  </a:lnTo>
                  <a:cubicBezTo>
                    <a:pt x="1177" y="1886"/>
                    <a:pt x="1262" y="1919"/>
                    <a:pt x="1315" y="1945"/>
                  </a:cubicBezTo>
                  <a:cubicBezTo>
                    <a:pt x="1341" y="1945"/>
                    <a:pt x="1341" y="1972"/>
                    <a:pt x="1374" y="1972"/>
                  </a:cubicBezTo>
                  <a:cubicBezTo>
                    <a:pt x="1400" y="1972"/>
                    <a:pt x="1400" y="1998"/>
                    <a:pt x="1427" y="1998"/>
                  </a:cubicBezTo>
                  <a:cubicBezTo>
                    <a:pt x="1453" y="1998"/>
                    <a:pt x="1479" y="2024"/>
                    <a:pt x="1506" y="2051"/>
                  </a:cubicBezTo>
                  <a:cubicBezTo>
                    <a:pt x="1644" y="2110"/>
                    <a:pt x="1782" y="2188"/>
                    <a:pt x="1893" y="2274"/>
                  </a:cubicBezTo>
                  <a:cubicBezTo>
                    <a:pt x="2031" y="2326"/>
                    <a:pt x="2136" y="2412"/>
                    <a:pt x="2274" y="2464"/>
                  </a:cubicBezTo>
                  <a:cubicBezTo>
                    <a:pt x="2031" y="2274"/>
                    <a:pt x="1782" y="2110"/>
                    <a:pt x="1565" y="1972"/>
                  </a:cubicBezTo>
                  <a:lnTo>
                    <a:pt x="1538" y="1972"/>
                  </a:lnTo>
                  <a:cubicBezTo>
                    <a:pt x="1506" y="1945"/>
                    <a:pt x="1479" y="1919"/>
                    <a:pt x="1453" y="1919"/>
                  </a:cubicBezTo>
                  <a:lnTo>
                    <a:pt x="1427" y="1886"/>
                  </a:lnTo>
                  <a:lnTo>
                    <a:pt x="1400" y="1886"/>
                  </a:lnTo>
                  <a:cubicBezTo>
                    <a:pt x="1400" y="1886"/>
                    <a:pt x="1374" y="1860"/>
                    <a:pt x="1341" y="1860"/>
                  </a:cubicBezTo>
                  <a:cubicBezTo>
                    <a:pt x="1289" y="1834"/>
                    <a:pt x="1236" y="1807"/>
                    <a:pt x="1177" y="1755"/>
                  </a:cubicBezTo>
                  <a:cubicBezTo>
                    <a:pt x="1124" y="1722"/>
                    <a:pt x="1098" y="1722"/>
                    <a:pt x="1072" y="1696"/>
                  </a:cubicBezTo>
                  <a:lnTo>
                    <a:pt x="1046" y="1696"/>
                  </a:lnTo>
                  <a:lnTo>
                    <a:pt x="1046" y="1669"/>
                  </a:lnTo>
                  <a:lnTo>
                    <a:pt x="1013" y="1669"/>
                  </a:lnTo>
                  <a:cubicBezTo>
                    <a:pt x="960" y="1617"/>
                    <a:pt x="934" y="1531"/>
                    <a:pt x="908" y="1479"/>
                  </a:cubicBezTo>
                  <a:cubicBezTo>
                    <a:pt x="881" y="1426"/>
                    <a:pt x="848" y="1341"/>
                    <a:pt x="822" y="1288"/>
                  </a:cubicBezTo>
                  <a:cubicBezTo>
                    <a:pt x="796" y="1229"/>
                    <a:pt x="770" y="1150"/>
                    <a:pt x="743" y="1065"/>
                  </a:cubicBezTo>
                  <a:cubicBezTo>
                    <a:pt x="684" y="960"/>
                    <a:pt x="605" y="822"/>
                    <a:pt x="520" y="684"/>
                  </a:cubicBezTo>
                  <a:cubicBezTo>
                    <a:pt x="467" y="546"/>
                    <a:pt x="388" y="441"/>
                    <a:pt x="303" y="329"/>
                  </a:cubicBezTo>
                  <a:cubicBezTo>
                    <a:pt x="224" y="217"/>
                    <a:pt x="139" y="7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65"/>
            <p:cNvSpPr/>
            <p:nvPr/>
          </p:nvSpPr>
          <p:spPr>
            <a:xfrm>
              <a:off x="3517900" y="2720900"/>
              <a:ext cx="167750" cy="32875"/>
            </a:xfrm>
            <a:custGeom>
              <a:rect b="b" l="l" r="r" t="t"/>
              <a:pathLst>
                <a:path extrusionOk="0" h="1315" w="6710">
                  <a:moveTo>
                    <a:pt x="3805" y="105"/>
                  </a:moveTo>
                  <a:cubicBezTo>
                    <a:pt x="3943" y="164"/>
                    <a:pt x="4081" y="191"/>
                    <a:pt x="4219" y="217"/>
                  </a:cubicBezTo>
                  <a:lnTo>
                    <a:pt x="4351" y="269"/>
                  </a:lnTo>
                  <a:cubicBezTo>
                    <a:pt x="4548" y="329"/>
                    <a:pt x="4712" y="381"/>
                    <a:pt x="4876" y="407"/>
                  </a:cubicBezTo>
                  <a:lnTo>
                    <a:pt x="5146" y="493"/>
                  </a:lnTo>
                  <a:lnTo>
                    <a:pt x="5395" y="572"/>
                  </a:lnTo>
                  <a:cubicBezTo>
                    <a:pt x="5533" y="624"/>
                    <a:pt x="5638" y="657"/>
                    <a:pt x="5776" y="710"/>
                  </a:cubicBezTo>
                  <a:cubicBezTo>
                    <a:pt x="5638" y="683"/>
                    <a:pt x="5500" y="624"/>
                    <a:pt x="5395" y="598"/>
                  </a:cubicBezTo>
                  <a:lnTo>
                    <a:pt x="4843" y="460"/>
                  </a:lnTo>
                  <a:lnTo>
                    <a:pt x="4324" y="329"/>
                  </a:lnTo>
                  <a:cubicBezTo>
                    <a:pt x="4245" y="296"/>
                    <a:pt x="4160" y="269"/>
                    <a:pt x="4081" y="269"/>
                  </a:cubicBezTo>
                  <a:cubicBezTo>
                    <a:pt x="3996" y="243"/>
                    <a:pt x="3891" y="217"/>
                    <a:pt x="3805" y="191"/>
                  </a:cubicBezTo>
                  <a:lnTo>
                    <a:pt x="3641" y="191"/>
                  </a:lnTo>
                  <a:cubicBezTo>
                    <a:pt x="3529" y="217"/>
                    <a:pt x="3424" y="217"/>
                    <a:pt x="3312" y="217"/>
                  </a:cubicBezTo>
                  <a:lnTo>
                    <a:pt x="3069" y="243"/>
                  </a:lnTo>
                  <a:lnTo>
                    <a:pt x="2819" y="243"/>
                  </a:lnTo>
                  <a:cubicBezTo>
                    <a:pt x="2629" y="269"/>
                    <a:pt x="2465" y="296"/>
                    <a:pt x="2327" y="296"/>
                  </a:cubicBezTo>
                  <a:cubicBezTo>
                    <a:pt x="2215" y="329"/>
                    <a:pt x="2110" y="355"/>
                    <a:pt x="2024" y="355"/>
                  </a:cubicBezTo>
                  <a:cubicBezTo>
                    <a:pt x="2110" y="329"/>
                    <a:pt x="2215" y="296"/>
                    <a:pt x="2327" y="269"/>
                  </a:cubicBezTo>
                  <a:cubicBezTo>
                    <a:pt x="2491" y="243"/>
                    <a:pt x="2655" y="217"/>
                    <a:pt x="2819" y="191"/>
                  </a:cubicBezTo>
                  <a:lnTo>
                    <a:pt x="3069" y="191"/>
                  </a:lnTo>
                  <a:lnTo>
                    <a:pt x="3312" y="164"/>
                  </a:lnTo>
                  <a:cubicBezTo>
                    <a:pt x="3424" y="131"/>
                    <a:pt x="3529" y="131"/>
                    <a:pt x="3641" y="131"/>
                  </a:cubicBezTo>
                  <a:cubicBezTo>
                    <a:pt x="3693" y="131"/>
                    <a:pt x="3753" y="105"/>
                    <a:pt x="3805" y="105"/>
                  </a:cubicBezTo>
                  <a:close/>
                  <a:moveTo>
                    <a:pt x="3805" y="0"/>
                  </a:moveTo>
                  <a:cubicBezTo>
                    <a:pt x="2465" y="79"/>
                    <a:pt x="1834" y="243"/>
                    <a:pt x="1807" y="243"/>
                  </a:cubicBezTo>
                  <a:lnTo>
                    <a:pt x="1643" y="243"/>
                  </a:lnTo>
                  <a:cubicBezTo>
                    <a:pt x="1453" y="243"/>
                    <a:pt x="1262" y="296"/>
                    <a:pt x="1177" y="407"/>
                  </a:cubicBezTo>
                  <a:cubicBezTo>
                    <a:pt x="1098" y="519"/>
                    <a:pt x="27" y="1203"/>
                    <a:pt x="0" y="1229"/>
                  </a:cubicBezTo>
                  <a:lnTo>
                    <a:pt x="27" y="1229"/>
                  </a:lnTo>
                  <a:lnTo>
                    <a:pt x="822" y="927"/>
                  </a:lnTo>
                  <a:cubicBezTo>
                    <a:pt x="1505" y="1255"/>
                    <a:pt x="2576" y="1314"/>
                    <a:pt x="3148" y="1314"/>
                  </a:cubicBezTo>
                  <a:cubicBezTo>
                    <a:pt x="3424" y="1314"/>
                    <a:pt x="3588" y="1281"/>
                    <a:pt x="3588" y="1281"/>
                  </a:cubicBezTo>
                  <a:cubicBezTo>
                    <a:pt x="3036" y="1203"/>
                    <a:pt x="2412" y="1091"/>
                    <a:pt x="2162" y="1038"/>
                  </a:cubicBezTo>
                  <a:lnTo>
                    <a:pt x="2162" y="1038"/>
                  </a:lnTo>
                  <a:cubicBezTo>
                    <a:pt x="3286" y="1091"/>
                    <a:pt x="4245" y="1117"/>
                    <a:pt x="4876" y="1117"/>
                  </a:cubicBezTo>
                  <a:cubicBezTo>
                    <a:pt x="5067" y="1117"/>
                    <a:pt x="5888" y="1038"/>
                    <a:pt x="5888" y="1038"/>
                  </a:cubicBezTo>
                  <a:cubicBezTo>
                    <a:pt x="6434" y="900"/>
                    <a:pt x="6710" y="900"/>
                    <a:pt x="6710" y="900"/>
                  </a:cubicBezTo>
                  <a:cubicBezTo>
                    <a:pt x="5231" y="407"/>
                    <a:pt x="3805" y="0"/>
                    <a:pt x="38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65"/>
            <p:cNvSpPr/>
            <p:nvPr/>
          </p:nvSpPr>
          <p:spPr>
            <a:xfrm>
              <a:off x="3445950" y="2715950"/>
              <a:ext cx="335475" cy="170075"/>
            </a:xfrm>
            <a:custGeom>
              <a:rect b="b" l="l" r="r" t="t"/>
              <a:pathLst>
                <a:path extrusionOk="0" h="6803" w="13419">
                  <a:moveTo>
                    <a:pt x="6683" y="198"/>
                  </a:moveTo>
                  <a:cubicBezTo>
                    <a:pt x="6683" y="198"/>
                    <a:pt x="8083" y="605"/>
                    <a:pt x="9588" y="1098"/>
                  </a:cubicBezTo>
                  <a:cubicBezTo>
                    <a:pt x="9588" y="1098"/>
                    <a:pt x="9312" y="1098"/>
                    <a:pt x="8766" y="1236"/>
                  </a:cubicBezTo>
                  <a:cubicBezTo>
                    <a:pt x="8766" y="1236"/>
                    <a:pt x="7945" y="1315"/>
                    <a:pt x="7754" y="1315"/>
                  </a:cubicBezTo>
                  <a:cubicBezTo>
                    <a:pt x="7590" y="1315"/>
                    <a:pt x="6736" y="1315"/>
                    <a:pt x="4929" y="1210"/>
                  </a:cubicBezTo>
                  <a:lnTo>
                    <a:pt x="4929" y="1210"/>
                  </a:lnTo>
                  <a:cubicBezTo>
                    <a:pt x="4929" y="1210"/>
                    <a:pt x="5783" y="1401"/>
                    <a:pt x="6466" y="1479"/>
                  </a:cubicBezTo>
                  <a:cubicBezTo>
                    <a:pt x="6466" y="1479"/>
                    <a:pt x="6280" y="1491"/>
                    <a:pt x="5994" y="1491"/>
                  </a:cubicBezTo>
                  <a:cubicBezTo>
                    <a:pt x="5396" y="1491"/>
                    <a:pt x="4366" y="1440"/>
                    <a:pt x="3700" y="1125"/>
                  </a:cubicBezTo>
                  <a:lnTo>
                    <a:pt x="2878" y="1427"/>
                  </a:lnTo>
                  <a:cubicBezTo>
                    <a:pt x="2878" y="1427"/>
                    <a:pt x="3976" y="717"/>
                    <a:pt x="4081" y="605"/>
                  </a:cubicBezTo>
                  <a:cubicBezTo>
                    <a:pt x="4152" y="490"/>
                    <a:pt x="4352" y="435"/>
                    <a:pt x="4561" y="435"/>
                  </a:cubicBezTo>
                  <a:cubicBezTo>
                    <a:pt x="4602" y="435"/>
                    <a:pt x="4644" y="437"/>
                    <a:pt x="4685" y="441"/>
                  </a:cubicBezTo>
                  <a:cubicBezTo>
                    <a:pt x="4685" y="441"/>
                    <a:pt x="5290" y="277"/>
                    <a:pt x="6683" y="198"/>
                  </a:cubicBezTo>
                  <a:close/>
                  <a:moveTo>
                    <a:pt x="9147" y="1512"/>
                  </a:moveTo>
                  <a:lnTo>
                    <a:pt x="9259" y="1617"/>
                  </a:lnTo>
                  <a:lnTo>
                    <a:pt x="9068" y="1617"/>
                  </a:lnTo>
                  <a:cubicBezTo>
                    <a:pt x="9036" y="1591"/>
                    <a:pt x="9009" y="1565"/>
                    <a:pt x="8983" y="1539"/>
                  </a:cubicBezTo>
                  <a:cubicBezTo>
                    <a:pt x="9036" y="1512"/>
                    <a:pt x="9095" y="1512"/>
                    <a:pt x="9147" y="1512"/>
                  </a:cubicBezTo>
                  <a:close/>
                  <a:moveTo>
                    <a:pt x="8871" y="1539"/>
                  </a:moveTo>
                  <a:cubicBezTo>
                    <a:pt x="8904" y="1565"/>
                    <a:pt x="8930" y="1617"/>
                    <a:pt x="8957" y="1644"/>
                  </a:cubicBezTo>
                  <a:lnTo>
                    <a:pt x="8819" y="1644"/>
                  </a:lnTo>
                  <a:cubicBezTo>
                    <a:pt x="8792" y="1617"/>
                    <a:pt x="8766" y="1591"/>
                    <a:pt x="8740" y="1565"/>
                  </a:cubicBezTo>
                  <a:cubicBezTo>
                    <a:pt x="8792" y="1565"/>
                    <a:pt x="8819" y="1539"/>
                    <a:pt x="8871" y="1539"/>
                  </a:cubicBezTo>
                  <a:close/>
                  <a:moveTo>
                    <a:pt x="8628" y="1565"/>
                  </a:moveTo>
                  <a:cubicBezTo>
                    <a:pt x="8654" y="1591"/>
                    <a:pt x="8681" y="1644"/>
                    <a:pt x="8707" y="1677"/>
                  </a:cubicBezTo>
                  <a:lnTo>
                    <a:pt x="8628" y="1677"/>
                  </a:lnTo>
                  <a:cubicBezTo>
                    <a:pt x="8602" y="1644"/>
                    <a:pt x="8602" y="1617"/>
                    <a:pt x="8576" y="1591"/>
                  </a:cubicBezTo>
                  <a:cubicBezTo>
                    <a:pt x="8576" y="1565"/>
                    <a:pt x="8602" y="1565"/>
                    <a:pt x="8628" y="1565"/>
                  </a:cubicBezTo>
                  <a:close/>
                  <a:moveTo>
                    <a:pt x="8438" y="1591"/>
                  </a:moveTo>
                  <a:cubicBezTo>
                    <a:pt x="8464" y="1617"/>
                    <a:pt x="8516" y="1644"/>
                    <a:pt x="8543" y="1677"/>
                  </a:cubicBezTo>
                  <a:cubicBezTo>
                    <a:pt x="8490" y="1703"/>
                    <a:pt x="8438" y="1703"/>
                    <a:pt x="8378" y="1703"/>
                  </a:cubicBezTo>
                  <a:cubicBezTo>
                    <a:pt x="8352" y="1677"/>
                    <a:pt x="8326" y="1644"/>
                    <a:pt x="8300" y="1617"/>
                  </a:cubicBezTo>
                  <a:cubicBezTo>
                    <a:pt x="8352" y="1591"/>
                    <a:pt x="8411" y="1591"/>
                    <a:pt x="8438" y="1591"/>
                  </a:cubicBezTo>
                  <a:close/>
                  <a:moveTo>
                    <a:pt x="8162" y="1617"/>
                  </a:moveTo>
                  <a:cubicBezTo>
                    <a:pt x="8188" y="1617"/>
                    <a:pt x="8214" y="1644"/>
                    <a:pt x="8247" y="1677"/>
                  </a:cubicBezTo>
                  <a:cubicBezTo>
                    <a:pt x="8273" y="1677"/>
                    <a:pt x="8273" y="1703"/>
                    <a:pt x="8300" y="1703"/>
                  </a:cubicBezTo>
                  <a:cubicBezTo>
                    <a:pt x="8247" y="1703"/>
                    <a:pt x="8214" y="1729"/>
                    <a:pt x="8162" y="1729"/>
                  </a:cubicBezTo>
                  <a:cubicBezTo>
                    <a:pt x="8135" y="1703"/>
                    <a:pt x="8109" y="1644"/>
                    <a:pt x="8083" y="1617"/>
                  </a:cubicBezTo>
                  <a:close/>
                  <a:moveTo>
                    <a:pt x="9312" y="1703"/>
                  </a:moveTo>
                  <a:cubicBezTo>
                    <a:pt x="9338" y="1729"/>
                    <a:pt x="9364" y="1729"/>
                    <a:pt x="9364" y="1755"/>
                  </a:cubicBezTo>
                  <a:cubicBezTo>
                    <a:pt x="9312" y="1755"/>
                    <a:pt x="9259" y="1782"/>
                    <a:pt x="9174" y="1782"/>
                  </a:cubicBezTo>
                  <a:cubicBezTo>
                    <a:pt x="9174" y="1755"/>
                    <a:pt x="9147" y="1729"/>
                    <a:pt x="9121" y="1703"/>
                  </a:cubicBezTo>
                  <a:close/>
                  <a:moveTo>
                    <a:pt x="9009" y="1729"/>
                  </a:moveTo>
                  <a:cubicBezTo>
                    <a:pt x="9036" y="1755"/>
                    <a:pt x="9068" y="1755"/>
                    <a:pt x="9095" y="1782"/>
                  </a:cubicBezTo>
                  <a:cubicBezTo>
                    <a:pt x="9036" y="1808"/>
                    <a:pt x="8983" y="1808"/>
                    <a:pt x="8930" y="1808"/>
                  </a:cubicBezTo>
                  <a:cubicBezTo>
                    <a:pt x="8930" y="1782"/>
                    <a:pt x="8904" y="1755"/>
                    <a:pt x="8871" y="1729"/>
                  </a:cubicBezTo>
                  <a:close/>
                  <a:moveTo>
                    <a:pt x="8792" y="1729"/>
                  </a:moveTo>
                  <a:cubicBezTo>
                    <a:pt x="8819" y="1755"/>
                    <a:pt x="8819" y="1782"/>
                    <a:pt x="8845" y="1808"/>
                  </a:cubicBezTo>
                  <a:cubicBezTo>
                    <a:pt x="8819" y="1808"/>
                    <a:pt x="8792" y="1841"/>
                    <a:pt x="8740" y="1841"/>
                  </a:cubicBezTo>
                  <a:cubicBezTo>
                    <a:pt x="8740" y="1808"/>
                    <a:pt x="8707" y="1755"/>
                    <a:pt x="8681" y="1729"/>
                  </a:cubicBezTo>
                  <a:close/>
                  <a:moveTo>
                    <a:pt x="9423" y="1841"/>
                  </a:moveTo>
                  <a:cubicBezTo>
                    <a:pt x="9450" y="1867"/>
                    <a:pt x="9476" y="1920"/>
                    <a:pt x="9502" y="1946"/>
                  </a:cubicBezTo>
                  <a:cubicBezTo>
                    <a:pt x="9450" y="1972"/>
                    <a:pt x="9364" y="1972"/>
                    <a:pt x="9312" y="2005"/>
                  </a:cubicBezTo>
                  <a:cubicBezTo>
                    <a:pt x="9285" y="1946"/>
                    <a:pt x="9259" y="1893"/>
                    <a:pt x="9233" y="1841"/>
                  </a:cubicBezTo>
                  <a:close/>
                  <a:moveTo>
                    <a:pt x="9831" y="1236"/>
                  </a:moveTo>
                  <a:cubicBezTo>
                    <a:pt x="9942" y="1315"/>
                    <a:pt x="10021" y="1427"/>
                    <a:pt x="10133" y="1565"/>
                  </a:cubicBezTo>
                  <a:cubicBezTo>
                    <a:pt x="10218" y="1677"/>
                    <a:pt x="10297" y="1808"/>
                    <a:pt x="10350" y="1920"/>
                  </a:cubicBezTo>
                  <a:cubicBezTo>
                    <a:pt x="10435" y="2058"/>
                    <a:pt x="10488" y="2196"/>
                    <a:pt x="10547" y="2301"/>
                  </a:cubicBezTo>
                  <a:cubicBezTo>
                    <a:pt x="10626" y="2439"/>
                    <a:pt x="10678" y="2577"/>
                    <a:pt x="10738" y="2715"/>
                  </a:cubicBezTo>
                  <a:cubicBezTo>
                    <a:pt x="10764" y="2767"/>
                    <a:pt x="10790" y="2853"/>
                    <a:pt x="10816" y="2905"/>
                  </a:cubicBezTo>
                  <a:lnTo>
                    <a:pt x="10843" y="2905"/>
                  </a:lnTo>
                  <a:lnTo>
                    <a:pt x="10843" y="2932"/>
                  </a:lnTo>
                  <a:lnTo>
                    <a:pt x="10902" y="2932"/>
                  </a:lnTo>
                  <a:cubicBezTo>
                    <a:pt x="10928" y="2958"/>
                    <a:pt x="10954" y="2991"/>
                    <a:pt x="10981" y="2991"/>
                  </a:cubicBezTo>
                  <a:cubicBezTo>
                    <a:pt x="11066" y="3043"/>
                    <a:pt x="11119" y="3070"/>
                    <a:pt x="11171" y="3096"/>
                  </a:cubicBezTo>
                  <a:cubicBezTo>
                    <a:pt x="11204" y="3122"/>
                    <a:pt x="11204" y="3122"/>
                    <a:pt x="11230" y="3122"/>
                  </a:cubicBezTo>
                  <a:cubicBezTo>
                    <a:pt x="11257" y="3122"/>
                    <a:pt x="11257" y="3155"/>
                    <a:pt x="11283" y="3155"/>
                  </a:cubicBezTo>
                  <a:cubicBezTo>
                    <a:pt x="11309" y="3181"/>
                    <a:pt x="11336" y="3181"/>
                    <a:pt x="11368" y="3208"/>
                  </a:cubicBezTo>
                  <a:lnTo>
                    <a:pt x="12104" y="3700"/>
                  </a:lnTo>
                  <a:cubicBezTo>
                    <a:pt x="11828" y="3562"/>
                    <a:pt x="11585" y="3398"/>
                    <a:pt x="11336" y="3260"/>
                  </a:cubicBezTo>
                  <a:cubicBezTo>
                    <a:pt x="11309" y="3260"/>
                    <a:pt x="11283" y="3234"/>
                    <a:pt x="11257" y="3208"/>
                  </a:cubicBezTo>
                  <a:lnTo>
                    <a:pt x="11204" y="3208"/>
                  </a:lnTo>
                  <a:cubicBezTo>
                    <a:pt x="11171" y="3181"/>
                    <a:pt x="11171" y="3181"/>
                    <a:pt x="11145" y="3181"/>
                  </a:cubicBezTo>
                  <a:cubicBezTo>
                    <a:pt x="11092" y="3155"/>
                    <a:pt x="11007" y="3096"/>
                    <a:pt x="10954" y="3070"/>
                  </a:cubicBezTo>
                  <a:cubicBezTo>
                    <a:pt x="10928" y="3043"/>
                    <a:pt x="10902" y="3043"/>
                    <a:pt x="10876" y="3017"/>
                  </a:cubicBezTo>
                  <a:lnTo>
                    <a:pt x="10816" y="3017"/>
                  </a:lnTo>
                  <a:lnTo>
                    <a:pt x="10816" y="2991"/>
                  </a:lnTo>
                  <a:lnTo>
                    <a:pt x="10764" y="2991"/>
                  </a:lnTo>
                  <a:lnTo>
                    <a:pt x="10764" y="2958"/>
                  </a:lnTo>
                  <a:cubicBezTo>
                    <a:pt x="10711" y="2879"/>
                    <a:pt x="10678" y="2827"/>
                    <a:pt x="10652" y="2741"/>
                  </a:cubicBezTo>
                  <a:cubicBezTo>
                    <a:pt x="10600" y="2603"/>
                    <a:pt x="10547" y="2498"/>
                    <a:pt x="10488" y="2360"/>
                  </a:cubicBezTo>
                  <a:cubicBezTo>
                    <a:pt x="10435" y="2222"/>
                    <a:pt x="10350" y="2084"/>
                    <a:pt x="10297" y="1946"/>
                  </a:cubicBezTo>
                  <a:cubicBezTo>
                    <a:pt x="10245" y="1841"/>
                    <a:pt x="10159" y="1703"/>
                    <a:pt x="10080" y="1591"/>
                  </a:cubicBezTo>
                  <a:cubicBezTo>
                    <a:pt x="10021" y="1453"/>
                    <a:pt x="9942" y="1348"/>
                    <a:pt x="9831" y="1236"/>
                  </a:cubicBezTo>
                  <a:close/>
                  <a:moveTo>
                    <a:pt x="3424" y="1512"/>
                  </a:moveTo>
                  <a:cubicBezTo>
                    <a:pt x="3424" y="1512"/>
                    <a:pt x="4190" y="1740"/>
                    <a:pt x="5890" y="1740"/>
                  </a:cubicBezTo>
                  <a:cubicBezTo>
                    <a:pt x="6466" y="1740"/>
                    <a:pt x="7148" y="1714"/>
                    <a:pt x="7945" y="1644"/>
                  </a:cubicBezTo>
                  <a:lnTo>
                    <a:pt x="7971" y="1644"/>
                  </a:lnTo>
                  <a:cubicBezTo>
                    <a:pt x="7971" y="1677"/>
                    <a:pt x="7997" y="1677"/>
                    <a:pt x="7997" y="1677"/>
                  </a:cubicBezTo>
                  <a:cubicBezTo>
                    <a:pt x="8024" y="1703"/>
                    <a:pt x="8050" y="1703"/>
                    <a:pt x="8083" y="1729"/>
                  </a:cubicBezTo>
                  <a:cubicBezTo>
                    <a:pt x="7807" y="1755"/>
                    <a:pt x="7531" y="1782"/>
                    <a:pt x="7261" y="1808"/>
                  </a:cubicBezTo>
                  <a:cubicBezTo>
                    <a:pt x="7531" y="1782"/>
                    <a:pt x="7833" y="1782"/>
                    <a:pt x="8109" y="1755"/>
                  </a:cubicBezTo>
                  <a:cubicBezTo>
                    <a:pt x="8109" y="1782"/>
                    <a:pt x="8135" y="1782"/>
                    <a:pt x="8135" y="1782"/>
                  </a:cubicBezTo>
                  <a:cubicBezTo>
                    <a:pt x="8214" y="1867"/>
                    <a:pt x="8300" y="1972"/>
                    <a:pt x="8352" y="2084"/>
                  </a:cubicBezTo>
                  <a:cubicBezTo>
                    <a:pt x="8326" y="1972"/>
                    <a:pt x="8273" y="1867"/>
                    <a:pt x="8188" y="1755"/>
                  </a:cubicBezTo>
                  <a:lnTo>
                    <a:pt x="8352" y="1755"/>
                  </a:lnTo>
                  <a:lnTo>
                    <a:pt x="8378" y="1782"/>
                  </a:lnTo>
                  <a:cubicBezTo>
                    <a:pt x="8464" y="1867"/>
                    <a:pt x="8543" y="1972"/>
                    <a:pt x="8628" y="2084"/>
                  </a:cubicBezTo>
                  <a:cubicBezTo>
                    <a:pt x="8576" y="1972"/>
                    <a:pt x="8516" y="1867"/>
                    <a:pt x="8438" y="1755"/>
                  </a:cubicBezTo>
                  <a:lnTo>
                    <a:pt x="8602" y="1755"/>
                  </a:lnTo>
                  <a:cubicBezTo>
                    <a:pt x="8628" y="1782"/>
                    <a:pt x="8654" y="1808"/>
                    <a:pt x="8681" y="1841"/>
                  </a:cubicBezTo>
                  <a:cubicBezTo>
                    <a:pt x="8792" y="1972"/>
                    <a:pt x="8904" y="2110"/>
                    <a:pt x="8983" y="2275"/>
                  </a:cubicBezTo>
                  <a:cubicBezTo>
                    <a:pt x="8930" y="2137"/>
                    <a:pt x="8845" y="1972"/>
                    <a:pt x="8766" y="1841"/>
                  </a:cubicBezTo>
                  <a:lnTo>
                    <a:pt x="8871" y="1841"/>
                  </a:lnTo>
                  <a:cubicBezTo>
                    <a:pt x="9009" y="2005"/>
                    <a:pt x="9121" y="2169"/>
                    <a:pt x="9200" y="2360"/>
                  </a:cubicBezTo>
                  <a:cubicBezTo>
                    <a:pt x="9147" y="2169"/>
                    <a:pt x="9068" y="2005"/>
                    <a:pt x="8957" y="1841"/>
                  </a:cubicBezTo>
                  <a:lnTo>
                    <a:pt x="9121" y="1841"/>
                  </a:lnTo>
                  <a:cubicBezTo>
                    <a:pt x="9174" y="1893"/>
                    <a:pt x="9200" y="1946"/>
                    <a:pt x="9233" y="2005"/>
                  </a:cubicBezTo>
                  <a:cubicBezTo>
                    <a:pt x="9200" y="2005"/>
                    <a:pt x="9147" y="2005"/>
                    <a:pt x="9121" y="2031"/>
                  </a:cubicBezTo>
                  <a:lnTo>
                    <a:pt x="9259" y="2031"/>
                  </a:lnTo>
                  <a:cubicBezTo>
                    <a:pt x="9450" y="2301"/>
                    <a:pt x="9588" y="2603"/>
                    <a:pt x="9693" y="2905"/>
                  </a:cubicBezTo>
                  <a:cubicBezTo>
                    <a:pt x="9614" y="2603"/>
                    <a:pt x="9502" y="2301"/>
                    <a:pt x="9338" y="2031"/>
                  </a:cubicBezTo>
                  <a:cubicBezTo>
                    <a:pt x="9397" y="2031"/>
                    <a:pt x="9476" y="2031"/>
                    <a:pt x="9561" y="2005"/>
                  </a:cubicBezTo>
                  <a:cubicBezTo>
                    <a:pt x="9693" y="2248"/>
                    <a:pt x="9890" y="2577"/>
                    <a:pt x="10080" y="3043"/>
                  </a:cubicBezTo>
                  <a:cubicBezTo>
                    <a:pt x="10080" y="3043"/>
                    <a:pt x="8983" y="3589"/>
                    <a:pt x="6355" y="4108"/>
                  </a:cubicBezTo>
                  <a:cubicBezTo>
                    <a:pt x="6355" y="4108"/>
                    <a:pt x="9009" y="4003"/>
                    <a:pt x="10876" y="3319"/>
                  </a:cubicBezTo>
                  <a:cubicBezTo>
                    <a:pt x="10876" y="3319"/>
                    <a:pt x="11500" y="3700"/>
                    <a:pt x="11802" y="3779"/>
                  </a:cubicBezTo>
                  <a:cubicBezTo>
                    <a:pt x="12104" y="3865"/>
                    <a:pt x="12709" y="4384"/>
                    <a:pt x="11966" y="4877"/>
                  </a:cubicBezTo>
                  <a:cubicBezTo>
                    <a:pt x="11966" y="4877"/>
                    <a:pt x="12131" y="5232"/>
                    <a:pt x="11585" y="5422"/>
                  </a:cubicBezTo>
                  <a:cubicBezTo>
                    <a:pt x="11342" y="5491"/>
                    <a:pt x="11041" y="5561"/>
                    <a:pt x="10830" y="5561"/>
                  </a:cubicBezTo>
                  <a:cubicBezTo>
                    <a:pt x="10539" y="5561"/>
                    <a:pt x="10417" y="5430"/>
                    <a:pt x="10843" y="4988"/>
                  </a:cubicBezTo>
                  <a:lnTo>
                    <a:pt x="10843" y="4988"/>
                  </a:lnTo>
                  <a:cubicBezTo>
                    <a:pt x="10843" y="4989"/>
                    <a:pt x="10323" y="5232"/>
                    <a:pt x="9423" y="5646"/>
                  </a:cubicBezTo>
                  <a:cubicBezTo>
                    <a:pt x="9423" y="5646"/>
                    <a:pt x="6709" y="6355"/>
                    <a:pt x="5231" y="6382"/>
                  </a:cubicBezTo>
                  <a:cubicBezTo>
                    <a:pt x="5231" y="6382"/>
                    <a:pt x="5316" y="5560"/>
                    <a:pt x="5316" y="5481"/>
                  </a:cubicBezTo>
                  <a:cubicBezTo>
                    <a:pt x="5316" y="5422"/>
                    <a:pt x="5205" y="4358"/>
                    <a:pt x="5205" y="4358"/>
                  </a:cubicBezTo>
                  <a:cubicBezTo>
                    <a:pt x="5205" y="4358"/>
                    <a:pt x="5067" y="5422"/>
                    <a:pt x="5067" y="5534"/>
                  </a:cubicBezTo>
                  <a:cubicBezTo>
                    <a:pt x="5067" y="5646"/>
                    <a:pt x="4902" y="6408"/>
                    <a:pt x="4902" y="6408"/>
                  </a:cubicBezTo>
                  <a:cubicBezTo>
                    <a:pt x="4902" y="6408"/>
                    <a:pt x="1288" y="5481"/>
                    <a:pt x="526" y="4712"/>
                  </a:cubicBezTo>
                  <a:cubicBezTo>
                    <a:pt x="526" y="4712"/>
                    <a:pt x="690" y="4246"/>
                    <a:pt x="1019" y="3700"/>
                  </a:cubicBezTo>
                  <a:lnTo>
                    <a:pt x="1019" y="3700"/>
                  </a:lnTo>
                  <a:lnTo>
                    <a:pt x="362" y="4574"/>
                  </a:lnTo>
                  <a:cubicBezTo>
                    <a:pt x="362" y="4574"/>
                    <a:pt x="986" y="3372"/>
                    <a:pt x="1564" y="2603"/>
                  </a:cubicBezTo>
                  <a:cubicBezTo>
                    <a:pt x="1564" y="2603"/>
                    <a:pt x="1866" y="2413"/>
                    <a:pt x="2057" y="2334"/>
                  </a:cubicBezTo>
                  <a:cubicBezTo>
                    <a:pt x="2057" y="2334"/>
                    <a:pt x="2629" y="1867"/>
                    <a:pt x="3424" y="1512"/>
                  </a:cubicBezTo>
                  <a:close/>
                  <a:moveTo>
                    <a:pt x="6466" y="1"/>
                  </a:moveTo>
                  <a:cubicBezTo>
                    <a:pt x="6190" y="1"/>
                    <a:pt x="5067" y="198"/>
                    <a:pt x="5067" y="198"/>
                  </a:cubicBezTo>
                  <a:cubicBezTo>
                    <a:pt x="5026" y="196"/>
                    <a:pt x="4987" y="195"/>
                    <a:pt x="4948" y="195"/>
                  </a:cubicBezTo>
                  <a:cubicBezTo>
                    <a:pt x="4367" y="195"/>
                    <a:pt x="4055" y="415"/>
                    <a:pt x="4055" y="415"/>
                  </a:cubicBezTo>
                  <a:cubicBezTo>
                    <a:pt x="3043" y="658"/>
                    <a:pt x="2083" y="2031"/>
                    <a:pt x="1972" y="2058"/>
                  </a:cubicBezTo>
                  <a:cubicBezTo>
                    <a:pt x="1840" y="2084"/>
                    <a:pt x="1400" y="2465"/>
                    <a:pt x="1400" y="2465"/>
                  </a:cubicBezTo>
                  <a:cubicBezTo>
                    <a:pt x="1400" y="2465"/>
                    <a:pt x="1098" y="2827"/>
                    <a:pt x="1045" y="2932"/>
                  </a:cubicBezTo>
                  <a:cubicBezTo>
                    <a:pt x="986" y="3043"/>
                    <a:pt x="112" y="4548"/>
                    <a:pt x="59" y="4634"/>
                  </a:cubicBezTo>
                  <a:cubicBezTo>
                    <a:pt x="0" y="4712"/>
                    <a:pt x="414" y="5291"/>
                    <a:pt x="414" y="5291"/>
                  </a:cubicBezTo>
                  <a:cubicBezTo>
                    <a:pt x="2195" y="6053"/>
                    <a:pt x="4797" y="6769"/>
                    <a:pt x="5152" y="6796"/>
                  </a:cubicBezTo>
                  <a:cubicBezTo>
                    <a:pt x="5185" y="6800"/>
                    <a:pt x="5243" y="6803"/>
                    <a:pt x="5322" y="6803"/>
                  </a:cubicBezTo>
                  <a:cubicBezTo>
                    <a:pt x="6083" y="6803"/>
                    <a:pt x="8791" y="6584"/>
                    <a:pt x="9857" y="6382"/>
                  </a:cubicBezTo>
                  <a:cubicBezTo>
                    <a:pt x="11066" y="6165"/>
                    <a:pt x="12269" y="5619"/>
                    <a:pt x="12269" y="5619"/>
                  </a:cubicBezTo>
                  <a:lnTo>
                    <a:pt x="12486" y="5041"/>
                  </a:lnTo>
                  <a:cubicBezTo>
                    <a:pt x="13419" y="4410"/>
                    <a:pt x="12486" y="3779"/>
                    <a:pt x="12486" y="3779"/>
                  </a:cubicBezTo>
                  <a:cubicBezTo>
                    <a:pt x="11697" y="3260"/>
                    <a:pt x="11007" y="2905"/>
                    <a:pt x="10928" y="2715"/>
                  </a:cubicBezTo>
                  <a:cubicBezTo>
                    <a:pt x="10843" y="2551"/>
                    <a:pt x="10159" y="1046"/>
                    <a:pt x="9804" y="934"/>
                  </a:cubicBezTo>
                  <a:cubicBezTo>
                    <a:pt x="9450" y="796"/>
                    <a:pt x="6736" y="34"/>
                    <a:pt x="646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65"/>
            <p:cNvSpPr/>
            <p:nvPr/>
          </p:nvSpPr>
          <p:spPr>
            <a:xfrm>
              <a:off x="3717000" y="2788575"/>
              <a:ext cx="25" cy="25"/>
            </a:xfrm>
            <a:custGeom>
              <a:rect b="b" l="l" r="r" t="t"/>
              <a:pathLst>
                <a:path extrusionOk="0" h="1" w="1">
                  <a:moveTo>
                    <a:pt x="1" y="0"/>
                  </a:moveTo>
                  <a:lnTo>
                    <a:pt x="1" y="0"/>
                  </a:lnTo>
                  <a:lnTo>
                    <a:pt x="1" y="0"/>
                  </a:lnTo>
                  <a:lnTo>
                    <a:pt x="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65"/>
            <p:cNvSpPr/>
            <p:nvPr/>
          </p:nvSpPr>
          <p:spPr>
            <a:xfrm>
              <a:off x="3474025" y="2770175"/>
              <a:ext cx="103375" cy="98600"/>
            </a:xfrm>
            <a:custGeom>
              <a:rect b="b" l="l" r="r" t="t"/>
              <a:pathLst>
                <a:path extrusionOk="0" h="3944" w="4135">
                  <a:moveTo>
                    <a:pt x="4134" y="0"/>
                  </a:moveTo>
                  <a:lnTo>
                    <a:pt x="4134" y="0"/>
                  </a:lnTo>
                  <a:cubicBezTo>
                    <a:pt x="3589" y="1315"/>
                    <a:pt x="3122" y="1722"/>
                    <a:pt x="2629" y="1913"/>
                  </a:cubicBezTo>
                  <a:cubicBezTo>
                    <a:pt x="3398" y="1834"/>
                    <a:pt x="3674" y="1532"/>
                    <a:pt x="3674" y="1531"/>
                  </a:cubicBezTo>
                  <a:lnTo>
                    <a:pt x="3674" y="1531"/>
                  </a:lnTo>
                  <a:cubicBezTo>
                    <a:pt x="3510" y="2024"/>
                    <a:pt x="3589" y="2353"/>
                    <a:pt x="3510" y="2543"/>
                  </a:cubicBezTo>
                  <a:cubicBezTo>
                    <a:pt x="3398" y="2760"/>
                    <a:pt x="3372" y="2984"/>
                    <a:pt x="3181" y="3036"/>
                  </a:cubicBezTo>
                  <a:cubicBezTo>
                    <a:pt x="2984" y="3089"/>
                    <a:pt x="3017" y="3286"/>
                    <a:pt x="3017" y="3286"/>
                  </a:cubicBezTo>
                  <a:lnTo>
                    <a:pt x="3043" y="3417"/>
                  </a:lnTo>
                  <a:lnTo>
                    <a:pt x="2741" y="3312"/>
                  </a:lnTo>
                  <a:cubicBezTo>
                    <a:pt x="1644" y="3122"/>
                    <a:pt x="1" y="2655"/>
                    <a:pt x="1" y="2655"/>
                  </a:cubicBezTo>
                  <a:lnTo>
                    <a:pt x="1" y="2655"/>
                  </a:lnTo>
                  <a:cubicBezTo>
                    <a:pt x="770" y="3089"/>
                    <a:pt x="2110" y="3582"/>
                    <a:pt x="2275" y="3582"/>
                  </a:cubicBezTo>
                  <a:cubicBezTo>
                    <a:pt x="2439" y="3615"/>
                    <a:pt x="3562" y="3943"/>
                    <a:pt x="3562" y="3943"/>
                  </a:cubicBezTo>
                  <a:cubicBezTo>
                    <a:pt x="3779" y="3227"/>
                    <a:pt x="3806" y="2846"/>
                    <a:pt x="3806" y="2708"/>
                  </a:cubicBezTo>
                  <a:cubicBezTo>
                    <a:pt x="3806" y="2596"/>
                    <a:pt x="3838" y="2267"/>
                    <a:pt x="3838" y="2136"/>
                  </a:cubicBezTo>
                  <a:cubicBezTo>
                    <a:pt x="3838" y="1998"/>
                    <a:pt x="3865" y="1722"/>
                    <a:pt x="3891" y="1558"/>
                  </a:cubicBezTo>
                  <a:cubicBezTo>
                    <a:pt x="3944" y="1394"/>
                    <a:pt x="4134" y="1"/>
                    <a:pt x="41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65"/>
            <p:cNvSpPr/>
            <p:nvPr/>
          </p:nvSpPr>
          <p:spPr>
            <a:xfrm>
              <a:off x="3474700" y="2786600"/>
              <a:ext cx="13150" cy="19750"/>
            </a:xfrm>
            <a:custGeom>
              <a:rect b="b" l="l" r="r" t="t"/>
              <a:pathLst>
                <a:path extrusionOk="0" h="790" w="526">
                  <a:moveTo>
                    <a:pt x="526" y="1"/>
                  </a:moveTo>
                  <a:cubicBezTo>
                    <a:pt x="526" y="2"/>
                    <a:pt x="525" y="27"/>
                    <a:pt x="493" y="27"/>
                  </a:cubicBezTo>
                  <a:lnTo>
                    <a:pt x="414" y="106"/>
                  </a:lnTo>
                  <a:lnTo>
                    <a:pt x="302" y="217"/>
                  </a:lnTo>
                  <a:cubicBezTo>
                    <a:pt x="276" y="244"/>
                    <a:pt x="276" y="270"/>
                    <a:pt x="250" y="296"/>
                  </a:cubicBezTo>
                  <a:cubicBezTo>
                    <a:pt x="224" y="329"/>
                    <a:pt x="224" y="329"/>
                    <a:pt x="197" y="355"/>
                  </a:cubicBezTo>
                  <a:cubicBezTo>
                    <a:pt x="197" y="382"/>
                    <a:pt x="164" y="408"/>
                    <a:pt x="138" y="434"/>
                  </a:cubicBezTo>
                  <a:cubicBezTo>
                    <a:pt x="138" y="461"/>
                    <a:pt x="112" y="493"/>
                    <a:pt x="112" y="520"/>
                  </a:cubicBezTo>
                  <a:cubicBezTo>
                    <a:pt x="86" y="572"/>
                    <a:pt x="59" y="625"/>
                    <a:pt x="33" y="658"/>
                  </a:cubicBezTo>
                  <a:cubicBezTo>
                    <a:pt x="33" y="710"/>
                    <a:pt x="0" y="736"/>
                    <a:pt x="0" y="763"/>
                  </a:cubicBezTo>
                  <a:lnTo>
                    <a:pt x="0" y="789"/>
                  </a:lnTo>
                  <a:lnTo>
                    <a:pt x="33" y="763"/>
                  </a:lnTo>
                  <a:cubicBezTo>
                    <a:pt x="33" y="763"/>
                    <a:pt x="86" y="736"/>
                    <a:pt x="112" y="684"/>
                  </a:cubicBezTo>
                  <a:cubicBezTo>
                    <a:pt x="138" y="658"/>
                    <a:pt x="164" y="625"/>
                    <a:pt x="197" y="572"/>
                  </a:cubicBezTo>
                  <a:cubicBezTo>
                    <a:pt x="224" y="546"/>
                    <a:pt x="224" y="520"/>
                    <a:pt x="250" y="493"/>
                  </a:cubicBezTo>
                  <a:cubicBezTo>
                    <a:pt x="276" y="493"/>
                    <a:pt x="276" y="461"/>
                    <a:pt x="302" y="434"/>
                  </a:cubicBezTo>
                  <a:cubicBezTo>
                    <a:pt x="302" y="408"/>
                    <a:pt x="329" y="382"/>
                    <a:pt x="362" y="355"/>
                  </a:cubicBezTo>
                  <a:cubicBezTo>
                    <a:pt x="362" y="329"/>
                    <a:pt x="388" y="296"/>
                    <a:pt x="388" y="270"/>
                  </a:cubicBezTo>
                  <a:cubicBezTo>
                    <a:pt x="414" y="244"/>
                    <a:pt x="440" y="191"/>
                    <a:pt x="467" y="132"/>
                  </a:cubicBezTo>
                  <a:cubicBezTo>
                    <a:pt x="493" y="106"/>
                    <a:pt x="493" y="79"/>
                    <a:pt x="493" y="53"/>
                  </a:cubicBezTo>
                  <a:cubicBezTo>
                    <a:pt x="525" y="28"/>
                    <a:pt x="526" y="2"/>
                    <a:pt x="5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65"/>
            <p:cNvSpPr/>
            <p:nvPr/>
          </p:nvSpPr>
          <p:spPr>
            <a:xfrm>
              <a:off x="3493900" y="2757025"/>
              <a:ext cx="37000" cy="26150"/>
            </a:xfrm>
            <a:custGeom>
              <a:rect b="b" l="l" r="r" t="t"/>
              <a:pathLst>
                <a:path extrusionOk="0" h="1046" w="1480">
                  <a:moveTo>
                    <a:pt x="1479" y="1"/>
                  </a:moveTo>
                  <a:lnTo>
                    <a:pt x="1479" y="1"/>
                  </a:lnTo>
                  <a:cubicBezTo>
                    <a:pt x="1479" y="1"/>
                    <a:pt x="1453" y="34"/>
                    <a:pt x="1401" y="60"/>
                  </a:cubicBezTo>
                  <a:cubicBezTo>
                    <a:pt x="1368" y="86"/>
                    <a:pt x="1289" y="112"/>
                    <a:pt x="1236" y="165"/>
                  </a:cubicBezTo>
                  <a:cubicBezTo>
                    <a:pt x="1151" y="198"/>
                    <a:pt x="1072" y="250"/>
                    <a:pt x="987" y="303"/>
                  </a:cubicBezTo>
                  <a:cubicBezTo>
                    <a:pt x="934" y="329"/>
                    <a:pt x="908" y="362"/>
                    <a:pt x="849" y="415"/>
                  </a:cubicBezTo>
                  <a:cubicBezTo>
                    <a:pt x="796" y="441"/>
                    <a:pt x="770" y="467"/>
                    <a:pt x="711" y="494"/>
                  </a:cubicBezTo>
                  <a:cubicBezTo>
                    <a:pt x="658" y="526"/>
                    <a:pt x="632" y="553"/>
                    <a:pt x="579" y="579"/>
                  </a:cubicBezTo>
                  <a:cubicBezTo>
                    <a:pt x="520" y="605"/>
                    <a:pt x="494" y="658"/>
                    <a:pt x="441" y="691"/>
                  </a:cubicBezTo>
                  <a:cubicBezTo>
                    <a:pt x="356" y="743"/>
                    <a:pt x="277" y="796"/>
                    <a:pt x="192" y="855"/>
                  </a:cubicBezTo>
                  <a:cubicBezTo>
                    <a:pt x="139" y="908"/>
                    <a:pt x="86" y="960"/>
                    <a:pt x="54" y="986"/>
                  </a:cubicBezTo>
                  <a:cubicBezTo>
                    <a:pt x="27" y="1019"/>
                    <a:pt x="1" y="1046"/>
                    <a:pt x="1" y="1046"/>
                  </a:cubicBezTo>
                  <a:cubicBezTo>
                    <a:pt x="1" y="1046"/>
                    <a:pt x="27" y="1046"/>
                    <a:pt x="54" y="1019"/>
                  </a:cubicBezTo>
                  <a:cubicBezTo>
                    <a:pt x="113" y="986"/>
                    <a:pt x="165" y="934"/>
                    <a:pt x="251" y="908"/>
                  </a:cubicBezTo>
                  <a:cubicBezTo>
                    <a:pt x="303" y="855"/>
                    <a:pt x="415" y="822"/>
                    <a:pt x="494" y="770"/>
                  </a:cubicBezTo>
                  <a:cubicBezTo>
                    <a:pt x="546" y="743"/>
                    <a:pt x="579" y="717"/>
                    <a:pt x="632" y="691"/>
                  </a:cubicBezTo>
                  <a:cubicBezTo>
                    <a:pt x="684" y="658"/>
                    <a:pt x="744" y="632"/>
                    <a:pt x="770" y="605"/>
                  </a:cubicBezTo>
                  <a:cubicBezTo>
                    <a:pt x="822" y="553"/>
                    <a:pt x="875" y="526"/>
                    <a:pt x="908" y="494"/>
                  </a:cubicBezTo>
                  <a:cubicBezTo>
                    <a:pt x="960" y="467"/>
                    <a:pt x="1013" y="441"/>
                    <a:pt x="1039" y="388"/>
                  </a:cubicBezTo>
                  <a:cubicBezTo>
                    <a:pt x="1125" y="329"/>
                    <a:pt x="1204" y="277"/>
                    <a:pt x="1263" y="224"/>
                  </a:cubicBezTo>
                  <a:cubicBezTo>
                    <a:pt x="1342" y="165"/>
                    <a:pt x="1368" y="112"/>
                    <a:pt x="1427" y="60"/>
                  </a:cubicBezTo>
                  <a:cubicBezTo>
                    <a:pt x="1453" y="34"/>
                    <a:pt x="1479" y="1"/>
                    <a:pt x="14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65"/>
            <p:cNvSpPr/>
            <p:nvPr/>
          </p:nvSpPr>
          <p:spPr>
            <a:xfrm>
              <a:off x="3474025" y="2827675"/>
              <a:ext cx="70500" cy="18425"/>
            </a:xfrm>
            <a:custGeom>
              <a:rect b="b" l="l" r="r" t="t"/>
              <a:pathLst>
                <a:path extrusionOk="0" h="737" w="2820">
                  <a:moveTo>
                    <a:pt x="1" y="0"/>
                  </a:moveTo>
                  <a:cubicBezTo>
                    <a:pt x="86" y="27"/>
                    <a:pt x="191" y="79"/>
                    <a:pt x="329" y="132"/>
                  </a:cubicBezTo>
                  <a:cubicBezTo>
                    <a:pt x="467" y="191"/>
                    <a:pt x="605" y="243"/>
                    <a:pt x="796" y="296"/>
                  </a:cubicBezTo>
                  <a:cubicBezTo>
                    <a:pt x="881" y="329"/>
                    <a:pt x="960" y="355"/>
                    <a:pt x="1046" y="381"/>
                  </a:cubicBezTo>
                  <a:cubicBezTo>
                    <a:pt x="1151" y="381"/>
                    <a:pt x="1236" y="408"/>
                    <a:pt x="1315" y="434"/>
                  </a:cubicBezTo>
                  <a:cubicBezTo>
                    <a:pt x="1427" y="460"/>
                    <a:pt x="1506" y="493"/>
                    <a:pt x="1591" y="519"/>
                  </a:cubicBezTo>
                  <a:cubicBezTo>
                    <a:pt x="1703" y="546"/>
                    <a:pt x="1782" y="546"/>
                    <a:pt x="1867" y="572"/>
                  </a:cubicBezTo>
                  <a:cubicBezTo>
                    <a:pt x="2058" y="625"/>
                    <a:pt x="2222" y="657"/>
                    <a:pt x="2360" y="684"/>
                  </a:cubicBezTo>
                  <a:cubicBezTo>
                    <a:pt x="2491" y="710"/>
                    <a:pt x="2603" y="710"/>
                    <a:pt x="2688" y="736"/>
                  </a:cubicBezTo>
                  <a:lnTo>
                    <a:pt x="2820" y="736"/>
                  </a:lnTo>
                  <a:cubicBezTo>
                    <a:pt x="2820" y="736"/>
                    <a:pt x="2767" y="736"/>
                    <a:pt x="2688" y="710"/>
                  </a:cubicBezTo>
                  <a:cubicBezTo>
                    <a:pt x="2603" y="684"/>
                    <a:pt x="2491" y="657"/>
                    <a:pt x="2360" y="598"/>
                  </a:cubicBezTo>
                  <a:cubicBezTo>
                    <a:pt x="2222" y="572"/>
                    <a:pt x="2058" y="519"/>
                    <a:pt x="1893" y="493"/>
                  </a:cubicBezTo>
                  <a:cubicBezTo>
                    <a:pt x="1808" y="460"/>
                    <a:pt x="1729" y="434"/>
                    <a:pt x="1617" y="408"/>
                  </a:cubicBezTo>
                  <a:cubicBezTo>
                    <a:pt x="1539" y="381"/>
                    <a:pt x="1453" y="355"/>
                    <a:pt x="1341" y="329"/>
                  </a:cubicBezTo>
                  <a:cubicBezTo>
                    <a:pt x="1263" y="296"/>
                    <a:pt x="1177" y="270"/>
                    <a:pt x="1072" y="270"/>
                  </a:cubicBezTo>
                  <a:cubicBezTo>
                    <a:pt x="987" y="243"/>
                    <a:pt x="908" y="217"/>
                    <a:pt x="822" y="191"/>
                  </a:cubicBezTo>
                  <a:cubicBezTo>
                    <a:pt x="632" y="132"/>
                    <a:pt x="494" y="105"/>
                    <a:pt x="356" y="79"/>
                  </a:cubicBezTo>
                  <a:cubicBezTo>
                    <a:pt x="224" y="27"/>
                    <a:pt x="86"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65"/>
            <p:cNvSpPr/>
            <p:nvPr/>
          </p:nvSpPr>
          <p:spPr>
            <a:xfrm>
              <a:off x="3470575" y="2820125"/>
              <a:ext cx="40450" cy="10850"/>
            </a:xfrm>
            <a:custGeom>
              <a:rect b="b" l="l" r="r" t="t"/>
              <a:pathLst>
                <a:path extrusionOk="0" h="434" w="1618">
                  <a:moveTo>
                    <a:pt x="1" y="0"/>
                  </a:moveTo>
                  <a:cubicBezTo>
                    <a:pt x="1" y="0"/>
                    <a:pt x="34" y="26"/>
                    <a:pt x="86" y="26"/>
                  </a:cubicBezTo>
                  <a:cubicBezTo>
                    <a:pt x="113" y="53"/>
                    <a:pt x="198" y="79"/>
                    <a:pt x="251" y="105"/>
                  </a:cubicBezTo>
                  <a:cubicBezTo>
                    <a:pt x="329" y="105"/>
                    <a:pt x="415" y="164"/>
                    <a:pt x="527" y="191"/>
                  </a:cubicBezTo>
                  <a:cubicBezTo>
                    <a:pt x="553" y="191"/>
                    <a:pt x="605" y="217"/>
                    <a:pt x="658" y="217"/>
                  </a:cubicBezTo>
                  <a:cubicBezTo>
                    <a:pt x="717" y="243"/>
                    <a:pt x="743" y="243"/>
                    <a:pt x="796" y="269"/>
                  </a:cubicBezTo>
                  <a:cubicBezTo>
                    <a:pt x="855" y="269"/>
                    <a:pt x="908" y="302"/>
                    <a:pt x="960" y="302"/>
                  </a:cubicBezTo>
                  <a:cubicBezTo>
                    <a:pt x="1019" y="302"/>
                    <a:pt x="1046" y="329"/>
                    <a:pt x="1098" y="329"/>
                  </a:cubicBezTo>
                  <a:cubicBezTo>
                    <a:pt x="1210" y="355"/>
                    <a:pt x="1289" y="381"/>
                    <a:pt x="1374" y="381"/>
                  </a:cubicBezTo>
                  <a:cubicBezTo>
                    <a:pt x="1427" y="407"/>
                    <a:pt x="1512" y="407"/>
                    <a:pt x="1539" y="407"/>
                  </a:cubicBezTo>
                  <a:cubicBezTo>
                    <a:pt x="1591" y="434"/>
                    <a:pt x="1617" y="434"/>
                    <a:pt x="1617" y="434"/>
                  </a:cubicBezTo>
                  <a:cubicBezTo>
                    <a:pt x="1617" y="434"/>
                    <a:pt x="1591" y="407"/>
                    <a:pt x="1565" y="407"/>
                  </a:cubicBezTo>
                  <a:cubicBezTo>
                    <a:pt x="1512" y="381"/>
                    <a:pt x="1453" y="355"/>
                    <a:pt x="1374" y="329"/>
                  </a:cubicBezTo>
                  <a:cubicBezTo>
                    <a:pt x="1315" y="302"/>
                    <a:pt x="1236" y="269"/>
                    <a:pt x="1125" y="243"/>
                  </a:cubicBezTo>
                  <a:cubicBezTo>
                    <a:pt x="1072" y="217"/>
                    <a:pt x="1046" y="191"/>
                    <a:pt x="987" y="191"/>
                  </a:cubicBezTo>
                  <a:cubicBezTo>
                    <a:pt x="934" y="164"/>
                    <a:pt x="881" y="164"/>
                    <a:pt x="822" y="138"/>
                  </a:cubicBezTo>
                  <a:cubicBezTo>
                    <a:pt x="796" y="138"/>
                    <a:pt x="743" y="138"/>
                    <a:pt x="691" y="105"/>
                  </a:cubicBezTo>
                  <a:cubicBezTo>
                    <a:pt x="632" y="105"/>
                    <a:pt x="579" y="79"/>
                    <a:pt x="527" y="79"/>
                  </a:cubicBezTo>
                  <a:cubicBezTo>
                    <a:pt x="441" y="53"/>
                    <a:pt x="362" y="53"/>
                    <a:pt x="277" y="26"/>
                  </a:cubicBezTo>
                  <a:cubicBezTo>
                    <a:pt x="198" y="26"/>
                    <a:pt x="139" y="26"/>
                    <a:pt x="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65"/>
            <p:cNvSpPr/>
            <p:nvPr/>
          </p:nvSpPr>
          <p:spPr>
            <a:xfrm>
              <a:off x="3474700" y="2812550"/>
              <a:ext cx="27450" cy="8250"/>
            </a:xfrm>
            <a:custGeom>
              <a:rect b="b" l="l" r="r" t="t"/>
              <a:pathLst>
                <a:path extrusionOk="0" h="330" w="1098">
                  <a:moveTo>
                    <a:pt x="0" y="1"/>
                  </a:moveTo>
                  <a:cubicBezTo>
                    <a:pt x="0" y="1"/>
                    <a:pt x="33" y="27"/>
                    <a:pt x="59" y="27"/>
                  </a:cubicBezTo>
                  <a:cubicBezTo>
                    <a:pt x="86" y="53"/>
                    <a:pt x="112" y="53"/>
                    <a:pt x="164" y="80"/>
                  </a:cubicBezTo>
                  <a:cubicBezTo>
                    <a:pt x="224" y="112"/>
                    <a:pt x="276" y="139"/>
                    <a:pt x="362" y="165"/>
                  </a:cubicBezTo>
                  <a:cubicBezTo>
                    <a:pt x="388" y="165"/>
                    <a:pt x="414" y="165"/>
                    <a:pt x="440" y="191"/>
                  </a:cubicBezTo>
                  <a:cubicBezTo>
                    <a:pt x="467" y="191"/>
                    <a:pt x="526" y="191"/>
                    <a:pt x="552" y="218"/>
                  </a:cubicBezTo>
                  <a:cubicBezTo>
                    <a:pt x="578" y="218"/>
                    <a:pt x="605" y="218"/>
                    <a:pt x="631" y="244"/>
                  </a:cubicBezTo>
                  <a:cubicBezTo>
                    <a:pt x="690" y="244"/>
                    <a:pt x="716" y="244"/>
                    <a:pt x="743" y="277"/>
                  </a:cubicBezTo>
                  <a:cubicBezTo>
                    <a:pt x="795" y="277"/>
                    <a:pt x="881" y="303"/>
                    <a:pt x="933" y="303"/>
                  </a:cubicBezTo>
                  <a:cubicBezTo>
                    <a:pt x="986" y="303"/>
                    <a:pt x="1019" y="329"/>
                    <a:pt x="1045" y="329"/>
                  </a:cubicBezTo>
                  <a:lnTo>
                    <a:pt x="1098" y="329"/>
                  </a:lnTo>
                  <a:lnTo>
                    <a:pt x="1071" y="303"/>
                  </a:lnTo>
                  <a:cubicBezTo>
                    <a:pt x="1045" y="277"/>
                    <a:pt x="986" y="277"/>
                    <a:pt x="933" y="244"/>
                  </a:cubicBezTo>
                  <a:cubicBezTo>
                    <a:pt x="907" y="218"/>
                    <a:pt x="854" y="191"/>
                    <a:pt x="769" y="165"/>
                  </a:cubicBezTo>
                  <a:cubicBezTo>
                    <a:pt x="743" y="165"/>
                    <a:pt x="716" y="139"/>
                    <a:pt x="690" y="139"/>
                  </a:cubicBezTo>
                  <a:cubicBezTo>
                    <a:pt x="631" y="112"/>
                    <a:pt x="605" y="112"/>
                    <a:pt x="578" y="112"/>
                  </a:cubicBezTo>
                  <a:cubicBezTo>
                    <a:pt x="552" y="80"/>
                    <a:pt x="493" y="80"/>
                    <a:pt x="467" y="80"/>
                  </a:cubicBezTo>
                  <a:cubicBezTo>
                    <a:pt x="440" y="53"/>
                    <a:pt x="414" y="53"/>
                    <a:pt x="362" y="53"/>
                  </a:cubicBezTo>
                  <a:cubicBezTo>
                    <a:pt x="302" y="27"/>
                    <a:pt x="250" y="27"/>
                    <a:pt x="197" y="27"/>
                  </a:cubicBezTo>
                  <a:cubicBezTo>
                    <a:pt x="138" y="27"/>
                    <a:pt x="86" y="27"/>
                    <a:pt x="5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65"/>
            <p:cNvSpPr/>
            <p:nvPr/>
          </p:nvSpPr>
          <p:spPr>
            <a:xfrm>
              <a:off x="3483725" y="2805650"/>
              <a:ext cx="16450" cy="6275"/>
            </a:xfrm>
            <a:custGeom>
              <a:rect b="b" l="l" r="r" t="t"/>
              <a:pathLst>
                <a:path extrusionOk="0" h="251" w="658">
                  <a:moveTo>
                    <a:pt x="1" y="1"/>
                  </a:moveTo>
                  <a:cubicBezTo>
                    <a:pt x="1" y="27"/>
                    <a:pt x="27" y="27"/>
                    <a:pt x="53" y="60"/>
                  </a:cubicBezTo>
                  <a:cubicBezTo>
                    <a:pt x="79" y="86"/>
                    <a:pt x="132" y="86"/>
                    <a:pt x="165" y="112"/>
                  </a:cubicBezTo>
                  <a:cubicBezTo>
                    <a:pt x="191" y="112"/>
                    <a:pt x="217" y="139"/>
                    <a:pt x="244" y="139"/>
                  </a:cubicBezTo>
                  <a:cubicBezTo>
                    <a:pt x="244" y="139"/>
                    <a:pt x="270" y="165"/>
                    <a:pt x="296" y="165"/>
                  </a:cubicBezTo>
                  <a:cubicBezTo>
                    <a:pt x="329" y="165"/>
                    <a:pt x="355" y="165"/>
                    <a:pt x="355" y="191"/>
                  </a:cubicBezTo>
                  <a:lnTo>
                    <a:pt x="434" y="191"/>
                  </a:lnTo>
                  <a:cubicBezTo>
                    <a:pt x="461" y="224"/>
                    <a:pt x="520" y="224"/>
                    <a:pt x="546" y="224"/>
                  </a:cubicBezTo>
                  <a:cubicBezTo>
                    <a:pt x="572" y="250"/>
                    <a:pt x="599" y="250"/>
                    <a:pt x="625" y="250"/>
                  </a:cubicBezTo>
                  <a:lnTo>
                    <a:pt x="658" y="250"/>
                  </a:lnTo>
                  <a:lnTo>
                    <a:pt x="658" y="224"/>
                  </a:lnTo>
                  <a:cubicBezTo>
                    <a:pt x="625" y="224"/>
                    <a:pt x="599" y="191"/>
                    <a:pt x="572" y="165"/>
                  </a:cubicBezTo>
                  <a:cubicBezTo>
                    <a:pt x="546" y="139"/>
                    <a:pt x="520" y="139"/>
                    <a:pt x="461" y="112"/>
                  </a:cubicBezTo>
                  <a:cubicBezTo>
                    <a:pt x="434" y="112"/>
                    <a:pt x="434" y="86"/>
                    <a:pt x="408" y="86"/>
                  </a:cubicBezTo>
                  <a:cubicBezTo>
                    <a:pt x="382" y="86"/>
                    <a:pt x="355" y="60"/>
                    <a:pt x="329" y="60"/>
                  </a:cubicBezTo>
                  <a:cubicBezTo>
                    <a:pt x="329" y="60"/>
                    <a:pt x="296" y="27"/>
                    <a:pt x="270" y="27"/>
                  </a:cubicBezTo>
                  <a:cubicBezTo>
                    <a:pt x="244" y="27"/>
                    <a:pt x="217" y="27"/>
                    <a:pt x="2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65"/>
            <p:cNvSpPr/>
            <p:nvPr/>
          </p:nvSpPr>
          <p:spPr>
            <a:xfrm>
              <a:off x="3487825" y="2797450"/>
              <a:ext cx="11525" cy="4775"/>
            </a:xfrm>
            <a:custGeom>
              <a:rect b="b" l="l" r="r" t="t"/>
              <a:pathLst>
                <a:path extrusionOk="0" h="191" w="461">
                  <a:moveTo>
                    <a:pt x="1" y="0"/>
                  </a:moveTo>
                  <a:lnTo>
                    <a:pt x="1" y="27"/>
                  </a:lnTo>
                  <a:cubicBezTo>
                    <a:pt x="27" y="27"/>
                    <a:pt x="27" y="59"/>
                    <a:pt x="53" y="86"/>
                  </a:cubicBezTo>
                  <a:cubicBezTo>
                    <a:pt x="80" y="86"/>
                    <a:pt x="106" y="112"/>
                    <a:pt x="132" y="112"/>
                  </a:cubicBezTo>
                  <a:lnTo>
                    <a:pt x="165" y="138"/>
                  </a:lnTo>
                  <a:lnTo>
                    <a:pt x="218" y="138"/>
                  </a:lnTo>
                  <a:cubicBezTo>
                    <a:pt x="218" y="164"/>
                    <a:pt x="244" y="164"/>
                    <a:pt x="270" y="164"/>
                  </a:cubicBezTo>
                  <a:lnTo>
                    <a:pt x="297" y="164"/>
                  </a:lnTo>
                  <a:cubicBezTo>
                    <a:pt x="329" y="191"/>
                    <a:pt x="356" y="191"/>
                    <a:pt x="382" y="191"/>
                  </a:cubicBezTo>
                  <a:lnTo>
                    <a:pt x="461" y="191"/>
                  </a:lnTo>
                  <a:lnTo>
                    <a:pt x="461" y="164"/>
                  </a:lnTo>
                  <a:cubicBezTo>
                    <a:pt x="435" y="164"/>
                    <a:pt x="435" y="138"/>
                    <a:pt x="408" y="138"/>
                  </a:cubicBezTo>
                  <a:cubicBezTo>
                    <a:pt x="382" y="112"/>
                    <a:pt x="382" y="86"/>
                    <a:pt x="356" y="86"/>
                  </a:cubicBezTo>
                  <a:cubicBezTo>
                    <a:pt x="329" y="86"/>
                    <a:pt x="329" y="59"/>
                    <a:pt x="297" y="59"/>
                  </a:cubicBezTo>
                  <a:cubicBezTo>
                    <a:pt x="270" y="59"/>
                    <a:pt x="270" y="59"/>
                    <a:pt x="244" y="27"/>
                  </a:cubicBezTo>
                  <a:lnTo>
                    <a:pt x="218" y="27"/>
                  </a:lnTo>
                  <a:cubicBezTo>
                    <a:pt x="191" y="27"/>
                    <a:pt x="165" y="27"/>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65"/>
            <p:cNvSpPr/>
            <p:nvPr/>
          </p:nvSpPr>
          <p:spPr>
            <a:xfrm>
              <a:off x="3492600" y="2790700"/>
              <a:ext cx="8900" cy="4150"/>
            </a:xfrm>
            <a:custGeom>
              <a:rect b="b" l="l" r="r" t="t"/>
              <a:pathLst>
                <a:path extrusionOk="0" h="166" w="356">
                  <a:moveTo>
                    <a:pt x="0" y="1"/>
                  </a:moveTo>
                  <a:lnTo>
                    <a:pt x="0" y="27"/>
                  </a:lnTo>
                  <a:lnTo>
                    <a:pt x="27" y="53"/>
                  </a:lnTo>
                  <a:cubicBezTo>
                    <a:pt x="53" y="80"/>
                    <a:pt x="79" y="80"/>
                    <a:pt x="79" y="106"/>
                  </a:cubicBezTo>
                  <a:lnTo>
                    <a:pt x="138" y="106"/>
                  </a:lnTo>
                  <a:cubicBezTo>
                    <a:pt x="138" y="106"/>
                    <a:pt x="138" y="132"/>
                    <a:pt x="165" y="132"/>
                  </a:cubicBezTo>
                  <a:lnTo>
                    <a:pt x="217" y="132"/>
                  </a:lnTo>
                  <a:cubicBezTo>
                    <a:pt x="244" y="165"/>
                    <a:pt x="270" y="165"/>
                    <a:pt x="270" y="165"/>
                  </a:cubicBezTo>
                  <a:lnTo>
                    <a:pt x="355" y="165"/>
                  </a:lnTo>
                  <a:lnTo>
                    <a:pt x="355" y="132"/>
                  </a:lnTo>
                  <a:cubicBezTo>
                    <a:pt x="329" y="132"/>
                    <a:pt x="329" y="106"/>
                    <a:pt x="329" y="106"/>
                  </a:cubicBezTo>
                  <a:lnTo>
                    <a:pt x="270" y="53"/>
                  </a:lnTo>
                  <a:cubicBezTo>
                    <a:pt x="244" y="53"/>
                    <a:pt x="244" y="27"/>
                    <a:pt x="244" y="27"/>
                  </a:cubicBezTo>
                  <a:lnTo>
                    <a:pt x="191" y="27"/>
                  </a:lnTo>
                  <a:lnTo>
                    <a:pt x="165"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65"/>
            <p:cNvSpPr/>
            <p:nvPr/>
          </p:nvSpPr>
          <p:spPr>
            <a:xfrm>
              <a:off x="3594625" y="2850175"/>
              <a:ext cx="71150" cy="16450"/>
            </a:xfrm>
            <a:custGeom>
              <a:rect b="b" l="l" r="r" t="t"/>
              <a:pathLst>
                <a:path extrusionOk="0" h="658" w="2846">
                  <a:moveTo>
                    <a:pt x="2845" y="1"/>
                  </a:moveTo>
                  <a:cubicBezTo>
                    <a:pt x="2845" y="1"/>
                    <a:pt x="2793" y="1"/>
                    <a:pt x="2707" y="27"/>
                  </a:cubicBezTo>
                  <a:cubicBezTo>
                    <a:pt x="2655" y="27"/>
                    <a:pt x="2517" y="53"/>
                    <a:pt x="2405" y="86"/>
                  </a:cubicBezTo>
                  <a:cubicBezTo>
                    <a:pt x="2267" y="112"/>
                    <a:pt x="2103" y="139"/>
                    <a:pt x="1939" y="191"/>
                  </a:cubicBezTo>
                  <a:cubicBezTo>
                    <a:pt x="1860" y="191"/>
                    <a:pt x="1774" y="217"/>
                    <a:pt x="1669" y="250"/>
                  </a:cubicBezTo>
                  <a:cubicBezTo>
                    <a:pt x="1584" y="250"/>
                    <a:pt x="1505" y="277"/>
                    <a:pt x="1420" y="303"/>
                  </a:cubicBezTo>
                  <a:cubicBezTo>
                    <a:pt x="1341" y="329"/>
                    <a:pt x="1229" y="329"/>
                    <a:pt x="1150" y="355"/>
                  </a:cubicBezTo>
                  <a:cubicBezTo>
                    <a:pt x="1065" y="382"/>
                    <a:pt x="986" y="415"/>
                    <a:pt x="900" y="415"/>
                  </a:cubicBezTo>
                  <a:cubicBezTo>
                    <a:pt x="736" y="467"/>
                    <a:pt x="572" y="493"/>
                    <a:pt x="434" y="520"/>
                  </a:cubicBezTo>
                  <a:cubicBezTo>
                    <a:pt x="296" y="579"/>
                    <a:pt x="191" y="605"/>
                    <a:pt x="132" y="631"/>
                  </a:cubicBezTo>
                  <a:cubicBezTo>
                    <a:pt x="217" y="631"/>
                    <a:pt x="329" y="631"/>
                    <a:pt x="460" y="605"/>
                  </a:cubicBezTo>
                  <a:cubicBezTo>
                    <a:pt x="598" y="579"/>
                    <a:pt x="736" y="546"/>
                    <a:pt x="927" y="520"/>
                  </a:cubicBezTo>
                  <a:cubicBezTo>
                    <a:pt x="1012" y="493"/>
                    <a:pt x="1091" y="493"/>
                    <a:pt x="1176" y="467"/>
                  </a:cubicBezTo>
                  <a:cubicBezTo>
                    <a:pt x="1255" y="441"/>
                    <a:pt x="1341" y="441"/>
                    <a:pt x="1446" y="415"/>
                  </a:cubicBezTo>
                  <a:cubicBezTo>
                    <a:pt x="1531" y="382"/>
                    <a:pt x="1610" y="355"/>
                    <a:pt x="1696" y="355"/>
                  </a:cubicBezTo>
                  <a:cubicBezTo>
                    <a:pt x="1807" y="329"/>
                    <a:pt x="1886" y="303"/>
                    <a:pt x="1972" y="277"/>
                  </a:cubicBezTo>
                  <a:cubicBezTo>
                    <a:pt x="2136" y="250"/>
                    <a:pt x="2267" y="191"/>
                    <a:pt x="2405" y="139"/>
                  </a:cubicBezTo>
                  <a:cubicBezTo>
                    <a:pt x="2543" y="112"/>
                    <a:pt x="2655" y="86"/>
                    <a:pt x="2734" y="53"/>
                  </a:cubicBezTo>
                  <a:cubicBezTo>
                    <a:pt x="2793" y="27"/>
                    <a:pt x="2845" y="1"/>
                    <a:pt x="2845" y="1"/>
                  </a:cubicBezTo>
                  <a:close/>
                  <a:moveTo>
                    <a:pt x="132" y="631"/>
                  </a:moveTo>
                  <a:cubicBezTo>
                    <a:pt x="53" y="631"/>
                    <a:pt x="0" y="658"/>
                    <a:pt x="0" y="658"/>
                  </a:cubicBezTo>
                  <a:cubicBezTo>
                    <a:pt x="0" y="658"/>
                    <a:pt x="53" y="658"/>
                    <a:pt x="132" y="63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65"/>
            <p:cNvSpPr/>
            <p:nvPr/>
          </p:nvSpPr>
          <p:spPr>
            <a:xfrm>
              <a:off x="3665750" y="2804350"/>
              <a:ext cx="49975" cy="11675"/>
            </a:xfrm>
            <a:custGeom>
              <a:rect b="b" l="l" r="r" t="t"/>
              <a:pathLst>
                <a:path extrusionOk="0" h="467" w="1999">
                  <a:moveTo>
                    <a:pt x="1998" y="0"/>
                  </a:moveTo>
                  <a:cubicBezTo>
                    <a:pt x="1998" y="0"/>
                    <a:pt x="1972" y="0"/>
                    <a:pt x="1919" y="26"/>
                  </a:cubicBezTo>
                  <a:cubicBezTo>
                    <a:pt x="1860" y="26"/>
                    <a:pt x="1781" y="53"/>
                    <a:pt x="1670" y="53"/>
                  </a:cubicBezTo>
                  <a:cubicBezTo>
                    <a:pt x="1591" y="79"/>
                    <a:pt x="1479" y="112"/>
                    <a:pt x="1367" y="138"/>
                  </a:cubicBezTo>
                  <a:cubicBezTo>
                    <a:pt x="1315" y="138"/>
                    <a:pt x="1229" y="164"/>
                    <a:pt x="1177" y="164"/>
                  </a:cubicBezTo>
                  <a:cubicBezTo>
                    <a:pt x="1124" y="191"/>
                    <a:pt x="1065" y="191"/>
                    <a:pt x="986" y="217"/>
                  </a:cubicBezTo>
                  <a:cubicBezTo>
                    <a:pt x="934" y="217"/>
                    <a:pt x="874" y="243"/>
                    <a:pt x="822" y="243"/>
                  </a:cubicBezTo>
                  <a:cubicBezTo>
                    <a:pt x="769" y="276"/>
                    <a:pt x="684" y="276"/>
                    <a:pt x="631" y="302"/>
                  </a:cubicBezTo>
                  <a:cubicBezTo>
                    <a:pt x="520" y="329"/>
                    <a:pt x="408" y="355"/>
                    <a:pt x="329" y="381"/>
                  </a:cubicBezTo>
                  <a:cubicBezTo>
                    <a:pt x="217" y="408"/>
                    <a:pt x="165" y="440"/>
                    <a:pt x="112" y="440"/>
                  </a:cubicBezTo>
                  <a:cubicBezTo>
                    <a:pt x="53" y="467"/>
                    <a:pt x="0" y="467"/>
                    <a:pt x="0" y="467"/>
                  </a:cubicBezTo>
                  <a:lnTo>
                    <a:pt x="112" y="467"/>
                  </a:lnTo>
                  <a:cubicBezTo>
                    <a:pt x="165" y="467"/>
                    <a:pt x="244" y="467"/>
                    <a:pt x="329" y="440"/>
                  </a:cubicBezTo>
                  <a:cubicBezTo>
                    <a:pt x="441" y="440"/>
                    <a:pt x="546" y="408"/>
                    <a:pt x="658" y="408"/>
                  </a:cubicBezTo>
                  <a:cubicBezTo>
                    <a:pt x="710" y="381"/>
                    <a:pt x="769" y="381"/>
                    <a:pt x="848" y="355"/>
                  </a:cubicBezTo>
                  <a:cubicBezTo>
                    <a:pt x="901" y="355"/>
                    <a:pt x="960" y="329"/>
                    <a:pt x="1012" y="329"/>
                  </a:cubicBezTo>
                  <a:cubicBezTo>
                    <a:pt x="1098" y="302"/>
                    <a:pt x="1150" y="302"/>
                    <a:pt x="1203" y="276"/>
                  </a:cubicBezTo>
                  <a:cubicBezTo>
                    <a:pt x="1262" y="276"/>
                    <a:pt x="1341" y="243"/>
                    <a:pt x="1394" y="217"/>
                  </a:cubicBezTo>
                  <a:cubicBezTo>
                    <a:pt x="1505" y="191"/>
                    <a:pt x="1617" y="164"/>
                    <a:pt x="1696" y="138"/>
                  </a:cubicBezTo>
                  <a:cubicBezTo>
                    <a:pt x="1781" y="112"/>
                    <a:pt x="1860" y="53"/>
                    <a:pt x="1919" y="53"/>
                  </a:cubicBezTo>
                  <a:cubicBezTo>
                    <a:pt x="1972" y="26"/>
                    <a:pt x="1998" y="0"/>
                    <a:pt x="199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65"/>
            <p:cNvSpPr/>
            <p:nvPr/>
          </p:nvSpPr>
          <p:spPr>
            <a:xfrm>
              <a:off x="3685625" y="2808450"/>
              <a:ext cx="33550" cy="11025"/>
            </a:xfrm>
            <a:custGeom>
              <a:rect b="b" l="l" r="r" t="t"/>
              <a:pathLst>
                <a:path extrusionOk="0" h="441" w="1342">
                  <a:moveTo>
                    <a:pt x="1289" y="0"/>
                  </a:moveTo>
                  <a:cubicBezTo>
                    <a:pt x="1256" y="0"/>
                    <a:pt x="1203" y="0"/>
                    <a:pt x="1124" y="27"/>
                  </a:cubicBezTo>
                  <a:cubicBezTo>
                    <a:pt x="1065" y="27"/>
                    <a:pt x="986" y="53"/>
                    <a:pt x="901" y="79"/>
                  </a:cubicBezTo>
                  <a:cubicBezTo>
                    <a:pt x="875" y="112"/>
                    <a:pt x="822" y="112"/>
                    <a:pt x="796" y="138"/>
                  </a:cubicBezTo>
                  <a:cubicBezTo>
                    <a:pt x="737" y="165"/>
                    <a:pt x="710" y="165"/>
                    <a:pt x="658" y="191"/>
                  </a:cubicBezTo>
                  <a:cubicBezTo>
                    <a:pt x="631" y="191"/>
                    <a:pt x="572" y="217"/>
                    <a:pt x="546" y="217"/>
                  </a:cubicBezTo>
                  <a:cubicBezTo>
                    <a:pt x="493" y="244"/>
                    <a:pt x="467" y="244"/>
                    <a:pt x="408" y="276"/>
                  </a:cubicBezTo>
                  <a:cubicBezTo>
                    <a:pt x="329" y="303"/>
                    <a:pt x="270" y="329"/>
                    <a:pt x="191" y="355"/>
                  </a:cubicBezTo>
                  <a:cubicBezTo>
                    <a:pt x="139" y="382"/>
                    <a:pt x="79" y="382"/>
                    <a:pt x="53" y="408"/>
                  </a:cubicBezTo>
                  <a:cubicBezTo>
                    <a:pt x="1" y="408"/>
                    <a:pt x="1" y="441"/>
                    <a:pt x="1" y="441"/>
                  </a:cubicBezTo>
                  <a:lnTo>
                    <a:pt x="53" y="441"/>
                  </a:lnTo>
                  <a:cubicBezTo>
                    <a:pt x="79" y="408"/>
                    <a:pt x="139" y="408"/>
                    <a:pt x="217" y="408"/>
                  </a:cubicBezTo>
                  <a:cubicBezTo>
                    <a:pt x="270" y="408"/>
                    <a:pt x="355" y="382"/>
                    <a:pt x="434" y="382"/>
                  </a:cubicBezTo>
                  <a:cubicBezTo>
                    <a:pt x="493" y="355"/>
                    <a:pt x="520" y="355"/>
                    <a:pt x="572" y="329"/>
                  </a:cubicBezTo>
                  <a:cubicBezTo>
                    <a:pt x="631" y="329"/>
                    <a:pt x="658" y="303"/>
                    <a:pt x="710" y="303"/>
                  </a:cubicBezTo>
                  <a:cubicBezTo>
                    <a:pt x="737" y="276"/>
                    <a:pt x="796" y="244"/>
                    <a:pt x="822" y="244"/>
                  </a:cubicBezTo>
                  <a:cubicBezTo>
                    <a:pt x="875" y="217"/>
                    <a:pt x="901" y="191"/>
                    <a:pt x="960" y="191"/>
                  </a:cubicBezTo>
                  <a:cubicBezTo>
                    <a:pt x="1013" y="138"/>
                    <a:pt x="1091" y="112"/>
                    <a:pt x="1151" y="79"/>
                  </a:cubicBezTo>
                  <a:cubicBezTo>
                    <a:pt x="1203" y="53"/>
                    <a:pt x="1256" y="27"/>
                    <a:pt x="1315" y="27"/>
                  </a:cubicBezTo>
                  <a:lnTo>
                    <a:pt x="134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65"/>
            <p:cNvSpPr/>
            <p:nvPr/>
          </p:nvSpPr>
          <p:spPr>
            <a:xfrm>
              <a:off x="3708800" y="2811900"/>
              <a:ext cx="19225" cy="8900"/>
            </a:xfrm>
            <a:custGeom>
              <a:rect b="b" l="l" r="r" t="t"/>
              <a:pathLst>
                <a:path extrusionOk="0" h="356" w="769">
                  <a:moveTo>
                    <a:pt x="716" y="0"/>
                  </a:moveTo>
                  <a:cubicBezTo>
                    <a:pt x="690" y="0"/>
                    <a:pt x="657" y="0"/>
                    <a:pt x="631" y="27"/>
                  </a:cubicBezTo>
                  <a:cubicBezTo>
                    <a:pt x="578" y="27"/>
                    <a:pt x="526" y="27"/>
                    <a:pt x="493" y="53"/>
                  </a:cubicBezTo>
                  <a:cubicBezTo>
                    <a:pt x="467" y="53"/>
                    <a:pt x="440" y="53"/>
                    <a:pt x="414" y="79"/>
                  </a:cubicBezTo>
                  <a:cubicBezTo>
                    <a:pt x="388" y="79"/>
                    <a:pt x="362" y="79"/>
                    <a:pt x="329" y="106"/>
                  </a:cubicBezTo>
                  <a:cubicBezTo>
                    <a:pt x="302" y="106"/>
                    <a:pt x="302" y="138"/>
                    <a:pt x="276" y="138"/>
                  </a:cubicBezTo>
                  <a:cubicBezTo>
                    <a:pt x="250" y="165"/>
                    <a:pt x="224" y="165"/>
                    <a:pt x="197" y="191"/>
                  </a:cubicBezTo>
                  <a:cubicBezTo>
                    <a:pt x="164" y="217"/>
                    <a:pt x="112" y="244"/>
                    <a:pt x="86" y="270"/>
                  </a:cubicBezTo>
                  <a:cubicBezTo>
                    <a:pt x="59" y="270"/>
                    <a:pt x="33" y="303"/>
                    <a:pt x="33" y="329"/>
                  </a:cubicBezTo>
                  <a:lnTo>
                    <a:pt x="0" y="355"/>
                  </a:lnTo>
                  <a:lnTo>
                    <a:pt x="33" y="355"/>
                  </a:lnTo>
                  <a:cubicBezTo>
                    <a:pt x="59" y="329"/>
                    <a:pt x="86" y="329"/>
                    <a:pt x="112" y="329"/>
                  </a:cubicBezTo>
                  <a:cubicBezTo>
                    <a:pt x="164" y="303"/>
                    <a:pt x="197" y="303"/>
                    <a:pt x="250" y="270"/>
                  </a:cubicBezTo>
                  <a:cubicBezTo>
                    <a:pt x="276" y="270"/>
                    <a:pt x="302" y="244"/>
                    <a:pt x="329" y="244"/>
                  </a:cubicBezTo>
                  <a:cubicBezTo>
                    <a:pt x="329" y="244"/>
                    <a:pt x="362" y="217"/>
                    <a:pt x="388" y="217"/>
                  </a:cubicBezTo>
                  <a:cubicBezTo>
                    <a:pt x="414" y="191"/>
                    <a:pt x="440" y="191"/>
                    <a:pt x="467" y="191"/>
                  </a:cubicBezTo>
                  <a:lnTo>
                    <a:pt x="526" y="138"/>
                  </a:lnTo>
                  <a:cubicBezTo>
                    <a:pt x="578" y="106"/>
                    <a:pt x="605" y="106"/>
                    <a:pt x="631" y="79"/>
                  </a:cubicBezTo>
                  <a:cubicBezTo>
                    <a:pt x="690" y="53"/>
                    <a:pt x="716" y="27"/>
                    <a:pt x="716" y="27"/>
                  </a:cubicBezTo>
                  <a:cubicBezTo>
                    <a:pt x="743" y="0"/>
                    <a:pt x="769" y="0"/>
                    <a:pt x="7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65"/>
            <p:cNvSpPr/>
            <p:nvPr/>
          </p:nvSpPr>
          <p:spPr>
            <a:xfrm>
              <a:off x="3721925" y="2816675"/>
              <a:ext cx="11525" cy="4775"/>
            </a:xfrm>
            <a:custGeom>
              <a:rect b="b" l="l" r="r" t="t"/>
              <a:pathLst>
                <a:path extrusionOk="0" h="191" w="461">
                  <a:moveTo>
                    <a:pt x="297" y="0"/>
                  </a:moveTo>
                  <a:cubicBezTo>
                    <a:pt x="270" y="26"/>
                    <a:pt x="244" y="26"/>
                    <a:pt x="244" y="26"/>
                  </a:cubicBezTo>
                  <a:lnTo>
                    <a:pt x="191" y="26"/>
                  </a:lnTo>
                  <a:cubicBezTo>
                    <a:pt x="191" y="53"/>
                    <a:pt x="165" y="53"/>
                    <a:pt x="165" y="53"/>
                  </a:cubicBezTo>
                  <a:cubicBezTo>
                    <a:pt x="132" y="53"/>
                    <a:pt x="132" y="79"/>
                    <a:pt x="106" y="79"/>
                  </a:cubicBezTo>
                  <a:cubicBezTo>
                    <a:pt x="80" y="112"/>
                    <a:pt x="53" y="112"/>
                    <a:pt x="53" y="138"/>
                  </a:cubicBezTo>
                  <a:lnTo>
                    <a:pt x="1" y="191"/>
                  </a:lnTo>
                  <a:lnTo>
                    <a:pt x="80" y="191"/>
                  </a:lnTo>
                  <a:cubicBezTo>
                    <a:pt x="106" y="191"/>
                    <a:pt x="132" y="191"/>
                    <a:pt x="165" y="164"/>
                  </a:cubicBezTo>
                  <a:lnTo>
                    <a:pt x="191" y="164"/>
                  </a:lnTo>
                  <a:cubicBezTo>
                    <a:pt x="218" y="164"/>
                    <a:pt x="218" y="164"/>
                    <a:pt x="244" y="138"/>
                  </a:cubicBezTo>
                  <a:lnTo>
                    <a:pt x="270" y="138"/>
                  </a:lnTo>
                  <a:cubicBezTo>
                    <a:pt x="297" y="112"/>
                    <a:pt x="297" y="112"/>
                    <a:pt x="329" y="112"/>
                  </a:cubicBezTo>
                  <a:cubicBezTo>
                    <a:pt x="356" y="112"/>
                    <a:pt x="382" y="79"/>
                    <a:pt x="382" y="53"/>
                  </a:cubicBezTo>
                  <a:cubicBezTo>
                    <a:pt x="408" y="53"/>
                    <a:pt x="435" y="26"/>
                    <a:pt x="435" y="26"/>
                  </a:cubicBezTo>
                  <a:lnTo>
                    <a:pt x="461" y="26"/>
                  </a:lnTo>
                  <a:lnTo>
                    <a:pt x="435"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65"/>
            <p:cNvSpPr/>
            <p:nvPr/>
          </p:nvSpPr>
          <p:spPr>
            <a:xfrm>
              <a:off x="3731450" y="2821425"/>
              <a:ext cx="6925" cy="4125"/>
            </a:xfrm>
            <a:custGeom>
              <a:rect b="b" l="l" r="r" t="t"/>
              <a:pathLst>
                <a:path extrusionOk="0" h="165" w="277">
                  <a:moveTo>
                    <a:pt x="139" y="1"/>
                  </a:moveTo>
                  <a:cubicBezTo>
                    <a:pt x="139" y="27"/>
                    <a:pt x="139" y="27"/>
                    <a:pt x="113" y="27"/>
                  </a:cubicBezTo>
                  <a:lnTo>
                    <a:pt x="80" y="27"/>
                  </a:lnTo>
                  <a:cubicBezTo>
                    <a:pt x="80" y="53"/>
                    <a:pt x="80" y="53"/>
                    <a:pt x="54" y="53"/>
                  </a:cubicBezTo>
                  <a:cubicBezTo>
                    <a:pt x="54" y="86"/>
                    <a:pt x="27" y="86"/>
                    <a:pt x="27" y="112"/>
                  </a:cubicBezTo>
                  <a:cubicBezTo>
                    <a:pt x="27" y="112"/>
                    <a:pt x="27" y="139"/>
                    <a:pt x="1" y="139"/>
                  </a:cubicBezTo>
                  <a:lnTo>
                    <a:pt x="1" y="165"/>
                  </a:lnTo>
                  <a:lnTo>
                    <a:pt x="54" y="165"/>
                  </a:lnTo>
                  <a:cubicBezTo>
                    <a:pt x="80" y="165"/>
                    <a:pt x="113" y="165"/>
                    <a:pt x="113" y="139"/>
                  </a:cubicBezTo>
                  <a:lnTo>
                    <a:pt x="165" y="139"/>
                  </a:lnTo>
                  <a:cubicBezTo>
                    <a:pt x="192" y="139"/>
                    <a:pt x="192" y="112"/>
                    <a:pt x="192" y="112"/>
                  </a:cubicBezTo>
                  <a:cubicBezTo>
                    <a:pt x="192" y="112"/>
                    <a:pt x="218" y="112"/>
                    <a:pt x="218" y="86"/>
                  </a:cubicBezTo>
                  <a:cubicBezTo>
                    <a:pt x="244" y="86"/>
                    <a:pt x="244" y="86"/>
                    <a:pt x="244" y="53"/>
                  </a:cubicBezTo>
                  <a:cubicBezTo>
                    <a:pt x="277" y="53"/>
                    <a:pt x="277" y="27"/>
                    <a:pt x="277" y="27"/>
                  </a:cubicBezTo>
                  <a:lnTo>
                    <a:pt x="27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65"/>
            <p:cNvSpPr/>
            <p:nvPr/>
          </p:nvSpPr>
          <p:spPr>
            <a:xfrm>
              <a:off x="3564400" y="2723525"/>
              <a:ext cx="101375" cy="16450"/>
            </a:xfrm>
            <a:custGeom>
              <a:rect b="b" l="l" r="r" t="t"/>
              <a:pathLst>
                <a:path extrusionOk="0" h="658" w="4055">
                  <a:moveTo>
                    <a:pt x="1945" y="0"/>
                  </a:moveTo>
                  <a:cubicBezTo>
                    <a:pt x="1781" y="0"/>
                    <a:pt x="1617" y="26"/>
                    <a:pt x="1452" y="26"/>
                  </a:cubicBezTo>
                  <a:lnTo>
                    <a:pt x="1209" y="59"/>
                  </a:lnTo>
                  <a:cubicBezTo>
                    <a:pt x="1124" y="59"/>
                    <a:pt x="1045" y="86"/>
                    <a:pt x="959" y="86"/>
                  </a:cubicBezTo>
                  <a:cubicBezTo>
                    <a:pt x="795" y="112"/>
                    <a:pt x="631" y="138"/>
                    <a:pt x="467" y="164"/>
                  </a:cubicBezTo>
                  <a:cubicBezTo>
                    <a:pt x="302" y="191"/>
                    <a:pt x="138" y="250"/>
                    <a:pt x="0" y="302"/>
                  </a:cubicBezTo>
                  <a:cubicBezTo>
                    <a:pt x="164" y="276"/>
                    <a:pt x="302" y="224"/>
                    <a:pt x="467" y="224"/>
                  </a:cubicBezTo>
                  <a:cubicBezTo>
                    <a:pt x="631" y="191"/>
                    <a:pt x="795" y="164"/>
                    <a:pt x="959" y="164"/>
                  </a:cubicBezTo>
                  <a:cubicBezTo>
                    <a:pt x="1045" y="138"/>
                    <a:pt x="1124" y="138"/>
                    <a:pt x="1209" y="138"/>
                  </a:cubicBezTo>
                  <a:lnTo>
                    <a:pt x="1452" y="112"/>
                  </a:lnTo>
                  <a:cubicBezTo>
                    <a:pt x="1617" y="112"/>
                    <a:pt x="1781" y="112"/>
                    <a:pt x="1945" y="86"/>
                  </a:cubicBezTo>
                  <a:cubicBezTo>
                    <a:pt x="2109" y="138"/>
                    <a:pt x="2274" y="191"/>
                    <a:pt x="2464" y="224"/>
                  </a:cubicBezTo>
                  <a:lnTo>
                    <a:pt x="2983" y="355"/>
                  </a:lnTo>
                  <a:lnTo>
                    <a:pt x="3535" y="519"/>
                  </a:lnTo>
                  <a:cubicBezTo>
                    <a:pt x="3700" y="552"/>
                    <a:pt x="3890" y="605"/>
                    <a:pt x="4054" y="657"/>
                  </a:cubicBezTo>
                  <a:cubicBezTo>
                    <a:pt x="3890" y="578"/>
                    <a:pt x="3726" y="519"/>
                    <a:pt x="3535" y="467"/>
                  </a:cubicBezTo>
                  <a:lnTo>
                    <a:pt x="3286" y="388"/>
                  </a:lnTo>
                  <a:lnTo>
                    <a:pt x="3016" y="302"/>
                  </a:lnTo>
                  <a:cubicBezTo>
                    <a:pt x="2852" y="250"/>
                    <a:pt x="2655" y="191"/>
                    <a:pt x="2491" y="138"/>
                  </a:cubicBezTo>
                  <a:cubicBezTo>
                    <a:pt x="2300" y="86"/>
                    <a:pt x="2136" y="59"/>
                    <a:pt x="194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65"/>
            <p:cNvSpPr/>
            <p:nvPr/>
          </p:nvSpPr>
          <p:spPr>
            <a:xfrm>
              <a:off x="3575400" y="2761950"/>
              <a:ext cx="27450" cy="104675"/>
            </a:xfrm>
            <a:custGeom>
              <a:rect b="b" l="l" r="r" t="t"/>
              <a:pathLst>
                <a:path extrusionOk="0" h="4187" w="1098">
                  <a:moveTo>
                    <a:pt x="381" y="1"/>
                  </a:moveTo>
                  <a:cubicBezTo>
                    <a:pt x="381" y="27"/>
                    <a:pt x="355" y="27"/>
                    <a:pt x="329" y="27"/>
                  </a:cubicBezTo>
                  <a:cubicBezTo>
                    <a:pt x="329" y="27"/>
                    <a:pt x="303" y="53"/>
                    <a:pt x="303" y="80"/>
                  </a:cubicBezTo>
                  <a:lnTo>
                    <a:pt x="276" y="106"/>
                  </a:lnTo>
                  <a:lnTo>
                    <a:pt x="276" y="165"/>
                  </a:lnTo>
                  <a:lnTo>
                    <a:pt x="276" y="218"/>
                  </a:lnTo>
                  <a:cubicBezTo>
                    <a:pt x="243" y="329"/>
                    <a:pt x="217" y="435"/>
                    <a:pt x="191" y="520"/>
                  </a:cubicBezTo>
                  <a:cubicBezTo>
                    <a:pt x="165" y="737"/>
                    <a:pt x="138" y="927"/>
                    <a:pt x="112" y="1151"/>
                  </a:cubicBezTo>
                  <a:cubicBezTo>
                    <a:pt x="79" y="1341"/>
                    <a:pt x="53" y="1532"/>
                    <a:pt x="27" y="1749"/>
                  </a:cubicBezTo>
                  <a:lnTo>
                    <a:pt x="0" y="1834"/>
                  </a:lnTo>
                  <a:lnTo>
                    <a:pt x="0" y="1913"/>
                  </a:lnTo>
                  <a:lnTo>
                    <a:pt x="0" y="2077"/>
                  </a:lnTo>
                  <a:cubicBezTo>
                    <a:pt x="0" y="2136"/>
                    <a:pt x="27" y="2189"/>
                    <a:pt x="27" y="2215"/>
                  </a:cubicBezTo>
                  <a:cubicBezTo>
                    <a:pt x="53" y="2242"/>
                    <a:pt x="53" y="2268"/>
                    <a:pt x="53" y="2301"/>
                  </a:cubicBezTo>
                  <a:cubicBezTo>
                    <a:pt x="53" y="2327"/>
                    <a:pt x="79" y="2327"/>
                    <a:pt x="79" y="2327"/>
                  </a:cubicBezTo>
                  <a:lnTo>
                    <a:pt x="79" y="2380"/>
                  </a:lnTo>
                  <a:cubicBezTo>
                    <a:pt x="138" y="2570"/>
                    <a:pt x="165" y="2761"/>
                    <a:pt x="217" y="2984"/>
                  </a:cubicBezTo>
                  <a:cubicBezTo>
                    <a:pt x="217" y="3063"/>
                    <a:pt x="243" y="3175"/>
                    <a:pt x="276" y="3286"/>
                  </a:cubicBezTo>
                  <a:lnTo>
                    <a:pt x="276" y="3582"/>
                  </a:lnTo>
                  <a:lnTo>
                    <a:pt x="276" y="3884"/>
                  </a:lnTo>
                  <a:cubicBezTo>
                    <a:pt x="276" y="3944"/>
                    <a:pt x="243" y="3970"/>
                    <a:pt x="243" y="4022"/>
                  </a:cubicBezTo>
                  <a:cubicBezTo>
                    <a:pt x="243" y="4047"/>
                    <a:pt x="243" y="4072"/>
                    <a:pt x="241" y="4098"/>
                  </a:cubicBezTo>
                  <a:lnTo>
                    <a:pt x="241" y="4098"/>
                  </a:lnTo>
                  <a:cubicBezTo>
                    <a:pt x="262" y="4027"/>
                    <a:pt x="284" y="3964"/>
                    <a:pt x="303" y="3884"/>
                  </a:cubicBezTo>
                  <a:lnTo>
                    <a:pt x="329" y="3582"/>
                  </a:lnTo>
                  <a:cubicBezTo>
                    <a:pt x="329" y="3477"/>
                    <a:pt x="355" y="3365"/>
                    <a:pt x="329" y="3254"/>
                  </a:cubicBezTo>
                  <a:cubicBezTo>
                    <a:pt x="329" y="3148"/>
                    <a:pt x="303" y="3063"/>
                    <a:pt x="303" y="2958"/>
                  </a:cubicBezTo>
                  <a:cubicBezTo>
                    <a:pt x="276" y="2846"/>
                    <a:pt x="276" y="2761"/>
                    <a:pt x="243" y="2656"/>
                  </a:cubicBezTo>
                  <a:cubicBezTo>
                    <a:pt x="217" y="2544"/>
                    <a:pt x="217" y="2465"/>
                    <a:pt x="191" y="2353"/>
                  </a:cubicBezTo>
                  <a:lnTo>
                    <a:pt x="191" y="2301"/>
                  </a:lnTo>
                  <a:cubicBezTo>
                    <a:pt x="165" y="2301"/>
                    <a:pt x="165" y="2268"/>
                    <a:pt x="165" y="2268"/>
                  </a:cubicBezTo>
                  <a:cubicBezTo>
                    <a:pt x="165" y="2242"/>
                    <a:pt x="165" y="2215"/>
                    <a:pt x="138" y="2189"/>
                  </a:cubicBezTo>
                  <a:cubicBezTo>
                    <a:pt x="138" y="2163"/>
                    <a:pt x="138" y="2104"/>
                    <a:pt x="112" y="2051"/>
                  </a:cubicBezTo>
                  <a:lnTo>
                    <a:pt x="112" y="1913"/>
                  </a:lnTo>
                  <a:lnTo>
                    <a:pt x="112" y="1834"/>
                  </a:lnTo>
                  <a:lnTo>
                    <a:pt x="138" y="1749"/>
                  </a:lnTo>
                  <a:lnTo>
                    <a:pt x="217" y="1151"/>
                  </a:lnTo>
                  <a:lnTo>
                    <a:pt x="303" y="546"/>
                  </a:lnTo>
                  <a:cubicBezTo>
                    <a:pt x="303" y="435"/>
                    <a:pt x="329" y="329"/>
                    <a:pt x="329" y="244"/>
                  </a:cubicBezTo>
                  <a:cubicBezTo>
                    <a:pt x="329" y="218"/>
                    <a:pt x="355" y="191"/>
                    <a:pt x="355" y="165"/>
                  </a:cubicBezTo>
                  <a:lnTo>
                    <a:pt x="355" y="132"/>
                  </a:lnTo>
                  <a:lnTo>
                    <a:pt x="355" y="106"/>
                  </a:lnTo>
                  <a:cubicBezTo>
                    <a:pt x="355" y="80"/>
                    <a:pt x="381" y="80"/>
                    <a:pt x="408" y="80"/>
                  </a:cubicBezTo>
                  <a:cubicBezTo>
                    <a:pt x="408" y="53"/>
                    <a:pt x="441" y="53"/>
                    <a:pt x="467" y="53"/>
                  </a:cubicBezTo>
                  <a:lnTo>
                    <a:pt x="769" y="53"/>
                  </a:lnTo>
                  <a:cubicBezTo>
                    <a:pt x="822" y="67"/>
                    <a:pt x="876" y="73"/>
                    <a:pt x="931" y="73"/>
                  </a:cubicBezTo>
                  <a:cubicBezTo>
                    <a:pt x="986" y="73"/>
                    <a:pt x="1042" y="67"/>
                    <a:pt x="1098" y="53"/>
                  </a:cubicBezTo>
                  <a:lnTo>
                    <a:pt x="933" y="53"/>
                  </a:lnTo>
                  <a:cubicBezTo>
                    <a:pt x="874" y="53"/>
                    <a:pt x="822" y="53"/>
                    <a:pt x="769" y="27"/>
                  </a:cubicBezTo>
                  <a:cubicBezTo>
                    <a:pt x="684" y="27"/>
                    <a:pt x="572" y="1"/>
                    <a:pt x="467" y="1"/>
                  </a:cubicBezTo>
                  <a:close/>
                  <a:moveTo>
                    <a:pt x="241" y="4098"/>
                  </a:moveTo>
                  <a:cubicBezTo>
                    <a:pt x="233" y="4126"/>
                    <a:pt x="225" y="4155"/>
                    <a:pt x="217" y="4187"/>
                  </a:cubicBezTo>
                  <a:cubicBezTo>
                    <a:pt x="231" y="4158"/>
                    <a:pt x="238" y="4128"/>
                    <a:pt x="241" y="4098"/>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4" name="Google Shape;3644;p65"/>
          <p:cNvGrpSpPr/>
          <p:nvPr/>
        </p:nvGrpSpPr>
        <p:grpSpPr>
          <a:xfrm>
            <a:off x="6944551" y="4326554"/>
            <a:ext cx="1023031" cy="518644"/>
            <a:chOff x="3445950" y="2715950"/>
            <a:chExt cx="335475" cy="170075"/>
          </a:xfrm>
        </p:grpSpPr>
        <p:sp>
          <p:nvSpPr>
            <p:cNvPr id="3645" name="Google Shape;3645;p65"/>
            <p:cNvSpPr/>
            <p:nvPr/>
          </p:nvSpPr>
          <p:spPr>
            <a:xfrm>
              <a:off x="3653425" y="2755725"/>
              <a:ext cx="6100" cy="2800"/>
            </a:xfrm>
            <a:custGeom>
              <a:rect b="b" l="l" r="r" t="t"/>
              <a:pathLst>
                <a:path extrusionOk="0" h="112" w="244">
                  <a:moveTo>
                    <a:pt x="1" y="0"/>
                  </a:moveTo>
                  <a:lnTo>
                    <a:pt x="1" y="26"/>
                  </a:lnTo>
                  <a:cubicBezTo>
                    <a:pt x="27" y="53"/>
                    <a:pt x="53" y="86"/>
                    <a:pt x="79" y="112"/>
                  </a:cubicBezTo>
                  <a:lnTo>
                    <a:pt x="244" y="112"/>
                  </a:lnTo>
                  <a:lnTo>
                    <a:pt x="244" y="86"/>
                  </a:lnTo>
                  <a:cubicBezTo>
                    <a:pt x="217" y="53"/>
                    <a:pt x="191" y="26"/>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65"/>
            <p:cNvSpPr/>
            <p:nvPr/>
          </p:nvSpPr>
          <p:spPr>
            <a:xfrm>
              <a:off x="3664425" y="2754400"/>
              <a:ext cx="5450" cy="3475"/>
            </a:xfrm>
            <a:custGeom>
              <a:rect b="b" l="l" r="r" t="t"/>
              <a:pathLst>
                <a:path extrusionOk="0" h="139" w="218">
                  <a:moveTo>
                    <a:pt x="1" y="1"/>
                  </a:moveTo>
                  <a:lnTo>
                    <a:pt x="1" y="27"/>
                  </a:lnTo>
                  <a:cubicBezTo>
                    <a:pt x="27" y="53"/>
                    <a:pt x="53" y="79"/>
                    <a:pt x="80" y="106"/>
                  </a:cubicBezTo>
                  <a:lnTo>
                    <a:pt x="80" y="139"/>
                  </a:lnTo>
                  <a:cubicBezTo>
                    <a:pt x="80" y="139"/>
                    <a:pt x="165" y="106"/>
                    <a:pt x="218" y="106"/>
                  </a:cubicBezTo>
                  <a:cubicBezTo>
                    <a:pt x="191" y="53"/>
                    <a:pt x="165" y="27"/>
                    <a:pt x="1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65"/>
            <p:cNvSpPr/>
            <p:nvPr/>
          </p:nvSpPr>
          <p:spPr>
            <a:xfrm>
              <a:off x="3659500" y="2755050"/>
              <a:ext cx="4950" cy="2825"/>
            </a:xfrm>
            <a:custGeom>
              <a:rect b="b" l="l" r="r" t="t"/>
              <a:pathLst>
                <a:path extrusionOk="0" h="113" w="198">
                  <a:moveTo>
                    <a:pt x="1" y="1"/>
                  </a:moveTo>
                  <a:lnTo>
                    <a:pt x="1" y="27"/>
                  </a:lnTo>
                  <a:cubicBezTo>
                    <a:pt x="34" y="53"/>
                    <a:pt x="60" y="80"/>
                    <a:pt x="86" y="113"/>
                  </a:cubicBezTo>
                  <a:lnTo>
                    <a:pt x="198" y="113"/>
                  </a:lnTo>
                  <a:lnTo>
                    <a:pt x="165" y="80"/>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65"/>
            <p:cNvSpPr/>
            <p:nvPr/>
          </p:nvSpPr>
          <p:spPr>
            <a:xfrm>
              <a:off x="3667725" y="2758500"/>
              <a:ext cx="5600" cy="2650"/>
            </a:xfrm>
            <a:custGeom>
              <a:rect b="b" l="l" r="r" t="t"/>
              <a:pathLst>
                <a:path extrusionOk="0" h="106" w="224">
                  <a:moveTo>
                    <a:pt x="138" y="1"/>
                  </a:moveTo>
                  <a:lnTo>
                    <a:pt x="0" y="27"/>
                  </a:lnTo>
                  <a:cubicBezTo>
                    <a:pt x="33" y="53"/>
                    <a:pt x="33" y="80"/>
                    <a:pt x="59" y="106"/>
                  </a:cubicBezTo>
                  <a:lnTo>
                    <a:pt x="224" y="106"/>
                  </a:lnTo>
                  <a:lnTo>
                    <a:pt x="224" y="80"/>
                  </a:lnTo>
                  <a:cubicBezTo>
                    <a:pt x="197" y="53"/>
                    <a:pt x="165" y="27"/>
                    <a:pt x="1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65"/>
            <p:cNvSpPr/>
            <p:nvPr/>
          </p:nvSpPr>
          <p:spPr>
            <a:xfrm>
              <a:off x="3675925" y="2761950"/>
              <a:ext cx="7600" cy="4150"/>
            </a:xfrm>
            <a:custGeom>
              <a:rect b="b" l="l" r="r" t="t"/>
              <a:pathLst>
                <a:path extrusionOk="0" h="166" w="304">
                  <a:moveTo>
                    <a:pt x="1" y="1"/>
                  </a:moveTo>
                  <a:cubicBezTo>
                    <a:pt x="60" y="53"/>
                    <a:pt x="86" y="106"/>
                    <a:pt x="113" y="165"/>
                  </a:cubicBezTo>
                  <a:cubicBezTo>
                    <a:pt x="165" y="132"/>
                    <a:pt x="251" y="132"/>
                    <a:pt x="303" y="106"/>
                  </a:cubicBezTo>
                  <a:cubicBezTo>
                    <a:pt x="277" y="53"/>
                    <a:pt x="251" y="27"/>
                    <a:pt x="25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65"/>
            <p:cNvSpPr/>
            <p:nvPr/>
          </p:nvSpPr>
          <p:spPr>
            <a:xfrm>
              <a:off x="3673975" y="2758500"/>
              <a:ext cx="6100" cy="2000"/>
            </a:xfrm>
            <a:custGeom>
              <a:rect b="b" l="l" r="r" t="t"/>
              <a:pathLst>
                <a:path extrusionOk="0" h="80" w="244">
                  <a:moveTo>
                    <a:pt x="0" y="1"/>
                  </a:moveTo>
                  <a:lnTo>
                    <a:pt x="0" y="27"/>
                  </a:lnTo>
                  <a:cubicBezTo>
                    <a:pt x="26" y="27"/>
                    <a:pt x="26" y="53"/>
                    <a:pt x="53" y="80"/>
                  </a:cubicBezTo>
                  <a:cubicBezTo>
                    <a:pt x="112" y="80"/>
                    <a:pt x="191" y="80"/>
                    <a:pt x="243" y="53"/>
                  </a:cubicBezTo>
                  <a:cubicBezTo>
                    <a:pt x="243" y="27"/>
                    <a:pt x="217" y="1"/>
                    <a:pt x="2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65"/>
            <p:cNvSpPr/>
            <p:nvPr/>
          </p:nvSpPr>
          <p:spPr>
            <a:xfrm>
              <a:off x="3647175" y="2756375"/>
              <a:ext cx="6275" cy="2825"/>
            </a:xfrm>
            <a:custGeom>
              <a:rect b="b" l="l" r="r" t="t"/>
              <a:pathLst>
                <a:path extrusionOk="0" h="113" w="251">
                  <a:moveTo>
                    <a:pt x="1" y="0"/>
                  </a:moveTo>
                  <a:lnTo>
                    <a:pt x="34" y="27"/>
                  </a:lnTo>
                  <a:cubicBezTo>
                    <a:pt x="60" y="60"/>
                    <a:pt x="86" y="86"/>
                    <a:pt x="113" y="112"/>
                  </a:cubicBezTo>
                  <a:lnTo>
                    <a:pt x="251" y="112"/>
                  </a:lnTo>
                  <a:lnTo>
                    <a:pt x="251" y="86"/>
                  </a:lnTo>
                  <a:cubicBezTo>
                    <a:pt x="224" y="60"/>
                    <a:pt x="224" y="60"/>
                    <a:pt x="198" y="27"/>
                  </a:cubicBezTo>
                  <a:cubicBezTo>
                    <a:pt x="165" y="27"/>
                    <a:pt x="139"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65"/>
            <p:cNvSpPr/>
            <p:nvPr/>
          </p:nvSpPr>
          <p:spPr>
            <a:xfrm>
              <a:off x="3670525" y="2753750"/>
              <a:ext cx="6925" cy="3300"/>
            </a:xfrm>
            <a:custGeom>
              <a:rect b="b" l="l" r="r" t="t"/>
              <a:pathLst>
                <a:path extrusionOk="0" h="132" w="277">
                  <a:moveTo>
                    <a:pt x="0" y="0"/>
                  </a:moveTo>
                  <a:lnTo>
                    <a:pt x="0" y="27"/>
                  </a:lnTo>
                  <a:cubicBezTo>
                    <a:pt x="26" y="53"/>
                    <a:pt x="53" y="79"/>
                    <a:pt x="85" y="105"/>
                  </a:cubicBezTo>
                  <a:lnTo>
                    <a:pt x="85" y="132"/>
                  </a:lnTo>
                  <a:cubicBezTo>
                    <a:pt x="138" y="105"/>
                    <a:pt x="164" y="105"/>
                    <a:pt x="217" y="105"/>
                  </a:cubicBezTo>
                  <a:lnTo>
                    <a:pt x="276" y="105"/>
                  </a:lnTo>
                  <a:lnTo>
                    <a:pt x="276" y="79"/>
                  </a:lnTo>
                  <a:cubicBezTo>
                    <a:pt x="217" y="27"/>
                    <a:pt x="164" y="0"/>
                    <a:pt x="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65"/>
            <p:cNvSpPr/>
            <p:nvPr/>
          </p:nvSpPr>
          <p:spPr>
            <a:xfrm>
              <a:off x="3454975" y="2753750"/>
              <a:ext cx="299850" cy="122400"/>
            </a:xfrm>
            <a:custGeom>
              <a:rect b="b" l="l" r="r" t="t"/>
              <a:pathLst>
                <a:path extrusionOk="0" h="4896" w="11994">
                  <a:moveTo>
                    <a:pt x="2958" y="191"/>
                  </a:moveTo>
                  <a:cubicBezTo>
                    <a:pt x="2958" y="217"/>
                    <a:pt x="2958" y="217"/>
                    <a:pt x="2925" y="217"/>
                  </a:cubicBezTo>
                  <a:cubicBezTo>
                    <a:pt x="2899" y="270"/>
                    <a:pt x="2872" y="296"/>
                    <a:pt x="2820" y="329"/>
                  </a:cubicBezTo>
                  <a:cubicBezTo>
                    <a:pt x="2761" y="408"/>
                    <a:pt x="2682" y="460"/>
                    <a:pt x="2596" y="519"/>
                  </a:cubicBezTo>
                  <a:cubicBezTo>
                    <a:pt x="2570" y="519"/>
                    <a:pt x="2570" y="546"/>
                    <a:pt x="2570" y="546"/>
                  </a:cubicBezTo>
                  <a:cubicBezTo>
                    <a:pt x="2517" y="572"/>
                    <a:pt x="2491" y="598"/>
                    <a:pt x="2465" y="625"/>
                  </a:cubicBezTo>
                  <a:lnTo>
                    <a:pt x="2327" y="710"/>
                  </a:lnTo>
                  <a:lnTo>
                    <a:pt x="2189" y="822"/>
                  </a:lnTo>
                  <a:lnTo>
                    <a:pt x="2051" y="901"/>
                  </a:lnTo>
                  <a:cubicBezTo>
                    <a:pt x="1972" y="927"/>
                    <a:pt x="1913" y="953"/>
                    <a:pt x="1860" y="986"/>
                  </a:cubicBezTo>
                  <a:cubicBezTo>
                    <a:pt x="1834" y="1012"/>
                    <a:pt x="1808" y="1012"/>
                    <a:pt x="1808" y="1039"/>
                  </a:cubicBezTo>
                  <a:lnTo>
                    <a:pt x="1749" y="1039"/>
                  </a:lnTo>
                  <a:cubicBezTo>
                    <a:pt x="1696" y="1065"/>
                    <a:pt x="1643" y="1091"/>
                    <a:pt x="1611" y="1117"/>
                  </a:cubicBezTo>
                  <a:cubicBezTo>
                    <a:pt x="1643" y="1091"/>
                    <a:pt x="1696" y="1039"/>
                    <a:pt x="1775" y="986"/>
                  </a:cubicBezTo>
                  <a:cubicBezTo>
                    <a:pt x="1834" y="927"/>
                    <a:pt x="1913" y="874"/>
                    <a:pt x="1998" y="822"/>
                  </a:cubicBezTo>
                  <a:lnTo>
                    <a:pt x="2136" y="736"/>
                  </a:lnTo>
                  <a:lnTo>
                    <a:pt x="2268" y="625"/>
                  </a:lnTo>
                  <a:lnTo>
                    <a:pt x="2406" y="546"/>
                  </a:lnTo>
                  <a:cubicBezTo>
                    <a:pt x="2432" y="519"/>
                    <a:pt x="2465" y="519"/>
                    <a:pt x="2491" y="493"/>
                  </a:cubicBezTo>
                  <a:cubicBezTo>
                    <a:pt x="2517" y="460"/>
                    <a:pt x="2517" y="460"/>
                    <a:pt x="2544" y="460"/>
                  </a:cubicBezTo>
                  <a:cubicBezTo>
                    <a:pt x="2629" y="381"/>
                    <a:pt x="2708" y="329"/>
                    <a:pt x="2793" y="296"/>
                  </a:cubicBezTo>
                  <a:cubicBezTo>
                    <a:pt x="2820" y="270"/>
                    <a:pt x="2872" y="243"/>
                    <a:pt x="2899" y="217"/>
                  </a:cubicBezTo>
                  <a:cubicBezTo>
                    <a:pt x="2925" y="217"/>
                    <a:pt x="2958" y="191"/>
                    <a:pt x="2958" y="191"/>
                  </a:cubicBezTo>
                  <a:close/>
                  <a:moveTo>
                    <a:pt x="1643" y="1479"/>
                  </a:moveTo>
                  <a:lnTo>
                    <a:pt x="1670" y="1505"/>
                  </a:lnTo>
                  <a:lnTo>
                    <a:pt x="1696" y="1505"/>
                  </a:lnTo>
                  <a:lnTo>
                    <a:pt x="1722" y="1531"/>
                  </a:lnTo>
                  <a:lnTo>
                    <a:pt x="1775" y="1531"/>
                  </a:lnTo>
                  <a:cubicBezTo>
                    <a:pt x="1775" y="1558"/>
                    <a:pt x="1808" y="1558"/>
                    <a:pt x="1808" y="1584"/>
                  </a:cubicBezTo>
                  <a:cubicBezTo>
                    <a:pt x="1834" y="1584"/>
                    <a:pt x="1834" y="1610"/>
                    <a:pt x="1834" y="1610"/>
                  </a:cubicBezTo>
                  <a:lnTo>
                    <a:pt x="1834" y="1643"/>
                  </a:lnTo>
                  <a:lnTo>
                    <a:pt x="1808" y="1643"/>
                  </a:lnTo>
                  <a:cubicBezTo>
                    <a:pt x="1775" y="1610"/>
                    <a:pt x="1749" y="1610"/>
                    <a:pt x="1722" y="1610"/>
                  </a:cubicBezTo>
                  <a:lnTo>
                    <a:pt x="1696" y="1610"/>
                  </a:lnTo>
                  <a:lnTo>
                    <a:pt x="1670" y="1584"/>
                  </a:lnTo>
                  <a:lnTo>
                    <a:pt x="1643" y="1584"/>
                  </a:lnTo>
                  <a:lnTo>
                    <a:pt x="1611" y="1558"/>
                  </a:lnTo>
                  <a:cubicBezTo>
                    <a:pt x="1584" y="1558"/>
                    <a:pt x="1558" y="1558"/>
                    <a:pt x="1558" y="1531"/>
                  </a:cubicBezTo>
                  <a:cubicBezTo>
                    <a:pt x="1532" y="1531"/>
                    <a:pt x="1532" y="1531"/>
                    <a:pt x="1532" y="1505"/>
                  </a:cubicBezTo>
                  <a:lnTo>
                    <a:pt x="1505" y="1505"/>
                  </a:lnTo>
                  <a:cubicBezTo>
                    <a:pt x="1532" y="1505"/>
                    <a:pt x="1532" y="1479"/>
                    <a:pt x="1532" y="1479"/>
                  </a:cubicBezTo>
                  <a:close/>
                  <a:moveTo>
                    <a:pt x="1394" y="1748"/>
                  </a:moveTo>
                  <a:cubicBezTo>
                    <a:pt x="1420" y="1748"/>
                    <a:pt x="1446" y="1775"/>
                    <a:pt x="1479" y="1775"/>
                  </a:cubicBezTo>
                  <a:lnTo>
                    <a:pt x="1532" y="1775"/>
                  </a:lnTo>
                  <a:lnTo>
                    <a:pt x="1558" y="1807"/>
                  </a:lnTo>
                  <a:lnTo>
                    <a:pt x="1611" y="1807"/>
                  </a:lnTo>
                  <a:cubicBezTo>
                    <a:pt x="1611" y="1834"/>
                    <a:pt x="1643" y="1834"/>
                    <a:pt x="1643" y="1834"/>
                  </a:cubicBezTo>
                  <a:cubicBezTo>
                    <a:pt x="1670" y="1860"/>
                    <a:pt x="1696" y="1860"/>
                    <a:pt x="1722" y="1886"/>
                  </a:cubicBezTo>
                  <a:lnTo>
                    <a:pt x="1749" y="1912"/>
                  </a:lnTo>
                  <a:lnTo>
                    <a:pt x="1775" y="1912"/>
                  </a:lnTo>
                  <a:lnTo>
                    <a:pt x="1775" y="1939"/>
                  </a:lnTo>
                  <a:lnTo>
                    <a:pt x="1696" y="1939"/>
                  </a:lnTo>
                  <a:cubicBezTo>
                    <a:pt x="1670" y="1939"/>
                    <a:pt x="1643" y="1912"/>
                    <a:pt x="1611" y="1912"/>
                  </a:cubicBezTo>
                  <a:lnTo>
                    <a:pt x="1584" y="1912"/>
                  </a:lnTo>
                  <a:lnTo>
                    <a:pt x="1532" y="1886"/>
                  </a:lnTo>
                  <a:lnTo>
                    <a:pt x="1479" y="1886"/>
                  </a:lnTo>
                  <a:lnTo>
                    <a:pt x="1446" y="1860"/>
                  </a:lnTo>
                  <a:cubicBezTo>
                    <a:pt x="1420" y="1834"/>
                    <a:pt x="1394" y="1834"/>
                    <a:pt x="1367" y="1807"/>
                  </a:cubicBezTo>
                  <a:cubicBezTo>
                    <a:pt x="1367" y="1807"/>
                    <a:pt x="1341" y="1807"/>
                    <a:pt x="1341" y="1775"/>
                  </a:cubicBezTo>
                  <a:cubicBezTo>
                    <a:pt x="1367" y="1775"/>
                    <a:pt x="1367" y="1748"/>
                    <a:pt x="1394" y="1748"/>
                  </a:cubicBezTo>
                  <a:close/>
                  <a:moveTo>
                    <a:pt x="1282" y="1341"/>
                  </a:moveTo>
                  <a:lnTo>
                    <a:pt x="1282" y="1367"/>
                  </a:lnTo>
                  <a:lnTo>
                    <a:pt x="1282" y="1393"/>
                  </a:lnTo>
                  <a:cubicBezTo>
                    <a:pt x="1256" y="1393"/>
                    <a:pt x="1256" y="1420"/>
                    <a:pt x="1256" y="1446"/>
                  </a:cubicBezTo>
                  <a:cubicBezTo>
                    <a:pt x="1229" y="1505"/>
                    <a:pt x="1203" y="1531"/>
                    <a:pt x="1177" y="1584"/>
                  </a:cubicBezTo>
                  <a:lnTo>
                    <a:pt x="1151" y="1610"/>
                  </a:lnTo>
                  <a:cubicBezTo>
                    <a:pt x="1151" y="1643"/>
                    <a:pt x="1151" y="1643"/>
                    <a:pt x="1118" y="1669"/>
                  </a:cubicBezTo>
                  <a:lnTo>
                    <a:pt x="1091" y="1748"/>
                  </a:lnTo>
                  <a:lnTo>
                    <a:pt x="1039" y="1807"/>
                  </a:lnTo>
                  <a:lnTo>
                    <a:pt x="986" y="1886"/>
                  </a:lnTo>
                  <a:lnTo>
                    <a:pt x="875" y="1998"/>
                  </a:lnTo>
                  <a:cubicBezTo>
                    <a:pt x="875" y="2024"/>
                    <a:pt x="848" y="2050"/>
                    <a:pt x="822" y="2050"/>
                  </a:cubicBezTo>
                  <a:lnTo>
                    <a:pt x="822" y="2077"/>
                  </a:lnTo>
                  <a:lnTo>
                    <a:pt x="789" y="2077"/>
                  </a:lnTo>
                  <a:lnTo>
                    <a:pt x="822" y="2050"/>
                  </a:lnTo>
                  <a:cubicBezTo>
                    <a:pt x="822" y="2024"/>
                    <a:pt x="822" y="1998"/>
                    <a:pt x="848" y="1972"/>
                  </a:cubicBezTo>
                  <a:cubicBezTo>
                    <a:pt x="848" y="1939"/>
                    <a:pt x="875" y="1886"/>
                    <a:pt x="901" y="1834"/>
                  </a:cubicBezTo>
                  <a:lnTo>
                    <a:pt x="953" y="1748"/>
                  </a:lnTo>
                  <a:lnTo>
                    <a:pt x="986" y="1696"/>
                  </a:lnTo>
                  <a:lnTo>
                    <a:pt x="1039" y="1610"/>
                  </a:lnTo>
                  <a:cubicBezTo>
                    <a:pt x="1065" y="1584"/>
                    <a:pt x="1065" y="1584"/>
                    <a:pt x="1091" y="1558"/>
                  </a:cubicBezTo>
                  <a:lnTo>
                    <a:pt x="1091" y="1531"/>
                  </a:lnTo>
                  <a:cubicBezTo>
                    <a:pt x="1151" y="1505"/>
                    <a:pt x="1177" y="1446"/>
                    <a:pt x="1203" y="1420"/>
                  </a:cubicBezTo>
                  <a:cubicBezTo>
                    <a:pt x="1229" y="1393"/>
                    <a:pt x="1256" y="1393"/>
                    <a:pt x="1256" y="1367"/>
                  </a:cubicBezTo>
                  <a:cubicBezTo>
                    <a:pt x="1256" y="1367"/>
                    <a:pt x="1282" y="1367"/>
                    <a:pt x="1282" y="1341"/>
                  </a:cubicBezTo>
                  <a:close/>
                  <a:moveTo>
                    <a:pt x="1229" y="2077"/>
                  </a:moveTo>
                  <a:cubicBezTo>
                    <a:pt x="1256" y="2077"/>
                    <a:pt x="1315" y="2077"/>
                    <a:pt x="1341" y="2103"/>
                  </a:cubicBezTo>
                  <a:lnTo>
                    <a:pt x="1420" y="2103"/>
                  </a:lnTo>
                  <a:lnTo>
                    <a:pt x="1479" y="2136"/>
                  </a:lnTo>
                  <a:lnTo>
                    <a:pt x="1558" y="2162"/>
                  </a:lnTo>
                  <a:lnTo>
                    <a:pt x="1584" y="2188"/>
                  </a:lnTo>
                  <a:lnTo>
                    <a:pt x="1611" y="2188"/>
                  </a:lnTo>
                  <a:cubicBezTo>
                    <a:pt x="1643" y="2215"/>
                    <a:pt x="1696" y="2241"/>
                    <a:pt x="1722" y="2241"/>
                  </a:cubicBezTo>
                  <a:cubicBezTo>
                    <a:pt x="1749" y="2267"/>
                    <a:pt x="1749" y="2267"/>
                    <a:pt x="1775" y="2300"/>
                  </a:cubicBezTo>
                  <a:lnTo>
                    <a:pt x="1808" y="2326"/>
                  </a:lnTo>
                  <a:lnTo>
                    <a:pt x="1775" y="2326"/>
                  </a:lnTo>
                  <a:cubicBezTo>
                    <a:pt x="1775" y="2326"/>
                    <a:pt x="1775" y="2300"/>
                    <a:pt x="1749" y="2300"/>
                  </a:cubicBezTo>
                  <a:lnTo>
                    <a:pt x="1696" y="2300"/>
                  </a:lnTo>
                  <a:cubicBezTo>
                    <a:pt x="1670" y="2300"/>
                    <a:pt x="1611" y="2300"/>
                    <a:pt x="1584" y="2267"/>
                  </a:cubicBezTo>
                  <a:lnTo>
                    <a:pt x="1558" y="2267"/>
                  </a:lnTo>
                  <a:cubicBezTo>
                    <a:pt x="1532" y="2267"/>
                    <a:pt x="1532" y="2267"/>
                    <a:pt x="1505" y="2241"/>
                  </a:cubicBezTo>
                  <a:lnTo>
                    <a:pt x="1446" y="2241"/>
                  </a:lnTo>
                  <a:lnTo>
                    <a:pt x="1394" y="2215"/>
                  </a:lnTo>
                  <a:lnTo>
                    <a:pt x="1315" y="2188"/>
                  </a:lnTo>
                  <a:cubicBezTo>
                    <a:pt x="1282" y="2162"/>
                    <a:pt x="1256" y="2136"/>
                    <a:pt x="1203" y="2136"/>
                  </a:cubicBezTo>
                  <a:cubicBezTo>
                    <a:pt x="1203" y="2103"/>
                    <a:pt x="1177" y="2103"/>
                    <a:pt x="1177" y="2103"/>
                  </a:cubicBezTo>
                  <a:lnTo>
                    <a:pt x="1151" y="2077"/>
                  </a:lnTo>
                  <a:close/>
                  <a:moveTo>
                    <a:pt x="10350" y="2050"/>
                  </a:moveTo>
                  <a:cubicBezTo>
                    <a:pt x="10317" y="2050"/>
                    <a:pt x="10317" y="2077"/>
                    <a:pt x="10291" y="2077"/>
                  </a:cubicBezTo>
                  <a:cubicBezTo>
                    <a:pt x="10239" y="2103"/>
                    <a:pt x="10186" y="2136"/>
                    <a:pt x="10127" y="2136"/>
                  </a:cubicBezTo>
                  <a:cubicBezTo>
                    <a:pt x="10048" y="2188"/>
                    <a:pt x="9936" y="2215"/>
                    <a:pt x="9825" y="2241"/>
                  </a:cubicBezTo>
                  <a:lnTo>
                    <a:pt x="9634" y="2300"/>
                  </a:lnTo>
                  <a:lnTo>
                    <a:pt x="9443" y="2353"/>
                  </a:lnTo>
                  <a:lnTo>
                    <a:pt x="9279" y="2379"/>
                  </a:lnTo>
                  <a:cubicBezTo>
                    <a:pt x="9227" y="2379"/>
                    <a:pt x="9200" y="2405"/>
                    <a:pt x="9141" y="2405"/>
                  </a:cubicBezTo>
                  <a:lnTo>
                    <a:pt x="9089" y="2405"/>
                  </a:lnTo>
                  <a:cubicBezTo>
                    <a:pt x="8977" y="2432"/>
                    <a:pt x="8872" y="2464"/>
                    <a:pt x="8760" y="2464"/>
                  </a:cubicBezTo>
                  <a:lnTo>
                    <a:pt x="8622" y="2464"/>
                  </a:lnTo>
                  <a:cubicBezTo>
                    <a:pt x="8648" y="2432"/>
                    <a:pt x="8707" y="2432"/>
                    <a:pt x="8760" y="2405"/>
                  </a:cubicBezTo>
                  <a:cubicBezTo>
                    <a:pt x="8872" y="2379"/>
                    <a:pt x="8977" y="2353"/>
                    <a:pt x="9062" y="2326"/>
                  </a:cubicBezTo>
                  <a:lnTo>
                    <a:pt x="9141" y="2326"/>
                  </a:lnTo>
                  <a:cubicBezTo>
                    <a:pt x="9167" y="2300"/>
                    <a:pt x="9200" y="2300"/>
                    <a:pt x="9253" y="2300"/>
                  </a:cubicBezTo>
                  <a:lnTo>
                    <a:pt x="9443" y="2241"/>
                  </a:lnTo>
                  <a:lnTo>
                    <a:pt x="9608" y="2215"/>
                  </a:lnTo>
                  <a:lnTo>
                    <a:pt x="9798" y="2162"/>
                  </a:lnTo>
                  <a:cubicBezTo>
                    <a:pt x="9884" y="2136"/>
                    <a:pt x="9989" y="2103"/>
                    <a:pt x="10101" y="2103"/>
                  </a:cubicBezTo>
                  <a:cubicBezTo>
                    <a:pt x="10153" y="2077"/>
                    <a:pt x="10212" y="2077"/>
                    <a:pt x="10265" y="2077"/>
                  </a:cubicBezTo>
                  <a:cubicBezTo>
                    <a:pt x="10291" y="2050"/>
                    <a:pt x="10317" y="2050"/>
                    <a:pt x="10350" y="2050"/>
                  </a:cubicBezTo>
                  <a:close/>
                  <a:moveTo>
                    <a:pt x="8596" y="2464"/>
                  </a:moveTo>
                  <a:cubicBezTo>
                    <a:pt x="8569" y="2464"/>
                    <a:pt x="8543" y="2491"/>
                    <a:pt x="8543" y="2491"/>
                  </a:cubicBezTo>
                  <a:lnTo>
                    <a:pt x="8510" y="2491"/>
                  </a:lnTo>
                  <a:cubicBezTo>
                    <a:pt x="8510" y="2491"/>
                    <a:pt x="8510" y="2464"/>
                    <a:pt x="8543" y="2464"/>
                  </a:cubicBezTo>
                  <a:close/>
                  <a:moveTo>
                    <a:pt x="10541" y="2188"/>
                  </a:moveTo>
                  <a:cubicBezTo>
                    <a:pt x="10482" y="2215"/>
                    <a:pt x="10429" y="2241"/>
                    <a:pt x="10377" y="2267"/>
                  </a:cubicBezTo>
                  <a:cubicBezTo>
                    <a:pt x="10350" y="2267"/>
                    <a:pt x="10291" y="2300"/>
                    <a:pt x="10239" y="2326"/>
                  </a:cubicBezTo>
                  <a:cubicBezTo>
                    <a:pt x="10212" y="2353"/>
                    <a:pt x="10186" y="2353"/>
                    <a:pt x="10186" y="2353"/>
                  </a:cubicBezTo>
                  <a:lnTo>
                    <a:pt x="10153" y="2379"/>
                  </a:lnTo>
                  <a:cubicBezTo>
                    <a:pt x="10127" y="2379"/>
                    <a:pt x="10074" y="2405"/>
                    <a:pt x="10048" y="2405"/>
                  </a:cubicBezTo>
                  <a:cubicBezTo>
                    <a:pt x="10022" y="2432"/>
                    <a:pt x="9963" y="2464"/>
                    <a:pt x="9936" y="2464"/>
                  </a:cubicBezTo>
                  <a:cubicBezTo>
                    <a:pt x="9884" y="2491"/>
                    <a:pt x="9825" y="2491"/>
                    <a:pt x="9798" y="2517"/>
                  </a:cubicBezTo>
                  <a:cubicBezTo>
                    <a:pt x="9772" y="2517"/>
                    <a:pt x="9719" y="2543"/>
                    <a:pt x="9693" y="2543"/>
                  </a:cubicBezTo>
                  <a:lnTo>
                    <a:pt x="9660" y="2543"/>
                  </a:lnTo>
                  <a:cubicBezTo>
                    <a:pt x="9581" y="2570"/>
                    <a:pt x="9496" y="2570"/>
                    <a:pt x="9443" y="2596"/>
                  </a:cubicBezTo>
                  <a:lnTo>
                    <a:pt x="9279" y="2596"/>
                  </a:lnTo>
                  <a:cubicBezTo>
                    <a:pt x="9279" y="2596"/>
                    <a:pt x="9305" y="2596"/>
                    <a:pt x="9332" y="2570"/>
                  </a:cubicBezTo>
                  <a:cubicBezTo>
                    <a:pt x="9365" y="2570"/>
                    <a:pt x="9391" y="2543"/>
                    <a:pt x="9417" y="2543"/>
                  </a:cubicBezTo>
                  <a:lnTo>
                    <a:pt x="9634" y="2464"/>
                  </a:lnTo>
                  <a:cubicBezTo>
                    <a:pt x="9660" y="2464"/>
                    <a:pt x="9693" y="2464"/>
                    <a:pt x="9693" y="2432"/>
                  </a:cubicBezTo>
                  <a:lnTo>
                    <a:pt x="9772" y="2432"/>
                  </a:lnTo>
                  <a:cubicBezTo>
                    <a:pt x="9798" y="2405"/>
                    <a:pt x="9857" y="2405"/>
                    <a:pt x="9884" y="2379"/>
                  </a:cubicBezTo>
                  <a:cubicBezTo>
                    <a:pt x="9936" y="2353"/>
                    <a:pt x="9963" y="2353"/>
                    <a:pt x="10022" y="2326"/>
                  </a:cubicBezTo>
                  <a:cubicBezTo>
                    <a:pt x="10048" y="2326"/>
                    <a:pt x="10074" y="2300"/>
                    <a:pt x="10101" y="2300"/>
                  </a:cubicBezTo>
                  <a:lnTo>
                    <a:pt x="10127" y="2300"/>
                  </a:lnTo>
                  <a:cubicBezTo>
                    <a:pt x="10239" y="2241"/>
                    <a:pt x="10291" y="2215"/>
                    <a:pt x="10350" y="2215"/>
                  </a:cubicBezTo>
                  <a:cubicBezTo>
                    <a:pt x="10429" y="2188"/>
                    <a:pt x="10482" y="2188"/>
                    <a:pt x="10515" y="2188"/>
                  </a:cubicBezTo>
                  <a:close/>
                  <a:moveTo>
                    <a:pt x="10896" y="2326"/>
                  </a:moveTo>
                  <a:cubicBezTo>
                    <a:pt x="10896" y="2353"/>
                    <a:pt x="10869" y="2353"/>
                    <a:pt x="10869" y="2353"/>
                  </a:cubicBezTo>
                  <a:lnTo>
                    <a:pt x="10843" y="2353"/>
                  </a:lnTo>
                  <a:cubicBezTo>
                    <a:pt x="10843" y="2379"/>
                    <a:pt x="10810" y="2379"/>
                    <a:pt x="10784" y="2405"/>
                  </a:cubicBezTo>
                  <a:cubicBezTo>
                    <a:pt x="10758" y="2405"/>
                    <a:pt x="10705" y="2432"/>
                    <a:pt x="10679" y="2464"/>
                  </a:cubicBezTo>
                  <a:lnTo>
                    <a:pt x="10620" y="2491"/>
                  </a:lnTo>
                  <a:lnTo>
                    <a:pt x="10541" y="2543"/>
                  </a:lnTo>
                  <a:lnTo>
                    <a:pt x="10455" y="2570"/>
                  </a:lnTo>
                  <a:lnTo>
                    <a:pt x="10429" y="2570"/>
                  </a:lnTo>
                  <a:lnTo>
                    <a:pt x="10403" y="2596"/>
                  </a:lnTo>
                  <a:cubicBezTo>
                    <a:pt x="10350" y="2596"/>
                    <a:pt x="10317" y="2629"/>
                    <a:pt x="10265" y="2629"/>
                  </a:cubicBezTo>
                  <a:cubicBezTo>
                    <a:pt x="10239" y="2655"/>
                    <a:pt x="10239" y="2655"/>
                    <a:pt x="10212" y="2655"/>
                  </a:cubicBezTo>
                  <a:lnTo>
                    <a:pt x="10186" y="2655"/>
                  </a:lnTo>
                  <a:cubicBezTo>
                    <a:pt x="10212" y="2629"/>
                    <a:pt x="10239" y="2596"/>
                    <a:pt x="10239" y="2596"/>
                  </a:cubicBezTo>
                  <a:cubicBezTo>
                    <a:pt x="10291" y="2570"/>
                    <a:pt x="10317" y="2543"/>
                    <a:pt x="10350" y="2517"/>
                  </a:cubicBezTo>
                  <a:cubicBezTo>
                    <a:pt x="10377" y="2517"/>
                    <a:pt x="10377" y="2517"/>
                    <a:pt x="10377" y="2491"/>
                  </a:cubicBezTo>
                  <a:cubicBezTo>
                    <a:pt x="10403" y="2491"/>
                    <a:pt x="10403" y="2491"/>
                    <a:pt x="10429" y="2464"/>
                  </a:cubicBezTo>
                  <a:lnTo>
                    <a:pt x="10482" y="2432"/>
                  </a:lnTo>
                  <a:lnTo>
                    <a:pt x="10567" y="2405"/>
                  </a:lnTo>
                  <a:lnTo>
                    <a:pt x="10646" y="2379"/>
                  </a:lnTo>
                  <a:cubicBezTo>
                    <a:pt x="10705" y="2379"/>
                    <a:pt x="10731" y="2353"/>
                    <a:pt x="10784" y="2353"/>
                  </a:cubicBezTo>
                  <a:lnTo>
                    <a:pt x="10843" y="2353"/>
                  </a:lnTo>
                  <a:cubicBezTo>
                    <a:pt x="10869" y="2353"/>
                    <a:pt x="10869" y="2353"/>
                    <a:pt x="10869" y="2326"/>
                  </a:cubicBezTo>
                  <a:close/>
                  <a:moveTo>
                    <a:pt x="986" y="2379"/>
                  </a:moveTo>
                  <a:cubicBezTo>
                    <a:pt x="1039" y="2379"/>
                    <a:pt x="1091" y="2405"/>
                    <a:pt x="1151" y="2405"/>
                  </a:cubicBezTo>
                  <a:lnTo>
                    <a:pt x="1256" y="2432"/>
                  </a:lnTo>
                  <a:lnTo>
                    <a:pt x="1367" y="2464"/>
                  </a:lnTo>
                  <a:lnTo>
                    <a:pt x="1479" y="2491"/>
                  </a:lnTo>
                  <a:cubicBezTo>
                    <a:pt x="1479" y="2491"/>
                    <a:pt x="1505" y="2517"/>
                    <a:pt x="1532" y="2517"/>
                  </a:cubicBezTo>
                  <a:lnTo>
                    <a:pt x="1558" y="2517"/>
                  </a:lnTo>
                  <a:cubicBezTo>
                    <a:pt x="1611" y="2543"/>
                    <a:pt x="1670" y="2570"/>
                    <a:pt x="1722" y="2596"/>
                  </a:cubicBezTo>
                  <a:cubicBezTo>
                    <a:pt x="1749" y="2629"/>
                    <a:pt x="1808" y="2629"/>
                    <a:pt x="1808" y="2655"/>
                  </a:cubicBezTo>
                  <a:lnTo>
                    <a:pt x="1834" y="2655"/>
                  </a:lnTo>
                  <a:cubicBezTo>
                    <a:pt x="1860" y="2655"/>
                    <a:pt x="1860" y="2655"/>
                    <a:pt x="1860" y="2681"/>
                  </a:cubicBezTo>
                  <a:lnTo>
                    <a:pt x="1834" y="2681"/>
                  </a:lnTo>
                  <a:cubicBezTo>
                    <a:pt x="1834" y="2655"/>
                    <a:pt x="1808" y="2655"/>
                    <a:pt x="1808" y="2655"/>
                  </a:cubicBezTo>
                  <a:lnTo>
                    <a:pt x="1722" y="2655"/>
                  </a:lnTo>
                  <a:cubicBezTo>
                    <a:pt x="1670" y="2629"/>
                    <a:pt x="1584" y="2629"/>
                    <a:pt x="1532" y="2596"/>
                  </a:cubicBezTo>
                  <a:lnTo>
                    <a:pt x="1446" y="2596"/>
                  </a:lnTo>
                  <a:lnTo>
                    <a:pt x="1341" y="2570"/>
                  </a:lnTo>
                  <a:lnTo>
                    <a:pt x="1229" y="2517"/>
                  </a:lnTo>
                  <a:lnTo>
                    <a:pt x="1151" y="2491"/>
                  </a:lnTo>
                  <a:cubicBezTo>
                    <a:pt x="1065" y="2464"/>
                    <a:pt x="1013" y="2464"/>
                    <a:pt x="953" y="2432"/>
                  </a:cubicBezTo>
                  <a:cubicBezTo>
                    <a:pt x="927" y="2405"/>
                    <a:pt x="901" y="2405"/>
                    <a:pt x="875" y="2405"/>
                  </a:cubicBezTo>
                  <a:cubicBezTo>
                    <a:pt x="875" y="2379"/>
                    <a:pt x="848" y="2379"/>
                    <a:pt x="848" y="2379"/>
                  </a:cubicBezTo>
                  <a:close/>
                  <a:moveTo>
                    <a:pt x="10186" y="2655"/>
                  </a:moveTo>
                  <a:cubicBezTo>
                    <a:pt x="10186" y="2681"/>
                    <a:pt x="10186" y="2681"/>
                    <a:pt x="10153" y="2681"/>
                  </a:cubicBezTo>
                  <a:lnTo>
                    <a:pt x="10186" y="2655"/>
                  </a:lnTo>
                  <a:close/>
                  <a:moveTo>
                    <a:pt x="11060" y="2517"/>
                  </a:moveTo>
                  <a:lnTo>
                    <a:pt x="11086" y="2543"/>
                  </a:lnTo>
                  <a:cubicBezTo>
                    <a:pt x="11086" y="2570"/>
                    <a:pt x="11086" y="2570"/>
                    <a:pt x="11060" y="2570"/>
                  </a:cubicBezTo>
                  <a:cubicBezTo>
                    <a:pt x="11034" y="2596"/>
                    <a:pt x="11007" y="2596"/>
                    <a:pt x="11007" y="2629"/>
                  </a:cubicBezTo>
                  <a:lnTo>
                    <a:pt x="10948" y="2629"/>
                  </a:lnTo>
                  <a:lnTo>
                    <a:pt x="10922" y="2655"/>
                  </a:lnTo>
                  <a:lnTo>
                    <a:pt x="10869" y="2681"/>
                  </a:lnTo>
                  <a:lnTo>
                    <a:pt x="10843" y="2681"/>
                  </a:lnTo>
                  <a:cubicBezTo>
                    <a:pt x="10810" y="2681"/>
                    <a:pt x="10784" y="2708"/>
                    <a:pt x="10758" y="2708"/>
                  </a:cubicBezTo>
                  <a:lnTo>
                    <a:pt x="10705" y="2708"/>
                  </a:lnTo>
                  <a:lnTo>
                    <a:pt x="10705" y="2681"/>
                  </a:lnTo>
                  <a:cubicBezTo>
                    <a:pt x="10705" y="2681"/>
                    <a:pt x="10731" y="2681"/>
                    <a:pt x="10731" y="2655"/>
                  </a:cubicBezTo>
                  <a:cubicBezTo>
                    <a:pt x="10758" y="2655"/>
                    <a:pt x="10758" y="2629"/>
                    <a:pt x="10784" y="2596"/>
                  </a:cubicBezTo>
                  <a:lnTo>
                    <a:pt x="10810" y="2596"/>
                  </a:lnTo>
                  <a:lnTo>
                    <a:pt x="10843" y="2570"/>
                  </a:lnTo>
                  <a:lnTo>
                    <a:pt x="10869" y="2570"/>
                  </a:lnTo>
                  <a:lnTo>
                    <a:pt x="10922" y="2543"/>
                  </a:lnTo>
                  <a:lnTo>
                    <a:pt x="10975" y="2543"/>
                  </a:lnTo>
                  <a:cubicBezTo>
                    <a:pt x="11007" y="2543"/>
                    <a:pt x="11007" y="2517"/>
                    <a:pt x="11034" y="2517"/>
                  </a:cubicBezTo>
                  <a:close/>
                  <a:moveTo>
                    <a:pt x="11336" y="2708"/>
                  </a:moveTo>
                  <a:lnTo>
                    <a:pt x="11336" y="2734"/>
                  </a:lnTo>
                  <a:cubicBezTo>
                    <a:pt x="11303" y="2734"/>
                    <a:pt x="11303" y="2760"/>
                    <a:pt x="11303" y="2760"/>
                  </a:cubicBezTo>
                  <a:lnTo>
                    <a:pt x="11277" y="2793"/>
                  </a:lnTo>
                  <a:lnTo>
                    <a:pt x="11251" y="2819"/>
                  </a:lnTo>
                  <a:lnTo>
                    <a:pt x="11224" y="2819"/>
                  </a:lnTo>
                  <a:lnTo>
                    <a:pt x="11198" y="2846"/>
                  </a:lnTo>
                  <a:lnTo>
                    <a:pt x="11086" y="2846"/>
                  </a:lnTo>
                  <a:lnTo>
                    <a:pt x="11086" y="2819"/>
                  </a:lnTo>
                  <a:cubicBezTo>
                    <a:pt x="11113" y="2793"/>
                    <a:pt x="11113" y="2793"/>
                    <a:pt x="11139" y="2760"/>
                  </a:cubicBezTo>
                  <a:lnTo>
                    <a:pt x="11172" y="2734"/>
                  </a:lnTo>
                  <a:lnTo>
                    <a:pt x="11198" y="2734"/>
                  </a:lnTo>
                  <a:lnTo>
                    <a:pt x="11224" y="2708"/>
                  </a:lnTo>
                  <a:close/>
                  <a:moveTo>
                    <a:pt x="901" y="2681"/>
                  </a:moveTo>
                  <a:cubicBezTo>
                    <a:pt x="986" y="2708"/>
                    <a:pt x="1065" y="2708"/>
                    <a:pt x="1151" y="2734"/>
                  </a:cubicBezTo>
                  <a:lnTo>
                    <a:pt x="1315" y="2760"/>
                  </a:lnTo>
                  <a:lnTo>
                    <a:pt x="1446" y="2819"/>
                  </a:lnTo>
                  <a:lnTo>
                    <a:pt x="1611" y="2846"/>
                  </a:lnTo>
                  <a:cubicBezTo>
                    <a:pt x="1643" y="2872"/>
                    <a:pt x="1670" y="2872"/>
                    <a:pt x="1696" y="2872"/>
                  </a:cubicBezTo>
                  <a:cubicBezTo>
                    <a:pt x="1722" y="2898"/>
                    <a:pt x="1722" y="2898"/>
                    <a:pt x="1749" y="2898"/>
                  </a:cubicBezTo>
                  <a:cubicBezTo>
                    <a:pt x="1834" y="2924"/>
                    <a:pt x="1939" y="2957"/>
                    <a:pt x="1998" y="2984"/>
                  </a:cubicBezTo>
                  <a:cubicBezTo>
                    <a:pt x="2051" y="3010"/>
                    <a:pt x="2103" y="3036"/>
                    <a:pt x="2136" y="3036"/>
                  </a:cubicBezTo>
                  <a:cubicBezTo>
                    <a:pt x="2163" y="3036"/>
                    <a:pt x="2163" y="3062"/>
                    <a:pt x="2189" y="3062"/>
                  </a:cubicBezTo>
                  <a:lnTo>
                    <a:pt x="2103" y="3062"/>
                  </a:lnTo>
                  <a:cubicBezTo>
                    <a:pt x="2077" y="3062"/>
                    <a:pt x="2025" y="3036"/>
                    <a:pt x="1998" y="3036"/>
                  </a:cubicBezTo>
                  <a:cubicBezTo>
                    <a:pt x="1913" y="3010"/>
                    <a:pt x="1808" y="3010"/>
                    <a:pt x="1722" y="2984"/>
                  </a:cubicBezTo>
                  <a:lnTo>
                    <a:pt x="1670" y="2984"/>
                  </a:lnTo>
                  <a:cubicBezTo>
                    <a:pt x="1643" y="2957"/>
                    <a:pt x="1611" y="2957"/>
                    <a:pt x="1584" y="2957"/>
                  </a:cubicBezTo>
                  <a:lnTo>
                    <a:pt x="1420" y="2898"/>
                  </a:lnTo>
                  <a:lnTo>
                    <a:pt x="1282" y="2872"/>
                  </a:lnTo>
                  <a:lnTo>
                    <a:pt x="1151" y="2819"/>
                  </a:lnTo>
                  <a:cubicBezTo>
                    <a:pt x="1039" y="2793"/>
                    <a:pt x="953" y="2760"/>
                    <a:pt x="875" y="2734"/>
                  </a:cubicBezTo>
                  <a:cubicBezTo>
                    <a:pt x="848" y="2734"/>
                    <a:pt x="789" y="2708"/>
                    <a:pt x="763" y="2708"/>
                  </a:cubicBezTo>
                  <a:cubicBezTo>
                    <a:pt x="737" y="2681"/>
                    <a:pt x="710" y="2681"/>
                    <a:pt x="710" y="2681"/>
                  </a:cubicBezTo>
                  <a:close/>
                  <a:moveTo>
                    <a:pt x="763" y="2957"/>
                  </a:moveTo>
                  <a:cubicBezTo>
                    <a:pt x="822" y="2957"/>
                    <a:pt x="848" y="2984"/>
                    <a:pt x="901" y="2984"/>
                  </a:cubicBezTo>
                  <a:cubicBezTo>
                    <a:pt x="953" y="3010"/>
                    <a:pt x="1039" y="3010"/>
                    <a:pt x="1091" y="3036"/>
                  </a:cubicBezTo>
                  <a:cubicBezTo>
                    <a:pt x="1282" y="3062"/>
                    <a:pt x="1420" y="3122"/>
                    <a:pt x="1584" y="3148"/>
                  </a:cubicBezTo>
                  <a:lnTo>
                    <a:pt x="1834" y="3227"/>
                  </a:lnTo>
                  <a:lnTo>
                    <a:pt x="2103" y="3312"/>
                  </a:lnTo>
                  <a:lnTo>
                    <a:pt x="2379" y="3365"/>
                  </a:lnTo>
                  <a:cubicBezTo>
                    <a:pt x="2432" y="3391"/>
                    <a:pt x="2491" y="3391"/>
                    <a:pt x="2544" y="3417"/>
                  </a:cubicBezTo>
                  <a:cubicBezTo>
                    <a:pt x="2570" y="3417"/>
                    <a:pt x="2629" y="3417"/>
                    <a:pt x="2655" y="3450"/>
                  </a:cubicBezTo>
                  <a:cubicBezTo>
                    <a:pt x="2793" y="3476"/>
                    <a:pt x="2958" y="3529"/>
                    <a:pt x="3122" y="3582"/>
                  </a:cubicBezTo>
                  <a:cubicBezTo>
                    <a:pt x="3201" y="3582"/>
                    <a:pt x="3286" y="3614"/>
                    <a:pt x="3339" y="3641"/>
                  </a:cubicBezTo>
                  <a:cubicBezTo>
                    <a:pt x="3365" y="3641"/>
                    <a:pt x="3418" y="3667"/>
                    <a:pt x="3450" y="3667"/>
                  </a:cubicBezTo>
                  <a:lnTo>
                    <a:pt x="3365" y="3667"/>
                  </a:lnTo>
                  <a:cubicBezTo>
                    <a:pt x="3312" y="3667"/>
                    <a:pt x="3201" y="3641"/>
                    <a:pt x="3122" y="3614"/>
                  </a:cubicBezTo>
                  <a:cubicBezTo>
                    <a:pt x="2984" y="3614"/>
                    <a:pt x="2820" y="3555"/>
                    <a:pt x="2629" y="3529"/>
                  </a:cubicBezTo>
                  <a:cubicBezTo>
                    <a:pt x="2596" y="3529"/>
                    <a:pt x="2570" y="3503"/>
                    <a:pt x="2544" y="3503"/>
                  </a:cubicBezTo>
                  <a:cubicBezTo>
                    <a:pt x="2491" y="3503"/>
                    <a:pt x="2432" y="3476"/>
                    <a:pt x="2353" y="3476"/>
                  </a:cubicBezTo>
                  <a:lnTo>
                    <a:pt x="2077" y="3391"/>
                  </a:lnTo>
                  <a:lnTo>
                    <a:pt x="1808" y="3312"/>
                  </a:lnTo>
                  <a:lnTo>
                    <a:pt x="1558" y="3227"/>
                  </a:lnTo>
                  <a:cubicBezTo>
                    <a:pt x="1367" y="3174"/>
                    <a:pt x="1229" y="3122"/>
                    <a:pt x="1091" y="3089"/>
                  </a:cubicBezTo>
                  <a:cubicBezTo>
                    <a:pt x="986" y="3036"/>
                    <a:pt x="901" y="3010"/>
                    <a:pt x="848" y="2984"/>
                  </a:cubicBezTo>
                  <a:cubicBezTo>
                    <a:pt x="822" y="2984"/>
                    <a:pt x="789" y="2957"/>
                    <a:pt x="763" y="2957"/>
                  </a:cubicBezTo>
                  <a:close/>
                  <a:moveTo>
                    <a:pt x="5284" y="329"/>
                  </a:moveTo>
                  <a:cubicBezTo>
                    <a:pt x="5363" y="329"/>
                    <a:pt x="5474" y="355"/>
                    <a:pt x="5553" y="355"/>
                  </a:cubicBezTo>
                  <a:lnTo>
                    <a:pt x="5586" y="381"/>
                  </a:lnTo>
                  <a:lnTo>
                    <a:pt x="5225" y="381"/>
                  </a:lnTo>
                  <a:cubicBezTo>
                    <a:pt x="5198" y="381"/>
                    <a:pt x="5172" y="408"/>
                    <a:pt x="5172" y="408"/>
                  </a:cubicBezTo>
                  <a:lnTo>
                    <a:pt x="5172" y="434"/>
                  </a:lnTo>
                  <a:lnTo>
                    <a:pt x="5172" y="460"/>
                  </a:lnTo>
                  <a:lnTo>
                    <a:pt x="5172" y="493"/>
                  </a:lnTo>
                  <a:lnTo>
                    <a:pt x="5146" y="493"/>
                  </a:lnTo>
                  <a:lnTo>
                    <a:pt x="5146" y="572"/>
                  </a:lnTo>
                  <a:cubicBezTo>
                    <a:pt x="5120" y="684"/>
                    <a:pt x="5120" y="789"/>
                    <a:pt x="5093" y="874"/>
                  </a:cubicBezTo>
                  <a:lnTo>
                    <a:pt x="5034" y="1479"/>
                  </a:lnTo>
                  <a:lnTo>
                    <a:pt x="4955" y="2077"/>
                  </a:lnTo>
                  <a:lnTo>
                    <a:pt x="4929" y="2162"/>
                  </a:lnTo>
                  <a:lnTo>
                    <a:pt x="4929" y="2241"/>
                  </a:lnTo>
                  <a:lnTo>
                    <a:pt x="4929" y="2379"/>
                  </a:lnTo>
                  <a:cubicBezTo>
                    <a:pt x="4929" y="2432"/>
                    <a:pt x="4955" y="2491"/>
                    <a:pt x="4955" y="2517"/>
                  </a:cubicBezTo>
                  <a:cubicBezTo>
                    <a:pt x="4955" y="2543"/>
                    <a:pt x="4982" y="2570"/>
                    <a:pt x="4982" y="2596"/>
                  </a:cubicBezTo>
                  <a:lnTo>
                    <a:pt x="4982" y="2629"/>
                  </a:lnTo>
                  <a:cubicBezTo>
                    <a:pt x="4982" y="2655"/>
                    <a:pt x="4982" y="2655"/>
                    <a:pt x="5008" y="2655"/>
                  </a:cubicBezTo>
                  <a:lnTo>
                    <a:pt x="5008" y="2681"/>
                  </a:lnTo>
                  <a:cubicBezTo>
                    <a:pt x="5008" y="2760"/>
                    <a:pt x="5034" y="2872"/>
                    <a:pt x="5060" y="2984"/>
                  </a:cubicBezTo>
                  <a:cubicBezTo>
                    <a:pt x="5060" y="3062"/>
                    <a:pt x="5093" y="3174"/>
                    <a:pt x="5120" y="3286"/>
                  </a:cubicBezTo>
                  <a:lnTo>
                    <a:pt x="5120" y="3338"/>
                  </a:lnTo>
                  <a:cubicBezTo>
                    <a:pt x="5120" y="3417"/>
                    <a:pt x="5146" y="3503"/>
                    <a:pt x="5146" y="3582"/>
                  </a:cubicBezTo>
                  <a:lnTo>
                    <a:pt x="5146" y="3884"/>
                  </a:lnTo>
                  <a:lnTo>
                    <a:pt x="5146" y="3910"/>
                  </a:lnTo>
                  <a:lnTo>
                    <a:pt x="5120" y="4212"/>
                  </a:lnTo>
                  <a:cubicBezTo>
                    <a:pt x="5093" y="4272"/>
                    <a:pt x="5093" y="4324"/>
                    <a:pt x="5060" y="4377"/>
                  </a:cubicBezTo>
                  <a:lnTo>
                    <a:pt x="5060" y="4350"/>
                  </a:lnTo>
                  <a:cubicBezTo>
                    <a:pt x="5093" y="4298"/>
                    <a:pt x="5093" y="4272"/>
                    <a:pt x="5093" y="4212"/>
                  </a:cubicBezTo>
                  <a:lnTo>
                    <a:pt x="5093" y="3884"/>
                  </a:lnTo>
                  <a:lnTo>
                    <a:pt x="5093" y="3614"/>
                  </a:lnTo>
                  <a:cubicBezTo>
                    <a:pt x="5060" y="3503"/>
                    <a:pt x="5060" y="3391"/>
                    <a:pt x="5034" y="3312"/>
                  </a:cubicBezTo>
                  <a:cubicBezTo>
                    <a:pt x="5008" y="3253"/>
                    <a:pt x="5008" y="3174"/>
                    <a:pt x="5008" y="3122"/>
                  </a:cubicBezTo>
                  <a:cubicBezTo>
                    <a:pt x="4982" y="2984"/>
                    <a:pt x="4929" y="2846"/>
                    <a:pt x="4896" y="2708"/>
                  </a:cubicBezTo>
                  <a:lnTo>
                    <a:pt x="4896" y="2681"/>
                  </a:lnTo>
                  <a:lnTo>
                    <a:pt x="4896" y="2655"/>
                  </a:lnTo>
                  <a:lnTo>
                    <a:pt x="4896" y="2629"/>
                  </a:lnTo>
                  <a:cubicBezTo>
                    <a:pt x="4870" y="2596"/>
                    <a:pt x="4870" y="2570"/>
                    <a:pt x="4870" y="2543"/>
                  </a:cubicBezTo>
                  <a:cubicBezTo>
                    <a:pt x="4844" y="2491"/>
                    <a:pt x="4844" y="2432"/>
                    <a:pt x="4817" y="2405"/>
                  </a:cubicBezTo>
                  <a:lnTo>
                    <a:pt x="4817" y="2241"/>
                  </a:lnTo>
                  <a:lnTo>
                    <a:pt x="4817" y="2162"/>
                  </a:lnTo>
                  <a:lnTo>
                    <a:pt x="4844" y="2077"/>
                  </a:lnTo>
                  <a:lnTo>
                    <a:pt x="4870" y="1912"/>
                  </a:lnTo>
                  <a:cubicBezTo>
                    <a:pt x="4896" y="1748"/>
                    <a:pt x="4896" y="1610"/>
                    <a:pt x="4929" y="1479"/>
                  </a:cubicBezTo>
                  <a:lnTo>
                    <a:pt x="4955" y="1341"/>
                  </a:lnTo>
                  <a:cubicBezTo>
                    <a:pt x="4982" y="1177"/>
                    <a:pt x="5008" y="1012"/>
                    <a:pt x="5034" y="848"/>
                  </a:cubicBezTo>
                  <a:lnTo>
                    <a:pt x="5034" y="789"/>
                  </a:lnTo>
                  <a:cubicBezTo>
                    <a:pt x="5060" y="710"/>
                    <a:pt x="5060" y="625"/>
                    <a:pt x="5093" y="546"/>
                  </a:cubicBezTo>
                  <a:lnTo>
                    <a:pt x="5093" y="493"/>
                  </a:lnTo>
                  <a:cubicBezTo>
                    <a:pt x="5093" y="460"/>
                    <a:pt x="5120" y="460"/>
                    <a:pt x="5120" y="460"/>
                  </a:cubicBezTo>
                  <a:lnTo>
                    <a:pt x="5120" y="434"/>
                  </a:lnTo>
                  <a:lnTo>
                    <a:pt x="5120" y="408"/>
                  </a:lnTo>
                  <a:cubicBezTo>
                    <a:pt x="5146" y="381"/>
                    <a:pt x="5146" y="381"/>
                    <a:pt x="5172" y="355"/>
                  </a:cubicBezTo>
                  <a:lnTo>
                    <a:pt x="5198" y="355"/>
                  </a:lnTo>
                  <a:cubicBezTo>
                    <a:pt x="5225" y="329"/>
                    <a:pt x="5258" y="329"/>
                    <a:pt x="5284" y="329"/>
                  </a:cubicBezTo>
                  <a:close/>
                  <a:moveTo>
                    <a:pt x="8293" y="3884"/>
                  </a:moveTo>
                  <a:cubicBezTo>
                    <a:pt x="8293" y="3910"/>
                    <a:pt x="8267" y="3910"/>
                    <a:pt x="8241" y="3910"/>
                  </a:cubicBezTo>
                  <a:cubicBezTo>
                    <a:pt x="8155" y="3943"/>
                    <a:pt x="8077" y="3969"/>
                    <a:pt x="7991" y="3996"/>
                  </a:cubicBezTo>
                  <a:cubicBezTo>
                    <a:pt x="7853" y="4048"/>
                    <a:pt x="7722" y="4074"/>
                    <a:pt x="7558" y="4134"/>
                  </a:cubicBezTo>
                  <a:cubicBezTo>
                    <a:pt x="7525" y="4134"/>
                    <a:pt x="7498" y="4134"/>
                    <a:pt x="7472" y="4160"/>
                  </a:cubicBezTo>
                  <a:cubicBezTo>
                    <a:pt x="7420" y="4160"/>
                    <a:pt x="7334" y="4186"/>
                    <a:pt x="7282" y="4186"/>
                  </a:cubicBezTo>
                  <a:lnTo>
                    <a:pt x="7032" y="4272"/>
                  </a:lnTo>
                  <a:lnTo>
                    <a:pt x="6762" y="4324"/>
                  </a:lnTo>
                  <a:lnTo>
                    <a:pt x="6513" y="4377"/>
                  </a:lnTo>
                  <a:cubicBezTo>
                    <a:pt x="6322" y="4403"/>
                    <a:pt x="6184" y="4436"/>
                    <a:pt x="6046" y="4462"/>
                  </a:cubicBezTo>
                  <a:cubicBezTo>
                    <a:pt x="5941" y="4462"/>
                    <a:pt x="5856" y="4488"/>
                    <a:pt x="5803" y="4488"/>
                  </a:cubicBezTo>
                  <a:lnTo>
                    <a:pt x="5718" y="4488"/>
                  </a:lnTo>
                  <a:cubicBezTo>
                    <a:pt x="5750" y="4488"/>
                    <a:pt x="5777" y="4462"/>
                    <a:pt x="5829" y="4462"/>
                  </a:cubicBezTo>
                  <a:cubicBezTo>
                    <a:pt x="5882" y="4436"/>
                    <a:pt x="5941" y="4436"/>
                    <a:pt x="6020" y="4403"/>
                  </a:cubicBezTo>
                  <a:cubicBezTo>
                    <a:pt x="6184" y="4350"/>
                    <a:pt x="6322" y="4324"/>
                    <a:pt x="6486" y="4298"/>
                  </a:cubicBezTo>
                  <a:lnTo>
                    <a:pt x="6736" y="4212"/>
                  </a:lnTo>
                  <a:lnTo>
                    <a:pt x="7006" y="4160"/>
                  </a:lnTo>
                  <a:lnTo>
                    <a:pt x="7282" y="4107"/>
                  </a:lnTo>
                  <a:cubicBezTo>
                    <a:pt x="7308" y="4074"/>
                    <a:pt x="7360" y="4074"/>
                    <a:pt x="7420" y="4074"/>
                  </a:cubicBezTo>
                  <a:cubicBezTo>
                    <a:pt x="7472" y="4048"/>
                    <a:pt x="7498" y="4048"/>
                    <a:pt x="7525" y="4048"/>
                  </a:cubicBezTo>
                  <a:cubicBezTo>
                    <a:pt x="7663" y="4022"/>
                    <a:pt x="7827" y="3969"/>
                    <a:pt x="7991" y="3943"/>
                  </a:cubicBezTo>
                  <a:cubicBezTo>
                    <a:pt x="8077" y="3943"/>
                    <a:pt x="8129" y="3910"/>
                    <a:pt x="8215" y="3910"/>
                  </a:cubicBezTo>
                  <a:cubicBezTo>
                    <a:pt x="8241" y="3910"/>
                    <a:pt x="8267" y="3884"/>
                    <a:pt x="8293" y="3884"/>
                  </a:cubicBezTo>
                  <a:close/>
                  <a:moveTo>
                    <a:pt x="4870" y="710"/>
                  </a:moveTo>
                  <a:lnTo>
                    <a:pt x="4870" y="710"/>
                  </a:lnTo>
                  <a:cubicBezTo>
                    <a:pt x="4844" y="986"/>
                    <a:pt x="4679" y="2050"/>
                    <a:pt x="4653" y="2215"/>
                  </a:cubicBezTo>
                  <a:cubicBezTo>
                    <a:pt x="4600" y="2353"/>
                    <a:pt x="4600" y="2655"/>
                    <a:pt x="4600" y="2793"/>
                  </a:cubicBezTo>
                  <a:cubicBezTo>
                    <a:pt x="4600" y="2872"/>
                    <a:pt x="4600" y="2984"/>
                    <a:pt x="4568" y="3089"/>
                  </a:cubicBezTo>
                  <a:lnTo>
                    <a:pt x="4568" y="3365"/>
                  </a:lnTo>
                  <a:cubicBezTo>
                    <a:pt x="4568" y="3476"/>
                    <a:pt x="4541" y="3831"/>
                    <a:pt x="4324" y="4567"/>
                  </a:cubicBezTo>
                  <a:cubicBezTo>
                    <a:pt x="4213" y="4541"/>
                    <a:pt x="3201" y="4239"/>
                    <a:pt x="3037" y="4239"/>
                  </a:cubicBezTo>
                  <a:cubicBezTo>
                    <a:pt x="2872" y="4212"/>
                    <a:pt x="1584" y="3779"/>
                    <a:pt x="848" y="3338"/>
                  </a:cubicBezTo>
                  <a:lnTo>
                    <a:pt x="848" y="3338"/>
                  </a:lnTo>
                  <a:cubicBezTo>
                    <a:pt x="1151" y="3417"/>
                    <a:pt x="2544" y="3831"/>
                    <a:pt x="3477" y="3969"/>
                  </a:cubicBezTo>
                  <a:lnTo>
                    <a:pt x="3805" y="4107"/>
                  </a:lnTo>
                  <a:lnTo>
                    <a:pt x="3805" y="4074"/>
                  </a:lnTo>
                  <a:lnTo>
                    <a:pt x="3805" y="3943"/>
                  </a:lnTo>
                  <a:cubicBezTo>
                    <a:pt x="3805" y="3943"/>
                    <a:pt x="3779" y="3746"/>
                    <a:pt x="3943" y="3693"/>
                  </a:cubicBezTo>
                  <a:cubicBezTo>
                    <a:pt x="4108" y="3641"/>
                    <a:pt x="4160" y="3503"/>
                    <a:pt x="4213" y="3338"/>
                  </a:cubicBezTo>
                  <a:cubicBezTo>
                    <a:pt x="4239" y="3312"/>
                    <a:pt x="4239" y="3253"/>
                    <a:pt x="4272" y="3227"/>
                  </a:cubicBezTo>
                  <a:cubicBezTo>
                    <a:pt x="4298" y="3122"/>
                    <a:pt x="4324" y="3010"/>
                    <a:pt x="4324" y="2872"/>
                  </a:cubicBezTo>
                  <a:cubicBezTo>
                    <a:pt x="4324" y="2681"/>
                    <a:pt x="4351" y="2464"/>
                    <a:pt x="4436" y="2188"/>
                  </a:cubicBezTo>
                  <a:lnTo>
                    <a:pt x="4403" y="2188"/>
                  </a:lnTo>
                  <a:cubicBezTo>
                    <a:pt x="4403" y="2188"/>
                    <a:pt x="4160" y="2491"/>
                    <a:pt x="3450" y="2570"/>
                  </a:cubicBezTo>
                  <a:cubicBezTo>
                    <a:pt x="4022" y="2326"/>
                    <a:pt x="4436" y="1775"/>
                    <a:pt x="4870" y="710"/>
                  </a:cubicBezTo>
                  <a:close/>
                  <a:moveTo>
                    <a:pt x="3063" y="0"/>
                  </a:moveTo>
                  <a:cubicBezTo>
                    <a:pt x="2268" y="355"/>
                    <a:pt x="1696" y="822"/>
                    <a:pt x="1696" y="822"/>
                  </a:cubicBezTo>
                  <a:cubicBezTo>
                    <a:pt x="1505" y="901"/>
                    <a:pt x="1203" y="1091"/>
                    <a:pt x="1203" y="1091"/>
                  </a:cubicBezTo>
                  <a:cubicBezTo>
                    <a:pt x="625" y="1834"/>
                    <a:pt x="1" y="3036"/>
                    <a:pt x="1" y="3036"/>
                  </a:cubicBezTo>
                  <a:lnTo>
                    <a:pt x="1" y="3062"/>
                  </a:lnTo>
                  <a:lnTo>
                    <a:pt x="572" y="2300"/>
                  </a:lnTo>
                  <a:lnTo>
                    <a:pt x="572" y="2300"/>
                  </a:lnTo>
                  <a:cubicBezTo>
                    <a:pt x="296" y="2793"/>
                    <a:pt x="132" y="3200"/>
                    <a:pt x="132" y="3200"/>
                  </a:cubicBezTo>
                  <a:lnTo>
                    <a:pt x="132" y="3227"/>
                  </a:lnTo>
                  <a:cubicBezTo>
                    <a:pt x="546" y="3614"/>
                    <a:pt x="1722" y="4048"/>
                    <a:pt x="2629" y="4350"/>
                  </a:cubicBezTo>
                  <a:cubicBezTo>
                    <a:pt x="3615" y="4653"/>
                    <a:pt x="4515" y="4896"/>
                    <a:pt x="4515" y="4896"/>
                  </a:cubicBezTo>
                  <a:lnTo>
                    <a:pt x="4541" y="4896"/>
                  </a:lnTo>
                  <a:cubicBezTo>
                    <a:pt x="4541" y="4870"/>
                    <a:pt x="4706" y="4134"/>
                    <a:pt x="4706" y="4022"/>
                  </a:cubicBezTo>
                  <a:cubicBezTo>
                    <a:pt x="4706" y="3910"/>
                    <a:pt x="4817" y="3148"/>
                    <a:pt x="4844" y="2898"/>
                  </a:cubicBezTo>
                  <a:cubicBezTo>
                    <a:pt x="4870" y="3148"/>
                    <a:pt x="4955" y="3943"/>
                    <a:pt x="4955" y="3969"/>
                  </a:cubicBezTo>
                  <a:cubicBezTo>
                    <a:pt x="4955" y="4048"/>
                    <a:pt x="4844" y="4870"/>
                    <a:pt x="4844" y="4870"/>
                  </a:cubicBezTo>
                  <a:lnTo>
                    <a:pt x="4870" y="4870"/>
                  </a:lnTo>
                  <a:cubicBezTo>
                    <a:pt x="6348" y="4843"/>
                    <a:pt x="9036" y="4160"/>
                    <a:pt x="9062" y="4160"/>
                  </a:cubicBezTo>
                  <a:cubicBezTo>
                    <a:pt x="9825" y="3805"/>
                    <a:pt x="10317" y="3555"/>
                    <a:pt x="10455" y="3503"/>
                  </a:cubicBezTo>
                  <a:lnTo>
                    <a:pt x="10455" y="3503"/>
                  </a:lnTo>
                  <a:cubicBezTo>
                    <a:pt x="10265" y="3720"/>
                    <a:pt x="10186" y="3858"/>
                    <a:pt x="10212" y="3969"/>
                  </a:cubicBezTo>
                  <a:cubicBezTo>
                    <a:pt x="10239" y="4022"/>
                    <a:pt x="10317" y="4048"/>
                    <a:pt x="10482" y="4048"/>
                  </a:cubicBezTo>
                  <a:cubicBezTo>
                    <a:pt x="10731" y="4048"/>
                    <a:pt x="11086" y="3943"/>
                    <a:pt x="11224" y="3910"/>
                  </a:cubicBezTo>
                  <a:cubicBezTo>
                    <a:pt x="11415" y="3831"/>
                    <a:pt x="11553" y="3746"/>
                    <a:pt x="11605" y="3614"/>
                  </a:cubicBezTo>
                  <a:cubicBezTo>
                    <a:pt x="11665" y="3503"/>
                    <a:pt x="11632" y="3391"/>
                    <a:pt x="11605" y="3365"/>
                  </a:cubicBezTo>
                  <a:cubicBezTo>
                    <a:pt x="11934" y="3148"/>
                    <a:pt x="11993" y="2924"/>
                    <a:pt x="11960" y="2793"/>
                  </a:cubicBezTo>
                  <a:cubicBezTo>
                    <a:pt x="11908" y="2517"/>
                    <a:pt x="11632" y="2300"/>
                    <a:pt x="11441" y="2267"/>
                  </a:cubicBezTo>
                  <a:cubicBezTo>
                    <a:pt x="11172" y="2188"/>
                    <a:pt x="10515" y="1775"/>
                    <a:pt x="10515" y="1775"/>
                  </a:cubicBezTo>
                  <a:cubicBezTo>
                    <a:pt x="8898" y="2405"/>
                    <a:pt x="6624" y="2543"/>
                    <a:pt x="6105" y="2596"/>
                  </a:cubicBezTo>
                  <a:cubicBezTo>
                    <a:pt x="8103" y="2188"/>
                    <a:pt x="9332" y="1722"/>
                    <a:pt x="9719" y="1531"/>
                  </a:cubicBezTo>
                  <a:cubicBezTo>
                    <a:pt x="9555" y="1117"/>
                    <a:pt x="9391" y="789"/>
                    <a:pt x="9200" y="493"/>
                  </a:cubicBezTo>
                  <a:cubicBezTo>
                    <a:pt x="9115" y="493"/>
                    <a:pt x="9036" y="519"/>
                    <a:pt x="8977" y="519"/>
                  </a:cubicBezTo>
                  <a:lnTo>
                    <a:pt x="8951" y="519"/>
                  </a:lnTo>
                  <a:cubicBezTo>
                    <a:pt x="9089" y="736"/>
                    <a:pt x="9167" y="927"/>
                    <a:pt x="9253" y="1150"/>
                  </a:cubicBezTo>
                  <a:cubicBezTo>
                    <a:pt x="9167" y="927"/>
                    <a:pt x="9036" y="710"/>
                    <a:pt x="8898" y="519"/>
                  </a:cubicBezTo>
                  <a:lnTo>
                    <a:pt x="8839" y="519"/>
                  </a:lnTo>
                  <a:lnTo>
                    <a:pt x="8872" y="493"/>
                  </a:lnTo>
                  <a:lnTo>
                    <a:pt x="8898" y="493"/>
                  </a:lnTo>
                  <a:cubicBezTo>
                    <a:pt x="8839" y="434"/>
                    <a:pt x="8813" y="381"/>
                    <a:pt x="8760" y="329"/>
                  </a:cubicBezTo>
                  <a:lnTo>
                    <a:pt x="8596" y="329"/>
                  </a:lnTo>
                  <a:cubicBezTo>
                    <a:pt x="8675" y="460"/>
                    <a:pt x="8734" y="572"/>
                    <a:pt x="8786" y="710"/>
                  </a:cubicBezTo>
                  <a:cubicBezTo>
                    <a:pt x="8707" y="572"/>
                    <a:pt x="8622" y="434"/>
                    <a:pt x="8510" y="329"/>
                  </a:cubicBezTo>
                  <a:lnTo>
                    <a:pt x="8484" y="329"/>
                  </a:lnTo>
                  <a:cubicBezTo>
                    <a:pt x="8510" y="329"/>
                    <a:pt x="8510" y="329"/>
                    <a:pt x="8510" y="296"/>
                  </a:cubicBezTo>
                  <a:lnTo>
                    <a:pt x="8431" y="217"/>
                  </a:lnTo>
                  <a:lnTo>
                    <a:pt x="8320" y="217"/>
                  </a:lnTo>
                  <a:lnTo>
                    <a:pt x="8320" y="243"/>
                  </a:lnTo>
                  <a:cubicBezTo>
                    <a:pt x="8346" y="270"/>
                    <a:pt x="8346" y="296"/>
                    <a:pt x="8379" y="329"/>
                  </a:cubicBezTo>
                  <a:cubicBezTo>
                    <a:pt x="8458" y="434"/>
                    <a:pt x="8510" y="519"/>
                    <a:pt x="8543" y="625"/>
                  </a:cubicBezTo>
                  <a:cubicBezTo>
                    <a:pt x="8484" y="519"/>
                    <a:pt x="8405" y="408"/>
                    <a:pt x="8320" y="329"/>
                  </a:cubicBezTo>
                  <a:cubicBezTo>
                    <a:pt x="8293" y="296"/>
                    <a:pt x="8267" y="243"/>
                    <a:pt x="8241" y="217"/>
                  </a:cubicBezTo>
                  <a:lnTo>
                    <a:pt x="8215" y="217"/>
                  </a:lnTo>
                  <a:cubicBezTo>
                    <a:pt x="8155" y="217"/>
                    <a:pt x="8103" y="217"/>
                    <a:pt x="8077" y="243"/>
                  </a:cubicBezTo>
                  <a:cubicBezTo>
                    <a:pt x="8129" y="329"/>
                    <a:pt x="8155" y="408"/>
                    <a:pt x="8215" y="493"/>
                  </a:cubicBezTo>
                  <a:cubicBezTo>
                    <a:pt x="8155" y="408"/>
                    <a:pt x="8103" y="329"/>
                    <a:pt x="8017" y="270"/>
                  </a:cubicBezTo>
                  <a:lnTo>
                    <a:pt x="8017" y="243"/>
                  </a:lnTo>
                  <a:lnTo>
                    <a:pt x="7827" y="243"/>
                  </a:lnTo>
                  <a:cubicBezTo>
                    <a:pt x="7886" y="329"/>
                    <a:pt x="7912" y="381"/>
                    <a:pt x="7939" y="460"/>
                  </a:cubicBezTo>
                  <a:cubicBezTo>
                    <a:pt x="7912" y="381"/>
                    <a:pt x="7853" y="329"/>
                    <a:pt x="7774" y="270"/>
                  </a:cubicBezTo>
                  <a:cubicBezTo>
                    <a:pt x="7774" y="270"/>
                    <a:pt x="7774" y="243"/>
                    <a:pt x="7748" y="243"/>
                  </a:cubicBezTo>
                  <a:cubicBezTo>
                    <a:pt x="7584" y="243"/>
                    <a:pt x="7420" y="270"/>
                    <a:pt x="7229" y="270"/>
                  </a:cubicBezTo>
                  <a:cubicBezTo>
                    <a:pt x="7393" y="243"/>
                    <a:pt x="7558" y="243"/>
                    <a:pt x="7722" y="217"/>
                  </a:cubicBezTo>
                  <a:cubicBezTo>
                    <a:pt x="7689" y="191"/>
                    <a:pt x="7663" y="165"/>
                    <a:pt x="7636" y="165"/>
                  </a:cubicBezTo>
                  <a:lnTo>
                    <a:pt x="7610" y="132"/>
                  </a:lnTo>
                  <a:lnTo>
                    <a:pt x="7584" y="132"/>
                  </a:lnTo>
                  <a:lnTo>
                    <a:pt x="7584" y="105"/>
                  </a:lnTo>
                  <a:cubicBezTo>
                    <a:pt x="6841" y="191"/>
                    <a:pt x="6158" y="217"/>
                    <a:pt x="5527" y="217"/>
                  </a:cubicBezTo>
                  <a:cubicBezTo>
                    <a:pt x="3858" y="217"/>
                    <a:pt x="3089" y="0"/>
                    <a:pt x="306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65"/>
            <p:cNvSpPr/>
            <p:nvPr/>
          </p:nvSpPr>
          <p:spPr>
            <a:xfrm>
              <a:off x="3691700" y="2746850"/>
              <a:ext cx="56875" cy="61625"/>
            </a:xfrm>
            <a:custGeom>
              <a:rect b="b" l="l" r="r" t="t"/>
              <a:pathLst>
                <a:path extrusionOk="0" h="2465" w="2275">
                  <a:moveTo>
                    <a:pt x="1" y="0"/>
                  </a:moveTo>
                  <a:lnTo>
                    <a:pt x="1" y="0"/>
                  </a:lnTo>
                  <a:cubicBezTo>
                    <a:pt x="86" y="79"/>
                    <a:pt x="165" y="217"/>
                    <a:pt x="250" y="355"/>
                  </a:cubicBezTo>
                  <a:cubicBezTo>
                    <a:pt x="303" y="467"/>
                    <a:pt x="388" y="572"/>
                    <a:pt x="467" y="736"/>
                  </a:cubicBezTo>
                  <a:cubicBezTo>
                    <a:pt x="520" y="874"/>
                    <a:pt x="605" y="1012"/>
                    <a:pt x="632" y="1124"/>
                  </a:cubicBezTo>
                  <a:cubicBezTo>
                    <a:pt x="658" y="1177"/>
                    <a:pt x="717" y="1262"/>
                    <a:pt x="743" y="1315"/>
                  </a:cubicBezTo>
                  <a:cubicBezTo>
                    <a:pt x="770" y="1393"/>
                    <a:pt x="796" y="1453"/>
                    <a:pt x="822" y="1505"/>
                  </a:cubicBezTo>
                  <a:lnTo>
                    <a:pt x="822" y="1531"/>
                  </a:lnTo>
                  <a:cubicBezTo>
                    <a:pt x="848" y="1591"/>
                    <a:pt x="881" y="1669"/>
                    <a:pt x="908" y="1722"/>
                  </a:cubicBezTo>
                  <a:lnTo>
                    <a:pt x="934" y="1722"/>
                  </a:lnTo>
                  <a:lnTo>
                    <a:pt x="934" y="1755"/>
                  </a:lnTo>
                  <a:lnTo>
                    <a:pt x="960" y="1755"/>
                  </a:lnTo>
                  <a:lnTo>
                    <a:pt x="960" y="1781"/>
                  </a:lnTo>
                  <a:lnTo>
                    <a:pt x="1013" y="1781"/>
                  </a:lnTo>
                  <a:cubicBezTo>
                    <a:pt x="1046" y="1807"/>
                    <a:pt x="1072" y="1807"/>
                    <a:pt x="1072" y="1834"/>
                  </a:cubicBezTo>
                  <a:lnTo>
                    <a:pt x="1124" y="1834"/>
                  </a:lnTo>
                  <a:cubicBezTo>
                    <a:pt x="1177" y="1886"/>
                    <a:pt x="1262" y="1919"/>
                    <a:pt x="1315" y="1945"/>
                  </a:cubicBezTo>
                  <a:cubicBezTo>
                    <a:pt x="1341" y="1945"/>
                    <a:pt x="1341" y="1972"/>
                    <a:pt x="1374" y="1972"/>
                  </a:cubicBezTo>
                  <a:cubicBezTo>
                    <a:pt x="1400" y="1972"/>
                    <a:pt x="1400" y="1998"/>
                    <a:pt x="1427" y="1998"/>
                  </a:cubicBezTo>
                  <a:cubicBezTo>
                    <a:pt x="1453" y="1998"/>
                    <a:pt x="1479" y="2024"/>
                    <a:pt x="1506" y="2051"/>
                  </a:cubicBezTo>
                  <a:cubicBezTo>
                    <a:pt x="1644" y="2110"/>
                    <a:pt x="1782" y="2188"/>
                    <a:pt x="1893" y="2274"/>
                  </a:cubicBezTo>
                  <a:cubicBezTo>
                    <a:pt x="2031" y="2326"/>
                    <a:pt x="2136" y="2412"/>
                    <a:pt x="2274" y="2464"/>
                  </a:cubicBezTo>
                  <a:cubicBezTo>
                    <a:pt x="2031" y="2274"/>
                    <a:pt x="1782" y="2110"/>
                    <a:pt x="1565" y="1972"/>
                  </a:cubicBezTo>
                  <a:lnTo>
                    <a:pt x="1538" y="1972"/>
                  </a:lnTo>
                  <a:cubicBezTo>
                    <a:pt x="1506" y="1945"/>
                    <a:pt x="1479" y="1919"/>
                    <a:pt x="1453" y="1919"/>
                  </a:cubicBezTo>
                  <a:lnTo>
                    <a:pt x="1427" y="1886"/>
                  </a:lnTo>
                  <a:lnTo>
                    <a:pt x="1400" y="1886"/>
                  </a:lnTo>
                  <a:cubicBezTo>
                    <a:pt x="1400" y="1886"/>
                    <a:pt x="1374" y="1860"/>
                    <a:pt x="1341" y="1860"/>
                  </a:cubicBezTo>
                  <a:cubicBezTo>
                    <a:pt x="1289" y="1834"/>
                    <a:pt x="1236" y="1807"/>
                    <a:pt x="1177" y="1755"/>
                  </a:cubicBezTo>
                  <a:cubicBezTo>
                    <a:pt x="1124" y="1722"/>
                    <a:pt x="1098" y="1722"/>
                    <a:pt x="1072" y="1696"/>
                  </a:cubicBezTo>
                  <a:lnTo>
                    <a:pt x="1046" y="1696"/>
                  </a:lnTo>
                  <a:lnTo>
                    <a:pt x="1046" y="1669"/>
                  </a:lnTo>
                  <a:lnTo>
                    <a:pt x="1013" y="1669"/>
                  </a:lnTo>
                  <a:cubicBezTo>
                    <a:pt x="960" y="1617"/>
                    <a:pt x="934" y="1531"/>
                    <a:pt x="908" y="1479"/>
                  </a:cubicBezTo>
                  <a:cubicBezTo>
                    <a:pt x="881" y="1426"/>
                    <a:pt x="848" y="1341"/>
                    <a:pt x="822" y="1288"/>
                  </a:cubicBezTo>
                  <a:cubicBezTo>
                    <a:pt x="796" y="1229"/>
                    <a:pt x="770" y="1150"/>
                    <a:pt x="743" y="1065"/>
                  </a:cubicBezTo>
                  <a:cubicBezTo>
                    <a:pt x="684" y="960"/>
                    <a:pt x="605" y="822"/>
                    <a:pt x="520" y="684"/>
                  </a:cubicBezTo>
                  <a:cubicBezTo>
                    <a:pt x="467" y="546"/>
                    <a:pt x="388" y="441"/>
                    <a:pt x="303" y="329"/>
                  </a:cubicBezTo>
                  <a:cubicBezTo>
                    <a:pt x="224" y="217"/>
                    <a:pt x="139" y="7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65"/>
            <p:cNvSpPr/>
            <p:nvPr/>
          </p:nvSpPr>
          <p:spPr>
            <a:xfrm>
              <a:off x="3517900" y="2720900"/>
              <a:ext cx="167750" cy="32875"/>
            </a:xfrm>
            <a:custGeom>
              <a:rect b="b" l="l" r="r" t="t"/>
              <a:pathLst>
                <a:path extrusionOk="0" h="1315" w="6710">
                  <a:moveTo>
                    <a:pt x="3805" y="105"/>
                  </a:moveTo>
                  <a:cubicBezTo>
                    <a:pt x="3943" y="164"/>
                    <a:pt x="4081" y="191"/>
                    <a:pt x="4219" y="217"/>
                  </a:cubicBezTo>
                  <a:lnTo>
                    <a:pt x="4351" y="269"/>
                  </a:lnTo>
                  <a:cubicBezTo>
                    <a:pt x="4548" y="329"/>
                    <a:pt x="4712" y="381"/>
                    <a:pt x="4876" y="407"/>
                  </a:cubicBezTo>
                  <a:lnTo>
                    <a:pt x="5146" y="493"/>
                  </a:lnTo>
                  <a:lnTo>
                    <a:pt x="5395" y="572"/>
                  </a:lnTo>
                  <a:cubicBezTo>
                    <a:pt x="5533" y="624"/>
                    <a:pt x="5638" y="657"/>
                    <a:pt x="5776" y="710"/>
                  </a:cubicBezTo>
                  <a:cubicBezTo>
                    <a:pt x="5638" y="683"/>
                    <a:pt x="5500" y="624"/>
                    <a:pt x="5395" y="598"/>
                  </a:cubicBezTo>
                  <a:lnTo>
                    <a:pt x="4843" y="460"/>
                  </a:lnTo>
                  <a:lnTo>
                    <a:pt x="4324" y="329"/>
                  </a:lnTo>
                  <a:cubicBezTo>
                    <a:pt x="4245" y="296"/>
                    <a:pt x="4160" y="269"/>
                    <a:pt x="4081" y="269"/>
                  </a:cubicBezTo>
                  <a:cubicBezTo>
                    <a:pt x="3996" y="243"/>
                    <a:pt x="3891" y="217"/>
                    <a:pt x="3805" y="191"/>
                  </a:cubicBezTo>
                  <a:lnTo>
                    <a:pt x="3641" y="191"/>
                  </a:lnTo>
                  <a:cubicBezTo>
                    <a:pt x="3529" y="217"/>
                    <a:pt x="3424" y="217"/>
                    <a:pt x="3312" y="217"/>
                  </a:cubicBezTo>
                  <a:lnTo>
                    <a:pt x="3069" y="243"/>
                  </a:lnTo>
                  <a:lnTo>
                    <a:pt x="2819" y="243"/>
                  </a:lnTo>
                  <a:cubicBezTo>
                    <a:pt x="2629" y="269"/>
                    <a:pt x="2465" y="296"/>
                    <a:pt x="2327" y="296"/>
                  </a:cubicBezTo>
                  <a:cubicBezTo>
                    <a:pt x="2215" y="329"/>
                    <a:pt x="2110" y="355"/>
                    <a:pt x="2024" y="355"/>
                  </a:cubicBezTo>
                  <a:cubicBezTo>
                    <a:pt x="2110" y="329"/>
                    <a:pt x="2215" y="296"/>
                    <a:pt x="2327" y="269"/>
                  </a:cubicBezTo>
                  <a:cubicBezTo>
                    <a:pt x="2491" y="243"/>
                    <a:pt x="2655" y="217"/>
                    <a:pt x="2819" y="191"/>
                  </a:cubicBezTo>
                  <a:lnTo>
                    <a:pt x="3069" y="191"/>
                  </a:lnTo>
                  <a:lnTo>
                    <a:pt x="3312" y="164"/>
                  </a:lnTo>
                  <a:cubicBezTo>
                    <a:pt x="3424" y="131"/>
                    <a:pt x="3529" y="131"/>
                    <a:pt x="3641" y="131"/>
                  </a:cubicBezTo>
                  <a:cubicBezTo>
                    <a:pt x="3693" y="131"/>
                    <a:pt x="3753" y="105"/>
                    <a:pt x="3805" y="105"/>
                  </a:cubicBezTo>
                  <a:close/>
                  <a:moveTo>
                    <a:pt x="3805" y="0"/>
                  </a:moveTo>
                  <a:cubicBezTo>
                    <a:pt x="2465" y="79"/>
                    <a:pt x="1834" y="243"/>
                    <a:pt x="1807" y="243"/>
                  </a:cubicBezTo>
                  <a:lnTo>
                    <a:pt x="1643" y="243"/>
                  </a:lnTo>
                  <a:cubicBezTo>
                    <a:pt x="1453" y="243"/>
                    <a:pt x="1262" y="296"/>
                    <a:pt x="1177" y="407"/>
                  </a:cubicBezTo>
                  <a:cubicBezTo>
                    <a:pt x="1098" y="519"/>
                    <a:pt x="27" y="1203"/>
                    <a:pt x="0" y="1229"/>
                  </a:cubicBezTo>
                  <a:lnTo>
                    <a:pt x="27" y="1229"/>
                  </a:lnTo>
                  <a:lnTo>
                    <a:pt x="822" y="927"/>
                  </a:lnTo>
                  <a:cubicBezTo>
                    <a:pt x="1505" y="1255"/>
                    <a:pt x="2576" y="1314"/>
                    <a:pt x="3148" y="1314"/>
                  </a:cubicBezTo>
                  <a:cubicBezTo>
                    <a:pt x="3424" y="1314"/>
                    <a:pt x="3588" y="1281"/>
                    <a:pt x="3588" y="1281"/>
                  </a:cubicBezTo>
                  <a:cubicBezTo>
                    <a:pt x="3036" y="1203"/>
                    <a:pt x="2412" y="1091"/>
                    <a:pt x="2162" y="1038"/>
                  </a:cubicBezTo>
                  <a:lnTo>
                    <a:pt x="2162" y="1038"/>
                  </a:lnTo>
                  <a:cubicBezTo>
                    <a:pt x="3286" y="1091"/>
                    <a:pt x="4245" y="1117"/>
                    <a:pt x="4876" y="1117"/>
                  </a:cubicBezTo>
                  <a:cubicBezTo>
                    <a:pt x="5067" y="1117"/>
                    <a:pt x="5888" y="1038"/>
                    <a:pt x="5888" y="1038"/>
                  </a:cubicBezTo>
                  <a:cubicBezTo>
                    <a:pt x="6434" y="900"/>
                    <a:pt x="6710" y="900"/>
                    <a:pt x="6710" y="900"/>
                  </a:cubicBezTo>
                  <a:cubicBezTo>
                    <a:pt x="5231" y="407"/>
                    <a:pt x="3805" y="0"/>
                    <a:pt x="38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65"/>
            <p:cNvSpPr/>
            <p:nvPr/>
          </p:nvSpPr>
          <p:spPr>
            <a:xfrm>
              <a:off x="3445950" y="2715950"/>
              <a:ext cx="335475" cy="170075"/>
            </a:xfrm>
            <a:custGeom>
              <a:rect b="b" l="l" r="r" t="t"/>
              <a:pathLst>
                <a:path extrusionOk="0" h="6803" w="13419">
                  <a:moveTo>
                    <a:pt x="6683" y="198"/>
                  </a:moveTo>
                  <a:cubicBezTo>
                    <a:pt x="6683" y="198"/>
                    <a:pt x="8083" y="605"/>
                    <a:pt x="9588" y="1098"/>
                  </a:cubicBezTo>
                  <a:cubicBezTo>
                    <a:pt x="9588" y="1098"/>
                    <a:pt x="9312" y="1098"/>
                    <a:pt x="8766" y="1236"/>
                  </a:cubicBezTo>
                  <a:cubicBezTo>
                    <a:pt x="8766" y="1236"/>
                    <a:pt x="7945" y="1315"/>
                    <a:pt x="7754" y="1315"/>
                  </a:cubicBezTo>
                  <a:cubicBezTo>
                    <a:pt x="7590" y="1315"/>
                    <a:pt x="6736" y="1315"/>
                    <a:pt x="4929" y="1210"/>
                  </a:cubicBezTo>
                  <a:lnTo>
                    <a:pt x="4929" y="1210"/>
                  </a:lnTo>
                  <a:cubicBezTo>
                    <a:pt x="4929" y="1210"/>
                    <a:pt x="5783" y="1401"/>
                    <a:pt x="6466" y="1479"/>
                  </a:cubicBezTo>
                  <a:cubicBezTo>
                    <a:pt x="6466" y="1479"/>
                    <a:pt x="6280" y="1491"/>
                    <a:pt x="5994" y="1491"/>
                  </a:cubicBezTo>
                  <a:cubicBezTo>
                    <a:pt x="5396" y="1491"/>
                    <a:pt x="4366" y="1440"/>
                    <a:pt x="3700" y="1125"/>
                  </a:cubicBezTo>
                  <a:lnTo>
                    <a:pt x="2878" y="1427"/>
                  </a:lnTo>
                  <a:cubicBezTo>
                    <a:pt x="2878" y="1427"/>
                    <a:pt x="3976" y="717"/>
                    <a:pt x="4081" y="605"/>
                  </a:cubicBezTo>
                  <a:cubicBezTo>
                    <a:pt x="4152" y="490"/>
                    <a:pt x="4352" y="435"/>
                    <a:pt x="4561" y="435"/>
                  </a:cubicBezTo>
                  <a:cubicBezTo>
                    <a:pt x="4602" y="435"/>
                    <a:pt x="4644" y="437"/>
                    <a:pt x="4685" y="441"/>
                  </a:cubicBezTo>
                  <a:cubicBezTo>
                    <a:pt x="4685" y="441"/>
                    <a:pt x="5290" y="277"/>
                    <a:pt x="6683" y="198"/>
                  </a:cubicBezTo>
                  <a:close/>
                  <a:moveTo>
                    <a:pt x="9147" y="1512"/>
                  </a:moveTo>
                  <a:lnTo>
                    <a:pt x="9259" y="1617"/>
                  </a:lnTo>
                  <a:lnTo>
                    <a:pt x="9068" y="1617"/>
                  </a:lnTo>
                  <a:cubicBezTo>
                    <a:pt x="9036" y="1591"/>
                    <a:pt x="9009" y="1565"/>
                    <a:pt x="8983" y="1539"/>
                  </a:cubicBezTo>
                  <a:cubicBezTo>
                    <a:pt x="9036" y="1512"/>
                    <a:pt x="9095" y="1512"/>
                    <a:pt x="9147" y="1512"/>
                  </a:cubicBezTo>
                  <a:close/>
                  <a:moveTo>
                    <a:pt x="8871" y="1539"/>
                  </a:moveTo>
                  <a:cubicBezTo>
                    <a:pt x="8904" y="1565"/>
                    <a:pt x="8930" y="1617"/>
                    <a:pt x="8957" y="1644"/>
                  </a:cubicBezTo>
                  <a:lnTo>
                    <a:pt x="8819" y="1644"/>
                  </a:lnTo>
                  <a:cubicBezTo>
                    <a:pt x="8792" y="1617"/>
                    <a:pt x="8766" y="1591"/>
                    <a:pt x="8740" y="1565"/>
                  </a:cubicBezTo>
                  <a:cubicBezTo>
                    <a:pt x="8792" y="1565"/>
                    <a:pt x="8819" y="1539"/>
                    <a:pt x="8871" y="1539"/>
                  </a:cubicBezTo>
                  <a:close/>
                  <a:moveTo>
                    <a:pt x="8628" y="1565"/>
                  </a:moveTo>
                  <a:cubicBezTo>
                    <a:pt x="8654" y="1591"/>
                    <a:pt x="8681" y="1644"/>
                    <a:pt x="8707" y="1677"/>
                  </a:cubicBezTo>
                  <a:lnTo>
                    <a:pt x="8628" y="1677"/>
                  </a:lnTo>
                  <a:cubicBezTo>
                    <a:pt x="8602" y="1644"/>
                    <a:pt x="8602" y="1617"/>
                    <a:pt x="8576" y="1591"/>
                  </a:cubicBezTo>
                  <a:cubicBezTo>
                    <a:pt x="8576" y="1565"/>
                    <a:pt x="8602" y="1565"/>
                    <a:pt x="8628" y="1565"/>
                  </a:cubicBezTo>
                  <a:close/>
                  <a:moveTo>
                    <a:pt x="8438" y="1591"/>
                  </a:moveTo>
                  <a:cubicBezTo>
                    <a:pt x="8464" y="1617"/>
                    <a:pt x="8516" y="1644"/>
                    <a:pt x="8543" y="1677"/>
                  </a:cubicBezTo>
                  <a:cubicBezTo>
                    <a:pt x="8490" y="1703"/>
                    <a:pt x="8438" y="1703"/>
                    <a:pt x="8378" y="1703"/>
                  </a:cubicBezTo>
                  <a:cubicBezTo>
                    <a:pt x="8352" y="1677"/>
                    <a:pt x="8326" y="1644"/>
                    <a:pt x="8300" y="1617"/>
                  </a:cubicBezTo>
                  <a:cubicBezTo>
                    <a:pt x="8352" y="1591"/>
                    <a:pt x="8411" y="1591"/>
                    <a:pt x="8438" y="1591"/>
                  </a:cubicBezTo>
                  <a:close/>
                  <a:moveTo>
                    <a:pt x="8162" y="1617"/>
                  </a:moveTo>
                  <a:cubicBezTo>
                    <a:pt x="8188" y="1617"/>
                    <a:pt x="8214" y="1644"/>
                    <a:pt x="8247" y="1677"/>
                  </a:cubicBezTo>
                  <a:cubicBezTo>
                    <a:pt x="8273" y="1677"/>
                    <a:pt x="8273" y="1703"/>
                    <a:pt x="8300" y="1703"/>
                  </a:cubicBezTo>
                  <a:cubicBezTo>
                    <a:pt x="8247" y="1703"/>
                    <a:pt x="8214" y="1729"/>
                    <a:pt x="8162" y="1729"/>
                  </a:cubicBezTo>
                  <a:cubicBezTo>
                    <a:pt x="8135" y="1703"/>
                    <a:pt x="8109" y="1644"/>
                    <a:pt x="8083" y="1617"/>
                  </a:cubicBezTo>
                  <a:close/>
                  <a:moveTo>
                    <a:pt x="9312" y="1703"/>
                  </a:moveTo>
                  <a:cubicBezTo>
                    <a:pt x="9338" y="1729"/>
                    <a:pt x="9364" y="1729"/>
                    <a:pt x="9364" y="1755"/>
                  </a:cubicBezTo>
                  <a:cubicBezTo>
                    <a:pt x="9312" y="1755"/>
                    <a:pt x="9259" y="1782"/>
                    <a:pt x="9174" y="1782"/>
                  </a:cubicBezTo>
                  <a:cubicBezTo>
                    <a:pt x="9174" y="1755"/>
                    <a:pt x="9147" y="1729"/>
                    <a:pt x="9121" y="1703"/>
                  </a:cubicBezTo>
                  <a:close/>
                  <a:moveTo>
                    <a:pt x="9009" y="1729"/>
                  </a:moveTo>
                  <a:cubicBezTo>
                    <a:pt x="9036" y="1755"/>
                    <a:pt x="9068" y="1755"/>
                    <a:pt x="9095" y="1782"/>
                  </a:cubicBezTo>
                  <a:cubicBezTo>
                    <a:pt x="9036" y="1808"/>
                    <a:pt x="8983" y="1808"/>
                    <a:pt x="8930" y="1808"/>
                  </a:cubicBezTo>
                  <a:cubicBezTo>
                    <a:pt x="8930" y="1782"/>
                    <a:pt x="8904" y="1755"/>
                    <a:pt x="8871" y="1729"/>
                  </a:cubicBezTo>
                  <a:close/>
                  <a:moveTo>
                    <a:pt x="8792" y="1729"/>
                  </a:moveTo>
                  <a:cubicBezTo>
                    <a:pt x="8819" y="1755"/>
                    <a:pt x="8819" y="1782"/>
                    <a:pt x="8845" y="1808"/>
                  </a:cubicBezTo>
                  <a:cubicBezTo>
                    <a:pt x="8819" y="1808"/>
                    <a:pt x="8792" y="1841"/>
                    <a:pt x="8740" y="1841"/>
                  </a:cubicBezTo>
                  <a:cubicBezTo>
                    <a:pt x="8740" y="1808"/>
                    <a:pt x="8707" y="1755"/>
                    <a:pt x="8681" y="1729"/>
                  </a:cubicBezTo>
                  <a:close/>
                  <a:moveTo>
                    <a:pt x="9423" y="1841"/>
                  </a:moveTo>
                  <a:cubicBezTo>
                    <a:pt x="9450" y="1867"/>
                    <a:pt x="9476" y="1920"/>
                    <a:pt x="9502" y="1946"/>
                  </a:cubicBezTo>
                  <a:cubicBezTo>
                    <a:pt x="9450" y="1972"/>
                    <a:pt x="9364" y="1972"/>
                    <a:pt x="9312" y="2005"/>
                  </a:cubicBezTo>
                  <a:cubicBezTo>
                    <a:pt x="9285" y="1946"/>
                    <a:pt x="9259" y="1893"/>
                    <a:pt x="9233" y="1841"/>
                  </a:cubicBezTo>
                  <a:close/>
                  <a:moveTo>
                    <a:pt x="9831" y="1236"/>
                  </a:moveTo>
                  <a:cubicBezTo>
                    <a:pt x="9942" y="1315"/>
                    <a:pt x="10021" y="1427"/>
                    <a:pt x="10133" y="1565"/>
                  </a:cubicBezTo>
                  <a:cubicBezTo>
                    <a:pt x="10218" y="1677"/>
                    <a:pt x="10297" y="1808"/>
                    <a:pt x="10350" y="1920"/>
                  </a:cubicBezTo>
                  <a:cubicBezTo>
                    <a:pt x="10435" y="2058"/>
                    <a:pt x="10488" y="2196"/>
                    <a:pt x="10547" y="2301"/>
                  </a:cubicBezTo>
                  <a:cubicBezTo>
                    <a:pt x="10626" y="2439"/>
                    <a:pt x="10678" y="2577"/>
                    <a:pt x="10738" y="2715"/>
                  </a:cubicBezTo>
                  <a:cubicBezTo>
                    <a:pt x="10764" y="2767"/>
                    <a:pt x="10790" y="2853"/>
                    <a:pt x="10816" y="2905"/>
                  </a:cubicBezTo>
                  <a:lnTo>
                    <a:pt x="10843" y="2905"/>
                  </a:lnTo>
                  <a:lnTo>
                    <a:pt x="10843" y="2932"/>
                  </a:lnTo>
                  <a:lnTo>
                    <a:pt x="10902" y="2932"/>
                  </a:lnTo>
                  <a:cubicBezTo>
                    <a:pt x="10928" y="2958"/>
                    <a:pt x="10954" y="2991"/>
                    <a:pt x="10981" y="2991"/>
                  </a:cubicBezTo>
                  <a:cubicBezTo>
                    <a:pt x="11066" y="3043"/>
                    <a:pt x="11119" y="3070"/>
                    <a:pt x="11171" y="3096"/>
                  </a:cubicBezTo>
                  <a:cubicBezTo>
                    <a:pt x="11204" y="3122"/>
                    <a:pt x="11204" y="3122"/>
                    <a:pt x="11230" y="3122"/>
                  </a:cubicBezTo>
                  <a:cubicBezTo>
                    <a:pt x="11257" y="3122"/>
                    <a:pt x="11257" y="3155"/>
                    <a:pt x="11283" y="3155"/>
                  </a:cubicBezTo>
                  <a:cubicBezTo>
                    <a:pt x="11309" y="3181"/>
                    <a:pt x="11336" y="3181"/>
                    <a:pt x="11368" y="3208"/>
                  </a:cubicBezTo>
                  <a:lnTo>
                    <a:pt x="12104" y="3700"/>
                  </a:lnTo>
                  <a:cubicBezTo>
                    <a:pt x="11828" y="3562"/>
                    <a:pt x="11585" y="3398"/>
                    <a:pt x="11336" y="3260"/>
                  </a:cubicBezTo>
                  <a:cubicBezTo>
                    <a:pt x="11309" y="3260"/>
                    <a:pt x="11283" y="3234"/>
                    <a:pt x="11257" y="3208"/>
                  </a:cubicBezTo>
                  <a:lnTo>
                    <a:pt x="11204" y="3208"/>
                  </a:lnTo>
                  <a:cubicBezTo>
                    <a:pt x="11171" y="3181"/>
                    <a:pt x="11171" y="3181"/>
                    <a:pt x="11145" y="3181"/>
                  </a:cubicBezTo>
                  <a:cubicBezTo>
                    <a:pt x="11092" y="3155"/>
                    <a:pt x="11007" y="3096"/>
                    <a:pt x="10954" y="3070"/>
                  </a:cubicBezTo>
                  <a:cubicBezTo>
                    <a:pt x="10928" y="3043"/>
                    <a:pt x="10902" y="3043"/>
                    <a:pt x="10876" y="3017"/>
                  </a:cubicBezTo>
                  <a:lnTo>
                    <a:pt x="10816" y="3017"/>
                  </a:lnTo>
                  <a:lnTo>
                    <a:pt x="10816" y="2991"/>
                  </a:lnTo>
                  <a:lnTo>
                    <a:pt x="10764" y="2991"/>
                  </a:lnTo>
                  <a:lnTo>
                    <a:pt x="10764" y="2958"/>
                  </a:lnTo>
                  <a:cubicBezTo>
                    <a:pt x="10711" y="2879"/>
                    <a:pt x="10678" y="2827"/>
                    <a:pt x="10652" y="2741"/>
                  </a:cubicBezTo>
                  <a:cubicBezTo>
                    <a:pt x="10600" y="2603"/>
                    <a:pt x="10547" y="2498"/>
                    <a:pt x="10488" y="2360"/>
                  </a:cubicBezTo>
                  <a:cubicBezTo>
                    <a:pt x="10435" y="2222"/>
                    <a:pt x="10350" y="2084"/>
                    <a:pt x="10297" y="1946"/>
                  </a:cubicBezTo>
                  <a:cubicBezTo>
                    <a:pt x="10245" y="1841"/>
                    <a:pt x="10159" y="1703"/>
                    <a:pt x="10080" y="1591"/>
                  </a:cubicBezTo>
                  <a:cubicBezTo>
                    <a:pt x="10021" y="1453"/>
                    <a:pt x="9942" y="1348"/>
                    <a:pt x="9831" y="1236"/>
                  </a:cubicBezTo>
                  <a:close/>
                  <a:moveTo>
                    <a:pt x="3424" y="1512"/>
                  </a:moveTo>
                  <a:cubicBezTo>
                    <a:pt x="3424" y="1512"/>
                    <a:pt x="4190" y="1740"/>
                    <a:pt x="5890" y="1740"/>
                  </a:cubicBezTo>
                  <a:cubicBezTo>
                    <a:pt x="6466" y="1740"/>
                    <a:pt x="7148" y="1714"/>
                    <a:pt x="7945" y="1644"/>
                  </a:cubicBezTo>
                  <a:lnTo>
                    <a:pt x="7971" y="1644"/>
                  </a:lnTo>
                  <a:cubicBezTo>
                    <a:pt x="7971" y="1677"/>
                    <a:pt x="7997" y="1677"/>
                    <a:pt x="7997" y="1677"/>
                  </a:cubicBezTo>
                  <a:cubicBezTo>
                    <a:pt x="8024" y="1703"/>
                    <a:pt x="8050" y="1703"/>
                    <a:pt x="8083" y="1729"/>
                  </a:cubicBezTo>
                  <a:cubicBezTo>
                    <a:pt x="7807" y="1755"/>
                    <a:pt x="7531" y="1782"/>
                    <a:pt x="7261" y="1808"/>
                  </a:cubicBezTo>
                  <a:cubicBezTo>
                    <a:pt x="7531" y="1782"/>
                    <a:pt x="7833" y="1782"/>
                    <a:pt x="8109" y="1755"/>
                  </a:cubicBezTo>
                  <a:cubicBezTo>
                    <a:pt x="8109" y="1782"/>
                    <a:pt x="8135" y="1782"/>
                    <a:pt x="8135" y="1782"/>
                  </a:cubicBezTo>
                  <a:cubicBezTo>
                    <a:pt x="8214" y="1867"/>
                    <a:pt x="8300" y="1972"/>
                    <a:pt x="8352" y="2084"/>
                  </a:cubicBezTo>
                  <a:cubicBezTo>
                    <a:pt x="8326" y="1972"/>
                    <a:pt x="8273" y="1867"/>
                    <a:pt x="8188" y="1755"/>
                  </a:cubicBezTo>
                  <a:lnTo>
                    <a:pt x="8352" y="1755"/>
                  </a:lnTo>
                  <a:lnTo>
                    <a:pt x="8378" y="1782"/>
                  </a:lnTo>
                  <a:cubicBezTo>
                    <a:pt x="8464" y="1867"/>
                    <a:pt x="8543" y="1972"/>
                    <a:pt x="8628" y="2084"/>
                  </a:cubicBezTo>
                  <a:cubicBezTo>
                    <a:pt x="8576" y="1972"/>
                    <a:pt x="8516" y="1867"/>
                    <a:pt x="8438" y="1755"/>
                  </a:cubicBezTo>
                  <a:lnTo>
                    <a:pt x="8602" y="1755"/>
                  </a:lnTo>
                  <a:cubicBezTo>
                    <a:pt x="8628" y="1782"/>
                    <a:pt x="8654" y="1808"/>
                    <a:pt x="8681" y="1841"/>
                  </a:cubicBezTo>
                  <a:cubicBezTo>
                    <a:pt x="8792" y="1972"/>
                    <a:pt x="8904" y="2110"/>
                    <a:pt x="8983" y="2275"/>
                  </a:cubicBezTo>
                  <a:cubicBezTo>
                    <a:pt x="8930" y="2137"/>
                    <a:pt x="8845" y="1972"/>
                    <a:pt x="8766" y="1841"/>
                  </a:cubicBezTo>
                  <a:lnTo>
                    <a:pt x="8871" y="1841"/>
                  </a:lnTo>
                  <a:cubicBezTo>
                    <a:pt x="9009" y="2005"/>
                    <a:pt x="9121" y="2169"/>
                    <a:pt x="9200" y="2360"/>
                  </a:cubicBezTo>
                  <a:cubicBezTo>
                    <a:pt x="9147" y="2169"/>
                    <a:pt x="9068" y="2005"/>
                    <a:pt x="8957" y="1841"/>
                  </a:cubicBezTo>
                  <a:lnTo>
                    <a:pt x="9121" y="1841"/>
                  </a:lnTo>
                  <a:cubicBezTo>
                    <a:pt x="9174" y="1893"/>
                    <a:pt x="9200" y="1946"/>
                    <a:pt x="9233" y="2005"/>
                  </a:cubicBezTo>
                  <a:cubicBezTo>
                    <a:pt x="9200" y="2005"/>
                    <a:pt x="9147" y="2005"/>
                    <a:pt x="9121" y="2031"/>
                  </a:cubicBezTo>
                  <a:lnTo>
                    <a:pt x="9259" y="2031"/>
                  </a:lnTo>
                  <a:cubicBezTo>
                    <a:pt x="9450" y="2301"/>
                    <a:pt x="9588" y="2603"/>
                    <a:pt x="9693" y="2905"/>
                  </a:cubicBezTo>
                  <a:cubicBezTo>
                    <a:pt x="9614" y="2603"/>
                    <a:pt x="9502" y="2301"/>
                    <a:pt x="9338" y="2031"/>
                  </a:cubicBezTo>
                  <a:cubicBezTo>
                    <a:pt x="9397" y="2031"/>
                    <a:pt x="9476" y="2031"/>
                    <a:pt x="9561" y="2005"/>
                  </a:cubicBezTo>
                  <a:cubicBezTo>
                    <a:pt x="9693" y="2248"/>
                    <a:pt x="9890" y="2577"/>
                    <a:pt x="10080" y="3043"/>
                  </a:cubicBezTo>
                  <a:cubicBezTo>
                    <a:pt x="10080" y="3043"/>
                    <a:pt x="8983" y="3589"/>
                    <a:pt x="6355" y="4108"/>
                  </a:cubicBezTo>
                  <a:cubicBezTo>
                    <a:pt x="6355" y="4108"/>
                    <a:pt x="9009" y="4003"/>
                    <a:pt x="10876" y="3319"/>
                  </a:cubicBezTo>
                  <a:cubicBezTo>
                    <a:pt x="10876" y="3319"/>
                    <a:pt x="11500" y="3700"/>
                    <a:pt x="11802" y="3779"/>
                  </a:cubicBezTo>
                  <a:cubicBezTo>
                    <a:pt x="12104" y="3865"/>
                    <a:pt x="12709" y="4384"/>
                    <a:pt x="11966" y="4877"/>
                  </a:cubicBezTo>
                  <a:cubicBezTo>
                    <a:pt x="11966" y="4877"/>
                    <a:pt x="12131" y="5232"/>
                    <a:pt x="11585" y="5422"/>
                  </a:cubicBezTo>
                  <a:cubicBezTo>
                    <a:pt x="11342" y="5491"/>
                    <a:pt x="11041" y="5561"/>
                    <a:pt x="10830" y="5561"/>
                  </a:cubicBezTo>
                  <a:cubicBezTo>
                    <a:pt x="10539" y="5561"/>
                    <a:pt x="10417" y="5430"/>
                    <a:pt x="10843" y="4988"/>
                  </a:cubicBezTo>
                  <a:lnTo>
                    <a:pt x="10843" y="4988"/>
                  </a:lnTo>
                  <a:cubicBezTo>
                    <a:pt x="10843" y="4989"/>
                    <a:pt x="10323" y="5232"/>
                    <a:pt x="9423" y="5646"/>
                  </a:cubicBezTo>
                  <a:cubicBezTo>
                    <a:pt x="9423" y="5646"/>
                    <a:pt x="6709" y="6355"/>
                    <a:pt x="5231" y="6382"/>
                  </a:cubicBezTo>
                  <a:cubicBezTo>
                    <a:pt x="5231" y="6382"/>
                    <a:pt x="5316" y="5560"/>
                    <a:pt x="5316" y="5481"/>
                  </a:cubicBezTo>
                  <a:cubicBezTo>
                    <a:pt x="5316" y="5422"/>
                    <a:pt x="5205" y="4358"/>
                    <a:pt x="5205" y="4358"/>
                  </a:cubicBezTo>
                  <a:cubicBezTo>
                    <a:pt x="5205" y="4358"/>
                    <a:pt x="5067" y="5422"/>
                    <a:pt x="5067" y="5534"/>
                  </a:cubicBezTo>
                  <a:cubicBezTo>
                    <a:pt x="5067" y="5646"/>
                    <a:pt x="4902" y="6408"/>
                    <a:pt x="4902" y="6408"/>
                  </a:cubicBezTo>
                  <a:cubicBezTo>
                    <a:pt x="4902" y="6408"/>
                    <a:pt x="1288" y="5481"/>
                    <a:pt x="526" y="4712"/>
                  </a:cubicBezTo>
                  <a:cubicBezTo>
                    <a:pt x="526" y="4712"/>
                    <a:pt x="690" y="4246"/>
                    <a:pt x="1019" y="3700"/>
                  </a:cubicBezTo>
                  <a:lnTo>
                    <a:pt x="1019" y="3700"/>
                  </a:lnTo>
                  <a:lnTo>
                    <a:pt x="362" y="4574"/>
                  </a:lnTo>
                  <a:cubicBezTo>
                    <a:pt x="362" y="4574"/>
                    <a:pt x="986" y="3372"/>
                    <a:pt x="1564" y="2603"/>
                  </a:cubicBezTo>
                  <a:cubicBezTo>
                    <a:pt x="1564" y="2603"/>
                    <a:pt x="1866" y="2413"/>
                    <a:pt x="2057" y="2334"/>
                  </a:cubicBezTo>
                  <a:cubicBezTo>
                    <a:pt x="2057" y="2334"/>
                    <a:pt x="2629" y="1867"/>
                    <a:pt x="3424" y="1512"/>
                  </a:cubicBezTo>
                  <a:close/>
                  <a:moveTo>
                    <a:pt x="6466" y="1"/>
                  </a:moveTo>
                  <a:cubicBezTo>
                    <a:pt x="6190" y="1"/>
                    <a:pt x="5067" y="198"/>
                    <a:pt x="5067" y="198"/>
                  </a:cubicBezTo>
                  <a:cubicBezTo>
                    <a:pt x="5026" y="196"/>
                    <a:pt x="4987" y="195"/>
                    <a:pt x="4948" y="195"/>
                  </a:cubicBezTo>
                  <a:cubicBezTo>
                    <a:pt x="4367" y="195"/>
                    <a:pt x="4055" y="415"/>
                    <a:pt x="4055" y="415"/>
                  </a:cubicBezTo>
                  <a:cubicBezTo>
                    <a:pt x="3043" y="658"/>
                    <a:pt x="2083" y="2031"/>
                    <a:pt x="1972" y="2058"/>
                  </a:cubicBezTo>
                  <a:cubicBezTo>
                    <a:pt x="1840" y="2084"/>
                    <a:pt x="1400" y="2465"/>
                    <a:pt x="1400" y="2465"/>
                  </a:cubicBezTo>
                  <a:cubicBezTo>
                    <a:pt x="1400" y="2465"/>
                    <a:pt x="1098" y="2827"/>
                    <a:pt x="1045" y="2932"/>
                  </a:cubicBezTo>
                  <a:cubicBezTo>
                    <a:pt x="986" y="3043"/>
                    <a:pt x="112" y="4548"/>
                    <a:pt x="59" y="4634"/>
                  </a:cubicBezTo>
                  <a:cubicBezTo>
                    <a:pt x="0" y="4712"/>
                    <a:pt x="414" y="5291"/>
                    <a:pt x="414" y="5291"/>
                  </a:cubicBezTo>
                  <a:cubicBezTo>
                    <a:pt x="2195" y="6053"/>
                    <a:pt x="4797" y="6769"/>
                    <a:pt x="5152" y="6796"/>
                  </a:cubicBezTo>
                  <a:cubicBezTo>
                    <a:pt x="5185" y="6800"/>
                    <a:pt x="5243" y="6803"/>
                    <a:pt x="5322" y="6803"/>
                  </a:cubicBezTo>
                  <a:cubicBezTo>
                    <a:pt x="6083" y="6803"/>
                    <a:pt x="8791" y="6584"/>
                    <a:pt x="9857" y="6382"/>
                  </a:cubicBezTo>
                  <a:cubicBezTo>
                    <a:pt x="11066" y="6165"/>
                    <a:pt x="12269" y="5619"/>
                    <a:pt x="12269" y="5619"/>
                  </a:cubicBezTo>
                  <a:lnTo>
                    <a:pt x="12486" y="5041"/>
                  </a:lnTo>
                  <a:cubicBezTo>
                    <a:pt x="13419" y="4410"/>
                    <a:pt x="12486" y="3779"/>
                    <a:pt x="12486" y="3779"/>
                  </a:cubicBezTo>
                  <a:cubicBezTo>
                    <a:pt x="11697" y="3260"/>
                    <a:pt x="11007" y="2905"/>
                    <a:pt x="10928" y="2715"/>
                  </a:cubicBezTo>
                  <a:cubicBezTo>
                    <a:pt x="10843" y="2551"/>
                    <a:pt x="10159" y="1046"/>
                    <a:pt x="9804" y="934"/>
                  </a:cubicBezTo>
                  <a:cubicBezTo>
                    <a:pt x="9450" y="796"/>
                    <a:pt x="6736" y="34"/>
                    <a:pt x="646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65"/>
            <p:cNvSpPr/>
            <p:nvPr/>
          </p:nvSpPr>
          <p:spPr>
            <a:xfrm>
              <a:off x="3717000" y="2788575"/>
              <a:ext cx="25" cy="25"/>
            </a:xfrm>
            <a:custGeom>
              <a:rect b="b" l="l" r="r" t="t"/>
              <a:pathLst>
                <a:path extrusionOk="0" h="1" w="1">
                  <a:moveTo>
                    <a:pt x="1" y="0"/>
                  </a:moveTo>
                  <a:lnTo>
                    <a:pt x="1" y="0"/>
                  </a:lnTo>
                  <a:lnTo>
                    <a:pt x="1" y="0"/>
                  </a:lnTo>
                  <a:lnTo>
                    <a:pt x="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65"/>
            <p:cNvSpPr/>
            <p:nvPr/>
          </p:nvSpPr>
          <p:spPr>
            <a:xfrm>
              <a:off x="3474025" y="2770175"/>
              <a:ext cx="103375" cy="98600"/>
            </a:xfrm>
            <a:custGeom>
              <a:rect b="b" l="l" r="r" t="t"/>
              <a:pathLst>
                <a:path extrusionOk="0" h="3944" w="4135">
                  <a:moveTo>
                    <a:pt x="4134" y="0"/>
                  </a:moveTo>
                  <a:lnTo>
                    <a:pt x="4134" y="0"/>
                  </a:lnTo>
                  <a:cubicBezTo>
                    <a:pt x="3589" y="1315"/>
                    <a:pt x="3122" y="1722"/>
                    <a:pt x="2629" y="1913"/>
                  </a:cubicBezTo>
                  <a:cubicBezTo>
                    <a:pt x="3398" y="1834"/>
                    <a:pt x="3674" y="1532"/>
                    <a:pt x="3674" y="1531"/>
                  </a:cubicBezTo>
                  <a:lnTo>
                    <a:pt x="3674" y="1531"/>
                  </a:lnTo>
                  <a:cubicBezTo>
                    <a:pt x="3510" y="2024"/>
                    <a:pt x="3589" y="2353"/>
                    <a:pt x="3510" y="2543"/>
                  </a:cubicBezTo>
                  <a:cubicBezTo>
                    <a:pt x="3398" y="2760"/>
                    <a:pt x="3372" y="2984"/>
                    <a:pt x="3181" y="3036"/>
                  </a:cubicBezTo>
                  <a:cubicBezTo>
                    <a:pt x="2984" y="3089"/>
                    <a:pt x="3017" y="3286"/>
                    <a:pt x="3017" y="3286"/>
                  </a:cubicBezTo>
                  <a:lnTo>
                    <a:pt x="3043" y="3417"/>
                  </a:lnTo>
                  <a:lnTo>
                    <a:pt x="2741" y="3312"/>
                  </a:lnTo>
                  <a:cubicBezTo>
                    <a:pt x="1644" y="3122"/>
                    <a:pt x="1" y="2655"/>
                    <a:pt x="1" y="2655"/>
                  </a:cubicBezTo>
                  <a:lnTo>
                    <a:pt x="1" y="2655"/>
                  </a:lnTo>
                  <a:cubicBezTo>
                    <a:pt x="770" y="3089"/>
                    <a:pt x="2110" y="3582"/>
                    <a:pt x="2275" y="3582"/>
                  </a:cubicBezTo>
                  <a:cubicBezTo>
                    <a:pt x="2439" y="3615"/>
                    <a:pt x="3562" y="3943"/>
                    <a:pt x="3562" y="3943"/>
                  </a:cubicBezTo>
                  <a:cubicBezTo>
                    <a:pt x="3779" y="3227"/>
                    <a:pt x="3806" y="2846"/>
                    <a:pt x="3806" y="2708"/>
                  </a:cubicBezTo>
                  <a:cubicBezTo>
                    <a:pt x="3806" y="2596"/>
                    <a:pt x="3838" y="2267"/>
                    <a:pt x="3838" y="2136"/>
                  </a:cubicBezTo>
                  <a:cubicBezTo>
                    <a:pt x="3838" y="1998"/>
                    <a:pt x="3865" y="1722"/>
                    <a:pt x="3891" y="1558"/>
                  </a:cubicBezTo>
                  <a:cubicBezTo>
                    <a:pt x="3944" y="1394"/>
                    <a:pt x="4134" y="1"/>
                    <a:pt x="41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65"/>
            <p:cNvSpPr/>
            <p:nvPr/>
          </p:nvSpPr>
          <p:spPr>
            <a:xfrm>
              <a:off x="3474700" y="2786600"/>
              <a:ext cx="13150" cy="19750"/>
            </a:xfrm>
            <a:custGeom>
              <a:rect b="b" l="l" r="r" t="t"/>
              <a:pathLst>
                <a:path extrusionOk="0" h="790" w="526">
                  <a:moveTo>
                    <a:pt x="526" y="1"/>
                  </a:moveTo>
                  <a:cubicBezTo>
                    <a:pt x="526" y="2"/>
                    <a:pt x="525" y="27"/>
                    <a:pt x="493" y="27"/>
                  </a:cubicBezTo>
                  <a:lnTo>
                    <a:pt x="414" y="106"/>
                  </a:lnTo>
                  <a:lnTo>
                    <a:pt x="302" y="217"/>
                  </a:lnTo>
                  <a:cubicBezTo>
                    <a:pt x="276" y="244"/>
                    <a:pt x="276" y="270"/>
                    <a:pt x="250" y="296"/>
                  </a:cubicBezTo>
                  <a:cubicBezTo>
                    <a:pt x="224" y="329"/>
                    <a:pt x="224" y="329"/>
                    <a:pt x="197" y="355"/>
                  </a:cubicBezTo>
                  <a:cubicBezTo>
                    <a:pt x="197" y="382"/>
                    <a:pt x="164" y="408"/>
                    <a:pt x="138" y="434"/>
                  </a:cubicBezTo>
                  <a:cubicBezTo>
                    <a:pt x="138" y="461"/>
                    <a:pt x="112" y="493"/>
                    <a:pt x="112" y="520"/>
                  </a:cubicBezTo>
                  <a:cubicBezTo>
                    <a:pt x="86" y="572"/>
                    <a:pt x="59" y="625"/>
                    <a:pt x="33" y="658"/>
                  </a:cubicBezTo>
                  <a:cubicBezTo>
                    <a:pt x="33" y="710"/>
                    <a:pt x="0" y="736"/>
                    <a:pt x="0" y="763"/>
                  </a:cubicBezTo>
                  <a:lnTo>
                    <a:pt x="0" y="789"/>
                  </a:lnTo>
                  <a:lnTo>
                    <a:pt x="33" y="763"/>
                  </a:lnTo>
                  <a:cubicBezTo>
                    <a:pt x="33" y="763"/>
                    <a:pt x="86" y="736"/>
                    <a:pt x="112" y="684"/>
                  </a:cubicBezTo>
                  <a:cubicBezTo>
                    <a:pt x="138" y="658"/>
                    <a:pt x="164" y="625"/>
                    <a:pt x="197" y="572"/>
                  </a:cubicBezTo>
                  <a:cubicBezTo>
                    <a:pt x="224" y="546"/>
                    <a:pt x="224" y="520"/>
                    <a:pt x="250" y="493"/>
                  </a:cubicBezTo>
                  <a:cubicBezTo>
                    <a:pt x="276" y="493"/>
                    <a:pt x="276" y="461"/>
                    <a:pt x="302" y="434"/>
                  </a:cubicBezTo>
                  <a:cubicBezTo>
                    <a:pt x="302" y="408"/>
                    <a:pt x="329" y="382"/>
                    <a:pt x="362" y="355"/>
                  </a:cubicBezTo>
                  <a:cubicBezTo>
                    <a:pt x="362" y="329"/>
                    <a:pt x="388" y="296"/>
                    <a:pt x="388" y="270"/>
                  </a:cubicBezTo>
                  <a:cubicBezTo>
                    <a:pt x="414" y="244"/>
                    <a:pt x="440" y="191"/>
                    <a:pt x="467" y="132"/>
                  </a:cubicBezTo>
                  <a:cubicBezTo>
                    <a:pt x="493" y="106"/>
                    <a:pt x="493" y="79"/>
                    <a:pt x="493" y="53"/>
                  </a:cubicBezTo>
                  <a:cubicBezTo>
                    <a:pt x="525" y="28"/>
                    <a:pt x="526" y="2"/>
                    <a:pt x="5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65"/>
            <p:cNvSpPr/>
            <p:nvPr/>
          </p:nvSpPr>
          <p:spPr>
            <a:xfrm>
              <a:off x="3493900" y="2757025"/>
              <a:ext cx="37000" cy="26150"/>
            </a:xfrm>
            <a:custGeom>
              <a:rect b="b" l="l" r="r" t="t"/>
              <a:pathLst>
                <a:path extrusionOk="0" h="1046" w="1480">
                  <a:moveTo>
                    <a:pt x="1479" y="1"/>
                  </a:moveTo>
                  <a:lnTo>
                    <a:pt x="1479" y="1"/>
                  </a:lnTo>
                  <a:cubicBezTo>
                    <a:pt x="1479" y="1"/>
                    <a:pt x="1453" y="34"/>
                    <a:pt x="1401" y="60"/>
                  </a:cubicBezTo>
                  <a:cubicBezTo>
                    <a:pt x="1368" y="86"/>
                    <a:pt x="1289" y="112"/>
                    <a:pt x="1236" y="165"/>
                  </a:cubicBezTo>
                  <a:cubicBezTo>
                    <a:pt x="1151" y="198"/>
                    <a:pt x="1072" y="250"/>
                    <a:pt x="987" y="303"/>
                  </a:cubicBezTo>
                  <a:cubicBezTo>
                    <a:pt x="934" y="329"/>
                    <a:pt x="908" y="362"/>
                    <a:pt x="849" y="415"/>
                  </a:cubicBezTo>
                  <a:cubicBezTo>
                    <a:pt x="796" y="441"/>
                    <a:pt x="770" y="467"/>
                    <a:pt x="711" y="494"/>
                  </a:cubicBezTo>
                  <a:cubicBezTo>
                    <a:pt x="658" y="526"/>
                    <a:pt x="632" y="553"/>
                    <a:pt x="579" y="579"/>
                  </a:cubicBezTo>
                  <a:cubicBezTo>
                    <a:pt x="520" y="605"/>
                    <a:pt x="494" y="658"/>
                    <a:pt x="441" y="691"/>
                  </a:cubicBezTo>
                  <a:cubicBezTo>
                    <a:pt x="356" y="743"/>
                    <a:pt x="277" y="796"/>
                    <a:pt x="192" y="855"/>
                  </a:cubicBezTo>
                  <a:cubicBezTo>
                    <a:pt x="139" y="908"/>
                    <a:pt x="86" y="960"/>
                    <a:pt x="54" y="986"/>
                  </a:cubicBezTo>
                  <a:cubicBezTo>
                    <a:pt x="27" y="1019"/>
                    <a:pt x="1" y="1046"/>
                    <a:pt x="1" y="1046"/>
                  </a:cubicBezTo>
                  <a:cubicBezTo>
                    <a:pt x="1" y="1046"/>
                    <a:pt x="27" y="1046"/>
                    <a:pt x="54" y="1019"/>
                  </a:cubicBezTo>
                  <a:cubicBezTo>
                    <a:pt x="113" y="986"/>
                    <a:pt x="165" y="934"/>
                    <a:pt x="251" y="908"/>
                  </a:cubicBezTo>
                  <a:cubicBezTo>
                    <a:pt x="303" y="855"/>
                    <a:pt x="415" y="822"/>
                    <a:pt x="494" y="770"/>
                  </a:cubicBezTo>
                  <a:cubicBezTo>
                    <a:pt x="546" y="743"/>
                    <a:pt x="579" y="717"/>
                    <a:pt x="632" y="691"/>
                  </a:cubicBezTo>
                  <a:cubicBezTo>
                    <a:pt x="684" y="658"/>
                    <a:pt x="744" y="632"/>
                    <a:pt x="770" y="605"/>
                  </a:cubicBezTo>
                  <a:cubicBezTo>
                    <a:pt x="822" y="553"/>
                    <a:pt x="875" y="526"/>
                    <a:pt x="908" y="494"/>
                  </a:cubicBezTo>
                  <a:cubicBezTo>
                    <a:pt x="960" y="467"/>
                    <a:pt x="1013" y="441"/>
                    <a:pt x="1039" y="388"/>
                  </a:cubicBezTo>
                  <a:cubicBezTo>
                    <a:pt x="1125" y="329"/>
                    <a:pt x="1204" y="277"/>
                    <a:pt x="1263" y="224"/>
                  </a:cubicBezTo>
                  <a:cubicBezTo>
                    <a:pt x="1342" y="165"/>
                    <a:pt x="1368" y="112"/>
                    <a:pt x="1427" y="60"/>
                  </a:cubicBezTo>
                  <a:cubicBezTo>
                    <a:pt x="1453" y="34"/>
                    <a:pt x="1479" y="1"/>
                    <a:pt x="14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65"/>
            <p:cNvSpPr/>
            <p:nvPr/>
          </p:nvSpPr>
          <p:spPr>
            <a:xfrm>
              <a:off x="3474025" y="2827675"/>
              <a:ext cx="70500" cy="18425"/>
            </a:xfrm>
            <a:custGeom>
              <a:rect b="b" l="l" r="r" t="t"/>
              <a:pathLst>
                <a:path extrusionOk="0" h="737" w="2820">
                  <a:moveTo>
                    <a:pt x="1" y="0"/>
                  </a:moveTo>
                  <a:cubicBezTo>
                    <a:pt x="86" y="27"/>
                    <a:pt x="191" y="79"/>
                    <a:pt x="329" y="132"/>
                  </a:cubicBezTo>
                  <a:cubicBezTo>
                    <a:pt x="467" y="191"/>
                    <a:pt x="605" y="243"/>
                    <a:pt x="796" y="296"/>
                  </a:cubicBezTo>
                  <a:cubicBezTo>
                    <a:pt x="881" y="329"/>
                    <a:pt x="960" y="355"/>
                    <a:pt x="1046" y="381"/>
                  </a:cubicBezTo>
                  <a:cubicBezTo>
                    <a:pt x="1151" y="381"/>
                    <a:pt x="1236" y="408"/>
                    <a:pt x="1315" y="434"/>
                  </a:cubicBezTo>
                  <a:cubicBezTo>
                    <a:pt x="1427" y="460"/>
                    <a:pt x="1506" y="493"/>
                    <a:pt x="1591" y="519"/>
                  </a:cubicBezTo>
                  <a:cubicBezTo>
                    <a:pt x="1703" y="546"/>
                    <a:pt x="1782" y="546"/>
                    <a:pt x="1867" y="572"/>
                  </a:cubicBezTo>
                  <a:cubicBezTo>
                    <a:pt x="2058" y="625"/>
                    <a:pt x="2222" y="657"/>
                    <a:pt x="2360" y="684"/>
                  </a:cubicBezTo>
                  <a:cubicBezTo>
                    <a:pt x="2491" y="710"/>
                    <a:pt x="2603" y="710"/>
                    <a:pt x="2688" y="736"/>
                  </a:cubicBezTo>
                  <a:lnTo>
                    <a:pt x="2820" y="736"/>
                  </a:lnTo>
                  <a:cubicBezTo>
                    <a:pt x="2820" y="736"/>
                    <a:pt x="2767" y="736"/>
                    <a:pt x="2688" y="710"/>
                  </a:cubicBezTo>
                  <a:cubicBezTo>
                    <a:pt x="2603" y="684"/>
                    <a:pt x="2491" y="657"/>
                    <a:pt x="2360" y="598"/>
                  </a:cubicBezTo>
                  <a:cubicBezTo>
                    <a:pt x="2222" y="572"/>
                    <a:pt x="2058" y="519"/>
                    <a:pt x="1893" y="493"/>
                  </a:cubicBezTo>
                  <a:cubicBezTo>
                    <a:pt x="1808" y="460"/>
                    <a:pt x="1729" y="434"/>
                    <a:pt x="1617" y="408"/>
                  </a:cubicBezTo>
                  <a:cubicBezTo>
                    <a:pt x="1539" y="381"/>
                    <a:pt x="1453" y="355"/>
                    <a:pt x="1341" y="329"/>
                  </a:cubicBezTo>
                  <a:cubicBezTo>
                    <a:pt x="1263" y="296"/>
                    <a:pt x="1177" y="270"/>
                    <a:pt x="1072" y="270"/>
                  </a:cubicBezTo>
                  <a:cubicBezTo>
                    <a:pt x="987" y="243"/>
                    <a:pt x="908" y="217"/>
                    <a:pt x="822" y="191"/>
                  </a:cubicBezTo>
                  <a:cubicBezTo>
                    <a:pt x="632" y="132"/>
                    <a:pt x="494" y="105"/>
                    <a:pt x="356" y="79"/>
                  </a:cubicBezTo>
                  <a:cubicBezTo>
                    <a:pt x="224" y="27"/>
                    <a:pt x="86"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65"/>
            <p:cNvSpPr/>
            <p:nvPr/>
          </p:nvSpPr>
          <p:spPr>
            <a:xfrm>
              <a:off x="3470575" y="2820125"/>
              <a:ext cx="40450" cy="10850"/>
            </a:xfrm>
            <a:custGeom>
              <a:rect b="b" l="l" r="r" t="t"/>
              <a:pathLst>
                <a:path extrusionOk="0" h="434" w="1618">
                  <a:moveTo>
                    <a:pt x="1" y="0"/>
                  </a:moveTo>
                  <a:cubicBezTo>
                    <a:pt x="1" y="0"/>
                    <a:pt x="34" y="26"/>
                    <a:pt x="86" y="26"/>
                  </a:cubicBezTo>
                  <a:cubicBezTo>
                    <a:pt x="113" y="53"/>
                    <a:pt x="198" y="79"/>
                    <a:pt x="251" y="105"/>
                  </a:cubicBezTo>
                  <a:cubicBezTo>
                    <a:pt x="329" y="105"/>
                    <a:pt x="415" y="164"/>
                    <a:pt x="527" y="191"/>
                  </a:cubicBezTo>
                  <a:cubicBezTo>
                    <a:pt x="553" y="191"/>
                    <a:pt x="605" y="217"/>
                    <a:pt x="658" y="217"/>
                  </a:cubicBezTo>
                  <a:cubicBezTo>
                    <a:pt x="717" y="243"/>
                    <a:pt x="743" y="243"/>
                    <a:pt x="796" y="269"/>
                  </a:cubicBezTo>
                  <a:cubicBezTo>
                    <a:pt x="855" y="269"/>
                    <a:pt x="908" y="302"/>
                    <a:pt x="960" y="302"/>
                  </a:cubicBezTo>
                  <a:cubicBezTo>
                    <a:pt x="1019" y="302"/>
                    <a:pt x="1046" y="329"/>
                    <a:pt x="1098" y="329"/>
                  </a:cubicBezTo>
                  <a:cubicBezTo>
                    <a:pt x="1210" y="355"/>
                    <a:pt x="1289" y="381"/>
                    <a:pt x="1374" y="381"/>
                  </a:cubicBezTo>
                  <a:cubicBezTo>
                    <a:pt x="1427" y="407"/>
                    <a:pt x="1512" y="407"/>
                    <a:pt x="1539" y="407"/>
                  </a:cubicBezTo>
                  <a:cubicBezTo>
                    <a:pt x="1591" y="434"/>
                    <a:pt x="1617" y="434"/>
                    <a:pt x="1617" y="434"/>
                  </a:cubicBezTo>
                  <a:cubicBezTo>
                    <a:pt x="1617" y="434"/>
                    <a:pt x="1591" y="407"/>
                    <a:pt x="1565" y="407"/>
                  </a:cubicBezTo>
                  <a:cubicBezTo>
                    <a:pt x="1512" y="381"/>
                    <a:pt x="1453" y="355"/>
                    <a:pt x="1374" y="329"/>
                  </a:cubicBezTo>
                  <a:cubicBezTo>
                    <a:pt x="1315" y="302"/>
                    <a:pt x="1236" y="269"/>
                    <a:pt x="1125" y="243"/>
                  </a:cubicBezTo>
                  <a:cubicBezTo>
                    <a:pt x="1072" y="217"/>
                    <a:pt x="1046" y="191"/>
                    <a:pt x="987" y="191"/>
                  </a:cubicBezTo>
                  <a:cubicBezTo>
                    <a:pt x="934" y="164"/>
                    <a:pt x="881" y="164"/>
                    <a:pt x="822" y="138"/>
                  </a:cubicBezTo>
                  <a:cubicBezTo>
                    <a:pt x="796" y="138"/>
                    <a:pt x="743" y="138"/>
                    <a:pt x="691" y="105"/>
                  </a:cubicBezTo>
                  <a:cubicBezTo>
                    <a:pt x="632" y="105"/>
                    <a:pt x="579" y="79"/>
                    <a:pt x="527" y="79"/>
                  </a:cubicBezTo>
                  <a:cubicBezTo>
                    <a:pt x="441" y="53"/>
                    <a:pt x="362" y="53"/>
                    <a:pt x="277" y="26"/>
                  </a:cubicBezTo>
                  <a:cubicBezTo>
                    <a:pt x="198" y="26"/>
                    <a:pt x="139" y="26"/>
                    <a:pt x="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65"/>
            <p:cNvSpPr/>
            <p:nvPr/>
          </p:nvSpPr>
          <p:spPr>
            <a:xfrm>
              <a:off x="3474700" y="2812550"/>
              <a:ext cx="27450" cy="8250"/>
            </a:xfrm>
            <a:custGeom>
              <a:rect b="b" l="l" r="r" t="t"/>
              <a:pathLst>
                <a:path extrusionOk="0" h="330" w="1098">
                  <a:moveTo>
                    <a:pt x="0" y="1"/>
                  </a:moveTo>
                  <a:cubicBezTo>
                    <a:pt x="0" y="1"/>
                    <a:pt x="33" y="27"/>
                    <a:pt x="59" y="27"/>
                  </a:cubicBezTo>
                  <a:cubicBezTo>
                    <a:pt x="86" y="53"/>
                    <a:pt x="112" y="53"/>
                    <a:pt x="164" y="80"/>
                  </a:cubicBezTo>
                  <a:cubicBezTo>
                    <a:pt x="224" y="112"/>
                    <a:pt x="276" y="139"/>
                    <a:pt x="362" y="165"/>
                  </a:cubicBezTo>
                  <a:cubicBezTo>
                    <a:pt x="388" y="165"/>
                    <a:pt x="414" y="165"/>
                    <a:pt x="440" y="191"/>
                  </a:cubicBezTo>
                  <a:cubicBezTo>
                    <a:pt x="467" y="191"/>
                    <a:pt x="526" y="191"/>
                    <a:pt x="552" y="218"/>
                  </a:cubicBezTo>
                  <a:cubicBezTo>
                    <a:pt x="578" y="218"/>
                    <a:pt x="605" y="218"/>
                    <a:pt x="631" y="244"/>
                  </a:cubicBezTo>
                  <a:cubicBezTo>
                    <a:pt x="690" y="244"/>
                    <a:pt x="716" y="244"/>
                    <a:pt x="743" y="277"/>
                  </a:cubicBezTo>
                  <a:cubicBezTo>
                    <a:pt x="795" y="277"/>
                    <a:pt x="881" y="303"/>
                    <a:pt x="933" y="303"/>
                  </a:cubicBezTo>
                  <a:cubicBezTo>
                    <a:pt x="986" y="303"/>
                    <a:pt x="1019" y="329"/>
                    <a:pt x="1045" y="329"/>
                  </a:cubicBezTo>
                  <a:lnTo>
                    <a:pt x="1098" y="329"/>
                  </a:lnTo>
                  <a:lnTo>
                    <a:pt x="1071" y="303"/>
                  </a:lnTo>
                  <a:cubicBezTo>
                    <a:pt x="1045" y="277"/>
                    <a:pt x="986" y="277"/>
                    <a:pt x="933" y="244"/>
                  </a:cubicBezTo>
                  <a:cubicBezTo>
                    <a:pt x="907" y="218"/>
                    <a:pt x="854" y="191"/>
                    <a:pt x="769" y="165"/>
                  </a:cubicBezTo>
                  <a:cubicBezTo>
                    <a:pt x="743" y="165"/>
                    <a:pt x="716" y="139"/>
                    <a:pt x="690" y="139"/>
                  </a:cubicBezTo>
                  <a:cubicBezTo>
                    <a:pt x="631" y="112"/>
                    <a:pt x="605" y="112"/>
                    <a:pt x="578" y="112"/>
                  </a:cubicBezTo>
                  <a:cubicBezTo>
                    <a:pt x="552" y="80"/>
                    <a:pt x="493" y="80"/>
                    <a:pt x="467" y="80"/>
                  </a:cubicBezTo>
                  <a:cubicBezTo>
                    <a:pt x="440" y="53"/>
                    <a:pt x="414" y="53"/>
                    <a:pt x="362" y="53"/>
                  </a:cubicBezTo>
                  <a:cubicBezTo>
                    <a:pt x="302" y="27"/>
                    <a:pt x="250" y="27"/>
                    <a:pt x="197" y="27"/>
                  </a:cubicBezTo>
                  <a:cubicBezTo>
                    <a:pt x="138" y="27"/>
                    <a:pt x="86" y="27"/>
                    <a:pt x="5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65"/>
            <p:cNvSpPr/>
            <p:nvPr/>
          </p:nvSpPr>
          <p:spPr>
            <a:xfrm>
              <a:off x="3483725" y="2805650"/>
              <a:ext cx="16450" cy="6275"/>
            </a:xfrm>
            <a:custGeom>
              <a:rect b="b" l="l" r="r" t="t"/>
              <a:pathLst>
                <a:path extrusionOk="0" h="251" w="658">
                  <a:moveTo>
                    <a:pt x="1" y="1"/>
                  </a:moveTo>
                  <a:cubicBezTo>
                    <a:pt x="1" y="27"/>
                    <a:pt x="27" y="27"/>
                    <a:pt x="53" y="60"/>
                  </a:cubicBezTo>
                  <a:cubicBezTo>
                    <a:pt x="79" y="86"/>
                    <a:pt x="132" y="86"/>
                    <a:pt x="165" y="112"/>
                  </a:cubicBezTo>
                  <a:cubicBezTo>
                    <a:pt x="191" y="112"/>
                    <a:pt x="217" y="139"/>
                    <a:pt x="244" y="139"/>
                  </a:cubicBezTo>
                  <a:cubicBezTo>
                    <a:pt x="244" y="139"/>
                    <a:pt x="270" y="165"/>
                    <a:pt x="296" y="165"/>
                  </a:cubicBezTo>
                  <a:cubicBezTo>
                    <a:pt x="329" y="165"/>
                    <a:pt x="355" y="165"/>
                    <a:pt x="355" y="191"/>
                  </a:cubicBezTo>
                  <a:lnTo>
                    <a:pt x="434" y="191"/>
                  </a:lnTo>
                  <a:cubicBezTo>
                    <a:pt x="461" y="224"/>
                    <a:pt x="520" y="224"/>
                    <a:pt x="546" y="224"/>
                  </a:cubicBezTo>
                  <a:cubicBezTo>
                    <a:pt x="572" y="250"/>
                    <a:pt x="599" y="250"/>
                    <a:pt x="625" y="250"/>
                  </a:cubicBezTo>
                  <a:lnTo>
                    <a:pt x="658" y="250"/>
                  </a:lnTo>
                  <a:lnTo>
                    <a:pt x="658" y="224"/>
                  </a:lnTo>
                  <a:cubicBezTo>
                    <a:pt x="625" y="224"/>
                    <a:pt x="599" y="191"/>
                    <a:pt x="572" y="165"/>
                  </a:cubicBezTo>
                  <a:cubicBezTo>
                    <a:pt x="546" y="139"/>
                    <a:pt x="520" y="139"/>
                    <a:pt x="461" y="112"/>
                  </a:cubicBezTo>
                  <a:cubicBezTo>
                    <a:pt x="434" y="112"/>
                    <a:pt x="434" y="86"/>
                    <a:pt x="408" y="86"/>
                  </a:cubicBezTo>
                  <a:cubicBezTo>
                    <a:pt x="382" y="86"/>
                    <a:pt x="355" y="60"/>
                    <a:pt x="329" y="60"/>
                  </a:cubicBezTo>
                  <a:cubicBezTo>
                    <a:pt x="329" y="60"/>
                    <a:pt x="296" y="27"/>
                    <a:pt x="270" y="27"/>
                  </a:cubicBezTo>
                  <a:cubicBezTo>
                    <a:pt x="244" y="27"/>
                    <a:pt x="217" y="27"/>
                    <a:pt x="2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65"/>
            <p:cNvSpPr/>
            <p:nvPr/>
          </p:nvSpPr>
          <p:spPr>
            <a:xfrm>
              <a:off x="3487825" y="2797450"/>
              <a:ext cx="11525" cy="4775"/>
            </a:xfrm>
            <a:custGeom>
              <a:rect b="b" l="l" r="r" t="t"/>
              <a:pathLst>
                <a:path extrusionOk="0" h="191" w="461">
                  <a:moveTo>
                    <a:pt x="1" y="0"/>
                  </a:moveTo>
                  <a:lnTo>
                    <a:pt x="1" y="27"/>
                  </a:lnTo>
                  <a:cubicBezTo>
                    <a:pt x="27" y="27"/>
                    <a:pt x="27" y="59"/>
                    <a:pt x="53" y="86"/>
                  </a:cubicBezTo>
                  <a:cubicBezTo>
                    <a:pt x="80" y="86"/>
                    <a:pt x="106" y="112"/>
                    <a:pt x="132" y="112"/>
                  </a:cubicBezTo>
                  <a:lnTo>
                    <a:pt x="165" y="138"/>
                  </a:lnTo>
                  <a:lnTo>
                    <a:pt x="218" y="138"/>
                  </a:lnTo>
                  <a:cubicBezTo>
                    <a:pt x="218" y="164"/>
                    <a:pt x="244" y="164"/>
                    <a:pt x="270" y="164"/>
                  </a:cubicBezTo>
                  <a:lnTo>
                    <a:pt x="297" y="164"/>
                  </a:lnTo>
                  <a:cubicBezTo>
                    <a:pt x="329" y="191"/>
                    <a:pt x="356" y="191"/>
                    <a:pt x="382" y="191"/>
                  </a:cubicBezTo>
                  <a:lnTo>
                    <a:pt x="461" y="191"/>
                  </a:lnTo>
                  <a:lnTo>
                    <a:pt x="461" y="164"/>
                  </a:lnTo>
                  <a:cubicBezTo>
                    <a:pt x="435" y="164"/>
                    <a:pt x="435" y="138"/>
                    <a:pt x="408" y="138"/>
                  </a:cubicBezTo>
                  <a:cubicBezTo>
                    <a:pt x="382" y="112"/>
                    <a:pt x="382" y="86"/>
                    <a:pt x="356" y="86"/>
                  </a:cubicBezTo>
                  <a:cubicBezTo>
                    <a:pt x="329" y="86"/>
                    <a:pt x="329" y="59"/>
                    <a:pt x="297" y="59"/>
                  </a:cubicBezTo>
                  <a:cubicBezTo>
                    <a:pt x="270" y="59"/>
                    <a:pt x="270" y="59"/>
                    <a:pt x="244" y="27"/>
                  </a:cubicBezTo>
                  <a:lnTo>
                    <a:pt x="218" y="27"/>
                  </a:lnTo>
                  <a:cubicBezTo>
                    <a:pt x="191" y="27"/>
                    <a:pt x="165" y="27"/>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65"/>
            <p:cNvSpPr/>
            <p:nvPr/>
          </p:nvSpPr>
          <p:spPr>
            <a:xfrm>
              <a:off x="3492600" y="2790700"/>
              <a:ext cx="8900" cy="4150"/>
            </a:xfrm>
            <a:custGeom>
              <a:rect b="b" l="l" r="r" t="t"/>
              <a:pathLst>
                <a:path extrusionOk="0" h="166" w="356">
                  <a:moveTo>
                    <a:pt x="0" y="1"/>
                  </a:moveTo>
                  <a:lnTo>
                    <a:pt x="0" y="27"/>
                  </a:lnTo>
                  <a:lnTo>
                    <a:pt x="27" y="53"/>
                  </a:lnTo>
                  <a:cubicBezTo>
                    <a:pt x="53" y="80"/>
                    <a:pt x="79" y="80"/>
                    <a:pt x="79" y="106"/>
                  </a:cubicBezTo>
                  <a:lnTo>
                    <a:pt x="138" y="106"/>
                  </a:lnTo>
                  <a:cubicBezTo>
                    <a:pt x="138" y="106"/>
                    <a:pt x="138" y="132"/>
                    <a:pt x="165" y="132"/>
                  </a:cubicBezTo>
                  <a:lnTo>
                    <a:pt x="217" y="132"/>
                  </a:lnTo>
                  <a:cubicBezTo>
                    <a:pt x="244" y="165"/>
                    <a:pt x="270" y="165"/>
                    <a:pt x="270" y="165"/>
                  </a:cubicBezTo>
                  <a:lnTo>
                    <a:pt x="355" y="165"/>
                  </a:lnTo>
                  <a:lnTo>
                    <a:pt x="355" y="132"/>
                  </a:lnTo>
                  <a:cubicBezTo>
                    <a:pt x="329" y="132"/>
                    <a:pt x="329" y="106"/>
                    <a:pt x="329" y="106"/>
                  </a:cubicBezTo>
                  <a:lnTo>
                    <a:pt x="270" y="53"/>
                  </a:lnTo>
                  <a:cubicBezTo>
                    <a:pt x="244" y="53"/>
                    <a:pt x="244" y="27"/>
                    <a:pt x="244" y="27"/>
                  </a:cubicBezTo>
                  <a:lnTo>
                    <a:pt x="191" y="27"/>
                  </a:lnTo>
                  <a:lnTo>
                    <a:pt x="165"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65"/>
            <p:cNvSpPr/>
            <p:nvPr/>
          </p:nvSpPr>
          <p:spPr>
            <a:xfrm>
              <a:off x="3594625" y="2850175"/>
              <a:ext cx="71150" cy="16450"/>
            </a:xfrm>
            <a:custGeom>
              <a:rect b="b" l="l" r="r" t="t"/>
              <a:pathLst>
                <a:path extrusionOk="0" h="658" w="2846">
                  <a:moveTo>
                    <a:pt x="2845" y="1"/>
                  </a:moveTo>
                  <a:cubicBezTo>
                    <a:pt x="2845" y="1"/>
                    <a:pt x="2793" y="1"/>
                    <a:pt x="2707" y="27"/>
                  </a:cubicBezTo>
                  <a:cubicBezTo>
                    <a:pt x="2655" y="27"/>
                    <a:pt x="2517" y="53"/>
                    <a:pt x="2405" y="86"/>
                  </a:cubicBezTo>
                  <a:cubicBezTo>
                    <a:pt x="2267" y="112"/>
                    <a:pt x="2103" y="139"/>
                    <a:pt x="1939" y="191"/>
                  </a:cubicBezTo>
                  <a:cubicBezTo>
                    <a:pt x="1860" y="191"/>
                    <a:pt x="1774" y="217"/>
                    <a:pt x="1669" y="250"/>
                  </a:cubicBezTo>
                  <a:cubicBezTo>
                    <a:pt x="1584" y="250"/>
                    <a:pt x="1505" y="277"/>
                    <a:pt x="1420" y="303"/>
                  </a:cubicBezTo>
                  <a:cubicBezTo>
                    <a:pt x="1341" y="329"/>
                    <a:pt x="1229" y="329"/>
                    <a:pt x="1150" y="355"/>
                  </a:cubicBezTo>
                  <a:cubicBezTo>
                    <a:pt x="1065" y="382"/>
                    <a:pt x="986" y="415"/>
                    <a:pt x="900" y="415"/>
                  </a:cubicBezTo>
                  <a:cubicBezTo>
                    <a:pt x="736" y="467"/>
                    <a:pt x="572" y="493"/>
                    <a:pt x="434" y="520"/>
                  </a:cubicBezTo>
                  <a:cubicBezTo>
                    <a:pt x="296" y="579"/>
                    <a:pt x="191" y="605"/>
                    <a:pt x="132" y="631"/>
                  </a:cubicBezTo>
                  <a:cubicBezTo>
                    <a:pt x="217" y="631"/>
                    <a:pt x="329" y="631"/>
                    <a:pt x="460" y="605"/>
                  </a:cubicBezTo>
                  <a:cubicBezTo>
                    <a:pt x="598" y="579"/>
                    <a:pt x="736" y="546"/>
                    <a:pt x="927" y="520"/>
                  </a:cubicBezTo>
                  <a:cubicBezTo>
                    <a:pt x="1012" y="493"/>
                    <a:pt x="1091" y="493"/>
                    <a:pt x="1176" y="467"/>
                  </a:cubicBezTo>
                  <a:cubicBezTo>
                    <a:pt x="1255" y="441"/>
                    <a:pt x="1341" y="441"/>
                    <a:pt x="1446" y="415"/>
                  </a:cubicBezTo>
                  <a:cubicBezTo>
                    <a:pt x="1531" y="382"/>
                    <a:pt x="1610" y="355"/>
                    <a:pt x="1696" y="355"/>
                  </a:cubicBezTo>
                  <a:cubicBezTo>
                    <a:pt x="1807" y="329"/>
                    <a:pt x="1886" y="303"/>
                    <a:pt x="1972" y="277"/>
                  </a:cubicBezTo>
                  <a:cubicBezTo>
                    <a:pt x="2136" y="250"/>
                    <a:pt x="2267" y="191"/>
                    <a:pt x="2405" y="139"/>
                  </a:cubicBezTo>
                  <a:cubicBezTo>
                    <a:pt x="2543" y="112"/>
                    <a:pt x="2655" y="86"/>
                    <a:pt x="2734" y="53"/>
                  </a:cubicBezTo>
                  <a:cubicBezTo>
                    <a:pt x="2793" y="27"/>
                    <a:pt x="2845" y="1"/>
                    <a:pt x="2845" y="1"/>
                  </a:cubicBezTo>
                  <a:close/>
                  <a:moveTo>
                    <a:pt x="132" y="631"/>
                  </a:moveTo>
                  <a:cubicBezTo>
                    <a:pt x="53" y="631"/>
                    <a:pt x="0" y="658"/>
                    <a:pt x="0" y="658"/>
                  </a:cubicBezTo>
                  <a:cubicBezTo>
                    <a:pt x="0" y="658"/>
                    <a:pt x="53" y="658"/>
                    <a:pt x="132" y="63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65"/>
            <p:cNvSpPr/>
            <p:nvPr/>
          </p:nvSpPr>
          <p:spPr>
            <a:xfrm>
              <a:off x="3665750" y="2804350"/>
              <a:ext cx="49975" cy="11675"/>
            </a:xfrm>
            <a:custGeom>
              <a:rect b="b" l="l" r="r" t="t"/>
              <a:pathLst>
                <a:path extrusionOk="0" h="467" w="1999">
                  <a:moveTo>
                    <a:pt x="1998" y="0"/>
                  </a:moveTo>
                  <a:cubicBezTo>
                    <a:pt x="1998" y="0"/>
                    <a:pt x="1972" y="0"/>
                    <a:pt x="1919" y="26"/>
                  </a:cubicBezTo>
                  <a:cubicBezTo>
                    <a:pt x="1860" y="26"/>
                    <a:pt x="1781" y="53"/>
                    <a:pt x="1670" y="53"/>
                  </a:cubicBezTo>
                  <a:cubicBezTo>
                    <a:pt x="1591" y="79"/>
                    <a:pt x="1479" y="112"/>
                    <a:pt x="1367" y="138"/>
                  </a:cubicBezTo>
                  <a:cubicBezTo>
                    <a:pt x="1315" y="138"/>
                    <a:pt x="1229" y="164"/>
                    <a:pt x="1177" y="164"/>
                  </a:cubicBezTo>
                  <a:cubicBezTo>
                    <a:pt x="1124" y="191"/>
                    <a:pt x="1065" y="191"/>
                    <a:pt x="986" y="217"/>
                  </a:cubicBezTo>
                  <a:cubicBezTo>
                    <a:pt x="934" y="217"/>
                    <a:pt x="874" y="243"/>
                    <a:pt x="822" y="243"/>
                  </a:cubicBezTo>
                  <a:cubicBezTo>
                    <a:pt x="769" y="276"/>
                    <a:pt x="684" y="276"/>
                    <a:pt x="631" y="302"/>
                  </a:cubicBezTo>
                  <a:cubicBezTo>
                    <a:pt x="520" y="329"/>
                    <a:pt x="408" y="355"/>
                    <a:pt x="329" y="381"/>
                  </a:cubicBezTo>
                  <a:cubicBezTo>
                    <a:pt x="217" y="408"/>
                    <a:pt x="165" y="440"/>
                    <a:pt x="112" y="440"/>
                  </a:cubicBezTo>
                  <a:cubicBezTo>
                    <a:pt x="53" y="467"/>
                    <a:pt x="0" y="467"/>
                    <a:pt x="0" y="467"/>
                  </a:cubicBezTo>
                  <a:lnTo>
                    <a:pt x="112" y="467"/>
                  </a:lnTo>
                  <a:cubicBezTo>
                    <a:pt x="165" y="467"/>
                    <a:pt x="244" y="467"/>
                    <a:pt x="329" y="440"/>
                  </a:cubicBezTo>
                  <a:cubicBezTo>
                    <a:pt x="441" y="440"/>
                    <a:pt x="546" y="408"/>
                    <a:pt x="658" y="408"/>
                  </a:cubicBezTo>
                  <a:cubicBezTo>
                    <a:pt x="710" y="381"/>
                    <a:pt x="769" y="381"/>
                    <a:pt x="848" y="355"/>
                  </a:cubicBezTo>
                  <a:cubicBezTo>
                    <a:pt x="901" y="355"/>
                    <a:pt x="960" y="329"/>
                    <a:pt x="1012" y="329"/>
                  </a:cubicBezTo>
                  <a:cubicBezTo>
                    <a:pt x="1098" y="302"/>
                    <a:pt x="1150" y="302"/>
                    <a:pt x="1203" y="276"/>
                  </a:cubicBezTo>
                  <a:cubicBezTo>
                    <a:pt x="1262" y="276"/>
                    <a:pt x="1341" y="243"/>
                    <a:pt x="1394" y="217"/>
                  </a:cubicBezTo>
                  <a:cubicBezTo>
                    <a:pt x="1505" y="191"/>
                    <a:pt x="1617" y="164"/>
                    <a:pt x="1696" y="138"/>
                  </a:cubicBezTo>
                  <a:cubicBezTo>
                    <a:pt x="1781" y="112"/>
                    <a:pt x="1860" y="53"/>
                    <a:pt x="1919" y="53"/>
                  </a:cubicBezTo>
                  <a:cubicBezTo>
                    <a:pt x="1972" y="26"/>
                    <a:pt x="1998" y="0"/>
                    <a:pt x="199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65"/>
            <p:cNvSpPr/>
            <p:nvPr/>
          </p:nvSpPr>
          <p:spPr>
            <a:xfrm>
              <a:off x="3685625" y="2808450"/>
              <a:ext cx="33550" cy="11025"/>
            </a:xfrm>
            <a:custGeom>
              <a:rect b="b" l="l" r="r" t="t"/>
              <a:pathLst>
                <a:path extrusionOk="0" h="441" w="1342">
                  <a:moveTo>
                    <a:pt x="1289" y="0"/>
                  </a:moveTo>
                  <a:cubicBezTo>
                    <a:pt x="1256" y="0"/>
                    <a:pt x="1203" y="0"/>
                    <a:pt x="1124" y="27"/>
                  </a:cubicBezTo>
                  <a:cubicBezTo>
                    <a:pt x="1065" y="27"/>
                    <a:pt x="986" y="53"/>
                    <a:pt x="901" y="79"/>
                  </a:cubicBezTo>
                  <a:cubicBezTo>
                    <a:pt x="875" y="112"/>
                    <a:pt x="822" y="112"/>
                    <a:pt x="796" y="138"/>
                  </a:cubicBezTo>
                  <a:cubicBezTo>
                    <a:pt x="737" y="165"/>
                    <a:pt x="710" y="165"/>
                    <a:pt x="658" y="191"/>
                  </a:cubicBezTo>
                  <a:cubicBezTo>
                    <a:pt x="631" y="191"/>
                    <a:pt x="572" y="217"/>
                    <a:pt x="546" y="217"/>
                  </a:cubicBezTo>
                  <a:cubicBezTo>
                    <a:pt x="493" y="244"/>
                    <a:pt x="467" y="244"/>
                    <a:pt x="408" y="276"/>
                  </a:cubicBezTo>
                  <a:cubicBezTo>
                    <a:pt x="329" y="303"/>
                    <a:pt x="270" y="329"/>
                    <a:pt x="191" y="355"/>
                  </a:cubicBezTo>
                  <a:cubicBezTo>
                    <a:pt x="139" y="382"/>
                    <a:pt x="79" y="382"/>
                    <a:pt x="53" y="408"/>
                  </a:cubicBezTo>
                  <a:cubicBezTo>
                    <a:pt x="1" y="408"/>
                    <a:pt x="1" y="441"/>
                    <a:pt x="1" y="441"/>
                  </a:cubicBezTo>
                  <a:lnTo>
                    <a:pt x="53" y="441"/>
                  </a:lnTo>
                  <a:cubicBezTo>
                    <a:pt x="79" y="408"/>
                    <a:pt x="139" y="408"/>
                    <a:pt x="217" y="408"/>
                  </a:cubicBezTo>
                  <a:cubicBezTo>
                    <a:pt x="270" y="408"/>
                    <a:pt x="355" y="382"/>
                    <a:pt x="434" y="382"/>
                  </a:cubicBezTo>
                  <a:cubicBezTo>
                    <a:pt x="493" y="355"/>
                    <a:pt x="520" y="355"/>
                    <a:pt x="572" y="329"/>
                  </a:cubicBezTo>
                  <a:cubicBezTo>
                    <a:pt x="631" y="329"/>
                    <a:pt x="658" y="303"/>
                    <a:pt x="710" y="303"/>
                  </a:cubicBezTo>
                  <a:cubicBezTo>
                    <a:pt x="737" y="276"/>
                    <a:pt x="796" y="244"/>
                    <a:pt x="822" y="244"/>
                  </a:cubicBezTo>
                  <a:cubicBezTo>
                    <a:pt x="875" y="217"/>
                    <a:pt x="901" y="191"/>
                    <a:pt x="960" y="191"/>
                  </a:cubicBezTo>
                  <a:cubicBezTo>
                    <a:pt x="1013" y="138"/>
                    <a:pt x="1091" y="112"/>
                    <a:pt x="1151" y="79"/>
                  </a:cubicBezTo>
                  <a:cubicBezTo>
                    <a:pt x="1203" y="53"/>
                    <a:pt x="1256" y="27"/>
                    <a:pt x="1315" y="27"/>
                  </a:cubicBezTo>
                  <a:lnTo>
                    <a:pt x="134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65"/>
            <p:cNvSpPr/>
            <p:nvPr/>
          </p:nvSpPr>
          <p:spPr>
            <a:xfrm>
              <a:off x="3708800" y="2811900"/>
              <a:ext cx="19225" cy="8900"/>
            </a:xfrm>
            <a:custGeom>
              <a:rect b="b" l="l" r="r" t="t"/>
              <a:pathLst>
                <a:path extrusionOk="0" h="356" w="769">
                  <a:moveTo>
                    <a:pt x="716" y="0"/>
                  </a:moveTo>
                  <a:cubicBezTo>
                    <a:pt x="690" y="0"/>
                    <a:pt x="657" y="0"/>
                    <a:pt x="631" y="27"/>
                  </a:cubicBezTo>
                  <a:cubicBezTo>
                    <a:pt x="578" y="27"/>
                    <a:pt x="526" y="27"/>
                    <a:pt x="493" y="53"/>
                  </a:cubicBezTo>
                  <a:cubicBezTo>
                    <a:pt x="467" y="53"/>
                    <a:pt x="440" y="53"/>
                    <a:pt x="414" y="79"/>
                  </a:cubicBezTo>
                  <a:cubicBezTo>
                    <a:pt x="388" y="79"/>
                    <a:pt x="362" y="79"/>
                    <a:pt x="329" y="106"/>
                  </a:cubicBezTo>
                  <a:cubicBezTo>
                    <a:pt x="302" y="106"/>
                    <a:pt x="302" y="138"/>
                    <a:pt x="276" y="138"/>
                  </a:cubicBezTo>
                  <a:cubicBezTo>
                    <a:pt x="250" y="165"/>
                    <a:pt x="224" y="165"/>
                    <a:pt x="197" y="191"/>
                  </a:cubicBezTo>
                  <a:cubicBezTo>
                    <a:pt x="164" y="217"/>
                    <a:pt x="112" y="244"/>
                    <a:pt x="86" y="270"/>
                  </a:cubicBezTo>
                  <a:cubicBezTo>
                    <a:pt x="59" y="270"/>
                    <a:pt x="33" y="303"/>
                    <a:pt x="33" y="329"/>
                  </a:cubicBezTo>
                  <a:lnTo>
                    <a:pt x="0" y="355"/>
                  </a:lnTo>
                  <a:lnTo>
                    <a:pt x="33" y="355"/>
                  </a:lnTo>
                  <a:cubicBezTo>
                    <a:pt x="59" y="329"/>
                    <a:pt x="86" y="329"/>
                    <a:pt x="112" y="329"/>
                  </a:cubicBezTo>
                  <a:cubicBezTo>
                    <a:pt x="164" y="303"/>
                    <a:pt x="197" y="303"/>
                    <a:pt x="250" y="270"/>
                  </a:cubicBezTo>
                  <a:cubicBezTo>
                    <a:pt x="276" y="270"/>
                    <a:pt x="302" y="244"/>
                    <a:pt x="329" y="244"/>
                  </a:cubicBezTo>
                  <a:cubicBezTo>
                    <a:pt x="329" y="244"/>
                    <a:pt x="362" y="217"/>
                    <a:pt x="388" y="217"/>
                  </a:cubicBezTo>
                  <a:cubicBezTo>
                    <a:pt x="414" y="191"/>
                    <a:pt x="440" y="191"/>
                    <a:pt x="467" y="191"/>
                  </a:cubicBezTo>
                  <a:lnTo>
                    <a:pt x="526" y="138"/>
                  </a:lnTo>
                  <a:cubicBezTo>
                    <a:pt x="578" y="106"/>
                    <a:pt x="605" y="106"/>
                    <a:pt x="631" y="79"/>
                  </a:cubicBezTo>
                  <a:cubicBezTo>
                    <a:pt x="690" y="53"/>
                    <a:pt x="716" y="27"/>
                    <a:pt x="716" y="27"/>
                  </a:cubicBezTo>
                  <a:cubicBezTo>
                    <a:pt x="743" y="0"/>
                    <a:pt x="769" y="0"/>
                    <a:pt x="7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65"/>
            <p:cNvSpPr/>
            <p:nvPr/>
          </p:nvSpPr>
          <p:spPr>
            <a:xfrm>
              <a:off x="3721925" y="2816675"/>
              <a:ext cx="11525" cy="4775"/>
            </a:xfrm>
            <a:custGeom>
              <a:rect b="b" l="l" r="r" t="t"/>
              <a:pathLst>
                <a:path extrusionOk="0" h="191" w="461">
                  <a:moveTo>
                    <a:pt x="297" y="0"/>
                  </a:moveTo>
                  <a:cubicBezTo>
                    <a:pt x="270" y="26"/>
                    <a:pt x="244" y="26"/>
                    <a:pt x="244" y="26"/>
                  </a:cubicBezTo>
                  <a:lnTo>
                    <a:pt x="191" y="26"/>
                  </a:lnTo>
                  <a:cubicBezTo>
                    <a:pt x="191" y="53"/>
                    <a:pt x="165" y="53"/>
                    <a:pt x="165" y="53"/>
                  </a:cubicBezTo>
                  <a:cubicBezTo>
                    <a:pt x="132" y="53"/>
                    <a:pt x="132" y="79"/>
                    <a:pt x="106" y="79"/>
                  </a:cubicBezTo>
                  <a:cubicBezTo>
                    <a:pt x="80" y="112"/>
                    <a:pt x="53" y="112"/>
                    <a:pt x="53" y="138"/>
                  </a:cubicBezTo>
                  <a:lnTo>
                    <a:pt x="1" y="191"/>
                  </a:lnTo>
                  <a:lnTo>
                    <a:pt x="80" y="191"/>
                  </a:lnTo>
                  <a:cubicBezTo>
                    <a:pt x="106" y="191"/>
                    <a:pt x="132" y="191"/>
                    <a:pt x="165" y="164"/>
                  </a:cubicBezTo>
                  <a:lnTo>
                    <a:pt x="191" y="164"/>
                  </a:lnTo>
                  <a:cubicBezTo>
                    <a:pt x="218" y="164"/>
                    <a:pt x="218" y="164"/>
                    <a:pt x="244" y="138"/>
                  </a:cubicBezTo>
                  <a:lnTo>
                    <a:pt x="270" y="138"/>
                  </a:lnTo>
                  <a:cubicBezTo>
                    <a:pt x="297" y="112"/>
                    <a:pt x="297" y="112"/>
                    <a:pt x="329" y="112"/>
                  </a:cubicBezTo>
                  <a:cubicBezTo>
                    <a:pt x="356" y="112"/>
                    <a:pt x="382" y="79"/>
                    <a:pt x="382" y="53"/>
                  </a:cubicBezTo>
                  <a:cubicBezTo>
                    <a:pt x="408" y="53"/>
                    <a:pt x="435" y="26"/>
                    <a:pt x="435" y="26"/>
                  </a:cubicBezTo>
                  <a:lnTo>
                    <a:pt x="461" y="26"/>
                  </a:lnTo>
                  <a:lnTo>
                    <a:pt x="435"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65"/>
            <p:cNvSpPr/>
            <p:nvPr/>
          </p:nvSpPr>
          <p:spPr>
            <a:xfrm>
              <a:off x="3731450" y="2821425"/>
              <a:ext cx="6925" cy="4125"/>
            </a:xfrm>
            <a:custGeom>
              <a:rect b="b" l="l" r="r" t="t"/>
              <a:pathLst>
                <a:path extrusionOk="0" h="165" w="277">
                  <a:moveTo>
                    <a:pt x="139" y="1"/>
                  </a:moveTo>
                  <a:cubicBezTo>
                    <a:pt x="139" y="27"/>
                    <a:pt x="139" y="27"/>
                    <a:pt x="113" y="27"/>
                  </a:cubicBezTo>
                  <a:lnTo>
                    <a:pt x="80" y="27"/>
                  </a:lnTo>
                  <a:cubicBezTo>
                    <a:pt x="80" y="53"/>
                    <a:pt x="80" y="53"/>
                    <a:pt x="54" y="53"/>
                  </a:cubicBezTo>
                  <a:cubicBezTo>
                    <a:pt x="54" y="86"/>
                    <a:pt x="27" y="86"/>
                    <a:pt x="27" y="112"/>
                  </a:cubicBezTo>
                  <a:cubicBezTo>
                    <a:pt x="27" y="112"/>
                    <a:pt x="27" y="139"/>
                    <a:pt x="1" y="139"/>
                  </a:cubicBezTo>
                  <a:lnTo>
                    <a:pt x="1" y="165"/>
                  </a:lnTo>
                  <a:lnTo>
                    <a:pt x="54" y="165"/>
                  </a:lnTo>
                  <a:cubicBezTo>
                    <a:pt x="80" y="165"/>
                    <a:pt x="113" y="165"/>
                    <a:pt x="113" y="139"/>
                  </a:cubicBezTo>
                  <a:lnTo>
                    <a:pt x="165" y="139"/>
                  </a:lnTo>
                  <a:cubicBezTo>
                    <a:pt x="192" y="139"/>
                    <a:pt x="192" y="112"/>
                    <a:pt x="192" y="112"/>
                  </a:cubicBezTo>
                  <a:cubicBezTo>
                    <a:pt x="192" y="112"/>
                    <a:pt x="218" y="112"/>
                    <a:pt x="218" y="86"/>
                  </a:cubicBezTo>
                  <a:cubicBezTo>
                    <a:pt x="244" y="86"/>
                    <a:pt x="244" y="86"/>
                    <a:pt x="244" y="53"/>
                  </a:cubicBezTo>
                  <a:cubicBezTo>
                    <a:pt x="277" y="53"/>
                    <a:pt x="277" y="27"/>
                    <a:pt x="277" y="27"/>
                  </a:cubicBezTo>
                  <a:lnTo>
                    <a:pt x="27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65"/>
            <p:cNvSpPr/>
            <p:nvPr/>
          </p:nvSpPr>
          <p:spPr>
            <a:xfrm>
              <a:off x="3564400" y="2723525"/>
              <a:ext cx="101375" cy="16450"/>
            </a:xfrm>
            <a:custGeom>
              <a:rect b="b" l="l" r="r" t="t"/>
              <a:pathLst>
                <a:path extrusionOk="0" h="658" w="4055">
                  <a:moveTo>
                    <a:pt x="1945" y="0"/>
                  </a:moveTo>
                  <a:cubicBezTo>
                    <a:pt x="1781" y="0"/>
                    <a:pt x="1617" y="26"/>
                    <a:pt x="1452" y="26"/>
                  </a:cubicBezTo>
                  <a:lnTo>
                    <a:pt x="1209" y="59"/>
                  </a:lnTo>
                  <a:cubicBezTo>
                    <a:pt x="1124" y="59"/>
                    <a:pt x="1045" y="86"/>
                    <a:pt x="959" y="86"/>
                  </a:cubicBezTo>
                  <a:cubicBezTo>
                    <a:pt x="795" y="112"/>
                    <a:pt x="631" y="138"/>
                    <a:pt x="467" y="164"/>
                  </a:cubicBezTo>
                  <a:cubicBezTo>
                    <a:pt x="302" y="191"/>
                    <a:pt x="138" y="250"/>
                    <a:pt x="0" y="302"/>
                  </a:cubicBezTo>
                  <a:cubicBezTo>
                    <a:pt x="164" y="276"/>
                    <a:pt x="302" y="224"/>
                    <a:pt x="467" y="224"/>
                  </a:cubicBezTo>
                  <a:cubicBezTo>
                    <a:pt x="631" y="191"/>
                    <a:pt x="795" y="164"/>
                    <a:pt x="959" y="164"/>
                  </a:cubicBezTo>
                  <a:cubicBezTo>
                    <a:pt x="1045" y="138"/>
                    <a:pt x="1124" y="138"/>
                    <a:pt x="1209" y="138"/>
                  </a:cubicBezTo>
                  <a:lnTo>
                    <a:pt x="1452" y="112"/>
                  </a:lnTo>
                  <a:cubicBezTo>
                    <a:pt x="1617" y="112"/>
                    <a:pt x="1781" y="112"/>
                    <a:pt x="1945" y="86"/>
                  </a:cubicBezTo>
                  <a:cubicBezTo>
                    <a:pt x="2109" y="138"/>
                    <a:pt x="2274" y="191"/>
                    <a:pt x="2464" y="224"/>
                  </a:cubicBezTo>
                  <a:lnTo>
                    <a:pt x="2983" y="355"/>
                  </a:lnTo>
                  <a:lnTo>
                    <a:pt x="3535" y="519"/>
                  </a:lnTo>
                  <a:cubicBezTo>
                    <a:pt x="3700" y="552"/>
                    <a:pt x="3890" y="605"/>
                    <a:pt x="4054" y="657"/>
                  </a:cubicBezTo>
                  <a:cubicBezTo>
                    <a:pt x="3890" y="578"/>
                    <a:pt x="3726" y="519"/>
                    <a:pt x="3535" y="467"/>
                  </a:cubicBezTo>
                  <a:lnTo>
                    <a:pt x="3286" y="388"/>
                  </a:lnTo>
                  <a:lnTo>
                    <a:pt x="3016" y="302"/>
                  </a:lnTo>
                  <a:cubicBezTo>
                    <a:pt x="2852" y="250"/>
                    <a:pt x="2655" y="191"/>
                    <a:pt x="2491" y="138"/>
                  </a:cubicBezTo>
                  <a:cubicBezTo>
                    <a:pt x="2300" y="86"/>
                    <a:pt x="2136" y="59"/>
                    <a:pt x="194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65"/>
            <p:cNvSpPr/>
            <p:nvPr/>
          </p:nvSpPr>
          <p:spPr>
            <a:xfrm>
              <a:off x="3575400" y="2761950"/>
              <a:ext cx="27450" cy="104675"/>
            </a:xfrm>
            <a:custGeom>
              <a:rect b="b" l="l" r="r" t="t"/>
              <a:pathLst>
                <a:path extrusionOk="0" h="4187" w="1098">
                  <a:moveTo>
                    <a:pt x="381" y="1"/>
                  </a:moveTo>
                  <a:cubicBezTo>
                    <a:pt x="381" y="27"/>
                    <a:pt x="355" y="27"/>
                    <a:pt x="329" y="27"/>
                  </a:cubicBezTo>
                  <a:cubicBezTo>
                    <a:pt x="329" y="27"/>
                    <a:pt x="303" y="53"/>
                    <a:pt x="303" y="80"/>
                  </a:cubicBezTo>
                  <a:lnTo>
                    <a:pt x="276" y="106"/>
                  </a:lnTo>
                  <a:lnTo>
                    <a:pt x="276" y="165"/>
                  </a:lnTo>
                  <a:lnTo>
                    <a:pt x="276" y="218"/>
                  </a:lnTo>
                  <a:cubicBezTo>
                    <a:pt x="243" y="329"/>
                    <a:pt x="217" y="435"/>
                    <a:pt x="191" y="520"/>
                  </a:cubicBezTo>
                  <a:cubicBezTo>
                    <a:pt x="165" y="737"/>
                    <a:pt x="138" y="927"/>
                    <a:pt x="112" y="1151"/>
                  </a:cubicBezTo>
                  <a:cubicBezTo>
                    <a:pt x="79" y="1341"/>
                    <a:pt x="53" y="1532"/>
                    <a:pt x="27" y="1749"/>
                  </a:cubicBezTo>
                  <a:lnTo>
                    <a:pt x="0" y="1834"/>
                  </a:lnTo>
                  <a:lnTo>
                    <a:pt x="0" y="1913"/>
                  </a:lnTo>
                  <a:lnTo>
                    <a:pt x="0" y="2077"/>
                  </a:lnTo>
                  <a:cubicBezTo>
                    <a:pt x="0" y="2136"/>
                    <a:pt x="27" y="2189"/>
                    <a:pt x="27" y="2215"/>
                  </a:cubicBezTo>
                  <a:cubicBezTo>
                    <a:pt x="53" y="2242"/>
                    <a:pt x="53" y="2268"/>
                    <a:pt x="53" y="2301"/>
                  </a:cubicBezTo>
                  <a:cubicBezTo>
                    <a:pt x="53" y="2327"/>
                    <a:pt x="79" y="2327"/>
                    <a:pt x="79" y="2327"/>
                  </a:cubicBezTo>
                  <a:lnTo>
                    <a:pt x="79" y="2380"/>
                  </a:lnTo>
                  <a:cubicBezTo>
                    <a:pt x="138" y="2570"/>
                    <a:pt x="165" y="2761"/>
                    <a:pt x="217" y="2984"/>
                  </a:cubicBezTo>
                  <a:cubicBezTo>
                    <a:pt x="217" y="3063"/>
                    <a:pt x="243" y="3175"/>
                    <a:pt x="276" y="3286"/>
                  </a:cubicBezTo>
                  <a:lnTo>
                    <a:pt x="276" y="3582"/>
                  </a:lnTo>
                  <a:lnTo>
                    <a:pt x="276" y="3884"/>
                  </a:lnTo>
                  <a:cubicBezTo>
                    <a:pt x="276" y="3944"/>
                    <a:pt x="243" y="3970"/>
                    <a:pt x="243" y="4022"/>
                  </a:cubicBezTo>
                  <a:cubicBezTo>
                    <a:pt x="243" y="4047"/>
                    <a:pt x="243" y="4072"/>
                    <a:pt x="241" y="4098"/>
                  </a:cubicBezTo>
                  <a:lnTo>
                    <a:pt x="241" y="4098"/>
                  </a:lnTo>
                  <a:cubicBezTo>
                    <a:pt x="262" y="4027"/>
                    <a:pt x="284" y="3964"/>
                    <a:pt x="303" y="3884"/>
                  </a:cubicBezTo>
                  <a:lnTo>
                    <a:pt x="329" y="3582"/>
                  </a:lnTo>
                  <a:cubicBezTo>
                    <a:pt x="329" y="3477"/>
                    <a:pt x="355" y="3365"/>
                    <a:pt x="329" y="3254"/>
                  </a:cubicBezTo>
                  <a:cubicBezTo>
                    <a:pt x="329" y="3148"/>
                    <a:pt x="303" y="3063"/>
                    <a:pt x="303" y="2958"/>
                  </a:cubicBezTo>
                  <a:cubicBezTo>
                    <a:pt x="276" y="2846"/>
                    <a:pt x="276" y="2761"/>
                    <a:pt x="243" y="2656"/>
                  </a:cubicBezTo>
                  <a:cubicBezTo>
                    <a:pt x="217" y="2544"/>
                    <a:pt x="217" y="2465"/>
                    <a:pt x="191" y="2353"/>
                  </a:cubicBezTo>
                  <a:lnTo>
                    <a:pt x="191" y="2301"/>
                  </a:lnTo>
                  <a:cubicBezTo>
                    <a:pt x="165" y="2301"/>
                    <a:pt x="165" y="2268"/>
                    <a:pt x="165" y="2268"/>
                  </a:cubicBezTo>
                  <a:cubicBezTo>
                    <a:pt x="165" y="2242"/>
                    <a:pt x="165" y="2215"/>
                    <a:pt x="138" y="2189"/>
                  </a:cubicBezTo>
                  <a:cubicBezTo>
                    <a:pt x="138" y="2163"/>
                    <a:pt x="138" y="2104"/>
                    <a:pt x="112" y="2051"/>
                  </a:cubicBezTo>
                  <a:lnTo>
                    <a:pt x="112" y="1913"/>
                  </a:lnTo>
                  <a:lnTo>
                    <a:pt x="112" y="1834"/>
                  </a:lnTo>
                  <a:lnTo>
                    <a:pt x="138" y="1749"/>
                  </a:lnTo>
                  <a:lnTo>
                    <a:pt x="217" y="1151"/>
                  </a:lnTo>
                  <a:lnTo>
                    <a:pt x="303" y="546"/>
                  </a:lnTo>
                  <a:cubicBezTo>
                    <a:pt x="303" y="435"/>
                    <a:pt x="329" y="329"/>
                    <a:pt x="329" y="244"/>
                  </a:cubicBezTo>
                  <a:cubicBezTo>
                    <a:pt x="329" y="218"/>
                    <a:pt x="355" y="191"/>
                    <a:pt x="355" y="165"/>
                  </a:cubicBezTo>
                  <a:lnTo>
                    <a:pt x="355" y="132"/>
                  </a:lnTo>
                  <a:lnTo>
                    <a:pt x="355" y="106"/>
                  </a:lnTo>
                  <a:cubicBezTo>
                    <a:pt x="355" y="80"/>
                    <a:pt x="381" y="80"/>
                    <a:pt x="408" y="80"/>
                  </a:cubicBezTo>
                  <a:cubicBezTo>
                    <a:pt x="408" y="53"/>
                    <a:pt x="441" y="53"/>
                    <a:pt x="467" y="53"/>
                  </a:cubicBezTo>
                  <a:lnTo>
                    <a:pt x="769" y="53"/>
                  </a:lnTo>
                  <a:cubicBezTo>
                    <a:pt x="822" y="67"/>
                    <a:pt x="876" y="73"/>
                    <a:pt x="931" y="73"/>
                  </a:cubicBezTo>
                  <a:cubicBezTo>
                    <a:pt x="986" y="73"/>
                    <a:pt x="1042" y="67"/>
                    <a:pt x="1098" y="53"/>
                  </a:cubicBezTo>
                  <a:lnTo>
                    <a:pt x="933" y="53"/>
                  </a:lnTo>
                  <a:cubicBezTo>
                    <a:pt x="874" y="53"/>
                    <a:pt x="822" y="53"/>
                    <a:pt x="769" y="27"/>
                  </a:cubicBezTo>
                  <a:cubicBezTo>
                    <a:pt x="684" y="27"/>
                    <a:pt x="572" y="1"/>
                    <a:pt x="467" y="1"/>
                  </a:cubicBezTo>
                  <a:close/>
                  <a:moveTo>
                    <a:pt x="241" y="4098"/>
                  </a:moveTo>
                  <a:cubicBezTo>
                    <a:pt x="233" y="4126"/>
                    <a:pt x="225" y="4155"/>
                    <a:pt x="217" y="4187"/>
                  </a:cubicBezTo>
                  <a:cubicBezTo>
                    <a:pt x="231" y="4158"/>
                    <a:pt x="238" y="4128"/>
                    <a:pt x="241" y="4098"/>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3678" name="Shape 3678"/>
        <p:cNvGrpSpPr/>
        <p:nvPr/>
      </p:nvGrpSpPr>
      <p:grpSpPr>
        <a:xfrm>
          <a:off x="0" y="0"/>
          <a:ext cx="0" cy="0"/>
          <a:chOff x="0" y="0"/>
          <a:chExt cx="0" cy="0"/>
        </a:xfrm>
      </p:grpSpPr>
      <p:sp>
        <p:nvSpPr>
          <p:cNvPr id="3679" name="Google Shape;3679;p66"/>
          <p:cNvSpPr txBox="1"/>
          <p:nvPr>
            <p:ph type="title"/>
          </p:nvPr>
        </p:nvSpPr>
        <p:spPr>
          <a:xfrm>
            <a:off x="4052225" y="3629575"/>
            <a:ext cx="4379100" cy="973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A pictur</a:t>
            </a:r>
            <a:r>
              <a:rPr lang="en"/>
              <a:t>e</a:t>
            </a:r>
            <a:r>
              <a:rPr lang="en"/>
              <a:t> is worth a thousand words</a:t>
            </a:r>
            <a:endParaRPr/>
          </a:p>
          <a:p>
            <a:pPr indent="0" lvl="0" marL="0" rtl="0" algn="l">
              <a:spcBef>
                <a:spcPts val="0"/>
              </a:spcBef>
              <a:spcAft>
                <a:spcPts val="0"/>
              </a:spcAft>
              <a:buNone/>
            </a:pPr>
            <a:r>
              <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683" name="Shape 3683"/>
        <p:cNvGrpSpPr/>
        <p:nvPr/>
      </p:nvGrpSpPr>
      <p:grpSpPr>
        <a:xfrm>
          <a:off x="0" y="0"/>
          <a:ext cx="0" cy="0"/>
          <a:chOff x="0" y="0"/>
          <a:chExt cx="0" cy="0"/>
        </a:xfrm>
      </p:grpSpPr>
      <p:sp>
        <p:nvSpPr>
          <p:cNvPr id="3684" name="Google Shape;3684;p67"/>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457200" rtl="0" algn="ctr">
              <a:spcBef>
                <a:spcPts val="0"/>
              </a:spcBef>
              <a:spcAft>
                <a:spcPts val="0"/>
              </a:spcAft>
              <a:buNone/>
            </a:pPr>
            <a:r>
              <a:rPr lang="en">
                <a:solidFill>
                  <a:schemeClr val="dk2"/>
                </a:solidFill>
              </a:rPr>
              <a:t>Demographics</a:t>
            </a:r>
            <a:r>
              <a:rPr lang="en"/>
              <a:t> distribution</a:t>
            </a:r>
            <a:endParaRPr/>
          </a:p>
        </p:txBody>
      </p:sp>
      <p:sp>
        <p:nvSpPr>
          <p:cNvPr id="3685" name="Google Shape;3685;p67"/>
          <p:cNvSpPr txBox="1"/>
          <p:nvPr>
            <p:ph idx="1" type="subTitle"/>
          </p:nvPr>
        </p:nvSpPr>
        <p:spPr>
          <a:xfrm>
            <a:off x="847025" y="3436591"/>
            <a:ext cx="20868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 i</a:t>
            </a:r>
            <a:r>
              <a:rPr lang="en"/>
              <a:t>s the third planet from the Sun</a:t>
            </a:r>
            <a:endParaRPr/>
          </a:p>
        </p:txBody>
      </p:sp>
      <p:sp>
        <p:nvSpPr>
          <p:cNvPr id="3686" name="Google Shape;3686;p67"/>
          <p:cNvSpPr txBox="1"/>
          <p:nvPr>
            <p:ph idx="2" type="title"/>
          </p:nvPr>
        </p:nvSpPr>
        <p:spPr>
          <a:xfrm>
            <a:off x="847025" y="3035750"/>
            <a:ext cx="20868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Earth</a:t>
            </a:r>
            <a:endParaRPr/>
          </a:p>
        </p:txBody>
      </p:sp>
      <p:sp>
        <p:nvSpPr>
          <p:cNvPr id="3687" name="Google Shape;3687;p67"/>
          <p:cNvSpPr txBox="1"/>
          <p:nvPr>
            <p:ph idx="3" type="subTitle"/>
          </p:nvPr>
        </p:nvSpPr>
        <p:spPr>
          <a:xfrm>
            <a:off x="6200625" y="3436595"/>
            <a:ext cx="20868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a:t>
            </a:r>
            <a:br>
              <a:rPr lang="en"/>
            </a:br>
            <a:r>
              <a:rPr lang="en"/>
              <a:t>Mars is a cold place</a:t>
            </a:r>
            <a:endParaRPr/>
          </a:p>
        </p:txBody>
      </p:sp>
      <p:sp>
        <p:nvSpPr>
          <p:cNvPr id="3688" name="Google Shape;3688;p67"/>
          <p:cNvSpPr txBox="1"/>
          <p:nvPr>
            <p:ph idx="4" type="title"/>
          </p:nvPr>
        </p:nvSpPr>
        <p:spPr>
          <a:xfrm>
            <a:off x="6200625" y="3035750"/>
            <a:ext cx="20868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3689" name="Google Shape;3689;p67"/>
          <p:cNvSpPr txBox="1"/>
          <p:nvPr>
            <p:ph idx="5" type="subTitle"/>
          </p:nvPr>
        </p:nvSpPr>
        <p:spPr>
          <a:xfrm>
            <a:off x="3523825" y="3436591"/>
            <a:ext cx="2086800" cy="477600"/>
          </a:xfrm>
          <a:prstGeom prst="rect">
            <a:avLst/>
          </a:prstGeom>
        </p:spPr>
        <p:txBody>
          <a:bodyPr anchorCtr="0" anchor="t" bIns="91425" lIns="91425" spcFirstLastPara="1" rIns="91425" wrap="square" tIns="91425">
            <a:noAutofit/>
          </a:bodyPr>
          <a:lstStyle/>
          <a:p>
            <a:pPr indent="-89999" lvl="0" marL="0" rtl="0" algn="ctr">
              <a:spcBef>
                <a:spcPts val="0"/>
              </a:spcBef>
              <a:spcAft>
                <a:spcPts val="0"/>
              </a:spcAft>
              <a:buNone/>
            </a:pPr>
            <a:r>
              <a:rPr lang="en"/>
              <a:t>Neptune i</a:t>
            </a:r>
            <a:r>
              <a:rPr lang="en"/>
              <a:t>s the farthest planet from the Sun </a:t>
            </a:r>
            <a:endParaRPr/>
          </a:p>
        </p:txBody>
      </p:sp>
      <p:sp>
        <p:nvSpPr>
          <p:cNvPr id="3690" name="Google Shape;3690;p67"/>
          <p:cNvSpPr txBox="1"/>
          <p:nvPr>
            <p:ph idx="6" type="title"/>
          </p:nvPr>
        </p:nvSpPr>
        <p:spPr>
          <a:xfrm>
            <a:off x="3523825" y="3035750"/>
            <a:ext cx="2086800" cy="372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a:t>
            </a:r>
            <a:endParaRPr/>
          </a:p>
        </p:txBody>
      </p:sp>
      <p:sp>
        <p:nvSpPr>
          <p:cNvPr id="3691" name="Google Shape;3691;p67"/>
          <p:cNvSpPr txBox="1"/>
          <p:nvPr/>
        </p:nvSpPr>
        <p:spPr>
          <a:xfrm>
            <a:off x="1397825" y="1927475"/>
            <a:ext cx="9852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Alfa Slab One"/>
                <a:ea typeface="Alfa Slab One"/>
                <a:cs typeface="Alfa Slab One"/>
                <a:sym typeface="Alfa Slab One"/>
              </a:rPr>
              <a:t>45</a:t>
            </a:r>
            <a:r>
              <a:rPr b="1" lang="en" sz="2400">
                <a:solidFill>
                  <a:schemeClr val="accent4"/>
                </a:solidFill>
                <a:latin typeface="Alfa Slab One"/>
                <a:ea typeface="Alfa Slab One"/>
                <a:cs typeface="Alfa Slab One"/>
                <a:sym typeface="Alfa Slab One"/>
              </a:rPr>
              <a:t>%</a:t>
            </a:r>
            <a:endParaRPr b="1" sz="2400">
              <a:solidFill>
                <a:schemeClr val="accent4"/>
              </a:solidFill>
              <a:latin typeface="Alfa Slab One"/>
              <a:ea typeface="Alfa Slab One"/>
              <a:cs typeface="Alfa Slab One"/>
              <a:sym typeface="Alfa Slab One"/>
            </a:endParaRPr>
          </a:p>
        </p:txBody>
      </p:sp>
      <p:sp>
        <p:nvSpPr>
          <p:cNvPr id="3692" name="Google Shape;3692;p67"/>
          <p:cNvSpPr txBox="1"/>
          <p:nvPr/>
        </p:nvSpPr>
        <p:spPr>
          <a:xfrm>
            <a:off x="6751424" y="1927500"/>
            <a:ext cx="9852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Alfa Slab One"/>
                <a:ea typeface="Alfa Slab One"/>
                <a:cs typeface="Alfa Slab One"/>
                <a:sym typeface="Alfa Slab One"/>
              </a:rPr>
              <a:t>20</a:t>
            </a:r>
            <a:r>
              <a:rPr b="1" lang="en" sz="2400">
                <a:solidFill>
                  <a:schemeClr val="accent4"/>
                </a:solidFill>
                <a:latin typeface="Alfa Slab One"/>
                <a:ea typeface="Alfa Slab One"/>
                <a:cs typeface="Alfa Slab One"/>
                <a:sym typeface="Alfa Slab One"/>
              </a:rPr>
              <a:t>%</a:t>
            </a:r>
            <a:endParaRPr b="1" sz="2400">
              <a:solidFill>
                <a:schemeClr val="accent4"/>
              </a:solidFill>
              <a:latin typeface="Alfa Slab One"/>
              <a:ea typeface="Alfa Slab One"/>
              <a:cs typeface="Alfa Slab One"/>
              <a:sym typeface="Alfa Slab One"/>
            </a:endParaRPr>
          </a:p>
        </p:txBody>
      </p:sp>
      <p:sp>
        <p:nvSpPr>
          <p:cNvPr id="3693" name="Google Shape;3693;p67"/>
          <p:cNvSpPr txBox="1"/>
          <p:nvPr/>
        </p:nvSpPr>
        <p:spPr>
          <a:xfrm>
            <a:off x="4074625" y="1927500"/>
            <a:ext cx="985200" cy="429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accent4"/>
                </a:solidFill>
                <a:latin typeface="Alfa Slab One"/>
                <a:ea typeface="Alfa Slab One"/>
                <a:cs typeface="Alfa Slab One"/>
                <a:sym typeface="Alfa Slab One"/>
              </a:rPr>
              <a:t>35</a:t>
            </a:r>
            <a:r>
              <a:rPr b="1" lang="en" sz="2400">
                <a:solidFill>
                  <a:schemeClr val="accent4"/>
                </a:solidFill>
                <a:latin typeface="Alfa Slab One"/>
                <a:ea typeface="Alfa Slab One"/>
                <a:cs typeface="Alfa Slab One"/>
                <a:sym typeface="Alfa Slab One"/>
              </a:rPr>
              <a:t>%</a:t>
            </a:r>
            <a:endParaRPr b="1" sz="2400">
              <a:solidFill>
                <a:schemeClr val="accent4"/>
              </a:solidFill>
              <a:latin typeface="Alfa Slab One"/>
              <a:ea typeface="Alfa Slab One"/>
              <a:cs typeface="Alfa Slab One"/>
              <a:sym typeface="Alfa Slab One"/>
            </a:endParaRPr>
          </a:p>
        </p:txBody>
      </p:sp>
      <p:sp>
        <p:nvSpPr>
          <p:cNvPr id="3694" name="Google Shape;3694;p67"/>
          <p:cNvSpPr/>
          <p:nvPr/>
        </p:nvSpPr>
        <p:spPr>
          <a:xfrm>
            <a:off x="847025" y="2557600"/>
            <a:ext cx="2086800" cy="332400"/>
          </a:xfrm>
          <a:prstGeom prst="roundRect">
            <a:avLst>
              <a:gd fmla="val 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67"/>
          <p:cNvSpPr/>
          <p:nvPr/>
        </p:nvSpPr>
        <p:spPr>
          <a:xfrm>
            <a:off x="847025" y="2557600"/>
            <a:ext cx="920700" cy="332400"/>
          </a:xfrm>
          <a:prstGeom prst="roundRect">
            <a:avLst>
              <a:gd fmla="val 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67"/>
          <p:cNvSpPr/>
          <p:nvPr/>
        </p:nvSpPr>
        <p:spPr>
          <a:xfrm>
            <a:off x="3528625" y="2557600"/>
            <a:ext cx="2086800" cy="332400"/>
          </a:xfrm>
          <a:prstGeom prst="roundRect">
            <a:avLst>
              <a:gd fmla="val 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67"/>
          <p:cNvSpPr/>
          <p:nvPr/>
        </p:nvSpPr>
        <p:spPr>
          <a:xfrm>
            <a:off x="3528625" y="2557600"/>
            <a:ext cx="727200" cy="332400"/>
          </a:xfrm>
          <a:prstGeom prst="roundRect">
            <a:avLst>
              <a:gd fmla="val 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67"/>
          <p:cNvSpPr/>
          <p:nvPr/>
        </p:nvSpPr>
        <p:spPr>
          <a:xfrm>
            <a:off x="6200625" y="2557600"/>
            <a:ext cx="2086800" cy="332400"/>
          </a:xfrm>
          <a:prstGeom prst="roundRect">
            <a:avLst>
              <a:gd fmla="val 0" name="adj"/>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67"/>
          <p:cNvSpPr/>
          <p:nvPr/>
        </p:nvSpPr>
        <p:spPr>
          <a:xfrm>
            <a:off x="6200625" y="2557600"/>
            <a:ext cx="507000" cy="332400"/>
          </a:xfrm>
          <a:prstGeom prst="roundRect">
            <a:avLst>
              <a:gd fmla="val 0"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03" name="Shape 3703"/>
        <p:cNvGrpSpPr/>
        <p:nvPr/>
      </p:nvGrpSpPr>
      <p:grpSpPr>
        <a:xfrm>
          <a:off x="0" y="0"/>
          <a:ext cx="0" cy="0"/>
          <a:chOff x="0" y="0"/>
          <a:chExt cx="0" cy="0"/>
        </a:xfrm>
      </p:grpSpPr>
      <p:sp>
        <p:nvSpPr>
          <p:cNvPr id="3704" name="Google Shape;3704;p68"/>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2"/>
                </a:solidFill>
              </a:rPr>
              <a:t>A</a:t>
            </a:r>
            <a:r>
              <a:rPr lang="en">
                <a:solidFill>
                  <a:schemeClr val="dk2"/>
                </a:solidFill>
              </a:rPr>
              <a:t>nimal </a:t>
            </a:r>
            <a:r>
              <a:rPr lang="en"/>
              <a:t>families</a:t>
            </a:r>
            <a:endParaRPr/>
          </a:p>
        </p:txBody>
      </p:sp>
      <p:graphicFrame>
        <p:nvGraphicFramePr>
          <p:cNvPr id="3705" name="Google Shape;3705;p68"/>
          <p:cNvGraphicFramePr/>
          <p:nvPr/>
        </p:nvGraphicFramePr>
        <p:xfrm>
          <a:off x="720025" y="1884725"/>
          <a:ext cx="3000000" cy="3000000"/>
        </p:xfrm>
        <a:graphic>
          <a:graphicData uri="http://schemas.openxmlformats.org/drawingml/2006/table">
            <a:tbl>
              <a:tblPr>
                <a:noFill/>
                <a:tableStyleId>{2099C6C3-BD77-4E15-A64A-7383CF450EFC}</a:tableStyleId>
              </a:tblPr>
              <a:tblGrid>
                <a:gridCol w="1496825"/>
                <a:gridCol w="1496825"/>
                <a:gridCol w="2355150"/>
                <a:gridCol w="2355150"/>
              </a:tblGrid>
              <a:tr h="667150">
                <a:tc>
                  <a:txBody>
                    <a:bodyPr/>
                    <a:lstStyle/>
                    <a:p>
                      <a:pPr indent="0" lvl="0" marL="0" rtl="0" algn="ctr">
                        <a:spcBef>
                          <a:spcPts val="0"/>
                        </a:spcBef>
                        <a:spcAft>
                          <a:spcPts val="0"/>
                        </a:spcAft>
                        <a:buNone/>
                      </a:pPr>
                      <a:r>
                        <a:rPr lang="en" sz="1800">
                          <a:solidFill>
                            <a:schemeClr val="accent4"/>
                          </a:solidFill>
                          <a:latin typeface="Alfa Slab One"/>
                          <a:ea typeface="Alfa Slab One"/>
                          <a:cs typeface="Alfa Slab One"/>
                          <a:sym typeface="Alfa Slab One"/>
                        </a:rPr>
                        <a:t>Current animal</a:t>
                      </a:r>
                      <a:endParaRPr sz="1800">
                        <a:solidFill>
                          <a:schemeClr val="accent4"/>
                        </a:solidFill>
                        <a:latin typeface="Alfa Slab One"/>
                        <a:ea typeface="Alfa Slab One"/>
                        <a:cs typeface="Alfa Slab One"/>
                        <a:sym typeface="Alfa Slab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800">
                          <a:solidFill>
                            <a:schemeClr val="accent4"/>
                          </a:solidFill>
                          <a:latin typeface="Alfa Slab One"/>
                          <a:ea typeface="Alfa Slab One"/>
                          <a:cs typeface="Alfa Slab One"/>
                          <a:sym typeface="Alfa Slab One"/>
                        </a:rPr>
                        <a:t>Extinct animal</a:t>
                      </a:r>
                      <a:endParaRPr sz="1800">
                        <a:solidFill>
                          <a:schemeClr val="accent4"/>
                        </a:solidFill>
                        <a:latin typeface="Alfa Slab One"/>
                        <a:ea typeface="Alfa Slab One"/>
                        <a:cs typeface="Alfa Slab One"/>
                        <a:sym typeface="Alfa Slab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800">
                          <a:solidFill>
                            <a:schemeClr val="accent4"/>
                          </a:solidFill>
                          <a:latin typeface="Alfa Slab One"/>
                          <a:ea typeface="Alfa Slab One"/>
                          <a:cs typeface="Alfa Slab One"/>
                          <a:sym typeface="Alfa Slab One"/>
                        </a:rPr>
                        <a:t>Characteristics they have in common</a:t>
                      </a:r>
                      <a:endParaRPr sz="1800">
                        <a:solidFill>
                          <a:schemeClr val="accent4"/>
                        </a:solidFill>
                        <a:latin typeface="Alfa Slab One"/>
                        <a:ea typeface="Alfa Slab One"/>
                        <a:cs typeface="Alfa Slab One"/>
                        <a:sym typeface="Alfa Slab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c>
                  <a:txBody>
                    <a:bodyPr/>
                    <a:lstStyle/>
                    <a:p>
                      <a:pPr indent="0" lvl="0" marL="0" rtl="0" algn="ctr">
                        <a:spcBef>
                          <a:spcPts val="0"/>
                        </a:spcBef>
                        <a:spcAft>
                          <a:spcPts val="0"/>
                        </a:spcAft>
                        <a:buNone/>
                      </a:pPr>
                      <a:r>
                        <a:rPr lang="en" sz="1800">
                          <a:solidFill>
                            <a:schemeClr val="accent4"/>
                          </a:solidFill>
                          <a:latin typeface="Alfa Slab One"/>
                          <a:ea typeface="Alfa Slab One"/>
                          <a:cs typeface="Alfa Slab One"/>
                          <a:sym typeface="Alfa Slab One"/>
                        </a:rPr>
                        <a:t>Characteristics that makes them different</a:t>
                      </a:r>
                      <a:endParaRPr sz="1800">
                        <a:solidFill>
                          <a:schemeClr val="accent4"/>
                        </a:solidFill>
                        <a:latin typeface="Alfa Slab One"/>
                        <a:ea typeface="Alfa Slab One"/>
                        <a:cs typeface="Alfa Slab One"/>
                        <a:sym typeface="Alfa Slab One"/>
                      </a:endParaRPr>
                    </a:p>
                  </a:txBody>
                  <a:tcPr marT="91425" marB="91425" marR="91425" marL="91425">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3"/>
                    </a:solidFill>
                  </a:tcPr>
                </a:tc>
              </a:tr>
              <a:tr h="457175">
                <a:tc>
                  <a:txBody>
                    <a:bodyPr/>
                    <a:lstStyle/>
                    <a:p>
                      <a:pPr indent="0" lvl="0" marL="0" rtl="0" algn="ctr">
                        <a:spcBef>
                          <a:spcPts val="0"/>
                        </a:spcBef>
                        <a:spcAft>
                          <a:spcPts val="0"/>
                        </a:spcAft>
                        <a:buNone/>
                      </a:pPr>
                      <a:r>
                        <a:rPr lang="en">
                          <a:latin typeface="Ubuntu"/>
                          <a:ea typeface="Ubuntu"/>
                          <a:cs typeface="Ubuntu"/>
                          <a:sym typeface="Ubuntu"/>
                        </a:rPr>
                        <a:t>Venus</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Jupiter</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Pluto</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Ceres</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r>
              <a:tr h="457175">
                <a:tc>
                  <a:txBody>
                    <a:bodyPr/>
                    <a:lstStyle/>
                    <a:p>
                      <a:pPr indent="0" lvl="0" marL="0" rtl="0" algn="ctr">
                        <a:spcBef>
                          <a:spcPts val="0"/>
                        </a:spcBef>
                        <a:spcAft>
                          <a:spcPts val="0"/>
                        </a:spcAft>
                        <a:buNone/>
                      </a:pPr>
                      <a:r>
                        <a:rPr lang="en">
                          <a:latin typeface="Ubuntu"/>
                          <a:ea typeface="Ubuntu"/>
                          <a:cs typeface="Ubuntu"/>
                          <a:sym typeface="Ubuntu"/>
                        </a:rPr>
                        <a:t>Mars</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Mercury</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Moon</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Sun</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r>
              <a:tr h="457175">
                <a:tc>
                  <a:txBody>
                    <a:bodyPr/>
                    <a:lstStyle/>
                    <a:p>
                      <a:pPr indent="0" lvl="0" marL="0" rtl="0" algn="ctr">
                        <a:spcBef>
                          <a:spcPts val="0"/>
                        </a:spcBef>
                        <a:spcAft>
                          <a:spcPts val="0"/>
                        </a:spcAft>
                        <a:buNone/>
                      </a:pPr>
                      <a:r>
                        <a:rPr lang="en">
                          <a:latin typeface="Ubuntu"/>
                          <a:ea typeface="Ubuntu"/>
                          <a:cs typeface="Ubuntu"/>
                          <a:sym typeface="Ubuntu"/>
                        </a:rPr>
                        <a:t>Saturn</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Earth</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Venus</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c>
                  <a:txBody>
                    <a:bodyPr/>
                    <a:lstStyle/>
                    <a:p>
                      <a:pPr indent="0" lvl="0" marL="0" rtl="0" algn="ctr">
                        <a:spcBef>
                          <a:spcPts val="0"/>
                        </a:spcBef>
                        <a:spcAft>
                          <a:spcPts val="0"/>
                        </a:spcAft>
                        <a:buNone/>
                      </a:pPr>
                      <a:r>
                        <a:rPr lang="en">
                          <a:latin typeface="Ubuntu"/>
                          <a:ea typeface="Ubuntu"/>
                          <a:cs typeface="Ubuntu"/>
                          <a:sym typeface="Ubuntu"/>
                        </a:rPr>
                        <a:t>Neptune</a:t>
                      </a:r>
                      <a:endParaRPr>
                        <a:latin typeface="Ubuntu"/>
                        <a:ea typeface="Ubuntu"/>
                        <a:cs typeface="Ubuntu"/>
                        <a:sym typeface="Ubuntu"/>
                      </a:endParaRPr>
                    </a:p>
                  </a:txBody>
                  <a:tcPr marT="91425" marB="91425" marR="91425" marL="91425" anchor="ctr">
                    <a:lnL cap="flat" cmpd="sng" w="9525">
                      <a:solidFill>
                        <a:srgbClr val="9E9E9E">
                          <a:alpha val="0"/>
                        </a:srgbClr>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9525">
                      <a:solidFill>
                        <a:srgbClr val="9E9E9E">
                          <a:alpha val="0"/>
                        </a:srgbClr>
                      </a:solidFill>
                      <a:prstDash val="solid"/>
                      <a:round/>
                      <a:headEnd len="sm" w="sm" type="none"/>
                      <a:tailEnd len="sm" w="sm" type="none"/>
                    </a:lnT>
                    <a:lnB cap="flat" cmpd="sng" w="9525">
                      <a:solidFill>
                        <a:srgbClr val="9E9E9E">
                          <a:alpha val="0"/>
                        </a:srgbClr>
                      </a:solidFill>
                      <a:prstDash val="solid"/>
                      <a:round/>
                      <a:headEnd len="sm" w="sm" type="none"/>
                      <a:tailEnd len="sm" w="sm" type="none"/>
                    </a:lnB>
                    <a:solidFill>
                      <a:schemeClr val="accent1"/>
                    </a:solidFill>
                  </a:tcPr>
                </a:tc>
              </a:tr>
            </a:tbl>
          </a:graphicData>
        </a:graphic>
      </p:graphicFrame>
      <p:sp>
        <p:nvSpPr>
          <p:cNvPr id="3706" name="Google Shape;3706;p68"/>
          <p:cNvSpPr txBox="1"/>
          <p:nvPr>
            <p:ph type="title"/>
          </p:nvPr>
        </p:nvSpPr>
        <p:spPr>
          <a:xfrm>
            <a:off x="1684300" y="1151075"/>
            <a:ext cx="57756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sz="1400">
                <a:latin typeface="Ubuntu"/>
                <a:ea typeface="Ubuntu"/>
                <a:cs typeface="Ubuntu"/>
                <a:sym typeface="Ubuntu"/>
              </a:rPr>
              <a:t>This is a comparison of some animal species that use to leave on the Earth with some animal species that live nowadays</a:t>
            </a:r>
            <a:endParaRPr sz="1400">
              <a:latin typeface="Ubuntu"/>
              <a:ea typeface="Ubuntu"/>
              <a:cs typeface="Ubuntu"/>
              <a:sym typeface="Ubuntu"/>
            </a:endParaRPr>
          </a:p>
        </p:txBody>
      </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10" name="Shape 3710"/>
        <p:cNvGrpSpPr/>
        <p:nvPr/>
      </p:nvGrpSpPr>
      <p:grpSpPr>
        <a:xfrm>
          <a:off x="0" y="0"/>
          <a:ext cx="0" cy="0"/>
          <a:chOff x="0" y="0"/>
          <a:chExt cx="0" cy="0"/>
        </a:xfrm>
      </p:grpSpPr>
      <p:sp>
        <p:nvSpPr>
          <p:cNvPr id="3711" name="Google Shape;3711;p69"/>
          <p:cNvSpPr/>
          <p:nvPr/>
        </p:nvSpPr>
        <p:spPr>
          <a:xfrm>
            <a:off x="2962600" y="1538125"/>
            <a:ext cx="3218700" cy="3218400"/>
          </a:xfrm>
          <a:prstGeom prst="arc">
            <a:avLst>
              <a:gd fmla="val 16200000" name="adj1"/>
              <a:gd fmla="val 18256129" name="adj2"/>
            </a:avLst>
          </a:prstGeom>
          <a:noFill/>
          <a:ln cap="flat" cmpd="sng" w="2857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3712" name="Google Shape;3712;p69"/>
          <p:cNvCxnSpPr>
            <a:endCxn id="3711" idx="0"/>
          </p:cNvCxnSpPr>
          <p:nvPr/>
        </p:nvCxnSpPr>
        <p:spPr>
          <a:xfrm rot="10800000">
            <a:off x="4571950" y="1538125"/>
            <a:ext cx="0" cy="923700"/>
          </a:xfrm>
          <a:prstGeom prst="straightConnector1">
            <a:avLst/>
          </a:prstGeom>
          <a:noFill/>
          <a:ln cap="flat" cmpd="sng" w="38100">
            <a:solidFill>
              <a:schemeClr val="accent4"/>
            </a:solidFill>
            <a:prstDash val="solid"/>
            <a:round/>
            <a:headEnd len="med" w="med" type="none"/>
            <a:tailEnd len="med" w="med" type="none"/>
          </a:ln>
        </p:spPr>
      </p:cxnSp>
      <p:sp>
        <p:nvSpPr>
          <p:cNvPr id="3713" name="Google Shape;3713;p69"/>
          <p:cNvSpPr/>
          <p:nvPr/>
        </p:nvSpPr>
        <p:spPr>
          <a:xfrm>
            <a:off x="3124075" y="1678520"/>
            <a:ext cx="2912400" cy="2911800"/>
          </a:xfrm>
          <a:prstGeom prst="arc">
            <a:avLst>
              <a:gd fmla="val 16200000" name="adj1"/>
              <a:gd fmla="val 21071391" name="adj2"/>
            </a:avLst>
          </a:prstGeom>
          <a:noFill/>
          <a:ln cap="flat" cmpd="sng" w="2857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69"/>
          <p:cNvSpPr/>
          <p:nvPr/>
        </p:nvSpPr>
        <p:spPr>
          <a:xfrm>
            <a:off x="3211675" y="1818350"/>
            <a:ext cx="2737200" cy="2737200"/>
          </a:xfrm>
          <a:prstGeom prst="arc">
            <a:avLst>
              <a:gd fmla="val 16200000" name="adj1"/>
              <a:gd fmla="val 2585051" name="adj2"/>
            </a:avLst>
          </a:prstGeom>
          <a:noFill/>
          <a:ln cap="flat" cmpd="sng" w="28575">
            <a:solidFill>
              <a:schemeClr val="accent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69"/>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2"/>
                </a:solidFill>
              </a:rPr>
              <a:t>G</a:t>
            </a:r>
            <a:r>
              <a:rPr lang="en">
                <a:solidFill>
                  <a:schemeClr val="dk2"/>
                </a:solidFill>
              </a:rPr>
              <a:t>eological</a:t>
            </a:r>
            <a:r>
              <a:rPr lang="en"/>
              <a:t> </a:t>
            </a:r>
            <a:r>
              <a:rPr lang="en"/>
              <a:t>history of earth</a:t>
            </a:r>
            <a:endParaRPr/>
          </a:p>
        </p:txBody>
      </p:sp>
      <p:sp>
        <p:nvSpPr>
          <p:cNvPr id="3716" name="Google Shape;3716;p69"/>
          <p:cNvSpPr txBox="1"/>
          <p:nvPr>
            <p:ph idx="1" type="subTitle"/>
          </p:nvPr>
        </p:nvSpPr>
        <p:spPr>
          <a:xfrm>
            <a:off x="1485950" y="1913452"/>
            <a:ext cx="1944300" cy="55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 cold place</a:t>
            </a:r>
            <a:endParaRPr/>
          </a:p>
        </p:txBody>
      </p:sp>
      <p:sp>
        <p:nvSpPr>
          <p:cNvPr id="3717" name="Google Shape;3717;p69"/>
          <p:cNvSpPr txBox="1"/>
          <p:nvPr>
            <p:ph idx="2" type="title"/>
          </p:nvPr>
        </p:nvSpPr>
        <p:spPr>
          <a:xfrm>
            <a:off x="1485675" y="1523425"/>
            <a:ext cx="19452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rPr>
              <a:t>Mars</a:t>
            </a:r>
            <a:endParaRPr>
              <a:solidFill>
                <a:schemeClr val="accent2"/>
              </a:solidFill>
            </a:endParaRPr>
          </a:p>
        </p:txBody>
      </p:sp>
      <p:sp>
        <p:nvSpPr>
          <p:cNvPr id="3718" name="Google Shape;3718;p69"/>
          <p:cNvSpPr txBox="1"/>
          <p:nvPr>
            <p:ph idx="3" type="subTitle"/>
          </p:nvPr>
        </p:nvSpPr>
        <p:spPr>
          <a:xfrm>
            <a:off x="1485950" y="2980014"/>
            <a:ext cx="1944300" cy="55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the only planet with rings</a:t>
            </a:r>
            <a:endParaRPr/>
          </a:p>
        </p:txBody>
      </p:sp>
      <p:sp>
        <p:nvSpPr>
          <p:cNvPr id="3719" name="Google Shape;3719;p69"/>
          <p:cNvSpPr txBox="1"/>
          <p:nvPr>
            <p:ph idx="4" type="title"/>
          </p:nvPr>
        </p:nvSpPr>
        <p:spPr>
          <a:xfrm>
            <a:off x="1485675" y="2589970"/>
            <a:ext cx="19452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a:t>
            </a:r>
            <a:endParaRPr/>
          </a:p>
        </p:txBody>
      </p:sp>
      <p:sp>
        <p:nvSpPr>
          <p:cNvPr id="3720" name="Google Shape;3720;p69"/>
          <p:cNvSpPr txBox="1"/>
          <p:nvPr>
            <p:ph idx="5" type="subTitle"/>
          </p:nvPr>
        </p:nvSpPr>
        <p:spPr>
          <a:xfrm flipH="1">
            <a:off x="1486000" y="4046575"/>
            <a:ext cx="1944300" cy="556800"/>
          </a:xfrm>
          <a:prstGeom prst="rect">
            <a:avLst/>
          </a:prstGeom>
        </p:spPr>
        <p:txBody>
          <a:bodyPr anchorCtr="0" anchor="t" bIns="91425" lIns="91425" spcFirstLastPara="1" rIns="91425" wrap="square" tIns="91425">
            <a:noAutofit/>
          </a:bodyPr>
          <a:lstStyle/>
          <a:p>
            <a:pPr indent="0" lvl="0" marL="0" marR="0" rtl="0" algn="l">
              <a:spcBef>
                <a:spcPts val="0"/>
              </a:spcBef>
              <a:spcAft>
                <a:spcPts val="0"/>
              </a:spcAft>
              <a:buNone/>
            </a:pPr>
            <a:r>
              <a:rPr lang="en"/>
              <a:t>Mercury is the closest planet to the Sun</a:t>
            </a:r>
            <a:endParaRPr/>
          </a:p>
          <a:p>
            <a:pPr indent="0" lvl="0" marL="0" rtl="0" algn="l">
              <a:spcBef>
                <a:spcPts val="0"/>
              </a:spcBef>
              <a:spcAft>
                <a:spcPts val="0"/>
              </a:spcAft>
              <a:buNone/>
            </a:pPr>
            <a:r>
              <a:t/>
            </a:r>
            <a:endParaRPr/>
          </a:p>
        </p:txBody>
      </p:sp>
      <p:sp>
        <p:nvSpPr>
          <p:cNvPr id="3721" name="Google Shape;3721;p69"/>
          <p:cNvSpPr txBox="1"/>
          <p:nvPr>
            <p:ph idx="6" type="title"/>
          </p:nvPr>
        </p:nvSpPr>
        <p:spPr>
          <a:xfrm flipH="1">
            <a:off x="1485126" y="3656527"/>
            <a:ext cx="19452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5"/>
                </a:solidFill>
              </a:rPr>
              <a:t>Mercury</a:t>
            </a:r>
            <a:endParaRPr>
              <a:solidFill>
                <a:schemeClr val="accent5"/>
              </a:solidFill>
            </a:endParaRPr>
          </a:p>
        </p:txBody>
      </p:sp>
      <p:sp>
        <p:nvSpPr>
          <p:cNvPr id="3722" name="Google Shape;3722;p69"/>
          <p:cNvSpPr/>
          <p:nvPr/>
        </p:nvSpPr>
        <p:spPr>
          <a:xfrm>
            <a:off x="3314923" y="1929826"/>
            <a:ext cx="2513700" cy="2513700"/>
          </a:xfrm>
          <a:prstGeom prst="blockArc">
            <a:avLst>
              <a:gd fmla="val 10800000" name="adj1"/>
              <a:gd fmla="val 0" name="adj2"/>
              <a:gd fmla="val 25000" name="adj3"/>
            </a:avLst>
          </a:pr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69"/>
          <p:cNvSpPr/>
          <p:nvPr/>
        </p:nvSpPr>
        <p:spPr>
          <a:xfrm rot="9899807">
            <a:off x="3315207" y="1930151"/>
            <a:ext cx="2513585" cy="2513585"/>
          </a:xfrm>
          <a:prstGeom prst="blockArc">
            <a:avLst>
              <a:gd fmla="val 10800000" name="adj1"/>
              <a:gd fmla="val 2774285" name="adj2"/>
              <a:gd fmla="val 25145" name="adj3"/>
            </a:avLst>
          </a:pr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69"/>
          <p:cNvSpPr/>
          <p:nvPr/>
        </p:nvSpPr>
        <p:spPr>
          <a:xfrm rot="9899807">
            <a:off x="3315207" y="1930151"/>
            <a:ext cx="2513585" cy="2513585"/>
          </a:xfrm>
          <a:prstGeom prst="blockArc">
            <a:avLst>
              <a:gd fmla="val 9716989" name="adj1"/>
              <a:gd fmla="val 16956050" name="adj2"/>
              <a:gd fmla="val 25157" name="adj3"/>
            </a:avLst>
          </a:pr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69"/>
          <p:cNvSpPr txBox="1"/>
          <p:nvPr>
            <p:ph idx="2" type="title"/>
          </p:nvPr>
        </p:nvSpPr>
        <p:spPr>
          <a:xfrm>
            <a:off x="655273" y="1523425"/>
            <a:ext cx="8832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2"/>
                </a:solidFill>
              </a:rPr>
              <a:t>33</a:t>
            </a:r>
            <a:r>
              <a:rPr lang="en">
                <a:solidFill>
                  <a:schemeClr val="accent2"/>
                </a:solidFill>
              </a:rPr>
              <a:t>%</a:t>
            </a:r>
            <a:endParaRPr>
              <a:solidFill>
                <a:schemeClr val="accent2"/>
              </a:solidFill>
            </a:endParaRPr>
          </a:p>
        </p:txBody>
      </p:sp>
      <p:sp>
        <p:nvSpPr>
          <p:cNvPr id="3726" name="Google Shape;3726;p69"/>
          <p:cNvSpPr txBox="1"/>
          <p:nvPr>
            <p:ph idx="2" type="title"/>
          </p:nvPr>
        </p:nvSpPr>
        <p:spPr>
          <a:xfrm>
            <a:off x="655273" y="2589963"/>
            <a:ext cx="8832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33</a:t>
            </a:r>
            <a:r>
              <a:rPr lang="en"/>
              <a:t>%</a:t>
            </a:r>
            <a:endParaRPr/>
          </a:p>
        </p:txBody>
      </p:sp>
      <p:sp>
        <p:nvSpPr>
          <p:cNvPr id="3727" name="Google Shape;3727;p69"/>
          <p:cNvSpPr txBox="1"/>
          <p:nvPr>
            <p:ph idx="6" type="title"/>
          </p:nvPr>
        </p:nvSpPr>
        <p:spPr>
          <a:xfrm flipH="1">
            <a:off x="655059" y="3656525"/>
            <a:ext cx="883200" cy="3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accent5"/>
                </a:solidFill>
              </a:rPr>
              <a:t>33%</a:t>
            </a:r>
            <a:endParaRPr>
              <a:solidFill>
                <a:schemeClr val="accent5"/>
              </a:solidFill>
            </a:endParaRPr>
          </a:p>
        </p:txBody>
      </p:sp>
      <p:sp>
        <p:nvSpPr>
          <p:cNvPr id="3728" name="Google Shape;3728;p69"/>
          <p:cNvSpPr txBox="1"/>
          <p:nvPr>
            <p:ph idx="2" type="title"/>
          </p:nvPr>
        </p:nvSpPr>
        <p:spPr>
          <a:xfrm>
            <a:off x="6171562" y="1523425"/>
            <a:ext cx="2259600" cy="37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Hominins</a:t>
            </a:r>
            <a:endParaRPr/>
          </a:p>
        </p:txBody>
      </p:sp>
      <p:sp>
        <p:nvSpPr>
          <p:cNvPr id="3729" name="Google Shape;3729;p69"/>
          <p:cNvSpPr txBox="1"/>
          <p:nvPr>
            <p:ph idx="4" type="title"/>
          </p:nvPr>
        </p:nvSpPr>
        <p:spPr>
          <a:xfrm>
            <a:off x="6171562" y="2589969"/>
            <a:ext cx="2259600" cy="37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Land plants</a:t>
            </a:r>
            <a:endParaRPr/>
          </a:p>
        </p:txBody>
      </p:sp>
      <p:sp>
        <p:nvSpPr>
          <p:cNvPr id="3730" name="Google Shape;3730;p69"/>
          <p:cNvSpPr txBox="1"/>
          <p:nvPr>
            <p:ph idx="6" type="title"/>
          </p:nvPr>
        </p:nvSpPr>
        <p:spPr>
          <a:xfrm flipH="1">
            <a:off x="6170963" y="3656525"/>
            <a:ext cx="2259600" cy="377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Eukaryotes</a:t>
            </a:r>
            <a:endParaRPr/>
          </a:p>
        </p:txBody>
      </p:sp>
      <p:cxnSp>
        <p:nvCxnSpPr>
          <p:cNvPr id="3731" name="Google Shape;3731;p69"/>
          <p:cNvCxnSpPr/>
          <p:nvPr/>
        </p:nvCxnSpPr>
        <p:spPr>
          <a:xfrm>
            <a:off x="5497750" y="1838600"/>
            <a:ext cx="1116600" cy="0"/>
          </a:xfrm>
          <a:prstGeom prst="straightConnector1">
            <a:avLst/>
          </a:prstGeom>
          <a:noFill/>
          <a:ln cap="flat" cmpd="sng" w="19050">
            <a:solidFill>
              <a:schemeClr val="accent4"/>
            </a:solidFill>
            <a:prstDash val="solid"/>
            <a:round/>
            <a:headEnd len="med" w="med" type="none"/>
            <a:tailEnd len="med" w="med" type="stealth"/>
          </a:ln>
        </p:spPr>
      </p:cxnSp>
      <p:cxnSp>
        <p:nvCxnSpPr>
          <p:cNvPr id="3732" name="Google Shape;3732;p69"/>
          <p:cNvCxnSpPr/>
          <p:nvPr/>
        </p:nvCxnSpPr>
        <p:spPr>
          <a:xfrm>
            <a:off x="6037950" y="2909725"/>
            <a:ext cx="269700" cy="0"/>
          </a:xfrm>
          <a:prstGeom prst="straightConnector1">
            <a:avLst/>
          </a:prstGeom>
          <a:noFill/>
          <a:ln cap="flat" cmpd="sng" w="19050">
            <a:solidFill>
              <a:schemeClr val="accent4"/>
            </a:solidFill>
            <a:prstDash val="solid"/>
            <a:round/>
            <a:headEnd len="med" w="med" type="none"/>
            <a:tailEnd len="med" w="med" type="stealth"/>
          </a:ln>
        </p:spPr>
      </p:cxnSp>
      <p:cxnSp>
        <p:nvCxnSpPr>
          <p:cNvPr id="3733" name="Google Shape;3733;p69"/>
          <p:cNvCxnSpPr/>
          <p:nvPr/>
        </p:nvCxnSpPr>
        <p:spPr>
          <a:xfrm>
            <a:off x="5804350" y="3961675"/>
            <a:ext cx="503400" cy="0"/>
          </a:xfrm>
          <a:prstGeom prst="straightConnector1">
            <a:avLst/>
          </a:prstGeom>
          <a:noFill/>
          <a:ln cap="flat" cmpd="sng" w="19050">
            <a:solidFill>
              <a:schemeClr val="accent4"/>
            </a:solidFill>
            <a:prstDash val="solid"/>
            <a:round/>
            <a:headEnd len="med" w="med" type="none"/>
            <a:tailEnd len="med" w="med" type="stealth"/>
          </a:ln>
        </p:spPr>
      </p:cxnSp>
      <p:sp>
        <p:nvSpPr>
          <p:cNvPr id="3734" name="Google Shape;3734;p69"/>
          <p:cNvSpPr txBox="1"/>
          <p:nvPr>
            <p:ph idx="1" type="subTitle"/>
          </p:nvPr>
        </p:nvSpPr>
        <p:spPr>
          <a:xfrm>
            <a:off x="6164400" y="1913450"/>
            <a:ext cx="2259300" cy="556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 has a beautiful name, but it’s terribly hot</a:t>
            </a:r>
            <a:endParaRPr/>
          </a:p>
        </p:txBody>
      </p:sp>
      <p:sp>
        <p:nvSpPr>
          <p:cNvPr id="3735" name="Google Shape;3735;p69"/>
          <p:cNvSpPr txBox="1"/>
          <p:nvPr>
            <p:ph idx="3" type="subTitle"/>
          </p:nvPr>
        </p:nvSpPr>
        <p:spPr>
          <a:xfrm>
            <a:off x="6164400" y="2980013"/>
            <a:ext cx="2259300" cy="556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Neptune is very far from the Sun</a:t>
            </a:r>
            <a:endParaRPr/>
          </a:p>
        </p:txBody>
      </p:sp>
      <p:sp>
        <p:nvSpPr>
          <p:cNvPr id="3736" name="Google Shape;3736;p69"/>
          <p:cNvSpPr txBox="1"/>
          <p:nvPr>
            <p:ph idx="5" type="subTitle"/>
          </p:nvPr>
        </p:nvSpPr>
        <p:spPr>
          <a:xfrm flipH="1">
            <a:off x="6164700" y="4046575"/>
            <a:ext cx="2259300" cy="556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Jupiter is the biggest planet of them all</a:t>
            </a:r>
            <a:endParaRPr/>
          </a:p>
          <a:p>
            <a:pPr indent="0" lvl="0" marL="0" rtl="0" algn="r">
              <a:spcBef>
                <a:spcPts val="0"/>
              </a:spcBef>
              <a:spcAft>
                <a:spcPts val="0"/>
              </a:spcAft>
              <a:buNone/>
            </a:pPr>
            <a:r>
              <a:t/>
            </a:r>
            <a:endParaRPr/>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3740" name="Shape 3740"/>
        <p:cNvGrpSpPr/>
        <p:nvPr/>
      </p:nvGrpSpPr>
      <p:grpSpPr>
        <a:xfrm>
          <a:off x="0" y="0"/>
          <a:ext cx="0" cy="0"/>
          <a:chOff x="0" y="0"/>
          <a:chExt cx="0" cy="0"/>
        </a:xfrm>
      </p:grpSpPr>
      <p:sp>
        <p:nvSpPr>
          <p:cNvPr id="3741" name="Google Shape;3741;p70"/>
          <p:cNvSpPr txBox="1"/>
          <p:nvPr>
            <p:ph type="title"/>
          </p:nvPr>
        </p:nvSpPr>
        <p:spPr>
          <a:xfrm>
            <a:off x="4445100" y="2764550"/>
            <a:ext cx="3464700" cy="716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Exercices</a:t>
            </a:r>
            <a:endParaRPr/>
          </a:p>
        </p:txBody>
      </p:sp>
      <p:sp>
        <p:nvSpPr>
          <p:cNvPr id="3742" name="Google Shape;3742;p70"/>
          <p:cNvSpPr txBox="1"/>
          <p:nvPr>
            <p:ph idx="1" type="body"/>
          </p:nvPr>
        </p:nvSpPr>
        <p:spPr>
          <a:xfrm>
            <a:off x="5007475" y="3591450"/>
            <a:ext cx="2902200" cy="615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sp>
        <p:nvSpPr>
          <p:cNvPr id="3743" name="Google Shape;3743;p70"/>
          <p:cNvSpPr txBox="1"/>
          <p:nvPr>
            <p:ph idx="2" type="title"/>
          </p:nvPr>
        </p:nvSpPr>
        <p:spPr>
          <a:xfrm>
            <a:off x="6416025" y="1932850"/>
            <a:ext cx="1493400" cy="925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04</a:t>
            </a:r>
            <a:endParaRPr/>
          </a:p>
        </p:txBody>
      </p:sp>
      <p:grpSp>
        <p:nvGrpSpPr>
          <p:cNvPr id="3744" name="Google Shape;3744;p70"/>
          <p:cNvGrpSpPr/>
          <p:nvPr/>
        </p:nvGrpSpPr>
        <p:grpSpPr>
          <a:xfrm>
            <a:off x="720178" y="1283683"/>
            <a:ext cx="3123682" cy="2872624"/>
            <a:chOff x="5133337" y="1283619"/>
            <a:chExt cx="3008458" cy="2766661"/>
          </a:xfrm>
        </p:grpSpPr>
        <p:sp>
          <p:nvSpPr>
            <p:cNvPr id="3745" name="Google Shape;3745;p70"/>
            <p:cNvSpPr/>
            <p:nvPr/>
          </p:nvSpPr>
          <p:spPr>
            <a:xfrm>
              <a:off x="6264915" y="2738132"/>
              <a:ext cx="16427" cy="55005"/>
            </a:xfrm>
            <a:custGeom>
              <a:rect b="b" l="l" r="r" t="t"/>
              <a:pathLst>
                <a:path extrusionOk="0" h="442" w="132">
                  <a:moveTo>
                    <a:pt x="0" y="1"/>
                  </a:moveTo>
                  <a:lnTo>
                    <a:pt x="0" y="27"/>
                  </a:lnTo>
                  <a:lnTo>
                    <a:pt x="0" y="60"/>
                  </a:lnTo>
                  <a:lnTo>
                    <a:pt x="0" y="86"/>
                  </a:lnTo>
                  <a:lnTo>
                    <a:pt x="0" y="113"/>
                  </a:lnTo>
                  <a:lnTo>
                    <a:pt x="0" y="139"/>
                  </a:lnTo>
                  <a:lnTo>
                    <a:pt x="0" y="224"/>
                  </a:lnTo>
                  <a:cubicBezTo>
                    <a:pt x="0" y="251"/>
                    <a:pt x="27" y="277"/>
                    <a:pt x="27" y="303"/>
                  </a:cubicBezTo>
                  <a:cubicBezTo>
                    <a:pt x="27" y="329"/>
                    <a:pt x="53" y="329"/>
                    <a:pt x="53" y="356"/>
                  </a:cubicBezTo>
                  <a:lnTo>
                    <a:pt x="79" y="356"/>
                  </a:lnTo>
                  <a:lnTo>
                    <a:pt x="79" y="389"/>
                  </a:lnTo>
                  <a:cubicBezTo>
                    <a:pt x="79" y="389"/>
                    <a:pt x="79" y="415"/>
                    <a:pt x="105" y="415"/>
                  </a:cubicBezTo>
                  <a:lnTo>
                    <a:pt x="105" y="441"/>
                  </a:lnTo>
                  <a:cubicBezTo>
                    <a:pt x="132" y="441"/>
                    <a:pt x="132" y="415"/>
                    <a:pt x="132" y="415"/>
                  </a:cubicBezTo>
                  <a:lnTo>
                    <a:pt x="132" y="389"/>
                  </a:lnTo>
                  <a:lnTo>
                    <a:pt x="132" y="356"/>
                  </a:lnTo>
                  <a:lnTo>
                    <a:pt x="132" y="329"/>
                  </a:lnTo>
                  <a:lnTo>
                    <a:pt x="132" y="277"/>
                  </a:lnTo>
                  <a:cubicBezTo>
                    <a:pt x="132" y="251"/>
                    <a:pt x="132" y="224"/>
                    <a:pt x="105" y="191"/>
                  </a:cubicBezTo>
                  <a:cubicBezTo>
                    <a:pt x="105" y="165"/>
                    <a:pt x="105" y="139"/>
                    <a:pt x="79" y="139"/>
                  </a:cubicBezTo>
                  <a:lnTo>
                    <a:pt x="79" y="86"/>
                  </a:lnTo>
                  <a:cubicBezTo>
                    <a:pt x="53" y="86"/>
                    <a:pt x="53" y="86"/>
                    <a:pt x="53" y="60"/>
                  </a:cubicBezTo>
                  <a:cubicBezTo>
                    <a:pt x="53" y="27"/>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70"/>
            <p:cNvSpPr/>
            <p:nvPr/>
          </p:nvSpPr>
          <p:spPr>
            <a:xfrm>
              <a:off x="6264915" y="2568140"/>
              <a:ext cx="16427" cy="64711"/>
            </a:xfrm>
            <a:custGeom>
              <a:rect b="b" l="l" r="r" t="t"/>
              <a:pathLst>
                <a:path extrusionOk="0" h="520" w="132">
                  <a:moveTo>
                    <a:pt x="27" y="0"/>
                  </a:moveTo>
                  <a:lnTo>
                    <a:pt x="27" y="26"/>
                  </a:lnTo>
                  <a:lnTo>
                    <a:pt x="27" y="53"/>
                  </a:lnTo>
                  <a:lnTo>
                    <a:pt x="27" y="79"/>
                  </a:lnTo>
                  <a:lnTo>
                    <a:pt x="27" y="112"/>
                  </a:lnTo>
                  <a:lnTo>
                    <a:pt x="27" y="138"/>
                  </a:lnTo>
                  <a:cubicBezTo>
                    <a:pt x="0" y="138"/>
                    <a:pt x="0" y="164"/>
                    <a:pt x="0" y="191"/>
                  </a:cubicBezTo>
                  <a:cubicBezTo>
                    <a:pt x="0" y="217"/>
                    <a:pt x="0" y="243"/>
                    <a:pt x="27" y="276"/>
                  </a:cubicBezTo>
                  <a:lnTo>
                    <a:pt x="27" y="355"/>
                  </a:lnTo>
                  <a:cubicBezTo>
                    <a:pt x="53" y="381"/>
                    <a:pt x="53" y="407"/>
                    <a:pt x="53" y="407"/>
                  </a:cubicBezTo>
                  <a:lnTo>
                    <a:pt x="53" y="440"/>
                  </a:lnTo>
                  <a:lnTo>
                    <a:pt x="79" y="467"/>
                  </a:lnTo>
                  <a:lnTo>
                    <a:pt x="79" y="493"/>
                  </a:lnTo>
                  <a:lnTo>
                    <a:pt x="79" y="519"/>
                  </a:lnTo>
                  <a:lnTo>
                    <a:pt x="105" y="519"/>
                  </a:lnTo>
                  <a:lnTo>
                    <a:pt x="105" y="493"/>
                  </a:lnTo>
                  <a:lnTo>
                    <a:pt x="105" y="467"/>
                  </a:lnTo>
                  <a:cubicBezTo>
                    <a:pt x="105" y="467"/>
                    <a:pt x="105" y="440"/>
                    <a:pt x="132" y="440"/>
                  </a:cubicBezTo>
                  <a:lnTo>
                    <a:pt x="132" y="407"/>
                  </a:lnTo>
                  <a:lnTo>
                    <a:pt x="132" y="355"/>
                  </a:lnTo>
                  <a:lnTo>
                    <a:pt x="132" y="243"/>
                  </a:lnTo>
                  <a:cubicBezTo>
                    <a:pt x="132" y="217"/>
                    <a:pt x="105" y="191"/>
                    <a:pt x="105" y="164"/>
                  </a:cubicBezTo>
                  <a:cubicBezTo>
                    <a:pt x="105" y="138"/>
                    <a:pt x="79" y="138"/>
                    <a:pt x="79" y="112"/>
                  </a:cubicBezTo>
                  <a:lnTo>
                    <a:pt x="79" y="79"/>
                  </a:lnTo>
                  <a:cubicBezTo>
                    <a:pt x="79" y="79"/>
                    <a:pt x="53" y="79"/>
                    <a:pt x="53" y="53"/>
                  </a:cubicBezTo>
                  <a:lnTo>
                    <a:pt x="53"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70"/>
            <p:cNvSpPr/>
            <p:nvPr/>
          </p:nvSpPr>
          <p:spPr>
            <a:xfrm>
              <a:off x="6301627" y="2734897"/>
              <a:ext cx="14062" cy="61476"/>
            </a:xfrm>
            <a:custGeom>
              <a:rect b="b" l="l" r="r" t="t"/>
              <a:pathLst>
                <a:path extrusionOk="0" h="494" w="113">
                  <a:moveTo>
                    <a:pt x="1" y="1"/>
                  </a:moveTo>
                  <a:cubicBezTo>
                    <a:pt x="1" y="1"/>
                    <a:pt x="34" y="1"/>
                    <a:pt x="34" y="27"/>
                  </a:cubicBezTo>
                  <a:lnTo>
                    <a:pt x="1" y="53"/>
                  </a:lnTo>
                  <a:lnTo>
                    <a:pt x="1" y="86"/>
                  </a:lnTo>
                  <a:lnTo>
                    <a:pt x="1" y="112"/>
                  </a:lnTo>
                  <a:lnTo>
                    <a:pt x="1" y="165"/>
                  </a:lnTo>
                  <a:lnTo>
                    <a:pt x="1" y="250"/>
                  </a:lnTo>
                  <a:cubicBezTo>
                    <a:pt x="1" y="277"/>
                    <a:pt x="1" y="303"/>
                    <a:pt x="34" y="355"/>
                  </a:cubicBezTo>
                  <a:lnTo>
                    <a:pt x="34" y="382"/>
                  </a:lnTo>
                  <a:cubicBezTo>
                    <a:pt x="34" y="415"/>
                    <a:pt x="60" y="415"/>
                    <a:pt x="60" y="415"/>
                  </a:cubicBezTo>
                  <a:lnTo>
                    <a:pt x="60" y="441"/>
                  </a:lnTo>
                  <a:lnTo>
                    <a:pt x="60" y="467"/>
                  </a:lnTo>
                  <a:lnTo>
                    <a:pt x="86" y="493"/>
                  </a:lnTo>
                  <a:lnTo>
                    <a:pt x="113" y="493"/>
                  </a:lnTo>
                  <a:lnTo>
                    <a:pt x="113" y="467"/>
                  </a:lnTo>
                  <a:lnTo>
                    <a:pt x="113" y="441"/>
                  </a:lnTo>
                  <a:lnTo>
                    <a:pt x="113" y="415"/>
                  </a:lnTo>
                  <a:lnTo>
                    <a:pt x="113" y="382"/>
                  </a:lnTo>
                  <a:lnTo>
                    <a:pt x="113" y="329"/>
                  </a:lnTo>
                  <a:lnTo>
                    <a:pt x="113" y="250"/>
                  </a:lnTo>
                  <a:cubicBezTo>
                    <a:pt x="113" y="217"/>
                    <a:pt x="113" y="165"/>
                    <a:pt x="86" y="139"/>
                  </a:cubicBezTo>
                  <a:lnTo>
                    <a:pt x="86" y="112"/>
                  </a:lnTo>
                  <a:cubicBezTo>
                    <a:pt x="86" y="86"/>
                    <a:pt x="60" y="86"/>
                    <a:pt x="60" y="86"/>
                  </a:cubicBezTo>
                  <a:lnTo>
                    <a:pt x="60" y="53"/>
                  </a:lnTo>
                  <a:lnTo>
                    <a:pt x="60" y="27"/>
                  </a:lnTo>
                  <a:cubicBezTo>
                    <a:pt x="60" y="1"/>
                    <a:pt x="34" y="1"/>
                    <a:pt x="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70"/>
            <p:cNvSpPr/>
            <p:nvPr/>
          </p:nvSpPr>
          <p:spPr>
            <a:xfrm>
              <a:off x="6227208" y="3286935"/>
              <a:ext cx="44302" cy="180819"/>
            </a:xfrm>
            <a:custGeom>
              <a:rect b="b" l="l" r="r" t="t"/>
              <a:pathLst>
                <a:path extrusionOk="0" h="1453" w="356">
                  <a:moveTo>
                    <a:pt x="27" y="0"/>
                  </a:moveTo>
                  <a:cubicBezTo>
                    <a:pt x="27" y="0"/>
                    <a:pt x="1" y="26"/>
                    <a:pt x="27" y="26"/>
                  </a:cubicBezTo>
                  <a:lnTo>
                    <a:pt x="27" y="86"/>
                  </a:lnTo>
                  <a:lnTo>
                    <a:pt x="27" y="164"/>
                  </a:lnTo>
                  <a:lnTo>
                    <a:pt x="27" y="250"/>
                  </a:lnTo>
                  <a:lnTo>
                    <a:pt x="27" y="302"/>
                  </a:lnTo>
                  <a:cubicBezTo>
                    <a:pt x="27" y="355"/>
                    <a:pt x="27" y="414"/>
                    <a:pt x="54" y="493"/>
                  </a:cubicBezTo>
                  <a:cubicBezTo>
                    <a:pt x="54" y="578"/>
                    <a:pt x="80" y="657"/>
                    <a:pt x="80" y="743"/>
                  </a:cubicBezTo>
                  <a:cubicBezTo>
                    <a:pt x="106" y="822"/>
                    <a:pt x="139" y="933"/>
                    <a:pt x="165" y="1012"/>
                  </a:cubicBezTo>
                  <a:cubicBezTo>
                    <a:pt x="192" y="1071"/>
                    <a:pt x="218" y="1124"/>
                    <a:pt x="218" y="1176"/>
                  </a:cubicBezTo>
                  <a:cubicBezTo>
                    <a:pt x="244" y="1176"/>
                    <a:pt x="244" y="1203"/>
                    <a:pt x="244" y="1236"/>
                  </a:cubicBezTo>
                  <a:cubicBezTo>
                    <a:pt x="244" y="1262"/>
                    <a:pt x="270" y="1288"/>
                    <a:pt x="270" y="1288"/>
                  </a:cubicBezTo>
                  <a:cubicBezTo>
                    <a:pt x="303" y="1314"/>
                    <a:pt x="303" y="1341"/>
                    <a:pt x="303" y="1367"/>
                  </a:cubicBezTo>
                  <a:cubicBezTo>
                    <a:pt x="330" y="1400"/>
                    <a:pt x="330" y="1426"/>
                    <a:pt x="330" y="1426"/>
                  </a:cubicBezTo>
                  <a:cubicBezTo>
                    <a:pt x="330" y="1426"/>
                    <a:pt x="330" y="1452"/>
                    <a:pt x="356" y="1452"/>
                  </a:cubicBezTo>
                  <a:lnTo>
                    <a:pt x="356" y="1426"/>
                  </a:lnTo>
                  <a:cubicBezTo>
                    <a:pt x="356" y="1400"/>
                    <a:pt x="356" y="1400"/>
                    <a:pt x="330" y="1367"/>
                  </a:cubicBezTo>
                  <a:cubicBezTo>
                    <a:pt x="330" y="1314"/>
                    <a:pt x="330" y="1262"/>
                    <a:pt x="303" y="1203"/>
                  </a:cubicBezTo>
                  <a:cubicBezTo>
                    <a:pt x="303" y="1176"/>
                    <a:pt x="303" y="1124"/>
                    <a:pt x="270" y="1098"/>
                  </a:cubicBezTo>
                  <a:lnTo>
                    <a:pt x="270" y="986"/>
                  </a:lnTo>
                  <a:lnTo>
                    <a:pt x="218" y="710"/>
                  </a:lnTo>
                  <a:lnTo>
                    <a:pt x="139" y="467"/>
                  </a:lnTo>
                  <a:cubicBezTo>
                    <a:pt x="139" y="440"/>
                    <a:pt x="139" y="381"/>
                    <a:pt x="106" y="355"/>
                  </a:cubicBezTo>
                  <a:cubicBezTo>
                    <a:pt x="106" y="302"/>
                    <a:pt x="80" y="276"/>
                    <a:pt x="80" y="250"/>
                  </a:cubicBezTo>
                  <a:cubicBezTo>
                    <a:pt x="80" y="164"/>
                    <a:pt x="54" y="112"/>
                    <a:pt x="54" y="86"/>
                  </a:cubicBezTo>
                  <a:lnTo>
                    <a:pt x="54" y="26"/>
                  </a:lnTo>
                  <a:cubicBezTo>
                    <a:pt x="27" y="26"/>
                    <a:pt x="27"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70"/>
            <p:cNvSpPr/>
            <p:nvPr/>
          </p:nvSpPr>
          <p:spPr>
            <a:xfrm>
              <a:off x="6295155" y="3324517"/>
              <a:ext cx="31236" cy="88480"/>
            </a:xfrm>
            <a:custGeom>
              <a:rect b="b" l="l" r="r" t="t"/>
              <a:pathLst>
                <a:path extrusionOk="0" h="711" w="251">
                  <a:moveTo>
                    <a:pt x="0" y="0"/>
                  </a:moveTo>
                  <a:lnTo>
                    <a:pt x="0" y="27"/>
                  </a:lnTo>
                  <a:lnTo>
                    <a:pt x="0" y="53"/>
                  </a:lnTo>
                  <a:lnTo>
                    <a:pt x="0" y="112"/>
                  </a:lnTo>
                  <a:lnTo>
                    <a:pt x="0" y="138"/>
                  </a:lnTo>
                  <a:cubicBezTo>
                    <a:pt x="0" y="165"/>
                    <a:pt x="27" y="165"/>
                    <a:pt x="27" y="191"/>
                  </a:cubicBezTo>
                  <a:lnTo>
                    <a:pt x="27" y="244"/>
                  </a:lnTo>
                  <a:cubicBezTo>
                    <a:pt x="27" y="303"/>
                    <a:pt x="53" y="355"/>
                    <a:pt x="53" y="382"/>
                  </a:cubicBezTo>
                  <a:cubicBezTo>
                    <a:pt x="86" y="441"/>
                    <a:pt x="86" y="467"/>
                    <a:pt x="112" y="520"/>
                  </a:cubicBezTo>
                  <a:cubicBezTo>
                    <a:pt x="112" y="546"/>
                    <a:pt x="138" y="546"/>
                    <a:pt x="138" y="572"/>
                  </a:cubicBezTo>
                  <a:cubicBezTo>
                    <a:pt x="138" y="605"/>
                    <a:pt x="165" y="605"/>
                    <a:pt x="165" y="605"/>
                  </a:cubicBezTo>
                  <a:lnTo>
                    <a:pt x="165" y="631"/>
                  </a:lnTo>
                  <a:cubicBezTo>
                    <a:pt x="191" y="658"/>
                    <a:pt x="191" y="684"/>
                    <a:pt x="191" y="684"/>
                  </a:cubicBezTo>
                  <a:lnTo>
                    <a:pt x="217" y="710"/>
                  </a:lnTo>
                  <a:lnTo>
                    <a:pt x="250" y="710"/>
                  </a:lnTo>
                  <a:cubicBezTo>
                    <a:pt x="250" y="710"/>
                    <a:pt x="250" y="684"/>
                    <a:pt x="217" y="684"/>
                  </a:cubicBezTo>
                  <a:lnTo>
                    <a:pt x="217" y="631"/>
                  </a:lnTo>
                  <a:lnTo>
                    <a:pt x="217" y="605"/>
                  </a:lnTo>
                  <a:lnTo>
                    <a:pt x="217" y="546"/>
                  </a:lnTo>
                  <a:cubicBezTo>
                    <a:pt x="217" y="520"/>
                    <a:pt x="217" y="493"/>
                    <a:pt x="191" y="493"/>
                  </a:cubicBezTo>
                  <a:cubicBezTo>
                    <a:pt x="191" y="441"/>
                    <a:pt x="191" y="382"/>
                    <a:pt x="165" y="355"/>
                  </a:cubicBezTo>
                  <a:cubicBezTo>
                    <a:pt x="165" y="303"/>
                    <a:pt x="138" y="276"/>
                    <a:pt x="112" y="217"/>
                  </a:cubicBezTo>
                  <a:cubicBezTo>
                    <a:pt x="112" y="191"/>
                    <a:pt x="112" y="191"/>
                    <a:pt x="86" y="165"/>
                  </a:cubicBezTo>
                  <a:cubicBezTo>
                    <a:pt x="86" y="138"/>
                    <a:pt x="86" y="138"/>
                    <a:pt x="53" y="112"/>
                  </a:cubicBezTo>
                  <a:cubicBezTo>
                    <a:pt x="53" y="79"/>
                    <a:pt x="27" y="53"/>
                    <a:pt x="27" y="53"/>
                  </a:cubicBezTo>
                  <a:lnTo>
                    <a:pt x="27" y="27"/>
                  </a:ln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70"/>
            <p:cNvSpPr/>
            <p:nvPr/>
          </p:nvSpPr>
          <p:spPr>
            <a:xfrm>
              <a:off x="6277982" y="2418433"/>
              <a:ext cx="20533" cy="88480"/>
            </a:xfrm>
            <a:custGeom>
              <a:rect b="b" l="l" r="r" t="t"/>
              <a:pathLst>
                <a:path extrusionOk="0" h="711" w="165">
                  <a:moveTo>
                    <a:pt x="0" y="1"/>
                  </a:moveTo>
                  <a:lnTo>
                    <a:pt x="0" y="27"/>
                  </a:lnTo>
                  <a:lnTo>
                    <a:pt x="0" y="106"/>
                  </a:lnTo>
                  <a:lnTo>
                    <a:pt x="0" y="165"/>
                  </a:lnTo>
                  <a:lnTo>
                    <a:pt x="0" y="217"/>
                  </a:lnTo>
                  <a:lnTo>
                    <a:pt x="27" y="355"/>
                  </a:lnTo>
                  <a:lnTo>
                    <a:pt x="60" y="461"/>
                  </a:lnTo>
                  <a:lnTo>
                    <a:pt x="60" y="520"/>
                  </a:lnTo>
                  <a:cubicBezTo>
                    <a:pt x="60" y="546"/>
                    <a:pt x="86" y="572"/>
                    <a:pt x="86" y="572"/>
                  </a:cubicBezTo>
                  <a:lnTo>
                    <a:pt x="86" y="598"/>
                  </a:lnTo>
                  <a:lnTo>
                    <a:pt x="86" y="658"/>
                  </a:lnTo>
                  <a:lnTo>
                    <a:pt x="86" y="684"/>
                  </a:lnTo>
                  <a:cubicBezTo>
                    <a:pt x="86" y="684"/>
                    <a:pt x="86" y="710"/>
                    <a:pt x="112" y="710"/>
                  </a:cubicBezTo>
                  <a:lnTo>
                    <a:pt x="112" y="684"/>
                  </a:lnTo>
                  <a:lnTo>
                    <a:pt x="112" y="658"/>
                  </a:lnTo>
                  <a:cubicBezTo>
                    <a:pt x="112" y="658"/>
                    <a:pt x="112" y="625"/>
                    <a:pt x="138" y="625"/>
                  </a:cubicBezTo>
                  <a:lnTo>
                    <a:pt x="138" y="572"/>
                  </a:lnTo>
                  <a:lnTo>
                    <a:pt x="138" y="546"/>
                  </a:lnTo>
                  <a:lnTo>
                    <a:pt x="138" y="461"/>
                  </a:lnTo>
                  <a:cubicBezTo>
                    <a:pt x="165" y="408"/>
                    <a:pt x="138" y="382"/>
                    <a:pt x="138" y="329"/>
                  </a:cubicBezTo>
                  <a:cubicBezTo>
                    <a:pt x="138" y="296"/>
                    <a:pt x="138" y="244"/>
                    <a:pt x="112" y="191"/>
                  </a:cubicBezTo>
                  <a:cubicBezTo>
                    <a:pt x="112" y="165"/>
                    <a:pt x="86" y="132"/>
                    <a:pt x="86" y="106"/>
                  </a:cubicBezTo>
                  <a:lnTo>
                    <a:pt x="60" y="106"/>
                  </a:lnTo>
                  <a:lnTo>
                    <a:pt x="60" y="53"/>
                  </a:lnTo>
                  <a:cubicBezTo>
                    <a:pt x="27" y="53"/>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70"/>
            <p:cNvSpPr/>
            <p:nvPr/>
          </p:nvSpPr>
          <p:spPr>
            <a:xfrm>
              <a:off x="6315564" y="3579629"/>
              <a:ext cx="51645" cy="81885"/>
            </a:xfrm>
            <a:custGeom>
              <a:rect b="b" l="l" r="r" t="t"/>
              <a:pathLst>
                <a:path extrusionOk="0" h="658" w="415">
                  <a:moveTo>
                    <a:pt x="27" y="1"/>
                  </a:moveTo>
                  <a:cubicBezTo>
                    <a:pt x="1" y="1"/>
                    <a:pt x="1" y="1"/>
                    <a:pt x="1" y="34"/>
                  </a:cubicBezTo>
                  <a:lnTo>
                    <a:pt x="27" y="34"/>
                  </a:lnTo>
                  <a:cubicBezTo>
                    <a:pt x="27" y="60"/>
                    <a:pt x="27" y="86"/>
                    <a:pt x="53" y="86"/>
                  </a:cubicBezTo>
                  <a:lnTo>
                    <a:pt x="53" y="112"/>
                  </a:lnTo>
                  <a:lnTo>
                    <a:pt x="53" y="165"/>
                  </a:lnTo>
                  <a:cubicBezTo>
                    <a:pt x="86" y="198"/>
                    <a:pt x="86" y="224"/>
                    <a:pt x="86" y="250"/>
                  </a:cubicBezTo>
                  <a:cubicBezTo>
                    <a:pt x="112" y="277"/>
                    <a:pt x="139" y="329"/>
                    <a:pt x="165" y="362"/>
                  </a:cubicBezTo>
                  <a:cubicBezTo>
                    <a:pt x="191" y="415"/>
                    <a:pt x="218" y="441"/>
                    <a:pt x="250" y="467"/>
                  </a:cubicBezTo>
                  <a:cubicBezTo>
                    <a:pt x="250" y="494"/>
                    <a:pt x="277" y="526"/>
                    <a:pt x="303" y="526"/>
                  </a:cubicBezTo>
                  <a:cubicBezTo>
                    <a:pt x="303" y="553"/>
                    <a:pt x="303" y="553"/>
                    <a:pt x="329" y="579"/>
                  </a:cubicBezTo>
                  <a:lnTo>
                    <a:pt x="356" y="579"/>
                  </a:lnTo>
                  <a:cubicBezTo>
                    <a:pt x="356" y="605"/>
                    <a:pt x="382" y="605"/>
                    <a:pt x="382" y="632"/>
                  </a:cubicBezTo>
                  <a:lnTo>
                    <a:pt x="415" y="658"/>
                  </a:lnTo>
                  <a:lnTo>
                    <a:pt x="415" y="632"/>
                  </a:lnTo>
                  <a:lnTo>
                    <a:pt x="415" y="605"/>
                  </a:lnTo>
                  <a:cubicBezTo>
                    <a:pt x="415" y="605"/>
                    <a:pt x="382" y="579"/>
                    <a:pt x="382" y="553"/>
                  </a:cubicBezTo>
                  <a:lnTo>
                    <a:pt x="382" y="526"/>
                  </a:lnTo>
                  <a:cubicBezTo>
                    <a:pt x="356" y="526"/>
                    <a:pt x="356" y="494"/>
                    <a:pt x="356" y="494"/>
                  </a:cubicBezTo>
                  <a:cubicBezTo>
                    <a:pt x="356" y="467"/>
                    <a:pt x="329" y="441"/>
                    <a:pt x="329" y="415"/>
                  </a:cubicBezTo>
                  <a:cubicBezTo>
                    <a:pt x="303" y="388"/>
                    <a:pt x="277" y="329"/>
                    <a:pt x="277" y="303"/>
                  </a:cubicBezTo>
                  <a:cubicBezTo>
                    <a:pt x="250" y="250"/>
                    <a:pt x="218" y="224"/>
                    <a:pt x="191" y="198"/>
                  </a:cubicBezTo>
                  <a:cubicBezTo>
                    <a:pt x="165" y="165"/>
                    <a:pt x="139" y="139"/>
                    <a:pt x="139" y="139"/>
                  </a:cubicBezTo>
                  <a:cubicBezTo>
                    <a:pt x="112" y="112"/>
                    <a:pt x="112" y="112"/>
                    <a:pt x="112" y="86"/>
                  </a:cubicBezTo>
                  <a:lnTo>
                    <a:pt x="86" y="86"/>
                  </a:lnTo>
                  <a:cubicBezTo>
                    <a:pt x="86" y="60"/>
                    <a:pt x="53" y="34"/>
                    <a:pt x="53" y="34"/>
                  </a:cubicBezTo>
                  <a:cubicBezTo>
                    <a:pt x="53" y="1"/>
                    <a:pt x="27"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70"/>
            <p:cNvSpPr/>
            <p:nvPr/>
          </p:nvSpPr>
          <p:spPr>
            <a:xfrm>
              <a:off x="6332738" y="2728426"/>
              <a:ext cx="14062" cy="64711"/>
            </a:xfrm>
            <a:custGeom>
              <a:rect b="b" l="l" r="r" t="t"/>
              <a:pathLst>
                <a:path extrusionOk="0" h="520" w="113">
                  <a:moveTo>
                    <a:pt x="27" y="0"/>
                  </a:moveTo>
                  <a:lnTo>
                    <a:pt x="27" y="26"/>
                  </a:lnTo>
                  <a:cubicBezTo>
                    <a:pt x="27" y="26"/>
                    <a:pt x="27" y="53"/>
                    <a:pt x="1" y="53"/>
                  </a:cubicBezTo>
                  <a:lnTo>
                    <a:pt x="1" y="79"/>
                  </a:lnTo>
                  <a:lnTo>
                    <a:pt x="1" y="105"/>
                  </a:lnTo>
                  <a:lnTo>
                    <a:pt x="1" y="164"/>
                  </a:lnTo>
                  <a:lnTo>
                    <a:pt x="1" y="269"/>
                  </a:lnTo>
                  <a:cubicBezTo>
                    <a:pt x="1" y="302"/>
                    <a:pt x="1" y="329"/>
                    <a:pt x="27" y="355"/>
                  </a:cubicBezTo>
                  <a:lnTo>
                    <a:pt x="27" y="407"/>
                  </a:lnTo>
                  <a:lnTo>
                    <a:pt x="53" y="434"/>
                  </a:lnTo>
                  <a:lnTo>
                    <a:pt x="53" y="467"/>
                  </a:lnTo>
                  <a:lnTo>
                    <a:pt x="53" y="493"/>
                  </a:lnTo>
                  <a:lnTo>
                    <a:pt x="53" y="519"/>
                  </a:lnTo>
                  <a:lnTo>
                    <a:pt x="80" y="519"/>
                  </a:lnTo>
                  <a:lnTo>
                    <a:pt x="80" y="493"/>
                  </a:lnTo>
                  <a:lnTo>
                    <a:pt x="112" y="467"/>
                  </a:lnTo>
                  <a:lnTo>
                    <a:pt x="112" y="434"/>
                  </a:lnTo>
                  <a:lnTo>
                    <a:pt x="112" y="407"/>
                  </a:lnTo>
                  <a:lnTo>
                    <a:pt x="112" y="355"/>
                  </a:lnTo>
                  <a:lnTo>
                    <a:pt x="112" y="243"/>
                  </a:lnTo>
                  <a:cubicBezTo>
                    <a:pt x="112" y="217"/>
                    <a:pt x="112" y="191"/>
                    <a:pt x="80" y="164"/>
                  </a:cubicBezTo>
                  <a:lnTo>
                    <a:pt x="80" y="105"/>
                  </a:lnTo>
                  <a:cubicBezTo>
                    <a:pt x="80" y="105"/>
                    <a:pt x="80" y="79"/>
                    <a:pt x="53" y="79"/>
                  </a:cubicBezTo>
                  <a:lnTo>
                    <a:pt x="53" y="53"/>
                  </a:lnTo>
                  <a:lnTo>
                    <a:pt x="53" y="26"/>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70"/>
            <p:cNvSpPr/>
            <p:nvPr/>
          </p:nvSpPr>
          <p:spPr>
            <a:xfrm>
              <a:off x="6362978" y="2725066"/>
              <a:ext cx="14062" cy="68071"/>
            </a:xfrm>
            <a:custGeom>
              <a:rect b="b" l="l" r="r" t="t"/>
              <a:pathLst>
                <a:path extrusionOk="0" h="547" w="113">
                  <a:moveTo>
                    <a:pt x="34" y="1"/>
                  </a:moveTo>
                  <a:lnTo>
                    <a:pt x="34" y="27"/>
                  </a:lnTo>
                  <a:lnTo>
                    <a:pt x="34" y="80"/>
                  </a:lnTo>
                  <a:lnTo>
                    <a:pt x="1" y="80"/>
                  </a:lnTo>
                  <a:lnTo>
                    <a:pt x="1" y="106"/>
                  </a:lnTo>
                  <a:lnTo>
                    <a:pt x="1" y="165"/>
                  </a:lnTo>
                  <a:lnTo>
                    <a:pt x="1" y="270"/>
                  </a:lnTo>
                  <a:lnTo>
                    <a:pt x="1" y="356"/>
                  </a:lnTo>
                  <a:cubicBezTo>
                    <a:pt x="34" y="382"/>
                    <a:pt x="34" y="408"/>
                    <a:pt x="34" y="408"/>
                  </a:cubicBezTo>
                  <a:cubicBezTo>
                    <a:pt x="34" y="434"/>
                    <a:pt x="34" y="434"/>
                    <a:pt x="60" y="434"/>
                  </a:cubicBezTo>
                  <a:lnTo>
                    <a:pt x="60" y="461"/>
                  </a:lnTo>
                  <a:lnTo>
                    <a:pt x="60" y="520"/>
                  </a:lnTo>
                  <a:lnTo>
                    <a:pt x="86" y="546"/>
                  </a:lnTo>
                  <a:lnTo>
                    <a:pt x="86" y="520"/>
                  </a:lnTo>
                  <a:lnTo>
                    <a:pt x="86" y="494"/>
                  </a:lnTo>
                  <a:lnTo>
                    <a:pt x="86" y="461"/>
                  </a:lnTo>
                  <a:cubicBezTo>
                    <a:pt x="113" y="461"/>
                    <a:pt x="113" y="461"/>
                    <a:pt x="113" y="434"/>
                  </a:cubicBezTo>
                  <a:lnTo>
                    <a:pt x="113" y="408"/>
                  </a:lnTo>
                  <a:lnTo>
                    <a:pt x="113" y="356"/>
                  </a:lnTo>
                  <a:lnTo>
                    <a:pt x="113" y="270"/>
                  </a:lnTo>
                  <a:lnTo>
                    <a:pt x="113" y="165"/>
                  </a:lnTo>
                  <a:cubicBezTo>
                    <a:pt x="86" y="132"/>
                    <a:pt x="86" y="132"/>
                    <a:pt x="86" y="106"/>
                  </a:cubicBezTo>
                  <a:cubicBezTo>
                    <a:pt x="86" y="106"/>
                    <a:pt x="86" y="80"/>
                    <a:pt x="60" y="80"/>
                  </a:cubicBezTo>
                  <a:lnTo>
                    <a:pt x="60" y="53"/>
                  </a:lnTo>
                  <a:lnTo>
                    <a:pt x="60" y="27"/>
                  </a:lnTo>
                  <a:lnTo>
                    <a:pt x="6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70"/>
            <p:cNvSpPr/>
            <p:nvPr/>
          </p:nvSpPr>
          <p:spPr>
            <a:xfrm>
              <a:off x="6367085" y="2332566"/>
              <a:ext cx="16551" cy="58240"/>
            </a:xfrm>
            <a:custGeom>
              <a:rect b="b" l="l" r="r" t="t"/>
              <a:pathLst>
                <a:path extrusionOk="0" h="468" w="133">
                  <a:moveTo>
                    <a:pt x="53" y="1"/>
                  </a:moveTo>
                  <a:cubicBezTo>
                    <a:pt x="27" y="1"/>
                    <a:pt x="27" y="1"/>
                    <a:pt x="27" y="33"/>
                  </a:cubicBezTo>
                  <a:lnTo>
                    <a:pt x="27" y="86"/>
                  </a:lnTo>
                  <a:lnTo>
                    <a:pt x="27" y="112"/>
                  </a:lnTo>
                  <a:cubicBezTo>
                    <a:pt x="27" y="139"/>
                    <a:pt x="1" y="139"/>
                    <a:pt x="1" y="165"/>
                  </a:cubicBezTo>
                  <a:lnTo>
                    <a:pt x="1" y="250"/>
                  </a:lnTo>
                  <a:cubicBezTo>
                    <a:pt x="27" y="277"/>
                    <a:pt x="27" y="303"/>
                    <a:pt x="27" y="329"/>
                  </a:cubicBezTo>
                  <a:cubicBezTo>
                    <a:pt x="27" y="362"/>
                    <a:pt x="53" y="388"/>
                    <a:pt x="80" y="415"/>
                  </a:cubicBezTo>
                  <a:cubicBezTo>
                    <a:pt x="80" y="415"/>
                    <a:pt x="80" y="441"/>
                    <a:pt x="106" y="441"/>
                  </a:cubicBezTo>
                  <a:lnTo>
                    <a:pt x="132" y="467"/>
                  </a:lnTo>
                  <a:lnTo>
                    <a:pt x="132" y="441"/>
                  </a:lnTo>
                  <a:lnTo>
                    <a:pt x="132" y="388"/>
                  </a:lnTo>
                  <a:lnTo>
                    <a:pt x="132" y="362"/>
                  </a:lnTo>
                  <a:lnTo>
                    <a:pt x="132" y="329"/>
                  </a:lnTo>
                  <a:lnTo>
                    <a:pt x="132" y="250"/>
                  </a:lnTo>
                  <a:cubicBezTo>
                    <a:pt x="132" y="224"/>
                    <a:pt x="106" y="198"/>
                    <a:pt x="106" y="165"/>
                  </a:cubicBezTo>
                  <a:cubicBezTo>
                    <a:pt x="106" y="139"/>
                    <a:pt x="106" y="112"/>
                    <a:pt x="80" y="112"/>
                  </a:cubicBezTo>
                  <a:lnTo>
                    <a:pt x="80" y="86"/>
                  </a:lnTo>
                  <a:lnTo>
                    <a:pt x="80" y="60"/>
                  </a:lnTo>
                  <a:cubicBezTo>
                    <a:pt x="80" y="60"/>
                    <a:pt x="53" y="60"/>
                    <a:pt x="53" y="33"/>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70"/>
            <p:cNvSpPr/>
            <p:nvPr/>
          </p:nvSpPr>
          <p:spPr>
            <a:xfrm>
              <a:off x="6264915" y="3569798"/>
              <a:ext cx="77778" cy="126063"/>
            </a:xfrm>
            <a:custGeom>
              <a:rect b="b" l="l" r="r" t="t"/>
              <a:pathLst>
                <a:path extrusionOk="0" h="1013" w="625">
                  <a:moveTo>
                    <a:pt x="27" y="1"/>
                  </a:moveTo>
                  <a:cubicBezTo>
                    <a:pt x="0" y="1"/>
                    <a:pt x="0" y="1"/>
                    <a:pt x="0" y="27"/>
                  </a:cubicBezTo>
                  <a:cubicBezTo>
                    <a:pt x="27" y="27"/>
                    <a:pt x="27" y="27"/>
                    <a:pt x="27" y="53"/>
                  </a:cubicBezTo>
                  <a:cubicBezTo>
                    <a:pt x="53" y="80"/>
                    <a:pt x="53" y="113"/>
                    <a:pt x="79" y="139"/>
                  </a:cubicBezTo>
                  <a:lnTo>
                    <a:pt x="79" y="165"/>
                  </a:lnTo>
                  <a:cubicBezTo>
                    <a:pt x="105" y="191"/>
                    <a:pt x="105" y="218"/>
                    <a:pt x="105" y="244"/>
                  </a:cubicBezTo>
                  <a:cubicBezTo>
                    <a:pt x="132" y="277"/>
                    <a:pt x="132" y="303"/>
                    <a:pt x="165" y="356"/>
                  </a:cubicBezTo>
                  <a:cubicBezTo>
                    <a:pt x="191" y="408"/>
                    <a:pt x="243" y="494"/>
                    <a:pt x="270" y="546"/>
                  </a:cubicBezTo>
                  <a:cubicBezTo>
                    <a:pt x="296" y="605"/>
                    <a:pt x="355" y="658"/>
                    <a:pt x="381" y="711"/>
                  </a:cubicBezTo>
                  <a:cubicBezTo>
                    <a:pt x="408" y="770"/>
                    <a:pt x="434" y="796"/>
                    <a:pt x="460" y="822"/>
                  </a:cubicBezTo>
                  <a:cubicBezTo>
                    <a:pt x="493" y="822"/>
                    <a:pt x="493" y="848"/>
                    <a:pt x="519" y="875"/>
                  </a:cubicBezTo>
                  <a:lnTo>
                    <a:pt x="519" y="901"/>
                  </a:lnTo>
                  <a:cubicBezTo>
                    <a:pt x="546" y="934"/>
                    <a:pt x="572" y="960"/>
                    <a:pt x="598" y="986"/>
                  </a:cubicBezTo>
                  <a:lnTo>
                    <a:pt x="598" y="1013"/>
                  </a:lnTo>
                  <a:lnTo>
                    <a:pt x="625" y="1013"/>
                  </a:lnTo>
                  <a:lnTo>
                    <a:pt x="625" y="986"/>
                  </a:lnTo>
                  <a:lnTo>
                    <a:pt x="625" y="960"/>
                  </a:lnTo>
                  <a:cubicBezTo>
                    <a:pt x="598" y="934"/>
                    <a:pt x="598" y="901"/>
                    <a:pt x="572" y="875"/>
                  </a:cubicBezTo>
                  <a:lnTo>
                    <a:pt x="546" y="848"/>
                  </a:lnTo>
                  <a:cubicBezTo>
                    <a:pt x="546" y="822"/>
                    <a:pt x="546" y="796"/>
                    <a:pt x="519" y="770"/>
                  </a:cubicBezTo>
                  <a:cubicBezTo>
                    <a:pt x="519" y="737"/>
                    <a:pt x="493" y="711"/>
                    <a:pt x="493" y="658"/>
                  </a:cubicBezTo>
                  <a:cubicBezTo>
                    <a:pt x="434" y="605"/>
                    <a:pt x="408" y="546"/>
                    <a:pt x="381" y="467"/>
                  </a:cubicBezTo>
                  <a:cubicBezTo>
                    <a:pt x="329" y="408"/>
                    <a:pt x="296" y="356"/>
                    <a:pt x="243" y="303"/>
                  </a:cubicBezTo>
                  <a:cubicBezTo>
                    <a:pt x="217" y="277"/>
                    <a:pt x="217" y="218"/>
                    <a:pt x="191" y="191"/>
                  </a:cubicBezTo>
                  <a:cubicBezTo>
                    <a:pt x="165" y="191"/>
                    <a:pt x="165" y="165"/>
                    <a:pt x="132" y="139"/>
                  </a:cubicBezTo>
                  <a:lnTo>
                    <a:pt x="105" y="113"/>
                  </a:lnTo>
                  <a:cubicBezTo>
                    <a:pt x="79" y="80"/>
                    <a:pt x="79" y="53"/>
                    <a:pt x="53"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70"/>
            <p:cNvSpPr/>
            <p:nvPr/>
          </p:nvSpPr>
          <p:spPr>
            <a:xfrm>
              <a:off x="6264915" y="3317922"/>
              <a:ext cx="30365" cy="118721"/>
            </a:xfrm>
            <a:custGeom>
              <a:rect b="b" l="l" r="r" t="t"/>
              <a:pathLst>
                <a:path extrusionOk="0" h="954" w="244">
                  <a:moveTo>
                    <a:pt x="0" y="1"/>
                  </a:moveTo>
                  <a:lnTo>
                    <a:pt x="0" y="27"/>
                  </a:lnTo>
                  <a:lnTo>
                    <a:pt x="0" y="53"/>
                  </a:lnTo>
                  <a:lnTo>
                    <a:pt x="0" y="132"/>
                  </a:lnTo>
                  <a:lnTo>
                    <a:pt x="0" y="165"/>
                  </a:lnTo>
                  <a:lnTo>
                    <a:pt x="0" y="218"/>
                  </a:lnTo>
                  <a:cubicBezTo>
                    <a:pt x="0" y="244"/>
                    <a:pt x="0" y="297"/>
                    <a:pt x="27" y="329"/>
                  </a:cubicBezTo>
                  <a:cubicBezTo>
                    <a:pt x="27" y="382"/>
                    <a:pt x="27" y="435"/>
                    <a:pt x="53" y="520"/>
                  </a:cubicBezTo>
                  <a:cubicBezTo>
                    <a:pt x="53" y="573"/>
                    <a:pt x="79" y="625"/>
                    <a:pt x="105" y="684"/>
                  </a:cubicBezTo>
                  <a:cubicBezTo>
                    <a:pt x="105" y="711"/>
                    <a:pt x="132" y="737"/>
                    <a:pt x="132" y="789"/>
                  </a:cubicBezTo>
                  <a:cubicBezTo>
                    <a:pt x="165" y="789"/>
                    <a:pt x="165" y="822"/>
                    <a:pt x="165" y="822"/>
                  </a:cubicBezTo>
                  <a:cubicBezTo>
                    <a:pt x="165" y="849"/>
                    <a:pt x="191" y="849"/>
                    <a:pt x="191" y="875"/>
                  </a:cubicBezTo>
                  <a:cubicBezTo>
                    <a:pt x="191" y="875"/>
                    <a:pt x="217" y="901"/>
                    <a:pt x="217" y="927"/>
                  </a:cubicBezTo>
                  <a:lnTo>
                    <a:pt x="217" y="954"/>
                  </a:lnTo>
                  <a:lnTo>
                    <a:pt x="243" y="954"/>
                  </a:lnTo>
                  <a:lnTo>
                    <a:pt x="243" y="901"/>
                  </a:lnTo>
                  <a:cubicBezTo>
                    <a:pt x="243" y="901"/>
                    <a:pt x="243" y="849"/>
                    <a:pt x="217" y="822"/>
                  </a:cubicBezTo>
                  <a:lnTo>
                    <a:pt x="217" y="789"/>
                  </a:lnTo>
                  <a:lnTo>
                    <a:pt x="217" y="737"/>
                  </a:lnTo>
                  <a:cubicBezTo>
                    <a:pt x="217" y="711"/>
                    <a:pt x="217" y="684"/>
                    <a:pt x="191" y="658"/>
                  </a:cubicBezTo>
                  <a:cubicBezTo>
                    <a:pt x="191" y="599"/>
                    <a:pt x="191" y="546"/>
                    <a:pt x="165" y="461"/>
                  </a:cubicBezTo>
                  <a:cubicBezTo>
                    <a:pt x="132" y="408"/>
                    <a:pt x="132" y="356"/>
                    <a:pt x="105" y="297"/>
                  </a:cubicBezTo>
                  <a:cubicBezTo>
                    <a:pt x="105" y="270"/>
                    <a:pt x="79" y="244"/>
                    <a:pt x="79" y="218"/>
                  </a:cubicBezTo>
                  <a:cubicBezTo>
                    <a:pt x="79" y="191"/>
                    <a:pt x="53" y="191"/>
                    <a:pt x="53" y="165"/>
                  </a:cubicBezTo>
                  <a:cubicBezTo>
                    <a:pt x="53" y="106"/>
                    <a:pt x="27" y="80"/>
                    <a:pt x="27" y="53"/>
                  </a:cubicBezTo>
                  <a:lnTo>
                    <a:pt x="27" y="27"/>
                  </a:lnTo>
                  <a:cubicBezTo>
                    <a:pt x="27" y="1"/>
                    <a:pt x="27"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70"/>
            <p:cNvSpPr/>
            <p:nvPr/>
          </p:nvSpPr>
          <p:spPr>
            <a:xfrm>
              <a:off x="6288560" y="2325970"/>
              <a:ext cx="23893" cy="61476"/>
            </a:xfrm>
            <a:custGeom>
              <a:rect b="b" l="l" r="r" t="t"/>
              <a:pathLst>
                <a:path extrusionOk="0" h="494" w="192">
                  <a:moveTo>
                    <a:pt x="1" y="1"/>
                  </a:moveTo>
                  <a:lnTo>
                    <a:pt x="1" y="27"/>
                  </a:lnTo>
                  <a:cubicBezTo>
                    <a:pt x="1" y="54"/>
                    <a:pt x="27" y="54"/>
                    <a:pt x="27" y="86"/>
                  </a:cubicBezTo>
                  <a:lnTo>
                    <a:pt x="27" y="139"/>
                  </a:lnTo>
                  <a:lnTo>
                    <a:pt x="27" y="165"/>
                  </a:lnTo>
                  <a:cubicBezTo>
                    <a:pt x="27" y="192"/>
                    <a:pt x="53" y="218"/>
                    <a:pt x="53" y="251"/>
                  </a:cubicBezTo>
                  <a:cubicBezTo>
                    <a:pt x="53" y="277"/>
                    <a:pt x="80" y="303"/>
                    <a:pt x="80" y="330"/>
                  </a:cubicBezTo>
                  <a:cubicBezTo>
                    <a:pt x="80" y="356"/>
                    <a:pt x="106" y="356"/>
                    <a:pt x="106" y="382"/>
                  </a:cubicBezTo>
                  <a:lnTo>
                    <a:pt x="139" y="415"/>
                  </a:lnTo>
                  <a:lnTo>
                    <a:pt x="139" y="468"/>
                  </a:lnTo>
                  <a:lnTo>
                    <a:pt x="165" y="468"/>
                  </a:lnTo>
                  <a:lnTo>
                    <a:pt x="165" y="494"/>
                  </a:lnTo>
                  <a:cubicBezTo>
                    <a:pt x="165" y="468"/>
                    <a:pt x="191" y="468"/>
                    <a:pt x="191" y="468"/>
                  </a:cubicBezTo>
                  <a:cubicBezTo>
                    <a:pt x="191" y="468"/>
                    <a:pt x="165" y="468"/>
                    <a:pt x="191" y="441"/>
                  </a:cubicBezTo>
                  <a:cubicBezTo>
                    <a:pt x="165" y="441"/>
                    <a:pt x="191" y="441"/>
                    <a:pt x="191" y="415"/>
                  </a:cubicBezTo>
                  <a:lnTo>
                    <a:pt x="191" y="382"/>
                  </a:lnTo>
                  <a:lnTo>
                    <a:pt x="191" y="303"/>
                  </a:lnTo>
                  <a:cubicBezTo>
                    <a:pt x="191" y="277"/>
                    <a:pt x="165" y="251"/>
                    <a:pt x="165" y="218"/>
                  </a:cubicBezTo>
                  <a:cubicBezTo>
                    <a:pt x="165" y="192"/>
                    <a:pt x="139" y="165"/>
                    <a:pt x="139" y="139"/>
                  </a:cubicBezTo>
                  <a:cubicBezTo>
                    <a:pt x="106" y="113"/>
                    <a:pt x="106" y="86"/>
                    <a:pt x="80" y="86"/>
                  </a:cubicBezTo>
                  <a:lnTo>
                    <a:pt x="80" y="54"/>
                  </a:lnTo>
                  <a:lnTo>
                    <a:pt x="53" y="54"/>
                  </a:lnTo>
                  <a:cubicBezTo>
                    <a:pt x="53" y="27"/>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70"/>
            <p:cNvSpPr/>
            <p:nvPr/>
          </p:nvSpPr>
          <p:spPr>
            <a:xfrm>
              <a:off x="6121804" y="3777497"/>
              <a:ext cx="187414" cy="245530"/>
            </a:xfrm>
            <a:custGeom>
              <a:rect b="b" l="l" r="r" t="t"/>
              <a:pathLst>
                <a:path extrusionOk="0" h="1973" w="1506">
                  <a:moveTo>
                    <a:pt x="1315" y="1"/>
                  </a:moveTo>
                  <a:lnTo>
                    <a:pt x="1315" y="139"/>
                  </a:lnTo>
                  <a:lnTo>
                    <a:pt x="1315" y="251"/>
                  </a:lnTo>
                  <a:cubicBezTo>
                    <a:pt x="1282" y="329"/>
                    <a:pt x="1282" y="415"/>
                    <a:pt x="1282" y="494"/>
                  </a:cubicBezTo>
                  <a:lnTo>
                    <a:pt x="1282" y="520"/>
                  </a:lnTo>
                  <a:cubicBezTo>
                    <a:pt x="1282" y="658"/>
                    <a:pt x="1282" y="822"/>
                    <a:pt x="1315" y="987"/>
                  </a:cubicBezTo>
                  <a:cubicBezTo>
                    <a:pt x="1315" y="1098"/>
                    <a:pt x="1341" y="1177"/>
                    <a:pt x="1341" y="1263"/>
                  </a:cubicBezTo>
                  <a:cubicBezTo>
                    <a:pt x="1367" y="1368"/>
                    <a:pt x="1367" y="1479"/>
                    <a:pt x="1393" y="1565"/>
                  </a:cubicBezTo>
                  <a:lnTo>
                    <a:pt x="1393" y="1591"/>
                  </a:lnTo>
                  <a:lnTo>
                    <a:pt x="1393" y="1617"/>
                  </a:lnTo>
                  <a:cubicBezTo>
                    <a:pt x="1367" y="1644"/>
                    <a:pt x="1367" y="1644"/>
                    <a:pt x="1341" y="1644"/>
                  </a:cubicBezTo>
                  <a:lnTo>
                    <a:pt x="1255" y="1644"/>
                  </a:lnTo>
                  <a:cubicBezTo>
                    <a:pt x="1150" y="1644"/>
                    <a:pt x="1065" y="1670"/>
                    <a:pt x="953" y="1670"/>
                  </a:cubicBezTo>
                  <a:cubicBezTo>
                    <a:pt x="789" y="1729"/>
                    <a:pt x="625" y="1755"/>
                    <a:pt x="460" y="1808"/>
                  </a:cubicBezTo>
                  <a:cubicBezTo>
                    <a:pt x="355" y="1834"/>
                    <a:pt x="270" y="1861"/>
                    <a:pt x="191" y="1893"/>
                  </a:cubicBezTo>
                  <a:lnTo>
                    <a:pt x="132" y="1893"/>
                  </a:lnTo>
                  <a:lnTo>
                    <a:pt x="27" y="1946"/>
                  </a:lnTo>
                  <a:lnTo>
                    <a:pt x="0" y="1946"/>
                  </a:lnTo>
                  <a:lnTo>
                    <a:pt x="0" y="1972"/>
                  </a:lnTo>
                  <a:lnTo>
                    <a:pt x="27" y="1972"/>
                  </a:lnTo>
                  <a:cubicBezTo>
                    <a:pt x="53" y="1972"/>
                    <a:pt x="79" y="1946"/>
                    <a:pt x="132" y="1946"/>
                  </a:cubicBezTo>
                  <a:cubicBezTo>
                    <a:pt x="217" y="1920"/>
                    <a:pt x="355" y="1893"/>
                    <a:pt x="493" y="1861"/>
                  </a:cubicBezTo>
                  <a:cubicBezTo>
                    <a:pt x="657" y="1834"/>
                    <a:pt x="848" y="1808"/>
                    <a:pt x="986" y="1782"/>
                  </a:cubicBezTo>
                  <a:cubicBezTo>
                    <a:pt x="1065" y="1782"/>
                    <a:pt x="1177" y="1755"/>
                    <a:pt x="1255" y="1755"/>
                  </a:cubicBezTo>
                  <a:lnTo>
                    <a:pt x="1420" y="1755"/>
                  </a:lnTo>
                  <a:cubicBezTo>
                    <a:pt x="1446" y="1729"/>
                    <a:pt x="1446" y="1729"/>
                    <a:pt x="1479" y="1696"/>
                  </a:cubicBezTo>
                  <a:cubicBezTo>
                    <a:pt x="1505" y="1696"/>
                    <a:pt x="1505" y="1644"/>
                    <a:pt x="1505" y="1644"/>
                  </a:cubicBezTo>
                  <a:lnTo>
                    <a:pt x="1505" y="1591"/>
                  </a:lnTo>
                  <a:lnTo>
                    <a:pt x="1505" y="1565"/>
                  </a:lnTo>
                  <a:cubicBezTo>
                    <a:pt x="1505" y="1453"/>
                    <a:pt x="1479" y="1368"/>
                    <a:pt x="1446" y="1263"/>
                  </a:cubicBezTo>
                  <a:cubicBezTo>
                    <a:pt x="1446" y="1177"/>
                    <a:pt x="1420" y="1098"/>
                    <a:pt x="1393" y="987"/>
                  </a:cubicBezTo>
                  <a:cubicBezTo>
                    <a:pt x="1367" y="822"/>
                    <a:pt x="1367" y="632"/>
                    <a:pt x="1341" y="494"/>
                  </a:cubicBezTo>
                  <a:lnTo>
                    <a:pt x="1341" y="139"/>
                  </a:lnTo>
                  <a:lnTo>
                    <a:pt x="134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70"/>
            <p:cNvSpPr/>
            <p:nvPr/>
          </p:nvSpPr>
          <p:spPr>
            <a:xfrm>
              <a:off x="6414498" y="2329330"/>
              <a:ext cx="14062" cy="64711"/>
            </a:xfrm>
            <a:custGeom>
              <a:rect b="b" l="l" r="r" t="t"/>
              <a:pathLst>
                <a:path extrusionOk="0" h="520" w="113">
                  <a:moveTo>
                    <a:pt x="1" y="0"/>
                  </a:moveTo>
                  <a:lnTo>
                    <a:pt x="1" y="27"/>
                  </a:lnTo>
                  <a:lnTo>
                    <a:pt x="1" y="86"/>
                  </a:lnTo>
                  <a:lnTo>
                    <a:pt x="1" y="138"/>
                  </a:lnTo>
                  <a:lnTo>
                    <a:pt x="1" y="165"/>
                  </a:lnTo>
                  <a:lnTo>
                    <a:pt x="1" y="276"/>
                  </a:lnTo>
                  <a:cubicBezTo>
                    <a:pt x="1" y="303"/>
                    <a:pt x="1" y="329"/>
                    <a:pt x="27" y="355"/>
                  </a:cubicBezTo>
                  <a:lnTo>
                    <a:pt x="27" y="414"/>
                  </a:lnTo>
                  <a:lnTo>
                    <a:pt x="27" y="441"/>
                  </a:lnTo>
                  <a:lnTo>
                    <a:pt x="53" y="441"/>
                  </a:lnTo>
                  <a:lnTo>
                    <a:pt x="53" y="493"/>
                  </a:lnTo>
                  <a:lnTo>
                    <a:pt x="53" y="519"/>
                  </a:lnTo>
                  <a:lnTo>
                    <a:pt x="80" y="519"/>
                  </a:lnTo>
                  <a:lnTo>
                    <a:pt x="80" y="493"/>
                  </a:lnTo>
                  <a:lnTo>
                    <a:pt x="80" y="467"/>
                  </a:lnTo>
                  <a:lnTo>
                    <a:pt x="80" y="441"/>
                  </a:lnTo>
                  <a:cubicBezTo>
                    <a:pt x="112" y="441"/>
                    <a:pt x="112" y="414"/>
                    <a:pt x="112" y="414"/>
                  </a:cubicBezTo>
                  <a:lnTo>
                    <a:pt x="112" y="355"/>
                  </a:lnTo>
                  <a:lnTo>
                    <a:pt x="112" y="250"/>
                  </a:lnTo>
                  <a:lnTo>
                    <a:pt x="112" y="165"/>
                  </a:lnTo>
                  <a:cubicBezTo>
                    <a:pt x="80" y="138"/>
                    <a:pt x="80" y="112"/>
                    <a:pt x="80" y="112"/>
                  </a:cubicBezTo>
                  <a:cubicBezTo>
                    <a:pt x="80" y="86"/>
                    <a:pt x="53" y="86"/>
                    <a:pt x="53" y="86"/>
                  </a:cubicBezTo>
                  <a:lnTo>
                    <a:pt x="53" y="59"/>
                  </a:lnTo>
                  <a:cubicBezTo>
                    <a:pt x="53" y="59"/>
                    <a:pt x="53" y="27"/>
                    <a:pt x="27" y="27"/>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70"/>
            <p:cNvSpPr/>
            <p:nvPr/>
          </p:nvSpPr>
          <p:spPr>
            <a:xfrm>
              <a:off x="6421094" y="2434735"/>
              <a:ext cx="14062" cy="72178"/>
            </a:xfrm>
            <a:custGeom>
              <a:rect b="b" l="l" r="r" t="t"/>
              <a:pathLst>
                <a:path extrusionOk="0" h="580" w="113">
                  <a:moveTo>
                    <a:pt x="0" y="1"/>
                  </a:moveTo>
                  <a:lnTo>
                    <a:pt x="0" y="34"/>
                  </a:lnTo>
                  <a:lnTo>
                    <a:pt x="0" y="60"/>
                  </a:lnTo>
                  <a:lnTo>
                    <a:pt x="0" y="86"/>
                  </a:lnTo>
                  <a:lnTo>
                    <a:pt x="0" y="113"/>
                  </a:lnTo>
                  <a:lnTo>
                    <a:pt x="0" y="139"/>
                  </a:lnTo>
                  <a:lnTo>
                    <a:pt x="0" y="198"/>
                  </a:lnTo>
                  <a:lnTo>
                    <a:pt x="0" y="303"/>
                  </a:lnTo>
                  <a:cubicBezTo>
                    <a:pt x="0" y="330"/>
                    <a:pt x="0" y="362"/>
                    <a:pt x="27" y="415"/>
                  </a:cubicBezTo>
                  <a:lnTo>
                    <a:pt x="27" y="441"/>
                  </a:lnTo>
                  <a:cubicBezTo>
                    <a:pt x="27" y="467"/>
                    <a:pt x="59" y="467"/>
                    <a:pt x="59" y="494"/>
                  </a:cubicBezTo>
                  <a:lnTo>
                    <a:pt x="59" y="553"/>
                  </a:lnTo>
                  <a:lnTo>
                    <a:pt x="59" y="579"/>
                  </a:lnTo>
                  <a:lnTo>
                    <a:pt x="86" y="579"/>
                  </a:lnTo>
                  <a:lnTo>
                    <a:pt x="86" y="553"/>
                  </a:lnTo>
                  <a:cubicBezTo>
                    <a:pt x="86" y="527"/>
                    <a:pt x="112" y="527"/>
                    <a:pt x="112" y="494"/>
                  </a:cubicBezTo>
                  <a:lnTo>
                    <a:pt x="112" y="467"/>
                  </a:lnTo>
                  <a:lnTo>
                    <a:pt x="112" y="441"/>
                  </a:lnTo>
                  <a:lnTo>
                    <a:pt x="112" y="389"/>
                  </a:lnTo>
                  <a:lnTo>
                    <a:pt x="112" y="277"/>
                  </a:lnTo>
                  <a:cubicBezTo>
                    <a:pt x="112" y="251"/>
                    <a:pt x="112" y="224"/>
                    <a:pt x="86" y="198"/>
                  </a:cubicBezTo>
                  <a:cubicBezTo>
                    <a:pt x="86" y="165"/>
                    <a:pt x="86" y="139"/>
                    <a:pt x="59" y="139"/>
                  </a:cubicBezTo>
                  <a:lnTo>
                    <a:pt x="59" y="113"/>
                  </a:lnTo>
                  <a:lnTo>
                    <a:pt x="59" y="86"/>
                  </a:lnTo>
                  <a:lnTo>
                    <a:pt x="27" y="60"/>
                  </a:lnTo>
                  <a:lnTo>
                    <a:pt x="27" y="34"/>
                  </a:lnTo>
                  <a:cubicBezTo>
                    <a:pt x="27" y="34"/>
                    <a:pt x="27"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70"/>
            <p:cNvSpPr/>
            <p:nvPr/>
          </p:nvSpPr>
          <p:spPr>
            <a:xfrm>
              <a:off x="6373680" y="2547607"/>
              <a:ext cx="17298" cy="44302"/>
            </a:xfrm>
            <a:custGeom>
              <a:rect b="b" l="l" r="r" t="t"/>
              <a:pathLst>
                <a:path extrusionOk="0" h="356" w="139">
                  <a:moveTo>
                    <a:pt x="0" y="1"/>
                  </a:moveTo>
                  <a:lnTo>
                    <a:pt x="0" y="27"/>
                  </a:lnTo>
                  <a:lnTo>
                    <a:pt x="0" y="53"/>
                  </a:lnTo>
                  <a:lnTo>
                    <a:pt x="0" y="80"/>
                  </a:lnTo>
                  <a:lnTo>
                    <a:pt x="0" y="139"/>
                  </a:lnTo>
                  <a:lnTo>
                    <a:pt x="0" y="191"/>
                  </a:lnTo>
                  <a:cubicBezTo>
                    <a:pt x="0" y="218"/>
                    <a:pt x="0" y="244"/>
                    <a:pt x="27" y="277"/>
                  </a:cubicBezTo>
                  <a:cubicBezTo>
                    <a:pt x="27" y="277"/>
                    <a:pt x="27" y="303"/>
                    <a:pt x="53" y="303"/>
                  </a:cubicBezTo>
                  <a:lnTo>
                    <a:pt x="53" y="329"/>
                  </a:lnTo>
                  <a:cubicBezTo>
                    <a:pt x="53" y="329"/>
                    <a:pt x="53" y="356"/>
                    <a:pt x="79" y="356"/>
                  </a:cubicBezTo>
                  <a:lnTo>
                    <a:pt x="112" y="356"/>
                  </a:lnTo>
                  <a:cubicBezTo>
                    <a:pt x="138" y="356"/>
                    <a:pt x="138" y="329"/>
                    <a:pt x="112" y="329"/>
                  </a:cubicBezTo>
                  <a:lnTo>
                    <a:pt x="112" y="303"/>
                  </a:lnTo>
                  <a:lnTo>
                    <a:pt x="112" y="244"/>
                  </a:lnTo>
                  <a:lnTo>
                    <a:pt x="112" y="165"/>
                  </a:lnTo>
                  <a:cubicBezTo>
                    <a:pt x="112" y="165"/>
                    <a:pt x="112" y="139"/>
                    <a:pt x="79" y="112"/>
                  </a:cubicBezTo>
                  <a:cubicBezTo>
                    <a:pt x="79" y="80"/>
                    <a:pt x="79" y="80"/>
                    <a:pt x="53" y="80"/>
                  </a:cubicBezTo>
                  <a:lnTo>
                    <a:pt x="53" y="53"/>
                  </a:lnTo>
                  <a:lnTo>
                    <a:pt x="53" y="27"/>
                  </a:ln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70"/>
            <p:cNvSpPr/>
            <p:nvPr/>
          </p:nvSpPr>
          <p:spPr>
            <a:xfrm>
              <a:off x="6162621" y="2568140"/>
              <a:ext cx="16551" cy="95698"/>
            </a:xfrm>
            <a:custGeom>
              <a:rect b="b" l="l" r="r" t="t"/>
              <a:pathLst>
                <a:path extrusionOk="0" h="769" w="133">
                  <a:moveTo>
                    <a:pt x="53" y="0"/>
                  </a:moveTo>
                  <a:lnTo>
                    <a:pt x="53" y="26"/>
                  </a:lnTo>
                  <a:lnTo>
                    <a:pt x="53" y="79"/>
                  </a:lnTo>
                  <a:lnTo>
                    <a:pt x="53" y="112"/>
                  </a:lnTo>
                  <a:cubicBezTo>
                    <a:pt x="27" y="138"/>
                    <a:pt x="27" y="138"/>
                    <a:pt x="27" y="164"/>
                  </a:cubicBezTo>
                  <a:lnTo>
                    <a:pt x="27" y="243"/>
                  </a:lnTo>
                  <a:cubicBezTo>
                    <a:pt x="27" y="302"/>
                    <a:pt x="27" y="329"/>
                    <a:pt x="1" y="381"/>
                  </a:cubicBezTo>
                  <a:cubicBezTo>
                    <a:pt x="27" y="440"/>
                    <a:pt x="27" y="467"/>
                    <a:pt x="27" y="519"/>
                  </a:cubicBezTo>
                  <a:lnTo>
                    <a:pt x="27" y="605"/>
                  </a:lnTo>
                  <a:cubicBezTo>
                    <a:pt x="53" y="631"/>
                    <a:pt x="53" y="631"/>
                    <a:pt x="53" y="657"/>
                  </a:cubicBezTo>
                  <a:lnTo>
                    <a:pt x="53" y="683"/>
                  </a:lnTo>
                  <a:lnTo>
                    <a:pt x="53" y="736"/>
                  </a:lnTo>
                  <a:lnTo>
                    <a:pt x="53" y="769"/>
                  </a:lnTo>
                  <a:lnTo>
                    <a:pt x="80" y="769"/>
                  </a:lnTo>
                  <a:lnTo>
                    <a:pt x="80" y="736"/>
                  </a:lnTo>
                  <a:cubicBezTo>
                    <a:pt x="80" y="710"/>
                    <a:pt x="106" y="683"/>
                    <a:pt x="106" y="657"/>
                  </a:cubicBezTo>
                  <a:lnTo>
                    <a:pt x="106" y="605"/>
                  </a:lnTo>
                  <a:cubicBezTo>
                    <a:pt x="106" y="572"/>
                    <a:pt x="132" y="545"/>
                    <a:pt x="132" y="519"/>
                  </a:cubicBezTo>
                  <a:lnTo>
                    <a:pt x="132" y="381"/>
                  </a:lnTo>
                  <a:cubicBezTo>
                    <a:pt x="132" y="329"/>
                    <a:pt x="132" y="302"/>
                    <a:pt x="106" y="243"/>
                  </a:cubicBezTo>
                  <a:lnTo>
                    <a:pt x="106" y="164"/>
                  </a:lnTo>
                  <a:lnTo>
                    <a:pt x="106" y="112"/>
                  </a:lnTo>
                  <a:lnTo>
                    <a:pt x="80" y="79"/>
                  </a:lnTo>
                  <a:lnTo>
                    <a:pt x="80" y="26"/>
                  </a:lnTo>
                  <a:lnTo>
                    <a:pt x="8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70"/>
            <p:cNvSpPr/>
            <p:nvPr/>
          </p:nvSpPr>
          <p:spPr>
            <a:xfrm>
              <a:off x="6400685" y="2888586"/>
              <a:ext cx="31111" cy="289708"/>
            </a:xfrm>
            <a:custGeom>
              <a:rect b="b" l="l" r="r" t="t"/>
              <a:pathLst>
                <a:path extrusionOk="0" h="2328" w="250">
                  <a:moveTo>
                    <a:pt x="138" y="1"/>
                  </a:moveTo>
                  <a:lnTo>
                    <a:pt x="138" y="27"/>
                  </a:lnTo>
                  <a:lnTo>
                    <a:pt x="112" y="165"/>
                  </a:lnTo>
                  <a:lnTo>
                    <a:pt x="112" y="382"/>
                  </a:lnTo>
                  <a:lnTo>
                    <a:pt x="112" y="408"/>
                  </a:lnTo>
                  <a:lnTo>
                    <a:pt x="112" y="737"/>
                  </a:lnTo>
                  <a:lnTo>
                    <a:pt x="112" y="1177"/>
                  </a:lnTo>
                  <a:lnTo>
                    <a:pt x="112" y="1585"/>
                  </a:lnTo>
                  <a:cubicBezTo>
                    <a:pt x="112" y="1723"/>
                    <a:pt x="112" y="1861"/>
                    <a:pt x="85" y="1972"/>
                  </a:cubicBezTo>
                  <a:cubicBezTo>
                    <a:pt x="85" y="2051"/>
                    <a:pt x="59" y="2163"/>
                    <a:pt x="26" y="2215"/>
                  </a:cubicBezTo>
                  <a:lnTo>
                    <a:pt x="26" y="2268"/>
                  </a:lnTo>
                  <a:lnTo>
                    <a:pt x="0" y="2301"/>
                  </a:lnTo>
                  <a:lnTo>
                    <a:pt x="0" y="2327"/>
                  </a:lnTo>
                  <a:lnTo>
                    <a:pt x="26" y="2327"/>
                  </a:lnTo>
                  <a:lnTo>
                    <a:pt x="59" y="2215"/>
                  </a:lnTo>
                  <a:cubicBezTo>
                    <a:pt x="85" y="2163"/>
                    <a:pt x="112" y="2077"/>
                    <a:pt x="138" y="1972"/>
                  </a:cubicBezTo>
                  <a:cubicBezTo>
                    <a:pt x="164" y="1861"/>
                    <a:pt x="191" y="1749"/>
                    <a:pt x="223" y="1585"/>
                  </a:cubicBezTo>
                  <a:cubicBezTo>
                    <a:pt x="223" y="1480"/>
                    <a:pt x="250" y="1315"/>
                    <a:pt x="223" y="1177"/>
                  </a:cubicBezTo>
                  <a:cubicBezTo>
                    <a:pt x="223" y="1013"/>
                    <a:pt x="223" y="875"/>
                    <a:pt x="191" y="737"/>
                  </a:cubicBezTo>
                  <a:lnTo>
                    <a:pt x="191" y="573"/>
                  </a:lnTo>
                  <a:cubicBezTo>
                    <a:pt x="164" y="494"/>
                    <a:pt x="164" y="435"/>
                    <a:pt x="164" y="382"/>
                  </a:cubicBezTo>
                  <a:cubicBezTo>
                    <a:pt x="164" y="244"/>
                    <a:pt x="138" y="165"/>
                    <a:pt x="138" y="106"/>
                  </a:cubicBezTo>
                  <a:cubicBezTo>
                    <a:pt x="164" y="54"/>
                    <a:pt x="164" y="27"/>
                    <a:pt x="164" y="27"/>
                  </a:cubicBezTo>
                  <a:lnTo>
                    <a:pt x="16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70"/>
            <p:cNvSpPr/>
            <p:nvPr/>
          </p:nvSpPr>
          <p:spPr>
            <a:xfrm>
              <a:off x="6408027" y="2544371"/>
              <a:ext cx="13191" cy="58240"/>
            </a:xfrm>
            <a:custGeom>
              <a:rect b="b" l="l" r="r" t="t"/>
              <a:pathLst>
                <a:path extrusionOk="0" h="468" w="106">
                  <a:moveTo>
                    <a:pt x="26" y="0"/>
                  </a:moveTo>
                  <a:cubicBezTo>
                    <a:pt x="0" y="0"/>
                    <a:pt x="0" y="27"/>
                    <a:pt x="0" y="27"/>
                  </a:cubicBezTo>
                  <a:lnTo>
                    <a:pt x="0" y="53"/>
                  </a:lnTo>
                  <a:lnTo>
                    <a:pt x="0" y="79"/>
                  </a:lnTo>
                  <a:lnTo>
                    <a:pt x="0" y="138"/>
                  </a:lnTo>
                  <a:lnTo>
                    <a:pt x="0" y="165"/>
                  </a:lnTo>
                  <a:lnTo>
                    <a:pt x="0" y="244"/>
                  </a:lnTo>
                  <a:lnTo>
                    <a:pt x="0" y="329"/>
                  </a:lnTo>
                  <a:lnTo>
                    <a:pt x="0" y="355"/>
                  </a:lnTo>
                  <a:cubicBezTo>
                    <a:pt x="0" y="382"/>
                    <a:pt x="26" y="382"/>
                    <a:pt x="26" y="382"/>
                  </a:cubicBezTo>
                  <a:lnTo>
                    <a:pt x="26" y="408"/>
                  </a:lnTo>
                  <a:lnTo>
                    <a:pt x="26" y="434"/>
                  </a:lnTo>
                  <a:lnTo>
                    <a:pt x="26" y="467"/>
                  </a:lnTo>
                  <a:lnTo>
                    <a:pt x="53" y="467"/>
                  </a:lnTo>
                  <a:lnTo>
                    <a:pt x="53" y="434"/>
                  </a:lnTo>
                  <a:cubicBezTo>
                    <a:pt x="53" y="408"/>
                    <a:pt x="79" y="408"/>
                    <a:pt x="79" y="408"/>
                  </a:cubicBezTo>
                  <a:lnTo>
                    <a:pt x="79" y="382"/>
                  </a:lnTo>
                  <a:cubicBezTo>
                    <a:pt x="79" y="355"/>
                    <a:pt x="105" y="355"/>
                    <a:pt x="105" y="329"/>
                  </a:cubicBezTo>
                  <a:lnTo>
                    <a:pt x="105" y="244"/>
                  </a:lnTo>
                  <a:cubicBezTo>
                    <a:pt x="105" y="217"/>
                    <a:pt x="105" y="191"/>
                    <a:pt x="79" y="165"/>
                  </a:cubicBezTo>
                  <a:lnTo>
                    <a:pt x="79" y="106"/>
                  </a:lnTo>
                  <a:lnTo>
                    <a:pt x="53" y="79"/>
                  </a:lnTo>
                  <a:lnTo>
                    <a:pt x="53" y="53"/>
                  </a:lnTo>
                  <a:lnTo>
                    <a:pt x="26" y="27"/>
                  </a:ln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70"/>
            <p:cNvSpPr/>
            <p:nvPr/>
          </p:nvSpPr>
          <p:spPr>
            <a:xfrm>
              <a:off x="6411263" y="2217205"/>
              <a:ext cx="33600" cy="85245"/>
            </a:xfrm>
            <a:custGeom>
              <a:rect b="b" l="l" r="r" t="t"/>
              <a:pathLst>
                <a:path extrusionOk="0" h="685" w="270">
                  <a:moveTo>
                    <a:pt x="27" y="1"/>
                  </a:moveTo>
                  <a:cubicBezTo>
                    <a:pt x="27" y="1"/>
                    <a:pt x="0" y="1"/>
                    <a:pt x="27" y="27"/>
                  </a:cubicBezTo>
                  <a:lnTo>
                    <a:pt x="27" y="54"/>
                  </a:lnTo>
                  <a:cubicBezTo>
                    <a:pt x="27" y="54"/>
                    <a:pt x="53" y="80"/>
                    <a:pt x="53" y="106"/>
                  </a:cubicBezTo>
                  <a:lnTo>
                    <a:pt x="53" y="165"/>
                  </a:lnTo>
                  <a:cubicBezTo>
                    <a:pt x="79" y="192"/>
                    <a:pt x="79" y="218"/>
                    <a:pt x="79" y="218"/>
                  </a:cubicBezTo>
                  <a:lnTo>
                    <a:pt x="106" y="356"/>
                  </a:lnTo>
                  <a:lnTo>
                    <a:pt x="165" y="468"/>
                  </a:lnTo>
                  <a:cubicBezTo>
                    <a:pt x="165" y="494"/>
                    <a:pt x="165" y="520"/>
                    <a:pt x="191" y="520"/>
                  </a:cubicBezTo>
                  <a:lnTo>
                    <a:pt x="191" y="573"/>
                  </a:lnTo>
                  <a:cubicBezTo>
                    <a:pt x="217" y="632"/>
                    <a:pt x="217" y="632"/>
                    <a:pt x="217" y="658"/>
                  </a:cubicBezTo>
                  <a:lnTo>
                    <a:pt x="217" y="684"/>
                  </a:lnTo>
                  <a:lnTo>
                    <a:pt x="244" y="684"/>
                  </a:lnTo>
                  <a:lnTo>
                    <a:pt x="244" y="658"/>
                  </a:lnTo>
                  <a:lnTo>
                    <a:pt x="244" y="632"/>
                  </a:lnTo>
                  <a:lnTo>
                    <a:pt x="244" y="573"/>
                  </a:lnTo>
                  <a:lnTo>
                    <a:pt x="244" y="546"/>
                  </a:lnTo>
                  <a:cubicBezTo>
                    <a:pt x="270" y="520"/>
                    <a:pt x="270" y="494"/>
                    <a:pt x="244" y="468"/>
                  </a:cubicBezTo>
                  <a:cubicBezTo>
                    <a:pt x="244" y="408"/>
                    <a:pt x="244" y="356"/>
                    <a:pt x="217" y="330"/>
                  </a:cubicBezTo>
                  <a:cubicBezTo>
                    <a:pt x="217" y="270"/>
                    <a:pt x="191" y="218"/>
                    <a:pt x="165" y="192"/>
                  </a:cubicBezTo>
                  <a:cubicBezTo>
                    <a:pt x="165" y="165"/>
                    <a:pt x="138" y="139"/>
                    <a:pt x="106" y="106"/>
                  </a:cubicBezTo>
                  <a:lnTo>
                    <a:pt x="106" y="80"/>
                  </a:lnTo>
                  <a:cubicBezTo>
                    <a:pt x="79" y="80"/>
                    <a:pt x="79" y="80"/>
                    <a:pt x="79" y="54"/>
                  </a:cubicBezTo>
                  <a:cubicBezTo>
                    <a:pt x="53" y="54"/>
                    <a:pt x="53" y="27"/>
                    <a:pt x="53" y="27"/>
                  </a:cubicBezTo>
                  <a:cubicBezTo>
                    <a:pt x="53" y="27"/>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70"/>
            <p:cNvSpPr/>
            <p:nvPr/>
          </p:nvSpPr>
          <p:spPr>
            <a:xfrm>
              <a:off x="6421094" y="2714488"/>
              <a:ext cx="14062" cy="81885"/>
            </a:xfrm>
            <a:custGeom>
              <a:rect b="b" l="l" r="r" t="t"/>
              <a:pathLst>
                <a:path extrusionOk="0" h="658" w="113">
                  <a:moveTo>
                    <a:pt x="27" y="0"/>
                  </a:moveTo>
                  <a:lnTo>
                    <a:pt x="27" y="27"/>
                  </a:lnTo>
                  <a:lnTo>
                    <a:pt x="27" y="86"/>
                  </a:lnTo>
                  <a:lnTo>
                    <a:pt x="27" y="112"/>
                  </a:lnTo>
                  <a:lnTo>
                    <a:pt x="27" y="138"/>
                  </a:lnTo>
                  <a:cubicBezTo>
                    <a:pt x="0" y="165"/>
                    <a:pt x="0" y="191"/>
                    <a:pt x="0" y="217"/>
                  </a:cubicBezTo>
                  <a:lnTo>
                    <a:pt x="0" y="329"/>
                  </a:lnTo>
                  <a:lnTo>
                    <a:pt x="0" y="467"/>
                  </a:lnTo>
                  <a:cubicBezTo>
                    <a:pt x="0" y="467"/>
                    <a:pt x="27" y="493"/>
                    <a:pt x="27" y="519"/>
                  </a:cubicBezTo>
                  <a:lnTo>
                    <a:pt x="27" y="546"/>
                  </a:lnTo>
                  <a:lnTo>
                    <a:pt x="27" y="579"/>
                  </a:lnTo>
                  <a:cubicBezTo>
                    <a:pt x="27" y="605"/>
                    <a:pt x="59" y="631"/>
                    <a:pt x="59" y="631"/>
                  </a:cubicBezTo>
                  <a:lnTo>
                    <a:pt x="59" y="657"/>
                  </a:lnTo>
                  <a:lnTo>
                    <a:pt x="86" y="657"/>
                  </a:lnTo>
                  <a:lnTo>
                    <a:pt x="86" y="631"/>
                  </a:lnTo>
                  <a:lnTo>
                    <a:pt x="86" y="579"/>
                  </a:lnTo>
                  <a:lnTo>
                    <a:pt x="86" y="546"/>
                  </a:lnTo>
                  <a:lnTo>
                    <a:pt x="86" y="519"/>
                  </a:lnTo>
                  <a:cubicBezTo>
                    <a:pt x="112" y="493"/>
                    <a:pt x="112" y="467"/>
                    <a:pt x="112" y="441"/>
                  </a:cubicBezTo>
                  <a:lnTo>
                    <a:pt x="112" y="329"/>
                  </a:lnTo>
                  <a:lnTo>
                    <a:pt x="112" y="217"/>
                  </a:lnTo>
                  <a:cubicBezTo>
                    <a:pt x="112" y="191"/>
                    <a:pt x="86" y="165"/>
                    <a:pt x="86" y="138"/>
                  </a:cubicBezTo>
                  <a:lnTo>
                    <a:pt x="86" y="112"/>
                  </a:lnTo>
                  <a:lnTo>
                    <a:pt x="86" y="86"/>
                  </a:lnTo>
                  <a:cubicBezTo>
                    <a:pt x="86" y="53"/>
                    <a:pt x="59" y="53"/>
                    <a:pt x="59" y="27"/>
                  </a:cubicBezTo>
                  <a:lnTo>
                    <a:pt x="5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70"/>
            <p:cNvSpPr/>
            <p:nvPr/>
          </p:nvSpPr>
          <p:spPr>
            <a:xfrm>
              <a:off x="6213395" y="3538811"/>
              <a:ext cx="126063" cy="204463"/>
            </a:xfrm>
            <a:custGeom>
              <a:rect b="b" l="l" r="r" t="t"/>
              <a:pathLst>
                <a:path extrusionOk="0" h="1643" w="1013">
                  <a:moveTo>
                    <a:pt x="0" y="0"/>
                  </a:moveTo>
                  <a:cubicBezTo>
                    <a:pt x="0" y="33"/>
                    <a:pt x="0" y="59"/>
                    <a:pt x="27" y="86"/>
                  </a:cubicBezTo>
                  <a:cubicBezTo>
                    <a:pt x="27" y="112"/>
                    <a:pt x="27" y="138"/>
                    <a:pt x="53" y="164"/>
                  </a:cubicBezTo>
                  <a:cubicBezTo>
                    <a:pt x="53" y="197"/>
                    <a:pt x="86" y="250"/>
                    <a:pt x="112" y="276"/>
                  </a:cubicBezTo>
                  <a:lnTo>
                    <a:pt x="112" y="329"/>
                  </a:lnTo>
                  <a:cubicBezTo>
                    <a:pt x="138" y="388"/>
                    <a:pt x="165" y="493"/>
                    <a:pt x="217" y="578"/>
                  </a:cubicBezTo>
                  <a:cubicBezTo>
                    <a:pt x="276" y="690"/>
                    <a:pt x="329" y="795"/>
                    <a:pt x="381" y="881"/>
                  </a:cubicBezTo>
                  <a:cubicBezTo>
                    <a:pt x="441" y="986"/>
                    <a:pt x="519" y="1097"/>
                    <a:pt x="605" y="1183"/>
                  </a:cubicBezTo>
                  <a:cubicBezTo>
                    <a:pt x="657" y="1262"/>
                    <a:pt x="710" y="1347"/>
                    <a:pt x="769" y="1400"/>
                  </a:cubicBezTo>
                  <a:lnTo>
                    <a:pt x="795" y="1426"/>
                  </a:lnTo>
                  <a:cubicBezTo>
                    <a:pt x="822" y="1452"/>
                    <a:pt x="848" y="1479"/>
                    <a:pt x="874" y="1538"/>
                  </a:cubicBezTo>
                  <a:cubicBezTo>
                    <a:pt x="907" y="1538"/>
                    <a:pt x="933" y="1564"/>
                    <a:pt x="933" y="1590"/>
                  </a:cubicBezTo>
                  <a:cubicBezTo>
                    <a:pt x="960" y="1617"/>
                    <a:pt x="986" y="1617"/>
                    <a:pt x="986" y="1643"/>
                  </a:cubicBezTo>
                  <a:lnTo>
                    <a:pt x="1012" y="1643"/>
                  </a:lnTo>
                  <a:lnTo>
                    <a:pt x="1012" y="1617"/>
                  </a:lnTo>
                  <a:cubicBezTo>
                    <a:pt x="986" y="1617"/>
                    <a:pt x="986" y="1590"/>
                    <a:pt x="960" y="1564"/>
                  </a:cubicBezTo>
                  <a:cubicBezTo>
                    <a:pt x="933" y="1538"/>
                    <a:pt x="907" y="1479"/>
                    <a:pt x="848" y="1400"/>
                  </a:cubicBezTo>
                  <a:cubicBezTo>
                    <a:pt x="795" y="1347"/>
                    <a:pt x="769" y="1288"/>
                    <a:pt x="743" y="1235"/>
                  </a:cubicBezTo>
                  <a:cubicBezTo>
                    <a:pt x="710" y="1209"/>
                    <a:pt x="684" y="1150"/>
                    <a:pt x="684" y="1124"/>
                  </a:cubicBezTo>
                  <a:cubicBezTo>
                    <a:pt x="631" y="1045"/>
                    <a:pt x="546" y="933"/>
                    <a:pt x="493" y="822"/>
                  </a:cubicBezTo>
                  <a:cubicBezTo>
                    <a:pt x="414" y="716"/>
                    <a:pt x="355" y="631"/>
                    <a:pt x="303" y="526"/>
                  </a:cubicBezTo>
                  <a:cubicBezTo>
                    <a:pt x="276" y="493"/>
                    <a:pt x="276" y="440"/>
                    <a:pt x="250" y="414"/>
                  </a:cubicBezTo>
                  <a:cubicBezTo>
                    <a:pt x="217" y="362"/>
                    <a:pt x="165" y="302"/>
                    <a:pt x="165" y="276"/>
                  </a:cubicBezTo>
                  <a:cubicBezTo>
                    <a:pt x="112" y="164"/>
                    <a:pt x="86" y="112"/>
                    <a:pt x="53" y="86"/>
                  </a:cubicBezTo>
                  <a:cubicBezTo>
                    <a:pt x="27" y="33"/>
                    <a:pt x="27"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70"/>
            <p:cNvSpPr/>
            <p:nvPr/>
          </p:nvSpPr>
          <p:spPr>
            <a:xfrm>
              <a:off x="6230568" y="2571376"/>
              <a:ext cx="13938" cy="75289"/>
            </a:xfrm>
            <a:custGeom>
              <a:rect b="b" l="l" r="r" t="t"/>
              <a:pathLst>
                <a:path extrusionOk="0" h="605" w="112">
                  <a:moveTo>
                    <a:pt x="27" y="0"/>
                  </a:moveTo>
                  <a:lnTo>
                    <a:pt x="27" y="27"/>
                  </a:lnTo>
                  <a:lnTo>
                    <a:pt x="27" y="86"/>
                  </a:lnTo>
                  <a:lnTo>
                    <a:pt x="0" y="112"/>
                  </a:lnTo>
                  <a:lnTo>
                    <a:pt x="0" y="138"/>
                  </a:lnTo>
                  <a:lnTo>
                    <a:pt x="0" y="191"/>
                  </a:lnTo>
                  <a:lnTo>
                    <a:pt x="0" y="303"/>
                  </a:lnTo>
                  <a:lnTo>
                    <a:pt x="0" y="414"/>
                  </a:lnTo>
                  <a:cubicBezTo>
                    <a:pt x="0" y="441"/>
                    <a:pt x="27" y="441"/>
                    <a:pt x="27" y="467"/>
                  </a:cubicBezTo>
                  <a:lnTo>
                    <a:pt x="27" y="493"/>
                  </a:lnTo>
                  <a:lnTo>
                    <a:pt x="53" y="519"/>
                  </a:lnTo>
                  <a:lnTo>
                    <a:pt x="53" y="546"/>
                  </a:lnTo>
                  <a:lnTo>
                    <a:pt x="53" y="579"/>
                  </a:lnTo>
                  <a:cubicBezTo>
                    <a:pt x="53" y="579"/>
                    <a:pt x="53" y="605"/>
                    <a:pt x="79" y="605"/>
                  </a:cubicBezTo>
                  <a:lnTo>
                    <a:pt x="79" y="579"/>
                  </a:lnTo>
                  <a:lnTo>
                    <a:pt x="79" y="546"/>
                  </a:lnTo>
                  <a:lnTo>
                    <a:pt x="79" y="519"/>
                  </a:lnTo>
                  <a:lnTo>
                    <a:pt x="79" y="493"/>
                  </a:lnTo>
                  <a:lnTo>
                    <a:pt x="112" y="467"/>
                  </a:lnTo>
                  <a:lnTo>
                    <a:pt x="112" y="414"/>
                  </a:lnTo>
                  <a:lnTo>
                    <a:pt x="112" y="303"/>
                  </a:lnTo>
                  <a:lnTo>
                    <a:pt x="112" y="191"/>
                  </a:lnTo>
                  <a:cubicBezTo>
                    <a:pt x="79" y="165"/>
                    <a:pt x="79" y="138"/>
                    <a:pt x="79" y="138"/>
                  </a:cubicBezTo>
                  <a:lnTo>
                    <a:pt x="79" y="86"/>
                  </a:lnTo>
                  <a:lnTo>
                    <a:pt x="53" y="86"/>
                  </a:lnTo>
                  <a:lnTo>
                    <a:pt x="53"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70"/>
            <p:cNvSpPr/>
            <p:nvPr/>
          </p:nvSpPr>
          <p:spPr>
            <a:xfrm>
              <a:off x="6165982" y="2741492"/>
              <a:ext cx="17298" cy="65458"/>
            </a:xfrm>
            <a:custGeom>
              <a:rect b="b" l="l" r="r" t="t"/>
              <a:pathLst>
                <a:path extrusionOk="0" h="526" w="139">
                  <a:moveTo>
                    <a:pt x="26" y="0"/>
                  </a:moveTo>
                  <a:cubicBezTo>
                    <a:pt x="0" y="0"/>
                    <a:pt x="0" y="0"/>
                    <a:pt x="0" y="33"/>
                  </a:cubicBezTo>
                  <a:lnTo>
                    <a:pt x="0" y="86"/>
                  </a:lnTo>
                  <a:lnTo>
                    <a:pt x="0" y="138"/>
                  </a:lnTo>
                  <a:lnTo>
                    <a:pt x="0" y="197"/>
                  </a:lnTo>
                  <a:lnTo>
                    <a:pt x="0" y="276"/>
                  </a:lnTo>
                  <a:cubicBezTo>
                    <a:pt x="0" y="302"/>
                    <a:pt x="26" y="329"/>
                    <a:pt x="26" y="362"/>
                  </a:cubicBezTo>
                  <a:cubicBezTo>
                    <a:pt x="26" y="388"/>
                    <a:pt x="53" y="414"/>
                    <a:pt x="53" y="414"/>
                  </a:cubicBezTo>
                  <a:lnTo>
                    <a:pt x="53" y="440"/>
                  </a:lnTo>
                  <a:lnTo>
                    <a:pt x="79" y="467"/>
                  </a:lnTo>
                  <a:lnTo>
                    <a:pt x="79" y="493"/>
                  </a:lnTo>
                  <a:lnTo>
                    <a:pt x="79" y="526"/>
                  </a:lnTo>
                  <a:lnTo>
                    <a:pt x="105" y="526"/>
                  </a:lnTo>
                  <a:lnTo>
                    <a:pt x="105" y="493"/>
                  </a:lnTo>
                  <a:lnTo>
                    <a:pt x="105" y="440"/>
                  </a:lnTo>
                  <a:cubicBezTo>
                    <a:pt x="105" y="414"/>
                    <a:pt x="105" y="414"/>
                    <a:pt x="138" y="414"/>
                  </a:cubicBezTo>
                  <a:lnTo>
                    <a:pt x="138" y="362"/>
                  </a:lnTo>
                  <a:cubicBezTo>
                    <a:pt x="138" y="302"/>
                    <a:pt x="138" y="276"/>
                    <a:pt x="105" y="250"/>
                  </a:cubicBezTo>
                  <a:cubicBezTo>
                    <a:pt x="105" y="224"/>
                    <a:pt x="105" y="197"/>
                    <a:pt x="79" y="164"/>
                  </a:cubicBezTo>
                  <a:lnTo>
                    <a:pt x="79" y="112"/>
                  </a:lnTo>
                  <a:cubicBezTo>
                    <a:pt x="53" y="112"/>
                    <a:pt x="53" y="86"/>
                    <a:pt x="53" y="86"/>
                  </a:cubicBezTo>
                  <a:lnTo>
                    <a:pt x="53" y="59"/>
                  </a:lnTo>
                  <a:cubicBezTo>
                    <a:pt x="53" y="59"/>
                    <a:pt x="26" y="59"/>
                    <a:pt x="26" y="33"/>
                  </a:cubicBez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70"/>
            <p:cNvSpPr/>
            <p:nvPr/>
          </p:nvSpPr>
          <p:spPr>
            <a:xfrm>
              <a:off x="6145448" y="3184641"/>
              <a:ext cx="71307" cy="320695"/>
            </a:xfrm>
            <a:custGeom>
              <a:rect b="b" l="l" r="r" t="t"/>
              <a:pathLst>
                <a:path extrusionOk="0" h="2577" w="573">
                  <a:moveTo>
                    <a:pt x="1" y="1"/>
                  </a:moveTo>
                  <a:lnTo>
                    <a:pt x="1" y="27"/>
                  </a:lnTo>
                  <a:lnTo>
                    <a:pt x="1" y="139"/>
                  </a:lnTo>
                  <a:lnTo>
                    <a:pt x="1" y="250"/>
                  </a:lnTo>
                  <a:cubicBezTo>
                    <a:pt x="1" y="303"/>
                    <a:pt x="1" y="356"/>
                    <a:pt x="27" y="415"/>
                  </a:cubicBezTo>
                  <a:cubicBezTo>
                    <a:pt x="27" y="546"/>
                    <a:pt x="27" y="684"/>
                    <a:pt x="53" y="848"/>
                  </a:cubicBezTo>
                  <a:cubicBezTo>
                    <a:pt x="80" y="986"/>
                    <a:pt x="106" y="1151"/>
                    <a:pt x="139" y="1315"/>
                  </a:cubicBezTo>
                  <a:cubicBezTo>
                    <a:pt x="165" y="1479"/>
                    <a:pt x="218" y="1644"/>
                    <a:pt x="244" y="1782"/>
                  </a:cubicBezTo>
                  <a:cubicBezTo>
                    <a:pt x="303" y="1920"/>
                    <a:pt x="356" y="2058"/>
                    <a:pt x="408" y="2189"/>
                  </a:cubicBezTo>
                  <a:cubicBezTo>
                    <a:pt x="408" y="2248"/>
                    <a:pt x="435" y="2301"/>
                    <a:pt x="467" y="2327"/>
                  </a:cubicBezTo>
                  <a:lnTo>
                    <a:pt x="520" y="2465"/>
                  </a:lnTo>
                  <a:cubicBezTo>
                    <a:pt x="520" y="2491"/>
                    <a:pt x="546" y="2518"/>
                    <a:pt x="546" y="2550"/>
                  </a:cubicBezTo>
                  <a:cubicBezTo>
                    <a:pt x="546" y="2577"/>
                    <a:pt x="546" y="2577"/>
                    <a:pt x="573" y="2577"/>
                  </a:cubicBezTo>
                  <a:lnTo>
                    <a:pt x="573" y="2550"/>
                  </a:lnTo>
                  <a:cubicBezTo>
                    <a:pt x="573" y="2518"/>
                    <a:pt x="546" y="2491"/>
                    <a:pt x="546" y="2439"/>
                  </a:cubicBezTo>
                  <a:cubicBezTo>
                    <a:pt x="520" y="2386"/>
                    <a:pt x="494" y="2274"/>
                    <a:pt x="467" y="2163"/>
                  </a:cubicBezTo>
                  <a:cubicBezTo>
                    <a:pt x="435" y="2084"/>
                    <a:pt x="408" y="1998"/>
                    <a:pt x="382" y="1920"/>
                  </a:cubicBezTo>
                  <a:cubicBezTo>
                    <a:pt x="382" y="1860"/>
                    <a:pt x="356" y="1808"/>
                    <a:pt x="356" y="1755"/>
                  </a:cubicBezTo>
                  <a:cubicBezTo>
                    <a:pt x="329" y="1617"/>
                    <a:pt x="270" y="1453"/>
                    <a:pt x="244" y="1289"/>
                  </a:cubicBezTo>
                  <a:cubicBezTo>
                    <a:pt x="218" y="1124"/>
                    <a:pt x="191" y="960"/>
                    <a:pt x="165" y="822"/>
                  </a:cubicBezTo>
                  <a:cubicBezTo>
                    <a:pt x="139" y="770"/>
                    <a:pt x="139" y="743"/>
                    <a:pt x="106" y="684"/>
                  </a:cubicBezTo>
                  <a:cubicBezTo>
                    <a:pt x="106" y="579"/>
                    <a:pt x="80" y="494"/>
                    <a:pt x="80" y="415"/>
                  </a:cubicBezTo>
                  <a:cubicBezTo>
                    <a:pt x="53" y="303"/>
                    <a:pt x="27" y="191"/>
                    <a:pt x="27" y="139"/>
                  </a:cubicBez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70"/>
            <p:cNvSpPr/>
            <p:nvPr/>
          </p:nvSpPr>
          <p:spPr>
            <a:xfrm>
              <a:off x="6301627" y="2557438"/>
              <a:ext cx="17298" cy="68818"/>
            </a:xfrm>
            <a:custGeom>
              <a:rect b="b" l="l" r="r" t="t"/>
              <a:pathLst>
                <a:path extrusionOk="0" h="553" w="139">
                  <a:moveTo>
                    <a:pt x="34" y="1"/>
                  </a:moveTo>
                  <a:lnTo>
                    <a:pt x="1" y="33"/>
                  </a:lnTo>
                  <a:lnTo>
                    <a:pt x="1" y="60"/>
                  </a:lnTo>
                  <a:lnTo>
                    <a:pt x="1" y="86"/>
                  </a:lnTo>
                  <a:lnTo>
                    <a:pt x="1" y="112"/>
                  </a:lnTo>
                  <a:lnTo>
                    <a:pt x="1" y="139"/>
                  </a:lnTo>
                  <a:lnTo>
                    <a:pt x="1" y="198"/>
                  </a:lnTo>
                  <a:lnTo>
                    <a:pt x="1" y="303"/>
                  </a:lnTo>
                  <a:cubicBezTo>
                    <a:pt x="1" y="329"/>
                    <a:pt x="34" y="362"/>
                    <a:pt x="34" y="388"/>
                  </a:cubicBezTo>
                  <a:cubicBezTo>
                    <a:pt x="34" y="415"/>
                    <a:pt x="60" y="415"/>
                    <a:pt x="60" y="441"/>
                  </a:cubicBezTo>
                  <a:lnTo>
                    <a:pt x="60" y="467"/>
                  </a:lnTo>
                  <a:lnTo>
                    <a:pt x="86" y="493"/>
                  </a:lnTo>
                  <a:lnTo>
                    <a:pt x="86" y="526"/>
                  </a:lnTo>
                  <a:lnTo>
                    <a:pt x="86" y="553"/>
                  </a:lnTo>
                  <a:lnTo>
                    <a:pt x="113" y="553"/>
                  </a:lnTo>
                  <a:lnTo>
                    <a:pt x="113" y="526"/>
                  </a:lnTo>
                  <a:lnTo>
                    <a:pt x="113" y="467"/>
                  </a:lnTo>
                  <a:lnTo>
                    <a:pt x="113" y="415"/>
                  </a:lnTo>
                  <a:cubicBezTo>
                    <a:pt x="139" y="415"/>
                    <a:pt x="139" y="388"/>
                    <a:pt x="139" y="362"/>
                  </a:cubicBezTo>
                  <a:cubicBezTo>
                    <a:pt x="139" y="329"/>
                    <a:pt x="139" y="303"/>
                    <a:pt x="113" y="277"/>
                  </a:cubicBezTo>
                  <a:lnTo>
                    <a:pt x="113" y="165"/>
                  </a:lnTo>
                  <a:cubicBezTo>
                    <a:pt x="86" y="165"/>
                    <a:pt x="86" y="139"/>
                    <a:pt x="86" y="112"/>
                  </a:cubicBezTo>
                  <a:cubicBezTo>
                    <a:pt x="86" y="112"/>
                    <a:pt x="60" y="112"/>
                    <a:pt x="60" y="86"/>
                  </a:cubicBezTo>
                  <a:lnTo>
                    <a:pt x="60" y="33"/>
                  </a:lnTo>
                  <a:lnTo>
                    <a:pt x="34" y="33"/>
                  </a:lnTo>
                  <a:lnTo>
                    <a:pt x="3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70"/>
            <p:cNvSpPr/>
            <p:nvPr/>
          </p:nvSpPr>
          <p:spPr>
            <a:xfrm>
              <a:off x="6257573" y="2206628"/>
              <a:ext cx="23769" cy="78649"/>
            </a:xfrm>
            <a:custGeom>
              <a:rect b="b" l="l" r="r" t="t"/>
              <a:pathLst>
                <a:path extrusionOk="0" h="632" w="191">
                  <a:moveTo>
                    <a:pt x="0" y="1"/>
                  </a:moveTo>
                  <a:lnTo>
                    <a:pt x="0" y="27"/>
                  </a:lnTo>
                  <a:lnTo>
                    <a:pt x="0" y="86"/>
                  </a:lnTo>
                  <a:lnTo>
                    <a:pt x="26" y="112"/>
                  </a:lnTo>
                  <a:lnTo>
                    <a:pt x="26" y="165"/>
                  </a:lnTo>
                  <a:lnTo>
                    <a:pt x="26" y="224"/>
                  </a:lnTo>
                  <a:lnTo>
                    <a:pt x="59" y="329"/>
                  </a:lnTo>
                  <a:lnTo>
                    <a:pt x="86" y="441"/>
                  </a:lnTo>
                  <a:cubicBezTo>
                    <a:pt x="112" y="441"/>
                    <a:pt x="112" y="467"/>
                    <a:pt x="112" y="493"/>
                  </a:cubicBezTo>
                  <a:lnTo>
                    <a:pt x="138" y="520"/>
                  </a:lnTo>
                  <a:lnTo>
                    <a:pt x="138" y="553"/>
                  </a:lnTo>
                  <a:cubicBezTo>
                    <a:pt x="138" y="579"/>
                    <a:pt x="164" y="579"/>
                    <a:pt x="164" y="605"/>
                  </a:cubicBezTo>
                  <a:lnTo>
                    <a:pt x="164" y="631"/>
                  </a:lnTo>
                  <a:lnTo>
                    <a:pt x="191" y="631"/>
                  </a:lnTo>
                  <a:lnTo>
                    <a:pt x="191" y="605"/>
                  </a:lnTo>
                  <a:lnTo>
                    <a:pt x="191" y="553"/>
                  </a:lnTo>
                  <a:lnTo>
                    <a:pt x="191" y="520"/>
                  </a:lnTo>
                  <a:lnTo>
                    <a:pt x="191" y="493"/>
                  </a:lnTo>
                  <a:lnTo>
                    <a:pt x="191" y="415"/>
                  </a:lnTo>
                  <a:cubicBezTo>
                    <a:pt x="191" y="388"/>
                    <a:pt x="191" y="329"/>
                    <a:pt x="164" y="303"/>
                  </a:cubicBezTo>
                  <a:cubicBezTo>
                    <a:pt x="164" y="250"/>
                    <a:pt x="138" y="224"/>
                    <a:pt x="138" y="165"/>
                  </a:cubicBezTo>
                  <a:cubicBezTo>
                    <a:pt x="112" y="139"/>
                    <a:pt x="112" y="139"/>
                    <a:pt x="86" y="112"/>
                  </a:cubicBezTo>
                  <a:cubicBezTo>
                    <a:pt x="86" y="86"/>
                    <a:pt x="86" y="86"/>
                    <a:pt x="59" y="86"/>
                  </a:cubicBezTo>
                  <a:lnTo>
                    <a:pt x="59" y="60"/>
                  </a:lnTo>
                  <a:lnTo>
                    <a:pt x="26" y="27"/>
                  </a:lnTo>
                  <a:cubicBezTo>
                    <a:pt x="26" y="1"/>
                    <a:pt x="26"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70"/>
            <p:cNvSpPr/>
            <p:nvPr/>
          </p:nvSpPr>
          <p:spPr>
            <a:xfrm>
              <a:off x="6131635" y="2745599"/>
              <a:ext cx="17298" cy="57245"/>
            </a:xfrm>
            <a:custGeom>
              <a:rect b="b" l="l" r="r" t="t"/>
              <a:pathLst>
                <a:path extrusionOk="0" h="460" w="139">
                  <a:moveTo>
                    <a:pt x="26" y="0"/>
                  </a:moveTo>
                  <a:lnTo>
                    <a:pt x="26" y="26"/>
                  </a:lnTo>
                  <a:lnTo>
                    <a:pt x="26" y="53"/>
                  </a:lnTo>
                  <a:lnTo>
                    <a:pt x="26" y="79"/>
                  </a:lnTo>
                  <a:cubicBezTo>
                    <a:pt x="26" y="79"/>
                    <a:pt x="0" y="79"/>
                    <a:pt x="0" y="105"/>
                  </a:cubicBezTo>
                  <a:lnTo>
                    <a:pt x="0" y="131"/>
                  </a:lnTo>
                  <a:cubicBezTo>
                    <a:pt x="0" y="164"/>
                    <a:pt x="0" y="217"/>
                    <a:pt x="26" y="243"/>
                  </a:cubicBezTo>
                  <a:cubicBezTo>
                    <a:pt x="26" y="269"/>
                    <a:pt x="26" y="296"/>
                    <a:pt x="53" y="329"/>
                  </a:cubicBezTo>
                  <a:lnTo>
                    <a:pt x="53" y="355"/>
                  </a:lnTo>
                  <a:cubicBezTo>
                    <a:pt x="86" y="355"/>
                    <a:pt x="86" y="381"/>
                    <a:pt x="86" y="381"/>
                  </a:cubicBezTo>
                  <a:lnTo>
                    <a:pt x="86" y="407"/>
                  </a:lnTo>
                  <a:cubicBezTo>
                    <a:pt x="86" y="407"/>
                    <a:pt x="112" y="407"/>
                    <a:pt x="112" y="434"/>
                  </a:cubicBezTo>
                  <a:lnTo>
                    <a:pt x="112" y="460"/>
                  </a:lnTo>
                  <a:cubicBezTo>
                    <a:pt x="138" y="460"/>
                    <a:pt x="138" y="434"/>
                    <a:pt x="138" y="434"/>
                  </a:cubicBezTo>
                  <a:lnTo>
                    <a:pt x="138" y="407"/>
                  </a:lnTo>
                  <a:lnTo>
                    <a:pt x="138" y="381"/>
                  </a:lnTo>
                  <a:lnTo>
                    <a:pt x="138" y="355"/>
                  </a:lnTo>
                  <a:lnTo>
                    <a:pt x="138" y="296"/>
                  </a:lnTo>
                  <a:lnTo>
                    <a:pt x="138" y="217"/>
                  </a:lnTo>
                  <a:cubicBezTo>
                    <a:pt x="138" y="191"/>
                    <a:pt x="112" y="164"/>
                    <a:pt x="112" y="131"/>
                  </a:cubicBezTo>
                  <a:cubicBezTo>
                    <a:pt x="112" y="105"/>
                    <a:pt x="86" y="105"/>
                    <a:pt x="86" y="79"/>
                  </a:cubicBezTo>
                  <a:lnTo>
                    <a:pt x="86" y="53"/>
                  </a:lnTo>
                  <a:lnTo>
                    <a:pt x="53" y="53"/>
                  </a:lnTo>
                  <a:lnTo>
                    <a:pt x="53" y="26"/>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70"/>
            <p:cNvSpPr/>
            <p:nvPr/>
          </p:nvSpPr>
          <p:spPr>
            <a:xfrm>
              <a:off x="6076754" y="2547607"/>
              <a:ext cx="24640" cy="112249"/>
            </a:xfrm>
            <a:custGeom>
              <a:rect b="b" l="l" r="r" t="t"/>
              <a:pathLst>
                <a:path extrusionOk="0" h="902" w="198">
                  <a:moveTo>
                    <a:pt x="165" y="1"/>
                  </a:moveTo>
                  <a:cubicBezTo>
                    <a:pt x="165" y="1"/>
                    <a:pt x="165" y="27"/>
                    <a:pt x="139" y="27"/>
                  </a:cubicBezTo>
                  <a:cubicBezTo>
                    <a:pt x="139" y="53"/>
                    <a:pt x="113" y="80"/>
                    <a:pt x="86" y="112"/>
                  </a:cubicBezTo>
                  <a:cubicBezTo>
                    <a:pt x="60" y="165"/>
                    <a:pt x="60" y="218"/>
                    <a:pt x="34" y="277"/>
                  </a:cubicBezTo>
                  <a:cubicBezTo>
                    <a:pt x="34" y="329"/>
                    <a:pt x="34" y="382"/>
                    <a:pt x="1" y="441"/>
                  </a:cubicBezTo>
                  <a:cubicBezTo>
                    <a:pt x="1" y="494"/>
                    <a:pt x="34" y="546"/>
                    <a:pt x="34" y="605"/>
                  </a:cubicBezTo>
                  <a:lnTo>
                    <a:pt x="34" y="710"/>
                  </a:lnTo>
                  <a:lnTo>
                    <a:pt x="60" y="737"/>
                  </a:lnTo>
                  <a:lnTo>
                    <a:pt x="60" y="796"/>
                  </a:lnTo>
                  <a:lnTo>
                    <a:pt x="60" y="848"/>
                  </a:lnTo>
                  <a:lnTo>
                    <a:pt x="86" y="875"/>
                  </a:lnTo>
                  <a:lnTo>
                    <a:pt x="86" y="901"/>
                  </a:lnTo>
                  <a:lnTo>
                    <a:pt x="113" y="875"/>
                  </a:lnTo>
                  <a:lnTo>
                    <a:pt x="113" y="848"/>
                  </a:lnTo>
                  <a:lnTo>
                    <a:pt x="113" y="737"/>
                  </a:lnTo>
                  <a:lnTo>
                    <a:pt x="113" y="684"/>
                  </a:lnTo>
                  <a:lnTo>
                    <a:pt x="113" y="605"/>
                  </a:lnTo>
                  <a:lnTo>
                    <a:pt x="139" y="441"/>
                  </a:lnTo>
                  <a:lnTo>
                    <a:pt x="139" y="277"/>
                  </a:lnTo>
                  <a:lnTo>
                    <a:pt x="139" y="244"/>
                  </a:lnTo>
                  <a:lnTo>
                    <a:pt x="139" y="139"/>
                  </a:lnTo>
                  <a:cubicBezTo>
                    <a:pt x="139" y="112"/>
                    <a:pt x="165" y="80"/>
                    <a:pt x="165" y="53"/>
                  </a:cubicBezTo>
                  <a:cubicBezTo>
                    <a:pt x="165" y="27"/>
                    <a:pt x="198" y="27"/>
                    <a:pt x="198" y="27"/>
                  </a:cubicBezTo>
                  <a:lnTo>
                    <a:pt x="19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70"/>
            <p:cNvSpPr/>
            <p:nvPr/>
          </p:nvSpPr>
          <p:spPr>
            <a:xfrm>
              <a:off x="6101395" y="2738132"/>
              <a:ext cx="20533" cy="64711"/>
            </a:xfrm>
            <a:custGeom>
              <a:rect b="b" l="l" r="r" t="t"/>
              <a:pathLst>
                <a:path extrusionOk="0" h="520" w="165">
                  <a:moveTo>
                    <a:pt x="53" y="1"/>
                  </a:moveTo>
                  <a:cubicBezTo>
                    <a:pt x="26" y="1"/>
                    <a:pt x="26" y="27"/>
                    <a:pt x="26" y="27"/>
                  </a:cubicBezTo>
                  <a:lnTo>
                    <a:pt x="26" y="60"/>
                  </a:lnTo>
                  <a:lnTo>
                    <a:pt x="26" y="86"/>
                  </a:lnTo>
                  <a:lnTo>
                    <a:pt x="26" y="113"/>
                  </a:lnTo>
                  <a:cubicBezTo>
                    <a:pt x="26" y="139"/>
                    <a:pt x="0" y="165"/>
                    <a:pt x="0" y="191"/>
                  </a:cubicBezTo>
                  <a:cubicBezTo>
                    <a:pt x="0" y="224"/>
                    <a:pt x="0" y="251"/>
                    <a:pt x="26" y="277"/>
                  </a:cubicBezTo>
                  <a:cubicBezTo>
                    <a:pt x="26" y="303"/>
                    <a:pt x="26" y="356"/>
                    <a:pt x="53" y="389"/>
                  </a:cubicBezTo>
                  <a:cubicBezTo>
                    <a:pt x="53" y="389"/>
                    <a:pt x="53" y="415"/>
                    <a:pt x="79" y="441"/>
                  </a:cubicBezTo>
                  <a:cubicBezTo>
                    <a:pt x="79" y="467"/>
                    <a:pt x="105" y="467"/>
                    <a:pt x="105" y="467"/>
                  </a:cubicBezTo>
                  <a:lnTo>
                    <a:pt x="105" y="494"/>
                  </a:lnTo>
                  <a:lnTo>
                    <a:pt x="131" y="520"/>
                  </a:lnTo>
                  <a:cubicBezTo>
                    <a:pt x="131" y="520"/>
                    <a:pt x="164" y="520"/>
                    <a:pt x="131" y="494"/>
                  </a:cubicBezTo>
                  <a:lnTo>
                    <a:pt x="131" y="441"/>
                  </a:lnTo>
                  <a:lnTo>
                    <a:pt x="131" y="415"/>
                  </a:lnTo>
                  <a:lnTo>
                    <a:pt x="131" y="356"/>
                  </a:lnTo>
                  <a:lnTo>
                    <a:pt x="131" y="251"/>
                  </a:lnTo>
                  <a:cubicBezTo>
                    <a:pt x="131" y="224"/>
                    <a:pt x="105" y="191"/>
                    <a:pt x="105" y="165"/>
                  </a:cubicBezTo>
                  <a:cubicBezTo>
                    <a:pt x="105" y="165"/>
                    <a:pt x="105" y="139"/>
                    <a:pt x="79" y="139"/>
                  </a:cubicBezTo>
                  <a:lnTo>
                    <a:pt x="79" y="86"/>
                  </a:lnTo>
                  <a:cubicBezTo>
                    <a:pt x="53" y="60"/>
                    <a:pt x="53" y="60"/>
                    <a:pt x="53" y="27"/>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70"/>
            <p:cNvSpPr/>
            <p:nvPr/>
          </p:nvSpPr>
          <p:spPr>
            <a:xfrm>
              <a:off x="6175688" y="2431500"/>
              <a:ext cx="14062" cy="81885"/>
            </a:xfrm>
            <a:custGeom>
              <a:rect b="b" l="l" r="r" t="t"/>
              <a:pathLst>
                <a:path extrusionOk="0" h="658" w="113">
                  <a:moveTo>
                    <a:pt x="27" y="1"/>
                  </a:moveTo>
                  <a:lnTo>
                    <a:pt x="27" y="27"/>
                  </a:lnTo>
                  <a:lnTo>
                    <a:pt x="27" y="86"/>
                  </a:lnTo>
                  <a:lnTo>
                    <a:pt x="1" y="112"/>
                  </a:lnTo>
                  <a:lnTo>
                    <a:pt x="1" y="139"/>
                  </a:lnTo>
                  <a:lnTo>
                    <a:pt x="1" y="191"/>
                  </a:lnTo>
                  <a:lnTo>
                    <a:pt x="1" y="329"/>
                  </a:lnTo>
                  <a:lnTo>
                    <a:pt x="1" y="441"/>
                  </a:lnTo>
                  <a:cubicBezTo>
                    <a:pt x="27" y="467"/>
                    <a:pt x="27" y="493"/>
                    <a:pt x="27" y="520"/>
                  </a:cubicBezTo>
                  <a:lnTo>
                    <a:pt x="27" y="553"/>
                  </a:lnTo>
                  <a:lnTo>
                    <a:pt x="60" y="579"/>
                  </a:lnTo>
                  <a:lnTo>
                    <a:pt x="60" y="605"/>
                  </a:lnTo>
                  <a:lnTo>
                    <a:pt x="60" y="631"/>
                  </a:lnTo>
                  <a:cubicBezTo>
                    <a:pt x="60" y="658"/>
                    <a:pt x="60" y="658"/>
                    <a:pt x="86" y="658"/>
                  </a:cubicBezTo>
                  <a:lnTo>
                    <a:pt x="86" y="631"/>
                  </a:lnTo>
                  <a:lnTo>
                    <a:pt x="86" y="605"/>
                  </a:lnTo>
                  <a:lnTo>
                    <a:pt x="86" y="579"/>
                  </a:lnTo>
                  <a:lnTo>
                    <a:pt x="86" y="553"/>
                  </a:lnTo>
                  <a:cubicBezTo>
                    <a:pt x="113" y="520"/>
                    <a:pt x="113" y="520"/>
                    <a:pt x="113" y="493"/>
                  </a:cubicBezTo>
                  <a:lnTo>
                    <a:pt x="113" y="441"/>
                  </a:lnTo>
                  <a:lnTo>
                    <a:pt x="113" y="329"/>
                  </a:lnTo>
                  <a:lnTo>
                    <a:pt x="113" y="191"/>
                  </a:lnTo>
                  <a:cubicBezTo>
                    <a:pt x="86" y="165"/>
                    <a:pt x="86" y="165"/>
                    <a:pt x="86" y="139"/>
                  </a:cubicBezTo>
                  <a:lnTo>
                    <a:pt x="86" y="112"/>
                  </a:lnTo>
                  <a:lnTo>
                    <a:pt x="60" y="86"/>
                  </a:lnTo>
                  <a:lnTo>
                    <a:pt x="60" y="27"/>
                  </a:lnTo>
                  <a:lnTo>
                    <a:pt x="6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70"/>
            <p:cNvSpPr/>
            <p:nvPr/>
          </p:nvSpPr>
          <p:spPr>
            <a:xfrm>
              <a:off x="6237040" y="2414326"/>
              <a:ext cx="28000" cy="89227"/>
            </a:xfrm>
            <a:custGeom>
              <a:rect b="b" l="l" r="r" t="t"/>
              <a:pathLst>
                <a:path extrusionOk="0" h="717" w="225">
                  <a:moveTo>
                    <a:pt x="27" y="1"/>
                  </a:moveTo>
                  <a:cubicBezTo>
                    <a:pt x="1" y="1"/>
                    <a:pt x="1" y="1"/>
                    <a:pt x="1" y="34"/>
                  </a:cubicBezTo>
                  <a:cubicBezTo>
                    <a:pt x="1" y="34"/>
                    <a:pt x="27" y="34"/>
                    <a:pt x="27" y="60"/>
                  </a:cubicBezTo>
                  <a:cubicBezTo>
                    <a:pt x="27" y="60"/>
                    <a:pt x="27" y="86"/>
                    <a:pt x="60" y="112"/>
                  </a:cubicBezTo>
                  <a:lnTo>
                    <a:pt x="60" y="198"/>
                  </a:lnTo>
                  <a:lnTo>
                    <a:pt x="60" y="224"/>
                  </a:lnTo>
                  <a:lnTo>
                    <a:pt x="86" y="362"/>
                  </a:lnTo>
                  <a:lnTo>
                    <a:pt x="113" y="467"/>
                  </a:lnTo>
                  <a:cubicBezTo>
                    <a:pt x="139" y="494"/>
                    <a:pt x="139" y="526"/>
                    <a:pt x="139" y="526"/>
                  </a:cubicBezTo>
                  <a:cubicBezTo>
                    <a:pt x="139" y="553"/>
                    <a:pt x="139" y="579"/>
                    <a:pt x="165" y="605"/>
                  </a:cubicBezTo>
                  <a:lnTo>
                    <a:pt x="165" y="658"/>
                  </a:lnTo>
                  <a:lnTo>
                    <a:pt x="165" y="691"/>
                  </a:lnTo>
                  <a:cubicBezTo>
                    <a:pt x="165" y="691"/>
                    <a:pt x="165" y="717"/>
                    <a:pt x="191" y="717"/>
                  </a:cubicBezTo>
                  <a:lnTo>
                    <a:pt x="191" y="691"/>
                  </a:lnTo>
                  <a:lnTo>
                    <a:pt x="191" y="658"/>
                  </a:lnTo>
                  <a:lnTo>
                    <a:pt x="191" y="631"/>
                  </a:lnTo>
                  <a:cubicBezTo>
                    <a:pt x="191" y="605"/>
                    <a:pt x="224" y="605"/>
                    <a:pt x="224" y="579"/>
                  </a:cubicBezTo>
                  <a:lnTo>
                    <a:pt x="224" y="467"/>
                  </a:lnTo>
                  <a:lnTo>
                    <a:pt x="224" y="329"/>
                  </a:lnTo>
                  <a:cubicBezTo>
                    <a:pt x="191" y="277"/>
                    <a:pt x="165" y="250"/>
                    <a:pt x="165" y="198"/>
                  </a:cubicBezTo>
                  <a:cubicBezTo>
                    <a:pt x="139" y="165"/>
                    <a:pt x="113" y="139"/>
                    <a:pt x="113" y="112"/>
                  </a:cubicBezTo>
                  <a:lnTo>
                    <a:pt x="86" y="112"/>
                  </a:lnTo>
                  <a:lnTo>
                    <a:pt x="86" y="60"/>
                  </a:lnTo>
                  <a:cubicBezTo>
                    <a:pt x="60" y="60"/>
                    <a:pt x="60" y="34"/>
                    <a:pt x="60" y="34"/>
                  </a:cubicBezTo>
                  <a:cubicBezTo>
                    <a:pt x="27" y="34"/>
                    <a:pt x="27"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70"/>
            <p:cNvSpPr/>
            <p:nvPr/>
          </p:nvSpPr>
          <p:spPr>
            <a:xfrm>
              <a:off x="6227208" y="2209863"/>
              <a:ext cx="23893" cy="65583"/>
            </a:xfrm>
            <a:custGeom>
              <a:rect b="b" l="l" r="r" t="t"/>
              <a:pathLst>
                <a:path extrusionOk="0" h="527" w="192">
                  <a:moveTo>
                    <a:pt x="27" y="1"/>
                  </a:moveTo>
                  <a:cubicBezTo>
                    <a:pt x="1" y="1"/>
                    <a:pt x="1" y="1"/>
                    <a:pt x="1" y="34"/>
                  </a:cubicBezTo>
                  <a:cubicBezTo>
                    <a:pt x="27" y="60"/>
                    <a:pt x="27" y="60"/>
                    <a:pt x="27" y="86"/>
                  </a:cubicBezTo>
                  <a:lnTo>
                    <a:pt x="27" y="139"/>
                  </a:lnTo>
                  <a:lnTo>
                    <a:pt x="27" y="198"/>
                  </a:lnTo>
                  <a:cubicBezTo>
                    <a:pt x="27" y="224"/>
                    <a:pt x="27" y="251"/>
                    <a:pt x="54" y="277"/>
                  </a:cubicBezTo>
                  <a:cubicBezTo>
                    <a:pt x="54" y="303"/>
                    <a:pt x="80" y="329"/>
                    <a:pt x="80" y="362"/>
                  </a:cubicBezTo>
                  <a:cubicBezTo>
                    <a:pt x="106" y="389"/>
                    <a:pt x="106" y="389"/>
                    <a:pt x="106" y="415"/>
                  </a:cubicBezTo>
                  <a:lnTo>
                    <a:pt x="139" y="441"/>
                  </a:lnTo>
                  <a:cubicBezTo>
                    <a:pt x="139" y="467"/>
                    <a:pt x="165" y="467"/>
                    <a:pt x="165" y="494"/>
                  </a:cubicBezTo>
                  <a:cubicBezTo>
                    <a:pt x="165" y="527"/>
                    <a:pt x="165" y="527"/>
                    <a:pt x="192" y="527"/>
                  </a:cubicBezTo>
                  <a:lnTo>
                    <a:pt x="192" y="494"/>
                  </a:lnTo>
                  <a:lnTo>
                    <a:pt x="192" y="467"/>
                  </a:lnTo>
                  <a:lnTo>
                    <a:pt x="192" y="441"/>
                  </a:lnTo>
                  <a:lnTo>
                    <a:pt x="192" y="415"/>
                  </a:lnTo>
                  <a:lnTo>
                    <a:pt x="192" y="389"/>
                  </a:lnTo>
                  <a:lnTo>
                    <a:pt x="192" y="329"/>
                  </a:lnTo>
                  <a:cubicBezTo>
                    <a:pt x="192" y="303"/>
                    <a:pt x="165" y="277"/>
                    <a:pt x="165" y="251"/>
                  </a:cubicBezTo>
                  <a:cubicBezTo>
                    <a:pt x="165" y="198"/>
                    <a:pt x="139" y="165"/>
                    <a:pt x="106" y="139"/>
                  </a:cubicBezTo>
                  <a:cubicBezTo>
                    <a:pt x="106" y="139"/>
                    <a:pt x="106" y="113"/>
                    <a:pt x="80" y="113"/>
                  </a:cubicBezTo>
                  <a:lnTo>
                    <a:pt x="80" y="86"/>
                  </a:lnTo>
                  <a:cubicBezTo>
                    <a:pt x="80" y="60"/>
                    <a:pt x="54" y="60"/>
                    <a:pt x="54" y="60"/>
                  </a:cubicBezTo>
                  <a:cubicBezTo>
                    <a:pt x="54" y="60"/>
                    <a:pt x="54" y="34"/>
                    <a:pt x="27" y="34"/>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70"/>
            <p:cNvSpPr/>
            <p:nvPr/>
          </p:nvSpPr>
          <p:spPr>
            <a:xfrm>
              <a:off x="6233804" y="2329330"/>
              <a:ext cx="23893" cy="58116"/>
            </a:xfrm>
            <a:custGeom>
              <a:rect b="b" l="l" r="r" t="t"/>
              <a:pathLst>
                <a:path extrusionOk="0" h="467" w="192">
                  <a:moveTo>
                    <a:pt x="1" y="0"/>
                  </a:moveTo>
                  <a:lnTo>
                    <a:pt x="1" y="27"/>
                  </a:lnTo>
                  <a:lnTo>
                    <a:pt x="27" y="27"/>
                  </a:lnTo>
                  <a:lnTo>
                    <a:pt x="27" y="86"/>
                  </a:lnTo>
                  <a:lnTo>
                    <a:pt x="27" y="112"/>
                  </a:lnTo>
                  <a:lnTo>
                    <a:pt x="27" y="165"/>
                  </a:lnTo>
                  <a:cubicBezTo>
                    <a:pt x="53" y="191"/>
                    <a:pt x="53" y="224"/>
                    <a:pt x="53" y="250"/>
                  </a:cubicBezTo>
                  <a:cubicBezTo>
                    <a:pt x="86" y="276"/>
                    <a:pt x="86" y="303"/>
                    <a:pt x="86" y="329"/>
                  </a:cubicBezTo>
                  <a:cubicBezTo>
                    <a:pt x="112" y="329"/>
                    <a:pt x="112" y="355"/>
                    <a:pt x="112" y="355"/>
                  </a:cubicBezTo>
                  <a:cubicBezTo>
                    <a:pt x="112" y="388"/>
                    <a:pt x="139" y="388"/>
                    <a:pt x="139" y="388"/>
                  </a:cubicBezTo>
                  <a:lnTo>
                    <a:pt x="139" y="414"/>
                  </a:lnTo>
                  <a:lnTo>
                    <a:pt x="165" y="441"/>
                  </a:lnTo>
                  <a:lnTo>
                    <a:pt x="165" y="467"/>
                  </a:lnTo>
                  <a:cubicBezTo>
                    <a:pt x="191" y="467"/>
                    <a:pt x="191" y="467"/>
                    <a:pt x="191" y="441"/>
                  </a:cubicBezTo>
                  <a:lnTo>
                    <a:pt x="191" y="414"/>
                  </a:lnTo>
                  <a:lnTo>
                    <a:pt x="191" y="388"/>
                  </a:lnTo>
                  <a:lnTo>
                    <a:pt x="191" y="355"/>
                  </a:lnTo>
                  <a:lnTo>
                    <a:pt x="191" y="303"/>
                  </a:lnTo>
                  <a:cubicBezTo>
                    <a:pt x="191" y="276"/>
                    <a:pt x="191" y="250"/>
                    <a:pt x="165" y="191"/>
                  </a:cubicBezTo>
                  <a:cubicBezTo>
                    <a:pt x="165" y="165"/>
                    <a:pt x="139" y="138"/>
                    <a:pt x="139" y="112"/>
                  </a:cubicBezTo>
                  <a:cubicBezTo>
                    <a:pt x="112" y="112"/>
                    <a:pt x="112" y="86"/>
                    <a:pt x="86" y="86"/>
                  </a:cubicBezTo>
                  <a:lnTo>
                    <a:pt x="86" y="59"/>
                  </a:lnTo>
                  <a:cubicBezTo>
                    <a:pt x="86" y="59"/>
                    <a:pt x="53" y="59"/>
                    <a:pt x="53" y="27"/>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70"/>
            <p:cNvSpPr/>
            <p:nvPr/>
          </p:nvSpPr>
          <p:spPr>
            <a:xfrm>
              <a:off x="6107866" y="2557438"/>
              <a:ext cx="14062" cy="102418"/>
            </a:xfrm>
            <a:custGeom>
              <a:rect b="b" l="l" r="r" t="t"/>
              <a:pathLst>
                <a:path extrusionOk="0" h="823" w="113">
                  <a:moveTo>
                    <a:pt x="27" y="1"/>
                  </a:moveTo>
                  <a:lnTo>
                    <a:pt x="27" y="60"/>
                  </a:lnTo>
                  <a:lnTo>
                    <a:pt x="27" y="112"/>
                  </a:lnTo>
                  <a:lnTo>
                    <a:pt x="27" y="139"/>
                  </a:lnTo>
                  <a:cubicBezTo>
                    <a:pt x="27" y="139"/>
                    <a:pt x="27" y="165"/>
                    <a:pt x="1" y="198"/>
                  </a:cubicBezTo>
                  <a:lnTo>
                    <a:pt x="1" y="277"/>
                  </a:lnTo>
                  <a:lnTo>
                    <a:pt x="1" y="415"/>
                  </a:lnTo>
                  <a:lnTo>
                    <a:pt x="1" y="579"/>
                  </a:lnTo>
                  <a:cubicBezTo>
                    <a:pt x="1" y="605"/>
                    <a:pt x="1" y="631"/>
                    <a:pt x="27" y="658"/>
                  </a:cubicBezTo>
                  <a:lnTo>
                    <a:pt x="27" y="717"/>
                  </a:lnTo>
                  <a:lnTo>
                    <a:pt x="27" y="796"/>
                  </a:lnTo>
                  <a:lnTo>
                    <a:pt x="27" y="822"/>
                  </a:lnTo>
                  <a:lnTo>
                    <a:pt x="53" y="822"/>
                  </a:lnTo>
                  <a:lnTo>
                    <a:pt x="53" y="796"/>
                  </a:lnTo>
                  <a:cubicBezTo>
                    <a:pt x="79" y="769"/>
                    <a:pt x="79" y="743"/>
                    <a:pt x="79" y="717"/>
                  </a:cubicBezTo>
                  <a:lnTo>
                    <a:pt x="79" y="658"/>
                  </a:lnTo>
                  <a:cubicBezTo>
                    <a:pt x="79" y="631"/>
                    <a:pt x="112" y="605"/>
                    <a:pt x="112" y="579"/>
                  </a:cubicBezTo>
                  <a:lnTo>
                    <a:pt x="112" y="415"/>
                  </a:lnTo>
                  <a:lnTo>
                    <a:pt x="112" y="277"/>
                  </a:lnTo>
                  <a:cubicBezTo>
                    <a:pt x="112" y="250"/>
                    <a:pt x="79" y="224"/>
                    <a:pt x="79" y="198"/>
                  </a:cubicBezTo>
                  <a:lnTo>
                    <a:pt x="79" y="139"/>
                  </a:lnTo>
                  <a:lnTo>
                    <a:pt x="79" y="112"/>
                  </a:lnTo>
                  <a:cubicBezTo>
                    <a:pt x="79" y="86"/>
                    <a:pt x="53" y="60"/>
                    <a:pt x="53" y="60"/>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70"/>
            <p:cNvSpPr/>
            <p:nvPr/>
          </p:nvSpPr>
          <p:spPr>
            <a:xfrm>
              <a:off x="6117697" y="3354757"/>
              <a:ext cx="150578" cy="388517"/>
            </a:xfrm>
            <a:custGeom>
              <a:rect b="b" l="l" r="r" t="t"/>
              <a:pathLst>
                <a:path extrusionOk="0" h="3122" w="1210">
                  <a:moveTo>
                    <a:pt x="33" y="1"/>
                  </a:moveTo>
                  <a:cubicBezTo>
                    <a:pt x="33" y="1"/>
                    <a:pt x="0" y="1"/>
                    <a:pt x="0" y="33"/>
                  </a:cubicBezTo>
                  <a:cubicBezTo>
                    <a:pt x="33" y="139"/>
                    <a:pt x="33" y="277"/>
                    <a:pt x="60" y="441"/>
                  </a:cubicBezTo>
                  <a:cubicBezTo>
                    <a:pt x="86" y="579"/>
                    <a:pt x="112" y="717"/>
                    <a:pt x="138" y="855"/>
                  </a:cubicBezTo>
                  <a:cubicBezTo>
                    <a:pt x="165" y="960"/>
                    <a:pt x="198" y="1072"/>
                    <a:pt x="224" y="1151"/>
                  </a:cubicBezTo>
                  <a:cubicBezTo>
                    <a:pt x="224" y="1183"/>
                    <a:pt x="224" y="1236"/>
                    <a:pt x="250" y="1262"/>
                  </a:cubicBezTo>
                  <a:cubicBezTo>
                    <a:pt x="276" y="1348"/>
                    <a:pt x="276" y="1427"/>
                    <a:pt x="303" y="1479"/>
                  </a:cubicBezTo>
                  <a:lnTo>
                    <a:pt x="303" y="1591"/>
                  </a:lnTo>
                  <a:cubicBezTo>
                    <a:pt x="329" y="1617"/>
                    <a:pt x="329" y="1643"/>
                    <a:pt x="329" y="1676"/>
                  </a:cubicBezTo>
                  <a:cubicBezTo>
                    <a:pt x="362" y="1841"/>
                    <a:pt x="414" y="1972"/>
                    <a:pt x="441" y="2084"/>
                  </a:cubicBezTo>
                  <a:cubicBezTo>
                    <a:pt x="493" y="2222"/>
                    <a:pt x="552" y="2360"/>
                    <a:pt x="631" y="2498"/>
                  </a:cubicBezTo>
                  <a:cubicBezTo>
                    <a:pt x="658" y="2550"/>
                    <a:pt x="690" y="2603"/>
                    <a:pt x="743" y="2662"/>
                  </a:cubicBezTo>
                  <a:cubicBezTo>
                    <a:pt x="796" y="2714"/>
                    <a:pt x="855" y="2767"/>
                    <a:pt x="881" y="2826"/>
                  </a:cubicBezTo>
                  <a:cubicBezTo>
                    <a:pt x="986" y="2931"/>
                    <a:pt x="1072" y="3043"/>
                    <a:pt x="1183" y="3122"/>
                  </a:cubicBezTo>
                  <a:lnTo>
                    <a:pt x="1210" y="3122"/>
                  </a:lnTo>
                  <a:cubicBezTo>
                    <a:pt x="1183" y="3069"/>
                    <a:pt x="1150" y="3043"/>
                    <a:pt x="1124" y="3017"/>
                  </a:cubicBezTo>
                  <a:cubicBezTo>
                    <a:pt x="1045" y="2931"/>
                    <a:pt x="986" y="2879"/>
                    <a:pt x="934" y="2793"/>
                  </a:cubicBezTo>
                  <a:cubicBezTo>
                    <a:pt x="881" y="2741"/>
                    <a:pt x="822" y="2688"/>
                    <a:pt x="796" y="2629"/>
                  </a:cubicBezTo>
                  <a:cubicBezTo>
                    <a:pt x="743" y="2576"/>
                    <a:pt x="717" y="2524"/>
                    <a:pt x="690" y="2439"/>
                  </a:cubicBezTo>
                  <a:cubicBezTo>
                    <a:pt x="631" y="2333"/>
                    <a:pt x="579" y="2195"/>
                    <a:pt x="526" y="2057"/>
                  </a:cubicBezTo>
                  <a:cubicBezTo>
                    <a:pt x="467" y="1946"/>
                    <a:pt x="441" y="1808"/>
                    <a:pt x="414" y="1676"/>
                  </a:cubicBezTo>
                  <a:cubicBezTo>
                    <a:pt x="388" y="1643"/>
                    <a:pt x="388" y="1617"/>
                    <a:pt x="388" y="1591"/>
                  </a:cubicBezTo>
                  <a:cubicBezTo>
                    <a:pt x="388" y="1538"/>
                    <a:pt x="388" y="1512"/>
                    <a:pt x="362" y="1453"/>
                  </a:cubicBezTo>
                  <a:cubicBezTo>
                    <a:pt x="362" y="1374"/>
                    <a:pt x="329" y="1315"/>
                    <a:pt x="303" y="1262"/>
                  </a:cubicBezTo>
                  <a:lnTo>
                    <a:pt x="198" y="855"/>
                  </a:lnTo>
                  <a:cubicBezTo>
                    <a:pt x="112" y="553"/>
                    <a:pt x="60" y="277"/>
                    <a:pt x="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70"/>
            <p:cNvSpPr/>
            <p:nvPr/>
          </p:nvSpPr>
          <p:spPr>
            <a:xfrm>
              <a:off x="5892825" y="3624678"/>
              <a:ext cx="388517" cy="404820"/>
            </a:xfrm>
            <a:custGeom>
              <a:rect b="b" l="l" r="r" t="t"/>
              <a:pathLst>
                <a:path extrusionOk="0" h="3253" w="3122">
                  <a:moveTo>
                    <a:pt x="855" y="0"/>
                  </a:moveTo>
                  <a:cubicBezTo>
                    <a:pt x="822" y="0"/>
                    <a:pt x="822" y="0"/>
                    <a:pt x="822" y="26"/>
                  </a:cubicBezTo>
                  <a:cubicBezTo>
                    <a:pt x="552" y="657"/>
                    <a:pt x="552" y="1091"/>
                    <a:pt x="552" y="1446"/>
                  </a:cubicBezTo>
                  <a:cubicBezTo>
                    <a:pt x="552" y="1557"/>
                    <a:pt x="552" y="1643"/>
                    <a:pt x="526" y="1722"/>
                  </a:cubicBezTo>
                  <a:cubicBezTo>
                    <a:pt x="526" y="1748"/>
                    <a:pt x="526" y="1748"/>
                    <a:pt x="552" y="1748"/>
                  </a:cubicBezTo>
                  <a:cubicBezTo>
                    <a:pt x="631" y="1557"/>
                    <a:pt x="657" y="1314"/>
                    <a:pt x="690" y="1150"/>
                  </a:cubicBezTo>
                  <a:lnTo>
                    <a:pt x="690" y="1150"/>
                  </a:lnTo>
                  <a:cubicBezTo>
                    <a:pt x="743" y="1833"/>
                    <a:pt x="388" y="2353"/>
                    <a:pt x="224" y="2596"/>
                  </a:cubicBezTo>
                  <a:cubicBezTo>
                    <a:pt x="197" y="2655"/>
                    <a:pt x="165" y="2681"/>
                    <a:pt x="138" y="2734"/>
                  </a:cubicBezTo>
                  <a:cubicBezTo>
                    <a:pt x="86" y="2872"/>
                    <a:pt x="0" y="3121"/>
                    <a:pt x="0" y="3121"/>
                  </a:cubicBezTo>
                  <a:lnTo>
                    <a:pt x="33" y="3121"/>
                  </a:lnTo>
                  <a:cubicBezTo>
                    <a:pt x="362" y="3227"/>
                    <a:pt x="605" y="3253"/>
                    <a:pt x="769" y="3253"/>
                  </a:cubicBezTo>
                  <a:lnTo>
                    <a:pt x="960" y="3253"/>
                  </a:lnTo>
                  <a:lnTo>
                    <a:pt x="960" y="3227"/>
                  </a:lnTo>
                  <a:cubicBezTo>
                    <a:pt x="1019" y="2983"/>
                    <a:pt x="1183" y="2681"/>
                    <a:pt x="1262" y="2596"/>
                  </a:cubicBezTo>
                  <a:lnTo>
                    <a:pt x="1262" y="2983"/>
                  </a:lnTo>
                  <a:lnTo>
                    <a:pt x="1262" y="3010"/>
                  </a:lnTo>
                  <a:cubicBezTo>
                    <a:pt x="1288" y="3010"/>
                    <a:pt x="1288" y="3010"/>
                    <a:pt x="1288" y="2983"/>
                  </a:cubicBezTo>
                  <a:cubicBezTo>
                    <a:pt x="1315" y="2845"/>
                    <a:pt x="1400" y="2681"/>
                    <a:pt x="1453" y="2596"/>
                  </a:cubicBezTo>
                  <a:lnTo>
                    <a:pt x="1453" y="2596"/>
                  </a:lnTo>
                  <a:cubicBezTo>
                    <a:pt x="1426" y="2898"/>
                    <a:pt x="1426" y="3036"/>
                    <a:pt x="1426" y="3036"/>
                  </a:cubicBezTo>
                  <a:lnTo>
                    <a:pt x="1426" y="3062"/>
                  </a:lnTo>
                  <a:cubicBezTo>
                    <a:pt x="2767" y="2793"/>
                    <a:pt x="3122" y="2707"/>
                    <a:pt x="3122" y="2707"/>
                  </a:cubicBezTo>
                  <a:lnTo>
                    <a:pt x="3122" y="2681"/>
                  </a:lnTo>
                  <a:cubicBezTo>
                    <a:pt x="2852" y="2491"/>
                    <a:pt x="2662" y="2162"/>
                    <a:pt x="2576" y="1748"/>
                  </a:cubicBezTo>
                  <a:cubicBezTo>
                    <a:pt x="2576" y="1722"/>
                    <a:pt x="2576" y="1695"/>
                    <a:pt x="2550" y="1695"/>
                  </a:cubicBezTo>
                  <a:lnTo>
                    <a:pt x="2550" y="1722"/>
                  </a:lnTo>
                  <a:cubicBezTo>
                    <a:pt x="2524" y="2050"/>
                    <a:pt x="2550" y="2241"/>
                    <a:pt x="2576" y="2326"/>
                  </a:cubicBezTo>
                  <a:cubicBezTo>
                    <a:pt x="1781" y="1860"/>
                    <a:pt x="1643" y="1367"/>
                    <a:pt x="1643" y="1367"/>
                  </a:cubicBezTo>
                  <a:lnTo>
                    <a:pt x="1643" y="1341"/>
                  </a:lnTo>
                  <a:lnTo>
                    <a:pt x="1617" y="1367"/>
                  </a:lnTo>
                  <a:cubicBezTo>
                    <a:pt x="1643" y="1610"/>
                    <a:pt x="1676" y="1748"/>
                    <a:pt x="1729" y="1833"/>
                  </a:cubicBezTo>
                  <a:cubicBezTo>
                    <a:pt x="1209" y="1479"/>
                    <a:pt x="1019" y="874"/>
                    <a:pt x="1019" y="874"/>
                  </a:cubicBezTo>
                  <a:lnTo>
                    <a:pt x="986" y="874"/>
                  </a:lnTo>
                  <a:cubicBezTo>
                    <a:pt x="960" y="1065"/>
                    <a:pt x="960" y="1255"/>
                    <a:pt x="960" y="1393"/>
                  </a:cubicBezTo>
                  <a:cubicBezTo>
                    <a:pt x="690" y="624"/>
                    <a:pt x="855" y="26"/>
                    <a:pt x="855" y="26"/>
                  </a:cubicBezTo>
                  <a:lnTo>
                    <a:pt x="85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70"/>
            <p:cNvSpPr/>
            <p:nvPr/>
          </p:nvSpPr>
          <p:spPr>
            <a:xfrm>
              <a:off x="6080861" y="2357082"/>
              <a:ext cx="23893" cy="143236"/>
            </a:xfrm>
            <a:custGeom>
              <a:rect b="b" l="l" r="r" t="t"/>
              <a:pathLst>
                <a:path extrusionOk="0" h="1151" w="192">
                  <a:moveTo>
                    <a:pt x="165" y="1"/>
                  </a:moveTo>
                  <a:lnTo>
                    <a:pt x="132" y="27"/>
                  </a:lnTo>
                  <a:cubicBezTo>
                    <a:pt x="106" y="80"/>
                    <a:pt x="80" y="106"/>
                    <a:pt x="80" y="165"/>
                  </a:cubicBezTo>
                  <a:cubicBezTo>
                    <a:pt x="53" y="218"/>
                    <a:pt x="27" y="296"/>
                    <a:pt x="27" y="356"/>
                  </a:cubicBezTo>
                  <a:lnTo>
                    <a:pt x="27" y="520"/>
                  </a:lnTo>
                  <a:lnTo>
                    <a:pt x="1" y="572"/>
                  </a:lnTo>
                  <a:lnTo>
                    <a:pt x="27" y="763"/>
                  </a:lnTo>
                  <a:lnTo>
                    <a:pt x="27" y="875"/>
                  </a:lnTo>
                  <a:lnTo>
                    <a:pt x="27" y="954"/>
                  </a:lnTo>
                  <a:lnTo>
                    <a:pt x="27" y="1091"/>
                  </a:lnTo>
                  <a:lnTo>
                    <a:pt x="27" y="1151"/>
                  </a:lnTo>
                  <a:lnTo>
                    <a:pt x="53" y="1151"/>
                  </a:lnTo>
                  <a:lnTo>
                    <a:pt x="53" y="1091"/>
                  </a:lnTo>
                  <a:cubicBezTo>
                    <a:pt x="53" y="1065"/>
                    <a:pt x="53" y="1039"/>
                    <a:pt x="80" y="1013"/>
                  </a:cubicBezTo>
                  <a:lnTo>
                    <a:pt x="80" y="954"/>
                  </a:lnTo>
                  <a:lnTo>
                    <a:pt x="80" y="901"/>
                  </a:lnTo>
                  <a:cubicBezTo>
                    <a:pt x="106" y="875"/>
                    <a:pt x="106" y="822"/>
                    <a:pt x="106" y="789"/>
                  </a:cubicBezTo>
                  <a:cubicBezTo>
                    <a:pt x="132" y="710"/>
                    <a:pt x="132" y="625"/>
                    <a:pt x="132" y="572"/>
                  </a:cubicBezTo>
                  <a:lnTo>
                    <a:pt x="132" y="408"/>
                  </a:lnTo>
                  <a:lnTo>
                    <a:pt x="132" y="329"/>
                  </a:lnTo>
                  <a:cubicBezTo>
                    <a:pt x="106" y="270"/>
                    <a:pt x="106" y="218"/>
                    <a:pt x="132" y="165"/>
                  </a:cubicBezTo>
                  <a:cubicBezTo>
                    <a:pt x="132" y="132"/>
                    <a:pt x="132" y="80"/>
                    <a:pt x="165" y="53"/>
                  </a:cubicBezTo>
                  <a:lnTo>
                    <a:pt x="165" y="27"/>
                  </a:lnTo>
                  <a:lnTo>
                    <a:pt x="191" y="27"/>
                  </a:lnTo>
                  <a:lnTo>
                    <a:pt x="19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70"/>
            <p:cNvSpPr/>
            <p:nvPr/>
          </p:nvSpPr>
          <p:spPr>
            <a:xfrm>
              <a:off x="5879758" y="3736679"/>
              <a:ext cx="71183" cy="272410"/>
            </a:xfrm>
            <a:custGeom>
              <a:rect b="b" l="l" r="r" t="t"/>
              <a:pathLst>
                <a:path extrusionOk="0" h="2189" w="572">
                  <a:moveTo>
                    <a:pt x="546" y="0"/>
                  </a:moveTo>
                  <a:lnTo>
                    <a:pt x="546" y="112"/>
                  </a:lnTo>
                  <a:cubicBezTo>
                    <a:pt x="519" y="112"/>
                    <a:pt x="519" y="138"/>
                    <a:pt x="519" y="165"/>
                  </a:cubicBezTo>
                  <a:cubicBezTo>
                    <a:pt x="519" y="217"/>
                    <a:pt x="493" y="276"/>
                    <a:pt x="493" y="355"/>
                  </a:cubicBezTo>
                  <a:cubicBezTo>
                    <a:pt x="493" y="381"/>
                    <a:pt x="467" y="441"/>
                    <a:pt x="467" y="467"/>
                  </a:cubicBezTo>
                  <a:cubicBezTo>
                    <a:pt x="467" y="546"/>
                    <a:pt x="434" y="631"/>
                    <a:pt x="434" y="710"/>
                  </a:cubicBezTo>
                  <a:cubicBezTo>
                    <a:pt x="408" y="822"/>
                    <a:pt x="408" y="986"/>
                    <a:pt x="355" y="1124"/>
                  </a:cubicBezTo>
                  <a:cubicBezTo>
                    <a:pt x="329" y="1236"/>
                    <a:pt x="270" y="1367"/>
                    <a:pt x="191" y="1479"/>
                  </a:cubicBezTo>
                  <a:cubicBezTo>
                    <a:pt x="138" y="1617"/>
                    <a:pt x="79" y="1729"/>
                    <a:pt x="53" y="1834"/>
                  </a:cubicBezTo>
                  <a:cubicBezTo>
                    <a:pt x="26" y="1919"/>
                    <a:pt x="0" y="1998"/>
                    <a:pt x="0" y="2083"/>
                  </a:cubicBezTo>
                  <a:lnTo>
                    <a:pt x="0" y="2136"/>
                  </a:lnTo>
                  <a:lnTo>
                    <a:pt x="0" y="2189"/>
                  </a:lnTo>
                  <a:lnTo>
                    <a:pt x="26" y="2189"/>
                  </a:lnTo>
                  <a:lnTo>
                    <a:pt x="26" y="2136"/>
                  </a:lnTo>
                  <a:cubicBezTo>
                    <a:pt x="26" y="2136"/>
                    <a:pt x="26" y="2110"/>
                    <a:pt x="53" y="2083"/>
                  </a:cubicBezTo>
                  <a:cubicBezTo>
                    <a:pt x="53" y="2024"/>
                    <a:pt x="79" y="1945"/>
                    <a:pt x="138" y="1860"/>
                  </a:cubicBezTo>
                  <a:cubicBezTo>
                    <a:pt x="164" y="1781"/>
                    <a:pt x="191" y="1729"/>
                    <a:pt x="243" y="1643"/>
                  </a:cubicBezTo>
                  <a:cubicBezTo>
                    <a:pt x="243" y="1617"/>
                    <a:pt x="270" y="1591"/>
                    <a:pt x="302" y="1531"/>
                  </a:cubicBezTo>
                  <a:cubicBezTo>
                    <a:pt x="355" y="1426"/>
                    <a:pt x="434" y="1288"/>
                    <a:pt x="493" y="1150"/>
                  </a:cubicBezTo>
                  <a:cubicBezTo>
                    <a:pt x="519" y="1012"/>
                    <a:pt x="546" y="848"/>
                    <a:pt x="546" y="743"/>
                  </a:cubicBezTo>
                  <a:cubicBezTo>
                    <a:pt x="546" y="631"/>
                    <a:pt x="546" y="546"/>
                    <a:pt x="572" y="493"/>
                  </a:cubicBezTo>
                  <a:lnTo>
                    <a:pt x="572" y="355"/>
                  </a:lnTo>
                  <a:lnTo>
                    <a:pt x="572" y="165"/>
                  </a:lnTo>
                  <a:lnTo>
                    <a:pt x="572" y="112"/>
                  </a:lnTo>
                  <a:lnTo>
                    <a:pt x="57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70"/>
            <p:cNvSpPr/>
            <p:nvPr/>
          </p:nvSpPr>
          <p:spPr>
            <a:xfrm>
              <a:off x="6073519" y="2240974"/>
              <a:ext cx="17298" cy="95823"/>
            </a:xfrm>
            <a:custGeom>
              <a:rect b="b" l="l" r="r" t="t"/>
              <a:pathLst>
                <a:path extrusionOk="0" h="770" w="139">
                  <a:moveTo>
                    <a:pt x="112" y="1"/>
                  </a:moveTo>
                  <a:lnTo>
                    <a:pt x="112" y="27"/>
                  </a:lnTo>
                  <a:lnTo>
                    <a:pt x="139" y="27"/>
                  </a:lnTo>
                  <a:cubicBezTo>
                    <a:pt x="112" y="27"/>
                    <a:pt x="112" y="1"/>
                    <a:pt x="112" y="1"/>
                  </a:cubicBezTo>
                  <a:close/>
                  <a:moveTo>
                    <a:pt x="86" y="27"/>
                  </a:moveTo>
                  <a:cubicBezTo>
                    <a:pt x="86" y="53"/>
                    <a:pt x="60" y="79"/>
                    <a:pt x="27" y="112"/>
                  </a:cubicBezTo>
                  <a:cubicBezTo>
                    <a:pt x="27" y="165"/>
                    <a:pt x="1" y="191"/>
                    <a:pt x="1" y="244"/>
                  </a:cubicBezTo>
                  <a:lnTo>
                    <a:pt x="1" y="382"/>
                  </a:lnTo>
                  <a:lnTo>
                    <a:pt x="1" y="520"/>
                  </a:lnTo>
                  <a:lnTo>
                    <a:pt x="1" y="631"/>
                  </a:lnTo>
                  <a:lnTo>
                    <a:pt x="1" y="658"/>
                  </a:lnTo>
                  <a:cubicBezTo>
                    <a:pt x="1" y="658"/>
                    <a:pt x="27" y="684"/>
                    <a:pt x="27" y="710"/>
                  </a:cubicBezTo>
                  <a:lnTo>
                    <a:pt x="27" y="737"/>
                  </a:lnTo>
                  <a:lnTo>
                    <a:pt x="27" y="769"/>
                  </a:lnTo>
                  <a:lnTo>
                    <a:pt x="60" y="769"/>
                  </a:lnTo>
                  <a:lnTo>
                    <a:pt x="60" y="737"/>
                  </a:lnTo>
                  <a:lnTo>
                    <a:pt x="60" y="710"/>
                  </a:lnTo>
                  <a:lnTo>
                    <a:pt x="60" y="631"/>
                  </a:lnTo>
                  <a:lnTo>
                    <a:pt x="60" y="546"/>
                  </a:lnTo>
                  <a:lnTo>
                    <a:pt x="60" y="520"/>
                  </a:lnTo>
                  <a:lnTo>
                    <a:pt x="60" y="382"/>
                  </a:lnTo>
                  <a:lnTo>
                    <a:pt x="86" y="244"/>
                  </a:lnTo>
                  <a:lnTo>
                    <a:pt x="86" y="217"/>
                  </a:lnTo>
                  <a:lnTo>
                    <a:pt x="86" y="139"/>
                  </a:lnTo>
                  <a:cubicBezTo>
                    <a:pt x="86" y="112"/>
                    <a:pt x="86" y="79"/>
                    <a:pt x="112" y="53"/>
                  </a:cubicBezTo>
                  <a:lnTo>
                    <a:pt x="112" y="27"/>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70"/>
            <p:cNvSpPr/>
            <p:nvPr/>
          </p:nvSpPr>
          <p:spPr>
            <a:xfrm>
              <a:off x="6346676" y="2425029"/>
              <a:ext cx="20533" cy="85120"/>
            </a:xfrm>
            <a:custGeom>
              <a:rect b="b" l="l" r="r" t="t"/>
              <a:pathLst>
                <a:path extrusionOk="0" h="684" w="165">
                  <a:moveTo>
                    <a:pt x="27" y="0"/>
                  </a:moveTo>
                  <a:cubicBezTo>
                    <a:pt x="0" y="0"/>
                    <a:pt x="0" y="26"/>
                    <a:pt x="0" y="26"/>
                  </a:cubicBezTo>
                  <a:lnTo>
                    <a:pt x="0" y="53"/>
                  </a:lnTo>
                  <a:cubicBezTo>
                    <a:pt x="27" y="53"/>
                    <a:pt x="27" y="79"/>
                    <a:pt x="27" y="112"/>
                  </a:cubicBezTo>
                  <a:lnTo>
                    <a:pt x="27" y="138"/>
                  </a:lnTo>
                  <a:lnTo>
                    <a:pt x="27" y="164"/>
                  </a:lnTo>
                  <a:lnTo>
                    <a:pt x="27" y="243"/>
                  </a:lnTo>
                  <a:cubicBezTo>
                    <a:pt x="27" y="276"/>
                    <a:pt x="27" y="329"/>
                    <a:pt x="53" y="355"/>
                  </a:cubicBezTo>
                  <a:cubicBezTo>
                    <a:pt x="53" y="408"/>
                    <a:pt x="53" y="440"/>
                    <a:pt x="79" y="467"/>
                  </a:cubicBezTo>
                  <a:lnTo>
                    <a:pt x="79" y="545"/>
                  </a:lnTo>
                  <a:cubicBezTo>
                    <a:pt x="106" y="545"/>
                    <a:pt x="106" y="572"/>
                    <a:pt x="106" y="572"/>
                  </a:cubicBezTo>
                  <a:lnTo>
                    <a:pt x="106" y="605"/>
                  </a:lnTo>
                  <a:cubicBezTo>
                    <a:pt x="106" y="631"/>
                    <a:pt x="132" y="631"/>
                    <a:pt x="132" y="657"/>
                  </a:cubicBezTo>
                  <a:lnTo>
                    <a:pt x="132" y="683"/>
                  </a:lnTo>
                  <a:lnTo>
                    <a:pt x="165" y="683"/>
                  </a:lnTo>
                  <a:lnTo>
                    <a:pt x="165" y="657"/>
                  </a:lnTo>
                  <a:lnTo>
                    <a:pt x="165" y="605"/>
                  </a:lnTo>
                  <a:lnTo>
                    <a:pt x="165" y="572"/>
                  </a:lnTo>
                  <a:lnTo>
                    <a:pt x="165" y="545"/>
                  </a:lnTo>
                  <a:lnTo>
                    <a:pt x="165" y="467"/>
                  </a:lnTo>
                  <a:lnTo>
                    <a:pt x="165" y="329"/>
                  </a:lnTo>
                  <a:cubicBezTo>
                    <a:pt x="165" y="302"/>
                    <a:pt x="132" y="243"/>
                    <a:pt x="132" y="217"/>
                  </a:cubicBezTo>
                  <a:cubicBezTo>
                    <a:pt x="106" y="191"/>
                    <a:pt x="106" y="164"/>
                    <a:pt x="79" y="138"/>
                  </a:cubicBezTo>
                  <a:lnTo>
                    <a:pt x="79" y="112"/>
                  </a:lnTo>
                  <a:lnTo>
                    <a:pt x="53" y="79"/>
                  </a:lnTo>
                  <a:lnTo>
                    <a:pt x="53" y="53"/>
                  </a:lnTo>
                  <a:lnTo>
                    <a:pt x="27"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70"/>
            <p:cNvSpPr/>
            <p:nvPr/>
          </p:nvSpPr>
          <p:spPr>
            <a:xfrm>
              <a:off x="6339333" y="2557438"/>
              <a:ext cx="13938" cy="51645"/>
            </a:xfrm>
            <a:custGeom>
              <a:rect b="b" l="l" r="r" t="t"/>
              <a:pathLst>
                <a:path extrusionOk="0" h="415" w="112">
                  <a:moveTo>
                    <a:pt x="0" y="1"/>
                  </a:moveTo>
                  <a:lnTo>
                    <a:pt x="0" y="33"/>
                  </a:lnTo>
                  <a:lnTo>
                    <a:pt x="0" y="60"/>
                  </a:lnTo>
                  <a:lnTo>
                    <a:pt x="0" y="112"/>
                  </a:lnTo>
                  <a:lnTo>
                    <a:pt x="0" y="139"/>
                  </a:lnTo>
                  <a:lnTo>
                    <a:pt x="0" y="224"/>
                  </a:lnTo>
                  <a:cubicBezTo>
                    <a:pt x="0" y="250"/>
                    <a:pt x="0" y="277"/>
                    <a:pt x="27" y="303"/>
                  </a:cubicBezTo>
                  <a:cubicBezTo>
                    <a:pt x="27" y="303"/>
                    <a:pt x="59" y="329"/>
                    <a:pt x="59" y="362"/>
                  </a:cubicBezTo>
                  <a:lnTo>
                    <a:pt x="86" y="388"/>
                  </a:lnTo>
                  <a:lnTo>
                    <a:pt x="86" y="415"/>
                  </a:lnTo>
                  <a:lnTo>
                    <a:pt x="112" y="415"/>
                  </a:lnTo>
                  <a:lnTo>
                    <a:pt x="112" y="388"/>
                  </a:lnTo>
                  <a:lnTo>
                    <a:pt x="112" y="362"/>
                  </a:lnTo>
                  <a:lnTo>
                    <a:pt x="112" y="303"/>
                  </a:lnTo>
                  <a:lnTo>
                    <a:pt x="112" y="277"/>
                  </a:lnTo>
                  <a:lnTo>
                    <a:pt x="112" y="198"/>
                  </a:lnTo>
                  <a:cubicBezTo>
                    <a:pt x="112" y="165"/>
                    <a:pt x="112" y="139"/>
                    <a:pt x="86" y="112"/>
                  </a:cubicBezTo>
                  <a:cubicBezTo>
                    <a:pt x="86" y="86"/>
                    <a:pt x="86" y="86"/>
                    <a:pt x="59" y="60"/>
                  </a:cubicBezTo>
                  <a:cubicBezTo>
                    <a:pt x="59" y="33"/>
                    <a:pt x="59" y="33"/>
                    <a:pt x="27" y="3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70"/>
            <p:cNvSpPr/>
            <p:nvPr/>
          </p:nvSpPr>
          <p:spPr>
            <a:xfrm>
              <a:off x="6322160" y="3317922"/>
              <a:ext cx="27876" cy="74543"/>
            </a:xfrm>
            <a:custGeom>
              <a:rect b="b" l="l" r="r" t="t"/>
              <a:pathLst>
                <a:path extrusionOk="0" h="599" w="224">
                  <a:moveTo>
                    <a:pt x="0" y="1"/>
                  </a:moveTo>
                  <a:lnTo>
                    <a:pt x="0" y="27"/>
                  </a:lnTo>
                  <a:lnTo>
                    <a:pt x="0" y="53"/>
                  </a:lnTo>
                  <a:lnTo>
                    <a:pt x="33" y="80"/>
                  </a:lnTo>
                  <a:lnTo>
                    <a:pt x="33" y="106"/>
                  </a:lnTo>
                  <a:lnTo>
                    <a:pt x="33" y="132"/>
                  </a:lnTo>
                  <a:lnTo>
                    <a:pt x="33" y="218"/>
                  </a:lnTo>
                  <a:cubicBezTo>
                    <a:pt x="33" y="244"/>
                    <a:pt x="33" y="270"/>
                    <a:pt x="59" y="329"/>
                  </a:cubicBezTo>
                  <a:cubicBezTo>
                    <a:pt x="59" y="356"/>
                    <a:pt x="86" y="382"/>
                    <a:pt x="86" y="435"/>
                  </a:cubicBezTo>
                  <a:cubicBezTo>
                    <a:pt x="112" y="435"/>
                    <a:pt x="112" y="461"/>
                    <a:pt x="138" y="494"/>
                  </a:cubicBezTo>
                  <a:lnTo>
                    <a:pt x="138" y="520"/>
                  </a:lnTo>
                  <a:cubicBezTo>
                    <a:pt x="138" y="520"/>
                    <a:pt x="165" y="520"/>
                    <a:pt x="165" y="546"/>
                  </a:cubicBezTo>
                  <a:cubicBezTo>
                    <a:pt x="165" y="546"/>
                    <a:pt x="165" y="573"/>
                    <a:pt x="197" y="573"/>
                  </a:cubicBezTo>
                  <a:lnTo>
                    <a:pt x="197" y="599"/>
                  </a:lnTo>
                  <a:cubicBezTo>
                    <a:pt x="224" y="599"/>
                    <a:pt x="224" y="599"/>
                    <a:pt x="224" y="573"/>
                  </a:cubicBezTo>
                  <a:cubicBezTo>
                    <a:pt x="224" y="546"/>
                    <a:pt x="197" y="546"/>
                    <a:pt x="197" y="520"/>
                  </a:cubicBezTo>
                  <a:lnTo>
                    <a:pt x="197" y="494"/>
                  </a:lnTo>
                  <a:lnTo>
                    <a:pt x="197" y="461"/>
                  </a:lnTo>
                  <a:lnTo>
                    <a:pt x="197" y="382"/>
                  </a:lnTo>
                  <a:cubicBezTo>
                    <a:pt x="197" y="356"/>
                    <a:pt x="165" y="329"/>
                    <a:pt x="165" y="270"/>
                  </a:cubicBezTo>
                  <a:cubicBezTo>
                    <a:pt x="165" y="244"/>
                    <a:pt x="138" y="218"/>
                    <a:pt x="112" y="191"/>
                  </a:cubicBezTo>
                  <a:cubicBezTo>
                    <a:pt x="112" y="165"/>
                    <a:pt x="112" y="132"/>
                    <a:pt x="86" y="132"/>
                  </a:cubicBezTo>
                  <a:lnTo>
                    <a:pt x="86" y="80"/>
                  </a:lnTo>
                  <a:lnTo>
                    <a:pt x="59" y="80"/>
                  </a:lnTo>
                  <a:cubicBezTo>
                    <a:pt x="59" y="53"/>
                    <a:pt x="59" y="53"/>
                    <a:pt x="33" y="27"/>
                  </a:cubicBez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70"/>
            <p:cNvSpPr/>
            <p:nvPr/>
          </p:nvSpPr>
          <p:spPr>
            <a:xfrm>
              <a:off x="6356507" y="3590332"/>
              <a:ext cx="40942" cy="64711"/>
            </a:xfrm>
            <a:custGeom>
              <a:rect b="b" l="l" r="r" t="t"/>
              <a:pathLst>
                <a:path extrusionOk="0" h="520" w="329">
                  <a:moveTo>
                    <a:pt x="0" y="0"/>
                  </a:moveTo>
                  <a:lnTo>
                    <a:pt x="0" y="26"/>
                  </a:lnTo>
                  <a:lnTo>
                    <a:pt x="0" y="53"/>
                  </a:lnTo>
                  <a:lnTo>
                    <a:pt x="27" y="79"/>
                  </a:lnTo>
                  <a:lnTo>
                    <a:pt x="27" y="112"/>
                  </a:lnTo>
                  <a:lnTo>
                    <a:pt x="27" y="138"/>
                  </a:lnTo>
                  <a:cubicBezTo>
                    <a:pt x="27" y="164"/>
                    <a:pt x="53" y="164"/>
                    <a:pt x="53" y="191"/>
                  </a:cubicBezTo>
                  <a:cubicBezTo>
                    <a:pt x="86" y="217"/>
                    <a:pt x="86" y="276"/>
                    <a:pt x="112" y="302"/>
                  </a:cubicBezTo>
                  <a:cubicBezTo>
                    <a:pt x="112" y="329"/>
                    <a:pt x="138" y="355"/>
                    <a:pt x="165" y="381"/>
                  </a:cubicBezTo>
                  <a:cubicBezTo>
                    <a:pt x="191" y="408"/>
                    <a:pt x="191" y="408"/>
                    <a:pt x="217" y="440"/>
                  </a:cubicBezTo>
                  <a:lnTo>
                    <a:pt x="250" y="440"/>
                  </a:lnTo>
                  <a:lnTo>
                    <a:pt x="250" y="467"/>
                  </a:lnTo>
                  <a:lnTo>
                    <a:pt x="276" y="493"/>
                  </a:lnTo>
                  <a:lnTo>
                    <a:pt x="302" y="519"/>
                  </a:lnTo>
                  <a:cubicBezTo>
                    <a:pt x="329" y="519"/>
                    <a:pt x="329" y="519"/>
                    <a:pt x="329" y="493"/>
                  </a:cubicBezTo>
                  <a:lnTo>
                    <a:pt x="302" y="493"/>
                  </a:lnTo>
                  <a:lnTo>
                    <a:pt x="302" y="440"/>
                  </a:lnTo>
                  <a:lnTo>
                    <a:pt x="276" y="408"/>
                  </a:lnTo>
                  <a:lnTo>
                    <a:pt x="276" y="381"/>
                  </a:lnTo>
                  <a:cubicBezTo>
                    <a:pt x="276" y="355"/>
                    <a:pt x="276" y="355"/>
                    <a:pt x="250" y="329"/>
                  </a:cubicBezTo>
                  <a:cubicBezTo>
                    <a:pt x="250" y="302"/>
                    <a:pt x="217" y="276"/>
                    <a:pt x="217" y="217"/>
                  </a:cubicBezTo>
                  <a:cubicBezTo>
                    <a:pt x="191" y="191"/>
                    <a:pt x="165" y="164"/>
                    <a:pt x="138" y="138"/>
                  </a:cubicBezTo>
                  <a:lnTo>
                    <a:pt x="112" y="112"/>
                  </a:lnTo>
                  <a:lnTo>
                    <a:pt x="86" y="79"/>
                  </a:lnTo>
                  <a:lnTo>
                    <a:pt x="53" y="53"/>
                  </a:lnTo>
                  <a:lnTo>
                    <a:pt x="27"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70"/>
            <p:cNvSpPr/>
            <p:nvPr/>
          </p:nvSpPr>
          <p:spPr>
            <a:xfrm>
              <a:off x="6380151" y="3573158"/>
              <a:ext cx="34471" cy="61351"/>
            </a:xfrm>
            <a:custGeom>
              <a:rect b="b" l="l" r="r" t="t"/>
              <a:pathLst>
                <a:path extrusionOk="0" h="493" w="277">
                  <a:moveTo>
                    <a:pt x="1" y="0"/>
                  </a:moveTo>
                  <a:lnTo>
                    <a:pt x="1" y="26"/>
                  </a:lnTo>
                  <a:cubicBezTo>
                    <a:pt x="1" y="53"/>
                    <a:pt x="1" y="53"/>
                    <a:pt x="27" y="86"/>
                  </a:cubicBezTo>
                  <a:lnTo>
                    <a:pt x="27" y="138"/>
                  </a:lnTo>
                  <a:cubicBezTo>
                    <a:pt x="27" y="138"/>
                    <a:pt x="27" y="164"/>
                    <a:pt x="60" y="191"/>
                  </a:cubicBezTo>
                  <a:cubicBezTo>
                    <a:pt x="60" y="217"/>
                    <a:pt x="60" y="250"/>
                    <a:pt x="86" y="276"/>
                  </a:cubicBezTo>
                  <a:cubicBezTo>
                    <a:pt x="112" y="302"/>
                    <a:pt x="112" y="329"/>
                    <a:pt x="139" y="355"/>
                  </a:cubicBezTo>
                  <a:cubicBezTo>
                    <a:pt x="165" y="381"/>
                    <a:pt x="165" y="381"/>
                    <a:pt x="191" y="414"/>
                  </a:cubicBezTo>
                  <a:lnTo>
                    <a:pt x="191" y="440"/>
                  </a:lnTo>
                  <a:lnTo>
                    <a:pt x="224" y="440"/>
                  </a:lnTo>
                  <a:cubicBezTo>
                    <a:pt x="224" y="467"/>
                    <a:pt x="250" y="467"/>
                    <a:pt x="250" y="467"/>
                  </a:cubicBezTo>
                  <a:lnTo>
                    <a:pt x="250" y="493"/>
                  </a:lnTo>
                  <a:lnTo>
                    <a:pt x="277" y="493"/>
                  </a:lnTo>
                  <a:lnTo>
                    <a:pt x="277" y="467"/>
                  </a:lnTo>
                  <a:cubicBezTo>
                    <a:pt x="277" y="467"/>
                    <a:pt x="277" y="440"/>
                    <a:pt x="250" y="440"/>
                  </a:cubicBezTo>
                  <a:lnTo>
                    <a:pt x="250" y="414"/>
                  </a:lnTo>
                  <a:lnTo>
                    <a:pt x="250" y="381"/>
                  </a:lnTo>
                  <a:cubicBezTo>
                    <a:pt x="250" y="355"/>
                    <a:pt x="250" y="329"/>
                    <a:pt x="224" y="329"/>
                  </a:cubicBezTo>
                  <a:cubicBezTo>
                    <a:pt x="224" y="276"/>
                    <a:pt x="191" y="250"/>
                    <a:pt x="191" y="217"/>
                  </a:cubicBezTo>
                  <a:cubicBezTo>
                    <a:pt x="165" y="191"/>
                    <a:pt x="165" y="164"/>
                    <a:pt x="139" y="138"/>
                  </a:cubicBezTo>
                  <a:cubicBezTo>
                    <a:pt x="112" y="112"/>
                    <a:pt x="112" y="112"/>
                    <a:pt x="86" y="86"/>
                  </a:cubicBezTo>
                  <a:lnTo>
                    <a:pt x="86" y="53"/>
                  </a:lnTo>
                  <a:lnTo>
                    <a:pt x="60" y="53"/>
                  </a:lnTo>
                  <a:cubicBezTo>
                    <a:pt x="60" y="26"/>
                    <a:pt x="27" y="26"/>
                    <a:pt x="27" y="26"/>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70"/>
            <p:cNvSpPr/>
            <p:nvPr/>
          </p:nvSpPr>
          <p:spPr>
            <a:xfrm>
              <a:off x="6403920" y="3579629"/>
              <a:ext cx="31236" cy="45174"/>
            </a:xfrm>
            <a:custGeom>
              <a:rect b="b" l="l" r="r" t="t"/>
              <a:pathLst>
                <a:path extrusionOk="0" h="363" w="251">
                  <a:moveTo>
                    <a:pt x="0" y="1"/>
                  </a:moveTo>
                  <a:lnTo>
                    <a:pt x="0" y="34"/>
                  </a:lnTo>
                  <a:lnTo>
                    <a:pt x="0" y="60"/>
                  </a:lnTo>
                  <a:lnTo>
                    <a:pt x="33" y="86"/>
                  </a:lnTo>
                  <a:lnTo>
                    <a:pt x="33" y="139"/>
                  </a:lnTo>
                  <a:cubicBezTo>
                    <a:pt x="59" y="165"/>
                    <a:pt x="59" y="198"/>
                    <a:pt x="86" y="224"/>
                  </a:cubicBezTo>
                  <a:cubicBezTo>
                    <a:pt x="86" y="250"/>
                    <a:pt x="112" y="250"/>
                    <a:pt x="138" y="277"/>
                  </a:cubicBezTo>
                  <a:lnTo>
                    <a:pt x="165" y="303"/>
                  </a:lnTo>
                  <a:lnTo>
                    <a:pt x="197" y="329"/>
                  </a:lnTo>
                  <a:cubicBezTo>
                    <a:pt x="224" y="329"/>
                    <a:pt x="224" y="362"/>
                    <a:pt x="224" y="362"/>
                  </a:cubicBezTo>
                  <a:lnTo>
                    <a:pt x="250" y="362"/>
                  </a:lnTo>
                  <a:lnTo>
                    <a:pt x="250" y="329"/>
                  </a:lnTo>
                  <a:lnTo>
                    <a:pt x="250" y="303"/>
                  </a:lnTo>
                  <a:cubicBezTo>
                    <a:pt x="250" y="303"/>
                    <a:pt x="224" y="303"/>
                    <a:pt x="224" y="277"/>
                  </a:cubicBezTo>
                  <a:lnTo>
                    <a:pt x="224" y="224"/>
                  </a:lnTo>
                  <a:cubicBezTo>
                    <a:pt x="197" y="198"/>
                    <a:pt x="197" y="165"/>
                    <a:pt x="165" y="139"/>
                  </a:cubicBezTo>
                  <a:cubicBezTo>
                    <a:pt x="165" y="112"/>
                    <a:pt x="138" y="112"/>
                    <a:pt x="112" y="86"/>
                  </a:cubicBezTo>
                  <a:lnTo>
                    <a:pt x="86" y="60"/>
                  </a:lnTo>
                  <a:lnTo>
                    <a:pt x="59" y="34"/>
                  </a:lnTo>
                  <a:cubicBezTo>
                    <a:pt x="33" y="34"/>
                    <a:pt x="33" y="1"/>
                    <a:pt x="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70"/>
            <p:cNvSpPr/>
            <p:nvPr/>
          </p:nvSpPr>
          <p:spPr>
            <a:xfrm>
              <a:off x="6376916" y="3280339"/>
              <a:ext cx="17298" cy="44302"/>
            </a:xfrm>
            <a:custGeom>
              <a:rect b="b" l="l" r="r" t="t"/>
              <a:pathLst>
                <a:path extrusionOk="0" h="356" w="139">
                  <a:moveTo>
                    <a:pt x="1" y="1"/>
                  </a:moveTo>
                  <a:lnTo>
                    <a:pt x="1" y="27"/>
                  </a:lnTo>
                  <a:lnTo>
                    <a:pt x="1" y="53"/>
                  </a:lnTo>
                  <a:lnTo>
                    <a:pt x="1" y="79"/>
                  </a:lnTo>
                  <a:lnTo>
                    <a:pt x="1" y="139"/>
                  </a:lnTo>
                  <a:cubicBezTo>
                    <a:pt x="1" y="139"/>
                    <a:pt x="1" y="165"/>
                    <a:pt x="27" y="191"/>
                  </a:cubicBezTo>
                  <a:cubicBezTo>
                    <a:pt x="27" y="217"/>
                    <a:pt x="27" y="217"/>
                    <a:pt x="53" y="244"/>
                  </a:cubicBezTo>
                  <a:lnTo>
                    <a:pt x="53" y="270"/>
                  </a:lnTo>
                  <a:cubicBezTo>
                    <a:pt x="53" y="270"/>
                    <a:pt x="86" y="270"/>
                    <a:pt x="86" y="303"/>
                  </a:cubicBezTo>
                  <a:lnTo>
                    <a:pt x="86" y="329"/>
                  </a:lnTo>
                  <a:lnTo>
                    <a:pt x="112" y="329"/>
                  </a:lnTo>
                  <a:lnTo>
                    <a:pt x="112" y="355"/>
                  </a:lnTo>
                  <a:lnTo>
                    <a:pt x="138" y="329"/>
                  </a:lnTo>
                  <a:lnTo>
                    <a:pt x="138" y="303"/>
                  </a:lnTo>
                  <a:lnTo>
                    <a:pt x="138" y="270"/>
                  </a:lnTo>
                  <a:lnTo>
                    <a:pt x="138" y="217"/>
                  </a:lnTo>
                  <a:lnTo>
                    <a:pt x="138" y="165"/>
                  </a:lnTo>
                  <a:cubicBezTo>
                    <a:pt x="138" y="139"/>
                    <a:pt x="112" y="106"/>
                    <a:pt x="112" y="79"/>
                  </a:cubicBezTo>
                  <a:cubicBezTo>
                    <a:pt x="86" y="79"/>
                    <a:pt x="86" y="53"/>
                    <a:pt x="86" y="53"/>
                  </a:cubicBezTo>
                  <a:lnTo>
                    <a:pt x="53" y="53"/>
                  </a:lnTo>
                  <a:lnTo>
                    <a:pt x="53" y="27"/>
                  </a:ln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70"/>
            <p:cNvSpPr/>
            <p:nvPr/>
          </p:nvSpPr>
          <p:spPr>
            <a:xfrm>
              <a:off x="6383511" y="3215752"/>
              <a:ext cx="13938" cy="54134"/>
            </a:xfrm>
            <a:custGeom>
              <a:rect b="b" l="l" r="r" t="t"/>
              <a:pathLst>
                <a:path extrusionOk="0" h="435" w="112">
                  <a:moveTo>
                    <a:pt x="33" y="0"/>
                  </a:moveTo>
                  <a:cubicBezTo>
                    <a:pt x="0" y="0"/>
                    <a:pt x="0" y="27"/>
                    <a:pt x="0" y="27"/>
                  </a:cubicBezTo>
                  <a:lnTo>
                    <a:pt x="0" y="79"/>
                  </a:lnTo>
                  <a:lnTo>
                    <a:pt x="0" y="106"/>
                  </a:lnTo>
                  <a:lnTo>
                    <a:pt x="0" y="165"/>
                  </a:lnTo>
                  <a:lnTo>
                    <a:pt x="0" y="244"/>
                  </a:lnTo>
                  <a:cubicBezTo>
                    <a:pt x="0" y="244"/>
                    <a:pt x="0" y="270"/>
                    <a:pt x="33" y="296"/>
                  </a:cubicBezTo>
                  <a:lnTo>
                    <a:pt x="33" y="355"/>
                  </a:lnTo>
                  <a:lnTo>
                    <a:pt x="59" y="355"/>
                  </a:lnTo>
                  <a:lnTo>
                    <a:pt x="59" y="382"/>
                  </a:lnTo>
                  <a:lnTo>
                    <a:pt x="85" y="408"/>
                  </a:lnTo>
                  <a:lnTo>
                    <a:pt x="85" y="434"/>
                  </a:lnTo>
                  <a:cubicBezTo>
                    <a:pt x="112" y="434"/>
                    <a:pt x="112" y="434"/>
                    <a:pt x="112" y="408"/>
                  </a:cubicBezTo>
                  <a:lnTo>
                    <a:pt x="112" y="382"/>
                  </a:lnTo>
                  <a:lnTo>
                    <a:pt x="112" y="355"/>
                  </a:lnTo>
                  <a:lnTo>
                    <a:pt x="112" y="329"/>
                  </a:lnTo>
                  <a:lnTo>
                    <a:pt x="112" y="296"/>
                  </a:lnTo>
                  <a:lnTo>
                    <a:pt x="112" y="217"/>
                  </a:lnTo>
                  <a:cubicBezTo>
                    <a:pt x="112" y="191"/>
                    <a:pt x="112" y="165"/>
                    <a:pt x="85" y="132"/>
                  </a:cubicBezTo>
                  <a:lnTo>
                    <a:pt x="85" y="106"/>
                  </a:lnTo>
                  <a:lnTo>
                    <a:pt x="59" y="79"/>
                  </a:lnTo>
                  <a:lnTo>
                    <a:pt x="59" y="53"/>
                  </a:lnTo>
                  <a:lnTo>
                    <a:pt x="33" y="27"/>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70"/>
            <p:cNvSpPr/>
            <p:nvPr/>
          </p:nvSpPr>
          <p:spPr>
            <a:xfrm>
              <a:off x="6353147" y="3317922"/>
              <a:ext cx="20658" cy="47538"/>
            </a:xfrm>
            <a:custGeom>
              <a:rect b="b" l="l" r="r" t="t"/>
              <a:pathLst>
                <a:path extrusionOk="0" h="382" w="166">
                  <a:moveTo>
                    <a:pt x="1" y="1"/>
                  </a:moveTo>
                  <a:lnTo>
                    <a:pt x="1" y="27"/>
                  </a:lnTo>
                  <a:lnTo>
                    <a:pt x="1" y="53"/>
                  </a:lnTo>
                  <a:lnTo>
                    <a:pt x="1" y="80"/>
                  </a:lnTo>
                  <a:lnTo>
                    <a:pt x="1" y="132"/>
                  </a:lnTo>
                  <a:cubicBezTo>
                    <a:pt x="27" y="165"/>
                    <a:pt x="27" y="191"/>
                    <a:pt x="27" y="218"/>
                  </a:cubicBezTo>
                  <a:cubicBezTo>
                    <a:pt x="27" y="218"/>
                    <a:pt x="54" y="244"/>
                    <a:pt x="54" y="270"/>
                  </a:cubicBezTo>
                  <a:cubicBezTo>
                    <a:pt x="80" y="270"/>
                    <a:pt x="80" y="297"/>
                    <a:pt x="80" y="297"/>
                  </a:cubicBezTo>
                  <a:cubicBezTo>
                    <a:pt x="113" y="297"/>
                    <a:pt x="113" y="329"/>
                    <a:pt x="113" y="329"/>
                  </a:cubicBezTo>
                  <a:lnTo>
                    <a:pt x="139" y="356"/>
                  </a:lnTo>
                  <a:lnTo>
                    <a:pt x="139" y="382"/>
                  </a:lnTo>
                  <a:lnTo>
                    <a:pt x="165" y="382"/>
                  </a:lnTo>
                  <a:lnTo>
                    <a:pt x="165" y="356"/>
                  </a:lnTo>
                  <a:lnTo>
                    <a:pt x="165" y="329"/>
                  </a:lnTo>
                  <a:lnTo>
                    <a:pt x="165" y="297"/>
                  </a:lnTo>
                  <a:lnTo>
                    <a:pt x="165" y="270"/>
                  </a:lnTo>
                  <a:lnTo>
                    <a:pt x="165" y="244"/>
                  </a:lnTo>
                  <a:cubicBezTo>
                    <a:pt x="165" y="218"/>
                    <a:pt x="139" y="191"/>
                    <a:pt x="139" y="165"/>
                  </a:cubicBezTo>
                  <a:cubicBezTo>
                    <a:pt x="139" y="132"/>
                    <a:pt x="113" y="106"/>
                    <a:pt x="113" y="80"/>
                  </a:cubicBezTo>
                  <a:cubicBezTo>
                    <a:pt x="113" y="80"/>
                    <a:pt x="80" y="80"/>
                    <a:pt x="80" y="53"/>
                  </a:cubicBezTo>
                  <a:lnTo>
                    <a:pt x="54" y="53"/>
                  </a:lnTo>
                  <a:lnTo>
                    <a:pt x="54" y="27"/>
                  </a:lnTo>
                  <a:cubicBezTo>
                    <a:pt x="54" y="27"/>
                    <a:pt x="27" y="27"/>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70"/>
            <p:cNvSpPr/>
            <p:nvPr/>
          </p:nvSpPr>
          <p:spPr>
            <a:xfrm>
              <a:off x="6318800" y="2209863"/>
              <a:ext cx="31236" cy="81885"/>
            </a:xfrm>
            <a:custGeom>
              <a:rect b="b" l="l" r="r" t="t"/>
              <a:pathLst>
                <a:path extrusionOk="0" h="658" w="251">
                  <a:moveTo>
                    <a:pt x="1" y="1"/>
                  </a:moveTo>
                  <a:lnTo>
                    <a:pt x="1" y="34"/>
                  </a:lnTo>
                  <a:cubicBezTo>
                    <a:pt x="27" y="60"/>
                    <a:pt x="27" y="86"/>
                    <a:pt x="27" y="113"/>
                  </a:cubicBezTo>
                  <a:cubicBezTo>
                    <a:pt x="60" y="113"/>
                    <a:pt x="60" y="139"/>
                    <a:pt x="60" y="165"/>
                  </a:cubicBezTo>
                  <a:lnTo>
                    <a:pt x="60" y="224"/>
                  </a:lnTo>
                  <a:lnTo>
                    <a:pt x="113" y="329"/>
                  </a:lnTo>
                  <a:lnTo>
                    <a:pt x="139" y="441"/>
                  </a:lnTo>
                  <a:cubicBezTo>
                    <a:pt x="139" y="467"/>
                    <a:pt x="165" y="494"/>
                    <a:pt x="165" y="494"/>
                  </a:cubicBezTo>
                  <a:cubicBezTo>
                    <a:pt x="165" y="527"/>
                    <a:pt x="165" y="553"/>
                    <a:pt x="192" y="553"/>
                  </a:cubicBezTo>
                  <a:lnTo>
                    <a:pt x="192" y="632"/>
                  </a:lnTo>
                  <a:cubicBezTo>
                    <a:pt x="224" y="632"/>
                    <a:pt x="224" y="658"/>
                    <a:pt x="224" y="658"/>
                  </a:cubicBezTo>
                  <a:lnTo>
                    <a:pt x="251" y="658"/>
                  </a:lnTo>
                  <a:lnTo>
                    <a:pt x="251" y="632"/>
                  </a:lnTo>
                  <a:lnTo>
                    <a:pt x="251" y="605"/>
                  </a:lnTo>
                  <a:lnTo>
                    <a:pt x="251" y="553"/>
                  </a:lnTo>
                  <a:lnTo>
                    <a:pt x="251" y="527"/>
                  </a:lnTo>
                  <a:lnTo>
                    <a:pt x="251" y="441"/>
                  </a:lnTo>
                  <a:cubicBezTo>
                    <a:pt x="251" y="389"/>
                    <a:pt x="224" y="329"/>
                    <a:pt x="224" y="303"/>
                  </a:cubicBezTo>
                  <a:cubicBezTo>
                    <a:pt x="192" y="251"/>
                    <a:pt x="192" y="224"/>
                    <a:pt x="165" y="165"/>
                  </a:cubicBezTo>
                  <a:cubicBezTo>
                    <a:pt x="139" y="139"/>
                    <a:pt x="113" y="113"/>
                    <a:pt x="113" y="86"/>
                  </a:cubicBezTo>
                  <a:lnTo>
                    <a:pt x="86" y="86"/>
                  </a:lnTo>
                  <a:cubicBezTo>
                    <a:pt x="86" y="60"/>
                    <a:pt x="86" y="60"/>
                    <a:pt x="60" y="60"/>
                  </a:cubicBezTo>
                  <a:cubicBezTo>
                    <a:pt x="60" y="34"/>
                    <a:pt x="60" y="34"/>
                    <a:pt x="27" y="34"/>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70"/>
            <p:cNvSpPr/>
            <p:nvPr/>
          </p:nvSpPr>
          <p:spPr>
            <a:xfrm>
              <a:off x="6271386" y="2189454"/>
              <a:ext cx="47538" cy="122827"/>
            </a:xfrm>
            <a:custGeom>
              <a:rect b="b" l="l" r="r" t="t"/>
              <a:pathLst>
                <a:path extrusionOk="0" h="987" w="382">
                  <a:moveTo>
                    <a:pt x="1" y="1"/>
                  </a:moveTo>
                  <a:lnTo>
                    <a:pt x="1" y="33"/>
                  </a:lnTo>
                  <a:lnTo>
                    <a:pt x="1" y="60"/>
                  </a:lnTo>
                  <a:lnTo>
                    <a:pt x="53" y="165"/>
                  </a:lnTo>
                  <a:lnTo>
                    <a:pt x="53" y="224"/>
                  </a:lnTo>
                  <a:cubicBezTo>
                    <a:pt x="80" y="250"/>
                    <a:pt x="80" y="303"/>
                    <a:pt x="113" y="329"/>
                  </a:cubicBezTo>
                  <a:lnTo>
                    <a:pt x="191" y="526"/>
                  </a:lnTo>
                  <a:cubicBezTo>
                    <a:pt x="218" y="579"/>
                    <a:pt x="244" y="631"/>
                    <a:pt x="277" y="691"/>
                  </a:cubicBezTo>
                  <a:lnTo>
                    <a:pt x="277" y="717"/>
                  </a:lnTo>
                  <a:cubicBezTo>
                    <a:pt x="303" y="743"/>
                    <a:pt x="329" y="796"/>
                    <a:pt x="329" y="822"/>
                  </a:cubicBezTo>
                  <a:cubicBezTo>
                    <a:pt x="356" y="881"/>
                    <a:pt x="356" y="907"/>
                    <a:pt x="356" y="934"/>
                  </a:cubicBezTo>
                  <a:lnTo>
                    <a:pt x="356" y="986"/>
                  </a:lnTo>
                  <a:lnTo>
                    <a:pt x="382" y="986"/>
                  </a:lnTo>
                  <a:lnTo>
                    <a:pt x="382" y="934"/>
                  </a:lnTo>
                  <a:lnTo>
                    <a:pt x="382" y="822"/>
                  </a:lnTo>
                  <a:cubicBezTo>
                    <a:pt x="382" y="769"/>
                    <a:pt x="382" y="717"/>
                    <a:pt x="356" y="658"/>
                  </a:cubicBezTo>
                  <a:cubicBezTo>
                    <a:pt x="356" y="579"/>
                    <a:pt x="329" y="526"/>
                    <a:pt x="303" y="467"/>
                  </a:cubicBezTo>
                  <a:cubicBezTo>
                    <a:pt x="277" y="415"/>
                    <a:pt x="244" y="362"/>
                    <a:pt x="191" y="277"/>
                  </a:cubicBezTo>
                  <a:cubicBezTo>
                    <a:pt x="165" y="250"/>
                    <a:pt x="165" y="224"/>
                    <a:pt x="139" y="198"/>
                  </a:cubicBezTo>
                  <a:cubicBezTo>
                    <a:pt x="139" y="198"/>
                    <a:pt x="113" y="165"/>
                    <a:pt x="113" y="139"/>
                  </a:cubicBezTo>
                  <a:cubicBezTo>
                    <a:pt x="80" y="112"/>
                    <a:pt x="53" y="60"/>
                    <a:pt x="27" y="3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70"/>
            <p:cNvSpPr/>
            <p:nvPr/>
          </p:nvSpPr>
          <p:spPr>
            <a:xfrm>
              <a:off x="6329502" y="2322735"/>
              <a:ext cx="20533" cy="68071"/>
            </a:xfrm>
            <a:custGeom>
              <a:rect b="b" l="l" r="r" t="t"/>
              <a:pathLst>
                <a:path extrusionOk="0" h="547" w="165">
                  <a:moveTo>
                    <a:pt x="0" y="1"/>
                  </a:moveTo>
                  <a:lnTo>
                    <a:pt x="27" y="27"/>
                  </a:lnTo>
                  <a:lnTo>
                    <a:pt x="27" y="80"/>
                  </a:lnTo>
                  <a:lnTo>
                    <a:pt x="27" y="139"/>
                  </a:lnTo>
                  <a:lnTo>
                    <a:pt x="27" y="191"/>
                  </a:lnTo>
                  <a:cubicBezTo>
                    <a:pt x="27" y="218"/>
                    <a:pt x="27" y="244"/>
                    <a:pt x="53" y="277"/>
                  </a:cubicBezTo>
                  <a:cubicBezTo>
                    <a:pt x="53" y="329"/>
                    <a:pt x="53" y="356"/>
                    <a:pt x="79" y="382"/>
                  </a:cubicBezTo>
                  <a:cubicBezTo>
                    <a:pt x="79" y="408"/>
                    <a:pt x="79" y="408"/>
                    <a:pt x="106" y="441"/>
                  </a:cubicBezTo>
                  <a:lnTo>
                    <a:pt x="106" y="467"/>
                  </a:lnTo>
                  <a:lnTo>
                    <a:pt x="138" y="494"/>
                  </a:lnTo>
                  <a:lnTo>
                    <a:pt x="138" y="520"/>
                  </a:lnTo>
                  <a:lnTo>
                    <a:pt x="138" y="546"/>
                  </a:lnTo>
                  <a:lnTo>
                    <a:pt x="165" y="546"/>
                  </a:lnTo>
                  <a:lnTo>
                    <a:pt x="165" y="520"/>
                  </a:lnTo>
                  <a:lnTo>
                    <a:pt x="165" y="494"/>
                  </a:lnTo>
                  <a:lnTo>
                    <a:pt x="165" y="467"/>
                  </a:lnTo>
                  <a:lnTo>
                    <a:pt x="165" y="441"/>
                  </a:lnTo>
                  <a:lnTo>
                    <a:pt x="165" y="356"/>
                  </a:lnTo>
                  <a:lnTo>
                    <a:pt x="165" y="244"/>
                  </a:lnTo>
                  <a:cubicBezTo>
                    <a:pt x="165" y="218"/>
                    <a:pt x="138" y="191"/>
                    <a:pt x="138" y="165"/>
                  </a:cubicBezTo>
                  <a:cubicBezTo>
                    <a:pt x="106" y="139"/>
                    <a:pt x="106" y="112"/>
                    <a:pt x="79" y="112"/>
                  </a:cubicBezTo>
                  <a:lnTo>
                    <a:pt x="79" y="80"/>
                  </a:lnTo>
                  <a:cubicBezTo>
                    <a:pt x="79" y="53"/>
                    <a:pt x="53" y="53"/>
                    <a:pt x="53" y="53"/>
                  </a:cubicBezTo>
                  <a:lnTo>
                    <a:pt x="53"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70"/>
            <p:cNvSpPr/>
            <p:nvPr/>
          </p:nvSpPr>
          <p:spPr>
            <a:xfrm>
              <a:off x="6394089" y="2714488"/>
              <a:ext cx="14062" cy="85120"/>
            </a:xfrm>
            <a:custGeom>
              <a:rect b="b" l="l" r="r" t="t"/>
              <a:pathLst>
                <a:path extrusionOk="0" h="684" w="113">
                  <a:moveTo>
                    <a:pt x="27" y="0"/>
                  </a:moveTo>
                  <a:lnTo>
                    <a:pt x="27" y="27"/>
                  </a:lnTo>
                  <a:lnTo>
                    <a:pt x="27" y="53"/>
                  </a:lnTo>
                  <a:lnTo>
                    <a:pt x="27" y="112"/>
                  </a:lnTo>
                  <a:lnTo>
                    <a:pt x="27" y="165"/>
                  </a:lnTo>
                  <a:cubicBezTo>
                    <a:pt x="0" y="191"/>
                    <a:pt x="0" y="191"/>
                    <a:pt x="0" y="217"/>
                  </a:cubicBezTo>
                  <a:lnTo>
                    <a:pt x="0" y="355"/>
                  </a:lnTo>
                  <a:lnTo>
                    <a:pt x="0" y="467"/>
                  </a:lnTo>
                  <a:cubicBezTo>
                    <a:pt x="0" y="493"/>
                    <a:pt x="27" y="493"/>
                    <a:pt x="27" y="519"/>
                  </a:cubicBezTo>
                  <a:lnTo>
                    <a:pt x="27" y="579"/>
                  </a:lnTo>
                  <a:lnTo>
                    <a:pt x="27" y="631"/>
                  </a:lnTo>
                  <a:lnTo>
                    <a:pt x="27" y="657"/>
                  </a:lnTo>
                  <a:cubicBezTo>
                    <a:pt x="27" y="684"/>
                    <a:pt x="27" y="684"/>
                    <a:pt x="53" y="684"/>
                  </a:cubicBezTo>
                  <a:lnTo>
                    <a:pt x="53" y="657"/>
                  </a:lnTo>
                  <a:lnTo>
                    <a:pt x="53" y="631"/>
                  </a:lnTo>
                  <a:cubicBezTo>
                    <a:pt x="53" y="631"/>
                    <a:pt x="79" y="631"/>
                    <a:pt x="79" y="605"/>
                  </a:cubicBezTo>
                  <a:lnTo>
                    <a:pt x="79" y="579"/>
                  </a:lnTo>
                  <a:lnTo>
                    <a:pt x="79" y="546"/>
                  </a:lnTo>
                  <a:cubicBezTo>
                    <a:pt x="112" y="519"/>
                    <a:pt x="112" y="493"/>
                    <a:pt x="112" y="467"/>
                  </a:cubicBezTo>
                  <a:lnTo>
                    <a:pt x="112" y="329"/>
                  </a:lnTo>
                  <a:lnTo>
                    <a:pt x="112" y="217"/>
                  </a:lnTo>
                  <a:cubicBezTo>
                    <a:pt x="112" y="191"/>
                    <a:pt x="79" y="165"/>
                    <a:pt x="79" y="138"/>
                  </a:cubicBezTo>
                  <a:lnTo>
                    <a:pt x="79" y="112"/>
                  </a:lnTo>
                  <a:lnTo>
                    <a:pt x="79" y="86"/>
                  </a:lnTo>
                  <a:cubicBezTo>
                    <a:pt x="53" y="86"/>
                    <a:pt x="53" y="53"/>
                    <a:pt x="53" y="53"/>
                  </a:cubicBezTo>
                  <a:lnTo>
                    <a:pt x="53"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70"/>
            <p:cNvSpPr/>
            <p:nvPr/>
          </p:nvSpPr>
          <p:spPr>
            <a:xfrm>
              <a:off x="6309093" y="2421669"/>
              <a:ext cx="27005" cy="91716"/>
            </a:xfrm>
            <a:custGeom>
              <a:rect b="b" l="l" r="r" t="t"/>
              <a:pathLst>
                <a:path extrusionOk="0" h="737" w="217">
                  <a:moveTo>
                    <a:pt x="0" y="1"/>
                  </a:moveTo>
                  <a:lnTo>
                    <a:pt x="0" y="27"/>
                  </a:lnTo>
                  <a:lnTo>
                    <a:pt x="0" y="53"/>
                  </a:lnTo>
                  <a:cubicBezTo>
                    <a:pt x="26" y="53"/>
                    <a:pt x="26" y="80"/>
                    <a:pt x="26" y="139"/>
                  </a:cubicBezTo>
                  <a:lnTo>
                    <a:pt x="26" y="191"/>
                  </a:lnTo>
                  <a:cubicBezTo>
                    <a:pt x="53" y="218"/>
                    <a:pt x="53" y="218"/>
                    <a:pt x="53" y="244"/>
                  </a:cubicBezTo>
                  <a:lnTo>
                    <a:pt x="79" y="382"/>
                  </a:lnTo>
                  <a:lnTo>
                    <a:pt x="105" y="520"/>
                  </a:lnTo>
                  <a:cubicBezTo>
                    <a:pt x="138" y="520"/>
                    <a:pt x="138" y="546"/>
                    <a:pt x="138" y="572"/>
                  </a:cubicBezTo>
                  <a:cubicBezTo>
                    <a:pt x="138" y="572"/>
                    <a:pt x="164" y="599"/>
                    <a:pt x="164" y="632"/>
                  </a:cubicBezTo>
                  <a:cubicBezTo>
                    <a:pt x="164" y="658"/>
                    <a:pt x="164" y="684"/>
                    <a:pt x="191" y="710"/>
                  </a:cubicBezTo>
                  <a:lnTo>
                    <a:pt x="191" y="737"/>
                  </a:lnTo>
                  <a:lnTo>
                    <a:pt x="217" y="737"/>
                  </a:lnTo>
                  <a:lnTo>
                    <a:pt x="217" y="710"/>
                  </a:lnTo>
                  <a:lnTo>
                    <a:pt x="217" y="658"/>
                  </a:lnTo>
                  <a:lnTo>
                    <a:pt x="217" y="599"/>
                  </a:lnTo>
                  <a:lnTo>
                    <a:pt x="217" y="572"/>
                  </a:lnTo>
                  <a:lnTo>
                    <a:pt x="217" y="494"/>
                  </a:lnTo>
                  <a:cubicBezTo>
                    <a:pt x="217" y="435"/>
                    <a:pt x="217" y="382"/>
                    <a:pt x="191" y="356"/>
                  </a:cubicBezTo>
                  <a:cubicBezTo>
                    <a:pt x="191" y="303"/>
                    <a:pt x="164" y="244"/>
                    <a:pt x="138" y="218"/>
                  </a:cubicBezTo>
                  <a:cubicBezTo>
                    <a:pt x="138" y="191"/>
                    <a:pt x="105" y="165"/>
                    <a:pt x="105" y="139"/>
                  </a:cubicBezTo>
                  <a:cubicBezTo>
                    <a:pt x="79" y="139"/>
                    <a:pt x="79" y="106"/>
                    <a:pt x="79" y="106"/>
                  </a:cubicBezTo>
                  <a:cubicBezTo>
                    <a:pt x="79" y="80"/>
                    <a:pt x="79" y="80"/>
                    <a:pt x="53" y="80"/>
                  </a:cubicBezTo>
                  <a:cubicBezTo>
                    <a:pt x="53" y="53"/>
                    <a:pt x="53" y="53"/>
                    <a:pt x="26" y="27"/>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70"/>
            <p:cNvSpPr/>
            <p:nvPr/>
          </p:nvSpPr>
          <p:spPr>
            <a:xfrm>
              <a:off x="6346676" y="2209863"/>
              <a:ext cx="30365" cy="75414"/>
            </a:xfrm>
            <a:custGeom>
              <a:rect b="b" l="l" r="r" t="t"/>
              <a:pathLst>
                <a:path extrusionOk="0" h="606" w="244">
                  <a:moveTo>
                    <a:pt x="0" y="1"/>
                  </a:moveTo>
                  <a:lnTo>
                    <a:pt x="0" y="34"/>
                  </a:lnTo>
                  <a:lnTo>
                    <a:pt x="27" y="34"/>
                  </a:lnTo>
                  <a:lnTo>
                    <a:pt x="27" y="86"/>
                  </a:lnTo>
                  <a:lnTo>
                    <a:pt x="27" y="113"/>
                  </a:lnTo>
                  <a:cubicBezTo>
                    <a:pt x="53" y="113"/>
                    <a:pt x="53" y="139"/>
                    <a:pt x="53" y="139"/>
                  </a:cubicBezTo>
                  <a:lnTo>
                    <a:pt x="53" y="198"/>
                  </a:lnTo>
                  <a:lnTo>
                    <a:pt x="106" y="303"/>
                  </a:lnTo>
                  <a:lnTo>
                    <a:pt x="132" y="415"/>
                  </a:lnTo>
                  <a:cubicBezTo>
                    <a:pt x="132" y="415"/>
                    <a:pt x="165" y="441"/>
                    <a:pt x="165" y="467"/>
                  </a:cubicBezTo>
                  <a:lnTo>
                    <a:pt x="191" y="494"/>
                  </a:lnTo>
                  <a:cubicBezTo>
                    <a:pt x="191" y="527"/>
                    <a:pt x="217" y="553"/>
                    <a:pt x="217" y="579"/>
                  </a:cubicBezTo>
                  <a:lnTo>
                    <a:pt x="217" y="605"/>
                  </a:lnTo>
                  <a:cubicBezTo>
                    <a:pt x="244" y="605"/>
                    <a:pt x="244" y="579"/>
                    <a:pt x="244" y="579"/>
                  </a:cubicBezTo>
                  <a:lnTo>
                    <a:pt x="244" y="553"/>
                  </a:lnTo>
                  <a:lnTo>
                    <a:pt x="244" y="527"/>
                  </a:lnTo>
                  <a:lnTo>
                    <a:pt x="244" y="494"/>
                  </a:lnTo>
                  <a:lnTo>
                    <a:pt x="244" y="467"/>
                  </a:lnTo>
                  <a:lnTo>
                    <a:pt x="244" y="389"/>
                  </a:lnTo>
                  <a:cubicBezTo>
                    <a:pt x="244" y="329"/>
                    <a:pt x="217" y="303"/>
                    <a:pt x="217" y="277"/>
                  </a:cubicBezTo>
                  <a:cubicBezTo>
                    <a:pt x="191" y="224"/>
                    <a:pt x="165" y="198"/>
                    <a:pt x="165" y="165"/>
                  </a:cubicBezTo>
                  <a:cubicBezTo>
                    <a:pt x="132" y="139"/>
                    <a:pt x="106" y="113"/>
                    <a:pt x="106" y="86"/>
                  </a:cubicBezTo>
                  <a:lnTo>
                    <a:pt x="79" y="86"/>
                  </a:lnTo>
                  <a:cubicBezTo>
                    <a:pt x="79" y="60"/>
                    <a:pt x="79" y="60"/>
                    <a:pt x="53" y="60"/>
                  </a:cubicBezTo>
                  <a:lnTo>
                    <a:pt x="53" y="34"/>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70"/>
            <p:cNvSpPr/>
            <p:nvPr/>
          </p:nvSpPr>
          <p:spPr>
            <a:xfrm>
              <a:off x="6387494" y="2431500"/>
              <a:ext cx="20658" cy="102418"/>
            </a:xfrm>
            <a:custGeom>
              <a:rect b="b" l="l" r="r" t="t"/>
              <a:pathLst>
                <a:path extrusionOk="0" h="823" w="166">
                  <a:moveTo>
                    <a:pt x="1" y="1"/>
                  </a:moveTo>
                  <a:cubicBezTo>
                    <a:pt x="1" y="27"/>
                    <a:pt x="27" y="27"/>
                    <a:pt x="27" y="27"/>
                  </a:cubicBezTo>
                  <a:lnTo>
                    <a:pt x="27" y="139"/>
                  </a:lnTo>
                  <a:lnTo>
                    <a:pt x="27" y="191"/>
                  </a:lnTo>
                  <a:cubicBezTo>
                    <a:pt x="27" y="224"/>
                    <a:pt x="27" y="250"/>
                    <a:pt x="53" y="250"/>
                  </a:cubicBezTo>
                  <a:lnTo>
                    <a:pt x="53" y="388"/>
                  </a:lnTo>
                  <a:lnTo>
                    <a:pt x="53" y="415"/>
                  </a:lnTo>
                  <a:lnTo>
                    <a:pt x="53" y="553"/>
                  </a:lnTo>
                  <a:cubicBezTo>
                    <a:pt x="80" y="579"/>
                    <a:pt x="80" y="605"/>
                    <a:pt x="80" y="631"/>
                  </a:cubicBezTo>
                  <a:lnTo>
                    <a:pt x="80" y="684"/>
                  </a:lnTo>
                  <a:cubicBezTo>
                    <a:pt x="80" y="717"/>
                    <a:pt x="106" y="743"/>
                    <a:pt x="106" y="769"/>
                  </a:cubicBezTo>
                  <a:lnTo>
                    <a:pt x="106" y="796"/>
                  </a:lnTo>
                  <a:lnTo>
                    <a:pt x="106" y="822"/>
                  </a:lnTo>
                  <a:cubicBezTo>
                    <a:pt x="106" y="822"/>
                    <a:pt x="132" y="822"/>
                    <a:pt x="132" y="796"/>
                  </a:cubicBezTo>
                  <a:lnTo>
                    <a:pt x="132" y="769"/>
                  </a:lnTo>
                  <a:lnTo>
                    <a:pt x="132" y="717"/>
                  </a:lnTo>
                  <a:lnTo>
                    <a:pt x="132" y="684"/>
                  </a:lnTo>
                  <a:cubicBezTo>
                    <a:pt x="132" y="658"/>
                    <a:pt x="132" y="658"/>
                    <a:pt x="165" y="631"/>
                  </a:cubicBezTo>
                  <a:lnTo>
                    <a:pt x="165" y="553"/>
                  </a:lnTo>
                  <a:lnTo>
                    <a:pt x="165" y="388"/>
                  </a:lnTo>
                  <a:cubicBezTo>
                    <a:pt x="165" y="329"/>
                    <a:pt x="165" y="277"/>
                    <a:pt x="132" y="250"/>
                  </a:cubicBezTo>
                  <a:cubicBezTo>
                    <a:pt x="132" y="191"/>
                    <a:pt x="106" y="165"/>
                    <a:pt x="80" y="139"/>
                  </a:cubicBezTo>
                  <a:lnTo>
                    <a:pt x="80" y="112"/>
                  </a:lnTo>
                  <a:cubicBezTo>
                    <a:pt x="80" y="86"/>
                    <a:pt x="80" y="86"/>
                    <a:pt x="53" y="60"/>
                  </a:cubicBezTo>
                  <a:lnTo>
                    <a:pt x="53" y="27"/>
                  </a:lnTo>
                  <a:cubicBezTo>
                    <a:pt x="27" y="27"/>
                    <a:pt x="27"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70"/>
            <p:cNvSpPr/>
            <p:nvPr/>
          </p:nvSpPr>
          <p:spPr>
            <a:xfrm>
              <a:off x="6380151" y="2220566"/>
              <a:ext cx="23893" cy="78649"/>
            </a:xfrm>
            <a:custGeom>
              <a:rect b="b" l="l" r="r" t="t"/>
              <a:pathLst>
                <a:path extrusionOk="0" h="632" w="192">
                  <a:moveTo>
                    <a:pt x="27" y="0"/>
                  </a:moveTo>
                  <a:cubicBezTo>
                    <a:pt x="27" y="0"/>
                    <a:pt x="1" y="0"/>
                    <a:pt x="1" y="27"/>
                  </a:cubicBezTo>
                  <a:lnTo>
                    <a:pt x="27" y="27"/>
                  </a:lnTo>
                  <a:lnTo>
                    <a:pt x="27" y="79"/>
                  </a:lnTo>
                  <a:lnTo>
                    <a:pt x="27" y="112"/>
                  </a:lnTo>
                  <a:lnTo>
                    <a:pt x="27" y="165"/>
                  </a:lnTo>
                  <a:lnTo>
                    <a:pt x="27" y="217"/>
                  </a:lnTo>
                  <a:cubicBezTo>
                    <a:pt x="27" y="243"/>
                    <a:pt x="60" y="303"/>
                    <a:pt x="60" y="329"/>
                  </a:cubicBezTo>
                  <a:cubicBezTo>
                    <a:pt x="60" y="355"/>
                    <a:pt x="86" y="408"/>
                    <a:pt x="86" y="441"/>
                  </a:cubicBezTo>
                  <a:cubicBezTo>
                    <a:pt x="86" y="467"/>
                    <a:pt x="112" y="467"/>
                    <a:pt x="112" y="493"/>
                  </a:cubicBezTo>
                  <a:cubicBezTo>
                    <a:pt x="112" y="519"/>
                    <a:pt x="112" y="519"/>
                    <a:pt x="139" y="519"/>
                  </a:cubicBezTo>
                  <a:lnTo>
                    <a:pt x="139" y="546"/>
                  </a:lnTo>
                  <a:lnTo>
                    <a:pt x="139" y="605"/>
                  </a:lnTo>
                  <a:cubicBezTo>
                    <a:pt x="165" y="605"/>
                    <a:pt x="165" y="631"/>
                    <a:pt x="165" y="631"/>
                  </a:cubicBezTo>
                  <a:lnTo>
                    <a:pt x="191" y="631"/>
                  </a:lnTo>
                  <a:lnTo>
                    <a:pt x="191" y="605"/>
                  </a:lnTo>
                  <a:cubicBezTo>
                    <a:pt x="165" y="572"/>
                    <a:pt x="191" y="572"/>
                    <a:pt x="191" y="546"/>
                  </a:cubicBezTo>
                  <a:lnTo>
                    <a:pt x="191" y="519"/>
                  </a:lnTo>
                  <a:lnTo>
                    <a:pt x="191" y="493"/>
                  </a:lnTo>
                  <a:lnTo>
                    <a:pt x="191" y="408"/>
                  </a:lnTo>
                  <a:cubicBezTo>
                    <a:pt x="191" y="381"/>
                    <a:pt x="165" y="329"/>
                    <a:pt x="165" y="303"/>
                  </a:cubicBezTo>
                  <a:cubicBezTo>
                    <a:pt x="165" y="276"/>
                    <a:pt x="139" y="217"/>
                    <a:pt x="139" y="191"/>
                  </a:cubicBezTo>
                  <a:cubicBezTo>
                    <a:pt x="112" y="165"/>
                    <a:pt x="112" y="138"/>
                    <a:pt x="112" y="112"/>
                  </a:cubicBezTo>
                  <a:cubicBezTo>
                    <a:pt x="86" y="112"/>
                    <a:pt x="86" y="112"/>
                    <a:pt x="86" y="79"/>
                  </a:cubicBezTo>
                  <a:lnTo>
                    <a:pt x="60" y="53"/>
                  </a:lnTo>
                  <a:lnTo>
                    <a:pt x="60" y="27"/>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70"/>
            <p:cNvSpPr/>
            <p:nvPr/>
          </p:nvSpPr>
          <p:spPr>
            <a:xfrm>
              <a:off x="6230568" y="2738132"/>
              <a:ext cx="17298" cy="58240"/>
            </a:xfrm>
            <a:custGeom>
              <a:rect b="b" l="l" r="r" t="t"/>
              <a:pathLst>
                <a:path extrusionOk="0" h="468" w="139">
                  <a:moveTo>
                    <a:pt x="27" y="1"/>
                  </a:moveTo>
                  <a:lnTo>
                    <a:pt x="27" y="27"/>
                  </a:lnTo>
                  <a:lnTo>
                    <a:pt x="27" y="60"/>
                  </a:lnTo>
                  <a:cubicBezTo>
                    <a:pt x="27" y="86"/>
                    <a:pt x="27" y="86"/>
                    <a:pt x="0" y="86"/>
                  </a:cubicBezTo>
                  <a:lnTo>
                    <a:pt x="0" y="113"/>
                  </a:lnTo>
                  <a:lnTo>
                    <a:pt x="0" y="165"/>
                  </a:lnTo>
                  <a:lnTo>
                    <a:pt x="0" y="251"/>
                  </a:lnTo>
                  <a:cubicBezTo>
                    <a:pt x="0" y="277"/>
                    <a:pt x="27" y="303"/>
                    <a:pt x="27" y="329"/>
                  </a:cubicBezTo>
                  <a:cubicBezTo>
                    <a:pt x="27" y="356"/>
                    <a:pt x="53" y="389"/>
                    <a:pt x="53" y="389"/>
                  </a:cubicBezTo>
                  <a:lnTo>
                    <a:pt x="53" y="415"/>
                  </a:lnTo>
                  <a:cubicBezTo>
                    <a:pt x="53" y="415"/>
                    <a:pt x="79" y="415"/>
                    <a:pt x="79" y="441"/>
                  </a:cubicBezTo>
                  <a:lnTo>
                    <a:pt x="79" y="467"/>
                  </a:lnTo>
                  <a:lnTo>
                    <a:pt x="112" y="467"/>
                  </a:lnTo>
                  <a:lnTo>
                    <a:pt x="112" y="441"/>
                  </a:lnTo>
                  <a:lnTo>
                    <a:pt x="112" y="415"/>
                  </a:lnTo>
                  <a:lnTo>
                    <a:pt x="112" y="389"/>
                  </a:lnTo>
                  <a:lnTo>
                    <a:pt x="112" y="356"/>
                  </a:lnTo>
                  <a:lnTo>
                    <a:pt x="138" y="329"/>
                  </a:lnTo>
                  <a:cubicBezTo>
                    <a:pt x="138" y="303"/>
                    <a:pt x="112" y="277"/>
                    <a:pt x="112" y="251"/>
                  </a:cubicBezTo>
                  <a:lnTo>
                    <a:pt x="112" y="165"/>
                  </a:lnTo>
                  <a:cubicBezTo>
                    <a:pt x="79" y="139"/>
                    <a:pt x="79" y="139"/>
                    <a:pt x="79" y="113"/>
                  </a:cubicBezTo>
                  <a:lnTo>
                    <a:pt x="79" y="86"/>
                  </a:lnTo>
                  <a:lnTo>
                    <a:pt x="53" y="86"/>
                  </a:lnTo>
                  <a:lnTo>
                    <a:pt x="53" y="27"/>
                  </a:lnTo>
                  <a:cubicBezTo>
                    <a:pt x="53" y="1"/>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70"/>
            <p:cNvSpPr/>
            <p:nvPr/>
          </p:nvSpPr>
          <p:spPr>
            <a:xfrm>
              <a:off x="7466930" y="2711252"/>
              <a:ext cx="28000" cy="146472"/>
            </a:xfrm>
            <a:custGeom>
              <a:rect b="b" l="l" r="r" t="t"/>
              <a:pathLst>
                <a:path extrusionOk="0" h="1177" w="225">
                  <a:moveTo>
                    <a:pt x="1" y="0"/>
                  </a:moveTo>
                  <a:lnTo>
                    <a:pt x="1" y="26"/>
                  </a:lnTo>
                  <a:lnTo>
                    <a:pt x="1" y="79"/>
                  </a:lnTo>
                  <a:lnTo>
                    <a:pt x="1" y="112"/>
                  </a:lnTo>
                  <a:lnTo>
                    <a:pt x="1" y="217"/>
                  </a:lnTo>
                  <a:lnTo>
                    <a:pt x="1" y="276"/>
                  </a:lnTo>
                  <a:cubicBezTo>
                    <a:pt x="1" y="302"/>
                    <a:pt x="1" y="355"/>
                    <a:pt x="34" y="381"/>
                  </a:cubicBezTo>
                  <a:lnTo>
                    <a:pt x="60" y="605"/>
                  </a:lnTo>
                  <a:lnTo>
                    <a:pt x="86" y="795"/>
                  </a:lnTo>
                  <a:cubicBezTo>
                    <a:pt x="113" y="848"/>
                    <a:pt x="113" y="874"/>
                    <a:pt x="113" y="933"/>
                  </a:cubicBezTo>
                  <a:cubicBezTo>
                    <a:pt x="139" y="959"/>
                    <a:pt x="139" y="959"/>
                    <a:pt x="139" y="986"/>
                  </a:cubicBezTo>
                  <a:cubicBezTo>
                    <a:pt x="139" y="1012"/>
                    <a:pt x="165" y="1038"/>
                    <a:pt x="165" y="1065"/>
                  </a:cubicBezTo>
                  <a:cubicBezTo>
                    <a:pt x="165" y="1097"/>
                    <a:pt x="165" y="1097"/>
                    <a:pt x="198" y="1097"/>
                  </a:cubicBezTo>
                  <a:lnTo>
                    <a:pt x="198" y="1150"/>
                  </a:lnTo>
                  <a:cubicBezTo>
                    <a:pt x="198" y="1150"/>
                    <a:pt x="198" y="1176"/>
                    <a:pt x="224" y="1176"/>
                  </a:cubicBezTo>
                  <a:lnTo>
                    <a:pt x="224" y="1150"/>
                  </a:lnTo>
                  <a:lnTo>
                    <a:pt x="224" y="1097"/>
                  </a:lnTo>
                  <a:lnTo>
                    <a:pt x="224" y="1065"/>
                  </a:lnTo>
                  <a:lnTo>
                    <a:pt x="224" y="959"/>
                  </a:lnTo>
                  <a:lnTo>
                    <a:pt x="224" y="900"/>
                  </a:lnTo>
                  <a:cubicBezTo>
                    <a:pt x="224" y="874"/>
                    <a:pt x="224" y="821"/>
                    <a:pt x="198" y="795"/>
                  </a:cubicBezTo>
                  <a:lnTo>
                    <a:pt x="165" y="572"/>
                  </a:lnTo>
                  <a:lnTo>
                    <a:pt x="139" y="381"/>
                  </a:lnTo>
                  <a:cubicBezTo>
                    <a:pt x="113" y="329"/>
                    <a:pt x="113" y="276"/>
                    <a:pt x="113" y="243"/>
                  </a:cubicBezTo>
                  <a:cubicBezTo>
                    <a:pt x="86" y="217"/>
                    <a:pt x="86" y="217"/>
                    <a:pt x="86" y="191"/>
                  </a:cubicBezTo>
                  <a:cubicBezTo>
                    <a:pt x="86" y="164"/>
                    <a:pt x="60" y="138"/>
                    <a:pt x="60" y="112"/>
                  </a:cubicBezTo>
                  <a:lnTo>
                    <a:pt x="60" y="53"/>
                  </a:lnTo>
                  <a:lnTo>
                    <a:pt x="34" y="26"/>
                  </a:lnTo>
                  <a:cubicBezTo>
                    <a:pt x="34" y="26"/>
                    <a:pt x="34" y="0"/>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70"/>
            <p:cNvSpPr/>
            <p:nvPr/>
          </p:nvSpPr>
          <p:spPr>
            <a:xfrm>
              <a:off x="7139888" y="2813421"/>
              <a:ext cx="31236" cy="292819"/>
            </a:xfrm>
            <a:custGeom>
              <a:rect b="b" l="l" r="r" t="t"/>
              <a:pathLst>
                <a:path extrusionOk="0" h="2353" w="251">
                  <a:moveTo>
                    <a:pt x="33" y="0"/>
                  </a:moveTo>
                  <a:cubicBezTo>
                    <a:pt x="0" y="0"/>
                    <a:pt x="0" y="0"/>
                    <a:pt x="0" y="27"/>
                  </a:cubicBezTo>
                  <a:lnTo>
                    <a:pt x="0" y="112"/>
                  </a:lnTo>
                  <a:cubicBezTo>
                    <a:pt x="33" y="138"/>
                    <a:pt x="33" y="165"/>
                    <a:pt x="33" y="191"/>
                  </a:cubicBezTo>
                  <a:lnTo>
                    <a:pt x="33" y="382"/>
                  </a:lnTo>
                  <a:cubicBezTo>
                    <a:pt x="60" y="408"/>
                    <a:pt x="60" y="467"/>
                    <a:pt x="60" y="493"/>
                  </a:cubicBezTo>
                  <a:cubicBezTo>
                    <a:pt x="60" y="572"/>
                    <a:pt x="86" y="658"/>
                    <a:pt x="86" y="769"/>
                  </a:cubicBezTo>
                  <a:cubicBezTo>
                    <a:pt x="86" y="822"/>
                    <a:pt x="112" y="874"/>
                    <a:pt x="112" y="960"/>
                  </a:cubicBezTo>
                  <a:cubicBezTo>
                    <a:pt x="112" y="1012"/>
                    <a:pt x="86" y="1098"/>
                    <a:pt x="86" y="1177"/>
                  </a:cubicBezTo>
                  <a:cubicBezTo>
                    <a:pt x="60" y="1315"/>
                    <a:pt x="60" y="1479"/>
                    <a:pt x="60" y="1617"/>
                  </a:cubicBezTo>
                  <a:cubicBezTo>
                    <a:pt x="60" y="1755"/>
                    <a:pt x="86" y="1860"/>
                    <a:pt x="112" y="1972"/>
                  </a:cubicBezTo>
                  <a:cubicBezTo>
                    <a:pt x="138" y="2051"/>
                    <a:pt x="138" y="2136"/>
                    <a:pt x="165" y="2189"/>
                  </a:cubicBezTo>
                  <a:cubicBezTo>
                    <a:pt x="165" y="2215"/>
                    <a:pt x="165" y="2215"/>
                    <a:pt x="198" y="2248"/>
                  </a:cubicBezTo>
                  <a:lnTo>
                    <a:pt x="224" y="2327"/>
                  </a:lnTo>
                  <a:lnTo>
                    <a:pt x="224" y="2353"/>
                  </a:lnTo>
                  <a:cubicBezTo>
                    <a:pt x="250" y="2353"/>
                    <a:pt x="250" y="2353"/>
                    <a:pt x="250" y="2327"/>
                  </a:cubicBezTo>
                  <a:lnTo>
                    <a:pt x="224" y="2248"/>
                  </a:lnTo>
                  <a:lnTo>
                    <a:pt x="224" y="2110"/>
                  </a:lnTo>
                  <a:cubicBezTo>
                    <a:pt x="198" y="2051"/>
                    <a:pt x="198" y="2024"/>
                    <a:pt x="198" y="1972"/>
                  </a:cubicBezTo>
                  <a:cubicBezTo>
                    <a:pt x="165" y="1860"/>
                    <a:pt x="165" y="1755"/>
                    <a:pt x="165" y="1591"/>
                  </a:cubicBezTo>
                  <a:cubicBezTo>
                    <a:pt x="165" y="1479"/>
                    <a:pt x="165" y="1315"/>
                    <a:pt x="198" y="1177"/>
                  </a:cubicBezTo>
                  <a:cubicBezTo>
                    <a:pt x="224" y="1124"/>
                    <a:pt x="224" y="1039"/>
                    <a:pt x="224" y="960"/>
                  </a:cubicBezTo>
                  <a:cubicBezTo>
                    <a:pt x="224" y="874"/>
                    <a:pt x="224" y="796"/>
                    <a:pt x="198" y="736"/>
                  </a:cubicBezTo>
                  <a:cubicBezTo>
                    <a:pt x="198" y="658"/>
                    <a:pt x="165" y="572"/>
                    <a:pt x="138" y="493"/>
                  </a:cubicBezTo>
                  <a:cubicBezTo>
                    <a:pt x="138" y="441"/>
                    <a:pt x="138" y="408"/>
                    <a:pt x="112" y="355"/>
                  </a:cubicBezTo>
                  <a:cubicBezTo>
                    <a:pt x="112" y="303"/>
                    <a:pt x="86" y="244"/>
                    <a:pt x="86" y="191"/>
                  </a:cubicBezTo>
                  <a:cubicBezTo>
                    <a:pt x="60" y="165"/>
                    <a:pt x="60" y="138"/>
                    <a:pt x="60" y="112"/>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70"/>
            <p:cNvSpPr/>
            <p:nvPr/>
          </p:nvSpPr>
          <p:spPr>
            <a:xfrm>
              <a:off x="7170999" y="2234379"/>
              <a:ext cx="44178" cy="234828"/>
            </a:xfrm>
            <a:custGeom>
              <a:rect b="b" l="l" r="r" t="t"/>
              <a:pathLst>
                <a:path extrusionOk="0" h="1887" w="355">
                  <a:moveTo>
                    <a:pt x="0" y="1"/>
                  </a:moveTo>
                  <a:lnTo>
                    <a:pt x="0" y="27"/>
                  </a:lnTo>
                  <a:lnTo>
                    <a:pt x="0" y="106"/>
                  </a:lnTo>
                  <a:cubicBezTo>
                    <a:pt x="0" y="132"/>
                    <a:pt x="26" y="165"/>
                    <a:pt x="26" y="192"/>
                  </a:cubicBezTo>
                  <a:cubicBezTo>
                    <a:pt x="26" y="218"/>
                    <a:pt x="53" y="270"/>
                    <a:pt x="53" y="297"/>
                  </a:cubicBezTo>
                  <a:cubicBezTo>
                    <a:pt x="53" y="356"/>
                    <a:pt x="79" y="408"/>
                    <a:pt x="79" y="461"/>
                  </a:cubicBezTo>
                  <a:cubicBezTo>
                    <a:pt x="79" y="520"/>
                    <a:pt x="112" y="546"/>
                    <a:pt x="112" y="599"/>
                  </a:cubicBezTo>
                  <a:cubicBezTo>
                    <a:pt x="138" y="711"/>
                    <a:pt x="164" y="822"/>
                    <a:pt x="164" y="928"/>
                  </a:cubicBezTo>
                  <a:cubicBezTo>
                    <a:pt x="191" y="1066"/>
                    <a:pt x="217" y="1177"/>
                    <a:pt x="217" y="1282"/>
                  </a:cubicBezTo>
                  <a:cubicBezTo>
                    <a:pt x="243" y="1315"/>
                    <a:pt x="243" y="1368"/>
                    <a:pt x="243" y="1420"/>
                  </a:cubicBezTo>
                  <a:cubicBezTo>
                    <a:pt x="243" y="1480"/>
                    <a:pt x="276" y="1532"/>
                    <a:pt x="276" y="1585"/>
                  </a:cubicBezTo>
                  <a:lnTo>
                    <a:pt x="276" y="1696"/>
                  </a:lnTo>
                  <a:cubicBezTo>
                    <a:pt x="276" y="1723"/>
                    <a:pt x="302" y="1749"/>
                    <a:pt x="302" y="1775"/>
                  </a:cubicBezTo>
                  <a:lnTo>
                    <a:pt x="302" y="1861"/>
                  </a:lnTo>
                  <a:cubicBezTo>
                    <a:pt x="302" y="1861"/>
                    <a:pt x="302" y="1887"/>
                    <a:pt x="329" y="1887"/>
                  </a:cubicBezTo>
                  <a:lnTo>
                    <a:pt x="329" y="1861"/>
                  </a:lnTo>
                  <a:lnTo>
                    <a:pt x="329" y="1775"/>
                  </a:lnTo>
                  <a:lnTo>
                    <a:pt x="329" y="1749"/>
                  </a:lnTo>
                  <a:cubicBezTo>
                    <a:pt x="355" y="1696"/>
                    <a:pt x="355" y="1644"/>
                    <a:pt x="355" y="1558"/>
                  </a:cubicBezTo>
                  <a:cubicBezTo>
                    <a:pt x="355" y="1480"/>
                    <a:pt x="355" y="1368"/>
                    <a:pt x="329" y="1256"/>
                  </a:cubicBezTo>
                  <a:cubicBezTo>
                    <a:pt x="329" y="1151"/>
                    <a:pt x="329" y="1039"/>
                    <a:pt x="302" y="928"/>
                  </a:cubicBezTo>
                  <a:cubicBezTo>
                    <a:pt x="276" y="790"/>
                    <a:pt x="243" y="684"/>
                    <a:pt x="217" y="573"/>
                  </a:cubicBezTo>
                  <a:cubicBezTo>
                    <a:pt x="191" y="461"/>
                    <a:pt x="164" y="382"/>
                    <a:pt x="138" y="297"/>
                  </a:cubicBezTo>
                  <a:cubicBezTo>
                    <a:pt x="112" y="218"/>
                    <a:pt x="79" y="165"/>
                    <a:pt x="53" y="132"/>
                  </a:cubicBezTo>
                  <a:lnTo>
                    <a:pt x="53" y="80"/>
                  </a:lnTo>
                  <a:lnTo>
                    <a:pt x="26" y="27"/>
                  </a:ln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70"/>
            <p:cNvSpPr/>
            <p:nvPr/>
          </p:nvSpPr>
          <p:spPr>
            <a:xfrm>
              <a:off x="7160297" y="2445438"/>
              <a:ext cx="34471" cy="292819"/>
            </a:xfrm>
            <a:custGeom>
              <a:rect b="b" l="l" r="r" t="t"/>
              <a:pathLst>
                <a:path extrusionOk="0" h="2353" w="277">
                  <a:moveTo>
                    <a:pt x="34" y="0"/>
                  </a:moveTo>
                  <a:lnTo>
                    <a:pt x="34" y="112"/>
                  </a:lnTo>
                  <a:lnTo>
                    <a:pt x="34" y="165"/>
                  </a:lnTo>
                  <a:cubicBezTo>
                    <a:pt x="1" y="217"/>
                    <a:pt x="1" y="303"/>
                    <a:pt x="1" y="381"/>
                  </a:cubicBezTo>
                  <a:lnTo>
                    <a:pt x="1" y="441"/>
                  </a:lnTo>
                  <a:lnTo>
                    <a:pt x="1" y="736"/>
                  </a:lnTo>
                  <a:cubicBezTo>
                    <a:pt x="34" y="901"/>
                    <a:pt x="34" y="1039"/>
                    <a:pt x="34" y="1177"/>
                  </a:cubicBezTo>
                  <a:cubicBezTo>
                    <a:pt x="60" y="1341"/>
                    <a:pt x="86" y="1479"/>
                    <a:pt x="86" y="1617"/>
                  </a:cubicBezTo>
                  <a:cubicBezTo>
                    <a:pt x="112" y="1722"/>
                    <a:pt x="139" y="1834"/>
                    <a:pt x="139" y="1919"/>
                  </a:cubicBezTo>
                  <a:lnTo>
                    <a:pt x="165" y="1998"/>
                  </a:lnTo>
                  <a:cubicBezTo>
                    <a:pt x="165" y="2083"/>
                    <a:pt x="198" y="2136"/>
                    <a:pt x="198" y="2189"/>
                  </a:cubicBezTo>
                  <a:cubicBezTo>
                    <a:pt x="198" y="2215"/>
                    <a:pt x="224" y="2248"/>
                    <a:pt x="224" y="2248"/>
                  </a:cubicBezTo>
                  <a:lnTo>
                    <a:pt x="250" y="2353"/>
                  </a:lnTo>
                  <a:lnTo>
                    <a:pt x="277" y="2353"/>
                  </a:lnTo>
                  <a:lnTo>
                    <a:pt x="250" y="2248"/>
                  </a:lnTo>
                  <a:lnTo>
                    <a:pt x="250" y="2162"/>
                  </a:lnTo>
                  <a:lnTo>
                    <a:pt x="250" y="1972"/>
                  </a:lnTo>
                  <a:cubicBezTo>
                    <a:pt x="224" y="1919"/>
                    <a:pt x="224" y="1860"/>
                    <a:pt x="224" y="1807"/>
                  </a:cubicBezTo>
                  <a:cubicBezTo>
                    <a:pt x="224" y="1755"/>
                    <a:pt x="224" y="1669"/>
                    <a:pt x="198" y="1617"/>
                  </a:cubicBezTo>
                  <a:cubicBezTo>
                    <a:pt x="198" y="1479"/>
                    <a:pt x="165" y="1315"/>
                    <a:pt x="165" y="1177"/>
                  </a:cubicBezTo>
                  <a:cubicBezTo>
                    <a:pt x="139" y="1039"/>
                    <a:pt x="139" y="874"/>
                    <a:pt x="112" y="736"/>
                  </a:cubicBezTo>
                  <a:lnTo>
                    <a:pt x="112" y="546"/>
                  </a:lnTo>
                  <a:cubicBezTo>
                    <a:pt x="112" y="493"/>
                    <a:pt x="86" y="408"/>
                    <a:pt x="86" y="355"/>
                  </a:cubicBezTo>
                  <a:lnTo>
                    <a:pt x="86" y="191"/>
                  </a:lnTo>
                  <a:cubicBezTo>
                    <a:pt x="86" y="165"/>
                    <a:pt x="60" y="138"/>
                    <a:pt x="60" y="112"/>
                  </a:cubicBezTo>
                  <a:lnTo>
                    <a:pt x="6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70"/>
            <p:cNvSpPr/>
            <p:nvPr/>
          </p:nvSpPr>
          <p:spPr>
            <a:xfrm>
              <a:off x="7208582" y="2813421"/>
              <a:ext cx="44302" cy="283112"/>
            </a:xfrm>
            <a:custGeom>
              <a:rect b="b" l="l" r="r" t="t"/>
              <a:pathLst>
                <a:path extrusionOk="0" h="2275" w="356">
                  <a:moveTo>
                    <a:pt x="0" y="0"/>
                  </a:moveTo>
                  <a:lnTo>
                    <a:pt x="0" y="27"/>
                  </a:lnTo>
                  <a:lnTo>
                    <a:pt x="27" y="138"/>
                  </a:lnTo>
                  <a:lnTo>
                    <a:pt x="53" y="382"/>
                  </a:lnTo>
                  <a:cubicBezTo>
                    <a:pt x="79" y="441"/>
                    <a:pt x="79" y="493"/>
                    <a:pt x="79" y="572"/>
                  </a:cubicBezTo>
                  <a:cubicBezTo>
                    <a:pt x="106" y="631"/>
                    <a:pt x="106" y="684"/>
                    <a:pt x="106" y="736"/>
                  </a:cubicBezTo>
                  <a:cubicBezTo>
                    <a:pt x="138" y="874"/>
                    <a:pt x="165" y="1012"/>
                    <a:pt x="191" y="1150"/>
                  </a:cubicBezTo>
                  <a:cubicBezTo>
                    <a:pt x="217" y="1288"/>
                    <a:pt x="217" y="1426"/>
                    <a:pt x="244" y="1558"/>
                  </a:cubicBezTo>
                  <a:lnTo>
                    <a:pt x="244" y="1643"/>
                  </a:lnTo>
                  <a:cubicBezTo>
                    <a:pt x="270" y="1755"/>
                    <a:pt x="270" y="1834"/>
                    <a:pt x="270" y="1919"/>
                  </a:cubicBezTo>
                  <a:lnTo>
                    <a:pt x="270" y="1998"/>
                  </a:lnTo>
                  <a:cubicBezTo>
                    <a:pt x="270" y="2051"/>
                    <a:pt x="303" y="2136"/>
                    <a:pt x="303" y="2162"/>
                  </a:cubicBezTo>
                  <a:lnTo>
                    <a:pt x="303" y="2274"/>
                  </a:lnTo>
                  <a:lnTo>
                    <a:pt x="329" y="2274"/>
                  </a:lnTo>
                  <a:lnTo>
                    <a:pt x="329" y="2162"/>
                  </a:lnTo>
                  <a:lnTo>
                    <a:pt x="329" y="2136"/>
                  </a:lnTo>
                  <a:cubicBezTo>
                    <a:pt x="355" y="2084"/>
                    <a:pt x="355" y="1998"/>
                    <a:pt x="355" y="1919"/>
                  </a:cubicBezTo>
                  <a:lnTo>
                    <a:pt x="355" y="1532"/>
                  </a:lnTo>
                  <a:cubicBezTo>
                    <a:pt x="355" y="1426"/>
                    <a:pt x="329" y="1288"/>
                    <a:pt x="303" y="1124"/>
                  </a:cubicBezTo>
                  <a:cubicBezTo>
                    <a:pt x="270" y="986"/>
                    <a:pt x="244" y="848"/>
                    <a:pt x="217" y="710"/>
                  </a:cubicBezTo>
                  <a:cubicBezTo>
                    <a:pt x="217" y="605"/>
                    <a:pt x="191" y="493"/>
                    <a:pt x="165" y="408"/>
                  </a:cubicBezTo>
                  <a:lnTo>
                    <a:pt x="138" y="355"/>
                  </a:lnTo>
                  <a:cubicBezTo>
                    <a:pt x="106" y="276"/>
                    <a:pt x="79" y="217"/>
                    <a:pt x="79" y="165"/>
                  </a:cubicBezTo>
                  <a:cubicBezTo>
                    <a:pt x="79" y="138"/>
                    <a:pt x="53" y="138"/>
                    <a:pt x="53" y="112"/>
                  </a:cubicBezTo>
                  <a:lnTo>
                    <a:pt x="27" y="27"/>
                  </a:lnTo>
                  <a:cubicBezTo>
                    <a:pt x="27" y="27"/>
                    <a:pt x="27" y="0"/>
                    <a:pt x="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70"/>
            <p:cNvSpPr/>
            <p:nvPr/>
          </p:nvSpPr>
          <p:spPr>
            <a:xfrm>
              <a:off x="7112884" y="2053685"/>
              <a:ext cx="44302" cy="129298"/>
            </a:xfrm>
            <a:custGeom>
              <a:rect b="b" l="l" r="r" t="t"/>
              <a:pathLst>
                <a:path extrusionOk="0" h="1039" w="356">
                  <a:moveTo>
                    <a:pt x="1" y="1"/>
                  </a:moveTo>
                  <a:lnTo>
                    <a:pt x="1" y="53"/>
                  </a:lnTo>
                  <a:lnTo>
                    <a:pt x="1" y="80"/>
                  </a:lnTo>
                  <a:cubicBezTo>
                    <a:pt x="1" y="106"/>
                    <a:pt x="1" y="139"/>
                    <a:pt x="27" y="191"/>
                  </a:cubicBezTo>
                  <a:lnTo>
                    <a:pt x="27" y="218"/>
                  </a:lnTo>
                  <a:cubicBezTo>
                    <a:pt x="27" y="270"/>
                    <a:pt x="53" y="303"/>
                    <a:pt x="53" y="356"/>
                  </a:cubicBezTo>
                  <a:lnTo>
                    <a:pt x="112" y="546"/>
                  </a:lnTo>
                  <a:lnTo>
                    <a:pt x="165" y="710"/>
                  </a:lnTo>
                  <a:cubicBezTo>
                    <a:pt x="191" y="737"/>
                    <a:pt x="217" y="796"/>
                    <a:pt x="217" y="822"/>
                  </a:cubicBezTo>
                  <a:cubicBezTo>
                    <a:pt x="217" y="848"/>
                    <a:pt x="250" y="848"/>
                    <a:pt x="250" y="875"/>
                  </a:cubicBezTo>
                  <a:cubicBezTo>
                    <a:pt x="250" y="901"/>
                    <a:pt x="277" y="927"/>
                    <a:pt x="277" y="960"/>
                  </a:cubicBezTo>
                  <a:cubicBezTo>
                    <a:pt x="303" y="960"/>
                    <a:pt x="303" y="960"/>
                    <a:pt x="303" y="986"/>
                  </a:cubicBezTo>
                  <a:lnTo>
                    <a:pt x="329" y="1013"/>
                  </a:lnTo>
                  <a:lnTo>
                    <a:pt x="329" y="1039"/>
                  </a:lnTo>
                  <a:lnTo>
                    <a:pt x="355" y="1013"/>
                  </a:lnTo>
                  <a:lnTo>
                    <a:pt x="329" y="960"/>
                  </a:lnTo>
                  <a:lnTo>
                    <a:pt x="329" y="927"/>
                  </a:lnTo>
                  <a:lnTo>
                    <a:pt x="329" y="848"/>
                  </a:lnTo>
                  <a:cubicBezTo>
                    <a:pt x="329" y="822"/>
                    <a:pt x="303" y="822"/>
                    <a:pt x="303" y="796"/>
                  </a:cubicBezTo>
                  <a:cubicBezTo>
                    <a:pt x="303" y="763"/>
                    <a:pt x="303" y="710"/>
                    <a:pt x="277" y="684"/>
                  </a:cubicBezTo>
                  <a:lnTo>
                    <a:pt x="217" y="494"/>
                  </a:lnTo>
                  <a:lnTo>
                    <a:pt x="165" y="303"/>
                  </a:lnTo>
                  <a:cubicBezTo>
                    <a:pt x="139" y="270"/>
                    <a:pt x="139" y="244"/>
                    <a:pt x="112" y="191"/>
                  </a:cubicBezTo>
                  <a:lnTo>
                    <a:pt x="112" y="165"/>
                  </a:lnTo>
                  <a:cubicBezTo>
                    <a:pt x="86" y="139"/>
                    <a:pt x="86" y="106"/>
                    <a:pt x="53" y="80"/>
                  </a:cubicBezTo>
                  <a:lnTo>
                    <a:pt x="53" y="53"/>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70"/>
            <p:cNvSpPr/>
            <p:nvPr/>
          </p:nvSpPr>
          <p:spPr>
            <a:xfrm>
              <a:off x="7276404" y="2932764"/>
              <a:ext cx="31236" cy="224997"/>
            </a:xfrm>
            <a:custGeom>
              <a:rect b="b" l="l" r="r" t="t"/>
              <a:pathLst>
                <a:path extrusionOk="0" h="1808" w="251">
                  <a:moveTo>
                    <a:pt x="1" y="1"/>
                  </a:moveTo>
                  <a:lnTo>
                    <a:pt x="1" y="27"/>
                  </a:lnTo>
                  <a:lnTo>
                    <a:pt x="1" y="106"/>
                  </a:lnTo>
                  <a:cubicBezTo>
                    <a:pt x="1" y="139"/>
                    <a:pt x="27" y="165"/>
                    <a:pt x="27" y="218"/>
                  </a:cubicBezTo>
                  <a:cubicBezTo>
                    <a:pt x="27" y="244"/>
                    <a:pt x="27" y="270"/>
                    <a:pt x="53" y="303"/>
                  </a:cubicBezTo>
                  <a:cubicBezTo>
                    <a:pt x="53" y="356"/>
                    <a:pt x="53" y="408"/>
                    <a:pt x="86" y="467"/>
                  </a:cubicBezTo>
                  <a:lnTo>
                    <a:pt x="86" y="573"/>
                  </a:lnTo>
                  <a:cubicBezTo>
                    <a:pt x="113" y="684"/>
                    <a:pt x="113" y="796"/>
                    <a:pt x="139" y="901"/>
                  </a:cubicBezTo>
                  <a:lnTo>
                    <a:pt x="139" y="1230"/>
                  </a:lnTo>
                  <a:cubicBezTo>
                    <a:pt x="139" y="1256"/>
                    <a:pt x="139" y="1315"/>
                    <a:pt x="165" y="1341"/>
                  </a:cubicBezTo>
                  <a:lnTo>
                    <a:pt x="165" y="1506"/>
                  </a:lnTo>
                  <a:lnTo>
                    <a:pt x="165" y="1617"/>
                  </a:lnTo>
                  <a:cubicBezTo>
                    <a:pt x="165" y="1644"/>
                    <a:pt x="165" y="1696"/>
                    <a:pt x="139" y="1722"/>
                  </a:cubicBezTo>
                  <a:lnTo>
                    <a:pt x="139" y="1782"/>
                  </a:lnTo>
                  <a:cubicBezTo>
                    <a:pt x="139" y="1808"/>
                    <a:pt x="165" y="1808"/>
                    <a:pt x="165" y="1808"/>
                  </a:cubicBezTo>
                  <a:lnTo>
                    <a:pt x="191" y="1722"/>
                  </a:lnTo>
                  <a:lnTo>
                    <a:pt x="191" y="1696"/>
                  </a:lnTo>
                  <a:cubicBezTo>
                    <a:pt x="218" y="1644"/>
                    <a:pt x="218" y="1584"/>
                    <a:pt x="251" y="1506"/>
                  </a:cubicBezTo>
                  <a:lnTo>
                    <a:pt x="251" y="1230"/>
                  </a:lnTo>
                  <a:lnTo>
                    <a:pt x="251" y="901"/>
                  </a:lnTo>
                  <a:cubicBezTo>
                    <a:pt x="251" y="763"/>
                    <a:pt x="218" y="658"/>
                    <a:pt x="191" y="573"/>
                  </a:cubicBezTo>
                  <a:cubicBezTo>
                    <a:pt x="165" y="467"/>
                    <a:pt x="139" y="356"/>
                    <a:pt x="113" y="270"/>
                  </a:cubicBezTo>
                  <a:cubicBezTo>
                    <a:pt x="113" y="218"/>
                    <a:pt x="86" y="165"/>
                    <a:pt x="53" y="106"/>
                  </a:cubicBezTo>
                  <a:lnTo>
                    <a:pt x="53" y="80"/>
                  </a:lnTo>
                  <a:lnTo>
                    <a:pt x="27" y="27"/>
                  </a:ln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70"/>
            <p:cNvSpPr/>
            <p:nvPr/>
          </p:nvSpPr>
          <p:spPr>
            <a:xfrm>
              <a:off x="7211817" y="2492851"/>
              <a:ext cx="75414" cy="416393"/>
            </a:xfrm>
            <a:custGeom>
              <a:rect b="b" l="l" r="r" t="t"/>
              <a:pathLst>
                <a:path extrusionOk="0" h="3346" w="606">
                  <a:moveTo>
                    <a:pt x="1" y="0"/>
                  </a:moveTo>
                  <a:lnTo>
                    <a:pt x="1" y="138"/>
                  </a:lnTo>
                  <a:lnTo>
                    <a:pt x="1" y="224"/>
                  </a:lnTo>
                  <a:lnTo>
                    <a:pt x="1" y="520"/>
                  </a:lnTo>
                  <a:cubicBezTo>
                    <a:pt x="27" y="684"/>
                    <a:pt x="27" y="881"/>
                    <a:pt x="53" y="1072"/>
                  </a:cubicBezTo>
                  <a:cubicBezTo>
                    <a:pt x="80" y="1288"/>
                    <a:pt x="112" y="1479"/>
                    <a:pt x="139" y="1702"/>
                  </a:cubicBezTo>
                  <a:cubicBezTo>
                    <a:pt x="165" y="1893"/>
                    <a:pt x="218" y="2110"/>
                    <a:pt x="277" y="2300"/>
                  </a:cubicBezTo>
                  <a:cubicBezTo>
                    <a:pt x="303" y="2491"/>
                    <a:pt x="356" y="2655"/>
                    <a:pt x="408" y="2820"/>
                  </a:cubicBezTo>
                  <a:cubicBezTo>
                    <a:pt x="441" y="2958"/>
                    <a:pt x="467" y="3069"/>
                    <a:pt x="494" y="3148"/>
                  </a:cubicBezTo>
                  <a:lnTo>
                    <a:pt x="520" y="3207"/>
                  </a:lnTo>
                  <a:lnTo>
                    <a:pt x="572" y="3345"/>
                  </a:lnTo>
                  <a:lnTo>
                    <a:pt x="605" y="3345"/>
                  </a:lnTo>
                  <a:lnTo>
                    <a:pt x="546" y="3181"/>
                  </a:lnTo>
                  <a:cubicBezTo>
                    <a:pt x="546" y="3122"/>
                    <a:pt x="546" y="3069"/>
                    <a:pt x="520" y="3017"/>
                  </a:cubicBezTo>
                  <a:cubicBezTo>
                    <a:pt x="520" y="2931"/>
                    <a:pt x="494" y="2879"/>
                    <a:pt x="467" y="2820"/>
                  </a:cubicBezTo>
                  <a:cubicBezTo>
                    <a:pt x="467" y="2714"/>
                    <a:pt x="441" y="2603"/>
                    <a:pt x="408" y="2491"/>
                  </a:cubicBezTo>
                  <a:cubicBezTo>
                    <a:pt x="408" y="2438"/>
                    <a:pt x="382" y="2360"/>
                    <a:pt x="382" y="2274"/>
                  </a:cubicBezTo>
                  <a:cubicBezTo>
                    <a:pt x="329" y="2084"/>
                    <a:pt x="303" y="1893"/>
                    <a:pt x="277" y="1670"/>
                  </a:cubicBezTo>
                  <a:cubicBezTo>
                    <a:pt x="218" y="1453"/>
                    <a:pt x="191" y="1262"/>
                    <a:pt x="165" y="1072"/>
                  </a:cubicBezTo>
                  <a:cubicBezTo>
                    <a:pt x="165" y="986"/>
                    <a:pt x="139" y="907"/>
                    <a:pt x="139" y="822"/>
                  </a:cubicBezTo>
                  <a:cubicBezTo>
                    <a:pt x="112" y="717"/>
                    <a:pt x="112" y="631"/>
                    <a:pt x="80" y="520"/>
                  </a:cubicBezTo>
                  <a:cubicBezTo>
                    <a:pt x="80" y="467"/>
                    <a:pt x="80" y="388"/>
                    <a:pt x="53" y="329"/>
                  </a:cubicBezTo>
                  <a:lnTo>
                    <a:pt x="53" y="138"/>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70"/>
            <p:cNvSpPr/>
            <p:nvPr/>
          </p:nvSpPr>
          <p:spPr>
            <a:xfrm>
              <a:off x="7160297" y="2766008"/>
              <a:ext cx="48409" cy="296179"/>
            </a:xfrm>
            <a:custGeom>
              <a:rect b="b" l="l" r="r" t="t"/>
              <a:pathLst>
                <a:path extrusionOk="0" h="2380" w="389">
                  <a:moveTo>
                    <a:pt x="34" y="0"/>
                  </a:moveTo>
                  <a:cubicBezTo>
                    <a:pt x="34" y="0"/>
                    <a:pt x="1" y="27"/>
                    <a:pt x="34" y="27"/>
                  </a:cubicBezTo>
                  <a:lnTo>
                    <a:pt x="34" y="0"/>
                  </a:lnTo>
                  <a:close/>
                  <a:moveTo>
                    <a:pt x="34" y="27"/>
                  </a:moveTo>
                  <a:lnTo>
                    <a:pt x="34" y="132"/>
                  </a:lnTo>
                  <a:cubicBezTo>
                    <a:pt x="60" y="165"/>
                    <a:pt x="60" y="191"/>
                    <a:pt x="60" y="243"/>
                  </a:cubicBezTo>
                  <a:lnTo>
                    <a:pt x="112" y="381"/>
                  </a:lnTo>
                  <a:cubicBezTo>
                    <a:pt x="112" y="460"/>
                    <a:pt x="139" y="546"/>
                    <a:pt x="165" y="625"/>
                  </a:cubicBezTo>
                  <a:lnTo>
                    <a:pt x="165" y="763"/>
                  </a:lnTo>
                  <a:cubicBezTo>
                    <a:pt x="198" y="901"/>
                    <a:pt x="224" y="1039"/>
                    <a:pt x="250" y="1177"/>
                  </a:cubicBezTo>
                  <a:cubicBezTo>
                    <a:pt x="250" y="1341"/>
                    <a:pt x="277" y="1479"/>
                    <a:pt x="277" y="1610"/>
                  </a:cubicBezTo>
                  <a:lnTo>
                    <a:pt x="277" y="1748"/>
                  </a:lnTo>
                  <a:cubicBezTo>
                    <a:pt x="303" y="1834"/>
                    <a:pt x="303" y="1913"/>
                    <a:pt x="303" y="1998"/>
                  </a:cubicBezTo>
                  <a:lnTo>
                    <a:pt x="303" y="2136"/>
                  </a:lnTo>
                  <a:lnTo>
                    <a:pt x="303" y="2267"/>
                  </a:lnTo>
                  <a:lnTo>
                    <a:pt x="303" y="2353"/>
                  </a:lnTo>
                  <a:lnTo>
                    <a:pt x="303" y="2379"/>
                  </a:lnTo>
                  <a:cubicBezTo>
                    <a:pt x="329" y="2379"/>
                    <a:pt x="329" y="2379"/>
                    <a:pt x="329" y="2353"/>
                  </a:cubicBezTo>
                  <a:lnTo>
                    <a:pt x="362" y="2267"/>
                  </a:lnTo>
                  <a:lnTo>
                    <a:pt x="362" y="2136"/>
                  </a:lnTo>
                  <a:cubicBezTo>
                    <a:pt x="388" y="2077"/>
                    <a:pt x="388" y="2051"/>
                    <a:pt x="388" y="1998"/>
                  </a:cubicBezTo>
                  <a:lnTo>
                    <a:pt x="388" y="1610"/>
                  </a:lnTo>
                  <a:cubicBezTo>
                    <a:pt x="388" y="1479"/>
                    <a:pt x="388" y="1315"/>
                    <a:pt x="362" y="1177"/>
                  </a:cubicBezTo>
                  <a:cubicBezTo>
                    <a:pt x="329" y="1012"/>
                    <a:pt x="303" y="874"/>
                    <a:pt x="277" y="736"/>
                  </a:cubicBezTo>
                  <a:cubicBezTo>
                    <a:pt x="250" y="598"/>
                    <a:pt x="224" y="460"/>
                    <a:pt x="198" y="355"/>
                  </a:cubicBezTo>
                  <a:cubicBezTo>
                    <a:pt x="165" y="329"/>
                    <a:pt x="139" y="270"/>
                    <a:pt x="139" y="217"/>
                  </a:cubicBezTo>
                  <a:cubicBezTo>
                    <a:pt x="112" y="165"/>
                    <a:pt x="86" y="132"/>
                    <a:pt x="86" y="105"/>
                  </a:cubicBezTo>
                  <a:lnTo>
                    <a:pt x="34" y="27"/>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70"/>
            <p:cNvSpPr/>
            <p:nvPr/>
          </p:nvSpPr>
          <p:spPr>
            <a:xfrm>
              <a:off x="7075301" y="2612194"/>
              <a:ext cx="54880" cy="317459"/>
            </a:xfrm>
            <a:custGeom>
              <a:rect b="b" l="l" r="r" t="t"/>
              <a:pathLst>
                <a:path extrusionOk="0" h="2551" w="441">
                  <a:moveTo>
                    <a:pt x="27" y="1"/>
                  </a:moveTo>
                  <a:lnTo>
                    <a:pt x="27" y="113"/>
                  </a:lnTo>
                  <a:lnTo>
                    <a:pt x="27" y="139"/>
                  </a:lnTo>
                  <a:cubicBezTo>
                    <a:pt x="27" y="218"/>
                    <a:pt x="0" y="303"/>
                    <a:pt x="27" y="415"/>
                  </a:cubicBezTo>
                  <a:cubicBezTo>
                    <a:pt x="27" y="546"/>
                    <a:pt x="27" y="658"/>
                    <a:pt x="59" y="822"/>
                  </a:cubicBezTo>
                  <a:cubicBezTo>
                    <a:pt x="59" y="987"/>
                    <a:pt x="86" y="1125"/>
                    <a:pt x="112" y="1289"/>
                  </a:cubicBezTo>
                  <a:cubicBezTo>
                    <a:pt x="165" y="1427"/>
                    <a:pt x="191" y="1565"/>
                    <a:pt x="224" y="1696"/>
                  </a:cubicBezTo>
                  <a:lnTo>
                    <a:pt x="250" y="1755"/>
                  </a:lnTo>
                  <a:cubicBezTo>
                    <a:pt x="250" y="1782"/>
                    <a:pt x="276" y="1834"/>
                    <a:pt x="276" y="1861"/>
                  </a:cubicBezTo>
                  <a:cubicBezTo>
                    <a:pt x="303" y="1972"/>
                    <a:pt x="329" y="2058"/>
                    <a:pt x="355" y="2137"/>
                  </a:cubicBezTo>
                  <a:cubicBezTo>
                    <a:pt x="388" y="2275"/>
                    <a:pt x="388" y="2353"/>
                    <a:pt x="388" y="2413"/>
                  </a:cubicBezTo>
                  <a:cubicBezTo>
                    <a:pt x="414" y="2439"/>
                    <a:pt x="414" y="2465"/>
                    <a:pt x="414" y="2491"/>
                  </a:cubicBezTo>
                  <a:lnTo>
                    <a:pt x="414" y="2518"/>
                  </a:lnTo>
                  <a:lnTo>
                    <a:pt x="414" y="2551"/>
                  </a:lnTo>
                  <a:cubicBezTo>
                    <a:pt x="441" y="2551"/>
                    <a:pt x="441" y="2518"/>
                    <a:pt x="441" y="2518"/>
                  </a:cubicBezTo>
                  <a:lnTo>
                    <a:pt x="441" y="2491"/>
                  </a:lnTo>
                  <a:lnTo>
                    <a:pt x="441" y="2413"/>
                  </a:lnTo>
                  <a:cubicBezTo>
                    <a:pt x="441" y="2353"/>
                    <a:pt x="441" y="2248"/>
                    <a:pt x="414" y="2110"/>
                  </a:cubicBezTo>
                  <a:cubicBezTo>
                    <a:pt x="414" y="1972"/>
                    <a:pt x="388" y="1834"/>
                    <a:pt x="355" y="1696"/>
                  </a:cubicBezTo>
                  <a:lnTo>
                    <a:pt x="329" y="1670"/>
                  </a:lnTo>
                  <a:cubicBezTo>
                    <a:pt x="303" y="1532"/>
                    <a:pt x="276" y="1401"/>
                    <a:pt x="250" y="1263"/>
                  </a:cubicBezTo>
                  <a:cubicBezTo>
                    <a:pt x="191" y="1125"/>
                    <a:pt x="165" y="960"/>
                    <a:pt x="165" y="796"/>
                  </a:cubicBezTo>
                  <a:lnTo>
                    <a:pt x="138" y="711"/>
                  </a:lnTo>
                  <a:cubicBezTo>
                    <a:pt x="112" y="605"/>
                    <a:pt x="112" y="494"/>
                    <a:pt x="86" y="415"/>
                  </a:cubicBezTo>
                  <a:lnTo>
                    <a:pt x="86" y="277"/>
                  </a:lnTo>
                  <a:cubicBezTo>
                    <a:pt x="86" y="218"/>
                    <a:pt x="59" y="165"/>
                    <a:pt x="59" y="113"/>
                  </a:cubicBezTo>
                  <a:lnTo>
                    <a:pt x="5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70"/>
            <p:cNvSpPr/>
            <p:nvPr/>
          </p:nvSpPr>
          <p:spPr>
            <a:xfrm>
              <a:off x="7034359" y="2789652"/>
              <a:ext cx="23893" cy="463060"/>
            </a:xfrm>
            <a:custGeom>
              <a:rect b="b" l="l" r="r" t="t"/>
              <a:pathLst>
                <a:path extrusionOk="0" h="3721" w="192">
                  <a:moveTo>
                    <a:pt x="27" y="1"/>
                  </a:moveTo>
                  <a:cubicBezTo>
                    <a:pt x="27" y="1"/>
                    <a:pt x="1" y="1"/>
                    <a:pt x="27" y="27"/>
                  </a:cubicBezTo>
                  <a:lnTo>
                    <a:pt x="27" y="53"/>
                  </a:lnTo>
                  <a:lnTo>
                    <a:pt x="27" y="165"/>
                  </a:lnTo>
                  <a:cubicBezTo>
                    <a:pt x="60" y="270"/>
                    <a:pt x="60" y="435"/>
                    <a:pt x="60" y="599"/>
                  </a:cubicBezTo>
                  <a:lnTo>
                    <a:pt x="60" y="1013"/>
                  </a:lnTo>
                  <a:lnTo>
                    <a:pt x="60" y="1177"/>
                  </a:lnTo>
                  <a:lnTo>
                    <a:pt x="60" y="1861"/>
                  </a:lnTo>
                  <a:lnTo>
                    <a:pt x="86" y="2544"/>
                  </a:lnTo>
                  <a:lnTo>
                    <a:pt x="86" y="2932"/>
                  </a:lnTo>
                  <a:cubicBezTo>
                    <a:pt x="112" y="3010"/>
                    <a:pt x="112" y="3063"/>
                    <a:pt x="112" y="3122"/>
                  </a:cubicBezTo>
                  <a:lnTo>
                    <a:pt x="112" y="3424"/>
                  </a:lnTo>
                  <a:cubicBezTo>
                    <a:pt x="112" y="3477"/>
                    <a:pt x="112" y="3503"/>
                    <a:pt x="139" y="3556"/>
                  </a:cubicBezTo>
                  <a:lnTo>
                    <a:pt x="139" y="3694"/>
                  </a:lnTo>
                  <a:lnTo>
                    <a:pt x="139" y="3720"/>
                  </a:lnTo>
                  <a:cubicBezTo>
                    <a:pt x="165" y="3720"/>
                    <a:pt x="165" y="3720"/>
                    <a:pt x="165" y="3694"/>
                  </a:cubicBezTo>
                  <a:lnTo>
                    <a:pt x="165" y="3556"/>
                  </a:lnTo>
                  <a:lnTo>
                    <a:pt x="165" y="3424"/>
                  </a:lnTo>
                  <a:cubicBezTo>
                    <a:pt x="165" y="3339"/>
                    <a:pt x="191" y="3227"/>
                    <a:pt x="191" y="3122"/>
                  </a:cubicBezTo>
                  <a:lnTo>
                    <a:pt x="191" y="2932"/>
                  </a:lnTo>
                  <a:lnTo>
                    <a:pt x="191" y="2544"/>
                  </a:lnTo>
                  <a:lnTo>
                    <a:pt x="191" y="1861"/>
                  </a:lnTo>
                  <a:lnTo>
                    <a:pt x="165" y="1177"/>
                  </a:lnTo>
                  <a:cubicBezTo>
                    <a:pt x="165" y="987"/>
                    <a:pt x="165" y="796"/>
                    <a:pt x="139" y="573"/>
                  </a:cubicBezTo>
                  <a:cubicBezTo>
                    <a:pt x="139" y="408"/>
                    <a:pt x="112" y="270"/>
                    <a:pt x="86" y="165"/>
                  </a:cubicBezTo>
                  <a:cubicBezTo>
                    <a:pt x="60" y="106"/>
                    <a:pt x="60" y="80"/>
                    <a:pt x="60" y="5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70"/>
            <p:cNvSpPr/>
            <p:nvPr/>
          </p:nvSpPr>
          <p:spPr>
            <a:xfrm>
              <a:off x="7048297" y="3297513"/>
              <a:ext cx="30365" cy="98312"/>
            </a:xfrm>
            <a:custGeom>
              <a:rect b="b" l="l" r="r" t="t"/>
              <a:pathLst>
                <a:path extrusionOk="0" h="790" w="244">
                  <a:moveTo>
                    <a:pt x="0" y="1"/>
                  </a:moveTo>
                  <a:lnTo>
                    <a:pt x="0" y="53"/>
                  </a:lnTo>
                  <a:lnTo>
                    <a:pt x="0" y="79"/>
                  </a:lnTo>
                  <a:cubicBezTo>
                    <a:pt x="0" y="79"/>
                    <a:pt x="0" y="106"/>
                    <a:pt x="27" y="132"/>
                  </a:cubicBezTo>
                  <a:lnTo>
                    <a:pt x="27" y="191"/>
                  </a:lnTo>
                  <a:cubicBezTo>
                    <a:pt x="27" y="217"/>
                    <a:pt x="27" y="244"/>
                    <a:pt x="53" y="270"/>
                  </a:cubicBezTo>
                  <a:cubicBezTo>
                    <a:pt x="53" y="296"/>
                    <a:pt x="79" y="355"/>
                    <a:pt x="79" y="408"/>
                  </a:cubicBezTo>
                  <a:cubicBezTo>
                    <a:pt x="112" y="434"/>
                    <a:pt x="112" y="493"/>
                    <a:pt x="138" y="546"/>
                  </a:cubicBezTo>
                  <a:cubicBezTo>
                    <a:pt x="138" y="572"/>
                    <a:pt x="138" y="599"/>
                    <a:pt x="165" y="599"/>
                  </a:cubicBezTo>
                  <a:lnTo>
                    <a:pt x="165" y="658"/>
                  </a:lnTo>
                  <a:cubicBezTo>
                    <a:pt x="165" y="684"/>
                    <a:pt x="191" y="710"/>
                    <a:pt x="191" y="710"/>
                  </a:cubicBezTo>
                  <a:lnTo>
                    <a:pt x="191" y="737"/>
                  </a:lnTo>
                  <a:lnTo>
                    <a:pt x="217" y="763"/>
                  </a:lnTo>
                  <a:lnTo>
                    <a:pt x="217" y="789"/>
                  </a:lnTo>
                  <a:lnTo>
                    <a:pt x="244" y="789"/>
                  </a:lnTo>
                  <a:lnTo>
                    <a:pt x="244" y="763"/>
                  </a:lnTo>
                  <a:lnTo>
                    <a:pt x="244" y="737"/>
                  </a:lnTo>
                  <a:lnTo>
                    <a:pt x="244" y="710"/>
                  </a:lnTo>
                  <a:lnTo>
                    <a:pt x="244" y="625"/>
                  </a:lnTo>
                  <a:lnTo>
                    <a:pt x="244" y="599"/>
                  </a:lnTo>
                  <a:cubicBezTo>
                    <a:pt x="244" y="572"/>
                    <a:pt x="244" y="546"/>
                    <a:pt x="217" y="520"/>
                  </a:cubicBezTo>
                  <a:cubicBezTo>
                    <a:pt x="217" y="461"/>
                    <a:pt x="217" y="408"/>
                    <a:pt x="191" y="355"/>
                  </a:cubicBezTo>
                  <a:cubicBezTo>
                    <a:pt x="191" y="329"/>
                    <a:pt x="165" y="270"/>
                    <a:pt x="138" y="217"/>
                  </a:cubicBezTo>
                  <a:cubicBezTo>
                    <a:pt x="138" y="191"/>
                    <a:pt x="138" y="165"/>
                    <a:pt x="112" y="132"/>
                  </a:cubicBezTo>
                  <a:cubicBezTo>
                    <a:pt x="112" y="132"/>
                    <a:pt x="112" y="106"/>
                    <a:pt x="79" y="106"/>
                  </a:cubicBezTo>
                  <a:cubicBezTo>
                    <a:pt x="79" y="79"/>
                    <a:pt x="79" y="53"/>
                    <a:pt x="53" y="53"/>
                  </a:cubicBezTo>
                  <a:lnTo>
                    <a:pt x="53"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70"/>
            <p:cNvSpPr/>
            <p:nvPr/>
          </p:nvSpPr>
          <p:spPr>
            <a:xfrm>
              <a:off x="7072066" y="3068534"/>
              <a:ext cx="17298" cy="197992"/>
            </a:xfrm>
            <a:custGeom>
              <a:rect b="b" l="l" r="r" t="t"/>
              <a:pathLst>
                <a:path extrusionOk="0" h="1591" w="139">
                  <a:moveTo>
                    <a:pt x="53" y="1"/>
                  </a:moveTo>
                  <a:cubicBezTo>
                    <a:pt x="26" y="1"/>
                    <a:pt x="26" y="1"/>
                    <a:pt x="26" y="34"/>
                  </a:cubicBezTo>
                  <a:lnTo>
                    <a:pt x="26" y="86"/>
                  </a:lnTo>
                  <a:lnTo>
                    <a:pt x="26" y="139"/>
                  </a:lnTo>
                  <a:cubicBezTo>
                    <a:pt x="0" y="165"/>
                    <a:pt x="0" y="224"/>
                    <a:pt x="0" y="277"/>
                  </a:cubicBezTo>
                  <a:lnTo>
                    <a:pt x="0" y="329"/>
                  </a:lnTo>
                  <a:lnTo>
                    <a:pt x="0" y="526"/>
                  </a:lnTo>
                  <a:lnTo>
                    <a:pt x="0" y="796"/>
                  </a:lnTo>
                  <a:lnTo>
                    <a:pt x="26" y="1098"/>
                  </a:lnTo>
                  <a:cubicBezTo>
                    <a:pt x="26" y="1151"/>
                    <a:pt x="53" y="1210"/>
                    <a:pt x="53" y="1262"/>
                  </a:cubicBezTo>
                  <a:lnTo>
                    <a:pt x="53" y="1348"/>
                  </a:lnTo>
                  <a:cubicBezTo>
                    <a:pt x="85" y="1374"/>
                    <a:pt x="85" y="1427"/>
                    <a:pt x="85" y="1453"/>
                  </a:cubicBezTo>
                  <a:cubicBezTo>
                    <a:pt x="85" y="1479"/>
                    <a:pt x="112" y="1479"/>
                    <a:pt x="112" y="1512"/>
                  </a:cubicBezTo>
                  <a:lnTo>
                    <a:pt x="112" y="1565"/>
                  </a:lnTo>
                  <a:cubicBezTo>
                    <a:pt x="112" y="1591"/>
                    <a:pt x="112" y="1591"/>
                    <a:pt x="138" y="1591"/>
                  </a:cubicBezTo>
                  <a:lnTo>
                    <a:pt x="138" y="1565"/>
                  </a:lnTo>
                  <a:lnTo>
                    <a:pt x="138" y="1512"/>
                  </a:lnTo>
                  <a:lnTo>
                    <a:pt x="138" y="1453"/>
                  </a:lnTo>
                  <a:lnTo>
                    <a:pt x="138" y="1315"/>
                  </a:lnTo>
                  <a:lnTo>
                    <a:pt x="138" y="1236"/>
                  </a:lnTo>
                  <a:lnTo>
                    <a:pt x="138" y="1072"/>
                  </a:lnTo>
                  <a:lnTo>
                    <a:pt x="138" y="796"/>
                  </a:lnTo>
                  <a:lnTo>
                    <a:pt x="112" y="493"/>
                  </a:lnTo>
                  <a:cubicBezTo>
                    <a:pt x="112" y="467"/>
                    <a:pt x="112" y="415"/>
                    <a:pt x="85" y="362"/>
                  </a:cubicBezTo>
                  <a:lnTo>
                    <a:pt x="85" y="250"/>
                  </a:lnTo>
                  <a:lnTo>
                    <a:pt x="85" y="139"/>
                  </a:lnTo>
                  <a:cubicBezTo>
                    <a:pt x="85" y="112"/>
                    <a:pt x="53" y="112"/>
                    <a:pt x="53" y="86"/>
                  </a:cubicBezTo>
                  <a:lnTo>
                    <a:pt x="53" y="34"/>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70"/>
            <p:cNvSpPr/>
            <p:nvPr/>
          </p:nvSpPr>
          <p:spPr>
            <a:xfrm>
              <a:off x="7119479" y="2186219"/>
              <a:ext cx="34471" cy="207823"/>
            </a:xfrm>
            <a:custGeom>
              <a:rect b="b" l="l" r="r" t="t"/>
              <a:pathLst>
                <a:path extrusionOk="0" h="1670" w="277">
                  <a:moveTo>
                    <a:pt x="33" y="0"/>
                  </a:moveTo>
                  <a:lnTo>
                    <a:pt x="33" y="27"/>
                  </a:lnTo>
                  <a:cubicBezTo>
                    <a:pt x="33" y="59"/>
                    <a:pt x="0" y="59"/>
                    <a:pt x="0" y="86"/>
                  </a:cubicBezTo>
                  <a:cubicBezTo>
                    <a:pt x="0" y="138"/>
                    <a:pt x="0" y="191"/>
                    <a:pt x="33" y="276"/>
                  </a:cubicBezTo>
                  <a:cubicBezTo>
                    <a:pt x="59" y="329"/>
                    <a:pt x="59" y="388"/>
                    <a:pt x="59" y="441"/>
                  </a:cubicBezTo>
                  <a:cubicBezTo>
                    <a:pt x="86" y="467"/>
                    <a:pt x="86" y="493"/>
                    <a:pt x="86" y="552"/>
                  </a:cubicBezTo>
                  <a:cubicBezTo>
                    <a:pt x="112" y="631"/>
                    <a:pt x="138" y="743"/>
                    <a:pt x="138" y="822"/>
                  </a:cubicBezTo>
                  <a:cubicBezTo>
                    <a:pt x="164" y="933"/>
                    <a:pt x="164" y="1045"/>
                    <a:pt x="164" y="1124"/>
                  </a:cubicBezTo>
                  <a:lnTo>
                    <a:pt x="164" y="1236"/>
                  </a:lnTo>
                  <a:cubicBezTo>
                    <a:pt x="197" y="1288"/>
                    <a:pt x="197" y="1341"/>
                    <a:pt x="197" y="1400"/>
                  </a:cubicBezTo>
                  <a:lnTo>
                    <a:pt x="197" y="1505"/>
                  </a:lnTo>
                  <a:lnTo>
                    <a:pt x="197" y="1591"/>
                  </a:lnTo>
                  <a:lnTo>
                    <a:pt x="197" y="1643"/>
                  </a:lnTo>
                  <a:cubicBezTo>
                    <a:pt x="197" y="1669"/>
                    <a:pt x="224" y="1669"/>
                    <a:pt x="224" y="1669"/>
                  </a:cubicBezTo>
                  <a:lnTo>
                    <a:pt x="224" y="1643"/>
                  </a:lnTo>
                  <a:lnTo>
                    <a:pt x="250" y="1591"/>
                  </a:lnTo>
                  <a:lnTo>
                    <a:pt x="250" y="1564"/>
                  </a:lnTo>
                  <a:cubicBezTo>
                    <a:pt x="250" y="1505"/>
                    <a:pt x="276" y="1453"/>
                    <a:pt x="276" y="1400"/>
                  </a:cubicBezTo>
                  <a:lnTo>
                    <a:pt x="276" y="1341"/>
                  </a:lnTo>
                  <a:lnTo>
                    <a:pt x="276" y="1124"/>
                  </a:lnTo>
                  <a:cubicBezTo>
                    <a:pt x="276" y="1012"/>
                    <a:pt x="276" y="933"/>
                    <a:pt x="250" y="822"/>
                  </a:cubicBezTo>
                  <a:cubicBezTo>
                    <a:pt x="250" y="717"/>
                    <a:pt x="224" y="605"/>
                    <a:pt x="197" y="519"/>
                  </a:cubicBezTo>
                  <a:cubicBezTo>
                    <a:pt x="164" y="414"/>
                    <a:pt x="138" y="329"/>
                    <a:pt x="112" y="250"/>
                  </a:cubicBezTo>
                  <a:cubicBezTo>
                    <a:pt x="112" y="250"/>
                    <a:pt x="86" y="224"/>
                    <a:pt x="86" y="191"/>
                  </a:cubicBezTo>
                  <a:cubicBezTo>
                    <a:pt x="86" y="165"/>
                    <a:pt x="59" y="112"/>
                    <a:pt x="59" y="86"/>
                  </a:cubicBezTo>
                  <a:lnTo>
                    <a:pt x="59" y="27"/>
                  </a:lnTo>
                  <a:lnTo>
                    <a:pt x="5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70"/>
            <p:cNvSpPr/>
            <p:nvPr/>
          </p:nvSpPr>
          <p:spPr>
            <a:xfrm>
              <a:off x="7126821" y="2469082"/>
              <a:ext cx="30365" cy="265939"/>
            </a:xfrm>
            <a:custGeom>
              <a:rect b="b" l="l" r="r" t="t"/>
              <a:pathLst>
                <a:path extrusionOk="0" h="2137" w="244">
                  <a:moveTo>
                    <a:pt x="105" y="1"/>
                  </a:moveTo>
                  <a:lnTo>
                    <a:pt x="105" y="27"/>
                  </a:lnTo>
                  <a:lnTo>
                    <a:pt x="79" y="113"/>
                  </a:lnTo>
                  <a:lnTo>
                    <a:pt x="79" y="165"/>
                  </a:lnTo>
                  <a:cubicBezTo>
                    <a:pt x="53" y="191"/>
                    <a:pt x="53" y="277"/>
                    <a:pt x="53" y="356"/>
                  </a:cubicBezTo>
                  <a:cubicBezTo>
                    <a:pt x="27" y="467"/>
                    <a:pt x="27" y="579"/>
                    <a:pt x="0" y="684"/>
                  </a:cubicBezTo>
                  <a:lnTo>
                    <a:pt x="0" y="1098"/>
                  </a:lnTo>
                  <a:cubicBezTo>
                    <a:pt x="27" y="1236"/>
                    <a:pt x="27" y="1341"/>
                    <a:pt x="53" y="1479"/>
                  </a:cubicBezTo>
                  <a:cubicBezTo>
                    <a:pt x="79" y="1617"/>
                    <a:pt x="105" y="1729"/>
                    <a:pt x="105" y="1808"/>
                  </a:cubicBezTo>
                  <a:cubicBezTo>
                    <a:pt x="138" y="1893"/>
                    <a:pt x="165" y="1972"/>
                    <a:pt x="165" y="1999"/>
                  </a:cubicBezTo>
                  <a:lnTo>
                    <a:pt x="191" y="2058"/>
                  </a:lnTo>
                  <a:lnTo>
                    <a:pt x="217" y="2137"/>
                  </a:lnTo>
                  <a:lnTo>
                    <a:pt x="243" y="2137"/>
                  </a:lnTo>
                  <a:lnTo>
                    <a:pt x="217" y="2025"/>
                  </a:lnTo>
                  <a:lnTo>
                    <a:pt x="217" y="1920"/>
                  </a:lnTo>
                  <a:cubicBezTo>
                    <a:pt x="217" y="1893"/>
                    <a:pt x="191" y="1834"/>
                    <a:pt x="191" y="1808"/>
                  </a:cubicBezTo>
                  <a:cubicBezTo>
                    <a:pt x="191" y="1755"/>
                    <a:pt x="191" y="1670"/>
                    <a:pt x="165" y="1617"/>
                  </a:cubicBezTo>
                  <a:lnTo>
                    <a:pt x="165" y="1479"/>
                  </a:lnTo>
                  <a:cubicBezTo>
                    <a:pt x="165" y="1341"/>
                    <a:pt x="138" y="1203"/>
                    <a:pt x="138" y="1072"/>
                  </a:cubicBezTo>
                  <a:cubicBezTo>
                    <a:pt x="138" y="960"/>
                    <a:pt x="138" y="822"/>
                    <a:pt x="105" y="684"/>
                  </a:cubicBezTo>
                  <a:lnTo>
                    <a:pt x="105" y="546"/>
                  </a:lnTo>
                  <a:lnTo>
                    <a:pt x="105" y="356"/>
                  </a:lnTo>
                  <a:cubicBezTo>
                    <a:pt x="138" y="303"/>
                    <a:pt x="138" y="277"/>
                    <a:pt x="138" y="251"/>
                  </a:cubicBezTo>
                  <a:lnTo>
                    <a:pt x="138" y="113"/>
                  </a:lnTo>
                  <a:lnTo>
                    <a:pt x="138" y="27"/>
                  </a:lnTo>
                  <a:cubicBezTo>
                    <a:pt x="138" y="27"/>
                    <a:pt x="138" y="1"/>
                    <a:pt x="1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70"/>
            <p:cNvSpPr/>
            <p:nvPr/>
          </p:nvSpPr>
          <p:spPr>
            <a:xfrm>
              <a:off x="7095710" y="2308797"/>
              <a:ext cx="37707" cy="480980"/>
            </a:xfrm>
            <a:custGeom>
              <a:rect b="b" l="l" r="r" t="t"/>
              <a:pathLst>
                <a:path extrusionOk="0" h="3865" w="303">
                  <a:moveTo>
                    <a:pt x="191" y="1"/>
                  </a:moveTo>
                  <a:lnTo>
                    <a:pt x="191" y="27"/>
                  </a:lnTo>
                  <a:lnTo>
                    <a:pt x="165" y="192"/>
                  </a:lnTo>
                  <a:cubicBezTo>
                    <a:pt x="165" y="224"/>
                    <a:pt x="165" y="251"/>
                    <a:pt x="139" y="303"/>
                  </a:cubicBezTo>
                  <a:cubicBezTo>
                    <a:pt x="139" y="389"/>
                    <a:pt x="112" y="494"/>
                    <a:pt x="112" y="606"/>
                  </a:cubicBezTo>
                  <a:lnTo>
                    <a:pt x="86" y="658"/>
                  </a:lnTo>
                  <a:cubicBezTo>
                    <a:pt x="86" y="822"/>
                    <a:pt x="60" y="1013"/>
                    <a:pt x="27" y="1236"/>
                  </a:cubicBezTo>
                  <a:cubicBezTo>
                    <a:pt x="27" y="1479"/>
                    <a:pt x="1" y="1729"/>
                    <a:pt x="1" y="1946"/>
                  </a:cubicBezTo>
                  <a:cubicBezTo>
                    <a:pt x="1" y="2196"/>
                    <a:pt x="1" y="2439"/>
                    <a:pt x="27" y="2656"/>
                  </a:cubicBezTo>
                  <a:cubicBezTo>
                    <a:pt x="60" y="2879"/>
                    <a:pt x="86" y="3070"/>
                    <a:pt x="112" y="3260"/>
                  </a:cubicBezTo>
                  <a:lnTo>
                    <a:pt x="112" y="3287"/>
                  </a:lnTo>
                  <a:cubicBezTo>
                    <a:pt x="112" y="3313"/>
                    <a:pt x="139" y="3372"/>
                    <a:pt x="139" y="3398"/>
                  </a:cubicBezTo>
                  <a:lnTo>
                    <a:pt x="165" y="3510"/>
                  </a:lnTo>
                  <a:cubicBezTo>
                    <a:pt x="191" y="3589"/>
                    <a:pt x="191" y="3641"/>
                    <a:pt x="224" y="3701"/>
                  </a:cubicBezTo>
                  <a:lnTo>
                    <a:pt x="277" y="3865"/>
                  </a:lnTo>
                  <a:lnTo>
                    <a:pt x="303" y="3865"/>
                  </a:lnTo>
                  <a:lnTo>
                    <a:pt x="277" y="3701"/>
                  </a:lnTo>
                  <a:cubicBezTo>
                    <a:pt x="250" y="3641"/>
                    <a:pt x="250" y="3563"/>
                    <a:pt x="224" y="3510"/>
                  </a:cubicBezTo>
                  <a:lnTo>
                    <a:pt x="224" y="3398"/>
                  </a:lnTo>
                  <a:lnTo>
                    <a:pt x="191" y="3260"/>
                  </a:lnTo>
                  <a:cubicBezTo>
                    <a:pt x="165" y="3096"/>
                    <a:pt x="165" y="2905"/>
                    <a:pt x="139" y="2715"/>
                  </a:cubicBezTo>
                  <a:lnTo>
                    <a:pt x="139" y="2656"/>
                  </a:lnTo>
                  <a:cubicBezTo>
                    <a:pt x="112" y="2439"/>
                    <a:pt x="112" y="2196"/>
                    <a:pt x="112" y="1946"/>
                  </a:cubicBezTo>
                  <a:cubicBezTo>
                    <a:pt x="139" y="1729"/>
                    <a:pt x="139" y="1479"/>
                    <a:pt x="139" y="1236"/>
                  </a:cubicBezTo>
                  <a:cubicBezTo>
                    <a:pt x="165" y="1151"/>
                    <a:pt x="165" y="1072"/>
                    <a:pt x="165" y="960"/>
                  </a:cubicBezTo>
                  <a:cubicBezTo>
                    <a:pt x="165" y="849"/>
                    <a:pt x="165" y="744"/>
                    <a:pt x="191" y="632"/>
                  </a:cubicBezTo>
                  <a:lnTo>
                    <a:pt x="224" y="192"/>
                  </a:lnTo>
                  <a:lnTo>
                    <a:pt x="224" y="27"/>
                  </a:lnTo>
                  <a:cubicBezTo>
                    <a:pt x="224" y="1"/>
                    <a:pt x="224" y="1"/>
                    <a:pt x="19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70"/>
            <p:cNvSpPr/>
            <p:nvPr/>
          </p:nvSpPr>
          <p:spPr>
            <a:xfrm>
              <a:off x="7116119" y="2949938"/>
              <a:ext cx="51645" cy="265939"/>
            </a:xfrm>
            <a:custGeom>
              <a:rect b="b" l="l" r="r" t="t"/>
              <a:pathLst>
                <a:path extrusionOk="0" h="2137" w="415">
                  <a:moveTo>
                    <a:pt x="86" y="1"/>
                  </a:moveTo>
                  <a:lnTo>
                    <a:pt x="60" y="80"/>
                  </a:lnTo>
                  <a:cubicBezTo>
                    <a:pt x="60" y="106"/>
                    <a:pt x="60" y="165"/>
                    <a:pt x="27" y="191"/>
                  </a:cubicBezTo>
                  <a:lnTo>
                    <a:pt x="27" y="329"/>
                  </a:lnTo>
                  <a:cubicBezTo>
                    <a:pt x="27" y="408"/>
                    <a:pt x="1" y="546"/>
                    <a:pt x="1" y="684"/>
                  </a:cubicBezTo>
                  <a:cubicBezTo>
                    <a:pt x="27" y="822"/>
                    <a:pt x="27" y="954"/>
                    <a:pt x="60" y="1092"/>
                  </a:cubicBezTo>
                  <a:cubicBezTo>
                    <a:pt x="60" y="1230"/>
                    <a:pt x="86" y="1368"/>
                    <a:pt x="139" y="1479"/>
                  </a:cubicBezTo>
                  <a:cubicBezTo>
                    <a:pt x="165" y="1611"/>
                    <a:pt x="224" y="1749"/>
                    <a:pt x="251" y="1834"/>
                  </a:cubicBezTo>
                  <a:cubicBezTo>
                    <a:pt x="277" y="1860"/>
                    <a:pt x="277" y="1913"/>
                    <a:pt x="303" y="1939"/>
                  </a:cubicBezTo>
                  <a:cubicBezTo>
                    <a:pt x="329" y="1998"/>
                    <a:pt x="329" y="2025"/>
                    <a:pt x="356" y="2051"/>
                  </a:cubicBezTo>
                  <a:lnTo>
                    <a:pt x="389" y="2136"/>
                  </a:lnTo>
                  <a:lnTo>
                    <a:pt x="415" y="2136"/>
                  </a:lnTo>
                  <a:lnTo>
                    <a:pt x="389" y="2025"/>
                  </a:lnTo>
                  <a:cubicBezTo>
                    <a:pt x="389" y="1998"/>
                    <a:pt x="389" y="1972"/>
                    <a:pt x="356" y="1939"/>
                  </a:cubicBezTo>
                  <a:lnTo>
                    <a:pt x="329" y="1808"/>
                  </a:lnTo>
                  <a:cubicBezTo>
                    <a:pt x="303" y="1722"/>
                    <a:pt x="277" y="1644"/>
                    <a:pt x="277" y="1558"/>
                  </a:cubicBezTo>
                  <a:cubicBezTo>
                    <a:pt x="251" y="1532"/>
                    <a:pt x="251" y="1506"/>
                    <a:pt x="251" y="1446"/>
                  </a:cubicBezTo>
                  <a:cubicBezTo>
                    <a:pt x="224" y="1341"/>
                    <a:pt x="191" y="1203"/>
                    <a:pt x="165" y="1065"/>
                  </a:cubicBezTo>
                  <a:cubicBezTo>
                    <a:pt x="139" y="927"/>
                    <a:pt x="139" y="822"/>
                    <a:pt x="113" y="684"/>
                  </a:cubicBezTo>
                  <a:lnTo>
                    <a:pt x="113" y="573"/>
                  </a:lnTo>
                  <a:lnTo>
                    <a:pt x="113" y="329"/>
                  </a:lnTo>
                  <a:lnTo>
                    <a:pt x="113" y="191"/>
                  </a:lnTo>
                  <a:lnTo>
                    <a:pt x="113" y="80"/>
                  </a:lnTo>
                  <a:lnTo>
                    <a:pt x="11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70"/>
            <p:cNvSpPr/>
            <p:nvPr/>
          </p:nvSpPr>
          <p:spPr>
            <a:xfrm>
              <a:off x="7317347" y="2196797"/>
              <a:ext cx="47538" cy="228357"/>
            </a:xfrm>
            <a:custGeom>
              <a:rect b="b" l="l" r="r" t="t"/>
              <a:pathLst>
                <a:path extrusionOk="0" h="1835" w="382">
                  <a:moveTo>
                    <a:pt x="0" y="1"/>
                  </a:moveTo>
                  <a:lnTo>
                    <a:pt x="0" y="80"/>
                  </a:lnTo>
                  <a:cubicBezTo>
                    <a:pt x="0" y="106"/>
                    <a:pt x="0" y="139"/>
                    <a:pt x="27" y="165"/>
                  </a:cubicBezTo>
                  <a:lnTo>
                    <a:pt x="27" y="303"/>
                  </a:lnTo>
                  <a:cubicBezTo>
                    <a:pt x="53" y="329"/>
                    <a:pt x="53" y="382"/>
                    <a:pt x="53" y="408"/>
                  </a:cubicBezTo>
                  <a:cubicBezTo>
                    <a:pt x="86" y="467"/>
                    <a:pt x="86" y="520"/>
                    <a:pt x="86" y="572"/>
                  </a:cubicBezTo>
                  <a:cubicBezTo>
                    <a:pt x="112" y="684"/>
                    <a:pt x="138" y="796"/>
                    <a:pt x="165" y="901"/>
                  </a:cubicBezTo>
                  <a:cubicBezTo>
                    <a:pt x="191" y="1013"/>
                    <a:pt x="191" y="1151"/>
                    <a:pt x="217" y="1230"/>
                  </a:cubicBezTo>
                  <a:cubicBezTo>
                    <a:pt x="250" y="1289"/>
                    <a:pt x="250" y="1341"/>
                    <a:pt x="250" y="1394"/>
                  </a:cubicBezTo>
                  <a:cubicBezTo>
                    <a:pt x="276" y="1453"/>
                    <a:pt x="276" y="1479"/>
                    <a:pt x="276" y="1532"/>
                  </a:cubicBezTo>
                  <a:cubicBezTo>
                    <a:pt x="303" y="1584"/>
                    <a:pt x="303" y="1617"/>
                    <a:pt x="303" y="1670"/>
                  </a:cubicBezTo>
                  <a:cubicBezTo>
                    <a:pt x="329" y="1696"/>
                    <a:pt x="329" y="1722"/>
                    <a:pt x="329" y="1722"/>
                  </a:cubicBezTo>
                  <a:lnTo>
                    <a:pt x="355" y="1808"/>
                  </a:lnTo>
                  <a:lnTo>
                    <a:pt x="355" y="1834"/>
                  </a:lnTo>
                  <a:lnTo>
                    <a:pt x="382" y="1808"/>
                  </a:lnTo>
                  <a:lnTo>
                    <a:pt x="382" y="1722"/>
                  </a:lnTo>
                  <a:cubicBezTo>
                    <a:pt x="382" y="1722"/>
                    <a:pt x="355" y="1696"/>
                    <a:pt x="355" y="1670"/>
                  </a:cubicBezTo>
                  <a:lnTo>
                    <a:pt x="355" y="1506"/>
                  </a:lnTo>
                  <a:lnTo>
                    <a:pt x="355" y="1453"/>
                  </a:lnTo>
                  <a:cubicBezTo>
                    <a:pt x="355" y="1394"/>
                    <a:pt x="355" y="1315"/>
                    <a:pt x="329" y="1230"/>
                  </a:cubicBezTo>
                  <a:cubicBezTo>
                    <a:pt x="329" y="1124"/>
                    <a:pt x="303" y="1013"/>
                    <a:pt x="276" y="875"/>
                  </a:cubicBezTo>
                  <a:cubicBezTo>
                    <a:pt x="250" y="763"/>
                    <a:pt x="217" y="658"/>
                    <a:pt x="191" y="546"/>
                  </a:cubicBezTo>
                  <a:cubicBezTo>
                    <a:pt x="191" y="467"/>
                    <a:pt x="165" y="408"/>
                    <a:pt x="138" y="329"/>
                  </a:cubicBezTo>
                  <a:lnTo>
                    <a:pt x="112" y="270"/>
                  </a:lnTo>
                  <a:cubicBezTo>
                    <a:pt x="112" y="218"/>
                    <a:pt x="86" y="165"/>
                    <a:pt x="53" y="106"/>
                  </a:cubicBezTo>
                  <a:lnTo>
                    <a:pt x="53" y="80"/>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70"/>
            <p:cNvSpPr/>
            <p:nvPr/>
          </p:nvSpPr>
          <p:spPr>
            <a:xfrm>
              <a:off x="7600335" y="2418433"/>
              <a:ext cx="71183" cy="245406"/>
            </a:xfrm>
            <a:custGeom>
              <a:rect b="b" l="l" r="r" t="t"/>
              <a:pathLst>
                <a:path extrusionOk="0" h="1972" w="572">
                  <a:moveTo>
                    <a:pt x="0" y="1"/>
                  </a:moveTo>
                  <a:lnTo>
                    <a:pt x="26" y="79"/>
                  </a:lnTo>
                  <a:cubicBezTo>
                    <a:pt x="53" y="106"/>
                    <a:pt x="53" y="132"/>
                    <a:pt x="79" y="191"/>
                  </a:cubicBezTo>
                  <a:lnTo>
                    <a:pt x="138" y="296"/>
                  </a:lnTo>
                  <a:cubicBezTo>
                    <a:pt x="164" y="355"/>
                    <a:pt x="164" y="434"/>
                    <a:pt x="191" y="520"/>
                  </a:cubicBezTo>
                  <a:cubicBezTo>
                    <a:pt x="217" y="546"/>
                    <a:pt x="217" y="572"/>
                    <a:pt x="243" y="598"/>
                  </a:cubicBezTo>
                  <a:cubicBezTo>
                    <a:pt x="276" y="710"/>
                    <a:pt x="329" y="848"/>
                    <a:pt x="355" y="953"/>
                  </a:cubicBezTo>
                  <a:cubicBezTo>
                    <a:pt x="381" y="1091"/>
                    <a:pt x="407" y="1203"/>
                    <a:pt x="440" y="1341"/>
                  </a:cubicBezTo>
                  <a:cubicBezTo>
                    <a:pt x="440" y="1367"/>
                    <a:pt x="467" y="1394"/>
                    <a:pt x="467" y="1446"/>
                  </a:cubicBezTo>
                  <a:cubicBezTo>
                    <a:pt x="467" y="1505"/>
                    <a:pt x="493" y="1584"/>
                    <a:pt x="493" y="1643"/>
                  </a:cubicBezTo>
                  <a:lnTo>
                    <a:pt x="519" y="1775"/>
                  </a:lnTo>
                  <a:lnTo>
                    <a:pt x="519" y="1886"/>
                  </a:lnTo>
                  <a:lnTo>
                    <a:pt x="545" y="1972"/>
                  </a:lnTo>
                  <a:lnTo>
                    <a:pt x="572" y="1972"/>
                  </a:lnTo>
                  <a:lnTo>
                    <a:pt x="572" y="1886"/>
                  </a:lnTo>
                  <a:lnTo>
                    <a:pt x="572" y="1775"/>
                  </a:lnTo>
                  <a:lnTo>
                    <a:pt x="572" y="1643"/>
                  </a:lnTo>
                  <a:cubicBezTo>
                    <a:pt x="572" y="1558"/>
                    <a:pt x="572" y="1420"/>
                    <a:pt x="545" y="1315"/>
                  </a:cubicBezTo>
                  <a:cubicBezTo>
                    <a:pt x="519" y="1177"/>
                    <a:pt x="493" y="1065"/>
                    <a:pt x="467" y="927"/>
                  </a:cubicBezTo>
                  <a:cubicBezTo>
                    <a:pt x="440" y="822"/>
                    <a:pt x="381" y="684"/>
                    <a:pt x="355" y="572"/>
                  </a:cubicBezTo>
                  <a:cubicBezTo>
                    <a:pt x="302" y="434"/>
                    <a:pt x="243" y="355"/>
                    <a:pt x="191" y="270"/>
                  </a:cubicBezTo>
                  <a:cubicBezTo>
                    <a:pt x="191" y="217"/>
                    <a:pt x="164" y="191"/>
                    <a:pt x="138" y="165"/>
                  </a:cubicBezTo>
                  <a:cubicBezTo>
                    <a:pt x="112" y="106"/>
                    <a:pt x="79" y="79"/>
                    <a:pt x="79" y="53"/>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70"/>
            <p:cNvSpPr/>
            <p:nvPr/>
          </p:nvSpPr>
          <p:spPr>
            <a:xfrm>
              <a:off x="7600335" y="2360317"/>
              <a:ext cx="34471" cy="64836"/>
            </a:xfrm>
            <a:custGeom>
              <a:rect b="b" l="l" r="r" t="t"/>
              <a:pathLst>
                <a:path extrusionOk="0" h="521" w="277">
                  <a:moveTo>
                    <a:pt x="0" y="1"/>
                  </a:moveTo>
                  <a:lnTo>
                    <a:pt x="0" y="27"/>
                  </a:lnTo>
                  <a:lnTo>
                    <a:pt x="0" y="54"/>
                  </a:lnTo>
                  <a:lnTo>
                    <a:pt x="0" y="106"/>
                  </a:lnTo>
                  <a:cubicBezTo>
                    <a:pt x="0" y="106"/>
                    <a:pt x="0" y="139"/>
                    <a:pt x="26" y="139"/>
                  </a:cubicBezTo>
                  <a:lnTo>
                    <a:pt x="26" y="192"/>
                  </a:lnTo>
                  <a:lnTo>
                    <a:pt x="79" y="270"/>
                  </a:lnTo>
                  <a:lnTo>
                    <a:pt x="138" y="382"/>
                  </a:lnTo>
                  <a:lnTo>
                    <a:pt x="164" y="408"/>
                  </a:lnTo>
                  <a:cubicBezTo>
                    <a:pt x="164" y="435"/>
                    <a:pt x="191" y="435"/>
                    <a:pt x="191" y="435"/>
                  </a:cubicBezTo>
                  <a:cubicBezTo>
                    <a:pt x="191" y="468"/>
                    <a:pt x="217" y="468"/>
                    <a:pt x="217" y="468"/>
                  </a:cubicBezTo>
                  <a:cubicBezTo>
                    <a:pt x="217" y="494"/>
                    <a:pt x="217" y="494"/>
                    <a:pt x="243" y="494"/>
                  </a:cubicBezTo>
                  <a:lnTo>
                    <a:pt x="243" y="520"/>
                  </a:lnTo>
                  <a:lnTo>
                    <a:pt x="276" y="520"/>
                  </a:lnTo>
                  <a:lnTo>
                    <a:pt x="276" y="494"/>
                  </a:lnTo>
                  <a:lnTo>
                    <a:pt x="276" y="468"/>
                  </a:lnTo>
                  <a:cubicBezTo>
                    <a:pt x="276" y="435"/>
                    <a:pt x="276" y="408"/>
                    <a:pt x="243" y="408"/>
                  </a:cubicBezTo>
                  <a:lnTo>
                    <a:pt x="243" y="382"/>
                  </a:lnTo>
                  <a:cubicBezTo>
                    <a:pt x="243" y="356"/>
                    <a:pt x="243" y="330"/>
                    <a:pt x="217" y="330"/>
                  </a:cubicBezTo>
                  <a:lnTo>
                    <a:pt x="191" y="218"/>
                  </a:lnTo>
                  <a:lnTo>
                    <a:pt x="138" y="139"/>
                  </a:lnTo>
                  <a:cubicBezTo>
                    <a:pt x="112" y="106"/>
                    <a:pt x="112" y="106"/>
                    <a:pt x="112" y="80"/>
                  </a:cubicBezTo>
                  <a:lnTo>
                    <a:pt x="79" y="80"/>
                  </a:lnTo>
                  <a:cubicBezTo>
                    <a:pt x="53" y="54"/>
                    <a:pt x="53" y="54"/>
                    <a:pt x="53" y="27"/>
                  </a:cubicBezTo>
                  <a:lnTo>
                    <a:pt x="26" y="27"/>
                  </a:ln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70"/>
            <p:cNvSpPr/>
            <p:nvPr/>
          </p:nvSpPr>
          <p:spPr>
            <a:xfrm>
              <a:off x="7150466" y="1968689"/>
              <a:ext cx="463807" cy="292819"/>
            </a:xfrm>
            <a:custGeom>
              <a:rect b="b" l="l" r="r" t="t"/>
              <a:pathLst>
                <a:path extrusionOk="0" h="2353" w="3727">
                  <a:moveTo>
                    <a:pt x="27" y="0"/>
                  </a:moveTo>
                  <a:cubicBezTo>
                    <a:pt x="1" y="0"/>
                    <a:pt x="27" y="0"/>
                    <a:pt x="27" y="27"/>
                  </a:cubicBezTo>
                  <a:lnTo>
                    <a:pt x="191" y="79"/>
                  </a:lnTo>
                  <a:cubicBezTo>
                    <a:pt x="277" y="105"/>
                    <a:pt x="356" y="165"/>
                    <a:pt x="467" y="217"/>
                  </a:cubicBezTo>
                  <a:cubicBezTo>
                    <a:pt x="520" y="217"/>
                    <a:pt x="573" y="243"/>
                    <a:pt x="658" y="296"/>
                  </a:cubicBezTo>
                  <a:cubicBezTo>
                    <a:pt x="849" y="381"/>
                    <a:pt x="1065" y="460"/>
                    <a:pt x="1289" y="598"/>
                  </a:cubicBezTo>
                  <a:cubicBezTo>
                    <a:pt x="1532" y="710"/>
                    <a:pt x="1755" y="848"/>
                    <a:pt x="1972" y="1012"/>
                  </a:cubicBezTo>
                  <a:cubicBezTo>
                    <a:pt x="2137" y="1150"/>
                    <a:pt x="2301" y="1282"/>
                    <a:pt x="2465" y="1446"/>
                  </a:cubicBezTo>
                  <a:cubicBezTo>
                    <a:pt x="2491" y="1479"/>
                    <a:pt x="2518" y="1505"/>
                    <a:pt x="2577" y="1531"/>
                  </a:cubicBezTo>
                  <a:cubicBezTo>
                    <a:pt x="2741" y="1696"/>
                    <a:pt x="2905" y="1834"/>
                    <a:pt x="3122" y="1998"/>
                  </a:cubicBezTo>
                  <a:cubicBezTo>
                    <a:pt x="3286" y="2103"/>
                    <a:pt x="3451" y="2189"/>
                    <a:pt x="3530" y="2241"/>
                  </a:cubicBezTo>
                  <a:cubicBezTo>
                    <a:pt x="3641" y="2300"/>
                    <a:pt x="3694" y="2327"/>
                    <a:pt x="3694" y="2327"/>
                  </a:cubicBezTo>
                  <a:lnTo>
                    <a:pt x="3727" y="2353"/>
                  </a:lnTo>
                  <a:lnTo>
                    <a:pt x="3727" y="2327"/>
                  </a:lnTo>
                  <a:cubicBezTo>
                    <a:pt x="3727" y="2327"/>
                    <a:pt x="3668" y="2267"/>
                    <a:pt x="3562" y="2215"/>
                  </a:cubicBezTo>
                  <a:cubicBezTo>
                    <a:pt x="3451" y="2136"/>
                    <a:pt x="3313" y="2051"/>
                    <a:pt x="3175" y="1913"/>
                  </a:cubicBezTo>
                  <a:cubicBezTo>
                    <a:pt x="3010" y="1807"/>
                    <a:pt x="2846" y="1669"/>
                    <a:pt x="2629" y="1446"/>
                  </a:cubicBezTo>
                  <a:lnTo>
                    <a:pt x="2544" y="1367"/>
                  </a:lnTo>
                  <a:cubicBezTo>
                    <a:pt x="2380" y="1203"/>
                    <a:pt x="2215" y="1039"/>
                    <a:pt x="2025" y="901"/>
                  </a:cubicBezTo>
                  <a:cubicBezTo>
                    <a:pt x="1834" y="763"/>
                    <a:pt x="1591" y="625"/>
                    <a:pt x="1341" y="493"/>
                  </a:cubicBezTo>
                  <a:cubicBezTo>
                    <a:pt x="1098" y="381"/>
                    <a:pt x="875" y="270"/>
                    <a:pt x="684" y="217"/>
                  </a:cubicBezTo>
                  <a:cubicBezTo>
                    <a:pt x="546" y="165"/>
                    <a:pt x="408" y="105"/>
                    <a:pt x="303" y="79"/>
                  </a:cubicBezTo>
                  <a:cubicBezTo>
                    <a:pt x="277" y="53"/>
                    <a:pt x="244" y="53"/>
                    <a:pt x="218" y="53"/>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70"/>
            <p:cNvSpPr/>
            <p:nvPr/>
          </p:nvSpPr>
          <p:spPr>
            <a:xfrm>
              <a:off x="7078537" y="3436518"/>
              <a:ext cx="24640" cy="197992"/>
            </a:xfrm>
            <a:custGeom>
              <a:rect b="b" l="l" r="r" t="t"/>
              <a:pathLst>
                <a:path extrusionOk="0" h="1591" w="198">
                  <a:moveTo>
                    <a:pt x="1" y="1"/>
                  </a:moveTo>
                  <a:lnTo>
                    <a:pt x="1" y="86"/>
                  </a:lnTo>
                  <a:lnTo>
                    <a:pt x="1" y="112"/>
                  </a:lnTo>
                  <a:lnTo>
                    <a:pt x="1" y="250"/>
                  </a:lnTo>
                  <a:lnTo>
                    <a:pt x="1" y="329"/>
                  </a:lnTo>
                  <a:lnTo>
                    <a:pt x="1" y="494"/>
                  </a:lnTo>
                  <a:lnTo>
                    <a:pt x="33" y="796"/>
                  </a:lnTo>
                  <a:lnTo>
                    <a:pt x="60" y="1098"/>
                  </a:lnTo>
                  <a:cubicBezTo>
                    <a:pt x="60" y="1151"/>
                    <a:pt x="86" y="1210"/>
                    <a:pt x="86" y="1262"/>
                  </a:cubicBezTo>
                  <a:cubicBezTo>
                    <a:pt x="86" y="1289"/>
                    <a:pt x="86" y="1315"/>
                    <a:pt x="112" y="1348"/>
                  </a:cubicBezTo>
                  <a:lnTo>
                    <a:pt x="112" y="1479"/>
                  </a:lnTo>
                  <a:cubicBezTo>
                    <a:pt x="139" y="1479"/>
                    <a:pt x="139" y="1512"/>
                    <a:pt x="139" y="1512"/>
                  </a:cubicBezTo>
                  <a:lnTo>
                    <a:pt x="139" y="1591"/>
                  </a:lnTo>
                  <a:lnTo>
                    <a:pt x="165" y="1591"/>
                  </a:lnTo>
                  <a:lnTo>
                    <a:pt x="165" y="1512"/>
                  </a:lnTo>
                  <a:lnTo>
                    <a:pt x="165" y="1453"/>
                  </a:lnTo>
                  <a:cubicBezTo>
                    <a:pt x="198" y="1427"/>
                    <a:pt x="198" y="1374"/>
                    <a:pt x="198" y="1348"/>
                  </a:cubicBezTo>
                  <a:cubicBezTo>
                    <a:pt x="165" y="1315"/>
                    <a:pt x="165" y="1289"/>
                    <a:pt x="165" y="1262"/>
                  </a:cubicBezTo>
                  <a:lnTo>
                    <a:pt x="165" y="1072"/>
                  </a:lnTo>
                  <a:lnTo>
                    <a:pt x="165" y="796"/>
                  </a:lnTo>
                  <a:lnTo>
                    <a:pt x="112" y="494"/>
                  </a:lnTo>
                  <a:lnTo>
                    <a:pt x="112" y="329"/>
                  </a:lnTo>
                  <a:cubicBezTo>
                    <a:pt x="86" y="303"/>
                    <a:pt x="86" y="277"/>
                    <a:pt x="86" y="250"/>
                  </a:cubicBezTo>
                  <a:cubicBezTo>
                    <a:pt x="86" y="198"/>
                    <a:pt x="86" y="165"/>
                    <a:pt x="60" y="112"/>
                  </a:cubicBezTo>
                  <a:lnTo>
                    <a:pt x="60" y="60"/>
                  </a:ln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70"/>
            <p:cNvSpPr/>
            <p:nvPr/>
          </p:nvSpPr>
          <p:spPr>
            <a:xfrm>
              <a:off x="7416280" y="2196797"/>
              <a:ext cx="112125" cy="377939"/>
            </a:xfrm>
            <a:custGeom>
              <a:rect b="b" l="l" r="r" t="t"/>
              <a:pathLst>
                <a:path extrusionOk="0" h="3037" w="901">
                  <a:moveTo>
                    <a:pt x="1" y="1"/>
                  </a:moveTo>
                  <a:lnTo>
                    <a:pt x="1" y="27"/>
                  </a:lnTo>
                  <a:lnTo>
                    <a:pt x="53" y="165"/>
                  </a:lnTo>
                  <a:lnTo>
                    <a:pt x="191" y="494"/>
                  </a:lnTo>
                  <a:cubicBezTo>
                    <a:pt x="217" y="572"/>
                    <a:pt x="244" y="658"/>
                    <a:pt x="303" y="763"/>
                  </a:cubicBezTo>
                  <a:cubicBezTo>
                    <a:pt x="329" y="822"/>
                    <a:pt x="355" y="901"/>
                    <a:pt x="382" y="960"/>
                  </a:cubicBezTo>
                  <a:cubicBezTo>
                    <a:pt x="467" y="1151"/>
                    <a:pt x="520" y="1341"/>
                    <a:pt x="572" y="1506"/>
                  </a:cubicBezTo>
                  <a:cubicBezTo>
                    <a:pt x="631" y="1696"/>
                    <a:pt x="684" y="1887"/>
                    <a:pt x="737" y="2051"/>
                  </a:cubicBezTo>
                  <a:lnTo>
                    <a:pt x="737" y="2077"/>
                  </a:lnTo>
                  <a:cubicBezTo>
                    <a:pt x="769" y="2242"/>
                    <a:pt x="796" y="2406"/>
                    <a:pt x="822" y="2544"/>
                  </a:cubicBezTo>
                  <a:lnTo>
                    <a:pt x="822" y="2655"/>
                  </a:lnTo>
                  <a:lnTo>
                    <a:pt x="848" y="2734"/>
                  </a:lnTo>
                  <a:lnTo>
                    <a:pt x="848" y="2899"/>
                  </a:lnTo>
                  <a:lnTo>
                    <a:pt x="848" y="3037"/>
                  </a:lnTo>
                  <a:lnTo>
                    <a:pt x="874" y="3037"/>
                  </a:lnTo>
                  <a:lnTo>
                    <a:pt x="901" y="2899"/>
                  </a:lnTo>
                  <a:lnTo>
                    <a:pt x="901" y="2734"/>
                  </a:lnTo>
                  <a:lnTo>
                    <a:pt x="901" y="2655"/>
                  </a:lnTo>
                  <a:lnTo>
                    <a:pt x="901" y="2544"/>
                  </a:lnTo>
                  <a:cubicBezTo>
                    <a:pt x="901" y="2379"/>
                    <a:pt x="874" y="2189"/>
                    <a:pt x="848" y="2025"/>
                  </a:cubicBezTo>
                  <a:cubicBezTo>
                    <a:pt x="796" y="1860"/>
                    <a:pt x="769" y="1670"/>
                    <a:pt x="684" y="1453"/>
                  </a:cubicBezTo>
                  <a:cubicBezTo>
                    <a:pt x="631" y="1289"/>
                    <a:pt x="572" y="1124"/>
                    <a:pt x="467" y="901"/>
                  </a:cubicBezTo>
                  <a:cubicBezTo>
                    <a:pt x="408" y="737"/>
                    <a:pt x="329" y="599"/>
                    <a:pt x="277" y="467"/>
                  </a:cubicBezTo>
                  <a:lnTo>
                    <a:pt x="244" y="467"/>
                  </a:lnTo>
                  <a:cubicBezTo>
                    <a:pt x="217" y="356"/>
                    <a:pt x="165" y="270"/>
                    <a:pt x="139" y="218"/>
                  </a:cubicBezTo>
                  <a:cubicBezTo>
                    <a:pt x="112" y="191"/>
                    <a:pt x="112" y="165"/>
                    <a:pt x="79" y="139"/>
                  </a:cubicBezTo>
                  <a:lnTo>
                    <a:pt x="27" y="27"/>
                  </a:lnTo>
                  <a:cubicBezTo>
                    <a:pt x="27" y="27"/>
                    <a:pt x="27" y="1"/>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70"/>
            <p:cNvSpPr/>
            <p:nvPr/>
          </p:nvSpPr>
          <p:spPr>
            <a:xfrm>
              <a:off x="7655090" y="2288388"/>
              <a:ext cx="98187" cy="95823"/>
            </a:xfrm>
            <a:custGeom>
              <a:rect b="b" l="l" r="r" t="t"/>
              <a:pathLst>
                <a:path extrusionOk="0" h="770" w="789">
                  <a:moveTo>
                    <a:pt x="27" y="1"/>
                  </a:moveTo>
                  <a:cubicBezTo>
                    <a:pt x="27" y="1"/>
                    <a:pt x="0" y="1"/>
                    <a:pt x="0" y="27"/>
                  </a:cubicBezTo>
                  <a:lnTo>
                    <a:pt x="53" y="60"/>
                  </a:lnTo>
                  <a:cubicBezTo>
                    <a:pt x="53" y="86"/>
                    <a:pt x="79" y="86"/>
                    <a:pt x="105" y="112"/>
                  </a:cubicBezTo>
                  <a:lnTo>
                    <a:pt x="132" y="139"/>
                  </a:lnTo>
                  <a:cubicBezTo>
                    <a:pt x="165" y="165"/>
                    <a:pt x="191" y="165"/>
                    <a:pt x="217" y="191"/>
                  </a:cubicBezTo>
                  <a:cubicBezTo>
                    <a:pt x="243" y="224"/>
                    <a:pt x="270" y="224"/>
                    <a:pt x="270" y="250"/>
                  </a:cubicBezTo>
                  <a:cubicBezTo>
                    <a:pt x="329" y="277"/>
                    <a:pt x="381" y="329"/>
                    <a:pt x="408" y="388"/>
                  </a:cubicBezTo>
                  <a:cubicBezTo>
                    <a:pt x="460" y="415"/>
                    <a:pt x="519" y="467"/>
                    <a:pt x="546" y="520"/>
                  </a:cubicBezTo>
                  <a:cubicBezTo>
                    <a:pt x="572" y="520"/>
                    <a:pt x="598" y="553"/>
                    <a:pt x="598" y="579"/>
                  </a:cubicBezTo>
                  <a:cubicBezTo>
                    <a:pt x="625" y="605"/>
                    <a:pt x="657" y="605"/>
                    <a:pt x="684" y="632"/>
                  </a:cubicBezTo>
                  <a:cubicBezTo>
                    <a:pt x="684" y="658"/>
                    <a:pt x="710" y="658"/>
                    <a:pt x="710" y="684"/>
                  </a:cubicBezTo>
                  <a:cubicBezTo>
                    <a:pt x="736" y="717"/>
                    <a:pt x="736" y="717"/>
                    <a:pt x="736" y="743"/>
                  </a:cubicBezTo>
                  <a:lnTo>
                    <a:pt x="789" y="770"/>
                  </a:lnTo>
                  <a:lnTo>
                    <a:pt x="789" y="743"/>
                  </a:lnTo>
                  <a:lnTo>
                    <a:pt x="789" y="717"/>
                  </a:lnTo>
                  <a:lnTo>
                    <a:pt x="789" y="684"/>
                  </a:lnTo>
                  <a:cubicBezTo>
                    <a:pt x="763" y="658"/>
                    <a:pt x="763" y="632"/>
                    <a:pt x="736" y="605"/>
                  </a:cubicBezTo>
                  <a:cubicBezTo>
                    <a:pt x="710" y="553"/>
                    <a:pt x="684" y="494"/>
                    <a:pt x="657" y="441"/>
                  </a:cubicBezTo>
                  <a:cubicBezTo>
                    <a:pt x="598" y="388"/>
                    <a:pt x="546" y="329"/>
                    <a:pt x="519" y="277"/>
                  </a:cubicBezTo>
                  <a:cubicBezTo>
                    <a:pt x="460" y="250"/>
                    <a:pt x="408" y="191"/>
                    <a:pt x="355" y="165"/>
                  </a:cubicBezTo>
                  <a:cubicBezTo>
                    <a:pt x="296" y="112"/>
                    <a:pt x="243" y="86"/>
                    <a:pt x="191" y="86"/>
                  </a:cubicBezTo>
                  <a:cubicBezTo>
                    <a:pt x="165" y="60"/>
                    <a:pt x="105" y="27"/>
                    <a:pt x="79"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70"/>
            <p:cNvSpPr/>
            <p:nvPr/>
          </p:nvSpPr>
          <p:spPr>
            <a:xfrm>
              <a:off x="7507872" y="2254912"/>
              <a:ext cx="51645" cy="77778"/>
            </a:xfrm>
            <a:custGeom>
              <a:rect b="b" l="l" r="r" t="t"/>
              <a:pathLst>
                <a:path extrusionOk="0" h="625" w="415">
                  <a:moveTo>
                    <a:pt x="33" y="0"/>
                  </a:moveTo>
                  <a:lnTo>
                    <a:pt x="1" y="27"/>
                  </a:lnTo>
                  <a:lnTo>
                    <a:pt x="33" y="53"/>
                  </a:lnTo>
                  <a:lnTo>
                    <a:pt x="33" y="79"/>
                  </a:lnTo>
                  <a:cubicBezTo>
                    <a:pt x="33" y="105"/>
                    <a:pt x="60" y="105"/>
                    <a:pt x="60" y="132"/>
                  </a:cubicBezTo>
                  <a:cubicBezTo>
                    <a:pt x="60" y="132"/>
                    <a:pt x="60" y="165"/>
                    <a:pt x="86" y="165"/>
                  </a:cubicBezTo>
                  <a:cubicBezTo>
                    <a:pt x="86" y="191"/>
                    <a:pt x="86" y="217"/>
                    <a:pt x="112" y="243"/>
                  </a:cubicBezTo>
                  <a:lnTo>
                    <a:pt x="165" y="355"/>
                  </a:lnTo>
                  <a:lnTo>
                    <a:pt x="250" y="460"/>
                  </a:lnTo>
                  <a:cubicBezTo>
                    <a:pt x="250" y="493"/>
                    <a:pt x="276" y="493"/>
                    <a:pt x="303" y="519"/>
                  </a:cubicBezTo>
                  <a:lnTo>
                    <a:pt x="303" y="546"/>
                  </a:lnTo>
                  <a:cubicBezTo>
                    <a:pt x="329" y="572"/>
                    <a:pt x="329" y="572"/>
                    <a:pt x="362" y="598"/>
                  </a:cubicBezTo>
                  <a:lnTo>
                    <a:pt x="388" y="625"/>
                  </a:lnTo>
                  <a:lnTo>
                    <a:pt x="414" y="625"/>
                  </a:lnTo>
                  <a:lnTo>
                    <a:pt x="414" y="598"/>
                  </a:lnTo>
                  <a:lnTo>
                    <a:pt x="414" y="572"/>
                  </a:lnTo>
                  <a:cubicBezTo>
                    <a:pt x="414" y="546"/>
                    <a:pt x="388" y="546"/>
                    <a:pt x="388" y="519"/>
                  </a:cubicBezTo>
                  <a:lnTo>
                    <a:pt x="388" y="493"/>
                  </a:lnTo>
                  <a:cubicBezTo>
                    <a:pt x="362" y="460"/>
                    <a:pt x="362" y="434"/>
                    <a:pt x="329" y="408"/>
                  </a:cubicBezTo>
                  <a:lnTo>
                    <a:pt x="276" y="270"/>
                  </a:lnTo>
                  <a:lnTo>
                    <a:pt x="198" y="191"/>
                  </a:lnTo>
                  <a:cubicBezTo>
                    <a:pt x="198" y="165"/>
                    <a:pt x="165" y="132"/>
                    <a:pt x="138" y="105"/>
                  </a:cubicBezTo>
                  <a:lnTo>
                    <a:pt x="112" y="79"/>
                  </a:lnTo>
                  <a:lnTo>
                    <a:pt x="86" y="53"/>
                  </a:lnTo>
                  <a:lnTo>
                    <a:pt x="60" y="27"/>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70"/>
            <p:cNvSpPr/>
            <p:nvPr/>
          </p:nvSpPr>
          <p:spPr>
            <a:xfrm>
              <a:off x="7521810" y="2782310"/>
              <a:ext cx="20533" cy="130169"/>
            </a:xfrm>
            <a:custGeom>
              <a:rect b="b" l="l" r="r" t="t"/>
              <a:pathLst>
                <a:path extrusionOk="0" h="1046" w="165">
                  <a:moveTo>
                    <a:pt x="26" y="1"/>
                  </a:moveTo>
                  <a:cubicBezTo>
                    <a:pt x="0" y="1"/>
                    <a:pt x="0" y="34"/>
                    <a:pt x="0" y="34"/>
                  </a:cubicBezTo>
                  <a:lnTo>
                    <a:pt x="0" y="60"/>
                  </a:lnTo>
                  <a:lnTo>
                    <a:pt x="0" y="112"/>
                  </a:lnTo>
                  <a:lnTo>
                    <a:pt x="0" y="198"/>
                  </a:lnTo>
                  <a:lnTo>
                    <a:pt x="0" y="250"/>
                  </a:lnTo>
                  <a:lnTo>
                    <a:pt x="0" y="362"/>
                  </a:lnTo>
                  <a:lnTo>
                    <a:pt x="26" y="553"/>
                  </a:lnTo>
                  <a:lnTo>
                    <a:pt x="53" y="717"/>
                  </a:lnTo>
                  <a:cubicBezTo>
                    <a:pt x="53" y="770"/>
                    <a:pt x="53" y="796"/>
                    <a:pt x="86" y="822"/>
                  </a:cubicBezTo>
                  <a:lnTo>
                    <a:pt x="86" y="881"/>
                  </a:lnTo>
                  <a:cubicBezTo>
                    <a:pt x="86" y="908"/>
                    <a:pt x="112" y="934"/>
                    <a:pt x="112" y="960"/>
                  </a:cubicBezTo>
                  <a:lnTo>
                    <a:pt x="112" y="986"/>
                  </a:lnTo>
                  <a:lnTo>
                    <a:pt x="138" y="1046"/>
                  </a:lnTo>
                  <a:lnTo>
                    <a:pt x="164" y="1046"/>
                  </a:lnTo>
                  <a:lnTo>
                    <a:pt x="164" y="986"/>
                  </a:lnTo>
                  <a:lnTo>
                    <a:pt x="164" y="960"/>
                  </a:lnTo>
                  <a:lnTo>
                    <a:pt x="164" y="881"/>
                  </a:lnTo>
                  <a:lnTo>
                    <a:pt x="164" y="822"/>
                  </a:lnTo>
                  <a:lnTo>
                    <a:pt x="164" y="717"/>
                  </a:lnTo>
                  <a:lnTo>
                    <a:pt x="138" y="526"/>
                  </a:lnTo>
                  <a:lnTo>
                    <a:pt x="112" y="329"/>
                  </a:lnTo>
                  <a:cubicBezTo>
                    <a:pt x="112" y="303"/>
                    <a:pt x="112" y="250"/>
                    <a:pt x="86" y="224"/>
                  </a:cubicBezTo>
                  <a:lnTo>
                    <a:pt x="86" y="165"/>
                  </a:lnTo>
                  <a:cubicBezTo>
                    <a:pt x="86" y="139"/>
                    <a:pt x="53" y="112"/>
                    <a:pt x="53" y="86"/>
                  </a:cubicBezTo>
                  <a:lnTo>
                    <a:pt x="53" y="60"/>
                  </a:lnTo>
                  <a:lnTo>
                    <a:pt x="26" y="34"/>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70"/>
            <p:cNvSpPr/>
            <p:nvPr/>
          </p:nvSpPr>
          <p:spPr>
            <a:xfrm>
              <a:off x="7348458" y="2138805"/>
              <a:ext cx="122703" cy="408926"/>
            </a:xfrm>
            <a:custGeom>
              <a:rect b="b" l="l" r="r" t="t"/>
              <a:pathLst>
                <a:path extrusionOk="0" h="3286" w="986">
                  <a:moveTo>
                    <a:pt x="0" y="0"/>
                  </a:moveTo>
                  <a:lnTo>
                    <a:pt x="79" y="138"/>
                  </a:lnTo>
                  <a:cubicBezTo>
                    <a:pt x="105" y="164"/>
                    <a:pt x="132" y="217"/>
                    <a:pt x="164" y="276"/>
                  </a:cubicBezTo>
                  <a:lnTo>
                    <a:pt x="217" y="381"/>
                  </a:lnTo>
                  <a:lnTo>
                    <a:pt x="243" y="493"/>
                  </a:lnTo>
                  <a:cubicBezTo>
                    <a:pt x="329" y="605"/>
                    <a:pt x="408" y="769"/>
                    <a:pt x="460" y="960"/>
                  </a:cubicBezTo>
                  <a:lnTo>
                    <a:pt x="493" y="986"/>
                  </a:lnTo>
                  <a:cubicBezTo>
                    <a:pt x="572" y="1176"/>
                    <a:pt x="624" y="1367"/>
                    <a:pt x="684" y="1590"/>
                  </a:cubicBezTo>
                  <a:cubicBezTo>
                    <a:pt x="736" y="1781"/>
                    <a:pt x="789" y="1998"/>
                    <a:pt x="848" y="2188"/>
                  </a:cubicBezTo>
                  <a:lnTo>
                    <a:pt x="848" y="2248"/>
                  </a:lnTo>
                  <a:cubicBezTo>
                    <a:pt x="874" y="2438"/>
                    <a:pt x="900" y="2602"/>
                    <a:pt x="900" y="2740"/>
                  </a:cubicBezTo>
                  <a:lnTo>
                    <a:pt x="927" y="2845"/>
                  </a:lnTo>
                  <a:lnTo>
                    <a:pt x="927" y="2957"/>
                  </a:lnTo>
                  <a:lnTo>
                    <a:pt x="927" y="3121"/>
                  </a:lnTo>
                  <a:lnTo>
                    <a:pt x="953" y="3286"/>
                  </a:lnTo>
                  <a:lnTo>
                    <a:pt x="986" y="3286"/>
                  </a:lnTo>
                  <a:lnTo>
                    <a:pt x="986" y="3121"/>
                  </a:lnTo>
                  <a:lnTo>
                    <a:pt x="986" y="2957"/>
                  </a:lnTo>
                  <a:lnTo>
                    <a:pt x="986" y="2845"/>
                  </a:lnTo>
                  <a:lnTo>
                    <a:pt x="986" y="2767"/>
                  </a:lnTo>
                  <a:lnTo>
                    <a:pt x="986" y="2740"/>
                  </a:lnTo>
                  <a:cubicBezTo>
                    <a:pt x="986" y="2543"/>
                    <a:pt x="953" y="2353"/>
                    <a:pt x="927" y="2162"/>
                  </a:cubicBezTo>
                  <a:cubicBezTo>
                    <a:pt x="900" y="1972"/>
                    <a:pt x="874" y="1755"/>
                    <a:pt x="822" y="1531"/>
                  </a:cubicBezTo>
                  <a:cubicBezTo>
                    <a:pt x="736" y="1341"/>
                    <a:pt x="657" y="1124"/>
                    <a:pt x="572" y="933"/>
                  </a:cubicBezTo>
                  <a:cubicBezTo>
                    <a:pt x="519" y="769"/>
                    <a:pt x="408" y="605"/>
                    <a:pt x="329" y="440"/>
                  </a:cubicBezTo>
                  <a:cubicBezTo>
                    <a:pt x="296" y="381"/>
                    <a:pt x="270" y="355"/>
                    <a:pt x="270" y="329"/>
                  </a:cubicBezTo>
                  <a:lnTo>
                    <a:pt x="217" y="243"/>
                  </a:lnTo>
                  <a:cubicBezTo>
                    <a:pt x="164" y="191"/>
                    <a:pt x="132" y="138"/>
                    <a:pt x="105" y="112"/>
                  </a:cubicBez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70"/>
            <p:cNvSpPr/>
            <p:nvPr/>
          </p:nvSpPr>
          <p:spPr>
            <a:xfrm>
              <a:off x="7205346" y="2057045"/>
              <a:ext cx="85120" cy="371344"/>
            </a:xfrm>
            <a:custGeom>
              <a:rect b="b" l="l" r="r" t="t"/>
              <a:pathLst>
                <a:path extrusionOk="0" h="2984" w="684">
                  <a:moveTo>
                    <a:pt x="0" y="0"/>
                  </a:moveTo>
                  <a:lnTo>
                    <a:pt x="26" y="138"/>
                  </a:lnTo>
                  <a:cubicBezTo>
                    <a:pt x="26" y="164"/>
                    <a:pt x="53" y="191"/>
                    <a:pt x="53" y="243"/>
                  </a:cubicBezTo>
                  <a:cubicBezTo>
                    <a:pt x="79" y="302"/>
                    <a:pt x="105" y="381"/>
                    <a:pt x="132" y="467"/>
                  </a:cubicBezTo>
                  <a:cubicBezTo>
                    <a:pt x="132" y="545"/>
                    <a:pt x="164" y="631"/>
                    <a:pt x="191" y="710"/>
                  </a:cubicBezTo>
                  <a:cubicBezTo>
                    <a:pt x="217" y="769"/>
                    <a:pt x="243" y="848"/>
                    <a:pt x="243" y="933"/>
                  </a:cubicBezTo>
                  <a:cubicBezTo>
                    <a:pt x="296" y="1124"/>
                    <a:pt x="355" y="1314"/>
                    <a:pt x="408" y="1479"/>
                  </a:cubicBezTo>
                  <a:cubicBezTo>
                    <a:pt x="460" y="1669"/>
                    <a:pt x="493" y="1860"/>
                    <a:pt x="519" y="2024"/>
                  </a:cubicBezTo>
                  <a:lnTo>
                    <a:pt x="546" y="2136"/>
                  </a:lnTo>
                  <a:cubicBezTo>
                    <a:pt x="572" y="2274"/>
                    <a:pt x="598" y="2379"/>
                    <a:pt x="598" y="2517"/>
                  </a:cubicBezTo>
                  <a:lnTo>
                    <a:pt x="624" y="2602"/>
                  </a:lnTo>
                  <a:lnTo>
                    <a:pt x="624" y="2707"/>
                  </a:lnTo>
                  <a:lnTo>
                    <a:pt x="624" y="2845"/>
                  </a:lnTo>
                  <a:lnTo>
                    <a:pt x="657" y="2983"/>
                  </a:lnTo>
                  <a:lnTo>
                    <a:pt x="684" y="2983"/>
                  </a:lnTo>
                  <a:lnTo>
                    <a:pt x="684" y="2845"/>
                  </a:lnTo>
                  <a:lnTo>
                    <a:pt x="684" y="2707"/>
                  </a:lnTo>
                  <a:lnTo>
                    <a:pt x="684" y="2602"/>
                  </a:lnTo>
                  <a:lnTo>
                    <a:pt x="684" y="2517"/>
                  </a:lnTo>
                  <a:lnTo>
                    <a:pt x="684" y="2491"/>
                  </a:lnTo>
                  <a:cubicBezTo>
                    <a:pt x="684" y="2326"/>
                    <a:pt x="657" y="2162"/>
                    <a:pt x="624" y="1998"/>
                  </a:cubicBezTo>
                  <a:cubicBezTo>
                    <a:pt x="598" y="1833"/>
                    <a:pt x="572" y="1643"/>
                    <a:pt x="519" y="1452"/>
                  </a:cubicBezTo>
                  <a:cubicBezTo>
                    <a:pt x="460" y="1288"/>
                    <a:pt x="434" y="1097"/>
                    <a:pt x="355" y="900"/>
                  </a:cubicBezTo>
                  <a:cubicBezTo>
                    <a:pt x="329" y="769"/>
                    <a:pt x="270" y="631"/>
                    <a:pt x="217" y="519"/>
                  </a:cubicBezTo>
                  <a:lnTo>
                    <a:pt x="191" y="440"/>
                  </a:lnTo>
                  <a:cubicBezTo>
                    <a:pt x="164" y="355"/>
                    <a:pt x="132" y="276"/>
                    <a:pt x="105" y="191"/>
                  </a:cubicBezTo>
                  <a:cubicBezTo>
                    <a:pt x="79" y="164"/>
                    <a:pt x="79" y="138"/>
                    <a:pt x="79" y="112"/>
                  </a:cubicBez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70"/>
            <p:cNvSpPr/>
            <p:nvPr/>
          </p:nvSpPr>
          <p:spPr>
            <a:xfrm>
              <a:off x="7283000" y="2101098"/>
              <a:ext cx="68818" cy="105654"/>
            </a:xfrm>
            <a:custGeom>
              <a:rect b="b" l="l" r="r" t="t"/>
              <a:pathLst>
                <a:path extrusionOk="0" h="849" w="553">
                  <a:moveTo>
                    <a:pt x="33" y="1"/>
                  </a:moveTo>
                  <a:cubicBezTo>
                    <a:pt x="0" y="27"/>
                    <a:pt x="0" y="27"/>
                    <a:pt x="33" y="27"/>
                  </a:cubicBezTo>
                  <a:lnTo>
                    <a:pt x="33" y="53"/>
                  </a:lnTo>
                  <a:cubicBezTo>
                    <a:pt x="60" y="86"/>
                    <a:pt x="60" y="86"/>
                    <a:pt x="60" y="113"/>
                  </a:cubicBezTo>
                  <a:cubicBezTo>
                    <a:pt x="86" y="113"/>
                    <a:pt x="86" y="139"/>
                    <a:pt x="112" y="165"/>
                  </a:cubicBezTo>
                  <a:lnTo>
                    <a:pt x="165" y="218"/>
                  </a:lnTo>
                  <a:cubicBezTo>
                    <a:pt x="165" y="251"/>
                    <a:pt x="198" y="251"/>
                    <a:pt x="198" y="277"/>
                  </a:cubicBezTo>
                  <a:cubicBezTo>
                    <a:pt x="224" y="329"/>
                    <a:pt x="250" y="356"/>
                    <a:pt x="303" y="415"/>
                  </a:cubicBezTo>
                  <a:cubicBezTo>
                    <a:pt x="329" y="467"/>
                    <a:pt x="362" y="520"/>
                    <a:pt x="388" y="579"/>
                  </a:cubicBezTo>
                  <a:cubicBezTo>
                    <a:pt x="388" y="579"/>
                    <a:pt x="414" y="605"/>
                    <a:pt x="414" y="632"/>
                  </a:cubicBezTo>
                  <a:cubicBezTo>
                    <a:pt x="441" y="658"/>
                    <a:pt x="441" y="684"/>
                    <a:pt x="467" y="684"/>
                  </a:cubicBezTo>
                  <a:cubicBezTo>
                    <a:pt x="467" y="711"/>
                    <a:pt x="467" y="743"/>
                    <a:pt x="493" y="770"/>
                  </a:cubicBezTo>
                  <a:lnTo>
                    <a:pt x="493" y="796"/>
                  </a:lnTo>
                  <a:lnTo>
                    <a:pt x="526" y="822"/>
                  </a:lnTo>
                  <a:cubicBezTo>
                    <a:pt x="526" y="849"/>
                    <a:pt x="552" y="849"/>
                    <a:pt x="552" y="849"/>
                  </a:cubicBezTo>
                  <a:lnTo>
                    <a:pt x="552" y="822"/>
                  </a:lnTo>
                  <a:lnTo>
                    <a:pt x="552" y="770"/>
                  </a:lnTo>
                  <a:cubicBezTo>
                    <a:pt x="552" y="743"/>
                    <a:pt x="552" y="711"/>
                    <a:pt x="526" y="658"/>
                  </a:cubicBezTo>
                  <a:cubicBezTo>
                    <a:pt x="526" y="605"/>
                    <a:pt x="493" y="579"/>
                    <a:pt x="467" y="520"/>
                  </a:cubicBezTo>
                  <a:cubicBezTo>
                    <a:pt x="467" y="467"/>
                    <a:pt x="414" y="415"/>
                    <a:pt x="388" y="356"/>
                  </a:cubicBezTo>
                  <a:cubicBezTo>
                    <a:pt x="362" y="303"/>
                    <a:pt x="329" y="251"/>
                    <a:pt x="276" y="218"/>
                  </a:cubicBezTo>
                  <a:cubicBezTo>
                    <a:pt x="250" y="165"/>
                    <a:pt x="198" y="139"/>
                    <a:pt x="165" y="113"/>
                  </a:cubicBezTo>
                  <a:lnTo>
                    <a:pt x="165" y="86"/>
                  </a:lnTo>
                  <a:cubicBezTo>
                    <a:pt x="138" y="86"/>
                    <a:pt x="112" y="53"/>
                    <a:pt x="86" y="27"/>
                  </a:cubicBez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70"/>
            <p:cNvSpPr/>
            <p:nvPr/>
          </p:nvSpPr>
          <p:spPr>
            <a:xfrm>
              <a:off x="7249400" y="2104458"/>
              <a:ext cx="71307" cy="262579"/>
            </a:xfrm>
            <a:custGeom>
              <a:rect b="b" l="l" r="r" t="t"/>
              <a:pathLst>
                <a:path extrusionOk="0" h="2110" w="573">
                  <a:moveTo>
                    <a:pt x="1" y="0"/>
                  </a:moveTo>
                  <a:lnTo>
                    <a:pt x="27" y="86"/>
                  </a:lnTo>
                  <a:cubicBezTo>
                    <a:pt x="27" y="138"/>
                    <a:pt x="54" y="164"/>
                    <a:pt x="54" y="224"/>
                  </a:cubicBezTo>
                  <a:cubicBezTo>
                    <a:pt x="80" y="250"/>
                    <a:pt x="80" y="302"/>
                    <a:pt x="106" y="329"/>
                  </a:cubicBezTo>
                  <a:cubicBezTo>
                    <a:pt x="139" y="388"/>
                    <a:pt x="165" y="467"/>
                    <a:pt x="165" y="519"/>
                  </a:cubicBezTo>
                  <a:cubicBezTo>
                    <a:pt x="192" y="578"/>
                    <a:pt x="192" y="605"/>
                    <a:pt x="218" y="657"/>
                  </a:cubicBezTo>
                  <a:cubicBezTo>
                    <a:pt x="244" y="769"/>
                    <a:pt x="303" y="907"/>
                    <a:pt x="330" y="1045"/>
                  </a:cubicBezTo>
                  <a:cubicBezTo>
                    <a:pt x="356" y="1176"/>
                    <a:pt x="382" y="1288"/>
                    <a:pt x="408" y="1426"/>
                  </a:cubicBezTo>
                  <a:cubicBezTo>
                    <a:pt x="435" y="1479"/>
                    <a:pt x="435" y="1505"/>
                    <a:pt x="435" y="1564"/>
                  </a:cubicBezTo>
                  <a:cubicBezTo>
                    <a:pt x="468" y="1643"/>
                    <a:pt x="494" y="1702"/>
                    <a:pt x="494" y="1755"/>
                  </a:cubicBezTo>
                  <a:cubicBezTo>
                    <a:pt x="494" y="1807"/>
                    <a:pt x="520" y="1834"/>
                    <a:pt x="520" y="1893"/>
                  </a:cubicBezTo>
                  <a:cubicBezTo>
                    <a:pt x="520" y="1919"/>
                    <a:pt x="520" y="1972"/>
                    <a:pt x="546" y="1998"/>
                  </a:cubicBezTo>
                  <a:lnTo>
                    <a:pt x="546" y="2110"/>
                  </a:lnTo>
                  <a:lnTo>
                    <a:pt x="573" y="2110"/>
                  </a:lnTo>
                  <a:lnTo>
                    <a:pt x="573" y="2083"/>
                  </a:lnTo>
                  <a:lnTo>
                    <a:pt x="573" y="1998"/>
                  </a:lnTo>
                  <a:lnTo>
                    <a:pt x="573" y="1972"/>
                  </a:lnTo>
                  <a:lnTo>
                    <a:pt x="573" y="1755"/>
                  </a:lnTo>
                  <a:cubicBezTo>
                    <a:pt x="573" y="1643"/>
                    <a:pt x="546" y="1538"/>
                    <a:pt x="520" y="1400"/>
                  </a:cubicBezTo>
                  <a:cubicBezTo>
                    <a:pt x="494" y="1262"/>
                    <a:pt x="468" y="1150"/>
                    <a:pt x="435" y="1012"/>
                  </a:cubicBezTo>
                  <a:cubicBezTo>
                    <a:pt x="408" y="881"/>
                    <a:pt x="356" y="743"/>
                    <a:pt x="330" y="631"/>
                  </a:cubicBezTo>
                  <a:cubicBezTo>
                    <a:pt x="270" y="493"/>
                    <a:pt x="218" y="388"/>
                    <a:pt x="192" y="302"/>
                  </a:cubicBezTo>
                  <a:cubicBezTo>
                    <a:pt x="139" y="224"/>
                    <a:pt x="106" y="164"/>
                    <a:pt x="80" y="112"/>
                  </a:cubicBezTo>
                  <a:lnTo>
                    <a:pt x="54" y="8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70"/>
            <p:cNvSpPr/>
            <p:nvPr/>
          </p:nvSpPr>
          <p:spPr>
            <a:xfrm>
              <a:off x="7385169" y="2527198"/>
              <a:ext cx="17298" cy="105654"/>
            </a:xfrm>
            <a:custGeom>
              <a:rect b="b" l="l" r="r" t="t"/>
              <a:pathLst>
                <a:path extrusionOk="0" h="849" w="139">
                  <a:moveTo>
                    <a:pt x="86" y="0"/>
                  </a:moveTo>
                  <a:lnTo>
                    <a:pt x="86" y="53"/>
                  </a:lnTo>
                  <a:lnTo>
                    <a:pt x="60" y="79"/>
                  </a:lnTo>
                  <a:lnTo>
                    <a:pt x="60" y="138"/>
                  </a:lnTo>
                  <a:lnTo>
                    <a:pt x="60" y="165"/>
                  </a:lnTo>
                  <a:cubicBezTo>
                    <a:pt x="34" y="191"/>
                    <a:pt x="34" y="244"/>
                    <a:pt x="34" y="276"/>
                  </a:cubicBezTo>
                  <a:cubicBezTo>
                    <a:pt x="34" y="329"/>
                    <a:pt x="34" y="355"/>
                    <a:pt x="1" y="408"/>
                  </a:cubicBezTo>
                  <a:cubicBezTo>
                    <a:pt x="1" y="467"/>
                    <a:pt x="34" y="520"/>
                    <a:pt x="34" y="572"/>
                  </a:cubicBezTo>
                  <a:lnTo>
                    <a:pt x="34" y="658"/>
                  </a:lnTo>
                  <a:lnTo>
                    <a:pt x="34" y="710"/>
                  </a:lnTo>
                  <a:cubicBezTo>
                    <a:pt x="34" y="736"/>
                    <a:pt x="60" y="769"/>
                    <a:pt x="60" y="769"/>
                  </a:cubicBezTo>
                  <a:lnTo>
                    <a:pt x="60" y="796"/>
                  </a:lnTo>
                  <a:lnTo>
                    <a:pt x="60" y="822"/>
                  </a:lnTo>
                  <a:cubicBezTo>
                    <a:pt x="60" y="848"/>
                    <a:pt x="86" y="848"/>
                    <a:pt x="86" y="848"/>
                  </a:cubicBezTo>
                  <a:lnTo>
                    <a:pt x="86" y="822"/>
                  </a:lnTo>
                  <a:lnTo>
                    <a:pt x="113" y="796"/>
                  </a:lnTo>
                  <a:lnTo>
                    <a:pt x="113" y="769"/>
                  </a:lnTo>
                  <a:lnTo>
                    <a:pt x="113" y="710"/>
                  </a:lnTo>
                  <a:lnTo>
                    <a:pt x="113" y="658"/>
                  </a:lnTo>
                  <a:cubicBezTo>
                    <a:pt x="113" y="631"/>
                    <a:pt x="139" y="605"/>
                    <a:pt x="139" y="572"/>
                  </a:cubicBezTo>
                  <a:lnTo>
                    <a:pt x="139" y="408"/>
                  </a:lnTo>
                  <a:lnTo>
                    <a:pt x="139" y="276"/>
                  </a:lnTo>
                  <a:lnTo>
                    <a:pt x="139" y="191"/>
                  </a:lnTo>
                  <a:lnTo>
                    <a:pt x="139" y="138"/>
                  </a:lnTo>
                  <a:cubicBezTo>
                    <a:pt x="139" y="112"/>
                    <a:pt x="139" y="112"/>
                    <a:pt x="113" y="79"/>
                  </a:cubicBezTo>
                  <a:lnTo>
                    <a:pt x="113" y="53"/>
                  </a:lnTo>
                  <a:lnTo>
                    <a:pt x="11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70"/>
            <p:cNvSpPr/>
            <p:nvPr/>
          </p:nvSpPr>
          <p:spPr>
            <a:xfrm>
              <a:off x="7419516" y="2615554"/>
              <a:ext cx="23893" cy="150578"/>
            </a:xfrm>
            <a:custGeom>
              <a:rect b="b" l="l" r="r" t="t"/>
              <a:pathLst>
                <a:path extrusionOk="0" h="1210" w="192">
                  <a:moveTo>
                    <a:pt x="27" y="0"/>
                  </a:moveTo>
                  <a:cubicBezTo>
                    <a:pt x="1" y="0"/>
                    <a:pt x="1" y="26"/>
                    <a:pt x="1" y="26"/>
                  </a:cubicBezTo>
                  <a:lnTo>
                    <a:pt x="1" y="86"/>
                  </a:lnTo>
                  <a:lnTo>
                    <a:pt x="1" y="112"/>
                  </a:lnTo>
                  <a:lnTo>
                    <a:pt x="1" y="224"/>
                  </a:lnTo>
                  <a:lnTo>
                    <a:pt x="1" y="276"/>
                  </a:lnTo>
                  <a:lnTo>
                    <a:pt x="1" y="414"/>
                  </a:lnTo>
                  <a:lnTo>
                    <a:pt x="27" y="631"/>
                  </a:lnTo>
                  <a:lnTo>
                    <a:pt x="86" y="822"/>
                  </a:lnTo>
                  <a:cubicBezTo>
                    <a:pt x="86" y="881"/>
                    <a:pt x="86" y="933"/>
                    <a:pt x="113" y="960"/>
                  </a:cubicBezTo>
                  <a:lnTo>
                    <a:pt x="113" y="1012"/>
                  </a:lnTo>
                  <a:cubicBezTo>
                    <a:pt x="113" y="1071"/>
                    <a:pt x="139" y="1098"/>
                    <a:pt x="139" y="1124"/>
                  </a:cubicBezTo>
                  <a:lnTo>
                    <a:pt x="139" y="1150"/>
                  </a:lnTo>
                  <a:lnTo>
                    <a:pt x="165" y="1209"/>
                  </a:lnTo>
                  <a:lnTo>
                    <a:pt x="191" y="1209"/>
                  </a:lnTo>
                  <a:lnTo>
                    <a:pt x="191" y="1150"/>
                  </a:lnTo>
                  <a:lnTo>
                    <a:pt x="191" y="1124"/>
                  </a:lnTo>
                  <a:lnTo>
                    <a:pt x="191" y="1012"/>
                  </a:lnTo>
                  <a:lnTo>
                    <a:pt x="191" y="960"/>
                  </a:lnTo>
                  <a:lnTo>
                    <a:pt x="191" y="822"/>
                  </a:lnTo>
                  <a:lnTo>
                    <a:pt x="165" y="605"/>
                  </a:lnTo>
                  <a:lnTo>
                    <a:pt x="113" y="388"/>
                  </a:lnTo>
                  <a:cubicBezTo>
                    <a:pt x="113" y="329"/>
                    <a:pt x="113" y="302"/>
                    <a:pt x="86" y="276"/>
                  </a:cubicBezTo>
                  <a:lnTo>
                    <a:pt x="86" y="191"/>
                  </a:lnTo>
                  <a:cubicBezTo>
                    <a:pt x="86" y="164"/>
                    <a:pt x="53" y="138"/>
                    <a:pt x="53" y="112"/>
                  </a:cubicBezTo>
                  <a:lnTo>
                    <a:pt x="53" y="59"/>
                  </a:lnTo>
                  <a:lnTo>
                    <a:pt x="27"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70"/>
            <p:cNvSpPr/>
            <p:nvPr/>
          </p:nvSpPr>
          <p:spPr>
            <a:xfrm>
              <a:off x="7354929" y="2244210"/>
              <a:ext cx="61476" cy="245530"/>
            </a:xfrm>
            <a:custGeom>
              <a:rect b="b" l="l" r="r" t="t"/>
              <a:pathLst>
                <a:path extrusionOk="0" h="1973" w="494">
                  <a:moveTo>
                    <a:pt x="1" y="1"/>
                  </a:moveTo>
                  <a:lnTo>
                    <a:pt x="1" y="27"/>
                  </a:lnTo>
                  <a:lnTo>
                    <a:pt x="27" y="113"/>
                  </a:lnTo>
                  <a:cubicBezTo>
                    <a:pt x="27" y="139"/>
                    <a:pt x="53" y="165"/>
                    <a:pt x="53" y="191"/>
                  </a:cubicBezTo>
                  <a:lnTo>
                    <a:pt x="112" y="303"/>
                  </a:lnTo>
                  <a:cubicBezTo>
                    <a:pt x="112" y="382"/>
                    <a:pt x="139" y="441"/>
                    <a:pt x="165" y="520"/>
                  </a:cubicBezTo>
                  <a:cubicBezTo>
                    <a:pt x="165" y="546"/>
                    <a:pt x="191" y="579"/>
                    <a:pt x="191" y="632"/>
                  </a:cubicBezTo>
                  <a:cubicBezTo>
                    <a:pt x="218" y="743"/>
                    <a:pt x="277" y="849"/>
                    <a:pt x="277" y="960"/>
                  </a:cubicBezTo>
                  <a:cubicBezTo>
                    <a:pt x="329" y="1098"/>
                    <a:pt x="329" y="1203"/>
                    <a:pt x="356" y="1315"/>
                  </a:cubicBezTo>
                  <a:cubicBezTo>
                    <a:pt x="356" y="1368"/>
                    <a:pt x="356" y="1401"/>
                    <a:pt x="382" y="1453"/>
                  </a:cubicBezTo>
                  <a:cubicBezTo>
                    <a:pt x="382" y="1506"/>
                    <a:pt x="382" y="1591"/>
                    <a:pt x="408" y="1644"/>
                  </a:cubicBezTo>
                  <a:lnTo>
                    <a:pt x="408" y="1782"/>
                  </a:lnTo>
                  <a:lnTo>
                    <a:pt x="408" y="1861"/>
                  </a:lnTo>
                  <a:lnTo>
                    <a:pt x="441" y="1946"/>
                  </a:lnTo>
                  <a:lnTo>
                    <a:pt x="441" y="1972"/>
                  </a:lnTo>
                  <a:cubicBezTo>
                    <a:pt x="441" y="1972"/>
                    <a:pt x="467" y="1972"/>
                    <a:pt x="467" y="1946"/>
                  </a:cubicBezTo>
                  <a:lnTo>
                    <a:pt x="467" y="1861"/>
                  </a:lnTo>
                  <a:lnTo>
                    <a:pt x="467" y="1782"/>
                  </a:lnTo>
                  <a:cubicBezTo>
                    <a:pt x="467" y="1729"/>
                    <a:pt x="494" y="1696"/>
                    <a:pt x="494" y="1644"/>
                  </a:cubicBezTo>
                  <a:cubicBezTo>
                    <a:pt x="494" y="1532"/>
                    <a:pt x="467" y="1427"/>
                    <a:pt x="467" y="1315"/>
                  </a:cubicBezTo>
                  <a:cubicBezTo>
                    <a:pt x="467" y="1203"/>
                    <a:pt x="441" y="1072"/>
                    <a:pt x="408" y="934"/>
                  </a:cubicBezTo>
                  <a:cubicBezTo>
                    <a:pt x="382" y="822"/>
                    <a:pt x="329" y="684"/>
                    <a:pt x="303" y="579"/>
                  </a:cubicBezTo>
                  <a:cubicBezTo>
                    <a:pt x="244" y="467"/>
                    <a:pt x="218" y="356"/>
                    <a:pt x="165" y="277"/>
                  </a:cubicBezTo>
                  <a:cubicBezTo>
                    <a:pt x="165" y="251"/>
                    <a:pt x="139" y="218"/>
                    <a:pt x="112" y="165"/>
                  </a:cubicBezTo>
                  <a:cubicBezTo>
                    <a:pt x="80" y="139"/>
                    <a:pt x="80" y="113"/>
                    <a:pt x="53" y="86"/>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70"/>
            <p:cNvSpPr/>
            <p:nvPr/>
          </p:nvSpPr>
          <p:spPr>
            <a:xfrm>
              <a:off x="7538983" y="2343144"/>
              <a:ext cx="85120" cy="289708"/>
            </a:xfrm>
            <a:custGeom>
              <a:rect b="b" l="l" r="r" t="t"/>
              <a:pathLst>
                <a:path extrusionOk="0" h="2328" w="684">
                  <a:moveTo>
                    <a:pt x="0" y="1"/>
                  </a:moveTo>
                  <a:lnTo>
                    <a:pt x="0" y="27"/>
                  </a:lnTo>
                  <a:lnTo>
                    <a:pt x="26" y="113"/>
                  </a:lnTo>
                  <a:cubicBezTo>
                    <a:pt x="53" y="139"/>
                    <a:pt x="53" y="165"/>
                    <a:pt x="79" y="218"/>
                  </a:cubicBezTo>
                  <a:lnTo>
                    <a:pt x="138" y="356"/>
                  </a:lnTo>
                  <a:cubicBezTo>
                    <a:pt x="164" y="441"/>
                    <a:pt x="191" y="520"/>
                    <a:pt x="217" y="606"/>
                  </a:cubicBezTo>
                  <a:cubicBezTo>
                    <a:pt x="243" y="632"/>
                    <a:pt x="243" y="684"/>
                    <a:pt x="276" y="711"/>
                  </a:cubicBezTo>
                  <a:cubicBezTo>
                    <a:pt x="302" y="849"/>
                    <a:pt x="355" y="987"/>
                    <a:pt x="381" y="1151"/>
                  </a:cubicBezTo>
                  <a:cubicBezTo>
                    <a:pt x="440" y="1289"/>
                    <a:pt x="467" y="1427"/>
                    <a:pt x="493" y="1558"/>
                  </a:cubicBezTo>
                  <a:cubicBezTo>
                    <a:pt x="519" y="1617"/>
                    <a:pt x="519" y="1670"/>
                    <a:pt x="519" y="1696"/>
                  </a:cubicBezTo>
                  <a:cubicBezTo>
                    <a:pt x="546" y="1782"/>
                    <a:pt x="572" y="1861"/>
                    <a:pt x="572" y="1946"/>
                  </a:cubicBezTo>
                  <a:lnTo>
                    <a:pt x="605" y="2110"/>
                  </a:lnTo>
                  <a:cubicBezTo>
                    <a:pt x="631" y="2137"/>
                    <a:pt x="631" y="2189"/>
                    <a:pt x="631" y="2215"/>
                  </a:cubicBezTo>
                  <a:lnTo>
                    <a:pt x="657" y="2301"/>
                  </a:lnTo>
                  <a:lnTo>
                    <a:pt x="657" y="2327"/>
                  </a:lnTo>
                  <a:cubicBezTo>
                    <a:pt x="657" y="2327"/>
                    <a:pt x="684" y="2327"/>
                    <a:pt x="684" y="2301"/>
                  </a:cubicBezTo>
                  <a:lnTo>
                    <a:pt x="684" y="2215"/>
                  </a:lnTo>
                  <a:lnTo>
                    <a:pt x="684" y="2084"/>
                  </a:lnTo>
                  <a:cubicBezTo>
                    <a:pt x="657" y="2051"/>
                    <a:pt x="657" y="1999"/>
                    <a:pt x="657" y="1946"/>
                  </a:cubicBezTo>
                  <a:cubicBezTo>
                    <a:pt x="657" y="1808"/>
                    <a:pt x="631" y="1696"/>
                    <a:pt x="605" y="1532"/>
                  </a:cubicBezTo>
                  <a:cubicBezTo>
                    <a:pt x="572" y="1394"/>
                    <a:pt x="546" y="1263"/>
                    <a:pt x="519" y="1125"/>
                  </a:cubicBezTo>
                  <a:cubicBezTo>
                    <a:pt x="467" y="960"/>
                    <a:pt x="408" y="822"/>
                    <a:pt x="381" y="684"/>
                  </a:cubicBezTo>
                  <a:cubicBezTo>
                    <a:pt x="329" y="546"/>
                    <a:pt x="276" y="441"/>
                    <a:pt x="217" y="330"/>
                  </a:cubicBezTo>
                  <a:cubicBezTo>
                    <a:pt x="191" y="303"/>
                    <a:pt x="164" y="244"/>
                    <a:pt x="138" y="192"/>
                  </a:cubicBezTo>
                  <a:cubicBezTo>
                    <a:pt x="112" y="165"/>
                    <a:pt x="112" y="113"/>
                    <a:pt x="79" y="80"/>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70"/>
            <p:cNvSpPr/>
            <p:nvPr/>
          </p:nvSpPr>
          <p:spPr>
            <a:xfrm>
              <a:off x="6128275" y="2898417"/>
              <a:ext cx="41067" cy="204588"/>
            </a:xfrm>
            <a:custGeom>
              <a:rect b="b" l="l" r="r" t="t"/>
              <a:pathLst>
                <a:path extrusionOk="0" h="1644" w="330">
                  <a:moveTo>
                    <a:pt x="1" y="1"/>
                  </a:moveTo>
                  <a:lnTo>
                    <a:pt x="1" y="27"/>
                  </a:lnTo>
                  <a:cubicBezTo>
                    <a:pt x="1" y="27"/>
                    <a:pt x="1" y="53"/>
                    <a:pt x="27" y="86"/>
                  </a:cubicBezTo>
                  <a:cubicBezTo>
                    <a:pt x="27" y="139"/>
                    <a:pt x="53" y="191"/>
                    <a:pt x="53" y="277"/>
                  </a:cubicBezTo>
                  <a:cubicBezTo>
                    <a:pt x="80" y="303"/>
                    <a:pt x="80" y="356"/>
                    <a:pt x="80" y="415"/>
                  </a:cubicBezTo>
                  <a:cubicBezTo>
                    <a:pt x="113" y="441"/>
                    <a:pt x="113" y="494"/>
                    <a:pt x="113" y="520"/>
                  </a:cubicBezTo>
                  <a:cubicBezTo>
                    <a:pt x="139" y="605"/>
                    <a:pt x="139" y="711"/>
                    <a:pt x="165" y="822"/>
                  </a:cubicBezTo>
                  <a:cubicBezTo>
                    <a:pt x="191" y="934"/>
                    <a:pt x="191" y="1013"/>
                    <a:pt x="218" y="1125"/>
                  </a:cubicBezTo>
                  <a:lnTo>
                    <a:pt x="218" y="1236"/>
                  </a:lnTo>
                  <a:cubicBezTo>
                    <a:pt x="244" y="1289"/>
                    <a:pt x="244" y="1315"/>
                    <a:pt x="244" y="1368"/>
                  </a:cubicBezTo>
                  <a:cubicBezTo>
                    <a:pt x="277" y="1453"/>
                    <a:pt x="277" y="1506"/>
                    <a:pt x="277" y="1565"/>
                  </a:cubicBezTo>
                  <a:lnTo>
                    <a:pt x="277" y="1617"/>
                  </a:lnTo>
                  <a:cubicBezTo>
                    <a:pt x="277" y="1644"/>
                    <a:pt x="277" y="1644"/>
                    <a:pt x="303" y="1644"/>
                  </a:cubicBezTo>
                  <a:lnTo>
                    <a:pt x="303" y="1617"/>
                  </a:lnTo>
                  <a:lnTo>
                    <a:pt x="303" y="1565"/>
                  </a:lnTo>
                  <a:lnTo>
                    <a:pt x="303" y="1479"/>
                  </a:lnTo>
                  <a:lnTo>
                    <a:pt x="303" y="1368"/>
                  </a:lnTo>
                  <a:lnTo>
                    <a:pt x="303" y="1341"/>
                  </a:lnTo>
                  <a:cubicBezTo>
                    <a:pt x="329" y="1263"/>
                    <a:pt x="329" y="1177"/>
                    <a:pt x="303" y="1098"/>
                  </a:cubicBezTo>
                  <a:cubicBezTo>
                    <a:pt x="303" y="1013"/>
                    <a:pt x="303" y="908"/>
                    <a:pt x="277" y="796"/>
                  </a:cubicBezTo>
                  <a:cubicBezTo>
                    <a:pt x="277" y="684"/>
                    <a:pt x="244" y="605"/>
                    <a:pt x="218" y="494"/>
                  </a:cubicBezTo>
                  <a:cubicBezTo>
                    <a:pt x="191" y="415"/>
                    <a:pt x="165" y="329"/>
                    <a:pt x="139" y="277"/>
                  </a:cubicBezTo>
                  <a:lnTo>
                    <a:pt x="113" y="251"/>
                  </a:lnTo>
                  <a:cubicBezTo>
                    <a:pt x="113" y="218"/>
                    <a:pt x="80" y="165"/>
                    <a:pt x="80" y="139"/>
                  </a:cubicBezTo>
                  <a:cubicBezTo>
                    <a:pt x="53" y="113"/>
                    <a:pt x="53" y="86"/>
                    <a:pt x="53" y="86"/>
                  </a:cubicBezTo>
                  <a:cubicBezTo>
                    <a:pt x="27" y="53"/>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70"/>
            <p:cNvSpPr/>
            <p:nvPr/>
          </p:nvSpPr>
          <p:spPr>
            <a:xfrm>
              <a:off x="6148808" y="2234379"/>
              <a:ext cx="9831" cy="54134"/>
            </a:xfrm>
            <a:custGeom>
              <a:rect b="b" l="l" r="r" t="t"/>
              <a:pathLst>
                <a:path extrusionOk="0" h="435" w="79">
                  <a:moveTo>
                    <a:pt x="0" y="1"/>
                  </a:moveTo>
                  <a:lnTo>
                    <a:pt x="0" y="27"/>
                  </a:lnTo>
                  <a:lnTo>
                    <a:pt x="0" y="54"/>
                  </a:lnTo>
                  <a:lnTo>
                    <a:pt x="0" y="80"/>
                  </a:lnTo>
                  <a:lnTo>
                    <a:pt x="0" y="106"/>
                  </a:lnTo>
                  <a:lnTo>
                    <a:pt x="0" y="132"/>
                  </a:lnTo>
                  <a:lnTo>
                    <a:pt x="0" y="218"/>
                  </a:lnTo>
                  <a:cubicBezTo>
                    <a:pt x="0" y="244"/>
                    <a:pt x="26" y="270"/>
                    <a:pt x="26" y="297"/>
                  </a:cubicBezTo>
                  <a:lnTo>
                    <a:pt x="26" y="330"/>
                  </a:lnTo>
                  <a:lnTo>
                    <a:pt x="26" y="356"/>
                  </a:lnTo>
                  <a:lnTo>
                    <a:pt x="53" y="382"/>
                  </a:lnTo>
                  <a:lnTo>
                    <a:pt x="53" y="408"/>
                  </a:lnTo>
                  <a:lnTo>
                    <a:pt x="53" y="435"/>
                  </a:lnTo>
                  <a:cubicBezTo>
                    <a:pt x="79" y="435"/>
                    <a:pt x="79" y="408"/>
                    <a:pt x="79" y="408"/>
                  </a:cubicBezTo>
                  <a:lnTo>
                    <a:pt x="79" y="382"/>
                  </a:lnTo>
                  <a:lnTo>
                    <a:pt x="79" y="330"/>
                  </a:lnTo>
                  <a:lnTo>
                    <a:pt x="79" y="270"/>
                  </a:lnTo>
                  <a:lnTo>
                    <a:pt x="79" y="218"/>
                  </a:lnTo>
                  <a:cubicBezTo>
                    <a:pt x="79" y="192"/>
                    <a:pt x="79" y="165"/>
                    <a:pt x="53" y="132"/>
                  </a:cubicBezTo>
                  <a:lnTo>
                    <a:pt x="53" y="80"/>
                  </a:lnTo>
                  <a:lnTo>
                    <a:pt x="26" y="54"/>
                  </a:lnTo>
                  <a:lnTo>
                    <a:pt x="26" y="27"/>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70"/>
            <p:cNvSpPr/>
            <p:nvPr/>
          </p:nvSpPr>
          <p:spPr>
            <a:xfrm>
              <a:off x="6117697" y="2421669"/>
              <a:ext cx="20533" cy="102418"/>
            </a:xfrm>
            <a:custGeom>
              <a:rect b="b" l="l" r="r" t="t"/>
              <a:pathLst>
                <a:path extrusionOk="0" h="823" w="165">
                  <a:moveTo>
                    <a:pt x="165" y="1"/>
                  </a:moveTo>
                  <a:cubicBezTo>
                    <a:pt x="165" y="1"/>
                    <a:pt x="138" y="1"/>
                    <a:pt x="138" y="27"/>
                  </a:cubicBezTo>
                  <a:lnTo>
                    <a:pt x="138" y="53"/>
                  </a:lnTo>
                  <a:lnTo>
                    <a:pt x="112" y="80"/>
                  </a:lnTo>
                  <a:lnTo>
                    <a:pt x="112" y="139"/>
                  </a:lnTo>
                  <a:cubicBezTo>
                    <a:pt x="86" y="139"/>
                    <a:pt x="86" y="165"/>
                    <a:pt x="86" y="165"/>
                  </a:cubicBezTo>
                  <a:cubicBezTo>
                    <a:pt x="86" y="191"/>
                    <a:pt x="60" y="218"/>
                    <a:pt x="60" y="244"/>
                  </a:cubicBezTo>
                  <a:cubicBezTo>
                    <a:pt x="33" y="303"/>
                    <a:pt x="33" y="356"/>
                    <a:pt x="0" y="408"/>
                  </a:cubicBezTo>
                  <a:lnTo>
                    <a:pt x="0" y="546"/>
                  </a:lnTo>
                  <a:lnTo>
                    <a:pt x="0" y="658"/>
                  </a:lnTo>
                  <a:lnTo>
                    <a:pt x="0" y="684"/>
                  </a:lnTo>
                  <a:lnTo>
                    <a:pt x="0" y="737"/>
                  </a:lnTo>
                  <a:lnTo>
                    <a:pt x="0" y="796"/>
                  </a:lnTo>
                  <a:lnTo>
                    <a:pt x="0" y="822"/>
                  </a:lnTo>
                  <a:lnTo>
                    <a:pt x="33" y="822"/>
                  </a:lnTo>
                  <a:lnTo>
                    <a:pt x="33" y="796"/>
                  </a:lnTo>
                  <a:cubicBezTo>
                    <a:pt x="60" y="763"/>
                    <a:pt x="60" y="737"/>
                    <a:pt x="60" y="710"/>
                  </a:cubicBezTo>
                  <a:lnTo>
                    <a:pt x="60" y="684"/>
                  </a:lnTo>
                  <a:cubicBezTo>
                    <a:pt x="60" y="684"/>
                    <a:pt x="86" y="658"/>
                    <a:pt x="86" y="632"/>
                  </a:cubicBezTo>
                  <a:cubicBezTo>
                    <a:pt x="86" y="632"/>
                    <a:pt x="86" y="599"/>
                    <a:pt x="112" y="572"/>
                  </a:cubicBezTo>
                  <a:cubicBezTo>
                    <a:pt x="112" y="520"/>
                    <a:pt x="112" y="467"/>
                    <a:pt x="138" y="408"/>
                  </a:cubicBezTo>
                  <a:lnTo>
                    <a:pt x="138" y="270"/>
                  </a:lnTo>
                  <a:cubicBezTo>
                    <a:pt x="138" y="244"/>
                    <a:pt x="165" y="218"/>
                    <a:pt x="165" y="191"/>
                  </a:cubicBezTo>
                  <a:lnTo>
                    <a:pt x="165" y="139"/>
                  </a:lnTo>
                  <a:lnTo>
                    <a:pt x="165" y="53"/>
                  </a:lnTo>
                  <a:lnTo>
                    <a:pt x="165" y="27"/>
                  </a:lnTo>
                  <a:lnTo>
                    <a:pt x="16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70"/>
            <p:cNvSpPr/>
            <p:nvPr/>
          </p:nvSpPr>
          <p:spPr>
            <a:xfrm>
              <a:off x="6148808" y="2431500"/>
              <a:ext cx="17298" cy="85245"/>
            </a:xfrm>
            <a:custGeom>
              <a:rect b="b" l="l" r="r" t="t"/>
              <a:pathLst>
                <a:path extrusionOk="0" h="685" w="139">
                  <a:moveTo>
                    <a:pt x="53" y="1"/>
                  </a:moveTo>
                  <a:lnTo>
                    <a:pt x="53" y="27"/>
                  </a:lnTo>
                  <a:lnTo>
                    <a:pt x="53" y="86"/>
                  </a:lnTo>
                  <a:lnTo>
                    <a:pt x="53" y="112"/>
                  </a:lnTo>
                  <a:cubicBezTo>
                    <a:pt x="53" y="112"/>
                    <a:pt x="53" y="139"/>
                    <a:pt x="26" y="139"/>
                  </a:cubicBezTo>
                  <a:lnTo>
                    <a:pt x="26" y="224"/>
                  </a:lnTo>
                  <a:cubicBezTo>
                    <a:pt x="26" y="250"/>
                    <a:pt x="0" y="303"/>
                    <a:pt x="0" y="329"/>
                  </a:cubicBezTo>
                  <a:lnTo>
                    <a:pt x="0" y="467"/>
                  </a:lnTo>
                  <a:cubicBezTo>
                    <a:pt x="0" y="467"/>
                    <a:pt x="0" y="493"/>
                    <a:pt x="26" y="520"/>
                  </a:cubicBezTo>
                  <a:lnTo>
                    <a:pt x="26" y="553"/>
                  </a:lnTo>
                  <a:lnTo>
                    <a:pt x="26" y="579"/>
                  </a:lnTo>
                  <a:lnTo>
                    <a:pt x="26" y="631"/>
                  </a:lnTo>
                  <a:lnTo>
                    <a:pt x="26" y="658"/>
                  </a:lnTo>
                  <a:lnTo>
                    <a:pt x="26" y="684"/>
                  </a:lnTo>
                  <a:lnTo>
                    <a:pt x="53" y="658"/>
                  </a:lnTo>
                  <a:lnTo>
                    <a:pt x="53" y="631"/>
                  </a:lnTo>
                  <a:lnTo>
                    <a:pt x="53" y="605"/>
                  </a:lnTo>
                  <a:cubicBezTo>
                    <a:pt x="53" y="579"/>
                    <a:pt x="79" y="579"/>
                    <a:pt x="79" y="579"/>
                  </a:cubicBezTo>
                  <a:lnTo>
                    <a:pt x="79" y="553"/>
                  </a:lnTo>
                  <a:cubicBezTo>
                    <a:pt x="79" y="520"/>
                    <a:pt x="112" y="493"/>
                    <a:pt x="112" y="467"/>
                  </a:cubicBezTo>
                  <a:cubicBezTo>
                    <a:pt x="112" y="415"/>
                    <a:pt x="138" y="388"/>
                    <a:pt x="138" y="329"/>
                  </a:cubicBezTo>
                  <a:lnTo>
                    <a:pt x="138" y="224"/>
                  </a:lnTo>
                  <a:cubicBezTo>
                    <a:pt x="112" y="191"/>
                    <a:pt x="112" y="165"/>
                    <a:pt x="112" y="139"/>
                  </a:cubicBezTo>
                  <a:lnTo>
                    <a:pt x="112" y="112"/>
                  </a:lnTo>
                  <a:lnTo>
                    <a:pt x="112" y="86"/>
                  </a:lnTo>
                  <a:cubicBezTo>
                    <a:pt x="112" y="60"/>
                    <a:pt x="79" y="60"/>
                    <a:pt x="79" y="27"/>
                  </a:cubicBezTo>
                  <a:lnTo>
                    <a:pt x="7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70"/>
            <p:cNvSpPr/>
            <p:nvPr/>
          </p:nvSpPr>
          <p:spPr>
            <a:xfrm>
              <a:off x="6162621" y="2217205"/>
              <a:ext cx="20658" cy="71307"/>
            </a:xfrm>
            <a:custGeom>
              <a:rect b="b" l="l" r="r" t="t"/>
              <a:pathLst>
                <a:path extrusionOk="0" h="573" w="166">
                  <a:moveTo>
                    <a:pt x="27" y="1"/>
                  </a:moveTo>
                  <a:lnTo>
                    <a:pt x="27" y="27"/>
                  </a:lnTo>
                  <a:lnTo>
                    <a:pt x="27" y="54"/>
                  </a:lnTo>
                  <a:lnTo>
                    <a:pt x="27" y="80"/>
                  </a:lnTo>
                  <a:lnTo>
                    <a:pt x="27" y="106"/>
                  </a:lnTo>
                  <a:cubicBezTo>
                    <a:pt x="1" y="139"/>
                    <a:pt x="1" y="165"/>
                    <a:pt x="1" y="192"/>
                  </a:cubicBezTo>
                  <a:cubicBezTo>
                    <a:pt x="1" y="218"/>
                    <a:pt x="1" y="270"/>
                    <a:pt x="27" y="303"/>
                  </a:cubicBezTo>
                  <a:cubicBezTo>
                    <a:pt x="27" y="330"/>
                    <a:pt x="27" y="382"/>
                    <a:pt x="53" y="408"/>
                  </a:cubicBezTo>
                  <a:cubicBezTo>
                    <a:pt x="53" y="435"/>
                    <a:pt x="80" y="468"/>
                    <a:pt x="80" y="468"/>
                  </a:cubicBezTo>
                  <a:cubicBezTo>
                    <a:pt x="80" y="494"/>
                    <a:pt x="80" y="494"/>
                    <a:pt x="106" y="494"/>
                  </a:cubicBezTo>
                  <a:lnTo>
                    <a:pt x="106" y="520"/>
                  </a:lnTo>
                  <a:cubicBezTo>
                    <a:pt x="106" y="546"/>
                    <a:pt x="132" y="546"/>
                    <a:pt x="132" y="546"/>
                  </a:cubicBezTo>
                  <a:lnTo>
                    <a:pt x="132" y="573"/>
                  </a:lnTo>
                  <a:lnTo>
                    <a:pt x="165" y="573"/>
                  </a:lnTo>
                  <a:lnTo>
                    <a:pt x="165" y="546"/>
                  </a:lnTo>
                  <a:lnTo>
                    <a:pt x="165" y="494"/>
                  </a:lnTo>
                  <a:lnTo>
                    <a:pt x="165" y="435"/>
                  </a:lnTo>
                  <a:cubicBezTo>
                    <a:pt x="165" y="408"/>
                    <a:pt x="165" y="408"/>
                    <a:pt x="132" y="382"/>
                  </a:cubicBezTo>
                  <a:lnTo>
                    <a:pt x="132" y="270"/>
                  </a:lnTo>
                  <a:cubicBezTo>
                    <a:pt x="132" y="244"/>
                    <a:pt x="106" y="218"/>
                    <a:pt x="106" y="192"/>
                  </a:cubicBezTo>
                  <a:cubicBezTo>
                    <a:pt x="106" y="165"/>
                    <a:pt x="106" y="139"/>
                    <a:pt x="80" y="139"/>
                  </a:cubicBezTo>
                  <a:lnTo>
                    <a:pt x="80" y="80"/>
                  </a:lnTo>
                  <a:cubicBezTo>
                    <a:pt x="53" y="54"/>
                    <a:pt x="53" y="27"/>
                    <a:pt x="53" y="27"/>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70"/>
            <p:cNvSpPr/>
            <p:nvPr/>
          </p:nvSpPr>
          <p:spPr>
            <a:xfrm>
              <a:off x="6131635" y="2571376"/>
              <a:ext cx="17298" cy="95823"/>
            </a:xfrm>
            <a:custGeom>
              <a:rect b="b" l="l" r="r" t="t"/>
              <a:pathLst>
                <a:path extrusionOk="0" h="770" w="139">
                  <a:moveTo>
                    <a:pt x="86" y="0"/>
                  </a:moveTo>
                  <a:lnTo>
                    <a:pt x="53" y="27"/>
                  </a:lnTo>
                  <a:lnTo>
                    <a:pt x="53" y="53"/>
                  </a:lnTo>
                  <a:lnTo>
                    <a:pt x="53" y="112"/>
                  </a:lnTo>
                  <a:lnTo>
                    <a:pt x="53" y="138"/>
                  </a:lnTo>
                  <a:lnTo>
                    <a:pt x="26" y="165"/>
                  </a:lnTo>
                  <a:lnTo>
                    <a:pt x="26" y="250"/>
                  </a:lnTo>
                  <a:cubicBezTo>
                    <a:pt x="0" y="303"/>
                    <a:pt x="0" y="355"/>
                    <a:pt x="0" y="381"/>
                  </a:cubicBezTo>
                  <a:cubicBezTo>
                    <a:pt x="0" y="441"/>
                    <a:pt x="26" y="493"/>
                    <a:pt x="26" y="519"/>
                  </a:cubicBezTo>
                  <a:lnTo>
                    <a:pt x="26" y="605"/>
                  </a:lnTo>
                  <a:cubicBezTo>
                    <a:pt x="53" y="631"/>
                    <a:pt x="53" y="631"/>
                    <a:pt x="53" y="657"/>
                  </a:cubicBezTo>
                  <a:lnTo>
                    <a:pt x="53" y="684"/>
                  </a:lnTo>
                  <a:lnTo>
                    <a:pt x="53" y="743"/>
                  </a:lnTo>
                  <a:lnTo>
                    <a:pt x="53" y="769"/>
                  </a:lnTo>
                  <a:lnTo>
                    <a:pt x="86" y="769"/>
                  </a:lnTo>
                  <a:lnTo>
                    <a:pt x="86" y="743"/>
                  </a:lnTo>
                  <a:cubicBezTo>
                    <a:pt x="112" y="710"/>
                    <a:pt x="112" y="684"/>
                    <a:pt x="112" y="657"/>
                  </a:cubicBezTo>
                  <a:lnTo>
                    <a:pt x="112" y="605"/>
                  </a:lnTo>
                  <a:lnTo>
                    <a:pt x="112" y="519"/>
                  </a:lnTo>
                  <a:cubicBezTo>
                    <a:pt x="138" y="467"/>
                    <a:pt x="138" y="441"/>
                    <a:pt x="138" y="381"/>
                  </a:cubicBezTo>
                  <a:cubicBezTo>
                    <a:pt x="138" y="355"/>
                    <a:pt x="138" y="303"/>
                    <a:pt x="112" y="250"/>
                  </a:cubicBezTo>
                  <a:lnTo>
                    <a:pt x="112" y="191"/>
                  </a:lnTo>
                  <a:lnTo>
                    <a:pt x="112" y="138"/>
                  </a:lnTo>
                  <a:lnTo>
                    <a:pt x="112" y="112"/>
                  </a:lnTo>
                  <a:cubicBezTo>
                    <a:pt x="86" y="86"/>
                    <a:pt x="86" y="53"/>
                    <a:pt x="86" y="53"/>
                  </a:cubicBezTo>
                  <a:lnTo>
                    <a:pt x="86" y="27"/>
                  </a:lnTo>
                  <a:lnTo>
                    <a:pt x="8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70"/>
            <p:cNvSpPr/>
            <p:nvPr/>
          </p:nvSpPr>
          <p:spPr>
            <a:xfrm>
              <a:off x="6199457" y="2571376"/>
              <a:ext cx="14062" cy="81885"/>
            </a:xfrm>
            <a:custGeom>
              <a:rect b="b" l="l" r="r" t="t"/>
              <a:pathLst>
                <a:path extrusionOk="0" h="658" w="113">
                  <a:moveTo>
                    <a:pt x="1" y="0"/>
                  </a:moveTo>
                  <a:lnTo>
                    <a:pt x="1" y="27"/>
                  </a:lnTo>
                  <a:lnTo>
                    <a:pt x="1" y="86"/>
                  </a:lnTo>
                  <a:lnTo>
                    <a:pt x="1" y="112"/>
                  </a:lnTo>
                  <a:lnTo>
                    <a:pt x="1" y="165"/>
                  </a:lnTo>
                  <a:lnTo>
                    <a:pt x="1" y="217"/>
                  </a:lnTo>
                  <a:lnTo>
                    <a:pt x="1" y="329"/>
                  </a:lnTo>
                  <a:lnTo>
                    <a:pt x="1" y="441"/>
                  </a:lnTo>
                  <a:cubicBezTo>
                    <a:pt x="33" y="467"/>
                    <a:pt x="33" y="493"/>
                    <a:pt x="33" y="493"/>
                  </a:cubicBezTo>
                  <a:lnTo>
                    <a:pt x="33" y="546"/>
                  </a:lnTo>
                  <a:lnTo>
                    <a:pt x="33" y="579"/>
                  </a:lnTo>
                  <a:cubicBezTo>
                    <a:pt x="60" y="579"/>
                    <a:pt x="60" y="605"/>
                    <a:pt x="60" y="631"/>
                  </a:cubicBezTo>
                  <a:lnTo>
                    <a:pt x="60" y="657"/>
                  </a:lnTo>
                  <a:cubicBezTo>
                    <a:pt x="86" y="657"/>
                    <a:pt x="86" y="657"/>
                    <a:pt x="86" y="631"/>
                  </a:cubicBezTo>
                  <a:lnTo>
                    <a:pt x="86" y="579"/>
                  </a:lnTo>
                  <a:lnTo>
                    <a:pt x="86" y="546"/>
                  </a:lnTo>
                  <a:lnTo>
                    <a:pt x="112" y="519"/>
                  </a:lnTo>
                  <a:lnTo>
                    <a:pt x="112" y="441"/>
                  </a:lnTo>
                  <a:lnTo>
                    <a:pt x="112" y="329"/>
                  </a:lnTo>
                  <a:cubicBezTo>
                    <a:pt x="112" y="276"/>
                    <a:pt x="112" y="250"/>
                    <a:pt x="86" y="191"/>
                  </a:cubicBezTo>
                  <a:lnTo>
                    <a:pt x="86" y="138"/>
                  </a:lnTo>
                  <a:lnTo>
                    <a:pt x="60" y="112"/>
                  </a:lnTo>
                  <a:lnTo>
                    <a:pt x="60" y="86"/>
                  </a:lnTo>
                  <a:cubicBezTo>
                    <a:pt x="60" y="53"/>
                    <a:pt x="33" y="53"/>
                    <a:pt x="33" y="27"/>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70"/>
            <p:cNvSpPr/>
            <p:nvPr/>
          </p:nvSpPr>
          <p:spPr>
            <a:xfrm>
              <a:off x="6186390" y="3269761"/>
              <a:ext cx="58116" cy="235574"/>
            </a:xfrm>
            <a:custGeom>
              <a:rect b="b" l="l" r="r" t="t"/>
              <a:pathLst>
                <a:path extrusionOk="0" h="1893" w="467">
                  <a:moveTo>
                    <a:pt x="27" y="0"/>
                  </a:moveTo>
                  <a:cubicBezTo>
                    <a:pt x="0" y="0"/>
                    <a:pt x="0" y="0"/>
                    <a:pt x="0" y="26"/>
                  </a:cubicBezTo>
                  <a:cubicBezTo>
                    <a:pt x="0" y="26"/>
                    <a:pt x="27" y="59"/>
                    <a:pt x="27" y="112"/>
                  </a:cubicBezTo>
                  <a:cubicBezTo>
                    <a:pt x="27" y="138"/>
                    <a:pt x="27" y="191"/>
                    <a:pt x="53" y="250"/>
                  </a:cubicBezTo>
                  <a:lnTo>
                    <a:pt x="53" y="302"/>
                  </a:lnTo>
                  <a:cubicBezTo>
                    <a:pt x="53" y="355"/>
                    <a:pt x="53" y="388"/>
                    <a:pt x="79" y="414"/>
                  </a:cubicBezTo>
                  <a:cubicBezTo>
                    <a:pt x="79" y="493"/>
                    <a:pt x="79" y="552"/>
                    <a:pt x="106" y="605"/>
                  </a:cubicBezTo>
                  <a:cubicBezTo>
                    <a:pt x="138" y="743"/>
                    <a:pt x="138" y="848"/>
                    <a:pt x="165" y="960"/>
                  </a:cubicBezTo>
                  <a:cubicBezTo>
                    <a:pt x="191" y="1071"/>
                    <a:pt x="217" y="1176"/>
                    <a:pt x="270" y="1288"/>
                  </a:cubicBezTo>
                  <a:cubicBezTo>
                    <a:pt x="270" y="1374"/>
                    <a:pt x="303" y="1426"/>
                    <a:pt x="329" y="1479"/>
                  </a:cubicBezTo>
                  <a:cubicBezTo>
                    <a:pt x="329" y="1505"/>
                    <a:pt x="355" y="1564"/>
                    <a:pt x="355" y="1590"/>
                  </a:cubicBezTo>
                  <a:lnTo>
                    <a:pt x="382" y="1643"/>
                  </a:lnTo>
                  <a:cubicBezTo>
                    <a:pt x="382" y="1702"/>
                    <a:pt x="408" y="1755"/>
                    <a:pt x="408" y="1807"/>
                  </a:cubicBezTo>
                  <a:cubicBezTo>
                    <a:pt x="434" y="1834"/>
                    <a:pt x="434" y="1866"/>
                    <a:pt x="434" y="1866"/>
                  </a:cubicBezTo>
                  <a:lnTo>
                    <a:pt x="434" y="1893"/>
                  </a:lnTo>
                  <a:lnTo>
                    <a:pt x="467" y="1893"/>
                  </a:lnTo>
                  <a:lnTo>
                    <a:pt x="467" y="1866"/>
                  </a:lnTo>
                  <a:cubicBezTo>
                    <a:pt x="467" y="1866"/>
                    <a:pt x="467" y="1834"/>
                    <a:pt x="434" y="1781"/>
                  </a:cubicBezTo>
                  <a:cubicBezTo>
                    <a:pt x="434" y="1755"/>
                    <a:pt x="434" y="1702"/>
                    <a:pt x="408" y="1643"/>
                  </a:cubicBezTo>
                  <a:lnTo>
                    <a:pt x="408" y="1590"/>
                  </a:lnTo>
                  <a:cubicBezTo>
                    <a:pt x="408" y="1538"/>
                    <a:pt x="408" y="1505"/>
                    <a:pt x="382" y="1452"/>
                  </a:cubicBezTo>
                  <a:cubicBezTo>
                    <a:pt x="382" y="1400"/>
                    <a:pt x="382" y="1341"/>
                    <a:pt x="355" y="1288"/>
                  </a:cubicBezTo>
                  <a:cubicBezTo>
                    <a:pt x="329" y="1150"/>
                    <a:pt x="329" y="1045"/>
                    <a:pt x="303" y="933"/>
                  </a:cubicBezTo>
                  <a:cubicBezTo>
                    <a:pt x="270" y="822"/>
                    <a:pt x="244" y="716"/>
                    <a:pt x="191" y="605"/>
                  </a:cubicBezTo>
                  <a:cubicBezTo>
                    <a:pt x="191" y="519"/>
                    <a:pt x="165" y="467"/>
                    <a:pt x="138" y="414"/>
                  </a:cubicBezTo>
                  <a:cubicBezTo>
                    <a:pt x="138" y="355"/>
                    <a:pt x="138" y="329"/>
                    <a:pt x="106" y="302"/>
                  </a:cubicBezTo>
                  <a:lnTo>
                    <a:pt x="79" y="250"/>
                  </a:lnTo>
                  <a:cubicBezTo>
                    <a:pt x="79" y="191"/>
                    <a:pt x="53" y="138"/>
                    <a:pt x="53" y="86"/>
                  </a:cubicBezTo>
                  <a:cubicBezTo>
                    <a:pt x="53" y="59"/>
                    <a:pt x="27" y="26"/>
                    <a:pt x="27" y="26"/>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70"/>
            <p:cNvSpPr/>
            <p:nvPr/>
          </p:nvSpPr>
          <p:spPr>
            <a:xfrm>
              <a:off x="6189626" y="2217205"/>
              <a:ext cx="20533" cy="61476"/>
            </a:xfrm>
            <a:custGeom>
              <a:rect b="b" l="l" r="r" t="t"/>
              <a:pathLst>
                <a:path extrusionOk="0" h="494" w="165">
                  <a:moveTo>
                    <a:pt x="1" y="1"/>
                  </a:moveTo>
                  <a:lnTo>
                    <a:pt x="1" y="27"/>
                  </a:lnTo>
                  <a:lnTo>
                    <a:pt x="1" y="54"/>
                  </a:lnTo>
                  <a:lnTo>
                    <a:pt x="1" y="80"/>
                  </a:lnTo>
                  <a:lnTo>
                    <a:pt x="1" y="106"/>
                  </a:lnTo>
                  <a:lnTo>
                    <a:pt x="1" y="139"/>
                  </a:lnTo>
                  <a:cubicBezTo>
                    <a:pt x="27" y="139"/>
                    <a:pt x="27" y="165"/>
                    <a:pt x="27" y="165"/>
                  </a:cubicBezTo>
                  <a:lnTo>
                    <a:pt x="27" y="270"/>
                  </a:lnTo>
                  <a:cubicBezTo>
                    <a:pt x="53" y="270"/>
                    <a:pt x="53" y="303"/>
                    <a:pt x="80" y="330"/>
                  </a:cubicBezTo>
                  <a:lnTo>
                    <a:pt x="80" y="382"/>
                  </a:lnTo>
                  <a:cubicBezTo>
                    <a:pt x="80" y="382"/>
                    <a:pt x="112" y="382"/>
                    <a:pt x="112" y="408"/>
                  </a:cubicBezTo>
                  <a:cubicBezTo>
                    <a:pt x="112" y="435"/>
                    <a:pt x="139" y="435"/>
                    <a:pt x="139" y="468"/>
                  </a:cubicBezTo>
                  <a:lnTo>
                    <a:pt x="139" y="494"/>
                  </a:lnTo>
                  <a:cubicBezTo>
                    <a:pt x="165" y="494"/>
                    <a:pt x="165" y="468"/>
                    <a:pt x="165" y="468"/>
                  </a:cubicBezTo>
                  <a:lnTo>
                    <a:pt x="165" y="435"/>
                  </a:lnTo>
                  <a:lnTo>
                    <a:pt x="165" y="408"/>
                  </a:lnTo>
                  <a:lnTo>
                    <a:pt x="165" y="382"/>
                  </a:lnTo>
                  <a:lnTo>
                    <a:pt x="165" y="303"/>
                  </a:lnTo>
                  <a:lnTo>
                    <a:pt x="165" y="218"/>
                  </a:lnTo>
                  <a:cubicBezTo>
                    <a:pt x="139" y="192"/>
                    <a:pt x="139" y="165"/>
                    <a:pt x="112" y="139"/>
                  </a:cubicBezTo>
                  <a:cubicBezTo>
                    <a:pt x="112" y="106"/>
                    <a:pt x="80" y="106"/>
                    <a:pt x="80" y="80"/>
                  </a:cubicBezTo>
                  <a:lnTo>
                    <a:pt x="53" y="80"/>
                  </a:lnTo>
                  <a:lnTo>
                    <a:pt x="53" y="54"/>
                  </a:lnTo>
                  <a:cubicBezTo>
                    <a:pt x="27" y="54"/>
                    <a:pt x="27" y="27"/>
                    <a:pt x="27" y="27"/>
                  </a:cubicBezTo>
                  <a:cubicBezTo>
                    <a:pt x="1" y="27"/>
                    <a:pt x="1" y="1"/>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70"/>
            <p:cNvSpPr/>
            <p:nvPr/>
          </p:nvSpPr>
          <p:spPr>
            <a:xfrm>
              <a:off x="6128275" y="2237739"/>
              <a:ext cx="9956" cy="61476"/>
            </a:xfrm>
            <a:custGeom>
              <a:rect b="b" l="l" r="r" t="t"/>
              <a:pathLst>
                <a:path extrusionOk="0" h="494" w="80">
                  <a:moveTo>
                    <a:pt x="1" y="0"/>
                  </a:moveTo>
                  <a:lnTo>
                    <a:pt x="1" y="27"/>
                  </a:lnTo>
                  <a:lnTo>
                    <a:pt x="1" y="53"/>
                  </a:lnTo>
                  <a:lnTo>
                    <a:pt x="1" y="105"/>
                  </a:lnTo>
                  <a:lnTo>
                    <a:pt x="1" y="165"/>
                  </a:lnTo>
                  <a:lnTo>
                    <a:pt x="1" y="243"/>
                  </a:lnTo>
                  <a:lnTo>
                    <a:pt x="1" y="329"/>
                  </a:lnTo>
                  <a:cubicBezTo>
                    <a:pt x="1" y="355"/>
                    <a:pt x="1" y="355"/>
                    <a:pt x="27" y="381"/>
                  </a:cubicBezTo>
                  <a:lnTo>
                    <a:pt x="27" y="434"/>
                  </a:lnTo>
                  <a:lnTo>
                    <a:pt x="27" y="467"/>
                  </a:lnTo>
                  <a:cubicBezTo>
                    <a:pt x="27" y="493"/>
                    <a:pt x="53" y="493"/>
                    <a:pt x="53" y="493"/>
                  </a:cubicBezTo>
                  <a:lnTo>
                    <a:pt x="53" y="467"/>
                  </a:lnTo>
                  <a:lnTo>
                    <a:pt x="53" y="408"/>
                  </a:lnTo>
                  <a:lnTo>
                    <a:pt x="53" y="355"/>
                  </a:lnTo>
                  <a:cubicBezTo>
                    <a:pt x="53" y="355"/>
                    <a:pt x="53" y="329"/>
                    <a:pt x="80" y="329"/>
                  </a:cubicBezTo>
                  <a:lnTo>
                    <a:pt x="80" y="243"/>
                  </a:lnTo>
                  <a:cubicBezTo>
                    <a:pt x="53" y="217"/>
                    <a:pt x="53" y="191"/>
                    <a:pt x="53" y="165"/>
                  </a:cubicBezTo>
                  <a:lnTo>
                    <a:pt x="53" y="105"/>
                  </a:lnTo>
                  <a:lnTo>
                    <a:pt x="53" y="79"/>
                  </a:lnTo>
                  <a:lnTo>
                    <a:pt x="53" y="53"/>
                  </a:lnTo>
                  <a:lnTo>
                    <a:pt x="53" y="27"/>
                  </a:lnTo>
                  <a:cubicBezTo>
                    <a:pt x="27" y="27"/>
                    <a:pt x="27"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70"/>
            <p:cNvSpPr/>
            <p:nvPr/>
          </p:nvSpPr>
          <p:spPr>
            <a:xfrm>
              <a:off x="6203564" y="2434735"/>
              <a:ext cx="13191" cy="75414"/>
            </a:xfrm>
            <a:custGeom>
              <a:rect b="b" l="l" r="r" t="t"/>
              <a:pathLst>
                <a:path extrusionOk="0" h="606" w="106">
                  <a:moveTo>
                    <a:pt x="27" y="1"/>
                  </a:moveTo>
                  <a:lnTo>
                    <a:pt x="27" y="34"/>
                  </a:lnTo>
                  <a:lnTo>
                    <a:pt x="27" y="86"/>
                  </a:lnTo>
                  <a:lnTo>
                    <a:pt x="27" y="139"/>
                  </a:lnTo>
                  <a:cubicBezTo>
                    <a:pt x="0" y="165"/>
                    <a:pt x="0" y="165"/>
                    <a:pt x="0" y="198"/>
                  </a:cubicBezTo>
                  <a:lnTo>
                    <a:pt x="0" y="303"/>
                  </a:lnTo>
                  <a:lnTo>
                    <a:pt x="0" y="415"/>
                  </a:lnTo>
                  <a:cubicBezTo>
                    <a:pt x="0" y="441"/>
                    <a:pt x="0" y="441"/>
                    <a:pt x="27" y="467"/>
                  </a:cubicBezTo>
                  <a:lnTo>
                    <a:pt x="27" y="494"/>
                  </a:lnTo>
                  <a:lnTo>
                    <a:pt x="27" y="527"/>
                  </a:lnTo>
                  <a:lnTo>
                    <a:pt x="27" y="579"/>
                  </a:lnTo>
                  <a:lnTo>
                    <a:pt x="27" y="605"/>
                  </a:lnTo>
                  <a:lnTo>
                    <a:pt x="53" y="605"/>
                  </a:lnTo>
                  <a:lnTo>
                    <a:pt x="53" y="579"/>
                  </a:lnTo>
                  <a:lnTo>
                    <a:pt x="53" y="553"/>
                  </a:lnTo>
                  <a:cubicBezTo>
                    <a:pt x="79" y="553"/>
                    <a:pt x="79" y="527"/>
                    <a:pt x="79" y="527"/>
                  </a:cubicBezTo>
                  <a:lnTo>
                    <a:pt x="79" y="494"/>
                  </a:lnTo>
                  <a:cubicBezTo>
                    <a:pt x="79" y="467"/>
                    <a:pt x="106" y="441"/>
                    <a:pt x="106" y="415"/>
                  </a:cubicBezTo>
                  <a:lnTo>
                    <a:pt x="106" y="303"/>
                  </a:lnTo>
                  <a:lnTo>
                    <a:pt x="106" y="198"/>
                  </a:lnTo>
                  <a:cubicBezTo>
                    <a:pt x="106" y="165"/>
                    <a:pt x="79" y="139"/>
                    <a:pt x="79" y="113"/>
                  </a:cubicBezTo>
                  <a:lnTo>
                    <a:pt x="79" y="86"/>
                  </a:lnTo>
                  <a:cubicBezTo>
                    <a:pt x="79" y="86"/>
                    <a:pt x="79" y="60"/>
                    <a:pt x="53" y="60"/>
                  </a:cubicBezTo>
                  <a:lnTo>
                    <a:pt x="53" y="34"/>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70"/>
            <p:cNvSpPr/>
            <p:nvPr/>
          </p:nvSpPr>
          <p:spPr>
            <a:xfrm>
              <a:off x="6199457" y="2745599"/>
              <a:ext cx="14062" cy="50774"/>
            </a:xfrm>
            <a:custGeom>
              <a:rect b="b" l="l" r="r" t="t"/>
              <a:pathLst>
                <a:path extrusionOk="0" h="408" w="113">
                  <a:moveTo>
                    <a:pt x="1" y="0"/>
                  </a:moveTo>
                  <a:lnTo>
                    <a:pt x="1" y="26"/>
                  </a:lnTo>
                  <a:lnTo>
                    <a:pt x="1" y="53"/>
                  </a:lnTo>
                  <a:lnTo>
                    <a:pt x="1" y="79"/>
                  </a:lnTo>
                  <a:lnTo>
                    <a:pt x="1" y="105"/>
                  </a:lnTo>
                  <a:lnTo>
                    <a:pt x="1" y="131"/>
                  </a:lnTo>
                  <a:lnTo>
                    <a:pt x="1" y="217"/>
                  </a:lnTo>
                  <a:cubicBezTo>
                    <a:pt x="1" y="243"/>
                    <a:pt x="1" y="269"/>
                    <a:pt x="33" y="296"/>
                  </a:cubicBezTo>
                  <a:cubicBezTo>
                    <a:pt x="33" y="296"/>
                    <a:pt x="33" y="329"/>
                    <a:pt x="60" y="329"/>
                  </a:cubicBezTo>
                  <a:lnTo>
                    <a:pt x="60" y="355"/>
                  </a:lnTo>
                  <a:lnTo>
                    <a:pt x="86" y="381"/>
                  </a:lnTo>
                  <a:lnTo>
                    <a:pt x="86" y="407"/>
                  </a:lnTo>
                  <a:lnTo>
                    <a:pt x="112" y="407"/>
                  </a:lnTo>
                  <a:lnTo>
                    <a:pt x="112" y="381"/>
                  </a:lnTo>
                  <a:lnTo>
                    <a:pt x="112" y="355"/>
                  </a:lnTo>
                  <a:lnTo>
                    <a:pt x="112" y="329"/>
                  </a:lnTo>
                  <a:lnTo>
                    <a:pt x="112" y="296"/>
                  </a:lnTo>
                  <a:lnTo>
                    <a:pt x="112" y="269"/>
                  </a:lnTo>
                  <a:lnTo>
                    <a:pt x="112" y="191"/>
                  </a:lnTo>
                  <a:cubicBezTo>
                    <a:pt x="112" y="164"/>
                    <a:pt x="112" y="164"/>
                    <a:pt x="86" y="131"/>
                  </a:cubicBezTo>
                  <a:cubicBezTo>
                    <a:pt x="86" y="105"/>
                    <a:pt x="86" y="105"/>
                    <a:pt x="60" y="79"/>
                  </a:cubicBezTo>
                  <a:lnTo>
                    <a:pt x="60" y="53"/>
                  </a:lnTo>
                  <a:cubicBezTo>
                    <a:pt x="33" y="53"/>
                    <a:pt x="33" y="53"/>
                    <a:pt x="33" y="26"/>
                  </a:cubicBez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70"/>
            <p:cNvSpPr/>
            <p:nvPr/>
          </p:nvSpPr>
          <p:spPr>
            <a:xfrm>
              <a:off x="6199457" y="2329330"/>
              <a:ext cx="27876" cy="64711"/>
            </a:xfrm>
            <a:custGeom>
              <a:rect b="b" l="l" r="r" t="t"/>
              <a:pathLst>
                <a:path extrusionOk="0" h="520" w="224">
                  <a:moveTo>
                    <a:pt x="1" y="0"/>
                  </a:moveTo>
                  <a:lnTo>
                    <a:pt x="1" y="27"/>
                  </a:lnTo>
                  <a:lnTo>
                    <a:pt x="1" y="59"/>
                  </a:lnTo>
                  <a:cubicBezTo>
                    <a:pt x="33" y="59"/>
                    <a:pt x="33" y="86"/>
                    <a:pt x="33" y="86"/>
                  </a:cubicBezTo>
                  <a:cubicBezTo>
                    <a:pt x="33" y="112"/>
                    <a:pt x="60" y="112"/>
                    <a:pt x="60" y="138"/>
                  </a:cubicBezTo>
                  <a:lnTo>
                    <a:pt x="60" y="165"/>
                  </a:lnTo>
                  <a:lnTo>
                    <a:pt x="86" y="276"/>
                  </a:lnTo>
                  <a:lnTo>
                    <a:pt x="112" y="355"/>
                  </a:lnTo>
                  <a:lnTo>
                    <a:pt x="139" y="388"/>
                  </a:lnTo>
                  <a:lnTo>
                    <a:pt x="139" y="414"/>
                  </a:lnTo>
                  <a:cubicBezTo>
                    <a:pt x="165" y="441"/>
                    <a:pt x="165" y="467"/>
                    <a:pt x="165" y="493"/>
                  </a:cubicBezTo>
                  <a:lnTo>
                    <a:pt x="165" y="519"/>
                  </a:lnTo>
                  <a:cubicBezTo>
                    <a:pt x="198" y="519"/>
                    <a:pt x="198" y="493"/>
                    <a:pt x="198" y="493"/>
                  </a:cubicBezTo>
                  <a:lnTo>
                    <a:pt x="198" y="467"/>
                  </a:lnTo>
                  <a:lnTo>
                    <a:pt x="198" y="414"/>
                  </a:lnTo>
                  <a:lnTo>
                    <a:pt x="224" y="414"/>
                  </a:lnTo>
                  <a:lnTo>
                    <a:pt x="224" y="329"/>
                  </a:lnTo>
                  <a:cubicBezTo>
                    <a:pt x="224" y="303"/>
                    <a:pt x="224" y="250"/>
                    <a:pt x="198" y="224"/>
                  </a:cubicBezTo>
                  <a:cubicBezTo>
                    <a:pt x="198" y="191"/>
                    <a:pt x="165" y="165"/>
                    <a:pt x="139" y="138"/>
                  </a:cubicBezTo>
                  <a:cubicBezTo>
                    <a:pt x="139" y="112"/>
                    <a:pt x="112" y="86"/>
                    <a:pt x="86" y="86"/>
                  </a:cubicBezTo>
                  <a:lnTo>
                    <a:pt x="86" y="59"/>
                  </a:lnTo>
                  <a:cubicBezTo>
                    <a:pt x="86" y="59"/>
                    <a:pt x="60" y="59"/>
                    <a:pt x="60" y="27"/>
                  </a:cubicBezTo>
                  <a:lnTo>
                    <a:pt x="33" y="27"/>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70"/>
            <p:cNvSpPr/>
            <p:nvPr/>
          </p:nvSpPr>
          <p:spPr>
            <a:xfrm>
              <a:off x="5777464" y="2346504"/>
              <a:ext cx="269175" cy="309992"/>
            </a:xfrm>
            <a:custGeom>
              <a:rect b="b" l="l" r="r" t="t"/>
              <a:pathLst>
                <a:path extrusionOk="0" h="2491" w="2163">
                  <a:moveTo>
                    <a:pt x="1782" y="0"/>
                  </a:moveTo>
                  <a:cubicBezTo>
                    <a:pt x="1749" y="27"/>
                    <a:pt x="1722" y="27"/>
                    <a:pt x="1696" y="86"/>
                  </a:cubicBezTo>
                  <a:cubicBezTo>
                    <a:pt x="1644" y="138"/>
                    <a:pt x="1617" y="191"/>
                    <a:pt x="1584" y="276"/>
                  </a:cubicBezTo>
                  <a:lnTo>
                    <a:pt x="1584" y="303"/>
                  </a:lnTo>
                  <a:lnTo>
                    <a:pt x="1617" y="303"/>
                  </a:lnTo>
                  <a:lnTo>
                    <a:pt x="1617" y="276"/>
                  </a:lnTo>
                  <a:cubicBezTo>
                    <a:pt x="1644" y="217"/>
                    <a:pt x="1670" y="165"/>
                    <a:pt x="1722" y="112"/>
                  </a:cubicBezTo>
                  <a:cubicBezTo>
                    <a:pt x="1749" y="86"/>
                    <a:pt x="1808" y="86"/>
                    <a:pt x="1834" y="86"/>
                  </a:cubicBezTo>
                  <a:lnTo>
                    <a:pt x="1887" y="86"/>
                  </a:lnTo>
                  <a:cubicBezTo>
                    <a:pt x="1913" y="112"/>
                    <a:pt x="1946" y="138"/>
                    <a:pt x="1972" y="217"/>
                  </a:cubicBezTo>
                  <a:cubicBezTo>
                    <a:pt x="1998" y="276"/>
                    <a:pt x="1998" y="329"/>
                    <a:pt x="2025" y="414"/>
                  </a:cubicBezTo>
                  <a:lnTo>
                    <a:pt x="2025" y="822"/>
                  </a:lnTo>
                  <a:cubicBezTo>
                    <a:pt x="1998" y="960"/>
                    <a:pt x="1998" y="1098"/>
                    <a:pt x="1972" y="1203"/>
                  </a:cubicBezTo>
                  <a:cubicBezTo>
                    <a:pt x="1946" y="1288"/>
                    <a:pt x="1887" y="1367"/>
                    <a:pt x="1808" y="1452"/>
                  </a:cubicBezTo>
                  <a:cubicBezTo>
                    <a:pt x="1749" y="1505"/>
                    <a:pt x="1696" y="1590"/>
                    <a:pt x="1617" y="1669"/>
                  </a:cubicBezTo>
                  <a:cubicBezTo>
                    <a:pt x="1558" y="1755"/>
                    <a:pt x="1479" y="1807"/>
                    <a:pt x="1394" y="1860"/>
                  </a:cubicBezTo>
                  <a:lnTo>
                    <a:pt x="1289" y="1972"/>
                  </a:lnTo>
                  <a:cubicBezTo>
                    <a:pt x="1256" y="1972"/>
                    <a:pt x="1230" y="1998"/>
                    <a:pt x="1203" y="2024"/>
                  </a:cubicBezTo>
                  <a:cubicBezTo>
                    <a:pt x="1177" y="2024"/>
                    <a:pt x="1177" y="2024"/>
                    <a:pt x="1151" y="2057"/>
                  </a:cubicBezTo>
                  <a:cubicBezTo>
                    <a:pt x="960" y="2162"/>
                    <a:pt x="763" y="2248"/>
                    <a:pt x="599" y="2300"/>
                  </a:cubicBezTo>
                  <a:cubicBezTo>
                    <a:pt x="520" y="2326"/>
                    <a:pt x="467" y="2353"/>
                    <a:pt x="382" y="2386"/>
                  </a:cubicBezTo>
                  <a:lnTo>
                    <a:pt x="303" y="2386"/>
                  </a:lnTo>
                  <a:lnTo>
                    <a:pt x="270" y="2412"/>
                  </a:lnTo>
                  <a:lnTo>
                    <a:pt x="165" y="2412"/>
                  </a:lnTo>
                  <a:lnTo>
                    <a:pt x="1" y="2464"/>
                  </a:lnTo>
                  <a:lnTo>
                    <a:pt x="1" y="2491"/>
                  </a:lnTo>
                  <a:cubicBezTo>
                    <a:pt x="27" y="2491"/>
                    <a:pt x="53" y="2464"/>
                    <a:pt x="80" y="2464"/>
                  </a:cubicBezTo>
                  <a:lnTo>
                    <a:pt x="408" y="2464"/>
                  </a:lnTo>
                  <a:cubicBezTo>
                    <a:pt x="494" y="2438"/>
                    <a:pt x="546" y="2438"/>
                    <a:pt x="632" y="2412"/>
                  </a:cubicBezTo>
                  <a:cubicBezTo>
                    <a:pt x="658" y="2412"/>
                    <a:pt x="658" y="2412"/>
                    <a:pt x="684" y="2386"/>
                  </a:cubicBezTo>
                  <a:cubicBezTo>
                    <a:pt x="710" y="2386"/>
                    <a:pt x="763" y="2386"/>
                    <a:pt x="796" y="2353"/>
                  </a:cubicBezTo>
                  <a:lnTo>
                    <a:pt x="927" y="2326"/>
                  </a:lnTo>
                  <a:cubicBezTo>
                    <a:pt x="986" y="2300"/>
                    <a:pt x="1013" y="2274"/>
                    <a:pt x="1039" y="2274"/>
                  </a:cubicBezTo>
                  <a:cubicBezTo>
                    <a:pt x="1065" y="2274"/>
                    <a:pt x="1065" y="2248"/>
                    <a:pt x="1092" y="2248"/>
                  </a:cubicBezTo>
                  <a:cubicBezTo>
                    <a:pt x="1092" y="2248"/>
                    <a:pt x="1124" y="2248"/>
                    <a:pt x="1124" y="2221"/>
                  </a:cubicBezTo>
                  <a:cubicBezTo>
                    <a:pt x="1151" y="2221"/>
                    <a:pt x="1203" y="2188"/>
                    <a:pt x="1230" y="2188"/>
                  </a:cubicBezTo>
                  <a:cubicBezTo>
                    <a:pt x="1394" y="2083"/>
                    <a:pt x="1584" y="1945"/>
                    <a:pt x="1722" y="1781"/>
                  </a:cubicBezTo>
                  <a:cubicBezTo>
                    <a:pt x="1887" y="1617"/>
                    <a:pt x="2025" y="1452"/>
                    <a:pt x="2136" y="1262"/>
                  </a:cubicBezTo>
                  <a:cubicBezTo>
                    <a:pt x="2163" y="1124"/>
                    <a:pt x="2163" y="960"/>
                    <a:pt x="2163" y="822"/>
                  </a:cubicBezTo>
                  <a:cubicBezTo>
                    <a:pt x="2163" y="657"/>
                    <a:pt x="2163" y="519"/>
                    <a:pt x="2136" y="381"/>
                  </a:cubicBezTo>
                  <a:cubicBezTo>
                    <a:pt x="2136" y="303"/>
                    <a:pt x="2110" y="250"/>
                    <a:pt x="2077" y="165"/>
                  </a:cubicBezTo>
                  <a:cubicBezTo>
                    <a:pt x="2051" y="138"/>
                    <a:pt x="2051" y="112"/>
                    <a:pt x="2025" y="86"/>
                  </a:cubicBezTo>
                  <a:cubicBezTo>
                    <a:pt x="1972" y="27"/>
                    <a:pt x="1946" y="0"/>
                    <a:pt x="191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70"/>
            <p:cNvSpPr/>
            <p:nvPr/>
          </p:nvSpPr>
          <p:spPr>
            <a:xfrm>
              <a:off x="6472614" y="1412544"/>
              <a:ext cx="538225" cy="1185961"/>
            </a:xfrm>
            <a:custGeom>
              <a:rect b="b" l="l" r="r" t="t"/>
              <a:pathLst>
                <a:path extrusionOk="0" h="9530" w="4325">
                  <a:moveTo>
                    <a:pt x="0" y="1"/>
                  </a:moveTo>
                  <a:lnTo>
                    <a:pt x="0" y="34"/>
                  </a:lnTo>
                  <a:cubicBezTo>
                    <a:pt x="270" y="139"/>
                    <a:pt x="519" y="277"/>
                    <a:pt x="822" y="441"/>
                  </a:cubicBezTo>
                  <a:cubicBezTo>
                    <a:pt x="874" y="494"/>
                    <a:pt x="927" y="527"/>
                    <a:pt x="986" y="579"/>
                  </a:cubicBezTo>
                  <a:cubicBezTo>
                    <a:pt x="1012" y="579"/>
                    <a:pt x="1039" y="605"/>
                    <a:pt x="1065" y="605"/>
                  </a:cubicBezTo>
                  <a:cubicBezTo>
                    <a:pt x="1091" y="632"/>
                    <a:pt x="1150" y="691"/>
                    <a:pt x="1177" y="717"/>
                  </a:cubicBezTo>
                  <a:cubicBezTo>
                    <a:pt x="1203" y="717"/>
                    <a:pt x="1229" y="743"/>
                    <a:pt x="1255" y="770"/>
                  </a:cubicBezTo>
                  <a:cubicBezTo>
                    <a:pt x="1288" y="796"/>
                    <a:pt x="1315" y="822"/>
                    <a:pt x="1367" y="855"/>
                  </a:cubicBezTo>
                  <a:lnTo>
                    <a:pt x="1531" y="987"/>
                  </a:lnTo>
                  <a:lnTo>
                    <a:pt x="1643" y="1098"/>
                  </a:lnTo>
                  <a:cubicBezTo>
                    <a:pt x="1643" y="1098"/>
                    <a:pt x="1669" y="1125"/>
                    <a:pt x="1696" y="1151"/>
                  </a:cubicBezTo>
                  <a:cubicBezTo>
                    <a:pt x="1748" y="1210"/>
                    <a:pt x="1807" y="1263"/>
                    <a:pt x="1860" y="1315"/>
                  </a:cubicBezTo>
                  <a:lnTo>
                    <a:pt x="1998" y="1453"/>
                  </a:lnTo>
                  <a:cubicBezTo>
                    <a:pt x="2051" y="1512"/>
                    <a:pt x="2077" y="1539"/>
                    <a:pt x="2110" y="1565"/>
                  </a:cubicBezTo>
                  <a:cubicBezTo>
                    <a:pt x="2136" y="1591"/>
                    <a:pt x="2136" y="1617"/>
                    <a:pt x="2162" y="1644"/>
                  </a:cubicBezTo>
                  <a:cubicBezTo>
                    <a:pt x="2215" y="1729"/>
                    <a:pt x="2300" y="1808"/>
                    <a:pt x="2353" y="1893"/>
                  </a:cubicBezTo>
                  <a:cubicBezTo>
                    <a:pt x="2379" y="1920"/>
                    <a:pt x="2405" y="1946"/>
                    <a:pt x="2438" y="2005"/>
                  </a:cubicBezTo>
                  <a:cubicBezTo>
                    <a:pt x="2465" y="2031"/>
                    <a:pt x="2491" y="2084"/>
                    <a:pt x="2517" y="2110"/>
                  </a:cubicBezTo>
                  <a:cubicBezTo>
                    <a:pt x="2543" y="2137"/>
                    <a:pt x="2543" y="2169"/>
                    <a:pt x="2570" y="2169"/>
                  </a:cubicBezTo>
                  <a:lnTo>
                    <a:pt x="2681" y="2360"/>
                  </a:lnTo>
                  <a:lnTo>
                    <a:pt x="2708" y="2360"/>
                  </a:lnTo>
                  <a:cubicBezTo>
                    <a:pt x="2846" y="2551"/>
                    <a:pt x="2984" y="2741"/>
                    <a:pt x="3122" y="2991"/>
                  </a:cubicBezTo>
                  <a:cubicBezTo>
                    <a:pt x="3260" y="3208"/>
                    <a:pt x="3391" y="3451"/>
                    <a:pt x="3503" y="3674"/>
                  </a:cubicBezTo>
                  <a:cubicBezTo>
                    <a:pt x="3503" y="3727"/>
                    <a:pt x="3529" y="3753"/>
                    <a:pt x="3529" y="3812"/>
                  </a:cubicBezTo>
                  <a:lnTo>
                    <a:pt x="3615" y="3944"/>
                  </a:lnTo>
                  <a:lnTo>
                    <a:pt x="3641" y="4029"/>
                  </a:lnTo>
                  <a:lnTo>
                    <a:pt x="3720" y="4220"/>
                  </a:lnTo>
                  <a:lnTo>
                    <a:pt x="3779" y="4410"/>
                  </a:lnTo>
                  <a:cubicBezTo>
                    <a:pt x="3805" y="4496"/>
                    <a:pt x="3831" y="4574"/>
                    <a:pt x="3858" y="4660"/>
                  </a:cubicBezTo>
                  <a:cubicBezTo>
                    <a:pt x="3858" y="4686"/>
                    <a:pt x="3884" y="4739"/>
                    <a:pt x="3884" y="4765"/>
                  </a:cubicBezTo>
                  <a:cubicBezTo>
                    <a:pt x="3917" y="4850"/>
                    <a:pt x="3943" y="4929"/>
                    <a:pt x="3969" y="5015"/>
                  </a:cubicBezTo>
                  <a:cubicBezTo>
                    <a:pt x="3969" y="5041"/>
                    <a:pt x="3996" y="5094"/>
                    <a:pt x="3996" y="5153"/>
                  </a:cubicBezTo>
                  <a:cubicBezTo>
                    <a:pt x="4022" y="5232"/>
                    <a:pt x="4048" y="5317"/>
                    <a:pt x="4081" y="5422"/>
                  </a:cubicBezTo>
                  <a:cubicBezTo>
                    <a:pt x="4107" y="5508"/>
                    <a:pt x="4134" y="5586"/>
                    <a:pt x="4134" y="5698"/>
                  </a:cubicBezTo>
                  <a:cubicBezTo>
                    <a:pt x="4160" y="5889"/>
                    <a:pt x="4186" y="6079"/>
                    <a:pt x="4212" y="6244"/>
                  </a:cubicBezTo>
                  <a:cubicBezTo>
                    <a:pt x="4245" y="6658"/>
                    <a:pt x="4212" y="7039"/>
                    <a:pt x="4160" y="7394"/>
                  </a:cubicBezTo>
                  <a:cubicBezTo>
                    <a:pt x="4134" y="7591"/>
                    <a:pt x="4081" y="7781"/>
                    <a:pt x="4048" y="7946"/>
                  </a:cubicBezTo>
                  <a:cubicBezTo>
                    <a:pt x="3996" y="8162"/>
                    <a:pt x="3917" y="8327"/>
                    <a:pt x="3858" y="8491"/>
                  </a:cubicBezTo>
                  <a:cubicBezTo>
                    <a:pt x="3831" y="8576"/>
                    <a:pt x="3805" y="8629"/>
                    <a:pt x="3779" y="8681"/>
                  </a:cubicBezTo>
                  <a:cubicBezTo>
                    <a:pt x="3779" y="8708"/>
                    <a:pt x="3753" y="8741"/>
                    <a:pt x="3753" y="8767"/>
                  </a:cubicBezTo>
                  <a:cubicBezTo>
                    <a:pt x="3720" y="8793"/>
                    <a:pt x="3720" y="8819"/>
                    <a:pt x="3693" y="8846"/>
                  </a:cubicBezTo>
                  <a:cubicBezTo>
                    <a:pt x="3667" y="8905"/>
                    <a:pt x="3641" y="8957"/>
                    <a:pt x="3615" y="9010"/>
                  </a:cubicBezTo>
                  <a:cubicBezTo>
                    <a:pt x="3529" y="9174"/>
                    <a:pt x="3424" y="9339"/>
                    <a:pt x="3312" y="9503"/>
                  </a:cubicBezTo>
                  <a:lnTo>
                    <a:pt x="3312" y="9529"/>
                  </a:lnTo>
                  <a:lnTo>
                    <a:pt x="3339" y="9529"/>
                  </a:lnTo>
                  <a:cubicBezTo>
                    <a:pt x="3450" y="9365"/>
                    <a:pt x="3555" y="9201"/>
                    <a:pt x="3667" y="9036"/>
                  </a:cubicBezTo>
                  <a:cubicBezTo>
                    <a:pt x="3693" y="8984"/>
                    <a:pt x="3720" y="8931"/>
                    <a:pt x="3753" y="8872"/>
                  </a:cubicBezTo>
                  <a:cubicBezTo>
                    <a:pt x="3779" y="8846"/>
                    <a:pt x="3779" y="8819"/>
                    <a:pt x="3805" y="8793"/>
                  </a:cubicBezTo>
                  <a:cubicBezTo>
                    <a:pt x="3805" y="8767"/>
                    <a:pt x="3831" y="8741"/>
                    <a:pt x="3831" y="8708"/>
                  </a:cubicBezTo>
                  <a:cubicBezTo>
                    <a:pt x="3858" y="8655"/>
                    <a:pt x="3884" y="8576"/>
                    <a:pt x="3917" y="8517"/>
                  </a:cubicBezTo>
                  <a:cubicBezTo>
                    <a:pt x="3996" y="8353"/>
                    <a:pt x="4048" y="8189"/>
                    <a:pt x="4134" y="7972"/>
                  </a:cubicBezTo>
                  <a:cubicBezTo>
                    <a:pt x="4160" y="7808"/>
                    <a:pt x="4212" y="7617"/>
                    <a:pt x="4245" y="7426"/>
                  </a:cubicBezTo>
                  <a:cubicBezTo>
                    <a:pt x="4324" y="7012"/>
                    <a:pt x="4324" y="6631"/>
                    <a:pt x="4324" y="6244"/>
                  </a:cubicBezTo>
                  <a:cubicBezTo>
                    <a:pt x="4298" y="6053"/>
                    <a:pt x="4298" y="5862"/>
                    <a:pt x="4245" y="5672"/>
                  </a:cubicBezTo>
                  <a:cubicBezTo>
                    <a:pt x="4245" y="5560"/>
                    <a:pt x="4212" y="5481"/>
                    <a:pt x="4186" y="5396"/>
                  </a:cubicBezTo>
                  <a:cubicBezTo>
                    <a:pt x="4160" y="5291"/>
                    <a:pt x="4160" y="5205"/>
                    <a:pt x="4107" y="5094"/>
                  </a:cubicBezTo>
                  <a:cubicBezTo>
                    <a:pt x="4107" y="5067"/>
                    <a:pt x="4081" y="5015"/>
                    <a:pt x="4081" y="4988"/>
                  </a:cubicBezTo>
                  <a:cubicBezTo>
                    <a:pt x="4048" y="4903"/>
                    <a:pt x="4022" y="4824"/>
                    <a:pt x="4022" y="4739"/>
                  </a:cubicBezTo>
                  <a:cubicBezTo>
                    <a:pt x="3996" y="4686"/>
                    <a:pt x="3996" y="4660"/>
                    <a:pt x="3969" y="4601"/>
                  </a:cubicBezTo>
                  <a:cubicBezTo>
                    <a:pt x="3943" y="4522"/>
                    <a:pt x="3917" y="4436"/>
                    <a:pt x="3884" y="4358"/>
                  </a:cubicBezTo>
                  <a:lnTo>
                    <a:pt x="3831" y="4167"/>
                  </a:lnTo>
                  <a:lnTo>
                    <a:pt x="3753" y="4003"/>
                  </a:lnTo>
                  <a:lnTo>
                    <a:pt x="3720" y="3891"/>
                  </a:lnTo>
                  <a:lnTo>
                    <a:pt x="3641" y="3753"/>
                  </a:lnTo>
                  <a:cubicBezTo>
                    <a:pt x="3641" y="3701"/>
                    <a:pt x="3615" y="3674"/>
                    <a:pt x="3615" y="3648"/>
                  </a:cubicBezTo>
                  <a:cubicBezTo>
                    <a:pt x="3477" y="3398"/>
                    <a:pt x="3365" y="3155"/>
                    <a:pt x="3227" y="2932"/>
                  </a:cubicBezTo>
                  <a:cubicBezTo>
                    <a:pt x="3063" y="2689"/>
                    <a:pt x="2931" y="2465"/>
                    <a:pt x="2793" y="2301"/>
                  </a:cubicBezTo>
                  <a:lnTo>
                    <a:pt x="2603" y="2031"/>
                  </a:lnTo>
                  <a:cubicBezTo>
                    <a:pt x="2570" y="2005"/>
                    <a:pt x="2543" y="1946"/>
                    <a:pt x="2517" y="1920"/>
                  </a:cubicBezTo>
                  <a:lnTo>
                    <a:pt x="2438" y="1841"/>
                  </a:lnTo>
                  <a:cubicBezTo>
                    <a:pt x="2379" y="1729"/>
                    <a:pt x="2300" y="1644"/>
                    <a:pt x="2241" y="1565"/>
                  </a:cubicBezTo>
                  <a:cubicBezTo>
                    <a:pt x="2215" y="1565"/>
                    <a:pt x="2189" y="1539"/>
                    <a:pt x="2189" y="1512"/>
                  </a:cubicBezTo>
                  <a:cubicBezTo>
                    <a:pt x="2136" y="1479"/>
                    <a:pt x="2110" y="1427"/>
                    <a:pt x="2077" y="1401"/>
                  </a:cubicBezTo>
                  <a:lnTo>
                    <a:pt x="1913" y="1236"/>
                  </a:lnTo>
                  <a:lnTo>
                    <a:pt x="1748" y="1072"/>
                  </a:lnTo>
                  <a:cubicBezTo>
                    <a:pt x="1722" y="1072"/>
                    <a:pt x="1722" y="1046"/>
                    <a:pt x="1696" y="1019"/>
                  </a:cubicBezTo>
                  <a:cubicBezTo>
                    <a:pt x="1669" y="987"/>
                    <a:pt x="1617" y="960"/>
                    <a:pt x="1584" y="934"/>
                  </a:cubicBezTo>
                  <a:cubicBezTo>
                    <a:pt x="1367" y="743"/>
                    <a:pt x="1124" y="579"/>
                    <a:pt x="848" y="389"/>
                  </a:cubicBezTo>
                  <a:cubicBezTo>
                    <a:pt x="546" y="224"/>
                    <a:pt x="270" y="86"/>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70"/>
            <p:cNvSpPr/>
            <p:nvPr/>
          </p:nvSpPr>
          <p:spPr>
            <a:xfrm>
              <a:off x="6973007" y="2547607"/>
              <a:ext cx="17298" cy="108889"/>
            </a:xfrm>
            <a:custGeom>
              <a:rect b="b" l="l" r="r" t="t"/>
              <a:pathLst>
                <a:path extrusionOk="0" h="875" w="139">
                  <a:moveTo>
                    <a:pt x="60" y="1"/>
                  </a:moveTo>
                  <a:lnTo>
                    <a:pt x="60" y="27"/>
                  </a:lnTo>
                  <a:lnTo>
                    <a:pt x="27" y="53"/>
                  </a:lnTo>
                  <a:lnTo>
                    <a:pt x="27" y="139"/>
                  </a:lnTo>
                  <a:lnTo>
                    <a:pt x="27" y="165"/>
                  </a:lnTo>
                  <a:cubicBezTo>
                    <a:pt x="1" y="191"/>
                    <a:pt x="1" y="244"/>
                    <a:pt x="1" y="277"/>
                  </a:cubicBezTo>
                  <a:lnTo>
                    <a:pt x="1" y="441"/>
                  </a:lnTo>
                  <a:cubicBezTo>
                    <a:pt x="27" y="494"/>
                    <a:pt x="27" y="546"/>
                    <a:pt x="27" y="605"/>
                  </a:cubicBezTo>
                  <a:cubicBezTo>
                    <a:pt x="27" y="632"/>
                    <a:pt x="60" y="658"/>
                    <a:pt x="60" y="684"/>
                  </a:cubicBezTo>
                  <a:lnTo>
                    <a:pt x="60" y="737"/>
                  </a:lnTo>
                  <a:cubicBezTo>
                    <a:pt x="60" y="770"/>
                    <a:pt x="86" y="770"/>
                    <a:pt x="86" y="796"/>
                  </a:cubicBezTo>
                  <a:lnTo>
                    <a:pt x="86" y="822"/>
                  </a:lnTo>
                  <a:lnTo>
                    <a:pt x="113" y="848"/>
                  </a:lnTo>
                  <a:lnTo>
                    <a:pt x="113" y="875"/>
                  </a:lnTo>
                  <a:lnTo>
                    <a:pt x="139" y="875"/>
                  </a:lnTo>
                  <a:lnTo>
                    <a:pt x="139" y="848"/>
                  </a:lnTo>
                  <a:lnTo>
                    <a:pt x="139" y="822"/>
                  </a:lnTo>
                  <a:lnTo>
                    <a:pt x="139" y="796"/>
                  </a:lnTo>
                  <a:lnTo>
                    <a:pt x="139" y="710"/>
                  </a:lnTo>
                  <a:lnTo>
                    <a:pt x="139" y="658"/>
                  </a:lnTo>
                  <a:lnTo>
                    <a:pt x="139" y="572"/>
                  </a:lnTo>
                  <a:lnTo>
                    <a:pt x="139" y="441"/>
                  </a:lnTo>
                  <a:cubicBezTo>
                    <a:pt x="139" y="382"/>
                    <a:pt x="113" y="329"/>
                    <a:pt x="113" y="277"/>
                  </a:cubicBezTo>
                  <a:lnTo>
                    <a:pt x="113" y="191"/>
                  </a:lnTo>
                  <a:lnTo>
                    <a:pt x="113" y="139"/>
                  </a:lnTo>
                  <a:cubicBezTo>
                    <a:pt x="113" y="112"/>
                    <a:pt x="113" y="80"/>
                    <a:pt x="86" y="80"/>
                  </a:cubicBezTo>
                  <a:lnTo>
                    <a:pt x="86" y="27"/>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70"/>
            <p:cNvSpPr/>
            <p:nvPr/>
          </p:nvSpPr>
          <p:spPr>
            <a:xfrm>
              <a:off x="6969772" y="3201814"/>
              <a:ext cx="31236" cy="132658"/>
            </a:xfrm>
            <a:custGeom>
              <a:rect b="b" l="l" r="r" t="t"/>
              <a:pathLst>
                <a:path extrusionOk="0" h="1066" w="251">
                  <a:moveTo>
                    <a:pt x="1" y="1"/>
                  </a:moveTo>
                  <a:lnTo>
                    <a:pt x="1" y="27"/>
                  </a:lnTo>
                  <a:lnTo>
                    <a:pt x="1" y="80"/>
                  </a:lnTo>
                  <a:lnTo>
                    <a:pt x="1" y="112"/>
                  </a:lnTo>
                  <a:cubicBezTo>
                    <a:pt x="1" y="139"/>
                    <a:pt x="27" y="165"/>
                    <a:pt x="27" y="191"/>
                  </a:cubicBezTo>
                  <a:lnTo>
                    <a:pt x="27" y="244"/>
                  </a:lnTo>
                  <a:cubicBezTo>
                    <a:pt x="27" y="303"/>
                    <a:pt x="53" y="329"/>
                    <a:pt x="53" y="356"/>
                  </a:cubicBezTo>
                  <a:cubicBezTo>
                    <a:pt x="53" y="408"/>
                    <a:pt x="86" y="494"/>
                    <a:pt x="86" y="546"/>
                  </a:cubicBezTo>
                  <a:cubicBezTo>
                    <a:pt x="112" y="605"/>
                    <a:pt x="112" y="684"/>
                    <a:pt x="139" y="737"/>
                  </a:cubicBezTo>
                  <a:cubicBezTo>
                    <a:pt x="139" y="770"/>
                    <a:pt x="139" y="796"/>
                    <a:pt x="165" y="848"/>
                  </a:cubicBezTo>
                  <a:lnTo>
                    <a:pt x="165" y="901"/>
                  </a:lnTo>
                  <a:cubicBezTo>
                    <a:pt x="191" y="934"/>
                    <a:pt x="191" y="960"/>
                    <a:pt x="191" y="986"/>
                  </a:cubicBezTo>
                  <a:cubicBezTo>
                    <a:pt x="217" y="986"/>
                    <a:pt x="217" y="1013"/>
                    <a:pt x="217" y="1013"/>
                  </a:cubicBezTo>
                  <a:lnTo>
                    <a:pt x="217" y="1065"/>
                  </a:lnTo>
                  <a:lnTo>
                    <a:pt x="250" y="1065"/>
                  </a:lnTo>
                  <a:lnTo>
                    <a:pt x="250" y="1013"/>
                  </a:lnTo>
                  <a:lnTo>
                    <a:pt x="250" y="986"/>
                  </a:lnTo>
                  <a:lnTo>
                    <a:pt x="250" y="875"/>
                  </a:lnTo>
                  <a:lnTo>
                    <a:pt x="250" y="848"/>
                  </a:lnTo>
                  <a:lnTo>
                    <a:pt x="250" y="710"/>
                  </a:lnTo>
                  <a:cubicBezTo>
                    <a:pt x="217" y="658"/>
                    <a:pt x="217" y="605"/>
                    <a:pt x="217" y="520"/>
                  </a:cubicBezTo>
                  <a:cubicBezTo>
                    <a:pt x="191" y="467"/>
                    <a:pt x="165" y="382"/>
                    <a:pt x="165" y="329"/>
                  </a:cubicBezTo>
                  <a:cubicBezTo>
                    <a:pt x="139" y="303"/>
                    <a:pt x="139" y="244"/>
                    <a:pt x="112" y="218"/>
                  </a:cubicBezTo>
                  <a:lnTo>
                    <a:pt x="112" y="165"/>
                  </a:lnTo>
                  <a:cubicBezTo>
                    <a:pt x="86" y="139"/>
                    <a:pt x="86" y="112"/>
                    <a:pt x="53" y="80"/>
                  </a:cubicBezTo>
                  <a:lnTo>
                    <a:pt x="53" y="53"/>
                  </a:ln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70"/>
            <p:cNvSpPr/>
            <p:nvPr/>
          </p:nvSpPr>
          <p:spPr>
            <a:xfrm>
              <a:off x="6932189" y="2731661"/>
              <a:ext cx="17298" cy="221761"/>
            </a:xfrm>
            <a:custGeom>
              <a:rect b="b" l="l" r="r" t="t"/>
              <a:pathLst>
                <a:path extrusionOk="0" h="1782" w="139">
                  <a:moveTo>
                    <a:pt x="60" y="0"/>
                  </a:moveTo>
                  <a:lnTo>
                    <a:pt x="60" y="79"/>
                  </a:lnTo>
                  <a:lnTo>
                    <a:pt x="60" y="165"/>
                  </a:lnTo>
                  <a:lnTo>
                    <a:pt x="60" y="276"/>
                  </a:lnTo>
                  <a:lnTo>
                    <a:pt x="60" y="408"/>
                  </a:lnTo>
                  <a:cubicBezTo>
                    <a:pt x="60" y="467"/>
                    <a:pt x="27" y="519"/>
                    <a:pt x="27" y="572"/>
                  </a:cubicBezTo>
                  <a:lnTo>
                    <a:pt x="27" y="874"/>
                  </a:lnTo>
                  <a:cubicBezTo>
                    <a:pt x="27" y="986"/>
                    <a:pt x="27" y="1098"/>
                    <a:pt x="0" y="1203"/>
                  </a:cubicBezTo>
                  <a:lnTo>
                    <a:pt x="0" y="1367"/>
                  </a:lnTo>
                  <a:lnTo>
                    <a:pt x="0" y="1505"/>
                  </a:lnTo>
                  <a:lnTo>
                    <a:pt x="0" y="1617"/>
                  </a:lnTo>
                  <a:lnTo>
                    <a:pt x="0" y="1696"/>
                  </a:lnTo>
                  <a:lnTo>
                    <a:pt x="0" y="1781"/>
                  </a:lnTo>
                  <a:lnTo>
                    <a:pt x="27" y="1781"/>
                  </a:lnTo>
                  <a:lnTo>
                    <a:pt x="60" y="1696"/>
                  </a:lnTo>
                  <a:lnTo>
                    <a:pt x="60" y="1669"/>
                  </a:lnTo>
                  <a:cubicBezTo>
                    <a:pt x="60" y="1617"/>
                    <a:pt x="86" y="1558"/>
                    <a:pt x="86" y="1505"/>
                  </a:cubicBezTo>
                  <a:lnTo>
                    <a:pt x="86" y="1453"/>
                  </a:lnTo>
                  <a:cubicBezTo>
                    <a:pt x="112" y="1393"/>
                    <a:pt x="112" y="1315"/>
                    <a:pt x="112" y="1229"/>
                  </a:cubicBezTo>
                  <a:cubicBezTo>
                    <a:pt x="138" y="1124"/>
                    <a:pt x="138" y="1012"/>
                    <a:pt x="138" y="901"/>
                  </a:cubicBezTo>
                  <a:lnTo>
                    <a:pt x="138" y="572"/>
                  </a:lnTo>
                  <a:lnTo>
                    <a:pt x="138" y="329"/>
                  </a:lnTo>
                  <a:lnTo>
                    <a:pt x="138" y="276"/>
                  </a:lnTo>
                  <a:cubicBezTo>
                    <a:pt x="138" y="217"/>
                    <a:pt x="112" y="165"/>
                    <a:pt x="112" y="112"/>
                  </a:cubicBezTo>
                  <a:lnTo>
                    <a:pt x="112" y="79"/>
                  </a:lnTo>
                  <a:lnTo>
                    <a:pt x="8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70"/>
            <p:cNvSpPr/>
            <p:nvPr/>
          </p:nvSpPr>
          <p:spPr>
            <a:xfrm>
              <a:off x="6097288" y="2418433"/>
              <a:ext cx="20533" cy="98312"/>
            </a:xfrm>
            <a:custGeom>
              <a:rect b="b" l="l" r="r" t="t"/>
              <a:pathLst>
                <a:path extrusionOk="0" h="790" w="165">
                  <a:moveTo>
                    <a:pt x="138" y="1"/>
                  </a:moveTo>
                  <a:cubicBezTo>
                    <a:pt x="138" y="1"/>
                    <a:pt x="112" y="1"/>
                    <a:pt x="112" y="27"/>
                  </a:cubicBezTo>
                  <a:lnTo>
                    <a:pt x="112" y="53"/>
                  </a:lnTo>
                  <a:cubicBezTo>
                    <a:pt x="86" y="53"/>
                    <a:pt x="86" y="79"/>
                    <a:pt x="86" y="106"/>
                  </a:cubicBezTo>
                  <a:cubicBezTo>
                    <a:pt x="86" y="106"/>
                    <a:pt x="86" y="132"/>
                    <a:pt x="59" y="165"/>
                  </a:cubicBezTo>
                  <a:cubicBezTo>
                    <a:pt x="59" y="165"/>
                    <a:pt x="59" y="191"/>
                    <a:pt x="33" y="217"/>
                  </a:cubicBezTo>
                  <a:cubicBezTo>
                    <a:pt x="33" y="270"/>
                    <a:pt x="33" y="329"/>
                    <a:pt x="0" y="382"/>
                  </a:cubicBezTo>
                  <a:lnTo>
                    <a:pt x="0" y="520"/>
                  </a:lnTo>
                  <a:lnTo>
                    <a:pt x="0" y="598"/>
                  </a:lnTo>
                  <a:lnTo>
                    <a:pt x="0" y="658"/>
                  </a:lnTo>
                  <a:lnTo>
                    <a:pt x="0" y="684"/>
                  </a:lnTo>
                  <a:lnTo>
                    <a:pt x="0" y="736"/>
                  </a:lnTo>
                  <a:lnTo>
                    <a:pt x="0" y="763"/>
                  </a:lnTo>
                  <a:lnTo>
                    <a:pt x="0" y="789"/>
                  </a:lnTo>
                  <a:lnTo>
                    <a:pt x="33" y="763"/>
                  </a:lnTo>
                  <a:lnTo>
                    <a:pt x="33" y="736"/>
                  </a:lnTo>
                  <a:cubicBezTo>
                    <a:pt x="33" y="710"/>
                    <a:pt x="33" y="710"/>
                    <a:pt x="59" y="684"/>
                  </a:cubicBezTo>
                  <a:lnTo>
                    <a:pt x="59" y="658"/>
                  </a:lnTo>
                  <a:lnTo>
                    <a:pt x="59" y="598"/>
                  </a:lnTo>
                  <a:cubicBezTo>
                    <a:pt x="86" y="572"/>
                    <a:pt x="86" y="546"/>
                    <a:pt x="86" y="520"/>
                  </a:cubicBezTo>
                  <a:cubicBezTo>
                    <a:pt x="112" y="493"/>
                    <a:pt x="112" y="434"/>
                    <a:pt x="138" y="382"/>
                  </a:cubicBezTo>
                  <a:lnTo>
                    <a:pt x="138" y="244"/>
                  </a:lnTo>
                  <a:lnTo>
                    <a:pt x="138" y="165"/>
                  </a:lnTo>
                  <a:lnTo>
                    <a:pt x="138" y="106"/>
                  </a:lnTo>
                  <a:lnTo>
                    <a:pt x="138" y="79"/>
                  </a:lnTo>
                  <a:lnTo>
                    <a:pt x="138" y="27"/>
                  </a:lnTo>
                  <a:lnTo>
                    <a:pt x="16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70"/>
            <p:cNvSpPr/>
            <p:nvPr/>
          </p:nvSpPr>
          <p:spPr>
            <a:xfrm>
              <a:off x="6990181" y="1971924"/>
              <a:ext cx="102418" cy="1052556"/>
            </a:xfrm>
            <a:custGeom>
              <a:rect b="b" l="l" r="r" t="t"/>
              <a:pathLst>
                <a:path extrusionOk="0" h="8458" w="823">
                  <a:moveTo>
                    <a:pt x="1" y="1"/>
                  </a:moveTo>
                  <a:lnTo>
                    <a:pt x="1" y="27"/>
                  </a:lnTo>
                  <a:lnTo>
                    <a:pt x="27" y="106"/>
                  </a:lnTo>
                  <a:cubicBezTo>
                    <a:pt x="53" y="139"/>
                    <a:pt x="53" y="191"/>
                    <a:pt x="86" y="217"/>
                  </a:cubicBezTo>
                  <a:lnTo>
                    <a:pt x="86" y="244"/>
                  </a:lnTo>
                  <a:cubicBezTo>
                    <a:pt x="113" y="270"/>
                    <a:pt x="113" y="329"/>
                    <a:pt x="139" y="355"/>
                  </a:cubicBezTo>
                  <a:cubicBezTo>
                    <a:pt x="191" y="520"/>
                    <a:pt x="277" y="822"/>
                    <a:pt x="329" y="1289"/>
                  </a:cubicBezTo>
                  <a:cubicBezTo>
                    <a:pt x="382" y="1643"/>
                    <a:pt x="415" y="2077"/>
                    <a:pt x="382" y="2655"/>
                  </a:cubicBezTo>
                  <a:cubicBezTo>
                    <a:pt x="382" y="2872"/>
                    <a:pt x="382" y="3096"/>
                    <a:pt x="356" y="3313"/>
                  </a:cubicBezTo>
                  <a:cubicBezTo>
                    <a:pt x="356" y="3615"/>
                    <a:pt x="356" y="3917"/>
                    <a:pt x="329" y="4213"/>
                  </a:cubicBezTo>
                  <a:cubicBezTo>
                    <a:pt x="329" y="4489"/>
                    <a:pt x="356" y="4765"/>
                    <a:pt x="356" y="5008"/>
                  </a:cubicBezTo>
                  <a:cubicBezTo>
                    <a:pt x="382" y="5231"/>
                    <a:pt x="415" y="5474"/>
                    <a:pt x="467" y="5777"/>
                  </a:cubicBezTo>
                  <a:cubicBezTo>
                    <a:pt x="494" y="5994"/>
                    <a:pt x="520" y="6184"/>
                    <a:pt x="579" y="6408"/>
                  </a:cubicBezTo>
                  <a:cubicBezTo>
                    <a:pt x="605" y="6651"/>
                    <a:pt x="658" y="6900"/>
                    <a:pt x="684" y="7117"/>
                  </a:cubicBezTo>
                  <a:cubicBezTo>
                    <a:pt x="711" y="7498"/>
                    <a:pt x="770" y="7827"/>
                    <a:pt x="770" y="8077"/>
                  </a:cubicBezTo>
                  <a:lnTo>
                    <a:pt x="770" y="8129"/>
                  </a:lnTo>
                  <a:lnTo>
                    <a:pt x="770" y="8215"/>
                  </a:lnTo>
                  <a:lnTo>
                    <a:pt x="770" y="8432"/>
                  </a:lnTo>
                  <a:lnTo>
                    <a:pt x="770" y="8458"/>
                  </a:lnTo>
                  <a:lnTo>
                    <a:pt x="796" y="8432"/>
                  </a:lnTo>
                  <a:lnTo>
                    <a:pt x="796" y="8215"/>
                  </a:lnTo>
                  <a:lnTo>
                    <a:pt x="796" y="8129"/>
                  </a:lnTo>
                  <a:lnTo>
                    <a:pt x="796" y="8077"/>
                  </a:lnTo>
                  <a:cubicBezTo>
                    <a:pt x="822" y="7860"/>
                    <a:pt x="796" y="7531"/>
                    <a:pt x="770" y="7091"/>
                  </a:cubicBezTo>
                  <a:cubicBezTo>
                    <a:pt x="711" y="6789"/>
                    <a:pt x="658" y="6434"/>
                    <a:pt x="605" y="6053"/>
                  </a:cubicBezTo>
                  <a:cubicBezTo>
                    <a:pt x="605" y="5967"/>
                    <a:pt x="579" y="5856"/>
                    <a:pt x="579" y="5750"/>
                  </a:cubicBezTo>
                  <a:cubicBezTo>
                    <a:pt x="520" y="5448"/>
                    <a:pt x="494" y="5231"/>
                    <a:pt x="494" y="4982"/>
                  </a:cubicBezTo>
                  <a:cubicBezTo>
                    <a:pt x="467" y="4765"/>
                    <a:pt x="467" y="4489"/>
                    <a:pt x="467" y="4213"/>
                  </a:cubicBezTo>
                  <a:cubicBezTo>
                    <a:pt x="467" y="3917"/>
                    <a:pt x="467" y="3615"/>
                    <a:pt x="494" y="3339"/>
                  </a:cubicBezTo>
                  <a:lnTo>
                    <a:pt x="494" y="2655"/>
                  </a:lnTo>
                  <a:cubicBezTo>
                    <a:pt x="520" y="2163"/>
                    <a:pt x="494" y="1670"/>
                    <a:pt x="415" y="1289"/>
                  </a:cubicBezTo>
                  <a:cubicBezTo>
                    <a:pt x="356" y="875"/>
                    <a:pt x="251" y="546"/>
                    <a:pt x="165" y="355"/>
                  </a:cubicBezTo>
                  <a:cubicBezTo>
                    <a:pt x="165" y="303"/>
                    <a:pt x="139" y="244"/>
                    <a:pt x="113" y="217"/>
                  </a:cubicBezTo>
                  <a:lnTo>
                    <a:pt x="113" y="191"/>
                  </a:lnTo>
                  <a:cubicBezTo>
                    <a:pt x="86" y="165"/>
                    <a:pt x="86" y="106"/>
                    <a:pt x="53" y="79"/>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70"/>
            <p:cNvSpPr/>
            <p:nvPr/>
          </p:nvSpPr>
          <p:spPr>
            <a:xfrm>
              <a:off x="5985163" y="1310375"/>
              <a:ext cx="561994" cy="211930"/>
            </a:xfrm>
            <a:custGeom>
              <a:rect b="b" l="l" r="r" t="t"/>
              <a:pathLst>
                <a:path extrusionOk="0" h="1703" w="4516">
                  <a:moveTo>
                    <a:pt x="2215" y="165"/>
                  </a:moveTo>
                  <a:cubicBezTo>
                    <a:pt x="2248" y="165"/>
                    <a:pt x="2275" y="165"/>
                    <a:pt x="2327" y="198"/>
                  </a:cubicBezTo>
                  <a:lnTo>
                    <a:pt x="2215" y="198"/>
                  </a:lnTo>
                  <a:lnTo>
                    <a:pt x="2137" y="224"/>
                  </a:lnTo>
                  <a:lnTo>
                    <a:pt x="1972" y="224"/>
                  </a:lnTo>
                  <a:lnTo>
                    <a:pt x="1834" y="250"/>
                  </a:lnTo>
                  <a:lnTo>
                    <a:pt x="1808" y="250"/>
                  </a:lnTo>
                  <a:lnTo>
                    <a:pt x="1834" y="224"/>
                  </a:lnTo>
                  <a:cubicBezTo>
                    <a:pt x="1861" y="224"/>
                    <a:pt x="1920" y="198"/>
                    <a:pt x="1946" y="198"/>
                  </a:cubicBezTo>
                  <a:lnTo>
                    <a:pt x="2025" y="198"/>
                  </a:lnTo>
                  <a:cubicBezTo>
                    <a:pt x="2025" y="165"/>
                    <a:pt x="2051" y="165"/>
                    <a:pt x="2051" y="165"/>
                  </a:cubicBezTo>
                  <a:close/>
                  <a:moveTo>
                    <a:pt x="2110" y="276"/>
                  </a:moveTo>
                  <a:cubicBezTo>
                    <a:pt x="2137" y="276"/>
                    <a:pt x="2189" y="303"/>
                    <a:pt x="2215" y="303"/>
                  </a:cubicBezTo>
                  <a:cubicBezTo>
                    <a:pt x="2163" y="303"/>
                    <a:pt x="2137" y="329"/>
                    <a:pt x="2084" y="329"/>
                  </a:cubicBezTo>
                  <a:lnTo>
                    <a:pt x="1999" y="329"/>
                  </a:lnTo>
                  <a:cubicBezTo>
                    <a:pt x="1972" y="329"/>
                    <a:pt x="1946" y="362"/>
                    <a:pt x="1946" y="362"/>
                  </a:cubicBezTo>
                  <a:lnTo>
                    <a:pt x="1834" y="362"/>
                  </a:lnTo>
                  <a:cubicBezTo>
                    <a:pt x="1808" y="388"/>
                    <a:pt x="1782" y="388"/>
                    <a:pt x="1782" y="388"/>
                  </a:cubicBezTo>
                  <a:lnTo>
                    <a:pt x="1755" y="388"/>
                  </a:lnTo>
                  <a:cubicBezTo>
                    <a:pt x="1696" y="414"/>
                    <a:pt x="1670" y="414"/>
                    <a:pt x="1617" y="441"/>
                  </a:cubicBezTo>
                  <a:cubicBezTo>
                    <a:pt x="1617" y="441"/>
                    <a:pt x="1599" y="441"/>
                    <a:pt x="1583" y="445"/>
                  </a:cubicBezTo>
                  <a:lnTo>
                    <a:pt x="1583" y="445"/>
                  </a:lnTo>
                  <a:lnTo>
                    <a:pt x="1617" y="414"/>
                  </a:lnTo>
                  <a:cubicBezTo>
                    <a:pt x="1644" y="414"/>
                    <a:pt x="1696" y="388"/>
                    <a:pt x="1755" y="362"/>
                  </a:cubicBezTo>
                  <a:cubicBezTo>
                    <a:pt x="1782" y="362"/>
                    <a:pt x="1808" y="329"/>
                    <a:pt x="1808" y="329"/>
                  </a:cubicBezTo>
                  <a:cubicBezTo>
                    <a:pt x="1834" y="329"/>
                    <a:pt x="1861" y="329"/>
                    <a:pt x="1887" y="303"/>
                  </a:cubicBezTo>
                  <a:lnTo>
                    <a:pt x="2051" y="303"/>
                  </a:lnTo>
                  <a:lnTo>
                    <a:pt x="2084" y="276"/>
                  </a:lnTo>
                  <a:close/>
                  <a:moveTo>
                    <a:pt x="1920" y="441"/>
                  </a:moveTo>
                  <a:lnTo>
                    <a:pt x="1808" y="493"/>
                  </a:lnTo>
                  <a:lnTo>
                    <a:pt x="1755" y="526"/>
                  </a:lnTo>
                  <a:cubicBezTo>
                    <a:pt x="1723" y="526"/>
                    <a:pt x="1723" y="526"/>
                    <a:pt x="1696" y="552"/>
                  </a:cubicBezTo>
                  <a:lnTo>
                    <a:pt x="1670" y="552"/>
                  </a:lnTo>
                  <a:cubicBezTo>
                    <a:pt x="1670" y="579"/>
                    <a:pt x="1644" y="579"/>
                    <a:pt x="1617" y="579"/>
                  </a:cubicBezTo>
                  <a:lnTo>
                    <a:pt x="1591" y="605"/>
                  </a:lnTo>
                  <a:lnTo>
                    <a:pt x="1453" y="658"/>
                  </a:lnTo>
                  <a:cubicBezTo>
                    <a:pt x="1479" y="631"/>
                    <a:pt x="1506" y="605"/>
                    <a:pt x="1558" y="579"/>
                  </a:cubicBezTo>
                  <a:cubicBezTo>
                    <a:pt x="1591" y="552"/>
                    <a:pt x="1591" y="552"/>
                    <a:pt x="1617" y="552"/>
                  </a:cubicBezTo>
                  <a:cubicBezTo>
                    <a:pt x="1617" y="526"/>
                    <a:pt x="1644" y="526"/>
                    <a:pt x="1644" y="526"/>
                  </a:cubicBezTo>
                  <a:lnTo>
                    <a:pt x="1670" y="493"/>
                  </a:lnTo>
                  <a:lnTo>
                    <a:pt x="1696" y="493"/>
                  </a:lnTo>
                  <a:cubicBezTo>
                    <a:pt x="1696" y="493"/>
                    <a:pt x="1723" y="493"/>
                    <a:pt x="1723" y="467"/>
                  </a:cubicBezTo>
                  <a:lnTo>
                    <a:pt x="1808" y="467"/>
                  </a:lnTo>
                  <a:cubicBezTo>
                    <a:pt x="1834" y="441"/>
                    <a:pt x="1887" y="441"/>
                    <a:pt x="1920" y="441"/>
                  </a:cubicBezTo>
                  <a:close/>
                  <a:moveTo>
                    <a:pt x="2353" y="0"/>
                  </a:moveTo>
                  <a:cubicBezTo>
                    <a:pt x="1617" y="0"/>
                    <a:pt x="960" y="493"/>
                    <a:pt x="960" y="493"/>
                  </a:cubicBezTo>
                  <a:lnTo>
                    <a:pt x="960" y="526"/>
                  </a:lnTo>
                  <a:cubicBezTo>
                    <a:pt x="1125" y="441"/>
                    <a:pt x="1230" y="414"/>
                    <a:pt x="1341" y="388"/>
                  </a:cubicBezTo>
                  <a:lnTo>
                    <a:pt x="1341" y="388"/>
                  </a:lnTo>
                  <a:cubicBezTo>
                    <a:pt x="244" y="907"/>
                    <a:pt x="165" y="1236"/>
                    <a:pt x="165" y="1288"/>
                  </a:cubicBezTo>
                  <a:cubicBezTo>
                    <a:pt x="1" y="1453"/>
                    <a:pt x="27" y="1676"/>
                    <a:pt x="27" y="1702"/>
                  </a:cubicBezTo>
                  <a:lnTo>
                    <a:pt x="53" y="1702"/>
                  </a:lnTo>
                  <a:cubicBezTo>
                    <a:pt x="139" y="1538"/>
                    <a:pt x="303" y="1479"/>
                    <a:pt x="441" y="1426"/>
                  </a:cubicBezTo>
                  <a:cubicBezTo>
                    <a:pt x="546" y="1374"/>
                    <a:pt x="632" y="1348"/>
                    <a:pt x="684" y="1262"/>
                  </a:cubicBezTo>
                  <a:cubicBezTo>
                    <a:pt x="770" y="1098"/>
                    <a:pt x="796" y="1072"/>
                    <a:pt x="875" y="986"/>
                  </a:cubicBezTo>
                  <a:cubicBezTo>
                    <a:pt x="1065" y="881"/>
                    <a:pt x="1453" y="822"/>
                    <a:pt x="1453" y="822"/>
                  </a:cubicBezTo>
                  <a:cubicBezTo>
                    <a:pt x="1755" y="579"/>
                    <a:pt x="2137" y="526"/>
                    <a:pt x="2327" y="526"/>
                  </a:cubicBezTo>
                  <a:cubicBezTo>
                    <a:pt x="2413" y="526"/>
                    <a:pt x="2491" y="552"/>
                    <a:pt x="2491" y="552"/>
                  </a:cubicBezTo>
                  <a:lnTo>
                    <a:pt x="2491" y="526"/>
                  </a:lnTo>
                  <a:cubicBezTo>
                    <a:pt x="2544" y="467"/>
                    <a:pt x="2544" y="414"/>
                    <a:pt x="2544" y="388"/>
                  </a:cubicBezTo>
                  <a:cubicBezTo>
                    <a:pt x="2603" y="467"/>
                    <a:pt x="2629" y="526"/>
                    <a:pt x="2629" y="526"/>
                  </a:cubicBezTo>
                  <a:lnTo>
                    <a:pt x="2656" y="526"/>
                  </a:lnTo>
                  <a:cubicBezTo>
                    <a:pt x="3339" y="526"/>
                    <a:pt x="4325" y="855"/>
                    <a:pt x="4351" y="855"/>
                  </a:cubicBezTo>
                  <a:cubicBezTo>
                    <a:pt x="4384" y="822"/>
                    <a:pt x="4351" y="822"/>
                    <a:pt x="4351" y="822"/>
                  </a:cubicBezTo>
                  <a:cubicBezTo>
                    <a:pt x="4220" y="717"/>
                    <a:pt x="4082" y="658"/>
                    <a:pt x="3944" y="605"/>
                  </a:cubicBezTo>
                  <a:lnTo>
                    <a:pt x="3944" y="605"/>
                  </a:lnTo>
                  <a:cubicBezTo>
                    <a:pt x="4325" y="717"/>
                    <a:pt x="4489" y="796"/>
                    <a:pt x="4489" y="796"/>
                  </a:cubicBezTo>
                  <a:lnTo>
                    <a:pt x="4515" y="796"/>
                  </a:lnTo>
                  <a:lnTo>
                    <a:pt x="4515" y="769"/>
                  </a:lnTo>
                  <a:cubicBezTo>
                    <a:pt x="3727" y="112"/>
                    <a:pt x="3011" y="0"/>
                    <a:pt x="265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70"/>
            <p:cNvSpPr/>
            <p:nvPr/>
          </p:nvSpPr>
          <p:spPr>
            <a:xfrm>
              <a:off x="6993541" y="2697314"/>
              <a:ext cx="27876" cy="337868"/>
            </a:xfrm>
            <a:custGeom>
              <a:rect b="b" l="l" r="r" t="t"/>
              <a:pathLst>
                <a:path extrusionOk="0" h="2715" w="224">
                  <a:moveTo>
                    <a:pt x="0" y="0"/>
                  </a:moveTo>
                  <a:lnTo>
                    <a:pt x="0" y="138"/>
                  </a:lnTo>
                  <a:cubicBezTo>
                    <a:pt x="0" y="165"/>
                    <a:pt x="0" y="224"/>
                    <a:pt x="26" y="276"/>
                  </a:cubicBezTo>
                  <a:lnTo>
                    <a:pt x="26" y="441"/>
                  </a:lnTo>
                  <a:cubicBezTo>
                    <a:pt x="26" y="493"/>
                    <a:pt x="59" y="579"/>
                    <a:pt x="59" y="657"/>
                  </a:cubicBezTo>
                  <a:lnTo>
                    <a:pt x="59" y="848"/>
                  </a:lnTo>
                  <a:cubicBezTo>
                    <a:pt x="86" y="1012"/>
                    <a:pt x="86" y="1177"/>
                    <a:pt x="112" y="1341"/>
                  </a:cubicBezTo>
                  <a:lnTo>
                    <a:pt x="112" y="1834"/>
                  </a:lnTo>
                  <a:lnTo>
                    <a:pt x="112" y="2031"/>
                  </a:lnTo>
                  <a:cubicBezTo>
                    <a:pt x="112" y="2110"/>
                    <a:pt x="138" y="2195"/>
                    <a:pt x="138" y="2274"/>
                  </a:cubicBezTo>
                  <a:lnTo>
                    <a:pt x="138" y="2438"/>
                  </a:lnTo>
                  <a:lnTo>
                    <a:pt x="138" y="2576"/>
                  </a:lnTo>
                  <a:lnTo>
                    <a:pt x="138" y="2688"/>
                  </a:lnTo>
                  <a:lnTo>
                    <a:pt x="138" y="2714"/>
                  </a:lnTo>
                  <a:lnTo>
                    <a:pt x="164" y="2688"/>
                  </a:lnTo>
                  <a:lnTo>
                    <a:pt x="164" y="2576"/>
                  </a:lnTo>
                  <a:cubicBezTo>
                    <a:pt x="164" y="2550"/>
                    <a:pt x="164" y="2550"/>
                    <a:pt x="191" y="2524"/>
                  </a:cubicBezTo>
                  <a:cubicBezTo>
                    <a:pt x="191" y="2438"/>
                    <a:pt x="191" y="2359"/>
                    <a:pt x="224" y="2274"/>
                  </a:cubicBezTo>
                  <a:lnTo>
                    <a:pt x="224" y="2248"/>
                  </a:lnTo>
                  <a:lnTo>
                    <a:pt x="224" y="1834"/>
                  </a:lnTo>
                  <a:lnTo>
                    <a:pt x="224" y="1341"/>
                  </a:lnTo>
                  <a:cubicBezTo>
                    <a:pt x="224" y="1177"/>
                    <a:pt x="191" y="1012"/>
                    <a:pt x="164" y="848"/>
                  </a:cubicBezTo>
                  <a:cubicBezTo>
                    <a:pt x="164" y="684"/>
                    <a:pt x="138" y="552"/>
                    <a:pt x="112" y="414"/>
                  </a:cubicBezTo>
                  <a:cubicBezTo>
                    <a:pt x="86" y="329"/>
                    <a:pt x="86" y="250"/>
                    <a:pt x="59" y="165"/>
                  </a:cubicBezTo>
                  <a:lnTo>
                    <a:pt x="59" y="112"/>
                  </a:ln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70"/>
            <p:cNvSpPr/>
            <p:nvPr/>
          </p:nvSpPr>
          <p:spPr>
            <a:xfrm>
              <a:off x="6955834" y="2819893"/>
              <a:ext cx="24765" cy="358402"/>
            </a:xfrm>
            <a:custGeom>
              <a:rect b="b" l="l" r="r" t="t"/>
              <a:pathLst>
                <a:path extrusionOk="0" h="2880" w="199">
                  <a:moveTo>
                    <a:pt x="165" y="1"/>
                  </a:moveTo>
                  <a:cubicBezTo>
                    <a:pt x="139" y="1"/>
                    <a:pt x="139" y="1"/>
                    <a:pt x="139" y="27"/>
                  </a:cubicBezTo>
                  <a:lnTo>
                    <a:pt x="139" y="139"/>
                  </a:lnTo>
                  <a:lnTo>
                    <a:pt x="139" y="277"/>
                  </a:lnTo>
                  <a:cubicBezTo>
                    <a:pt x="139" y="330"/>
                    <a:pt x="113" y="389"/>
                    <a:pt x="113" y="468"/>
                  </a:cubicBezTo>
                  <a:lnTo>
                    <a:pt x="113" y="744"/>
                  </a:lnTo>
                  <a:cubicBezTo>
                    <a:pt x="86" y="796"/>
                    <a:pt x="86" y="849"/>
                    <a:pt x="86" y="908"/>
                  </a:cubicBezTo>
                  <a:lnTo>
                    <a:pt x="34" y="1427"/>
                  </a:lnTo>
                  <a:cubicBezTo>
                    <a:pt x="34" y="1644"/>
                    <a:pt x="1" y="1808"/>
                    <a:pt x="1" y="1946"/>
                  </a:cubicBezTo>
                  <a:lnTo>
                    <a:pt x="1" y="2413"/>
                  </a:lnTo>
                  <a:cubicBezTo>
                    <a:pt x="1" y="2439"/>
                    <a:pt x="1" y="2465"/>
                    <a:pt x="34" y="2524"/>
                  </a:cubicBezTo>
                  <a:lnTo>
                    <a:pt x="34" y="2603"/>
                  </a:lnTo>
                  <a:cubicBezTo>
                    <a:pt x="34" y="2656"/>
                    <a:pt x="34" y="2689"/>
                    <a:pt x="60" y="2741"/>
                  </a:cubicBezTo>
                  <a:lnTo>
                    <a:pt x="86" y="2853"/>
                  </a:lnTo>
                  <a:lnTo>
                    <a:pt x="86" y="2879"/>
                  </a:lnTo>
                  <a:lnTo>
                    <a:pt x="113" y="2853"/>
                  </a:lnTo>
                  <a:lnTo>
                    <a:pt x="86" y="2741"/>
                  </a:lnTo>
                  <a:lnTo>
                    <a:pt x="86" y="2603"/>
                  </a:lnTo>
                  <a:lnTo>
                    <a:pt x="86" y="2491"/>
                  </a:lnTo>
                  <a:lnTo>
                    <a:pt x="86" y="2413"/>
                  </a:lnTo>
                  <a:cubicBezTo>
                    <a:pt x="86" y="2327"/>
                    <a:pt x="86" y="2222"/>
                    <a:pt x="113" y="2110"/>
                  </a:cubicBezTo>
                  <a:lnTo>
                    <a:pt x="113" y="1946"/>
                  </a:lnTo>
                  <a:cubicBezTo>
                    <a:pt x="113" y="1808"/>
                    <a:pt x="139" y="1644"/>
                    <a:pt x="165" y="1453"/>
                  </a:cubicBezTo>
                  <a:lnTo>
                    <a:pt x="198" y="934"/>
                  </a:lnTo>
                  <a:lnTo>
                    <a:pt x="198" y="468"/>
                  </a:lnTo>
                  <a:lnTo>
                    <a:pt x="198" y="277"/>
                  </a:lnTo>
                  <a:lnTo>
                    <a:pt x="198" y="139"/>
                  </a:lnTo>
                  <a:lnTo>
                    <a:pt x="165" y="27"/>
                  </a:lnTo>
                  <a:lnTo>
                    <a:pt x="16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70"/>
            <p:cNvSpPr/>
            <p:nvPr/>
          </p:nvSpPr>
          <p:spPr>
            <a:xfrm>
              <a:off x="5222191" y="1368491"/>
              <a:ext cx="681336" cy="1295348"/>
            </a:xfrm>
            <a:custGeom>
              <a:rect b="b" l="l" r="r" t="t"/>
              <a:pathLst>
                <a:path extrusionOk="0" h="10409" w="5475">
                  <a:moveTo>
                    <a:pt x="684" y="5395"/>
                  </a:moveTo>
                  <a:cubicBezTo>
                    <a:pt x="711" y="5395"/>
                    <a:pt x="711" y="5421"/>
                    <a:pt x="711" y="5480"/>
                  </a:cubicBezTo>
                  <a:lnTo>
                    <a:pt x="711" y="5671"/>
                  </a:lnTo>
                  <a:lnTo>
                    <a:pt x="737" y="5809"/>
                  </a:lnTo>
                  <a:lnTo>
                    <a:pt x="737" y="5888"/>
                  </a:lnTo>
                  <a:lnTo>
                    <a:pt x="763" y="5973"/>
                  </a:lnTo>
                  <a:lnTo>
                    <a:pt x="763" y="6052"/>
                  </a:lnTo>
                  <a:lnTo>
                    <a:pt x="763" y="6164"/>
                  </a:lnTo>
                  <a:lnTo>
                    <a:pt x="822" y="6381"/>
                  </a:lnTo>
                  <a:lnTo>
                    <a:pt x="822" y="6466"/>
                  </a:lnTo>
                  <a:lnTo>
                    <a:pt x="822" y="6492"/>
                  </a:lnTo>
                  <a:cubicBezTo>
                    <a:pt x="822" y="6466"/>
                    <a:pt x="789" y="6433"/>
                    <a:pt x="789" y="6407"/>
                  </a:cubicBezTo>
                  <a:cubicBezTo>
                    <a:pt x="789" y="6328"/>
                    <a:pt x="763" y="6269"/>
                    <a:pt x="737" y="6190"/>
                  </a:cubicBezTo>
                  <a:lnTo>
                    <a:pt x="737" y="6164"/>
                  </a:lnTo>
                  <a:cubicBezTo>
                    <a:pt x="737" y="6138"/>
                    <a:pt x="737" y="6105"/>
                    <a:pt x="711" y="6052"/>
                  </a:cubicBezTo>
                  <a:lnTo>
                    <a:pt x="711" y="5973"/>
                  </a:lnTo>
                  <a:lnTo>
                    <a:pt x="711" y="5940"/>
                  </a:lnTo>
                  <a:lnTo>
                    <a:pt x="711" y="5914"/>
                  </a:lnTo>
                  <a:cubicBezTo>
                    <a:pt x="711" y="5862"/>
                    <a:pt x="684" y="5835"/>
                    <a:pt x="684" y="5809"/>
                  </a:cubicBezTo>
                  <a:lnTo>
                    <a:pt x="684" y="5724"/>
                  </a:lnTo>
                  <a:lnTo>
                    <a:pt x="684" y="5697"/>
                  </a:lnTo>
                  <a:lnTo>
                    <a:pt x="684" y="5480"/>
                  </a:lnTo>
                  <a:lnTo>
                    <a:pt x="684" y="5395"/>
                  </a:lnTo>
                  <a:close/>
                  <a:moveTo>
                    <a:pt x="954" y="7012"/>
                  </a:moveTo>
                  <a:lnTo>
                    <a:pt x="954" y="7012"/>
                  </a:lnTo>
                  <a:cubicBezTo>
                    <a:pt x="954" y="7038"/>
                    <a:pt x="987" y="7064"/>
                    <a:pt x="987" y="7090"/>
                  </a:cubicBezTo>
                  <a:cubicBezTo>
                    <a:pt x="954" y="7064"/>
                    <a:pt x="954" y="7038"/>
                    <a:pt x="954" y="7012"/>
                  </a:cubicBezTo>
                  <a:close/>
                  <a:moveTo>
                    <a:pt x="987" y="7090"/>
                  </a:moveTo>
                  <a:cubicBezTo>
                    <a:pt x="1013" y="7150"/>
                    <a:pt x="1039" y="7228"/>
                    <a:pt x="1065" y="7288"/>
                  </a:cubicBezTo>
                  <a:lnTo>
                    <a:pt x="1118" y="7419"/>
                  </a:lnTo>
                  <a:lnTo>
                    <a:pt x="1177" y="7531"/>
                  </a:lnTo>
                  <a:lnTo>
                    <a:pt x="1203" y="7669"/>
                  </a:lnTo>
                  <a:cubicBezTo>
                    <a:pt x="1230" y="7669"/>
                    <a:pt x="1230" y="7695"/>
                    <a:pt x="1230" y="7721"/>
                  </a:cubicBezTo>
                  <a:lnTo>
                    <a:pt x="1256" y="7780"/>
                  </a:lnTo>
                  <a:cubicBezTo>
                    <a:pt x="1282" y="7859"/>
                    <a:pt x="1315" y="7912"/>
                    <a:pt x="1315" y="7997"/>
                  </a:cubicBezTo>
                  <a:cubicBezTo>
                    <a:pt x="1282" y="7912"/>
                    <a:pt x="1256" y="7859"/>
                    <a:pt x="1230" y="7780"/>
                  </a:cubicBezTo>
                  <a:lnTo>
                    <a:pt x="1203" y="7748"/>
                  </a:lnTo>
                  <a:cubicBezTo>
                    <a:pt x="1203" y="7721"/>
                    <a:pt x="1177" y="7695"/>
                    <a:pt x="1177" y="7669"/>
                  </a:cubicBezTo>
                  <a:lnTo>
                    <a:pt x="1118" y="7557"/>
                  </a:lnTo>
                  <a:lnTo>
                    <a:pt x="1092" y="7419"/>
                  </a:lnTo>
                  <a:lnTo>
                    <a:pt x="1039" y="7314"/>
                  </a:lnTo>
                  <a:cubicBezTo>
                    <a:pt x="1013" y="7228"/>
                    <a:pt x="987" y="7176"/>
                    <a:pt x="987" y="7090"/>
                  </a:cubicBezTo>
                  <a:close/>
                  <a:moveTo>
                    <a:pt x="1315" y="7997"/>
                  </a:moveTo>
                  <a:lnTo>
                    <a:pt x="1315" y="7997"/>
                  </a:lnTo>
                  <a:cubicBezTo>
                    <a:pt x="1341" y="8024"/>
                    <a:pt x="1341" y="8050"/>
                    <a:pt x="1341" y="8076"/>
                  </a:cubicBezTo>
                  <a:cubicBezTo>
                    <a:pt x="1341" y="8050"/>
                    <a:pt x="1315" y="8024"/>
                    <a:pt x="1315" y="7997"/>
                  </a:cubicBezTo>
                  <a:close/>
                  <a:moveTo>
                    <a:pt x="1039" y="8240"/>
                  </a:moveTo>
                  <a:lnTo>
                    <a:pt x="1039" y="8240"/>
                  </a:lnTo>
                  <a:cubicBezTo>
                    <a:pt x="1039" y="8273"/>
                    <a:pt x="1065" y="8326"/>
                    <a:pt x="1092" y="8352"/>
                  </a:cubicBezTo>
                  <a:cubicBezTo>
                    <a:pt x="1118" y="8438"/>
                    <a:pt x="1177" y="8516"/>
                    <a:pt x="1230" y="8602"/>
                  </a:cubicBezTo>
                  <a:lnTo>
                    <a:pt x="1256" y="8628"/>
                  </a:lnTo>
                  <a:cubicBezTo>
                    <a:pt x="1282" y="8654"/>
                    <a:pt x="1282" y="8707"/>
                    <a:pt x="1315" y="8733"/>
                  </a:cubicBezTo>
                  <a:cubicBezTo>
                    <a:pt x="1341" y="8766"/>
                    <a:pt x="1368" y="8792"/>
                    <a:pt x="1394" y="8845"/>
                  </a:cubicBezTo>
                  <a:lnTo>
                    <a:pt x="1420" y="8871"/>
                  </a:lnTo>
                  <a:lnTo>
                    <a:pt x="1447" y="8898"/>
                  </a:lnTo>
                  <a:cubicBezTo>
                    <a:pt x="1479" y="8930"/>
                    <a:pt x="1506" y="8983"/>
                    <a:pt x="1532" y="9009"/>
                  </a:cubicBezTo>
                  <a:cubicBezTo>
                    <a:pt x="1558" y="9035"/>
                    <a:pt x="1585" y="9095"/>
                    <a:pt x="1611" y="9121"/>
                  </a:cubicBezTo>
                  <a:cubicBezTo>
                    <a:pt x="1670" y="9200"/>
                    <a:pt x="1749" y="9285"/>
                    <a:pt x="1808" y="9338"/>
                  </a:cubicBezTo>
                  <a:lnTo>
                    <a:pt x="1875" y="9411"/>
                  </a:lnTo>
                  <a:lnTo>
                    <a:pt x="1875" y="9411"/>
                  </a:lnTo>
                  <a:cubicBezTo>
                    <a:pt x="1853" y="9390"/>
                    <a:pt x="1830" y="9387"/>
                    <a:pt x="1808" y="9364"/>
                  </a:cubicBezTo>
                  <a:cubicBezTo>
                    <a:pt x="1749" y="9311"/>
                    <a:pt x="1670" y="9226"/>
                    <a:pt x="1585" y="9147"/>
                  </a:cubicBezTo>
                  <a:lnTo>
                    <a:pt x="1558" y="9121"/>
                  </a:lnTo>
                  <a:cubicBezTo>
                    <a:pt x="1532" y="9095"/>
                    <a:pt x="1506" y="9062"/>
                    <a:pt x="1479" y="9035"/>
                  </a:cubicBezTo>
                  <a:cubicBezTo>
                    <a:pt x="1447" y="9009"/>
                    <a:pt x="1420" y="8957"/>
                    <a:pt x="1420" y="8930"/>
                  </a:cubicBezTo>
                  <a:lnTo>
                    <a:pt x="1394" y="8898"/>
                  </a:lnTo>
                  <a:lnTo>
                    <a:pt x="1368" y="8871"/>
                  </a:lnTo>
                  <a:cubicBezTo>
                    <a:pt x="1341" y="8819"/>
                    <a:pt x="1315" y="8792"/>
                    <a:pt x="1282" y="8766"/>
                  </a:cubicBezTo>
                  <a:cubicBezTo>
                    <a:pt x="1256" y="8707"/>
                    <a:pt x="1230" y="8681"/>
                    <a:pt x="1230" y="8654"/>
                  </a:cubicBezTo>
                  <a:lnTo>
                    <a:pt x="1203" y="8628"/>
                  </a:lnTo>
                  <a:cubicBezTo>
                    <a:pt x="1151" y="8516"/>
                    <a:pt x="1092" y="8438"/>
                    <a:pt x="1065" y="8352"/>
                  </a:cubicBezTo>
                  <a:cubicBezTo>
                    <a:pt x="1065" y="8326"/>
                    <a:pt x="1039" y="8300"/>
                    <a:pt x="1039" y="8240"/>
                  </a:cubicBezTo>
                  <a:close/>
                  <a:moveTo>
                    <a:pt x="5199" y="0"/>
                  </a:moveTo>
                  <a:cubicBezTo>
                    <a:pt x="5120" y="0"/>
                    <a:pt x="5034" y="26"/>
                    <a:pt x="4956" y="26"/>
                  </a:cubicBezTo>
                  <a:cubicBezTo>
                    <a:pt x="1611" y="848"/>
                    <a:pt x="875" y="2819"/>
                    <a:pt x="875" y="2852"/>
                  </a:cubicBezTo>
                  <a:lnTo>
                    <a:pt x="901" y="2852"/>
                  </a:lnTo>
                  <a:cubicBezTo>
                    <a:pt x="1013" y="2576"/>
                    <a:pt x="1203" y="2385"/>
                    <a:pt x="1315" y="2300"/>
                  </a:cubicBezTo>
                  <a:lnTo>
                    <a:pt x="1315" y="2300"/>
                  </a:lnTo>
                  <a:cubicBezTo>
                    <a:pt x="737" y="3397"/>
                    <a:pt x="520" y="4298"/>
                    <a:pt x="435" y="4876"/>
                  </a:cubicBezTo>
                  <a:cubicBezTo>
                    <a:pt x="382" y="5231"/>
                    <a:pt x="382" y="5507"/>
                    <a:pt x="382" y="5671"/>
                  </a:cubicBezTo>
                  <a:cubicBezTo>
                    <a:pt x="244" y="5040"/>
                    <a:pt x="270" y="4436"/>
                    <a:pt x="270" y="4436"/>
                  </a:cubicBezTo>
                  <a:lnTo>
                    <a:pt x="244" y="4436"/>
                  </a:lnTo>
                  <a:cubicBezTo>
                    <a:pt x="1" y="5750"/>
                    <a:pt x="382" y="6847"/>
                    <a:pt x="382" y="6874"/>
                  </a:cubicBezTo>
                  <a:cubicBezTo>
                    <a:pt x="408" y="6874"/>
                    <a:pt x="408" y="6874"/>
                    <a:pt x="408" y="6847"/>
                  </a:cubicBezTo>
                  <a:cubicBezTo>
                    <a:pt x="382" y="6571"/>
                    <a:pt x="382" y="6492"/>
                    <a:pt x="408" y="6466"/>
                  </a:cubicBezTo>
                  <a:cubicBezTo>
                    <a:pt x="520" y="6466"/>
                    <a:pt x="875" y="7478"/>
                    <a:pt x="875" y="7748"/>
                  </a:cubicBezTo>
                  <a:cubicBezTo>
                    <a:pt x="875" y="7807"/>
                    <a:pt x="849" y="7807"/>
                    <a:pt x="849" y="7807"/>
                  </a:cubicBezTo>
                  <a:cubicBezTo>
                    <a:pt x="849" y="7807"/>
                    <a:pt x="822" y="7807"/>
                    <a:pt x="711" y="7669"/>
                  </a:cubicBezTo>
                  <a:lnTo>
                    <a:pt x="711" y="7669"/>
                  </a:lnTo>
                  <a:cubicBezTo>
                    <a:pt x="1230" y="9476"/>
                    <a:pt x="2708" y="10409"/>
                    <a:pt x="3885" y="10409"/>
                  </a:cubicBezTo>
                  <a:lnTo>
                    <a:pt x="4049" y="10409"/>
                  </a:lnTo>
                  <a:cubicBezTo>
                    <a:pt x="4049" y="10409"/>
                    <a:pt x="4075" y="10409"/>
                    <a:pt x="4075" y="10376"/>
                  </a:cubicBezTo>
                  <a:lnTo>
                    <a:pt x="4049" y="10376"/>
                  </a:lnTo>
                  <a:cubicBezTo>
                    <a:pt x="2846" y="10159"/>
                    <a:pt x="2215" y="9423"/>
                    <a:pt x="2025" y="9121"/>
                  </a:cubicBezTo>
                  <a:lnTo>
                    <a:pt x="2025" y="9121"/>
                  </a:lnTo>
                  <a:cubicBezTo>
                    <a:pt x="2353" y="9449"/>
                    <a:pt x="2570" y="9502"/>
                    <a:pt x="2570" y="9502"/>
                  </a:cubicBezTo>
                  <a:lnTo>
                    <a:pt x="2597" y="9502"/>
                  </a:lnTo>
                  <a:lnTo>
                    <a:pt x="2597" y="9476"/>
                  </a:lnTo>
                  <a:cubicBezTo>
                    <a:pt x="1013" y="7807"/>
                    <a:pt x="1039" y="5533"/>
                    <a:pt x="1039" y="5507"/>
                  </a:cubicBezTo>
                  <a:lnTo>
                    <a:pt x="1039" y="5480"/>
                  </a:lnTo>
                  <a:cubicBezTo>
                    <a:pt x="1039" y="5480"/>
                    <a:pt x="1013" y="5480"/>
                    <a:pt x="1013" y="5507"/>
                  </a:cubicBezTo>
                  <a:cubicBezTo>
                    <a:pt x="954" y="5750"/>
                    <a:pt x="927" y="6026"/>
                    <a:pt x="954" y="6190"/>
                  </a:cubicBezTo>
                  <a:cubicBezTo>
                    <a:pt x="625" y="4659"/>
                    <a:pt x="1585" y="3207"/>
                    <a:pt x="1585" y="3181"/>
                  </a:cubicBezTo>
                  <a:lnTo>
                    <a:pt x="1558" y="3181"/>
                  </a:lnTo>
                  <a:cubicBezTo>
                    <a:pt x="1394" y="3312"/>
                    <a:pt x="1256" y="3535"/>
                    <a:pt x="1177" y="3700"/>
                  </a:cubicBezTo>
                  <a:cubicBezTo>
                    <a:pt x="1532" y="2655"/>
                    <a:pt x="2327" y="1833"/>
                    <a:pt x="2656" y="1538"/>
                  </a:cubicBezTo>
                  <a:lnTo>
                    <a:pt x="2656" y="1538"/>
                  </a:lnTo>
                  <a:cubicBezTo>
                    <a:pt x="2491" y="1728"/>
                    <a:pt x="2432" y="1893"/>
                    <a:pt x="2432" y="1893"/>
                  </a:cubicBezTo>
                  <a:cubicBezTo>
                    <a:pt x="3365" y="795"/>
                    <a:pt x="5199" y="355"/>
                    <a:pt x="5199" y="355"/>
                  </a:cubicBezTo>
                  <a:cubicBezTo>
                    <a:pt x="5389" y="276"/>
                    <a:pt x="5475" y="164"/>
                    <a:pt x="5475" y="112"/>
                  </a:cubicBezTo>
                  <a:cubicBezTo>
                    <a:pt x="5448" y="59"/>
                    <a:pt x="5337" y="0"/>
                    <a:pt x="519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70"/>
            <p:cNvSpPr/>
            <p:nvPr/>
          </p:nvSpPr>
          <p:spPr>
            <a:xfrm>
              <a:off x="6053110" y="2240974"/>
              <a:ext cx="17298" cy="140001"/>
            </a:xfrm>
            <a:custGeom>
              <a:rect b="b" l="l" r="r" t="t"/>
              <a:pathLst>
                <a:path extrusionOk="0" h="1125" w="139">
                  <a:moveTo>
                    <a:pt x="112" y="1"/>
                  </a:moveTo>
                  <a:lnTo>
                    <a:pt x="112" y="27"/>
                  </a:lnTo>
                  <a:cubicBezTo>
                    <a:pt x="86" y="53"/>
                    <a:pt x="59" y="112"/>
                    <a:pt x="59" y="165"/>
                  </a:cubicBezTo>
                  <a:cubicBezTo>
                    <a:pt x="27" y="217"/>
                    <a:pt x="27" y="277"/>
                    <a:pt x="27" y="355"/>
                  </a:cubicBezTo>
                  <a:cubicBezTo>
                    <a:pt x="0" y="408"/>
                    <a:pt x="27" y="493"/>
                    <a:pt x="27" y="546"/>
                  </a:cubicBezTo>
                  <a:cubicBezTo>
                    <a:pt x="27" y="631"/>
                    <a:pt x="27" y="684"/>
                    <a:pt x="59" y="769"/>
                  </a:cubicBezTo>
                  <a:lnTo>
                    <a:pt x="59" y="822"/>
                  </a:lnTo>
                  <a:cubicBezTo>
                    <a:pt x="86" y="875"/>
                    <a:pt x="86" y="901"/>
                    <a:pt x="86" y="934"/>
                  </a:cubicBezTo>
                  <a:lnTo>
                    <a:pt x="86" y="1065"/>
                  </a:lnTo>
                  <a:lnTo>
                    <a:pt x="86" y="1124"/>
                  </a:lnTo>
                  <a:lnTo>
                    <a:pt x="112" y="1124"/>
                  </a:lnTo>
                  <a:lnTo>
                    <a:pt x="112" y="1065"/>
                  </a:lnTo>
                  <a:lnTo>
                    <a:pt x="112" y="934"/>
                  </a:lnTo>
                  <a:lnTo>
                    <a:pt x="112" y="769"/>
                  </a:lnTo>
                  <a:lnTo>
                    <a:pt x="86" y="546"/>
                  </a:lnTo>
                  <a:lnTo>
                    <a:pt x="86" y="355"/>
                  </a:lnTo>
                  <a:lnTo>
                    <a:pt x="86" y="165"/>
                  </a:lnTo>
                  <a:cubicBezTo>
                    <a:pt x="112" y="112"/>
                    <a:pt x="112" y="53"/>
                    <a:pt x="138" y="53"/>
                  </a:cubicBezTo>
                  <a:lnTo>
                    <a:pt x="13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70"/>
            <p:cNvSpPr/>
            <p:nvPr/>
          </p:nvSpPr>
          <p:spPr>
            <a:xfrm>
              <a:off x="6104630" y="2240974"/>
              <a:ext cx="9956" cy="88480"/>
            </a:xfrm>
            <a:custGeom>
              <a:rect b="b" l="l" r="r" t="t"/>
              <a:pathLst>
                <a:path extrusionOk="0" h="711" w="80">
                  <a:moveTo>
                    <a:pt x="53" y="1"/>
                  </a:moveTo>
                  <a:cubicBezTo>
                    <a:pt x="27" y="1"/>
                    <a:pt x="27" y="1"/>
                    <a:pt x="27" y="27"/>
                  </a:cubicBezTo>
                  <a:lnTo>
                    <a:pt x="27" y="53"/>
                  </a:lnTo>
                  <a:lnTo>
                    <a:pt x="27" y="79"/>
                  </a:lnTo>
                  <a:lnTo>
                    <a:pt x="27" y="165"/>
                  </a:lnTo>
                  <a:cubicBezTo>
                    <a:pt x="0" y="165"/>
                    <a:pt x="0" y="191"/>
                    <a:pt x="0" y="217"/>
                  </a:cubicBezTo>
                  <a:lnTo>
                    <a:pt x="0" y="355"/>
                  </a:lnTo>
                  <a:lnTo>
                    <a:pt x="0" y="493"/>
                  </a:lnTo>
                  <a:cubicBezTo>
                    <a:pt x="0" y="520"/>
                    <a:pt x="0" y="546"/>
                    <a:pt x="27" y="546"/>
                  </a:cubicBezTo>
                  <a:lnTo>
                    <a:pt x="27" y="631"/>
                  </a:lnTo>
                  <a:lnTo>
                    <a:pt x="27" y="658"/>
                  </a:lnTo>
                  <a:lnTo>
                    <a:pt x="27" y="684"/>
                  </a:lnTo>
                  <a:cubicBezTo>
                    <a:pt x="27" y="710"/>
                    <a:pt x="27" y="710"/>
                    <a:pt x="53" y="710"/>
                  </a:cubicBezTo>
                  <a:lnTo>
                    <a:pt x="53" y="684"/>
                  </a:lnTo>
                  <a:lnTo>
                    <a:pt x="53" y="658"/>
                  </a:lnTo>
                  <a:lnTo>
                    <a:pt x="53" y="605"/>
                  </a:lnTo>
                  <a:lnTo>
                    <a:pt x="53" y="546"/>
                  </a:lnTo>
                  <a:cubicBezTo>
                    <a:pt x="53" y="520"/>
                    <a:pt x="53" y="493"/>
                    <a:pt x="79" y="493"/>
                  </a:cubicBezTo>
                  <a:lnTo>
                    <a:pt x="79" y="355"/>
                  </a:lnTo>
                  <a:lnTo>
                    <a:pt x="79" y="217"/>
                  </a:lnTo>
                  <a:cubicBezTo>
                    <a:pt x="53" y="217"/>
                    <a:pt x="53" y="191"/>
                    <a:pt x="53" y="165"/>
                  </a:cubicBezTo>
                  <a:lnTo>
                    <a:pt x="53" y="112"/>
                  </a:lnTo>
                  <a:lnTo>
                    <a:pt x="53" y="53"/>
                  </a:lnTo>
                  <a:lnTo>
                    <a:pt x="53"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70"/>
            <p:cNvSpPr/>
            <p:nvPr/>
          </p:nvSpPr>
          <p:spPr>
            <a:xfrm>
              <a:off x="6056345" y="2537029"/>
              <a:ext cx="65583" cy="569211"/>
            </a:xfrm>
            <a:custGeom>
              <a:rect b="b" l="l" r="r" t="t"/>
              <a:pathLst>
                <a:path extrusionOk="0" h="4574" w="527">
                  <a:moveTo>
                    <a:pt x="86" y="0"/>
                  </a:moveTo>
                  <a:lnTo>
                    <a:pt x="86" y="33"/>
                  </a:lnTo>
                  <a:lnTo>
                    <a:pt x="60" y="224"/>
                  </a:lnTo>
                  <a:cubicBezTo>
                    <a:pt x="60" y="224"/>
                    <a:pt x="60" y="250"/>
                    <a:pt x="33" y="250"/>
                  </a:cubicBezTo>
                  <a:lnTo>
                    <a:pt x="33" y="329"/>
                  </a:lnTo>
                  <a:lnTo>
                    <a:pt x="33" y="414"/>
                  </a:lnTo>
                  <a:lnTo>
                    <a:pt x="1" y="579"/>
                  </a:lnTo>
                  <a:lnTo>
                    <a:pt x="1" y="717"/>
                  </a:lnTo>
                  <a:lnTo>
                    <a:pt x="1" y="743"/>
                  </a:lnTo>
                  <a:cubicBezTo>
                    <a:pt x="1" y="960"/>
                    <a:pt x="33" y="1209"/>
                    <a:pt x="60" y="1479"/>
                  </a:cubicBezTo>
                  <a:cubicBezTo>
                    <a:pt x="86" y="1755"/>
                    <a:pt x="139" y="2057"/>
                    <a:pt x="198" y="2300"/>
                  </a:cubicBezTo>
                  <a:cubicBezTo>
                    <a:pt x="224" y="2576"/>
                    <a:pt x="277" y="2879"/>
                    <a:pt x="329" y="3155"/>
                  </a:cubicBezTo>
                  <a:lnTo>
                    <a:pt x="362" y="3260"/>
                  </a:lnTo>
                  <a:cubicBezTo>
                    <a:pt x="388" y="3483"/>
                    <a:pt x="415" y="3674"/>
                    <a:pt x="415" y="3864"/>
                  </a:cubicBezTo>
                  <a:lnTo>
                    <a:pt x="441" y="4029"/>
                  </a:lnTo>
                  <a:lnTo>
                    <a:pt x="441" y="4167"/>
                  </a:lnTo>
                  <a:lnTo>
                    <a:pt x="441" y="4272"/>
                  </a:lnTo>
                  <a:lnTo>
                    <a:pt x="441" y="4357"/>
                  </a:lnTo>
                  <a:lnTo>
                    <a:pt x="441" y="4383"/>
                  </a:lnTo>
                  <a:lnTo>
                    <a:pt x="441" y="4574"/>
                  </a:lnTo>
                  <a:lnTo>
                    <a:pt x="467" y="4574"/>
                  </a:lnTo>
                  <a:lnTo>
                    <a:pt x="493" y="4383"/>
                  </a:lnTo>
                  <a:lnTo>
                    <a:pt x="493" y="4331"/>
                  </a:lnTo>
                  <a:lnTo>
                    <a:pt x="493" y="4272"/>
                  </a:lnTo>
                  <a:lnTo>
                    <a:pt x="493" y="4167"/>
                  </a:lnTo>
                  <a:lnTo>
                    <a:pt x="526" y="4002"/>
                  </a:lnTo>
                  <a:cubicBezTo>
                    <a:pt x="493" y="3976"/>
                    <a:pt x="493" y="3943"/>
                    <a:pt x="493" y="3891"/>
                  </a:cubicBezTo>
                  <a:lnTo>
                    <a:pt x="493" y="3864"/>
                  </a:lnTo>
                  <a:cubicBezTo>
                    <a:pt x="493" y="3647"/>
                    <a:pt x="467" y="3398"/>
                    <a:pt x="441" y="3122"/>
                  </a:cubicBezTo>
                  <a:cubicBezTo>
                    <a:pt x="388" y="2852"/>
                    <a:pt x="362" y="2550"/>
                    <a:pt x="303" y="2300"/>
                  </a:cubicBezTo>
                  <a:cubicBezTo>
                    <a:pt x="250" y="2031"/>
                    <a:pt x="198" y="1755"/>
                    <a:pt x="165" y="1453"/>
                  </a:cubicBezTo>
                  <a:lnTo>
                    <a:pt x="165" y="1400"/>
                  </a:lnTo>
                  <a:cubicBezTo>
                    <a:pt x="139" y="1150"/>
                    <a:pt x="112" y="933"/>
                    <a:pt x="86" y="743"/>
                  </a:cubicBezTo>
                  <a:lnTo>
                    <a:pt x="86" y="579"/>
                  </a:lnTo>
                  <a:lnTo>
                    <a:pt x="86" y="441"/>
                  </a:lnTo>
                  <a:lnTo>
                    <a:pt x="86" y="329"/>
                  </a:lnTo>
                  <a:lnTo>
                    <a:pt x="86" y="250"/>
                  </a:lnTo>
                  <a:lnTo>
                    <a:pt x="86" y="224"/>
                  </a:lnTo>
                  <a:lnTo>
                    <a:pt x="112" y="33"/>
                  </a:lnTo>
                  <a:cubicBezTo>
                    <a:pt x="112" y="33"/>
                    <a:pt x="112" y="0"/>
                    <a:pt x="8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70"/>
            <p:cNvSpPr/>
            <p:nvPr/>
          </p:nvSpPr>
          <p:spPr>
            <a:xfrm>
              <a:off x="5430014" y="2312157"/>
              <a:ext cx="520927" cy="252748"/>
            </a:xfrm>
            <a:custGeom>
              <a:rect b="b" l="l" r="r" t="t"/>
              <a:pathLst>
                <a:path extrusionOk="0" h="2031" w="4186">
                  <a:moveTo>
                    <a:pt x="0" y="0"/>
                  </a:moveTo>
                  <a:cubicBezTo>
                    <a:pt x="26" y="33"/>
                    <a:pt x="26" y="86"/>
                    <a:pt x="53" y="112"/>
                  </a:cubicBezTo>
                  <a:cubicBezTo>
                    <a:pt x="79" y="165"/>
                    <a:pt x="105" y="250"/>
                    <a:pt x="164" y="329"/>
                  </a:cubicBezTo>
                  <a:cubicBezTo>
                    <a:pt x="164" y="329"/>
                    <a:pt x="164" y="362"/>
                    <a:pt x="191" y="388"/>
                  </a:cubicBezTo>
                  <a:cubicBezTo>
                    <a:pt x="191" y="414"/>
                    <a:pt x="217" y="441"/>
                    <a:pt x="243" y="467"/>
                  </a:cubicBezTo>
                  <a:lnTo>
                    <a:pt x="329" y="631"/>
                  </a:lnTo>
                  <a:cubicBezTo>
                    <a:pt x="434" y="822"/>
                    <a:pt x="572" y="1019"/>
                    <a:pt x="736" y="1183"/>
                  </a:cubicBezTo>
                  <a:cubicBezTo>
                    <a:pt x="1065" y="1564"/>
                    <a:pt x="1452" y="1807"/>
                    <a:pt x="1886" y="1945"/>
                  </a:cubicBezTo>
                  <a:cubicBezTo>
                    <a:pt x="2050" y="2004"/>
                    <a:pt x="2241" y="2031"/>
                    <a:pt x="2438" y="2031"/>
                  </a:cubicBezTo>
                  <a:lnTo>
                    <a:pt x="2569" y="2031"/>
                  </a:lnTo>
                  <a:cubicBezTo>
                    <a:pt x="2793" y="2004"/>
                    <a:pt x="3036" y="1919"/>
                    <a:pt x="3259" y="1807"/>
                  </a:cubicBezTo>
                  <a:cubicBezTo>
                    <a:pt x="3450" y="1728"/>
                    <a:pt x="3640" y="1564"/>
                    <a:pt x="3805" y="1400"/>
                  </a:cubicBezTo>
                  <a:cubicBezTo>
                    <a:pt x="3943" y="1236"/>
                    <a:pt x="4081" y="1045"/>
                    <a:pt x="4186" y="822"/>
                  </a:cubicBezTo>
                  <a:lnTo>
                    <a:pt x="4160" y="822"/>
                  </a:lnTo>
                  <a:cubicBezTo>
                    <a:pt x="3916" y="1236"/>
                    <a:pt x="3588" y="1538"/>
                    <a:pt x="3200" y="1728"/>
                  </a:cubicBezTo>
                  <a:cubicBezTo>
                    <a:pt x="2957" y="1840"/>
                    <a:pt x="2707" y="1893"/>
                    <a:pt x="2438" y="1893"/>
                  </a:cubicBezTo>
                  <a:cubicBezTo>
                    <a:pt x="2274" y="1893"/>
                    <a:pt x="2077" y="1866"/>
                    <a:pt x="1912" y="1807"/>
                  </a:cubicBezTo>
                  <a:cubicBezTo>
                    <a:pt x="1722" y="1755"/>
                    <a:pt x="1505" y="1676"/>
                    <a:pt x="1314" y="1538"/>
                  </a:cubicBezTo>
                  <a:cubicBezTo>
                    <a:pt x="1150" y="1426"/>
                    <a:pt x="959" y="1288"/>
                    <a:pt x="795" y="1098"/>
                  </a:cubicBezTo>
                  <a:cubicBezTo>
                    <a:pt x="657" y="960"/>
                    <a:pt x="519" y="769"/>
                    <a:pt x="381" y="579"/>
                  </a:cubicBezTo>
                  <a:cubicBezTo>
                    <a:pt x="243" y="414"/>
                    <a:pt x="138" y="197"/>
                    <a:pt x="2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70"/>
            <p:cNvSpPr/>
            <p:nvPr/>
          </p:nvSpPr>
          <p:spPr>
            <a:xfrm>
              <a:off x="7021292" y="1971924"/>
              <a:ext cx="71307" cy="613514"/>
            </a:xfrm>
            <a:custGeom>
              <a:rect b="b" l="l" r="r" t="t"/>
              <a:pathLst>
                <a:path extrusionOk="0" h="4930" w="573">
                  <a:moveTo>
                    <a:pt x="1" y="1"/>
                  </a:moveTo>
                  <a:lnTo>
                    <a:pt x="1" y="27"/>
                  </a:lnTo>
                  <a:lnTo>
                    <a:pt x="27" y="106"/>
                  </a:lnTo>
                  <a:cubicBezTo>
                    <a:pt x="53" y="139"/>
                    <a:pt x="53" y="191"/>
                    <a:pt x="79" y="217"/>
                  </a:cubicBezTo>
                  <a:cubicBezTo>
                    <a:pt x="132" y="355"/>
                    <a:pt x="191" y="546"/>
                    <a:pt x="244" y="763"/>
                  </a:cubicBezTo>
                  <a:cubicBezTo>
                    <a:pt x="296" y="986"/>
                    <a:pt x="355" y="1229"/>
                    <a:pt x="382" y="1532"/>
                  </a:cubicBezTo>
                  <a:cubicBezTo>
                    <a:pt x="408" y="1808"/>
                    <a:pt x="434" y="2110"/>
                    <a:pt x="434" y="2439"/>
                  </a:cubicBezTo>
                  <a:lnTo>
                    <a:pt x="434" y="3339"/>
                  </a:lnTo>
                  <a:cubicBezTo>
                    <a:pt x="434" y="3589"/>
                    <a:pt x="408" y="3832"/>
                    <a:pt x="408" y="4049"/>
                  </a:cubicBezTo>
                  <a:lnTo>
                    <a:pt x="408" y="4134"/>
                  </a:lnTo>
                  <a:cubicBezTo>
                    <a:pt x="408" y="4351"/>
                    <a:pt x="408" y="4541"/>
                    <a:pt x="434" y="4679"/>
                  </a:cubicBezTo>
                  <a:lnTo>
                    <a:pt x="434" y="4706"/>
                  </a:lnTo>
                  <a:lnTo>
                    <a:pt x="434" y="4929"/>
                  </a:lnTo>
                  <a:lnTo>
                    <a:pt x="461" y="4929"/>
                  </a:lnTo>
                  <a:lnTo>
                    <a:pt x="461" y="4903"/>
                  </a:lnTo>
                  <a:lnTo>
                    <a:pt x="461" y="4706"/>
                  </a:lnTo>
                  <a:cubicBezTo>
                    <a:pt x="461" y="4600"/>
                    <a:pt x="493" y="4489"/>
                    <a:pt x="493" y="4351"/>
                  </a:cubicBezTo>
                  <a:lnTo>
                    <a:pt x="493" y="4134"/>
                  </a:lnTo>
                  <a:cubicBezTo>
                    <a:pt x="493" y="4049"/>
                    <a:pt x="520" y="3943"/>
                    <a:pt x="520" y="3832"/>
                  </a:cubicBezTo>
                  <a:cubicBezTo>
                    <a:pt x="520" y="3667"/>
                    <a:pt x="546" y="3503"/>
                    <a:pt x="546" y="3339"/>
                  </a:cubicBezTo>
                  <a:cubicBezTo>
                    <a:pt x="546" y="3096"/>
                    <a:pt x="572" y="2767"/>
                    <a:pt x="572" y="2439"/>
                  </a:cubicBezTo>
                  <a:cubicBezTo>
                    <a:pt x="546" y="2110"/>
                    <a:pt x="520" y="1808"/>
                    <a:pt x="493" y="1532"/>
                  </a:cubicBezTo>
                  <a:cubicBezTo>
                    <a:pt x="461" y="1256"/>
                    <a:pt x="408" y="1013"/>
                    <a:pt x="329" y="737"/>
                  </a:cubicBezTo>
                  <a:cubicBezTo>
                    <a:pt x="270" y="572"/>
                    <a:pt x="217" y="382"/>
                    <a:pt x="132" y="217"/>
                  </a:cubicBezTo>
                  <a:cubicBezTo>
                    <a:pt x="106" y="165"/>
                    <a:pt x="79" y="139"/>
                    <a:pt x="79" y="106"/>
                  </a:cubicBezTo>
                  <a:cubicBezTo>
                    <a:pt x="53" y="79"/>
                    <a:pt x="27" y="27"/>
                    <a:pt x="27" y="27"/>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70"/>
            <p:cNvSpPr/>
            <p:nvPr/>
          </p:nvSpPr>
          <p:spPr>
            <a:xfrm>
              <a:off x="7637917" y="3123290"/>
              <a:ext cx="23769" cy="180943"/>
            </a:xfrm>
            <a:custGeom>
              <a:rect b="b" l="l" r="r" t="t"/>
              <a:pathLst>
                <a:path extrusionOk="0" h="1454" w="191">
                  <a:moveTo>
                    <a:pt x="0" y="1"/>
                  </a:moveTo>
                  <a:lnTo>
                    <a:pt x="0" y="27"/>
                  </a:lnTo>
                  <a:lnTo>
                    <a:pt x="0" y="86"/>
                  </a:lnTo>
                  <a:lnTo>
                    <a:pt x="0" y="139"/>
                  </a:lnTo>
                  <a:cubicBezTo>
                    <a:pt x="0" y="165"/>
                    <a:pt x="0" y="218"/>
                    <a:pt x="27" y="251"/>
                  </a:cubicBezTo>
                  <a:lnTo>
                    <a:pt x="27" y="356"/>
                  </a:lnTo>
                  <a:cubicBezTo>
                    <a:pt x="27" y="382"/>
                    <a:pt x="27" y="441"/>
                    <a:pt x="53" y="467"/>
                  </a:cubicBezTo>
                  <a:lnTo>
                    <a:pt x="53" y="743"/>
                  </a:lnTo>
                  <a:cubicBezTo>
                    <a:pt x="79" y="822"/>
                    <a:pt x="79" y="908"/>
                    <a:pt x="79" y="987"/>
                  </a:cubicBezTo>
                  <a:cubicBezTo>
                    <a:pt x="79" y="1013"/>
                    <a:pt x="79" y="1072"/>
                    <a:pt x="105" y="1098"/>
                  </a:cubicBezTo>
                  <a:lnTo>
                    <a:pt x="105" y="1203"/>
                  </a:lnTo>
                  <a:lnTo>
                    <a:pt x="105" y="1315"/>
                  </a:lnTo>
                  <a:lnTo>
                    <a:pt x="105" y="1368"/>
                  </a:lnTo>
                  <a:lnTo>
                    <a:pt x="105" y="1427"/>
                  </a:lnTo>
                  <a:cubicBezTo>
                    <a:pt x="105" y="1453"/>
                    <a:pt x="138" y="1453"/>
                    <a:pt x="138" y="1453"/>
                  </a:cubicBezTo>
                  <a:lnTo>
                    <a:pt x="138" y="1427"/>
                  </a:lnTo>
                  <a:lnTo>
                    <a:pt x="165" y="1368"/>
                  </a:lnTo>
                  <a:lnTo>
                    <a:pt x="165" y="1341"/>
                  </a:lnTo>
                  <a:cubicBezTo>
                    <a:pt x="165" y="1315"/>
                    <a:pt x="191" y="1263"/>
                    <a:pt x="191" y="1203"/>
                  </a:cubicBezTo>
                  <a:lnTo>
                    <a:pt x="191" y="1177"/>
                  </a:lnTo>
                  <a:lnTo>
                    <a:pt x="191" y="987"/>
                  </a:lnTo>
                  <a:lnTo>
                    <a:pt x="191" y="711"/>
                  </a:lnTo>
                  <a:cubicBezTo>
                    <a:pt x="165" y="632"/>
                    <a:pt x="165" y="546"/>
                    <a:pt x="138" y="467"/>
                  </a:cubicBezTo>
                  <a:cubicBezTo>
                    <a:pt x="138" y="382"/>
                    <a:pt x="105" y="303"/>
                    <a:pt x="105" y="251"/>
                  </a:cubicBezTo>
                  <a:lnTo>
                    <a:pt x="79" y="218"/>
                  </a:lnTo>
                  <a:cubicBezTo>
                    <a:pt x="79" y="191"/>
                    <a:pt x="53" y="139"/>
                    <a:pt x="53" y="113"/>
                  </a:cubicBezTo>
                  <a:lnTo>
                    <a:pt x="53" y="86"/>
                  </a:lnTo>
                  <a:lnTo>
                    <a:pt x="27" y="27"/>
                  </a:lnTo>
                  <a:cubicBezTo>
                    <a:pt x="27" y="1"/>
                    <a:pt x="0"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70"/>
            <p:cNvSpPr/>
            <p:nvPr/>
          </p:nvSpPr>
          <p:spPr>
            <a:xfrm>
              <a:off x="7310751" y="2448673"/>
              <a:ext cx="95076" cy="521922"/>
            </a:xfrm>
            <a:custGeom>
              <a:rect b="b" l="l" r="r" t="t"/>
              <a:pathLst>
                <a:path extrusionOk="0" h="4194" w="764">
                  <a:moveTo>
                    <a:pt x="27" y="1"/>
                  </a:moveTo>
                  <a:cubicBezTo>
                    <a:pt x="1" y="1"/>
                    <a:pt x="1" y="27"/>
                    <a:pt x="1" y="27"/>
                  </a:cubicBezTo>
                  <a:lnTo>
                    <a:pt x="27" y="218"/>
                  </a:lnTo>
                  <a:lnTo>
                    <a:pt x="27" y="303"/>
                  </a:lnTo>
                  <a:cubicBezTo>
                    <a:pt x="27" y="415"/>
                    <a:pt x="53" y="546"/>
                    <a:pt x="53" y="684"/>
                  </a:cubicBezTo>
                  <a:lnTo>
                    <a:pt x="80" y="769"/>
                  </a:lnTo>
                  <a:cubicBezTo>
                    <a:pt x="80" y="934"/>
                    <a:pt x="106" y="1151"/>
                    <a:pt x="139" y="1341"/>
                  </a:cubicBezTo>
                  <a:cubicBezTo>
                    <a:pt x="191" y="1591"/>
                    <a:pt x="218" y="1860"/>
                    <a:pt x="270" y="2110"/>
                  </a:cubicBezTo>
                  <a:cubicBezTo>
                    <a:pt x="329" y="2386"/>
                    <a:pt x="382" y="2629"/>
                    <a:pt x="408" y="2879"/>
                  </a:cubicBezTo>
                  <a:cubicBezTo>
                    <a:pt x="467" y="3096"/>
                    <a:pt x="520" y="3286"/>
                    <a:pt x="546" y="3451"/>
                  </a:cubicBezTo>
                  <a:lnTo>
                    <a:pt x="573" y="3536"/>
                  </a:lnTo>
                  <a:cubicBezTo>
                    <a:pt x="599" y="3667"/>
                    <a:pt x="658" y="3805"/>
                    <a:pt x="684" y="3891"/>
                  </a:cubicBezTo>
                  <a:lnTo>
                    <a:pt x="684" y="3996"/>
                  </a:lnTo>
                  <a:lnTo>
                    <a:pt x="737" y="4160"/>
                  </a:lnTo>
                  <a:cubicBezTo>
                    <a:pt x="737" y="4193"/>
                    <a:pt x="763" y="4193"/>
                    <a:pt x="763" y="4193"/>
                  </a:cubicBezTo>
                  <a:lnTo>
                    <a:pt x="763" y="4160"/>
                  </a:lnTo>
                  <a:lnTo>
                    <a:pt x="737" y="3996"/>
                  </a:lnTo>
                  <a:lnTo>
                    <a:pt x="658" y="3503"/>
                  </a:lnTo>
                  <a:cubicBezTo>
                    <a:pt x="632" y="3424"/>
                    <a:pt x="599" y="3313"/>
                    <a:pt x="599" y="3207"/>
                  </a:cubicBezTo>
                  <a:cubicBezTo>
                    <a:pt x="573" y="3096"/>
                    <a:pt x="546" y="2984"/>
                    <a:pt x="520" y="2846"/>
                  </a:cubicBezTo>
                  <a:cubicBezTo>
                    <a:pt x="494" y="2603"/>
                    <a:pt x="435" y="2353"/>
                    <a:pt x="382" y="2110"/>
                  </a:cubicBezTo>
                  <a:cubicBezTo>
                    <a:pt x="356" y="1834"/>
                    <a:pt x="303" y="1591"/>
                    <a:pt x="244" y="1341"/>
                  </a:cubicBezTo>
                  <a:cubicBezTo>
                    <a:pt x="244" y="1236"/>
                    <a:pt x="218" y="1098"/>
                    <a:pt x="191" y="986"/>
                  </a:cubicBezTo>
                  <a:cubicBezTo>
                    <a:pt x="165" y="875"/>
                    <a:pt x="165" y="769"/>
                    <a:pt x="139" y="658"/>
                  </a:cubicBezTo>
                  <a:lnTo>
                    <a:pt x="53" y="191"/>
                  </a:ln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70"/>
            <p:cNvSpPr/>
            <p:nvPr/>
          </p:nvSpPr>
          <p:spPr>
            <a:xfrm>
              <a:off x="7283000" y="2513260"/>
              <a:ext cx="109636" cy="559505"/>
            </a:xfrm>
            <a:custGeom>
              <a:rect b="b" l="l" r="r" t="t"/>
              <a:pathLst>
                <a:path extrusionOk="0" h="4496" w="881">
                  <a:moveTo>
                    <a:pt x="0" y="1"/>
                  </a:moveTo>
                  <a:lnTo>
                    <a:pt x="0" y="191"/>
                  </a:lnTo>
                  <a:lnTo>
                    <a:pt x="0" y="277"/>
                  </a:lnTo>
                  <a:cubicBezTo>
                    <a:pt x="0" y="388"/>
                    <a:pt x="0" y="553"/>
                    <a:pt x="33" y="717"/>
                  </a:cubicBezTo>
                  <a:cubicBezTo>
                    <a:pt x="33" y="908"/>
                    <a:pt x="60" y="1177"/>
                    <a:pt x="112" y="1453"/>
                  </a:cubicBezTo>
                  <a:cubicBezTo>
                    <a:pt x="165" y="1703"/>
                    <a:pt x="224" y="1972"/>
                    <a:pt x="276" y="2274"/>
                  </a:cubicBezTo>
                  <a:cubicBezTo>
                    <a:pt x="329" y="2524"/>
                    <a:pt x="388" y="2767"/>
                    <a:pt x="467" y="3017"/>
                  </a:cubicBezTo>
                  <a:lnTo>
                    <a:pt x="467" y="3096"/>
                  </a:lnTo>
                  <a:cubicBezTo>
                    <a:pt x="526" y="3260"/>
                    <a:pt x="552" y="3424"/>
                    <a:pt x="605" y="3562"/>
                  </a:cubicBezTo>
                  <a:cubicBezTo>
                    <a:pt x="631" y="3641"/>
                    <a:pt x="631" y="3727"/>
                    <a:pt x="658" y="3806"/>
                  </a:cubicBezTo>
                  <a:cubicBezTo>
                    <a:pt x="717" y="3944"/>
                    <a:pt x="743" y="4055"/>
                    <a:pt x="769" y="4167"/>
                  </a:cubicBezTo>
                  <a:cubicBezTo>
                    <a:pt x="769" y="4220"/>
                    <a:pt x="796" y="4246"/>
                    <a:pt x="796" y="4298"/>
                  </a:cubicBezTo>
                  <a:lnTo>
                    <a:pt x="855" y="4496"/>
                  </a:lnTo>
                  <a:lnTo>
                    <a:pt x="881" y="4496"/>
                  </a:lnTo>
                  <a:lnTo>
                    <a:pt x="881" y="4463"/>
                  </a:lnTo>
                  <a:lnTo>
                    <a:pt x="855" y="4272"/>
                  </a:lnTo>
                  <a:cubicBezTo>
                    <a:pt x="855" y="4246"/>
                    <a:pt x="822" y="4193"/>
                    <a:pt x="822" y="4134"/>
                  </a:cubicBezTo>
                  <a:cubicBezTo>
                    <a:pt x="796" y="4029"/>
                    <a:pt x="769" y="3917"/>
                    <a:pt x="743" y="3779"/>
                  </a:cubicBezTo>
                  <a:cubicBezTo>
                    <a:pt x="717" y="3700"/>
                    <a:pt x="717" y="3615"/>
                    <a:pt x="690" y="3536"/>
                  </a:cubicBezTo>
                  <a:cubicBezTo>
                    <a:pt x="658" y="3398"/>
                    <a:pt x="631" y="3234"/>
                    <a:pt x="579" y="3070"/>
                  </a:cubicBezTo>
                  <a:lnTo>
                    <a:pt x="579" y="2984"/>
                  </a:lnTo>
                  <a:cubicBezTo>
                    <a:pt x="526" y="2741"/>
                    <a:pt x="441" y="2491"/>
                    <a:pt x="388" y="2248"/>
                  </a:cubicBezTo>
                  <a:cubicBezTo>
                    <a:pt x="329" y="1946"/>
                    <a:pt x="276" y="1670"/>
                    <a:pt x="224" y="1427"/>
                  </a:cubicBezTo>
                  <a:cubicBezTo>
                    <a:pt x="165" y="1177"/>
                    <a:pt x="138" y="934"/>
                    <a:pt x="112" y="717"/>
                  </a:cubicBezTo>
                  <a:cubicBezTo>
                    <a:pt x="86" y="494"/>
                    <a:pt x="60" y="303"/>
                    <a:pt x="60" y="191"/>
                  </a:cubicBez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70"/>
            <p:cNvSpPr/>
            <p:nvPr/>
          </p:nvSpPr>
          <p:spPr>
            <a:xfrm>
              <a:off x="6523263" y="3767790"/>
              <a:ext cx="68818" cy="20533"/>
            </a:xfrm>
            <a:custGeom>
              <a:rect b="b" l="l" r="r" t="t"/>
              <a:pathLst>
                <a:path extrusionOk="0" h="165" w="553">
                  <a:moveTo>
                    <a:pt x="1" y="0"/>
                  </a:moveTo>
                  <a:cubicBezTo>
                    <a:pt x="1" y="0"/>
                    <a:pt x="1" y="26"/>
                    <a:pt x="27" y="26"/>
                  </a:cubicBezTo>
                  <a:cubicBezTo>
                    <a:pt x="27" y="26"/>
                    <a:pt x="60" y="26"/>
                    <a:pt x="60" y="53"/>
                  </a:cubicBezTo>
                  <a:lnTo>
                    <a:pt x="86" y="53"/>
                  </a:lnTo>
                  <a:lnTo>
                    <a:pt x="112" y="79"/>
                  </a:lnTo>
                  <a:cubicBezTo>
                    <a:pt x="112" y="79"/>
                    <a:pt x="139" y="105"/>
                    <a:pt x="165" y="105"/>
                  </a:cubicBezTo>
                  <a:cubicBezTo>
                    <a:pt x="191" y="105"/>
                    <a:pt x="224" y="131"/>
                    <a:pt x="250" y="131"/>
                  </a:cubicBezTo>
                  <a:cubicBezTo>
                    <a:pt x="277" y="164"/>
                    <a:pt x="329" y="164"/>
                    <a:pt x="356" y="164"/>
                  </a:cubicBezTo>
                  <a:lnTo>
                    <a:pt x="553" y="164"/>
                  </a:lnTo>
                  <a:cubicBezTo>
                    <a:pt x="553" y="164"/>
                    <a:pt x="553" y="131"/>
                    <a:pt x="520" y="131"/>
                  </a:cubicBezTo>
                  <a:cubicBezTo>
                    <a:pt x="494" y="131"/>
                    <a:pt x="494" y="131"/>
                    <a:pt x="467" y="105"/>
                  </a:cubicBezTo>
                  <a:cubicBezTo>
                    <a:pt x="441" y="105"/>
                    <a:pt x="441" y="105"/>
                    <a:pt x="441" y="79"/>
                  </a:cubicBezTo>
                  <a:lnTo>
                    <a:pt x="388" y="79"/>
                  </a:lnTo>
                  <a:cubicBezTo>
                    <a:pt x="356" y="53"/>
                    <a:pt x="329" y="53"/>
                    <a:pt x="303" y="26"/>
                  </a:cubicBezTo>
                  <a:cubicBezTo>
                    <a:pt x="250" y="26"/>
                    <a:pt x="224" y="26"/>
                    <a:pt x="19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70"/>
            <p:cNvSpPr/>
            <p:nvPr/>
          </p:nvSpPr>
          <p:spPr>
            <a:xfrm>
              <a:off x="6955834" y="3133992"/>
              <a:ext cx="347699" cy="879204"/>
            </a:xfrm>
            <a:custGeom>
              <a:rect b="b" l="l" r="r" t="t"/>
              <a:pathLst>
                <a:path extrusionOk="0" h="7065" w="2794">
                  <a:moveTo>
                    <a:pt x="2222" y="0"/>
                  </a:moveTo>
                  <a:cubicBezTo>
                    <a:pt x="2196" y="0"/>
                    <a:pt x="2196" y="27"/>
                    <a:pt x="2196" y="27"/>
                  </a:cubicBezTo>
                  <a:cubicBezTo>
                    <a:pt x="2275" y="598"/>
                    <a:pt x="2137" y="874"/>
                    <a:pt x="2031" y="1091"/>
                  </a:cubicBezTo>
                  <a:cubicBezTo>
                    <a:pt x="2005" y="1117"/>
                    <a:pt x="1972" y="1177"/>
                    <a:pt x="1972" y="1203"/>
                  </a:cubicBezTo>
                  <a:cubicBezTo>
                    <a:pt x="1893" y="1393"/>
                    <a:pt x="1893" y="1834"/>
                    <a:pt x="1920" y="1998"/>
                  </a:cubicBezTo>
                  <a:cubicBezTo>
                    <a:pt x="1677" y="1505"/>
                    <a:pt x="1591" y="874"/>
                    <a:pt x="1565" y="874"/>
                  </a:cubicBezTo>
                  <a:lnTo>
                    <a:pt x="1565" y="848"/>
                  </a:lnTo>
                  <a:cubicBezTo>
                    <a:pt x="1565" y="848"/>
                    <a:pt x="1565" y="874"/>
                    <a:pt x="1539" y="874"/>
                  </a:cubicBezTo>
                  <a:cubicBezTo>
                    <a:pt x="1453" y="1446"/>
                    <a:pt x="1591" y="2077"/>
                    <a:pt x="1677" y="2596"/>
                  </a:cubicBezTo>
                  <a:cubicBezTo>
                    <a:pt x="1729" y="2846"/>
                    <a:pt x="1782" y="3063"/>
                    <a:pt x="1782" y="3253"/>
                  </a:cubicBezTo>
                  <a:lnTo>
                    <a:pt x="1808" y="3253"/>
                  </a:lnTo>
                  <a:cubicBezTo>
                    <a:pt x="1867" y="2898"/>
                    <a:pt x="1808" y="2491"/>
                    <a:pt x="1782" y="2267"/>
                  </a:cubicBezTo>
                  <a:lnTo>
                    <a:pt x="1782" y="2267"/>
                  </a:lnTo>
                  <a:cubicBezTo>
                    <a:pt x="2005" y="2957"/>
                    <a:pt x="1841" y="3667"/>
                    <a:pt x="1729" y="4160"/>
                  </a:cubicBezTo>
                  <a:cubicBezTo>
                    <a:pt x="1703" y="4324"/>
                    <a:pt x="1677" y="4488"/>
                    <a:pt x="1644" y="4567"/>
                  </a:cubicBezTo>
                  <a:cubicBezTo>
                    <a:pt x="1617" y="5034"/>
                    <a:pt x="1677" y="5257"/>
                    <a:pt x="1677" y="5257"/>
                  </a:cubicBezTo>
                  <a:lnTo>
                    <a:pt x="1677" y="5284"/>
                  </a:lnTo>
                  <a:cubicBezTo>
                    <a:pt x="1703" y="5284"/>
                    <a:pt x="1703" y="5257"/>
                    <a:pt x="1703" y="5257"/>
                  </a:cubicBezTo>
                  <a:cubicBezTo>
                    <a:pt x="1729" y="5224"/>
                    <a:pt x="1755" y="5198"/>
                    <a:pt x="1782" y="5198"/>
                  </a:cubicBezTo>
                  <a:cubicBezTo>
                    <a:pt x="1867" y="5198"/>
                    <a:pt x="1972" y="5500"/>
                    <a:pt x="1972" y="5750"/>
                  </a:cubicBezTo>
                  <a:cubicBezTo>
                    <a:pt x="1972" y="5882"/>
                    <a:pt x="1946" y="5993"/>
                    <a:pt x="1867" y="5993"/>
                  </a:cubicBezTo>
                  <a:cubicBezTo>
                    <a:pt x="1867" y="5993"/>
                    <a:pt x="1841" y="5993"/>
                    <a:pt x="1841" y="5967"/>
                  </a:cubicBezTo>
                  <a:lnTo>
                    <a:pt x="1808" y="5967"/>
                  </a:lnTo>
                  <a:lnTo>
                    <a:pt x="1808" y="5993"/>
                  </a:lnTo>
                  <a:cubicBezTo>
                    <a:pt x="1841" y="6158"/>
                    <a:pt x="1782" y="6296"/>
                    <a:pt x="1677" y="6407"/>
                  </a:cubicBezTo>
                  <a:cubicBezTo>
                    <a:pt x="1427" y="6677"/>
                    <a:pt x="881" y="6867"/>
                    <a:pt x="60" y="6900"/>
                  </a:cubicBezTo>
                  <a:cubicBezTo>
                    <a:pt x="1" y="6900"/>
                    <a:pt x="1" y="6900"/>
                    <a:pt x="1" y="6926"/>
                  </a:cubicBezTo>
                  <a:cubicBezTo>
                    <a:pt x="303" y="7005"/>
                    <a:pt x="658" y="7064"/>
                    <a:pt x="1019" y="7064"/>
                  </a:cubicBezTo>
                  <a:cubicBezTo>
                    <a:pt x="1972" y="7064"/>
                    <a:pt x="2767" y="6762"/>
                    <a:pt x="2794" y="6703"/>
                  </a:cubicBezTo>
                  <a:cubicBezTo>
                    <a:pt x="2498" y="6269"/>
                    <a:pt x="2465" y="5665"/>
                    <a:pt x="2465" y="5638"/>
                  </a:cubicBezTo>
                  <a:lnTo>
                    <a:pt x="2439" y="5638"/>
                  </a:lnTo>
                  <a:cubicBezTo>
                    <a:pt x="2413" y="5829"/>
                    <a:pt x="2413" y="5967"/>
                    <a:pt x="2413" y="6046"/>
                  </a:cubicBezTo>
                  <a:cubicBezTo>
                    <a:pt x="2275" y="5500"/>
                    <a:pt x="2301" y="5060"/>
                    <a:pt x="2360" y="4817"/>
                  </a:cubicBezTo>
                  <a:lnTo>
                    <a:pt x="2360" y="4817"/>
                  </a:lnTo>
                  <a:cubicBezTo>
                    <a:pt x="2334" y="5060"/>
                    <a:pt x="2360" y="5198"/>
                    <a:pt x="2360" y="5198"/>
                  </a:cubicBezTo>
                  <a:lnTo>
                    <a:pt x="2386" y="5198"/>
                  </a:lnTo>
                  <a:cubicBezTo>
                    <a:pt x="2524" y="4626"/>
                    <a:pt x="2524" y="4436"/>
                    <a:pt x="2524" y="4186"/>
                  </a:cubicBezTo>
                  <a:cubicBezTo>
                    <a:pt x="2524" y="3969"/>
                    <a:pt x="2439" y="3253"/>
                    <a:pt x="2386" y="2957"/>
                  </a:cubicBezTo>
                  <a:cubicBezTo>
                    <a:pt x="2360" y="2760"/>
                    <a:pt x="2386" y="2379"/>
                    <a:pt x="2413" y="2215"/>
                  </a:cubicBezTo>
                  <a:cubicBezTo>
                    <a:pt x="2413" y="2517"/>
                    <a:pt x="2577" y="2984"/>
                    <a:pt x="2577" y="2984"/>
                  </a:cubicBezTo>
                  <a:lnTo>
                    <a:pt x="2603" y="2984"/>
                  </a:lnTo>
                  <a:cubicBezTo>
                    <a:pt x="2524" y="2353"/>
                    <a:pt x="2551" y="1722"/>
                    <a:pt x="2629" y="1420"/>
                  </a:cubicBezTo>
                  <a:cubicBezTo>
                    <a:pt x="2715" y="1091"/>
                    <a:pt x="2741" y="493"/>
                    <a:pt x="2741" y="460"/>
                  </a:cubicBezTo>
                  <a:lnTo>
                    <a:pt x="2715" y="460"/>
                  </a:lnTo>
                  <a:cubicBezTo>
                    <a:pt x="2662" y="789"/>
                    <a:pt x="2524" y="1091"/>
                    <a:pt x="2439" y="1341"/>
                  </a:cubicBezTo>
                  <a:cubicBezTo>
                    <a:pt x="2360" y="1531"/>
                    <a:pt x="2301" y="1669"/>
                    <a:pt x="2301" y="1775"/>
                  </a:cubicBezTo>
                  <a:cubicBezTo>
                    <a:pt x="2275" y="1913"/>
                    <a:pt x="2248" y="2103"/>
                    <a:pt x="2222" y="2189"/>
                  </a:cubicBezTo>
                  <a:cubicBezTo>
                    <a:pt x="2169" y="1696"/>
                    <a:pt x="2275" y="1315"/>
                    <a:pt x="2334" y="1065"/>
                  </a:cubicBezTo>
                  <a:cubicBezTo>
                    <a:pt x="2360" y="1012"/>
                    <a:pt x="2360" y="953"/>
                    <a:pt x="2386" y="927"/>
                  </a:cubicBezTo>
                  <a:cubicBezTo>
                    <a:pt x="2439" y="710"/>
                    <a:pt x="2222" y="53"/>
                    <a:pt x="2222" y="27"/>
                  </a:cubicBezTo>
                  <a:lnTo>
                    <a:pt x="222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70"/>
            <p:cNvSpPr/>
            <p:nvPr/>
          </p:nvSpPr>
          <p:spPr>
            <a:xfrm>
              <a:off x="6911780" y="3771026"/>
              <a:ext cx="51645" cy="221761"/>
            </a:xfrm>
            <a:custGeom>
              <a:rect b="b" l="l" r="r" t="t"/>
              <a:pathLst>
                <a:path extrusionOk="0" h="1782" w="415">
                  <a:moveTo>
                    <a:pt x="414" y="0"/>
                  </a:moveTo>
                  <a:cubicBezTo>
                    <a:pt x="414" y="0"/>
                    <a:pt x="388" y="0"/>
                    <a:pt x="388" y="27"/>
                  </a:cubicBezTo>
                  <a:lnTo>
                    <a:pt x="388" y="105"/>
                  </a:lnTo>
                  <a:cubicBezTo>
                    <a:pt x="388" y="138"/>
                    <a:pt x="388" y="217"/>
                    <a:pt x="355" y="303"/>
                  </a:cubicBezTo>
                  <a:cubicBezTo>
                    <a:pt x="355" y="355"/>
                    <a:pt x="355" y="408"/>
                    <a:pt x="329" y="467"/>
                  </a:cubicBezTo>
                  <a:lnTo>
                    <a:pt x="329" y="572"/>
                  </a:lnTo>
                  <a:cubicBezTo>
                    <a:pt x="302" y="684"/>
                    <a:pt x="276" y="795"/>
                    <a:pt x="276" y="901"/>
                  </a:cubicBezTo>
                  <a:lnTo>
                    <a:pt x="250" y="986"/>
                  </a:lnTo>
                  <a:cubicBezTo>
                    <a:pt x="250" y="1065"/>
                    <a:pt x="224" y="1150"/>
                    <a:pt x="224" y="1229"/>
                  </a:cubicBezTo>
                  <a:cubicBezTo>
                    <a:pt x="191" y="1288"/>
                    <a:pt x="191" y="1341"/>
                    <a:pt x="164" y="1367"/>
                  </a:cubicBezTo>
                  <a:cubicBezTo>
                    <a:pt x="164" y="1420"/>
                    <a:pt x="138" y="1453"/>
                    <a:pt x="112" y="1505"/>
                  </a:cubicBezTo>
                  <a:cubicBezTo>
                    <a:pt x="86" y="1584"/>
                    <a:pt x="59" y="1643"/>
                    <a:pt x="26" y="1696"/>
                  </a:cubicBezTo>
                  <a:cubicBezTo>
                    <a:pt x="26" y="1722"/>
                    <a:pt x="26" y="1748"/>
                    <a:pt x="0" y="1748"/>
                  </a:cubicBezTo>
                  <a:lnTo>
                    <a:pt x="0" y="1781"/>
                  </a:lnTo>
                  <a:lnTo>
                    <a:pt x="26" y="1781"/>
                  </a:lnTo>
                  <a:cubicBezTo>
                    <a:pt x="59" y="1748"/>
                    <a:pt x="59" y="1722"/>
                    <a:pt x="59" y="1696"/>
                  </a:cubicBezTo>
                  <a:cubicBezTo>
                    <a:pt x="86" y="1669"/>
                    <a:pt x="112" y="1584"/>
                    <a:pt x="164" y="1531"/>
                  </a:cubicBezTo>
                  <a:lnTo>
                    <a:pt x="191" y="1531"/>
                  </a:lnTo>
                  <a:cubicBezTo>
                    <a:pt x="191" y="1479"/>
                    <a:pt x="224" y="1453"/>
                    <a:pt x="250" y="1420"/>
                  </a:cubicBezTo>
                  <a:cubicBezTo>
                    <a:pt x="276" y="1367"/>
                    <a:pt x="302" y="1315"/>
                    <a:pt x="302" y="1255"/>
                  </a:cubicBezTo>
                  <a:cubicBezTo>
                    <a:pt x="329" y="1150"/>
                    <a:pt x="355" y="1039"/>
                    <a:pt x="388" y="927"/>
                  </a:cubicBezTo>
                  <a:cubicBezTo>
                    <a:pt x="414" y="822"/>
                    <a:pt x="414" y="710"/>
                    <a:pt x="414" y="598"/>
                  </a:cubicBezTo>
                  <a:lnTo>
                    <a:pt x="414" y="355"/>
                  </a:lnTo>
                  <a:lnTo>
                    <a:pt x="414" y="303"/>
                  </a:lnTo>
                  <a:lnTo>
                    <a:pt x="414" y="105"/>
                  </a:lnTo>
                  <a:lnTo>
                    <a:pt x="414" y="27"/>
                  </a:lnTo>
                  <a:lnTo>
                    <a:pt x="414"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70"/>
            <p:cNvSpPr/>
            <p:nvPr/>
          </p:nvSpPr>
          <p:spPr>
            <a:xfrm>
              <a:off x="7269933" y="3546154"/>
              <a:ext cx="27129" cy="319824"/>
            </a:xfrm>
            <a:custGeom>
              <a:rect b="b" l="l" r="r" t="t"/>
              <a:pathLst>
                <a:path extrusionOk="0" h="2570" w="218">
                  <a:moveTo>
                    <a:pt x="0" y="0"/>
                  </a:moveTo>
                  <a:lnTo>
                    <a:pt x="0" y="105"/>
                  </a:lnTo>
                  <a:lnTo>
                    <a:pt x="53" y="408"/>
                  </a:lnTo>
                  <a:cubicBezTo>
                    <a:pt x="53" y="519"/>
                    <a:pt x="79" y="684"/>
                    <a:pt x="79" y="822"/>
                  </a:cubicBezTo>
                  <a:lnTo>
                    <a:pt x="79" y="1288"/>
                  </a:lnTo>
                  <a:cubicBezTo>
                    <a:pt x="79" y="1420"/>
                    <a:pt x="53" y="1584"/>
                    <a:pt x="53" y="1722"/>
                  </a:cubicBezTo>
                  <a:lnTo>
                    <a:pt x="53" y="1748"/>
                  </a:lnTo>
                  <a:cubicBezTo>
                    <a:pt x="27" y="1886"/>
                    <a:pt x="27" y="2050"/>
                    <a:pt x="27" y="2162"/>
                  </a:cubicBezTo>
                  <a:cubicBezTo>
                    <a:pt x="27" y="2274"/>
                    <a:pt x="27" y="2379"/>
                    <a:pt x="53" y="2464"/>
                  </a:cubicBezTo>
                  <a:lnTo>
                    <a:pt x="53" y="2570"/>
                  </a:lnTo>
                  <a:lnTo>
                    <a:pt x="79" y="2570"/>
                  </a:lnTo>
                  <a:lnTo>
                    <a:pt x="79" y="2464"/>
                  </a:lnTo>
                  <a:cubicBezTo>
                    <a:pt x="79" y="2379"/>
                    <a:pt x="105" y="2300"/>
                    <a:pt x="105" y="2188"/>
                  </a:cubicBezTo>
                  <a:lnTo>
                    <a:pt x="105" y="2162"/>
                  </a:lnTo>
                  <a:cubicBezTo>
                    <a:pt x="105" y="2110"/>
                    <a:pt x="138" y="2024"/>
                    <a:pt x="138" y="1945"/>
                  </a:cubicBezTo>
                  <a:cubicBezTo>
                    <a:pt x="138" y="1886"/>
                    <a:pt x="165" y="1834"/>
                    <a:pt x="165" y="1748"/>
                  </a:cubicBezTo>
                  <a:lnTo>
                    <a:pt x="165" y="1722"/>
                  </a:lnTo>
                  <a:cubicBezTo>
                    <a:pt x="165" y="1584"/>
                    <a:pt x="191" y="1452"/>
                    <a:pt x="191" y="1288"/>
                  </a:cubicBezTo>
                  <a:cubicBezTo>
                    <a:pt x="217" y="1124"/>
                    <a:pt x="191" y="960"/>
                    <a:pt x="191" y="795"/>
                  </a:cubicBezTo>
                  <a:cubicBezTo>
                    <a:pt x="165" y="657"/>
                    <a:pt x="165" y="546"/>
                    <a:pt x="138" y="434"/>
                  </a:cubicBezTo>
                  <a:lnTo>
                    <a:pt x="105" y="381"/>
                  </a:lnTo>
                  <a:cubicBezTo>
                    <a:pt x="105" y="303"/>
                    <a:pt x="79" y="243"/>
                    <a:pt x="79" y="165"/>
                  </a:cubicBezTo>
                  <a:cubicBezTo>
                    <a:pt x="53" y="138"/>
                    <a:pt x="53" y="138"/>
                    <a:pt x="53" y="105"/>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70"/>
            <p:cNvSpPr/>
            <p:nvPr/>
          </p:nvSpPr>
          <p:spPr>
            <a:xfrm>
              <a:off x="7381934" y="2707892"/>
              <a:ext cx="95823" cy="490811"/>
            </a:xfrm>
            <a:custGeom>
              <a:rect b="b" l="l" r="r" t="t"/>
              <a:pathLst>
                <a:path extrusionOk="0" h="3944" w="770">
                  <a:moveTo>
                    <a:pt x="1" y="1"/>
                  </a:moveTo>
                  <a:lnTo>
                    <a:pt x="27" y="165"/>
                  </a:lnTo>
                  <a:cubicBezTo>
                    <a:pt x="60" y="218"/>
                    <a:pt x="60" y="303"/>
                    <a:pt x="86" y="356"/>
                  </a:cubicBezTo>
                  <a:lnTo>
                    <a:pt x="139" y="599"/>
                  </a:lnTo>
                  <a:cubicBezTo>
                    <a:pt x="165" y="737"/>
                    <a:pt x="224" y="875"/>
                    <a:pt x="250" y="1013"/>
                  </a:cubicBezTo>
                  <a:cubicBezTo>
                    <a:pt x="250" y="1092"/>
                    <a:pt x="277" y="1177"/>
                    <a:pt x="303" y="1230"/>
                  </a:cubicBezTo>
                  <a:cubicBezTo>
                    <a:pt x="355" y="1479"/>
                    <a:pt x="388" y="1722"/>
                    <a:pt x="441" y="1972"/>
                  </a:cubicBezTo>
                  <a:cubicBezTo>
                    <a:pt x="493" y="2189"/>
                    <a:pt x="520" y="2439"/>
                    <a:pt x="579" y="2682"/>
                  </a:cubicBezTo>
                  <a:cubicBezTo>
                    <a:pt x="579" y="2767"/>
                    <a:pt x="605" y="2846"/>
                    <a:pt x="605" y="2899"/>
                  </a:cubicBezTo>
                  <a:cubicBezTo>
                    <a:pt x="631" y="3063"/>
                    <a:pt x="658" y="3201"/>
                    <a:pt x="658" y="3313"/>
                  </a:cubicBezTo>
                  <a:lnTo>
                    <a:pt x="684" y="3556"/>
                  </a:lnTo>
                  <a:cubicBezTo>
                    <a:pt x="717" y="3641"/>
                    <a:pt x="717" y="3720"/>
                    <a:pt x="717" y="3753"/>
                  </a:cubicBezTo>
                  <a:lnTo>
                    <a:pt x="743" y="3943"/>
                  </a:lnTo>
                  <a:lnTo>
                    <a:pt x="769" y="3943"/>
                  </a:lnTo>
                  <a:lnTo>
                    <a:pt x="769" y="3753"/>
                  </a:lnTo>
                  <a:lnTo>
                    <a:pt x="769" y="3556"/>
                  </a:lnTo>
                  <a:cubicBezTo>
                    <a:pt x="769" y="3503"/>
                    <a:pt x="743" y="3424"/>
                    <a:pt x="743" y="3313"/>
                  </a:cubicBezTo>
                  <a:cubicBezTo>
                    <a:pt x="743" y="3122"/>
                    <a:pt x="717" y="2899"/>
                    <a:pt x="684" y="2656"/>
                  </a:cubicBezTo>
                  <a:cubicBezTo>
                    <a:pt x="658" y="2439"/>
                    <a:pt x="605" y="2189"/>
                    <a:pt x="553" y="1946"/>
                  </a:cubicBezTo>
                  <a:cubicBezTo>
                    <a:pt x="520" y="1696"/>
                    <a:pt x="467" y="1453"/>
                    <a:pt x="415" y="1203"/>
                  </a:cubicBezTo>
                  <a:cubicBezTo>
                    <a:pt x="329" y="986"/>
                    <a:pt x="277" y="763"/>
                    <a:pt x="224" y="599"/>
                  </a:cubicBezTo>
                  <a:cubicBezTo>
                    <a:pt x="191" y="520"/>
                    <a:pt x="165" y="434"/>
                    <a:pt x="139" y="356"/>
                  </a:cubicBezTo>
                  <a:lnTo>
                    <a:pt x="86" y="165"/>
                  </a:ln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70"/>
            <p:cNvSpPr/>
            <p:nvPr/>
          </p:nvSpPr>
          <p:spPr>
            <a:xfrm>
              <a:off x="7501276" y="2942595"/>
              <a:ext cx="47662" cy="297050"/>
            </a:xfrm>
            <a:custGeom>
              <a:rect b="b" l="l" r="r" t="t"/>
              <a:pathLst>
                <a:path extrusionOk="0" h="2387" w="383">
                  <a:moveTo>
                    <a:pt x="1" y="1"/>
                  </a:moveTo>
                  <a:lnTo>
                    <a:pt x="27" y="112"/>
                  </a:lnTo>
                  <a:cubicBezTo>
                    <a:pt x="27" y="139"/>
                    <a:pt x="54" y="191"/>
                    <a:pt x="54" y="224"/>
                  </a:cubicBezTo>
                  <a:lnTo>
                    <a:pt x="86" y="303"/>
                  </a:lnTo>
                  <a:lnTo>
                    <a:pt x="113" y="388"/>
                  </a:lnTo>
                  <a:cubicBezTo>
                    <a:pt x="139" y="467"/>
                    <a:pt x="165" y="579"/>
                    <a:pt x="165" y="684"/>
                  </a:cubicBezTo>
                  <a:lnTo>
                    <a:pt x="191" y="743"/>
                  </a:lnTo>
                  <a:cubicBezTo>
                    <a:pt x="218" y="881"/>
                    <a:pt x="218" y="1013"/>
                    <a:pt x="251" y="1177"/>
                  </a:cubicBezTo>
                  <a:cubicBezTo>
                    <a:pt x="251" y="1315"/>
                    <a:pt x="277" y="1453"/>
                    <a:pt x="277" y="1617"/>
                  </a:cubicBezTo>
                  <a:lnTo>
                    <a:pt x="277" y="1808"/>
                  </a:lnTo>
                  <a:lnTo>
                    <a:pt x="277" y="1998"/>
                  </a:lnTo>
                  <a:cubicBezTo>
                    <a:pt x="277" y="2084"/>
                    <a:pt x="277" y="2136"/>
                    <a:pt x="303" y="2195"/>
                  </a:cubicBezTo>
                  <a:lnTo>
                    <a:pt x="303" y="2274"/>
                  </a:lnTo>
                  <a:lnTo>
                    <a:pt x="303" y="2386"/>
                  </a:lnTo>
                  <a:lnTo>
                    <a:pt x="329" y="2386"/>
                  </a:lnTo>
                  <a:lnTo>
                    <a:pt x="329" y="2274"/>
                  </a:lnTo>
                  <a:cubicBezTo>
                    <a:pt x="329" y="2248"/>
                    <a:pt x="329" y="2248"/>
                    <a:pt x="356" y="2222"/>
                  </a:cubicBezTo>
                  <a:lnTo>
                    <a:pt x="356" y="1998"/>
                  </a:lnTo>
                  <a:lnTo>
                    <a:pt x="356" y="1946"/>
                  </a:lnTo>
                  <a:cubicBezTo>
                    <a:pt x="382" y="1867"/>
                    <a:pt x="382" y="1729"/>
                    <a:pt x="382" y="1617"/>
                  </a:cubicBezTo>
                  <a:cubicBezTo>
                    <a:pt x="382" y="1453"/>
                    <a:pt x="382" y="1315"/>
                    <a:pt x="356" y="1177"/>
                  </a:cubicBezTo>
                  <a:cubicBezTo>
                    <a:pt x="356" y="1013"/>
                    <a:pt x="329" y="848"/>
                    <a:pt x="303" y="717"/>
                  </a:cubicBezTo>
                  <a:cubicBezTo>
                    <a:pt x="277" y="605"/>
                    <a:pt x="218" y="467"/>
                    <a:pt x="191" y="356"/>
                  </a:cubicBezTo>
                  <a:cubicBezTo>
                    <a:pt x="165" y="329"/>
                    <a:pt x="165" y="303"/>
                    <a:pt x="165" y="277"/>
                  </a:cubicBezTo>
                  <a:lnTo>
                    <a:pt x="139" y="191"/>
                  </a:lnTo>
                  <a:cubicBezTo>
                    <a:pt x="113" y="165"/>
                    <a:pt x="86" y="112"/>
                    <a:pt x="86" y="86"/>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70"/>
            <p:cNvSpPr/>
            <p:nvPr/>
          </p:nvSpPr>
          <p:spPr>
            <a:xfrm>
              <a:off x="7507872" y="3297513"/>
              <a:ext cx="14062" cy="98312"/>
            </a:xfrm>
            <a:custGeom>
              <a:rect b="b" l="l" r="r" t="t"/>
              <a:pathLst>
                <a:path extrusionOk="0" h="790" w="113">
                  <a:moveTo>
                    <a:pt x="33" y="1"/>
                  </a:moveTo>
                  <a:cubicBezTo>
                    <a:pt x="1" y="1"/>
                    <a:pt x="1" y="1"/>
                    <a:pt x="1" y="27"/>
                  </a:cubicBezTo>
                  <a:lnTo>
                    <a:pt x="1" y="53"/>
                  </a:lnTo>
                  <a:lnTo>
                    <a:pt x="1" y="79"/>
                  </a:lnTo>
                  <a:lnTo>
                    <a:pt x="1" y="132"/>
                  </a:lnTo>
                  <a:lnTo>
                    <a:pt x="1" y="191"/>
                  </a:lnTo>
                  <a:lnTo>
                    <a:pt x="1" y="270"/>
                  </a:lnTo>
                  <a:lnTo>
                    <a:pt x="1" y="408"/>
                  </a:lnTo>
                  <a:lnTo>
                    <a:pt x="1" y="546"/>
                  </a:lnTo>
                  <a:cubicBezTo>
                    <a:pt x="1" y="572"/>
                    <a:pt x="33" y="599"/>
                    <a:pt x="33" y="625"/>
                  </a:cubicBezTo>
                  <a:lnTo>
                    <a:pt x="33" y="658"/>
                  </a:lnTo>
                  <a:lnTo>
                    <a:pt x="33" y="737"/>
                  </a:lnTo>
                  <a:cubicBezTo>
                    <a:pt x="33" y="737"/>
                    <a:pt x="60" y="737"/>
                    <a:pt x="60" y="763"/>
                  </a:cubicBezTo>
                  <a:lnTo>
                    <a:pt x="60" y="789"/>
                  </a:lnTo>
                  <a:lnTo>
                    <a:pt x="86" y="789"/>
                  </a:lnTo>
                  <a:lnTo>
                    <a:pt x="86" y="763"/>
                  </a:lnTo>
                  <a:lnTo>
                    <a:pt x="86" y="737"/>
                  </a:lnTo>
                  <a:cubicBezTo>
                    <a:pt x="112" y="710"/>
                    <a:pt x="112" y="684"/>
                    <a:pt x="112" y="658"/>
                  </a:cubicBezTo>
                  <a:lnTo>
                    <a:pt x="112" y="625"/>
                  </a:lnTo>
                  <a:lnTo>
                    <a:pt x="112" y="546"/>
                  </a:lnTo>
                  <a:lnTo>
                    <a:pt x="112" y="408"/>
                  </a:lnTo>
                  <a:lnTo>
                    <a:pt x="112" y="244"/>
                  </a:lnTo>
                  <a:cubicBezTo>
                    <a:pt x="112" y="217"/>
                    <a:pt x="86" y="191"/>
                    <a:pt x="86" y="165"/>
                  </a:cubicBezTo>
                  <a:lnTo>
                    <a:pt x="86" y="132"/>
                  </a:lnTo>
                  <a:cubicBezTo>
                    <a:pt x="60" y="106"/>
                    <a:pt x="60" y="79"/>
                    <a:pt x="60" y="79"/>
                  </a:cubicBezTo>
                  <a:lnTo>
                    <a:pt x="60" y="53"/>
                  </a:lnTo>
                  <a:lnTo>
                    <a:pt x="33" y="27"/>
                  </a:lnTo>
                  <a:lnTo>
                    <a:pt x="3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70"/>
            <p:cNvSpPr/>
            <p:nvPr/>
          </p:nvSpPr>
          <p:spPr>
            <a:xfrm>
              <a:off x="7466930" y="3228819"/>
              <a:ext cx="17298" cy="140001"/>
            </a:xfrm>
            <a:custGeom>
              <a:rect b="b" l="l" r="r" t="t"/>
              <a:pathLst>
                <a:path extrusionOk="0" h="1125" w="139">
                  <a:moveTo>
                    <a:pt x="34" y="1"/>
                  </a:moveTo>
                  <a:lnTo>
                    <a:pt x="34" y="27"/>
                  </a:lnTo>
                  <a:lnTo>
                    <a:pt x="34" y="86"/>
                  </a:lnTo>
                  <a:lnTo>
                    <a:pt x="34" y="112"/>
                  </a:lnTo>
                  <a:lnTo>
                    <a:pt x="34" y="191"/>
                  </a:lnTo>
                  <a:cubicBezTo>
                    <a:pt x="34" y="224"/>
                    <a:pt x="34" y="250"/>
                    <a:pt x="1" y="277"/>
                  </a:cubicBezTo>
                  <a:lnTo>
                    <a:pt x="1" y="388"/>
                  </a:lnTo>
                  <a:cubicBezTo>
                    <a:pt x="34" y="441"/>
                    <a:pt x="34" y="493"/>
                    <a:pt x="34" y="579"/>
                  </a:cubicBezTo>
                  <a:lnTo>
                    <a:pt x="34" y="769"/>
                  </a:lnTo>
                  <a:lnTo>
                    <a:pt x="34" y="881"/>
                  </a:lnTo>
                  <a:lnTo>
                    <a:pt x="34" y="934"/>
                  </a:lnTo>
                  <a:cubicBezTo>
                    <a:pt x="60" y="986"/>
                    <a:pt x="60" y="1013"/>
                    <a:pt x="60" y="1045"/>
                  </a:cubicBezTo>
                  <a:lnTo>
                    <a:pt x="60" y="1072"/>
                  </a:lnTo>
                  <a:lnTo>
                    <a:pt x="60" y="1124"/>
                  </a:lnTo>
                  <a:lnTo>
                    <a:pt x="86" y="1124"/>
                  </a:lnTo>
                  <a:lnTo>
                    <a:pt x="113" y="1072"/>
                  </a:lnTo>
                  <a:lnTo>
                    <a:pt x="113" y="1045"/>
                  </a:lnTo>
                  <a:lnTo>
                    <a:pt x="113" y="934"/>
                  </a:lnTo>
                  <a:lnTo>
                    <a:pt x="139" y="907"/>
                  </a:lnTo>
                  <a:lnTo>
                    <a:pt x="139" y="769"/>
                  </a:lnTo>
                  <a:lnTo>
                    <a:pt x="139" y="579"/>
                  </a:lnTo>
                  <a:cubicBezTo>
                    <a:pt x="139" y="493"/>
                    <a:pt x="139" y="441"/>
                    <a:pt x="113" y="355"/>
                  </a:cubicBezTo>
                  <a:lnTo>
                    <a:pt x="113" y="250"/>
                  </a:lnTo>
                  <a:cubicBezTo>
                    <a:pt x="113" y="224"/>
                    <a:pt x="113" y="191"/>
                    <a:pt x="86" y="191"/>
                  </a:cubicBezTo>
                  <a:lnTo>
                    <a:pt x="86" y="112"/>
                  </a:lnTo>
                  <a:cubicBezTo>
                    <a:pt x="86" y="86"/>
                    <a:pt x="60" y="86"/>
                    <a:pt x="60" y="60"/>
                  </a:cubicBezTo>
                  <a:lnTo>
                    <a:pt x="60" y="27"/>
                  </a:lnTo>
                  <a:cubicBezTo>
                    <a:pt x="60" y="27"/>
                    <a:pt x="60" y="1"/>
                    <a:pt x="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70"/>
            <p:cNvSpPr/>
            <p:nvPr/>
          </p:nvSpPr>
          <p:spPr>
            <a:xfrm>
              <a:off x="7457223" y="2898417"/>
              <a:ext cx="61351" cy="361637"/>
            </a:xfrm>
            <a:custGeom>
              <a:rect b="b" l="l" r="r" t="t"/>
              <a:pathLst>
                <a:path extrusionOk="0" h="2906" w="493">
                  <a:moveTo>
                    <a:pt x="0" y="1"/>
                  </a:moveTo>
                  <a:lnTo>
                    <a:pt x="26" y="139"/>
                  </a:lnTo>
                  <a:cubicBezTo>
                    <a:pt x="26" y="165"/>
                    <a:pt x="53" y="218"/>
                    <a:pt x="53" y="277"/>
                  </a:cubicBezTo>
                  <a:lnTo>
                    <a:pt x="112" y="467"/>
                  </a:lnTo>
                  <a:cubicBezTo>
                    <a:pt x="138" y="546"/>
                    <a:pt x="164" y="658"/>
                    <a:pt x="164" y="770"/>
                  </a:cubicBezTo>
                  <a:cubicBezTo>
                    <a:pt x="191" y="822"/>
                    <a:pt x="191" y="849"/>
                    <a:pt x="191" y="908"/>
                  </a:cubicBezTo>
                  <a:cubicBezTo>
                    <a:pt x="243" y="1072"/>
                    <a:pt x="276" y="1263"/>
                    <a:pt x="302" y="1427"/>
                  </a:cubicBezTo>
                  <a:cubicBezTo>
                    <a:pt x="329" y="1617"/>
                    <a:pt x="355" y="1782"/>
                    <a:pt x="355" y="1972"/>
                  </a:cubicBezTo>
                  <a:cubicBezTo>
                    <a:pt x="355" y="2025"/>
                    <a:pt x="355" y="2084"/>
                    <a:pt x="381" y="2136"/>
                  </a:cubicBezTo>
                  <a:lnTo>
                    <a:pt x="381" y="2439"/>
                  </a:lnTo>
                  <a:lnTo>
                    <a:pt x="408" y="2603"/>
                  </a:lnTo>
                  <a:lnTo>
                    <a:pt x="408" y="2767"/>
                  </a:lnTo>
                  <a:lnTo>
                    <a:pt x="408" y="2879"/>
                  </a:lnTo>
                  <a:lnTo>
                    <a:pt x="440" y="2905"/>
                  </a:lnTo>
                  <a:lnTo>
                    <a:pt x="440" y="2879"/>
                  </a:lnTo>
                  <a:lnTo>
                    <a:pt x="467" y="2767"/>
                  </a:lnTo>
                  <a:lnTo>
                    <a:pt x="467" y="2603"/>
                  </a:lnTo>
                  <a:lnTo>
                    <a:pt x="467" y="2439"/>
                  </a:lnTo>
                  <a:cubicBezTo>
                    <a:pt x="467" y="2301"/>
                    <a:pt x="493" y="2136"/>
                    <a:pt x="467" y="1946"/>
                  </a:cubicBezTo>
                  <a:cubicBezTo>
                    <a:pt x="467" y="1782"/>
                    <a:pt x="440" y="1591"/>
                    <a:pt x="408" y="1427"/>
                  </a:cubicBezTo>
                  <a:cubicBezTo>
                    <a:pt x="381" y="1236"/>
                    <a:pt x="355" y="1072"/>
                    <a:pt x="302" y="875"/>
                  </a:cubicBezTo>
                  <a:cubicBezTo>
                    <a:pt x="276" y="711"/>
                    <a:pt x="217" y="546"/>
                    <a:pt x="191" y="441"/>
                  </a:cubicBezTo>
                  <a:cubicBezTo>
                    <a:pt x="164" y="382"/>
                    <a:pt x="138" y="329"/>
                    <a:pt x="138" y="251"/>
                  </a:cubicBezTo>
                  <a:cubicBezTo>
                    <a:pt x="112" y="191"/>
                    <a:pt x="79" y="165"/>
                    <a:pt x="79" y="113"/>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70"/>
            <p:cNvSpPr/>
            <p:nvPr/>
          </p:nvSpPr>
          <p:spPr>
            <a:xfrm>
              <a:off x="6183155" y="1402837"/>
              <a:ext cx="800679" cy="1240592"/>
            </a:xfrm>
            <a:custGeom>
              <a:rect b="b" l="l" r="r" t="t"/>
              <a:pathLst>
                <a:path extrusionOk="0" h="9969" w="6434">
                  <a:moveTo>
                    <a:pt x="5058" y="3313"/>
                  </a:moveTo>
                  <a:lnTo>
                    <a:pt x="5198" y="3614"/>
                  </a:lnTo>
                  <a:lnTo>
                    <a:pt x="5283" y="3779"/>
                  </a:lnTo>
                  <a:lnTo>
                    <a:pt x="5336" y="3917"/>
                  </a:lnTo>
                  <a:lnTo>
                    <a:pt x="5421" y="4081"/>
                  </a:lnTo>
                  <a:lnTo>
                    <a:pt x="5474" y="4219"/>
                  </a:lnTo>
                  <a:cubicBezTo>
                    <a:pt x="5500" y="4271"/>
                    <a:pt x="5527" y="4298"/>
                    <a:pt x="5527" y="4324"/>
                  </a:cubicBezTo>
                  <a:cubicBezTo>
                    <a:pt x="5553" y="4383"/>
                    <a:pt x="5586" y="4436"/>
                    <a:pt x="5612" y="4488"/>
                  </a:cubicBezTo>
                  <a:cubicBezTo>
                    <a:pt x="5638" y="4514"/>
                    <a:pt x="5638" y="4574"/>
                    <a:pt x="5638" y="4600"/>
                  </a:cubicBezTo>
                  <a:cubicBezTo>
                    <a:pt x="5638" y="4574"/>
                    <a:pt x="5612" y="4547"/>
                    <a:pt x="5586" y="4488"/>
                  </a:cubicBezTo>
                  <a:lnTo>
                    <a:pt x="5553" y="4462"/>
                  </a:lnTo>
                  <a:cubicBezTo>
                    <a:pt x="5527" y="4383"/>
                    <a:pt x="5500" y="4324"/>
                    <a:pt x="5448" y="4245"/>
                  </a:cubicBezTo>
                  <a:lnTo>
                    <a:pt x="5448" y="4219"/>
                  </a:lnTo>
                  <a:cubicBezTo>
                    <a:pt x="5421" y="4160"/>
                    <a:pt x="5389" y="4133"/>
                    <a:pt x="5362" y="4107"/>
                  </a:cubicBezTo>
                  <a:lnTo>
                    <a:pt x="5310" y="3943"/>
                  </a:lnTo>
                  <a:lnTo>
                    <a:pt x="5224" y="3779"/>
                  </a:lnTo>
                  <a:lnTo>
                    <a:pt x="5172" y="3641"/>
                  </a:lnTo>
                  <a:cubicBezTo>
                    <a:pt x="5145" y="3529"/>
                    <a:pt x="5093" y="3450"/>
                    <a:pt x="5060" y="3365"/>
                  </a:cubicBezTo>
                  <a:cubicBezTo>
                    <a:pt x="5060" y="3344"/>
                    <a:pt x="5060" y="3327"/>
                    <a:pt x="5058" y="3313"/>
                  </a:cubicBezTo>
                  <a:close/>
                  <a:moveTo>
                    <a:pt x="3174" y="7886"/>
                  </a:moveTo>
                  <a:lnTo>
                    <a:pt x="3174" y="7886"/>
                  </a:lnTo>
                  <a:cubicBezTo>
                    <a:pt x="3174" y="7912"/>
                    <a:pt x="3200" y="7912"/>
                    <a:pt x="3200" y="7938"/>
                  </a:cubicBezTo>
                  <a:cubicBezTo>
                    <a:pt x="3174" y="7912"/>
                    <a:pt x="3174" y="7912"/>
                    <a:pt x="3174" y="7886"/>
                  </a:cubicBezTo>
                  <a:close/>
                  <a:moveTo>
                    <a:pt x="5881" y="6354"/>
                  </a:moveTo>
                  <a:cubicBezTo>
                    <a:pt x="5914" y="6433"/>
                    <a:pt x="5914" y="6571"/>
                    <a:pt x="5941" y="6709"/>
                  </a:cubicBezTo>
                  <a:lnTo>
                    <a:pt x="5941" y="6762"/>
                  </a:lnTo>
                  <a:lnTo>
                    <a:pt x="5941" y="6900"/>
                  </a:lnTo>
                  <a:lnTo>
                    <a:pt x="5941" y="7064"/>
                  </a:lnTo>
                  <a:lnTo>
                    <a:pt x="5941" y="7117"/>
                  </a:lnTo>
                  <a:lnTo>
                    <a:pt x="5914" y="7176"/>
                  </a:lnTo>
                  <a:lnTo>
                    <a:pt x="5914" y="7340"/>
                  </a:lnTo>
                  <a:cubicBezTo>
                    <a:pt x="5914" y="7393"/>
                    <a:pt x="5914" y="7445"/>
                    <a:pt x="5881" y="7472"/>
                  </a:cubicBezTo>
                  <a:lnTo>
                    <a:pt x="5881" y="7531"/>
                  </a:lnTo>
                  <a:cubicBezTo>
                    <a:pt x="5855" y="7669"/>
                    <a:pt x="5855" y="7800"/>
                    <a:pt x="5829" y="7886"/>
                  </a:cubicBezTo>
                  <a:cubicBezTo>
                    <a:pt x="5803" y="7938"/>
                    <a:pt x="5803" y="7997"/>
                    <a:pt x="5776" y="8024"/>
                  </a:cubicBezTo>
                  <a:cubicBezTo>
                    <a:pt x="5803" y="7964"/>
                    <a:pt x="5803" y="7938"/>
                    <a:pt x="5803" y="7886"/>
                  </a:cubicBezTo>
                  <a:cubicBezTo>
                    <a:pt x="5829" y="7774"/>
                    <a:pt x="5829" y="7636"/>
                    <a:pt x="5855" y="7531"/>
                  </a:cubicBezTo>
                  <a:lnTo>
                    <a:pt x="5855" y="7472"/>
                  </a:lnTo>
                  <a:lnTo>
                    <a:pt x="5855" y="7340"/>
                  </a:lnTo>
                  <a:cubicBezTo>
                    <a:pt x="5881" y="7281"/>
                    <a:pt x="5881" y="7228"/>
                    <a:pt x="5881" y="7176"/>
                  </a:cubicBezTo>
                  <a:lnTo>
                    <a:pt x="5881" y="7117"/>
                  </a:lnTo>
                  <a:lnTo>
                    <a:pt x="5881" y="7064"/>
                  </a:lnTo>
                  <a:lnTo>
                    <a:pt x="5881" y="6900"/>
                  </a:lnTo>
                  <a:lnTo>
                    <a:pt x="5881" y="6709"/>
                  </a:lnTo>
                  <a:lnTo>
                    <a:pt x="5881" y="6354"/>
                  </a:lnTo>
                  <a:close/>
                  <a:moveTo>
                    <a:pt x="3200" y="7938"/>
                  </a:moveTo>
                  <a:lnTo>
                    <a:pt x="3200" y="7938"/>
                  </a:lnTo>
                  <a:cubicBezTo>
                    <a:pt x="3227" y="7964"/>
                    <a:pt x="3253" y="8024"/>
                    <a:pt x="3286" y="8050"/>
                  </a:cubicBezTo>
                  <a:lnTo>
                    <a:pt x="3312" y="8129"/>
                  </a:lnTo>
                  <a:lnTo>
                    <a:pt x="3365" y="8188"/>
                  </a:lnTo>
                  <a:lnTo>
                    <a:pt x="3391" y="8267"/>
                  </a:lnTo>
                  <a:cubicBezTo>
                    <a:pt x="3417" y="8293"/>
                    <a:pt x="3417" y="8293"/>
                    <a:pt x="3417" y="8326"/>
                  </a:cubicBezTo>
                  <a:lnTo>
                    <a:pt x="3450" y="8352"/>
                  </a:lnTo>
                  <a:cubicBezTo>
                    <a:pt x="3476" y="8378"/>
                    <a:pt x="3476" y="8431"/>
                    <a:pt x="3503" y="8457"/>
                  </a:cubicBezTo>
                  <a:cubicBezTo>
                    <a:pt x="3503" y="8490"/>
                    <a:pt x="3503" y="8516"/>
                    <a:pt x="3529" y="8516"/>
                  </a:cubicBezTo>
                  <a:lnTo>
                    <a:pt x="3529" y="8516"/>
                  </a:lnTo>
                  <a:cubicBezTo>
                    <a:pt x="3503" y="8516"/>
                    <a:pt x="3503" y="8490"/>
                    <a:pt x="3476" y="8490"/>
                  </a:cubicBezTo>
                  <a:cubicBezTo>
                    <a:pt x="3476" y="8431"/>
                    <a:pt x="3450" y="8405"/>
                    <a:pt x="3417" y="8352"/>
                  </a:cubicBezTo>
                  <a:lnTo>
                    <a:pt x="3391" y="8326"/>
                  </a:lnTo>
                  <a:lnTo>
                    <a:pt x="3365" y="8293"/>
                  </a:lnTo>
                  <a:lnTo>
                    <a:pt x="3338" y="8214"/>
                  </a:lnTo>
                  <a:lnTo>
                    <a:pt x="3286" y="8129"/>
                  </a:lnTo>
                  <a:lnTo>
                    <a:pt x="3253" y="8076"/>
                  </a:lnTo>
                  <a:cubicBezTo>
                    <a:pt x="3227" y="8024"/>
                    <a:pt x="3200" y="7964"/>
                    <a:pt x="3200" y="7938"/>
                  </a:cubicBezTo>
                  <a:close/>
                  <a:moveTo>
                    <a:pt x="3529" y="9607"/>
                  </a:moveTo>
                  <a:lnTo>
                    <a:pt x="3555" y="9640"/>
                  </a:lnTo>
                  <a:cubicBezTo>
                    <a:pt x="3581" y="9640"/>
                    <a:pt x="3641" y="9666"/>
                    <a:pt x="3667" y="9666"/>
                  </a:cubicBezTo>
                  <a:lnTo>
                    <a:pt x="3779" y="9719"/>
                  </a:lnTo>
                  <a:lnTo>
                    <a:pt x="3884" y="9745"/>
                  </a:lnTo>
                  <a:cubicBezTo>
                    <a:pt x="3910" y="9771"/>
                    <a:pt x="3943" y="9771"/>
                    <a:pt x="3969" y="9804"/>
                  </a:cubicBezTo>
                  <a:cubicBezTo>
                    <a:pt x="3943" y="9804"/>
                    <a:pt x="3910" y="9804"/>
                    <a:pt x="3884" y="9771"/>
                  </a:cubicBezTo>
                  <a:lnTo>
                    <a:pt x="3831" y="9771"/>
                  </a:lnTo>
                  <a:lnTo>
                    <a:pt x="3746" y="9745"/>
                  </a:lnTo>
                  <a:lnTo>
                    <a:pt x="3693" y="9719"/>
                  </a:lnTo>
                  <a:lnTo>
                    <a:pt x="3641" y="9693"/>
                  </a:lnTo>
                  <a:cubicBezTo>
                    <a:pt x="3614" y="9693"/>
                    <a:pt x="3581" y="9666"/>
                    <a:pt x="3555" y="9640"/>
                  </a:cubicBezTo>
                  <a:cubicBezTo>
                    <a:pt x="3555" y="9640"/>
                    <a:pt x="3529" y="9640"/>
                    <a:pt x="3529" y="9607"/>
                  </a:cubicBezTo>
                  <a:close/>
                  <a:moveTo>
                    <a:pt x="493" y="0"/>
                  </a:moveTo>
                  <a:cubicBezTo>
                    <a:pt x="191" y="26"/>
                    <a:pt x="0" y="164"/>
                    <a:pt x="0" y="276"/>
                  </a:cubicBezTo>
                  <a:cubicBezTo>
                    <a:pt x="0" y="302"/>
                    <a:pt x="53" y="381"/>
                    <a:pt x="296" y="407"/>
                  </a:cubicBezTo>
                  <a:cubicBezTo>
                    <a:pt x="296" y="407"/>
                    <a:pt x="355" y="381"/>
                    <a:pt x="460" y="381"/>
                  </a:cubicBezTo>
                  <a:cubicBezTo>
                    <a:pt x="684" y="381"/>
                    <a:pt x="1117" y="407"/>
                    <a:pt x="1722" y="631"/>
                  </a:cubicBezTo>
                  <a:cubicBezTo>
                    <a:pt x="1748" y="631"/>
                    <a:pt x="3036" y="1065"/>
                    <a:pt x="3693" y="1886"/>
                  </a:cubicBezTo>
                  <a:lnTo>
                    <a:pt x="3719" y="1886"/>
                  </a:lnTo>
                  <a:cubicBezTo>
                    <a:pt x="3641" y="1722"/>
                    <a:pt x="3614" y="1669"/>
                    <a:pt x="3614" y="1669"/>
                  </a:cubicBezTo>
                  <a:lnTo>
                    <a:pt x="3614" y="1669"/>
                  </a:lnTo>
                  <a:cubicBezTo>
                    <a:pt x="3614" y="1669"/>
                    <a:pt x="3667" y="1669"/>
                    <a:pt x="3943" y="1998"/>
                  </a:cubicBezTo>
                  <a:cubicBezTo>
                    <a:pt x="4048" y="2215"/>
                    <a:pt x="4186" y="2491"/>
                    <a:pt x="4186" y="2543"/>
                  </a:cubicBezTo>
                  <a:cubicBezTo>
                    <a:pt x="4160" y="2517"/>
                    <a:pt x="4133" y="2491"/>
                    <a:pt x="4074" y="2412"/>
                  </a:cubicBezTo>
                  <a:lnTo>
                    <a:pt x="4048" y="2412"/>
                  </a:lnTo>
                  <a:cubicBezTo>
                    <a:pt x="4048" y="2438"/>
                    <a:pt x="4653" y="3476"/>
                    <a:pt x="4764" y="3752"/>
                  </a:cubicBezTo>
                  <a:cubicBezTo>
                    <a:pt x="4843" y="3969"/>
                    <a:pt x="5119" y="4712"/>
                    <a:pt x="5310" y="5448"/>
                  </a:cubicBezTo>
                  <a:cubicBezTo>
                    <a:pt x="5283" y="5369"/>
                    <a:pt x="5257" y="5310"/>
                    <a:pt x="5224" y="5231"/>
                  </a:cubicBezTo>
                  <a:lnTo>
                    <a:pt x="5224" y="5204"/>
                  </a:lnTo>
                  <a:lnTo>
                    <a:pt x="5198" y="5231"/>
                  </a:lnTo>
                  <a:cubicBezTo>
                    <a:pt x="5198" y="5257"/>
                    <a:pt x="5474" y="6460"/>
                    <a:pt x="5500" y="7307"/>
                  </a:cubicBezTo>
                  <a:cubicBezTo>
                    <a:pt x="5474" y="7176"/>
                    <a:pt x="5448" y="7012"/>
                    <a:pt x="5389" y="6814"/>
                  </a:cubicBezTo>
                  <a:lnTo>
                    <a:pt x="5362" y="6814"/>
                  </a:lnTo>
                  <a:cubicBezTo>
                    <a:pt x="5362" y="6847"/>
                    <a:pt x="5362" y="7859"/>
                    <a:pt x="5060" y="8457"/>
                  </a:cubicBezTo>
                  <a:cubicBezTo>
                    <a:pt x="4955" y="8707"/>
                    <a:pt x="4679" y="9114"/>
                    <a:pt x="4324" y="9114"/>
                  </a:cubicBezTo>
                  <a:cubicBezTo>
                    <a:pt x="4107" y="9114"/>
                    <a:pt x="3910" y="8983"/>
                    <a:pt x="3719" y="8681"/>
                  </a:cubicBezTo>
                  <a:lnTo>
                    <a:pt x="3719" y="8681"/>
                  </a:lnTo>
                  <a:cubicBezTo>
                    <a:pt x="3831" y="8759"/>
                    <a:pt x="3995" y="8871"/>
                    <a:pt x="4324" y="8950"/>
                  </a:cubicBezTo>
                  <a:cubicBezTo>
                    <a:pt x="4377" y="8950"/>
                    <a:pt x="4377" y="8983"/>
                    <a:pt x="4377" y="8983"/>
                  </a:cubicBezTo>
                  <a:lnTo>
                    <a:pt x="4403" y="8983"/>
                  </a:lnTo>
                  <a:lnTo>
                    <a:pt x="4403" y="8950"/>
                  </a:lnTo>
                  <a:cubicBezTo>
                    <a:pt x="4377" y="8924"/>
                    <a:pt x="4377" y="8924"/>
                    <a:pt x="4350" y="8924"/>
                  </a:cubicBezTo>
                  <a:cubicBezTo>
                    <a:pt x="4186" y="8871"/>
                    <a:pt x="3641" y="8654"/>
                    <a:pt x="3253" y="7695"/>
                  </a:cubicBezTo>
                  <a:cubicBezTo>
                    <a:pt x="3227" y="7636"/>
                    <a:pt x="3148" y="7610"/>
                    <a:pt x="3062" y="7610"/>
                  </a:cubicBezTo>
                  <a:cubicBezTo>
                    <a:pt x="2924" y="7610"/>
                    <a:pt x="2845" y="7669"/>
                    <a:pt x="2760" y="7748"/>
                  </a:cubicBezTo>
                  <a:cubicBezTo>
                    <a:pt x="2655" y="7886"/>
                    <a:pt x="2569" y="8102"/>
                    <a:pt x="2655" y="8595"/>
                  </a:cubicBezTo>
                  <a:lnTo>
                    <a:pt x="2681" y="8595"/>
                  </a:lnTo>
                  <a:lnTo>
                    <a:pt x="2681" y="8569"/>
                  </a:lnTo>
                  <a:cubicBezTo>
                    <a:pt x="2681" y="8569"/>
                    <a:pt x="2681" y="8405"/>
                    <a:pt x="2760" y="8214"/>
                  </a:cubicBezTo>
                  <a:cubicBezTo>
                    <a:pt x="2760" y="8405"/>
                    <a:pt x="2845" y="9009"/>
                    <a:pt x="3312" y="9417"/>
                  </a:cubicBezTo>
                  <a:cubicBezTo>
                    <a:pt x="3253" y="9417"/>
                    <a:pt x="3121" y="9364"/>
                    <a:pt x="2957" y="9226"/>
                  </a:cubicBezTo>
                  <a:lnTo>
                    <a:pt x="2924" y="9226"/>
                  </a:lnTo>
                  <a:cubicBezTo>
                    <a:pt x="2924" y="9252"/>
                    <a:pt x="3391" y="9969"/>
                    <a:pt x="4212" y="9969"/>
                  </a:cubicBezTo>
                  <a:cubicBezTo>
                    <a:pt x="4515" y="9969"/>
                    <a:pt x="4817" y="9883"/>
                    <a:pt x="5119" y="9693"/>
                  </a:cubicBezTo>
                  <a:lnTo>
                    <a:pt x="5119" y="9666"/>
                  </a:lnTo>
                  <a:cubicBezTo>
                    <a:pt x="5093" y="9693"/>
                    <a:pt x="4929" y="9771"/>
                    <a:pt x="4705" y="9771"/>
                  </a:cubicBezTo>
                  <a:cubicBezTo>
                    <a:pt x="4626" y="9771"/>
                    <a:pt x="4515" y="9745"/>
                    <a:pt x="4436" y="9719"/>
                  </a:cubicBezTo>
                  <a:cubicBezTo>
                    <a:pt x="4705" y="9719"/>
                    <a:pt x="5586" y="9607"/>
                    <a:pt x="6019" y="8378"/>
                  </a:cubicBezTo>
                  <a:lnTo>
                    <a:pt x="5993" y="8352"/>
                  </a:lnTo>
                  <a:lnTo>
                    <a:pt x="5967" y="8378"/>
                  </a:lnTo>
                  <a:cubicBezTo>
                    <a:pt x="5941" y="8431"/>
                    <a:pt x="5829" y="8595"/>
                    <a:pt x="5638" y="8786"/>
                  </a:cubicBezTo>
                  <a:cubicBezTo>
                    <a:pt x="5914" y="8405"/>
                    <a:pt x="6433" y="7255"/>
                    <a:pt x="5881" y="5204"/>
                  </a:cubicBezTo>
                  <a:lnTo>
                    <a:pt x="5881" y="5204"/>
                  </a:lnTo>
                  <a:cubicBezTo>
                    <a:pt x="5967" y="5369"/>
                    <a:pt x="6079" y="5664"/>
                    <a:pt x="6184" y="5967"/>
                  </a:cubicBezTo>
                  <a:lnTo>
                    <a:pt x="6184" y="5993"/>
                  </a:lnTo>
                  <a:cubicBezTo>
                    <a:pt x="6210" y="5993"/>
                    <a:pt x="6210" y="5967"/>
                    <a:pt x="6210" y="5967"/>
                  </a:cubicBezTo>
                  <a:cubicBezTo>
                    <a:pt x="6210" y="5940"/>
                    <a:pt x="6019" y="4462"/>
                    <a:pt x="5007" y="2793"/>
                  </a:cubicBezTo>
                  <a:lnTo>
                    <a:pt x="4981" y="2793"/>
                  </a:lnTo>
                  <a:cubicBezTo>
                    <a:pt x="4955" y="2872"/>
                    <a:pt x="4896" y="2905"/>
                    <a:pt x="4843" y="2905"/>
                  </a:cubicBezTo>
                  <a:cubicBezTo>
                    <a:pt x="4731" y="2905"/>
                    <a:pt x="4600" y="2707"/>
                    <a:pt x="4600" y="2576"/>
                  </a:cubicBezTo>
                  <a:cubicBezTo>
                    <a:pt x="4567" y="2517"/>
                    <a:pt x="4600" y="2412"/>
                    <a:pt x="4705" y="2379"/>
                  </a:cubicBezTo>
                  <a:lnTo>
                    <a:pt x="4731" y="2379"/>
                  </a:lnTo>
                  <a:cubicBezTo>
                    <a:pt x="4731" y="2353"/>
                    <a:pt x="4567" y="1971"/>
                    <a:pt x="4107" y="1505"/>
                  </a:cubicBezTo>
                  <a:cubicBezTo>
                    <a:pt x="3693" y="1097"/>
                    <a:pt x="2924" y="545"/>
                    <a:pt x="1748" y="191"/>
                  </a:cubicBezTo>
                  <a:lnTo>
                    <a:pt x="1748" y="191"/>
                  </a:lnTo>
                  <a:cubicBezTo>
                    <a:pt x="1860" y="217"/>
                    <a:pt x="2300" y="243"/>
                    <a:pt x="2300" y="243"/>
                  </a:cubicBezTo>
                  <a:cubicBezTo>
                    <a:pt x="2326" y="243"/>
                    <a:pt x="2326" y="243"/>
                    <a:pt x="2326" y="217"/>
                  </a:cubicBezTo>
                  <a:lnTo>
                    <a:pt x="2300" y="217"/>
                  </a:lnTo>
                  <a:cubicBezTo>
                    <a:pt x="2300" y="217"/>
                    <a:pt x="1203" y="0"/>
                    <a:pt x="6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70"/>
            <p:cNvSpPr/>
            <p:nvPr/>
          </p:nvSpPr>
          <p:spPr>
            <a:xfrm>
              <a:off x="6510196" y="2510025"/>
              <a:ext cx="354170" cy="167005"/>
            </a:xfrm>
            <a:custGeom>
              <a:rect b="b" l="l" r="r" t="t"/>
              <a:pathLst>
                <a:path extrusionOk="0" h="1342" w="2846">
                  <a:moveTo>
                    <a:pt x="1" y="0"/>
                  </a:moveTo>
                  <a:cubicBezTo>
                    <a:pt x="27" y="165"/>
                    <a:pt x="79" y="303"/>
                    <a:pt x="132" y="441"/>
                  </a:cubicBezTo>
                  <a:cubicBezTo>
                    <a:pt x="217" y="579"/>
                    <a:pt x="296" y="710"/>
                    <a:pt x="382" y="796"/>
                  </a:cubicBezTo>
                  <a:cubicBezTo>
                    <a:pt x="493" y="934"/>
                    <a:pt x="599" y="1012"/>
                    <a:pt x="737" y="1098"/>
                  </a:cubicBezTo>
                  <a:cubicBezTo>
                    <a:pt x="848" y="1177"/>
                    <a:pt x="986" y="1236"/>
                    <a:pt x="1151" y="1288"/>
                  </a:cubicBezTo>
                  <a:cubicBezTo>
                    <a:pt x="1282" y="1341"/>
                    <a:pt x="1446" y="1341"/>
                    <a:pt x="1611" y="1341"/>
                  </a:cubicBezTo>
                  <a:cubicBezTo>
                    <a:pt x="1749" y="1341"/>
                    <a:pt x="1887" y="1341"/>
                    <a:pt x="2025" y="1315"/>
                  </a:cubicBezTo>
                  <a:cubicBezTo>
                    <a:pt x="2353" y="1236"/>
                    <a:pt x="2629" y="1098"/>
                    <a:pt x="2820" y="934"/>
                  </a:cubicBezTo>
                  <a:cubicBezTo>
                    <a:pt x="2846" y="907"/>
                    <a:pt x="2846" y="907"/>
                    <a:pt x="2820" y="907"/>
                  </a:cubicBezTo>
                  <a:cubicBezTo>
                    <a:pt x="2596" y="1039"/>
                    <a:pt x="2327" y="1150"/>
                    <a:pt x="2025" y="1203"/>
                  </a:cubicBezTo>
                  <a:cubicBezTo>
                    <a:pt x="1887" y="1236"/>
                    <a:pt x="1775" y="1236"/>
                    <a:pt x="1670" y="1236"/>
                  </a:cubicBezTo>
                  <a:cubicBezTo>
                    <a:pt x="1505" y="1236"/>
                    <a:pt x="1341" y="1203"/>
                    <a:pt x="1177" y="1177"/>
                  </a:cubicBezTo>
                  <a:cubicBezTo>
                    <a:pt x="901" y="1098"/>
                    <a:pt x="658" y="960"/>
                    <a:pt x="461" y="743"/>
                  </a:cubicBezTo>
                  <a:cubicBezTo>
                    <a:pt x="382" y="631"/>
                    <a:pt x="270" y="520"/>
                    <a:pt x="217" y="382"/>
                  </a:cubicBezTo>
                  <a:cubicBezTo>
                    <a:pt x="132" y="276"/>
                    <a:pt x="79" y="138"/>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70"/>
            <p:cNvSpPr/>
            <p:nvPr/>
          </p:nvSpPr>
          <p:spPr>
            <a:xfrm>
              <a:off x="7535623" y="3341691"/>
              <a:ext cx="17298" cy="94952"/>
            </a:xfrm>
            <a:custGeom>
              <a:rect b="b" l="l" r="r" t="t"/>
              <a:pathLst>
                <a:path extrusionOk="0" h="763" w="139">
                  <a:moveTo>
                    <a:pt x="27" y="0"/>
                  </a:moveTo>
                  <a:lnTo>
                    <a:pt x="27" y="53"/>
                  </a:lnTo>
                  <a:lnTo>
                    <a:pt x="1" y="53"/>
                  </a:lnTo>
                  <a:lnTo>
                    <a:pt x="1" y="138"/>
                  </a:lnTo>
                  <a:lnTo>
                    <a:pt x="1" y="165"/>
                  </a:lnTo>
                  <a:lnTo>
                    <a:pt x="1" y="244"/>
                  </a:lnTo>
                  <a:lnTo>
                    <a:pt x="1" y="382"/>
                  </a:lnTo>
                  <a:lnTo>
                    <a:pt x="27" y="520"/>
                  </a:lnTo>
                  <a:lnTo>
                    <a:pt x="27" y="598"/>
                  </a:lnTo>
                  <a:cubicBezTo>
                    <a:pt x="53" y="631"/>
                    <a:pt x="53" y="631"/>
                    <a:pt x="53" y="658"/>
                  </a:cubicBezTo>
                  <a:lnTo>
                    <a:pt x="53" y="710"/>
                  </a:lnTo>
                  <a:cubicBezTo>
                    <a:pt x="80" y="710"/>
                    <a:pt x="80" y="710"/>
                    <a:pt x="80" y="736"/>
                  </a:cubicBezTo>
                  <a:lnTo>
                    <a:pt x="80" y="763"/>
                  </a:lnTo>
                  <a:lnTo>
                    <a:pt x="106" y="763"/>
                  </a:lnTo>
                  <a:lnTo>
                    <a:pt x="106" y="710"/>
                  </a:lnTo>
                  <a:lnTo>
                    <a:pt x="139" y="684"/>
                  </a:lnTo>
                  <a:lnTo>
                    <a:pt x="139" y="631"/>
                  </a:lnTo>
                  <a:lnTo>
                    <a:pt x="139" y="598"/>
                  </a:lnTo>
                  <a:lnTo>
                    <a:pt x="139" y="520"/>
                  </a:lnTo>
                  <a:lnTo>
                    <a:pt x="106" y="382"/>
                  </a:lnTo>
                  <a:lnTo>
                    <a:pt x="106" y="244"/>
                  </a:lnTo>
                  <a:cubicBezTo>
                    <a:pt x="106" y="217"/>
                    <a:pt x="80" y="191"/>
                    <a:pt x="80" y="165"/>
                  </a:cubicBezTo>
                  <a:lnTo>
                    <a:pt x="80" y="138"/>
                  </a:lnTo>
                  <a:cubicBezTo>
                    <a:pt x="80" y="106"/>
                    <a:pt x="80" y="79"/>
                    <a:pt x="53" y="79"/>
                  </a:cubicBezTo>
                  <a:lnTo>
                    <a:pt x="53" y="53"/>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70"/>
            <p:cNvSpPr/>
            <p:nvPr/>
          </p:nvSpPr>
          <p:spPr>
            <a:xfrm>
              <a:off x="6659904" y="2039871"/>
              <a:ext cx="201228" cy="385282"/>
            </a:xfrm>
            <a:custGeom>
              <a:rect b="b" l="l" r="r" t="t"/>
              <a:pathLst>
                <a:path extrusionOk="0" h="3096" w="1617">
                  <a:moveTo>
                    <a:pt x="960" y="0"/>
                  </a:moveTo>
                  <a:cubicBezTo>
                    <a:pt x="1124" y="959"/>
                    <a:pt x="1038" y="1564"/>
                    <a:pt x="986" y="1781"/>
                  </a:cubicBezTo>
                  <a:cubicBezTo>
                    <a:pt x="960" y="1426"/>
                    <a:pt x="795" y="874"/>
                    <a:pt x="795" y="848"/>
                  </a:cubicBezTo>
                  <a:lnTo>
                    <a:pt x="769" y="848"/>
                  </a:lnTo>
                  <a:lnTo>
                    <a:pt x="769" y="874"/>
                  </a:lnTo>
                  <a:cubicBezTo>
                    <a:pt x="795" y="1505"/>
                    <a:pt x="519" y="2057"/>
                    <a:pt x="440" y="2188"/>
                  </a:cubicBezTo>
                  <a:cubicBezTo>
                    <a:pt x="408" y="1919"/>
                    <a:pt x="355" y="1755"/>
                    <a:pt x="355" y="1755"/>
                  </a:cubicBezTo>
                  <a:cubicBezTo>
                    <a:pt x="355" y="1755"/>
                    <a:pt x="355" y="1728"/>
                    <a:pt x="329" y="1728"/>
                  </a:cubicBezTo>
                  <a:lnTo>
                    <a:pt x="329" y="1755"/>
                  </a:lnTo>
                  <a:cubicBezTo>
                    <a:pt x="329" y="2024"/>
                    <a:pt x="243" y="2221"/>
                    <a:pt x="164" y="2412"/>
                  </a:cubicBezTo>
                  <a:cubicBezTo>
                    <a:pt x="79" y="2602"/>
                    <a:pt x="0" y="2819"/>
                    <a:pt x="79" y="3095"/>
                  </a:cubicBezTo>
                  <a:lnTo>
                    <a:pt x="112" y="3095"/>
                  </a:lnTo>
                  <a:cubicBezTo>
                    <a:pt x="112" y="2767"/>
                    <a:pt x="243" y="2576"/>
                    <a:pt x="302" y="2491"/>
                  </a:cubicBezTo>
                  <a:lnTo>
                    <a:pt x="302" y="2491"/>
                  </a:lnTo>
                  <a:cubicBezTo>
                    <a:pt x="276" y="2681"/>
                    <a:pt x="302" y="2905"/>
                    <a:pt x="302" y="2905"/>
                  </a:cubicBezTo>
                  <a:lnTo>
                    <a:pt x="329" y="2905"/>
                  </a:lnTo>
                  <a:cubicBezTo>
                    <a:pt x="355" y="2740"/>
                    <a:pt x="467" y="2550"/>
                    <a:pt x="546" y="2385"/>
                  </a:cubicBezTo>
                  <a:cubicBezTo>
                    <a:pt x="631" y="2274"/>
                    <a:pt x="657" y="2188"/>
                    <a:pt x="684" y="2109"/>
                  </a:cubicBezTo>
                  <a:cubicBezTo>
                    <a:pt x="874" y="2438"/>
                    <a:pt x="874" y="2845"/>
                    <a:pt x="874" y="2845"/>
                  </a:cubicBezTo>
                  <a:lnTo>
                    <a:pt x="874" y="2878"/>
                  </a:lnTo>
                  <a:lnTo>
                    <a:pt x="900" y="2878"/>
                  </a:lnTo>
                  <a:cubicBezTo>
                    <a:pt x="1617" y="1945"/>
                    <a:pt x="1314" y="493"/>
                    <a:pt x="1314" y="467"/>
                  </a:cubicBezTo>
                  <a:lnTo>
                    <a:pt x="1288" y="467"/>
                  </a:lnTo>
                  <a:cubicBezTo>
                    <a:pt x="1288" y="743"/>
                    <a:pt x="1262" y="933"/>
                    <a:pt x="1262" y="1038"/>
                  </a:cubicBezTo>
                  <a:cubicBezTo>
                    <a:pt x="1203" y="493"/>
                    <a:pt x="986" y="0"/>
                    <a:pt x="98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70"/>
            <p:cNvSpPr/>
            <p:nvPr/>
          </p:nvSpPr>
          <p:spPr>
            <a:xfrm>
              <a:off x="6823424" y="2963004"/>
              <a:ext cx="17298" cy="130169"/>
            </a:xfrm>
            <a:custGeom>
              <a:rect b="b" l="l" r="r" t="t"/>
              <a:pathLst>
                <a:path extrusionOk="0" h="1046" w="139">
                  <a:moveTo>
                    <a:pt x="27" y="1"/>
                  </a:moveTo>
                  <a:lnTo>
                    <a:pt x="27" y="27"/>
                  </a:lnTo>
                  <a:lnTo>
                    <a:pt x="0" y="60"/>
                  </a:lnTo>
                  <a:lnTo>
                    <a:pt x="0" y="192"/>
                  </a:lnTo>
                  <a:lnTo>
                    <a:pt x="0" y="356"/>
                  </a:lnTo>
                  <a:lnTo>
                    <a:pt x="0" y="520"/>
                  </a:lnTo>
                  <a:cubicBezTo>
                    <a:pt x="27" y="579"/>
                    <a:pt x="27" y="658"/>
                    <a:pt x="27" y="717"/>
                  </a:cubicBezTo>
                  <a:cubicBezTo>
                    <a:pt x="27" y="744"/>
                    <a:pt x="27" y="770"/>
                    <a:pt x="53" y="796"/>
                  </a:cubicBezTo>
                  <a:lnTo>
                    <a:pt x="53" y="882"/>
                  </a:lnTo>
                  <a:lnTo>
                    <a:pt x="53" y="934"/>
                  </a:lnTo>
                  <a:lnTo>
                    <a:pt x="53" y="987"/>
                  </a:lnTo>
                  <a:lnTo>
                    <a:pt x="79" y="1013"/>
                  </a:lnTo>
                  <a:lnTo>
                    <a:pt x="79" y="1046"/>
                  </a:lnTo>
                  <a:cubicBezTo>
                    <a:pt x="79" y="1046"/>
                    <a:pt x="112" y="1046"/>
                    <a:pt x="112" y="1013"/>
                  </a:cubicBezTo>
                  <a:lnTo>
                    <a:pt x="112" y="987"/>
                  </a:lnTo>
                  <a:lnTo>
                    <a:pt x="112" y="960"/>
                  </a:lnTo>
                  <a:cubicBezTo>
                    <a:pt x="112" y="934"/>
                    <a:pt x="138" y="908"/>
                    <a:pt x="138" y="882"/>
                  </a:cubicBezTo>
                  <a:lnTo>
                    <a:pt x="138" y="822"/>
                  </a:lnTo>
                  <a:lnTo>
                    <a:pt x="138" y="717"/>
                  </a:lnTo>
                  <a:lnTo>
                    <a:pt x="138" y="520"/>
                  </a:lnTo>
                  <a:cubicBezTo>
                    <a:pt x="138" y="441"/>
                    <a:pt x="112" y="389"/>
                    <a:pt x="112" y="330"/>
                  </a:cubicBezTo>
                  <a:cubicBezTo>
                    <a:pt x="112" y="303"/>
                    <a:pt x="79" y="251"/>
                    <a:pt x="79" y="224"/>
                  </a:cubicBezTo>
                  <a:lnTo>
                    <a:pt x="79" y="165"/>
                  </a:lnTo>
                  <a:lnTo>
                    <a:pt x="53" y="165"/>
                  </a:lnTo>
                  <a:lnTo>
                    <a:pt x="53" y="60"/>
                  </a:lnTo>
                  <a:lnTo>
                    <a:pt x="53" y="27"/>
                  </a:lnTo>
                  <a:cubicBezTo>
                    <a:pt x="53" y="27"/>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70"/>
            <p:cNvSpPr/>
            <p:nvPr/>
          </p:nvSpPr>
          <p:spPr>
            <a:xfrm>
              <a:off x="6939532" y="3559220"/>
              <a:ext cx="54134" cy="221761"/>
            </a:xfrm>
            <a:custGeom>
              <a:rect b="b" l="l" r="r" t="t"/>
              <a:pathLst>
                <a:path extrusionOk="0" h="1782" w="435">
                  <a:moveTo>
                    <a:pt x="1" y="0"/>
                  </a:moveTo>
                  <a:lnTo>
                    <a:pt x="1" y="33"/>
                  </a:lnTo>
                  <a:cubicBezTo>
                    <a:pt x="1" y="33"/>
                    <a:pt x="1" y="60"/>
                    <a:pt x="27" y="86"/>
                  </a:cubicBezTo>
                  <a:cubicBezTo>
                    <a:pt x="27" y="138"/>
                    <a:pt x="53" y="198"/>
                    <a:pt x="79" y="276"/>
                  </a:cubicBezTo>
                  <a:cubicBezTo>
                    <a:pt x="79" y="329"/>
                    <a:pt x="106" y="388"/>
                    <a:pt x="106" y="441"/>
                  </a:cubicBezTo>
                  <a:cubicBezTo>
                    <a:pt x="132" y="493"/>
                    <a:pt x="132" y="526"/>
                    <a:pt x="132" y="579"/>
                  </a:cubicBezTo>
                  <a:cubicBezTo>
                    <a:pt x="165" y="658"/>
                    <a:pt x="191" y="769"/>
                    <a:pt x="217" y="907"/>
                  </a:cubicBezTo>
                  <a:cubicBezTo>
                    <a:pt x="244" y="1019"/>
                    <a:pt x="270" y="1124"/>
                    <a:pt x="296" y="1209"/>
                  </a:cubicBezTo>
                  <a:cubicBezTo>
                    <a:pt x="296" y="1262"/>
                    <a:pt x="329" y="1315"/>
                    <a:pt x="329" y="1347"/>
                  </a:cubicBezTo>
                  <a:cubicBezTo>
                    <a:pt x="329" y="1400"/>
                    <a:pt x="355" y="1453"/>
                    <a:pt x="355" y="1512"/>
                  </a:cubicBezTo>
                  <a:cubicBezTo>
                    <a:pt x="382" y="1591"/>
                    <a:pt x="382" y="1676"/>
                    <a:pt x="408" y="1702"/>
                  </a:cubicBezTo>
                  <a:lnTo>
                    <a:pt x="408" y="1781"/>
                  </a:lnTo>
                  <a:lnTo>
                    <a:pt x="434" y="1781"/>
                  </a:lnTo>
                  <a:lnTo>
                    <a:pt x="434" y="1702"/>
                  </a:lnTo>
                  <a:lnTo>
                    <a:pt x="434" y="1617"/>
                  </a:lnTo>
                  <a:cubicBezTo>
                    <a:pt x="434" y="1591"/>
                    <a:pt x="408" y="1538"/>
                    <a:pt x="408" y="1479"/>
                  </a:cubicBezTo>
                  <a:lnTo>
                    <a:pt x="408" y="1453"/>
                  </a:lnTo>
                  <a:cubicBezTo>
                    <a:pt x="408" y="1374"/>
                    <a:pt x="408" y="1288"/>
                    <a:pt x="382" y="1209"/>
                  </a:cubicBezTo>
                  <a:cubicBezTo>
                    <a:pt x="382" y="1098"/>
                    <a:pt x="355" y="986"/>
                    <a:pt x="329" y="881"/>
                  </a:cubicBezTo>
                  <a:cubicBezTo>
                    <a:pt x="296" y="769"/>
                    <a:pt x="270" y="658"/>
                    <a:pt x="244" y="552"/>
                  </a:cubicBezTo>
                  <a:cubicBezTo>
                    <a:pt x="217" y="467"/>
                    <a:pt x="165" y="388"/>
                    <a:pt x="132" y="303"/>
                  </a:cubicBezTo>
                  <a:lnTo>
                    <a:pt x="132" y="276"/>
                  </a:lnTo>
                  <a:cubicBezTo>
                    <a:pt x="106" y="224"/>
                    <a:pt x="79" y="198"/>
                    <a:pt x="79" y="165"/>
                  </a:cubicBezTo>
                  <a:cubicBezTo>
                    <a:pt x="53" y="112"/>
                    <a:pt x="53" y="112"/>
                    <a:pt x="53" y="86"/>
                  </a:cubicBezTo>
                  <a:cubicBezTo>
                    <a:pt x="27" y="60"/>
                    <a:pt x="27" y="33"/>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70"/>
            <p:cNvSpPr/>
            <p:nvPr/>
          </p:nvSpPr>
          <p:spPr>
            <a:xfrm>
              <a:off x="6826660" y="3249228"/>
              <a:ext cx="174347" cy="429460"/>
            </a:xfrm>
            <a:custGeom>
              <a:rect b="b" l="l" r="r" t="t"/>
              <a:pathLst>
                <a:path extrusionOk="0" h="3451" w="1401">
                  <a:moveTo>
                    <a:pt x="1" y="1"/>
                  </a:moveTo>
                  <a:lnTo>
                    <a:pt x="27" y="165"/>
                  </a:lnTo>
                  <a:cubicBezTo>
                    <a:pt x="53" y="277"/>
                    <a:pt x="112" y="415"/>
                    <a:pt x="165" y="579"/>
                  </a:cubicBezTo>
                  <a:cubicBezTo>
                    <a:pt x="250" y="770"/>
                    <a:pt x="329" y="960"/>
                    <a:pt x="415" y="1098"/>
                  </a:cubicBezTo>
                  <a:cubicBezTo>
                    <a:pt x="467" y="1210"/>
                    <a:pt x="520" y="1289"/>
                    <a:pt x="605" y="1401"/>
                  </a:cubicBezTo>
                  <a:cubicBezTo>
                    <a:pt x="632" y="1427"/>
                    <a:pt x="658" y="1479"/>
                    <a:pt x="684" y="1539"/>
                  </a:cubicBezTo>
                  <a:cubicBezTo>
                    <a:pt x="710" y="1591"/>
                    <a:pt x="743" y="1617"/>
                    <a:pt x="770" y="1703"/>
                  </a:cubicBezTo>
                  <a:cubicBezTo>
                    <a:pt x="796" y="1755"/>
                    <a:pt x="822" y="1834"/>
                    <a:pt x="848" y="1920"/>
                  </a:cubicBezTo>
                  <a:cubicBezTo>
                    <a:pt x="848" y="1946"/>
                    <a:pt x="875" y="1972"/>
                    <a:pt x="875" y="1999"/>
                  </a:cubicBezTo>
                  <a:lnTo>
                    <a:pt x="986" y="2327"/>
                  </a:lnTo>
                  <a:lnTo>
                    <a:pt x="1177" y="2879"/>
                  </a:lnTo>
                  <a:cubicBezTo>
                    <a:pt x="1236" y="3043"/>
                    <a:pt x="1289" y="3181"/>
                    <a:pt x="1315" y="3287"/>
                  </a:cubicBezTo>
                  <a:cubicBezTo>
                    <a:pt x="1341" y="3372"/>
                    <a:pt x="1367" y="3424"/>
                    <a:pt x="1367" y="3424"/>
                  </a:cubicBezTo>
                  <a:lnTo>
                    <a:pt x="1367" y="3451"/>
                  </a:lnTo>
                  <a:lnTo>
                    <a:pt x="1400" y="3424"/>
                  </a:lnTo>
                  <a:lnTo>
                    <a:pt x="1341" y="3287"/>
                  </a:lnTo>
                  <a:lnTo>
                    <a:pt x="1236" y="2879"/>
                  </a:lnTo>
                  <a:cubicBezTo>
                    <a:pt x="1236" y="2820"/>
                    <a:pt x="1203" y="2767"/>
                    <a:pt x="1203" y="2715"/>
                  </a:cubicBezTo>
                  <a:cubicBezTo>
                    <a:pt x="1151" y="2603"/>
                    <a:pt x="1124" y="2439"/>
                    <a:pt x="1072" y="2301"/>
                  </a:cubicBezTo>
                  <a:lnTo>
                    <a:pt x="986" y="1972"/>
                  </a:lnTo>
                  <a:lnTo>
                    <a:pt x="960" y="1893"/>
                  </a:lnTo>
                  <a:cubicBezTo>
                    <a:pt x="934" y="1808"/>
                    <a:pt x="908" y="1729"/>
                    <a:pt x="875" y="1644"/>
                  </a:cubicBezTo>
                  <a:cubicBezTo>
                    <a:pt x="848" y="1591"/>
                    <a:pt x="822" y="1539"/>
                    <a:pt x="796" y="1479"/>
                  </a:cubicBezTo>
                  <a:cubicBezTo>
                    <a:pt x="770" y="1427"/>
                    <a:pt x="743" y="1374"/>
                    <a:pt x="684" y="1315"/>
                  </a:cubicBezTo>
                  <a:cubicBezTo>
                    <a:pt x="632" y="1236"/>
                    <a:pt x="546" y="1151"/>
                    <a:pt x="520" y="1072"/>
                  </a:cubicBezTo>
                  <a:cubicBezTo>
                    <a:pt x="382" y="881"/>
                    <a:pt x="303" y="684"/>
                    <a:pt x="218" y="553"/>
                  </a:cubicBezTo>
                  <a:cubicBezTo>
                    <a:pt x="139" y="356"/>
                    <a:pt x="86" y="224"/>
                    <a:pt x="53" y="165"/>
                  </a:cubicBezTo>
                  <a:cubicBezTo>
                    <a:pt x="53" y="113"/>
                    <a:pt x="27" y="60"/>
                    <a:pt x="27" y="60"/>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70"/>
            <p:cNvSpPr/>
            <p:nvPr/>
          </p:nvSpPr>
          <p:spPr>
            <a:xfrm>
              <a:off x="6792313" y="2837066"/>
              <a:ext cx="37707" cy="374704"/>
            </a:xfrm>
            <a:custGeom>
              <a:rect b="b" l="l" r="r" t="t"/>
              <a:pathLst>
                <a:path extrusionOk="0" h="3011" w="303">
                  <a:moveTo>
                    <a:pt x="60" y="1"/>
                  </a:moveTo>
                  <a:lnTo>
                    <a:pt x="60" y="27"/>
                  </a:lnTo>
                  <a:lnTo>
                    <a:pt x="34" y="139"/>
                  </a:lnTo>
                  <a:lnTo>
                    <a:pt x="34" y="192"/>
                  </a:lnTo>
                  <a:cubicBezTo>
                    <a:pt x="34" y="277"/>
                    <a:pt x="1" y="382"/>
                    <a:pt x="1" y="494"/>
                  </a:cubicBezTo>
                  <a:lnTo>
                    <a:pt x="1" y="960"/>
                  </a:lnTo>
                  <a:cubicBezTo>
                    <a:pt x="1" y="1151"/>
                    <a:pt x="1" y="1342"/>
                    <a:pt x="34" y="1532"/>
                  </a:cubicBezTo>
                  <a:cubicBezTo>
                    <a:pt x="60" y="1696"/>
                    <a:pt x="60" y="1894"/>
                    <a:pt x="86" y="2084"/>
                  </a:cubicBezTo>
                  <a:cubicBezTo>
                    <a:pt x="112" y="2248"/>
                    <a:pt x="139" y="2413"/>
                    <a:pt x="165" y="2551"/>
                  </a:cubicBezTo>
                  <a:cubicBezTo>
                    <a:pt x="198" y="2656"/>
                    <a:pt x="224" y="2741"/>
                    <a:pt x="224" y="2820"/>
                  </a:cubicBezTo>
                  <a:lnTo>
                    <a:pt x="250" y="2879"/>
                  </a:lnTo>
                  <a:lnTo>
                    <a:pt x="277" y="3011"/>
                  </a:lnTo>
                  <a:lnTo>
                    <a:pt x="303" y="3011"/>
                  </a:lnTo>
                  <a:lnTo>
                    <a:pt x="303" y="2984"/>
                  </a:lnTo>
                  <a:lnTo>
                    <a:pt x="303" y="2879"/>
                  </a:lnTo>
                  <a:cubicBezTo>
                    <a:pt x="277" y="2820"/>
                    <a:pt x="277" y="2767"/>
                    <a:pt x="277" y="2715"/>
                  </a:cubicBezTo>
                  <a:cubicBezTo>
                    <a:pt x="277" y="2656"/>
                    <a:pt x="250" y="2603"/>
                    <a:pt x="250" y="2518"/>
                  </a:cubicBezTo>
                  <a:cubicBezTo>
                    <a:pt x="250" y="2439"/>
                    <a:pt x="224" y="2353"/>
                    <a:pt x="224" y="2275"/>
                  </a:cubicBezTo>
                  <a:cubicBezTo>
                    <a:pt x="224" y="2189"/>
                    <a:pt x="198" y="2137"/>
                    <a:pt x="198" y="2058"/>
                  </a:cubicBezTo>
                  <a:cubicBezTo>
                    <a:pt x="165" y="1894"/>
                    <a:pt x="165" y="1696"/>
                    <a:pt x="139" y="1506"/>
                  </a:cubicBezTo>
                  <a:cubicBezTo>
                    <a:pt x="139" y="1315"/>
                    <a:pt x="112" y="1151"/>
                    <a:pt x="112" y="960"/>
                  </a:cubicBezTo>
                  <a:lnTo>
                    <a:pt x="112" y="770"/>
                  </a:lnTo>
                  <a:cubicBezTo>
                    <a:pt x="86" y="658"/>
                    <a:pt x="86" y="579"/>
                    <a:pt x="86" y="494"/>
                  </a:cubicBezTo>
                  <a:lnTo>
                    <a:pt x="86" y="303"/>
                  </a:lnTo>
                  <a:lnTo>
                    <a:pt x="86" y="139"/>
                  </a:lnTo>
                  <a:lnTo>
                    <a:pt x="86" y="27"/>
                  </a:lnTo>
                  <a:cubicBezTo>
                    <a:pt x="86" y="1"/>
                    <a:pt x="60" y="1"/>
                    <a:pt x="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70"/>
            <p:cNvSpPr/>
            <p:nvPr/>
          </p:nvSpPr>
          <p:spPr>
            <a:xfrm>
              <a:off x="7869260" y="2874773"/>
              <a:ext cx="37831" cy="412286"/>
            </a:xfrm>
            <a:custGeom>
              <a:rect b="b" l="l" r="r" t="t"/>
              <a:pathLst>
                <a:path extrusionOk="0" h="3313" w="304">
                  <a:moveTo>
                    <a:pt x="1" y="0"/>
                  </a:moveTo>
                  <a:lnTo>
                    <a:pt x="27" y="138"/>
                  </a:lnTo>
                  <a:lnTo>
                    <a:pt x="54" y="519"/>
                  </a:lnTo>
                  <a:lnTo>
                    <a:pt x="54" y="769"/>
                  </a:lnTo>
                  <a:cubicBezTo>
                    <a:pt x="86" y="874"/>
                    <a:pt x="86" y="960"/>
                    <a:pt x="86" y="1039"/>
                  </a:cubicBezTo>
                  <a:cubicBezTo>
                    <a:pt x="113" y="1229"/>
                    <a:pt x="113" y="1453"/>
                    <a:pt x="139" y="1643"/>
                  </a:cubicBezTo>
                  <a:cubicBezTo>
                    <a:pt x="165" y="1860"/>
                    <a:pt x="165" y="2050"/>
                    <a:pt x="165" y="2248"/>
                  </a:cubicBezTo>
                  <a:cubicBezTo>
                    <a:pt x="192" y="2353"/>
                    <a:pt x="192" y="2438"/>
                    <a:pt x="192" y="2517"/>
                  </a:cubicBezTo>
                  <a:cubicBezTo>
                    <a:pt x="192" y="2602"/>
                    <a:pt x="218" y="2681"/>
                    <a:pt x="218" y="2767"/>
                  </a:cubicBezTo>
                  <a:lnTo>
                    <a:pt x="251" y="3148"/>
                  </a:lnTo>
                  <a:lnTo>
                    <a:pt x="251" y="3286"/>
                  </a:lnTo>
                  <a:lnTo>
                    <a:pt x="251" y="3312"/>
                  </a:lnTo>
                  <a:cubicBezTo>
                    <a:pt x="277" y="3312"/>
                    <a:pt x="277" y="3286"/>
                    <a:pt x="277" y="3286"/>
                  </a:cubicBezTo>
                  <a:lnTo>
                    <a:pt x="277" y="3148"/>
                  </a:lnTo>
                  <a:lnTo>
                    <a:pt x="277" y="3069"/>
                  </a:lnTo>
                  <a:cubicBezTo>
                    <a:pt x="277" y="2984"/>
                    <a:pt x="303" y="2872"/>
                    <a:pt x="303" y="2767"/>
                  </a:cubicBezTo>
                  <a:lnTo>
                    <a:pt x="303" y="2708"/>
                  </a:lnTo>
                  <a:cubicBezTo>
                    <a:pt x="303" y="2576"/>
                    <a:pt x="303" y="2412"/>
                    <a:pt x="277" y="2248"/>
                  </a:cubicBezTo>
                  <a:cubicBezTo>
                    <a:pt x="277" y="2050"/>
                    <a:pt x="277" y="1834"/>
                    <a:pt x="251" y="1643"/>
                  </a:cubicBezTo>
                  <a:cubicBezTo>
                    <a:pt x="251" y="1426"/>
                    <a:pt x="218" y="1229"/>
                    <a:pt x="192" y="1039"/>
                  </a:cubicBezTo>
                  <a:cubicBezTo>
                    <a:pt x="192" y="874"/>
                    <a:pt x="165" y="710"/>
                    <a:pt x="139" y="572"/>
                  </a:cubicBezTo>
                  <a:lnTo>
                    <a:pt x="139" y="519"/>
                  </a:lnTo>
                  <a:cubicBezTo>
                    <a:pt x="113" y="381"/>
                    <a:pt x="86" y="303"/>
                    <a:pt x="86" y="217"/>
                  </a:cubicBezTo>
                  <a:cubicBezTo>
                    <a:pt x="86" y="191"/>
                    <a:pt x="54" y="165"/>
                    <a:pt x="54" y="138"/>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70"/>
            <p:cNvSpPr/>
            <p:nvPr/>
          </p:nvSpPr>
          <p:spPr>
            <a:xfrm>
              <a:off x="7852087" y="2605723"/>
              <a:ext cx="58240" cy="190650"/>
            </a:xfrm>
            <a:custGeom>
              <a:rect b="b" l="l" r="r" t="t"/>
              <a:pathLst>
                <a:path extrusionOk="0" h="1532" w="468">
                  <a:moveTo>
                    <a:pt x="1" y="0"/>
                  </a:moveTo>
                  <a:lnTo>
                    <a:pt x="1" y="79"/>
                  </a:lnTo>
                  <a:cubicBezTo>
                    <a:pt x="27" y="79"/>
                    <a:pt x="27" y="105"/>
                    <a:pt x="27" y="138"/>
                  </a:cubicBezTo>
                  <a:cubicBezTo>
                    <a:pt x="60" y="165"/>
                    <a:pt x="60" y="217"/>
                    <a:pt x="86" y="243"/>
                  </a:cubicBezTo>
                  <a:cubicBezTo>
                    <a:pt x="86" y="270"/>
                    <a:pt x="113" y="329"/>
                    <a:pt x="113" y="381"/>
                  </a:cubicBezTo>
                  <a:cubicBezTo>
                    <a:pt x="139" y="408"/>
                    <a:pt x="139" y="434"/>
                    <a:pt x="165" y="493"/>
                  </a:cubicBezTo>
                  <a:cubicBezTo>
                    <a:pt x="192" y="572"/>
                    <a:pt x="224" y="657"/>
                    <a:pt x="251" y="763"/>
                  </a:cubicBezTo>
                  <a:cubicBezTo>
                    <a:pt x="277" y="848"/>
                    <a:pt x="303" y="927"/>
                    <a:pt x="330" y="1039"/>
                  </a:cubicBezTo>
                  <a:cubicBezTo>
                    <a:pt x="330" y="1065"/>
                    <a:pt x="330" y="1091"/>
                    <a:pt x="356" y="1150"/>
                  </a:cubicBezTo>
                  <a:cubicBezTo>
                    <a:pt x="356" y="1177"/>
                    <a:pt x="389" y="1229"/>
                    <a:pt x="389" y="1288"/>
                  </a:cubicBezTo>
                  <a:cubicBezTo>
                    <a:pt x="389" y="1315"/>
                    <a:pt x="389" y="1341"/>
                    <a:pt x="415" y="1367"/>
                  </a:cubicBezTo>
                  <a:lnTo>
                    <a:pt x="415" y="1453"/>
                  </a:lnTo>
                  <a:lnTo>
                    <a:pt x="441" y="1531"/>
                  </a:lnTo>
                  <a:cubicBezTo>
                    <a:pt x="468" y="1531"/>
                    <a:pt x="468" y="1531"/>
                    <a:pt x="468" y="1505"/>
                  </a:cubicBezTo>
                  <a:lnTo>
                    <a:pt x="468" y="1453"/>
                  </a:lnTo>
                  <a:lnTo>
                    <a:pt x="468" y="1420"/>
                  </a:lnTo>
                  <a:lnTo>
                    <a:pt x="468" y="1255"/>
                  </a:lnTo>
                  <a:cubicBezTo>
                    <a:pt x="441" y="1177"/>
                    <a:pt x="441" y="1091"/>
                    <a:pt x="441" y="1012"/>
                  </a:cubicBezTo>
                  <a:cubicBezTo>
                    <a:pt x="415" y="901"/>
                    <a:pt x="389" y="822"/>
                    <a:pt x="356" y="710"/>
                  </a:cubicBezTo>
                  <a:cubicBezTo>
                    <a:pt x="330" y="631"/>
                    <a:pt x="303" y="519"/>
                    <a:pt x="277" y="434"/>
                  </a:cubicBezTo>
                  <a:cubicBezTo>
                    <a:pt x="224" y="355"/>
                    <a:pt x="192" y="270"/>
                    <a:pt x="165" y="217"/>
                  </a:cubicBezTo>
                  <a:lnTo>
                    <a:pt x="139" y="217"/>
                  </a:lnTo>
                  <a:cubicBezTo>
                    <a:pt x="113" y="165"/>
                    <a:pt x="86" y="105"/>
                    <a:pt x="86" y="79"/>
                  </a:cubicBezTo>
                  <a:cubicBezTo>
                    <a:pt x="60" y="79"/>
                    <a:pt x="60" y="53"/>
                    <a:pt x="60" y="53"/>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70"/>
            <p:cNvSpPr/>
            <p:nvPr/>
          </p:nvSpPr>
          <p:spPr>
            <a:xfrm>
              <a:off x="7834913" y="2806826"/>
              <a:ext cx="41067" cy="415646"/>
            </a:xfrm>
            <a:custGeom>
              <a:rect b="b" l="l" r="r" t="t"/>
              <a:pathLst>
                <a:path extrusionOk="0" h="3340" w="330">
                  <a:moveTo>
                    <a:pt x="1" y="1"/>
                  </a:moveTo>
                  <a:lnTo>
                    <a:pt x="1" y="132"/>
                  </a:lnTo>
                  <a:lnTo>
                    <a:pt x="60" y="520"/>
                  </a:lnTo>
                  <a:cubicBezTo>
                    <a:pt x="60" y="599"/>
                    <a:pt x="60" y="684"/>
                    <a:pt x="86" y="789"/>
                  </a:cubicBezTo>
                  <a:cubicBezTo>
                    <a:pt x="86" y="875"/>
                    <a:pt x="86" y="954"/>
                    <a:pt x="113" y="1065"/>
                  </a:cubicBezTo>
                  <a:cubicBezTo>
                    <a:pt x="113" y="1256"/>
                    <a:pt x="139" y="1447"/>
                    <a:pt x="165" y="1670"/>
                  </a:cubicBezTo>
                  <a:cubicBezTo>
                    <a:pt x="165" y="1887"/>
                    <a:pt x="198" y="2077"/>
                    <a:pt x="224" y="2268"/>
                  </a:cubicBezTo>
                  <a:cubicBezTo>
                    <a:pt x="224" y="2380"/>
                    <a:pt x="224" y="2465"/>
                    <a:pt x="251" y="2544"/>
                  </a:cubicBezTo>
                  <a:lnTo>
                    <a:pt x="251" y="2820"/>
                  </a:lnTo>
                  <a:lnTo>
                    <a:pt x="277" y="3201"/>
                  </a:lnTo>
                  <a:lnTo>
                    <a:pt x="303" y="3339"/>
                  </a:lnTo>
                  <a:lnTo>
                    <a:pt x="330" y="3339"/>
                  </a:lnTo>
                  <a:lnTo>
                    <a:pt x="330" y="3175"/>
                  </a:lnTo>
                  <a:lnTo>
                    <a:pt x="330" y="3122"/>
                  </a:lnTo>
                  <a:lnTo>
                    <a:pt x="330" y="2820"/>
                  </a:lnTo>
                  <a:lnTo>
                    <a:pt x="330" y="2734"/>
                  </a:lnTo>
                  <a:lnTo>
                    <a:pt x="330" y="2268"/>
                  </a:lnTo>
                  <a:cubicBezTo>
                    <a:pt x="303" y="2077"/>
                    <a:pt x="303" y="1861"/>
                    <a:pt x="277" y="1644"/>
                  </a:cubicBezTo>
                  <a:cubicBezTo>
                    <a:pt x="251" y="1447"/>
                    <a:pt x="251" y="1230"/>
                    <a:pt x="224" y="1039"/>
                  </a:cubicBezTo>
                  <a:cubicBezTo>
                    <a:pt x="198" y="875"/>
                    <a:pt x="165" y="711"/>
                    <a:pt x="139" y="573"/>
                  </a:cubicBezTo>
                  <a:lnTo>
                    <a:pt x="139" y="520"/>
                  </a:lnTo>
                  <a:cubicBezTo>
                    <a:pt x="113" y="382"/>
                    <a:pt x="86" y="297"/>
                    <a:pt x="60" y="218"/>
                  </a:cubicBezTo>
                  <a:lnTo>
                    <a:pt x="60" y="132"/>
                  </a:lnTo>
                  <a:lnTo>
                    <a:pt x="3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70"/>
            <p:cNvSpPr/>
            <p:nvPr/>
          </p:nvSpPr>
          <p:spPr>
            <a:xfrm>
              <a:off x="5896931" y="1450251"/>
              <a:ext cx="858670" cy="947898"/>
            </a:xfrm>
            <a:custGeom>
              <a:rect b="b" l="l" r="r" t="t"/>
              <a:pathLst>
                <a:path extrusionOk="0" h="7617" w="6900">
                  <a:moveTo>
                    <a:pt x="3450" y="578"/>
                  </a:moveTo>
                  <a:cubicBezTo>
                    <a:pt x="3450" y="605"/>
                    <a:pt x="3417" y="605"/>
                    <a:pt x="3417" y="605"/>
                  </a:cubicBezTo>
                  <a:cubicBezTo>
                    <a:pt x="3391" y="605"/>
                    <a:pt x="3365" y="631"/>
                    <a:pt x="3338" y="631"/>
                  </a:cubicBezTo>
                  <a:lnTo>
                    <a:pt x="3312" y="631"/>
                  </a:lnTo>
                  <a:lnTo>
                    <a:pt x="3253" y="657"/>
                  </a:lnTo>
                  <a:lnTo>
                    <a:pt x="3227" y="657"/>
                  </a:lnTo>
                  <a:lnTo>
                    <a:pt x="3174" y="684"/>
                  </a:lnTo>
                  <a:cubicBezTo>
                    <a:pt x="3148" y="684"/>
                    <a:pt x="3122" y="684"/>
                    <a:pt x="3089" y="716"/>
                  </a:cubicBezTo>
                  <a:lnTo>
                    <a:pt x="3062" y="716"/>
                  </a:lnTo>
                  <a:lnTo>
                    <a:pt x="3089" y="684"/>
                  </a:lnTo>
                  <a:cubicBezTo>
                    <a:pt x="3122" y="684"/>
                    <a:pt x="3148" y="657"/>
                    <a:pt x="3174" y="657"/>
                  </a:cubicBezTo>
                  <a:lnTo>
                    <a:pt x="3200" y="631"/>
                  </a:lnTo>
                  <a:lnTo>
                    <a:pt x="3253" y="605"/>
                  </a:lnTo>
                  <a:lnTo>
                    <a:pt x="3338" y="605"/>
                  </a:lnTo>
                  <a:cubicBezTo>
                    <a:pt x="3365" y="578"/>
                    <a:pt x="3391" y="578"/>
                    <a:pt x="3391" y="578"/>
                  </a:cubicBezTo>
                  <a:close/>
                  <a:moveTo>
                    <a:pt x="3174" y="467"/>
                  </a:moveTo>
                  <a:cubicBezTo>
                    <a:pt x="3174" y="467"/>
                    <a:pt x="3148" y="467"/>
                    <a:pt x="3148" y="493"/>
                  </a:cubicBezTo>
                  <a:cubicBezTo>
                    <a:pt x="3122" y="493"/>
                    <a:pt x="3089" y="519"/>
                    <a:pt x="3062" y="552"/>
                  </a:cubicBezTo>
                  <a:lnTo>
                    <a:pt x="3036" y="552"/>
                  </a:lnTo>
                  <a:cubicBezTo>
                    <a:pt x="3036" y="578"/>
                    <a:pt x="3036" y="578"/>
                    <a:pt x="3010" y="578"/>
                  </a:cubicBezTo>
                  <a:lnTo>
                    <a:pt x="2984" y="605"/>
                  </a:lnTo>
                  <a:lnTo>
                    <a:pt x="2924" y="631"/>
                  </a:lnTo>
                  <a:lnTo>
                    <a:pt x="2898" y="657"/>
                  </a:lnTo>
                  <a:cubicBezTo>
                    <a:pt x="2846" y="684"/>
                    <a:pt x="2819" y="716"/>
                    <a:pt x="2819" y="716"/>
                  </a:cubicBezTo>
                  <a:cubicBezTo>
                    <a:pt x="2793" y="716"/>
                    <a:pt x="2793" y="743"/>
                    <a:pt x="2760" y="743"/>
                  </a:cubicBezTo>
                  <a:lnTo>
                    <a:pt x="2793" y="716"/>
                  </a:lnTo>
                  <a:lnTo>
                    <a:pt x="2872" y="631"/>
                  </a:lnTo>
                  <a:lnTo>
                    <a:pt x="2898" y="605"/>
                  </a:lnTo>
                  <a:lnTo>
                    <a:pt x="2957" y="578"/>
                  </a:lnTo>
                  <a:lnTo>
                    <a:pt x="3010" y="552"/>
                  </a:lnTo>
                  <a:cubicBezTo>
                    <a:pt x="3010" y="552"/>
                    <a:pt x="3010" y="519"/>
                    <a:pt x="3036" y="519"/>
                  </a:cubicBezTo>
                  <a:cubicBezTo>
                    <a:pt x="3062" y="493"/>
                    <a:pt x="3122" y="493"/>
                    <a:pt x="3122" y="467"/>
                  </a:cubicBezTo>
                  <a:close/>
                  <a:moveTo>
                    <a:pt x="3746" y="684"/>
                  </a:moveTo>
                  <a:cubicBezTo>
                    <a:pt x="3779" y="684"/>
                    <a:pt x="3805" y="684"/>
                    <a:pt x="3831" y="716"/>
                  </a:cubicBezTo>
                  <a:cubicBezTo>
                    <a:pt x="3805" y="716"/>
                    <a:pt x="3779" y="716"/>
                    <a:pt x="3746" y="743"/>
                  </a:cubicBezTo>
                  <a:lnTo>
                    <a:pt x="3529" y="743"/>
                  </a:lnTo>
                  <a:cubicBezTo>
                    <a:pt x="3503" y="769"/>
                    <a:pt x="3476" y="769"/>
                    <a:pt x="3450" y="769"/>
                  </a:cubicBezTo>
                  <a:lnTo>
                    <a:pt x="3391" y="769"/>
                  </a:lnTo>
                  <a:cubicBezTo>
                    <a:pt x="3417" y="743"/>
                    <a:pt x="3417" y="743"/>
                    <a:pt x="3450" y="743"/>
                  </a:cubicBezTo>
                  <a:cubicBezTo>
                    <a:pt x="3476" y="743"/>
                    <a:pt x="3503" y="716"/>
                    <a:pt x="3529" y="716"/>
                  </a:cubicBezTo>
                  <a:lnTo>
                    <a:pt x="3582" y="716"/>
                  </a:lnTo>
                  <a:lnTo>
                    <a:pt x="3641" y="684"/>
                  </a:lnTo>
                  <a:close/>
                  <a:moveTo>
                    <a:pt x="2957" y="388"/>
                  </a:moveTo>
                  <a:lnTo>
                    <a:pt x="2924" y="414"/>
                  </a:lnTo>
                  <a:lnTo>
                    <a:pt x="2819" y="493"/>
                  </a:lnTo>
                  <a:lnTo>
                    <a:pt x="2760" y="552"/>
                  </a:lnTo>
                  <a:cubicBezTo>
                    <a:pt x="2760" y="552"/>
                    <a:pt x="2734" y="552"/>
                    <a:pt x="2708" y="578"/>
                  </a:cubicBezTo>
                  <a:lnTo>
                    <a:pt x="2681" y="605"/>
                  </a:lnTo>
                  <a:lnTo>
                    <a:pt x="2655" y="631"/>
                  </a:lnTo>
                  <a:cubicBezTo>
                    <a:pt x="2629" y="631"/>
                    <a:pt x="2629" y="657"/>
                    <a:pt x="2596" y="657"/>
                  </a:cubicBezTo>
                  <a:lnTo>
                    <a:pt x="2491" y="769"/>
                  </a:lnTo>
                  <a:cubicBezTo>
                    <a:pt x="2491" y="769"/>
                    <a:pt x="2464" y="769"/>
                    <a:pt x="2464" y="795"/>
                  </a:cubicBezTo>
                  <a:cubicBezTo>
                    <a:pt x="2464" y="769"/>
                    <a:pt x="2464" y="769"/>
                    <a:pt x="2491" y="743"/>
                  </a:cubicBezTo>
                  <a:cubicBezTo>
                    <a:pt x="2517" y="716"/>
                    <a:pt x="2543" y="684"/>
                    <a:pt x="2570" y="657"/>
                  </a:cubicBezTo>
                  <a:lnTo>
                    <a:pt x="2570" y="631"/>
                  </a:lnTo>
                  <a:cubicBezTo>
                    <a:pt x="2596" y="631"/>
                    <a:pt x="2596" y="605"/>
                    <a:pt x="2629" y="605"/>
                  </a:cubicBezTo>
                  <a:cubicBezTo>
                    <a:pt x="2629" y="578"/>
                    <a:pt x="2655" y="578"/>
                    <a:pt x="2655" y="552"/>
                  </a:cubicBezTo>
                  <a:lnTo>
                    <a:pt x="2681" y="552"/>
                  </a:lnTo>
                  <a:cubicBezTo>
                    <a:pt x="2708" y="519"/>
                    <a:pt x="2734" y="519"/>
                    <a:pt x="2734" y="493"/>
                  </a:cubicBezTo>
                  <a:cubicBezTo>
                    <a:pt x="2760" y="493"/>
                    <a:pt x="2760" y="493"/>
                    <a:pt x="2793" y="467"/>
                  </a:cubicBezTo>
                  <a:cubicBezTo>
                    <a:pt x="2846" y="440"/>
                    <a:pt x="2872" y="414"/>
                    <a:pt x="2924" y="414"/>
                  </a:cubicBezTo>
                  <a:cubicBezTo>
                    <a:pt x="2924" y="388"/>
                    <a:pt x="2957" y="388"/>
                    <a:pt x="2957" y="388"/>
                  </a:cubicBezTo>
                  <a:close/>
                  <a:moveTo>
                    <a:pt x="4212" y="795"/>
                  </a:moveTo>
                  <a:cubicBezTo>
                    <a:pt x="4212" y="822"/>
                    <a:pt x="4212" y="822"/>
                    <a:pt x="4186" y="822"/>
                  </a:cubicBezTo>
                  <a:lnTo>
                    <a:pt x="4022" y="822"/>
                  </a:lnTo>
                  <a:lnTo>
                    <a:pt x="3969" y="848"/>
                  </a:lnTo>
                  <a:lnTo>
                    <a:pt x="3720" y="848"/>
                  </a:lnTo>
                  <a:lnTo>
                    <a:pt x="3746" y="822"/>
                  </a:lnTo>
                  <a:lnTo>
                    <a:pt x="3858" y="822"/>
                  </a:lnTo>
                  <a:lnTo>
                    <a:pt x="3910" y="795"/>
                  </a:lnTo>
                  <a:close/>
                  <a:moveTo>
                    <a:pt x="2629" y="414"/>
                  </a:moveTo>
                  <a:cubicBezTo>
                    <a:pt x="2629" y="440"/>
                    <a:pt x="2596" y="440"/>
                    <a:pt x="2596" y="467"/>
                  </a:cubicBezTo>
                  <a:lnTo>
                    <a:pt x="2491" y="552"/>
                  </a:lnTo>
                  <a:lnTo>
                    <a:pt x="2432" y="605"/>
                  </a:lnTo>
                  <a:cubicBezTo>
                    <a:pt x="2405" y="605"/>
                    <a:pt x="2405" y="631"/>
                    <a:pt x="2379" y="631"/>
                  </a:cubicBezTo>
                  <a:lnTo>
                    <a:pt x="2353" y="657"/>
                  </a:lnTo>
                  <a:lnTo>
                    <a:pt x="2300" y="716"/>
                  </a:lnTo>
                  <a:lnTo>
                    <a:pt x="2267" y="743"/>
                  </a:lnTo>
                  <a:lnTo>
                    <a:pt x="2136" y="848"/>
                  </a:lnTo>
                  <a:lnTo>
                    <a:pt x="2103" y="881"/>
                  </a:lnTo>
                  <a:cubicBezTo>
                    <a:pt x="2103" y="881"/>
                    <a:pt x="2103" y="848"/>
                    <a:pt x="2136" y="822"/>
                  </a:cubicBezTo>
                  <a:cubicBezTo>
                    <a:pt x="2162" y="795"/>
                    <a:pt x="2188" y="769"/>
                    <a:pt x="2215" y="716"/>
                  </a:cubicBezTo>
                  <a:lnTo>
                    <a:pt x="2241" y="716"/>
                  </a:lnTo>
                  <a:cubicBezTo>
                    <a:pt x="2241" y="716"/>
                    <a:pt x="2267" y="684"/>
                    <a:pt x="2267" y="657"/>
                  </a:cubicBezTo>
                  <a:cubicBezTo>
                    <a:pt x="2300" y="657"/>
                    <a:pt x="2300" y="631"/>
                    <a:pt x="2326" y="631"/>
                  </a:cubicBezTo>
                  <a:lnTo>
                    <a:pt x="2326" y="605"/>
                  </a:lnTo>
                  <a:lnTo>
                    <a:pt x="2353" y="605"/>
                  </a:lnTo>
                  <a:cubicBezTo>
                    <a:pt x="2379" y="578"/>
                    <a:pt x="2379" y="578"/>
                    <a:pt x="2405" y="552"/>
                  </a:cubicBezTo>
                  <a:cubicBezTo>
                    <a:pt x="2405" y="552"/>
                    <a:pt x="2432" y="552"/>
                    <a:pt x="2432" y="519"/>
                  </a:cubicBezTo>
                  <a:lnTo>
                    <a:pt x="2464" y="519"/>
                  </a:lnTo>
                  <a:cubicBezTo>
                    <a:pt x="2517" y="493"/>
                    <a:pt x="2543" y="467"/>
                    <a:pt x="2570" y="440"/>
                  </a:cubicBezTo>
                  <a:cubicBezTo>
                    <a:pt x="2596" y="440"/>
                    <a:pt x="2629" y="414"/>
                    <a:pt x="2629" y="414"/>
                  </a:cubicBezTo>
                  <a:close/>
                  <a:moveTo>
                    <a:pt x="4567" y="933"/>
                  </a:moveTo>
                  <a:cubicBezTo>
                    <a:pt x="4541" y="960"/>
                    <a:pt x="4488" y="960"/>
                    <a:pt x="4462" y="960"/>
                  </a:cubicBezTo>
                  <a:lnTo>
                    <a:pt x="4436" y="960"/>
                  </a:lnTo>
                  <a:lnTo>
                    <a:pt x="4403" y="986"/>
                  </a:lnTo>
                  <a:lnTo>
                    <a:pt x="4074" y="986"/>
                  </a:lnTo>
                  <a:cubicBezTo>
                    <a:pt x="4074" y="960"/>
                    <a:pt x="4107" y="960"/>
                    <a:pt x="4107" y="960"/>
                  </a:cubicBezTo>
                  <a:lnTo>
                    <a:pt x="4212" y="960"/>
                  </a:lnTo>
                  <a:lnTo>
                    <a:pt x="4271" y="933"/>
                  </a:lnTo>
                  <a:close/>
                  <a:moveTo>
                    <a:pt x="2379" y="467"/>
                  </a:moveTo>
                  <a:lnTo>
                    <a:pt x="2326" y="519"/>
                  </a:lnTo>
                  <a:lnTo>
                    <a:pt x="2188" y="631"/>
                  </a:lnTo>
                  <a:lnTo>
                    <a:pt x="2136" y="684"/>
                  </a:lnTo>
                  <a:lnTo>
                    <a:pt x="2050" y="769"/>
                  </a:lnTo>
                  <a:lnTo>
                    <a:pt x="1912" y="881"/>
                  </a:lnTo>
                  <a:lnTo>
                    <a:pt x="1774" y="1012"/>
                  </a:lnTo>
                  <a:lnTo>
                    <a:pt x="1748" y="1071"/>
                  </a:lnTo>
                  <a:cubicBezTo>
                    <a:pt x="1748" y="1045"/>
                    <a:pt x="1748" y="1012"/>
                    <a:pt x="1774" y="986"/>
                  </a:cubicBezTo>
                  <a:cubicBezTo>
                    <a:pt x="1807" y="960"/>
                    <a:pt x="1834" y="907"/>
                    <a:pt x="1886" y="881"/>
                  </a:cubicBezTo>
                  <a:lnTo>
                    <a:pt x="1939" y="795"/>
                  </a:lnTo>
                  <a:cubicBezTo>
                    <a:pt x="1972" y="769"/>
                    <a:pt x="1998" y="769"/>
                    <a:pt x="1998" y="743"/>
                  </a:cubicBezTo>
                  <a:lnTo>
                    <a:pt x="2024" y="716"/>
                  </a:lnTo>
                  <a:lnTo>
                    <a:pt x="2050" y="716"/>
                  </a:lnTo>
                  <a:cubicBezTo>
                    <a:pt x="2050" y="684"/>
                    <a:pt x="2077" y="684"/>
                    <a:pt x="2103" y="657"/>
                  </a:cubicBezTo>
                  <a:cubicBezTo>
                    <a:pt x="2103" y="631"/>
                    <a:pt x="2136" y="631"/>
                    <a:pt x="2136" y="605"/>
                  </a:cubicBezTo>
                  <a:lnTo>
                    <a:pt x="2162" y="605"/>
                  </a:lnTo>
                  <a:cubicBezTo>
                    <a:pt x="2215" y="552"/>
                    <a:pt x="2267" y="519"/>
                    <a:pt x="2300" y="493"/>
                  </a:cubicBezTo>
                  <a:cubicBezTo>
                    <a:pt x="2326" y="493"/>
                    <a:pt x="2353" y="467"/>
                    <a:pt x="2379" y="467"/>
                  </a:cubicBezTo>
                  <a:close/>
                  <a:moveTo>
                    <a:pt x="1886" y="716"/>
                  </a:moveTo>
                  <a:lnTo>
                    <a:pt x="1774" y="848"/>
                  </a:lnTo>
                  <a:lnTo>
                    <a:pt x="1722" y="907"/>
                  </a:lnTo>
                  <a:cubicBezTo>
                    <a:pt x="1696" y="933"/>
                    <a:pt x="1669" y="960"/>
                    <a:pt x="1643" y="986"/>
                  </a:cubicBezTo>
                  <a:lnTo>
                    <a:pt x="1610" y="1012"/>
                  </a:lnTo>
                  <a:cubicBezTo>
                    <a:pt x="1610" y="1045"/>
                    <a:pt x="1584" y="1045"/>
                    <a:pt x="1584" y="1071"/>
                  </a:cubicBezTo>
                  <a:cubicBezTo>
                    <a:pt x="1558" y="1098"/>
                    <a:pt x="1531" y="1124"/>
                    <a:pt x="1531" y="1150"/>
                  </a:cubicBezTo>
                  <a:lnTo>
                    <a:pt x="1505" y="1150"/>
                  </a:lnTo>
                  <a:cubicBezTo>
                    <a:pt x="1479" y="1176"/>
                    <a:pt x="1446" y="1236"/>
                    <a:pt x="1420" y="1288"/>
                  </a:cubicBezTo>
                  <a:cubicBezTo>
                    <a:pt x="1393" y="1314"/>
                    <a:pt x="1393" y="1341"/>
                    <a:pt x="1367" y="1341"/>
                  </a:cubicBezTo>
                  <a:cubicBezTo>
                    <a:pt x="1393" y="1314"/>
                    <a:pt x="1393" y="1314"/>
                    <a:pt x="1393" y="1288"/>
                  </a:cubicBezTo>
                  <a:cubicBezTo>
                    <a:pt x="1420" y="1236"/>
                    <a:pt x="1446" y="1176"/>
                    <a:pt x="1479" y="1124"/>
                  </a:cubicBezTo>
                  <a:cubicBezTo>
                    <a:pt x="1505" y="1098"/>
                    <a:pt x="1531" y="1071"/>
                    <a:pt x="1531" y="1045"/>
                  </a:cubicBezTo>
                  <a:cubicBezTo>
                    <a:pt x="1558" y="1012"/>
                    <a:pt x="1584" y="1012"/>
                    <a:pt x="1584" y="986"/>
                  </a:cubicBezTo>
                  <a:lnTo>
                    <a:pt x="1610" y="960"/>
                  </a:lnTo>
                  <a:cubicBezTo>
                    <a:pt x="1643" y="933"/>
                    <a:pt x="1669" y="907"/>
                    <a:pt x="1669" y="881"/>
                  </a:cubicBezTo>
                  <a:cubicBezTo>
                    <a:pt x="1696" y="881"/>
                    <a:pt x="1722" y="848"/>
                    <a:pt x="1722" y="848"/>
                  </a:cubicBezTo>
                  <a:lnTo>
                    <a:pt x="1748" y="822"/>
                  </a:lnTo>
                  <a:cubicBezTo>
                    <a:pt x="1807" y="769"/>
                    <a:pt x="1860" y="743"/>
                    <a:pt x="1886" y="716"/>
                  </a:cubicBezTo>
                  <a:close/>
                  <a:moveTo>
                    <a:pt x="5362" y="1341"/>
                  </a:moveTo>
                  <a:lnTo>
                    <a:pt x="5336" y="1374"/>
                  </a:lnTo>
                  <a:lnTo>
                    <a:pt x="5336" y="1400"/>
                  </a:lnTo>
                  <a:lnTo>
                    <a:pt x="5283" y="1400"/>
                  </a:lnTo>
                  <a:lnTo>
                    <a:pt x="5283" y="1374"/>
                  </a:lnTo>
                  <a:lnTo>
                    <a:pt x="5310" y="1341"/>
                  </a:lnTo>
                  <a:close/>
                  <a:moveTo>
                    <a:pt x="4981" y="1262"/>
                  </a:moveTo>
                  <a:cubicBezTo>
                    <a:pt x="5007" y="1262"/>
                    <a:pt x="5007" y="1262"/>
                    <a:pt x="5034" y="1288"/>
                  </a:cubicBezTo>
                  <a:lnTo>
                    <a:pt x="5060" y="1288"/>
                  </a:lnTo>
                  <a:lnTo>
                    <a:pt x="5093" y="1314"/>
                  </a:lnTo>
                  <a:lnTo>
                    <a:pt x="5119" y="1341"/>
                  </a:lnTo>
                  <a:cubicBezTo>
                    <a:pt x="5119" y="1341"/>
                    <a:pt x="5119" y="1374"/>
                    <a:pt x="5145" y="1374"/>
                  </a:cubicBezTo>
                  <a:cubicBezTo>
                    <a:pt x="5145" y="1400"/>
                    <a:pt x="5172" y="1400"/>
                    <a:pt x="5172" y="1426"/>
                  </a:cubicBezTo>
                  <a:lnTo>
                    <a:pt x="5172" y="1452"/>
                  </a:lnTo>
                  <a:lnTo>
                    <a:pt x="5145" y="1452"/>
                  </a:lnTo>
                  <a:cubicBezTo>
                    <a:pt x="5145" y="1426"/>
                    <a:pt x="5119" y="1426"/>
                    <a:pt x="5093" y="1426"/>
                  </a:cubicBezTo>
                  <a:lnTo>
                    <a:pt x="5093" y="1400"/>
                  </a:lnTo>
                  <a:lnTo>
                    <a:pt x="5060" y="1400"/>
                  </a:lnTo>
                  <a:lnTo>
                    <a:pt x="5034" y="1374"/>
                  </a:lnTo>
                  <a:lnTo>
                    <a:pt x="5034" y="1341"/>
                  </a:lnTo>
                  <a:lnTo>
                    <a:pt x="5007" y="1314"/>
                  </a:lnTo>
                  <a:cubicBezTo>
                    <a:pt x="4981" y="1314"/>
                    <a:pt x="4981" y="1288"/>
                    <a:pt x="4955" y="1288"/>
                  </a:cubicBezTo>
                  <a:lnTo>
                    <a:pt x="4955" y="1262"/>
                  </a:lnTo>
                  <a:close/>
                  <a:moveTo>
                    <a:pt x="4653" y="1236"/>
                  </a:moveTo>
                  <a:cubicBezTo>
                    <a:pt x="4653" y="1262"/>
                    <a:pt x="4679" y="1262"/>
                    <a:pt x="4705" y="1262"/>
                  </a:cubicBezTo>
                  <a:cubicBezTo>
                    <a:pt x="4731" y="1288"/>
                    <a:pt x="4764" y="1288"/>
                    <a:pt x="4817" y="1314"/>
                  </a:cubicBezTo>
                  <a:lnTo>
                    <a:pt x="4817" y="1341"/>
                  </a:lnTo>
                  <a:cubicBezTo>
                    <a:pt x="4843" y="1341"/>
                    <a:pt x="4843" y="1341"/>
                    <a:pt x="4869" y="1374"/>
                  </a:cubicBezTo>
                  <a:cubicBezTo>
                    <a:pt x="4869" y="1374"/>
                    <a:pt x="4896" y="1374"/>
                    <a:pt x="4896" y="1400"/>
                  </a:cubicBezTo>
                  <a:lnTo>
                    <a:pt x="4929" y="1400"/>
                  </a:lnTo>
                  <a:lnTo>
                    <a:pt x="4929" y="1426"/>
                  </a:lnTo>
                  <a:lnTo>
                    <a:pt x="4955" y="1452"/>
                  </a:lnTo>
                  <a:cubicBezTo>
                    <a:pt x="4981" y="1452"/>
                    <a:pt x="4981" y="1479"/>
                    <a:pt x="4981" y="1479"/>
                  </a:cubicBezTo>
                  <a:lnTo>
                    <a:pt x="5007" y="1505"/>
                  </a:lnTo>
                  <a:cubicBezTo>
                    <a:pt x="5034" y="1538"/>
                    <a:pt x="5060" y="1564"/>
                    <a:pt x="5060" y="1617"/>
                  </a:cubicBezTo>
                  <a:cubicBezTo>
                    <a:pt x="5081" y="1617"/>
                    <a:pt x="5089" y="1628"/>
                    <a:pt x="5092" y="1643"/>
                  </a:cubicBezTo>
                  <a:lnTo>
                    <a:pt x="5092" y="1643"/>
                  </a:lnTo>
                  <a:cubicBezTo>
                    <a:pt x="5060" y="1643"/>
                    <a:pt x="5060" y="1643"/>
                    <a:pt x="5034" y="1617"/>
                  </a:cubicBezTo>
                  <a:cubicBezTo>
                    <a:pt x="5007" y="1590"/>
                    <a:pt x="4981" y="1564"/>
                    <a:pt x="4955" y="1538"/>
                  </a:cubicBezTo>
                  <a:lnTo>
                    <a:pt x="4929" y="1505"/>
                  </a:lnTo>
                  <a:cubicBezTo>
                    <a:pt x="4896" y="1479"/>
                    <a:pt x="4896" y="1479"/>
                    <a:pt x="4869" y="1479"/>
                  </a:cubicBezTo>
                  <a:lnTo>
                    <a:pt x="4869" y="1452"/>
                  </a:lnTo>
                  <a:lnTo>
                    <a:pt x="4843" y="1452"/>
                  </a:lnTo>
                  <a:cubicBezTo>
                    <a:pt x="4843" y="1426"/>
                    <a:pt x="4843" y="1426"/>
                    <a:pt x="4817" y="1426"/>
                  </a:cubicBezTo>
                  <a:cubicBezTo>
                    <a:pt x="4817" y="1400"/>
                    <a:pt x="4791" y="1400"/>
                    <a:pt x="4791" y="1374"/>
                  </a:cubicBezTo>
                  <a:cubicBezTo>
                    <a:pt x="4731" y="1341"/>
                    <a:pt x="4705" y="1314"/>
                    <a:pt x="4705" y="1288"/>
                  </a:cubicBezTo>
                  <a:cubicBezTo>
                    <a:pt x="4679" y="1288"/>
                    <a:pt x="4679" y="1262"/>
                    <a:pt x="4653" y="1262"/>
                  </a:cubicBezTo>
                  <a:lnTo>
                    <a:pt x="4653" y="1236"/>
                  </a:lnTo>
                  <a:close/>
                  <a:moveTo>
                    <a:pt x="4324" y="1209"/>
                  </a:moveTo>
                  <a:cubicBezTo>
                    <a:pt x="4377" y="1236"/>
                    <a:pt x="4436" y="1262"/>
                    <a:pt x="4488" y="1288"/>
                  </a:cubicBezTo>
                  <a:lnTo>
                    <a:pt x="4515" y="1288"/>
                  </a:lnTo>
                  <a:cubicBezTo>
                    <a:pt x="4515" y="1314"/>
                    <a:pt x="4541" y="1314"/>
                    <a:pt x="4567" y="1341"/>
                  </a:cubicBezTo>
                  <a:cubicBezTo>
                    <a:pt x="4600" y="1341"/>
                    <a:pt x="4600" y="1374"/>
                    <a:pt x="4626" y="1400"/>
                  </a:cubicBezTo>
                  <a:lnTo>
                    <a:pt x="4653" y="1400"/>
                  </a:lnTo>
                  <a:lnTo>
                    <a:pt x="4679" y="1426"/>
                  </a:lnTo>
                  <a:cubicBezTo>
                    <a:pt x="4679" y="1426"/>
                    <a:pt x="4705" y="1452"/>
                    <a:pt x="4731" y="1479"/>
                  </a:cubicBezTo>
                  <a:lnTo>
                    <a:pt x="4764" y="1505"/>
                  </a:lnTo>
                  <a:lnTo>
                    <a:pt x="4791" y="1538"/>
                  </a:lnTo>
                  <a:cubicBezTo>
                    <a:pt x="4817" y="1590"/>
                    <a:pt x="4869" y="1643"/>
                    <a:pt x="4896" y="1669"/>
                  </a:cubicBezTo>
                  <a:cubicBezTo>
                    <a:pt x="4896" y="1702"/>
                    <a:pt x="4929" y="1755"/>
                    <a:pt x="4929" y="1755"/>
                  </a:cubicBezTo>
                  <a:cubicBezTo>
                    <a:pt x="4929" y="1755"/>
                    <a:pt x="4896" y="1755"/>
                    <a:pt x="4896" y="1728"/>
                  </a:cubicBezTo>
                  <a:lnTo>
                    <a:pt x="4869" y="1702"/>
                  </a:lnTo>
                  <a:lnTo>
                    <a:pt x="4764" y="1590"/>
                  </a:lnTo>
                  <a:lnTo>
                    <a:pt x="4731" y="1590"/>
                  </a:lnTo>
                  <a:lnTo>
                    <a:pt x="4679" y="1505"/>
                  </a:lnTo>
                  <a:cubicBezTo>
                    <a:pt x="4653" y="1505"/>
                    <a:pt x="4653" y="1479"/>
                    <a:pt x="4626" y="1479"/>
                  </a:cubicBezTo>
                  <a:lnTo>
                    <a:pt x="4600" y="1426"/>
                  </a:lnTo>
                  <a:cubicBezTo>
                    <a:pt x="4567" y="1426"/>
                    <a:pt x="4541" y="1400"/>
                    <a:pt x="4541" y="1400"/>
                  </a:cubicBezTo>
                  <a:cubicBezTo>
                    <a:pt x="4515" y="1374"/>
                    <a:pt x="4488" y="1374"/>
                    <a:pt x="4488" y="1341"/>
                  </a:cubicBezTo>
                  <a:lnTo>
                    <a:pt x="4462" y="1341"/>
                  </a:lnTo>
                  <a:cubicBezTo>
                    <a:pt x="4403" y="1314"/>
                    <a:pt x="4350" y="1262"/>
                    <a:pt x="4324" y="1236"/>
                  </a:cubicBezTo>
                  <a:lnTo>
                    <a:pt x="4298" y="1236"/>
                  </a:lnTo>
                  <a:cubicBezTo>
                    <a:pt x="4271" y="1209"/>
                    <a:pt x="4271" y="1209"/>
                    <a:pt x="4239" y="1209"/>
                  </a:cubicBezTo>
                  <a:close/>
                  <a:moveTo>
                    <a:pt x="4048" y="1617"/>
                  </a:moveTo>
                  <a:cubicBezTo>
                    <a:pt x="4048" y="1643"/>
                    <a:pt x="4074" y="1643"/>
                    <a:pt x="4074" y="1643"/>
                  </a:cubicBezTo>
                  <a:lnTo>
                    <a:pt x="4107" y="1643"/>
                  </a:lnTo>
                  <a:lnTo>
                    <a:pt x="4133" y="1669"/>
                  </a:lnTo>
                  <a:lnTo>
                    <a:pt x="4160" y="1669"/>
                  </a:lnTo>
                  <a:lnTo>
                    <a:pt x="4186" y="1702"/>
                  </a:lnTo>
                  <a:cubicBezTo>
                    <a:pt x="4212" y="1702"/>
                    <a:pt x="4239" y="1728"/>
                    <a:pt x="4239" y="1755"/>
                  </a:cubicBezTo>
                  <a:cubicBezTo>
                    <a:pt x="4271" y="1755"/>
                    <a:pt x="4271" y="1781"/>
                    <a:pt x="4298" y="1781"/>
                  </a:cubicBezTo>
                  <a:lnTo>
                    <a:pt x="4239" y="1781"/>
                  </a:lnTo>
                  <a:cubicBezTo>
                    <a:pt x="4212" y="1755"/>
                    <a:pt x="4186" y="1755"/>
                    <a:pt x="4160" y="1755"/>
                  </a:cubicBezTo>
                  <a:cubicBezTo>
                    <a:pt x="4160" y="1728"/>
                    <a:pt x="4133" y="1728"/>
                    <a:pt x="4133" y="1728"/>
                  </a:cubicBezTo>
                  <a:lnTo>
                    <a:pt x="4074" y="1728"/>
                  </a:lnTo>
                  <a:lnTo>
                    <a:pt x="4074" y="1702"/>
                  </a:lnTo>
                  <a:lnTo>
                    <a:pt x="4022" y="1702"/>
                  </a:lnTo>
                  <a:cubicBezTo>
                    <a:pt x="4022" y="1669"/>
                    <a:pt x="3995" y="1669"/>
                    <a:pt x="3995" y="1669"/>
                  </a:cubicBezTo>
                  <a:lnTo>
                    <a:pt x="3969" y="1669"/>
                  </a:lnTo>
                  <a:cubicBezTo>
                    <a:pt x="3943" y="1669"/>
                    <a:pt x="3910" y="1643"/>
                    <a:pt x="3910" y="1643"/>
                  </a:cubicBezTo>
                  <a:cubicBezTo>
                    <a:pt x="3884" y="1643"/>
                    <a:pt x="3884" y="1617"/>
                    <a:pt x="3858" y="1617"/>
                  </a:cubicBezTo>
                  <a:close/>
                  <a:moveTo>
                    <a:pt x="1479" y="960"/>
                  </a:moveTo>
                  <a:lnTo>
                    <a:pt x="1420" y="1012"/>
                  </a:lnTo>
                  <a:cubicBezTo>
                    <a:pt x="1393" y="1071"/>
                    <a:pt x="1341" y="1098"/>
                    <a:pt x="1314" y="1150"/>
                  </a:cubicBezTo>
                  <a:cubicBezTo>
                    <a:pt x="1282" y="1176"/>
                    <a:pt x="1282" y="1209"/>
                    <a:pt x="1255" y="1236"/>
                  </a:cubicBezTo>
                  <a:lnTo>
                    <a:pt x="1255" y="1262"/>
                  </a:lnTo>
                  <a:cubicBezTo>
                    <a:pt x="1229" y="1288"/>
                    <a:pt x="1203" y="1314"/>
                    <a:pt x="1203" y="1341"/>
                  </a:cubicBezTo>
                  <a:cubicBezTo>
                    <a:pt x="1176" y="1374"/>
                    <a:pt x="1176" y="1426"/>
                    <a:pt x="1150" y="1452"/>
                  </a:cubicBezTo>
                  <a:cubicBezTo>
                    <a:pt x="1117" y="1479"/>
                    <a:pt x="1117" y="1505"/>
                    <a:pt x="1091" y="1564"/>
                  </a:cubicBezTo>
                  <a:lnTo>
                    <a:pt x="1091" y="1590"/>
                  </a:lnTo>
                  <a:cubicBezTo>
                    <a:pt x="1065" y="1643"/>
                    <a:pt x="1038" y="1702"/>
                    <a:pt x="1038" y="1728"/>
                  </a:cubicBezTo>
                  <a:cubicBezTo>
                    <a:pt x="1012" y="1755"/>
                    <a:pt x="1012" y="1781"/>
                    <a:pt x="986" y="1807"/>
                  </a:cubicBezTo>
                  <a:cubicBezTo>
                    <a:pt x="1012" y="1781"/>
                    <a:pt x="1012" y="1755"/>
                    <a:pt x="1012" y="1728"/>
                  </a:cubicBezTo>
                  <a:cubicBezTo>
                    <a:pt x="1012" y="1728"/>
                    <a:pt x="1038" y="1702"/>
                    <a:pt x="1038" y="1669"/>
                  </a:cubicBezTo>
                  <a:cubicBezTo>
                    <a:pt x="1038" y="1643"/>
                    <a:pt x="1065" y="1590"/>
                    <a:pt x="1065" y="1538"/>
                  </a:cubicBezTo>
                  <a:cubicBezTo>
                    <a:pt x="1091" y="1505"/>
                    <a:pt x="1091" y="1479"/>
                    <a:pt x="1117" y="1426"/>
                  </a:cubicBezTo>
                  <a:cubicBezTo>
                    <a:pt x="1117" y="1400"/>
                    <a:pt x="1150" y="1374"/>
                    <a:pt x="1150" y="1341"/>
                  </a:cubicBezTo>
                  <a:cubicBezTo>
                    <a:pt x="1176" y="1288"/>
                    <a:pt x="1203" y="1262"/>
                    <a:pt x="1229" y="1236"/>
                  </a:cubicBezTo>
                  <a:cubicBezTo>
                    <a:pt x="1229" y="1209"/>
                    <a:pt x="1255" y="1176"/>
                    <a:pt x="1282" y="1150"/>
                  </a:cubicBezTo>
                  <a:cubicBezTo>
                    <a:pt x="1314" y="1098"/>
                    <a:pt x="1367" y="1045"/>
                    <a:pt x="1420" y="986"/>
                  </a:cubicBezTo>
                  <a:cubicBezTo>
                    <a:pt x="1446" y="986"/>
                    <a:pt x="1479" y="960"/>
                    <a:pt x="1479" y="960"/>
                  </a:cubicBezTo>
                  <a:close/>
                  <a:moveTo>
                    <a:pt x="3253" y="1643"/>
                  </a:moveTo>
                  <a:cubicBezTo>
                    <a:pt x="3227" y="1643"/>
                    <a:pt x="3227" y="1643"/>
                    <a:pt x="3200" y="1669"/>
                  </a:cubicBezTo>
                  <a:lnTo>
                    <a:pt x="3148" y="1669"/>
                  </a:lnTo>
                  <a:lnTo>
                    <a:pt x="2924" y="1728"/>
                  </a:lnTo>
                  <a:lnTo>
                    <a:pt x="2819" y="1755"/>
                  </a:lnTo>
                  <a:lnTo>
                    <a:pt x="2734" y="1755"/>
                  </a:lnTo>
                  <a:lnTo>
                    <a:pt x="2681" y="1781"/>
                  </a:lnTo>
                  <a:cubicBezTo>
                    <a:pt x="2629" y="1781"/>
                    <a:pt x="2596" y="1781"/>
                    <a:pt x="2570" y="1807"/>
                  </a:cubicBezTo>
                  <a:lnTo>
                    <a:pt x="2491" y="1807"/>
                  </a:lnTo>
                  <a:lnTo>
                    <a:pt x="2464" y="1834"/>
                  </a:lnTo>
                  <a:lnTo>
                    <a:pt x="2267" y="1893"/>
                  </a:lnTo>
                  <a:lnTo>
                    <a:pt x="2191" y="1893"/>
                  </a:lnTo>
                  <a:cubicBezTo>
                    <a:pt x="2210" y="1878"/>
                    <a:pt x="2233" y="1866"/>
                    <a:pt x="2267" y="1866"/>
                  </a:cubicBezTo>
                  <a:cubicBezTo>
                    <a:pt x="2300" y="1834"/>
                    <a:pt x="2379" y="1807"/>
                    <a:pt x="2464" y="1781"/>
                  </a:cubicBezTo>
                  <a:lnTo>
                    <a:pt x="2491" y="1755"/>
                  </a:lnTo>
                  <a:cubicBezTo>
                    <a:pt x="2517" y="1755"/>
                    <a:pt x="2543" y="1755"/>
                    <a:pt x="2570" y="1728"/>
                  </a:cubicBezTo>
                  <a:cubicBezTo>
                    <a:pt x="2596" y="1728"/>
                    <a:pt x="2629" y="1728"/>
                    <a:pt x="2655" y="1702"/>
                  </a:cubicBezTo>
                  <a:lnTo>
                    <a:pt x="2708" y="1702"/>
                  </a:lnTo>
                  <a:cubicBezTo>
                    <a:pt x="2734" y="1702"/>
                    <a:pt x="2760" y="1669"/>
                    <a:pt x="2793" y="1669"/>
                  </a:cubicBezTo>
                  <a:lnTo>
                    <a:pt x="2924" y="1669"/>
                  </a:lnTo>
                  <a:cubicBezTo>
                    <a:pt x="2984" y="1643"/>
                    <a:pt x="3062" y="1643"/>
                    <a:pt x="3122" y="1643"/>
                  </a:cubicBezTo>
                  <a:close/>
                  <a:moveTo>
                    <a:pt x="3005" y="1400"/>
                  </a:moveTo>
                  <a:cubicBezTo>
                    <a:pt x="2980" y="1403"/>
                    <a:pt x="2954" y="1428"/>
                    <a:pt x="2898" y="1452"/>
                  </a:cubicBezTo>
                  <a:cubicBezTo>
                    <a:pt x="2819" y="1479"/>
                    <a:pt x="2734" y="1505"/>
                    <a:pt x="2629" y="1564"/>
                  </a:cubicBezTo>
                  <a:lnTo>
                    <a:pt x="2570" y="1564"/>
                  </a:lnTo>
                  <a:cubicBezTo>
                    <a:pt x="2543" y="1590"/>
                    <a:pt x="2517" y="1590"/>
                    <a:pt x="2491" y="1617"/>
                  </a:cubicBezTo>
                  <a:lnTo>
                    <a:pt x="2326" y="1669"/>
                  </a:lnTo>
                  <a:lnTo>
                    <a:pt x="2162" y="1728"/>
                  </a:lnTo>
                  <a:lnTo>
                    <a:pt x="2024" y="1781"/>
                  </a:lnTo>
                  <a:cubicBezTo>
                    <a:pt x="1939" y="1807"/>
                    <a:pt x="1886" y="1807"/>
                    <a:pt x="1807" y="1834"/>
                  </a:cubicBezTo>
                  <a:lnTo>
                    <a:pt x="1748" y="1866"/>
                  </a:lnTo>
                  <a:cubicBezTo>
                    <a:pt x="1696" y="1893"/>
                    <a:pt x="1643" y="1893"/>
                    <a:pt x="1610" y="1919"/>
                  </a:cubicBezTo>
                  <a:cubicBezTo>
                    <a:pt x="1643" y="1893"/>
                    <a:pt x="1696" y="1866"/>
                    <a:pt x="1748" y="1834"/>
                  </a:cubicBezTo>
                  <a:cubicBezTo>
                    <a:pt x="1807" y="1807"/>
                    <a:pt x="1886" y="1755"/>
                    <a:pt x="1998" y="1728"/>
                  </a:cubicBezTo>
                  <a:lnTo>
                    <a:pt x="2162" y="1669"/>
                  </a:lnTo>
                  <a:lnTo>
                    <a:pt x="2300" y="1590"/>
                  </a:lnTo>
                  <a:lnTo>
                    <a:pt x="2464" y="1538"/>
                  </a:lnTo>
                  <a:cubicBezTo>
                    <a:pt x="2491" y="1538"/>
                    <a:pt x="2543" y="1538"/>
                    <a:pt x="2570" y="1505"/>
                  </a:cubicBezTo>
                  <a:lnTo>
                    <a:pt x="2629" y="1505"/>
                  </a:lnTo>
                  <a:cubicBezTo>
                    <a:pt x="2708" y="1479"/>
                    <a:pt x="2793" y="1452"/>
                    <a:pt x="2872" y="1426"/>
                  </a:cubicBezTo>
                  <a:cubicBezTo>
                    <a:pt x="2939" y="1405"/>
                    <a:pt x="2970" y="1401"/>
                    <a:pt x="3005" y="1400"/>
                  </a:cubicBezTo>
                  <a:close/>
                  <a:moveTo>
                    <a:pt x="2188" y="1894"/>
                  </a:moveTo>
                  <a:cubicBezTo>
                    <a:pt x="2187" y="1919"/>
                    <a:pt x="2162" y="1919"/>
                    <a:pt x="2162" y="1919"/>
                  </a:cubicBezTo>
                  <a:cubicBezTo>
                    <a:pt x="2171" y="1911"/>
                    <a:pt x="2179" y="1902"/>
                    <a:pt x="2188" y="1894"/>
                  </a:cubicBezTo>
                  <a:close/>
                  <a:moveTo>
                    <a:pt x="3227" y="1919"/>
                  </a:moveTo>
                  <a:cubicBezTo>
                    <a:pt x="3253" y="1919"/>
                    <a:pt x="3286" y="1919"/>
                    <a:pt x="3312" y="1945"/>
                  </a:cubicBezTo>
                  <a:lnTo>
                    <a:pt x="3338" y="1945"/>
                  </a:lnTo>
                  <a:cubicBezTo>
                    <a:pt x="3417" y="1945"/>
                    <a:pt x="3476" y="1945"/>
                    <a:pt x="3529" y="1972"/>
                  </a:cubicBezTo>
                  <a:lnTo>
                    <a:pt x="3641" y="1972"/>
                  </a:lnTo>
                  <a:lnTo>
                    <a:pt x="3529" y="1998"/>
                  </a:lnTo>
                  <a:lnTo>
                    <a:pt x="2570" y="1998"/>
                  </a:lnTo>
                  <a:cubicBezTo>
                    <a:pt x="2596" y="1972"/>
                    <a:pt x="2655" y="1972"/>
                    <a:pt x="2681" y="1972"/>
                  </a:cubicBezTo>
                  <a:cubicBezTo>
                    <a:pt x="2734" y="1945"/>
                    <a:pt x="2819" y="1945"/>
                    <a:pt x="2872" y="1945"/>
                  </a:cubicBezTo>
                  <a:lnTo>
                    <a:pt x="2984" y="1919"/>
                  </a:lnTo>
                  <a:close/>
                  <a:moveTo>
                    <a:pt x="3969" y="1262"/>
                  </a:moveTo>
                  <a:lnTo>
                    <a:pt x="3995" y="1288"/>
                  </a:lnTo>
                  <a:cubicBezTo>
                    <a:pt x="4048" y="1288"/>
                    <a:pt x="4074" y="1288"/>
                    <a:pt x="4107" y="1314"/>
                  </a:cubicBezTo>
                  <a:cubicBezTo>
                    <a:pt x="4186" y="1314"/>
                    <a:pt x="4271" y="1374"/>
                    <a:pt x="4350" y="1400"/>
                  </a:cubicBezTo>
                  <a:lnTo>
                    <a:pt x="4403" y="1426"/>
                  </a:lnTo>
                  <a:cubicBezTo>
                    <a:pt x="4436" y="1452"/>
                    <a:pt x="4462" y="1452"/>
                    <a:pt x="4488" y="1479"/>
                  </a:cubicBezTo>
                  <a:cubicBezTo>
                    <a:pt x="4541" y="1505"/>
                    <a:pt x="4567" y="1538"/>
                    <a:pt x="4600" y="1564"/>
                  </a:cubicBezTo>
                  <a:lnTo>
                    <a:pt x="4626" y="1564"/>
                  </a:lnTo>
                  <a:lnTo>
                    <a:pt x="4653" y="1590"/>
                  </a:lnTo>
                  <a:cubicBezTo>
                    <a:pt x="4705" y="1617"/>
                    <a:pt x="4731" y="1643"/>
                    <a:pt x="4764" y="1669"/>
                  </a:cubicBezTo>
                  <a:cubicBezTo>
                    <a:pt x="4791" y="1702"/>
                    <a:pt x="4817" y="1728"/>
                    <a:pt x="4843" y="1755"/>
                  </a:cubicBezTo>
                  <a:cubicBezTo>
                    <a:pt x="4843" y="1755"/>
                    <a:pt x="4843" y="1781"/>
                    <a:pt x="4869" y="1781"/>
                  </a:cubicBezTo>
                  <a:cubicBezTo>
                    <a:pt x="4929" y="1866"/>
                    <a:pt x="4981" y="1945"/>
                    <a:pt x="5034" y="1998"/>
                  </a:cubicBezTo>
                  <a:cubicBezTo>
                    <a:pt x="5034" y="2031"/>
                    <a:pt x="5060" y="2057"/>
                    <a:pt x="5093" y="2110"/>
                  </a:cubicBezTo>
                  <a:lnTo>
                    <a:pt x="5093" y="2136"/>
                  </a:lnTo>
                  <a:cubicBezTo>
                    <a:pt x="5093" y="2136"/>
                    <a:pt x="5093" y="2110"/>
                    <a:pt x="5060" y="2110"/>
                  </a:cubicBezTo>
                  <a:cubicBezTo>
                    <a:pt x="5060" y="2083"/>
                    <a:pt x="5034" y="2057"/>
                    <a:pt x="5007" y="2031"/>
                  </a:cubicBezTo>
                  <a:cubicBezTo>
                    <a:pt x="4955" y="1945"/>
                    <a:pt x="4869" y="1893"/>
                    <a:pt x="4817" y="1834"/>
                  </a:cubicBezTo>
                  <a:cubicBezTo>
                    <a:pt x="4791" y="1781"/>
                    <a:pt x="4764" y="1755"/>
                    <a:pt x="4705" y="1728"/>
                  </a:cubicBezTo>
                  <a:lnTo>
                    <a:pt x="4626" y="1643"/>
                  </a:lnTo>
                  <a:lnTo>
                    <a:pt x="4600" y="1617"/>
                  </a:lnTo>
                  <a:lnTo>
                    <a:pt x="4567" y="1590"/>
                  </a:lnTo>
                  <a:cubicBezTo>
                    <a:pt x="4515" y="1590"/>
                    <a:pt x="4488" y="1564"/>
                    <a:pt x="4462" y="1538"/>
                  </a:cubicBezTo>
                  <a:cubicBezTo>
                    <a:pt x="4436" y="1505"/>
                    <a:pt x="4403" y="1479"/>
                    <a:pt x="4377" y="1479"/>
                  </a:cubicBezTo>
                  <a:lnTo>
                    <a:pt x="4350" y="1452"/>
                  </a:lnTo>
                  <a:cubicBezTo>
                    <a:pt x="4271" y="1426"/>
                    <a:pt x="4186" y="1374"/>
                    <a:pt x="4107" y="1341"/>
                  </a:cubicBezTo>
                  <a:cubicBezTo>
                    <a:pt x="4074" y="1314"/>
                    <a:pt x="4022" y="1288"/>
                    <a:pt x="3995" y="1288"/>
                  </a:cubicBezTo>
                  <a:cubicBezTo>
                    <a:pt x="3995" y="1288"/>
                    <a:pt x="3969" y="1288"/>
                    <a:pt x="3969" y="1262"/>
                  </a:cubicBezTo>
                  <a:close/>
                  <a:moveTo>
                    <a:pt x="1834" y="2162"/>
                  </a:moveTo>
                  <a:lnTo>
                    <a:pt x="1807" y="2195"/>
                  </a:lnTo>
                  <a:cubicBezTo>
                    <a:pt x="1807" y="2195"/>
                    <a:pt x="1807" y="2162"/>
                    <a:pt x="1834" y="2162"/>
                  </a:cubicBezTo>
                  <a:close/>
                  <a:moveTo>
                    <a:pt x="3720" y="1756"/>
                  </a:moveTo>
                  <a:cubicBezTo>
                    <a:pt x="3740" y="1758"/>
                    <a:pt x="3765" y="1763"/>
                    <a:pt x="3805" y="1781"/>
                  </a:cubicBezTo>
                  <a:cubicBezTo>
                    <a:pt x="3858" y="1781"/>
                    <a:pt x="3943" y="1807"/>
                    <a:pt x="4022" y="1834"/>
                  </a:cubicBezTo>
                  <a:cubicBezTo>
                    <a:pt x="4074" y="1834"/>
                    <a:pt x="4107" y="1866"/>
                    <a:pt x="4133" y="1866"/>
                  </a:cubicBezTo>
                  <a:cubicBezTo>
                    <a:pt x="4160" y="1866"/>
                    <a:pt x="4186" y="1893"/>
                    <a:pt x="4212" y="1893"/>
                  </a:cubicBezTo>
                  <a:lnTo>
                    <a:pt x="4239" y="1919"/>
                  </a:lnTo>
                  <a:lnTo>
                    <a:pt x="4271" y="1919"/>
                  </a:lnTo>
                  <a:cubicBezTo>
                    <a:pt x="4298" y="1945"/>
                    <a:pt x="4324" y="1945"/>
                    <a:pt x="4350" y="1972"/>
                  </a:cubicBezTo>
                  <a:cubicBezTo>
                    <a:pt x="4377" y="1972"/>
                    <a:pt x="4403" y="1998"/>
                    <a:pt x="4436" y="1998"/>
                  </a:cubicBezTo>
                  <a:cubicBezTo>
                    <a:pt x="4436" y="1998"/>
                    <a:pt x="4462" y="1998"/>
                    <a:pt x="4462" y="2031"/>
                  </a:cubicBezTo>
                  <a:cubicBezTo>
                    <a:pt x="4541" y="2057"/>
                    <a:pt x="4600" y="2110"/>
                    <a:pt x="4653" y="2136"/>
                  </a:cubicBezTo>
                  <a:cubicBezTo>
                    <a:pt x="4671" y="2154"/>
                    <a:pt x="4689" y="2175"/>
                    <a:pt x="4707" y="2195"/>
                  </a:cubicBezTo>
                  <a:lnTo>
                    <a:pt x="4707" y="2195"/>
                  </a:lnTo>
                  <a:cubicBezTo>
                    <a:pt x="4706" y="2195"/>
                    <a:pt x="4706" y="2195"/>
                    <a:pt x="4705" y="2195"/>
                  </a:cubicBezTo>
                  <a:cubicBezTo>
                    <a:pt x="4679" y="2195"/>
                    <a:pt x="4653" y="2162"/>
                    <a:pt x="4626" y="2162"/>
                  </a:cubicBezTo>
                  <a:lnTo>
                    <a:pt x="4436" y="2083"/>
                  </a:lnTo>
                  <a:lnTo>
                    <a:pt x="4324" y="2031"/>
                  </a:lnTo>
                  <a:cubicBezTo>
                    <a:pt x="4298" y="1998"/>
                    <a:pt x="4271" y="1998"/>
                    <a:pt x="4239" y="1972"/>
                  </a:cubicBezTo>
                  <a:lnTo>
                    <a:pt x="4186" y="1945"/>
                  </a:lnTo>
                  <a:cubicBezTo>
                    <a:pt x="4160" y="1945"/>
                    <a:pt x="4133" y="1945"/>
                    <a:pt x="4107" y="1919"/>
                  </a:cubicBezTo>
                  <a:cubicBezTo>
                    <a:pt x="4074" y="1919"/>
                    <a:pt x="4048" y="1893"/>
                    <a:pt x="4022" y="1893"/>
                  </a:cubicBezTo>
                  <a:lnTo>
                    <a:pt x="3805" y="1807"/>
                  </a:lnTo>
                  <a:cubicBezTo>
                    <a:pt x="3779" y="1781"/>
                    <a:pt x="3747" y="1781"/>
                    <a:pt x="3720" y="1756"/>
                  </a:cubicBezTo>
                  <a:close/>
                  <a:moveTo>
                    <a:pt x="3036" y="1236"/>
                  </a:moveTo>
                  <a:cubicBezTo>
                    <a:pt x="2984" y="1236"/>
                    <a:pt x="2898" y="1262"/>
                    <a:pt x="2819" y="1288"/>
                  </a:cubicBezTo>
                  <a:cubicBezTo>
                    <a:pt x="2681" y="1314"/>
                    <a:pt x="2543" y="1374"/>
                    <a:pt x="2405" y="1400"/>
                  </a:cubicBezTo>
                  <a:cubicBezTo>
                    <a:pt x="2353" y="1426"/>
                    <a:pt x="2300" y="1452"/>
                    <a:pt x="2241" y="1479"/>
                  </a:cubicBezTo>
                  <a:lnTo>
                    <a:pt x="2188" y="1479"/>
                  </a:lnTo>
                  <a:cubicBezTo>
                    <a:pt x="2103" y="1505"/>
                    <a:pt x="2024" y="1564"/>
                    <a:pt x="1972" y="1590"/>
                  </a:cubicBezTo>
                  <a:cubicBezTo>
                    <a:pt x="1886" y="1617"/>
                    <a:pt x="1807" y="1643"/>
                    <a:pt x="1722" y="1669"/>
                  </a:cubicBezTo>
                  <a:cubicBezTo>
                    <a:pt x="1643" y="1728"/>
                    <a:pt x="1584" y="1755"/>
                    <a:pt x="1531" y="1781"/>
                  </a:cubicBezTo>
                  <a:cubicBezTo>
                    <a:pt x="1393" y="1866"/>
                    <a:pt x="1282" y="1945"/>
                    <a:pt x="1203" y="2057"/>
                  </a:cubicBezTo>
                  <a:cubicBezTo>
                    <a:pt x="1150" y="2083"/>
                    <a:pt x="1091" y="2162"/>
                    <a:pt x="1038" y="2221"/>
                  </a:cubicBezTo>
                  <a:cubicBezTo>
                    <a:pt x="1065" y="2162"/>
                    <a:pt x="1117" y="2083"/>
                    <a:pt x="1176" y="2031"/>
                  </a:cubicBezTo>
                  <a:cubicBezTo>
                    <a:pt x="1255" y="1919"/>
                    <a:pt x="1367" y="1807"/>
                    <a:pt x="1505" y="1755"/>
                  </a:cubicBezTo>
                  <a:cubicBezTo>
                    <a:pt x="1558" y="1702"/>
                    <a:pt x="1610" y="1669"/>
                    <a:pt x="1696" y="1617"/>
                  </a:cubicBezTo>
                  <a:cubicBezTo>
                    <a:pt x="1774" y="1590"/>
                    <a:pt x="1860" y="1564"/>
                    <a:pt x="1939" y="1505"/>
                  </a:cubicBezTo>
                  <a:cubicBezTo>
                    <a:pt x="1998" y="1479"/>
                    <a:pt x="2077" y="1452"/>
                    <a:pt x="2162" y="1426"/>
                  </a:cubicBezTo>
                  <a:cubicBezTo>
                    <a:pt x="2241" y="1400"/>
                    <a:pt x="2326" y="1374"/>
                    <a:pt x="2379" y="1341"/>
                  </a:cubicBezTo>
                  <a:cubicBezTo>
                    <a:pt x="2517" y="1314"/>
                    <a:pt x="2681" y="1288"/>
                    <a:pt x="2819" y="1262"/>
                  </a:cubicBezTo>
                  <a:cubicBezTo>
                    <a:pt x="2898" y="1236"/>
                    <a:pt x="2984" y="1236"/>
                    <a:pt x="3036" y="1236"/>
                  </a:cubicBezTo>
                  <a:close/>
                  <a:moveTo>
                    <a:pt x="2491" y="2195"/>
                  </a:moveTo>
                  <a:lnTo>
                    <a:pt x="2464" y="2221"/>
                  </a:lnTo>
                  <a:lnTo>
                    <a:pt x="2464" y="2248"/>
                  </a:lnTo>
                  <a:lnTo>
                    <a:pt x="2432" y="2248"/>
                  </a:lnTo>
                  <a:lnTo>
                    <a:pt x="2405" y="2274"/>
                  </a:lnTo>
                  <a:cubicBezTo>
                    <a:pt x="2379" y="2300"/>
                    <a:pt x="2379" y="2300"/>
                    <a:pt x="2353" y="2300"/>
                  </a:cubicBezTo>
                  <a:cubicBezTo>
                    <a:pt x="2353" y="2274"/>
                    <a:pt x="2353" y="2274"/>
                    <a:pt x="2379" y="2248"/>
                  </a:cubicBezTo>
                  <a:lnTo>
                    <a:pt x="2405" y="2221"/>
                  </a:lnTo>
                  <a:cubicBezTo>
                    <a:pt x="2405" y="2221"/>
                    <a:pt x="2432" y="2221"/>
                    <a:pt x="2432" y="2195"/>
                  </a:cubicBezTo>
                  <a:close/>
                  <a:moveTo>
                    <a:pt x="2734" y="2248"/>
                  </a:moveTo>
                  <a:cubicBezTo>
                    <a:pt x="2734" y="2248"/>
                    <a:pt x="2734" y="2274"/>
                    <a:pt x="2708" y="2274"/>
                  </a:cubicBezTo>
                  <a:lnTo>
                    <a:pt x="2708" y="2300"/>
                  </a:lnTo>
                  <a:lnTo>
                    <a:pt x="2629" y="2300"/>
                  </a:lnTo>
                  <a:lnTo>
                    <a:pt x="2629" y="2274"/>
                  </a:lnTo>
                  <a:lnTo>
                    <a:pt x="2655" y="2274"/>
                  </a:lnTo>
                  <a:lnTo>
                    <a:pt x="2681" y="2248"/>
                  </a:lnTo>
                  <a:close/>
                  <a:moveTo>
                    <a:pt x="5803" y="1972"/>
                  </a:moveTo>
                  <a:cubicBezTo>
                    <a:pt x="5829" y="1972"/>
                    <a:pt x="5881" y="1972"/>
                    <a:pt x="5914" y="1998"/>
                  </a:cubicBezTo>
                  <a:cubicBezTo>
                    <a:pt x="5967" y="2031"/>
                    <a:pt x="5993" y="2057"/>
                    <a:pt x="6019" y="2083"/>
                  </a:cubicBezTo>
                  <a:cubicBezTo>
                    <a:pt x="6079" y="2136"/>
                    <a:pt x="6131" y="2221"/>
                    <a:pt x="6131" y="2274"/>
                  </a:cubicBezTo>
                  <a:cubicBezTo>
                    <a:pt x="6105" y="2221"/>
                    <a:pt x="6046" y="2162"/>
                    <a:pt x="5993" y="2110"/>
                  </a:cubicBezTo>
                  <a:cubicBezTo>
                    <a:pt x="5941" y="2057"/>
                    <a:pt x="5855" y="2031"/>
                    <a:pt x="5803" y="2031"/>
                  </a:cubicBezTo>
                  <a:lnTo>
                    <a:pt x="5776" y="2031"/>
                  </a:lnTo>
                  <a:cubicBezTo>
                    <a:pt x="5691" y="2031"/>
                    <a:pt x="5638" y="2083"/>
                    <a:pt x="5553" y="2162"/>
                  </a:cubicBezTo>
                  <a:cubicBezTo>
                    <a:pt x="5527" y="2221"/>
                    <a:pt x="5474" y="2274"/>
                    <a:pt x="5448" y="2326"/>
                  </a:cubicBezTo>
                  <a:cubicBezTo>
                    <a:pt x="5474" y="2274"/>
                    <a:pt x="5500" y="2195"/>
                    <a:pt x="5527" y="2136"/>
                  </a:cubicBezTo>
                  <a:cubicBezTo>
                    <a:pt x="5553" y="2083"/>
                    <a:pt x="5586" y="2057"/>
                    <a:pt x="5612" y="2031"/>
                  </a:cubicBezTo>
                  <a:cubicBezTo>
                    <a:pt x="5665" y="1998"/>
                    <a:pt x="5717" y="1972"/>
                    <a:pt x="5776" y="1972"/>
                  </a:cubicBezTo>
                  <a:close/>
                  <a:moveTo>
                    <a:pt x="2267" y="2162"/>
                  </a:moveTo>
                  <a:cubicBezTo>
                    <a:pt x="2267" y="2195"/>
                    <a:pt x="2241" y="2195"/>
                    <a:pt x="2241" y="2195"/>
                  </a:cubicBezTo>
                  <a:cubicBezTo>
                    <a:pt x="2241" y="2221"/>
                    <a:pt x="2241" y="2221"/>
                    <a:pt x="2215" y="2248"/>
                  </a:cubicBezTo>
                  <a:lnTo>
                    <a:pt x="2215" y="2274"/>
                  </a:lnTo>
                  <a:lnTo>
                    <a:pt x="2188" y="2300"/>
                  </a:lnTo>
                  <a:lnTo>
                    <a:pt x="2162" y="2300"/>
                  </a:lnTo>
                  <a:lnTo>
                    <a:pt x="2136" y="2326"/>
                  </a:lnTo>
                  <a:lnTo>
                    <a:pt x="2103" y="2359"/>
                  </a:lnTo>
                  <a:lnTo>
                    <a:pt x="2077" y="2359"/>
                  </a:lnTo>
                  <a:cubicBezTo>
                    <a:pt x="2103" y="2326"/>
                    <a:pt x="2103" y="2326"/>
                    <a:pt x="2103" y="2300"/>
                  </a:cubicBezTo>
                  <a:lnTo>
                    <a:pt x="2136" y="2274"/>
                  </a:lnTo>
                  <a:lnTo>
                    <a:pt x="2162" y="2248"/>
                  </a:lnTo>
                  <a:lnTo>
                    <a:pt x="2188" y="2248"/>
                  </a:lnTo>
                  <a:lnTo>
                    <a:pt x="2188" y="2221"/>
                  </a:lnTo>
                  <a:cubicBezTo>
                    <a:pt x="2215" y="2221"/>
                    <a:pt x="2215" y="2195"/>
                    <a:pt x="2241" y="2195"/>
                  </a:cubicBezTo>
                  <a:cubicBezTo>
                    <a:pt x="2241" y="2195"/>
                    <a:pt x="2241" y="2162"/>
                    <a:pt x="2267" y="2162"/>
                  </a:cubicBezTo>
                  <a:close/>
                  <a:moveTo>
                    <a:pt x="2050" y="2110"/>
                  </a:moveTo>
                  <a:lnTo>
                    <a:pt x="2050" y="2136"/>
                  </a:lnTo>
                  <a:cubicBezTo>
                    <a:pt x="2024" y="2162"/>
                    <a:pt x="2024" y="2195"/>
                    <a:pt x="2024" y="2221"/>
                  </a:cubicBezTo>
                  <a:lnTo>
                    <a:pt x="1998" y="2221"/>
                  </a:lnTo>
                  <a:lnTo>
                    <a:pt x="1998" y="2248"/>
                  </a:lnTo>
                  <a:lnTo>
                    <a:pt x="1972" y="2274"/>
                  </a:lnTo>
                  <a:lnTo>
                    <a:pt x="1939" y="2300"/>
                  </a:lnTo>
                  <a:lnTo>
                    <a:pt x="1939" y="2326"/>
                  </a:lnTo>
                  <a:cubicBezTo>
                    <a:pt x="1912" y="2359"/>
                    <a:pt x="1886" y="2386"/>
                    <a:pt x="1886" y="2386"/>
                  </a:cubicBezTo>
                  <a:lnTo>
                    <a:pt x="1860" y="2412"/>
                  </a:lnTo>
                  <a:lnTo>
                    <a:pt x="1860" y="2386"/>
                  </a:lnTo>
                  <a:cubicBezTo>
                    <a:pt x="1886" y="2359"/>
                    <a:pt x="1886" y="2326"/>
                    <a:pt x="1912" y="2326"/>
                  </a:cubicBezTo>
                  <a:lnTo>
                    <a:pt x="1912" y="2274"/>
                  </a:lnTo>
                  <a:lnTo>
                    <a:pt x="1939" y="2248"/>
                  </a:lnTo>
                  <a:lnTo>
                    <a:pt x="1972" y="2221"/>
                  </a:lnTo>
                  <a:lnTo>
                    <a:pt x="1972" y="2195"/>
                  </a:lnTo>
                  <a:lnTo>
                    <a:pt x="1998" y="2195"/>
                  </a:lnTo>
                  <a:cubicBezTo>
                    <a:pt x="1998" y="2162"/>
                    <a:pt x="2024" y="2162"/>
                    <a:pt x="2024" y="2136"/>
                  </a:cubicBezTo>
                  <a:cubicBezTo>
                    <a:pt x="2050" y="2136"/>
                    <a:pt x="2050" y="2136"/>
                    <a:pt x="2050" y="2110"/>
                  </a:cubicBezTo>
                  <a:close/>
                  <a:moveTo>
                    <a:pt x="4298" y="2110"/>
                  </a:moveTo>
                  <a:cubicBezTo>
                    <a:pt x="4324" y="2110"/>
                    <a:pt x="4377" y="2136"/>
                    <a:pt x="4436" y="2162"/>
                  </a:cubicBezTo>
                  <a:cubicBezTo>
                    <a:pt x="4462" y="2162"/>
                    <a:pt x="4488" y="2162"/>
                    <a:pt x="4488" y="2195"/>
                  </a:cubicBezTo>
                  <a:cubicBezTo>
                    <a:pt x="4515" y="2195"/>
                    <a:pt x="4541" y="2195"/>
                    <a:pt x="4541" y="2221"/>
                  </a:cubicBezTo>
                  <a:lnTo>
                    <a:pt x="4567" y="2221"/>
                  </a:lnTo>
                  <a:lnTo>
                    <a:pt x="4600" y="2248"/>
                  </a:lnTo>
                  <a:cubicBezTo>
                    <a:pt x="4600" y="2248"/>
                    <a:pt x="4626" y="2248"/>
                    <a:pt x="4653" y="2274"/>
                  </a:cubicBezTo>
                  <a:lnTo>
                    <a:pt x="4679" y="2300"/>
                  </a:lnTo>
                  <a:cubicBezTo>
                    <a:pt x="4705" y="2300"/>
                    <a:pt x="4705" y="2300"/>
                    <a:pt x="4705" y="2326"/>
                  </a:cubicBezTo>
                  <a:cubicBezTo>
                    <a:pt x="4764" y="2359"/>
                    <a:pt x="4791" y="2386"/>
                    <a:pt x="4817" y="2412"/>
                  </a:cubicBezTo>
                  <a:cubicBezTo>
                    <a:pt x="4843" y="2438"/>
                    <a:pt x="4843" y="2464"/>
                    <a:pt x="4869" y="2464"/>
                  </a:cubicBezTo>
                  <a:lnTo>
                    <a:pt x="4843" y="2464"/>
                  </a:lnTo>
                  <a:cubicBezTo>
                    <a:pt x="4817" y="2464"/>
                    <a:pt x="4817" y="2438"/>
                    <a:pt x="4791" y="2438"/>
                  </a:cubicBezTo>
                  <a:lnTo>
                    <a:pt x="4679" y="2359"/>
                  </a:lnTo>
                  <a:lnTo>
                    <a:pt x="4600" y="2326"/>
                  </a:lnTo>
                  <a:cubicBezTo>
                    <a:pt x="4600" y="2300"/>
                    <a:pt x="4567" y="2300"/>
                    <a:pt x="4567" y="2300"/>
                  </a:cubicBezTo>
                  <a:lnTo>
                    <a:pt x="4515" y="2274"/>
                  </a:lnTo>
                  <a:cubicBezTo>
                    <a:pt x="4515" y="2274"/>
                    <a:pt x="4488" y="2248"/>
                    <a:pt x="4462" y="2248"/>
                  </a:cubicBezTo>
                  <a:cubicBezTo>
                    <a:pt x="4462" y="2248"/>
                    <a:pt x="4436" y="2221"/>
                    <a:pt x="4403" y="2221"/>
                  </a:cubicBezTo>
                  <a:lnTo>
                    <a:pt x="4271" y="2136"/>
                  </a:lnTo>
                  <a:lnTo>
                    <a:pt x="4239" y="2110"/>
                  </a:lnTo>
                  <a:close/>
                  <a:moveTo>
                    <a:pt x="5855" y="2248"/>
                  </a:moveTo>
                  <a:cubicBezTo>
                    <a:pt x="5914" y="2248"/>
                    <a:pt x="5941" y="2300"/>
                    <a:pt x="5941" y="2386"/>
                  </a:cubicBezTo>
                  <a:cubicBezTo>
                    <a:pt x="5941" y="2464"/>
                    <a:pt x="5914" y="2524"/>
                    <a:pt x="5855" y="2524"/>
                  </a:cubicBezTo>
                  <a:cubicBezTo>
                    <a:pt x="5776" y="2524"/>
                    <a:pt x="5750" y="2464"/>
                    <a:pt x="5750" y="2386"/>
                  </a:cubicBezTo>
                  <a:cubicBezTo>
                    <a:pt x="5750" y="2300"/>
                    <a:pt x="5776" y="2248"/>
                    <a:pt x="5855" y="2248"/>
                  </a:cubicBezTo>
                  <a:close/>
                  <a:moveTo>
                    <a:pt x="329" y="2300"/>
                  </a:moveTo>
                  <a:cubicBezTo>
                    <a:pt x="381" y="2300"/>
                    <a:pt x="434" y="2359"/>
                    <a:pt x="434" y="2438"/>
                  </a:cubicBezTo>
                  <a:cubicBezTo>
                    <a:pt x="434" y="2491"/>
                    <a:pt x="381" y="2550"/>
                    <a:pt x="329" y="2550"/>
                  </a:cubicBezTo>
                  <a:cubicBezTo>
                    <a:pt x="270" y="2550"/>
                    <a:pt x="217" y="2491"/>
                    <a:pt x="217" y="2438"/>
                  </a:cubicBezTo>
                  <a:cubicBezTo>
                    <a:pt x="217" y="2359"/>
                    <a:pt x="270" y="2300"/>
                    <a:pt x="329" y="2300"/>
                  </a:cubicBezTo>
                  <a:close/>
                  <a:moveTo>
                    <a:pt x="1807" y="2195"/>
                  </a:moveTo>
                  <a:cubicBezTo>
                    <a:pt x="1807" y="2221"/>
                    <a:pt x="1807" y="2248"/>
                    <a:pt x="1774" y="2274"/>
                  </a:cubicBezTo>
                  <a:lnTo>
                    <a:pt x="1774" y="2300"/>
                  </a:lnTo>
                  <a:lnTo>
                    <a:pt x="1774" y="2326"/>
                  </a:lnTo>
                  <a:lnTo>
                    <a:pt x="1748" y="2359"/>
                  </a:lnTo>
                  <a:lnTo>
                    <a:pt x="1722" y="2412"/>
                  </a:lnTo>
                  <a:lnTo>
                    <a:pt x="1696" y="2438"/>
                  </a:lnTo>
                  <a:cubicBezTo>
                    <a:pt x="1696" y="2464"/>
                    <a:pt x="1669" y="2491"/>
                    <a:pt x="1669" y="2524"/>
                  </a:cubicBezTo>
                  <a:cubicBezTo>
                    <a:pt x="1643" y="2524"/>
                    <a:pt x="1643" y="2550"/>
                    <a:pt x="1643" y="2550"/>
                  </a:cubicBezTo>
                  <a:lnTo>
                    <a:pt x="1643" y="2524"/>
                  </a:lnTo>
                  <a:cubicBezTo>
                    <a:pt x="1643" y="2491"/>
                    <a:pt x="1669" y="2464"/>
                    <a:pt x="1669" y="2438"/>
                  </a:cubicBezTo>
                  <a:lnTo>
                    <a:pt x="1696" y="2386"/>
                  </a:lnTo>
                  <a:lnTo>
                    <a:pt x="1696" y="2359"/>
                  </a:lnTo>
                  <a:lnTo>
                    <a:pt x="1722" y="2300"/>
                  </a:lnTo>
                  <a:lnTo>
                    <a:pt x="1748" y="2274"/>
                  </a:lnTo>
                  <a:lnTo>
                    <a:pt x="1748" y="2248"/>
                  </a:lnTo>
                  <a:cubicBezTo>
                    <a:pt x="1774" y="2248"/>
                    <a:pt x="1774" y="2221"/>
                    <a:pt x="1807" y="2195"/>
                  </a:cubicBezTo>
                  <a:close/>
                  <a:moveTo>
                    <a:pt x="1584" y="2300"/>
                  </a:moveTo>
                  <a:lnTo>
                    <a:pt x="1584" y="2326"/>
                  </a:lnTo>
                  <a:cubicBezTo>
                    <a:pt x="1584" y="2359"/>
                    <a:pt x="1558" y="2386"/>
                    <a:pt x="1558" y="2412"/>
                  </a:cubicBezTo>
                  <a:lnTo>
                    <a:pt x="1558" y="2438"/>
                  </a:lnTo>
                  <a:cubicBezTo>
                    <a:pt x="1558" y="2438"/>
                    <a:pt x="1558" y="2464"/>
                    <a:pt x="1531" y="2464"/>
                  </a:cubicBezTo>
                  <a:lnTo>
                    <a:pt x="1531" y="2524"/>
                  </a:lnTo>
                  <a:lnTo>
                    <a:pt x="1505" y="2550"/>
                  </a:lnTo>
                  <a:lnTo>
                    <a:pt x="1479" y="2602"/>
                  </a:lnTo>
                  <a:cubicBezTo>
                    <a:pt x="1479" y="2629"/>
                    <a:pt x="1446" y="2655"/>
                    <a:pt x="1446" y="2688"/>
                  </a:cubicBezTo>
                  <a:cubicBezTo>
                    <a:pt x="1420" y="2688"/>
                    <a:pt x="1420" y="2688"/>
                    <a:pt x="1420" y="2714"/>
                  </a:cubicBezTo>
                  <a:lnTo>
                    <a:pt x="1420" y="2655"/>
                  </a:lnTo>
                  <a:cubicBezTo>
                    <a:pt x="1420" y="2629"/>
                    <a:pt x="1446" y="2602"/>
                    <a:pt x="1446" y="2576"/>
                  </a:cubicBezTo>
                  <a:lnTo>
                    <a:pt x="1479" y="2550"/>
                  </a:lnTo>
                  <a:lnTo>
                    <a:pt x="1479" y="2491"/>
                  </a:lnTo>
                  <a:lnTo>
                    <a:pt x="1505" y="2438"/>
                  </a:lnTo>
                  <a:lnTo>
                    <a:pt x="1531" y="2412"/>
                  </a:lnTo>
                  <a:cubicBezTo>
                    <a:pt x="1531" y="2386"/>
                    <a:pt x="1558" y="2359"/>
                    <a:pt x="1558" y="2326"/>
                  </a:cubicBezTo>
                  <a:cubicBezTo>
                    <a:pt x="1584" y="2326"/>
                    <a:pt x="1584" y="2300"/>
                    <a:pt x="1584" y="2300"/>
                  </a:cubicBezTo>
                  <a:close/>
                  <a:moveTo>
                    <a:pt x="3693" y="2110"/>
                  </a:moveTo>
                  <a:cubicBezTo>
                    <a:pt x="3779" y="2136"/>
                    <a:pt x="3858" y="2136"/>
                    <a:pt x="3969" y="2162"/>
                  </a:cubicBezTo>
                  <a:lnTo>
                    <a:pt x="3995" y="2195"/>
                  </a:lnTo>
                  <a:cubicBezTo>
                    <a:pt x="4022" y="2195"/>
                    <a:pt x="4074" y="2221"/>
                    <a:pt x="4107" y="2221"/>
                  </a:cubicBezTo>
                  <a:cubicBezTo>
                    <a:pt x="4133" y="2248"/>
                    <a:pt x="4186" y="2248"/>
                    <a:pt x="4212" y="2274"/>
                  </a:cubicBezTo>
                  <a:lnTo>
                    <a:pt x="4239" y="2300"/>
                  </a:lnTo>
                  <a:lnTo>
                    <a:pt x="4298" y="2300"/>
                  </a:lnTo>
                  <a:cubicBezTo>
                    <a:pt x="4324" y="2326"/>
                    <a:pt x="4350" y="2359"/>
                    <a:pt x="4403" y="2359"/>
                  </a:cubicBezTo>
                  <a:cubicBezTo>
                    <a:pt x="4436" y="2386"/>
                    <a:pt x="4462" y="2412"/>
                    <a:pt x="4488" y="2438"/>
                  </a:cubicBezTo>
                  <a:lnTo>
                    <a:pt x="4541" y="2438"/>
                  </a:lnTo>
                  <a:cubicBezTo>
                    <a:pt x="4626" y="2524"/>
                    <a:pt x="4705" y="2576"/>
                    <a:pt x="4764" y="2629"/>
                  </a:cubicBezTo>
                  <a:cubicBezTo>
                    <a:pt x="4791" y="2629"/>
                    <a:pt x="4791" y="2655"/>
                    <a:pt x="4843" y="2688"/>
                  </a:cubicBezTo>
                  <a:cubicBezTo>
                    <a:pt x="4843" y="2714"/>
                    <a:pt x="4843" y="2714"/>
                    <a:pt x="4869" y="2714"/>
                  </a:cubicBezTo>
                  <a:lnTo>
                    <a:pt x="4817" y="2714"/>
                  </a:lnTo>
                  <a:cubicBezTo>
                    <a:pt x="4791" y="2688"/>
                    <a:pt x="4764" y="2655"/>
                    <a:pt x="4731" y="2629"/>
                  </a:cubicBezTo>
                  <a:cubicBezTo>
                    <a:pt x="4653" y="2602"/>
                    <a:pt x="4567" y="2550"/>
                    <a:pt x="4488" y="2491"/>
                  </a:cubicBezTo>
                  <a:cubicBezTo>
                    <a:pt x="4462" y="2464"/>
                    <a:pt x="4403" y="2438"/>
                    <a:pt x="4377" y="2412"/>
                  </a:cubicBezTo>
                  <a:cubicBezTo>
                    <a:pt x="4324" y="2412"/>
                    <a:pt x="4298" y="2386"/>
                    <a:pt x="4271" y="2386"/>
                  </a:cubicBezTo>
                  <a:lnTo>
                    <a:pt x="4212" y="2359"/>
                  </a:lnTo>
                  <a:lnTo>
                    <a:pt x="4186" y="2326"/>
                  </a:lnTo>
                  <a:cubicBezTo>
                    <a:pt x="4160" y="2326"/>
                    <a:pt x="4107" y="2300"/>
                    <a:pt x="4074" y="2300"/>
                  </a:cubicBezTo>
                  <a:cubicBezTo>
                    <a:pt x="4048" y="2274"/>
                    <a:pt x="3995" y="2248"/>
                    <a:pt x="3969" y="2248"/>
                  </a:cubicBezTo>
                  <a:lnTo>
                    <a:pt x="3943" y="2221"/>
                  </a:lnTo>
                  <a:cubicBezTo>
                    <a:pt x="3858" y="2195"/>
                    <a:pt x="3746" y="2162"/>
                    <a:pt x="3693" y="2136"/>
                  </a:cubicBezTo>
                  <a:cubicBezTo>
                    <a:pt x="3641" y="2136"/>
                    <a:pt x="3614" y="2110"/>
                    <a:pt x="3582" y="2110"/>
                  </a:cubicBezTo>
                  <a:close/>
                  <a:moveTo>
                    <a:pt x="1367" y="2491"/>
                  </a:moveTo>
                  <a:cubicBezTo>
                    <a:pt x="1367" y="2524"/>
                    <a:pt x="1367" y="2576"/>
                    <a:pt x="1341" y="2602"/>
                  </a:cubicBezTo>
                  <a:lnTo>
                    <a:pt x="1341" y="2629"/>
                  </a:lnTo>
                  <a:lnTo>
                    <a:pt x="1341" y="2655"/>
                  </a:lnTo>
                  <a:lnTo>
                    <a:pt x="1314" y="2740"/>
                  </a:lnTo>
                  <a:lnTo>
                    <a:pt x="1282" y="2793"/>
                  </a:lnTo>
                  <a:lnTo>
                    <a:pt x="1255" y="2852"/>
                  </a:lnTo>
                  <a:cubicBezTo>
                    <a:pt x="1229" y="2905"/>
                    <a:pt x="1203" y="2931"/>
                    <a:pt x="1203" y="2957"/>
                  </a:cubicBezTo>
                  <a:lnTo>
                    <a:pt x="1176" y="2984"/>
                  </a:lnTo>
                  <a:lnTo>
                    <a:pt x="1176" y="2957"/>
                  </a:lnTo>
                  <a:cubicBezTo>
                    <a:pt x="1176" y="2931"/>
                    <a:pt x="1203" y="2878"/>
                    <a:pt x="1203" y="2852"/>
                  </a:cubicBezTo>
                  <a:lnTo>
                    <a:pt x="1229" y="2793"/>
                  </a:lnTo>
                  <a:lnTo>
                    <a:pt x="1255" y="2714"/>
                  </a:lnTo>
                  <a:lnTo>
                    <a:pt x="1282" y="2655"/>
                  </a:lnTo>
                  <a:cubicBezTo>
                    <a:pt x="1282" y="2629"/>
                    <a:pt x="1282" y="2629"/>
                    <a:pt x="1314" y="2629"/>
                  </a:cubicBezTo>
                  <a:lnTo>
                    <a:pt x="1314" y="2602"/>
                  </a:lnTo>
                  <a:cubicBezTo>
                    <a:pt x="1341" y="2550"/>
                    <a:pt x="1341" y="2524"/>
                    <a:pt x="1367" y="2491"/>
                  </a:cubicBezTo>
                  <a:close/>
                  <a:moveTo>
                    <a:pt x="874" y="2714"/>
                  </a:moveTo>
                  <a:cubicBezTo>
                    <a:pt x="874" y="2714"/>
                    <a:pt x="874" y="2740"/>
                    <a:pt x="900" y="2740"/>
                  </a:cubicBezTo>
                  <a:lnTo>
                    <a:pt x="900" y="2819"/>
                  </a:lnTo>
                  <a:lnTo>
                    <a:pt x="900" y="2852"/>
                  </a:lnTo>
                  <a:lnTo>
                    <a:pt x="900" y="2878"/>
                  </a:lnTo>
                  <a:lnTo>
                    <a:pt x="900" y="2931"/>
                  </a:lnTo>
                  <a:lnTo>
                    <a:pt x="900" y="2984"/>
                  </a:lnTo>
                  <a:lnTo>
                    <a:pt x="900" y="3016"/>
                  </a:lnTo>
                  <a:cubicBezTo>
                    <a:pt x="900" y="3069"/>
                    <a:pt x="874" y="3095"/>
                    <a:pt x="874" y="3095"/>
                  </a:cubicBezTo>
                  <a:cubicBezTo>
                    <a:pt x="874" y="3122"/>
                    <a:pt x="848" y="3122"/>
                    <a:pt x="848" y="3148"/>
                  </a:cubicBezTo>
                  <a:lnTo>
                    <a:pt x="848" y="3095"/>
                  </a:lnTo>
                  <a:lnTo>
                    <a:pt x="848" y="3016"/>
                  </a:lnTo>
                  <a:lnTo>
                    <a:pt x="848" y="2984"/>
                  </a:lnTo>
                  <a:lnTo>
                    <a:pt x="848" y="2931"/>
                  </a:lnTo>
                  <a:lnTo>
                    <a:pt x="848" y="2878"/>
                  </a:lnTo>
                  <a:lnTo>
                    <a:pt x="848" y="2852"/>
                  </a:lnTo>
                  <a:lnTo>
                    <a:pt x="848" y="2819"/>
                  </a:lnTo>
                  <a:lnTo>
                    <a:pt x="848" y="2767"/>
                  </a:lnTo>
                  <a:cubicBezTo>
                    <a:pt x="874" y="2740"/>
                    <a:pt x="874" y="2740"/>
                    <a:pt x="874" y="2714"/>
                  </a:cubicBezTo>
                  <a:close/>
                  <a:moveTo>
                    <a:pt x="6407" y="3371"/>
                  </a:moveTo>
                  <a:cubicBezTo>
                    <a:pt x="6407" y="3371"/>
                    <a:pt x="6407" y="3398"/>
                    <a:pt x="6433" y="3398"/>
                  </a:cubicBezTo>
                  <a:lnTo>
                    <a:pt x="6460" y="3424"/>
                  </a:lnTo>
                  <a:lnTo>
                    <a:pt x="6460" y="3450"/>
                  </a:lnTo>
                  <a:lnTo>
                    <a:pt x="6486" y="3450"/>
                  </a:lnTo>
                  <a:lnTo>
                    <a:pt x="6486" y="3476"/>
                  </a:lnTo>
                  <a:lnTo>
                    <a:pt x="6486" y="3509"/>
                  </a:lnTo>
                  <a:lnTo>
                    <a:pt x="6486" y="3562"/>
                  </a:lnTo>
                  <a:lnTo>
                    <a:pt x="6460" y="3562"/>
                  </a:lnTo>
                  <a:lnTo>
                    <a:pt x="6433" y="3536"/>
                  </a:lnTo>
                  <a:lnTo>
                    <a:pt x="6433" y="3509"/>
                  </a:lnTo>
                  <a:lnTo>
                    <a:pt x="6407" y="3476"/>
                  </a:lnTo>
                  <a:lnTo>
                    <a:pt x="6407" y="3450"/>
                  </a:lnTo>
                  <a:lnTo>
                    <a:pt x="6407" y="3398"/>
                  </a:lnTo>
                  <a:lnTo>
                    <a:pt x="6407" y="3371"/>
                  </a:lnTo>
                  <a:close/>
                  <a:moveTo>
                    <a:pt x="2596" y="3181"/>
                  </a:moveTo>
                  <a:cubicBezTo>
                    <a:pt x="2629" y="3181"/>
                    <a:pt x="2629" y="3207"/>
                    <a:pt x="2629" y="3207"/>
                  </a:cubicBezTo>
                  <a:cubicBezTo>
                    <a:pt x="2629" y="3233"/>
                    <a:pt x="2629" y="3260"/>
                    <a:pt x="2655" y="3312"/>
                  </a:cubicBezTo>
                  <a:lnTo>
                    <a:pt x="2655" y="3371"/>
                  </a:lnTo>
                  <a:lnTo>
                    <a:pt x="2655" y="3424"/>
                  </a:lnTo>
                  <a:lnTo>
                    <a:pt x="2655" y="3476"/>
                  </a:lnTo>
                  <a:lnTo>
                    <a:pt x="2655" y="3509"/>
                  </a:lnTo>
                  <a:lnTo>
                    <a:pt x="2655" y="3536"/>
                  </a:lnTo>
                  <a:lnTo>
                    <a:pt x="2655" y="3641"/>
                  </a:lnTo>
                  <a:cubicBezTo>
                    <a:pt x="2655" y="3614"/>
                    <a:pt x="2629" y="3588"/>
                    <a:pt x="2629" y="3536"/>
                  </a:cubicBezTo>
                  <a:lnTo>
                    <a:pt x="2629" y="3476"/>
                  </a:lnTo>
                  <a:lnTo>
                    <a:pt x="2629" y="3424"/>
                  </a:lnTo>
                  <a:lnTo>
                    <a:pt x="2596" y="3371"/>
                  </a:lnTo>
                  <a:lnTo>
                    <a:pt x="2596" y="3312"/>
                  </a:lnTo>
                  <a:lnTo>
                    <a:pt x="2596" y="3207"/>
                  </a:lnTo>
                  <a:lnTo>
                    <a:pt x="2596" y="3181"/>
                  </a:lnTo>
                  <a:close/>
                  <a:moveTo>
                    <a:pt x="2793" y="3260"/>
                  </a:moveTo>
                  <a:cubicBezTo>
                    <a:pt x="2793" y="3286"/>
                    <a:pt x="2819" y="3312"/>
                    <a:pt x="2819" y="3345"/>
                  </a:cubicBezTo>
                  <a:lnTo>
                    <a:pt x="2846" y="3424"/>
                  </a:lnTo>
                  <a:lnTo>
                    <a:pt x="2846" y="3476"/>
                  </a:lnTo>
                  <a:lnTo>
                    <a:pt x="2846" y="3536"/>
                  </a:lnTo>
                  <a:lnTo>
                    <a:pt x="2846" y="3562"/>
                  </a:lnTo>
                  <a:lnTo>
                    <a:pt x="2846" y="3588"/>
                  </a:lnTo>
                  <a:cubicBezTo>
                    <a:pt x="2872" y="3614"/>
                    <a:pt x="2872" y="3673"/>
                    <a:pt x="2872" y="3700"/>
                  </a:cubicBezTo>
                  <a:lnTo>
                    <a:pt x="2872" y="3726"/>
                  </a:lnTo>
                  <a:cubicBezTo>
                    <a:pt x="2846" y="3726"/>
                    <a:pt x="2846" y="3700"/>
                    <a:pt x="2846" y="3700"/>
                  </a:cubicBezTo>
                  <a:cubicBezTo>
                    <a:pt x="2846" y="3673"/>
                    <a:pt x="2819" y="3614"/>
                    <a:pt x="2819" y="3588"/>
                  </a:cubicBezTo>
                  <a:lnTo>
                    <a:pt x="2819" y="3562"/>
                  </a:lnTo>
                  <a:lnTo>
                    <a:pt x="2819" y="3536"/>
                  </a:lnTo>
                  <a:lnTo>
                    <a:pt x="2793" y="3476"/>
                  </a:lnTo>
                  <a:lnTo>
                    <a:pt x="2793" y="3424"/>
                  </a:lnTo>
                  <a:lnTo>
                    <a:pt x="2793" y="3371"/>
                  </a:lnTo>
                  <a:lnTo>
                    <a:pt x="2793" y="3260"/>
                  </a:lnTo>
                  <a:close/>
                  <a:moveTo>
                    <a:pt x="2491" y="3148"/>
                  </a:moveTo>
                  <a:lnTo>
                    <a:pt x="2491" y="3207"/>
                  </a:lnTo>
                  <a:lnTo>
                    <a:pt x="2491" y="3312"/>
                  </a:lnTo>
                  <a:lnTo>
                    <a:pt x="2491" y="3398"/>
                  </a:lnTo>
                  <a:lnTo>
                    <a:pt x="2491" y="3450"/>
                  </a:lnTo>
                  <a:lnTo>
                    <a:pt x="2491" y="3536"/>
                  </a:lnTo>
                  <a:lnTo>
                    <a:pt x="2491" y="3588"/>
                  </a:lnTo>
                  <a:lnTo>
                    <a:pt x="2491" y="3614"/>
                  </a:lnTo>
                  <a:cubicBezTo>
                    <a:pt x="2464" y="3641"/>
                    <a:pt x="2464" y="3700"/>
                    <a:pt x="2464" y="3726"/>
                  </a:cubicBezTo>
                  <a:cubicBezTo>
                    <a:pt x="2432" y="3752"/>
                    <a:pt x="2432" y="3752"/>
                    <a:pt x="2432" y="3779"/>
                  </a:cubicBezTo>
                  <a:lnTo>
                    <a:pt x="2432" y="3726"/>
                  </a:lnTo>
                  <a:lnTo>
                    <a:pt x="2432" y="3614"/>
                  </a:lnTo>
                  <a:lnTo>
                    <a:pt x="2432" y="3588"/>
                  </a:lnTo>
                  <a:lnTo>
                    <a:pt x="2432" y="3536"/>
                  </a:lnTo>
                  <a:lnTo>
                    <a:pt x="2464" y="3450"/>
                  </a:lnTo>
                  <a:lnTo>
                    <a:pt x="2464" y="3398"/>
                  </a:lnTo>
                  <a:lnTo>
                    <a:pt x="2464" y="3312"/>
                  </a:lnTo>
                  <a:lnTo>
                    <a:pt x="2464" y="3207"/>
                  </a:lnTo>
                  <a:cubicBezTo>
                    <a:pt x="2464" y="3181"/>
                    <a:pt x="2464" y="3148"/>
                    <a:pt x="2491" y="3148"/>
                  </a:cubicBezTo>
                  <a:close/>
                  <a:moveTo>
                    <a:pt x="3253" y="3312"/>
                  </a:moveTo>
                  <a:lnTo>
                    <a:pt x="3286" y="3345"/>
                  </a:lnTo>
                  <a:lnTo>
                    <a:pt x="3391" y="3509"/>
                  </a:lnTo>
                  <a:cubicBezTo>
                    <a:pt x="3391" y="3509"/>
                    <a:pt x="3391" y="3536"/>
                    <a:pt x="3417" y="3536"/>
                  </a:cubicBezTo>
                  <a:lnTo>
                    <a:pt x="3417" y="3562"/>
                  </a:lnTo>
                  <a:cubicBezTo>
                    <a:pt x="3450" y="3588"/>
                    <a:pt x="3450" y="3588"/>
                    <a:pt x="3450" y="3614"/>
                  </a:cubicBezTo>
                  <a:lnTo>
                    <a:pt x="3555" y="3752"/>
                  </a:lnTo>
                  <a:lnTo>
                    <a:pt x="3571" y="3783"/>
                  </a:lnTo>
                  <a:lnTo>
                    <a:pt x="3571" y="3783"/>
                  </a:lnTo>
                  <a:cubicBezTo>
                    <a:pt x="3563" y="3779"/>
                    <a:pt x="3555" y="3779"/>
                    <a:pt x="3555" y="3779"/>
                  </a:cubicBezTo>
                  <a:lnTo>
                    <a:pt x="3476" y="3700"/>
                  </a:lnTo>
                  <a:lnTo>
                    <a:pt x="3450" y="3673"/>
                  </a:lnTo>
                  <a:lnTo>
                    <a:pt x="3417" y="3641"/>
                  </a:lnTo>
                  <a:cubicBezTo>
                    <a:pt x="3417" y="3614"/>
                    <a:pt x="3391" y="3614"/>
                    <a:pt x="3391" y="3588"/>
                  </a:cubicBezTo>
                  <a:lnTo>
                    <a:pt x="3365" y="3562"/>
                  </a:lnTo>
                  <a:cubicBezTo>
                    <a:pt x="3365" y="3562"/>
                    <a:pt x="3365" y="3536"/>
                    <a:pt x="3338" y="3536"/>
                  </a:cubicBezTo>
                  <a:lnTo>
                    <a:pt x="3312" y="3476"/>
                  </a:lnTo>
                  <a:cubicBezTo>
                    <a:pt x="3286" y="3424"/>
                    <a:pt x="3286" y="3398"/>
                    <a:pt x="3253" y="3371"/>
                  </a:cubicBezTo>
                  <a:lnTo>
                    <a:pt x="3253" y="3312"/>
                  </a:lnTo>
                  <a:close/>
                  <a:moveTo>
                    <a:pt x="2300" y="3450"/>
                  </a:moveTo>
                  <a:lnTo>
                    <a:pt x="2300" y="3536"/>
                  </a:lnTo>
                  <a:lnTo>
                    <a:pt x="2300" y="3588"/>
                  </a:lnTo>
                  <a:lnTo>
                    <a:pt x="2300" y="3614"/>
                  </a:lnTo>
                  <a:lnTo>
                    <a:pt x="2300" y="3673"/>
                  </a:lnTo>
                  <a:lnTo>
                    <a:pt x="2300" y="3700"/>
                  </a:lnTo>
                  <a:lnTo>
                    <a:pt x="2300" y="3726"/>
                  </a:lnTo>
                  <a:cubicBezTo>
                    <a:pt x="2300" y="3752"/>
                    <a:pt x="2267" y="3779"/>
                    <a:pt x="2267" y="3779"/>
                  </a:cubicBezTo>
                  <a:cubicBezTo>
                    <a:pt x="2267" y="3805"/>
                    <a:pt x="2267" y="3805"/>
                    <a:pt x="2241" y="3805"/>
                  </a:cubicBezTo>
                  <a:lnTo>
                    <a:pt x="2241" y="3779"/>
                  </a:lnTo>
                  <a:lnTo>
                    <a:pt x="2241" y="3700"/>
                  </a:lnTo>
                  <a:cubicBezTo>
                    <a:pt x="2241" y="3673"/>
                    <a:pt x="2241" y="3673"/>
                    <a:pt x="2267" y="3673"/>
                  </a:cubicBezTo>
                  <a:lnTo>
                    <a:pt x="2267" y="3614"/>
                  </a:lnTo>
                  <a:lnTo>
                    <a:pt x="2267" y="3588"/>
                  </a:lnTo>
                  <a:lnTo>
                    <a:pt x="2267" y="3536"/>
                  </a:lnTo>
                  <a:cubicBezTo>
                    <a:pt x="2267" y="3509"/>
                    <a:pt x="2267" y="3476"/>
                    <a:pt x="2300" y="3450"/>
                  </a:cubicBezTo>
                  <a:close/>
                  <a:moveTo>
                    <a:pt x="2984" y="3312"/>
                  </a:moveTo>
                  <a:cubicBezTo>
                    <a:pt x="3010" y="3345"/>
                    <a:pt x="3010" y="3371"/>
                    <a:pt x="3036" y="3424"/>
                  </a:cubicBezTo>
                  <a:lnTo>
                    <a:pt x="3062" y="3476"/>
                  </a:lnTo>
                  <a:lnTo>
                    <a:pt x="3062" y="3536"/>
                  </a:lnTo>
                  <a:lnTo>
                    <a:pt x="3089" y="3588"/>
                  </a:lnTo>
                  <a:lnTo>
                    <a:pt x="3089" y="3641"/>
                  </a:lnTo>
                  <a:lnTo>
                    <a:pt x="3089" y="3673"/>
                  </a:lnTo>
                  <a:cubicBezTo>
                    <a:pt x="3089" y="3700"/>
                    <a:pt x="3089" y="3726"/>
                    <a:pt x="3122" y="3779"/>
                  </a:cubicBezTo>
                  <a:lnTo>
                    <a:pt x="3122" y="3805"/>
                  </a:lnTo>
                  <a:cubicBezTo>
                    <a:pt x="3089" y="3805"/>
                    <a:pt x="3089" y="3779"/>
                    <a:pt x="3089" y="3779"/>
                  </a:cubicBezTo>
                  <a:cubicBezTo>
                    <a:pt x="3089" y="3726"/>
                    <a:pt x="3062" y="3700"/>
                    <a:pt x="3062" y="3673"/>
                  </a:cubicBezTo>
                  <a:lnTo>
                    <a:pt x="3062" y="3641"/>
                  </a:lnTo>
                  <a:cubicBezTo>
                    <a:pt x="3036" y="3641"/>
                    <a:pt x="3036" y="3614"/>
                    <a:pt x="3036" y="3614"/>
                  </a:cubicBezTo>
                  <a:lnTo>
                    <a:pt x="3036" y="3562"/>
                  </a:lnTo>
                  <a:lnTo>
                    <a:pt x="3010" y="3476"/>
                  </a:lnTo>
                  <a:lnTo>
                    <a:pt x="3010" y="3424"/>
                  </a:lnTo>
                  <a:cubicBezTo>
                    <a:pt x="2984" y="3398"/>
                    <a:pt x="2984" y="3345"/>
                    <a:pt x="2984" y="3312"/>
                  </a:cubicBezTo>
                  <a:close/>
                  <a:moveTo>
                    <a:pt x="3122" y="3312"/>
                  </a:moveTo>
                  <a:cubicBezTo>
                    <a:pt x="3148" y="3312"/>
                    <a:pt x="3148" y="3345"/>
                    <a:pt x="3148" y="3345"/>
                  </a:cubicBezTo>
                  <a:cubicBezTo>
                    <a:pt x="3148" y="3371"/>
                    <a:pt x="3174" y="3424"/>
                    <a:pt x="3174" y="3450"/>
                  </a:cubicBezTo>
                  <a:lnTo>
                    <a:pt x="3200" y="3509"/>
                  </a:lnTo>
                  <a:lnTo>
                    <a:pt x="3227" y="3562"/>
                  </a:lnTo>
                  <a:lnTo>
                    <a:pt x="3227" y="3614"/>
                  </a:lnTo>
                  <a:lnTo>
                    <a:pt x="3253" y="3641"/>
                  </a:lnTo>
                  <a:lnTo>
                    <a:pt x="3253" y="3673"/>
                  </a:lnTo>
                  <a:cubicBezTo>
                    <a:pt x="3253" y="3700"/>
                    <a:pt x="3286" y="3752"/>
                    <a:pt x="3286" y="3779"/>
                  </a:cubicBezTo>
                  <a:lnTo>
                    <a:pt x="3286" y="3805"/>
                  </a:lnTo>
                  <a:lnTo>
                    <a:pt x="3253" y="3779"/>
                  </a:lnTo>
                  <a:cubicBezTo>
                    <a:pt x="3253" y="3752"/>
                    <a:pt x="3227" y="3726"/>
                    <a:pt x="3227" y="3700"/>
                  </a:cubicBezTo>
                  <a:lnTo>
                    <a:pt x="3227" y="3673"/>
                  </a:lnTo>
                  <a:lnTo>
                    <a:pt x="3200" y="3641"/>
                  </a:lnTo>
                  <a:lnTo>
                    <a:pt x="3174" y="3588"/>
                  </a:lnTo>
                  <a:lnTo>
                    <a:pt x="3174" y="3509"/>
                  </a:lnTo>
                  <a:lnTo>
                    <a:pt x="3148" y="3450"/>
                  </a:lnTo>
                  <a:cubicBezTo>
                    <a:pt x="3148" y="3424"/>
                    <a:pt x="3148" y="3398"/>
                    <a:pt x="3122" y="3371"/>
                  </a:cubicBezTo>
                  <a:lnTo>
                    <a:pt x="3122" y="3312"/>
                  </a:lnTo>
                  <a:close/>
                  <a:moveTo>
                    <a:pt x="1531" y="3805"/>
                  </a:moveTo>
                  <a:lnTo>
                    <a:pt x="1505" y="3838"/>
                  </a:lnTo>
                  <a:cubicBezTo>
                    <a:pt x="1505" y="3838"/>
                    <a:pt x="1505" y="3805"/>
                    <a:pt x="1531" y="3805"/>
                  </a:cubicBezTo>
                  <a:close/>
                  <a:moveTo>
                    <a:pt x="3476" y="3399"/>
                  </a:moveTo>
                  <a:cubicBezTo>
                    <a:pt x="3478" y="3424"/>
                    <a:pt x="3503" y="3424"/>
                    <a:pt x="3503" y="3424"/>
                  </a:cubicBezTo>
                  <a:cubicBezTo>
                    <a:pt x="3529" y="3450"/>
                    <a:pt x="3582" y="3476"/>
                    <a:pt x="3614" y="3509"/>
                  </a:cubicBezTo>
                  <a:lnTo>
                    <a:pt x="3641" y="3562"/>
                  </a:lnTo>
                  <a:lnTo>
                    <a:pt x="3693" y="3614"/>
                  </a:lnTo>
                  <a:lnTo>
                    <a:pt x="3746" y="3673"/>
                  </a:lnTo>
                  <a:cubicBezTo>
                    <a:pt x="3746" y="3700"/>
                    <a:pt x="3746" y="3700"/>
                    <a:pt x="3779" y="3726"/>
                  </a:cubicBezTo>
                  <a:cubicBezTo>
                    <a:pt x="3805" y="3779"/>
                    <a:pt x="3831" y="3805"/>
                    <a:pt x="3858" y="3838"/>
                  </a:cubicBezTo>
                  <a:lnTo>
                    <a:pt x="3858" y="3890"/>
                  </a:lnTo>
                  <a:cubicBezTo>
                    <a:pt x="3858" y="3864"/>
                    <a:pt x="3858" y="3864"/>
                    <a:pt x="3831" y="3838"/>
                  </a:cubicBezTo>
                  <a:cubicBezTo>
                    <a:pt x="3805" y="3805"/>
                    <a:pt x="3779" y="3779"/>
                    <a:pt x="3746" y="3752"/>
                  </a:cubicBezTo>
                  <a:lnTo>
                    <a:pt x="3746" y="3726"/>
                  </a:lnTo>
                  <a:cubicBezTo>
                    <a:pt x="3720" y="3726"/>
                    <a:pt x="3720" y="3726"/>
                    <a:pt x="3720" y="3700"/>
                  </a:cubicBezTo>
                  <a:lnTo>
                    <a:pt x="3667" y="3641"/>
                  </a:lnTo>
                  <a:lnTo>
                    <a:pt x="3614" y="3588"/>
                  </a:lnTo>
                  <a:lnTo>
                    <a:pt x="3582" y="3536"/>
                  </a:lnTo>
                  <a:cubicBezTo>
                    <a:pt x="3555" y="3509"/>
                    <a:pt x="3529" y="3476"/>
                    <a:pt x="3503" y="3450"/>
                  </a:cubicBezTo>
                  <a:cubicBezTo>
                    <a:pt x="3503" y="3424"/>
                    <a:pt x="3478" y="3424"/>
                    <a:pt x="3476" y="3399"/>
                  </a:cubicBezTo>
                  <a:close/>
                  <a:moveTo>
                    <a:pt x="2103" y="3476"/>
                  </a:moveTo>
                  <a:lnTo>
                    <a:pt x="2103" y="3588"/>
                  </a:lnTo>
                  <a:lnTo>
                    <a:pt x="2103" y="3641"/>
                  </a:lnTo>
                  <a:lnTo>
                    <a:pt x="2103" y="3700"/>
                  </a:lnTo>
                  <a:lnTo>
                    <a:pt x="2077" y="3752"/>
                  </a:lnTo>
                  <a:lnTo>
                    <a:pt x="2077" y="3805"/>
                  </a:lnTo>
                  <a:cubicBezTo>
                    <a:pt x="2050" y="3864"/>
                    <a:pt x="2050" y="3890"/>
                    <a:pt x="2050" y="3917"/>
                  </a:cubicBezTo>
                  <a:cubicBezTo>
                    <a:pt x="2050" y="3943"/>
                    <a:pt x="2024" y="3943"/>
                    <a:pt x="2024" y="3943"/>
                  </a:cubicBezTo>
                  <a:lnTo>
                    <a:pt x="2024" y="3917"/>
                  </a:lnTo>
                  <a:lnTo>
                    <a:pt x="2024" y="3805"/>
                  </a:lnTo>
                  <a:lnTo>
                    <a:pt x="2024" y="3779"/>
                  </a:lnTo>
                  <a:cubicBezTo>
                    <a:pt x="2050" y="3779"/>
                    <a:pt x="2050" y="3752"/>
                    <a:pt x="2050" y="3752"/>
                  </a:cubicBezTo>
                  <a:lnTo>
                    <a:pt x="2050" y="3700"/>
                  </a:lnTo>
                  <a:lnTo>
                    <a:pt x="2050" y="3641"/>
                  </a:lnTo>
                  <a:lnTo>
                    <a:pt x="2077" y="3588"/>
                  </a:lnTo>
                  <a:cubicBezTo>
                    <a:pt x="2077" y="3536"/>
                    <a:pt x="2077" y="3509"/>
                    <a:pt x="2103" y="3476"/>
                  </a:cubicBezTo>
                  <a:close/>
                  <a:moveTo>
                    <a:pt x="625" y="2524"/>
                  </a:moveTo>
                  <a:lnTo>
                    <a:pt x="625" y="2524"/>
                  </a:lnTo>
                  <a:cubicBezTo>
                    <a:pt x="657" y="2576"/>
                    <a:pt x="684" y="2602"/>
                    <a:pt x="710" y="2655"/>
                  </a:cubicBezTo>
                  <a:cubicBezTo>
                    <a:pt x="710" y="2714"/>
                    <a:pt x="736" y="2740"/>
                    <a:pt x="736" y="2793"/>
                  </a:cubicBezTo>
                  <a:lnTo>
                    <a:pt x="736" y="2878"/>
                  </a:lnTo>
                  <a:lnTo>
                    <a:pt x="736" y="2957"/>
                  </a:lnTo>
                  <a:cubicBezTo>
                    <a:pt x="736" y="3016"/>
                    <a:pt x="736" y="3069"/>
                    <a:pt x="710" y="3122"/>
                  </a:cubicBezTo>
                  <a:cubicBezTo>
                    <a:pt x="710" y="3148"/>
                    <a:pt x="684" y="3207"/>
                    <a:pt x="684" y="3286"/>
                  </a:cubicBezTo>
                  <a:cubicBezTo>
                    <a:pt x="657" y="3345"/>
                    <a:pt x="657" y="3398"/>
                    <a:pt x="624" y="3424"/>
                  </a:cubicBezTo>
                  <a:lnTo>
                    <a:pt x="572" y="3588"/>
                  </a:lnTo>
                  <a:cubicBezTo>
                    <a:pt x="546" y="3700"/>
                    <a:pt x="519" y="3779"/>
                    <a:pt x="493" y="3864"/>
                  </a:cubicBezTo>
                  <a:lnTo>
                    <a:pt x="493" y="3917"/>
                  </a:lnTo>
                  <a:cubicBezTo>
                    <a:pt x="493" y="3943"/>
                    <a:pt x="493" y="3943"/>
                    <a:pt x="460" y="3969"/>
                  </a:cubicBezTo>
                  <a:lnTo>
                    <a:pt x="460" y="3943"/>
                  </a:lnTo>
                  <a:lnTo>
                    <a:pt x="460" y="3864"/>
                  </a:lnTo>
                  <a:cubicBezTo>
                    <a:pt x="460" y="3779"/>
                    <a:pt x="493" y="3673"/>
                    <a:pt x="519" y="3562"/>
                  </a:cubicBezTo>
                  <a:lnTo>
                    <a:pt x="519" y="3536"/>
                  </a:lnTo>
                  <a:cubicBezTo>
                    <a:pt x="546" y="3509"/>
                    <a:pt x="546" y="3450"/>
                    <a:pt x="572" y="3424"/>
                  </a:cubicBezTo>
                  <a:cubicBezTo>
                    <a:pt x="572" y="3371"/>
                    <a:pt x="598" y="3312"/>
                    <a:pt x="598" y="3260"/>
                  </a:cubicBezTo>
                  <a:cubicBezTo>
                    <a:pt x="624" y="3207"/>
                    <a:pt x="657" y="3148"/>
                    <a:pt x="657" y="3095"/>
                  </a:cubicBezTo>
                  <a:cubicBezTo>
                    <a:pt x="657" y="3043"/>
                    <a:pt x="684" y="2984"/>
                    <a:pt x="684" y="2957"/>
                  </a:cubicBezTo>
                  <a:lnTo>
                    <a:pt x="684" y="2905"/>
                  </a:lnTo>
                  <a:lnTo>
                    <a:pt x="684" y="2878"/>
                  </a:lnTo>
                  <a:lnTo>
                    <a:pt x="684" y="2793"/>
                  </a:lnTo>
                  <a:lnTo>
                    <a:pt x="684" y="2688"/>
                  </a:lnTo>
                  <a:cubicBezTo>
                    <a:pt x="657" y="2629"/>
                    <a:pt x="657" y="2576"/>
                    <a:pt x="625" y="2524"/>
                  </a:cubicBezTo>
                  <a:close/>
                  <a:moveTo>
                    <a:pt x="1912" y="3562"/>
                  </a:moveTo>
                  <a:lnTo>
                    <a:pt x="1912" y="3588"/>
                  </a:lnTo>
                  <a:lnTo>
                    <a:pt x="1912" y="3673"/>
                  </a:lnTo>
                  <a:lnTo>
                    <a:pt x="1912" y="3726"/>
                  </a:lnTo>
                  <a:lnTo>
                    <a:pt x="1886" y="3779"/>
                  </a:lnTo>
                  <a:lnTo>
                    <a:pt x="1886" y="3838"/>
                  </a:lnTo>
                  <a:lnTo>
                    <a:pt x="1860" y="3864"/>
                  </a:lnTo>
                  <a:lnTo>
                    <a:pt x="1860" y="3890"/>
                  </a:lnTo>
                  <a:cubicBezTo>
                    <a:pt x="1860" y="3917"/>
                    <a:pt x="1834" y="3943"/>
                    <a:pt x="1834" y="3969"/>
                  </a:cubicBezTo>
                  <a:cubicBezTo>
                    <a:pt x="1834" y="4002"/>
                    <a:pt x="1834" y="4002"/>
                    <a:pt x="1807" y="4002"/>
                  </a:cubicBezTo>
                  <a:lnTo>
                    <a:pt x="1807" y="3969"/>
                  </a:lnTo>
                  <a:cubicBezTo>
                    <a:pt x="1807" y="3943"/>
                    <a:pt x="1834" y="3917"/>
                    <a:pt x="1834" y="3890"/>
                  </a:cubicBezTo>
                  <a:lnTo>
                    <a:pt x="1834" y="3864"/>
                  </a:lnTo>
                  <a:lnTo>
                    <a:pt x="1834" y="3838"/>
                  </a:lnTo>
                  <a:lnTo>
                    <a:pt x="1860" y="3779"/>
                  </a:lnTo>
                  <a:lnTo>
                    <a:pt x="1860" y="3726"/>
                  </a:lnTo>
                  <a:lnTo>
                    <a:pt x="1886" y="3673"/>
                  </a:lnTo>
                  <a:cubicBezTo>
                    <a:pt x="1886" y="3641"/>
                    <a:pt x="1886" y="3588"/>
                    <a:pt x="1912" y="3562"/>
                  </a:cubicBezTo>
                  <a:close/>
                  <a:moveTo>
                    <a:pt x="789" y="3476"/>
                  </a:moveTo>
                  <a:cubicBezTo>
                    <a:pt x="762" y="3509"/>
                    <a:pt x="762" y="3509"/>
                    <a:pt x="762" y="3536"/>
                  </a:cubicBezTo>
                  <a:cubicBezTo>
                    <a:pt x="762" y="3588"/>
                    <a:pt x="736" y="3614"/>
                    <a:pt x="736" y="3673"/>
                  </a:cubicBezTo>
                  <a:lnTo>
                    <a:pt x="736" y="3700"/>
                  </a:lnTo>
                  <a:cubicBezTo>
                    <a:pt x="710" y="3700"/>
                    <a:pt x="710" y="3700"/>
                    <a:pt x="710" y="3726"/>
                  </a:cubicBezTo>
                  <a:lnTo>
                    <a:pt x="684" y="3779"/>
                  </a:lnTo>
                  <a:lnTo>
                    <a:pt x="684" y="3864"/>
                  </a:lnTo>
                  <a:lnTo>
                    <a:pt x="657" y="3917"/>
                  </a:lnTo>
                  <a:cubicBezTo>
                    <a:pt x="624" y="3969"/>
                    <a:pt x="624" y="4002"/>
                    <a:pt x="598" y="4055"/>
                  </a:cubicBezTo>
                  <a:cubicBezTo>
                    <a:pt x="598" y="4055"/>
                    <a:pt x="598" y="4081"/>
                    <a:pt x="572" y="4081"/>
                  </a:cubicBezTo>
                  <a:lnTo>
                    <a:pt x="572" y="4028"/>
                  </a:lnTo>
                  <a:cubicBezTo>
                    <a:pt x="572" y="4002"/>
                    <a:pt x="572" y="3969"/>
                    <a:pt x="598" y="3917"/>
                  </a:cubicBezTo>
                  <a:lnTo>
                    <a:pt x="598" y="3838"/>
                  </a:lnTo>
                  <a:lnTo>
                    <a:pt x="624" y="3779"/>
                  </a:lnTo>
                  <a:lnTo>
                    <a:pt x="657" y="3700"/>
                  </a:lnTo>
                  <a:cubicBezTo>
                    <a:pt x="657" y="3700"/>
                    <a:pt x="657" y="3673"/>
                    <a:pt x="684" y="3673"/>
                  </a:cubicBezTo>
                  <a:lnTo>
                    <a:pt x="684" y="3641"/>
                  </a:lnTo>
                  <a:cubicBezTo>
                    <a:pt x="710" y="3588"/>
                    <a:pt x="710" y="3562"/>
                    <a:pt x="736" y="3536"/>
                  </a:cubicBezTo>
                  <a:cubicBezTo>
                    <a:pt x="762" y="3509"/>
                    <a:pt x="762" y="3476"/>
                    <a:pt x="789" y="3476"/>
                  </a:cubicBezTo>
                  <a:close/>
                  <a:moveTo>
                    <a:pt x="3831" y="3562"/>
                  </a:moveTo>
                  <a:lnTo>
                    <a:pt x="3943" y="3673"/>
                  </a:lnTo>
                  <a:cubicBezTo>
                    <a:pt x="3969" y="3700"/>
                    <a:pt x="3969" y="3726"/>
                    <a:pt x="3995" y="3752"/>
                  </a:cubicBezTo>
                  <a:cubicBezTo>
                    <a:pt x="3995" y="3752"/>
                    <a:pt x="4022" y="3779"/>
                    <a:pt x="4022" y="3805"/>
                  </a:cubicBezTo>
                  <a:lnTo>
                    <a:pt x="4048" y="3805"/>
                  </a:lnTo>
                  <a:lnTo>
                    <a:pt x="4107" y="3890"/>
                  </a:lnTo>
                  <a:cubicBezTo>
                    <a:pt x="4107" y="3917"/>
                    <a:pt x="4107" y="3917"/>
                    <a:pt x="4133" y="3943"/>
                  </a:cubicBezTo>
                  <a:lnTo>
                    <a:pt x="4133" y="3969"/>
                  </a:lnTo>
                  <a:lnTo>
                    <a:pt x="4212" y="4107"/>
                  </a:lnTo>
                  <a:lnTo>
                    <a:pt x="4107" y="4002"/>
                  </a:lnTo>
                  <a:lnTo>
                    <a:pt x="4107" y="3969"/>
                  </a:lnTo>
                  <a:cubicBezTo>
                    <a:pt x="4074" y="3943"/>
                    <a:pt x="4074" y="3943"/>
                    <a:pt x="4048" y="3917"/>
                  </a:cubicBezTo>
                  <a:lnTo>
                    <a:pt x="4022" y="3838"/>
                  </a:lnTo>
                  <a:lnTo>
                    <a:pt x="3995" y="3805"/>
                  </a:lnTo>
                  <a:cubicBezTo>
                    <a:pt x="3995" y="3805"/>
                    <a:pt x="3969" y="3779"/>
                    <a:pt x="3969" y="3752"/>
                  </a:cubicBezTo>
                  <a:cubicBezTo>
                    <a:pt x="3943" y="3752"/>
                    <a:pt x="3943" y="3726"/>
                    <a:pt x="3910" y="3700"/>
                  </a:cubicBezTo>
                  <a:cubicBezTo>
                    <a:pt x="3884" y="3641"/>
                    <a:pt x="3858" y="3588"/>
                    <a:pt x="3831" y="3562"/>
                  </a:cubicBezTo>
                  <a:close/>
                  <a:moveTo>
                    <a:pt x="6407" y="3752"/>
                  </a:moveTo>
                  <a:lnTo>
                    <a:pt x="6433" y="3779"/>
                  </a:lnTo>
                  <a:lnTo>
                    <a:pt x="6486" y="3838"/>
                  </a:lnTo>
                  <a:lnTo>
                    <a:pt x="6486" y="3864"/>
                  </a:lnTo>
                  <a:lnTo>
                    <a:pt x="6512" y="3890"/>
                  </a:lnTo>
                  <a:lnTo>
                    <a:pt x="6512" y="3917"/>
                  </a:lnTo>
                  <a:lnTo>
                    <a:pt x="6539" y="3943"/>
                  </a:lnTo>
                  <a:lnTo>
                    <a:pt x="6539" y="3969"/>
                  </a:lnTo>
                  <a:lnTo>
                    <a:pt x="6539" y="4002"/>
                  </a:lnTo>
                  <a:lnTo>
                    <a:pt x="6539" y="4081"/>
                  </a:lnTo>
                  <a:lnTo>
                    <a:pt x="6539" y="4107"/>
                  </a:lnTo>
                  <a:lnTo>
                    <a:pt x="6512" y="4081"/>
                  </a:lnTo>
                  <a:cubicBezTo>
                    <a:pt x="6512" y="4055"/>
                    <a:pt x="6486" y="4028"/>
                    <a:pt x="6486" y="4002"/>
                  </a:cubicBezTo>
                  <a:cubicBezTo>
                    <a:pt x="6486" y="4002"/>
                    <a:pt x="6486" y="3969"/>
                    <a:pt x="6460" y="3969"/>
                  </a:cubicBezTo>
                  <a:lnTo>
                    <a:pt x="6460" y="3943"/>
                  </a:lnTo>
                  <a:lnTo>
                    <a:pt x="6460" y="3917"/>
                  </a:lnTo>
                  <a:cubicBezTo>
                    <a:pt x="6460" y="3917"/>
                    <a:pt x="6433" y="3917"/>
                    <a:pt x="6433" y="3890"/>
                  </a:cubicBezTo>
                  <a:lnTo>
                    <a:pt x="6433" y="3864"/>
                  </a:lnTo>
                  <a:cubicBezTo>
                    <a:pt x="6407" y="3838"/>
                    <a:pt x="6407" y="3805"/>
                    <a:pt x="6407" y="3779"/>
                  </a:cubicBezTo>
                  <a:lnTo>
                    <a:pt x="6407" y="3752"/>
                  </a:lnTo>
                  <a:close/>
                  <a:moveTo>
                    <a:pt x="1774" y="3588"/>
                  </a:moveTo>
                  <a:cubicBezTo>
                    <a:pt x="1774" y="3614"/>
                    <a:pt x="1748" y="3673"/>
                    <a:pt x="1748" y="3700"/>
                  </a:cubicBezTo>
                  <a:lnTo>
                    <a:pt x="1722" y="3779"/>
                  </a:lnTo>
                  <a:lnTo>
                    <a:pt x="1722" y="3838"/>
                  </a:lnTo>
                  <a:lnTo>
                    <a:pt x="1696" y="3890"/>
                  </a:lnTo>
                  <a:cubicBezTo>
                    <a:pt x="1696" y="3917"/>
                    <a:pt x="1696" y="3943"/>
                    <a:pt x="1669" y="3943"/>
                  </a:cubicBezTo>
                  <a:lnTo>
                    <a:pt x="1669" y="3969"/>
                  </a:lnTo>
                  <a:cubicBezTo>
                    <a:pt x="1669" y="4002"/>
                    <a:pt x="1643" y="4055"/>
                    <a:pt x="1643" y="4081"/>
                  </a:cubicBezTo>
                  <a:cubicBezTo>
                    <a:pt x="1610" y="4107"/>
                    <a:pt x="1610" y="4107"/>
                    <a:pt x="1610" y="4133"/>
                  </a:cubicBezTo>
                  <a:lnTo>
                    <a:pt x="1610" y="4081"/>
                  </a:lnTo>
                  <a:cubicBezTo>
                    <a:pt x="1610" y="4055"/>
                    <a:pt x="1643" y="4002"/>
                    <a:pt x="1643" y="3969"/>
                  </a:cubicBezTo>
                  <a:lnTo>
                    <a:pt x="1643" y="3943"/>
                  </a:lnTo>
                  <a:lnTo>
                    <a:pt x="1643" y="3890"/>
                  </a:lnTo>
                  <a:lnTo>
                    <a:pt x="1669" y="3838"/>
                  </a:lnTo>
                  <a:lnTo>
                    <a:pt x="1696" y="3752"/>
                  </a:lnTo>
                  <a:lnTo>
                    <a:pt x="1722" y="3700"/>
                  </a:lnTo>
                  <a:cubicBezTo>
                    <a:pt x="1722" y="3641"/>
                    <a:pt x="1748" y="3614"/>
                    <a:pt x="1774" y="3588"/>
                  </a:cubicBezTo>
                  <a:close/>
                  <a:moveTo>
                    <a:pt x="3312" y="4055"/>
                  </a:moveTo>
                  <a:cubicBezTo>
                    <a:pt x="3312" y="4081"/>
                    <a:pt x="3338" y="4081"/>
                    <a:pt x="3338" y="4081"/>
                  </a:cubicBezTo>
                  <a:cubicBezTo>
                    <a:pt x="3450" y="4081"/>
                    <a:pt x="3503" y="4107"/>
                    <a:pt x="3582" y="4107"/>
                  </a:cubicBezTo>
                  <a:cubicBezTo>
                    <a:pt x="3614" y="4133"/>
                    <a:pt x="3667" y="4133"/>
                    <a:pt x="3693" y="4166"/>
                  </a:cubicBezTo>
                  <a:lnTo>
                    <a:pt x="3641" y="4166"/>
                  </a:lnTo>
                  <a:lnTo>
                    <a:pt x="3555" y="4133"/>
                  </a:lnTo>
                  <a:lnTo>
                    <a:pt x="3338" y="4133"/>
                  </a:lnTo>
                  <a:lnTo>
                    <a:pt x="3200" y="4107"/>
                  </a:lnTo>
                  <a:lnTo>
                    <a:pt x="2846" y="4107"/>
                  </a:lnTo>
                  <a:lnTo>
                    <a:pt x="2819" y="4133"/>
                  </a:lnTo>
                  <a:lnTo>
                    <a:pt x="2464" y="4133"/>
                  </a:lnTo>
                  <a:cubicBezTo>
                    <a:pt x="2491" y="4133"/>
                    <a:pt x="2543" y="4133"/>
                    <a:pt x="2570" y="4107"/>
                  </a:cubicBezTo>
                  <a:cubicBezTo>
                    <a:pt x="2655" y="4081"/>
                    <a:pt x="2734" y="4081"/>
                    <a:pt x="2819" y="4055"/>
                  </a:cubicBezTo>
                  <a:close/>
                  <a:moveTo>
                    <a:pt x="4212" y="4107"/>
                  </a:moveTo>
                  <a:lnTo>
                    <a:pt x="4212" y="4107"/>
                  </a:lnTo>
                  <a:cubicBezTo>
                    <a:pt x="4239" y="4133"/>
                    <a:pt x="4239" y="4133"/>
                    <a:pt x="4239" y="4166"/>
                  </a:cubicBezTo>
                  <a:cubicBezTo>
                    <a:pt x="4239" y="4133"/>
                    <a:pt x="4212" y="4133"/>
                    <a:pt x="4212" y="4107"/>
                  </a:cubicBezTo>
                  <a:close/>
                  <a:moveTo>
                    <a:pt x="4133" y="3700"/>
                  </a:moveTo>
                  <a:cubicBezTo>
                    <a:pt x="4186" y="3726"/>
                    <a:pt x="4212" y="3752"/>
                    <a:pt x="4239" y="3805"/>
                  </a:cubicBezTo>
                  <a:lnTo>
                    <a:pt x="4239" y="3838"/>
                  </a:lnTo>
                  <a:cubicBezTo>
                    <a:pt x="4271" y="3838"/>
                    <a:pt x="4271" y="3864"/>
                    <a:pt x="4298" y="3864"/>
                  </a:cubicBezTo>
                  <a:cubicBezTo>
                    <a:pt x="4298" y="3890"/>
                    <a:pt x="4324" y="3917"/>
                    <a:pt x="4324" y="3917"/>
                  </a:cubicBezTo>
                  <a:lnTo>
                    <a:pt x="4324" y="3943"/>
                  </a:lnTo>
                  <a:lnTo>
                    <a:pt x="4350" y="3969"/>
                  </a:lnTo>
                  <a:cubicBezTo>
                    <a:pt x="4350" y="3969"/>
                    <a:pt x="4377" y="4002"/>
                    <a:pt x="4377" y="4028"/>
                  </a:cubicBezTo>
                  <a:cubicBezTo>
                    <a:pt x="4377" y="4028"/>
                    <a:pt x="4403" y="4055"/>
                    <a:pt x="4403" y="4081"/>
                  </a:cubicBezTo>
                  <a:cubicBezTo>
                    <a:pt x="4436" y="4133"/>
                    <a:pt x="4462" y="4193"/>
                    <a:pt x="4462" y="4219"/>
                  </a:cubicBezTo>
                  <a:cubicBezTo>
                    <a:pt x="4462" y="4236"/>
                    <a:pt x="4473" y="4253"/>
                    <a:pt x="4481" y="4271"/>
                  </a:cubicBezTo>
                  <a:lnTo>
                    <a:pt x="4481" y="4271"/>
                  </a:lnTo>
                  <a:cubicBezTo>
                    <a:pt x="4462" y="4266"/>
                    <a:pt x="4462" y="4245"/>
                    <a:pt x="4462" y="4245"/>
                  </a:cubicBezTo>
                  <a:lnTo>
                    <a:pt x="4377" y="4107"/>
                  </a:lnTo>
                  <a:lnTo>
                    <a:pt x="4350" y="4055"/>
                  </a:lnTo>
                  <a:cubicBezTo>
                    <a:pt x="4324" y="4028"/>
                    <a:pt x="4324" y="4002"/>
                    <a:pt x="4298" y="4002"/>
                  </a:cubicBezTo>
                  <a:lnTo>
                    <a:pt x="4298" y="3943"/>
                  </a:lnTo>
                  <a:cubicBezTo>
                    <a:pt x="4271" y="3943"/>
                    <a:pt x="4271" y="3917"/>
                    <a:pt x="4239" y="3890"/>
                  </a:cubicBezTo>
                  <a:cubicBezTo>
                    <a:pt x="4239" y="3890"/>
                    <a:pt x="4239" y="3864"/>
                    <a:pt x="4212" y="3838"/>
                  </a:cubicBezTo>
                  <a:lnTo>
                    <a:pt x="4133" y="3700"/>
                  </a:lnTo>
                  <a:close/>
                  <a:moveTo>
                    <a:pt x="1505" y="3838"/>
                  </a:moveTo>
                  <a:lnTo>
                    <a:pt x="1479" y="3969"/>
                  </a:lnTo>
                  <a:lnTo>
                    <a:pt x="1393" y="4166"/>
                  </a:lnTo>
                  <a:lnTo>
                    <a:pt x="1314" y="4357"/>
                  </a:lnTo>
                  <a:cubicBezTo>
                    <a:pt x="1314" y="4331"/>
                    <a:pt x="1314" y="4271"/>
                    <a:pt x="1341" y="4245"/>
                  </a:cubicBezTo>
                  <a:lnTo>
                    <a:pt x="1341" y="4219"/>
                  </a:lnTo>
                  <a:lnTo>
                    <a:pt x="1341" y="4166"/>
                  </a:lnTo>
                  <a:lnTo>
                    <a:pt x="1367" y="4081"/>
                  </a:lnTo>
                  <a:lnTo>
                    <a:pt x="1393" y="4028"/>
                  </a:lnTo>
                  <a:lnTo>
                    <a:pt x="1420" y="3943"/>
                  </a:lnTo>
                  <a:cubicBezTo>
                    <a:pt x="1446" y="3917"/>
                    <a:pt x="1479" y="3864"/>
                    <a:pt x="1505" y="3838"/>
                  </a:cubicBezTo>
                  <a:close/>
                  <a:moveTo>
                    <a:pt x="6322" y="4055"/>
                  </a:moveTo>
                  <a:cubicBezTo>
                    <a:pt x="6348" y="4055"/>
                    <a:pt x="6348" y="4081"/>
                    <a:pt x="6348" y="4081"/>
                  </a:cubicBezTo>
                  <a:cubicBezTo>
                    <a:pt x="6374" y="4107"/>
                    <a:pt x="6407" y="4107"/>
                    <a:pt x="6407" y="4133"/>
                  </a:cubicBezTo>
                  <a:lnTo>
                    <a:pt x="6433" y="4166"/>
                  </a:lnTo>
                  <a:lnTo>
                    <a:pt x="6433" y="4219"/>
                  </a:lnTo>
                  <a:lnTo>
                    <a:pt x="6460" y="4245"/>
                  </a:lnTo>
                  <a:lnTo>
                    <a:pt x="6460" y="4271"/>
                  </a:lnTo>
                  <a:cubicBezTo>
                    <a:pt x="6486" y="4298"/>
                    <a:pt x="6486" y="4331"/>
                    <a:pt x="6486" y="4357"/>
                  </a:cubicBezTo>
                  <a:lnTo>
                    <a:pt x="6486" y="4383"/>
                  </a:lnTo>
                  <a:cubicBezTo>
                    <a:pt x="6460" y="4383"/>
                    <a:pt x="6460" y="4383"/>
                    <a:pt x="6460" y="4357"/>
                  </a:cubicBezTo>
                  <a:cubicBezTo>
                    <a:pt x="6433" y="4357"/>
                    <a:pt x="6433" y="4331"/>
                    <a:pt x="6433" y="4298"/>
                  </a:cubicBezTo>
                  <a:lnTo>
                    <a:pt x="6407" y="4298"/>
                  </a:lnTo>
                  <a:lnTo>
                    <a:pt x="6407" y="4271"/>
                  </a:lnTo>
                  <a:lnTo>
                    <a:pt x="6374" y="4245"/>
                  </a:lnTo>
                  <a:lnTo>
                    <a:pt x="6374" y="4193"/>
                  </a:lnTo>
                  <a:lnTo>
                    <a:pt x="6348" y="4166"/>
                  </a:lnTo>
                  <a:cubicBezTo>
                    <a:pt x="6348" y="4133"/>
                    <a:pt x="6348" y="4107"/>
                    <a:pt x="6322" y="4107"/>
                  </a:cubicBezTo>
                  <a:lnTo>
                    <a:pt x="6322" y="4055"/>
                  </a:lnTo>
                  <a:close/>
                  <a:moveTo>
                    <a:pt x="4462" y="3943"/>
                  </a:moveTo>
                  <a:lnTo>
                    <a:pt x="4488" y="3969"/>
                  </a:lnTo>
                  <a:cubicBezTo>
                    <a:pt x="4515" y="4002"/>
                    <a:pt x="4541" y="4028"/>
                    <a:pt x="4567" y="4081"/>
                  </a:cubicBezTo>
                  <a:lnTo>
                    <a:pt x="4600" y="4133"/>
                  </a:lnTo>
                  <a:lnTo>
                    <a:pt x="4653" y="4193"/>
                  </a:lnTo>
                  <a:lnTo>
                    <a:pt x="4679" y="4245"/>
                  </a:lnTo>
                  <a:lnTo>
                    <a:pt x="4679" y="4271"/>
                  </a:lnTo>
                  <a:lnTo>
                    <a:pt x="4705" y="4298"/>
                  </a:lnTo>
                  <a:cubicBezTo>
                    <a:pt x="4705" y="4331"/>
                    <a:pt x="4731" y="4383"/>
                    <a:pt x="4731" y="4409"/>
                  </a:cubicBezTo>
                  <a:lnTo>
                    <a:pt x="4731" y="4436"/>
                  </a:lnTo>
                  <a:lnTo>
                    <a:pt x="4705" y="4409"/>
                  </a:lnTo>
                  <a:lnTo>
                    <a:pt x="4653" y="4298"/>
                  </a:lnTo>
                  <a:lnTo>
                    <a:pt x="4600" y="4193"/>
                  </a:lnTo>
                  <a:lnTo>
                    <a:pt x="4541" y="4081"/>
                  </a:lnTo>
                  <a:lnTo>
                    <a:pt x="4488" y="4002"/>
                  </a:lnTo>
                  <a:lnTo>
                    <a:pt x="4462" y="3943"/>
                  </a:lnTo>
                  <a:close/>
                  <a:moveTo>
                    <a:pt x="1393" y="3805"/>
                  </a:moveTo>
                  <a:cubicBezTo>
                    <a:pt x="1393" y="3805"/>
                    <a:pt x="1367" y="3838"/>
                    <a:pt x="1367" y="3864"/>
                  </a:cubicBezTo>
                  <a:cubicBezTo>
                    <a:pt x="1341" y="3890"/>
                    <a:pt x="1341" y="3917"/>
                    <a:pt x="1314" y="3969"/>
                  </a:cubicBezTo>
                  <a:lnTo>
                    <a:pt x="1282" y="4002"/>
                  </a:lnTo>
                  <a:cubicBezTo>
                    <a:pt x="1282" y="4028"/>
                    <a:pt x="1282" y="4028"/>
                    <a:pt x="1255" y="4055"/>
                  </a:cubicBezTo>
                  <a:cubicBezTo>
                    <a:pt x="1255" y="4081"/>
                    <a:pt x="1255" y="4081"/>
                    <a:pt x="1229" y="4107"/>
                  </a:cubicBezTo>
                  <a:lnTo>
                    <a:pt x="1229" y="4133"/>
                  </a:lnTo>
                  <a:cubicBezTo>
                    <a:pt x="1203" y="4166"/>
                    <a:pt x="1203" y="4193"/>
                    <a:pt x="1203" y="4193"/>
                  </a:cubicBezTo>
                  <a:lnTo>
                    <a:pt x="1176" y="4271"/>
                  </a:lnTo>
                  <a:lnTo>
                    <a:pt x="1150" y="4298"/>
                  </a:lnTo>
                  <a:cubicBezTo>
                    <a:pt x="1150" y="4331"/>
                    <a:pt x="1117" y="4357"/>
                    <a:pt x="1117" y="4409"/>
                  </a:cubicBezTo>
                  <a:cubicBezTo>
                    <a:pt x="1117" y="4409"/>
                    <a:pt x="1091" y="4436"/>
                    <a:pt x="1091" y="4462"/>
                  </a:cubicBezTo>
                  <a:lnTo>
                    <a:pt x="1091" y="4409"/>
                  </a:lnTo>
                  <a:cubicBezTo>
                    <a:pt x="1117" y="4357"/>
                    <a:pt x="1117" y="4298"/>
                    <a:pt x="1117" y="4245"/>
                  </a:cubicBezTo>
                  <a:lnTo>
                    <a:pt x="1150" y="4245"/>
                  </a:lnTo>
                  <a:lnTo>
                    <a:pt x="1150" y="4193"/>
                  </a:lnTo>
                  <a:cubicBezTo>
                    <a:pt x="1176" y="4166"/>
                    <a:pt x="1176" y="4133"/>
                    <a:pt x="1176" y="4133"/>
                  </a:cubicBezTo>
                  <a:lnTo>
                    <a:pt x="1203" y="4107"/>
                  </a:lnTo>
                  <a:lnTo>
                    <a:pt x="1203" y="4081"/>
                  </a:lnTo>
                  <a:cubicBezTo>
                    <a:pt x="1203" y="4081"/>
                    <a:pt x="1229" y="4055"/>
                    <a:pt x="1229" y="4028"/>
                  </a:cubicBezTo>
                  <a:cubicBezTo>
                    <a:pt x="1229" y="4002"/>
                    <a:pt x="1255" y="4002"/>
                    <a:pt x="1255" y="3969"/>
                  </a:cubicBezTo>
                  <a:cubicBezTo>
                    <a:pt x="1282" y="3917"/>
                    <a:pt x="1341" y="3890"/>
                    <a:pt x="1341" y="3864"/>
                  </a:cubicBezTo>
                  <a:cubicBezTo>
                    <a:pt x="1367" y="3838"/>
                    <a:pt x="1367" y="3805"/>
                    <a:pt x="1393" y="3805"/>
                  </a:cubicBezTo>
                  <a:close/>
                  <a:moveTo>
                    <a:pt x="1393" y="3616"/>
                  </a:moveTo>
                  <a:cubicBezTo>
                    <a:pt x="1392" y="3642"/>
                    <a:pt x="1366" y="3674"/>
                    <a:pt x="1341" y="3700"/>
                  </a:cubicBezTo>
                  <a:cubicBezTo>
                    <a:pt x="1314" y="3752"/>
                    <a:pt x="1255" y="3838"/>
                    <a:pt x="1229" y="3890"/>
                  </a:cubicBezTo>
                  <a:lnTo>
                    <a:pt x="1203" y="3917"/>
                  </a:lnTo>
                  <a:cubicBezTo>
                    <a:pt x="1203" y="3943"/>
                    <a:pt x="1176" y="3969"/>
                    <a:pt x="1176" y="4002"/>
                  </a:cubicBezTo>
                  <a:cubicBezTo>
                    <a:pt x="1150" y="4028"/>
                    <a:pt x="1117" y="4055"/>
                    <a:pt x="1117" y="4081"/>
                  </a:cubicBezTo>
                  <a:lnTo>
                    <a:pt x="1091" y="4107"/>
                  </a:lnTo>
                  <a:lnTo>
                    <a:pt x="1091" y="4133"/>
                  </a:lnTo>
                  <a:cubicBezTo>
                    <a:pt x="1065" y="4166"/>
                    <a:pt x="1065" y="4193"/>
                    <a:pt x="1065" y="4219"/>
                  </a:cubicBezTo>
                  <a:cubicBezTo>
                    <a:pt x="1038" y="4271"/>
                    <a:pt x="1012" y="4298"/>
                    <a:pt x="1012" y="4357"/>
                  </a:cubicBezTo>
                  <a:cubicBezTo>
                    <a:pt x="986" y="4409"/>
                    <a:pt x="953" y="4495"/>
                    <a:pt x="953" y="4574"/>
                  </a:cubicBezTo>
                  <a:cubicBezTo>
                    <a:pt x="927" y="4600"/>
                    <a:pt x="927" y="4626"/>
                    <a:pt x="927" y="4659"/>
                  </a:cubicBezTo>
                  <a:lnTo>
                    <a:pt x="927" y="4574"/>
                  </a:lnTo>
                  <a:cubicBezTo>
                    <a:pt x="927" y="4495"/>
                    <a:pt x="953" y="4436"/>
                    <a:pt x="986" y="4331"/>
                  </a:cubicBezTo>
                  <a:lnTo>
                    <a:pt x="986" y="4298"/>
                  </a:lnTo>
                  <a:cubicBezTo>
                    <a:pt x="986" y="4271"/>
                    <a:pt x="1012" y="4245"/>
                    <a:pt x="1012" y="4219"/>
                  </a:cubicBezTo>
                  <a:cubicBezTo>
                    <a:pt x="1012" y="4193"/>
                    <a:pt x="1038" y="4166"/>
                    <a:pt x="1038" y="4107"/>
                  </a:cubicBezTo>
                  <a:lnTo>
                    <a:pt x="1065" y="4081"/>
                  </a:lnTo>
                  <a:lnTo>
                    <a:pt x="1091" y="4055"/>
                  </a:lnTo>
                  <a:cubicBezTo>
                    <a:pt x="1091" y="4028"/>
                    <a:pt x="1117" y="4002"/>
                    <a:pt x="1117" y="3969"/>
                  </a:cubicBezTo>
                  <a:cubicBezTo>
                    <a:pt x="1150" y="3943"/>
                    <a:pt x="1176" y="3917"/>
                    <a:pt x="1176" y="3890"/>
                  </a:cubicBezTo>
                  <a:lnTo>
                    <a:pt x="1203" y="3864"/>
                  </a:lnTo>
                  <a:cubicBezTo>
                    <a:pt x="1255" y="3779"/>
                    <a:pt x="1282" y="3726"/>
                    <a:pt x="1341" y="3673"/>
                  </a:cubicBezTo>
                  <a:cubicBezTo>
                    <a:pt x="1366" y="3673"/>
                    <a:pt x="1392" y="3642"/>
                    <a:pt x="1393" y="3616"/>
                  </a:cubicBezTo>
                  <a:close/>
                  <a:moveTo>
                    <a:pt x="6210" y="4245"/>
                  </a:moveTo>
                  <a:cubicBezTo>
                    <a:pt x="6243" y="4271"/>
                    <a:pt x="6243" y="4271"/>
                    <a:pt x="6269" y="4298"/>
                  </a:cubicBezTo>
                  <a:cubicBezTo>
                    <a:pt x="6269" y="4331"/>
                    <a:pt x="6295" y="4357"/>
                    <a:pt x="6322" y="4383"/>
                  </a:cubicBezTo>
                  <a:cubicBezTo>
                    <a:pt x="6322" y="4409"/>
                    <a:pt x="6348" y="4409"/>
                    <a:pt x="6348" y="4436"/>
                  </a:cubicBezTo>
                  <a:lnTo>
                    <a:pt x="6374" y="4462"/>
                  </a:lnTo>
                  <a:lnTo>
                    <a:pt x="6374" y="4495"/>
                  </a:lnTo>
                  <a:cubicBezTo>
                    <a:pt x="6374" y="4521"/>
                    <a:pt x="6407" y="4547"/>
                    <a:pt x="6407" y="4547"/>
                  </a:cubicBezTo>
                  <a:lnTo>
                    <a:pt x="6407" y="4600"/>
                  </a:lnTo>
                  <a:cubicBezTo>
                    <a:pt x="6407" y="4659"/>
                    <a:pt x="6433" y="4685"/>
                    <a:pt x="6433" y="4712"/>
                  </a:cubicBezTo>
                  <a:lnTo>
                    <a:pt x="6433" y="4764"/>
                  </a:lnTo>
                  <a:lnTo>
                    <a:pt x="6407" y="4764"/>
                  </a:lnTo>
                  <a:lnTo>
                    <a:pt x="6407" y="4712"/>
                  </a:lnTo>
                  <a:cubicBezTo>
                    <a:pt x="6374" y="4685"/>
                    <a:pt x="6374" y="4659"/>
                    <a:pt x="6348" y="4626"/>
                  </a:cubicBezTo>
                  <a:lnTo>
                    <a:pt x="6348" y="4600"/>
                  </a:lnTo>
                  <a:cubicBezTo>
                    <a:pt x="6348" y="4600"/>
                    <a:pt x="6348" y="4574"/>
                    <a:pt x="6322" y="4574"/>
                  </a:cubicBezTo>
                  <a:lnTo>
                    <a:pt x="6322" y="4521"/>
                  </a:lnTo>
                  <a:lnTo>
                    <a:pt x="6295" y="4495"/>
                  </a:lnTo>
                  <a:lnTo>
                    <a:pt x="6295" y="4462"/>
                  </a:lnTo>
                  <a:cubicBezTo>
                    <a:pt x="6295" y="4436"/>
                    <a:pt x="6269" y="4436"/>
                    <a:pt x="6269" y="4409"/>
                  </a:cubicBezTo>
                  <a:cubicBezTo>
                    <a:pt x="6269" y="4383"/>
                    <a:pt x="6243" y="4331"/>
                    <a:pt x="6243" y="4298"/>
                  </a:cubicBezTo>
                  <a:lnTo>
                    <a:pt x="6210" y="4271"/>
                  </a:lnTo>
                  <a:lnTo>
                    <a:pt x="6210" y="4245"/>
                  </a:lnTo>
                  <a:close/>
                  <a:moveTo>
                    <a:pt x="4186" y="4436"/>
                  </a:moveTo>
                  <a:lnTo>
                    <a:pt x="4186" y="4436"/>
                  </a:lnTo>
                  <a:cubicBezTo>
                    <a:pt x="4187" y="4436"/>
                    <a:pt x="4213" y="4462"/>
                    <a:pt x="4239" y="4462"/>
                  </a:cubicBezTo>
                  <a:cubicBezTo>
                    <a:pt x="4298" y="4462"/>
                    <a:pt x="4324" y="4495"/>
                    <a:pt x="4377" y="4521"/>
                  </a:cubicBezTo>
                  <a:cubicBezTo>
                    <a:pt x="4403" y="4547"/>
                    <a:pt x="4403" y="4547"/>
                    <a:pt x="4436" y="4547"/>
                  </a:cubicBezTo>
                  <a:cubicBezTo>
                    <a:pt x="4462" y="4574"/>
                    <a:pt x="4462" y="4574"/>
                    <a:pt x="4488" y="4574"/>
                  </a:cubicBezTo>
                  <a:lnTo>
                    <a:pt x="4488" y="4600"/>
                  </a:lnTo>
                  <a:lnTo>
                    <a:pt x="4515" y="4600"/>
                  </a:lnTo>
                  <a:cubicBezTo>
                    <a:pt x="4541" y="4626"/>
                    <a:pt x="4541" y="4626"/>
                    <a:pt x="4567" y="4659"/>
                  </a:cubicBezTo>
                  <a:cubicBezTo>
                    <a:pt x="4567" y="4659"/>
                    <a:pt x="4600" y="4659"/>
                    <a:pt x="4600" y="4685"/>
                  </a:cubicBezTo>
                  <a:lnTo>
                    <a:pt x="4626" y="4685"/>
                  </a:lnTo>
                  <a:cubicBezTo>
                    <a:pt x="4653" y="4738"/>
                    <a:pt x="4679" y="4764"/>
                    <a:pt x="4705" y="4791"/>
                  </a:cubicBezTo>
                  <a:cubicBezTo>
                    <a:pt x="4731" y="4823"/>
                    <a:pt x="4731" y="4850"/>
                    <a:pt x="4731" y="4850"/>
                  </a:cubicBezTo>
                  <a:cubicBezTo>
                    <a:pt x="4705" y="4850"/>
                    <a:pt x="4705" y="4823"/>
                    <a:pt x="4679" y="4823"/>
                  </a:cubicBezTo>
                  <a:cubicBezTo>
                    <a:pt x="4653" y="4791"/>
                    <a:pt x="4626" y="4764"/>
                    <a:pt x="4567" y="4738"/>
                  </a:cubicBezTo>
                  <a:lnTo>
                    <a:pt x="4541" y="4712"/>
                  </a:lnTo>
                  <a:lnTo>
                    <a:pt x="4515" y="4685"/>
                  </a:lnTo>
                  <a:cubicBezTo>
                    <a:pt x="4515" y="4685"/>
                    <a:pt x="4488" y="4685"/>
                    <a:pt x="4488" y="4659"/>
                  </a:cubicBezTo>
                  <a:lnTo>
                    <a:pt x="4462" y="4659"/>
                  </a:lnTo>
                  <a:lnTo>
                    <a:pt x="4436" y="4626"/>
                  </a:lnTo>
                  <a:cubicBezTo>
                    <a:pt x="4436" y="4626"/>
                    <a:pt x="4403" y="4626"/>
                    <a:pt x="4403" y="4600"/>
                  </a:cubicBezTo>
                  <a:cubicBezTo>
                    <a:pt x="4377" y="4600"/>
                    <a:pt x="4377" y="4574"/>
                    <a:pt x="4350" y="4574"/>
                  </a:cubicBezTo>
                  <a:cubicBezTo>
                    <a:pt x="4298" y="4547"/>
                    <a:pt x="4271" y="4521"/>
                    <a:pt x="4239" y="4495"/>
                  </a:cubicBezTo>
                  <a:cubicBezTo>
                    <a:pt x="4212" y="4462"/>
                    <a:pt x="4212" y="4462"/>
                    <a:pt x="4186" y="4436"/>
                  </a:cubicBezTo>
                  <a:close/>
                  <a:moveTo>
                    <a:pt x="1972" y="4271"/>
                  </a:moveTo>
                  <a:cubicBezTo>
                    <a:pt x="1972" y="4271"/>
                    <a:pt x="1939" y="4271"/>
                    <a:pt x="1939" y="4298"/>
                  </a:cubicBezTo>
                  <a:cubicBezTo>
                    <a:pt x="1912" y="4298"/>
                    <a:pt x="1886" y="4331"/>
                    <a:pt x="1860" y="4331"/>
                  </a:cubicBezTo>
                  <a:cubicBezTo>
                    <a:pt x="1834" y="4357"/>
                    <a:pt x="1774" y="4383"/>
                    <a:pt x="1722" y="4436"/>
                  </a:cubicBezTo>
                  <a:lnTo>
                    <a:pt x="1696" y="4462"/>
                  </a:lnTo>
                  <a:lnTo>
                    <a:pt x="1584" y="4521"/>
                  </a:lnTo>
                  <a:cubicBezTo>
                    <a:pt x="1558" y="4547"/>
                    <a:pt x="1531" y="4574"/>
                    <a:pt x="1505" y="4574"/>
                  </a:cubicBezTo>
                  <a:lnTo>
                    <a:pt x="1446" y="4626"/>
                  </a:lnTo>
                  <a:cubicBezTo>
                    <a:pt x="1420" y="4626"/>
                    <a:pt x="1393" y="4659"/>
                    <a:pt x="1367" y="4685"/>
                  </a:cubicBezTo>
                  <a:cubicBezTo>
                    <a:pt x="1341" y="4712"/>
                    <a:pt x="1314" y="4712"/>
                    <a:pt x="1282" y="4738"/>
                  </a:cubicBezTo>
                  <a:lnTo>
                    <a:pt x="1255" y="4764"/>
                  </a:lnTo>
                  <a:lnTo>
                    <a:pt x="1229" y="4791"/>
                  </a:lnTo>
                  <a:cubicBezTo>
                    <a:pt x="1176" y="4823"/>
                    <a:pt x="1117" y="4876"/>
                    <a:pt x="1091" y="4902"/>
                  </a:cubicBezTo>
                  <a:cubicBezTo>
                    <a:pt x="1065" y="4902"/>
                    <a:pt x="1038" y="4929"/>
                    <a:pt x="1038" y="4955"/>
                  </a:cubicBezTo>
                  <a:cubicBezTo>
                    <a:pt x="1012" y="4955"/>
                    <a:pt x="1012" y="4955"/>
                    <a:pt x="986" y="4988"/>
                  </a:cubicBezTo>
                  <a:cubicBezTo>
                    <a:pt x="1012" y="4955"/>
                    <a:pt x="1038" y="4902"/>
                    <a:pt x="1065" y="4876"/>
                  </a:cubicBezTo>
                  <a:cubicBezTo>
                    <a:pt x="1117" y="4823"/>
                    <a:pt x="1176" y="4764"/>
                    <a:pt x="1229" y="4712"/>
                  </a:cubicBezTo>
                  <a:lnTo>
                    <a:pt x="1255" y="4685"/>
                  </a:lnTo>
                  <a:cubicBezTo>
                    <a:pt x="1282" y="4685"/>
                    <a:pt x="1314" y="4659"/>
                    <a:pt x="1341" y="4626"/>
                  </a:cubicBezTo>
                  <a:cubicBezTo>
                    <a:pt x="1341" y="4600"/>
                    <a:pt x="1367" y="4574"/>
                    <a:pt x="1393" y="4574"/>
                  </a:cubicBezTo>
                  <a:lnTo>
                    <a:pt x="1420" y="4547"/>
                  </a:lnTo>
                  <a:lnTo>
                    <a:pt x="1446" y="4521"/>
                  </a:lnTo>
                  <a:cubicBezTo>
                    <a:pt x="1479" y="4521"/>
                    <a:pt x="1505" y="4495"/>
                    <a:pt x="1531" y="4462"/>
                  </a:cubicBezTo>
                  <a:cubicBezTo>
                    <a:pt x="1558" y="4462"/>
                    <a:pt x="1584" y="4436"/>
                    <a:pt x="1610" y="4436"/>
                  </a:cubicBezTo>
                  <a:lnTo>
                    <a:pt x="1643" y="4409"/>
                  </a:lnTo>
                  <a:cubicBezTo>
                    <a:pt x="1722" y="4357"/>
                    <a:pt x="1807" y="4331"/>
                    <a:pt x="1860" y="4298"/>
                  </a:cubicBezTo>
                  <a:cubicBezTo>
                    <a:pt x="1912" y="4298"/>
                    <a:pt x="1939" y="4271"/>
                    <a:pt x="1972" y="4271"/>
                  </a:cubicBezTo>
                  <a:close/>
                  <a:moveTo>
                    <a:pt x="6131" y="4409"/>
                  </a:moveTo>
                  <a:cubicBezTo>
                    <a:pt x="6131" y="4436"/>
                    <a:pt x="6131" y="4436"/>
                    <a:pt x="6157" y="4462"/>
                  </a:cubicBezTo>
                  <a:cubicBezTo>
                    <a:pt x="6184" y="4495"/>
                    <a:pt x="6184" y="4521"/>
                    <a:pt x="6210" y="4574"/>
                  </a:cubicBezTo>
                  <a:lnTo>
                    <a:pt x="6243" y="4626"/>
                  </a:lnTo>
                  <a:lnTo>
                    <a:pt x="6269" y="4685"/>
                  </a:lnTo>
                  <a:lnTo>
                    <a:pt x="6295" y="4738"/>
                  </a:lnTo>
                  <a:lnTo>
                    <a:pt x="6295" y="4791"/>
                  </a:lnTo>
                  <a:lnTo>
                    <a:pt x="6295" y="4823"/>
                  </a:lnTo>
                  <a:cubicBezTo>
                    <a:pt x="6295" y="4850"/>
                    <a:pt x="6322" y="4902"/>
                    <a:pt x="6322" y="4929"/>
                  </a:cubicBezTo>
                  <a:lnTo>
                    <a:pt x="6322" y="4988"/>
                  </a:lnTo>
                  <a:lnTo>
                    <a:pt x="6295" y="4988"/>
                  </a:lnTo>
                  <a:lnTo>
                    <a:pt x="6295" y="4929"/>
                  </a:lnTo>
                  <a:cubicBezTo>
                    <a:pt x="6269" y="4902"/>
                    <a:pt x="6243" y="4850"/>
                    <a:pt x="6243" y="4823"/>
                  </a:cubicBezTo>
                  <a:lnTo>
                    <a:pt x="6243" y="4791"/>
                  </a:lnTo>
                  <a:lnTo>
                    <a:pt x="6210" y="4764"/>
                  </a:lnTo>
                  <a:lnTo>
                    <a:pt x="6184" y="4712"/>
                  </a:lnTo>
                  <a:lnTo>
                    <a:pt x="6184" y="4659"/>
                  </a:lnTo>
                  <a:lnTo>
                    <a:pt x="6157" y="4574"/>
                  </a:lnTo>
                  <a:cubicBezTo>
                    <a:pt x="6157" y="4547"/>
                    <a:pt x="6131" y="4521"/>
                    <a:pt x="6131" y="4462"/>
                  </a:cubicBezTo>
                  <a:lnTo>
                    <a:pt x="6131" y="4409"/>
                  </a:lnTo>
                  <a:close/>
                  <a:moveTo>
                    <a:pt x="5665" y="4002"/>
                  </a:moveTo>
                  <a:cubicBezTo>
                    <a:pt x="5665" y="4028"/>
                    <a:pt x="5691" y="4055"/>
                    <a:pt x="5691" y="4107"/>
                  </a:cubicBezTo>
                  <a:cubicBezTo>
                    <a:pt x="5717" y="4166"/>
                    <a:pt x="5717" y="4219"/>
                    <a:pt x="5750" y="4271"/>
                  </a:cubicBezTo>
                  <a:cubicBezTo>
                    <a:pt x="5750" y="4298"/>
                    <a:pt x="5776" y="4331"/>
                    <a:pt x="5776" y="4357"/>
                  </a:cubicBezTo>
                  <a:cubicBezTo>
                    <a:pt x="5776" y="4357"/>
                    <a:pt x="5776" y="4383"/>
                    <a:pt x="5803" y="4383"/>
                  </a:cubicBezTo>
                  <a:cubicBezTo>
                    <a:pt x="5803" y="4436"/>
                    <a:pt x="5829" y="4462"/>
                    <a:pt x="5829" y="4495"/>
                  </a:cubicBezTo>
                  <a:lnTo>
                    <a:pt x="5881" y="4600"/>
                  </a:lnTo>
                  <a:lnTo>
                    <a:pt x="5914" y="4712"/>
                  </a:lnTo>
                  <a:cubicBezTo>
                    <a:pt x="5941" y="4764"/>
                    <a:pt x="5967" y="4850"/>
                    <a:pt x="5993" y="4902"/>
                  </a:cubicBezTo>
                  <a:cubicBezTo>
                    <a:pt x="5993" y="4929"/>
                    <a:pt x="5993" y="4955"/>
                    <a:pt x="6019" y="5014"/>
                  </a:cubicBezTo>
                  <a:cubicBezTo>
                    <a:pt x="5993" y="4988"/>
                    <a:pt x="5967" y="4955"/>
                    <a:pt x="5967" y="4902"/>
                  </a:cubicBezTo>
                  <a:cubicBezTo>
                    <a:pt x="5941" y="4850"/>
                    <a:pt x="5881" y="4791"/>
                    <a:pt x="5855" y="4738"/>
                  </a:cubicBezTo>
                  <a:lnTo>
                    <a:pt x="5829" y="4626"/>
                  </a:lnTo>
                  <a:lnTo>
                    <a:pt x="5776" y="4521"/>
                  </a:lnTo>
                  <a:cubicBezTo>
                    <a:pt x="5750" y="4495"/>
                    <a:pt x="5750" y="4436"/>
                    <a:pt x="5717" y="4409"/>
                  </a:cubicBezTo>
                  <a:cubicBezTo>
                    <a:pt x="5717" y="4383"/>
                    <a:pt x="5717" y="4357"/>
                    <a:pt x="5691" y="4331"/>
                  </a:cubicBezTo>
                  <a:lnTo>
                    <a:pt x="5691" y="4298"/>
                  </a:lnTo>
                  <a:cubicBezTo>
                    <a:pt x="5665" y="4219"/>
                    <a:pt x="5665" y="4166"/>
                    <a:pt x="5665" y="4107"/>
                  </a:cubicBezTo>
                  <a:lnTo>
                    <a:pt x="5665" y="4002"/>
                  </a:lnTo>
                  <a:close/>
                  <a:moveTo>
                    <a:pt x="3391" y="5014"/>
                  </a:moveTo>
                  <a:cubicBezTo>
                    <a:pt x="3450" y="5040"/>
                    <a:pt x="3503" y="5040"/>
                    <a:pt x="3529" y="5040"/>
                  </a:cubicBezTo>
                  <a:cubicBezTo>
                    <a:pt x="3582" y="5067"/>
                    <a:pt x="3614" y="5067"/>
                    <a:pt x="3614" y="5067"/>
                  </a:cubicBezTo>
                  <a:lnTo>
                    <a:pt x="2872" y="5067"/>
                  </a:lnTo>
                  <a:cubicBezTo>
                    <a:pt x="2846" y="5067"/>
                    <a:pt x="2819" y="5067"/>
                    <a:pt x="2793" y="5040"/>
                  </a:cubicBezTo>
                  <a:lnTo>
                    <a:pt x="2872" y="5040"/>
                  </a:lnTo>
                  <a:cubicBezTo>
                    <a:pt x="2898" y="5014"/>
                    <a:pt x="2957" y="5014"/>
                    <a:pt x="3036" y="5014"/>
                  </a:cubicBezTo>
                  <a:close/>
                  <a:moveTo>
                    <a:pt x="5967" y="4462"/>
                  </a:moveTo>
                  <a:cubicBezTo>
                    <a:pt x="5967" y="4495"/>
                    <a:pt x="5993" y="4521"/>
                    <a:pt x="5993" y="4521"/>
                  </a:cubicBezTo>
                  <a:cubicBezTo>
                    <a:pt x="6019" y="4574"/>
                    <a:pt x="6019" y="4600"/>
                    <a:pt x="6046" y="4626"/>
                  </a:cubicBezTo>
                  <a:lnTo>
                    <a:pt x="6079" y="4712"/>
                  </a:lnTo>
                  <a:lnTo>
                    <a:pt x="6105" y="4764"/>
                  </a:lnTo>
                  <a:lnTo>
                    <a:pt x="6131" y="4823"/>
                  </a:lnTo>
                  <a:lnTo>
                    <a:pt x="6131" y="4876"/>
                  </a:lnTo>
                  <a:lnTo>
                    <a:pt x="6131" y="4902"/>
                  </a:lnTo>
                  <a:cubicBezTo>
                    <a:pt x="6157" y="4929"/>
                    <a:pt x="6157" y="4988"/>
                    <a:pt x="6157" y="5014"/>
                  </a:cubicBezTo>
                  <a:lnTo>
                    <a:pt x="6157" y="5067"/>
                  </a:lnTo>
                  <a:cubicBezTo>
                    <a:pt x="6157" y="5067"/>
                    <a:pt x="6131" y="5040"/>
                    <a:pt x="6131" y="5014"/>
                  </a:cubicBezTo>
                  <a:cubicBezTo>
                    <a:pt x="6131" y="4988"/>
                    <a:pt x="6105" y="4955"/>
                    <a:pt x="6079" y="4902"/>
                  </a:cubicBezTo>
                  <a:lnTo>
                    <a:pt x="6079" y="4850"/>
                  </a:lnTo>
                  <a:lnTo>
                    <a:pt x="6046" y="4791"/>
                  </a:lnTo>
                  <a:lnTo>
                    <a:pt x="6019" y="4712"/>
                  </a:lnTo>
                  <a:lnTo>
                    <a:pt x="5993" y="4659"/>
                  </a:lnTo>
                  <a:cubicBezTo>
                    <a:pt x="5993" y="4626"/>
                    <a:pt x="5967" y="4574"/>
                    <a:pt x="5967" y="4547"/>
                  </a:cubicBezTo>
                  <a:lnTo>
                    <a:pt x="5967" y="4495"/>
                  </a:lnTo>
                  <a:lnTo>
                    <a:pt x="5967" y="4462"/>
                  </a:lnTo>
                  <a:close/>
                  <a:moveTo>
                    <a:pt x="2326" y="5093"/>
                  </a:moveTo>
                  <a:cubicBezTo>
                    <a:pt x="2326" y="5093"/>
                    <a:pt x="2300" y="5119"/>
                    <a:pt x="2267" y="5119"/>
                  </a:cubicBezTo>
                  <a:lnTo>
                    <a:pt x="2103" y="5152"/>
                  </a:lnTo>
                  <a:lnTo>
                    <a:pt x="1998" y="5178"/>
                  </a:lnTo>
                  <a:cubicBezTo>
                    <a:pt x="1998" y="5205"/>
                    <a:pt x="1972" y="5205"/>
                    <a:pt x="1939" y="5205"/>
                  </a:cubicBezTo>
                  <a:lnTo>
                    <a:pt x="1886" y="5231"/>
                  </a:lnTo>
                  <a:lnTo>
                    <a:pt x="1807" y="5231"/>
                  </a:lnTo>
                  <a:cubicBezTo>
                    <a:pt x="1774" y="5257"/>
                    <a:pt x="1774" y="5257"/>
                    <a:pt x="1748" y="5257"/>
                  </a:cubicBezTo>
                  <a:lnTo>
                    <a:pt x="1558" y="5316"/>
                  </a:lnTo>
                  <a:cubicBezTo>
                    <a:pt x="1531" y="5343"/>
                    <a:pt x="1505" y="5343"/>
                    <a:pt x="1505" y="5343"/>
                  </a:cubicBezTo>
                  <a:lnTo>
                    <a:pt x="1479" y="5343"/>
                  </a:lnTo>
                  <a:cubicBezTo>
                    <a:pt x="1479" y="5343"/>
                    <a:pt x="1505" y="5316"/>
                    <a:pt x="1558" y="5283"/>
                  </a:cubicBezTo>
                  <a:cubicBezTo>
                    <a:pt x="1584" y="5283"/>
                    <a:pt x="1643" y="5257"/>
                    <a:pt x="1696" y="5231"/>
                  </a:cubicBezTo>
                  <a:lnTo>
                    <a:pt x="1722" y="5205"/>
                  </a:lnTo>
                  <a:cubicBezTo>
                    <a:pt x="1748" y="5205"/>
                    <a:pt x="1774" y="5205"/>
                    <a:pt x="1807" y="5178"/>
                  </a:cubicBezTo>
                  <a:cubicBezTo>
                    <a:pt x="1807" y="5178"/>
                    <a:pt x="1834" y="5178"/>
                    <a:pt x="1860" y="5152"/>
                  </a:cubicBezTo>
                  <a:lnTo>
                    <a:pt x="1912" y="5152"/>
                  </a:lnTo>
                  <a:cubicBezTo>
                    <a:pt x="1939" y="5152"/>
                    <a:pt x="1972" y="5119"/>
                    <a:pt x="1998" y="5119"/>
                  </a:cubicBezTo>
                  <a:lnTo>
                    <a:pt x="2050" y="5119"/>
                  </a:lnTo>
                  <a:cubicBezTo>
                    <a:pt x="2077" y="5119"/>
                    <a:pt x="2077" y="5093"/>
                    <a:pt x="2077" y="5093"/>
                  </a:cubicBezTo>
                  <a:close/>
                  <a:moveTo>
                    <a:pt x="3365" y="5178"/>
                  </a:moveTo>
                  <a:cubicBezTo>
                    <a:pt x="3450" y="5178"/>
                    <a:pt x="3529" y="5205"/>
                    <a:pt x="3582" y="5231"/>
                  </a:cubicBezTo>
                  <a:cubicBezTo>
                    <a:pt x="3529" y="5205"/>
                    <a:pt x="3476" y="5205"/>
                    <a:pt x="3391" y="5205"/>
                  </a:cubicBezTo>
                  <a:lnTo>
                    <a:pt x="3365" y="5205"/>
                  </a:lnTo>
                  <a:cubicBezTo>
                    <a:pt x="3227" y="5205"/>
                    <a:pt x="3089" y="5205"/>
                    <a:pt x="2924" y="5231"/>
                  </a:cubicBezTo>
                  <a:lnTo>
                    <a:pt x="2760" y="5231"/>
                  </a:lnTo>
                  <a:cubicBezTo>
                    <a:pt x="2734" y="5231"/>
                    <a:pt x="2708" y="5231"/>
                    <a:pt x="2681" y="5257"/>
                  </a:cubicBezTo>
                  <a:cubicBezTo>
                    <a:pt x="2629" y="5257"/>
                    <a:pt x="2543" y="5257"/>
                    <a:pt x="2432" y="5283"/>
                  </a:cubicBezTo>
                  <a:lnTo>
                    <a:pt x="2326" y="5283"/>
                  </a:lnTo>
                  <a:lnTo>
                    <a:pt x="2188" y="5316"/>
                  </a:lnTo>
                  <a:cubicBezTo>
                    <a:pt x="2136" y="5316"/>
                    <a:pt x="2050" y="5343"/>
                    <a:pt x="1972" y="5369"/>
                  </a:cubicBezTo>
                  <a:cubicBezTo>
                    <a:pt x="1834" y="5395"/>
                    <a:pt x="1669" y="5448"/>
                    <a:pt x="1558" y="5507"/>
                  </a:cubicBezTo>
                  <a:lnTo>
                    <a:pt x="1531" y="5507"/>
                  </a:lnTo>
                  <a:cubicBezTo>
                    <a:pt x="1479" y="5533"/>
                    <a:pt x="1446" y="5533"/>
                    <a:pt x="1393" y="5559"/>
                  </a:cubicBezTo>
                  <a:cubicBezTo>
                    <a:pt x="1446" y="5533"/>
                    <a:pt x="1479" y="5507"/>
                    <a:pt x="1558" y="5481"/>
                  </a:cubicBezTo>
                  <a:cubicBezTo>
                    <a:pt x="1669" y="5395"/>
                    <a:pt x="1807" y="5343"/>
                    <a:pt x="1939" y="5316"/>
                  </a:cubicBezTo>
                  <a:cubicBezTo>
                    <a:pt x="2024" y="5283"/>
                    <a:pt x="2136" y="5257"/>
                    <a:pt x="2188" y="5257"/>
                  </a:cubicBezTo>
                  <a:lnTo>
                    <a:pt x="2300" y="5231"/>
                  </a:lnTo>
                  <a:lnTo>
                    <a:pt x="2432" y="5205"/>
                  </a:lnTo>
                  <a:cubicBezTo>
                    <a:pt x="2543" y="5205"/>
                    <a:pt x="2596" y="5178"/>
                    <a:pt x="2681" y="5178"/>
                  </a:cubicBezTo>
                  <a:close/>
                  <a:moveTo>
                    <a:pt x="1939" y="0"/>
                  </a:moveTo>
                  <a:cubicBezTo>
                    <a:pt x="1558" y="276"/>
                    <a:pt x="1479" y="578"/>
                    <a:pt x="1479" y="684"/>
                  </a:cubicBezTo>
                  <a:cubicBezTo>
                    <a:pt x="1367" y="519"/>
                    <a:pt x="1393" y="414"/>
                    <a:pt x="1393" y="414"/>
                  </a:cubicBezTo>
                  <a:lnTo>
                    <a:pt x="1367" y="414"/>
                  </a:lnTo>
                  <a:cubicBezTo>
                    <a:pt x="1012" y="1012"/>
                    <a:pt x="546" y="1288"/>
                    <a:pt x="519" y="1288"/>
                  </a:cubicBezTo>
                  <a:lnTo>
                    <a:pt x="519" y="1314"/>
                  </a:lnTo>
                  <a:cubicBezTo>
                    <a:pt x="684" y="1374"/>
                    <a:pt x="789" y="1479"/>
                    <a:pt x="874" y="1564"/>
                  </a:cubicBezTo>
                  <a:cubicBezTo>
                    <a:pt x="736" y="1452"/>
                    <a:pt x="572" y="1426"/>
                    <a:pt x="572" y="1426"/>
                  </a:cubicBezTo>
                  <a:lnTo>
                    <a:pt x="546" y="1426"/>
                  </a:lnTo>
                  <a:lnTo>
                    <a:pt x="546" y="1452"/>
                  </a:lnTo>
                  <a:cubicBezTo>
                    <a:pt x="736" y="1702"/>
                    <a:pt x="822" y="1866"/>
                    <a:pt x="848" y="1945"/>
                  </a:cubicBezTo>
                  <a:cubicBezTo>
                    <a:pt x="624" y="1728"/>
                    <a:pt x="408" y="1728"/>
                    <a:pt x="408" y="1728"/>
                  </a:cubicBezTo>
                  <a:lnTo>
                    <a:pt x="408" y="1755"/>
                  </a:lnTo>
                  <a:cubicBezTo>
                    <a:pt x="624" y="1919"/>
                    <a:pt x="710" y="2083"/>
                    <a:pt x="762" y="2162"/>
                  </a:cubicBezTo>
                  <a:cubicBezTo>
                    <a:pt x="460" y="1945"/>
                    <a:pt x="355" y="1919"/>
                    <a:pt x="355" y="1919"/>
                  </a:cubicBezTo>
                  <a:lnTo>
                    <a:pt x="329" y="1919"/>
                  </a:lnTo>
                  <a:lnTo>
                    <a:pt x="329" y="1945"/>
                  </a:lnTo>
                  <a:cubicBezTo>
                    <a:pt x="493" y="2031"/>
                    <a:pt x="519" y="2162"/>
                    <a:pt x="546" y="2248"/>
                  </a:cubicBezTo>
                  <a:cubicBezTo>
                    <a:pt x="434" y="2110"/>
                    <a:pt x="329" y="2057"/>
                    <a:pt x="270" y="2057"/>
                  </a:cubicBezTo>
                  <a:cubicBezTo>
                    <a:pt x="217" y="2057"/>
                    <a:pt x="191" y="2083"/>
                    <a:pt x="164" y="2136"/>
                  </a:cubicBezTo>
                  <a:cubicBezTo>
                    <a:pt x="79" y="2248"/>
                    <a:pt x="105" y="2491"/>
                    <a:pt x="191" y="2655"/>
                  </a:cubicBezTo>
                  <a:cubicBezTo>
                    <a:pt x="0" y="3148"/>
                    <a:pt x="243" y="4107"/>
                    <a:pt x="270" y="4133"/>
                  </a:cubicBezTo>
                  <a:lnTo>
                    <a:pt x="270" y="4166"/>
                  </a:lnTo>
                  <a:cubicBezTo>
                    <a:pt x="296" y="4166"/>
                    <a:pt x="296" y="4166"/>
                    <a:pt x="296" y="4133"/>
                  </a:cubicBezTo>
                  <a:lnTo>
                    <a:pt x="296" y="3805"/>
                  </a:lnTo>
                  <a:cubicBezTo>
                    <a:pt x="296" y="4107"/>
                    <a:pt x="355" y="4462"/>
                    <a:pt x="493" y="4712"/>
                  </a:cubicBezTo>
                  <a:lnTo>
                    <a:pt x="519" y="4712"/>
                  </a:lnTo>
                  <a:cubicBezTo>
                    <a:pt x="598" y="4495"/>
                    <a:pt x="710" y="4357"/>
                    <a:pt x="762" y="4271"/>
                  </a:cubicBezTo>
                  <a:lnTo>
                    <a:pt x="762" y="4271"/>
                  </a:lnTo>
                  <a:cubicBezTo>
                    <a:pt x="296" y="5119"/>
                    <a:pt x="296" y="6026"/>
                    <a:pt x="296" y="6026"/>
                  </a:cubicBezTo>
                  <a:cubicBezTo>
                    <a:pt x="296" y="6052"/>
                    <a:pt x="296" y="6052"/>
                    <a:pt x="329" y="6052"/>
                  </a:cubicBezTo>
                  <a:cubicBezTo>
                    <a:pt x="381" y="5809"/>
                    <a:pt x="460" y="5612"/>
                    <a:pt x="519" y="5507"/>
                  </a:cubicBezTo>
                  <a:lnTo>
                    <a:pt x="519" y="5507"/>
                  </a:lnTo>
                  <a:cubicBezTo>
                    <a:pt x="329" y="6355"/>
                    <a:pt x="460" y="6821"/>
                    <a:pt x="493" y="6926"/>
                  </a:cubicBezTo>
                  <a:lnTo>
                    <a:pt x="460" y="7064"/>
                  </a:lnTo>
                  <a:lnTo>
                    <a:pt x="493" y="7064"/>
                  </a:lnTo>
                  <a:lnTo>
                    <a:pt x="546" y="6959"/>
                  </a:lnTo>
                  <a:lnTo>
                    <a:pt x="519" y="6926"/>
                  </a:lnTo>
                  <a:lnTo>
                    <a:pt x="546" y="6874"/>
                  </a:lnTo>
                  <a:cubicBezTo>
                    <a:pt x="624" y="6519"/>
                    <a:pt x="762" y="6381"/>
                    <a:pt x="762" y="6381"/>
                  </a:cubicBezTo>
                  <a:lnTo>
                    <a:pt x="762" y="6355"/>
                  </a:lnTo>
                  <a:cubicBezTo>
                    <a:pt x="657" y="6000"/>
                    <a:pt x="762" y="5533"/>
                    <a:pt x="822" y="5343"/>
                  </a:cubicBezTo>
                  <a:cubicBezTo>
                    <a:pt x="822" y="5941"/>
                    <a:pt x="986" y="6302"/>
                    <a:pt x="986" y="6302"/>
                  </a:cubicBezTo>
                  <a:lnTo>
                    <a:pt x="1012" y="6302"/>
                  </a:lnTo>
                  <a:cubicBezTo>
                    <a:pt x="1117" y="5809"/>
                    <a:pt x="1558" y="5671"/>
                    <a:pt x="1643" y="5645"/>
                  </a:cubicBezTo>
                  <a:lnTo>
                    <a:pt x="1643" y="5862"/>
                  </a:lnTo>
                  <a:lnTo>
                    <a:pt x="1669" y="5862"/>
                  </a:lnTo>
                  <a:lnTo>
                    <a:pt x="1834" y="5533"/>
                  </a:lnTo>
                  <a:cubicBezTo>
                    <a:pt x="2300" y="5421"/>
                    <a:pt x="2760" y="5369"/>
                    <a:pt x="3200" y="5369"/>
                  </a:cubicBezTo>
                  <a:cubicBezTo>
                    <a:pt x="3582" y="5369"/>
                    <a:pt x="3805" y="5395"/>
                    <a:pt x="3858" y="5421"/>
                  </a:cubicBezTo>
                  <a:lnTo>
                    <a:pt x="4048" y="5645"/>
                  </a:lnTo>
                  <a:lnTo>
                    <a:pt x="4074" y="5645"/>
                  </a:lnTo>
                  <a:lnTo>
                    <a:pt x="4074" y="5481"/>
                  </a:lnTo>
                  <a:cubicBezTo>
                    <a:pt x="4350" y="5671"/>
                    <a:pt x="4567" y="6000"/>
                    <a:pt x="4567" y="6000"/>
                  </a:cubicBezTo>
                  <a:lnTo>
                    <a:pt x="4600" y="6000"/>
                  </a:lnTo>
                  <a:lnTo>
                    <a:pt x="4600" y="5973"/>
                  </a:lnTo>
                  <a:cubicBezTo>
                    <a:pt x="4488" y="5257"/>
                    <a:pt x="4160" y="5093"/>
                    <a:pt x="4133" y="5067"/>
                  </a:cubicBezTo>
                  <a:cubicBezTo>
                    <a:pt x="4074" y="4876"/>
                    <a:pt x="3995" y="4712"/>
                    <a:pt x="3943" y="4600"/>
                  </a:cubicBezTo>
                  <a:lnTo>
                    <a:pt x="3943" y="4600"/>
                  </a:lnTo>
                  <a:cubicBezTo>
                    <a:pt x="4239" y="4902"/>
                    <a:pt x="4298" y="5067"/>
                    <a:pt x="4298" y="5067"/>
                  </a:cubicBezTo>
                  <a:cubicBezTo>
                    <a:pt x="5007" y="5481"/>
                    <a:pt x="5336" y="5888"/>
                    <a:pt x="5448" y="6079"/>
                  </a:cubicBezTo>
                  <a:cubicBezTo>
                    <a:pt x="5500" y="6190"/>
                    <a:pt x="5553" y="6269"/>
                    <a:pt x="5553" y="6269"/>
                  </a:cubicBezTo>
                  <a:cubicBezTo>
                    <a:pt x="5586" y="6269"/>
                    <a:pt x="5586" y="6269"/>
                    <a:pt x="5586" y="6243"/>
                  </a:cubicBezTo>
                  <a:cubicBezTo>
                    <a:pt x="5586" y="6243"/>
                    <a:pt x="5553" y="6217"/>
                    <a:pt x="5553" y="6190"/>
                  </a:cubicBezTo>
                  <a:cubicBezTo>
                    <a:pt x="5527" y="6138"/>
                    <a:pt x="5500" y="6105"/>
                    <a:pt x="5474" y="6079"/>
                  </a:cubicBezTo>
                  <a:cubicBezTo>
                    <a:pt x="5283" y="5671"/>
                    <a:pt x="5224" y="5533"/>
                    <a:pt x="5198" y="5481"/>
                  </a:cubicBezTo>
                  <a:lnTo>
                    <a:pt x="5198" y="5481"/>
                  </a:lnTo>
                  <a:cubicBezTo>
                    <a:pt x="5474" y="5671"/>
                    <a:pt x="5586" y="5835"/>
                    <a:pt x="5586" y="5862"/>
                  </a:cubicBezTo>
                  <a:cubicBezTo>
                    <a:pt x="5612" y="5862"/>
                    <a:pt x="5612" y="5835"/>
                    <a:pt x="5612" y="5835"/>
                  </a:cubicBezTo>
                  <a:cubicBezTo>
                    <a:pt x="5421" y="5257"/>
                    <a:pt x="5145" y="5040"/>
                    <a:pt x="5093" y="5014"/>
                  </a:cubicBezTo>
                  <a:cubicBezTo>
                    <a:pt x="4817" y="4081"/>
                    <a:pt x="4764" y="3864"/>
                    <a:pt x="4679" y="3641"/>
                  </a:cubicBezTo>
                  <a:cubicBezTo>
                    <a:pt x="4515" y="3345"/>
                    <a:pt x="4403" y="3181"/>
                    <a:pt x="4350" y="3069"/>
                  </a:cubicBezTo>
                  <a:lnTo>
                    <a:pt x="4350" y="3069"/>
                  </a:lnTo>
                  <a:cubicBezTo>
                    <a:pt x="4929" y="3536"/>
                    <a:pt x="4981" y="3917"/>
                    <a:pt x="5034" y="4166"/>
                  </a:cubicBezTo>
                  <a:cubicBezTo>
                    <a:pt x="5060" y="4383"/>
                    <a:pt x="5500" y="5257"/>
                    <a:pt x="5881" y="5507"/>
                  </a:cubicBezTo>
                  <a:lnTo>
                    <a:pt x="5881" y="5481"/>
                  </a:lnTo>
                  <a:cubicBezTo>
                    <a:pt x="5474" y="4955"/>
                    <a:pt x="5421" y="4547"/>
                    <a:pt x="5421" y="4547"/>
                  </a:cubicBezTo>
                  <a:cubicBezTo>
                    <a:pt x="5336" y="3726"/>
                    <a:pt x="5310" y="3207"/>
                    <a:pt x="5283" y="2984"/>
                  </a:cubicBezTo>
                  <a:lnTo>
                    <a:pt x="5283" y="2984"/>
                  </a:lnTo>
                  <a:cubicBezTo>
                    <a:pt x="5421" y="3398"/>
                    <a:pt x="5474" y="3779"/>
                    <a:pt x="5500" y="4081"/>
                  </a:cubicBezTo>
                  <a:cubicBezTo>
                    <a:pt x="5527" y="4298"/>
                    <a:pt x="5553" y="4462"/>
                    <a:pt x="5612" y="4521"/>
                  </a:cubicBezTo>
                  <a:cubicBezTo>
                    <a:pt x="5638" y="4600"/>
                    <a:pt x="5691" y="4712"/>
                    <a:pt x="5717" y="4791"/>
                  </a:cubicBezTo>
                  <a:cubicBezTo>
                    <a:pt x="5776" y="4929"/>
                    <a:pt x="5829" y="5040"/>
                    <a:pt x="5881" y="5119"/>
                  </a:cubicBezTo>
                  <a:cubicBezTo>
                    <a:pt x="5967" y="5205"/>
                    <a:pt x="5967" y="5421"/>
                    <a:pt x="5967" y="5671"/>
                  </a:cubicBezTo>
                  <a:cubicBezTo>
                    <a:pt x="5967" y="5862"/>
                    <a:pt x="5967" y="6105"/>
                    <a:pt x="5993" y="6302"/>
                  </a:cubicBezTo>
                  <a:cubicBezTo>
                    <a:pt x="6105" y="6709"/>
                    <a:pt x="6046" y="7583"/>
                    <a:pt x="6046" y="7616"/>
                  </a:cubicBezTo>
                  <a:lnTo>
                    <a:pt x="6079" y="7616"/>
                  </a:lnTo>
                  <a:cubicBezTo>
                    <a:pt x="6269" y="6874"/>
                    <a:pt x="6269" y="6631"/>
                    <a:pt x="6210" y="6381"/>
                  </a:cubicBezTo>
                  <a:cubicBezTo>
                    <a:pt x="6184" y="6190"/>
                    <a:pt x="6210" y="5750"/>
                    <a:pt x="6243" y="5559"/>
                  </a:cubicBezTo>
                  <a:cubicBezTo>
                    <a:pt x="6322" y="5941"/>
                    <a:pt x="6460" y="6328"/>
                    <a:pt x="6486" y="6328"/>
                  </a:cubicBezTo>
                  <a:cubicBezTo>
                    <a:pt x="6486" y="6052"/>
                    <a:pt x="6512" y="5941"/>
                    <a:pt x="6571" y="5835"/>
                  </a:cubicBezTo>
                  <a:cubicBezTo>
                    <a:pt x="6624" y="5724"/>
                    <a:pt x="6650" y="5612"/>
                    <a:pt x="6598" y="5283"/>
                  </a:cubicBezTo>
                  <a:lnTo>
                    <a:pt x="6598" y="5283"/>
                  </a:lnTo>
                  <a:cubicBezTo>
                    <a:pt x="6736" y="5395"/>
                    <a:pt x="6788" y="5559"/>
                    <a:pt x="6815" y="5559"/>
                  </a:cubicBezTo>
                  <a:cubicBezTo>
                    <a:pt x="6815" y="5067"/>
                    <a:pt x="6736" y="4791"/>
                    <a:pt x="6677" y="4659"/>
                  </a:cubicBezTo>
                  <a:lnTo>
                    <a:pt x="6677" y="4659"/>
                  </a:lnTo>
                  <a:cubicBezTo>
                    <a:pt x="6736" y="4738"/>
                    <a:pt x="6762" y="4850"/>
                    <a:pt x="6788" y="4929"/>
                  </a:cubicBezTo>
                  <a:cubicBezTo>
                    <a:pt x="6788" y="4988"/>
                    <a:pt x="6815" y="5014"/>
                    <a:pt x="6815" y="5014"/>
                  </a:cubicBezTo>
                  <a:cubicBezTo>
                    <a:pt x="6841" y="5014"/>
                    <a:pt x="6841" y="5014"/>
                    <a:pt x="6867" y="4823"/>
                  </a:cubicBezTo>
                  <a:cubicBezTo>
                    <a:pt x="6900" y="4409"/>
                    <a:pt x="6788" y="4271"/>
                    <a:pt x="6762" y="4245"/>
                  </a:cubicBezTo>
                  <a:cubicBezTo>
                    <a:pt x="6703" y="3614"/>
                    <a:pt x="6539" y="2984"/>
                    <a:pt x="6486" y="2793"/>
                  </a:cubicBezTo>
                  <a:cubicBezTo>
                    <a:pt x="6243" y="1834"/>
                    <a:pt x="5586" y="1314"/>
                    <a:pt x="5553" y="1288"/>
                  </a:cubicBezTo>
                  <a:cubicBezTo>
                    <a:pt x="5553" y="1288"/>
                    <a:pt x="5034" y="881"/>
                    <a:pt x="4731" y="795"/>
                  </a:cubicBezTo>
                  <a:cubicBezTo>
                    <a:pt x="3805" y="329"/>
                    <a:pt x="3174" y="224"/>
                    <a:pt x="2819" y="224"/>
                  </a:cubicBezTo>
                  <a:cubicBezTo>
                    <a:pt x="2464" y="224"/>
                    <a:pt x="2300" y="302"/>
                    <a:pt x="2267" y="329"/>
                  </a:cubicBezTo>
                  <a:cubicBezTo>
                    <a:pt x="2077" y="329"/>
                    <a:pt x="1939" y="302"/>
                    <a:pt x="1912" y="224"/>
                  </a:cubicBezTo>
                  <a:cubicBezTo>
                    <a:pt x="1860" y="138"/>
                    <a:pt x="1939" y="0"/>
                    <a:pt x="19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70"/>
            <p:cNvSpPr/>
            <p:nvPr/>
          </p:nvSpPr>
          <p:spPr>
            <a:xfrm>
              <a:off x="7787500" y="2690719"/>
              <a:ext cx="41067" cy="300286"/>
            </a:xfrm>
            <a:custGeom>
              <a:rect b="b" l="l" r="r" t="t"/>
              <a:pathLst>
                <a:path extrusionOk="0" h="2413" w="330">
                  <a:moveTo>
                    <a:pt x="27" y="1"/>
                  </a:moveTo>
                  <a:cubicBezTo>
                    <a:pt x="1" y="1"/>
                    <a:pt x="1" y="27"/>
                    <a:pt x="1" y="27"/>
                  </a:cubicBezTo>
                  <a:lnTo>
                    <a:pt x="1" y="139"/>
                  </a:lnTo>
                  <a:cubicBezTo>
                    <a:pt x="27" y="165"/>
                    <a:pt x="27" y="191"/>
                    <a:pt x="27" y="218"/>
                  </a:cubicBezTo>
                  <a:cubicBezTo>
                    <a:pt x="27" y="277"/>
                    <a:pt x="27" y="329"/>
                    <a:pt x="53" y="382"/>
                  </a:cubicBezTo>
                  <a:lnTo>
                    <a:pt x="53" y="572"/>
                  </a:lnTo>
                  <a:cubicBezTo>
                    <a:pt x="86" y="632"/>
                    <a:pt x="86" y="710"/>
                    <a:pt x="86" y="770"/>
                  </a:cubicBezTo>
                  <a:cubicBezTo>
                    <a:pt x="113" y="901"/>
                    <a:pt x="139" y="1065"/>
                    <a:pt x="139" y="1203"/>
                  </a:cubicBezTo>
                  <a:cubicBezTo>
                    <a:pt x="165" y="1368"/>
                    <a:pt x="191" y="1506"/>
                    <a:pt x="191" y="1644"/>
                  </a:cubicBezTo>
                  <a:cubicBezTo>
                    <a:pt x="191" y="1722"/>
                    <a:pt x="218" y="1782"/>
                    <a:pt x="218" y="1860"/>
                  </a:cubicBezTo>
                  <a:cubicBezTo>
                    <a:pt x="218" y="1920"/>
                    <a:pt x="251" y="1972"/>
                    <a:pt x="251" y="2025"/>
                  </a:cubicBezTo>
                  <a:cubicBezTo>
                    <a:pt x="251" y="2084"/>
                    <a:pt x="251" y="2136"/>
                    <a:pt x="277" y="2189"/>
                  </a:cubicBezTo>
                  <a:lnTo>
                    <a:pt x="277" y="2301"/>
                  </a:lnTo>
                  <a:lnTo>
                    <a:pt x="277" y="2380"/>
                  </a:lnTo>
                  <a:lnTo>
                    <a:pt x="303" y="2412"/>
                  </a:lnTo>
                  <a:lnTo>
                    <a:pt x="303" y="2380"/>
                  </a:lnTo>
                  <a:lnTo>
                    <a:pt x="329" y="2301"/>
                  </a:lnTo>
                  <a:lnTo>
                    <a:pt x="329" y="2215"/>
                  </a:lnTo>
                  <a:lnTo>
                    <a:pt x="329" y="2025"/>
                  </a:lnTo>
                  <a:lnTo>
                    <a:pt x="329" y="1946"/>
                  </a:lnTo>
                  <a:cubicBezTo>
                    <a:pt x="329" y="1860"/>
                    <a:pt x="303" y="1755"/>
                    <a:pt x="303" y="1644"/>
                  </a:cubicBezTo>
                  <a:cubicBezTo>
                    <a:pt x="303" y="1506"/>
                    <a:pt x="277" y="1341"/>
                    <a:pt x="277" y="1203"/>
                  </a:cubicBezTo>
                  <a:cubicBezTo>
                    <a:pt x="251" y="1039"/>
                    <a:pt x="218" y="901"/>
                    <a:pt x="191" y="770"/>
                  </a:cubicBezTo>
                  <a:cubicBezTo>
                    <a:pt x="191" y="658"/>
                    <a:pt x="165" y="546"/>
                    <a:pt x="139" y="441"/>
                  </a:cubicBezTo>
                  <a:lnTo>
                    <a:pt x="139" y="382"/>
                  </a:lnTo>
                  <a:cubicBezTo>
                    <a:pt x="113" y="303"/>
                    <a:pt x="86" y="244"/>
                    <a:pt x="86" y="165"/>
                  </a:cubicBezTo>
                  <a:cubicBezTo>
                    <a:pt x="53" y="165"/>
                    <a:pt x="53" y="139"/>
                    <a:pt x="53" y="112"/>
                  </a:cubicBezTo>
                  <a:lnTo>
                    <a:pt x="27"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70"/>
            <p:cNvSpPr/>
            <p:nvPr/>
          </p:nvSpPr>
          <p:spPr>
            <a:xfrm>
              <a:off x="7896265" y="3310579"/>
              <a:ext cx="17298" cy="112996"/>
            </a:xfrm>
            <a:custGeom>
              <a:rect b="b" l="l" r="r" t="t"/>
              <a:pathLst>
                <a:path extrusionOk="0" h="908" w="139">
                  <a:moveTo>
                    <a:pt x="60" y="1"/>
                  </a:moveTo>
                  <a:lnTo>
                    <a:pt x="60" y="27"/>
                  </a:lnTo>
                  <a:lnTo>
                    <a:pt x="60" y="60"/>
                  </a:lnTo>
                  <a:cubicBezTo>
                    <a:pt x="60" y="60"/>
                    <a:pt x="60" y="86"/>
                    <a:pt x="34" y="86"/>
                  </a:cubicBezTo>
                  <a:lnTo>
                    <a:pt x="34" y="165"/>
                  </a:lnTo>
                  <a:lnTo>
                    <a:pt x="34" y="191"/>
                  </a:lnTo>
                  <a:cubicBezTo>
                    <a:pt x="34" y="224"/>
                    <a:pt x="34" y="277"/>
                    <a:pt x="1" y="303"/>
                  </a:cubicBezTo>
                  <a:lnTo>
                    <a:pt x="1" y="467"/>
                  </a:lnTo>
                  <a:lnTo>
                    <a:pt x="1" y="605"/>
                  </a:lnTo>
                  <a:cubicBezTo>
                    <a:pt x="34" y="658"/>
                    <a:pt x="34" y="684"/>
                    <a:pt x="34" y="717"/>
                  </a:cubicBezTo>
                  <a:lnTo>
                    <a:pt x="34" y="743"/>
                  </a:lnTo>
                  <a:lnTo>
                    <a:pt x="34" y="822"/>
                  </a:lnTo>
                  <a:cubicBezTo>
                    <a:pt x="60" y="822"/>
                    <a:pt x="60" y="848"/>
                    <a:pt x="60" y="848"/>
                  </a:cubicBezTo>
                  <a:lnTo>
                    <a:pt x="60" y="881"/>
                  </a:lnTo>
                  <a:lnTo>
                    <a:pt x="60" y="908"/>
                  </a:lnTo>
                  <a:cubicBezTo>
                    <a:pt x="86" y="908"/>
                    <a:pt x="86" y="908"/>
                    <a:pt x="86" y="881"/>
                  </a:cubicBezTo>
                  <a:lnTo>
                    <a:pt x="86" y="848"/>
                  </a:lnTo>
                  <a:cubicBezTo>
                    <a:pt x="86" y="848"/>
                    <a:pt x="86" y="822"/>
                    <a:pt x="113" y="822"/>
                  </a:cubicBezTo>
                  <a:lnTo>
                    <a:pt x="113" y="743"/>
                  </a:lnTo>
                  <a:lnTo>
                    <a:pt x="113" y="717"/>
                  </a:lnTo>
                  <a:cubicBezTo>
                    <a:pt x="113" y="684"/>
                    <a:pt x="113" y="658"/>
                    <a:pt x="139" y="605"/>
                  </a:cubicBezTo>
                  <a:lnTo>
                    <a:pt x="139" y="467"/>
                  </a:lnTo>
                  <a:lnTo>
                    <a:pt x="139" y="303"/>
                  </a:lnTo>
                  <a:cubicBezTo>
                    <a:pt x="113" y="277"/>
                    <a:pt x="113" y="224"/>
                    <a:pt x="113" y="191"/>
                  </a:cubicBezTo>
                  <a:lnTo>
                    <a:pt x="113" y="165"/>
                  </a:lnTo>
                  <a:lnTo>
                    <a:pt x="113" y="86"/>
                  </a:lnTo>
                  <a:cubicBezTo>
                    <a:pt x="86" y="86"/>
                    <a:pt x="86" y="60"/>
                    <a:pt x="86" y="60"/>
                  </a:cubicBezTo>
                  <a:lnTo>
                    <a:pt x="86" y="27"/>
                  </a:lnTo>
                  <a:cubicBezTo>
                    <a:pt x="86" y="1"/>
                    <a:pt x="86" y="1"/>
                    <a:pt x="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70"/>
            <p:cNvSpPr/>
            <p:nvPr/>
          </p:nvSpPr>
          <p:spPr>
            <a:xfrm>
              <a:off x="7825207" y="3569798"/>
              <a:ext cx="67947" cy="292944"/>
            </a:xfrm>
            <a:custGeom>
              <a:rect b="b" l="l" r="r" t="t"/>
              <a:pathLst>
                <a:path extrusionOk="0" h="2354" w="546">
                  <a:moveTo>
                    <a:pt x="0" y="1"/>
                  </a:moveTo>
                  <a:lnTo>
                    <a:pt x="0" y="113"/>
                  </a:lnTo>
                  <a:lnTo>
                    <a:pt x="0" y="218"/>
                  </a:lnTo>
                  <a:cubicBezTo>
                    <a:pt x="26" y="277"/>
                    <a:pt x="26" y="329"/>
                    <a:pt x="26" y="382"/>
                  </a:cubicBezTo>
                  <a:cubicBezTo>
                    <a:pt x="53" y="520"/>
                    <a:pt x="79" y="658"/>
                    <a:pt x="138" y="770"/>
                  </a:cubicBezTo>
                  <a:lnTo>
                    <a:pt x="243" y="1177"/>
                  </a:lnTo>
                  <a:cubicBezTo>
                    <a:pt x="302" y="1368"/>
                    <a:pt x="355" y="1506"/>
                    <a:pt x="381" y="1617"/>
                  </a:cubicBezTo>
                  <a:cubicBezTo>
                    <a:pt x="381" y="1644"/>
                    <a:pt x="381" y="1670"/>
                    <a:pt x="408" y="1696"/>
                  </a:cubicBezTo>
                  <a:cubicBezTo>
                    <a:pt x="440" y="1808"/>
                    <a:pt x="440" y="1887"/>
                    <a:pt x="467" y="1972"/>
                  </a:cubicBezTo>
                  <a:lnTo>
                    <a:pt x="467" y="2051"/>
                  </a:lnTo>
                  <a:lnTo>
                    <a:pt x="493" y="2136"/>
                  </a:lnTo>
                  <a:lnTo>
                    <a:pt x="493" y="2248"/>
                  </a:lnTo>
                  <a:lnTo>
                    <a:pt x="519" y="2353"/>
                  </a:lnTo>
                  <a:lnTo>
                    <a:pt x="546" y="2353"/>
                  </a:lnTo>
                  <a:lnTo>
                    <a:pt x="546" y="2248"/>
                  </a:lnTo>
                  <a:lnTo>
                    <a:pt x="546" y="2136"/>
                  </a:lnTo>
                  <a:lnTo>
                    <a:pt x="546" y="2051"/>
                  </a:lnTo>
                  <a:lnTo>
                    <a:pt x="546" y="1972"/>
                  </a:lnTo>
                  <a:cubicBezTo>
                    <a:pt x="519" y="1834"/>
                    <a:pt x="519" y="1722"/>
                    <a:pt x="493" y="1591"/>
                  </a:cubicBezTo>
                  <a:cubicBezTo>
                    <a:pt x="467" y="1453"/>
                    <a:pt x="408" y="1341"/>
                    <a:pt x="355" y="1151"/>
                  </a:cubicBezTo>
                  <a:lnTo>
                    <a:pt x="217" y="737"/>
                  </a:lnTo>
                  <a:cubicBezTo>
                    <a:pt x="217" y="684"/>
                    <a:pt x="191" y="632"/>
                    <a:pt x="191" y="573"/>
                  </a:cubicBezTo>
                  <a:cubicBezTo>
                    <a:pt x="164" y="494"/>
                    <a:pt x="138" y="441"/>
                    <a:pt x="112" y="356"/>
                  </a:cubicBezTo>
                  <a:cubicBezTo>
                    <a:pt x="112" y="303"/>
                    <a:pt x="79" y="244"/>
                    <a:pt x="79" y="218"/>
                  </a:cubicBezTo>
                  <a:cubicBezTo>
                    <a:pt x="53" y="165"/>
                    <a:pt x="53" y="139"/>
                    <a:pt x="53" y="113"/>
                  </a:cubicBez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70"/>
            <p:cNvSpPr/>
            <p:nvPr/>
          </p:nvSpPr>
          <p:spPr>
            <a:xfrm>
              <a:off x="8050079" y="3716270"/>
              <a:ext cx="47538" cy="207823"/>
            </a:xfrm>
            <a:custGeom>
              <a:rect b="b" l="l" r="r" t="t"/>
              <a:pathLst>
                <a:path extrusionOk="0" h="1670" w="382">
                  <a:moveTo>
                    <a:pt x="0" y="0"/>
                  </a:moveTo>
                  <a:lnTo>
                    <a:pt x="0" y="85"/>
                  </a:lnTo>
                  <a:cubicBezTo>
                    <a:pt x="27" y="85"/>
                    <a:pt x="27" y="112"/>
                    <a:pt x="27" y="138"/>
                  </a:cubicBezTo>
                  <a:cubicBezTo>
                    <a:pt x="27" y="164"/>
                    <a:pt x="27" y="217"/>
                    <a:pt x="53" y="276"/>
                  </a:cubicBezTo>
                  <a:lnTo>
                    <a:pt x="53" y="355"/>
                  </a:lnTo>
                  <a:cubicBezTo>
                    <a:pt x="79" y="414"/>
                    <a:pt x="79" y="467"/>
                    <a:pt x="79" y="519"/>
                  </a:cubicBezTo>
                  <a:cubicBezTo>
                    <a:pt x="112" y="631"/>
                    <a:pt x="138" y="743"/>
                    <a:pt x="165" y="848"/>
                  </a:cubicBezTo>
                  <a:cubicBezTo>
                    <a:pt x="191" y="933"/>
                    <a:pt x="217" y="1038"/>
                    <a:pt x="217" y="1150"/>
                  </a:cubicBezTo>
                  <a:cubicBezTo>
                    <a:pt x="243" y="1203"/>
                    <a:pt x="243" y="1262"/>
                    <a:pt x="276" y="1288"/>
                  </a:cubicBezTo>
                  <a:cubicBezTo>
                    <a:pt x="276" y="1341"/>
                    <a:pt x="276" y="1367"/>
                    <a:pt x="302" y="1400"/>
                  </a:cubicBezTo>
                  <a:cubicBezTo>
                    <a:pt x="302" y="1452"/>
                    <a:pt x="329" y="1479"/>
                    <a:pt x="329" y="1531"/>
                  </a:cubicBezTo>
                  <a:cubicBezTo>
                    <a:pt x="329" y="1564"/>
                    <a:pt x="329" y="1564"/>
                    <a:pt x="355" y="1590"/>
                  </a:cubicBezTo>
                  <a:lnTo>
                    <a:pt x="355" y="1669"/>
                  </a:lnTo>
                  <a:lnTo>
                    <a:pt x="381" y="1669"/>
                  </a:lnTo>
                  <a:lnTo>
                    <a:pt x="381" y="1643"/>
                  </a:lnTo>
                  <a:lnTo>
                    <a:pt x="381" y="1590"/>
                  </a:lnTo>
                  <a:lnTo>
                    <a:pt x="381" y="1531"/>
                  </a:lnTo>
                  <a:lnTo>
                    <a:pt x="381" y="1400"/>
                  </a:lnTo>
                  <a:cubicBezTo>
                    <a:pt x="381" y="1367"/>
                    <a:pt x="355" y="1341"/>
                    <a:pt x="355" y="1314"/>
                  </a:cubicBezTo>
                  <a:cubicBezTo>
                    <a:pt x="355" y="1262"/>
                    <a:pt x="355" y="1176"/>
                    <a:pt x="329" y="1124"/>
                  </a:cubicBezTo>
                  <a:cubicBezTo>
                    <a:pt x="329" y="1012"/>
                    <a:pt x="302" y="907"/>
                    <a:pt x="276" y="821"/>
                  </a:cubicBezTo>
                  <a:cubicBezTo>
                    <a:pt x="243" y="710"/>
                    <a:pt x="217" y="605"/>
                    <a:pt x="191" y="493"/>
                  </a:cubicBezTo>
                  <a:cubicBezTo>
                    <a:pt x="191" y="440"/>
                    <a:pt x="165" y="355"/>
                    <a:pt x="138" y="302"/>
                  </a:cubicBezTo>
                  <a:cubicBezTo>
                    <a:pt x="138" y="276"/>
                    <a:pt x="138" y="276"/>
                    <a:pt x="112" y="250"/>
                  </a:cubicBezTo>
                  <a:cubicBezTo>
                    <a:pt x="112" y="191"/>
                    <a:pt x="79" y="138"/>
                    <a:pt x="79" y="112"/>
                  </a:cubicBezTo>
                  <a:cubicBezTo>
                    <a:pt x="53" y="85"/>
                    <a:pt x="53" y="85"/>
                    <a:pt x="53" y="53"/>
                  </a:cubicBez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70"/>
            <p:cNvSpPr/>
            <p:nvPr/>
          </p:nvSpPr>
          <p:spPr>
            <a:xfrm>
              <a:off x="7916798" y="2837066"/>
              <a:ext cx="20533" cy="198116"/>
            </a:xfrm>
            <a:custGeom>
              <a:rect b="b" l="l" r="r" t="t"/>
              <a:pathLst>
                <a:path extrusionOk="0" h="1592" w="165">
                  <a:moveTo>
                    <a:pt x="0" y="1"/>
                  </a:moveTo>
                  <a:lnTo>
                    <a:pt x="0" y="27"/>
                  </a:lnTo>
                  <a:lnTo>
                    <a:pt x="0" y="86"/>
                  </a:lnTo>
                  <a:lnTo>
                    <a:pt x="0" y="139"/>
                  </a:lnTo>
                  <a:lnTo>
                    <a:pt x="0" y="277"/>
                  </a:lnTo>
                  <a:lnTo>
                    <a:pt x="0" y="356"/>
                  </a:lnTo>
                  <a:lnTo>
                    <a:pt x="0" y="520"/>
                  </a:lnTo>
                  <a:lnTo>
                    <a:pt x="33" y="796"/>
                  </a:lnTo>
                  <a:lnTo>
                    <a:pt x="59" y="1098"/>
                  </a:lnTo>
                  <a:cubicBezTo>
                    <a:pt x="59" y="1151"/>
                    <a:pt x="86" y="1204"/>
                    <a:pt x="86" y="1263"/>
                  </a:cubicBezTo>
                  <a:lnTo>
                    <a:pt x="86" y="1342"/>
                  </a:lnTo>
                  <a:cubicBezTo>
                    <a:pt x="112" y="1401"/>
                    <a:pt x="112" y="1427"/>
                    <a:pt x="112" y="1453"/>
                  </a:cubicBezTo>
                  <a:cubicBezTo>
                    <a:pt x="112" y="1480"/>
                    <a:pt x="138" y="1506"/>
                    <a:pt x="138" y="1506"/>
                  </a:cubicBezTo>
                  <a:lnTo>
                    <a:pt x="138" y="1591"/>
                  </a:lnTo>
                  <a:lnTo>
                    <a:pt x="164" y="1591"/>
                  </a:lnTo>
                  <a:lnTo>
                    <a:pt x="164" y="1506"/>
                  </a:lnTo>
                  <a:lnTo>
                    <a:pt x="164" y="1453"/>
                  </a:lnTo>
                  <a:lnTo>
                    <a:pt x="164" y="1315"/>
                  </a:lnTo>
                  <a:lnTo>
                    <a:pt x="164" y="1263"/>
                  </a:lnTo>
                  <a:lnTo>
                    <a:pt x="164" y="1072"/>
                  </a:lnTo>
                  <a:lnTo>
                    <a:pt x="138" y="796"/>
                  </a:lnTo>
                  <a:lnTo>
                    <a:pt x="112" y="494"/>
                  </a:lnTo>
                  <a:cubicBezTo>
                    <a:pt x="112" y="441"/>
                    <a:pt x="112" y="382"/>
                    <a:pt x="86" y="330"/>
                  </a:cubicBezTo>
                  <a:lnTo>
                    <a:pt x="86" y="251"/>
                  </a:lnTo>
                  <a:cubicBezTo>
                    <a:pt x="59" y="218"/>
                    <a:pt x="59" y="165"/>
                    <a:pt x="59" y="139"/>
                  </a:cubicBezTo>
                  <a:cubicBezTo>
                    <a:pt x="59" y="113"/>
                    <a:pt x="59" y="113"/>
                    <a:pt x="33" y="86"/>
                  </a:cubicBezTo>
                  <a:lnTo>
                    <a:pt x="33" y="27"/>
                  </a:lnTo>
                  <a:cubicBezTo>
                    <a:pt x="33" y="1"/>
                    <a:pt x="33" y="1"/>
                    <a:pt x="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70"/>
            <p:cNvSpPr/>
            <p:nvPr/>
          </p:nvSpPr>
          <p:spPr>
            <a:xfrm>
              <a:off x="7729508" y="2550967"/>
              <a:ext cx="68818" cy="453104"/>
            </a:xfrm>
            <a:custGeom>
              <a:rect b="b" l="l" r="r" t="t"/>
              <a:pathLst>
                <a:path extrusionOk="0" h="3641" w="553">
                  <a:moveTo>
                    <a:pt x="0" y="0"/>
                  </a:moveTo>
                  <a:lnTo>
                    <a:pt x="0" y="26"/>
                  </a:lnTo>
                  <a:lnTo>
                    <a:pt x="27" y="164"/>
                  </a:lnTo>
                  <a:cubicBezTo>
                    <a:pt x="27" y="217"/>
                    <a:pt x="59" y="302"/>
                    <a:pt x="59" y="355"/>
                  </a:cubicBezTo>
                  <a:cubicBezTo>
                    <a:pt x="86" y="440"/>
                    <a:pt x="86" y="493"/>
                    <a:pt x="112" y="578"/>
                  </a:cubicBezTo>
                  <a:cubicBezTo>
                    <a:pt x="112" y="683"/>
                    <a:pt x="138" y="795"/>
                    <a:pt x="165" y="907"/>
                  </a:cubicBezTo>
                  <a:cubicBezTo>
                    <a:pt x="165" y="986"/>
                    <a:pt x="191" y="1071"/>
                    <a:pt x="191" y="1150"/>
                  </a:cubicBezTo>
                  <a:cubicBezTo>
                    <a:pt x="250" y="1367"/>
                    <a:pt x="276" y="1590"/>
                    <a:pt x="303" y="1807"/>
                  </a:cubicBezTo>
                  <a:cubicBezTo>
                    <a:pt x="329" y="2057"/>
                    <a:pt x="355" y="2274"/>
                    <a:pt x="388" y="2491"/>
                  </a:cubicBezTo>
                  <a:cubicBezTo>
                    <a:pt x="414" y="2576"/>
                    <a:pt x="414" y="2655"/>
                    <a:pt x="441" y="2740"/>
                  </a:cubicBezTo>
                  <a:cubicBezTo>
                    <a:pt x="441" y="2845"/>
                    <a:pt x="467" y="2957"/>
                    <a:pt x="467" y="3069"/>
                  </a:cubicBezTo>
                  <a:cubicBezTo>
                    <a:pt x="467" y="3148"/>
                    <a:pt x="493" y="3233"/>
                    <a:pt x="493" y="3286"/>
                  </a:cubicBezTo>
                  <a:cubicBezTo>
                    <a:pt x="493" y="3371"/>
                    <a:pt x="519" y="3424"/>
                    <a:pt x="519" y="3476"/>
                  </a:cubicBezTo>
                  <a:lnTo>
                    <a:pt x="519" y="3641"/>
                  </a:lnTo>
                  <a:lnTo>
                    <a:pt x="552" y="3641"/>
                  </a:lnTo>
                  <a:lnTo>
                    <a:pt x="552" y="3476"/>
                  </a:lnTo>
                  <a:lnTo>
                    <a:pt x="552" y="3397"/>
                  </a:lnTo>
                  <a:lnTo>
                    <a:pt x="552" y="3069"/>
                  </a:lnTo>
                  <a:cubicBezTo>
                    <a:pt x="552" y="2878"/>
                    <a:pt x="519" y="2681"/>
                    <a:pt x="493" y="2464"/>
                  </a:cubicBezTo>
                  <a:cubicBezTo>
                    <a:pt x="493" y="2247"/>
                    <a:pt x="467" y="2024"/>
                    <a:pt x="414" y="1807"/>
                  </a:cubicBezTo>
                  <a:cubicBezTo>
                    <a:pt x="388" y="1590"/>
                    <a:pt x="355" y="1341"/>
                    <a:pt x="303" y="1150"/>
                  </a:cubicBezTo>
                  <a:cubicBezTo>
                    <a:pt x="276" y="933"/>
                    <a:pt x="224" y="710"/>
                    <a:pt x="165" y="578"/>
                  </a:cubicBezTo>
                  <a:cubicBezTo>
                    <a:pt x="138" y="440"/>
                    <a:pt x="112" y="329"/>
                    <a:pt x="86" y="217"/>
                  </a:cubicBezTo>
                  <a:lnTo>
                    <a:pt x="59" y="164"/>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70"/>
            <p:cNvSpPr/>
            <p:nvPr/>
          </p:nvSpPr>
          <p:spPr>
            <a:xfrm>
              <a:off x="7784264" y="2421669"/>
              <a:ext cx="214419" cy="957729"/>
            </a:xfrm>
            <a:custGeom>
              <a:rect b="b" l="l" r="r" t="t"/>
              <a:pathLst>
                <a:path extrusionOk="0" h="7696" w="1723">
                  <a:moveTo>
                    <a:pt x="1" y="1"/>
                  </a:moveTo>
                  <a:lnTo>
                    <a:pt x="1" y="27"/>
                  </a:lnTo>
                  <a:lnTo>
                    <a:pt x="165" y="329"/>
                  </a:lnTo>
                  <a:cubicBezTo>
                    <a:pt x="191" y="382"/>
                    <a:pt x="244" y="467"/>
                    <a:pt x="277" y="546"/>
                  </a:cubicBezTo>
                  <a:cubicBezTo>
                    <a:pt x="355" y="710"/>
                    <a:pt x="467" y="901"/>
                    <a:pt x="572" y="1124"/>
                  </a:cubicBezTo>
                  <a:lnTo>
                    <a:pt x="605" y="1203"/>
                  </a:lnTo>
                  <a:cubicBezTo>
                    <a:pt x="684" y="1341"/>
                    <a:pt x="769" y="1479"/>
                    <a:pt x="848" y="1644"/>
                  </a:cubicBezTo>
                  <a:cubicBezTo>
                    <a:pt x="934" y="1834"/>
                    <a:pt x="986" y="2051"/>
                    <a:pt x="1039" y="2274"/>
                  </a:cubicBezTo>
                  <a:cubicBezTo>
                    <a:pt x="1098" y="2465"/>
                    <a:pt x="1124" y="2656"/>
                    <a:pt x="1151" y="2872"/>
                  </a:cubicBezTo>
                  <a:lnTo>
                    <a:pt x="1177" y="2984"/>
                  </a:lnTo>
                  <a:cubicBezTo>
                    <a:pt x="1203" y="3227"/>
                    <a:pt x="1229" y="3477"/>
                    <a:pt x="1262" y="3720"/>
                  </a:cubicBezTo>
                  <a:cubicBezTo>
                    <a:pt x="1341" y="4213"/>
                    <a:pt x="1394" y="4680"/>
                    <a:pt x="1453" y="5172"/>
                  </a:cubicBezTo>
                  <a:cubicBezTo>
                    <a:pt x="1505" y="5613"/>
                    <a:pt x="1558" y="6053"/>
                    <a:pt x="1591" y="6434"/>
                  </a:cubicBezTo>
                  <a:lnTo>
                    <a:pt x="1617" y="6710"/>
                  </a:lnTo>
                  <a:cubicBezTo>
                    <a:pt x="1643" y="6953"/>
                    <a:pt x="1670" y="7170"/>
                    <a:pt x="1670" y="7334"/>
                  </a:cubicBezTo>
                  <a:lnTo>
                    <a:pt x="1696" y="7663"/>
                  </a:lnTo>
                  <a:cubicBezTo>
                    <a:pt x="1696" y="7663"/>
                    <a:pt x="1696" y="7696"/>
                    <a:pt x="1722" y="7696"/>
                  </a:cubicBezTo>
                  <a:lnTo>
                    <a:pt x="1722" y="7663"/>
                  </a:lnTo>
                  <a:lnTo>
                    <a:pt x="1722" y="7334"/>
                  </a:lnTo>
                  <a:lnTo>
                    <a:pt x="1722" y="7203"/>
                  </a:lnTo>
                  <a:cubicBezTo>
                    <a:pt x="1696" y="6979"/>
                    <a:pt x="1696" y="6736"/>
                    <a:pt x="1670" y="6434"/>
                  </a:cubicBezTo>
                  <a:cubicBezTo>
                    <a:pt x="1643" y="6053"/>
                    <a:pt x="1617" y="5613"/>
                    <a:pt x="1558" y="5146"/>
                  </a:cubicBezTo>
                  <a:cubicBezTo>
                    <a:pt x="1505" y="4680"/>
                    <a:pt x="1453" y="4187"/>
                    <a:pt x="1394" y="3694"/>
                  </a:cubicBezTo>
                  <a:cubicBezTo>
                    <a:pt x="1367" y="3451"/>
                    <a:pt x="1315" y="3201"/>
                    <a:pt x="1289" y="2984"/>
                  </a:cubicBezTo>
                  <a:lnTo>
                    <a:pt x="1262" y="2846"/>
                  </a:lnTo>
                  <a:cubicBezTo>
                    <a:pt x="1229" y="2656"/>
                    <a:pt x="1203" y="2465"/>
                    <a:pt x="1151" y="2274"/>
                  </a:cubicBezTo>
                  <a:cubicBezTo>
                    <a:pt x="1098" y="2025"/>
                    <a:pt x="1013" y="1808"/>
                    <a:pt x="934" y="1617"/>
                  </a:cubicBezTo>
                  <a:cubicBezTo>
                    <a:pt x="848" y="1453"/>
                    <a:pt x="796" y="1315"/>
                    <a:pt x="710" y="1177"/>
                  </a:cubicBezTo>
                  <a:cubicBezTo>
                    <a:pt x="684" y="1151"/>
                    <a:pt x="658" y="1124"/>
                    <a:pt x="658" y="1092"/>
                  </a:cubicBezTo>
                  <a:cubicBezTo>
                    <a:pt x="520" y="875"/>
                    <a:pt x="408" y="684"/>
                    <a:pt x="329" y="520"/>
                  </a:cubicBezTo>
                  <a:cubicBezTo>
                    <a:pt x="277" y="435"/>
                    <a:pt x="244" y="356"/>
                    <a:pt x="191" y="303"/>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70"/>
            <p:cNvSpPr/>
            <p:nvPr/>
          </p:nvSpPr>
          <p:spPr>
            <a:xfrm>
              <a:off x="7937207" y="3085707"/>
              <a:ext cx="31236" cy="371344"/>
            </a:xfrm>
            <a:custGeom>
              <a:rect b="b" l="l" r="r" t="t"/>
              <a:pathLst>
                <a:path extrusionOk="0" h="2984" w="251">
                  <a:moveTo>
                    <a:pt x="33" y="1"/>
                  </a:moveTo>
                  <a:lnTo>
                    <a:pt x="60" y="139"/>
                  </a:lnTo>
                  <a:lnTo>
                    <a:pt x="60" y="250"/>
                  </a:lnTo>
                  <a:lnTo>
                    <a:pt x="60" y="467"/>
                  </a:lnTo>
                  <a:cubicBezTo>
                    <a:pt x="86" y="553"/>
                    <a:pt x="86" y="631"/>
                    <a:pt x="86" y="717"/>
                  </a:cubicBezTo>
                  <a:cubicBezTo>
                    <a:pt x="86" y="796"/>
                    <a:pt x="86" y="881"/>
                    <a:pt x="112" y="960"/>
                  </a:cubicBezTo>
                  <a:lnTo>
                    <a:pt x="112" y="1479"/>
                  </a:lnTo>
                  <a:cubicBezTo>
                    <a:pt x="138" y="1703"/>
                    <a:pt x="138" y="1867"/>
                    <a:pt x="112" y="2031"/>
                  </a:cubicBezTo>
                  <a:lnTo>
                    <a:pt x="112" y="2110"/>
                  </a:lnTo>
                  <a:cubicBezTo>
                    <a:pt x="112" y="2248"/>
                    <a:pt x="86" y="2386"/>
                    <a:pt x="86" y="2491"/>
                  </a:cubicBezTo>
                  <a:lnTo>
                    <a:pt x="60" y="2603"/>
                  </a:lnTo>
                  <a:lnTo>
                    <a:pt x="60" y="2688"/>
                  </a:lnTo>
                  <a:cubicBezTo>
                    <a:pt x="60" y="2741"/>
                    <a:pt x="33" y="2793"/>
                    <a:pt x="33" y="2853"/>
                  </a:cubicBezTo>
                  <a:lnTo>
                    <a:pt x="0" y="2958"/>
                  </a:lnTo>
                  <a:lnTo>
                    <a:pt x="0" y="2984"/>
                  </a:lnTo>
                  <a:cubicBezTo>
                    <a:pt x="33" y="2984"/>
                    <a:pt x="33" y="2984"/>
                    <a:pt x="33" y="2958"/>
                  </a:cubicBezTo>
                  <a:lnTo>
                    <a:pt x="86" y="2853"/>
                  </a:lnTo>
                  <a:cubicBezTo>
                    <a:pt x="86" y="2820"/>
                    <a:pt x="86" y="2767"/>
                    <a:pt x="112" y="2715"/>
                  </a:cubicBezTo>
                  <a:lnTo>
                    <a:pt x="138" y="2629"/>
                  </a:lnTo>
                  <a:cubicBezTo>
                    <a:pt x="138" y="2603"/>
                    <a:pt x="138" y="2550"/>
                    <a:pt x="165" y="2524"/>
                  </a:cubicBezTo>
                  <a:cubicBezTo>
                    <a:pt x="198" y="2360"/>
                    <a:pt x="224" y="2195"/>
                    <a:pt x="224" y="2057"/>
                  </a:cubicBezTo>
                  <a:cubicBezTo>
                    <a:pt x="250" y="1867"/>
                    <a:pt x="250" y="1703"/>
                    <a:pt x="250" y="1479"/>
                  </a:cubicBezTo>
                  <a:cubicBezTo>
                    <a:pt x="250" y="1315"/>
                    <a:pt x="224" y="1124"/>
                    <a:pt x="224" y="934"/>
                  </a:cubicBezTo>
                  <a:cubicBezTo>
                    <a:pt x="198" y="796"/>
                    <a:pt x="165" y="658"/>
                    <a:pt x="165" y="520"/>
                  </a:cubicBezTo>
                  <a:lnTo>
                    <a:pt x="138" y="467"/>
                  </a:lnTo>
                  <a:cubicBezTo>
                    <a:pt x="138" y="355"/>
                    <a:pt x="112" y="277"/>
                    <a:pt x="112" y="224"/>
                  </a:cubicBezTo>
                  <a:cubicBezTo>
                    <a:pt x="112" y="191"/>
                    <a:pt x="86" y="165"/>
                    <a:pt x="86" y="139"/>
                  </a:cubicBezTo>
                  <a:lnTo>
                    <a:pt x="6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70"/>
            <p:cNvSpPr/>
            <p:nvPr/>
          </p:nvSpPr>
          <p:spPr>
            <a:xfrm>
              <a:off x="7644388" y="2925422"/>
              <a:ext cx="27129" cy="188285"/>
            </a:xfrm>
            <a:custGeom>
              <a:rect b="b" l="l" r="r" t="t"/>
              <a:pathLst>
                <a:path extrusionOk="0" h="1513" w="218">
                  <a:moveTo>
                    <a:pt x="1" y="1"/>
                  </a:moveTo>
                  <a:lnTo>
                    <a:pt x="1" y="34"/>
                  </a:lnTo>
                  <a:lnTo>
                    <a:pt x="1" y="86"/>
                  </a:lnTo>
                  <a:lnTo>
                    <a:pt x="1" y="139"/>
                  </a:lnTo>
                  <a:lnTo>
                    <a:pt x="1" y="250"/>
                  </a:lnTo>
                  <a:lnTo>
                    <a:pt x="1" y="329"/>
                  </a:lnTo>
                  <a:cubicBezTo>
                    <a:pt x="1" y="388"/>
                    <a:pt x="1" y="441"/>
                    <a:pt x="27" y="494"/>
                  </a:cubicBezTo>
                  <a:lnTo>
                    <a:pt x="53" y="770"/>
                  </a:lnTo>
                  <a:lnTo>
                    <a:pt x="86" y="1046"/>
                  </a:lnTo>
                  <a:cubicBezTo>
                    <a:pt x="86" y="1098"/>
                    <a:pt x="113" y="1151"/>
                    <a:pt x="113" y="1184"/>
                  </a:cubicBezTo>
                  <a:cubicBezTo>
                    <a:pt x="113" y="1210"/>
                    <a:pt x="139" y="1236"/>
                    <a:pt x="139" y="1262"/>
                  </a:cubicBezTo>
                  <a:cubicBezTo>
                    <a:pt x="139" y="1315"/>
                    <a:pt x="139" y="1348"/>
                    <a:pt x="165" y="1374"/>
                  </a:cubicBezTo>
                  <a:lnTo>
                    <a:pt x="165" y="1427"/>
                  </a:lnTo>
                  <a:lnTo>
                    <a:pt x="191" y="1479"/>
                  </a:lnTo>
                  <a:lnTo>
                    <a:pt x="191" y="1512"/>
                  </a:lnTo>
                  <a:cubicBezTo>
                    <a:pt x="218" y="1512"/>
                    <a:pt x="218" y="1512"/>
                    <a:pt x="218" y="1479"/>
                  </a:cubicBezTo>
                  <a:lnTo>
                    <a:pt x="218" y="1427"/>
                  </a:lnTo>
                  <a:lnTo>
                    <a:pt x="218" y="1374"/>
                  </a:lnTo>
                  <a:lnTo>
                    <a:pt x="218" y="1262"/>
                  </a:lnTo>
                  <a:cubicBezTo>
                    <a:pt x="218" y="1236"/>
                    <a:pt x="218" y="1210"/>
                    <a:pt x="191" y="1184"/>
                  </a:cubicBezTo>
                  <a:lnTo>
                    <a:pt x="191" y="1019"/>
                  </a:lnTo>
                  <a:lnTo>
                    <a:pt x="165" y="743"/>
                  </a:lnTo>
                  <a:lnTo>
                    <a:pt x="139" y="494"/>
                  </a:lnTo>
                  <a:cubicBezTo>
                    <a:pt x="113" y="415"/>
                    <a:pt x="113" y="388"/>
                    <a:pt x="86" y="329"/>
                  </a:cubicBezTo>
                  <a:lnTo>
                    <a:pt x="86" y="250"/>
                  </a:lnTo>
                  <a:cubicBezTo>
                    <a:pt x="86" y="198"/>
                    <a:pt x="53" y="165"/>
                    <a:pt x="53" y="139"/>
                  </a:cubicBezTo>
                  <a:cubicBezTo>
                    <a:pt x="53" y="112"/>
                    <a:pt x="53" y="112"/>
                    <a:pt x="27" y="86"/>
                  </a:cubicBezTo>
                  <a:lnTo>
                    <a:pt x="27" y="34"/>
                  </a:lnTo>
                  <a:cubicBezTo>
                    <a:pt x="27" y="34"/>
                    <a:pt x="27" y="1"/>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70"/>
            <p:cNvSpPr/>
            <p:nvPr/>
          </p:nvSpPr>
          <p:spPr>
            <a:xfrm>
              <a:off x="7603570" y="3368695"/>
              <a:ext cx="17298" cy="64711"/>
            </a:xfrm>
            <a:custGeom>
              <a:rect b="b" l="l" r="r" t="t"/>
              <a:pathLst>
                <a:path extrusionOk="0" h="520" w="139">
                  <a:moveTo>
                    <a:pt x="53" y="0"/>
                  </a:moveTo>
                  <a:cubicBezTo>
                    <a:pt x="53" y="0"/>
                    <a:pt x="27" y="0"/>
                    <a:pt x="27" y="27"/>
                  </a:cubicBezTo>
                  <a:lnTo>
                    <a:pt x="27" y="53"/>
                  </a:lnTo>
                  <a:cubicBezTo>
                    <a:pt x="27" y="53"/>
                    <a:pt x="27" y="86"/>
                    <a:pt x="0" y="112"/>
                  </a:cubicBezTo>
                  <a:lnTo>
                    <a:pt x="0" y="191"/>
                  </a:lnTo>
                  <a:lnTo>
                    <a:pt x="0" y="276"/>
                  </a:lnTo>
                  <a:lnTo>
                    <a:pt x="27" y="355"/>
                  </a:lnTo>
                  <a:lnTo>
                    <a:pt x="27" y="441"/>
                  </a:lnTo>
                  <a:lnTo>
                    <a:pt x="53" y="441"/>
                  </a:lnTo>
                  <a:lnTo>
                    <a:pt x="53" y="493"/>
                  </a:lnTo>
                  <a:lnTo>
                    <a:pt x="86" y="493"/>
                  </a:lnTo>
                  <a:lnTo>
                    <a:pt x="86" y="519"/>
                  </a:lnTo>
                  <a:lnTo>
                    <a:pt x="112" y="519"/>
                  </a:lnTo>
                  <a:lnTo>
                    <a:pt x="112" y="493"/>
                  </a:lnTo>
                  <a:lnTo>
                    <a:pt x="112" y="467"/>
                  </a:lnTo>
                  <a:cubicBezTo>
                    <a:pt x="112" y="467"/>
                    <a:pt x="138" y="467"/>
                    <a:pt x="138" y="441"/>
                  </a:cubicBezTo>
                  <a:lnTo>
                    <a:pt x="138" y="414"/>
                  </a:lnTo>
                  <a:lnTo>
                    <a:pt x="138" y="355"/>
                  </a:lnTo>
                  <a:lnTo>
                    <a:pt x="138" y="276"/>
                  </a:lnTo>
                  <a:lnTo>
                    <a:pt x="112" y="165"/>
                  </a:lnTo>
                  <a:lnTo>
                    <a:pt x="112" y="112"/>
                  </a:lnTo>
                  <a:cubicBezTo>
                    <a:pt x="112" y="112"/>
                    <a:pt x="86" y="112"/>
                    <a:pt x="86" y="86"/>
                  </a:cubicBezTo>
                  <a:lnTo>
                    <a:pt x="86" y="53"/>
                  </a:lnTo>
                  <a:lnTo>
                    <a:pt x="86" y="27"/>
                  </a:lnTo>
                  <a:lnTo>
                    <a:pt x="53" y="27"/>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70"/>
            <p:cNvSpPr/>
            <p:nvPr/>
          </p:nvSpPr>
          <p:spPr>
            <a:xfrm>
              <a:off x="7596975" y="3093049"/>
              <a:ext cx="23893" cy="176836"/>
            </a:xfrm>
            <a:custGeom>
              <a:rect b="b" l="l" r="r" t="t"/>
              <a:pathLst>
                <a:path extrusionOk="0" h="1421" w="192">
                  <a:moveTo>
                    <a:pt x="1" y="1"/>
                  </a:moveTo>
                  <a:lnTo>
                    <a:pt x="1" y="53"/>
                  </a:lnTo>
                  <a:lnTo>
                    <a:pt x="1" y="106"/>
                  </a:lnTo>
                  <a:cubicBezTo>
                    <a:pt x="1" y="165"/>
                    <a:pt x="27" y="191"/>
                    <a:pt x="27" y="218"/>
                  </a:cubicBezTo>
                  <a:lnTo>
                    <a:pt x="27" y="329"/>
                  </a:lnTo>
                  <a:lnTo>
                    <a:pt x="27" y="461"/>
                  </a:lnTo>
                  <a:cubicBezTo>
                    <a:pt x="53" y="546"/>
                    <a:pt x="53" y="625"/>
                    <a:pt x="53" y="710"/>
                  </a:cubicBezTo>
                  <a:cubicBezTo>
                    <a:pt x="53" y="789"/>
                    <a:pt x="80" y="875"/>
                    <a:pt x="80" y="954"/>
                  </a:cubicBezTo>
                  <a:cubicBezTo>
                    <a:pt x="80" y="1013"/>
                    <a:pt x="80" y="1065"/>
                    <a:pt x="106" y="1092"/>
                  </a:cubicBezTo>
                  <a:lnTo>
                    <a:pt x="106" y="1203"/>
                  </a:lnTo>
                  <a:cubicBezTo>
                    <a:pt x="106" y="1230"/>
                    <a:pt x="106" y="1256"/>
                    <a:pt x="139" y="1315"/>
                  </a:cubicBezTo>
                  <a:lnTo>
                    <a:pt x="139" y="1368"/>
                  </a:lnTo>
                  <a:lnTo>
                    <a:pt x="139" y="1420"/>
                  </a:lnTo>
                  <a:lnTo>
                    <a:pt x="165" y="1420"/>
                  </a:lnTo>
                  <a:lnTo>
                    <a:pt x="165" y="1368"/>
                  </a:lnTo>
                  <a:cubicBezTo>
                    <a:pt x="165" y="1341"/>
                    <a:pt x="191" y="1341"/>
                    <a:pt x="191" y="1315"/>
                  </a:cubicBezTo>
                  <a:lnTo>
                    <a:pt x="191" y="1203"/>
                  </a:lnTo>
                  <a:lnTo>
                    <a:pt x="191" y="1151"/>
                  </a:lnTo>
                  <a:lnTo>
                    <a:pt x="191" y="954"/>
                  </a:lnTo>
                  <a:lnTo>
                    <a:pt x="191" y="710"/>
                  </a:lnTo>
                  <a:cubicBezTo>
                    <a:pt x="165" y="599"/>
                    <a:pt x="165" y="520"/>
                    <a:pt x="139" y="434"/>
                  </a:cubicBezTo>
                  <a:cubicBezTo>
                    <a:pt x="139" y="382"/>
                    <a:pt x="106" y="329"/>
                    <a:pt x="106" y="270"/>
                  </a:cubicBezTo>
                  <a:lnTo>
                    <a:pt x="106" y="218"/>
                  </a:lnTo>
                  <a:cubicBezTo>
                    <a:pt x="80" y="165"/>
                    <a:pt x="80" y="132"/>
                    <a:pt x="53" y="80"/>
                  </a:cubicBezTo>
                  <a:lnTo>
                    <a:pt x="53" y="53"/>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70"/>
            <p:cNvSpPr/>
            <p:nvPr/>
          </p:nvSpPr>
          <p:spPr>
            <a:xfrm>
              <a:off x="7565988" y="2847768"/>
              <a:ext cx="34471" cy="173476"/>
            </a:xfrm>
            <a:custGeom>
              <a:rect b="b" l="l" r="r" t="t"/>
              <a:pathLst>
                <a:path extrusionOk="0" h="1394" w="277">
                  <a:moveTo>
                    <a:pt x="26" y="0"/>
                  </a:moveTo>
                  <a:lnTo>
                    <a:pt x="26" y="53"/>
                  </a:lnTo>
                  <a:lnTo>
                    <a:pt x="26" y="106"/>
                  </a:lnTo>
                  <a:cubicBezTo>
                    <a:pt x="26" y="132"/>
                    <a:pt x="0" y="191"/>
                    <a:pt x="0" y="217"/>
                  </a:cubicBezTo>
                  <a:lnTo>
                    <a:pt x="26" y="270"/>
                  </a:lnTo>
                  <a:lnTo>
                    <a:pt x="26" y="460"/>
                  </a:lnTo>
                  <a:cubicBezTo>
                    <a:pt x="26" y="546"/>
                    <a:pt x="26" y="625"/>
                    <a:pt x="59" y="710"/>
                  </a:cubicBezTo>
                  <a:cubicBezTo>
                    <a:pt x="59" y="789"/>
                    <a:pt x="85" y="901"/>
                    <a:pt x="112" y="986"/>
                  </a:cubicBezTo>
                  <a:cubicBezTo>
                    <a:pt x="112" y="1039"/>
                    <a:pt x="138" y="1091"/>
                    <a:pt x="164" y="1150"/>
                  </a:cubicBezTo>
                  <a:lnTo>
                    <a:pt x="164" y="1203"/>
                  </a:lnTo>
                  <a:cubicBezTo>
                    <a:pt x="191" y="1229"/>
                    <a:pt x="191" y="1282"/>
                    <a:pt x="223" y="1315"/>
                  </a:cubicBezTo>
                  <a:lnTo>
                    <a:pt x="223" y="1341"/>
                  </a:lnTo>
                  <a:lnTo>
                    <a:pt x="250" y="1394"/>
                  </a:lnTo>
                  <a:lnTo>
                    <a:pt x="276" y="1394"/>
                  </a:lnTo>
                  <a:lnTo>
                    <a:pt x="276" y="1341"/>
                  </a:lnTo>
                  <a:cubicBezTo>
                    <a:pt x="276" y="1315"/>
                    <a:pt x="276" y="1282"/>
                    <a:pt x="250" y="1282"/>
                  </a:cubicBezTo>
                  <a:lnTo>
                    <a:pt x="250" y="1177"/>
                  </a:lnTo>
                  <a:cubicBezTo>
                    <a:pt x="250" y="1150"/>
                    <a:pt x="250" y="1118"/>
                    <a:pt x="223" y="1065"/>
                  </a:cubicBezTo>
                  <a:lnTo>
                    <a:pt x="223" y="953"/>
                  </a:lnTo>
                  <a:cubicBezTo>
                    <a:pt x="191" y="874"/>
                    <a:pt x="191" y="789"/>
                    <a:pt x="164" y="684"/>
                  </a:cubicBezTo>
                  <a:cubicBezTo>
                    <a:pt x="164" y="598"/>
                    <a:pt x="138" y="520"/>
                    <a:pt x="138" y="434"/>
                  </a:cubicBezTo>
                  <a:cubicBezTo>
                    <a:pt x="138" y="408"/>
                    <a:pt x="112" y="355"/>
                    <a:pt x="112" y="329"/>
                  </a:cubicBezTo>
                  <a:cubicBezTo>
                    <a:pt x="112" y="270"/>
                    <a:pt x="112" y="244"/>
                    <a:pt x="85" y="217"/>
                  </a:cubicBezTo>
                  <a:lnTo>
                    <a:pt x="85" y="106"/>
                  </a:lnTo>
                  <a:cubicBezTo>
                    <a:pt x="85" y="106"/>
                    <a:pt x="85" y="79"/>
                    <a:pt x="59" y="53"/>
                  </a:cubicBezTo>
                  <a:lnTo>
                    <a:pt x="5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70"/>
            <p:cNvSpPr/>
            <p:nvPr/>
          </p:nvSpPr>
          <p:spPr>
            <a:xfrm>
              <a:off x="7743446" y="2717723"/>
              <a:ext cx="37707" cy="422864"/>
            </a:xfrm>
            <a:custGeom>
              <a:rect b="b" l="l" r="r" t="t"/>
              <a:pathLst>
                <a:path extrusionOk="0" h="3398" w="303">
                  <a:moveTo>
                    <a:pt x="0" y="1"/>
                  </a:moveTo>
                  <a:lnTo>
                    <a:pt x="0" y="27"/>
                  </a:lnTo>
                  <a:lnTo>
                    <a:pt x="0" y="165"/>
                  </a:lnTo>
                  <a:lnTo>
                    <a:pt x="26" y="553"/>
                  </a:lnTo>
                  <a:cubicBezTo>
                    <a:pt x="53" y="631"/>
                    <a:pt x="53" y="717"/>
                    <a:pt x="53" y="796"/>
                  </a:cubicBezTo>
                  <a:cubicBezTo>
                    <a:pt x="53" y="881"/>
                    <a:pt x="79" y="986"/>
                    <a:pt x="79" y="1072"/>
                  </a:cubicBezTo>
                  <a:cubicBezTo>
                    <a:pt x="112" y="1289"/>
                    <a:pt x="112" y="1479"/>
                    <a:pt x="138" y="1703"/>
                  </a:cubicBezTo>
                  <a:cubicBezTo>
                    <a:pt x="138" y="1919"/>
                    <a:pt x="164" y="2110"/>
                    <a:pt x="164" y="2301"/>
                  </a:cubicBezTo>
                  <a:cubicBezTo>
                    <a:pt x="164" y="2412"/>
                    <a:pt x="191" y="2524"/>
                    <a:pt x="191" y="2603"/>
                  </a:cubicBezTo>
                  <a:cubicBezTo>
                    <a:pt x="191" y="2688"/>
                    <a:pt x="191" y="2767"/>
                    <a:pt x="217" y="2853"/>
                  </a:cubicBezTo>
                  <a:lnTo>
                    <a:pt x="243" y="3234"/>
                  </a:lnTo>
                  <a:lnTo>
                    <a:pt x="243" y="3372"/>
                  </a:lnTo>
                  <a:lnTo>
                    <a:pt x="243" y="3398"/>
                  </a:lnTo>
                  <a:cubicBezTo>
                    <a:pt x="276" y="3398"/>
                    <a:pt x="276" y="3372"/>
                    <a:pt x="276" y="3372"/>
                  </a:cubicBezTo>
                  <a:lnTo>
                    <a:pt x="276" y="3234"/>
                  </a:lnTo>
                  <a:lnTo>
                    <a:pt x="276" y="3148"/>
                  </a:lnTo>
                  <a:cubicBezTo>
                    <a:pt x="276" y="3069"/>
                    <a:pt x="302" y="2958"/>
                    <a:pt x="276" y="2853"/>
                  </a:cubicBezTo>
                  <a:lnTo>
                    <a:pt x="276" y="2767"/>
                  </a:lnTo>
                  <a:lnTo>
                    <a:pt x="276" y="2301"/>
                  </a:lnTo>
                  <a:cubicBezTo>
                    <a:pt x="276" y="2110"/>
                    <a:pt x="276" y="1893"/>
                    <a:pt x="243" y="1703"/>
                  </a:cubicBezTo>
                  <a:cubicBezTo>
                    <a:pt x="217" y="1479"/>
                    <a:pt x="217" y="1262"/>
                    <a:pt x="191" y="1072"/>
                  </a:cubicBezTo>
                  <a:cubicBezTo>
                    <a:pt x="164" y="907"/>
                    <a:pt x="138" y="743"/>
                    <a:pt x="138" y="605"/>
                  </a:cubicBezTo>
                  <a:lnTo>
                    <a:pt x="112" y="520"/>
                  </a:lnTo>
                  <a:cubicBezTo>
                    <a:pt x="112" y="415"/>
                    <a:pt x="79" y="329"/>
                    <a:pt x="53" y="250"/>
                  </a:cubicBezTo>
                  <a:lnTo>
                    <a:pt x="53" y="165"/>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70"/>
            <p:cNvSpPr/>
            <p:nvPr/>
          </p:nvSpPr>
          <p:spPr>
            <a:xfrm>
              <a:off x="7614148" y="2942595"/>
              <a:ext cx="23893" cy="122827"/>
            </a:xfrm>
            <a:custGeom>
              <a:rect b="b" l="l" r="r" t="t"/>
              <a:pathLst>
                <a:path extrusionOk="0" h="987" w="192">
                  <a:moveTo>
                    <a:pt x="1" y="1"/>
                  </a:moveTo>
                  <a:lnTo>
                    <a:pt x="1" y="60"/>
                  </a:lnTo>
                  <a:lnTo>
                    <a:pt x="1" y="86"/>
                  </a:lnTo>
                  <a:lnTo>
                    <a:pt x="1" y="165"/>
                  </a:lnTo>
                  <a:lnTo>
                    <a:pt x="1" y="224"/>
                  </a:lnTo>
                  <a:lnTo>
                    <a:pt x="1" y="329"/>
                  </a:lnTo>
                  <a:lnTo>
                    <a:pt x="27" y="494"/>
                  </a:lnTo>
                  <a:lnTo>
                    <a:pt x="80" y="684"/>
                  </a:lnTo>
                  <a:cubicBezTo>
                    <a:pt x="80" y="717"/>
                    <a:pt x="80" y="743"/>
                    <a:pt x="106" y="770"/>
                  </a:cubicBezTo>
                  <a:lnTo>
                    <a:pt x="106" y="822"/>
                  </a:lnTo>
                  <a:cubicBezTo>
                    <a:pt x="106" y="848"/>
                    <a:pt x="132" y="881"/>
                    <a:pt x="132" y="908"/>
                  </a:cubicBezTo>
                  <a:cubicBezTo>
                    <a:pt x="132" y="908"/>
                    <a:pt x="132" y="934"/>
                    <a:pt x="165" y="934"/>
                  </a:cubicBezTo>
                  <a:lnTo>
                    <a:pt x="165" y="986"/>
                  </a:lnTo>
                  <a:lnTo>
                    <a:pt x="191" y="986"/>
                  </a:lnTo>
                  <a:lnTo>
                    <a:pt x="191" y="960"/>
                  </a:lnTo>
                  <a:lnTo>
                    <a:pt x="191" y="934"/>
                  </a:lnTo>
                  <a:lnTo>
                    <a:pt x="191" y="908"/>
                  </a:lnTo>
                  <a:lnTo>
                    <a:pt x="191" y="822"/>
                  </a:lnTo>
                  <a:lnTo>
                    <a:pt x="191" y="770"/>
                  </a:lnTo>
                  <a:lnTo>
                    <a:pt x="191" y="658"/>
                  </a:lnTo>
                  <a:lnTo>
                    <a:pt x="165" y="467"/>
                  </a:lnTo>
                  <a:lnTo>
                    <a:pt x="106" y="303"/>
                  </a:lnTo>
                  <a:cubicBezTo>
                    <a:pt x="106" y="277"/>
                    <a:pt x="106" y="224"/>
                    <a:pt x="80" y="191"/>
                  </a:cubicBezTo>
                  <a:lnTo>
                    <a:pt x="80" y="139"/>
                  </a:lnTo>
                  <a:cubicBezTo>
                    <a:pt x="80" y="112"/>
                    <a:pt x="53" y="86"/>
                    <a:pt x="53" y="86"/>
                  </a:cubicBezTo>
                  <a:lnTo>
                    <a:pt x="53" y="60"/>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70"/>
            <p:cNvSpPr/>
            <p:nvPr/>
          </p:nvSpPr>
          <p:spPr>
            <a:xfrm>
              <a:off x="7559392" y="3035058"/>
              <a:ext cx="23893" cy="180819"/>
            </a:xfrm>
            <a:custGeom>
              <a:rect b="b" l="l" r="r" t="t"/>
              <a:pathLst>
                <a:path extrusionOk="0" h="1453" w="192">
                  <a:moveTo>
                    <a:pt x="0" y="0"/>
                  </a:moveTo>
                  <a:lnTo>
                    <a:pt x="0" y="27"/>
                  </a:lnTo>
                  <a:lnTo>
                    <a:pt x="0" y="79"/>
                  </a:lnTo>
                  <a:lnTo>
                    <a:pt x="0" y="138"/>
                  </a:lnTo>
                  <a:lnTo>
                    <a:pt x="0" y="243"/>
                  </a:lnTo>
                  <a:cubicBezTo>
                    <a:pt x="27" y="270"/>
                    <a:pt x="27" y="303"/>
                    <a:pt x="27" y="329"/>
                  </a:cubicBezTo>
                  <a:lnTo>
                    <a:pt x="27" y="467"/>
                  </a:lnTo>
                  <a:cubicBezTo>
                    <a:pt x="53" y="546"/>
                    <a:pt x="53" y="631"/>
                    <a:pt x="53" y="710"/>
                  </a:cubicBezTo>
                  <a:cubicBezTo>
                    <a:pt x="79" y="822"/>
                    <a:pt x="79" y="900"/>
                    <a:pt x="79" y="986"/>
                  </a:cubicBezTo>
                  <a:cubicBezTo>
                    <a:pt x="79" y="1038"/>
                    <a:pt x="112" y="1065"/>
                    <a:pt x="112" y="1124"/>
                  </a:cubicBezTo>
                  <a:lnTo>
                    <a:pt x="112" y="1203"/>
                  </a:lnTo>
                  <a:cubicBezTo>
                    <a:pt x="138" y="1255"/>
                    <a:pt x="138" y="1288"/>
                    <a:pt x="138" y="1314"/>
                  </a:cubicBezTo>
                  <a:lnTo>
                    <a:pt x="138" y="1367"/>
                  </a:lnTo>
                  <a:lnTo>
                    <a:pt x="165" y="1420"/>
                  </a:lnTo>
                  <a:lnTo>
                    <a:pt x="165" y="1452"/>
                  </a:lnTo>
                  <a:lnTo>
                    <a:pt x="191" y="1420"/>
                  </a:lnTo>
                  <a:lnTo>
                    <a:pt x="191" y="1367"/>
                  </a:lnTo>
                  <a:lnTo>
                    <a:pt x="191" y="1314"/>
                  </a:lnTo>
                  <a:lnTo>
                    <a:pt x="191" y="1203"/>
                  </a:lnTo>
                  <a:lnTo>
                    <a:pt x="191" y="1150"/>
                  </a:lnTo>
                  <a:lnTo>
                    <a:pt x="191" y="986"/>
                  </a:lnTo>
                  <a:lnTo>
                    <a:pt x="191" y="710"/>
                  </a:lnTo>
                  <a:cubicBezTo>
                    <a:pt x="165" y="631"/>
                    <a:pt x="165" y="519"/>
                    <a:pt x="138" y="434"/>
                  </a:cubicBezTo>
                  <a:cubicBezTo>
                    <a:pt x="138" y="381"/>
                    <a:pt x="112" y="329"/>
                    <a:pt x="112" y="270"/>
                  </a:cubicBezTo>
                  <a:lnTo>
                    <a:pt x="79" y="217"/>
                  </a:lnTo>
                  <a:cubicBezTo>
                    <a:pt x="79" y="165"/>
                    <a:pt x="53" y="138"/>
                    <a:pt x="53" y="105"/>
                  </a:cubicBezTo>
                  <a:lnTo>
                    <a:pt x="53" y="53"/>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70"/>
            <p:cNvSpPr/>
            <p:nvPr/>
          </p:nvSpPr>
          <p:spPr>
            <a:xfrm>
              <a:off x="7569223" y="3368695"/>
              <a:ext cx="17298" cy="58116"/>
            </a:xfrm>
            <a:custGeom>
              <a:rect b="b" l="l" r="r" t="t"/>
              <a:pathLst>
                <a:path extrusionOk="0" h="467" w="139">
                  <a:moveTo>
                    <a:pt x="59" y="0"/>
                  </a:moveTo>
                  <a:lnTo>
                    <a:pt x="59" y="27"/>
                  </a:lnTo>
                  <a:lnTo>
                    <a:pt x="33" y="27"/>
                  </a:lnTo>
                  <a:lnTo>
                    <a:pt x="33" y="53"/>
                  </a:lnTo>
                  <a:lnTo>
                    <a:pt x="33" y="86"/>
                  </a:lnTo>
                  <a:cubicBezTo>
                    <a:pt x="33" y="86"/>
                    <a:pt x="33" y="112"/>
                    <a:pt x="0" y="112"/>
                  </a:cubicBezTo>
                  <a:lnTo>
                    <a:pt x="0" y="165"/>
                  </a:lnTo>
                  <a:lnTo>
                    <a:pt x="0" y="250"/>
                  </a:lnTo>
                  <a:cubicBezTo>
                    <a:pt x="0" y="276"/>
                    <a:pt x="0" y="303"/>
                    <a:pt x="33" y="329"/>
                  </a:cubicBezTo>
                  <a:lnTo>
                    <a:pt x="33" y="381"/>
                  </a:lnTo>
                  <a:cubicBezTo>
                    <a:pt x="59" y="414"/>
                    <a:pt x="59" y="414"/>
                    <a:pt x="59" y="441"/>
                  </a:cubicBezTo>
                  <a:lnTo>
                    <a:pt x="86" y="467"/>
                  </a:lnTo>
                  <a:lnTo>
                    <a:pt x="112" y="467"/>
                  </a:lnTo>
                  <a:lnTo>
                    <a:pt x="112" y="441"/>
                  </a:lnTo>
                  <a:lnTo>
                    <a:pt x="112" y="414"/>
                  </a:lnTo>
                  <a:lnTo>
                    <a:pt x="112" y="381"/>
                  </a:lnTo>
                  <a:lnTo>
                    <a:pt x="112" y="355"/>
                  </a:lnTo>
                  <a:cubicBezTo>
                    <a:pt x="112" y="355"/>
                    <a:pt x="138" y="329"/>
                    <a:pt x="138" y="303"/>
                  </a:cubicBezTo>
                  <a:lnTo>
                    <a:pt x="138" y="217"/>
                  </a:lnTo>
                  <a:cubicBezTo>
                    <a:pt x="112" y="217"/>
                    <a:pt x="112" y="191"/>
                    <a:pt x="112" y="165"/>
                  </a:cubicBezTo>
                  <a:lnTo>
                    <a:pt x="112" y="112"/>
                  </a:lnTo>
                  <a:lnTo>
                    <a:pt x="112" y="86"/>
                  </a:lnTo>
                  <a:cubicBezTo>
                    <a:pt x="86" y="86"/>
                    <a:pt x="86" y="53"/>
                    <a:pt x="86" y="53"/>
                  </a:cubicBezTo>
                  <a:lnTo>
                    <a:pt x="86" y="27"/>
                  </a:lnTo>
                  <a:lnTo>
                    <a:pt x="5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70"/>
            <p:cNvSpPr/>
            <p:nvPr/>
          </p:nvSpPr>
          <p:spPr>
            <a:xfrm>
              <a:off x="7650984" y="2380851"/>
              <a:ext cx="99058" cy="926617"/>
            </a:xfrm>
            <a:custGeom>
              <a:rect b="b" l="l" r="r" t="t"/>
              <a:pathLst>
                <a:path extrusionOk="0" h="7446" w="796">
                  <a:moveTo>
                    <a:pt x="33" y="0"/>
                  </a:moveTo>
                  <a:cubicBezTo>
                    <a:pt x="33" y="0"/>
                    <a:pt x="0" y="0"/>
                    <a:pt x="0" y="27"/>
                  </a:cubicBezTo>
                  <a:lnTo>
                    <a:pt x="86" y="329"/>
                  </a:lnTo>
                  <a:cubicBezTo>
                    <a:pt x="86" y="355"/>
                    <a:pt x="112" y="381"/>
                    <a:pt x="112" y="381"/>
                  </a:cubicBezTo>
                  <a:cubicBezTo>
                    <a:pt x="112" y="408"/>
                    <a:pt x="112" y="467"/>
                    <a:pt x="138" y="493"/>
                  </a:cubicBezTo>
                  <a:lnTo>
                    <a:pt x="165" y="684"/>
                  </a:lnTo>
                  <a:lnTo>
                    <a:pt x="224" y="900"/>
                  </a:lnTo>
                  <a:lnTo>
                    <a:pt x="276" y="1150"/>
                  </a:lnTo>
                  <a:cubicBezTo>
                    <a:pt x="362" y="1505"/>
                    <a:pt x="414" y="1912"/>
                    <a:pt x="467" y="2326"/>
                  </a:cubicBezTo>
                  <a:cubicBezTo>
                    <a:pt x="526" y="2734"/>
                    <a:pt x="579" y="3200"/>
                    <a:pt x="605" y="3693"/>
                  </a:cubicBezTo>
                  <a:cubicBezTo>
                    <a:pt x="631" y="4134"/>
                    <a:pt x="658" y="4574"/>
                    <a:pt x="658" y="5067"/>
                  </a:cubicBezTo>
                  <a:cubicBezTo>
                    <a:pt x="658" y="5172"/>
                    <a:pt x="690" y="5284"/>
                    <a:pt x="690" y="5395"/>
                  </a:cubicBezTo>
                  <a:lnTo>
                    <a:pt x="690" y="6269"/>
                  </a:lnTo>
                  <a:lnTo>
                    <a:pt x="690" y="7117"/>
                  </a:lnTo>
                  <a:lnTo>
                    <a:pt x="690" y="7419"/>
                  </a:lnTo>
                  <a:cubicBezTo>
                    <a:pt x="690" y="7445"/>
                    <a:pt x="717" y="7445"/>
                    <a:pt x="717" y="7445"/>
                  </a:cubicBezTo>
                  <a:lnTo>
                    <a:pt x="717" y="7419"/>
                  </a:lnTo>
                  <a:lnTo>
                    <a:pt x="743" y="7117"/>
                  </a:lnTo>
                  <a:lnTo>
                    <a:pt x="743" y="6900"/>
                  </a:lnTo>
                  <a:cubicBezTo>
                    <a:pt x="743" y="6736"/>
                    <a:pt x="769" y="6512"/>
                    <a:pt x="769" y="6269"/>
                  </a:cubicBezTo>
                  <a:cubicBezTo>
                    <a:pt x="769" y="5888"/>
                    <a:pt x="796" y="5500"/>
                    <a:pt x="769" y="5067"/>
                  </a:cubicBezTo>
                  <a:cubicBezTo>
                    <a:pt x="769" y="4574"/>
                    <a:pt x="769" y="4107"/>
                    <a:pt x="743" y="3693"/>
                  </a:cubicBezTo>
                  <a:cubicBezTo>
                    <a:pt x="690" y="3200"/>
                    <a:pt x="658" y="2734"/>
                    <a:pt x="579" y="2326"/>
                  </a:cubicBezTo>
                  <a:cubicBezTo>
                    <a:pt x="526" y="1886"/>
                    <a:pt x="441" y="1479"/>
                    <a:pt x="362" y="1150"/>
                  </a:cubicBezTo>
                  <a:lnTo>
                    <a:pt x="362" y="1091"/>
                  </a:lnTo>
                  <a:cubicBezTo>
                    <a:pt x="329" y="1012"/>
                    <a:pt x="329" y="960"/>
                    <a:pt x="303" y="900"/>
                  </a:cubicBezTo>
                  <a:lnTo>
                    <a:pt x="250" y="684"/>
                  </a:lnTo>
                  <a:lnTo>
                    <a:pt x="198" y="493"/>
                  </a:lnTo>
                  <a:cubicBezTo>
                    <a:pt x="165" y="467"/>
                    <a:pt x="165" y="408"/>
                    <a:pt x="138" y="381"/>
                  </a:cubicBezTo>
                  <a:lnTo>
                    <a:pt x="138" y="329"/>
                  </a:lnTo>
                  <a:lnTo>
                    <a:pt x="33" y="27"/>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70"/>
            <p:cNvSpPr/>
            <p:nvPr/>
          </p:nvSpPr>
          <p:spPr>
            <a:xfrm>
              <a:off x="7661562" y="2714488"/>
              <a:ext cx="44302" cy="402455"/>
            </a:xfrm>
            <a:custGeom>
              <a:rect b="b" l="l" r="r" t="t"/>
              <a:pathLst>
                <a:path extrusionOk="0" h="3234" w="356">
                  <a:moveTo>
                    <a:pt x="1" y="0"/>
                  </a:moveTo>
                  <a:lnTo>
                    <a:pt x="1" y="27"/>
                  </a:lnTo>
                  <a:lnTo>
                    <a:pt x="1" y="165"/>
                  </a:lnTo>
                  <a:lnTo>
                    <a:pt x="1" y="250"/>
                  </a:lnTo>
                  <a:lnTo>
                    <a:pt x="1" y="519"/>
                  </a:lnTo>
                  <a:lnTo>
                    <a:pt x="1" y="657"/>
                  </a:lnTo>
                  <a:cubicBezTo>
                    <a:pt x="27" y="769"/>
                    <a:pt x="27" y="907"/>
                    <a:pt x="27" y="1039"/>
                  </a:cubicBezTo>
                  <a:lnTo>
                    <a:pt x="80" y="1643"/>
                  </a:lnTo>
                  <a:lnTo>
                    <a:pt x="165" y="2221"/>
                  </a:lnTo>
                  <a:cubicBezTo>
                    <a:pt x="191" y="2353"/>
                    <a:pt x="191" y="2491"/>
                    <a:pt x="218" y="2603"/>
                  </a:cubicBezTo>
                  <a:cubicBezTo>
                    <a:pt x="218" y="2655"/>
                    <a:pt x="244" y="2681"/>
                    <a:pt x="244" y="2741"/>
                  </a:cubicBezTo>
                  <a:cubicBezTo>
                    <a:pt x="244" y="2846"/>
                    <a:pt x="277" y="2931"/>
                    <a:pt x="303" y="3010"/>
                  </a:cubicBezTo>
                  <a:lnTo>
                    <a:pt x="303" y="3095"/>
                  </a:lnTo>
                  <a:lnTo>
                    <a:pt x="329" y="3233"/>
                  </a:lnTo>
                  <a:lnTo>
                    <a:pt x="356" y="3233"/>
                  </a:lnTo>
                  <a:lnTo>
                    <a:pt x="356" y="3095"/>
                  </a:lnTo>
                  <a:lnTo>
                    <a:pt x="356" y="2957"/>
                  </a:lnTo>
                  <a:cubicBezTo>
                    <a:pt x="329" y="2905"/>
                    <a:pt x="329" y="2819"/>
                    <a:pt x="329" y="2714"/>
                  </a:cubicBezTo>
                  <a:cubicBezTo>
                    <a:pt x="329" y="2655"/>
                    <a:pt x="303" y="2603"/>
                    <a:pt x="303" y="2517"/>
                  </a:cubicBezTo>
                  <a:cubicBezTo>
                    <a:pt x="303" y="2412"/>
                    <a:pt x="277" y="2327"/>
                    <a:pt x="277" y="2221"/>
                  </a:cubicBezTo>
                  <a:lnTo>
                    <a:pt x="218" y="1617"/>
                  </a:lnTo>
                  <a:lnTo>
                    <a:pt x="139" y="1039"/>
                  </a:lnTo>
                  <a:cubicBezTo>
                    <a:pt x="139" y="933"/>
                    <a:pt x="113" y="822"/>
                    <a:pt x="113" y="710"/>
                  </a:cubicBezTo>
                  <a:cubicBezTo>
                    <a:pt x="113" y="657"/>
                    <a:pt x="80" y="579"/>
                    <a:pt x="80" y="519"/>
                  </a:cubicBezTo>
                  <a:cubicBezTo>
                    <a:pt x="80" y="441"/>
                    <a:pt x="53" y="355"/>
                    <a:pt x="53" y="276"/>
                  </a:cubicBezTo>
                  <a:cubicBezTo>
                    <a:pt x="53" y="217"/>
                    <a:pt x="27" y="191"/>
                    <a:pt x="27" y="165"/>
                  </a:cubicBezTo>
                  <a:lnTo>
                    <a:pt x="27" y="27"/>
                  </a:ln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70"/>
            <p:cNvSpPr/>
            <p:nvPr/>
          </p:nvSpPr>
          <p:spPr>
            <a:xfrm>
              <a:off x="7630575" y="3371931"/>
              <a:ext cx="17298" cy="37707"/>
            </a:xfrm>
            <a:custGeom>
              <a:rect b="b" l="l" r="r" t="t"/>
              <a:pathLst>
                <a:path extrusionOk="0" h="303" w="139">
                  <a:moveTo>
                    <a:pt x="59" y="1"/>
                  </a:moveTo>
                  <a:lnTo>
                    <a:pt x="59" y="27"/>
                  </a:lnTo>
                  <a:cubicBezTo>
                    <a:pt x="33" y="27"/>
                    <a:pt x="33" y="27"/>
                    <a:pt x="33" y="60"/>
                  </a:cubicBezTo>
                  <a:cubicBezTo>
                    <a:pt x="33" y="60"/>
                    <a:pt x="33" y="86"/>
                    <a:pt x="0" y="86"/>
                  </a:cubicBezTo>
                  <a:lnTo>
                    <a:pt x="0" y="165"/>
                  </a:lnTo>
                  <a:cubicBezTo>
                    <a:pt x="0" y="165"/>
                    <a:pt x="0" y="191"/>
                    <a:pt x="33" y="191"/>
                  </a:cubicBezTo>
                  <a:lnTo>
                    <a:pt x="33" y="250"/>
                  </a:lnTo>
                  <a:cubicBezTo>
                    <a:pt x="59" y="250"/>
                    <a:pt x="59" y="277"/>
                    <a:pt x="59" y="277"/>
                  </a:cubicBezTo>
                  <a:lnTo>
                    <a:pt x="86" y="303"/>
                  </a:lnTo>
                  <a:lnTo>
                    <a:pt x="112" y="303"/>
                  </a:lnTo>
                  <a:lnTo>
                    <a:pt x="112" y="277"/>
                  </a:lnTo>
                  <a:lnTo>
                    <a:pt x="112" y="250"/>
                  </a:lnTo>
                  <a:lnTo>
                    <a:pt x="112" y="224"/>
                  </a:lnTo>
                  <a:cubicBezTo>
                    <a:pt x="138" y="224"/>
                    <a:pt x="138" y="191"/>
                    <a:pt x="138" y="191"/>
                  </a:cubicBezTo>
                  <a:lnTo>
                    <a:pt x="138" y="139"/>
                  </a:lnTo>
                  <a:cubicBezTo>
                    <a:pt x="138" y="139"/>
                    <a:pt x="138" y="112"/>
                    <a:pt x="112" y="86"/>
                  </a:cubicBezTo>
                  <a:lnTo>
                    <a:pt x="112" y="60"/>
                  </a:lnTo>
                  <a:lnTo>
                    <a:pt x="112" y="27"/>
                  </a:lnTo>
                  <a:lnTo>
                    <a:pt x="86" y="27"/>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70"/>
            <p:cNvSpPr/>
            <p:nvPr/>
          </p:nvSpPr>
          <p:spPr>
            <a:xfrm>
              <a:off x="7668157" y="3147059"/>
              <a:ext cx="23893" cy="177583"/>
            </a:xfrm>
            <a:custGeom>
              <a:rect b="b" l="l" r="r" t="t"/>
              <a:pathLst>
                <a:path extrusionOk="0" h="1427" w="192">
                  <a:moveTo>
                    <a:pt x="27" y="0"/>
                  </a:moveTo>
                  <a:cubicBezTo>
                    <a:pt x="0" y="0"/>
                    <a:pt x="0" y="27"/>
                    <a:pt x="0" y="27"/>
                  </a:cubicBezTo>
                  <a:lnTo>
                    <a:pt x="0" y="86"/>
                  </a:lnTo>
                  <a:lnTo>
                    <a:pt x="0" y="138"/>
                  </a:lnTo>
                  <a:cubicBezTo>
                    <a:pt x="0" y="165"/>
                    <a:pt x="0" y="191"/>
                    <a:pt x="27" y="250"/>
                  </a:cubicBezTo>
                  <a:lnTo>
                    <a:pt x="27" y="329"/>
                  </a:lnTo>
                  <a:lnTo>
                    <a:pt x="27" y="467"/>
                  </a:lnTo>
                  <a:cubicBezTo>
                    <a:pt x="60" y="552"/>
                    <a:pt x="60" y="631"/>
                    <a:pt x="60" y="717"/>
                  </a:cubicBezTo>
                  <a:cubicBezTo>
                    <a:pt x="60" y="796"/>
                    <a:pt x="86" y="881"/>
                    <a:pt x="86" y="960"/>
                  </a:cubicBezTo>
                  <a:lnTo>
                    <a:pt x="86" y="1098"/>
                  </a:lnTo>
                  <a:cubicBezTo>
                    <a:pt x="86" y="1124"/>
                    <a:pt x="112" y="1150"/>
                    <a:pt x="112" y="1210"/>
                  </a:cubicBezTo>
                  <a:lnTo>
                    <a:pt x="112" y="1288"/>
                  </a:lnTo>
                  <a:lnTo>
                    <a:pt x="112" y="1341"/>
                  </a:lnTo>
                  <a:lnTo>
                    <a:pt x="138" y="1426"/>
                  </a:lnTo>
                  <a:lnTo>
                    <a:pt x="165" y="1341"/>
                  </a:lnTo>
                  <a:lnTo>
                    <a:pt x="165" y="1315"/>
                  </a:lnTo>
                  <a:cubicBezTo>
                    <a:pt x="165" y="1288"/>
                    <a:pt x="165" y="1236"/>
                    <a:pt x="191" y="1210"/>
                  </a:cubicBezTo>
                  <a:lnTo>
                    <a:pt x="191" y="1150"/>
                  </a:lnTo>
                  <a:lnTo>
                    <a:pt x="191" y="960"/>
                  </a:lnTo>
                  <a:lnTo>
                    <a:pt x="191" y="717"/>
                  </a:lnTo>
                  <a:cubicBezTo>
                    <a:pt x="165" y="631"/>
                    <a:pt x="165" y="520"/>
                    <a:pt x="138" y="441"/>
                  </a:cubicBezTo>
                  <a:cubicBezTo>
                    <a:pt x="138" y="388"/>
                    <a:pt x="112" y="329"/>
                    <a:pt x="112" y="276"/>
                  </a:cubicBezTo>
                  <a:lnTo>
                    <a:pt x="112" y="224"/>
                  </a:lnTo>
                  <a:cubicBezTo>
                    <a:pt x="86" y="191"/>
                    <a:pt x="86" y="138"/>
                    <a:pt x="60" y="112"/>
                  </a:cubicBezTo>
                  <a:lnTo>
                    <a:pt x="60" y="86"/>
                  </a:lnTo>
                  <a:lnTo>
                    <a:pt x="27" y="27"/>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70"/>
            <p:cNvSpPr/>
            <p:nvPr/>
          </p:nvSpPr>
          <p:spPr>
            <a:xfrm>
              <a:off x="7463694" y="2258148"/>
              <a:ext cx="102418" cy="319824"/>
            </a:xfrm>
            <a:custGeom>
              <a:rect b="b" l="l" r="r" t="t"/>
              <a:pathLst>
                <a:path extrusionOk="0" h="2570" w="823">
                  <a:moveTo>
                    <a:pt x="27" y="1"/>
                  </a:moveTo>
                  <a:cubicBezTo>
                    <a:pt x="1" y="1"/>
                    <a:pt x="1" y="27"/>
                    <a:pt x="1" y="27"/>
                  </a:cubicBezTo>
                  <a:lnTo>
                    <a:pt x="86" y="139"/>
                  </a:lnTo>
                  <a:cubicBezTo>
                    <a:pt x="86" y="165"/>
                    <a:pt x="112" y="191"/>
                    <a:pt x="139" y="244"/>
                  </a:cubicBezTo>
                  <a:cubicBezTo>
                    <a:pt x="165" y="303"/>
                    <a:pt x="191" y="329"/>
                    <a:pt x="224" y="408"/>
                  </a:cubicBezTo>
                  <a:cubicBezTo>
                    <a:pt x="250" y="493"/>
                    <a:pt x="303" y="599"/>
                    <a:pt x="356" y="710"/>
                  </a:cubicBezTo>
                  <a:lnTo>
                    <a:pt x="388" y="796"/>
                  </a:lnTo>
                  <a:cubicBezTo>
                    <a:pt x="441" y="927"/>
                    <a:pt x="493" y="1091"/>
                    <a:pt x="553" y="1256"/>
                  </a:cubicBezTo>
                  <a:cubicBezTo>
                    <a:pt x="605" y="1394"/>
                    <a:pt x="631" y="1558"/>
                    <a:pt x="684" y="1722"/>
                  </a:cubicBezTo>
                  <a:lnTo>
                    <a:pt x="684" y="1808"/>
                  </a:lnTo>
                  <a:cubicBezTo>
                    <a:pt x="717" y="1946"/>
                    <a:pt x="743" y="2051"/>
                    <a:pt x="743" y="2136"/>
                  </a:cubicBezTo>
                  <a:cubicBezTo>
                    <a:pt x="769" y="2215"/>
                    <a:pt x="769" y="2274"/>
                    <a:pt x="769" y="2327"/>
                  </a:cubicBezTo>
                  <a:lnTo>
                    <a:pt x="769" y="2438"/>
                  </a:lnTo>
                  <a:lnTo>
                    <a:pt x="796" y="2570"/>
                  </a:lnTo>
                  <a:lnTo>
                    <a:pt x="822" y="2570"/>
                  </a:lnTo>
                  <a:lnTo>
                    <a:pt x="822" y="2438"/>
                  </a:lnTo>
                  <a:lnTo>
                    <a:pt x="822" y="2300"/>
                  </a:lnTo>
                  <a:lnTo>
                    <a:pt x="822" y="2136"/>
                  </a:lnTo>
                  <a:cubicBezTo>
                    <a:pt x="822" y="1998"/>
                    <a:pt x="796" y="1834"/>
                    <a:pt x="796" y="1696"/>
                  </a:cubicBezTo>
                  <a:cubicBezTo>
                    <a:pt x="769" y="1532"/>
                    <a:pt x="717" y="1367"/>
                    <a:pt x="658" y="1203"/>
                  </a:cubicBezTo>
                  <a:cubicBezTo>
                    <a:pt x="605" y="1039"/>
                    <a:pt x="553" y="901"/>
                    <a:pt x="493" y="737"/>
                  </a:cubicBezTo>
                  <a:cubicBezTo>
                    <a:pt x="441" y="599"/>
                    <a:pt x="356" y="493"/>
                    <a:pt x="277" y="355"/>
                  </a:cubicBezTo>
                  <a:cubicBezTo>
                    <a:pt x="250" y="303"/>
                    <a:pt x="224" y="270"/>
                    <a:pt x="191" y="217"/>
                  </a:cubicBezTo>
                  <a:cubicBezTo>
                    <a:pt x="165" y="165"/>
                    <a:pt x="139" y="139"/>
                    <a:pt x="112" y="106"/>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70"/>
            <p:cNvSpPr/>
            <p:nvPr/>
          </p:nvSpPr>
          <p:spPr>
            <a:xfrm>
              <a:off x="7116119" y="1984991"/>
              <a:ext cx="228357" cy="1369891"/>
            </a:xfrm>
            <a:custGeom>
              <a:rect b="b" l="l" r="r" t="t"/>
              <a:pathLst>
                <a:path extrusionOk="0" h="11008" w="1835">
                  <a:moveTo>
                    <a:pt x="1" y="1"/>
                  </a:moveTo>
                  <a:lnTo>
                    <a:pt x="60" y="112"/>
                  </a:lnTo>
                  <a:cubicBezTo>
                    <a:pt x="113" y="198"/>
                    <a:pt x="165" y="303"/>
                    <a:pt x="224" y="441"/>
                  </a:cubicBezTo>
                  <a:cubicBezTo>
                    <a:pt x="356" y="691"/>
                    <a:pt x="520" y="1098"/>
                    <a:pt x="684" y="1617"/>
                  </a:cubicBezTo>
                  <a:cubicBezTo>
                    <a:pt x="849" y="2169"/>
                    <a:pt x="987" y="2794"/>
                    <a:pt x="1013" y="3398"/>
                  </a:cubicBezTo>
                  <a:cubicBezTo>
                    <a:pt x="1046" y="3700"/>
                    <a:pt x="1046" y="4029"/>
                    <a:pt x="1072" y="4384"/>
                  </a:cubicBezTo>
                  <a:cubicBezTo>
                    <a:pt x="1072" y="4739"/>
                    <a:pt x="1072" y="5093"/>
                    <a:pt x="1098" y="5455"/>
                  </a:cubicBezTo>
                  <a:cubicBezTo>
                    <a:pt x="1125" y="5645"/>
                    <a:pt x="1151" y="5810"/>
                    <a:pt x="1177" y="6000"/>
                  </a:cubicBezTo>
                  <a:cubicBezTo>
                    <a:pt x="1210" y="6138"/>
                    <a:pt x="1236" y="6303"/>
                    <a:pt x="1289" y="6493"/>
                  </a:cubicBezTo>
                  <a:cubicBezTo>
                    <a:pt x="1315" y="6657"/>
                    <a:pt x="1374" y="6795"/>
                    <a:pt x="1401" y="6933"/>
                  </a:cubicBezTo>
                  <a:cubicBezTo>
                    <a:pt x="1453" y="7124"/>
                    <a:pt x="1506" y="7315"/>
                    <a:pt x="1539" y="7479"/>
                  </a:cubicBezTo>
                  <a:cubicBezTo>
                    <a:pt x="1670" y="8083"/>
                    <a:pt x="1729" y="8681"/>
                    <a:pt x="1703" y="9260"/>
                  </a:cubicBezTo>
                  <a:cubicBezTo>
                    <a:pt x="1703" y="9503"/>
                    <a:pt x="1670" y="9752"/>
                    <a:pt x="1644" y="9996"/>
                  </a:cubicBezTo>
                  <a:cubicBezTo>
                    <a:pt x="1617" y="10186"/>
                    <a:pt x="1591" y="10383"/>
                    <a:pt x="1539" y="10515"/>
                  </a:cubicBezTo>
                  <a:cubicBezTo>
                    <a:pt x="1539" y="10574"/>
                    <a:pt x="1539" y="10626"/>
                    <a:pt x="1506" y="10679"/>
                  </a:cubicBezTo>
                  <a:lnTo>
                    <a:pt x="1506" y="10738"/>
                  </a:lnTo>
                  <a:cubicBezTo>
                    <a:pt x="1479" y="10791"/>
                    <a:pt x="1479" y="10817"/>
                    <a:pt x="1453" y="10876"/>
                  </a:cubicBezTo>
                  <a:lnTo>
                    <a:pt x="1427" y="10981"/>
                  </a:lnTo>
                  <a:lnTo>
                    <a:pt x="1427" y="11008"/>
                  </a:lnTo>
                  <a:lnTo>
                    <a:pt x="1453" y="11008"/>
                  </a:lnTo>
                  <a:lnTo>
                    <a:pt x="1479" y="10876"/>
                  </a:lnTo>
                  <a:cubicBezTo>
                    <a:pt x="1506" y="10843"/>
                    <a:pt x="1506" y="10791"/>
                    <a:pt x="1539" y="10738"/>
                  </a:cubicBezTo>
                  <a:cubicBezTo>
                    <a:pt x="1539" y="10712"/>
                    <a:pt x="1539" y="10712"/>
                    <a:pt x="1565" y="10679"/>
                  </a:cubicBezTo>
                  <a:cubicBezTo>
                    <a:pt x="1565" y="10626"/>
                    <a:pt x="1591" y="10600"/>
                    <a:pt x="1591" y="10548"/>
                  </a:cubicBezTo>
                  <a:cubicBezTo>
                    <a:pt x="1644" y="10383"/>
                    <a:pt x="1670" y="10186"/>
                    <a:pt x="1703" y="9996"/>
                  </a:cubicBezTo>
                  <a:cubicBezTo>
                    <a:pt x="1755" y="9752"/>
                    <a:pt x="1782" y="9503"/>
                    <a:pt x="1782" y="9286"/>
                  </a:cubicBezTo>
                  <a:cubicBezTo>
                    <a:pt x="1834" y="8655"/>
                    <a:pt x="1782" y="8024"/>
                    <a:pt x="1644" y="7479"/>
                  </a:cubicBezTo>
                  <a:cubicBezTo>
                    <a:pt x="1591" y="7288"/>
                    <a:pt x="1565" y="7098"/>
                    <a:pt x="1506" y="6901"/>
                  </a:cubicBezTo>
                  <a:cubicBezTo>
                    <a:pt x="1479" y="6769"/>
                    <a:pt x="1427" y="6631"/>
                    <a:pt x="1401" y="6467"/>
                  </a:cubicBezTo>
                  <a:cubicBezTo>
                    <a:pt x="1341" y="6276"/>
                    <a:pt x="1315" y="6112"/>
                    <a:pt x="1289" y="5974"/>
                  </a:cubicBezTo>
                  <a:cubicBezTo>
                    <a:pt x="1263" y="5810"/>
                    <a:pt x="1236" y="5619"/>
                    <a:pt x="1236" y="5455"/>
                  </a:cubicBezTo>
                  <a:cubicBezTo>
                    <a:pt x="1210" y="5093"/>
                    <a:pt x="1177" y="4739"/>
                    <a:pt x="1177" y="4384"/>
                  </a:cubicBezTo>
                  <a:cubicBezTo>
                    <a:pt x="1177" y="4029"/>
                    <a:pt x="1151" y="3700"/>
                    <a:pt x="1125" y="3372"/>
                  </a:cubicBezTo>
                  <a:cubicBezTo>
                    <a:pt x="1098" y="2794"/>
                    <a:pt x="960" y="2196"/>
                    <a:pt x="770" y="1591"/>
                  </a:cubicBezTo>
                  <a:cubicBezTo>
                    <a:pt x="632" y="1210"/>
                    <a:pt x="467" y="822"/>
                    <a:pt x="277" y="415"/>
                  </a:cubicBezTo>
                  <a:cubicBezTo>
                    <a:pt x="191" y="277"/>
                    <a:pt x="139" y="198"/>
                    <a:pt x="86" y="112"/>
                  </a:cubicBez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70"/>
            <p:cNvSpPr/>
            <p:nvPr/>
          </p:nvSpPr>
          <p:spPr>
            <a:xfrm>
              <a:off x="6444738" y="2336673"/>
              <a:ext cx="14062" cy="67947"/>
            </a:xfrm>
            <a:custGeom>
              <a:rect b="b" l="l" r="r" t="t"/>
              <a:pathLst>
                <a:path extrusionOk="0" h="546" w="113">
                  <a:moveTo>
                    <a:pt x="34" y="0"/>
                  </a:moveTo>
                  <a:lnTo>
                    <a:pt x="34" y="27"/>
                  </a:lnTo>
                  <a:lnTo>
                    <a:pt x="34" y="79"/>
                  </a:lnTo>
                  <a:lnTo>
                    <a:pt x="1" y="106"/>
                  </a:lnTo>
                  <a:lnTo>
                    <a:pt x="1" y="132"/>
                  </a:lnTo>
                  <a:lnTo>
                    <a:pt x="1" y="191"/>
                  </a:lnTo>
                  <a:lnTo>
                    <a:pt x="1" y="270"/>
                  </a:lnTo>
                  <a:lnTo>
                    <a:pt x="1" y="382"/>
                  </a:lnTo>
                  <a:cubicBezTo>
                    <a:pt x="1" y="382"/>
                    <a:pt x="34" y="408"/>
                    <a:pt x="34" y="434"/>
                  </a:cubicBezTo>
                  <a:lnTo>
                    <a:pt x="34" y="460"/>
                  </a:lnTo>
                  <a:lnTo>
                    <a:pt x="34" y="493"/>
                  </a:lnTo>
                  <a:lnTo>
                    <a:pt x="60" y="520"/>
                  </a:lnTo>
                  <a:lnTo>
                    <a:pt x="60" y="546"/>
                  </a:lnTo>
                  <a:lnTo>
                    <a:pt x="86" y="546"/>
                  </a:lnTo>
                  <a:lnTo>
                    <a:pt x="86" y="520"/>
                  </a:lnTo>
                  <a:lnTo>
                    <a:pt x="86" y="493"/>
                  </a:lnTo>
                  <a:lnTo>
                    <a:pt x="86" y="460"/>
                  </a:lnTo>
                  <a:lnTo>
                    <a:pt x="86" y="434"/>
                  </a:lnTo>
                  <a:cubicBezTo>
                    <a:pt x="113" y="408"/>
                    <a:pt x="113" y="408"/>
                    <a:pt x="113" y="382"/>
                  </a:cubicBezTo>
                  <a:lnTo>
                    <a:pt x="113" y="270"/>
                  </a:lnTo>
                  <a:lnTo>
                    <a:pt x="113" y="165"/>
                  </a:lnTo>
                  <a:cubicBezTo>
                    <a:pt x="86" y="165"/>
                    <a:pt x="86" y="132"/>
                    <a:pt x="86" y="106"/>
                  </a:cubicBezTo>
                  <a:lnTo>
                    <a:pt x="86" y="79"/>
                  </a:lnTo>
                  <a:cubicBezTo>
                    <a:pt x="60" y="79"/>
                    <a:pt x="60" y="79"/>
                    <a:pt x="60" y="53"/>
                  </a:cubicBezTo>
                  <a:lnTo>
                    <a:pt x="60" y="27"/>
                  </a:lnTo>
                  <a:cubicBezTo>
                    <a:pt x="60" y="0"/>
                    <a:pt x="34" y="0"/>
                    <a:pt x="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70"/>
            <p:cNvSpPr/>
            <p:nvPr/>
          </p:nvSpPr>
          <p:spPr>
            <a:xfrm>
              <a:off x="6411263" y="2622896"/>
              <a:ext cx="74543" cy="763097"/>
            </a:xfrm>
            <a:custGeom>
              <a:rect b="b" l="l" r="r" t="t"/>
              <a:pathLst>
                <a:path extrusionOk="0" h="6132" w="599">
                  <a:moveTo>
                    <a:pt x="572" y="0"/>
                  </a:moveTo>
                  <a:lnTo>
                    <a:pt x="546" y="270"/>
                  </a:lnTo>
                  <a:cubicBezTo>
                    <a:pt x="520" y="329"/>
                    <a:pt x="520" y="381"/>
                    <a:pt x="493" y="460"/>
                  </a:cubicBezTo>
                  <a:cubicBezTo>
                    <a:pt x="493" y="598"/>
                    <a:pt x="434" y="763"/>
                    <a:pt x="408" y="953"/>
                  </a:cubicBezTo>
                  <a:lnTo>
                    <a:pt x="329" y="1505"/>
                  </a:lnTo>
                  <a:cubicBezTo>
                    <a:pt x="303" y="1643"/>
                    <a:pt x="270" y="1775"/>
                    <a:pt x="270" y="1939"/>
                  </a:cubicBezTo>
                  <a:cubicBezTo>
                    <a:pt x="244" y="2136"/>
                    <a:pt x="244" y="2327"/>
                    <a:pt x="270" y="2491"/>
                  </a:cubicBezTo>
                  <a:cubicBezTo>
                    <a:pt x="270" y="2596"/>
                    <a:pt x="270" y="2681"/>
                    <a:pt x="303" y="2760"/>
                  </a:cubicBezTo>
                  <a:cubicBezTo>
                    <a:pt x="303" y="2846"/>
                    <a:pt x="329" y="2957"/>
                    <a:pt x="329" y="3063"/>
                  </a:cubicBezTo>
                  <a:cubicBezTo>
                    <a:pt x="355" y="3253"/>
                    <a:pt x="329" y="3450"/>
                    <a:pt x="329" y="3641"/>
                  </a:cubicBezTo>
                  <a:cubicBezTo>
                    <a:pt x="303" y="3805"/>
                    <a:pt x="244" y="3996"/>
                    <a:pt x="217" y="4186"/>
                  </a:cubicBezTo>
                  <a:cubicBezTo>
                    <a:pt x="138" y="4515"/>
                    <a:pt x="53" y="4870"/>
                    <a:pt x="27" y="5146"/>
                  </a:cubicBezTo>
                  <a:cubicBezTo>
                    <a:pt x="27" y="5198"/>
                    <a:pt x="27" y="5257"/>
                    <a:pt x="0" y="5284"/>
                  </a:cubicBezTo>
                  <a:lnTo>
                    <a:pt x="0" y="5362"/>
                  </a:lnTo>
                  <a:lnTo>
                    <a:pt x="0" y="5500"/>
                  </a:lnTo>
                  <a:lnTo>
                    <a:pt x="0" y="5553"/>
                  </a:lnTo>
                  <a:cubicBezTo>
                    <a:pt x="0" y="5586"/>
                    <a:pt x="0" y="5638"/>
                    <a:pt x="27" y="5665"/>
                  </a:cubicBezTo>
                  <a:lnTo>
                    <a:pt x="27" y="5717"/>
                  </a:lnTo>
                  <a:lnTo>
                    <a:pt x="27" y="5803"/>
                  </a:lnTo>
                  <a:cubicBezTo>
                    <a:pt x="27" y="5829"/>
                    <a:pt x="53" y="5829"/>
                    <a:pt x="53" y="5855"/>
                  </a:cubicBezTo>
                  <a:cubicBezTo>
                    <a:pt x="53" y="5914"/>
                    <a:pt x="79" y="5967"/>
                    <a:pt x="79" y="5993"/>
                  </a:cubicBezTo>
                  <a:lnTo>
                    <a:pt x="79" y="6046"/>
                  </a:lnTo>
                  <a:lnTo>
                    <a:pt x="106" y="6105"/>
                  </a:lnTo>
                  <a:cubicBezTo>
                    <a:pt x="106" y="6131"/>
                    <a:pt x="106" y="6131"/>
                    <a:pt x="138" y="6131"/>
                  </a:cubicBezTo>
                  <a:lnTo>
                    <a:pt x="138" y="6105"/>
                  </a:lnTo>
                  <a:lnTo>
                    <a:pt x="138" y="6046"/>
                  </a:lnTo>
                  <a:cubicBezTo>
                    <a:pt x="106" y="6020"/>
                    <a:pt x="106" y="6020"/>
                    <a:pt x="106" y="5993"/>
                  </a:cubicBezTo>
                  <a:cubicBezTo>
                    <a:pt x="106" y="5967"/>
                    <a:pt x="79" y="5914"/>
                    <a:pt x="79" y="5855"/>
                  </a:cubicBezTo>
                  <a:cubicBezTo>
                    <a:pt x="53" y="5665"/>
                    <a:pt x="53" y="5422"/>
                    <a:pt x="106" y="5172"/>
                  </a:cubicBezTo>
                  <a:cubicBezTo>
                    <a:pt x="138" y="4955"/>
                    <a:pt x="191" y="4732"/>
                    <a:pt x="244" y="4488"/>
                  </a:cubicBezTo>
                  <a:cubicBezTo>
                    <a:pt x="270" y="4377"/>
                    <a:pt x="303" y="4298"/>
                    <a:pt x="329" y="4186"/>
                  </a:cubicBezTo>
                  <a:cubicBezTo>
                    <a:pt x="355" y="4022"/>
                    <a:pt x="408" y="3831"/>
                    <a:pt x="434" y="3641"/>
                  </a:cubicBezTo>
                  <a:cubicBezTo>
                    <a:pt x="467" y="3450"/>
                    <a:pt x="467" y="3253"/>
                    <a:pt x="467" y="3063"/>
                  </a:cubicBezTo>
                  <a:cubicBezTo>
                    <a:pt x="434" y="2957"/>
                    <a:pt x="434" y="2846"/>
                    <a:pt x="408" y="2734"/>
                  </a:cubicBezTo>
                  <a:cubicBezTo>
                    <a:pt x="408" y="2655"/>
                    <a:pt x="382" y="2570"/>
                    <a:pt x="382" y="2491"/>
                  </a:cubicBezTo>
                  <a:cubicBezTo>
                    <a:pt x="355" y="2327"/>
                    <a:pt x="355" y="2162"/>
                    <a:pt x="382" y="1939"/>
                  </a:cubicBezTo>
                  <a:cubicBezTo>
                    <a:pt x="382" y="1834"/>
                    <a:pt x="408" y="1696"/>
                    <a:pt x="408" y="1584"/>
                  </a:cubicBezTo>
                  <a:cubicBezTo>
                    <a:pt x="434" y="1531"/>
                    <a:pt x="434" y="1479"/>
                    <a:pt x="434" y="1420"/>
                  </a:cubicBezTo>
                  <a:lnTo>
                    <a:pt x="493" y="953"/>
                  </a:lnTo>
                  <a:cubicBezTo>
                    <a:pt x="520" y="789"/>
                    <a:pt x="546" y="598"/>
                    <a:pt x="546" y="460"/>
                  </a:cubicBezTo>
                  <a:cubicBezTo>
                    <a:pt x="572" y="408"/>
                    <a:pt x="572" y="329"/>
                    <a:pt x="572" y="270"/>
                  </a:cubicBezTo>
                  <a:lnTo>
                    <a:pt x="598"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70"/>
            <p:cNvSpPr/>
            <p:nvPr/>
          </p:nvSpPr>
          <p:spPr>
            <a:xfrm>
              <a:off x="6452205" y="2230397"/>
              <a:ext cx="23769" cy="72054"/>
            </a:xfrm>
            <a:custGeom>
              <a:rect b="b" l="l" r="r" t="t"/>
              <a:pathLst>
                <a:path extrusionOk="0" h="579" w="191">
                  <a:moveTo>
                    <a:pt x="0" y="0"/>
                  </a:moveTo>
                  <a:cubicBezTo>
                    <a:pt x="0" y="0"/>
                    <a:pt x="0" y="33"/>
                    <a:pt x="26" y="33"/>
                  </a:cubicBezTo>
                  <a:lnTo>
                    <a:pt x="26" y="86"/>
                  </a:lnTo>
                  <a:lnTo>
                    <a:pt x="26" y="138"/>
                  </a:lnTo>
                  <a:cubicBezTo>
                    <a:pt x="26" y="138"/>
                    <a:pt x="53" y="164"/>
                    <a:pt x="53" y="197"/>
                  </a:cubicBezTo>
                  <a:lnTo>
                    <a:pt x="53" y="276"/>
                  </a:lnTo>
                  <a:lnTo>
                    <a:pt x="79" y="388"/>
                  </a:lnTo>
                  <a:cubicBezTo>
                    <a:pt x="105" y="388"/>
                    <a:pt x="105" y="414"/>
                    <a:pt x="105" y="440"/>
                  </a:cubicBezTo>
                  <a:cubicBezTo>
                    <a:pt x="105" y="440"/>
                    <a:pt x="105" y="467"/>
                    <a:pt x="138" y="467"/>
                  </a:cubicBezTo>
                  <a:lnTo>
                    <a:pt x="138" y="526"/>
                  </a:lnTo>
                  <a:lnTo>
                    <a:pt x="138" y="552"/>
                  </a:lnTo>
                  <a:cubicBezTo>
                    <a:pt x="138" y="552"/>
                    <a:pt x="138" y="578"/>
                    <a:pt x="164" y="578"/>
                  </a:cubicBezTo>
                  <a:lnTo>
                    <a:pt x="164" y="552"/>
                  </a:lnTo>
                  <a:lnTo>
                    <a:pt x="164" y="526"/>
                  </a:lnTo>
                  <a:lnTo>
                    <a:pt x="164" y="493"/>
                  </a:lnTo>
                  <a:cubicBezTo>
                    <a:pt x="191" y="493"/>
                    <a:pt x="191" y="467"/>
                    <a:pt x="191" y="467"/>
                  </a:cubicBezTo>
                  <a:lnTo>
                    <a:pt x="191" y="440"/>
                  </a:lnTo>
                  <a:lnTo>
                    <a:pt x="191" y="362"/>
                  </a:lnTo>
                  <a:lnTo>
                    <a:pt x="191" y="250"/>
                  </a:lnTo>
                  <a:cubicBezTo>
                    <a:pt x="164" y="224"/>
                    <a:pt x="164" y="197"/>
                    <a:pt x="138" y="138"/>
                  </a:cubicBezTo>
                  <a:cubicBezTo>
                    <a:pt x="138" y="112"/>
                    <a:pt x="105" y="112"/>
                    <a:pt x="105" y="86"/>
                  </a:cubicBezTo>
                  <a:lnTo>
                    <a:pt x="79" y="59"/>
                  </a:lnTo>
                  <a:lnTo>
                    <a:pt x="53" y="33"/>
                  </a:lnTo>
                  <a:lnTo>
                    <a:pt x="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70"/>
            <p:cNvSpPr/>
            <p:nvPr/>
          </p:nvSpPr>
          <p:spPr>
            <a:xfrm>
              <a:off x="6452205" y="2639198"/>
              <a:ext cx="13191" cy="109760"/>
            </a:xfrm>
            <a:custGeom>
              <a:rect b="b" l="l" r="r" t="t"/>
              <a:pathLst>
                <a:path extrusionOk="0" h="882" w="106">
                  <a:moveTo>
                    <a:pt x="53" y="1"/>
                  </a:moveTo>
                  <a:lnTo>
                    <a:pt x="53" y="34"/>
                  </a:lnTo>
                  <a:lnTo>
                    <a:pt x="53" y="112"/>
                  </a:lnTo>
                  <a:cubicBezTo>
                    <a:pt x="53" y="139"/>
                    <a:pt x="26" y="165"/>
                    <a:pt x="26" y="165"/>
                  </a:cubicBezTo>
                  <a:lnTo>
                    <a:pt x="26" y="277"/>
                  </a:lnTo>
                  <a:cubicBezTo>
                    <a:pt x="0" y="329"/>
                    <a:pt x="0" y="362"/>
                    <a:pt x="0" y="415"/>
                  </a:cubicBezTo>
                  <a:lnTo>
                    <a:pt x="0" y="579"/>
                  </a:lnTo>
                  <a:lnTo>
                    <a:pt x="0" y="658"/>
                  </a:lnTo>
                  <a:lnTo>
                    <a:pt x="0" y="717"/>
                  </a:lnTo>
                  <a:lnTo>
                    <a:pt x="0" y="743"/>
                  </a:lnTo>
                  <a:cubicBezTo>
                    <a:pt x="0" y="770"/>
                    <a:pt x="26" y="796"/>
                    <a:pt x="26" y="822"/>
                  </a:cubicBezTo>
                  <a:cubicBezTo>
                    <a:pt x="26" y="855"/>
                    <a:pt x="26" y="855"/>
                    <a:pt x="0" y="855"/>
                  </a:cubicBezTo>
                  <a:cubicBezTo>
                    <a:pt x="0" y="881"/>
                    <a:pt x="26" y="881"/>
                    <a:pt x="26" y="881"/>
                  </a:cubicBezTo>
                  <a:lnTo>
                    <a:pt x="26" y="855"/>
                  </a:lnTo>
                  <a:cubicBezTo>
                    <a:pt x="26" y="855"/>
                    <a:pt x="53" y="855"/>
                    <a:pt x="53" y="822"/>
                  </a:cubicBezTo>
                  <a:lnTo>
                    <a:pt x="53" y="770"/>
                  </a:lnTo>
                  <a:lnTo>
                    <a:pt x="53" y="743"/>
                  </a:lnTo>
                  <a:cubicBezTo>
                    <a:pt x="79" y="717"/>
                    <a:pt x="79" y="717"/>
                    <a:pt x="79" y="691"/>
                  </a:cubicBezTo>
                  <a:cubicBezTo>
                    <a:pt x="79" y="658"/>
                    <a:pt x="79" y="632"/>
                    <a:pt x="105" y="605"/>
                  </a:cubicBezTo>
                  <a:lnTo>
                    <a:pt x="105" y="441"/>
                  </a:lnTo>
                  <a:lnTo>
                    <a:pt x="105" y="277"/>
                  </a:lnTo>
                  <a:lnTo>
                    <a:pt x="105" y="165"/>
                  </a:lnTo>
                  <a:lnTo>
                    <a:pt x="105" y="112"/>
                  </a:lnTo>
                  <a:lnTo>
                    <a:pt x="105" y="86"/>
                  </a:lnTo>
                  <a:cubicBezTo>
                    <a:pt x="105" y="60"/>
                    <a:pt x="79" y="60"/>
                    <a:pt x="79" y="34"/>
                  </a:cubicBezTo>
                  <a:lnTo>
                    <a:pt x="7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70"/>
            <p:cNvSpPr/>
            <p:nvPr/>
          </p:nvSpPr>
          <p:spPr>
            <a:xfrm>
              <a:off x="6448845" y="3801266"/>
              <a:ext cx="118721" cy="37707"/>
            </a:xfrm>
            <a:custGeom>
              <a:rect b="b" l="l" r="r" t="t"/>
              <a:pathLst>
                <a:path extrusionOk="0" h="303" w="954">
                  <a:moveTo>
                    <a:pt x="1" y="0"/>
                  </a:moveTo>
                  <a:lnTo>
                    <a:pt x="1" y="27"/>
                  </a:lnTo>
                  <a:lnTo>
                    <a:pt x="27" y="27"/>
                  </a:lnTo>
                  <a:cubicBezTo>
                    <a:pt x="53" y="60"/>
                    <a:pt x="80" y="60"/>
                    <a:pt x="132" y="86"/>
                  </a:cubicBezTo>
                  <a:cubicBezTo>
                    <a:pt x="165" y="86"/>
                    <a:pt x="191" y="86"/>
                    <a:pt x="191" y="112"/>
                  </a:cubicBezTo>
                  <a:cubicBezTo>
                    <a:pt x="218" y="112"/>
                    <a:pt x="244" y="138"/>
                    <a:pt x="296" y="138"/>
                  </a:cubicBezTo>
                  <a:cubicBezTo>
                    <a:pt x="356" y="165"/>
                    <a:pt x="408" y="165"/>
                    <a:pt x="461" y="191"/>
                  </a:cubicBezTo>
                  <a:cubicBezTo>
                    <a:pt x="520" y="224"/>
                    <a:pt x="572" y="224"/>
                    <a:pt x="625" y="250"/>
                  </a:cubicBezTo>
                  <a:lnTo>
                    <a:pt x="737" y="250"/>
                  </a:lnTo>
                  <a:cubicBezTo>
                    <a:pt x="763" y="250"/>
                    <a:pt x="789" y="250"/>
                    <a:pt x="789" y="276"/>
                  </a:cubicBezTo>
                  <a:lnTo>
                    <a:pt x="901" y="276"/>
                  </a:lnTo>
                  <a:cubicBezTo>
                    <a:pt x="927" y="303"/>
                    <a:pt x="927" y="303"/>
                    <a:pt x="954" y="303"/>
                  </a:cubicBezTo>
                  <a:lnTo>
                    <a:pt x="954" y="276"/>
                  </a:lnTo>
                  <a:cubicBezTo>
                    <a:pt x="954" y="276"/>
                    <a:pt x="927" y="276"/>
                    <a:pt x="927" y="250"/>
                  </a:cubicBezTo>
                  <a:cubicBezTo>
                    <a:pt x="901" y="250"/>
                    <a:pt x="875" y="250"/>
                    <a:pt x="848" y="224"/>
                  </a:cubicBezTo>
                  <a:lnTo>
                    <a:pt x="822" y="224"/>
                  </a:lnTo>
                  <a:cubicBezTo>
                    <a:pt x="789" y="191"/>
                    <a:pt x="789" y="191"/>
                    <a:pt x="763" y="191"/>
                  </a:cubicBezTo>
                  <a:cubicBezTo>
                    <a:pt x="737" y="165"/>
                    <a:pt x="710" y="165"/>
                    <a:pt x="684" y="138"/>
                  </a:cubicBezTo>
                  <a:cubicBezTo>
                    <a:pt x="599" y="112"/>
                    <a:pt x="546" y="86"/>
                    <a:pt x="494" y="86"/>
                  </a:cubicBezTo>
                  <a:cubicBezTo>
                    <a:pt x="434" y="60"/>
                    <a:pt x="382" y="60"/>
                    <a:pt x="329" y="27"/>
                  </a:cubicBezTo>
                  <a:lnTo>
                    <a:pt x="106" y="27"/>
                  </a:lnTo>
                  <a:cubicBezTo>
                    <a:pt x="80" y="27"/>
                    <a:pt x="53" y="0"/>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70"/>
            <p:cNvSpPr/>
            <p:nvPr/>
          </p:nvSpPr>
          <p:spPr>
            <a:xfrm>
              <a:off x="6485681" y="3780857"/>
              <a:ext cx="102294" cy="34471"/>
            </a:xfrm>
            <a:custGeom>
              <a:rect b="b" l="l" r="r" t="t"/>
              <a:pathLst>
                <a:path extrusionOk="0" h="277" w="822">
                  <a:moveTo>
                    <a:pt x="0" y="0"/>
                  </a:moveTo>
                  <a:cubicBezTo>
                    <a:pt x="0" y="26"/>
                    <a:pt x="0" y="26"/>
                    <a:pt x="33" y="26"/>
                  </a:cubicBezTo>
                  <a:lnTo>
                    <a:pt x="60" y="26"/>
                  </a:lnTo>
                  <a:cubicBezTo>
                    <a:pt x="60" y="26"/>
                    <a:pt x="112" y="59"/>
                    <a:pt x="138" y="86"/>
                  </a:cubicBezTo>
                  <a:lnTo>
                    <a:pt x="198" y="86"/>
                  </a:lnTo>
                  <a:cubicBezTo>
                    <a:pt x="224" y="112"/>
                    <a:pt x="250" y="112"/>
                    <a:pt x="250" y="138"/>
                  </a:cubicBezTo>
                  <a:cubicBezTo>
                    <a:pt x="303" y="138"/>
                    <a:pt x="362" y="164"/>
                    <a:pt x="414" y="191"/>
                  </a:cubicBezTo>
                  <a:cubicBezTo>
                    <a:pt x="467" y="191"/>
                    <a:pt x="493" y="191"/>
                    <a:pt x="552" y="224"/>
                  </a:cubicBezTo>
                  <a:cubicBezTo>
                    <a:pt x="579" y="224"/>
                    <a:pt x="605" y="224"/>
                    <a:pt x="631" y="250"/>
                  </a:cubicBezTo>
                  <a:lnTo>
                    <a:pt x="690" y="250"/>
                  </a:lnTo>
                  <a:cubicBezTo>
                    <a:pt x="743" y="250"/>
                    <a:pt x="769" y="276"/>
                    <a:pt x="769" y="276"/>
                  </a:cubicBezTo>
                  <a:lnTo>
                    <a:pt x="822" y="276"/>
                  </a:lnTo>
                  <a:lnTo>
                    <a:pt x="822" y="250"/>
                  </a:lnTo>
                  <a:lnTo>
                    <a:pt x="796" y="250"/>
                  </a:lnTo>
                  <a:cubicBezTo>
                    <a:pt x="769" y="250"/>
                    <a:pt x="769" y="224"/>
                    <a:pt x="743" y="224"/>
                  </a:cubicBezTo>
                  <a:cubicBezTo>
                    <a:pt x="743" y="191"/>
                    <a:pt x="717" y="191"/>
                    <a:pt x="717" y="191"/>
                  </a:cubicBezTo>
                  <a:cubicBezTo>
                    <a:pt x="690" y="191"/>
                    <a:pt x="690" y="164"/>
                    <a:pt x="690" y="164"/>
                  </a:cubicBezTo>
                  <a:cubicBezTo>
                    <a:pt x="658" y="164"/>
                    <a:pt x="631" y="138"/>
                    <a:pt x="579" y="112"/>
                  </a:cubicBezTo>
                  <a:cubicBezTo>
                    <a:pt x="552" y="112"/>
                    <a:pt x="493" y="86"/>
                    <a:pt x="441" y="59"/>
                  </a:cubicBezTo>
                  <a:cubicBezTo>
                    <a:pt x="388" y="59"/>
                    <a:pt x="329" y="26"/>
                    <a:pt x="276" y="26"/>
                  </a:cubicBezTo>
                  <a:lnTo>
                    <a:pt x="198" y="26"/>
                  </a:lnTo>
                  <a:cubicBezTo>
                    <a:pt x="165" y="26"/>
                    <a:pt x="165" y="26"/>
                    <a:pt x="1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70"/>
            <p:cNvSpPr/>
            <p:nvPr/>
          </p:nvSpPr>
          <p:spPr>
            <a:xfrm>
              <a:off x="6107866" y="3178170"/>
              <a:ext cx="640394" cy="695150"/>
            </a:xfrm>
            <a:custGeom>
              <a:rect b="b" l="l" r="r" t="t"/>
              <a:pathLst>
                <a:path extrusionOk="0" h="5586" w="5146">
                  <a:moveTo>
                    <a:pt x="1" y="0"/>
                  </a:moveTo>
                  <a:lnTo>
                    <a:pt x="53" y="381"/>
                  </a:lnTo>
                  <a:cubicBezTo>
                    <a:pt x="53" y="434"/>
                    <a:pt x="79" y="546"/>
                    <a:pt x="79" y="631"/>
                  </a:cubicBezTo>
                  <a:cubicBezTo>
                    <a:pt x="112" y="822"/>
                    <a:pt x="165" y="1065"/>
                    <a:pt x="191" y="1341"/>
                  </a:cubicBezTo>
                  <a:cubicBezTo>
                    <a:pt x="277" y="1722"/>
                    <a:pt x="355" y="2215"/>
                    <a:pt x="493" y="2708"/>
                  </a:cubicBezTo>
                  <a:cubicBezTo>
                    <a:pt x="658" y="3260"/>
                    <a:pt x="901" y="3752"/>
                    <a:pt x="1203" y="4133"/>
                  </a:cubicBezTo>
                  <a:cubicBezTo>
                    <a:pt x="1367" y="4350"/>
                    <a:pt x="1558" y="4541"/>
                    <a:pt x="1781" y="4738"/>
                  </a:cubicBezTo>
                  <a:cubicBezTo>
                    <a:pt x="1998" y="4902"/>
                    <a:pt x="2215" y="5034"/>
                    <a:pt x="2438" y="5145"/>
                  </a:cubicBezTo>
                  <a:cubicBezTo>
                    <a:pt x="2682" y="5257"/>
                    <a:pt x="2905" y="5336"/>
                    <a:pt x="3148" y="5395"/>
                  </a:cubicBezTo>
                  <a:cubicBezTo>
                    <a:pt x="3398" y="5474"/>
                    <a:pt x="3615" y="5474"/>
                    <a:pt x="3805" y="5500"/>
                  </a:cubicBezTo>
                  <a:cubicBezTo>
                    <a:pt x="3970" y="5527"/>
                    <a:pt x="4160" y="5527"/>
                    <a:pt x="4298" y="5527"/>
                  </a:cubicBezTo>
                  <a:lnTo>
                    <a:pt x="4351" y="5527"/>
                  </a:lnTo>
                  <a:cubicBezTo>
                    <a:pt x="4515" y="5527"/>
                    <a:pt x="4653" y="5527"/>
                    <a:pt x="4765" y="5559"/>
                  </a:cubicBezTo>
                  <a:lnTo>
                    <a:pt x="5041" y="5559"/>
                  </a:lnTo>
                  <a:lnTo>
                    <a:pt x="5146" y="5586"/>
                  </a:lnTo>
                  <a:lnTo>
                    <a:pt x="5146" y="5559"/>
                  </a:lnTo>
                  <a:lnTo>
                    <a:pt x="5041" y="5527"/>
                  </a:lnTo>
                  <a:cubicBezTo>
                    <a:pt x="4982" y="5527"/>
                    <a:pt x="4903" y="5527"/>
                    <a:pt x="4765" y="5500"/>
                  </a:cubicBezTo>
                  <a:cubicBezTo>
                    <a:pt x="4679" y="5500"/>
                    <a:pt x="4548" y="5474"/>
                    <a:pt x="4351" y="5474"/>
                  </a:cubicBezTo>
                  <a:lnTo>
                    <a:pt x="4272" y="5448"/>
                  </a:lnTo>
                  <a:cubicBezTo>
                    <a:pt x="4134" y="5448"/>
                    <a:pt x="3970" y="5448"/>
                    <a:pt x="3805" y="5421"/>
                  </a:cubicBezTo>
                  <a:cubicBezTo>
                    <a:pt x="3562" y="5395"/>
                    <a:pt x="3365" y="5362"/>
                    <a:pt x="3174" y="5310"/>
                  </a:cubicBezTo>
                  <a:cubicBezTo>
                    <a:pt x="2958" y="5257"/>
                    <a:pt x="2708" y="5172"/>
                    <a:pt x="2491" y="5067"/>
                  </a:cubicBezTo>
                  <a:cubicBezTo>
                    <a:pt x="2025" y="4817"/>
                    <a:pt x="1591" y="4462"/>
                    <a:pt x="1289" y="4048"/>
                  </a:cubicBezTo>
                  <a:cubicBezTo>
                    <a:pt x="1013" y="3693"/>
                    <a:pt x="769" y="3227"/>
                    <a:pt x="605" y="2655"/>
                  </a:cubicBezTo>
                  <a:cubicBezTo>
                    <a:pt x="441" y="2162"/>
                    <a:pt x="355" y="1696"/>
                    <a:pt x="277" y="1341"/>
                  </a:cubicBezTo>
                  <a:lnTo>
                    <a:pt x="79" y="355"/>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70"/>
            <p:cNvSpPr/>
            <p:nvPr/>
          </p:nvSpPr>
          <p:spPr>
            <a:xfrm>
              <a:off x="6428436" y="3211645"/>
              <a:ext cx="23893" cy="136641"/>
            </a:xfrm>
            <a:custGeom>
              <a:rect b="b" l="l" r="r" t="t"/>
              <a:pathLst>
                <a:path extrusionOk="0" h="1098" w="192">
                  <a:moveTo>
                    <a:pt x="165" y="1"/>
                  </a:moveTo>
                  <a:lnTo>
                    <a:pt x="165" y="33"/>
                  </a:lnTo>
                  <a:lnTo>
                    <a:pt x="165" y="60"/>
                  </a:lnTo>
                  <a:cubicBezTo>
                    <a:pt x="132" y="86"/>
                    <a:pt x="132" y="86"/>
                    <a:pt x="132" y="112"/>
                  </a:cubicBezTo>
                  <a:cubicBezTo>
                    <a:pt x="132" y="139"/>
                    <a:pt x="106" y="139"/>
                    <a:pt x="106" y="165"/>
                  </a:cubicBezTo>
                  <a:cubicBezTo>
                    <a:pt x="106" y="198"/>
                    <a:pt x="106" y="198"/>
                    <a:pt x="79" y="224"/>
                  </a:cubicBezTo>
                  <a:cubicBezTo>
                    <a:pt x="79" y="250"/>
                    <a:pt x="53" y="303"/>
                    <a:pt x="53" y="329"/>
                  </a:cubicBezTo>
                  <a:cubicBezTo>
                    <a:pt x="27" y="415"/>
                    <a:pt x="27" y="467"/>
                    <a:pt x="0" y="553"/>
                  </a:cubicBezTo>
                  <a:lnTo>
                    <a:pt x="0" y="743"/>
                  </a:lnTo>
                  <a:lnTo>
                    <a:pt x="0" y="934"/>
                  </a:lnTo>
                  <a:cubicBezTo>
                    <a:pt x="27" y="960"/>
                    <a:pt x="27" y="986"/>
                    <a:pt x="27" y="1019"/>
                  </a:cubicBezTo>
                  <a:lnTo>
                    <a:pt x="53" y="1045"/>
                  </a:lnTo>
                  <a:lnTo>
                    <a:pt x="53" y="1098"/>
                  </a:lnTo>
                  <a:lnTo>
                    <a:pt x="79" y="1098"/>
                  </a:lnTo>
                  <a:lnTo>
                    <a:pt x="79" y="1045"/>
                  </a:lnTo>
                  <a:cubicBezTo>
                    <a:pt x="79" y="1019"/>
                    <a:pt x="79" y="960"/>
                    <a:pt x="53" y="934"/>
                  </a:cubicBezTo>
                  <a:cubicBezTo>
                    <a:pt x="53" y="881"/>
                    <a:pt x="79" y="822"/>
                    <a:pt x="79" y="769"/>
                  </a:cubicBezTo>
                  <a:cubicBezTo>
                    <a:pt x="106" y="691"/>
                    <a:pt x="106" y="631"/>
                    <a:pt x="132" y="553"/>
                  </a:cubicBezTo>
                  <a:lnTo>
                    <a:pt x="165" y="362"/>
                  </a:lnTo>
                  <a:lnTo>
                    <a:pt x="165" y="277"/>
                  </a:lnTo>
                  <a:lnTo>
                    <a:pt x="165" y="198"/>
                  </a:lnTo>
                  <a:cubicBezTo>
                    <a:pt x="165" y="139"/>
                    <a:pt x="165" y="86"/>
                    <a:pt x="191" y="60"/>
                  </a:cubicBezTo>
                  <a:lnTo>
                    <a:pt x="191" y="33"/>
                  </a:lnTo>
                  <a:lnTo>
                    <a:pt x="19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70"/>
            <p:cNvSpPr/>
            <p:nvPr/>
          </p:nvSpPr>
          <p:spPr>
            <a:xfrm>
              <a:off x="6485681" y="2250806"/>
              <a:ext cx="17298" cy="75289"/>
            </a:xfrm>
            <a:custGeom>
              <a:rect b="b" l="l" r="r" t="t"/>
              <a:pathLst>
                <a:path extrusionOk="0" h="605" w="139">
                  <a:moveTo>
                    <a:pt x="0" y="0"/>
                  </a:moveTo>
                  <a:lnTo>
                    <a:pt x="0" y="33"/>
                  </a:lnTo>
                  <a:lnTo>
                    <a:pt x="0" y="86"/>
                  </a:lnTo>
                  <a:lnTo>
                    <a:pt x="0" y="112"/>
                  </a:lnTo>
                  <a:lnTo>
                    <a:pt x="0" y="138"/>
                  </a:lnTo>
                  <a:lnTo>
                    <a:pt x="0" y="198"/>
                  </a:lnTo>
                  <a:lnTo>
                    <a:pt x="0" y="303"/>
                  </a:lnTo>
                  <a:cubicBezTo>
                    <a:pt x="0" y="362"/>
                    <a:pt x="33" y="388"/>
                    <a:pt x="33" y="414"/>
                  </a:cubicBezTo>
                  <a:lnTo>
                    <a:pt x="33" y="467"/>
                  </a:lnTo>
                  <a:cubicBezTo>
                    <a:pt x="60" y="493"/>
                    <a:pt x="60" y="493"/>
                    <a:pt x="60" y="526"/>
                  </a:cubicBezTo>
                  <a:lnTo>
                    <a:pt x="60" y="579"/>
                  </a:lnTo>
                  <a:lnTo>
                    <a:pt x="60" y="605"/>
                  </a:lnTo>
                  <a:lnTo>
                    <a:pt x="86" y="605"/>
                  </a:lnTo>
                  <a:lnTo>
                    <a:pt x="86" y="579"/>
                  </a:lnTo>
                  <a:lnTo>
                    <a:pt x="112" y="552"/>
                  </a:lnTo>
                  <a:lnTo>
                    <a:pt x="112" y="526"/>
                  </a:lnTo>
                  <a:lnTo>
                    <a:pt x="112" y="493"/>
                  </a:lnTo>
                  <a:cubicBezTo>
                    <a:pt x="112" y="467"/>
                    <a:pt x="138" y="441"/>
                    <a:pt x="138" y="414"/>
                  </a:cubicBezTo>
                  <a:lnTo>
                    <a:pt x="138" y="303"/>
                  </a:lnTo>
                  <a:cubicBezTo>
                    <a:pt x="112" y="250"/>
                    <a:pt x="112" y="224"/>
                    <a:pt x="112" y="198"/>
                  </a:cubicBezTo>
                  <a:cubicBezTo>
                    <a:pt x="86" y="165"/>
                    <a:pt x="86" y="138"/>
                    <a:pt x="60" y="112"/>
                  </a:cubicBezTo>
                  <a:lnTo>
                    <a:pt x="60" y="86"/>
                  </a:lnTo>
                  <a:cubicBezTo>
                    <a:pt x="60" y="86"/>
                    <a:pt x="60" y="60"/>
                    <a:pt x="33" y="60"/>
                  </a:cubicBezTo>
                  <a:lnTo>
                    <a:pt x="33" y="33"/>
                  </a:lnTo>
                  <a:lnTo>
                    <a:pt x="3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70"/>
            <p:cNvSpPr/>
            <p:nvPr/>
          </p:nvSpPr>
          <p:spPr>
            <a:xfrm>
              <a:off x="6444738" y="2425029"/>
              <a:ext cx="17298" cy="81885"/>
            </a:xfrm>
            <a:custGeom>
              <a:rect b="b" l="l" r="r" t="t"/>
              <a:pathLst>
                <a:path extrusionOk="0" h="658" w="139">
                  <a:moveTo>
                    <a:pt x="34" y="0"/>
                  </a:moveTo>
                  <a:cubicBezTo>
                    <a:pt x="1" y="0"/>
                    <a:pt x="1" y="26"/>
                    <a:pt x="1" y="26"/>
                  </a:cubicBezTo>
                  <a:lnTo>
                    <a:pt x="1" y="53"/>
                  </a:lnTo>
                  <a:cubicBezTo>
                    <a:pt x="34" y="53"/>
                    <a:pt x="34" y="79"/>
                    <a:pt x="1" y="112"/>
                  </a:cubicBezTo>
                  <a:lnTo>
                    <a:pt x="1" y="164"/>
                  </a:lnTo>
                  <a:lnTo>
                    <a:pt x="1" y="217"/>
                  </a:lnTo>
                  <a:lnTo>
                    <a:pt x="1" y="329"/>
                  </a:lnTo>
                  <a:cubicBezTo>
                    <a:pt x="34" y="381"/>
                    <a:pt x="34" y="408"/>
                    <a:pt x="34" y="440"/>
                  </a:cubicBezTo>
                  <a:cubicBezTo>
                    <a:pt x="34" y="467"/>
                    <a:pt x="34" y="493"/>
                    <a:pt x="60" y="519"/>
                  </a:cubicBezTo>
                  <a:lnTo>
                    <a:pt x="60" y="545"/>
                  </a:lnTo>
                  <a:lnTo>
                    <a:pt x="60" y="572"/>
                  </a:lnTo>
                  <a:lnTo>
                    <a:pt x="60" y="631"/>
                  </a:lnTo>
                  <a:cubicBezTo>
                    <a:pt x="60" y="657"/>
                    <a:pt x="86" y="657"/>
                    <a:pt x="86" y="657"/>
                  </a:cubicBezTo>
                  <a:lnTo>
                    <a:pt x="86" y="631"/>
                  </a:lnTo>
                  <a:lnTo>
                    <a:pt x="113" y="631"/>
                  </a:lnTo>
                  <a:lnTo>
                    <a:pt x="113" y="572"/>
                  </a:lnTo>
                  <a:lnTo>
                    <a:pt x="113" y="545"/>
                  </a:lnTo>
                  <a:lnTo>
                    <a:pt x="113" y="519"/>
                  </a:lnTo>
                  <a:cubicBezTo>
                    <a:pt x="113" y="493"/>
                    <a:pt x="139" y="467"/>
                    <a:pt x="139" y="440"/>
                  </a:cubicBezTo>
                  <a:lnTo>
                    <a:pt x="139" y="329"/>
                  </a:lnTo>
                  <a:cubicBezTo>
                    <a:pt x="139" y="276"/>
                    <a:pt x="113" y="243"/>
                    <a:pt x="113" y="217"/>
                  </a:cubicBezTo>
                  <a:cubicBezTo>
                    <a:pt x="113" y="191"/>
                    <a:pt x="86" y="164"/>
                    <a:pt x="86" y="138"/>
                  </a:cubicBezTo>
                  <a:lnTo>
                    <a:pt x="86" y="112"/>
                  </a:lnTo>
                  <a:cubicBezTo>
                    <a:pt x="60" y="112"/>
                    <a:pt x="60" y="79"/>
                    <a:pt x="60" y="79"/>
                  </a:cubicBezTo>
                  <a:lnTo>
                    <a:pt x="60" y="53"/>
                  </a:lnTo>
                  <a:lnTo>
                    <a:pt x="34" y="26"/>
                  </a:lnTo>
                  <a:lnTo>
                    <a:pt x="34"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70"/>
            <p:cNvSpPr/>
            <p:nvPr/>
          </p:nvSpPr>
          <p:spPr>
            <a:xfrm>
              <a:off x="5133337" y="1283619"/>
              <a:ext cx="3008458" cy="2766661"/>
            </a:xfrm>
            <a:custGeom>
              <a:rect b="b" l="l" r="r" t="t"/>
              <a:pathLst>
                <a:path extrusionOk="0" h="22232" w="24175">
                  <a:moveTo>
                    <a:pt x="9495" y="241"/>
                  </a:moveTo>
                  <a:cubicBezTo>
                    <a:pt x="9808" y="241"/>
                    <a:pt x="10546" y="322"/>
                    <a:pt x="11360" y="1011"/>
                  </a:cubicBezTo>
                  <a:cubicBezTo>
                    <a:pt x="11360" y="1011"/>
                    <a:pt x="11117" y="846"/>
                    <a:pt x="10513" y="741"/>
                  </a:cubicBezTo>
                  <a:lnTo>
                    <a:pt x="10513" y="741"/>
                  </a:lnTo>
                  <a:cubicBezTo>
                    <a:pt x="10572" y="767"/>
                    <a:pt x="10867" y="820"/>
                    <a:pt x="11196" y="1037"/>
                  </a:cubicBezTo>
                  <a:cubicBezTo>
                    <a:pt x="11196" y="1037"/>
                    <a:pt x="10278" y="739"/>
                    <a:pt x="9578" y="739"/>
                  </a:cubicBezTo>
                  <a:cubicBezTo>
                    <a:pt x="9543" y="739"/>
                    <a:pt x="9508" y="740"/>
                    <a:pt x="9474" y="741"/>
                  </a:cubicBezTo>
                  <a:cubicBezTo>
                    <a:pt x="9474" y="741"/>
                    <a:pt x="9474" y="656"/>
                    <a:pt x="9363" y="518"/>
                  </a:cubicBezTo>
                  <a:lnTo>
                    <a:pt x="9363" y="518"/>
                  </a:lnTo>
                  <a:cubicBezTo>
                    <a:pt x="9363" y="518"/>
                    <a:pt x="9422" y="630"/>
                    <a:pt x="9336" y="741"/>
                  </a:cubicBezTo>
                  <a:cubicBezTo>
                    <a:pt x="9336" y="741"/>
                    <a:pt x="9273" y="732"/>
                    <a:pt x="9171" y="732"/>
                  </a:cubicBezTo>
                  <a:cubicBezTo>
                    <a:pt x="8961" y="732"/>
                    <a:pt x="8591" y="771"/>
                    <a:pt x="8298" y="1011"/>
                  </a:cubicBezTo>
                  <a:cubicBezTo>
                    <a:pt x="8298" y="1011"/>
                    <a:pt x="7884" y="1070"/>
                    <a:pt x="7694" y="1175"/>
                  </a:cubicBezTo>
                  <a:cubicBezTo>
                    <a:pt x="7641" y="1287"/>
                    <a:pt x="7615" y="1287"/>
                    <a:pt x="7503" y="1477"/>
                  </a:cubicBezTo>
                  <a:cubicBezTo>
                    <a:pt x="7391" y="1641"/>
                    <a:pt x="7063" y="1615"/>
                    <a:pt x="6872" y="1917"/>
                  </a:cubicBezTo>
                  <a:cubicBezTo>
                    <a:pt x="6872" y="1917"/>
                    <a:pt x="6872" y="1668"/>
                    <a:pt x="7036" y="1503"/>
                  </a:cubicBezTo>
                  <a:cubicBezTo>
                    <a:pt x="7036" y="1503"/>
                    <a:pt x="7010" y="1149"/>
                    <a:pt x="8298" y="577"/>
                  </a:cubicBezTo>
                  <a:lnTo>
                    <a:pt x="8298" y="577"/>
                  </a:lnTo>
                  <a:cubicBezTo>
                    <a:pt x="8298" y="577"/>
                    <a:pt x="8048" y="603"/>
                    <a:pt x="7805" y="708"/>
                  </a:cubicBezTo>
                  <a:cubicBezTo>
                    <a:pt x="7805" y="708"/>
                    <a:pt x="8464" y="244"/>
                    <a:pt x="9208" y="244"/>
                  </a:cubicBezTo>
                  <a:cubicBezTo>
                    <a:pt x="9251" y="244"/>
                    <a:pt x="9294" y="245"/>
                    <a:pt x="9336" y="248"/>
                  </a:cubicBezTo>
                  <a:cubicBezTo>
                    <a:pt x="9343" y="248"/>
                    <a:pt x="9399" y="241"/>
                    <a:pt x="9495" y="241"/>
                  </a:cubicBezTo>
                  <a:close/>
                  <a:moveTo>
                    <a:pt x="15908" y="6189"/>
                  </a:moveTo>
                  <a:cubicBezTo>
                    <a:pt x="15908" y="6189"/>
                    <a:pt x="15934" y="6215"/>
                    <a:pt x="15934" y="6241"/>
                  </a:cubicBezTo>
                  <a:cubicBezTo>
                    <a:pt x="15960" y="6268"/>
                    <a:pt x="15960" y="6294"/>
                    <a:pt x="15993" y="6353"/>
                  </a:cubicBezTo>
                  <a:cubicBezTo>
                    <a:pt x="16019" y="6406"/>
                    <a:pt x="16046" y="6432"/>
                    <a:pt x="16072" y="6517"/>
                  </a:cubicBezTo>
                  <a:cubicBezTo>
                    <a:pt x="16072" y="6570"/>
                    <a:pt x="16098" y="6622"/>
                    <a:pt x="16124" y="6682"/>
                  </a:cubicBezTo>
                  <a:cubicBezTo>
                    <a:pt x="16157" y="6760"/>
                    <a:pt x="16157" y="6820"/>
                    <a:pt x="16184" y="6872"/>
                  </a:cubicBezTo>
                  <a:cubicBezTo>
                    <a:pt x="16184" y="6925"/>
                    <a:pt x="16210" y="6984"/>
                    <a:pt x="16210" y="7036"/>
                  </a:cubicBezTo>
                  <a:cubicBezTo>
                    <a:pt x="16236" y="7089"/>
                    <a:pt x="16236" y="7115"/>
                    <a:pt x="16236" y="7148"/>
                  </a:cubicBezTo>
                  <a:lnTo>
                    <a:pt x="16236" y="7201"/>
                  </a:lnTo>
                  <a:lnTo>
                    <a:pt x="16210" y="7174"/>
                  </a:lnTo>
                  <a:cubicBezTo>
                    <a:pt x="16210" y="7148"/>
                    <a:pt x="16184" y="7089"/>
                    <a:pt x="16157" y="7063"/>
                  </a:cubicBezTo>
                  <a:cubicBezTo>
                    <a:pt x="16157" y="7010"/>
                    <a:pt x="16124" y="6951"/>
                    <a:pt x="16098" y="6898"/>
                  </a:cubicBezTo>
                  <a:cubicBezTo>
                    <a:pt x="16072" y="6846"/>
                    <a:pt x="16046" y="6787"/>
                    <a:pt x="16046" y="6708"/>
                  </a:cubicBezTo>
                  <a:cubicBezTo>
                    <a:pt x="16019" y="6655"/>
                    <a:pt x="15993" y="6596"/>
                    <a:pt x="15993" y="6517"/>
                  </a:cubicBezTo>
                  <a:cubicBezTo>
                    <a:pt x="15960" y="6458"/>
                    <a:pt x="15960" y="6406"/>
                    <a:pt x="15934" y="6353"/>
                  </a:cubicBezTo>
                  <a:cubicBezTo>
                    <a:pt x="15934" y="6327"/>
                    <a:pt x="15934" y="6268"/>
                    <a:pt x="15908" y="6241"/>
                  </a:cubicBezTo>
                  <a:lnTo>
                    <a:pt x="15908" y="6189"/>
                  </a:lnTo>
                  <a:close/>
                  <a:moveTo>
                    <a:pt x="9146" y="7280"/>
                  </a:moveTo>
                  <a:lnTo>
                    <a:pt x="9146" y="7280"/>
                  </a:lnTo>
                  <a:cubicBezTo>
                    <a:pt x="9146" y="7312"/>
                    <a:pt x="9172" y="7312"/>
                    <a:pt x="9172" y="7339"/>
                  </a:cubicBezTo>
                  <a:cubicBezTo>
                    <a:pt x="9146" y="7312"/>
                    <a:pt x="9146" y="7312"/>
                    <a:pt x="9146" y="7280"/>
                  </a:cubicBezTo>
                  <a:close/>
                  <a:moveTo>
                    <a:pt x="17334" y="6596"/>
                  </a:moveTo>
                  <a:cubicBezTo>
                    <a:pt x="17360" y="6622"/>
                    <a:pt x="17386" y="6655"/>
                    <a:pt x="17439" y="6682"/>
                  </a:cubicBezTo>
                  <a:cubicBezTo>
                    <a:pt x="17472" y="6708"/>
                    <a:pt x="17498" y="6734"/>
                    <a:pt x="17550" y="6787"/>
                  </a:cubicBezTo>
                  <a:cubicBezTo>
                    <a:pt x="17577" y="6820"/>
                    <a:pt x="17636" y="6872"/>
                    <a:pt x="17662" y="6925"/>
                  </a:cubicBezTo>
                  <a:cubicBezTo>
                    <a:pt x="17688" y="6984"/>
                    <a:pt x="17715" y="7036"/>
                    <a:pt x="17741" y="7089"/>
                  </a:cubicBezTo>
                  <a:cubicBezTo>
                    <a:pt x="17767" y="7148"/>
                    <a:pt x="17767" y="7201"/>
                    <a:pt x="17800" y="7253"/>
                  </a:cubicBezTo>
                  <a:cubicBezTo>
                    <a:pt x="17800" y="7280"/>
                    <a:pt x="17800" y="7339"/>
                    <a:pt x="17826" y="7365"/>
                  </a:cubicBezTo>
                  <a:lnTo>
                    <a:pt x="17826" y="7391"/>
                  </a:lnTo>
                  <a:cubicBezTo>
                    <a:pt x="17826" y="7391"/>
                    <a:pt x="17800" y="7391"/>
                    <a:pt x="17800" y="7365"/>
                  </a:cubicBezTo>
                  <a:cubicBezTo>
                    <a:pt x="17767" y="7339"/>
                    <a:pt x="17767" y="7312"/>
                    <a:pt x="17741" y="7253"/>
                  </a:cubicBezTo>
                  <a:cubicBezTo>
                    <a:pt x="17715" y="7227"/>
                    <a:pt x="17688" y="7174"/>
                    <a:pt x="17662" y="7115"/>
                  </a:cubicBezTo>
                  <a:cubicBezTo>
                    <a:pt x="17636" y="7089"/>
                    <a:pt x="17603" y="7036"/>
                    <a:pt x="17577" y="6984"/>
                  </a:cubicBezTo>
                  <a:cubicBezTo>
                    <a:pt x="17550" y="6925"/>
                    <a:pt x="17524" y="6872"/>
                    <a:pt x="17472" y="6846"/>
                  </a:cubicBezTo>
                  <a:cubicBezTo>
                    <a:pt x="17439" y="6787"/>
                    <a:pt x="17412" y="6734"/>
                    <a:pt x="17386" y="6708"/>
                  </a:cubicBezTo>
                  <a:cubicBezTo>
                    <a:pt x="17360" y="6682"/>
                    <a:pt x="17334" y="6655"/>
                    <a:pt x="17334" y="6622"/>
                  </a:cubicBezTo>
                  <a:lnTo>
                    <a:pt x="17307" y="6596"/>
                  </a:lnTo>
                  <a:close/>
                  <a:moveTo>
                    <a:pt x="11610" y="7418"/>
                  </a:moveTo>
                  <a:cubicBezTo>
                    <a:pt x="11636" y="7444"/>
                    <a:pt x="11663" y="7503"/>
                    <a:pt x="11663" y="7529"/>
                  </a:cubicBezTo>
                  <a:cubicBezTo>
                    <a:pt x="11689" y="7582"/>
                    <a:pt x="11689" y="7608"/>
                    <a:pt x="11689" y="7608"/>
                  </a:cubicBezTo>
                  <a:cubicBezTo>
                    <a:pt x="11689" y="7608"/>
                    <a:pt x="11663" y="7529"/>
                    <a:pt x="11610" y="7418"/>
                  </a:cubicBezTo>
                  <a:close/>
                  <a:moveTo>
                    <a:pt x="16236" y="5505"/>
                  </a:moveTo>
                  <a:cubicBezTo>
                    <a:pt x="16237" y="5506"/>
                    <a:pt x="16290" y="5532"/>
                    <a:pt x="16427" y="5558"/>
                  </a:cubicBezTo>
                  <a:cubicBezTo>
                    <a:pt x="16538" y="5610"/>
                    <a:pt x="16703" y="5670"/>
                    <a:pt x="16893" y="5722"/>
                  </a:cubicBezTo>
                  <a:cubicBezTo>
                    <a:pt x="17084" y="5801"/>
                    <a:pt x="17307" y="5886"/>
                    <a:pt x="17550" y="5998"/>
                  </a:cubicBezTo>
                  <a:cubicBezTo>
                    <a:pt x="17767" y="6130"/>
                    <a:pt x="18017" y="6268"/>
                    <a:pt x="18234" y="6432"/>
                  </a:cubicBezTo>
                  <a:cubicBezTo>
                    <a:pt x="18457" y="6596"/>
                    <a:pt x="18648" y="6787"/>
                    <a:pt x="18838" y="6984"/>
                  </a:cubicBezTo>
                  <a:cubicBezTo>
                    <a:pt x="19029" y="7148"/>
                    <a:pt x="19193" y="7312"/>
                    <a:pt x="19357" y="7444"/>
                  </a:cubicBezTo>
                  <a:cubicBezTo>
                    <a:pt x="19522" y="7556"/>
                    <a:pt x="19660" y="7667"/>
                    <a:pt x="19771" y="7720"/>
                  </a:cubicBezTo>
                  <a:cubicBezTo>
                    <a:pt x="19877" y="7805"/>
                    <a:pt x="19936" y="7832"/>
                    <a:pt x="19936" y="7832"/>
                  </a:cubicBezTo>
                  <a:cubicBezTo>
                    <a:pt x="19936" y="7832"/>
                    <a:pt x="19850" y="7805"/>
                    <a:pt x="19771" y="7746"/>
                  </a:cubicBezTo>
                  <a:cubicBezTo>
                    <a:pt x="19660" y="7694"/>
                    <a:pt x="19495" y="7608"/>
                    <a:pt x="19331" y="7477"/>
                  </a:cubicBezTo>
                  <a:cubicBezTo>
                    <a:pt x="19167" y="7365"/>
                    <a:pt x="18976" y="7201"/>
                    <a:pt x="18786" y="7036"/>
                  </a:cubicBezTo>
                  <a:cubicBezTo>
                    <a:pt x="18589" y="6846"/>
                    <a:pt x="18398" y="6655"/>
                    <a:pt x="18181" y="6517"/>
                  </a:cubicBezTo>
                  <a:cubicBezTo>
                    <a:pt x="17964" y="6353"/>
                    <a:pt x="17741" y="6189"/>
                    <a:pt x="17498" y="6077"/>
                  </a:cubicBezTo>
                  <a:cubicBezTo>
                    <a:pt x="17274" y="5965"/>
                    <a:pt x="17058" y="5860"/>
                    <a:pt x="16867" y="5775"/>
                  </a:cubicBezTo>
                  <a:cubicBezTo>
                    <a:pt x="16676" y="5696"/>
                    <a:pt x="16512" y="5637"/>
                    <a:pt x="16400" y="5584"/>
                  </a:cubicBezTo>
                  <a:cubicBezTo>
                    <a:pt x="16289" y="5532"/>
                    <a:pt x="16237" y="5506"/>
                    <a:pt x="16236" y="5505"/>
                  </a:cubicBezTo>
                  <a:close/>
                  <a:moveTo>
                    <a:pt x="8489" y="7529"/>
                  </a:moveTo>
                  <a:lnTo>
                    <a:pt x="8515" y="7556"/>
                  </a:lnTo>
                  <a:lnTo>
                    <a:pt x="8541" y="7582"/>
                  </a:lnTo>
                  <a:cubicBezTo>
                    <a:pt x="8541" y="7608"/>
                    <a:pt x="8568" y="7608"/>
                    <a:pt x="8600" y="7641"/>
                  </a:cubicBezTo>
                  <a:cubicBezTo>
                    <a:pt x="8600" y="7667"/>
                    <a:pt x="8627" y="7694"/>
                    <a:pt x="8627" y="7720"/>
                  </a:cubicBezTo>
                  <a:cubicBezTo>
                    <a:pt x="8627" y="7746"/>
                    <a:pt x="8653" y="7772"/>
                    <a:pt x="8653" y="7832"/>
                  </a:cubicBezTo>
                  <a:cubicBezTo>
                    <a:pt x="8653" y="7858"/>
                    <a:pt x="8627" y="7884"/>
                    <a:pt x="8627" y="7884"/>
                  </a:cubicBezTo>
                  <a:lnTo>
                    <a:pt x="8627" y="7937"/>
                  </a:lnTo>
                  <a:cubicBezTo>
                    <a:pt x="8627" y="7937"/>
                    <a:pt x="8627" y="7910"/>
                    <a:pt x="8600" y="7910"/>
                  </a:cubicBezTo>
                  <a:cubicBezTo>
                    <a:pt x="8600" y="7884"/>
                    <a:pt x="8568" y="7858"/>
                    <a:pt x="8568" y="7832"/>
                  </a:cubicBezTo>
                  <a:cubicBezTo>
                    <a:pt x="8568" y="7805"/>
                    <a:pt x="8541" y="7772"/>
                    <a:pt x="8541" y="7746"/>
                  </a:cubicBezTo>
                  <a:cubicBezTo>
                    <a:pt x="8541" y="7720"/>
                    <a:pt x="8515" y="7694"/>
                    <a:pt x="8515" y="7667"/>
                  </a:cubicBezTo>
                  <a:lnTo>
                    <a:pt x="8515" y="7608"/>
                  </a:lnTo>
                  <a:cubicBezTo>
                    <a:pt x="8515" y="7582"/>
                    <a:pt x="8515" y="7556"/>
                    <a:pt x="8489" y="7556"/>
                  </a:cubicBezTo>
                  <a:lnTo>
                    <a:pt x="8489" y="7529"/>
                  </a:lnTo>
                  <a:close/>
                  <a:moveTo>
                    <a:pt x="8817" y="7477"/>
                  </a:moveTo>
                  <a:cubicBezTo>
                    <a:pt x="8817" y="7503"/>
                    <a:pt x="8844" y="7503"/>
                    <a:pt x="8844" y="7529"/>
                  </a:cubicBezTo>
                  <a:cubicBezTo>
                    <a:pt x="8870" y="7556"/>
                    <a:pt x="8896" y="7582"/>
                    <a:pt x="8896" y="7608"/>
                  </a:cubicBezTo>
                  <a:cubicBezTo>
                    <a:pt x="8929" y="7641"/>
                    <a:pt x="8929" y="7667"/>
                    <a:pt x="8955" y="7694"/>
                  </a:cubicBezTo>
                  <a:lnTo>
                    <a:pt x="8955" y="7772"/>
                  </a:lnTo>
                  <a:lnTo>
                    <a:pt x="8955" y="7858"/>
                  </a:lnTo>
                  <a:lnTo>
                    <a:pt x="8955" y="7910"/>
                  </a:lnTo>
                  <a:cubicBezTo>
                    <a:pt x="8955" y="7937"/>
                    <a:pt x="8982" y="7937"/>
                    <a:pt x="8982" y="7937"/>
                  </a:cubicBezTo>
                  <a:lnTo>
                    <a:pt x="8955" y="7937"/>
                  </a:lnTo>
                  <a:cubicBezTo>
                    <a:pt x="8955" y="7910"/>
                    <a:pt x="8955" y="7884"/>
                    <a:pt x="8929" y="7884"/>
                  </a:cubicBezTo>
                  <a:cubicBezTo>
                    <a:pt x="8929" y="7858"/>
                    <a:pt x="8896" y="7832"/>
                    <a:pt x="8896" y="7805"/>
                  </a:cubicBezTo>
                  <a:cubicBezTo>
                    <a:pt x="8870" y="7772"/>
                    <a:pt x="8870" y="7746"/>
                    <a:pt x="8844" y="7720"/>
                  </a:cubicBezTo>
                  <a:lnTo>
                    <a:pt x="8844" y="7608"/>
                  </a:lnTo>
                  <a:cubicBezTo>
                    <a:pt x="8817" y="7582"/>
                    <a:pt x="8817" y="7556"/>
                    <a:pt x="8817" y="7529"/>
                  </a:cubicBezTo>
                  <a:lnTo>
                    <a:pt x="8817" y="7477"/>
                  </a:lnTo>
                  <a:close/>
                  <a:moveTo>
                    <a:pt x="8160" y="7641"/>
                  </a:moveTo>
                  <a:cubicBezTo>
                    <a:pt x="8160" y="7641"/>
                    <a:pt x="8160" y="7667"/>
                    <a:pt x="8186" y="7667"/>
                  </a:cubicBezTo>
                  <a:lnTo>
                    <a:pt x="8186" y="7720"/>
                  </a:lnTo>
                  <a:cubicBezTo>
                    <a:pt x="8186" y="7720"/>
                    <a:pt x="8213" y="7746"/>
                    <a:pt x="8213" y="7772"/>
                  </a:cubicBezTo>
                  <a:lnTo>
                    <a:pt x="8213" y="7858"/>
                  </a:lnTo>
                  <a:cubicBezTo>
                    <a:pt x="8239" y="7884"/>
                    <a:pt x="8239" y="7910"/>
                    <a:pt x="8239" y="7910"/>
                  </a:cubicBezTo>
                  <a:cubicBezTo>
                    <a:pt x="8239" y="7937"/>
                    <a:pt x="8239" y="7970"/>
                    <a:pt x="8213" y="7996"/>
                  </a:cubicBezTo>
                  <a:cubicBezTo>
                    <a:pt x="8213" y="7970"/>
                    <a:pt x="8186" y="7937"/>
                    <a:pt x="8186" y="7937"/>
                  </a:cubicBezTo>
                  <a:lnTo>
                    <a:pt x="8186" y="7858"/>
                  </a:lnTo>
                  <a:lnTo>
                    <a:pt x="8186" y="7772"/>
                  </a:lnTo>
                  <a:cubicBezTo>
                    <a:pt x="8160" y="7746"/>
                    <a:pt x="8186" y="7720"/>
                    <a:pt x="8186" y="7720"/>
                  </a:cubicBezTo>
                  <a:cubicBezTo>
                    <a:pt x="8186" y="7694"/>
                    <a:pt x="8186" y="7667"/>
                    <a:pt x="8160" y="7667"/>
                  </a:cubicBezTo>
                  <a:lnTo>
                    <a:pt x="8160" y="7641"/>
                  </a:lnTo>
                  <a:close/>
                  <a:moveTo>
                    <a:pt x="9777" y="7477"/>
                  </a:moveTo>
                  <a:lnTo>
                    <a:pt x="9777" y="7477"/>
                  </a:lnTo>
                  <a:cubicBezTo>
                    <a:pt x="9803" y="7503"/>
                    <a:pt x="9803" y="7503"/>
                    <a:pt x="9829" y="7529"/>
                  </a:cubicBezTo>
                  <a:cubicBezTo>
                    <a:pt x="9856" y="7556"/>
                    <a:pt x="9882" y="7582"/>
                    <a:pt x="9882" y="7608"/>
                  </a:cubicBezTo>
                  <a:cubicBezTo>
                    <a:pt x="9915" y="7641"/>
                    <a:pt x="9941" y="7667"/>
                    <a:pt x="9941" y="7720"/>
                  </a:cubicBezTo>
                  <a:cubicBezTo>
                    <a:pt x="9967" y="7746"/>
                    <a:pt x="9967" y="7805"/>
                    <a:pt x="9967" y="7832"/>
                  </a:cubicBezTo>
                  <a:lnTo>
                    <a:pt x="9967" y="7937"/>
                  </a:lnTo>
                  <a:lnTo>
                    <a:pt x="9967" y="7996"/>
                  </a:lnTo>
                  <a:cubicBezTo>
                    <a:pt x="9967" y="7996"/>
                    <a:pt x="9967" y="7970"/>
                    <a:pt x="9941" y="7937"/>
                  </a:cubicBezTo>
                  <a:cubicBezTo>
                    <a:pt x="9941" y="7910"/>
                    <a:pt x="9915" y="7884"/>
                    <a:pt x="9915" y="7858"/>
                  </a:cubicBezTo>
                  <a:cubicBezTo>
                    <a:pt x="9882" y="7805"/>
                    <a:pt x="9882" y="7772"/>
                    <a:pt x="9856" y="7746"/>
                  </a:cubicBezTo>
                  <a:cubicBezTo>
                    <a:pt x="9856" y="7720"/>
                    <a:pt x="9829" y="7667"/>
                    <a:pt x="9829" y="7641"/>
                  </a:cubicBezTo>
                  <a:cubicBezTo>
                    <a:pt x="9829" y="7608"/>
                    <a:pt x="9803" y="7582"/>
                    <a:pt x="9803" y="7556"/>
                  </a:cubicBezTo>
                  <a:cubicBezTo>
                    <a:pt x="9803" y="7529"/>
                    <a:pt x="9777" y="7503"/>
                    <a:pt x="9777" y="7477"/>
                  </a:cubicBezTo>
                  <a:close/>
                  <a:moveTo>
                    <a:pt x="9034" y="7444"/>
                  </a:moveTo>
                  <a:cubicBezTo>
                    <a:pt x="9060" y="7477"/>
                    <a:pt x="9060" y="7477"/>
                    <a:pt x="9093" y="7503"/>
                  </a:cubicBezTo>
                  <a:cubicBezTo>
                    <a:pt x="9120" y="7529"/>
                    <a:pt x="9120" y="7556"/>
                    <a:pt x="9146" y="7608"/>
                  </a:cubicBezTo>
                  <a:cubicBezTo>
                    <a:pt x="9172" y="7641"/>
                    <a:pt x="9172" y="7667"/>
                    <a:pt x="9198" y="7720"/>
                  </a:cubicBezTo>
                  <a:cubicBezTo>
                    <a:pt x="9198" y="7746"/>
                    <a:pt x="9198" y="7805"/>
                    <a:pt x="9225" y="7832"/>
                  </a:cubicBezTo>
                  <a:cubicBezTo>
                    <a:pt x="9225" y="7884"/>
                    <a:pt x="9225" y="7910"/>
                    <a:pt x="9198" y="7937"/>
                  </a:cubicBezTo>
                  <a:lnTo>
                    <a:pt x="9198" y="8022"/>
                  </a:lnTo>
                  <a:cubicBezTo>
                    <a:pt x="9198" y="7996"/>
                    <a:pt x="9198" y="7970"/>
                    <a:pt x="9172" y="7937"/>
                  </a:cubicBezTo>
                  <a:cubicBezTo>
                    <a:pt x="9172" y="7910"/>
                    <a:pt x="9146" y="7884"/>
                    <a:pt x="9146" y="7858"/>
                  </a:cubicBezTo>
                  <a:cubicBezTo>
                    <a:pt x="9120" y="7805"/>
                    <a:pt x="9120" y="7772"/>
                    <a:pt x="9120" y="7746"/>
                  </a:cubicBezTo>
                  <a:cubicBezTo>
                    <a:pt x="9093" y="7694"/>
                    <a:pt x="9093" y="7667"/>
                    <a:pt x="9093" y="7608"/>
                  </a:cubicBezTo>
                  <a:cubicBezTo>
                    <a:pt x="9060" y="7582"/>
                    <a:pt x="9060" y="7556"/>
                    <a:pt x="9060" y="7529"/>
                  </a:cubicBezTo>
                  <a:cubicBezTo>
                    <a:pt x="9060" y="7503"/>
                    <a:pt x="9060" y="7477"/>
                    <a:pt x="9034" y="7444"/>
                  </a:cubicBezTo>
                  <a:close/>
                  <a:moveTo>
                    <a:pt x="8324" y="7503"/>
                  </a:moveTo>
                  <a:lnTo>
                    <a:pt x="8324" y="7529"/>
                  </a:lnTo>
                  <a:lnTo>
                    <a:pt x="8324" y="7582"/>
                  </a:lnTo>
                  <a:cubicBezTo>
                    <a:pt x="8351" y="7608"/>
                    <a:pt x="8351" y="7641"/>
                    <a:pt x="8351" y="7694"/>
                  </a:cubicBezTo>
                  <a:cubicBezTo>
                    <a:pt x="8377" y="7720"/>
                    <a:pt x="8377" y="7746"/>
                    <a:pt x="8377" y="7772"/>
                  </a:cubicBezTo>
                  <a:cubicBezTo>
                    <a:pt x="8403" y="7832"/>
                    <a:pt x="8403" y="7858"/>
                    <a:pt x="8403" y="7884"/>
                  </a:cubicBezTo>
                  <a:lnTo>
                    <a:pt x="8403" y="7996"/>
                  </a:lnTo>
                  <a:lnTo>
                    <a:pt x="8403" y="8048"/>
                  </a:lnTo>
                  <a:cubicBezTo>
                    <a:pt x="8403" y="8048"/>
                    <a:pt x="8403" y="8022"/>
                    <a:pt x="8377" y="7996"/>
                  </a:cubicBezTo>
                  <a:cubicBezTo>
                    <a:pt x="8377" y="7970"/>
                    <a:pt x="8351" y="7937"/>
                    <a:pt x="8324" y="7910"/>
                  </a:cubicBezTo>
                  <a:cubicBezTo>
                    <a:pt x="8324" y="7884"/>
                    <a:pt x="8298" y="7832"/>
                    <a:pt x="8298" y="7805"/>
                  </a:cubicBezTo>
                  <a:lnTo>
                    <a:pt x="8298" y="7694"/>
                  </a:lnTo>
                  <a:lnTo>
                    <a:pt x="8298" y="7582"/>
                  </a:lnTo>
                  <a:lnTo>
                    <a:pt x="8298" y="7529"/>
                  </a:lnTo>
                  <a:cubicBezTo>
                    <a:pt x="8324" y="7529"/>
                    <a:pt x="8324" y="7503"/>
                    <a:pt x="8324" y="7503"/>
                  </a:cubicBezTo>
                  <a:close/>
                  <a:moveTo>
                    <a:pt x="9553" y="7477"/>
                  </a:moveTo>
                  <a:cubicBezTo>
                    <a:pt x="9553" y="7477"/>
                    <a:pt x="9586" y="7503"/>
                    <a:pt x="9612" y="7529"/>
                  </a:cubicBezTo>
                  <a:cubicBezTo>
                    <a:pt x="9639" y="7556"/>
                    <a:pt x="9665" y="7582"/>
                    <a:pt x="9665" y="7641"/>
                  </a:cubicBezTo>
                  <a:cubicBezTo>
                    <a:pt x="9691" y="7667"/>
                    <a:pt x="9718" y="7694"/>
                    <a:pt x="9718" y="7746"/>
                  </a:cubicBezTo>
                  <a:cubicBezTo>
                    <a:pt x="9750" y="7805"/>
                    <a:pt x="9750" y="7832"/>
                    <a:pt x="9750" y="7884"/>
                  </a:cubicBezTo>
                  <a:lnTo>
                    <a:pt x="9750" y="7996"/>
                  </a:lnTo>
                  <a:lnTo>
                    <a:pt x="9750" y="8075"/>
                  </a:lnTo>
                  <a:cubicBezTo>
                    <a:pt x="9750" y="8048"/>
                    <a:pt x="9750" y="8022"/>
                    <a:pt x="9718" y="7996"/>
                  </a:cubicBezTo>
                  <a:cubicBezTo>
                    <a:pt x="9718" y="7970"/>
                    <a:pt x="9691" y="7937"/>
                    <a:pt x="9691" y="7884"/>
                  </a:cubicBezTo>
                  <a:cubicBezTo>
                    <a:pt x="9665" y="7858"/>
                    <a:pt x="9665" y="7805"/>
                    <a:pt x="9639" y="7772"/>
                  </a:cubicBezTo>
                  <a:cubicBezTo>
                    <a:pt x="9639" y="7746"/>
                    <a:pt x="9612" y="7694"/>
                    <a:pt x="9612" y="7667"/>
                  </a:cubicBezTo>
                  <a:cubicBezTo>
                    <a:pt x="9612" y="7608"/>
                    <a:pt x="9586" y="7582"/>
                    <a:pt x="9586" y="7556"/>
                  </a:cubicBezTo>
                  <a:cubicBezTo>
                    <a:pt x="9586" y="7529"/>
                    <a:pt x="9553" y="7503"/>
                    <a:pt x="9553" y="7477"/>
                  </a:cubicBezTo>
                  <a:close/>
                  <a:moveTo>
                    <a:pt x="8022" y="7746"/>
                  </a:moveTo>
                  <a:cubicBezTo>
                    <a:pt x="8022" y="7772"/>
                    <a:pt x="8048" y="7805"/>
                    <a:pt x="8048" y="7832"/>
                  </a:cubicBezTo>
                  <a:lnTo>
                    <a:pt x="8048" y="7910"/>
                  </a:lnTo>
                  <a:lnTo>
                    <a:pt x="8048" y="7996"/>
                  </a:lnTo>
                  <a:lnTo>
                    <a:pt x="8048" y="8075"/>
                  </a:lnTo>
                  <a:lnTo>
                    <a:pt x="8048" y="8134"/>
                  </a:lnTo>
                  <a:cubicBezTo>
                    <a:pt x="8048" y="8101"/>
                    <a:pt x="8022" y="8075"/>
                    <a:pt x="8022" y="8075"/>
                  </a:cubicBezTo>
                  <a:lnTo>
                    <a:pt x="8022" y="7996"/>
                  </a:lnTo>
                  <a:cubicBezTo>
                    <a:pt x="8022" y="7970"/>
                    <a:pt x="7996" y="7937"/>
                    <a:pt x="7996" y="7910"/>
                  </a:cubicBezTo>
                  <a:lnTo>
                    <a:pt x="7996" y="7832"/>
                  </a:lnTo>
                  <a:cubicBezTo>
                    <a:pt x="7996" y="7805"/>
                    <a:pt x="8022" y="7772"/>
                    <a:pt x="8022" y="7746"/>
                  </a:cubicBezTo>
                  <a:close/>
                  <a:moveTo>
                    <a:pt x="10046" y="7556"/>
                  </a:moveTo>
                  <a:cubicBezTo>
                    <a:pt x="10079" y="7582"/>
                    <a:pt x="10079" y="7608"/>
                    <a:pt x="10105" y="7641"/>
                  </a:cubicBezTo>
                  <a:cubicBezTo>
                    <a:pt x="10105" y="7667"/>
                    <a:pt x="10131" y="7694"/>
                    <a:pt x="10131" y="7720"/>
                  </a:cubicBezTo>
                  <a:cubicBezTo>
                    <a:pt x="10158" y="7746"/>
                    <a:pt x="10158" y="7805"/>
                    <a:pt x="10184" y="7832"/>
                  </a:cubicBezTo>
                  <a:lnTo>
                    <a:pt x="10184" y="7937"/>
                  </a:lnTo>
                  <a:lnTo>
                    <a:pt x="10184" y="8048"/>
                  </a:lnTo>
                  <a:lnTo>
                    <a:pt x="10184" y="8134"/>
                  </a:lnTo>
                  <a:cubicBezTo>
                    <a:pt x="10184" y="8101"/>
                    <a:pt x="10158" y="8075"/>
                    <a:pt x="10158" y="8048"/>
                  </a:cubicBezTo>
                  <a:cubicBezTo>
                    <a:pt x="10158" y="8022"/>
                    <a:pt x="10131" y="7996"/>
                    <a:pt x="10131" y="7970"/>
                  </a:cubicBezTo>
                  <a:cubicBezTo>
                    <a:pt x="10105" y="7937"/>
                    <a:pt x="10105" y="7884"/>
                    <a:pt x="10079" y="7858"/>
                  </a:cubicBezTo>
                  <a:lnTo>
                    <a:pt x="10079" y="7746"/>
                  </a:lnTo>
                  <a:cubicBezTo>
                    <a:pt x="10079" y="7694"/>
                    <a:pt x="10079" y="7667"/>
                    <a:pt x="10046" y="7641"/>
                  </a:cubicBezTo>
                  <a:lnTo>
                    <a:pt x="10046" y="7556"/>
                  </a:lnTo>
                  <a:close/>
                  <a:moveTo>
                    <a:pt x="10624" y="7641"/>
                  </a:moveTo>
                  <a:cubicBezTo>
                    <a:pt x="10651" y="7641"/>
                    <a:pt x="10651" y="7667"/>
                    <a:pt x="10677" y="7694"/>
                  </a:cubicBezTo>
                  <a:cubicBezTo>
                    <a:pt x="10677" y="7694"/>
                    <a:pt x="10703" y="7720"/>
                    <a:pt x="10736" y="7772"/>
                  </a:cubicBezTo>
                  <a:cubicBezTo>
                    <a:pt x="10736" y="7805"/>
                    <a:pt x="10762" y="7832"/>
                    <a:pt x="10762" y="7858"/>
                  </a:cubicBezTo>
                  <a:cubicBezTo>
                    <a:pt x="10762" y="7910"/>
                    <a:pt x="10789" y="7937"/>
                    <a:pt x="10789" y="7970"/>
                  </a:cubicBezTo>
                  <a:cubicBezTo>
                    <a:pt x="10789" y="8022"/>
                    <a:pt x="10762" y="8048"/>
                    <a:pt x="10762" y="8075"/>
                  </a:cubicBezTo>
                  <a:lnTo>
                    <a:pt x="10762" y="8134"/>
                  </a:lnTo>
                  <a:cubicBezTo>
                    <a:pt x="10762" y="8134"/>
                    <a:pt x="10736" y="8101"/>
                    <a:pt x="10736" y="8075"/>
                  </a:cubicBezTo>
                  <a:cubicBezTo>
                    <a:pt x="10736" y="8048"/>
                    <a:pt x="10703" y="8022"/>
                    <a:pt x="10703" y="7996"/>
                  </a:cubicBezTo>
                  <a:cubicBezTo>
                    <a:pt x="10703" y="7970"/>
                    <a:pt x="10677" y="7910"/>
                    <a:pt x="10677" y="7884"/>
                  </a:cubicBezTo>
                  <a:cubicBezTo>
                    <a:pt x="10677" y="7858"/>
                    <a:pt x="10651" y="7832"/>
                    <a:pt x="10651" y="7772"/>
                  </a:cubicBezTo>
                  <a:lnTo>
                    <a:pt x="10651" y="7694"/>
                  </a:lnTo>
                  <a:cubicBezTo>
                    <a:pt x="10624" y="7667"/>
                    <a:pt x="10624" y="7641"/>
                    <a:pt x="10624" y="7641"/>
                  </a:cubicBezTo>
                  <a:close/>
                  <a:moveTo>
                    <a:pt x="10296" y="7503"/>
                  </a:moveTo>
                  <a:cubicBezTo>
                    <a:pt x="10296" y="7529"/>
                    <a:pt x="10296" y="7529"/>
                    <a:pt x="10322" y="7529"/>
                  </a:cubicBezTo>
                  <a:cubicBezTo>
                    <a:pt x="10322" y="7556"/>
                    <a:pt x="10348" y="7582"/>
                    <a:pt x="10348" y="7608"/>
                  </a:cubicBezTo>
                  <a:cubicBezTo>
                    <a:pt x="10375" y="7641"/>
                    <a:pt x="10407" y="7667"/>
                    <a:pt x="10434" y="7694"/>
                  </a:cubicBezTo>
                  <a:cubicBezTo>
                    <a:pt x="10460" y="7746"/>
                    <a:pt x="10460" y="7772"/>
                    <a:pt x="10486" y="7832"/>
                  </a:cubicBezTo>
                  <a:cubicBezTo>
                    <a:pt x="10486" y="7858"/>
                    <a:pt x="10513" y="7910"/>
                    <a:pt x="10513" y="7970"/>
                  </a:cubicBezTo>
                  <a:lnTo>
                    <a:pt x="10513" y="8075"/>
                  </a:lnTo>
                  <a:lnTo>
                    <a:pt x="10513" y="8160"/>
                  </a:lnTo>
                  <a:cubicBezTo>
                    <a:pt x="10513" y="8134"/>
                    <a:pt x="10486" y="8101"/>
                    <a:pt x="10486" y="8075"/>
                  </a:cubicBezTo>
                  <a:cubicBezTo>
                    <a:pt x="10460" y="8048"/>
                    <a:pt x="10460" y="8022"/>
                    <a:pt x="10434" y="7970"/>
                  </a:cubicBezTo>
                  <a:cubicBezTo>
                    <a:pt x="10434" y="7937"/>
                    <a:pt x="10407" y="7884"/>
                    <a:pt x="10407" y="7858"/>
                  </a:cubicBezTo>
                  <a:cubicBezTo>
                    <a:pt x="10375" y="7805"/>
                    <a:pt x="10375" y="7772"/>
                    <a:pt x="10348" y="7720"/>
                  </a:cubicBezTo>
                  <a:cubicBezTo>
                    <a:pt x="10348" y="7694"/>
                    <a:pt x="10348" y="7641"/>
                    <a:pt x="10322" y="7608"/>
                  </a:cubicBezTo>
                  <a:cubicBezTo>
                    <a:pt x="10322" y="7582"/>
                    <a:pt x="10322" y="7556"/>
                    <a:pt x="10296" y="7529"/>
                  </a:cubicBezTo>
                  <a:lnTo>
                    <a:pt x="10296" y="7503"/>
                  </a:lnTo>
                  <a:close/>
                  <a:moveTo>
                    <a:pt x="9172" y="7339"/>
                  </a:moveTo>
                  <a:cubicBezTo>
                    <a:pt x="9173" y="7365"/>
                    <a:pt x="9199" y="7392"/>
                    <a:pt x="9225" y="7418"/>
                  </a:cubicBezTo>
                  <a:cubicBezTo>
                    <a:pt x="9258" y="7477"/>
                    <a:pt x="9284" y="7529"/>
                    <a:pt x="9336" y="7582"/>
                  </a:cubicBezTo>
                  <a:cubicBezTo>
                    <a:pt x="9363" y="7641"/>
                    <a:pt x="9389" y="7694"/>
                    <a:pt x="9422" y="7746"/>
                  </a:cubicBezTo>
                  <a:cubicBezTo>
                    <a:pt x="9448" y="7805"/>
                    <a:pt x="9474" y="7858"/>
                    <a:pt x="9501" y="7937"/>
                  </a:cubicBezTo>
                  <a:cubicBezTo>
                    <a:pt x="9501" y="7996"/>
                    <a:pt x="9527" y="8048"/>
                    <a:pt x="9527" y="8101"/>
                  </a:cubicBezTo>
                  <a:lnTo>
                    <a:pt x="9527" y="8213"/>
                  </a:lnTo>
                  <a:lnTo>
                    <a:pt x="9527" y="8265"/>
                  </a:lnTo>
                  <a:cubicBezTo>
                    <a:pt x="9527" y="8265"/>
                    <a:pt x="9527" y="8239"/>
                    <a:pt x="9501" y="8213"/>
                  </a:cubicBezTo>
                  <a:lnTo>
                    <a:pt x="9501" y="8101"/>
                  </a:lnTo>
                  <a:cubicBezTo>
                    <a:pt x="9474" y="8048"/>
                    <a:pt x="9448" y="8022"/>
                    <a:pt x="9422" y="7970"/>
                  </a:cubicBezTo>
                  <a:cubicBezTo>
                    <a:pt x="9389" y="7910"/>
                    <a:pt x="9363" y="7832"/>
                    <a:pt x="9336" y="7772"/>
                  </a:cubicBezTo>
                  <a:cubicBezTo>
                    <a:pt x="9310" y="7720"/>
                    <a:pt x="9284" y="7667"/>
                    <a:pt x="9258" y="7608"/>
                  </a:cubicBezTo>
                  <a:cubicBezTo>
                    <a:pt x="9225" y="7556"/>
                    <a:pt x="9225" y="7503"/>
                    <a:pt x="9198" y="7444"/>
                  </a:cubicBezTo>
                  <a:cubicBezTo>
                    <a:pt x="9198" y="7392"/>
                    <a:pt x="9173" y="7365"/>
                    <a:pt x="9172" y="7339"/>
                  </a:cubicBezTo>
                  <a:close/>
                  <a:moveTo>
                    <a:pt x="7641" y="7746"/>
                  </a:moveTo>
                  <a:cubicBezTo>
                    <a:pt x="7641" y="7746"/>
                    <a:pt x="7641" y="7772"/>
                    <a:pt x="7615" y="7832"/>
                  </a:cubicBezTo>
                  <a:lnTo>
                    <a:pt x="7615" y="7937"/>
                  </a:lnTo>
                  <a:lnTo>
                    <a:pt x="7615" y="8075"/>
                  </a:lnTo>
                  <a:cubicBezTo>
                    <a:pt x="7615" y="8134"/>
                    <a:pt x="7615" y="8160"/>
                    <a:pt x="7582" y="8213"/>
                  </a:cubicBezTo>
                  <a:lnTo>
                    <a:pt x="7582" y="8324"/>
                  </a:lnTo>
                  <a:cubicBezTo>
                    <a:pt x="7582" y="8298"/>
                    <a:pt x="7556" y="8265"/>
                    <a:pt x="7556" y="8213"/>
                  </a:cubicBezTo>
                  <a:lnTo>
                    <a:pt x="7556" y="8075"/>
                  </a:lnTo>
                  <a:cubicBezTo>
                    <a:pt x="7556" y="8022"/>
                    <a:pt x="7556" y="7970"/>
                    <a:pt x="7582" y="7937"/>
                  </a:cubicBezTo>
                  <a:cubicBezTo>
                    <a:pt x="7582" y="7884"/>
                    <a:pt x="7582" y="7858"/>
                    <a:pt x="7615" y="7805"/>
                  </a:cubicBezTo>
                  <a:cubicBezTo>
                    <a:pt x="7615" y="7772"/>
                    <a:pt x="7641" y="7746"/>
                    <a:pt x="7641" y="7746"/>
                  </a:cubicBezTo>
                  <a:close/>
                  <a:moveTo>
                    <a:pt x="7858" y="7746"/>
                  </a:moveTo>
                  <a:lnTo>
                    <a:pt x="7858" y="7805"/>
                  </a:lnTo>
                  <a:lnTo>
                    <a:pt x="7858" y="7910"/>
                  </a:lnTo>
                  <a:lnTo>
                    <a:pt x="7858" y="8048"/>
                  </a:lnTo>
                  <a:lnTo>
                    <a:pt x="7858" y="8186"/>
                  </a:lnTo>
                  <a:lnTo>
                    <a:pt x="7858" y="8298"/>
                  </a:lnTo>
                  <a:lnTo>
                    <a:pt x="7858" y="8351"/>
                  </a:lnTo>
                  <a:cubicBezTo>
                    <a:pt x="7858" y="8351"/>
                    <a:pt x="7832" y="8324"/>
                    <a:pt x="7832" y="8298"/>
                  </a:cubicBezTo>
                  <a:lnTo>
                    <a:pt x="7832" y="8186"/>
                  </a:lnTo>
                  <a:cubicBezTo>
                    <a:pt x="7832" y="8134"/>
                    <a:pt x="7805" y="8101"/>
                    <a:pt x="7805" y="8048"/>
                  </a:cubicBezTo>
                  <a:cubicBezTo>
                    <a:pt x="7805" y="7996"/>
                    <a:pt x="7832" y="7970"/>
                    <a:pt x="7832" y="7910"/>
                  </a:cubicBezTo>
                  <a:lnTo>
                    <a:pt x="7832" y="7805"/>
                  </a:lnTo>
                  <a:cubicBezTo>
                    <a:pt x="7832" y="7772"/>
                    <a:pt x="7858" y="7746"/>
                    <a:pt x="7858" y="7746"/>
                  </a:cubicBezTo>
                  <a:close/>
                  <a:moveTo>
                    <a:pt x="10867" y="7805"/>
                  </a:moveTo>
                  <a:cubicBezTo>
                    <a:pt x="10900" y="7832"/>
                    <a:pt x="10900" y="7832"/>
                    <a:pt x="10927" y="7858"/>
                  </a:cubicBezTo>
                  <a:cubicBezTo>
                    <a:pt x="10927" y="7884"/>
                    <a:pt x="10953" y="7910"/>
                    <a:pt x="10953" y="7970"/>
                  </a:cubicBezTo>
                  <a:cubicBezTo>
                    <a:pt x="10953" y="7996"/>
                    <a:pt x="10979" y="8022"/>
                    <a:pt x="10979" y="8075"/>
                  </a:cubicBezTo>
                  <a:lnTo>
                    <a:pt x="10979" y="8186"/>
                  </a:lnTo>
                  <a:cubicBezTo>
                    <a:pt x="10979" y="8213"/>
                    <a:pt x="10979" y="8265"/>
                    <a:pt x="10953" y="8298"/>
                  </a:cubicBezTo>
                  <a:lnTo>
                    <a:pt x="10953" y="8351"/>
                  </a:lnTo>
                  <a:cubicBezTo>
                    <a:pt x="10953" y="8324"/>
                    <a:pt x="10953" y="8324"/>
                    <a:pt x="10927" y="8298"/>
                  </a:cubicBezTo>
                  <a:cubicBezTo>
                    <a:pt x="10927" y="8265"/>
                    <a:pt x="10927" y="8213"/>
                    <a:pt x="10900" y="8186"/>
                  </a:cubicBezTo>
                  <a:lnTo>
                    <a:pt x="10900" y="8075"/>
                  </a:lnTo>
                  <a:cubicBezTo>
                    <a:pt x="10900" y="8048"/>
                    <a:pt x="10867" y="8022"/>
                    <a:pt x="10867" y="7970"/>
                  </a:cubicBezTo>
                  <a:lnTo>
                    <a:pt x="10867" y="7884"/>
                  </a:lnTo>
                  <a:lnTo>
                    <a:pt x="10867" y="7805"/>
                  </a:lnTo>
                  <a:close/>
                  <a:moveTo>
                    <a:pt x="19114" y="7832"/>
                  </a:moveTo>
                  <a:lnTo>
                    <a:pt x="19141" y="7858"/>
                  </a:lnTo>
                  <a:cubicBezTo>
                    <a:pt x="19141" y="7858"/>
                    <a:pt x="19167" y="7884"/>
                    <a:pt x="19193" y="7910"/>
                  </a:cubicBezTo>
                  <a:cubicBezTo>
                    <a:pt x="19219" y="7937"/>
                    <a:pt x="19246" y="7970"/>
                    <a:pt x="19279" y="7996"/>
                  </a:cubicBezTo>
                  <a:cubicBezTo>
                    <a:pt x="19305" y="8022"/>
                    <a:pt x="19331" y="8048"/>
                    <a:pt x="19357" y="8101"/>
                  </a:cubicBezTo>
                  <a:cubicBezTo>
                    <a:pt x="19357" y="8134"/>
                    <a:pt x="19384" y="8186"/>
                    <a:pt x="19410" y="8213"/>
                  </a:cubicBezTo>
                  <a:cubicBezTo>
                    <a:pt x="19443" y="8239"/>
                    <a:pt x="19443" y="8298"/>
                    <a:pt x="19469" y="8324"/>
                  </a:cubicBezTo>
                  <a:lnTo>
                    <a:pt x="19469" y="8403"/>
                  </a:lnTo>
                  <a:cubicBezTo>
                    <a:pt x="19443" y="8403"/>
                    <a:pt x="19443" y="8377"/>
                    <a:pt x="19410" y="8351"/>
                  </a:cubicBezTo>
                  <a:lnTo>
                    <a:pt x="19331" y="8265"/>
                  </a:lnTo>
                  <a:cubicBezTo>
                    <a:pt x="19305" y="8213"/>
                    <a:pt x="19305" y="8186"/>
                    <a:pt x="19279" y="8160"/>
                  </a:cubicBezTo>
                  <a:cubicBezTo>
                    <a:pt x="19246" y="8101"/>
                    <a:pt x="19219" y="8075"/>
                    <a:pt x="19193" y="8048"/>
                  </a:cubicBezTo>
                  <a:cubicBezTo>
                    <a:pt x="19193" y="7996"/>
                    <a:pt x="19167" y="7970"/>
                    <a:pt x="19141" y="7937"/>
                  </a:cubicBezTo>
                  <a:cubicBezTo>
                    <a:pt x="19141" y="7910"/>
                    <a:pt x="19141" y="7884"/>
                    <a:pt x="19114" y="7858"/>
                  </a:cubicBezTo>
                  <a:lnTo>
                    <a:pt x="19114" y="7832"/>
                  </a:lnTo>
                  <a:close/>
                  <a:moveTo>
                    <a:pt x="19469" y="8403"/>
                  </a:moveTo>
                  <a:lnTo>
                    <a:pt x="19495" y="8430"/>
                  </a:lnTo>
                  <a:cubicBezTo>
                    <a:pt x="19495" y="8430"/>
                    <a:pt x="19469" y="8430"/>
                    <a:pt x="19469" y="8403"/>
                  </a:cubicBezTo>
                  <a:close/>
                  <a:moveTo>
                    <a:pt x="7582" y="8403"/>
                  </a:moveTo>
                  <a:cubicBezTo>
                    <a:pt x="7614" y="8429"/>
                    <a:pt x="7615" y="8430"/>
                    <a:pt x="7615" y="8460"/>
                  </a:cubicBezTo>
                  <a:lnTo>
                    <a:pt x="7615" y="8460"/>
                  </a:lnTo>
                  <a:cubicBezTo>
                    <a:pt x="7615" y="8430"/>
                    <a:pt x="7614" y="8430"/>
                    <a:pt x="7582" y="8430"/>
                  </a:cubicBezTo>
                  <a:lnTo>
                    <a:pt x="7582" y="8403"/>
                  </a:lnTo>
                  <a:close/>
                  <a:moveTo>
                    <a:pt x="7779" y="8653"/>
                  </a:moveTo>
                  <a:lnTo>
                    <a:pt x="7746" y="8679"/>
                  </a:lnTo>
                  <a:cubicBezTo>
                    <a:pt x="7746" y="8653"/>
                    <a:pt x="7779" y="8653"/>
                    <a:pt x="7779" y="8653"/>
                  </a:cubicBezTo>
                  <a:close/>
                  <a:moveTo>
                    <a:pt x="17005" y="6596"/>
                  </a:moveTo>
                  <a:lnTo>
                    <a:pt x="17005" y="6596"/>
                  </a:lnTo>
                  <a:cubicBezTo>
                    <a:pt x="17005" y="6597"/>
                    <a:pt x="17032" y="6623"/>
                    <a:pt x="17058" y="6682"/>
                  </a:cubicBezTo>
                  <a:cubicBezTo>
                    <a:pt x="17084" y="6734"/>
                    <a:pt x="17143" y="6820"/>
                    <a:pt x="17169" y="6898"/>
                  </a:cubicBezTo>
                  <a:cubicBezTo>
                    <a:pt x="17222" y="6984"/>
                    <a:pt x="17274" y="7089"/>
                    <a:pt x="17307" y="7227"/>
                  </a:cubicBezTo>
                  <a:cubicBezTo>
                    <a:pt x="17360" y="7339"/>
                    <a:pt x="17386" y="7477"/>
                    <a:pt x="17439" y="7608"/>
                  </a:cubicBezTo>
                  <a:cubicBezTo>
                    <a:pt x="17472" y="7746"/>
                    <a:pt x="17498" y="7884"/>
                    <a:pt x="17524" y="7996"/>
                  </a:cubicBezTo>
                  <a:cubicBezTo>
                    <a:pt x="17550" y="8134"/>
                    <a:pt x="17550" y="8239"/>
                    <a:pt x="17550" y="8351"/>
                  </a:cubicBezTo>
                  <a:cubicBezTo>
                    <a:pt x="17577" y="8462"/>
                    <a:pt x="17577" y="8541"/>
                    <a:pt x="17577" y="8594"/>
                  </a:cubicBezTo>
                  <a:lnTo>
                    <a:pt x="17577" y="8679"/>
                  </a:lnTo>
                  <a:cubicBezTo>
                    <a:pt x="17577" y="8679"/>
                    <a:pt x="17550" y="8653"/>
                    <a:pt x="17550" y="8594"/>
                  </a:cubicBezTo>
                  <a:cubicBezTo>
                    <a:pt x="17550" y="8541"/>
                    <a:pt x="17524" y="8462"/>
                    <a:pt x="17498" y="8351"/>
                  </a:cubicBezTo>
                  <a:cubicBezTo>
                    <a:pt x="17498" y="8265"/>
                    <a:pt x="17472" y="8134"/>
                    <a:pt x="17439" y="8022"/>
                  </a:cubicBezTo>
                  <a:cubicBezTo>
                    <a:pt x="17412" y="7884"/>
                    <a:pt x="17386" y="7746"/>
                    <a:pt x="17334" y="7641"/>
                  </a:cubicBezTo>
                  <a:cubicBezTo>
                    <a:pt x="17307" y="7503"/>
                    <a:pt x="17274" y="7365"/>
                    <a:pt x="17222" y="7253"/>
                  </a:cubicBezTo>
                  <a:cubicBezTo>
                    <a:pt x="17196" y="7115"/>
                    <a:pt x="17169" y="7010"/>
                    <a:pt x="17110" y="6925"/>
                  </a:cubicBezTo>
                  <a:cubicBezTo>
                    <a:pt x="17084" y="6820"/>
                    <a:pt x="17058" y="6734"/>
                    <a:pt x="17031" y="6682"/>
                  </a:cubicBezTo>
                  <a:cubicBezTo>
                    <a:pt x="17031" y="6623"/>
                    <a:pt x="17005" y="6597"/>
                    <a:pt x="17005" y="6596"/>
                  </a:cubicBezTo>
                  <a:close/>
                  <a:moveTo>
                    <a:pt x="7503" y="7747"/>
                  </a:moveTo>
                  <a:lnTo>
                    <a:pt x="7503" y="7747"/>
                  </a:lnTo>
                  <a:cubicBezTo>
                    <a:pt x="7503" y="7773"/>
                    <a:pt x="7477" y="7806"/>
                    <a:pt x="7477" y="7858"/>
                  </a:cubicBezTo>
                  <a:cubicBezTo>
                    <a:pt x="7477" y="7910"/>
                    <a:pt x="7450" y="7970"/>
                    <a:pt x="7450" y="8048"/>
                  </a:cubicBezTo>
                  <a:cubicBezTo>
                    <a:pt x="7450" y="8101"/>
                    <a:pt x="7477" y="8186"/>
                    <a:pt x="7477" y="8239"/>
                  </a:cubicBezTo>
                  <a:cubicBezTo>
                    <a:pt x="7477" y="8324"/>
                    <a:pt x="7477" y="8377"/>
                    <a:pt x="7503" y="8462"/>
                  </a:cubicBezTo>
                  <a:lnTo>
                    <a:pt x="7503" y="8627"/>
                  </a:lnTo>
                  <a:lnTo>
                    <a:pt x="7503" y="8758"/>
                  </a:lnTo>
                  <a:cubicBezTo>
                    <a:pt x="7503" y="8732"/>
                    <a:pt x="7503" y="8679"/>
                    <a:pt x="7477" y="8627"/>
                  </a:cubicBezTo>
                  <a:cubicBezTo>
                    <a:pt x="7477" y="8568"/>
                    <a:pt x="7477" y="8515"/>
                    <a:pt x="7450" y="8462"/>
                  </a:cubicBezTo>
                  <a:cubicBezTo>
                    <a:pt x="7450" y="8377"/>
                    <a:pt x="7450" y="8324"/>
                    <a:pt x="7418" y="8239"/>
                  </a:cubicBezTo>
                  <a:lnTo>
                    <a:pt x="7418" y="8048"/>
                  </a:lnTo>
                  <a:cubicBezTo>
                    <a:pt x="7418" y="7970"/>
                    <a:pt x="7450" y="7910"/>
                    <a:pt x="7450" y="7858"/>
                  </a:cubicBezTo>
                  <a:cubicBezTo>
                    <a:pt x="7476" y="7806"/>
                    <a:pt x="7503" y="7773"/>
                    <a:pt x="7503" y="7747"/>
                  </a:cubicBezTo>
                  <a:close/>
                  <a:moveTo>
                    <a:pt x="20317" y="8101"/>
                  </a:moveTo>
                  <a:cubicBezTo>
                    <a:pt x="20343" y="8134"/>
                    <a:pt x="20396" y="8134"/>
                    <a:pt x="20455" y="8160"/>
                  </a:cubicBezTo>
                  <a:cubicBezTo>
                    <a:pt x="20481" y="8186"/>
                    <a:pt x="20534" y="8213"/>
                    <a:pt x="20593" y="8239"/>
                  </a:cubicBezTo>
                  <a:cubicBezTo>
                    <a:pt x="20645" y="8265"/>
                    <a:pt x="20698" y="8324"/>
                    <a:pt x="20757" y="8377"/>
                  </a:cubicBezTo>
                  <a:cubicBezTo>
                    <a:pt x="20810" y="8430"/>
                    <a:pt x="20862" y="8462"/>
                    <a:pt x="20889" y="8515"/>
                  </a:cubicBezTo>
                  <a:cubicBezTo>
                    <a:pt x="20948" y="8568"/>
                    <a:pt x="20974" y="8627"/>
                    <a:pt x="21000" y="8679"/>
                  </a:cubicBezTo>
                  <a:cubicBezTo>
                    <a:pt x="21000" y="8706"/>
                    <a:pt x="21027" y="8758"/>
                    <a:pt x="21027" y="8791"/>
                  </a:cubicBezTo>
                  <a:cubicBezTo>
                    <a:pt x="21000" y="8758"/>
                    <a:pt x="20974" y="8732"/>
                    <a:pt x="20948" y="8706"/>
                  </a:cubicBezTo>
                  <a:cubicBezTo>
                    <a:pt x="20921" y="8653"/>
                    <a:pt x="20862" y="8627"/>
                    <a:pt x="20836" y="8568"/>
                  </a:cubicBezTo>
                  <a:cubicBezTo>
                    <a:pt x="20783" y="8541"/>
                    <a:pt x="20757" y="8489"/>
                    <a:pt x="20698" y="8430"/>
                  </a:cubicBezTo>
                  <a:cubicBezTo>
                    <a:pt x="20645" y="8403"/>
                    <a:pt x="20593" y="8351"/>
                    <a:pt x="20560" y="8324"/>
                  </a:cubicBezTo>
                  <a:cubicBezTo>
                    <a:pt x="20507" y="8265"/>
                    <a:pt x="20455" y="8239"/>
                    <a:pt x="20429" y="8213"/>
                  </a:cubicBezTo>
                  <a:cubicBezTo>
                    <a:pt x="20369" y="8186"/>
                    <a:pt x="20343" y="8160"/>
                    <a:pt x="20317" y="8134"/>
                  </a:cubicBezTo>
                  <a:lnTo>
                    <a:pt x="20291" y="8101"/>
                  </a:lnTo>
                  <a:close/>
                  <a:moveTo>
                    <a:pt x="9310" y="8403"/>
                  </a:moveTo>
                  <a:cubicBezTo>
                    <a:pt x="9310" y="8403"/>
                    <a:pt x="9336" y="8430"/>
                    <a:pt x="9336" y="8462"/>
                  </a:cubicBezTo>
                  <a:cubicBezTo>
                    <a:pt x="9363" y="8462"/>
                    <a:pt x="9389" y="8489"/>
                    <a:pt x="9389" y="8515"/>
                  </a:cubicBezTo>
                  <a:cubicBezTo>
                    <a:pt x="9422" y="8541"/>
                    <a:pt x="9422" y="8568"/>
                    <a:pt x="9448" y="8594"/>
                  </a:cubicBezTo>
                  <a:lnTo>
                    <a:pt x="9448" y="8679"/>
                  </a:lnTo>
                  <a:lnTo>
                    <a:pt x="9448" y="8758"/>
                  </a:lnTo>
                  <a:lnTo>
                    <a:pt x="9448" y="8817"/>
                  </a:lnTo>
                  <a:cubicBezTo>
                    <a:pt x="9448" y="8817"/>
                    <a:pt x="9422" y="8791"/>
                    <a:pt x="9422" y="8758"/>
                  </a:cubicBezTo>
                  <a:cubicBezTo>
                    <a:pt x="9422" y="8758"/>
                    <a:pt x="9389" y="8732"/>
                    <a:pt x="9389" y="8706"/>
                  </a:cubicBezTo>
                  <a:cubicBezTo>
                    <a:pt x="9363" y="8679"/>
                    <a:pt x="9363" y="8653"/>
                    <a:pt x="9336" y="8627"/>
                  </a:cubicBezTo>
                  <a:lnTo>
                    <a:pt x="9336" y="8541"/>
                  </a:lnTo>
                  <a:cubicBezTo>
                    <a:pt x="9310" y="8515"/>
                    <a:pt x="9310" y="8489"/>
                    <a:pt x="9310" y="8462"/>
                  </a:cubicBezTo>
                  <a:lnTo>
                    <a:pt x="9310" y="8403"/>
                  </a:lnTo>
                  <a:close/>
                  <a:moveTo>
                    <a:pt x="8870" y="8430"/>
                  </a:moveTo>
                  <a:lnTo>
                    <a:pt x="8870" y="8430"/>
                  </a:lnTo>
                  <a:cubicBezTo>
                    <a:pt x="8870" y="8430"/>
                    <a:pt x="8896" y="8462"/>
                    <a:pt x="8929" y="8462"/>
                  </a:cubicBezTo>
                  <a:cubicBezTo>
                    <a:pt x="8929" y="8489"/>
                    <a:pt x="8955" y="8515"/>
                    <a:pt x="8955" y="8541"/>
                  </a:cubicBezTo>
                  <a:cubicBezTo>
                    <a:pt x="8982" y="8568"/>
                    <a:pt x="9008" y="8594"/>
                    <a:pt x="9008" y="8627"/>
                  </a:cubicBezTo>
                  <a:cubicBezTo>
                    <a:pt x="9008" y="8653"/>
                    <a:pt x="9008" y="8679"/>
                    <a:pt x="9034" y="8706"/>
                  </a:cubicBezTo>
                  <a:cubicBezTo>
                    <a:pt x="9034" y="8732"/>
                    <a:pt x="9008" y="8758"/>
                    <a:pt x="9008" y="8791"/>
                  </a:cubicBezTo>
                  <a:lnTo>
                    <a:pt x="9008" y="8844"/>
                  </a:lnTo>
                  <a:cubicBezTo>
                    <a:pt x="9008" y="8817"/>
                    <a:pt x="9008" y="8817"/>
                    <a:pt x="8982" y="8791"/>
                  </a:cubicBezTo>
                  <a:cubicBezTo>
                    <a:pt x="8982" y="8758"/>
                    <a:pt x="8955" y="8732"/>
                    <a:pt x="8955" y="8732"/>
                  </a:cubicBezTo>
                  <a:cubicBezTo>
                    <a:pt x="8929" y="8706"/>
                    <a:pt x="8929" y="8679"/>
                    <a:pt x="8929" y="8653"/>
                  </a:cubicBezTo>
                  <a:cubicBezTo>
                    <a:pt x="8896" y="8627"/>
                    <a:pt x="8896" y="8594"/>
                    <a:pt x="8896" y="8568"/>
                  </a:cubicBezTo>
                  <a:lnTo>
                    <a:pt x="8896" y="8489"/>
                  </a:lnTo>
                  <a:cubicBezTo>
                    <a:pt x="8870" y="8462"/>
                    <a:pt x="8870" y="8430"/>
                    <a:pt x="8870" y="8430"/>
                  </a:cubicBezTo>
                  <a:close/>
                  <a:moveTo>
                    <a:pt x="15993" y="7339"/>
                  </a:moveTo>
                  <a:lnTo>
                    <a:pt x="15993" y="7339"/>
                  </a:lnTo>
                  <a:cubicBezTo>
                    <a:pt x="16019" y="7391"/>
                    <a:pt x="16046" y="7444"/>
                    <a:pt x="16072" y="7529"/>
                  </a:cubicBezTo>
                  <a:cubicBezTo>
                    <a:pt x="16098" y="7582"/>
                    <a:pt x="16124" y="7667"/>
                    <a:pt x="16157" y="7772"/>
                  </a:cubicBezTo>
                  <a:cubicBezTo>
                    <a:pt x="16157" y="7858"/>
                    <a:pt x="16184" y="7970"/>
                    <a:pt x="16210" y="8075"/>
                  </a:cubicBezTo>
                  <a:cubicBezTo>
                    <a:pt x="16210" y="8186"/>
                    <a:pt x="16236" y="8265"/>
                    <a:pt x="16236" y="8377"/>
                  </a:cubicBezTo>
                  <a:cubicBezTo>
                    <a:pt x="16236" y="8489"/>
                    <a:pt x="16236" y="8568"/>
                    <a:pt x="16210" y="8653"/>
                  </a:cubicBezTo>
                  <a:cubicBezTo>
                    <a:pt x="16210" y="8732"/>
                    <a:pt x="16210" y="8791"/>
                    <a:pt x="16184" y="8844"/>
                  </a:cubicBezTo>
                  <a:cubicBezTo>
                    <a:pt x="16184" y="8791"/>
                    <a:pt x="16184" y="8732"/>
                    <a:pt x="16157" y="8653"/>
                  </a:cubicBezTo>
                  <a:lnTo>
                    <a:pt x="16157" y="8377"/>
                  </a:lnTo>
                  <a:cubicBezTo>
                    <a:pt x="16124" y="8298"/>
                    <a:pt x="16124" y="8186"/>
                    <a:pt x="16098" y="8075"/>
                  </a:cubicBezTo>
                  <a:cubicBezTo>
                    <a:pt x="16098" y="7996"/>
                    <a:pt x="16072" y="7884"/>
                    <a:pt x="16072" y="7805"/>
                  </a:cubicBezTo>
                  <a:cubicBezTo>
                    <a:pt x="16046" y="7694"/>
                    <a:pt x="16019" y="7608"/>
                    <a:pt x="16019" y="7529"/>
                  </a:cubicBezTo>
                  <a:cubicBezTo>
                    <a:pt x="15993" y="7444"/>
                    <a:pt x="15993" y="7391"/>
                    <a:pt x="15993" y="7339"/>
                  </a:cubicBezTo>
                  <a:close/>
                  <a:moveTo>
                    <a:pt x="21027" y="8791"/>
                  </a:moveTo>
                  <a:lnTo>
                    <a:pt x="21027" y="8791"/>
                  </a:lnTo>
                  <a:cubicBezTo>
                    <a:pt x="21053" y="8817"/>
                    <a:pt x="21053" y="8844"/>
                    <a:pt x="21053" y="8844"/>
                  </a:cubicBezTo>
                  <a:cubicBezTo>
                    <a:pt x="21053" y="8844"/>
                    <a:pt x="21027" y="8817"/>
                    <a:pt x="21027" y="8791"/>
                  </a:cubicBezTo>
                  <a:close/>
                  <a:moveTo>
                    <a:pt x="9639" y="8377"/>
                  </a:moveTo>
                  <a:cubicBezTo>
                    <a:pt x="9639" y="8377"/>
                    <a:pt x="9665" y="8403"/>
                    <a:pt x="9665" y="8430"/>
                  </a:cubicBezTo>
                  <a:cubicBezTo>
                    <a:pt x="9691" y="8462"/>
                    <a:pt x="9718" y="8489"/>
                    <a:pt x="9718" y="8515"/>
                  </a:cubicBezTo>
                  <a:cubicBezTo>
                    <a:pt x="9750" y="8541"/>
                    <a:pt x="9750" y="8568"/>
                    <a:pt x="9750" y="8594"/>
                  </a:cubicBezTo>
                  <a:cubicBezTo>
                    <a:pt x="9777" y="8653"/>
                    <a:pt x="9777" y="8679"/>
                    <a:pt x="9777" y="8706"/>
                  </a:cubicBezTo>
                  <a:lnTo>
                    <a:pt x="9777" y="8817"/>
                  </a:lnTo>
                  <a:lnTo>
                    <a:pt x="9777" y="8870"/>
                  </a:lnTo>
                  <a:cubicBezTo>
                    <a:pt x="9750" y="8844"/>
                    <a:pt x="9750" y="8844"/>
                    <a:pt x="9750" y="8817"/>
                  </a:cubicBezTo>
                  <a:cubicBezTo>
                    <a:pt x="9718" y="8791"/>
                    <a:pt x="9718" y="8758"/>
                    <a:pt x="9691" y="8732"/>
                  </a:cubicBezTo>
                  <a:cubicBezTo>
                    <a:pt x="9691" y="8706"/>
                    <a:pt x="9665" y="8679"/>
                    <a:pt x="9665" y="8627"/>
                  </a:cubicBezTo>
                  <a:cubicBezTo>
                    <a:pt x="9665" y="8594"/>
                    <a:pt x="9665" y="8568"/>
                    <a:pt x="9639" y="8541"/>
                  </a:cubicBezTo>
                  <a:lnTo>
                    <a:pt x="9639" y="8430"/>
                  </a:lnTo>
                  <a:lnTo>
                    <a:pt x="9639" y="8377"/>
                  </a:lnTo>
                  <a:close/>
                  <a:moveTo>
                    <a:pt x="9967" y="8462"/>
                  </a:moveTo>
                  <a:cubicBezTo>
                    <a:pt x="9967" y="8489"/>
                    <a:pt x="9967" y="8489"/>
                    <a:pt x="9994" y="8515"/>
                  </a:cubicBezTo>
                  <a:cubicBezTo>
                    <a:pt x="9994" y="8541"/>
                    <a:pt x="9994" y="8568"/>
                    <a:pt x="10020" y="8594"/>
                  </a:cubicBezTo>
                  <a:lnTo>
                    <a:pt x="10020" y="8679"/>
                  </a:lnTo>
                  <a:lnTo>
                    <a:pt x="10020" y="8758"/>
                  </a:lnTo>
                  <a:lnTo>
                    <a:pt x="10020" y="8817"/>
                  </a:lnTo>
                  <a:lnTo>
                    <a:pt x="10020" y="8870"/>
                  </a:lnTo>
                  <a:lnTo>
                    <a:pt x="9994" y="8844"/>
                  </a:lnTo>
                  <a:cubicBezTo>
                    <a:pt x="9994" y="8817"/>
                    <a:pt x="9967" y="8791"/>
                    <a:pt x="9967" y="8758"/>
                  </a:cubicBezTo>
                  <a:cubicBezTo>
                    <a:pt x="9941" y="8732"/>
                    <a:pt x="9941" y="8706"/>
                    <a:pt x="9941" y="8679"/>
                  </a:cubicBezTo>
                  <a:lnTo>
                    <a:pt x="9941" y="8594"/>
                  </a:lnTo>
                  <a:lnTo>
                    <a:pt x="9941" y="8515"/>
                  </a:lnTo>
                  <a:cubicBezTo>
                    <a:pt x="9967" y="8489"/>
                    <a:pt x="9967" y="8489"/>
                    <a:pt x="9967" y="8462"/>
                  </a:cubicBezTo>
                  <a:close/>
                  <a:moveTo>
                    <a:pt x="8600" y="8430"/>
                  </a:moveTo>
                  <a:cubicBezTo>
                    <a:pt x="8600" y="8462"/>
                    <a:pt x="8627" y="8462"/>
                    <a:pt x="8653" y="8489"/>
                  </a:cubicBezTo>
                  <a:cubicBezTo>
                    <a:pt x="8653" y="8489"/>
                    <a:pt x="8679" y="8515"/>
                    <a:pt x="8706" y="8541"/>
                  </a:cubicBezTo>
                  <a:cubicBezTo>
                    <a:pt x="8732" y="8568"/>
                    <a:pt x="8732" y="8594"/>
                    <a:pt x="8765" y="8627"/>
                  </a:cubicBezTo>
                  <a:lnTo>
                    <a:pt x="8765" y="8732"/>
                  </a:lnTo>
                  <a:lnTo>
                    <a:pt x="8765" y="8817"/>
                  </a:lnTo>
                  <a:lnTo>
                    <a:pt x="8765" y="8870"/>
                  </a:lnTo>
                  <a:cubicBezTo>
                    <a:pt x="8765" y="8896"/>
                    <a:pt x="8732" y="8896"/>
                    <a:pt x="8732" y="8896"/>
                  </a:cubicBezTo>
                  <a:lnTo>
                    <a:pt x="8732" y="8870"/>
                  </a:lnTo>
                  <a:lnTo>
                    <a:pt x="8732" y="8817"/>
                  </a:lnTo>
                  <a:cubicBezTo>
                    <a:pt x="8732" y="8791"/>
                    <a:pt x="8706" y="8791"/>
                    <a:pt x="8706" y="8758"/>
                  </a:cubicBezTo>
                  <a:cubicBezTo>
                    <a:pt x="8679" y="8732"/>
                    <a:pt x="8679" y="8679"/>
                    <a:pt x="8653" y="8653"/>
                  </a:cubicBezTo>
                  <a:lnTo>
                    <a:pt x="8653" y="8568"/>
                  </a:lnTo>
                  <a:cubicBezTo>
                    <a:pt x="8627" y="8541"/>
                    <a:pt x="8627" y="8515"/>
                    <a:pt x="8627" y="8489"/>
                  </a:cubicBezTo>
                  <a:cubicBezTo>
                    <a:pt x="8600" y="8462"/>
                    <a:pt x="8600" y="8462"/>
                    <a:pt x="8600" y="8430"/>
                  </a:cubicBezTo>
                  <a:close/>
                  <a:moveTo>
                    <a:pt x="10322" y="8430"/>
                  </a:moveTo>
                  <a:cubicBezTo>
                    <a:pt x="10322" y="8462"/>
                    <a:pt x="10348" y="8462"/>
                    <a:pt x="10348" y="8489"/>
                  </a:cubicBezTo>
                  <a:cubicBezTo>
                    <a:pt x="10348" y="8515"/>
                    <a:pt x="10375" y="8541"/>
                    <a:pt x="10375" y="8568"/>
                  </a:cubicBezTo>
                  <a:cubicBezTo>
                    <a:pt x="10375" y="8594"/>
                    <a:pt x="10407" y="8627"/>
                    <a:pt x="10407" y="8653"/>
                  </a:cubicBezTo>
                  <a:lnTo>
                    <a:pt x="10407" y="8758"/>
                  </a:lnTo>
                  <a:cubicBezTo>
                    <a:pt x="10407" y="8791"/>
                    <a:pt x="10375" y="8817"/>
                    <a:pt x="10375" y="8844"/>
                  </a:cubicBezTo>
                  <a:cubicBezTo>
                    <a:pt x="10375" y="8870"/>
                    <a:pt x="10348" y="8870"/>
                    <a:pt x="10348" y="8896"/>
                  </a:cubicBezTo>
                  <a:lnTo>
                    <a:pt x="10348" y="8844"/>
                  </a:lnTo>
                  <a:cubicBezTo>
                    <a:pt x="10348" y="8817"/>
                    <a:pt x="10322" y="8791"/>
                    <a:pt x="10322" y="8758"/>
                  </a:cubicBezTo>
                  <a:cubicBezTo>
                    <a:pt x="10322" y="8732"/>
                    <a:pt x="10322" y="8706"/>
                    <a:pt x="10296" y="8679"/>
                  </a:cubicBezTo>
                  <a:cubicBezTo>
                    <a:pt x="10296" y="8627"/>
                    <a:pt x="10296" y="8594"/>
                    <a:pt x="10322" y="8568"/>
                  </a:cubicBezTo>
                  <a:lnTo>
                    <a:pt x="10322" y="8489"/>
                  </a:lnTo>
                  <a:lnTo>
                    <a:pt x="10322" y="8430"/>
                  </a:lnTo>
                  <a:close/>
                  <a:moveTo>
                    <a:pt x="8075" y="1339"/>
                  </a:moveTo>
                  <a:cubicBezTo>
                    <a:pt x="8075" y="1339"/>
                    <a:pt x="7849" y="1669"/>
                    <a:pt x="8345" y="1669"/>
                  </a:cubicBezTo>
                  <a:cubicBezTo>
                    <a:pt x="8363" y="1669"/>
                    <a:pt x="8383" y="1669"/>
                    <a:pt x="8403" y="1668"/>
                  </a:cubicBezTo>
                  <a:cubicBezTo>
                    <a:pt x="8403" y="1668"/>
                    <a:pt x="8565" y="1576"/>
                    <a:pt x="8922" y="1576"/>
                  </a:cubicBezTo>
                  <a:cubicBezTo>
                    <a:pt x="9317" y="1576"/>
                    <a:pt x="9950" y="1688"/>
                    <a:pt x="10867" y="2161"/>
                  </a:cubicBezTo>
                  <a:cubicBezTo>
                    <a:pt x="11170" y="2246"/>
                    <a:pt x="11689" y="2653"/>
                    <a:pt x="11689" y="2653"/>
                  </a:cubicBezTo>
                  <a:cubicBezTo>
                    <a:pt x="11689" y="2653"/>
                    <a:pt x="12379" y="3173"/>
                    <a:pt x="12596" y="4132"/>
                  </a:cubicBezTo>
                  <a:cubicBezTo>
                    <a:pt x="12675" y="4323"/>
                    <a:pt x="12813" y="4980"/>
                    <a:pt x="12872" y="5584"/>
                  </a:cubicBezTo>
                  <a:cubicBezTo>
                    <a:pt x="12872" y="5584"/>
                    <a:pt x="13036" y="5722"/>
                    <a:pt x="12977" y="6162"/>
                  </a:cubicBezTo>
                  <a:cubicBezTo>
                    <a:pt x="12969" y="6294"/>
                    <a:pt x="12964" y="6343"/>
                    <a:pt x="12956" y="6343"/>
                  </a:cubicBezTo>
                  <a:cubicBezTo>
                    <a:pt x="12935" y="6343"/>
                    <a:pt x="12896" y="6038"/>
                    <a:pt x="12760" y="5939"/>
                  </a:cubicBezTo>
                  <a:lnTo>
                    <a:pt x="12760" y="5939"/>
                  </a:lnTo>
                  <a:cubicBezTo>
                    <a:pt x="12760" y="5939"/>
                    <a:pt x="12924" y="6215"/>
                    <a:pt x="12951" y="6898"/>
                  </a:cubicBezTo>
                  <a:cubicBezTo>
                    <a:pt x="12951" y="6898"/>
                    <a:pt x="12872" y="6708"/>
                    <a:pt x="12707" y="6596"/>
                  </a:cubicBezTo>
                  <a:lnTo>
                    <a:pt x="12707" y="6596"/>
                  </a:lnTo>
                  <a:cubicBezTo>
                    <a:pt x="12839" y="7227"/>
                    <a:pt x="12569" y="7089"/>
                    <a:pt x="12622" y="7667"/>
                  </a:cubicBezTo>
                  <a:cubicBezTo>
                    <a:pt x="12622" y="7667"/>
                    <a:pt x="12458" y="7201"/>
                    <a:pt x="12379" y="6787"/>
                  </a:cubicBezTo>
                  <a:cubicBezTo>
                    <a:pt x="12379" y="6787"/>
                    <a:pt x="12293" y="7477"/>
                    <a:pt x="12346" y="7720"/>
                  </a:cubicBezTo>
                  <a:cubicBezTo>
                    <a:pt x="12405" y="7970"/>
                    <a:pt x="12405" y="8213"/>
                    <a:pt x="12182" y="8955"/>
                  </a:cubicBezTo>
                  <a:cubicBezTo>
                    <a:pt x="12182" y="8955"/>
                    <a:pt x="12241" y="8048"/>
                    <a:pt x="12155" y="7641"/>
                  </a:cubicBezTo>
                  <a:cubicBezTo>
                    <a:pt x="12050" y="7227"/>
                    <a:pt x="12155" y="6622"/>
                    <a:pt x="12050" y="6458"/>
                  </a:cubicBezTo>
                  <a:cubicBezTo>
                    <a:pt x="11912" y="6294"/>
                    <a:pt x="11853" y="6024"/>
                    <a:pt x="11748" y="5860"/>
                  </a:cubicBezTo>
                  <a:cubicBezTo>
                    <a:pt x="11636" y="5696"/>
                    <a:pt x="11663" y="4953"/>
                    <a:pt x="11393" y="4244"/>
                  </a:cubicBezTo>
                  <a:lnTo>
                    <a:pt x="11393" y="4244"/>
                  </a:lnTo>
                  <a:cubicBezTo>
                    <a:pt x="11393" y="4244"/>
                    <a:pt x="11446" y="4816"/>
                    <a:pt x="11557" y="5886"/>
                  </a:cubicBezTo>
                  <a:cubicBezTo>
                    <a:pt x="11557" y="5886"/>
                    <a:pt x="11610" y="6294"/>
                    <a:pt x="12017" y="6846"/>
                  </a:cubicBezTo>
                  <a:cubicBezTo>
                    <a:pt x="11636" y="6570"/>
                    <a:pt x="11196" y="5722"/>
                    <a:pt x="11170" y="5472"/>
                  </a:cubicBezTo>
                  <a:cubicBezTo>
                    <a:pt x="11143" y="5256"/>
                    <a:pt x="11065" y="4815"/>
                    <a:pt x="10407" y="4355"/>
                  </a:cubicBezTo>
                  <a:lnTo>
                    <a:pt x="10407" y="4355"/>
                  </a:lnTo>
                  <a:cubicBezTo>
                    <a:pt x="10408" y="4355"/>
                    <a:pt x="10572" y="4520"/>
                    <a:pt x="10789" y="4980"/>
                  </a:cubicBezTo>
                  <a:cubicBezTo>
                    <a:pt x="10867" y="5203"/>
                    <a:pt x="10953" y="5446"/>
                    <a:pt x="11229" y="6353"/>
                  </a:cubicBezTo>
                  <a:cubicBezTo>
                    <a:pt x="11229" y="6353"/>
                    <a:pt x="11525" y="6570"/>
                    <a:pt x="11722" y="7174"/>
                  </a:cubicBezTo>
                  <a:cubicBezTo>
                    <a:pt x="11722" y="7174"/>
                    <a:pt x="11636" y="6984"/>
                    <a:pt x="11308" y="6787"/>
                  </a:cubicBezTo>
                  <a:cubicBezTo>
                    <a:pt x="11307" y="6786"/>
                    <a:pt x="11306" y="6786"/>
                    <a:pt x="11306" y="6786"/>
                  </a:cubicBezTo>
                  <a:lnTo>
                    <a:pt x="11306" y="6786"/>
                  </a:lnTo>
                  <a:cubicBezTo>
                    <a:pt x="11293" y="6786"/>
                    <a:pt x="11476" y="7182"/>
                    <a:pt x="11610" y="7418"/>
                  </a:cubicBezTo>
                  <a:cubicBezTo>
                    <a:pt x="11472" y="7201"/>
                    <a:pt x="11143" y="6787"/>
                    <a:pt x="10434" y="6406"/>
                  </a:cubicBezTo>
                  <a:cubicBezTo>
                    <a:pt x="10434" y="6406"/>
                    <a:pt x="10375" y="6215"/>
                    <a:pt x="9994" y="5860"/>
                  </a:cubicBezTo>
                  <a:lnTo>
                    <a:pt x="9994" y="5860"/>
                  </a:lnTo>
                  <a:cubicBezTo>
                    <a:pt x="9994" y="5860"/>
                    <a:pt x="10158" y="6077"/>
                    <a:pt x="10243" y="6432"/>
                  </a:cubicBezTo>
                  <a:cubicBezTo>
                    <a:pt x="10243" y="6432"/>
                    <a:pt x="10598" y="6570"/>
                    <a:pt x="10736" y="7312"/>
                  </a:cubicBezTo>
                  <a:cubicBezTo>
                    <a:pt x="10736" y="7312"/>
                    <a:pt x="10486" y="6984"/>
                    <a:pt x="10210" y="6787"/>
                  </a:cubicBezTo>
                  <a:lnTo>
                    <a:pt x="10210" y="6984"/>
                  </a:lnTo>
                  <a:lnTo>
                    <a:pt x="9994" y="6734"/>
                  </a:lnTo>
                  <a:cubicBezTo>
                    <a:pt x="9994" y="6734"/>
                    <a:pt x="9757" y="6679"/>
                    <a:pt x="9351" y="6679"/>
                  </a:cubicBezTo>
                  <a:cubicBezTo>
                    <a:pt x="9001" y="6679"/>
                    <a:pt x="8526" y="6720"/>
                    <a:pt x="7970" y="6872"/>
                  </a:cubicBezTo>
                  <a:lnTo>
                    <a:pt x="7779" y="7201"/>
                  </a:lnTo>
                  <a:lnTo>
                    <a:pt x="7779" y="6951"/>
                  </a:lnTo>
                  <a:cubicBezTo>
                    <a:pt x="7779" y="6951"/>
                    <a:pt x="7253" y="7063"/>
                    <a:pt x="7122" y="7641"/>
                  </a:cubicBezTo>
                  <a:cubicBezTo>
                    <a:pt x="7122" y="7641"/>
                    <a:pt x="6958" y="7227"/>
                    <a:pt x="6984" y="6596"/>
                  </a:cubicBezTo>
                  <a:lnTo>
                    <a:pt x="6984" y="6596"/>
                  </a:lnTo>
                  <a:cubicBezTo>
                    <a:pt x="6984" y="6596"/>
                    <a:pt x="6760" y="7227"/>
                    <a:pt x="6898" y="7694"/>
                  </a:cubicBezTo>
                  <a:cubicBezTo>
                    <a:pt x="6898" y="7694"/>
                    <a:pt x="6760" y="7858"/>
                    <a:pt x="6655" y="8213"/>
                  </a:cubicBezTo>
                  <a:lnTo>
                    <a:pt x="6655" y="8265"/>
                  </a:lnTo>
                  <a:lnTo>
                    <a:pt x="6655" y="8298"/>
                  </a:lnTo>
                  <a:cubicBezTo>
                    <a:pt x="6655" y="8298"/>
                    <a:pt x="6621" y="8397"/>
                    <a:pt x="6618" y="8397"/>
                  </a:cubicBezTo>
                  <a:cubicBezTo>
                    <a:pt x="6616" y="8397"/>
                    <a:pt x="6624" y="8365"/>
                    <a:pt x="6655" y="8265"/>
                  </a:cubicBezTo>
                  <a:cubicBezTo>
                    <a:pt x="6596" y="8160"/>
                    <a:pt x="6465" y="7667"/>
                    <a:pt x="6682" y="6760"/>
                  </a:cubicBezTo>
                  <a:lnTo>
                    <a:pt x="6682" y="6760"/>
                  </a:lnTo>
                  <a:cubicBezTo>
                    <a:pt x="6682" y="6761"/>
                    <a:pt x="6517" y="7037"/>
                    <a:pt x="6465" y="7365"/>
                  </a:cubicBezTo>
                  <a:cubicBezTo>
                    <a:pt x="6465" y="7365"/>
                    <a:pt x="6432" y="6406"/>
                    <a:pt x="6958" y="5558"/>
                  </a:cubicBezTo>
                  <a:lnTo>
                    <a:pt x="6958" y="5558"/>
                  </a:lnTo>
                  <a:cubicBezTo>
                    <a:pt x="6958" y="5558"/>
                    <a:pt x="6760" y="5670"/>
                    <a:pt x="6629" y="6024"/>
                  </a:cubicBezTo>
                  <a:cubicBezTo>
                    <a:pt x="6353" y="5558"/>
                    <a:pt x="6465" y="4685"/>
                    <a:pt x="6465" y="4684"/>
                  </a:cubicBezTo>
                  <a:lnTo>
                    <a:pt x="6465" y="4684"/>
                  </a:lnTo>
                  <a:cubicBezTo>
                    <a:pt x="6465" y="4684"/>
                    <a:pt x="6406" y="5039"/>
                    <a:pt x="6406" y="5472"/>
                  </a:cubicBezTo>
                  <a:cubicBezTo>
                    <a:pt x="6406" y="5472"/>
                    <a:pt x="6136" y="4487"/>
                    <a:pt x="6327" y="3994"/>
                  </a:cubicBezTo>
                  <a:cubicBezTo>
                    <a:pt x="6227" y="3799"/>
                    <a:pt x="6213" y="3414"/>
                    <a:pt x="6400" y="3414"/>
                  </a:cubicBezTo>
                  <a:cubicBezTo>
                    <a:pt x="6472" y="3414"/>
                    <a:pt x="6572" y="3470"/>
                    <a:pt x="6708" y="3613"/>
                  </a:cubicBezTo>
                  <a:cubicBezTo>
                    <a:pt x="6708" y="3613"/>
                    <a:pt x="6682" y="3422"/>
                    <a:pt x="6465" y="3258"/>
                  </a:cubicBezTo>
                  <a:lnTo>
                    <a:pt x="6465" y="3258"/>
                  </a:lnTo>
                  <a:cubicBezTo>
                    <a:pt x="6465" y="3258"/>
                    <a:pt x="6596" y="3284"/>
                    <a:pt x="6925" y="3534"/>
                  </a:cubicBezTo>
                  <a:cubicBezTo>
                    <a:pt x="6925" y="3534"/>
                    <a:pt x="6846" y="3311"/>
                    <a:pt x="6544" y="3067"/>
                  </a:cubicBezTo>
                  <a:lnTo>
                    <a:pt x="6544" y="3067"/>
                  </a:lnTo>
                  <a:cubicBezTo>
                    <a:pt x="6544" y="3067"/>
                    <a:pt x="6793" y="3067"/>
                    <a:pt x="7010" y="3337"/>
                  </a:cubicBezTo>
                  <a:cubicBezTo>
                    <a:pt x="7010" y="3337"/>
                    <a:pt x="6984" y="3146"/>
                    <a:pt x="6682" y="2791"/>
                  </a:cubicBezTo>
                  <a:lnTo>
                    <a:pt x="6682" y="2791"/>
                  </a:lnTo>
                  <a:cubicBezTo>
                    <a:pt x="6682" y="2791"/>
                    <a:pt x="6925" y="2818"/>
                    <a:pt x="7063" y="2982"/>
                  </a:cubicBezTo>
                  <a:cubicBezTo>
                    <a:pt x="7063" y="2982"/>
                    <a:pt x="6958" y="2739"/>
                    <a:pt x="6682" y="2653"/>
                  </a:cubicBezTo>
                  <a:cubicBezTo>
                    <a:pt x="6682" y="2653"/>
                    <a:pt x="7174" y="2384"/>
                    <a:pt x="7503" y="1753"/>
                  </a:cubicBezTo>
                  <a:cubicBezTo>
                    <a:pt x="7503" y="1753"/>
                    <a:pt x="7503" y="1891"/>
                    <a:pt x="7615" y="2055"/>
                  </a:cubicBezTo>
                  <a:cubicBezTo>
                    <a:pt x="7615" y="2055"/>
                    <a:pt x="7615" y="1694"/>
                    <a:pt x="8075" y="1339"/>
                  </a:cubicBezTo>
                  <a:close/>
                  <a:moveTo>
                    <a:pt x="10572" y="8489"/>
                  </a:moveTo>
                  <a:cubicBezTo>
                    <a:pt x="10572" y="8515"/>
                    <a:pt x="10598" y="8541"/>
                    <a:pt x="10598" y="8541"/>
                  </a:cubicBezTo>
                  <a:cubicBezTo>
                    <a:pt x="10598" y="8568"/>
                    <a:pt x="10624" y="8594"/>
                    <a:pt x="10624" y="8653"/>
                  </a:cubicBezTo>
                  <a:cubicBezTo>
                    <a:pt x="10624" y="8679"/>
                    <a:pt x="10651" y="8706"/>
                    <a:pt x="10651" y="8732"/>
                  </a:cubicBezTo>
                  <a:cubicBezTo>
                    <a:pt x="10651" y="8758"/>
                    <a:pt x="10651" y="8817"/>
                    <a:pt x="10624" y="8844"/>
                  </a:cubicBezTo>
                  <a:lnTo>
                    <a:pt x="10624" y="8922"/>
                  </a:lnTo>
                  <a:cubicBezTo>
                    <a:pt x="10598" y="8955"/>
                    <a:pt x="10598" y="8955"/>
                    <a:pt x="10598" y="8982"/>
                  </a:cubicBezTo>
                  <a:lnTo>
                    <a:pt x="10598" y="8922"/>
                  </a:lnTo>
                  <a:cubicBezTo>
                    <a:pt x="10572" y="8896"/>
                    <a:pt x="10572" y="8870"/>
                    <a:pt x="10572" y="8844"/>
                  </a:cubicBezTo>
                  <a:cubicBezTo>
                    <a:pt x="10572" y="8817"/>
                    <a:pt x="10539" y="8758"/>
                    <a:pt x="10539" y="8732"/>
                  </a:cubicBezTo>
                  <a:lnTo>
                    <a:pt x="10539" y="8653"/>
                  </a:lnTo>
                  <a:cubicBezTo>
                    <a:pt x="10572" y="8627"/>
                    <a:pt x="10572" y="8594"/>
                    <a:pt x="10572" y="8568"/>
                  </a:cubicBezTo>
                  <a:lnTo>
                    <a:pt x="10572" y="8489"/>
                  </a:lnTo>
                  <a:close/>
                  <a:moveTo>
                    <a:pt x="17577" y="7418"/>
                  </a:moveTo>
                  <a:lnTo>
                    <a:pt x="17577" y="7418"/>
                  </a:lnTo>
                  <a:cubicBezTo>
                    <a:pt x="17603" y="7477"/>
                    <a:pt x="17636" y="7529"/>
                    <a:pt x="17662" y="7608"/>
                  </a:cubicBezTo>
                  <a:cubicBezTo>
                    <a:pt x="17688" y="7694"/>
                    <a:pt x="17715" y="7805"/>
                    <a:pt x="17741" y="7910"/>
                  </a:cubicBezTo>
                  <a:cubicBezTo>
                    <a:pt x="17767" y="7996"/>
                    <a:pt x="17800" y="8101"/>
                    <a:pt x="17826" y="8239"/>
                  </a:cubicBezTo>
                  <a:cubicBezTo>
                    <a:pt x="17826" y="8351"/>
                    <a:pt x="17853" y="8462"/>
                    <a:pt x="17879" y="8568"/>
                  </a:cubicBezTo>
                  <a:cubicBezTo>
                    <a:pt x="17879" y="8679"/>
                    <a:pt x="17879" y="8758"/>
                    <a:pt x="17905" y="8870"/>
                  </a:cubicBezTo>
                  <a:lnTo>
                    <a:pt x="17905" y="9060"/>
                  </a:lnTo>
                  <a:lnTo>
                    <a:pt x="17905" y="9146"/>
                  </a:lnTo>
                  <a:cubicBezTo>
                    <a:pt x="17905" y="9146"/>
                    <a:pt x="17905" y="9120"/>
                    <a:pt x="17879" y="9060"/>
                  </a:cubicBezTo>
                  <a:cubicBezTo>
                    <a:pt x="17879" y="9008"/>
                    <a:pt x="17853" y="8955"/>
                    <a:pt x="17853" y="8870"/>
                  </a:cubicBezTo>
                  <a:cubicBezTo>
                    <a:pt x="17826" y="8791"/>
                    <a:pt x="17800" y="8679"/>
                    <a:pt x="17800" y="8568"/>
                  </a:cubicBezTo>
                  <a:cubicBezTo>
                    <a:pt x="17767" y="8462"/>
                    <a:pt x="17741" y="8351"/>
                    <a:pt x="17715" y="8239"/>
                  </a:cubicBezTo>
                  <a:cubicBezTo>
                    <a:pt x="17715" y="8134"/>
                    <a:pt x="17688" y="8022"/>
                    <a:pt x="17662" y="7910"/>
                  </a:cubicBezTo>
                  <a:cubicBezTo>
                    <a:pt x="17636" y="7805"/>
                    <a:pt x="17636" y="7720"/>
                    <a:pt x="17603" y="7641"/>
                  </a:cubicBezTo>
                  <a:cubicBezTo>
                    <a:pt x="17577" y="7556"/>
                    <a:pt x="17577" y="7477"/>
                    <a:pt x="17577" y="7418"/>
                  </a:cubicBezTo>
                  <a:close/>
                  <a:moveTo>
                    <a:pt x="19850" y="8679"/>
                  </a:moveTo>
                  <a:cubicBezTo>
                    <a:pt x="19850" y="8706"/>
                    <a:pt x="19877" y="8706"/>
                    <a:pt x="19903" y="8732"/>
                  </a:cubicBezTo>
                  <a:cubicBezTo>
                    <a:pt x="19903" y="8758"/>
                    <a:pt x="19936" y="8758"/>
                    <a:pt x="19936" y="8791"/>
                  </a:cubicBezTo>
                  <a:cubicBezTo>
                    <a:pt x="19962" y="8817"/>
                    <a:pt x="19988" y="8844"/>
                    <a:pt x="19988" y="8896"/>
                  </a:cubicBezTo>
                  <a:cubicBezTo>
                    <a:pt x="20015" y="8922"/>
                    <a:pt x="20015" y="8955"/>
                    <a:pt x="20041" y="8982"/>
                  </a:cubicBezTo>
                  <a:cubicBezTo>
                    <a:pt x="20041" y="9008"/>
                    <a:pt x="20067" y="9034"/>
                    <a:pt x="20067" y="9060"/>
                  </a:cubicBezTo>
                  <a:lnTo>
                    <a:pt x="20067" y="9120"/>
                  </a:lnTo>
                  <a:lnTo>
                    <a:pt x="20100" y="9146"/>
                  </a:lnTo>
                  <a:lnTo>
                    <a:pt x="20067" y="9146"/>
                  </a:lnTo>
                  <a:cubicBezTo>
                    <a:pt x="20041" y="9120"/>
                    <a:pt x="20041" y="9120"/>
                    <a:pt x="20015" y="9087"/>
                  </a:cubicBezTo>
                  <a:cubicBezTo>
                    <a:pt x="20015" y="9060"/>
                    <a:pt x="19988" y="9034"/>
                    <a:pt x="19962" y="9008"/>
                  </a:cubicBezTo>
                  <a:cubicBezTo>
                    <a:pt x="19962" y="8982"/>
                    <a:pt x="19936" y="8955"/>
                    <a:pt x="19903" y="8922"/>
                  </a:cubicBezTo>
                  <a:cubicBezTo>
                    <a:pt x="19903" y="8896"/>
                    <a:pt x="19877" y="8870"/>
                    <a:pt x="19877" y="8844"/>
                  </a:cubicBezTo>
                  <a:cubicBezTo>
                    <a:pt x="19850" y="8817"/>
                    <a:pt x="19850" y="8791"/>
                    <a:pt x="19850" y="8758"/>
                  </a:cubicBezTo>
                  <a:cubicBezTo>
                    <a:pt x="19824" y="8732"/>
                    <a:pt x="19824" y="8706"/>
                    <a:pt x="19824" y="8679"/>
                  </a:cubicBezTo>
                  <a:close/>
                  <a:moveTo>
                    <a:pt x="13227" y="6077"/>
                  </a:moveTo>
                  <a:cubicBezTo>
                    <a:pt x="13227" y="6077"/>
                    <a:pt x="13470" y="6623"/>
                    <a:pt x="13496" y="7227"/>
                  </a:cubicBezTo>
                  <a:cubicBezTo>
                    <a:pt x="13496" y="7227"/>
                    <a:pt x="13581" y="6984"/>
                    <a:pt x="13581" y="6544"/>
                  </a:cubicBezTo>
                  <a:lnTo>
                    <a:pt x="13581" y="6544"/>
                  </a:lnTo>
                  <a:cubicBezTo>
                    <a:pt x="13581" y="6544"/>
                    <a:pt x="13857" y="7996"/>
                    <a:pt x="13141" y="8922"/>
                  </a:cubicBezTo>
                  <a:cubicBezTo>
                    <a:pt x="13141" y="8922"/>
                    <a:pt x="13167" y="8489"/>
                    <a:pt x="12951" y="8160"/>
                  </a:cubicBezTo>
                  <a:cubicBezTo>
                    <a:pt x="12898" y="8351"/>
                    <a:pt x="12622" y="8679"/>
                    <a:pt x="12596" y="8982"/>
                  </a:cubicBezTo>
                  <a:cubicBezTo>
                    <a:pt x="12596" y="8982"/>
                    <a:pt x="12543" y="8732"/>
                    <a:pt x="12596" y="8515"/>
                  </a:cubicBezTo>
                  <a:lnTo>
                    <a:pt x="12596" y="8515"/>
                  </a:lnTo>
                  <a:cubicBezTo>
                    <a:pt x="12596" y="8515"/>
                    <a:pt x="12379" y="8732"/>
                    <a:pt x="12346" y="9172"/>
                  </a:cubicBezTo>
                  <a:cubicBezTo>
                    <a:pt x="12215" y="8653"/>
                    <a:pt x="12648" y="8430"/>
                    <a:pt x="12596" y="7832"/>
                  </a:cubicBezTo>
                  <a:lnTo>
                    <a:pt x="12596" y="7832"/>
                  </a:lnTo>
                  <a:cubicBezTo>
                    <a:pt x="12596" y="7832"/>
                    <a:pt x="12675" y="8022"/>
                    <a:pt x="12675" y="8324"/>
                  </a:cubicBezTo>
                  <a:cubicBezTo>
                    <a:pt x="12675" y="8324"/>
                    <a:pt x="13089" y="7720"/>
                    <a:pt x="13036" y="6951"/>
                  </a:cubicBezTo>
                  <a:lnTo>
                    <a:pt x="13036" y="6951"/>
                  </a:lnTo>
                  <a:cubicBezTo>
                    <a:pt x="13036" y="6951"/>
                    <a:pt x="13253" y="7608"/>
                    <a:pt x="13227" y="7970"/>
                  </a:cubicBezTo>
                  <a:cubicBezTo>
                    <a:pt x="13227" y="7970"/>
                    <a:pt x="13227" y="7970"/>
                    <a:pt x="13227" y="7970"/>
                  </a:cubicBezTo>
                  <a:cubicBezTo>
                    <a:pt x="13235" y="7970"/>
                    <a:pt x="13465" y="7290"/>
                    <a:pt x="13227" y="6077"/>
                  </a:cubicBezTo>
                  <a:close/>
                  <a:moveTo>
                    <a:pt x="16703" y="6353"/>
                  </a:moveTo>
                  <a:cubicBezTo>
                    <a:pt x="16729" y="6406"/>
                    <a:pt x="16782" y="6517"/>
                    <a:pt x="16841" y="6655"/>
                  </a:cubicBezTo>
                  <a:cubicBezTo>
                    <a:pt x="16893" y="6787"/>
                    <a:pt x="16946" y="6951"/>
                    <a:pt x="17005" y="7115"/>
                  </a:cubicBezTo>
                  <a:cubicBezTo>
                    <a:pt x="17058" y="7312"/>
                    <a:pt x="17110" y="7477"/>
                    <a:pt x="17169" y="7667"/>
                  </a:cubicBezTo>
                  <a:cubicBezTo>
                    <a:pt x="17196" y="7858"/>
                    <a:pt x="17248" y="8048"/>
                    <a:pt x="17274" y="8213"/>
                  </a:cubicBezTo>
                  <a:cubicBezTo>
                    <a:pt x="17307" y="8403"/>
                    <a:pt x="17307" y="8568"/>
                    <a:pt x="17334" y="8706"/>
                  </a:cubicBezTo>
                  <a:lnTo>
                    <a:pt x="17334" y="8817"/>
                  </a:lnTo>
                  <a:lnTo>
                    <a:pt x="17334" y="8922"/>
                  </a:lnTo>
                  <a:lnTo>
                    <a:pt x="17334" y="9060"/>
                  </a:lnTo>
                  <a:cubicBezTo>
                    <a:pt x="17307" y="9146"/>
                    <a:pt x="17307" y="9198"/>
                    <a:pt x="17307" y="9198"/>
                  </a:cubicBezTo>
                  <a:lnTo>
                    <a:pt x="17307" y="9060"/>
                  </a:lnTo>
                  <a:cubicBezTo>
                    <a:pt x="17307" y="9034"/>
                    <a:pt x="17307" y="8982"/>
                    <a:pt x="17274" y="8922"/>
                  </a:cubicBezTo>
                  <a:lnTo>
                    <a:pt x="17274" y="8817"/>
                  </a:lnTo>
                  <a:lnTo>
                    <a:pt x="17274" y="8732"/>
                  </a:lnTo>
                  <a:cubicBezTo>
                    <a:pt x="17248" y="8568"/>
                    <a:pt x="17222" y="8403"/>
                    <a:pt x="17196" y="8239"/>
                  </a:cubicBezTo>
                  <a:cubicBezTo>
                    <a:pt x="17169" y="8075"/>
                    <a:pt x="17110" y="7884"/>
                    <a:pt x="17058" y="7694"/>
                  </a:cubicBezTo>
                  <a:cubicBezTo>
                    <a:pt x="17031" y="7503"/>
                    <a:pt x="16979" y="7339"/>
                    <a:pt x="16920" y="7148"/>
                  </a:cubicBezTo>
                  <a:cubicBezTo>
                    <a:pt x="16867" y="6984"/>
                    <a:pt x="16841" y="6820"/>
                    <a:pt x="16782" y="6682"/>
                  </a:cubicBezTo>
                  <a:cubicBezTo>
                    <a:pt x="16729" y="6544"/>
                    <a:pt x="16703" y="6432"/>
                    <a:pt x="16703" y="6353"/>
                  </a:cubicBezTo>
                  <a:close/>
                  <a:moveTo>
                    <a:pt x="16374" y="7667"/>
                  </a:moveTo>
                  <a:cubicBezTo>
                    <a:pt x="16374" y="7667"/>
                    <a:pt x="16400" y="7694"/>
                    <a:pt x="16400" y="7720"/>
                  </a:cubicBezTo>
                  <a:cubicBezTo>
                    <a:pt x="16427" y="7772"/>
                    <a:pt x="16453" y="7858"/>
                    <a:pt x="16486" y="7937"/>
                  </a:cubicBezTo>
                  <a:cubicBezTo>
                    <a:pt x="16512" y="8022"/>
                    <a:pt x="16565" y="8101"/>
                    <a:pt x="16591" y="8213"/>
                  </a:cubicBezTo>
                  <a:cubicBezTo>
                    <a:pt x="16617" y="8324"/>
                    <a:pt x="16650" y="8430"/>
                    <a:pt x="16650" y="8568"/>
                  </a:cubicBezTo>
                  <a:cubicBezTo>
                    <a:pt x="16676" y="8679"/>
                    <a:pt x="16703" y="8791"/>
                    <a:pt x="16703" y="8896"/>
                  </a:cubicBezTo>
                  <a:lnTo>
                    <a:pt x="16703" y="9198"/>
                  </a:lnTo>
                  <a:lnTo>
                    <a:pt x="16703" y="9415"/>
                  </a:lnTo>
                  <a:lnTo>
                    <a:pt x="16703" y="9501"/>
                  </a:lnTo>
                  <a:cubicBezTo>
                    <a:pt x="16703" y="9501"/>
                    <a:pt x="16676" y="9474"/>
                    <a:pt x="16676" y="9415"/>
                  </a:cubicBezTo>
                  <a:cubicBezTo>
                    <a:pt x="16676" y="9363"/>
                    <a:pt x="16676" y="9310"/>
                    <a:pt x="16650" y="9225"/>
                  </a:cubicBezTo>
                  <a:cubicBezTo>
                    <a:pt x="16650" y="9120"/>
                    <a:pt x="16617" y="9034"/>
                    <a:pt x="16617" y="8922"/>
                  </a:cubicBezTo>
                  <a:cubicBezTo>
                    <a:pt x="16591" y="8817"/>
                    <a:pt x="16591" y="8679"/>
                    <a:pt x="16565" y="8568"/>
                  </a:cubicBezTo>
                  <a:cubicBezTo>
                    <a:pt x="16538" y="8462"/>
                    <a:pt x="16538" y="8351"/>
                    <a:pt x="16512" y="8239"/>
                  </a:cubicBezTo>
                  <a:cubicBezTo>
                    <a:pt x="16486" y="8134"/>
                    <a:pt x="16453" y="8022"/>
                    <a:pt x="16427" y="7937"/>
                  </a:cubicBezTo>
                  <a:cubicBezTo>
                    <a:pt x="16427" y="7858"/>
                    <a:pt x="16400" y="7805"/>
                    <a:pt x="16400" y="7746"/>
                  </a:cubicBezTo>
                  <a:cubicBezTo>
                    <a:pt x="16374" y="7694"/>
                    <a:pt x="16374" y="7667"/>
                    <a:pt x="16374" y="7667"/>
                  </a:cubicBezTo>
                  <a:close/>
                  <a:moveTo>
                    <a:pt x="17853" y="7746"/>
                  </a:moveTo>
                  <a:cubicBezTo>
                    <a:pt x="17853" y="7746"/>
                    <a:pt x="17879" y="7746"/>
                    <a:pt x="17905" y="7805"/>
                  </a:cubicBezTo>
                  <a:cubicBezTo>
                    <a:pt x="17905" y="7832"/>
                    <a:pt x="17932" y="7858"/>
                    <a:pt x="17964" y="7884"/>
                  </a:cubicBezTo>
                  <a:cubicBezTo>
                    <a:pt x="17964" y="7937"/>
                    <a:pt x="17991" y="7970"/>
                    <a:pt x="18017" y="8022"/>
                  </a:cubicBezTo>
                  <a:cubicBezTo>
                    <a:pt x="18043" y="8101"/>
                    <a:pt x="18096" y="8186"/>
                    <a:pt x="18155" y="8298"/>
                  </a:cubicBezTo>
                  <a:cubicBezTo>
                    <a:pt x="18181" y="8430"/>
                    <a:pt x="18208" y="8541"/>
                    <a:pt x="18234" y="8679"/>
                  </a:cubicBezTo>
                  <a:cubicBezTo>
                    <a:pt x="18260" y="8791"/>
                    <a:pt x="18293" y="8922"/>
                    <a:pt x="18319" y="9034"/>
                  </a:cubicBezTo>
                  <a:lnTo>
                    <a:pt x="18319" y="9363"/>
                  </a:lnTo>
                  <a:lnTo>
                    <a:pt x="18319" y="9501"/>
                  </a:lnTo>
                  <a:lnTo>
                    <a:pt x="18319" y="9580"/>
                  </a:lnTo>
                  <a:cubicBezTo>
                    <a:pt x="18293" y="9639"/>
                    <a:pt x="18293" y="9665"/>
                    <a:pt x="18293" y="9665"/>
                  </a:cubicBezTo>
                  <a:lnTo>
                    <a:pt x="18293" y="9580"/>
                  </a:lnTo>
                  <a:lnTo>
                    <a:pt x="18293" y="9501"/>
                  </a:lnTo>
                  <a:cubicBezTo>
                    <a:pt x="18260" y="9448"/>
                    <a:pt x="18260" y="9415"/>
                    <a:pt x="18260" y="9363"/>
                  </a:cubicBezTo>
                  <a:cubicBezTo>
                    <a:pt x="18260" y="9251"/>
                    <a:pt x="18234" y="9172"/>
                    <a:pt x="18234" y="9034"/>
                  </a:cubicBezTo>
                  <a:cubicBezTo>
                    <a:pt x="18208" y="8922"/>
                    <a:pt x="18181" y="8817"/>
                    <a:pt x="18155" y="8679"/>
                  </a:cubicBezTo>
                  <a:cubicBezTo>
                    <a:pt x="18129" y="8568"/>
                    <a:pt x="18096" y="8430"/>
                    <a:pt x="18070" y="8324"/>
                  </a:cubicBezTo>
                  <a:cubicBezTo>
                    <a:pt x="18017" y="8213"/>
                    <a:pt x="17991" y="8101"/>
                    <a:pt x="17964" y="8022"/>
                  </a:cubicBezTo>
                  <a:cubicBezTo>
                    <a:pt x="17964" y="7996"/>
                    <a:pt x="17932" y="7937"/>
                    <a:pt x="17932" y="7910"/>
                  </a:cubicBezTo>
                  <a:cubicBezTo>
                    <a:pt x="17905" y="7884"/>
                    <a:pt x="17905" y="7832"/>
                    <a:pt x="17879" y="7805"/>
                  </a:cubicBezTo>
                  <a:cubicBezTo>
                    <a:pt x="17879" y="7772"/>
                    <a:pt x="17853" y="7746"/>
                    <a:pt x="17853" y="7746"/>
                  </a:cubicBezTo>
                  <a:close/>
                  <a:moveTo>
                    <a:pt x="8897" y="9120"/>
                  </a:moveTo>
                  <a:cubicBezTo>
                    <a:pt x="8929" y="9146"/>
                    <a:pt x="8929" y="9172"/>
                    <a:pt x="8955" y="9198"/>
                  </a:cubicBezTo>
                  <a:cubicBezTo>
                    <a:pt x="8982" y="9225"/>
                    <a:pt x="9008" y="9251"/>
                    <a:pt x="9008" y="9284"/>
                  </a:cubicBezTo>
                  <a:cubicBezTo>
                    <a:pt x="9034" y="9336"/>
                    <a:pt x="9060" y="9363"/>
                    <a:pt x="9060" y="9415"/>
                  </a:cubicBezTo>
                  <a:cubicBezTo>
                    <a:pt x="9060" y="9474"/>
                    <a:pt x="9060" y="9501"/>
                    <a:pt x="9093" y="9553"/>
                  </a:cubicBezTo>
                  <a:cubicBezTo>
                    <a:pt x="9093" y="9580"/>
                    <a:pt x="9060" y="9639"/>
                    <a:pt x="9060" y="9665"/>
                  </a:cubicBezTo>
                  <a:lnTo>
                    <a:pt x="9060" y="9744"/>
                  </a:lnTo>
                  <a:cubicBezTo>
                    <a:pt x="9060" y="9717"/>
                    <a:pt x="9034" y="9691"/>
                    <a:pt x="9034" y="9665"/>
                  </a:cubicBezTo>
                  <a:cubicBezTo>
                    <a:pt x="9034" y="9639"/>
                    <a:pt x="9008" y="9612"/>
                    <a:pt x="9008" y="9553"/>
                  </a:cubicBezTo>
                  <a:cubicBezTo>
                    <a:pt x="8982" y="9527"/>
                    <a:pt x="8982" y="9474"/>
                    <a:pt x="8982" y="9448"/>
                  </a:cubicBezTo>
                  <a:cubicBezTo>
                    <a:pt x="8955" y="9389"/>
                    <a:pt x="8955" y="9363"/>
                    <a:pt x="8955" y="9310"/>
                  </a:cubicBezTo>
                  <a:cubicBezTo>
                    <a:pt x="8929" y="9284"/>
                    <a:pt x="8929" y="9225"/>
                    <a:pt x="8929" y="9198"/>
                  </a:cubicBezTo>
                  <a:cubicBezTo>
                    <a:pt x="8929" y="9172"/>
                    <a:pt x="8929" y="9146"/>
                    <a:pt x="8897" y="9120"/>
                  </a:cubicBezTo>
                  <a:close/>
                  <a:moveTo>
                    <a:pt x="7746" y="8680"/>
                  </a:moveTo>
                  <a:cubicBezTo>
                    <a:pt x="7746" y="8706"/>
                    <a:pt x="7720" y="8732"/>
                    <a:pt x="7720" y="8791"/>
                  </a:cubicBezTo>
                  <a:lnTo>
                    <a:pt x="7720" y="8982"/>
                  </a:lnTo>
                  <a:lnTo>
                    <a:pt x="7720" y="9198"/>
                  </a:lnTo>
                  <a:lnTo>
                    <a:pt x="7720" y="9415"/>
                  </a:lnTo>
                  <a:cubicBezTo>
                    <a:pt x="7694" y="9474"/>
                    <a:pt x="7694" y="9527"/>
                    <a:pt x="7694" y="9580"/>
                  </a:cubicBezTo>
                  <a:cubicBezTo>
                    <a:pt x="7667" y="9639"/>
                    <a:pt x="7667" y="9691"/>
                    <a:pt x="7667" y="9717"/>
                  </a:cubicBezTo>
                  <a:cubicBezTo>
                    <a:pt x="7641" y="9744"/>
                    <a:pt x="7641" y="9744"/>
                    <a:pt x="7641" y="9777"/>
                  </a:cubicBezTo>
                  <a:lnTo>
                    <a:pt x="7641" y="9717"/>
                  </a:lnTo>
                  <a:lnTo>
                    <a:pt x="7641" y="9580"/>
                  </a:lnTo>
                  <a:lnTo>
                    <a:pt x="7641" y="9389"/>
                  </a:lnTo>
                  <a:lnTo>
                    <a:pt x="7641" y="9198"/>
                  </a:lnTo>
                  <a:lnTo>
                    <a:pt x="7641" y="8982"/>
                  </a:lnTo>
                  <a:cubicBezTo>
                    <a:pt x="7667" y="8896"/>
                    <a:pt x="7667" y="8844"/>
                    <a:pt x="7694" y="8791"/>
                  </a:cubicBezTo>
                  <a:cubicBezTo>
                    <a:pt x="7720" y="8732"/>
                    <a:pt x="7746" y="8706"/>
                    <a:pt x="7746" y="8680"/>
                  </a:cubicBezTo>
                  <a:close/>
                  <a:moveTo>
                    <a:pt x="9198" y="9120"/>
                  </a:moveTo>
                  <a:cubicBezTo>
                    <a:pt x="9198" y="9120"/>
                    <a:pt x="9198" y="9146"/>
                    <a:pt x="9225" y="9146"/>
                  </a:cubicBezTo>
                  <a:cubicBezTo>
                    <a:pt x="9225" y="9172"/>
                    <a:pt x="9225" y="9198"/>
                    <a:pt x="9258" y="9225"/>
                  </a:cubicBezTo>
                  <a:cubicBezTo>
                    <a:pt x="9258" y="9251"/>
                    <a:pt x="9284" y="9284"/>
                    <a:pt x="9310" y="9336"/>
                  </a:cubicBezTo>
                  <a:cubicBezTo>
                    <a:pt x="9310" y="9363"/>
                    <a:pt x="9336" y="9415"/>
                    <a:pt x="9336" y="9448"/>
                  </a:cubicBezTo>
                  <a:lnTo>
                    <a:pt x="9336" y="9580"/>
                  </a:lnTo>
                  <a:cubicBezTo>
                    <a:pt x="9336" y="9639"/>
                    <a:pt x="9336" y="9665"/>
                    <a:pt x="9310" y="9691"/>
                  </a:cubicBezTo>
                  <a:lnTo>
                    <a:pt x="9310" y="9777"/>
                  </a:lnTo>
                  <a:cubicBezTo>
                    <a:pt x="9310" y="9744"/>
                    <a:pt x="9284" y="9717"/>
                    <a:pt x="9284" y="9691"/>
                  </a:cubicBezTo>
                  <a:cubicBezTo>
                    <a:pt x="9284" y="9665"/>
                    <a:pt x="9284" y="9639"/>
                    <a:pt x="9258" y="9580"/>
                  </a:cubicBezTo>
                  <a:cubicBezTo>
                    <a:pt x="9258" y="9553"/>
                    <a:pt x="9258" y="9501"/>
                    <a:pt x="9225" y="9474"/>
                  </a:cubicBezTo>
                  <a:lnTo>
                    <a:pt x="9225" y="9336"/>
                  </a:lnTo>
                  <a:lnTo>
                    <a:pt x="9225" y="9225"/>
                  </a:lnTo>
                  <a:cubicBezTo>
                    <a:pt x="9225" y="9198"/>
                    <a:pt x="9225" y="9172"/>
                    <a:pt x="9198" y="9146"/>
                  </a:cubicBezTo>
                  <a:lnTo>
                    <a:pt x="9198" y="9120"/>
                  </a:lnTo>
                  <a:close/>
                  <a:moveTo>
                    <a:pt x="10348" y="9284"/>
                  </a:moveTo>
                  <a:lnTo>
                    <a:pt x="10375" y="9310"/>
                  </a:lnTo>
                  <a:cubicBezTo>
                    <a:pt x="10375" y="9310"/>
                    <a:pt x="10375" y="9336"/>
                    <a:pt x="10407" y="9363"/>
                  </a:cubicBezTo>
                  <a:cubicBezTo>
                    <a:pt x="10407" y="9389"/>
                    <a:pt x="10407" y="9415"/>
                    <a:pt x="10434" y="9448"/>
                  </a:cubicBezTo>
                  <a:cubicBezTo>
                    <a:pt x="10434" y="9474"/>
                    <a:pt x="10434" y="9501"/>
                    <a:pt x="10460" y="9527"/>
                  </a:cubicBezTo>
                  <a:lnTo>
                    <a:pt x="10460" y="9639"/>
                  </a:lnTo>
                  <a:cubicBezTo>
                    <a:pt x="10460" y="9665"/>
                    <a:pt x="10434" y="9691"/>
                    <a:pt x="10434" y="9717"/>
                  </a:cubicBezTo>
                  <a:lnTo>
                    <a:pt x="10434" y="9803"/>
                  </a:lnTo>
                  <a:cubicBezTo>
                    <a:pt x="10434" y="9777"/>
                    <a:pt x="10407" y="9744"/>
                    <a:pt x="10407" y="9744"/>
                  </a:cubicBezTo>
                  <a:cubicBezTo>
                    <a:pt x="10407" y="9717"/>
                    <a:pt x="10375" y="9691"/>
                    <a:pt x="10375" y="9639"/>
                  </a:cubicBezTo>
                  <a:cubicBezTo>
                    <a:pt x="10375" y="9612"/>
                    <a:pt x="10375" y="9580"/>
                    <a:pt x="10348" y="9553"/>
                  </a:cubicBezTo>
                  <a:lnTo>
                    <a:pt x="10348" y="9448"/>
                  </a:lnTo>
                  <a:lnTo>
                    <a:pt x="10348" y="9363"/>
                  </a:lnTo>
                  <a:cubicBezTo>
                    <a:pt x="10348" y="9336"/>
                    <a:pt x="10375" y="9310"/>
                    <a:pt x="10348" y="9310"/>
                  </a:cubicBezTo>
                  <a:lnTo>
                    <a:pt x="10348" y="9284"/>
                  </a:lnTo>
                  <a:close/>
                  <a:moveTo>
                    <a:pt x="10572" y="9225"/>
                  </a:moveTo>
                  <a:cubicBezTo>
                    <a:pt x="10572" y="9225"/>
                    <a:pt x="10598" y="9251"/>
                    <a:pt x="10598" y="9284"/>
                  </a:cubicBezTo>
                  <a:cubicBezTo>
                    <a:pt x="10598" y="9310"/>
                    <a:pt x="10624" y="9336"/>
                    <a:pt x="10624" y="9389"/>
                  </a:cubicBezTo>
                  <a:cubicBezTo>
                    <a:pt x="10651" y="9415"/>
                    <a:pt x="10651" y="9474"/>
                    <a:pt x="10651" y="9501"/>
                  </a:cubicBezTo>
                  <a:lnTo>
                    <a:pt x="10651" y="9612"/>
                  </a:lnTo>
                  <a:lnTo>
                    <a:pt x="10651" y="9717"/>
                  </a:lnTo>
                  <a:cubicBezTo>
                    <a:pt x="10624" y="9744"/>
                    <a:pt x="10624" y="9777"/>
                    <a:pt x="10624" y="9803"/>
                  </a:cubicBezTo>
                  <a:cubicBezTo>
                    <a:pt x="10624" y="9777"/>
                    <a:pt x="10624" y="9744"/>
                    <a:pt x="10598" y="9717"/>
                  </a:cubicBezTo>
                  <a:lnTo>
                    <a:pt x="10598" y="9612"/>
                  </a:lnTo>
                  <a:cubicBezTo>
                    <a:pt x="10572" y="9580"/>
                    <a:pt x="10572" y="9553"/>
                    <a:pt x="10572" y="9501"/>
                  </a:cubicBezTo>
                  <a:lnTo>
                    <a:pt x="10572" y="9389"/>
                  </a:lnTo>
                  <a:lnTo>
                    <a:pt x="10572" y="9284"/>
                  </a:lnTo>
                  <a:lnTo>
                    <a:pt x="10572" y="9225"/>
                  </a:lnTo>
                  <a:close/>
                  <a:moveTo>
                    <a:pt x="9777" y="9225"/>
                  </a:moveTo>
                  <a:cubicBezTo>
                    <a:pt x="9777" y="9225"/>
                    <a:pt x="9803" y="9251"/>
                    <a:pt x="9803" y="9284"/>
                  </a:cubicBezTo>
                  <a:cubicBezTo>
                    <a:pt x="9829" y="9310"/>
                    <a:pt x="9856" y="9363"/>
                    <a:pt x="9856" y="9389"/>
                  </a:cubicBezTo>
                  <a:cubicBezTo>
                    <a:pt x="9882" y="9415"/>
                    <a:pt x="9882" y="9474"/>
                    <a:pt x="9915" y="9501"/>
                  </a:cubicBezTo>
                  <a:lnTo>
                    <a:pt x="9915" y="9639"/>
                  </a:lnTo>
                  <a:lnTo>
                    <a:pt x="9915" y="9744"/>
                  </a:lnTo>
                  <a:cubicBezTo>
                    <a:pt x="9882" y="9777"/>
                    <a:pt x="9882" y="9803"/>
                    <a:pt x="9882" y="9829"/>
                  </a:cubicBezTo>
                  <a:cubicBezTo>
                    <a:pt x="9882" y="9803"/>
                    <a:pt x="9882" y="9777"/>
                    <a:pt x="9856" y="9744"/>
                  </a:cubicBezTo>
                  <a:cubicBezTo>
                    <a:pt x="9856" y="9717"/>
                    <a:pt x="9856" y="9691"/>
                    <a:pt x="9829" y="9639"/>
                  </a:cubicBezTo>
                  <a:cubicBezTo>
                    <a:pt x="9829" y="9612"/>
                    <a:pt x="9803" y="9553"/>
                    <a:pt x="9803" y="9527"/>
                  </a:cubicBezTo>
                  <a:lnTo>
                    <a:pt x="9803" y="9415"/>
                  </a:lnTo>
                  <a:cubicBezTo>
                    <a:pt x="9777" y="9363"/>
                    <a:pt x="9777" y="9336"/>
                    <a:pt x="9777" y="9310"/>
                  </a:cubicBezTo>
                  <a:lnTo>
                    <a:pt x="9777" y="9225"/>
                  </a:lnTo>
                  <a:close/>
                  <a:moveTo>
                    <a:pt x="7858" y="9146"/>
                  </a:moveTo>
                  <a:lnTo>
                    <a:pt x="7858" y="9225"/>
                  </a:lnTo>
                  <a:cubicBezTo>
                    <a:pt x="7858" y="9284"/>
                    <a:pt x="7884" y="9310"/>
                    <a:pt x="7884" y="9363"/>
                  </a:cubicBezTo>
                  <a:cubicBezTo>
                    <a:pt x="7858" y="9415"/>
                    <a:pt x="7858" y="9448"/>
                    <a:pt x="7858" y="9501"/>
                  </a:cubicBezTo>
                  <a:cubicBezTo>
                    <a:pt x="7858" y="9553"/>
                    <a:pt x="7832" y="9612"/>
                    <a:pt x="7832" y="9639"/>
                  </a:cubicBezTo>
                  <a:cubicBezTo>
                    <a:pt x="7805" y="9691"/>
                    <a:pt x="7805" y="9717"/>
                    <a:pt x="7779" y="9777"/>
                  </a:cubicBezTo>
                  <a:cubicBezTo>
                    <a:pt x="7779" y="9803"/>
                    <a:pt x="7779" y="9829"/>
                    <a:pt x="7746" y="9855"/>
                  </a:cubicBezTo>
                  <a:lnTo>
                    <a:pt x="7746" y="9777"/>
                  </a:lnTo>
                  <a:lnTo>
                    <a:pt x="7746" y="9639"/>
                  </a:lnTo>
                  <a:cubicBezTo>
                    <a:pt x="7746" y="9580"/>
                    <a:pt x="7746" y="9527"/>
                    <a:pt x="7779" y="9501"/>
                  </a:cubicBezTo>
                  <a:cubicBezTo>
                    <a:pt x="7779" y="9448"/>
                    <a:pt x="7779" y="9389"/>
                    <a:pt x="7805" y="9336"/>
                  </a:cubicBezTo>
                  <a:cubicBezTo>
                    <a:pt x="7805" y="9310"/>
                    <a:pt x="7832" y="9251"/>
                    <a:pt x="7832" y="9225"/>
                  </a:cubicBezTo>
                  <a:cubicBezTo>
                    <a:pt x="7858" y="9198"/>
                    <a:pt x="7858" y="9172"/>
                    <a:pt x="7858" y="9146"/>
                  </a:cubicBezTo>
                  <a:close/>
                  <a:moveTo>
                    <a:pt x="8239" y="9251"/>
                  </a:moveTo>
                  <a:lnTo>
                    <a:pt x="8239" y="9336"/>
                  </a:lnTo>
                  <a:cubicBezTo>
                    <a:pt x="8272" y="9363"/>
                    <a:pt x="8272" y="9389"/>
                    <a:pt x="8272" y="9448"/>
                  </a:cubicBezTo>
                  <a:lnTo>
                    <a:pt x="8272" y="9553"/>
                  </a:lnTo>
                  <a:cubicBezTo>
                    <a:pt x="8272" y="9612"/>
                    <a:pt x="8272" y="9639"/>
                    <a:pt x="8239" y="9691"/>
                  </a:cubicBezTo>
                  <a:cubicBezTo>
                    <a:pt x="8239" y="9717"/>
                    <a:pt x="8239" y="9744"/>
                    <a:pt x="8213" y="9803"/>
                  </a:cubicBezTo>
                  <a:cubicBezTo>
                    <a:pt x="8213" y="9829"/>
                    <a:pt x="8213" y="9855"/>
                    <a:pt x="8186" y="9855"/>
                  </a:cubicBezTo>
                  <a:lnTo>
                    <a:pt x="8186" y="9777"/>
                  </a:lnTo>
                  <a:lnTo>
                    <a:pt x="8186" y="9665"/>
                  </a:lnTo>
                  <a:lnTo>
                    <a:pt x="8186" y="9553"/>
                  </a:lnTo>
                  <a:lnTo>
                    <a:pt x="8186" y="9448"/>
                  </a:lnTo>
                  <a:cubicBezTo>
                    <a:pt x="8213" y="9389"/>
                    <a:pt x="8213" y="9363"/>
                    <a:pt x="8213" y="9336"/>
                  </a:cubicBezTo>
                  <a:cubicBezTo>
                    <a:pt x="8239" y="9310"/>
                    <a:pt x="8239" y="9284"/>
                    <a:pt x="8239" y="9251"/>
                  </a:cubicBezTo>
                  <a:close/>
                  <a:moveTo>
                    <a:pt x="8403" y="9251"/>
                  </a:moveTo>
                  <a:cubicBezTo>
                    <a:pt x="8436" y="9284"/>
                    <a:pt x="8436" y="9310"/>
                    <a:pt x="8436" y="9336"/>
                  </a:cubicBezTo>
                  <a:cubicBezTo>
                    <a:pt x="8436" y="9363"/>
                    <a:pt x="8462" y="9389"/>
                    <a:pt x="8462" y="9415"/>
                  </a:cubicBezTo>
                  <a:cubicBezTo>
                    <a:pt x="8462" y="9474"/>
                    <a:pt x="8489" y="9501"/>
                    <a:pt x="8489" y="9553"/>
                  </a:cubicBezTo>
                  <a:lnTo>
                    <a:pt x="8489" y="9665"/>
                  </a:lnTo>
                  <a:cubicBezTo>
                    <a:pt x="8462" y="9691"/>
                    <a:pt x="8462" y="9744"/>
                    <a:pt x="8462" y="9777"/>
                  </a:cubicBezTo>
                  <a:lnTo>
                    <a:pt x="8462" y="9829"/>
                  </a:lnTo>
                  <a:lnTo>
                    <a:pt x="8462" y="9855"/>
                  </a:lnTo>
                  <a:lnTo>
                    <a:pt x="8436" y="9829"/>
                  </a:lnTo>
                  <a:lnTo>
                    <a:pt x="8436" y="9777"/>
                  </a:lnTo>
                  <a:cubicBezTo>
                    <a:pt x="8436" y="9744"/>
                    <a:pt x="8403" y="9691"/>
                    <a:pt x="8403" y="9665"/>
                  </a:cubicBezTo>
                  <a:cubicBezTo>
                    <a:pt x="8403" y="9639"/>
                    <a:pt x="8377" y="9580"/>
                    <a:pt x="8377" y="9553"/>
                  </a:cubicBezTo>
                  <a:lnTo>
                    <a:pt x="8377" y="9448"/>
                  </a:lnTo>
                  <a:cubicBezTo>
                    <a:pt x="8403" y="9389"/>
                    <a:pt x="8403" y="9363"/>
                    <a:pt x="8403" y="9336"/>
                  </a:cubicBezTo>
                  <a:lnTo>
                    <a:pt x="8403" y="9251"/>
                  </a:lnTo>
                  <a:close/>
                  <a:moveTo>
                    <a:pt x="8627" y="9284"/>
                  </a:moveTo>
                  <a:cubicBezTo>
                    <a:pt x="8653" y="9310"/>
                    <a:pt x="8653" y="9310"/>
                    <a:pt x="8653" y="9336"/>
                  </a:cubicBezTo>
                  <a:cubicBezTo>
                    <a:pt x="8679" y="9363"/>
                    <a:pt x="8679" y="9415"/>
                    <a:pt x="8679" y="9448"/>
                  </a:cubicBezTo>
                  <a:cubicBezTo>
                    <a:pt x="8706" y="9474"/>
                    <a:pt x="8706" y="9527"/>
                    <a:pt x="8706" y="9553"/>
                  </a:cubicBezTo>
                  <a:cubicBezTo>
                    <a:pt x="8706" y="9580"/>
                    <a:pt x="8706" y="9639"/>
                    <a:pt x="8679" y="9665"/>
                  </a:cubicBezTo>
                  <a:cubicBezTo>
                    <a:pt x="8679" y="9691"/>
                    <a:pt x="8679" y="9744"/>
                    <a:pt x="8653" y="9777"/>
                  </a:cubicBezTo>
                  <a:lnTo>
                    <a:pt x="8653" y="9829"/>
                  </a:lnTo>
                  <a:cubicBezTo>
                    <a:pt x="8627" y="9829"/>
                    <a:pt x="8627" y="9855"/>
                    <a:pt x="8627" y="9855"/>
                  </a:cubicBezTo>
                  <a:lnTo>
                    <a:pt x="8627" y="9829"/>
                  </a:lnTo>
                  <a:lnTo>
                    <a:pt x="8627" y="9744"/>
                  </a:lnTo>
                  <a:lnTo>
                    <a:pt x="8627" y="9665"/>
                  </a:lnTo>
                  <a:cubicBezTo>
                    <a:pt x="8627" y="9639"/>
                    <a:pt x="8627" y="9580"/>
                    <a:pt x="8600" y="9553"/>
                  </a:cubicBezTo>
                  <a:cubicBezTo>
                    <a:pt x="8627" y="9527"/>
                    <a:pt x="8627" y="9474"/>
                    <a:pt x="8627" y="9448"/>
                  </a:cubicBezTo>
                  <a:lnTo>
                    <a:pt x="8627" y="9336"/>
                  </a:lnTo>
                  <a:lnTo>
                    <a:pt x="8627" y="9284"/>
                  </a:lnTo>
                  <a:close/>
                  <a:moveTo>
                    <a:pt x="9474" y="9198"/>
                  </a:moveTo>
                  <a:cubicBezTo>
                    <a:pt x="9474" y="9198"/>
                    <a:pt x="9501" y="9225"/>
                    <a:pt x="9527" y="9251"/>
                  </a:cubicBezTo>
                  <a:cubicBezTo>
                    <a:pt x="9527" y="9284"/>
                    <a:pt x="9553" y="9336"/>
                    <a:pt x="9586" y="9363"/>
                  </a:cubicBezTo>
                  <a:cubicBezTo>
                    <a:pt x="9612" y="9415"/>
                    <a:pt x="9612" y="9448"/>
                    <a:pt x="9639" y="9501"/>
                  </a:cubicBezTo>
                  <a:lnTo>
                    <a:pt x="9639" y="9639"/>
                  </a:lnTo>
                  <a:cubicBezTo>
                    <a:pt x="9665" y="9691"/>
                    <a:pt x="9639" y="9717"/>
                    <a:pt x="9639" y="9744"/>
                  </a:cubicBezTo>
                  <a:lnTo>
                    <a:pt x="9639" y="9855"/>
                  </a:lnTo>
                  <a:cubicBezTo>
                    <a:pt x="9639" y="9829"/>
                    <a:pt x="9639" y="9803"/>
                    <a:pt x="9612" y="9777"/>
                  </a:cubicBezTo>
                  <a:cubicBezTo>
                    <a:pt x="9612" y="9717"/>
                    <a:pt x="9586" y="9691"/>
                    <a:pt x="9586" y="9639"/>
                  </a:cubicBezTo>
                  <a:cubicBezTo>
                    <a:pt x="9553" y="9612"/>
                    <a:pt x="9553" y="9553"/>
                    <a:pt x="9527" y="9527"/>
                  </a:cubicBezTo>
                  <a:cubicBezTo>
                    <a:pt x="9527" y="9474"/>
                    <a:pt x="9527" y="9415"/>
                    <a:pt x="9501" y="9389"/>
                  </a:cubicBezTo>
                  <a:lnTo>
                    <a:pt x="9501" y="9284"/>
                  </a:lnTo>
                  <a:cubicBezTo>
                    <a:pt x="9474" y="9225"/>
                    <a:pt x="9474" y="9198"/>
                    <a:pt x="9474" y="9198"/>
                  </a:cubicBezTo>
                  <a:close/>
                  <a:moveTo>
                    <a:pt x="8075" y="9172"/>
                  </a:moveTo>
                  <a:lnTo>
                    <a:pt x="8075" y="9198"/>
                  </a:lnTo>
                  <a:cubicBezTo>
                    <a:pt x="8048" y="9225"/>
                    <a:pt x="8048" y="9251"/>
                    <a:pt x="8048" y="9284"/>
                  </a:cubicBezTo>
                  <a:lnTo>
                    <a:pt x="8048" y="9415"/>
                  </a:lnTo>
                  <a:cubicBezTo>
                    <a:pt x="8048" y="9474"/>
                    <a:pt x="8048" y="9527"/>
                    <a:pt x="8022" y="9553"/>
                  </a:cubicBezTo>
                  <a:cubicBezTo>
                    <a:pt x="8022" y="9612"/>
                    <a:pt x="7996" y="9665"/>
                    <a:pt x="7996" y="9717"/>
                  </a:cubicBezTo>
                  <a:cubicBezTo>
                    <a:pt x="7996" y="9744"/>
                    <a:pt x="7970" y="9803"/>
                    <a:pt x="7970" y="9829"/>
                  </a:cubicBezTo>
                  <a:cubicBezTo>
                    <a:pt x="7943" y="9882"/>
                    <a:pt x="7943" y="9908"/>
                    <a:pt x="7943" y="9941"/>
                  </a:cubicBezTo>
                  <a:lnTo>
                    <a:pt x="7943" y="9829"/>
                  </a:lnTo>
                  <a:cubicBezTo>
                    <a:pt x="7943" y="9803"/>
                    <a:pt x="7910" y="9744"/>
                    <a:pt x="7910" y="9691"/>
                  </a:cubicBezTo>
                  <a:cubicBezTo>
                    <a:pt x="7910" y="9639"/>
                    <a:pt x="7943" y="9612"/>
                    <a:pt x="7943" y="9553"/>
                  </a:cubicBezTo>
                  <a:cubicBezTo>
                    <a:pt x="7943" y="9501"/>
                    <a:pt x="7970" y="9448"/>
                    <a:pt x="7970" y="9389"/>
                  </a:cubicBezTo>
                  <a:cubicBezTo>
                    <a:pt x="7996" y="9363"/>
                    <a:pt x="8022" y="9310"/>
                    <a:pt x="8022" y="9284"/>
                  </a:cubicBezTo>
                  <a:cubicBezTo>
                    <a:pt x="8048" y="9251"/>
                    <a:pt x="8048" y="9225"/>
                    <a:pt x="8048" y="9198"/>
                  </a:cubicBezTo>
                  <a:lnTo>
                    <a:pt x="8075" y="9172"/>
                  </a:lnTo>
                  <a:close/>
                  <a:moveTo>
                    <a:pt x="10105" y="9251"/>
                  </a:moveTo>
                  <a:cubicBezTo>
                    <a:pt x="10131" y="9284"/>
                    <a:pt x="10131" y="9310"/>
                    <a:pt x="10158" y="9336"/>
                  </a:cubicBezTo>
                  <a:cubicBezTo>
                    <a:pt x="10158" y="9389"/>
                    <a:pt x="10184" y="9415"/>
                    <a:pt x="10210" y="9474"/>
                  </a:cubicBezTo>
                  <a:cubicBezTo>
                    <a:pt x="10210" y="9527"/>
                    <a:pt x="10243" y="9580"/>
                    <a:pt x="10243" y="9612"/>
                  </a:cubicBezTo>
                  <a:lnTo>
                    <a:pt x="10243" y="9777"/>
                  </a:lnTo>
                  <a:cubicBezTo>
                    <a:pt x="10210" y="9829"/>
                    <a:pt x="10210" y="9855"/>
                    <a:pt x="10210" y="9908"/>
                  </a:cubicBezTo>
                  <a:cubicBezTo>
                    <a:pt x="10210" y="9941"/>
                    <a:pt x="10184" y="9967"/>
                    <a:pt x="10184" y="9993"/>
                  </a:cubicBezTo>
                  <a:lnTo>
                    <a:pt x="10184" y="9908"/>
                  </a:lnTo>
                  <a:cubicBezTo>
                    <a:pt x="10158" y="9855"/>
                    <a:pt x="10158" y="9829"/>
                    <a:pt x="10158" y="9777"/>
                  </a:cubicBezTo>
                  <a:cubicBezTo>
                    <a:pt x="10158" y="9717"/>
                    <a:pt x="10131" y="9691"/>
                    <a:pt x="10131" y="9639"/>
                  </a:cubicBezTo>
                  <a:lnTo>
                    <a:pt x="10131" y="9474"/>
                  </a:lnTo>
                  <a:lnTo>
                    <a:pt x="10131" y="9363"/>
                  </a:lnTo>
                  <a:cubicBezTo>
                    <a:pt x="10131" y="9310"/>
                    <a:pt x="10105" y="9284"/>
                    <a:pt x="10105" y="9251"/>
                  </a:cubicBezTo>
                  <a:close/>
                  <a:moveTo>
                    <a:pt x="17800" y="6872"/>
                  </a:moveTo>
                  <a:cubicBezTo>
                    <a:pt x="17800" y="6872"/>
                    <a:pt x="17853" y="6925"/>
                    <a:pt x="17905" y="6984"/>
                  </a:cubicBezTo>
                  <a:cubicBezTo>
                    <a:pt x="17932" y="7036"/>
                    <a:pt x="17964" y="7089"/>
                    <a:pt x="17991" y="7148"/>
                  </a:cubicBezTo>
                  <a:cubicBezTo>
                    <a:pt x="18017" y="7174"/>
                    <a:pt x="18043" y="7201"/>
                    <a:pt x="18043" y="7227"/>
                  </a:cubicBezTo>
                  <a:lnTo>
                    <a:pt x="18129" y="7312"/>
                  </a:lnTo>
                  <a:cubicBezTo>
                    <a:pt x="18208" y="7477"/>
                    <a:pt x="18293" y="7641"/>
                    <a:pt x="18372" y="7832"/>
                  </a:cubicBezTo>
                  <a:cubicBezTo>
                    <a:pt x="18457" y="7996"/>
                    <a:pt x="18536" y="8213"/>
                    <a:pt x="18589" y="8430"/>
                  </a:cubicBezTo>
                  <a:cubicBezTo>
                    <a:pt x="18648" y="8627"/>
                    <a:pt x="18700" y="8844"/>
                    <a:pt x="18727" y="9060"/>
                  </a:cubicBezTo>
                  <a:cubicBezTo>
                    <a:pt x="18753" y="9251"/>
                    <a:pt x="18786" y="9448"/>
                    <a:pt x="18786" y="9612"/>
                  </a:cubicBezTo>
                  <a:lnTo>
                    <a:pt x="18786" y="9717"/>
                  </a:lnTo>
                  <a:lnTo>
                    <a:pt x="18786" y="9829"/>
                  </a:lnTo>
                  <a:cubicBezTo>
                    <a:pt x="18786" y="9908"/>
                    <a:pt x="18786" y="9967"/>
                    <a:pt x="18753" y="9993"/>
                  </a:cubicBezTo>
                  <a:cubicBezTo>
                    <a:pt x="18753" y="9967"/>
                    <a:pt x="18753" y="9908"/>
                    <a:pt x="18727" y="9829"/>
                  </a:cubicBezTo>
                  <a:lnTo>
                    <a:pt x="18727" y="9717"/>
                  </a:lnTo>
                  <a:lnTo>
                    <a:pt x="18727" y="9612"/>
                  </a:lnTo>
                  <a:cubicBezTo>
                    <a:pt x="18700" y="9448"/>
                    <a:pt x="18674" y="9251"/>
                    <a:pt x="18648" y="9060"/>
                  </a:cubicBezTo>
                  <a:cubicBezTo>
                    <a:pt x="18622" y="8870"/>
                    <a:pt x="18562" y="8653"/>
                    <a:pt x="18510" y="8462"/>
                  </a:cubicBezTo>
                  <a:cubicBezTo>
                    <a:pt x="18457" y="8239"/>
                    <a:pt x="18372" y="8048"/>
                    <a:pt x="18293" y="7858"/>
                  </a:cubicBezTo>
                  <a:cubicBezTo>
                    <a:pt x="18208" y="7667"/>
                    <a:pt x="18155" y="7503"/>
                    <a:pt x="18070" y="7339"/>
                  </a:cubicBezTo>
                  <a:cubicBezTo>
                    <a:pt x="18043" y="7312"/>
                    <a:pt x="18043" y="7280"/>
                    <a:pt x="18017" y="7253"/>
                  </a:cubicBezTo>
                  <a:cubicBezTo>
                    <a:pt x="17991" y="7201"/>
                    <a:pt x="17991" y="7174"/>
                    <a:pt x="17964" y="7148"/>
                  </a:cubicBezTo>
                  <a:cubicBezTo>
                    <a:pt x="17932" y="7089"/>
                    <a:pt x="17905" y="7036"/>
                    <a:pt x="17879" y="7010"/>
                  </a:cubicBezTo>
                  <a:cubicBezTo>
                    <a:pt x="17826" y="6925"/>
                    <a:pt x="17800" y="6872"/>
                    <a:pt x="17800" y="6872"/>
                  </a:cubicBezTo>
                  <a:close/>
                  <a:moveTo>
                    <a:pt x="2410" y="8265"/>
                  </a:moveTo>
                  <a:lnTo>
                    <a:pt x="2410" y="8265"/>
                  </a:lnTo>
                  <a:cubicBezTo>
                    <a:pt x="2522" y="8489"/>
                    <a:pt x="2627" y="8679"/>
                    <a:pt x="2765" y="8870"/>
                  </a:cubicBezTo>
                  <a:cubicBezTo>
                    <a:pt x="2877" y="9034"/>
                    <a:pt x="3015" y="9225"/>
                    <a:pt x="3179" y="9389"/>
                  </a:cubicBezTo>
                  <a:cubicBezTo>
                    <a:pt x="3343" y="9553"/>
                    <a:pt x="3508" y="9691"/>
                    <a:pt x="3698" y="9829"/>
                  </a:cubicBezTo>
                  <a:cubicBezTo>
                    <a:pt x="3889" y="9941"/>
                    <a:pt x="4079" y="10046"/>
                    <a:pt x="4296" y="10105"/>
                  </a:cubicBezTo>
                  <a:cubicBezTo>
                    <a:pt x="4462" y="10158"/>
                    <a:pt x="4636" y="10185"/>
                    <a:pt x="4811" y="10185"/>
                  </a:cubicBezTo>
                  <a:cubicBezTo>
                    <a:pt x="5074" y="10185"/>
                    <a:pt x="5340" y="10124"/>
                    <a:pt x="5584" y="9993"/>
                  </a:cubicBezTo>
                  <a:cubicBezTo>
                    <a:pt x="5998" y="9803"/>
                    <a:pt x="6327" y="9474"/>
                    <a:pt x="6544" y="9087"/>
                  </a:cubicBezTo>
                  <a:lnTo>
                    <a:pt x="6544" y="9087"/>
                  </a:lnTo>
                  <a:cubicBezTo>
                    <a:pt x="6465" y="9284"/>
                    <a:pt x="6327" y="9474"/>
                    <a:pt x="6162" y="9665"/>
                  </a:cubicBezTo>
                  <a:cubicBezTo>
                    <a:pt x="6024" y="9829"/>
                    <a:pt x="5834" y="9967"/>
                    <a:pt x="5610" y="10072"/>
                  </a:cubicBezTo>
                  <a:cubicBezTo>
                    <a:pt x="5420" y="10184"/>
                    <a:pt x="5177" y="10237"/>
                    <a:pt x="4953" y="10269"/>
                  </a:cubicBezTo>
                  <a:cubicBezTo>
                    <a:pt x="4900" y="10276"/>
                    <a:pt x="4845" y="10279"/>
                    <a:pt x="4789" y="10279"/>
                  </a:cubicBezTo>
                  <a:cubicBezTo>
                    <a:pt x="4618" y="10279"/>
                    <a:pt x="4438" y="10248"/>
                    <a:pt x="4270" y="10184"/>
                  </a:cubicBezTo>
                  <a:cubicBezTo>
                    <a:pt x="3803" y="10046"/>
                    <a:pt x="3422" y="9777"/>
                    <a:pt x="3120" y="9448"/>
                  </a:cubicBezTo>
                  <a:cubicBezTo>
                    <a:pt x="2956" y="9251"/>
                    <a:pt x="2851" y="9087"/>
                    <a:pt x="2713" y="8870"/>
                  </a:cubicBezTo>
                  <a:lnTo>
                    <a:pt x="2627" y="8732"/>
                  </a:lnTo>
                  <a:cubicBezTo>
                    <a:pt x="2601" y="8679"/>
                    <a:pt x="2575" y="8627"/>
                    <a:pt x="2548" y="8594"/>
                  </a:cubicBezTo>
                  <a:cubicBezTo>
                    <a:pt x="2489" y="8489"/>
                    <a:pt x="2437" y="8377"/>
                    <a:pt x="2410" y="8265"/>
                  </a:cubicBezTo>
                  <a:close/>
                  <a:moveTo>
                    <a:pt x="18346" y="7365"/>
                  </a:moveTo>
                  <a:cubicBezTo>
                    <a:pt x="18346" y="7366"/>
                    <a:pt x="18372" y="7418"/>
                    <a:pt x="18424" y="7477"/>
                  </a:cubicBezTo>
                  <a:cubicBezTo>
                    <a:pt x="18457" y="7556"/>
                    <a:pt x="18536" y="7667"/>
                    <a:pt x="18589" y="7805"/>
                  </a:cubicBezTo>
                  <a:cubicBezTo>
                    <a:pt x="18648" y="7937"/>
                    <a:pt x="18727" y="8075"/>
                    <a:pt x="18812" y="8265"/>
                  </a:cubicBezTo>
                  <a:cubicBezTo>
                    <a:pt x="18891" y="8430"/>
                    <a:pt x="18950" y="8627"/>
                    <a:pt x="19029" y="8791"/>
                  </a:cubicBezTo>
                  <a:cubicBezTo>
                    <a:pt x="19082" y="8982"/>
                    <a:pt x="19141" y="9172"/>
                    <a:pt x="19167" y="9363"/>
                  </a:cubicBezTo>
                  <a:cubicBezTo>
                    <a:pt x="19193" y="9553"/>
                    <a:pt x="19219" y="9717"/>
                    <a:pt x="19219" y="9882"/>
                  </a:cubicBezTo>
                  <a:lnTo>
                    <a:pt x="19219" y="9993"/>
                  </a:lnTo>
                  <a:lnTo>
                    <a:pt x="19219" y="10072"/>
                  </a:lnTo>
                  <a:lnTo>
                    <a:pt x="19219" y="10237"/>
                  </a:lnTo>
                  <a:cubicBezTo>
                    <a:pt x="19219" y="10322"/>
                    <a:pt x="19193" y="10375"/>
                    <a:pt x="19193" y="10375"/>
                  </a:cubicBezTo>
                  <a:lnTo>
                    <a:pt x="19193" y="10237"/>
                  </a:lnTo>
                  <a:lnTo>
                    <a:pt x="19193" y="10072"/>
                  </a:lnTo>
                  <a:lnTo>
                    <a:pt x="19193" y="9993"/>
                  </a:lnTo>
                  <a:cubicBezTo>
                    <a:pt x="19193" y="9941"/>
                    <a:pt x="19193" y="9908"/>
                    <a:pt x="19167" y="9882"/>
                  </a:cubicBezTo>
                  <a:cubicBezTo>
                    <a:pt x="19167" y="9717"/>
                    <a:pt x="19141" y="9553"/>
                    <a:pt x="19082" y="9389"/>
                  </a:cubicBezTo>
                  <a:cubicBezTo>
                    <a:pt x="19055" y="9198"/>
                    <a:pt x="19003" y="9008"/>
                    <a:pt x="18917" y="8844"/>
                  </a:cubicBezTo>
                  <a:cubicBezTo>
                    <a:pt x="18865" y="8653"/>
                    <a:pt x="18812" y="8462"/>
                    <a:pt x="18727" y="8298"/>
                  </a:cubicBezTo>
                  <a:cubicBezTo>
                    <a:pt x="18674" y="8134"/>
                    <a:pt x="18589" y="7970"/>
                    <a:pt x="18536" y="7832"/>
                  </a:cubicBezTo>
                  <a:cubicBezTo>
                    <a:pt x="18484" y="7694"/>
                    <a:pt x="18424" y="7556"/>
                    <a:pt x="18398" y="7503"/>
                  </a:cubicBezTo>
                  <a:cubicBezTo>
                    <a:pt x="18372" y="7418"/>
                    <a:pt x="18346" y="7366"/>
                    <a:pt x="18346" y="7365"/>
                  </a:cubicBezTo>
                  <a:close/>
                  <a:moveTo>
                    <a:pt x="18762" y="7867"/>
                  </a:moveTo>
                  <a:lnTo>
                    <a:pt x="18838" y="7937"/>
                  </a:lnTo>
                  <a:cubicBezTo>
                    <a:pt x="18838" y="7970"/>
                    <a:pt x="18865" y="7996"/>
                    <a:pt x="18891" y="8048"/>
                  </a:cubicBezTo>
                  <a:cubicBezTo>
                    <a:pt x="18917" y="8101"/>
                    <a:pt x="18976" y="8134"/>
                    <a:pt x="19003" y="8186"/>
                  </a:cubicBezTo>
                  <a:cubicBezTo>
                    <a:pt x="19055" y="8298"/>
                    <a:pt x="19141" y="8430"/>
                    <a:pt x="19193" y="8568"/>
                  </a:cubicBezTo>
                  <a:cubicBezTo>
                    <a:pt x="19279" y="8732"/>
                    <a:pt x="19331" y="8896"/>
                    <a:pt x="19384" y="9034"/>
                  </a:cubicBezTo>
                  <a:cubicBezTo>
                    <a:pt x="19443" y="9198"/>
                    <a:pt x="19469" y="9389"/>
                    <a:pt x="19495" y="9527"/>
                  </a:cubicBezTo>
                  <a:cubicBezTo>
                    <a:pt x="19522" y="9691"/>
                    <a:pt x="19522" y="9829"/>
                    <a:pt x="19548" y="9967"/>
                  </a:cubicBezTo>
                  <a:lnTo>
                    <a:pt x="19548" y="10131"/>
                  </a:lnTo>
                  <a:lnTo>
                    <a:pt x="19548" y="10269"/>
                  </a:lnTo>
                  <a:cubicBezTo>
                    <a:pt x="19522" y="10348"/>
                    <a:pt x="19522" y="10401"/>
                    <a:pt x="19522" y="10401"/>
                  </a:cubicBezTo>
                  <a:lnTo>
                    <a:pt x="19522" y="10269"/>
                  </a:lnTo>
                  <a:cubicBezTo>
                    <a:pt x="19522" y="10237"/>
                    <a:pt x="19522" y="10184"/>
                    <a:pt x="19495" y="10158"/>
                  </a:cubicBezTo>
                  <a:lnTo>
                    <a:pt x="19495" y="9967"/>
                  </a:lnTo>
                  <a:cubicBezTo>
                    <a:pt x="19469" y="9855"/>
                    <a:pt x="19443" y="9691"/>
                    <a:pt x="19410" y="9553"/>
                  </a:cubicBezTo>
                  <a:cubicBezTo>
                    <a:pt x="19384" y="9389"/>
                    <a:pt x="19331" y="9225"/>
                    <a:pt x="19305" y="9060"/>
                  </a:cubicBezTo>
                  <a:cubicBezTo>
                    <a:pt x="19246" y="8922"/>
                    <a:pt x="19193" y="8758"/>
                    <a:pt x="19141" y="8627"/>
                  </a:cubicBezTo>
                  <a:cubicBezTo>
                    <a:pt x="19055" y="8462"/>
                    <a:pt x="19003" y="8324"/>
                    <a:pt x="18950" y="8213"/>
                  </a:cubicBezTo>
                  <a:cubicBezTo>
                    <a:pt x="18917" y="8160"/>
                    <a:pt x="18891" y="8101"/>
                    <a:pt x="18865" y="8075"/>
                  </a:cubicBezTo>
                  <a:cubicBezTo>
                    <a:pt x="18838" y="8022"/>
                    <a:pt x="18838" y="7996"/>
                    <a:pt x="18812" y="7937"/>
                  </a:cubicBezTo>
                  <a:cubicBezTo>
                    <a:pt x="18795" y="7902"/>
                    <a:pt x="18774" y="7878"/>
                    <a:pt x="18762" y="7867"/>
                  </a:cubicBezTo>
                  <a:close/>
                  <a:moveTo>
                    <a:pt x="15198" y="5558"/>
                  </a:moveTo>
                  <a:cubicBezTo>
                    <a:pt x="15198" y="5558"/>
                    <a:pt x="15198" y="5584"/>
                    <a:pt x="15224" y="5610"/>
                  </a:cubicBezTo>
                  <a:cubicBezTo>
                    <a:pt x="15224" y="5637"/>
                    <a:pt x="15250" y="5696"/>
                    <a:pt x="15277" y="5748"/>
                  </a:cubicBezTo>
                  <a:cubicBezTo>
                    <a:pt x="15336" y="5860"/>
                    <a:pt x="15415" y="6051"/>
                    <a:pt x="15467" y="6268"/>
                  </a:cubicBezTo>
                  <a:cubicBezTo>
                    <a:pt x="15553" y="6491"/>
                    <a:pt x="15605" y="6760"/>
                    <a:pt x="15664" y="7063"/>
                  </a:cubicBezTo>
                  <a:cubicBezTo>
                    <a:pt x="15691" y="7339"/>
                    <a:pt x="15717" y="7667"/>
                    <a:pt x="15717" y="7970"/>
                  </a:cubicBezTo>
                  <a:cubicBezTo>
                    <a:pt x="15717" y="8265"/>
                    <a:pt x="15717" y="8594"/>
                    <a:pt x="15691" y="8870"/>
                  </a:cubicBezTo>
                  <a:cubicBezTo>
                    <a:pt x="15691" y="9172"/>
                    <a:pt x="15664" y="9448"/>
                    <a:pt x="15664" y="9665"/>
                  </a:cubicBezTo>
                  <a:cubicBezTo>
                    <a:pt x="15632" y="9908"/>
                    <a:pt x="15632" y="10105"/>
                    <a:pt x="15632" y="10237"/>
                  </a:cubicBezTo>
                  <a:lnTo>
                    <a:pt x="15632" y="10434"/>
                  </a:lnTo>
                  <a:cubicBezTo>
                    <a:pt x="15632" y="10434"/>
                    <a:pt x="15605" y="10375"/>
                    <a:pt x="15605" y="10237"/>
                  </a:cubicBezTo>
                  <a:lnTo>
                    <a:pt x="15605" y="9665"/>
                  </a:lnTo>
                  <a:lnTo>
                    <a:pt x="15605" y="8870"/>
                  </a:lnTo>
                  <a:cubicBezTo>
                    <a:pt x="15632" y="8594"/>
                    <a:pt x="15632" y="8265"/>
                    <a:pt x="15632" y="7970"/>
                  </a:cubicBezTo>
                  <a:cubicBezTo>
                    <a:pt x="15605" y="7667"/>
                    <a:pt x="15605" y="7339"/>
                    <a:pt x="15579" y="7063"/>
                  </a:cubicBezTo>
                  <a:cubicBezTo>
                    <a:pt x="15526" y="6787"/>
                    <a:pt x="15500" y="6517"/>
                    <a:pt x="15441" y="6294"/>
                  </a:cubicBezTo>
                  <a:cubicBezTo>
                    <a:pt x="15362" y="6051"/>
                    <a:pt x="15303" y="5886"/>
                    <a:pt x="15250" y="5748"/>
                  </a:cubicBezTo>
                  <a:cubicBezTo>
                    <a:pt x="15250" y="5696"/>
                    <a:pt x="15224" y="5637"/>
                    <a:pt x="15198" y="5610"/>
                  </a:cubicBezTo>
                  <a:lnTo>
                    <a:pt x="15198" y="5558"/>
                  </a:lnTo>
                  <a:close/>
                  <a:moveTo>
                    <a:pt x="9994" y="10184"/>
                  </a:moveTo>
                  <a:lnTo>
                    <a:pt x="9994" y="10210"/>
                  </a:lnTo>
                  <a:cubicBezTo>
                    <a:pt x="10020" y="10237"/>
                    <a:pt x="10020" y="10237"/>
                    <a:pt x="10046" y="10269"/>
                  </a:cubicBezTo>
                  <a:cubicBezTo>
                    <a:pt x="10046" y="10296"/>
                    <a:pt x="10046" y="10322"/>
                    <a:pt x="10079" y="10322"/>
                  </a:cubicBezTo>
                  <a:lnTo>
                    <a:pt x="10079" y="10401"/>
                  </a:lnTo>
                  <a:lnTo>
                    <a:pt x="10079" y="10460"/>
                  </a:lnTo>
                  <a:lnTo>
                    <a:pt x="10046" y="10486"/>
                  </a:lnTo>
                  <a:lnTo>
                    <a:pt x="10020" y="10486"/>
                  </a:lnTo>
                  <a:cubicBezTo>
                    <a:pt x="10020" y="10460"/>
                    <a:pt x="10020" y="10434"/>
                    <a:pt x="9994" y="10434"/>
                  </a:cubicBezTo>
                  <a:cubicBezTo>
                    <a:pt x="9994" y="10401"/>
                    <a:pt x="9967" y="10375"/>
                    <a:pt x="9967" y="10348"/>
                  </a:cubicBezTo>
                  <a:lnTo>
                    <a:pt x="9967" y="10296"/>
                  </a:lnTo>
                  <a:lnTo>
                    <a:pt x="9967" y="10210"/>
                  </a:lnTo>
                  <a:lnTo>
                    <a:pt x="9994" y="10184"/>
                  </a:lnTo>
                  <a:close/>
                  <a:moveTo>
                    <a:pt x="10046" y="10486"/>
                  </a:moveTo>
                  <a:lnTo>
                    <a:pt x="10079" y="10513"/>
                  </a:lnTo>
                  <a:cubicBezTo>
                    <a:pt x="10046" y="10513"/>
                    <a:pt x="10046" y="10513"/>
                    <a:pt x="10046" y="10486"/>
                  </a:cubicBezTo>
                  <a:close/>
                  <a:moveTo>
                    <a:pt x="10789" y="1070"/>
                  </a:moveTo>
                  <a:lnTo>
                    <a:pt x="10789" y="1070"/>
                  </a:lnTo>
                  <a:cubicBezTo>
                    <a:pt x="11065" y="1149"/>
                    <a:pt x="11334" y="1287"/>
                    <a:pt x="11610" y="1451"/>
                  </a:cubicBezTo>
                  <a:cubicBezTo>
                    <a:pt x="11853" y="1615"/>
                    <a:pt x="12103" y="1779"/>
                    <a:pt x="12346" y="1970"/>
                  </a:cubicBezTo>
                  <a:cubicBezTo>
                    <a:pt x="12405" y="2023"/>
                    <a:pt x="12458" y="2082"/>
                    <a:pt x="12510" y="2134"/>
                  </a:cubicBezTo>
                  <a:cubicBezTo>
                    <a:pt x="12569" y="2187"/>
                    <a:pt x="12622" y="2246"/>
                    <a:pt x="12675" y="2299"/>
                  </a:cubicBezTo>
                  <a:lnTo>
                    <a:pt x="12839" y="2437"/>
                  </a:lnTo>
                  <a:cubicBezTo>
                    <a:pt x="12898" y="2515"/>
                    <a:pt x="12924" y="2575"/>
                    <a:pt x="12977" y="2627"/>
                  </a:cubicBezTo>
                  <a:cubicBezTo>
                    <a:pt x="13089" y="2739"/>
                    <a:pt x="13167" y="2844"/>
                    <a:pt x="13279" y="2982"/>
                  </a:cubicBezTo>
                  <a:cubicBezTo>
                    <a:pt x="13305" y="3008"/>
                    <a:pt x="13305" y="3041"/>
                    <a:pt x="13332" y="3067"/>
                  </a:cubicBezTo>
                  <a:lnTo>
                    <a:pt x="13417" y="3146"/>
                  </a:lnTo>
                  <a:lnTo>
                    <a:pt x="13529" y="3337"/>
                  </a:lnTo>
                  <a:cubicBezTo>
                    <a:pt x="13693" y="3560"/>
                    <a:pt x="13857" y="3751"/>
                    <a:pt x="13989" y="3968"/>
                  </a:cubicBezTo>
                  <a:cubicBezTo>
                    <a:pt x="14127" y="4217"/>
                    <a:pt x="14239" y="4434"/>
                    <a:pt x="14350" y="4684"/>
                  </a:cubicBezTo>
                  <a:cubicBezTo>
                    <a:pt x="14377" y="4737"/>
                    <a:pt x="14403" y="4789"/>
                    <a:pt x="14429" y="4848"/>
                  </a:cubicBezTo>
                  <a:lnTo>
                    <a:pt x="14455" y="4953"/>
                  </a:lnTo>
                  <a:lnTo>
                    <a:pt x="14515" y="5039"/>
                  </a:lnTo>
                  <a:lnTo>
                    <a:pt x="14567" y="5229"/>
                  </a:lnTo>
                  <a:lnTo>
                    <a:pt x="14646" y="5394"/>
                  </a:lnTo>
                  <a:cubicBezTo>
                    <a:pt x="14679" y="5532"/>
                    <a:pt x="14731" y="5637"/>
                    <a:pt x="14758" y="5775"/>
                  </a:cubicBezTo>
                  <a:cubicBezTo>
                    <a:pt x="14784" y="5886"/>
                    <a:pt x="14843" y="6024"/>
                    <a:pt x="14869" y="6162"/>
                  </a:cubicBezTo>
                  <a:cubicBezTo>
                    <a:pt x="14896" y="6241"/>
                    <a:pt x="14922" y="6327"/>
                    <a:pt x="14948" y="6432"/>
                  </a:cubicBezTo>
                  <a:cubicBezTo>
                    <a:pt x="14974" y="6517"/>
                    <a:pt x="14974" y="6622"/>
                    <a:pt x="15007" y="6708"/>
                  </a:cubicBezTo>
                  <a:cubicBezTo>
                    <a:pt x="15034" y="6898"/>
                    <a:pt x="15060" y="7089"/>
                    <a:pt x="15060" y="7280"/>
                  </a:cubicBezTo>
                  <a:cubicBezTo>
                    <a:pt x="15086" y="7667"/>
                    <a:pt x="15060" y="8075"/>
                    <a:pt x="15007" y="8430"/>
                  </a:cubicBezTo>
                  <a:cubicBezTo>
                    <a:pt x="14974" y="8627"/>
                    <a:pt x="14922" y="8817"/>
                    <a:pt x="14869" y="9008"/>
                  </a:cubicBezTo>
                  <a:cubicBezTo>
                    <a:pt x="14810" y="9198"/>
                    <a:pt x="14758" y="9389"/>
                    <a:pt x="14679" y="9553"/>
                  </a:cubicBezTo>
                  <a:cubicBezTo>
                    <a:pt x="14620" y="9639"/>
                    <a:pt x="14593" y="9717"/>
                    <a:pt x="14541" y="9829"/>
                  </a:cubicBezTo>
                  <a:cubicBezTo>
                    <a:pt x="14515" y="9908"/>
                    <a:pt x="14455" y="9993"/>
                    <a:pt x="14403" y="10072"/>
                  </a:cubicBezTo>
                  <a:cubicBezTo>
                    <a:pt x="14317" y="10237"/>
                    <a:pt x="14212" y="10401"/>
                    <a:pt x="14074" y="10539"/>
                  </a:cubicBezTo>
                  <a:cubicBezTo>
                    <a:pt x="14186" y="10375"/>
                    <a:pt x="14291" y="10237"/>
                    <a:pt x="14403" y="10046"/>
                  </a:cubicBezTo>
                  <a:cubicBezTo>
                    <a:pt x="14429" y="9967"/>
                    <a:pt x="14482" y="9882"/>
                    <a:pt x="14515" y="9803"/>
                  </a:cubicBezTo>
                  <a:cubicBezTo>
                    <a:pt x="14567" y="9717"/>
                    <a:pt x="14593" y="9639"/>
                    <a:pt x="14646" y="9527"/>
                  </a:cubicBezTo>
                  <a:cubicBezTo>
                    <a:pt x="14705" y="9363"/>
                    <a:pt x="14758" y="9172"/>
                    <a:pt x="14810" y="9008"/>
                  </a:cubicBezTo>
                  <a:cubicBezTo>
                    <a:pt x="14869" y="8817"/>
                    <a:pt x="14896" y="8627"/>
                    <a:pt x="14922" y="8430"/>
                  </a:cubicBezTo>
                  <a:cubicBezTo>
                    <a:pt x="15007" y="8048"/>
                    <a:pt x="15007" y="7667"/>
                    <a:pt x="14974" y="7280"/>
                  </a:cubicBezTo>
                  <a:cubicBezTo>
                    <a:pt x="14974" y="7089"/>
                    <a:pt x="14948" y="6925"/>
                    <a:pt x="14922" y="6734"/>
                  </a:cubicBezTo>
                  <a:cubicBezTo>
                    <a:pt x="14896" y="6622"/>
                    <a:pt x="14869" y="6544"/>
                    <a:pt x="14869" y="6432"/>
                  </a:cubicBezTo>
                  <a:cubicBezTo>
                    <a:pt x="14843" y="6353"/>
                    <a:pt x="14810" y="6268"/>
                    <a:pt x="14784" y="6189"/>
                  </a:cubicBezTo>
                  <a:lnTo>
                    <a:pt x="14784" y="6162"/>
                  </a:lnTo>
                  <a:cubicBezTo>
                    <a:pt x="14731" y="6051"/>
                    <a:pt x="14705" y="5913"/>
                    <a:pt x="14679" y="5801"/>
                  </a:cubicBezTo>
                  <a:cubicBezTo>
                    <a:pt x="14620" y="5670"/>
                    <a:pt x="14593" y="5558"/>
                    <a:pt x="14541" y="5420"/>
                  </a:cubicBezTo>
                  <a:lnTo>
                    <a:pt x="14482" y="5256"/>
                  </a:lnTo>
                  <a:lnTo>
                    <a:pt x="14429" y="5065"/>
                  </a:lnTo>
                  <a:lnTo>
                    <a:pt x="14377" y="4980"/>
                  </a:lnTo>
                  <a:lnTo>
                    <a:pt x="14350" y="4901"/>
                  </a:lnTo>
                  <a:cubicBezTo>
                    <a:pt x="14317" y="4815"/>
                    <a:pt x="14291" y="4763"/>
                    <a:pt x="14265" y="4710"/>
                  </a:cubicBezTo>
                  <a:cubicBezTo>
                    <a:pt x="14153" y="4487"/>
                    <a:pt x="14048" y="4244"/>
                    <a:pt x="13910" y="4027"/>
                  </a:cubicBezTo>
                  <a:cubicBezTo>
                    <a:pt x="13772" y="3803"/>
                    <a:pt x="13634" y="3587"/>
                    <a:pt x="13470" y="3396"/>
                  </a:cubicBezTo>
                  <a:lnTo>
                    <a:pt x="13332" y="3205"/>
                  </a:lnTo>
                  <a:cubicBezTo>
                    <a:pt x="13305" y="3146"/>
                    <a:pt x="13253" y="3067"/>
                    <a:pt x="13200" y="3008"/>
                  </a:cubicBezTo>
                  <a:cubicBezTo>
                    <a:pt x="13115" y="2903"/>
                    <a:pt x="13036" y="2765"/>
                    <a:pt x="12924" y="2653"/>
                  </a:cubicBezTo>
                  <a:cubicBezTo>
                    <a:pt x="12872" y="2601"/>
                    <a:pt x="12839" y="2548"/>
                    <a:pt x="12786" y="2489"/>
                  </a:cubicBezTo>
                  <a:lnTo>
                    <a:pt x="12622" y="2325"/>
                  </a:lnTo>
                  <a:cubicBezTo>
                    <a:pt x="12569" y="2272"/>
                    <a:pt x="12510" y="2220"/>
                    <a:pt x="12458" y="2161"/>
                  </a:cubicBezTo>
                  <a:cubicBezTo>
                    <a:pt x="12405" y="2134"/>
                    <a:pt x="12346" y="2082"/>
                    <a:pt x="12293" y="2023"/>
                  </a:cubicBezTo>
                  <a:lnTo>
                    <a:pt x="12129" y="1858"/>
                  </a:lnTo>
                  <a:cubicBezTo>
                    <a:pt x="12077" y="1832"/>
                    <a:pt x="12017" y="1779"/>
                    <a:pt x="11939" y="1727"/>
                  </a:cubicBezTo>
                  <a:cubicBezTo>
                    <a:pt x="11886" y="1694"/>
                    <a:pt x="11827" y="1641"/>
                    <a:pt x="11774" y="1589"/>
                  </a:cubicBezTo>
                  <a:cubicBezTo>
                    <a:pt x="11722" y="1563"/>
                    <a:pt x="11636" y="1503"/>
                    <a:pt x="11584" y="1477"/>
                  </a:cubicBezTo>
                  <a:cubicBezTo>
                    <a:pt x="11334" y="1313"/>
                    <a:pt x="11065" y="1175"/>
                    <a:pt x="10789" y="1070"/>
                  </a:cubicBezTo>
                  <a:close/>
                  <a:moveTo>
                    <a:pt x="10269" y="10158"/>
                  </a:moveTo>
                  <a:cubicBezTo>
                    <a:pt x="10269" y="10184"/>
                    <a:pt x="10269" y="10184"/>
                    <a:pt x="10296" y="10210"/>
                  </a:cubicBezTo>
                  <a:cubicBezTo>
                    <a:pt x="10296" y="10237"/>
                    <a:pt x="10322" y="10269"/>
                    <a:pt x="10322" y="10296"/>
                  </a:cubicBezTo>
                  <a:cubicBezTo>
                    <a:pt x="10322" y="10322"/>
                    <a:pt x="10348" y="10348"/>
                    <a:pt x="10348" y="10375"/>
                  </a:cubicBezTo>
                  <a:cubicBezTo>
                    <a:pt x="10348" y="10401"/>
                    <a:pt x="10322" y="10434"/>
                    <a:pt x="10322" y="10460"/>
                  </a:cubicBezTo>
                  <a:cubicBezTo>
                    <a:pt x="10322" y="10486"/>
                    <a:pt x="10322" y="10513"/>
                    <a:pt x="10296" y="10539"/>
                  </a:cubicBezTo>
                  <a:cubicBezTo>
                    <a:pt x="10296" y="10539"/>
                    <a:pt x="10296" y="10565"/>
                    <a:pt x="10269" y="10565"/>
                  </a:cubicBezTo>
                  <a:lnTo>
                    <a:pt x="10269" y="10513"/>
                  </a:lnTo>
                  <a:lnTo>
                    <a:pt x="10269" y="10460"/>
                  </a:lnTo>
                  <a:cubicBezTo>
                    <a:pt x="10243" y="10434"/>
                    <a:pt x="10243" y="10401"/>
                    <a:pt x="10243" y="10375"/>
                  </a:cubicBezTo>
                  <a:lnTo>
                    <a:pt x="10243" y="10296"/>
                  </a:lnTo>
                  <a:cubicBezTo>
                    <a:pt x="10243" y="10269"/>
                    <a:pt x="10269" y="10237"/>
                    <a:pt x="10269" y="10210"/>
                  </a:cubicBezTo>
                  <a:lnTo>
                    <a:pt x="10269" y="10158"/>
                  </a:lnTo>
                  <a:close/>
                  <a:moveTo>
                    <a:pt x="9718" y="10269"/>
                  </a:moveTo>
                  <a:cubicBezTo>
                    <a:pt x="9718" y="10269"/>
                    <a:pt x="9718" y="10296"/>
                    <a:pt x="9750" y="10296"/>
                  </a:cubicBezTo>
                  <a:cubicBezTo>
                    <a:pt x="9750" y="10322"/>
                    <a:pt x="9777" y="10322"/>
                    <a:pt x="9777" y="10348"/>
                  </a:cubicBezTo>
                  <a:cubicBezTo>
                    <a:pt x="9777" y="10375"/>
                    <a:pt x="9803" y="10401"/>
                    <a:pt x="9803" y="10434"/>
                  </a:cubicBezTo>
                  <a:lnTo>
                    <a:pt x="9803" y="10513"/>
                  </a:lnTo>
                  <a:lnTo>
                    <a:pt x="9803" y="10598"/>
                  </a:lnTo>
                  <a:lnTo>
                    <a:pt x="9803" y="10624"/>
                  </a:lnTo>
                  <a:cubicBezTo>
                    <a:pt x="9777" y="10624"/>
                    <a:pt x="9777" y="10624"/>
                    <a:pt x="9777" y="10598"/>
                  </a:cubicBezTo>
                  <a:cubicBezTo>
                    <a:pt x="9750" y="10565"/>
                    <a:pt x="9750" y="10539"/>
                    <a:pt x="9718" y="10539"/>
                  </a:cubicBezTo>
                  <a:cubicBezTo>
                    <a:pt x="9718" y="10513"/>
                    <a:pt x="9718" y="10486"/>
                    <a:pt x="9691" y="10460"/>
                  </a:cubicBezTo>
                  <a:lnTo>
                    <a:pt x="9691" y="10375"/>
                  </a:lnTo>
                  <a:cubicBezTo>
                    <a:pt x="9691" y="10348"/>
                    <a:pt x="9718" y="10322"/>
                    <a:pt x="9718" y="10296"/>
                  </a:cubicBezTo>
                  <a:cubicBezTo>
                    <a:pt x="9691" y="10296"/>
                    <a:pt x="9691" y="10269"/>
                    <a:pt x="9691" y="10269"/>
                  </a:cubicBezTo>
                  <a:close/>
                  <a:moveTo>
                    <a:pt x="9422" y="10296"/>
                  </a:moveTo>
                  <a:cubicBezTo>
                    <a:pt x="9422" y="10296"/>
                    <a:pt x="9448" y="10322"/>
                    <a:pt x="9448" y="10348"/>
                  </a:cubicBezTo>
                  <a:cubicBezTo>
                    <a:pt x="9448" y="10348"/>
                    <a:pt x="9474" y="10375"/>
                    <a:pt x="9474" y="10434"/>
                  </a:cubicBezTo>
                  <a:cubicBezTo>
                    <a:pt x="9474" y="10460"/>
                    <a:pt x="9501" y="10486"/>
                    <a:pt x="9501" y="10513"/>
                  </a:cubicBezTo>
                  <a:lnTo>
                    <a:pt x="9501" y="10598"/>
                  </a:lnTo>
                  <a:lnTo>
                    <a:pt x="9501" y="10703"/>
                  </a:lnTo>
                  <a:lnTo>
                    <a:pt x="9501" y="10762"/>
                  </a:lnTo>
                  <a:cubicBezTo>
                    <a:pt x="9474" y="10729"/>
                    <a:pt x="9474" y="10729"/>
                    <a:pt x="9474" y="10703"/>
                  </a:cubicBezTo>
                  <a:cubicBezTo>
                    <a:pt x="9448" y="10677"/>
                    <a:pt x="9448" y="10651"/>
                    <a:pt x="9422" y="10624"/>
                  </a:cubicBezTo>
                  <a:lnTo>
                    <a:pt x="9422" y="10513"/>
                  </a:lnTo>
                  <a:cubicBezTo>
                    <a:pt x="9389" y="10486"/>
                    <a:pt x="9389" y="10460"/>
                    <a:pt x="9389" y="10434"/>
                  </a:cubicBezTo>
                  <a:cubicBezTo>
                    <a:pt x="9389" y="10401"/>
                    <a:pt x="9422" y="10375"/>
                    <a:pt x="9422" y="10348"/>
                  </a:cubicBezTo>
                  <a:lnTo>
                    <a:pt x="9422" y="10296"/>
                  </a:lnTo>
                  <a:close/>
                  <a:moveTo>
                    <a:pt x="9120" y="10375"/>
                  </a:moveTo>
                  <a:lnTo>
                    <a:pt x="9146" y="10401"/>
                  </a:lnTo>
                  <a:cubicBezTo>
                    <a:pt x="9172" y="10434"/>
                    <a:pt x="9172" y="10460"/>
                    <a:pt x="9198" y="10486"/>
                  </a:cubicBezTo>
                  <a:lnTo>
                    <a:pt x="9198" y="10565"/>
                  </a:lnTo>
                  <a:cubicBezTo>
                    <a:pt x="9225" y="10624"/>
                    <a:pt x="9225" y="10651"/>
                    <a:pt x="9225" y="10677"/>
                  </a:cubicBezTo>
                  <a:cubicBezTo>
                    <a:pt x="9198" y="10703"/>
                    <a:pt x="9198" y="10729"/>
                    <a:pt x="9198" y="10762"/>
                  </a:cubicBezTo>
                  <a:lnTo>
                    <a:pt x="9198" y="10815"/>
                  </a:lnTo>
                  <a:cubicBezTo>
                    <a:pt x="9172" y="10815"/>
                    <a:pt x="9172" y="10789"/>
                    <a:pt x="9172" y="10762"/>
                  </a:cubicBezTo>
                  <a:cubicBezTo>
                    <a:pt x="9172" y="10729"/>
                    <a:pt x="9146" y="10703"/>
                    <a:pt x="9146" y="10677"/>
                  </a:cubicBezTo>
                  <a:cubicBezTo>
                    <a:pt x="9146" y="10651"/>
                    <a:pt x="9120" y="10624"/>
                    <a:pt x="9120" y="10598"/>
                  </a:cubicBezTo>
                  <a:lnTo>
                    <a:pt x="9120" y="10513"/>
                  </a:lnTo>
                  <a:lnTo>
                    <a:pt x="9120" y="10434"/>
                  </a:lnTo>
                  <a:lnTo>
                    <a:pt x="9120" y="10375"/>
                  </a:lnTo>
                  <a:close/>
                  <a:moveTo>
                    <a:pt x="18208" y="10020"/>
                  </a:moveTo>
                  <a:lnTo>
                    <a:pt x="18208" y="10046"/>
                  </a:lnTo>
                  <a:lnTo>
                    <a:pt x="18208" y="10131"/>
                  </a:lnTo>
                  <a:lnTo>
                    <a:pt x="18208" y="10269"/>
                  </a:lnTo>
                  <a:lnTo>
                    <a:pt x="18208" y="10401"/>
                  </a:lnTo>
                  <a:lnTo>
                    <a:pt x="18208" y="10565"/>
                  </a:lnTo>
                  <a:lnTo>
                    <a:pt x="18208" y="10703"/>
                  </a:lnTo>
                  <a:cubicBezTo>
                    <a:pt x="18181" y="10729"/>
                    <a:pt x="18181" y="10762"/>
                    <a:pt x="18181" y="10789"/>
                  </a:cubicBezTo>
                  <a:lnTo>
                    <a:pt x="18181" y="10815"/>
                  </a:lnTo>
                  <a:lnTo>
                    <a:pt x="18155" y="10789"/>
                  </a:lnTo>
                  <a:lnTo>
                    <a:pt x="18155" y="10703"/>
                  </a:lnTo>
                  <a:cubicBezTo>
                    <a:pt x="18129" y="10651"/>
                    <a:pt x="18129" y="10624"/>
                    <a:pt x="18129" y="10565"/>
                  </a:cubicBezTo>
                  <a:lnTo>
                    <a:pt x="18129" y="10401"/>
                  </a:lnTo>
                  <a:lnTo>
                    <a:pt x="18129" y="10269"/>
                  </a:lnTo>
                  <a:cubicBezTo>
                    <a:pt x="18155" y="10210"/>
                    <a:pt x="18155" y="10184"/>
                    <a:pt x="18155" y="10131"/>
                  </a:cubicBezTo>
                  <a:cubicBezTo>
                    <a:pt x="18181" y="10105"/>
                    <a:pt x="18181" y="10072"/>
                    <a:pt x="18181" y="10046"/>
                  </a:cubicBezTo>
                  <a:cubicBezTo>
                    <a:pt x="18181" y="10020"/>
                    <a:pt x="18208" y="10020"/>
                    <a:pt x="18208" y="10020"/>
                  </a:cubicBezTo>
                  <a:close/>
                  <a:moveTo>
                    <a:pt x="19384" y="8627"/>
                  </a:moveTo>
                  <a:cubicBezTo>
                    <a:pt x="19410" y="8653"/>
                    <a:pt x="19443" y="8679"/>
                    <a:pt x="19469" y="8706"/>
                  </a:cubicBezTo>
                  <a:cubicBezTo>
                    <a:pt x="19469" y="8758"/>
                    <a:pt x="19495" y="8817"/>
                    <a:pt x="19522" y="8844"/>
                  </a:cubicBezTo>
                  <a:cubicBezTo>
                    <a:pt x="19574" y="8955"/>
                    <a:pt x="19633" y="9060"/>
                    <a:pt x="19686" y="9198"/>
                  </a:cubicBezTo>
                  <a:cubicBezTo>
                    <a:pt x="19739" y="9336"/>
                    <a:pt x="19798" y="9474"/>
                    <a:pt x="19824" y="9639"/>
                  </a:cubicBezTo>
                  <a:cubicBezTo>
                    <a:pt x="19877" y="9777"/>
                    <a:pt x="19903" y="9908"/>
                    <a:pt x="19936" y="10072"/>
                  </a:cubicBezTo>
                  <a:cubicBezTo>
                    <a:pt x="19962" y="10210"/>
                    <a:pt x="19962" y="10322"/>
                    <a:pt x="19988" y="10460"/>
                  </a:cubicBezTo>
                  <a:lnTo>
                    <a:pt x="19988" y="10598"/>
                  </a:lnTo>
                  <a:lnTo>
                    <a:pt x="19988" y="10729"/>
                  </a:lnTo>
                  <a:lnTo>
                    <a:pt x="19988" y="10815"/>
                  </a:lnTo>
                  <a:cubicBezTo>
                    <a:pt x="19988" y="10815"/>
                    <a:pt x="19988" y="10789"/>
                    <a:pt x="19962" y="10729"/>
                  </a:cubicBezTo>
                  <a:lnTo>
                    <a:pt x="19962" y="10598"/>
                  </a:lnTo>
                  <a:cubicBezTo>
                    <a:pt x="19936" y="10565"/>
                    <a:pt x="19936" y="10513"/>
                    <a:pt x="19936" y="10460"/>
                  </a:cubicBezTo>
                  <a:cubicBezTo>
                    <a:pt x="19903" y="10348"/>
                    <a:pt x="19877" y="10210"/>
                    <a:pt x="19850" y="10072"/>
                  </a:cubicBezTo>
                  <a:cubicBezTo>
                    <a:pt x="19824" y="9941"/>
                    <a:pt x="19771" y="9803"/>
                    <a:pt x="19739" y="9665"/>
                  </a:cubicBezTo>
                  <a:cubicBezTo>
                    <a:pt x="19712" y="9501"/>
                    <a:pt x="19660" y="9363"/>
                    <a:pt x="19607" y="9225"/>
                  </a:cubicBezTo>
                  <a:cubicBezTo>
                    <a:pt x="19574" y="9120"/>
                    <a:pt x="19522" y="8982"/>
                    <a:pt x="19495" y="8870"/>
                  </a:cubicBezTo>
                  <a:cubicBezTo>
                    <a:pt x="19469" y="8817"/>
                    <a:pt x="19443" y="8758"/>
                    <a:pt x="19410" y="8732"/>
                  </a:cubicBezTo>
                  <a:cubicBezTo>
                    <a:pt x="19410" y="8679"/>
                    <a:pt x="19384" y="8653"/>
                    <a:pt x="19384" y="8627"/>
                  </a:cubicBezTo>
                  <a:close/>
                  <a:moveTo>
                    <a:pt x="9015" y="956"/>
                  </a:moveTo>
                  <a:cubicBezTo>
                    <a:pt x="9577" y="956"/>
                    <a:pt x="10736" y="1175"/>
                    <a:pt x="10736" y="1175"/>
                  </a:cubicBezTo>
                  <a:cubicBezTo>
                    <a:pt x="10243" y="1149"/>
                    <a:pt x="10046" y="1149"/>
                    <a:pt x="10046" y="1149"/>
                  </a:cubicBezTo>
                  <a:lnTo>
                    <a:pt x="10046" y="1149"/>
                  </a:lnTo>
                  <a:cubicBezTo>
                    <a:pt x="12510" y="1806"/>
                    <a:pt x="13141" y="3337"/>
                    <a:pt x="13141" y="3337"/>
                  </a:cubicBezTo>
                  <a:cubicBezTo>
                    <a:pt x="12859" y="3384"/>
                    <a:pt x="13080" y="3860"/>
                    <a:pt x="13278" y="3860"/>
                  </a:cubicBezTo>
                  <a:cubicBezTo>
                    <a:pt x="13329" y="3860"/>
                    <a:pt x="13378" y="3829"/>
                    <a:pt x="13417" y="3751"/>
                  </a:cubicBezTo>
                  <a:cubicBezTo>
                    <a:pt x="14455" y="5446"/>
                    <a:pt x="14620" y="6925"/>
                    <a:pt x="14620" y="6925"/>
                  </a:cubicBezTo>
                  <a:cubicBezTo>
                    <a:pt x="14482" y="6432"/>
                    <a:pt x="14265" y="6025"/>
                    <a:pt x="14265" y="6024"/>
                  </a:cubicBezTo>
                  <a:lnTo>
                    <a:pt x="14265" y="6024"/>
                  </a:lnTo>
                  <a:cubicBezTo>
                    <a:pt x="15060" y="8732"/>
                    <a:pt x="13963" y="9882"/>
                    <a:pt x="13963" y="9882"/>
                  </a:cubicBezTo>
                  <a:cubicBezTo>
                    <a:pt x="14247" y="9597"/>
                    <a:pt x="14392" y="9401"/>
                    <a:pt x="14425" y="9348"/>
                  </a:cubicBezTo>
                  <a:lnTo>
                    <a:pt x="14425" y="9348"/>
                  </a:lnTo>
                  <a:cubicBezTo>
                    <a:pt x="14008" y="10583"/>
                    <a:pt x="13112" y="10680"/>
                    <a:pt x="12840" y="10680"/>
                  </a:cubicBezTo>
                  <a:cubicBezTo>
                    <a:pt x="12789" y="10680"/>
                    <a:pt x="12760" y="10677"/>
                    <a:pt x="12760" y="10677"/>
                  </a:cubicBezTo>
                  <a:lnTo>
                    <a:pt x="12760" y="10677"/>
                  </a:lnTo>
                  <a:cubicBezTo>
                    <a:pt x="12902" y="10722"/>
                    <a:pt x="13030" y="10737"/>
                    <a:pt x="13139" y="10737"/>
                  </a:cubicBezTo>
                  <a:cubicBezTo>
                    <a:pt x="13367" y="10737"/>
                    <a:pt x="13515" y="10668"/>
                    <a:pt x="13555" y="10651"/>
                  </a:cubicBezTo>
                  <a:lnTo>
                    <a:pt x="13555" y="10651"/>
                  </a:lnTo>
                  <a:cubicBezTo>
                    <a:pt x="13220" y="10841"/>
                    <a:pt x="12921" y="10914"/>
                    <a:pt x="12661" y="10914"/>
                  </a:cubicBezTo>
                  <a:cubicBezTo>
                    <a:pt x="11834" y="10914"/>
                    <a:pt x="11393" y="10184"/>
                    <a:pt x="11393" y="10184"/>
                  </a:cubicBezTo>
                  <a:lnTo>
                    <a:pt x="11393" y="10184"/>
                  </a:lnTo>
                  <a:cubicBezTo>
                    <a:pt x="11636" y="10401"/>
                    <a:pt x="11801" y="10401"/>
                    <a:pt x="11801" y="10401"/>
                  </a:cubicBezTo>
                  <a:cubicBezTo>
                    <a:pt x="11170" y="9882"/>
                    <a:pt x="11196" y="9087"/>
                    <a:pt x="11196" y="9087"/>
                  </a:cubicBezTo>
                  <a:lnTo>
                    <a:pt x="11196" y="9087"/>
                  </a:lnTo>
                  <a:cubicBezTo>
                    <a:pt x="11117" y="9310"/>
                    <a:pt x="11117" y="9527"/>
                    <a:pt x="11117" y="9527"/>
                  </a:cubicBezTo>
                  <a:cubicBezTo>
                    <a:pt x="10963" y="8809"/>
                    <a:pt x="11263" y="8587"/>
                    <a:pt x="11487" y="8587"/>
                  </a:cubicBezTo>
                  <a:cubicBezTo>
                    <a:pt x="11579" y="8587"/>
                    <a:pt x="11658" y="8624"/>
                    <a:pt x="11689" y="8679"/>
                  </a:cubicBezTo>
                  <a:cubicBezTo>
                    <a:pt x="12077" y="9612"/>
                    <a:pt x="12596" y="9855"/>
                    <a:pt x="12760" y="9908"/>
                  </a:cubicBezTo>
                  <a:cubicBezTo>
                    <a:pt x="12267" y="9777"/>
                    <a:pt x="12103" y="9527"/>
                    <a:pt x="12103" y="9527"/>
                  </a:cubicBezTo>
                  <a:lnTo>
                    <a:pt x="12103" y="9527"/>
                  </a:lnTo>
                  <a:cubicBezTo>
                    <a:pt x="12324" y="9942"/>
                    <a:pt x="12555" y="10093"/>
                    <a:pt x="12765" y="10093"/>
                  </a:cubicBezTo>
                  <a:cubicBezTo>
                    <a:pt x="13097" y="10093"/>
                    <a:pt x="13379" y="9717"/>
                    <a:pt x="13496" y="9415"/>
                  </a:cubicBezTo>
                  <a:cubicBezTo>
                    <a:pt x="13824" y="8817"/>
                    <a:pt x="13798" y="7773"/>
                    <a:pt x="13798" y="7772"/>
                  </a:cubicBezTo>
                  <a:lnTo>
                    <a:pt x="13798" y="7772"/>
                  </a:lnTo>
                  <a:cubicBezTo>
                    <a:pt x="13936" y="8186"/>
                    <a:pt x="13936" y="8541"/>
                    <a:pt x="13936" y="8541"/>
                  </a:cubicBezTo>
                  <a:cubicBezTo>
                    <a:pt x="13989" y="7720"/>
                    <a:pt x="13660" y="6189"/>
                    <a:pt x="13660" y="6189"/>
                  </a:cubicBezTo>
                  <a:lnTo>
                    <a:pt x="13660" y="6189"/>
                  </a:lnTo>
                  <a:cubicBezTo>
                    <a:pt x="13798" y="6570"/>
                    <a:pt x="13857" y="6787"/>
                    <a:pt x="13884" y="6820"/>
                  </a:cubicBezTo>
                  <a:cubicBezTo>
                    <a:pt x="13693" y="5939"/>
                    <a:pt x="13305" y="4953"/>
                    <a:pt x="13200" y="4710"/>
                  </a:cubicBezTo>
                  <a:cubicBezTo>
                    <a:pt x="13089" y="4434"/>
                    <a:pt x="12484" y="3370"/>
                    <a:pt x="12484" y="3370"/>
                  </a:cubicBezTo>
                  <a:lnTo>
                    <a:pt x="12484" y="3370"/>
                  </a:lnTo>
                  <a:cubicBezTo>
                    <a:pt x="12567" y="3475"/>
                    <a:pt x="12609" y="3516"/>
                    <a:pt x="12625" y="3516"/>
                  </a:cubicBezTo>
                  <a:cubicBezTo>
                    <a:pt x="12684" y="3516"/>
                    <a:pt x="12379" y="2956"/>
                    <a:pt x="12379" y="2956"/>
                  </a:cubicBezTo>
                  <a:cubicBezTo>
                    <a:pt x="12188" y="2700"/>
                    <a:pt x="12085" y="2604"/>
                    <a:pt x="12052" y="2604"/>
                  </a:cubicBezTo>
                  <a:cubicBezTo>
                    <a:pt x="12018" y="2604"/>
                    <a:pt x="12059" y="2707"/>
                    <a:pt x="12155" y="2844"/>
                  </a:cubicBezTo>
                  <a:cubicBezTo>
                    <a:pt x="11472" y="1996"/>
                    <a:pt x="10158" y="1589"/>
                    <a:pt x="10158" y="1589"/>
                  </a:cubicBezTo>
                  <a:cubicBezTo>
                    <a:pt x="9550" y="1367"/>
                    <a:pt x="9112" y="1331"/>
                    <a:pt x="8893" y="1331"/>
                  </a:cubicBezTo>
                  <a:cubicBezTo>
                    <a:pt x="8787" y="1331"/>
                    <a:pt x="8732" y="1339"/>
                    <a:pt x="8732" y="1339"/>
                  </a:cubicBezTo>
                  <a:cubicBezTo>
                    <a:pt x="8272" y="1339"/>
                    <a:pt x="8436" y="1011"/>
                    <a:pt x="8929" y="958"/>
                  </a:cubicBezTo>
                  <a:cubicBezTo>
                    <a:pt x="8956" y="957"/>
                    <a:pt x="8984" y="956"/>
                    <a:pt x="9015" y="956"/>
                  </a:cubicBezTo>
                  <a:close/>
                  <a:moveTo>
                    <a:pt x="8844" y="10375"/>
                  </a:moveTo>
                  <a:cubicBezTo>
                    <a:pt x="8870" y="10401"/>
                    <a:pt x="8870" y="10434"/>
                    <a:pt x="8870" y="10460"/>
                  </a:cubicBezTo>
                  <a:cubicBezTo>
                    <a:pt x="8870" y="10460"/>
                    <a:pt x="8896" y="10513"/>
                    <a:pt x="8896" y="10539"/>
                  </a:cubicBezTo>
                  <a:cubicBezTo>
                    <a:pt x="8896" y="10565"/>
                    <a:pt x="8929" y="10598"/>
                    <a:pt x="8929" y="10651"/>
                  </a:cubicBezTo>
                  <a:cubicBezTo>
                    <a:pt x="8929" y="10677"/>
                    <a:pt x="8929" y="10703"/>
                    <a:pt x="8896" y="10762"/>
                  </a:cubicBezTo>
                  <a:lnTo>
                    <a:pt x="8896" y="10841"/>
                  </a:lnTo>
                  <a:lnTo>
                    <a:pt x="8896" y="10894"/>
                  </a:lnTo>
                  <a:cubicBezTo>
                    <a:pt x="8870" y="10927"/>
                    <a:pt x="8896" y="10927"/>
                    <a:pt x="8896" y="10927"/>
                  </a:cubicBezTo>
                  <a:cubicBezTo>
                    <a:pt x="8896" y="10927"/>
                    <a:pt x="8870" y="10927"/>
                    <a:pt x="8870" y="10894"/>
                  </a:cubicBezTo>
                  <a:lnTo>
                    <a:pt x="8870" y="10841"/>
                  </a:lnTo>
                  <a:cubicBezTo>
                    <a:pt x="8870" y="10815"/>
                    <a:pt x="8844" y="10789"/>
                    <a:pt x="8844" y="10762"/>
                  </a:cubicBezTo>
                  <a:cubicBezTo>
                    <a:pt x="8844" y="10703"/>
                    <a:pt x="8817" y="10677"/>
                    <a:pt x="8817" y="10651"/>
                  </a:cubicBezTo>
                  <a:lnTo>
                    <a:pt x="8817" y="10539"/>
                  </a:lnTo>
                  <a:cubicBezTo>
                    <a:pt x="8844" y="10513"/>
                    <a:pt x="8844" y="10486"/>
                    <a:pt x="8844" y="10460"/>
                  </a:cubicBezTo>
                  <a:lnTo>
                    <a:pt x="8844" y="10375"/>
                  </a:lnTo>
                  <a:close/>
                  <a:moveTo>
                    <a:pt x="8600" y="10375"/>
                  </a:moveTo>
                  <a:cubicBezTo>
                    <a:pt x="8600" y="10401"/>
                    <a:pt x="8600" y="10434"/>
                    <a:pt x="8627" y="10460"/>
                  </a:cubicBezTo>
                  <a:cubicBezTo>
                    <a:pt x="8627" y="10486"/>
                    <a:pt x="8653" y="10513"/>
                    <a:pt x="8653" y="10539"/>
                  </a:cubicBezTo>
                  <a:cubicBezTo>
                    <a:pt x="8653" y="10598"/>
                    <a:pt x="8679" y="10624"/>
                    <a:pt x="8679" y="10677"/>
                  </a:cubicBezTo>
                  <a:lnTo>
                    <a:pt x="8679" y="10789"/>
                  </a:lnTo>
                  <a:cubicBezTo>
                    <a:pt x="8653" y="10815"/>
                    <a:pt x="8653" y="10867"/>
                    <a:pt x="8653" y="10894"/>
                  </a:cubicBezTo>
                  <a:cubicBezTo>
                    <a:pt x="8653" y="10927"/>
                    <a:pt x="8627" y="10953"/>
                    <a:pt x="8627" y="10953"/>
                  </a:cubicBezTo>
                  <a:lnTo>
                    <a:pt x="8627" y="10894"/>
                  </a:lnTo>
                  <a:cubicBezTo>
                    <a:pt x="8627" y="10867"/>
                    <a:pt x="8600" y="10815"/>
                    <a:pt x="8600" y="10789"/>
                  </a:cubicBezTo>
                  <a:cubicBezTo>
                    <a:pt x="8600" y="10762"/>
                    <a:pt x="8568" y="10703"/>
                    <a:pt x="8568" y="10677"/>
                  </a:cubicBezTo>
                  <a:lnTo>
                    <a:pt x="8568" y="10565"/>
                  </a:lnTo>
                  <a:cubicBezTo>
                    <a:pt x="8568" y="10513"/>
                    <a:pt x="8600" y="10486"/>
                    <a:pt x="8600" y="10460"/>
                  </a:cubicBezTo>
                  <a:lnTo>
                    <a:pt x="8600" y="10375"/>
                  </a:lnTo>
                  <a:close/>
                  <a:moveTo>
                    <a:pt x="7089" y="8541"/>
                  </a:moveTo>
                  <a:cubicBezTo>
                    <a:pt x="7122" y="8568"/>
                    <a:pt x="7148" y="8594"/>
                    <a:pt x="7174" y="8627"/>
                  </a:cubicBezTo>
                  <a:cubicBezTo>
                    <a:pt x="7201" y="8653"/>
                    <a:pt x="7227" y="8679"/>
                    <a:pt x="7227" y="8732"/>
                  </a:cubicBezTo>
                  <a:cubicBezTo>
                    <a:pt x="7286" y="8791"/>
                    <a:pt x="7286" y="8870"/>
                    <a:pt x="7312" y="8922"/>
                  </a:cubicBezTo>
                  <a:cubicBezTo>
                    <a:pt x="7339" y="9087"/>
                    <a:pt x="7339" y="9225"/>
                    <a:pt x="7339" y="9363"/>
                  </a:cubicBezTo>
                  <a:cubicBezTo>
                    <a:pt x="7339" y="9501"/>
                    <a:pt x="7312" y="9639"/>
                    <a:pt x="7286" y="9777"/>
                  </a:cubicBezTo>
                  <a:lnTo>
                    <a:pt x="7286" y="9803"/>
                  </a:lnTo>
                  <a:cubicBezTo>
                    <a:pt x="7174" y="9993"/>
                    <a:pt x="7063" y="10184"/>
                    <a:pt x="6898" y="10322"/>
                  </a:cubicBezTo>
                  <a:cubicBezTo>
                    <a:pt x="6760" y="10486"/>
                    <a:pt x="6570" y="10598"/>
                    <a:pt x="6406" y="10703"/>
                  </a:cubicBezTo>
                  <a:cubicBezTo>
                    <a:pt x="6353" y="10729"/>
                    <a:pt x="6300" y="10762"/>
                    <a:pt x="6241" y="10789"/>
                  </a:cubicBezTo>
                  <a:cubicBezTo>
                    <a:pt x="6215" y="10815"/>
                    <a:pt x="6162" y="10815"/>
                    <a:pt x="6103" y="10841"/>
                  </a:cubicBezTo>
                  <a:lnTo>
                    <a:pt x="5972" y="10894"/>
                  </a:lnTo>
                  <a:cubicBezTo>
                    <a:pt x="5913" y="10927"/>
                    <a:pt x="5860" y="10927"/>
                    <a:pt x="5808" y="10927"/>
                  </a:cubicBezTo>
                  <a:cubicBezTo>
                    <a:pt x="5696" y="10979"/>
                    <a:pt x="5584" y="10979"/>
                    <a:pt x="5505" y="11005"/>
                  </a:cubicBezTo>
                  <a:lnTo>
                    <a:pt x="5177" y="11005"/>
                  </a:lnTo>
                  <a:lnTo>
                    <a:pt x="5341" y="10979"/>
                  </a:lnTo>
                  <a:lnTo>
                    <a:pt x="5420" y="10953"/>
                  </a:lnTo>
                  <a:lnTo>
                    <a:pt x="5479" y="10953"/>
                  </a:lnTo>
                  <a:cubicBezTo>
                    <a:pt x="5584" y="10927"/>
                    <a:pt x="5696" y="10894"/>
                    <a:pt x="5775" y="10867"/>
                  </a:cubicBezTo>
                  <a:cubicBezTo>
                    <a:pt x="5972" y="10789"/>
                    <a:pt x="6162" y="10703"/>
                    <a:pt x="6327" y="10598"/>
                  </a:cubicBezTo>
                  <a:cubicBezTo>
                    <a:pt x="6379" y="10565"/>
                    <a:pt x="6406" y="10539"/>
                    <a:pt x="6465" y="10513"/>
                  </a:cubicBezTo>
                  <a:lnTo>
                    <a:pt x="6570" y="10434"/>
                  </a:lnTo>
                  <a:cubicBezTo>
                    <a:pt x="6655" y="10348"/>
                    <a:pt x="6734" y="10296"/>
                    <a:pt x="6793" y="10210"/>
                  </a:cubicBezTo>
                  <a:cubicBezTo>
                    <a:pt x="6872" y="10158"/>
                    <a:pt x="6925" y="10072"/>
                    <a:pt x="7010" y="9993"/>
                  </a:cubicBezTo>
                  <a:cubicBezTo>
                    <a:pt x="7063" y="9908"/>
                    <a:pt x="7122" y="9829"/>
                    <a:pt x="7174" y="9744"/>
                  </a:cubicBezTo>
                  <a:cubicBezTo>
                    <a:pt x="7174" y="9612"/>
                    <a:pt x="7201" y="9501"/>
                    <a:pt x="7201" y="9363"/>
                  </a:cubicBezTo>
                  <a:cubicBezTo>
                    <a:pt x="7227" y="9225"/>
                    <a:pt x="7227" y="9087"/>
                    <a:pt x="7201" y="8955"/>
                  </a:cubicBezTo>
                  <a:cubicBezTo>
                    <a:pt x="7201" y="8870"/>
                    <a:pt x="7201" y="8817"/>
                    <a:pt x="7174" y="8758"/>
                  </a:cubicBezTo>
                  <a:cubicBezTo>
                    <a:pt x="7148" y="8706"/>
                    <a:pt x="7122" y="8627"/>
                    <a:pt x="7063" y="8594"/>
                  </a:cubicBezTo>
                  <a:cubicBezTo>
                    <a:pt x="7010" y="8594"/>
                    <a:pt x="6958" y="8594"/>
                    <a:pt x="6898" y="8653"/>
                  </a:cubicBezTo>
                  <a:cubicBezTo>
                    <a:pt x="6846" y="8706"/>
                    <a:pt x="6820" y="8758"/>
                    <a:pt x="6793" y="8817"/>
                  </a:cubicBezTo>
                  <a:cubicBezTo>
                    <a:pt x="6793" y="8758"/>
                    <a:pt x="6820" y="8679"/>
                    <a:pt x="6872" y="8627"/>
                  </a:cubicBezTo>
                  <a:cubicBezTo>
                    <a:pt x="6898" y="8594"/>
                    <a:pt x="6925" y="8568"/>
                    <a:pt x="6958" y="8568"/>
                  </a:cubicBezTo>
                  <a:cubicBezTo>
                    <a:pt x="7010" y="8541"/>
                    <a:pt x="7036" y="8541"/>
                    <a:pt x="7089" y="8541"/>
                  </a:cubicBezTo>
                  <a:close/>
                  <a:moveTo>
                    <a:pt x="7746" y="10184"/>
                  </a:moveTo>
                  <a:lnTo>
                    <a:pt x="7746" y="10210"/>
                  </a:lnTo>
                  <a:cubicBezTo>
                    <a:pt x="7720" y="10210"/>
                    <a:pt x="7720" y="10269"/>
                    <a:pt x="7720" y="10296"/>
                  </a:cubicBezTo>
                  <a:cubicBezTo>
                    <a:pt x="7694" y="10322"/>
                    <a:pt x="7720" y="10375"/>
                    <a:pt x="7720" y="10434"/>
                  </a:cubicBezTo>
                  <a:cubicBezTo>
                    <a:pt x="7694" y="10486"/>
                    <a:pt x="7694" y="10539"/>
                    <a:pt x="7694" y="10598"/>
                  </a:cubicBezTo>
                  <a:lnTo>
                    <a:pt x="7694" y="10762"/>
                  </a:lnTo>
                  <a:cubicBezTo>
                    <a:pt x="7694" y="10815"/>
                    <a:pt x="7667" y="10867"/>
                    <a:pt x="7667" y="10894"/>
                  </a:cubicBezTo>
                  <a:lnTo>
                    <a:pt x="7667" y="11005"/>
                  </a:lnTo>
                  <a:cubicBezTo>
                    <a:pt x="7667" y="10979"/>
                    <a:pt x="7641" y="10953"/>
                    <a:pt x="7641" y="10894"/>
                  </a:cubicBezTo>
                  <a:cubicBezTo>
                    <a:pt x="7641" y="10867"/>
                    <a:pt x="7615" y="10815"/>
                    <a:pt x="7615" y="10762"/>
                  </a:cubicBezTo>
                  <a:lnTo>
                    <a:pt x="7615" y="10598"/>
                  </a:lnTo>
                  <a:cubicBezTo>
                    <a:pt x="7615" y="10539"/>
                    <a:pt x="7615" y="10486"/>
                    <a:pt x="7641" y="10434"/>
                  </a:cubicBezTo>
                  <a:cubicBezTo>
                    <a:pt x="7641" y="10375"/>
                    <a:pt x="7667" y="10322"/>
                    <a:pt x="7694" y="10296"/>
                  </a:cubicBezTo>
                  <a:cubicBezTo>
                    <a:pt x="7694" y="10237"/>
                    <a:pt x="7720" y="10210"/>
                    <a:pt x="7746" y="10184"/>
                  </a:cubicBezTo>
                  <a:close/>
                  <a:moveTo>
                    <a:pt x="14843" y="10158"/>
                  </a:moveTo>
                  <a:lnTo>
                    <a:pt x="14869" y="10184"/>
                  </a:lnTo>
                  <a:lnTo>
                    <a:pt x="14869" y="10296"/>
                  </a:lnTo>
                  <a:cubicBezTo>
                    <a:pt x="14869" y="10322"/>
                    <a:pt x="14896" y="10375"/>
                    <a:pt x="14896" y="10434"/>
                  </a:cubicBezTo>
                  <a:lnTo>
                    <a:pt x="14896" y="10598"/>
                  </a:lnTo>
                  <a:cubicBezTo>
                    <a:pt x="14896" y="10624"/>
                    <a:pt x="14896" y="10677"/>
                    <a:pt x="14922" y="10729"/>
                  </a:cubicBezTo>
                  <a:lnTo>
                    <a:pt x="14922" y="10867"/>
                  </a:lnTo>
                  <a:lnTo>
                    <a:pt x="14922" y="10979"/>
                  </a:lnTo>
                  <a:lnTo>
                    <a:pt x="14896" y="11005"/>
                  </a:lnTo>
                  <a:lnTo>
                    <a:pt x="14896" y="10979"/>
                  </a:lnTo>
                  <a:cubicBezTo>
                    <a:pt x="14896" y="10953"/>
                    <a:pt x="14869" y="10927"/>
                    <a:pt x="14869" y="10867"/>
                  </a:cubicBezTo>
                  <a:cubicBezTo>
                    <a:pt x="14843" y="10841"/>
                    <a:pt x="14843" y="10789"/>
                    <a:pt x="14843" y="10762"/>
                  </a:cubicBezTo>
                  <a:cubicBezTo>
                    <a:pt x="14810" y="10703"/>
                    <a:pt x="14810" y="10651"/>
                    <a:pt x="14810" y="10598"/>
                  </a:cubicBezTo>
                  <a:lnTo>
                    <a:pt x="14810" y="10434"/>
                  </a:lnTo>
                  <a:lnTo>
                    <a:pt x="14810" y="10296"/>
                  </a:lnTo>
                  <a:cubicBezTo>
                    <a:pt x="14810" y="10269"/>
                    <a:pt x="14843" y="10210"/>
                    <a:pt x="14843" y="10184"/>
                  </a:cubicBezTo>
                  <a:lnTo>
                    <a:pt x="14843" y="10158"/>
                  </a:lnTo>
                  <a:close/>
                  <a:moveTo>
                    <a:pt x="7884" y="10296"/>
                  </a:moveTo>
                  <a:lnTo>
                    <a:pt x="7884" y="10375"/>
                  </a:lnTo>
                  <a:cubicBezTo>
                    <a:pt x="7910" y="10401"/>
                    <a:pt x="7910" y="10460"/>
                    <a:pt x="7910" y="10513"/>
                  </a:cubicBezTo>
                  <a:cubicBezTo>
                    <a:pt x="7910" y="10539"/>
                    <a:pt x="7943" y="10598"/>
                    <a:pt x="7943" y="10651"/>
                  </a:cubicBezTo>
                  <a:cubicBezTo>
                    <a:pt x="7943" y="10703"/>
                    <a:pt x="7910" y="10762"/>
                    <a:pt x="7910" y="10815"/>
                  </a:cubicBezTo>
                  <a:cubicBezTo>
                    <a:pt x="7910" y="10841"/>
                    <a:pt x="7910" y="10894"/>
                    <a:pt x="7884" y="10927"/>
                  </a:cubicBezTo>
                  <a:lnTo>
                    <a:pt x="7884" y="11032"/>
                  </a:lnTo>
                  <a:cubicBezTo>
                    <a:pt x="7884" y="11005"/>
                    <a:pt x="7884" y="10979"/>
                    <a:pt x="7858" y="10927"/>
                  </a:cubicBezTo>
                  <a:lnTo>
                    <a:pt x="7858" y="10815"/>
                  </a:lnTo>
                  <a:cubicBezTo>
                    <a:pt x="7832" y="10762"/>
                    <a:pt x="7832" y="10703"/>
                    <a:pt x="7832" y="10651"/>
                  </a:cubicBezTo>
                  <a:lnTo>
                    <a:pt x="7832" y="10513"/>
                  </a:lnTo>
                  <a:cubicBezTo>
                    <a:pt x="7858" y="10460"/>
                    <a:pt x="7858" y="10401"/>
                    <a:pt x="7858" y="10375"/>
                  </a:cubicBezTo>
                  <a:cubicBezTo>
                    <a:pt x="7858" y="10348"/>
                    <a:pt x="7884" y="10296"/>
                    <a:pt x="7884" y="10296"/>
                  </a:cubicBezTo>
                  <a:close/>
                  <a:moveTo>
                    <a:pt x="8351" y="10322"/>
                  </a:moveTo>
                  <a:lnTo>
                    <a:pt x="8351" y="10348"/>
                  </a:lnTo>
                  <a:lnTo>
                    <a:pt x="8351" y="10434"/>
                  </a:lnTo>
                  <a:cubicBezTo>
                    <a:pt x="8351" y="10486"/>
                    <a:pt x="8377" y="10513"/>
                    <a:pt x="8377" y="10565"/>
                  </a:cubicBezTo>
                  <a:lnTo>
                    <a:pt x="8377" y="10703"/>
                  </a:lnTo>
                  <a:lnTo>
                    <a:pt x="8377" y="10841"/>
                  </a:lnTo>
                  <a:cubicBezTo>
                    <a:pt x="8377" y="10894"/>
                    <a:pt x="8377" y="10927"/>
                    <a:pt x="8351" y="10979"/>
                  </a:cubicBezTo>
                  <a:lnTo>
                    <a:pt x="8351" y="11058"/>
                  </a:lnTo>
                  <a:cubicBezTo>
                    <a:pt x="8351" y="11032"/>
                    <a:pt x="8351" y="11005"/>
                    <a:pt x="8324" y="10979"/>
                  </a:cubicBezTo>
                  <a:cubicBezTo>
                    <a:pt x="8324" y="10927"/>
                    <a:pt x="8324" y="10894"/>
                    <a:pt x="8298" y="10841"/>
                  </a:cubicBezTo>
                  <a:lnTo>
                    <a:pt x="8298" y="10703"/>
                  </a:lnTo>
                  <a:lnTo>
                    <a:pt x="8298" y="10565"/>
                  </a:lnTo>
                  <a:cubicBezTo>
                    <a:pt x="8298" y="10513"/>
                    <a:pt x="8324" y="10486"/>
                    <a:pt x="8324" y="10434"/>
                  </a:cubicBezTo>
                  <a:lnTo>
                    <a:pt x="8324" y="10348"/>
                  </a:lnTo>
                  <a:cubicBezTo>
                    <a:pt x="8351" y="10348"/>
                    <a:pt x="8351" y="10322"/>
                    <a:pt x="8351" y="10322"/>
                  </a:cubicBezTo>
                  <a:close/>
                  <a:moveTo>
                    <a:pt x="5924" y="710"/>
                  </a:moveTo>
                  <a:cubicBezTo>
                    <a:pt x="6168" y="710"/>
                    <a:pt x="6306" y="813"/>
                    <a:pt x="5913" y="1037"/>
                  </a:cubicBezTo>
                  <a:cubicBezTo>
                    <a:pt x="5913" y="1037"/>
                    <a:pt x="4079" y="1451"/>
                    <a:pt x="3146" y="2575"/>
                  </a:cubicBezTo>
                  <a:cubicBezTo>
                    <a:pt x="3146" y="2575"/>
                    <a:pt x="3258" y="2351"/>
                    <a:pt x="3508" y="2082"/>
                  </a:cubicBezTo>
                  <a:cubicBezTo>
                    <a:pt x="3508" y="2081"/>
                    <a:pt x="3508" y="2081"/>
                    <a:pt x="3508" y="2081"/>
                  </a:cubicBezTo>
                  <a:lnTo>
                    <a:pt x="3508" y="2081"/>
                  </a:lnTo>
                  <a:cubicBezTo>
                    <a:pt x="3502" y="2081"/>
                    <a:pt x="2241" y="3111"/>
                    <a:pt x="1832" y="4520"/>
                  </a:cubicBezTo>
                  <a:cubicBezTo>
                    <a:pt x="1832" y="4520"/>
                    <a:pt x="2029" y="4106"/>
                    <a:pt x="2299" y="3863"/>
                  </a:cubicBezTo>
                  <a:lnTo>
                    <a:pt x="2299" y="3863"/>
                  </a:lnTo>
                  <a:cubicBezTo>
                    <a:pt x="2298" y="3863"/>
                    <a:pt x="1260" y="5446"/>
                    <a:pt x="1701" y="7063"/>
                  </a:cubicBezTo>
                  <a:cubicBezTo>
                    <a:pt x="1701" y="7063"/>
                    <a:pt x="1615" y="6655"/>
                    <a:pt x="1753" y="6189"/>
                  </a:cubicBezTo>
                  <a:lnTo>
                    <a:pt x="1753" y="6189"/>
                  </a:lnTo>
                  <a:cubicBezTo>
                    <a:pt x="1753" y="6189"/>
                    <a:pt x="1701" y="8463"/>
                    <a:pt x="3284" y="10184"/>
                  </a:cubicBezTo>
                  <a:cubicBezTo>
                    <a:pt x="3284" y="10184"/>
                    <a:pt x="3015" y="10105"/>
                    <a:pt x="2653" y="9717"/>
                  </a:cubicBezTo>
                  <a:lnTo>
                    <a:pt x="2653" y="9717"/>
                  </a:lnTo>
                  <a:cubicBezTo>
                    <a:pt x="2654" y="9718"/>
                    <a:pt x="3258" y="10815"/>
                    <a:pt x="4763" y="11058"/>
                  </a:cubicBezTo>
                  <a:cubicBezTo>
                    <a:pt x="4700" y="11064"/>
                    <a:pt x="4635" y="11067"/>
                    <a:pt x="4570" y="11067"/>
                  </a:cubicBezTo>
                  <a:cubicBezTo>
                    <a:pt x="3416" y="11067"/>
                    <a:pt x="1941" y="10136"/>
                    <a:pt x="1425" y="8351"/>
                  </a:cubicBezTo>
                  <a:lnTo>
                    <a:pt x="1425" y="8351"/>
                  </a:lnTo>
                  <a:cubicBezTo>
                    <a:pt x="1493" y="8460"/>
                    <a:pt x="1537" y="8507"/>
                    <a:pt x="1562" y="8507"/>
                  </a:cubicBezTo>
                  <a:cubicBezTo>
                    <a:pt x="1696" y="8507"/>
                    <a:pt x="1264" y="7140"/>
                    <a:pt x="1125" y="7140"/>
                  </a:cubicBezTo>
                  <a:cubicBezTo>
                    <a:pt x="1086" y="7140"/>
                    <a:pt x="1069" y="7250"/>
                    <a:pt x="1096" y="7529"/>
                  </a:cubicBezTo>
                  <a:cubicBezTo>
                    <a:pt x="1096" y="7529"/>
                    <a:pt x="715" y="6458"/>
                    <a:pt x="958" y="5118"/>
                  </a:cubicBezTo>
                  <a:lnTo>
                    <a:pt x="958" y="5118"/>
                  </a:lnTo>
                  <a:cubicBezTo>
                    <a:pt x="958" y="5118"/>
                    <a:pt x="958" y="5834"/>
                    <a:pt x="1149" y="6544"/>
                  </a:cubicBezTo>
                  <a:cubicBezTo>
                    <a:pt x="1149" y="6544"/>
                    <a:pt x="906" y="5118"/>
                    <a:pt x="2055" y="2929"/>
                  </a:cubicBezTo>
                  <a:lnTo>
                    <a:pt x="2055" y="2929"/>
                  </a:lnTo>
                  <a:cubicBezTo>
                    <a:pt x="2055" y="2929"/>
                    <a:pt x="1753" y="3146"/>
                    <a:pt x="1589" y="3534"/>
                  </a:cubicBezTo>
                  <a:cubicBezTo>
                    <a:pt x="1589" y="3534"/>
                    <a:pt x="2299" y="1563"/>
                    <a:pt x="5670" y="741"/>
                  </a:cubicBezTo>
                  <a:cubicBezTo>
                    <a:pt x="5756" y="720"/>
                    <a:pt x="5845" y="710"/>
                    <a:pt x="5924" y="710"/>
                  </a:cubicBezTo>
                  <a:close/>
                  <a:moveTo>
                    <a:pt x="8108" y="10401"/>
                  </a:moveTo>
                  <a:lnTo>
                    <a:pt x="8108" y="10486"/>
                  </a:lnTo>
                  <a:cubicBezTo>
                    <a:pt x="8108" y="10513"/>
                    <a:pt x="8134" y="10565"/>
                    <a:pt x="8134" y="10598"/>
                  </a:cubicBezTo>
                  <a:lnTo>
                    <a:pt x="8134" y="10729"/>
                  </a:lnTo>
                  <a:lnTo>
                    <a:pt x="8134" y="10867"/>
                  </a:lnTo>
                  <a:cubicBezTo>
                    <a:pt x="8134" y="10927"/>
                    <a:pt x="8108" y="10953"/>
                    <a:pt x="8108" y="11005"/>
                  </a:cubicBezTo>
                  <a:lnTo>
                    <a:pt x="8108" y="11091"/>
                  </a:lnTo>
                  <a:cubicBezTo>
                    <a:pt x="8108" y="11058"/>
                    <a:pt x="8075" y="11032"/>
                    <a:pt x="8075" y="11005"/>
                  </a:cubicBezTo>
                  <a:cubicBezTo>
                    <a:pt x="8075" y="10953"/>
                    <a:pt x="8048" y="10927"/>
                    <a:pt x="8048" y="10867"/>
                  </a:cubicBezTo>
                  <a:lnTo>
                    <a:pt x="8048" y="10729"/>
                  </a:lnTo>
                  <a:lnTo>
                    <a:pt x="8048" y="10598"/>
                  </a:lnTo>
                  <a:cubicBezTo>
                    <a:pt x="8048" y="10565"/>
                    <a:pt x="8075" y="10513"/>
                    <a:pt x="8075" y="10486"/>
                  </a:cubicBezTo>
                  <a:cubicBezTo>
                    <a:pt x="8075" y="10460"/>
                    <a:pt x="8108" y="10434"/>
                    <a:pt x="8108" y="10401"/>
                  </a:cubicBezTo>
                  <a:close/>
                  <a:moveTo>
                    <a:pt x="19877" y="9198"/>
                  </a:moveTo>
                  <a:lnTo>
                    <a:pt x="19877" y="9198"/>
                  </a:lnTo>
                  <a:cubicBezTo>
                    <a:pt x="19903" y="9225"/>
                    <a:pt x="19936" y="9251"/>
                    <a:pt x="19936" y="9284"/>
                  </a:cubicBezTo>
                  <a:cubicBezTo>
                    <a:pt x="19962" y="9310"/>
                    <a:pt x="19988" y="9336"/>
                    <a:pt x="20015" y="9389"/>
                  </a:cubicBezTo>
                  <a:cubicBezTo>
                    <a:pt x="20041" y="9474"/>
                    <a:pt x="20100" y="9580"/>
                    <a:pt x="20153" y="9691"/>
                  </a:cubicBezTo>
                  <a:cubicBezTo>
                    <a:pt x="20205" y="9803"/>
                    <a:pt x="20231" y="9941"/>
                    <a:pt x="20291" y="10046"/>
                  </a:cubicBezTo>
                  <a:cubicBezTo>
                    <a:pt x="20317" y="10184"/>
                    <a:pt x="20343" y="10322"/>
                    <a:pt x="20369" y="10434"/>
                  </a:cubicBezTo>
                  <a:cubicBezTo>
                    <a:pt x="20369" y="10539"/>
                    <a:pt x="20369" y="10677"/>
                    <a:pt x="20396" y="10762"/>
                  </a:cubicBezTo>
                  <a:lnTo>
                    <a:pt x="20396" y="10894"/>
                  </a:lnTo>
                  <a:lnTo>
                    <a:pt x="20396" y="11005"/>
                  </a:lnTo>
                  <a:cubicBezTo>
                    <a:pt x="20369" y="11058"/>
                    <a:pt x="20369" y="11091"/>
                    <a:pt x="20369" y="11091"/>
                  </a:cubicBezTo>
                  <a:lnTo>
                    <a:pt x="20369" y="11005"/>
                  </a:lnTo>
                  <a:cubicBezTo>
                    <a:pt x="20369" y="10979"/>
                    <a:pt x="20369" y="10927"/>
                    <a:pt x="20343" y="10894"/>
                  </a:cubicBezTo>
                  <a:lnTo>
                    <a:pt x="20343" y="10762"/>
                  </a:lnTo>
                  <a:cubicBezTo>
                    <a:pt x="20317" y="10677"/>
                    <a:pt x="20291" y="10565"/>
                    <a:pt x="20291" y="10460"/>
                  </a:cubicBezTo>
                  <a:cubicBezTo>
                    <a:pt x="20264" y="10322"/>
                    <a:pt x="20231" y="10210"/>
                    <a:pt x="20179" y="10072"/>
                  </a:cubicBezTo>
                  <a:cubicBezTo>
                    <a:pt x="20153" y="9967"/>
                    <a:pt x="20126" y="9829"/>
                    <a:pt x="20067" y="9717"/>
                  </a:cubicBezTo>
                  <a:cubicBezTo>
                    <a:pt x="20041" y="9612"/>
                    <a:pt x="19988" y="9501"/>
                    <a:pt x="19962" y="9415"/>
                  </a:cubicBezTo>
                  <a:cubicBezTo>
                    <a:pt x="19936" y="9363"/>
                    <a:pt x="19936" y="9336"/>
                    <a:pt x="19903" y="9284"/>
                  </a:cubicBezTo>
                  <a:cubicBezTo>
                    <a:pt x="19903" y="9251"/>
                    <a:pt x="19877" y="9225"/>
                    <a:pt x="19877" y="9198"/>
                  </a:cubicBezTo>
                  <a:close/>
                  <a:moveTo>
                    <a:pt x="11091" y="9855"/>
                  </a:moveTo>
                  <a:cubicBezTo>
                    <a:pt x="11143" y="9993"/>
                    <a:pt x="11196" y="10131"/>
                    <a:pt x="11255" y="10269"/>
                  </a:cubicBezTo>
                  <a:cubicBezTo>
                    <a:pt x="11334" y="10375"/>
                    <a:pt x="11419" y="10513"/>
                    <a:pt x="11525" y="10598"/>
                  </a:cubicBezTo>
                  <a:cubicBezTo>
                    <a:pt x="11722" y="10815"/>
                    <a:pt x="11965" y="10953"/>
                    <a:pt x="12241" y="11032"/>
                  </a:cubicBezTo>
                  <a:cubicBezTo>
                    <a:pt x="12414" y="11087"/>
                    <a:pt x="12601" y="11106"/>
                    <a:pt x="12786" y="11106"/>
                  </a:cubicBezTo>
                  <a:cubicBezTo>
                    <a:pt x="12888" y="11106"/>
                    <a:pt x="12990" y="11100"/>
                    <a:pt x="13089" y="11091"/>
                  </a:cubicBezTo>
                  <a:cubicBezTo>
                    <a:pt x="13365" y="11032"/>
                    <a:pt x="13634" y="10927"/>
                    <a:pt x="13884" y="10762"/>
                  </a:cubicBezTo>
                  <a:lnTo>
                    <a:pt x="13884" y="10762"/>
                  </a:lnTo>
                  <a:cubicBezTo>
                    <a:pt x="13660" y="10953"/>
                    <a:pt x="13391" y="11091"/>
                    <a:pt x="13089" y="11143"/>
                  </a:cubicBezTo>
                  <a:cubicBezTo>
                    <a:pt x="12964" y="11179"/>
                    <a:pt x="12834" y="11193"/>
                    <a:pt x="12702" y="11193"/>
                  </a:cubicBezTo>
                  <a:cubicBezTo>
                    <a:pt x="12541" y="11193"/>
                    <a:pt x="12377" y="11172"/>
                    <a:pt x="12215" y="11143"/>
                  </a:cubicBezTo>
                  <a:cubicBezTo>
                    <a:pt x="12077" y="11091"/>
                    <a:pt x="11939" y="11032"/>
                    <a:pt x="11801" y="10953"/>
                  </a:cubicBezTo>
                  <a:cubicBezTo>
                    <a:pt x="11663" y="10867"/>
                    <a:pt x="11557" y="10762"/>
                    <a:pt x="11472" y="10651"/>
                  </a:cubicBezTo>
                  <a:cubicBezTo>
                    <a:pt x="11360" y="10539"/>
                    <a:pt x="11281" y="10401"/>
                    <a:pt x="11229" y="10296"/>
                  </a:cubicBezTo>
                  <a:cubicBezTo>
                    <a:pt x="11170" y="10158"/>
                    <a:pt x="11117" y="10020"/>
                    <a:pt x="11091" y="9855"/>
                  </a:cubicBezTo>
                  <a:close/>
                  <a:moveTo>
                    <a:pt x="16124" y="9553"/>
                  </a:moveTo>
                  <a:lnTo>
                    <a:pt x="16124" y="9639"/>
                  </a:lnTo>
                  <a:lnTo>
                    <a:pt x="16124" y="9882"/>
                  </a:lnTo>
                  <a:lnTo>
                    <a:pt x="16124" y="10210"/>
                  </a:lnTo>
                  <a:lnTo>
                    <a:pt x="16124" y="10598"/>
                  </a:lnTo>
                  <a:cubicBezTo>
                    <a:pt x="16157" y="10729"/>
                    <a:pt x="16157" y="10867"/>
                    <a:pt x="16157" y="11005"/>
                  </a:cubicBezTo>
                  <a:cubicBezTo>
                    <a:pt x="16184" y="11117"/>
                    <a:pt x="16184" y="11222"/>
                    <a:pt x="16210" y="11334"/>
                  </a:cubicBezTo>
                  <a:cubicBezTo>
                    <a:pt x="16210" y="11419"/>
                    <a:pt x="16236" y="11498"/>
                    <a:pt x="16236" y="11584"/>
                  </a:cubicBezTo>
                  <a:lnTo>
                    <a:pt x="16236" y="11663"/>
                  </a:lnTo>
                  <a:cubicBezTo>
                    <a:pt x="16236" y="11663"/>
                    <a:pt x="16236" y="11636"/>
                    <a:pt x="16210" y="11584"/>
                  </a:cubicBezTo>
                  <a:cubicBezTo>
                    <a:pt x="16210" y="11525"/>
                    <a:pt x="16184" y="11446"/>
                    <a:pt x="16157" y="11334"/>
                  </a:cubicBezTo>
                  <a:cubicBezTo>
                    <a:pt x="16124" y="11255"/>
                    <a:pt x="16098" y="11117"/>
                    <a:pt x="16072" y="11005"/>
                  </a:cubicBezTo>
                  <a:cubicBezTo>
                    <a:pt x="16072" y="10867"/>
                    <a:pt x="16046" y="10762"/>
                    <a:pt x="16046" y="10624"/>
                  </a:cubicBezTo>
                  <a:lnTo>
                    <a:pt x="16046" y="10210"/>
                  </a:lnTo>
                  <a:cubicBezTo>
                    <a:pt x="16046" y="10105"/>
                    <a:pt x="16072" y="9993"/>
                    <a:pt x="16072" y="9882"/>
                  </a:cubicBezTo>
                  <a:cubicBezTo>
                    <a:pt x="16072" y="9777"/>
                    <a:pt x="16098" y="9691"/>
                    <a:pt x="16098" y="9639"/>
                  </a:cubicBezTo>
                  <a:cubicBezTo>
                    <a:pt x="16124" y="9580"/>
                    <a:pt x="16124" y="9553"/>
                    <a:pt x="16124" y="9553"/>
                  </a:cubicBezTo>
                  <a:close/>
                  <a:moveTo>
                    <a:pt x="16322" y="9336"/>
                  </a:moveTo>
                  <a:cubicBezTo>
                    <a:pt x="16322" y="9336"/>
                    <a:pt x="16348" y="9363"/>
                    <a:pt x="16348" y="9448"/>
                  </a:cubicBezTo>
                  <a:cubicBezTo>
                    <a:pt x="16348" y="9501"/>
                    <a:pt x="16348" y="9580"/>
                    <a:pt x="16374" y="9691"/>
                  </a:cubicBezTo>
                  <a:cubicBezTo>
                    <a:pt x="16374" y="9829"/>
                    <a:pt x="16400" y="9941"/>
                    <a:pt x="16400" y="10072"/>
                  </a:cubicBezTo>
                  <a:cubicBezTo>
                    <a:pt x="16400" y="10210"/>
                    <a:pt x="16427" y="10375"/>
                    <a:pt x="16427" y="10513"/>
                  </a:cubicBezTo>
                  <a:cubicBezTo>
                    <a:pt x="16453" y="10651"/>
                    <a:pt x="16453" y="10815"/>
                    <a:pt x="16486" y="10953"/>
                  </a:cubicBezTo>
                  <a:cubicBezTo>
                    <a:pt x="16486" y="11091"/>
                    <a:pt x="16512" y="11196"/>
                    <a:pt x="16512" y="11308"/>
                  </a:cubicBezTo>
                  <a:cubicBezTo>
                    <a:pt x="16512" y="11419"/>
                    <a:pt x="16538" y="11525"/>
                    <a:pt x="16538" y="11584"/>
                  </a:cubicBezTo>
                  <a:lnTo>
                    <a:pt x="16538" y="11689"/>
                  </a:lnTo>
                  <a:cubicBezTo>
                    <a:pt x="16538" y="11689"/>
                    <a:pt x="16538" y="11663"/>
                    <a:pt x="16512" y="11584"/>
                  </a:cubicBezTo>
                  <a:cubicBezTo>
                    <a:pt x="16512" y="11525"/>
                    <a:pt x="16486" y="11446"/>
                    <a:pt x="16453" y="11334"/>
                  </a:cubicBezTo>
                  <a:cubicBezTo>
                    <a:pt x="16427" y="11222"/>
                    <a:pt x="16400" y="11091"/>
                    <a:pt x="16400" y="10953"/>
                  </a:cubicBezTo>
                  <a:cubicBezTo>
                    <a:pt x="16374" y="10815"/>
                    <a:pt x="16348" y="10677"/>
                    <a:pt x="16348" y="10513"/>
                  </a:cubicBezTo>
                  <a:cubicBezTo>
                    <a:pt x="16322" y="10375"/>
                    <a:pt x="16322" y="10210"/>
                    <a:pt x="16322" y="10072"/>
                  </a:cubicBezTo>
                  <a:lnTo>
                    <a:pt x="16322" y="9717"/>
                  </a:lnTo>
                  <a:lnTo>
                    <a:pt x="16322" y="9448"/>
                  </a:lnTo>
                  <a:lnTo>
                    <a:pt x="16322" y="9336"/>
                  </a:lnTo>
                  <a:close/>
                  <a:moveTo>
                    <a:pt x="20974" y="11551"/>
                  </a:moveTo>
                  <a:cubicBezTo>
                    <a:pt x="20974" y="11551"/>
                    <a:pt x="21000" y="11584"/>
                    <a:pt x="21000" y="11689"/>
                  </a:cubicBezTo>
                  <a:cubicBezTo>
                    <a:pt x="21000" y="11610"/>
                    <a:pt x="20974" y="11551"/>
                    <a:pt x="20974" y="11551"/>
                  </a:cubicBezTo>
                  <a:close/>
                  <a:moveTo>
                    <a:pt x="10677" y="10927"/>
                  </a:moveTo>
                  <a:lnTo>
                    <a:pt x="10677" y="11032"/>
                  </a:lnTo>
                  <a:cubicBezTo>
                    <a:pt x="10677" y="11058"/>
                    <a:pt x="10703" y="11117"/>
                    <a:pt x="10703" y="11170"/>
                  </a:cubicBezTo>
                  <a:lnTo>
                    <a:pt x="10703" y="11334"/>
                  </a:lnTo>
                  <a:cubicBezTo>
                    <a:pt x="10703" y="11387"/>
                    <a:pt x="10677" y="11446"/>
                    <a:pt x="10677" y="11472"/>
                  </a:cubicBezTo>
                  <a:cubicBezTo>
                    <a:pt x="10677" y="11525"/>
                    <a:pt x="10651" y="11584"/>
                    <a:pt x="10651" y="11636"/>
                  </a:cubicBezTo>
                  <a:cubicBezTo>
                    <a:pt x="10651" y="11663"/>
                    <a:pt x="10624" y="11689"/>
                    <a:pt x="10624" y="11715"/>
                  </a:cubicBezTo>
                  <a:lnTo>
                    <a:pt x="10624" y="11610"/>
                  </a:lnTo>
                  <a:cubicBezTo>
                    <a:pt x="10624" y="11584"/>
                    <a:pt x="10598" y="11525"/>
                    <a:pt x="10598" y="11472"/>
                  </a:cubicBezTo>
                  <a:lnTo>
                    <a:pt x="10598" y="11308"/>
                  </a:lnTo>
                  <a:cubicBezTo>
                    <a:pt x="10624" y="11255"/>
                    <a:pt x="10624" y="11196"/>
                    <a:pt x="10624" y="11170"/>
                  </a:cubicBezTo>
                  <a:cubicBezTo>
                    <a:pt x="10624" y="11117"/>
                    <a:pt x="10651" y="11058"/>
                    <a:pt x="10651" y="11005"/>
                  </a:cubicBezTo>
                  <a:cubicBezTo>
                    <a:pt x="10651" y="10979"/>
                    <a:pt x="10677" y="10953"/>
                    <a:pt x="10677" y="10927"/>
                  </a:cubicBezTo>
                  <a:close/>
                  <a:moveTo>
                    <a:pt x="18398" y="10729"/>
                  </a:moveTo>
                  <a:lnTo>
                    <a:pt x="18398" y="10789"/>
                  </a:lnTo>
                  <a:cubicBezTo>
                    <a:pt x="18398" y="10815"/>
                    <a:pt x="18424" y="10841"/>
                    <a:pt x="18424" y="10894"/>
                  </a:cubicBezTo>
                  <a:cubicBezTo>
                    <a:pt x="18457" y="10953"/>
                    <a:pt x="18484" y="11032"/>
                    <a:pt x="18484" y="11091"/>
                  </a:cubicBezTo>
                  <a:cubicBezTo>
                    <a:pt x="18484" y="11170"/>
                    <a:pt x="18510" y="11222"/>
                    <a:pt x="18510" y="11308"/>
                  </a:cubicBezTo>
                  <a:cubicBezTo>
                    <a:pt x="18536" y="11387"/>
                    <a:pt x="18536" y="11446"/>
                    <a:pt x="18536" y="11525"/>
                  </a:cubicBezTo>
                  <a:cubicBezTo>
                    <a:pt x="18536" y="11610"/>
                    <a:pt x="18536" y="11663"/>
                    <a:pt x="18562" y="11715"/>
                  </a:cubicBezTo>
                  <a:lnTo>
                    <a:pt x="18562" y="11853"/>
                  </a:lnTo>
                  <a:cubicBezTo>
                    <a:pt x="18536" y="11879"/>
                    <a:pt x="18536" y="11912"/>
                    <a:pt x="18536" y="11912"/>
                  </a:cubicBezTo>
                  <a:lnTo>
                    <a:pt x="18536" y="11853"/>
                  </a:lnTo>
                  <a:cubicBezTo>
                    <a:pt x="18536" y="11827"/>
                    <a:pt x="18510" y="11774"/>
                    <a:pt x="18510" y="11715"/>
                  </a:cubicBezTo>
                  <a:cubicBezTo>
                    <a:pt x="18484" y="11663"/>
                    <a:pt x="18484" y="11610"/>
                    <a:pt x="18457" y="11525"/>
                  </a:cubicBezTo>
                  <a:cubicBezTo>
                    <a:pt x="18457" y="11472"/>
                    <a:pt x="18424" y="11387"/>
                    <a:pt x="18424" y="11334"/>
                  </a:cubicBezTo>
                  <a:cubicBezTo>
                    <a:pt x="18424" y="11255"/>
                    <a:pt x="18398" y="11170"/>
                    <a:pt x="18398" y="11117"/>
                  </a:cubicBezTo>
                  <a:lnTo>
                    <a:pt x="18398" y="10927"/>
                  </a:lnTo>
                  <a:cubicBezTo>
                    <a:pt x="18372" y="10867"/>
                    <a:pt x="18398" y="10815"/>
                    <a:pt x="18372" y="10789"/>
                  </a:cubicBezTo>
                  <a:cubicBezTo>
                    <a:pt x="18398" y="10762"/>
                    <a:pt x="18398" y="10729"/>
                    <a:pt x="18398" y="10729"/>
                  </a:cubicBezTo>
                  <a:close/>
                  <a:moveTo>
                    <a:pt x="9915" y="11610"/>
                  </a:moveTo>
                  <a:cubicBezTo>
                    <a:pt x="9915" y="11636"/>
                    <a:pt x="9941" y="11636"/>
                    <a:pt x="9941" y="11663"/>
                  </a:cubicBezTo>
                  <a:cubicBezTo>
                    <a:pt x="9941" y="11689"/>
                    <a:pt x="9967" y="11715"/>
                    <a:pt x="9967" y="11748"/>
                  </a:cubicBezTo>
                  <a:cubicBezTo>
                    <a:pt x="9967" y="11774"/>
                    <a:pt x="9994" y="11801"/>
                    <a:pt x="9994" y="11853"/>
                  </a:cubicBezTo>
                  <a:lnTo>
                    <a:pt x="9994" y="11939"/>
                  </a:lnTo>
                  <a:cubicBezTo>
                    <a:pt x="9994" y="11965"/>
                    <a:pt x="9967" y="11991"/>
                    <a:pt x="9967" y="12017"/>
                  </a:cubicBezTo>
                  <a:lnTo>
                    <a:pt x="9967" y="12077"/>
                  </a:lnTo>
                  <a:cubicBezTo>
                    <a:pt x="9967" y="12077"/>
                    <a:pt x="9941" y="12044"/>
                    <a:pt x="9941" y="12017"/>
                  </a:cubicBezTo>
                  <a:cubicBezTo>
                    <a:pt x="9941" y="11991"/>
                    <a:pt x="9915" y="11965"/>
                    <a:pt x="9915" y="11939"/>
                  </a:cubicBezTo>
                  <a:cubicBezTo>
                    <a:pt x="9915" y="11912"/>
                    <a:pt x="9882" y="11879"/>
                    <a:pt x="9882" y="11853"/>
                  </a:cubicBezTo>
                  <a:lnTo>
                    <a:pt x="9882" y="11748"/>
                  </a:lnTo>
                  <a:cubicBezTo>
                    <a:pt x="9882" y="11715"/>
                    <a:pt x="9915" y="11689"/>
                    <a:pt x="9915" y="11663"/>
                  </a:cubicBezTo>
                  <a:lnTo>
                    <a:pt x="9915" y="11610"/>
                  </a:lnTo>
                  <a:close/>
                  <a:moveTo>
                    <a:pt x="21848" y="10624"/>
                  </a:moveTo>
                  <a:lnTo>
                    <a:pt x="21907" y="10677"/>
                  </a:lnTo>
                  <a:cubicBezTo>
                    <a:pt x="21907" y="10729"/>
                    <a:pt x="21960" y="10762"/>
                    <a:pt x="21986" y="10841"/>
                  </a:cubicBezTo>
                  <a:cubicBezTo>
                    <a:pt x="22012" y="10894"/>
                    <a:pt x="22071" y="10979"/>
                    <a:pt x="22098" y="11058"/>
                  </a:cubicBezTo>
                  <a:cubicBezTo>
                    <a:pt x="22124" y="11170"/>
                    <a:pt x="22177" y="11255"/>
                    <a:pt x="22203" y="11334"/>
                  </a:cubicBezTo>
                  <a:cubicBezTo>
                    <a:pt x="22236" y="11446"/>
                    <a:pt x="22236" y="11551"/>
                    <a:pt x="22262" y="11636"/>
                  </a:cubicBezTo>
                  <a:cubicBezTo>
                    <a:pt x="22288" y="11715"/>
                    <a:pt x="22288" y="11827"/>
                    <a:pt x="22288" y="11879"/>
                  </a:cubicBezTo>
                  <a:lnTo>
                    <a:pt x="22288" y="12077"/>
                  </a:lnTo>
                  <a:cubicBezTo>
                    <a:pt x="22262" y="12017"/>
                    <a:pt x="22262" y="11965"/>
                    <a:pt x="22236" y="11912"/>
                  </a:cubicBezTo>
                  <a:cubicBezTo>
                    <a:pt x="22236" y="11827"/>
                    <a:pt x="22203" y="11748"/>
                    <a:pt x="22177" y="11663"/>
                  </a:cubicBezTo>
                  <a:cubicBezTo>
                    <a:pt x="22150" y="11551"/>
                    <a:pt x="22124" y="11472"/>
                    <a:pt x="22098" y="11360"/>
                  </a:cubicBezTo>
                  <a:cubicBezTo>
                    <a:pt x="22071" y="11281"/>
                    <a:pt x="22039" y="11196"/>
                    <a:pt x="22012" y="11091"/>
                  </a:cubicBezTo>
                  <a:cubicBezTo>
                    <a:pt x="21986" y="11005"/>
                    <a:pt x="21960" y="10927"/>
                    <a:pt x="21933" y="10867"/>
                  </a:cubicBezTo>
                  <a:cubicBezTo>
                    <a:pt x="21907" y="10789"/>
                    <a:pt x="21907" y="10729"/>
                    <a:pt x="21874" y="10703"/>
                  </a:cubicBezTo>
                  <a:cubicBezTo>
                    <a:pt x="21848" y="10651"/>
                    <a:pt x="21848" y="10624"/>
                    <a:pt x="21848" y="10624"/>
                  </a:cubicBezTo>
                  <a:close/>
                  <a:moveTo>
                    <a:pt x="9120" y="11715"/>
                  </a:moveTo>
                  <a:cubicBezTo>
                    <a:pt x="9120" y="11715"/>
                    <a:pt x="9120" y="11748"/>
                    <a:pt x="9146" y="11774"/>
                  </a:cubicBezTo>
                  <a:cubicBezTo>
                    <a:pt x="9146" y="11774"/>
                    <a:pt x="9172" y="11801"/>
                    <a:pt x="9172" y="11827"/>
                  </a:cubicBezTo>
                  <a:cubicBezTo>
                    <a:pt x="9172" y="11853"/>
                    <a:pt x="9198" y="11879"/>
                    <a:pt x="9198" y="11879"/>
                  </a:cubicBezTo>
                  <a:lnTo>
                    <a:pt x="9198" y="11965"/>
                  </a:lnTo>
                  <a:lnTo>
                    <a:pt x="9198" y="12044"/>
                  </a:lnTo>
                  <a:lnTo>
                    <a:pt x="9198" y="12103"/>
                  </a:lnTo>
                  <a:cubicBezTo>
                    <a:pt x="9198" y="12077"/>
                    <a:pt x="9172" y="12077"/>
                    <a:pt x="9172" y="12044"/>
                  </a:cubicBezTo>
                  <a:cubicBezTo>
                    <a:pt x="9172" y="12017"/>
                    <a:pt x="9146" y="12017"/>
                    <a:pt x="9146" y="11991"/>
                  </a:cubicBezTo>
                  <a:cubicBezTo>
                    <a:pt x="9120" y="11965"/>
                    <a:pt x="9120" y="11939"/>
                    <a:pt x="9120" y="11912"/>
                  </a:cubicBezTo>
                  <a:cubicBezTo>
                    <a:pt x="9093" y="11879"/>
                    <a:pt x="9093" y="11853"/>
                    <a:pt x="9093" y="11827"/>
                  </a:cubicBezTo>
                  <a:cubicBezTo>
                    <a:pt x="9093" y="11801"/>
                    <a:pt x="9120" y="11801"/>
                    <a:pt x="9120" y="11774"/>
                  </a:cubicBezTo>
                  <a:lnTo>
                    <a:pt x="9120" y="11715"/>
                  </a:lnTo>
                  <a:close/>
                  <a:moveTo>
                    <a:pt x="9665" y="11636"/>
                  </a:moveTo>
                  <a:cubicBezTo>
                    <a:pt x="9665" y="11663"/>
                    <a:pt x="9691" y="11663"/>
                    <a:pt x="9691" y="11689"/>
                  </a:cubicBezTo>
                  <a:cubicBezTo>
                    <a:pt x="9691" y="11715"/>
                    <a:pt x="9718" y="11748"/>
                    <a:pt x="9718" y="11774"/>
                  </a:cubicBezTo>
                  <a:cubicBezTo>
                    <a:pt x="9718" y="11801"/>
                    <a:pt x="9750" y="11827"/>
                    <a:pt x="9750" y="11853"/>
                  </a:cubicBezTo>
                  <a:lnTo>
                    <a:pt x="9750" y="11965"/>
                  </a:lnTo>
                  <a:cubicBezTo>
                    <a:pt x="9750" y="11991"/>
                    <a:pt x="9718" y="12017"/>
                    <a:pt x="9718" y="12044"/>
                  </a:cubicBezTo>
                  <a:lnTo>
                    <a:pt x="9718" y="12103"/>
                  </a:lnTo>
                  <a:cubicBezTo>
                    <a:pt x="9718" y="12077"/>
                    <a:pt x="9691" y="12077"/>
                    <a:pt x="9691" y="12044"/>
                  </a:cubicBezTo>
                  <a:cubicBezTo>
                    <a:pt x="9691" y="12017"/>
                    <a:pt x="9665" y="11991"/>
                    <a:pt x="9665" y="11965"/>
                  </a:cubicBezTo>
                  <a:cubicBezTo>
                    <a:pt x="9665" y="11939"/>
                    <a:pt x="9639" y="11912"/>
                    <a:pt x="9639" y="11879"/>
                  </a:cubicBezTo>
                  <a:lnTo>
                    <a:pt x="9639" y="11774"/>
                  </a:lnTo>
                  <a:cubicBezTo>
                    <a:pt x="9639" y="11748"/>
                    <a:pt x="9665" y="11715"/>
                    <a:pt x="9665" y="11689"/>
                  </a:cubicBezTo>
                  <a:lnTo>
                    <a:pt x="9665" y="11636"/>
                  </a:lnTo>
                  <a:close/>
                  <a:moveTo>
                    <a:pt x="15960" y="8265"/>
                  </a:moveTo>
                  <a:lnTo>
                    <a:pt x="15960" y="8430"/>
                  </a:lnTo>
                  <a:cubicBezTo>
                    <a:pt x="15960" y="8541"/>
                    <a:pt x="15960" y="8679"/>
                    <a:pt x="15934" y="8870"/>
                  </a:cubicBezTo>
                  <a:cubicBezTo>
                    <a:pt x="15934" y="9034"/>
                    <a:pt x="15908" y="9251"/>
                    <a:pt x="15908" y="9474"/>
                  </a:cubicBezTo>
                  <a:cubicBezTo>
                    <a:pt x="15881" y="9691"/>
                    <a:pt x="15881" y="9941"/>
                    <a:pt x="15881" y="10184"/>
                  </a:cubicBezTo>
                  <a:lnTo>
                    <a:pt x="15881" y="10894"/>
                  </a:lnTo>
                  <a:cubicBezTo>
                    <a:pt x="15908" y="11117"/>
                    <a:pt x="15934" y="11334"/>
                    <a:pt x="15960" y="11498"/>
                  </a:cubicBezTo>
                  <a:lnTo>
                    <a:pt x="15960" y="11636"/>
                  </a:lnTo>
                  <a:cubicBezTo>
                    <a:pt x="15960" y="11663"/>
                    <a:pt x="15993" y="11715"/>
                    <a:pt x="15993" y="11748"/>
                  </a:cubicBezTo>
                  <a:cubicBezTo>
                    <a:pt x="15993" y="11827"/>
                    <a:pt x="16019" y="11879"/>
                    <a:pt x="16019" y="11939"/>
                  </a:cubicBezTo>
                  <a:cubicBezTo>
                    <a:pt x="16046" y="12044"/>
                    <a:pt x="16046" y="12103"/>
                    <a:pt x="16046" y="12103"/>
                  </a:cubicBezTo>
                  <a:cubicBezTo>
                    <a:pt x="16046" y="12103"/>
                    <a:pt x="16046" y="12044"/>
                    <a:pt x="15993" y="11939"/>
                  </a:cubicBezTo>
                  <a:cubicBezTo>
                    <a:pt x="15993" y="11879"/>
                    <a:pt x="15960" y="11827"/>
                    <a:pt x="15960" y="11748"/>
                  </a:cubicBezTo>
                  <a:cubicBezTo>
                    <a:pt x="15934" y="11715"/>
                    <a:pt x="15934" y="11689"/>
                    <a:pt x="15934" y="11636"/>
                  </a:cubicBezTo>
                  <a:cubicBezTo>
                    <a:pt x="15908" y="11610"/>
                    <a:pt x="15908" y="11551"/>
                    <a:pt x="15908" y="11498"/>
                  </a:cubicBezTo>
                  <a:cubicBezTo>
                    <a:pt x="15855" y="11334"/>
                    <a:pt x="15829" y="11117"/>
                    <a:pt x="15796" y="10894"/>
                  </a:cubicBezTo>
                  <a:cubicBezTo>
                    <a:pt x="15796" y="10677"/>
                    <a:pt x="15796" y="10434"/>
                    <a:pt x="15770" y="10184"/>
                  </a:cubicBezTo>
                  <a:cubicBezTo>
                    <a:pt x="15796" y="9941"/>
                    <a:pt x="15796" y="9691"/>
                    <a:pt x="15829" y="9474"/>
                  </a:cubicBezTo>
                  <a:cubicBezTo>
                    <a:pt x="15829" y="9251"/>
                    <a:pt x="15855" y="9034"/>
                    <a:pt x="15881" y="8844"/>
                  </a:cubicBezTo>
                  <a:cubicBezTo>
                    <a:pt x="15908" y="8679"/>
                    <a:pt x="15934" y="8515"/>
                    <a:pt x="15934" y="8430"/>
                  </a:cubicBezTo>
                  <a:cubicBezTo>
                    <a:pt x="15960" y="8324"/>
                    <a:pt x="15960" y="8265"/>
                    <a:pt x="15960" y="8265"/>
                  </a:cubicBezTo>
                  <a:close/>
                  <a:moveTo>
                    <a:pt x="8844" y="11715"/>
                  </a:moveTo>
                  <a:cubicBezTo>
                    <a:pt x="8870" y="11748"/>
                    <a:pt x="8870" y="11774"/>
                    <a:pt x="8870" y="11774"/>
                  </a:cubicBezTo>
                  <a:cubicBezTo>
                    <a:pt x="8870" y="11801"/>
                    <a:pt x="8896" y="11827"/>
                    <a:pt x="8896" y="11853"/>
                  </a:cubicBezTo>
                  <a:cubicBezTo>
                    <a:pt x="8896" y="11879"/>
                    <a:pt x="8929" y="11912"/>
                    <a:pt x="8929" y="11939"/>
                  </a:cubicBezTo>
                  <a:lnTo>
                    <a:pt x="8929" y="12017"/>
                  </a:lnTo>
                  <a:lnTo>
                    <a:pt x="8929" y="12077"/>
                  </a:lnTo>
                  <a:lnTo>
                    <a:pt x="8929" y="12129"/>
                  </a:lnTo>
                  <a:lnTo>
                    <a:pt x="8896" y="12103"/>
                  </a:lnTo>
                  <a:cubicBezTo>
                    <a:pt x="8870" y="12077"/>
                    <a:pt x="8870" y="12044"/>
                    <a:pt x="8844" y="12017"/>
                  </a:cubicBezTo>
                  <a:cubicBezTo>
                    <a:pt x="8844" y="11991"/>
                    <a:pt x="8844" y="11965"/>
                    <a:pt x="8817" y="11939"/>
                  </a:cubicBezTo>
                  <a:lnTo>
                    <a:pt x="8817" y="11853"/>
                  </a:lnTo>
                  <a:cubicBezTo>
                    <a:pt x="8844" y="11827"/>
                    <a:pt x="8844" y="11801"/>
                    <a:pt x="8844" y="11774"/>
                  </a:cubicBezTo>
                  <a:lnTo>
                    <a:pt x="8844" y="11715"/>
                  </a:lnTo>
                  <a:close/>
                  <a:moveTo>
                    <a:pt x="9422" y="11689"/>
                  </a:moveTo>
                  <a:cubicBezTo>
                    <a:pt x="9422" y="11689"/>
                    <a:pt x="9448" y="11715"/>
                    <a:pt x="9448" y="11748"/>
                  </a:cubicBezTo>
                  <a:cubicBezTo>
                    <a:pt x="9448" y="11774"/>
                    <a:pt x="9474" y="11774"/>
                    <a:pt x="9474" y="11827"/>
                  </a:cubicBezTo>
                  <a:cubicBezTo>
                    <a:pt x="9474" y="11853"/>
                    <a:pt x="9501" y="11879"/>
                    <a:pt x="9501" y="11912"/>
                  </a:cubicBezTo>
                  <a:lnTo>
                    <a:pt x="9501" y="11991"/>
                  </a:lnTo>
                  <a:cubicBezTo>
                    <a:pt x="9501" y="12017"/>
                    <a:pt x="9474" y="12044"/>
                    <a:pt x="9474" y="12077"/>
                  </a:cubicBezTo>
                  <a:lnTo>
                    <a:pt x="9474" y="12129"/>
                  </a:lnTo>
                  <a:cubicBezTo>
                    <a:pt x="9474" y="12129"/>
                    <a:pt x="9474" y="12103"/>
                    <a:pt x="9448" y="12077"/>
                  </a:cubicBezTo>
                  <a:cubicBezTo>
                    <a:pt x="9448" y="12044"/>
                    <a:pt x="9422" y="12017"/>
                    <a:pt x="9422" y="11991"/>
                  </a:cubicBezTo>
                  <a:cubicBezTo>
                    <a:pt x="9422" y="11965"/>
                    <a:pt x="9422" y="11939"/>
                    <a:pt x="9389" y="11912"/>
                  </a:cubicBezTo>
                  <a:lnTo>
                    <a:pt x="9389" y="11827"/>
                  </a:lnTo>
                  <a:cubicBezTo>
                    <a:pt x="9389" y="11801"/>
                    <a:pt x="9422" y="11774"/>
                    <a:pt x="9422" y="11748"/>
                  </a:cubicBezTo>
                  <a:lnTo>
                    <a:pt x="9422" y="11689"/>
                  </a:lnTo>
                  <a:close/>
                  <a:moveTo>
                    <a:pt x="10184" y="11551"/>
                  </a:moveTo>
                  <a:lnTo>
                    <a:pt x="10184" y="11610"/>
                  </a:lnTo>
                  <a:cubicBezTo>
                    <a:pt x="10210" y="11636"/>
                    <a:pt x="10210" y="11689"/>
                    <a:pt x="10210" y="11715"/>
                  </a:cubicBezTo>
                  <a:cubicBezTo>
                    <a:pt x="10243" y="11774"/>
                    <a:pt x="10243" y="11801"/>
                    <a:pt x="10243" y="11853"/>
                  </a:cubicBezTo>
                  <a:lnTo>
                    <a:pt x="10243" y="11965"/>
                  </a:lnTo>
                  <a:cubicBezTo>
                    <a:pt x="10210" y="11991"/>
                    <a:pt x="10210" y="12044"/>
                    <a:pt x="10210" y="12077"/>
                  </a:cubicBezTo>
                  <a:cubicBezTo>
                    <a:pt x="10184" y="12103"/>
                    <a:pt x="10184" y="12129"/>
                    <a:pt x="10184" y="12129"/>
                  </a:cubicBezTo>
                  <a:cubicBezTo>
                    <a:pt x="10184" y="12129"/>
                    <a:pt x="10184" y="12103"/>
                    <a:pt x="10158" y="12077"/>
                  </a:cubicBezTo>
                  <a:lnTo>
                    <a:pt x="10158" y="11965"/>
                  </a:lnTo>
                  <a:cubicBezTo>
                    <a:pt x="10158" y="11912"/>
                    <a:pt x="10158" y="11879"/>
                    <a:pt x="10131" y="11853"/>
                  </a:cubicBezTo>
                  <a:cubicBezTo>
                    <a:pt x="10158" y="11801"/>
                    <a:pt x="10158" y="11774"/>
                    <a:pt x="10158" y="11715"/>
                  </a:cubicBezTo>
                  <a:lnTo>
                    <a:pt x="10158" y="11610"/>
                  </a:lnTo>
                  <a:cubicBezTo>
                    <a:pt x="10158" y="11584"/>
                    <a:pt x="10184" y="11551"/>
                    <a:pt x="10184" y="11551"/>
                  </a:cubicBezTo>
                  <a:close/>
                  <a:moveTo>
                    <a:pt x="10407" y="11525"/>
                  </a:moveTo>
                  <a:lnTo>
                    <a:pt x="10407" y="11610"/>
                  </a:lnTo>
                  <a:cubicBezTo>
                    <a:pt x="10434" y="11636"/>
                    <a:pt x="10434" y="11663"/>
                    <a:pt x="10434" y="11715"/>
                  </a:cubicBezTo>
                  <a:cubicBezTo>
                    <a:pt x="10460" y="11748"/>
                    <a:pt x="10460" y="11801"/>
                    <a:pt x="10460" y="11827"/>
                  </a:cubicBezTo>
                  <a:cubicBezTo>
                    <a:pt x="10460" y="11879"/>
                    <a:pt x="10460" y="11912"/>
                    <a:pt x="10434" y="11939"/>
                  </a:cubicBezTo>
                  <a:lnTo>
                    <a:pt x="10434" y="12044"/>
                  </a:lnTo>
                  <a:cubicBezTo>
                    <a:pt x="10434" y="12077"/>
                    <a:pt x="10407" y="12103"/>
                    <a:pt x="10407" y="12129"/>
                  </a:cubicBezTo>
                  <a:lnTo>
                    <a:pt x="10407" y="12044"/>
                  </a:lnTo>
                  <a:cubicBezTo>
                    <a:pt x="10375" y="12017"/>
                    <a:pt x="10375" y="11991"/>
                    <a:pt x="10375" y="11939"/>
                  </a:cubicBezTo>
                  <a:cubicBezTo>
                    <a:pt x="10375" y="11912"/>
                    <a:pt x="10348" y="11879"/>
                    <a:pt x="10348" y="11827"/>
                  </a:cubicBezTo>
                  <a:cubicBezTo>
                    <a:pt x="10348" y="11801"/>
                    <a:pt x="10348" y="11748"/>
                    <a:pt x="10375" y="11715"/>
                  </a:cubicBezTo>
                  <a:lnTo>
                    <a:pt x="10375" y="11610"/>
                  </a:lnTo>
                  <a:cubicBezTo>
                    <a:pt x="10407" y="11584"/>
                    <a:pt x="10407" y="11551"/>
                    <a:pt x="10407" y="11525"/>
                  </a:cubicBezTo>
                  <a:close/>
                  <a:moveTo>
                    <a:pt x="8600" y="11801"/>
                  </a:moveTo>
                  <a:lnTo>
                    <a:pt x="8627" y="11827"/>
                  </a:lnTo>
                  <a:cubicBezTo>
                    <a:pt x="8627" y="11853"/>
                    <a:pt x="8627" y="11853"/>
                    <a:pt x="8653" y="11879"/>
                  </a:cubicBezTo>
                  <a:cubicBezTo>
                    <a:pt x="8653" y="11912"/>
                    <a:pt x="8653" y="11939"/>
                    <a:pt x="8679" y="11939"/>
                  </a:cubicBezTo>
                  <a:lnTo>
                    <a:pt x="8679" y="12017"/>
                  </a:lnTo>
                  <a:lnTo>
                    <a:pt x="8679" y="12077"/>
                  </a:lnTo>
                  <a:cubicBezTo>
                    <a:pt x="8679" y="12103"/>
                    <a:pt x="8653" y="12129"/>
                    <a:pt x="8679" y="12129"/>
                  </a:cubicBezTo>
                  <a:lnTo>
                    <a:pt x="8679" y="12155"/>
                  </a:lnTo>
                  <a:cubicBezTo>
                    <a:pt x="8679" y="12155"/>
                    <a:pt x="8679" y="12129"/>
                    <a:pt x="8653" y="12129"/>
                  </a:cubicBezTo>
                  <a:lnTo>
                    <a:pt x="8653" y="12103"/>
                  </a:lnTo>
                  <a:cubicBezTo>
                    <a:pt x="8627" y="12077"/>
                    <a:pt x="8627" y="12044"/>
                    <a:pt x="8600" y="12044"/>
                  </a:cubicBezTo>
                  <a:cubicBezTo>
                    <a:pt x="8600" y="12017"/>
                    <a:pt x="8600" y="11991"/>
                    <a:pt x="8568" y="11965"/>
                  </a:cubicBezTo>
                  <a:lnTo>
                    <a:pt x="8568" y="11879"/>
                  </a:lnTo>
                  <a:lnTo>
                    <a:pt x="8568" y="11827"/>
                  </a:lnTo>
                  <a:lnTo>
                    <a:pt x="8600" y="11801"/>
                  </a:lnTo>
                  <a:close/>
                  <a:moveTo>
                    <a:pt x="7832" y="11748"/>
                  </a:moveTo>
                  <a:lnTo>
                    <a:pt x="7832" y="11801"/>
                  </a:lnTo>
                  <a:cubicBezTo>
                    <a:pt x="7858" y="11801"/>
                    <a:pt x="7858" y="11827"/>
                    <a:pt x="7884" y="11853"/>
                  </a:cubicBezTo>
                  <a:lnTo>
                    <a:pt x="7884" y="11965"/>
                  </a:lnTo>
                  <a:cubicBezTo>
                    <a:pt x="7910" y="11991"/>
                    <a:pt x="7910" y="12017"/>
                    <a:pt x="7910" y="12044"/>
                  </a:cubicBezTo>
                  <a:lnTo>
                    <a:pt x="7910" y="12129"/>
                  </a:lnTo>
                  <a:lnTo>
                    <a:pt x="7910" y="12182"/>
                  </a:lnTo>
                  <a:cubicBezTo>
                    <a:pt x="7910" y="12155"/>
                    <a:pt x="7884" y="12155"/>
                    <a:pt x="7884" y="12129"/>
                  </a:cubicBezTo>
                  <a:cubicBezTo>
                    <a:pt x="7858" y="12103"/>
                    <a:pt x="7858" y="12077"/>
                    <a:pt x="7832" y="12044"/>
                  </a:cubicBezTo>
                  <a:cubicBezTo>
                    <a:pt x="7832" y="12017"/>
                    <a:pt x="7805" y="11991"/>
                    <a:pt x="7805" y="11965"/>
                  </a:cubicBezTo>
                  <a:lnTo>
                    <a:pt x="7805" y="11879"/>
                  </a:lnTo>
                  <a:lnTo>
                    <a:pt x="7805" y="11801"/>
                  </a:lnTo>
                  <a:cubicBezTo>
                    <a:pt x="7805" y="11774"/>
                    <a:pt x="7832" y="11748"/>
                    <a:pt x="7832" y="11748"/>
                  </a:cubicBezTo>
                  <a:close/>
                  <a:moveTo>
                    <a:pt x="8048" y="11774"/>
                  </a:moveTo>
                  <a:cubicBezTo>
                    <a:pt x="8048" y="11774"/>
                    <a:pt x="8075" y="11801"/>
                    <a:pt x="8075" y="11827"/>
                  </a:cubicBezTo>
                  <a:cubicBezTo>
                    <a:pt x="8075" y="11827"/>
                    <a:pt x="8108" y="11853"/>
                    <a:pt x="8108" y="11879"/>
                  </a:cubicBezTo>
                  <a:cubicBezTo>
                    <a:pt x="8134" y="11912"/>
                    <a:pt x="8134" y="11939"/>
                    <a:pt x="8134" y="11965"/>
                  </a:cubicBezTo>
                  <a:cubicBezTo>
                    <a:pt x="8160" y="11991"/>
                    <a:pt x="8160" y="12017"/>
                    <a:pt x="8160" y="12044"/>
                  </a:cubicBezTo>
                  <a:cubicBezTo>
                    <a:pt x="8160" y="12077"/>
                    <a:pt x="8134" y="12103"/>
                    <a:pt x="8134" y="12129"/>
                  </a:cubicBezTo>
                  <a:lnTo>
                    <a:pt x="8134" y="12182"/>
                  </a:lnTo>
                  <a:cubicBezTo>
                    <a:pt x="8134" y="12155"/>
                    <a:pt x="8134" y="12155"/>
                    <a:pt x="8108" y="12129"/>
                  </a:cubicBezTo>
                  <a:cubicBezTo>
                    <a:pt x="8108" y="12103"/>
                    <a:pt x="8075" y="12077"/>
                    <a:pt x="8075" y="12044"/>
                  </a:cubicBezTo>
                  <a:cubicBezTo>
                    <a:pt x="8075" y="12017"/>
                    <a:pt x="8048" y="12017"/>
                    <a:pt x="8048" y="11991"/>
                  </a:cubicBezTo>
                  <a:lnTo>
                    <a:pt x="8048" y="11879"/>
                  </a:lnTo>
                  <a:lnTo>
                    <a:pt x="8048" y="11827"/>
                  </a:lnTo>
                  <a:lnTo>
                    <a:pt x="8048" y="11774"/>
                  </a:lnTo>
                  <a:close/>
                  <a:moveTo>
                    <a:pt x="8324" y="11748"/>
                  </a:moveTo>
                  <a:cubicBezTo>
                    <a:pt x="8324" y="11774"/>
                    <a:pt x="8324" y="11774"/>
                    <a:pt x="8351" y="11801"/>
                  </a:cubicBezTo>
                  <a:cubicBezTo>
                    <a:pt x="8351" y="11827"/>
                    <a:pt x="8377" y="11853"/>
                    <a:pt x="8377" y="11879"/>
                  </a:cubicBezTo>
                  <a:cubicBezTo>
                    <a:pt x="8377" y="11912"/>
                    <a:pt x="8403" y="11939"/>
                    <a:pt x="8403" y="11965"/>
                  </a:cubicBezTo>
                  <a:lnTo>
                    <a:pt x="8403" y="12077"/>
                  </a:lnTo>
                  <a:lnTo>
                    <a:pt x="8403" y="12155"/>
                  </a:lnTo>
                  <a:lnTo>
                    <a:pt x="8403" y="12208"/>
                  </a:lnTo>
                  <a:cubicBezTo>
                    <a:pt x="8403" y="12182"/>
                    <a:pt x="8377" y="12182"/>
                    <a:pt x="8377" y="12155"/>
                  </a:cubicBezTo>
                  <a:cubicBezTo>
                    <a:pt x="8351" y="12129"/>
                    <a:pt x="8351" y="12103"/>
                    <a:pt x="8351" y="12077"/>
                  </a:cubicBezTo>
                  <a:cubicBezTo>
                    <a:pt x="8324" y="12044"/>
                    <a:pt x="8324" y="12017"/>
                    <a:pt x="8324" y="11991"/>
                  </a:cubicBezTo>
                  <a:cubicBezTo>
                    <a:pt x="8298" y="11965"/>
                    <a:pt x="8298" y="11939"/>
                    <a:pt x="8298" y="11912"/>
                  </a:cubicBezTo>
                  <a:cubicBezTo>
                    <a:pt x="8298" y="11853"/>
                    <a:pt x="8324" y="11827"/>
                    <a:pt x="8324" y="11801"/>
                  </a:cubicBezTo>
                  <a:lnTo>
                    <a:pt x="8324" y="11748"/>
                  </a:lnTo>
                  <a:close/>
                  <a:moveTo>
                    <a:pt x="15303" y="12155"/>
                  </a:moveTo>
                  <a:cubicBezTo>
                    <a:pt x="15336" y="12182"/>
                    <a:pt x="15336" y="12208"/>
                    <a:pt x="15336" y="12267"/>
                  </a:cubicBezTo>
                  <a:cubicBezTo>
                    <a:pt x="15336" y="12208"/>
                    <a:pt x="15303" y="12182"/>
                    <a:pt x="15303" y="12155"/>
                  </a:cubicBezTo>
                  <a:close/>
                  <a:moveTo>
                    <a:pt x="21710" y="12241"/>
                  </a:moveTo>
                  <a:lnTo>
                    <a:pt x="21710" y="12241"/>
                  </a:lnTo>
                  <a:cubicBezTo>
                    <a:pt x="21710" y="12241"/>
                    <a:pt x="21743" y="12293"/>
                    <a:pt x="21743" y="12372"/>
                  </a:cubicBezTo>
                  <a:cubicBezTo>
                    <a:pt x="21710" y="12293"/>
                    <a:pt x="21710" y="12241"/>
                    <a:pt x="21710" y="12241"/>
                  </a:cubicBezTo>
                  <a:close/>
                  <a:moveTo>
                    <a:pt x="18753" y="11498"/>
                  </a:moveTo>
                  <a:cubicBezTo>
                    <a:pt x="18753" y="11498"/>
                    <a:pt x="18786" y="11525"/>
                    <a:pt x="18786" y="11551"/>
                  </a:cubicBezTo>
                  <a:cubicBezTo>
                    <a:pt x="18786" y="11584"/>
                    <a:pt x="18812" y="11610"/>
                    <a:pt x="18838" y="11663"/>
                  </a:cubicBezTo>
                  <a:cubicBezTo>
                    <a:pt x="18838" y="11715"/>
                    <a:pt x="18865" y="11774"/>
                    <a:pt x="18865" y="11853"/>
                  </a:cubicBezTo>
                  <a:cubicBezTo>
                    <a:pt x="18891" y="11912"/>
                    <a:pt x="18891" y="11991"/>
                    <a:pt x="18917" y="12044"/>
                  </a:cubicBezTo>
                  <a:cubicBezTo>
                    <a:pt x="18917" y="12129"/>
                    <a:pt x="18950" y="12182"/>
                    <a:pt x="18950" y="12267"/>
                  </a:cubicBezTo>
                  <a:lnTo>
                    <a:pt x="18950" y="12431"/>
                  </a:lnTo>
                  <a:cubicBezTo>
                    <a:pt x="18976" y="12484"/>
                    <a:pt x="18976" y="12537"/>
                    <a:pt x="18976" y="12569"/>
                  </a:cubicBezTo>
                  <a:lnTo>
                    <a:pt x="18976" y="12622"/>
                  </a:lnTo>
                  <a:cubicBezTo>
                    <a:pt x="18976" y="12622"/>
                    <a:pt x="18950" y="12596"/>
                    <a:pt x="18950" y="12569"/>
                  </a:cubicBezTo>
                  <a:cubicBezTo>
                    <a:pt x="18950" y="12537"/>
                    <a:pt x="18917" y="12510"/>
                    <a:pt x="18917" y="12458"/>
                  </a:cubicBezTo>
                  <a:cubicBezTo>
                    <a:pt x="18891" y="12405"/>
                    <a:pt x="18865" y="12346"/>
                    <a:pt x="18865" y="12267"/>
                  </a:cubicBezTo>
                  <a:cubicBezTo>
                    <a:pt x="18838" y="12208"/>
                    <a:pt x="18838" y="12129"/>
                    <a:pt x="18812" y="12077"/>
                  </a:cubicBezTo>
                  <a:cubicBezTo>
                    <a:pt x="18812" y="11991"/>
                    <a:pt x="18812" y="11939"/>
                    <a:pt x="18786" y="11853"/>
                  </a:cubicBezTo>
                  <a:lnTo>
                    <a:pt x="18786" y="11663"/>
                  </a:lnTo>
                  <a:cubicBezTo>
                    <a:pt x="18753" y="11636"/>
                    <a:pt x="18753" y="11584"/>
                    <a:pt x="18753" y="11551"/>
                  </a:cubicBezTo>
                  <a:lnTo>
                    <a:pt x="18753" y="11498"/>
                  </a:lnTo>
                  <a:close/>
                  <a:moveTo>
                    <a:pt x="16703" y="9717"/>
                  </a:moveTo>
                  <a:cubicBezTo>
                    <a:pt x="16703" y="9717"/>
                    <a:pt x="16729" y="9777"/>
                    <a:pt x="16729" y="9855"/>
                  </a:cubicBezTo>
                  <a:cubicBezTo>
                    <a:pt x="16729" y="9967"/>
                    <a:pt x="16755" y="10072"/>
                    <a:pt x="16782" y="10237"/>
                  </a:cubicBezTo>
                  <a:cubicBezTo>
                    <a:pt x="16782" y="10401"/>
                    <a:pt x="16841" y="10598"/>
                    <a:pt x="16841" y="10789"/>
                  </a:cubicBezTo>
                  <a:cubicBezTo>
                    <a:pt x="16867" y="10979"/>
                    <a:pt x="16920" y="11196"/>
                    <a:pt x="16946" y="11387"/>
                  </a:cubicBezTo>
                  <a:cubicBezTo>
                    <a:pt x="16979" y="11610"/>
                    <a:pt x="17031" y="11801"/>
                    <a:pt x="17058" y="11991"/>
                  </a:cubicBezTo>
                  <a:cubicBezTo>
                    <a:pt x="17110" y="12182"/>
                    <a:pt x="17143" y="12372"/>
                    <a:pt x="17169" y="12537"/>
                  </a:cubicBezTo>
                  <a:cubicBezTo>
                    <a:pt x="17196" y="12675"/>
                    <a:pt x="17222" y="12813"/>
                    <a:pt x="17248" y="12898"/>
                  </a:cubicBezTo>
                  <a:cubicBezTo>
                    <a:pt x="17274" y="13003"/>
                    <a:pt x="17274" y="13062"/>
                    <a:pt x="17274" y="13062"/>
                  </a:cubicBezTo>
                  <a:cubicBezTo>
                    <a:pt x="17274" y="13062"/>
                    <a:pt x="17248" y="13003"/>
                    <a:pt x="17222" y="12924"/>
                  </a:cubicBezTo>
                  <a:cubicBezTo>
                    <a:pt x="17196" y="12813"/>
                    <a:pt x="17169" y="12701"/>
                    <a:pt x="17110" y="12537"/>
                  </a:cubicBezTo>
                  <a:cubicBezTo>
                    <a:pt x="17084" y="12405"/>
                    <a:pt x="17031" y="12208"/>
                    <a:pt x="16979" y="12017"/>
                  </a:cubicBezTo>
                  <a:cubicBezTo>
                    <a:pt x="16946" y="11827"/>
                    <a:pt x="16893" y="11610"/>
                    <a:pt x="16867" y="11419"/>
                  </a:cubicBezTo>
                  <a:cubicBezTo>
                    <a:pt x="16814" y="11196"/>
                    <a:pt x="16782" y="10979"/>
                    <a:pt x="16755" y="10789"/>
                  </a:cubicBezTo>
                  <a:cubicBezTo>
                    <a:pt x="16755" y="10598"/>
                    <a:pt x="16729" y="10401"/>
                    <a:pt x="16729" y="10237"/>
                  </a:cubicBezTo>
                  <a:cubicBezTo>
                    <a:pt x="16703" y="10105"/>
                    <a:pt x="16703" y="9967"/>
                    <a:pt x="16703" y="9855"/>
                  </a:cubicBezTo>
                  <a:lnTo>
                    <a:pt x="16703" y="9717"/>
                  </a:lnTo>
                  <a:close/>
                  <a:moveTo>
                    <a:pt x="19219" y="12077"/>
                  </a:moveTo>
                  <a:lnTo>
                    <a:pt x="19219" y="12103"/>
                  </a:lnTo>
                  <a:cubicBezTo>
                    <a:pt x="19219" y="12129"/>
                    <a:pt x="19246" y="12182"/>
                    <a:pt x="19246" y="12208"/>
                  </a:cubicBezTo>
                  <a:cubicBezTo>
                    <a:pt x="19279" y="12267"/>
                    <a:pt x="19279" y="12320"/>
                    <a:pt x="19305" y="12372"/>
                  </a:cubicBezTo>
                  <a:cubicBezTo>
                    <a:pt x="19305" y="12431"/>
                    <a:pt x="19305" y="12510"/>
                    <a:pt x="19331" y="12569"/>
                  </a:cubicBezTo>
                  <a:lnTo>
                    <a:pt x="19331" y="12760"/>
                  </a:lnTo>
                  <a:cubicBezTo>
                    <a:pt x="19357" y="12813"/>
                    <a:pt x="19357" y="12865"/>
                    <a:pt x="19357" y="12924"/>
                  </a:cubicBezTo>
                  <a:lnTo>
                    <a:pt x="19357" y="13029"/>
                  </a:lnTo>
                  <a:cubicBezTo>
                    <a:pt x="19331" y="13062"/>
                    <a:pt x="19331" y="13089"/>
                    <a:pt x="19331" y="13089"/>
                  </a:cubicBezTo>
                  <a:lnTo>
                    <a:pt x="19331" y="13029"/>
                  </a:lnTo>
                  <a:cubicBezTo>
                    <a:pt x="19331" y="13003"/>
                    <a:pt x="19305" y="12977"/>
                    <a:pt x="19305" y="12924"/>
                  </a:cubicBezTo>
                  <a:cubicBezTo>
                    <a:pt x="19279" y="12865"/>
                    <a:pt x="19279" y="12813"/>
                    <a:pt x="19246" y="12760"/>
                  </a:cubicBezTo>
                  <a:cubicBezTo>
                    <a:pt x="19246" y="12701"/>
                    <a:pt x="19246" y="12648"/>
                    <a:pt x="19219" y="12569"/>
                  </a:cubicBezTo>
                  <a:lnTo>
                    <a:pt x="19219" y="12405"/>
                  </a:lnTo>
                  <a:cubicBezTo>
                    <a:pt x="19193" y="12346"/>
                    <a:pt x="19193" y="12267"/>
                    <a:pt x="19193" y="12241"/>
                  </a:cubicBezTo>
                  <a:lnTo>
                    <a:pt x="19193" y="12103"/>
                  </a:lnTo>
                  <a:lnTo>
                    <a:pt x="19219" y="12077"/>
                  </a:lnTo>
                  <a:close/>
                  <a:moveTo>
                    <a:pt x="15632" y="10677"/>
                  </a:moveTo>
                  <a:cubicBezTo>
                    <a:pt x="15632" y="10677"/>
                    <a:pt x="15664" y="10729"/>
                    <a:pt x="15664" y="10789"/>
                  </a:cubicBezTo>
                  <a:cubicBezTo>
                    <a:pt x="15664" y="10867"/>
                    <a:pt x="15691" y="10953"/>
                    <a:pt x="15691" y="11091"/>
                  </a:cubicBezTo>
                  <a:cubicBezTo>
                    <a:pt x="15691" y="11196"/>
                    <a:pt x="15717" y="11334"/>
                    <a:pt x="15743" y="11472"/>
                  </a:cubicBezTo>
                  <a:cubicBezTo>
                    <a:pt x="15770" y="11636"/>
                    <a:pt x="15796" y="11774"/>
                    <a:pt x="15829" y="11939"/>
                  </a:cubicBezTo>
                  <a:cubicBezTo>
                    <a:pt x="15855" y="12103"/>
                    <a:pt x="15908" y="12241"/>
                    <a:pt x="15934" y="12405"/>
                  </a:cubicBezTo>
                  <a:cubicBezTo>
                    <a:pt x="15960" y="12537"/>
                    <a:pt x="15993" y="12675"/>
                    <a:pt x="16019" y="12786"/>
                  </a:cubicBezTo>
                  <a:cubicBezTo>
                    <a:pt x="16046" y="12924"/>
                    <a:pt x="16046" y="13003"/>
                    <a:pt x="16046" y="13089"/>
                  </a:cubicBezTo>
                  <a:lnTo>
                    <a:pt x="16046" y="13167"/>
                  </a:lnTo>
                  <a:lnTo>
                    <a:pt x="16019" y="13194"/>
                  </a:lnTo>
                  <a:lnTo>
                    <a:pt x="16019" y="13167"/>
                  </a:lnTo>
                  <a:lnTo>
                    <a:pt x="16019" y="13089"/>
                  </a:lnTo>
                  <a:cubicBezTo>
                    <a:pt x="16019" y="13029"/>
                    <a:pt x="15993" y="12924"/>
                    <a:pt x="15960" y="12813"/>
                  </a:cubicBezTo>
                  <a:cubicBezTo>
                    <a:pt x="15934" y="12675"/>
                    <a:pt x="15908" y="12569"/>
                    <a:pt x="15855" y="12405"/>
                  </a:cubicBezTo>
                  <a:cubicBezTo>
                    <a:pt x="15829" y="12267"/>
                    <a:pt x="15770" y="12103"/>
                    <a:pt x="15743" y="11965"/>
                  </a:cubicBezTo>
                  <a:cubicBezTo>
                    <a:pt x="15717" y="11801"/>
                    <a:pt x="15691" y="11636"/>
                    <a:pt x="15664" y="11498"/>
                  </a:cubicBezTo>
                  <a:cubicBezTo>
                    <a:pt x="15632" y="11334"/>
                    <a:pt x="15632" y="11196"/>
                    <a:pt x="15632" y="11091"/>
                  </a:cubicBezTo>
                  <a:lnTo>
                    <a:pt x="15632" y="10789"/>
                  </a:lnTo>
                  <a:lnTo>
                    <a:pt x="15632" y="10677"/>
                  </a:lnTo>
                  <a:close/>
                  <a:moveTo>
                    <a:pt x="14541" y="11715"/>
                  </a:moveTo>
                  <a:cubicBezTo>
                    <a:pt x="14567" y="11774"/>
                    <a:pt x="14567" y="11827"/>
                    <a:pt x="14567" y="11912"/>
                  </a:cubicBezTo>
                  <a:cubicBezTo>
                    <a:pt x="14593" y="11991"/>
                    <a:pt x="14593" y="12103"/>
                    <a:pt x="14593" y="12208"/>
                  </a:cubicBezTo>
                  <a:lnTo>
                    <a:pt x="14593" y="12537"/>
                  </a:lnTo>
                  <a:cubicBezTo>
                    <a:pt x="14593" y="12648"/>
                    <a:pt x="14567" y="12760"/>
                    <a:pt x="14567" y="12865"/>
                  </a:cubicBezTo>
                  <a:cubicBezTo>
                    <a:pt x="14567" y="12951"/>
                    <a:pt x="14541" y="13062"/>
                    <a:pt x="14541" y="13141"/>
                  </a:cubicBezTo>
                  <a:cubicBezTo>
                    <a:pt x="14515" y="13227"/>
                    <a:pt x="14482" y="13279"/>
                    <a:pt x="14482" y="13332"/>
                  </a:cubicBezTo>
                  <a:cubicBezTo>
                    <a:pt x="14482" y="13391"/>
                    <a:pt x="14455" y="13417"/>
                    <a:pt x="14455" y="13417"/>
                  </a:cubicBezTo>
                  <a:lnTo>
                    <a:pt x="14455" y="13332"/>
                  </a:lnTo>
                  <a:cubicBezTo>
                    <a:pt x="14455" y="13279"/>
                    <a:pt x="14455" y="13227"/>
                    <a:pt x="14482" y="13141"/>
                  </a:cubicBezTo>
                  <a:lnTo>
                    <a:pt x="14482" y="12839"/>
                  </a:lnTo>
                  <a:lnTo>
                    <a:pt x="14482" y="12510"/>
                  </a:lnTo>
                  <a:cubicBezTo>
                    <a:pt x="14515" y="12405"/>
                    <a:pt x="14515" y="12293"/>
                    <a:pt x="14515" y="12208"/>
                  </a:cubicBezTo>
                  <a:lnTo>
                    <a:pt x="14515" y="11912"/>
                  </a:lnTo>
                  <a:cubicBezTo>
                    <a:pt x="14515" y="11827"/>
                    <a:pt x="14541" y="11774"/>
                    <a:pt x="14541" y="11715"/>
                  </a:cubicBezTo>
                  <a:close/>
                  <a:moveTo>
                    <a:pt x="19029" y="13332"/>
                  </a:moveTo>
                  <a:lnTo>
                    <a:pt x="19029" y="13332"/>
                  </a:lnTo>
                  <a:cubicBezTo>
                    <a:pt x="19029" y="13332"/>
                    <a:pt x="19055" y="13358"/>
                    <a:pt x="19082" y="13443"/>
                  </a:cubicBezTo>
                  <a:cubicBezTo>
                    <a:pt x="19055" y="13391"/>
                    <a:pt x="19029" y="13332"/>
                    <a:pt x="19029" y="13332"/>
                  </a:cubicBezTo>
                  <a:close/>
                  <a:moveTo>
                    <a:pt x="17524" y="9389"/>
                  </a:moveTo>
                  <a:cubicBezTo>
                    <a:pt x="17524" y="9389"/>
                    <a:pt x="17524" y="9448"/>
                    <a:pt x="17550" y="9553"/>
                  </a:cubicBezTo>
                  <a:cubicBezTo>
                    <a:pt x="17550" y="9691"/>
                    <a:pt x="17577" y="9829"/>
                    <a:pt x="17636" y="10046"/>
                  </a:cubicBezTo>
                  <a:cubicBezTo>
                    <a:pt x="17662" y="10237"/>
                    <a:pt x="17688" y="10460"/>
                    <a:pt x="17741" y="10703"/>
                  </a:cubicBezTo>
                  <a:cubicBezTo>
                    <a:pt x="17767" y="10953"/>
                    <a:pt x="17826" y="11196"/>
                    <a:pt x="17879" y="11472"/>
                  </a:cubicBezTo>
                  <a:cubicBezTo>
                    <a:pt x="17905" y="11715"/>
                    <a:pt x="17964" y="11991"/>
                    <a:pt x="18017" y="12208"/>
                  </a:cubicBezTo>
                  <a:cubicBezTo>
                    <a:pt x="18070" y="12458"/>
                    <a:pt x="18096" y="12675"/>
                    <a:pt x="18129" y="12898"/>
                  </a:cubicBezTo>
                  <a:cubicBezTo>
                    <a:pt x="18181" y="13089"/>
                    <a:pt x="18208" y="13253"/>
                    <a:pt x="18234" y="13358"/>
                  </a:cubicBezTo>
                  <a:cubicBezTo>
                    <a:pt x="18234" y="13470"/>
                    <a:pt x="18260" y="13522"/>
                    <a:pt x="18260" y="13522"/>
                  </a:cubicBezTo>
                  <a:cubicBezTo>
                    <a:pt x="18260" y="13522"/>
                    <a:pt x="18234" y="13470"/>
                    <a:pt x="18208" y="13358"/>
                  </a:cubicBezTo>
                  <a:cubicBezTo>
                    <a:pt x="18181" y="13253"/>
                    <a:pt x="18129" y="13089"/>
                    <a:pt x="18070" y="12898"/>
                  </a:cubicBezTo>
                  <a:cubicBezTo>
                    <a:pt x="18043" y="12701"/>
                    <a:pt x="17991" y="12484"/>
                    <a:pt x="17932" y="12241"/>
                  </a:cubicBezTo>
                  <a:cubicBezTo>
                    <a:pt x="17879" y="11991"/>
                    <a:pt x="17826" y="11748"/>
                    <a:pt x="17767" y="11472"/>
                  </a:cubicBezTo>
                  <a:cubicBezTo>
                    <a:pt x="17741" y="11222"/>
                    <a:pt x="17688" y="10953"/>
                    <a:pt x="17662" y="10703"/>
                  </a:cubicBezTo>
                  <a:cubicBezTo>
                    <a:pt x="17636" y="10460"/>
                    <a:pt x="17603" y="10237"/>
                    <a:pt x="17577" y="10046"/>
                  </a:cubicBezTo>
                  <a:cubicBezTo>
                    <a:pt x="17550" y="9855"/>
                    <a:pt x="17524" y="9691"/>
                    <a:pt x="17524" y="9553"/>
                  </a:cubicBezTo>
                  <a:lnTo>
                    <a:pt x="17524" y="9389"/>
                  </a:lnTo>
                  <a:close/>
                  <a:moveTo>
                    <a:pt x="21355" y="11334"/>
                  </a:moveTo>
                  <a:cubicBezTo>
                    <a:pt x="21355" y="11334"/>
                    <a:pt x="21355" y="11360"/>
                    <a:pt x="21381" y="11419"/>
                  </a:cubicBezTo>
                  <a:cubicBezTo>
                    <a:pt x="21381" y="11498"/>
                    <a:pt x="21414" y="11584"/>
                    <a:pt x="21441" y="11689"/>
                  </a:cubicBezTo>
                  <a:cubicBezTo>
                    <a:pt x="21467" y="11801"/>
                    <a:pt x="21493" y="11939"/>
                    <a:pt x="21519" y="12077"/>
                  </a:cubicBezTo>
                  <a:cubicBezTo>
                    <a:pt x="21546" y="12208"/>
                    <a:pt x="21546" y="12346"/>
                    <a:pt x="21579" y="12510"/>
                  </a:cubicBezTo>
                  <a:cubicBezTo>
                    <a:pt x="21605" y="12648"/>
                    <a:pt x="21605" y="12813"/>
                    <a:pt x="21631" y="12951"/>
                  </a:cubicBezTo>
                  <a:lnTo>
                    <a:pt x="21631" y="13332"/>
                  </a:lnTo>
                  <a:lnTo>
                    <a:pt x="21631" y="13608"/>
                  </a:lnTo>
                  <a:lnTo>
                    <a:pt x="21631" y="13687"/>
                  </a:lnTo>
                  <a:cubicBezTo>
                    <a:pt x="21631" y="13687"/>
                    <a:pt x="21631" y="13660"/>
                    <a:pt x="21605" y="13608"/>
                  </a:cubicBezTo>
                  <a:cubicBezTo>
                    <a:pt x="21605" y="13522"/>
                    <a:pt x="21605" y="13443"/>
                    <a:pt x="21579" y="13332"/>
                  </a:cubicBezTo>
                  <a:cubicBezTo>
                    <a:pt x="21579" y="13227"/>
                    <a:pt x="21546" y="13089"/>
                    <a:pt x="21546" y="12951"/>
                  </a:cubicBezTo>
                  <a:cubicBezTo>
                    <a:pt x="21519" y="12813"/>
                    <a:pt x="21493" y="12675"/>
                    <a:pt x="21493" y="12510"/>
                  </a:cubicBezTo>
                  <a:cubicBezTo>
                    <a:pt x="21467" y="12372"/>
                    <a:pt x="21441" y="12208"/>
                    <a:pt x="21441" y="12077"/>
                  </a:cubicBezTo>
                  <a:cubicBezTo>
                    <a:pt x="21414" y="11939"/>
                    <a:pt x="21414" y="11801"/>
                    <a:pt x="21381" y="11689"/>
                  </a:cubicBezTo>
                  <a:cubicBezTo>
                    <a:pt x="21381" y="11584"/>
                    <a:pt x="21355" y="11498"/>
                    <a:pt x="21355" y="11446"/>
                  </a:cubicBezTo>
                  <a:lnTo>
                    <a:pt x="21355" y="11334"/>
                  </a:lnTo>
                  <a:close/>
                  <a:moveTo>
                    <a:pt x="20862" y="10184"/>
                  </a:moveTo>
                  <a:lnTo>
                    <a:pt x="20862" y="10184"/>
                  </a:lnTo>
                  <a:cubicBezTo>
                    <a:pt x="20862" y="10184"/>
                    <a:pt x="20889" y="10237"/>
                    <a:pt x="20921" y="10348"/>
                  </a:cubicBezTo>
                  <a:cubicBezTo>
                    <a:pt x="20948" y="10460"/>
                    <a:pt x="20974" y="10598"/>
                    <a:pt x="21027" y="10762"/>
                  </a:cubicBezTo>
                  <a:cubicBezTo>
                    <a:pt x="21053" y="10927"/>
                    <a:pt x="21112" y="11117"/>
                    <a:pt x="21165" y="11334"/>
                  </a:cubicBezTo>
                  <a:cubicBezTo>
                    <a:pt x="21191" y="11525"/>
                    <a:pt x="21250" y="11774"/>
                    <a:pt x="21276" y="11991"/>
                  </a:cubicBezTo>
                  <a:cubicBezTo>
                    <a:pt x="21303" y="12208"/>
                    <a:pt x="21329" y="12458"/>
                    <a:pt x="21355" y="12648"/>
                  </a:cubicBezTo>
                  <a:cubicBezTo>
                    <a:pt x="21381" y="12865"/>
                    <a:pt x="21381" y="13089"/>
                    <a:pt x="21381" y="13253"/>
                  </a:cubicBezTo>
                  <a:cubicBezTo>
                    <a:pt x="21414" y="13417"/>
                    <a:pt x="21414" y="13555"/>
                    <a:pt x="21414" y="13660"/>
                  </a:cubicBezTo>
                  <a:lnTo>
                    <a:pt x="21414" y="13825"/>
                  </a:lnTo>
                  <a:cubicBezTo>
                    <a:pt x="21414" y="13825"/>
                    <a:pt x="21414" y="13772"/>
                    <a:pt x="21381" y="13660"/>
                  </a:cubicBezTo>
                  <a:cubicBezTo>
                    <a:pt x="21381" y="13555"/>
                    <a:pt x="21355" y="13417"/>
                    <a:pt x="21329" y="13253"/>
                  </a:cubicBezTo>
                  <a:cubicBezTo>
                    <a:pt x="21329" y="13089"/>
                    <a:pt x="21303" y="12865"/>
                    <a:pt x="21276" y="12675"/>
                  </a:cubicBezTo>
                  <a:cubicBezTo>
                    <a:pt x="21250" y="12458"/>
                    <a:pt x="21217" y="12241"/>
                    <a:pt x="21165" y="11991"/>
                  </a:cubicBezTo>
                  <a:cubicBezTo>
                    <a:pt x="21138" y="11774"/>
                    <a:pt x="21112" y="11551"/>
                    <a:pt x="21086" y="11334"/>
                  </a:cubicBezTo>
                  <a:cubicBezTo>
                    <a:pt x="21027" y="11117"/>
                    <a:pt x="21000" y="10927"/>
                    <a:pt x="20974" y="10762"/>
                  </a:cubicBezTo>
                  <a:cubicBezTo>
                    <a:pt x="20948" y="10598"/>
                    <a:pt x="20921" y="10460"/>
                    <a:pt x="20889" y="10348"/>
                  </a:cubicBezTo>
                  <a:cubicBezTo>
                    <a:pt x="20889" y="10270"/>
                    <a:pt x="20862" y="10184"/>
                    <a:pt x="20862" y="10184"/>
                  </a:cubicBezTo>
                  <a:close/>
                  <a:moveTo>
                    <a:pt x="15007" y="5749"/>
                  </a:moveTo>
                  <a:lnTo>
                    <a:pt x="15007" y="5749"/>
                  </a:lnTo>
                  <a:cubicBezTo>
                    <a:pt x="15034" y="5775"/>
                    <a:pt x="15060" y="5834"/>
                    <a:pt x="15086" y="5886"/>
                  </a:cubicBezTo>
                  <a:cubicBezTo>
                    <a:pt x="15172" y="6103"/>
                    <a:pt x="15277" y="6406"/>
                    <a:pt x="15336" y="6820"/>
                  </a:cubicBezTo>
                  <a:cubicBezTo>
                    <a:pt x="15388" y="7201"/>
                    <a:pt x="15415" y="7667"/>
                    <a:pt x="15415" y="8186"/>
                  </a:cubicBezTo>
                  <a:cubicBezTo>
                    <a:pt x="15415" y="8679"/>
                    <a:pt x="15362" y="9198"/>
                    <a:pt x="15362" y="9744"/>
                  </a:cubicBezTo>
                  <a:cubicBezTo>
                    <a:pt x="15362" y="9993"/>
                    <a:pt x="15388" y="10269"/>
                    <a:pt x="15388" y="10513"/>
                  </a:cubicBezTo>
                  <a:cubicBezTo>
                    <a:pt x="15415" y="10789"/>
                    <a:pt x="15441" y="11032"/>
                    <a:pt x="15467" y="11281"/>
                  </a:cubicBezTo>
                  <a:cubicBezTo>
                    <a:pt x="15553" y="11774"/>
                    <a:pt x="15605" y="12241"/>
                    <a:pt x="15664" y="12648"/>
                  </a:cubicBezTo>
                  <a:cubicBezTo>
                    <a:pt x="15717" y="13029"/>
                    <a:pt x="15717" y="13358"/>
                    <a:pt x="15717" y="13608"/>
                  </a:cubicBezTo>
                  <a:lnTo>
                    <a:pt x="15717" y="13746"/>
                  </a:lnTo>
                  <a:cubicBezTo>
                    <a:pt x="15717" y="13798"/>
                    <a:pt x="15717" y="13825"/>
                    <a:pt x="15691" y="13884"/>
                  </a:cubicBezTo>
                  <a:lnTo>
                    <a:pt x="15691" y="13746"/>
                  </a:lnTo>
                  <a:lnTo>
                    <a:pt x="15691" y="13608"/>
                  </a:lnTo>
                  <a:cubicBezTo>
                    <a:pt x="15691" y="13358"/>
                    <a:pt x="15664" y="13029"/>
                    <a:pt x="15605" y="12648"/>
                  </a:cubicBezTo>
                  <a:cubicBezTo>
                    <a:pt x="15553" y="12241"/>
                    <a:pt x="15467" y="11801"/>
                    <a:pt x="15388" y="11308"/>
                  </a:cubicBezTo>
                  <a:cubicBezTo>
                    <a:pt x="15362" y="11058"/>
                    <a:pt x="15336" y="10789"/>
                    <a:pt x="15303" y="10539"/>
                  </a:cubicBezTo>
                  <a:cubicBezTo>
                    <a:pt x="15277" y="10269"/>
                    <a:pt x="15277" y="9993"/>
                    <a:pt x="15277" y="9744"/>
                  </a:cubicBezTo>
                  <a:cubicBezTo>
                    <a:pt x="15277" y="9198"/>
                    <a:pt x="15303" y="8679"/>
                    <a:pt x="15336" y="8186"/>
                  </a:cubicBezTo>
                  <a:cubicBezTo>
                    <a:pt x="15336" y="7667"/>
                    <a:pt x="15336" y="7201"/>
                    <a:pt x="15277" y="6820"/>
                  </a:cubicBezTo>
                  <a:cubicBezTo>
                    <a:pt x="15224" y="6432"/>
                    <a:pt x="15139" y="6103"/>
                    <a:pt x="15060" y="5886"/>
                  </a:cubicBezTo>
                  <a:cubicBezTo>
                    <a:pt x="15034" y="5834"/>
                    <a:pt x="15034" y="5775"/>
                    <a:pt x="15007" y="5749"/>
                  </a:cubicBezTo>
                  <a:close/>
                  <a:moveTo>
                    <a:pt x="19574" y="12569"/>
                  </a:moveTo>
                  <a:cubicBezTo>
                    <a:pt x="19574" y="12569"/>
                    <a:pt x="19607" y="12596"/>
                    <a:pt x="19607" y="12622"/>
                  </a:cubicBezTo>
                  <a:cubicBezTo>
                    <a:pt x="19607" y="12675"/>
                    <a:pt x="19633" y="12734"/>
                    <a:pt x="19633" y="12786"/>
                  </a:cubicBezTo>
                  <a:cubicBezTo>
                    <a:pt x="19633" y="12865"/>
                    <a:pt x="19660" y="12924"/>
                    <a:pt x="19660" y="13003"/>
                  </a:cubicBezTo>
                  <a:cubicBezTo>
                    <a:pt x="19686" y="13089"/>
                    <a:pt x="19686" y="13167"/>
                    <a:pt x="19712" y="13279"/>
                  </a:cubicBezTo>
                  <a:cubicBezTo>
                    <a:pt x="19712" y="13358"/>
                    <a:pt x="19739" y="13443"/>
                    <a:pt x="19739" y="13522"/>
                  </a:cubicBezTo>
                  <a:cubicBezTo>
                    <a:pt x="19771" y="13608"/>
                    <a:pt x="19771" y="13687"/>
                    <a:pt x="19771" y="13746"/>
                  </a:cubicBezTo>
                  <a:cubicBezTo>
                    <a:pt x="19798" y="13798"/>
                    <a:pt x="19798" y="13851"/>
                    <a:pt x="19798" y="13910"/>
                  </a:cubicBezTo>
                  <a:cubicBezTo>
                    <a:pt x="19771" y="13884"/>
                    <a:pt x="19739" y="13825"/>
                    <a:pt x="19739" y="13746"/>
                  </a:cubicBezTo>
                  <a:cubicBezTo>
                    <a:pt x="19712" y="13687"/>
                    <a:pt x="19686" y="13608"/>
                    <a:pt x="19660" y="13522"/>
                  </a:cubicBezTo>
                  <a:cubicBezTo>
                    <a:pt x="19660" y="13443"/>
                    <a:pt x="19633" y="13358"/>
                    <a:pt x="19607" y="13279"/>
                  </a:cubicBezTo>
                  <a:cubicBezTo>
                    <a:pt x="19607" y="13194"/>
                    <a:pt x="19607" y="13115"/>
                    <a:pt x="19574" y="13029"/>
                  </a:cubicBezTo>
                  <a:lnTo>
                    <a:pt x="19574" y="12786"/>
                  </a:lnTo>
                  <a:lnTo>
                    <a:pt x="19574" y="12622"/>
                  </a:lnTo>
                  <a:lnTo>
                    <a:pt x="19574" y="12569"/>
                  </a:lnTo>
                  <a:close/>
                  <a:moveTo>
                    <a:pt x="14948" y="11360"/>
                  </a:moveTo>
                  <a:cubicBezTo>
                    <a:pt x="14948" y="11360"/>
                    <a:pt x="14974" y="11419"/>
                    <a:pt x="14974" y="11472"/>
                  </a:cubicBezTo>
                  <a:cubicBezTo>
                    <a:pt x="15007" y="11551"/>
                    <a:pt x="15034" y="11663"/>
                    <a:pt x="15060" y="11774"/>
                  </a:cubicBezTo>
                  <a:cubicBezTo>
                    <a:pt x="15060" y="11912"/>
                    <a:pt x="15086" y="12044"/>
                    <a:pt x="15112" y="12208"/>
                  </a:cubicBezTo>
                  <a:cubicBezTo>
                    <a:pt x="15139" y="12372"/>
                    <a:pt x="15139" y="12537"/>
                    <a:pt x="15172" y="12701"/>
                  </a:cubicBezTo>
                  <a:lnTo>
                    <a:pt x="15172" y="13194"/>
                  </a:lnTo>
                  <a:cubicBezTo>
                    <a:pt x="15172" y="13358"/>
                    <a:pt x="15139" y="13496"/>
                    <a:pt x="15139" y="13634"/>
                  </a:cubicBezTo>
                  <a:cubicBezTo>
                    <a:pt x="15139" y="13746"/>
                    <a:pt x="15112" y="13851"/>
                    <a:pt x="15112" y="13936"/>
                  </a:cubicBezTo>
                  <a:cubicBezTo>
                    <a:pt x="15086" y="14015"/>
                    <a:pt x="15086" y="14048"/>
                    <a:pt x="15086" y="14048"/>
                  </a:cubicBezTo>
                  <a:lnTo>
                    <a:pt x="15086" y="13936"/>
                  </a:lnTo>
                  <a:lnTo>
                    <a:pt x="15086" y="13634"/>
                  </a:lnTo>
                  <a:lnTo>
                    <a:pt x="15086" y="13194"/>
                  </a:lnTo>
                  <a:cubicBezTo>
                    <a:pt x="15086" y="13029"/>
                    <a:pt x="15060" y="12865"/>
                    <a:pt x="15060" y="12701"/>
                  </a:cubicBezTo>
                  <a:cubicBezTo>
                    <a:pt x="15060" y="12537"/>
                    <a:pt x="15034" y="12372"/>
                    <a:pt x="15034" y="12208"/>
                  </a:cubicBezTo>
                  <a:cubicBezTo>
                    <a:pt x="15007" y="12077"/>
                    <a:pt x="15007" y="11912"/>
                    <a:pt x="15007" y="11801"/>
                  </a:cubicBezTo>
                  <a:cubicBezTo>
                    <a:pt x="14974" y="11663"/>
                    <a:pt x="14974" y="11551"/>
                    <a:pt x="14974" y="11498"/>
                  </a:cubicBezTo>
                  <a:cubicBezTo>
                    <a:pt x="14948" y="11419"/>
                    <a:pt x="14948" y="11360"/>
                    <a:pt x="14948" y="11360"/>
                  </a:cubicBezTo>
                  <a:close/>
                  <a:moveTo>
                    <a:pt x="22367" y="12510"/>
                  </a:moveTo>
                  <a:cubicBezTo>
                    <a:pt x="22367" y="12510"/>
                    <a:pt x="22400" y="12537"/>
                    <a:pt x="22400" y="12569"/>
                  </a:cubicBezTo>
                  <a:cubicBezTo>
                    <a:pt x="22400" y="12622"/>
                    <a:pt x="22426" y="12675"/>
                    <a:pt x="22426" y="12734"/>
                  </a:cubicBezTo>
                  <a:cubicBezTo>
                    <a:pt x="22453" y="12813"/>
                    <a:pt x="22453" y="12898"/>
                    <a:pt x="22479" y="13003"/>
                  </a:cubicBezTo>
                  <a:cubicBezTo>
                    <a:pt x="22479" y="13089"/>
                    <a:pt x="22479" y="13167"/>
                    <a:pt x="22505" y="13279"/>
                  </a:cubicBezTo>
                  <a:cubicBezTo>
                    <a:pt x="22505" y="13358"/>
                    <a:pt x="22505" y="13470"/>
                    <a:pt x="22531" y="13555"/>
                  </a:cubicBezTo>
                  <a:lnTo>
                    <a:pt x="22531" y="13825"/>
                  </a:lnTo>
                  <a:lnTo>
                    <a:pt x="22531" y="13989"/>
                  </a:lnTo>
                  <a:lnTo>
                    <a:pt x="22531" y="14048"/>
                  </a:lnTo>
                  <a:lnTo>
                    <a:pt x="22505" y="13989"/>
                  </a:lnTo>
                  <a:cubicBezTo>
                    <a:pt x="22505" y="13963"/>
                    <a:pt x="22479" y="13884"/>
                    <a:pt x="22479" y="13825"/>
                  </a:cubicBezTo>
                  <a:cubicBezTo>
                    <a:pt x="22479" y="13746"/>
                    <a:pt x="22453" y="13660"/>
                    <a:pt x="22453" y="13581"/>
                  </a:cubicBezTo>
                  <a:cubicBezTo>
                    <a:pt x="22426" y="13470"/>
                    <a:pt x="22426" y="13391"/>
                    <a:pt x="22400" y="13279"/>
                  </a:cubicBezTo>
                  <a:lnTo>
                    <a:pt x="22400" y="13003"/>
                  </a:lnTo>
                  <a:cubicBezTo>
                    <a:pt x="22367" y="12898"/>
                    <a:pt x="22367" y="12813"/>
                    <a:pt x="22367" y="12760"/>
                  </a:cubicBezTo>
                  <a:lnTo>
                    <a:pt x="22367" y="12569"/>
                  </a:lnTo>
                  <a:lnTo>
                    <a:pt x="22367" y="12510"/>
                  </a:lnTo>
                  <a:close/>
                  <a:moveTo>
                    <a:pt x="16322" y="11939"/>
                  </a:moveTo>
                  <a:cubicBezTo>
                    <a:pt x="16322" y="11939"/>
                    <a:pt x="16348" y="11965"/>
                    <a:pt x="16374" y="12017"/>
                  </a:cubicBezTo>
                  <a:cubicBezTo>
                    <a:pt x="16374" y="12044"/>
                    <a:pt x="16400" y="12103"/>
                    <a:pt x="16400" y="12129"/>
                  </a:cubicBezTo>
                  <a:cubicBezTo>
                    <a:pt x="16427" y="12182"/>
                    <a:pt x="16427" y="12208"/>
                    <a:pt x="16453" y="12267"/>
                  </a:cubicBezTo>
                  <a:cubicBezTo>
                    <a:pt x="16486" y="12372"/>
                    <a:pt x="16538" y="12510"/>
                    <a:pt x="16565" y="12648"/>
                  </a:cubicBezTo>
                  <a:cubicBezTo>
                    <a:pt x="16591" y="12786"/>
                    <a:pt x="16617" y="12924"/>
                    <a:pt x="16650" y="13089"/>
                  </a:cubicBezTo>
                  <a:cubicBezTo>
                    <a:pt x="16650" y="13227"/>
                    <a:pt x="16676" y="13391"/>
                    <a:pt x="16676" y="13522"/>
                  </a:cubicBezTo>
                  <a:cubicBezTo>
                    <a:pt x="16676" y="13660"/>
                    <a:pt x="16676" y="13798"/>
                    <a:pt x="16650" y="13910"/>
                  </a:cubicBezTo>
                  <a:lnTo>
                    <a:pt x="16650" y="14048"/>
                  </a:lnTo>
                  <a:cubicBezTo>
                    <a:pt x="16650" y="14101"/>
                    <a:pt x="16617" y="14153"/>
                    <a:pt x="16617" y="14179"/>
                  </a:cubicBezTo>
                  <a:cubicBezTo>
                    <a:pt x="16617" y="14239"/>
                    <a:pt x="16591" y="14265"/>
                    <a:pt x="16591" y="14265"/>
                  </a:cubicBezTo>
                  <a:lnTo>
                    <a:pt x="16591" y="14179"/>
                  </a:lnTo>
                  <a:lnTo>
                    <a:pt x="16591" y="14048"/>
                  </a:lnTo>
                  <a:lnTo>
                    <a:pt x="16591" y="13910"/>
                  </a:lnTo>
                  <a:lnTo>
                    <a:pt x="16591" y="13522"/>
                  </a:lnTo>
                  <a:cubicBezTo>
                    <a:pt x="16565" y="13391"/>
                    <a:pt x="16565" y="13253"/>
                    <a:pt x="16538" y="13089"/>
                  </a:cubicBezTo>
                  <a:cubicBezTo>
                    <a:pt x="16538" y="12951"/>
                    <a:pt x="16512" y="12786"/>
                    <a:pt x="16486" y="12675"/>
                  </a:cubicBezTo>
                  <a:cubicBezTo>
                    <a:pt x="16453" y="12537"/>
                    <a:pt x="16427" y="12405"/>
                    <a:pt x="16400" y="12293"/>
                  </a:cubicBezTo>
                  <a:cubicBezTo>
                    <a:pt x="16400" y="12241"/>
                    <a:pt x="16374" y="12182"/>
                    <a:pt x="16374" y="12155"/>
                  </a:cubicBezTo>
                  <a:cubicBezTo>
                    <a:pt x="16374" y="12103"/>
                    <a:pt x="16348" y="12077"/>
                    <a:pt x="16348" y="12017"/>
                  </a:cubicBezTo>
                  <a:cubicBezTo>
                    <a:pt x="16322" y="11965"/>
                    <a:pt x="16322" y="11939"/>
                    <a:pt x="16322" y="11939"/>
                  </a:cubicBezTo>
                  <a:close/>
                  <a:moveTo>
                    <a:pt x="19962" y="13332"/>
                  </a:moveTo>
                  <a:lnTo>
                    <a:pt x="19962" y="13391"/>
                  </a:lnTo>
                  <a:cubicBezTo>
                    <a:pt x="19962" y="13417"/>
                    <a:pt x="19988" y="13443"/>
                    <a:pt x="19988" y="13496"/>
                  </a:cubicBezTo>
                  <a:cubicBezTo>
                    <a:pt x="20015" y="13522"/>
                    <a:pt x="20041" y="13581"/>
                    <a:pt x="20041" y="13634"/>
                  </a:cubicBezTo>
                  <a:cubicBezTo>
                    <a:pt x="20041" y="13687"/>
                    <a:pt x="20067" y="13746"/>
                    <a:pt x="20067" y="13798"/>
                  </a:cubicBezTo>
                  <a:cubicBezTo>
                    <a:pt x="20100" y="13884"/>
                    <a:pt x="20100" y="13936"/>
                    <a:pt x="20100" y="13989"/>
                  </a:cubicBezTo>
                  <a:cubicBezTo>
                    <a:pt x="20100" y="14048"/>
                    <a:pt x="20100" y="14101"/>
                    <a:pt x="20126" y="14153"/>
                  </a:cubicBezTo>
                  <a:lnTo>
                    <a:pt x="20126" y="14265"/>
                  </a:lnTo>
                  <a:lnTo>
                    <a:pt x="20126" y="14291"/>
                  </a:lnTo>
                  <a:cubicBezTo>
                    <a:pt x="20126" y="14291"/>
                    <a:pt x="20100" y="14291"/>
                    <a:pt x="20100" y="14265"/>
                  </a:cubicBezTo>
                  <a:cubicBezTo>
                    <a:pt x="20100" y="14239"/>
                    <a:pt x="20067" y="14212"/>
                    <a:pt x="20067" y="14153"/>
                  </a:cubicBezTo>
                  <a:cubicBezTo>
                    <a:pt x="20041" y="14101"/>
                    <a:pt x="20041" y="14074"/>
                    <a:pt x="20015" y="13989"/>
                  </a:cubicBezTo>
                  <a:cubicBezTo>
                    <a:pt x="20015" y="13936"/>
                    <a:pt x="19988" y="13884"/>
                    <a:pt x="19988" y="13825"/>
                  </a:cubicBezTo>
                  <a:cubicBezTo>
                    <a:pt x="19988" y="13772"/>
                    <a:pt x="19962" y="13719"/>
                    <a:pt x="19962" y="13660"/>
                  </a:cubicBezTo>
                  <a:cubicBezTo>
                    <a:pt x="19962" y="13608"/>
                    <a:pt x="19962" y="13555"/>
                    <a:pt x="19936" y="13496"/>
                  </a:cubicBezTo>
                  <a:lnTo>
                    <a:pt x="19936" y="13391"/>
                  </a:lnTo>
                  <a:cubicBezTo>
                    <a:pt x="19936" y="13358"/>
                    <a:pt x="19962" y="13332"/>
                    <a:pt x="19962" y="13332"/>
                  </a:cubicBezTo>
                  <a:close/>
                  <a:moveTo>
                    <a:pt x="17307" y="10072"/>
                  </a:moveTo>
                  <a:cubicBezTo>
                    <a:pt x="17334" y="10210"/>
                    <a:pt x="17334" y="10375"/>
                    <a:pt x="17360" y="10598"/>
                  </a:cubicBezTo>
                  <a:cubicBezTo>
                    <a:pt x="17386" y="10815"/>
                    <a:pt x="17439" y="11058"/>
                    <a:pt x="17498" y="11308"/>
                  </a:cubicBezTo>
                  <a:cubicBezTo>
                    <a:pt x="17524" y="11584"/>
                    <a:pt x="17603" y="11853"/>
                    <a:pt x="17662" y="12129"/>
                  </a:cubicBezTo>
                  <a:cubicBezTo>
                    <a:pt x="17715" y="12405"/>
                    <a:pt x="17800" y="12675"/>
                    <a:pt x="17853" y="12951"/>
                  </a:cubicBezTo>
                  <a:cubicBezTo>
                    <a:pt x="17905" y="13194"/>
                    <a:pt x="17964" y="13443"/>
                    <a:pt x="18017" y="13660"/>
                  </a:cubicBezTo>
                  <a:cubicBezTo>
                    <a:pt x="18043" y="13884"/>
                    <a:pt x="18070" y="14048"/>
                    <a:pt x="18096" y="14153"/>
                  </a:cubicBezTo>
                  <a:cubicBezTo>
                    <a:pt x="18129" y="14291"/>
                    <a:pt x="18155" y="14377"/>
                    <a:pt x="18155" y="14377"/>
                  </a:cubicBezTo>
                  <a:cubicBezTo>
                    <a:pt x="18155" y="14377"/>
                    <a:pt x="18129" y="14291"/>
                    <a:pt x="18096" y="14179"/>
                  </a:cubicBezTo>
                  <a:cubicBezTo>
                    <a:pt x="18070" y="14048"/>
                    <a:pt x="18017" y="13884"/>
                    <a:pt x="17964" y="13660"/>
                  </a:cubicBezTo>
                  <a:cubicBezTo>
                    <a:pt x="17905" y="13470"/>
                    <a:pt x="17826" y="13227"/>
                    <a:pt x="17767" y="12977"/>
                  </a:cubicBezTo>
                  <a:cubicBezTo>
                    <a:pt x="17688" y="12701"/>
                    <a:pt x="17636" y="12431"/>
                    <a:pt x="17577" y="12155"/>
                  </a:cubicBezTo>
                  <a:cubicBezTo>
                    <a:pt x="17498" y="11879"/>
                    <a:pt x="17439" y="11584"/>
                    <a:pt x="17412" y="11334"/>
                  </a:cubicBezTo>
                  <a:cubicBezTo>
                    <a:pt x="17360" y="11058"/>
                    <a:pt x="17334" y="10815"/>
                    <a:pt x="17307" y="10598"/>
                  </a:cubicBezTo>
                  <a:lnTo>
                    <a:pt x="17307" y="10072"/>
                  </a:lnTo>
                  <a:close/>
                  <a:moveTo>
                    <a:pt x="13608" y="13555"/>
                  </a:moveTo>
                  <a:cubicBezTo>
                    <a:pt x="13608" y="13581"/>
                    <a:pt x="13634" y="13634"/>
                    <a:pt x="13634" y="13660"/>
                  </a:cubicBezTo>
                  <a:cubicBezTo>
                    <a:pt x="13634" y="13719"/>
                    <a:pt x="13660" y="13772"/>
                    <a:pt x="13660" y="13825"/>
                  </a:cubicBezTo>
                  <a:cubicBezTo>
                    <a:pt x="13693" y="13884"/>
                    <a:pt x="13693" y="13936"/>
                    <a:pt x="13693" y="14015"/>
                  </a:cubicBezTo>
                  <a:cubicBezTo>
                    <a:pt x="13719" y="14074"/>
                    <a:pt x="13719" y="14127"/>
                    <a:pt x="13719" y="14212"/>
                  </a:cubicBezTo>
                  <a:cubicBezTo>
                    <a:pt x="13719" y="14265"/>
                    <a:pt x="13693" y="14317"/>
                    <a:pt x="13693" y="14344"/>
                  </a:cubicBezTo>
                  <a:lnTo>
                    <a:pt x="13693" y="14482"/>
                  </a:lnTo>
                  <a:lnTo>
                    <a:pt x="13660" y="14508"/>
                  </a:lnTo>
                  <a:lnTo>
                    <a:pt x="13660" y="14482"/>
                  </a:lnTo>
                  <a:cubicBezTo>
                    <a:pt x="13660" y="14455"/>
                    <a:pt x="13634" y="14403"/>
                    <a:pt x="13634" y="14344"/>
                  </a:cubicBezTo>
                  <a:lnTo>
                    <a:pt x="13634" y="14212"/>
                  </a:lnTo>
                  <a:cubicBezTo>
                    <a:pt x="13608" y="14153"/>
                    <a:pt x="13608" y="14074"/>
                    <a:pt x="13608" y="14015"/>
                  </a:cubicBezTo>
                  <a:cubicBezTo>
                    <a:pt x="13608" y="13963"/>
                    <a:pt x="13608" y="13910"/>
                    <a:pt x="13581" y="13825"/>
                  </a:cubicBezTo>
                  <a:lnTo>
                    <a:pt x="13581" y="13687"/>
                  </a:lnTo>
                  <a:cubicBezTo>
                    <a:pt x="13581" y="13634"/>
                    <a:pt x="13581" y="13581"/>
                    <a:pt x="13608" y="13555"/>
                  </a:cubicBezTo>
                  <a:close/>
                  <a:moveTo>
                    <a:pt x="16676" y="12320"/>
                  </a:moveTo>
                  <a:lnTo>
                    <a:pt x="16676" y="12320"/>
                  </a:lnTo>
                  <a:cubicBezTo>
                    <a:pt x="16677" y="12320"/>
                    <a:pt x="16703" y="12347"/>
                    <a:pt x="16729" y="12405"/>
                  </a:cubicBezTo>
                  <a:cubicBezTo>
                    <a:pt x="16729" y="12458"/>
                    <a:pt x="16782" y="12537"/>
                    <a:pt x="16814" y="12648"/>
                  </a:cubicBezTo>
                  <a:cubicBezTo>
                    <a:pt x="16841" y="12760"/>
                    <a:pt x="16867" y="12865"/>
                    <a:pt x="16893" y="13003"/>
                  </a:cubicBezTo>
                  <a:cubicBezTo>
                    <a:pt x="16920" y="13141"/>
                    <a:pt x="16946" y="13279"/>
                    <a:pt x="16979" y="13417"/>
                  </a:cubicBezTo>
                  <a:cubicBezTo>
                    <a:pt x="16979" y="13555"/>
                    <a:pt x="17005" y="13719"/>
                    <a:pt x="17005" y="13851"/>
                  </a:cubicBezTo>
                  <a:cubicBezTo>
                    <a:pt x="17031" y="13963"/>
                    <a:pt x="17031" y="14101"/>
                    <a:pt x="17031" y="14212"/>
                  </a:cubicBezTo>
                  <a:cubicBezTo>
                    <a:pt x="17031" y="14317"/>
                    <a:pt x="17005" y="14403"/>
                    <a:pt x="17005" y="14455"/>
                  </a:cubicBezTo>
                  <a:cubicBezTo>
                    <a:pt x="16979" y="14541"/>
                    <a:pt x="16979" y="14567"/>
                    <a:pt x="16979" y="14567"/>
                  </a:cubicBezTo>
                  <a:lnTo>
                    <a:pt x="16979" y="14455"/>
                  </a:lnTo>
                  <a:lnTo>
                    <a:pt x="16979" y="14212"/>
                  </a:lnTo>
                  <a:cubicBezTo>
                    <a:pt x="16946" y="14101"/>
                    <a:pt x="16946" y="13989"/>
                    <a:pt x="16920" y="13851"/>
                  </a:cubicBezTo>
                  <a:cubicBezTo>
                    <a:pt x="16920" y="13719"/>
                    <a:pt x="16893" y="13581"/>
                    <a:pt x="16867" y="13443"/>
                  </a:cubicBezTo>
                  <a:cubicBezTo>
                    <a:pt x="16867" y="13305"/>
                    <a:pt x="16841" y="13167"/>
                    <a:pt x="16814" y="13029"/>
                  </a:cubicBezTo>
                  <a:cubicBezTo>
                    <a:pt x="16782" y="12898"/>
                    <a:pt x="16755" y="12786"/>
                    <a:pt x="16755" y="12675"/>
                  </a:cubicBezTo>
                  <a:cubicBezTo>
                    <a:pt x="16729" y="12569"/>
                    <a:pt x="16703" y="12484"/>
                    <a:pt x="16703" y="12405"/>
                  </a:cubicBezTo>
                  <a:cubicBezTo>
                    <a:pt x="16703" y="12347"/>
                    <a:pt x="16677" y="12320"/>
                    <a:pt x="16676" y="12320"/>
                  </a:cubicBezTo>
                  <a:close/>
                  <a:moveTo>
                    <a:pt x="8022" y="13062"/>
                  </a:moveTo>
                  <a:lnTo>
                    <a:pt x="8022" y="13062"/>
                  </a:lnTo>
                  <a:cubicBezTo>
                    <a:pt x="8048" y="13089"/>
                    <a:pt x="8075" y="13167"/>
                    <a:pt x="8108" y="13227"/>
                  </a:cubicBezTo>
                  <a:cubicBezTo>
                    <a:pt x="8134" y="13305"/>
                    <a:pt x="8160" y="13391"/>
                    <a:pt x="8186" y="13470"/>
                  </a:cubicBezTo>
                  <a:cubicBezTo>
                    <a:pt x="8213" y="13581"/>
                    <a:pt x="8239" y="13660"/>
                    <a:pt x="8272" y="13772"/>
                  </a:cubicBezTo>
                  <a:cubicBezTo>
                    <a:pt x="8272" y="13884"/>
                    <a:pt x="8298" y="13989"/>
                    <a:pt x="8298" y="14074"/>
                  </a:cubicBezTo>
                  <a:lnTo>
                    <a:pt x="8298" y="14344"/>
                  </a:lnTo>
                  <a:lnTo>
                    <a:pt x="8298" y="14541"/>
                  </a:lnTo>
                  <a:lnTo>
                    <a:pt x="8298" y="14593"/>
                  </a:lnTo>
                  <a:cubicBezTo>
                    <a:pt x="8298" y="14593"/>
                    <a:pt x="8298" y="14567"/>
                    <a:pt x="8272" y="14541"/>
                  </a:cubicBezTo>
                  <a:lnTo>
                    <a:pt x="8272" y="14344"/>
                  </a:lnTo>
                  <a:cubicBezTo>
                    <a:pt x="8239" y="14265"/>
                    <a:pt x="8239" y="14179"/>
                    <a:pt x="8213" y="14101"/>
                  </a:cubicBezTo>
                  <a:cubicBezTo>
                    <a:pt x="8213" y="13989"/>
                    <a:pt x="8186" y="13884"/>
                    <a:pt x="8160" y="13798"/>
                  </a:cubicBezTo>
                  <a:cubicBezTo>
                    <a:pt x="8160" y="13687"/>
                    <a:pt x="8134" y="13581"/>
                    <a:pt x="8134" y="13496"/>
                  </a:cubicBezTo>
                  <a:cubicBezTo>
                    <a:pt x="8108" y="13417"/>
                    <a:pt x="8075" y="13305"/>
                    <a:pt x="8075" y="13253"/>
                  </a:cubicBezTo>
                  <a:cubicBezTo>
                    <a:pt x="8048" y="13167"/>
                    <a:pt x="8048" y="13089"/>
                    <a:pt x="8022" y="13062"/>
                  </a:cubicBezTo>
                  <a:close/>
                  <a:moveTo>
                    <a:pt x="20317" y="11525"/>
                  </a:moveTo>
                  <a:cubicBezTo>
                    <a:pt x="20317" y="11525"/>
                    <a:pt x="20317" y="11584"/>
                    <a:pt x="20343" y="11663"/>
                  </a:cubicBezTo>
                  <a:cubicBezTo>
                    <a:pt x="20343" y="11748"/>
                    <a:pt x="20369" y="11853"/>
                    <a:pt x="20396" y="12017"/>
                  </a:cubicBezTo>
                  <a:cubicBezTo>
                    <a:pt x="20396" y="12155"/>
                    <a:pt x="20429" y="12346"/>
                    <a:pt x="20455" y="12537"/>
                  </a:cubicBezTo>
                  <a:cubicBezTo>
                    <a:pt x="20481" y="12734"/>
                    <a:pt x="20481" y="12924"/>
                    <a:pt x="20507" y="13115"/>
                  </a:cubicBezTo>
                  <a:cubicBezTo>
                    <a:pt x="20534" y="13332"/>
                    <a:pt x="20560" y="13522"/>
                    <a:pt x="20560" y="13719"/>
                  </a:cubicBezTo>
                  <a:cubicBezTo>
                    <a:pt x="20593" y="13910"/>
                    <a:pt x="20619" y="14074"/>
                    <a:pt x="20619" y="14239"/>
                  </a:cubicBezTo>
                  <a:cubicBezTo>
                    <a:pt x="20645" y="14377"/>
                    <a:pt x="20645" y="14508"/>
                    <a:pt x="20645" y="14593"/>
                  </a:cubicBezTo>
                  <a:cubicBezTo>
                    <a:pt x="20619" y="14508"/>
                    <a:pt x="20593" y="14377"/>
                    <a:pt x="20560" y="14239"/>
                  </a:cubicBezTo>
                  <a:cubicBezTo>
                    <a:pt x="20534" y="14074"/>
                    <a:pt x="20507" y="13910"/>
                    <a:pt x="20481" y="13719"/>
                  </a:cubicBezTo>
                  <a:cubicBezTo>
                    <a:pt x="20481" y="13522"/>
                    <a:pt x="20455" y="13332"/>
                    <a:pt x="20429" y="13141"/>
                  </a:cubicBezTo>
                  <a:cubicBezTo>
                    <a:pt x="20396" y="12924"/>
                    <a:pt x="20369" y="12734"/>
                    <a:pt x="20369" y="12537"/>
                  </a:cubicBezTo>
                  <a:cubicBezTo>
                    <a:pt x="20343" y="12346"/>
                    <a:pt x="20343" y="12182"/>
                    <a:pt x="20343" y="12017"/>
                  </a:cubicBezTo>
                  <a:cubicBezTo>
                    <a:pt x="20317" y="11879"/>
                    <a:pt x="20317" y="11748"/>
                    <a:pt x="20317" y="11663"/>
                  </a:cubicBezTo>
                  <a:lnTo>
                    <a:pt x="20317" y="11525"/>
                  </a:lnTo>
                  <a:close/>
                  <a:moveTo>
                    <a:pt x="16157" y="12320"/>
                  </a:moveTo>
                  <a:cubicBezTo>
                    <a:pt x="16157" y="12320"/>
                    <a:pt x="16157" y="12346"/>
                    <a:pt x="16184" y="12405"/>
                  </a:cubicBezTo>
                  <a:cubicBezTo>
                    <a:pt x="16184" y="12458"/>
                    <a:pt x="16210" y="12569"/>
                    <a:pt x="16236" y="12675"/>
                  </a:cubicBezTo>
                  <a:cubicBezTo>
                    <a:pt x="16262" y="12760"/>
                    <a:pt x="16289" y="12898"/>
                    <a:pt x="16322" y="13029"/>
                  </a:cubicBezTo>
                  <a:cubicBezTo>
                    <a:pt x="16322" y="13115"/>
                    <a:pt x="16322" y="13167"/>
                    <a:pt x="16348" y="13253"/>
                  </a:cubicBezTo>
                  <a:cubicBezTo>
                    <a:pt x="16348" y="13332"/>
                    <a:pt x="16322" y="13417"/>
                    <a:pt x="16322" y="13470"/>
                  </a:cubicBezTo>
                  <a:cubicBezTo>
                    <a:pt x="16289" y="13608"/>
                    <a:pt x="16262" y="13772"/>
                    <a:pt x="16289" y="13884"/>
                  </a:cubicBezTo>
                  <a:cubicBezTo>
                    <a:pt x="16289" y="14015"/>
                    <a:pt x="16289" y="14153"/>
                    <a:pt x="16322" y="14265"/>
                  </a:cubicBezTo>
                  <a:cubicBezTo>
                    <a:pt x="16322" y="14377"/>
                    <a:pt x="16322" y="14455"/>
                    <a:pt x="16348" y="14541"/>
                  </a:cubicBezTo>
                  <a:lnTo>
                    <a:pt x="16348" y="14620"/>
                  </a:lnTo>
                  <a:cubicBezTo>
                    <a:pt x="16348" y="14620"/>
                    <a:pt x="16348" y="14593"/>
                    <a:pt x="16322" y="14541"/>
                  </a:cubicBezTo>
                  <a:cubicBezTo>
                    <a:pt x="16289" y="14482"/>
                    <a:pt x="16262" y="14377"/>
                    <a:pt x="16262" y="14265"/>
                  </a:cubicBezTo>
                  <a:cubicBezTo>
                    <a:pt x="16236" y="14153"/>
                    <a:pt x="16210" y="14048"/>
                    <a:pt x="16184" y="13910"/>
                  </a:cubicBezTo>
                  <a:cubicBezTo>
                    <a:pt x="16184" y="13772"/>
                    <a:pt x="16184" y="13608"/>
                    <a:pt x="16210" y="13470"/>
                  </a:cubicBezTo>
                  <a:cubicBezTo>
                    <a:pt x="16236" y="13391"/>
                    <a:pt x="16236" y="13305"/>
                    <a:pt x="16236" y="13253"/>
                  </a:cubicBezTo>
                  <a:lnTo>
                    <a:pt x="16236" y="13029"/>
                  </a:lnTo>
                  <a:cubicBezTo>
                    <a:pt x="16210" y="12924"/>
                    <a:pt x="16184" y="12786"/>
                    <a:pt x="16184" y="12675"/>
                  </a:cubicBezTo>
                  <a:cubicBezTo>
                    <a:pt x="16157" y="12569"/>
                    <a:pt x="16157" y="12484"/>
                    <a:pt x="16157" y="12405"/>
                  </a:cubicBezTo>
                  <a:lnTo>
                    <a:pt x="16157" y="12320"/>
                  </a:lnTo>
                  <a:close/>
                  <a:moveTo>
                    <a:pt x="20179" y="13227"/>
                  </a:moveTo>
                  <a:cubicBezTo>
                    <a:pt x="20179" y="13227"/>
                    <a:pt x="20205" y="13253"/>
                    <a:pt x="20205" y="13279"/>
                  </a:cubicBezTo>
                  <a:cubicBezTo>
                    <a:pt x="20205" y="13332"/>
                    <a:pt x="20231" y="13391"/>
                    <a:pt x="20231" y="13443"/>
                  </a:cubicBezTo>
                  <a:cubicBezTo>
                    <a:pt x="20264" y="13522"/>
                    <a:pt x="20291" y="13581"/>
                    <a:pt x="20291" y="13687"/>
                  </a:cubicBezTo>
                  <a:cubicBezTo>
                    <a:pt x="20317" y="13772"/>
                    <a:pt x="20317" y="13851"/>
                    <a:pt x="20343" y="13936"/>
                  </a:cubicBezTo>
                  <a:cubicBezTo>
                    <a:pt x="20343" y="14048"/>
                    <a:pt x="20343" y="14127"/>
                    <a:pt x="20369" y="14212"/>
                  </a:cubicBezTo>
                  <a:lnTo>
                    <a:pt x="20369" y="14455"/>
                  </a:lnTo>
                  <a:lnTo>
                    <a:pt x="20369" y="14620"/>
                  </a:lnTo>
                  <a:cubicBezTo>
                    <a:pt x="20343" y="14593"/>
                    <a:pt x="20343" y="14541"/>
                    <a:pt x="20317" y="14455"/>
                  </a:cubicBezTo>
                  <a:cubicBezTo>
                    <a:pt x="20317" y="14403"/>
                    <a:pt x="20291" y="14317"/>
                    <a:pt x="20291" y="14239"/>
                  </a:cubicBezTo>
                  <a:cubicBezTo>
                    <a:pt x="20264" y="14127"/>
                    <a:pt x="20264" y="14048"/>
                    <a:pt x="20231" y="13963"/>
                  </a:cubicBezTo>
                  <a:cubicBezTo>
                    <a:pt x="20231" y="13851"/>
                    <a:pt x="20205" y="13772"/>
                    <a:pt x="20205" y="13687"/>
                  </a:cubicBezTo>
                  <a:cubicBezTo>
                    <a:pt x="20205" y="13608"/>
                    <a:pt x="20205" y="13522"/>
                    <a:pt x="20179" y="13443"/>
                  </a:cubicBezTo>
                  <a:lnTo>
                    <a:pt x="20179" y="13279"/>
                  </a:lnTo>
                  <a:lnTo>
                    <a:pt x="20179" y="13227"/>
                  </a:lnTo>
                  <a:close/>
                  <a:moveTo>
                    <a:pt x="7503" y="10105"/>
                  </a:moveTo>
                  <a:lnTo>
                    <a:pt x="7503" y="10296"/>
                  </a:lnTo>
                  <a:lnTo>
                    <a:pt x="7503" y="10401"/>
                  </a:lnTo>
                  <a:lnTo>
                    <a:pt x="7503" y="10513"/>
                  </a:lnTo>
                  <a:lnTo>
                    <a:pt x="7503" y="10651"/>
                  </a:lnTo>
                  <a:lnTo>
                    <a:pt x="7503" y="10815"/>
                  </a:lnTo>
                  <a:cubicBezTo>
                    <a:pt x="7503" y="11032"/>
                    <a:pt x="7529" y="11281"/>
                    <a:pt x="7556" y="11525"/>
                  </a:cubicBezTo>
                  <a:cubicBezTo>
                    <a:pt x="7615" y="11801"/>
                    <a:pt x="7667" y="12077"/>
                    <a:pt x="7694" y="12372"/>
                  </a:cubicBezTo>
                  <a:cubicBezTo>
                    <a:pt x="7746" y="12648"/>
                    <a:pt x="7805" y="12924"/>
                    <a:pt x="7832" y="13194"/>
                  </a:cubicBezTo>
                  <a:cubicBezTo>
                    <a:pt x="7884" y="13470"/>
                    <a:pt x="7910" y="13719"/>
                    <a:pt x="7910" y="13936"/>
                  </a:cubicBezTo>
                  <a:lnTo>
                    <a:pt x="7910" y="14074"/>
                  </a:lnTo>
                  <a:lnTo>
                    <a:pt x="7910" y="14239"/>
                  </a:lnTo>
                  <a:lnTo>
                    <a:pt x="7910" y="14344"/>
                  </a:lnTo>
                  <a:lnTo>
                    <a:pt x="7910" y="14455"/>
                  </a:lnTo>
                  <a:cubicBezTo>
                    <a:pt x="7884" y="14567"/>
                    <a:pt x="7884" y="14646"/>
                    <a:pt x="7884" y="14646"/>
                  </a:cubicBezTo>
                  <a:lnTo>
                    <a:pt x="7884" y="14455"/>
                  </a:lnTo>
                  <a:lnTo>
                    <a:pt x="7884" y="14344"/>
                  </a:lnTo>
                  <a:lnTo>
                    <a:pt x="7884" y="14239"/>
                  </a:lnTo>
                  <a:cubicBezTo>
                    <a:pt x="7884" y="14179"/>
                    <a:pt x="7858" y="14127"/>
                    <a:pt x="7858" y="14074"/>
                  </a:cubicBezTo>
                  <a:lnTo>
                    <a:pt x="7858" y="13936"/>
                  </a:lnTo>
                  <a:cubicBezTo>
                    <a:pt x="7832" y="13719"/>
                    <a:pt x="7805" y="13470"/>
                    <a:pt x="7746" y="13194"/>
                  </a:cubicBezTo>
                  <a:cubicBezTo>
                    <a:pt x="7720" y="12951"/>
                    <a:pt x="7667" y="12675"/>
                    <a:pt x="7615" y="12372"/>
                  </a:cubicBezTo>
                  <a:cubicBezTo>
                    <a:pt x="7556" y="12103"/>
                    <a:pt x="7529" y="11827"/>
                    <a:pt x="7477" y="11551"/>
                  </a:cubicBezTo>
                  <a:cubicBezTo>
                    <a:pt x="7450" y="11281"/>
                    <a:pt x="7450" y="11032"/>
                    <a:pt x="7450" y="10815"/>
                  </a:cubicBezTo>
                  <a:lnTo>
                    <a:pt x="7450" y="10651"/>
                  </a:lnTo>
                  <a:lnTo>
                    <a:pt x="7450" y="10513"/>
                  </a:lnTo>
                  <a:cubicBezTo>
                    <a:pt x="7450" y="10486"/>
                    <a:pt x="7477" y="10434"/>
                    <a:pt x="7477" y="10401"/>
                  </a:cubicBezTo>
                  <a:lnTo>
                    <a:pt x="7477" y="10296"/>
                  </a:lnTo>
                  <a:cubicBezTo>
                    <a:pt x="7503" y="10184"/>
                    <a:pt x="7503" y="10105"/>
                    <a:pt x="7503" y="10105"/>
                  </a:cubicBezTo>
                  <a:close/>
                  <a:moveTo>
                    <a:pt x="20645" y="14593"/>
                  </a:moveTo>
                  <a:cubicBezTo>
                    <a:pt x="20672" y="14672"/>
                    <a:pt x="20672" y="14731"/>
                    <a:pt x="20672" y="14731"/>
                  </a:cubicBezTo>
                  <a:cubicBezTo>
                    <a:pt x="20672" y="14731"/>
                    <a:pt x="20645" y="14672"/>
                    <a:pt x="20645" y="14593"/>
                  </a:cubicBezTo>
                  <a:close/>
                  <a:moveTo>
                    <a:pt x="21000" y="11689"/>
                  </a:moveTo>
                  <a:lnTo>
                    <a:pt x="21000" y="11689"/>
                  </a:lnTo>
                  <a:cubicBezTo>
                    <a:pt x="21027" y="11774"/>
                    <a:pt x="21053" y="11912"/>
                    <a:pt x="21086" y="12077"/>
                  </a:cubicBezTo>
                  <a:cubicBezTo>
                    <a:pt x="21112" y="12208"/>
                    <a:pt x="21138" y="12405"/>
                    <a:pt x="21138" y="12596"/>
                  </a:cubicBezTo>
                  <a:cubicBezTo>
                    <a:pt x="21165" y="12786"/>
                    <a:pt x="21191" y="13003"/>
                    <a:pt x="21217" y="13227"/>
                  </a:cubicBezTo>
                  <a:cubicBezTo>
                    <a:pt x="21217" y="13417"/>
                    <a:pt x="21217" y="13634"/>
                    <a:pt x="21250" y="13825"/>
                  </a:cubicBezTo>
                  <a:lnTo>
                    <a:pt x="21250" y="14377"/>
                  </a:lnTo>
                  <a:lnTo>
                    <a:pt x="21250" y="14758"/>
                  </a:lnTo>
                  <a:cubicBezTo>
                    <a:pt x="21250" y="14836"/>
                    <a:pt x="21217" y="14896"/>
                    <a:pt x="21217" y="14896"/>
                  </a:cubicBezTo>
                  <a:lnTo>
                    <a:pt x="21217" y="14758"/>
                  </a:lnTo>
                  <a:cubicBezTo>
                    <a:pt x="21217" y="14672"/>
                    <a:pt x="21191" y="14541"/>
                    <a:pt x="21191" y="14377"/>
                  </a:cubicBezTo>
                  <a:cubicBezTo>
                    <a:pt x="21191" y="14212"/>
                    <a:pt x="21165" y="14048"/>
                    <a:pt x="21165" y="13825"/>
                  </a:cubicBezTo>
                  <a:cubicBezTo>
                    <a:pt x="21138" y="13634"/>
                    <a:pt x="21138" y="13443"/>
                    <a:pt x="21112" y="13227"/>
                  </a:cubicBezTo>
                  <a:cubicBezTo>
                    <a:pt x="21112" y="13003"/>
                    <a:pt x="21086" y="12813"/>
                    <a:pt x="21053" y="12596"/>
                  </a:cubicBezTo>
                  <a:cubicBezTo>
                    <a:pt x="21053" y="12405"/>
                    <a:pt x="21027" y="12241"/>
                    <a:pt x="21027" y="12077"/>
                  </a:cubicBezTo>
                  <a:cubicBezTo>
                    <a:pt x="21000" y="11912"/>
                    <a:pt x="21000" y="11774"/>
                    <a:pt x="21000" y="11689"/>
                  </a:cubicBezTo>
                  <a:close/>
                  <a:moveTo>
                    <a:pt x="17222" y="13279"/>
                  </a:moveTo>
                  <a:cubicBezTo>
                    <a:pt x="17222" y="13279"/>
                    <a:pt x="17248" y="13305"/>
                    <a:pt x="17248" y="13332"/>
                  </a:cubicBezTo>
                  <a:cubicBezTo>
                    <a:pt x="17274" y="13391"/>
                    <a:pt x="17307" y="13443"/>
                    <a:pt x="17334" y="13522"/>
                  </a:cubicBezTo>
                  <a:cubicBezTo>
                    <a:pt x="17360" y="13608"/>
                    <a:pt x="17386" y="13719"/>
                    <a:pt x="17412" y="13825"/>
                  </a:cubicBezTo>
                  <a:cubicBezTo>
                    <a:pt x="17439" y="13910"/>
                    <a:pt x="17439" y="14048"/>
                    <a:pt x="17472" y="14153"/>
                  </a:cubicBezTo>
                  <a:lnTo>
                    <a:pt x="17472" y="14482"/>
                  </a:lnTo>
                  <a:cubicBezTo>
                    <a:pt x="17472" y="14593"/>
                    <a:pt x="17439" y="14672"/>
                    <a:pt x="17439" y="14758"/>
                  </a:cubicBezTo>
                  <a:cubicBezTo>
                    <a:pt x="17439" y="14836"/>
                    <a:pt x="17412" y="14922"/>
                    <a:pt x="17412" y="14974"/>
                  </a:cubicBezTo>
                  <a:cubicBezTo>
                    <a:pt x="17386" y="15001"/>
                    <a:pt x="17386" y="15034"/>
                    <a:pt x="17386" y="15034"/>
                  </a:cubicBezTo>
                  <a:lnTo>
                    <a:pt x="17386" y="14974"/>
                  </a:lnTo>
                  <a:lnTo>
                    <a:pt x="17386" y="14758"/>
                  </a:lnTo>
                  <a:lnTo>
                    <a:pt x="17386" y="14482"/>
                  </a:lnTo>
                  <a:cubicBezTo>
                    <a:pt x="17386" y="14377"/>
                    <a:pt x="17386" y="14265"/>
                    <a:pt x="17360" y="14153"/>
                  </a:cubicBezTo>
                  <a:cubicBezTo>
                    <a:pt x="17360" y="14048"/>
                    <a:pt x="17334" y="13936"/>
                    <a:pt x="17334" y="13825"/>
                  </a:cubicBezTo>
                  <a:cubicBezTo>
                    <a:pt x="17307" y="13719"/>
                    <a:pt x="17307" y="13634"/>
                    <a:pt x="17274" y="13555"/>
                  </a:cubicBezTo>
                  <a:cubicBezTo>
                    <a:pt x="17248" y="13470"/>
                    <a:pt x="17248" y="13391"/>
                    <a:pt x="17248" y="13358"/>
                  </a:cubicBezTo>
                  <a:cubicBezTo>
                    <a:pt x="17222" y="13305"/>
                    <a:pt x="17222" y="13279"/>
                    <a:pt x="17222" y="13279"/>
                  </a:cubicBezTo>
                  <a:close/>
                  <a:moveTo>
                    <a:pt x="10322" y="13003"/>
                  </a:moveTo>
                  <a:lnTo>
                    <a:pt x="10322" y="13279"/>
                  </a:lnTo>
                  <a:cubicBezTo>
                    <a:pt x="10348" y="13391"/>
                    <a:pt x="10348" y="13496"/>
                    <a:pt x="10375" y="13634"/>
                  </a:cubicBezTo>
                  <a:cubicBezTo>
                    <a:pt x="10375" y="13772"/>
                    <a:pt x="10407" y="13910"/>
                    <a:pt x="10407" y="14074"/>
                  </a:cubicBezTo>
                  <a:cubicBezTo>
                    <a:pt x="10407" y="14212"/>
                    <a:pt x="10407" y="14344"/>
                    <a:pt x="10375" y="14482"/>
                  </a:cubicBezTo>
                  <a:cubicBezTo>
                    <a:pt x="10375" y="14620"/>
                    <a:pt x="10348" y="14758"/>
                    <a:pt x="10322" y="14869"/>
                  </a:cubicBezTo>
                  <a:cubicBezTo>
                    <a:pt x="10296" y="14974"/>
                    <a:pt x="10269" y="15060"/>
                    <a:pt x="10243" y="15112"/>
                  </a:cubicBezTo>
                  <a:cubicBezTo>
                    <a:pt x="10269" y="15060"/>
                    <a:pt x="10269" y="14974"/>
                    <a:pt x="10296" y="14869"/>
                  </a:cubicBezTo>
                  <a:cubicBezTo>
                    <a:pt x="10296" y="14758"/>
                    <a:pt x="10322" y="14620"/>
                    <a:pt x="10322" y="14482"/>
                  </a:cubicBezTo>
                  <a:cubicBezTo>
                    <a:pt x="10322" y="14344"/>
                    <a:pt x="10322" y="14212"/>
                    <a:pt x="10296" y="14074"/>
                  </a:cubicBezTo>
                  <a:lnTo>
                    <a:pt x="10296" y="13634"/>
                  </a:lnTo>
                  <a:lnTo>
                    <a:pt x="10296" y="13279"/>
                  </a:lnTo>
                  <a:cubicBezTo>
                    <a:pt x="10296" y="13167"/>
                    <a:pt x="10322" y="13062"/>
                    <a:pt x="10322" y="13003"/>
                  </a:cubicBezTo>
                  <a:close/>
                  <a:moveTo>
                    <a:pt x="10212" y="15184"/>
                  </a:moveTo>
                  <a:cubicBezTo>
                    <a:pt x="10210" y="15193"/>
                    <a:pt x="10210" y="15198"/>
                    <a:pt x="10210" y="15198"/>
                  </a:cubicBezTo>
                  <a:lnTo>
                    <a:pt x="10210" y="15198"/>
                  </a:lnTo>
                  <a:cubicBezTo>
                    <a:pt x="10210" y="15193"/>
                    <a:pt x="10211" y="15188"/>
                    <a:pt x="10212" y="15184"/>
                  </a:cubicBezTo>
                  <a:close/>
                  <a:moveTo>
                    <a:pt x="14810" y="12372"/>
                  </a:moveTo>
                  <a:lnTo>
                    <a:pt x="14810" y="12484"/>
                  </a:lnTo>
                  <a:cubicBezTo>
                    <a:pt x="14810" y="12537"/>
                    <a:pt x="14810" y="12569"/>
                    <a:pt x="14843" y="12622"/>
                  </a:cubicBezTo>
                  <a:lnTo>
                    <a:pt x="14843" y="12813"/>
                  </a:lnTo>
                  <a:cubicBezTo>
                    <a:pt x="14843" y="12951"/>
                    <a:pt x="14843" y="13115"/>
                    <a:pt x="14810" y="13279"/>
                  </a:cubicBezTo>
                  <a:cubicBezTo>
                    <a:pt x="14810" y="13443"/>
                    <a:pt x="14810" y="13608"/>
                    <a:pt x="14784" y="13798"/>
                  </a:cubicBezTo>
                  <a:cubicBezTo>
                    <a:pt x="14758" y="13963"/>
                    <a:pt x="14758" y="14127"/>
                    <a:pt x="14731" y="14291"/>
                  </a:cubicBezTo>
                  <a:lnTo>
                    <a:pt x="14731" y="14758"/>
                  </a:lnTo>
                  <a:lnTo>
                    <a:pt x="14731" y="14836"/>
                  </a:lnTo>
                  <a:lnTo>
                    <a:pt x="14731" y="14948"/>
                  </a:lnTo>
                  <a:lnTo>
                    <a:pt x="14731" y="15086"/>
                  </a:lnTo>
                  <a:lnTo>
                    <a:pt x="14731" y="15198"/>
                  </a:lnTo>
                  <a:cubicBezTo>
                    <a:pt x="14731" y="15198"/>
                    <a:pt x="14731" y="15139"/>
                    <a:pt x="14705" y="15086"/>
                  </a:cubicBezTo>
                  <a:cubicBezTo>
                    <a:pt x="14705" y="15034"/>
                    <a:pt x="14705" y="15001"/>
                    <a:pt x="14679" y="14948"/>
                  </a:cubicBezTo>
                  <a:lnTo>
                    <a:pt x="14679" y="14836"/>
                  </a:lnTo>
                  <a:lnTo>
                    <a:pt x="14679" y="14758"/>
                  </a:lnTo>
                  <a:cubicBezTo>
                    <a:pt x="14646" y="14620"/>
                    <a:pt x="14646" y="14455"/>
                    <a:pt x="14646" y="14291"/>
                  </a:cubicBezTo>
                  <a:cubicBezTo>
                    <a:pt x="14679" y="14127"/>
                    <a:pt x="14679" y="13963"/>
                    <a:pt x="14705" y="13772"/>
                  </a:cubicBezTo>
                  <a:cubicBezTo>
                    <a:pt x="14705" y="13608"/>
                    <a:pt x="14731" y="13417"/>
                    <a:pt x="14731" y="13253"/>
                  </a:cubicBezTo>
                  <a:cubicBezTo>
                    <a:pt x="14758" y="13089"/>
                    <a:pt x="14784" y="12951"/>
                    <a:pt x="14784" y="12813"/>
                  </a:cubicBezTo>
                  <a:lnTo>
                    <a:pt x="14784" y="12622"/>
                  </a:lnTo>
                  <a:lnTo>
                    <a:pt x="14784" y="12484"/>
                  </a:lnTo>
                  <a:cubicBezTo>
                    <a:pt x="14810" y="12405"/>
                    <a:pt x="14810" y="12372"/>
                    <a:pt x="14810" y="12372"/>
                  </a:cubicBezTo>
                  <a:close/>
                  <a:moveTo>
                    <a:pt x="18129" y="11610"/>
                  </a:moveTo>
                  <a:lnTo>
                    <a:pt x="18129" y="11610"/>
                  </a:lnTo>
                  <a:cubicBezTo>
                    <a:pt x="18155" y="11663"/>
                    <a:pt x="18181" y="11715"/>
                    <a:pt x="18208" y="11801"/>
                  </a:cubicBezTo>
                  <a:cubicBezTo>
                    <a:pt x="18234" y="11879"/>
                    <a:pt x="18260" y="11965"/>
                    <a:pt x="18293" y="12044"/>
                  </a:cubicBezTo>
                  <a:cubicBezTo>
                    <a:pt x="18346" y="12208"/>
                    <a:pt x="18398" y="12431"/>
                    <a:pt x="18457" y="12648"/>
                  </a:cubicBezTo>
                  <a:cubicBezTo>
                    <a:pt x="18510" y="12898"/>
                    <a:pt x="18562" y="13141"/>
                    <a:pt x="18622" y="13391"/>
                  </a:cubicBezTo>
                  <a:cubicBezTo>
                    <a:pt x="18674" y="13634"/>
                    <a:pt x="18700" y="13884"/>
                    <a:pt x="18727" y="14101"/>
                  </a:cubicBezTo>
                  <a:cubicBezTo>
                    <a:pt x="18753" y="14344"/>
                    <a:pt x="18786" y="14567"/>
                    <a:pt x="18812" y="14758"/>
                  </a:cubicBezTo>
                  <a:lnTo>
                    <a:pt x="18812" y="15001"/>
                  </a:lnTo>
                  <a:lnTo>
                    <a:pt x="18812" y="15198"/>
                  </a:lnTo>
                  <a:cubicBezTo>
                    <a:pt x="18812" y="15139"/>
                    <a:pt x="18786" y="15086"/>
                    <a:pt x="18786" y="15001"/>
                  </a:cubicBezTo>
                  <a:cubicBezTo>
                    <a:pt x="18753" y="14948"/>
                    <a:pt x="18753" y="14836"/>
                    <a:pt x="18753" y="14758"/>
                  </a:cubicBezTo>
                  <a:cubicBezTo>
                    <a:pt x="18727" y="14567"/>
                    <a:pt x="18674" y="14344"/>
                    <a:pt x="18648" y="14127"/>
                  </a:cubicBezTo>
                  <a:cubicBezTo>
                    <a:pt x="18622" y="13884"/>
                    <a:pt x="18562" y="13634"/>
                    <a:pt x="18536" y="13391"/>
                  </a:cubicBezTo>
                  <a:cubicBezTo>
                    <a:pt x="18484" y="13141"/>
                    <a:pt x="18424" y="12898"/>
                    <a:pt x="18372" y="12675"/>
                  </a:cubicBezTo>
                  <a:cubicBezTo>
                    <a:pt x="18319" y="12458"/>
                    <a:pt x="18260" y="12241"/>
                    <a:pt x="18234" y="12044"/>
                  </a:cubicBezTo>
                  <a:cubicBezTo>
                    <a:pt x="18208" y="11965"/>
                    <a:pt x="18181" y="11879"/>
                    <a:pt x="18155" y="11801"/>
                  </a:cubicBezTo>
                  <a:cubicBezTo>
                    <a:pt x="18155" y="11748"/>
                    <a:pt x="18129" y="11663"/>
                    <a:pt x="18129" y="11610"/>
                  </a:cubicBezTo>
                  <a:close/>
                  <a:moveTo>
                    <a:pt x="19495" y="14101"/>
                  </a:moveTo>
                  <a:cubicBezTo>
                    <a:pt x="19495" y="14101"/>
                    <a:pt x="19522" y="14101"/>
                    <a:pt x="19522" y="14153"/>
                  </a:cubicBezTo>
                  <a:cubicBezTo>
                    <a:pt x="19548" y="14179"/>
                    <a:pt x="19548" y="14239"/>
                    <a:pt x="19574" y="14291"/>
                  </a:cubicBezTo>
                  <a:cubicBezTo>
                    <a:pt x="19574" y="14377"/>
                    <a:pt x="19607" y="14429"/>
                    <a:pt x="19633" y="14508"/>
                  </a:cubicBezTo>
                  <a:cubicBezTo>
                    <a:pt x="19633" y="14593"/>
                    <a:pt x="19660" y="14705"/>
                    <a:pt x="19660" y="14784"/>
                  </a:cubicBezTo>
                  <a:cubicBezTo>
                    <a:pt x="19660" y="14869"/>
                    <a:pt x="19686" y="14948"/>
                    <a:pt x="19686" y="15060"/>
                  </a:cubicBezTo>
                  <a:lnTo>
                    <a:pt x="19686" y="15277"/>
                  </a:lnTo>
                  <a:cubicBezTo>
                    <a:pt x="19686" y="15329"/>
                    <a:pt x="19686" y="15388"/>
                    <a:pt x="19660" y="15441"/>
                  </a:cubicBezTo>
                  <a:cubicBezTo>
                    <a:pt x="19660" y="15388"/>
                    <a:pt x="19633" y="15329"/>
                    <a:pt x="19633" y="15277"/>
                  </a:cubicBezTo>
                  <a:cubicBezTo>
                    <a:pt x="19633" y="15224"/>
                    <a:pt x="19607" y="15139"/>
                    <a:pt x="19607" y="15060"/>
                  </a:cubicBezTo>
                  <a:cubicBezTo>
                    <a:pt x="19574" y="14974"/>
                    <a:pt x="19574" y="14896"/>
                    <a:pt x="19574" y="14784"/>
                  </a:cubicBezTo>
                  <a:cubicBezTo>
                    <a:pt x="19548" y="14705"/>
                    <a:pt x="19548" y="14620"/>
                    <a:pt x="19548" y="14541"/>
                  </a:cubicBezTo>
                  <a:cubicBezTo>
                    <a:pt x="19522" y="14455"/>
                    <a:pt x="19522" y="14377"/>
                    <a:pt x="19522" y="14317"/>
                  </a:cubicBezTo>
                  <a:cubicBezTo>
                    <a:pt x="19522" y="14239"/>
                    <a:pt x="19522" y="14179"/>
                    <a:pt x="19495" y="14153"/>
                  </a:cubicBezTo>
                  <a:lnTo>
                    <a:pt x="19495" y="14101"/>
                  </a:lnTo>
                  <a:close/>
                  <a:moveTo>
                    <a:pt x="13391" y="12622"/>
                  </a:moveTo>
                  <a:cubicBezTo>
                    <a:pt x="13391" y="12701"/>
                    <a:pt x="13417" y="12839"/>
                    <a:pt x="13417" y="12977"/>
                  </a:cubicBezTo>
                  <a:cubicBezTo>
                    <a:pt x="13417" y="13115"/>
                    <a:pt x="13417" y="13279"/>
                    <a:pt x="13443" y="13443"/>
                  </a:cubicBezTo>
                  <a:cubicBezTo>
                    <a:pt x="13443" y="13634"/>
                    <a:pt x="13443" y="13798"/>
                    <a:pt x="13470" y="13989"/>
                  </a:cubicBezTo>
                  <a:cubicBezTo>
                    <a:pt x="13470" y="14179"/>
                    <a:pt x="13496" y="14377"/>
                    <a:pt x="13529" y="14541"/>
                  </a:cubicBezTo>
                  <a:cubicBezTo>
                    <a:pt x="13529" y="14705"/>
                    <a:pt x="13555" y="14869"/>
                    <a:pt x="13581" y="15034"/>
                  </a:cubicBezTo>
                  <a:cubicBezTo>
                    <a:pt x="13581" y="15165"/>
                    <a:pt x="13608" y="15277"/>
                    <a:pt x="13608" y="15362"/>
                  </a:cubicBezTo>
                  <a:cubicBezTo>
                    <a:pt x="13608" y="15441"/>
                    <a:pt x="13634" y="15467"/>
                    <a:pt x="13634" y="15467"/>
                  </a:cubicBezTo>
                  <a:cubicBezTo>
                    <a:pt x="13634" y="15467"/>
                    <a:pt x="13608" y="15441"/>
                    <a:pt x="13581" y="15362"/>
                  </a:cubicBezTo>
                  <a:cubicBezTo>
                    <a:pt x="13581" y="15277"/>
                    <a:pt x="13555" y="15165"/>
                    <a:pt x="13529" y="15034"/>
                  </a:cubicBezTo>
                  <a:cubicBezTo>
                    <a:pt x="13496" y="14896"/>
                    <a:pt x="13470" y="14731"/>
                    <a:pt x="13443" y="14541"/>
                  </a:cubicBezTo>
                  <a:cubicBezTo>
                    <a:pt x="13417" y="14377"/>
                    <a:pt x="13391" y="14179"/>
                    <a:pt x="13365" y="13989"/>
                  </a:cubicBezTo>
                  <a:cubicBezTo>
                    <a:pt x="13365" y="13825"/>
                    <a:pt x="13365" y="13634"/>
                    <a:pt x="13332" y="13443"/>
                  </a:cubicBezTo>
                  <a:cubicBezTo>
                    <a:pt x="13332" y="13279"/>
                    <a:pt x="13365" y="13115"/>
                    <a:pt x="13365" y="12977"/>
                  </a:cubicBezTo>
                  <a:cubicBezTo>
                    <a:pt x="13365" y="12839"/>
                    <a:pt x="13365" y="12701"/>
                    <a:pt x="13391" y="12622"/>
                  </a:cubicBezTo>
                  <a:close/>
                  <a:moveTo>
                    <a:pt x="16019" y="13470"/>
                  </a:moveTo>
                  <a:lnTo>
                    <a:pt x="16019" y="13581"/>
                  </a:lnTo>
                  <a:lnTo>
                    <a:pt x="16019" y="13719"/>
                  </a:lnTo>
                  <a:cubicBezTo>
                    <a:pt x="16019" y="13825"/>
                    <a:pt x="16046" y="13936"/>
                    <a:pt x="16046" y="14074"/>
                  </a:cubicBezTo>
                  <a:cubicBezTo>
                    <a:pt x="16046" y="14212"/>
                    <a:pt x="16072" y="14344"/>
                    <a:pt x="16098" y="14455"/>
                  </a:cubicBezTo>
                  <a:cubicBezTo>
                    <a:pt x="16098" y="14593"/>
                    <a:pt x="16124" y="14731"/>
                    <a:pt x="16157" y="14869"/>
                  </a:cubicBezTo>
                  <a:cubicBezTo>
                    <a:pt x="16184" y="14974"/>
                    <a:pt x="16210" y="15086"/>
                    <a:pt x="16236" y="15198"/>
                  </a:cubicBezTo>
                  <a:cubicBezTo>
                    <a:pt x="16262" y="15250"/>
                    <a:pt x="16262" y="15277"/>
                    <a:pt x="16289" y="15329"/>
                  </a:cubicBezTo>
                  <a:cubicBezTo>
                    <a:pt x="16289" y="15362"/>
                    <a:pt x="16322" y="15388"/>
                    <a:pt x="16322" y="15415"/>
                  </a:cubicBezTo>
                  <a:cubicBezTo>
                    <a:pt x="16348" y="15494"/>
                    <a:pt x="16348" y="15526"/>
                    <a:pt x="16348" y="15526"/>
                  </a:cubicBezTo>
                  <a:cubicBezTo>
                    <a:pt x="16348" y="15526"/>
                    <a:pt x="16322" y="15494"/>
                    <a:pt x="16289" y="15441"/>
                  </a:cubicBezTo>
                  <a:cubicBezTo>
                    <a:pt x="16289" y="15415"/>
                    <a:pt x="16262" y="15388"/>
                    <a:pt x="16236" y="15329"/>
                  </a:cubicBezTo>
                  <a:cubicBezTo>
                    <a:pt x="16236" y="15303"/>
                    <a:pt x="16210" y="15250"/>
                    <a:pt x="16184" y="15198"/>
                  </a:cubicBezTo>
                  <a:cubicBezTo>
                    <a:pt x="16157" y="15112"/>
                    <a:pt x="16098" y="15001"/>
                    <a:pt x="16072" y="14869"/>
                  </a:cubicBezTo>
                  <a:cubicBezTo>
                    <a:pt x="16046" y="14758"/>
                    <a:pt x="16019" y="14620"/>
                    <a:pt x="15993" y="14482"/>
                  </a:cubicBezTo>
                  <a:cubicBezTo>
                    <a:pt x="15960" y="14344"/>
                    <a:pt x="15960" y="14212"/>
                    <a:pt x="15960" y="14074"/>
                  </a:cubicBezTo>
                  <a:lnTo>
                    <a:pt x="15960" y="13719"/>
                  </a:lnTo>
                  <a:cubicBezTo>
                    <a:pt x="15960" y="13687"/>
                    <a:pt x="15993" y="13634"/>
                    <a:pt x="15993" y="13581"/>
                  </a:cubicBezTo>
                  <a:cubicBezTo>
                    <a:pt x="15993" y="13555"/>
                    <a:pt x="15993" y="13496"/>
                    <a:pt x="16019" y="13470"/>
                  </a:cubicBezTo>
                  <a:close/>
                  <a:moveTo>
                    <a:pt x="21743" y="12372"/>
                  </a:moveTo>
                  <a:cubicBezTo>
                    <a:pt x="21769" y="12458"/>
                    <a:pt x="21795" y="12596"/>
                    <a:pt x="21822" y="12760"/>
                  </a:cubicBezTo>
                  <a:cubicBezTo>
                    <a:pt x="21848" y="12898"/>
                    <a:pt x="21874" y="13089"/>
                    <a:pt x="21907" y="13279"/>
                  </a:cubicBezTo>
                  <a:cubicBezTo>
                    <a:pt x="21933" y="13470"/>
                    <a:pt x="21960" y="13687"/>
                    <a:pt x="21986" y="13910"/>
                  </a:cubicBezTo>
                  <a:cubicBezTo>
                    <a:pt x="21986" y="14101"/>
                    <a:pt x="22012" y="14317"/>
                    <a:pt x="22012" y="14508"/>
                  </a:cubicBezTo>
                  <a:cubicBezTo>
                    <a:pt x="22039" y="14705"/>
                    <a:pt x="22039" y="14896"/>
                    <a:pt x="22039" y="15060"/>
                  </a:cubicBezTo>
                  <a:lnTo>
                    <a:pt x="22039" y="15415"/>
                  </a:lnTo>
                  <a:cubicBezTo>
                    <a:pt x="22039" y="15526"/>
                    <a:pt x="22012" y="15579"/>
                    <a:pt x="22012" y="15579"/>
                  </a:cubicBezTo>
                  <a:lnTo>
                    <a:pt x="22012" y="15415"/>
                  </a:lnTo>
                  <a:cubicBezTo>
                    <a:pt x="22012" y="15329"/>
                    <a:pt x="21986" y="15198"/>
                    <a:pt x="21986" y="15060"/>
                  </a:cubicBezTo>
                  <a:cubicBezTo>
                    <a:pt x="21960" y="14896"/>
                    <a:pt x="21960" y="14705"/>
                    <a:pt x="21933" y="14508"/>
                  </a:cubicBezTo>
                  <a:cubicBezTo>
                    <a:pt x="21933" y="14317"/>
                    <a:pt x="21907" y="14101"/>
                    <a:pt x="21874" y="13910"/>
                  </a:cubicBezTo>
                  <a:cubicBezTo>
                    <a:pt x="21874" y="13687"/>
                    <a:pt x="21848" y="13496"/>
                    <a:pt x="21822" y="13305"/>
                  </a:cubicBezTo>
                  <a:cubicBezTo>
                    <a:pt x="21795" y="13089"/>
                    <a:pt x="21795" y="12924"/>
                    <a:pt x="21769" y="12760"/>
                  </a:cubicBezTo>
                  <a:cubicBezTo>
                    <a:pt x="21769" y="12596"/>
                    <a:pt x="21743" y="12484"/>
                    <a:pt x="21743" y="12372"/>
                  </a:cubicBezTo>
                  <a:close/>
                  <a:moveTo>
                    <a:pt x="19082" y="13443"/>
                  </a:moveTo>
                  <a:cubicBezTo>
                    <a:pt x="19114" y="13470"/>
                    <a:pt x="19114" y="13496"/>
                    <a:pt x="19141" y="13555"/>
                  </a:cubicBezTo>
                  <a:cubicBezTo>
                    <a:pt x="19141" y="13555"/>
                    <a:pt x="19167" y="13581"/>
                    <a:pt x="19167" y="13608"/>
                  </a:cubicBezTo>
                  <a:cubicBezTo>
                    <a:pt x="19193" y="13634"/>
                    <a:pt x="19193" y="13660"/>
                    <a:pt x="19193" y="13687"/>
                  </a:cubicBezTo>
                  <a:cubicBezTo>
                    <a:pt x="19246" y="13798"/>
                    <a:pt x="19279" y="13910"/>
                    <a:pt x="19305" y="14048"/>
                  </a:cubicBezTo>
                  <a:cubicBezTo>
                    <a:pt x="19331" y="14212"/>
                    <a:pt x="19357" y="14344"/>
                    <a:pt x="19384" y="14508"/>
                  </a:cubicBezTo>
                  <a:lnTo>
                    <a:pt x="19384" y="14948"/>
                  </a:lnTo>
                  <a:lnTo>
                    <a:pt x="19384" y="15329"/>
                  </a:lnTo>
                  <a:cubicBezTo>
                    <a:pt x="19384" y="15441"/>
                    <a:pt x="19357" y="15553"/>
                    <a:pt x="19357" y="15605"/>
                  </a:cubicBezTo>
                  <a:cubicBezTo>
                    <a:pt x="19357" y="15691"/>
                    <a:pt x="19331" y="15717"/>
                    <a:pt x="19331" y="15717"/>
                  </a:cubicBezTo>
                  <a:lnTo>
                    <a:pt x="19331" y="15605"/>
                  </a:lnTo>
                  <a:lnTo>
                    <a:pt x="19331" y="15329"/>
                  </a:lnTo>
                  <a:cubicBezTo>
                    <a:pt x="19331" y="15224"/>
                    <a:pt x="19305" y="15086"/>
                    <a:pt x="19305" y="14948"/>
                  </a:cubicBezTo>
                  <a:cubicBezTo>
                    <a:pt x="19305" y="14810"/>
                    <a:pt x="19305" y="14646"/>
                    <a:pt x="19279" y="14508"/>
                  </a:cubicBezTo>
                  <a:cubicBezTo>
                    <a:pt x="19279" y="14377"/>
                    <a:pt x="19246" y="14212"/>
                    <a:pt x="19219" y="14074"/>
                  </a:cubicBezTo>
                  <a:cubicBezTo>
                    <a:pt x="19193" y="13936"/>
                    <a:pt x="19193" y="13798"/>
                    <a:pt x="19141" y="13687"/>
                  </a:cubicBezTo>
                  <a:lnTo>
                    <a:pt x="19141" y="13634"/>
                  </a:lnTo>
                  <a:cubicBezTo>
                    <a:pt x="19114" y="13608"/>
                    <a:pt x="19114" y="13581"/>
                    <a:pt x="19114" y="13555"/>
                  </a:cubicBezTo>
                  <a:cubicBezTo>
                    <a:pt x="19082" y="13496"/>
                    <a:pt x="19082" y="13470"/>
                    <a:pt x="19082" y="13443"/>
                  </a:cubicBezTo>
                  <a:close/>
                  <a:moveTo>
                    <a:pt x="18727" y="13115"/>
                  </a:moveTo>
                  <a:lnTo>
                    <a:pt x="18727" y="13115"/>
                  </a:lnTo>
                  <a:cubicBezTo>
                    <a:pt x="18753" y="13141"/>
                    <a:pt x="18753" y="13194"/>
                    <a:pt x="18786" y="13253"/>
                  </a:cubicBezTo>
                  <a:cubicBezTo>
                    <a:pt x="18812" y="13279"/>
                    <a:pt x="18838" y="13358"/>
                    <a:pt x="18838" y="13417"/>
                  </a:cubicBezTo>
                  <a:cubicBezTo>
                    <a:pt x="18891" y="13555"/>
                    <a:pt x="18917" y="13687"/>
                    <a:pt x="18976" y="13884"/>
                  </a:cubicBezTo>
                  <a:cubicBezTo>
                    <a:pt x="19003" y="14048"/>
                    <a:pt x="19055" y="14212"/>
                    <a:pt x="19082" y="14403"/>
                  </a:cubicBezTo>
                  <a:cubicBezTo>
                    <a:pt x="19114" y="14567"/>
                    <a:pt x="19114" y="14758"/>
                    <a:pt x="19141" y="14922"/>
                  </a:cubicBezTo>
                  <a:lnTo>
                    <a:pt x="19141" y="15415"/>
                  </a:lnTo>
                  <a:lnTo>
                    <a:pt x="19141" y="15579"/>
                  </a:lnTo>
                  <a:cubicBezTo>
                    <a:pt x="19141" y="15632"/>
                    <a:pt x="19114" y="15691"/>
                    <a:pt x="19114" y="15743"/>
                  </a:cubicBezTo>
                  <a:cubicBezTo>
                    <a:pt x="19114" y="15691"/>
                    <a:pt x="19082" y="15632"/>
                    <a:pt x="19082" y="15579"/>
                  </a:cubicBezTo>
                  <a:lnTo>
                    <a:pt x="19082" y="15415"/>
                  </a:lnTo>
                  <a:cubicBezTo>
                    <a:pt x="19082" y="15277"/>
                    <a:pt x="19055" y="15112"/>
                    <a:pt x="19055" y="14948"/>
                  </a:cubicBezTo>
                  <a:cubicBezTo>
                    <a:pt x="19029" y="14758"/>
                    <a:pt x="19003" y="14593"/>
                    <a:pt x="18976" y="14403"/>
                  </a:cubicBezTo>
                  <a:cubicBezTo>
                    <a:pt x="18950" y="14239"/>
                    <a:pt x="18917" y="14048"/>
                    <a:pt x="18891" y="13884"/>
                  </a:cubicBezTo>
                  <a:cubicBezTo>
                    <a:pt x="18865" y="13719"/>
                    <a:pt x="18838" y="13555"/>
                    <a:pt x="18786" y="13443"/>
                  </a:cubicBezTo>
                  <a:cubicBezTo>
                    <a:pt x="18786" y="13358"/>
                    <a:pt x="18753" y="13305"/>
                    <a:pt x="18753" y="13253"/>
                  </a:cubicBezTo>
                  <a:cubicBezTo>
                    <a:pt x="18727" y="13194"/>
                    <a:pt x="18727" y="13141"/>
                    <a:pt x="18727" y="13115"/>
                  </a:cubicBezTo>
                  <a:close/>
                  <a:moveTo>
                    <a:pt x="15336" y="12267"/>
                  </a:moveTo>
                  <a:cubicBezTo>
                    <a:pt x="15362" y="12372"/>
                    <a:pt x="15388" y="12510"/>
                    <a:pt x="15415" y="12675"/>
                  </a:cubicBezTo>
                  <a:cubicBezTo>
                    <a:pt x="15415" y="12865"/>
                    <a:pt x="15441" y="13062"/>
                    <a:pt x="15441" y="13279"/>
                  </a:cubicBezTo>
                  <a:lnTo>
                    <a:pt x="15441" y="13963"/>
                  </a:lnTo>
                  <a:lnTo>
                    <a:pt x="15441" y="14646"/>
                  </a:lnTo>
                  <a:cubicBezTo>
                    <a:pt x="15467" y="14869"/>
                    <a:pt x="15441" y="15060"/>
                    <a:pt x="15441" y="15224"/>
                  </a:cubicBezTo>
                  <a:lnTo>
                    <a:pt x="15441" y="15658"/>
                  </a:lnTo>
                  <a:cubicBezTo>
                    <a:pt x="15441" y="15743"/>
                    <a:pt x="15415" y="15796"/>
                    <a:pt x="15415" y="15796"/>
                  </a:cubicBezTo>
                  <a:lnTo>
                    <a:pt x="15415" y="15658"/>
                  </a:lnTo>
                  <a:cubicBezTo>
                    <a:pt x="15415" y="15553"/>
                    <a:pt x="15388" y="15415"/>
                    <a:pt x="15388" y="15224"/>
                  </a:cubicBezTo>
                  <a:cubicBezTo>
                    <a:pt x="15388" y="15060"/>
                    <a:pt x="15388" y="14869"/>
                    <a:pt x="15362" y="14646"/>
                  </a:cubicBezTo>
                  <a:lnTo>
                    <a:pt x="15362" y="13963"/>
                  </a:lnTo>
                  <a:lnTo>
                    <a:pt x="15362" y="13279"/>
                  </a:lnTo>
                  <a:lnTo>
                    <a:pt x="15362" y="12675"/>
                  </a:lnTo>
                  <a:cubicBezTo>
                    <a:pt x="15336" y="12510"/>
                    <a:pt x="15336" y="12372"/>
                    <a:pt x="15336" y="12267"/>
                  </a:cubicBezTo>
                  <a:close/>
                  <a:moveTo>
                    <a:pt x="13626" y="15844"/>
                  </a:moveTo>
                  <a:lnTo>
                    <a:pt x="13626" y="15844"/>
                  </a:lnTo>
                  <a:cubicBezTo>
                    <a:pt x="13628" y="15848"/>
                    <a:pt x="13631" y="15851"/>
                    <a:pt x="13634" y="15855"/>
                  </a:cubicBezTo>
                  <a:cubicBezTo>
                    <a:pt x="13634" y="15859"/>
                    <a:pt x="13634" y="15864"/>
                    <a:pt x="13634" y="15868"/>
                  </a:cubicBezTo>
                  <a:lnTo>
                    <a:pt x="13634" y="15868"/>
                  </a:lnTo>
                  <a:cubicBezTo>
                    <a:pt x="13631" y="15859"/>
                    <a:pt x="13629" y="15851"/>
                    <a:pt x="13626" y="15844"/>
                  </a:cubicBezTo>
                  <a:close/>
                  <a:moveTo>
                    <a:pt x="15632" y="14377"/>
                  </a:moveTo>
                  <a:lnTo>
                    <a:pt x="15632" y="14429"/>
                  </a:lnTo>
                  <a:cubicBezTo>
                    <a:pt x="15632" y="14482"/>
                    <a:pt x="15632" y="14541"/>
                    <a:pt x="15664" y="14593"/>
                  </a:cubicBezTo>
                  <a:lnTo>
                    <a:pt x="15664" y="14869"/>
                  </a:lnTo>
                  <a:cubicBezTo>
                    <a:pt x="15691" y="14948"/>
                    <a:pt x="15691" y="15034"/>
                    <a:pt x="15691" y="15139"/>
                  </a:cubicBezTo>
                  <a:cubicBezTo>
                    <a:pt x="15691" y="15224"/>
                    <a:pt x="15717" y="15329"/>
                    <a:pt x="15717" y="15415"/>
                  </a:cubicBezTo>
                  <a:lnTo>
                    <a:pt x="15717" y="15658"/>
                  </a:lnTo>
                  <a:lnTo>
                    <a:pt x="15717" y="15855"/>
                  </a:lnTo>
                  <a:lnTo>
                    <a:pt x="15717" y="15908"/>
                  </a:lnTo>
                  <a:cubicBezTo>
                    <a:pt x="15717" y="15908"/>
                    <a:pt x="15717" y="15881"/>
                    <a:pt x="15691" y="15855"/>
                  </a:cubicBezTo>
                  <a:cubicBezTo>
                    <a:pt x="15691" y="15796"/>
                    <a:pt x="15664" y="15743"/>
                    <a:pt x="15664" y="15691"/>
                  </a:cubicBezTo>
                  <a:cubicBezTo>
                    <a:pt x="15664" y="15605"/>
                    <a:pt x="15632" y="15526"/>
                    <a:pt x="15632" y="15415"/>
                  </a:cubicBezTo>
                  <a:cubicBezTo>
                    <a:pt x="15605" y="15329"/>
                    <a:pt x="15605" y="15250"/>
                    <a:pt x="15605" y="15139"/>
                  </a:cubicBezTo>
                  <a:cubicBezTo>
                    <a:pt x="15605" y="15060"/>
                    <a:pt x="15605" y="14948"/>
                    <a:pt x="15579" y="14869"/>
                  </a:cubicBezTo>
                  <a:cubicBezTo>
                    <a:pt x="15579" y="14758"/>
                    <a:pt x="15605" y="14672"/>
                    <a:pt x="15605" y="14620"/>
                  </a:cubicBezTo>
                  <a:lnTo>
                    <a:pt x="15605" y="14429"/>
                  </a:lnTo>
                  <a:cubicBezTo>
                    <a:pt x="15605" y="14403"/>
                    <a:pt x="15632" y="14377"/>
                    <a:pt x="15632" y="14377"/>
                  </a:cubicBezTo>
                  <a:close/>
                  <a:moveTo>
                    <a:pt x="10079" y="15553"/>
                  </a:moveTo>
                  <a:cubicBezTo>
                    <a:pt x="10079" y="15579"/>
                    <a:pt x="10079" y="15579"/>
                    <a:pt x="10105" y="15605"/>
                  </a:cubicBezTo>
                  <a:cubicBezTo>
                    <a:pt x="10105" y="15632"/>
                    <a:pt x="10131" y="15632"/>
                    <a:pt x="10131" y="15658"/>
                  </a:cubicBezTo>
                  <a:cubicBezTo>
                    <a:pt x="10131" y="15691"/>
                    <a:pt x="10158" y="15717"/>
                    <a:pt x="10158" y="15743"/>
                  </a:cubicBezTo>
                  <a:lnTo>
                    <a:pt x="10158" y="15822"/>
                  </a:lnTo>
                  <a:cubicBezTo>
                    <a:pt x="10158" y="15822"/>
                    <a:pt x="10131" y="15855"/>
                    <a:pt x="10131" y="15881"/>
                  </a:cubicBezTo>
                  <a:lnTo>
                    <a:pt x="10131" y="15934"/>
                  </a:lnTo>
                  <a:cubicBezTo>
                    <a:pt x="10131" y="15908"/>
                    <a:pt x="10131" y="15908"/>
                    <a:pt x="10105" y="15881"/>
                  </a:cubicBezTo>
                  <a:cubicBezTo>
                    <a:pt x="10105" y="15881"/>
                    <a:pt x="10079" y="15855"/>
                    <a:pt x="10079" y="15822"/>
                  </a:cubicBezTo>
                  <a:cubicBezTo>
                    <a:pt x="10079" y="15796"/>
                    <a:pt x="10079" y="15770"/>
                    <a:pt x="10046" y="15743"/>
                  </a:cubicBezTo>
                  <a:lnTo>
                    <a:pt x="10046" y="15691"/>
                  </a:lnTo>
                  <a:cubicBezTo>
                    <a:pt x="10046" y="15658"/>
                    <a:pt x="10079" y="15632"/>
                    <a:pt x="10079" y="15605"/>
                  </a:cubicBezTo>
                  <a:lnTo>
                    <a:pt x="10079" y="15553"/>
                  </a:lnTo>
                  <a:close/>
                  <a:moveTo>
                    <a:pt x="20343" y="9146"/>
                  </a:moveTo>
                  <a:cubicBezTo>
                    <a:pt x="20369" y="9198"/>
                    <a:pt x="20396" y="9251"/>
                    <a:pt x="20396" y="9310"/>
                  </a:cubicBezTo>
                  <a:cubicBezTo>
                    <a:pt x="20429" y="9363"/>
                    <a:pt x="20455" y="9415"/>
                    <a:pt x="20455" y="9501"/>
                  </a:cubicBezTo>
                  <a:cubicBezTo>
                    <a:pt x="20481" y="9553"/>
                    <a:pt x="20507" y="9639"/>
                    <a:pt x="20534" y="9717"/>
                  </a:cubicBezTo>
                  <a:cubicBezTo>
                    <a:pt x="20534" y="9803"/>
                    <a:pt x="20560" y="9882"/>
                    <a:pt x="20593" y="9967"/>
                  </a:cubicBezTo>
                  <a:cubicBezTo>
                    <a:pt x="20672" y="10296"/>
                    <a:pt x="20757" y="10703"/>
                    <a:pt x="20810" y="11143"/>
                  </a:cubicBezTo>
                  <a:cubicBezTo>
                    <a:pt x="20862" y="11584"/>
                    <a:pt x="20921" y="12044"/>
                    <a:pt x="20948" y="12510"/>
                  </a:cubicBezTo>
                  <a:cubicBezTo>
                    <a:pt x="20974" y="12977"/>
                    <a:pt x="21000" y="13443"/>
                    <a:pt x="21000" y="13884"/>
                  </a:cubicBezTo>
                  <a:cubicBezTo>
                    <a:pt x="21000" y="14317"/>
                    <a:pt x="21000" y="14731"/>
                    <a:pt x="20974" y="15086"/>
                  </a:cubicBezTo>
                  <a:cubicBezTo>
                    <a:pt x="20974" y="15415"/>
                    <a:pt x="20974" y="15717"/>
                    <a:pt x="20948" y="15934"/>
                  </a:cubicBezTo>
                  <a:cubicBezTo>
                    <a:pt x="20948" y="15717"/>
                    <a:pt x="20948" y="15415"/>
                    <a:pt x="20921" y="15086"/>
                  </a:cubicBezTo>
                  <a:lnTo>
                    <a:pt x="20921" y="13884"/>
                  </a:lnTo>
                  <a:cubicBezTo>
                    <a:pt x="20921" y="13443"/>
                    <a:pt x="20889" y="12977"/>
                    <a:pt x="20862" y="12510"/>
                  </a:cubicBezTo>
                  <a:cubicBezTo>
                    <a:pt x="20836" y="12044"/>
                    <a:pt x="20783" y="11584"/>
                    <a:pt x="20724" y="11143"/>
                  </a:cubicBezTo>
                  <a:cubicBezTo>
                    <a:pt x="20672" y="10729"/>
                    <a:pt x="20619" y="10322"/>
                    <a:pt x="20534" y="9967"/>
                  </a:cubicBezTo>
                  <a:cubicBezTo>
                    <a:pt x="20507" y="9882"/>
                    <a:pt x="20481" y="9803"/>
                    <a:pt x="20481" y="9717"/>
                  </a:cubicBezTo>
                  <a:cubicBezTo>
                    <a:pt x="20455" y="9665"/>
                    <a:pt x="20455" y="9580"/>
                    <a:pt x="20429" y="9501"/>
                  </a:cubicBezTo>
                  <a:cubicBezTo>
                    <a:pt x="20396" y="9448"/>
                    <a:pt x="20396" y="9363"/>
                    <a:pt x="20369" y="9310"/>
                  </a:cubicBezTo>
                  <a:cubicBezTo>
                    <a:pt x="20369" y="9251"/>
                    <a:pt x="20343" y="9198"/>
                    <a:pt x="20343" y="9146"/>
                  </a:cubicBezTo>
                  <a:close/>
                  <a:moveTo>
                    <a:pt x="19824" y="14541"/>
                  </a:moveTo>
                  <a:cubicBezTo>
                    <a:pt x="19824" y="14541"/>
                    <a:pt x="19824" y="14567"/>
                    <a:pt x="19850" y="14593"/>
                  </a:cubicBezTo>
                  <a:cubicBezTo>
                    <a:pt x="19850" y="14646"/>
                    <a:pt x="19877" y="14705"/>
                    <a:pt x="19877" y="14758"/>
                  </a:cubicBezTo>
                  <a:cubicBezTo>
                    <a:pt x="19903" y="14810"/>
                    <a:pt x="19903" y="14896"/>
                    <a:pt x="19936" y="14974"/>
                  </a:cubicBezTo>
                  <a:cubicBezTo>
                    <a:pt x="19936" y="15060"/>
                    <a:pt x="19962" y="15139"/>
                    <a:pt x="19962" y="15250"/>
                  </a:cubicBezTo>
                  <a:cubicBezTo>
                    <a:pt x="19962" y="15329"/>
                    <a:pt x="19962" y="15415"/>
                    <a:pt x="19988" y="15494"/>
                  </a:cubicBezTo>
                  <a:cubicBezTo>
                    <a:pt x="19988" y="15579"/>
                    <a:pt x="19988" y="15658"/>
                    <a:pt x="19962" y="15743"/>
                  </a:cubicBezTo>
                  <a:lnTo>
                    <a:pt x="19962" y="15881"/>
                  </a:lnTo>
                  <a:lnTo>
                    <a:pt x="19962" y="15960"/>
                  </a:lnTo>
                  <a:cubicBezTo>
                    <a:pt x="19962" y="15960"/>
                    <a:pt x="19962" y="15934"/>
                    <a:pt x="19936" y="15881"/>
                  </a:cubicBezTo>
                  <a:cubicBezTo>
                    <a:pt x="19936" y="15855"/>
                    <a:pt x="19936" y="15796"/>
                    <a:pt x="19903" y="15743"/>
                  </a:cubicBezTo>
                  <a:lnTo>
                    <a:pt x="19903" y="15494"/>
                  </a:lnTo>
                  <a:cubicBezTo>
                    <a:pt x="19877" y="15415"/>
                    <a:pt x="19877" y="15329"/>
                    <a:pt x="19877" y="15250"/>
                  </a:cubicBezTo>
                  <a:cubicBezTo>
                    <a:pt x="19850" y="15165"/>
                    <a:pt x="19850" y="15086"/>
                    <a:pt x="19850" y="15001"/>
                  </a:cubicBezTo>
                  <a:cubicBezTo>
                    <a:pt x="19824" y="14922"/>
                    <a:pt x="19824" y="14836"/>
                    <a:pt x="19824" y="14758"/>
                  </a:cubicBezTo>
                  <a:lnTo>
                    <a:pt x="19824" y="14593"/>
                  </a:lnTo>
                  <a:lnTo>
                    <a:pt x="19824" y="14541"/>
                  </a:lnTo>
                  <a:close/>
                  <a:moveTo>
                    <a:pt x="22012" y="12786"/>
                  </a:moveTo>
                  <a:cubicBezTo>
                    <a:pt x="22012" y="12786"/>
                    <a:pt x="22012" y="12839"/>
                    <a:pt x="22039" y="12924"/>
                  </a:cubicBezTo>
                  <a:cubicBezTo>
                    <a:pt x="22039" y="13003"/>
                    <a:pt x="22071" y="13141"/>
                    <a:pt x="22098" y="13305"/>
                  </a:cubicBezTo>
                  <a:cubicBezTo>
                    <a:pt x="22124" y="13443"/>
                    <a:pt x="22150" y="13634"/>
                    <a:pt x="22177" y="13825"/>
                  </a:cubicBezTo>
                  <a:cubicBezTo>
                    <a:pt x="22203" y="14015"/>
                    <a:pt x="22203" y="14212"/>
                    <a:pt x="22236" y="14429"/>
                  </a:cubicBezTo>
                  <a:cubicBezTo>
                    <a:pt x="22236" y="14620"/>
                    <a:pt x="22262" y="14836"/>
                    <a:pt x="22262" y="15034"/>
                  </a:cubicBezTo>
                  <a:lnTo>
                    <a:pt x="22262" y="15553"/>
                  </a:lnTo>
                  <a:lnTo>
                    <a:pt x="22262" y="15934"/>
                  </a:lnTo>
                  <a:cubicBezTo>
                    <a:pt x="22236" y="16019"/>
                    <a:pt x="22236" y="16072"/>
                    <a:pt x="22236" y="16072"/>
                  </a:cubicBezTo>
                  <a:lnTo>
                    <a:pt x="22236" y="15934"/>
                  </a:lnTo>
                  <a:cubicBezTo>
                    <a:pt x="22236" y="15855"/>
                    <a:pt x="22236" y="15717"/>
                    <a:pt x="22203" y="15553"/>
                  </a:cubicBezTo>
                  <a:cubicBezTo>
                    <a:pt x="22203" y="15415"/>
                    <a:pt x="22177" y="15224"/>
                    <a:pt x="22177" y="15034"/>
                  </a:cubicBezTo>
                  <a:cubicBezTo>
                    <a:pt x="22177" y="14836"/>
                    <a:pt x="22150" y="14646"/>
                    <a:pt x="22124" y="14429"/>
                  </a:cubicBezTo>
                  <a:cubicBezTo>
                    <a:pt x="22124" y="14239"/>
                    <a:pt x="22098" y="14015"/>
                    <a:pt x="22098" y="13825"/>
                  </a:cubicBezTo>
                  <a:cubicBezTo>
                    <a:pt x="22071" y="13634"/>
                    <a:pt x="22071" y="13470"/>
                    <a:pt x="22039" y="13305"/>
                  </a:cubicBezTo>
                  <a:cubicBezTo>
                    <a:pt x="22039" y="13141"/>
                    <a:pt x="22012" y="13029"/>
                    <a:pt x="22012" y="12924"/>
                  </a:cubicBezTo>
                  <a:lnTo>
                    <a:pt x="22012" y="12786"/>
                  </a:lnTo>
                  <a:close/>
                  <a:moveTo>
                    <a:pt x="20126" y="14810"/>
                  </a:moveTo>
                  <a:cubicBezTo>
                    <a:pt x="20126" y="14810"/>
                    <a:pt x="20126" y="14836"/>
                    <a:pt x="20153" y="14869"/>
                  </a:cubicBezTo>
                  <a:cubicBezTo>
                    <a:pt x="20179" y="14896"/>
                    <a:pt x="20179" y="14948"/>
                    <a:pt x="20205" y="15001"/>
                  </a:cubicBezTo>
                  <a:cubicBezTo>
                    <a:pt x="20231" y="15086"/>
                    <a:pt x="20231" y="15165"/>
                    <a:pt x="20264" y="15250"/>
                  </a:cubicBezTo>
                  <a:cubicBezTo>
                    <a:pt x="20291" y="15329"/>
                    <a:pt x="20291" y="15415"/>
                    <a:pt x="20291" y="15494"/>
                  </a:cubicBezTo>
                  <a:cubicBezTo>
                    <a:pt x="20317" y="15579"/>
                    <a:pt x="20317" y="15691"/>
                    <a:pt x="20317" y="15770"/>
                  </a:cubicBezTo>
                  <a:cubicBezTo>
                    <a:pt x="20317" y="15855"/>
                    <a:pt x="20291" y="15934"/>
                    <a:pt x="20291" y="15986"/>
                  </a:cubicBezTo>
                  <a:cubicBezTo>
                    <a:pt x="20291" y="16072"/>
                    <a:pt x="20291" y="16124"/>
                    <a:pt x="20264" y="16151"/>
                  </a:cubicBezTo>
                  <a:cubicBezTo>
                    <a:pt x="20264" y="16124"/>
                    <a:pt x="20231" y="16072"/>
                    <a:pt x="20231" y="15986"/>
                  </a:cubicBezTo>
                  <a:lnTo>
                    <a:pt x="20231" y="15770"/>
                  </a:lnTo>
                  <a:cubicBezTo>
                    <a:pt x="20231" y="15691"/>
                    <a:pt x="20205" y="15605"/>
                    <a:pt x="20205" y="15526"/>
                  </a:cubicBezTo>
                  <a:cubicBezTo>
                    <a:pt x="20205" y="15415"/>
                    <a:pt x="20179" y="15329"/>
                    <a:pt x="20179" y="15250"/>
                  </a:cubicBezTo>
                  <a:cubicBezTo>
                    <a:pt x="20179" y="15165"/>
                    <a:pt x="20153" y="15086"/>
                    <a:pt x="20153" y="15034"/>
                  </a:cubicBezTo>
                  <a:cubicBezTo>
                    <a:pt x="20153" y="14948"/>
                    <a:pt x="20153" y="14896"/>
                    <a:pt x="20126" y="14869"/>
                  </a:cubicBezTo>
                  <a:lnTo>
                    <a:pt x="20126" y="14810"/>
                  </a:lnTo>
                  <a:close/>
                  <a:moveTo>
                    <a:pt x="20396" y="15060"/>
                  </a:moveTo>
                  <a:cubicBezTo>
                    <a:pt x="20429" y="15086"/>
                    <a:pt x="20429" y="15139"/>
                    <a:pt x="20455" y="15198"/>
                  </a:cubicBezTo>
                  <a:cubicBezTo>
                    <a:pt x="20481" y="15277"/>
                    <a:pt x="20481" y="15362"/>
                    <a:pt x="20507" y="15441"/>
                  </a:cubicBezTo>
                  <a:cubicBezTo>
                    <a:pt x="20507" y="15494"/>
                    <a:pt x="20534" y="15605"/>
                    <a:pt x="20534" y="15691"/>
                  </a:cubicBezTo>
                  <a:lnTo>
                    <a:pt x="20534" y="15934"/>
                  </a:lnTo>
                  <a:lnTo>
                    <a:pt x="20534" y="16184"/>
                  </a:lnTo>
                  <a:cubicBezTo>
                    <a:pt x="20534" y="16236"/>
                    <a:pt x="20534" y="16289"/>
                    <a:pt x="20507" y="16315"/>
                  </a:cubicBezTo>
                  <a:cubicBezTo>
                    <a:pt x="20507" y="16289"/>
                    <a:pt x="20481" y="16236"/>
                    <a:pt x="20481" y="16184"/>
                  </a:cubicBezTo>
                  <a:cubicBezTo>
                    <a:pt x="20481" y="16098"/>
                    <a:pt x="20481" y="16019"/>
                    <a:pt x="20455" y="15934"/>
                  </a:cubicBezTo>
                  <a:lnTo>
                    <a:pt x="20455" y="15691"/>
                  </a:lnTo>
                  <a:cubicBezTo>
                    <a:pt x="20429" y="15605"/>
                    <a:pt x="20429" y="15526"/>
                    <a:pt x="20429" y="15441"/>
                  </a:cubicBezTo>
                  <a:cubicBezTo>
                    <a:pt x="20396" y="15362"/>
                    <a:pt x="20396" y="15277"/>
                    <a:pt x="20396" y="15224"/>
                  </a:cubicBezTo>
                  <a:lnTo>
                    <a:pt x="20396" y="15060"/>
                  </a:lnTo>
                  <a:close/>
                  <a:moveTo>
                    <a:pt x="10020" y="16072"/>
                  </a:moveTo>
                  <a:cubicBezTo>
                    <a:pt x="10020" y="16072"/>
                    <a:pt x="10020" y="16098"/>
                    <a:pt x="10046" y="16098"/>
                  </a:cubicBezTo>
                  <a:cubicBezTo>
                    <a:pt x="10046" y="16098"/>
                    <a:pt x="10079" y="16124"/>
                    <a:pt x="10079" y="16151"/>
                  </a:cubicBezTo>
                  <a:cubicBezTo>
                    <a:pt x="10105" y="16151"/>
                    <a:pt x="10105" y="16184"/>
                    <a:pt x="10105" y="16210"/>
                  </a:cubicBezTo>
                  <a:cubicBezTo>
                    <a:pt x="10131" y="16210"/>
                    <a:pt x="10131" y="16236"/>
                    <a:pt x="10131" y="16262"/>
                  </a:cubicBezTo>
                  <a:cubicBezTo>
                    <a:pt x="10131" y="16289"/>
                    <a:pt x="10105" y="16315"/>
                    <a:pt x="10105" y="16315"/>
                  </a:cubicBezTo>
                  <a:lnTo>
                    <a:pt x="10105" y="16374"/>
                  </a:lnTo>
                  <a:cubicBezTo>
                    <a:pt x="10105" y="16348"/>
                    <a:pt x="10079" y="16348"/>
                    <a:pt x="10079" y="16315"/>
                  </a:cubicBezTo>
                  <a:lnTo>
                    <a:pt x="10046" y="16289"/>
                  </a:lnTo>
                  <a:cubicBezTo>
                    <a:pt x="10046" y="16262"/>
                    <a:pt x="10020" y="16236"/>
                    <a:pt x="10020" y="16236"/>
                  </a:cubicBezTo>
                  <a:lnTo>
                    <a:pt x="10020" y="16184"/>
                  </a:lnTo>
                  <a:lnTo>
                    <a:pt x="10020" y="16098"/>
                  </a:lnTo>
                  <a:lnTo>
                    <a:pt x="10020" y="16072"/>
                  </a:lnTo>
                  <a:close/>
                  <a:moveTo>
                    <a:pt x="14784" y="15467"/>
                  </a:moveTo>
                  <a:cubicBezTo>
                    <a:pt x="14810" y="15494"/>
                    <a:pt x="14843" y="15553"/>
                    <a:pt x="14843" y="15579"/>
                  </a:cubicBezTo>
                  <a:cubicBezTo>
                    <a:pt x="14869" y="15632"/>
                    <a:pt x="14896" y="15691"/>
                    <a:pt x="14896" y="15743"/>
                  </a:cubicBezTo>
                  <a:cubicBezTo>
                    <a:pt x="14922" y="15822"/>
                    <a:pt x="14948" y="15881"/>
                    <a:pt x="14948" y="15934"/>
                  </a:cubicBezTo>
                  <a:cubicBezTo>
                    <a:pt x="14974" y="16019"/>
                    <a:pt x="14974" y="16072"/>
                    <a:pt x="14974" y="16124"/>
                  </a:cubicBezTo>
                  <a:cubicBezTo>
                    <a:pt x="15007" y="16210"/>
                    <a:pt x="15007" y="16262"/>
                    <a:pt x="15007" y="16315"/>
                  </a:cubicBezTo>
                  <a:lnTo>
                    <a:pt x="15007" y="16427"/>
                  </a:lnTo>
                  <a:lnTo>
                    <a:pt x="15007" y="16479"/>
                  </a:lnTo>
                  <a:cubicBezTo>
                    <a:pt x="15007" y="16479"/>
                    <a:pt x="15007" y="16453"/>
                    <a:pt x="14974" y="16427"/>
                  </a:cubicBezTo>
                  <a:cubicBezTo>
                    <a:pt x="14974" y="16400"/>
                    <a:pt x="14948" y="16374"/>
                    <a:pt x="14948" y="16315"/>
                  </a:cubicBezTo>
                  <a:cubicBezTo>
                    <a:pt x="14948" y="16262"/>
                    <a:pt x="14922" y="16210"/>
                    <a:pt x="14896" y="16151"/>
                  </a:cubicBezTo>
                  <a:cubicBezTo>
                    <a:pt x="14896" y="16098"/>
                    <a:pt x="14869" y="16019"/>
                    <a:pt x="14869" y="15960"/>
                  </a:cubicBezTo>
                  <a:cubicBezTo>
                    <a:pt x="14843" y="15908"/>
                    <a:pt x="14843" y="15822"/>
                    <a:pt x="14810" y="15770"/>
                  </a:cubicBezTo>
                  <a:cubicBezTo>
                    <a:pt x="14810" y="15717"/>
                    <a:pt x="14810" y="15658"/>
                    <a:pt x="14784" y="15605"/>
                  </a:cubicBezTo>
                  <a:lnTo>
                    <a:pt x="14784" y="15494"/>
                  </a:lnTo>
                  <a:lnTo>
                    <a:pt x="14784" y="15467"/>
                  </a:lnTo>
                  <a:close/>
                  <a:moveTo>
                    <a:pt x="21329" y="9146"/>
                  </a:moveTo>
                  <a:cubicBezTo>
                    <a:pt x="21330" y="9148"/>
                    <a:pt x="21382" y="9253"/>
                    <a:pt x="21493" y="9448"/>
                  </a:cubicBezTo>
                  <a:cubicBezTo>
                    <a:pt x="21605" y="9639"/>
                    <a:pt x="21769" y="9908"/>
                    <a:pt x="21933" y="10237"/>
                  </a:cubicBezTo>
                  <a:cubicBezTo>
                    <a:pt x="22039" y="10401"/>
                    <a:pt x="22124" y="10565"/>
                    <a:pt x="22236" y="10762"/>
                  </a:cubicBezTo>
                  <a:cubicBezTo>
                    <a:pt x="22315" y="10953"/>
                    <a:pt x="22400" y="11170"/>
                    <a:pt x="22453" y="11419"/>
                  </a:cubicBezTo>
                  <a:cubicBezTo>
                    <a:pt x="22479" y="11636"/>
                    <a:pt x="22531" y="11879"/>
                    <a:pt x="22564" y="12129"/>
                  </a:cubicBezTo>
                  <a:cubicBezTo>
                    <a:pt x="22617" y="12346"/>
                    <a:pt x="22643" y="12596"/>
                    <a:pt x="22669" y="12839"/>
                  </a:cubicBezTo>
                  <a:cubicBezTo>
                    <a:pt x="22755" y="13332"/>
                    <a:pt x="22807" y="13825"/>
                    <a:pt x="22860" y="14291"/>
                  </a:cubicBezTo>
                  <a:cubicBezTo>
                    <a:pt x="22919" y="14758"/>
                    <a:pt x="22945" y="15198"/>
                    <a:pt x="22972" y="15579"/>
                  </a:cubicBezTo>
                  <a:cubicBezTo>
                    <a:pt x="22998" y="15934"/>
                    <a:pt x="22998" y="16262"/>
                    <a:pt x="22998" y="16479"/>
                  </a:cubicBezTo>
                  <a:cubicBezTo>
                    <a:pt x="22972" y="16262"/>
                    <a:pt x="22945" y="15960"/>
                    <a:pt x="22919" y="15579"/>
                  </a:cubicBezTo>
                  <a:cubicBezTo>
                    <a:pt x="22860" y="15198"/>
                    <a:pt x="22834" y="14784"/>
                    <a:pt x="22781" y="14317"/>
                  </a:cubicBezTo>
                  <a:cubicBezTo>
                    <a:pt x="22729" y="13851"/>
                    <a:pt x="22643" y="13358"/>
                    <a:pt x="22591" y="12865"/>
                  </a:cubicBezTo>
                  <a:cubicBezTo>
                    <a:pt x="22564" y="12622"/>
                    <a:pt x="22505" y="12372"/>
                    <a:pt x="22479" y="12129"/>
                  </a:cubicBezTo>
                  <a:cubicBezTo>
                    <a:pt x="22453" y="11879"/>
                    <a:pt x="22400" y="11663"/>
                    <a:pt x="22367" y="11419"/>
                  </a:cubicBezTo>
                  <a:cubicBezTo>
                    <a:pt x="22315" y="11196"/>
                    <a:pt x="22236" y="10979"/>
                    <a:pt x="22150" y="10789"/>
                  </a:cubicBezTo>
                  <a:cubicBezTo>
                    <a:pt x="22071" y="10598"/>
                    <a:pt x="21986" y="10434"/>
                    <a:pt x="21907" y="10269"/>
                  </a:cubicBezTo>
                  <a:cubicBezTo>
                    <a:pt x="21710" y="9941"/>
                    <a:pt x="21579" y="9665"/>
                    <a:pt x="21467" y="9448"/>
                  </a:cubicBezTo>
                  <a:cubicBezTo>
                    <a:pt x="21382" y="9253"/>
                    <a:pt x="21330" y="9148"/>
                    <a:pt x="21329" y="9146"/>
                  </a:cubicBezTo>
                  <a:close/>
                  <a:moveTo>
                    <a:pt x="16184" y="6077"/>
                  </a:moveTo>
                  <a:cubicBezTo>
                    <a:pt x="16322" y="6353"/>
                    <a:pt x="16512" y="6734"/>
                    <a:pt x="16703" y="7253"/>
                  </a:cubicBezTo>
                  <a:cubicBezTo>
                    <a:pt x="16867" y="7746"/>
                    <a:pt x="17005" y="8351"/>
                    <a:pt x="17058" y="9008"/>
                  </a:cubicBezTo>
                  <a:cubicBezTo>
                    <a:pt x="17110" y="9691"/>
                    <a:pt x="17084" y="10375"/>
                    <a:pt x="17143" y="11091"/>
                  </a:cubicBezTo>
                  <a:cubicBezTo>
                    <a:pt x="17169" y="11255"/>
                    <a:pt x="17196" y="11446"/>
                    <a:pt x="17222" y="11610"/>
                  </a:cubicBezTo>
                  <a:cubicBezTo>
                    <a:pt x="17248" y="11774"/>
                    <a:pt x="17274" y="11939"/>
                    <a:pt x="17307" y="12103"/>
                  </a:cubicBezTo>
                  <a:cubicBezTo>
                    <a:pt x="17386" y="12458"/>
                    <a:pt x="17498" y="12786"/>
                    <a:pt x="17550" y="13115"/>
                  </a:cubicBezTo>
                  <a:cubicBezTo>
                    <a:pt x="17715" y="13746"/>
                    <a:pt x="17741" y="14377"/>
                    <a:pt x="17715" y="14922"/>
                  </a:cubicBezTo>
                  <a:cubicBezTo>
                    <a:pt x="17688" y="15165"/>
                    <a:pt x="17662" y="15415"/>
                    <a:pt x="17636" y="15632"/>
                  </a:cubicBezTo>
                  <a:cubicBezTo>
                    <a:pt x="17577" y="15855"/>
                    <a:pt x="17550" y="16019"/>
                    <a:pt x="17524" y="16184"/>
                  </a:cubicBezTo>
                  <a:cubicBezTo>
                    <a:pt x="17498" y="16236"/>
                    <a:pt x="17472" y="16315"/>
                    <a:pt x="17472" y="16374"/>
                  </a:cubicBezTo>
                  <a:cubicBezTo>
                    <a:pt x="17439" y="16427"/>
                    <a:pt x="17412" y="16479"/>
                    <a:pt x="17412" y="16512"/>
                  </a:cubicBezTo>
                  <a:cubicBezTo>
                    <a:pt x="17412" y="16479"/>
                    <a:pt x="17439" y="16427"/>
                    <a:pt x="17439" y="16374"/>
                  </a:cubicBezTo>
                  <a:cubicBezTo>
                    <a:pt x="17472" y="16315"/>
                    <a:pt x="17472" y="16236"/>
                    <a:pt x="17498" y="16184"/>
                  </a:cubicBezTo>
                  <a:cubicBezTo>
                    <a:pt x="17524" y="16019"/>
                    <a:pt x="17550" y="15822"/>
                    <a:pt x="17603" y="15632"/>
                  </a:cubicBezTo>
                  <a:cubicBezTo>
                    <a:pt x="17636" y="15415"/>
                    <a:pt x="17662" y="15165"/>
                    <a:pt x="17662" y="14896"/>
                  </a:cubicBezTo>
                  <a:cubicBezTo>
                    <a:pt x="17688" y="14377"/>
                    <a:pt x="17636" y="13772"/>
                    <a:pt x="17498" y="13115"/>
                  </a:cubicBezTo>
                  <a:cubicBezTo>
                    <a:pt x="17412" y="12813"/>
                    <a:pt x="17307" y="12484"/>
                    <a:pt x="17222" y="12129"/>
                  </a:cubicBezTo>
                  <a:cubicBezTo>
                    <a:pt x="17196" y="11965"/>
                    <a:pt x="17143" y="11801"/>
                    <a:pt x="17110" y="11610"/>
                  </a:cubicBezTo>
                  <a:cubicBezTo>
                    <a:pt x="17084" y="11446"/>
                    <a:pt x="17058" y="11281"/>
                    <a:pt x="17058" y="11091"/>
                  </a:cubicBezTo>
                  <a:cubicBezTo>
                    <a:pt x="17005" y="10375"/>
                    <a:pt x="17031" y="9691"/>
                    <a:pt x="16979" y="9034"/>
                  </a:cubicBezTo>
                  <a:cubicBezTo>
                    <a:pt x="16920" y="8377"/>
                    <a:pt x="16782" y="7772"/>
                    <a:pt x="16650" y="7253"/>
                  </a:cubicBezTo>
                  <a:cubicBezTo>
                    <a:pt x="16486" y="6761"/>
                    <a:pt x="16322" y="6353"/>
                    <a:pt x="16184" y="6077"/>
                  </a:cubicBezTo>
                  <a:close/>
                  <a:moveTo>
                    <a:pt x="10572" y="15553"/>
                  </a:moveTo>
                  <a:lnTo>
                    <a:pt x="10572" y="15691"/>
                  </a:lnTo>
                  <a:cubicBezTo>
                    <a:pt x="10539" y="15743"/>
                    <a:pt x="10539" y="15796"/>
                    <a:pt x="10539" y="15855"/>
                  </a:cubicBezTo>
                  <a:cubicBezTo>
                    <a:pt x="10539" y="15908"/>
                    <a:pt x="10539" y="15986"/>
                    <a:pt x="10513" y="16046"/>
                  </a:cubicBezTo>
                  <a:cubicBezTo>
                    <a:pt x="10513" y="16124"/>
                    <a:pt x="10486" y="16184"/>
                    <a:pt x="10486" y="16262"/>
                  </a:cubicBezTo>
                  <a:cubicBezTo>
                    <a:pt x="10460" y="16315"/>
                    <a:pt x="10460" y="16374"/>
                    <a:pt x="10460" y="16427"/>
                  </a:cubicBezTo>
                  <a:lnTo>
                    <a:pt x="10460" y="16538"/>
                  </a:lnTo>
                  <a:cubicBezTo>
                    <a:pt x="10460" y="16512"/>
                    <a:pt x="10434" y="16479"/>
                    <a:pt x="10434" y="16427"/>
                  </a:cubicBezTo>
                  <a:cubicBezTo>
                    <a:pt x="10407" y="16374"/>
                    <a:pt x="10407" y="16315"/>
                    <a:pt x="10407" y="16236"/>
                  </a:cubicBezTo>
                  <a:cubicBezTo>
                    <a:pt x="10407" y="16184"/>
                    <a:pt x="10407" y="16098"/>
                    <a:pt x="10434" y="16046"/>
                  </a:cubicBezTo>
                  <a:cubicBezTo>
                    <a:pt x="10434" y="15960"/>
                    <a:pt x="10460" y="15908"/>
                    <a:pt x="10460" y="15855"/>
                  </a:cubicBezTo>
                  <a:cubicBezTo>
                    <a:pt x="10486" y="15770"/>
                    <a:pt x="10513" y="15717"/>
                    <a:pt x="10513" y="15658"/>
                  </a:cubicBezTo>
                  <a:cubicBezTo>
                    <a:pt x="10539" y="15632"/>
                    <a:pt x="10572" y="15579"/>
                    <a:pt x="10572" y="15553"/>
                  </a:cubicBezTo>
                  <a:close/>
                  <a:moveTo>
                    <a:pt x="9829" y="16374"/>
                  </a:moveTo>
                  <a:lnTo>
                    <a:pt x="9856" y="16400"/>
                  </a:lnTo>
                  <a:cubicBezTo>
                    <a:pt x="9856" y="16400"/>
                    <a:pt x="9882" y="16427"/>
                    <a:pt x="9882" y="16453"/>
                  </a:cubicBezTo>
                  <a:cubicBezTo>
                    <a:pt x="9915" y="16453"/>
                    <a:pt x="9915" y="16479"/>
                    <a:pt x="9941" y="16512"/>
                  </a:cubicBezTo>
                  <a:lnTo>
                    <a:pt x="9941" y="16591"/>
                  </a:lnTo>
                  <a:lnTo>
                    <a:pt x="9941" y="16644"/>
                  </a:lnTo>
                  <a:cubicBezTo>
                    <a:pt x="9967" y="16676"/>
                    <a:pt x="9941" y="16676"/>
                    <a:pt x="9967" y="16703"/>
                  </a:cubicBezTo>
                  <a:lnTo>
                    <a:pt x="9941" y="16703"/>
                  </a:lnTo>
                  <a:cubicBezTo>
                    <a:pt x="9941" y="16703"/>
                    <a:pt x="9941" y="16676"/>
                    <a:pt x="9915" y="16676"/>
                  </a:cubicBezTo>
                  <a:cubicBezTo>
                    <a:pt x="9915" y="16644"/>
                    <a:pt x="9882" y="16617"/>
                    <a:pt x="9882" y="16617"/>
                  </a:cubicBezTo>
                  <a:cubicBezTo>
                    <a:pt x="9856" y="16591"/>
                    <a:pt x="9856" y="16565"/>
                    <a:pt x="9829" y="16538"/>
                  </a:cubicBezTo>
                  <a:lnTo>
                    <a:pt x="9829" y="16479"/>
                  </a:lnTo>
                  <a:lnTo>
                    <a:pt x="9829" y="16400"/>
                  </a:lnTo>
                  <a:lnTo>
                    <a:pt x="9829" y="16374"/>
                  </a:lnTo>
                  <a:close/>
                  <a:moveTo>
                    <a:pt x="18786" y="15658"/>
                  </a:moveTo>
                  <a:cubicBezTo>
                    <a:pt x="18786" y="15658"/>
                    <a:pt x="18812" y="15691"/>
                    <a:pt x="18812" y="15717"/>
                  </a:cubicBezTo>
                  <a:cubicBezTo>
                    <a:pt x="18812" y="15743"/>
                    <a:pt x="18838" y="15770"/>
                    <a:pt x="18838" y="15822"/>
                  </a:cubicBezTo>
                  <a:cubicBezTo>
                    <a:pt x="18838" y="15881"/>
                    <a:pt x="18865" y="15934"/>
                    <a:pt x="18865" y="15986"/>
                  </a:cubicBezTo>
                  <a:cubicBezTo>
                    <a:pt x="18865" y="16072"/>
                    <a:pt x="18865" y="16124"/>
                    <a:pt x="18891" y="16210"/>
                  </a:cubicBezTo>
                  <a:lnTo>
                    <a:pt x="18891" y="16400"/>
                  </a:lnTo>
                  <a:cubicBezTo>
                    <a:pt x="18865" y="16453"/>
                    <a:pt x="18865" y="16538"/>
                    <a:pt x="18865" y="16565"/>
                  </a:cubicBezTo>
                  <a:cubicBezTo>
                    <a:pt x="18865" y="16617"/>
                    <a:pt x="18838" y="16676"/>
                    <a:pt x="18838" y="16703"/>
                  </a:cubicBezTo>
                  <a:lnTo>
                    <a:pt x="18838" y="16755"/>
                  </a:lnTo>
                  <a:cubicBezTo>
                    <a:pt x="18838" y="16755"/>
                    <a:pt x="18838" y="16729"/>
                    <a:pt x="18812" y="16703"/>
                  </a:cubicBezTo>
                  <a:lnTo>
                    <a:pt x="18812" y="16565"/>
                  </a:lnTo>
                  <a:cubicBezTo>
                    <a:pt x="18812" y="16538"/>
                    <a:pt x="18812" y="16453"/>
                    <a:pt x="18786" y="16400"/>
                  </a:cubicBezTo>
                  <a:lnTo>
                    <a:pt x="18786" y="16210"/>
                  </a:lnTo>
                  <a:lnTo>
                    <a:pt x="18786" y="16019"/>
                  </a:lnTo>
                  <a:lnTo>
                    <a:pt x="18786" y="15822"/>
                  </a:lnTo>
                  <a:lnTo>
                    <a:pt x="18786" y="15717"/>
                  </a:lnTo>
                  <a:lnTo>
                    <a:pt x="18786" y="15658"/>
                  </a:lnTo>
                  <a:close/>
                  <a:moveTo>
                    <a:pt x="10867" y="10762"/>
                  </a:moveTo>
                  <a:lnTo>
                    <a:pt x="10867" y="10762"/>
                  </a:lnTo>
                  <a:cubicBezTo>
                    <a:pt x="10867" y="10764"/>
                    <a:pt x="10841" y="10869"/>
                    <a:pt x="10841" y="11032"/>
                  </a:cubicBezTo>
                  <a:cubicBezTo>
                    <a:pt x="10815" y="11196"/>
                    <a:pt x="10789" y="11446"/>
                    <a:pt x="10762" y="11715"/>
                  </a:cubicBezTo>
                  <a:cubicBezTo>
                    <a:pt x="10736" y="11879"/>
                    <a:pt x="10703" y="12017"/>
                    <a:pt x="10703" y="12182"/>
                  </a:cubicBezTo>
                  <a:cubicBezTo>
                    <a:pt x="10677" y="12346"/>
                    <a:pt x="10651" y="12537"/>
                    <a:pt x="10624" y="12701"/>
                  </a:cubicBezTo>
                  <a:cubicBezTo>
                    <a:pt x="10624" y="12898"/>
                    <a:pt x="10598" y="13062"/>
                    <a:pt x="10624" y="13253"/>
                  </a:cubicBezTo>
                  <a:cubicBezTo>
                    <a:pt x="10651" y="13443"/>
                    <a:pt x="10703" y="13634"/>
                    <a:pt x="10703" y="13825"/>
                  </a:cubicBezTo>
                  <a:cubicBezTo>
                    <a:pt x="10736" y="14015"/>
                    <a:pt x="10703" y="14212"/>
                    <a:pt x="10677" y="14403"/>
                  </a:cubicBezTo>
                  <a:cubicBezTo>
                    <a:pt x="10651" y="14593"/>
                    <a:pt x="10624" y="14784"/>
                    <a:pt x="10572" y="14948"/>
                  </a:cubicBezTo>
                  <a:cubicBezTo>
                    <a:pt x="10486" y="15303"/>
                    <a:pt x="10407" y="15632"/>
                    <a:pt x="10348" y="15908"/>
                  </a:cubicBezTo>
                  <a:cubicBezTo>
                    <a:pt x="10322" y="16210"/>
                    <a:pt x="10322" y="16453"/>
                    <a:pt x="10348" y="16617"/>
                  </a:cubicBezTo>
                  <a:cubicBezTo>
                    <a:pt x="10348" y="16703"/>
                    <a:pt x="10375" y="16755"/>
                    <a:pt x="10375" y="16808"/>
                  </a:cubicBezTo>
                  <a:cubicBezTo>
                    <a:pt x="10348" y="16755"/>
                    <a:pt x="10348" y="16703"/>
                    <a:pt x="10322" y="16617"/>
                  </a:cubicBezTo>
                  <a:cubicBezTo>
                    <a:pt x="10322" y="16565"/>
                    <a:pt x="10296" y="16538"/>
                    <a:pt x="10296" y="16479"/>
                  </a:cubicBezTo>
                  <a:lnTo>
                    <a:pt x="10296" y="16315"/>
                  </a:lnTo>
                  <a:lnTo>
                    <a:pt x="10296" y="16124"/>
                  </a:lnTo>
                  <a:lnTo>
                    <a:pt x="10296" y="15908"/>
                  </a:lnTo>
                  <a:cubicBezTo>
                    <a:pt x="10348" y="15632"/>
                    <a:pt x="10407" y="15303"/>
                    <a:pt x="10486" y="14948"/>
                  </a:cubicBezTo>
                  <a:cubicBezTo>
                    <a:pt x="10539" y="14758"/>
                    <a:pt x="10572" y="14593"/>
                    <a:pt x="10598" y="14403"/>
                  </a:cubicBezTo>
                  <a:cubicBezTo>
                    <a:pt x="10624" y="14212"/>
                    <a:pt x="10624" y="14015"/>
                    <a:pt x="10624" y="13825"/>
                  </a:cubicBezTo>
                  <a:cubicBezTo>
                    <a:pt x="10598" y="13634"/>
                    <a:pt x="10572" y="13443"/>
                    <a:pt x="10539" y="13253"/>
                  </a:cubicBezTo>
                  <a:cubicBezTo>
                    <a:pt x="10513" y="13062"/>
                    <a:pt x="10539" y="12865"/>
                    <a:pt x="10539" y="12701"/>
                  </a:cubicBezTo>
                  <a:cubicBezTo>
                    <a:pt x="10572" y="12510"/>
                    <a:pt x="10598" y="12346"/>
                    <a:pt x="10624" y="12182"/>
                  </a:cubicBezTo>
                  <a:cubicBezTo>
                    <a:pt x="10651" y="12017"/>
                    <a:pt x="10677" y="11853"/>
                    <a:pt x="10703" y="11715"/>
                  </a:cubicBezTo>
                  <a:cubicBezTo>
                    <a:pt x="10762" y="11446"/>
                    <a:pt x="10789" y="11196"/>
                    <a:pt x="10815" y="11032"/>
                  </a:cubicBezTo>
                  <a:cubicBezTo>
                    <a:pt x="10841" y="10869"/>
                    <a:pt x="10867" y="10764"/>
                    <a:pt x="10867" y="10762"/>
                  </a:cubicBezTo>
                  <a:close/>
                  <a:moveTo>
                    <a:pt x="22998" y="16479"/>
                  </a:moveTo>
                  <a:cubicBezTo>
                    <a:pt x="23024" y="16703"/>
                    <a:pt x="23024" y="16808"/>
                    <a:pt x="23024" y="16808"/>
                  </a:cubicBezTo>
                  <a:cubicBezTo>
                    <a:pt x="23024" y="16808"/>
                    <a:pt x="22998" y="16703"/>
                    <a:pt x="22998" y="16479"/>
                  </a:cubicBezTo>
                  <a:close/>
                  <a:moveTo>
                    <a:pt x="9586" y="16400"/>
                  </a:moveTo>
                  <a:cubicBezTo>
                    <a:pt x="9586" y="16400"/>
                    <a:pt x="9612" y="16427"/>
                    <a:pt x="9612" y="16453"/>
                  </a:cubicBezTo>
                  <a:cubicBezTo>
                    <a:pt x="9639" y="16479"/>
                    <a:pt x="9639" y="16512"/>
                    <a:pt x="9665" y="16538"/>
                  </a:cubicBezTo>
                  <a:cubicBezTo>
                    <a:pt x="9691" y="16565"/>
                    <a:pt x="9691" y="16591"/>
                    <a:pt x="9718" y="16644"/>
                  </a:cubicBezTo>
                  <a:cubicBezTo>
                    <a:pt x="9718" y="16676"/>
                    <a:pt x="9718" y="16703"/>
                    <a:pt x="9750" y="16755"/>
                  </a:cubicBezTo>
                  <a:lnTo>
                    <a:pt x="9750" y="16841"/>
                  </a:lnTo>
                  <a:lnTo>
                    <a:pt x="9750" y="16920"/>
                  </a:lnTo>
                  <a:cubicBezTo>
                    <a:pt x="9750" y="16893"/>
                    <a:pt x="9718" y="16867"/>
                    <a:pt x="9718" y="16841"/>
                  </a:cubicBezTo>
                  <a:cubicBezTo>
                    <a:pt x="9691" y="16841"/>
                    <a:pt x="9691" y="16808"/>
                    <a:pt x="9665" y="16755"/>
                  </a:cubicBezTo>
                  <a:cubicBezTo>
                    <a:pt x="9639" y="16729"/>
                    <a:pt x="9639" y="16703"/>
                    <a:pt x="9612" y="16676"/>
                  </a:cubicBezTo>
                  <a:cubicBezTo>
                    <a:pt x="9612" y="16617"/>
                    <a:pt x="9612" y="16591"/>
                    <a:pt x="9586" y="16565"/>
                  </a:cubicBezTo>
                  <a:lnTo>
                    <a:pt x="9586" y="16453"/>
                  </a:lnTo>
                  <a:lnTo>
                    <a:pt x="9586" y="16400"/>
                  </a:lnTo>
                  <a:close/>
                  <a:moveTo>
                    <a:pt x="15415" y="16210"/>
                  </a:moveTo>
                  <a:cubicBezTo>
                    <a:pt x="15441" y="16236"/>
                    <a:pt x="15441" y="16262"/>
                    <a:pt x="15467" y="16289"/>
                  </a:cubicBezTo>
                  <a:cubicBezTo>
                    <a:pt x="15500" y="16315"/>
                    <a:pt x="15500" y="16374"/>
                    <a:pt x="15526" y="16400"/>
                  </a:cubicBezTo>
                  <a:cubicBezTo>
                    <a:pt x="15553" y="16453"/>
                    <a:pt x="15553" y="16512"/>
                    <a:pt x="15579" y="16565"/>
                  </a:cubicBezTo>
                  <a:cubicBezTo>
                    <a:pt x="15579" y="16591"/>
                    <a:pt x="15605" y="16644"/>
                    <a:pt x="15605" y="16703"/>
                  </a:cubicBezTo>
                  <a:cubicBezTo>
                    <a:pt x="15605" y="16755"/>
                    <a:pt x="15605" y="16782"/>
                    <a:pt x="15632" y="16841"/>
                  </a:cubicBezTo>
                  <a:lnTo>
                    <a:pt x="15632" y="16920"/>
                  </a:lnTo>
                  <a:cubicBezTo>
                    <a:pt x="15632" y="16946"/>
                    <a:pt x="15605" y="16946"/>
                    <a:pt x="15605" y="16946"/>
                  </a:cubicBezTo>
                  <a:lnTo>
                    <a:pt x="15605" y="16920"/>
                  </a:lnTo>
                  <a:cubicBezTo>
                    <a:pt x="15605" y="16893"/>
                    <a:pt x="15579" y="16867"/>
                    <a:pt x="15579" y="16841"/>
                  </a:cubicBezTo>
                  <a:cubicBezTo>
                    <a:pt x="15553" y="16808"/>
                    <a:pt x="15526" y="16755"/>
                    <a:pt x="15526" y="16729"/>
                  </a:cubicBezTo>
                  <a:cubicBezTo>
                    <a:pt x="15526" y="16676"/>
                    <a:pt x="15500" y="16617"/>
                    <a:pt x="15467" y="16591"/>
                  </a:cubicBezTo>
                  <a:cubicBezTo>
                    <a:pt x="15467" y="16538"/>
                    <a:pt x="15467" y="16479"/>
                    <a:pt x="15441" y="16427"/>
                  </a:cubicBezTo>
                  <a:cubicBezTo>
                    <a:pt x="15441" y="16400"/>
                    <a:pt x="15415" y="16348"/>
                    <a:pt x="15415" y="16315"/>
                  </a:cubicBezTo>
                  <a:lnTo>
                    <a:pt x="15415" y="16236"/>
                  </a:lnTo>
                  <a:lnTo>
                    <a:pt x="15415" y="16210"/>
                  </a:lnTo>
                  <a:close/>
                  <a:moveTo>
                    <a:pt x="19114" y="16210"/>
                  </a:moveTo>
                  <a:lnTo>
                    <a:pt x="19114" y="16236"/>
                  </a:lnTo>
                  <a:cubicBezTo>
                    <a:pt x="19114" y="16262"/>
                    <a:pt x="19141" y="16289"/>
                    <a:pt x="19141" y="16315"/>
                  </a:cubicBezTo>
                  <a:cubicBezTo>
                    <a:pt x="19167" y="16348"/>
                    <a:pt x="19167" y="16400"/>
                    <a:pt x="19167" y="16427"/>
                  </a:cubicBezTo>
                  <a:cubicBezTo>
                    <a:pt x="19167" y="16479"/>
                    <a:pt x="19193" y="16538"/>
                    <a:pt x="19193" y="16591"/>
                  </a:cubicBezTo>
                  <a:lnTo>
                    <a:pt x="19193" y="16729"/>
                  </a:lnTo>
                  <a:cubicBezTo>
                    <a:pt x="19193" y="16755"/>
                    <a:pt x="19193" y="16808"/>
                    <a:pt x="19167" y="16841"/>
                  </a:cubicBezTo>
                  <a:lnTo>
                    <a:pt x="19167" y="16946"/>
                  </a:lnTo>
                  <a:lnTo>
                    <a:pt x="19141" y="16972"/>
                  </a:lnTo>
                  <a:lnTo>
                    <a:pt x="19141" y="16946"/>
                  </a:lnTo>
                  <a:cubicBezTo>
                    <a:pt x="19141" y="16920"/>
                    <a:pt x="19141" y="16893"/>
                    <a:pt x="19114" y="16841"/>
                  </a:cubicBezTo>
                  <a:lnTo>
                    <a:pt x="19114" y="16729"/>
                  </a:lnTo>
                  <a:cubicBezTo>
                    <a:pt x="19114" y="16676"/>
                    <a:pt x="19114" y="16644"/>
                    <a:pt x="19082" y="16591"/>
                  </a:cubicBezTo>
                  <a:lnTo>
                    <a:pt x="19082" y="16453"/>
                  </a:lnTo>
                  <a:lnTo>
                    <a:pt x="19082" y="16315"/>
                  </a:lnTo>
                  <a:lnTo>
                    <a:pt x="19082" y="16236"/>
                  </a:lnTo>
                  <a:lnTo>
                    <a:pt x="19114" y="16210"/>
                  </a:lnTo>
                  <a:close/>
                  <a:moveTo>
                    <a:pt x="20153" y="16782"/>
                  </a:moveTo>
                  <a:lnTo>
                    <a:pt x="20153" y="16808"/>
                  </a:lnTo>
                  <a:lnTo>
                    <a:pt x="20153" y="16841"/>
                  </a:lnTo>
                  <a:cubicBezTo>
                    <a:pt x="20179" y="16841"/>
                    <a:pt x="20179" y="16867"/>
                    <a:pt x="20179" y="16893"/>
                  </a:cubicBezTo>
                  <a:lnTo>
                    <a:pt x="20179" y="16920"/>
                  </a:lnTo>
                  <a:lnTo>
                    <a:pt x="20179" y="16972"/>
                  </a:lnTo>
                  <a:lnTo>
                    <a:pt x="20179" y="17031"/>
                  </a:lnTo>
                  <a:lnTo>
                    <a:pt x="20153" y="17058"/>
                  </a:lnTo>
                  <a:cubicBezTo>
                    <a:pt x="20126" y="17058"/>
                    <a:pt x="20126" y="17031"/>
                    <a:pt x="20126" y="17031"/>
                  </a:cubicBezTo>
                  <a:cubicBezTo>
                    <a:pt x="20126" y="17005"/>
                    <a:pt x="20100" y="17005"/>
                    <a:pt x="20100" y="16972"/>
                  </a:cubicBezTo>
                  <a:lnTo>
                    <a:pt x="20100" y="16920"/>
                  </a:lnTo>
                  <a:lnTo>
                    <a:pt x="20100" y="16867"/>
                  </a:lnTo>
                  <a:cubicBezTo>
                    <a:pt x="20100" y="16867"/>
                    <a:pt x="20100" y="16841"/>
                    <a:pt x="20126" y="16841"/>
                  </a:cubicBezTo>
                  <a:lnTo>
                    <a:pt x="20126" y="16808"/>
                  </a:lnTo>
                  <a:lnTo>
                    <a:pt x="20153" y="16782"/>
                  </a:lnTo>
                  <a:close/>
                  <a:moveTo>
                    <a:pt x="9336" y="16427"/>
                  </a:moveTo>
                  <a:lnTo>
                    <a:pt x="9363" y="16453"/>
                  </a:lnTo>
                  <a:cubicBezTo>
                    <a:pt x="9363" y="16479"/>
                    <a:pt x="9363" y="16512"/>
                    <a:pt x="9389" y="16538"/>
                  </a:cubicBezTo>
                  <a:cubicBezTo>
                    <a:pt x="9422" y="16565"/>
                    <a:pt x="9422" y="16591"/>
                    <a:pt x="9448" y="16617"/>
                  </a:cubicBezTo>
                  <a:cubicBezTo>
                    <a:pt x="9474" y="16676"/>
                    <a:pt x="9474" y="16703"/>
                    <a:pt x="9501" y="16755"/>
                  </a:cubicBezTo>
                  <a:cubicBezTo>
                    <a:pt x="9501" y="16808"/>
                    <a:pt x="9527" y="16841"/>
                    <a:pt x="9527" y="16893"/>
                  </a:cubicBezTo>
                  <a:lnTo>
                    <a:pt x="9527" y="17005"/>
                  </a:lnTo>
                  <a:cubicBezTo>
                    <a:pt x="9553" y="17031"/>
                    <a:pt x="9553" y="17058"/>
                    <a:pt x="9553" y="17084"/>
                  </a:cubicBezTo>
                  <a:cubicBezTo>
                    <a:pt x="9553" y="17058"/>
                    <a:pt x="9527" y="17031"/>
                    <a:pt x="9501" y="17005"/>
                  </a:cubicBezTo>
                  <a:cubicBezTo>
                    <a:pt x="9501" y="16972"/>
                    <a:pt x="9474" y="16946"/>
                    <a:pt x="9448" y="16893"/>
                  </a:cubicBezTo>
                  <a:cubicBezTo>
                    <a:pt x="9448" y="16867"/>
                    <a:pt x="9422" y="16841"/>
                    <a:pt x="9422" y="16782"/>
                  </a:cubicBezTo>
                  <a:cubicBezTo>
                    <a:pt x="9389" y="16729"/>
                    <a:pt x="9389" y="16703"/>
                    <a:pt x="9363" y="16644"/>
                  </a:cubicBezTo>
                  <a:lnTo>
                    <a:pt x="9363" y="16538"/>
                  </a:lnTo>
                  <a:cubicBezTo>
                    <a:pt x="9363" y="16512"/>
                    <a:pt x="9363" y="16479"/>
                    <a:pt x="9336" y="16453"/>
                  </a:cubicBezTo>
                  <a:lnTo>
                    <a:pt x="9336" y="16427"/>
                  </a:lnTo>
                  <a:close/>
                  <a:moveTo>
                    <a:pt x="22262" y="16315"/>
                  </a:moveTo>
                  <a:cubicBezTo>
                    <a:pt x="22262" y="16315"/>
                    <a:pt x="22288" y="16315"/>
                    <a:pt x="22288" y="16348"/>
                  </a:cubicBezTo>
                  <a:lnTo>
                    <a:pt x="22288" y="16453"/>
                  </a:lnTo>
                  <a:cubicBezTo>
                    <a:pt x="22315" y="16479"/>
                    <a:pt x="22315" y="16538"/>
                    <a:pt x="22315" y="16591"/>
                  </a:cubicBezTo>
                  <a:lnTo>
                    <a:pt x="22315" y="16755"/>
                  </a:lnTo>
                  <a:lnTo>
                    <a:pt x="22315" y="16893"/>
                  </a:lnTo>
                  <a:cubicBezTo>
                    <a:pt x="22315" y="16946"/>
                    <a:pt x="22315" y="17005"/>
                    <a:pt x="22288" y="17031"/>
                  </a:cubicBezTo>
                  <a:lnTo>
                    <a:pt x="22288" y="17136"/>
                  </a:lnTo>
                  <a:cubicBezTo>
                    <a:pt x="22288" y="17169"/>
                    <a:pt x="22262" y="17169"/>
                    <a:pt x="22262" y="17169"/>
                  </a:cubicBezTo>
                  <a:lnTo>
                    <a:pt x="22262" y="17136"/>
                  </a:lnTo>
                  <a:lnTo>
                    <a:pt x="22262" y="17031"/>
                  </a:lnTo>
                  <a:cubicBezTo>
                    <a:pt x="22236" y="17005"/>
                    <a:pt x="22236" y="16946"/>
                    <a:pt x="22236" y="16893"/>
                  </a:cubicBezTo>
                  <a:lnTo>
                    <a:pt x="22236" y="16755"/>
                  </a:lnTo>
                  <a:lnTo>
                    <a:pt x="22236" y="16591"/>
                  </a:lnTo>
                  <a:cubicBezTo>
                    <a:pt x="22236" y="16538"/>
                    <a:pt x="22236" y="16479"/>
                    <a:pt x="22262" y="16453"/>
                  </a:cubicBezTo>
                  <a:lnTo>
                    <a:pt x="22262" y="16348"/>
                  </a:lnTo>
                  <a:lnTo>
                    <a:pt x="22262" y="16315"/>
                  </a:lnTo>
                  <a:close/>
                  <a:moveTo>
                    <a:pt x="19633" y="16782"/>
                  </a:moveTo>
                  <a:cubicBezTo>
                    <a:pt x="19660" y="16808"/>
                    <a:pt x="19660" y="16808"/>
                    <a:pt x="19660" y="16841"/>
                  </a:cubicBezTo>
                  <a:cubicBezTo>
                    <a:pt x="19660" y="16867"/>
                    <a:pt x="19686" y="16893"/>
                    <a:pt x="19686" y="16920"/>
                  </a:cubicBezTo>
                  <a:lnTo>
                    <a:pt x="19686" y="17005"/>
                  </a:lnTo>
                  <a:lnTo>
                    <a:pt x="19686" y="17058"/>
                  </a:lnTo>
                  <a:lnTo>
                    <a:pt x="19686" y="17136"/>
                  </a:lnTo>
                  <a:cubicBezTo>
                    <a:pt x="19686" y="17169"/>
                    <a:pt x="19686" y="17169"/>
                    <a:pt x="19660" y="17196"/>
                  </a:cubicBezTo>
                  <a:cubicBezTo>
                    <a:pt x="19660" y="17169"/>
                    <a:pt x="19633" y="17169"/>
                    <a:pt x="19633" y="17136"/>
                  </a:cubicBezTo>
                  <a:cubicBezTo>
                    <a:pt x="19633" y="17110"/>
                    <a:pt x="19607" y="17110"/>
                    <a:pt x="19607" y="17084"/>
                  </a:cubicBezTo>
                  <a:lnTo>
                    <a:pt x="19607" y="17005"/>
                  </a:lnTo>
                  <a:lnTo>
                    <a:pt x="19607" y="16920"/>
                  </a:lnTo>
                  <a:lnTo>
                    <a:pt x="19607" y="16841"/>
                  </a:lnTo>
                  <a:cubicBezTo>
                    <a:pt x="19607" y="16808"/>
                    <a:pt x="19633" y="16808"/>
                    <a:pt x="19633" y="16782"/>
                  </a:cubicBezTo>
                  <a:close/>
                  <a:moveTo>
                    <a:pt x="19331" y="16565"/>
                  </a:moveTo>
                  <a:lnTo>
                    <a:pt x="19357" y="16591"/>
                  </a:lnTo>
                  <a:cubicBezTo>
                    <a:pt x="19357" y="16591"/>
                    <a:pt x="19357" y="16644"/>
                    <a:pt x="19384" y="16676"/>
                  </a:cubicBezTo>
                  <a:lnTo>
                    <a:pt x="19384" y="16782"/>
                  </a:lnTo>
                  <a:cubicBezTo>
                    <a:pt x="19410" y="16841"/>
                    <a:pt x="19410" y="16867"/>
                    <a:pt x="19410" y="16920"/>
                  </a:cubicBezTo>
                  <a:lnTo>
                    <a:pt x="19410" y="17058"/>
                  </a:lnTo>
                  <a:lnTo>
                    <a:pt x="19410" y="17169"/>
                  </a:lnTo>
                  <a:lnTo>
                    <a:pt x="19410" y="17248"/>
                  </a:lnTo>
                  <a:lnTo>
                    <a:pt x="19410" y="17274"/>
                  </a:lnTo>
                  <a:lnTo>
                    <a:pt x="19384" y="17248"/>
                  </a:lnTo>
                  <a:cubicBezTo>
                    <a:pt x="19384" y="17248"/>
                    <a:pt x="19384" y="17222"/>
                    <a:pt x="19357" y="17169"/>
                  </a:cubicBezTo>
                  <a:cubicBezTo>
                    <a:pt x="19357" y="17136"/>
                    <a:pt x="19331" y="17110"/>
                    <a:pt x="19331" y="17058"/>
                  </a:cubicBezTo>
                  <a:cubicBezTo>
                    <a:pt x="19331" y="17031"/>
                    <a:pt x="19331" y="16972"/>
                    <a:pt x="19305" y="16920"/>
                  </a:cubicBezTo>
                  <a:lnTo>
                    <a:pt x="19305" y="16782"/>
                  </a:lnTo>
                  <a:cubicBezTo>
                    <a:pt x="19305" y="16755"/>
                    <a:pt x="19305" y="16703"/>
                    <a:pt x="19331" y="16676"/>
                  </a:cubicBezTo>
                  <a:lnTo>
                    <a:pt x="19331" y="16591"/>
                  </a:lnTo>
                  <a:lnTo>
                    <a:pt x="19331" y="16565"/>
                  </a:lnTo>
                  <a:close/>
                  <a:moveTo>
                    <a:pt x="19903" y="16782"/>
                  </a:moveTo>
                  <a:lnTo>
                    <a:pt x="19903" y="16808"/>
                  </a:lnTo>
                  <a:cubicBezTo>
                    <a:pt x="19903" y="16808"/>
                    <a:pt x="19936" y="16841"/>
                    <a:pt x="19936" y="16867"/>
                  </a:cubicBezTo>
                  <a:cubicBezTo>
                    <a:pt x="19936" y="16867"/>
                    <a:pt x="19936" y="16893"/>
                    <a:pt x="19962" y="16920"/>
                  </a:cubicBezTo>
                  <a:lnTo>
                    <a:pt x="19962" y="17031"/>
                  </a:lnTo>
                  <a:lnTo>
                    <a:pt x="19962" y="17110"/>
                  </a:lnTo>
                  <a:lnTo>
                    <a:pt x="19962" y="17196"/>
                  </a:lnTo>
                  <a:lnTo>
                    <a:pt x="19962" y="17248"/>
                  </a:lnTo>
                  <a:lnTo>
                    <a:pt x="19962" y="17274"/>
                  </a:lnTo>
                  <a:cubicBezTo>
                    <a:pt x="19962" y="17274"/>
                    <a:pt x="19936" y="17274"/>
                    <a:pt x="19936" y="17248"/>
                  </a:cubicBezTo>
                  <a:cubicBezTo>
                    <a:pt x="19936" y="17248"/>
                    <a:pt x="19903" y="17222"/>
                    <a:pt x="19903" y="17196"/>
                  </a:cubicBezTo>
                  <a:cubicBezTo>
                    <a:pt x="19903" y="17169"/>
                    <a:pt x="19877" y="17136"/>
                    <a:pt x="19877" y="17110"/>
                  </a:cubicBezTo>
                  <a:lnTo>
                    <a:pt x="19877" y="17031"/>
                  </a:lnTo>
                  <a:lnTo>
                    <a:pt x="19877" y="16946"/>
                  </a:lnTo>
                  <a:lnTo>
                    <a:pt x="19877" y="16867"/>
                  </a:lnTo>
                  <a:lnTo>
                    <a:pt x="19877" y="16808"/>
                  </a:lnTo>
                  <a:lnTo>
                    <a:pt x="19903" y="16782"/>
                  </a:lnTo>
                  <a:close/>
                  <a:moveTo>
                    <a:pt x="9093" y="16374"/>
                  </a:moveTo>
                  <a:lnTo>
                    <a:pt x="9120" y="16400"/>
                  </a:lnTo>
                  <a:cubicBezTo>
                    <a:pt x="9120" y="16427"/>
                    <a:pt x="9120" y="16453"/>
                    <a:pt x="9146" y="16512"/>
                  </a:cubicBezTo>
                  <a:cubicBezTo>
                    <a:pt x="9146" y="16565"/>
                    <a:pt x="9172" y="16591"/>
                    <a:pt x="9198" y="16644"/>
                  </a:cubicBezTo>
                  <a:cubicBezTo>
                    <a:pt x="9198" y="16703"/>
                    <a:pt x="9225" y="16755"/>
                    <a:pt x="9258" y="16841"/>
                  </a:cubicBezTo>
                  <a:cubicBezTo>
                    <a:pt x="9258" y="16893"/>
                    <a:pt x="9258" y="16946"/>
                    <a:pt x="9284" y="17005"/>
                  </a:cubicBezTo>
                  <a:cubicBezTo>
                    <a:pt x="9284" y="17058"/>
                    <a:pt x="9284" y="17110"/>
                    <a:pt x="9310" y="17169"/>
                  </a:cubicBezTo>
                  <a:cubicBezTo>
                    <a:pt x="9310" y="17196"/>
                    <a:pt x="9310" y="17248"/>
                    <a:pt x="9336" y="17274"/>
                  </a:cubicBezTo>
                  <a:lnTo>
                    <a:pt x="9336" y="17301"/>
                  </a:lnTo>
                  <a:cubicBezTo>
                    <a:pt x="9336" y="17301"/>
                    <a:pt x="9336" y="17274"/>
                    <a:pt x="9310" y="17274"/>
                  </a:cubicBezTo>
                  <a:cubicBezTo>
                    <a:pt x="9310" y="17248"/>
                    <a:pt x="9284" y="17196"/>
                    <a:pt x="9284" y="17169"/>
                  </a:cubicBezTo>
                  <a:cubicBezTo>
                    <a:pt x="9258" y="17110"/>
                    <a:pt x="9225" y="17084"/>
                    <a:pt x="9198" y="17031"/>
                  </a:cubicBezTo>
                  <a:cubicBezTo>
                    <a:pt x="9198" y="16972"/>
                    <a:pt x="9172" y="16920"/>
                    <a:pt x="9146" y="16841"/>
                  </a:cubicBezTo>
                  <a:cubicBezTo>
                    <a:pt x="9146" y="16782"/>
                    <a:pt x="9120" y="16729"/>
                    <a:pt x="9120" y="16676"/>
                  </a:cubicBezTo>
                  <a:lnTo>
                    <a:pt x="9120" y="16512"/>
                  </a:lnTo>
                  <a:cubicBezTo>
                    <a:pt x="9120" y="16453"/>
                    <a:pt x="9120" y="16427"/>
                    <a:pt x="9093" y="16400"/>
                  </a:cubicBezTo>
                  <a:lnTo>
                    <a:pt x="9093" y="16374"/>
                  </a:lnTo>
                  <a:close/>
                  <a:moveTo>
                    <a:pt x="22591" y="14482"/>
                  </a:moveTo>
                  <a:cubicBezTo>
                    <a:pt x="22591" y="14482"/>
                    <a:pt x="22591" y="14541"/>
                    <a:pt x="22617" y="14620"/>
                  </a:cubicBezTo>
                  <a:cubicBezTo>
                    <a:pt x="22617" y="14705"/>
                    <a:pt x="22643" y="14810"/>
                    <a:pt x="22669" y="14948"/>
                  </a:cubicBezTo>
                  <a:cubicBezTo>
                    <a:pt x="22696" y="15086"/>
                    <a:pt x="22696" y="15250"/>
                    <a:pt x="22729" y="15415"/>
                  </a:cubicBezTo>
                  <a:cubicBezTo>
                    <a:pt x="22755" y="15605"/>
                    <a:pt x="22755" y="15796"/>
                    <a:pt x="22755" y="15960"/>
                  </a:cubicBezTo>
                  <a:lnTo>
                    <a:pt x="22755" y="16538"/>
                  </a:lnTo>
                  <a:cubicBezTo>
                    <a:pt x="22729" y="16703"/>
                    <a:pt x="22696" y="16867"/>
                    <a:pt x="22669" y="17005"/>
                  </a:cubicBezTo>
                  <a:cubicBezTo>
                    <a:pt x="22669" y="17031"/>
                    <a:pt x="22669" y="17058"/>
                    <a:pt x="22643" y="17084"/>
                  </a:cubicBezTo>
                  <a:lnTo>
                    <a:pt x="22643" y="17196"/>
                  </a:lnTo>
                  <a:cubicBezTo>
                    <a:pt x="22617" y="17248"/>
                    <a:pt x="22617" y="17274"/>
                    <a:pt x="22591" y="17334"/>
                  </a:cubicBezTo>
                  <a:cubicBezTo>
                    <a:pt x="22564" y="17412"/>
                    <a:pt x="22531" y="17439"/>
                    <a:pt x="22531" y="17439"/>
                  </a:cubicBezTo>
                  <a:cubicBezTo>
                    <a:pt x="22531" y="17439"/>
                    <a:pt x="22564" y="17412"/>
                    <a:pt x="22564" y="17334"/>
                  </a:cubicBezTo>
                  <a:cubicBezTo>
                    <a:pt x="22591" y="17274"/>
                    <a:pt x="22591" y="17222"/>
                    <a:pt x="22591" y="17169"/>
                  </a:cubicBezTo>
                  <a:cubicBezTo>
                    <a:pt x="22591" y="17136"/>
                    <a:pt x="22617" y="17110"/>
                    <a:pt x="22617" y="17084"/>
                  </a:cubicBezTo>
                  <a:lnTo>
                    <a:pt x="22617" y="17005"/>
                  </a:lnTo>
                  <a:cubicBezTo>
                    <a:pt x="22643" y="16867"/>
                    <a:pt x="22643" y="16703"/>
                    <a:pt x="22669" y="16512"/>
                  </a:cubicBezTo>
                  <a:lnTo>
                    <a:pt x="22669" y="15960"/>
                  </a:lnTo>
                  <a:cubicBezTo>
                    <a:pt x="22669" y="15796"/>
                    <a:pt x="22669" y="15605"/>
                    <a:pt x="22643" y="15441"/>
                  </a:cubicBezTo>
                  <a:cubicBezTo>
                    <a:pt x="22643" y="15250"/>
                    <a:pt x="22617" y="15086"/>
                    <a:pt x="22617" y="14948"/>
                  </a:cubicBezTo>
                  <a:cubicBezTo>
                    <a:pt x="22591" y="14810"/>
                    <a:pt x="22591" y="14705"/>
                    <a:pt x="22591" y="14620"/>
                  </a:cubicBezTo>
                  <a:lnTo>
                    <a:pt x="22591" y="14482"/>
                  </a:lnTo>
                  <a:close/>
                  <a:moveTo>
                    <a:pt x="8817" y="16184"/>
                  </a:moveTo>
                  <a:cubicBezTo>
                    <a:pt x="8844" y="16236"/>
                    <a:pt x="8844" y="16289"/>
                    <a:pt x="8870" y="16348"/>
                  </a:cubicBezTo>
                  <a:cubicBezTo>
                    <a:pt x="8870" y="16400"/>
                    <a:pt x="8896" y="16479"/>
                    <a:pt x="8929" y="16565"/>
                  </a:cubicBezTo>
                  <a:cubicBezTo>
                    <a:pt x="8955" y="16644"/>
                    <a:pt x="8955" y="16729"/>
                    <a:pt x="8982" y="16808"/>
                  </a:cubicBezTo>
                  <a:cubicBezTo>
                    <a:pt x="9008" y="16920"/>
                    <a:pt x="9008" y="17005"/>
                    <a:pt x="9034" y="17084"/>
                  </a:cubicBezTo>
                  <a:cubicBezTo>
                    <a:pt x="9060" y="17169"/>
                    <a:pt x="9060" y="17248"/>
                    <a:pt x="9093" y="17301"/>
                  </a:cubicBezTo>
                  <a:cubicBezTo>
                    <a:pt x="9093" y="17386"/>
                    <a:pt x="9120" y="17439"/>
                    <a:pt x="9120" y="17465"/>
                  </a:cubicBezTo>
                  <a:cubicBezTo>
                    <a:pt x="9093" y="17439"/>
                    <a:pt x="9060" y="17386"/>
                    <a:pt x="9060" y="17301"/>
                  </a:cubicBezTo>
                  <a:cubicBezTo>
                    <a:pt x="9034" y="17248"/>
                    <a:pt x="8982" y="17169"/>
                    <a:pt x="8955" y="17110"/>
                  </a:cubicBezTo>
                  <a:cubicBezTo>
                    <a:pt x="8929" y="17031"/>
                    <a:pt x="8929" y="16920"/>
                    <a:pt x="8896" y="16841"/>
                  </a:cubicBezTo>
                  <a:cubicBezTo>
                    <a:pt x="8870" y="16755"/>
                    <a:pt x="8870" y="16676"/>
                    <a:pt x="8844" y="16591"/>
                  </a:cubicBezTo>
                  <a:lnTo>
                    <a:pt x="8844" y="16348"/>
                  </a:lnTo>
                  <a:cubicBezTo>
                    <a:pt x="8817" y="16289"/>
                    <a:pt x="8817" y="16236"/>
                    <a:pt x="8817" y="16184"/>
                  </a:cubicBezTo>
                  <a:close/>
                  <a:moveTo>
                    <a:pt x="8160" y="15415"/>
                  </a:moveTo>
                  <a:cubicBezTo>
                    <a:pt x="8160" y="15467"/>
                    <a:pt x="8186" y="15579"/>
                    <a:pt x="8186" y="15691"/>
                  </a:cubicBezTo>
                  <a:cubicBezTo>
                    <a:pt x="8213" y="15822"/>
                    <a:pt x="8239" y="15960"/>
                    <a:pt x="8272" y="16098"/>
                  </a:cubicBezTo>
                  <a:cubicBezTo>
                    <a:pt x="8298" y="16262"/>
                    <a:pt x="8324" y="16427"/>
                    <a:pt x="8377" y="16565"/>
                  </a:cubicBezTo>
                  <a:cubicBezTo>
                    <a:pt x="8403" y="16729"/>
                    <a:pt x="8436" y="16893"/>
                    <a:pt x="8462" y="17031"/>
                  </a:cubicBezTo>
                  <a:cubicBezTo>
                    <a:pt x="8515" y="17196"/>
                    <a:pt x="8541" y="17334"/>
                    <a:pt x="8568" y="17439"/>
                  </a:cubicBezTo>
                  <a:cubicBezTo>
                    <a:pt x="8592" y="17523"/>
                    <a:pt x="8613" y="17607"/>
                    <a:pt x="8633" y="17666"/>
                  </a:cubicBezTo>
                  <a:lnTo>
                    <a:pt x="8633" y="17666"/>
                  </a:lnTo>
                  <a:cubicBezTo>
                    <a:pt x="8624" y="17649"/>
                    <a:pt x="8612" y="17629"/>
                    <a:pt x="8600" y="17603"/>
                  </a:cubicBezTo>
                  <a:cubicBezTo>
                    <a:pt x="8600" y="17550"/>
                    <a:pt x="8568" y="17524"/>
                    <a:pt x="8541" y="17439"/>
                  </a:cubicBezTo>
                  <a:cubicBezTo>
                    <a:pt x="8489" y="17334"/>
                    <a:pt x="8462" y="17196"/>
                    <a:pt x="8403" y="17058"/>
                  </a:cubicBezTo>
                  <a:cubicBezTo>
                    <a:pt x="8351" y="16920"/>
                    <a:pt x="8324" y="16755"/>
                    <a:pt x="8272" y="16591"/>
                  </a:cubicBezTo>
                  <a:cubicBezTo>
                    <a:pt x="8239" y="16427"/>
                    <a:pt x="8213" y="16262"/>
                    <a:pt x="8186" y="16124"/>
                  </a:cubicBezTo>
                  <a:cubicBezTo>
                    <a:pt x="8186" y="15960"/>
                    <a:pt x="8160" y="15822"/>
                    <a:pt x="8160" y="15691"/>
                  </a:cubicBezTo>
                  <a:lnTo>
                    <a:pt x="8160" y="15526"/>
                  </a:lnTo>
                  <a:lnTo>
                    <a:pt x="8160" y="15415"/>
                  </a:lnTo>
                  <a:close/>
                  <a:moveTo>
                    <a:pt x="8489" y="16046"/>
                  </a:moveTo>
                  <a:lnTo>
                    <a:pt x="8489" y="16046"/>
                  </a:lnTo>
                  <a:cubicBezTo>
                    <a:pt x="8515" y="16098"/>
                    <a:pt x="8541" y="16184"/>
                    <a:pt x="8568" y="16262"/>
                  </a:cubicBezTo>
                  <a:cubicBezTo>
                    <a:pt x="8600" y="16348"/>
                    <a:pt x="8627" y="16453"/>
                    <a:pt x="8653" y="16565"/>
                  </a:cubicBezTo>
                  <a:cubicBezTo>
                    <a:pt x="8679" y="16676"/>
                    <a:pt x="8706" y="16782"/>
                    <a:pt x="8732" y="16893"/>
                  </a:cubicBezTo>
                  <a:cubicBezTo>
                    <a:pt x="8765" y="17005"/>
                    <a:pt x="8791" y="17136"/>
                    <a:pt x="8817" y="17248"/>
                  </a:cubicBezTo>
                  <a:cubicBezTo>
                    <a:pt x="8817" y="17360"/>
                    <a:pt x="8844" y="17439"/>
                    <a:pt x="8870" y="17550"/>
                  </a:cubicBezTo>
                  <a:cubicBezTo>
                    <a:pt x="8870" y="17629"/>
                    <a:pt x="8870" y="17715"/>
                    <a:pt x="8896" y="17741"/>
                  </a:cubicBezTo>
                  <a:cubicBezTo>
                    <a:pt x="8870" y="17715"/>
                    <a:pt x="8844" y="17629"/>
                    <a:pt x="8817" y="17550"/>
                  </a:cubicBezTo>
                  <a:cubicBezTo>
                    <a:pt x="8791" y="17465"/>
                    <a:pt x="8765" y="17360"/>
                    <a:pt x="8732" y="17248"/>
                  </a:cubicBezTo>
                  <a:cubicBezTo>
                    <a:pt x="8706" y="17136"/>
                    <a:pt x="8679" y="17031"/>
                    <a:pt x="8653" y="16920"/>
                  </a:cubicBezTo>
                  <a:cubicBezTo>
                    <a:pt x="8627" y="16808"/>
                    <a:pt x="8600" y="16676"/>
                    <a:pt x="8568" y="16565"/>
                  </a:cubicBezTo>
                  <a:cubicBezTo>
                    <a:pt x="8568" y="16453"/>
                    <a:pt x="8541" y="16348"/>
                    <a:pt x="8541" y="16262"/>
                  </a:cubicBezTo>
                  <a:cubicBezTo>
                    <a:pt x="8515" y="16184"/>
                    <a:pt x="8515" y="16098"/>
                    <a:pt x="8489" y="16046"/>
                  </a:cubicBezTo>
                  <a:close/>
                  <a:moveTo>
                    <a:pt x="10210" y="18451"/>
                  </a:moveTo>
                  <a:lnTo>
                    <a:pt x="10243" y="18484"/>
                  </a:lnTo>
                  <a:lnTo>
                    <a:pt x="10269" y="18510"/>
                  </a:lnTo>
                  <a:cubicBezTo>
                    <a:pt x="10296" y="18510"/>
                    <a:pt x="10296" y="18536"/>
                    <a:pt x="10322" y="18536"/>
                  </a:cubicBezTo>
                  <a:cubicBezTo>
                    <a:pt x="10348" y="18562"/>
                    <a:pt x="10348" y="18589"/>
                    <a:pt x="10375" y="18589"/>
                  </a:cubicBezTo>
                  <a:cubicBezTo>
                    <a:pt x="10375" y="18615"/>
                    <a:pt x="10407" y="18648"/>
                    <a:pt x="10407" y="18674"/>
                  </a:cubicBezTo>
                  <a:cubicBezTo>
                    <a:pt x="10434" y="18700"/>
                    <a:pt x="10434" y="18727"/>
                    <a:pt x="10434" y="18753"/>
                  </a:cubicBezTo>
                  <a:cubicBezTo>
                    <a:pt x="10434" y="18753"/>
                    <a:pt x="10434" y="18779"/>
                    <a:pt x="10460" y="18779"/>
                  </a:cubicBezTo>
                  <a:lnTo>
                    <a:pt x="10460" y="18812"/>
                  </a:lnTo>
                  <a:lnTo>
                    <a:pt x="10434" y="18779"/>
                  </a:lnTo>
                  <a:lnTo>
                    <a:pt x="10407" y="18753"/>
                  </a:lnTo>
                  <a:cubicBezTo>
                    <a:pt x="10375" y="18753"/>
                    <a:pt x="10375" y="18727"/>
                    <a:pt x="10348" y="18727"/>
                  </a:cubicBezTo>
                  <a:cubicBezTo>
                    <a:pt x="10322" y="18700"/>
                    <a:pt x="10322" y="18674"/>
                    <a:pt x="10296" y="18648"/>
                  </a:cubicBezTo>
                  <a:cubicBezTo>
                    <a:pt x="10296" y="18648"/>
                    <a:pt x="10269" y="18615"/>
                    <a:pt x="10269" y="18589"/>
                  </a:cubicBezTo>
                  <a:cubicBezTo>
                    <a:pt x="10243" y="18562"/>
                    <a:pt x="10243" y="18536"/>
                    <a:pt x="10243" y="18510"/>
                  </a:cubicBezTo>
                  <a:cubicBezTo>
                    <a:pt x="10243" y="18510"/>
                    <a:pt x="10243" y="18484"/>
                    <a:pt x="10210" y="18484"/>
                  </a:cubicBezTo>
                  <a:lnTo>
                    <a:pt x="10210" y="18451"/>
                  </a:lnTo>
                  <a:close/>
                  <a:moveTo>
                    <a:pt x="10046" y="18424"/>
                  </a:moveTo>
                  <a:cubicBezTo>
                    <a:pt x="10046" y="18424"/>
                    <a:pt x="10079" y="18451"/>
                    <a:pt x="10079" y="18484"/>
                  </a:cubicBezTo>
                  <a:cubicBezTo>
                    <a:pt x="10105" y="18484"/>
                    <a:pt x="10131" y="18510"/>
                    <a:pt x="10131" y="18536"/>
                  </a:cubicBezTo>
                  <a:lnTo>
                    <a:pt x="10210" y="18615"/>
                  </a:lnTo>
                  <a:cubicBezTo>
                    <a:pt x="10210" y="18648"/>
                    <a:pt x="10243" y="18700"/>
                    <a:pt x="10243" y="18727"/>
                  </a:cubicBezTo>
                  <a:cubicBezTo>
                    <a:pt x="10243" y="18753"/>
                    <a:pt x="10269" y="18779"/>
                    <a:pt x="10269" y="18812"/>
                  </a:cubicBezTo>
                  <a:lnTo>
                    <a:pt x="10269" y="18865"/>
                  </a:lnTo>
                  <a:cubicBezTo>
                    <a:pt x="10269" y="18865"/>
                    <a:pt x="10243" y="18838"/>
                    <a:pt x="10243" y="18812"/>
                  </a:cubicBezTo>
                  <a:cubicBezTo>
                    <a:pt x="10210" y="18812"/>
                    <a:pt x="10184" y="18779"/>
                    <a:pt x="10184" y="18753"/>
                  </a:cubicBezTo>
                  <a:lnTo>
                    <a:pt x="10105" y="18674"/>
                  </a:lnTo>
                  <a:cubicBezTo>
                    <a:pt x="10105" y="18648"/>
                    <a:pt x="10079" y="18615"/>
                    <a:pt x="10079" y="18562"/>
                  </a:cubicBezTo>
                  <a:cubicBezTo>
                    <a:pt x="10079" y="18536"/>
                    <a:pt x="10046" y="18510"/>
                    <a:pt x="10046" y="18484"/>
                  </a:cubicBezTo>
                  <a:lnTo>
                    <a:pt x="10046" y="18424"/>
                  </a:lnTo>
                  <a:close/>
                  <a:moveTo>
                    <a:pt x="15664" y="17386"/>
                  </a:moveTo>
                  <a:cubicBezTo>
                    <a:pt x="15691" y="17412"/>
                    <a:pt x="15691" y="17465"/>
                    <a:pt x="15717" y="17550"/>
                  </a:cubicBezTo>
                  <a:cubicBezTo>
                    <a:pt x="15717" y="17629"/>
                    <a:pt x="15743" y="17715"/>
                    <a:pt x="15743" y="17794"/>
                  </a:cubicBezTo>
                  <a:cubicBezTo>
                    <a:pt x="15743" y="17905"/>
                    <a:pt x="15770" y="17991"/>
                    <a:pt x="15770" y="18096"/>
                  </a:cubicBezTo>
                  <a:cubicBezTo>
                    <a:pt x="15770" y="18181"/>
                    <a:pt x="15796" y="18286"/>
                    <a:pt x="15796" y="18372"/>
                  </a:cubicBezTo>
                  <a:lnTo>
                    <a:pt x="15796" y="18648"/>
                  </a:lnTo>
                  <a:lnTo>
                    <a:pt x="15796" y="18812"/>
                  </a:lnTo>
                  <a:lnTo>
                    <a:pt x="15796" y="18891"/>
                  </a:lnTo>
                  <a:cubicBezTo>
                    <a:pt x="15796" y="18891"/>
                    <a:pt x="15796" y="18865"/>
                    <a:pt x="15770" y="18812"/>
                  </a:cubicBezTo>
                  <a:cubicBezTo>
                    <a:pt x="15770" y="18779"/>
                    <a:pt x="15743" y="18727"/>
                    <a:pt x="15743" y="18648"/>
                  </a:cubicBezTo>
                  <a:cubicBezTo>
                    <a:pt x="15743" y="18562"/>
                    <a:pt x="15717" y="18484"/>
                    <a:pt x="15717" y="18398"/>
                  </a:cubicBezTo>
                  <a:cubicBezTo>
                    <a:pt x="15691" y="18286"/>
                    <a:pt x="15691" y="18208"/>
                    <a:pt x="15691" y="18096"/>
                  </a:cubicBezTo>
                  <a:cubicBezTo>
                    <a:pt x="15664" y="17991"/>
                    <a:pt x="15664" y="17905"/>
                    <a:pt x="15664" y="17794"/>
                  </a:cubicBezTo>
                  <a:lnTo>
                    <a:pt x="15664" y="17550"/>
                  </a:lnTo>
                  <a:lnTo>
                    <a:pt x="15664" y="17386"/>
                  </a:lnTo>
                  <a:close/>
                  <a:moveTo>
                    <a:pt x="9856" y="18562"/>
                  </a:moveTo>
                  <a:cubicBezTo>
                    <a:pt x="9856" y="18589"/>
                    <a:pt x="9882" y="18589"/>
                    <a:pt x="9882" y="18615"/>
                  </a:cubicBezTo>
                  <a:lnTo>
                    <a:pt x="9967" y="18700"/>
                  </a:lnTo>
                  <a:cubicBezTo>
                    <a:pt x="9994" y="18727"/>
                    <a:pt x="9994" y="18753"/>
                    <a:pt x="10020" y="18779"/>
                  </a:cubicBezTo>
                  <a:cubicBezTo>
                    <a:pt x="10046" y="18812"/>
                    <a:pt x="10046" y="18838"/>
                    <a:pt x="10079" y="18865"/>
                  </a:cubicBezTo>
                  <a:cubicBezTo>
                    <a:pt x="10079" y="18891"/>
                    <a:pt x="10105" y="18944"/>
                    <a:pt x="10105" y="18976"/>
                  </a:cubicBezTo>
                  <a:cubicBezTo>
                    <a:pt x="10105" y="18976"/>
                    <a:pt x="10131" y="19003"/>
                    <a:pt x="10131" y="19029"/>
                  </a:cubicBezTo>
                  <a:lnTo>
                    <a:pt x="10079" y="18976"/>
                  </a:lnTo>
                  <a:cubicBezTo>
                    <a:pt x="10046" y="18944"/>
                    <a:pt x="10020" y="18944"/>
                    <a:pt x="10020" y="18917"/>
                  </a:cubicBezTo>
                  <a:lnTo>
                    <a:pt x="9941" y="18838"/>
                  </a:lnTo>
                  <a:cubicBezTo>
                    <a:pt x="9941" y="18779"/>
                    <a:pt x="9915" y="18753"/>
                    <a:pt x="9882" y="18727"/>
                  </a:cubicBezTo>
                  <a:cubicBezTo>
                    <a:pt x="9882" y="18700"/>
                    <a:pt x="9882" y="18674"/>
                    <a:pt x="9856" y="18648"/>
                  </a:cubicBezTo>
                  <a:lnTo>
                    <a:pt x="9856" y="18562"/>
                  </a:lnTo>
                  <a:close/>
                  <a:moveTo>
                    <a:pt x="9527" y="18484"/>
                  </a:moveTo>
                  <a:lnTo>
                    <a:pt x="9527" y="18484"/>
                  </a:lnTo>
                  <a:cubicBezTo>
                    <a:pt x="9553" y="18510"/>
                    <a:pt x="9586" y="18536"/>
                    <a:pt x="9586" y="18562"/>
                  </a:cubicBezTo>
                  <a:lnTo>
                    <a:pt x="9665" y="18648"/>
                  </a:lnTo>
                  <a:cubicBezTo>
                    <a:pt x="9691" y="18674"/>
                    <a:pt x="9718" y="18727"/>
                    <a:pt x="9750" y="18753"/>
                  </a:cubicBezTo>
                  <a:cubicBezTo>
                    <a:pt x="9777" y="18812"/>
                    <a:pt x="9803" y="18838"/>
                    <a:pt x="9803" y="18865"/>
                  </a:cubicBezTo>
                  <a:cubicBezTo>
                    <a:pt x="9829" y="18917"/>
                    <a:pt x="9856" y="18944"/>
                    <a:pt x="9856" y="19003"/>
                  </a:cubicBezTo>
                  <a:cubicBezTo>
                    <a:pt x="9882" y="19029"/>
                    <a:pt x="9882" y="19055"/>
                    <a:pt x="9882" y="19055"/>
                  </a:cubicBezTo>
                  <a:cubicBezTo>
                    <a:pt x="9882" y="19055"/>
                    <a:pt x="9856" y="19029"/>
                    <a:pt x="9829" y="19003"/>
                  </a:cubicBezTo>
                  <a:cubicBezTo>
                    <a:pt x="9803" y="18976"/>
                    <a:pt x="9777" y="18944"/>
                    <a:pt x="9750" y="18917"/>
                  </a:cubicBezTo>
                  <a:cubicBezTo>
                    <a:pt x="9718" y="18891"/>
                    <a:pt x="9691" y="18838"/>
                    <a:pt x="9665" y="18812"/>
                  </a:cubicBezTo>
                  <a:cubicBezTo>
                    <a:pt x="9639" y="18753"/>
                    <a:pt x="9639" y="18727"/>
                    <a:pt x="9612" y="18674"/>
                  </a:cubicBezTo>
                  <a:cubicBezTo>
                    <a:pt x="9586" y="18648"/>
                    <a:pt x="9586" y="18589"/>
                    <a:pt x="9553" y="18562"/>
                  </a:cubicBezTo>
                  <a:cubicBezTo>
                    <a:pt x="9553" y="18536"/>
                    <a:pt x="9553" y="18510"/>
                    <a:pt x="9527" y="18484"/>
                  </a:cubicBezTo>
                  <a:close/>
                  <a:moveTo>
                    <a:pt x="13660" y="15960"/>
                  </a:moveTo>
                  <a:cubicBezTo>
                    <a:pt x="13693" y="16046"/>
                    <a:pt x="13746" y="16184"/>
                    <a:pt x="13825" y="16348"/>
                  </a:cubicBezTo>
                  <a:cubicBezTo>
                    <a:pt x="13884" y="16512"/>
                    <a:pt x="13989" y="16676"/>
                    <a:pt x="14101" y="16867"/>
                  </a:cubicBezTo>
                  <a:cubicBezTo>
                    <a:pt x="14153" y="16946"/>
                    <a:pt x="14239" y="17031"/>
                    <a:pt x="14291" y="17136"/>
                  </a:cubicBezTo>
                  <a:cubicBezTo>
                    <a:pt x="14317" y="17169"/>
                    <a:pt x="14377" y="17222"/>
                    <a:pt x="14403" y="17274"/>
                  </a:cubicBezTo>
                  <a:cubicBezTo>
                    <a:pt x="14429" y="17334"/>
                    <a:pt x="14455" y="17386"/>
                    <a:pt x="14455" y="17439"/>
                  </a:cubicBezTo>
                  <a:cubicBezTo>
                    <a:pt x="14515" y="17550"/>
                    <a:pt x="14541" y="17662"/>
                    <a:pt x="14567" y="17767"/>
                  </a:cubicBezTo>
                  <a:cubicBezTo>
                    <a:pt x="14620" y="17879"/>
                    <a:pt x="14646" y="17991"/>
                    <a:pt x="14679" y="18096"/>
                  </a:cubicBezTo>
                  <a:cubicBezTo>
                    <a:pt x="14731" y="18319"/>
                    <a:pt x="14784" y="18510"/>
                    <a:pt x="14843" y="18674"/>
                  </a:cubicBezTo>
                  <a:cubicBezTo>
                    <a:pt x="14869" y="18838"/>
                    <a:pt x="14922" y="18976"/>
                    <a:pt x="14948" y="19082"/>
                  </a:cubicBezTo>
                  <a:cubicBezTo>
                    <a:pt x="14974" y="19167"/>
                    <a:pt x="14974" y="19219"/>
                    <a:pt x="14974" y="19219"/>
                  </a:cubicBezTo>
                  <a:cubicBezTo>
                    <a:pt x="14974" y="19219"/>
                    <a:pt x="14974" y="19167"/>
                    <a:pt x="14922" y="19082"/>
                  </a:cubicBezTo>
                  <a:cubicBezTo>
                    <a:pt x="14896" y="18976"/>
                    <a:pt x="14869" y="18838"/>
                    <a:pt x="14810" y="18674"/>
                  </a:cubicBezTo>
                  <a:cubicBezTo>
                    <a:pt x="14731" y="18510"/>
                    <a:pt x="14679" y="18319"/>
                    <a:pt x="14593" y="18122"/>
                  </a:cubicBezTo>
                  <a:cubicBezTo>
                    <a:pt x="14567" y="18017"/>
                    <a:pt x="14541" y="17905"/>
                    <a:pt x="14482" y="17794"/>
                  </a:cubicBezTo>
                  <a:cubicBezTo>
                    <a:pt x="14455" y="17688"/>
                    <a:pt x="14429" y="17577"/>
                    <a:pt x="14377" y="17465"/>
                  </a:cubicBezTo>
                  <a:cubicBezTo>
                    <a:pt x="14350" y="17412"/>
                    <a:pt x="14350" y="17386"/>
                    <a:pt x="14317" y="17334"/>
                  </a:cubicBezTo>
                  <a:cubicBezTo>
                    <a:pt x="14291" y="17274"/>
                    <a:pt x="14265" y="17222"/>
                    <a:pt x="14239" y="17196"/>
                  </a:cubicBezTo>
                  <a:cubicBezTo>
                    <a:pt x="14153" y="17084"/>
                    <a:pt x="14101" y="17005"/>
                    <a:pt x="14048" y="16893"/>
                  </a:cubicBezTo>
                  <a:cubicBezTo>
                    <a:pt x="13936" y="16703"/>
                    <a:pt x="13857" y="16512"/>
                    <a:pt x="13798" y="16348"/>
                  </a:cubicBezTo>
                  <a:cubicBezTo>
                    <a:pt x="13719" y="16184"/>
                    <a:pt x="13693" y="16046"/>
                    <a:pt x="13660" y="15960"/>
                  </a:cubicBezTo>
                  <a:close/>
                  <a:moveTo>
                    <a:pt x="9146" y="18425"/>
                  </a:moveTo>
                  <a:lnTo>
                    <a:pt x="9146" y="18425"/>
                  </a:lnTo>
                  <a:cubicBezTo>
                    <a:pt x="9146" y="18451"/>
                    <a:pt x="9173" y="18484"/>
                    <a:pt x="9225" y="18536"/>
                  </a:cubicBezTo>
                  <a:cubicBezTo>
                    <a:pt x="9258" y="18562"/>
                    <a:pt x="9284" y="18615"/>
                    <a:pt x="9336" y="18674"/>
                  </a:cubicBezTo>
                  <a:cubicBezTo>
                    <a:pt x="9363" y="18727"/>
                    <a:pt x="9422" y="18779"/>
                    <a:pt x="9448" y="18865"/>
                  </a:cubicBezTo>
                  <a:cubicBezTo>
                    <a:pt x="9501" y="18917"/>
                    <a:pt x="9527" y="18976"/>
                    <a:pt x="9553" y="19055"/>
                  </a:cubicBezTo>
                  <a:cubicBezTo>
                    <a:pt x="9586" y="19108"/>
                    <a:pt x="9612" y="19167"/>
                    <a:pt x="9639" y="19219"/>
                  </a:cubicBezTo>
                  <a:cubicBezTo>
                    <a:pt x="9665" y="19272"/>
                    <a:pt x="9691" y="19305"/>
                    <a:pt x="9691" y="19331"/>
                  </a:cubicBezTo>
                  <a:cubicBezTo>
                    <a:pt x="9665" y="19305"/>
                    <a:pt x="9639" y="19272"/>
                    <a:pt x="9612" y="19219"/>
                  </a:cubicBezTo>
                  <a:cubicBezTo>
                    <a:pt x="9586" y="19193"/>
                    <a:pt x="9527" y="19141"/>
                    <a:pt x="9501" y="19082"/>
                  </a:cubicBezTo>
                  <a:cubicBezTo>
                    <a:pt x="9448" y="19029"/>
                    <a:pt x="9422" y="18976"/>
                    <a:pt x="9363" y="18891"/>
                  </a:cubicBezTo>
                  <a:cubicBezTo>
                    <a:pt x="9336" y="18838"/>
                    <a:pt x="9310" y="18779"/>
                    <a:pt x="9284" y="18727"/>
                  </a:cubicBezTo>
                  <a:cubicBezTo>
                    <a:pt x="9225" y="18648"/>
                    <a:pt x="9225" y="18589"/>
                    <a:pt x="9198" y="18536"/>
                  </a:cubicBezTo>
                  <a:cubicBezTo>
                    <a:pt x="9172" y="18484"/>
                    <a:pt x="9146" y="18451"/>
                    <a:pt x="9146" y="18425"/>
                  </a:cubicBezTo>
                  <a:close/>
                  <a:moveTo>
                    <a:pt x="8706" y="18209"/>
                  </a:moveTo>
                  <a:lnTo>
                    <a:pt x="8706" y="18209"/>
                  </a:lnTo>
                  <a:cubicBezTo>
                    <a:pt x="8732" y="18261"/>
                    <a:pt x="8765" y="18320"/>
                    <a:pt x="8817" y="18398"/>
                  </a:cubicBezTo>
                  <a:cubicBezTo>
                    <a:pt x="8870" y="18484"/>
                    <a:pt x="8929" y="18562"/>
                    <a:pt x="8982" y="18648"/>
                  </a:cubicBezTo>
                  <a:cubicBezTo>
                    <a:pt x="9034" y="18753"/>
                    <a:pt x="9093" y="18865"/>
                    <a:pt x="9172" y="18944"/>
                  </a:cubicBezTo>
                  <a:cubicBezTo>
                    <a:pt x="9225" y="19055"/>
                    <a:pt x="9284" y="19167"/>
                    <a:pt x="9336" y="19246"/>
                  </a:cubicBezTo>
                  <a:cubicBezTo>
                    <a:pt x="9389" y="19357"/>
                    <a:pt x="9448" y="19436"/>
                    <a:pt x="9501" y="19522"/>
                  </a:cubicBezTo>
                  <a:cubicBezTo>
                    <a:pt x="9553" y="19601"/>
                    <a:pt x="9586" y="19660"/>
                    <a:pt x="9639" y="19686"/>
                  </a:cubicBezTo>
                  <a:cubicBezTo>
                    <a:pt x="9586" y="19660"/>
                    <a:pt x="9527" y="19601"/>
                    <a:pt x="9474" y="19522"/>
                  </a:cubicBezTo>
                  <a:cubicBezTo>
                    <a:pt x="9422" y="19469"/>
                    <a:pt x="9336" y="19384"/>
                    <a:pt x="9284" y="19305"/>
                  </a:cubicBezTo>
                  <a:cubicBezTo>
                    <a:pt x="9198" y="19219"/>
                    <a:pt x="9146" y="19108"/>
                    <a:pt x="9093" y="19003"/>
                  </a:cubicBezTo>
                  <a:cubicBezTo>
                    <a:pt x="9008" y="18891"/>
                    <a:pt x="8955" y="18779"/>
                    <a:pt x="8896" y="18700"/>
                  </a:cubicBezTo>
                  <a:cubicBezTo>
                    <a:pt x="8870" y="18589"/>
                    <a:pt x="8817" y="18484"/>
                    <a:pt x="8791" y="18398"/>
                  </a:cubicBezTo>
                  <a:cubicBezTo>
                    <a:pt x="8765" y="18320"/>
                    <a:pt x="8732" y="18261"/>
                    <a:pt x="8706" y="18209"/>
                  </a:cubicBezTo>
                  <a:close/>
                  <a:moveTo>
                    <a:pt x="7943" y="16676"/>
                  </a:moveTo>
                  <a:cubicBezTo>
                    <a:pt x="7970" y="16946"/>
                    <a:pt x="8022" y="17222"/>
                    <a:pt x="8108" y="17498"/>
                  </a:cubicBezTo>
                  <a:lnTo>
                    <a:pt x="8213" y="17905"/>
                  </a:lnTo>
                  <a:cubicBezTo>
                    <a:pt x="8213" y="17958"/>
                    <a:pt x="8239" y="18043"/>
                    <a:pt x="8272" y="18096"/>
                  </a:cubicBezTo>
                  <a:cubicBezTo>
                    <a:pt x="8272" y="18181"/>
                    <a:pt x="8298" y="18234"/>
                    <a:pt x="8298" y="18319"/>
                  </a:cubicBezTo>
                  <a:cubicBezTo>
                    <a:pt x="8324" y="18451"/>
                    <a:pt x="8377" y="18589"/>
                    <a:pt x="8403" y="18727"/>
                  </a:cubicBezTo>
                  <a:cubicBezTo>
                    <a:pt x="8462" y="18838"/>
                    <a:pt x="8515" y="18976"/>
                    <a:pt x="8568" y="19108"/>
                  </a:cubicBezTo>
                  <a:cubicBezTo>
                    <a:pt x="8627" y="19167"/>
                    <a:pt x="8653" y="19219"/>
                    <a:pt x="8679" y="19272"/>
                  </a:cubicBezTo>
                  <a:cubicBezTo>
                    <a:pt x="8732" y="19331"/>
                    <a:pt x="8791" y="19384"/>
                    <a:pt x="8817" y="19436"/>
                  </a:cubicBezTo>
                  <a:cubicBezTo>
                    <a:pt x="8929" y="19548"/>
                    <a:pt x="9008" y="19660"/>
                    <a:pt x="9093" y="19765"/>
                  </a:cubicBezTo>
                  <a:cubicBezTo>
                    <a:pt x="9008" y="19660"/>
                    <a:pt x="8896" y="19574"/>
                    <a:pt x="8817" y="19469"/>
                  </a:cubicBezTo>
                  <a:cubicBezTo>
                    <a:pt x="8765" y="19410"/>
                    <a:pt x="8706" y="19357"/>
                    <a:pt x="8679" y="19305"/>
                  </a:cubicBezTo>
                  <a:cubicBezTo>
                    <a:pt x="8627" y="19246"/>
                    <a:pt x="8600" y="19193"/>
                    <a:pt x="8541" y="19108"/>
                  </a:cubicBezTo>
                  <a:cubicBezTo>
                    <a:pt x="8489" y="19003"/>
                    <a:pt x="8436" y="18865"/>
                    <a:pt x="8377" y="18727"/>
                  </a:cubicBezTo>
                  <a:cubicBezTo>
                    <a:pt x="8324" y="18589"/>
                    <a:pt x="8272" y="18451"/>
                    <a:pt x="8239" y="18319"/>
                  </a:cubicBezTo>
                  <a:cubicBezTo>
                    <a:pt x="8239" y="18260"/>
                    <a:pt x="8239" y="18181"/>
                    <a:pt x="8213" y="18122"/>
                  </a:cubicBezTo>
                  <a:cubicBezTo>
                    <a:pt x="8186" y="18043"/>
                    <a:pt x="8186" y="17991"/>
                    <a:pt x="8160" y="17905"/>
                  </a:cubicBezTo>
                  <a:cubicBezTo>
                    <a:pt x="8134" y="17767"/>
                    <a:pt x="8108" y="17629"/>
                    <a:pt x="8048" y="17498"/>
                  </a:cubicBezTo>
                  <a:cubicBezTo>
                    <a:pt x="8022" y="17360"/>
                    <a:pt x="7996" y="17222"/>
                    <a:pt x="7970" y="17084"/>
                  </a:cubicBezTo>
                  <a:cubicBezTo>
                    <a:pt x="7970" y="16946"/>
                    <a:pt x="7943" y="16808"/>
                    <a:pt x="7943" y="16676"/>
                  </a:cubicBezTo>
                  <a:close/>
                  <a:moveTo>
                    <a:pt x="14541" y="18372"/>
                  </a:moveTo>
                  <a:cubicBezTo>
                    <a:pt x="14567" y="18424"/>
                    <a:pt x="14593" y="18484"/>
                    <a:pt x="14620" y="18562"/>
                  </a:cubicBezTo>
                  <a:cubicBezTo>
                    <a:pt x="14679" y="18648"/>
                    <a:pt x="14705" y="18727"/>
                    <a:pt x="14731" y="18838"/>
                  </a:cubicBezTo>
                  <a:cubicBezTo>
                    <a:pt x="14784" y="18944"/>
                    <a:pt x="14810" y="19055"/>
                    <a:pt x="14843" y="19167"/>
                  </a:cubicBezTo>
                  <a:cubicBezTo>
                    <a:pt x="14869" y="19272"/>
                    <a:pt x="14869" y="19384"/>
                    <a:pt x="14896" y="19495"/>
                  </a:cubicBezTo>
                  <a:cubicBezTo>
                    <a:pt x="14896" y="19601"/>
                    <a:pt x="14922" y="19686"/>
                    <a:pt x="14922" y="19765"/>
                  </a:cubicBezTo>
                  <a:lnTo>
                    <a:pt x="14922" y="19988"/>
                  </a:lnTo>
                  <a:cubicBezTo>
                    <a:pt x="14922" y="19929"/>
                    <a:pt x="14896" y="19877"/>
                    <a:pt x="14896" y="19798"/>
                  </a:cubicBezTo>
                  <a:cubicBezTo>
                    <a:pt x="14869" y="19712"/>
                    <a:pt x="14843" y="19601"/>
                    <a:pt x="14810" y="19495"/>
                  </a:cubicBezTo>
                  <a:cubicBezTo>
                    <a:pt x="14784" y="19384"/>
                    <a:pt x="14758" y="19272"/>
                    <a:pt x="14731" y="19167"/>
                  </a:cubicBezTo>
                  <a:cubicBezTo>
                    <a:pt x="14731" y="19055"/>
                    <a:pt x="14705" y="18944"/>
                    <a:pt x="14679" y="18865"/>
                  </a:cubicBezTo>
                  <a:cubicBezTo>
                    <a:pt x="14646" y="18753"/>
                    <a:pt x="14620" y="18648"/>
                    <a:pt x="14593" y="18562"/>
                  </a:cubicBezTo>
                  <a:cubicBezTo>
                    <a:pt x="14567" y="18484"/>
                    <a:pt x="14567" y="18424"/>
                    <a:pt x="14541" y="18372"/>
                  </a:cubicBezTo>
                  <a:close/>
                  <a:moveTo>
                    <a:pt x="11196" y="19962"/>
                  </a:moveTo>
                  <a:cubicBezTo>
                    <a:pt x="11229" y="19988"/>
                    <a:pt x="11255" y="19988"/>
                    <a:pt x="11281" y="19988"/>
                  </a:cubicBezTo>
                  <a:lnTo>
                    <a:pt x="11360" y="19988"/>
                  </a:lnTo>
                  <a:cubicBezTo>
                    <a:pt x="11393" y="19988"/>
                    <a:pt x="11419" y="19988"/>
                    <a:pt x="11446" y="20015"/>
                  </a:cubicBezTo>
                  <a:cubicBezTo>
                    <a:pt x="11498" y="20015"/>
                    <a:pt x="11525" y="20041"/>
                    <a:pt x="11557" y="20041"/>
                  </a:cubicBezTo>
                  <a:cubicBezTo>
                    <a:pt x="11584" y="20041"/>
                    <a:pt x="11610" y="20067"/>
                    <a:pt x="11636" y="20093"/>
                  </a:cubicBezTo>
                  <a:cubicBezTo>
                    <a:pt x="11636" y="20093"/>
                    <a:pt x="11663" y="20093"/>
                    <a:pt x="11689" y="20126"/>
                  </a:cubicBezTo>
                  <a:lnTo>
                    <a:pt x="11525" y="20126"/>
                  </a:lnTo>
                  <a:cubicBezTo>
                    <a:pt x="11498" y="20093"/>
                    <a:pt x="11472" y="20093"/>
                    <a:pt x="11419" y="20093"/>
                  </a:cubicBezTo>
                  <a:cubicBezTo>
                    <a:pt x="11393" y="20093"/>
                    <a:pt x="11360" y="20067"/>
                    <a:pt x="11334" y="20041"/>
                  </a:cubicBezTo>
                  <a:cubicBezTo>
                    <a:pt x="11308" y="20041"/>
                    <a:pt x="11281" y="20015"/>
                    <a:pt x="11255" y="20015"/>
                  </a:cubicBezTo>
                  <a:cubicBezTo>
                    <a:pt x="11255" y="19988"/>
                    <a:pt x="11229" y="19988"/>
                    <a:pt x="11196" y="19988"/>
                  </a:cubicBezTo>
                  <a:lnTo>
                    <a:pt x="11196" y="19962"/>
                  </a:lnTo>
                  <a:close/>
                  <a:moveTo>
                    <a:pt x="11143" y="20093"/>
                  </a:moveTo>
                  <a:cubicBezTo>
                    <a:pt x="11196" y="20126"/>
                    <a:pt x="11255" y="20126"/>
                    <a:pt x="11308" y="20153"/>
                  </a:cubicBezTo>
                  <a:cubicBezTo>
                    <a:pt x="11360" y="20153"/>
                    <a:pt x="11419" y="20179"/>
                    <a:pt x="11446" y="20205"/>
                  </a:cubicBezTo>
                  <a:cubicBezTo>
                    <a:pt x="11498" y="20231"/>
                    <a:pt x="11525" y="20258"/>
                    <a:pt x="11584" y="20258"/>
                  </a:cubicBezTo>
                  <a:cubicBezTo>
                    <a:pt x="11610" y="20291"/>
                    <a:pt x="11636" y="20317"/>
                    <a:pt x="11663" y="20317"/>
                  </a:cubicBezTo>
                  <a:cubicBezTo>
                    <a:pt x="11636" y="20317"/>
                    <a:pt x="11610" y="20317"/>
                    <a:pt x="11557" y="20291"/>
                  </a:cubicBezTo>
                  <a:cubicBezTo>
                    <a:pt x="11525" y="20291"/>
                    <a:pt x="11472" y="20291"/>
                    <a:pt x="11419" y="20258"/>
                  </a:cubicBezTo>
                  <a:cubicBezTo>
                    <a:pt x="11393" y="20258"/>
                    <a:pt x="11334" y="20258"/>
                    <a:pt x="11281" y="20231"/>
                  </a:cubicBezTo>
                  <a:cubicBezTo>
                    <a:pt x="11229" y="20205"/>
                    <a:pt x="11170" y="20205"/>
                    <a:pt x="11143" y="20179"/>
                  </a:cubicBezTo>
                  <a:cubicBezTo>
                    <a:pt x="11091" y="20153"/>
                    <a:pt x="11032" y="20153"/>
                    <a:pt x="11005" y="20126"/>
                  </a:cubicBezTo>
                  <a:cubicBezTo>
                    <a:pt x="10979" y="20093"/>
                    <a:pt x="10953" y="20093"/>
                    <a:pt x="10927" y="20093"/>
                  </a:cubicBezTo>
                  <a:close/>
                  <a:moveTo>
                    <a:pt x="11663" y="20317"/>
                  </a:moveTo>
                  <a:lnTo>
                    <a:pt x="11689" y="20343"/>
                  </a:lnTo>
                  <a:cubicBezTo>
                    <a:pt x="11689" y="20343"/>
                    <a:pt x="11663" y="20343"/>
                    <a:pt x="11663" y="20317"/>
                  </a:cubicBezTo>
                  <a:close/>
                  <a:moveTo>
                    <a:pt x="10736" y="20258"/>
                  </a:moveTo>
                  <a:cubicBezTo>
                    <a:pt x="10762" y="20258"/>
                    <a:pt x="10815" y="20291"/>
                    <a:pt x="10867" y="20291"/>
                  </a:cubicBezTo>
                  <a:cubicBezTo>
                    <a:pt x="10953" y="20291"/>
                    <a:pt x="11005" y="20317"/>
                    <a:pt x="11065" y="20317"/>
                  </a:cubicBezTo>
                  <a:cubicBezTo>
                    <a:pt x="11117" y="20343"/>
                    <a:pt x="11170" y="20369"/>
                    <a:pt x="11229" y="20396"/>
                  </a:cubicBezTo>
                  <a:cubicBezTo>
                    <a:pt x="11281" y="20396"/>
                    <a:pt x="11334" y="20422"/>
                    <a:pt x="11393" y="20455"/>
                  </a:cubicBezTo>
                  <a:cubicBezTo>
                    <a:pt x="11419" y="20481"/>
                    <a:pt x="11472" y="20481"/>
                    <a:pt x="11472" y="20507"/>
                  </a:cubicBezTo>
                  <a:cubicBezTo>
                    <a:pt x="11446" y="20507"/>
                    <a:pt x="11419" y="20481"/>
                    <a:pt x="11360" y="20481"/>
                  </a:cubicBezTo>
                  <a:cubicBezTo>
                    <a:pt x="11334" y="20481"/>
                    <a:pt x="11281" y="20481"/>
                    <a:pt x="11229" y="20455"/>
                  </a:cubicBezTo>
                  <a:cubicBezTo>
                    <a:pt x="11170" y="20455"/>
                    <a:pt x="11091" y="20422"/>
                    <a:pt x="11032" y="20422"/>
                  </a:cubicBezTo>
                  <a:cubicBezTo>
                    <a:pt x="10979" y="20396"/>
                    <a:pt x="10927" y="20369"/>
                    <a:pt x="10867" y="20369"/>
                  </a:cubicBezTo>
                  <a:cubicBezTo>
                    <a:pt x="10815" y="20343"/>
                    <a:pt x="10762" y="20317"/>
                    <a:pt x="10703" y="20291"/>
                  </a:cubicBezTo>
                  <a:cubicBezTo>
                    <a:pt x="10677" y="20291"/>
                    <a:pt x="10624" y="20258"/>
                    <a:pt x="10598" y="20258"/>
                  </a:cubicBezTo>
                  <a:close/>
                  <a:moveTo>
                    <a:pt x="21631" y="18372"/>
                  </a:moveTo>
                  <a:cubicBezTo>
                    <a:pt x="21631" y="18372"/>
                    <a:pt x="21657" y="18398"/>
                    <a:pt x="21657" y="18484"/>
                  </a:cubicBezTo>
                  <a:cubicBezTo>
                    <a:pt x="21657" y="18510"/>
                    <a:pt x="21684" y="18536"/>
                    <a:pt x="21684" y="18589"/>
                  </a:cubicBezTo>
                  <a:cubicBezTo>
                    <a:pt x="21710" y="18648"/>
                    <a:pt x="21710" y="18674"/>
                    <a:pt x="21743" y="18727"/>
                  </a:cubicBezTo>
                  <a:cubicBezTo>
                    <a:pt x="21769" y="18838"/>
                    <a:pt x="21795" y="18976"/>
                    <a:pt x="21848" y="19108"/>
                  </a:cubicBezTo>
                  <a:cubicBezTo>
                    <a:pt x="21907" y="19246"/>
                    <a:pt x="21933" y="19384"/>
                    <a:pt x="21986" y="19522"/>
                  </a:cubicBezTo>
                  <a:cubicBezTo>
                    <a:pt x="22012" y="19686"/>
                    <a:pt x="22071" y="19824"/>
                    <a:pt x="22098" y="19962"/>
                  </a:cubicBezTo>
                  <a:cubicBezTo>
                    <a:pt x="22124" y="20093"/>
                    <a:pt x="22150" y="20231"/>
                    <a:pt x="22150" y="20343"/>
                  </a:cubicBezTo>
                  <a:cubicBezTo>
                    <a:pt x="22150" y="20369"/>
                    <a:pt x="22150" y="20396"/>
                    <a:pt x="22177" y="20422"/>
                  </a:cubicBezTo>
                  <a:lnTo>
                    <a:pt x="22177" y="20507"/>
                  </a:lnTo>
                  <a:cubicBezTo>
                    <a:pt x="22177" y="20534"/>
                    <a:pt x="22177" y="20586"/>
                    <a:pt x="22150" y="20619"/>
                  </a:cubicBezTo>
                  <a:cubicBezTo>
                    <a:pt x="22150" y="20586"/>
                    <a:pt x="22150" y="20560"/>
                    <a:pt x="22124" y="20507"/>
                  </a:cubicBezTo>
                  <a:lnTo>
                    <a:pt x="22124" y="20422"/>
                  </a:lnTo>
                  <a:cubicBezTo>
                    <a:pt x="22124" y="20396"/>
                    <a:pt x="22124" y="20369"/>
                    <a:pt x="22098" y="20343"/>
                  </a:cubicBezTo>
                  <a:cubicBezTo>
                    <a:pt x="22098" y="20231"/>
                    <a:pt x="22039" y="20126"/>
                    <a:pt x="22012" y="19988"/>
                  </a:cubicBezTo>
                  <a:cubicBezTo>
                    <a:pt x="21986" y="19850"/>
                    <a:pt x="21933" y="19686"/>
                    <a:pt x="21907" y="19548"/>
                  </a:cubicBezTo>
                  <a:cubicBezTo>
                    <a:pt x="21848" y="19410"/>
                    <a:pt x="21795" y="19272"/>
                    <a:pt x="21769" y="19141"/>
                  </a:cubicBezTo>
                  <a:cubicBezTo>
                    <a:pt x="21743" y="19003"/>
                    <a:pt x="21710" y="18865"/>
                    <a:pt x="21684" y="18753"/>
                  </a:cubicBezTo>
                  <a:cubicBezTo>
                    <a:pt x="21657" y="18700"/>
                    <a:pt x="21657" y="18648"/>
                    <a:pt x="21657" y="18589"/>
                  </a:cubicBezTo>
                  <a:cubicBezTo>
                    <a:pt x="21657" y="18562"/>
                    <a:pt x="21657" y="18510"/>
                    <a:pt x="21631" y="18484"/>
                  </a:cubicBezTo>
                  <a:lnTo>
                    <a:pt x="21631" y="18372"/>
                  </a:lnTo>
                  <a:close/>
                  <a:moveTo>
                    <a:pt x="17196" y="18286"/>
                  </a:moveTo>
                  <a:cubicBezTo>
                    <a:pt x="17222" y="18372"/>
                    <a:pt x="17248" y="18451"/>
                    <a:pt x="17274" y="18589"/>
                  </a:cubicBezTo>
                  <a:cubicBezTo>
                    <a:pt x="17307" y="18700"/>
                    <a:pt x="17334" y="18838"/>
                    <a:pt x="17334" y="19003"/>
                  </a:cubicBezTo>
                  <a:cubicBezTo>
                    <a:pt x="17360" y="19141"/>
                    <a:pt x="17360" y="19305"/>
                    <a:pt x="17360" y="19469"/>
                  </a:cubicBezTo>
                  <a:cubicBezTo>
                    <a:pt x="17360" y="19633"/>
                    <a:pt x="17334" y="19798"/>
                    <a:pt x="17307" y="19929"/>
                  </a:cubicBezTo>
                  <a:cubicBezTo>
                    <a:pt x="17307" y="20093"/>
                    <a:pt x="17274" y="20231"/>
                    <a:pt x="17274" y="20343"/>
                  </a:cubicBezTo>
                  <a:cubicBezTo>
                    <a:pt x="17248" y="20481"/>
                    <a:pt x="17248" y="20560"/>
                    <a:pt x="17248" y="20645"/>
                  </a:cubicBezTo>
                  <a:lnTo>
                    <a:pt x="17248" y="20751"/>
                  </a:lnTo>
                  <a:cubicBezTo>
                    <a:pt x="17248" y="20751"/>
                    <a:pt x="17222" y="20698"/>
                    <a:pt x="17222" y="20645"/>
                  </a:cubicBezTo>
                  <a:lnTo>
                    <a:pt x="17222" y="20343"/>
                  </a:lnTo>
                  <a:lnTo>
                    <a:pt x="17222" y="19929"/>
                  </a:lnTo>
                  <a:cubicBezTo>
                    <a:pt x="17248" y="19765"/>
                    <a:pt x="17248" y="19633"/>
                    <a:pt x="17248" y="19469"/>
                  </a:cubicBezTo>
                  <a:cubicBezTo>
                    <a:pt x="17274" y="19305"/>
                    <a:pt x="17274" y="19141"/>
                    <a:pt x="17248" y="19003"/>
                  </a:cubicBezTo>
                  <a:cubicBezTo>
                    <a:pt x="17248" y="18838"/>
                    <a:pt x="17248" y="18700"/>
                    <a:pt x="17222" y="18589"/>
                  </a:cubicBezTo>
                  <a:cubicBezTo>
                    <a:pt x="17222" y="18451"/>
                    <a:pt x="17196" y="18372"/>
                    <a:pt x="17196" y="18286"/>
                  </a:cubicBezTo>
                  <a:close/>
                  <a:moveTo>
                    <a:pt x="7832" y="15224"/>
                  </a:moveTo>
                  <a:lnTo>
                    <a:pt x="7832" y="15224"/>
                  </a:lnTo>
                  <a:cubicBezTo>
                    <a:pt x="7832" y="15227"/>
                    <a:pt x="7858" y="15364"/>
                    <a:pt x="7910" y="15579"/>
                  </a:cubicBezTo>
                  <a:cubicBezTo>
                    <a:pt x="7970" y="15822"/>
                    <a:pt x="8022" y="16151"/>
                    <a:pt x="8108" y="16565"/>
                  </a:cubicBezTo>
                  <a:cubicBezTo>
                    <a:pt x="8160" y="16946"/>
                    <a:pt x="8272" y="17412"/>
                    <a:pt x="8436" y="17905"/>
                  </a:cubicBezTo>
                  <a:cubicBezTo>
                    <a:pt x="8568" y="18372"/>
                    <a:pt x="8791" y="18865"/>
                    <a:pt x="9120" y="19305"/>
                  </a:cubicBezTo>
                  <a:cubicBezTo>
                    <a:pt x="9448" y="19712"/>
                    <a:pt x="9856" y="20067"/>
                    <a:pt x="10322" y="20291"/>
                  </a:cubicBezTo>
                  <a:cubicBezTo>
                    <a:pt x="10539" y="20396"/>
                    <a:pt x="10762" y="20481"/>
                    <a:pt x="10979" y="20534"/>
                  </a:cubicBezTo>
                  <a:cubicBezTo>
                    <a:pt x="11229" y="20619"/>
                    <a:pt x="11419" y="20645"/>
                    <a:pt x="11636" y="20645"/>
                  </a:cubicBezTo>
                  <a:cubicBezTo>
                    <a:pt x="11827" y="20672"/>
                    <a:pt x="12017" y="20698"/>
                    <a:pt x="12182" y="20698"/>
                  </a:cubicBezTo>
                  <a:cubicBezTo>
                    <a:pt x="12346" y="20724"/>
                    <a:pt x="12484" y="20724"/>
                    <a:pt x="12596" y="20751"/>
                  </a:cubicBezTo>
                  <a:cubicBezTo>
                    <a:pt x="12734" y="20751"/>
                    <a:pt x="12813" y="20751"/>
                    <a:pt x="12872" y="20783"/>
                  </a:cubicBezTo>
                  <a:cubicBezTo>
                    <a:pt x="12813" y="20783"/>
                    <a:pt x="12734" y="20751"/>
                    <a:pt x="12596" y="20751"/>
                  </a:cubicBezTo>
                  <a:lnTo>
                    <a:pt x="12182" y="20751"/>
                  </a:lnTo>
                  <a:cubicBezTo>
                    <a:pt x="12017" y="20724"/>
                    <a:pt x="11827" y="20724"/>
                    <a:pt x="11636" y="20698"/>
                  </a:cubicBezTo>
                  <a:cubicBezTo>
                    <a:pt x="11419" y="20698"/>
                    <a:pt x="11196" y="20672"/>
                    <a:pt x="10979" y="20619"/>
                  </a:cubicBezTo>
                  <a:cubicBezTo>
                    <a:pt x="10736" y="20560"/>
                    <a:pt x="10513" y="20481"/>
                    <a:pt x="10269" y="20369"/>
                  </a:cubicBezTo>
                  <a:cubicBezTo>
                    <a:pt x="10046" y="20258"/>
                    <a:pt x="9829" y="20093"/>
                    <a:pt x="9612" y="19929"/>
                  </a:cubicBezTo>
                  <a:cubicBezTo>
                    <a:pt x="9389" y="19765"/>
                    <a:pt x="9198" y="19574"/>
                    <a:pt x="9034" y="19357"/>
                  </a:cubicBezTo>
                  <a:cubicBezTo>
                    <a:pt x="8706" y="18917"/>
                    <a:pt x="8489" y="18398"/>
                    <a:pt x="8351" y="17932"/>
                  </a:cubicBezTo>
                  <a:cubicBezTo>
                    <a:pt x="8186" y="17439"/>
                    <a:pt x="8108" y="16972"/>
                    <a:pt x="8048" y="16565"/>
                  </a:cubicBezTo>
                  <a:cubicBezTo>
                    <a:pt x="7970" y="16151"/>
                    <a:pt x="7943" y="15822"/>
                    <a:pt x="7884" y="15605"/>
                  </a:cubicBezTo>
                  <a:cubicBezTo>
                    <a:pt x="7858" y="15364"/>
                    <a:pt x="7832" y="15227"/>
                    <a:pt x="7832" y="15224"/>
                  </a:cubicBezTo>
                  <a:close/>
                  <a:moveTo>
                    <a:pt x="23465" y="19548"/>
                  </a:moveTo>
                  <a:cubicBezTo>
                    <a:pt x="23465" y="19548"/>
                    <a:pt x="23465" y="19574"/>
                    <a:pt x="23491" y="19601"/>
                  </a:cubicBezTo>
                  <a:cubicBezTo>
                    <a:pt x="23491" y="19660"/>
                    <a:pt x="23517" y="19712"/>
                    <a:pt x="23550" y="19798"/>
                  </a:cubicBezTo>
                  <a:cubicBezTo>
                    <a:pt x="23576" y="19877"/>
                    <a:pt x="23603" y="19962"/>
                    <a:pt x="23629" y="20067"/>
                  </a:cubicBezTo>
                  <a:cubicBezTo>
                    <a:pt x="23655" y="20153"/>
                    <a:pt x="23681" y="20258"/>
                    <a:pt x="23714" y="20369"/>
                  </a:cubicBezTo>
                  <a:cubicBezTo>
                    <a:pt x="23714" y="20455"/>
                    <a:pt x="23740" y="20560"/>
                    <a:pt x="23767" y="20672"/>
                  </a:cubicBezTo>
                  <a:cubicBezTo>
                    <a:pt x="23767" y="20751"/>
                    <a:pt x="23793" y="20862"/>
                    <a:pt x="23793" y="20948"/>
                  </a:cubicBezTo>
                  <a:cubicBezTo>
                    <a:pt x="23819" y="21027"/>
                    <a:pt x="23819" y="21079"/>
                    <a:pt x="23819" y="21138"/>
                  </a:cubicBezTo>
                  <a:lnTo>
                    <a:pt x="23819" y="21191"/>
                  </a:lnTo>
                  <a:cubicBezTo>
                    <a:pt x="23819" y="21191"/>
                    <a:pt x="23819" y="21165"/>
                    <a:pt x="23793" y="21138"/>
                  </a:cubicBezTo>
                  <a:cubicBezTo>
                    <a:pt x="23793" y="21079"/>
                    <a:pt x="23767" y="21027"/>
                    <a:pt x="23740" y="20948"/>
                  </a:cubicBezTo>
                  <a:cubicBezTo>
                    <a:pt x="23740" y="20862"/>
                    <a:pt x="23714" y="20783"/>
                    <a:pt x="23681" y="20672"/>
                  </a:cubicBezTo>
                  <a:cubicBezTo>
                    <a:pt x="23655" y="20586"/>
                    <a:pt x="23629" y="20481"/>
                    <a:pt x="23603" y="20369"/>
                  </a:cubicBezTo>
                  <a:cubicBezTo>
                    <a:pt x="23603" y="20291"/>
                    <a:pt x="23576" y="20179"/>
                    <a:pt x="23550" y="20067"/>
                  </a:cubicBezTo>
                  <a:cubicBezTo>
                    <a:pt x="23517" y="19988"/>
                    <a:pt x="23517" y="19877"/>
                    <a:pt x="23491" y="19824"/>
                  </a:cubicBezTo>
                  <a:cubicBezTo>
                    <a:pt x="23491" y="19739"/>
                    <a:pt x="23465" y="19660"/>
                    <a:pt x="23465" y="19633"/>
                  </a:cubicBezTo>
                  <a:lnTo>
                    <a:pt x="23465" y="19548"/>
                  </a:lnTo>
                  <a:close/>
                  <a:moveTo>
                    <a:pt x="14705" y="20093"/>
                  </a:moveTo>
                  <a:lnTo>
                    <a:pt x="14705" y="20291"/>
                  </a:lnTo>
                  <a:lnTo>
                    <a:pt x="14705" y="20586"/>
                  </a:lnTo>
                  <a:cubicBezTo>
                    <a:pt x="14705" y="20698"/>
                    <a:pt x="14679" y="20810"/>
                    <a:pt x="14679" y="20915"/>
                  </a:cubicBezTo>
                  <a:cubicBezTo>
                    <a:pt x="14646" y="21027"/>
                    <a:pt x="14620" y="21138"/>
                    <a:pt x="14593" y="21243"/>
                  </a:cubicBezTo>
                  <a:cubicBezTo>
                    <a:pt x="14567" y="21303"/>
                    <a:pt x="14541" y="21355"/>
                    <a:pt x="14541" y="21381"/>
                  </a:cubicBezTo>
                  <a:cubicBezTo>
                    <a:pt x="14515" y="21441"/>
                    <a:pt x="14482" y="21467"/>
                    <a:pt x="14455" y="21519"/>
                  </a:cubicBezTo>
                  <a:cubicBezTo>
                    <a:pt x="14403" y="21572"/>
                    <a:pt x="14377" y="21631"/>
                    <a:pt x="14350" y="21684"/>
                  </a:cubicBezTo>
                  <a:cubicBezTo>
                    <a:pt x="14350" y="21631"/>
                    <a:pt x="14377" y="21572"/>
                    <a:pt x="14429" y="21493"/>
                  </a:cubicBezTo>
                  <a:cubicBezTo>
                    <a:pt x="14455" y="21467"/>
                    <a:pt x="14455" y="21408"/>
                    <a:pt x="14482" y="21381"/>
                  </a:cubicBezTo>
                  <a:cubicBezTo>
                    <a:pt x="14482" y="21329"/>
                    <a:pt x="14515" y="21276"/>
                    <a:pt x="14515" y="21217"/>
                  </a:cubicBezTo>
                  <a:cubicBezTo>
                    <a:pt x="14541" y="21138"/>
                    <a:pt x="14541" y="21027"/>
                    <a:pt x="14567" y="20889"/>
                  </a:cubicBezTo>
                  <a:cubicBezTo>
                    <a:pt x="14593" y="20783"/>
                    <a:pt x="14593" y="20672"/>
                    <a:pt x="14620" y="20560"/>
                  </a:cubicBezTo>
                  <a:cubicBezTo>
                    <a:pt x="14646" y="20481"/>
                    <a:pt x="14646" y="20369"/>
                    <a:pt x="14679" y="20291"/>
                  </a:cubicBezTo>
                  <a:cubicBezTo>
                    <a:pt x="14679" y="20205"/>
                    <a:pt x="14705" y="20126"/>
                    <a:pt x="14705" y="20093"/>
                  </a:cubicBezTo>
                  <a:close/>
                  <a:moveTo>
                    <a:pt x="6570" y="19712"/>
                  </a:moveTo>
                  <a:lnTo>
                    <a:pt x="6570" y="19824"/>
                  </a:lnTo>
                  <a:cubicBezTo>
                    <a:pt x="6570" y="19877"/>
                    <a:pt x="6570" y="19962"/>
                    <a:pt x="6544" y="20067"/>
                  </a:cubicBezTo>
                  <a:cubicBezTo>
                    <a:pt x="6544" y="20179"/>
                    <a:pt x="6544" y="20317"/>
                    <a:pt x="6517" y="20422"/>
                  </a:cubicBezTo>
                  <a:cubicBezTo>
                    <a:pt x="6517" y="20560"/>
                    <a:pt x="6517" y="20724"/>
                    <a:pt x="6465" y="20862"/>
                  </a:cubicBezTo>
                  <a:cubicBezTo>
                    <a:pt x="6406" y="21000"/>
                    <a:pt x="6353" y="21138"/>
                    <a:pt x="6268" y="21243"/>
                  </a:cubicBezTo>
                  <a:cubicBezTo>
                    <a:pt x="6215" y="21355"/>
                    <a:pt x="6162" y="21467"/>
                    <a:pt x="6103" y="21572"/>
                  </a:cubicBezTo>
                  <a:cubicBezTo>
                    <a:pt x="6051" y="21657"/>
                    <a:pt x="6024" y="21736"/>
                    <a:pt x="6024" y="21795"/>
                  </a:cubicBezTo>
                  <a:lnTo>
                    <a:pt x="6024" y="21874"/>
                  </a:lnTo>
                  <a:lnTo>
                    <a:pt x="6024" y="21901"/>
                  </a:lnTo>
                  <a:lnTo>
                    <a:pt x="5998" y="21874"/>
                  </a:lnTo>
                  <a:lnTo>
                    <a:pt x="5998" y="21795"/>
                  </a:lnTo>
                  <a:cubicBezTo>
                    <a:pt x="5998" y="21736"/>
                    <a:pt x="6024" y="21657"/>
                    <a:pt x="6051" y="21546"/>
                  </a:cubicBezTo>
                  <a:cubicBezTo>
                    <a:pt x="6103" y="21441"/>
                    <a:pt x="6136" y="21329"/>
                    <a:pt x="6215" y="21217"/>
                  </a:cubicBezTo>
                  <a:cubicBezTo>
                    <a:pt x="6268" y="21079"/>
                    <a:pt x="6327" y="20974"/>
                    <a:pt x="6379" y="20836"/>
                  </a:cubicBezTo>
                  <a:cubicBezTo>
                    <a:pt x="6406" y="20698"/>
                    <a:pt x="6432" y="20560"/>
                    <a:pt x="6432" y="20422"/>
                  </a:cubicBezTo>
                  <a:cubicBezTo>
                    <a:pt x="6465" y="20291"/>
                    <a:pt x="6491" y="20179"/>
                    <a:pt x="6491" y="20067"/>
                  </a:cubicBezTo>
                  <a:cubicBezTo>
                    <a:pt x="6517" y="19962"/>
                    <a:pt x="6544" y="19877"/>
                    <a:pt x="6544" y="19824"/>
                  </a:cubicBezTo>
                  <a:cubicBezTo>
                    <a:pt x="6544" y="19739"/>
                    <a:pt x="6570" y="19712"/>
                    <a:pt x="6570" y="19712"/>
                  </a:cubicBezTo>
                  <a:close/>
                  <a:moveTo>
                    <a:pt x="16867" y="14896"/>
                  </a:moveTo>
                  <a:cubicBezTo>
                    <a:pt x="16867" y="14896"/>
                    <a:pt x="17058" y="15579"/>
                    <a:pt x="17005" y="15796"/>
                  </a:cubicBezTo>
                  <a:cubicBezTo>
                    <a:pt x="16979" y="15986"/>
                    <a:pt x="16755" y="16479"/>
                    <a:pt x="16867" y="17136"/>
                  </a:cubicBezTo>
                  <a:cubicBezTo>
                    <a:pt x="16867" y="17136"/>
                    <a:pt x="16920" y="16867"/>
                    <a:pt x="16946" y="16644"/>
                  </a:cubicBezTo>
                  <a:cubicBezTo>
                    <a:pt x="16979" y="16400"/>
                    <a:pt x="17274" y="15908"/>
                    <a:pt x="17360" y="15329"/>
                  </a:cubicBezTo>
                  <a:lnTo>
                    <a:pt x="17360" y="15329"/>
                  </a:lnTo>
                  <a:cubicBezTo>
                    <a:pt x="17360" y="15330"/>
                    <a:pt x="17360" y="15960"/>
                    <a:pt x="17274" y="16289"/>
                  </a:cubicBezTo>
                  <a:cubicBezTo>
                    <a:pt x="17169" y="16591"/>
                    <a:pt x="17169" y="17248"/>
                    <a:pt x="17222" y="17853"/>
                  </a:cubicBezTo>
                  <a:cubicBezTo>
                    <a:pt x="17222" y="17853"/>
                    <a:pt x="17084" y="17386"/>
                    <a:pt x="17058" y="17084"/>
                  </a:cubicBezTo>
                  <a:cubicBezTo>
                    <a:pt x="17058" y="17036"/>
                    <a:pt x="17056" y="17015"/>
                    <a:pt x="17052" y="17015"/>
                  </a:cubicBezTo>
                  <a:cubicBezTo>
                    <a:pt x="17036" y="17015"/>
                    <a:pt x="16987" y="17594"/>
                    <a:pt x="17031" y="17826"/>
                  </a:cubicBezTo>
                  <a:cubicBezTo>
                    <a:pt x="17058" y="18122"/>
                    <a:pt x="17169" y="18812"/>
                    <a:pt x="17169" y="19055"/>
                  </a:cubicBezTo>
                  <a:cubicBezTo>
                    <a:pt x="17169" y="19305"/>
                    <a:pt x="17143" y="19522"/>
                    <a:pt x="17031" y="20067"/>
                  </a:cubicBezTo>
                  <a:cubicBezTo>
                    <a:pt x="17031" y="20067"/>
                    <a:pt x="16979" y="19850"/>
                    <a:pt x="17031" y="19495"/>
                  </a:cubicBezTo>
                  <a:lnTo>
                    <a:pt x="17031" y="19495"/>
                  </a:lnTo>
                  <a:cubicBezTo>
                    <a:pt x="17031" y="19496"/>
                    <a:pt x="16814" y="20153"/>
                    <a:pt x="17058" y="21027"/>
                  </a:cubicBezTo>
                  <a:cubicBezTo>
                    <a:pt x="17058" y="21027"/>
                    <a:pt x="17058" y="20836"/>
                    <a:pt x="17084" y="20507"/>
                  </a:cubicBezTo>
                  <a:cubicBezTo>
                    <a:pt x="17084" y="20507"/>
                    <a:pt x="17143" y="21138"/>
                    <a:pt x="17439" y="21572"/>
                  </a:cubicBezTo>
                  <a:cubicBezTo>
                    <a:pt x="17439" y="21597"/>
                    <a:pt x="16627" y="21915"/>
                    <a:pt x="15651" y="21915"/>
                  </a:cubicBezTo>
                  <a:cubicBezTo>
                    <a:pt x="15337" y="21915"/>
                    <a:pt x="15005" y="21882"/>
                    <a:pt x="14679" y="21795"/>
                  </a:cubicBezTo>
                  <a:cubicBezTo>
                    <a:pt x="14620" y="21795"/>
                    <a:pt x="16565" y="21769"/>
                    <a:pt x="16486" y="20862"/>
                  </a:cubicBezTo>
                  <a:lnTo>
                    <a:pt x="16486" y="20862"/>
                  </a:lnTo>
                  <a:cubicBezTo>
                    <a:pt x="16502" y="20870"/>
                    <a:pt x="16517" y="20873"/>
                    <a:pt x="16530" y="20873"/>
                  </a:cubicBezTo>
                  <a:cubicBezTo>
                    <a:pt x="16731" y="20873"/>
                    <a:pt x="16617" y="20069"/>
                    <a:pt x="16415" y="20069"/>
                  </a:cubicBezTo>
                  <a:cubicBezTo>
                    <a:pt x="16386" y="20069"/>
                    <a:pt x="16354" y="20087"/>
                    <a:pt x="16322" y="20126"/>
                  </a:cubicBezTo>
                  <a:cubicBezTo>
                    <a:pt x="16322" y="20126"/>
                    <a:pt x="16289" y="19903"/>
                    <a:pt x="16322" y="19469"/>
                  </a:cubicBezTo>
                  <a:cubicBezTo>
                    <a:pt x="16348" y="19003"/>
                    <a:pt x="16782" y="17991"/>
                    <a:pt x="16400" y="16972"/>
                  </a:cubicBezTo>
                  <a:lnTo>
                    <a:pt x="16400" y="16972"/>
                  </a:lnTo>
                  <a:cubicBezTo>
                    <a:pt x="16400" y="16972"/>
                    <a:pt x="16512" y="17603"/>
                    <a:pt x="16453" y="18122"/>
                  </a:cubicBezTo>
                  <a:cubicBezTo>
                    <a:pt x="16427" y="17629"/>
                    <a:pt x="16072" y="16644"/>
                    <a:pt x="16210" y="15743"/>
                  </a:cubicBezTo>
                  <a:lnTo>
                    <a:pt x="16210" y="15743"/>
                  </a:lnTo>
                  <a:cubicBezTo>
                    <a:pt x="16210" y="15744"/>
                    <a:pt x="16289" y="16427"/>
                    <a:pt x="16565" y="16946"/>
                  </a:cubicBezTo>
                  <a:cubicBezTo>
                    <a:pt x="16565" y="16946"/>
                    <a:pt x="16538" y="16289"/>
                    <a:pt x="16617" y="16098"/>
                  </a:cubicBezTo>
                  <a:cubicBezTo>
                    <a:pt x="16703" y="15881"/>
                    <a:pt x="16946" y="15579"/>
                    <a:pt x="16867" y="14896"/>
                  </a:cubicBezTo>
                  <a:close/>
                  <a:moveTo>
                    <a:pt x="9258" y="20179"/>
                  </a:moveTo>
                  <a:cubicBezTo>
                    <a:pt x="9258" y="20258"/>
                    <a:pt x="9284" y="20396"/>
                    <a:pt x="9284" y="20534"/>
                  </a:cubicBezTo>
                  <a:cubicBezTo>
                    <a:pt x="9284" y="20672"/>
                    <a:pt x="9310" y="20836"/>
                    <a:pt x="9336" y="21027"/>
                  </a:cubicBezTo>
                  <a:cubicBezTo>
                    <a:pt x="9336" y="21112"/>
                    <a:pt x="9363" y="21217"/>
                    <a:pt x="9389" y="21303"/>
                  </a:cubicBezTo>
                  <a:cubicBezTo>
                    <a:pt x="9422" y="21408"/>
                    <a:pt x="9422" y="21493"/>
                    <a:pt x="9448" y="21605"/>
                  </a:cubicBezTo>
                  <a:lnTo>
                    <a:pt x="9448" y="21631"/>
                  </a:lnTo>
                  <a:lnTo>
                    <a:pt x="9448" y="21684"/>
                  </a:lnTo>
                  <a:cubicBezTo>
                    <a:pt x="9448" y="21710"/>
                    <a:pt x="9422" y="21710"/>
                    <a:pt x="9422" y="21736"/>
                  </a:cubicBezTo>
                  <a:cubicBezTo>
                    <a:pt x="9389" y="21769"/>
                    <a:pt x="9363" y="21769"/>
                    <a:pt x="9363" y="21769"/>
                  </a:cubicBezTo>
                  <a:lnTo>
                    <a:pt x="9284" y="21769"/>
                  </a:lnTo>
                  <a:cubicBezTo>
                    <a:pt x="9258" y="21795"/>
                    <a:pt x="9225" y="21795"/>
                    <a:pt x="9198" y="21795"/>
                  </a:cubicBezTo>
                  <a:cubicBezTo>
                    <a:pt x="9120" y="21795"/>
                    <a:pt x="9008" y="21795"/>
                    <a:pt x="8929" y="21822"/>
                  </a:cubicBezTo>
                  <a:cubicBezTo>
                    <a:pt x="8732" y="21822"/>
                    <a:pt x="8568" y="21848"/>
                    <a:pt x="8436" y="21874"/>
                  </a:cubicBezTo>
                  <a:cubicBezTo>
                    <a:pt x="8298" y="21901"/>
                    <a:pt x="8160" y="21933"/>
                    <a:pt x="8075" y="21960"/>
                  </a:cubicBezTo>
                  <a:cubicBezTo>
                    <a:pt x="8160" y="21933"/>
                    <a:pt x="8272" y="21901"/>
                    <a:pt x="8436" y="21848"/>
                  </a:cubicBezTo>
                  <a:cubicBezTo>
                    <a:pt x="8568" y="21822"/>
                    <a:pt x="8732" y="21769"/>
                    <a:pt x="8929" y="21736"/>
                  </a:cubicBezTo>
                  <a:cubicBezTo>
                    <a:pt x="9008" y="21710"/>
                    <a:pt x="9093" y="21710"/>
                    <a:pt x="9198" y="21684"/>
                  </a:cubicBezTo>
                  <a:lnTo>
                    <a:pt x="9336" y="21684"/>
                  </a:lnTo>
                  <a:lnTo>
                    <a:pt x="9336" y="21657"/>
                  </a:lnTo>
                  <a:lnTo>
                    <a:pt x="9336" y="21631"/>
                  </a:lnTo>
                  <a:lnTo>
                    <a:pt x="9336" y="21605"/>
                  </a:lnTo>
                  <a:cubicBezTo>
                    <a:pt x="9336" y="21408"/>
                    <a:pt x="9284" y="21217"/>
                    <a:pt x="9258" y="21027"/>
                  </a:cubicBezTo>
                  <a:lnTo>
                    <a:pt x="9258" y="20534"/>
                  </a:lnTo>
                  <a:lnTo>
                    <a:pt x="9258" y="20179"/>
                  </a:lnTo>
                  <a:close/>
                  <a:moveTo>
                    <a:pt x="6958" y="18838"/>
                  </a:moveTo>
                  <a:lnTo>
                    <a:pt x="6958" y="18838"/>
                  </a:lnTo>
                  <a:cubicBezTo>
                    <a:pt x="6957" y="18839"/>
                    <a:pt x="6761" y="19469"/>
                    <a:pt x="7063" y="20291"/>
                  </a:cubicBezTo>
                  <a:cubicBezTo>
                    <a:pt x="7063" y="20291"/>
                    <a:pt x="7063" y="19929"/>
                    <a:pt x="7089" y="19686"/>
                  </a:cubicBezTo>
                  <a:cubicBezTo>
                    <a:pt x="7089" y="19686"/>
                    <a:pt x="7312" y="20317"/>
                    <a:pt x="7858" y="20672"/>
                  </a:cubicBezTo>
                  <a:cubicBezTo>
                    <a:pt x="7858" y="20672"/>
                    <a:pt x="7746" y="20534"/>
                    <a:pt x="7746" y="20179"/>
                  </a:cubicBezTo>
                  <a:lnTo>
                    <a:pt x="7746" y="20179"/>
                  </a:lnTo>
                  <a:cubicBezTo>
                    <a:pt x="7746" y="20179"/>
                    <a:pt x="7858" y="20672"/>
                    <a:pt x="8679" y="21165"/>
                  </a:cubicBezTo>
                  <a:cubicBezTo>
                    <a:pt x="8679" y="21165"/>
                    <a:pt x="8627" y="20948"/>
                    <a:pt x="8653" y="20534"/>
                  </a:cubicBezTo>
                  <a:cubicBezTo>
                    <a:pt x="8653" y="20533"/>
                    <a:pt x="8653" y="20533"/>
                    <a:pt x="8653" y="20533"/>
                  </a:cubicBezTo>
                  <a:cubicBezTo>
                    <a:pt x="8656" y="20533"/>
                    <a:pt x="8741" y="21197"/>
                    <a:pt x="9225" y="21493"/>
                  </a:cubicBezTo>
                  <a:cubicBezTo>
                    <a:pt x="9225" y="21493"/>
                    <a:pt x="8896" y="21572"/>
                    <a:pt x="7529" y="21848"/>
                  </a:cubicBezTo>
                  <a:cubicBezTo>
                    <a:pt x="7529" y="21848"/>
                    <a:pt x="7529" y="21684"/>
                    <a:pt x="7582" y="21329"/>
                  </a:cubicBezTo>
                  <a:lnTo>
                    <a:pt x="7582" y="21329"/>
                  </a:lnTo>
                  <a:cubicBezTo>
                    <a:pt x="7582" y="21329"/>
                    <a:pt x="7450" y="21605"/>
                    <a:pt x="7365" y="21795"/>
                  </a:cubicBezTo>
                  <a:lnTo>
                    <a:pt x="7365" y="21355"/>
                  </a:lnTo>
                  <a:cubicBezTo>
                    <a:pt x="7365" y="21355"/>
                    <a:pt x="7122" y="21736"/>
                    <a:pt x="7063" y="22039"/>
                  </a:cubicBezTo>
                  <a:cubicBezTo>
                    <a:pt x="7063" y="22039"/>
                    <a:pt x="6983" y="22058"/>
                    <a:pt x="6839" y="22058"/>
                  </a:cubicBezTo>
                  <a:cubicBezTo>
                    <a:pt x="6679" y="22058"/>
                    <a:pt x="6438" y="22034"/>
                    <a:pt x="6136" y="21933"/>
                  </a:cubicBezTo>
                  <a:cubicBezTo>
                    <a:pt x="6136" y="21933"/>
                    <a:pt x="6189" y="21684"/>
                    <a:pt x="6268" y="21546"/>
                  </a:cubicBezTo>
                  <a:cubicBezTo>
                    <a:pt x="6327" y="21381"/>
                    <a:pt x="6925" y="20751"/>
                    <a:pt x="6760" y="19850"/>
                  </a:cubicBezTo>
                  <a:lnTo>
                    <a:pt x="6760" y="19850"/>
                  </a:lnTo>
                  <a:cubicBezTo>
                    <a:pt x="6760" y="19851"/>
                    <a:pt x="6760" y="20291"/>
                    <a:pt x="6655" y="20534"/>
                  </a:cubicBezTo>
                  <a:cubicBezTo>
                    <a:pt x="6682" y="20231"/>
                    <a:pt x="6570" y="19686"/>
                    <a:pt x="6958" y="18838"/>
                  </a:cubicBezTo>
                  <a:close/>
                  <a:moveTo>
                    <a:pt x="9040" y="1"/>
                  </a:moveTo>
                  <a:cubicBezTo>
                    <a:pt x="7902" y="1"/>
                    <a:pt x="7418" y="656"/>
                    <a:pt x="7418" y="656"/>
                  </a:cubicBezTo>
                  <a:cubicBezTo>
                    <a:pt x="7884" y="382"/>
                    <a:pt x="8139" y="351"/>
                    <a:pt x="8231" y="351"/>
                  </a:cubicBezTo>
                  <a:cubicBezTo>
                    <a:pt x="8259" y="351"/>
                    <a:pt x="8272" y="353"/>
                    <a:pt x="8272" y="353"/>
                  </a:cubicBezTo>
                  <a:cubicBezTo>
                    <a:pt x="7174" y="741"/>
                    <a:pt x="7010" y="1037"/>
                    <a:pt x="7010" y="1037"/>
                  </a:cubicBezTo>
                  <a:cubicBezTo>
                    <a:pt x="6708" y="1234"/>
                    <a:pt x="6708" y="1503"/>
                    <a:pt x="6708" y="1503"/>
                  </a:cubicBezTo>
                  <a:cubicBezTo>
                    <a:pt x="6760" y="1365"/>
                    <a:pt x="6925" y="1339"/>
                    <a:pt x="6925" y="1339"/>
                  </a:cubicBezTo>
                  <a:lnTo>
                    <a:pt x="6925" y="1339"/>
                  </a:lnTo>
                  <a:cubicBezTo>
                    <a:pt x="6629" y="1806"/>
                    <a:pt x="6570" y="2187"/>
                    <a:pt x="6760" y="2325"/>
                  </a:cubicBezTo>
                  <a:cubicBezTo>
                    <a:pt x="6268" y="2713"/>
                    <a:pt x="5505" y="2903"/>
                    <a:pt x="5748" y="3639"/>
                  </a:cubicBezTo>
                  <a:cubicBezTo>
                    <a:pt x="5808" y="3370"/>
                    <a:pt x="5913" y="3337"/>
                    <a:pt x="5913" y="3337"/>
                  </a:cubicBezTo>
                  <a:lnTo>
                    <a:pt x="5913" y="3337"/>
                  </a:lnTo>
                  <a:cubicBezTo>
                    <a:pt x="5775" y="3777"/>
                    <a:pt x="5834" y="3941"/>
                    <a:pt x="5834" y="3941"/>
                  </a:cubicBezTo>
                  <a:cubicBezTo>
                    <a:pt x="5886" y="3725"/>
                    <a:pt x="5998" y="3665"/>
                    <a:pt x="5998" y="3665"/>
                  </a:cubicBezTo>
                  <a:cubicBezTo>
                    <a:pt x="6241" y="3941"/>
                    <a:pt x="6077" y="5039"/>
                    <a:pt x="6300" y="5558"/>
                  </a:cubicBezTo>
                  <a:cubicBezTo>
                    <a:pt x="6491" y="6051"/>
                    <a:pt x="6544" y="6130"/>
                    <a:pt x="6432" y="6327"/>
                  </a:cubicBezTo>
                  <a:cubicBezTo>
                    <a:pt x="6327" y="6491"/>
                    <a:pt x="6136" y="7884"/>
                    <a:pt x="6189" y="8134"/>
                  </a:cubicBezTo>
                  <a:cubicBezTo>
                    <a:pt x="6215" y="8377"/>
                    <a:pt x="6300" y="8568"/>
                    <a:pt x="6300" y="8568"/>
                  </a:cubicBezTo>
                  <a:lnTo>
                    <a:pt x="6327" y="8265"/>
                  </a:lnTo>
                  <a:lnTo>
                    <a:pt x="6596" y="8844"/>
                  </a:lnTo>
                  <a:cubicBezTo>
                    <a:pt x="5916" y="9705"/>
                    <a:pt x="5277" y="9975"/>
                    <a:pt x="4742" y="9975"/>
                  </a:cubicBezTo>
                  <a:cubicBezTo>
                    <a:pt x="3901" y="9975"/>
                    <a:pt x="3316" y="9309"/>
                    <a:pt x="3232" y="9225"/>
                  </a:cubicBezTo>
                  <a:cubicBezTo>
                    <a:pt x="3094" y="9060"/>
                    <a:pt x="2220" y="7772"/>
                    <a:pt x="2082" y="6655"/>
                  </a:cubicBezTo>
                  <a:cubicBezTo>
                    <a:pt x="1944" y="5505"/>
                    <a:pt x="2463" y="3803"/>
                    <a:pt x="3146" y="2982"/>
                  </a:cubicBezTo>
                  <a:cubicBezTo>
                    <a:pt x="3803" y="2134"/>
                    <a:pt x="4763" y="1589"/>
                    <a:pt x="5505" y="1365"/>
                  </a:cubicBezTo>
                  <a:cubicBezTo>
                    <a:pt x="6215" y="1122"/>
                    <a:pt x="6517" y="1070"/>
                    <a:pt x="6517" y="1070"/>
                  </a:cubicBezTo>
                  <a:cubicBezTo>
                    <a:pt x="6958" y="932"/>
                    <a:pt x="6820" y="603"/>
                    <a:pt x="6432" y="603"/>
                  </a:cubicBezTo>
                  <a:cubicBezTo>
                    <a:pt x="6231" y="556"/>
                    <a:pt x="6019" y="533"/>
                    <a:pt x="5801" y="533"/>
                  </a:cubicBezTo>
                  <a:cubicBezTo>
                    <a:pt x="3341" y="533"/>
                    <a:pt x="0" y="3435"/>
                    <a:pt x="906" y="7280"/>
                  </a:cubicBezTo>
                  <a:cubicBezTo>
                    <a:pt x="1542" y="9986"/>
                    <a:pt x="3201" y="11259"/>
                    <a:pt x="4830" y="11259"/>
                  </a:cubicBezTo>
                  <a:cubicBezTo>
                    <a:pt x="5657" y="11259"/>
                    <a:pt x="6475" y="10931"/>
                    <a:pt x="7148" y="10296"/>
                  </a:cubicBezTo>
                  <a:lnTo>
                    <a:pt x="7148" y="10296"/>
                  </a:lnTo>
                  <a:cubicBezTo>
                    <a:pt x="7148" y="10322"/>
                    <a:pt x="7122" y="10375"/>
                    <a:pt x="7122" y="10434"/>
                  </a:cubicBezTo>
                  <a:cubicBezTo>
                    <a:pt x="7089" y="10565"/>
                    <a:pt x="7063" y="10729"/>
                    <a:pt x="7063" y="10867"/>
                  </a:cubicBezTo>
                  <a:cubicBezTo>
                    <a:pt x="7063" y="11143"/>
                    <a:pt x="7063" y="11419"/>
                    <a:pt x="7036" y="11715"/>
                  </a:cubicBezTo>
                  <a:cubicBezTo>
                    <a:pt x="7122" y="11446"/>
                    <a:pt x="7122" y="11143"/>
                    <a:pt x="7148" y="10867"/>
                  </a:cubicBezTo>
                  <a:cubicBezTo>
                    <a:pt x="7174" y="10762"/>
                    <a:pt x="7201" y="10624"/>
                    <a:pt x="7227" y="10513"/>
                  </a:cubicBezTo>
                  <a:lnTo>
                    <a:pt x="7227" y="10513"/>
                  </a:lnTo>
                  <a:cubicBezTo>
                    <a:pt x="7148" y="11715"/>
                    <a:pt x="7312" y="12898"/>
                    <a:pt x="7312" y="12898"/>
                  </a:cubicBezTo>
                  <a:cubicBezTo>
                    <a:pt x="7312" y="12458"/>
                    <a:pt x="7365" y="11939"/>
                    <a:pt x="7365" y="11939"/>
                  </a:cubicBezTo>
                  <a:cubicBezTo>
                    <a:pt x="7641" y="13608"/>
                    <a:pt x="7477" y="14705"/>
                    <a:pt x="7529" y="15250"/>
                  </a:cubicBezTo>
                  <a:cubicBezTo>
                    <a:pt x="7556" y="14810"/>
                    <a:pt x="7641" y="14541"/>
                    <a:pt x="7641" y="14541"/>
                  </a:cubicBezTo>
                  <a:lnTo>
                    <a:pt x="7641" y="14541"/>
                  </a:lnTo>
                  <a:cubicBezTo>
                    <a:pt x="7746" y="15224"/>
                    <a:pt x="7615" y="15881"/>
                    <a:pt x="7365" y="16512"/>
                  </a:cubicBezTo>
                  <a:lnTo>
                    <a:pt x="6898" y="17301"/>
                  </a:lnTo>
                  <a:lnTo>
                    <a:pt x="7201" y="16893"/>
                  </a:lnTo>
                  <a:lnTo>
                    <a:pt x="7201" y="16893"/>
                  </a:lnTo>
                  <a:cubicBezTo>
                    <a:pt x="6872" y="17629"/>
                    <a:pt x="6491" y="18260"/>
                    <a:pt x="6379" y="18700"/>
                  </a:cubicBezTo>
                  <a:cubicBezTo>
                    <a:pt x="6596" y="18234"/>
                    <a:pt x="6820" y="18070"/>
                    <a:pt x="6820" y="18070"/>
                  </a:cubicBezTo>
                  <a:lnTo>
                    <a:pt x="6820" y="18070"/>
                  </a:lnTo>
                  <a:cubicBezTo>
                    <a:pt x="6189" y="19436"/>
                    <a:pt x="6103" y="20369"/>
                    <a:pt x="6103" y="20369"/>
                  </a:cubicBezTo>
                  <a:cubicBezTo>
                    <a:pt x="6189" y="19988"/>
                    <a:pt x="6379" y="19634"/>
                    <a:pt x="6379" y="19633"/>
                  </a:cubicBezTo>
                  <a:lnTo>
                    <a:pt x="6379" y="19633"/>
                  </a:lnTo>
                  <a:cubicBezTo>
                    <a:pt x="6379" y="19634"/>
                    <a:pt x="6300" y="20646"/>
                    <a:pt x="5998" y="21112"/>
                  </a:cubicBezTo>
                  <a:cubicBezTo>
                    <a:pt x="5722" y="21572"/>
                    <a:pt x="5696" y="22065"/>
                    <a:pt x="5696" y="22065"/>
                  </a:cubicBezTo>
                  <a:cubicBezTo>
                    <a:pt x="6046" y="22213"/>
                    <a:pt x="6703" y="22231"/>
                    <a:pt x="7009" y="22231"/>
                  </a:cubicBezTo>
                  <a:cubicBezTo>
                    <a:pt x="7111" y="22231"/>
                    <a:pt x="7174" y="22229"/>
                    <a:pt x="7174" y="22229"/>
                  </a:cubicBezTo>
                  <a:cubicBezTo>
                    <a:pt x="7253" y="22039"/>
                    <a:pt x="7365" y="22012"/>
                    <a:pt x="7365" y="22012"/>
                  </a:cubicBezTo>
                  <a:lnTo>
                    <a:pt x="7365" y="22150"/>
                  </a:lnTo>
                  <a:cubicBezTo>
                    <a:pt x="7519" y="22171"/>
                    <a:pt x="7670" y="22180"/>
                    <a:pt x="7816" y="22180"/>
                  </a:cubicBezTo>
                  <a:cubicBezTo>
                    <a:pt x="8849" y="22180"/>
                    <a:pt x="9665" y="21736"/>
                    <a:pt x="9665" y="21736"/>
                  </a:cubicBezTo>
                  <a:cubicBezTo>
                    <a:pt x="9474" y="21303"/>
                    <a:pt x="9474" y="21027"/>
                    <a:pt x="9474" y="21027"/>
                  </a:cubicBezTo>
                  <a:lnTo>
                    <a:pt x="9474" y="21027"/>
                  </a:lnTo>
                  <a:cubicBezTo>
                    <a:pt x="9718" y="21408"/>
                    <a:pt x="9829" y="21605"/>
                    <a:pt x="9829" y="21605"/>
                  </a:cubicBezTo>
                  <a:cubicBezTo>
                    <a:pt x="9718" y="21079"/>
                    <a:pt x="9474" y="20586"/>
                    <a:pt x="9527" y="20317"/>
                  </a:cubicBezTo>
                  <a:cubicBezTo>
                    <a:pt x="9567" y="20296"/>
                    <a:pt x="9608" y="20287"/>
                    <a:pt x="9650" y="20287"/>
                  </a:cubicBezTo>
                  <a:cubicBezTo>
                    <a:pt x="10061" y="20287"/>
                    <a:pt x="10559" y="21201"/>
                    <a:pt x="11801" y="21303"/>
                  </a:cubicBezTo>
                  <a:cubicBezTo>
                    <a:pt x="11472" y="21191"/>
                    <a:pt x="11281" y="21000"/>
                    <a:pt x="11281" y="21000"/>
                  </a:cubicBezTo>
                  <a:lnTo>
                    <a:pt x="11281" y="21000"/>
                  </a:lnTo>
                  <a:cubicBezTo>
                    <a:pt x="11820" y="21101"/>
                    <a:pt x="12280" y="21135"/>
                    <a:pt x="12652" y="21135"/>
                  </a:cubicBezTo>
                  <a:cubicBezTo>
                    <a:pt x="13398" y="21135"/>
                    <a:pt x="13798" y="21000"/>
                    <a:pt x="13798" y="21000"/>
                  </a:cubicBezTo>
                  <a:cubicBezTo>
                    <a:pt x="13253" y="20396"/>
                    <a:pt x="13443" y="20015"/>
                    <a:pt x="13443" y="20015"/>
                  </a:cubicBezTo>
                  <a:cubicBezTo>
                    <a:pt x="13636" y="19695"/>
                    <a:pt x="13645" y="19493"/>
                    <a:pt x="13551" y="19493"/>
                  </a:cubicBezTo>
                  <a:cubicBezTo>
                    <a:pt x="13523" y="19493"/>
                    <a:pt x="13487" y="19511"/>
                    <a:pt x="13443" y="19548"/>
                  </a:cubicBezTo>
                  <a:cubicBezTo>
                    <a:pt x="13307" y="19635"/>
                    <a:pt x="12984" y="19819"/>
                    <a:pt x="12523" y="19819"/>
                  </a:cubicBezTo>
                  <a:cubicBezTo>
                    <a:pt x="12254" y="19819"/>
                    <a:pt x="11938" y="19756"/>
                    <a:pt x="11584" y="19574"/>
                  </a:cubicBezTo>
                  <a:cubicBezTo>
                    <a:pt x="10651" y="19082"/>
                    <a:pt x="10539" y="18096"/>
                    <a:pt x="10539" y="18096"/>
                  </a:cubicBezTo>
                  <a:lnTo>
                    <a:pt x="10539" y="18096"/>
                  </a:lnTo>
                  <a:cubicBezTo>
                    <a:pt x="10651" y="18319"/>
                    <a:pt x="10762" y="18398"/>
                    <a:pt x="10762" y="18398"/>
                  </a:cubicBezTo>
                  <a:cubicBezTo>
                    <a:pt x="10513" y="17853"/>
                    <a:pt x="10539" y="17465"/>
                    <a:pt x="10572" y="17334"/>
                  </a:cubicBezTo>
                  <a:lnTo>
                    <a:pt x="10572" y="17334"/>
                  </a:lnTo>
                  <a:cubicBezTo>
                    <a:pt x="10598" y="17465"/>
                    <a:pt x="10651" y="17629"/>
                    <a:pt x="10703" y="17767"/>
                  </a:cubicBezTo>
                  <a:cubicBezTo>
                    <a:pt x="10677" y="17603"/>
                    <a:pt x="10651" y="17412"/>
                    <a:pt x="10651" y="17248"/>
                  </a:cubicBezTo>
                  <a:lnTo>
                    <a:pt x="10651" y="17169"/>
                  </a:lnTo>
                  <a:cubicBezTo>
                    <a:pt x="10677" y="17110"/>
                    <a:pt x="10703" y="17058"/>
                    <a:pt x="10736" y="17031"/>
                  </a:cubicBezTo>
                  <a:cubicBezTo>
                    <a:pt x="10762" y="17301"/>
                    <a:pt x="10815" y="17577"/>
                    <a:pt x="10867" y="17853"/>
                  </a:cubicBezTo>
                  <a:cubicBezTo>
                    <a:pt x="10815" y="17465"/>
                    <a:pt x="10815" y="17110"/>
                    <a:pt x="10867" y="16755"/>
                  </a:cubicBezTo>
                  <a:cubicBezTo>
                    <a:pt x="10953" y="17005"/>
                    <a:pt x="10953" y="17222"/>
                    <a:pt x="10953" y="17222"/>
                  </a:cubicBezTo>
                  <a:lnTo>
                    <a:pt x="10953" y="17005"/>
                  </a:lnTo>
                  <a:lnTo>
                    <a:pt x="11005" y="17222"/>
                  </a:lnTo>
                  <a:lnTo>
                    <a:pt x="11005" y="16512"/>
                  </a:lnTo>
                  <a:cubicBezTo>
                    <a:pt x="11032" y="16512"/>
                    <a:pt x="11032" y="16479"/>
                    <a:pt x="11065" y="16479"/>
                  </a:cubicBezTo>
                  <a:lnTo>
                    <a:pt x="11091" y="16591"/>
                  </a:lnTo>
                  <a:lnTo>
                    <a:pt x="11170" y="17222"/>
                  </a:lnTo>
                  <a:lnTo>
                    <a:pt x="11170" y="16591"/>
                  </a:lnTo>
                  <a:lnTo>
                    <a:pt x="11170" y="16427"/>
                  </a:lnTo>
                  <a:cubicBezTo>
                    <a:pt x="11196" y="16427"/>
                    <a:pt x="11229" y="16400"/>
                    <a:pt x="11255" y="16400"/>
                  </a:cubicBezTo>
                  <a:cubicBezTo>
                    <a:pt x="11281" y="16479"/>
                    <a:pt x="11308" y="16565"/>
                    <a:pt x="11308" y="16676"/>
                  </a:cubicBezTo>
                  <a:cubicBezTo>
                    <a:pt x="11360" y="16893"/>
                    <a:pt x="11360" y="17136"/>
                    <a:pt x="11393" y="17386"/>
                  </a:cubicBezTo>
                  <a:cubicBezTo>
                    <a:pt x="11419" y="17136"/>
                    <a:pt x="11419" y="16920"/>
                    <a:pt x="11419" y="16676"/>
                  </a:cubicBezTo>
                  <a:lnTo>
                    <a:pt x="11446" y="16972"/>
                  </a:lnTo>
                  <a:lnTo>
                    <a:pt x="11498" y="16289"/>
                  </a:lnTo>
                  <a:lnTo>
                    <a:pt x="11584" y="17196"/>
                  </a:lnTo>
                  <a:lnTo>
                    <a:pt x="11636" y="16236"/>
                  </a:lnTo>
                  <a:cubicBezTo>
                    <a:pt x="11636" y="16210"/>
                    <a:pt x="11663" y="16210"/>
                    <a:pt x="11663" y="16210"/>
                  </a:cubicBezTo>
                  <a:lnTo>
                    <a:pt x="11689" y="16538"/>
                  </a:lnTo>
                  <a:lnTo>
                    <a:pt x="11748" y="17248"/>
                  </a:lnTo>
                  <a:lnTo>
                    <a:pt x="11774" y="16538"/>
                  </a:lnTo>
                  <a:lnTo>
                    <a:pt x="11774" y="16479"/>
                  </a:lnTo>
                  <a:cubicBezTo>
                    <a:pt x="11801" y="16538"/>
                    <a:pt x="11801" y="16591"/>
                    <a:pt x="11801" y="16644"/>
                  </a:cubicBezTo>
                  <a:cubicBezTo>
                    <a:pt x="11827" y="16512"/>
                    <a:pt x="11853" y="16348"/>
                    <a:pt x="11886" y="16184"/>
                  </a:cubicBezTo>
                  <a:cubicBezTo>
                    <a:pt x="11886" y="16479"/>
                    <a:pt x="11939" y="16755"/>
                    <a:pt x="11965" y="17031"/>
                  </a:cubicBezTo>
                  <a:cubicBezTo>
                    <a:pt x="11965" y="16729"/>
                    <a:pt x="11991" y="16453"/>
                    <a:pt x="12017" y="16151"/>
                  </a:cubicBezTo>
                  <a:lnTo>
                    <a:pt x="12017" y="16236"/>
                  </a:lnTo>
                  <a:lnTo>
                    <a:pt x="12050" y="16617"/>
                  </a:lnTo>
                  <a:lnTo>
                    <a:pt x="12103" y="16262"/>
                  </a:lnTo>
                  <a:cubicBezTo>
                    <a:pt x="12129" y="16538"/>
                    <a:pt x="12182" y="16841"/>
                    <a:pt x="12241" y="17110"/>
                  </a:cubicBezTo>
                  <a:cubicBezTo>
                    <a:pt x="12215" y="16782"/>
                    <a:pt x="12215" y="16453"/>
                    <a:pt x="12241" y="16151"/>
                  </a:cubicBezTo>
                  <a:lnTo>
                    <a:pt x="12293" y="16151"/>
                  </a:lnTo>
                  <a:cubicBezTo>
                    <a:pt x="12346" y="16565"/>
                    <a:pt x="12379" y="16946"/>
                    <a:pt x="12379" y="17360"/>
                  </a:cubicBezTo>
                  <a:cubicBezTo>
                    <a:pt x="12405" y="17031"/>
                    <a:pt x="12431" y="16676"/>
                    <a:pt x="12458" y="16348"/>
                  </a:cubicBezTo>
                  <a:lnTo>
                    <a:pt x="12458" y="16374"/>
                  </a:lnTo>
                  <a:lnTo>
                    <a:pt x="12510" y="16946"/>
                  </a:lnTo>
                  <a:lnTo>
                    <a:pt x="12648" y="18043"/>
                  </a:lnTo>
                  <a:lnTo>
                    <a:pt x="12622" y="16920"/>
                  </a:lnTo>
                  <a:lnTo>
                    <a:pt x="12596" y="16374"/>
                  </a:lnTo>
                  <a:lnTo>
                    <a:pt x="12596" y="16210"/>
                  </a:lnTo>
                  <a:cubicBezTo>
                    <a:pt x="12707" y="16479"/>
                    <a:pt x="12760" y="16755"/>
                    <a:pt x="12760" y="17031"/>
                  </a:cubicBezTo>
                  <a:cubicBezTo>
                    <a:pt x="12786" y="16841"/>
                    <a:pt x="12786" y="16617"/>
                    <a:pt x="12786" y="16427"/>
                  </a:cubicBezTo>
                  <a:cubicBezTo>
                    <a:pt x="12786" y="16479"/>
                    <a:pt x="12786" y="16512"/>
                    <a:pt x="12813" y="16565"/>
                  </a:cubicBezTo>
                  <a:cubicBezTo>
                    <a:pt x="12872" y="16808"/>
                    <a:pt x="12898" y="17058"/>
                    <a:pt x="12924" y="17334"/>
                  </a:cubicBezTo>
                  <a:cubicBezTo>
                    <a:pt x="12951" y="17084"/>
                    <a:pt x="12924" y="16841"/>
                    <a:pt x="12898" y="16591"/>
                  </a:cubicBezTo>
                  <a:lnTo>
                    <a:pt x="12898" y="16591"/>
                  </a:lnTo>
                  <a:cubicBezTo>
                    <a:pt x="12951" y="16808"/>
                    <a:pt x="12977" y="17031"/>
                    <a:pt x="12977" y="17274"/>
                  </a:cubicBezTo>
                  <a:cubicBezTo>
                    <a:pt x="13036" y="17741"/>
                    <a:pt x="13003" y="18234"/>
                    <a:pt x="12924" y="18700"/>
                  </a:cubicBezTo>
                  <a:cubicBezTo>
                    <a:pt x="13036" y="18234"/>
                    <a:pt x="13089" y="17741"/>
                    <a:pt x="13089" y="17248"/>
                  </a:cubicBezTo>
                  <a:cubicBezTo>
                    <a:pt x="13089" y="17005"/>
                    <a:pt x="13062" y="16782"/>
                    <a:pt x="13036" y="16538"/>
                  </a:cubicBezTo>
                  <a:cubicBezTo>
                    <a:pt x="13036" y="16453"/>
                    <a:pt x="13003" y="16374"/>
                    <a:pt x="13003" y="16289"/>
                  </a:cubicBezTo>
                  <a:lnTo>
                    <a:pt x="13036" y="16289"/>
                  </a:lnTo>
                  <a:cubicBezTo>
                    <a:pt x="13062" y="16400"/>
                    <a:pt x="13089" y="16479"/>
                    <a:pt x="13115" y="16591"/>
                  </a:cubicBezTo>
                  <a:cubicBezTo>
                    <a:pt x="13167" y="16841"/>
                    <a:pt x="13200" y="17084"/>
                    <a:pt x="13227" y="17334"/>
                  </a:cubicBezTo>
                  <a:cubicBezTo>
                    <a:pt x="13227" y="17084"/>
                    <a:pt x="13227" y="16841"/>
                    <a:pt x="13200" y="16591"/>
                  </a:cubicBezTo>
                  <a:lnTo>
                    <a:pt x="13200" y="16512"/>
                  </a:lnTo>
                  <a:cubicBezTo>
                    <a:pt x="13253" y="16676"/>
                    <a:pt x="13279" y="16841"/>
                    <a:pt x="13305" y="17005"/>
                  </a:cubicBezTo>
                  <a:cubicBezTo>
                    <a:pt x="13332" y="16867"/>
                    <a:pt x="13332" y="16703"/>
                    <a:pt x="13332" y="16538"/>
                  </a:cubicBezTo>
                  <a:cubicBezTo>
                    <a:pt x="13417" y="16841"/>
                    <a:pt x="13496" y="17136"/>
                    <a:pt x="13496" y="17439"/>
                  </a:cubicBezTo>
                  <a:cubicBezTo>
                    <a:pt x="13529" y="17136"/>
                    <a:pt x="13496" y="16841"/>
                    <a:pt x="13443" y="16538"/>
                  </a:cubicBezTo>
                  <a:cubicBezTo>
                    <a:pt x="13470" y="16538"/>
                    <a:pt x="13470" y="16565"/>
                    <a:pt x="13470" y="16565"/>
                  </a:cubicBezTo>
                  <a:lnTo>
                    <a:pt x="13496" y="16591"/>
                  </a:lnTo>
                  <a:cubicBezTo>
                    <a:pt x="13555" y="16703"/>
                    <a:pt x="13608" y="16841"/>
                    <a:pt x="13634" y="16972"/>
                  </a:cubicBezTo>
                  <a:cubicBezTo>
                    <a:pt x="13746" y="17301"/>
                    <a:pt x="13825" y="17629"/>
                    <a:pt x="13798" y="17991"/>
                  </a:cubicBezTo>
                  <a:cubicBezTo>
                    <a:pt x="13857" y="17629"/>
                    <a:pt x="13825" y="17274"/>
                    <a:pt x="13746" y="16946"/>
                  </a:cubicBezTo>
                  <a:cubicBezTo>
                    <a:pt x="13719" y="16893"/>
                    <a:pt x="13719" y="16867"/>
                    <a:pt x="13719" y="16808"/>
                  </a:cubicBezTo>
                  <a:lnTo>
                    <a:pt x="13719" y="16808"/>
                  </a:lnTo>
                  <a:lnTo>
                    <a:pt x="13798" y="16920"/>
                  </a:lnTo>
                  <a:cubicBezTo>
                    <a:pt x="13936" y="17386"/>
                    <a:pt x="14048" y="17905"/>
                    <a:pt x="14048" y="18424"/>
                  </a:cubicBezTo>
                  <a:cubicBezTo>
                    <a:pt x="14074" y="17991"/>
                    <a:pt x="14048" y="17550"/>
                    <a:pt x="13963" y="17136"/>
                  </a:cubicBezTo>
                  <a:lnTo>
                    <a:pt x="13963" y="17136"/>
                  </a:lnTo>
                  <a:lnTo>
                    <a:pt x="14186" y="17465"/>
                  </a:lnTo>
                  <a:lnTo>
                    <a:pt x="14317" y="19082"/>
                  </a:lnTo>
                  <a:cubicBezTo>
                    <a:pt x="14376" y="18589"/>
                    <a:pt x="14350" y="18319"/>
                    <a:pt x="14350" y="18319"/>
                  </a:cubicBezTo>
                  <a:lnTo>
                    <a:pt x="14350" y="18319"/>
                  </a:lnTo>
                  <a:cubicBezTo>
                    <a:pt x="14731" y="19272"/>
                    <a:pt x="14377" y="20343"/>
                    <a:pt x="14377" y="20343"/>
                  </a:cubicBezTo>
                  <a:cubicBezTo>
                    <a:pt x="14610" y="19978"/>
                    <a:pt x="14595" y="19684"/>
                    <a:pt x="14617" y="19684"/>
                  </a:cubicBezTo>
                  <a:cubicBezTo>
                    <a:pt x="14618" y="19684"/>
                    <a:pt x="14619" y="19685"/>
                    <a:pt x="14620" y="19686"/>
                  </a:cubicBezTo>
                  <a:cubicBezTo>
                    <a:pt x="14646" y="19712"/>
                    <a:pt x="14515" y="21165"/>
                    <a:pt x="14265" y="21493"/>
                  </a:cubicBezTo>
                  <a:cubicBezTo>
                    <a:pt x="14048" y="21795"/>
                    <a:pt x="14101" y="21874"/>
                    <a:pt x="14101" y="21874"/>
                  </a:cubicBezTo>
                  <a:cubicBezTo>
                    <a:pt x="14453" y="22055"/>
                    <a:pt x="14938" y="22115"/>
                    <a:pt x="15419" y="22115"/>
                  </a:cubicBezTo>
                  <a:cubicBezTo>
                    <a:pt x="16248" y="22115"/>
                    <a:pt x="17065" y="21938"/>
                    <a:pt x="17169" y="21901"/>
                  </a:cubicBezTo>
                  <a:cubicBezTo>
                    <a:pt x="17334" y="21848"/>
                    <a:pt x="17800" y="21769"/>
                    <a:pt x="17800" y="21769"/>
                  </a:cubicBezTo>
                  <a:cubicBezTo>
                    <a:pt x="17334" y="20862"/>
                    <a:pt x="17498" y="20094"/>
                    <a:pt x="17498" y="20093"/>
                  </a:cubicBezTo>
                  <a:lnTo>
                    <a:pt x="17498" y="20093"/>
                  </a:lnTo>
                  <a:cubicBezTo>
                    <a:pt x="17603" y="20481"/>
                    <a:pt x="17741" y="20698"/>
                    <a:pt x="17741" y="20698"/>
                  </a:cubicBezTo>
                  <a:cubicBezTo>
                    <a:pt x="17508" y="19778"/>
                    <a:pt x="17639" y="18995"/>
                    <a:pt x="17784" y="18995"/>
                  </a:cubicBezTo>
                  <a:cubicBezTo>
                    <a:pt x="17807" y="18995"/>
                    <a:pt x="17830" y="19014"/>
                    <a:pt x="17853" y="19055"/>
                  </a:cubicBezTo>
                  <a:cubicBezTo>
                    <a:pt x="17983" y="19341"/>
                    <a:pt x="18014" y="19550"/>
                    <a:pt x="18017" y="19550"/>
                  </a:cubicBezTo>
                  <a:cubicBezTo>
                    <a:pt x="18017" y="19550"/>
                    <a:pt x="18017" y="19550"/>
                    <a:pt x="18017" y="19548"/>
                  </a:cubicBezTo>
                  <a:cubicBezTo>
                    <a:pt x="18003" y="18841"/>
                    <a:pt x="18095" y="18621"/>
                    <a:pt x="18195" y="18621"/>
                  </a:cubicBezTo>
                  <a:cubicBezTo>
                    <a:pt x="18276" y="18621"/>
                    <a:pt x="18363" y="18769"/>
                    <a:pt x="18398" y="18917"/>
                  </a:cubicBezTo>
                  <a:cubicBezTo>
                    <a:pt x="18398" y="18358"/>
                    <a:pt x="18768" y="17852"/>
                    <a:pt x="19021" y="17852"/>
                  </a:cubicBezTo>
                  <a:cubicBezTo>
                    <a:pt x="19077" y="17852"/>
                    <a:pt x="19128" y="17877"/>
                    <a:pt x="19167" y="17932"/>
                  </a:cubicBezTo>
                  <a:cubicBezTo>
                    <a:pt x="19384" y="18260"/>
                    <a:pt x="19469" y="18779"/>
                    <a:pt x="19469" y="18779"/>
                  </a:cubicBezTo>
                  <a:cubicBezTo>
                    <a:pt x="19481" y="18195"/>
                    <a:pt x="19568" y="18033"/>
                    <a:pt x="19661" y="18033"/>
                  </a:cubicBezTo>
                  <a:cubicBezTo>
                    <a:pt x="19777" y="18033"/>
                    <a:pt x="19903" y="18286"/>
                    <a:pt x="19903" y="18286"/>
                  </a:cubicBezTo>
                  <a:cubicBezTo>
                    <a:pt x="19903" y="18286"/>
                    <a:pt x="19943" y="17838"/>
                    <a:pt x="20065" y="17838"/>
                  </a:cubicBezTo>
                  <a:cubicBezTo>
                    <a:pt x="20090" y="17838"/>
                    <a:pt x="20120" y="17857"/>
                    <a:pt x="20153" y="17905"/>
                  </a:cubicBezTo>
                  <a:cubicBezTo>
                    <a:pt x="20281" y="18101"/>
                    <a:pt x="20627" y="18695"/>
                    <a:pt x="20680" y="18695"/>
                  </a:cubicBezTo>
                  <a:cubicBezTo>
                    <a:pt x="20695" y="18695"/>
                    <a:pt x="20687" y="18649"/>
                    <a:pt x="20645" y="18536"/>
                  </a:cubicBezTo>
                  <a:cubicBezTo>
                    <a:pt x="20483" y="18092"/>
                    <a:pt x="20560" y="17706"/>
                    <a:pt x="20635" y="17706"/>
                  </a:cubicBezTo>
                  <a:cubicBezTo>
                    <a:pt x="20648" y="17706"/>
                    <a:pt x="20660" y="17717"/>
                    <a:pt x="20672" y="17741"/>
                  </a:cubicBezTo>
                  <a:cubicBezTo>
                    <a:pt x="20783" y="17905"/>
                    <a:pt x="21217" y="18917"/>
                    <a:pt x="21276" y="19272"/>
                  </a:cubicBezTo>
                  <a:cubicBezTo>
                    <a:pt x="21303" y="19660"/>
                    <a:pt x="21276" y="19903"/>
                    <a:pt x="21276" y="19903"/>
                  </a:cubicBezTo>
                  <a:cubicBezTo>
                    <a:pt x="21381" y="19660"/>
                    <a:pt x="21381" y="19469"/>
                    <a:pt x="21381" y="19469"/>
                  </a:cubicBezTo>
                  <a:cubicBezTo>
                    <a:pt x="21605" y="20317"/>
                    <a:pt x="21579" y="20915"/>
                    <a:pt x="21579" y="20915"/>
                  </a:cubicBezTo>
                  <a:cubicBezTo>
                    <a:pt x="21467" y="21191"/>
                    <a:pt x="21381" y="21493"/>
                    <a:pt x="21381" y="21493"/>
                  </a:cubicBezTo>
                  <a:cubicBezTo>
                    <a:pt x="21655" y="21657"/>
                    <a:pt x="22057" y="21712"/>
                    <a:pt x="22471" y="21712"/>
                  </a:cubicBezTo>
                  <a:cubicBezTo>
                    <a:pt x="23298" y="21712"/>
                    <a:pt x="24174" y="21493"/>
                    <a:pt x="24174" y="21493"/>
                  </a:cubicBezTo>
                  <a:cubicBezTo>
                    <a:pt x="23957" y="21027"/>
                    <a:pt x="23714" y="19798"/>
                    <a:pt x="23655" y="19548"/>
                  </a:cubicBezTo>
                  <a:cubicBezTo>
                    <a:pt x="23655" y="19384"/>
                    <a:pt x="23550" y="19029"/>
                    <a:pt x="23465" y="18674"/>
                  </a:cubicBezTo>
                  <a:lnTo>
                    <a:pt x="23465" y="18674"/>
                  </a:lnTo>
                  <a:cubicBezTo>
                    <a:pt x="23629" y="19003"/>
                    <a:pt x="23767" y="19357"/>
                    <a:pt x="23905" y="19712"/>
                  </a:cubicBezTo>
                  <a:cubicBezTo>
                    <a:pt x="23740" y="19141"/>
                    <a:pt x="23576" y="18562"/>
                    <a:pt x="23327" y="18017"/>
                  </a:cubicBezTo>
                  <a:lnTo>
                    <a:pt x="23327" y="17958"/>
                  </a:lnTo>
                  <a:cubicBezTo>
                    <a:pt x="23300" y="17794"/>
                    <a:pt x="23300" y="17550"/>
                    <a:pt x="23274" y="17274"/>
                  </a:cubicBezTo>
                  <a:lnTo>
                    <a:pt x="23274" y="17274"/>
                  </a:lnTo>
                  <a:cubicBezTo>
                    <a:pt x="23386" y="17524"/>
                    <a:pt x="23465" y="17767"/>
                    <a:pt x="23517" y="18043"/>
                  </a:cubicBezTo>
                  <a:cubicBezTo>
                    <a:pt x="23465" y="17629"/>
                    <a:pt x="23386" y="17248"/>
                    <a:pt x="23274" y="16867"/>
                  </a:cubicBezTo>
                  <a:cubicBezTo>
                    <a:pt x="23248" y="16591"/>
                    <a:pt x="23248" y="16315"/>
                    <a:pt x="23248" y="16124"/>
                  </a:cubicBezTo>
                  <a:lnTo>
                    <a:pt x="23248" y="15960"/>
                  </a:lnTo>
                  <a:cubicBezTo>
                    <a:pt x="23386" y="16262"/>
                    <a:pt x="23465" y="16565"/>
                    <a:pt x="23517" y="16893"/>
                  </a:cubicBezTo>
                  <a:cubicBezTo>
                    <a:pt x="23491" y="16400"/>
                    <a:pt x="23412" y="15934"/>
                    <a:pt x="23248" y="15494"/>
                  </a:cubicBezTo>
                  <a:cubicBezTo>
                    <a:pt x="23221" y="15165"/>
                    <a:pt x="23189" y="14784"/>
                    <a:pt x="23162" y="14403"/>
                  </a:cubicBezTo>
                  <a:lnTo>
                    <a:pt x="23162" y="14403"/>
                  </a:lnTo>
                  <a:cubicBezTo>
                    <a:pt x="23248" y="14784"/>
                    <a:pt x="23327" y="15198"/>
                    <a:pt x="23386" y="15579"/>
                  </a:cubicBezTo>
                  <a:cubicBezTo>
                    <a:pt x="23353" y="14922"/>
                    <a:pt x="23248" y="14265"/>
                    <a:pt x="23057" y="13608"/>
                  </a:cubicBezTo>
                  <a:cubicBezTo>
                    <a:pt x="23057" y="13522"/>
                    <a:pt x="23024" y="13417"/>
                    <a:pt x="23024" y="13358"/>
                  </a:cubicBezTo>
                  <a:cubicBezTo>
                    <a:pt x="22893" y="12786"/>
                    <a:pt x="22781" y="11334"/>
                    <a:pt x="22591" y="10894"/>
                  </a:cubicBezTo>
                  <a:cubicBezTo>
                    <a:pt x="22367" y="10460"/>
                    <a:pt x="22150" y="10237"/>
                    <a:pt x="22039" y="10046"/>
                  </a:cubicBezTo>
                  <a:cubicBezTo>
                    <a:pt x="21960" y="9855"/>
                    <a:pt x="21441" y="8489"/>
                    <a:pt x="21027" y="8186"/>
                  </a:cubicBezTo>
                  <a:cubicBezTo>
                    <a:pt x="20619" y="7910"/>
                    <a:pt x="19962" y="7720"/>
                    <a:pt x="19686" y="7444"/>
                  </a:cubicBezTo>
                  <a:cubicBezTo>
                    <a:pt x="19574" y="7365"/>
                    <a:pt x="19469" y="7227"/>
                    <a:pt x="19331" y="7089"/>
                  </a:cubicBezTo>
                  <a:lnTo>
                    <a:pt x="19331" y="7089"/>
                  </a:lnTo>
                  <a:lnTo>
                    <a:pt x="19384" y="7115"/>
                  </a:lnTo>
                  <a:cubicBezTo>
                    <a:pt x="19633" y="7227"/>
                    <a:pt x="19903" y="7339"/>
                    <a:pt x="20179" y="7418"/>
                  </a:cubicBezTo>
                  <a:cubicBezTo>
                    <a:pt x="19903" y="7312"/>
                    <a:pt x="19660" y="7174"/>
                    <a:pt x="19443" y="7036"/>
                  </a:cubicBezTo>
                  <a:lnTo>
                    <a:pt x="19029" y="6820"/>
                  </a:lnTo>
                  <a:cubicBezTo>
                    <a:pt x="18891" y="6682"/>
                    <a:pt x="18753" y="6544"/>
                    <a:pt x="18648" y="6491"/>
                  </a:cubicBezTo>
                  <a:cubicBezTo>
                    <a:pt x="18536" y="6406"/>
                    <a:pt x="18398" y="6294"/>
                    <a:pt x="18260" y="6189"/>
                  </a:cubicBezTo>
                  <a:lnTo>
                    <a:pt x="18260" y="6189"/>
                  </a:lnTo>
                  <a:cubicBezTo>
                    <a:pt x="18589" y="6327"/>
                    <a:pt x="18891" y="6458"/>
                    <a:pt x="19219" y="6655"/>
                  </a:cubicBezTo>
                  <a:cubicBezTo>
                    <a:pt x="18838" y="6379"/>
                    <a:pt x="18398" y="6162"/>
                    <a:pt x="17991" y="5965"/>
                  </a:cubicBezTo>
                  <a:cubicBezTo>
                    <a:pt x="17853" y="5886"/>
                    <a:pt x="17741" y="5801"/>
                    <a:pt x="17662" y="5775"/>
                  </a:cubicBezTo>
                  <a:cubicBezTo>
                    <a:pt x="17472" y="5748"/>
                    <a:pt x="17031" y="5532"/>
                    <a:pt x="16703" y="5367"/>
                  </a:cubicBezTo>
                  <a:lnTo>
                    <a:pt x="16703" y="5367"/>
                  </a:lnTo>
                  <a:cubicBezTo>
                    <a:pt x="16867" y="5420"/>
                    <a:pt x="17058" y="5446"/>
                    <a:pt x="17222" y="5472"/>
                  </a:cubicBezTo>
                  <a:cubicBezTo>
                    <a:pt x="17334" y="5472"/>
                    <a:pt x="17472" y="5505"/>
                    <a:pt x="17577" y="5532"/>
                  </a:cubicBezTo>
                  <a:cubicBezTo>
                    <a:pt x="17688" y="5558"/>
                    <a:pt x="17800" y="5584"/>
                    <a:pt x="17879" y="5670"/>
                  </a:cubicBezTo>
                  <a:cubicBezTo>
                    <a:pt x="17800" y="5584"/>
                    <a:pt x="17688" y="5532"/>
                    <a:pt x="17577" y="5505"/>
                  </a:cubicBezTo>
                  <a:cubicBezTo>
                    <a:pt x="17472" y="5472"/>
                    <a:pt x="17360" y="5446"/>
                    <a:pt x="17222" y="5420"/>
                  </a:cubicBezTo>
                  <a:cubicBezTo>
                    <a:pt x="17005" y="5367"/>
                    <a:pt x="16782" y="5308"/>
                    <a:pt x="16565" y="5229"/>
                  </a:cubicBezTo>
                  <a:cubicBezTo>
                    <a:pt x="16124" y="5091"/>
                    <a:pt x="15717" y="4927"/>
                    <a:pt x="15336" y="4710"/>
                  </a:cubicBezTo>
                  <a:cubicBezTo>
                    <a:pt x="15139" y="4546"/>
                    <a:pt x="14948" y="4270"/>
                    <a:pt x="14948" y="4270"/>
                  </a:cubicBezTo>
                  <a:lnTo>
                    <a:pt x="14948" y="4270"/>
                  </a:lnTo>
                  <a:cubicBezTo>
                    <a:pt x="15040" y="4316"/>
                    <a:pt x="15129" y="4331"/>
                    <a:pt x="15205" y="4331"/>
                  </a:cubicBezTo>
                  <a:cubicBezTo>
                    <a:pt x="15359" y="4331"/>
                    <a:pt x="15467" y="4270"/>
                    <a:pt x="15467" y="4270"/>
                  </a:cubicBezTo>
                  <a:cubicBezTo>
                    <a:pt x="14377" y="3968"/>
                    <a:pt x="14317" y="3422"/>
                    <a:pt x="14074" y="3284"/>
                  </a:cubicBezTo>
                  <a:cubicBezTo>
                    <a:pt x="13857" y="3120"/>
                    <a:pt x="13529" y="3094"/>
                    <a:pt x="13529" y="3094"/>
                  </a:cubicBezTo>
                  <a:cubicBezTo>
                    <a:pt x="13529" y="3094"/>
                    <a:pt x="13089" y="2161"/>
                    <a:pt x="12050" y="1563"/>
                  </a:cubicBezTo>
                  <a:cubicBezTo>
                    <a:pt x="11584" y="984"/>
                    <a:pt x="11472" y="794"/>
                    <a:pt x="11472" y="794"/>
                  </a:cubicBezTo>
                  <a:lnTo>
                    <a:pt x="11472" y="794"/>
                  </a:lnTo>
                  <a:cubicBezTo>
                    <a:pt x="11663" y="873"/>
                    <a:pt x="11827" y="984"/>
                    <a:pt x="11827" y="984"/>
                  </a:cubicBezTo>
                  <a:cubicBezTo>
                    <a:pt x="11308" y="275"/>
                    <a:pt x="9777" y="84"/>
                    <a:pt x="9777" y="84"/>
                  </a:cubicBezTo>
                  <a:cubicBezTo>
                    <a:pt x="9506" y="25"/>
                    <a:pt x="9261" y="1"/>
                    <a:pt x="90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70"/>
            <p:cNvSpPr/>
            <p:nvPr/>
          </p:nvSpPr>
          <p:spPr>
            <a:xfrm>
              <a:off x="6608383" y="1729879"/>
              <a:ext cx="31111" cy="34471"/>
            </a:xfrm>
            <a:custGeom>
              <a:rect b="b" l="l" r="r" t="t"/>
              <a:pathLst>
                <a:path extrusionOk="0" h="277" w="250">
                  <a:moveTo>
                    <a:pt x="138" y="1"/>
                  </a:moveTo>
                  <a:cubicBezTo>
                    <a:pt x="59" y="1"/>
                    <a:pt x="0" y="53"/>
                    <a:pt x="0" y="139"/>
                  </a:cubicBezTo>
                  <a:cubicBezTo>
                    <a:pt x="0" y="217"/>
                    <a:pt x="59" y="277"/>
                    <a:pt x="138" y="277"/>
                  </a:cubicBezTo>
                  <a:cubicBezTo>
                    <a:pt x="197" y="277"/>
                    <a:pt x="250" y="217"/>
                    <a:pt x="250" y="139"/>
                  </a:cubicBezTo>
                  <a:cubicBezTo>
                    <a:pt x="250" y="53"/>
                    <a:pt x="197" y="1"/>
                    <a:pt x="13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70"/>
            <p:cNvSpPr/>
            <p:nvPr/>
          </p:nvSpPr>
          <p:spPr>
            <a:xfrm>
              <a:off x="5923936" y="1733114"/>
              <a:ext cx="30365" cy="37831"/>
            </a:xfrm>
            <a:custGeom>
              <a:rect b="b" l="l" r="r" t="t"/>
              <a:pathLst>
                <a:path extrusionOk="0" h="304" w="244">
                  <a:moveTo>
                    <a:pt x="112" y="1"/>
                  </a:moveTo>
                  <a:cubicBezTo>
                    <a:pt x="53" y="1"/>
                    <a:pt x="0" y="86"/>
                    <a:pt x="0" y="165"/>
                  </a:cubicBezTo>
                  <a:cubicBezTo>
                    <a:pt x="0" y="251"/>
                    <a:pt x="53" y="303"/>
                    <a:pt x="112" y="303"/>
                  </a:cubicBezTo>
                  <a:cubicBezTo>
                    <a:pt x="191" y="303"/>
                    <a:pt x="243" y="251"/>
                    <a:pt x="243" y="165"/>
                  </a:cubicBezTo>
                  <a:cubicBezTo>
                    <a:pt x="243" y="86"/>
                    <a:pt x="191" y="1"/>
                    <a:pt x="11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70"/>
            <p:cNvSpPr/>
            <p:nvPr/>
          </p:nvSpPr>
          <p:spPr>
            <a:xfrm>
              <a:off x="6571548" y="1692296"/>
              <a:ext cx="91716" cy="58116"/>
            </a:xfrm>
            <a:custGeom>
              <a:rect b="b" l="l" r="r" t="t"/>
              <a:pathLst>
                <a:path extrusionOk="0" h="467" w="737">
                  <a:moveTo>
                    <a:pt x="355" y="0"/>
                  </a:moveTo>
                  <a:cubicBezTo>
                    <a:pt x="296" y="0"/>
                    <a:pt x="244" y="27"/>
                    <a:pt x="191" y="53"/>
                  </a:cubicBezTo>
                  <a:cubicBezTo>
                    <a:pt x="165" y="112"/>
                    <a:pt x="106" y="138"/>
                    <a:pt x="106" y="191"/>
                  </a:cubicBezTo>
                  <a:cubicBezTo>
                    <a:pt x="53" y="276"/>
                    <a:pt x="27" y="355"/>
                    <a:pt x="0" y="467"/>
                  </a:cubicBezTo>
                  <a:cubicBezTo>
                    <a:pt x="53" y="381"/>
                    <a:pt x="106" y="303"/>
                    <a:pt x="165" y="217"/>
                  </a:cubicBezTo>
                  <a:cubicBezTo>
                    <a:pt x="217" y="165"/>
                    <a:pt x="270" y="112"/>
                    <a:pt x="355" y="112"/>
                  </a:cubicBezTo>
                  <a:cubicBezTo>
                    <a:pt x="370" y="107"/>
                    <a:pt x="384" y="105"/>
                    <a:pt x="397" y="105"/>
                  </a:cubicBezTo>
                  <a:cubicBezTo>
                    <a:pt x="457" y="105"/>
                    <a:pt x="508" y="148"/>
                    <a:pt x="572" y="191"/>
                  </a:cubicBezTo>
                  <a:cubicBezTo>
                    <a:pt x="625" y="250"/>
                    <a:pt x="684" y="303"/>
                    <a:pt x="736" y="381"/>
                  </a:cubicBezTo>
                  <a:cubicBezTo>
                    <a:pt x="736" y="303"/>
                    <a:pt x="684" y="217"/>
                    <a:pt x="625" y="138"/>
                  </a:cubicBezTo>
                  <a:cubicBezTo>
                    <a:pt x="598" y="112"/>
                    <a:pt x="546" y="53"/>
                    <a:pt x="493" y="27"/>
                  </a:cubicBezTo>
                  <a:cubicBezTo>
                    <a:pt x="460" y="0"/>
                    <a:pt x="408" y="0"/>
                    <a:pt x="35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70"/>
            <p:cNvSpPr/>
            <p:nvPr/>
          </p:nvSpPr>
          <p:spPr>
            <a:xfrm>
              <a:off x="6598552" y="1934342"/>
              <a:ext cx="47538" cy="143236"/>
            </a:xfrm>
            <a:custGeom>
              <a:rect b="b" l="l" r="r" t="t"/>
              <a:pathLst>
                <a:path extrusionOk="0" h="1151" w="382">
                  <a:moveTo>
                    <a:pt x="27" y="0"/>
                  </a:moveTo>
                  <a:lnTo>
                    <a:pt x="27" y="53"/>
                  </a:lnTo>
                  <a:cubicBezTo>
                    <a:pt x="27" y="112"/>
                    <a:pt x="0" y="138"/>
                    <a:pt x="27" y="217"/>
                  </a:cubicBezTo>
                  <a:cubicBezTo>
                    <a:pt x="27" y="276"/>
                    <a:pt x="27" y="329"/>
                    <a:pt x="53" y="408"/>
                  </a:cubicBezTo>
                  <a:cubicBezTo>
                    <a:pt x="53" y="441"/>
                    <a:pt x="53" y="493"/>
                    <a:pt x="79" y="519"/>
                  </a:cubicBezTo>
                  <a:cubicBezTo>
                    <a:pt x="79" y="572"/>
                    <a:pt x="112" y="605"/>
                    <a:pt x="112" y="631"/>
                  </a:cubicBezTo>
                  <a:cubicBezTo>
                    <a:pt x="138" y="684"/>
                    <a:pt x="165" y="710"/>
                    <a:pt x="165" y="736"/>
                  </a:cubicBezTo>
                  <a:cubicBezTo>
                    <a:pt x="191" y="769"/>
                    <a:pt x="191" y="822"/>
                    <a:pt x="217" y="848"/>
                  </a:cubicBezTo>
                  <a:cubicBezTo>
                    <a:pt x="243" y="901"/>
                    <a:pt x="276" y="986"/>
                    <a:pt x="303" y="1039"/>
                  </a:cubicBezTo>
                  <a:cubicBezTo>
                    <a:pt x="329" y="1065"/>
                    <a:pt x="355" y="1124"/>
                    <a:pt x="381" y="1150"/>
                  </a:cubicBezTo>
                  <a:cubicBezTo>
                    <a:pt x="381" y="1124"/>
                    <a:pt x="381" y="1065"/>
                    <a:pt x="355" y="1012"/>
                  </a:cubicBezTo>
                  <a:cubicBezTo>
                    <a:pt x="329" y="960"/>
                    <a:pt x="329" y="874"/>
                    <a:pt x="303" y="822"/>
                  </a:cubicBezTo>
                  <a:cubicBezTo>
                    <a:pt x="276" y="795"/>
                    <a:pt x="276" y="736"/>
                    <a:pt x="243" y="710"/>
                  </a:cubicBezTo>
                  <a:cubicBezTo>
                    <a:pt x="243" y="684"/>
                    <a:pt x="217" y="631"/>
                    <a:pt x="217" y="605"/>
                  </a:cubicBezTo>
                  <a:cubicBezTo>
                    <a:pt x="191" y="572"/>
                    <a:pt x="191" y="519"/>
                    <a:pt x="165" y="493"/>
                  </a:cubicBezTo>
                  <a:cubicBezTo>
                    <a:pt x="165" y="467"/>
                    <a:pt x="138" y="408"/>
                    <a:pt x="138" y="381"/>
                  </a:cubicBezTo>
                  <a:cubicBezTo>
                    <a:pt x="112" y="329"/>
                    <a:pt x="79" y="243"/>
                    <a:pt x="53" y="191"/>
                  </a:cubicBezTo>
                  <a:lnTo>
                    <a:pt x="53" y="53"/>
                  </a:lnTo>
                  <a:cubicBezTo>
                    <a:pt x="27" y="27"/>
                    <a:pt x="27"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70"/>
            <p:cNvSpPr/>
            <p:nvPr/>
          </p:nvSpPr>
          <p:spPr>
            <a:xfrm>
              <a:off x="6636135" y="2002165"/>
              <a:ext cx="30365" cy="85245"/>
            </a:xfrm>
            <a:custGeom>
              <a:rect b="b" l="l" r="r" t="t"/>
              <a:pathLst>
                <a:path extrusionOk="0" h="685" w="244">
                  <a:moveTo>
                    <a:pt x="1" y="1"/>
                  </a:moveTo>
                  <a:lnTo>
                    <a:pt x="1" y="27"/>
                  </a:lnTo>
                  <a:cubicBezTo>
                    <a:pt x="1" y="60"/>
                    <a:pt x="1" y="86"/>
                    <a:pt x="27" y="112"/>
                  </a:cubicBezTo>
                  <a:cubicBezTo>
                    <a:pt x="27" y="139"/>
                    <a:pt x="27" y="191"/>
                    <a:pt x="53" y="224"/>
                  </a:cubicBezTo>
                  <a:lnTo>
                    <a:pt x="53" y="277"/>
                  </a:lnTo>
                  <a:cubicBezTo>
                    <a:pt x="79" y="303"/>
                    <a:pt x="79" y="329"/>
                    <a:pt x="79" y="356"/>
                  </a:cubicBezTo>
                  <a:cubicBezTo>
                    <a:pt x="106" y="388"/>
                    <a:pt x="106" y="388"/>
                    <a:pt x="106" y="415"/>
                  </a:cubicBezTo>
                  <a:cubicBezTo>
                    <a:pt x="106" y="441"/>
                    <a:pt x="139" y="467"/>
                    <a:pt x="139" y="494"/>
                  </a:cubicBezTo>
                  <a:cubicBezTo>
                    <a:pt x="165" y="520"/>
                    <a:pt x="165" y="553"/>
                    <a:pt x="191" y="605"/>
                  </a:cubicBezTo>
                  <a:cubicBezTo>
                    <a:pt x="191" y="632"/>
                    <a:pt x="217" y="658"/>
                    <a:pt x="217" y="658"/>
                  </a:cubicBezTo>
                  <a:lnTo>
                    <a:pt x="244" y="684"/>
                  </a:lnTo>
                  <a:lnTo>
                    <a:pt x="244" y="658"/>
                  </a:lnTo>
                  <a:lnTo>
                    <a:pt x="244" y="579"/>
                  </a:lnTo>
                  <a:cubicBezTo>
                    <a:pt x="244" y="553"/>
                    <a:pt x="217" y="494"/>
                    <a:pt x="217" y="467"/>
                  </a:cubicBezTo>
                  <a:cubicBezTo>
                    <a:pt x="217" y="441"/>
                    <a:pt x="217" y="415"/>
                    <a:pt x="191" y="388"/>
                  </a:cubicBezTo>
                  <a:lnTo>
                    <a:pt x="191" y="329"/>
                  </a:lnTo>
                  <a:cubicBezTo>
                    <a:pt x="165" y="303"/>
                    <a:pt x="165" y="277"/>
                    <a:pt x="165" y="250"/>
                  </a:cubicBezTo>
                  <a:cubicBezTo>
                    <a:pt x="139" y="250"/>
                    <a:pt x="139" y="224"/>
                    <a:pt x="139" y="191"/>
                  </a:cubicBezTo>
                  <a:cubicBezTo>
                    <a:pt x="106" y="165"/>
                    <a:pt x="79" y="112"/>
                    <a:pt x="53" y="86"/>
                  </a:cubicBezTo>
                  <a:cubicBezTo>
                    <a:pt x="53" y="60"/>
                    <a:pt x="27" y="27"/>
                    <a:pt x="27" y="27"/>
                  </a:cubicBezTo>
                  <a:lnTo>
                    <a:pt x="1"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70"/>
            <p:cNvSpPr/>
            <p:nvPr/>
          </p:nvSpPr>
          <p:spPr>
            <a:xfrm>
              <a:off x="6656544" y="1992333"/>
              <a:ext cx="27129" cy="85245"/>
            </a:xfrm>
            <a:custGeom>
              <a:rect b="b" l="l" r="r" t="t"/>
              <a:pathLst>
                <a:path extrusionOk="0" h="685" w="218">
                  <a:moveTo>
                    <a:pt x="1" y="1"/>
                  </a:moveTo>
                  <a:lnTo>
                    <a:pt x="1" y="53"/>
                  </a:lnTo>
                  <a:cubicBezTo>
                    <a:pt x="1" y="53"/>
                    <a:pt x="1" y="80"/>
                    <a:pt x="27" y="106"/>
                  </a:cubicBezTo>
                  <a:cubicBezTo>
                    <a:pt x="27" y="165"/>
                    <a:pt x="27" y="191"/>
                    <a:pt x="53" y="218"/>
                  </a:cubicBezTo>
                  <a:lnTo>
                    <a:pt x="53" y="303"/>
                  </a:lnTo>
                  <a:cubicBezTo>
                    <a:pt x="80" y="303"/>
                    <a:pt x="80" y="329"/>
                    <a:pt x="80" y="356"/>
                  </a:cubicBezTo>
                  <a:cubicBezTo>
                    <a:pt x="80" y="382"/>
                    <a:pt x="106" y="382"/>
                    <a:pt x="106" y="408"/>
                  </a:cubicBezTo>
                  <a:cubicBezTo>
                    <a:pt x="106" y="435"/>
                    <a:pt x="106" y="467"/>
                    <a:pt x="139" y="467"/>
                  </a:cubicBezTo>
                  <a:cubicBezTo>
                    <a:pt x="139" y="520"/>
                    <a:pt x="165" y="546"/>
                    <a:pt x="165" y="573"/>
                  </a:cubicBezTo>
                  <a:cubicBezTo>
                    <a:pt x="191" y="599"/>
                    <a:pt x="191" y="632"/>
                    <a:pt x="191" y="658"/>
                  </a:cubicBezTo>
                  <a:lnTo>
                    <a:pt x="218" y="684"/>
                  </a:lnTo>
                  <a:lnTo>
                    <a:pt x="218" y="658"/>
                  </a:lnTo>
                  <a:lnTo>
                    <a:pt x="218" y="573"/>
                  </a:lnTo>
                  <a:lnTo>
                    <a:pt x="218" y="467"/>
                  </a:lnTo>
                  <a:cubicBezTo>
                    <a:pt x="191" y="435"/>
                    <a:pt x="191" y="408"/>
                    <a:pt x="191" y="382"/>
                  </a:cubicBezTo>
                  <a:cubicBezTo>
                    <a:pt x="191" y="356"/>
                    <a:pt x="191" y="356"/>
                    <a:pt x="165" y="329"/>
                  </a:cubicBezTo>
                  <a:cubicBezTo>
                    <a:pt x="165" y="303"/>
                    <a:pt x="165" y="270"/>
                    <a:pt x="139" y="270"/>
                  </a:cubicBezTo>
                  <a:cubicBezTo>
                    <a:pt x="139" y="244"/>
                    <a:pt x="139" y="218"/>
                    <a:pt x="106" y="191"/>
                  </a:cubicBezTo>
                  <a:cubicBezTo>
                    <a:pt x="106" y="165"/>
                    <a:pt x="80" y="139"/>
                    <a:pt x="53" y="106"/>
                  </a:cubicBezTo>
                  <a:cubicBezTo>
                    <a:pt x="53" y="80"/>
                    <a:pt x="27" y="53"/>
                    <a:pt x="27" y="27"/>
                  </a:cubicBezTo>
                  <a:cubicBezTo>
                    <a:pt x="1" y="27"/>
                    <a:pt x="1"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70"/>
            <p:cNvSpPr/>
            <p:nvPr/>
          </p:nvSpPr>
          <p:spPr>
            <a:xfrm>
              <a:off x="6666375" y="1975160"/>
              <a:ext cx="31236" cy="75414"/>
            </a:xfrm>
            <a:custGeom>
              <a:rect b="b" l="l" r="r" t="t"/>
              <a:pathLst>
                <a:path extrusionOk="0" h="606" w="251">
                  <a:moveTo>
                    <a:pt x="1" y="1"/>
                  </a:moveTo>
                  <a:lnTo>
                    <a:pt x="1" y="27"/>
                  </a:lnTo>
                  <a:cubicBezTo>
                    <a:pt x="27" y="27"/>
                    <a:pt x="27" y="53"/>
                    <a:pt x="27" y="80"/>
                  </a:cubicBezTo>
                  <a:cubicBezTo>
                    <a:pt x="60" y="113"/>
                    <a:pt x="60" y="165"/>
                    <a:pt x="86" y="191"/>
                  </a:cubicBezTo>
                  <a:lnTo>
                    <a:pt x="86" y="244"/>
                  </a:lnTo>
                  <a:cubicBezTo>
                    <a:pt x="112" y="277"/>
                    <a:pt x="112" y="277"/>
                    <a:pt x="112" y="303"/>
                  </a:cubicBezTo>
                  <a:cubicBezTo>
                    <a:pt x="112" y="329"/>
                    <a:pt x="139" y="329"/>
                    <a:pt x="139" y="356"/>
                  </a:cubicBezTo>
                  <a:cubicBezTo>
                    <a:pt x="139" y="382"/>
                    <a:pt x="139" y="382"/>
                    <a:pt x="165" y="408"/>
                  </a:cubicBezTo>
                  <a:cubicBezTo>
                    <a:pt x="165" y="441"/>
                    <a:pt x="191" y="494"/>
                    <a:pt x="191" y="520"/>
                  </a:cubicBezTo>
                  <a:cubicBezTo>
                    <a:pt x="224" y="546"/>
                    <a:pt x="224" y="546"/>
                    <a:pt x="224" y="573"/>
                  </a:cubicBezTo>
                  <a:lnTo>
                    <a:pt x="250" y="605"/>
                  </a:lnTo>
                  <a:lnTo>
                    <a:pt x="250" y="573"/>
                  </a:lnTo>
                  <a:lnTo>
                    <a:pt x="250" y="494"/>
                  </a:lnTo>
                  <a:lnTo>
                    <a:pt x="250" y="382"/>
                  </a:lnTo>
                  <a:cubicBezTo>
                    <a:pt x="250" y="356"/>
                    <a:pt x="224" y="356"/>
                    <a:pt x="224" y="329"/>
                  </a:cubicBezTo>
                  <a:cubicBezTo>
                    <a:pt x="224" y="303"/>
                    <a:pt x="224" y="277"/>
                    <a:pt x="191" y="277"/>
                  </a:cubicBezTo>
                  <a:cubicBezTo>
                    <a:pt x="191" y="244"/>
                    <a:pt x="191" y="218"/>
                    <a:pt x="165" y="218"/>
                  </a:cubicBezTo>
                  <a:cubicBezTo>
                    <a:pt x="165" y="191"/>
                    <a:pt x="165" y="165"/>
                    <a:pt x="139" y="165"/>
                  </a:cubicBezTo>
                  <a:cubicBezTo>
                    <a:pt x="139" y="113"/>
                    <a:pt x="112" y="80"/>
                    <a:pt x="86" y="53"/>
                  </a:cubicBezTo>
                  <a:lnTo>
                    <a:pt x="2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70"/>
            <p:cNvSpPr/>
            <p:nvPr/>
          </p:nvSpPr>
          <p:spPr>
            <a:xfrm>
              <a:off x="6683548" y="1954751"/>
              <a:ext cx="20533" cy="44302"/>
            </a:xfrm>
            <a:custGeom>
              <a:rect b="b" l="l" r="r" t="t"/>
              <a:pathLst>
                <a:path extrusionOk="0" h="356" w="165">
                  <a:moveTo>
                    <a:pt x="1" y="1"/>
                  </a:moveTo>
                  <a:lnTo>
                    <a:pt x="1" y="53"/>
                  </a:lnTo>
                  <a:cubicBezTo>
                    <a:pt x="1" y="79"/>
                    <a:pt x="1" y="79"/>
                    <a:pt x="27" y="112"/>
                  </a:cubicBezTo>
                  <a:lnTo>
                    <a:pt x="27" y="165"/>
                  </a:lnTo>
                  <a:cubicBezTo>
                    <a:pt x="27" y="165"/>
                    <a:pt x="53" y="165"/>
                    <a:pt x="53" y="191"/>
                  </a:cubicBezTo>
                  <a:lnTo>
                    <a:pt x="53" y="217"/>
                  </a:lnTo>
                  <a:lnTo>
                    <a:pt x="86" y="244"/>
                  </a:lnTo>
                  <a:cubicBezTo>
                    <a:pt x="112" y="277"/>
                    <a:pt x="112" y="303"/>
                    <a:pt x="139" y="329"/>
                  </a:cubicBezTo>
                  <a:cubicBezTo>
                    <a:pt x="139" y="329"/>
                    <a:pt x="139" y="355"/>
                    <a:pt x="165" y="355"/>
                  </a:cubicBezTo>
                  <a:lnTo>
                    <a:pt x="165" y="303"/>
                  </a:lnTo>
                  <a:lnTo>
                    <a:pt x="165" y="217"/>
                  </a:lnTo>
                  <a:lnTo>
                    <a:pt x="165" y="191"/>
                  </a:lnTo>
                  <a:cubicBezTo>
                    <a:pt x="139" y="165"/>
                    <a:pt x="139" y="165"/>
                    <a:pt x="139" y="139"/>
                  </a:cubicBezTo>
                  <a:cubicBezTo>
                    <a:pt x="139" y="139"/>
                    <a:pt x="112" y="139"/>
                    <a:pt x="112" y="112"/>
                  </a:cubicBezTo>
                  <a:cubicBezTo>
                    <a:pt x="112" y="112"/>
                    <a:pt x="112" y="79"/>
                    <a:pt x="86" y="79"/>
                  </a:cubicBezTo>
                  <a:cubicBezTo>
                    <a:pt x="86" y="53"/>
                    <a:pt x="53" y="27"/>
                    <a:pt x="53" y="27"/>
                  </a:cubicBezTo>
                  <a:cubicBezTo>
                    <a:pt x="27" y="1"/>
                    <a:pt x="27"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70"/>
            <p:cNvSpPr/>
            <p:nvPr/>
          </p:nvSpPr>
          <p:spPr>
            <a:xfrm>
              <a:off x="6690144" y="1913933"/>
              <a:ext cx="24640" cy="50774"/>
            </a:xfrm>
            <a:custGeom>
              <a:rect b="b" l="l" r="r" t="t"/>
              <a:pathLst>
                <a:path extrusionOk="0" h="408" w="198">
                  <a:moveTo>
                    <a:pt x="0" y="0"/>
                  </a:moveTo>
                  <a:lnTo>
                    <a:pt x="0" y="53"/>
                  </a:lnTo>
                  <a:cubicBezTo>
                    <a:pt x="33" y="79"/>
                    <a:pt x="33" y="112"/>
                    <a:pt x="33" y="138"/>
                  </a:cubicBezTo>
                  <a:lnTo>
                    <a:pt x="59" y="164"/>
                  </a:lnTo>
                  <a:lnTo>
                    <a:pt x="59" y="217"/>
                  </a:lnTo>
                  <a:cubicBezTo>
                    <a:pt x="86" y="217"/>
                    <a:pt x="86" y="243"/>
                    <a:pt x="86" y="243"/>
                  </a:cubicBezTo>
                  <a:cubicBezTo>
                    <a:pt x="86" y="276"/>
                    <a:pt x="86" y="276"/>
                    <a:pt x="112" y="302"/>
                  </a:cubicBezTo>
                  <a:cubicBezTo>
                    <a:pt x="112" y="329"/>
                    <a:pt x="112" y="329"/>
                    <a:pt x="138" y="355"/>
                  </a:cubicBezTo>
                  <a:cubicBezTo>
                    <a:pt x="138" y="381"/>
                    <a:pt x="165" y="381"/>
                    <a:pt x="165" y="407"/>
                  </a:cubicBezTo>
                  <a:cubicBezTo>
                    <a:pt x="197" y="381"/>
                    <a:pt x="197" y="381"/>
                    <a:pt x="197" y="355"/>
                  </a:cubicBezTo>
                  <a:lnTo>
                    <a:pt x="197" y="276"/>
                  </a:lnTo>
                  <a:cubicBezTo>
                    <a:pt x="165" y="243"/>
                    <a:pt x="165" y="243"/>
                    <a:pt x="165" y="217"/>
                  </a:cubicBezTo>
                  <a:lnTo>
                    <a:pt x="165" y="191"/>
                  </a:lnTo>
                  <a:cubicBezTo>
                    <a:pt x="138" y="164"/>
                    <a:pt x="138" y="164"/>
                    <a:pt x="138" y="138"/>
                  </a:cubicBezTo>
                  <a:lnTo>
                    <a:pt x="112" y="112"/>
                  </a:lnTo>
                  <a:cubicBezTo>
                    <a:pt x="86" y="79"/>
                    <a:pt x="86" y="53"/>
                    <a:pt x="59" y="26"/>
                  </a:cubicBezTo>
                  <a:lnTo>
                    <a:pt x="33"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70"/>
            <p:cNvSpPr/>
            <p:nvPr/>
          </p:nvSpPr>
          <p:spPr>
            <a:xfrm>
              <a:off x="6690144" y="1869755"/>
              <a:ext cx="17298" cy="27129"/>
            </a:xfrm>
            <a:custGeom>
              <a:rect b="b" l="l" r="r" t="t"/>
              <a:pathLst>
                <a:path extrusionOk="0" h="218" w="139">
                  <a:moveTo>
                    <a:pt x="0" y="0"/>
                  </a:moveTo>
                  <a:lnTo>
                    <a:pt x="0" y="27"/>
                  </a:lnTo>
                  <a:lnTo>
                    <a:pt x="0" y="79"/>
                  </a:lnTo>
                  <a:cubicBezTo>
                    <a:pt x="0" y="79"/>
                    <a:pt x="33" y="79"/>
                    <a:pt x="33" y="105"/>
                  </a:cubicBezTo>
                  <a:lnTo>
                    <a:pt x="33" y="138"/>
                  </a:lnTo>
                  <a:cubicBezTo>
                    <a:pt x="33" y="165"/>
                    <a:pt x="59" y="165"/>
                    <a:pt x="59" y="165"/>
                  </a:cubicBezTo>
                  <a:cubicBezTo>
                    <a:pt x="59" y="165"/>
                    <a:pt x="59" y="191"/>
                    <a:pt x="86" y="191"/>
                  </a:cubicBezTo>
                  <a:cubicBezTo>
                    <a:pt x="86" y="217"/>
                    <a:pt x="86" y="217"/>
                    <a:pt x="112" y="217"/>
                  </a:cubicBezTo>
                  <a:lnTo>
                    <a:pt x="138" y="191"/>
                  </a:lnTo>
                  <a:lnTo>
                    <a:pt x="138" y="138"/>
                  </a:lnTo>
                  <a:cubicBezTo>
                    <a:pt x="138" y="138"/>
                    <a:pt x="138" y="105"/>
                    <a:pt x="112" y="105"/>
                  </a:cubicBezTo>
                  <a:lnTo>
                    <a:pt x="112" y="79"/>
                  </a:lnTo>
                  <a:lnTo>
                    <a:pt x="112" y="53"/>
                  </a:lnTo>
                  <a:lnTo>
                    <a:pt x="86" y="53"/>
                  </a:lnTo>
                  <a:cubicBezTo>
                    <a:pt x="86" y="27"/>
                    <a:pt x="59" y="27"/>
                    <a:pt x="5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70"/>
            <p:cNvSpPr/>
            <p:nvPr/>
          </p:nvSpPr>
          <p:spPr>
            <a:xfrm>
              <a:off x="6376916" y="1603941"/>
              <a:ext cx="160410" cy="126063"/>
            </a:xfrm>
            <a:custGeom>
              <a:rect b="b" l="l" r="r" t="t"/>
              <a:pathLst>
                <a:path extrusionOk="0" h="1013" w="1289">
                  <a:moveTo>
                    <a:pt x="1" y="1"/>
                  </a:moveTo>
                  <a:cubicBezTo>
                    <a:pt x="1" y="1"/>
                    <a:pt x="27" y="27"/>
                    <a:pt x="53" y="27"/>
                  </a:cubicBezTo>
                  <a:cubicBezTo>
                    <a:pt x="27" y="1"/>
                    <a:pt x="1" y="1"/>
                    <a:pt x="1" y="1"/>
                  </a:cubicBezTo>
                  <a:close/>
                  <a:moveTo>
                    <a:pt x="53" y="27"/>
                  </a:moveTo>
                  <a:cubicBezTo>
                    <a:pt x="86" y="53"/>
                    <a:pt x="112" y="53"/>
                    <a:pt x="138" y="53"/>
                  </a:cubicBezTo>
                  <a:cubicBezTo>
                    <a:pt x="165" y="79"/>
                    <a:pt x="191" y="79"/>
                    <a:pt x="250" y="106"/>
                  </a:cubicBezTo>
                  <a:cubicBezTo>
                    <a:pt x="303" y="139"/>
                    <a:pt x="382" y="191"/>
                    <a:pt x="467" y="244"/>
                  </a:cubicBezTo>
                  <a:cubicBezTo>
                    <a:pt x="520" y="244"/>
                    <a:pt x="546" y="270"/>
                    <a:pt x="605" y="303"/>
                  </a:cubicBezTo>
                  <a:cubicBezTo>
                    <a:pt x="631" y="329"/>
                    <a:pt x="684" y="382"/>
                    <a:pt x="710" y="408"/>
                  </a:cubicBezTo>
                  <a:cubicBezTo>
                    <a:pt x="769" y="434"/>
                    <a:pt x="796" y="467"/>
                    <a:pt x="848" y="493"/>
                  </a:cubicBezTo>
                  <a:cubicBezTo>
                    <a:pt x="874" y="546"/>
                    <a:pt x="934" y="572"/>
                    <a:pt x="960" y="599"/>
                  </a:cubicBezTo>
                  <a:cubicBezTo>
                    <a:pt x="1012" y="684"/>
                    <a:pt x="1098" y="737"/>
                    <a:pt x="1124" y="796"/>
                  </a:cubicBezTo>
                  <a:cubicBezTo>
                    <a:pt x="1150" y="822"/>
                    <a:pt x="1177" y="848"/>
                    <a:pt x="1203" y="875"/>
                  </a:cubicBezTo>
                  <a:cubicBezTo>
                    <a:pt x="1236" y="901"/>
                    <a:pt x="1236" y="927"/>
                    <a:pt x="1262" y="960"/>
                  </a:cubicBezTo>
                  <a:cubicBezTo>
                    <a:pt x="1288" y="986"/>
                    <a:pt x="1288" y="1012"/>
                    <a:pt x="1288" y="1013"/>
                  </a:cubicBezTo>
                  <a:lnTo>
                    <a:pt x="1288" y="1013"/>
                  </a:lnTo>
                  <a:cubicBezTo>
                    <a:pt x="1288" y="1012"/>
                    <a:pt x="1288" y="986"/>
                    <a:pt x="1262" y="927"/>
                  </a:cubicBezTo>
                  <a:cubicBezTo>
                    <a:pt x="1262" y="927"/>
                    <a:pt x="1262" y="901"/>
                    <a:pt x="1236" y="875"/>
                  </a:cubicBezTo>
                  <a:cubicBezTo>
                    <a:pt x="1203" y="822"/>
                    <a:pt x="1203" y="796"/>
                    <a:pt x="1177" y="763"/>
                  </a:cubicBezTo>
                  <a:cubicBezTo>
                    <a:pt x="1150" y="684"/>
                    <a:pt x="1072" y="631"/>
                    <a:pt x="1012" y="546"/>
                  </a:cubicBezTo>
                  <a:cubicBezTo>
                    <a:pt x="986" y="520"/>
                    <a:pt x="960" y="467"/>
                    <a:pt x="907" y="434"/>
                  </a:cubicBezTo>
                  <a:cubicBezTo>
                    <a:pt x="874" y="382"/>
                    <a:pt x="822" y="355"/>
                    <a:pt x="796" y="329"/>
                  </a:cubicBezTo>
                  <a:cubicBezTo>
                    <a:pt x="743" y="303"/>
                    <a:pt x="684" y="270"/>
                    <a:pt x="658" y="244"/>
                  </a:cubicBezTo>
                  <a:cubicBezTo>
                    <a:pt x="605" y="217"/>
                    <a:pt x="546" y="191"/>
                    <a:pt x="520" y="165"/>
                  </a:cubicBezTo>
                  <a:cubicBezTo>
                    <a:pt x="414" y="106"/>
                    <a:pt x="329" y="79"/>
                    <a:pt x="250" y="53"/>
                  </a:cubicBezTo>
                  <a:cubicBezTo>
                    <a:pt x="217" y="53"/>
                    <a:pt x="191" y="27"/>
                    <a:pt x="138"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70"/>
            <p:cNvSpPr/>
            <p:nvPr/>
          </p:nvSpPr>
          <p:spPr>
            <a:xfrm>
              <a:off x="6421094" y="1596598"/>
              <a:ext cx="92463" cy="81885"/>
            </a:xfrm>
            <a:custGeom>
              <a:rect b="b" l="l" r="r" t="t"/>
              <a:pathLst>
                <a:path extrusionOk="0" h="658" w="743">
                  <a:moveTo>
                    <a:pt x="0" y="0"/>
                  </a:moveTo>
                  <a:cubicBezTo>
                    <a:pt x="27" y="33"/>
                    <a:pt x="59" y="60"/>
                    <a:pt x="112" y="86"/>
                  </a:cubicBezTo>
                  <a:cubicBezTo>
                    <a:pt x="138" y="112"/>
                    <a:pt x="191" y="138"/>
                    <a:pt x="250" y="165"/>
                  </a:cubicBezTo>
                  <a:cubicBezTo>
                    <a:pt x="276" y="198"/>
                    <a:pt x="276" y="198"/>
                    <a:pt x="303" y="224"/>
                  </a:cubicBezTo>
                  <a:cubicBezTo>
                    <a:pt x="329" y="250"/>
                    <a:pt x="355" y="276"/>
                    <a:pt x="388" y="276"/>
                  </a:cubicBezTo>
                  <a:lnTo>
                    <a:pt x="467" y="362"/>
                  </a:lnTo>
                  <a:lnTo>
                    <a:pt x="519" y="414"/>
                  </a:lnTo>
                  <a:cubicBezTo>
                    <a:pt x="579" y="441"/>
                    <a:pt x="605" y="493"/>
                    <a:pt x="631" y="526"/>
                  </a:cubicBezTo>
                  <a:lnTo>
                    <a:pt x="717" y="605"/>
                  </a:lnTo>
                  <a:cubicBezTo>
                    <a:pt x="743" y="631"/>
                    <a:pt x="743" y="658"/>
                    <a:pt x="743" y="658"/>
                  </a:cubicBezTo>
                  <a:lnTo>
                    <a:pt x="743" y="605"/>
                  </a:lnTo>
                  <a:cubicBezTo>
                    <a:pt x="717" y="579"/>
                    <a:pt x="717" y="552"/>
                    <a:pt x="684" y="493"/>
                  </a:cubicBezTo>
                  <a:cubicBezTo>
                    <a:pt x="657" y="441"/>
                    <a:pt x="631" y="414"/>
                    <a:pt x="579" y="362"/>
                  </a:cubicBezTo>
                  <a:cubicBezTo>
                    <a:pt x="579" y="329"/>
                    <a:pt x="552" y="303"/>
                    <a:pt x="519" y="276"/>
                  </a:cubicBezTo>
                  <a:cubicBezTo>
                    <a:pt x="493" y="250"/>
                    <a:pt x="467" y="250"/>
                    <a:pt x="441" y="224"/>
                  </a:cubicBezTo>
                  <a:cubicBezTo>
                    <a:pt x="414" y="198"/>
                    <a:pt x="388" y="165"/>
                    <a:pt x="355" y="165"/>
                  </a:cubicBezTo>
                  <a:cubicBezTo>
                    <a:pt x="329" y="138"/>
                    <a:pt x="303" y="112"/>
                    <a:pt x="276" y="112"/>
                  </a:cubicBezTo>
                  <a:cubicBezTo>
                    <a:pt x="224" y="86"/>
                    <a:pt x="165" y="60"/>
                    <a:pt x="138" y="33"/>
                  </a:cubicBezTo>
                  <a:cubicBezTo>
                    <a:pt x="86" y="0"/>
                    <a:pt x="27" y="0"/>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70"/>
            <p:cNvSpPr/>
            <p:nvPr/>
          </p:nvSpPr>
          <p:spPr>
            <a:xfrm>
              <a:off x="6469378" y="1600705"/>
              <a:ext cx="64711" cy="61476"/>
            </a:xfrm>
            <a:custGeom>
              <a:rect b="b" l="l" r="r" t="t"/>
              <a:pathLst>
                <a:path extrusionOk="0" h="494" w="520">
                  <a:moveTo>
                    <a:pt x="0" y="0"/>
                  </a:moveTo>
                  <a:lnTo>
                    <a:pt x="26" y="27"/>
                  </a:lnTo>
                  <a:cubicBezTo>
                    <a:pt x="26" y="0"/>
                    <a:pt x="0" y="0"/>
                    <a:pt x="0" y="0"/>
                  </a:cubicBezTo>
                  <a:close/>
                  <a:moveTo>
                    <a:pt x="26" y="27"/>
                  </a:moveTo>
                  <a:cubicBezTo>
                    <a:pt x="53" y="53"/>
                    <a:pt x="53" y="79"/>
                    <a:pt x="79" y="79"/>
                  </a:cubicBezTo>
                  <a:lnTo>
                    <a:pt x="164" y="165"/>
                  </a:lnTo>
                  <a:lnTo>
                    <a:pt x="217" y="217"/>
                  </a:lnTo>
                  <a:cubicBezTo>
                    <a:pt x="217" y="217"/>
                    <a:pt x="243" y="243"/>
                    <a:pt x="269" y="243"/>
                  </a:cubicBezTo>
                  <a:cubicBezTo>
                    <a:pt x="269" y="270"/>
                    <a:pt x="296" y="296"/>
                    <a:pt x="296" y="296"/>
                  </a:cubicBezTo>
                  <a:lnTo>
                    <a:pt x="355" y="355"/>
                  </a:lnTo>
                  <a:lnTo>
                    <a:pt x="434" y="434"/>
                  </a:lnTo>
                  <a:cubicBezTo>
                    <a:pt x="460" y="434"/>
                    <a:pt x="493" y="460"/>
                    <a:pt x="493" y="460"/>
                  </a:cubicBezTo>
                  <a:lnTo>
                    <a:pt x="519" y="493"/>
                  </a:lnTo>
                  <a:lnTo>
                    <a:pt x="519" y="460"/>
                  </a:lnTo>
                  <a:cubicBezTo>
                    <a:pt x="519" y="434"/>
                    <a:pt x="493" y="408"/>
                    <a:pt x="493" y="381"/>
                  </a:cubicBezTo>
                  <a:cubicBezTo>
                    <a:pt x="460" y="355"/>
                    <a:pt x="434" y="329"/>
                    <a:pt x="407" y="296"/>
                  </a:cubicBezTo>
                  <a:cubicBezTo>
                    <a:pt x="407" y="270"/>
                    <a:pt x="381" y="243"/>
                    <a:pt x="381" y="243"/>
                  </a:cubicBezTo>
                  <a:cubicBezTo>
                    <a:pt x="355" y="217"/>
                    <a:pt x="355" y="217"/>
                    <a:pt x="329" y="191"/>
                  </a:cubicBezTo>
                  <a:cubicBezTo>
                    <a:pt x="296" y="165"/>
                    <a:pt x="296" y="165"/>
                    <a:pt x="269" y="132"/>
                  </a:cubicBezTo>
                  <a:cubicBezTo>
                    <a:pt x="243" y="132"/>
                    <a:pt x="243" y="105"/>
                    <a:pt x="217" y="105"/>
                  </a:cubicBezTo>
                  <a:cubicBezTo>
                    <a:pt x="191" y="79"/>
                    <a:pt x="131" y="53"/>
                    <a:pt x="105" y="53"/>
                  </a:cubicBezTo>
                  <a:cubicBezTo>
                    <a:pt x="79" y="27"/>
                    <a:pt x="53" y="27"/>
                    <a:pt x="26"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70"/>
            <p:cNvSpPr/>
            <p:nvPr/>
          </p:nvSpPr>
          <p:spPr>
            <a:xfrm>
              <a:off x="6510196" y="1603941"/>
              <a:ext cx="33725" cy="30365"/>
            </a:xfrm>
            <a:custGeom>
              <a:rect b="b" l="l" r="r" t="t"/>
              <a:pathLst>
                <a:path extrusionOk="0" h="244" w="271">
                  <a:moveTo>
                    <a:pt x="1" y="1"/>
                  </a:moveTo>
                  <a:lnTo>
                    <a:pt x="1" y="27"/>
                  </a:lnTo>
                  <a:lnTo>
                    <a:pt x="27" y="53"/>
                  </a:lnTo>
                  <a:cubicBezTo>
                    <a:pt x="27" y="79"/>
                    <a:pt x="53" y="79"/>
                    <a:pt x="53" y="106"/>
                  </a:cubicBezTo>
                  <a:cubicBezTo>
                    <a:pt x="79" y="106"/>
                    <a:pt x="79" y="106"/>
                    <a:pt x="79" y="139"/>
                  </a:cubicBezTo>
                  <a:lnTo>
                    <a:pt x="106" y="139"/>
                  </a:lnTo>
                  <a:cubicBezTo>
                    <a:pt x="106" y="165"/>
                    <a:pt x="132" y="165"/>
                    <a:pt x="132" y="165"/>
                  </a:cubicBezTo>
                  <a:cubicBezTo>
                    <a:pt x="132" y="191"/>
                    <a:pt x="165" y="191"/>
                    <a:pt x="165" y="191"/>
                  </a:cubicBezTo>
                  <a:cubicBezTo>
                    <a:pt x="191" y="191"/>
                    <a:pt x="191" y="217"/>
                    <a:pt x="217" y="217"/>
                  </a:cubicBezTo>
                  <a:cubicBezTo>
                    <a:pt x="244" y="217"/>
                    <a:pt x="244" y="244"/>
                    <a:pt x="244" y="244"/>
                  </a:cubicBezTo>
                  <a:lnTo>
                    <a:pt x="270" y="244"/>
                  </a:lnTo>
                  <a:lnTo>
                    <a:pt x="270" y="217"/>
                  </a:lnTo>
                  <a:cubicBezTo>
                    <a:pt x="270" y="217"/>
                    <a:pt x="270" y="191"/>
                    <a:pt x="244" y="191"/>
                  </a:cubicBezTo>
                  <a:cubicBezTo>
                    <a:pt x="244" y="165"/>
                    <a:pt x="244" y="139"/>
                    <a:pt x="217" y="139"/>
                  </a:cubicBezTo>
                  <a:cubicBezTo>
                    <a:pt x="217" y="106"/>
                    <a:pt x="217" y="106"/>
                    <a:pt x="191" y="106"/>
                  </a:cubicBezTo>
                  <a:cubicBezTo>
                    <a:pt x="191" y="79"/>
                    <a:pt x="191" y="79"/>
                    <a:pt x="165" y="79"/>
                  </a:cubicBezTo>
                  <a:cubicBezTo>
                    <a:pt x="165" y="79"/>
                    <a:pt x="165" y="53"/>
                    <a:pt x="132" y="53"/>
                  </a:cubicBezTo>
                  <a:lnTo>
                    <a:pt x="106" y="27"/>
                  </a:lnTo>
                  <a:cubicBezTo>
                    <a:pt x="106" y="27"/>
                    <a:pt x="79" y="27"/>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70"/>
            <p:cNvSpPr/>
            <p:nvPr/>
          </p:nvSpPr>
          <p:spPr>
            <a:xfrm>
              <a:off x="6554374" y="1613772"/>
              <a:ext cx="9956" cy="14062"/>
            </a:xfrm>
            <a:custGeom>
              <a:rect b="b" l="l" r="r" t="t"/>
              <a:pathLst>
                <a:path extrusionOk="0" h="113" w="80">
                  <a:moveTo>
                    <a:pt x="27" y="0"/>
                  </a:moveTo>
                  <a:lnTo>
                    <a:pt x="27" y="27"/>
                  </a:lnTo>
                  <a:lnTo>
                    <a:pt x="0" y="27"/>
                  </a:lnTo>
                  <a:lnTo>
                    <a:pt x="0" y="60"/>
                  </a:lnTo>
                  <a:lnTo>
                    <a:pt x="0" y="86"/>
                  </a:lnTo>
                  <a:lnTo>
                    <a:pt x="27" y="86"/>
                  </a:lnTo>
                  <a:lnTo>
                    <a:pt x="27" y="112"/>
                  </a:lnTo>
                  <a:cubicBezTo>
                    <a:pt x="53" y="112"/>
                    <a:pt x="53" y="86"/>
                    <a:pt x="53" y="86"/>
                  </a:cubicBezTo>
                  <a:lnTo>
                    <a:pt x="79" y="86"/>
                  </a:lnTo>
                  <a:lnTo>
                    <a:pt x="79" y="60"/>
                  </a:lnTo>
                  <a:lnTo>
                    <a:pt x="79" y="27"/>
                  </a:lnTo>
                  <a:lnTo>
                    <a:pt x="53" y="27"/>
                  </a:lnTo>
                  <a:cubicBezTo>
                    <a:pt x="53" y="0"/>
                    <a:pt x="53"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70"/>
            <p:cNvSpPr/>
            <p:nvPr/>
          </p:nvSpPr>
          <p:spPr>
            <a:xfrm>
              <a:off x="6056345" y="2091392"/>
              <a:ext cx="306757" cy="57245"/>
            </a:xfrm>
            <a:custGeom>
              <a:rect b="b" l="l" r="r" t="t"/>
              <a:pathLst>
                <a:path extrusionOk="0" h="460" w="2465">
                  <a:moveTo>
                    <a:pt x="1643" y="0"/>
                  </a:moveTo>
                  <a:cubicBezTo>
                    <a:pt x="1565" y="0"/>
                    <a:pt x="1479" y="0"/>
                    <a:pt x="1400" y="26"/>
                  </a:cubicBezTo>
                  <a:cubicBezTo>
                    <a:pt x="1315" y="26"/>
                    <a:pt x="1236" y="26"/>
                    <a:pt x="1151" y="53"/>
                  </a:cubicBezTo>
                  <a:lnTo>
                    <a:pt x="1019" y="53"/>
                  </a:lnTo>
                  <a:cubicBezTo>
                    <a:pt x="986" y="79"/>
                    <a:pt x="934" y="79"/>
                    <a:pt x="907" y="79"/>
                  </a:cubicBezTo>
                  <a:cubicBezTo>
                    <a:pt x="822" y="105"/>
                    <a:pt x="743" y="131"/>
                    <a:pt x="658" y="131"/>
                  </a:cubicBezTo>
                  <a:cubicBezTo>
                    <a:pt x="526" y="191"/>
                    <a:pt x="388" y="243"/>
                    <a:pt x="250" y="296"/>
                  </a:cubicBezTo>
                  <a:cubicBezTo>
                    <a:pt x="198" y="329"/>
                    <a:pt x="165" y="355"/>
                    <a:pt x="112" y="381"/>
                  </a:cubicBezTo>
                  <a:cubicBezTo>
                    <a:pt x="60" y="407"/>
                    <a:pt x="33" y="434"/>
                    <a:pt x="1" y="460"/>
                  </a:cubicBezTo>
                  <a:cubicBezTo>
                    <a:pt x="33" y="460"/>
                    <a:pt x="86" y="434"/>
                    <a:pt x="139" y="407"/>
                  </a:cubicBezTo>
                  <a:cubicBezTo>
                    <a:pt x="165" y="407"/>
                    <a:pt x="224" y="381"/>
                    <a:pt x="277" y="355"/>
                  </a:cubicBezTo>
                  <a:cubicBezTo>
                    <a:pt x="388" y="296"/>
                    <a:pt x="553" y="269"/>
                    <a:pt x="691" y="217"/>
                  </a:cubicBezTo>
                  <a:cubicBezTo>
                    <a:pt x="769" y="217"/>
                    <a:pt x="855" y="191"/>
                    <a:pt x="907" y="164"/>
                  </a:cubicBezTo>
                  <a:lnTo>
                    <a:pt x="1045" y="164"/>
                  </a:lnTo>
                  <a:cubicBezTo>
                    <a:pt x="1072" y="131"/>
                    <a:pt x="1124" y="131"/>
                    <a:pt x="1151" y="131"/>
                  </a:cubicBezTo>
                  <a:cubicBezTo>
                    <a:pt x="1236" y="131"/>
                    <a:pt x="1315" y="105"/>
                    <a:pt x="1400" y="105"/>
                  </a:cubicBezTo>
                  <a:cubicBezTo>
                    <a:pt x="1479" y="105"/>
                    <a:pt x="1565" y="79"/>
                    <a:pt x="1643" y="79"/>
                  </a:cubicBezTo>
                  <a:lnTo>
                    <a:pt x="2084" y="79"/>
                  </a:lnTo>
                  <a:cubicBezTo>
                    <a:pt x="2116" y="71"/>
                    <a:pt x="2149" y="68"/>
                    <a:pt x="2179" y="68"/>
                  </a:cubicBezTo>
                  <a:cubicBezTo>
                    <a:pt x="2253" y="68"/>
                    <a:pt x="2318" y="87"/>
                    <a:pt x="2360" y="105"/>
                  </a:cubicBezTo>
                  <a:cubicBezTo>
                    <a:pt x="2412" y="105"/>
                    <a:pt x="2439" y="105"/>
                    <a:pt x="2439" y="131"/>
                  </a:cubicBezTo>
                  <a:lnTo>
                    <a:pt x="2465" y="131"/>
                  </a:lnTo>
                  <a:lnTo>
                    <a:pt x="2439" y="105"/>
                  </a:lnTo>
                  <a:cubicBezTo>
                    <a:pt x="2439" y="105"/>
                    <a:pt x="2412" y="105"/>
                    <a:pt x="2386" y="79"/>
                  </a:cubicBezTo>
                  <a:cubicBezTo>
                    <a:pt x="2301" y="53"/>
                    <a:pt x="2195" y="26"/>
                    <a:pt x="208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70"/>
            <p:cNvSpPr/>
            <p:nvPr/>
          </p:nvSpPr>
          <p:spPr>
            <a:xfrm>
              <a:off x="6070283" y="2080689"/>
              <a:ext cx="129298" cy="41067"/>
            </a:xfrm>
            <a:custGeom>
              <a:rect b="b" l="l" r="r" t="t"/>
              <a:pathLst>
                <a:path extrusionOk="0" h="330" w="1039">
                  <a:moveTo>
                    <a:pt x="874" y="1"/>
                  </a:moveTo>
                  <a:cubicBezTo>
                    <a:pt x="822" y="1"/>
                    <a:pt x="769" y="27"/>
                    <a:pt x="684" y="27"/>
                  </a:cubicBezTo>
                  <a:cubicBezTo>
                    <a:pt x="657" y="27"/>
                    <a:pt x="631" y="27"/>
                    <a:pt x="605" y="53"/>
                  </a:cubicBezTo>
                  <a:cubicBezTo>
                    <a:pt x="546" y="53"/>
                    <a:pt x="519" y="53"/>
                    <a:pt x="493" y="86"/>
                  </a:cubicBezTo>
                  <a:cubicBezTo>
                    <a:pt x="467" y="86"/>
                    <a:pt x="441" y="86"/>
                    <a:pt x="381" y="112"/>
                  </a:cubicBezTo>
                  <a:cubicBezTo>
                    <a:pt x="355" y="112"/>
                    <a:pt x="329" y="139"/>
                    <a:pt x="303" y="139"/>
                  </a:cubicBezTo>
                  <a:cubicBezTo>
                    <a:pt x="250" y="165"/>
                    <a:pt x="191" y="191"/>
                    <a:pt x="138" y="217"/>
                  </a:cubicBezTo>
                  <a:cubicBezTo>
                    <a:pt x="112" y="250"/>
                    <a:pt x="53" y="277"/>
                    <a:pt x="27" y="303"/>
                  </a:cubicBezTo>
                  <a:lnTo>
                    <a:pt x="0" y="329"/>
                  </a:lnTo>
                  <a:cubicBezTo>
                    <a:pt x="0" y="329"/>
                    <a:pt x="27" y="329"/>
                    <a:pt x="53" y="303"/>
                  </a:cubicBezTo>
                  <a:cubicBezTo>
                    <a:pt x="86" y="303"/>
                    <a:pt x="112" y="277"/>
                    <a:pt x="165" y="277"/>
                  </a:cubicBezTo>
                  <a:cubicBezTo>
                    <a:pt x="217" y="250"/>
                    <a:pt x="276" y="250"/>
                    <a:pt x="329" y="217"/>
                  </a:cubicBezTo>
                  <a:cubicBezTo>
                    <a:pt x="355" y="217"/>
                    <a:pt x="381" y="191"/>
                    <a:pt x="441" y="191"/>
                  </a:cubicBezTo>
                  <a:cubicBezTo>
                    <a:pt x="467" y="191"/>
                    <a:pt x="493" y="165"/>
                    <a:pt x="519" y="165"/>
                  </a:cubicBezTo>
                  <a:cubicBezTo>
                    <a:pt x="546" y="165"/>
                    <a:pt x="579" y="139"/>
                    <a:pt x="631" y="139"/>
                  </a:cubicBezTo>
                  <a:cubicBezTo>
                    <a:pt x="657" y="139"/>
                    <a:pt x="684" y="112"/>
                    <a:pt x="710" y="112"/>
                  </a:cubicBezTo>
                  <a:cubicBezTo>
                    <a:pt x="769" y="86"/>
                    <a:pt x="822" y="86"/>
                    <a:pt x="874" y="53"/>
                  </a:cubicBezTo>
                  <a:cubicBezTo>
                    <a:pt x="933" y="53"/>
                    <a:pt x="960" y="27"/>
                    <a:pt x="986" y="27"/>
                  </a:cubicBezTo>
                  <a:lnTo>
                    <a:pt x="1039" y="27"/>
                  </a:lnTo>
                  <a:cubicBezTo>
                    <a:pt x="1039" y="27"/>
                    <a:pt x="1012" y="27"/>
                    <a:pt x="98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70"/>
            <p:cNvSpPr/>
            <p:nvPr/>
          </p:nvSpPr>
          <p:spPr>
            <a:xfrm>
              <a:off x="6233804" y="2070858"/>
              <a:ext cx="122827" cy="13191"/>
            </a:xfrm>
            <a:custGeom>
              <a:rect b="b" l="l" r="r" t="t"/>
              <a:pathLst>
                <a:path extrusionOk="0" h="106" w="987">
                  <a:moveTo>
                    <a:pt x="415" y="1"/>
                  </a:moveTo>
                  <a:cubicBezTo>
                    <a:pt x="382" y="1"/>
                    <a:pt x="355" y="27"/>
                    <a:pt x="329" y="27"/>
                  </a:cubicBezTo>
                  <a:lnTo>
                    <a:pt x="165" y="27"/>
                  </a:lnTo>
                  <a:cubicBezTo>
                    <a:pt x="112" y="53"/>
                    <a:pt x="86" y="53"/>
                    <a:pt x="53" y="53"/>
                  </a:cubicBezTo>
                  <a:cubicBezTo>
                    <a:pt x="27" y="53"/>
                    <a:pt x="1" y="80"/>
                    <a:pt x="1" y="80"/>
                  </a:cubicBezTo>
                  <a:lnTo>
                    <a:pt x="165" y="80"/>
                  </a:lnTo>
                  <a:cubicBezTo>
                    <a:pt x="217" y="80"/>
                    <a:pt x="250" y="106"/>
                    <a:pt x="329" y="106"/>
                  </a:cubicBezTo>
                  <a:lnTo>
                    <a:pt x="934" y="106"/>
                  </a:lnTo>
                  <a:cubicBezTo>
                    <a:pt x="960" y="80"/>
                    <a:pt x="986" y="80"/>
                    <a:pt x="986" y="80"/>
                  </a:cubicBezTo>
                  <a:lnTo>
                    <a:pt x="960" y="80"/>
                  </a:lnTo>
                  <a:cubicBezTo>
                    <a:pt x="934" y="80"/>
                    <a:pt x="875" y="53"/>
                    <a:pt x="848" y="53"/>
                  </a:cubicBezTo>
                  <a:cubicBezTo>
                    <a:pt x="796" y="27"/>
                    <a:pt x="743" y="27"/>
                    <a:pt x="684" y="27"/>
                  </a:cubicBezTo>
                  <a:lnTo>
                    <a:pt x="605" y="27"/>
                  </a:lnTo>
                  <a:cubicBezTo>
                    <a:pt x="546" y="27"/>
                    <a:pt x="520" y="1"/>
                    <a:pt x="49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70"/>
            <p:cNvSpPr/>
            <p:nvPr/>
          </p:nvSpPr>
          <p:spPr>
            <a:xfrm>
              <a:off x="6012167" y="1975160"/>
              <a:ext cx="143236" cy="102418"/>
            </a:xfrm>
            <a:custGeom>
              <a:rect b="b" l="l" r="r" t="t"/>
              <a:pathLst>
                <a:path extrusionOk="0" h="823" w="1151">
                  <a:moveTo>
                    <a:pt x="1151" y="1"/>
                  </a:moveTo>
                  <a:lnTo>
                    <a:pt x="1151" y="1"/>
                  </a:lnTo>
                  <a:cubicBezTo>
                    <a:pt x="1151" y="1"/>
                    <a:pt x="1124" y="1"/>
                    <a:pt x="1072" y="27"/>
                  </a:cubicBezTo>
                  <a:cubicBezTo>
                    <a:pt x="1046" y="27"/>
                    <a:pt x="986" y="53"/>
                    <a:pt x="934" y="80"/>
                  </a:cubicBezTo>
                  <a:cubicBezTo>
                    <a:pt x="881" y="113"/>
                    <a:pt x="796" y="139"/>
                    <a:pt x="717" y="165"/>
                  </a:cubicBezTo>
                  <a:cubicBezTo>
                    <a:pt x="684" y="191"/>
                    <a:pt x="632" y="218"/>
                    <a:pt x="605" y="244"/>
                  </a:cubicBezTo>
                  <a:cubicBezTo>
                    <a:pt x="579" y="277"/>
                    <a:pt x="520" y="303"/>
                    <a:pt x="494" y="329"/>
                  </a:cubicBezTo>
                  <a:cubicBezTo>
                    <a:pt x="467" y="356"/>
                    <a:pt x="415" y="382"/>
                    <a:pt x="388" y="408"/>
                  </a:cubicBezTo>
                  <a:cubicBezTo>
                    <a:pt x="356" y="441"/>
                    <a:pt x="329" y="467"/>
                    <a:pt x="303" y="494"/>
                  </a:cubicBezTo>
                  <a:cubicBezTo>
                    <a:pt x="224" y="546"/>
                    <a:pt x="165" y="605"/>
                    <a:pt x="139" y="658"/>
                  </a:cubicBezTo>
                  <a:cubicBezTo>
                    <a:pt x="86" y="711"/>
                    <a:pt x="60" y="737"/>
                    <a:pt x="27" y="770"/>
                  </a:cubicBezTo>
                  <a:lnTo>
                    <a:pt x="1" y="822"/>
                  </a:lnTo>
                  <a:cubicBezTo>
                    <a:pt x="1" y="822"/>
                    <a:pt x="27" y="822"/>
                    <a:pt x="60" y="796"/>
                  </a:cubicBezTo>
                  <a:cubicBezTo>
                    <a:pt x="86" y="770"/>
                    <a:pt x="112" y="737"/>
                    <a:pt x="165" y="684"/>
                  </a:cubicBezTo>
                  <a:cubicBezTo>
                    <a:pt x="224" y="658"/>
                    <a:pt x="277" y="605"/>
                    <a:pt x="356" y="546"/>
                  </a:cubicBezTo>
                  <a:lnTo>
                    <a:pt x="441" y="467"/>
                  </a:lnTo>
                  <a:cubicBezTo>
                    <a:pt x="494" y="441"/>
                    <a:pt x="520" y="408"/>
                    <a:pt x="553" y="382"/>
                  </a:cubicBezTo>
                  <a:cubicBezTo>
                    <a:pt x="579" y="382"/>
                    <a:pt x="632" y="356"/>
                    <a:pt x="658" y="329"/>
                  </a:cubicBezTo>
                  <a:cubicBezTo>
                    <a:pt x="684" y="303"/>
                    <a:pt x="743" y="277"/>
                    <a:pt x="770" y="244"/>
                  </a:cubicBezTo>
                  <a:cubicBezTo>
                    <a:pt x="822" y="191"/>
                    <a:pt x="908" y="165"/>
                    <a:pt x="960" y="139"/>
                  </a:cubicBezTo>
                  <a:cubicBezTo>
                    <a:pt x="1013" y="80"/>
                    <a:pt x="1046" y="53"/>
                    <a:pt x="1098" y="27"/>
                  </a:cubicBezTo>
                  <a:cubicBezTo>
                    <a:pt x="1124" y="27"/>
                    <a:pt x="1151" y="1"/>
                    <a:pt x="115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70"/>
            <p:cNvSpPr/>
            <p:nvPr/>
          </p:nvSpPr>
          <p:spPr>
            <a:xfrm>
              <a:off x="6189626" y="1951515"/>
              <a:ext cx="180819" cy="20533"/>
            </a:xfrm>
            <a:custGeom>
              <a:rect b="b" l="l" r="r" t="t"/>
              <a:pathLst>
                <a:path extrusionOk="0" h="165" w="1453">
                  <a:moveTo>
                    <a:pt x="605" y="0"/>
                  </a:moveTo>
                  <a:cubicBezTo>
                    <a:pt x="546" y="27"/>
                    <a:pt x="494" y="27"/>
                    <a:pt x="467" y="27"/>
                  </a:cubicBezTo>
                  <a:cubicBezTo>
                    <a:pt x="382" y="27"/>
                    <a:pt x="303" y="53"/>
                    <a:pt x="218" y="79"/>
                  </a:cubicBezTo>
                  <a:cubicBezTo>
                    <a:pt x="165" y="79"/>
                    <a:pt x="112" y="105"/>
                    <a:pt x="80" y="105"/>
                  </a:cubicBezTo>
                  <a:cubicBezTo>
                    <a:pt x="27" y="138"/>
                    <a:pt x="1" y="138"/>
                    <a:pt x="1" y="138"/>
                  </a:cubicBezTo>
                  <a:lnTo>
                    <a:pt x="244" y="138"/>
                  </a:lnTo>
                  <a:cubicBezTo>
                    <a:pt x="303" y="105"/>
                    <a:pt x="382" y="105"/>
                    <a:pt x="467" y="105"/>
                  </a:cubicBezTo>
                  <a:lnTo>
                    <a:pt x="986" y="105"/>
                  </a:lnTo>
                  <a:cubicBezTo>
                    <a:pt x="1065" y="105"/>
                    <a:pt x="1151" y="138"/>
                    <a:pt x="1203" y="138"/>
                  </a:cubicBezTo>
                  <a:cubicBezTo>
                    <a:pt x="1289" y="138"/>
                    <a:pt x="1341" y="138"/>
                    <a:pt x="1368" y="165"/>
                  </a:cubicBezTo>
                  <a:lnTo>
                    <a:pt x="1453" y="165"/>
                  </a:lnTo>
                  <a:cubicBezTo>
                    <a:pt x="1453" y="165"/>
                    <a:pt x="1427" y="138"/>
                    <a:pt x="1368" y="138"/>
                  </a:cubicBezTo>
                  <a:cubicBezTo>
                    <a:pt x="1341" y="105"/>
                    <a:pt x="1289" y="105"/>
                    <a:pt x="1230" y="79"/>
                  </a:cubicBezTo>
                  <a:cubicBezTo>
                    <a:pt x="1151" y="53"/>
                    <a:pt x="1065" y="53"/>
                    <a:pt x="986" y="27"/>
                  </a:cubicBezTo>
                  <a:lnTo>
                    <a:pt x="875" y="27"/>
                  </a:lnTo>
                  <a:cubicBezTo>
                    <a:pt x="822" y="0"/>
                    <a:pt x="770" y="0"/>
                    <a:pt x="73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70"/>
            <p:cNvSpPr/>
            <p:nvPr/>
          </p:nvSpPr>
          <p:spPr>
            <a:xfrm>
              <a:off x="6411263" y="1998929"/>
              <a:ext cx="81885" cy="61476"/>
            </a:xfrm>
            <a:custGeom>
              <a:rect b="b" l="l" r="r" t="t"/>
              <a:pathLst>
                <a:path extrusionOk="0" h="494" w="658">
                  <a:moveTo>
                    <a:pt x="0" y="0"/>
                  </a:moveTo>
                  <a:lnTo>
                    <a:pt x="27" y="27"/>
                  </a:lnTo>
                  <a:cubicBezTo>
                    <a:pt x="53" y="27"/>
                    <a:pt x="53" y="53"/>
                    <a:pt x="106" y="86"/>
                  </a:cubicBezTo>
                  <a:cubicBezTo>
                    <a:pt x="138" y="112"/>
                    <a:pt x="165" y="138"/>
                    <a:pt x="191" y="165"/>
                  </a:cubicBezTo>
                  <a:cubicBezTo>
                    <a:pt x="217" y="191"/>
                    <a:pt x="244" y="191"/>
                    <a:pt x="244" y="217"/>
                  </a:cubicBezTo>
                  <a:cubicBezTo>
                    <a:pt x="270" y="217"/>
                    <a:pt x="303" y="250"/>
                    <a:pt x="329" y="250"/>
                  </a:cubicBezTo>
                  <a:cubicBezTo>
                    <a:pt x="329" y="276"/>
                    <a:pt x="355" y="276"/>
                    <a:pt x="382" y="303"/>
                  </a:cubicBezTo>
                  <a:cubicBezTo>
                    <a:pt x="408" y="303"/>
                    <a:pt x="408" y="329"/>
                    <a:pt x="434" y="329"/>
                  </a:cubicBezTo>
                  <a:cubicBezTo>
                    <a:pt x="467" y="355"/>
                    <a:pt x="520" y="382"/>
                    <a:pt x="546" y="414"/>
                  </a:cubicBezTo>
                  <a:cubicBezTo>
                    <a:pt x="572" y="441"/>
                    <a:pt x="598" y="467"/>
                    <a:pt x="631" y="467"/>
                  </a:cubicBezTo>
                  <a:cubicBezTo>
                    <a:pt x="631" y="441"/>
                    <a:pt x="598" y="414"/>
                    <a:pt x="572" y="382"/>
                  </a:cubicBezTo>
                  <a:cubicBezTo>
                    <a:pt x="546" y="355"/>
                    <a:pt x="520" y="303"/>
                    <a:pt x="493" y="276"/>
                  </a:cubicBezTo>
                  <a:lnTo>
                    <a:pt x="434" y="217"/>
                  </a:lnTo>
                  <a:cubicBezTo>
                    <a:pt x="408" y="217"/>
                    <a:pt x="382" y="191"/>
                    <a:pt x="382" y="165"/>
                  </a:cubicBezTo>
                  <a:cubicBezTo>
                    <a:pt x="355" y="165"/>
                    <a:pt x="329" y="138"/>
                    <a:pt x="303" y="138"/>
                  </a:cubicBezTo>
                  <a:cubicBezTo>
                    <a:pt x="303" y="112"/>
                    <a:pt x="270" y="112"/>
                    <a:pt x="244" y="86"/>
                  </a:cubicBezTo>
                  <a:cubicBezTo>
                    <a:pt x="191" y="86"/>
                    <a:pt x="165" y="53"/>
                    <a:pt x="106" y="27"/>
                  </a:cubicBezTo>
                  <a:cubicBezTo>
                    <a:pt x="79" y="27"/>
                    <a:pt x="53" y="27"/>
                    <a:pt x="27" y="0"/>
                  </a:cubicBezTo>
                  <a:close/>
                  <a:moveTo>
                    <a:pt x="631" y="467"/>
                  </a:moveTo>
                  <a:lnTo>
                    <a:pt x="658" y="493"/>
                  </a:lnTo>
                  <a:cubicBezTo>
                    <a:pt x="658" y="493"/>
                    <a:pt x="658" y="467"/>
                    <a:pt x="631" y="46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70"/>
            <p:cNvSpPr/>
            <p:nvPr/>
          </p:nvSpPr>
          <p:spPr>
            <a:xfrm>
              <a:off x="6012167" y="1600705"/>
              <a:ext cx="286348" cy="143236"/>
            </a:xfrm>
            <a:custGeom>
              <a:rect b="b" l="l" r="r" t="t"/>
              <a:pathLst>
                <a:path extrusionOk="0" h="1151" w="2301">
                  <a:moveTo>
                    <a:pt x="2163" y="0"/>
                  </a:moveTo>
                  <a:cubicBezTo>
                    <a:pt x="2110" y="0"/>
                    <a:pt x="1998" y="27"/>
                    <a:pt x="1867" y="27"/>
                  </a:cubicBezTo>
                  <a:cubicBezTo>
                    <a:pt x="1755" y="53"/>
                    <a:pt x="1617" y="79"/>
                    <a:pt x="1453" y="132"/>
                  </a:cubicBezTo>
                  <a:cubicBezTo>
                    <a:pt x="1400" y="165"/>
                    <a:pt x="1315" y="191"/>
                    <a:pt x="1236" y="217"/>
                  </a:cubicBezTo>
                  <a:cubicBezTo>
                    <a:pt x="1151" y="243"/>
                    <a:pt x="1072" y="270"/>
                    <a:pt x="986" y="296"/>
                  </a:cubicBezTo>
                  <a:cubicBezTo>
                    <a:pt x="934" y="329"/>
                    <a:pt x="848" y="381"/>
                    <a:pt x="770" y="408"/>
                  </a:cubicBezTo>
                  <a:cubicBezTo>
                    <a:pt x="684" y="434"/>
                    <a:pt x="632" y="493"/>
                    <a:pt x="553" y="519"/>
                  </a:cubicBezTo>
                  <a:cubicBezTo>
                    <a:pt x="415" y="598"/>
                    <a:pt x="303" y="710"/>
                    <a:pt x="224" y="822"/>
                  </a:cubicBezTo>
                  <a:cubicBezTo>
                    <a:pt x="139" y="901"/>
                    <a:pt x="86" y="986"/>
                    <a:pt x="60" y="1039"/>
                  </a:cubicBezTo>
                  <a:cubicBezTo>
                    <a:pt x="27" y="1117"/>
                    <a:pt x="1" y="1150"/>
                    <a:pt x="1" y="1150"/>
                  </a:cubicBezTo>
                  <a:cubicBezTo>
                    <a:pt x="1" y="1150"/>
                    <a:pt x="27" y="1117"/>
                    <a:pt x="60" y="1065"/>
                  </a:cubicBezTo>
                  <a:lnTo>
                    <a:pt x="277" y="848"/>
                  </a:lnTo>
                  <a:cubicBezTo>
                    <a:pt x="356" y="763"/>
                    <a:pt x="467" y="684"/>
                    <a:pt x="605" y="598"/>
                  </a:cubicBezTo>
                  <a:cubicBezTo>
                    <a:pt x="658" y="546"/>
                    <a:pt x="743" y="519"/>
                    <a:pt x="822" y="493"/>
                  </a:cubicBezTo>
                  <a:cubicBezTo>
                    <a:pt x="881" y="460"/>
                    <a:pt x="960" y="408"/>
                    <a:pt x="1046" y="381"/>
                  </a:cubicBezTo>
                  <a:cubicBezTo>
                    <a:pt x="1124" y="355"/>
                    <a:pt x="1177" y="329"/>
                    <a:pt x="1262" y="296"/>
                  </a:cubicBezTo>
                  <a:cubicBezTo>
                    <a:pt x="1341" y="270"/>
                    <a:pt x="1427" y="243"/>
                    <a:pt x="1479" y="217"/>
                  </a:cubicBezTo>
                  <a:cubicBezTo>
                    <a:pt x="1644" y="165"/>
                    <a:pt x="1782" y="132"/>
                    <a:pt x="1893" y="79"/>
                  </a:cubicBezTo>
                  <a:cubicBezTo>
                    <a:pt x="1998" y="53"/>
                    <a:pt x="2110" y="27"/>
                    <a:pt x="2163" y="27"/>
                  </a:cubicBezTo>
                  <a:cubicBezTo>
                    <a:pt x="2248" y="0"/>
                    <a:pt x="2301" y="0"/>
                    <a:pt x="230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70"/>
            <p:cNvSpPr/>
            <p:nvPr/>
          </p:nvSpPr>
          <p:spPr>
            <a:xfrm>
              <a:off x="6084221" y="1617007"/>
              <a:ext cx="204463" cy="78649"/>
            </a:xfrm>
            <a:custGeom>
              <a:rect b="b" l="l" r="r" t="t"/>
              <a:pathLst>
                <a:path extrusionOk="0" h="632" w="1643">
                  <a:moveTo>
                    <a:pt x="1643" y="1"/>
                  </a:moveTo>
                  <a:cubicBezTo>
                    <a:pt x="1643" y="1"/>
                    <a:pt x="1617" y="1"/>
                    <a:pt x="1584" y="34"/>
                  </a:cubicBezTo>
                  <a:cubicBezTo>
                    <a:pt x="1617" y="34"/>
                    <a:pt x="1643" y="1"/>
                    <a:pt x="1643" y="1"/>
                  </a:cubicBezTo>
                  <a:close/>
                  <a:moveTo>
                    <a:pt x="1584" y="34"/>
                  </a:moveTo>
                  <a:cubicBezTo>
                    <a:pt x="1531" y="34"/>
                    <a:pt x="1452" y="60"/>
                    <a:pt x="1367" y="60"/>
                  </a:cubicBezTo>
                  <a:cubicBezTo>
                    <a:pt x="1288" y="86"/>
                    <a:pt x="1203" y="112"/>
                    <a:pt x="1091" y="139"/>
                  </a:cubicBezTo>
                  <a:cubicBezTo>
                    <a:pt x="1065" y="165"/>
                    <a:pt x="1012" y="165"/>
                    <a:pt x="959" y="198"/>
                  </a:cubicBezTo>
                  <a:cubicBezTo>
                    <a:pt x="900" y="224"/>
                    <a:pt x="848" y="224"/>
                    <a:pt x="795" y="250"/>
                  </a:cubicBezTo>
                  <a:cubicBezTo>
                    <a:pt x="736" y="277"/>
                    <a:pt x="683" y="277"/>
                    <a:pt x="631" y="303"/>
                  </a:cubicBezTo>
                  <a:cubicBezTo>
                    <a:pt x="598" y="329"/>
                    <a:pt x="545" y="362"/>
                    <a:pt x="493" y="362"/>
                  </a:cubicBezTo>
                  <a:cubicBezTo>
                    <a:pt x="381" y="415"/>
                    <a:pt x="302" y="441"/>
                    <a:pt x="243" y="494"/>
                  </a:cubicBezTo>
                  <a:cubicBezTo>
                    <a:pt x="164" y="526"/>
                    <a:pt x="105" y="553"/>
                    <a:pt x="53" y="605"/>
                  </a:cubicBezTo>
                  <a:cubicBezTo>
                    <a:pt x="26" y="632"/>
                    <a:pt x="0" y="632"/>
                    <a:pt x="0" y="632"/>
                  </a:cubicBezTo>
                  <a:cubicBezTo>
                    <a:pt x="0" y="632"/>
                    <a:pt x="26" y="632"/>
                    <a:pt x="79" y="605"/>
                  </a:cubicBezTo>
                  <a:cubicBezTo>
                    <a:pt x="105" y="579"/>
                    <a:pt x="164" y="553"/>
                    <a:pt x="243" y="526"/>
                  </a:cubicBezTo>
                  <a:cubicBezTo>
                    <a:pt x="329" y="494"/>
                    <a:pt x="434" y="467"/>
                    <a:pt x="519" y="441"/>
                  </a:cubicBezTo>
                  <a:cubicBezTo>
                    <a:pt x="572" y="441"/>
                    <a:pt x="631" y="415"/>
                    <a:pt x="683" y="388"/>
                  </a:cubicBezTo>
                  <a:cubicBezTo>
                    <a:pt x="710" y="388"/>
                    <a:pt x="762" y="362"/>
                    <a:pt x="821" y="329"/>
                  </a:cubicBezTo>
                  <a:cubicBezTo>
                    <a:pt x="874" y="329"/>
                    <a:pt x="927" y="303"/>
                    <a:pt x="986" y="277"/>
                  </a:cubicBezTo>
                  <a:cubicBezTo>
                    <a:pt x="1038" y="250"/>
                    <a:pt x="1091" y="250"/>
                    <a:pt x="1124" y="224"/>
                  </a:cubicBezTo>
                  <a:cubicBezTo>
                    <a:pt x="1229" y="198"/>
                    <a:pt x="1314" y="139"/>
                    <a:pt x="1393" y="112"/>
                  </a:cubicBezTo>
                  <a:cubicBezTo>
                    <a:pt x="1479" y="86"/>
                    <a:pt x="1531" y="60"/>
                    <a:pt x="1584" y="34"/>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70"/>
            <p:cNvSpPr/>
            <p:nvPr/>
          </p:nvSpPr>
          <p:spPr>
            <a:xfrm>
              <a:off x="6155279" y="1654590"/>
              <a:ext cx="157174" cy="37831"/>
            </a:xfrm>
            <a:custGeom>
              <a:rect b="b" l="l" r="r" t="t"/>
              <a:pathLst>
                <a:path extrusionOk="0" h="304" w="1263">
                  <a:moveTo>
                    <a:pt x="848" y="1"/>
                  </a:moveTo>
                  <a:cubicBezTo>
                    <a:pt x="796" y="1"/>
                    <a:pt x="770" y="1"/>
                    <a:pt x="717" y="27"/>
                  </a:cubicBezTo>
                  <a:cubicBezTo>
                    <a:pt x="684" y="27"/>
                    <a:pt x="632" y="27"/>
                    <a:pt x="605" y="60"/>
                  </a:cubicBezTo>
                  <a:cubicBezTo>
                    <a:pt x="553" y="60"/>
                    <a:pt x="520" y="60"/>
                    <a:pt x="494" y="86"/>
                  </a:cubicBezTo>
                  <a:cubicBezTo>
                    <a:pt x="441" y="86"/>
                    <a:pt x="415" y="113"/>
                    <a:pt x="356" y="113"/>
                  </a:cubicBezTo>
                  <a:cubicBezTo>
                    <a:pt x="303" y="139"/>
                    <a:pt x="224" y="165"/>
                    <a:pt x="165" y="192"/>
                  </a:cubicBezTo>
                  <a:cubicBezTo>
                    <a:pt x="112" y="224"/>
                    <a:pt x="86" y="251"/>
                    <a:pt x="60" y="277"/>
                  </a:cubicBezTo>
                  <a:lnTo>
                    <a:pt x="1" y="303"/>
                  </a:lnTo>
                  <a:lnTo>
                    <a:pt x="60" y="303"/>
                  </a:lnTo>
                  <a:cubicBezTo>
                    <a:pt x="86" y="277"/>
                    <a:pt x="139" y="277"/>
                    <a:pt x="191" y="251"/>
                  </a:cubicBezTo>
                  <a:cubicBezTo>
                    <a:pt x="250" y="251"/>
                    <a:pt x="329" y="224"/>
                    <a:pt x="388" y="192"/>
                  </a:cubicBezTo>
                  <a:cubicBezTo>
                    <a:pt x="441" y="192"/>
                    <a:pt x="467" y="165"/>
                    <a:pt x="494" y="165"/>
                  </a:cubicBezTo>
                  <a:cubicBezTo>
                    <a:pt x="553" y="165"/>
                    <a:pt x="579" y="139"/>
                    <a:pt x="632" y="139"/>
                  </a:cubicBezTo>
                  <a:cubicBezTo>
                    <a:pt x="658" y="139"/>
                    <a:pt x="717" y="113"/>
                    <a:pt x="743" y="113"/>
                  </a:cubicBezTo>
                  <a:cubicBezTo>
                    <a:pt x="770" y="113"/>
                    <a:pt x="822" y="86"/>
                    <a:pt x="848" y="86"/>
                  </a:cubicBezTo>
                  <a:cubicBezTo>
                    <a:pt x="934" y="86"/>
                    <a:pt x="986" y="60"/>
                    <a:pt x="1072" y="60"/>
                  </a:cubicBezTo>
                  <a:cubicBezTo>
                    <a:pt x="1124" y="27"/>
                    <a:pt x="1177" y="27"/>
                    <a:pt x="1210" y="27"/>
                  </a:cubicBezTo>
                  <a:cubicBezTo>
                    <a:pt x="1236" y="1"/>
                    <a:pt x="1262" y="1"/>
                    <a:pt x="126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70"/>
            <p:cNvSpPr/>
            <p:nvPr/>
          </p:nvSpPr>
          <p:spPr>
            <a:xfrm>
              <a:off x="6206799" y="1688936"/>
              <a:ext cx="153067" cy="9956"/>
            </a:xfrm>
            <a:custGeom>
              <a:rect b="b" l="l" r="r" t="t"/>
              <a:pathLst>
                <a:path extrusionOk="0" h="80" w="1230">
                  <a:moveTo>
                    <a:pt x="382" y="1"/>
                  </a:moveTo>
                  <a:cubicBezTo>
                    <a:pt x="329" y="1"/>
                    <a:pt x="244" y="27"/>
                    <a:pt x="191" y="27"/>
                  </a:cubicBezTo>
                  <a:cubicBezTo>
                    <a:pt x="139" y="54"/>
                    <a:pt x="80" y="54"/>
                    <a:pt x="53" y="54"/>
                  </a:cubicBezTo>
                  <a:cubicBezTo>
                    <a:pt x="27" y="80"/>
                    <a:pt x="1" y="80"/>
                    <a:pt x="1" y="80"/>
                  </a:cubicBezTo>
                  <a:lnTo>
                    <a:pt x="1230" y="80"/>
                  </a:lnTo>
                  <a:cubicBezTo>
                    <a:pt x="1230" y="80"/>
                    <a:pt x="1203" y="80"/>
                    <a:pt x="1177" y="54"/>
                  </a:cubicBezTo>
                  <a:cubicBezTo>
                    <a:pt x="1151" y="54"/>
                    <a:pt x="1092" y="54"/>
                    <a:pt x="1039" y="27"/>
                  </a:cubicBezTo>
                  <a:cubicBezTo>
                    <a:pt x="986" y="27"/>
                    <a:pt x="927" y="1"/>
                    <a:pt x="84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70"/>
            <p:cNvSpPr/>
            <p:nvPr/>
          </p:nvSpPr>
          <p:spPr>
            <a:xfrm>
              <a:off x="6322160" y="1709470"/>
              <a:ext cx="191396" cy="88356"/>
            </a:xfrm>
            <a:custGeom>
              <a:rect b="b" l="l" r="r" t="t"/>
              <a:pathLst>
                <a:path extrusionOk="0" h="710" w="1538">
                  <a:moveTo>
                    <a:pt x="0" y="0"/>
                  </a:moveTo>
                  <a:cubicBezTo>
                    <a:pt x="0" y="0"/>
                    <a:pt x="33" y="0"/>
                    <a:pt x="86" y="27"/>
                  </a:cubicBezTo>
                  <a:cubicBezTo>
                    <a:pt x="86" y="27"/>
                    <a:pt x="112" y="27"/>
                    <a:pt x="165" y="53"/>
                  </a:cubicBezTo>
                  <a:cubicBezTo>
                    <a:pt x="197" y="53"/>
                    <a:pt x="224" y="53"/>
                    <a:pt x="250" y="79"/>
                  </a:cubicBezTo>
                  <a:cubicBezTo>
                    <a:pt x="329" y="112"/>
                    <a:pt x="414" y="138"/>
                    <a:pt x="526" y="165"/>
                  </a:cubicBezTo>
                  <a:cubicBezTo>
                    <a:pt x="552" y="191"/>
                    <a:pt x="605" y="191"/>
                    <a:pt x="657" y="217"/>
                  </a:cubicBezTo>
                  <a:cubicBezTo>
                    <a:pt x="716" y="243"/>
                    <a:pt x="743" y="276"/>
                    <a:pt x="795" y="276"/>
                  </a:cubicBezTo>
                  <a:cubicBezTo>
                    <a:pt x="854" y="303"/>
                    <a:pt x="907" y="329"/>
                    <a:pt x="933" y="355"/>
                  </a:cubicBezTo>
                  <a:cubicBezTo>
                    <a:pt x="986" y="381"/>
                    <a:pt x="1045" y="408"/>
                    <a:pt x="1071" y="441"/>
                  </a:cubicBezTo>
                  <a:cubicBezTo>
                    <a:pt x="1150" y="467"/>
                    <a:pt x="1236" y="519"/>
                    <a:pt x="1314" y="572"/>
                  </a:cubicBezTo>
                  <a:cubicBezTo>
                    <a:pt x="1347" y="605"/>
                    <a:pt x="1374" y="605"/>
                    <a:pt x="1400" y="631"/>
                  </a:cubicBezTo>
                  <a:cubicBezTo>
                    <a:pt x="1426" y="657"/>
                    <a:pt x="1452" y="657"/>
                    <a:pt x="1479" y="684"/>
                  </a:cubicBezTo>
                  <a:cubicBezTo>
                    <a:pt x="1512" y="710"/>
                    <a:pt x="1538" y="710"/>
                    <a:pt x="1538" y="710"/>
                  </a:cubicBezTo>
                  <a:cubicBezTo>
                    <a:pt x="1538" y="710"/>
                    <a:pt x="1512" y="710"/>
                    <a:pt x="1479" y="657"/>
                  </a:cubicBezTo>
                  <a:cubicBezTo>
                    <a:pt x="1452" y="657"/>
                    <a:pt x="1452" y="631"/>
                    <a:pt x="1426" y="605"/>
                  </a:cubicBezTo>
                  <a:lnTo>
                    <a:pt x="1347" y="519"/>
                  </a:lnTo>
                  <a:cubicBezTo>
                    <a:pt x="1288" y="467"/>
                    <a:pt x="1209" y="408"/>
                    <a:pt x="1124" y="355"/>
                  </a:cubicBezTo>
                  <a:cubicBezTo>
                    <a:pt x="1071" y="329"/>
                    <a:pt x="1045" y="303"/>
                    <a:pt x="986" y="276"/>
                  </a:cubicBezTo>
                  <a:cubicBezTo>
                    <a:pt x="933" y="243"/>
                    <a:pt x="881" y="217"/>
                    <a:pt x="854" y="191"/>
                  </a:cubicBezTo>
                  <a:cubicBezTo>
                    <a:pt x="795" y="165"/>
                    <a:pt x="743" y="165"/>
                    <a:pt x="690" y="138"/>
                  </a:cubicBezTo>
                  <a:cubicBezTo>
                    <a:pt x="631" y="112"/>
                    <a:pt x="605" y="112"/>
                    <a:pt x="552" y="79"/>
                  </a:cubicBezTo>
                  <a:cubicBezTo>
                    <a:pt x="441" y="53"/>
                    <a:pt x="362" y="27"/>
                    <a:pt x="276" y="27"/>
                  </a:cubicBezTo>
                  <a:cubicBezTo>
                    <a:pt x="224" y="0"/>
                    <a:pt x="197" y="0"/>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70"/>
            <p:cNvSpPr/>
            <p:nvPr/>
          </p:nvSpPr>
          <p:spPr>
            <a:xfrm>
              <a:off x="6414498" y="1709470"/>
              <a:ext cx="91716" cy="54880"/>
            </a:xfrm>
            <a:custGeom>
              <a:rect b="b" l="l" r="r" t="t"/>
              <a:pathLst>
                <a:path extrusionOk="0" h="441" w="737">
                  <a:moveTo>
                    <a:pt x="1" y="0"/>
                  </a:moveTo>
                  <a:lnTo>
                    <a:pt x="27" y="27"/>
                  </a:lnTo>
                  <a:cubicBezTo>
                    <a:pt x="53" y="27"/>
                    <a:pt x="80" y="53"/>
                    <a:pt x="112" y="79"/>
                  </a:cubicBezTo>
                  <a:cubicBezTo>
                    <a:pt x="139" y="79"/>
                    <a:pt x="191" y="112"/>
                    <a:pt x="244" y="138"/>
                  </a:cubicBezTo>
                  <a:cubicBezTo>
                    <a:pt x="244" y="138"/>
                    <a:pt x="277" y="165"/>
                    <a:pt x="303" y="165"/>
                  </a:cubicBezTo>
                  <a:cubicBezTo>
                    <a:pt x="329" y="191"/>
                    <a:pt x="356" y="191"/>
                    <a:pt x="382" y="217"/>
                  </a:cubicBezTo>
                  <a:cubicBezTo>
                    <a:pt x="382" y="217"/>
                    <a:pt x="408" y="243"/>
                    <a:pt x="441" y="243"/>
                  </a:cubicBezTo>
                  <a:cubicBezTo>
                    <a:pt x="467" y="276"/>
                    <a:pt x="494" y="276"/>
                    <a:pt x="520" y="303"/>
                  </a:cubicBezTo>
                  <a:cubicBezTo>
                    <a:pt x="546" y="329"/>
                    <a:pt x="605" y="355"/>
                    <a:pt x="632" y="355"/>
                  </a:cubicBezTo>
                  <a:cubicBezTo>
                    <a:pt x="658" y="381"/>
                    <a:pt x="684" y="408"/>
                    <a:pt x="710" y="408"/>
                  </a:cubicBezTo>
                  <a:lnTo>
                    <a:pt x="737" y="441"/>
                  </a:lnTo>
                  <a:lnTo>
                    <a:pt x="737" y="408"/>
                  </a:lnTo>
                  <a:lnTo>
                    <a:pt x="658" y="329"/>
                  </a:lnTo>
                  <a:cubicBezTo>
                    <a:pt x="632" y="303"/>
                    <a:pt x="605" y="243"/>
                    <a:pt x="546" y="217"/>
                  </a:cubicBezTo>
                  <a:lnTo>
                    <a:pt x="494" y="165"/>
                  </a:lnTo>
                  <a:cubicBezTo>
                    <a:pt x="467" y="165"/>
                    <a:pt x="441" y="138"/>
                    <a:pt x="408" y="138"/>
                  </a:cubicBezTo>
                  <a:cubicBezTo>
                    <a:pt x="382" y="112"/>
                    <a:pt x="382" y="112"/>
                    <a:pt x="356" y="79"/>
                  </a:cubicBezTo>
                  <a:cubicBezTo>
                    <a:pt x="329" y="79"/>
                    <a:pt x="303" y="79"/>
                    <a:pt x="277" y="53"/>
                  </a:cubicBezTo>
                  <a:cubicBezTo>
                    <a:pt x="218" y="53"/>
                    <a:pt x="165" y="27"/>
                    <a:pt x="139" y="27"/>
                  </a:cubicBezTo>
                  <a:cubicBezTo>
                    <a:pt x="80" y="0"/>
                    <a:pt x="53"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70"/>
            <p:cNvSpPr/>
            <p:nvPr/>
          </p:nvSpPr>
          <p:spPr>
            <a:xfrm>
              <a:off x="6342569" y="1665292"/>
              <a:ext cx="153814" cy="64711"/>
            </a:xfrm>
            <a:custGeom>
              <a:rect b="b" l="l" r="r" t="t"/>
              <a:pathLst>
                <a:path extrusionOk="0" h="520" w="1236">
                  <a:moveTo>
                    <a:pt x="1" y="0"/>
                  </a:moveTo>
                  <a:cubicBezTo>
                    <a:pt x="1" y="0"/>
                    <a:pt x="33" y="0"/>
                    <a:pt x="60" y="27"/>
                  </a:cubicBezTo>
                  <a:cubicBezTo>
                    <a:pt x="86" y="27"/>
                    <a:pt x="139" y="53"/>
                    <a:pt x="198" y="79"/>
                  </a:cubicBezTo>
                  <a:cubicBezTo>
                    <a:pt x="277" y="106"/>
                    <a:pt x="329" y="138"/>
                    <a:pt x="414" y="165"/>
                  </a:cubicBezTo>
                  <a:cubicBezTo>
                    <a:pt x="441" y="191"/>
                    <a:pt x="467" y="191"/>
                    <a:pt x="526" y="217"/>
                  </a:cubicBezTo>
                  <a:cubicBezTo>
                    <a:pt x="552" y="217"/>
                    <a:pt x="579" y="244"/>
                    <a:pt x="631" y="244"/>
                  </a:cubicBezTo>
                  <a:cubicBezTo>
                    <a:pt x="658" y="270"/>
                    <a:pt x="717" y="303"/>
                    <a:pt x="743" y="303"/>
                  </a:cubicBezTo>
                  <a:cubicBezTo>
                    <a:pt x="769" y="329"/>
                    <a:pt x="822" y="329"/>
                    <a:pt x="855" y="355"/>
                  </a:cubicBezTo>
                  <a:cubicBezTo>
                    <a:pt x="934" y="382"/>
                    <a:pt x="986" y="408"/>
                    <a:pt x="1045" y="434"/>
                  </a:cubicBezTo>
                  <a:cubicBezTo>
                    <a:pt x="1098" y="467"/>
                    <a:pt x="1150" y="493"/>
                    <a:pt x="1183" y="520"/>
                  </a:cubicBezTo>
                  <a:lnTo>
                    <a:pt x="1236" y="520"/>
                  </a:lnTo>
                  <a:lnTo>
                    <a:pt x="1210" y="493"/>
                  </a:lnTo>
                  <a:cubicBezTo>
                    <a:pt x="1183" y="467"/>
                    <a:pt x="1124" y="434"/>
                    <a:pt x="1072" y="408"/>
                  </a:cubicBezTo>
                  <a:cubicBezTo>
                    <a:pt x="1019" y="355"/>
                    <a:pt x="960" y="329"/>
                    <a:pt x="881" y="270"/>
                  </a:cubicBezTo>
                  <a:cubicBezTo>
                    <a:pt x="855" y="270"/>
                    <a:pt x="822" y="244"/>
                    <a:pt x="769" y="217"/>
                  </a:cubicBezTo>
                  <a:cubicBezTo>
                    <a:pt x="743" y="191"/>
                    <a:pt x="717" y="191"/>
                    <a:pt x="658" y="165"/>
                  </a:cubicBezTo>
                  <a:cubicBezTo>
                    <a:pt x="631" y="165"/>
                    <a:pt x="579" y="138"/>
                    <a:pt x="552" y="138"/>
                  </a:cubicBezTo>
                  <a:cubicBezTo>
                    <a:pt x="493" y="106"/>
                    <a:pt x="467" y="106"/>
                    <a:pt x="441" y="79"/>
                  </a:cubicBezTo>
                  <a:cubicBezTo>
                    <a:pt x="362" y="53"/>
                    <a:pt x="277" y="53"/>
                    <a:pt x="224" y="27"/>
                  </a:cubicBezTo>
                  <a:cubicBezTo>
                    <a:pt x="165" y="27"/>
                    <a:pt x="112" y="0"/>
                    <a:pt x="6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70"/>
            <p:cNvSpPr/>
            <p:nvPr/>
          </p:nvSpPr>
          <p:spPr>
            <a:xfrm>
              <a:off x="6370320" y="1648119"/>
              <a:ext cx="64836" cy="27129"/>
            </a:xfrm>
            <a:custGeom>
              <a:rect b="b" l="l" r="r" t="t"/>
              <a:pathLst>
                <a:path extrusionOk="0" h="218" w="521">
                  <a:moveTo>
                    <a:pt x="27" y="0"/>
                  </a:moveTo>
                  <a:cubicBezTo>
                    <a:pt x="27" y="27"/>
                    <a:pt x="1" y="27"/>
                    <a:pt x="1" y="27"/>
                  </a:cubicBezTo>
                  <a:lnTo>
                    <a:pt x="27" y="27"/>
                  </a:lnTo>
                  <a:cubicBezTo>
                    <a:pt x="54" y="27"/>
                    <a:pt x="54" y="53"/>
                    <a:pt x="80" y="53"/>
                  </a:cubicBezTo>
                  <a:cubicBezTo>
                    <a:pt x="106" y="79"/>
                    <a:pt x="139" y="79"/>
                    <a:pt x="165" y="79"/>
                  </a:cubicBezTo>
                  <a:cubicBezTo>
                    <a:pt x="191" y="112"/>
                    <a:pt x="191" y="112"/>
                    <a:pt x="218" y="112"/>
                  </a:cubicBezTo>
                  <a:lnTo>
                    <a:pt x="244" y="138"/>
                  </a:lnTo>
                  <a:lnTo>
                    <a:pt x="303" y="138"/>
                  </a:lnTo>
                  <a:cubicBezTo>
                    <a:pt x="329" y="165"/>
                    <a:pt x="329" y="165"/>
                    <a:pt x="356" y="165"/>
                  </a:cubicBezTo>
                  <a:cubicBezTo>
                    <a:pt x="382" y="165"/>
                    <a:pt x="408" y="191"/>
                    <a:pt x="435" y="191"/>
                  </a:cubicBezTo>
                  <a:cubicBezTo>
                    <a:pt x="467" y="191"/>
                    <a:pt x="467" y="191"/>
                    <a:pt x="494" y="217"/>
                  </a:cubicBezTo>
                  <a:lnTo>
                    <a:pt x="520" y="217"/>
                  </a:lnTo>
                  <a:cubicBezTo>
                    <a:pt x="520" y="217"/>
                    <a:pt x="520" y="191"/>
                    <a:pt x="494" y="191"/>
                  </a:cubicBezTo>
                  <a:cubicBezTo>
                    <a:pt x="494" y="191"/>
                    <a:pt x="467" y="165"/>
                    <a:pt x="467" y="138"/>
                  </a:cubicBezTo>
                  <a:cubicBezTo>
                    <a:pt x="435" y="138"/>
                    <a:pt x="408" y="112"/>
                    <a:pt x="382" y="79"/>
                  </a:cubicBezTo>
                  <a:cubicBezTo>
                    <a:pt x="382" y="79"/>
                    <a:pt x="356" y="79"/>
                    <a:pt x="329" y="53"/>
                  </a:cubicBezTo>
                  <a:lnTo>
                    <a:pt x="303" y="53"/>
                  </a:lnTo>
                  <a:cubicBezTo>
                    <a:pt x="270" y="27"/>
                    <a:pt x="244" y="27"/>
                    <a:pt x="244" y="27"/>
                  </a:cubicBezTo>
                  <a:lnTo>
                    <a:pt x="191" y="27"/>
                  </a:lnTo>
                  <a:cubicBezTo>
                    <a:pt x="165" y="0"/>
                    <a:pt x="139" y="0"/>
                    <a:pt x="1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70"/>
            <p:cNvSpPr/>
            <p:nvPr/>
          </p:nvSpPr>
          <p:spPr>
            <a:xfrm>
              <a:off x="5954176" y="1750288"/>
              <a:ext cx="37707" cy="214419"/>
            </a:xfrm>
            <a:custGeom>
              <a:rect b="b" l="l" r="r" t="t"/>
              <a:pathLst>
                <a:path extrusionOk="0" h="1723" w="303">
                  <a:moveTo>
                    <a:pt x="112" y="1"/>
                  </a:moveTo>
                  <a:cubicBezTo>
                    <a:pt x="112" y="1"/>
                    <a:pt x="112" y="27"/>
                    <a:pt x="138" y="80"/>
                  </a:cubicBezTo>
                  <a:cubicBezTo>
                    <a:pt x="164" y="113"/>
                    <a:pt x="197" y="191"/>
                    <a:pt x="197" y="277"/>
                  </a:cubicBezTo>
                  <a:cubicBezTo>
                    <a:pt x="197" y="303"/>
                    <a:pt x="224" y="356"/>
                    <a:pt x="224" y="382"/>
                  </a:cubicBezTo>
                  <a:lnTo>
                    <a:pt x="224" y="467"/>
                  </a:lnTo>
                  <a:cubicBezTo>
                    <a:pt x="224" y="494"/>
                    <a:pt x="224" y="520"/>
                    <a:pt x="197" y="546"/>
                  </a:cubicBezTo>
                  <a:cubicBezTo>
                    <a:pt x="197" y="573"/>
                    <a:pt x="197" y="632"/>
                    <a:pt x="164" y="684"/>
                  </a:cubicBezTo>
                  <a:cubicBezTo>
                    <a:pt x="164" y="737"/>
                    <a:pt x="164" y="796"/>
                    <a:pt x="138" y="849"/>
                  </a:cubicBezTo>
                  <a:cubicBezTo>
                    <a:pt x="112" y="901"/>
                    <a:pt x="112" y="960"/>
                    <a:pt x="86" y="1013"/>
                  </a:cubicBezTo>
                  <a:cubicBezTo>
                    <a:pt x="86" y="1039"/>
                    <a:pt x="59" y="1098"/>
                    <a:pt x="59" y="1151"/>
                  </a:cubicBezTo>
                  <a:cubicBezTo>
                    <a:pt x="33" y="1262"/>
                    <a:pt x="0" y="1341"/>
                    <a:pt x="0" y="1453"/>
                  </a:cubicBezTo>
                  <a:lnTo>
                    <a:pt x="0" y="1558"/>
                  </a:lnTo>
                  <a:lnTo>
                    <a:pt x="0" y="1644"/>
                  </a:lnTo>
                  <a:cubicBezTo>
                    <a:pt x="33" y="1696"/>
                    <a:pt x="33" y="1722"/>
                    <a:pt x="33" y="1722"/>
                  </a:cubicBezTo>
                  <a:lnTo>
                    <a:pt x="33" y="1644"/>
                  </a:lnTo>
                  <a:lnTo>
                    <a:pt x="33" y="1558"/>
                  </a:lnTo>
                  <a:cubicBezTo>
                    <a:pt x="33" y="1532"/>
                    <a:pt x="33" y="1479"/>
                    <a:pt x="59" y="1453"/>
                  </a:cubicBezTo>
                  <a:cubicBezTo>
                    <a:pt x="59" y="1368"/>
                    <a:pt x="86" y="1289"/>
                    <a:pt x="138" y="1177"/>
                  </a:cubicBezTo>
                  <a:cubicBezTo>
                    <a:pt x="138" y="1125"/>
                    <a:pt x="164" y="1065"/>
                    <a:pt x="164" y="1039"/>
                  </a:cubicBezTo>
                  <a:cubicBezTo>
                    <a:pt x="197" y="987"/>
                    <a:pt x="224" y="934"/>
                    <a:pt x="224" y="875"/>
                  </a:cubicBezTo>
                  <a:cubicBezTo>
                    <a:pt x="250" y="822"/>
                    <a:pt x="250" y="770"/>
                    <a:pt x="276" y="711"/>
                  </a:cubicBezTo>
                  <a:cubicBezTo>
                    <a:pt x="276" y="658"/>
                    <a:pt x="276" y="605"/>
                    <a:pt x="302" y="546"/>
                  </a:cubicBezTo>
                  <a:lnTo>
                    <a:pt x="302" y="467"/>
                  </a:lnTo>
                  <a:cubicBezTo>
                    <a:pt x="276" y="441"/>
                    <a:pt x="276" y="408"/>
                    <a:pt x="276" y="382"/>
                  </a:cubicBezTo>
                  <a:cubicBezTo>
                    <a:pt x="276" y="329"/>
                    <a:pt x="276" y="303"/>
                    <a:pt x="250" y="244"/>
                  </a:cubicBezTo>
                  <a:cubicBezTo>
                    <a:pt x="224" y="165"/>
                    <a:pt x="197" y="113"/>
                    <a:pt x="164" y="53"/>
                  </a:cubicBezTo>
                  <a:cubicBezTo>
                    <a:pt x="138" y="27"/>
                    <a:pt x="112" y="1"/>
                    <a:pt x="11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70"/>
            <p:cNvSpPr/>
            <p:nvPr/>
          </p:nvSpPr>
          <p:spPr>
            <a:xfrm>
              <a:off x="5967990" y="1876226"/>
              <a:ext cx="31236" cy="88480"/>
            </a:xfrm>
            <a:custGeom>
              <a:rect b="b" l="l" r="r" t="t"/>
              <a:pathLst>
                <a:path extrusionOk="0" h="711" w="251">
                  <a:moveTo>
                    <a:pt x="251" y="1"/>
                  </a:moveTo>
                  <a:cubicBezTo>
                    <a:pt x="251" y="1"/>
                    <a:pt x="218" y="1"/>
                    <a:pt x="218" y="27"/>
                  </a:cubicBezTo>
                  <a:lnTo>
                    <a:pt x="251" y="1"/>
                  </a:lnTo>
                  <a:close/>
                  <a:moveTo>
                    <a:pt x="218" y="27"/>
                  </a:moveTo>
                  <a:cubicBezTo>
                    <a:pt x="191" y="27"/>
                    <a:pt x="165" y="53"/>
                    <a:pt x="165" y="113"/>
                  </a:cubicBezTo>
                  <a:cubicBezTo>
                    <a:pt x="139" y="139"/>
                    <a:pt x="113" y="165"/>
                    <a:pt x="86" y="218"/>
                  </a:cubicBezTo>
                  <a:cubicBezTo>
                    <a:pt x="86" y="218"/>
                    <a:pt x="86" y="250"/>
                    <a:pt x="53" y="277"/>
                  </a:cubicBezTo>
                  <a:lnTo>
                    <a:pt x="53" y="356"/>
                  </a:lnTo>
                  <a:cubicBezTo>
                    <a:pt x="27" y="356"/>
                    <a:pt x="27" y="382"/>
                    <a:pt x="27" y="415"/>
                  </a:cubicBezTo>
                  <a:cubicBezTo>
                    <a:pt x="27" y="441"/>
                    <a:pt x="1" y="467"/>
                    <a:pt x="1" y="494"/>
                  </a:cubicBezTo>
                  <a:lnTo>
                    <a:pt x="1" y="605"/>
                  </a:lnTo>
                  <a:lnTo>
                    <a:pt x="1" y="710"/>
                  </a:lnTo>
                  <a:cubicBezTo>
                    <a:pt x="27" y="684"/>
                    <a:pt x="27" y="658"/>
                    <a:pt x="53" y="632"/>
                  </a:cubicBezTo>
                  <a:cubicBezTo>
                    <a:pt x="53" y="605"/>
                    <a:pt x="86" y="546"/>
                    <a:pt x="86" y="520"/>
                  </a:cubicBezTo>
                  <a:cubicBezTo>
                    <a:pt x="86" y="494"/>
                    <a:pt x="113" y="467"/>
                    <a:pt x="113" y="441"/>
                  </a:cubicBezTo>
                  <a:cubicBezTo>
                    <a:pt x="113" y="415"/>
                    <a:pt x="139" y="382"/>
                    <a:pt x="139" y="382"/>
                  </a:cubicBezTo>
                  <a:cubicBezTo>
                    <a:pt x="139" y="356"/>
                    <a:pt x="139" y="329"/>
                    <a:pt x="165" y="303"/>
                  </a:cubicBezTo>
                  <a:lnTo>
                    <a:pt x="165" y="250"/>
                  </a:lnTo>
                  <a:cubicBezTo>
                    <a:pt x="191" y="191"/>
                    <a:pt x="191" y="165"/>
                    <a:pt x="218" y="113"/>
                  </a:cubicBezTo>
                  <a:lnTo>
                    <a:pt x="218" y="27"/>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70"/>
            <p:cNvSpPr/>
            <p:nvPr/>
          </p:nvSpPr>
          <p:spPr>
            <a:xfrm>
              <a:off x="5999101" y="1784635"/>
              <a:ext cx="13191" cy="61476"/>
            </a:xfrm>
            <a:custGeom>
              <a:rect b="b" l="l" r="r" t="t"/>
              <a:pathLst>
                <a:path extrusionOk="0" h="494" w="106">
                  <a:moveTo>
                    <a:pt x="53" y="1"/>
                  </a:moveTo>
                  <a:cubicBezTo>
                    <a:pt x="27" y="27"/>
                    <a:pt x="27" y="53"/>
                    <a:pt x="27" y="53"/>
                  </a:cubicBezTo>
                  <a:lnTo>
                    <a:pt x="27" y="132"/>
                  </a:lnTo>
                  <a:cubicBezTo>
                    <a:pt x="27" y="165"/>
                    <a:pt x="1" y="191"/>
                    <a:pt x="1" y="191"/>
                  </a:cubicBezTo>
                  <a:lnTo>
                    <a:pt x="1" y="244"/>
                  </a:lnTo>
                  <a:lnTo>
                    <a:pt x="1" y="297"/>
                  </a:lnTo>
                  <a:lnTo>
                    <a:pt x="1" y="329"/>
                  </a:lnTo>
                  <a:lnTo>
                    <a:pt x="1" y="408"/>
                  </a:lnTo>
                  <a:cubicBezTo>
                    <a:pt x="1" y="435"/>
                    <a:pt x="27" y="461"/>
                    <a:pt x="27" y="461"/>
                  </a:cubicBezTo>
                  <a:lnTo>
                    <a:pt x="27" y="494"/>
                  </a:lnTo>
                  <a:cubicBezTo>
                    <a:pt x="53" y="461"/>
                    <a:pt x="53" y="435"/>
                    <a:pt x="53" y="435"/>
                  </a:cubicBezTo>
                  <a:cubicBezTo>
                    <a:pt x="79" y="408"/>
                    <a:pt x="79" y="382"/>
                    <a:pt x="79" y="356"/>
                  </a:cubicBezTo>
                  <a:cubicBezTo>
                    <a:pt x="79" y="329"/>
                    <a:pt x="79" y="297"/>
                    <a:pt x="106" y="297"/>
                  </a:cubicBezTo>
                  <a:lnTo>
                    <a:pt x="106" y="244"/>
                  </a:lnTo>
                  <a:lnTo>
                    <a:pt x="106" y="191"/>
                  </a:lnTo>
                  <a:lnTo>
                    <a:pt x="106" y="132"/>
                  </a:lnTo>
                  <a:cubicBezTo>
                    <a:pt x="106" y="106"/>
                    <a:pt x="79" y="80"/>
                    <a:pt x="79" y="53"/>
                  </a:cubicBezTo>
                  <a:cubicBezTo>
                    <a:pt x="79" y="27"/>
                    <a:pt x="53" y="27"/>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70"/>
            <p:cNvSpPr/>
            <p:nvPr/>
          </p:nvSpPr>
          <p:spPr>
            <a:xfrm>
              <a:off x="6008932" y="1893524"/>
              <a:ext cx="67947" cy="152943"/>
            </a:xfrm>
            <a:custGeom>
              <a:rect b="b" l="l" r="r" t="t"/>
              <a:pathLst>
                <a:path extrusionOk="0" h="1229" w="546">
                  <a:moveTo>
                    <a:pt x="546" y="0"/>
                  </a:moveTo>
                  <a:cubicBezTo>
                    <a:pt x="546" y="26"/>
                    <a:pt x="519" y="26"/>
                    <a:pt x="493" y="52"/>
                  </a:cubicBezTo>
                  <a:cubicBezTo>
                    <a:pt x="467" y="52"/>
                    <a:pt x="467" y="79"/>
                    <a:pt x="441" y="111"/>
                  </a:cubicBezTo>
                  <a:cubicBezTo>
                    <a:pt x="382" y="164"/>
                    <a:pt x="329" y="217"/>
                    <a:pt x="276" y="302"/>
                  </a:cubicBezTo>
                  <a:cubicBezTo>
                    <a:pt x="276" y="328"/>
                    <a:pt x="250" y="355"/>
                    <a:pt x="217" y="407"/>
                  </a:cubicBezTo>
                  <a:cubicBezTo>
                    <a:pt x="191" y="440"/>
                    <a:pt x="165" y="493"/>
                    <a:pt x="165" y="519"/>
                  </a:cubicBezTo>
                  <a:cubicBezTo>
                    <a:pt x="138" y="571"/>
                    <a:pt x="112" y="604"/>
                    <a:pt x="112" y="657"/>
                  </a:cubicBezTo>
                  <a:cubicBezTo>
                    <a:pt x="86" y="683"/>
                    <a:pt x="86" y="736"/>
                    <a:pt x="53" y="769"/>
                  </a:cubicBezTo>
                  <a:cubicBezTo>
                    <a:pt x="27" y="847"/>
                    <a:pt x="27" y="933"/>
                    <a:pt x="27" y="1012"/>
                  </a:cubicBezTo>
                  <a:cubicBezTo>
                    <a:pt x="0" y="1038"/>
                    <a:pt x="0" y="1064"/>
                    <a:pt x="0" y="1097"/>
                  </a:cubicBezTo>
                  <a:lnTo>
                    <a:pt x="0" y="1150"/>
                  </a:lnTo>
                  <a:lnTo>
                    <a:pt x="0" y="1229"/>
                  </a:lnTo>
                  <a:cubicBezTo>
                    <a:pt x="0" y="1229"/>
                    <a:pt x="0" y="1202"/>
                    <a:pt x="27" y="1176"/>
                  </a:cubicBezTo>
                  <a:lnTo>
                    <a:pt x="27" y="1097"/>
                  </a:lnTo>
                  <a:cubicBezTo>
                    <a:pt x="27" y="1064"/>
                    <a:pt x="53" y="1038"/>
                    <a:pt x="53" y="1012"/>
                  </a:cubicBezTo>
                  <a:cubicBezTo>
                    <a:pt x="86" y="933"/>
                    <a:pt x="86" y="874"/>
                    <a:pt x="112" y="795"/>
                  </a:cubicBezTo>
                  <a:cubicBezTo>
                    <a:pt x="138" y="769"/>
                    <a:pt x="138" y="709"/>
                    <a:pt x="165" y="683"/>
                  </a:cubicBezTo>
                  <a:cubicBezTo>
                    <a:pt x="191" y="631"/>
                    <a:pt x="191" y="604"/>
                    <a:pt x="217" y="545"/>
                  </a:cubicBezTo>
                  <a:cubicBezTo>
                    <a:pt x="250" y="519"/>
                    <a:pt x="250" y="466"/>
                    <a:pt x="276" y="440"/>
                  </a:cubicBezTo>
                  <a:cubicBezTo>
                    <a:pt x="303" y="407"/>
                    <a:pt x="329" y="355"/>
                    <a:pt x="329" y="328"/>
                  </a:cubicBezTo>
                  <a:cubicBezTo>
                    <a:pt x="382" y="243"/>
                    <a:pt x="414" y="190"/>
                    <a:pt x="467" y="138"/>
                  </a:cubicBezTo>
                  <a:cubicBezTo>
                    <a:pt x="493" y="111"/>
                    <a:pt x="493" y="79"/>
                    <a:pt x="520" y="52"/>
                  </a:cubicBezTo>
                  <a:cubicBezTo>
                    <a:pt x="520" y="52"/>
                    <a:pt x="546" y="26"/>
                    <a:pt x="54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70"/>
            <p:cNvSpPr/>
            <p:nvPr/>
          </p:nvSpPr>
          <p:spPr>
            <a:xfrm>
              <a:off x="6032701" y="1917169"/>
              <a:ext cx="44178" cy="92463"/>
            </a:xfrm>
            <a:custGeom>
              <a:rect b="b" l="l" r="r" t="t"/>
              <a:pathLst>
                <a:path extrusionOk="0" h="743" w="355">
                  <a:moveTo>
                    <a:pt x="355" y="0"/>
                  </a:moveTo>
                  <a:cubicBezTo>
                    <a:pt x="355" y="0"/>
                    <a:pt x="329" y="0"/>
                    <a:pt x="329" y="27"/>
                  </a:cubicBezTo>
                  <a:lnTo>
                    <a:pt x="355" y="0"/>
                  </a:lnTo>
                  <a:close/>
                  <a:moveTo>
                    <a:pt x="329" y="27"/>
                  </a:moveTo>
                  <a:cubicBezTo>
                    <a:pt x="302" y="27"/>
                    <a:pt x="276" y="53"/>
                    <a:pt x="250" y="86"/>
                  </a:cubicBezTo>
                  <a:cubicBezTo>
                    <a:pt x="223" y="112"/>
                    <a:pt x="191" y="165"/>
                    <a:pt x="164" y="191"/>
                  </a:cubicBezTo>
                  <a:cubicBezTo>
                    <a:pt x="138" y="217"/>
                    <a:pt x="138" y="250"/>
                    <a:pt x="112" y="276"/>
                  </a:cubicBezTo>
                  <a:cubicBezTo>
                    <a:pt x="112" y="303"/>
                    <a:pt x="112" y="329"/>
                    <a:pt x="85" y="355"/>
                  </a:cubicBezTo>
                  <a:cubicBezTo>
                    <a:pt x="85" y="381"/>
                    <a:pt x="59" y="414"/>
                    <a:pt x="59" y="441"/>
                  </a:cubicBezTo>
                  <a:cubicBezTo>
                    <a:pt x="59" y="441"/>
                    <a:pt x="26" y="467"/>
                    <a:pt x="26" y="493"/>
                  </a:cubicBezTo>
                  <a:cubicBezTo>
                    <a:pt x="0" y="546"/>
                    <a:pt x="0" y="605"/>
                    <a:pt x="0" y="631"/>
                  </a:cubicBezTo>
                  <a:lnTo>
                    <a:pt x="0" y="743"/>
                  </a:lnTo>
                  <a:cubicBezTo>
                    <a:pt x="0" y="710"/>
                    <a:pt x="26" y="684"/>
                    <a:pt x="26" y="657"/>
                  </a:cubicBezTo>
                  <a:cubicBezTo>
                    <a:pt x="59" y="605"/>
                    <a:pt x="85" y="579"/>
                    <a:pt x="85" y="519"/>
                  </a:cubicBezTo>
                  <a:cubicBezTo>
                    <a:pt x="112" y="493"/>
                    <a:pt x="112" y="467"/>
                    <a:pt x="112" y="441"/>
                  </a:cubicBezTo>
                  <a:cubicBezTo>
                    <a:pt x="138" y="441"/>
                    <a:pt x="138" y="414"/>
                    <a:pt x="138" y="381"/>
                  </a:cubicBezTo>
                  <a:cubicBezTo>
                    <a:pt x="164" y="355"/>
                    <a:pt x="164" y="329"/>
                    <a:pt x="191" y="303"/>
                  </a:cubicBezTo>
                  <a:cubicBezTo>
                    <a:pt x="191" y="276"/>
                    <a:pt x="223" y="250"/>
                    <a:pt x="223" y="250"/>
                  </a:cubicBezTo>
                  <a:cubicBezTo>
                    <a:pt x="250" y="191"/>
                    <a:pt x="276" y="138"/>
                    <a:pt x="276" y="112"/>
                  </a:cubicBezTo>
                  <a:cubicBezTo>
                    <a:pt x="302" y="86"/>
                    <a:pt x="329" y="53"/>
                    <a:pt x="329"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70"/>
            <p:cNvSpPr/>
            <p:nvPr/>
          </p:nvSpPr>
          <p:spPr>
            <a:xfrm>
              <a:off x="6056345" y="1913933"/>
              <a:ext cx="34471" cy="91716"/>
            </a:xfrm>
            <a:custGeom>
              <a:rect b="b" l="l" r="r" t="t"/>
              <a:pathLst>
                <a:path extrusionOk="0" h="737" w="277">
                  <a:moveTo>
                    <a:pt x="277" y="0"/>
                  </a:moveTo>
                  <a:lnTo>
                    <a:pt x="250" y="26"/>
                  </a:lnTo>
                  <a:cubicBezTo>
                    <a:pt x="250" y="53"/>
                    <a:pt x="224" y="79"/>
                    <a:pt x="198" y="112"/>
                  </a:cubicBezTo>
                  <a:cubicBezTo>
                    <a:pt x="165" y="138"/>
                    <a:pt x="165" y="191"/>
                    <a:pt x="139" y="217"/>
                  </a:cubicBezTo>
                  <a:cubicBezTo>
                    <a:pt x="139" y="243"/>
                    <a:pt x="112" y="276"/>
                    <a:pt x="112" y="302"/>
                  </a:cubicBezTo>
                  <a:cubicBezTo>
                    <a:pt x="86" y="302"/>
                    <a:pt x="86" y="329"/>
                    <a:pt x="86" y="355"/>
                  </a:cubicBezTo>
                  <a:cubicBezTo>
                    <a:pt x="60" y="381"/>
                    <a:pt x="60" y="407"/>
                    <a:pt x="60" y="440"/>
                  </a:cubicBezTo>
                  <a:cubicBezTo>
                    <a:pt x="60" y="467"/>
                    <a:pt x="33" y="493"/>
                    <a:pt x="33" y="493"/>
                  </a:cubicBezTo>
                  <a:cubicBezTo>
                    <a:pt x="33" y="545"/>
                    <a:pt x="1" y="605"/>
                    <a:pt x="1" y="631"/>
                  </a:cubicBezTo>
                  <a:lnTo>
                    <a:pt x="1" y="710"/>
                  </a:lnTo>
                  <a:lnTo>
                    <a:pt x="1" y="736"/>
                  </a:lnTo>
                  <a:cubicBezTo>
                    <a:pt x="33" y="710"/>
                    <a:pt x="33" y="683"/>
                    <a:pt x="60" y="631"/>
                  </a:cubicBezTo>
                  <a:cubicBezTo>
                    <a:pt x="60" y="605"/>
                    <a:pt x="86" y="572"/>
                    <a:pt x="86" y="519"/>
                  </a:cubicBezTo>
                  <a:cubicBezTo>
                    <a:pt x="112" y="493"/>
                    <a:pt x="112" y="467"/>
                    <a:pt x="112" y="467"/>
                  </a:cubicBezTo>
                  <a:cubicBezTo>
                    <a:pt x="139" y="440"/>
                    <a:pt x="139" y="407"/>
                    <a:pt x="139" y="381"/>
                  </a:cubicBezTo>
                  <a:cubicBezTo>
                    <a:pt x="139" y="355"/>
                    <a:pt x="165" y="329"/>
                    <a:pt x="165" y="302"/>
                  </a:cubicBezTo>
                  <a:cubicBezTo>
                    <a:pt x="165" y="302"/>
                    <a:pt x="198" y="276"/>
                    <a:pt x="198" y="243"/>
                  </a:cubicBezTo>
                  <a:cubicBezTo>
                    <a:pt x="224" y="191"/>
                    <a:pt x="224" y="164"/>
                    <a:pt x="250" y="138"/>
                  </a:cubicBezTo>
                  <a:cubicBezTo>
                    <a:pt x="250" y="79"/>
                    <a:pt x="250" y="53"/>
                    <a:pt x="277" y="26"/>
                  </a:cubicBezTo>
                  <a:lnTo>
                    <a:pt x="27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70"/>
            <p:cNvSpPr/>
            <p:nvPr/>
          </p:nvSpPr>
          <p:spPr>
            <a:xfrm>
              <a:off x="6093928" y="1886928"/>
              <a:ext cx="28000" cy="85120"/>
            </a:xfrm>
            <a:custGeom>
              <a:rect b="b" l="l" r="r" t="t"/>
              <a:pathLst>
                <a:path extrusionOk="0" h="684" w="225">
                  <a:moveTo>
                    <a:pt x="224" y="0"/>
                  </a:moveTo>
                  <a:cubicBezTo>
                    <a:pt x="191" y="0"/>
                    <a:pt x="191" y="27"/>
                    <a:pt x="165" y="53"/>
                  </a:cubicBezTo>
                  <a:cubicBezTo>
                    <a:pt x="165" y="105"/>
                    <a:pt x="139" y="132"/>
                    <a:pt x="113" y="191"/>
                  </a:cubicBezTo>
                  <a:cubicBezTo>
                    <a:pt x="113" y="191"/>
                    <a:pt x="113" y="217"/>
                    <a:pt x="86" y="243"/>
                  </a:cubicBezTo>
                  <a:lnTo>
                    <a:pt x="86" y="296"/>
                  </a:lnTo>
                  <a:cubicBezTo>
                    <a:pt x="60" y="329"/>
                    <a:pt x="60" y="355"/>
                    <a:pt x="60" y="381"/>
                  </a:cubicBezTo>
                  <a:cubicBezTo>
                    <a:pt x="60" y="408"/>
                    <a:pt x="60" y="434"/>
                    <a:pt x="27" y="434"/>
                  </a:cubicBezTo>
                  <a:lnTo>
                    <a:pt x="27" y="572"/>
                  </a:lnTo>
                  <a:cubicBezTo>
                    <a:pt x="1" y="598"/>
                    <a:pt x="1" y="624"/>
                    <a:pt x="1" y="657"/>
                  </a:cubicBezTo>
                  <a:lnTo>
                    <a:pt x="1" y="684"/>
                  </a:lnTo>
                  <a:lnTo>
                    <a:pt x="27" y="657"/>
                  </a:lnTo>
                  <a:cubicBezTo>
                    <a:pt x="27" y="624"/>
                    <a:pt x="60" y="598"/>
                    <a:pt x="60" y="572"/>
                  </a:cubicBezTo>
                  <a:cubicBezTo>
                    <a:pt x="86" y="546"/>
                    <a:pt x="86" y="519"/>
                    <a:pt x="113" y="460"/>
                  </a:cubicBezTo>
                  <a:lnTo>
                    <a:pt x="113" y="408"/>
                  </a:lnTo>
                  <a:cubicBezTo>
                    <a:pt x="139" y="381"/>
                    <a:pt x="139" y="355"/>
                    <a:pt x="139" y="329"/>
                  </a:cubicBezTo>
                  <a:cubicBezTo>
                    <a:pt x="139" y="296"/>
                    <a:pt x="165" y="270"/>
                    <a:pt x="165" y="270"/>
                  </a:cubicBezTo>
                  <a:cubicBezTo>
                    <a:pt x="165" y="243"/>
                    <a:pt x="165" y="217"/>
                    <a:pt x="191" y="191"/>
                  </a:cubicBezTo>
                  <a:cubicBezTo>
                    <a:pt x="191" y="164"/>
                    <a:pt x="191" y="105"/>
                    <a:pt x="224" y="79"/>
                  </a:cubicBezTo>
                  <a:lnTo>
                    <a:pt x="224"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70"/>
            <p:cNvSpPr/>
            <p:nvPr/>
          </p:nvSpPr>
          <p:spPr>
            <a:xfrm>
              <a:off x="6121804" y="1882822"/>
              <a:ext cx="16427" cy="72054"/>
            </a:xfrm>
            <a:custGeom>
              <a:rect b="b" l="l" r="r" t="t"/>
              <a:pathLst>
                <a:path extrusionOk="0" h="579" w="132">
                  <a:moveTo>
                    <a:pt x="132" y="0"/>
                  </a:moveTo>
                  <a:lnTo>
                    <a:pt x="105" y="33"/>
                  </a:lnTo>
                  <a:cubicBezTo>
                    <a:pt x="105" y="33"/>
                    <a:pt x="105" y="60"/>
                    <a:pt x="79" y="86"/>
                  </a:cubicBezTo>
                  <a:cubicBezTo>
                    <a:pt x="79" y="112"/>
                    <a:pt x="79" y="138"/>
                    <a:pt x="53" y="197"/>
                  </a:cubicBezTo>
                  <a:lnTo>
                    <a:pt x="53" y="224"/>
                  </a:lnTo>
                  <a:cubicBezTo>
                    <a:pt x="27" y="250"/>
                    <a:pt x="27" y="276"/>
                    <a:pt x="27" y="276"/>
                  </a:cubicBezTo>
                  <a:lnTo>
                    <a:pt x="27" y="329"/>
                  </a:lnTo>
                  <a:cubicBezTo>
                    <a:pt x="27" y="362"/>
                    <a:pt x="0" y="388"/>
                    <a:pt x="0" y="388"/>
                  </a:cubicBezTo>
                  <a:lnTo>
                    <a:pt x="0" y="493"/>
                  </a:lnTo>
                  <a:lnTo>
                    <a:pt x="0" y="552"/>
                  </a:lnTo>
                  <a:lnTo>
                    <a:pt x="0" y="579"/>
                  </a:lnTo>
                  <a:cubicBezTo>
                    <a:pt x="27" y="552"/>
                    <a:pt x="27" y="526"/>
                    <a:pt x="27" y="493"/>
                  </a:cubicBezTo>
                  <a:cubicBezTo>
                    <a:pt x="53" y="467"/>
                    <a:pt x="53" y="441"/>
                    <a:pt x="79" y="414"/>
                  </a:cubicBezTo>
                  <a:lnTo>
                    <a:pt x="79" y="362"/>
                  </a:lnTo>
                  <a:cubicBezTo>
                    <a:pt x="79" y="329"/>
                    <a:pt x="79" y="329"/>
                    <a:pt x="105" y="303"/>
                  </a:cubicBezTo>
                  <a:lnTo>
                    <a:pt x="105" y="250"/>
                  </a:lnTo>
                  <a:lnTo>
                    <a:pt x="105" y="197"/>
                  </a:lnTo>
                  <a:cubicBezTo>
                    <a:pt x="132" y="165"/>
                    <a:pt x="132" y="138"/>
                    <a:pt x="132" y="112"/>
                  </a:cubicBezTo>
                  <a:lnTo>
                    <a:pt x="132" y="33"/>
                  </a:lnTo>
                  <a:lnTo>
                    <a:pt x="132"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70"/>
            <p:cNvSpPr/>
            <p:nvPr/>
          </p:nvSpPr>
          <p:spPr>
            <a:xfrm>
              <a:off x="6148808" y="1869755"/>
              <a:ext cx="13938" cy="78649"/>
            </a:xfrm>
            <a:custGeom>
              <a:rect b="b" l="l" r="r" t="t"/>
              <a:pathLst>
                <a:path extrusionOk="0" h="632" w="112">
                  <a:moveTo>
                    <a:pt x="112" y="0"/>
                  </a:moveTo>
                  <a:cubicBezTo>
                    <a:pt x="112" y="0"/>
                    <a:pt x="79" y="0"/>
                    <a:pt x="79" y="27"/>
                  </a:cubicBezTo>
                  <a:cubicBezTo>
                    <a:pt x="79" y="53"/>
                    <a:pt x="79" y="79"/>
                    <a:pt x="53" y="105"/>
                  </a:cubicBezTo>
                  <a:cubicBezTo>
                    <a:pt x="53" y="138"/>
                    <a:pt x="53" y="165"/>
                    <a:pt x="26" y="191"/>
                  </a:cubicBezTo>
                  <a:lnTo>
                    <a:pt x="26" y="270"/>
                  </a:lnTo>
                  <a:cubicBezTo>
                    <a:pt x="26" y="270"/>
                    <a:pt x="26" y="302"/>
                    <a:pt x="0" y="329"/>
                  </a:cubicBezTo>
                  <a:lnTo>
                    <a:pt x="0" y="381"/>
                  </a:lnTo>
                  <a:lnTo>
                    <a:pt x="0" y="434"/>
                  </a:lnTo>
                  <a:lnTo>
                    <a:pt x="0" y="546"/>
                  </a:lnTo>
                  <a:lnTo>
                    <a:pt x="0" y="631"/>
                  </a:lnTo>
                  <a:cubicBezTo>
                    <a:pt x="26" y="598"/>
                    <a:pt x="26" y="572"/>
                    <a:pt x="26" y="546"/>
                  </a:cubicBezTo>
                  <a:cubicBezTo>
                    <a:pt x="53" y="519"/>
                    <a:pt x="53" y="493"/>
                    <a:pt x="53" y="434"/>
                  </a:cubicBezTo>
                  <a:cubicBezTo>
                    <a:pt x="53" y="434"/>
                    <a:pt x="79" y="408"/>
                    <a:pt x="79" y="381"/>
                  </a:cubicBezTo>
                  <a:lnTo>
                    <a:pt x="79" y="329"/>
                  </a:lnTo>
                  <a:lnTo>
                    <a:pt x="79" y="270"/>
                  </a:lnTo>
                  <a:cubicBezTo>
                    <a:pt x="79" y="243"/>
                    <a:pt x="79" y="217"/>
                    <a:pt x="112" y="217"/>
                  </a:cubicBezTo>
                  <a:lnTo>
                    <a:pt x="112" y="105"/>
                  </a:lnTo>
                  <a:lnTo>
                    <a:pt x="112" y="27"/>
                  </a:lnTo>
                  <a:lnTo>
                    <a:pt x="112"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70"/>
            <p:cNvSpPr/>
            <p:nvPr/>
          </p:nvSpPr>
          <p:spPr>
            <a:xfrm>
              <a:off x="6175688" y="1872991"/>
              <a:ext cx="10827" cy="58240"/>
            </a:xfrm>
            <a:custGeom>
              <a:rect b="b" l="l" r="r" t="t"/>
              <a:pathLst>
                <a:path extrusionOk="0" h="468" w="87">
                  <a:moveTo>
                    <a:pt x="60" y="1"/>
                  </a:moveTo>
                  <a:cubicBezTo>
                    <a:pt x="60" y="27"/>
                    <a:pt x="27" y="27"/>
                    <a:pt x="27" y="53"/>
                  </a:cubicBezTo>
                  <a:lnTo>
                    <a:pt x="27" y="139"/>
                  </a:lnTo>
                  <a:cubicBezTo>
                    <a:pt x="27" y="165"/>
                    <a:pt x="1" y="165"/>
                    <a:pt x="1" y="191"/>
                  </a:cubicBezTo>
                  <a:lnTo>
                    <a:pt x="1" y="217"/>
                  </a:lnTo>
                  <a:lnTo>
                    <a:pt x="1" y="276"/>
                  </a:lnTo>
                  <a:lnTo>
                    <a:pt x="1" y="303"/>
                  </a:lnTo>
                  <a:lnTo>
                    <a:pt x="1" y="382"/>
                  </a:lnTo>
                  <a:lnTo>
                    <a:pt x="1" y="441"/>
                  </a:lnTo>
                  <a:lnTo>
                    <a:pt x="1" y="467"/>
                  </a:lnTo>
                  <a:lnTo>
                    <a:pt x="27" y="441"/>
                  </a:lnTo>
                  <a:lnTo>
                    <a:pt x="27" y="382"/>
                  </a:lnTo>
                  <a:cubicBezTo>
                    <a:pt x="60" y="382"/>
                    <a:pt x="60" y="355"/>
                    <a:pt x="60" y="329"/>
                  </a:cubicBezTo>
                  <a:cubicBezTo>
                    <a:pt x="60" y="303"/>
                    <a:pt x="60" y="303"/>
                    <a:pt x="86" y="276"/>
                  </a:cubicBezTo>
                  <a:lnTo>
                    <a:pt x="86" y="217"/>
                  </a:lnTo>
                  <a:lnTo>
                    <a:pt x="86" y="191"/>
                  </a:lnTo>
                  <a:lnTo>
                    <a:pt x="86" y="139"/>
                  </a:lnTo>
                  <a:lnTo>
                    <a:pt x="86" y="53"/>
                  </a:lnTo>
                  <a:cubicBezTo>
                    <a:pt x="60" y="27"/>
                    <a:pt x="60" y="27"/>
                    <a:pt x="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70"/>
            <p:cNvSpPr/>
            <p:nvPr/>
          </p:nvSpPr>
          <p:spPr>
            <a:xfrm>
              <a:off x="6199457" y="1832048"/>
              <a:ext cx="10702" cy="91716"/>
            </a:xfrm>
            <a:custGeom>
              <a:rect b="b" l="l" r="r" t="t"/>
              <a:pathLst>
                <a:path extrusionOk="0" h="737" w="86">
                  <a:moveTo>
                    <a:pt x="33" y="1"/>
                  </a:moveTo>
                  <a:lnTo>
                    <a:pt x="33" y="27"/>
                  </a:lnTo>
                  <a:lnTo>
                    <a:pt x="33" y="139"/>
                  </a:lnTo>
                  <a:cubicBezTo>
                    <a:pt x="33" y="165"/>
                    <a:pt x="33" y="192"/>
                    <a:pt x="1" y="244"/>
                  </a:cubicBezTo>
                  <a:lnTo>
                    <a:pt x="1" y="330"/>
                  </a:lnTo>
                  <a:lnTo>
                    <a:pt x="1" y="382"/>
                  </a:lnTo>
                  <a:lnTo>
                    <a:pt x="1" y="468"/>
                  </a:lnTo>
                  <a:lnTo>
                    <a:pt x="1" y="546"/>
                  </a:lnTo>
                  <a:lnTo>
                    <a:pt x="1" y="658"/>
                  </a:lnTo>
                  <a:lnTo>
                    <a:pt x="1" y="737"/>
                  </a:lnTo>
                  <a:cubicBezTo>
                    <a:pt x="1" y="737"/>
                    <a:pt x="33" y="711"/>
                    <a:pt x="33" y="658"/>
                  </a:cubicBezTo>
                  <a:cubicBezTo>
                    <a:pt x="33" y="632"/>
                    <a:pt x="60" y="573"/>
                    <a:pt x="60" y="546"/>
                  </a:cubicBezTo>
                  <a:lnTo>
                    <a:pt x="60" y="468"/>
                  </a:lnTo>
                  <a:cubicBezTo>
                    <a:pt x="60" y="441"/>
                    <a:pt x="86" y="408"/>
                    <a:pt x="86" y="382"/>
                  </a:cubicBezTo>
                  <a:lnTo>
                    <a:pt x="86" y="330"/>
                  </a:lnTo>
                  <a:lnTo>
                    <a:pt x="86" y="244"/>
                  </a:lnTo>
                  <a:cubicBezTo>
                    <a:pt x="86" y="218"/>
                    <a:pt x="86" y="165"/>
                    <a:pt x="60" y="139"/>
                  </a:cubicBezTo>
                  <a:lnTo>
                    <a:pt x="60" y="27"/>
                  </a:lnTo>
                  <a:lnTo>
                    <a:pt x="3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70"/>
            <p:cNvSpPr/>
            <p:nvPr/>
          </p:nvSpPr>
          <p:spPr>
            <a:xfrm>
              <a:off x="6219866" y="1835408"/>
              <a:ext cx="10827" cy="81885"/>
            </a:xfrm>
            <a:custGeom>
              <a:rect b="b" l="l" r="r" t="t"/>
              <a:pathLst>
                <a:path extrusionOk="0" h="658" w="87">
                  <a:moveTo>
                    <a:pt x="1" y="0"/>
                  </a:moveTo>
                  <a:lnTo>
                    <a:pt x="1" y="27"/>
                  </a:lnTo>
                  <a:lnTo>
                    <a:pt x="1" y="112"/>
                  </a:lnTo>
                  <a:lnTo>
                    <a:pt x="1" y="217"/>
                  </a:lnTo>
                  <a:lnTo>
                    <a:pt x="1" y="276"/>
                  </a:lnTo>
                  <a:lnTo>
                    <a:pt x="1" y="329"/>
                  </a:lnTo>
                  <a:lnTo>
                    <a:pt x="1" y="381"/>
                  </a:lnTo>
                  <a:cubicBezTo>
                    <a:pt x="1" y="414"/>
                    <a:pt x="34" y="441"/>
                    <a:pt x="34" y="441"/>
                  </a:cubicBezTo>
                  <a:lnTo>
                    <a:pt x="34" y="546"/>
                  </a:lnTo>
                  <a:cubicBezTo>
                    <a:pt x="60" y="578"/>
                    <a:pt x="60" y="605"/>
                    <a:pt x="60" y="631"/>
                  </a:cubicBezTo>
                  <a:lnTo>
                    <a:pt x="60" y="657"/>
                  </a:lnTo>
                  <a:lnTo>
                    <a:pt x="86" y="631"/>
                  </a:lnTo>
                  <a:lnTo>
                    <a:pt x="86" y="546"/>
                  </a:lnTo>
                  <a:lnTo>
                    <a:pt x="86" y="441"/>
                  </a:lnTo>
                  <a:lnTo>
                    <a:pt x="86" y="381"/>
                  </a:lnTo>
                  <a:lnTo>
                    <a:pt x="86" y="329"/>
                  </a:lnTo>
                  <a:cubicBezTo>
                    <a:pt x="86" y="303"/>
                    <a:pt x="60" y="276"/>
                    <a:pt x="60" y="276"/>
                  </a:cubicBezTo>
                  <a:lnTo>
                    <a:pt x="60" y="217"/>
                  </a:lnTo>
                  <a:cubicBezTo>
                    <a:pt x="60" y="165"/>
                    <a:pt x="60" y="138"/>
                    <a:pt x="34" y="112"/>
                  </a:cubicBezTo>
                  <a:lnTo>
                    <a:pt x="34" y="27"/>
                  </a:lnTo>
                  <a:cubicBezTo>
                    <a:pt x="1" y="27"/>
                    <a:pt x="1"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70"/>
            <p:cNvSpPr/>
            <p:nvPr/>
          </p:nvSpPr>
          <p:spPr>
            <a:xfrm>
              <a:off x="6240400" y="1841879"/>
              <a:ext cx="13938" cy="75414"/>
            </a:xfrm>
            <a:custGeom>
              <a:rect b="b" l="l" r="r" t="t"/>
              <a:pathLst>
                <a:path extrusionOk="0" h="606" w="112">
                  <a:moveTo>
                    <a:pt x="0" y="1"/>
                  </a:moveTo>
                  <a:lnTo>
                    <a:pt x="0" y="34"/>
                  </a:lnTo>
                  <a:lnTo>
                    <a:pt x="0" y="113"/>
                  </a:lnTo>
                  <a:lnTo>
                    <a:pt x="0" y="224"/>
                  </a:lnTo>
                  <a:cubicBezTo>
                    <a:pt x="0" y="224"/>
                    <a:pt x="0" y="251"/>
                    <a:pt x="33" y="277"/>
                  </a:cubicBezTo>
                  <a:lnTo>
                    <a:pt x="33" y="329"/>
                  </a:lnTo>
                  <a:lnTo>
                    <a:pt x="33" y="389"/>
                  </a:lnTo>
                  <a:cubicBezTo>
                    <a:pt x="33" y="415"/>
                    <a:pt x="33" y="441"/>
                    <a:pt x="59" y="441"/>
                  </a:cubicBezTo>
                  <a:cubicBezTo>
                    <a:pt x="59" y="494"/>
                    <a:pt x="59" y="526"/>
                    <a:pt x="86" y="553"/>
                  </a:cubicBezTo>
                  <a:cubicBezTo>
                    <a:pt x="86" y="579"/>
                    <a:pt x="86" y="605"/>
                    <a:pt x="112" y="605"/>
                  </a:cubicBezTo>
                  <a:lnTo>
                    <a:pt x="112" y="553"/>
                  </a:lnTo>
                  <a:lnTo>
                    <a:pt x="112" y="441"/>
                  </a:lnTo>
                  <a:lnTo>
                    <a:pt x="112" y="389"/>
                  </a:lnTo>
                  <a:cubicBezTo>
                    <a:pt x="112" y="362"/>
                    <a:pt x="112" y="329"/>
                    <a:pt x="86" y="329"/>
                  </a:cubicBezTo>
                  <a:lnTo>
                    <a:pt x="86" y="251"/>
                  </a:lnTo>
                  <a:lnTo>
                    <a:pt x="86" y="198"/>
                  </a:lnTo>
                  <a:cubicBezTo>
                    <a:pt x="59" y="165"/>
                    <a:pt x="59" y="139"/>
                    <a:pt x="59" y="113"/>
                  </a:cubicBezTo>
                  <a:cubicBezTo>
                    <a:pt x="33" y="86"/>
                    <a:pt x="33" y="60"/>
                    <a:pt x="33" y="34"/>
                  </a:cubicBezTo>
                  <a:cubicBezTo>
                    <a:pt x="0" y="34"/>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70"/>
            <p:cNvSpPr/>
            <p:nvPr/>
          </p:nvSpPr>
          <p:spPr>
            <a:xfrm>
              <a:off x="6264915" y="1849222"/>
              <a:ext cx="20533" cy="78649"/>
            </a:xfrm>
            <a:custGeom>
              <a:rect b="b" l="l" r="r" t="t"/>
              <a:pathLst>
                <a:path extrusionOk="0" h="632" w="165">
                  <a:moveTo>
                    <a:pt x="0" y="1"/>
                  </a:moveTo>
                  <a:lnTo>
                    <a:pt x="0" y="27"/>
                  </a:lnTo>
                  <a:lnTo>
                    <a:pt x="0" y="106"/>
                  </a:lnTo>
                  <a:cubicBezTo>
                    <a:pt x="27" y="139"/>
                    <a:pt x="27" y="192"/>
                    <a:pt x="27" y="218"/>
                  </a:cubicBezTo>
                  <a:cubicBezTo>
                    <a:pt x="27" y="244"/>
                    <a:pt x="27" y="270"/>
                    <a:pt x="53" y="270"/>
                  </a:cubicBezTo>
                  <a:lnTo>
                    <a:pt x="53" y="356"/>
                  </a:lnTo>
                  <a:cubicBezTo>
                    <a:pt x="53" y="356"/>
                    <a:pt x="79" y="382"/>
                    <a:pt x="79" y="408"/>
                  </a:cubicBezTo>
                  <a:lnTo>
                    <a:pt x="79" y="467"/>
                  </a:lnTo>
                  <a:cubicBezTo>
                    <a:pt x="105" y="494"/>
                    <a:pt x="105" y="546"/>
                    <a:pt x="132" y="573"/>
                  </a:cubicBezTo>
                  <a:cubicBezTo>
                    <a:pt x="132" y="599"/>
                    <a:pt x="132" y="632"/>
                    <a:pt x="165" y="632"/>
                  </a:cubicBezTo>
                  <a:lnTo>
                    <a:pt x="165" y="546"/>
                  </a:lnTo>
                  <a:lnTo>
                    <a:pt x="165" y="467"/>
                  </a:lnTo>
                  <a:cubicBezTo>
                    <a:pt x="132" y="435"/>
                    <a:pt x="132" y="408"/>
                    <a:pt x="132" y="382"/>
                  </a:cubicBezTo>
                  <a:lnTo>
                    <a:pt x="132" y="330"/>
                  </a:lnTo>
                  <a:cubicBezTo>
                    <a:pt x="105" y="303"/>
                    <a:pt x="105" y="270"/>
                    <a:pt x="105" y="270"/>
                  </a:cubicBezTo>
                  <a:cubicBezTo>
                    <a:pt x="105" y="244"/>
                    <a:pt x="105" y="218"/>
                    <a:pt x="79" y="218"/>
                  </a:cubicBezTo>
                  <a:cubicBezTo>
                    <a:pt x="79" y="165"/>
                    <a:pt x="53" y="139"/>
                    <a:pt x="53" y="106"/>
                  </a:cubicBezTo>
                  <a:cubicBezTo>
                    <a:pt x="27" y="80"/>
                    <a:pt x="27" y="54"/>
                    <a:pt x="27" y="27"/>
                  </a:cubicBezTo>
                  <a:cubicBezTo>
                    <a:pt x="0" y="27"/>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70"/>
            <p:cNvSpPr/>
            <p:nvPr/>
          </p:nvSpPr>
          <p:spPr>
            <a:xfrm>
              <a:off x="6285324" y="1859053"/>
              <a:ext cx="23893" cy="72178"/>
            </a:xfrm>
            <a:custGeom>
              <a:rect b="b" l="l" r="r" t="t"/>
              <a:pathLst>
                <a:path extrusionOk="0" h="580" w="192">
                  <a:moveTo>
                    <a:pt x="1" y="1"/>
                  </a:moveTo>
                  <a:lnTo>
                    <a:pt x="1" y="86"/>
                  </a:lnTo>
                  <a:cubicBezTo>
                    <a:pt x="1" y="113"/>
                    <a:pt x="1" y="139"/>
                    <a:pt x="27" y="165"/>
                  </a:cubicBezTo>
                  <a:lnTo>
                    <a:pt x="27" y="224"/>
                  </a:lnTo>
                  <a:cubicBezTo>
                    <a:pt x="27" y="251"/>
                    <a:pt x="53" y="277"/>
                    <a:pt x="53" y="303"/>
                  </a:cubicBezTo>
                  <a:cubicBezTo>
                    <a:pt x="53" y="303"/>
                    <a:pt x="53" y="329"/>
                    <a:pt x="79" y="356"/>
                  </a:cubicBezTo>
                  <a:lnTo>
                    <a:pt x="79" y="415"/>
                  </a:lnTo>
                  <a:cubicBezTo>
                    <a:pt x="106" y="441"/>
                    <a:pt x="106" y="467"/>
                    <a:pt x="132" y="494"/>
                  </a:cubicBezTo>
                  <a:cubicBezTo>
                    <a:pt x="165" y="520"/>
                    <a:pt x="165" y="553"/>
                    <a:pt x="165" y="579"/>
                  </a:cubicBezTo>
                  <a:lnTo>
                    <a:pt x="191" y="579"/>
                  </a:lnTo>
                  <a:lnTo>
                    <a:pt x="191" y="553"/>
                  </a:lnTo>
                  <a:cubicBezTo>
                    <a:pt x="191" y="553"/>
                    <a:pt x="191" y="520"/>
                    <a:pt x="165" y="494"/>
                  </a:cubicBezTo>
                  <a:lnTo>
                    <a:pt x="165" y="388"/>
                  </a:lnTo>
                  <a:cubicBezTo>
                    <a:pt x="132" y="356"/>
                    <a:pt x="132" y="356"/>
                    <a:pt x="132" y="329"/>
                  </a:cubicBezTo>
                  <a:cubicBezTo>
                    <a:pt x="132" y="303"/>
                    <a:pt x="132" y="303"/>
                    <a:pt x="106" y="277"/>
                  </a:cubicBezTo>
                  <a:lnTo>
                    <a:pt x="106" y="224"/>
                  </a:lnTo>
                  <a:cubicBezTo>
                    <a:pt x="79" y="191"/>
                    <a:pt x="79" y="165"/>
                    <a:pt x="79" y="165"/>
                  </a:cubicBezTo>
                  <a:cubicBezTo>
                    <a:pt x="53" y="113"/>
                    <a:pt x="53" y="86"/>
                    <a:pt x="27" y="60"/>
                  </a:cubicBezTo>
                  <a:cubicBezTo>
                    <a:pt x="27" y="27"/>
                    <a:pt x="27"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70"/>
            <p:cNvSpPr/>
            <p:nvPr/>
          </p:nvSpPr>
          <p:spPr>
            <a:xfrm>
              <a:off x="6298391" y="1859053"/>
              <a:ext cx="51645" cy="72178"/>
            </a:xfrm>
            <a:custGeom>
              <a:rect b="b" l="l" r="r" t="t"/>
              <a:pathLst>
                <a:path extrusionOk="0" h="580" w="415">
                  <a:moveTo>
                    <a:pt x="1" y="1"/>
                  </a:moveTo>
                  <a:cubicBezTo>
                    <a:pt x="1" y="27"/>
                    <a:pt x="1" y="60"/>
                    <a:pt x="27" y="86"/>
                  </a:cubicBezTo>
                  <a:cubicBezTo>
                    <a:pt x="27" y="113"/>
                    <a:pt x="60" y="139"/>
                    <a:pt x="86" y="191"/>
                  </a:cubicBezTo>
                  <a:cubicBezTo>
                    <a:pt x="86" y="191"/>
                    <a:pt x="86" y="224"/>
                    <a:pt x="112" y="251"/>
                  </a:cubicBezTo>
                  <a:cubicBezTo>
                    <a:pt x="112" y="277"/>
                    <a:pt x="139" y="277"/>
                    <a:pt x="139" y="303"/>
                  </a:cubicBezTo>
                  <a:lnTo>
                    <a:pt x="191" y="356"/>
                  </a:lnTo>
                  <a:cubicBezTo>
                    <a:pt x="191" y="388"/>
                    <a:pt x="224" y="388"/>
                    <a:pt x="224" y="415"/>
                  </a:cubicBezTo>
                  <a:cubicBezTo>
                    <a:pt x="250" y="441"/>
                    <a:pt x="277" y="467"/>
                    <a:pt x="303" y="494"/>
                  </a:cubicBezTo>
                  <a:cubicBezTo>
                    <a:pt x="329" y="520"/>
                    <a:pt x="356" y="553"/>
                    <a:pt x="388" y="553"/>
                  </a:cubicBezTo>
                  <a:cubicBezTo>
                    <a:pt x="388" y="520"/>
                    <a:pt x="356" y="494"/>
                    <a:pt x="356" y="467"/>
                  </a:cubicBezTo>
                  <a:cubicBezTo>
                    <a:pt x="329" y="441"/>
                    <a:pt x="303" y="415"/>
                    <a:pt x="277" y="388"/>
                  </a:cubicBezTo>
                  <a:cubicBezTo>
                    <a:pt x="277" y="356"/>
                    <a:pt x="250" y="329"/>
                    <a:pt x="250" y="329"/>
                  </a:cubicBezTo>
                  <a:cubicBezTo>
                    <a:pt x="224" y="303"/>
                    <a:pt x="224" y="277"/>
                    <a:pt x="191" y="277"/>
                  </a:cubicBezTo>
                  <a:cubicBezTo>
                    <a:pt x="191" y="251"/>
                    <a:pt x="165" y="224"/>
                    <a:pt x="165" y="224"/>
                  </a:cubicBezTo>
                  <a:cubicBezTo>
                    <a:pt x="165" y="191"/>
                    <a:pt x="139" y="165"/>
                    <a:pt x="139" y="165"/>
                  </a:cubicBezTo>
                  <a:cubicBezTo>
                    <a:pt x="112" y="113"/>
                    <a:pt x="86" y="86"/>
                    <a:pt x="60" y="60"/>
                  </a:cubicBezTo>
                  <a:cubicBezTo>
                    <a:pt x="27" y="27"/>
                    <a:pt x="27" y="1"/>
                    <a:pt x="1" y="1"/>
                  </a:cubicBezTo>
                  <a:close/>
                  <a:moveTo>
                    <a:pt x="388" y="553"/>
                  </a:moveTo>
                  <a:lnTo>
                    <a:pt x="415" y="579"/>
                  </a:lnTo>
                  <a:cubicBezTo>
                    <a:pt x="415" y="579"/>
                    <a:pt x="415" y="553"/>
                    <a:pt x="388" y="553"/>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70"/>
            <p:cNvSpPr/>
            <p:nvPr/>
          </p:nvSpPr>
          <p:spPr>
            <a:xfrm>
              <a:off x="6322160" y="1869755"/>
              <a:ext cx="58116" cy="67947"/>
            </a:xfrm>
            <a:custGeom>
              <a:rect b="b" l="l" r="r" t="t"/>
              <a:pathLst>
                <a:path extrusionOk="0" h="546" w="467">
                  <a:moveTo>
                    <a:pt x="0" y="0"/>
                  </a:moveTo>
                  <a:lnTo>
                    <a:pt x="33" y="27"/>
                  </a:lnTo>
                  <a:cubicBezTo>
                    <a:pt x="33" y="27"/>
                    <a:pt x="59" y="53"/>
                    <a:pt x="86" y="79"/>
                  </a:cubicBezTo>
                  <a:cubicBezTo>
                    <a:pt x="86" y="105"/>
                    <a:pt x="112" y="138"/>
                    <a:pt x="138" y="191"/>
                  </a:cubicBezTo>
                  <a:cubicBezTo>
                    <a:pt x="165" y="191"/>
                    <a:pt x="165" y="217"/>
                    <a:pt x="197" y="243"/>
                  </a:cubicBezTo>
                  <a:cubicBezTo>
                    <a:pt x="197" y="243"/>
                    <a:pt x="224" y="270"/>
                    <a:pt x="250" y="302"/>
                  </a:cubicBezTo>
                  <a:lnTo>
                    <a:pt x="276" y="329"/>
                  </a:lnTo>
                  <a:cubicBezTo>
                    <a:pt x="303" y="355"/>
                    <a:pt x="303" y="381"/>
                    <a:pt x="329" y="381"/>
                  </a:cubicBezTo>
                  <a:cubicBezTo>
                    <a:pt x="362" y="434"/>
                    <a:pt x="388" y="467"/>
                    <a:pt x="414" y="493"/>
                  </a:cubicBezTo>
                  <a:cubicBezTo>
                    <a:pt x="441" y="519"/>
                    <a:pt x="467" y="519"/>
                    <a:pt x="467" y="546"/>
                  </a:cubicBezTo>
                  <a:cubicBezTo>
                    <a:pt x="467" y="519"/>
                    <a:pt x="467" y="493"/>
                    <a:pt x="441" y="467"/>
                  </a:cubicBezTo>
                  <a:cubicBezTo>
                    <a:pt x="414" y="434"/>
                    <a:pt x="414" y="381"/>
                    <a:pt x="388" y="355"/>
                  </a:cubicBezTo>
                  <a:cubicBezTo>
                    <a:pt x="362" y="329"/>
                    <a:pt x="362" y="329"/>
                    <a:pt x="329" y="302"/>
                  </a:cubicBezTo>
                  <a:cubicBezTo>
                    <a:pt x="329" y="270"/>
                    <a:pt x="303" y="270"/>
                    <a:pt x="303" y="243"/>
                  </a:cubicBezTo>
                  <a:cubicBezTo>
                    <a:pt x="276" y="217"/>
                    <a:pt x="250" y="217"/>
                    <a:pt x="250" y="191"/>
                  </a:cubicBezTo>
                  <a:lnTo>
                    <a:pt x="197" y="138"/>
                  </a:lnTo>
                  <a:lnTo>
                    <a:pt x="112" y="53"/>
                  </a:lnTo>
                  <a:cubicBezTo>
                    <a:pt x="86" y="27"/>
                    <a:pt x="59" y="27"/>
                    <a:pt x="3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70"/>
            <p:cNvSpPr/>
            <p:nvPr/>
          </p:nvSpPr>
          <p:spPr>
            <a:xfrm>
              <a:off x="6359742" y="1879586"/>
              <a:ext cx="72054" cy="99058"/>
            </a:xfrm>
            <a:custGeom>
              <a:rect b="b" l="l" r="r" t="t"/>
              <a:pathLst>
                <a:path extrusionOk="0" h="796" w="579">
                  <a:moveTo>
                    <a:pt x="1" y="0"/>
                  </a:moveTo>
                  <a:cubicBezTo>
                    <a:pt x="1" y="0"/>
                    <a:pt x="1" y="26"/>
                    <a:pt x="27" y="26"/>
                  </a:cubicBezTo>
                  <a:lnTo>
                    <a:pt x="1" y="0"/>
                  </a:lnTo>
                  <a:close/>
                  <a:moveTo>
                    <a:pt x="27" y="26"/>
                  </a:moveTo>
                  <a:cubicBezTo>
                    <a:pt x="27" y="59"/>
                    <a:pt x="27" y="59"/>
                    <a:pt x="60" y="86"/>
                  </a:cubicBezTo>
                  <a:lnTo>
                    <a:pt x="86" y="112"/>
                  </a:lnTo>
                  <a:cubicBezTo>
                    <a:pt x="112" y="164"/>
                    <a:pt x="139" y="191"/>
                    <a:pt x="165" y="250"/>
                  </a:cubicBezTo>
                  <a:cubicBezTo>
                    <a:pt x="191" y="276"/>
                    <a:pt x="224" y="302"/>
                    <a:pt x="224" y="329"/>
                  </a:cubicBezTo>
                  <a:cubicBezTo>
                    <a:pt x="250" y="355"/>
                    <a:pt x="250" y="388"/>
                    <a:pt x="276" y="388"/>
                  </a:cubicBezTo>
                  <a:cubicBezTo>
                    <a:pt x="303" y="414"/>
                    <a:pt x="303" y="440"/>
                    <a:pt x="329" y="467"/>
                  </a:cubicBezTo>
                  <a:cubicBezTo>
                    <a:pt x="355" y="493"/>
                    <a:pt x="355" y="519"/>
                    <a:pt x="388" y="552"/>
                  </a:cubicBezTo>
                  <a:cubicBezTo>
                    <a:pt x="414" y="605"/>
                    <a:pt x="441" y="631"/>
                    <a:pt x="467" y="683"/>
                  </a:cubicBezTo>
                  <a:cubicBezTo>
                    <a:pt x="493" y="716"/>
                    <a:pt x="552" y="743"/>
                    <a:pt x="552" y="769"/>
                  </a:cubicBezTo>
                  <a:cubicBezTo>
                    <a:pt x="579" y="769"/>
                    <a:pt x="579" y="795"/>
                    <a:pt x="579" y="795"/>
                  </a:cubicBezTo>
                  <a:lnTo>
                    <a:pt x="579" y="743"/>
                  </a:lnTo>
                  <a:cubicBezTo>
                    <a:pt x="552" y="716"/>
                    <a:pt x="520" y="683"/>
                    <a:pt x="520" y="657"/>
                  </a:cubicBezTo>
                  <a:cubicBezTo>
                    <a:pt x="493" y="605"/>
                    <a:pt x="467" y="578"/>
                    <a:pt x="441" y="519"/>
                  </a:cubicBezTo>
                  <a:cubicBezTo>
                    <a:pt x="414" y="493"/>
                    <a:pt x="414" y="467"/>
                    <a:pt x="388" y="440"/>
                  </a:cubicBezTo>
                  <a:cubicBezTo>
                    <a:pt x="355" y="414"/>
                    <a:pt x="355" y="388"/>
                    <a:pt x="329" y="355"/>
                  </a:cubicBezTo>
                  <a:cubicBezTo>
                    <a:pt x="329" y="329"/>
                    <a:pt x="303" y="302"/>
                    <a:pt x="276" y="276"/>
                  </a:cubicBezTo>
                  <a:cubicBezTo>
                    <a:pt x="276" y="250"/>
                    <a:pt x="250" y="223"/>
                    <a:pt x="224" y="223"/>
                  </a:cubicBezTo>
                  <a:cubicBezTo>
                    <a:pt x="191" y="164"/>
                    <a:pt x="165" y="138"/>
                    <a:pt x="112" y="86"/>
                  </a:cubicBezTo>
                  <a:cubicBezTo>
                    <a:pt x="112" y="86"/>
                    <a:pt x="86" y="59"/>
                    <a:pt x="60" y="59"/>
                  </a:cubicBezTo>
                  <a:lnTo>
                    <a:pt x="27" y="26"/>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70"/>
            <p:cNvSpPr/>
            <p:nvPr/>
          </p:nvSpPr>
          <p:spPr>
            <a:xfrm>
              <a:off x="6400685" y="1896760"/>
              <a:ext cx="58116" cy="95698"/>
            </a:xfrm>
            <a:custGeom>
              <a:rect b="b" l="l" r="r" t="t"/>
              <a:pathLst>
                <a:path extrusionOk="0" h="769" w="467">
                  <a:moveTo>
                    <a:pt x="0" y="0"/>
                  </a:moveTo>
                  <a:cubicBezTo>
                    <a:pt x="0" y="2"/>
                    <a:pt x="1" y="27"/>
                    <a:pt x="26" y="53"/>
                  </a:cubicBezTo>
                  <a:cubicBezTo>
                    <a:pt x="26" y="53"/>
                    <a:pt x="59" y="85"/>
                    <a:pt x="85" y="138"/>
                  </a:cubicBezTo>
                  <a:cubicBezTo>
                    <a:pt x="85" y="164"/>
                    <a:pt x="112" y="217"/>
                    <a:pt x="138" y="250"/>
                  </a:cubicBezTo>
                  <a:cubicBezTo>
                    <a:pt x="164" y="276"/>
                    <a:pt x="191" y="302"/>
                    <a:pt x="191" y="329"/>
                  </a:cubicBezTo>
                  <a:cubicBezTo>
                    <a:pt x="223" y="329"/>
                    <a:pt x="223" y="355"/>
                    <a:pt x="250" y="381"/>
                  </a:cubicBezTo>
                  <a:cubicBezTo>
                    <a:pt x="250" y="414"/>
                    <a:pt x="276" y="440"/>
                    <a:pt x="276" y="467"/>
                  </a:cubicBezTo>
                  <a:cubicBezTo>
                    <a:pt x="302" y="493"/>
                    <a:pt x="302" y="519"/>
                    <a:pt x="329" y="519"/>
                  </a:cubicBezTo>
                  <a:cubicBezTo>
                    <a:pt x="355" y="578"/>
                    <a:pt x="355" y="631"/>
                    <a:pt x="388" y="657"/>
                  </a:cubicBezTo>
                  <a:cubicBezTo>
                    <a:pt x="414" y="683"/>
                    <a:pt x="440" y="710"/>
                    <a:pt x="440" y="743"/>
                  </a:cubicBezTo>
                  <a:lnTo>
                    <a:pt x="467" y="769"/>
                  </a:lnTo>
                  <a:lnTo>
                    <a:pt x="467" y="743"/>
                  </a:lnTo>
                  <a:cubicBezTo>
                    <a:pt x="440" y="710"/>
                    <a:pt x="440" y="683"/>
                    <a:pt x="440" y="631"/>
                  </a:cubicBezTo>
                  <a:cubicBezTo>
                    <a:pt x="414" y="605"/>
                    <a:pt x="414" y="545"/>
                    <a:pt x="388" y="493"/>
                  </a:cubicBezTo>
                  <a:cubicBezTo>
                    <a:pt x="355" y="467"/>
                    <a:pt x="355" y="440"/>
                    <a:pt x="329" y="440"/>
                  </a:cubicBezTo>
                  <a:cubicBezTo>
                    <a:pt x="329" y="414"/>
                    <a:pt x="302" y="381"/>
                    <a:pt x="302" y="355"/>
                  </a:cubicBezTo>
                  <a:cubicBezTo>
                    <a:pt x="276" y="329"/>
                    <a:pt x="276" y="302"/>
                    <a:pt x="250" y="276"/>
                  </a:cubicBezTo>
                  <a:cubicBezTo>
                    <a:pt x="250" y="250"/>
                    <a:pt x="223" y="250"/>
                    <a:pt x="191" y="217"/>
                  </a:cubicBezTo>
                  <a:cubicBezTo>
                    <a:pt x="164" y="164"/>
                    <a:pt x="138" y="138"/>
                    <a:pt x="112" y="112"/>
                  </a:cubicBezTo>
                  <a:cubicBezTo>
                    <a:pt x="85" y="85"/>
                    <a:pt x="59" y="53"/>
                    <a:pt x="26" y="26"/>
                  </a:cubicBezTo>
                  <a:cubicBezTo>
                    <a:pt x="1" y="26"/>
                    <a:pt x="0" y="2"/>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70"/>
            <p:cNvSpPr/>
            <p:nvPr/>
          </p:nvSpPr>
          <p:spPr>
            <a:xfrm>
              <a:off x="6448845" y="1934342"/>
              <a:ext cx="41067" cy="78649"/>
            </a:xfrm>
            <a:custGeom>
              <a:rect b="b" l="l" r="r" t="t"/>
              <a:pathLst>
                <a:path extrusionOk="0" h="632" w="330">
                  <a:moveTo>
                    <a:pt x="1" y="0"/>
                  </a:moveTo>
                  <a:lnTo>
                    <a:pt x="1" y="27"/>
                  </a:lnTo>
                  <a:cubicBezTo>
                    <a:pt x="27" y="53"/>
                    <a:pt x="27" y="79"/>
                    <a:pt x="53" y="112"/>
                  </a:cubicBezTo>
                  <a:cubicBezTo>
                    <a:pt x="53" y="138"/>
                    <a:pt x="80" y="165"/>
                    <a:pt x="80" y="217"/>
                  </a:cubicBezTo>
                  <a:cubicBezTo>
                    <a:pt x="106" y="217"/>
                    <a:pt x="106" y="243"/>
                    <a:pt x="132" y="276"/>
                  </a:cubicBezTo>
                  <a:cubicBezTo>
                    <a:pt x="132" y="276"/>
                    <a:pt x="132" y="303"/>
                    <a:pt x="165" y="329"/>
                  </a:cubicBezTo>
                  <a:cubicBezTo>
                    <a:pt x="165" y="329"/>
                    <a:pt x="165" y="355"/>
                    <a:pt x="191" y="381"/>
                  </a:cubicBezTo>
                  <a:cubicBezTo>
                    <a:pt x="191" y="381"/>
                    <a:pt x="218" y="408"/>
                    <a:pt x="218" y="441"/>
                  </a:cubicBezTo>
                  <a:cubicBezTo>
                    <a:pt x="244" y="467"/>
                    <a:pt x="244" y="493"/>
                    <a:pt x="270" y="519"/>
                  </a:cubicBezTo>
                  <a:cubicBezTo>
                    <a:pt x="296" y="546"/>
                    <a:pt x="296" y="572"/>
                    <a:pt x="296" y="605"/>
                  </a:cubicBezTo>
                  <a:cubicBezTo>
                    <a:pt x="329" y="605"/>
                    <a:pt x="329" y="631"/>
                    <a:pt x="329" y="631"/>
                  </a:cubicBezTo>
                  <a:lnTo>
                    <a:pt x="329" y="605"/>
                  </a:lnTo>
                  <a:cubicBezTo>
                    <a:pt x="329" y="572"/>
                    <a:pt x="329" y="546"/>
                    <a:pt x="296" y="519"/>
                  </a:cubicBezTo>
                  <a:cubicBezTo>
                    <a:pt x="296" y="467"/>
                    <a:pt x="296" y="441"/>
                    <a:pt x="270" y="408"/>
                  </a:cubicBezTo>
                  <a:cubicBezTo>
                    <a:pt x="270" y="381"/>
                    <a:pt x="244" y="355"/>
                    <a:pt x="244" y="355"/>
                  </a:cubicBezTo>
                  <a:cubicBezTo>
                    <a:pt x="244" y="329"/>
                    <a:pt x="218" y="303"/>
                    <a:pt x="218" y="276"/>
                  </a:cubicBezTo>
                  <a:cubicBezTo>
                    <a:pt x="218" y="276"/>
                    <a:pt x="191" y="243"/>
                    <a:pt x="191" y="217"/>
                  </a:cubicBezTo>
                  <a:cubicBezTo>
                    <a:pt x="165" y="217"/>
                    <a:pt x="165" y="191"/>
                    <a:pt x="132" y="165"/>
                  </a:cubicBezTo>
                  <a:cubicBezTo>
                    <a:pt x="132" y="138"/>
                    <a:pt x="106" y="112"/>
                    <a:pt x="80" y="79"/>
                  </a:cubicBezTo>
                  <a:cubicBezTo>
                    <a:pt x="53" y="53"/>
                    <a:pt x="27" y="53"/>
                    <a:pt x="27" y="27"/>
                  </a:cubicBezTo>
                  <a:cubicBezTo>
                    <a:pt x="1" y="27"/>
                    <a:pt x="1"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70"/>
            <p:cNvSpPr/>
            <p:nvPr/>
          </p:nvSpPr>
          <p:spPr>
            <a:xfrm>
              <a:off x="6040043" y="1747052"/>
              <a:ext cx="30365" cy="81885"/>
            </a:xfrm>
            <a:custGeom>
              <a:rect b="b" l="l" r="r" t="t"/>
              <a:pathLst>
                <a:path extrusionOk="0" h="658" w="244">
                  <a:moveTo>
                    <a:pt x="243" y="1"/>
                  </a:moveTo>
                  <a:lnTo>
                    <a:pt x="217" y="27"/>
                  </a:lnTo>
                  <a:cubicBezTo>
                    <a:pt x="217" y="27"/>
                    <a:pt x="217" y="53"/>
                    <a:pt x="191" y="106"/>
                  </a:cubicBezTo>
                  <a:cubicBezTo>
                    <a:pt x="191" y="139"/>
                    <a:pt x="164" y="165"/>
                    <a:pt x="132" y="191"/>
                  </a:cubicBezTo>
                  <a:lnTo>
                    <a:pt x="132" y="270"/>
                  </a:lnTo>
                  <a:cubicBezTo>
                    <a:pt x="105" y="270"/>
                    <a:pt x="105" y="303"/>
                    <a:pt x="105" y="329"/>
                  </a:cubicBezTo>
                  <a:cubicBezTo>
                    <a:pt x="79" y="355"/>
                    <a:pt x="79" y="382"/>
                    <a:pt x="79" y="382"/>
                  </a:cubicBezTo>
                  <a:cubicBezTo>
                    <a:pt x="79" y="408"/>
                    <a:pt x="53" y="434"/>
                    <a:pt x="53" y="467"/>
                  </a:cubicBezTo>
                  <a:cubicBezTo>
                    <a:pt x="26" y="493"/>
                    <a:pt x="26" y="520"/>
                    <a:pt x="26" y="572"/>
                  </a:cubicBezTo>
                  <a:cubicBezTo>
                    <a:pt x="0" y="599"/>
                    <a:pt x="0" y="631"/>
                    <a:pt x="0" y="658"/>
                  </a:cubicBezTo>
                  <a:cubicBezTo>
                    <a:pt x="26" y="631"/>
                    <a:pt x="26" y="599"/>
                    <a:pt x="53" y="572"/>
                  </a:cubicBezTo>
                  <a:cubicBezTo>
                    <a:pt x="79" y="546"/>
                    <a:pt x="79" y="520"/>
                    <a:pt x="105" y="493"/>
                  </a:cubicBezTo>
                  <a:cubicBezTo>
                    <a:pt x="105" y="467"/>
                    <a:pt x="132" y="434"/>
                    <a:pt x="132" y="408"/>
                  </a:cubicBezTo>
                  <a:cubicBezTo>
                    <a:pt x="132" y="408"/>
                    <a:pt x="164" y="382"/>
                    <a:pt x="164" y="355"/>
                  </a:cubicBezTo>
                  <a:cubicBezTo>
                    <a:pt x="164" y="329"/>
                    <a:pt x="191" y="303"/>
                    <a:pt x="191" y="303"/>
                  </a:cubicBezTo>
                  <a:cubicBezTo>
                    <a:pt x="191" y="270"/>
                    <a:pt x="191" y="244"/>
                    <a:pt x="217" y="217"/>
                  </a:cubicBezTo>
                  <a:cubicBezTo>
                    <a:pt x="217" y="191"/>
                    <a:pt x="217" y="139"/>
                    <a:pt x="243" y="106"/>
                  </a:cubicBezTo>
                  <a:lnTo>
                    <a:pt x="243" y="27"/>
                  </a:lnTo>
                  <a:lnTo>
                    <a:pt x="24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70"/>
            <p:cNvSpPr/>
            <p:nvPr/>
          </p:nvSpPr>
          <p:spPr>
            <a:xfrm>
              <a:off x="6070283" y="1729879"/>
              <a:ext cx="27129" cy="61476"/>
            </a:xfrm>
            <a:custGeom>
              <a:rect b="b" l="l" r="r" t="t"/>
              <a:pathLst>
                <a:path extrusionOk="0" h="494" w="218">
                  <a:moveTo>
                    <a:pt x="217" y="1"/>
                  </a:moveTo>
                  <a:cubicBezTo>
                    <a:pt x="217" y="1"/>
                    <a:pt x="217" y="27"/>
                    <a:pt x="191" y="27"/>
                  </a:cubicBezTo>
                  <a:cubicBezTo>
                    <a:pt x="191" y="27"/>
                    <a:pt x="191" y="53"/>
                    <a:pt x="165" y="79"/>
                  </a:cubicBezTo>
                  <a:cubicBezTo>
                    <a:pt x="138" y="112"/>
                    <a:pt x="138" y="139"/>
                    <a:pt x="112" y="165"/>
                  </a:cubicBezTo>
                  <a:lnTo>
                    <a:pt x="112" y="191"/>
                  </a:lnTo>
                  <a:cubicBezTo>
                    <a:pt x="86" y="217"/>
                    <a:pt x="86" y="217"/>
                    <a:pt x="86" y="244"/>
                  </a:cubicBezTo>
                  <a:cubicBezTo>
                    <a:pt x="86" y="244"/>
                    <a:pt x="53" y="277"/>
                    <a:pt x="53" y="303"/>
                  </a:cubicBezTo>
                  <a:lnTo>
                    <a:pt x="53" y="329"/>
                  </a:lnTo>
                  <a:cubicBezTo>
                    <a:pt x="27" y="355"/>
                    <a:pt x="27" y="382"/>
                    <a:pt x="27" y="408"/>
                  </a:cubicBezTo>
                  <a:cubicBezTo>
                    <a:pt x="0" y="441"/>
                    <a:pt x="0" y="467"/>
                    <a:pt x="0" y="467"/>
                  </a:cubicBezTo>
                  <a:lnTo>
                    <a:pt x="0" y="493"/>
                  </a:lnTo>
                  <a:lnTo>
                    <a:pt x="27" y="493"/>
                  </a:lnTo>
                  <a:cubicBezTo>
                    <a:pt x="27" y="467"/>
                    <a:pt x="53" y="467"/>
                    <a:pt x="53" y="441"/>
                  </a:cubicBezTo>
                  <a:cubicBezTo>
                    <a:pt x="86" y="408"/>
                    <a:pt x="86" y="382"/>
                    <a:pt x="112" y="355"/>
                  </a:cubicBezTo>
                  <a:lnTo>
                    <a:pt x="112" y="329"/>
                  </a:lnTo>
                  <a:cubicBezTo>
                    <a:pt x="138" y="303"/>
                    <a:pt x="138" y="277"/>
                    <a:pt x="138" y="277"/>
                  </a:cubicBezTo>
                  <a:cubicBezTo>
                    <a:pt x="138" y="244"/>
                    <a:pt x="165" y="244"/>
                    <a:pt x="165" y="217"/>
                  </a:cubicBezTo>
                  <a:cubicBezTo>
                    <a:pt x="165" y="217"/>
                    <a:pt x="165" y="191"/>
                    <a:pt x="191" y="191"/>
                  </a:cubicBezTo>
                  <a:lnTo>
                    <a:pt x="191" y="79"/>
                  </a:lnTo>
                  <a:cubicBezTo>
                    <a:pt x="217" y="79"/>
                    <a:pt x="217" y="53"/>
                    <a:pt x="217" y="27"/>
                  </a:cubicBezTo>
                  <a:lnTo>
                    <a:pt x="21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70"/>
            <p:cNvSpPr/>
            <p:nvPr/>
          </p:nvSpPr>
          <p:spPr>
            <a:xfrm>
              <a:off x="6097288" y="1712705"/>
              <a:ext cx="31111" cy="61476"/>
            </a:xfrm>
            <a:custGeom>
              <a:rect b="b" l="l" r="r" t="t"/>
              <a:pathLst>
                <a:path extrusionOk="0" h="494" w="250">
                  <a:moveTo>
                    <a:pt x="250" y="1"/>
                  </a:moveTo>
                  <a:lnTo>
                    <a:pt x="224" y="27"/>
                  </a:lnTo>
                  <a:cubicBezTo>
                    <a:pt x="250" y="27"/>
                    <a:pt x="250" y="1"/>
                    <a:pt x="250" y="1"/>
                  </a:cubicBezTo>
                  <a:close/>
                  <a:moveTo>
                    <a:pt x="224" y="27"/>
                  </a:moveTo>
                  <a:cubicBezTo>
                    <a:pt x="224" y="27"/>
                    <a:pt x="197" y="53"/>
                    <a:pt x="164" y="86"/>
                  </a:cubicBezTo>
                  <a:cubicBezTo>
                    <a:pt x="164" y="86"/>
                    <a:pt x="138" y="112"/>
                    <a:pt x="138" y="139"/>
                  </a:cubicBezTo>
                  <a:cubicBezTo>
                    <a:pt x="112" y="165"/>
                    <a:pt x="112" y="165"/>
                    <a:pt x="112" y="191"/>
                  </a:cubicBezTo>
                  <a:cubicBezTo>
                    <a:pt x="86" y="191"/>
                    <a:pt x="86" y="217"/>
                    <a:pt x="86" y="217"/>
                  </a:cubicBezTo>
                  <a:cubicBezTo>
                    <a:pt x="86" y="250"/>
                    <a:pt x="59" y="250"/>
                    <a:pt x="59" y="277"/>
                  </a:cubicBezTo>
                  <a:lnTo>
                    <a:pt x="59" y="329"/>
                  </a:lnTo>
                  <a:cubicBezTo>
                    <a:pt x="33" y="355"/>
                    <a:pt x="33" y="382"/>
                    <a:pt x="33" y="415"/>
                  </a:cubicBezTo>
                  <a:cubicBezTo>
                    <a:pt x="0" y="415"/>
                    <a:pt x="0" y="441"/>
                    <a:pt x="0" y="467"/>
                  </a:cubicBezTo>
                  <a:lnTo>
                    <a:pt x="0" y="493"/>
                  </a:lnTo>
                  <a:cubicBezTo>
                    <a:pt x="0" y="493"/>
                    <a:pt x="0" y="467"/>
                    <a:pt x="33" y="467"/>
                  </a:cubicBezTo>
                  <a:cubicBezTo>
                    <a:pt x="33" y="441"/>
                    <a:pt x="59" y="441"/>
                    <a:pt x="59" y="415"/>
                  </a:cubicBezTo>
                  <a:cubicBezTo>
                    <a:pt x="86" y="382"/>
                    <a:pt x="86" y="355"/>
                    <a:pt x="112" y="355"/>
                  </a:cubicBezTo>
                  <a:lnTo>
                    <a:pt x="112" y="303"/>
                  </a:lnTo>
                  <a:cubicBezTo>
                    <a:pt x="138" y="277"/>
                    <a:pt x="138" y="277"/>
                    <a:pt x="138" y="250"/>
                  </a:cubicBezTo>
                  <a:lnTo>
                    <a:pt x="164" y="217"/>
                  </a:lnTo>
                  <a:cubicBezTo>
                    <a:pt x="164" y="191"/>
                    <a:pt x="164" y="191"/>
                    <a:pt x="197" y="165"/>
                  </a:cubicBezTo>
                  <a:cubicBezTo>
                    <a:pt x="197" y="139"/>
                    <a:pt x="197" y="112"/>
                    <a:pt x="224" y="86"/>
                  </a:cubicBezTo>
                  <a:lnTo>
                    <a:pt x="224" y="27"/>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70"/>
            <p:cNvSpPr/>
            <p:nvPr/>
          </p:nvSpPr>
          <p:spPr>
            <a:xfrm>
              <a:off x="6125039" y="1709470"/>
              <a:ext cx="30365" cy="44302"/>
            </a:xfrm>
            <a:custGeom>
              <a:rect b="b" l="l" r="r" t="t"/>
              <a:pathLst>
                <a:path extrusionOk="0" h="356" w="244">
                  <a:moveTo>
                    <a:pt x="244" y="0"/>
                  </a:moveTo>
                  <a:lnTo>
                    <a:pt x="217" y="27"/>
                  </a:lnTo>
                  <a:cubicBezTo>
                    <a:pt x="217" y="27"/>
                    <a:pt x="191" y="27"/>
                    <a:pt x="191" y="53"/>
                  </a:cubicBezTo>
                  <a:cubicBezTo>
                    <a:pt x="165" y="53"/>
                    <a:pt x="165" y="79"/>
                    <a:pt x="139" y="112"/>
                  </a:cubicBezTo>
                  <a:lnTo>
                    <a:pt x="106" y="138"/>
                  </a:lnTo>
                  <a:lnTo>
                    <a:pt x="106" y="165"/>
                  </a:lnTo>
                  <a:cubicBezTo>
                    <a:pt x="79" y="165"/>
                    <a:pt x="79" y="191"/>
                    <a:pt x="79" y="191"/>
                  </a:cubicBezTo>
                  <a:lnTo>
                    <a:pt x="53" y="217"/>
                  </a:lnTo>
                  <a:cubicBezTo>
                    <a:pt x="53" y="243"/>
                    <a:pt x="27" y="276"/>
                    <a:pt x="27" y="303"/>
                  </a:cubicBezTo>
                  <a:cubicBezTo>
                    <a:pt x="27" y="303"/>
                    <a:pt x="27" y="329"/>
                    <a:pt x="1" y="329"/>
                  </a:cubicBezTo>
                  <a:lnTo>
                    <a:pt x="1" y="355"/>
                  </a:lnTo>
                  <a:lnTo>
                    <a:pt x="27" y="355"/>
                  </a:lnTo>
                  <a:cubicBezTo>
                    <a:pt x="27" y="329"/>
                    <a:pt x="53" y="329"/>
                    <a:pt x="53" y="303"/>
                  </a:cubicBezTo>
                  <a:cubicBezTo>
                    <a:pt x="79" y="303"/>
                    <a:pt x="79" y="276"/>
                    <a:pt x="106" y="276"/>
                  </a:cubicBezTo>
                  <a:cubicBezTo>
                    <a:pt x="106" y="243"/>
                    <a:pt x="139" y="243"/>
                    <a:pt x="139" y="217"/>
                  </a:cubicBezTo>
                  <a:lnTo>
                    <a:pt x="165" y="191"/>
                  </a:lnTo>
                  <a:lnTo>
                    <a:pt x="165" y="165"/>
                  </a:lnTo>
                  <a:cubicBezTo>
                    <a:pt x="191" y="165"/>
                    <a:pt x="191" y="138"/>
                    <a:pt x="191" y="138"/>
                  </a:cubicBezTo>
                  <a:cubicBezTo>
                    <a:pt x="217" y="112"/>
                    <a:pt x="217" y="79"/>
                    <a:pt x="217" y="79"/>
                  </a:cubicBezTo>
                  <a:cubicBezTo>
                    <a:pt x="217" y="53"/>
                    <a:pt x="244" y="27"/>
                    <a:pt x="244" y="27"/>
                  </a:cubicBezTo>
                  <a:lnTo>
                    <a:pt x="244"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70"/>
            <p:cNvSpPr/>
            <p:nvPr/>
          </p:nvSpPr>
          <p:spPr>
            <a:xfrm>
              <a:off x="6152044" y="1719301"/>
              <a:ext cx="27129" cy="27876"/>
            </a:xfrm>
            <a:custGeom>
              <a:rect b="b" l="l" r="r" t="t"/>
              <a:pathLst>
                <a:path extrusionOk="0" h="224" w="218">
                  <a:moveTo>
                    <a:pt x="191" y="0"/>
                  </a:moveTo>
                  <a:lnTo>
                    <a:pt x="138" y="59"/>
                  </a:lnTo>
                  <a:lnTo>
                    <a:pt x="112" y="59"/>
                  </a:lnTo>
                  <a:lnTo>
                    <a:pt x="112" y="86"/>
                  </a:lnTo>
                  <a:lnTo>
                    <a:pt x="86" y="112"/>
                  </a:lnTo>
                  <a:cubicBezTo>
                    <a:pt x="86" y="112"/>
                    <a:pt x="53" y="112"/>
                    <a:pt x="53" y="138"/>
                  </a:cubicBezTo>
                  <a:lnTo>
                    <a:pt x="27" y="164"/>
                  </a:lnTo>
                  <a:cubicBezTo>
                    <a:pt x="27" y="197"/>
                    <a:pt x="0" y="197"/>
                    <a:pt x="0" y="224"/>
                  </a:cubicBezTo>
                  <a:lnTo>
                    <a:pt x="27" y="224"/>
                  </a:lnTo>
                  <a:lnTo>
                    <a:pt x="53" y="197"/>
                  </a:lnTo>
                  <a:cubicBezTo>
                    <a:pt x="86" y="197"/>
                    <a:pt x="86" y="197"/>
                    <a:pt x="112" y="164"/>
                  </a:cubicBezTo>
                  <a:lnTo>
                    <a:pt x="138" y="164"/>
                  </a:lnTo>
                  <a:lnTo>
                    <a:pt x="138" y="138"/>
                  </a:lnTo>
                  <a:cubicBezTo>
                    <a:pt x="165" y="138"/>
                    <a:pt x="165" y="112"/>
                    <a:pt x="165" y="112"/>
                  </a:cubicBezTo>
                  <a:lnTo>
                    <a:pt x="191" y="86"/>
                  </a:lnTo>
                  <a:cubicBezTo>
                    <a:pt x="191" y="86"/>
                    <a:pt x="217" y="59"/>
                    <a:pt x="217" y="33"/>
                  </a:cubicBezTo>
                  <a:lnTo>
                    <a:pt x="21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70"/>
            <p:cNvSpPr/>
            <p:nvPr/>
          </p:nvSpPr>
          <p:spPr>
            <a:xfrm>
              <a:off x="6186390" y="1719301"/>
              <a:ext cx="23769" cy="20533"/>
            </a:xfrm>
            <a:custGeom>
              <a:rect b="b" l="l" r="r" t="t"/>
              <a:pathLst>
                <a:path extrusionOk="0" h="165" w="191">
                  <a:moveTo>
                    <a:pt x="138" y="0"/>
                  </a:moveTo>
                  <a:lnTo>
                    <a:pt x="106" y="33"/>
                  </a:lnTo>
                  <a:lnTo>
                    <a:pt x="79" y="33"/>
                  </a:lnTo>
                  <a:lnTo>
                    <a:pt x="53" y="59"/>
                  </a:lnTo>
                  <a:cubicBezTo>
                    <a:pt x="53" y="86"/>
                    <a:pt x="27" y="86"/>
                    <a:pt x="27" y="86"/>
                  </a:cubicBezTo>
                  <a:cubicBezTo>
                    <a:pt x="27" y="112"/>
                    <a:pt x="27" y="112"/>
                    <a:pt x="0" y="112"/>
                  </a:cubicBezTo>
                  <a:lnTo>
                    <a:pt x="0" y="164"/>
                  </a:lnTo>
                  <a:lnTo>
                    <a:pt x="27" y="164"/>
                  </a:lnTo>
                  <a:lnTo>
                    <a:pt x="53" y="138"/>
                  </a:lnTo>
                  <a:lnTo>
                    <a:pt x="79" y="138"/>
                  </a:lnTo>
                  <a:lnTo>
                    <a:pt x="79" y="112"/>
                  </a:lnTo>
                  <a:lnTo>
                    <a:pt x="106" y="112"/>
                  </a:lnTo>
                  <a:lnTo>
                    <a:pt x="138" y="86"/>
                  </a:lnTo>
                  <a:cubicBezTo>
                    <a:pt x="138" y="59"/>
                    <a:pt x="165" y="59"/>
                    <a:pt x="165" y="59"/>
                  </a:cubicBezTo>
                  <a:cubicBezTo>
                    <a:pt x="165" y="33"/>
                    <a:pt x="165" y="33"/>
                    <a:pt x="191" y="33"/>
                  </a:cubicBezTo>
                  <a:lnTo>
                    <a:pt x="19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70"/>
            <p:cNvSpPr/>
            <p:nvPr/>
          </p:nvSpPr>
          <p:spPr>
            <a:xfrm>
              <a:off x="6219866" y="1729879"/>
              <a:ext cx="17298" cy="9956"/>
            </a:xfrm>
            <a:custGeom>
              <a:rect b="b" l="l" r="r" t="t"/>
              <a:pathLst>
                <a:path extrusionOk="0" h="80" w="139">
                  <a:moveTo>
                    <a:pt x="60" y="1"/>
                  </a:moveTo>
                  <a:lnTo>
                    <a:pt x="34" y="27"/>
                  </a:lnTo>
                  <a:lnTo>
                    <a:pt x="34" y="53"/>
                  </a:lnTo>
                  <a:cubicBezTo>
                    <a:pt x="1" y="53"/>
                    <a:pt x="1" y="53"/>
                    <a:pt x="1" y="79"/>
                  </a:cubicBezTo>
                  <a:lnTo>
                    <a:pt x="86" y="79"/>
                  </a:lnTo>
                  <a:lnTo>
                    <a:pt x="86" y="53"/>
                  </a:lnTo>
                  <a:lnTo>
                    <a:pt x="113" y="53"/>
                  </a:lnTo>
                  <a:cubicBezTo>
                    <a:pt x="113" y="27"/>
                    <a:pt x="139" y="27"/>
                    <a:pt x="139" y="27"/>
                  </a:cubicBezTo>
                  <a:lnTo>
                    <a:pt x="139"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70"/>
            <p:cNvSpPr/>
            <p:nvPr/>
          </p:nvSpPr>
          <p:spPr>
            <a:xfrm>
              <a:off x="6012167" y="1563123"/>
              <a:ext cx="75414" cy="125938"/>
            </a:xfrm>
            <a:custGeom>
              <a:rect b="b" l="l" r="r" t="t"/>
              <a:pathLst>
                <a:path extrusionOk="0" h="1012" w="606">
                  <a:moveTo>
                    <a:pt x="605" y="0"/>
                  </a:moveTo>
                  <a:lnTo>
                    <a:pt x="605" y="0"/>
                  </a:lnTo>
                  <a:cubicBezTo>
                    <a:pt x="579" y="26"/>
                    <a:pt x="520" y="53"/>
                    <a:pt x="494" y="79"/>
                  </a:cubicBezTo>
                  <a:cubicBezTo>
                    <a:pt x="441" y="105"/>
                    <a:pt x="388" y="164"/>
                    <a:pt x="356" y="217"/>
                  </a:cubicBezTo>
                  <a:cubicBezTo>
                    <a:pt x="329" y="243"/>
                    <a:pt x="303" y="269"/>
                    <a:pt x="277" y="329"/>
                  </a:cubicBezTo>
                  <a:cubicBezTo>
                    <a:pt x="250" y="355"/>
                    <a:pt x="250" y="381"/>
                    <a:pt x="224" y="407"/>
                  </a:cubicBezTo>
                  <a:cubicBezTo>
                    <a:pt x="191" y="467"/>
                    <a:pt x="191" y="493"/>
                    <a:pt x="165" y="519"/>
                  </a:cubicBezTo>
                  <a:cubicBezTo>
                    <a:pt x="165" y="572"/>
                    <a:pt x="139" y="598"/>
                    <a:pt x="139" y="631"/>
                  </a:cubicBezTo>
                  <a:cubicBezTo>
                    <a:pt x="112" y="710"/>
                    <a:pt x="86" y="762"/>
                    <a:pt x="86" y="821"/>
                  </a:cubicBezTo>
                  <a:cubicBezTo>
                    <a:pt x="60" y="874"/>
                    <a:pt x="60" y="927"/>
                    <a:pt x="27" y="959"/>
                  </a:cubicBezTo>
                  <a:cubicBezTo>
                    <a:pt x="27" y="986"/>
                    <a:pt x="1" y="1012"/>
                    <a:pt x="1" y="1012"/>
                  </a:cubicBezTo>
                  <a:lnTo>
                    <a:pt x="60" y="959"/>
                  </a:lnTo>
                  <a:cubicBezTo>
                    <a:pt x="60" y="927"/>
                    <a:pt x="86" y="900"/>
                    <a:pt x="112" y="848"/>
                  </a:cubicBezTo>
                  <a:cubicBezTo>
                    <a:pt x="139" y="795"/>
                    <a:pt x="165" y="710"/>
                    <a:pt x="191" y="657"/>
                  </a:cubicBezTo>
                  <a:cubicBezTo>
                    <a:pt x="191" y="631"/>
                    <a:pt x="224" y="572"/>
                    <a:pt x="224" y="545"/>
                  </a:cubicBezTo>
                  <a:cubicBezTo>
                    <a:pt x="250" y="519"/>
                    <a:pt x="277" y="493"/>
                    <a:pt x="277" y="467"/>
                  </a:cubicBezTo>
                  <a:cubicBezTo>
                    <a:pt x="303" y="407"/>
                    <a:pt x="329" y="381"/>
                    <a:pt x="329" y="355"/>
                  </a:cubicBezTo>
                  <a:cubicBezTo>
                    <a:pt x="356" y="329"/>
                    <a:pt x="388" y="302"/>
                    <a:pt x="388" y="269"/>
                  </a:cubicBezTo>
                  <a:cubicBezTo>
                    <a:pt x="441" y="217"/>
                    <a:pt x="467" y="164"/>
                    <a:pt x="520" y="105"/>
                  </a:cubicBezTo>
                  <a:cubicBezTo>
                    <a:pt x="553" y="53"/>
                    <a:pt x="579" y="26"/>
                    <a:pt x="60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70"/>
            <p:cNvSpPr/>
            <p:nvPr/>
          </p:nvSpPr>
          <p:spPr>
            <a:xfrm>
              <a:off x="6063688" y="1525416"/>
              <a:ext cx="85245" cy="105654"/>
            </a:xfrm>
            <a:custGeom>
              <a:rect b="b" l="l" r="r" t="t"/>
              <a:pathLst>
                <a:path extrusionOk="0" h="849" w="685">
                  <a:moveTo>
                    <a:pt x="684" y="1"/>
                  </a:moveTo>
                  <a:lnTo>
                    <a:pt x="684" y="1"/>
                  </a:lnTo>
                  <a:cubicBezTo>
                    <a:pt x="684" y="1"/>
                    <a:pt x="658" y="1"/>
                    <a:pt x="658" y="27"/>
                  </a:cubicBezTo>
                  <a:lnTo>
                    <a:pt x="684" y="1"/>
                  </a:lnTo>
                  <a:close/>
                  <a:moveTo>
                    <a:pt x="658" y="27"/>
                  </a:moveTo>
                  <a:cubicBezTo>
                    <a:pt x="632" y="27"/>
                    <a:pt x="572" y="53"/>
                    <a:pt x="546" y="80"/>
                  </a:cubicBezTo>
                  <a:cubicBezTo>
                    <a:pt x="494" y="112"/>
                    <a:pt x="467" y="165"/>
                    <a:pt x="408" y="191"/>
                  </a:cubicBezTo>
                  <a:cubicBezTo>
                    <a:pt x="382" y="218"/>
                    <a:pt x="356" y="244"/>
                    <a:pt x="329" y="277"/>
                  </a:cubicBezTo>
                  <a:cubicBezTo>
                    <a:pt x="303" y="303"/>
                    <a:pt x="270" y="329"/>
                    <a:pt x="244" y="356"/>
                  </a:cubicBezTo>
                  <a:cubicBezTo>
                    <a:pt x="244" y="382"/>
                    <a:pt x="218" y="408"/>
                    <a:pt x="191" y="441"/>
                  </a:cubicBezTo>
                  <a:cubicBezTo>
                    <a:pt x="165" y="467"/>
                    <a:pt x="165" y="494"/>
                    <a:pt x="139" y="520"/>
                  </a:cubicBezTo>
                  <a:cubicBezTo>
                    <a:pt x="106" y="572"/>
                    <a:pt x="80" y="632"/>
                    <a:pt x="53" y="684"/>
                  </a:cubicBezTo>
                  <a:cubicBezTo>
                    <a:pt x="27" y="710"/>
                    <a:pt x="27" y="710"/>
                    <a:pt x="27" y="737"/>
                  </a:cubicBezTo>
                  <a:cubicBezTo>
                    <a:pt x="27" y="770"/>
                    <a:pt x="1" y="770"/>
                    <a:pt x="1" y="796"/>
                  </a:cubicBezTo>
                  <a:lnTo>
                    <a:pt x="1" y="848"/>
                  </a:lnTo>
                  <a:cubicBezTo>
                    <a:pt x="1" y="848"/>
                    <a:pt x="1" y="822"/>
                    <a:pt x="27" y="796"/>
                  </a:cubicBezTo>
                  <a:cubicBezTo>
                    <a:pt x="27" y="796"/>
                    <a:pt x="27" y="770"/>
                    <a:pt x="53" y="737"/>
                  </a:cubicBezTo>
                  <a:cubicBezTo>
                    <a:pt x="53" y="737"/>
                    <a:pt x="80" y="710"/>
                    <a:pt x="80" y="684"/>
                  </a:cubicBezTo>
                  <a:cubicBezTo>
                    <a:pt x="106" y="658"/>
                    <a:pt x="139" y="605"/>
                    <a:pt x="191" y="546"/>
                  </a:cubicBezTo>
                  <a:cubicBezTo>
                    <a:pt x="218" y="520"/>
                    <a:pt x="218" y="494"/>
                    <a:pt x="244" y="467"/>
                  </a:cubicBezTo>
                  <a:cubicBezTo>
                    <a:pt x="270" y="441"/>
                    <a:pt x="303" y="408"/>
                    <a:pt x="303" y="408"/>
                  </a:cubicBezTo>
                  <a:cubicBezTo>
                    <a:pt x="329" y="382"/>
                    <a:pt x="356" y="356"/>
                    <a:pt x="382" y="329"/>
                  </a:cubicBezTo>
                  <a:cubicBezTo>
                    <a:pt x="408" y="303"/>
                    <a:pt x="434" y="277"/>
                    <a:pt x="434" y="244"/>
                  </a:cubicBezTo>
                  <a:cubicBezTo>
                    <a:pt x="494" y="191"/>
                    <a:pt x="546" y="165"/>
                    <a:pt x="572" y="112"/>
                  </a:cubicBezTo>
                  <a:cubicBezTo>
                    <a:pt x="599" y="80"/>
                    <a:pt x="632" y="53"/>
                    <a:pt x="658"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70"/>
            <p:cNvSpPr/>
            <p:nvPr/>
          </p:nvSpPr>
          <p:spPr>
            <a:xfrm>
              <a:off x="6107866" y="1501771"/>
              <a:ext cx="91716" cy="85120"/>
            </a:xfrm>
            <a:custGeom>
              <a:rect b="b" l="l" r="r" t="t"/>
              <a:pathLst>
                <a:path extrusionOk="0" h="684" w="737">
                  <a:moveTo>
                    <a:pt x="710" y="0"/>
                  </a:moveTo>
                  <a:cubicBezTo>
                    <a:pt x="684" y="26"/>
                    <a:pt x="658" y="53"/>
                    <a:pt x="605" y="79"/>
                  </a:cubicBezTo>
                  <a:cubicBezTo>
                    <a:pt x="572" y="105"/>
                    <a:pt x="520" y="138"/>
                    <a:pt x="467" y="164"/>
                  </a:cubicBezTo>
                  <a:cubicBezTo>
                    <a:pt x="441" y="191"/>
                    <a:pt x="408" y="217"/>
                    <a:pt x="382" y="243"/>
                  </a:cubicBezTo>
                  <a:cubicBezTo>
                    <a:pt x="355" y="243"/>
                    <a:pt x="329" y="270"/>
                    <a:pt x="329" y="302"/>
                  </a:cubicBezTo>
                  <a:cubicBezTo>
                    <a:pt x="303" y="329"/>
                    <a:pt x="277" y="355"/>
                    <a:pt x="244" y="381"/>
                  </a:cubicBezTo>
                  <a:cubicBezTo>
                    <a:pt x="217" y="408"/>
                    <a:pt x="191" y="408"/>
                    <a:pt x="165" y="434"/>
                  </a:cubicBezTo>
                  <a:cubicBezTo>
                    <a:pt x="139" y="493"/>
                    <a:pt x="112" y="546"/>
                    <a:pt x="79" y="572"/>
                  </a:cubicBezTo>
                  <a:cubicBezTo>
                    <a:pt x="27" y="631"/>
                    <a:pt x="27" y="657"/>
                    <a:pt x="1" y="684"/>
                  </a:cubicBezTo>
                  <a:cubicBezTo>
                    <a:pt x="27" y="657"/>
                    <a:pt x="53" y="631"/>
                    <a:pt x="112" y="598"/>
                  </a:cubicBezTo>
                  <a:cubicBezTo>
                    <a:pt x="139" y="572"/>
                    <a:pt x="191" y="519"/>
                    <a:pt x="217" y="493"/>
                  </a:cubicBezTo>
                  <a:cubicBezTo>
                    <a:pt x="244" y="467"/>
                    <a:pt x="277" y="434"/>
                    <a:pt x="303" y="408"/>
                  </a:cubicBezTo>
                  <a:cubicBezTo>
                    <a:pt x="329" y="408"/>
                    <a:pt x="329" y="381"/>
                    <a:pt x="355" y="355"/>
                  </a:cubicBezTo>
                  <a:cubicBezTo>
                    <a:pt x="382" y="329"/>
                    <a:pt x="408" y="302"/>
                    <a:pt x="441" y="302"/>
                  </a:cubicBezTo>
                  <a:cubicBezTo>
                    <a:pt x="467" y="270"/>
                    <a:pt x="493" y="243"/>
                    <a:pt x="493" y="217"/>
                  </a:cubicBezTo>
                  <a:cubicBezTo>
                    <a:pt x="546" y="191"/>
                    <a:pt x="605" y="138"/>
                    <a:pt x="631" y="105"/>
                  </a:cubicBezTo>
                  <a:cubicBezTo>
                    <a:pt x="658" y="79"/>
                    <a:pt x="710" y="53"/>
                    <a:pt x="710" y="26"/>
                  </a:cubicBezTo>
                  <a:lnTo>
                    <a:pt x="73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70"/>
            <p:cNvSpPr/>
            <p:nvPr/>
          </p:nvSpPr>
          <p:spPr>
            <a:xfrm>
              <a:off x="6152044" y="1498411"/>
              <a:ext cx="81885" cy="68071"/>
            </a:xfrm>
            <a:custGeom>
              <a:rect b="b" l="l" r="r" t="t"/>
              <a:pathLst>
                <a:path extrusionOk="0" h="547" w="658">
                  <a:moveTo>
                    <a:pt x="631" y="1"/>
                  </a:moveTo>
                  <a:cubicBezTo>
                    <a:pt x="605" y="1"/>
                    <a:pt x="579" y="27"/>
                    <a:pt x="520" y="53"/>
                  </a:cubicBezTo>
                  <a:cubicBezTo>
                    <a:pt x="493" y="53"/>
                    <a:pt x="441" y="80"/>
                    <a:pt x="414" y="106"/>
                  </a:cubicBezTo>
                  <a:cubicBezTo>
                    <a:pt x="382" y="132"/>
                    <a:pt x="355" y="132"/>
                    <a:pt x="329" y="165"/>
                  </a:cubicBezTo>
                  <a:cubicBezTo>
                    <a:pt x="329" y="191"/>
                    <a:pt x="303" y="191"/>
                    <a:pt x="276" y="218"/>
                  </a:cubicBezTo>
                  <a:lnTo>
                    <a:pt x="217" y="270"/>
                  </a:lnTo>
                  <a:cubicBezTo>
                    <a:pt x="191" y="297"/>
                    <a:pt x="165" y="297"/>
                    <a:pt x="165" y="329"/>
                  </a:cubicBezTo>
                  <a:lnTo>
                    <a:pt x="53" y="435"/>
                  </a:lnTo>
                  <a:cubicBezTo>
                    <a:pt x="53" y="461"/>
                    <a:pt x="27" y="520"/>
                    <a:pt x="0" y="520"/>
                  </a:cubicBezTo>
                  <a:lnTo>
                    <a:pt x="0" y="546"/>
                  </a:lnTo>
                  <a:lnTo>
                    <a:pt x="27" y="546"/>
                  </a:lnTo>
                  <a:cubicBezTo>
                    <a:pt x="27" y="520"/>
                    <a:pt x="53" y="494"/>
                    <a:pt x="112" y="461"/>
                  </a:cubicBezTo>
                  <a:lnTo>
                    <a:pt x="191" y="382"/>
                  </a:lnTo>
                  <a:cubicBezTo>
                    <a:pt x="217" y="356"/>
                    <a:pt x="250" y="356"/>
                    <a:pt x="276" y="329"/>
                  </a:cubicBezTo>
                  <a:cubicBezTo>
                    <a:pt x="276" y="297"/>
                    <a:pt x="303" y="297"/>
                    <a:pt x="329" y="270"/>
                  </a:cubicBezTo>
                  <a:cubicBezTo>
                    <a:pt x="329" y="244"/>
                    <a:pt x="355" y="244"/>
                    <a:pt x="382" y="218"/>
                  </a:cubicBezTo>
                  <a:cubicBezTo>
                    <a:pt x="414" y="191"/>
                    <a:pt x="414" y="191"/>
                    <a:pt x="441" y="165"/>
                  </a:cubicBezTo>
                  <a:cubicBezTo>
                    <a:pt x="493" y="132"/>
                    <a:pt x="520" y="106"/>
                    <a:pt x="546" y="80"/>
                  </a:cubicBezTo>
                  <a:cubicBezTo>
                    <a:pt x="579" y="53"/>
                    <a:pt x="605" y="27"/>
                    <a:pt x="631" y="27"/>
                  </a:cubicBezTo>
                  <a:lnTo>
                    <a:pt x="658"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70"/>
            <p:cNvSpPr/>
            <p:nvPr/>
          </p:nvSpPr>
          <p:spPr>
            <a:xfrm>
              <a:off x="6199457" y="1494429"/>
              <a:ext cx="75414" cy="58116"/>
            </a:xfrm>
            <a:custGeom>
              <a:rect b="b" l="l" r="r" t="t"/>
              <a:pathLst>
                <a:path extrusionOk="0" h="467" w="606">
                  <a:moveTo>
                    <a:pt x="579" y="0"/>
                  </a:moveTo>
                  <a:cubicBezTo>
                    <a:pt x="553" y="0"/>
                    <a:pt x="526" y="33"/>
                    <a:pt x="467" y="33"/>
                  </a:cubicBezTo>
                  <a:cubicBezTo>
                    <a:pt x="441" y="59"/>
                    <a:pt x="415" y="85"/>
                    <a:pt x="362" y="85"/>
                  </a:cubicBezTo>
                  <a:cubicBezTo>
                    <a:pt x="329" y="112"/>
                    <a:pt x="329" y="112"/>
                    <a:pt x="303" y="138"/>
                  </a:cubicBezTo>
                  <a:cubicBezTo>
                    <a:pt x="277" y="138"/>
                    <a:pt x="250" y="164"/>
                    <a:pt x="250" y="197"/>
                  </a:cubicBezTo>
                  <a:cubicBezTo>
                    <a:pt x="224" y="197"/>
                    <a:pt x="198" y="223"/>
                    <a:pt x="165" y="223"/>
                  </a:cubicBezTo>
                  <a:cubicBezTo>
                    <a:pt x="165" y="250"/>
                    <a:pt x="139" y="276"/>
                    <a:pt x="139" y="276"/>
                  </a:cubicBezTo>
                  <a:cubicBezTo>
                    <a:pt x="86" y="329"/>
                    <a:pt x="60" y="361"/>
                    <a:pt x="33" y="388"/>
                  </a:cubicBezTo>
                  <a:cubicBezTo>
                    <a:pt x="33" y="414"/>
                    <a:pt x="1" y="440"/>
                    <a:pt x="1" y="467"/>
                  </a:cubicBezTo>
                  <a:cubicBezTo>
                    <a:pt x="33" y="467"/>
                    <a:pt x="33" y="440"/>
                    <a:pt x="60" y="414"/>
                  </a:cubicBezTo>
                  <a:cubicBezTo>
                    <a:pt x="112" y="388"/>
                    <a:pt x="139" y="361"/>
                    <a:pt x="165" y="329"/>
                  </a:cubicBezTo>
                  <a:cubicBezTo>
                    <a:pt x="198" y="302"/>
                    <a:pt x="198" y="302"/>
                    <a:pt x="224" y="276"/>
                  </a:cubicBezTo>
                  <a:cubicBezTo>
                    <a:pt x="250" y="276"/>
                    <a:pt x="277" y="250"/>
                    <a:pt x="277" y="250"/>
                  </a:cubicBezTo>
                  <a:cubicBezTo>
                    <a:pt x="303" y="223"/>
                    <a:pt x="329" y="223"/>
                    <a:pt x="329" y="197"/>
                  </a:cubicBezTo>
                  <a:cubicBezTo>
                    <a:pt x="362" y="164"/>
                    <a:pt x="388" y="164"/>
                    <a:pt x="388" y="138"/>
                  </a:cubicBezTo>
                  <a:cubicBezTo>
                    <a:pt x="441" y="112"/>
                    <a:pt x="467" y="85"/>
                    <a:pt x="493" y="85"/>
                  </a:cubicBezTo>
                  <a:cubicBezTo>
                    <a:pt x="526" y="59"/>
                    <a:pt x="553" y="33"/>
                    <a:pt x="579" y="33"/>
                  </a:cubicBezTo>
                  <a:cubicBezTo>
                    <a:pt x="579" y="0"/>
                    <a:pt x="605" y="0"/>
                    <a:pt x="60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70"/>
            <p:cNvSpPr/>
            <p:nvPr/>
          </p:nvSpPr>
          <p:spPr>
            <a:xfrm>
              <a:off x="6237040" y="1505007"/>
              <a:ext cx="58240" cy="41067"/>
            </a:xfrm>
            <a:custGeom>
              <a:rect b="b" l="l" r="r" t="t"/>
              <a:pathLst>
                <a:path extrusionOk="0" h="330" w="468">
                  <a:moveTo>
                    <a:pt x="467" y="0"/>
                  </a:moveTo>
                  <a:cubicBezTo>
                    <a:pt x="441" y="0"/>
                    <a:pt x="415" y="0"/>
                    <a:pt x="389" y="27"/>
                  </a:cubicBezTo>
                  <a:cubicBezTo>
                    <a:pt x="356" y="27"/>
                    <a:pt x="329" y="53"/>
                    <a:pt x="303" y="53"/>
                  </a:cubicBezTo>
                  <a:cubicBezTo>
                    <a:pt x="303" y="79"/>
                    <a:pt x="277" y="79"/>
                    <a:pt x="251" y="79"/>
                  </a:cubicBezTo>
                  <a:cubicBezTo>
                    <a:pt x="251" y="112"/>
                    <a:pt x="224" y="112"/>
                    <a:pt x="224" y="112"/>
                  </a:cubicBezTo>
                  <a:lnTo>
                    <a:pt x="165" y="165"/>
                  </a:lnTo>
                  <a:cubicBezTo>
                    <a:pt x="139" y="165"/>
                    <a:pt x="139" y="191"/>
                    <a:pt x="113" y="191"/>
                  </a:cubicBezTo>
                  <a:cubicBezTo>
                    <a:pt x="86" y="217"/>
                    <a:pt x="86" y="244"/>
                    <a:pt x="60" y="244"/>
                  </a:cubicBezTo>
                  <a:cubicBezTo>
                    <a:pt x="27" y="276"/>
                    <a:pt x="27" y="303"/>
                    <a:pt x="1" y="303"/>
                  </a:cubicBezTo>
                  <a:lnTo>
                    <a:pt x="1" y="329"/>
                  </a:lnTo>
                  <a:lnTo>
                    <a:pt x="27" y="329"/>
                  </a:lnTo>
                  <a:cubicBezTo>
                    <a:pt x="27" y="303"/>
                    <a:pt x="60" y="303"/>
                    <a:pt x="86" y="303"/>
                  </a:cubicBezTo>
                  <a:cubicBezTo>
                    <a:pt x="113" y="276"/>
                    <a:pt x="139" y="244"/>
                    <a:pt x="165" y="244"/>
                  </a:cubicBezTo>
                  <a:cubicBezTo>
                    <a:pt x="165" y="217"/>
                    <a:pt x="191" y="217"/>
                    <a:pt x="191" y="217"/>
                  </a:cubicBezTo>
                  <a:cubicBezTo>
                    <a:pt x="224" y="191"/>
                    <a:pt x="251" y="191"/>
                    <a:pt x="251" y="191"/>
                  </a:cubicBezTo>
                  <a:cubicBezTo>
                    <a:pt x="277" y="165"/>
                    <a:pt x="277" y="165"/>
                    <a:pt x="303" y="138"/>
                  </a:cubicBezTo>
                  <a:cubicBezTo>
                    <a:pt x="303" y="138"/>
                    <a:pt x="329" y="138"/>
                    <a:pt x="329" y="112"/>
                  </a:cubicBezTo>
                  <a:cubicBezTo>
                    <a:pt x="356" y="112"/>
                    <a:pt x="389" y="79"/>
                    <a:pt x="415" y="53"/>
                  </a:cubicBezTo>
                  <a:cubicBezTo>
                    <a:pt x="441" y="27"/>
                    <a:pt x="441" y="27"/>
                    <a:pt x="46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70"/>
            <p:cNvSpPr/>
            <p:nvPr/>
          </p:nvSpPr>
          <p:spPr>
            <a:xfrm>
              <a:off x="6274746" y="1522180"/>
              <a:ext cx="58116" cy="20533"/>
            </a:xfrm>
            <a:custGeom>
              <a:rect b="b" l="l" r="r" t="t"/>
              <a:pathLst>
                <a:path extrusionOk="0" h="165" w="467">
                  <a:moveTo>
                    <a:pt x="250" y="0"/>
                  </a:moveTo>
                  <a:cubicBezTo>
                    <a:pt x="250" y="27"/>
                    <a:pt x="217" y="27"/>
                    <a:pt x="191" y="27"/>
                  </a:cubicBezTo>
                  <a:lnTo>
                    <a:pt x="164" y="27"/>
                  </a:lnTo>
                  <a:cubicBezTo>
                    <a:pt x="138" y="53"/>
                    <a:pt x="138" y="53"/>
                    <a:pt x="112" y="53"/>
                  </a:cubicBezTo>
                  <a:cubicBezTo>
                    <a:pt x="86" y="79"/>
                    <a:pt x="53" y="79"/>
                    <a:pt x="53" y="106"/>
                  </a:cubicBezTo>
                  <a:cubicBezTo>
                    <a:pt x="26" y="106"/>
                    <a:pt x="0" y="138"/>
                    <a:pt x="0" y="138"/>
                  </a:cubicBezTo>
                  <a:lnTo>
                    <a:pt x="0" y="165"/>
                  </a:lnTo>
                  <a:cubicBezTo>
                    <a:pt x="26" y="138"/>
                    <a:pt x="53" y="138"/>
                    <a:pt x="53" y="138"/>
                  </a:cubicBezTo>
                  <a:cubicBezTo>
                    <a:pt x="86" y="138"/>
                    <a:pt x="112" y="138"/>
                    <a:pt x="138" y="106"/>
                  </a:cubicBezTo>
                  <a:lnTo>
                    <a:pt x="191" y="106"/>
                  </a:lnTo>
                  <a:cubicBezTo>
                    <a:pt x="191" y="106"/>
                    <a:pt x="217" y="106"/>
                    <a:pt x="217" y="79"/>
                  </a:cubicBezTo>
                  <a:lnTo>
                    <a:pt x="276" y="79"/>
                  </a:lnTo>
                  <a:cubicBezTo>
                    <a:pt x="276" y="79"/>
                    <a:pt x="302" y="79"/>
                    <a:pt x="302" y="53"/>
                  </a:cubicBezTo>
                  <a:cubicBezTo>
                    <a:pt x="329" y="53"/>
                    <a:pt x="355" y="53"/>
                    <a:pt x="381" y="27"/>
                  </a:cubicBezTo>
                  <a:lnTo>
                    <a:pt x="440" y="27"/>
                  </a:lnTo>
                  <a:lnTo>
                    <a:pt x="46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70"/>
            <p:cNvSpPr/>
            <p:nvPr/>
          </p:nvSpPr>
          <p:spPr>
            <a:xfrm>
              <a:off x="6315564" y="1535247"/>
              <a:ext cx="72054" cy="10827"/>
            </a:xfrm>
            <a:custGeom>
              <a:rect b="b" l="l" r="r" t="t"/>
              <a:pathLst>
                <a:path extrusionOk="0" h="87" w="579">
                  <a:moveTo>
                    <a:pt x="218" y="1"/>
                  </a:moveTo>
                  <a:cubicBezTo>
                    <a:pt x="191" y="1"/>
                    <a:pt x="191" y="33"/>
                    <a:pt x="165" y="33"/>
                  </a:cubicBezTo>
                  <a:cubicBezTo>
                    <a:pt x="139" y="33"/>
                    <a:pt x="112" y="33"/>
                    <a:pt x="86" y="60"/>
                  </a:cubicBezTo>
                  <a:cubicBezTo>
                    <a:pt x="53" y="60"/>
                    <a:pt x="27" y="60"/>
                    <a:pt x="1" y="86"/>
                  </a:cubicBezTo>
                  <a:lnTo>
                    <a:pt x="277" y="86"/>
                  </a:lnTo>
                  <a:cubicBezTo>
                    <a:pt x="303" y="86"/>
                    <a:pt x="303" y="60"/>
                    <a:pt x="329" y="60"/>
                  </a:cubicBezTo>
                  <a:lnTo>
                    <a:pt x="467" y="60"/>
                  </a:lnTo>
                  <a:cubicBezTo>
                    <a:pt x="494" y="33"/>
                    <a:pt x="520" y="33"/>
                    <a:pt x="546" y="33"/>
                  </a:cubicBezTo>
                  <a:lnTo>
                    <a:pt x="579" y="33"/>
                  </a:lnTo>
                  <a:cubicBezTo>
                    <a:pt x="579" y="33"/>
                    <a:pt x="546" y="33"/>
                    <a:pt x="54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70"/>
            <p:cNvSpPr/>
            <p:nvPr/>
          </p:nvSpPr>
          <p:spPr>
            <a:xfrm>
              <a:off x="6356507" y="1545949"/>
              <a:ext cx="75289" cy="9831"/>
            </a:xfrm>
            <a:custGeom>
              <a:rect b="b" l="l" r="r" t="t"/>
              <a:pathLst>
                <a:path extrusionOk="0" h="79" w="605">
                  <a:moveTo>
                    <a:pt x="329" y="0"/>
                  </a:moveTo>
                  <a:cubicBezTo>
                    <a:pt x="302" y="0"/>
                    <a:pt x="302" y="26"/>
                    <a:pt x="276" y="26"/>
                  </a:cubicBezTo>
                  <a:lnTo>
                    <a:pt x="165" y="26"/>
                  </a:lnTo>
                  <a:cubicBezTo>
                    <a:pt x="112" y="26"/>
                    <a:pt x="86" y="53"/>
                    <a:pt x="53" y="53"/>
                  </a:cubicBezTo>
                  <a:cubicBezTo>
                    <a:pt x="27" y="53"/>
                    <a:pt x="0" y="53"/>
                    <a:pt x="0" y="79"/>
                  </a:cubicBezTo>
                  <a:lnTo>
                    <a:pt x="381" y="79"/>
                  </a:lnTo>
                  <a:cubicBezTo>
                    <a:pt x="440" y="79"/>
                    <a:pt x="467" y="53"/>
                    <a:pt x="493" y="53"/>
                  </a:cubicBezTo>
                  <a:lnTo>
                    <a:pt x="578" y="53"/>
                  </a:lnTo>
                  <a:lnTo>
                    <a:pt x="605" y="26"/>
                  </a:lnTo>
                  <a:lnTo>
                    <a:pt x="493" y="26"/>
                  </a:lnTo>
                  <a:cubicBezTo>
                    <a:pt x="467" y="26"/>
                    <a:pt x="440" y="0"/>
                    <a:pt x="38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70"/>
            <p:cNvSpPr/>
            <p:nvPr/>
          </p:nvSpPr>
          <p:spPr>
            <a:xfrm>
              <a:off x="6394089" y="1563123"/>
              <a:ext cx="81885" cy="9831"/>
            </a:xfrm>
            <a:custGeom>
              <a:rect b="b" l="l" r="r" t="t"/>
              <a:pathLst>
                <a:path extrusionOk="0" h="79" w="658">
                  <a:moveTo>
                    <a:pt x="467" y="0"/>
                  </a:moveTo>
                  <a:cubicBezTo>
                    <a:pt x="441" y="26"/>
                    <a:pt x="408" y="26"/>
                    <a:pt x="408" y="26"/>
                  </a:cubicBezTo>
                  <a:lnTo>
                    <a:pt x="217" y="26"/>
                  </a:lnTo>
                  <a:cubicBezTo>
                    <a:pt x="165" y="26"/>
                    <a:pt x="138" y="53"/>
                    <a:pt x="112" y="53"/>
                  </a:cubicBezTo>
                  <a:lnTo>
                    <a:pt x="27" y="53"/>
                  </a:lnTo>
                  <a:lnTo>
                    <a:pt x="0" y="79"/>
                  </a:lnTo>
                  <a:lnTo>
                    <a:pt x="467" y="79"/>
                  </a:lnTo>
                  <a:cubicBezTo>
                    <a:pt x="493" y="79"/>
                    <a:pt x="546" y="53"/>
                    <a:pt x="572" y="53"/>
                  </a:cubicBezTo>
                  <a:cubicBezTo>
                    <a:pt x="605" y="53"/>
                    <a:pt x="631" y="26"/>
                    <a:pt x="658" y="26"/>
                  </a:cubicBezTo>
                  <a:cubicBezTo>
                    <a:pt x="631" y="26"/>
                    <a:pt x="605" y="0"/>
                    <a:pt x="57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70"/>
            <p:cNvSpPr/>
            <p:nvPr/>
          </p:nvSpPr>
          <p:spPr>
            <a:xfrm>
              <a:off x="6158515" y="1361895"/>
              <a:ext cx="75414" cy="37707"/>
            </a:xfrm>
            <a:custGeom>
              <a:rect b="b" l="l" r="r" t="t"/>
              <a:pathLst>
                <a:path extrusionOk="0" h="303" w="606">
                  <a:moveTo>
                    <a:pt x="527" y="0"/>
                  </a:moveTo>
                  <a:cubicBezTo>
                    <a:pt x="494" y="0"/>
                    <a:pt x="441" y="27"/>
                    <a:pt x="415" y="27"/>
                  </a:cubicBezTo>
                  <a:cubicBezTo>
                    <a:pt x="389" y="27"/>
                    <a:pt x="362" y="53"/>
                    <a:pt x="330" y="53"/>
                  </a:cubicBezTo>
                  <a:cubicBezTo>
                    <a:pt x="303" y="53"/>
                    <a:pt x="303" y="79"/>
                    <a:pt x="277" y="79"/>
                  </a:cubicBezTo>
                  <a:cubicBezTo>
                    <a:pt x="251" y="79"/>
                    <a:pt x="224" y="112"/>
                    <a:pt x="198" y="112"/>
                  </a:cubicBezTo>
                  <a:cubicBezTo>
                    <a:pt x="198" y="138"/>
                    <a:pt x="165" y="138"/>
                    <a:pt x="139" y="165"/>
                  </a:cubicBezTo>
                  <a:cubicBezTo>
                    <a:pt x="113" y="165"/>
                    <a:pt x="86" y="191"/>
                    <a:pt x="60" y="217"/>
                  </a:cubicBezTo>
                  <a:cubicBezTo>
                    <a:pt x="34" y="244"/>
                    <a:pt x="1" y="276"/>
                    <a:pt x="1" y="303"/>
                  </a:cubicBezTo>
                  <a:cubicBezTo>
                    <a:pt x="1" y="303"/>
                    <a:pt x="34" y="276"/>
                    <a:pt x="86" y="276"/>
                  </a:cubicBezTo>
                  <a:cubicBezTo>
                    <a:pt x="113" y="244"/>
                    <a:pt x="139" y="217"/>
                    <a:pt x="165" y="217"/>
                  </a:cubicBezTo>
                  <a:cubicBezTo>
                    <a:pt x="198" y="191"/>
                    <a:pt x="224" y="191"/>
                    <a:pt x="251" y="165"/>
                  </a:cubicBezTo>
                  <a:cubicBezTo>
                    <a:pt x="251" y="165"/>
                    <a:pt x="277" y="165"/>
                    <a:pt x="303" y="138"/>
                  </a:cubicBezTo>
                  <a:cubicBezTo>
                    <a:pt x="330" y="138"/>
                    <a:pt x="330" y="138"/>
                    <a:pt x="362" y="112"/>
                  </a:cubicBezTo>
                  <a:cubicBezTo>
                    <a:pt x="389" y="112"/>
                    <a:pt x="415" y="112"/>
                    <a:pt x="415" y="79"/>
                  </a:cubicBezTo>
                  <a:cubicBezTo>
                    <a:pt x="468" y="79"/>
                    <a:pt x="494" y="53"/>
                    <a:pt x="527" y="53"/>
                  </a:cubicBezTo>
                  <a:cubicBezTo>
                    <a:pt x="579" y="27"/>
                    <a:pt x="606" y="27"/>
                    <a:pt x="6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70"/>
            <p:cNvSpPr/>
            <p:nvPr/>
          </p:nvSpPr>
          <p:spPr>
            <a:xfrm>
              <a:off x="6169217" y="1344722"/>
              <a:ext cx="105654" cy="27129"/>
            </a:xfrm>
            <a:custGeom>
              <a:rect b="b" l="l" r="r" t="t"/>
              <a:pathLst>
                <a:path extrusionOk="0" h="218" w="849">
                  <a:moveTo>
                    <a:pt x="493" y="0"/>
                  </a:moveTo>
                  <a:cubicBezTo>
                    <a:pt x="467" y="0"/>
                    <a:pt x="441" y="27"/>
                    <a:pt x="408" y="27"/>
                  </a:cubicBezTo>
                  <a:cubicBezTo>
                    <a:pt x="382" y="27"/>
                    <a:pt x="355" y="27"/>
                    <a:pt x="329" y="53"/>
                  </a:cubicBezTo>
                  <a:cubicBezTo>
                    <a:pt x="303" y="53"/>
                    <a:pt x="276" y="53"/>
                    <a:pt x="244" y="86"/>
                  </a:cubicBezTo>
                  <a:cubicBezTo>
                    <a:pt x="217" y="86"/>
                    <a:pt x="165" y="112"/>
                    <a:pt x="138" y="138"/>
                  </a:cubicBezTo>
                  <a:cubicBezTo>
                    <a:pt x="79" y="165"/>
                    <a:pt x="53" y="191"/>
                    <a:pt x="53" y="191"/>
                  </a:cubicBezTo>
                  <a:cubicBezTo>
                    <a:pt x="27" y="217"/>
                    <a:pt x="0" y="217"/>
                    <a:pt x="0" y="217"/>
                  </a:cubicBezTo>
                  <a:lnTo>
                    <a:pt x="53" y="217"/>
                  </a:lnTo>
                  <a:cubicBezTo>
                    <a:pt x="79" y="191"/>
                    <a:pt x="112" y="191"/>
                    <a:pt x="138" y="165"/>
                  </a:cubicBezTo>
                  <a:cubicBezTo>
                    <a:pt x="191" y="165"/>
                    <a:pt x="217" y="138"/>
                    <a:pt x="276" y="138"/>
                  </a:cubicBezTo>
                  <a:cubicBezTo>
                    <a:pt x="303" y="112"/>
                    <a:pt x="329" y="112"/>
                    <a:pt x="355" y="112"/>
                  </a:cubicBezTo>
                  <a:cubicBezTo>
                    <a:pt x="382" y="112"/>
                    <a:pt x="408" y="112"/>
                    <a:pt x="441" y="86"/>
                  </a:cubicBezTo>
                  <a:lnTo>
                    <a:pt x="520" y="86"/>
                  </a:lnTo>
                  <a:cubicBezTo>
                    <a:pt x="546" y="86"/>
                    <a:pt x="572" y="53"/>
                    <a:pt x="605" y="53"/>
                  </a:cubicBezTo>
                  <a:lnTo>
                    <a:pt x="736" y="53"/>
                  </a:lnTo>
                  <a:cubicBezTo>
                    <a:pt x="769" y="53"/>
                    <a:pt x="822" y="27"/>
                    <a:pt x="848" y="27"/>
                  </a:cubicBezTo>
                  <a:cubicBezTo>
                    <a:pt x="822" y="27"/>
                    <a:pt x="769" y="0"/>
                    <a:pt x="73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70"/>
            <p:cNvSpPr/>
            <p:nvPr/>
          </p:nvSpPr>
          <p:spPr>
            <a:xfrm>
              <a:off x="6203564" y="1330784"/>
              <a:ext cx="81885" cy="14062"/>
            </a:xfrm>
            <a:custGeom>
              <a:rect b="b" l="l" r="r" t="t"/>
              <a:pathLst>
                <a:path extrusionOk="0" h="113" w="658">
                  <a:moveTo>
                    <a:pt x="244" y="1"/>
                  </a:moveTo>
                  <a:cubicBezTo>
                    <a:pt x="244" y="1"/>
                    <a:pt x="217" y="1"/>
                    <a:pt x="191" y="34"/>
                  </a:cubicBezTo>
                  <a:cubicBezTo>
                    <a:pt x="165" y="34"/>
                    <a:pt x="106" y="34"/>
                    <a:pt x="79" y="60"/>
                  </a:cubicBezTo>
                  <a:cubicBezTo>
                    <a:pt x="53" y="60"/>
                    <a:pt x="27" y="86"/>
                    <a:pt x="27" y="86"/>
                  </a:cubicBezTo>
                  <a:cubicBezTo>
                    <a:pt x="0" y="86"/>
                    <a:pt x="0" y="112"/>
                    <a:pt x="0" y="112"/>
                  </a:cubicBezTo>
                  <a:lnTo>
                    <a:pt x="27" y="112"/>
                  </a:lnTo>
                  <a:cubicBezTo>
                    <a:pt x="27" y="86"/>
                    <a:pt x="53" y="86"/>
                    <a:pt x="106" y="86"/>
                  </a:cubicBezTo>
                  <a:lnTo>
                    <a:pt x="270" y="86"/>
                  </a:lnTo>
                  <a:cubicBezTo>
                    <a:pt x="296" y="60"/>
                    <a:pt x="296" y="60"/>
                    <a:pt x="329" y="60"/>
                  </a:cubicBezTo>
                  <a:lnTo>
                    <a:pt x="572" y="60"/>
                  </a:lnTo>
                  <a:cubicBezTo>
                    <a:pt x="598" y="34"/>
                    <a:pt x="625" y="34"/>
                    <a:pt x="658" y="34"/>
                  </a:cubicBezTo>
                  <a:cubicBezTo>
                    <a:pt x="625" y="34"/>
                    <a:pt x="598" y="1"/>
                    <a:pt x="57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70"/>
            <p:cNvSpPr/>
            <p:nvPr/>
          </p:nvSpPr>
          <p:spPr>
            <a:xfrm>
              <a:off x="5340787" y="2373508"/>
              <a:ext cx="133405" cy="180819"/>
            </a:xfrm>
            <a:custGeom>
              <a:rect b="b" l="l" r="r" t="t"/>
              <a:pathLst>
                <a:path extrusionOk="0" h="1453" w="1072">
                  <a:moveTo>
                    <a:pt x="1" y="0"/>
                  </a:moveTo>
                  <a:lnTo>
                    <a:pt x="1" y="0"/>
                  </a:lnTo>
                  <a:cubicBezTo>
                    <a:pt x="1" y="1"/>
                    <a:pt x="34" y="33"/>
                    <a:pt x="34" y="86"/>
                  </a:cubicBezTo>
                  <a:cubicBezTo>
                    <a:pt x="34" y="112"/>
                    <a:pt x="60" y="138"/>
                    <a:pt x="60" y="164"/>
                  </a:cubicBezTo>
                  <a:cubicBezTo>
                    <a:pt x="86" y="224"/>
                    <a:pt x="86" y="250"/>
                    <a:pt x="112" y="276"/>
                  </a:cubicBezTo>
                  <a:cubicBezTo>
                    <a:pt x="139" y="362"/>
                    <a:pt x="198" y="440"/>
                    <a:pt x="250" y="552"/>
                  </a:cubicBezTo>
                  <a:cubicBezTo>
                    <a:pt x="277" y="605"/>
                    <a:pt x="303" y="631"/>
                    <a:pt x="329" y="690"/>
                  </a:cubicBezTo>
                  <a:cubicBezTo>
                    <a:pt x="362" y="743"/>
                    <a:pt x="388" y="769"/>
                    <a:pt x="415" y="822"/>
                  </a:cubicBezTo>
                  <a:cubicBezTo>
                    <a:pt x="441" y="881"/>
                    <a:pt x="494" y="933"/>
                    <a:pt x="526" y="959"/>
                  </a:cubicBezTo>
                  <a:cubicBezTo>
                    <a:pt x="553" y="1019"/>
                    <a:pt x="605" y="1045"/>
                    <a:pt x="632" y="1097"/>
                  </a:cubicBezTo>
                  <a:cubicBezTo>
                    <a:pt x="717" y="1183"/>
                    <a:pt x="770" y="1235"/>
                    <a:pt x="855" y="1288"/>
                  </a:cubicBezTo>
                  <a:cubicBezTo>
                    <a:pt x="881" y="1314"/>
                    <a:pt x="908" y="1347"/>
                    <a:pt x="934" y="1373"/>
                  </a:cubicBezTo>
                  <a:cubicBezTo>
                    <a:pt x="960" y="1400"/>
                    <a:pt x="986" y="1400"/>
                    <a:pt x="1019" y="1426"/>
                  </a:cubicBezTo>
                  <a:cubicBezTo>
                    <a:pt x="1046" y="1452"/>
                    <a:pt x="1072" y="1452"/>
                    <a:pt x="1072" y="1452"/>
                  </a:cubicBezTo>
                  <a:cubicBezTo>
                    <a:pt x="1072" y="1452"/>
                    <a:pt x="1046" y="1452"/>
                    <a:pt x="1019" y="1400"/>
                  </a:cubicBezTo>
                  <a:cubicBezTo>
                    <a:pt x="986" y="1400"/>
                    <a:pt x="960" y="1373"/>
                    <a:pt x="960" y="1347"/>
                  </a:cubicBezTo>
                  <a:cubicBezTo>
                    <a:pt x="934" y="1314"/>
                    <a:pt x="908" y="1288"/>
                    <a:pt x="881" y="1262"/>
                  </a:cubicBezTo>
                  <a:cubicBezTo>
                    <a:pt x="822" y="1209"/>
                    <a:pt x="743" y="1124"/>
                    <a:pt x="691" y="1045"/>
                  </a:cubicBezTo>
                  <a:cubicBezTo>
                    <a:pt x="632" y="1019"/>
                    <a:pt x="605" y="959"/>
                    <a:pt x="579" y="933"/>
                  </a:cubicBezTo>
                  <a:cubicBezTo>
                    <a:pt x="553" y="881"/>
                    <a:pt x="494" y="822"/>
                    <a:pt x="467" y="795"/>
                  </a:cubicBezTo>
                  <a:cubicBezTo>
                    <a:pt x="441" y="743"/>
                    <a:pt x="415" y="690"/>
                    <a:pt x="388" y="657"/>
                  </a:cubicBezTo>
                  <a:cubicBezTo>
                    <a:pt x="362" y="605"/>
                    <a:pt x="329" y="552"/>
                    <a:pt x="303" y="526"/>
                  </a:cubicBezTo>
                  <a:cubicBezTo>
                    <a:pt x="250" y="414"/>
                    <a:pt x="198" y="329"/>
                    <a:pt x="139" y="276"/>
                  </a:cubicBezTo>
                  <a:cubicBezTo>
                    <a:pt x="112" y="224"/>
                    <a:pt x="112" y="197"/>
                    <a:pt x="86" y="164"/>
                  </a:cubicBezTo>
                  <a:cubicBezTo>
                    <a:pt x="86" y="138"/>
                    <a:pt x="60" y="112"/>
                    <a:pt x="60" y="86"/>
                  </a:cubicBezTo>
                  <a:cubicBezTo>
                    <a:pt x="34" y="33"/>
                    <a:pt x="1" y="1"/>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70"/>
            <p:cNvSpPr/>
            <p:nvPr/>
          </p:nvSpPr>
          <p:spPr>
            <a:xfrm>
              <a:off x="5307311" y="2022698"/>
              <a:ext cx="20533" cy="166881"/>
            </a:xfrm>
            <a:custGeom>
              <a:rect b="b" l="l" r="r" t="t"/>
              <a:pathLst>
                <a:path extrusionOk="0" h="1341" w="165">
                  <a:moveTo>
                    <a:pt x="27" y="0"/>
                  </a:moveTo>
                  <a:cubicBezTo>
                    <a:pt x="27" y="0"/>
                    <a:pt x="0" y="26"/>
                    <a:pt x="0" y="59"/>
                  </a:cubicBezTo>
                  <a:lnTo>
                    <a:pt x="0" y="223"/>
                  </a:lnTo>
                  <a:lnTo>
                    <a:pt x="0" y="440"/>
                  </a:lnTo>
                  <a:lnTo>
                    <a:pt x="0" y="552"/>
                  </a:lnTo>
                  <a:lnTo>
                    <a:pt x="0" y="683"/>
                  </a:lnTo>
                  <a:cubicBezTo>
                    <a:pt x="27" y="716"/>
                    <a:pt x="27" y="769"/>
                    <a:pt x="27" y="795"/>
                  </a:cubicBezTo>
                  <a:cubicBezTo>
                    <a:pt x="27" y="848"/>
                    <a:pt x="53" y="881"/>
                    <a:pt x="53" y="933"/>
                  </a:cubicBezTo>
                  <a:cubicBezTo>
                    <a:pt x="53" y="1012"/>
                    <a:pt x="79" y="1071"/>
                    <a:pt x="105" y="1150"/>
                  </a:cubicBezTo>
                  <a:cubicBezTo>
                    <a:pt x="105" y="1209"/>
                    <a:pt x="138" y="1262"/>
                    <a:pt x="138" y="1288"/>
                  </a:cubicBezTo>
                  <a:cubicBezTo>
                    <a:pt x="165" y="1314"/>
                    <a:pt x="165" y="1341"/>
                    <a:pt x="165" y="1341"/>
                  </a:cubicBezTo>
                  <a:lnTo>
                    <a:pt x="165" y="1288"/>
                  </a:lnTo>
                  <a:cubicBezTo>
                    <a:pt x="165" y="1262"/>
                    <a:pt x="138" y="1209"/>
                    <a:pt x="138" y="1124"/>
                  </a:cubicBezTo>
                  <a:cubicBezTo>
                    <a:pt x="138" y="1071"/>
                    <a:pt x="105" y="986"/>
                    <a:pt x="105" y="933"/>
                  </a:cubicBezTo>
                  <a:cubicBezTo>
                    <a:pt x="105" y="881"/>
                    <a:pt x="105" y="848"/>
                    <a:pt x="79" y="795"/>
                  </a:cubicBezTo>
                  <a:lnTo>
                    <a:pt x="79" y="657"/>
                  </a:lnTo>
                  <a:cubicBezTo>
                    <a:pt x="79" y="631"/>
                    <a:pt x="79" y="578"/>
                    <a:pt x="53" y="552"/>
                  </a:cubicBezTo>
                  <a:lnTo>
                    <a:pt x="53" y="414"/>
                  </a:lnTo>
                  <a:cubicBezTo>
                    <a:pt x="53" y="355"/>
                    <a:pt x="27" y="276"/>
                    <a:pt x="27" y="223"/>
                  </a:cubicBezTo>
                  <a:lnTo>
                    <a:pt x="27" y="59"/>
                  </a:lnTo>
                  <a:lnTo>
                    <a:pt x="2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70"/>
            <p:cNvSpPr/>
            <p:nvPr/>
          </p:nvSpPr>
          <p:spPr>
            <a:xfrm>
              <a:off x="5334316" y="2227037"/>
              <a:ext cx="58116" cy="153938"/>
            </a:xfrm>
            <a:custGeom>
              <a:rect b="b" l="l" r="r" t="t"/>
              <a:pathLst>
                <a:path extrusionOk="0" h="1237" w="467">
                  <a:moveTo>
                    <a:pt x="0" y="1"/>
                  </a:moveTo>
                  <a:lnTo>
                    <a:pt x="26" y="60"/>
                  </a:lnTo>
                  <a:cubicBezTo>
                    <a:pt x="26" y="1"/>
                    <a:pt x="0" y="1"/>
                    <a:pt x="0" y="1"/>
                  </a:cubicBezTo>
                  <a:close/>
                  <a:moveTo>
                    <a:pt x="26" y="60"/>
                  </a:moveTo>
                  <a:cubicBezTo>
                    <a:pt x="26" y="86"/>
                    <a:pt x="53" y="139"/>
                    <a:pt x="53" y="191"/>
                  </a:cubicBezTo>
                  <a:cubicBezTo>
                    <a:pt x="86" y="277"/>
                    <a:pt x="112" y="329"/>
                    <a:pt x="138" y="415"/>
                  </a:cubicBezTo>
                  <a:cubicBezTo>
                    <a:pt x="138" y="441"/>
                    <a:pt x="164" y="494"/>
                    <a:pt x="164" y="520"/>
                  </a:cubicBezTo>
                  <a:cubicBezTo>
                    <a:pt x="191" y="579"/>
                    <a:pt x="191" y="605"/>
                    <a:pt x="217" y="658"/>
                  </a:cubicBezTo>
                  <a:cubicBezTo>
                    <a:pt x="217" y="684"/>
                    <a:pt x="250" y="743"/>
                    <a:pt x="276" y="770"/>
                  </a:cubicBezTo>
                  <a:cubicBezTo>
                    <a:pt x="276" y="822"/>
                    <a:pt x="302" y="849"/>
                    <a:pt x="302" y="881"/>
                  </a:cubicBezTo>
                  <a:cubicBezTo>
                    <a:pt x="329" y="960"/>
                    <a:pt x="381" y="1046"/>
                    <a:pt x="414" y="1098"/>
                  </a:cubicBezTo>
                  <a:cubicBezTo>
                    <a:pt x="414" y="1151"/>
                    <a:pt x="440" y="1210"/>
                    <a:pt x="467" y="1236"/>
                  </a:cubicBezTo>
                  <a:cubicBezTo>
                    <a:pt x="467" y="1210"/>
                    <a:pt x="467" y="1151"/>
                    <a:pt x="440" y="1072"/>
                  </a:cubicBezTo>
                  <a:cubicBezTo>
                    <a:pt x="414" y="1013"/>
                    <a:pt x="381" y="934"/>
                    <a:pt x="355" y="881"/>
                  </a:cubicBezTo>
                  <a:cubicBezTo>
                    <a:pt x="355" y="822"/>
                    <a:pt x="329" y="796"/>
                    <a:pt x="329" y="743"/>
                  </a:cubicBezTo>
                  <a:cubicBezTo>
                    <a:pt x="302" y="717"/>
                    <a:pt x="302" y="658"/>
                    <a:pt x="276" y="632"/>
                  </a:cubicBezTo>
                  <a:cubicBezTo>
                    <a:pt x="276" y="579"/>
                    <a:pt x="250" y="553"/>
                    <a:pt x="250" y="520"/>
                  </a:cubicBezTo>
                  <a:cubicBezTo>
                    <a:pt x="217" y="467"/>
                    <a:pt x="191" y="441"/>
                    <a:pt x="191" y="389"/>
                  </a:cubicBezTo>
                  <a:cubicBezTo>
                    <a:pt x="164" y="329"/>
                    <a:pt x="138" y="251"/>
                    <a:pt x="112" y="191"/>
                  </a:cubicBezTo>
                  <a:cubicBezTo>
                    <a:pt x="86" y="139"/>
                    <a:pt x="53" y="86"/>
                    <a:pt x="26" y="6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70"/>
            <p:cNvSpPr/>
            <p:nvPr/>
          </p:nvSpPr>
          <p:spPr>
            <a:xfrm>
              <a:off x="6571548" y="2373508"/>
              <a:ext cx="54134" cy="99058"/>
            </a:xfrm>
            <a:custGeom>
              <a:rect b="b" l="l" r="r" t="t"/>
              <a:pathLst>
                <a:path extrusionOk="0" h="796" w="435">
                  <a:moveTo>
                    <a:pt x="0" y="0"/>
                  </a:moveTo>
                  <a:cubicBezTo>
                    <a:pt x="1" y="1"/>
                    <a:pt x="27" y="33"/>
                    <a:pt x="27" y="59"/>
                  </a:cubicBezTo>
                  <a:cubicBezTo>
                    <a:pt x="27" y="86"/>
                    <a:pt x="53" y="112"/>
                    <a:pt x="53" y="138"/>
                  </a:cubicBezTo>
                  <a:cubicBezTo>
                    <a:pt x="79" y="197"/>
                    <a:pt x="106" y="224"/>
                    <a:pt x="106" y="276"/>
                  </a:cubicBezTo>
                  <a:cubicBezTo>
                    <a:pt x="132" y="302"/>
                    <a:pt x="132" y="329"/>
                    <a:pt x="165" y="362"/>
                  </a:cubicBezTo>
                  <a:cubicBezTo>
                    <a:pt x="165" y="362"/>
                    <a:pt x="191" y="388"/>
                    <a:pt x="191" y="414"/>
                  </a:cubicBezTo>
                  <a:cubicBezTo>
                    <a:pt x="217" y="440"/>
                    <a:pt x="217" y="467"/>
                    <a:pt x="244" y="493"/>
                  </a:cubicBezTo>
                  <a:cubicBezTo>
                    <a:pt x="244" y="526"/>
                    <a:pt x="270" y="552"/>
                    <a:pt x="270" y="552"/>
                  </a:cubicBezTo>
                  <a:cubicBezTo>
                    <a:pt x="296" y="605"/>
                    <a:pt x="329" y="657"/>
                    <a:pt x="355" y="690"/>
                  </a:cubicBezTo>
                  <a:cubicBezTo>
                    <a:pt x="382" y="716"/>
                    <a:pt x="408" y="743"/>
                    <a:pt x="408" y="769"/>
                  </a:cubicBezTo>
                  <a:lnTo>
                    <a:pt x="434" y="795"/>
                  </a:lnTo>
                  <a:lnTo>
                    <a:pt x="434" y="769"/>
                  </a:lnTo>
                  <a:cubicBezTo>
                    <a:pt x="408" y="743"/>
                    <a:pt x="408" y="716"/>
                    <a:pt x="382" y="657"/>
                  </a:cubicBezTo>
                  <a:cubicBezTo>
                    <a:pt x="382" y="631"/>
                    <a:pt x="355" y="578"/>
                    <a:pt x="329" y="526"/>
                  </a:cubicBezTo>
                  <a:cubicBezTo>
                    <a:pt x="329" y="493"/>
                    <a:pt x="296" y="493"/>
                    <a:pt x="296" y="467"/>
                  </a:cubicBezTo>
                  <a:cubicBezTo>
                    <a:pt x="270" y="440"/>
                    <a:pt x="270" y="414"/>
                    <a:pt x="244" y="388"/>
                  </a:cubicBezTo>
                  <a:cubicBezTo>
                    <a:pt x="244" y="362"/>
                    <a:pt x="217" y="329"/>
                    <a:pt x="217" y="302"/>
                  </a:cubicBezTo>
                  <a:cubicBezTo>
                    <a:pt x="191" y="302"/>
                    <a:pt x="191" y="276"/>
                    <a:pt x="165" y="250"/>
                  </a:cubicBezTo>
                  <a:cubicBezTo>
                    <a:pt x="132" y="197"/>
                    <a:pt x="106" y="164"/>
                    <a:pt x="106" y="112"/>
                  </a:cubicBezTo>
                  <a:cubicBezTo>
                    <a:pt x="79" y="86"/>
                    <a:pt x="53" y="59"/>
                    <a:pt x="27" y="33"/>
                  </a:cubicBezTo>
                  <a:lnTo>
                    <a:pt x="0"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70"/>
            <p:cNvSpPr/>
            <p:nvPr/>
          </p:nvSpPr>
          <p:spPr>
            <a:xfrm>
              <a:off x="6615726" y="2595021"/>
              <a:ext cx="74543" cy="31236"/>
            </a:xfrm>
            <a:custGeom>
              <a:rect b="b" l="l" r="r" t="t"/>
              <a:pathLst>
                <a:path extrusionOk="0" h="251" w="599">
                  <a:moveTo>
                    <a:pt x="0" y="1"/>
                  </a:moveTo>
                  <a:cubicBezTo>
                    <a:pt x="0" y="1"/>
                    <a:pt x="0" y="27"/>
                    <a:pt x="27" y="27"/>
                  </a:cubicBezTo>
                  <a:lnTo>
                    <a:pt x="0" y="1"/>
                  </a:lnTo>
                  <a:close/>
                  <a:moveTo>
                    <a:pt x="27" y="27"/>
                  </a:moveTo>
                  <a:lnTo>
                    <a:pt x="79" y="86"/>
                  </a:lnTo>
                  <a:cubicBezTo>
                    <a:pt x="105" y="86"/>
                    <a:pt x="138" y="113"/>
                    <a:pt x="165" y="139"/>
                  </a:cubicBezTo>
                  <a:cubicBezTo>
                    <a:pt x="191" y="139"/>
                    <a:pt x="191" y="139"/>
                    <a:pt x="217" y="165"/>
                  </a:cubicBezTo>
                  <a:cubicBezTo>
                    <a:pt x="243" y="165"/>
                    <a:pt x="270" y="165"/>
                    <a:pt x="270" y="191"/>
                  </a:cubicBezTo>
                  <a:lnTo>
                    <a:pt x="329" y="191"/>
                  </a:lnTo>
                  <a:cubicBezTo>
                    <a:pt x="355" y="224"/>
                    <a:pt x="381" y="224"/>
                    <a:pt x="381" y="224"/>
                  </a:cubicBezTo>
                  <a:cubicBezTo>
                    <a:pt x="434" y="224"/>
                    <a:pt x="467" y="224"/>
                    <a:pt x="493" y="251"/>
                  </a:cubicBezTo>
                  <a:lnTo>
                    <a:pt x="598" y="251"/>
                  </a:lnTo>
                  <a:cubicBezTo>
                    <a:pt x="598" y="251"/>
                    <a:pt x="598" y="224"/>
                    <a:pt x="572" y="224"/>
                  </a:cubicBezTo>
                  <a:cubicBezTo>
                    <a:pt x="572" y="224"/>
                    <a:pt x="546" y="224"/>
                    <a:pt x="519" y="191"/>
                  </a:cubicBezTo>
                  <a:cubicBezTo>
                    <a:pt x="493" y="191"/>
                    <a:pt x="434" y="165"/>
                    <a:pt x="408" y="165"/>
                  </a:cubicBezTo>
                  <a:cubicBezTo>
                    <a:pt x="408" y="139"/>
                    <a:pt x="381" y="139"/>
                    <a:pt x="355" y="139"/>
                  </a:cubicBezTo>
                  <a:cubicBezTo>
                    <a:pt x="355" y="139"/>
                    <a:pt x="329" y="113"/>
                    <a:pt x="303" y="113"/>
                  </a:cubicBezTo>
                  <a:cubicBezTo>
                    <a:pt x="270" y="113"/>
                    <a:pt x="270" y="113"/>
                    <a:pt x="243" y="86"/>
                  </a:cubicBezTo>
                  <a:lnTo>
                    <a:pt x="191" y="86"/>
                  </a:lnTo>
                  <a:cubicBezTo>
                    <a:pt x="165" y="60"/>
                    <a:pt x="138" y="60"/>
                    <a:pt x="105" y="27"/>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70"/>
            <p:cNvSpPr/>
            <p:nvPr/>
          </p:nvSpPr>
          <p:spPr>
            <a:xfrm>
              <a:off x="6898589" y="2159214"/>
              <a:ext cx="23893" cy="269175"/>
            </a:xfrm>
            <a:custGeom>
              <a:rect b="b" l="l" r="r" t="t"/>
              <a:pathLst>
                <a:path extrusionOk="0" h="2163" w="192">
                  <a:moveTo>
                    <a:pt x="106" y="0"/>
                  </a:moveTo>
                  <a:lnTo>
                    <a:pt x="106" y="276"/>
                  </a:lnTo>
                  <a:cubicBezTo>
                    <a:pt x="132" y="382"/>
                    <a:pt x="132" y="493"/>
                    <a:pt x="132" y="631"/>
                  </a:cubicBezTo>
                  <a:lnTo>
                    <a:pt x="132" y="822"/>
                  </a:lnTo>
                  <a:cubicBezTo>
                    <a:pt x="132" y="901"/>
                    <a:pt x="106" y="960"/>
                    <a:pt x="106" y="1039"/>
                  </a:cubicBezTo>
                  <a:lnTo>
                    <a:pt x="106" y="1229"/>
                  </a:lnTo>
                  <a:cubicBezTo>
                    <a:pt x="106" y="1315"/>
                    <a:pt x="80" y="1367"/>
                    <a:pt x="80" y="1453"/>
                  </a:cubicBezTo>
                  <a:cubicBezTo>
                    <a:pt x="80" y="1591"/>
                    <a:pt x="54" y="1696"/>
                    <a:pt x="54" y="1808"/>
                  </a:cubicBezTo>
                  <a:cubicBezTo>
                    <a:pt x="27" y="1919"/>
                    <a:pt x="27" y="1998"/>
                    <a:pt x="1" y="2051"/>
                  </a:cubicBezTo>
                  <a:lnTo>
                    <a:pt x="1" y="2162"/>
                  </a:lnTo>
                  <a:cubicBezTo>
                    <a:pt x="1" y="2162"/>
                    <a:pt x="1" y="2110"/>
                    <a:pt x="27" y="2051"/>
                  </a:cubicBezTo>
                  <a:cubicBezTo>
                    <a:pt x="27" y="1998"/>
                    <a:pt x="54" y="1919"/>
                    <a:pt x="80" y="1808"/>
                  </a:cubicBezTo>
                  <a:cubicBezTo>
                    <a:pt x="106" y="1696"/>
                    <a:pt x="132" y="1591"/>
                    <a:pt x="165" y="1453"/>
                  </a:cubicBezTo>
                  <a:lnTo>
                    <a:pt x="165" y="1262"/>
                  </a:lnTo>
                  <a:cubicBezTo>
                    <a:pt x="192" y="1177"/>
                    <a:pt x="192" y="1124"/>
                    <a:pt x="192" y="1039"/>
                  </a:cubicBezTo>
                  <a:lnTo>
                    <a:pt x="192" y="822"/>
                  </a:lnTo>
                  <a:lnTo>
                    <a:pt x="192" y="631"/>
                  </a:lnTo>
                  <a:cubicBezTo>
                    <a:pt x="192" y="493"/>
                    <a:pt x="165" y="355"/>
                    <a:pt x="165" y="276"/>
                  </a:cubicBezTo>
                  <a:cubicBezTo>
                    <a:pt x="132" y="165"/>
                    <a:pt x="132" y="79"/>
                    <a:pt x="1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70"/>
            <p:cNvSpPr/>
            <p:nvPr/>
          </p:nvSpPr>
          <p:spPr>
            <a:xfrm>
              <a:off x="6806251" y="1797701"/>
              <a:ext cx="85120" cy="198116"/>
            </a:xfrm>
            <a:custGeom>
              <a:rect b="b" l="l" r="r" t="t"/>
              <a:pathLst>
                <a:path extrusionOk="0" h="1592" w="684">
                  <a:moveTo>
                    <a:pt x="0" y="1"/>
                  </a:moveTo>
                  <a:cubicBezTo>
                    <a:pt x="0" y="60"/>
                    <a:pt x="27" y="113"/>
                    <a:pt x="53" y="192"/>
                  </a:cubicBezTo>
                  <a:cubicBezTo>
                    <a:pt x="86" y="277"/>
                    <a:pt x="112" y="356"/>
                    <a:pt x="165" y="468"/>
                  </a:cubicBezTo>
                  <a:cubicBezTo>
                    <a:pt x="165" y="520"/>
                    <a:pt x="191" y="579"/>
                    <a:pt x="217" y="632"/>
                  </a:cubicBezTo>
                  <a:cubicBezTo>
                    <a:pt x="250" y="684"/>
                    <a:pt x="250" y="717"/>
                    <a:pt x="276" y="770"/>
                  </a:cubicBezTo>
                  <a:cubicBezTo>
                    <a:pt x="303" y="822"/>
                    <a:pt x="329" y="881"/>
                    <a:pt x="355" y="934"/>
                  </a:cubicBezTo>
                  <a:cubicBezTo>
                    <a:pt x="382" y="987"/>
                    <a:pt x="414" y="1046"/>
                    <a:pt x="441" y="1072"/>
                  </a:cubicBezTo>
                  <a:cubicBezTo>
                    <a:pt x="493" y="1177"/>
                    <a:pt x="520" y="1263"/>
                    <a:pt x="579" y="1315"/>
                  </a:cubicBezTo>
                  <a:cubicBezTo>
                    <a:pt x="631" y="1401"/>
                    <a:pt x="658" y="1453"/>
                    <a:pt x="658" y="1506"/>
                  </a:cubicBezTo>
                  <a:cubicBezTo>
                    <a:pt x="684" y="1565"/>
                    <a:pt x="684" y="1591"/>
                    <a:pt x="684" y="1591"/>
                  </a:cubicBezTo>
                  <a:lnTo>
                    <a:pt x="684" y="1506"/>
                  </a:lnTo>
                  <a:cubicBezTo>
                    <a:pt x="658" y="1453"/>
                    <a:pt x="658" y="1401"/>
                    <a:pt x="605" y="1315"/>
                  </a:cubicBezTo>
                  <a:cubicBezTo>
                    <a:pt x="579" y="1236"/>
                    <a:pt x="520" y="1151"/>
                    <a:pt x="493" y="1046"/>
                  </a:cubicBezTo>
                  <a:cubicBezTo>
                    <a:pt x="467" y="987"/>
                    <a:pt x="441" y="960"/>
                    <a:pt x="414" y="908"/>
                  </a:cubicBezTo>
                  <a:cubicBezTo>
                    <a:pt x="382" y="849"/>
                    <a:pt x="382" y="796"/>
                    <a:pt x="355" y="744"/>
                  </a:cubicBezTo>
                  <a:cubicBezTo>
                    <a:pt x="329" y="684"/>
                    <a:pt x="303" y="632"/>
                    <a:pt x="276" y="606"/>
                  </a:cubicBezTo>
                  <a:cubicBezTo>
                    <a:pt x="250" y="553"/>
                    <a:pt x="217" y="494"/>
                    <a:pt x="217" y="441"/>
                  </a:cubicBezTo>
                  <a:cubicBezTo>
                    <a:pt x="165" y="356"/>
                    <a:pt x="138" y="251"/>
                    <a:pt x="86" y="192"/>
                  </a:cubicBezTo>
                  <a:cubicBezTo>
                    <a:pt x="53" y="113"/>
                    <a:pt x="27" y="27"/>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03" name="Shape 4003"/>
        <p:cNvGrpSpPr/>
        <p:nvPr/>
      </p:nvGrpSpPr>
      <p:grpSpPr>
        <a:xfrm>
          <a:off x="0" y="0"/>
          <a:ext cx="0" cy="0"/>
          <a:chOff x="0" y="0"/>
          <a:chExt cx="0" cy="0"/>
        </a:xfrm>
      </p:grpSpPr>
      <p:sp>
        <p:nvSpPr>
          <p:cNvPr id="4004" name="Google Shape;4004;p71"/>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What happened</a:t>
            </a:r>
            <a:r>
              <a:rPr lang="en"/>
              <a:t> in each era?</a:t>
            </a:r>
            <a:endParaRPr/>
          </a:p>
        </p:txBody>
      </p:sp>
      <p:sp>
        <p:nvSpPr>
          <p:cNvPr id="4005" name="Google Shape;4005;p71"/>
          <p:cNvSpPr txBox="1"/>
          <p:nvPr>
            <p:ph idx="1" type="subTitle"/>
          </p:nvPr>
        </p:nvSpPr>
        <p:spPr>
          <a:xfrm>
            <a:off x="1119425" y="2090974"/>
            <a:ext cx="4555200" cy="37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write here the main characteristics of this era</a:t>
            </a:r>
            <a:endParaRPr/>
          </a:p>
        </p:txBody>
      </p:sp>
      <p:sp>
        <p:nvSpPr>
          <p:cNvPr id="4006" name="Google Shape;4006;p71"/>
          <p:cNvSpPr txBox="1"/>
          <p:nvPr>
            <p:ph idx="2" type="title"/>
          </p:nvPr>
        </p:nvSpPr>
        <p:spPr>
          <a:xfrm>
            <a:off x="1119427" y="1687950"/>
            <a:ext cx="4555200" cy="42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Paleozoic</a:t>
            </a:r>
            <a:endParaRPr/>
          </a:p>
        </p:txBody>
      </p:sp>
      <p:sp>
        <p:nvSpPr>
          <p:cNvPr id="4007" name="Google Shape;4007;p71"/>
          <p:cNvSpPr txBox="1"/>
          <p:nvPr>
            <p:ph idx="3" type="subTitle"/>
          </p:nvPr>
        </p:nvSpPr>
        <p:spPr>
          <a:xfrm>
            <a:off x="1119400" y="3900925"/>
            <a:ext cx="4555200" cy="37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write here the main characteristics of this era</a:t>
            </a:r>
            <a:endParaRPr/>
          </a:p>
        </p:txBody>
      </p:sp>
      <p:sp>
        <p:nvSpPr>
          <p:cNvPr id="4008" name="Google Shape;4008;p71"/>
          <p:cNvSpPr txBox="1"/>
          <p:nvPr>
            <p:ph idx="4" type="title"/>
          </p:nvPr>
        </p:nvSpPr>
        <p:spPr>
          <a:xfrm>
            <a:off x="1119402" y="3497905"/>
            <a:ext cx="4555200" cy="42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Cenozoic</a:t>
            </a:r>
            <a:endParaRPr/>
          </a:p>
        </p:txBody>
      </p:sp>
      <p:sp>
        <p:nvSpPr>
          <p:cNvPr id="4009" name="Google Shape;4009;p71"/>
          <p:cNvSpPr txBox="1"/>
          <p:nvPr>
            <p:ph idx="5" type="subTitle"/>
          </p:nvPr>
        </p:nvSpPr>
        <p:spPr>
          <a:xfrm>
            <a:off x="1119400" y="2995951"/>
            <a:ext cx="4555200" cy="375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write here the main characteristics of this era</a:t>
            </a:r>
            <a:endParaRPr/>
          </a:p>
        </p:txBody>
      </p:sp>
      <p:sp>
        <p:nvSpPr>
          <p:cNvPr id="4010" name="Google Shape;4010;p71"/>
          <p:cNvSpPr txBox="1"/>
          <p:nvPr>
            <p:ph idx="6" type="title"/>
          </p:nvPr>
        </p:nvSpPr>
        <p:spPr>
          <a:xfrm>
            <a:off x="1119403" y="2592934"/>
            <a:ext cx="4555200" cy="420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Mesozoic</a:t>
            </a:r>
            <a:endParaRPr/>
          </a:p>
        </p:txBody>
      </p:sp>
      <p:grpSp>
        <p:nvGrpSpPr>
          <p:cNvPr id="4011" name="Google Shape;4011;p71"/>
          <p:cNvGrpSpPr/>
          <p:nvPr/>
        </p:nvGrpSpPr>
        <p:grpSpPr>
          <a:xfrm>
            <a:off x="5811966" y="1875430"/>
            <a:ext cx="2147085" cy="2386244"/>
            <a:chOff x="6095691" y="1750905"/>
            <a:chExt cx="2147085" cy="2386244"/>
          </a:xfrm>
        </p:grpSpPr>
        <p:grpSp>
          <p:nvGrpSpPr>
            <p:cNvPr id="4012" name="Google Shape;4012;p71"/>
            <p:cNvGrpSpPr/>
            <p:nvPr/>
          </p:nvGrpSpPr>
          <p:grpSpPr>
            <a:xfrm>
              <a:off x="6095691" y="1750905"/>
              <a:ext cx="2090993" cy="2386244"/>
              <a:chOff x="2587575" y="2614500"/>
              <a:chExt cx="327275" cy="373475"/>
            </a:xfrm>
          </p:grpSpPr>
          <p:sp>
            <p:nvSpPr>
              <p:cNvPr id="4013" name="Google Shape;4013;p71"/>
              <p:cNvSpPr/>
              <p:nvPr/>
            </p:nvSpPr>
            <p:spPr>
              <a:xfrm>
                <a:off x="2890175" y="2935775"/>
                <a:ext cx="19250" cy="48900"/>
              </a:xfrm>
              <a:custGeom>
                <a:rect b="b" l="l" r="r" t="t"/>
                <a:pathLst>
                  <a:path extrusionOk="0" h="1956" w="770">
                    <a:moveTo>
                      <a:pt x="165" y="0"/>
                    </a:moveTo>
                    <a:lnTo>
                      <a:pt x="165" y="26"/>
                    </a:lnTo>
                    <a:lnTo>
                      <a:pt x="329" y="191"/>
                    </a:lnTo>
                    <a:cubicBezTo>
                      <a:pt x="382" y="276"/>
                      <a:pt x="441" y="355"/>
                      <a:pt x="441" y="408"/>
                    </a:cubicBezTo>
                    <a:cubicBezTo>
                      <a:pt x="494" y="493"/>
                      <a:pt x="494" y="572"/>
                      <a:pt x="520" y="631"/>
                    </a:cubicBezTo>
                    <a:lnTo>
                      <a:pt x="520" y="710"/>
                    </a:lnTo>
                    <a:lnTo>
                      <a:pt x="520" y="736"/>
                    </a:lnTo>
                    <a:lnTo>
                      <a:pt x="520" y="822"/>
                    </a:lnTo>
                    <a:lnTo>
                      <a:pt x="520" y="874"/>
                    </a:lnTo>
                    <a:lnTo>
                      <a:pt x="520" y="900"/>
                    </a:lnTo>
                    <a:lnTo>
                      <a:pt x="546" y="900"/>
                    </a:lnTo>
                    <a:cubicBezTo>
                      <a:pt x="605" y="986"/>
                      <a:pt x="632" y="1098"/>
                      <a:pt x="632" y="1203"/>
                    </a:cubicBezTo>
                    <a:cubicBezTo>
                      <a:pt x="632" y="1341"/>
                      <a:pt x="605" y="1452"/>
                      <a:pt x="546" y="1531"/>
                    </a:cubicBezTo>
                    <a:cubicBezTo>
                      <a:pt x="520" y="1617"/>
                      <a:pt x="467" y="1696"/>
                      <a:pt x="382" y="1755"/>
                    </a:cubicBezTo>
                    <a:cubicBezTo>
                      <a:pt x="356" y="1781"/>
                      <a:pt x="356" y="1781"/>
                      <a:pt x="329" y="1807"/>
                    </a:cubicBezTo>
                    <a:cubicBezTo>
                      <a:pt x="250" y="1860"/>
                      <a:pt x="139" y="1919"/>
                      <a:pt x="1" y="1945"/>
                    </a:cubicBezTo>
                    <a:cubicBezTo>
                      <a:pt x="35" y="1952"/>
                      <a:pt x="69" y="1955"/>
                      <a:pt x="102" y="1955"/>
                    </a:cubicBezTo>
                    <a:cubicBezTo>
                      <a:pt x="205" y="1955"/>
                      <a:pt x="303" y="1924"/>
                      <a:pt x="382" y="1860"/>
                    </a:cubicBezTo>
                    <a:cubicBezTo>
                      <a:pt x="415" y="1834"/>
                      <a:pt x="467" y="1807"/>
                      <a:pt x="494" y="1781"/>
                    </a:cubicBezTo>
                    <a:cubicBezTo>
                      <a:pt x="579" y="1722"/>
                      <a:pt x="632" y="1669"/>
                      <a:pt x="658" y="1590"/>
                    </a:cubicBezTo>
                    <a:cubicBezTo>
                      <a:pt x="743" y="1479"/>
                      <a:pt x="770" y="1341"/>
                      <a:pt x="770" y="1203"/>
                    </a:cubicBezTo>
                    <a:cubicBezTo>
                      <a:pt x="770" y="1098"/>
                      <a:pt x="743" y="960"/>
                      <a:pt x="658" y="848"/>
                    </a:cubicBezTo>
                    <a:lnTo>
                      <a:pt x="658" y="736"/>
                    </a:lnTo>
                    <a:lnTo>
                      <a:pt x="658" y="684"/>
                    </a:lnTo>
                    <a:cubicBezTo>
                      <a:pt x="658" y="657"/>
                      <a:pt x="658" y="631"/>
                      <a:pt x="632" y="605"/>
                    </a:cubicBezTo>
                    <a:lnTo>
                      <a:pt x="632" y="546"/>
                    </a:lnTo>
                    <a:lnTo>
                      <a:pt x="605" y="493"/>
                    </a:lnTo>
                    <a:cubicBezTo>
                      <a:pt x="605" y="467"/>
                      <a:pt x="579" y="440"/>
                      <a:pt x="579" y="408"/>
                    </a:cubicBezTo>
                    <a:cubicBezTo>
                      <a:pt x="546" y="381"/>
                      <a:pt x="546" y="381"/>
                      <a:pt x="546" y="355"/>
                    </a:cubicBezTo>
                    <a:cubicBezTo>
                      <a:pt x="494" y="276"/>
                      <a:pt x="441" y="217"/>
                      <a:pt x="382" y="164"/>
                    </a:cubicBezTo>
                    <a:cubicBezTo>
                      <a:pt x="329" y="79"/>
                      <a:pt x="250" y="53"/>
                      <a:pt x="1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71"/>
              <p:cNvSpPr/>
              <p:nvPr/>
            </p:nvSpPr>
            <p:spPr>
              <a:xfrm>
                <a:off x="2839575" y="2857075"/>
                <a:ext cx="43075" cy="81500"/>
              </a:xfrm>
              <a:custGeom>
                <a:rect b="b" l="l" r="r" t="t"/>
                <a:pathLst>
                  <a:path extrusionOk="0" h="3260" w="1723">
                    <a:moveTo>
                      <a:pt x="1" y="1"/>
                    </a:moveTo>
                    <a:lnTo>
                      <a:pt x="106" y="244"/>
                    </a:lnTo>
                    <a:cubicBezTo>
                      <a:pt x="165" y="303"/>
                      <a:pt x="191" y="382"/>
                      <a:pt x="244" y="467"/>
                    </a:cubicBezTo>
                    <a:cubicBezTo>
                      <a:pt x="270" y="546"/>
                      <a:pt x="329" y="599"/>
                      <a:pt x="382" y="684"/>
                    </a:cubicBezTo>
                    <a:cubicBezTo>
                      <a:pt x="408" y="763"/>
                      <a:pt x="467" y="822"/>
                      <a:pt x="520" y="901"/>
                    </a:cubicBezTo>
                    <a:lnTo>
                      <a:pt x="658" y="1203"/>
                    </a:lnTo>
                    <a:lnTo>
                      <a:pt x="737" y="1341"/>
                    </a:lnTo>
                    <a:cubicBezTo>
                      <a:pt x="763" y="1394"/>
                      <a:pt x="763" y="1453"/>
                      <a:pt x="796" y="1479"/>
                    </a:cubicBezTo>
                    <a:lnTo>
                      <a:pt x="822" y="1505"/>
                    </a:lnTo>
                    <a:cubicBezTo>
                      <a:pt x="848" y="1584"/>
                      <a:pt x="901" y="1696"/>
                      <a:pt x="986" y="1808"/>
                    </a:cubicBezTo>
                    <a:lnTo>
                      <a:pt x="1013" y="1834"/>
                    </a:lnTo>
                    <a:cubicBezTo>
                      <a:pt x="1039" y="1913"/>
                      <a:pt x="1092" y="1998"/>
                      <a:pt x="1151" y="2077"/>
                    </a:cubicBezTo>
                    <a:cubicBezTo>
                      <a:pt x="1289" y="2327"/>
                      <a:pt x="1394" y="2491"/>
                      <a:pt x="1506" y="2655"/>
                    </a:cubicBezTo>
                    <a:cubicBezTo>
                      <a:pt x="1532" y="2682"/>
                      <a:pt x="1532" y="2708"/>
                      <a:pt x="1558" y="2734"/>
                    </a:cubicBezTo>
                    <a:cubicBezTo>
                      <a:pt x="1617" y="2820"/>
                      <a:pt x="1644" y="2872"/>
                      <a:pt x="1670" y="2958"/>
                    </a:cubicBezTo>
                    <a:cubicBezTo>
                      <a:pt x="1670" y="2984"/>
                      <a:pt x="1670" y="3036"/>
                      <a:pt x="1644" y="3096"/>
                    </a:cubicBezTo>
                    <a:cubicBezTo>
                      <a:pt x="1617" y="3148"/>
                      <a:pt x="1584" y="3201"/>
                      <a:pt x="1584" y="3260"/>
                    </a:cubicBezTo>
                    <a:lnTo>
                      <a:pt x="1617" y="3260"/>
                    </a:lnTo>
                    <a:cubicBezTo>
                      <a:pt x="1617" y="3201"/>
                      <a:pt x="1644" y="3174"/>
                      <a:pt x="1670" y="3122"/>
                    </a:cubicBezTo>
                    <a:cubicBezTo>
                      <a:pt x="1696" y="3036"/>
                      <a:pt x="1722" y="2984"/>
                      <a:pt x="1722" y="2931"/>
                    </a:cubicBezTo>
                    <a:cubicBezTo>
                      <a:pt x="1696" y="2898"/>
                      <a:pt x="1696" y="2820"/>
                      <a:pt x="1670" y="2767"/>
                    </a:cubicBezTo>
                    <a:lnTo>
                      <a:pt x="1617" y="2708"/>
                    </a:lnTo>
                    <a:lnTo>
                      <a:pt x="1558" y="2629"/>
                    </a:lnTo>
                    <a:cubicBezTo>
                      <a:pt x="1479" y="2465"/>
                      <a:pt x="1394" y="2327"/>
                      <a:pt x="1315" y="2163"/>
                    </a:cubicBezTo>
                    <a:lnTo>
                      <a:pt x="1230" y="2051"/>
                    </a:lnTo>
                    <a:cubicBezTo>
                      <a:pt x="1124" y="1860"/>
                      <a:pt x="1013" y="1670"/>
                      <a:pt x="901" y="1453"/>
                    </a:cubicBezTo>
                    <a:lnTo>
                      <a:pt x="875" y="1453"/>
                    </a:lnTo>
                    <a:cubicBezTo>
                      <a:pt x="875" y="1394"/>
                      <a:pt x="848" y="1341"/>
                      <a:pt x="822" y="1315"/>
                    </a:cubicBezTo>
                    <a:lnTo>
                      <a:pt x="737" y="1151"/>
                    </a:lnTo>
                    <a:lnTo>
                      <a:pt x="599" y="848"/>
                    </a:lnTo>
                    <a:cubicBezTo>
                      <a:pt x="546" y="796"/>
                      <a:pt x="494" y="710"/>
                      <a:pt x="435" y="631"/>
                    </a:cubicBezTo>
                    <a:lnTo>
                      <a:pt x="408" y="599"/>
                    </a:lnTo>
                    <a:cubicBezTo>
                      <a:pt x="382" y="546"/>
                      <a:pt x="329" y="493"/>
                      <a:pt x="303" y="434"/>
                    </a:cubicBezTo>
                    <a:cubicBezTo>
                      <a:pt x="244" y="355"/>
                      <a:pt x="218" y="303"/>
                      <a:pt x="165" y="217"/>
                    </a:cubicBezTo>
                    <a:cubicBezTo>
                      <a:pt x="106" y="139"/>
                      <a:pt x="53" y="53"/>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71"/>
              <p:cNvSpPr/>
              <p:nvPr/>
            </p:nvSpPr>
            <p:spPr>
              <a:xfrm>
                <a:off x="2595125" y="2622325"/>
                <a:ext cx="202750" cy="230025"/>
              </a:xfrm>
              <a:custGeom>
                <a:rect b="b" l="l" r="r" t="t"/>
                <a:pathLst>
                  <a:path extrusionOk="0" h="9201" w="8110">
                    <a:moveTo>
                      <a:pt x="1210" y="1643"/>
                    </a:moveTo>
                    <a:cubicBezTo>
                      <a:pt x="1289" y="1669"/>
                      <a:pt x="1374" y="1669"/>
                      <a:pt x="1453" y="1696"/>
                    </a:cubicBezTo>
                    <a:cubicBezTo>
                      <a:pt x="1506" y="1696"/>
                      <a:pt x="1538" y="1722"/>
                      <a:pt x="1591" y="1722"/>
                    </a:cubicBezTo>
                    <a:cubicBezTo>
                      <a:pt x="1591" y="1748"/>
                      <a:pt x="1591" y="1748"/>
                      <a:pt x="1617" y="1748"/>
                    </a:cubicBezTo>
                    <a:lnTo>
                      <a:pt x="1341" y="1748"/>
                    </a:lnTo>
                    <a:cubicBezTo>
                      <a:pt x="1315" y="1748"/>
                      <a:pt x="1262" y="1775"/>
                      <a:pt x="1210" y="1775"/>
                    </a:cubicBezTo>
                    <a:lnTo>
                      <a:pt x="1151" y="1775"/>
                    </a:lnTo>
                    <a:cubicBezTo>
                      <a:pt x="1125" y="1775"/>
                      <a:pt x="1125" y="1775"/>
                      <a:pt x="1098" y="1807"/>
                    </a:cubicBezTo>
                    <a:cubicBezTo>
                      <a:pt x="1072" y="1807"/>
                      <a:pt x="1072" y="1807"/>
                      <a:pt x="1046" y="1834"/>
                    </a:cubicBezTo>
                    <a:cubicBezTo>
                      <a:pt x="1013" y="1834"/>
                      <a:pt x="1013" y="1860"/>
                      <a:pt x="1013" y="1860"/>
                    </a:cubicBezTo>
                    <a:lnTo>
                      <a:pt x="908" y="1939"/>
                    </a:lnTo>
                    <a:cubicBezTo>
                      <a:pt x="849" y="1998"/>
                      <a:pt x="822" y="2024"/>
                      <a:pt x="796" y="2051"/>
                    </a:cubicBezTo>
                    <a:cubicBezTo>
                      <a:pt x="743" y="2103"/>
                      <a:pt x="684" y="2162"/>
                      <a:pt x="632" y="2189"/>
                    </a:cubicBezTo>
                    <a:lnTo>
                      <a:pt x="632" y="2215"/>
                    </a:lnTo>
                    <a:cubicBezTo>
                      <a:pt x="579" y="2241"/>
                      <a:pt x="553" y="2300"/>
                      <a:pt x="520" y="2327"/>
                    </a:cubicBezTo>
                    <a:lnTo>
                      <a:pt x="494" y="2327"/>
                    </a:lnTo>
                    <a:lnTo>
                      <a:pt x="494" y="2300"/>
                    </a:lnTo>
                    <a:cubicBezTo>
                      <a:pt x="520" y="2267"/>
                      <a:pt x="553" y="2215"/>
                      <a:pt x="579" y="2162"/>
                    </a:cubicBezTo>
                    <a:cubicBezTo>
                      <a:pt x="605" y="2103"/>
                      <a:pt x="658" y="2024"/>
                      <a:pt x="717" y="1972"/>
                    </a:cubicBezTo>
                    <a:cubicBezTo>
                      <a:pt x="743" y="1939"/>
                      <a:pt x="770" y="1886"/>
                      <a:pt x="822" y="1860"/>
                    </a:cubicBezTo>
                    <a:lnTo>
                      <a:pt x="908" y="1775"/>
                    </a:lnTo>
                    <a:lnTo>
                      <a:pt x="934" y="1748"/>
                    </a:lnTo>
                    <a:cubicBezTo>
                      <a:pt x="960" y="1722"/>
                      <a:pt x="987" y="1696"/>
                      <a:pt x="1046" y="1669"/>
                    </a:cubicBezTo>
                    <a:cubicBezTo>
                      <a:pt x="1072" y="1669"/>
                      <a:pt x="1098" y="1669"/>
                      <a:pt x="1125" y="1643"/>
                    </a:cubicBezTo>
                    <a:close/>
                    <a:moveTo>
                      <a:pt x="2741" y="1255"/>
                    </a:moveTo>
                    <a:cubicBezTo>
                      <a:pt x="2767" y="1315"/>
                      <a:pt x="2794" y="1393"/>
                      <a:pt x="2820" y="1479"/>
                    </a:cubicBezTo>
                    <a:lnTo>
                      <a:pt x="2820" y="1775"/>
                    </a:lnTo>
                    <a:cubicBezTo>
                      <a:pt x="2794" y="1834"/>
                      <a:pt x="2794" y="1886"/>
                      <a:pt x="2767" y="1939"/>
                    </a:cubicBezTo>
                    <a:cubicBezTo>
                      <a:pt x="2767" y="1998"/>
                      <a:pt x="2741" y="2051"/>
                      <a:pt x="2715" y="2103"/>
                    </a:cubicBezTo>
                    <a:cubicBezTo>
                      <a:pt x="2688" y="2162"/>
                      <a:pt x="2656" y="2215"/>
                      <a:pt x="2629" y="2267"/>
                    </a:cubicBezTo>
                    <a:cubicBezTo>
                      <a:pt x="2603" y="2327"/>
                      <a:pt x="2577" y="2353"/>
                      <a:pt x="2550" y="2405"/>
                    </a:cubicBezTo>
                    <a:cubicBezTo>
                      <a:pt x="2491" y="2491"/>
                      <a:pt x="2439" y="2570"/>
                      <a:pt x="2386" y="2655"/>
                    </a:cubicBezTo>
                    <a:cubicBezTo>
                      <a:pt x="2360" y="2708"/>
                      <a:pt x="2327" y="2734"/>
                      <a:pt x="2301" y="2793"/>
                    </a:cubicBezTo>
                    <a:cubicBezTo>
                      <a:pt x="2274" y="2793"/>
                      <a:pt x="2274" y="2819"/>
                      <a:pt x="2248" y="2819"/>
                    </a:cubicBezTo>
                    <a:cubicBezTo>
                      <a:pt x="2248" y="2793"/>
                      <a:pt x="2274" y="2793"/>
                      <a:pt x="2274" y="2760"/>
                    </a:cubicBezTo>
                    <a:cubicBezTo>
                      <a:pt x="2274" y="2734"/>
                      <a:pt x="2301" y="2681"/>
                      <a:pt x="2327" y="2629"/>
                    </a:cubicBezTo>
                    <a:cubicBezTo>
                      <a:pt x="2360" y="2543"/>
                      <a:pt x="2386" y="2464"/>
                      <a:pt x="2465" y="2353"/>
                    </a:cubicBezTo>
                    <a:cubicBezTo>
                      <a:pt x="2491" y="2300"/>
                      <a:pt x="2491" y="2241"/>
                      <a:pt x="2524" y="2215"/>
                    </a:cubicBezTo>
                    <a:cubicBezTo>
                      <a:pt x="2550" y="2162"/>
                      <a:pt x="2577" y="2103"/>
                      <a:pt x="2603" y="2051"/>
                    </a:cubicBezTo>
                    <a:cubicBezTo>
                      <a:pt x="2629" y="1998"/>
                      <a:pt x="2629" y="1939"/>
                      <a:pt x="2656" y="1913"/>
                    </a:cubicBezTo>
                    <a:lnTo>
                      <a:pt x="2656" y="1860"/>
                    </a:lnTo>
                    <a:cubicBezTo>
                      <a:pt x="2688" y="1834"/>
                      <a:pt x="2688" y="1807"/>
                      <a:pt x="2715" y="1748"/>
                    </a:cubicBezTo>
                    <a:cubicBezTo>
                      <a:pt x="2715" y="1669"/>
                      <a:pt x="2741" y="1558"/>
                      <a:pt x="2741" y="1479"/>
                    </a:cubicBezTo>
                    <a:lnTo>
                      <a:pt x="2741" y="1255"/>
                    </a:lnTo>
                    <a:close/>
                    <a:moveTo>
                      <a:pt x="251" y="2517"/>
                    </a:moveTo>
                    <a:lnTo>
                      <a:pt x="251" y="2681"/>
                    </a:lnTo>
                    <a:cubicBezTo>
                      <a:pt x="251" y="2760"/>
                      <a:pt x="277" y="2846"/>
                      <a:pt x="303" y="2898"/>
                    </a:cubicBezTo>
                    <a:cubicBezTo>
                      <a:pt x="303" y="2957"/>
                      <a:pt x="329" y="2984"/>
                      <a:pt x="356" y="3010"/>
                    </a:cubicBezTo>
                    <a:cubicBezTo>
                      <a:pt x="389" y="3062"/>
                      <a:pt x="415" y="3089"/>
                      <a:pt x="441" y="3122"/>
                    </a:cubicBezTo>
                    <a:cubicBezTo>
                      <a:pt x="467" y="3148"/>
                      <a:pt x="494" y="3174"/>
                      <a:pt x="553" y="3200"/>
                    </a:cubicBezTo>
                    <a:cubicBezTo>
                      <a:pt x="579" y="3200"/>
                      <a:pt x="605" y="3227"/>
                      <a:pt x="658" y="3227"/>
                    </a:cubicBezTo>
                    <a:cubicBezTo>
                      <a:pt x="684" y="3253"/>
                      <a:pt x="717" y="3253"/>
                      <a:pt x="743" y="3253"/>
                    </a:cubicBezTo>
                    <a:cubicBezTo>
                      <a:pt x="796" y="3286"/>
                      <a:pt x="849" y="3286"/>
                      <a:pt x="908" y="3312"/>
                    </a:cubicBezTo>
                    <a:cubicBezTo>
                      <a:pt x="960" y="3338"/>
                      <a:pt x="1013" y="3391"/>
                      <a:pt x="1046" y="3417"/>
                    </a:cubicBezTo>
                    <a:lnTo>
                      <a:pt x="1046" y="3450"/>
                    </a:lnTo>
                    <a:cubicBezTo>
                      <a:pt x="987" y="3417"/>
                      <a:pt x="934" y="3391"/>
                      <a:pt x="881" y="3391"/>
                    </a:cubicBezTo>
                    <a:cubicBezTo>
                      <a:pt x="849" y="3365"/>
                      <a:pt x="796" y="3365"/>
                      <a:pt x="770" y="3365"/>
                    </a:cubicBezTo>
                    <a:lnTo>
                      <a:pt x="632" y="3365"/>
                    </a:lnTo>
                    <a:cubicBezTo>
                      <a:pt x="579" y="3338"/>
                      <a:pt x="520" y="3338"/>
                      <a:pt x="494" y="3312"/>
                    </a:cubicBezTo>
                    <a:cubicBezTo>
                      <a:pt x="441" y="3286"/>
                      <a:pt x="389" y="3253"/>
                      <a:pt x="356" y="3200"/>
                    </a:cubicBezTo>
                    <a:cubicBezTo>
                      <a:pt x="303" y="3174"/>
                      <a:pt x="277" y="3148"/>
                      <a:pt x="251" y="3089"/>
                    </a:cubicBezTo>
                    <a:cubicBezTo>
                      <a:pt x="224" y="3062"/>
                      <a:pt x="191" y="3010"/>
                      <a:pt x="191" y="2957"/>
                    </a:cubicBezTo>
                    <a:cubicBezTo>
                      <a:pt x="165" y="2872"/>
                      <a:pt x="165" y="2760"/>
                      <a:pt x="165" y="2681"/>
                    </a:cubicBezTo>
                    <a:cubicBezTo>
                      <a:pt x="191" y="2596"/>
                      <a:pt x="224" y="2543"/>
                      <a:pt x="251" y="2517"/>
                    </a:cubicBezTo>
                    <a:close/>
                    <a:moveTo>
                      <a:pt x="1315" y="3746"/>
                    </a:moveTo>
                    <a:cubicBezTo>
                      <a:pt x="1315" y="3779"/>
                      <a:pt x="1341" y="3779"/>
                      <a:pt x="1341" y="3779"/>
                    </a:cubicBezTo>
                    <a:cubicBezTo>
                      <a:pt x="1315" y="3779"/>
                      <a:pt x="1315" y="3779"/>
                      <a:pt x="1315" y="3746"/>
                    </a:cubicBezTo>
                    <a:close/>
                    <a:moveTo>
                      <a:pt x="3970" y="4272"/>
                    </a:moveTo>
                    <a:cubicBezTo>
                      <a:pt x="4003" y="4272"/>
                      <a:pt x="4029" y="4298"/>
                      <a:pt x="4055" y="4298"/>
                    </a:cubicBezTo>
                    <a:cubicBezTo>
                      <a:pt x="4082" y="4324"/>
                      <a:pt x="4108" y="4350"/>
                      <a:pt x="4134" y="4377"/>
                    </a:cubicBezTo>
                    <a:lnTo>
                      <a:pt x="4220" y="4403"/>
                    </a:lnTo>
                    <a:lnTo>
                      <a:pt x="4272" y="4462"/>
                    </a:lnTo>
                    <a:lnTo>
                      <a:pt x="4331" y="4515"/>
                    </a:lnTo>
                    <a:lnTo>
                      <a:pt x="4358" y="4541"/>
                    </a:lnTo>
                    <a:lnTo>
                      <a:pt x="4358" y="4567"/>
                    </a:lnTo>
                    <a:cubicBezTo>
                      <a:pt x="4410" y="4600"/>
                      <a:pt x="4436" y="4626"/>
                      <a:pt x="4436" y="4653"/>
                    </a:cubicBezTo>
                    <a:cubicBezTo>
                      <a:pt x="4463" y="4679"/>
                      <a:pt x="4463" y="4705"/>
                      <a:pt x="4496" y="4705"/>
                    </a:cubicBezTo>
                    <a:lnTo>
                      <a:pt x="4496" y="4732"/>
                    </a:lnTo>
                    <a:lnTo>
                      <a:pt x="4463" y="4732"/>
                    </a:lnTo>
                    <a:cubicBezTo>
                      <a:pt x="4436" y="4732"/>
                      <a:pt x="4436" y="4732"/>
                      <a:pt x="4410" y="4705"/>
                    </a:cubicBezTo>
                    <a:cubicBezTo>
                      <a:pt x="4384" y="4679"/>
                      <a:pt x="4331" y="4679"/>
                      <a:pt x="4298" y="4653"/>
                    </a:cubicBezTo>
                    <a:cubicBezTo>
                      <a:pt x="4272" y="4653"/>
                      <a:pt x="4272" y="4626"/>
                      <a:pt x="4272" y="4626"/>
                    </a:cubicBezTo>
                    <a:cubicBezTo>
                      <a:pt x="4272" y="4626"/>
                      <a:pt x="4246" y="4626"/>
                      <a:pt x="4246" y="4600"/>
                    </a:cubicBezTo>
                    <a:lnTo>
                      <a:pt x="4167" y="4567"/>
                    </a:lnTo>
                    <a:lnTo>
                      <a:pt x="4134" y="4515"/>
                    </a:lnTo>
                    <a:lnTo>
                      <a:pt x="4082" y="4462"/>
                    </a:lnTo>
                    <a:cubicBezTo>
                      <a:pt x="4055" y="4403"/>
                      <a:pt x="4029" y="4377"/>
                      <a:pt x="4003" y="4350"/>
                    </a:cubicBezTo>
                    <a:cubicBezTo>
                      <a:pt x="3970" y="4324"/>
                      <a:pt x="3970" y="4298"/>
                      <a:pt x="3970" y="4298"/>
                    </a:cubicBezTo>
                    <a:cubicBezTo>
                      <a:pt x="3944" y="4298"/>
                      <a:pt x="3944" y="4272"/>
                      <a:pt x="3944" y="4272"/>
                    </a:cubicBezTo>
                    <a:close/>
                    <a:moveTo>
                      <a:pt x="1341" y="3779"/>
                    </a:moveTo>
                    <a:lnTo>
                      <a:pt x="1341" y="3779"/>
                    </a:lnTo>
                    <a:cubicBezTo>
                      <a:pt x="1374" y="3805"/>
                      <a:pt x="1400" y="3858"/>
                      <a:pt x="1479" y="3943"/>
                    </a:cubicBezTo>
                    <a:lnTo>
                      <a:pt x="1479" y="3969"/>
                    </a:lnTo>
                    <a:cubicBezTo>
                      <a:pt x="1506" y="3996"/>
                      <a:pt x="1538" y="4022"/>
                      <a:pt x="1538" y="4048"/>
                    </a:cubicBezTo>
                    <a:cubicBezTo>
                      <a:pt x="1565" y="4074"/>
                      <a:pt x="1617" y="4107"/>
                      <a:pt x="1644" y="4160"/>
                    </a:cubicBezTo>
                    <a:cubicBezTo>
                      <a:pt x="1670" y="4186"/>
                      <a:pt x="1703" y="4186"/>
                      <a:pt x="1729" y="4212"/>
                    </a:cubicBezTo>
                    <a:cubicBezTo>
                      <a:pt x="1755" y="4239"/>
                      <a:pt x="1755" y="4239"/>
                      <a:pt x="1782" y="4239"/>
                    </a:cubicBezTo>
                    <a:lnTo>
                      <a:pt x="1893" y="4350"/>
                    </a:lnTo>
                    <a:lnTo>
                      <a:pt x="2031" y="4462"/>
                    </a:lnTo>
                    <a:lnTo>
                      <a:pt x="2163" y="4567"/>
                    </a:lnTo>
                    <a:cubicBezTo>
                      <a:pt x="2248" y="4626"/>
                      <a:pt x="2327" y="4705"/>
                      <a:pt x="2386" y="4764"/>
                    </a:cubicBezTo>
                    <a:cubicBezTo>
                      <a:pt x="2412" y="4791"/>
                      <a:pt x="2465" y="4843"/>
                      <a:pt x="2491" y="4870"/>
                    </a:cubicBezTo>
                    <a:lnTo>
                      <a:pt x="2524" y="4896"/>
                    </a:lnTo>
                    <a:cubicBezTo>
                      <a:pt x="2524" y="4896"/>
                      <a:pt x="2491" y="4896"/>
                      <a:pt x="2465" y="4870"/>
                    </a:cubicBezTo>
                    <a:cubicBezTo>
                      <a:pt x="2439" y="4870"/>
                      <a:pt x="2386" y="4843"/>
                      <a:pt x="2327" y="4817"/>
                    </a:cubicBezTo>
                    <a:cubicBezTo>
                      <a:pt x="2274" y="4764"/>
                      <a:pt x="2196" y="4705"/>
                      <a:pt x="2084" y="4653"/>
                    </a:cubicBezTo>
                    <a:lnTo>
                      <a:pt x="1972" y="4567"/>
                    </a:lnTo>
                    <a:lnTo>
                      <a:pt x="1834" y="4462"/>
                    </a:lnTo>
                    <a:lnTo>
                      <a:pt x="1703" y="4350"/>
                    </a:lnTo>
                    <a:cubicBezTo>
                      <a:pt x="1644" y="4324"/>
                      <a:pt x="1617" y="4272"/>
                      <a:pt x="1565" y="4239"/>
                    </a:cubicBezTo>
                    <a:cubicBezTo>
                      <a:pt x="1538" y="4186"/>
                      <a:pt x="1479" y="4134"/>
                      <a:pt x="1479" y="4107"/>
                    </a:cubicBezTo>
                    <a:cubicBezTo>
                      <a:pt x="1453" y="4048"/>
                      <a:pt x="1427" y="4022"/>
                      <a:pt x="1400" y="3969"/>
                    </a:cubicBezTo>
                    <a:lnTo>
                      <a:pt x="1400" y="3910"/>
                    </a:lnTo>
                    <a:cubicBezTo>
                      <a:pt x="1374" y="3858"/>
                      <a:pt x="1341" y="3805"/>
                      <a:pt x="1341" y="3779"/>
                    </a:cubicBezTo>
                    <a:close/>
                    <a:moveTo>
                      <a:pt x="2524" y="4896"/>
                    </a:moveTo>
                    <a:lnTo>
                      <a:pt x="2550" y="4929"/>
                    </a:lnTo>
                    <a:cubicBezTo>
                      <a:pt x="2550" y="4929"/>
                      <a:pt x="2524" y="4929"/>
                      <a:pt x="2524" y="4896"/>
                    </a:cubicBezTo>
                    <a:close/>
                    <a:moveTo>
                      <a:pt x="2767" y="3943"/>
                    </a:moveTo>
                    <a:lnTo>
                      <a:pt x="2794" y="3969"/>
                    </a:lnTo>
                    <a:cubicBezTo>
                      <a:pt x="2820" y="3969"/>
                      <a:pt x="2853" y="3996"/>
                      <a:pt x="2879" y="3996"/>
                    </a:cubicBezTo>
                    <a:cubicBezTo>
                      <a:pt x="2905" y="4022"/>
                      <a:pt x="2932" y="4048"/>
                      <a:pt x="2984" y="4074"/>
                    </a:cubicBezTo>
                    <a:cubicBezTo>
                      <a:pt x="3070" y="4134"/>
                      <a:pt x="3148" y="4186"/>
                      <a:pt x="3234" y="4239"/>
                    </a:cubicBezTo>
                    <a:cubicBezTo>
                      <a:pt x="3234" y="4272"/>
                      <a:pt x="3260" y="4272"/>
                      <a:pt x="3260" y="4298"/>
                    </a:cubicBezTo>
                    <a:cubicBezTo>
                      <a:pt x="3313" y="4324"/>
                      <a:pt x="3346" y="4324"/>
                      <a:pt x="3372" y="4350"/>
                    </a:cubicBezTo>
                    <a:lnTo>
                      <a:pt x="3510" y="4462"/>
                    </a:lnTo>
                    <a:lnTo>
                      <a:pt x="3641" y="4567"/>
                    </a:lnTo>
                    <a:lnTo>
                      <a:pt x="3779" y="4705"/>
                    </a:lnTo>
                    <a:cubicBezTo>
                      <a:pt x="3865" y="4791"/>
                      <a:pt x="3917" y="4843"/>
                      <a:pt x="3970" y="4929"/>
                    </a:cubicBezTo>
                    <a:cubicBezTo>
                      <a:pt x="4003" y="4955"/>
                      <a:pt x="4029" y="4981"/>
                      <a:pt x="4055" y="5008"/>
                    </a:cubicBezTo>
                    <a:cubicBezTo>
                      <a:pt x="4082" y="5034"/>
                      <a:pt x="4108" y="5060"/>
                      <a:pt x="4108" y="5093"/>
                    </a:cubicBezTo>
                    <a:cubicBezTo>
                      <a:pt x="4082" y="5093"/>
                      <a:pt x="4055" y="5060"/>
                      <a:pt x="4029" y="5034"/>
                    </a:cubicBezTo>
                    <a:lnTo>
                      <a:pt x="3944" y="4955"/>
                    </a:lnTo>
                    <a:lnTo>
                      <a:pt x="3700" y="4791"/>
                    </a:lnTo>
                    <a:lnTo>
                      <a:pt x="3562" y="4679"/>
                    </a:lnTo>
                    <a:lnTo>
                      <a:pt x="3424" y="4567"/>
                    </a:lnTo>
                    <a:lnTo>
                      <a:pt x="3286" y="4462"/>
                    </a:lnTo>
                    <a:cubicBezTo>
                      <a:pt x="3260" y="4436"/>
                      <a:pt x="3234" y="4403"/>
                      <a:pt x="3208" y="4377"/>
                    </a:cubicBezTo>
                    <a:cubicBezTo>
                      <a:pt x="3181" y="4377"/>
                      <a:pt x="3181" y="4350"/>
                      <a:pt x="3148" y="4350"/>
                    </a:cubicBezTo>
                    <a:cubicBezTo>
                      <a:pt x="3070" y="4272"/>
                      <a:pt x="2984" y="4186"/>
                      <a:pt x="2932" y="4134"/>
                    </a:cubicBezTo>
                    <a:cubicBezTo>
                      <a:pt x="2879" y="4074"/>
                      <a:pt x="2853" y="4048"/>
                      <a:pt x="2820" y="3996"/>
                    </a:cubicBezTo>
                    <a:cubicBezTo>
                      <a:pt x="2794" y="3996"/>
                      <a:pt x="2794" y="3969"/>
                      <a:pt x="2794" y="3969"/>
                    </a:cubicBezTo>
                    <a:cubicBezTo>
                      <a:pt x="2794" y="3969"/>
                      <a:pt x="2767" y="3969"/>
                      <a:pt x="2767" y="3943"/>
                    </a:cubicBezTo>
                    <a:close/>
                    <a:moveTo>
                      <a:pt x="4108" y="5093"/>
                    </a:moveTo>
                    <a:lnTo>
                      <a:pt x="4134" y="5119"/>
                    </a:lnTo>
                    <a:cubicBezTo>
                      <a:pt x="4108" y="5119"/>
                      <a:pt x="4108" y="5093"/>
                      <a:pt x="4108" y="5093"/>
                    </a:cubicBezTo>
                    <a:close/>
                    <a:moveTo>
                      <a:pt x="4548" y="5448"/>
                    </a:moveTo>
                    <a:lnTo>
                      <a:pt x="4574" y="5474"/>
                    </a:lnTo>
                    <a:cubicBezTo>
                      <a:pt x="4601" y="5474"/>
                      <a:pt x="4601" y="5474"/>
                      <a:pt x="4627" y="5500"/>
                    </a:cubicBezTo>
                    <a:cubicBezTo>
                      <a:pt x="4660" y="5500"/>
                      <a:pt x="4686" y="5527"/>
                      <a:pt x="4712" y="5527"/>
                    </a:cubicBezTo>
                    <a:cubicBezTo>
                      <a:pt x="4739" y="5553"/>
                      <a:pt x="4765" y="5553"/>
                      <a:pt x="4791" y="5553"/>
                    </a:cubicBezTo>
                    <a:cubicBezTo>
                      <a:pt x="4850" y="5586"/>
                      <a:pt x="4877" y="5612"/>
                      <a:pt x="4929" y="5638"/>
                    </a:cubicBezTo>
                    <a:lnTo>
                      <a:pt x="4988" y="5638"/>
                    </a:lnTo>
                    <a:lnTo>
                      <a:pt x="5015" y="5665"/>
                    </a:lnTo>
                    <a:lnTo>
                      <a:pt x="5284" y="5665"/>
                    </a:lnTo>
                    <a:cubicBezTo>
                      <a:pt x="5317" y="5638"/>
                      <a:pt x="5343" y="5638"/>
                      <a:pt x="5370" y="5638"/>
                    </a:cubicBezTo>
                    <a:lnTo>
                      <a:pt x="5422" y="5638"/>
                    </a:lnTo>
                    <a:cubicBezTo>
                      <a:pt x="5479" y="5638"/>
                      <a:pt x="5533" y="5627"/>
                      <a:pt x="5580" y="5627"/>
                    </a:cubicBezTo>
                    <a:cubicBezTo>
                      <a:pt x="5604" y="5627"/>
                      <a:pt x="5626" y="5630"/>
                      <a:pt x="5646" y="5638"/>
                    </a:cubicBezTo>
                    <a:cubicBezTo>
                      <a:pt x="5724" y="5638"/>
                      <a:pt x="5777" y="5665"/>
                      <a:pt x="5810" y="5665"/>
                    </a:cubicBezTo>
                    <a:cubicBezTo>
                      <a:pt x="5777" y="5665"/>
                      <a:pt x="5724" y="5691"/>
                      <a:pt x="5672" y="5691"/>
                    </a:cubicBezTo>
                    <a:cubicBezTo>
                      <a:pt x="5613" y="5691"/>
                      <a:pt x="5560" y="5717"/>
                      <a:pt x="5508" y="5717"/>
                    </a:cubicBezTo>
                    <a:cubicBezTo>
                      <a:pt x="5481" y="5750"/>
                      <a:pt x="5448" y="5750"/>
                      <a:pt x="5448" y="5750"/>
                    </a:cubicBezTo>
                    <a:lnTo>
                      <a:pt x="5396" y="5750"/>
                    </a:lnTo>
                    <a:cubicBezTo>
                      <a:pt x="5370" y="5776"/>
                      <a:pt x="5343" y="5776"/>
                      <a:pt x="5317" y="5776"/>
                    </a:cubicBezTo>
                    <a:cubicBezTo>
                      <a:pt x="5258" y="5776"/>
                      <a:pt x="5232" y="5803"/>
                      <a:pt x="5179" y="5803"/>
                    </a:cubicBezTo>
                    <a:lnTo>
                      <a:pt x="5094" y="5803"/>
                    </a:lnTo>
                    <a:cubicBezTo>
                      <a:pt x="5067" y="5803"/>
                      <a:pt x="5041" y="5803"/>
                      <a:pt x="5015" y="5776"/>
                    </a:cubicBezTo>
                    <a:lnTo>
                      <a:pt x="4956" y="5776"/>
                    </a:lnTo>
                    <a:cubicBezTo>
                      <a:pt x="4929" y="5750"/>
                      <a:pt x="4903" y="5750"/>
                      <a:pt x="4877" y="5717"/>
                    </a:cubicBezTo>
                    <a:cubicBezTo>
                      <a:pt x="4791" y="5691"/>
                      <a:pt x="4739" y="5638"/>
                      <a:pt x="4686" y="5586"/>
                    </a:cubicBezTo>
                    <a:cubicBezTo>
                      <a:pt x="4660" y="5553"/>
                      <a:pt x="4627" y="5527"/>
                      <a:pt x="4601" y="5500"/>
                    </a:cubicBezTo>
                    <a:lnTo>
                      <a:pt x="4574" y="5474"/>
                    </a:lnTo>
                    <a:cubicBezTo>
                      <a:pt x="4574" y="5474"/>
                      <a:pt x="4548" y="5474"/>
                      <a:pt x="4548" y="5448"/>
                    </a:cubicBezTo>
                    <a:close/>
                    <a:moveTo>
                      <a:pt x="3865" y="5612"/>
                    </a:moveTo>
                    <a:cubicBezTo>
                      <a:pt x="3891" y="5638"/>
                      <a:pt x="3891" y="5638"/>
                      <a:pt x="3917" y="5665"/>
                    </a:cubicBezTo>
                    <a:cubicBezTo>
                      <a:pt x="3944" y="5665"/>
                      <a:pt x="3944" y="5691"/>
                      <a:pt x="3970" y="5717"/>
                    </a:cubicBezTo>
                    <a:cubicBezTo>
                      <a:pt x="4029" y="5750"/>
                      <a:pt x="4082" y="5803"/>
                      <a:pt x="4108" y="5855"/>
                    </a:cubicBezTo>
                    <a:cubicBezTo>
                      <a:pt x="4134" y="5855"/>
                      <a:pt x="4134" y="5855"/>
                      <a:pt x="4167" y="5882"/>
                    </a:cubicBezTo>
                    <a:cubicBezTo>
                      <a:pt x="4167" y="5882"/>
                      <a:pt x="4193" y="5914"/>
                      <a:pt x="4193" y="5941"/>
                    </a:cubicBezTo>
                    <a:lnTo>
                      <a:pt x="4272" y="6020"/>
                    </a:lnTo>
                    <a:lnTo>
                      <a:pt x="4358" y="6105"/>
                    </a:lnTo>
                    <a:lnTo>
                      <a:pt x="4436" y="6184"/>
                    </a:lnTo>
                    <a:cubicBezTo>
                      <a:pt x="4496" y="6243"/>
                      <a:pt x="4522" y="6296"/>
                      <a:pt x="4548" y="6348"/>
                    </a:cubicBezTo>
                    <a:cubicBezTo>
                      <a:pt x="4574" y="6407"/>
                      <a:pt x="4601" y="6434"/>
                      <a:pt x="4601" y="6460"/>
                    </a:cubicBezTo>
                    <a:lnTo>
                      <a:pt x="4601" y="6486"/>
                    </a:lnTo>
                    <a:cubicBezTo>
                      <a:pt x="4627" y="6486"/>
                      <a:pt x="4627" y="6486"/>
                      <a:pt x="4627" y="6512"/>
                    </a:cubicBezTo>
                    <a:cubicBezTo>
                      <a:pt x="4627" y="6486"/>
                      <a:pt x="4601" y="6486"/>
                      <a:pt x="4601" y="6486"/>
                    </a:cubicBezTo>
                    <a:lnTo>
                      <a:pt x="4574" y="6460"/>
                    </a:lnTo>
                    <a:cubicBezTo>
                      <a:pt x="4548" y="6434"/>
                      <a:pt x="4522" y="6434"/>
                      <a:pt x="4496" y="6407"/>
                    </a:cubicBezTo>
                    <a:cubicBezTo>
                      <a:pt x="4436" y="6348"/>
                      <a:pt x="4384" y="6322"/>
                      <a:pt x="4358" y="6269"/>
                    </a:cubicBezTo>
                    <a:lnTo>
                      <a:pt x="4272" y="6184"/>
                    </a:lnTo>
                    <a:lnTo>
                      <a:pt x="4193" y="6105"/>
                    </a:lnTo>
                    <a:lnTo>
                      <a:pt x="4108" y="6020"/>
                    </a:lnTo>
                    <a:cubicBezTo>
                      <a:pt x="4082" y="5993"/>
                      <a:pt x="4082" y="5967"/>
                      <a:pt x="4055" y="5967"/>
                    </a:cubicBezTo>
                    <a:cubicBezTo>
                      <a:pt x="4055" y="5941"/>
                      <a:pt x="4055" y="5941"/>
                      <a:pt x="4029" y="5941"/>
                    </a:cubicBezTo>
                    <a:cubicBezTo>
                      <a:pt x="4003" y="5855"/>
                      <a:pt x="3944" y="5803"/>
                      <a:pt x="3917" y="5750"/>
                    </a:cubicBezTo>
                    <a:cubicBezTo>
                      <a:pt x="3891" y="5717"/>
                      <a:pt x="3891" y="5691"/>
                      <a:pt x="3865" y="5638"/>
                    </a:cubicBezTo>
                    <a:lnTo>
                      <a:pt x="3865" y="5612"/>
                    </a:lnTo>
                    <a:close/>
                    <a:moveTo>
                      <a:pt x="5067" y="6867"/>
                    </a:moveTo>
                    <a:cubicBezTo>
                      <a:pt x="5067" y="6900"/>
                      <a:pt x="5067" y="6900"/>
                      <a:pt x="5094" y="6900"/>
                    </a:cubicBezTo>
                    <a:cubicBezTo>
                      <a:pt x="5094" y="6900"/>
                      <a:pt x="5153" y="6926"/>
                      <a:pt x="5179" y="6926"/>
                    </a:cubicBezTo>
                    <a:cubicBezTo>
                      <a:pt x="5205" y="6926"/>
                      <a:pt x="5232" y="6953"/>
                      <a:pt x="5258" y="6953"/>
                    </a:cubicBezTo>
                    <a:cubicBezTo>
                      <a:pt x="5343" y="6979"/>
                      <a:pt x="5422" y="7005"/>
                      <a:pt x="5508" y="7032"/>
                    </a:cubicBezTo>
                    <a:cubicBezTo>
                      <a:pt x="5560" y="7064"/>
                      <a:pt x="5613" y="7064"/>
                      <a:pt x="5646" y="7091"/>
                    </a:cubicBezTo>
                    <a:cubicBezTo>
                      <a:pt x="5698" y="7091"/>
                      <a:pt x="5724" y="7091"/>
                      <a:pt x="5810" y="7117"/>
                    </a:cubicBezTo>
                    <a:cubicBezTo>
                      <a:pt x="5862" y="7143"/>
                      <a:pt x="5889" y="7143"/>
                      <a:pt x="5941" y="7169"/>
                    </a:cubicBezTo>
                    <a:cubicBezTo>
                      <a:pt x="6000" y="7169"/>
                      <a:pt x="6053" y="7196"/>
                      <a:pt x="6079" y="7229"/>
                    </a:cubicBezTo>
                    <a:cubicBezTo>
                      <a:pt x="6165" y="7281"/>
                      <a:pt x="6243" y="7334"/>
                      <a:pt x="6303" y="7419"/>
                    </a:cubicBezTo>
                    <a:cubicBezTo>
                      <a:pt x="6329" y="7472"/>
                      <a:pt x="6355" y="7524"/>
                      <a:pt x="6381" y="7557"/>
                    </a:cubicBezTo>
                    <a:lnTo>
                      <a:pt x="6381" y="7583"/>
                    </a:lnTo>
                    <a:cubicBezTo>
                      <a:pt x="6355" y="7557"/>
                      <a:pt x="6303" y="7498"/>
                      <a:pt x="6243" y="7472"/>
                    </a:cubicBezTo>
                    <a:cubicBezTo>
                      <a:pt x="6191" y="7419"/>
                      <a:pt x="6138" y="7360"/>
                      <a:pt x="6053" y="7334"/>
                    </a:cubicBezTo>
                    <a:cubicBezTo>
                      <a:pt x="6000" y="7307"/>
                      <a:pt x="5974" y="7307"/>
                      <a:pt x="5941" y="7281"/>
                    </a:cubicBezTo>
                    <a:lnTo>
                      <a:pt x="5915" y="7281"/>
                    </a:lnTo>
                    <a:cubicBezTo>
                      <a:pt x="5862" y="7281"/>
                      <a:pt x="5810" y="7255"/>
                      <a:pt x="5777" y="7255"/>
                    </a:cubicBezTo>
                    <a:lnTo>
                      <a:pt x="5751" y="7255"/>
                    </a:lnTo>
                    <a:cubicBezTo>
                      <a:pt x="5698" y="7229"/>
                      <a:pt x="5646" y="7229"/>
                      <a:pt x="5613" y="7196"/>
                    </a:cubicBezTo>
                    <a:cubicBezTo>
                      <a:pt x="5560" y="7169"/>
                      <a:pt x="5508" y="7169"/>
                      <a:pt x="5481" y="7143"/>
                    </a:cubicBezTo>
                    <a:cubicBezTo>
                      <a:pt x="5396" y="7117"/>
                      <a:pt x="5317" y="7064"/>
                      <a:pt x="5232" y="7005"/>
                    </a:cubicBezTo>
                    <a:cubicBezTo>
                      <a:pt x="5179" y="6979"/>
                      <a:pt x="5120" y="6953"/>
                      <a:pt x="5094" y="6926"/>
                    </a:cubicBezTo>
                    <a:lnTo>
                      <a:pt x="5067" y="6900"/>
                    </a:lnTo>
                    <a:lnTo>
                      <a:pt x="5067" y="6867"/>
                    </a:lnTo>
                    <a:close/>
                    <a:moveTo>
                      <a:pt x="6381" y="7583"/>
                    </a:moveTo>
                    <a:cubicBezTo>
                      <a:pt x="6381" y="7584"/>
                      <a:pt x="6382" y="7610"/>
                      <a:pt x="6408" y="7610"/>
                    </a:cubicBezTo>
                    <a:cubicBezTo>
                      <a:pt x="6381" y="7610"/>
                      <a:pt x="6381" y="7610"/>
                      <a:pt x="6381" y="7583"/>
                    </a:cubicBezTo>
                    <a:close/>
                    <a:moveTo>
                      <a:pt x="3017" y="5362"/>
                    </a:moveTo>
                    <a:cubicBezTo>
                      <a:pt x="3148" y="5448"/>
                      <a:pt x="3260" y="5527"/>
                      <a:pt x="3372" y="5638"/>
                    </a:cubicBezTo>
                    <a:cubicBezTo>
                      <a:pt x="3398" y="5665"/>
                      <a:pt x="3424" y="5717"/>
                      <a:pt x="3477" y="5750"/>
                    </a:cubicBezTo>
                    <a:cubicBezTo>
                      <a:pt x="3477" y="5776"/>
                      <a:pt x="3510" y="5776"/>
                      <a:pt x="3510" y="5803"/>
                    </a:cubicBezTo>
                    <a:lnTo>
                      <a:pt x="3536" y="5829"/>
                    </a:lnTo>
                    <a:cubicBezTo>
                      <a:pt x="3562" y="5855"/>
                      <a:pt x="3562" y="5855"/>
                      <a:pt x="3589" y="5882"/>
                    </a:cubicBezTo>
                    <a:cubicBezTo>
                      <a:pt x="3641" y="5941"/>
                      <a:pt x="3700" y="6020"/>
                      <a:pt x="3779" y="6105"/>
                    </a:cubicBezTo>
                    <a:cubicBezTo>
                      <a:pt x="3891" y="6210"/>
                      <a:pt x="4003" y="6322"/>
                      <a:pt x="4082" y="6407"/>
                    </a:cubicBezTo>
                    <a:cubicBezTo>
                      <a:pt x="4298" y="6624"/>
                      <a:pt x="4496" y="6815"/>
                      <a:pt x="4686" y="7032"/>
                    </a:cubicBezTo>
                    <a:cubicBezTo>
                      <a:pt x="4712" y="7064"/>
                      <a:pt x="4712" y="7064"/>
                      <a:pt x="4739" y="7091"/>
                    </a:cubicBezTo>
                    <a:cubicBezTo>
                      <a:pt x="4765" y="7117"/>
                      <a:pt x="4765" y="7143"/>
                      <a:pt x="4791" y="7143"/>
                    </a:cubicBezTo>
                    <a:cubicBezTo>
                      <a:pt x="4824" y="7196"/>
                      <a:pt x="4877" y="7229"/>
                      <a:pt x="4903" y="7255"/>
                    </a:cubicBezTo>
                    <a:cubicBezTo>
                      <a:pt x="5015" y="7307"/>
                      <a:pt x="5094" y="7360"/>
                      <a:pt x="5179" y="7419"/>
                    </a:cubicBezTo>
                    <a:cubicBezTo>
                      <a:pt x="5317" y="7472"/>
                      <a:pt x="5481" y="7524"/>
                      <a:pt x="5613" y="7583"/>
                    </a:cubicBezTo>
                    <a:cubicBezTo>
                      <a:pt x="5672" y="7610"/>
                      <a:pt x="5724" y="7610"/>
                      <a:pt x="5777" y="7636"/>
                    </a:cubicBezTo>
                    <a:cubicBezTo>
                      <a:pt x="5836" y="7662"/>
                      <a:pt x="5889" y="7689"/>
                      <a:pt x="5941" y="7689"/>
                    </a:cubicBezTo>
                    <a:cubicBezTo>
                      <a:pt x="6000" y="7721"/>
                      <a:pt x="6027" y="7774"/>
                      <a:pt x="6079" y="7800"/>
                    </a:cubicBezTo>
                    <a:cubicBezTo>
                      <a:pt x="6165" y="7853"/>
                      <a:pt x="6243" y="7912"/>
                      <a:pt x="6329" y="7991"/>
                    </a:cubicBezTo>
                    <a:cubicBezTo>
                      <a:pt x="6434" y="8050"/>
                      <a:pt x="6519" y="8129"/>
                      <a:pt x="6572" y="8214"/>
                    </a:cubicBezTo>
                    <a:cubicBezTo>
                      <a:pt x="6493" y="8129"/>
                      <a:pt x="6408" y="8076"/>
                      <a:pt x="6329" y="8017"/>
                    </a:cubicBezTo>
                    <a:cubicBezTo>
                      <a:pt x="6217" y="7938"/>
                      <a:pt x="6138" y="7886"/>
                      <a:pt x="6053" y="7827"/>
                    </a:cubicBezTo>
                    <a:lnTo>
                      <a:pt x="6027" y="7827"/>
                    </a:lnTo>
                    <a:cubicBezTo>
                      <a:pt x="6000" y="7800"/>
                      <a:pt x="5941" y="7774"/>
                      <a:pt x="5915" y="7748"/>
                    </a:cubicBezTo>
                    <a:cubicBezTo>
                      <a:pt x="5862" y="7748"/>
                      <a:pt x="5810" y="7721"/>
                      <a:pt x="5751" y="7689"/>
                    </a:cubicBezTo>
                    <a:lnTo>
                      <a:pt x="5698" y="7662"/>
                    </a:lnTo>
                    <a:cubicBezTo>
                      <a:pt x="5508" y="7610"/>
                      <a:pt x="5317" y="7557"/>
                      <a:pt x="5153" y="7498"/>
                    </a:cubicBezTo>
                    <a:cubicBezTo>
                      <a:pt x="5041" y="7445"/>
                      <a:pt x="4956" y="7393"/>
                      <a:pt x="4850" y="7334"/>
                    </a:cubicBezTo>
                    <a:cubicBezTo>
                      <a:pt x="4824" y="7281"/>
                      <a:pt x="4765" y="7255"/>
                      <a:pt x="4739" y="7229"/>
                    </a:cubicBezTo>
                    <a:lnTo>
                      <a:pt x="4660" y="7143"/>
                    </a:lnTo>
                    <a:cubicBezTo>
                      <a:pt x="4660" y="7117"/>
                      <a:pt x="4627" y="7117"/>
                      <a:pt x="4627" y="7091"/>
                    </a:cubicBezTo>
                    <a:cubicBezTo>
                      <a:pt x="4522" y="6979"/>
                      <a:pt x="4384" y="6841"/>
                      <a:pt x="4272" y="6736"/>
                    </a:cubicBezTo>
                    <a:lnTo>
                      <a:pt x="4193" y="6624"/>
                    </a:lnTo>
                    <a:cubicBezTo>
                      <a:pt x="4134" y="6598"/>
                      <a:pt x="4108" y="6539"/>
                      <a:pt x="4082" y="6512"/>
                    </a:cubicBezTo>
                    <a:cubicBezTo>
                      <a:pt x="3970" y="6407"/>
                      <a:pt x="3865" y="6269"/>
                      <a:pt x="3753" y="6158"/>
                    </a:cubicBezTo>
                    <a:lnTo>
                      <a:pt x="3727" y="6131"/>
                    </a:lnTo>
                    <a:cubicBezTo>
                      <a:pt x="3674" y="6046"/>
                      <a:pt x="3589" y="5993"/>
                      <a:pt x="3536" y="5914"/>
                    </a:cubicBezTo>
                    <a:cubicBezTo>
                      <a:pt x="3536" y="5882"/>
                      <a:pt x="3510" y="5882"/>
                      <a:pt x="3510" y="5855"/>
                    </a:cubicBezTo>
                    <a:lnTo>
                      <a:pt x="3477" y="5829"/>
                    </a:lnTo>
                    <a:cubicBezTo>
                      <a:pt x="3451" y="5803"/>
                      <a:pt x="3451" y="5803"/>
                      <a:pt x="3451" y="5776"/>
                    </a:cubicBezTo>
                    <a:cubicBezTo>
                      <a:pt x="3398" y="5750"/>
                      <a:pt x="3372" y="5691"/>
                      <a:pt x="3346" y="5665"/>
                    </a:cubicBezTo>
                    <a:cubicBezTo>
                      <a:pt x="3234" y="5553"/>
                      <a:pt x="3122" y="5448"/>
                      <a:pt x="3017" y="5362"/>
                    </a:cubicBezTo>
                    <a:close/>
                    <a:moveTo>
                      <a:pt x="2327" y="0"/>
                    </a:moveTo>
                    <a:cubicBezTo>
                      <a:pt x="2301" y="27"/>
                      <a:pt x="2274" y="27"/>
                      <a:pt x="2248" y="53"/>
                    </a:cubicBezTo>
                    <a:cubicBezTo>
                      <a:pt x="2222" y="53"/>
                      <a:pt x="2196" y="79"/>
                      <a:pt x="2163" y="105"/>
                    </a:cubicBezTo>
                    <a:cubicBezTo>
                      <a:pt x="2058" y="191"/>
                      <a:pt x="1998" y="296"/>
                      <a:pt x="1972" y="434"/>
                    </a:cubicBezTo>
                    <a:cubicBezTo>
                      <a:pt x="1998" y="736"/>
                      <a:pt x="1998" y="1065"/>
                      <a:pt x="1972" y="1393"/>
                    </a:cubicBezTo>
                    <a:cubicBezTo>
                      <a:pt x="1946" y="1177"/>
                      <a:pt x="1893" y="953"/>
                      <a:pt x="1834" y="736"/>
                    </a:cubicBezTo>
                    <a:cubicBezTo>
                      <a:pt x="1729" y="763"/>
                      <a:pt x="1644" y="822"/>
                      <a:pt x="1591" y="874"/>
                    </a:cubicBezTo>
                    <a:cubicBezTo>
                      <a:pt x="1341" y="1065"/>
                      <a:pt x="1341" y="1341"/>
                      <a:pt x="1341" y="1341"/>
                    </a:cubicBezTo>
                    <a:lnTo>
                      <a:pt x="1341" y="1367"/>
                    </a:lnTo>
                    <a:cubicBezTo>
                      <a:pt x="1506" y="1420"/>
                      <a:pt x="1670" y="1505"/>
                      <a:pt x="1834" y="1584"/>
                    </a:cubicBezTo>
                    <a:cubicBezTo>
                      <a:pt x="1672" y="1525"/>
                      <a:pt x="1494" y="1495"/>
                      <a:pt x="1321" y="1495"/>
                    </a:cubicBezTo>
                    <a:cubicBezTo>
                      <a:pt x="1264" y="1495"/>
                      <a:pt x="1207" y="1499"/>
                      <a:pt x="1151" y="1505"/>
                    </a:cubicBezTo>
                    <a:cubicBezTo>
                      <a:pt x="881" y="1558"/>
                      <a:pt x="658" y="1696"/>
                      <a:pt x="467" y="1834"/>
                    </a:cubicBezTo>
                    <a:cubicBezTo>
                      <a:pt x="415" y="1886"/>
                      <a:pt x="329" y="1972"/>
                      <a:pt x="277" y="2051"/>
                    </a:cubicBezTo>
                    <a:cubicBezTo>
                      <a:pt x="86" y="2267"/>
                      <a:pt x="1" y="2543"/>
                      <a:pt x="1" y="2793"/>
                    </a:cubicBezTo>
                    <a:cubicBezTo>
                      <a:pt x="27" y="3174"/>
                      <a:pt x="303" y="3417"/>
                      <a:pt x="684" y="3450"/>
                    </a:cubicBezTo>
                    <a:lnTo>
                      <a:pt x="717" y="3476"/>
                    </a:lnTo>
                    <a:lnTo>
                      <a:pt x="743" y="3476"/>
                    </a:lnTo>
                    <a:cubicBezTo>
                      <a:pt x="987" y="3641"/>
                      <a:pt x="1125" y="3910"/>
                      <a:pt x="1210" y="4134"/>
                    </a:cubicBezTo>
                    <a:cubicBezTo>
                      <a:pt x="1236" y="4212"/>
                      <a:pt x="1289" y="4298"/>
                      <a:pt x="1315" y="4324"/>
                    </a:cubicBezTo>
                    <a:cubicBezTo>
                      <a:pt x="1315" y="4350"/>
                      <a:pt x="1453" y="4436"/>
                      <a:pt x="1565" y="4515"/>
                    </a:cubicBezTo>
                    <a:cubicBezTo>
                      <a:pt x="2084" y="4870"/>
                      <a:pt x="3017" y="5527"/>
                      <a:pt x="3372" y="5993"/>
                    </a:cubicBezTo>
                    <a:cubicBezTo>
                      <a:pt x="3891" y="6650"/>
                      <a:pt x="4686" y="7445"/>
                      <a:pt x="5067" y="7636"/>
                    </a:cubicBezTo>
                    <a:cubicBezTo>
                      <a:pt x="5153" y="7689"/>
                      <a:pt x="5284" y="7721"/>
                      <a:pt x="5422" y="7774"/>
                    </a:cubicBezTo>
                    <a:cubicBezTo>
                      <a:pt x="5915" y="7991"/>
                      <a:pt x="6519" y="8241"/>
                      <a:pt x="6763" y="8648"/>
                    </a:cubicBezTo>
                    <a:cubicBezTo>
                      <a:pt x="6874" y="8898"/>
                      <a:pt x="7012" y="9062"/>
                      <a:pt x="7150" y="9167"/>
                    </a:cubicBezTo>
                    <a:lnTo>
                      <a:pt x="7150" y="9200"/>
                    </a:lnTo>
                    <a:cubicBezTo>
                      <a:pt x="7255" y="9167"/>
                      <a:pt x="7420" y="9115"/>
                      <a:pt x="7505" y="9036"/>
                    </a:cubicBezTo>
                    <a:cubicBezTo>
                      <a:pt x="7617" y="8977"/>
                      <a:pt x="7696" y="8950"/>
                      <a:pt x="7781" y="8898"/>
                    </a:cubicBezTo>
                    <a:cubicBezTo>
                      <a:pt x="7834" y="8871"/>
                      <a:pt x="7913" y="8812"/>
                      <a:pt x="7945" y="8786"/>
                    </a:cubicBezTo>
                    <a:cubicBezTo>
                      <a:pt x="8024" y="8733"/>
                      <a:pt x="8077" y="8674"/>
                      <a:pt x="8110" y="8622"/>
                    </a:cubicBezTo>
                    <a:lnTo>
                      <a:pt x="8110" y="8595"/>
                    </a:lnTo>
                    <a:cubicBezTo>
                      <a:pt x="8077" y="8622"/>
                      <a:pt x="8051" y="8648"/>
                      <a:pt x="8051" y="8648"/>
                    </a:cubicBezTo>
                    <a:cubicBezTo>
                      <a:pt x="7972" y="8733"/>
                      <a:pt x="7860" y="8786"/>
                      <a:pt x="7748" y="8839"/>
                    </a:cubicBezTo>
                    <a:cubicBezTo>
                      <a:pt x="7722" y="8839"/>
                      <a:pt x="7669" y="8871"/>
                      <a:pt x="7643" y="8871"/>
                    </a:cubicBezTo>
                    <a:lnTo>
                      <a:pt x="7643" y="8733"/>
                    </a:lnTo>
                    <a:cubicBezTo>
                      <a:pt x="7696" y="8733"/>
                      <a:pt x="7722" y="8707"/>
                      <a:pt x="7781" y="8707"/>
                    </a:cubicBezTo>
                    <a:cubicBezTo>
                      <a:pt x="7807" y="8674"/>
                      <a:pt x="7860" y="8648"/>
                      <a:pt x="7886" y="8622"/>
                    </a:cubicBezTo>
                    <a:lnTo>
                      <a:pt x="7913" y="8622"/>
                    </a:lnTo>
                    <a:cubicBezTo>
                      <a:pt x="7945" y="8569"/>
                      <a:pt x="7972" y="8543"/>
                      <a:pt x="7998" y="8484"/>
                    </a:cubicBezTo>
                    <a:lnTo>
                      <a:pt x="7998" y="8457"/>
                    </a:lnTo>
                    <a:cubicBezTo>
                      <a:pt x="7998" y="8457"/>
                      <a:pt x="7972" y="8457"/>
                      <a:pt x="7972" y="8484"/>
                    </a:cubicBezTo>
                    <a:cubicBezTo>
                      <a:pt x="7972" y="8484"/>
                      <a:pt x="7945" y="8510"/>
                      <a:pt x="7913" y="8543"/>
                    </a:cubicBezTo>
                    <a:cubicBezTo>
                      <a:pt x="7886" y="8569"/>
                      <a:pt x="7807" y="8595"/>
                      <a:pt x="7748" y="8622"/>
                    </a:cubicBezTo>
                    <a:cubicBezTo>
                      <a:pt x="7696" y="8622"/>
                      <a:pt x="7643" y="8622"/>
                      <a:pt x="7584" y="8648"/>
                    </a:cubicBezTo>
                    <a:cubicBezTo>
                      <a:pt x="7558" y="8622"/>
                      <a:pt x="7531" y="8569"/>
                      <a:pt x="7479" y="8543"/>
                    </a:cubicBezTo>
                    <a:cubicBezTo>
                      <a:pt x="7584" y="8510"/>
                      <a:pt x="7696" y="8457"/>
                      <a:pt x="7781" y="8405"/>
                    </a:cubicBezTo>
                    <a:cubicBezTo>
                      <a:pt x="7807" y="8379"/>
                      <a:pt x="7834" y="8346"/>
                      <a:pt x="7860" y="8319"/>
                    </a:cubicBezTo>
                    <a:cubicBezTo>
                      <a:pt x="7860" y="8306"/>
                      <a:pt x="7853" y="8300"/>
                      <a:pt x="7847" y="8300"/>
                    </a:cubicBezTo>
                    <a:cubicBezTo>
                      <a:pt x="7840" y="8300"/>
                      <a:pt x="7834" y="8306"/>
                      <a:pt x="7834" y="8319"/>
                    </a:cubicBezTo>
                    <a:cubicBezTo>
                      <a:pt x="7742" y="8390"/>
                      <a:pt x="7614" y="8438"/>
                      <a:pt x="7480" y="8438"/>
                    </a:cubicBezTo>
                    <a:cubicBezTo>
                      <a:pt x="7451" y="8438"/>
                      <a:pt x="7422" y="8436"/>
                      <a:pt x="7393" y="8431"/>
                    </a:cubicBezTo>
                    <a:cubicBezTo>
                      <a:pt x="7341" y="8346"/>
                      <a:pt x="7315" y="8267"/>
                      <a:pt x="7315" y="8214"/>
                    </a:cubicBezTo>
                    <a:cubicBezTo>
                      <a:pt x="7315" y="8181"/>
                      <a:pt x="7315" y="8103"/>
                      <a:pt x="7288" y="7965"/>
                    </a:cubicBezTo>
                    <a:lnTo>
                      <a:pt x="7288" y="7965"/>
                    </a:lnTo>
                    <a:lnTo>
                      <a:pt x="7315" y="7991"/>
                    </a:lnTo>
                    <a:cubicBezTo>
                      <a:pt x="7393" y="8076"/>
                      <a:pt x="7453" y="8181"/>
                      <a:pt x="7479" y="8267"/>
                    </a:cubicBezTo>
                    <a:lnTo>
                      <a:pt x="7479" y="8293"/>
                    </a:lnTo>
                    <a:cubicBezTo>
                      <a:pt x="7505" y="8293"/>
                      <a:pt x="7505" y="8267"/>
                      <a:pt x="7505" y="8267"/>
                    </a:cubicBezTo>
                    <a:cubicBezTo>
                      <a:pt x="7505" y="8155"/>
                      <a:pt x="7453" y="8050"/>
                      <a:pt x="7367" y="7938"/>
                    </a:cubicBezTo>
                    <a:cubicBezTo>
                      <a:pt x="7341" y="7886"/>
                      <a:pt x="7315" y="7853"/>
                      <a:pt x="7288" y="7800"/>
                    </a:cubicBezTo>
                    <a:cubicBezTo>
                      <a:pt x="7255" y="7800"/>
                      <a:pt x="7255" y="7774"/>
                      <a:pt x="7229" y="7774"/>
                    </a:cubicBezTo>
                    <a:cubicBezTo>
                      <a:pt x="7229" y="7721"/>
                      <a:pt x="7203" y="7662"/>
                      <a:pt x="7177" y="7610"/>
                    </a:cubicBezTo>
                    <a:lnTo>
                      <a:pt x="7177" y="7610"/>
                    </a:lnTo>
                    <a:cubicBezTo>
                      <a:pt x="7288" y="7662"/>
                      <a:pt x="7393" y="7748"/>
                      <a:pt x="7453" y="7853"/>
                    </a:cubicBezTo>
                    <a:lnTo>
                      <a:pt x="7479" y="7853"/>
                    </a:lnTo>
                    <a:lnTo>
                      <a:pt x="7479" y="7827"/>
                    </a:lnTo>
                    <a:cubicBezTo>
                      <a:pt x="7420" y="7721"/>
                      <a:pt x="7341" y="7636"/>
                      <a:pt x="7229" y="7524"/>
                    </a:cubicBezTo>
                    <a:cubicBezTo>
                      <a:pt x="7203" y="7498"/>
                      <a:pt x="7150" y="7472"/>
                      <a:pt x="7091" y="7445"/>
                    </a:cubicBezTo>
                    <a:cubicBezTo>
                      <a:pt x="7065" y="7334"/>
                      <a:pt x="6986" y="7255"/>
                      <a:pt x="6927" y="7143"/>
                    </a:cubicBezTo>
                    <a:lnTo>
                      <a:pt x="6927" y="7143"/>
                    </a:lnTo>
                    <a:cubicBezTo>
                      <a:pt x="7065" y="7229"/>
                      <a:pt x="7177" y="7307"/>
                      <a:pt x="7255" y="7419"/>
                    </a:cubicBezTo>
                    <a:lnTo>
                      <a:pt x="7288" y="7419"/>
                    </a:lnTo>
                    <a:lnTo>
                      <a:pt x="7288" y="7393"/>
                    </a:lnTo>
                    <a:cubicBezTo>
                      <a:pt x="7150" y="7229"/>
                      <a:pt x="6986" y="7064"/>
                      <a:pt x="6795" y="6979"/>
                    </a:cubicBezTo>
                    <a:cubicBezTo>
                      <a:pt x="6736" y="6900"/>
                      <a:pt x="6657" y="6815"/>
                      <a:pt x="6572" y="6736"/>
                    </a:cubicBezTo>
                    <a:lnTo>
                      <a:pt x="6572" y="6736"/>
                    </a:lnTo>
                    <a:cubicBezTo>
                      <a:pt x="6763" y="6788"/>
                      <a:pt x="6960" y="6867"/>
                      <a:pt x="7124" y="7005"/>
                    </a:cubicBezTo>
                    <a:lnTo>
                      <a:pt x="7150" y="7005"/>
                    </a:lnTo>
                    <a:lnTo>
                      <a:pt x="7150" y="6979"/>
                    </a:lnTo>
                    <a:cubicBezTo>
                      <a:pt x="6927" y="6788"/>
                      <a:pt x="6684" y="6650"/>
                      <a:pt x="6381" y="6598"/>
                    </a:cubicBezTo>
                    <a:cubicBezTo>
                      <a:pt x="6329" y="6512"/>
                      <a:pt x="6243" y="6460"/>
                      <a:pt x="6165" y="6407"/>
                    </a:cubicBezTo>
                    <a:lnTo>
                      <a:pt x="6355" y="6407"/>
                    </a:lnTo>
                    <a:cubicBezTo>
                      <a:pt x="6546" y="6434"/>
                      <a:pt x="6684" y="6460"/>
                      <a:pt x="6822" y="6512"/>
                    </a:cubicBezTo>
                    <a:cubicBezTo>
                      <a:pt x="6822" y="6521"/>
                      <a:pt x="6825" y="6524"/>
                      <a:pt x="6829" y="6524"/>
                    </a:cubicBezTo>
                    <a:cubicBezTo>
                      <a:pt x="6836" y="6524"/>
                      <a:pt x="6848" y="6512"/>
                      <a:pt x="6848" y="6512"/>
                    </a:cubicBezTo>
                    <a:cubicBezTo>
                      <a:pt x="6710" y="6434"/>
                      <a:pt x="6546" y="6374"/>
                      <a:pt x="6355" y="6322"/>
                    </a:cubicBezTo>
                    <a:cubicBezTo>
                      <a:pt x="6217" y="6296"/>
                      <a:pt x="6079" y="6296"/>
                      <a:pt x="5974" y="6296"/>
                    </a:cubicBezTo>
                    <a:cubicBezTo>
                      <a:pt x="5941" y="6269"/>
                      <a:pt x="5915" y="6269"/>
                      <a:pt x="5889" y="6243"/>
                    </a:cubicBezTo>
                    <a:cubicBezTo>
                      <a:pt x="6027" y="6210"/>
                      <a:pt x="6165" y="6210"/>
                      <a:pt x="6270" y="6184"/>
                    </a:cubicBezTo>
                    <a:lnTo>
                      <a:pt x="6303" y="6184"/>
                    </a:lnTo>
                    <a:cubicBezTo>
                      <a:pt x="6303" y="6184"/>
                      <a:pt x="6303" y="6158"/>
                      <a:pt x="6270" y="6158"/>
                    </a:cubicBezTo>
                    <a:cubicBezTo>
                      <a:pt x="6105" y="6158"/>
                      <a:pt x="5889" y="6131"/>
                      <a:pt x="5698" y="6131"/>
                    </a:cubicBezTo>
                    <a:cubicBezTo>
                      <a:pt x="5672" y="6131"/>
                      <a:pt x="5646" y="6105"/>
                      <a:pt x="5586" y="6079"/>
                    </a:cubicBezTo>
                    <a:lnTo>
                      <a:pt x="5586" y="6079"/>
                    </a:lnTo>
                    <a:cubicBezTo>
                      <a:pt x="5618" y="6084"/>
                      <a:pt x="5651" y="6087"/>
                      <a:pt x="5687" y="6087"/>
                    </a:cubicBezTo>
                    <a:cubicBezTo>
                      <a:pt x="5839" y="6087"/>
                      <a:pt x="6030" y="6031"/>
                      <a:pt x="6270" y="5829"/>
                    </a:cubicBezTo>
                    <a:lnTo>
                      <a:pt x="6303" y="5829"/>
                    </a:lnTo>
                    <a:cubicBezTo>
                      <a:pt x="6355" y="5776"/>
                      <a:pt x="6381" y="5691"/>
                      <a:pt x="6381" y="5586"/>
                    </a:cubicBezTo>
                    <a:lnTo>
                      <a:pt x="6408" y="5586"/>
                    </a:lnTo>
                    <a:cubicBezTo>
                      <a:pt x="6493" y="5665"/>
                      <a:pt x="6572" y="5750"/>
                      <a:pt x="6598" y="5855"/>
                    </a:cubicBezTo>
                    <a:cubicBezTo>
                      <a:pt x="6598" y="5882"/>
                      <a:pt x="6631" y="5882"/>
                      <a:pt x="6631" y="5882"/>
                    </a:cubicBezTo>
                    <a:lnTo>
                      <a:pt x="6631" y="5855"/>
                    </a:lnTo>
                    <a:cubicBezTo>
                      <a:pt x="6598" y="5750"/>
                      <a:pt x="6546" y="5612"/>
                      <a:pt x="6467" y="5527"/>
                    </a:cubicBezTo>
                    <a:cubicBezTo>
                      <a:pt x="6434" y="5500"/>
                      <a:pt x="6381" y="5474"/>
                      <a:pt x="6355" y="5448"/>
                    </a:cubicBezTo>
                    <a:cubicBezTo>
                      <a:pt x="6355" y="5389"/>
                      <a:pt x="6329" y="5362"/>
                      <a:pt x="6329" y="5336"/>
                    </a:cubicBezTo>
                    <a:lnTo>
                      <a:pt x="6329" y="5336"/>
                    </a:lnTo>
                    <a:cubicBezTo>
                      <a:pt x="6519" y="5500"/>
                      <a:pt x="6684" y="5691"/>
                      <a:pt x="6795" y="5941"/>
                    </a:cubicBezTo>
                    <a:lnTo>
                      <a:pt x="6822" y="5941"/>
                    </a:lnTo>
                    <a:cubicBezTo>
                      <a:pt x="6684" y="5586"/>
                      <a:pt x="6467" y="5284"/>
                      <a:pt x="6165" y="5060"/>
                    </a:cubicBezTo>
                    <a:lnTo>
                      <a:pt x="5915" y="4817"/>
                    </a:lnTo>
                    <a:lnTo>
                      <a:pt x="5915" y="4817"/>
                    </a:lnTo>
                    <a:cubicBezTo>
                      <a:pt x="6079" y="4843"/>
                      <a:pt x="6217" y="4929"/>
                      <a:pt x="6329" y="5034"/>
                    </a:cubicBezTo>
                    <a:lnTo>
                      <a:pt x="6355" y="5034"/>
                    </a:lnTo>
                    <a:cubicBezTo>
                      <a:pt x="6191" y="4843"/>
                      <a:pt x="6000" y="4705"/>
                      <a:pt x="5777" y="4626"/>
                    </a:cubicBezTo>
                    <a:lnTo>
                      <a:pt x="5508" y="4350"/>
                    </a:lnTo>
                    <a:lnTo>
                      <a:pt x="5508" y="4350"/>
                    </a:lnTo>
                    <a:cubicBezTo>
                      <a:pt x="5698" y="4377"/>
                      <a:pt x="5862" y="4462"/>
                      <a:pt x="6027" y="4600"/>
                    </a:cubicBezTo>
                    <a:lnTo>
                      <a:pt x="6027" y="4567"/>
                    </a:lnTo>
                    <a:cubicBezTo>
                      <a:pt x="5862" y="4377"/>
                      <a:pt x="5613" y="4239"/>
                      <a:pt x="5370" y="4186"/>
                    </a:cubicBezTo>
                    <a:lnTo>
                      <a:pt x="5179" y="3996"/>
                    </a:lnTo>
                    <a:lnTo>
                      <a:pt x="5179" y="3996"/>
                    </a:lnTo>
                    <a:cubicBezTo>
                      <a:pt x="5317" y="4022"/>
                      <a:pt x="5422" y="4048"/>
                      <a:pt x="5560" y="4107"/>
                    </a:cubicBezTo>
                    <a:lnTo>
                      <a:pt x="5560" y="4074"/>
                    </a:lnTo>
                    <a:cubicBezTo>
                      <a:pt x="5396" y="3969"/>
                      <a:pt x="5232" y="3884"/>
                      <a:pt x="5041" y="3831"/>
                    </a:cubicBezTo>
                    <a:lnTo>
                      <a:pt x="4956" y="3746"/>
                    </a:lnTo>
                    <a:cubicBezTo>
                      <a:pt x="4903" y="3720"/>
                      <a:pt x="4877" y="3667"/>
                      <a:pt x="4824" y="3641"/>
                    </a:cubicBezTo>
                    <a:lnTo>
                      <a:pt x="4824" y="3641"/>
                    </a:lnTo>
                    <a:cubicBezTo>
                      <a:pt x="5041" y="3667"/>
                      <a:pt x="5232" y="3720"/>
                      <a:pt x="5422" y="3831"/>
                    </a:cubicBezTo>
                    <a:lnTo>
                      <a:pt x="5422" y="3805"/>
                    </a:lnTo>
                    <a:cubicBezTo>
                      <a:pt x="5179" y="3641"/>
                      <a:pt x="4877" y="3529"/>
                      <a:pt x="4601" y="3503"/>
                    </a:cubicBezTo>
                    <a:cubicBezTo>
                      <a:pt x="4522" y="3450"/>
                      <a:pt x="4436" y="3391"/>
                      <a:pt x="4384" y="3365"/>
                    </a:cubicBezTo>
                    <a:lnTo>
                      <a:pt x="4436" y="3365"/>
                    </a:lnTo>
                    <a:cubicBezTo>
                      <a:pt x="4466" y="3360"/>
                      <a:pt x="4496" y="3358"/>
                      <a:pt x="4526" y="3358"/>
                    </a:cubicBezTo>
                    <a:cubicBezTo>
                      <a:pt x="4660" y="3358"/>
                      <a:pt x="4795" y="3402"/>
                      <a:pt x="4929" y="3450"/>
                    </a:cubicBezTo>
                    <a:cubicBezTo>
                      <a:pt x="4791" y="3338"/>
                      <a:pt x="4601" y="3286"/>
                      <a:pt x="4436" y="3286"/>
                    </a:cubicBezTo>
                    <a:lnTo>
                      <a:pt x="4220" y="3286"/>
                    </a:lnTo>
                    <a:cubicBezTo>
                      <a:pt x="4134" y="3227"/>
                      <a:pt x="4055" y="3200"/>
                      <a:pt x="3970" y="3148"/>
                    </a:cubicBezTo>
                    <a:cubicBezTo>
                      <a:pt x="4051" y="3137"/>
                      <a:pt x="4141" y="3131"/>
                      <a:pt x="4233" y="3131"/>
                    </a:cubicBezTo>
                    <a:cubicBezTo>
                      <a:pt x="4364" y="3131"/>
                      <a:pt x="4500" y="3143"/>
                      <a:pt x="4627" y="3174"/>
                    </a:cubicBezTo>
                    <a:lnTo>
                      <a:pt x="4627" y="3148"/>
                    </a:lnTo>
                    <a:cubicBezTo>
                      <a:pt x="4446" y="3073"/>
                      <a:pt x="4251" y="3036"/>
                      <a:pt x="4050" y="3036"/>
                    </a:cubicBezTo>
                    <a:cubicBezTo>
                      <a:pt x="3952" y="3036"/>
                      <a:pt x="3852" y="3045"/>
                      <a:pt x="3753" y="3062"/>
                    </a:cubicBezTo>
                    <a:cubicBezTo>
                      <a:pt x="3641" y="3036"/>
                      <a:pt x="3562" y="2984"/>
                      <a:pt x="3451" y="2957"/>
                    </a:cubicBezTo>
                    <a:cubicBezTo>
                      <a:pt x="3536" y="2957"/>
                      <a:pt x="3615" y="2924"/>
                      <a:pt x="3727" y="2898"/>
                    </a:cubicBezTo>
                    <a:cubicBezTo>
                      <a:pt x="3809" y="2885"/>
                      <a:pt x="3891" y="2878"/>
                      <a:pt x="3970" y="2878"/>
                    </a:cubicBezTo>
                    <a:cubicBezTo>
                      <a:pt x="4049" y="2878"/>
                      <a:pt x="4124" y="2885"/>
                      <a:pt x="4193" y="2898"/>
                    </a:cubicBezTo>
                    <a:lnTo>
                      <a:pt x="4193" y="2872"/>
                    </a:lnTo>
                    <a:cubicBezTo>
                      <a:pt x="4055" y="2846"/>
                      <a:pt x="3891" y="2819"/>
                      <a:pt x="3727" y="2819"/>
                    </a:cubicBezTo>
                    <a:cubicBezTo>
                      <a:pt x="3589" y="2819"/>
                      <a:pt x="3451" y="2846"/>
                      <a:pt x="3346" y="2872"/>
                    </a:cubicBezTo>
                    <a:cubicBezTo>
                      <a:pt x="3346" y="2819"/>
                      <a:pt x="3372" y="2760"/>
                      <a:pt x="3372" y="2708"/>
                    </a:cubicBezTo>
                    <a:cubicBezTo>
                      <a:pt x="3510" y="2655"/>
                      <a:pt x="3641" y="2629"/>
                      <a:pt x="3779" y="2629"/>
                    </a:cubicBezTo>
                    <a:lnTo>
                      <a:pt x="3779" y="2596"/>
                    </a:lnTo>
                    <a:cubicBezTo>
                      <a:pt x="3710" y="2583"/>
                      <a:pt x="3643" y="2576"/>
                      <a:pt x="3572" y="2576"/>
                    </a:cubicBezTo>
                    <a:cubicBezTo>
                      <a:pt x="3502" y="2576"/>
                      <a:pt x="3428" y="2583"/>
                      <a:pt x="3346" y="2596"/>
                    </a:cubicBezTo>
                    <a:cubicBezTo>
                      <a:pt x="3346" y="2517"/>
                      <a:pt x="3346" y="2464"/>
                      <a:pt x="3313" y="2405"/>
                    </a:cubicBezTo>
                    <a:cubicBezTo>
                      <a:pt x="3313" y="2405"/>
                      <a:pt x="3148" y="2708"/>
                      <a:pt x="2767" y="3010"/>
                    </a:cubicBezTo>
                    <a:cubicBezTo>
                      <a:pt x="2741" y="3036"/>
                      <a:pt x="2715" y="3062"/>
                      <a:pt x="2688" y="3062"/>
                    </a:cubicBezTo>
                    <a:cubicBezTo>
                      <a:pt x="2688" y="3062"/>
                      <a:pt x="2577" y="3122"/>
                      <a:pt x="2439" y="3227"/>
                    </a:cubicBezTo>
                    <a:cubicBezTo>
                      <a:pt x="2274" y="3365"/>
                      <a:pt x="2110" y="3582"/>
                      <a:pt x="2084" y="3858"/>
                    </a:cubicBezTo>
                    <a:cubicBezTo>
                      <a:pt x="2058" y="3720"/>
                      <a:pt x="1946" y="3417"/>
                      <a:pt x="2222" y="3174"/>
                    </a:cubicBezTo>
                    <a:cubicBezTo>
                      <a:pt x="2327" y="3036"/>
                      <a:pt x="2688" y="2681"/>
                      <a:pt x="2879" y="2241"/>
                    </a:cubicBezTo>
                    <a:cubicBezTo>
                      <a:pt x="3096" y="1748"/>
                      <a:pt x="3096" y="1341"/>
                      <a:pt x="2820" y="1012"/>
                    </a:cubicBezTo>
                    <a:cubicBezTo>
                      <a:pt x="2841" y="1012"/>
                      <a:pt x="2874" y="1011"/>
                      <a:pt x="2918" y="1011"/>
                    </a:cubicBezTo>
                    <a:cubicBezTo>
                      <a:pt x="3055" y="1011"/>
                      <a:pt x="3294" y="1026"/>
                      <a:pt x="3562" y="1150"/>
                    </a:cubicBezTo>
                    <a:lnTo>
                      <a:pt x="3562" y="1117"/>
                    </a:lnTo>
                    <a:cubicBezTo>
                      <a:pt x="3562" y="1117"/>
                      <a:pt x="3346" y="848"/>
                      <a:pt x="2656" y="822"/>
                    </a:cubicBezTo>
                    <a:cubicBezTo>
                      <a:pt x="2715" y="736"/>
                      <a:pt x="2820" y="493"/>
                      <a:pt x="2741" y="270"/>
                    </a:cubicBezTo>
                    <a:cubicBezTo>
                      <a:pt x="2688" y="132"/>
                      <a:pt x="2550" y="53"/>
                      <a:pt x="2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71"/>
              <p:cNvSpPr/>
              <p:nvPr/>
            </p:nvSpPr>
            <p:spPr>
              <a:xfrm>
                <a:off x="2686150" y="2664700"/>
                <a:ext cx="121925" cy="149200"/>
              </a:xfrm>
              <a:custGeom>
                <a:rect b="b" l="l" r="r" t="t"/>
                <a:pathLst>
                  <a:path extrusionOk="0" h="5968" w="4877">
                    <a:moveTo>
                      <a:pt x="493" y="1"/>
                    </a:moveTo>
                    <a:cubicBezTo>
                      <a:pt x="493" y="27"/>
                      <a:pt x="467" y="53"/>
                      <a:pt x="467" y="53"/>
                    </a:cubicBezTo>
                    <a:lnTo>
                      <a:pt x="388" y="139"/>
                    </a:lnTo>
                    <a:lnTo>
                      <a:pt x="224" y="329"/>
                    </a:lnTo>
                    <a:lnTo>
                      <a:pt x="0" y="605"/>
                    </a:lnTo>
                    <a:lnTo>
                      <a:pt x="0" y="632"/>
                    </a:lnTo>
                    <a:lnTo>
                      <a:pt x="250" y="382"/>
                    </a:lnTo>
                    <a:lnTo>
                      <a:pt x="493" y="112"/>
                    </a:lnTo>
                    <a:cubicBezTo>
                      <a:pt x="493" y="112"/>
                      <a:pt x="526" y="139"/>
                      <a:pt x="526" y="165"/>
                    </a:cubicBezTo>
                    <a:cubicBezTo>
                      <a:pt x="552" y="191"/>
                      <a:pt x="579" y="218"/>
                      <a:pt x="605" y="277"/>
                    </a:cubicBezTo>
                    <a:cubicBezTo>
                      <a:pt x="631" y="356"/>
                      <a:pt x="717" y="441"/>
                      <a:pt x="769" y="520"/>
                    </a:cubicBezTo>
                    <a:cubicBezTo>
                      <a:pt x="822" y="605"/>
                      <a:pt x="881" y="684"/>
                      <a:pt x="933" y="737"/>
                    </a:cubicBezTo>
                    <a:cubicBezTo>
                      <a:pt x="986" y="822"/>
                      <a:pt x="1071" y="901"/>
                      <a:pt x="1150" y="986"/>
                    </a:cubicBezTo>
                    <a:cubicBezTo>
                      <a:pt x="1347" y="1177"/>
                      <a:pt x="1538" y="1315"/>
                      <a:pt x="1702" y="1453"/>
                    </a:cubicBezTo>
                    <a:cubicBezTo>
                      <a:pt x="1781" y="1505"/>
                      <a:pt x="1893" y="1558"/>
                      <a:pt x="2005" y="1643"/>
                    </a:cubicBezTo>
                    <a:lnTo>
                      <a:pt x="2169" y="1755"/>
                    </a:lnTo>
                    <a:lnTo>
                      <a:pt x="2221" y="1781"/>
                    </a:lnTo>
                    <a:lnTo>
                      <a:pt x="2274" y="1860"/>
                    </a:lnTo>
                    <a:cubicBezTo>
                      <a:pt x="2333" y="1972"/>
                      <a:pt x="2412" y="2084"/>
                      <a:pt x="2464" y="2189"/>
                    </a:cubicBezTo>
                    <a:lnTo>
                      <a:pt x="2662" y="2517"/>
                    </a:lnTo>
                    <a:lnTo>
                      <a:pt x="3398" y="3832"/>
                    </a:lnTo>
                    <a:lnTo>
                      <a:pt x="3562" y="4134"/>
                    </a:lnTo>
                    <a:lnTo>
                      <a:pt x="3588" y="4219"/>
                    </a:lnTo>
                    <a:cubicBezTo>
                      <a:pt x="3614" y="4246"/>
                      <a:pt x="3647" y="4272"/>
                      <a:pt x="3647" y="4272"/>
                    </a:cubicBezTo>
                    <a:cubicBezTo>
                      <a:pt x="3700" y="4325"/>
                      <a:pt x="3726" y="4384"/>
                      <a:pt x="3779" y="4410"/>
                    </a:cubicBezTo>
                    <a:cubicBezTo>
                      <a:pt x="3812" y="4463"/>
                      <a:pt x="3864" y="4489"/>
                      <a:pt x="3890" y="4548"/>
                    </a:cubicBezTo>
                    <a:cubicBezTo>
                      <a:pt x="3943" y="4574"/>
                      <a:pt x="3976" y="4601"/>
                      <a:pt x="4002" y="4627"/>
                    </a:cubicBezTo>
                    <a:cubicBezTo>
                      <a:pt x="4081" y="4712"/>
                      <a:pt x="4107" y="4791"/>
                      <a:pt x="4166" y="4877"/>
                    </a:cubicBezTo>
                    <a:lnTo>
                      <a:pt x="4193" y="4929"/>
                    </a:lnTo>
                    <a:cubicBezTo>
                      <a:pt x="4245" y="4982"/>
                      <a:pt x="4272" y="5041"/>
                      <a:pt x="4304" y="5120"/>
                    </a:cubicBezTo>
                    <a:cubicBezTo>
                      <a:pt x="4357" y="5172"/>
                      <a:pt x="4383" y="5231"/>
                      <a:pt x="4436" y="5310"/>
                    </a:cubicBezTo>
                    <a:cubicBezTo>
                      <a:pt x="4521" y="5448"/>
                      <a:pt x="4574" y="5586"/>
                      <a:pt x="4633" y="5665"/>
                    </a:cubicBezTo>
                    <a:cubicBezTo>
                      <a:pt x="4712" y="5777"/>
                      <a:pt x="4764" y="5829"/>
                      <a:pt x="4797" y="5888"/>
                    </a:cubicBezTo>
                    <a:lnTo>
                      <a:pt x="4824" y="5915"/>
                    </a:lnTo>
                    <a:lnTo>
                      <a:pt x="4850" y="5941"/>
                    </a:lnTo>
                    <a:cubicBezTo>
                      <a:pt x="4850" y="5967"/>
                      <a:pt x="4850" y="5967"/>
                      <a:pt x="4876" y="5967"/>
                    </a:cubicBezTo>
                    <a:lnTo>
                      <a:pt x="4876" y="5941"/>
                    </a:lnTo>
                    <a:lnTo>
                      <a:pt x="4850" y="5915"/>
                    </a:lnTo>
                    <a:cubicBezTo>
                      <a:pt x="4824" y="5888"/>
                      <a:pt x="4824" y="5888"/>
                      <a:pt x="4824" y="5862"/>
                    </a:cubicBezTo>
                    <a:cubicBezTo>
                      <a:pt x="4797" y="5829"/>
                      <a:pt x="4738" y="5750"/>
                      <a:pt x="4686" y="5639"/>
                    </a:cubicBezTo>
                    <a:cubicBezTo>
                      <a:pt x="4633" y="5560"/>
                      <a:pt x="4574" y="5422"/>
                      <a:pt x="4495" y="5284"/>
                    </a:cubicBezTo>
                    <a:cubicBezTo>
                      <a:pt x="4469" y="5205"/>
                      <a:pt x="4410" y="5146"/>
                      <a:pt x="4383" y="5067"/>
                    </a:cubicBezTo>
                    <a:cubicBezTo>
                      <a:pt x="4357" y="5008"/>
                      <a:pt x="4331" y="4955"/>
                      <a:pt x="4272" y="4903"/>
                    </a:cubicBezTo>
                    <a:cubicBezTo>
                      <a:pt x="4272" y="4877"/>
                      <a:pt x="4245" y="4844"/>
                      <a:pt x="4245" y="4817"/>
                    </a:cubicBezTo>
                    <a:cubicBezTo>
                      <a:pt x="4193" y="4739"/>
                      <a:pt x="4140" y="4653"/>
                      <a:pt x="4081" y="4574"/>
                    </a:cubicBezTo>
                    <a:cubicBezTo>
                      <a:pt x="4028" y="4548"/>
                      <a:pt x="4002" y="4489"/>
                      <a:pt x="3976" y="4463"/>
                    </a:cubicBezTo>
                    <a:cubicBezTo>
                      <a:pt x="3917" y="4410"/>
                      <a:pt x="3890" y="4384"/>
                      <a:pt x="3864" y="4325"/>
                    </a:cubicBezTo>
                    <a:cubicBezTo>
                      <a:pt x="3812" y="4298"/>
                      <a:pt x="3779" y="4272"/>
                      <a:pt x="3752" y="4219"/>
                    </a:cubicBezTo>
                    <a:cubicBezTo>
                      <a:pt x="3726" y="4187"/>
                      <a:pt x="3726" y="4160"/>
                      <a:pt x="3700" y="4160"/>
                    </a:cubicBezTo>
                    <a:lnTo>
                      <a:pt x="3674" y="4081"/>
                    </a:lnTo>
                    <a:lnTo>
                      <a:pt x="3509" y="3779"/>
                    </a:lnTo>
                    <a:lnTo>
                      <a:pt x="2767" y="2465"/>
                    </a:lnTo>
                    <a:lnTo>
                      <a:pt x="2576" y="2110"/>
                    </a:lnTo>
                    <a:cubicBezTo>
                      <a:pt x="2524" y="1998"/>
                      <a:pt x="2438" y="1887"/>
                      <a:pt x="2386" y="1781"/>
                    </a:cubicBezTo>
                    <a:lnTo>
                      <a:pt x="2300" y="1696"/>
                    </a:lnTo>
                    <a:lnTo>
                      <a:pt x="2221" y="1643"/>
                    </a:lnTo>
                    <a:lnTo>
                      <a:pt x="2057" y="1532"/>
                    </a:lnTo>
                    <a:cubicBezTo>
                      <a:pt x="1945" y="1479"/>
                      <a:pt x="1867" y="1394"/>
                      <a:pt x="1755" y="1341"/>
                    </a:cubicBezTo>
                    <a:cubicBezTo>
                      <a:pt x="1564" y="1177"/>
                      <a:pt x="1374" y="1065"/>
                      <a:pt x="1236" y="934"/>
                    </a:cubicBezTo>
                    <a:cubicBezTo>
                      <a:pt x="1150" y="848"/>
                      <a:pt x="1071" y="769"/>
                      <a:pt x="1019" y="684"/>
                    </a:cubicBezTo>
                    <a:cubicBezTo>
                      <a:pt x="960" y="632"/>
                      <a:pt x="881" y="546"/>
                      <a:pt x="822" y="467"/>
                    </a:cubicBezTo>
                    <a:cubicBezTo>
                      <a:pt x="769" y="382"/>
                      <a:pt x="717" y="303"/>
                      <a:pt x="657" y="218"/>
                    </a:cubicBezTo>
                    <a:lnTo>
                      <a:pt x="579" y="112"/>
                    </a:lnTo>
                    <a:cubicBezTo>
                      <a:pt x="579" y="80"/>
                      <a:pt x="552" y="53"/>
                      <a:pt x="5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71"/>
              <p:cNvSpPr/>
              <p:nvPr/>
            </p:nvSpPr>
            <p:spPr>
              <a:xfrm>
                <a:off x="2659525" y="2618875"/>
                <a:ext cx="39775" cy="56850"/>
              </a:xfrm>
              <a:custGeom>
                <a:rect b="b" l="l" r="r" t="t"/>
                <a:pathLst>
                  <a:path extrusionOk="0" h="2274" w="1591">
                    <a:moveTo>
                      <a:pt x="1" y="0"/>
                    </a:moveTo>
                    <a:lnTo>
                      <a:pt x="1" y="27"/>
                    </a:lnTo>
                    <a:cubicBezTo>
                      <a:pt x="1" y="27"/>
                      <a:pt x="53" y="27"/>
                      <a:pt x="139" y="53"/>
                    </a:cubicBezTo>
                    <a:cubicBezTo>
                      <a:pt x="218" y="53"/>
                      <a:pt x="356" y="79"/>
                      <a:pt x="494" y="165"/>
                    </a:cubicBezTo>
                    <a:cubicBezTo>
                      <a:pt x="520" y="165"/>
                      <a:pt x="520" y="191"/>
                      <a:pt x="546" y="191"/>
                    </a:cubicBezTo>
                    <a:cubicBezTo>
                      <a:pt x="572" y="217"/>
                      <a:pt x="572" y="217"/>
                      <a:pt x="605" y="217"/>
                    </a:cubicBezTo>
                    <a:lnTo>
                      <a:pt x="658" y="243"/>
                    </a:lnTo>
                    <a:lnTo>
                      <a:pt x="658" y="270"/>
                    </a:lnTo>
                    <a:cubicBezTo>
                      <a:pt x="684" y="270"/>
                      <a:pt x="710" y="270"/>
                      <a:pt x="737" y="303"/>
                    </a:cubicBezTo>
                    <a:cubicBezTo>
                      <a:pt x="822" y="329"/>
                      <a:pt x="901" y="381"/>
                      <a:pt x="960" y="408"/>
                    </a:cubicBezTo>
                    <a:cubicBezTo>
                      <a:pt x="1039" y="467"/>
                      <a:pt x="1124" y="546"/>
                      <a:pt x="1203" y="598"/>
                    </a:cubicBezTo>
                    <a:cubicBezTo>
                      <a:pt x="1262" y="684"/>
                      <a:pt x="1315" y="763"/>
                      <a:pt x="1368" y="874"/>
                    </a:cubicBezTo>
                    <a:cubicBezTo>
                      <a:pt x="1479" y="1065"/>
                      <a:pt x="1506" y="1288"/>
                      <a:pt x="1453" y="1420"/>
                    </a:cubicBezTo>
                    <a:cubicBezTo>
                      <a:pt x="1453" y="1505"/>
                      <a:pt x="1394" y="1584"/>
                      <a:pt x="1341" y="1669"/>
                    </a:cubicBezTo>
                    <a:cubicBezTo>
                      <a:pt x="1289" y="1722"/>
                      <a:pt x="1230" y="1807"/>
                      <a:pt x="1177" y="1860"/>
                    </a:cubicBezTo>
                    <a:cubicBezTo>
                      <a:pt x="1065" y="1972"/>
                      <a:pt x="960" y="2051"/>
                      <a:pt x="901" y="2136"/>
                    </a:cubicBezTo>
                    <a:lnTo>
                      <a:pt x="875" y="2189"/>
                    </a:lnTo>
                    <a:lnTo>
                      <a:pt x="822" y="2241"/>
                    </a:lnTo>
                    <a:lnTo>
                      <a:pt x="822" y="2274"/>
                    </a:lnTo>
                    <a:lnTo>
                      <a:pt x="848" y="2274"/>
                    </a:lnTo>
                    <a:lnTo>
                      <a:pt x="901" y="2215"/>
                    </a:lnTo>
                    <a:lnTo>
                      <a:pt x="934" y="2162"/>
                    </a:lnTo>
                    <a:cubicBezTo>
                      <a:pt x="986" y="2110"/>
                      <a:pt x="1013" y="2077"/>
                      <a:pt x="1098" y="2024"/>
                    </a:cubicBezTo>
                    <a:cubicBezTo>
                      <a:pt x="1124" y="1998"/>
                      <a:pt x="1177" y="1945"/>
                      <a:pt x="1230" y="1913"/>
                    </a:cubicBezTo>
                    <a:cubicBezTo>
                      <a:pt x="1289" y="1860"/>
                      <a:pt x="1341" y="1807"/>
                      <a:pt x="1394" y="1722"/>
                    </a:cubicBezTo>
                    <a:cubicBezTo>
                      <a:pt x="1479" y="1643"/>
                      <a:pt x="1532" y="1558"/>
                      <a:pt x="1532" y="1453"/>
                    </a:cubicBezTo>
                    <a:cubicBezTo>
                      <a:pt x="1558" y="1367"/>
                      <a:pt x="1591" y="1255"/>
                      <a:pt x="1558" y="1124"/>
                    </a:cubicBezTo>
                    <a:lnTo>
                      <a:pt x="1532" y="1039"/>
                    </a:lnTo>
                    <a:lnTo>
                      <a:pt x="1532" y="986"/>
                    </a:lnTo>
                    <a:lnTo>
                      <a:pt x="1506" y="986"/>
                    </a:lnTo>
                    <a:cubicBezTo>
                      <a:pt x="1506" y="927"/>
                      <a:pt x="1479" y="901"/>
                      <a:pt x="1479" y="848"/>
                    </a:cubicBezTo>
                    <a:lnTo>
                      <a:pt x="1453" y="822"/>
                    </a:lnTo>
                    <a:cubicBezTo>
                      <a:pt x="1394" y="710"/>
                      <a:pt x="1341" y="631"/>
                      <a:pt x="1262" y="546"/>
                    </a:cubicBezTo>
                    <a:cubicBezTo>
                      <a:pt x="1177" y="467"/>
                      <a:pt x="1098" y="408"/>
                      <a:pt x="1013" y="355"/>
                    </a:cubicBezTo>
                    <a:cubicBezTo>
                      <a:pt x="934" y="303"/>
                      <a:pt x="848" y="243"/>
                      <a:pt x="770" y="217"/>
                    </a:cubicBezTo>
                    <a:cubicBezTo>
                      <a:pt x="737" y="217"/>
                      <a:pt x="710" y="191"/>
                      <a:pt x="684" y="191"/>
                    </a:cubicBezTo>
                    <a:lnTo>
                      <a:pt x="632" y="165"/>
                    </a:lnTo>
                    <a:lnTo>
                      <a:pt x="605" y="138"/>
                    </a:lnTo>
                    <a:lnTo>
                      <a:pt x="572" y="138"/>
                    </a:lnTo>
                    <a:cubicBezTo>
                      <a:pt x="572" y="138"/>
                      <a:pt x="546" y="105"/>
                      <a:pt x="520" y="105"/>
                    </a:cubicBezTo>
                    <a:cubicBezTo>
                      <a:pt x="408" y="53"/>
                      <a:pt x="303" y="27"/>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71"/>
              <p:cNvSpPr/>
              <p:nvPr/>
            </p:nvSpPr>
            <p:spPr>
              <a:xfrm>
                <a:off x="2784725" y="2815350"/>
                <a:ext cx="110250" cy="165825"/>
              </a:xfrm>
              <a:custGeom>
                <a:rect b="b" l="l" r="r" t="t"/>
                <a:pathLst>
                  <a:path extrusionOk="0" h="6633" w="4410">
                    <a:moveTo>
                      <a:pt x="1511" y="1256"/>
                    </a:moveTo>
                    <a:cubicBezTo>
                      <a:pt x="1479" y="1315"/>
                      <a:pt x="1426" y="1367"/>
                      <a:pt x="1373" y="1420"/>
                    </a:cubicBezTo>
                    <a:cubicBezTo>
                      <a:pt x="1400" y="1367"/>
                      <a:pt x="1452" y="1315"/>
                      <a:pt x="1511" y="1256"/>
                    </a:cubicBezTo>
                    <a:close/>
                    <a:moveTo>
                      <a:pt x="1781" y="2268"/>
                    </a:moveTo>
                    <a:cubicBezTo>
                      <a:pt x="1807" y="2300"/>
                      <a:pt x="1840" y="2327"/>
                      <a:pt x="1866" y="2353"/>
                    </a:cubicBezTo>
                    <a:cubicBezTo>
                      <a:pt x="1893" y="2379"/>
                      <a:pt x="1919" y="2432"/>
                      <a:pt x="1971" y="2491"/>
                    </a:cubicBezTo>
                    <a:lnTo>
                      <a:pt x="1971" y="2517"/>
                    </a:lnTo>
                    <a:lnTo>
                      <a:pt x="2031" y="2570"/>
                    </a:lnTo>
                    <a:cubicBezTo>
                      <a:pt x="2031" y="2596"/>
                      <a:pt x="2057" y="2629"/>
                      <a:pt x="2057" y="2655"/>
                    </a:cubicBezTo>
                    <a:lnTo>
                      <a:pt x="2057" y="2682"/>
                    </a:lnTo>
                    <a:lnTo>
                      <a:pt x="2083" y="2682"/>
                    </a:lnTo>
                    <a:cubicBezTo>
                      <a:pt x="2083" y="2708"/>
                      <a:pt x="2083" y="2734"/>
                      <a:pt x="2109" y="2760"/>
                    </a:cubicBezTo>
                    <a:cubicBezTo>
                      <a:pt x="2109" y="2793"/>
                      <a:pt x="2109" y="2820"/>
                      <a:pt x="2136" y="2846"/>
                    </a:cubicBezTo>
                    <a:lnTo>
                      <a:pt x="2136" y="2872"/>
                    </a:lnTo>
                    <a:cubicBezTo>
                      <a:pt x="2169" y="2925"/>
                      <a:pt x="2169" y="2984"/>
                      <a:pt x="2169" y="3036"/>
                    </a:cubicBezTo>
                    <a:cubicBezTo>
                      <a:pt x="2169" y="3063"/>
                      <a:pt x="2195" y="3122"/>
                      <a:pt x="2195" y="3122"/>
                    </a:cubicBezTo>
                    <a:lnTo>
                      <a:pt x="2195" y="3174"/>
                    </a:lnTo>
                    <a:lnTo>
                      <a:pt x="2169" y="3174"/>
                    </a:lnTo>
                    <a:lnTo>
                      <a:pt x="2169" y="3148"/>
                    </a:lnTo>
                    <a:cubicBezTo>
                      <a:pt x="2136" y="3122"/>
                      <a:pt x="2136" y="3089"/>
                      <a:pt x="2109" y="3063"/>
                    </a:cubicBezTo>
                    <a:cubicBezTo>
                      <a:pt x="2083" y="3010"/>
                      <a:pt x="2057" y="2958"/>
                      <a:pt x="2031" y="2898"/>
                    </a:cubicBezTo>
                    <a:cubicBezTo>
                      <a:pt x="2031" y="2898"/>
                      <a:pt x="2031" y="2872"/>
                      <a:pt x="2004" y="2872"/>
                    </a:cubicBezTo>
                    <a:cubicBezTo>
                      <a:pt x="2004" y="2846"/>
                      <a:pt x="2004" y="2846"/>
                      <a:pt x="1971" y="2820"/>
                    </a:cubicBezTo>
                    <a:cubicBezTo>
                      <a:pt x="1971" y="2793"/>
                      <a:pt x="1971" y="2760"/>
                      <a:pt x="1945" y="2734"/>
                    </a:cubicBezTo>
                    <a:lnTo>
                      <a:pt x="1945" y="2708"/>
                    </a:lnTo>
                    <a:cubicBezTo>
                      <a:pt x="1919" y="2682"/>
                      <a:pt x="1919" y="2655"/>
                      <a:pt x="1893" y="2629"/>
                    </a:cubicBezTo>
                    <a:cubicBezTo>
                      <a:pt x="1893" y="2596"/>
                      <a:pt x="1893" y="2596"/>
                      <a:pt x="1866" y="2570"/>
                    </a:cubicBezTo>
                    <a:lnTo>
                      <a:pt x="1866" y="2544"/>
                    </a:lnTo>
                    <a:cubicBezTo>
                      <a:pt x="1840" y="2491"/>
                      <a:pt x="1840" y="2432"/>
                      <a:pt x="1807" y="2406"/>
                    </a:cubicBezTo>
                    <a:lnTo>
                      <a:pt x="1807" y="2379"/>
                    </a:lnTo>
                    <a:cubicBezTo>
                      <a:pt x="1781" y="2353"/>
                      <a:pt x="1781" y="2353"/>
                      <a:pt x="1781" y="2327"/>
                    </a:cubicBezTo>
                    <a:cubicBezTo>
                      <a:pt x="1781" y="2300"/>
                      <a:pt x="1755" y="2268"/>
                      <a:pt x="1755" y="2268"/>
                    </a:cubicBezTo>
                    <a:close/>
                    <a:moveTo>
                      <a:pt x="1150" y="2629"/>
                    </a:moveTo>
                    <a:cubicBezTo>
                      <a:pt x="1262" y="2734"/>
                      <a:pt x="1373" y="2846"/>
                      <a:pt x="1511" y="2984"/>
                    </a:cubicBezTo>
                    <a:cubicBezTo>
                      <a:pt x="1564" y="3063"/>
                      <a:pt x="1617" y="3122"/>
                      <a:pt x="1676" y="3201"/>
                    </a:cubicBezTo>
                    <a:lnTo>
                      <a:pt x="1702" y="3227"/>
                    </a:lnTo>
                    <a:cubicBezTo>
                      <a:pt x="1755" y="3312"/>
                      <a:pt x="1840" y="3391"/>
                      <a:pt x="1866" y="3477"/>
                    </a:cubicBezTo>
                    <a:cubicBezTo>
                      <a:pt x="1971" y="3641"/>
                      <a:pt x="2057" y="3805"/>
                      <a:pt x="2136" y="3970"/>
                    </a:cubicBezTo>
                    <a:lnTo>
                      <a:pt x="2169" y="4022"/>
                    </a:lnTo>
                    <a:lnTo>
                      <a:pt x="2169" y="4048"/>
                    </a:lnTo>
                    <a:cubicBezTo>
                      <a:pt x="2221" y="4134"/>
                      <a:pt x="2247" y="4213"/>
                      <a:pt x="2300" y="4298"/>
                    </a:cubicBezTo>
                    <a:cubicBezTo>
                      <a:pt x="2333" y="4351"/>
                      <a:pt x="2359" y="4403"/>
                      <a:pt x="2385" y="4462"/>
                    </a:cubicBezTo>
                    <a:cubicBezTo>
                      <a:pt x="2300" y="4351"/>
                      <a:pt x="2195" y="4213"/>
                      <a:pt x="2083" y="4048"/>
                    </a:cubicBezTo>
                    <a:cubicBezTo>
                      <a:pt x="2057" y="3996"/>
                      <a:pt x="2031" y="3943"/>
                      <a:pt x="2004" y="3884"/>
                    </a:cubicBezTo>
                    <a:cubicBezTo>
                      <a:pt x="1971" y="3832"/>
                      <a:pt x="1971" y="3805"/>
                      <a:pt x="1945" y="3779"/>
                    </a:cubicBezTo>
                    <a:lnTo>
                      <a:pt x="1919" y="3746"/>
                    </a:lnTo>
                    <a:cubicBezTo>
                      <a:pt x="1893" y="3667"/>
                      <a:pt x="1840" y="3582"/>
                      <a:pt x="1807" y="3529"/>
                    </a:cubicBezTo>
                    <a:cubicBezTo>
                      <a:pt x="1755" y="3450"/>
                      <a:pt x="1702" y="3365"/>
                      <a:pt x="1617" y="3286"/>
                    </a:cubicBezTo>
                    <a:lnTo>
                      <a:pt x="1452" y="3036"/>
                    </a:lnTo>
                    <a:cubicBezTo>
                      <a:pt x="1347" y="2898"/>
                      <a:pt x="1262" y="2760"/>
                      <a:pt x="1150" y="2629"/>
                    </a:cubicBezTo>
                    <a:close/>
                    <a:moveTo>
                      <a:pt x="578" y="0"/>
                    </a:moveTo>
                    <a:lnTo>
                      <a:pt x="578" y="27"/>
                    </a:lnTo>
                    <a:cubicBezTo>
                      <a:pt x="578" y="27"/>
                      <a:pt x="795" y="408"/>
                      <a:pt x="881" y="901"/>
                    </a:cubicBezTo>
                    <a:cubicBezTo>
                      <a:pt x="854" y="927"/>
                      <a:pt x="716" y="1203"/>
                      <a:pt x="440" y="1420"/>
                    </a:cubicBezTo>
                    <a:cubicBezTo>
                      <a:pt x="329" y="1532"/>
                      <a:pt x="164" y="1610"/>
                      <a:pt x="33" y="1670"/>
                    </a:cubicBezTo>
                    <a:lnTo>
                      <a:pt x="0" y="1775"/>
                    </a:lnTo>
                    <a:cubicBezTo>
                      <a:pt x="0" y="1972"/>
                      <a:pt x="33" y="2103"/>
                      <a:pt x="138" y="2215"/>
                    </a:cubicBezTo>
                    <a:cubicBezTo>
                      <a:pt x="164" y="2241"/>
                      <a:pt x="250" y="2300"/>
                      <a:pt x="302" y="2327"/>
                    </a:cubicBezTo>
                    <a:cubicBezTo>
                      <a:pt x="316" y="2328"/>
                      <a:pt x="330" y="2328"/>
                      <a:pt x="344" y="2328"/>
                    </a:cubicBezTo>
                    <a:cubicBezTo>
                      <a:pt x="724" y="2328"/>
                      <a:pt x="1191" y="1990"/>
                      <a:pt x="1426" y="1775"/>
                    </a:cubicBezTo>
                    <a:cubicBezTo>
                      <a:pt x="1511" y="1722"/>
                      <a:pt x="1564" y="1643"/>
                      <a:pt x="1617" y="1610"/>
                    </a:cubicBezTo>
                    <a:lnTo>
                      <a:pt x="1617" y="1610"/>
                    </a:lnTo>
                    <a:cubicBezTo>
                      <a:pt x="1400" y="1972"/>
                      <a:pt x="1124" y="2215"/>
                      <a:pt x="959" y="2353"/>
                    </a:cubicBezTo>
                    <a:lnTo>
                      <a:pt x="854" y="2465"/>
                    </a:lnTo>
                    <a:cubicBezTo>
                      <a:pt x="1314" y="2925"/>
                      <a:pt x="1676" y="3503"/>
                      <a:pt x="2031" y="4075"/>
                    </a:cubicBezTo>
                    <a:cubicBezTo>
                      <a:pt x="2136" y="4298"/>
                      <a:pt x="2274" y="4489"/>
                      <a:pt x="2385" y="4679"/>
                    </a:cubicBezTo>
                    <a:lnTo>
                      <a:pt x="2412" y="4679"/>
                    </a:lnTo>
                    <a:cubicBezTo>
                      <a:pt x="2464" y="4705"/>
                      <a:pt x="2576" y="4705"/>
                      <a:pt x="2661" y="4705"/>
                    </a:cubicBezTo>
                    <a:lnTo>
                      <a:pt x="2629" y="4705"/>
                    </a:lnTo>
                    <a:cubicBezTo>
                      <a:pt x="2602" y="4765"/>
                      <a:pt x="2550" y="4791"/>
                      <a:pt x="2497" y="4791"/>
                    </a:cubicBezTo>
                    <a:cubicBezTo>
                      <a:pt x="2497" y="4817"/>
                      <a:pt x="2497" y="4817"/>
                      <a:pt x="2464" y="4817"/>
                    </a:cubicBezTo>
                    <a:lnTo>
                      <a:pt x="2497" y="4817"/>
                    </a:lnTo>
                    <a:cubicBezTo>
                      <a:pt x="2523" y="4870"/>
                      <a:pt x="2550" y="4896"/>
                      <a:pt x="2576" y="4955"/>
                    </a:cubicBezTo>
                    <a:cubicBezTo>
                      <a:pt x="2688" y="4955"/>
                      <a:pt x="2766" y="4955"/>
                      <a:pt x="2878" y="4929"/>
                    </a:cubicBezTo>
                    <a:lnTo>
                      <a:pt x="2878" y="4929"/>
                    </a:lnTo>
                    <a:cubicBezTo>
                      <a:pt x="2826" y="4981"/>
                      <a:pt x="2740" y="5008"/>
                      <a:pt x="2661" y="5034"/>
                    </a:cubicBezTo>
                    <a:lnTo>
                      <a:pt x="2661" y="5060"/>
                    </a:lnTo>
                    <a:cubicBezTo>
                      <a:pt x="2688" y="5093"/>
                      <a:pt x="2714" y="5119"/>
                      <a:pt x="2740" y="5172"/>
                    </a:cubicBezTo>
                    <a:cubicBezTo>
                      <a:pt x="2826" y="5172"/>
                      <a:pt x="2904" y="5172"/>
                      <a:pt x="2957" y="5146"/>
                    </a:cubicBezTo>
                    <a:lnTo>
                      <a:pt x="2957" y="5172"/>
                    </a:lnTo>
                    <a:cubicBezTo>
                      <a:pt x="2931" y="5198"/>
                      <a:pt x="2878" y="5225"/>
                      <a:pt x="2852" y="5225"/>
                    </a:cubicBezTo>
                    <a:lnTo>
                      <a:pt x="2852" y="5257"/>
                    </a:lnTo>
                    <a:cubicBezTo>
                      <a:pt x="2878" y="5284"/>
                      <a:pt x="2904" y="5336"/>
                      <a:pt x="2957" y="5363"/>
                    </a:cubicBezTo>
                    <a:cubicBezTo>
                      <a:pt x="3011" y="5363"/>
                      <a:pt x="3059" y="5363"/>
                      <a:pt x="3131" y="5343"/>
                    </a:cubicBezTo>
                    <a:lnTo>
                      <a:pt x="3131" y="5343"/>
                    </a:lnTo>
                    <a:cubicBezTo>
                      <a:pt x="3121" y="5351"/>
                      <a:pt x="3121" y="5363"/>
                      <a:pt x="3121" y="5363"/>
                    </a:cubicBezTo>
                    <a:cubicBezTo>
                      <a:pt x="3095" y="5389"/>
                      <a:pt x="3069" y="5389"/>
                      <a:pt x="3042" y="5422"/>
                    </a:cubicBezTo>
                    <a:lnTo>
                      <a:pt x="3042" y="5448"/>
                    </a:lnTo>
                    <a:lnTo>
                      <a:pt x="3069" y="5448"/>
                    </a:lnTo>
                    <a:lnTo>
                      <a:pt x="3095" y="5474"/>
                    </a:lnTo>
                    <a:lnTo>
                      <a:pt x="3121" y="5474"/>
                    </a:lnTo>
                    <a:cubicBezTo>
                      <a:pt x="3180" y="5474"/>
                      <a:pt x="3233" y="5448"/>
                      <a:pt x="3286" y="5422"/>
                    </a:cubicBezTo>
                    <a:lnTo>
                      <a:pt x="3286" y="5422"/>
                    </a:lnTo>
                    <a:cubicBezTo>
                      <a:pt x="3259" y="5474"/>
                      <a:pt x="3233" y="5501"/>
                      <a:pt x="3180" y="5553"/>
                    </a:cubicBezTo>
                    <a:cubicBezTo>
                      <a:pt x="3180" y="5553"/>
                      <a:pt x="3154" y="5586"/>
                      <a:pt x="3121" y="5586"/>
                    </a:cubicBezTo>
                    <a:lnTo>
                      <a:pt x="3121" y="5612"/>
                    </a:lnTo>
                    <a:cubicBezTo>
                      <a:pt x="3042" y="5915"/>
                      <a:pt x="3154" y="6158"/>
                      <a:pt x="3318" y="6296"/>
                    </a:cubicBezTo>
                    <a:lnTo>
                      <a:pt x="3588" y="6296"/>
                    </a:lnTo>
                    <a:cubicBezTo>
                      <a:pt x="3700" y="6269"/>
                      <a:pt x="3778" y="6243"/>
                      <a:pt x="3890" y="6184"/>
                    </a:cubicBezTo>
                    <a:lnTo>
                      <a:pt x="3890" y="6184"/>
                    </a:lnTo>
                    <a:cubicBezTo>
                      <a:pt x="3864" y="6210"/>
                      <a:pt x="3838" y="6243"/>
                      <a:pt x="3838" y="6243"/>
                    </a:cubicBezTo>
                    <a:cubicBezTo>
                      <a:pt x="3778" y="6269"/>
                      <a:pt x="3726" y="6322"/>
                      <a:pt x="3673" y="6348"/>
                    </a:cubicBezTo>
                    <a:lnTo>
                      <a:pt x="3726" y="6407"/>
                    </a:lnTo>
                    <a:cubicBezTo>
                      <a:pt x="3858" y="6581"/>
                      <a:pt x="4023" y="6633"/>
                      <a:pt x="4155" y="6633"/>
                    </a:cubicBezTo>
                    <a:cubicBezTo>
                      <a:pt x="4187" y="6633"/>
                      <a:pt x="4218" y="6629"/>
                      <a:pt x="4245" y="6624"/>
                    </a:cubicBezTo>
                    <a:cubicBezTo>
                      <a:pt x="4271" y="6624"/>
                      <a:pt x="4304" y="6598"/>
                      <a:pt x="4304" y="6598"/>
                    </a:cubicBezTo>
                    <a:cubicBezTo>
                      <a:pt x="4383" y="6539"/>
                      <a:pt x="4409" y="6407"/>
                      <a:pt x="4383" y="6296"/>
                    </a:cubicBezTo>
                    <a:cubicBezTo>
                      <a:pt x="4357" y="6158"/>
                      <a:pt x="4245" y="6046"/>
                      <a:pt x="4107" y="5993"/>
                    </a:cubicBezTo>
                    <a:cubicBezTo>
                      <a:pt x="4219" y="5855"/>
                      <a:pt x="4245" y="5750"/>
                      <a:pt x="4219" y="5639"/>
                    </a:cubicBezTo>
                    <a:cubicBezTo>
                      <a:pt x="4192" y="5501"/>
                      <a:pt x="4054" y="5448"/>
                      <a:pt x="4002" y="5422"/>
                    </a:cubicBezTo>
                    <a:cubicBezTo>
                      <a:pt x="4219" y="5119"/>
                      <a:pt x="4271" y="4929"/>
                      <a:pt x="4304" y="4817"/>
                    </a:cubicBezTo>
                    <a:cubicBezTo>
                      <a:pt x="4304" y="4791"/>
                      <a:pt x="4304" y="4791"/>
                      <a:pt x="4271" y="4791"/>
                    </a:cubicBezTo>
                    <a:cubicBezTo>
                      <a:pt x="4271" y="4765"/>
                      <a:pt x="4245" y="4765"/>
                      <a:pt x="4219" y="4732"/>
                    </a:cubicBezTo>
                    <a:cubicBezTo>
                      <a:pt x="4166" y="4705"/>
                      <a:pt x="4107" y="4705"/>
                      <a:pt x="4054" y="4705"/>
                    </a:cubicBezTo>
                    <a:lnTo>
                      <a:pt x="4028" y="4705"/>
                    </a:lnTo>
                    <a:lnTo>
                      <a:pt x="4028" y="4732"/>
                    </a:lnTo>
                    <a:cubicBezTo>
                      <a:pt x="3943" y="5060"/>
                      <a:pt x="3614" y="5422"/>
                      <a:pt x="3535" y="5501"/>
                    </a:cubicBezTo>
                    <a:cubicBezTo>
                      <a:pt x="3614" y="5172"/>
                      <a:pt x="3483" y="4870"/>
                      <a:pt x="3371" y="4653"/>
                    </a:cubicBezTo>
                    <a:cubicBezTo>
                      <a:pt x="3259" y="4489"/>
                      <a:pt x="3154" y="4377"/>
                      <a:pt x="3095" y="4324"/>
                    </a:cubicBezTo>
                    <a:cubicBezTo>
                      <a:pt x="3121" y="4324"/>
                      <a:pt x="3154" y="4324"/>
                      <a:pt x="3154" y="4298"/>
                    </a:cubicBezTo>
                    <a:cubicBezTo>
                      <a:pt x="3233" y="4239"/>
                      <a:pt x="2990" y="3858"/>
                      <a:pt x="2878" y="3694"/>
                    </a:cubicBezTo>
                    <a:cubicBezTo>
                      <a:pt x="2852" y="3641"/>
                      <a:pt x="2826" y="3615"/>
                      <a:pt x="2793" y="3615"/>
                    </a:cubicBezTo>
                    <a:cubicBezTo>
                      <a:pt x="2766" y="3615"/>
                      <a:pt x="2740" y="3582"/>
                      <a:pt x="2714" y="3582"/>
                    </a:cubicBezTo>
                    <a:lnTo>
                      <a:pt x="2714" y="3667"/>
                    </a:lnTo>
                    <a:cubicBezTo>
                      <a:pt x="2497" y="3339"/>
                      <a:pt x="2438" y="3148"/>
                      <a:pt x="2359" y="2958"/>
                    </a:cubicBezTo>
                    <a:cubicBezTo>
                      <a:pt x="2333" y="2872"/>
                      <a:pt x="2300" y="2760"/>
                      <a:pt x="2247" y="2629"/>
                    </a:cubicBezTo>
                    <a:cubicBezTo>
                      <a:pt x="2057" y="2241"/>
                      <a:pt x="1866" y="1972"/>
                      <a:pt x="1866" y="1972"/>
                    </a:cubicBezTo>
                    <a:lnTo>
                      <a:pt x="1866" y="1939"/>
                    </a:lnTo>
                    <a:cubicBezTo>
                      <a:pt x="1840" y="1939"/>
                      <a:pt x="1840" y="1972"/>
                      <a:pt x="1840" y="1972"/>
                    </a:cubicBezTo>
                    <a:lnTo>
                      <a:pt x="1807" y="1972"/>
                    </a:lnTo>
                    <a:cubicBezTo>
                      <a:pt x="1564" y="2189"/>
                      <a:pt x="1347" y="2268"/>
                      <a:pt x="1262" y="2300"/>
                    </a:cubicBezTo>
                    <a:cubicBezTo>
                      <a:pt x="1643" y="1939"/>
                      <a:pt x="1893" y="1505"/>
                      <a:pt x="2031" y="1282"/>
                    </a:cubicBezTo>
                    <a:cubicBezTo>
                      <a:pt x="2057" y="1177"/>
                      <a:pt x="2057" y="1065"/>
                      <a:pt x="2004" y="1012"/>
                    </a:cubicBezTo>
                    <a:cubicBezTo>
                      <a:pt x="1960" y="948"/>
                      <a:pt x="1889" y="917"/>
                      <a:pt x="1831" y="917"/>
                    </a:cubicBezTo>
                    <a:cubicBezTo>
                      <a:pt x="1813" y="917"/>
                      <a:pt x="1795" y="921"/>
                      <a:pt x="1781" y="927"/>
                    </a:cubicBezTo>
                    <a:lnTo>
                      <a:pt x="1728" y="927"/>
                    </a:lnTo>
                    <a:lnTo>
                      <a:pt x="1728" y="953"/>
                    </a:lnTo>
                    <a:cubicBezTo>
                      <a:pt x="1728" y="986"/>
                      <a:pt x="1702" y="1012"/>
                      <a:pt x="1676" y="1065"/>
                    </a:cubicBezTo>
                    <a:cubicBezTo>
                      <a:pt x="1643" y="1118"/>
                      <a:pt x="1590" y="1203"/>
                      <a:pt x="1511" y="1256"/>
                    </a:cubicBezTo>
                    <a:cubicBezTo>
                      <a:pt x="1564" y="1177"/>
                      <a:pt x="1617" y="1118"/>
                      <a:pt x="1643" y="1039"/>
                    </a:cubicBezTo>
                    <a:cubicBezTo>
                      <a:pt x="1676" y="1012"/>
                      <a:pt x="1676" y="986"/>
                      <a:pt x="1676" y="953"/>
                    </a:cubicBezTo>
                    <a:cubicBezTo>
                      <a:pt x="1702" y="953"/>
                      <a:pt x="1676" y="927"/>
                      <a:pt x="1676" y="927"/>
                    </a:cubicBezTo>
                    <a:cubicBezTo>
                      <a:pt x="1676" y="927"/>
                      <a:pt x="1617" y="848"/>
                      <a:pt x="1590" y="822"/>
                    </a:cubicBezTo>
                    <a:cubicBezTo>
                      <a:pt x="1564" y="874"/>
                      <a:pt x="1538" y="927"/>
                      <a:pt x="1538" y="953"/>
                    </a:cubicBezTo>
                    <a:cubicBezTo>
                      <a:pt x="1452" y="1065"/>
                      <a:pt x="1400" y="1150"/>
                      <a:pt x="1314" y="1229"/>
                    </a:cubicBezTo>
                    <a:lnTo>
                      <a:pt x="1097" y="1446"/>
                    </a:lnTo>
                    <a:cubicBezTo>
                      <a:pt x="1071" y="1446"/>
                      <a:pt x="1071" y="1479"/>
                      <a:pt x="1045" y="1479"/>
                    </a:cubicBezTo>
                    <a:cubicBezTo>
                      <a:pt x="986" y="1532"/>
                      <a:pt x="933" y="1558"/>
                      <a:pt x="881" y="1584"/>
                    </a:cubicBezTo>
                    <a:cubicBezTo>
                      <a:pt x="933" y="1558"/>
                      <a:pt x="986" y="1505"/>
                      <a:pt x="1019" y="1446"/>
                    </a:cubicBezTo>
                    <a:cubicBezTo>
                      <a:pt x="1097" y="1367"/>
                      <a:pt x="1183" y="1282"/>
                      <a:pt x="1235" y="1203"/>
                    </a:cubicBezTo>
                    <a:cubicBezTo>
                      <a:pt x="1314" y="1091"/>
                      <a:pt x="1373" y="1012"/>
                      <a:pt x="1400" y="901"/>
                    </a:cubicBezTo>
                    <a:cubicBezTo>
                      <a:pt x="1452" y="822"/>
                      <a:pt x="1452" y="736"/>
                      <a:pt x="1479" y="684"/>
                    </a:cubicBezTo>
                    <a:lnTo>
                      <a:pt x="1479" y="658"/>
                    </a:lnTo>
                    <a:cubicBezTo>
                      <a:pt x="1452" y="625"/>
                      <a:pt x="1400" y="572"/>
                      <a:pt x="1373" y="520"/>
                    </a:cubicBezTo>
                    <a:cubicBezTo>
                      <a:pt x="1347" y="520"/>
                      <a:pt x="1347" y="520"/>
                      <a:pt x="1347" y="546"/>
                    </a:cubicBezTo>
                    <a:lnTo>
                      <a:pt x="1347" y="572"/>
                    </a:lnTo>
                    <a:cubicBezTo>
                      <a:pt x="1314" y="625"/>
                      <a:pt x="1288" y="710"/>
                      <a:pt x="1262" y="763"/>
                    </a:cubicBezTo>
                    <a:cubicBezTo>
                      <a:pt x="1209" y="901"/>
                      <a:pt x="1124" y="1039"/>
                      <a:pt x="1019" y="1177"/>
                    </a:cubicBezTo>
                    <a:cubicBezTo>
                      <a:pt x="933" y="1282"/>
                      <a:pt x="821" y="1394"/>
                      <a:pt x="716" y="1479"/>
                    </a:cubicBezTo>
                    <a:lnTo>
                      <a:pt x="690" y="1505"/>
                    </a:lnTo>
                    <a:cubicBezTo>
                      <a:pt x="605" y="1558"/>
                      <a:pt x="526" y="1610"/>
                      <a:pt x="440" y="1670"/>
                    </a:cubicBezTo>
                    <a:cubicBezTo>
                      <a:pt x="467" y="1643"/>
                      <a:pt x="493" y="1643"/>
                      <a:pt x="493" y="1610"/>
                    </a:cubicBezTo>
                    <a:cubicBezTo>
                      <a:pt x="552" y="1584"/>
                      <a:pt x="605" y="1532"/>
                      <a:pt x="657" y="1479"/>
                    </a:cubicBezTo>
                    <a:cubicBezTo>
                      <a:pt x="769" y="1367"/>
                      <a:pt x="881" y="1229"/>
                      <a:pt x="933" y="1118"/>
                    </a:cubicBezTo>
                    <a:cubicBezTo>
                      <a:pt x="1019" y="986"/>
                      <a:pt x="1097" y="848"/>
                      <a:pt x="1124" y="710"/>
                    </a:cubicBezTo>
                    <a:cubicBezTo>
                      <a:pt x="1150" y="658"/>
                      <a:pt x="1150" y="598"/>
                      <a:pt x="1183" y="520"/>
                    </a:cubicBezTo>
                    <a:lnTo>
                      <a:pt x="1183" y="493"/>
                    </a:lnTo>
                    <a:lnTo>
                      <a:pt x="1183" y="408"/>
                    </a:lnTo>
                    <a:lnTo>
                      <a:pt x="1209" y="382"/>
                    </a:lnTo>
                    <a:lnTo>
                      <a:pt x="1209" y="329"/>
                    </a:lnTo>
                    <a:cubicBezTo>
                      <a:pt x="1150" y="270"/>
                      <a:pt x="1097" y="217"/>
                      <a:pt x="1071" y="165"/>
                    </a:cubicBezTo>
                    <a:lnTo>
                      <a:pt x="1045" y="165"/>
                    </a:lnTo>
                    <a:cubicBezTo>
                      <a:pt x="1045" y="244"/>
                      <a:pt x="1045" y="382"/>
                      <a:pt x="1019" y="598"/>
                    </a:cubicBezTo>
                    <a:cubicBezTo>
                      <a:pt x="959" y="493"/>
                      <a:pt x="854" y="270"/>
                      <a:pt x="6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71"/>
              <p:cNvSpPr/>
              <p:nvPr/>
            </p:nvSpPr>
            <p:spPr>
              <a:xfrm>
                <a:off x="2587575" y="2614500"/>
                <a:ext cx="327275" cy="373475"/>
              </a:xfrm>
              <a:custGeom>
                <a:rect b="b" l="l" r="r" t="t"/>
                <a:pathLst>
                  <a:path extrusionOk="0" h="14939" w="13091">
                    <a:moveTo>
                      <a:pt x="3017" y="202"/>
                    </a:moveTo>
                    <a:cubicBezTo>
                      <a:pt x="3122" y="202"/>
                      <a:pt x="3260" y="228"/>
                      <a:pt x="3398" y="280"/>
                    </a:cubicBezTo>
                    <a:cubicBezTo>
                      <a:pt x="3424" y="313"/>
                      <a:pt x="3424" y="313"/>
                      <a:pt x="3450" y="313"/>
                    </a:cubicBezTo>
                    <a:cubicBezTo>
                      <a:pt x="3483" y="340"/>
                      <a:pt x="3510" y="340"/>
                      <a:pt x="3510" y="340"/>
                    </a:cubicBezTo>
                    <a:lnTo>
                      <a:pt x="3536" y="366"/>
                    </a:lnTo>
                    <a:lnTo>
                      <a:pt x="3562" y="366"/>
                    </a:lnTo>
                    <a:cubicBezTo>
                      <a:pt x="3588" y="392"/>
                      <a:pt x="3615" y="392"/>
                      <a:pt x="3615" y="392"/>
                    </a:cubicBezTo>
                    <a:cubicBezTo>
                      <a:pt x="3726" y="418"/>
                      <a:pt x="3812" y="478"/>
                      <a:pt x="3891" y="530"/>
                    </a:cubicBezTo>
                    <a:cubicBezTo>
                      <a:pt x="3976" y="583"/>
                      <a:pt x="4055" y="668"/>
                      <a:pt x="4140" y="721"/>
                    </a:cubicBezTo>
                    <a:cubicBezTo>
                      <a:pt x="4219" y="806"/>
                      <a:pt x="4272" y="911"/>
                      <a:pt x="4331" y="997"/>
                    </a:cubicBezTo>
                    <a:cubicBezTo>
                      <a:pt x="4357" y="1049"/>
                      <a:pt x="4357" y="1102"/>
                      <a:pt x="4384" y="1161"/>
                    </a:cubicBezTo>
                    <a:cubicBezTo>
                      <a:pt x="4384" y="1187"/>
                      <a:pt x="4410" y="1214"/>
                      <a:pt x="4410" y="1214"/>
                    </a:cubicBezTo>
                    <a:lnTo>
                      <a:pt x="4410" y="1299"/>
                    </a:lnTo>
                    <a:cubicBezTo>
                      <a:pt x="4436" y="1404"/>
                      <a:pt x="4436" y="1516"/>
                      <a:pt x="4410" y="1628"/>
                    </a:cubicBezTo>
                    <a:cubicBezTo>
                      <a:pt x="4384" y="1733"/>
                      <a:pt x="4331" y="1818"/>
                      <a:pt x="4272" y="1897"/>
                    </a:cubicBezTo>
                    <a:cubicBezTo>
                      <a:pt x="4219" y="1956"/>
                      <a:pt x="4167" y="2009"/>
                      <a:pt x="4081" y="2061"/>
                    </a:cubicBezTo>
                    <a:cubicBezTo>
                      <a:pt x="3976" y="2173"/>
                      <a:pt x="3864" y="2252"/>
                      <a:pt x="3812" y="2337"/>
                    </a:cubicBezTo>
                    <a:cubicBezTo>
                      <a:pt x="3779" y="2337"/>
                      <a:pt x="3779" y="2364"/>
                      <a:pt x="3753" y="2364"/>
                    </a:cubicBezTo>
                    <a:cubicBezTo>
                      <a:pt x="3753" y="2364"/>
                      <a:pt x="3779" y="2337"/>
                      <a:pt x="3779" y="2311"/>
                    </a:cubicBezTo>
                    <a:cubicBezTo>
                      <a:pt x="3864" y="2252"/>
                      <a:pt x="3943" y="2147"/>
                      <a:pt x="4055" y="2035"/>
                    </a:cubicBezTo>
                    <a:cubicBezTo>
                      <a:pt x="4108" y="1982"/>
                      <a:pt x="4167" y="1923"/>
                      <a:pt x="4219" y="1844"/>
                    </a:cubicBezTo>
                    <a:cubicBezTo>
                      <a:pt x="4272" y="1792"/>
                      <a:pt x="4331" y="1706"/>
                      <a:pt x="4357" y="1595"/>
                    </a:cubicBezTo>
                    <a:cubicBezTo>
                      <a:pt x="4384" y="1430"/>
                      <a:pt x="4331" y="1214"/>
                      <a:pt x="4246" y="1023"/>
                    </a:cubicBezTo>
                    <a:cubicBezTo>
                      <a:pt x="4193" y="938"/>
                      <a:pt x="4140" y="859"/>
                      <a:pt x="4081" y="773"/>
                    </a:cubicBezTo>
                    <a:cubicBezTo>
                      <a:pt x="4002" y="694"/>
                      <a:pt x="3943" y="642"/>
                      <a:pt x="3864" y="583"/>
                    </a:cubicBezTo>
                    <a:cubicBezTo>
                      <a:pt x="3779" y="530"/>
                      <a:pt x="3700" y="478"/>
                      <a:pt x="3615" y="445"/>
                    </a:cubicBezTo>
                    <a:cubicBezTo>
                      <a:pt x="3588" y="445"/>
                      <a:pt x="3562" y="445"/>
                      <a:pt x="3536" y="418"/>
                    </a:cubicBezTo>
                    <a:lnTo>
                      <a:pt x="3510" y="418"/>
                    </a:lnTo>
                    <a:cubicBezTo>
                      <a:pt x="3510" y="392"/>
                      <a:pt x="3510" y="392"/>
                      <a:pt x="3483" y="392"/>
                    </a:cubicBezTo>
                    <a:cubicBezTo>
                      <a:pt x="3483" y="392"/>
                      <a:pt x="3450" y="366"/>
                      <a:pt x="3424" y="366"/>
                    </a:cubicBezTo>
                    <a:cubicBezTo>
                      <a:pt x="3424" y="340"/>
                      <a:pt x="3398" y="340"/>
                      <a:pt x="3372" y="340"/>
                    </a:cubicBezTo>
                    <a:cubicBezTo>
                      <a:pt x="3234" y="254"/>
                      <a:pt x="3122" y="228"/>
                      <a:pt x="3017" y="202"/>
                    </a:cubicBezTo>
                    <a:close/>
                    <a:moveTo>
                      <a:pt x="3726" y="2390"/>
                    </a:moveTo>
                    <a:cubicBezTo>
                      <a:pt x="3726" y="2416"/>
                      <a:pt x="3700" y="2449"/>
                      <a:pt x="3700" y="2449"/>
                    </a:cubicBezTo>
                    <a:cubicBezTo>
                      <a:pt x="3700" y="2449"/>
                      <a:pt x="3700" y="2416"/>
                      <a:pt x="3726" y="2390"/>
                    </a:cubicBezTo>
                    <a:close/>
                    <a:moveTo>
                      <a:pt x="4469" y="2035"/>
                    </a:moveTo>
                    <a:cubicBezTo>
                      <a:pt x="4469" y="2061"/>
                      <a:pt x="4495" y="2088"/>
                      <a:pt x="4522" y="2120"/>
                    </a:cubicBezTo>
                    <a:cubicBezTo>
                      <a:pt x="4548" y="2173"/>
                      <a:pt x="4574" y="2199"/>
                      <a:pt x="4600" y="2226"/>
                    </a:cubicBezTo>
                    <a:cubicBezTo>
                      <a:pt x="4633" y="2311"/>
                      <a:pt x="4712" y="2390"/>
                      <a:pt x="4765" y="2475"/>
                    </a:cubicBezTo>
                    <a:cubicBezTo>
                      <a:pt x="4824" y="2554"/>
                      <a:pt x="4876" y="2640"/>
                      <a:pt x="4962" y="2692"/>
                    </a:cubicBezTo>
                    <a:cubicBezTo>
                      <a:pt x="5014" y="2777"/>
                      <a:pt x="5093" y="2856"/>
                      <a:pt x="5179" y="2942"/>
                    </a:cubicBezTo>
                    <a:cubicBezTo>
                      <a:pt x="5317" y="3073"/>
                      <a:pt x="5507" y="3211"/>
                      <a:pt x="5698" y="3349"/>
                    </a:cubicBezTo>
                    <a:cubicBezTo>
                      <a:pt x="5810" y="3435"/>
                      <a:pt x="5888" y="3487"/>
                      <a:pt x="6000" y="3566"/>
                    </a:cubicBezTo>
                    <a:cubicBezTo>
                      <a:pt x="6053" y="3599"/>
                      <a:pt x="6112" y="3625"/>
                      <a:pt x="6164" y="3651"/>
                    </a:cubicBezTo>
                    <a:lnTo>
                      <a:pt x="6191" y="3678"/>
                    </a:lnTo>
                    <a:lnTo>
                      <a:pt x="6217" y="3704"/>
                    </a:lnTo>
                    <a:lnTo>
                      <a:pt x="6243" y="3704"/>
                    </a:lnTo>
                    <a:lnTo>
                      <a:pt x="6243" y="3730"/>
                    </a:lnTo>
                    <a:cubicBezTo>
                      <a:pt x="6276" y="3763"/>
                      <a:pt x="6302" y="3789"/>
                      <a:pt x="6302" y="3816"/>
                    </a:cubicBezTo>
                    <a:cubicBezTo>
                      <a:pt x="6381" y="3895"/>
                      <a:pt x="6440" y="4006"/>
                      <a:pt x="6519" y="4144"/>
                    </a:cubicBezTo>
                    <a:cubicBezTo>
                      <a:pt x="6572" y="4256"/>
                      <a:pt x="6631" y="4361"/>
                      <a:pt x="6710" y="4473"/>
                    </a:cubicBezTo>
                    <a:cubicBezTo>
                      <a:pt x="6959" y="4913"/>
                      <a:pt x="7203" y="5347"/>
                      <a:pt x="7426" y="5787"/>
                    </a:cubicBezTo>
                    <a:cubicBezTo>
                      <a:pt x="7479" y="5899"/>
                      <a:pt x="7531" y="5978"/>
                      <a:pt x="7590" y="6089"/>
                    </a:cubicBezTo>
                    <a:cubicBezTo>
                      <a:pt x="7617" y="6116"/>
                      <a:pt x="7617" y="6142"/>
                      <a:pt x="7643" y="6168"/>
                    </a:cubicBezTo>
                    <a:cubicBezTo>
                      <a:pt x="7643" y="6195"/>
                      <a:pt x="7669" y="6195"/>
                      <a:pt x="7669" y="6227"/>
                    </a:cubicBezTo>
                    <a:cubicBezTo>
                      <a:pt x="7722" y="6280"/>
                      <a:pt x="7755" y="6306"/>
                      <a:pt x="7781" y="6359"/>
                    </a:cubicBezTo>
                    <a:cubicBezTo>
                      <a:pt x="7860" y="6444"/>
                      <a:pt x="7945" y="6497"/>
                      <a:pt x="7998" y="6582"/>
                    </a:cubicBezTo>
                    <a:cubicBezTo>
                      <a:pt x="8083" y="6661"/>
                      <a:pt x="8136" y="6747"/>
                      <a:pt x="8188" y="6825"/>
                    </a:cubicBezTo>
                    <a:cubicBezTo>
                      <a:pt x="8215" y="6937"/>
                      <a:pt x="8274" y="6990"/>
                      <a:pt x="8300" y="7075"/>
                    </a:cubicBezTo>
                    <a:cubicBezTo>
                      <a:pt x="8353" y="7154"/>
                      <a:pt x="8412" y="7239"/>
                      <a:pt x="8438" y="7292"/>
                    </a:cubicBezTo>
                    <a:cubicBezTo>
                      <a:pt x="8491" y="7430"/>
                      <a:pt x="8543" y="7568"/>
                      <a:pt x="8602" y="7647"/>
                    </a:cubicBezTo>
                    <a:cubicBezTo>
                      <a:pt x="8655" y="7758"/>
                      <a:pt x="8707" y="7837"/>
                      <a:pt x="8740" y="7870"/>
                    </a:cubicBezTo>
                    <a:cubicBezTo>
                      <a:pt x="8767" y="7896"/>
                      <a:pt x="8767" y="7923"/>
                      <a:pt x="8793" y="7949"/>
                    </a:cubicBezTo>
                    <a:cubicBezTo>
                      <a:pt x="8767" y="7923"/>
                      <a:pt x="8767" y="7896"/>
                      <a:pt x="8740" y="7896"/>
                    </a:cubicBezTo>
                    <a:cubicBezTo>
                      <a:pt x="8707" y="7837"/>
                      <a:pt x="8655" y="7758"/>
                      <a:pt x="8602" y="7673"/>
                    </a:cubicBezTo>
                    <a:cubicBezTo>
                      <a:pt x="8543" y="7568"/>
                      <a:pt x="8464" y="7456"/>
                      <a:pt x="8379" y="7318"/>
                    </a:cubicBezTo>
                    <a:cubicBezTo>
                      <a:pt x="8353" y="7266"/>
                      <a:pt x="8326" y="7180"/>
                      <a:pt x="8274" y="7101"/>
                    </a:cubicBezTo>
                    <a:cubicBezTo>
                      <a:pt x="8215" y="7049"/>
                      <a:pt x="8162" y="6963"/>
                      <a:pt x="8136" y="6885"/>
                    </a:cubicBezTo>
                    <a:cubicBezTo>
                      <a:pt x="8083" y="6799"/>
                      <a:pt x="8024" y="6720"/>
                      <a:pt x="7945" y="6635"/>
                    </a:cubicBezTo>
                    <a:cubicBezTo>
                      <a:pt x="7886" y="6556"/>
                      <a:pt x="7807" y="6497"/>
                      <a:pt x="7722" y="6418"/>
                    </a:cubicBezTo>
                    <a:cubicBezTo>
                      <a:pt x="7695" y="6359"/>
                      <a:pt x="7643" y="6333"/>
                      <a:pt x="7617" y="6280"/>
                    </a:cubicBezTo>
                    <a:cubicBezTo>
                      <a:pt x="7590" y="6254"/>
                      <a:pt x="7557" y="6227"/>
                      <a:pt x="7557" y="6195"/>
                    </a:cubicBezTo>
                    <a:cubicBezTo>
                      <a:pt x="7531" y="6195"/>
                      <a:pt x="7531" y="6168"/>
                      <a:pt x="7505" y="6142"/>
                    </a:cubicBezTo>
                    <a:cubicBezTo>
                      <a:pt x="7452" y="6030"/>
                      <a:pt x="7393" y="5925"/>
                      <a:pt x="7341" y="5813"/>
                    </a:cubicBezTo>
                    <a:cubicBezTo>
                      <a:pt x="7097" y="5406"/>
                      <a:pt x="6848" y="4966"/>
                      <a:pt x="6605" y="4525"/>
                    </a:cubicBezTo>
                    <a:cubicBezTo>
                      <a:pt x="6545" y="4420"/>
                      <a:pt x="6467" y="4309"/>
                      <a:pt x="6407" y="4197"/>
                    </a:cubicBezTo>
                    <a:cubicBezTo>
                      <a:pt x="6355" y="4092"/>
                      <a:pt x="6276" y="3980"/>
                      <a:pt x="6217" y="3868"/>
                    </a:cubicBezTo>
                    <a:lnTo>
                      <a:pt x="6164" y="3789"/>
                    </a:lnTo>
                    <a:lnTo>
                      <a:pt x="6138" y="3789"/>
                    </a:lnTo>
                    <a:lnTo>
                      <a:pt x="6112" y="3763"/>
                    </a:lnTo>
                    <a:cubicBezTo>
                      <a:pt x="6053" y="3704"/>
                      <a:pt x="6000" y="3678"/>
                      <a:pt x="5948" y="3651"/>
                    </a:cubicBezTo>
                    <a:cubicBezTo>
                      <a:pt x="5836" y="3566"/>
                      <a:pt x="5750" y="3513"/>
                      <a:pt x="5645" y="3435"/>
                    </a:cubicBezTo>
                    <a:cubicBezTo>
                      <a:pt x="5455" y="3297"/>
                      <a:pt x="5258" y="3159"/>
                      <a:pt x="5093" y="2994"/>
                    </a:cubicBezTo>
                    <a:cubicBezTo>
                      <a:pt x="5014" y="2909"/>
                      <a:pt x="4962" y="2830"/>
                      <a:pt x="4903" y="2745"/>
                    </a:cubicBezTo>
                    <a:cubicBezTo>
                      <a:pt x="4824" y="2666"/>
                      <a:pt x="4765" y="2580"/>
                      <a:pt x="4712" y="2502"/>
                    </a:cubicBezTo>
                    <a:cubicBezTo>
                      <a:pt x="4660" y="2416"/>
                      <a:pt x="4600" y="2337"/>
                      <a:pt x="4548" y="2252"/>
                    </a:cubicBezTo>
                    <a:cubicBezTo>
                      <a:pt x="4522" y="2226"/>
                      <a:pt x="4495" y="2199"/>
                      <a:pt x="4495" y="2147"/>
                    </a:cubicBezTo>
                    <a:lnTo>
                      <a:pt x="4436" y="2088"/>
                    </a:lnTo>
                    <a:cubicBezTo>
                      <a:pt x="4331" y="2226"/>
                      <a:pt x="4246" y="2311"/>
                      <a:pt x="4193" y="2364"/>
                    </a:cubicBezTo>
                    <a:cubicBezTo>
                      <a:pt x="4029" y="2528"/>
                      <a:pt x="3943" y="2640"/>
                      <a:pt x="3943" y="2640"/>
                    </a:cubicBezTo>
                    <a:cubicBezTo>
                      <a:pt x="3943" y="2640"/>
                      <a:pt x="4029" y="2528"/>
                      <a:pt x="4167" y="2364"/>
                    </a:cubicBezTo>
                    <a:cubicBezTo>
                      <a:pt x="4193" y="2311"/>
                      <a:pt x="4246" y="2285"/>
                      <a:pt x="4272" y="2226"/>
                    </a:cubicBezTo>
                    <a:lnTo>
                      <a:pt x="4357" y="2147"/>
                    </a:lnTo>
                    <a:cubicBezTo>
                      <a:pt x="4357" y="2120"/>
                      <a:pt x="4384" y="2120"/>
                      <a:pt x="4384" y="2088"/>
                    </a:cubicBezTo>
                    <a:cubicBezTo>
                      <a:pt x="4410" y="2061"/>
                      <a:pt x="4436" y="2061"/>
                      <a:pt x="4469" y="2035"/>
                    </a:cubicBezTo>
                    <a:close/>
                    <a:moveTo>
                      <a:pt x="2629" y="340"/>
                    </a:moveTo>
                    <a:cubicBezTo>
                      <a:pt x="3345" y="478"/>
                      <a:pt x="2958" y="1135"/>
                      <a:pt x="2958" y="1135"/>
                    </a:cubicBezTo>
                    <a:cubicBezTo>
                      <a:pt x="3648" y="1187"/>
                      <a:pt x="3864" y="1463"/>
                      <a:pt x="3864" y="1463"/>
                    </a:cubicBezTo>
                    <a:cubicBezTo>
                      <a:pt x="3554" y="1315"/>
                      <a:pt x="3277" y="1297"/>
                      <a:pt x="3158" y="1297"/>
                    </a:cubicBezTo>
                    <a:cubicBezTo>
                      <a:pt x="3118" y="1297"/>
                      <a:pt x="3096" y="1299"/>
                      <a:pt x="3096" y="1299"/>
                    </a:cubicBezTo>
                    <a:cubicBezTo>
                      <a:pt x="3753" y="2061"/>
                      <a:pt x="2826" y="3159"/>
                      <a:pt x="2498" y="3487"/>
                    </a:cubicBezTo>
                    <a:cubicBezTo>
                      <a:pt x="2169" y="3816"/>
                      <a:pt x="2412" y="4223"/>
                      <a:pt x="2412" y="4223"/>
                    </a:cubicBezTo>
                    <a:cubicBezTo>
                      <a:pt x="2386" y="3704"/>
                      <a:pt x="2990" y="3402"/>
                      <a:pt x="2990" y="3402"/>
                    </a:cubicBezTo>
                    <a:cubicBezTo>
                      <a:pt x="3450" y="3047"/>
                      <a:pt x="3615" y="2718"/>
                      <a:pt x="3615" y="2718"/>
                    </a:cubicBezTo>
                    <a:cubicBezTo>
                      <a:pt x="3648" y="2804"/>
                      <a:pt x="3648" y="2856"/>
                      <a:pt x="3648" y="2909"/>
                    </a:cubicBezTo>
                    <a:cubicBezTo>
                      <a:pt x="3779" y="2909"/>
                      <a:pt x="3943" y="2909"/>
                      <a:pt x="4081" y="2942"/>
                    </a:cubicBezTo>
                    <a:cubicBezTo>
                      <a:pt x="3917" y="2942"/>
                      <a:pt x="3779" y="2968"/>
                      <a:pt x="3648" y="3021"/>
                    </a:cubicBezTo>
                    <a:lnTo>
                      <a:pt x="3648" y="3185"/>
                    </a:lnTo>
                    <a:cubicBezTo>
                      <a:pt x="3753" y="3159"/>
                      <a:pt x="3891" y="3159"/>
                      <a:pt x="4029" y="3159"/>
                    </a:cubicBezTo>
                    <a:cubicBezTo>
                      <a:pt x="4073" y="3152"/>
                      <a:pt x="4115" y="3148"/>
                      <a:pt x="4156" y="3148"/>
                    </a:cubicBezTo>
                    <a:cubicBezTo>
                      <a:pt x="4269" y="3148"/>
                      <a:pt x="4375" y="3173"/>
                      <a:pt x="4495" y="3211"/>
                    </a:cubicBezTo>
                    <a:cubicBezTo>
                      <a:pt x="4413" y="3198"/>
                      <a:pt x="4338" y="3191"/>
                      <a:pt x="4262" y="3191"/>
                    </a:cubicBezTo>
                    <a:cubicBezTo>
                      <a:pt x="4186" y="3191"/>
                      <a:pt x="4111" y="3198"/>
                      <a:pt x="4029" y="3211"/>
                    </a:cubicBezTo>
                    <a:cubicBezTo>
                      <a:pt x="3917" y="3211"/>
                      <a:pt x="3812" y="3237"/>
                      <a:pt x="3726" y="3270"/>
                    </a:cubicBezTo>
                    <a:cubicBezTo>
                      <a:pt x="3838" y="3297"/>
                      <a:pt x="3943" y="3349"/>
                      <a:pt x="4055" y="3375"/>
                    </a:cubicBezTo>
                    <a:cubicBezTo>
                      <a:pt x="4129" y="3369"/>
                      <a:pt x="4204" y="3366"/>
                      <a:pt x="4278" y="3366"/>
                    </a:cubicBezTo>
                    <a:cubicBezTo>
                      <a:pt x="4504" y="3366"/>
                      <a:pt x="4726" y="3397"/>
                      <a:pt x="4929" y="3461"/>
                    </a:cubicBezTo>
                    <a:cubicBezTo>
                      <a:pt x="4807" y="3431"/>
                      <a:pt x="4684" y="3417"/>
                      <a:pt x="4564" y="3417"/>
                    </a:cubicBezTo>
                    <a:cubicBezTo>
                      <a:pt x="4444" y="3417"/>
                      <a:pt x="4328" y="3431"/>
                      <a:pt x="4219" y="3461"/>
                    </a:cubicBezTo>
                    <a:cubicBezTo>
                      <a:pt x="4331" y="3513"/>
                      <a:pt x="4410" y="3540"/>
                      <a:pt x="4522" y="3599"/>
                    </a:cubicBezTo>
                    <a:lnTo>
                      <a:pt x="4738" y="3599"/>
                    </a:lnTo>
                    <a:cubicBezTo>
                      <a:pt x="4903" y="3625"/>
                      <a:pt x="5093" y="3678"/>
                      <a:pt x="5231" y="3763"/>
                    </a:cubicBezTo>
                    <a:cubicBezTo>
                      <a:pt x="5067" y="3678"/>
                      <a:pt x="4903" y="3651"/>
                      <a:pt x="4738" y="3651"/>
                    </a:cubicBezTo>
                    <a:cubicBezTo>
                      <a:pt x="4712" y="3651"/>
                      <a:pt x="4686" y="3651"/>
                      <a:pt x="4633" y="3678"/>
                    </a:cubicBezTo>
                    <a:cubicBezTo>
                      <a:pt x="4712" y="3704"/>
                      <a:pt x="4824" y="3763"/>
                      <a:pt x="4876" y="3816"/>
                    </a:cubicBezTo>
                    <a:cubicBezTo>
                      <a:pt x="5179" y="3868"/>
                      <a:pt x="5481" y="3980"/>
                      <a:pt x="5724" y="4118"/>
                    </a:cubicBezTo>
                    <a:cubicBezTo>
                      <a:pt x="5507" y="4033"/>
                      <a:pt x="5290" y="3954"/>
                      <a:pt x="5067" y="3927"/>
                    </a:cubicBezTo>
                    <a:lnTo>
                      <a:pt x="5067" y="3927"/>
                    </a:lnTo>
                    <a:cubicBezTo>
                      <a:pt x="5152" y="3980"/>
                      <a:pt x="5205" y="4033"/>
                      <a:pt x="5258" y="4059"/>
                    </a:cubicBezTo>
                    <a:lnTo>
                      <a:pt x="5343" y="4144"/>
                    </a:lnTo>
                    <a:cubicBezTo>
                      <a:pt x="5507" y="4223"/>
                      <a:pt x="5698" y="4309"/>
                      <a:pt x="5862" y="4387"/>
                    </a:cubicBezTo>
                    <a:cubicBezTo>
                      <a:pt x="5724" y="4335"/>
                      <a:pt x="5586" y="4309"/>
                      <a:pt x="5455" y="4282"/>
                    </a:cubicBezTo>
                    <a:lnTo>
                      <a:pt x="5455" y="4282"/>
                    </a:lnTo>
                    <a:lnTo>
                      <a:pt x="5672" y="4525"/>
                    </a:lnTo>
                    <a:cubicBezTo>
                      <a:pt x="5915" y="4585"/>
                      <a:pt x="6164" y="4716"/>
                      <a:pt x="6329" y="4913"/>
                    </a:cubicBezTo>
                    <a:cubicBezTo>
                      <a:pt x="6164" y="4775"/>
                      <a:pt x="5974" y="4663"/>
                      <a:pt x="5783" y="4637"/>
                    </a:cubicBezTo>
                    <a:lnTo>
                      <a:pt x="5783" y="4637"/>
                    </a:lnTo>
                    <a:lnTo>
                      <a:pt x="6053" y="4939"/>
                    </a:lnTo>
                    <a:cubicBezTo>
                      <a:pt x="6302" y="5018"/>
                      <a:pt x="6493" y="5156"/>
                      <a:pt x="6631" y="5347"/>
                    </a:cubicBezTo>
                    <a:cubicBezTo>
                      <a:pt x="6519" y="5242"/>
                      <a:pt x="6355" y="5156"/>
                      <a:pt x="6191" y="5104"/>
                    </a:cubicBezTo>
                    <a:lnTo>
                      <a:pt x="6191" y="5104"/>
                    </a:lnTo>
                    <a:lnTo>
                      <a:pt x="6467" y="5406"/>
                    </a:lnTo>
                    <a:cubicBezTo>
                      <a:pt x="6769" y="5623"/>
                      <a:pt x="6986" y="5899"/>
                      <a:pt x="7124" y="6254"/>
                    </a:cubicBezTo>
                    <a:cubicBezTo>
                      <a:pt x="6986" y="6004"/>
                      <a:pt x="6821" y="5787"/>
                      <a:pt x="6605" y="5597"/>
                    </a:cubicBezTo>
                    <a:lnTo>
                      <a:pt x="6605" y="5597"/>
                    </a:lnTo>
                    <a:cubicBezTo>
                      <a:pt x="6631" y="5649"/>
                      <a:pt x="6631" y="5702"/>
                      <a:pt x="6657" y="5761"/>
                    </a:cubicBezTo>
                    <a:cubicBezTo>
                      <a:pt x="6683" y="5787"/>
                      <a:pt x="6710" y="5813"/>
                      <a:pt x="6736" y="5840"/>
                    </a:cubicBezTo>
                    <a:cubicBezTo>
                      <a:pt x="6821" y="5951"/>
                      <a:pt x="6900" y="6063"/>
                      <a:pt x="6933" y="6168"/>
                    </a:cubicBezTo>
                    <a:cubicBezTo>
                      <a:pt x="6874" y="6063"/>
                      <a:pt x="6795" y="5951"/>
                      <a:pt x="6710" y="5899"/>
                    </a:cubicBezTo>
                    <a:lnTo>
                      <a:pt x="6683" y="5866"/>
                    </a:lnTo>
                    <a:cubicBezTo>
                      <a:pt x="6683" y="5978"/>
                      <a:pt x="6657" y="6089"/>
                      <a:pt x="6572" y="6142"/>
                    </a:cubicBezTo>
                    <a:cubicBezTo>
                      <a:pt x="6325" y="6337"/>
                      <a:pt x="6112" y="6385"/>
                      <a:pt x="5970" y="6385"/>
                    </a:cubicBezTo>
                    <a:cubicBezTo>
                      <a:pt x="5893" y="6385"/>
                      <a:pt x="5837" y="6370"/>
                      <a:pt x="5810" y="6359"/>
                    </a:cubicBezTo>
                    <a:lnTo>
                      <a:pt x="5810" y="6359"/>
                    </a:lnTo>
                    <a:cubicBezTo>
                      <a:pt x="5862" y="6392"/>
                      <a:pt x="5948" y="6418"/>
                      <a:pt x="6000" y="6471"/>
                    </a:cubicBezTo>
                    <a:cubicBezTo>
                      <a:pt x="6191" y="6471"/>
                      <a:pt x="6381" y="6471"/>
                      <a:pt x="6572" y="6497"/>
                    </a:cubicBezTo>
                    <a:cubicBezTo>
                      <a:pt x="6440" y="6497"/>
                      <a:pt x="6302" y="6523"/>
                      <a:pt x="6164" y="6556"/>
                    </a:cubicBezTo>
                    <a:cubicBezTo>
                      <a:pt x="6191" y="6556"/>
                      <a:pt x="6243" y="6582"/>
                      <a:pt x="6276" y="6609"/>
                    </a:cubicBezTo>
                    <a:cubicBezTo>
                      <a:pt x="6407" y="6635"/>
                      <a:pt x="6519" y="6635"/>
                      <a:pt x="6657" y="6661"/>
                    </a:cubicBezTo>
                    <a:cubicBezTo>
                      <a:pt x="6821" y="6687"/>
                      <a:pt x="6986" y="6747"/>
                      <a:pt x="7124" y="6825"/>
                    </a:cubicBezTo>
                    <a:cubicBezTo>
                      <a:pt x="6986" y="6747"/>
                      <a:pt x="6821" y="6720"/>
                      <a:pt x="6657" y="6720"/>
                    </a:cubicBezTo>
                    <a:lnTo>
                      <a:pt x="6440" y="6720"/>
                    </a:lnTo>
                    <a:cubicBezTo>
                      <a:pt x="6519" y="6773"/>
                      <a:pt x="6605" y="6852"/>
                      <a:pt x="6683" y="6911"/>
                    </a:cubicBezTo>
                    <a:cubicBezTo>
                      <a:pt x="6986" y="6963"/>
                      <a:pt x="7229" y="7101"/>
                      <a:pt x="7426" y="7318"/>
                    </a:cubicBezTo>
                    <a:cubicBezTo>
                      <a:pt x="7262" y="7180"/>
                      <a:pt x="7038" y="7075"/>
                      <a:pt x="6848" y="7049"/>
                    </a:cubicBezTo>
                    <a:lnTo>
                      <a:pt x="6848" y="7049"/>
                    </a:lnTo>
                    <a:lnTo>
                      <a:pt x="7097" y="7292"/>
                    </a:lnTo>
                    <a:cubicBezTo>
                      <a:pt x="7288" y="7404"/>
                      <a:pt x="7452" y="7542"/>
                      <a:pt x="7557" y="7732"/>
                    </a:cubicBezTo>
                    <a:cubicBezTo>
                      <a:pt x="7479" y="7594"/>
                      <a:pt x="7341" y="7509"/>
                      <a:pt x="7203" y="7430"/>
                    </a:cubicBezTo>
                    <a:lnTo>
                      <a:pt x="7203" y="7430"/>
                    </a:lnTo>
                    <a:cubicBezTo>
                      <a:pt x="7288" y="7568"/>
                      <a:pt x="7341" y="7673"/>
                      <a:pt x="7393" y="7758"/>
                    </a:cubicBezTo>
                    <a:cubicBezTo>
                      <a:pt x="7452" y="7785"/>
                      <a:pt x="7479" y="7837"/>
                      <a:pt x="7531" y="7870"/>
                    </a:cubicBezTo>
                    <a:cubicBezTo>
                      <a:pt x="7617" y="7949"/>
                      <a:pt x="7695" y="8034"/>
                      <a:pt x="7781" y="8140"/>
                    </a:cubicBezTo>
                    <a:cubicBezTo>
                      <a:pt x="7695" y="8061"/>
                      <a:pt x="7590" y="7975"/>
                      <a:pt x="7479" y="7896"/>
                    </a:cubicBezTo>
                    <a:lnTo>
                      <a:pt x="7452" y="7896"/>
                    </a:lnTo>
                    <a:cubicBezTo>
                      <a:pt x="7479" y="7949"/>
                      <a:pt x="7505" y="8034"/>
                      <a:pt x="7531" y="8087"/>
                    </a:cubicBezTo>
                    <a:cubicBezTo>
                      <a:pt x="7557" y="8140"/>
                      <a:pt x="7617" y="8199"/>
                      <a:pt x="7669" y="8251"/>
                    </a:cubicBezTo>
                    <a:cubicBezTo>
                      <a:pt x="7722" y="8330"/>
                      <a:pt x="7781" y="8468"/>
                      <a:pt x="7781" y="8580"/>
                    </a:cubicBezTo>
                    <a:cubicBezTo>
                      <a:pt x="7781" y="8468"/>
                      <a:pt x="7695" y="8363"/>
                      <a:pt x="7617" y="8278"/>
                    </a:cubicBezTo>
                    <a:cubicBezTo>
                      <a:pt x="7590" y="8278"/>
                      <a:pt x="7590" y="8251"/>
                      <a:pt x="7557" y="8251"/>
                    </a:cubicBezTo>
                    <a:cubicBezTo>
                      <a:pt x="7617" y="8389"/>
                      <a:pt x="7617" y="8494"/>
                      <a:pt x="7617" y="8527"/>
                    </a:cubicBezTo>
                    <a:cubicBezTo>
                      <a:pt x="7617" y="8580"/>
                      <a:pt x="7643" y="8659"/>
                      <a:pt x="7695" y="8744"/>
                    </a:cubicBezTo>
                    <a:cubicBezTo>
                      <a:pt x="7728" y="8750"/>
                      <a:pt x="7763" y="8754"/>
                      <a:pt x="7799" y="8754"/>
                    </a:cubicBezTo>
                    <a:cubicBezTo>
                      <a:pt x="7918" y="8754"/>
                      <a:pt x="8050" y="8718"/>
                      <a:pt x="8136" y="8632"/>
                    </a:cubicBezTo>
                    <a:lnTo>
                      <a:pt x="8136" y="8632"/>
                    </a:lnTo>
                    <a:cubicBezTo>
                      <a:pt x="8050" y="8744"/>
                      <a:pt x="7919" y="8823"/>
                      <a:pt x="7781" y="8823"/>
                    </a:cubicBezTo>
                    <a:cubicBezTo>
                      <a:pt x="7807" y="8882"/>
                      <a:pt x="7860" y="8935"/>
                      <a:pt x="7886" y="8961"/>
                    </a:cubicBezTo>
                    <a:cubicBezTo>
                      <a:pt x="7945" y="8961"/>
                      <a:pt x="7998" y="8961"/>
                      <a:pt x="8050" y="8935"/>
                    </a:cubicBezTo>
                    <a:cubicBezTo>
                      <a:pt x="8136" y="8908"/>
                      <a:pt x="8247" y="8882"/>
                      <a:pt x="8300" y="8797"/>
                    </a:cubicBezTo>
                    <a:lnTo>
                      <a:pt x="8300" y="8797"/>
                    </a:lnTo>
                    <a:cubicBezTo>
                      <a:pt x="8274" y="8856"/>
                      <a:pt x="8247" y="8882"/>
                      <a:pt x="8188" y="8908"/>
                    </a:cubicBezTo>
                    <a:cubicBezTo>
                      <a:pt x="8162" y="8961"/>
                      <a:pt x="8109" y="8961"/>
                      <a:pt x="8050" y="8987"/>
                    </a:cubicBezTo>
                    <a:cubicBezTo>
                      <a:pt x="8024" y="9020"/>
                      <a:pt x="7971" y="9020"/>
                      <a:pt x="7945" y="9046"/>
                    </a:cubicBezTo>
                    <a:cubicBezTo>
                      <a:pt x="7945" y="9099"/>
                      <a:pt x="7945" y="9152"/>
                      <a:pt x="7919" y="9211"/>
                    </a:cubicBezTo>
                    <a:cubicBezTo>
                      <a:pt x="7971" y="9184"/>
                      <a:pt x="7998" y="9184"/>
                      <a:pt x="8050" y="9152"/>
                    </a:cubicBezTo>
                    <a:cubicBezTo>
                      <a:pt x="8188" y="9099"/>
                      <a:pt x="8300" y="9020"/>
                      <a:pt x="8412" y="8935"/>
                    </a:cubicBezTo>
                    <a:lnTo>
                      <a:pt x="8412" y="8935"/>
                    </a:lnTo>
                    <a:cubicBezTo>
                      <a:pt x="8326" y="9046"/>
                      <a:pt x="8215" y="9125"/>
                      <a:pt x="8083" y="9211"/>
                    </a:cubicBezTo>
                    <a:cubicBezTo>
                      <a:pt x="7998" y="9263"/>
                      <a:pt x="7919" y="9290"/>
                      <a:pt x="7807" y="9349"/>
                    </a:cubicBezTo>
                    <a:cubicBezTo>
                      <a:pt x="7695" y="9428"/>
                      <a:pt x="7557" y="9454"/>
                      <a:pt x="7452" y="9480"/>
                    </a:cubicBezTo>
                    <a:cubicBezTo>
                      <a:pt x="7314" y="9375"/>
                      <a:pt x="7203" y="9211"/>
                      <a:pt x="7065" y="8961"/>
                    </a:cubicBezTo>
                    <a:cubicBezTo>
                      <a:pt x="6821" y="8554"/>
                      <a:pt x="6217" y="8278"/>
                      <a:pt x="5724" y="8087"/>
                    </a:cubicBezTo>
                    <a:cubicBezTo>
                      <a:pt x="5586" y="8034"/>
                      <a:pt x="5455" y="7975"/>
                      <a:pt x="5369" y="7949"/>
                    </a:cubicBezTo>
                    <a:cubicBezTo>
                      <a:pt x="4988" y="7758"/>
                      <a:pt x="4193" y="6937"/>
                      <a:pt x="3674" y="6306"/>
                    </a:cubicBezTo>
                    <a:cubicBezTo>
                      <a:pt x="3319" y="5840"/>
                      <a:pt x="2386" y="5183"/>
                      <a:pt x="1867" y="4828"/>
                    </a:cubicBezTo>
                    <a:cubicBezTo>
                      <a:pt x="1755" y="4749"/>
                      <a:pt x="1643" y="4663"/>
                      <a:pt x="1617" y="4637"/>
                    </a:cubicBezTo>
                    <a:cubicBezTo>
                      <a:pt x="1591" y="4611"/>
                      <a:pt x="1538" y="4499"/>
                      <a:pt x="1512" y="4447"/>
                    </a:cubicBezTo>
                    <a:cubicBezTo>
                      <a:pt x="1427" y="4223"/>
                      <a:pt x="1289" y="3954"/>
                      <a:pt x="1045" y="3789"/>
                    </a:cubicBezTo>
                    <a:lnTo>
                      <a:pt x="1019" y="3763"/>
                    </a:lnTo>
                    <a:lnTo>
                      <a:pt x="986" y="3763"/>
                    </a:lnTo>
                    <a:cubicBezTo>
                      <a:pt x="605" y="3730"/>
                      <a:pt x="362" y="3487"/>
                      <a:pt x="329" y="3106"/>
                    </a:cubicBezTo>
                    <a:cubicBezTo>
                      <a:pt x="303" y="2856"/>
                      <a:pt x="388" y="2580"/>
                      <a:pt x="579" y="2364"/>
                    </a:cubicBezTo>
                    <a:cubicBezTo>
                      <a:pt x="631" y="2285"/>
                      <a:pt x="717" y="2226"/>
                      <a:pt x="769" y="2173"/>
                    </a:cubicBezTo>
                    <a:cubicBezTo>
                      <a:pt x="960" y="2009"/>
                      <a:pt x="1210" y="1897"/>
                      <a:pt x="1453" y="1818"/>
                    </a:cubicBezTo>
                    <a:cubicBezTo>
                      <a:pt x="1702" y="1818"/>
                      <a:pt x="1972" y="1844"/>
                      <a:pt x="2222" y="1923"/>
                    </a:cubicBezTo>
                    <a:cubicBezTo>
                      <a:pt x="2031" y="1818"/>
                      <a:pt x="1867" y="1733"/>
                      <a:pt x="1643" y="1680"/>
                    </a:cubicBezTo>
                    <a:lnTo>
                      <a:pt x="1643" y="1654"/>
                    </a:lnTo>
                    <a:cubicBezTo>
                      <a:pt x="1643" y="1654"/>
                      <a:pt x="1676" y="1214"/>
                      <a:pt x="2136" y="1049"/>
                    </a:cubicBezTo>
                    <a:cubicBezTo>
                      <a:pt x="2195" y="1299"/>
                      <a:pt x="2248" y="1542"/>
                      <a:pt x="2300" y="1818"/>
                    </a:cubicBezTo>
                    <a:cubicBezTo>
                      <a:pt x="2300" y="1463"/>
                      <a:pt x="2300" y="1102"/>
                      <a:pt x="2274" y="747"/>
                    </a:cubicBezTo>
                    <a:cubicBezTo>
                      <a:pt x="2333" y="556"/>
                      <a:pt x="2412" y="445"/>
                      <a:pt x="2550" y="366"/>
                    </a:cubicBezTo>
                    <a:cubicBezTo>
                      <a:pt x="2576" y="366"/>
                      <a:pt x="2603" y="340"/>
                      <a:pt x="2629" y="340"/>
                    </a:cubicBezTo>
                    <a:close/>
                    <a:moveTo>
                      <a:pt x="10081" y="9704"/>
                    </a:moveTo>
                    <a:lnTo>
                      <a:pt x="10081" y="9704"/>
                    </a:lnTo>
                    <a:cubicBezTo>
                      <a:pt x="10133" y="9782"/>
                      <a:pt x="10186" y="9842"/>
                      <a:pt x="10219" y="9920"/>
                    </a:cubicBezTo>
                    <a:lnTo>
                      <a:pt x="10081" y="9704"/>
                    </a:lnTo>
                    <a:close/>
                    <a:moveTo>
                      <a:pt x="10219" y="9920"/>
                    </a:moveTo>
                    <a:lnTo>
                      <a:pt x="10219" y="9920"/>
                    </a:lnTo>
                    <a:cubicBezTo>
                      <a:pt x="10271" y="10006"/>
                      <a:pt x="10324" y="10058"/>
                      <a:pt x="10383" y="10137"/>
                    </a:cubicBezTo>
                    <a:cubicBezTo>
                      <a:pt x="10409" y="10223"/>
                      <a:pt x="10462" y="10275"/>
                      <a:pt x="10515" y="10361"/>
                    </a:cubicBezTo>
                    <a:cubicBezTo>
                      <a:pt x="10574" y="10413"/>
                      <a:pt x="10600" y="10499"/>
                      <a:pt x="10652" y="10551"/>
                    </a:cubicBezTo>
                    <a:lnTo>
                      <a:pt x="10652" y="10578"/>
                    </a:lnTo>
                    <a:lnTo>
                      <a:pt x="10817" y="10880"/>
                    </a:lnTo>
                    <a:lnTo>
                      <a:pt x="10902" y="11018"/>
                    </a:lnTo>
                    <a:cubicBezTo>
                      <a:pt x="10902" y="11070"/>
                      <a:pt x="10955" y="11123"/>
                      <a:pt x="10955" y="11156"/>
                    </a:cubicBezTo>
                    <a:cubicBezTo>
                      <a:pt x="11066" y="11373"/>
                      <a:pt x="11204" y="11563"/>
                      <a:pt x="11310" y="11754"/>
                    </a:cubicBezTo>
                    <a:cubicBezTo>
                      <a:pt x="11421" y="11944"/>
                      <a:pt x="11533" y="12142"/>
                      <a:pt x="11638" y="12332"/>
                    </a:cubicBezTo>
                    <a:lnTo>
                      <a:pt x="11697" y="12411"/>
                    </a:lnTo>
                    <a:lnTo>
                      <a:pt x="11724" y="12470"/>
                    </a:lnTo>
                    <a:cubicBezTo>
                      <a:pt x="11750" y="12523"/>
                      <a:pt x="11776" y="12575"/>
                      <a:pt x="11776" y="12634"/>
                    </a:cubicBezTo>
                    <a:cubicBezTo>
                      <a:pt x="11776" y="12713"/>
                      <a:pt x="11776" y="12766"/>
                      <a:pt x="11750" y="12825"/>
                    </a:cubicBezTo>
                    <a:cubicBezTo>
                      <a:pt x="11724" y="12877"/>
                      <a:pt x="11697" y="12904"/>
                      <a:pt x="11664" y="12963"/>
                    </a:cubicBezTo>
                    <a:cubicBezTo>
                      <a:pt x="11697" y="12904"/>
                      <a:pt x="11724" y="12851"/>
                      <a:pt x="11724" y="12799"/>
                    </a:cubicBezTo>
                    <a:cubicBezTo>
                      <a:pt x="11750" y="12766"/>
                      <a:pt x="11750" y="12713"/>
                      <a:pt x="11750" y="12661"/>
                    </a:cubicBezTo>
                    <a:cubicBezTo>
                      <a:pt x="11750" y="12549"/>
                      <a:pt x="11664" y="12470"/>
                      <a:pt x="11586" y="12358"/>
                    </a:cubicBezTo>
                    <a:cubicBezTo>
                      <a:pt x="11474" y="12168"/>
                      <a:pt x="11369" y="11977"/>
                      <a:pt x="11231" y="11780"/>
                    </a:cubicBezTo>
                    <a:cubicBezTo>
                      <a:pt x="11172" y="11701"/>
                      <a:pt x="11119" y="11590"/>
                      <a:pt x="11066" y="11511"/>
                    </a:cubicBezTo>
                    <a:cubicBezTo>
                      <a:pt x="11007" y="11399"/>
                      <a:pt x="10955" y="11287"/>
                      <a:pt x="10902" y="11208"/>
                    </a:cubicBezTo>
                    <a:cubicBezTo>
                      <a:pt x="10876" y="11156"/>
                      <a:pt x="10843" y="11097"/>
                      <a:pt x="10817" y="11044"/>
                    </a:cubicBezTo>
                    <a:lnTo>
                      <a:pt x="10738" y="10906"/>
                    </a:lnTo>
                    <a:lnTo>
                      <a:pt x="10600" y="10604"/>
                    </a:lnTo>
                    <a:cubicBezTo>
                      <a:pt x="10574" y="10525"/>
                      <a:pt x="10515" y="10440"/>
                      <a:pt x="10462" y="10387"/>
                    </a:cubicBezTo>
                    <a:cubicBezTo>
                      <a:pt x="10409" y="10302"/>
                      <a:pt x="10383" y="10223"/>
                      <a:pt x="10324" y="10170"/>
                    </a:cubicBezTo>
                    <a:cubicBezTo>
                      <a:pt x="10298" y="10085"/>
                      <a:pt x="10245" y="10006"/>
                      <a:pt x="10219" y="9920"/>
                    </a:cubicBezTo>
                    <a:close/>
                    <a:moveTo>
                      <a:pt x="8464" y="8061"/>
                    </a:moveTo>
                    <a:lnTo>
                      <a:pt x="8464" y="8061"/>
                    </a:lnTo>
                    <a:cubicBezTo>
                      <a:pt x="8793" y="8363"/>
                      <a:pt x="8905" y="8659"/>
                      <a:pt x="8905" y="8659"/>
                    </a:cubicBezTo>
                    <a:cubicBezTo>
                      <a:pt x="8957" y="8442"/>
                      <a:pt x="8957" y="8304"/>
                      <a:pt x="8957" y="8199"/>
                    </a:cubicBezTo>
                    <a:cubicBezTo>
                      <a:pt x="8983" y="8251"/>
                      <a:pt x="9036" y="8304"/>
                      <a:pt x="9069" y="8363"/>
                    </a:cubicBezTo>
                    <a:lnTo>
                      <a:pt x="9069" y="8416"/>
                    </a:lnTo>
                    <a:lnTo>
                      <a:pt x="9069" y="8527"/>
                    </a:lnTo>
                    <a:cubicBezTo>
                      <a:pt x="9036" y="8580"/>
                      <a:pt x="9036" y="8659"/>
                      <a:pt x="9010" y="8744"/>
                    </a:cubicBezTo>
                    <a:cubicBezTo>
                      <a:pt x="8957" y="8882"/>
                      <a:pt x="8905" y="9020"/>
                      <a:pt x="8819" y="9152"/>
                    </a:cubicBezTo>
                    <a:cubicBezTo>
                      <a:pt x="8740" y="9263"/>
                      <a:pt x="8655" y="9401"/>
                      <a:pt x="8543" y="9513"/>
                    </a:cubicBezTo>
                    <a:cubicBezTo>
                      <a:pt x="8438" y="9618"/>
                      <a:pt x="8326" y="9704"/>
                      <a:pt x="8188" y="9782"/>
                    </a:cubicBezTo>
                    <a:cubicBezTo>
                      <a:pt x="8326" y="9730"/>
                      <a:pt x="8464" y="9644"/>
                      <a:pt x="8576" y="9539"/>
                    </a:cubicBezTo>
                    <a:cubicBezTo>
                      <a:pt x="8707" y="9454"/>
                      <a:pt x="8819" y="9349"/>
                      <a:pt x="8931" y="9211"/>
                    </a:cubicBezTo>
                    <a:cubicBezTo>
                      <a:pt x="9010" y="9073"/>
                      <a:pt x="9095" y="8935"/>
                      <a:pt x="9174" y="8797"/>
                    </a:cubicBezTo>
                    <a:cubicBezTo>
                      <a:pt x="9200" y="8718"/>
                      <a:pt x="9233" y="8632"/>
                      <a:pt x="9259" y="8580"/>
                    </a:cubicBezTo>
                    <a:cubicBezTo>
                      <a:pt x="9286" y="8606"/>
                      <a:pt x="9312" y="8659"/>
                      <a:pt x="9365" y="8692"/>
                    </a:cubicBezTo>
                    <a:cubicBezTo>
                      <a:pt x="9338" y="8770"/>
                      <a:pt x="9312" y="8856"/>
                      <a:pt x="9286" y="8935"/>
                    </a:cubicBezTo>
                    <a:cubicBezTo>
                      <a:pt x="9259" y="9020"/>
                      <a:pt x="9174" y="9125"/>
                      <a:pt x="9121" y="9211"/>
                    </a:cubicBezTo>
                    <a:cubicBezTo>
                      <a:pt x="9069" y="9316"/>
                      <a:pt x="8983" y="9401"/>
                      <a:pt x="8905" y="9480"/>
                    </a:cubicBezTo>
                    <a:cubicBezTo>
                      <a:pt x="8819" y="9566"/>
                      <a:pt x="8740" y="9644"/>
                      <a:pt x="8655" y="9704"/>
                    </a:cubicBezTo>
                    <a:cubicBezTo>
                      <a:pt x="8740" y="9644"/>
                      <a:pt x="8845" y="9592"/>
                      <a:pt x="8931" y="9513"/>
                    </a:cubicBezTo>
                    <a:cubicBezTo>
                      <a:pt x="9036" y="9454"/>
                      <a:pt x="9121" y="9375"/>
                      <a:pt x="9200" y="9290"/>
                    </a:cubicBezTo>
                    <a:cubicBezTo>
                      <a:pt x="9286" y="9184"/>
                      <a:pt x="9365" y="9099"/>
                      <a:pt x="9424" y="8987"/>
                    </a:cubicBezTo>
                    <a:cubicBezTo>
                      <a:pt x="9450" y="8961"/>
                      <a:pt x="9450" y="8908"/>
                      <a:pt x="9476" y="8882"/>
                    </a:cubicBezTo>
                    <a:cubicBezTo>
                      <a:pt x="9503" y="8882"/>
                      <a:pt x="9503" y="8908"/>
                      <a:pt x="9529" y="8908"/>
                    </a:cubicBezTo>
                    <a:lnTo>
                      <a:pt x="9562" y="8987"/>
                    </a:lnTo>
                    <a:cubicBezTo>
                      <a:pt x="9562" y="9020"/>
                      <a:pt x="9529" y="9046"/>
                      <a:pt x="9529" y="9073"/>
                    </a:cubicBezTo>
                    <a:cubicBezTo>
                      <a:pt x="9476" y="9152"/>
                      <a:pt x="9450" y="9211"/>
                      <a:pt x="9397" y="9290"/>
                    </a:cubicBezTo>
                    <a:cubicBezTo>
                      <a:pt x="9286" y="9428"/>
                      <a:pt x="9148" y="9539"/>
                      <a:pt x="9036" y="9677"/>
                    </a:cubicBezTo>
                    <a:cubicBezTo>
                      <a:pt x="9174" y="9539"/>
                      <a:pt x="9286" y="9428"/>
                      <a:pt x="9424" y="9316"/>
                    </a:cubicBezTo>
                    <a:cubicBezTo>
                      <a:pt x="9476" y="9237"/>
                      <a:pt x="9529" y="9184"/>
                      <a:pt x="9588" y="9099"/>
                    </a:cubicBezTo>
                    <a:cubicBezTo>
                      <a:pt x="9588" y="9073"/>
                      <a:pt x="9614" y="9020"/>
                      <a:pt x="9641" y="8987"/>
                    </a:cubicBezTo>
                    <a:lnTo>
                      <a:pt x="9667" y="8961"/>
                    </a:lnTo>
                    <a:cubicBezTo>
                      <a:pt x="9693" y="8961"/>
                      <a:pt x="9831" y="8961"/>
                      <a:pt x="9890" y="9046"/>
                    </a:cubicBezTo>
                    <a:cubicBezTo>
                      <a:pt x="9943" y="9125"/>
                      <a:pt x="9943" y="9211"/>
                      <a:pt x="9917" y="9316"/>
                    </a:cubicBezTo>
                    <a:cubicBezTo>
                      <a:pt x="9779" y="9539"/>
                      <a:pt x="9503" y="9973"/>
                      <a:pt x="9095" y="10334"/>
                    </a:cubicBezTo>
                    <a:cubicBezTo>
                      <a:pt x="9095" y="10334"/>
                      <a:pt x="9365" y="10302"/>
                      <a:pt x="9726" y="10006"/>
                    </a:cubicBezTo>
                    <a:cubicBezTo>
                      <a:pt x="9726" y="10006"/>
                      <a:pt x="9943" y="10275"/>
                      <a:pt x="10107" y="10663"/>
                    </a:cubicBezTo>
                    <a:cubicBezTo>
                      <a:pt x="10298" y="11070"/>
                      <a:pt x="10271" y="11235"/>
                      <a:pt x="10626" y="11754"/>
                    </a:cubicBezTo>
                    <a:cubicBezTo>
                      <a:pt x="10602" y="11659"/>
                      <a:pt x="10608" y="11620"/>
                      <a:pt x="10632" y="11620"/>
                    </a:cubicBezTo>
                    <a:cubicBezTo>
                      <a:pt x="10735" y="11620"/>
                      <a:pt x="11171" y="12330"/>
                      <a:pt x="11002" y="12330"/>
                    </a:cubicBezTo>
                    <a:cubicBezTo>
                      <a:pt x="10984" y="12330"/>
                      <a:pt x="10960" y="12323"/>
                      <a:pt x="10928" y="12306"/>
                    </a:cubicBezTo>
                    <a:lnTo>
                      <a:pt x="10928" y="12306"/>
                    </a:lnTo>
                    <a:cubicBezTo>
                      <a:pt x="10929" y="12306"/>
                      <a:pt x="11612" y="12904"/>
                      <a:pt x="11395" y="13587"/>
                    </a:cubicBezTo>
                    <a:cubicBezTo>
                      <a:pt x="11395" y="13587"/>
                      <a:pt x="11829" y="13180"/>
                      <a:pt x="11914" y="12766"/>
                    </a:cubicBezTo>
                    <a:lnTo>
                      <a:pt x="11967" y="12739"/>
                    </a:lnTo>
                    <a:cubicBezTo>
                      <a:pt x="11967" y="12739"/>
                      <a:pt x="12026" y="12739"/>
                      <a:pt x="12105" y="12799"/>
                    </a:cubicBezTo>
                    <a:lnTo>
                      <a:pt x="12157" y="12851"/>
                    </a:lnTo>
                    <a:cubicBezTo>
                      <a:pt x="12157" y="12930"/>
                      <a:pt x="12105" y="13127"/>
                      <a:pt x="11888" y="13456"/>
                    </a:cubicBezTo>
                    <a:cubicBezTo>
                      <a:pt x="11888" y="13456"/>
                      <a:pt x="12322" y="13620"/>
                      <a:pt x="11967" y="14027"/>
                    </a:cubicBezTo>
                    <a:cubicBezTo>
                      <a:pt x="12322" y="14139"/>
                      <a:pt x="12354" y="14547"/>
                      <a:pt x="12131" y="14658"/>
                    </a:cubicBezTo>
                    <a:cubicBezTo>
                      <a:pt x="11993" y="14658"/>
                      <a:pt x="11776" y="14658"/>
                      <a:pt x="11612" y="14441"/>
                    </a:cubicBezTo>
                    <a:lnTo>
                      <a:pt x="11586" y="14382"/>
                    </a:lnTo>
                    <a:cubicBezTo>
                      <a:pt x="11664" y="14330"/>
                      <a:pt x="11750" y="14277"/>
                      <a:pt x="11829" y="14192"/>
                    </a:cubicBezTo>
                    <a:lnTo>
                      <a:pt x="11829" y="14192"/>
                    </a:lnTo>
                    <a:cubicBezTo>
                      <a:pt x="11724" y="14244"/>
                      <a:pt x="11586" y="14303"/>
                      <a:pt x="11474" y="14303"/>
                    </a:cubicBezTo>
                    <a:cubicBezTo>
                      <a:pt x="11421" y="14330"/>
                      <a:pt x="11369" y="14330"/>
                      <a:pt x="11310" y="14330"/>
                    </a:cubicBezTo>
                    <a:cubicBezTo>
                      <a:pt x="11283" y="14330"/>
                      <a:pt x="11231" y="14330"/>
                      <a:pt x="11204" y="14303"/>
                    </a:cubicBezTo>
                    <a:cubicBezTo>
                      <a:pt x="11066" y="14192"/>
                      <a:pt x="10928" y="13949"/>
                      <a:pt x="11007" y="13646"/>
                    </a:cubicBezTo>
                    <a:lnTo>
                      <a:pt x="11040" y="13620"/>
                    </a:lnTo>
                    <a:cubicBezTo>
                      <a:pt x="11119" y="13561"/>
                      <a:pt x="11172" y="13508"/>
                      <a:pt x="11204" y="13423"/>
                    </a:cubicBezTo>
                    <a:lnTo>
                      <a:pt x="11204" y="13423"/>
                    </a:lnTo>
                    <a:cubicBezTo>
                      <a:pt x="11145" y="13482"/>
                      <a:pt x="11066" y="13508"/>
                      <a:pt x="11007" y="13508"/>
                    </a:cubicBezTo>
                    <a:lnTo>
                      <a:pt x="10955" y="13482"/>
                    </a:lnTo>
                    <a:lnTo>
                      <a:pt x="10928" y="13456"/>
                    </a:lnTo>
                    <a:cubicBezTo>
                      <a:pt x="10981" y="13423"/>
                      <a:pt x="11040" y="13397"/>
                      <a:pt x="11066" y="13344"/>
                    </a:cubicBezTo>
                    <a:lnTo>
                      <a:pt x="11066" y="13344"/>
                    </a:lnTo>
                    <a:cubicBezTo>
                      <a:pt x="10981" y="13370"/>
                      <a:pt x="10928" y="13397"/>
                      <a:pt x="10843" y="13397"/>
                    </a:cubicBezTo>
                    <a:cubicBezTo>
                      <a:pt x="10790" y="13344"/>
                      <a:pt x="10764" y="13318"/>
                      <a:pt x="10738" y="13291"/>
                    </a:cubicBezTo>
                    <a:cubicBezTo>
                      <a:pt x="10790" y="13259"/>
                      <a:pt x="10843" y="13206"/>
                      <a:pt x="10902" y="13153"/>
                    </a:cubicBezTo>
                    <a:lnTo>
                      <a:pt x="10902" y="13153"/>
                    </a:lnTo>
                    <a:cubicBezTo>
                      <a:pt x="10852" y="13184"/>
                      <a:pt x="10795" y="13197"/>
                      <a:pt x="10740" y="13197"/>
                    </a:cubicBezTo>
                    <a:cubicBezTo>
                      <a:pt x="10700" y="13197"/>
                      <a:pt x="10662" y="13191"/>
                      <a:pt x="10626" y="13180"/>
                    </a:cubicBezTo>
                    <a:cubicBezTo>
                      <a:pt x="10600" y="13153"/>
                      <a:pt x="10574" y="13127"/>
                      <a:pt x="10547" y="13094"/>
                    </a:cubicBezTo>
                    <a:cubicBezTo>
                      <a:pt x="10652" y="13042"/>
                      <a:pt x="10738" y="12989"/>
                      <a:pt x="10817" y="12930"/>
                    </a:cubicBezTo>
                    <a:lnTo>
                      <a:pt x="10817" y="12930"/>
                    </a:lnTo>
                    <a:cubicBezTo>
                      <a:pt x="10754" y="12966"/>
                      <a:pt x="10679" y="12980"/>
                      <a:pt x="10605" y="12980"/>
                    </a:cubicBezTo>
                    <a:cubicBezTo>
                      <a:pt x="10556" y="12980"/>
                      <a:pt x="10507" y="12973"/>
                      <a:pt x="10462" y="12963"/>
                    </a:cubicBezTo>
                    <a:cubicBezTo>
                      <a:pt x="10436" y="12930"/>
                      <a:pt x="10409" y="12877"/>
                      <a:pt x="10383" y="12851"/>
                    </a:cubicBezTo>
                    <a:cubicBezTo>
                      <a:pt x="10462" y="12825"/>
                      <a:pt x="10547" y="12766"/>
                      <a:pt x="10574" y="12713"/>
                    </a:cubicBezTo>
                    <a:lnTo>
                      <a:pt x="10574" y="12713"/>
                    </a:lnTo>
                    <a:cubicBezTo>
                      <a:pt x="10531" y="12726"/>
                      <a:pt x="10483" y="12733"/>
                      <a:pt x="10436" y="12733"/>
                    </a:cubicBezTo>
                    <a:cubicBezTo>
                      <a:pt x="10388" y="12733"/>
                      <a:pt x="10340" y="12726"/>
                      <a:pt x="10298" y="12713"/>
                    </a:cubicBezTo>
                    <a:cubicBezTo>
                      <a:pt x="10160" y="12523"/>
                      <a:pt x="10055" y="12332"/>
                      <a:pt x="9917" y="12109"/>
                    </a:cubicBezTo>
                    <a:cubicBezTo>
                      <a:pt x="9588" y="11537"/>
                      <a:pt x="9233" y="10932"/>
                      <a:pt x="8740" y="10499"/>
                    </a:cubicBezTo>
                    <a:cubicBezTo>
                      <a:pt x="8872" y="10387"/>
                      <a:pt x="9286" y="10058"/>
                      <a:pt x="9562" y="9592"/>
                    </a:cubicBezTo>
                    <a:lnTo>
                      <a:pt x="9562" y="9592"/>
                    </a:lnTo>
                    <a:cubicBezTo>
                      <a:pt x="9562" y="9592"/>
                      <a:pt x="8792" y="10337"/>
                      <a:pt x="8242" y="10337"/>
                    </a:cubicBezTo>
                    <a:cubicBezTo>
                      <a:pt x="8224" y="10337"/>
                      <a:pt x="8206" y="10336"/>
                      <a:pt x="8188" y="10334"/>
                    </a:cubicBezTo>
                    <a:cubicBezTo>
                      <a:pt x="8136" y="10302"/>
                      <a:pt x="8083" y="10275"/>
                      <a:pt x="8024" y="10223"/>
                    </a:cubicBezTo>
                    <a:cubicBezTo>
                      <a:pt x="7945" y="10137"/>
                      <a:pt x="7886" y="10006"/>
                      <a:pt x="7919" y="9809"/>
                    </a:cubicBezTo>
                    <a:lnTo>
                      <a:pt x="7919" y="9704"/>
                    </a:lnTo>
                    <a:cubicBezTo>
                      <a:pt x="8491" y="9513"/>
                      <a:pt x="8767" y="8935"/>
                      <a:pt x="8767" y="8935"/>
                    </a:cubicBezTo>
                    <a:cubicBezTo>
                      <a:pt x="8681" y="8442"/>
                      <a:pt x="8464" y="8061"/>
                      <a:pt x="8464" y="8061"/>
                    </a:cubicBezTo>
                    <a:close/>
                    <a:moveTo>
                      <a:pt x="12269" y="12877"/>
                    </a:moveTo>
                    <a:cubicBezTo>
                      <a:pt x="12354" y="12904"/>
                      <a:pt x="12407" y="12963"/>
                      <a:pt x="12486" y="13015"/>
                    </a:cubicBezTo>
                    <a:cubicBezTo>
                      <a:pt x="12545" y="13068"/>
                      <a:pt x="12598" y="13153"/>
                      <a:pt x="12624" y="13206"/>
                    </a:cubicBezTo>
                    <a:cubicBezTo>
                      <a:pt x="12650" y="13232"/>
                      <a:pt x="12650" y="13259"/>
                      <a:pt x="12683" y="13291"/>
                    </a:cubicBezTo>
                    <a:lnTo>
                      <a:pt x="12683" y="13344"/>
                    </a:lnTo>
                    <a:lnTo>
                      <a:pt x="12709" y="13397"/>
                    </a:lnTo>
                    <a:cubicBezTo>
                      <a:pt x="12709" y="13423"/>
                      <a:pt x="12736" y="13456"/>
                      <a:pt x="12736" y="13456"/>
                    </a:cubicBezTo>
                    <a:cubicBezTo>
                      <a:pt x="12736" y="13508"/>
                      <a:pt x="12736" y="13535"/>
                      <a:pt x="12762" y="13587"/>
                    </a:cubicBezTo>
                    <a:lnTo>
                      <a:pt x="12762" y="13699"/>
                    </a:lnTo>
                    <a:cubicBezTo>
                      <a:pt x="12847" y="13811"/>
                      <a:pt x="12874" y="13949"/>
                      <a:pt x="12874" y="14054"/>
                    </a:cubicBezTo>
                    <a:cubicBezTo>
                      <a:pt x="12874" y="14192"/>
                      <a:pt x="12814" y="14330"/>
                      <a:pt x="12762" y="14441"/>
                    </a:cubicBezTo>
                    <a:cubicBezTo>
                      <a:pt x="12683" y="14547"/>
                      <a:pt x="12598" y="14658"/>
                      <a:pt x="12486" y="14711"/>
                    </a:cubicBezTo>
                    <a:cubicBezTo>
                      <a:pt x="12381" y="14770"/>
                      <a:pt x="12243" y="14796"/>
                      <a:pt x="12105" y="14796"/>
                    </a:cubicBezTo>
                    <a:cubicBezTo>
                      <a:pt x="12243" y="14770"/>
                      <a:pt x="12354" y="14711"/>
                      <a:pt x="12433" y="14658"/>
                    </a:cubicBezTo>
                    <a:cubicBezTo>
                      <a:pt x="12545" y="14573"/>
                      <a:pt x="12624" y="14494"/>
                      <a:pt x="12683" y="14382"/>
                    </a:cubicBezTo>
                    <a:cubicBezTo>
                      <a:pt x="12736" y="14303"/>
                      <a:pt x="12762" y="14192"/>
                      <a:pt x="12762" y="14054"/>
                    </a:cubicBezTo>
                    <a:cubicBezTo>
                      <a:pt x="12762" y="13949"/>
                      <a:pt x="12709" y="13837"/>
                      <a:pt x="12650" y="13751"/>
                    </a:cubicBezTo>
                    <a:lnTo>
                      <a:pt x="12650" y="13725"/>
                    </a:lnTo>
                    <a:lnTo>
                      <a:pt x="12650" y="13587"/>
                    </a:lnTo>
                    <a:cubicBezTo>
                      <a:pt x="12650" y="13561"/>
                      <a:pt x="12650" y="13508"/>
                      <a:pt x="12624" y="13482"/>
                    </a:cubicBezTo>
                    <a:cubicBezTo>
                      <a:pt x="12624" y="13397"/>
                      <a:pt x="12598" y="13318"/>
                      <a:pt x="12571" y="13259"/>
                    </a:cubicBezTo>
                    <a:cubicBezTo>
                      <a:pt x="12545" y="13180"/>
                      <a:pt x="12486" y="13127"/>
                      <a:pt x="12433" y="13042"/>
                    </a:cubicBezTo>
                    <a:cubicBezTo>
                      <a:pt x="12407" y="12989"/>
                      <a:pt x="12354" y="12930"/>
                      <a:pt x="12269" y="12877"/>
                    </a:cubicBezTo>
                    <a:close/>
                    <a:moveTo>
                      <a:pt x="2985" y="0"/>
                    </a:moveTo>
                    <a:cubicBezTo>
                      <a:pt x="2760" y="0"/>
                      <a:pt x="2569" y="45"/>
                      <a:pt x="2438" y="116"/>
                    </a:cubicBezTo>
                    <a:cubicBezTo>
                      <a:pt x="2248" y="228"/>
                      <a:pt x="2031" y="418"/>
                      <a:pt x="1972" y="832"/>
                    </a:cubicBezTo>
                    <a:cubicBezTo>
                      <a:pt x="1591" y="997"/>
                      <a:pt x="1427" y="1325"/>
                      <a:pt x="1400" y="1542"/>
                    </a:cubicBezTo>
                    <a:cubicBezTo>
                      <a:pt x="415" y="1818"/>
                      <a:pt x="1" y="2554"/>
                      <a:pt x="60" y="3132"/>
                    </a:cubicBezTo>
                    <a:cubicBezTo>
                      <a:pt x="86" y="3625"/>
                      <a:pt x="415" y="3980"/>
                      <a:pt x="934" y="4033"/>
                    </a:cubicBezTo>
                    <a:cubicBezTo>
                      <a:pt x="1098" y="4144"/>
                      <a:pt x="1183" y="4361"/>
                      <a:pt x="1262" y="4552"/>
                    </a:cubicBezTo>
                    <a:cubicBezTo>
                      <a:pt x="1315" y="4663"/>
                      <a:pt x="1374" y="4775"/>
                      <a:pt x="1427" y="4828"/>
                    </a:cubicBezTo>
                    <a:cubicBezTo>
                      <a:pt x="1453" y="4854"/>
                      <a:pt x="1564" y="4939"/>
                      <a:pt x="1729" y="5045"/>
                    </a:cubicBezTo>
                    <a:cubicBezTo>
                      <a:pt x="2169" y="5373"/>
                      <a:pt x="3122" y="6030"/>
                      <a:pt x="3483" y="6471"/>
                    </a:cubicBezTo>
                    <a:cubicBezTo>
                      <a:pt x="3917" y="7016"/>
                      <a:pt x="4765" y="7949"/>
                      <a:pt x="5231" y="8166"/>
                    </a:cubicBezTo>
                    <a:cubicBezTo>
                      <a:pt x="5343" y="8225"/>
                      <a:pt x="5481" y="8278"/>
                      <a:pt x="5619" y="8330"/>
                    </a:cubicBezTo>
                    <a:cubicBezTo>
                      <a:pt x="6053" y="8527"/>
                      <a:pt x="6631" y="8744"/>
                      <a:pt x="6821" y="9099"/>
                    </a:cubicBezTo>
                    <a:cubicBezTo>
                      <a:pt x="7065" y="9539"/>
                      <a:pt x="7341" y="9809"/>
                      <a:pt x="7643" y="9894"/>
                    </a:cubicBezTo>
                    <a:cubicBezTo>
                      <a:pt x="7643" y="10111"/>
                      <a:pt x="7695" y="10302"/>
                      <a:pt x="7833" y="10440"/>
                    </a:cubicBezTo>
                    <a:cubicBezTo>
                      <a:pt x="8003" y="10589"/>
                      <a:pt x="8225" y="10641"/>
                      <a:pt x="8380" y="10641"/>
                    </a:cubicBezTo>
                    <a:cubicBezTo>
                      <a:pt x="8423" y="10641"/>
                      <a:pt x="8461" y="10637"/>
                      <a:pt x="8491" y="10630"/>
                    </a:cubicBezTo>
                    <a:cubicBezTo>
                      <a:pt x="8983" y="11070"/>
                      <a:pt x="9338" y="11675"/>
                      <a:pt x="9693" y="12247"/>
                    </a:cubicBezTo>
                    <a:cubicBezTo>
                      <a:pt x="10022" y="12825"/>
                      <a:pt x="10324" y="13344"/>
                      <a:pt x="10738" y="13646"/>
                    </a:cubicBezTo>
                    <a:cubicBezTo>
                      <a:pt x="10652" y="14027"/>
                      <a:pt x="10817" y="14356"/>
                      <a:pt x="11040" y="14520"/>
                    </a:cubicBezTo>
                    <a:cubicBezTo>
                      <a:pt x="11172" y="14632"/>
                      <a:pt x="11310" y="14685"/>
                      <a:pt x="11448" y="14685"/>
                    </a:cubicBezTo>
                    <a:cubicBezTo>
                      <a:pt x="11616" y="14853"/>
                      <a:pt x="11830" y="14939"/>
                      <a:pt x="12085" y="14939"/>
                    </a:cubicBezTo>
                    <a:cubicBezTo>
                      <a:pt x="12120" y="14939"/>
                      <a:pt x="12154" y="14937"/>
                      <a:pt x="12190" y="14934"/>
                    </a:cubicBezTo>
                    <a:cubicBezTo>
                      <a:pt x="12381" y="14901"/>
                      <a:pt x="12571" y="14796"/>
                      <a:pt x="12736" y="14685"/>
                    </a:cubicBezTo>
                    <a:cubicBezTo>
                      <a:pt x="12847" y="14573"/>
                      <a:pt x="12952" y="14468"/>
                      <a:pt x="13012" y="14330"/>
                    </a:cubicBezTo>
                    <a:cubicBezTo>
                      <a:pt x="13090" y="14080"/>
                      <a:pt x="13064" y="13837"/>
                      <a:pt x="12900" y="13620"/>
                    </a:cubicBezTo>
                    <a:cubicBezTo>
                      <a:pt x="12762" y="13094"/>
                      <a:pt x="12519" y="12713"/>
                      <a:pt x="12243" y="12549"/>
                    </a:cubicBezTo>
                    <a:cubicBezTo>
                      <a:pt x="12131" y="12496"/>
                      <a:pt x="12052" y="12470"/>
                      <a:pt x="11967" y="12470"/>
                    </a:cubicBezTo>
                    <a:cubicBezTo>
                      <a:pt x="11448" y="11866"/>
                      <a:pt x="11204" y="11373"/>
                      <a:pt x="11066" y="11044"/>
                    </a:cubicBezTo>
                    <a:cubicBezTo>
                      <a:pt x="10955" y="10880"/>
                      <a:pt x="10902" y="10742"/>
                      <a:pt x="10817" y="10630"/>
                    </a:cubicBezTo>
                    <a:cubicBezTo>
                      <a:pt x="10626" y="10413"/>
                      <a:pt x="10600" y="10196"/>
                      <a:pt x="10600" y="10170"/>
                    </a:cubicBezTo>
                    <a:lnTo>
                      <a:pt x="10600" y="10137"/>
                    </a:lnTo>
                    <a:lnTo>
                      <a:pt x="10107" y="9513"/>
                    </a:lnTo>
                    <a:cubicBezTo>
                      <a:pt x="10271" y="9152"/>
                      <a:pt x="10160" y="8961"/>
                      <a:pt x="10081" y="8856"/>
                    </a:cubicBezTo>
                    <a:cubicBezTo>
                      <a:pt x="9969" y="8744"/>
                      <a:pt x="9805" y="8692"/>
                      <a:pt x="9693" y="8692"/>
                    </a:cubicBezTo>
                    <a:cubicBezTo>
                      <a:pt x="9338" y="8199"/>
                      <a:pt x="8905" y="7732"/>
                      <a:pt x="8819" y="7647"/>
                    </a:cubicBezTo>
                    <a:cubicBezTo>
                      <a:pt x="8274" y="6556"/>
                      <a:pt x="8247" y="6523"/>
                      <a:pt x="8215" y="6497"/>
                    </a:cubicBezTo>
                    <a:cubicBezTo>
                      <a:pt x="8188" y="6471"/>
                      <a:pt x="7998" y="6306"/>
                      <a:pt x="7833" y="6142"/>
                    </a:cubicBezTo>
                    <a:cubicBezTo>
                      <a:pt x="7695" y="5951"/>
                      <a:pt x="6736" y="4171"/>
                      <a:pt x="6381" y="3599"/>
                    </a:cubicBezTo>
                    <a:lnTo>
                      <a:pt x="6381" y="3566"/>
                    </a:lnTo>
                    <a:lnTo>
                      <a:pt x="6355" y="3540"/>
                    </a:lnTo>
                    <a:cubicBezTo>
                      <a:pt x="5396" y="2968"/>
                      <a:pt x="4686" y="2009"/>
                      <a:pt x="4633" y="1818"/>
                    </a:cubicBezTo>
                    <a:cubicBezTo>
                      <a:pt x="4712" y="1568"/>
                      <a:pt x="4633" y="668"/>
                      <a:pt x="3976" y="280"/>
                    </a:cubicBezTo>
                    <a:cubicBezTo>
                      <a:pt x="3632" y="79"/>
                      <a:pt x="3280" y="0"/>
                      <a:pt x="298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71"/>
              <p:cNvSpPr/>
              <p:nvPr/>
            </p:nvSpPr>
            <p:spPr>
              <a:xfrm>
                <a:off x="2731325" y="2772800"/>
                <a:ext cx="1500" cy="675"/>
              </a:xfrm>
              <a:custGeom>
                <a:rect b="b" l="l" r="r" t="t"/>
                <a:pathLst>
                  <a:path extrusionOk="0" h="27" w="60">
                    <a:moveTo>
                      <a:pt x="0" y="1"/>
                    </a:moveTo>
                    <a:cubicBezTo>
                      <a:pt x="33" y="27"/>
                      <a:pt x="33" y="27"/>
                      <a:pt x="60" y="27"/>
                    </a:cubicBezTo>
                    <a:cubicBezTo>
                      <a:pt x="33" y="27"/>
                      <a:pt x="1"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71"/>
              <p:cNvSpPr/>
              <p:nvPr/>
            </p:nvSpPr>
            <p:spPr>
              <a:xfrm>
                <a:off x="2812150" y="2878925"/>
                <a:ext cx="33525" cy="49975"/>
              </a:xfrm>
              <a:custGeom>
                <a:rect b="b" l="l" r="r" t="t"/>
                <a:pathLst>
                  <a:path extrusionOk="0" h="1999" w="1341">
                    <a:moveTo>
                      <a:pt x="0" y="1"/>
                    </a:moveTo>
                    <a:cubicBezTo>
                      <a:pt x="112" y="165"/>
                      <a:pt x="217" y="329"/>
                      <a:pt x="355" y="493"/>
                    </a:cubicBezTo>
                    <a:lnTo>
                      <a:pt x="520" y="743"/>
                    </a:lnTo>
                    <a:cubicBezTo>
                      <a:pt x="579" y="822"/>
                      <a:pt x="631" y="907"/>
                      <a:pt x="684" y="986"/>
                    </a:cubicBezTo>
                    <a:cubicBezTo>
                      <a:pt x="743" y="1072"/>
                      <a:pt x="796" y="1151"/>
                      <a:pt x="848" y="1262"/>
                    </a:cubicBezTo>
                    <a:cubicBezTo>
                      <a:pt x="874" y="1341"/>
                      <a:pt x="934" y="1427"/>
                      <a:pt x="986" y="1505"/>
                    </a:cubicBezTo>
                    <a:cubicBezTo>
                      <a:pt x="1098" y="1696"/>
                      <a:pt x="1203" y="1860"/>
                      <a:pt x="1341" y="1998"/>
                    </a:cubicBezTo>
                    <a:cubicBezTo>
                      <a:pt x="1288" y="1919"/>
                      <a:pt x="1262" y="1834"/>
                      <a:pt x="1203" y="1755"/>
                    </a:cubicBezTo>
                    <a:cubicBezTo>
                      <a:pt x="1150" y="1643"/>
                      <a:pt x="1124" y="1565"/>
                      <a:pt x="1072" y="1479"/>
                    </a:cubicBezTo>
                    <a:cubicBezTo>
                      <a:pt x="986" y="1289"/>
                      <a:pt x="907" y="1098"/>
                      <a:pt x="796" y="934"/>
                    </a:cubicBezTo>
                    <a:cubicBezTo>
                      <a:pt x="743" y="848"/>
                      <a:pt x="684" y="743"/>
                      <a:pt x="605" y="684"/>
                    </a:cubicBezTo>
                    <a:cubicBezTo>
                      <a:pt x="546" y="605"/>
                      <a:pt x="493" y="520"/>
                      <a:pt x="414" y="441"/>
                    </a:cubicBezTo>
                    <a:cubicBezTo>
                      <a:pt x="276" y="277"/>
                      <a:pt x="138" y="139"/>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71"/>
              <p:cNvSpPr/>
              <p:nvPr/>
            </p:nvSpPr>
            <p:spPr>
              <a:xfrm>
                <a:off x="2666425" y="2752925"/>
                <a:ext cx="98600" cy="80850"/>
              </a:xfrm>
              <a:custGeom>
                <a:rect b="b" l="l" r="r" t="t"/>
                <a:pathLst>
                  <a:path extrusionOk="0" h="3234" w="3944">
                    <a:moveTo>
                      <a:pt x="1" y="0"/>
                    </a:moveTo>
                    <a:lnTo>
                      <a:pt x="1" y="0"/>
                    </a:lnTo>
                    <a:cubicBezTo>
                      <a:pt x="165" y="138"/>
                      <a:pt x="329" y="276"/>
                      <a:pt x="461" y="441"/>
                    </a:cubicBezTo>
                    <a:cubicBezTo>
                      <a:pt x="520" y="467"/>
                      <a:pt x="546" y="526"/>
                      <a:pt x="572" y="552"/>
                    </a:cubicBezTo>
                    <a:cubicBezTo>
                      <a:pt x="599" y="579"/>
                      <a:pt x="599" y="605"/>
                      <a:pt x="625" y="631"/>
                    </a:cubicBezTo>
                    <a:cubicBezTo>
                      <a:pt x="625" y="631"/>
                      <a:pt x="658" y="658"/>
                      <a:pt x="684" y="690"/>
                    </a:cubicBezTo>
                    <a:cubicBezTo>
                      <a:pt x="737" y="769"/>
                      <a:pt x="822" y="855"/>
                      <a:pt x="875" y="934"/>
                    </a:cubicBezTo>
                    <a:cubicBezTo>
                      <a:pt x="1039" y="1098"/>
                      <a:pt x="1177" y="1262"/>
                      <a:pt x="1315" y="1400"/>
                    </a:cubicBezTo>
                    <a:cubicBezTo>
                      <a:pt x="1479" y="1564"/>
                      <a:pt x="1611" y="1729"/>
                      <a:pt x="1749" y="1893"/>
                    </a:cubicBezTo>
                    <a:cubicBezTo>
                      <a:pt x="1808" y="1919"/>
                      <a:pt x="1834" y="1945"/>
                      <a:pt x="1860" y="2005"/>
                    </a:cubicBezTo>
                    <a:cubicBezTo>
                      <a:pt x="1913" y="2057"/>
                      <a:pt x="1972" y="2083"/>
                      <a:pt x="1998" y="2110"/>
                    </a:cubicBezTo>
                    <a:cubicBezTo>
                      <a:pt x="2104" y="2169"/>
                      <a:pt x="2189" y="2221"/>
                      <a:pt x="2301" y="2274"/>
                    </a:cubicBezTo>
                    <a:cubicBezTo>
                      <a:pt x="2491" y="2359"/>
                      <a:pt x="2708" y="2412"/>
                      <a:pt x="2899" y="2497"/>
                    </a:cubicBezTo>
                    <a:cubicBezTo>
                      <a:pt x="2958" y="2497"/>
                      <a:pt x="3010" y="2524"/>
                      <a:pt x="3063" y="2550"/>
                    </a:cubicBezTo>
                    <a:cubicBezTo>
                      <a:pt x="3089" y="2576"/>
                      <a:pt x="3148" y="2603"/>
                      <a:pt x="3201" y="2629"/>
                    </a:cubicBezTo>
                    <a:cubicBezTo>
                      <a:pt x="3286" y="2688"/>
                      <a:pt x="3365" y="2741"/>
                      <a:pt x="3451" y="2793"/>
                    </a:cubicBezTo>
                    <a:cubicBezTo>
                      <a:pt x="3556" y="2852"/>
                      <a:pt x="3641" y="2931"/>
                      <a:pt x="3720" y="2990"/>
                    </a:cubicBezTo>
                    <a:cubicBezTo>
                      <a:pt x="3805" y="3069"/>
                      <a:pt x="3858" y="3122"/>
                      <a:pt x="3943" y="3233"/>
                    </a:cubicBezTo>
                    <a:cubicBezTo>
                      <a:pt x="3884" y="3122"/>
                      <a:pt x="3805" y="3043"/>
                      <a:pt x="3720" y="2957"/>
                    </a:cubicBezTo>
                    <a:cubicBezTo>
                      <a:pt x="3667" y="2879"/>
                      <a:pt x="3582" y="2826"/>
                      <a:pt x="3503" y="2741"/>
                    </a:cubicBezTo>
                    <a:cubicBezTo>
                      <a:pt x="3418" y="2688"/>
                      <a:pt x="3313" y="2603"/>
                      <a:pt x="3227" y="2550"/>
                    </a:cubicBezTo>
                    <a:cubicBezTo>
                      <a:pt x="3175" y="2524"/>
                      <a:pt x="3148" y="2497"/>
                      <a:pt x="3089" y="2465"/>
                    </a:cubicBezTo>
                    <a:cubicBezTo>
                      <a:pt x="3037" y="2438"/>
                      <a:pt x="2984" y="2412"/>
                      <a:pt x="2925" y="2412"/>
                    </a:cubicBezTo>
                    <a:cubicBezTo>
                      <a:pt x="2734" y="2333"/>
                      <a:pt x="2518" y="2274"/>
                      <a:pt x="2353" y="2169"/>
                    </a:cubicBezTo>
                    <a:cubicBezTo>
                      <a:pt x="2242" y="2136"/>
                      <a:pt x="2163" y="2083"/>
                      <a:pt x="2077" y="2031"/>
                    </a:cubicBezTo>
                    <a:cubicBezTo>
                      <a:pt x="2025" y="2005"/>
                      <a:pt x="1998" y="1945"/>
                      <a:pt x="1939" y="1919"/>
                    </a:cubicBezTo>
                    <a:cubicBezTo>
                      <a:pt x="1913" y="1893"/>
                      <a:pt x="1887" y="1840"/>
                      <a:pt x="1860" y="1808"/>
                    </a:cubicBezTo>
                    <a:cubicBezTo>
                      <a:pt x="1558" y="1479"/>
                      <a:pt x="1256" y="1183"/>
                      <a:pt x="954" y="881"/>
                    </a:cubicBezTo>
                    <a:cubicBezTo>
                      <a:pt x="875" y="796"/>
                      <a:pt x="789" y="717"/>
                      <a:pt x="737" y="631"/>
                    </a:cubicBezTo>
                    <a:cubicBezTo>
                      <a:pt x="710" y="631"/>
                      <a:pt x="710" y="605"/>
                      <a:pt x="684" y="579"/>
                    </a:cubicBezTo>
                    <a:cubicBezTo>
                      <a:pt x="658" y="552"/>
                      <a:pt x="658" y="552"/>
                      <a:pt x="625" y="526"/>
                    </a:cubicBezTo>
                    <a:cubicBezTo>
                      <a:pt x="599" y="467"/>
                      <a:pt x="546" y="441"/>
                      <a:pt x="520" y="414"/>
                    </a:cubicBezTo>
                    <a:cubicBezTo>
                      <a:pt x="356" y="250"/>
                      <a:pt x="191" y="138"/>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71"/>
              <p:cNvSpPr/>
              <p:nvPr/>
            </p:nvSpPr>
            <p:spPr>
              <a:xfrm>
                <a:off x="2627325" y="2715300"/>
                <a:ext cx="32225" cy="30900"/>
              </a:xfrm>
              <a:custGeom>
                <a:rect b="b" l="l" r="r" t="t"/>
                <a:pathLst>
                  <a:path extrusionOk="0" h="1236" w="1289">
                    <a:moveTo>
                      <a:pt x="1" y="1"/>
                    </a:moveTo>
                    <a:lnTo>
                      <a:pt x="1" y="27"/>
                    </a:lnTo>
                    <a:lnTo>
                      <a:pt x="27" y="60"/>
                    </a:lnTo>
                    <a:cubicBezTo>
                      <a:pt x="53" y="112"/>
                      <a:pt x="86" y="165"/>
                      <a:pt x="112" y="250"/>
                    </a:cubicBezTo>
                    <a:cubicBezTo>
                      <a:pt x="139" y="303"/>
                      <a:pt x="139" y="329"/>
                      <a:pt x="165" y="388"/>
                    </a:cubicBezTo>
                    <a:cubicBezTo>
                      <a:pt x="191" y="441"/>
                      <a:pt x="218" y="467"/>
                      <a:pt x="277" y="520"/>
                    </a:cubicBezTo>
                    <a:cubicBezTo>
                      <a:pt x="303" y="553"/>
                      <a:pt x="356" y="605"/>
                      <a:pt x="382" y="631"/>
                    </a:cubicBezTo>
                    <a:cubicBezTo>
                      <a:pt x="441" y="684"/>
                      <a:pt x="494" y="717"/>
                      <a:pt x="520" y="743"/>
                    </a:cubicBezTo>
                    <a:cubicBezTo>
                      <a:pt x="579" y="769"/>
                      <a:pt x="632" y="822"/>
                      <a:pt x="658" y="848"/>
                    </a:cubicBezTo>
                    <a:cubicBezTo>
                      <a:pt x="710" y="881"/>
                      <a:pt x="770" y="907"/>
                      <a:pt x="796" y="934"/>
                    </a:cubicBezTo>
                    <a:cubicBezTo>
                      <a:pt x="875" y="1013"/>
                      <a:pt x="986" y="1045"/>
                      <a:pt x="1039" y="1098"/>
                    </a:cubicBezTo>
                    <a:cubicBezTo>
                      <a:pt x="1124" y="1151"/>
                      <a:pt x="1177" y="1177"/>
                      <a:pt x="1236" y="1210"/>
                    </a:cubicBezTo>
                    <a:cubicBezTo>
                      <a:pt x="1262" y="1236"/>
                      <a:pt x="1289" y="1236"/>
                      <a:pt x="1289" y="1236"/>
                    </a:cubicBezTo>
                    <a:cubicBezTo>
                      <a:pt x="1289" y="1236"/>
                      <a:pt x="1289" y="1210"/>
                      <a:pt x="1262" y="1177"/>
                    </a:cubicBezTo>
                    <a:cubicBezTo>
                      <a:pt x="1203" y="1151"/>
                      <a:pt x="1151" y="1098"/>
                      <a:pt x="1098" y="1013"/>
                    </a:cubicBezTo>
                    <a:cubicBezTo>
                      <a:pt x="1039" y="960"/>
                      <a:pt x="960" y="907"/>
                      <a:pt x="875" y="822"/>
                    </a:cubicBezTo>
                    <a:cubicBezTo>
                      <a:pt x="848" y="796"/>
                      <a:pt x="796" y="769"/>
                      <a:pt x="770" y="717"/>
                    </a:cubicBezTo>
                    <a:cubicBezTo>
                      <a:pt x="710" y="684"/>
                      <a:pt x="658" y="658"/>
                      <a:pt x="632" y="631"/>
                    </a:cubicBezTo>
                    <a:cubicBezTo>
                      <a:pt x="579" y="579"/>
                      <a:pt x="520" y="553"/>
                      <a:pt x="494" y="520"/>
                    </a:cubicBezTo>
                    <a:cubicBezTo>
                      <a:pt x="441" y="493"/>
                      <a:pt x="415" y="467"/>
                      <a:pt x="356" y="415"/>
                    </a:cubicBezTo>
                    <a:cubicBezTo>
                      <a:pt x="329" y="388"/>
                      <a:pt x="303" y="355"/>
                      <a:pt x="277" y="329"/>
                    </a:cubicBezTo>
                    <a:cubicBezTo>
                      <a:pt x="250" y="277"/>
                      <a:pt x="218" y="250"/>
                      <a:pt x="191" y="224"/>
                    </a:cubicBezTo>
                    <a:cubicBezTo>
                      <a:pt x="139" y="139"/>
                      <a:pt x="86" y="86"/>
                      <a:pt x="53" y="60"/>
                    </a:cubicBezTo>
                    <a:cubicBezTo>
                      <a:pt x="27" y="27"/>
                      <a:pt x="27" y="27"/>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71"/>
              <p:cNvSpPr/>
              <p:nvPr/>
            </p:nvSpPr>
            <p:spPr>
              <a:xfrm>
                <a:off x="2598575" y="2683925"/>
                <a:ext cx="24025" cy="25325"/>
              </a:xfrm>
              <a:custGeom>
                <a:rect b="b" l="l" r="r" t="t"/>
                <a:pathLst>
                  <a:path extrusionOk="0" h="1013" w="961">
                    <a:moveTo>
                      <a:pt x="139" y="0"/>
                    </a:moveTo>
                    <a:cubicBezTo>
                      <a:pt x="139" y="27"/>
                      <a:pt x="113" y="27"/>
                      <a:pt x="113" y="53"/>
                    </a:cubicBezTo>
                    <a:cubicBezTo>
                      <a:pt x="86" y="79"/>
                      <a:pt x="53" y="132"/>
                      <a:pt x="27" y="217"/>
                    </a:cubicBezTo>
                    <a:cubicBezTo>
                      <a:pt x="1" y="296"/>
                      <a:pt x="1" y="382"/>
                      <a:pt x="27" y="493"/>
                    </a:cubicBezTo>
                    <a:cubicBezTo>
                      <a:pt x="53" y="546"/>
                      <a:pt x="86" y="598"/>
                      <a:pt x="113" y="625"/>
                    </a:cubicBezTo>
                    <a:cubicBezTo>
                      <a:pt x="139" y="684"/>
                      <a:pt x="165" y="710"/>
                      <a:pt x="218" y="763"/>
                    </a:cubicBezTo>
                    <a:cubicBezTo>
                      <a:pt x="251" y="789"/>
                      <a:pt x="303" y="822"/>
                      <a:pt x="329" y="848"/>
                    </a:cubicBezTo>
                    <a:cubicBezTo>
                      <a:pt x="382" y="874"/>
                      <a:pt x="441" y="901"/>
                      <a:pt x="494" y="901"/>
                    </a:cubicBezTo>
                    <a:cubicBezTo>
                      <a:pt x="536" y="914"/>
                      <a:pt x="577" y="914"/>
                      <a:pt x="619" y="914"/>
                    </a:cubicBezTo>
                    <a:cubicBezTo>
                      <a:pt x="660" y="914"/>
                      <a:pt x="701" y="914"/>
                      <a:pt x="743" y="927"/>
                    </a:cubicBezTo>
                    <a:cubicBezTo>
                      <a:pt x="796" y="927"/>
                      <a:pt x="849" y="953"/>
                      <a:pt x="908" y="986"/>
                    </a:cubicBezTo>
                    <a:cubicBezTo>
                      <a:pt x="934" y="1012"/>
                      <a:pt x="960" y="1012"/>
                      <a:pt x="960" y="1012"/>
                    </a:cubicBezTo>
                    <a:cubicBezTo>
                      <a:pt x="960" y="1012"/>
                      <a:pt x="934" y="986"/>
                      <a:pt x="908" y="953"/>
                    </a:cubicBezTo>
                    <a:cubicBezTo>
                      <a:pt x="875" y="927"/>
                      <a:pt x="822" y="874"/>
                      <a:pt x="770" y="848"/>
                    </a:cubicBezTo>
                    <a:cubicBezTo>
                      <a:pt x="684" y="822"/>
                      <a:pt x="605" y="789"/>
                      <a:pt x="520" y="763"/>
                    </a:cubicBezTo>
                    <a:cubicBezTo>
                      <a:pt x="494" y="763"/>
                      <a:pt x="441" y="736"/>
                      <a:pt x="415" y="710"/>
                    </a:cubicBezTo>
                    <a:cubicBezTo>
                      <a:pt x="382" y="684"/>
                      <a:pt x="329" y="684"/>
                      <a:pt x="303" y="658"/>
                    </a:cubicBezTo>
                    <a:cubicBezTo>
                      <a:pt x="277" y="625"/>
                      <a:pt x="251" y="572"/>
                      <a:pt x="218" y="546"/>
                    </a:cubicBezTo>
                    <a:cubicBezTo>
                      <a:pt x="191" y="520"/>
                      <a:pt x="191" y="493"/>
                      <a:pt x="165" y="434"/>
                    </a:cubicBezTo>
                    <a:cubicBezTo>
                      <a:pt x="139" y="382"/>
                      <a:pt x="113" y="296"/>
                      <a:pt x="113" y="217"/>
                    </a:cubicBezTo>
                    <a:cubicBezTo>
                      <a:pt x="113" y="165"/>
                      <a:pt x="113" y="106"/>
                      <a:pt x="139" y="53"/>
                    </a:cubicBezTo>
                    <a:lnTo>
                      <a:pt x="139"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71"/>
              <p:cNvSpPr/>
              <p:nvPr/>
            </p:nvSpPr>
            <p:spPr>
              <a:xfrm>
                <a:off x="2607450" y="2663400"/>
                <a:ext cx="29425" cy="17750"/>
              </a:xfrm>
              <a:custGeom>
                <a:rect b="b" l="l" r="r" t="t"/>
                <a:pathLst>
                  <a:path extrusionOk="0" h="710" w="1177">
                    <a:moveTo>
                      <a:pt x="632" y="0"/>
                    </a:moveTo>
                    <a:cubicBezTo>
                      <a:pt x="605" y="0"/>
                      <a:pt x="579" y="0"/>
                      <a:pt x="553" y="26"/>
                    </a:cubicBezTo>
                    <a:cubicBezTo>
                      <a:pt x="494" y="53"/>
                      <a:pt x="441" y="79"/>
                      <a:pt x="415" y="105"/>
                    </a:cubicBezTo>
                    <a:cubicBezTo>
                      <a:pt x="388" y="132"/>
                      <a:pt x="356" y="191"/>
                      <a:pt x="303" y="217"/>
                    </a:cubicBezTo>
                    <a:cubicBezTo>
                      <a:pt x="277" y="243"/>
                      <a:pt x="250" y="270"/>
                      <a:pt x="224" y="296"/>
                    </a:cubicBezTo>
                    <a:cubicBezTo>
                      <a:pt x="165" y="381"/>
                      <a:pt x="112" y="434"/>
                      <a:pt x="86" y="519"/>
                    </a:cubicBezTo>
                    <a:cubicBezTo>
                      <a:pt x="27" y="572"/>
                      <a:pt x="27" y="624"/>
                      <a:pt x="1" y="684"/>
                    </a:cubicBezTo>
                    <a:lnTo>
                      <a:pt x="1" y="710"/>
                    </a:lnTo>
                    <a:lnTo>
                      <a:pt x="1" y="710"/>
                    </a:lnTo>
                    <a:cubicBezTo>
                      <a:pt x="9" y="702"/>
                      <a:pt x="18" y="693"/>
                      <a:pt x="27" y="684"/>
                    </a:cubicBezTo>
                    <a:cubicBezTo>
                      <a:pt x="60" y="657"/>
                      <a:pt x="86" y="598"/>
                      <a:pt x="139" y="572"/>
                    </a:cubicBezTo>
                    <a:cubicBezTo>
                      <a:pt x="191" y="519"/>
                      <a:pt x="250" y="460"/>
                      <a:pt x="303" y="408"/>
                    </a:cubicBezTo>
                    <a:cubicBezTo>
                      <a:pt x="356" y="381"/>
                      <a:pt x="388" y="355"/>
                      <a:pt x="415" y="329"/>
                    </a:cubicBezTo>
                    <a:cubicBezTo>
                      <a:pt x="441" y="296"/>
                      <a:pt x="494" y="270"/>
                      <a:pt x="520" y="217"/>
                    </a:cubicBezTo>
                    <a:cubicBezTo>
                      <a:pt x="553" y="191"/>
                      <a:pt x="579" y="164"/>
                      <a:pt x="605" y="164"/>
                    </a:cubicBezTo>
                    <a:cubicBezTo>
                      <a:pt x="632" y="164"/>
                      <a:pt x="632" y="132"/>
                      <a:pt x="658" y="132"/>
                    </a:cubicBezTo>
                    <a:lnTo>
                      <a:pt x="1124" y="132"/>
                    </a:lnTo>
                    <a:cubicBezTo>
                      <a:pt x="1151" y="132"/>
                      <a:pt x="1177" y="105"/>
                      <a:pt x="1177" y="105"/>
                    </a:cubicBezTo>
                    <a:cubicBezTo>
                      <a:pt x="1177" y="105"/>
                      <a:pt x="1151" y="105"/>
                      <a:pt x="1124" y="79"/>
                    </a:cubicBezTo>
                    <a:cubicBezTo>
                      <a:pt x="1072" y="79"/>
                      <a:pt x="1013" y="53"/>
                      <a:pt x="960" y="53"/>
                    </a:cubicBezTo>
                    <a:cubicBezTo>
                      <a:pt x="881" y="26"/>
                      <a:pt x="796" y="0"/>
                      <a:pt x="71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71"/>
              <p:cNvSpPr/>
              <p:nvPr/>
            </p:nvSpPr>
            <p:spPr>
              <a:xfrm>
                <a:off x="2650650" y="2652375"/>
                <a:ext cx="15800" cy="42425"/>
              </a:xfrm>
              <a:custGeom>
                <a:rect b="b" l="l" r="r" t="t"/>
                <a:pathLst>
                  <a:path extrusionOk="0" h="1697" w="632">
                    <a:moveTo>
                      <a:pt x="494" y="1"/>
                    </a:moveTo>
                    <a:lnTo>
                      <a:pt x="494" y="80"/>
                    </a:lnTo>
                    <a:cubicBezTo>
                      <a:pt x="520" y="113"/>
                      <a:pt x="520" y="191"/>
                      <a:pt x="520" y="277"/>
                    </a:cubicBezTo>
                    <a:cubicBezTo>
                      <a:pt x="520" y="356"/>
                      <a:pt x="494" y="441"/>
                      <a:pt x="467" y="546"/>
                    </a:cubicBezTo>
                    <a:cubicBezTo>
                      <a:pt x="467" y="605"/>
                      <a:pt x="435" y="658"/>
                      <a:pt x="435" y="711"/>
                    </a:cubicBezTo>
                    <a:cubicBezTo>
                      <a:pt x="408" y="737"/>
                      <a:pt x="382" y="796"/>
                      <a:pt x="356" y="849"/>
                    </a:cubicBezTo>
                    <a:cubicBezTo>
                      <a:pt x="356" y="901"/>
                      <a:pt x="329" y="960"/>
                      <a:pt x="303" y="1013"/>
                    </a:cubicBezTo>
                    <a:cubicBezTo>
                      <a:pt x="270" y="1065"/>
                      <a:pt x="244" y="1098"/>
                      <a:pt x="218" y="1151"/>
                    </a:cubicBezTo>
                    <a:cubicBezTo>
                      <a:pt x="165" y="1262"/>
                      <a:pt x="139" y="1341"/>
                      <a:pt x="106" y="1427"/>
                    </a:cubicBezTo>
                    <a:cubicBezTo>
                      <a:pt x="53" y="1506"/>
                      <a:pt x="27" y="1558"/>
                      <a:pt x="27" y="1617"/>
                    </a:cubicBezTo>
                    <a:cubicBezTo>
                      <a:pt x="1" y="1670"/>
                      <a:pt x="1" y="1696"/>
                      <a:pt x="1" y="1696"/>
                    </a:cubicBezTo>
                    <a:cubicBezTo>
                      <a:pt x="1" y="1696"/>
                      <a:pt x="1" y="1670"/>
                      <a:pt x="53" y="1617"/>
                    </a:cubicBezTo>
                    <a:cubicBezTo>
                      <a:pt x="80" y="1591"/>
                      <a:pt x="139" y="1532"/>
                      <a:pt x="165" y="1453"/>
                    </a:cubicBezTo>
                    <a:cubicBezTo>
                      <a:pt x="218" y="1394"/>
                      <a:pt x="270" y="1315"/>
                      <a:pt x="356" y="1203"/>
                    </a:cubicBezTo>
                    <a:cubicBezTo>
                      <a:pt x="382" y="1177"/>
                      <a:pt x="408" y="1125"/>
                      <a:pt x="435" y="1065"/>
                    </a:cubicBezTo>
                    <a:cubicBezTo>
                      <a:pt x="467" y="1013"/>
                      <a:pt x="494" y="960"/>
                      <a:pt x="494" y="901"/>
                    </a:cubicBezTo>
                    <a:cubicBezTo>
                      <a:pt x="520" y="849"/>
                      <a:pt x="546" y="796"/>
                      <a:pt x="573" y="737"/>
                    </a:cubicBezTo>
                    <a:cubicBezTo>
                      <a:pt x="573" y="684"/>
                      <a:pt x="599" y="632"/>
                      <a:pt x="599" y="573"/>
                    </a:cubicBezTo>
                    <a:cubicBezTo>
                      <a:pt x="632" y="467"/>
                      <a:pt x="632" y="356"/>
                      <a:pt x="599" y="277"/>
                    </a:cubicBezTo>
                    <a:cubicBezTo>
                      <a:pt x="573" y="165"/>
                      <a:pt x="546" y="113"/>
                      <a:pt x="520" y="53"/>
                    </a:cubicBezTo>
                    <a:cubicBezTo>
                      <a:pt x="520" y="27"/>
                      <a:pt x="520" y="27"/>
                      <a:pt x="49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71"/>
              <p:cNvSpPr/>
              <p:nvPr/>
            </p:nvSpPr>
            <p:spPr>
              <a:xfrm>
                <a:off x="2827925" y="2870700"/>
                <a:ext cx="11675" cy="25325"/>
              </a:xfrm>
              <a:custGeom>
                <a:rect b="b" l="l" r="r" t="t"/>
                <a:pathLst>
                  <a:path extrusionOk="0" h="1013" w="467">
                    <a:moveTo>
                      <a:pt x="0" y="1"/>
                    </a:moveTo>
                    <a:cubicBezTo>
                      <a:pt x="0" y="1"/>
                      <a:pt x="0" y="27"/>
                      <a:pt x="27" y="54"/>
                    </a:cubicBezTo>
                    <a:cubicBezTo>
                      <a:pt x="27" y="86"/>
                      <a:pt x="53" y="139"/>
                      <a:pt x="53" y="165"/>
                    </a:cubicBezTo>
                    <a:cubicBezTo>
                      <a:pt x="79" y="218"/>
                      <a:pt x="112" y="277"/>
                      <a:pt x="138" y="330"/>
                    </a:cubicBezTo>
                    <a:cubicBezTo>
                      <a:pt x="138" y="356"/>
                      <a:pt x="165" y="382"/>
                      <a:pt x="165" y="441"/>
                    </a:cubicBezTo>
                    <a:cubicBezTo>
                      <a:pt x="191" y="468"/>
                      <a:pt x="191" y="494"/>
                      <a:pt x="217" y="520"/>
                    </a:cubicBezTo>
                    <a:cubicBezTo>
                      <a:pt x="217" y="546"/>
                      <a:pt x="243" y="579"/>
                      <a:pt x="243" y="606"/>
                    </a:cubicBezTo>
                    <a:cubicBezTo>
                      <a:pt x="276" y="632"/>
                      <a:pt x="276" y="658"/>
                      <a:pt x="303" y="684"/>
                    </a:cubicBezTo>
                    <a:cubicBezTo>
                      <a:pt x="329" y="770"/>
                      <a:pt x="355" y="822"/>
                      <a:pt x="381" y="849"/>
                    </a:cubicBezTo>
                    <a:cubicBezTo>
                      <a:pt x="408" y="908"/>
                      <a:pt x="441" y="934"/>
                      <a:pt x="441" y="960"/>
                    </a:cubicBezTo>
                    <a:cubicBezTo>
                      <a:pt x="467" y="987"/>
                      <a:pt x="467" y="1013"/>
                      <a:pt x="467" y="1013"/>
                    </a:cubicBezTo>
                    <a:lnTo>
                      <a:pt x="467" y="960"/>
                    </a:lnTo>
                    <a:lnTo>
                      <a:pt x="467" y="822"/>
                    </a:lnTo>
                    <a:cubicBezTo>
                      <a:pt x="441" y="770"/>
                      <a:pt x="441" y="711"/>
                      <a:pt x="408" y="658"/>
                    </a:cubicBezTo>
                    <a:cubicBezTo>
                      <a:pt x="408" y="632"/>
                      <a:pt x="408" y="579"/>
                      <a:pt x="381" y="546"/>
                    </a:cubicBezTo>
                    <a:cubicBezTo>
                      <a:pt x="381" y="520"/>
                      <a:pt x="355" y="494"/>
                      <a:pt x="355" y="468"/>
                    </a:cubicBezTo>
                    <a:cubicBezTo>
                      <a:pt x="329" y="415"/>
                      <a:pt x="329" y="382"/>
                      <a:pt x="303" y="356"/>
                    </a:cubicBezTo>
                    <a:cubicBezTo>
                      <a:pt x="276" y="330"/>
                      <a:pt x="276" y="303"/>
                      <a:pt x="243" y="277"/>
                    </a:cubicBezTo>
                    <a:cubicBezTo>
                      <a:pt x="217" y="218"/>
                      <a:pt x="191" y="165"/>
                      <a:pt x="138" y="139"/>
                    </a:cubicBezTo>
                    <a:cubicBezTo>
                      <a:pt x="112" y="86"/>
                      <a:pt x="79" y="54"/>
                      <a:pt x="53" y="27"/>
                    </a:cubicBezTo>
                    <a:cubicBezTo>
                      <a:pt x="27" y="27"/>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71"/>
              <p:cNvSpPr/>
              <p:nvPr/>
            </p:nvSpPr>
            <p:spPr>
              <a:xfrm>
                <a:off x="2708150" y="2757850"/>
                <a:ext cx="34200" cy="9550"/>
              </a:xfrm>
              <a:custGeom>
                <a:rect b="b" l="l" r="r" t="t"/>
                <a:pathLst>
                  <a:path extrusionOk="0" h="382" w="1368">
                    <a:moveTo>
                      <a:pt x="1" y="1"/>
                    </a:moveTo>
                    <a:cubicBezTo>
                      <a:pt x="1" y="1"/>
                      <a:pt x="1" y="27"/>
                      <a:pt x="27" y="53"/>
                    </a:cubicBezTo>
                    <a:cubicBezTo>
                      <a:pt x="80" y="79"/>
                      <a:pt x="106" y="132"/>
                      <a:pt x="165" y="165"/>
                    </a:cubicBezTo>
                    <a:cubicBezTo>
                      <a:pt x="218" y="217"/>
                      <a:pt x="270" y="270"/>
                      <a:pt x="356" y="329"/>
                    </a:cubicBezTo>
                    <a:cubicBezTo>
                      <a:pt x="382" y="329"/>
                      <a:pt x="408" y="355"/>
                      <a:pt x="408" y="355"/>
                    </a:cubicBezTo>
                    <a:cubicBezTo>
                      <a:pt x="435" y="355"/>
                      <a:pt x="467" y="355"/>
                      <a:pt x="494" y="382"/>
                    </a:cubicBezTo>
                    <a:lnTo>
                      <a:pt x="796" y="382"/>
                    </a:lnTo>
                    <a:cubicBezTo>
                      <a:pt x="849" y="355"/>
                      <a:pt x="875" y="355"/>
                      <a:pt x="927" y="355"/>
                    </a:cubicBezTo>
                    <a:cubicBezTo>
                      <a:pt x="1013" y="329"/>
                      <a:pt x="1065" y="296"/>
                      <a:pt x="1151" y="270"/>
                    </a:cubicBezTo>
                    <a:lnTo>
                      <a:pt x="1368" y="270"/>
                    </a:lnTo>
                    <a:cubicBezTo>
                      <a:pt x="1368" y="270"/>
                      <a:pt x="1341" y="244"/>
                      <a:pt x="1315" y="244"/>
                    </a:cubicBezTo>
                    <a:cubicBezTo>
                      <a:pt x="1256" y="217"/>
                      <a:pt x="1203" y="191"/>
                      <a:pt x="1125" y="191"/>
                    </a:cubicBezTo>
                    <a:cubicBezTo>
                      <a:pt x="1065" y="191"/>
                      <a:pt x="987" y="191"/>
                      <a:pt x="901" y="217"/>
                    </a:cubicBezTo>
                    <a:lnTo>
                      <a:pt x="763" y="217"/>
                    </a:lnTo>
                    <a:cubicBezTo>
                      <a:pt x="711" y="217"/>
                      <a:pt x="684" y="244"/>
                      <a:pt x="632" y="244"/>
                    </a:cubicBezTo>
                    <a:lnTo>
                      <a:pt x="573" y="244"/>
                    </a:lnTo>
                    <a:cubicBezTo>
                      <a:pt x="573" y="244"/>
                      <a:pt x="546" y="217"/>
                      <a:pt x="520" y="217"/>
                    </a:cubicBezTo>
                    <a:lnTo>
                      <a:pt x="467" y="217"/>
                    </a:lnTo>
                    <a:cubicBezTo>
                      <a:pt x="435" y="217"/>
                      <a:pt x="435" y="217"/>
                      <a:pt x="408" y="191"/>
                    </a:cubicBezTo>
                    <a:cubicBezTo>
                      <a:pt x="356" y="165"/>
                      <a:pt x="270" y="132"/>
                      <a:pt x="218" y="106"/>
                    </a:cubicBezTo>
                    <a:cubicBezTo>
                      <a:pt x="139" y="79"/>
                      <a:pt x="80" y="53"/>
                      <a:pt x="53" y="27"/>
                    </a:cubicBezTo>
                    <a:cubicBezTo>
                      <a:pt x="27" y="27"/>
                      <a:pt x="1"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71"/>
              <p:cNvSpPr/>
              <p:nvPr/>
            </p:nvSpPr>
            <p:spPr>
              <a:xfrm>
                <a:off x="2663650" y="2720075"/>
                <a:ext cx="35650" cy="30900"/>
              </a:xfrm>
              <a:custGeom>
                <a:rect b="b" l="l" r="r" t="t"/>
                <a:pathLst>
                  <a:path extrusionOk="0" h="1236" w="1426">
                    <a:moveTo>
                      <a:pt x="0" y="0"/>
                    </a:moveTo>
                    <a:cubicBezTo>
                      <a:pt x="0" y="0"/>
                      <a:pt x="0" y="33"/>
                      <a:pt x="26" y="59"/>
                    </a:cubicBezTo>
                    <a:cubicBezTo>
                      <a:pt x="79" y="112"/>
                      <a:pt x="112" y="164"/>
                      <a:pt x="191" y="224"/>
                    </a:cubicBezTo>
                    <a:cubicBezTo>
                      <a:pt x="243" y="302"/>
                      <a:pt x="329" y="362"/>
                      <a:pt x="407" y="440"/>
                    </a:cubicBezTo>
                    <a:cubicBezTo>
                      <a:pt x="440" y="467"/>
                      <a:pt x="493" y="526"/>
                      <a:pt x="545" y="552"/>
                    </a:cubicBezTo>
                    <a:cubicBezTo>
                      <a:pt x="572" y="605"/>
                      <a:pt x="631" y="631"/>
                      <a:pt x="683" y="657"/>
                    </a:cubicBezTo>
                    <a:cubicBezTo>
                      <a:pt x="710" y="716"/>
                      <a:pt x="769" y="743"/>
                      <a:pt x="821" y="769"/>
                    </a:cubicBezTo>
                    <a:cubicBezTo>
                      <a:pt x="848" y="822"/>
                      <a:pt x="900" y="854"/>
                      <a:pt x="959" y="881"/>
                    </a:cubicBezTo>
                    <a:cubicBezTo>
                      <a:pt x="1038" y="933"/>
                      <a:pt x="1124" y="1019"/>
                      <a:pt x="1176" y="1071"/>
                    </a:cubicBezTo>
                    <a:cubicBezTo>
                      <a:pt x="1229" y="1098"/>
                      <a:pt x="1262" y="1124"/>
                      <a:pt x="1288" y="1124"/>
                    </a:cubicBezTo>
                    <a:cubicBezTo>
                      <a:pt x="1314" y="1150"/>
                      <a:pt x="1341" y="1183"/>
                      <a:pt x="1367" y="1183"/>
                    </a:cubicBezTo>
                    <a:cubicBezTo>
                      <a:pt x="1367" y="1150"/>
                      <a:pt x="1341" y="1124"/>
                      <a:pt x="1314" y="1098"/>
                    </a:cubicBezTo>
                    <a:cubicBezTo>
                      <a:pt x="1314" y="1071"/>
                      <a:pt x="1288" y="1045"/>
                      <a:pt x="1262" y="986"/>
                    </a:cubicBezTo>
                    <a:cubicBezTo>
                      <a:pt x="1176" y="933"/>
                      <a:pt x="1124" y="854"/>
                      <a:pt x="1038" y="769"/>
                    </a:cubicBezTo>
                    <a:cubicBezTo>
                      <a:pt x="986" y="743"/>
                      <a:pt x="959" y="690"/>
                      <a:pt x="900" y="657"/>
                    </a:cubicBezTo>
                    <a:cubicBezTo>
                      <a:pt x="848" y="631"/>
                      <a:pt x="821" y="578"/>
                      <a:pt x="769" y="552"/>
                    </a:cubicBezTo>
                    <a:cubicBezTo>
                      <a:pt x="710" y="493"/>
                      <a:pt x="683" y="467"/>
                      <a:pt x="631" y="440"/>
                    </a:cubicBezTo>
                    <a:cubicBezTo>
                      <a:pt x="572" y="414"/>
                      <a:pt x="545" y="362"/>
                      <a:pt x="493" y="329"/>
                    </a:cubicBezTo>
                    <a:cubicBezTo>
                      <a:pt x="407" y="276"/>
                      <a:pt x="329" y="224"/>
                      <a:pt x="243" y="164"/>
                    </a:cubicBezTo>
                    <a:cubicBezTo>
                      <a:pt x="164" y="112"/>
                      <a:pt x="112" y="86"/>
                      <a:pt x="53" y="33"/>
                    </a:cubicBezTo>
                    <a:cubicBezTo>
                      <a:pt x="26" y="0"/>
                      <a:pt x="0" y="0"/>
                      <a:pt x="0" y="0"/>
                    </a:cubicBezTo>
                    <a:close/>
                    <a:moveTo>
                      <a:pt x="1367" y="1183"/>
                    </a:moveTo>
                    <a:cubicBezTo>
                      <a:pt x="1393" y="1236"/>
                      <a:pt x="1426" y="1236"/>
                      <a:pt x="1426" y="1236"/>
                    </a:cubicBezTo>
                    <a:cubicBezTo>
                      <a:pt x="1426" y="1236"/>
                      <a:pt x="1426" y="1209"/>
                      <a:pt x="1367" y="1183"/>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71"/>
              <p:cNvSpPr/>
              <p:nvPr/>
            </p:nvSpPr>
            <p:spPr>
              <a:xfrm>
                <a:off x="2693050" y="2728275"/>
                <a:ext cx="15125" cy="13175"/>
              </a:xfrm>
              <a:custGeom>
                <a:rect b="b" l="l" r="r" t="t"/>
                <a:pathLst>
                  <a:path extrusionOk="0" h="527" w="605">
                    <a:moveTo>
                      <a:pt x="0" y="1"/>
                    </a:moveTo>
                    <a:lnTo>
                      <a:pt x="27" y="34"/>
                    </a:lnTo>
                    <a:cubicBezTo>
                      <a:pt x="27" y="60"/>
                      <a:pt x="53" y="86"/>
                      <a:pt x="86" y="112"/>
                    </a:cubicBezTo>
                    <a:cubicBezTo>
                      <a:pt x="86" y="139"/>
                      <a:pt x="112" y="198"/>
                      <a:pt x="138" y="224"/>
                    </a:cubicBezTo>
                    <a:cubicBezTo>
                      <a:pt x="165" y="250"/>
                      <a:pt x="191" y="250"/>
                      <a:pt x="191" y="277"/>
                    </a:cubicBezTo>
                    <a:cubicBezTo>
                      <a:pt x="217" y="303"/>
                      <a:pt x="250" y="303"/>
                      <a:pt x="250" y="329"/>
                    </a:cubicBezTo>
                    <a:cubicBezTo>
                      <a:pt x="276" y="329"/>
                      <a:pt x="303" y="362"/>
                      <a:pt x="303" y="388"/>
                    </a:cubicBezTo>
                    <a:cubicBezTo>
                      <a:pt x="329" y="388"/>
                      <a:pt x="355" y="415"/>
                      <a:pt x="381" y="415"/>
                    </a:cubicBezTo>
                    <a:cubicBezTo>
                      <a:pt x="414" y="441"/>
                      <a:pt x="441" y="467"/>
                      <a:pt x="493" y="467"/>
                    </a:cubicBezTo>
                    <a:cubicBezTo>
                      <a:pt x="519" y="494"/>
                      <a:pt x="546" y="494"/>
                      <a:pt x="579" y="526"/>
                    </a:cubicBezTo>
                    <a:lnTo>
                      <a:pt x="605" y="526"/>
                    </a:lnTo>
                    <a:lnTo>
                      <a:pt x="605" y="494"/>
                    </a:lnTo>
                    <a:cubicBezTo>
                      <a:pt x="579" y="467"/>
                      <a:pt x="579" y="441"/>
                      <a:pt x="546" y="415"/>
                    </a:cubicBezTo>
                    <a:cubicBezTo>
                      <a:pt x="519" y="388"/>
                      <a:pt x="493" y="362"/>
                      <a:pt x="467" y="303"/>
                    </a:cubicBezTo>
                    <a:cubicBezTo>
                      <a:pt x="441" y="303"/>
                      <a:pt x="441" y="277"/>
                      <a:pt x="414" y="250"/>
                    </a:cubicBezTo>
                    <a:cubicBezTo>
                      <a:pt x="381" y="250"/>
                      <a:pt x="381" y="224"/>
                      <a:pt x="355" y="224"/>
                    </a:cubicBezTo>
                    <a:cubicBezTo>
                      <a:pt x="329" y="198"/>
                      <a:pt x="329" y="165"/>
                      <a:pt x="303" y="165"/>
                    </a:cubicBezTo>
                    <a:cubicBezTo>
                      <a:pt x="276" y="139"/>
                      <a:pt x="250" y="139"/>
                      <a:pt x="250" y="112"/>
                    </a:cubicBezTo>
                    <a:cubicBezTo>
                      <a:pt x="191" y="86"/>
                      <a:pt x="165" y="60"/>
                      <a:pt x="138" y="60"/>
                    </a:cubicBezTo>
                    <a:cubicBezTo>
                      <a:pt x="86" y="34"/>
                      <a:pt x="53" y="34"/>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71"/>
              <p:cNvSpPr/>
              <p:nvPr/>
            </p:nvSpPr>
            <p:spPr>
              <a:xfrm>
                <a:off x="2720475" y="2794000"/>
                <a:ext cx="35525" cy="19900"/>
              </a:xfrm>
              <a:custGeom>
                <a:rect b="b" l="l" r="r" t="t"/>
                <a:pathLst>
                  <a:path extrusionOk="0" h="796" w="1421">
                    <a:moveTo>
                      <a:pt x="1" y="0"/>
                    </a:moveTo>
                    <a:cubicBezTo>
                      <a:pt x="1" y="0"/>
                      <a:pt x="27" y="0"/>
                      <a:pt x="53" y="33"/>
                    </a:cubicBezTo>
                    <a:cubicBezTo>
                      <a:pt x="80" y="59"/>
                      <a:pt x="139" y="112"/>
                      <a:pt x="218" y="165"/>
                    </a:cubicBezTo>
                    <a:cubicBezTo>
                      <a:pt x="270" y="197"/>
                      <a:pt x="356" y="250"/>
                      <a:pt x="434" y="276"/>
                    </a:cubicBezTo>
                    <a:cubicBezTo>
                      <a:pt x="494" y="302"/>
                      <a:pt x="546" y="329"/>
                      <a:pt x="599" y="329"/>
                    </a:cubicBezTo>
                    <a:cubicBezTo>
                      <a:pt x="658" y="362"/>
                      <a:pt x="684" y="388"/>
                      <a:pt x="737" y="388"/>
                    </a:cubicBezTo>
                    <a:cubicBezTo>
                      <a:pt x="796" y="388"/>
                      <a:pt x="848" y="414"/>
                      <a:pt x="901" y="414"/>
                    </a:cubicBezTo>
                    <a:cubicBezTo>
                      <a:pt x="927" y="440"/>
                      <a:pt x="986" y="440"/>
                      <a:pt x="1013" y="467"/>
                    </a:cubicBezTo>
                    <a:cubicBezTo>
                      <a:pt x="1091" y="493"/>
                      <a:pt x="1177" y="552"/>
                      <a:pt x="1229" y="605"/>
                    </a:cubicBezTo>
                    <a:cubicBezTo>
                      <a:pt x="1289" y="657"/>
                      <a:pt x="1341" y="690"/>
                      <a:pt x="1367" y="743"/>
                    </a:cubicBezTo>
                    <a:cubicBezTo>
                      <a:pt x="1394" y="769"/>
                      <a:pt x="1420" y="795"/>
                      <a:pt x="1420" y="795"/>
                    </a:cubicBezTo>
                    <a:cubicBezTo>
                      <a:pt x="1420" y="795"/>
                      <a:pt x="1394" y="769"/>
                      <a:pt x="1394" y="716"/>
                    </a:cubicBezTo>
                    <a:cubicBezTo>
                      <a:pt x="1367" y="690"/>
                      <a:pt x="1341" y="605"/>
                      <a:pt x="1289" y="552"/>
                    </a:cubicBezTo>
                    <a:cubicBezTo>
                      <a:pt x="1256" y="467"/>
                      <a:pt x="1177" y="414"/>
                      <a:pt x="1091" y="362"/>
                    </a:cubicBezTo>
                    <a:cubicBezTo>
                      <a:pt x="1039" y="329"/>
                      <a:pt x="986" y="302"/>
                      <a:pt x="927" y="276"/>
                    </a:cubicBezTo>
                    <a:cubicBezTo>
                      <a:pt x="875" y="276"/>
                      <a:pt x="848" y="250"/>
                      <a:pt x="796" y="250"/>
                    </a:cubicBezTo>
                    <a:cubicBezTo>
                      <a:pt x="737" y="224"/>
                      <a:pt x="684" y="224"/>
                      <a:pt x="632" y="197"/>
                    </a:cubicBezTo>
                    <a:cubicBezTo>
                      <a:pt x="599" y="197"/>
                      <a:pt x="546" y="165"/>
                      <a:pt x="494" y="165"/>
                    </a:cubicBezTo>
                    <a:cubicBezTo>
                      <a:pt x="408" y="138"/>
                      <a:pt x="329" y="112"/>
                      <a:pt x="244" y="86"/>
                    </a:cubicBezTo>
                    <a:cubicBezTo>
                      <a:pt x="191" y="59"/>
                      <a:pt x="106" y="33"/>
                      <a:pt x="8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71"/>
              <p:cNvSpPr/>
              <p:nvPr/>
            </p:nvSpPr>
            <p:spPr>
              <a:xfrm>
                <a:off x="2691075" y="2761950"/>
                <a:ext cx="20550" cy="23850"/>
              </a:xfrm>
              <a:custGeom>
                <a:rect b="b" l="l" r="r" t="t"/>
                <a:pathLst>
                  <a:path extrusionOk="0" h="954" w="822">
                    <a:moveTo>
                      <a:pt x="0" y="1"/>
                    </a:moveTo>
                    <a:lnTo>
                      <a:pt x="27" y="53"/>
                    </a:lnTo>
                    <a:cubicBezTo>
                      <a:pt x="27" y="80"/>
                      <a:pt x="53" y="132"/>
                      <a:pt x="79" y="191"/>
                    </a:cubicBezTo>
                    <a:cubicBezTo>
                      <a:pt x="106" y="218"/>
                      <a:pt x="132" y="297"/>
                      <a:pt x="191" y="356"/>
                    </a:cubicBezTo>
                    <a:lnTo>
                      <a:pt x="270" y="435"/>
                    </a:lnTo>
                    <a:cubicBezTo>
                      <a:pt x="296" y="461"/>
                      <a:pt x="329" y="494"/>
                      <a:pt x="329" y="520"/>
                    </a:cubicBezTo>
                    <a:cubicBezTo>
                      <a:pt x="355" y="546"/>
                      <a:pt x="382" y="573"/>
                      <a:pt x="408" y="599"/>
                    </a:cubicBezTo>
                    <a:cubicBezTo>
                      <a:pt x="434" y="625"/>
                      <a:pt x="460" y="658"/>
                      <a:pt x="493" y="684"/>
                    </a:cubicBezTo>
                    <a:cubicBezTo>
                      <a:pt x="546" y="737"/>
                      <a:pt x="598" y="789"/>
                      <a:pt x="658" y="822"/>
                    </a:cubicBezTo>
                    <a:cubicBezTo>
                      <a:pt x="710" y="875"/>
                      <a:pt x="736" y="901"/>
                      <a:pt x="763" y="901"/>
                    </a:cubicBezTo>
                    <a:cubicBezTo>
                      <a:pt x="789" y="927"/>
                      <a:pt x="822" y="954"/>
                      <a:pt x="822" y="954"/>
                    </a:cubicBezTo>
                    <a:cubicBezTo>
                      <a:pt x="822" y="954"/>
                      <a:pt x="789" y="927"/>
                      <a:pt x="789" y="901"/>
                    </a:cubicBezTo>
                    <a:cubicBezTo>
                      <a:pt x="763" y="875"/>
                      <a:pt x="763" y="822"/>
                      <a:pt x="710" y="763"/>
                    </a:cubicBezTo>
                    <a:cubicBezTo>
                      <a:pt x="684" y="711"/>
                      <a:pt x="658" y="658"/>
                      <a:pt x="598" y="599"/>
                    </a:cubicBezTo>
                    <a:lnTo>
                      <a:pt x="520" y="520"/>
                    </a:lnTo>
                    <a:cubicBezTo>
                      <a:pt x="520" y="494"/>
                      <a:pt x="493" y="461"/>
                      <a:pt x="460" y="408"/>
                    </a:cubicBezTo>
                    <a:cubicBezTo>
                      <a:pt x="434" y="382"/>
                      <a:pt x="408" y="356"/>
                      <a:pt x="382" y="329"/>
                    </a:cubicBezTo>
                    <a:cubicBezTo>
                      <a:pt x="355" y="297"/>
                      <a:pt x="329" y="270"/>
                      <a:pt x="296" y="244"/>
                    </a:cubicBezTo>
                    <a:cubicBezTo>
                      <a:pt x="244" y="218"/>
                      <a:pt x="191" y="165"/>
                      <a:pt x="132" y="106"/>
                    </a:cubicBezTo>
                    <a:cubicBezTo>
                      <a:pt x="106" y="80"/>
                      <a:pt x="53" y="53"/>
                      <a:pt x="27" y="27"/>
                    </a:cubicBez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33" name="Google Shape;4033;p71"/>
            <p:cNvGrpSpPr/>
            <p:nvPr/>
          </p:nvGrpSpPr>
          <p:grpSpPr>
            <a:xfrm flipH="1">
              <a:off x="6151784" y="1750905"/>
              <a:ext cx="2090993" cy="2386244"/>
              <a:chOff x="2587575" y="2614500"/>
              <a:chExt cx="327275" cy="373475"/>
            </a:xfrm>
          </p:grpSpPr>
          <p:sp>
            <p:nvSpPr>
              <p:cNvPr id="4034" name="Google Shape;4034;p71"/>
              <p:cNvSpPr/>
              <p:nvPr/>
            </p:nvSpPr>
            <p:spPr>
              <a:xfrm>
                <a:off x="2890175" y="2935775"/>
                <a:ext cx="19250" cy="48900"/>
              </a:xfrm>
              <a:custGeom>
                <a:rect b="b" l="l" r="r" t="t"/>
                <a:pathLst>
                  <a:path extrusionOk="0" h="1956" w="770">
                    <a:moveTo>
                      <a:pt x="165" y="0"/>
                    </a:moveTo>
                    <a:lnTo>
                      <a:pt x="165" y="26"/>
                    </a:lnTo>
                    <a:lnTo>
                      <a:pt x="329" y="191"/>
                    </a:lnTo>
                    <a:cubicBezTo>
                      <a:pt x="382" y="276"/>
                      <a:pt x="441" y="355"/>
                      <a:pt x="441" y="408"/>
                    </a:cubicBezTo>
                    <a:cubicBezTo>
                      <a:pt x="494" y="493"/>
                      <a:pt x="494" y="572"/>
                      <a:pt x="520" y="631"/>
                    </a:cubicBezTo>
                    <a:lnTo>
                      <a:pt x="520" y="710"/>
                    </a:lnTo>
                    <a:lnTo>
                      <a:pt x="520" y="736"/>
                    </a:lnTo>
                    <a:lnTo>
                      <a:pt x="520" y="822"/>
                    </a:lnTo>
                    <a:lnTo>
                      <a:pt x="520" y="874"/>
                    </a:lnTo>
                    <a:lnTo>
                      <a:pt x="520" y="900"/>
                    </a:lnTo>
                    <a:lnTo>
                      <a:pt x="546" y="900"/>
                    </a:lnTo>
                    <a:cubicBezTo>
                      <a:pt x="605" y="986"/>
                      <a:pt x="632" y="1098"/>
                      <a:pt x="632" y="1203"/>
                    </a:cubicBezTo>
                    <a:cubicBezTo>
                      <a:pt x="632" y="1341"/>
                      <a:pt x="605" y="1452"/>
                      <a:pt x="546" y="1531"/>
                    </a:cubicBezTo>
                    <a:cubicBezTo>
                      <a:pt x="520" y="1617"/>
                      <a:pt x="467" y="1696"/>
                      <a:pt x="382" y="1755"/>
                    </a:cubicBezTo>
                    <a:cubicBezTo>
                      <a:pt x="356" y="1781"/>
                      <a:pt x="356" y="1781"/>
                      <a:pt x="329" y="1807"/>
                    </a:cubicBezTo>
                    <a:cubicBezTo>
                      <a:pt x="250" y="1860"/>
                      <a:pt x="139" y="1919"/>
                      <a:pt x="1" y="1945"/>
                    </a:cubicBezTo>
                    <a:cubicBezTo>
                      <a:pt x="35" y="1952"/>
                      <a:pt x="69" y="1955"/>
                      <a:pt x="102" y="1955"/>
                    </a:cubicBezTo>
                    <a:cubicBezTo>
                      <a:pt x="205" y="1955"/>
                      <a:pt x="303" y="1924"/>
                      <a:pt x="382" y="1860"/>
                    </a:cubicBezTo>
                    <a:cubicBezTo>
                      <a:pt x="415" y="1834"/>
                      <a:pt x="467" y="1807"/>
                      <a:pt x="494" y="1781"/>
                    </a:cubicBezTo>
                    <a:cubicBezTo>
                      <a:pt x="579" y="1722"/>
                      <a:pt x="632" y="1669"/>
                      <a:pt x="658" y="1590"/>
                    </a:cubicBezTo>
                    <a:cubicBezTo>
                      <a:pt x="743" y="1479"/>
                      <a:pt x="770" y="1341"/>
                      <a:pt x="770" y="1203"/>
                    </a:cubicBezTo>
                    <a:cubicBezTo>
                      <a:pt x="770" y="1098"/>
                      <a:pt x="743" y="960"/>
                      <a:pt x="658" y="848"/>
                    </a:cubicBezTo>
                    <a:lnTo>
                      <a:pt x="658" y="736"/>
                    </a:lnTo>
                    <a:lnTo>
                      <a:pt x="658" y="684"/>
                    </a:lnTo>
                    <a:cubicBezTo>
                      <a:pt x="658" y="657"/>
                      <a:pt x="658" y="631"/>
                      <a:pt x="632" y="605"/>
                    </a:cubicBezTo>
                    <a:lnTo>
                      <a:pt x="632" y="546"/>
                    </a:lnTo>
                    <a:lnTo>
                      <a:pt x="605" y="493"/>
                    </a:lnTo>
                    <a:cubicBezTo>
                      <a:pt x="605" y="467"/>
                      <a:pt x="579" y="440"/>
                      <a:pt x="579" y="408"/>
                    </a:cubicBezTo>
                    <a:cubicBezTo>
                      <a:pt x="546" y="381"/>
                      <a:pt x="546" y="381"/>
                      <a:pt x="546" y="355"/>
                    </a:cubicBezTo>
                    <a:cubicBezTo>
                      <a:pt x="494" y="276"/>
                      <a:pt x="441" y="217"/>
                      <a:pt x="382" y="164"/>
                    </a:cubicBezTo>
                    <a:cubicBezTo>
                      <a:pt x="329" y="79"/>
                      <a:pt x="250" y="53"/>
                      <a:pt x="1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71"/>
              <p:cNvSpPr/>
              <p:nvPr/>
            </p:nvSpPr>
            <p:spPr>
              <a:xfrm>
                <a:off x="2839575" y="2857075"/>
                <a:ext cx="43075" cy="81500"/>
              </a:xfrm>
              <a:custGeom>
                <a:rect b="b" l="l" r="r" t="t"/>
                <a:pathLst>
                  <a:path extrusionOk="0" h="3260" w="1723">
                    <a:moveTo>
                      <a:pt x="1" y="1"/>
                    </a:moveTo>
                    <a:lnTo>
                      <a:pt x="106" y="244"/>
                    </a:lnTo>
                    <a:cubicBezTo>
                      <a:pt x="165" y="303"/>
                      <a:pt x="191" y="382"/>
                      <a:pt x="244" y="467"/>
                    </a:cubicBezTo>
                    <a:cubicBezTo>
                      <a:pt x="270" y="546"/>
                      <a:pt x="329" y="599"/>
                      <a:pt x="382" y="684"/>
                    </a:cubicBezTo>
                    <a:cubicBezTo>
                      <a:pt x="408" y="763"/>
                      <a:pt x="467" y="822"/>
                      <a:pt x="520" y="901"/>
                    </a:cubicBezTo>
                    <a:lnTo>
                      <a:pt x="658" y="1203"/>
                    </a:lnTo>
                    <a:lnTo>
                      <a:pt x="737" y="1341"/>
                    </a:lnTo>
                    <a:cubicBezTo>
                      <a:pt x="763" y="1394"/>
                      <a:pt x="763" y="1453"/>
                      <a:pt x="796" y="1479"/>
                    </a:cubicBezTo>
                    <a:lnTo>
                      <a:pt x="822" y="1505"/>
                    </a:lnTo>
                    <a:cubicBezTo>
                      <a:pt x="848" y="1584"/>
                      <a:pt x="901" y="1696"/>
                      <a:pt x="986" y="1808"/>
                    </a:cubicBezTo>
                    <a:lnTo>
                      <a:pt x="1013" y="1834"/>
                    </a:lnTo>
                    <a:cubicBezTo>
                      <a:pt x="1039" y="1913"/>
                      <a:pt x="1092" y="1998"/>
                      <a:pt x="1151" y="2077"/>
                    </a:cubicBezTo>
                    <a:cubicBezTo>
                      <a:pt x="1289" y="2327"/>
                      <a:pt x="1394" y="2491"/>
                      <a:pt x="1506" y="2655"/>
                    </a:cubicBezTo>
                    <a:cubicBezTo>
                      <a:pt x="1532" y="2682"/>
                      <a:pt x="1532" y="2708"/>
                      <a:pt x="1558" y="2734"/>
                    </a:cubicBezTo>
                    <a:cubicBezTo>
                      <a:pt x="1617" y="2820"/>
                      <a:pt x="1644" y="2872"/>
                      <a:pt x="1670" y="2958"/>
                    </a:cubicBezTo>
                    <a:cubicBezTo>
                      <a:pt x="1670" y="2984"/>
                      <a:pt x="1670" y="3036"/>
                      <a:pt x="1644" y="3096"/>
                    </a:cubicBezTo>
                    <a:cubicBezTo>
                      <a:pt x="1617" y="3148"/>
                      <a:pt x="1584" y="3201"/>
                      <a:pt x="1584" y="3260"/>
                    </a:cubicBezTo>
                    <a:lnTo>
                      <a:pt x="1617" y="3260"/>
                    </a:lnTo>
                    <a:cubicBezTo>
                      <a:pt x="1617" y="3201"/>
                      <a:pt x="1644" y="3174"/>
                      <a:pt x="1670" y="3122"/>
                    </a:cubicBezTo>
                    <a:cubicBezTo>
                      <a:pt x="1696" y="3036"/>
                      <a:pt x="1722" y="2984"/>
                      <a:pt x="1722" y="2931"/>
                    </a:cubicBezTo>
                    <a:cubicBezTo>
                      <a:pt x="1696" y="2898"/>
                      <a:pt x="1696" y="2820"/>
                      <a:pt x="1670" y="2767"/>
                    </a:cubicBezTo>
                    <a:lnTo>
                      <a:pt x="1617" y="2708"/>
                    </a:lnTo>
                    <a:lnTo>
                      <a:pt x="1558" y="2629"/>
                    </a:lnTo>
                    <a:cubicBezTo>
                      <a:pt x="1479" y="2465"/>
                      <a:pt x="1394" y="2327"/>
                      <a:pt x="1315" y="2163"/>
                    </a:cubicBezTo>
                    <a:lnTo>
                      <a:pt x="1230" y="2051"/>
                    </a:lnTo>
                    <a:cubicBezTo>
                      <a:pt x="1124" y="1860"/>
                      <a:pt x="1013" y="1670"/>
                      <a:pt x="901" y="1453"/>
                    </a:cubicBezTo>
                    <a:lnTo>
                      <a:pt x="875" y="1453"/>
                    </a:lnTo>
                    <a:cubicBezTo>
                      <a:pt x="875" y="1394"/>
                      <a:pt x="848" y="1341"/>
                      <a:pt x="822" y="1315"/>
                    </a:cubicBezTo>
                    <a:lnTo>
                      <a:pt x="737" y="1151"/>
                    </a:lnTo>
                    <a:lnTo>
                      <a:pt x="599" y="848"/>
                    </a:lnTo>
                    <a:cubicBezTo>
                      <a:pt x="546" y="796"/>
                      <a:pt x="494" y="710"/>
                      <a:pt x="435" y="631"/>
                    </a:cubicBezTo>
                    <a:lnTo>
                      <a:pt x="408" y="599"/>
                    </a:lnTo>
                    <a:cubicBezTo>
                      <a:pt x="382" y="546"/>
                      <a:pt x="329" y="493"/>
                      <a:pt x="303" y="434"/>
                    </a:cubicBezTo>
                    <a:cubicBezTo>
                      <a:pt x="244" y="355"/>
                      <a:pt x="218" y="303"/>
                      <a:pt x="165" y="217"/>
                    </a:cubicBezTo>
                    <a:cubicBezTo>
                      <a:pt x="106" y="139"/>
                      <a:pt x="53" y="53"/>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71"/>
              <p:cNvSpPr/>
              <p:nvPr/>
            </p:nvSpPr>
            <p:spPr>
              <a:xfrm>
                <a:off x="2595125" y="2622325"/>
                <a:ext cx="202750" cy="230025"/>
              </a:xfrm>
              <a:custGeom>
                <a:rect b="b" l="l" r="r" t="t"/>
                <a:pathLst>
                  <a:path extrusionOk="0" h="9201" w="8110">
                    <a:moveTo>
                      <a:pt x="1210" y="1643"/>
                    </a:moveTo>
                    <a:cubicBezTo>
                      <a:pt x="1289" y="1669"/>
                      <a:pt x="1374" y="1669"/>
                      <a:pt x="1453" y="1696"/>
                    </a:cubicBezTo>
                    <a:cubicBezTo>
                      <a:pt x="1506" y="1696"/>
                      <a:pt x="1538" y="1722"/>
                      <a:pt x="1591" y="1722"/>
                    </a:cubicBezTo>
                    <a:cubicBezTo>
                      <a:pt x="1591" y="1748"/>
                      <a:pt x="1591" y="1748"/>
                      <a:pt x="1617" y="1748"/>
                    </a:cubicBezTo>
                    <a:lnTo>
                      <a:pt x="1341" y="1748"/>
                    </a:lnTo>
                    <a:cubicBezTo>
                      <a:pt x="1315" y="1748"/>
                      <a:pt x="1262" y="1775"/>
                      <a:pt x="1210" y="1775"/>
                    </a:cubicBezTo>
                    <a:lnTo>
                      <a:pt x="1151" y="1775"/>
                    </a:lnTo>
                    <a:cubicBezTo>
                      <a:pt x="1125" y="1775"/>
                      <a:pt x="1125" y="1775"/>
                      <a:pt x="1098" y="1807"/>
                    </a:cubicBezTo>
                    <a:cubicBezTo>
                      <a:pt x="1072" y="1807"/>
                      <a:pt x="1072" y="1807"/>
                      <a:pt x="1046" y="1834"/>
                    </a:cubicBezTo>
                    <a:cubicBezTo>
                      <a:pt x="1013" y="1834"/>
                      <a:pt x="1013" y="1860"/>
                      <a:pt x="1013" y="1860"/>
                    </a:cubicBezTo>
                    <a:lnTo>
                      <a:pt x="908" y="1939"/>
                    </a:lnTo>
                    <a:cubicBezTo>
                      <a:pt x="849" y="1998"/>
                      <a:pt x="822" y="2024"/>
                      <a:pt x="796" y="2051"/>
                    </a:cubicBezTo>
                    <a:cubicBezTo>
                      <a:pt x="743" y="2103"/>
                      <a:pt x="684" y="2162"/>
                      <a:pt x="632" y="2189"/>
                    </a:cubicBezTo>
                    <a:lnTo>
                      <a:pt x="632" y="2215"/>
                    </a:lnTo>
                    <a:cubicBezTo>
                      <a:pt x="579" y="2241"/>
                      <a:pt x="553" y="2300"/>
                      <a:pt x="520" y="2327"/>
                    </a:cubicBezTo>
                    <a:lnTo>
                      <a:pt x="494" y="2327"/>
                    </a:lnTo>
                    <a:lnTo>
                      <a:pt x="494" y="2300"/>
                    </a:lnTo>
                    <a:cubicBezTo>
                      <a:pt x="520" y="2267"/>
                      <a:pt x="553" y="2215"/>
                      <a:pt x="579" y="2162"/>
                    </a:cubicBezTo>
                    <a:cubicBezTo>
                      <a:pt x="605" y="2103"/>
                      <a:pt x="658" y="2024"/>
                      <a:pt x="717" y="1972"/>
                    </a:cubicBezTo>
                    <a:cubicBezTo>
                      <a:pt x="743" y="1939"/>
                      <a:pt x="770" y="1886"/>
                      <a:pt x="822" y="1860"/>
                    </a:cubicBezTo>
                    <a:lnTo>
                      <a:pt x="908" y="1775"/>
                    </a:lnTo>
                    <a:lnTo>
                      <a:pt x="934" y="1748"/>
                    </a:lnTo>
                    <a:cubicBezTo>
                      <a:pt x="960" y="1722"/>
                      <a:pt x="987" y="1696"/>
                      <a:pt x="1046" y="1669"/>
                    </a:cubicBezTo>
                    <a:cubicBezTo>
                      <a:pt x="1072" y="1669"/>
                      <a:pt x="1098" y="1669"/>
                      <a:pt x="1125" y="1643"/>
                    </a:cubicBezTo>
                    <a:close/>
                    <a:moveTo>
                      <a:pt x="2741" y="1255"/>
                    </a:moveTo>
                    <a:cubicBezTo>
                      <a:pt x="2767" y="1315"/>
                      <a:pt x="2794" y="1393"/>
                      <a:pt x="2820" y="1479"/>
                    </a:cubicBezTo>
                    <a:lnTo>
                      <a:pt x="2820" y="1775"/>
                    </a:lnTo>
                    <a:cubicBezTo>
                      <a:pt x="2794" y="1834"/>
                      <a:pt x="2794" y="1886"/>
                      <a:pt x="2767" y="1939"/>
                    </a:cubicBezTo>
                    <a:cubicBezTo>
                      <a:pt x="2767" y="1998"/>
                      <a:pt x="2741" y="2051"/>
                      <a:pt x="2715" y="2103"/>
                    </a:cubicBezTo>
                    <a:cubicBezTo>
                      <a:pt x="2688" y="2162"/>
                      <a:pt x="2656" y="2215"/>
                      <a:pt x="2629" y="2267"/>
                    </a:cubicBezTo>
                    <a:cubicBezTo>
                      <a:pt x="2603" y="2327"/>
                      <a:pt x="2577" y="2353"/>
                      <a:pt x="2550" y="2405"/>
                    </a:cubicBezTo>
                    <a:cubicBezTo>
                      <a:pt x="2491" y="2491"/>
                      <a:pt x="2439" y="2570"/>
                      <a:pt x="2386" y="2655"/>
                    </a:cubicBezTo>
                    <a:cubicBezTo>
                      <a:pt x="2360" y="2708"/>
                      <a:pt x="2327" y="2734"/>
                      <a:pt x="2301" y="2793"/>
                    </a:cubicBezTo>
                    <a:cubicBezTo>
                      <a:pt x="2274" y="2793"/>
                      <a:pt x="2274" y="2819"/>
                      <a:pt x="2248" y="2819"/>
                    </a:cubicBezTo>
                    <a:cubicBezTo>
                      <a:pt x="2248" y="2793"/>
                      <a:pt x="2274" y="2793"/>
                      <a:pt x="2274" y="2760"/>
                    </a:cubicBezTo>
                    <a:cubicBezTo>
                      <a:pt x="2274" y="2734"/>
                      <a:pt x="2301" y="2681"/>
                      <a:pt x="2327" y="2629"/>
                    </a:cubicBezTo>
                    <a:cubicBezTo>
                      <a:pt x="2360" y="2543"/>
                      <a:pt x="2386" y="2464"/>
                      <a:pt x="2465" y="2353"/>
                    </a:cubicBezTo>
                    <a:cubicBezTo>
                      <a:pt x="2491" y="2300"/>
                      <a:pt x="2491" y="2241"/>
                      <a:pt x="2524" y="2215"/>
                    </a:cubicBezTo>
                    <a:cubicBezTo>
                      <a:pt x="2550" y="2162"/>
                      <a:pt x="2577" y="2103"/>
                      <a:pt x="2603" y="2051"/>
                    </a:cubicBezTo>
                    <a:cubicBezTo>
                      <a:pt x="2629" y="1998"/>
                      <a:pt x="2629" y="1939"/>
                      <a:pt x="2656" y="1913"/>
                    </a:cubicBezTo>
                    <a:lnTo>
                      <a:pt x="2656" y="1860"/>
                    </a:lnTo>
                    <a:cubicBezTo>
                      <a:pt x="2688" y="1834"/>
                      <a:pt x="2688" y="1807"/>
                      <a:pt x="2715" y="1748"/>
                    </a:cubicBezTo>
                    <a:cubicBezTo>
                      <a:pt x="2715" y="1669"/>
                      <a:pt x="2741" y="1558"/>
                      <a:pt x="2741" y="1479"/>
                    </a:cubicBezTo>
                    <a:lnTo>
                      <a:pt x="2741" y="1255"/>
                    </a:lnTo>
                    <a:close/>
                    <a:moveTo>
                      <a:pt x="251" y="2517"/>
                    </a:moveTo>
                    <a:lnTo>
                      <a:pt x="251" y="2681"/>
                    </a:lnTo>
                    <a:cubicBezTo>
                      <a:pt x="251" y="2760"/>
                      <a:pt x="277" y="2846"/>
                      <a:pt x="303" y="2898"/>
                    </a:cubicBezTo>
                    <a:cubicBezTo>
                      <a:pt x="303" y="2957"/>
                      <a:pt x="329" y="2984"/>
                      <a:pt x="356" y="3010"/>
                    </a:cubicBezTo>
                    <a:cubicBezTo>
                      <a:pt x="389" y="3062"/>
                      <a:pt x="415" y="3089"/>
                      <a:pt x="441" y="3122"/>
                    </a:cubicBezTo>
                    <a:cubicBezTo>
                      <a:pt x="467" y="3148"/>
                      <a:pt x="494" y="3174"/>
                      <a:pt x="553" y="3200"/>
                    </a:cubicBezTo>
                    <a:cubicBezTo>
                      <a:pt x="579" y="3200"/>
                      <a:pt x="605" y="3227"/>
                      <a:pt x="658" y="3227"/>
                    </a:cubicBezTo>
                    <a:cubicBezTo>
                      <a:pt x="684" y="3253"/>
                      <a:pt x="717" y="3253"/>
                      <a:pt x="743" y="3253"/>
                    </a:cubicBezTo>
                    <a:cubicBezTo>
                      <a:pt x="796" y="3286"/>
                      <a:pt x="849" y="3286"/>
                      <a:pt x="908" y="3312"/>
                    </a:cubicBezTo>
                    <a:cubicBezTo>
                      <a:pt x="960" y="3338"/>
                      <a:pt x="1013" y="3391"/>
                      <a:pt x="1046" y="3417"/>
                    </a:cubicBezTo>
                    <a:lnTo>
                      <a:pt x="1046" y="3450"/>
                    </a:lnTo>
                    <a:cubicBezTo>
                      <a:pt x="987" y="3417"/>
                      <a:pt x="934" y="3391"/>
                      <a:pt x="881" y="3391"/>
                    </a:cubicBezTo>
                    <a:cubicBezTo>
                      <a:pt x="849" y="3365"/>
                      <a:pt x="796" y="3365"/>
                      <a:pt x="770" y="3365"/>
                    </a:cubicBezTo>
                    <a:lnTo>
                      <a:pt x="632" y="3365"/>
                    </a:lnTo>
                    <a:cubicBezTo>
                      <a:pt x="579" y="3338"/>
                      <a:pt x="520" y="3338"/>
                      <a:pt x="494" y="3312"/>
                    </a:cubicBezTo>
                    <a:cubicBezTo>
                      <a:pt x="441" y="3286"/>
                      <a:pt x="389" y="3253"/>
                      <a:pt x="356" y="3200"/>
                    </a:cubicBezTo>
                    <a:cubicBezTo>
                      <a:pt x="303" y="3174"/>
                      <a:pt x="277" y="3148"/>
                      <a:pt x="251" y="3089"/>
                    </a:cubicBezTo>
                    <a:cubicBezTo>
                      <a:pt x="224" y="3062"/>
                      <a:pt x="191" y="3010"/>
                      <a:pt x="191" y="2957"/>
                    </a:cubicBezTo>
                    <a:cubicBezTo>
                      <a:pt x="165" y="2872"/>
                      <a:pt x="165" y="2760"/>
                      <a:pt x="165" y="2681"/>
                    </a:cubicBezTo>
                    <a:cubicBezTo>
                      <a:pt x="191" y="2596"/>
                      <a:pt x="224" y="2543"/>
                      <a:pt x="251" y="2517"/>
                    </a:cubicBezTo>
                    <a:close/>
                    <a:moveTo>
                      <a:pt x="1315" y="3746"/>
                    </a:moveTo>
                    <a:cubicBezTo>
                      <a:pt x="1315" y="3779"/>
                      <a:pt x="1341" y="3779"/>
                      <a:pt x="1341" y="3779"/>
                    </a:cubicBezTo>
                    <a:cubicBezTo>
                      <a:pt x="1315" y="3779"/>
                      <a:pt x="1315" y="3779"/>
                      <a:pt x="1315" y="3746"/>
                    </a:cubicBezTo>
                    <a:close/>
                    <a:moveTo>
                      <a:pt x="3970" y="4272"/>
                    </a:moveTo>
                    <a:cubicBezTo>
                      <a:pt x="4003" y="4272"/>
                      <a:pt x="4029" y="4298"/>
                      <a:pt x="4055" y="4298"/>
                    </a:cubicBezTo>
                    <a:cubicBezTo>
                      <a:pt x="4082" y="4324"/>
                      <a:pt x="4108" y="4350"/>
                      <a:pt x="4134" y="4377"/>
                    </a:cubicBezTo>
                    <a:lnTo>
                      <a:pt x="4220" y="4403"/>
                    </a:lnTo>
                    <a:lnTo>
                      <a:pt x="4272" y="4462"/>
                    </a:lnTo>
                    <a:lnTo>
                      <a:pt x="4331" y="4515"/>
                    </a:lnTo>
                    <a:lnTo>
                      <a:pt x="4358" y="4541"/>
                    </a:lnTo>
                    <a:lnTo>
                      <a:pt x="4358" y="4567"/>
                    </a:lnTo>
                    <a:cubicBezTo>
                      <a:pt x="4410" y="4600"/>
                      <a:pt x="4436" y="4626"/>
                      <a:pt x="4436" y="4653"/>
                    </a:cubicBezTo>
                    <a:cubicBezTo>
                      <a:pt x="4463" y="4679"/>
                      <a:pt x="4463" y="4705"/>
                      <a:pt x="4496" y="4705"/>
                    </a:cubicBezTo>
                    <a:lnTo>
                      <a:pt x="4496" y="4732"/>
                    </a:lnTo>
                    <a:lnTo>
                      <a:pt x="4463" y="4732"/>
                    </a:lnTo>
                    <a:cubicBezTo>
                      <a:pt x="4436" y="4732"/>
                      <a:pt x="4436" y="4732"/>
                      <a:pt x="4410" y="4705"/>
                    </a:cubicBezTo>
                    <a:cubicBezTo>
                      <a:pt x="4384" y="4679"/>
                      <a:pt x="4331" y="4679"/>
                      <a:pt x="4298" y="4653"/>
                    </a:cubicBezTo>
                    <a:cubicBezTo>
                      <a:pt x="4272" y="4653"/>
                      <a:pt x="4272" y="4626"/>
                      <a:pt x="4272" y="4626"/>
                    </a:cubicBezTo>
                    <a:cubicBezTo>
                      <a:pt x="4272" y="4626"/>
                      <a:pt x="4246" y="4626"/>
                      <a:pt x="4246" y="4600"/>
                    </a:cubicBezTo>
                    <a:lnTo>
                      <a:pt x="4167" y="4567"/>
                    </a:lnTo>
                    <a:lnTo>
                      <a:pt x="4134" y="4515"/>
                    </a:lnTo>
                    <a:lnTo>
                      <a:pt x="4082" y="4462"/>
                    </a:lnTo>
                    <a:cubicBezTo>
                      <a:pt x="4055" y="4403"/>
                      <a:pt x="4029" y="4377"/>
                      <a:pt x="4003" y="4350"/>
                    </a:cubicBezTo>
                    <a:cubicBezTo>
                      <a:pt x="3970" y="4324"/>
                      <a:pt x="3970" y="4298"/>
                      <a:pt x="3970" y="4298"/>
                    </a:cubicBezTo>
                    <a:cubicBezTo>
                      <a:pt x="3944" y="4298"/>
                      <a:pt x="3944" y="4272"/>
                      <a:pt x="3944" y="4272"/>
                    </a:cubicBezTo>
                    <a:close/>
                    <a:moveTo>
                      <a:pt x="1341" y="3779"/>
                    </a:moveTo>
                    <a:lnTo>
                      <a:pt x="1341" y="3779"/>
                    </a:lnTo>
                    <a:cubicBezTo>
                      <a:pt x="1374" y="3805"/>
                      <a:pt x="1400" y="3858"/>
                      <a:pt x="1479" y="3943"/>
                    </a:cubicBezTo>
                    <a:lnTo>
                      <a:pt x="1479" y="3969"/>
                    </a:lnTo>
                    <a:cubicBezTo>
                      <a:pt x="1506" y="3996"/>
                      <a:pt x="1538" y="4022"/>
                      <a:pt x="1538" y="4048"/>
                    </a:cubicBezTo>
                    <a:cubicBezTo>
                      <a:pt x="1565" y="4074"/>
                      <a:pt x="1617" y="4107"/>
                      <a:pt x="1644" y="4160"/>
                    </a:cubicBezTo>
                    <a:cubicBezTo>
                      <a:pt x="1670" y="4186"/>
                      <a:pt x="1703" y="4186"/>
                      <a:pt x="1729" y="4212"/>
                    </a:cubicBezTo>
                    <a:cubicBezTo>
                      <a:pt x="1755" y="4239"/>
                      <a:pt x="1755" y="4239"/>
                      <a:pt x="1782" y="4239"/>
                    </a:cubicBezTo>
                    <a:lnTo>
                      <a:pt x="1893" y="4350"/>
                    </a:lnTo>
                    <a:lnTo>
                      <a:pt x="2031" y="4462"/>
                    </a:lnTo>
                    <a:lnTo>
                      <a:pt x="2163" y="4567"/>
                    </a:lnTo>
                    <a:cubicBezTo>
                      <a:pt x="2248" y="4626"/>
                      <a:pt x="2327" y="4705"/>
                      <a:pt x="2386" y="4764"/>
                    </a:cubicBezTo>
                    <a:cubicBezTo>
                      <a:pt x="2412" y="4791"/>
                      <a:pt x="2465" y="4843"/>
                      <a:pt x="2491" y="4870"/>
                    </a:cubicBezTo>
                    <a:lnTo>
                      <a:pt x="2524" y="4896"/>
                    </a:lnTo>
                    <a:cubicBezTo>
                      <a:pt x="2524" y="4896"/>
                      <a:pt x="2491" y="4896"/>
                      <a:pt x="2465" y="4870"/>
                    </a:cubicBezTo>
                    <a:cubicBezTo>
                      <a:pt x="2439" y="4870"/>
                      <a:pt x="2386" y="4843"/>
                      <a:pt x="2327" y="4817"/>
                    </a:cubicBezTo>
                    <a:cubicBezTo>
                      <a:pt x="2274" y="4764"/>
                      <a:pt x="2196" y="4705"/>
                      <a:pt x="2084" y="4653"/>
                    </a:cubicBezTo>
                    <a:lnTo>
                      <a:pt x="1972" y="4567"/>
                    </a:lnTo>
                    <a:lnTo>
                      <a:pt x="1834" y="4462"/>
                    </a:lnTo>
                    <a:lnTo>
                      <a:pt x="1703" y="4350"/>
                    </a:lnTo>
                    <a:cubicBezTo>
                      <a:pt x="1644" y="4324"/>
                      <a:pt x="1617" y="4272"/>
                      <a:pt x="1565" y="4239"/>
                    </a:cubicBezTo>
                    <a:cubicBezTo>
                      <a:pt x="1538" y="4186"/>
                      <a:pt x="1479" y="4134"/>
                      <a:pt x="1479" y="4107"/>
                    </a:cubicBezTo>
                    <a:cubicBezTo>
                      <a:pt x="1453" y="4048"/>
                      <a:pt x="1427" y="4022"/>
                      <a:pt x="1400" y="3969"/>
                    </a:cubicBezTo>
                    <a:lnTo>
                      <a:pt x="1400" y="3910"/>
                    </a:lnTo>
                    <a:cubicBezTo>
                      <a:pt x="1374" y="3858"/>
                      <a:pt x="1341" y="3805"/>
                      <a:pt x="1341" y="3779"/>
                    </a:cubicBezTo>
                    <a:close/>
                    <a:moveTo>
                      <a:pt x="2524" y="4896"/>
                    </a:moveTo>
                    <a:lnTo>
                      <a:pt x="2550" y="4929"/>
                    </a:lnTo>
                    <a:cubicBezTo>
                      <a:pt x="2550" y="4929"/>
                      <a:pt x="2524" y="4929"/>
                      <a:pt x="2524" y="4896"/>
                    </a:cubicBezTo>
                    <a:close/>
                    <a:moveTo>
                      <a:pt x="2767" y="3943"/>
                    </a:moveTo>
                    <a:lnTo>
                      <a:pt x="2794" y="3969"/>
                    </a:lnTo>
                    <a:cubicBezTo>
                      <a:pt x="2820" y="3969"/>
                      <a:pt x="2853" y="3996"/>
                      <a:pt x="2879" y="3996"/>
                    </a:cubicBezTo>
                    <a:cubicBezTo>
                      <a:pt x="2905" y="4022"/>
                      <a:pt x="2932" y="4048"/>
                      <a:pt x="2984" y="4074"/>
                    </a:cubicBezTo>
                    <a:cubicBezTo>
                      <a:pt x="3070" y="4134"/>
                      <a:pt x="3148" y="4186"/>
                      <a:pt x="3234" y="4239"/>
                    </a:cubicBezTo>
                    <a:cubicBezTo>
                      <a:pt x="3234" y="4272"/>
                      <a:pt x="3260" y="4272"/>
                      <a:pt x="3260" y="4298"/>
                    </a:cubicBezTo>
                    <a:cubicBezTo>
                      <a:pt x="3313" y="4324"/>
                      <a:pt x="3346" y="4324"/>
                      <a:pt x="3372" y="4350"/>
                    </a:cubicBezTo>
                    <a:lnTo>
                      <a:pt x="3510" y="4462"/>
                    </a:lnTo>
                    <a:lnTo>
                      <a:pt x="3641" y="4567"/>
                    </a:lnTo>
                    <a:lnTo>
                      <a:pt x="3779" y="4705"/>
                    </a:lnTo>
                    <a:cubicBezTo>
                      <a:pt x="3865" y="4791"/>
                      <a:pt x="3917" y="4843"/>
                      <a:pt x="3970" y="4929"/>
                    </a:cubicBezTo>
                    <a:cubicBezTo>
                      <a:pt x="4003" y="4955"/>
                      <a:pt x="4029" y="4981"/>
                      <a:pt x="4055" y="5008"/>
                    </a:cubicBezTo>
                    <a:cubicBezTo>
                      <a:pt x="4082" y="5034"/>
                      <a:pt x="4108" y="5060"/>
                      <a:pt x="4108" y="5093"/>
                    </a:cubicBezTo>
                    <a:cubicBezTo>
                      <a:pt x="4082" y="5093"/>
                      <a:pt x="4055" y="5060"/>
                      <a:pt x="4029" y="5034"/>
                    </a:cubicBezTo>
                    <a:lnTo>
                      <a:pt x="3944" y="4955"/>
                    </a:lnTo>
                    <a:lnTo>
                      <a:pt x="3700" y="4791"/>
                    </a:lnTo>
                    <a:lnTo>
                      <a:pt x="3562" y="4679"/>
                    </a:lnTo>
                    <a:lnTo>
                      <a:pt x="3424" y="4567"/>
                    </a:lnTo>
                    <a:lnTo>
                      <a:pt x="3286" y="4462"/>
                    </a:lnTo>
                    <a:cubicBezTo>
                      <a:pt x="3260" y="4436"/>
                      <a:pt x="3234" y="4403"/>
                      <a:pt x="3208" y="4377"/>
                    </a:cubicBezTo>
                    <a:cubicBezTo>
                      <a:pt x="3181" y="4377"/>
                      <a:pt x="3181" y="4350"/>
                      <a:pt x="3148" y="4350"/>
                    </a:cubicBezTo>
                    <a:cubicBezTo>
                      <a:pt x="3070" y="4272"/>
                      <a:pt x="2984" y="4186"/>
                      <a:pt x="2932" y="4134"/>
                    </a:cubicBezTo>
                    <a:cubicBezTo>
                      <a:pt x="2879" y="4074"/>
                      <a:pt x="2853" y="4048"/>
                      <a:pt x="2820" y="3996"/>
                    </a:cubicBezTo>
                    <a:cubicBezTo>
                      <a:pt x="2794" y="3996"/>
                      <a:pt x="2794" y="3969"/>
                      <a:pt x="2794" y="3969"/>
                    </a:cubicBezTo>
                    <a:cubicBezTo>
                      <a:pt x="2794" y="3969"/>
                      <a:pt x="2767" y="3969"/>
                      <a:pt x="2767" y="3943"/>
                    </a:cubicBezTo>
                    <a:close/>
                    <a:moveTo>
                      <a:pt x="4108" y="5093"/>
                    </a:moveTo>
                    <a:lnTo>
                      <a:pt x="4134" y="5119"/>
                    </a:lnTo>
                    <a:cubicBezTo>
                      <a:pt x="4108" y="5119"/>
                      <a:pt x="4108" y="5093"/>
                      <a:pt x="4108" y="5093"/>
                    </a:cubicBezTo>
                    <a:close/>
                    <a:moveTo>
                      <a:pt x="4548" y="5448"/>
                    </a:moveTo>
                    <a:lnTo>
                      <a:pt x="4574" y="5474"/>
                    </a:lnTo>
                    <a:cubicBezTo>
                      <a:pt x="4601" y="5474"/>
                      <a:pt x="4601" y="5474"/>
                      <a:pt x="4627" y="5500"/>
                    </a:cubicBezTo>
                    <a:cubicBezTo>
                      <a:pt x="4660" y="5500"/>
                      <a:pt x="4686" y="5527"/>
                      <a:pt x="4712" y="5527"/>
                    </a:cubicBezTo>
                    <a:cubicBezTo>
                      <a:pt x="4739" y="5553"/>
                      <a:pt x="4765" y="5553"/>
                      <a:pt x="4791" y="5553"/>
                    </a:cubicBezTo>
                    <a:cubicBezTo>
                      <a:pt x="4850" y="5586"/>
                      <a:pt x="4877" y="5612"/>
                      <a:pt x="4929" y="5638"/>
                    </a:cubicBezTo>
                    <a:lnTo>
                      <a:pt x="4988" y="5638"/>
                    </a:lnTo>
                    <a:lnTo>
                      <a:pt x="5015" y="5665"/>
                    </a:lnTo>
                    <a:lnTo>
                      <a:pt x="5284" y="5665"/>
                    </a:lnTo>
                    <a:cubicBezTo>
                      <a:pt x="5317" y="5638"/>
                      <a:pt x="5343" y="5638"/>
                      <a:pt x="5370" y="5638"/>
                    </a:cubicBezTo>
                    <a:lnTo>
                      <a:pt x="5422" y="5638"/>
                    </a:lnTo>
                    <a:cubicBezTo>
                      <a:pt x="5479" y="5638"/>
                      <a:pt x="5533" y="5627"/>
                      <a:pt x="5580" y="5627"/>
                    </a:cubicBezTo>
                    <a:cubicBezTo>
                      <a:pt x="5604" y="5627"/>
                      <a:pt x="5626" y="5630"/>
                      <a:pt x="5646" y="5638"/>
                    </a:cubicBezTo>
                    <a:cubicBezTo>
                      <a:pt x="5724" y="5638"/>
                      <a:pt x="5777" y="5665"/>
                      <a:pt x="5810" y="5665"/>
                    </a:cubicBezTo>
                    <a:cubicBezTo>
                      <a:pt x="5777" y="5665"/>
                      <a:pt x="5724" y="5691"/>
                      <a:pt x="5672" y="5691"/>
                    </a:cubicBezTo>
                    <a:cubicBezTo>
                      <a:pt x="5613" y="5691"/>
                      <a:pt x="5560" y="5717"/>
                      <a:pt x="5508" y="5717"/>
                    </a:cubicBezTo>
                    <a:cubicBezTo>
                      <a:pt x="5481" y="5750"/>
                      <a:pt x="5448" y="5750"/>
                      <a:pt x="5448" y="5750"/>
                    </a:cubicBezTo>
                    <a:lnTo>
                      <a:pt x="5396" y="5750"/>
                    </a:lnTo>
                    <a:cubicBezTo>
                      <a:pt x="5370" y="5776"/>
                      <a:pt x="5343" y="5776"/>
                      <a:pt x="5317" y="5776"/>
                    </a:cubicBezTo>
                    <a:cubicBezTo>
                      <a:pt x="5258" y="5776"/>
                      <a:pt x="5232" y="5803"/>
                      <a:pt x="5179" y="5803"/>
                    </a:cubicBezTo>
                    <a:lnTo>
                      <a:pt x="5094" y="5803"/>
                    </a:lnTo>
                    <a:cubicBezTo>
                      <a:pt x="5067" y="5803"/>
                      <a:pt x="5041" y="5803"/>
                      <a:pt x="5015" y="5776"/>
                    </a:cubicBezTo>
                    <a:lnTo>
                      <a:pt x="4956" y="5776"/>
                    </a:lnTo>
                    <a:cubicBezTo>
                      <a:pt x="4929" y="5750"/>
                      <a:pt x="4903" y="5750"/>
                      <a:pt x="4877" y="5717"/>
                    </a:cubicBezTo>
                    <a:cubicBezTo>
                      <a:pt x="4791" y="5691"/>
                      <a:pt x="4739" y="5638"/>
                      <a:pt x="4686" y="5586"/>
                    </a:cubicBezTo>
                    <a:cubicBezTo>
                      <a:pt x="4660" y="5553"/>
                      <a:pt x="4627" y="5527"/>
                      <a:pt x="4601" y="5500"/>
                    </a:cubicBezTo>
                    <a:lnTo>
                      <a:pt x="4574" y="5474"/>
                    </a:lnTo>
                    <a:cubicBezTo>
                      <a:pt x="4574" y="5474"/>
                      <a:pt x="4548" y="5474"/>
                      <a:pt x="4548" y="5448"/>
                    </a:cubicBezTo>
                    <a:close/>
                    <a:moveTo>
                      <a:pt x="3865" y="5612"/>
                    </a:moveTo>
                    <a:cubicBezTo>
                      <a:pt x="3891" y="5638"/>
                      <a:pt x="3891" y="5638"/>
                      <a:pt x="3917" y="5665"/>
                    </a:cubicBezTo>
                    <a:cubicBezTo>
                      <a:pt x="3944" y="5665"/>
                      <a:pt x="3944" y="5691"/>
                      <a:pt x="3970" y="5717"/>
                    </a:cubicBezTo>
                    <a:cubicBezTo>
                      <a:pt x="4029" y="5750"/>
                      <a:pt x="4082" y="5803"/>
                      <a:pt x="4108" y="5855"/>
                    </a:cubicBezTo>
                    <a:cubicBezTo>
                      <a:pt x="4134" y="5855"/>
                      <a:pt x="4134" y="5855"/>
                      <a:pt x="4167" y="5882"/>
                    </a:cubicBezTo>
                    <a:cubicBezTo>
                      <a:pt x="4167" y="5882"/>
                      <a:pt x="4193" y="5914"/>
                      <a:pt x="4193" y="5941"/>
                    </a:cubicBezTo>
                    <a:lnTo>
                      <a:pt x="4272" y="6020"/>
                    </a:lnTo>
                    <a:lnTo>
                      <a:pt x="4358" y="6105"/>
                    </a:lnTo>
                    <a:lnTo>
                      <a:pt x="4436" y="6184"/>
                    </a:lnTo>
                    <a:cubicBezTo>
                      <a:pt x="4496" y="6243"/>
                      <a:pt x="4522" y="6296"/>
                      <a:pt x="4548" y="6348"/>
                    </a:cubicBezTo>
                    <a:cubicBezTo>
                      <a:pt x="4574" y="6407"/>
                      <a:pt x="4601" y="6434"/>
                      <a:pt x="4601" y="6460"/>
                    </a:cubicBezTo>
                    <a:lnTo>
                      <a:pt x="4601" y="6486"/>
                    </a:lnTo>
                    <a:cubicBezTo>
                      <a:pt x="4627" y="6486"/>
                      <a:pt x="4627" y="6486"/>
                      <a:pt x="4627" y="6512"/>
                    </a:cubicBezTo>
                    <a:cubicBezTo>
                      <a:pt x="4627" y="6486"/>
                      <a:pt x="4601" y="6486"/>
                      <a:pt x="4601" y="6486"/>
                    </a:cubicBezTo>
                    <a:lnTo>
                      <a:pt x="4574" y="6460"/>
                    </a:lnTo>
                    <a:cubicBezTo>
                      <a:pt x="4548" y="6434"/>
                      <a:pt x="4522" y="6434"/>
                      <a:pt x="4496" y="6407"/>
                    </a:cubicBezTo>
                    <a:cubicBezTo>
                      <a:pt x="4436" y="6348"/>
                      <a:pt x="4384" y="6322"/>
                      <a:pt x="4358" y="6269"/>
                    </a:cubicBezTo>
                    <a:lnTo>
                      <a:pt x="4272" y="6184"/>
                    </a:lnTo>
                    <a:lnTo>
                      <a:pt x="4193" y="6105"/>
                    </a:lnTo>
                    <a:lnTo>
                      <a:pt x="4108" y="6020"/>
                    </a:lnTo>
                    <a:cubicBezTo>
                      <a:pt x="4082" y="5993"/>
                      <a:pt x="4082" y="5967"/>
                      <a:pt x="4055" y="5967"/>
                    </a:cubicBezTo>
                    <a:cubicBezTo>
                      <a:pt x="4055" y="5941"/>
                      <a:pt x="4055" y="5941"/>
                      <a:pt x="4029" y="5941"/>
                    </a:cubicBezTo>
                    <a:cubicBezTo>
                      <a:pt x="4003" y="5855"/>
                      <a:pt x="3944" y="5803"/>
                      <a:pt x="3917" y="5750"/>
                    </a:cubicBezTo>
                    <a:cubicBezTo>
                      <a:pt x="3891" y="5717"/>
                      <a:pt x="3891" y="5691"/>
                      <a:pt x="3865" y="5638"/>
                    </a:cubicBezTo>
                    <a:lnTo>
                      <a:pt x="3865" y="5612"/>
                    </a:lnTo>
                    <a:close/>
                    <a:moveTo>
                      <a:pt x="5067" y="6867"/>
                    </a:moveTo>
                    <a:cubicBezTo>
                      <a:pt x="5067" y="6900"/>
                      <a:pt x="5067" y="6900"/>
                      <a:pt x="5094" y="6900"/>
                    </a:cubicBezTo>
                    <a:cubicBezTo>
                      <a:pt x="5094" y="6900"/>
                      <a:pt x="5153" y="6926"/>
                      <a:pt x="5179" y="6926"/>
                    </a:cubicBezTo>
                    <a:cubicBezTo>
                      <a:pt x="5205" y="6926"/>
                      <a:pt x="5232" y="6953"/>
                      <a:pt x="5258" y="6953"/>
                    </a:cubicBezTo>
                    <a:cubicBezTo>
                      <a:pt x="5343" y="6979"/>
                      <a:pt x="5422" y="7005"/>
                      <a:pt x="5508" y="7032"/>
                    </a:cubicBezTo>
                    <a:cubicBezTo>
                      <a:pt x="5560" y="7064"/>
                      <a:pt x="5613" y="7064"/>
                      <a:pt x="5646" y="7091"/>
                    </a:cubicBezTo>
                    <a:cubicBezTo>
                      <a:pt x="5698" y="7091"/>
                      <a:pt x="5724" y="7091"/>
                      <a:pt x="5810" y="7117"/>
                    </a:cubicBezTo>
                    <a:cubicBezTo>
                      <a:pt x="5862" y="7143"/>
                      <a:pt x="5889" y="7143"/>
                      <a:pt x="5941" y="7169"/>
                    </a:cubicBezTo>
                    <a:cubicBezTo>
                      <a:pt x="6000" y="7169"/>
                      <a:pt x="6053" y="7196"/>
                      <a:pt x="6079" y="7229"/>
                    </a:cubicBezTo>
                    <a:cubicBezTo>
                      <a:pt x="6165" y="7281"/>
                      <a:pt x="6243" y="7334"/>
                      <a:pt x="6303" y="7419"/>
                    </a:cubicBezTo>
                    <a:cubicBezTo>
                      <a:pt x="6329" y="7472"/>
                      <a:pt x="6355" y="7524"/>
                      <a:pt x="6381" y="7557"/>
                    </a:cubicBezTo>
                    <a:lnTo>
                      <a:pt x="6381" y="7583"/>
                    </a:lnTo>
                    <a:cubicBezTo>
                      <a:pt x="6355" y="7557"/>
                      <a:pt x="6303" y="7498"/>
                      <a:pt x="6243" y="7472"/>
                    </a:cubicBezTo>
                    <a:cubicBezTo>
                      <a:pt x="6191" y="7419"/>
                      <a:pt x="6138" y="7360"/>
                      <a:pt x="6053" y="7334"/>
                    </a:cubicBezTo>
                    <a:cubicBezTo>
                      <a:pt x="6000" y="7307"/>
                      <a:pt x="5974" y="7307"/>
                      <a:pt x="5941" y="7281"/>
                    </a:cubicBezTo>
                    <a:lnTo>
                      <a:pt x="5915" y="7281"/>
                    </a:lnTo>
                    <a:cubicBezTo>
                      <a:pt x="5862" y="7281"/>
                      <a:pt x="5810" y="7255"/>
                      <a:pt x="5777" y="7255"/>
                    </a:cubicBezTo>
                    <a:lnTo>
                      <a:pt x="5751" y="7255"/>
                    </a:lnTo>
                    <a:cubicBezTo>
                      <a:pt x="5698" y="7229"/>
                      <a:pt x="5646" y="7229"/>
                      <a:pt x="5613" y="7196"/>
                    </a:cubicBezTo>
                    <a:cubicBezTo>
                      <a:pt x="5560" y="7169"/>
                      <a:pt x="5508" y="7169"/>
                      <a:pt x="5481" y="7143"/>
                    </a:cubicBezTo>
                    <a:cubicBezTo>
                      <a:pt x="5396" y="7117"/>
                      <a:pt x="5317" y="7064"/>
                      <a:pt x="5232" y="7005"/>
                    </a:cubicBezTo>
                    <a:cubicBezTo>
                      <a:pt x="5179" y="6979"/>
                      <a:pt x="5120" y="6953"/>
                      <a:pt x="5094" y="6926"/>
                    </a:cubicBezTo>
                    <a:lnTo>
                      <a:pt x="5067" y="6900"/>
                    </a:lnTo>
                    <a:lnTo>
                      <a:pt x="5067" y="6867"/>
                    </a:lnTo>
                    <a:close/>
                    <a:moveTo>
                      <a:pt x="6381" y="7583"/>
                    </a:moveTo>
                    <a:cubicBezTo>
                      <a:pt x="6381" y="7584"/>
                      <a:pt x="6382" y="7610"/>
                      <a:pt x="6408" y="7610"/>
                    </a:cubicBezTo>
                    <a:cubicBezTo>
                      <a:pt x="6381" y="7610"/>
                      <a:pt x="6381" y="7610"/>
                      <a:pt x="6381" y="7583"/>
                    </a:cubicBezTo>
                    <a:close/>
                    <a:moveTo>
                      <a:pt x="3017" y="5362"/>
                    </a:moveTo>
                    <a:cubicBezTo>
                      <a:pt x="3148" y="5448"/>
                      <a:pt x="3260" y="5527"/>
                      <a:pt x="3372" y="5638"/>
                    </a:cubicBezTo>
                    <a:cubicBezTo>
                      <a:pt x="3398" y="5665"/>
                      <a:pt x="3424" y="5717"/>
                      <a:pt x="3477" y="5750"/>
                    </a:cubicBezTo>
                    <a:cubicBezTo>
                      <a:pt x="3477" y="5776"/>
                      <a:pt x="3510" y="5776"/>
                      <a:pt x="3510" y="5803"/>
                    </a:cubicBezTo>
                    <a:lnTo>
                      <a:pt x="3536" y="5829"/>
                    </a:lnTo>
                    <a:cubicBezTo>
                      <a:pt x="3562" y="5855"/>
                      <a:pt x="3562" y="5855"/>
                      <a:pt x="3589" y="5882"/>
                    </a:cubicBezTo>
                    <a:cubicBezTo>
                      <a:pt x="3641" y="5941"/>
                      <a:pt x="3700" y="6020"/>
                      <a:pt x="3779" y="6105"/>
                    </a:cubicBezTo>
                    <a:cubicBezTo>
                      <a:pt x="3891" y="6210"/>
                      <a:pt x="4003" y="6322"/>
                      <a:pt x="4082" y="6407"/>
                    </a:cubicBezTo>
                    <a:cubicBezTo>
                      <a:pt x="4298" y="6624"/>
                      <a:pt x="4496" y="6815"/>
                      <a:pt x="4686" y="7032"/>
                    </a:cubicBezTo>
                    <a:cubicBezTo>
                      <a:pt x="4712" y="7064"/>
                      <a:pt x="4712" y="7064"/>
                      <a:pt x="4739" y="7091"/>
                    </a:cubicBezTo>
                    <a:cubicBezTo>
                      <a:pt x="4765" y="7117"/>
                      <a:pt x="4765" y="7143"/>
                      <a:pt x="4791" y="7143"/>
                    </a:cubicBezTo>
                    <a:cubicBezTo>
                      <a:pt x="4824" y="7196"/>
                      <a:pt x="4877" y="7229"/>
                      <a:pt x="4903" y="7255"/>
                    </a:cubicBezTo>
                    <a:cubicBezTo>
                      <a:pt x="5015" y="7307"/>
                      <a:pt x="5094" y="7360"/>
                      <a:pt x="5179" y="7419"/>
                    </a:cubicBezTo>
                    <a:cubicBezTo>
                      <a:pt x="5317" y="7472"/>
                      <a:pt x="5481" y="7524"/>
                      <a:pt x="5613" y="7583"/>
                    </a:cubicBezTo>
                    <a:cubicBezTo>
                      <a:pt x="5672" y="7610"/>
                      <a:pt x="5724" y="7610"/>
                      <a:pt x="5777" y="7636"/>
                    </a:cubicBezTo>
                    <a:cubicBezTo>
                      <a:pt x="5836" y="7662"/>
                      <a:pt x="5889" y="7689"/>
                      <a:pt x="5941" y="7689"/>
                    </a:cubicBezTo>
                    <a:cubicBezTo>
                      <a:pt x="6000" y="7721"/>
                      <a:pt x="6027" y="7774"/>
                      <a:pt x="6079" y="7800"/>
                    </a:cubicBezTo>
                    <a:cubicBezTo>
                      <a:pt x="6165" y="7853"/>
                      <a:pt x="6243" y="7912"/>
                      <a:pt x="6329" y="7991"/>
                    </a:cubicBezTo>
                    <a:cubicBezTo>
                      <a:pt x="6434" y="8050"/>
                      <a:pt x="6519" y="8129"/>
                      <a:pt x="6572" y="8214"/>
                    </a:cubicBezTo>
                    <a:cubicBezTo>
                      <a:pt x="6493" y="8129"/>
                      <a:pt x="6408" y="8076"/>
                      <a:pt x="6329" y="8017"/>
                    </a:cubicBezTo>
                    <a:cubicBezTo>
                      <a:pt x="6217" y="7938"/>
                      <a:pt x="6138" y="7886"/>
                      <a:pt x="6053" y="7827"/>
                    </a:cubicBezTo>
                    <a:lnTo>
                      <a:pt x="6027" y="7827"/>
                    </a:lnTo>
                    <a:cubicBezTo>
                      <a:pt x="6000" y="7800"/>
                      <a:pt x="5941" y="7774"/>
                      <a:pt x="5915" y="7748"/>
                    </a:cubicBezTo>
                    <a:cubicBezTo>
                      <a:pt x="5862" y="7748"/>
                      <a:pt x="5810" y="7721"/>
                      <a:pt x="5751" y="7689"/>
                    </a:cubicBezTo>
                    <a:lnTo>
                      <a:pt x="5698" y="7662"/>
                    </a:lnTo>
                    <a:cubicBezTo>
                      <a:pt x="5508" y="7610"/>
                      <a:pt x="5317" y="7557"/>
                      <a:pt x="5153" y="7498"/>
                    </a:cubicBezTo>
                    <a:cubicBezTo>
                      <a:pt x="5041" y="7445"/>
                      <a:pt x="4956" y="7393"/>
                      <a:pt x="4850" y="7334"/>
                    </a:cubicBezTo>
                    <a:cubicBezTo>
                      <a:pt x="4824" y="7281"/>
                      <a:pt x="4765" y="7255"/>
                      <a:pt x="4739" y="7229"/>
                    </a:cubicBezTo>
                    <a:lnTo>
                      <a:pt x="4660" y="7143"/>
                    </a:lnTo>
                    <a:cubicBezTo>
                      <a:pt x="4660" y="7117"/>
                      <a:pt x="4627" y="7117"/>
                      <a:pt x="4627" y="7091"/>
                    </a:cubicBezTo>
                    <a:cubicBezTo>
                      <a:pt x="4522" y="6979"/>
                      <a:pt x="4384" y="6841"/>
                      <a:pt x="4272" y="6736"/>
                    </a:cubicBezTo>
                    <a:lnTo>
                      <a:pt x="4193" y="6624"/>
                    </a:lnTo>
                    <a:cubicBezTo>
                      <a:pt x="4134" y="6598"/>
                      <a:pt x="4108" y="6539"/>
                      <a:pt x="4082" y="6512"/>
                    </a:cubicBezTo>
                    <a:cubicBezTo>
                      <a:pt x="3970" y="6407"/>
                      <a:pt x="3865" y="6269"/>
                      <a:pt x="3753" y="6158"/>
                    </a:cubicBezTo>
                    <a:lnTo>
                      <a:pt x="3727" y="6131"/>
                    </a:lnTo>
                    <a:cubicBezTo>
                      <a:pt x="3674" y="6046"/>
                      <a:pt x="3589" y="5993"/>
                      <a:pt x="3536" y="5914"/>
                    </a:cubicBezTo>
                    <a:cubicBezTo>
                      <a:pt x="3536" y="5882"/>
                      <a:pt x="3510" y="5882"/>
                      <a:pt x="3510" y="5855"/>
                    </a:cubicBezTo>
                    <a:lnTo>
                      <a:pt x="3477" y="5829"/>
                    </a:lnTo>
                    <a:cubicBezTo>
                      <a:pt x="3451" y="5803"/>
                      <a:pt x="3451" y="5803"/>
                      <a:pt x="3451" y="5776"/>
                    </a:cubicBezTo>
                    <a:cubicBezTo>
                      <a:pt x="3398" y="5750"/>
                      <a:pt x="3372" y="5691"/>
                      <a:pt x="3346" y="5665"/>
                    </a:cubicBezTo>
                    <a:cubicBezTo>
                      <a:pt x="3234" y="5553"/>
                      <a:pt x="3122" y="5448"/>
                      <a:pt x="3017" y="5362"/>
                    </a:cubicBezTo>
                    <a:close/>
                    <a:moveTo>
                      <a:pt x="2327" y="0"/>
                    </a:moveTo>
                    <a:cubicBezTo>
                      <a:pt x="2301" y="27"/>
                      <a:pt x="2274" y="27"/>
                      <a:pt x="2248" y="53"/>
                    </a:cubicBezTo>
                    <a:cubicBezTo>
                      <a:pt x="2222" y="53"/>
                      <a:pt x="2196" y="79"/>
                      <a:pt x="2163" y="105"/>
                    </a:cubicBezTo>
                    <a:cubicBezTo>
                      <a:pt x="2058" y="191"/>
                      <a:pt x="1998" y="296"/>
                      <a:pt x="1972" y="434"/>
                    </a:cubicBezTo>
                    <a:cubicBezTo>
                      <a:pt x="1998" y="736"/>
                      <a:pt x="1998" y="1065"/>
                      <a:pt x="1972" y="1393"/>
                    </a:cubicBezTo>
                    <a:cubicBezTo>
                      <a:pt x="1946" y="1177"/>
                      <a:pt x="1893" y="953"/>
                      <a:pt x="1834" y="736"/>
                    </a:cubicBezTo>
                    <a:cubicBezTo>
                      <a:pt x="1729" y="763"/>
                      <a:pt x="1644" y="822"/>
                      <a:pt x="1591" y="874"/>
                    </a:cubicBezTo>
                    <a:cubicBezTo>
                      <a:pt x="1341" y="1065"/>
                      <a:pt x="1341" y="1341"/>
                      <a:pt x="1341" y="1341"/>
                    </a:cubicBezTo>
                    <a:lnTo>
                      <a:pt x="1341" y="1367"/>
                    </a:lnTo>
                    <a:cubicBezTo>
                      <a:pt x="1506" y="1420"/>
                      <a:pt x="1670" y="1505"/>
                      <a:pt x="1834" y="1584"/>
                    </a:cubicBezTo>
                    <a:cubicBezTo>
                      <a:pt x="1672" y="1525"/>
                      <a:pt x="1494" y="1495"/>
                      <a:pt x="1321" y="1495"/>
                    </a:cubicBezTo>
                    <a:cubicBezTo>
                      <a:pt x="1264" y="1495"/>
                      <a:pt x="1207" y="1499"/>
                      <a:pt x="1151" y="1505"/>
                    </a:cubicBezTo>
                    <a:cubicBezTo>
                      <a:pt x="881" y="1558"/>
                      <a:pt x="658" y="1696"/>
                      <a:pt x="467" y="1834"/>
                    </a:cubicBezTo>
                    <a:cubicBezTo>
                      <a:pt x="415" y="1886"/>
                      <a:pt x="329" y="1972"/>
                      <a:pt x="277" y="2051"/>
                    </a:cubicBezTo>
                    <a:cubicBezTo>
                      <a:pt x="86" y="2267"/>
                      <a:pt x="1" y="2543"/>
                      <a:pt x="1" y="2793"/>
                    </a:cubicBezTo>
                    <a:cubicBezTo>
                      <a:pt x="27" y="3174"/>
                      <a:pt x="303" y="3417"/>
                      <a:pt x="684" y="3450"/>
                    </a:cubicBezTo>
                    <a:lnTo>
                      <a:pt x="717" y="3476"/>
                    </a:lnTo>
                    <a:lnTo>
                      <a:pt x="743" y="3476"/>
                    </a:lnTo>
                    <a:cubicBezTo>
                      <a:pt x="987" y="3641"/>
                      <a:pt x="1125" y="3910"/>
                      <a:pt x="1210" y="4134"/>
                    </a:cubicBezTo>
                    <a:cubicBezTo>
                      <a:pt x="1236" y="4212"/>
                      <a:pt x="1289" y="4298"/>
                      <a:pt x="1315" y="4324"/>
                    </a:cubicBezTo>
                    <a:cubicBezTo>
                      <a:pt x="1315" y="4350"/>
                      <a:pt x="1453" y="4436"/>
                      <a:pt x="1565" y="4515"/>
                    </a:cubicBezTo>
                    <a:cubicBezTo>
                      <a:pt x="2084" y="4870"/>
                      <a:pt x="3017" y="5527"/>
                      <a:pt x="3372" y="5993"/>
                    </a:cubicBezTo>
                    <a:cubicBezTo>
                      <a:pt x="3891" y="6650"/>
                      <a:pt x="4686" y="7445"/>
                      <a:pt x="5067" y="7636"/>
                    </a:cubicBezTo>
                    <a:cubicBezTo>
                      <a:pt x="5153" y="7689"/>
                      <a:pt x="5284" y="7721"/>
                      <a:pt x="5422" y="7774"/>
                    </a:cubicBezTo>
                    <a:cubicBezTo>
                      <a:pt x="5915" y="7991"/>
                      <a:pt x="6519" y="8241"/>
                      <a:pt x="6763" y="8648"/>
                    </a:cubicBezTo>
                    <a:cubicBezTo>
                      <a:pt x="6874" y="8898"/>
                      <a:pt x="7012" y="9062"/>
                      <a:pt x="7150" y="9167"/>
                    </a:cubicBezTo>
                    <a:lnTo>
                      <a:pt x="7150" y="9200"/>
                    </a:lnTo>
                    <a:cubicBezTo>
                      <a:pt x="7255" y="9167"/>
                      <a:pt x="7420" y="9115"/>
                      <a:pt x="7505" y="9036"/>
                    </a:cubicBezTo>
                    <a:cubicBezTo>
                      <a:pt x="7617" y="8977"/>
                      <a:pt x="7696" y="8950"/>
                      <a:pt x="7781" y="8898"/>
                    </a:cubicBezTo>
                    <a:cubicBezTo>
                      <a:pt x="7834" y="8871"/>
                      <a:pt x="7913" y="8812"/>
                      <a:pt x="7945" y="8786"/>
                    </a:cubicBezTo>
                    <a:cubicBezTo>
                      <a:pt x="8024" y="8733"/>
                      <a:pt x="8077" y="8674"/>
                      <a:pt x="8110" y="8622"/>
                    </a:cubicBezTo>
                    <a:lnTo>
                      <a:pt x="8110" y="8595"/>
                    </a:lnTo>
                    <a:cubicBezTo>
                      <a:pt x="8077" y="8622"/>
                      <a:pt x="8051" y="8648"/>
                      <a:pt x="8051" y="8648"/>
                    </a:cubicBezTo>
                    <a:cubicBezTo>
                      <a:pt x="7972" y="8733"/>
                      <a:pt x="7860" y="8786"/>
                      <a:pt x="7748" y="8839"/>
                    </a:cubicBezTo>
                    <a:cubicBezTo>
                      <a:pt x="7722" y="8839"/>
                      <a:pt x="7669" y="8871"/>
                      <a:pt x="7643" y="8871"/>
                    </a:cubicBezTo>
                    <a:lnTo>
                      <a:pt x="7643" y="8733"/>
                    </a:lnTo>
                    <a:cubicBezTo>
                      <a:pt x="7696" y="8733"/>
                      <a:pt x="7722" y="8707"/>
                      <a:pt x="7781" y="8707"/>
                    </a:cubicBezTo>
                    <a:cubicBezTo>
                      <a:pt x="7807" y="8674"/>
                      <a:pt x="7860" y="8648"/>
                      <a:pt x="7886" y="8622"/>
                    </a:cubicBezTo>
                    <a:lnTo>
                      <a:pt x="7913" y="8622"/>
                    </a:lnTo>
                    <a:cubicBezTo>
                      <a:pt x="7945" y="8569"/>
                      <a:pt x="7972" y="8543"/>
                      <a:pt x="7998" y="8484"/>
                    </a:cubicBezTo>
                    <a:lnTo>
                      <a:pt x="7998" y="8457"/>
                    </a:lnTo>
                    <a:cubicBezTo>
                      <a:pt x="7998" y="8457"/>
                      <a:pt x="7972" y="8457"/>
                      <a:pt x="7972" y="8484"/>
                    </a:cubicBezTo>
                    <a:cubicBezTo>
                      <a:pt x="7972" y="8484"/>
                      <a:pt x="7945" y="8510"/>
                      <a:pt x="7913" y="8543"/>
                    </a:cubicBezTo>
                    <a:cubicBezTo>
                      <a:pt x="7886" y="8569"/>
                      <a:pt x="7807" y="8595"/>
                      <a:pt x="7748" y="8622"/>
                    </a:cubicBezTo>
                    <a:cubicBezTo>
                      <a:pt x="7696" y="8622"/>
                      <a:pt x="7643" y="8622"/>
                      <a:pt x="7584" y="8648"/>
                    </a:cubicBezTo>
                    <a:cubicBezTo>
                      <a:pt x="7558" y="8622"/>
                      <a:pt x="7531" y="8569"/>
                      <a:pt x="7479" y="8543"/>
                    </a:cubicBezTo>
                    <a:cubicBezTo>
                      <a:pt x="7584" y="8510"/>
                      <a:pt x="7696" y="8457"/>
                      <a:pt x="7781" y="8405"/>
                    </a:cubicBezTo>
                    <a:cubicBezTo>
                      <a:pt x="7807" y="8379"/>
                      <a:pt x="7834" y="8346"/>
                      <a:pt x="7860" y="8319"/>
                    </a:cubicBezTo>
                    <a:cubicBezTo>
                      <a:pt x="7860" y="8306"/>
                      <a:pt x="7853" y="8300"/>
                      <a:pt x="7847" y="8300"/>
                    </a:cubicBezTo>
                    <a:cubicBezTo>
                      <a:pt x="7840" y="8300"/>
                      <a:pt x="7834" y="8306"/>
                      <a:pt x="7834" y="8319"/>
                    </a:cubicBezTo>
                    <a:cubicBezTo>
                      <a:pt x="7742" y="8390"/>
                      <a:pt x="7614" y="8438"/>
                      <a:pt x="7480" y="8438"/>
                    </a:cubicBezTo>
                    <a:cubicBezTo>
                      <a:pt x="7451" y="8438"/>
                      <a:pt x="7422" y="8436"/>
                      <a:pt x="7393" y="8431"/>
                    </a:cubicBezTo>
                    <a:cubicBezTo>
                      <a:pt x="7341" y="8346"/>
                      <a:pt x="7315" y="8267"/>
                      <a:pt x="7315" y="8214"/>
                    </a:cubicBezTo>
                    <a:cubicBezTo>
                      <a:pt x="7315" y="8181"/>
                      <a:pt x="7315" y="8103"/>
                      <a:pt x="7288" y="7965"/>
                    </a:cubicBezTo>
                    <a:lnTo>
                      <a:pt x="7288" y="7965"/>
                    </a:lnTo>
                    <a:lnTo>
                      <a:pt x="7315" y="7991"/>
                    </a:lnTo>
                    <a:cubicBezTo>
                      <a:pt x="7393" y="8076"/>
                      <a:pt x="7453" y="8181"/>
                      <a:pt x="7479" y="8267"/>
                    </a:cubicBezTo>
                    <a:lnTo>
                      <a:pt x="7479" y="8293"/>
                    </a:lnTo>
                    <a:cubicBezTo>
                      <a:pt x="7505" y="8293"/>
                      <a:pt x="7505" y="8267"/>
                      <a:pt x="7505" y="8267"/>
                    </a:cubicBezTo>
                    <a:cubicBezTo>
                      <a:pt x="7505" y="8155"/>
                      <a:pt x="7453" y="8050"/>
                      <a:pt x="7367" y="7938"/>
                    </a:cubicBezTo>
                    <a:cubicBezTo>
                      <a:pt x="7341" y="7886"/>
                      <a:pt x="7315" y="7853"/>
                      <a:pt x="7288" y="7800"/>
                    </a:cubicBezTo>
                    <a:cubicBezTo>
                      <a:pt x="7255" y="7800"/>
                      <a:pt x="7255" y="7774"/>
                      <a:pt x="7229" y="7774"/>
                    </a:cubicBezTo>
                    <a:cubicBezTo>
                      <a:pt x="7229" y="7721"/>
                      <a:pt x="7203" y="7662"/>
                      <a:pt x="7177" y="7610"/>
                    </a:cubicBezTo>
                    <a:lnTo>
                      <a:pt x="7177" y="7610"/>
                    </a:lnTo>
                    <a:cubicBezTo>
                      <a:pt x="7288" y="7662"/>
                      <a:pt x="7393" y="7748"/>
                      <a:pt x="7453" y="7853"/>
                    </a:cubicBezTo>
                    <a:lnTo>
                      <a:pt x="7479" y="7853"/>
                    </a:lnTo>
                    <a:lnTo>
                      <a:pt x="7479" y="7827"/>
                    </a:lnTo>
                    <a:cubicBezTo>
                      <a:pt x="7420" y="7721"/>
                      <a:pt x="7341" y="7636"/>
                      <a:pt x="7229" y="7524"/>
                    </a:cubicBezTo>
                    <a:cubicBezTo>
                      <a:pt x="7203" y="7498"/>
                      <a:pt x="7150" y="7472"/>
                      <a:pt x="7091" y="7445"/>
                    </a:cubicBezTo>
                    <a:cubicBezTo>
                      <a:pt x="7065" y="7334"/>
                      <a:pt x="6986" y="7255"/>
                      <a:pt x="6927" y="7143"/>
                    </a:cubicBezTo>
                    <a:lnTo>
                      <a:pt x="6927" y="7143"/>
                    </a:lnTo>
                    <a:cubicBezTo>
                      <a:pt x="7065" y="7229"/>
                      <a:pt x="7177" y="7307"/>
                      <a:pt x="7255" y="7419"/>
                    </a:cubicBezTo>
                    <a:lnTo>
                      <a:pt x="7288" y="7419"/>
                    </a:lnTo>
                    <a:lnTo>
                      <a:pt x="7288" y="7393"/>
                    </a:lnTo>
                    <a:cubicBezTo>
                      <a:pt x="7150" y="7229"/>
                      <a:pt x="6986" y="7064"/>
                      <a:pt x="6795" y="6979"/>
                    </a:cubicBezTo>
                    <a:cubicBezTo>
                      <a:pt x="6736" y="6900"/>
                      <a:pt x="6657" y="6815"/>
                      <a:pt x="6572" y="6736"/>
                    </a:cubicBezTo>
                    <a:lnTo>
                      <a:pt x="6572" y="6736"/>
                    </a:lnTo>
                    <a:cubicBezTo>
                      <a:pt x="6763" y="6788"/>
                      <a:pt x="6960" y="6867"/>
                      <a:pt x="7124" y="7005"/>
                    </a:cubicBezTo>
                    <a:lnTo>
                      <a:pt x="7150" y="7005"/>
                    </a:lnTo>
                    <a:lnTo>
                      <a:pt x="7150" y="6979"/>
                    </a:lnTo>
                    <a:cubicBezTo>
                      <a:pt x="6927" y="6788"/>
                      <a:pt x="6684" y="6650"/>
                      <a:pt x="6381" y="6598"/>
                    </a:cubicBezTo>
                    <a:cubicBezTo>
                      <a:pt x="6329" y="6512"/>
                      <a:pt x="6243" y="6460"/>
                      <a:pt x="6165" y="6407"/>
                    </a:cubicBezTo>
                    <a:lnTo>
                      <a:pt x="6355" y="6407"/>
                    </a:lnTo>
                    <a:cubicBezTo>
                      <a:pt x="6546" y="6434"/>
                      <a:pt x="6684" y="6460"/>
                      <a:pt x="6822" y="6512"/>
                    </a:cubicBezTo>
                    <a:cubicBezTo>
                      <a:pt x="6822" y="6521"/>
                      <a:pt x="6825" y="6524"/>
                      <a:pt x="6829" y="6524"/>
                    </a:cubicBezTo>
                    <a:cubicBezTo>
                      <a:pt x="6836" y="6524"/>
                      <a:pt x="6848" y="6512"/>
                      <a:pt x="6848" y="6512"/>
                    </a:cubicBezTo>
                    <a:cubicBezTo>
                      <a:pt x="6710" y="6434"/>
                      <a:pt x="6546" y="6374"/>
                      <a:pt x="6355" y="6322"/>
                    </a:cubicBezTo>
                    <a:cubicBezTo>
                      <a:pt x="6217" y="6296"/>
                      <a:pt x="6079" y="6296"/>
                      <a:pt x="5974" y="6296"/>
                    </a:cubicBezTo>
                    <a:cubicBezTo>
                      <a:pt x="5941" y="6269"/>
                      <a:pt x="5915" y="6269"/>
                      <a:pt x="5889" y="6243"/>
                    </a:cubicBezTo>
                    <a:cubicBezTo>
                      <a:pt x="6027" y="6210"/>
                      <a:pt x="6165" y="6210"/>
                      <a:pt x="6270" y="6184"/>
                    </a:cubicBezTo>
                    <a:lnTo>
                      <a:pt x="6303" y="6184"/>
                    </a:lnTo>
                    <a:cubicBezTo>
                      <a:pt x="6303" y="6184"/>
                      <a:pt x="6303" y="6158"/>
                      <a:pt x="6270" y="6158"/>
                    </a:cubicBezTo>
                    <a:cubicBezTo>
                      <a:pt x="6105" y="6158"/>
                      <a:pt x="5889" y="6131"/>
                      <a:pt x="5698" y="6131"/>
                    </a:cubicBezTo>
                    <a:cubicBezTo>
                      <a:pt x="5672" y="6131"/>
                      <a:pt x="5646" y="6105"/>
                      <a:pt x="5586" y="6079"/>
                    </a:cubicBezTo>
                    <a:lnTo>
                      <a:pt x="5586" y="6079"/>
                    </a:lnTo>
                    <a:cubicBezTo>
                      <a:pt x="5618" y="6084"/>
                      <a:pt x="5651" y="6087"/>
                      <a:pt x="5687" y="6087"/>
                    </a:cubicBezTo>
                    <a:cubicBezTo>
                      <a:pt x="5839" y="6087"/>
                      <a:pt x="6030" y="6031"/>
                      <a:pt x="6270" y="5829"/>
                    </a:cubicBezTo>
                    <a:lnTo>
                      <a:pt x="6303" y="5829"/>
                    </a:lnTo>
                    <a:cubicBezTo>
                      <a:pt x="6355" y="5776"/>
                      <a:pt x="6381" y="5691"/>
                      <a:pt x="6381" y="5586"/>
                    </a:cubicBezTo>
                    <a:lnTo>
                      <a:pt x="6408" y="5586"/>
                    </a:lnTo>
                    <a:cubicBezTo>
                      <a:pt x="6493" y="5665"/>
                      <a:pt x="6572" y="5750"/>
                      <a:pt x="6598" y="5855"/>
                    </a:cubicBezTo>
                    <a:cubicBezTo>
                      <a:pt x="6598" y="5882"/>
                      <a:pt x="6631" y="5882"/>
                      <a:pt x="6631" y="5882"/>
                    </a:cubicBezTo>
                    <a:lnTo>
                      <a:pt x="6631" y="5855"/>
                    </a:lnTo>
                    <a:cubicBezTo>
                      <a:pt x="6598" y="5750"/>
                      <a:pt x="6546" y="5612"/>
                      <a:pt x="6467" y="5527"/>
                    </a:cubicBezTo>
                    <a:cubicBezTo>
                      <a:pt x="6434" y="5500"/>
                      <a:pt x="6381" y="5474"/>
                      <a:pt x="6355" y="5448"/>
                    </a:cubicBezTo>
                    <a:cubicBezTo>
                      <a:pt x="6355" y="5389"/>
                      <a:pt x="6329" y="5362"/>
                      <a:pt x="6329" y="5336"/>
                    </a:cubicBezTo>
                    <a:lnTo>
                      <a:pt x="6329" y="5336"/>
                    </a:lnTo>
                    <a:cubicBezTo>
                      <a:pt x="6519" y="5500"/>
                      <a:pt x="6684" y="5691"/>
                      <a:pt x="6795" y="5941"/>
                    </a:cubicBezTo>
                    <a:lnTo>
                      <a:pt x="6822" y="5941"/>
                    </a:lnTo>
                    <a:cubicBezTo>
                      <a:pt x="6684" y="5586"/>
                      <a:pt x="6467" y="5284"/>
                      <a:pt x="6165" y="5060"/>
                    </a:cubicBezTo>
                    <a:lnTo>
                      <a:pt x="5915" y="4817"/>
                    </a:lnTo>
                    <a:lnTo>
                      <a:pt x="5915" y="4817"/>
                    </a:lnTo>
                    <a:cubicBezTo>
                      <a:pt x="6079" y="4843"/>
                      <a:pt x="6217" y="4929"/>
                      <a:pt x="6329" y="5034"/>
                    </a:cubicBezTo>
                    <a:lnTo>
                      <a:pt x="6355" y="5034"/>
                    </a:lnTo>
                    <a:cubicBezTo>
                      <a:pt x="6191" y="4843"/>
                      <a:pt x="6000" y="4705"/>
                      <a:pt x="5777" y="4626"/>
                    </a:cubicBezTo>
                    <a:lnTo>
                      <a:pt x="5508" y="4350"/>
                    </a:lnTo>
                    <a:lnTo>
                      <a:pt x="5508" y="4350"/>
                    </a:lnTo>
                    <a:cubicBezTo>
                      <a:pt x="5698" y="4377"/>
                      <a:pt x="5862" y="4462"/>
                      <a:pt x="6027" y="4600"/>
                    </a:cubicBezTo>
                    <a:lnTo>
                      <a:pt x="6027" y="4567"/>
                    </a:lnTo>
                    <a:cubicBezTo>
                      <a:pt x="5862" y="4377"/>
                      <a:pt x="5613" y="4239"/>
                      <a:pt x="5370" y="4186"/>
                    </a:cubicBezTo>
                    <a:lnTo>
                      <a:pt x="5179" y="3996"/>
                    </a:lnTo>
                    <a:lnTo>
                      <a:pt x="5179" y="3996"/>
                    </a:lnTo>
                    <a:cubicBezTo>
                      <a:pt x="5317" y="4022"/>
                      <a:pt x="5422" y="4048"/>
                      <a:pt x="5560" y="4107"/>
                    </a:cubicBezTo>
                    <a:lnTo>
                      <a:pt x="5560" y="4074"/>
                    </a:lnTo>
                    <a:cubicBezTo>
                      <a:pt x="5396" y="3969"/>
                      <a:pt x="5232" y="3884"/>
                      <a:pt x="5041" y="3831"/>
                    </a:cubicBezTo>
                    <a:lnTo>
                      <a:pt x="4956" y="3746"/>
                    </a:lnTo>
                    <a:cubicBezTo>
                      <a:pt x="4903" y="3720"/>
                      <a:pt x="4877" y="3667"/>
                      <a:pt x="4824" y="3641"/>
                    </a:cubicBezTo>
                    <a:lnTo>
                      <a:pt x="4824" y="3641"/>
                    </a:lnTo>
                    <a:cubicBezTo>
                      <a:pt x="5041" y="3667"/>
                      <a:pt x="5232" y="3720"/>
                      <a:pt x="5422" y="3831"/>
                    </a:cubicBezTo>
                    <a:lnTo>
                      <a:pt x="5422" y="3805"/>
                    </a:lnTo>
                    <a:cubicBezTo>
                      <a:pt x="5179" y="3641"/>
                      <a:pt x="4877" y="3529"/>
                      <a:pt x="4601" y="3503"/>
                    </a:cubicBezTo>
                    <a:cubicBezTo>
                      <a:pt x="4522" y="3450"/>
                      <a:pt x="4436" y="3391"/>
                      <a:pt x="4384" y="3365"/>
                    </a:cubicBezTo>
                    <a:lnTo>
                      <a:pt x="4436" y="3365"/>
                    </a:lnTo>
                    <a:cubicBezTo>
                      <a:pt x="4466" y="3360"/>
                      <a:pt x="4496" y="3358"/>
                      <a:pt x="4526" y="3358"/>
                    </a:cubicBezTo>
                    <a:cubicBezTo>
                      <a:pt x="4660" y="3358"/>
                      <a:pt x="4795" y="3402"/>
                      <a:pt x="4929" y="3450"/>
                    </a:cubicBezTo>
                    <a:cubicBezTo>
                      <a:pt x="4791" y="3338"/>
                      <a:pt x="4601" y="3286"/>
                      <a:pt x="4436" y="3286"/>
                    </a:cubicBezTo>
                    <a:lnTo>
                      <a:pt x="4220" y="3286"/>
                    </a:lnTo>
                    <a:cubicBezTo>
                      <a:pt x="4134" y="3227"/>
                      <a:pt x="4055" y="3200"/>
                      <a:pt x="3970" y="3148"/>
                    </a:cubicBezTo>
                    <a:cubicBezTo>
                      <a:pt x="4051" y="3137"/>
                      <a:pt x="4141" y="3131"/>
                      <a:pt x="4233" y="3131"/>
                    </a:cubicBezTo>
                    <a:cubicBezTo>
                      <a:pt x="4364" y="3131"/>
                      <a:pt x="4500" y="3143"/>
                      <a:pt x="4627" y="3174"/>
                    </a:cubicBezTo>
                    <a:lnTo>
                      <a:pt x="4627" y="3148"/>
                    </a:lnTo>
                    <a:cubicBezTo>
                      <a:pt x="4446" y="3073"/>
                      <a:pt x="4251" y="3036"/>
                      <a:pt x="4050" y="3036"/>
                    </a:cubicBezTo>
                    <a:cubicBezTo>
                      <a:pt x="3952" y="3036"/>
                      <a:pt x="3852" y="3045"/>
                      <a:pt x="3753" y="3062"/>
                    </a:cubicBezTo>
                    <a:cubicBezTo>
                      <a:pt x="3641" y="3036"/>
                      <a:pt x="3562" y="2984"/>
                      <a:pt x="3451" y="2957"/>
                    </a:cubicBezTo>
                    <a:cubicBezTo>
                      <a:pt x="3536" y="2957"/>
                      <a:pt x="3615" y="2924"/>
                      <a:pt x="3727" y="2898"/>
                    </a:cubicBezTo>
                    <a:cubicBezTo>
                      <a:pt x="3809" y="2885"/>
                      <a:pt x="3891" y="2878"/>
                      <a:pt x="3970" y="2878"/>
                    </a:cubicBezTo>
                    <a:cubicBezTo>
                      <a:pt x="4049" y="2878"/>
                      <a:pt x="4124" y="2885"/>
                      <a:pt x="4193" y="2898"/>
                    </a:cubicBezTo>
                    <a:lnTo>
                      <a:pt x="4193" y="2872"/>
                    </a:lnTo>
                    <a:cubicBezTo>
                      <a:pt x="4055" y="2846"/>
                      <a:pt x="3891" y="2819"/>
                      <a:pt x="3727" y="2819"/>
                    </a:cubicBezTo>
                    <a:cubicBezTo>
                      <a:pt x="3589" y="2819"/>
                      <a:pt x="3451" y="2846"/>
                      <a:pt x="3346" y="2872"/>
                    </a:cubicBezTo>
                    <a:cubicBezTo>
                      <a:pt x="3346" y="2819"/>
                      <a:pt x="3372" y="2760"/>
                      <a:pt x="3372" y="2708"/>
                    </a:cubicBezTo>
                    <a:cubicBezTo>
                      <a:pt x="3510" y="2655"/>
                      <a:pt x="3641" y="2629"/>
                      <a:pt x="3779" y="2629"/>
                    </a:cubicBezTo>
                    <a:lnTo>
                      <a:pt x="3779" y="2596"/>
                    </a:lnTo>
                    <a:cubicBezTo>
                      <a:pt x="3710" y="2583"/>
                      <a:pt x="3643" y="2576"/>
                      <a:pt x="3572" y="2576"/>
                    </a:cubicBezTo>
                    <a:cubicBezTo>
                      <a:pt x="3502" y="2576"/>
                      <a:pt x="3428" y="2583"/>
                      <a:pt x="3346" y="2596"/>
                    </a:cubicBezTo>
                    <a:cubicBezTo>
                      <a:pt x="3346" y="2517"/>
                      <a:pt x="3346" y="2464"/>
                      <a:pt x="3313" y="2405"/>
                    </a:cubicBezTo>
                    <a:cubicBezTo>
                      <a:pt x="3313" y="2405"/>
                      <a:pt x="3148" y="2708"/>
                      <a:pt x="2767" y="3010"/>
                    </a:cubicBezTo>
                    <a:cubicBezTo>
                      <a:pt x="2741" y="3036"/>
                      <a:pt x="2715" y="3062"/>
                      <a:pt x="2688" y="3062"/>
                    </a:cubicBezTo>
                    <a:cubicBezTo>
                      <a:pt x="2688" y="3062"/>
                      <a:pt x="2577" y="3122"/>
                      <a:pt x="2439" y="3227"/>
                    </a:cubicBezTo>
                    <a:cubicBezTo>
                      <a:pt x="2274" y="3365"/>
                      <a:pt x="2110" y="3582"/>
                      <a:pt x="2084" y="3858"/>
                    </a:cubicBezTo>
                    <a:cubicBezTo>
                      <a:pt x="2058" y="3720"/>
                      <a:pt x="1946" y="3417"/>
                      <a:pt x="2222" y="3174"/>
                    </a:cubicBezTo>
                    <a:cubicBezTo>
                      <a:pt x="2327" y="3036"/>
                      <a:pt x="2688" y="2681"/>
                      <a:pt x="2879" y="2241"/>
                    </a:cubicBezTo>
                    <a:cubicBezTo>
                      <a:pt x="3096" y="1748"/>
                      <a:pt x="3096" y="1341"/>
                      <a:pt x="2820" y="1012"/>
                    </a:cubicBezTo>
                    <a:cubicBezTo>
                      <a:pt x="2841" y="1012"/>
                      <a:pt x="2874" y="1011"/>
                      <a:pt x="2918" y="1011"/>
                    </a:cubicBezTo>
                    <a:cubicBezTo>
                      <a:pt x="3055" y="1011"/>
                      <a:pt x="3294" y="1026"/>
                      <a:pt x="3562" y="1150"/>
                    </a:cubicBezTo>
                    <a:lnTo>
                      <a:pt x="3562" y="1117"/>
                    </a:lnTo>
                    <a:cubicBezTo>
                      <a:pt x="3562" y="1117"/>
                      <a:pt x="3346" y="848"/>
                      <a:pt x="2656" y="822"/>
                    </a:cubicBezTo>
                    <a:cubicBezTo>
                      <a:pt x="2715" y="736"/>
                      <a:pt x="2820" y="493"/>
                      <a:pt x="2741" y="270"/>
                    </a:cubicBezTo>
                    <a:cubicBezTo>
                      <a:pt x="2688" y="132"/>
                      <a:pt x="2550" y="53"/>
                      <a:pt x="2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71"/>
              <p:cNvSpPr/>
              <p:nvPr/>
            </p:nvSpPr>
            <p:spPr>
              <a:xfrm>
                <a:off x="2686150" y="2664700"/>
                <a:ext cx="121925" cy="149200"/>
              </a:xfrm>
              <a:custGeom>
                <a:rect b="b" l="l" r="r" t="t"/>
                <a:pathLst>
                  <a:path extrusionOk="0" h="5968" w="4877">
                    <a:moveTo>
                      <a:pt x="493" y="1"/>
                    </a:moveTo>
                    <a:cubicBezTo>
                      <a:pt x="493" y="27"/>
                      <a:pt x="467" y="53"/>
                      <a:pt x="467" y="53"/>
                    </a:cubicBezTo>
                    <a:lnTo>
                      <a:pt x="388" y="139"/>
                    </a:lnTo>
                    <a:lnTo>
                      <a:pt x="224" y="329"/>
                    </a:lnTo>
                    <a:lnTo>
                      <a:pt x="0" y="605"/>
                    </a:lnTo>
                    <a:lnTo>
                      <a:pt x="0" y="632"/>
                    </a:lnTo>
                    <a:lnTo>
                      <a:pt x="250" y="382"/>
                    </a:lnTo>
                    <a:lnTo>
                      <a:pt x="493" y="112"/>
                    </a:lnTo>
                    <a:cubicBezTo>
                      <a:pt x="493" y="112"/>
                      <a:pt x="526" y="139"/>
                      <a:pt x="526" y="165"/>
                    </a:cubicBezTo>
                    <a:cubicBezTo>
                      <a:pt x="552" y="191"/>
                      <a:pt x="579" y="218"/>
                      <a:pt x="605" y="277"/>
                    </a:cubicBezTo>
                    <a:cubicBezTo>
                      <a:pt x="631" y="356"/>
                      <a:pt x="717" y="441"/>
                      <a:pt x="769" y="520"/>
                    </a:cubicBezTo>
                    <a:cubicBezTo>
                      <a:pt x="822" y="605"/>
                      <a:pt x="881" y="684"/>
                      <a:pt x="933" y="737"/>
                    </a:cubicBezTo>
                    <a:cubicBezTo>
                      <a:pt x="986" y="822"/>
                      <a:pt x="1071" y="901"/>
                      <a:pt x="1150" y="986"/>
                    </a:cubicBezTo>
                    <a:cubicBezTo>
                      <a:pt x="1347" y="1177"/>
                      <a:pt x="1538" y="1315"/>
                      <a:pt x="1702" y="1453"/>
                    </a:cubicBezTo>
                    <a:cubicBezTo>
                      <a:pt x="1781" y="1505"/>
                      <a:pt x="1893" y="1558"/>
                      <a:pt x="2005" y="1643"/>
                    </a:cubicBezTo>
                    <a:lnTo>
                      <a:pt x="2169" y="1755"/>
                    </a:lnTo>
                    <a:lnTo>
                      <a:pt x="2221" y="1781"/>
                    </a:lnTo>
                    <a:lnTo>
                      <a:pt x="2274" y="1860"/>
                    </a:lnTo>
                    <a:cubicBezTo>
                      <a:pt x="2333" y="1972"/>
                      <a:pt x="2412" y="2084"/>
                      <a:pt x="2464" y="2189"/>
                    </a:cubicBezTo>
                    <a:lnTo>
                      <a:pt x="2662" y="2517"/>
                    </a:lnTo>
                    <a:lnTo>
                      <a:pt x="3398" y="3832"/>
                    </a:lnTo>
                    <a:lnTo>
                      <a:pt x="3562" y="4134"/>
                    </a:lnTo>
                    <a:lnTo>
                      <a:pt x="3588" y="4219"/>
                    </a:lnTo>
                    <a:cubicBezTo>
                      <a:pt x="3614" y="4246"/>
                      <a:pt x="3647" y="4272"/>
                      <a:pt x="3647" y="4272"/>
                    </a:cubicBezTo>
                    <a:cubicBezTo>
                      <a:pt x="3700" y="4325"/>
                      <a:pt x="3726" y="4384"/>
                      <a:pt x="3779" y="4410"/>
                    </a:cubicBezTo>
                    <a:cubicBezTo>
                      <a:pt x="3812" y="4463"/>
                      <a:pt x="3864" y="4489"/>
                      <a:pt x="3890" y="4548"/>
                    </a:cubicBezTo>
                    <a:cubicBezTo>
                      <a:pt x="3943" y="4574"/>
                      <a:pt x="3976" y="4601"/>
                      <a:pt x="4002" y="4627"/>
                    </a:cubicBezTo>
                    <a:cubicBezTo>
                      <a:pt x="4081" y="4712"/>
                      <a:pt x="4107" y="4791"/>
                      <a:pt x="4166" y="4877"/>
                    </a:cubicBezTo>
                    <a:lnTo>
                      <a:pt x="4193" y="4929"/>
                    </a:lnTo>
                    <a:cubicBezTo>
                      <a:pt x="4245" y="4982"/>
                      <a:pt x="4272" y="5041"/>
                      <a:pt x="4304" y="5120"/>
                    </a:cubicBezTo>
                    <a:cubicBezTo>
                      <a:pt x="4357" y="5172"/>
                      <a:pt x="4383" y="5231"/>
                      <a:pt x="4436" y="5310"/>
                    </a:cubicBezTo>
                    <a:cubicBezTo>
                      <a:pt x="4521" y="5448"/>
                      <a:pt x="4574" y="5586"/>
                      <a:pt x="4633" y="5665"/>
                    </a:cubicBezTo>
                    <a:cubicBezTo>
                      <a:pt x="4712" y="5777"/>
                      <a:pt x="4764" y="5829"/>
                      <a:pt x="4797" y="5888"/>
                    </a:cubicBezTo>
                    <a:lnTo>
                      <a:pt x="4824" y="5915"/>
                    </a:lnTo>
                    <a:lnTo>
                      <a:pt x="4850" y="5941"/>
                    </a:lnTo>
                    <a:cubicBezTo>
                      <a:pt x="4850" y="5967"/>
                      <a:pt x="4850" y="5967"/>
                      <a:pt x="4876" y="5967"/>
                    </a:cubicBezTo>
                    <a:lnTo>
                      <a:pt x="4876" y="5941"/>
                    </a:lnTo>
                    <a:lnTo>
                      <a:pt x="4850" y="5915"/>
                    </a:lnTo>
                    <a:cubicBezTo>
                      <a:pt x="4824" y="5888"/>
                      <a:pt x="4824" y="5888"/>
                      <a:pt x="4824" y="5862"/>
                    </a:cubicBezTo>
                    <a:cubicBezTo>
                      <a:pt x="4797" y="5829"/>
                      <a:pt x="4738" y="5750"/>
                      <a:pt x="4686" y="5639"/>
                    </a:cubicBezTo>
                    <a:cubicBezTo>
                      <a:pt x="4633" y="5560"/>
                      <a:pt x="4574" y="5422"/>
                      <a:pt x="4495" y="5284"/>
                    </a:cubicBezTo>
                    <a:cubicBezTo>
                      <a:pt x="4469" y="5205"/>
                      <a:pt x="4410" y="5146"/>
                      <a:pt x="4383" y="5067"/>
                    </a:cubicBezTo>
                    <a:cubicBezTo>
                      <a:pt x="4357" y="5008"/>
                      <a:pt x="4331" y="4955"/>
                      <a:pt x="4272" y="4903"/>
                    </a:cubicBezTo>
                    <a:cubicBezTo>
                      <a:pt x="4272" y="4877"/>
                      <a:pt x="4245" y="4844"/>
                      <a:pt x="4245" y="4817"/>
                    </a:cubicBezTo>
                    <a:cubicBezTo>
                      <a:pt x="4193" y="4739"/>
                      <a:pt x="4140" y="4653"/>
                      <a:pt x="4081" y="4574"/>
                    </a:cubicBezTo>
                    <a:cubicBezTo>
                      <a:pt x="4028" y="4548"/>
                      <a:pt x="4002" y="4489"/>
                      <a:pt x="3976" y="4463"/>
                    </a:cubicBezTo>
                    <a:cubicBezTo>
                      <a:pt x="3917" y="4410"/>
                      <a:pt x="3890" y="4384"/>
                      <a:pt x="3864" y="4325"/>
                    </a:cubicBezTo>
                    <a:cubicBezTo>
                      <a:pt x="3812" y="4298"/>
                      <a:pt x="3779" y="4272"/>
                      <a:pt x="3752" y="4219"/>
                    </a:cubicBezTo>
                    <a:cubicBezTo>
                      <a:pt x="3726" y="4187"/>
                      <a:pt x="3726" y="4160"/>
                      <a:pt x="3700" y="4160"/>
                    </a:cubicBezTo>
                    <a:lnTo>
                      <a:pt x="3674" y="4081"/>
                    </a:lnTo>
                    <a:lnTo>
                      <a:pt x="3509" y="3779"/>
                    </a:lnTo>
                    <a:lnTo>
                      <a:pt x="2767" y="2465"/>
                    </a:lnTo>
                    <a:lnTo>
                      <a:pt x="2576" y="2110"/>
                    </a:lnTo>
                    <a:cubicBezTo>
                      <a:pt x="2524" y="1998"/>
                      <a:pt x="2438" y="1887"/>
                      <a:pt x="2386" y="1781"/>
                    </a:cubicBezTo>
                    <a:lnTo>
                      <a:pt x="2300" y="1696"/>
                    </a:lnTo>
                    <a:lnTo>
                      <a:pt x="2221" y="1643"/>
                    </a:lnTo>
                    <a:lnTo>
                      <a:pt x="2057" y="1532"/>
                    </a:lnTo>
                    <a:cubicBezTo>
                      <a:pt x="1945" y="1479"/>
                      <a:pt x="1867" y="1394"/>
                      <a:pt x="1755" y="1341"/>
                    </a:cubicBezTo>
                    <a:cubicBezTo>
                      <a:pt x="1564" y="1177"/>
                      <a:pt x="1374" y="1065"/>
                      <a:pt x="1236" y="934"/>
                    </a:cubicBezTo>
                    <a:cubicBezTo>
                      <a:pt x="1150" y="848"/>
                      <a:pt x="1071" y="769"/>
                      <a:pt x="1019" y="684"/>
                    </a:cubicBezTo>
                    <a:cubicBezTo>
                      <a:pt x="960" y="632"/>
                      <a:pt x="881" y="546"/>
                      <a:pt x="822" y="467"/>
                    </a:cubicBezTo>
                    <a:cubicBezTo>
                      <a:pt x="769" y="382"/>
                      <a:pt x="717" y="303"/>
                      <a:pt x="657" y="218"/>
                    </a:cubicBezTo>
                    <a:lnTo>
                      <a:pt x="579" y="112"/>
                    </a:lnTo>
                    <a:cubicBezTo>
                      <a:pt x="579" y="80"/>
                      <a:pt x="552" y="53"/>
                      <a:pt x="5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71"/>
              <p:cNvSpPr/>
              <p:nvPr/>
            </p:nvSpPr>
            <p:spPr>
              <a:xfrm>
                <a:off x="2659525" y="2618875"/>
                <a:ext cx="39775" cy="56850"/>
              </a:xfrm>
              <a:custGeom>
                <a:rect b="b" l="l" r="r" t="t"/>
                <a:pathLst>
                  <a:path extrusionOk="0" h="2274" w="1591">
                    <a:moveTo>
                      <a:pt x="1" y="0"/>
                    </a:moveTo>
                    <a:lnTo>
                      <a:pt x="1" y="27"/>
                    </a:lnTo>
                    <a:cubicBezTo>
                      <a:pt x="1" y="27"/>
                      <a:pt x="53" y="27"/>
                      <a:pt x="139" y="53"/>
                    </a:cubicBezTo>
                    <a:cubicBezTo>
                      <a:pt x="218" y="53"/>
                      <a:pt x="356" y="79"/>
                      <a:pt x="494" y="165"/>
                    </a:cubicBezTo>
                    <a:cubicBezTo>
                      <a:pt x="520" y="165"/>
                      <a:pt x="520" y="191"/>
                      <a:pt x="546" y="191"/>
                    </a:cubicBezTo>
                    <a:cubicBezTo>
                      <a:pt x="572" y="217"/>
                      <a:pt x="572" y="217"/>
                      <a:pt x="605" y="217"/>
                    </a:cubicBezTo>
                    <a:lnTo>
                      <a:pt x="658" y="243"/>
                    </a:lnTo>
                    <a:lnTo>
                      <a:pt x="658" y="270"/>
                    </a:lnTo>
                    <a:cubicBezTo>
                      <a:pt x="684" y="270"/>
                      <a:pt x="710" y="270"/>
                      <a:pt x="737" y="303"/>
                    </a:cubicBezTo>
                    <a:cubicBezTo>
                      <a:pt x="822" y="329"/>
                      <a:pt x="901" y="381"/>
                      <a:pt x="960" y="408"/>
                    </a:cubicBezTo>
                    <a:cubicBezTo>
                      <a:pt x="1039" y="467"/>
                      <a:pt x="1124" y="546"/>
                      <a:pt x="1203" y="598"/>
                    </a:cubicBezTo>
                    <a:cubicBezTo>
                      <a:pt x="1262" y="684"/>
                      <a:pt x="1315" y="763"/>
                      <a:pt x="1368" y="874"/>
                    </a:cubicBezTo>
                    <a:cubicBezTo>
                      <a:pt x="1479" y="1065"/>
                      <a:pt x="1506" y="1288"/>
                      <a:pt x="1453" y="1420"/>
                    </a:cubicBezTo>
                    <a:cubicBezTo>
                      <a:pt x="1453" y="1505"/>
                      <a:pt x="1394" y="1584"/>
                      <a:pt x="1341" y="1669"/>
                    </a:cubicBezTo>
                    <a:cubicBezTo>
                      <a:pt x="1289" y="1722"/>
                      <a:pt x="1230" y="1807"/>
                      <a:pt x="1177" y="1860"/>
                    </a:cubicBezTo>
                    <a:cubicBezTo>
                      <a:pt x="1065" y="1972"/>
                      <a:pt x="960" y="2051"/>
                      <a:pt x="901" y="2136"/>
                    </a:cubicBezTo>
                    <a:lnTo>
                      <a:pt x="875" y="2189"/>
                    </a:lnTo>
                    <a:lnTo>
                      <a:pt x="822" y="2241"/>
                    </a:lnTo>
                    <a:lnTo>
                      <a:pt x="822" y="2274"/>
                    </a:lnTo>
                    <a:lnTo>
                      <a:pt x="848" y="2274"/>
                    </a:lnTo>
                    <a:lnTo>
                      <a:pt x="901" y="2215"/>
                    </a:lnTo>
                    <a:lnTo>
                      <a:pt x="934" y="2162"/>
                    </a:lnTo>
                    <a:cubicBezTo>
                      <a:pt x="986" y="2110"/>
                      <a:pt x="1013" y="2077"/>
                      <a:pt x="1098" y="2024"/>
                    </a:cubicBezTo>
                    <a:cubicBezTo>
                      <a:pt x="1124" y="1998"/>
                      <a:pt x="1177" y="1945"/>
                      <a:pt x="1230" y="1913"/>
                    </a:cubicBezTo>
                    <a:cubicBezTo>
                      <a:pt x="1289" y="1860"/>
                      <a:pt x="1341" y="1807"/>
                      <a:pt x="1394" y="1722"/>
                    </a:cubicBezTo>
                    <a:cubicBezTo>
                      <a:pt x="1479" y="1643"/>
                      <a:pt x="1532" y="1558"/>
                      <a:pt x="1532" y="1453"/>
                    </a:cubicBezTo>
                    <a:cubicBezTo>
                      <a:pt x="1558" y="1367"/>
                      <a:pt x="1591" y="1255"/>
                      <a:pt x="1558" y="1124"/>
                    </a:cubicBezTo>
                    <a:lnTo>
                      <a:pt x="1532" y="1039"/>
                    </a:lnTo>
                    <a:lnTo>
                      <a:pt x="1532" y="986"/>
                    </a:lnTo>
                    <a:lnTo>
                      <a:pt x="1506" y="986"/>
                    </a:lnTo>
                    <a:cubicBezTo>
                      <a:pt x="1506" y="927"/>
                      <a:pt x="1479" y="901"/>
                      <a:pt x="1479" y="848"/>
                    </a:cubicBezTo>
                    <a:lnTo>
                      <a:pt x="1453" y="822"/>
                    </a:lnTo>
                    <a:cubicBezTo>
                      <a:pt x="1394" y="710"/>
                      <a:pt x="1341" y="631"/>
                      <a:pt x="1262" y="546"/>
                    </a:cubicBezTo>
                    <a:cubicBezTo>
                      <a:pt x="1177" y="467"/>
                      <a:pt x="1098" y="408"/>
                      <a:pt x="1013" y="355"/>
                    </a:cubicBezTo>
                    <a:cubicBezTo>
                      <a:pt x="934" y="303"/>
                      <a:pt x="848" y="243"/>
                      <a:pt x="770" y="217"/>
                    </a:cubicBezTo>
                    <a:cubicBezTo>
                      <a:pt x="737" y="217"/>
                      <a:pt x="710" y="191"/>
                      <a:pt x="684" y="191"/>
                    </a:cubicBezTo>
                    <a:lnTo>
                      <a:pt x="632" y="165"/>
                    </a:lnTo>
                    <a:lnTo>
                      <a:pt x="605" y="138"/>
                    </a:lnTo>
                    <a:lnTo>
                      <a:pt x="572" y="138"/>
                    </a:lnTo>
                    <a:cubicBezTo>
                      <a:pt x="572" y="138"/>
                      <a:pt x="546" y="105"/>
                      <a:pt x="520" y="105"/>
                    </a:cubicBezTo>
                    <a:cubicBezTo>
                      <a:pt x="408" y="53"/>
                      <a:pt x="303" y="27"/>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71"/>
              <p:cNvSpPr/>
              <p:nvPr/>
            </p:nvSpPr>
            <p:spPr>
              <a:xfrm>
                <a:off x="2784725" y="2815350"/>
                <a:ext cx="110250" cy="165825"/>
              </a:xfrm>
              <a:custGeom>
                <a:rect b="b" l="l" r="r" t="t"/>
                <a:pathLst>
                  <a:path extrusionOk="0" h="6633" w="4410">
                    <a:moveTo>
                      <a:pt x="1511" y="1256"/>
                    </a:moveTo>
                    <a:cubicBezTo>
                      <a:pt x="1479" y="1315"/>
                      <a:pt x="1426" y="1367"/>
                      <a:pt x="1373" y="1420"/>
                    </a:cubicBezTo>
                    <a:cubicBezTo>
                      <a:pt x="1400" y="1367"/>
                      <a:pt x="1452" y="1315"/>
                      <a:pt x="1511" y="1256"/>
                    </a:cubicBezTo>
                    <a:close/>
                    <a:moveTo>
                      <a:pt x="1781" y="2268"/>
                    </a:moveTo>
                    <a:cubicBezTo>
                      <a:pt x="1807" y="2300"/>
                      <a:pt x="1840" y="2327"/>
                      <a:pt x="1866" y="2353"/>
                    </a:cubicBezTo>
                    <a:cubicBezTo>
                      <a:pt x="1893" y="2379"/>
                      <a:pt x="1919" y="2432"/>
                      <a:pt x="1971" y="2491"/>
                    </a:cubicBezTo>
                    <a:lnTo>
                      <a:pt x="1971" y="2517"/>
                    </a:lnTo>
                    <a:lnTo>
                      <a:pt x="2031" y="2570"/>
                    </a:lnTo>
                    <a:cubicBezTo>
                      <a:pt x="2031" y="2596"/>
                      <a:pt x="2057" y="2629"/>
                      <a:pt x="2057" y="2655"/>
                    </a:cubicBezTo>
                    <a:lnTo>
                      <a:pt x="2057" y="2682"/>
                    </a:lnTo>
                    <a:lnTo>
                      <a:pt x="2083" y="2682"/>
                    </a:lnTo>
                    <a:cubicBezTo>
                      <a:pt x="2083" y="2708"/>
                      <a:pt x="2083" y="2734"/>
                      <a:pt x="2109" y="2760"/>
                    </a:cubicBezTo>
                    <a:cubicBezTo>
                      <a:pt x="2109" y="2793"/>
                      <a:pt x="2109" y="2820"/>
                      <a:pt x="2136" y="2846"/>
                    </a:cubicBezTo>
                    <a:lnTo>
                      <a:pt x="2136" y="2872"/>
                    </a:lnTo>
                    <a:cubicBezTo>
                      <a:pt x="2169" y="2925"/>
                      <a:pt x="2169" y="2984"/>
                      <a:pt x="2169" y="3036"/>
                    </a:cubicBezTo>
                    <a:cubicBezTo>
                      <a:pt x="2169" y="3063"/>
                      <a:pt x="2195" y="3122"/>
                      <a:pt x="2195" y="3122"/>
                    </a:cubicBezTo>
                    <a:lnTo>
                      <a:pt x="2195" y="3174"/>
                    </a:lnTo>
                    <a:lnTo>
                      <a:pt x="2169" y="3174"/>
                    </a:lnTo>
                    <a:lnTo>
                      <a:pt x="2169" y="3148"/>
                    </a:lnTo>
                    <a:cubicBezTo>
                      <a:pt x="2136" y="3122"/>
                      <a:pt x="2136" y="3089"/>
                      <a:pt x="2109" y="3063"/>
                    </a:cubicBezTo>
                    <a:cubicBezTo>
                      <a:pt x="2083" y="3010"/>
                      <a:pt x="2057" y="2958"/>
                      <a:pt x="2031" y="2898"/>
                    </a:cubicBezTo>
                    <a:cubicBezTo>
                      <a:pt x="2031" y="2898"/>
                      <a:pt x="2031" y="2872"/>
                      <a:pt x="2004" y="2872"/>
                    </a:cubicBezTo>
                    <a:cubicBezTo>
                      <a:pt x="2004" y="2846"/>
                      <a:pt x="2004" y="2846"/>
                      <a:pt x="1971" y="2820"/>
                    </a:cubicBezTo>
                    <a:cubicBezTo>
                      <a:pt x="1971" y="2793"/>
                      <a:pt x="1971" y="2760"/>
                      <a:pt x="1945" y="2734"/>
                    </a:cubicBezTo>
                    <a:lnTo>
                      <a:pt x="1945" y="2708"/>
                    </a:lnTo>
                    <a:cubicBezTo>
                      <a:pt x="1919" y="2682"/>
                      <a:pt x="1919" y="2655"/>
                      <a:pt x="1893" y="2629"/>
                    </a:cubicBezTo>
                    <a:cubicBezTo>
                      <a:pt x="1893" y="2596"/>
                      <a:pt x="1893" y="2596"/>
                      <a:pt x="1866" y="2570"/>
                    </a:cubicBezTo>
                    <a:lnTo>
                      <a:pt x="1866" y="2544"/>
                    </a:lnTo>
                    <a:cubicBezTo>
                      <a:pt x="1840" y="2491"/>
                      <a:pt x="1840" y="2432"/>
                      <a:pt x="1807" y="2406"/>
                    </a:cubicBezTo>
                    <a:lnTo>
                      <a:pt x="1807" y="2379"/>
                    </a:lnTo>
                    <a:cubicBezTo>
                      <a:pt x="1781" y="2353"/>
                      <a:pt x="1781" y="2353"/>
                      <a:pt x="1781" y="2327"/>
                    </a:cubicBezTo>
                    <a:cubicBezTo>
                      <a:pt x="1781" y="2300"/>
                      <a:pt x="1755" y="2268"/>
                      <a:pt x="1755" y="2268"/>
                    </a:cubicBezTo>
                    <a:close/>
                    <a:moveTo>
                      <a:pt x="1150" y="2629"/>
                    </a:moveTo>
                    <a:cubicBezTo>
                      <a:pt x="1262" y="2734"/>
                      <a:pt x="1373" y="2846"/>
                      <a:pt x="1511" y="2984"/>
                    </a:cubicBezTo>
                    <a:cubicBezTo>
                      <a:pt x="1564" y="3063"/>
                      <a:pt x="1617" y="3122"/>
                      <a:pt x="1676" y="3201"/>
                    </a:cubicBezTo>
                    <a:lnTo>
                      <a:pt x="1702" y="3227"/>
                    </a:lnTo>
                    <a:cubicBezTo>
                      <a:pt x="1755" y="3312"/>
                      <a:pt x="1840" y="3391"/>
                      <a:pt x="1866" y="3477"/>
                    </a:cubicBezTo>
                    <a:cubicBezTo>
                      <a:pt x="1971" y="3641"/>
                      <a:pt x="2057" y="3805"/>
                      <a:pt x="2136" y="3970"/>
                    </a:cubicBezTo>
                    <a:lnTo>
                      <a:pt x="2169" y="4022"/>
                    </a:lnTo>
                    <a:lnTo>
                      <a:pt x="2169" y="4048"/>
                    </a:lnTo>
                    <a:cubicBezTo>
                      <a:pt x="2221" y="4134"/>
                      <a:pt x="2247" y="4213"/>
                      <a:pt x="2300" y="4298"/>
                    </a:cubicBezTo>
                    <a:cubicBezTo>
                      <a:pt x="2333" y="4351"/>
                      <a:pt x="2359" y="4403"/>
                      <a:pt x="2385" y="4462"/>
                    </a:cubicBezTo>
                    <a:cubicBezTo>
                      <a:pt x="2300" y="4351"/>
                      <a:pt x="2195" y="4213"/>
                      <a:pt x="2083" y="4048"/>
                    </a:cubicBezTo>
                    <a:cubicBezTo>
                      <a:pt x="2057" y="3996"/>
                      <a:pt x="2031" y="3943"/>
                      <a:pt x="2004" y="3884"/>
                    </a:cubicBezTo>
                    <a:cubicBezTo>
                      <a:pt x="1971" y="3832"/>
                      <a:pt x="1971" y="3805"/>
                      <a:pt x="1945" y="3779"/>
                    </a:cubicBezTo>
                    <a:lnTo>
                      <a:pt x="1919" y="3746"/>
                    </a:lnTo>
                    <a:cubicBezTo>
                      <a:pt x="1893" y="3667"/>
                      <a:pt x="1840" y="3582"/>
                      <a:pt x="1807" y="3529"/>
                    </a:cubicBezTo>
                    <a:cubicBezTo>
                      <a:pt x="1755" y="3450"/>
                      <a:pt x="1702" y="3365"/>
                      <a:pt x="1617" y="3286"/>
                    </a:cubicBezTo>
                    <a:lnTo>
                      <a:pt x="1452" y="3036"/>
                    </a:lnTo>
                    <a:cubicBezTo>
                      <a:pt x="1347" y="2898"/>
                      <a:pt x="1262" y="2760"/>
                      <a:pt x="1150" y="2629"/>
                    </a:cubicBezTo>
                    <a:close/>
                    <a:moveTo>
                      <a:pt x="578" y="0"/>
                    </a:moveTo>
                    <a:lnTo>
                      <a:pt x="578" y="27"/>
                    </a:lnTo>
                    <a:cubicBezTo>
                      <a:pt x="578" y="27"/>
                      <a:pt x="795" y="408"/>
                      <a:pt x="881" y="901"/>
                    </a:cubicBezTo>
                    <a:cubicBezTo>
                      <a:pt x="854" y="927"/>
                      <a:pt x="716" y="1203"/>
                      <a:pt x="440" y="1420"/>
                    </a:cubicBezTo>
                    <a:cubicBezTo>
                      <a:pt x="329" y="1532"/>
                      <a:pt x="164" y="1610"/>
                      <a:pt x="33" y="1670"/>
                    </a:cubicBezTo>
                    <a:lnTo>
                      <a:pt x="0" y="1775"/>
                    </a:lnTo>
                    <a:cubicBezTo>
                      <a:pt x="0" y="1972"/>
                      <a:pt x="33" y="2103"/>
                      <a:pt x="138" y="2215"/>
                    </a:cubicBezTo>
                    <a:cubicBezTo>
                      <a:pt x="164" y="2241"/>
                      <a:pt x="250" y="2300"/>
                      <a:pt x="302" y="2327"/>
                    </a:cubicBezTo>
                    <a:cubicBezTo>
                      <a:pt x="316" y="2328"/>
                      <a:pt x="330" y="2328"/>
                      <a:pt x="344" y="2328"/>
                    </a:cubicBezTo>
                    <a:cubicBezTo>
                      <a:pt x="724" y="2328"/>
                      <a:pt x="1191" y="1990"/>
                      <a:pt x="1426" y="1775"/>
                    </a:cubicBezTo>
                    <a:cubicBezTo>
                      <a:pt x="1511" y="1722"/>
                      <a:pt x="1564" y="1643"/>
                      <a:pt x="1617" y="1610"/>
                    </a:cubicBezTo>
                    <a:lnTo>
                      <a:pt x="1617" y="1610"/>
                    </a:lnTo>
                    <a:cubicBezTo>
                      <a:pt x="1400" y="1972"/>
                      <a:pt x="1124" y="2215"/>
                      <a:pt x="959" y="2353"/>
                    </a:cubicBezTo>
                    <a:lnTo>
                      <a:pt x="854" y="2465"/>
                    </a:lnTo>
                    <a:cubicBezTo>
                      <a:pt x="1314" y="2925"/>
                      <a:pt x="1676" y="3503"/>
                      <a:pt x="2031" y="4075"/>
                    </a:cubicBezTo>
                    <a:cubicBezTo>
                      <a:pt x="2136" y="4298"/>
                      <a:pt x="2274" y="4489"/>
                      <a:pt x="2385" y="4679"/>
                    </a:cubicBezTo>
                    <a:lnTo>
                      <a:pt x="2412" y="4679"/>
                    </a:lnTo>
                    <a:cubicBezTo>
                      <a:pt x="2464" y="4705"/>
                      <a:pt x="2576" y="4705"/>
                      <a:pt x="2661" y="4705"/>
                    </a:cubicBezTo>
                    <a:lnTo>
                      <a:pt x="2629" y="4705"/>
                    </a:lnTo>
                    <a:cubicBezTo>
                      <a:pt x="2602" y="4765"/>
                      <a:pt x="2550" y="4791"/>
                      <a:pt x="2497" y="4791"/>
                    </a:cubicBezTo>
                    <a:cubicBezTo>
                      <a:pt x="2497" y="4817"/>
                      <a:pt x="2497" y="4817"/>
                      <a:pt x="2464" y="4817"/>
                    </a:cubicBezTo>
                    <a:lnTo>
                      <a:pt x="2497" y="4817"/>
                    </a:lnTo>
                    <a:cubicBezTo>
                      <a:pt x="2523" y="4870"/>
                      <a:pt x="2550" y="4896"/>
                      <a:pt x="2576" y="4955"/>
                    </a:cubicBezTo>
                    <a:cubicBezTo>
                      <a:pt x="2688" y="4955"/>
                      <a:pt x="2766" y="4955"/>
                      <a:pt x="2878" y="4929"/>
                    </a:cubicBezTo>
                    <a:lnTo>
                      <a:pt x="2878" y="4929"/>
                    </a:lnTo>
                    <a:cubicBezTo>
                      <a:pt x="2826" y="4981"/>
                      <a:pt x="2740" y="5008"/>
                      <a:pt x="2661" y="5034"/>
                    </a:cubicBezTo>
                    <a:lnTo>
                      <a:pt x="2661" y="5060"/>
                    </a:lnTo>
                    <a:cubicBezTo>
                      <a:pt x="2688" y="5093"/>
                      <a:pt x="2714" y="5119"/>
                      <a:pt x="2740" y="5172"/>
                    </a:cubicBezTo>
                    <a:cubicBezTo>
                      <a:pt x="2826" y="5172"/>
                      <a:pt x="2904" y="5172"/>
                      <a:pt x="2957" y="5146"/>
                    </a:cubicBezTo>
                    <a:lnTo>
                      <a:pt x="2957" y="5172"/>
                    </a:lnTo>
                    <a:cubicBezTo>
                      <a:pt x="2931" y="5198"/>
                      <a:pt x="2878" y="5225"/>
                      <a:pt x="2852" y="5225"/>
                    </a:cubicBezTo>
                    <a:lnTo>
                      <a:pt x="2852" y="5257"/>
                    </a:lnTo>
                    <a:cubicBezTo>
                      <a:pt x="2878" y="5284"/>
                      <a:pt x="2904" y="5336"/>
                      <a:pt x="2957" y="5363"/>
                    </a:cubicBezTo>
                    <a:cubicBezTo>
                      <a:pt x="3011" y="5363"/>
                      <a:pt x="3059" y="5363"/>
                      <a:pt x="3131" y="5343"/>
                    </a:cubicBezTo>
                    <a:lnTo>
                      <a:pt x="3131" y="5343"/>
                    </a:lnTo>
                    <a:cubicBezTo>
                      <a:pt x="3121" y="5351"/>
                      <a:pt x="3121" y="5363"/>
                      <a:pt x="3121" y="5363"/>
                    </a:cubicBezTo>
                    <a:cubicBezTo>
                      <a:pt x="3095" y="5389"/>
                      <a:pt x="3069" y="5389"/>
                      <a:pt x="3042" y="5422"/>
                    </a:cubicBezTo>
                    <a:lnTo>
                      <a:pt x="3042" y="5448"/>
                    </a:lnTo>
                    <a:lnTo>
                      <a:pt x="3069" y="5448"/>
                    </a:lnTo>
                    <a:lnTo>
                      <a:pt x="3095" y="5474"/>
                    </a:lnTo>
                    <a:lnTo>
                      <a:pt x="3121" y="5474"/>
                    </a:lnTo>
                    <a:cubicBezTo>
                      <a:pt x="3180" y="5474"/>
                      <a:pt x="3233" y="5448"/>
                      <a:pt x="3286" y="5422"/>
                    </a:cubicBezTo>
                    <a:lnTo>
                      <a:pt x="3286" y="5422"/>
                    </a:lnTo>
                    <a:cubicBezTo>
                      <a:pt x="3259" y="5474"/>
                      <a:pt x="3233" y="5501"/>
                      <a:pt x="3180" y="5553"/>
                    </a:cubicBezTo>
                    <a:cubicBezTo>
                      <a:pt x="3180" y="5553"/>
                      <a:pt x="3154" y="5586"/>
                      <a:pt x="3121" y="5586"/>
                    </a:cubicBezTo>
                    <a:lnTo>
                      <a:pt x="3121" y="5612"/>
                    </a:lnTo>
                    <a:cubicBezTo>
                      <a:pt x="3042" y="5915"/>
                      <a:pt x="3154" y="6158"/>
                      <a:pt x="3318" y="6296"/>
                    </a:cubicBezTo>
                    <a:lnTo>
                      <a:pt x="3588" y="6296"/>
                    </a:lnTo>
                    <a:cubicBezTo>
                      <a:pt x="3700" y="6269"/>
                      <a:pt x="3778" y="6243"/>
                      <a:pt x="3890" y="6184"/>
                    </a:cubicBezTo>
                    <a:lnTo>
                      <a:pt x="3890" y="6184"/>
                    </a:lnTo>
                    <a:cubicBezTo>
                      <a:pt x="3864" y="6210"/>
                      <a:pt x="3838" y="6243"/>
                      <a:pt x="3838" y="6243"/>
                    </a:cubicBezTo>
                    <a:cubicBezTo>
                      <a:pt x="3778" y="6269"/>
                      <a:pt x="3726" y="6322"/>
                      <a:pt x="3673" y="6348"/>
                    </a:cubicBezTo>
                    <a:lnTo>
                      <a:pt x="3726" y="6407"/>
                    </a:lnTo>
                    <a:cubicBezTo>
                      <a:pt x="3858" y="6581"/>
                      <a:pt x="4023" y="6633"/>
                      <a:pt x="4155" y="6633"/>
                    </a:cubicBezTo>
                    <a:cubicBezTo>
                      <a:pt x="4187" y="6633"/>
                      <a:pt x="4218" y="6629"/>
                      <a:pt x="4245" y="6624"/>
                    </a:cubicBezTo>
                    <a:cubicBezTo>
                      <a:pt x="4271" y="6624"/>
                      <a:pt x="4304" y="6598"/>
                      <a:pt x="4304" y="6598"/>
                    </a:cubicBezTo>
                    <a:cubicBezTo>
                      <a:pt x="4383" y="6539"/>
                      <a:pt x="4409" y="6407"/>
                      <a:pt x="4383" y="6296"/>
                    </a:cubicBezTo>
                    <a:cubicBezTo>
                      <a:pt x="4357" y="6158"/>
                      <a:pt x="4245" y="6046"/>
                      <a:pt x="4107" y="5993"/>
                    </a:cubicBezTo>
                    <a:cubicBezTo>
                      <a:pt x="4219" y="5855"/>
                      <a:pt x="4245" y="5750"/>
                      <a:pt x="4219" y="5639"/>
                    </a:cubicBezTo>
                    <a:cubicBezTo>
                      <a:pt x="4192" y="5501"/>
                      <a:pt x="4054" y="5448"/>
                      <a:pt x="4002" y="5422"/>
                    </a:cubicBezTo>
                    <a:cubicBezTo>
                      <a:pt x="4219" y="5119"/>
                      <a:pt x="4271" y="4929"/>
                      <a:pt x="4304" y="4817"/>
                    </a:cubicBezTo>
                    <a:cubicBezTo>
                      <a:pt x="4304" y="4791"/>
                      <a:pt x="4304" y="4791"/>
                      <a:pt x="4271" y="4791"/>
                    </a:cubicBezTo>
                    <a:cubicBezTo>
                      <a:pt x="4271" y="4765"/>
                      <a:pt x="4245" y="4765"/>
                      <a:pt x="4219" y="4732"/>
                    </a:cubicBezTo>
                    <a:cubicBezTo>
                      <a:pt x="4166" y="4705"/>
                      <a:pt x="4107" y="4705"/>
                      <a:pt x="4054" y="4705"/>
                    </a:cubicBezTo>
                    <a:lnTo>
                      <a:pt x="4028" y="4705"/>
                    </a:lnTo>
                    <a:lnTo>
                      <a:pt x="4028" y="4732"/>
                    </a:lnTo>
                    <a:cubicBezTo>
                      <a:pt x="3943" y="5060"/>
                      <a:pt x="3614" y="5422"/>
                      <a:pt x="3535" y="5501"/>
                    </a:cubicBezTo>
                    <a:cubicBezTo>
                      <a:pt x="3614" y="5172"/>
                      <a:pt x="3483" y="4870"/>
                      <a:pt x="3371" y="4653"/>
                    </a:cubicBezTo>
                    <a:cubicBezTo>
                      <a:pt x="3259" y="4489"/>
                      <a:pt x="3154" y="4377"/>
                      <a:pt x="3095" y="4324"/>
                    </a:cubicBezTo>
                    <a:cubicBezTo>
                      <a:pt x="3121" y="4324"/>
                      <a:pt x="3154" y="4324"/>
                      <a:pt x="3154" y="4298"/>
                    </a:cubicBezTo>
                    <a:cubicBezTo>
                      <a:pt x="3233" y="4239"/>
                      <a:pt x="2990" y="3858"/>
                      <a:pt x="2878" y="3694"/>
                    </a:cubicBezTo>
                    <a:cubicBezTo>
                      <a:pt x="2852" y="3641"/>
                      <a:pt x="2826" y="3615"/>
                      <a:pt x="2793" y="3615"/>
                    </a:cubicBezTo>
                    <a:cubicBezTo>
                      <a:pt x="2766" y="3615"/>
                      <a:pt x="2740" y="3582"/>
                      <a:pt x="2714" y="3582"/>
                    </a:cubicBezTo>
                    <a:lnTo>
                      <a:pt x="2714" y="3667"/>
                    </a:lnTo>
                    <a:cubicBezTo>
                      <a:pt x="2497" y="3339"/>
                      <a:pt x="2438" y="3148"/>
                      <a:pt x="2359" y="2958"/>
                    </a:cubicBezTo>
                    <a:cubicBezTo>
                      <a:pt x="2333" y="2872"/>
                      <a:pt x="2300" y="2760"/>
                      <a:pt x="2247" y="2629"/>
                    </a:cubicBezTo>
                    <a:cubicBezTo>
                      <a:pt x="2057" y="2241"/>
                      <a:pt x="1866" y="1972"/>
                      <a:pt x="1866" y="1972"/>
                    </a:cubicBezTo>
                    <a:lnTo>
                      <a:pt x="1866" y="1939"/>
                    </a:lnTo>
                    <a:cubicBezTo>
                      <a:pt x="1840" y="1939"/>
                      <a:pt x="1840" y="1972"/>
                      <a:pt x="1840" y="1972"/>
                    </a:cubicBezTo>
                    <a:lnTo>
                      <a:pt x="1807" y="1972"/>
                    </a:lnTo>
                    <a:cubicBezTo>
                      <a:pt x="1564" y="2189"/>
                      <a:pt x="1347" y="2268"/>
                      <a:pt x="1262" y="2300"/>
                    </a:cubicBezTo>
                    <a:cubicBezTo>
                      <a:pt x="1643" y="1939"/>
                      <a:pt x="1893" y="1505"/>
                      <a:pt x="2031" y="1282"/>
                    </a:cubicBezTo>
                    <a:cubicBezTo>
                      <a:pt x="2057" y="1177"/>
                      <a:pt x="2057" y="1065"/>
                      <a:pt x="2004" y="1012"/>
                    </a:cubicBezTo>
                    <a:cubicBezTo>
                      <a:pt x="1960" y="948"/>
                      <a:pt x="1889" y="917"/>
                      <a:pt x="1831" y="917"/>
                    </a:cubicBezTo>
                    <a:cubicBezTo>
                      <a:pt x="1813" y="917"/>
                      <a:pt x="1795" y="921"/>
                      <a:pt x="1781" y="927"/>
                    </a:cubicBezTo>
                    <a:lnTo>
                      <a:pt x="1728" y="927"/>
                    </a:lnTo>
                    <a:lnTo>
                      <a:pt x="1728" y="953"/>
                    </a:lnTo>
                    <a:cubicBezTo>
                      <a:pt x="1728" y="986"/>
                      <a:pt x="1702" y="1012"/>
                      <a:pt x="1676" y="1065"/>
                    </a:cubicBezTo>
                    <a:cubicBezTo>
                      <a:pt x="1643" y="1118"/>
                      <a:pt x="1590" y="1203"/>
                      <a:pt x="1511" y="1256"/>
                    </a:cubicBezTo>
                    <a:cubicBezTo>
                      <a:pt x="1564" y="1177"/>
                      <a:pt x="1617" y="1118"/>
                      <a:pt x="1643" y="1039"/>
                    </a:cubicBezTo>
                    <a:cubicBezTo>
                      <a:pt x="1676" y="1012"/>
                      <a:pt x="1676" y="986"/>
                      <a:pt x="1676" y="953"/>
                    </a:cubicBezTo>
                    <a:cubicBezTo>
                      <a:pt x="1702" y="953"/>
                      <a:pt x="1676" y="927"/>
                      <a:pt x="1676" y="927"/>
                    </a:cubicBezTo>
                    <a:cubicBezTo>
                      <a:pt x="1676" y="927"/>
                      <a:pt x="1617" y="848"/>
                      <a:pt x="1590" y="822"/>
                    </a:cubicBezTo>
                    <a:cubicBezTo>
                      <a:pt x="1564" y="874"/>
                      <a:pt x="1538" y="927"/>
                      <a:pt x="1538" y="953"/>
                    </a:cubicBezTo>
                    <a:cubicBezTo>
                      <a:pt x="1452" y="1065"/>
                      <a:pt x="1400" y="1150"/>
                      <a:pt x="1314" y="1229"/>
                    </a:cubicBezTo>
                    <a:lnTo>
                      <a:pt x="1097" y="1446"/>
                    </a:lnTo>
                    <a:cubicBezTo>
                      <a:pt x="1071" y="1446"/>
                      <a:pt x="1071" y="1479"/>
                      <a:pt x="1045" y="1479"/>
                    </a:cubicBezTo>
                    <a:cubicBezTo>
                      <a:pt x="986" y="1532"/>
                      <a:pt x="933" y="1558"/>
                      <a:pt x="881" y="1584"/>
                    </a:cubicBezTo>
                    <a:cubicBezTo>
                      <a:pt x="933" y="1558"/>
                      <a:pt x="986" y="1505"/>
                      <a:pt x="1019" y="1446"/>
                    </a:cubicBezTo>
                    <a:cubicBezTo>
                      <a:pt x="1097" y="1367"/>
                      <a:pt x="1183" y="1282"/>
                      <a:pt x="1235" y="1203"/>
                    </a:cubicBezTo>
                    <a:cubicBezTo>
                      <a:pt x="1314" y="1091"/>
                      <a:pt x="1373" y="1012"/>
                      <a:pt x="1400" y="901"/>
                    </a:cubicBezTo>
                    <a:cubicBezTo>
                      <a:pt x="1452" y="822"/>
                      <a:pt x="1452" y="736"/>
                      <a:pt x="1479" y="684"/>
                    </a:cubicBezTo>
                    <a:lnTo>
                      <a:pt x="1479" y="658"/>
                    </a:lnTo>
                    <a:cubicBezTo>
                      <a:pt x="1452" y="625"/>
                      <a:pt x="1400" y="572"/>
                      <a:pt x="1373" y="520"/>
                    </a:cubicBezTo>
                    <a:cubicBezTo>
                      <a:pt x="1347" y="520"/>
                      <a:pt x="1347" y="520"/>
                      <a:pt x="1347" y="546"/>
                    </a:cubicBezTo>
                    <a:lnTo>
                      <a:pt x="1347" y="572"/>
                    </a:lnTo>
                    <a:cubicBezTo>
                      <a:pt x="1314" y="625"/>
                      <a:pt x="1288" y="710"/>
                      <a:pt x="1262" y="763"/>
                    </a:cubicBezTo>
                    <a:cubicBezTo>
                      <a:pt x="1209" y="901"/>
                      <a:pt x="1124" y="1039"/>
                      <a:pt x="1019" y="1177"/>
                    </a:cubicBezTo>
                    <a:cubicBezTo>
                      <a:pt x="933" y="1282"/>
                      <a:pt x="821" y="1394"/>
                      <a:pt x="716" y="1479"/>
                    </a:cubicBezTo>
                    <a:lnTo>
                      <a:pt x="690" y="1505"/>
                    </a:lnTo>
                    <a:cubicBezTo>
                      <a:pt x="605" y="1558"/>
                      <a:pt x="526" y="1610"/>
                      <a:pt x="440" y="1670"/>
                    </a:cubicBezTo>
                    <a:cubicBezTo>
                      <a:pt x="467" y="1643"/>
                      <a:pt x="493" y="1643"/>
                      <a:pt x="493" y="1610"/>
                    </a:cubicBezTo>
                    <a:cubicBezTo>
                      <a:pt x="552" y="1584"/>
                      <a:pt x="605" y="1532"/>
                      <a:pt x="657" y="1479"/>
                    </a:cubicBezTo>
                    <a:cubicBezTo>
                      <a:pt x="769" y="1367"/>
                      <a:pt x="881" y="1229"/>
                      <a:pt x="933" y="1118"/>
                    </a:cubicBezTo>
                    <a:cubicBezTo>
                      <a:pt x="1019" y="986"/>
                      <a:pt x="1097" y="848"/>
                      <a:pt x="1124" y="710"/>
                    </a:cubicBezTo>
                    <a:cubicBezTo>
                      <a:pt x="1150" y="658"/>
                      <a:pt x="1150" y="598"/>
                      <a:pt x="1183" y="520"/>
                    </a:cubicBezTo>
                    <a:lnTo>
                      <a:pt x="1183" y="493"/>
                    </a:lnTo>
                    <a:lnTo>
                      <a:pt x="1183" y="408"/>
                    </a:lnTo>
                    <a:lnTo>
                      <a:pt x="1209" y="382"/>
                    </a:lnTo>
                    <a:lnTo>
                      <a:pt x="1209" y="329"/>
                    </a:lnTo>
                    <a:cubicBezTo>
                      <a:pt x="1150" y="270"/>
                      <a:pt x="1097" y="217"/>
                      <a:pt x="1071" y="165"/>
                    </a:cubicBezTo>
                    <a:lnTo>
                      <a:pt x="1045" y="165"/>
                    </a:lnTo>
                    <a:cubicBezTo>
                      <a:pt x="1045" y="244"/>
                      <a:pt x="1045" y="382"/>
                      <a:pt x="1019" y="598"/>
                    </a:cubicBezTo>
                    <a:cubicBezTo>
                      <a:pt x="959" y="493"/>
                      <a:pt x="854" y="270"/>
                      <a:pt x="6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71"/>
              <p:cNvSpPr/>
              <p:nvPr/>
            </p:nvSpPr>
            <p:spPr>
              <a:xfrm>
                <a:off x="2587575" y="2614500"/>
                <a:ext cx="327275" cy="373475"/>
              </a:xfrm>
              <a:custGeom>
                <a:rect b="b" l="l" r="r" t="t"/>
                <a:pathLst>
                  <a:path extrusionOk="0" h="14939" w="13091">
                    <a:moveTo>
                      <a:pt x="3017" y="202"/>
                    </a:moveTo>
                    <a:cubicBezTo>
                      <a:pt x="3122" y="202"/>
                      <a:pt x="3260" y="228"/>
                      <a:pt x="3398" y="280"/>
                    </a:cubicBezTo>
                    <a:cubicBezTo>
                      <a:pt x="3424" y="313"/>
                      <a:pt x="3424" y="313"/>
                      <a:pt x="3450" y="313"/>
                    </a:cubicBezTo>
                    <a:cubicBezTo>
                      <a:pt x="3483" y="340"/>
                      <a:pt x="3510" y="340"/>
                      <a:pt x="3510" y="340"/>
                    </a:cubicBezTo>
                    <a:lnTo>
                      <a:pt x="3536" y="366"/>
                    </a:lnTo>
                    <a:lnTo>
                      <a:pt x="3562" y="366"/>
                    </a:lnTo>
                    <a:cubicBezTo>
                      <a:pt x="3588" y="392"/>
                      <a:pt x="3615" y="392"/>
                      <a:pt x="3615" y="392"/>
                    </a:cubicBezTo>
                    <a:cubicBezTo>
                      <a:pt x="3726" y="418"/>
                      <a:pt x="3812" y="478"/>
                      <a:pt x="3891" y="530"/>
                    </a:cubicBezTo>
                    <a:cubicBezTo>
                      <a:pt x="3976" y="583"/>
                      <a:pt x="4055" y="668"/>
                      <a:pt x="4140" y="721"/>
                    </a:cubicBezTo>
                    <a:cubicBezTo>
                      <a:pt x="4219" y="806"/>
                      <a:pt x="4272" y="911"/>
                      <a:pt x="4331" y="997"/>
                    </a:cubicBezTo>
                    <a:cubicBezTo>
                      <a:pt x="4357" y="1049"/>
                      <a:pt x="4357" y="1102"/>
                      <a:pt x="4384" y="1161"/>
                    </a:cubicBezTo>
                    <a:cubicBezTo>
                      <a:pt x="4384" y="1187"/>
                      <a:pt x="4410" y="1214"/>
                      <a:pt x="4410" y="1214"/>
                    </a:cubicBezTo>
                    <a:lnTo>
                      <a:pt x="4410" y="1299"/>
                    </a:lnTo>
                    <a:cubicBezTo>
                      <a:pt x="4436" y="1404"/>
                      <a:pt x="4436" y="1516"/>
                      <a:pt x="4410" y="1628"/>
                    </a:cubicBezTo>
                    <a:cubicBezTo>
                      <a:pt x="4384" y="1733"/>
                      <a:pt x="4331" y="1818"/>
                      <a:pt x="4272" y="1897"/>
                    </a:cubicBezTo>
                    <a:cubicBezTo>
                      <a:pt x="4219" y="1956"/>
                      <a:pt x="4167" y="2009"/>
                      <a:pt x="4081" y="2061"/>
                    </a:cubicBezTo>
                    <a:cubicBezTo>
                      <a:pt x="3976" y="2173"/>
                      <a:pt x="3864" y="2252"/>
                      <a:pt x="3812" y="2337"/>
                    </a:cubicBezTo>
                    <a:cubicBezTo>
                      <a:pt x="3779" y="2337"/>
                      <a:pt x="3779" y="2364"/>
                      <a:pt x="3753" y="2364"/>
                    </a:cubicBezTo>
                    <a:cubicBezTo>
                      <a:pt x="3753" y="2364"/>
                      <a:pt x="3779" y="2337"/>
                      <a:pt x="3779" y="2311"/>
                    </a:cubicBezTo>
                    <a:cubicBezTo>
                      <a:pt x="3864" y="2252"/>
                      <a:pt x="3943" y="2147"/>
                      <a:pt x="4055" y="2035"/>
                    </a:cubicBezTo>
                    <a:cubicBezTo>
                      <a:pt x="4108" y="1982"/>
                      <a:pt x="4167" y="1923"/>
                      <a:pt x="4219" y="1844"/>
                    </a:cubicBezTo>
                    <a:cubicBezTo>
                      <a:pt x="4272" y="1792"/>
                      <a:pt x="4331" y="1706"/>
                      <a:pt x="4357" y="1595"/>
                    </a:cubicBezTo>
                    <a:cubicBezTo>
                      <a:pt x="4384" y="1430"/>
                      <a:pt x="4331" y="1214"/>
                      <a:pt x="4246" y="1023"/>
                    </a:cubicBezTo>
                    <a:cubicBezTo>
                      <a:pt x="4193" y="938"/>
                      <a:pt x="4140" y="859"/>
                      <a:pt x="4081" y="773"/>
                    </a:cubicBezTo>
                    <a:cubicBezTo>
                      <a:pt x="4002" y="694"/>
                      <a:pt x="3943" y="642"/>
                      <a:pt x="3864" y="583"/>
                    </a:cubicBezTo>
                    <a:cubicBezTo>
                      <a:pt x="3779" y="530"/>
                      <a:pt x="3700" y="478"/>
                      <a:pt x="3615" y="445"/>
                    </a:cubicBezTo>
                    <a:cubicBezTo>
                      <a:pt x="3588" y="445"/>
                      <a:pt x="3562" y="445"/>
                      <a:pt x="3536" y="418"/>
                    </a:cubicBezTo>
                    <a:lnTo>
                      <a:pt x="3510" y="418"/>
                    </a:lnTo>
                    <a:cubicBezTo>
                      <a:pt x="3510" y="392"/>
                      <a:pt x="3510" y="392"/>
                      <a:pt x="3483" y="392"/>
                    </a:cubicBezTo>
                    <a:cubicBezTo>
                      <a:pt x="3483" y="392"/>
                      <a:pt x="3450" y="366"/>
                      <a:pt x="3424" y="366"/>
                    </a:cubicBezTo>
                    <a:cubicBezTo>
                      <a:pt x="3424" y="340"/>
                      <a:pt x="3398" y="340"/>
                      <a:pt x="3372" y="340"/>
                    </a:cubicBezTo>
                    <a:cubicBezTo>
                      <a:pt x="3234" y="254"/>
                      <a:pt x="3122" y="228"/>
                      <a:pt x="3017" y="202"/>
                    </a:cubicBezTo>
                    <a:close/>
                    <a:moveTo>
                      <a:pt x="3726" y="2390"/>
                    </a:moveTo>
                    <a:cubicBezTo>
                      <a:pt x="3726" y="2416"/>
                      <a:pt x="3700" y="2449"/>
                      <a:pt x="3700" y="2449"/>
                    </a:cubicBezTo>
                    <a:cubicBezTo>
                      <a:pt x="3700" y="2449"/>
                      <a:pt x="3700" y="2416"/>
                      <a:pt x="3726" y="2390"/>
                    </a:cubicBezTo>
                    <a:close/>
                    <a:moveTo>
                      <a:pt x="4469" y="2035"/>
                    </a:moveTo>
                    <a:cubicBezTo>
                      <a:pt x="4469" y="2061"/>
                      <a:pt x="4495" y="2088"/>
                      <a:pt x="4522" y="2120"/>
                    </a:cubicBezTo>
                    <a:cubicBezTo>
                      <a:pt x="4548" y="2173"/>
                      <a:pt x="4574" y="2199"/>
                      <a:pt x="4600" y="2226"/>
                    </a:cubicBezTo>
                    <a:cubicBezTo>
                      <a:pt x="4633" y="2311"/>
                      <a:pt x="4712" y="2390"/>
                      <a:pt x="4765" y="2475"/>
                    </a:cubicBezTo>
                    <a:cubicBezTo>
                      <a:pt x="4824" y="2554"/>
                      <a:pt x="4876" y="2640"/>
                      <a:pt x="4962" y="2692"/>
                    </a:cubicBezTo>
                    <a:cubicBezTo>
                      <a:pt x="5014" y="2777"/>
                      <a:pt x="5093" y="2856"/>
                      <a:pt x="5179" y="2942"/>
                    </a:cubicBezTo>
                    <a:cubicBezTo>
                      <a:pt x="5317" y="3073"/>
                      <a:pt x="5507" y="3211"/>
                      <a:pt x="5698" y="3349"/>
                    </a:cubicBezTo>
                    <a:cubicBezTo>
                      <a:pt x="5810" y="3435"/>
                      <a:pt x="5888" y="3487"/>
                      <a:pt x="6000" y="3566"/>
                    </a:cubicBezTo>
                    <a:cubicBezTo>
                      <a:pt x="6053" y="3599"/>
                      <a:pt x="6112" y="3625"/>
                      <a:pt x="6164" y="3651"/>
                    </a:cubicBezTo>
                    <a:lnTo>
                      <a:pt x="6191" y="3678"/>
                    </a:lnTo>
                    <a:lnTo>
                      <a:pt x="6217" y="3704"/>
                    </a:lnTo>
                    <a:lnTo>
                      <a:pt x="6243" y="3704"/>
                    </a:lnTo>
                    <a:lnTo>
                      <a:pt x="6243" y="3730"/>
                    </a:lnTo>
                    <a:cubicBezTo>
                      <a:pt x="6276" y="3763"/>
                      <a:pt x="6302" y="3789"/>
                      <a:pt x="6302" y="3816"/>
                    </a:cubicBezTo>
                    <a:cubicBezTo>
                      <a:pt x="6381" y="3895"/>
                      <a:pt x="6440" y="4006"/>
                      <a:pt x="6519" y="4144"/>
                    </a:cubicBezTo>
                    <a:cubicBezTo>
                      <a:pt x="6572" y="4256"/>
                      <a:pt x="6631" y="4361"/>
                      <a:pt x="6710" y="4473"/>
                    </a:cubicBezTo>
                    <a:cubicBezTo>
                      <a:pt x="6959" y="4913"/>
                      <a:pt x="7203" y="5347"/>
                      <a:pt x="7426" y="5787"/>
                    </a:cubicBezTo>
                    <a:cubicBezTo>
                      <a:pt x="7479" y="5899"/>
                      <a:pt x="7531" y="5978"/>
                      <a:pt x="7590" y="6089"/>
                    </a:cubicBezTo>
                    <a:cubicBezTo>
                      <a:pt x="7617" y="6116"/>
                      <a:pt x="7617" y="6142"/>
                      <a:pt x="7643" y="6168"/>
                    </a:cubicBezTo>
                    <a:cubicBezTo>
                      <a:pt x="7643" y="6195"/>
                      <a:pt x="7669" y="6195"/>
                      <a:pt x="7669" y="6227"/>
                    </a:cubicBezTo>
                    <a:cubicBezTo>
                      <a:pt x="7722" y="6280"/>
                      <a:pt x="7755" y="6306"/>
                      <a:pt x="7781" y="6359"/>
                    </a:cubicBezTo>
                    <a:cubicBezTo>
                      <a:pt x="7860" y="6444"/>
                      <a:pt x="7945" y="6497"/>
                      <a:pt x="7998" y="6582"/>
                    </a:cubicBezTo>
                    <a:cubicBezTo>
                      <a:pt x="8083" y="6661"/>
                      <a:pt x="8136" y="6747"/>
                      <a:pt x="8188" y="6825"/>
                    </a:cubicBezTo>
                    <a:cubicBezTo>
                      <a:pt x="8215" y="6937"/>
                      <a:pt x="8274" y="6990"/>
                      <a:pt x="8300" y="7075"/>
                    </a:cubicBezTo>
                    <a:cubicBezTo>
                      <a:pt x="8353" y="7154"/>
                      <a:pt x="8412" y="7239"/>
                      <a:pt x="8438" y="7292"/>
                    </a:cubicBezTo>
                    <a:cubicBezTo>
                      <a:pt x="8491" y="7430"/>
                      <a:pt x="8543" y="7568"/>
                      <a:pt x="8602" y="7647"/>
                    </a:cubicBezTo>
                    <a:cubicBezTo>
                      <a:pt x="8655" y="7758"/>
                      <a:pt x="8707" y="7837"/>
                      <a:pt x="8740" y="7870"/>
                    </a:cubicBezTo>
                    <a:cubicBezTo>
                      <a:pt x="8767" y="7896"/>
                      <a:pt x="8767" y="7923"/>
                      <a:pt x="8793" y="7949"/>
                    </a:cubicBezTo>
                    <a:cubicBezTo>
                      <a:pt x="8767" y="7923"/>
                      <a:pt x="8767" y="7896"/>
                      <a:pt x="8740" y="7896"/>
                    </a:cubicBezTo>
                    <a:cubicBezTo>
                      <a:pt x="8707" y="7837"/>
                      <a:pt x="8655" y="7758"/>
                      <a:pt x="8602" y="7673"/>
                    </a:cubicBezTo>
                    <a:cubicBezTo>
                      <a:pt x="8543" y="7568"/>
                      <a:pt x="8464" y="7456"/>
                      <a:pt x="8379" y="7318"/>
                    </a:cubicBezTo>
                    <a:cubicBezTo>
                      <a:pt x="8353" y="7266"/>
                      <a:pt x="8326" y="7180"/>
                      <a:pt x="8274" y="7101"/>
                    </a:cubicBezTo>
                    <a:cubicBezTo>
                      <a:pt x="8215" y="7049"/>
                      <a:pt x="8162" y="6963"/>
                      <a:pt x="8136" y="6885"/>
                    </a:cubicBezTo>
                    <a:cubicBezTo>
                      <a:pt x="8083" y="6799"/>
                      <a:pt x="8024" y="6720"/>
                      <a:pt x="7945" y="6635"/>
                    </a:cubicBezTo>
                    <a:cubicBezTo>
                      <a:pt x="7886" y="6556"/>
                      <a:pt x="7807" y="6497"/>
                      <a:pt x="7722" y="6418"/>
                    </a:cubicBezTo>
                    <a:cubicBezTo>
                      <a:pt x="7695" y="6359"/>
                      <a:pt x="7643" y="6333"/>
                      <a:pt x="7617" y="6280"/>
                    </a:cubicBezTo>
                    <a:cubicBezTo>
                      <a:pt x="7590" y="6254"/>
                      <a:pt x="7557" y="6227"/>
                      <a:pt x="7557" y="6195"/>
                    </a:cubicBezTo>
                    <a:cubicBezTo>
                      <a:pt x="7531" y="6195"/>
                      <a:pt x="7531" y="6168"/>
                      <a:pt x="7505" y="6142"/>
                    </a:cubicBezTo>
                    <a:cubicBezTo>
                      <a:pt x="7452" y="6030"/>
                      <a:pt x="7393" y="5925"/>
                      <a:pt x="7341" y="5813"/>
                    </a:cubicBezTo>
                    <a:cubicBezTo>
                      <a:pt x="7097" y="5406"/>
                      <a:pt x="6848" y="4966"/>
                      <a:pt x="6605" y="4525"/>
                    </a:cubicBezTo>
                    <a:cubicBezTo>
                      <a:pt x="6545" y="4420"/>
                      <a:pt x="6467" y="4309"/>
                      <a:pt x="6407" y="4197"/>
                    </a:cubicBezTo>
                    <a:cubicBezTo>
                      <a:pt x="6355" y="4092"/>
                      <a:pt x="6276" y="3980"/>
                      <a:pt x="6217" y="3868"/>
                    </a:cubicBezTo>
                    <a:lnTo>
                      <a:pt x="6164" y="3789"/>
                    </a:lnTo>
                    <a:lnTo>
                      <a:pt x="6138" y="3789"/>
                    </a:lnTo>
                    <a:lnTo>
                      <a:pt x="6112" y="3763"/>
                    </a:lnTo>
                    <a:cubicBezTo>
                      <a:pt x="6053" y="3704"/>
                      <a:pt x="6000" y="3678"/>
                      <a:pt x="5948" y="3651"/>
                    </a:cubicBezTo>
                    <a:cubicBezTo>
                      <a:pt x="5836" y="3566"/>
                      <a:pt x="5750" y="3513"/>
                      <a:pt x="5645" y="3435"/>
                    </a:cubicBezTo>
                    <a:cubicBezTo>
                      <a:pt x="5455" y="3297"/>
                      <a:pt x="5258" y="3159"/>
                      <a:pt x="5093" y="2994"/>
                    </a:cubicBezTo>
                    <a:cubicBezTo>
                      <a:pt x="5014" y="2909"/>
                      <a:pt x="4962" y="2830"/>
                      <a:pt x="4903" y="2745"/>
                    </a:cubicBezTo>
                    <a:cubicBezTo>
                      <a:pt x="4824" y="2666"/>
                      <a:pt x="4765" y="2580"/>
                      <a:pt x="4712" y="2502"/>
                    </a:cubicBezTo>
                    <a:cubicBezTo>
                      <a:pt x="4660" y="2416"/>
                      <a:pt x="4600" y="2337"/>
                      <a:pt x="4548" y="2252"/>
                    </a:cubicBezTo>
                    <a:cubicBezTo>
                      <a:pt x="4522" y="2226"/>
                      <a:pt x="4495" y="2199"/>
                      <a:pt x="4495" y="2147"/>
                    </a:cubicBezTo>
                    <a:lnTo>
                      <a:pt x="4436" y="2088"/>
                    </a:lnTo>
                    <a:cubicBezTo>
                      <a:pt x="4331" y="2226"/>
                      <a:pt x="4246" y="2311"/>
                      <a:pt x="4193" y="2364"/>
                    </a:cubicBezTo>
                    <a:cubicBezTo>
                      <a:pt x="4029" y="2528"/>
                      <a:pt x="3943" y="2640"/>
                      <a:pt x="3943" y="2640"/>
                    </a:cubicBezTo>
                    <a:cubicBezTo>
                      <a:pt x="3943" y="2640"/>
                      <a:pt x="4029" y="2528"/>
                      <a:pt x="4167" y="2364"/>
                    </a:cubicBezTo>
                    <a:cubicBezTo>
                      <a:pt x="4193" y="2311"/>
                      <a:pt x="4246" y="2285"/>
                      <a:pt x="4272" y="2226"/>
                    </a:cubicBezTo>
                    <a:lnTo>
                      <a:pt x="4357" y="2147"/>
                    </a:lnTo>
                    <a:cubicBezTo>
                      <a:pt x="4357" y="2120"/>
                      <a:pt x="4384" y="2120"/>
                      <a:pt x="4384" y="2088"/>
                    </a:cubicBezTo>
                    <a:cubicBezTo>
                      <a:pt x="4410" y="2061"/>
                      <a:pt x="4436" y="2061"/>
                      <a:pt x="4469" y="2035"/>
                    </a:cubicBezTo>
                    <a:close/>
                    <a:moveTo>
                      <a:pt x="2629" y="340"/>
                    </a:moveTo>
                    <a:cubicBezTo>
                      <a:pt x="3345" y="478"/>
                      <a:pt x="2958" y="1135"/>
                      <a:pt x="2958" y="1135"/>
                    </a:cubicBezTo>
                    <a:cubicBezTo>
                      <a:pt x="3648" y="1187"/>
                      <a:pt x="3864" y="1463"/>
                      <a:pt x="3864" y="1463"/>
                    </a:cubicBezTo>
                    <a:cubicBezTo>
                      <a:pt x="3554" y="1315"/>
                      <a:pt x="3277" y="1297"/>
                      <a:pt x="3158" y="1297"/>
                    </a:cubicBezTo>
                    <a:cubicBezTo>
                      <a:pt x="3118" y="1297"/>
                      <a:pt x="3096" y="1299"/>
                      <a:pt x="3096" y="1299"/>
                    </a:cubicBezTo>
                    <a:cubicBezTo>
                      <a:pt x="3753" y="2061"/>
                      <a:pt x="2826" y="3159"/>
                      <a:pt x="2498" y="3487"/>
                    </a:cubicBezTo>
                    <a:cubicBezTo>
                      <a:pt x="2169" y="3816"/>
                      <a:pt x="2412" y="4223"/>
                      <a:pt x="2412" y="4223"/>
                    </a:cubicBezTo>
                    <a:cubicBezTo>
                      <a:pt x="2386" y="3704"/>
                      <a:pt x="2990" y="3402"/>
                      <a:pt x="2990" y="3402"/>
                    </a:cubicBezTo>
                    <a:cubicBezTo>
                      <a:pt x="3450" y="3047"/>
                      <a:pt x="3615" y="2718"/>
                      <a:pt x="3615" y="2718"/>
                    </a:cubicBezTo>
                    <a:cubicBezTo>
                      <a:pt x="3648" y="2804"/>
                      <a:pt x="3648" y="2856"/>
                      <a:pt x="3648" y="2909"/>
                    </a:cubicBezTo>
                    <a:cubicBezTo>
                      <a:pt x="3779" y="2909"/>
                      <a:pt x="3943" y="2909"/>
                      <a:pt x="4081" y="2942"/>
                    </a:cubicBezTo>
                    <a:cubicBezTo>
                      <a:pt x="3917" y="2942"/>
                      <a:pt x="3779" y="2968"/>
                      <a:pt x="3648" y="3021"/>
                    </a:cubicBezTo>
                    <a:lnTo>
                      <a:pt x="3648" y="3185"/>
                    </a:lnTo>
                    <a:cubicBezTo>
                      <a:pt x="3753" y="3159"/>
                      <a:pt x="3891" y="3159"/>
                      <a:pt x="4029" y="3159"/>
                    </a:cubicBezTo>
                    <a:cubicBezTo>
                      <a:pt x="4073" y="3152"/>
                      <a:pt x="4115" y="3148"/>
                      <a:pt x="4156" y="3148"/>
                    </a:cubicBezTo>
                    <a:cubicBezTo>
                      <a:pt x="4269" y="3148"/>
                      <a:pt x="4375" y="3173"/>
                      <a:pt x="4495" y="3211"/>
                    </a:cubicBezTo>
                    <a:cubicBezTo>
                      <a:pt x="4413" y="3198"/>
                      <a:pt x="4338" y="3191"/>
                      <a:pt x="4262" y="3191"/>
                    </a:cubicBezTo>
                    <a:cubicBezTo>
                      <a:pt x="4186" y="3191"/>
                      <a:pt x="4111" y="3198"/>
                      <a:pt x="4029" y="3211"/>
                    </a:cubicBezTo>
                    <a:cubicBezTo>
                      <a:pt x="3917" y="3211"/>
                      <a:pt x="3812" y="3237"/>
                      <a:pt x="3726" y="3270"/>
                    </a:cubicBezTo>
                    <a:cubicBezTo>
                      <a:pt x="3838" y="3297"/>
                      <a:pt x="3943" y="3349"/>
                      <a:pt x="4055" y="3375"/>
                    </a:cubicBezTo>
                    <a:cubicBezTo>
                      <a:pt x="4129" y="3369"/>
                      <a:pt x="4204" y="3366"/>
                      <a:pt x="4278" y="3366"/>
                    </a:cubicBezTo>
                    <a:cubicBezTo>
                      <a:pt x="4504" y="3366"/>
                      <a:pt x="4726" y="3397"/>
                      <a:pt x="4929" y="3461"/>
                    </a:cubicBezTo>
                    <a:cubicBezTo>
                      <a:pt x="4807" y="3431"/>
                      <a:pt x="4684" y="3417"/>
                      <a:pt x="4564" y="3417"/>
                    </a:cubicBezTo>
                    <a:cubicBezTo>
                      <a:pt x="4444" y="3417"/>
                      <a:pt x="4328" y="3431"/>
                      <a:pt x="4219" y="3461"/>
                    </a:cubicBezTo>
                    <a:cubicBezTo>
                      <a:pt x="4331" y="3513"/>
                      <a:pt x="4410" y="3540"/>
                      <a:pt x="4522" y="3599"/>
                    </a:cubicBezTo>
                    <a:lnTo>
                      <a:pt x="4738" y="3599"/>
                    </a:lnTo>
                    <a:cubicBezTo>
                      <a:pt x="4903" y="3625"/>
                      <a:pt x="5093" y="3678"/>
                      <a:pt x="5231" y="3763"/>
                    </a:cubicBezTo>
                    <a:cubicBezTo>
                      <a:pt x="5067" y="3678"/>
                      <a:pt x="4903" y="3651"/>
                      <a:pt x="4738" y="3651"/>
                    </a:cubicBezTo>
                    <a:cubicBezTo>
                      <a:pt x="4712" y="3651"/>
                      <a:pt x="4686" y="3651"/>
                      <a:pt x="4633" y="3678"/>
                    </a:cubicBezTo>
                    <a:cubicBezTo>
                      <a:pt x="4712" y="3704"/>
                      <a:pt x="4824" y="3763"/>
                      <a:pt x="4876" y="3816"/>
                    </a:cubicBezTo>
                    <a:cubicBezTo>
                      <a:pt x="5179" y="3868"/>
                      <a:pt x="5481" y="3980"/>
                      <a:pt x="5724" y="4118"/>
                    </a:cubicBezTo>
                    <a:cubicBezTo>
                      <a:pt x="5507" y="4033"/>
                      <a:pt x="5290" y="3954"/>
                      <a:pt x="5067" y="3927"/>
                    </a:cubicBezTo>
                    <a:lnTo>
                      <a:pt x="5067" y="3927"/>
                    </a:lnTo>
                    <a:cubicBezTo>
                      <a:pt x="5152" y="3980"/>
                      <a:pt x="5205" y="4033"/>
                      <a:pt x="5258" y="4059"/>
                    </a:cubicBezTo>
                    <a:lnTo>
                      <a:pt x="5343" y="4144"/>
                    </a:lnTo>
                    <a:cubicBezTo>
                      <a:pt x="5507" y="4223"/>
                      <a:pt x="5698" y="4309"/>
                      <a:pt x="5862" y="4387"/>
                    </a:cubicBezTo>
                    <a:cubicBezTo>
                      <a:pt x="5724" y="4335"/>
                      <a:pt x="5586" y="4309"/>
                      <a:pt x="5455" y="4282"/>
                    </a:cubicBezTo>
                    <a:lnTo>
                      <a:pt x="5455" y="4282"/>
                    </a:lnTo>
                    <a:lnTo>
                      <a:pt x="5672" y="4525"/>
                    </a:lnTo>
                    <a:cubicBezTo>
                      <a:pt x="5915" y="4585"/>
                      <a:pt x="6164" y="4716"/>
                      <a:pt x="6329" y="4913"/>
                    </a:cubicBezTo>
                    <a:cubicBezTo>
                      <a:pt x="6164" y="4775"/>
                      <a:pt x="5974" y="4663"/>
                      <a:pt x="5783" y="4637"/>
                    </a:cubicBezTo>
                    <a:lnTo>
                      <a:pt x="5783" y="4637"/>
                    </a:lnTo>
                    <a:lnTo>
                      <a:pt x="6053" y="4939"/>
                    </a:lnTo>
                    <a:cubicBezTo>
                      <a:pt x="6302" y="5018"/>
                      <a:pt x="6493" y="5156"/>
                      <a:pt x="6631" y="5347"/>
                    </a:cubicBezTo>
                    <a:cubicBezTo>
                      <a:pt x="6519" y="5242"/>
                      <a:pt x="6355" y="5156"/>
                      <a:pt x="6191" y="5104"/>
                    </a:cubicBezTo>
                    <a:lnTo>
                      <a:pt x="6191" y="5104"/>
                    </a:lnTo>
                    <a:lnTo>
                      <a:pt x="6467" y="5406"/>
                    </a:lnTo>
                    <a:cubicBezTo>
                      <a:pt x="6769" y="5623"/>
                      <a:pt x="6986" y="5899"/>
                      <a:pt x="7124" y="6254"/>
                    </a:cubicBezTo>
                    <a:cubicBezTo>
                      <a:pt x="6986" y="6004"/>
                      <a:pt x="6821" y="5787"/>
                      <a:pt x="6605" y="5597"/>
                    </a:cubicBezTo>
                    <a:lnTo>
                      <a:pt x="6605" y="5597"/>
                    </a:lnTo>
                    <a:cubicBezTo>
                      <a:pt x="6631" y="5649"/>
                      <a:pt x="6631" y="5702"/>
                      <a:pt x="6657" y="5761"/>
                    </a:cubicBezTo>
                    <a:cubicBezTo>
                      <a:pt x="6683" y="5787"/>
                      <a:pt x="6710" y="5813"/>
                      <a:pt x="6736" y="5840"/>
                    </a:cubicBezTo>
                    <a:cubicBezTo>
                      <a:pt x="6821" y="5951"/>
                      <a:pt x="6900" y="6063"/>
                      <a:pt x="6933" y="6168"/>
                    </a:cubicBezTo>
                    <a:cubicBezTo>
                      <a:pt x="6874" y="6063"/>
                      <a:pt x="6795" y="5951"/>
                      <a:pt x="6710" y="5899"/>
                    </a:cubicBezTo>
                    <a:lnTo>
                      <a:pt x="6683" y="5866"/>
                    </a:lnTo>
                    <a:cubicBezTo>
                      <a:pt x="6683" y="5978"/>
                      <a:pt x="6657" y="6089"/>
                      <a:pt x="6572" y="6142"/>
                    </a:cubicBezTo>
                    <a:cubicBezTo>
                      <a:pt x="6325" y="6337"/>
                      <a:pt x="6112" y="6385"/>
                      <a:pt x="5970" y="6385"/>
                    </a:cubicBezTo>
                    <a:cubicBezTo>
                      <a:pt x="5893" y="6385"/>
                      <a:pt x="5837" y="6370"/>
                      <a:pt x="5810" y="6359"/>
                    </a:cubicBezTo>
                    <a:lnTo>
                      <a:pt x="5810" y="6359"/>
                    </a:lnTo>
                    <a:cubicBezTo>
                      <a:pt x="5862" y="6392"/>
                      <a:pt x="5948" y="6418"/>
                      <a:pt x="6000" y="6471"/>
                    </a:cubicBezTo>
                    <a:cubicBezTo>
                      <a:pt x="6191" y="6471"/>
                      <a:pt x="6381" y="6471"/>
                      <a:pt x="6572" y="6497"/>
                    </a:cubicBezTo>
                    <a:cubicBezTo>
                      <a:pt x="6440" y="6497"/>
                      <a:pt x="6302" y="6523"/>
                      <a:pt x="6164" y="6556"/>
                    </a:cubicBezTo>
                    <a:cubicBezTo>
                      <a:pt x="6191" y="6556"/>
                      <a:pt x="6243" y="6582"/>
                      <a:pt x="6276" y="6609"/>
                    </a:cubicBezTo>
                    <a:cubicBezTo>
                      <a:pt x="6407" y="6635"/>
                      <a:pt x="6519" y="6635"/>
                      <a:pt x="6657" y="6661"/>
                    </a:cubicBezTo>
                    <a:cubicBezTo>
                      <a:pt x="6821" y="6687"/>
                      <a:pt x="6986" y="6747"/>
                      <a:pt x="7124" y="6825"/>
                    </a:cubicBezTo>
                    <a:cubicBezTo>
                      <a:pt x="6986" y="6747"/>
                      <a:pt x="6821" y="6720"/>
                      <a:pt x="6657" y="6720"/>
                    </a:cubicBezTo>
                    <a:lnTo>
                      <a:pt x="6440" y="6720"/>
                    </a:lnTo>
                    <a:cubicBezTo>
                      <a:pt x="6519" y="6773"/>
                      <a:pt x="6605" y="6852"/>
                      <a:pt x="6683" y="6911"/>
                    </a:cubicBezTo>
                    <a:cubicBezTo>
                      <a:pt x="6986" y="6963"/>
                      <a:pt x="7229" y="7101"/>
                      <a:pt x="7426" y="7318"/>
                    </a:cubicBezTo>
                    <a:cubicBezTo>
                      <a:pt x="7262" y="7180"/>
                      <a:pt x="7038" y="7075"/>
                      <a:pt x="6848" y="7049"/>
                    </a:cubicBezTo>
                    <a:lnTo>
                      <a:pt x="6848" y="7049"/>
                    </a:lnTo>
                    <a:lnTo>
                      <a:pt x="7097" y="7292"/>
                    </a:lnTo>
                    <a:cubicBezTo>
                      <a:pt x="7288" y="7404"/>
                      <a:pt x="7452" y="7542"/>
                      <a:pt x="7557" y="7732"/>
                    </a:cubicBezTo>
                    <a:cubicBezTo>
                      <a:pt x="7479" y="7594"/>
                      <a:pt x="7341" y="7509"/>
                      <a:pt x="7203" y="7430"/>
                    </a:cubicBezTo>
                    <a:lnTo>
                      <a:pt x="7203" y="7430"/>
                    </a:lnTo>
                    <a:cubicBezTo>
                      <a:pt x="7288" y="7568"/>
                      <a:pt x="7341" y="7673"/>
                      <a:pt x="7393" y="7758"/>
                    </a:cubicBezTo>
                    <a:cubicBezTo>
                      <a:pt x="7452" y="7785"/>
                      <a:pt x="7479" y="7837"/>
                      <a:pt x="7531" y="7870"/>
                    </a:cubicBezTo>
                    <a:cubicBezTo>
                      <a:pt x="7617" y="7949"/>
                      <a:pt x="7695" y="8034"/>
                      <a:pt x="7781" y="8140"/>
                    </a:cubicBezTo>
                    <a:cubicBezTo>
                      <a:pt x="7695" y="8061"/>
                      <a:pt x="7590" y="7975"/>
                      <a:pt x="7479" y="7896"/>
                    </a:cubicBezTo>
                    <a:lnTo>
                      <a:pt x="7452" y="7896"/>
                    </a:lnTo>
                    <a:cubicBezTo>
                      <a:pt x="7479" y="7949"/>
                      <a:pt x="7505" y="8034"/>
                      <a:pt x="7531" y="8087"/>
                    </a:cubicBezTo>
                    <a:cubicBezTo>
                      <a:pt x="7557" y="8140"/>
                      <a:pt x="7617" y="8199"/>
                      <a:pt x="7669" y="8251"/>
                    </a:cubicBezTo>
                    <a:cubicBezTo>
                      <a:pt x="7722" y="8330"/>
                      <a:pt x="7781" y="8468"/>
                      <a:pt x="7781" y="8580"/>
                    </a:cubicBezTo>
                    <a:cubicBezTo>
                      <a:pt x="7781" y="8468"/>
                      <a:pt x="7695" y="8363"/>
                      <a:pt x="7617" y="8278"/>
                    </a:cubicBezTo>
                    <a:cubicBezTo>
                      <a:pt x="7590" y="8278"/>
                      <a:pt x="7590" y="8251"/>
                      <a:pt x="7557" y="8251"/>
                    </a:cubicBezTo>
                    <a:cubicBezTo>
                      <a:pt x="7617" y="8389"/>
                      <a:pt x="7617" y="8494"/>
                      <a:pt x="7617" y="8527"/>
                    </a:cubicBezTo>
                    <a:cubicBezTo>
                      <a:pt x="7617" y="8580"/>
                      <a:pt x="7643" y="8659"/>
                      <a:pt x="7695" y="8744"/>
                    </a:cubicBezTo>
                    <a:cubicBezTo>
                      <a:pt x="7728" y="8750"/>
                      <a:pt x="7763" y="8754"/>
                      <a:pt x="7799" y="8754"/>
                    </a:cubicBezTo>
                    <a:cubicBezTo>
                      <a:pt x="7918" y="8754"/>
                      <a:pt x="8050" y="8718"/>
                      <a:pt x="8136" y="8632"/>
                    </a:cubicBezTo>
                    <a:lnTo>
                      <a:pt x="8136" y="8632"/>
                    </a:lnTo>
                    <a:cubicBezTo>
                      <a:pt x="8050" y="8744"/>
                      <a:pt x="7919" y="8823"/>
                      <a:pt x="7781" y="8823"/>
                    </a:cubicBezTo>
                    <a:cubicBezTo>
                      <a:pt x="7807" y="8882"/>
                      <a:pt x="7860" y="8935"/>
                      <a:pt x="7886" y="8961"/>
                    </a:cubicBezTo>
                    <a:cubicBezTo>
                      <a:pt x="7945" y="8961"/>
                      <a:pt x="7998" y="8961"/>
                      <a:pt x="8050" y="8935"/>
                    </a:cubicBezTo>
                    <a:cubicBezTo>
                      <a:pt x="8136" y="8908"/>
                      <a:pt x="8247" y="8882"/>
                      <a:pt x="8300" y="8797"/>
                    </a:cubicBezTo>
                    <a:lnTo>
                      <a:pt x="8300" y="8797"/>
                    </a:lnTo>
                    <a:cubicBezTo>
                      <a:pt x="8274" y="8856"/>
                      <a:pt x="8247" y="8882"/>
                      <a:pt x="8188" y="8908"/>
                    </a:cubicBezTo>
                    <a:cubicBezTo>
                      <a:pt x="8162" y="8961"/>
                      <a:pt x="8109" y="8961"/>
                      <a:pt x="8050" y="8987"/>
                    </a:cubicBezTo>
                    <a:cubicBezTo>
                      <a:pt x="8024" y="9020"/>
                      <a:pt x="7971" y="9020"/>
                      <a:pt x="7945" y="9046"/>
                    </a:cubicBezTo>
                    <a:cubicBezTo>
                      <a:pt x="7945" y="9099"/>
                      <a:pt x="7945" y="9152"/>
                      <a:pt x="7919" y="9211"/>
                    </a:cubicBezTo>
                    <a:cubicBezTo>
                      <a:pt x="7971" y="9184"/>
                      <a:pt x="7998" y="9184"/>
                      <a:pt x="8050" y="9152"/>
                    </a:cubicBezTo>
                    <a:cubicBezTo>
                      <a:pt x="8188" y="9099"/>
                      <a:pt x="8300" y="9020"/>
                      <a:pt x="8412" y="8935"/>
                    </a:cubicBezTo>
                    <a:lnTo>
                      <a:pt x="8412" y="8935"/>
                    </a:lnTo>
                    <a:cubicBezTo>
                      <a:pt x="8326" y="9046"/>
                      <a:pt x="8215" y="9125"/>
                      <a:pt x="8083" y="9211"/>
                    </a:cubicBezTo>
                    <a:cubicBezTo>
                      <a:pt x="7998" y="9263"/>
                      <a:pt x="7919" y="9290"/>
                      <a:pt x="7807" y="9349"/>
                    </a:cubicBezTo>
                    <a:cubicBezTo>
                      <a:pt x="7695" y="9428"/>
                      <a:pt x="7557" y="9454"/>
                      <a:pt x="7452" y="9480"/>
                    </a:cubicBezTo>
                    <a:cubicBezTo>
                      <a:pt x="7314" y="9375"/>
                      <a:pt x="7203" y="9211"/>
                      <a:pt x="7065" y="8961"/>
                    </a:cubicBezTo>
                    <a:cubicBezTo>
                      <a:pt x="6821" y="8554"/>
                      <a:pt x="6217" y="8278"/>
                      <a:pt x="5724" y="8087"/>
                    </a:cubicBezTo>
                    <a:cubicBezTo>
                      <a:pt x="5586" y="8034"/>
                      <a:pt x="5455" y="7975"/>
                      <a:pt x="5369" y="7949"/>
                    </a:cubicBezTo>
                    <a:cubicBezTo>
                      <a:pt x="4988" y="7758"/>
                      <a:pt x="4193" y="6937"/>
                      <a:pt x="3674" y="6306"/>
                    </a:cubicBezTo>
                    <a:cubicBezTo>
                      <a:pt x="3319" y="5840"/>
                      <a:pt x="2386" y="5183"/>
                      <a:pt x="1867" y="4828"/>
                    </a:cubicBezTo>
                    <a:cubicBezTo>
                      <a:pt x="1755" y="4749"/>
                      <a:pt x="1643" y="4663"/>
                      <a:pt x="1617" y="4637"/>
                    </a:cubicBezTo>
                    <a:cubicBezTo>
                      <a:pt x="1591" y="4611"/>
                      <a:pt x="1538" y="4499"/>
                      <a:pt x="1512" y="4447"/>
                    </a:cubicBezTo>
                    <a:cubicBezTo>
                      <a:pt x="1427" y="4223"/>
                      <a:pt x="1289" y="3954"/>
                      <a:pt x="1045" y="3789"/>
                    </a:cubicBezTo>
                    <a:lnTo>
                      <a:pt x="1019" y="3763"/>
                    </a:lnTo>
                    <a:lnTo>
                      <a:pt x="986" y="3763"/>
                    </a:lnTo>
                    <a:cubicBezTo>
                      <a:pt x="605" y="3730"/>
                      <a:pt x="362" y="3487"/>
                      <a:pt x="329" y="3106"/>
                    </a:cubicBezTo>
                    <a:cubicBezTo>
                      <a:pt x="303" y="2856"/>
                      <a:pt x="388" y="2580"/>
                      <a:pt x="579" y="2364"/>
                    </a:cubicBezTo>
                    <a:cubicBezTo>
                      <a:pt x="631" y="2285"/>
                      <a:pt x="717" y="2226"/>
                      <a:pt x="769" y="2173"/>
                    </a:cubicBezTo>
                    <a:cubicBezTo>
                      <a:pt x="960" y="2009"/>
                      <a:pt x="1210" y="1897"/>
                      <a:pt x="1453" y="1818"/>
                    </a:cubicBezTo>
                    <a:cubicBezTo>
                      <a:pt x="1702" y="1818"/>
                      <a:pt x="1972" y="1844"/>
                      <a:pt x="2222" y="1923"/>
                    </a:cubicBezTo>
                    <a:cubicBezTo>
                      <a:pt x="2031" y="1818"/>
                      <a:pt x="1867" y="1733"/>
                      <a:pt x="1643" y="1680"/>
                    </a:cubicBezTo>
                    <a:lnTo>
                      <a:pt x="1643" y="1654"/>
                    </a:lnTo>
                    <a:cubicBezTo>
                      <a:pt x="1643" y="1654"/>
                      <a:pt x="1676" y="1214"/>
                      <a:pt x="2136" y="1049"/>
                    </a:cubicBezTo>
                    <a:cubicBezTo>
                      <a:pt x="2195" y="1299"/>
                      <a:pt x="2248" y="1542"/>
                      <a:pt x="2300" y="1818"/>
                    </a:cubicBezTo>
                    <a:cubicBezTo>
                      <a:pt x="2300" y="1463"/>
                      <a:pt x="2300" y="1102"/>
                      <a:pt x="2274" y="747"/>
                    </a:cubicBezTo>
                    <a:cubicBezTo>
                      <a:pt x="2333" y="556"/>
                      <a:pt x="2412" y="445"/>
                      <a:pt x="2550" y="366"/>
                    </a:cubicBezTo>
                    <a:cubicBezTo>
                      <a:pt x="2576" y="366"/>
                      <a:pt x="2603" y="340"/>
                      <a:pt x="2629" y="340"/>
                    </a:cubicBezTo>
                    <a:close/>
                    <a:moveTo>
                      <a:pt x="10081" y="9704"/>
                    </a:moveTo>
                    <a:lnTo>
                      <a:pt x="10081" y="9704"/>
                    </a:lnTo>
                    <a:cubicBezTo>
                      <a:pt x="10133" y="9782"/>
                      <a:pt x="10186" y="9842"/>
                      <a:pt x="10219" y="9920"/>
                    </a:cubicBezTo>
                    <a:lnTo>
                      <a:pt x="10081" y="9704"/>
                    </a:lnTo>
                    <a:close/>
                    <a:moveTo>
                      <a:pt x="10219" y="9920"/>
                    </a:moveTo>
                    <a:lnTo>
                      <a:pt x="10219" y="9920"/>
                    </a:lnTo>
                    <a:cubicBezTo>
                      <a:pt x="10271" y="10006"/>
                      <a:pt x="10324" y="10058"/>
                      <a:pt x="10383" y="10137"/>
                    </a:cubicBezTo>
                    <a:cubicBezTo>
                      <a:pt x="10409" y="10223"/>
                      <a:pt x="10462" y="10275"/>
                      <a:pt x="10515" y="10361"/>
                    </a:cubicBezTo>
                    <a:cubicBezTo>
                      <a:pt x="10574" y="10413"/>
                      <a:pt x="10600" y="10499"/>
                      <a:pt x="10652" y="10551"/>
                    </a:cubicBezTo>
                    <a:lnTo>
                      <a:pt x="10652" y="10578"/>
                    </a:lnTo>
                    <a:lnTo>
                      <a:pt x="10817" y="10880"/>
                    </a:lnTo>
                    <a:lnTo>
                      <a:pt x="10902" y="11018"/>
                    </a:lnTo>
                    <a:cubicBezTo>
                      <a:pt x="10902" y="11070"/>
                      <a:pt x="10955" y="11123"/>
                      <a:pt x="10955" y="11156"/>
                    </a:cubicBezTo>
                    <a:cubicBezTo>
                      <a:pt x="11066" y="11373"/>
                      <a:pt x="11204" y="11563"/>
                      <a:pt x="11310" y="11754"/>
                    </a:cubicBezTo>
                    <a:cubicBezTo>
                      <a:pt x="11421" y="11944"/>
                      <a:pt x="11533" y="12142"/>
                      <a:pt x="11638" y="12332"/>
                    </a:cubicBezTo>
                    <a:lnTo>
                      <a:pt x="11697" y="12411"/>
                    </a:lnTo>
                    <a:lnTo>
                      <a:pt x="11724" y="12470"/>
                    </a:lnTo>
                    <a:cubicBezTo>
                      <a:pt x="11750" y="12523"/>
                      <a:pt x="11776" y="12575"/>
                      <a:pt x="11776" y="12634"/>
                    </a:cubicBezTo>
                    <a:cubicBezTo>
                      <a:pt x="11776" y="12713"/>
                      <a:pt x="11776" y="12766"/>
                      <a:pt x="11750" y="12825"/>
                    </a:cubicBezTo>
                    <a:cubicBezTo>
                      <a:pt x="11724" y="12877"/>
                      <a:pt x="11697" y="12904"/>
                      <a:pt x="11664" y="12963"/>
                    </a:cubicBezTo>
                    <a:cubicBezTo>
                      <a:pt x="11697" y="12904"/>
                      <a:pt x="11724" y="12851"/>
                      <a:pt x="11724" y="12799"/>
                    </a:cubicBezTo>
                    <a:cubicBezTo>
                      <a:pt x="11750" y="12766"/>
                      <a:pt x="11750" y="12713"/>
                      <a:pt x="11750" y="12661"/>
                    </a:cubicBezTo>
                    <a:cubicBezTo>
                      <a:pt x="11750" y="12549"/>
                      <a:pt x="11664" y="12470"/>
                      <a:pt x="11586" y="12358"/>
                    </a:cubicBezTo>
                    <a:cubicBezTo>
                      <a:pt x="11474" y="12168"/>
                      <a:pt x="11369" y="11977"/>
                      <a:pt x="11231" y="11780"/>
                    </a:cubicBezTo>
                    <a:cubicBezTo>
                      <a:pt x="11172" y="11701"/>
                      <a:pt x="11119" y="11590"/>
                      <a:pt x="11066" y="11511"/>
                    </a:cubicBezTo>
                    <a:cubicBezTo>
                      <a:pt x="11007" y="11399"/>
                      <a:pt x="10955" y="11287"/>
                      <a:pt x="10902" y="11208"/>
                    </a:cubicBezTo>
                    <a:cubicBezTo>
                      <a:pt x="10876" y="11156"/>
                      <a:pt x="10843" y="11097"/>
                      <a:pt x="10817" y="11044"/>
                    </a:cubicBezTo>
                    <a:lnTo>
                      <a:pt x="10738" y="10906"/>
                    </a:lnTo>
                    <a:lnTo>
                      <a:pt x="10600" y="10604"/>
                    </a:lnTo>
                    <a:cubicBezTo>
                      <a:pt x="10574" y="10525"/>
                      <a:pt x="10515" y="10440"/>
                      <a:pt x="10462" y="10387"/>
                    </a:cubicBezTo>
                    <a:cubicBezTo>
                      <a:pt x="10409" y="10302"/>
                      <a:pt x="10383" y="10223"/>
                      <a:pt x="10324" y="10170"/>
                    </a:cubicBezTo>
                    <a:cubicBezTo>
                      <a:pt x="10298" y="10085"/>
                      <a:pt x="10245" y="10006"/>
                      <a:pt x="10219" y="9920"/>
                    </a:cubicBezTo>
                    <a:close/>
                    <a:moveTo>
                      <a:pt x="8464" y="8061"/>
                    </a:moveTo>
                    <a:lnTo>
                      <a:pt x="8464" y="8061"/>
                    </a:lnTo>
                    <a:cubicBezTo>
                      <a:pt x="8793" y="8363"/>
                      <a:pt x="8905" y="8659"/>
                      <a:pt x="8905" y="8659"/>
                    </a:cubicBezTo>
                    <a:cubicBezTo>
                      <a:pt x="8957" y="8442"/>
                      <a:pt x="8957" y="8304"/>
                      <a:pt x="8957" y="8199"/>
                    </a:cubicBezTo>
                    <a:cubicBezTo>
                      <a:pt x="8983" y="8251"/>
                      <a:pt x="9036" y="8304"/>
                      <a:pt x="9069" y="8363"/>
                    </a:cubicBezTo>
                    <a:lnTo>
                      <a:pt x="9069" y="8416"/>
                    </a:lnTo>
                    <a:lnTo>
                      <a:pt x="9069" y="8527"/>
                    </a:lnTo>
                    <a:cubicBezTo>
                      <a:pt x="9036" y="8580"/>
                      <a:pt x="9036" y="8659"/>
                      <a:pt x="9010" y="8744"/>
                    </a:cubicBezTo>
                    <a:cubicBezTo>
                      <a:pt x="8957" y="8882"/>
                      <a:pt x="8905" y="9020"/>
                      <a:pt x="8819" y="9152"/>
                    </a:cubicBezTo>
                    <a:cubicBezTo>
                      <a:pt x="8740" y="9263"/>
                      <a:pt x="8655" y="9401"/>
                      <a:pt x="8543" y="9513"/>
                    </a:cubicBezTo>
                    <a:cubicBezTo>
                      <a:pt x="8438" y="9618"/>
                      <a:pt x="8326" y="9704"/>
                      <a:pt x="8188" y="9782"/>
                    </a:cubicBezTo>
                    <a:cubicBezTo>
                      <a:pt x="8326" y="9730"/>
                      <a:pt x="8464" y="9644"/>
                      <a:pt x="8576" y="9539"/>
                    </a:cubicBezTo>
                    <a:cubicBezTo>
                      <a:pt x="8707" y="9454"/>
                      <a:pt x="8819" y="9349"/>
                      <a:pt x="8931" y="9211"/>
                    </a:cubicBezTo>
                    <a:cubicBezTo>
                      <a:pt x="9010" y="9073"/>
                      <a:pt x="9095" y="8935"/>
                      <a:pt x="9174" y="8797"/>
                    </a:cubicBezTo>
                    <a:cubicBezTo>
                      <a:pt x="9200" y="8718"/>
                      <a:pt x="9233" y="8632"/>
                      <a:pt x="9259" y="8580"/>
                    </a:cubicBezTo>
                    <a:cubicBezTo>
                      <a:pt x="9286" y="8606"/>
                      <a:pt x="9312" y="8659"/>
                      <a:pt x="9365" y="8692"/>
                    </a:cubicBezTo>
                    <a:cubicBezTo>
                      <a:pt x="9338" y="8770"/>
                      <a:pt x="9312" y="8856"/>
                      <a:pt x="9286" y="8935"/>
                    </a:cubicBezTo>
                    <a:cubicBezTo>
                      <a:pt x="9259" y="9020"/>
                      <a:pt x="9174" y="9125"/>
                      <a:pt x="9121" y="9211"/>
                    </a:cubicBezTo>
                    <a:cubicBezTo>
                      <a:pt x="9069" y="9316"/>
                      <a:pt x="8983" y="9401"/>
                      <a:pt x="8905" y="9480"/>
                    </a:cubicBezTo>
                    <a:cubicBezTo>
                      <a:pt x="8819" y="9566"/>
                      <a:pt x="8740" y="9644"/>
                      <a:pt x="8655" y="9704"/>
                    </a:cubicBezTo>
                    <a:cubicBezTo>
                      <a:pt x="8740" y="9644"/>
                      <a:pt x="8845" y="9592"/>
                      <a:pt x="8931" y="9513"/>
                    </a:cubicBezTo>
                    <a:cubicBezTo>
                      <a:pt x="9036" y="9454"/>
                      <a:pt x="9121" y="9375"/>
                      <a:pt x="9200" y="9290"/>
                    </a:cubicBezTo>
                    <a:cubicBezTo>
                      <a:pt x="9286" y="9184"/>
                      <a:pt x="9365" y="9099"/>
                      <a:pt x="9424" y="8987"/>
                    </a:cubicBezTo>
                    <a:cubicBezTo>
                      <a:pt x="9450" y="8961"/>
                      <a:pt x="9450" y="8908"/>
                      <a:pt x="9476" y="8882"/>
                    </a:cubicBezTo>
                    <a:cubicBezTo>
                      <a:pt x="9503" y="8882"/>
                      <a:pt x="9503" y="8908"/>
                      <a:pt x="9529" y="8908"/>
                    </a:cubicBezTo>
                    <a:lnTo>
                      <a:pt x="9562" y="8987"/>
                    </a:lnTo>
                    <a:cubicBezTo>
                      <a:pt x="9562" y="9020"/>
                      <a:pt x="9529" y="9046"/>
                      <a:pt x="9529" y="9073"/>
                    </a:cubicBezTo>
                    <a:cubicBezTo>
                      <a:pt x="9476" y="9152"/>
                      <a:pt x="9450" y="9211"/>
                      <a:pt x="9397" y="9290"/>
                    </a:cubicBezTo>
                    <a:cubicBezTo>
                      <a:pt x="9286" y="9428"/>
                      <a:pt x="9148" y="9539"/>
                      <a:pt x="9036" y="9677"/>
                    </a:cubicBezTo>
                    <a:cubicBezTo>
                      <a:pt x="9174" y="9539"/>
                      <a:pt x="9286" y="9428"/>
                      <a:pt x="9424" y="9316"/>
                    </a:cubicBezTo>
                    <a:cubicBezTo>
                      <a:pt x="9476" y="9237"/>
                      <a:pt x="9529" y="9184"/>
                      <a:pt x="9588" y="9099"/>
                    </a:cubicBezTo>
                    <a:cubicBezTo>
                      <a:pt x="9588" y="9073"/>
                      <a:pt x="9614" y="9020"/>
                      <a:pt x="9641" y="8987"/>
                    </a:cubicBezTo>
                    <a:lnTo>
                      <a:pt x="9667" y="8961"/>
                    </a:lnTo>
                    <a:cubicBezTo>
                      <a:pt x="9693" y="8961"/>
                      <a:pt x="9831" y="8961"/>
                      <a:pt x="9890" y="9046"/>
                    </a:cubicBezTo>
                    <a:cubicBezTo>
                      <a:pt x="9943" y="9125"/>
                      <a:pt x="9943" y="9211"/>
                      <a:pt x="9917" y="9316"/>
                    </a:cubicBezTo>
                    <a:cubicBezTo>
                      <a:pt x="9779" y="9539"/>
                      <a:pt x="9503" y="9973"/>
                      <a:pt x="9095" y="10334"/>
                    </a:cubicBezTo>
                    <a:cubicBezTo>
                      <a:pt x="9095" y="10334"/>
                      <a:pt x="9365" y="10302"/>
                      <a:pt x="9726" y="10006"/>
                    </a:cubicBezTo>
                    <a:cubicBezTo>
                      <a:pt x="9726" y="10006"/>
                      <a:pt x="9943" y="10275"/>
                      <a:pt x="10107" y="10663"/>
                    </a:cubicBezTo>
                    <a:cubicBezTo>
                      <a:pt x="10298" y="11070"/>
                      <a:pt x="10271" y="11235"/>
                      <a:pt x="10626" y="11754"/>
                    </a:cubicBezTo>
                    <a:cubicBezTo>
                      <a:pt x="10602" y="11659"/>
                      <a:pt x="10608" y="11620"/>
                      <a:pt x="10632" y="11620"/>
                    </a:cubicBezTo>
                    <a:cubicBezTo>
                      <a:pt x="10735" y="11620"/>
                      <a:pt x="11171" y="12330"/>
                      <a:pt x="11002" y="12330"/>
                    </a:cubicBezTo>
                    <a:cubicBezTo>
                      <a:pt x="10984" y="12330"/>
                      <a:pt x="10960" y="12323"/>
                      <a:pt x="10928" y="12306"/>
                    </a:cubicBezTo>
                    <a:lnTo>
                      <a:pt x="10928" y="12306"/>
                    </a:lnTo>
                    <a:cubicBezTo>
                      <a:pt x="10929" y="12306"/>
                      <a:pt x="11612" y="12904"/>
                      <a:pt x="11395" y="13587"/>
                    </a:cubicBezTo>
                    <a:cubicBezTo>
                      <a:pt x="11395" y="13587"/>
                      <a:pt x="11829" y="13180"/>
                      <a:pt x="11914" y="12766"/>
                    </a:cubicBezTo>
                    <a:lnTo>
                      <a:pt x="11967" y="12739"/>
                    </a:lnTo>
                    <a:cubicBezTo>
                      <a:pt x="11967" y="12739"/>
                      <a:pt x="12026" y="12739"/>
                      <a:pt x="12105" y="12799"/>
                    </a:cubicBezTo>
                    <a:lnTo>
                      <a:pt x="12157" y="12851"/>
                    </a:lnTo>
                    <a:cubicBezTo>
                      <a:pt x="12157" y="12930"/>
                      <a:pt x="12105" y="13127"/>
                      <a:pt x="11888" y="13456"/>
                    </a:cubicBezTo>
                    <a:cubicBezTo>
                      <a:pt x="11888" y="13456"/>
                      <a:pt x="12322" y="13620"/>
                      <a:pt x="11967" y="14027"/>
                    </a:cubicBezTo>
                    <a:cubicBezTo>
                      <a:pt x="12322" y="14139"/>
                      <a:pt x="12354" y="14547"/>
                      <a:pt x="12131" y="14658"/>
                    </a:cubicBezTo>
                    <a:cubicBezTo>
                      <a:pt x="11993" y="14658"/>
                      <a:pt x="11776" y="14658"/>
                      <a:pt x="11612" y="14441"/>
                    </a:cubicBezTo>
                    <a:lnTo>
                      <a:pt x="11586" y="14382"/>
                    </a:lnTo>
                    <a:cubicBezTo>
                      <a:pt x="11664" y="14330"/>
                      <a:pt x="11750" y="14277"/>
                      <a:pt x="11829" y="14192"/>
                    </a:cubicBezTo>
                    <a:lnTo>
                      <a:pt x="11829" y="14192"/>
                    </a:lnTo>
                    <a:cubicBezTo>
                      <a:pt x="11724" y="14244"/>
                      <a:pt x="11586" y="14303"/>
                      <a:pt x="11474" y="14303"/>
                    </a:cubicBezTo>
                    <a:cubicBezTo>
                      <a:pt x="11421" y="14330"/>
                      <a:pt x="11369" y="14330"/>
                      <a:pt x="11310" y="14330"/>
                    </a:cubicBezTo>
                    <a:cubicBezTo>
                      <a:pt x="11283" y="14330"/>
                      <a:pt x="11231" y="14330"/>
                      <a:pt x="11204" y="14303"/>
                    </a:cubicBezTo>
                    <a:cubicBezTo>
                      <a:pt x="11066" y="14192"/>
                      <a:pt x="10928" y="13949"/>
                      <a:pt x="11007" y="13646"/>
                    </a:cubicBezTo>
                    <a:lnTo>
                      <a:pt x="11040" y="13620"/>
                    </a:lnTo>
                    <a:cubicBezTo>
                      <a:pt x="11119" y="13561"/>
                      <a:pt x="11172" y="13508"/>
                      <a:pt x="11204" y="13423"/>
                    </a:cubicBezTo>
                    <a:lnTo>
                      <a:pt x="11204" y="13423"/>
                    </a:lnTo>
                    <a:cubicBezTo>
                      <a:pt x="11145" y="13482"/>
                      <a:pt x="11066" y="13508"/>
                      <a:pt x="11007" y="13508"/>
                    </a:cubicBezTo>
                    <a:lnTo>
                      <a:pt x="10955" y="13482"/>
                    </a:lnTo>
                    <a:lnTo>
                      <a:pt x="10928" y="13456"/>
                    </a:lnTo>
                    <a:cubicBezTo>
                      <a:pt x="10981" y="13423"/>
                      <a:pt x="11040" y="13397"/>
                      <a:pt x="11066" y="13344"/>
                    </a:cubicBezTo>
                    <a:lnTo>
                      <a:pt x="11066" y="13344"/>
                    </a:lnTo>
                    <a:cubicBezTo>
                      <a:pt x="10981" y="13370"/>
                      <a:pt x="10928" y="13397"/>
                      <a:pt x="10843" y="13397"/>
                    </a:cubicBezTo>
                    <a:cubicBezTo>
                      <a:pt x="10790" y="13344"/>
                      <a:pt x="10764" y="13318"/>
                      <a:pt x="10738" y="13291"/>
                    </a:cubicBezTo>
                    <a:cubicBezTo>
                      <a:pt x="10790" y="13259"/>
                      <a:pt x="10843" y="13206"/>
                      <a:pt x="10902" y="13153"/>
                    </a:cubicBezTo>
                    <a:lnTo>
                      <a:pt x="10902" y="13153"/>
                    </a:lnTo>
                    <a:cubicBezTo>
                      <a:pt x="10852" y="13184"/>
                      <a:pt x="10795" y="13197"/>
                      <a:pt x="10740" y="13197"/>
                    </a:cubicBezTo>
                    <a:cubicBezTo>
                      <a:pt x="10700" y="13197"/>
                      <a:pt x="10662" y="13191"/>
                      <a:pt x="10626" y="13180"/>
                    </a:cubicBezTo>
                    <a:cubicBezTo>
                      <a:pt x="10600" y="13153"/>
                      <a:pt x="10574" y="13127"/>
                      <a:pt x="10547" y="13094"/>
                    </a:cubicBezTo>
                    <a:cubicBezTo>
                      <a:pt x="10652" y="13042"/>
                      <a:pt x="10738" y="12989"/>
                      <a:pt x="10817" y="12930"/>
                    </a:cubicBezTo>
                    <a:lnTo>
                      <a:pt x="10817" y="12930"/>
                    </a:lnTo>
                    <a:cubicBezTo>
                      <a:pt x="10754" y="12966"/>
                      <a:pt x="10679" y="12980"/>
                      <a:pt x="10605" y="12980"/>
                    </a:cubicBezTo>
                    <a:cubicBezTo>
                      <a:pt x="10556" y="12980"/>
                      <a:pt x="10507" y="12973"/>
                      <a:pt x="10462" y="12963"/>
                    </a:cubicBezTo>
                    <a:cubicBezTo>
                      <a:pt x="10436" y="12930"/>
                      <a:pt x="10409" y="12877"/>
                      <a:pt x="10383" y="12851"/>
                    </a:cubicBezTo>
                    <a:cubicBezTo>
                      <a:pt x="10462" y="12825"/>
                      <a:pt x="10547" y="12766"/>
                      <a:pt x="10574" y="12713"/>
                    </a:cubicBezTo>
                    <a:lnTo>
                      <a:pt x="10574" y="12713"/>
                    </a:lnTo>
                    <a:cubicBezTo>
                      <a:pt x="10531" y="12726"/>
                      <a:pt x="10483" y="12733"/>
                      <a:pt x="10436" y="12733"/>
                    </a:cubicBezTo>
                    <a:cubicBezTo>
                      <a:pt x="10388" y="12733"/>
                      <a:pt x="10340" y="12726"/>
                      <a:pt x="10298" y="12713"/>
                    </a:cubicBezTo>
                    <a:cubicBezTo>
                      <a:pt x="10160" y="12523"/>
                      <a:pt x="10055" y="12332"/>
                      <a:pt x="9917" y="12109"/>
                    </a:cubicBezTo>
                    <a:cubicBezTo>
                      <a:pt x="9588" y="11537"/>
                      <a:pt x="9233" y="10932"/>
                      <a:pt x="8740" y="10499"/>
                    </a:cubicBezTo>
                    <a:cubicBezTo>
                      <a:pt x="8872" y="10387"/>
                      <a:pt x="9286" y="10058"/>
                      <a:pt x="9562" y="9592"/>
                    </a:cubicBezTo>
                    <a:lnTo>
                      <a:pt x="9562" y="9592"/>
                    </a:lnTo>
                    <a:cubicBezTo>
                      <a:pt x="9562" y="9592"/>
                      <a:pt x="8792" y="10337"/>
                      <a:pt x="8242" y="10337"/>
                    </a:cubicBezTo>
                    <a:cubicBezTo>
                      <a:pt x="8224" y="10337"/>
                      <a:pt x="8206" y="10336"/>
                      <a:pt x="8188" y="10334"/>
                    </a:cubicBezTo>
                    <a:cubicBezTo>
                      <a:pt x="8136" y="10302"/>
                      <a:pt x="8083" y="10275"/>
                      <a:pt x="8024" y="10223"/>
                    </a:cubicBezTo>
                    <a:cubicBezTo>
                      <a:pt x="7945" y="10137"/>
                      <a:pt x="7886" y="10006"/>
                      <a:pt x="7919" y="9809"/>
                    </a:cubicBezTo>
                    <a:lnTo>
                      <a:pt x="7919" y="9704"/>
                    </a:lnTo>
                    <a:cubicBezTo>
                      <a:pt x="8491" y="9513"/>
                      <a:pt x="8767" y="8935"/>
                      <a:pt x="8767" y="8935"/>
                    </a:cubicBezTo>
                    <a:cubicBezTo>
                      <a:pt x="8681" y="8442"/>
                      <a:pt x="8464" y="8061"/>
                      <a:pt x="8464" y="8061"/>
                    </a:cubicBezTo>
                    <a:close/>
                    <a:moveTo>
                      <a:pt x="12269" y="12877"/>
                    </a:moveTo>
                    <a:cubicBezTo>
                      <a:pt x="12354" y="12904"/>
                      <a:pt x="12407" y="12963"/>
                      <a:pt x="12486" y="13015"/>
                    </a:cubicBezTo>
                    <a:cubicBezTo>
                      <a:pt x="12545" y="13068"/>
                      <a:pt x="12598" y="13153"/>
                      <a:pt x="12624" y="13206"/>
                    </a:cubicBezTo>
                    <a:cubicBezTo>
                      <a:pt x="12650" y="13232"/>
                      <a:pt x="12650" y="13259"/>
                      <a:pt x="12683" y="13291"/>
                    </a:cubicBezTo>
                    <a:lnTo>
                      <a:pt x="12683" y="13344"/>
                    </a:lnTo>
                    <a:lnTo>
                      <a:pt x="12709" y="13397"/>
                    </a:lnTo>
                    <a:cubicBezTo>
                      <a:pt x="12709" y="13423"/>
                      <a:pt x="12736" y="13456"/>
                      <a:pt x="12736" y="13456"/>
                    </a:cubicBezTo>
                    <a:cubicBezTo>
                      <a:pt x="12736" y="13508"/>
                      <a:pt x="12736" y="13535"/>
                      <a:pt x="12762" y="13587"/>
                    </a:cubicBezTo>
                    <a:lnTo>
                      <a:pt x="12762" y="13699"/>
                    </a:lnTo>
                    <a:cubicBezTo>
                      <a:pt x="12847" y="13811"/>
                      <a:pt x="12874" y="13949"/>
                      <a:pt x="12874" y="14054"/>
                    </a:cubicBezTo>
                    <a:cubicBezTo>
                      <a:pt x="12874" y="14192"/>
                      <a:pt x="12814" y="14330"/>
                      <a:pt x="12762" y="14441"/>
                    </a:cubicBezTo>
                    <a:cubicBezTo>
                      <a:pt x="12683" y="14547"/>
                      <a:pt x="12598" y="14658"/>
                      <a:pt x="12486" y="14711"/>
                    </a:cubicBezTo>
                    <a:cubicBezTo>
                      <a:pt x="12381" y="14770"/>
                      <a:pt x="12243" y="14796"/>
                      <a:pt x="12105" y="14796"/>
                    </a:cubicBezTo>
                    <a:cubicBezTo>
                      <a:pt x="12243" y="14770"/>
                      <a:pt x="12354" y="14711"/>
                      <a:pt x="12433" y="14658"/>
                    </a:cubicBezTo>
                    <a:cubicBezTo>
                      <a:pt x="12545" y="14573"/>
                      <a:pt x="12624" y="14494"/>
                      <a:pt x="12683" y="14382"/>
                    </a:cubicBezTo>
                    <a:cubicBezTo>
                      <a:pt x="12736" y="14303"/>
                      <a:pt x="12762" y="14192"/>
                      <a:pt x="12762" y="14054"/>
                    </a:cubicBezTo>
                    <a:cubicBezTo>
                      <a:pt x="12762" y="13949"/>
                      <a:pt x="12709" y="13837"/>
                      <a:pt x="12650" y="13751"/>
                    </a:cubicBezTo>
                    <a:lnTo>
                      <a:pt x="12650" y="13725"/>
                    </a:lnTo>
                    <a:lnTo>
                      <a:pt x="12650" y="13587"/>
                    </a:lnTo>
                    <a:cubicBezTo>
                      <a:pt x="12650" y="13561"/>
                      <a:pt x="12650" y="13508"/>
                      <a:pt x="12624" y="13482"/>
                    </a:cubicBezTo>
                    <a:cubicBezTo>
                      <a:pt x="12624" y="13397"/>
                      <a:pt x="12598" y="13318"/>
                      <a:pt x="12571" y="13259"/>
                    </a:cubicBezTo>
                    <a:cubicBezTo>
                      <a:pt x="12545" y="13180"/>
                      <a:pt x="12486" y="13127"/>
                      <a:pt x="12433" y="13042"/>
                    </a:cubicBezTo>
                    <a:cubicBezTo>
                      <a:pt x="12407" y="12989"/>
                      <a:pt x="12354" y="12930"/>
                      <a:pt x="12269" y="12877"/>
                    </a:cubicBezTo>
                    <a:close/>
                    <a:moveTo>
                      <a:pt x="2985" y="0"/>
                    </a:moveTo>
                    <a:cubicBezTo>
                      <a:pt x="2760" y="0"/>
                      <a:pt x="2569" y="45"/>
                      <a:pt x="2438" y="116"/>
                    </a:cubicBezTo>
                    <a:cubicBezTo>
                      <a:pt x="2248" y="228"/>
                      <a:pt x="2031" y="418"/>
                      <a:pt x="1972" y="832"/>
                    </a:cubicBezTo>
                    <a:cubicBezTo>
                      <a:pt x="1591" y="997"/>
                      <a:pt x="1427" y="1325"/>
                      <a:pt x="1400" y="1542"/>
                    </a:cubicBezTo>
                    <a:cubicBezTo>
                      <a:pt x="415" y="1818"/>
                      <a:pt x="1" y="2554"/>
                      <a:pt x="60" y="3132"/>
                    </a:cubicBezTo>
                    <a:cubicBezTo>
                      <a:pt x="86" y="3625"/>
                      <a:pt x="415" y="3980"/>
                      <a:pt x="934" y="4033"/>
                    </a:cubicBezTo>
                    <a:cubicBezTo>
                      <a:pt x="1098" y="4144"/>
                      <a:pt x="1183" y="4361"/>
                      <a:pt x="1262" y="4552"/>
                    </a:cubicBezTo>
                    <a:cubicBezTo>
                      <a:pt x="1315" y="4663"/>
                      <a:pt x="1374" y="4775"/>
                      <a:pt x="1427" y="4828"/>
                    </a:cubicBezTo>
                    <a:cubicBezTo>
                      <a:pt x="1453" y="4854"/>
                      <a:pt x="1564" y="4939"/>
                      <a:pt x="1729" y="5045"/>
                    </a:cubicBezTo>
                    <a:cubicBezTo>
                      <a:pt x="2169" y="5373"/>
                      <a:pt x="3122" y="6030"/>
                      <a:pt x="3483" y="6471"/>
                    </a:cubicBezTo>
                    <a:cubicBezTo>
                      <a:pt x="3917" y="7016"/>
                      <a:pt x="4765" y="7949"/>
                      <a:pt x="5231" y="8166"/>
                    </a:cubicBezTo>
                    <a:cubicBezTo>
                      <a:pt x="5343" y="8225"/>
                      <a:pt x="5481" y="8278"/>
                      <a:pt x="5619" y="8330"/>
                    </a:cubicBezTo>
                    <a:cubicBezTo>
                      <a:pt x="6053" y="8527"/>
                      <a:pt x="6631" y="8744"/>
                      <a:pt x="6821" y="9099"/>
                    </a:cubicBezTo>
                    <a:cubicBezTo>
                      <a:pt x="7065" y="9539"/>
                      <a:pt x="7341" y="9809"/>
                      <a:pt x="7643" y="9894"/>
                    </a:cubicBezTo>
                    <a:cubicBezTo>
                      <a:pt x="7643" y="10111"/>
                      <a:pt x="7695" y="10302"/>
                      <a:pt x="7833" y="10440"/>
                    </a:cubicBezTo>
                    <a:cubicBezTo>
                      <a:pt x="8003" y="10589"/>
                      <a:pt x="8225" y="10641"/>
                      <a:pt x="8380" y="10641"/>
                    </a:cubicBezTo>
                    <a:cubicBezTo>
                      <a:pt x="8423" y="10641"/>
                      <a:pt x="8461" y="10637"/>
                      <a:pt x="8491" y="10630"/>
                    </a:cubicBezTo>
                    <a:cubicBezTo>
                      <a:pt x="8983" y="11070"/>
                      <a:pt x="9338" y="11675"/>
                      <a:pt x="9693" y="12247"/>
                    </a:cubicBezTo>
                    <a:cubicBezTo>
                      <a:pt x="10022" y="12825"/>
                      <a:pt x="10324" y="13344"/>
                      <a:pt x="10738" y="13646"/>
                    </a:cubicBezTo>
                    <a:cubicBezTo>
                      <a:pt x="10652" y="14027"/>
                      <a:pt x="10817" y="14356"/>
                      <a:pt x="11040" y="14520"/>
                    </a:cubicBezTo>
                    <a:cubicBezTo>
                      <a:pt x="11172" y="14632"/>
                      <a:pt x="11310" y="14685"/>
                      <a:pt x="11448" y="14685"/>
                    </a:cubicBezTo>
                    <a:cubicBezTo>
                      <a:pt x="11616" y="14853"/>
                      <a:pt x="11830" y="14939"/>
                      <a:pt x="12085" y="14939"/>
                    </a:cubicBezTo>
                    <a:cubicBezTo>
                      <a:pt x="12120" y="14939"/>
                      <a:pt x="12154" y="14937"/>
                      <a:pt x="12190" y="14934"/>
                    </a:cubicBezTo>
                    <a:cubicBezTo>
                      <a:pt x="12381" y="14901"/>
                      <a:pt x="12571" y="14796"/>
                      <a:pt x="12736" y="14685"/>
                    </a:cubicBezTo>
                    <a:cubicBezTo>
                      <a:pt x="12847" y="14573"/>
                      <a:pt x="12952" y="14468"/>
                      <a:pt x="13012" y="14330"/>
                    </a:cubicBezTo>
                    <a:cubicBezTo>
                      <a:pt x="13090" y="14080"/>
                      <a:pt x="13064" y="13837"/>
                      <a:pt x="12900" y="13620"/>
                    </a:cubicBezTo>
                    <a:cubicBezTo>
                      <a:pt x="12762" y="13094"/>
                      <a:pt x="12519" y="12713"/>
                      <a:pt x="12243" y="12549"/>
                    </a:cubicBezTo>
                    <a:cubicBezTo>
                      <a:pt x="12131" y="12496"/>
                      <a:pt x="12052" y="12470"/>
                      <a:pt x="11967" y="12470"/>
                    </a:cubicBezTo>
                    <a:cubicBezTo>
                      <a:pt x="11448" y="11866"/>
                      <a:pt x="11204" y="11373"/>
                      <a:pt x="11066" y="11044"/>
                    </a:cubicBezTo>
                    <a:cubicBezTo>
                      <a:pt x="10955" y="10880"/>
                      <a:pt x="10902" y="10742"/>
                      <a:pt x="10817" y="10630"/>
                    </a:cubicBezTo>
                    <a:cubicBezTo>
                      <a:pt x="10626" y="10413"/>
                      <a:pt x="10600" y="10196"/>
                      <a:pt x="10600" y="10170"/>
                    </a:cubicBezTo>
                    <a:lnTo>
                      <a:pt x="10600" y="10137"/>
                    </a:lnTo>
                    <a:lnTo>
                      <a:pt x="10107" y="9513"/>
                    </a:lnTo>
                    <a:cubicBezTo>
                      <a:pt x="10271" y="9152"/>
                      <a:pt x="10160" y="8961"/>
                      <a:pt x="10081" y="8856"/>
                    </a:cubicBezTo>
                    <a:cubicBezTo>
                      <a:pt x="9969" y="8744"/>
                      <a:pt x="9805" y="8692"/>
                      <a:pt x="9693" y="8692"/>
                    </a:cubicBezTo>
                    <a:cubicBezTo>
                      <a:pt x="9338" y="8199"/>
                      <a:pt x="8905" y="7732"/>
                      <a:pt x="8819" y="7647"/>
                    </a:cubicBezTo>
                    <a:cubicBezTo>
                      <a:pt x="8274" y="6556"/>
                      <a:pt x="8247" y="6523"/>
                      <a:pt x="8215" y="6497"/>
                    </a:cubicBezTo>
                    <a:cubicBezTo>
                      <a:pt x="8188" y="6471"/>
                      <a:pt x="7998" y="6306"/>
                      <a:pt x="7833" y="6142"/>
                    </a:cubicBezTo>
                    <a:cubicBezTo>
                      <a:pt x="7695" y="5951"/>
                      <a:pt x="6736" y="4171"/>
                      <a:pt x="6381" y="3599"/>
                    </a:cubicBezTo>
                    <a:lnTo>
                      <a:pt x="6381" y="3566"/>
                    </a:lnTo>
                    <a:lnTo>
                      <a:pt x="6355" y="3540"/>
                    </a:lnTo>
                    <a:cubicBezTo>
                      <a:pt x="5396" y="2968"/>
                      <a:pt x="4686" y="2009"/>
                      <a:pt x="4633" y="1818"/>
                    </a:cubicBezTo>
                    <a:cubicBezTo>
                      <a:pt x="4712" y="1568"/>
                      <a:pt x="4633" y="668"/>
                      <a:pt x="3976" y="280"/>
                    </a:cubicBezTo>
                    <a:cubicBezTo>
                      <a:pt x="3632" y="79"/>
                      <a:pt x="3280" y="0"/>
                      <a:pt x="298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71"/>
              <p:cNvSpPr/>
              <p:nvPr/>
            </p:nvSpPr>
            <p:spPr>
              <a:xfrm>
                <a:off x="2731325" y="2772800"/>
                <a:ext cx="1500" cy="675"/>
              </a:xfrm>
              <a:custGeom>
                <a:rect b="b" l="l" r="r" t="t"/>
                <a:pathLst>
                  <a:path extrusionOk="0" h="27" w="60">
                    <a:moveTo>
                      <a:pt x="0" y="1"/>
                    </a:moveTo>
                    <a:cubicBezTo>
                      <a:pt x="33" y="27"/>
                      <a:pt x="33" y="27"/>
                      <a:pt x="60" y="27"/>
                    </a:cubicBezTo>
                    <a:cubicBezTo>
                      <a:pt x="33" y="27"/>
                      <a:pt x="1"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71"/>
              <p:cNvSpPr/>
              <p:nvPr/>
            </p:nvSpPr>
            <p:spPr>
              <a:xfrm>
                <a:off x="2812150" y="2878925"/>
                <a:ext cx="33525" cy="49975"/>
              </a:xfrm>
              <a:custGeom>
                <a:rect b="b" l="l" r="r" t="t"/>
                <a:pathLst>
                  <a:path extrusionOk="0" h="1999" w="1341">
                    <a:moveTo>
                      <a:pt x="0" y="1"/>
                    </a:moveTo>
                    <a:cubicBezTo>
                      <a:pt x="112" y="165"/>
                      <a:pt x="217" y="329"/>
                      <a:pt x="355" y="493"/>
                    </a:cubicBezTo>
                    <a:lnTo>
                      <a:pt x="520" y="743"/>
                    </a:lnTo>
                    <a:cubicBezTo>
                      <a:pt x="579" y="822"/>
                      <a:pt x="631" y="907"/>
                      <a:pt x="684" y="986"/>
                    </a:cubicBezTo>
                    <a:cubicBezTo>
                      <a:pt x="743" y="1072"/>
                      <a:pt x="796" y="1151"/>
                      <a:pt x="848" y="1262"/>
                    </a:cubicBezTo>
                    <a:cubicBezTo>
                      <a:pt x="874" y="1341"/>
                      <a:pt x="934" y="1427"/>
                      <a:pt x="986" y="1505"/>
                    </a:cubicBezTo>
                    <a:cubicBezTo>
                      <a:pt x="1098" y="1696"/>
                      <a:pt x="1203" y="1860"/>
                      <a:pt x="1341" y="1998"/>
                    </a:cubicBezTo>
                    <a:cubicBezTo>
                      <a:pt x="1288" y="1919"/>
                      <a:pt x="1262" y="1834"/>
                      <a:pt x="1203" y="1755"/>
                    </a:cubicBezTo>
                    <a:cubicBezTo>
                      <a:pt x="1150" y="1643"/>
                      <a:pt x="1124" y="1565"/>
                      <a:pt x="1072" y="1479"/>
                    </a:cubicBezTo>
                    <a:cubicBezTo>
                      <a:pt x="986" y="1289"/>
                      <a:pt x="907" y="1098"/>
                      <a:pt x="796" y="934"/>
                    </a:cubicBezTo>
                    <a:cubicBezTo>
                      <a:pt x="743" y="848"/>
                      <a:pt x="684" y="743"/>
                      <a:pt x="605" y="684"/>
                    </a:cubicBezTo>
                    <a:cubicBezTo>
                      <a:pt x="546" y="605"/>
                      <a:pt x="493" y="520"/>
                      <a:pt x="414" y="441"/>
                    </a:cubicBezTo>
                    <a:cubicBezTo>
                      <a:pt x="276" y="277"/>
                      <a:pt x="138" y="139"/>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71"/>
              <p:cNvSpPr/>
              <p:nvPr/>
            </p:nvSpPr>
            <p:spPr>
              <a:xfrm>
                <a:off x="2666425" y="2752925"/>
                <a:ext cx="98600" cy="80850"/>
              </a:xfrm>
              <a:custGeom>
                <a:rect b="b" l="l" r="r" t="t"/>
                <a:pathLst>
                  <a:path extrusionOk="0" h="3234" w="3944">
                    <a:moveTo>
                      <a:pt x="1" y="0"/>
                    </a:moveTo>
                    <a:lnTo>
                      <a:pt x="1" y="0"/>
                    </a:lnTo>
                    <a:cubicBezTo>
                      <a:pt x="165" y="138"/>
                      <a:pt x="329" y="276"/>
                      <a:pt x="461" y="441"/>
                    </a:cubicBezTo>
                    <a:cubicBezTo>
                      <a:pt x="520" y="467"/>
                      <a:pt x="546" y="526"/>
                      <a:pt x="572" y="552"/>
                    </a:cubicBezTo>
                    <a:cubicBezTo>
                      <a:pt x="599" y="579"/>
                      <a:pt x="599" y="605"/>
                      <a:pt x="625" y="631"/>
                    </a:cubicBezTo>
                    <a:cubicBezTo>
                      <a:pt x="625" y="631"/>
                      <a:pt x="658" y="658"/>
                      <a:pt x="684" y="690"/>
                    </a:cubicBezTo>
                    <a:cubicBezTo>
                      <a:pt x="737" y="769"/>
                      <a:pt x="822" y="855"/>
                      <a:pt x="875" y="934"/>
                    </a:cubicBezTo>
                    <a:cubicBezTo>
                      <a:pt x="1039" y="1098"/>
                      <a:pt x="1177" y="1262"/>
                      <a:pt x="1315" y="1400"/>
                    </a:cubicBezTo>
                    <a:cubicBezTo>
                      <a:pt x="1479" y="1564"/>
                      <a:pt x="1611" y="1729"/>
                      <a:pt x="1749" y="1893"/>
                    </a:cubicBezTo>
                    <a:cubicBezTo>
                      <a:pt x="1808" y="1919"/>
                      <a:pt x="1834" y="1945"/>
                      <a:pt x="1860" y="2005"/>
                    </a:cubicBezTo>
                    <a:cubicBezTo>
                      <a:pt x="1913" y="2057"/>
                      <a:pt x="1972" y="2083"/>
                      <a:pt x="1998" y="2110"/>
                    </a:cubicBezTo>
                    <a:cubicBezTo>
                      <a:pt x="2104" y="2169"/>
                      <a:pt x="2189" y="2221"/>
                      <a:pt x="2301" y="2274"/>
                    </a:cubicBezTo>
                    <a:cubicBezTo>
                      <a:pt x="2491" y="2359"/>
                      <a:pt x="2708" y="2412"/>
                      <a:pt x="2899" y="2497"/>
                    </a:cubicBezTo>
                    <a:cubicBezTo>
                      <a:pt x="2958" y="2497"/>
                      <a:pt x="3010" y="2524"/>
                      <a:pt x="3063" y="2550"/>
                    </a:cubicBezTo>
                    <a:cubicBezTo>
                      <a:pt x="3089" y="2576"/>
                      <a:pt x="3148" y="2603"/>
                      <a:pt x="3201" y="2629"/>
                    </a:cubicBezTo>
                    <a:cubicBezTo>
                      <a:pt x="3286" y="2688"/>
                      <a:pt x="3365" y="2741"/>
                      <a:pt x="3451" y="2793"/>
                    </a:cubicBezTo>
                    <a:cubicBezTo>
                      <a:pt x="3556" y="2852"/>
                      <a:pt x="3641" y="2931"/>
                      <a:pt x="3720" y="2990"/>
                    </a:cubicBezTo>
                    <a:cubicBezTo>
                      <a:pt x="3805" y="3069"/>
                      <a:pt x="3858" y="3122"/>
                      <a:pt x="3943" y="3233"/>
                    </a:cubicBezTo>
                    <a:cubicBezTo>
                      <a:pt x="3884" y="3122"/>
                      <a:pt x="3805" y="3043"/>
                      <a:pt x="3720" y="2957"/>
                    </a:cubicBezTo>
                    <a:cubicBezTo>
                      <a:pt x="3667" y="2879"/>
                      <a:pt x="3582" y="2826"/>
                      <a:pt x="3503" y="2741"/>
                    </a:cubicBezTo>
                    <a:cubicBezTo>
                      <a:pt x="3418" y="2688"/>
                      <a:pt x="3313" y="2603"/>
                      <a:pt x="3227" y="2550"/>
                    </a:cubicBezTo>
                    <a:cubicBezTo>
                      <a:pt x="3175" y="2524"/>
                      <a:pt x="3148" y="2497"/>
                      <a:pt x="3089" y="2465"/>
                    </a:cubicBezTo>
                    <a:cubicBezTo>
                      <a:pt x="3037" y="2438"/>
                      <a:pt x="2984" y="2412"/>
                      <a:pt x="2925" y="2412"/>
                    </a:cubicBezTo>
                    <a:cubicBezTo>
                      <a:pt x="2734" y="2333"/>
                      <a:pt x="2518" y="2274"/>
                      <a:pt x="2353" y="2169"/>
                    </a:cubicBezTo>
                    <a:cubicBezTo>
                      <a:pt x="2242" y="2136"/>
                      <a:pt x="2163" y="2083"/>
                      <a:pt x="2077" y="2031"/>
                    </a:cubicBezTo>
                    <a:cubicBezTo>
                      <a:pt x="2025" y="2005"/>
                      <a:pt x="1998" y="1945"/>
                      <a:pt x="1939" y="1919"/>
                    </a:cubicBezTo>
                    <a:cubicBezTo>
                      <a:pt x="1913" y="1893"/>
                      <a:pt x="1887" y="1840"/>
                      <a:pt x="1860" y="1808"/>
                    </a:cubicBezTo>
                    <a:cubicBezTo>
                      <a:pt x="1558" y="1479"/>
                      <a:pt x="1256" y="1183"/>
                      <a:pt x="954" y="881"/>
                    </a:cubicBezTo>
                    <a:cubicBezTo>
                      <a:pt x="875" y="796"/>
                      <a:pt x="789" y="717"/>
                      <a:pt x="737" y="631"/>
                    </a:cubicBezTo>
                    <a:cubicBezTo>
                      <a:pt x="710" y="631"/>
                      <a:pt x="710" y="605"/>
                      <a:pt x="684" y="579"/>
                    </a:cubicBezTo>
                    <a:cubicBezTo>
                      <a:pt x="658" y="552"/>
                      <a:pt x="658" y="552"/>
                      <a:pt x="625" y="526"/>
                    </a:cubicBezTo>
                    <a:cubicBezTo>
                      <a:pt x="599" y="467"/>
                      <a:pt x="546" y="441"/>
                      <a:pt x="520" y="414"/>
                    </a:cubicBezTo>
                    <a:cubicBezTo>
                      <a:pt x="356" y="250"/>
                      <a:pt x="191" y="138"/>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71"/>
              <p:cNvSpPr/>
              <p:nvPr/>
            </p:nvSpPr>
            <p:spPr>
              <a:xfrm>
                <a:off x="2627325" y="2715300"/>
                <a:ext cx="32225" cy="30900"/>
              </a:xfrm>
              <a:custGeom>
                <a:rect b="b" l="l" r="r" t="t"/>
                <a:pathLst>
                  <a:path extrusionOk="0" h="1236" w="1289">
                    <a:moveTo>
                      <a:pt x="1" y="1"/>
                    </a:moveTo>
                    <a:lnTo>
                      <a:pt x="1" y="27"/>
                    </a:lnTo>
                    <a:lnTo>
                      <a:pt x="27" y="60"/>
                    </a:lnTo>
                    <a:cubicBezTo>
                      <a:pt x="53" y="112"/>
                      <a:pt x="86" y="165"/>
                      <a:pt x="112" y="250"/>
                    </a:cubicBezTo>
                    <a:cubicBezTo>
                      <a:pt x="139" y="303"/>
                      <a:pt x="139" y="329"/>
                      <a:pt x="165" y="388"/>
                    </a:cubicBezTo>
                    <a:cubicBezTo>
                      <a:pt x="191" y="441"/>
                      <a:pt x="218" y="467"/>
                      <a:pt x="277" y="520"/>
                    </a:cubicBezTo>
                    <a:cubicBezTo>
                      <a:pt x="303" y="553"/>
                      <a:pt x="356" y="605"/>
                      <a:pt x="382" y="631"/>
                    </a:cubicBezTo>
                    <a:cubicBezTo>
                      <a:pt x="441" y="684"/>
                      <a:pt x="494" y="717"/>
                      <a:pt x="520" y="743"/>
                    </a:cubicBezTo>
                    <a:cubicBezTo>
                      <a:pt x="579" y="769"/>
                      <a:pt x="632" y="822"/>
                      <a:pt x="658" y="848"/>
                    </a:cubicBezTo>
                    <a:cubicBezTo>
                      <a:pt x="710" y="881"/>
                      <a:pt x="770" y="907"/>
                      <a:pt x="796" y="934"/>
                    </a:cubicBezTo>
                    <a:cubicBezTo>
                      <a:pt x="875" y="1013"/>
                      <a:pt x="986" y="1045"/>
                      <a:pt x="1039" y="1098"/>
                    </a:cubicBezTo>
                    <a:cubicBezTo>
                      <a:pt x="1124" y="1151"/>
                      <a:pt x="1177" y="1177"/>
                      <a:pt x="1236" y="1210"/>
                    </a:cubicBezTo>
                    <a:cubicBezTo>
                      <a:pt x="1262" y="1236"/>
                      <a:pt x="1289" y="1236"/>
                      <a:pt x="1289" y="1236"/>
                    </a:cubicBezTo>
                    <a:cubicBezTo>
                      <a:pt x="1289" y="1236"/>
                      <a:pt x="1289" y="1210"/>
                      <a:pt x="1262" y="1177"/>
                    </a:cubicBezTo>
                    <a:cubicBezTo>
                      <a:pt x="1203" y="1151"/>
                      <a:pt x="1151" y="1098"/>
                      <a:pt x="1098" y="1013"/>
                    </a:cubicBezTo>
                    <a:cubicBezTo>
                      <a:pt x="1039" y="960"/>
                      <a:pt x="960" y="907"/>
                      <a:pt x="875" y="822"/>
                    </a:cubicBezTo>
                    <a:cubicBezTo>
                      <a:pt x="848" y="796"/>
                      <a:pt x="796" y="769"/>
                      <a:pt x="770" y="717"/>
                    </a:cubicBezTo>
                    <a:cubicBezTo>
                      <a:pt x="710" y="684"/>
                      <a:pt x="658" y="658"/>
                      <a:pt x="632" y="631"/>
                    </a:cubicBezTo>
                    <a:cubicBezTo>
                      <a:pt x="579" y="579"/>
                      <a:pt x="520" y="553"/>
                      <a:pt x="494" y="520"/>
                    </a:cubicBezTo>
                    <a:cubicBezTo>
                      <a:pt x="441" y="493"/>
                      <a:pt x="415" y="467"/>
                      <a:pt x="356" y="415"/>
                    </a:cubicBezTo>
                    <a:cubicBezTo>
                      <a:pt x="329" y="388"/>
                      <a:pt x="303" y="355"/>
                      <a:pt x="277" y="329"/>
                    </a:cubicBezTo>
                    <a:cubicBezTo>
                      <a:pt x="250" y="277"/>
                      <a:pt x="218" y="250"/>
                      <a:pt x="191" y="224"/>
                    </a:cubicBezTo>
                    <a:cubicBezTo>
                      <a:pt x="139" y="139"/>
                      <a:pt x="86" y="86"/>
                      <a:pt x="53" y="60"/>
                    </a:cubicBezTo>
                    <a:cubicBezTo>
                      <a:pt x="27" y="27"/>
                      <a:pt x="27" y="27"/>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71"/>
              <p:cNvSpPr/>
              <p:nvPr/>
            </p:nvSpPr>
            <p:spPr>
              <a:xfrm>
                <a:off x="2598575" y="2683925"/>
                <a:ext cx="24025" cy="25325"/>
              </a:xfrm>
              <a:custGeom>
                <a:rect b="b" l="l" r="r" t="t"/>
                <a:pathLst>
                  <a:path extrusionOk="0" h="1013" w="961">
                    <a:moveTo>
                      <a:pt x="139" y="0"/>
                    </a:moveTo>
                    <a:cubicBezTo>
                      <a:pt x="139" y="27"/>
                      <a:pt x="113" y="27"/>
                      <a:pt x="113" y="53"/>
                    </a:cubicBezTo>
                    <a:cubicBezTo>
                      <a:pt x="86" y="79"/>
                      <a:pt x="53" y="132"/>
                      <a:pt x="27" y="217"/>
                    </a:cubicBezTo>
                    <a:cubicBezTo>
                      <a:pt x="1" y="296"/>
                      <a:pt x="1" y="382"/>
                      <a:pt x="27" y="493"/>
                    </a:cubicBezTo>
                    <a:cubicBezTo>
                      <a:pt x="53" y="546"/>
                      <a:pt x="86" y="598"/>
                      <a:pt x="113" y="625"/>
                    </a:cubicBezTo>
                    <a:cubicBezTo>
                      <a:pt x="139" y="684"/>
                      <a:pt x="165" y="710"/>
                      <a:pt x="218" y="763"/>
                    </a:cubicBezTo>
                    <a:cubicBezTo>
                      <a:pt x="251" y="789"/>
                      <a:pt x="303" y="822"/>
                      <a:pt x="329" y="848"/>
                    </a:cubicBezTo>
                    <a:cubicBezTo>
                      <a:pt x="382" y="874"/>
                      <a:pt x="441" y="901"/>
                      <a:pt x="494" y="901"/>
                    </a:cubicBezTo>
                    <a:cubicBezTo>
                      <a:pt x="536" y="914"/>
                      <a:pt x="577" y="914"/>
                      <a:pt x="619" y="914"/>
                    </a:cubicBezTo>
                    <a:cubicBezTo>
                      <a:pt x="660" y="914"/>
                      <a:pt x="701" y="914"/>
                      <a:pt x="743" y="927"/>
                    </a:cubicBezTo>
                    <a:cubicBezTo>
                      <a:pt x="796" y="927"/>
                      <a:pt x="849" y="953"/>
                      <a:pt x="908" y="986"/>
                    </a:cubicBezTo>
                    <a:cubicBezTo>
                      <a:pt x="934" y="1012"/>
                      <a:pt x="960" y="1012"/>
                      <a:pt x="960" y="1012"/>
                    </a:cubicBezTo>
                    <a:cubicBezTo>
                      <a:pt x="960" y="1012"/>
                      <a:pt x="934" y="986"/>
                      <a:pt x="908" y="953"/>
                    </a:cubicBezTo>
                    <a:cubicBezTo>
                      <a:pt x="875" y="927"/>
                      <a:pt x="822" y="874"/>
                      <a:pt x="770" y="848"/>
                    </a:cubicBezTo>
                    <a:cubicBezTo>
                      <a:pt x="684" y="822"/>
                      <a:pt x="605" y="789"/>
                      <a:pt x="520" y="763"/>
                    </a:cubicBezTo>
                    <a:cubicBezTo>
                      <a:pt x="494" y="763"/>
                      <a:pt x="441" y="736"/>
                      <a:pt x="415" y="710"/>
                    </a:cubicBezTo>
                    <a:cubicBezTo>
                      <a:pt x="382" y="684"/>
                      <a:pt x="329" y="684"/>
                      <a:pt x="303" y="658"/>
                    </a:cubicBezTo>
                    <a:cubicBezTo>
                      <a:pt x="277" y="625"/>
                      <a:pt x="251" y="572"/>
                      <a:pt x="218" y="546"/>
                    </a:cubicBezTo>
                    <a:cubicBezTo>
                      <a:pt x="191" y="520"/>
                      <a:pt x="191" y="493"/>
                      <a:pt x="165" y="434"/>
                    </a:cubicBezTo>
                    <a:cubicBezTo>
                      <a:pt x="139" y="382"/>
                      <a:pt x="113" y="296"/>
                      <a:pt x="113" y="217"/>
                    </a:cubicBezTo>
                    <a:cubicBezTo>
                      <a:pt x="113" y="165"/>
                      <a:pt x="113" y="106"/>
                      <a:pt x="139" y="53"/>
                    </a:cubicBezTo>
                    <a:lnTo>
                      <a:pt x="139"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71"/>
              <p:cNvSpPr/>
              <p:nvPr/>
            </p:nvSpPr>
            <p:spPr>
              <a:xfrm>
                <a:off x="2607450" y="2663400"/>
                <a:ext cx="29425" cy="17750"/>
              </a:xfrm>
              <a:custGeom>
                <a:rect b="b" l="l" r="r" t="t"/>
                <a:pathLst>
                  <a:path extrusionOk="0" h="710" w="1177">
                    <a:moveTo>
                      <a:pt x="632" y="0"/>
                    </a:moveTo>
                    <a:cubicBezTo>
                      <a:pt x="605" y="0"/>
                      <a:pt x="579" y="0"/>
                      <a:pt x="553" y="26"/>
                    </a:cubicBezTo>
                    <a:cubicBezTo>
                      <a:pt x="494" y="53"/>
                      <a:pt x="441" y="79"/>
                      <a:pt x="415" y="105"/>
                    </a:cubicBezTo>
                    <a:cubicBezTo>
                      <a:pt x="388" y="132"/>
                      <a:pt x="356" y="191"/>
                      <a:pt x="303" y="217"/>
                    </a:cubicBezTo>
                    <a:cubicBezTo>
                      <a:pt x="277" y="243"/>
                      <a:pt x="250" y="270"/>
                      <a:pt x="224" y="296"/>
                    </a:cubicBezTo>
                    <a:cubicBezTo>
                      <a:pt x="165" y="381"/>
                      <a:pt x="112" y="434"/>
                      <a:pt x="86" y="519"/>
                    </a:cubicBezTo>
                    <a:cubicBezTo>
                      <a:pt x="27" y="572"/>
                      <a:pt x="27" y="624"/>
                      <a:pt x="1" y="684"/>
                    </a:cubicBezTo>
                    <a:lnTo>
                      <a:pt x="1" y="710"/>
                    </a:lnTo>
                    <a:lnTo>
                      <a:pt x="1" y="710"/>
                    </a:lnTo>
                    <a:cubicBezTo>
                      <a:pt x="9" y="702"/>
                      <a:pt x="18" y="693"/>
                      <a:pt x="27" y="684"/>
                    </a:cubicBezTo>
                    <a:cubicBezTo>
                      <a:pt x="60" y="657"/>
                      <a:pt x="86" y="598"/>
                      <a:pt x="139" y="572"/>
                    </a:cubicBezTo>
                    <a:cubicBezTo>
                      <a:pt x="191" y="519"/>
                      <a:pt x="250" y="460"/>
                      <a:pt x="303" y="408"/>
                    </a:cubicBezTo>
                    <a:cubicBezTo>
                      <a:pt x="356" y="381"/>
                      <a:pt x="388" y="355"/>
                      <a:pt x="415" y="329"/>
                    </a:cubicBezTo>
                    <a:cubicBezTo>
                      <a:pt x="441" y="296"/>
                      <a:pt x="494" y="270"/>
                      <a:pt x="520" y="217"/>
                    </a:cubicBezTo>
                    <a:cubicBezTo>
                      <a:pt x="553" y="191"/>
                      <a:pt x="579" y="164"/>
                      <a:pt x="605" y="164"/>
                    </a:cubicBezTo>
                    <a:cubicBezTo>
                      <a:pt x="632" y="164"/>
                      <a:pt x="632" y="132"/>
                      <a:pt x="658" y="132"/>
                    </a:cubicBezTo>
                    <a:lnTo>
                      <a:pt x="1124" y="132"/>
                    </a:lnTo>
                    <a:cubicBezTo>
                      <a:pt x="1151" y="132"/>
                      <a:pt x="1177" y="105"/>
                      <a:pt x="1177" y="105"/>
                    </a:cubicBezTo>
                    <a:cubicBezTo>
                      <a:pt x="1177" y="105"/>
                      <a:pt x="1151" y="105"/>
                      <a:pt x="1124" y="79"/>
                    </a:cubicBezTo>
                    <a:cubicBezTo>
                      <a:pt x="1072" y="79"/>
                      <a:pt x="1013" y="53"/>
                      <a:pt x="960" y="53"/>
                    </a:cubicBezTo>
                    <a:cubicBezTo>
                      <a:pt x="881" y="26"/>
                      <a:pt x="796" y="0"/>
                      <a:pt x="71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71"/>
              <p:cNvSpPr/>
              <p:nvPr/>
            </p:nvSpPr>
            <p:spPr>
              <a:xfrm>
                <a:off x="2650650" y="2652375"/>
                <a:ext cx="15800" cy="42425"/>
              </a:xfrm>
              <a:custGeom>
                <a:rect b="b" l="l" r="r" t="t"/>
                <a:pathLst>
                  <a:path extrusionOk="0" h="1697" w="632">
                    <a:moveTo>
                      <a:pt x="494" y="1"/>
                    </a:moveTo>
                    <a:lnTo>
                      <a:pt x="494" y="80"/>
                    </a:lnTo>
                    <a:cubicBezTo>
                      <a:pt x="520" y="113"/>
                      <a:pt x="520" y="191"/>
                      <a:pt x="520" y="277"/>
                    </a:cubicBezTo>
                    <a:cubicBezTo>
                      <a:pt x="520" y="356"/>
                      <a:pt x="494" y="441"/>
                      <a:pt x="467" y="546"/>
                    </a:cubicBezTo>
                    <a:cubicBezTo>
                      <a:pt x="467" y="605"/>
                      <a:pt x="435" y="658"/>
                      <a:pt x="435" y="711"/>
                    </a:cubicBezTo>
                    <a:cubicBezTo>
                      <a:pt x="408" y="737"/>
                      <a:pt x="382" y="796"/>
                      <a:pt x="356" y="849"/>
                    </a:cubicBezTo>
                    <a:cubicBezTo>
                      <a:pt x="356" y="901"/>
                      <a:pt x="329" y="960"/>
                      <a:pt x="303" y="1013"/>
                    </a:cubicBezTo>
                    <a:cubicBezTo>
                      <a:pt x="270" y="1065"/>
                      <a:pt x="244" y="1098"/>
                      <a:pt x="218" y="1151"/>
                    </a:cubicBezTo>
                    <a:cubicBezTo>
                      <a:pt x="165" y="1262"/>
                      <a:pt x="139" y="1341"/>
                      <a:pt x="106" y="1427"/>
                    </a:cubicBezTo>
                    <a:cubicBezTo>
                      <a:pt x="53" y="1506"/>
                      <a:pt x="27" y="1558"/>
                      <a:pt x="27" y="1617"/>
                    </a:cubicBezTo>
                    <a:cubicBezTo>
                      <a:pt x="1" y="1670"/>
                      <a:pt x="1" y="1696"/>
                      <a:pt x="1" y="1696"/>
                    </a:cubicBezTo>
                    <a:cubicBezTo>
                      <a:pt x="1" y="1696"/>
                      <a:pt x="1" y="1670"/>
                      <a:pt x="53" y="1617"/>
                    </a:cubicBezTo>
                    <a:cubicBezTo>
                      <a:pt x="80" y="1591"/>
                      <a:pt x="139" y="1532"/>
                      <a:pt x="165" y="1453"/>
                    </a:cubicBezTo>
                    <a:cubicBezTo>
                      <a:pt x="218" y="1394"/>
                      <a:pt x="270" y="1315"/>
                      <a:pt x="356" y="1203"/>
                    </a:cubicBezTo>
                    <a:cubicBezTo>
                      <a:pt x="382" y="1177"/>
                      <a:pt x="408" y="1125"/>
                      <a:pt x="435" y="1065"/>
                    </a:cubicBezTo>
                    <a:cubicBezTo>
                      <a:pt x="467" y="1013"/>
                      <a:pt x="494" y="960"/>
                      <a:pt x="494" y="901"/>
                    </a:cubicBezTo>
                    <a:cubicBezTo>
                      <a:pt x="520" y="849"/>
                      <a:pt x="546" y="796"/>
                      <a:pt x="573" y="737"/>
                    </a:cubicBezTo>
                    <a:cubicBezTo>
                      <a:pt x="573" y="684"/>
                      <a:pt x="599" y="632"/>
                      <a:pt x="599" y="573"/>
                    </a:cubicBezTo>
                    <a:cubicBezTo>
                      <a:pt x="632" y="467"/>
                      <a:pt x="632" y="356"/>
                      <a:pt x="599" y="277"/>
                    </a:cubicBezTo>
                    <a:cubicBezTo>
                      <a:pt x="573" y="165"/>
                      <a:pt x="546" y="113"/>
                      <a:pt x="520" y="53"/>
                    </a:cubicBezTo>
                    <a:cubicBezTo>
                      <a:pt x="520" y="27"/>
                      <a:pt x="520" y="27"/>
                      <a:pt x="49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71"/>
              <p:cNvSpPr/>
              <p:nvPr/>
            </p:nvSpPr>
            <p:spPr>
              <a:xfrm>
                <a:off x="2827925" y="2870700"/>
                <a:ext cx="11675" cy="25325"/>
              </a:xfrm>
              <a:custGeom>
                <a:rect b="b" l="l" r="r" t="t"/>
                <a:pathLst>
                  <a:path extrusionOk="0" h="1013" w="467">
                    <a:moveTo>
                      <a:pt x="0" y="1"/>
                    </a:moveTo>
                    <a:cubicBezTo>
                      <a:pt x="0" y="1"/>
                      <a:pt x="0" y="27"/>
                      <a:pt x="27" y="54"/>
                    </a:cubicBezTo>
                    <a:cubicBezTo>
                      <a:pt x="27" y="86"/>
                      <a:pt x="53" y="139"/>
                      <a:pt x="53" y="165"/>
                    </a:cubicBezTo>
                    <a:cubicBezTo>
                      <a:pt x="79" y="218"/>
                      <a:pt x="112" y="277"/>
                      <a:pt x="138" y="330"/>
                    </a:cubicBezTo>
                    <a:cubicBezTo>
                      <a:pt x="138" y="356"/>
                      <a:pt x="165" y="382"/>
                      <a:pt x="165" y="441"/>
                    </a:cubicBezTo>
                    <a:cubicBezTo>
                      <a:pt x="191" y="468"/>
                      <a:pt x="191" y="494"/>
                      <a:pt x="217" y="520"/>
                    </a:cubicBezTo>
                    <a:cubicBezTo>
                      <a:pt x="217" y="546"/>
                      <a:pt x="243" y="579"/>
                      <a:pt x="243" y="606"/>
                    </a:cubicBezTo>
                    <a:cubicBezTo>
                      <a:pt x="276" y="632"/>
                      <a:pt x="276" y="658"/>
                      <a:pt x="303" y="684"/>
                    </a:cubicBezTo>
                    <a:cubicBezTo>
                      <a:pt x="329" y="770"/>
                      <a:pt x="355" y="822"/>
                      <a:pt x="381" y="849"/>
                    </a:cubicBezTo>
                    <a:cubicBezTo>
                      <a:pt x="408" y="908"/>
                      <a:pt x="441" y="934"/>
                      <a:pt x="441" y="960"/>
                    </a:cubicBezTo>
                    <a:cubicBezTo>
                      <a:pt x="467" y="987"/>
                      <a:pt x="467" y="1013"/>
                      <a:pt x="467" y="1013"/>
                    </a:cubicBezTo>
                    <a:lnTo>
                      <a:pt x="467" y="960"/>
                    </a:lnTo>
                    <a:lnTo>
                      <a:pt x="467" y="822"/>
                    </a:lnTo>
                    <a:cubicBezTo>
                      <a:pt x="441" y="770"/>
                      <a:pt x="441" y="711"/>
                      <a:pt x="408" y="658"/>
                    </a:cubicBezTo>
                    <a:cubicBezTo>
                      <a:pt x="408" y="632"/>
                      <a:pt x="408" y="579"/>
                      <a:pt x="381" y="546"/>
                    </a:cubicBezTo>
                    <a:cubicBezTo>
                      <a:pt x="381" y="520"/>
                      <a:pt x="355" y="494"/>
                      <a:pt x="355" y="468"/>
                    </a:cubicBezTo>
                    <a:cubicBezTo>
                      <a:pt x="329" y="415"/>
                      <a:pt x="329" y="382"/>
                      <a:pt x="303" y="356"/>
                    </a:cubicBezTo>
                    <a:cubicBezTo>
                      <a:pt x="276" y="330"/>
                      <a:pt x="276" y="303"/>
                      <a:pt x="243" y="277"/>
                    </a:cubicBezTo>
                    <a:cubicBezTo>
                      <a:pt x="217" y="218"/>
                      <a:pt x="191" y="165"/>
                      <a:pt x="138" y="139"/>
                    </a:cubicBezTo>
                    <a:cubicBezTo>
                      <a:pt x="112" y="86"/>
                      <a:pt x="79" y="54"/>
                      <a:pt x="53" y="27"/>
                    </a:cubicBezTo>
                    <a:cubicBezTo>
                      <a:pt x="27" y="27"/>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71"/>
              <p:cNvSpPr/>
              <p:nvPr/>
            </p:nvSpPr>
            <p:spPr>
              <a:xfrm>
                <a:off x="2708150" y="2757850"/>
                <a:ext cx="34200" cy="9550"/>
              </a:xfrm>
              <a:custGeom>
                <a:rect b="b" l="l" r="r" t="t"/>
                <a:pathLst>
                  <a:path extrusionOk="0" h="382" w="1368">
                    <a:moveTo>
                      <a:pt x="1" y="1"/>
                    </a:moveTo>
                    <a:cubicBezTo>
                      <a:pt x="1" y="1"/>
                      <a:pt x="1" y="27"/>
                      <a:pt x="27" y="53"/>
                    </a:cubicBezTo>
                    <a:cubicBezTo>
                      <a:pt x="80" y="79"/>
                      <a:pt x="106" y="132"/>
                      <a:pt x="165" y="165"/>
                    </a:cubicBezTo>
                    <a:cubicBezTo>
                      <a:pt x="218" y="217"/>
                      <a:pt x="270" y="270"/>
                      <a:pt x="356" y="329"/>
                    </a:cubicBezTo>
                    <a:cubicBezTo>
                      <a:pt x="382" y="329"/>
                      <a:pt x="408" y="355"/>
                      <a:pt x="408" y="355"/>
                    </a:cubicBezTo>
                    <a:cubicBezTo>
                      <a:pt x="435" y="355"/>
                      <a:pt x="467" y="355"/>
                      <a:pt x="494" y="382"/>
                    </a:cubicBezTo>
                    <a:lnTo>
                      <a:pt x="796" y="382"/>
                    </a:lnTo>
                    <a:cubicBezTo>
                      <a:pt x="849" y="355"/>
                      <a:pt x="875" y="355"/>
                      <a:pt x="927" y="355"/>
                    </a:cubicBezTo>
                    <a:cubicBezTo>
                      <a:pt x="1013" y="329"/>
                      <a:pt x="1065" y="296"/>
                      <a:pt x="1151" y="270"/>
                    </a:cubicBezTo>
                    <a:lnTo>
                      <a:pt x="1368" y="270"/>
                    </a:lnTo>
                    <a:cubicBezTo>
                      <a:pt x="1368" y="270"/>
                      <a:pt x="1341" y="244"/>
                      <a:pt x="1315" y="244"/>
                    </a:cubicBezTo>
                    <a:cubicBezTo>
                      <a:pt x="1256" y="217"/>
                      <a:pt x="1203" y="191"/>
                      <a:pt x="1125" y="191"/>
                    </a:cubicBezTo>
                    <a:cubicBezTo>
                      <a:pt x="1065" y="191"/>
                      <a:pt x="987" y="191"/>
                      <a:pt x="901" y="217"/>
                    </a:cubicBezTo>
                    <a:lnTo>
                      <a:pt x="763" y="217"/>
                    </a:lnTo>
                    <a:cubicBezTo>
                      <a:pt x="711" y="217"/>
                      <a:pt x="684" y="244"/>
                      <a:pt x="632" y="244"/>
                    </a:cubicBezTo>
                    <a:lnTo>
                      <a:pt x="573" y="244"/>
                    </a:lnTo>
                    <a:cubicBezTo>
                      <a:pt x="573" y="244"/>
                      <a:pt x="546" y="217"/>
                      <a:pt x="520" y="217"/>
                    </a:cubicBezTo>
                    <a:lnTo>
                      <a:pt x="467" y="217"/>
                    </a:lnTo>
                    <a:cubicBezTo>
                      <a:pt x="435" y="217"/>
                      <a:pt x="435" y="217"/>
                      <a:pt x="408" y="191"/>
                    </a:cubicBezTo>
                    <a:cubicBezTo>
                      <a:pt x="356" y="165"/>
                      <a:pt x="270" y="132"/>
                      <a:pt x="218" y="106"/>
                    </a:cubicBezTo>
                    <a:cubicBezTo>
                      <a:pt x="139" y="79"/>
                      <a:pt x="80" y="53"/>
                      <a:pt x="53" y="27"/>
                    </a:cubicBezTo>
                    <a:cubicBezTo>
                      <a:pt x="27" y="27"/>
                      <a:pt x="1"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71"/>
              <p:cNvSpPr/>
              <p:nvPr/>
            </p:nvSpPr>
            <p:spPr>
              <a:xfrm>
                <a:off x="2663650" y="2720075"/>
                <a:ext cx="35650" cy="30900"/>
              </a:xfrm>
              <a:custGeom>
                <a:rect b="b" l="l" r="r" t="t"/>
                <a:pathLst>
                  <a:path extrusionOk="0" h="1236" w="1426">
                    <a:moveTo>
                      <a:pt x="0" y="0"/>
                    </a:moveTo>
                    <a:cubicBezTo>
                      <a:pt x="0" y="0"/>
                      <a:pt x="0" y="33"/>
                      <a:pt x="26" y="59"/>
                    </a:cubicBezTo>
                    <a:cubicBezTo>
                      <a:pt x="79" y="112"/>
                      <a:pt x="112" y="164"/>
                      <a:pt x="191" y="224"/>
                    </a:cubicBezTo>
                    <a:cubicBezTo>
                      <a:pt x="243" y="302"/>
                      <a:pt x="329" y="362"/>
                      <a:pt x="407" y="440"/>
                    </a:cubicBezTo>
                    <a:cubicBezTo>
                      <a:pt x="440" y="467"/>
                      <a:pt x="493" y="526"/>
                      <a:pt x="545" y="552"/>
                    </a:cubicBezTo>
                    <a:cubicBezTo>
                      <a:pt x="572" y="605"/>
                      <a:pt x="631" y="631"/>
                      <a:pt x="683" y="657"/>
                    </a:cubicBezTo>
                    <a:cubicBezTo>
                      <a:pt x="710" y="716"/>
                      <a:pt x="769" y="743"/>
                      <a:pt x="821" y="769"/>
                    </a:cubicBezTo>
                    <a:cubicBezTo>
                      <a:pt x="848" y="822"/>
                      <a:pt x="900" y="854"/>
                      <a:pt x="959" y="881"/>
                    </a:cubicBezTo>
                    <a:cubicBezTo>
                      <a:pt x="1038" y="933"/>
                      <a:pt x="1124" y="1019"/>
                      <a:pt x="1176" y="1071"/>
                    </a:cubicBezTo>
                    <a:cubicBezTo>
                      <a:pt x="1229" y="1098"/>
                      <a:pt x="1262" y="1124"/>
                      <a:pt x="1288" y="1124"/>
                    </a:cubicBezTo>
                    <a:cubicBezTo>
                      <a:pt x="1314" y="1150"/>
                      <a:pt x="1341" y="1183"/>
                      <a:pt x="1367" y="1183"/>
                    </a:cubicBezTo>
                    <a:cubicBezTo>
                      <a:pt x="1367" y="1150"/>
                      <a:pt x="1341" y="1124"/>
                      <a:pt x="1314" y="1098"/>
                    </a:cubicBezTo>
                    <a:cubicBezTo>
                      <a:pt x="1314" y="1071"/>
                      <a:pt x="1288" y="1045"/>
                      <a:pt x="1262" y="986"/>
                    </a:cubicBezTo>
                    <a:cubicBezTo>
                      <a:pt x="1176" y="933"/>
                      <a:pt x="1124" y="854"/>
                      <a:pt x="1038" y="769"/>
                    </a:cubicBezTo>
                    <a:cubicBezTo>
                      <a:pt x="986" y="743"/>
                      <a:pt x="959" y="690"/>
                      <a:pt x="900" y="657"/>
                    </a:cubicBezTo>
                    <a:cubicBezTo>
                      <a:pt x="848" y="631"/>
                      <a:pt x="821" y="578"/>
                      <a:pt x="769" y="552"/>
                    </a:cubicBezTo>
                    <a:cubicBezTo>
                      <a:pt x="710" y="493"/>
                      <a:pt x="683" y="467"/>
                      <a:pt x="631" y="440"/>
                    </a:cubicBezTo>
                    <a:cubicBezTo>
                      <a:pt x="572" y="414"/>
                      <a:pt x="545" y="362"/>
                      <a:pt x="493" y="329"/>
                    </a:cubicBezTo>
                    <a:cubicBezTo>
                      <a:pt x="407" y="276"/>
                      <a:pt x="329" y="224"/>
                      <a:pt x="243" y="164"/>
                    </a:cubicBezTo>
                    <a:cubicBezTo>
                      <a:pt x="164" y="112"/>
                      <a:pt x="112" y="86"/>
                      <a:pt x="53" y="33"/>
                    </a:cubicBezTo>
                    <a:cubicBezTo>
                      <a:pt x="26" y="0"/>
                      <a:pt x="0" y="0"/>
                      <a:pt x="0" y="0"/>
                    </a:cubicBezTo>
                    <a:close/>
                    <a:moveTo>
                      <a:pt x="1367" y="1183"/>
                    </a:moveTo>
                    <a:cubicBezTo>
                      <a:pt x="1393" y="1236"/>
                      <a:pt x="1426" y="1236"/>
                      <a:pt x="1426" y="1236"/>
                    </a:cubicBezTo>
                    <a:cubicBezTo>
                      <a:pt x="1426" y="1236"/>
                      <a:pt x="1426" y="1209"/>
                      <a:pt x="1367" y="1183"/>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71"/>
              <p:cNvSpPr/>
              <p:nvPr/>
            </p:nvSpPr>
            <p:spPr>
              <a:xfrm>
                <a:off x="2693050" y="2728275"/>
                <a:ext cx="15125" cy="13175"/>
              </a:xfrm>
              <a:custGeom>
                <a:rect b="b" l="l" r="r" t="t"/>
                <a:pathLst>
                  <a:path extrusionOk="0" h="527" w="605">
                    <a:moveTo>
                      <a:pt x="0" y="1"/>
                    </a:moveTo>
                    <a:lnTo>
                      <a:pt x="27" y="34"/>
                    </a:lnTo>
                    <a:cubicBezTo>
                      <a:pt x="27" y="60"/>
                      <a:pt x="53" y="86"/>
                      <a:pt x="86" y="112"/>
                    </a:cubicBezTo>
                    <a:cubicBezTo>
                      <a:pt x="86" y="139"/>
                      <a:pt x="112" y="198"/>
                      <a:pt x="138" y="224"/>
                    </a:cubicBezTo>
                    <a:cubicBezTo>
                      <a:pt x="165" y="250"/>
                      <a:pt x="191" y="250"/>
                      <a:pt x="191" y="277"/>
                    </a:cubicBezTo>
                    <a:cubicBezTo>
                      <a:pt x="217" y="303"/>
                      <a:pt x="250" y="303"/>
                      <a:pt x="250" y="329"/>
                    </a:cubicBezTo>
                    <a:cubicBezTo>
                      <a:pt x="276" y="329"/>
                      <a:pt x="303" y="362"/>
                      <a:pt x="303" y="388"/>
                    </a:cubicBezTo>
                    <a:cubicBezTo>
                      <a:pt x="329" y="388"/>
                      <a:pt x="355" y="415"/>
                      <a:pt x="381" y="415"/>
                    </a:cubicBezTo>
                    <a:cubicBezTo>
                      <a:pt x="414" y="441"/>
                      <a:pt x="441" y="467"/>
                      <a:pt x="493" y="467"/>
                    </a:cubicBezTo>
                    <a:cubicBezTo>
                      <a:pt x="519" y="494"/>
                      <a:pt x="546" y="494"/>
                      <a:pt x="579" y="526"/>
                    </a:cubicBezTo>
                    <a:lnTo>
                      <a:pt x="605" y="526"/>
                    </a:lnTo>
                    <a:lnTo>
                      <a:pt x="605" y="494"/>
                    </a:lnTo>
                    <a:cubicBezTo>
                      <a:pt x="579" y="467"/>
                      <a:pt x="579" y="441"/>
                      <a:pt x="546" y="415"/>
                    </a:cubicBezTo>
                    <a:cubicBezTo>
                      <a:pt x="519" y="388"/>
                      <a:pt x="493" y="362"/>
                      <a:pt x="467" y="303"/>
                    </a:cubicBezTo>
                    <a:cubicBezTo>
                      <a:pt x="441" y="303"/>
                      <a:pt x="441" y="277"/>
                      <a:pt x="414" y="250"/>
                    </a:cubicBezTo>
                    <a:cubicBezTo>
                      <a:pt x="381" y="250"/>
                      <a:pt x="381" y="224"/>
                      <a:pt x="355" y="224"/>
                    </a:cubicBezTo>
                    <a:cubicBezTo>
                      <a:pt x="329" y="198"/>
                      <a:pt x="329" y="165"/>
                      <a:pt x="303" y="165"/>
                    </a:cubicBezTo>
                    <a:cubicBezTo>
                      <a:pt x="276" y="139"/>
                      <a:pt x="250" y="139"/>
                      <a:pt x="250" y="112"/>
                    </a:cubicBezTo>
                    <a:cubicBezTo>
                      <a:pt x="191" y="86"/>
                      <a:pt x="165" y="60"/>
                      <a:pt x="138" y="60"/>
                    </a:cubicBezTo>
                    <a:cubicBezTo>
                      <a:pt x="86" y="34"/>
                      <a:pt x="53" y="34"/>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71"/>
              <p:cNvSpPr/>
              <p:nvPr/>
            </p:nvSpPr>
            <p:spPr>
              <a:xfrm>
                <a:off x="2720475" y="2794000"/>
                <a:ext cx="35525" cy="19900"/>
              </a:xfrm>
              <a:custGeom>
                <a:rect b="b" l="l" r="r" t="t"/>
                <a:pathLst>
                  <a:path extrusionOk="0" h="796" w="1421">
                    <a:moveTo>
                      <a:pt x="1" y="0"/>
                    </a:moveTo>
                    <a:cubicBezTo>
                      <a:pt x="1" y="0"/>
                      <a:pt x="27" y="0"/>
                      <a:pt x="53" y="33"/>
                    </a:cubicBezTo>
                    <a:cubicBezTo>
                      <a:pt x="80" y="59"/>
                      <a:pt x="139" y="112"/>
                      <a:pt x="218" y="165"/>
                    </a:cubicBezTo>
                    <a:cubicBezTo>
                      <a:pt x="270" y="197"/>
                      <a:pt x="356" y="250"/>
                      <a:pt x="434" y="276"/>
                    </a:cubicBezTo>
                    <a:cubicBezTo>
                      <a:pt x="494" y="302"/>
                      <a:pt x="546" y="329"/>
                      <a:pt x="599" y="329"/>
                    </a:cubicBezTo>
                    <a:cubicBezTo>
                      <a:pt x="658" y="362"/>
                      <a:pt x="684" y="388"/>
                      <a:pt x="737" y="388"/>
                    </a:cubicBezTo>
                    <a:cubicBezTo>
                      <a:pt x="796" y="388"/>
                      <a:pt x="848" y="414"/>
                      <a:pt x="901" y="414"/>
                    </a:cubicBezTo>
                    <a:cubicBezTo>
                      <a:pt x="927" y="440"/>
                      <a:pt x="986" y="440"/>
                      <a:pt x="1013" y="467"/>
                    </a:cubicBezTo>
                    <a:cubicBezTo>
                      <a:pt x="1091" y="493"/>
                      <a:pt x="1177" y="552"/>
                      <a:pt x="1229" y="605"/>
                    </a:cubicBezTo>
                    <a:cubicBezTo>
                      <a:pt x="1289" y="657"/>
                      <a:pt x="1341" y="690"/>
                      <a:pt x="1367" y="743"/>
                    </a:cubicBezTo>
                    <a:cubicBezTo>
                      <a:pt x="1394" y="769"/>
                      <a:pt x="1420" y="795"/>
                      <a:pt x="1420" y="795"/>
                    </a:cubicBezTo>
                    <a:cubicBezTo>
                      <a:pt x="1420" y="795"/>
                      <a:pt x="1394" y="769"/>
                      <a:pt x="1394" y="716"/>
                    </a:cubicBezTo>
                    <a:cubicBezTo>
                      <a:pt x="1367" y="690"/>
                      <a:pt x="1341" y="605"/>
                      <a:pt x="1289" y="552"/>
                    </a:cubicBezTo>
                    <a:cubicBezTo>
                      <a:pt x="1256" y="467"/>
                      <a:pt x="1177" y="414"/>
                      <a:pt x="1091" y="362"/>
                    </a:cubicBezTo>
                    <a:cubicBezTo>
                      <a:pt x="1039" y="329"/>
                      <a:pt x="986" y="302"/>
                      <a:pt x="927" y="276"/>
                    </a:cubicBezTo>
                    <a:cubicBezTo>
                      <a:pt x="875" y="276"/>
                      <a:pt x="848" y="250"/>
                      <a:pt x="796" y="250"/>
                    </a:cubicBezTo>
                    <a:cubicBezTo>
                      <a:pt x="737" y="224"/>
                      <a:pt x="684" y="224"/>
                      <a:pt x="632" y="197"/>
                    </a:cubicBezTo>
                    <a:cubicBezTo>
                      <a:pt x="599" y="197"/>
                      <a:pt x="546" y="165"/>
                      <a:pt x="494" y="165"/>
                    </a:cubicBezTo>
                    <a:cubicBezTo>
                      <a:pt x="408" y="138"/>
                      <a:pt x="329" y="112"/>
                      <a:pt x="244" y="86"/>
                    </a:cubicBezTo>
                    <a:cubicBezTo>
                      <a:pt x="191" y="59"/>
                      <a:pt x="106" y="33"/>
                      <a:pt x="8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71"/>
              <p:cNvSpPr/>
              <p:nvPr/>
            </p:nvSpPr>
            <p:spPr>
              <a:xfrm>
                <a:off x="2691075" y="2761950"/>
                <a:ext cx="20550" cy="23850"/>
              </a:xfrm>
              <a:custGeom>
                <a:rect b="b" l="l" r="r" t="t"/>
                <a:pathLst>
                  <a:path extrusionOk="0" h="954" w="822">
                    <a:moveTo>
                      <a:pt x="0" y="1"/>
                    </a:moveTo>
                    <a:lnTo>
                      <a:pt x="27" y="53"/>
                    </a:lnTo>
                    <a:cubicBezTo>
                      <a:pt x="27" y="80"/>
                      <a:pt x="53" y="132"/>
                      <a:pt x="79" y="191"/>
                    </a:cubicBezTo>
                    <a:cubicBezTo>
                      <a:pt x="106" y="218"/>
                      <a:pt x="132" y="297"/>
                      <a:pt x="191" y="356"/>
                    </a:cubicBezTo>
                    <a:lnTo>
                      <a:pt x="270" y="435"/>
                    </a:lnTo>
                    <a:cubicBezTo>
                      <a:pt x="296" y="461"/>
                      <a:pt x="329" y="494"/>
                      <a:pt x="329" y="520"/>
                    </a:cubicBezTo>
                    <a:cubicBezTo>
                      <a:pt x="355" y="546"/>
                      <a:pt x="382" y="573"/>
                      <a:pt x="408" y="599"/>
                    </a:cubicBezTo>
                    <a:cubicBezTo>
                      <a:pt x="434" y="625"/>
                      <a:pt x="460" y="658"/>
                      <a:pt x="493" y="684"/>
                    </a:cubicBezTo>
                    <a:cubicBezTo>
                      <a:pt x="546" y="737"/>
                      <a:pt x="598" y="789"/>
                      <a:pt x="658" y="822"/>
                    </a:cubicBezTo>
                    <a:cubicBezTo>
                      <a:pt x="710" y="875"/>
                      <a:pt x="736" y="901"/>
                      <a:pt x="763" y="901"/>
                    </a:cubicBezTo>
                    <a:cubicBezTo>
                      <a:pt x="789" y="927"/>
                      <a:pt x="822" y="954"/>
                      <a:pt x="822" y="954"/>
                    </a:cubicBezTo>
                    <a:cubicBezTo>
                      <a:pt x="822" y="954"/>
                      <a:pt x="789" y="927"/>
                      <a:pt x="789" y="901"/>
                    </a:cubicBezTo>
                    <a:cubicBezTo>
                      <a:pt x="763" y="875"/>
                      <a:pt x="763" y="822"/>
                      <a:pt x="710" y="763"/>
                    </a:cubicBezTo>
                    <a:cubicBezTo>
                      <a:pt x="684" y="711"/>
                      <a:pt x="658" y="658"/>
                      <a:pt x="598" y="599"/>
                    </a:cubicBezTo>
                    <a:lnTo>
                      <a:pt x="520" y="520"/>
                    </a:lnTo>
                    <a:cubicBezTo>
                      <a:pt x="520" y="494"/>
                      <a:pt x="493" y="461"/>
                      <a:pt x="460" y="408"/>
                    </a:cubicBezTo>
                    <a:cubicBezTo>
                      <a:pt x="434" y="382"/>
                      <a:pt x="408" y="356"/>
                      <a:pt x="382" y="329"/>
                    </a:cubicBezTo>
                    <a:cubicBezTo>
                      <a:pt x="355" y="297"/>
                      <a:pt x="329" y="270"/>
                      <a:pt x="296" y="244"/>
                    </a:cubicBezTo>
                    <a:cubicBezTo>
                      <a:pt x="244" y="218"/>
                      <a:pt x="191" y="165"/>
                      <a:pt x="132" y="106"/>
                    </a:cubicBezTo>
                    <a:cubicBezTo>
                      <a:pt x="106" y="80"/>
                      <a:pt x="53" y="53"/>
                      <a:pt x="27" y="27"/>
                    </a:cubicBez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057" name="Shape 4057"/>
        <p:cNvGrpSpPr/>
        <p:nvPr/>
      </p:nvGrpSpPr>
      <p:grpSpPr>
        <a:xfrm>
          <a:off x="0" y="0"/>
          <a:ext cx="0" cy="0"/>
          <a:chOff x="0" y="0"/>
          <a:chExt cx="0" cy="0"/>
        </a:xfrm>
      </p:grpSpPr>
      <p:sp>
        <p:nvSpPr>
          <p:cNvPr id="4058" name="Google Shape;4058;p72"/>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dk2"/>
                </a:solidFill>
              </a:rPr>
              <a:t>Exercise: </a:t>
            </a:r>
            <a:r>
              <a:rPr lang="en"/>
              <a:t>describe these species</a:t>
            </a:r>
            <a:endParaRPr/>
          </a:p>
        </p:txBody>
      </p:sp>
      <p:sp>
        <p:nvSpPr>
          <p:cNvPr id="4059" name="Google Shape;4059;p72"/>
          <p:cNvSpPr txBox="1"/>
          <p:nvPr>
            <p:ph idx="1" type="subTitle"/>
          </p:nvPr>
        </p:nvSpPr>
        <p:spPr>
          <a:xfrm>
            <a:off x="1008125" y="3298968"/>
            <a:ext cx="1764600" cy="5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this specie</a:t>
            </a:r>
            <a:r>
              <a:rPr lang="en"/>
              <a:t>s</a:t>
            </a:r>
            <a:r>
              <a:rPr lang="en"/>
              <a:t> here</a:t>
            </a:r>
            <a:endParaRPr/>
          </a:p>
        </p:txBody>
      </p:sp>
      <p:sp>
        <p:nvSpPr>
          <p:cNvPr id="4060" name="Google Shape;4060;p72"/>
          <p:cNvSpPr txBox="1"/>
          <p:nvPr>
            <p:ph idx="2" type="title"/>
          </p:nvPr>
        </p:nvSpPr>
        <p:spPr>
          <a:xfrm>
            <a:off x="1008125" y="2893225"/>
            <a:ext cx="17646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061" name="Google Shape;4061;p72"/>
          <p:cNvSpPr txBox="1"/>
          <p:nvPr>
            <p:ph idx="3" type="subTitle"/>
          </p:nvPr>
        </p:nvSpPr>
        <p:spPr>
          <a:xfrm>
            <a:off x="6361750" y="3298968"/>
            <a:ext cx="1764600" cy="5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this species here</a:t>
            </a:r>
            <a:endParaRPr/>
          </a:p>
        </p:txBody>
      </p:sp>
      <p:sp>
        <p:nvSpPr>
          <p:cNvPr id="4062" name="Google Shape;4062;p72"/>
          <p:cNvSpPr txBox="1"/>
          <p:nvPr>
            <p:ph idx="4" type="title"/>
          </p:nvPr>
        </p:nvSpPr>
        <p:spPr>
          <a:xfrm>
            <a:off x="6361750" y="2893225"/>
            <a:ext cx="17646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4063" name="Google Shape;4063;p72"/>
          <p:cNvSpPr txBox="1"/>
          <p:nvPr>
            <p:ph idx="5" type="subTitle"/>
          </p:nvPr>
        </p:nvSpPr>
        <p:spPr>
          <a:xfrm>
            <a:off x="3684925" y="3298968"/>
            <a:ext cx="1764600" cy="564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Describe this species here</a:t>
            </a:r>
            <a:endParaRPr/>
          </a:p>
        </p:txBody>
      </p:sp>
      <p:sp>
        <p:nvSpPr>
          <p:cNvPr id="4064" name="Google Shape;4064;p72"/>
          <p:cNvSpPr txBox="1"/>
          <p:nvPr>
            <p:ph idx="6" type="title"/>
          </p:nvPr>
        </p:nvSpPr>
        <p:spPr>
          <a:xfrm>
            <a:off x="3684938" y="2893225"/>
            <a:ext cx="17646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grpSp>
        <p:nvGrpSpPr>
          <p:cNvPr id="4065" name="Google Shape;4065;p72"/>
          <p:cNvGrpSpPr/>
          <p:nvPr/>
        </p:nvGrpSpPr>
        <p:grpSpPr>
          <a:xfrm>
            <a:off x="6901816" y="2077584"/>
            <a:ext cx="686296" cy="644676"/>
            <a:chOff x="5195387" y="3403914"/>
            <a:chExt cx="460015" cy="432117"/>
          </a:xfrm>
        </p:grpSpPr>
        <p:sp>
          <p:nvSpPr>
            <p:cNvPr id="4066" name="Google Shape;4066;p72"/>
            <p:cNvSpPr/>
            <p:nvPr/>
          </p:nvSpPr>
          <p:spPr>
            <a:xfrm>
              <a:off x="5209245" y="3407373"/>
              <a:ext cx="442175" cy="424950"/>
            </a:xfrm>
            <a:custGeom>
              <a:rect b="b" l="l" r="r" t="t"/>
              <a:pathLst>
                <a:path extrusionOk="0" h="18675" w="19432">
                  <a:moveTo>
                    <a:pt x="8056" y="9603"/>
                  </a:moveTo>
                  <a:cubicBezTo>
                    <a:pt x="8246" y="9603"/>
                    <a:pt x="8411" y="9659"/>
                    <a:pt x="8454" y="9850"/>
                  </a:cubicBezTo>
                  <a:cubicBezTo>
                    <a:pt x="8510" y="10081"/>
                    <a:pt x="8279" y="10283"/>
                    <a:pt x="8069" y="10374"/>
                  </a:cubicBezTo>
                  <a:cubicBezTo>
                    <a:pt x="7993" y="10413"/>
                    <a:pt x="7914" y="10430"/>
                    <a:pt x="7834" y="10430"/>
                  </a:cubicBezTo>
                  <a:cubicBezTo>
                    <a:pt x="7615" y="10430"/>
                    <a:pt x="7390" y="10307"/>
                    <a:pt x="7195" y="10199"/>
                  </a:cubicBezTo>
                  <a:cubicBezTo>
                    <a:pt x="7083" y="10109"/>
                    <a:pt x="7083" y="9906"/>
                    <a:pt x="7195" y="9850"/>
                  </a:cubicBezTo>
                  <a:cubicBezTo>
                    <a:pt x="7258" y="9822"/>
                    <a:pt x="7286" y="9822"/>
                    <a:pt x="7342" y="9794"/>
                  </a:cubicBezTo>
                  <a:cubicBezTo>
                    <a:pt x="7370" y="9759"/>
                    <a:pt x="7433" y="9731"/>
                    <a:pt x="7461" y="9703"/>
                  </a:cubicBezTo>
                  <a:cubicBezTo>
                    <a:pt x="7598" y="9673"/>
                    <a:pt x="7842" y="9603"/>
                    <a:pt x="8056" y="9603"/>
                  </a:cubicBezTo>
                  <a:close/>
                  <a:moveTo>
                    <a:pt x="12669" y="0"/>
                  </a:moveTo>
                  <a:cubicBezTo>
                    <a:pt x="12582" y="0"/>
                    <a:pt x="12488" y="31"/>
                    <a:pt x="12384" y="88"/>
                  </a:cubicBezTo>
                  <a:cubicBezTo>
                    <a:pt x="12237" y="179"/>
                    <a:pt x="12090" y="291"/>
                    <a:pt x="11950" y="410"/>
                  </a:cubicBezTo>
                  <a:cubicBezTo>
                    <a:pt x="11740" y="263"/>
                    <a:pt x="11600" y="179"/>
                    <a:pt x="11363" y="33"/>
                  </a:cubicBezTo>
                  <a:cubicBezTo>
                    <a:pt x="11363" y="61"/>
                    <a:pt x="11335" y="88"/>
                    <a:pt x="11307" y="88"/>
                  </a:cubicBezTo>
                  <a:cubicBezTo>
                    <a:pt x="11188" y="382"/>
                    <a:pt x="11013" y="641"/>
                    <a:pt x="10985" y="935"/>
                  </a:cubicBezTo>
                  <a:lnTo>
                    <a:pt x="10985" y="1228"/>
                  </a:lnTo>
                  <a:cubicBezTo>
                    <a:pt x="10957" y="1256"/>
                    <a:pt x="10957" y="1284"/>
                    <a:pt x="10957" y="1340"/>
                  </a:cubicBezTo>
                  <a:cubicBezTo>
                    <a:pt x="10929" y="1662"/>
                    <a:pt x="10810" y="1955"/>
                    <a:pt x="10580" y="2242"/>
                  </a:cubicBezTo>
                  <a:cubicBezTo>
                    <a:pt x="10489" y="2361"/>
                    <a:pt x="10405" y="2508"/>
                    <a:pt x="10377" y="2655"/>
                  </a:cubicBezTo>
                  <a:cubicBezTo>
                    <a:pt x="10111" y="3438"/>
                    <a:pt x="9468" y="3990"/>
                    <a:pt x="9328" y="4808"/>
                  </a:cubicBezTo>
                  <a:cubicBezTo>
                    <a:pt x="9328" y="4836"/>
                    <a:pt x="9293" y="4864"/>
                    <a:pt x="9265" y="4899"/>
                  </a:cubicBezTo>
                  <a:cubicBezTo>
                    <a:pt x="9034" y="5305"/>
                    <a:pt x="8769" y="5710"/>
                    <a:pt x="8510" y="6123"/>
                  </a:cubicBezTo>
                  <a:cubicBezTo>
                    <a:pt x="8329" y="6407"/>
                    <a:pt x="8117" y="6551"/>
                    <a:pt x="7871" y="6551"/>
                  </a:cubicBezTo>
                  <a:cubicBezTo>
                    <a:pt x="7717" y="6551"/>
                    <a:pt x="7550" y="6495"/>
                    <a:pt x="7370" y="6382"/>
                  </a:cubicBezTo>
                  <a:cubicBezTo>
                    <a:pt x="6762" y="5976"/>
                    <a:pt x="6146" y="5598"/>
                    <a:pt x="5566" y="5158"/>
                  </a:cubicBezTo>
                  <a:cubicBezTo>
                    <a:pt x="4958" y="4689"/>
                    <a:pt x="4258" y="4431"/>
                    <a:pt x="3496" y="4340"/>
                  </a:cubicBezTo>
                  <a:cubicBezTo>
                    <a:pt x="2475" y="4200"/>
                    <a:pt x="1427" y="4109"/>
                    <a:pt x="378" y="4025"/>
                  </a:cubicBezTo>
                  <a:cubicBezTo>
                    <a:pt x="350" y="4025"/>
                    <a:pt x="350" y="4025"/>
                    <a:pt x="294" y="4053"/>
                  </a:cubicBezTo>
                  <a:cubicBezTo>
                    <a:pt x="497" y="4578"/>
                    <a:pt x="1021" y="4808"/>
                    <a:pt x="1343" y="5249"/>
                  </a:cubicBezTo>
                  <a:cubicBezTo>
                    <a:pt x="1343" y="5249"/>
                    <a:pt x="1315" y="5249"/>
                    <a:pt x="1315" y="5277"/>
                  </a:cubicBezTo>
                  <a:cubicBezTo>
                    <a:pt x="1315" y="5305"/>
                    <a:pt x="1287" y="5333"/>
                    <a:pt x="1252" y="5333"/>
                  </a:cubicBezTo>
                  <a:cubicBezTo>
                    <a:pt x="1252" y="5333"/>
                    <a:pt x="1224" y="5305"/>
                    <a:pt x="1196" y="5305"/>
                  </a:cubicBezTo>
                  <a:cubicBezTo>
                    <a:pt x="818" y="5480"/>
                    <a:pt x="413" y="5361"/>
                    <a:pt x="0" y="5536"/>
                  </a:cubicBezTo>
                  <a:cubicBezTo>
                    <a:pt x="147" y="5626"/>
                    <a:pt x="266" y="5710"/>
                    <a:pt x="350" y="5801"/>
                  </a:cubicBezTo>
                  <a:cubicBezTo>
                    <a:pt x="846" y="6060"/>
                    <a:pt x="1427" y="6151"/>
                    <a:pt x="1986" y="6263"/>
                  </a:cubicBezTo>
                  <a:cubicBezTo>
                    <a:pt x="2273" y="6326"/>
                    <a:pt x="2622" y="6354"/>
                    <a:pt x="2916" y="6473"/>
                  </a:cubicBezTo>
                  <a:cubicBezTo>
                    <a:pt x="4021" y="6906"/>
                    <a:pt x="4783" y="7661"/>
                    <a:pt x="5133" y="8857"/>
                  </a:cubicBezTo>
                  <a:cubicBezTo>
                    <a:pt x="4867" y="9207"/>
                    <a:pt x="4664" y="9556"/>
                    <a:pt x="4398" y="9822"/>
                  </a:cubicBezTo>
                  <a:cubicBezTo>
                    <a:pt x="4112" y="10143"/>
                    <a:pt x="3734" y="10346"/>
                    <a:pt x="3349" y="10633"/>
                  </a:cubicBezTo>
                  <a:cubicBezTo>
                    <a:pt x="3238" y="10633"/>
                    <a:pt x="3147" y="10605"/>
                    <a:pt x="3035" y="10605"/>
                  </a:cubicBezTo>
                  <a:cubicBezTo>
                    <a:pt x="3000" y="10605"/>
                    <a:pt x="2972" y="10577"/>
                    <a:pt x="2972" y="10577"/>
                  </a:cubicBezTo>
                  <a:cubicBezTo>
                    <a:pt x="2070" y="10374"/>
                    <a:pt x="1343" y="9731"/>
                    <a:pt x="413" y="9353"/>
                  </a:cubicBezTo>
                  <a:lnTo>
                    <a:pt x="413" y="9353"/>
                  </a:lnTo>
                  <a:cubicBezTo>
                    <a:pt x="441" y="9794"/>
                    <a:pt x="615" y="10109"/>
                    <a:pt x="762" y="10458"/>
                  </a:cubicBezTo>
                  <a:cubicBezTo>
                    <a:pt x="937" y="10808"/>
                    <a:pt x="1112" y="11192"/>
                    <a:pt x="1315" y="11507"/>
                  </a:cubicBezTo>
                  <a:cubicBezTo>
                    <a:pt x="1517" y="11829"/>
                    <a:pt x="1720" y="12122"/>
                    <a:pt x="1951" y="12472"/>
                  </a:cubicBezTo>
                  <a:cubicBezTo>
                    <a:pt x="1811" y="12850"/>
                    <a:pt x="1664" y="13255"/>
                    <a:pt x="1462" y="13640"/>
                  </a:cubicBezTo>
                  <a:cubicBezTo>
                    <a:pt x="1140" y="14248"/>
                    <a:pt x="1021" y="14947"/>
                    <a:pt x="937" y="15646"/>
                  </a:cubicBezTo>
                  <a:cubicBezTo>
                    <a:pt x="874" y="16115"/>
                    <a:pt x="993" y="16437"/>
                    <a:pt x="1315" y="16870"/>
                  </a:cubicBezTo>
                  <a:cubicBezTo>
                    <a:pt x="1969" y="16368"/>
                    <a:pt x="2411" y="16159"/>
                    <a:pt x="2871" y="16159"/>
                  </a:cubicBezTo>
                  <a:cubicBezTo>
                    <a:pt x="3026" y="16159"/>
                    <a:pt x="3182" y="16183"/>
                    <a:pt x="3349" y="16227"/>
                  </a:cubicBezTo>
                  <a:cubicBezTo>
                    <a:pt x="3210" y="16493"/>
                    <a:pt x="3091" y="16786"/>
                    <a:pt x="2944" y="17073"/>
                  </a:cubicBezTo>
                  <a:cubicBezTo>
                    <a:pt x="2990" y="17091"/>
                    <a:pt x="3028" y="17099"/>
                    <a:pt x="3061" y="17099"/>
                  </a:cubicBezTo>
                  <a:cubicBezTo>
                    <a:pt x="3192" y="17099"/>
                    <a:pt x="3232" y="16976"/>
                    <a:pt x="3321" y="16926"/>
                  </a:cubicBezTo>
                  <a:cubicBezTo>
                    <a:pt x="3412" y="16870"/>
                    <a:pt x="3524" y="16814"/>
                    <a:pt x="3699" y="16723"/>
                  </a:cubicBezTo>
                  <a:lnTo>
                    <a:pt x="3699" y="16723"/>
                  </a:lnTo>
                  <a:cubicBezTo>
                    <a:pt x="3699" y="17485"/>
                    <a:pt x="3063" y="17863"/>
                    <a:pt x="3000" y="18499"/>
                  </a:cubicBezTo>
                  <a:cubicBezTo>
                    <a:pt x="3175" y="18674"/>
                    <a:pt x="3412" y="18674"/>
                    <a:pt x="3671" y="18674"/>
                  </a:cubicBezTo>
                  <a:cubicBezTo>
                    <a:pt x="3937" y="18674"/>
                    <a:pt x="4168" y="18534"/>
                    <a:pt x="4370" y="18360"/>
                  </a:cubicBezTo>
                  <a:cubicBezTo>
                    <a:pt x="4664" y="18094"/>
                    <a:pt x="4895" y="17772"/>
                    <a:pt x="5216" y="17597"/>
                  </a:cubicBezTo>
                  <a:cubicBezTo>
                    <a:pt x="5888" y="17192"/>
                    <a:pt x="6587" y="16751"/>
                    <a:pt x="7083" y="16115"/>
                  </a:cubicBezTo>
                  <a:cubicBezTo>
                    <a:pt x="7111" y="16115"/>
                    <a:pt x="7139" y="16087"/>
                    <a:pt x="7167" y="16087"/>
                  </a:cubicBezTo>
                  <a:cubicBezTo>
                    <a:pt x="7267" y="15987"/>
                    <a:pt x="7380" y="15926"/>
                    <a:pt x="7506" y="15926"/>
                  </a:cubicBezTo>
                  <a:cubicBezTo>
                    <a:pt x="7565" y="15926"/>
                    <a:pt x="7627" y="15939"/>
                    <a:pt x="7692" y="15968"/>
                  </a:cubicBezTo>
                  <a:cubicBezTo>
                    <a:pt x="7943" y="16079"/>
                    <a:pt x="8194" y="16117"/>
                    <a:pt x="8445" y="16117"/>
                  </a:cubicBezTo>
                  <a:cubicBezTo>
                    <a:pt x="8718" y="16117"/>
                    <a:pt x="8992" y="16071"/>
                    <a:pt x="9265" y="16024"/>
                  </a:cubicBezTo>
                  <a:cubicBezTo>
                    <a:pt x="9402" y="16008"/>
                    <a:pt x="9547" y="15992"/>
                    <a:pt x="9688" y="15992"/>
                  </a:cubicBezTo>
                  <a:cubicBezTo>
                    <a:pt x="9792" y="15992"/>
                    <a:pt x="9895" y="16000"/>
                    <a:pt x="9992" y="16024"/>
                  </a:cubicBezTo>
                  <a:cubicBezTo>
                    <a:pt x="10185" y="16066"/>
                    <a:pt x="10376" y="16089"/>
                    <a:pt x="10569" y="16089"/>
                  </a:cubicBezTo>
                  <a:cubicBezTo>
                    <a:pt x="10791" y="16089"/>
                    <a:pt x="11016" y="16060"/>
                    <a:pt x="11251" y="15996"/>
                  </a:cubicBezTo>
                  <a:cubicBezTo>
                    <a:pt x="11391" y="15951"/>
                    <a:pt x="11533" y="15929"/>
                    <a:pt x="11673" y="15929"/>
                  </a:cubicBezTo>
                  <a:cubicBezTo>
                    <a:pt x="11992" y="15929"/>
                    <a:pt x="12304" y="16047"/>
                    <a:pt x="12586" y="16290"/>
                  </a:cubicBezTo>
                  <a:cubicBezTo>
                    <a:pt x="12908" y="16521"/>
                    <a:pt x="13286" y="16723"/>
                    <a:pt x="13663" y="16870"/>
                  </a:cubicBezTo>
                  <a:cubicBezTo>
                    <a:pt x="14048" y="17017"/>
                    <a:pt x="14453" y="17164"/>
                    <a:pt x="14831" y="17395"/>
                  </a:cubicBezTo>
                  <a:cubicBezTo>
                    <a:pt x="15033" y="17518"/>
                    <a:pt x="15245" y="17575"/>
                    <a:pt x="15464" y="17575"/>
                  </a:cubicBezTo>
                  <a:cubicBezTo>
                    <a:pt x="15656" y="17575"/>
                    <a:pt x="15853" y="17532"/>
                    <a:pt x="16055" y="17451"/>
                  </a:cubicBezTo>
                  <a:cubicBezTo>
                    <a:pt x="16460" y="17276"/>
                    <a:pt x="16845" y="16989"/>
                    <a:pt x="17159" y="16667"/>
                  </a:cubicBezTo>
                  <a:cubicBezTo>
                    <a:pt x="17831" y="15968"/>
                    <a:pt x="18299" y="15178"/>
                    <a:pt x="18530" y="14248"/>
                  </a:cubicBezTo>
                  <a:cubicBezTo>
                    <a:pt x="18768" y="13171"/>
                    <a:pt x="18998" y="12094"/>
                    <a:pt x="19201" y="11018"/>
                  </a:cubicBezTo>
                  <a:cubicBezTo>
                    <a:pt x="19320" y="10346"/>
                    <a:pt x="19348" y="9647"/>
                    <a:pt x="19404" y="8948"/>
                  </a:cubicBezTo>
                  <a:cubicBezTo>
                    <a:pt x="19432" y="8710"/>
                    <a:pt x="19404" y="8451"/>
                    <a:pt x="19376" y="8221"/>
                  </a:cubicBezTo>
                  <a:cubicBezTo>
                    <a:pt x="19327" y="7887"/>
                    <a:pt x="19142" y="7712"/>
                    <a:pt x="18830" y="7712"/>
                  </a:cubicBezTo>
                  <a:cubicBezTo>
                    <a:pt x="18782" y="7712"/>
                    <a:pt x="18731" y="7716"/>
                    <a:pt x="18677" y="7724"/>
                  </a:cubicBezTo>
                  <a:cubicBezTo>
                    <a:pt x="18418" y="7752"/>
                    <a:pt x="18152" y="7836"/>
                    <a:pt x="17922" y="7927"/>
                  </a:cubicBezTo>
                  <a:cubicBezTo>
                    <a:pt x="17458" y="8065"/>
                    <a:pt x="17016" y="8185"/>
                    <a:pt x="16565" y="8185"/>
                  </a:cubicBezTo>
                  <a:cubicBezTo>
                    <a:pt x="16445" y="8185"/>
                    <a:pt x="16324" y="8177"/>
                    <a:pt x="16201" y="8158"/>
                  </a:cubicBezTo>
                  <a:cubicBezTo>
                    <a:pt x="16055" y="7752"/>
                    <a:pt x="15908" y="7402"/>
                    <a:pt x="15796" y="7053"/>
                  </a:cubicBezTo>
                  <a:cubicBezTo>
                    <a:pt x="16055" y="6703"/>
                    <a:pt x="16523" y="6647"/>
                    <a:pt x="16579" y="6179"/>
                  </a:cubicBezTo>
                  <a:cubicBezTo>
                    <a:pt x="16376" y="5913"/>
                    <a:pt x="16145" y="5682"/>
                    <a:pt x="15880" y="5389"/>
                  </a:cubicBezTo>
                  <a:cubicBezTo>
                    <a:pt x="16027" y="5249"/>
                    <a:pt x="16111" y="5130"/>
                    <a:pt x="16229" y="5011"/>
                  </a:cubicBezTo>
                  <a:cubicBezTo>
                    <a:pt x="16348" y="4899"/>
                    <a:pt x="16523" y="4780"/>
                    <a:pt x="16635" y="4661"/>
                  </a:cubicBezTo>
                  <a:cubicBezTo>
                    <a:pt x="16845" y="4459"/>
                    <a:pt x="16845" y="4200"/>
                    <a:pt x="16579" y="4053"/>
                  </a:cubicBezTo>
                  <a:cubicBezTo>
                    <a:pt x="16460" y="3962"/>
                    <a:pt x="16320" y="3878"/>
                    <a:pt x="16173" y="3815"/>
                  </a:cubicBezTo>
                  <a:cubicBezTo>
                    <a:pt x="15936" y="3704"/>
                    <a:pt x="15733" y="3613"/>
                    <a:pt x="15530" y="3501"/>
                  </a:cubicBezTo>
                  <a:cubicBezTo>
                    <a:pt x="15558" y="2941"/>
                    <a:pt x="16055" y="2592"/>
                    <a:pt x="15936" y="2039"/>
                  </a:cubicBezTo>
                  <a:cubicBezTo>
                    <a:pt x="15802" y="1942"/>
                    <a:pt x="15663" y="1912"/>
                    <a:pt x="15517" y="1912"/>
                  </a:cubicBezTo>
                  <a:cubicBezTo>
                    <a:pt x="15319" y="1912"/>
                    <a:pt x="15109" y="1967"/>
                    <a:pt x="14887" y="1983"/>
                  </a:cubicBezTo>
                  <a:lnTo>
                    <a:pt x="14859" y="2011"/>
                  </a:lnTo>
                  <a:cubicBezTo>
                    <a:pt x="14836" y="2023"/>
                    <a:pt x="14813" y="2030"/>
                    <a:pt x="14791" y="2030"/>
                  </a:cubicBezTo>
                  <a:cubicBezTo>
                    <a:pt x="14760" y="2030"/>
                    <a:pt x="14733" y="2016"/>
                    <a:pt x="14712" y="1983"/>
                  </a:cubicBezTo>
                  <a:lnTo>
                    <a:pt x="14656" y="1983"/>
                  </a:lnTo>
                  <a:cubicBezTo>
                    <a:pt x="14656" y="1753"/>
                    <a:pt x="14656" y="1515"/>
                    <a:pt x="14628" y="1284"/>
                  </a:cubicBezTo>
                  <a:cubicBezTo>
                    <a:pt x="14603" y="1019"/>
                    <a:pt x="14435" y="874"/>
                    <a:pt x="14187" y="874"/>
                  </a:cubicBezTo>
                  <a:cubicBezTo>
                    <a:pt x="14160" y="874"/>
                    <a:pt x="14132" y="875"/>
                    <a:pt x="14104" y="879"/>
                  </a:cubicBezTo>
                  <a:cubicBezTo>
                    <a:pt x="13873" y="879"/>
                    <a:pt x="13635" y="935"/>
                    <a:pt x="13404" y="963"/>
                  </a:cubicBezTo>
                  <a:cubicBezTo>
                    <a:pt x="13258" y="704"/>
                    <a:pt x="13174" y="438"/>
                    <a:pt x="13027" y="235"/>
                  </a:cubicBezTo>
                  <a:cubicBezTo>
                    <a:pt x="12921" y="74"/>
                    <a:pt x="12804" y="0"/>
                    <a:pt x="1266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72"/>
            <p:cNvSpPr/>
            <p:nvPr/>
          </p:nvSpPr>
          <p:spPr>
            <a:xfrm>
              <a:off x="5265563" y="3581699"/>
              <a:ext cx="387290" cy="233421"/>
            </a:xfrm>
            <a:custGeom>
              <a:rect b="b" l="l" r="r" t="t"/>
              <a:pathLst>
                <a:path extrusionOk="0" h="10258" w="17020">
                  <a:moveTo>
                    <a:pt x="5581" y="1942"/>
                  </a:moveTo>
                  <a:cubicBezTo>
                    <a:pt x="5771" y="1942"/>
                    <a:pt x="5936" y="1998"/>
                    <a:pt x="5979" y="2189"/>
                  </a:cubicBezTo>
                  <a:cubicBezTo>
                    <a:pt x="6035" y="2420"/>
                    <a:pt x="5804" y="2622"/>
                    <a:pt x="5594" y="2713"/>
                  </a:cubicBezTo>
                  <a:cubicBezTo>
                    <a:pt x="5518" y="2752"/>
                    <a:pt x="5439" y="2769"/>
                    <a:pt x="5359" y="2769"/>
                  </a:cubicBezTo>
                  <a:cubicBezTo>
                    <a:pt x="5140" y="2769"/>
                    <a:pt x="4915" y="2646"/>
                    <a:pt x="4720" y="2538"/>
                  </a:cubicBezTo>
                  <a:cubicBezTo>
                    <a:pt x="4608" y="2448"/>
                    <a:pt x="4608" y="2245"/>
                    <a:pt x="4720" y="2189"/>
                  </a:cubicBezTo>
                  <a:cubicBezTo>
                    <a:pt x="4783" y="2161"/>
                    <a:pt x="4811" y="2161"/>
                    <a:pt x="4867" y="2133"/>
                  </a:cubicBezTo>
                  <a:cubicBezTo>
                    <a:pt x="4895" y="2098"/>
                    <a:pt x="4958" y="2070"/>
                    <a:pt x="4986" y="2042"/>
                  </a:cubicBezTo>
                  <a:cubicBezTo>
                    <a:pt x="5123" y="2012"/>
                    <a:pt x="5367" y="1942"/>
                    <a:pt x="5581" y="1942"/>
                  </a:cubicBezTo>
                  <a:close/>
                  <a:moveTo>
                    <a:pt x="10433" y="3412"/>
                  </a:moveTo>
                  <a:cubicBezTo>
                    <a:pt x="10524" y="3496"/>
                    <a:pt x="10664" y="3559"/>
                    <a:pt x="10811" y="3559"/>
                  </a:cubicBezTo>
                  <a:cubicBezTo>
                    <a:pt x="10608" y="3671"/>
                    <a:pt x="10377" y="3790"/>
                    <a:pt x="10174" y="3881"/>
                  </a:cubicBezTo>
                  <a:cubicBezTo>
                    <a:pt x="10139" y="3909"/>
                    <a:pt x="10083" y="3937"/>
                    <a:pt x="10027" y="3965"/>
                  </a:cubicBezTo>
                  <a:cubicBezTo>
                    <a:pt x="9881" y="3937"/>
                    <a:pt x="9734" y="3937"/>
                    <a:pt x="9587" y="3909"/>
                  </a:cubicBezTo>
                  <a:cubicBezTo>
                    <a:pt x="9559" y="3909"/>
                    <a:pt x="9559" y="3909"/>
                    <a:pt x="9531" y="3881"/>
                  </a:cubicBezTo>
                  <a:cubicBezTo>
                    <a:pt x="9706" y="3818"/>
                    <a:pt x="9825" y="3706"/>
                    <a:pt x="9909" y="3559"/>
                  </a:cubicBezTo>
                  <a:lnTo>
                    <a:pt x="10055" y="3559"/>
                  </a:lnTo>
                  <a:cubicBezTo>
                    <a:pt x="10230" y="3559"/>
                    <a:pt x="10349" y="3496"/>
                    <a:pt x="10433" y="3412"/>
                  </a:cubicBezTo>
                  <a:close/>
                  <a:moveTo>
                    <a:pt x="15356" y="3790"/>
                  </a:moveTo>
                  <a:cubicBezTo>
                    <a:pt x="15384" y="3790"/>
                    <a:pt x="15384" y="3818"/>
                    <a:pt x="15384" y="3818"/>
                  </a:cubicBezTo>
                  <a:cubicBezTo>
                    <a:pt x="15356" y="3863"/>
                    <a:pt x="15335" y="3913"/>
                    <a:pt x="15328" y="3966"/>
                  </a:cubicBezTo>
                  <a:lnTo>
                    <a:pt x="15328" y="3966"/>
                  </a:lnTo>
                  <a:cubicBezTo>
                    <a:pt x="15329" y="3929"/>
                    <a:pt x="15334" y="3873"/>
                    <a:pt x="15356" y="3846"/>
                  </a:cubicBezTo>
                  <a:lnTo>
                    <a:pt x="15356" y="3790"/>
                  </a:lnTo>
                  <a:close/>
                  <a:moveTo>
                    <a:pt x="15325" y="4001"/>
                  </a:moveTo>
                  <a:cubicBezTo>
                    <a:pt x="15324" y="4046"/>
                    <a:pt x="15333" y="4092"/>
                    <a:pt x="15356" y="4140"/>
                  </a:cubicBezTo>
                  <a:cubicBezTo>
                    <a:pt x="15384" y="4231"/>
                    <a:pt x="15419" y="4314"/>
                    <a:pt x="15419" y="4405"/>
                  </a:cubicBezTo>
                  <a:cubicBezTo>
                    <a:pt x="15419" y="4370"/>
                    <a:pt x="15384" y="4342"/>
                    <a:pt x="15356" y="4287"/>
                  </a:cubicBezTo>
                  <a:cubicBezTo>
                    <a:pt x="15329" y="4198"/>
                    <a:pt x="15301" y="4091"/>
                    <a:pt x="15325" y="4001"/>
                  </a:cubicBezTo>
                  <a:close/>
                  <a:moveTo>
                    <a:pt x="4343" y="4811"/>
                  </a:moveTo>
                  <a:cubicBezTo>
                    <a:pt x="4371" y="4811"/>
                    <a:pt x="4406" y="4839"/>
                    <a:pt x="4434" y="4839"/>
                  </a:cubicBezTo>
                  <a:cubicBezTo>
                    <a:pt x="4490" y="4867"/>
                    <a:pt x="4580" y="4895"/>
                    <a:pt x="4664" y="4930"/>
                  </a:cubicBezTo>
                  <a:cubicBezTo>
                    <a:pt x="4462" y="5014"/>
                    <a:pt x="4287" y="5105"/>
                    <a:pt x="4084" y="5161"/>
                  </a:cubicBezTo>
                  <a:cubicBezTo>
                    <a:pt x="4021" y="5161"/>
                    <a:pt x="3965" y="5189"/>
                    <a:pt x="3937" y="5189"/>
                  </a:cubicBezTo>
                  <a:cubicBezTo>
                    <a:pt x="3937" y="5161"/>
                    <a:pt x="3909" y="5133"/>
                    <a:pt x="3909" y="5105"/>
                  </a:cubicBezTo>
                  <a:cubicBezTo>
                    <a:pt x="4021" y="5042"/>
                    <a:pt x="4140" y="4930"/>
                    <a:pt x="4259" y="4811"/>
                  </a:cubicBezTo>
                  <a:close/>
                  <a:moveTo>
                    <a:pt x="8804" y="3559"/>
                  </a:moveTo>
                  <a:cubicBezTo>
                    <a:pt x="8832" y="3643"/>
                    <a:pt x="8888" y="3706"/>
                    <a:pt x="8951" y="3790"/>
                  </a:cubicBezTo>
                  <a:cubicBezTo>
                    <a:pt x="8888" y="3762"/>
                    <a:pt x="8860" y="3762"/>
                    <a:pt x="8804" y="3762"/>
                  </a:cubicBezTo>
                  <a:cubicBezTo>
                    <a:pt x="8335" y="3762"/>
                    <a:pt x="8216" y="4370"/>
                    <a:pt x="8566" y="4608"/>
                  </a:cubicBezTo>
                  <a:cubicBezTo>
                    <a:pt x="8657" y="4664"/>
                    <a:pt x="8741" y="4692"/>
                    <a:pt x="8832" y="4720"/>
                  </a:cubicBezTo>
                  <a:cubicBezTo>
                    <a:pt x="8860" y="4755"/>
                    <a:pt x="8860" y="4783"/>
                    <a:pt x="8888" y="4811"/>
                  </a:cubicBezTo>
                  <a:cubicBezTo>
                    <a:pt x="8888" y="4839"/>
                    <a:pt x="8916" y="4895"/>
                    <a:pt x="8916" y="4930"/>
                  </a:cubicBezTo>
                  <a:cubicBezTo>
                    <a:pt x="8979" y="5014"/>
                    <a:pt x="9035" y="5105"/>
                    <a:pt x="9125" y="5133"/>
                  </a:cubicBezTo>
                  <a:cubicBezTo>
                    <a:pt x="9063" y="5189"/>
                    <a:pt x="9007" y="5244"/>
                    <a:pt x="8951" y="5335"/>
                  </a:cubicBezTo>
                  <a:lnTo>
                    <a:pt x="8951" y="5363"/>
                  </a:lnTo>
                  <a:cubicBezTo>
                    <a:pt x="8888" y="5391"/>
                    <a:pt x="8860" y="5391"/>
                    <a:pt x="8804" y="5419"/>
                  </a:cubicBezTo>
                  <a:cubicBezTo>
                    <a:pt x="8776" y="5363"/>
                    <a:pt x="8741" y="5335"/>
                    <a:pt x="8685" y="5307"/>
                  </a:cubicBezTo>
                  <a:cubicBezTo>
                    <a:pt x="8713" y="5217"/>
                    <a:pt x="8713" y="5133"/>
                    <a:pt x="8713" y="5042"/>
                  </a:cubicBezTo>
                  <a:cubicBezTo>
                    <a:pt x="8685" y="4839"/>
                    <a:pt x="8601" y="4692"/>
                    <a:pt x="8454" y="4545"/>
                  </a:cubicBezTo>
                  <a:cubicBezTo>
                    <a:pt x="8363" y="4461"/>
                    <a:pt x="8307" y="4433"/>
                    <a:pt x="8279" y="4314"/>
                  </a:cubicBezTo>
                  <a:cubicBezTo>
                    <a:pt x="8251" y="4168"/>
                    <a:pt x="8279" y="3993"/>
                    <a:pt x="8307" y="3846"/>
                  </a:cubicBezTo>
                  <a:cubicBezTo>
                    <a:pt x="8510" y="3846"/>
                    <a:pt x="8685" y="3706"/>
                    <a:pt x="8804" y="3559"/>
                  </a:cubicBezTo>
                  <a:close/>
                  <a:moveTo>
                    <a:pt x="1721" y="5014"/>
                  </a:moveTo>
                  <a:cubicBezTo>
                    <a:pt x="1749" y="5014"/>
                    <a:pt x="1783" y="5042"/>
                    <a:pt x="1783" y="5042"/>
                  </a:cubicBezTo>
                  <a:cubicBezTo>
                    <a:pt x="1721" y="5161"/>
                    <a:pt x="1693" y="5307"/>
                    <a:pt x="1693" y="5454"/>
                  </a:cubicBezTo>
                  <a:cubicBezTo>
                    <a:pt x="1665" y="5482"/>
                    <a:pt x="1637" y="5482"/>
                    <a:pt x="1609" y="5510"/>
                  </a:cubicBezTo>
                  <a:cubicBezTo>
                    <a:pt x="1546" y="5566"/>
                    <a:pt x="1518" y="5629"/>
                    <a:pt x="1462" y="5685"/>
                  </a:cubicBezTo>
                  <a:cubicBezTo>
                    <a:pt x="1434" y="5629"/>
                    <a:pt x="1399" y="5566"/>
                    <a:pt x="1343" y="5510"/>
                  </a:cubicBezTo>
                  <a:cubicBezTo>
                    <a:pt x="1315" y="5482"/>
                    <a:pt x="1287" y="5482"/>
                    <a:pt x="1259" y="5454"/>
                  </a:cubicBezTo>
                  <a:cubicBezTo>
                    <a:pt x="1371" y="5391"/>
                    <a:pt x="1462" y="5307"/>
                    <a:pt x="1518" y="5217"/>
                  </a:cubicBezTo>
                  <a:cubicBezTo>
                    <a:pt x="1609" y="5161"/>
                    <a:pt x="1665" y="5105"/>
                    <a:pt x="1721" y="5014"/>
                  </a:cubicBezTo>
                  <a:close/>
                  <a:moveTo>
                    <a:pt x="7286" y="6762"/>
                  </a:moveTo>
                  <a:cubicBezTo>
                    <a:pt x="7314" y="6762"/>
                    <a:pt x="7314" y="6790"/>
                    <a:pt x="7342" y="6790"/>
                  </a:cubicBezTo>
                  <a:cubicBezTo>
                    <a:pt x="7258" y="6818"/>
                    <a:pt x="7203" y="6853"/>
                    <a:pt x="7140" y="6881"/>
                  </a:cubicBezTo>
                  <a:cubicBezTo>
                    <a:pt x="7203" y="6853"/>
                    <a:pt x="7231" y="6790"/>
                    <a:pt x="7286" y="6762"/>
                  </a:cubicBezTo>
                  <a:close/>
                  <a:moveTo>
                    <a:pt x="9007" y="7811"/>
                  </a:moveTo>
                  <a:cubicBezTo>
                    <a:pt x="9559" y="7811"/>
                    <a:pt x="10139" y="7867"/>
                    <a:pt x="10699" y="8041"/>
                  </a:cubicBezTo>
                  <a:cubicBezTo>
                    <a:pt x="11223" y="8251"/>
                    <a:pt x="11685" y="8566"/>
                    <a:pt x="12153" y="8860"/>
                  </a:cubicBezTo>
                  <a:cubicBezTo>
                    <a:pt x="12272" y="8915"/>
                    <a:pt x="12356" y="8950"/>
                    <a:pt x="12447" y="9006"/>
                  </a:cubicBezTo>
                  <a:cubicBezTo>
                    <a:pt x="12356" y="8978"/>
                    <a:pt x="12237" y="8978"/>
                    <a:pt x="12125" y="8950"/>
                  </a:cubicBezTo>
                  <a:cubicBezTo>
                    <a:pt x="11859" y="8860"/>
                    <a:pt x="11657" y="8713"/>
                    <a:pt x="11426" y="8566"/>
                  </a:cubicBezTo>
                  <a:cubicBezTo>
                    <a:pt x="10957" y="8279"/>
                    <a:pt x="10433" y="8104"/>
                    <a:pt x="9909" y="8013"/>
                  </a:cubicBezTo>
                  <a:cubicBezTo>
                    <a:pt x="9615" y="7985"/>
                    <a:pt x="9328" y="7958"/>
                    <a:pt x="9035" y="7958"/>
                  </a:cubicBezTo>
                  <a:cubicBezTo>
                    <a:pt x="8804" y="7930"/>
                    <a:pt x="8538" y="7902"/>
                    <a:pt x="8307" y="7867"/>
                  </a:cubicBezTo>
                  <a:cubicBezTo>
                    <a:pt x="8538" y="7839"/>
                    <a:pt x="8776" y="7811"/>
                    <a:pt x="9007" y="7811"/>
                  </a:cubicBezTo>
                  <a:close/>
                  <a:moveTo>
                    <a:pt x="16258" y="0"/>
                  </a:moveTo>
                  <a:cubicBezTo>
                    <a:pt x="16027" y="35"/>
                    <a:pt x="15768" y="119"/>
                    <a:pt x="15530" y="175"/>
                  </a:cubicBezTo>
                  <a:cubicBezTo>
                    <a:pt x="15110" y="299"/>
                    <a:pt x="14589" y="489"/>
                    <a:pt x="14121" y="489"/>
                  </a:cubicBezTo>
                  <a:cubicBezTo>
                    <a:pt x="14037" y="489"/>
                    <a:pt x="13954" y="483"/>
                    <a:pt x="13873" y="469"/>
                  </a:cubicBezTo>
                  <a:cubicBezTo>
                    <a:pt x="13782" y="441"/>
                    <a:pt x="13726" y="413"/>
                    <a:pt x="13726" y="322"/>
                  </a:cubicBezTo>
                  <a:cubicBezTo>
                    <a:pt x="13608" y="385"/>
                    <a:pt x="13524" y="441"/>
                    <a:pt x="13461" y="497"/>
                  </a:cubicBezTo>
                  <a:cubicBezTo>
                    <a:pt x="13433" y="497"/>
                    <a:pt x="13405" y="497"/>
                    <a:pt x="13405" y="525"/>
                  </a:cubicBezTo>
                  <a:cubicBezTo>
                    <a:pt x="13202" y="560"/>
                    <a:pt x="12999" y="588"/>
                    <a:pt x="12852" y="699"/>
                  </a:cubicBezTo>
                  <a:cubicBezTo>
                    <a:pt x="12650" y="818"/>
                    <a:pt x="12587" y="1049"/>
                    <a:pt x="12706" y="1224"/>
                  </a:cubicBezTo>
                  <a:cubicBezTo>
                    <a:pt x="12706" y="1259"/>
                    <a:pt x="12734" y="1287"/>
                    <a:pt x="12734" y="1315"/>
                  </a:cubicBezTo>
                  <a:cubicBezTo>
                    <a:pt x="12734" y="1315"/>
                    <a:pt x="12734" y="1343"/>
                    <a:pt x="12706" y="1371"/>
                  </a:cubicBezTo>
                  <a:cubicBezTo>
                    <a:pt x="12622" y="1518"/>
                    <a:pt x="12559" y="1720"/>
                    <a:pt x="12531" y="1923"/>
                  </a:cubicBezTo>
                  <a:cubicBezTo>
                    <a:pt x="12447" y="2042"/>
                    <a:pt x="12384" y="2161"/>
                    <a:pt x="12328" y="2273"/>
                  </a:cubicBezTo>
                  <a:cubicBezTo>
                    <a:pt x="12300" y="2336"/>
                    <a:pt x="12272" y="2364"/>
                    <a:pt x="12237" y="2420"/>
                  </a:cubicBezTo>
                  <a:cubicBezTo>
                    <a:pt x="12097" y="2594"/>
                    <a:pt x="11978" y="2797"/>
                    <a:pt x="11831" y="2972"/>
                  </a:cubicBezTo>
                  <a:cubicBezTo>
                    <a:pt x="11776" y="3035"/>
                    <a:pt x="11748" y="3091"/>
                    <a:pt x="11685" y="3147"/>
                  </a:cubicBezTo>
                  <a:cubicBezTo>
                    <a:pt x="11454" y="3182"/>
                    <a:pt x="11223" y="3294"/>
                    <a:pt x="11048" y="3412"/>
                  </a:cubicBezTo>
                  <a:cubicBezTo>
                    <a:pt x="11160" y="3238"/>
                    <a:pt x="11188" y="3035"/>
                    <a:pt x="11279" y="2832"/>
                  </a:cubicBezTo>
                  <a:cubicBezTo>
                    <a:pt x="11307" y="2741"/>
                    <a:pt x="11335" y="2685"/>
                    <a:pt x="11363" y="2594"/>
                  </a:cubicBezTo>
                  <a:cubicBezTo>
                    <a:pt x="11482" y="2273"/>
                    <a:pt x="11657" y="1986"/>
                    <a:pt x="11713" y="1636"/>
                  </a:cubicBezTo>
                  <a:cubicBezTo>
                    <a:pt x="11776" y="1371"/>
                    <a:pt x="11601" y="1084"/>
                    <a:pt x="11307" y="1084"/>
                  </a:cubicBezTo>
                  <a:cubicBezTo>
                    <a:pt x="11076" y="1112"/>
                    <a:pt x="10957" y="1224"/>
                    <a:pt x="10811" y="1399"/>
                  </a:cubicBezTo>
                  <a:lnTo>
                    <a:pt x="10783" y="1434"/>
                  </a:lnTo>
                  <a:cubicBezTo>
                    <a:pt x="10755" y="1462"/>
                    <a:pt x="10727" y="1546"/>
                    <a:pt x="10727" y="1546"/>
                  </a:cubicBezTo>
                  <a:cubicBezTo>
                    <a:pt x="10699" y="1546"/>
                    <a:pt x="10699" y="1546"/>
                    <a:pt x="10699" y="1573"/>
                  </a:cubicBezTo>
                  <a:cubicBezTo>
                    <a:pt x="10606" y="1485"/>
                    <a:pt x="10476" y="1427"/>
                    <a:pt x="10342" y="1427"/>
                  </a:cubicBezTo>
                  <a:cubicBezTo>
                    <a:pt x="10264" y="1427"/>
                    <a:pt x="10185" y="1446"/>
                    <a:pt x="10111" y="1490"/>
                  </a:cubicBezTo>
                  <a:cubicBezTo>
                    <a:pt x="9965" y="1573"/>
                    <a:pt x="9853" y="1748"/>
                    <a:pt x="9762" y="1958"/>
                  </a:cubicBezTo>
                  <a:cubicBezTo>
                    <a:pt x="9762" y="1895"/>
                    <a:pt x="9762" y="1867"/>
                    <a:pt x="9734" y="1811"/>
                  </a:cubicBezTo>
                  <a:cubicBezTo>
                    <a:pt x="9682" y="1595"/>
                    <a:pt x="9515" y="1488"/>
                    <a:pt x="9333" y="1488"/>
                  </a:cubicBezTo>
                  <a:cubicBezTo>
                    <a:pt x="9222" y="1488"/>
                    <a:pt x="9105" y="1529"/>
                    <a:pt x="9007" y="1608"/>
                  </a:cubicBezTo>
                  <a:cubicBezTo>
                    <a:pt x="8888" y="1720"/>
                    <a:pt x="8860" y="1839"/>
                    <a:pt x="8804" y="1986"/>
                  </a:cubicBezTo>
                  <a:cubicBezTo>
                    <a:pt x="8741" y="2133"/>
                    <a:pt x="8657" y="2273"/>
                    <a:pt x="8566" y="2420"/>
                  </a:cubicBezTo>
                  <a:cubicBezTo>
                    <a:pt x="8510" y="2538"/>
                    <a:pt x="8426" y="2657"/>
                    <a:pt x="8335" y="2797"/>
                  </a:cubicBezTo>
                  <a:cubicBezTo>
                    <a:pt x="8335" y="2797"/>
                    <a:pt x="8335" y="2832"/>
                    <a:pt x="8307" y="2832"/>
                  </a:cubicBezTo>
                  <a:cubicBezTo>
                    <a:pt x="8279" y="2797"/>
                    <a:pt x="8251" y="2769"/>
                    <a:pt x="8216" y="2741"/>
                  </a:cubicBezTo>
                  <a:cubicBezTo>
                    <a:pt x="8156" y="2710"/>
                    <a:pt x="8091" y="2695"/>
                    <a:pt x="8026" y="2695"/>
                  </a:cubicBezTo>
                  <a:cubicBezTo>
                    <a:pt x="7846" y="2695"/>
                    <a:pt x="7670" y="2811"/>
                    <a:pt x="7608" y="3007"/>
                  </a:cubicBezTo>
                  <a:cubicBezTo>
                    <a:pt x="7489" y="3322"/>
                    <a:pt x="7489" y="3671"/>
                    <a:pt x="7461" y="4021"/>
                  </a:cubicBezTo>
                  <a:cubicBezTo>
                    <a:pt x="7461" y="4370"/>
                    <a:pt x="7461" y="4664"/>
                    <a:pt x="7692" y="4958"/>
                  </a:cubicBezTo>
                  <a:cubicBezTo>
                    <a:pt x="7727" y="4986"/>
                    <a:pt x="7811" y="5105"/>
                    <a:pt x="7867" y="5133"/>
                  </a:cubicBezTo>
                  <a:cubicBezTo>
                    <a:pt x="7839" y="5161"/>
                    <a:pt x="7839" y="5189"/>
                    <a:pt x="7839" y="5189"/>
                  </a:cubicBezTo>
                  <a:cubicBezTo>
                    <a:pt x="7811" y="5244"/>
                    <a:pt x="7755" y="5307"/>
                    <a:pt x="7692" y="5363"/>
                  </a:cubicBezTo>
                  <a:cubicBezTo>
                    <a:pt x="7489" y="5594"/>
                    <a:pt x="7258" y="5741"/>
                    <a:pt x="6993" y="5916"/>
                  </a:cubicBezTo>
                  <a:cubicBezTo>
                    <a:pt x="6678" y="6119"/>
                    <a:pt x="6440" y="6328"/>
                    <a:pt x="6238" y="6615"/>
                  </a:cubicBezTo>
                  <a:cubicBezTo>
                    <a:pt x="6182" y="6734"/>
                    <a:pt x="6119" y="6853"/>
                    <a:pt x="6035" y="6937"/>
                  </a:cubicBezTo>
                  <a:cubicBezTo>
                    <a:pt x="5944" y="7028"/>
                    <a:pt x="5860" y="7028"/>
                    <a:pt x="5769" y="7055"/>
                  </a:cubicBezTo>
                  <a:cubicBezTo>
                    <a:pt x="5133" y="7258"/>
                    <a:pt x="4664" y="7727"/>
                    <a:pt x="4140" y="8104"/>
                  </a:cubicBezTo>
                  <a:cubicBezTo>
                    <a:pt x="3846" y="8335"/>
                    <a:pt x="3532" y="8538"/>
                    <a:pt x="3210" y="8741"/>
                  </a:cubicBezTo>
                  <a:cubicBezTo>
                    <a:pt x="3147" y="8804"/>
                    <a:pt x="3063" y="8860"/>
                    <a:pt x="3007" y="8915"/>
                  </a:cubicBezTo>
                  <a:cubicBezTo>
                    <a:pt x="2972" y="8657"/>
                    <a:pt x="2972" y="8426"/>
                    <a:pt x="2944" y="8160"/>
                  </a:cubicBezTo>
                  <a:cubicBezTo>
                    <a:pt x="2888" y="7839"/>
                    <a:pt x="2832" y="7461"/>
                    <a:pt x="2595" y="7230"/>
                  </a:cubicBezTo>
                  <a:cubicBezTo>
                    <a:pt x="2567" y="7167"/>
                    <a:pt x="2511" y="7139"/>
                    <a:pt x="2448" y="7083"/>
                  </a:cubicBezTo>
                  <a:lnTo>
                    <a:pt x="2483" y="7055"/>
                  </a:lnTo>
                  <a:cubicBezTo>
                    <a:pt x="2713" y="6762"/>
                    <a:pt x="2658" y="6412"/>
                    <a:pt x="2595" y="6091"/>
                  </a:cubicBezTo>
                  <a:cubicBezTo>
                    <a:pt x="2567" y="5979"/>
                    <a:pt x="2539" y="5860"/>
                    <a:pt x="2483" y="5741"/>
                  </a:cubicBezTo>
                  <a:cubicBezTo>
                    <a:pt x="2483" y="5741"/>
                    <a:pt x="2511" y="5741"/>
                    <a:pt x="2511" y="5713"/>
                  </a:cubicBezTo>
                  <a:cubicBezTo>
                    <a:pt x="2511" y="5685"/>
                    <a:pt x="2539" y="5657"/>
                    <a:pt x="2539" y="5594"/>
                  </a:cubicBezTo>
                  <a:cubicBezTo>
                    <a:pt x="2567" y="5741"/>
                    <a:pt x="2658" y="5860"/>
                    <a:pt x="2797" y="5888"/>
                  </a:cubicBezTo>
                  <a:cubicBezTo>
                    <a:pt x="3035" y="5944"/>
                    <a:pt x="3266" y="6007"/>
                    <a:pt x="3497" y="6007"/>
                  </a:cubicBezTo>
                  <a:cubicBezTo>
                    <a:pt x="3540" y="6012"/>
                    <a:pt x="3584" y="6014"/>
                    <a:pt x="3628" y="6014"/>
                  </a:cubicBezTo>
                  <a:cubicBezTo>
                    <a:pt x="3828" y="6014"/>
                    <a:pt x="4036" y="5967"/>
                    <a:pt x="4231" y="5916"/>
                  </a:cubicBezTo>
                  <a:cubicBezTo>
                    <a:pt x="4636" y="5804"/>
                    <a:pt x="5042" y="5594"/>
                    <a:pt x="5392" y="5307"/>
                  </a:cubicBezTo>
                  <a:cubicBezTo>
                    <a:pt x="6091" y="4783"/>
                    <a:pt x="6587" y="4112"/>
                    <a:pt x="6881" y="3294"/>
                  </a:cubicBezTo>
                  <a:cubicBezTo>
                    <a:pt x="6937" y="3210"/>
                    <a:pt x="6909" y="3119"/>
                    <a:pt x="6881" y="3063"/>
                  </a:cubicBezTo>
                  <a:cubicBezTo>
                    <a:pt x="6937" y="2769"/>
                    <a:pt x="6937" y="2510"/>
                    <a:pt x="6881" y="2245"/>
                  </a:cubicBezTo>
                  <a:cubicBezTo>
                    <a:pt x="6881" y="2098"/>
                    <a:pt x="6853" y="1923"/>
                    <a:pt x="6790" y="1783"/>
                  </a:cubicBezTo>
                  <a:cubicBezTo>
                    <a:pt x="6790" y="1748"/>
                    <a:pt x="6678" y="1371"/>
                    <a:pt x="6734" y="1343"/>
                  </a:cubicBezTo>
                  <a:cubicBezTo>
                    <a:pt x="6881" y="1259"/>
                    <a:pt x="6818" y="1049"/>
                    <a:pt x="6643" y="1049"/>
                  </a:cubicBezTo>
                  <a:cubicBezTo>
                    <a:pt x="6625" y="1047"/>
                    <a:pt x="6607" y="1046"/>
                    <a:pt x="6590" y="1046"/>
                  </a:cubicBezTo>
                  <a:cubicBezTo>
                    <a:pt x="6372" y="1046"/>
                    <a:pt x="6292" y="1210"/>
                    <a:pt x="6266" y="1399"/>
                  </a:cubicBezTo>
                  <a:cubicBezTo>
                    <a:pt x="6108" y="1184"/>
                    <a:pt x="5895" y="1034"/>
                    <a:pt x="5656" y="1034"/>
                  </a:cubicBezTo>
                  <a:cubicBezTo>
                    <a:pt x="5545" y="1034"/>
                    <a:pt x="5428" y="1067"/>
                    <a:pt x="5308" y="1140"/>
                  </a:cubicBezTo>
                  <a:cubicBezTo>
                    <a:pt x="5245" y="1168"/>
                    <a:pt x="5217" y="1196"/>
                    <a:pt x="5161" y="1224"/>
                  </a:cubicBezTo>
                  <a:cubicBezTo>
                    <a:pt x="5042" y="1259"/>
                    <a:pt x="4958" y="1259"/>
                    <a:pt x="4839" y="1315"/>
                  </a:cubicBezTo>
                  <a:lnTo>
                    <a:pt x="4839" y="1287"/>
                  </a:lnTo>
                  <a:cubicBezTo>
                    <a:pt x="4773" y="1150"/>
                    <a:pt x="4651" y="1064"/>
                    <a:pt x="4517" y="1064"/>
                  </a:cubicBezTo>
                  <a:cubicBezTo>
                    <a:pt x="4481" y="1064"/>
                    <a:pt x="4443" y="1070"/>
                    <a:pt x="4406" y="1084"/>
                  </a:cubicBezTo>
                  <a:lnTo>
                    <a:pt x="4371" y="1084"/>
                  </a:lnTo>
                  <a:cubicBezTo>
                    <a:pt x="4318" y="1010"/>
                    <a:pt x="4242" y="960"/>
                    <a:pt x="4156" y="960"/>
                  </a:cubicBezTo>
                  <a:cubicBezTo>
                    <a:pt x="4104" y="960"/>
                    <a:pt x="4049" y="979"/>
                    <a:pt x="3993" y="1021"/>
                  </a:cubicBezTo>
                  <a:cubicBezTo>
                    <a:pt x="3909" y="1084"/>
                    <a:pt x="3790" y="1168"/>
                    <a:pt x="3706" y="1259"/>
                  </a:cubicBezTo>
                  <a:lnTo>
                    <a:pt x="3671" y="1259"/>
                  </a:lnTo>
                  <a:cubicBezTo>
                    <a:pt x="3441" y="1371"/>
                    <a:pt x="3266" y="1546"/>
                    <a:pt x="3119" y="1748"/>
                  </a:cubicBezTo>
                  <a:cubicBezTo>
                    <a:pt x="3063" y="1811"/>
                    <a:pt x="3007" y="1867"/>
                    <a:pt x="2944" y="1895"/>
                  </a:cubicBezTo>
                  <a:cubicBezTo>
                    <a:pt x="2797" y="2014"/>
                    <a:pt x="2623" y="2042"/>
                    <a:pt x="2483" y="2161"/>
                  </a:cubicBezTo>
                  <a:cubicBezTo>
                    <a:pt x="2336" y="2308"/>
                    <a:pt x="2217" y="2482"/>
                    <a:pt x="2098" y="2657"/>
                  </a:cubicBezTo>
                  <a:cubicBezTo>
                    <a:pt x="1958" y="2944"/>
                    <a:pt x="1783" y="3238"/>
                    <a:pt x="1609" y="3531"/>
                  </a:cubicBezTo>
                  <a:cubicBezTo>
                    <a:pt x="1490" y="3531"/>
                    <a:pt x="1371" y="3587"/>
                    <a:pt x="1287" y="3706"/>
                  </a:cubicBezTo>
                  <a:cubicBezTo>
                    <a:pt x="1140" y="3937"/>
                    <a:pt x="937" y="4168"/>
                    <a:pt x="735" y="4370"/>
                  </a:cubicBezTo>
                  <a:cubicBezTo>
                    <a:pt x="700" y="4405"/>
                    <a:pt x="700" y="4433"/>
                    <a:pt x="672" y="4433"/>
                  </a:cubicBezTo>
                  <a:cubicBezTo>
                    <a:pt x="672" y="4461"/>
                    <a:pt x="644" y="4461"/>
                    <a:pt x="644" y="4461"/>
                  </a:cubicBezTo>
                  <a:cubicBezTo>
                    <a:pt x="497" y="4636"/>
                    <a:pt x="266" y="4783"/>
                    <a:pt x="119" y="4986"/>
                  </a:cubicBezTo>
                  <a:lnTo>
                    <a:pt x="119" y="5014"/>
                  </a:lnTo>
                  <a:cubicBezTo>
                    <a:pt x="63" y="5042"/>
                    <a:pt x="35" y="5133"/>
                    <a:pt x="35" y="5189"/>
                  </a:cubicBezTo>
                  <a:lnTo>
                    <a:pt x="35" y="5217"/>
                  </a:lnTo>
                  <a:cubicBezTo>
                    <a:pt x="0" y="5363"/>
                    <a:pt x="35" y="5538"/>
                    <a:pt x="210" y="5629"/>
                  </a:cubicBezTo>
                  <a:cubicBezTo>
                    <a:pt x="322" y="5685"/>
                    <a:pt x="441" y="5713"/>
                    <a:pt x="560" y="5713"/>
                  </a:cubicBezTo>
                  <a:cubicBezTo>
                    <a:pt x="497" y="6063"/>
                    <a:pt x="469" y="6384"/>
                    <a:pt x="469" y="6706"/>
                  </a:cubicBezTo>
                  <a:cubicBezTo>
                    <a:pt x="497" y="7111"/>
                    <a:pt x="616" y="7377"/>
                    <a:pt x="993" y="7517"/>
                  </a:cubicBezTo>
                  <a:cubicBezTo>
                    <a:pt x="1048" y="7541"/>
                    <a:pt x="1100" y="7552"/>
                    <a:pt x="1149" y="7552"/>
                  </a:cubicBezTo>
                  <a:cubicBezTo>
                    <a:pt x="1338" y="7552"/>
                    <a:pt x="1479" y="7391"/>
                    <a:pt x="1546" y="7230"/>
                  </a:cubicBezTo>
                  <a:cubicBezTo>
                    <a:pt x="1665" y="7377"/>
                    <a:pt x="1811" y="7552"/>
                    <a:pt x="1986" y="7664"/>
                  </a:cubicBezTo>
                  <a:cubicBezTo>
                    <a:pt x="2042" y="7692"/>
                    <a:pt x="2133" y="7727"/>
                    <a:pt x="2189" y="7811"/>
                  </a:cubicBezTo>
                  <a:cubicBezTo>
                    <a:pt x="2245" y="7867"/>
                    <a:pt x="2273" y="7958"/>
                    <a:pt x="2308" y="8013"/>
                  </a:cubicBezTo>
                  <a:cubicBezTo>
                    <a:pt x="2448" y="8426"/>
                    <a:pt x="2483" y="8860"/>
                    <a:pt x="2539" y="9300"/>
                  </a:cubicBezTo>
                  <a:cubicBezTo>
                    <a:pt x="2539" y="9328"/>
                    <a:pt x="2567" y="9356"/>
                    <a:pt x="2567" y="9384"/>
                  </a:cubicBezTo>
                  <a:cubicBezTo>
                    <a:pt x="2511" y="9440"/>
                    <a:pt x="2483" y="9503"/>
                    <a:pt x="2420" y="9587"/>
                  </a:cubicBezTo>
                  <a:cubicBezTo>
                    <a:pt x="2308" y="9734"/>
                    <a:pt x="2245" y="9936"/>
                    <a:pt x="2392" y="10083"/>
                  </a:cubicBezTo>
                  <a:lnTo>
                    <a:pt x="2392" y="10111"/>
                  </a:lnTo>
                  <a:lnTo>
                    <a:pt x="2392" y="10139"/>
                  </a:lnTo>
                  <a:lnTo>
                    <a:pt x="2392" y="10174"/>
                  </a:lnTo>
                  <a:lnTo>
                    <a:pt x="2392" y="10202"/>
                  </a:lnTo>
                  <a:cubicBezTo>
                    <a:pt x="2364" y="10230"/>
                    <a:pt x="2392" y="10258"/>
                    <a:pt x="2420" y="10258"/>
                  </a:cubicBezTo>
                  <a:cubicBezTo>
                    <a:pt x="2448" y="10258"/>
                    <a:pt x="2448" y="10258"/>
                    <a:pt x="2483" y="10230"/>
                  </a:cubicBezTo>
                  <a:lnTo>
                    <a:pt x="2511" y="10202"/>
                  </a:lnTo>
                  <a:cubicBezTo>
                    <a:pt x="2539" y="10202"/>
                    <a:pt x="2567" y="10230"/>
                    <a:pt x="2595" y="10230"/>
                  </a:cubicBezTo>
                  <a:cubicBezTo>
                    <a:pt x="2595" y="10230"/>
                    <a:pt x="2595" y="10202"/>
                    <a:pt x="2623" y="10202"/>
                  </a:cubicBezTo>
                  <a:cubicBezTo>
                    <a:pt x="2860" y="9999"/>
                    <a:pt x="3182" y="9678"/>
                    <a:pt x="3532" y="9650"/>
                  </a:cubicBezTo>
                  <a:lnTo>
                    <a:pt x="3615" y="9559"/>
                  </a:lnTo>
                  <a:cubicBezTo>
                    <a:pt x="3734" y="9503"/>
                    <a:pt x="3818" y="9412"/>
                    <a:pt x="3937" y="9356"/>
                  </a:cubicBezTo>
                  <a:cubicBezTo>
                    <a:pt x="4021" y="9209"/>
                    <a:pt x="4168" y="9090"/>
                    <a:pt x="4287" y="8978"/>
                  </a:cubicBezTo>
                  <a:cubicBezTo>
                    <a:pt x="4462" y="8776"/>
                    <a:pt x="4692" y="8566"/>
                    <a:pt x="4895" y="8391"/>
                  </a:cubicBezTo>
                  <a:cubicBezTo>
                    <a:pt x="4940" y="8371"/>
                    <a:pt x="4995" y="8351"/>
                    <a:pt x="5045" y="8351"/>
                  </a:cubicBezTo>
                  <a:cubicBezTo>
                    <a:pt x="5066" y="8351"/>
                    <a:pt x="5086" y="8355"/>
                    <a:pt x="5105" y="8363"/>
                  </a:cubicBezTo>
                  <a:cubicBezTo>
                    <a:pt x="5133" y="8391"/>
                    <a:pt x="5133" y="8391"/>
                    <a:pt x="5161" y="8391"/>
                  </a:cubicBezTo>
                  <a:cubicBezTo>
                    <a:pt x="5308" y="8454"/>
                    <a:pt x="5482" y="8454"/>
                    <a:pt x="5538" y="8566"/>
                  </a:cubicBezTo>
                  <a:cubicBezTo>
                    <a:pt x="5657" y="8566"/>
                    <a:pt x="5741" y="8510"/>
                    <a:pt x="5860" y="8482"/>
                  </a:cubicBezTo>
                  <a:cubicBezTo>
                    <a:pt x="5916" y="8426"/>
                    <a:pt x="6007" y="8391"/>
                    <a:pt x="6063" y="8363"/>
                  </a:cubicBezTo>
                  <a:cubicBezTo>
                    <a:pt x="6091" y="8391"/>
                    <a:pt x="6154" y="8391"/>
                    <a:pt x="6182" y="8426"/>
                  </a:cubicBezTo>
                  <a:cubicBezTo>
                    <a:pt x="6229" y="8497"/>
                    <a:pt x="6322" y="8574"/>
                    <a:pt x="6417" y="8574"/>
                  </a:cubicBezTo>
                  <a:cubicBezTo>
                    <a:pt x="6434" y="8574"/>
                    <a:pt x="6451" y="8571"/>
                    <a:pt x="6468" y="8566"/>
                  </a:cubicBezTo>
                  <a:lnTo>
                    <a:pt x="6559" y="8566"/>
                  </a:lnTo>
                  <a:cubicBezTo>
                    <a:pt x="6762" y="8510"/>
                    <a:pt x="6965" y="8454"/>
                    <a:pt x="7203" y="8426"/>
                  </a:cubicBezTo>
                  <a:cubicBezTo>
                    <a:pt x="7405" y="8426"/>
                    <a:pt x="7636" y="8454"/>
                    <a:pt x="7811" y="8510"/>
                  </a:cubicBezTo>
                  <a:cubicBezTo>
                    <a:pt x="7930" y="8538"/>
                    <a:pt x="8077" y="8538"/>
                    <a:pt x="8188" y="8566"/>
                  </a:cubicBezTo>
                  <a:cubicBezTo>
                    <a:pt x="8251" y="8566"/>
                    <a:pt x="8335" y="8601"/>
                    <a:pt x="8391" y="8601"/>
                  </a:cubicBezTo>
                  <a:cubicBezTo>
                    <a:pt x="8604" y="8444"/>
                    <a:pt x="8869" y="8378"/>
                    <a:pt x="9133" y="8378"/>
                  </a:cubicBezTo>
                  <a:cubicBezTo>
                    <a:pt x="9268" y="8378"/>
                    <a:pt x="9403" y="8395"/>
                    <a:pt x="9531" y="8426"/>
                  </a:cubicBezTo>
                  <a:cubicBezTo>
                    <a:pt x="9790" y="8482"/>
                    <a:pt x="9965" y="8657"/>
                    <a:pt x="10174" y="8776"/>
                  </a:cubicBezTo>
                  <a:cubicBezTo>
                    <a:pt x="10202" y="8804"/>
                    <a:pt x="10258" y="8832"/>
                    <a:pt x="10314" y="8860"/>
                  </a:cubicBezTo>
                  <a:cubicBezTo>
                    <a:pt x="10405" y="8887"/>
                    <a:pt x="10524" y="8950"/>
                    <a:pt x="10608" y="8978"/>
                  </a:cubicBezTo>
                  <a:cubicBezTo>
                    <a:pt x="10755" y="9034"/>
                    <a:pt x="10929" y="9125"/>
                    <a:pt x="11076" y="9237"/>
                  </a:cubicBezTo>
                  <a:cubicBezTo>
                    <a:pt x="11160" y="9265"/>
                    <a:pt x="11251" y="9300"/>
                    <a:pt x="11335" y="9328"/>
                  </a:cubicBezTo>
                  <a:cubicBezTo>
                    <a:pt x="11510" y="9356"/>
                    <a:pt x="11713" y="9412"/>
                    <a:pt x="11831" y="9559"/>
                  </a:cubicBezTo>
                  <a:cubicBezTo>
                    <a:pt x="11859" y="9559"/>
                    <a:pt x="11859" y="9559"/>
                    <a:pt x="11859" y="9587"/>
                  </a:cubicBezTo>
                  <a:cubicBezTo>
                    <a:pt x="11887" y="9587"/>
                    <a:pt x="11922" y="9615"/>
                    <a:pt x="11950" y="9650"/>
                  </a:cubicBezTo>
                  <a:cubicBezTo>
                    <a:pt x="12272" y="9734"/>
                    <a:pt x="12587" y="9762"/>
                    <a:pt x="12908" y="9790"/>
                  </a:cubicBezTo>
                  <a:cubicBezTo>
                    <a:pt x="12923" y="9792"/>
                    <a:pt x="12938" y="9793"/>
                    <a:pt x="12953" y="9793"/>
                  </a:cubicBezTo>
                  <a:cubicBezTo>
                    <a:pt x="13136" y="9793"/>
                    <a:pt x="13286" y="9602"/>
                    <a:pt x="13286" y="9440"/>
                  </a:cubicBezTo>
                  <a:cubicBezTo>
                    <a:pt x="13286" y="9384"/>
                    <a:pt x="13258" y="9356"/>
                    <a:pt x="13258" y="9328"/>
                  </a:cubicBezTo>
                  <a:lnTo>
                    <a:pt x="13258" y="9328"/>
                  </a:lnTo>
                  <a:cubicBezTo>
                    <a:pt x="13405" y="9384"/>
                    <a:pt x="13580" y="9412"/>
                    <a:pt x="13726" y="9475"/>
                  </a:cubicBezTo>
                  <a:cubicBezTo>
                    <a:pt x="13745" y="9479"/>
                    <a:pt x="13762" y="9481"/>
                    <a:pt x="13779" y="9481"/>
                  </a:cubicBezTo>
                  <a:cubicBezTo>
                    <a:pt x="13970" y="9481"/>
                    <a:pt x="14029" y="9202"/>
                    <a:pt x="13810" y="9125"/>
                  </a:cubicBezTo>
                  <a:cubicBezTo>
                    <a:pt x="13258" y="8950"/>
                    <a:pt x="12706" y="8741"/>
                    <a:pt x="12209" y="8426"/>
                  </a:cubicBezTo>
                  <a:cubicBezTo>
                    <a:pt x="11713" y="8104"/>
                    <a:pt x="11251" y="7755"/>
                    <a:pt x="10664" y="7580"/>
                  </a:cubicBezTo>
                  <a:cubicBezTo>
                    <a:pt x="10139" y="7405"/>
                    <a:pt x="9531" y="7314"/>
                    <a:pt x="8979" y="7314"/>
                  </a:cubicBezTo>
                  <a:cubicBezTo>
                    <a:pt x="8657" y="7314"/>
                    <a:pt x="8307" y="7377"/>
                    <a:pt x="8014" y="7433"/>
                  </a:cubicBezTo>
                  <a:cubicBezTo>
                    <a:pt x="7986" y="7377"/>
                    <a:pt x="7958" y="7342"/>
                    <a:pt x="7930" y="7314"/>
                  </a:cubicBezTo>
                  <a:cubicBezTo>
                    <a:pt x="7958" y="7314"/>
                    <a:pt x="7986" y="7314"/>
                    <a:pt x="8014" y="7286"/>
                  </a:cubicBezTo>
                  <a:cubicBezTo>
                    <a:pt x="8307" y="7230"/>
                    <a:pt x="8601" y="7230"/>
                    <a:pt x="8888" y="7202"/>
                  </a:cubicBezTo>
                  <a:cubicBezTo>
                    <a:pt x="9209" y="7202"/>
                    <a:pt x="9531" y="7167"/>
                    <a:pt x="9825" y="7167"/>
                  </a:cubicBezTo>
                  <a:cubicBezTo>
                    <a:pt x="10433" y="7167"/>
                    <a:pt x="11048" y="7286"/>
                    <a:pt x="11629" y="7405"/>
                  </a:cubicBezTo>
                  <a:cubicBezTo>
                    <a:pt x="11656" y="7411"/>
                    <a:pt x="11681" y="7414"/>
                    <a:pt x="11705" y="7414"/>
                  </a:cubicBezTo>
                  <a:cubicBezTo>
                    <a:pt x="11910" y="7414"/>
                    <a:pt x="12000" y="7212"/>
                    <a:pt x="11950" y="7055"/>
                  </a:cubicBezTo>
                  <a:lnTo>
                    <a:pt x="11950" y="7055"/>
                  </a:lnTo>
                  <a:cubicBezTo>
                    <a:pt x="12153" y="7111"/>
                    <a:pt x="12328" y="7202"/>
                    <a:pt x="12503" y="7258"/>
                  </a:cubicBezTo>
                  <a:cubicBezTo>
                    <a:pt x="12824" y="7377"/>
                    <a:pt x="13146" y="7489"/>
                    <a:pt x="13496" y="7580"/>
                  </a:cubicBezTo>
                  <a:cubicBezTo>
                    <a:pt x="13845" y="7636"/>
                    <a:pt x="14223" y="7692"/>
                    <a:pt x="14600" y="7755"/>
                  </a:cubicBezTo>
                  <a:cubicBezTo>
                    <a:pt x="14618" y="7758"/>
                    <a:pt x="14635" y="7760"/>
                    <a:pt x="14651" y="7760"/>
                  </a:cubicBezTo>
                  <a:cubicBezTo>
                    <a:pt x="14900" y="7760"/>
                    <a:pt x="14932" y="7373"/>
                    <a:pt x="14656" y="7314"/>
                  </a:cubicBezTo>
                  <a:cubicBezTo>
                    <a:pt x="14279" y="7286"/>
                    <a:pt x="13929" y="7258"/>
                    <a:pt x="13580" y="7202"/>
                  </a:cubicBezTo>
                  <a:cubicBezTo>
                    <a:pt x="13230" y="7139"/>
                    <a:pt x="12880" y="7055"/>
                    <a:pt x="12559" y="6937"/>
                  </a:cubicBezTo>
                  <a:cubicBezTo>
                    <a:pt x="11859" y="6734"/>
                    <a:pt x="11160" y="6503"/>
                    <a:pt x="10433" y="6356"/>
                  </a:cubicBezTo>
                  <a:cubicBezTo>
                    <a:pt x="10425" y="6354"/>
                    <a:pt x="10418" y="6353"/>
                    <a:pt x="10412" y="6353"/>
                  </a:cubicBezTo>
                  <a:cubicBezTo>
                    <a:pt x="10344" y="6353"/>
                    <a:pt x="10322" y="6471"/>
                    <a:pt x="10405" y="6503"/>
                  </a:cubicBezTo>
                  <a:cubicBezTo>
                    <a:pt x="10664" y="6559"/>
                    <a:pt x="10929" y="6678"/>
                    <a:pt x="11188" y="6762"/>
                  </a:cubicBezTo>
                  <a:cubicBezTo>
                    <a:pt x="10783" y="6678"/>
                    <a:pt x="10377" y="6615"/>
                    <a:pt x="9999" y="6587"/>
                  </a:cubicBezTo>
                  <a:cubicBezTo>
                    <a:pt x="9692" y="6559"/>
                    <a:pt x="9377" y="6545"/>
                    <a:pt x="9063" y="6545"/>
                  </a:cubicBezTo>
                  <a:cubicBezTo>
                    <a:pt x="8750" y="6545"/>
                    <a:pt x="8437" y="6559"/>
                    <a:pt x="8133" y="6587"/>
                  </a:cubicBezTo>
                  <a:cubicBezTo>
                    <a:pt x="8105" y="6587"/>
                    <a:pt x="8077" y="6587"/>
                    <a:pt x="8042" y="6615"/>
                  </a:cubicBezTo>
                  <a:cubicBezTo>
                    <a:pt x="8133" y="6531"/>
                    <a:pt x="8216" y="6468"/>
                    <a:pt x="8307" y="6384"/>
                  </a:cubicBezTo>
                  <a:cubicBezTo>
                    <a:pt x="8601" y="6237"/>
                    <a:pt x="8916" y="6091"/>
                    <a:pt x="9237" y="6035"/>
                  </a:cubicBezTo>
                  <a:cubicBezTo>
                    <a:pt x="9328" y="6035"/>
                    <a:pt x="9412" y="6007"/>
                    <a:pt x="9503" y="6007"/>
                  </a:cubicBezTo>
                  <a:cubicBezTo>
                    <a:pt x="9650" y="5979"/>
                    <a:pt x="9825" y="5944"/>
                    <a:pt x="9999" y="5916"/>
                  </a:cubicBezTo>
                  <a:cubicBezTo>
                    <a:pt x="10139" y="5888"/>
                    <a:pt x="10286" y="5860"/>
                    <a:pt x="10433" y="5804"/>
                  </a:cubicBezTo>
                  <a:cubicBezTo>
                    <a:pt x="10524" y="5769"/>
                    <a:pt x="10580" y="5741"/>
                    <a:pt x="10608" y="5685"/>
                  </a:cubicBezTo>
                  <a:cubicBezTo>
                    <a:pt x="10727" y="5657"/>
                    <a:pt x="10811" y="5629"/>
                    <a:pt x="10902" y="5594"/>
                  </a:cubicBezTo>
                  <a:cubicBezTo>
                    <a:pt x="10985" y="5538"/>
                    <a:pt x="11076" y="5510"/>
                    <a:pt x="11160" y="5454"/>
                  </a:cubicBezTo>
                  <a:cubicBezTo>
                    <a:pt x="11160" y="5594"/>
                    <a:pt x="11251" y="5713"/>
                    <a:pt x="11398" y="5804"/>
                  </a:cubicBezTo>
                  <a:cubicBezTo>
                    <a:pt x="11887" y="6091"/>
                    <a:pt x="12503" y="6265"/>
                    <a:pt x="13083" y="6384"/>
                  </a:cubicBezTo>
                  <a:cubicBezTo>
                    <a:pt x="13426" y="6462"/>
                    <a:pt x="13769" y="6501"/>
                    <a:pt x="14120" y="6501"/>
                  </a:cubicBezTo>
                  <a:cubicBezTo>
                    <a:pt x="14305" y="6501"/>
                    <a:pt x="14493" y="6490"/>
                    <a:pt x="14684" y="6468"/>
                  </a:cubicBezTo>
                  <a:cubicBezTo>
                    <a:pt x="14719" y="6531"/>
                    <a:pt x="14747" y="6587"/>
                    <a:pt x="14775" y="6643"/>
                  </a:cubicBezTo>
                  <a:cubicBezTo>
                    <a:pt x="14775" y="6643"/>
                    <a:pt x="14775" y="6678"/>
                    <a:pt x="14803" y="6706"/>
                  </a:cubicBezTo>
                  <a:cubicBezTo>
                    <a:pt x="14775" y="6790"/>
                    <a:pt x="14803" y="6909"/>
                    <a:pt x="14859" y="6993"/>
                  </a:cubicBezTo>
                  <a:cubicBezTo>
                    <a:pt x="14950" y="7083"/>
                    <a:pt x="15006" y="7167"/>
                    <a:pt x="15125" y="7230"/>
                  </a:cubicBezTo>
                  <a:cubicBezTo>
                    <a:pt x="15174" y="7251"/>
                    <a:pt x="15228" y="7261"/>
                    <a:pt x="15283" y="7261"/>
                  </a:cubicBezTo>
                  <a:cubicBezTo>
                    <a:pt x="15521" y="7261"/>
                    <a:pt x="15774" y="7079"/>
                    <a:pt x="15677" y="6818"/>
                  </a:cubicBezTo>
                  <a:cubicBezTo>
                    <a:pt x="15593" y="6615"/>
                    <a:pt x="15475" y="6440"/>
                    <a:pt x="15384" y="6237"/>
                  </a:cubicBezTo>
                  <a:lnTo>
                    <a:pt x="15384" y="6237"/>
                  </a:lnTo>
                  <a:cubicBezTo>
                    <a:pt x="15419" y="6265"/>
                    <a:pt x="15447" y="6293"/>
                    <a:pt x="15475" y="6328"/>
                  </a:cubicBezTo>
                  <a:cubicBezTo>
                    <a:pt x="15621" y="6503"/>
                    <a:pt x="15796" y="6678"/>
                    <a:pt x="15999" y="6678"/>
                  </a:cubicBezTo>
                  <a:cubicBezTo>
                    <a:pt x="16055" y="6678"/>
                    <a:pt x="16118" y="6643"/>
                    <a:pt x="16146" y="6643"/>
                  </a:cubicBezTo>
                  <a:cubicBezTo>
                    <a:pt x="16202" y="6503"/>
                    <a:pt x="16230" y="6356"/>
                    <a:pt x="16293" y="6209"/>
                  </a:cubicBezTo>
                  <a:cubicBezTo>
                    <a:pt x="16405" y="5713"/>
                    <a:pt x="16432" y="5189"/>
                    <a:pt x="16495" y="4692"/>
                  </a:cubicBezTo>
                  <a:cubicBezTo>
                    <a:pt x="16523" y="4580"/>
                    <a:pt x="16579" y="4517"/>
                    <a:pt x="16642" y="4461"/>
                  </a:cubicBezTo>
                  <a:cubicBezTo>
                    <a:pt x="16670" y="4231"/>
                    <a:pt x="16726" y="3965"/>
                    <a:pt x="16754" y="3734"/>
                  </a:cubicBezTo>
                  <a:cubicBezTo>
                    <a:pt x="16754" y="3706"/>
                    <a:pt x="16726" y="3671"/>
                    <a:pt x="16726" y="3643"/>
                  </a:cubicBezTo>
                  <a:cubicBezTo>
                    <a:pt x="16670" y="3587"/>
                    <a:pt x="16642" y="3531"/>
                    <a:pt x="16579" y="3440"/>
                  </a:cubicBezTo>
                  <a:lnTo>
                    <a:pt x="16579" y="3412"/>
                  </a:lnTo>
                  <a:cubicBezTo>
                    <a:pt x="16670" y="3385"/>
                    <a:pt x="16782" y="3322"/>
                    <a:pt x="16845" y="3238"/>
                  </a:cubicBezTo>
                  <a:cubicBezTo>
                    <a:pt x="16873" y="3035"/>
                    <a:pt x="16901" y="2860"/>
                    <a:pt x="16929" y="2685"/>
                  </a:cubicBezTo>
                  <a:cubicBezTo>
                    <a:pt x="16929" y="2364"/>
                    <a:pt x="16992" y="2042"/>
                    <a:pt x="17020" y="1720"/>
                  </a:cubicBezTo>
                  <a:cubicBezTo>
                    <a:pt x="17020" y="1434"/>
                    <a:pt x="17020" y="1140"/>
                    <a:pt x="16992" y="846"/>
                  </a:cubicBezTo>
                  <a:cubicBezTo>
                    <a:pt x="16992" y="616"/>
                    <a:pt x="16957" y="413"/>
                    <a:pt x="16873" y="210"/>
                  </a:cubicBezTo>
                  <a:cubicBezTo>
                    <a:pt x="16782" y="147"/>
                    <a:pt x="16698" y="119"/>
                    <a:pt x="16607" y="119"/>
                  </a:cubicBezTo>
                  <a:cubicBezTo>
                    <a:pt x="16551" y="91"/>
                    <a:pt x="16523" y="35"/>
                    <a:pt x="16467" y="35"/>
                  </a:cubicBezTo>
                  <a:cubicBezTo>
                    <a:pt x="16405" y="0"/>
                    <a:pt x="16321" y="0"/>
                    <a:pt x="1625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72"/>
            <p:cNvSpPr/>
            <p:nvPr/>
          </p:nvSpPr>
          <p:spPr>
            <a:xfrm>
              <a:off x="5375766" y="3444691"/>
              <a:ext cx="173461" cy="156281"/>
            </a:xfrm>
            <a:custGeom>
              <a:rect b="b" l="l" r="r" t="t"/>
              <a:pathLst>
                <a:path extrusionOk="0" h="6868" w="7623">
                  <a:moveTo>
                    <a:pt x="5884" y="3518"/>
                  </a:moveTo>
                  <a:cubicBezTo>
                    <a:pt x="5884" y="3574"/>
                    <a:pt x="5856" y="3637"/>
                    <a:pt x="5856" y="3693"/>
                  </a:cubicBezTo>
                  <a:cubicBezTo>
                    <a:pt x="5793" y="3665"/>
                    <a:pt x="5765" y="3665"/>
                    <a:pt x="5737" y="3665"/>
                  </a:cubicBezTo>
                  <a:cubicBezTo>
                    <a:pt x="5793" y="3637"/>
                    <a:pt x="5821" y="3574"/>
                    <a:pt x="5884" y="3518"/>
                  </a:cubicBezTo>
                  <a:close/>
                  <a:moveTo>
                    <a:pt x="5023" y="1"/>
                  </a:moveTo>
                  <a:cubicBezTo>
                    <a:pt x="4891" y="1"/>
                    <a:pt x="4770" y="31"/>
                    <a:pt x="4660" y="141"/>
                  </a:cubicBezTo>
                  <a:cubicBezTo>
                    <a:pt x="4569" y="225"/>
                    <a:pt x="4513" y="371"/>
                    <a:pt x="4541" y="490"/>
                  </a:cubicBezTo>
                  <a:cubicBezTo>
                    <a:pt x="4366" y="637"/>
                    <a:pt x="4192" y="868"/>
                    <a:pt x="4073" y="1043"/>
                  </a:cubicBezTo>
                  <a:cubicBezTo>
                    <a:pt x="3667" y="1623"/>
                    <a:pt x="3373" y="2238"/>
                    <a:pt x="3115" y="2910"/>
                  </a:cubicBezTo>
                  <a:cubicBezTo>
                    <a:pt x="3087" y="2938"/>
                    <a:pt x="3087" y="2994"/>
                    <a:pt x="3087" y="3021"/>
                  </a:cubicBezTo>
                  <a:cubicBezTo>
                    <a:pt x="2793" y="3259"/>
                    <a:pt x="2534" y="3490"/>
                    <a:pt x="2241" y="3693"/>
                  </a:cubicBezTo>
                  <a:cubicBezTo>
                    <a:pt x="2038" y="3840"/>
                    <a:pt x="1947" y="4098"/>
                    <a:pt x="2066" y="4336"/>
                  </a:cubicBezTo>
                  <a:cubicBezTo>
                    <a:pt x="2094" y="4364"/>
                    <a:pt x="2094" y="4364"/>
                    <a:pt x="2094" y="4392"/>
                  </a:cubicBezTo>
                  <a:cubicBezTo>
                    <a:pt x="1835" y="4595"/>
                    <a:pt x="1541" y="4770"/>
                    <a:pt x="1311" y="5035"/>
                  </a:cubicBezTo>
                  <a:cubicBezTo>
                    <a:pt x="870" y="5441"/>
                    <a:pt x="521" y="5909"/>
                    <a:pt x="115" y="6343"/>
                  </a:cubicBezTo>
                  <a:cubicBezTo>
                    <a:pt x="0" y="6479"/>
                    <a:pt x="133" y="6654"/>
                    <a:pt x="280" y="6654"/>
                  </a:cubicBezTo>
                  <a:cubicBezTo>
                    <a:pt x="321" y="6654"/>
                    <a:pt x="363" y="6641"/>
                    <a:pt x="402" y="6609"/>
                  </a:cubicBezTo>
                  <a:cubicBezTo>
                    <a:pt x="611" y="6406"/>
                    <a:pt x="814" y="6168"/>
                    <a:pt x="1017" y="5965"/>
                  </a:cubicBezTo>
                  <a:cubicBezTo>
                    <a:pt x="1017" y="6140"/>
                    <a:pt x="1101" y="6287"/>
                    <a:pt x="1311" y="6343"/>
                  </a:cubicBezTo>
                  <a:cubicBezTo>
                    <a:pt x="1339" y="6343"/>
                    <a:pt x="1367" y="6371"/>
                    <a:pt x="1395" y="6371"/>
                  </a:cubicBezTo>
                  <a:cubicBezTo>
                    <a:pt x="1395" y="6406"/>
                    <a:pt x="1395" y="6434"/>
                    <a:pt x="1423" y="6462"/>
                  </a:cubicBezTo>
                  <a:cubicBezTo>
                    <a:pt x="1451" y="6581"/>
                    <a:pt x="1513" y="6665"/>
                    <a:pt x="1541" y="6755"/>
                  </a:cubicBezTo>
                  <a:cubicBezTo>
                    <a:pt x="1579" y="6830"/>
                    <a:pt x="1656" y="6867"/>
                    <a:pt x="1731" y="6867"/>
                  </a:cubicBezTo>
                  <a:cubicBezTo>
                    <a:pt x="1768" y="6867"/>
                    <a:pt x="1805" y="6858"/>
                    <a:pt x="1835" y="6839"/>
                  </a:cubicBezTo>
                  <a:cubicBezTo>
                    <a:pt x="1947" y="6755"/>
                    <a:pt x="1947" y="6665"/>
                    <a:pt x="1919" y="6546"/>
                  </a:cubicBezTo>
                  <a:cubicBezTo>
                    <a:pt x="1891" y="6518"/>
                    <a:pt x="1891" y="6490"/>
                    <a:pt x="1863" y="6462"/>
                  </a:cubicBezTo>
                  <a:cubicBezTo>
                    <a:pt x="1975" y="6462"/>
                    <a:pt x="2094" y="6434"/>
                    <a:pt x="2213" y="6406"/>
                  </a:cubicBezTo>
                  <a:cubicBezTo>
                    <a:pt x="2360" y="6343"/>
                    <a:pt x="2471" y="6287"/>
                    <a:pt x="2590" y="6196"/>
                  </a:cubicBezTo>
                  <a:cubicBezTo>
                    <a:pt x="2646" y="6168"/>
                    <a:pt x="2709" y="6140"/>
                    <a:pt x="2765" y="6112"/>
                  </a:cubicBezTo>
                  <a:lnTo>
                    <a:pt x="2821" y="6112"/>
                  </a:lnTo>
                  <a:cubicBezTo>
                    <a:pt x="3024" y="6259"/>
                    <a:pt x="3234" y="6434"/>
                    <a:pt x="3492" y="6490"/>
                  </a:cubicBezTo>
                  <a:cubicBezTo>
                    <a:pt x="3674" y="6546"/>
                    <a:pt x="3876" y="6567"/>
                    <a:pt x="4080" y="6567"/>
                  </a:cubicBezTo>
                  <a:cubicBezTo>
                    <a:pt x="4207" y="6567"/>
                    <a:pt x="4334" y="6559"/>
                    <a:pt x="4457" y="6546"/>
                  </a:cubicBezTo>
                  <a:cubicBezTo>
                    <a:pt x="4744" y="6518"/>
                    <a:pt x="5038" y="6462"/>
                    <a:pt x="5331" y="6406"/>
                  </a:cubicBezTo>
                  <a:cubicBezTo>
                    <a:pt x="5415" y="6490"/>
                    <a:pt x="5534" y="6546"/>
                    <a:pt x="5646" y="6546"/>
                  </a:cubicBezTo>
                  <a:cubicBezTo>
                    <a:pt x="5695" y="6550"/>
                    <a:pt x="5745" y="6552"/>
                    <a:pt x="5795" y="6552"/>
                  </a:cubicBezTo>
                  <a:cubicBezTo>
                    <a:pt x="6195" y="6552"/>
                    <a:pt x="6619" y="6426"/>
                    <a:pt x="6905" y="6140"/>
                  </a:cubicBezTo>
                  <a:cubicBezTo>
                    <a:pt x="6989" y="6206"/>
                    <a:pt x="7095" y="6239"/>
                    <a:pt x="7199" y="6239"/>
                  </a:cubicBezTo>
                  <a:cubicBezTo>
                    <a:pt x="7415" y="6239"/>
                    <a:pt x="7623" y="6097"/>
                    <a:pt x="7604" y="5818"/>
                  </a:cubicBezTo>
                  <a:cubicBezTo>
                    <a:pt x="7569" y="4916"/>
                    <a:pt x="7541" y="3986"/>
                    <a:pt x="7541" y="3084"/>
                  </a:cubicBezTo>
                  <a:cubicBezTo>
                    <a:pt x="7541" y="2966"/>
                    <a:pt x="7513" y="2910"/>
                    <a:pt x="7429" y="2847"/>
                  </a:cubicBezTo>
                  <a:cubicBezTo>
                    <a:pt x="7429" y="2791"/>
                    <a:pt x="7429" y="2763"/>
                    <a:pt x="7394" y="2700"/>
                  </a:cubicBezTo>
                  <a:lnTo>
                    <a:pt x="7394" y="2413"/>
                  </a:lnTo>
                  <a:cubicBezTo>
                    <a:pt x="7429" y="2119"/>
                    <a:pt x="7429" y="1889"/>
                    <a:pt x="7163" y="1714"/>
                  </a:cubicBezTo>
                  <a:cubicBezTo>
                    <a:pt x="7121" y="1668"/>
                    <a:pt x="7048" y="1646"/>
                    <a:pt x="6971" y="1646"/>
                  </a:cubicBezTo>
                  <a:cubicBezTo>
                    <a:pt x="6894" y="1646"/>
                    <a:pt x="6814" y="1668"/>
                    <a:pt x="6758" y="1714"/>
                  </a:cubicBezTo>
                  <a:cubicBezTo>
                    <a:pt x="6086" y="2175"/>
                    <a:pt x="5562" y="2847"/>
                    <a:pt x="5038" y="3462"/>
                  </a:cubicBezTo>
                  <a:cubicBezTo>
                    <a:pt x="4807" y="3749"/>
                    <a:pt x="4569" y="4070"/>
                    <a:pt x="4282" y="4336"/>
                  </a:cubicBezTo>
                  <a:cubicBezTo>
                    <a:pt x="3961" y="4567"/>
                    <a:pt x="3667" y="4798"/>
                    <a:pt x="3318" y="4972"/>
                  </a:cubicBezTo>
                  <a:cubicBezTo>
                    <a:pt x="3199" y="5007"/>
                    <a:pt x="3199" y="5119"/>
                    <a:pt x="3234" y="5210"/>
                  </a:cubicBezTo>
                  <a:lnTo>
                    <a:pt x="3143" y="5210"/>
                  </a:lnTo>
                  <a:cubicBezTo>
                    <a:pt x="3024" y="5210"/>
                    <a:pt x="2912" y="5182"/>
                    <a:pt x="2793" y="5182"/>
                  </a:cubicBezTo>
                  <a:cubicBezTo>
                    <a:pt x="2733" y="5173"/>
                    <a:pt x="2671" y="5169"/>
                    <a:pt x="2608" y="5169"/>
                  </a:cubicBezTo>
                  <a:cubicBezTo>
                    <a:pt x="2428" y="5169"/>
                    <a:pt x="2244" y="5204"/>
                    <a:pt x="2094" y="5266"/>
                  </a:cubicBezTo>
                  <a:cubicBezTo>
                    <a:pt x="1891" y="5357"/>
                    <a:pt x="1772" y="5497"/>
                    <a:pt x="1772" y="5644"/>
                  </a:cubicBezTo>
                  <a:lnTo>
                    <a:pt x="1744" y="5644"/>
                  </a:lnTo>
                  <a:cubicBezTo>
                    <a:pt x="1688" y="5588"/>
                    <a:pt x="1597" y="5532"/>
                    <a:pt x="1486" y="5532"/>
                  </a:cubicBezTo>
                  <a:cubicBezTo>
                    <a:pt x="1541" y="5469"/>
                    <a:pt x="1625" y="5413"/>
                    <a:pt x="1688" y="5385"/>
                  </a:cubicBezTo>
                  <a:cubicBezTo>
                    <a:pt x="2150" y="5035"/>
                    <a:pt x="2709" y="4833"/>
                    <a:pt x="3143" y="4420"/>
                  </a:cubicBezTo>
                  <a:cubicBezTo>
                    <a:pt x="3290" y="4273"/>
                    <a:pt x="3436" y="4098"/>
                    <a:pt x="3548" y="3896"/>
                  </a:cubicBezTo>
                  <a:cubicBezTo>
                    <a:pt x="3786" y="3721"/>
                    <a:pt x="4017" y="3518"/>
                    <a:pt x="4247" y="3315"/>
                  </a:cubicBezTo>
                  <a:cubicBezTo>
                    <a:pt x="4716" y="2910"/>
                    <a:pt x="5212" y="2441"/>
                    <a:pt x="5471" y="1861"/>
                  </a:cubicBezTo>
                  <a:cubicBezTo>
                    <a:pt x="5506" y="1798"/>
                    <a:pt x="5534" y="1770"/>
                    <a:pt x="5562" y="1714"/>
                  </a:cubicBezTo>
                  <a:cubicBezTo>
                    <a:pt x="5628" y="1822"/>
                    <a:pt x="5756" y="1873"/>
                    <a:pt x="5886" y="1873"/>
                  </a:cubicBezTo>
                  <a:cubicBezTo>
                    <a:pt x="6101" y="1873"/>
                    <a:pt x="6324" y="1733"/>
                    <a:pt x="6289" y="1476"/>
                  </a:cubicBezTo>
                  <a:cubicBezTo>
                    <a:pt x="6261" y="1245"/>
                    <a:pt x="6464" y="1043"/>
                    <a:pt x="6408" y="812"/>
                  </a:cubicBezTo>
                  <a:cubicBezTo>
                    <a:pt x="6317" y="518"/>
                    <a:pt x="6142" y="315"/>
                    <a:pt x="5884" y="197"/>
                  </a:cubicBezTo>
                  <a:cubicBezTo>
                    <a:pt x="5681" y="78"/>
                    <a:pt x="5471" y="78"/>
                    <a:pt x="5268" y="22"/>
                  </a:cubicBezTo>
                  <a:cubicBezTo>
                    <a:pt x="5183" y="11"/>
                    <a:pt x="5101" y="1"/>
                    <a:pt x="502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72"/>
            <p:cNvSpPr/>
            <p:nvPr/>
          </p:nvSpPr>
          <p:spPr>
            <a:xfrm>
              <a:off x="5260307" y="3709992"/>
              <a:ext cx="40254" cy="60210"/>
            </a:xfrm>
            <a:custGeom>
              <a:rect b="b" l="l" r="r" t="t"/>
              <a:pathLst>
                <a:path extrusionOk="0" h="2646" w="1769">
                  <a:moveTo>
                    <a:pt x="122" y="1"/>
                  </a:moveTo>
                  <a:cubicBezTo>
                    <a:pt x="66" y="1"/>
                    <a:pt x="1" y="40"/>
                    <a:pt x="1" y="103"/>
                  </a:cubicBezTo>
                  <a:cubicBezTo>
                    <a:pt x="57" y="453"/>
                    <a:pt x="92" y="802"/>
                    <a:pt x="175" y="1152"/>
                  </a:cubicBezTo>
                  <a:cubicBezTo>
                    <a:pt x="166" y="1147"/>
                    <a:pt x="155" y="1145"/>
                    <a:pt x="145" y="1145"/>
                  </a:cubicBezTo>
                  <a:cubicBezTo>
                    <a:pt x="92" y="1145"/>
                    <a:pt x="33" y="1200"/>
                    <a:pt x="57" y="1299"/>
                  </a:cubicBezTo>
                  <a:cubicBezTo>
                    <a:pt x="148" y="1620"/>
                    <a:pt x="231" y="2026"/>
                    <a:pt x="497" y="2292"/>
                  </a:cubicBezTo>
                  <a:cubicBezTo>
                    <a:pt x="731" y="2526"/>
                    <a:pt x="1040" y="2645"/>
                    <a:pt x="1381" y="2645"/>
                  </a:cubicBezTo>
                  <a:cubicBezTo>
                    <a:pt x="1417" y="2645"/>
                    <a:pt x="1453" y="2644"/>
                    <a:pt x="1490" y="2641"/>
                  </a:cubicBezTo>
                  <a:cubicBezTo>
                    <a:pt x="1768" y="2641"/>
                    <a:pt x="1750" y="2199"/>
                    <a:pt x="1512" y="2199"/>
                  </a:cubicBezTo>
                  <a:cubicBezTo>
                    <a:pt x="1505" y="2199"/>
                    <a:pt x="1498" y="2200"/>
                    <a:pt x="1490" y="2201"/>
                  </a:cubicBezTo>
                  <a:cubicBezTo>
                    <a:pt x="1427" y="2229"/>
                    <a:pt x="1371" y="2229"/>
                    <a:pt x="1315" y="2229"/>
                  </a:cubicBezTo>
                  <a:cubicBezTo>
                    <a:pt x="1315" y="2173"/>
                    <a:pt x="1280" y="2145"/>
                    <a:pt x="1252" y="2117"/>
                  </a:cubicBezTo>
                  <a:cubicBezTo>
                    <a:pt x="1077" y="1998"/>
                    <a:pt x="903" y="1998"/>
                    <a:pt x="791" y="1823"/>
                  </a:cubicBezTo>
                  <a:cubicBezTo>
                    <a:pt x="672" y="1676"/>
                    <a:pt x="581" y="1473"/>
                    <a:pt x="525" y="1299"/>
                  </a:cubicBezTo>
                  <a:cubicBezTo>
                    <a:pt x="378" y="893"/>
                    <a:pt x="294" y="481"/>
                    <a:pt x="203" y="75"/>
                  </a:cubicBezTo>
                  <a:cubicBezTo>
                    <a:pt x="203" y="23"/>
                    <a:pt x="165" y="1"/>
                    <a:pt x="12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72"/>
            <p:cNvSpPr/>
            <p:nvPr/>
          </p:nvSpPr>
          <p:spPr>
            <a:xfrm>
              <a:off x="5434565" y="3486993"/>
              <a:ext cx="120124" cy="114594"/>
            </a:xfrm>
            <a:custGeom>
              <a:rect b="b" l="l" r="r" t="t"/>
              <a:pathLst>
                <a:path extrusionOk="0" h="5036" w="5279">
                  <a:moveTo>
                    <a:pt x="4111" y="1365"/>
                  </a:moveTo>
                  <a:cubicBezTo>
                    <a:pt x="4146" y="1428"/>
                    <a:pt x="4146" y="1512"/>
                    <a:pt x="4174" y="1575"/>
                  </a:cubicBezTo>
                  <a:lnTo>
                    <a:pt x="4174" y="1631"/>
                  </a:lnTo>
                  <a:cubicBezTo>
                    <a:pt x="4055" y="1631"/>
                    <a:pt x="3936" y="1687"/>
                    <a:pt x="3824" y="1750"/>
                  </a:cubicBezTo>
                  <a:cubicBezTo>
                    <a:pt x="3936" y="1631"/>
                    <a:pt x="4027" y="1484"/>
                    <a:pt x="4111" y="1365"/>
                  </a:cubicBezTo>
                  <a:close/>
                  <a:moveTo>
                    <a:pt x="4246" y="1"/>
                  </a:moveTo>
                  <a:cubicBezTo>
                    <a:pt x="4135" y="1"/>
                    <a:pt x="4028" y="47"/>
                    <a:pt x="3971" y="142"/>
                  </a:cubicBezTo>
                  <a:cubicBezTo>
                    <a:pt x="3936" y="142"/>
                    <a:pt x="3936" y="177"/>
                    <a:pt x="3908" y="177"/>
                  </a:cubicBezTo>
                  <a:cubicBezTo>
                    <a:pt x="3796" y="288"/>
                    <a:pt x="3761" y="407"/>
                    <a:pt x="3705" y="554"/>
                  </a:cubicBezTo>
                  <a:cubicBezTo>
                    <a:pt x="3677" y="582"/>
                    <a:pt x="3677" y="610"/>
                    <a:pt x="3621" y="666"/>
                  </a:cubicBezTo>
                  <a:cubicBezTo>
                    <a:pt x="3586" y="757"/>
                    <a:pt x="3558" y="841"/>
                    <a:pt x="3502" y="932"/>
                  </a:cubicBezTo>
                  <a:cubicBezTo>
                    <a:pt x="3447" y="1051"/>
                    <a:pt x="3328" y="1162"/>
                    <a:pt x="3209" y="1253"/>
                  </a:cubicBezTo>
                  <a:cubicBezTo>
                    <a:pt x="3062" y="1365"/>
                    <a:pt x="2887" y="1428"/>
                    <a:pt x="2747" y="1512"/>
                  </a:cubicBezTo>
                  <a:cubicBezTo>
                    <a:pt x="2656" y="1575"/>
                    <a:pt x="2600" y="1631"/>
                    <a:pt x="2538" y="1687"/>
                  </a:cubicBezTo>
                  <a:cubicBezTo>
                    <a:pt x="2510" y="1715"/>
                    <a:pt x="2426" y="1834"/>
                    <a:pt x="2454" y="1834"/>
                  </a:cubicBezTo>
                  <a:cubicBezTo>
                    <a:pt x="2363" y="1890"/>
                    <a:pt x="2251" y="1890"/>
                    <a:pt x="2188" y="1953"/>
                  </a:cubicBezTo>
                  <a:cubicBezTo>
                    <a:pt x="2104" y="1981"/>
                    <a:pt x="2048" y="2037"/>
                    <a:pt x="1957" y="2099"/>
                  </a:cubicBezTo>
                  <a:cubicBezTo>
                    <a:pt x="1754" y="2239"/>
                    <a:pt x="1608" y="2449"/>
                    <a:pt x="1461" y="2624"/>
                  </a:cubicBezTo>
                  <a:cubicBezTo>
                    <a:pt x="1400" y="2609"/>
                    <a:pt x="1344" y="2596"/>
                    <a:pt x="1290" y="2596"/>
                  </a:cubicBezTo>
                  <a:cubicBezTo>
                    <a:pt x="1215" y="2596"/>
                    <a:pt x="1141" y="2622"/>
                    <a:pt x="1055" y="2708"/>
                  </a:cubicBezTo>
                  <a:cubicBezTo>
                    <a:pt x="964" y="2764"/>
                    <a:pt x="908" y="2883"/>
                    <a:pt x="852" y="2974"/>
                  </a:cubicBezTo>
                  <a:cubicBezTo>
                    <a:pt x="820" y="3003"/>
                    <a:pt x="785" y="3012"/>
                    <a:pt x="748" y="3012"/>
                  </a:cubicBezTo>
                  <a:cubicBezTo>
                    <a:pt x="697" y="3012"/>
                    <a:pt x="642" y="2995"/>
                    <a:pt x="585" y="2995"/>
                  </a:cubicBezTo>
                  <a:cubicBezTo>
                    <a:pt x="567" y="2995"/>
                    <a:pt x="549" y="2997"/>
                    <a:pt x="531" y="3001"/>
                  </a:cubicBezTo>
                  <a:cubicBezTo>
                    <a:pt x="356" y="3001"/>
                    <a:pt x="153" y="3113"/>
                    <a:pt x="90" y="3288"/>
                  </a:cubicBezTo>
                  <a:cubicBezTo>
                    <a:pt x="1" y="3479"/>
                    <a:pt x="149" y="3758"/>
                    <a:pt x="348" y="3758"/>
                  </a:cubicBezTo>
                  <a:cubicBezTo>
                    <a:pt x="397" y="3758"/>
                    <a:pt x="450" y="3741"/>
                    <a:pt x="503" y="3701"/>
                  </a:cubicBezTo>
                  <a:cubicBezTo>
                    <a:pt x="531" y="3701"/>
                    <a:pt x="650" y="3610"/>
                    <a:pt x="615" y="3610"/>
                  </a:cubicBezTo>
                  <a:cubicBezTo>
                    <a:pt x="650" y="3610"/>
                    <a:pt x="706" y="3638"/>
                    <a:pt x="734" y="3638"/>
                  </a:cubicBezTo>
                  <a:cubicBezTo>
                    <a:pt x="852" y="3638"/>
                    <a:pt x="999" y="3610"/>
                    <a:pt x="1083" y="3554"/>
                  </a:cubicBezTo>
                  <a:cubicBezTo>
                    <a:pt x="1174" y="3526"/>
                    <a:pt x="1230" y="3463"/>
                    <a:pt x="1286" y="3407"/>
                  </a:cubicBezTo>
                  <a:cubicBezTo>
                    <a:pt x="1328" y="3429"/>
                    <a:pt x="1371" y="3439"/>
                    <a:pt x="1412" y="3439"/>
                  </a:cubicBezTo>
                  <a:cubicBezTo>
                    <a:pt x="1544" y="3439"/>
                    <a:pt x="1671" y="3344"/>
                    <a:pt x="1782" y="3232"/>
                  </a:cubicBezTo>
                  <a:cubicBezTo>
                    <a:pt x="1838" y="3232"/>
                    <a:pt x="1873" y="3204"/>
                    <a:pt x="1929" y="3204"/>
                  </a:cubicBezTo>
                  <a:cubicBezTo>
                    <a:pt x="2048" y="3148"/>
                    <a:pt x="2132" y="3085"/>
                    <a:pt x="2223" y="3029"/>
                  </a:cubicBezTo>
                  <a:cubicBezTo>
                    <a:pt x="2307" y="2974"/>
                    <a:pt x="2363" y="2911"/>
                    <a:pt x="2426" y="2883"/>
                  </a:cubicBezTo>
                  <a:cubicBezTo>
                    <a:pt x="2526" y="2900"/>
                    <a:pt x="2621" y="2909"/>
                    <a:pt x="2712" y="2909"/>
                  </a:cubicBezTo>
                  <a:cubicBezTo>
                    <a:pt x="2913" y="2909"/>
                    <a:pt x="3098" y="2865"/>
                    <a:pt x="3300" y="2764"/>
                  </a:cubicBezTo>
                  <a:cubicBezTo>
                    <a:pt x="3586" y="2652"/>
                    <a:pt x="3852" y="2505"/>
                    <a:pt x="4146" y="2386"/>
                  </a:cubicBezTo>
                  <a:cubicBezTo>
                    <a:pt x="4174" y="2624"/>
                    <a:pt x="4230" y="2883"/>
                    <a:pt x="4377" y="3057"/>
                  </a:cubicBezTo>
                  <a:cubicBezTo>
                    <a:pt x="4404" y="3085"/>
                    <a:pt x="4404" y="3085"/>
                    <a:pt x="4432" y="3113"/>
                  </a:cubicBezTo>
                  <a:cubicBezTo>
                    <a:pt x="4404" y="3148"/>
                    <a:pt x="4377" y="3204"/>
                    <a:pt x="4377" y="3204"/>
                  </a:cubicBezTo>
                  <a:cubicBezTo>
                    <a:pt x="4321" y="3288"/>
                    <a:pt x="4286" y="3379"/>
                    <a:pt x="4230" y="3463"/>
                  </a:cubicBezTo>
                  <a:cubicBezTo>
                    <a:pt x="4174" y="3610"/>
                    <a:pt x="4174" y="3757"/>
                    <a:pt x="4146" y="3903"/>
                  </a:cubicBezTo>
                  <a:cubicBezTo>
                    <a:pt x="4027" y="3931"/>
                    <a:pt x="3936" y="3959"/>
                    <a:pt x="3852" y="3987"/>
                  </a:cubicBezTo>
                  <a:cubicBezTo>
                    <a:pt x="3649" y="4050"/>
                    <a:pt x="3558" y="4225"/>
                    <a:pt x="3586" y="4400"/>
                  </a:cubicBezTo>
                  <a:cubicBezTo>
                    <a:pt x="3649" y="4547"/>
                    <a:pt x="3733" y="4631"/>
                    <a:pt x="3852" y="4722"/>
                  </a:cubicBezTo>
                  <a:cubicBezTo>
                    <a:pt x="3971" y="4806"/>
                    <a:pt x="4055" y="4896"/>
                    <a:pt x="4174" y="4980"/>
                  </a:cubicBezTo>
                  <a:cubicBezTo>
                    <a:pt x="4227" y="5019"/>
                    <a:pt x="4282" y="5035"/>
                    <a:pt x="4336" y="5035"/>
                  </a:cubicBezTo>
                  <a:cubicBezTo>
                    <a:pt x="4488" y="5035"/>
                    <a:pt x="4631" y="4906"/>
                    <a:pt x="4698" y="4778"/>
                  </a:cubicBezTo>
                  <a:cubicBezTo>
                    <a:pt x="4698" y="4722"/>
                    <a:pt x="4726" y="4659"/>
                    <a:pt x="4698" y="4603"/>
                  </a:cubicBezTo>
                  <a:lnTo>
                    <a:pt x="4782" y="4512"/>
                  </a:lnTo>
                  <a:cubicBezTo>
                    <a:pt x="4845" y="4337"/>
                    <a:pt x="4810" y="4225"/>
                    <a:pt x="4810" y="4050"/>
                  </a:cubicBezTo>
                  <a:cubicBezTo>
                    <a:pt x="4810" y="3987"/>
                    <a:pt x="4845" y="3987"/>
                    <a:pt x="4845" y="3931"/>
                  </a:cubicBezTo>
                  <a:cubicBezTo>
                    <a:pt x="4845" y="3876"/>
                    <a:pt x="4873" y="3848"/>
                    <a:pt x="4873" y="3785"/>
                  </a:cubicBezTo>
                  <a:cubicBezTo>
                    <a:pt x="4901" y="3785"/>
                    <a:pt x="4929" y="3757"/>
                    <a:pt x="4929" y="3701"/>
                  </a:cubicBezTo>
                  <a:lnTo>
                    <a:pt x="4929" y="3638"/>
                  </a:lnTo>
                  <a:cubicBezTo>
                    <a:pt x="5020" y="3554"/>
                    <a:pt x="5104" y="3498"/>
                    <a:pt x="5160" y="3407"/>
                  </a:cubicBezTo>
                  <a:cubicBezTo>
                    <a:pt x="5251" y="3260"/>
                    <a:pt x="5279" y="3113"/>
                    <a:pt x="5251" y="2974"/>
                  </a:cubicBezTo>
                  <a:cubicBezTo>
                    <a:pt x="5223" y="2827"/>
                    <a:pt x="5132" y="2708"/>
                    <a:pt x="5048" y="2589"/>
                  </a:cubicBezTo>
                  <a:cubicBezTo>
                    <a:pt x="4985" y="2533"/>
                    <a:pt x="4957" y="2449"/>
                    <a:pt x="4957" y="2330"/>
                  </a:cubicBezTo>
                  <a:cubicBezTo>
                    <a:pt x="4929" y="2183"/>
                    <a:pt x="4957" y="2037"/>
                    <a:pt x="4957" y="1862"/>
                  </a:cubicBezTo>
                  <a:cubicBezTo>
                    <a:pt x="4957" y="1806"/>
                    <a:pt x="4985" y="1750"/>
                    <a:pt x="4985" y="1659"/>
                  </a:cubicBezTo>
                  <a:lnTo>
                    <a:pt x="4985" y="1512"/>
                  </a:lnTo>
                  <a:cubicBezTo>
                    <a:pt x="5020" y="1484"/>
                    <a:pt x="5020" y="1484"/>
                    <a:pt x="5020" y="1456"/>
                  </a:cubicBezTo>
                  <a:cubicBezTo>
                    <a:pt x="5076" y="1337"/>
                    <a:pt x="5048" y="1225"/>
                    <a:pt x="4957" y="1135"/>
                  </a:cubicBezTo>
                  <a:lnTo>
                    <a:pt x="4957" y="1107"/>
                  </a:lnTo>
                  <a:cubicBezTo>
                    <a:pt x="4985" y="932"/>
                    <a:pt x="4985" y="729"/>
                    <a:pt x="4929" y="554"/>
                  </a:cubicBezTo>
                  <a:cubicBezTo>
                    <a:pt x="4873" y="379"/>
                    <a:pt x="4754" y="288"/>
                    <a:pt x="4607" y="288"/>
                  </a:cubicBezTo>
                  <a:cubicBezTo>
                    <a:pt x="4574" y="98"/>
                    <a:pt x="4407" y="1"/>
                    <a:pt x="424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72"/>
            <p:cNvSpPr/>
            <p:nvPr/>
          </p:nvSpPr>
          <p:spPr>
            <a:xfrm>
              <a:off x="5408761" y="3442939"/>
              <a:ext cx="104241" cy="118645"/>
            </a:xfrm>
            <a:custGeom>
              <a:rect b="b" l="l" r="r" t="t"/>
              <a:pathLst>
                <a:path extrusionOk="0" h="5214" w="4581">
                  <a:moveTo>
                    <a:pt x="3282" y="1"/>
                  </a:moveTo>
                  <a:cubicBezTo>
                    <a:pt x="3247" y="1"/>
                    <a:pt x="3213" y="5"/>
                    <a:pt x="3182" y="15"/>
                  </a:cubicBezTo>
                  <a:cubicBezTo>
                    <a:pt x="2916" y="71"/>
                    <a:pt x="2770" y="364"/>
                    <a:pt x="2742" y="595"/>
                  </a:cubicBezTo>
                  <a:cubicBezTo>
                    <a:pt x="2714" y="595"/>
                    <a:pt x="2714" y="623"/>
                    <a:pt x="2714" y="623"/>
                  </a:cubicBezTo>
                  <a:cubicBezTo>
                    <a:pt x="2658" y="623"/>
                    <a:pt x="2595" y="679"/>
                    <a:pt x="2567" y="742"/>
                  </a:cubicBezTo>
                  <a:cubicBezTo>
                    <a:pt x="2483" y="798"/>
                    <a:pt x="2448" y="917"/>
                    <a:pt x="2420" y="1001"/>
                  </a:cubicBezTo>
                  <a:cubicBezTo>
                    <a:pt x="2364" y="1239"/>
                    <a:pt x="2392" y="1413"/>
                    <a:pt x="2245" y="1616"/>
                  </a:cubicBezTo>
                  <a:cubicBezTo>
                    <a:pt x="2098" y="1819"/>
                    <a:pt x="1895" y="1903"/>
                    <a:pt x="1721" y="2078"/>
                  </a:cubicBezTo>
                  <a:cubicBezTo>
                    <a:pt x="1609" y="2252"/>
                    <a:pt x="1546" y="2490"/>
                    <a:pt x="1399" y="2637"/>
                  </a:cubicBezTo>
                  <a:cubicBezTo>
                    <a:pt x="1259" y="2812"/>
                    <a:pt x="1021" y="2924"/>
                    <a:pt x="993" y="3161"/>
                  </a:cubicBezTo>
                  <a:cubicBezTo>
                    <a:pt x="965" y="3273"/>
                    <a:pt x="993" y="3336"/>
                    <a:pt x="1049" y="3420"/>
                  </a:cubicBezTo>
                  <a:cubicBezTo>
                    <a:pt x="875" y="3567"/>
                    <a:pt x="735" y="3714"/>
                    <a:pt x="644" y="3917"/>
                  </a:cubicBezTo>
                  <a:cubicBezTo>
                    <a:pt x="644" y="3917"/>
                    <a:pt x="644" y="3945"/>
                    <a:pt x="616" y="3973"/>
                  </a:cubicBezTo>
                  <a:lnTo>
                    <a:pt x="588" y="3973"/>
                  </a:lnTo>
                  <a:cubicBezTo>
                    <a:pt x="469" y="4035"/>
                    <a:pt x="350" y="4091"/>
                    <a:pt x="266" y="4175"/>
                  </a:cubicBezTo>
                  <a:cubicBezTo>
                    <a:pt x="91" y="4350"/>
                    <a:pt x="1" y="4588"/>
                    <a:pt x="1" y="4847"/>
                  </a:cubicBezTo>
                  <a:cubicBezTo>
                    <a:pt x="20" y="5077"/>
                    <a:pt x="227" y="5214"/>
                    <a:pt x="418" y="5214"/>
                  </a:cubicBezTo>
                  <a:cubicBezTo>
                    <a:pt x="568" y="5214"/>
                    <a:pt x="707" y="5129"/>
                    <a:pt x="735" y="4937"/>
                  </a:cubicBezTo>
                  <a:cubicBezTo>
                    <a:pt x="763" y="4875"/>
                    <a:pt x="791" y="4819"/>
                    <a:pt x="819" y="4735"/>
                  </a:cubicBezTo>
                  <a:lnTo>
                    <a:pt x="819" y="4700"/>
                  </a:lnTo>
                  <a:lnTo>
                    <a:pt x="875" y="4700"/>
                  </a:lnTo>
                  <a:cubicBezTo>
                    <a:pt x="1140" y="4588"/>
                    <a:pt x="1259" y="4385"/>
                    <a:pt x="1287" y="4119"/>
                  </a:cubicBezTo>
                  <a:cubicBezTo>
                    <a:pt x="1287" y="4035"/>
                    <a:pt x="1287" y="3973"/>
                    <a:pt x="1315" y="3889"/>
                  </a:cubicBezTo>
                  <a:lnTo>
                    <a:pt x="1434" y="3770"/>
                  </a:lnTo>
                  <a:cubicBezTo>
                    <a:pt x="1462" y="3686"/>
                    <a:pt x="1518" y="3623"/>
                    <a:pt x="1546" y="3539"/>
                  </a:cubicBezTo>
                  <a:cubicBezTo>
                    <a:pt x="1574" y="3511"/>
                    <a:pt x="1574" y="3476"/>
                    <a:pt x="1574" y="3420"/>
                  </a:cubicBezTo>
                  <a:cubicBezTo>
                    <a:pt x="1693" y="3364"/>
                    <a:pt x="1784" y="3336"/>
                    <a:pt x="1868" y="3245"/>
                  </a:cubicBezTo>
                  <a:cubicBezTo>
                    <a:pt x="2014" y="3126"/>
                    <a:pt x="2133" y="2987"/>
                    <a:pt x="2217" y="2840"/>
                  </a:cubicBezTo>
                  <a:cubicBezTo>
                    <a:pt x="2273" y="2721"/>
                    <a:pt x="2308" y="2602"/>
                    <a:pt x="2392" y="2490"/>
                  </a:cubicBezTo>
                  <a:cubicBezTo>
                    <a:pt x="2511" y="2371"/>
                    <a:pt x="2658" y="2252"/>
                    <a:pt x="2770" y="2113"/>
                  </a:cubicBezTo>
                  <a:cubicBezTo>
                    <a:pt x="2944" y="1875"/>
                    <a:pt x="3119" y="1553"/>
                    <a:pt x="3119" y="1239"/>
                  </a:cubicBezTo>
                  <a:cubicBezTo>
                    <a:pt x="3210" y="1176"/>
                    <a:pt x="3266" y="1148"/>
                    <a:pt x="3322" y="1092"/>
                  </a:cubicBezTo>
                  <a:cubicBezTo>
                    <a:pt x="3357" y="1029"/>
                    <a:pt x="3385" y="973"/>
                    <a:pt x="3413" y="945"/>
                  </a:cubicBezTo>
                  <a:cubicBezTo>
                    <a:pt x="3441" y="945"/>
                    <a:pt x="3469" y="945"/>
                    <a:pt x="3497" y="973"/>
                  </a:cubicBezTo>
                  <a:cubicBezTo>
                    <a:pt x="3469" y="1064"/>
                    <a:pt x="3441" y="1148"/>
                    <a:pt x="3413" y="1239"/>
                  </a:cubicBezTo>
                  <a:cubicBezTo>
                    <a:pt x="3413" y="1364"/>
                    <a:pt x="3509" y="1473"/>
                    <a:pt x="3610" y="1473"/>
                  </a:cubicBezTo>
                  <a:cubicBezTo>
                    <a:pt x="3621" y="1473"/>
                    <a:pt x="3632" y="1472"/>
                    <a:pt x="3644" y="1469"/>
                  </a:cubicBezTo>
                  <a:cubicBezTo>
                    <a:pt x="3965" y="1469"/>
                    <a:pt x="4406" y="1148"/>
                    <a:pt x="4490" y="826"/>
                  </a:cubicBezTo>
                  <a:cubicBezTo>
                    <a:pt x="4581" y="567"/>
                    <a:pt x="4406" y="364"/>
                    <a:pt x="4168" y="274"/>
                  </a:cubicBezTo>
                  <a:cubicBezTo>
                    <a:pt x="4021" y="218"/>
                    <a:pt x="3881" y="218"/>
                    <a:pt x="3734" y="190"/>
                  </a:cubicBezTo>
                  <a:cubicBezTo>
                    <a:pt x="3672" y="155"/>
                    <a:pt x="3616" y="99"/>
                    <a:pt x="3560" y="71"/>
                  </a:cubicBezTo>
                  <a:cubicBezTo>
                    <a:pt x="3474" y="30"/>
                    <a:pt x="3373" y="1"/>
                    <a:pt x="328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72"/>
            <p:cNvSpPr/>
            <p:nvPr/>
          </p:nvSpPr>
          <p:spPr>
            <a:xfrm>
              <a:off x="5330870" y="3609438"/>
              <a:ext cx="85877" cy="77936"/>
            </a:xfrm>
            <a:custGeom>
              <a:rect b="b" l="l" r="r" t="t"/>
              <a:pathLst>
                <a:path extrusionOk="0" h="3425" w="3774">
                  <a:moveTo>
                    <a:pt x="2711" y="723"/>
                  </a:moveTo>
                  <a:cubicBezTo>
                    <a:pt x="2901" y="723"/>
                    <a:pt x="3066" y="779"/>
                    <a:pt x="3109" y="970"/>
                  </a:cubicBezTo>
                  <a:cubicBezTo>
                    <a:pt x="3165" y="1201"/>
                    <a:pt x="2934" y="1403"/>
                    <a:pt x="2724" y="1494"/>
                  </a:cubicBezTo>
                  <a:cubicBezTo>
                    <a:pt x="2648" y="1533"/>
                    <a:pt x="2569" y="1550"/>
                    <a:pt x="2489" y="1550"/>
                  </a:cubicBezTo>
                  <a:cubicBezTo>
                    <a:pt x="2270" y="1550"/>
                    <a:pt x="2045" y="1427"/>
                    <a:pt x="1850" y="1319"/>
                  </a:cubicBezTo>
                  <a:cubicBezTo>
                    <a:pt x="1738" y="1229"/>
                    <a:pt x="1738" y="1026"/>
                    <a:pt x="1850" y="970"/>
                  </a:cubicBezTo>
                  <a:cubicBezTo>
                    <a:pt x="1913" y="942"/>
                    <a:pt x="1941" y="942"/>
                    <a:pt x="1997" y="914"/>
                  </a:cubicBezTo>
                  <a:cubicBezTo>
                    <a:pt x="2025" y="879"/>
                    <a:pt x="2088" y="851"/>
                    <a:pt x="2116" y="823"/>
                  </a:cubicBezTo>
                  <a:cubicBezTo>
                    <a:pt x="2253" y="793"/>
                    <a:pt x="2497" y="723"/>
                    <a:pt x="2711" y="723"/>
                  </a:cubicBezTo>
                  <a:close/>
                  <a:moveTo>
                    <a:pt x="2842" y="1"/>
                  </a:moveTo>
                  <a:cubicBezTo>
                    <a:pt x="2462" y="1"/>
                    <a:pt x="2057" y="118"/>
                    <a:pt x="1766" y="327"/>
                  </a:cubicBezTo>
                  <a:cubicBezTo>
                    <a:pt x="1620" y="445"/>
                    <a:pt x="1473" y="564"/>
                    <a:pt x="1361" y="704"/>
                  </a:cubicBezTo>
                  <a:cubicBezTo>
                    <a:pt x="1326" y="739"/>
                    <a:pt x="1298" y="795"/>
                    <a:pt x="1270" y="823"/>
                  </a:cubicBezTo>
                  <a:cubicBezTo>
                    <a:pt x="1242" y="851"/>
                    <a:pt x="1242" y="879"/>
                    <a:pt x="1214" y="914"/>
                  </a:cubicBezTo>
                  <a:cubicBezTo>
                    <a:pt x="1190" y="900"/>
                    <a:pt x="1163" y="892"/>
                    <a:pt x="1137" y="892"/>
                  </a:cubicBezTo>
                  <a:cubicBezTo>
                    <a:pt x="1095" y="892"/>
                    <a:pt x="1056" y="914"/>
                    <a:pt x="1039" y="970"/>
                  </a:cubicBezTo>
                  <a:cubicBezTo>
                    <a:pt x="920" y="1089"/>
                    <a:pt x="801" y="1201"/>
                    <a:pt x="745" y="1375"/>
                  </a:cubicBezTo>
                  <a:cubicBezTo>
                    <a:pt x="717" y="1466"/>
                    <a:pt x="717" y="1550"/>
                    <a:pt x="745" y="1669"/>
                  </a:cubicBezTo>
                  <a:cubicBezTo>
                    <a:pt x="717" y="1725"/>
                    <a:pt x="690" y="1816"/>
                    <a:pt x="662" y="1872"/>
                  </a:cubicBezTo>
                  <a:cubicBezTo>
                    <a:pt x="627" y="1788"/>
                    <a:pt x="627" y="1697"/>
                    <a:pt x="599" y="1613"/>
                  </a:cubicBezTo>
                  <a:cubicBezTo>
                    <a:pt x="582" y="1527"/>
                    <a:pt x="515" y="1482"/>
                    <a:pt x="446" y="1482"/>
                  </a:cubicBezTo>
                  <a:cubicBezTo>
                    <a:pt x="397" y="1482"/>
                    <a:pt x="347" y="1504"/>
                    <a:pt x="312" y="1550"/>
                  </a:cubicBezTo>
                  <a:cubicBezTo>
                    <a:pt x="221" y="1753"/>
                    <a:pt x="193" y="1963"/>
                    <a:pt x="193" y="2193"/>
                  </a:cubicBezTo>
                  <a:cubicBezTo>
                    <a:pt x="137" y="2452"/>
                    <a:pt x="74" y="2718"/>
                    <a:pt x="18" y="2977"/>
                  </a:cubicBezTo>
                  <a:cubicBezTo>
                    <a:pt x="1" y="3051"/>
                    <a:pt x="62" y="3100"/>
                    <a:pt x="117" y="3100"/>
                  </a:cubicBezTo>
                  <a:cubicBezTo>
                    <a:pt x="151" y="3100"/>
                    <a:pt x="182" y="3082"/>
                    <a:pt x="193" y="3040"/>
                  </a:cubicBezTo>
                  <a:cubicBezTo>
                    <a:pt x="221" y="2921"/>
                    <a:pt x="249" y="2802"/>
                    <a:pt x="277" y="2690"/>
                  </a:cubicBezTo>
                  <a:cubicBezTo>
                    <a:pt x="312" y="2865"/>
                    <a:pt x="396" y="2977"/>
                    <a:pt x="452" y="3123"/>
                  </a:cubicBezTo>
                  <a:cubicBezTo>
                    <a:pt x="487" y="3242"/>
                    <a:pt x="515" y="3326"/>
                    <a:pt x="627" y="3389"/>
                  </a:cubicBezTo>
                  <a:cubicBezTo>
                    <a:pt x="665" y="3414"/>
                    <a:pt x="703" y="3424"/>
                    <a:pt x="739" y="3424"/>
                  </a:cubicBezTo>
                  <a:cubicBezTo>
                    <a:pt x="868" y="3424"/>
                    <a:pt x="970" y="3288"/>
                    <a:pt x="948" y="3151"/>
                  </a:cubicBezTo>
                  <a:cubicBezTo>
                    <a:pt x="864" y="2802"/>
                    <a:pt x="801" y="2487"/>
                    <a:pt x="864" y="2103"/>
                  </a:cubicBezTo>
                  <a:lnTo>
                    <a:pt x="864" y="2103"/>
                  </a:lnTo>
                  <a:cubicBezTo>
                    <a:pt x="948" y="2340"/>
                    <a:pt x="1095" y="2571"/>
                    <a:pt x="1270" y="2718"/>
                  </a:cubicBezTo>
                  <a:cubicBezTo>
                    <a:pt x="1473" y="2921"/>
                    <a:pt x="1766" y="3012"/>
                    <a:pt x="2025" y="3012"/>
                  </a:cubicBezTo>
                  <a:cubicBezTo>
                    <a:pt x="2158" y="3049"/>
                    <a:pt x="2299" y="3068"/>
                    <a:pt x="2439" y="3068"/>
                  </a:cubicBezTo>
                  <a:cubicBezTo>
                    <a:pt x="2827" y="3068"/>
                    <a:pt x="3213" y="2922"/>
                    <a:pt x="3424" y="2599"/>
                  </a:cubicBezTo>
                  <a:cubicBezTo>
                    <a:pt x="3537" y="2432"/>
                    <a:pt x="3408" y="2164"/>
                    <a:pt x="3196" y="2164"/>
                  </a:cubicBezTo>
                  <a:cubicBezTo>
                    <a:pt x="3186" y="2164"/>
                    <a:pt x="3175" y="2164"/>
                    <a:pt x="3165" y="2166"/>
                  </a:cubicBezTo>
                  <a:cubicBezTo>
                    <a:pt x="2990" y="2166"/>
                    <a:pt x="2759" y="2277"/>
                    <a:pt x="2549" y="2340"/>
                  </a:cubicBezTo>
                  <a:cubicBezTo>
                    <a:pt x="2549" y="2249"/>
                    <a:pt x="2549" y="2166"/>
                    <a:pt x="2522" y="2103"/>
                  </a:cubicBezTo>
                  <a:cubicBezTo>
                    <a:pt x="2584" y="2103"/>
                    <a:pt x="2640" y="2075"/>
                    <a:pt x="2696" y="2075"/>
                  </a:cubicBezTo>
                  <a:cubicBezTo>
                    <a:pt x="3165" y="1991"/>
                    <a:pt x="3773" y="1669"/>
                    <a:pt x="3633" y="1089"/>
                  </a:cubicBezTo>
                  <a:cubicBezTo>
                    <a:pt x="3570" y="851"/>
                    <a:pt x="3424" y="704"/>
                    <a:pt x="3221" y="592"/>
                  </a:cubicBezTo>
                  <a:cubicBezTo>
                    <a:pt x="3368" y="389"/>
                    <a:pt x="3284" y="5"/>
                    <a:pt x="2962" y="5"/>
                  </a:cubicBezTo>
                  <a:cubicBezTo>
                    <a:pt x="2922" y="2"/>
                    <a:pt x="2882" y="1"/>
                    <a:pt x="284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72"/>
            <p:cNvSpPr/>
            <p:nvPr/>
          </p:nvSpPr>
          <p:spPr>
            <a:xfrm>
              <a:off x="5287408" y="3653628"/>
              <a:ext cx="32949" cy="39298"/>
            </a:xfrm>
            <a:custGeom>
              <a:rect b="b" l="l" r="r" t="t"/>
              <a:pathLst>
                <a:path extrusionOk="0" h="1727" w="1448">
                  <a:moveTo>
                    <a:pt x="1350" y="0"/>
                  </a:moveTo>
                  <a:cubicBezTo>
                    <a:pt x="1310" y="0"/>
                    <a:pt x="1269" y="24"/>
                    <a:pt x="1257" y="77"/>
                  </a:cubicBezTo>
                  <a:cubicBezTo>
                    <a:pt x="1138" y="370"/>
                    <a:pt x="998" y="657"/>
                    <a:pt x="761" y="923"/>
                  </a:cubicBezTo>
                  <a:cubicBezTo>
                    <a:pt x="586" y="1126"/>
                    <a:pt x="327" y="1272"/>
                    <a:pt x="124" y="1447"/>
                  </a:cubicBezTo>
                  <a:cubicBezTo>
                    <a:pt x="0" y="1542"/>
                    <a:pt x="106" y="1726"/>
                    <a:pt x="247" y="1726"/>
                  </a:cubicBezTo>
                  <a:cubicBezTo>
                    <a:pt x="273" y="1726"/>
                    <a:pt x="300" y="1720"/>
                    <a:pt x="327" y="1706"/>
                  </a:cubicBezTo>
                  <a:cubicBezTo>
                    <a:pt x="586" y="1531"/>
                    <a:pt x="851" y="1356"/>
                    <a:pt x="1026" y="1098"/>
                  </a:cubicBezTo>
                  <a:cubicBezTo>
                    <a:pt x="1082" y="1007"/>
                    <a:pt x="1138" y="923"/>
                    <a:pt x="1173" y="832"/>
                  </a:cubicBezTo>
                  <a:cubicBezTo>
                    <a:pt x="1229" y="804"/>
                    <a:pt x="1285" y="748"/>
                    <a:pt x="1313" y="720"/>
                  </a:cubicBezTo>
                  <a:cubicBezTo>
                    <a:pt x="1376" y="657"/>
                    <a:pt x="1348" y="573"/>
                    <a:pt x="1285" y="573"/>
                  </a:cubicBezTo>
                  <a:cubicBezTo>
                    <a:pt x="1348" y="426"/>
                    <a:pt x="1404" y="279"/>
                    <a:pt x="1432" y="105"/>
                  </a:cubicBezTo>
                  <a:cubicBezTo>
                    <a:pt x="1447" y="38"/>
                    <a:pt x="1400" y="0"/>
                    <a:pt x="13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72"/>
            <p:cNvSpPr/>
            <p:nvPr/>
          </p:nvSpPr>
          <p:spPr>
            <a:xfrm>
              <a:off x="5309822" y="3668578"/>
              <a:ext cx="12242" cy="25577"/>
            </a:xfrm>
            <a:custGeom>
              <a:rect b="b" l="l" r="r" t="t"/>
              <a:pathLst>
                <a:path extrusionOk="0" h="1124" w="538">
                  <a:moveTo>
                    <a:pt x="538" y="0"/>
                  </a:moveTo>
                  <a:cubicBezTo>
                    <a:pt x="363" y="350"/>
                    <a:pt x="188" y="671"/>
                    <a:pt x="41" y="1021"/>
                  </a:cubicBezTo>
                  <a:cubicBezTo>
                    <a:pt x="1" y="1079"/>
                    <a:pt x="47" y="1123"/>
                    <a:pt x="92" y="1123"/>
                  </a:cubicBezTo>
                  <a:cubicBezTo>
                    <a:pt x="118" y="1123"/>
                    <a:pt x="143" y="1109"/>
                    <a:pt x="153" y="1077"/>
                  </a:cubicBezTo>
                  <a:cubicBezTo>
                    <a:pt x="300" y="727"/>
                    <a:pt x="419" y="378"/>
                    <a:pt x="53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72"/>
            <p:cNvSpPr/>
            <p:nvPr/>
          </p:nvSpPr>
          <p:spPr>
            <a:xfrm>
              <a:off x="5281833" y="3695998"/>
              <a:ext cx="36886" cy="70654"/>
            </a:xfrm>
            <a:custGeom>
              <a:rect b="b" l="l" r="r" t="t"/>
              <a:pathLst>
                <a:path extrusionOk="0" h="3105" w="1621">
                  <a:moveTo>
                    <a:pt x="971" y="1"/>
                  </a:moveTo>
                  <a:cubicBezTo>
                    <a:pt x="894" y="1"/>
                    <a:pt x="815" y="67"/>
                    <a:pt x="859" y="138"/>
                  </a:cubicBezTo>
                  <a:cubicBezTo>
                    <a:pt x="1096" y="487"/>
                    <a:pt x="922" y="984"/>
                    <a:pt x="719" y="1305"/>
                  </a:cubicBezTo>
                  <a:cubicBezTo>
                    <a:pt x="509" y="1655"/>
                    <a:pt x="544" y="2060"/>
                    <a:pt x="719" y="2410"/>
                  </a:cubicBezTo>
                  <a:cubicBezTo>
                    <a:pt x="719" y="2410"/>
                    <a:pt x="684" y="2382"/>
                    <a:pt x="684" y="2354"/>
                  </a:cubicBezTo>
                  <a:cubicBezTo>
                    <a:pt x="509" y="2179"/>
                    <a:pt x="425" y="1942"/>
                    <a:pt x="369" y="1711"/>
                  </a:cubicBezTo>
                  <a:cubicBezTo>
                    <a:pt x="341" y="1633"/>
                    <a:pt x="262" y="1595"/>
                    <a:pt x="186" y="1595"/>
                  </a:cubicBezTo>
                  <a:cubicBezTo>
                    <a:pt x="91" y="1595"/>
                    <a:pt x="0" y="1654"/>
                    <a:pt x="20" y="1767"/>
                  </a:cubicBezTo>
                  <a:cubicBezTo>
                    <a:pt x="76" y="2116"/>
                    <a:pt x="159" y="2466"/>
                    <a:pt x="397" y="2760"/>
                  </a:cubicBezTo>
                  <a:cubicBezTo>
                    <a:pt x="481" y="2879"/>
                    <a:pt x="600" y="3018"/>
                    <a:pt x="775" y="3081"/>
                  </a:cubicBezTo>
                  <a:cubicBezTo>
                    <a:pt x="825" y="3098"/>
                    <a:pt x="878" y="3104"/>
                    <a:pt x="933" y="3104"/>
                  </a:cubicBezTo>
                  <a:cubicBezTo>
                    <a:pt x="1067" y="3104"/>
                    <a:pt x="1211" y="3063"/>
                    <a:pt x="1355" y="3018"/>
                  </a:cubicBezTo>
                  <a:cubicBezTo>
                    <a:pt x="1621" y="2962"/>
                    <a:pt x="1558" y="2585"/>
                    <a:pt x="1299" y="2585"/>
                  </a:cubicBezTo>
                  <a:lnTo>
                    <a:pt x="1034" y="2585"/>
                  </a:lnTo>
                  <a:cubicBezTo>
                    <a:pt x="1180" y="2557"/>
                    <a:pt x="1299" y="2382"/>
                    <a:pt x="1208" y="2179"/>
                  </a:cubicBezTo>
                  <a:cubicBezTo>
                    <a:pt x="1152" y="2005"/>
                    <a:pt x="1096" y="1830"/>
                    <a:pt x="1180" y="1655"/>
                  </a:cubicBezTo>
                  <a:cubicBezTo>
                    <a:pt x="1243" y="1445"/>
                    <a:pt x="1327" y="1242"/>
                    <a:pt x="1355" y="1040"/>
                  </a:cubicBezTo>
                  <a:cubicBezTo>
                    <a:pt x="1383" y="662"/>
                    <a:pt x="1327" y="256"/>
                    <a:pt x="1034" y="19"/>
                  </a:cubicBezTo>
                  <a:cubicBezTo>
                    <a:pt x="1015" y="6"/>
                    <a:pt x="993" y="1"/>
                    <a:pt x="97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72"/>
            <p:cNvSpPr/>
            <p:nvPr/>
          </p:nvSpPr>
          <p:spPr>
            <a:xfrm>
              <a:off x="5451881" y="3581699"/>
              <a:ext cx="200972" cy="125471"/>
            </a:xfrm>
            <a:custGeom>
              <a:rect b="b" l="l" r="r" t="t"/>
              <a:pathLst>
                <a:path extrusionOk="0" h="5514" w="8832">
                  <a:moveTo>
                    <a:pt x="6587" y="1573"/>
                  </a:moveTo>
                  <a:lnTo>
                    <a:pt x="6587" y="1573"/>
                  </a:lnTo>
                  <a:cubicBezTo>
                    <a:pt x="6531" y="1608"/>
                    <a:pt x="6496" y="1636"/>
                    <a:pt x="6440" y="1664"/>
                  </a:cubicBezTo>
                  <a:cubicBezTo>
                    <a:pt x="6424" y="1664"/>
                    <a:pt x="6407" y="1664"/>
                    <a:pt x="6391" y="1670"/>
                  </a:cubicBezTo>
                  <a:lnTo>
                    <a:pt x="6391" y="1670"/>
                  </a:lnTo>
                  <a:cubicBezTo>
                    <a:pt x="6457" y="1628"/>
                    <a:pt x="6509" y="1604"/>
                    <a:pt x="6587" y="1573"/>
                  </a:cubicBezTo>
                  <a:close/>
                  <a:moveTo>
                    <a:pt x="8070" y="0"/>
                  </a:moveTo>
                  <a:cubicBezTo>
                    <a:pt x="7839" y="35"/>
                    <a:pt x="7580" y="119"/>
                    <a:pt x="7342" y="175"/>
                  </a:cubicBezTo>
                  <a:cubicBezTo>
                    <a:pt x="6922" y="299"/>
                    <a:pt x="6401" y="489"/>
                    <a:pt x="5933" y="489"/>
                  </a:cubicBezTo>
                  <a:cubicBezTo>
                    <a:pt x="5849" y="489"/>
                    <a:pt x="5766" y="483"/>
                    <a:pt x="5685" y="469"/>
                  </a:cubicBezTo>
                  <a:cubicBezTo>
                    <a:pt x="5594" y="441"/>
                    <a:pt x="5566" y="413"/>
                    <a:pt x="5538" y="350"/>
                  </a:cubicBezTo>
                  <a:cubicBezTo>
                    <a:pt x="5420" y="385"/>
                    <a:pt x="5308" y="413"/>
                    <a:pt x="5189" y="441"/>
                  </a:cubicBezTo>
                  <a:cubicBezTo>
                    <a:pt x="5014" y="497"/>
                    <a:pt x="4839" y="671"/>
                    <a:pt x="4783" y="846"/>
                  </a:cubicBezTo>
                  <a:lnTo>
                    <a:pt x="4783" y="937"/>
                  </a:lnTo>
                  <a:cubicBezTo>
                    <a:pt x="4748" y="993"/>
                    <a:pt x="4720" y="1084"/>
                    <a:pt x="4720" y="1168"/>
                  </a:cubicBezTo>
                  <a:cubicBezTo>
                    <a:pt x="4720" y="1259"/>
                    <a:pt x="4783" y="1371"/>
                    <a:pt x="4839" y="1490"/>
                  </a:cubicBezTo>
                  <a:cubicBezTo>
                    <a:pt x="4839" y="1608"/>
                    <a:pt x="4839" y="1720"/>
                    <a:pt x="4811" y="1839"/>
                  </a:cubicBezTo>
                  <a:cubicBezTo>
                    <a:pt x="4748" y="1923"/>
                    <a:pt x="4720" y="2014"/>
                    <a:pt x="4692" y="2133"/>
                  </a:cubicBezTo>
                  <a:cubicBezTo>
                    <a:pt x="4636" y="2217"/>
                    <a:pt x="4518" y="2273"/>
                    <a:pt x="4399" y="2336"/>
                  </a:cubicBezTo>
                  <a:cubicBezTo>
                    <a:pt x="4287" y="2336"/>
                    <a:pt x="4196" y="2364"/>
                    <a:pt x="4084" y="2420"/>
                  </a:cubicBezTo>
                  <a:cubicBezTo>
                    <a:pt x="3790" y="2538"/>
                    <a:pt x="3560" y="2741"/>
                    <a:pt x="3643" y="3119"/>
                  </a:cubicBezTo>
                  <a:cubicBezTo>
                    <a:pt x="3671" y="3266"/>
                    <a:pt x="3734" y="3357"/>
                    <a:pt x="3846" y="3385"/>
                  </a:cubicBezTo>
                  <a:lnTo>
                    <a:pt x="3790" y="3385"/>
                  </a:lnTo>
                  <a:cubicBezTo>
                    <a:pt x="3740" y="3377"/>
                    <a:pt x="3692" y="3373"/>
                    <a:pt x="3645" y="3373"/>
                  </a:cubicBezTo>
                  <a:cubicBezTo>
                    <a:pt x="3318" y="3373"/>
                    <a:pt x="3079" y="3553"/>
                    <a:pt x="2797" y="3706"/>
                  </a:cubicBezTo>
                  <a:cubicBezTo>
                    <a:pt x="2714" y="3762"/>
                    <a:pt x="2595" y="3818"/>
                    <a:pt x="2511" y="3818"/>
                  </a:cubicBezTo>
                  <a:cubicBezTo>
                    <a:pt x="2476" y="3824"/>
                    <a:pt x="2443" y="3826"/>
                    <a:pt x="2412" y="3826"/>
                  </a:cubicBezTo>
                  <a:cubicBezTo>
                    <a:pt x="2286" y="3826"/>
                    <a:pt x="2182" y="3790"/>
                    <a:pt x="2042" y="3790"/>
                  </a:cubicBezTo>
                  <a:cubicBezTo>
                    <a:pt x="2026" y="3785"/>
                    <a:pt x="2008" y="3783"/>
                    <a:pt x="1991" y="3783"/>
                  </a:cubicBezTo>
                  <a:cubicBezTo>
                    <a:pt x="1912" y="3783"/>
                    <a:pt x="1828" y="3829"/>
                    <a:pt x="1777" y="3881"/>
                  </a:cubicBezTo>
                  <a:lnTo>
                    <a:pt x="1637" y="3881"/>
                  </a:lnTo>
                  <a:cubicBezTo>
                    <a:pt x="1462" y="3846"/>
                    <a:pt x="1287" y="3818"/>
                    <a:pt x="1140" y="3790"/>
                  </a:cubicBezTo>
                  <a:cubicBezTo>
                    <a:pt x="981" y="3755"/>
                    <a:pt x="810" y="3718"/>
                    <a:pt x="651" y="3718"/>
                  </a:cubicBezTo>
                  <a:cubicBezTo>
                    <a:pt x="433" y="3718"/>
                    <a:pt x="236" y="3787"/>
                    <a:pt x="119" y="4021"/>
                  </a:cubicBezTo>
                  <a:cubicBezTo>
                    <a:pt x="0" y="4259"/>
                    <a:pt x="91" y="4517"/>
                    <a:pt x="322" y="4664"/>
                  </a:cubicBezTo>
                  <a:cubicBezTo>
                    <a:pt x="378" y="4720"/>
                    <a:pt x="469" y="4755"/>
                    <a:pt x="588" y="4783"/>
                  </a:cubicBezTo>
                  <a:lnTo>
                    <a:pt x="791" y="4783"/>
                  </a:lnTo>
                  <a:cubicBezTo>
                    <a:pt x="819" y="4755"/>
                    <a:pt x="847" y="4755"/>
                    <a:pt x="847" y="4755"/>
                  </a:cubicBezTo>
                  <a:lnTo>
                    <a:pt x="902" y="4755"/>
                  </a:lnTo>
                  <a:cubicBezTo>
                    <a:pt x="965" y="4755"/>
                    <a:pt x="993" y="4783"/>
                    <a:pt x="1049" y="4783"/>
                  </a:cubicBezTo>
                  <a:cubicBezTo>
                    <a:pt x="1140" y="4811"/>
                    <a:pt x="1196" y="4839"/>
                    <a:pt x="1287" y="4867"/>
                  </a:cubicBezTo>
                  <a:cubicBezTo>
                    <a:pt x="1092" y="5131"/>
                    <a:pt x="1335" y="5513"/>
                    <a:pt x="1622" y="5513"/>
                  </a:cubicBezTo>
                  <a:cubicBezTo>
                    <a:pt x="1685" y="5513"/>
                    <a:pt x="1749" y="5495"/>
                    <a:pt x="1811" y="5454"/>
                  </a:cubicBezTo>
                  <a:cubicBezTo>
                    <a:pt x="1895" y="5391"/>
                    <a:pt x="1986" y="5307"/>
                    <a:pt x="2070" y="5244"/>
                  </a:cubicBezTo>
                  <a:cubicBezTo>
                    <a:pt x="2180" y="5284"/>
                    <a:pt x="2289" y="5310"/>
                    <a:pt x="2392" y="5310"/>
                  </a:cubicBezTo>
                  <a:cubicBezTo>
                    <a:pt x="2453" y="5310"/>
                    <a:pt x="2512" y="5300"/>
                    <a:pt x="2567" y="5279"/>
                  </a:cubicBezTo>
                  <a:cubicBezTo>
                    <a:pt x="2741" y="5217"/>
                    <a:pt x="2860" y="5070"/>
                    <a:pt x="2860" y="4895"/>
                  </a:cubicBezTo>
                  <a:lnTo>
                    <a:pt x="2860" y="4811"/>
                  </a:lnTo>
                  <a:cubicBezTo>
                    <a:pt x="3000" y="4783"/>
                    <a:pt x="3119" y="4755"/>
                    <a:pt x="3266" y="4720"/>
                  </a:cubicBezTo>
                  <a:cubicBezTo>
                    <a:pt x="3616" y="4664"/>
                    <a:pt x="3993" y="4580"/>
                    <a:pt x="4371" y="4517"/>
                  </a:cubicBezTo>
                  <a:cubicBezTo>
                    <a:pt x="4434" y="4489"/>
                    <a:pt x="4490" y="4489"/>
                    <a:pt x="4546" y="4461"/>
                  </a:cubicBezTo>
                  <a:lnTo>
                    <a:pt x="4546" y="4461"/>
                  </a:lnTo>
                  <a:cubicBezTo>
                    <a:pt x="4462" y="4517"/>
                    <a:pt x="4371" y="4580"/>
                    <a:pt x="4287" y="4664"/>
                  </a:cubicBezTo>
                  <a:cubicBezTo>
                    <a:pt x="4140" y="4839"/>
                    <a:pt x="4140" y="5161"/>
                    <a:pt x="4371" y="5279"/>
                  </a:cubicBezTo>
                  <a:cubicBezTo>
                    <a:pt x="4575" y="5368"/>
                    <a:pt x="4801" y="5406"/>
                    <a:pt x="5030" y="5406"/>
                  </a:cubicBezTo>
                  <a:cubicBezTo>
                    <a:pt x="5325" y="5406"/>
                    <a:pt x="5624" y="5343"/>
                    <a:pt x="5888" y="5244"/>
                  </a:cubicBezTo>
                  <a:cubicBezTo>
                    <a:pt x="6063" y="5161"/>
                    <a:pt x="6182" y="5042"/>
                    <a:pt x="6147" y="4839"/>
                  </a:cubicBezTo>
                  <a:cubicBezTo>
                    <a:pt x="6147" y="4783"/>
                    <a:pt x="6091" y="4720"/>
                    <a:pt x="6063" y="4664"/>
                  </a:cubicBezTo>
                  <a:cubicBezTo>
                    <a:pt x="6468" y="4517"/>
                    <a:pt x="6909" y="4370"/>
                    <a:pt x="7168" y="4021"/>
                  </a:cubicBezTo>
                  <a:cubicBezTo>
                    <a:pt x="7259" y="3909"/>
                    <a:pt x="7259" y="3734"/>
                    <a:pt x="7168" y="3615"/>
                  </a:cubicBezTo>
                  <a:cubicBezTo>
                    <a:pt x="7370" y="3615"/>
                    <a:pt x="7545" y="3587"/>
                    <a:pt x="7720" y="3531"/>
                  </a:cubicBezTo>
                  <a:cubicBezTo>
                    <a:pt x="8042" y="3440"/>
                    <a:pt x="8391" y="3294"/>
                    <a:pt x="8685" y="3091"/>
                  </a:cubicBezTo>
                  <a:cubicBezTo>
                    <a:pt x="8741" y="2832"/>
                    <a:pt x="8769" y="2594"/>
                    <a:pt x="8804" y="2336"/>
                  </a:cubicBezTo>
                  <a:cubicBezTo>
                    <a:pt x="8709" y="2277"/>
                    <a:pt x="8627" y="2256"/>
                    <a:pt x="8540" y="2256"/>
                  </a:cubicBezTo>
                  <a:cubicBezTo>
                    <a:pt x="8493" y="2256"/>
                    <a:pt x="8444" y="2263"/>
                    <a:pt x="8391" y="2273"/>
                  </a:cubicBezTo>
                  <a:cubicBezTo>
                    <a:pt x="8538" y="2217"/>
                    <a:pt x="8685" y="2133"/>
                    <a:pt x="8804" y="2014"/>
                  </a:cubicBezTo>
                  <a:cubicBezTo>
                    <a:pt x="8804" y="2014"/>
                    <a:pt x="8804" y="1986"/>
                    <a:pt x="8832" y="1986"/>
                  </a:cubicBezTo>
                  <a:lnTo>
                    <a:pt x="8832" y="1546"/>
                  </a:lnTo>
                  <a:cubicBezTo>
                    <a:pt x="8769" y="1462"/>
                    <a:pt x="8657" y="1371"/>
                    <a:pt x="8538" y="1371"/>
                  </a:cubicBezTo>
                  <a:lnTo>
                    <a:pt x="8482" y="1371"/>
                  </a:lnTo>
                  <a:cubicBezTo>
                    <a:pt x="8482" y="1371"/>
                    <a:pt x="8510" y="1371"/>
                    <a:pt x="8538" y="1343"/>
                  </a:cubicBezTo>
                  <a:cubicBezTo>
                    <a:pt x="8629" y="1287"/>
                    <a:pt x="8741" y="1224"/>
                    <a:pt x="8832" y="1168"/>
                  </a:cubicBezTo>
                  <a:cubicBezTo>
                    <a:pt x="8832" y="1049"/>
                    <a:pt x="8832" y="965"/>
                    <a:pt x="8804" y="846"/>
                  </a:cubicBezTo>
                  <a:cubicBezTo>
                    <a:pt x="8804" y="588"/>
                    <a:pt x="8741" y="322"/>
                    <a:pt x="8657" y="91"/>
                  </a:cubicBezTo>
                  <a:cubicBezTo>
                    <a:pt x="8454" y="35"/>
                    <a:pt x="8244" y="0"/>
                    <a:pt x="807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72"/>
            <p:cNvSpPr/>
            <p:nvPr/>
          </p:nvSpPr>
          <p:spPr>
            <a:xfrm>
              <a:off x="5327298" y="3711653"/>
              <a:ext cx="245322" cy="94957"/>
            </a:xfrm>
            <a:custGeom>
              <a:rect b="b" l="l" r="r" t="t"/>
              <a:pathLst>
                <a:path extrusionOk="0" h="4173" w="10781">
                  <a:moveTo>
                    <a:pt x="5780" y="0"/>
                  </a:moveTo>
                  <a:cubicBezTo>
                    <a:pt x="5745" y="0"/>
                    <a:pt x="5710" y="9"/>
                    <a:pt x="5678" y="30"/>
                  </a:cubicBezTo>
                  <a:cubicBezTo>
                    <a:pt x="5154" y="324"/>
                    <a:pt x="4720" y="729"/>
                    <a:pt x="4196" y="1023"/>
                  </a:cubicBezTo>
                  <a:cubicBezTo>
                    <a:pt x="3965" y="1170"/>
                    <a:pt x="3755" y="1344"/>
                    <a:pt x="3525" y="1456"/>
                  </a:cubicBezTo>
                  <a:cubicBezTo>
                    <a:pt x="3406" y="1519"/>
                    <a:pt x="3266" y="1575"/>
                    <a:pt x="3147" y="1631"/>
                  </a:cubicBezTo>
                  <a:cubicBezTo>
                    <a:pt x="3028" y="1694"/>
                    <a:pt x="2916" y="1778"/>
                    <a:pt x="2825" y="1869"/>
                  </a:cubicBezTo>
                  <a:cubicBezTo>
                    <a:pt x="2706" y="1925"/>
                    <a:pt x="2595" y="1953"/>
                    <a:pt x="2476" y="1981"/>
                  </a:cubicBezTo>
                  <a:cubicBezTo>
                    <a:pt x="2357" y="2044"/>
                    <a:pt x="2245" y="2128"/>
                    <a:pt x="2126" y="2219"/>
                  </a:cubicBezTo>
                  <a:cubicBezTo>
                    <a:pt x="2007" y="2274"/>
                    <a:pt x="1895" y="2330"/>
                    <a:pt x="1777" y="2393"/>
                  </a:cubicBezTo>
                  <a:cubicBezTo>
                    <a:pt x="1658" y="2477"/>
                    <a:pt x="1574" y="2596"/>
                    <a:pt x="1455" y="2680"/>
                  </a:cubicBezTo>
                  <a:cubicBezTo>
                    <a:pt x="1252" y="2890"/>
                    <a:pt x="1021" y="3030"/>
                    <a:pt x="847" y="3239"/>
                  </a:cubicBezTo>
                  <a:cubicBezTo>
                    <a:pt x="644" y="3470"/>
                    <a:pt x="469" y="3792"/>
                    <a:pt x="175" y="3848"/>
                  </a:cubicBezTo>
                  <a:cubicBezTo>
                    <a:pt x="0" y="3904"/>
                    <a:pt x="28" y="4169"/>
                    <a:pt x="203" y="4169"/>
                  </a:cubicBezTo>
                  <a:lnTo>
                    <a:pt x="294" y="4169"/>
                  </a:lnTo>
                  <a:cubicBezTo>
                    <a:pt x="469" y="4051"/>
                    <a:pt x="644" y="3939"/>
                    <a:pt x="847" y="3939"/>
                  </a:cubicBezTo>
                  <a:cubicBezTo>
                    <a:pt x="847" y="3927"/>
                    <a:pt x="850" y="3923"/>
                    <a:pt x="854" y="3923"/>
                  </a:cubicBezTo>
                  <a:cubicBezTo>
                    <a:pt x="862" y="3923"/>
                    <a:pt x="874" y="3939"/>
                    <a:pt x="874" y="3939"/>
                  </a:cubicBezTo>
                  <a:cubicBezTo>
                    <a:pt x="1021" y="3792"/>
                    <a:pt x="1196" y="3645"/>
                    <a:pt x="1343" y="3498"/>
                  </a:cubicBezTo>
                  <a:cubicBezTo>
                    <a:pt x="1427" y="3414"/>
                    <a:pt x="1483" y="3323"/>
                    <a:pt x="1574" y="3267"/>
                  </a:cubicBezTo>
                  <a:cubicBezTo>
                    <a:pt x="1749" y="3065"/>
                    <a:pt x="1979" y="2855"/>
                    <a:pt x="2182" y="2680"/>
                  </a:cubicBezTo>
                  <a:cubicBezTo>
                    <a:pt x="2227" y="2660"/>
                    <a:pt x="2282" y="2640"/>
                    <a:pt x="2332" y="2640"/>
                  </a:cubicBezTo>
                  <a:cubicBezTo>
                    <a:pt x="2353" y="2640"/>
                    <a:pt x="2373" y="2644"/>
                    <a:pt x="2392" y="2652"/>
                  </a:cubicBezTo>
                  <a:lnTo>
                    <a:pt x="2420" y="2652"/>
                  </a:lnTo>
                  <a:cubicBezTo>
                    <a:pt x="2504" y="2596"/>
                    <a:pt x="2567" y="2505"/>
                    <a:pt x="2651" y="2421"/>
                  </a:cubicBezTo>
                  <a:cubicBezTo>
                    <a:pt x="2706" y="2393"/>
                    <a:pt x="2769" y="2365"/>
                    <a:pt x="2797" y="2365"/>
                  </a:cubicBezTo>
                  <a:lnTo>
                    <a:pt x="2797" y="2365"/>
                  </a:lnTo>
                  <a:cubicBezTo>
                    <a:pt x="2769" y="2365"/>
                    <a:pt x="2769" y="2393"/>
                    <a:pt x="2741" y="2421"/>
                  </a:cubicBezTo>
                  <a:cubicBezTo>
                    <a:pt x="2623" y="2540"/>
                    <a:pt x="2623" y="2652"/>
                    <a:pt x="2679" y="2771"/>
                  </a:cubicBezTo>
                  <a:cubicBezTo>
                    <a:pt x="2741" y="2771"/>
                    <a:pt x="2797" y="2799"/>
                    <a:pt x="2825" y="2855"/>
                  </a:cubicBezTo>
                  <a:cubicBezTo>
                    <a:pt x="2857" y="2875"/>
                    <a:pt x="2909" y="2892"/>
                    <a:pt x="2965" y="2892"/>
                  </a:cubicBezTo>
                  <a:cubicBezTo>
                    <a:pt x="3007" y="2892"/>
                    <a:pt x="3052" y="2882"/>
                    <a:pt x="3091" y="2855"/>
                  </a:cubicBezTo>
                  <a:lnTo>
                    <a:pt x="3846" y="2855"/>
                  </a:lnTo>
                  <a:cubicBezTo>
                    <a:pt x="4049" y="2799"/>
                    <a:pt x="4252" y="2743"/>
                    <a:pt x="4490" y="2715"/>
                  </a:cubicBezTo>
                  <a:cubicBezTo>
                    <a:pt x="4748" y="2715"/>
                    <a:pt x="5014" y="2743"/>
                    <a:pt x="5245" y="2855"/>
                  </a:cubicBezTo>
                  <a:cubicBezTo>
                    <a:pt x="5392" y="2890"/>
                    <a:pt x="5538" y="2890"/>
                    <a:pt x="5678" y="2890"/>
                  </a:cubicBezTo>
                  <a:cubicBezTo>
                    <a:pt x="5891" y="2733"/>
                    <a:pt x="6156" y="2667"/>
                    <a:pt x="6420" y="2667"/>
                  </a:cubicBezTo>
                  <a:cubicBezTo>
                    <a:pt x="6555" y="2667"/>
                    <a:pt x="6690" y="2684"/>
                    <a:pt x="6818" y="2715"/>
                  </a:cubicBezTo>
                  <a:cubicBezTo>
                    <a:pt x="7077" y="2771"/>
                    <a:pt x="7252" y="2946"/>
                    <a:pt x="7461" y="3065"/>
                  </a:cubicBezTo>
                  <a:cubicBezTo>
                    <a:pt x="7664" y="3204"/>
                    <a:pt x="7923" y="3323"/>
                    <a:pt x="8126" y="3470"/>
                  </a:cubicBezTo>
                  <a:cubicBezTo>
                    <a:pt x="8161" y="3470"/>
                    <a:pt x="8189" y="3470"/>
                    <a:pt x="8216" y="3498"/>
                  </a:cubicBezTo>
                  <a:cubicBezTo>
                    <a:pt x="8363" y="3498"/>
                    <a:pt x="8510" y="3554"/>
                    <a:pt x="8622" y="3617"/>
                  </a:cubicBezTo>
                  <a:cubicBezTo>
                    <a:pt x="8797" y="3645"/>
                    <a:pt x="8972" y="3701"/>
                    <a:pt x="9118" y="3820"/>
                  </a:cubicBezTo>
                  <a:cubicBezTo>
                    <a:pt x="9495" y="4008"/>
                    <a:pt x="9902" y="4172"/>
                    <a:pt x="10333" y="4172"/>
                  </a:cubicBezTo>
                  <a:cubicBezTo>
                    <a:pt x="10367" y="4172"/>
                    <a:pt x="10400" y="4171"/>
                    <a:pt x="10433" y="4169"/>
                  </a:cubicBezTo>
                  <a:cubicBezTo>
                    <a:pt x="10740" y="4142"/>
                    <a:pt x="10781" y="3644"/>
                    <a:pt x="10460" y="3644"/>
                  </a:cubicBezTo>
                  <a:cubicBezTo>
                    <a:pt x="10451" y="3644"/>
                    <a:pt x="10442" y="3644"/>
                    <a:pt x="10433" y="3645"/>
                  </a:cubicBezTo>
                  <a:cubicBezTo>
                    <a:pt x="10379" y="3651"/>
                    <a:pt x="10324" y="3654"/>
                    <a:pt x="10270" y="3654"/>
                  </a:cubicBezTo>
                  <a:cubicBezTo>
                    <a:pt x="9806" y="3654"/>
                    <a:pt x="9363" y="3452"/>
                    <a:pt x="8944" y="3295"/>
                  </a:cubicBezTo>
                  <a:cubicBezTo>
                    <a:pt x="8447" y="3065"/>
                    <a:pt x="8014" y="2771"/>
                    <a:pt x="7545" y="2505"/>
                  </a:cubicBezTo>
                  <a:cubicBezTo>
                    <a:pt x="7520" y="2494"/>
                    <a:pt x="7497" y="2488"/>
                    <a:pt x="7476" y="2488"/>
                  </a:cubicBezTo>
                  <a:cubicBezTo>
                    <a:pt x="7395" y="2488"/>
                    <a:pt x="7342" y="2564"/>
                    <a:pt x="7342" y="2652"/>
                  </a:cubicBezTo>
                  <a:cubicBezTo>
                    <a:pt x="6874" y="2505"/>
                    <a:pt x="6412" y="2365"/>
                    <a:pt x="5916" y="2302"/>
                  </a:cubicBezTo>
                  <a:cubicBezTo>
                    <a:pt x="5640" y="2274"/>
                    <a:pt x="5362" y="2267"/>
                    <a:pt x="5084" y="2267"/>
                  </a:cubicBezTo>
                  <a:cubicBezTo>
                    <a:pt x="4806" y="2267"/>
                    <a:pt x="4528" y="2274"/>
                    <a:pt x="4252" y="2274"/>
                  </a:cubicBezTo>
                  <a:lnTo>
                    <a:pt x="3965" y="2274"/>
                  </a:lnTo>
                  <a:lnTo>
                    <a:pt x="3965" y="2247"/>
                  </a:lnTo>
                  <a:cubicBezTo>
                    <a:pt x="4455" y="2191"/>
                    <a:pt x="4951" y="2156"/>
                    <a:pt x="5420" y="2100"/>
                  </a:cubicBezTo>
                  <a:cubicBezTo>
                    <a:pt x="5769" y="2044"/>
                    <a:pt x="6091" y="1981"/>
                    <a:pt x="6440" y="1925"/>
                  </a:cubicBezTo>
                  <a:cubicBezTo>
                    <a:pt x="6790" y="1841"/>
                    <a:pt x="7140" y="1750"/>
                    <a:pt x="7489" y="1631"/>
                  </a:cubicBezTo>
                  <a:cubicBezTo>
                    <a:pt x="7692" y="1547"/>
                    <a:pt x="7692" y="1198"/>
                    <a:pt x="7426" y="1198"/>
                  </a:cubicBezTo>
                  <a:cubicBezTo>
                    <a:pt x="6699" y="1226"/>
                    <a:pt x="6000" y="1547"/>
                    <a:pt x="5329" y="1666"/>
                  </a:cubicBezTo>
                  <a:cubicBezTo>
                    <a:pt x="5126" y="1722"/>
                    <a:pt x="4923" y="1750"/>
                    <a:pt x="4720" y="1778"/>
                  </a:cubicBezTo>
                  <a:cubicBezTo>
                    <a:pt x="4895" y="1694"/>
                    <a:pt x="5042" y="1603"/>
                    <a:pt x="5217" y="1547"/>
                  </a:cubicBezTo>
                  <a:cubicBezTo>
                    <a:pt x="5429" y="1464"/>
                    <a:pt x="5375" y="1162"/>
                    <a:pt x="5181" y="1162"/>
                  </a:cubicBezTo>
                  <a:cubicBezTo>
                    <a:pt x="5164" y="1162"/>
                    <a:pt x="5145" y="1165"/>
                    <a:pt x="5126" y="1170"/>
                  </a:cubicBezTo>
                  <a:cubicBezTo>
                    <a:pt x="4692" y="1317"/>
                    <a:pt x="4280" y="1519"/>
                    <a:pt x="3874" y="1750"/>
                  </a:cubicBezTo>
                  <a:cubicBezTo>
                    <a:pt x="3671" y="1841"/>
                    <a:pt x="3469" y="1953"/>
                    <a:pt x="3266" y="2044"/>
                  </a:cubicBezTo>
                  <a:cubicBezTo>
                    <a:pt x="3406" y="1953"/>
                    <a:pt x="3525" y="1841"/>
                    <a:pt x="3671" y="1750"/>
                  </a:cubicBezTo>
                  <a:cubicBezTo>
                    <a:pt x="3930" y="1575"/>
                    <a:pt x="4168" y="1428"/>
                    <a:pt x="4455" y="1317"/>
                  </a:cubicBezTo>
                  <a:cubicBezTo>
                    <a:pt x="4748" y="1198"/>
                    <a:pt x="4979" y="1023"/>
                    <a:pt x="5273" y="848"/>
                  </a:cubicBezTo>
                  <a:lnTo>
                    <a:pt x="5301" y="820"/>
                  </a:lnTo>
                  <a:lnTo>
                    <a:pt x="5329" y="820"/>
                  </a:lnTo>
                  <a:cubicBezTo>
                    <a:pt x="5364" y="820"/>
                    <a:pt x="5364" y="820"/>
                    <a:pt x="5364" y="792"/>
                  </a:cubicBezTo>
                  <a:cubicBezTo>
                    <a:pt x="5594" y="645"/>
                    <a:pt x="5825" y="526"/>
                    <a:pt x="6000" y="324"/>
                  </a:cubicBezTo>
                  <a:cubicBezTo>
                    <a:pt x="6097" y="181"/>
                    <a:pt x="5937" y="0"/>
                    <a:pt x="578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72"/>
            <p:cNvSpPr/>
            <p:nvPr/>
          </p:nvSpPr>
          <p:spPr>
            <a:xfrm>
              <a:off x="5380909" y="3415224"/>
              <a:ext cx="188411" cy="158124"/>
            </a:xfrm>
            <a:custGeom>
              <a:rect b="b" l="l" r="r" t="t"/>
              <a:pathLst>
                <a:path extrusionOk="0" h="6949" w="8280">
                  <a:moveTo>
                    <a:pt x="4047" y="1"/>
                  </a:moveTo>
                  <a:cubicBezTo>
                    <a:pt x="3931" y="1"/>
                    <a:pt x="3849" y="78"/>
                    <a:pt x="3763" y="184"/>
                  </a:cubicBezTo>
                  <a:cubicBezTo>
                    <a:pt x="3730" y="174"/>
                    <a:pt x="3697" y="170"/>
                    <a:pt x="3666" y="170"/>
                  </a:cubicBezTo>
                  <a:cubicBezTo>
                    <a:pt x="3584" y="170"/>
                    <a:pt x="3507" y="199"/>
                    <a:pt x="3441" y="240"/>
                  </a:cubicBezTo>
                  <a:lnTo>
                    <a:pt x="3441" y="268"/>
                  </a:lnTo>
                  <a:cubicBezTo>
                    <a:pt x="3413" y="471"/>
                    <a:pt x="3441" y="673"/>
                    <a:pt x="3441" y="883"/>
                  </a:cubicBezTo>
                  <a:cubicBezTo>
                    <a:pt x="3413" y="995"/>
                    <a:pt x="3385" y="1142"/>
                    <a:pt x="3357" y="1261"/>
                  </a:cubicBezTo>
                  <a:cubicBezTo>
                    <a:pt x="3322" y="1317"/>
                    <a:pt x="3322" y="1408"/>
                    <a:pt x="3294" y="1464"/>
                  </a:cubicBezTo>
                  <a:lnTo>
                    <a:pt x="3266" y="1464"/>
                  </a:lnTo>
                  <a:cubicBezTo>
                    <a:pt x="3266" y="1492"/>
                    <a:pt x="3266" y="1520"/>
                    <a:pt x="3238" y="1548"/>
                  </a:cubicBezTo>
                  <a:lnTo>
                    <a:pt x="3238" y="1582"/>
                  </a:lnTo>
                  <a:cubicBezTo>
                    <a:pt x="3182" y="1638"/>
                    <a:pt x="3119" y="1666"/>
                    <a:pt x="3064" y="1666"/>
                  </a:cubicBezTo>
                  <a:cubicBezTo>
                    <a:pt x="2973" y="1813"/>
                    <a:pt x="2917" y="1960"/>
                    <a:pt x="2833" y="2072"/>
                  </a:cubicBezTo>
                  <a:cubicBezTo>
                    <a:pt x="2833" y="2107"/>
                    <a:pt x="2833" y="2107"/>
                    <a:pt x="2798" y="2135"/>
                  </a:cubicBezTo>
                  <a:cubicBezTo>
                    <a:pt x="2833" y="2394"/>
                    <a:pt x="2623" y="2687"/>
                    <a:pt x="2483" y="2918"/>
                  </a:cubicBezTo>
                  <a:cubicBezTo>
                    <a:pt x="2336" y="3093"/>
                    <a:pt x="2015" y="3359"/>
                    <a:pt x="2015" y="3589"/>
                  </a:cubicBezTo>
                  <a:cubicBezTo>
                    <a:pt x="2015" y="3617"/>
                    <a:pt x="2015" y="3617"/>
                    <a:pt x="1987" y="3617"/>
                  </a:cubicBezTo>
                  <a:cubicBezTo>
                    <a:pt x="1959" y="3764"/>
                    <a:pt x="1959" y="3883"/>
                    <a:pt x="1896" y="4030"/>
                  </a:cubicBezTo>
                  <a:cubicBezTo>
                    <a:pt x="1868" y="4114"/>
                    <a:pt x="1812" y="4205"/>
                    <a:pt x="1784" y="4316"/>
                  </a:cubicBezTo>
                  <a:cubicBezTo>
                    <a:pt x="1749" y="4463"/>
                    <a:pt x="1693" y="4554"/>
                    <a:pt x="1637" y="4666"/>
                  </a:cubicBezTo>
                  <a:cubicBezTo>
                    <a:pt x="1546" y="4841"/>
                    <a:pt x="1462" y="5044"/>
                    <a:pt x="1315" y="5191"/>
                  </a:cubicBezTo>
                  <a:cubicBezTo>
                    <a:pt x="1287" y="5191"/>
                    <a:pt x="1225" y="5191"/>
                    <a:pt x="1169" y="5253"/>
                  </a:cubicBezTo>
                  <a:lnTo>
                    <a:pt x="1169" y="5281"/>
                  </a:lnTo>
                  <a:cubicBezTo>
                    <a:pt x="1141" y="5253"/>
                    <a:pt x="1141" y="5253"/>
                    <a:pt x="1113" y="5253"/>
                  </a:cubicBezTo>
                  <a:lnTo>
                    <a:pt x="1113" y="5309"/>
                  </a:lnTo>
                  <a:cubicBezTo>
                    <a:pt x="1085" y="5309"/>
                    <a:pt x="1085" y="5337"/>
                    <a:pt x="1085" y="5365"/>
                  </a:cubicBezTo>
                  <a:cubicBezTo>
                    <a:pt x="1022" y="5603"/>
                    <a:pt x="847" y="5834"/>
                    <a:pt x="672" y="6009"/>
                  </a:cubicBezTo>
                  <a:lnTo>
                    <a:pt x="644" y="6037"/>
                  </a:lnTo>
                  <a:cubicBezTo>
                    <a:pt x="630" y="6051"/>
                    <a:pt x="609" y="6058"/>
                    <a:pt x="587" y="6058"/>
                  </a:cubicBezTo>
                  <a:cubicBezTo>
                    <a:pt x="566" y="6058"/>
                    <a:pt x="543" y="6051"/>
                    <a:pt x="525" y="6037"/>
                  </a:cubicBezTo>
                  <a:cubicBezTo>
                    <a:pt x="525" y="6093"/>
                    <a:pt x="497" y="6093"/>
                    <a:pt x="441" y="6128"/>
                  </a:cubicBezTo>
                  <a:cubicBezTo>
                    <a:pt x="385" y="6211"/>
                    <a:pt x="323" y="6267"/>
                    <a:pt x="239" y="6330"/>
                  </a:cubicBezTo>
                  <a:cubicBezTo>
                    <a:pt x="120" y="6442"/>
                    <a:pt x="1" y="6561"/>
                    <a:pt x="1" y="6736"/>
                  </a:cubicBezTo>
                  <a:cubicBezTo>
                    <a:pt x="25" y="6855"/>
                    <a:pt x="127" y="6949"/>
                    <a:pt x="226" y="6949"/>
                  </a:cubicBezTo>
                  <a:cubicBezTo>
                    <a:pt x="271" y="6949"/>
                    <a:pt x="315" y="6929"/>
                    <a:pt x="350" y="6883"/>
                  </a:cubicBezTo>
                  <a:cubicBezTo>
                    <a:pt x="413" y="6855"/>
                    <a:pt x="441" y="6792"/>
                    <a:pt x="469" y="6764"/>
                  </a:cubicBezTo>
                  <a:cubicBezTo>
                    <a:pt x="525" y="6708"/>
                    <a:pt x="616" y="6680"/>
                    <a:pt x="672" y="6617"/>
                  </a:cubicBezTo>
                  <a:cubicBezTo>
                    <a:pt x="735" y="6589"/>
                    <a:pt x="791" y="6505"/>
                    <a:pt x="819" y="6477"/>
                  </a:cubicBezTo>
                  <a:cubicBezTo>
                    <a:pt x="875" y="6414"/>
                    <a:pt x="966" y="6386"/>
                    <a:pt x="994" y="6330"/>
                  </a:cubicBezTo>
                  <a:cubicBezTo>
                    <a:pt x="1197" y="6155"/>
                    <a:pt x="1225" y="5918"/>
                    <a:pt x="1343" y="5715"/>
                  </a:cubicBezTo>
                  <a:cubicBezTo>
                    <a:pt x="1399" y="5659"/>
                    <a:pt x="1462" y="5568"/>
                    <a:pt x="1518" y="5512"/>
                  </a:cubicBezTo>
                  <a:cubicBezTo>
                    <a:pt x="1574" y="5428"/>
                    <a:pt x="1609" y="5337"/>
                    <a:pt x="1665" y="5253"/>
                  </a:cubicBezTo>
                  <a:cubicBezTo>
                    <a:pt x="1749" y="5135"/>
                    <a:pt x="1812" y="5079"/>
                    <a:pt x="1868" y="4960"/>
                  </a:cubicBezTo>
                  <a:cubicBezTo>
                    <a:pt x="1924" y="4841"/>
                    <a:pt x="1959" y="4729"/>
                    <a:pt x="2015" y="4638"/>
                  </a:cubicBezTo>
                  <a:cubicBezTo>
                    <a:pt x="2099" y="4554"/>
                    <a:pt x="2217" y="4519"/>
                    <a:pt x="2308" y="4435"/>
                  </a:cubicBezTo>
                  <a:cubicBezTo>
                    <a:pt x="2448" y="4289"/>
                    <a:pt x="2539" y="4058"/>
                    <a:pt x="2623" y="3883"/>
                  </a:cubicBezTo>
                  <a:cubicBezTo>
                    <a:pt x="2742" y="3708"/>
                    <a:pt x="2917" y="3561"/>
                    <a:pt x="3036" y="3387"/>
                  </a:cubicBezTo>
                  <a:cubicBezTo>
                    <a:pt x="3182" y="3156"/>
                    <a:pt x="3294" y="2946"/>
                    <a:pt x="3413" y="2715"/>
                  </a:cubicBezTo>
                  <a:cubicBezTo>
                    <a:pt x="3469" y="2631"/>
                    <a:pt x="3532" y="2512"/>
                    <a:pt x="3588" y="2394"/>
                  </a:cubicBezTo>
                  <a:cubicBezTo>
                    <a:pt x="3819" y="2282"/>
                    <a:pt x="3882" y="2044"/>
                    <a:pt x="3966" y="1813"/>
                  </a:cubicBezTo>
                  <a:cubicBezTo>
                    <a:pt x="4021" y="1757"/>
                    <a:pt x="4056" y="1666"/>
                    <a:pt x="4112" y="1610"/>
                  </a:cubicBezTo>
                  <a:cubicBezTo>
                    <a:pt x="4112" y="1582"/>
                    <a:pt x="4140" y="1548"/>
                    <a:pt x="4140" y="1520"/>
                  </a:cubicBezTo>
                  <a:cubicBezTo>
                    <a:pt x="4371" y="1464"/>
                    <a:pt x="4490" y="1233"/>
                    <a:pt x="4546" y="995"/>
                  </a:cubicBezTo>
                  <a:cubicBezTo>
                    <a:pt x="4609" y="995"/>
                    <a:pt x="4665" y="995"/>
                    <a:pt x="4721" y="967"/>
                  </a:cubicBezTo>
                  <a:cubicBezTo>
                    <a:pt x="4721" y="995"/>
                    <a:pt x="4756" y="1058"/>
                    <a:pt x="4756" y="1086"/>
                  </a:cubicBezTo>
                  <a:cubicBezTo>
                    <a:pt x="4784" y="1261"/>
                    <a:pt x="4868" y="1408"/>
                    <a:pt x="5014" y="1492"/>
                  </a:cubicBezTo>
                  <a:cubicBezTo>
                    <a:pt x="5080" y="1532"/>
                    <a:pt x="5157" y="1562"/>
                    <a:pt x="5229" y="1562"/>
                  </a:cubicBezTo>
                  <a:cubicBezTo>
                    <a:pt x="5256" y="1562"/>
                    <a:pt x="5283" y="1557"/>
                    <a:pt x="5308" y="1548"/>
                  </a:cubicBezTo>
                  <a:cubicBezTo>
                    <a:pt x="5421" y="1639"/>
                    <a:pt x="5550" y="1676"/>
                    <a:pt x="5667" y="1676"/>
                  </a:cubicBezTo>
                  <a:cubicBezTo>
                    <a:pt x="5703" y="1676"/>
                    <a:pt x="5737" y="1673"/>
                    <a:pt x="5770" y="1666"/>
                  </a:cubicBezTo>
                  <a:cubicBezTo>
                    <a:pt x="5770" y="1666"/>
                    <a:pt x="5770" y="1694"/>
                    <a:pt x="5805" y="1694"/>
                  </a:cubicBezTo>
                  <a:cubicBezTo>
                    <a:pt x="5805" y="1869"/>
                    <a:pt x="5860" y="2016"/>
                    <a:pt x="6007" y="2107"/>
                  </a:cubicBezTo>
                  <a:cubicBezTo>
                    <a:pt x="6007" y="2135"/>
                    <a:pt x="5979" y="2191"/>
                    <a:pt x="5979" y="2247"/>
                  </a:cubicBezTo>
                  <a:cubicBezTo>
                    <a:pt x="5916" y="2247"/>
                    <a:pt x="5833" y="2310"/>
                    <a:pt x="5770" y="2338"/>
                  </a:cubicBezTo>
                  <a:cubicBezTo>
                    <a:pt x="5770" y="2366"/>
                    <a:pt x="5742" y="2366"/>
                    <a:pt x="5742" y="2394"/>
                  </a:cubicBezTo>
                  <a:cubicBezTo>
                    <a:pt x="5630" y="2457"/>
                    <a:pt x="5539" y="2568"/>
                    <a:pt x="5511" y="2743"/>
                  </a:cubicBezTo>
                  <a:cubicBezTo>
                    <a:pt x="5511" y="2834"/>
                    <a:pt x="5483" y="2918"/>
                    <a:pt x="5483" y="3009"/>
                  </a:cubicBezTo>
                  <a:lnTo>
                    <a:pt x="5455" y="3037"/>
                  </a:lnTo>
                  <a:cubicBezTo>
                    <a:pt x="5133" y="3093"/>
                    <a:pt x="4812" y="3387"/>
                    <a:pt x="4868" y="3708"/>
                  </a:cubicBezTo>
                  <a:cubicBezTo>
                    <a:pt x="4840" y="3764"/>
                    <a:pt x="4840" y="3820"/>
                    <a:pt x="4840" y="3883"/>
                  </a:cubicBezTo>
                  <a:cubicBezTo>
                    <a:pt x="4693" y="3883"/>
                    <a:pt x="4581" y="3967"/>
                    <a:pt x="4490" y="4086"/>
                  </a:cubicBezTo>
                  <a:cubicBezTo>
                    <a:pt x="4434" y="4142"/>
                    <a:pt x="4371" y="4233"/>
                    <a:pt x="4343" y="4316"/>
                  </a:cubicBezTo>
                  <a:lnTo>
                    <a:pt x="4343" y="4379"/>
                  </a:lnTo>
                  <a:cubicBezTo>
                    <a:pt x="4231" y="4435"/>
                    <a:pt x="4168" y="4519"/>
                    <a:pt x="4112" y="4610"/>
                  </a:cubicBezTo>
                  <a:cubicBezTo>
                    <a:pt x="4021" y="4610"/>
                    <a:pt x="3910" y="4666"/>
                    <a:pt x="3819" y="4785"/>
                  </a:cubicBezTo>
                  <a:cubicBezTo>
                    <a:pt x="3763" y="4869"/>
                    <a:pt x="3707" y="4960"/>
                    <a:pt x="3644" y="5044"/>
                  </a:cubicBezTo>
                  <a:cubicBezTo>
                    <a:pt x="3588" y="5079"/>
                    <a:pt x="3532" y="5107"/>
                    <a:pt x="3469" y="5163"/>
                  </a:cubicBezTo>
                  <a:cubicBezTo>
                    <a:pt x="3413" y="5219"/>
                    <a:pt x="3385" y="5309"/>
                    <a:pt x="3322" y="5365"/>
                  </a:cubicBezTo>
                  <a:cubicBezTo>
                    <a:pt x="3266" y="5456"/>
                    <a:pt x="3119" y="5484"/>
                    <a:pt x="3036" y="5540"/>
                  </a:cubicBezTo>
                  <a:cubicBezTo>
                    <a:pt x="2945" y="5603"/>
                    <a:pt x="2889" y="5687"/>
                    <a:pt x="2798" y="5778"/>
                  </a:cubicBezTo>
                  <a:cubicBezTo>
                    <a:pt x="2714" y="5834"/>
                    <a:pt x="2595" y="5862"/>
                    <a:pt x="2511" y="5918"/>
                  </a:cubicBezTo>
                  <a:cubicBezTo>
                    <a:pt x="2273" y="6065"/>
                    <a:pt x="2217" y="6330"/>
                    <a:pt x="1987" y="6477"/>
                  </a:cubicBezTo>
                  <a:cubicBezTo>
                    <a:pt x="1786" y="6624"/>
                    <a:pt x="1904" y="6916"/>
                    <a:pt x="2101" y="6916"/>
                  </a:cubicBezTo>
                  <a:cubicBezTo>
                    <a:pt x="2137" y="6916"/>
                    <a:pt x="2177" y="6906"/>
                    <a:pt x="2217" y="6883"/>
                  </a:cubicBezTo>
                  <a:cubicBezTo>
                    <a:pt x="2336" y="6827"/>
                    <a:pt x="2448" y="6736"/>
                    <a:pt x="2539" y="6652"/>
                  </a:cubicBezTo>
                  <a:cubicBezTo>
                    <a:pt x="2623" y="6533"/>
                    <a:pt x="2686" y="6414"/>
                    <a:pt x="2798" y="6386"/>
                  </a:cubicBezTo>
                  <a:cubicBezTo>
                    <a:pt x="2945" y="6330"/>
                    <a:pt x="3064" y="6267"/>
                    <a:pt x="3147" y="6183"/>
                  </a:cubicBezTo>
                  <a:cubicBezTo>
                    <a:pt x="3238" y="6065"/>
                    <a:pt x="3294" y="5981"/>
                    <a:pt x="3413" y="5918"/>
                  </a:cubicBezTo>
                  <a:cubicBezTo>
                    <a:pt x="3497" y="5862"/>
                    <a:pt x="3616" y="5834"/>
                    <a:pt x="3707" y="5743"/>
                  </a:cubicBezTo>
                  <a:cubicBezTo>
                    <a:pt x="3735" y="5715"/>
                    <a:pt x="3791" y="5659"/>
                    <a:pt x="3791" y="5631"/>
                  </a:cubicBezTo>
                  <a:lnTo>
                    <a:pt x="3819" y="5603"/>
                  </a:lnTo>
                  <a:lnTo>
                    <a:pt x="3847" y="5603"/>
                  </a:lnTo>
                  <a:cubicBezTo>
                    <a:pt x="3938" y="5568"/>
                    <a:pt x="4056" y="5512"/>
                    <a:pt x="4140" y="5393"/>
                  </a:cubicBezTo>
                  <a:cubicBezTo>
                    <a:pt x="4173" y="5403"/>
                    <a:pt x="4206" y="5407"/>
                    <a:pt x="4237" y="5407"/>
                  </a:cubicBezTo>
                  <a:cubicBezTo>
                    <a:pt x="4320" y="5407"/>
                    <a:pt x="4396" y="5378"/>
                    <a:pt x="4462" y="5337"/>
                  </a:cubicBezTo>
                  <a:cubicBezTo>
                    <a:pt x="4546" y="5253"/>
                    <a:pt x="4581" y="5135"/>
                    <a:pt x="4637" y="5016"/>
                  </a:cubicBezTo>
                  <a:lnTo>
                    <a:pt x="4637" y="4988"/>
                  </a:lnTo>
                  <a:cubicBezTo>
                    <a:pt x="4665" y="4960"/>
                    <a:pt x="4693" y="4960"/>
                    <a:pt x="4721" y="4932"/>
                  </a:cubicBezTo>
                  <a:cubicBezTo>
                    <a:pt x="4743" y="4939"/>
                    <a:pt x="4767" y="4942"/>
                    <a:pt x="4792" y="4942"/>
                  </a:cubicBezTo>
                  <a:cubicBezTo>
                    <a:pt x="4868" y="4942"/>
                    <a:pt x="4951" y="4909"/>
                    <a:pt x="5014" y="4841"/>
                  </a:cubicBezTo>
                  <a:cubicBezTo>
                    <a:pt x="5042" y="4841"/>
                    <a:pt x="5105" y="4813"/>
                    <a:pt x="5161" y="4785"/>
                  </a:cubicBezTo>
                  <a:cubicBezTo>
                    <a:pt x="5189" y="4757"/>
                    <a:pt x="5217" y="4694"/>
                    <a:pt x="5245" y="4638"/>
                  </a:cubicBezTo>
                  <a:cubicBezTo>
                    <a:pt x="5245" y="4610"/>
                    <a:pt x="5280" y="4554"/>
                    <a:pt x="5280" y="4519"/>
                  </a:cubicBezTo>
                  <a:cubicBezTo>
                    <a:pt x="5308" y="4491"/>
                    <a:pt x="5308" y="4435"/>
                    <a:pt x="5336" y="4379"/>
                  </a:cubicBezTo>
                  <a:lnTo>
                    <a:pt x="5364" y="4379"/>
                  </a:lnTo>
                  <a:cubicBezTo>
                    <a:pt x="5455" y="4316"/>
                    <a:pt x="5483" y="4261"/>
                    <a:pt x="5511" y="4170"/>
                  </a:cubicBezTo>
                  <a:cubicBezTo>
                    <a:pt x="5860" y="4142"/>
                    <a:pt x="6182" y="3939"/>
                    <a:pt x="6182" y="3589"/>
                  </a:cubicBezTo>
                  <a:lnTo>
                    <a:pt x="6182" y="3533"/>
                  </a:lnTo>
                  <a:cubicBezTo>
                    <a:pt x="6329" y="3533"/>
                    <a:pt x="6441" y="3442"/>
                    <a:pt x="6504" y="3331"/>
                  </a:cubicBezTo>
                  <a:cubicBezTo>
                    <a:pt x="6588" y="3268"/>
                    <a:pt x="6644" y="3184"/>
                    <a:pt x="6679" y="3093"/>
                  </a:cubicBezTo>
                  <a:cubicBezTo>
                    <a:pt x="6818" y="3093"/>
                    <a:pt x="6965" y="3009"/>
                    <a:pt x="7028" y="2862"/>
                  </a:cubicBezTo>
                  <a:cubicBezTo>
                    <a:pt x="7084" y="2890"/>
                    <a:pt x="7112" y="2890"/>
                    <a:pt x="7140" y="2890"/>
                  </a:cubicBezTo>
                  <a:cubicBezTo>
                    <a:pt x="7140" y="2918"/>
                    <a:pt x="7168" y="2981"/>
                    <a:pt x="7168" y="2981"/>
                  </a:cubicBezTo>
                  <a:cubicBezTo>
                    <a:pt x="7168" y="3009"/>
                    <a:pt x="7231" y="3093"/>
                    <a:pt x="7231" y="3156"/>
                  </a:cubicBezTo>
                  <a:cubicBezTo>
                    <a:pt x="7203" y="3212"/>
                    <a:pt x="7168" y="3268"/>
                    <a:pt x="7168" y="3331"/>
                  </a:cubicBezTo>
                  <a:cubicBezTo>
                    <a:pt x="7168" y="3359"/>
                    <a:pt x="7140" y="3359"/>
                    <a:pt x="7112" y="3387"/>
                  </a:cubicBezTo>
                  <a:cubicBezTo>
                    <a:pt x="7084" y="3387"/>
                    <a:pt x="7084" y="3414"/>
                    <a:pt x="7056" y="3442"/>
                  </a:cubicBezTo>
                  <a:cubicBezTo>
                    <a:pt x="7056" y="3470"/>
                    <a:pt x="7028" y="3505"/>
                    <a:pt x="7028" y="3533"/>
                  </a:cubicBezTo>
                  <a:lnTo>
                    <a:pt x="7028" y="3680"/>
                  </a:lnTo>
                  <a:cubicBezTo>
                    <a:pt x="7028" y="3736"/>
                    <a:pt x="7084" y="3764"/>
                    <a:pt x="7112" y="3820"/>
                  </a:cubicBezTo>
                  <a:cubicBezTo>
                    <a:pt x="7112" y="3855"/>
                    <a:pt x="7140" y="3855"/>
                    <a:pt x="7168" y="3883"/>
                  </a:cubicBezTo>
                  <a:cubicBezTo>
                    <a:pt x="7168" y="4086"/>
                    <a:pt x="7231" y="4316"/>
                    <a:pt x="7343" y="4463"/>
                  </a:cubicBezTo>
                  <a:cubicBezTo>
                    <a:pt x="7203" y="4666"/>
                    <a:pt x="7203" y="4988"/>
                    <a:pt x="7406" y="5163"/>
                  </a:cubicBezTo>
                  <a:cubicBezTo>
                    <a:pt x="7490" y="5191"/>
                    <a:pt x="7553" y="5219"/>
                    <a:pt x="7637" y="5219"/>
                  </a:cubicBezTo>
                  <a:cubicBezTo>
                    <a:pt x="7665" y="5281"/>
                    <a:pt x="7692" y="5365"/>
                    <a:pt x="7727" y="5393"/>
                  </a:cubicBezTo>
                  <a:lnTo>
                    <a:pt x="7727" y="5512"/>
                  </a:lnTo>
                  <a:cubicBezTo>
                    <a:pt x="7665" y="5540"/>
                    <a:pt x="7609" y="5568"/>
                    <a:pt x="7553" y="5631"/>
                  </a:cubicBezTo>
                  <a:cubicBezTo>
                    <a:pt x="7518" y="5659"/>
                    <a:pt x="7490" y="5659"/>
                    <a:pt x="7462" y="5687"/>
                  </a:cubicBezTo>
                  <a:cubicBezTo>
                    <a:pt x="7315" y="5834"/>
                    <a:pt x="7231" y="6155"/>
                    <a:pt x="7287" y="6358"/>
                  </a:cubicBezTo>
                  <a:cubicBezTo>
                    <a:pt x="7340" y="6516"/>
                    <a:pt x="7458" y="6578"/>
                    <a:pt x="7587" y="6578"/>
                  </a:cubicBezTo>
                  <a:cubicBezTo>
                    <a:pt x="7744" y="6578"/>
                    <a:pt x="7918" y="6485"/>
                    <a:pt x="8014" y="6358"/>
                  </a:cubicBezTo>
                  <a:cubicBezTo>
                    <a:pt x="8077" y="6267"/>
                    <a:pt x="8105" y="6183"/>
                    <a:pt x="8133" y="6093"/>
                  </a:cubicBezTo>
                  <a:cubicBezTo>
                    <a:pt x="8161" y="6009"/>
                    <a:pt x="8189" y="5953"/>
                    <a:pt x="8189" y="5862"/>
                  </a:cubicBezTo>
                  <a:cubicBezTo>
                    <a:pt x="8252" y="5687"/>
                    <a:pt x="8252" y="5484"/>
                    <a:pt x="8252" y="5281"/>
                  </a:cubicBezTo>
                  <a:cubicBezTo>
                    <a:pt x="8252" y="5191"/>
                    <a:pt x="8280" y="5107"/>
                    <a:pt x="8252" y="5016"/>
                  </a:cubicBezTo>
                  <a:cubicBezTo>
                    <a:pt x="8252" y="4932"/>
                    <a:pt x="8189" y="4904"/>
                    <a:pt x="8161" y="4813"/>
                  </a:cubicBezTo>
                  <a:lnTo>
                    <a:pt x="8105" y="4757"/>
                  </a:lnTo>
                  <a:cubicBezTo>
                    <a:pt x="8105" y="4757"/>
                    <a:pt x="8133" y="4729"/>
                    <a:pt x="8133" y="4694"/>
                  </a:cubicBezTo>
                  <a:cubicBezTo>
                    <a:pt x="8133" y="4610"/>
                    <a:pt x="8105" y="4554"/>
                    <a:pt x="8042" y="4463"/>
                  </a:cubicBezTo>
                  <a:lnTo>
                    <a:pt x="8077" y="4463"/>
                  </a:lnTo>
                  <a:cubicBezTo>
                    <a:pt x="8161" y="4289"/>
                    <a:pt x="8133" y="4030"/>
                    <a:pt x="7958" y="3911"/>
                  </a:cubicBezTo>
                  <a:cubicBezTo>
                    <a:pt x="7930" y="3855"/>
                    <a:pt x="7930" y="3820"/>
                    <a:pt x="7930" y="3764"/>
                  </a:cubicBezTo>
                  <a:cubicBezTo>
                    <a:pt x="7930" y="3680"/>
                    <a:pt x="7958" y="3617"/>
                    <a:pt x="7958" y="3505"/>
                  </a:cubicBezTo>
                  <a:cubicBezTo>
                    <a:pt x="7930" y="3505"/>
                    <a:pt x="7930" y="3470"/>
                    <a:pt x="7930" y="3442"/>
                  </a:cubicBezTo>
                  <a:cubicBezTo>
                    <a:pt x="7958" y="3387"/>
                    <a:pt x="7986" y="3331"/>
                    <a:pt x="7986" y="3268"/>
                  </a:cubicBezTo>
                  <a:cubicBezTo>
                    <a:pt x="7986" y="3121"/>
                    <a:pt x="7958" y="2981"/>
                    <a:pt x="7930" y="2806"/>
                  </a:cubicBezTo>
                  <a:cubicBezTo>
                    <a:pt x="7839" y="2540"/>
                    <a:pt x="7727" y="2282"/>
                    <a:pt x="7434" y="2163"/>
                  </a:cubicBezTo>
                  <a:lnTo>
                    <a:pt x="7378" y="2163"/>
                  </a:lnTo>
                  <a:cubicBezTo>
                    <a:pt x="7378" y="2135"/>
                    <a:pt x="7343" y="2107"/>
                    <a:pt x="7343" y="2072"/>
                  </a:cubicBezTo>
                  <a:cubicBezTo>
                    <a:pt x="7287" y="1960"/>
                    <a:pt x="7259" y="1841"/>
                    <a:pt x="7140" y="1757"/>
                  </a:cubicBezTo>
                  <a:cubicBezTo>
                    <a:pt x="7028" y="1638"/>
                    <a:pt x="6790" y="1582"/>
                    <a:pt x="6616" y="1520"/>
                  </a:cubicBezTo>
                  <a:lnTo>
                    <a:pt x="6616" y="1492"/>
                  </a:lnTo>
                  <a:cubicBezTo>
                    <a:pt x="6588" y="1464"/>
                    <a:pt x="6588" y="1436"/>
                    <a:pt x="6560" y="1373"/>
                  </a:cubicBezTo>
                  <a:lnTo>
                    <a:pt x="6560" y="1233"/>
                  </a:lnTo>
                  <a:cubicBezTo>
                    <a:pt x="6504" y="1058"/>
                    <a:pt x="6413" y="911"/>
                    <a:pt x="6266" y="792"/>
                  </a:cubicBezTo>
                  <a:cubicBezTo>
                    <a:pt x="6175" y="758"/>
                    <a:pt x="6087" y="734"/>
                    <a:pt x="5998" y="734"/>
                  </a:cubicBezTo>
                  <a:cubicBezTo>
                    <a:pt x="5944" y="734"/>
                    <a:pt x="5889" y="743"/>
                    <a:pt x="5833" y="764"/>
                  </a:cubicBezTo>
                  <a:cubicBezTo>
                    <a:pt x="5761" y="649"/>
                    <a:pt x="5655" y="572"/>
                    <a:pt x="5514" y="572"/>
                  </a:cubicBezTo>
                  <a:cubicBezTo>
                    <a:pt x="5476" y="572"/>
                    <a:pt x="5435" y="578"/>
                    <a:pt x="5392" y="590"/>
                  </a:cubicBezTo>
                  <a:cubicBezTo>
                    <a:pt x="5364" y="534"/>
                    <a:pt x="5308" y="499"/>
                    <a:pt x="5245" y="499"/>
                  </a:cubicBezTo>
                  <a:cubicBezTo>
                    <a:pt x="5217" y="415"/>
                    <a:pt x="5161" y="359"/>
                    <a:pt x="5070" y="296"/>
                  </a:cubicBezTo>
                  <a:cubicBezTo>
                    <a:pt x="5014" y="268"/>
                    <a:pt x="4950" y="254"/>
                    <a:pt x="4884" y="254"/>
                  </a:cubicBezTo>
                  <a:cubicBezTo>
                    <a:pt x="4819" y="254"/>
                    <a:pt x="4752" y="268"/>
                    <a:pt x="4693" y="296"/>
                  </a:cubicBezTo>
                  <a:cubicBezTo>
                    <a:pt x="4665" y="296"/>
                    <a:pt x="4609" y="324"/>
                    <a:pt x="4546" y="324"/>
                  </a:cubicBezTo>
                  <a:cubicBezTo>
                    <a:pt x="4518" y="268"/>
                    <a:pt x="4462" y="212"/>
                    <a:pt x="4406" y="149"/>
                  </a:cubicBezTo>
                  <a:cubicBezTo>
                    <a:pt x="4371" y="121"/>
                    <a:pt x="4343" y="121"/>
                    <a:pt x="4343" y="121"/>
                  </a:cubicBezTo>
                  <a:cubicBezTo>
                    <a:pt x="4287" y="93"/>
                    <a:pt x="4259" y="65"/>
                    <a:pt x="4196" y="37"/>
                  </a:cubicBezTo>
                  <a:cubicBezTo>
                    <a:pt x="4140" y="12"/>
                    <a:pt x="4091" y="1"/>
                    <a:pt x="404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72"/>
            <p:cNvSpPr/>
            <p:nvPr/>
          </p:nvSpPr>
          <p:spPr>
            <a:xfrm>
              <a:off x="5539465" y="3566317"/>
              <a:ext cx="25895" cy="35885"/>
            </a:xfrm>
            <a:custGeom>
              <a:rect b="b" l="l" r="r" t="t"/>
              <a:pathLst>
                <a:path extrusionOk="0" h="1577" w="1138">
                  <a:moveTo>
                    <a:pt x="908" y="1"/>
                  </a:moveTo>
                  <a:cubicBezTo>
                    <a:pt x="861" y="1"/>
                    <a:pt x="815" y="20"/>
                    <a:pt x="787" y="68"/>
                  </a:cubicBezTo>
                  <a:cubicBezTo>
                    <a:pt x="787" y="124"/>
                    <a:pt x="759" y="152"/>
                    <a:pt x="724" y="215"/>
                  </a:cubicBezTo>
                  <a:cubicBezTo>
                    <a:pt x="710" y="201"/>
                    <a:pt x="697" y="194"/>
                    <a:pt x="679" y="194"/>
                  </a:cubicBezTo>
                  <a:cubicBezTo>
                    <a:pt x="662" y="194"/>
                    <a:pt x="641" y="201"/>
                    <a:pt x="613" y="215"/>
                  </a:cubicBezTo>
                  <a:cubicBezTo>
                    <a:pt x="522" y="243"/>
                    <a:pt x="466" y="271"/>
                    <a:pt x="410" y="362"/>
                  </a:cubicBezTo>
                  <a:cubicBezTo>
                    <a:pt x="32" y="624"/>
                    <a:pt x="0" y="1576"/>
                    <a:pt x="511" y="1576"/>
                  </a:cubicBezTo>
                  <a:cubicBezTo>
                    <a:pt x="559" y="1576"/>
                    <a:pt x="611" y="1568"/>
                    <a:pt x="669" y="1550"/>
                  </a:cubicBezTo>
                  <a:cubicBezTo>
                    <a:pt x="871" y="1494"/>
                    <a:pt x="899" y="1347"/>
                    <a:pt x="871" y="1236"/>
                  </a:cubicBezTo>
                  <a:cubicBezTo>
                    <a:pt x="871" y="1201"/>
                    <a:pt x="899" y="1173"/>
                    <a:pt x="899" y="1145"/>
                  </a:cubicBezTo>
                  <a:cubicBezTo>
                    <a:pt x="962" y="1117"/>
                    <a:pt x="990" y="1089"/>
                    <a:pt x="1018" y="1026"/>
                  </a:cubicBezTo>
                  <a:cubicBezTo>
                    <a:pt x="1137" y="886"/>
                    <a:pt x="1109" y="711"/>
                    <a:pt x="1018" y="536"/>
                  </a:cubicBezTo>
                  <a:cubicBezTo>
                    <a:pt x="1046" y="417"/>
                    <a:pt x="1046" y="299"/>
                    <a:pt x="1074" y="187"/>
                  </a:cubicBezTo>
                  <a:cubicBezTo>
                    <a:pt x="1117" y="87"/>
                    <a:pt x="1009" y="1"/>
                    <a:pt x="90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72"/>
            <p:cNvSpPr/>
            <p:nvPr/>
          </p:nvSpPr>
          <p:spPr>
            <a:xfrm>
              <a:off x="5457297" y="3589117"/>
              <a:ext cx="94046" cy="85240"/>
            </a:xfrm>
            <a:custGeom>
              <a:rect b="b" l="l" r="r" t="t"/>
              <a:pathLst>
                <a:path extrusionOk="0" h="3746" w="4133">
                  <a:moveTo>
                    <a:pt x="2910" y="1"/>
                  </a:moveTo>
                  <a:cubicBezTo>
                    <a:pt x="2857" y="1"/>
                    <a:pt x="2804" y="17"/>
                    <a:pt x="2762" y="59"/>
                  </a:cubicBezTo>
                  <a:cubicBezTo>
                    <a:pt x="2734" y="59"/>
                    <a:pt x="2706" y="87"/>
                    <a:pt x="2678" y="115"/>
                  </a:cubicBezTo>
                  <a:cubicBezTo>
                    <a:pt x="2622" y="87"/>
                    <a:pt x="2559" y="87"/>
                    <a:pt x="2531" y="59"/>
                  </a:cubicBezTo>
                  <a:cubicBezTo>
                    <a:pt x="2413" y="59"/>
                    <a:pt x="2329" y="87"/>
                    <a:pt x="2238" y="143"/>
                  </a:cubicBezTo>
                  <a:cubicBezTo>
                    <a:pt x="2210" y="143"/>
                    <a:pt x="2182" y="115"/>
                    <a:pt x="2154" y="115"/>
                  </a:cubicBezTo>
                  <a:cubicBezTo>
                    <a:pt x="2063" y="115"/>
                    <a:pt x="1979" y="143"/>
                    <a:pt x="1888" y="171"/>
                  </a:cubicBezTo>
                  <a:lnTo>
                    <a:pt x="1860" y="199"/>
                  </a:lnTo>
                  <a:cubicBezTo>
                    <a:pt x="1832" y="199"/>
                    <a:pt x="1804" y="171"/>
                    <a:pt x="1776" y="171"/>
                  </a:cubicBezTo>
                  <a:cubicBezTo>
                    <a:pt x="1731" y="157"/>
                    <a:pt x="1687" y="150"/>
                    <a:pt x="1643" y="150"/>
                  </a:cubicBezTo>
                  <a:cubicBezTo>
                    <a:pt x="1600" y="150"/>
                    <a:pt x="1556" y="157"/>
                    <a:pt x="1511" y="171"/>
                  </a:cubicBezTo>
                  <a:lnTo>
                    <a:pt x="1483" y="143"/>
                  </a:lnTo>
                  <a:lnTo>
                    <a:pt x="1364" y="143"/>
                  </a:lnTo>
                  <a:cubicBezTo>
                    <a:pt x="1280" y="143"/>
                    <a:pt x="1189" y="171"/>
                    <a:pt x="1105" y="199"/>
                  </a:cubicBezTo>
                  <a:cubicBezTo>
                    <a:pt x="1049" y="234"/>
                    <a:pt x="986" y="290"/>
                    <a:pt x="958" y="290"/>
                  </a:cubicBezTo>
                  <a:cubicBezTo>
                    <a:pt x="947" y="295"/>
                    <a:pt x="934" y="297"/>
                    <a:pt x="921" y="297"/>
                  </a:cubicBezTo>
                  <a:cubicBezTo>
                    <a:pt x="867" y="297"/>
                    <a:pt x="800" y="262"/>
                    <a:pt x="755" y="262"/>
                  </a:cubicBezTo>
                  <a:cubicBezTo>
                    <a:pt x="734" y="259"/>
                    <a:pt x="713" y="257"/>
                    <a:pt x="692" y="257"/>
                  </a:cubicBezTo>
                  <a:cubicBezTo>
                    <a:pt x="516" y="257"/>
                    <a:pt x="362" y="355"/>
                    <a:pt x="231" y="436"/>
                  </a:cubicBezTo>
                  <a:cubicBezTo>
                    <a:pt x="0" y="611"/>
                    <a:pt x="84" y="898"/>
                    <a:pt x="350" y="933"/>
                  </a:cubicBezTo>
                  <a:cubicBezTo>
                    <a:pt x="365" y="936"/>
                    <a:pt x="379" y="937"/>
                    <a:pt x="393" y="937"/>
                  </a:cubicBezTo>
                  <a:cubicBezTo>
                    <a:pt x="515" y="937"/>
                    <a:pt x="621" y="842"/>
                    <a:pt x="727" y="842"/>
                  </a:cubicBezTo>
                  <a:cubicBezTo>
                    <a:pt x="844" y="864"/>
                    <a:pt x="921" y="908"/>
                    <a:pt x="1020" y="908"/>
                  </a:cubicBezTo>
                  <a:cubicBezTo>
                    <a:pt x="1047" y="908"/>
                    <a:pt x="1074" y="905"/>
                    <a:pt x="1105" y="898"/>
                  </a:cubicBezTo>
                  <a:cubicBezTo>
                    <a:pt x="1189" y="870"/>
                    <a:pt x="1252" y="842"/>
                    <a:pt x="1308" y="814"/>
                  </a:cubicBezTo>
                  <a:cubicBezTo>
                    <a:pt x="1308" y="786"/>
                    <a:pt x="1336" y="786"/>
                    <a:pt x="1336" y="786"/>
                  </a:cubicBezTo>
                  <a:lnTo>
                    <a:pt x="1364" y="758"/>
                  </a:lnTo>
                  <a:cubicBezTo>
                    <a:pt x="1455" y="786"/>
                    <a:pt x="1511" y="786"/>
                    <a:pt x="1573" y="786"/>
                  </a:cubicBezTo>
                  <a:cubicBezTo>
                    <a:pt x="1685" y="842"/>
                    <a:pt x="1776" y="898"/>
                    <a:pt x="1888" y="898"/>
                  </a:cubicBezTo>
                  <a:cubicBezTo>
                    <a:pt x="1951" y="898"/>
                    <a:pt x="2007" y="870"/>
                    <a:pt x="2035" y="842"/>
                  </a:cubicBezTo>
                  <a:cubicBezTo>
                    <a:pt x="2126" y="933"/>
                    <a:pt x="2238" y="933"/>
                    <a:pt x="2329" y="933"/>
                  </a:cubicBezTo>
                  <a:cubicBezTo>
                    <a:pt x="2408" y="1007"/>
                    <a:pt x="2496" y="1060"/>
                    <a:pt x="2599" y="1060"/>
                  </a:cubicBezTo>
                  <a:cubicBezTo>
                    <a:pt x="2650" y="1060"/>
                    <a:pt x="2704" y="1047"/>
                    <a:pt x="2762" y="1017"/>
                  </a:cubicBezTo>
                  <a:cubicBezTo>
                    <a:pt x="2797" y="1017"/>
                    <a:pt x="2797" y="989"/>
                    <a:pt x="2797" y="989"/>
                  </a:cubicBezTo>
                  <a:cubicBezTo>
                    <a:pt x="2874" y="1053"/>
                    <a:pt x="2973" y="1090"/>
                    <a:pt x="3067" y="1090"/>
                  </a:cubicBezTo>
                  <a:cubicBezTo>
                    <a:pt x="3186" y="1090"/>
                    <a:pt x="3299" y="1031"/>
                    <a:pt x="3350" y="898"/>
                  </a:cubicBezTo>
                  <a:lnTo>
                    <a:pt x="3378" y="898"/>
                  </a:lnTo>
                  <a:lnTo>
                    <a:pt x="3378" y="989"/>
                  </a:lnTo>
                  <a:lnTo>
                    <a:pt x="3378" y="1045"/>
                  </a:lnTo>
                  <a:cubicBezTo>
                    <a:pt x="3287" y="1220"/>
                    <a:pt x="3259" y="1394"/>
                    <a:pt x="3259" y="1541"/>
                  </a:cubicBezTo>
                  <a:cubicBezTo>
                    <a:pt x="3259" y="1688"/>
                    <a:pt x="3322" y="1772"/>
                    <a:pt x="3433" y="1807"/>
                  </a:cubicBezTo>
                  <a:cubicBezTo>
                    <a:pt x="3378" y="1863"/>
                    <a:pt x="3350" y="1919"/>
                    <a:pt x="3287" y="1947"/>
                  </a:cubicBezTo>
                  <a:cubicBezTo>
                    <a:pt x="3175" y="1982"/>
                    <a:pt x="3084" y="1947"/>
                    <a:pt x="2972" y="2038"/>
                  </a:cubicBezTo>
                  <a:cubicBezTo>
                    <a:pt x="2853" y="2094"/>
                    <a:pt x="2797" y="2212"/>
                    <a:pt x="2762" y="2296"/>
                  </a:cubicBezTo>
                  <a:cubicBezTo>
                    <a:pt x="2734" y="2359"/>
                    <a:pt x="2706" y="2387"/>
                    <a:pt x="2706" y="2387"/>
                  </a:cubicBezTo>
                  <a:cubicBezTo>
                    <a:pt x="2650" y="2415"/>
                    <a:pt x="2559" y="2415"/>
                    <a:pt x="2531" y="2415"/>
                  </a:cubicBezTo>
                  <a:cubicBezTo>
                    <a:pt x="2329" y="2471"/>
                    <a:pt x="2182" y="2681"/>
                    <a:pt x="2098" y="2884"/>
                  </a:cubicBezTo>
                  <a:cubicBezTo>
                    <a:pt x="2098" y="2856"/>
                    <a:pt x="2063" y="2856"/>
                    <a:pt x="2063" y="2856"/>
                  </a:cubicBezTo>
                  <a:cubicBezTo>
                    <a:pt x="2007" y="2856"/>
                    <a:pt x="1979" y="2884"/>
                    <a:pt x="1951" y="2884"/>
                  </a:cubicBezTo>
                  <a:cubicBezTo>
                    <a:pt x="1832" y="2912"/>
                    <a:pt x="1776" y="2996"/>
                    <a:pt x="1685" y="3059"/>
                  </a:cubicBezTo>
                  <a:cubicBezTo>
                    <a:pt x="1455" y="3086"/>
                    <a:pt x="1252" y="3059"/>
                    <a:pt x="1014" y="3233"/>
                  </a:cubicBezTo>
                  <a:cubicBezTo>
                    <a:pt x="902" y="3345"/>
                    <a:pt x="930" y="3555"/>
                    <a:pt x="1014" y="3667"/>
                  </a:cubicBezTo>
                  <a:cubicBezTo>
                    <a:pt x="1083" y="3722"/>
                    <a:pt x="1151" y="3746"/>
                    <a:pt x="1220" y="3746"/>
                  </a:cubicBezTo>
                  <a:cubicBezTo>
                    <a:pt x="1298" y="3746"/>
                    <a:pt x="1376" y="3715"/>
                    <a:pt x="1455" y="3667"/>
                  </a:cubicBezTo>
                  <a:lnTo>
                    <a:pt x="1860" y="3667"/>
                  </a:lnTo>
                  <a:cubicBezTo>
                    <a:pt x="1951" y="3639"/>
                    <a:pt x="2063" y="3583"/>
                    <a:pt x="2098" y="3520"/>
                  </a:cubicBezTo>
                  <a:lnTo>
                    <a:pt x="2126" y="3492"/>
                  </a:lnTo>
                  <a:lnTo>
                    <a:pt x="2154" y="3492"/>
                  </a:lnTo>
                  <a:cubicBezTo>
                    <a:pt x="2329" y="3492"/>
                    <a:pt x="2476" y="3408"/>
                    <a:pt x="2559" y="3289"/>
                  </a:cubicBezTo>
                  <a:cubicBezTo>
                    <a:pt x="2622" y="3205"/>
                    <a:pt x="2678" y="3031"/>
                    <a:pt x="2734" y="2996"/>
                  </a:cubicBezTo>
                  <a:cubicBezTo>
                    <a:pt x="2762" y="2968"/>
                    <a:pt x="2881" y="2940"/>
                    <a:pt x="2909" y="2940"/>
                  </a:cubicBezTo>
                  <a:cubicBezTo>
                    <a:pt x="3000" y="2912"/>
                    <a:pt x="3056" y="2856"/>
                    <a:pt x="3112" y="2793"/>
                  </a:cubicBezTo>
                  <a:cubicBezTo>
                    <a:pt x="3175" y="2737"/>
                    <a:pt x="3203" y="2646"/>
                    <a:pt x="3231" y="2562"/>
                  </a:cubicBezTo>
                  <a:cubicBezTo>
                    <a:pt x="3259" y="2506"/>
                    <a:pt x="3259" y="2415"/>
                    <a:pt x="3322" y="2359"/>
                  </a:cubicBezTo>
                  <a:cubicBezTo>
                    <a:pt x="3405" y="2268"/>
                    <a:pt x="3524" y="2240"/>
                    <a:pt x="3552" y="2094"/>
                  </a:cubicBezTo>
                  <a:cubicBezTo>
                    <a:pt x="3580" y="2010"/>
                    <a:pt x="3580" y="1919"/>
                    <a:pt x="3580" y="1835"/>
                  </a:cubicBezTo>
                  <a:cubicBezTo>
                    <a:pt x="3636" y="1807"/>
                    <a:pt x="3699" y="1807"/>
                    <a:pt x="3755" y="1744"/>
                  </a:cubicBezTo>
                  <a:cubicBezTo>
                    <a:pt x="3811" y="1744"/>
                    <a:pt x="3846" y="1716"/>
                    <a:pt x="3874" y="1688"/>
                  </a:cubicBezTo>
                  <a:cubicBezTo>
                    <a:pt x="4049" y="1457"/>
                    <a:pt x="4133" y="1192"/>
                    <a:pt x="4021" y="933"/>
                  </a:cubicBezTo>
                  <a:lnTo>
                    <a:pt x="4021" y="898"/>
                  </a:lnTo>
                  <a:cubicBezTo>
                    <a:pt x="4133" y="758"/>
                    <a:pt x="4021" y="611"/>
                    <a:pt x="3902" y="611"/>
                  </a:cubicBezTo>
                  <a:cubicBezTo>
                    <a:pt x="3902" y="548"/>
                    <a:pt x="3874" y="492"/>
                    <a:pt x="3846" y="464"/>
                  </a:cubicBezTo>
                  <a:cubicBezTo>
                    <a:pt x="3783" y="345"/>
                    <a:pt x="3727" y="234"/>
                    <a:pt x="3608" y="171"/>
                  </a:cubicBezTo>
                  <a:cubicBezTo>
                    <a:pt x="3552" y="87"/>
                    <a:pt x="3461" y="24"/>
                    <a:pt x="3322" y="24"/>
                  </a:cubicBezTo>
                  <a:cubicBezTo>
                    <a:pt x="3259" y="24"/>
                    <a:pt x="3203" y="59"/>
                    <a:pt x="3147" y="87"/>
                  </a:cubicBezTo>
                  <a:cubicBezTo>
                    <a:pt x="3112" y="59"/>
                    <a:pt x="3112" y="59"/>
                    <a:pt x="3084" y="59"/>
                  </a:cubicBezTo>
                  <a:cubicBezTo>
                    <a:pt x="3038" y="25"/>
                    <a:pt x="2974" y="1"/>
                    <a:pt x="291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72"/>
            <p:cNvSpPr/>
            <p:nvPr/>
          </p:nvSpPr>
          <p:spPr>
            <a:xfrm>
              <a:off x="5580606" y="3662343"/>
              <a:ext cx="25167" cy="23620"/>
            </a:xfrm>
            <a:custGeom>
              <a:rect b="b" l="l" r="r" t="t"/>
              <a:pathLst>
                <a:path extrusionOk="0" h="1038" w="1106">
                  <a:moveTo>
                    <a:pt x="557" y="0"/>
                  </a:moveTo>
                  <a:cubicBezTo>
                    <a:pt x="527" y="0"/>
                    <a:pt x="495" y="5"/>
                    <a:pt x="462" y="15"/>
                  </a:cubicBezTo>
                  <a:cubicBezTo>
                    <a:pt x="434" y="15"/>
                    <a:pt x="378" y="15"/>
                    <a:pt x="350" y="43"/>
                  </a:cubicBezTo>
                  <a:cubicBezTo>
                    <a:pt x="203" y="127"/>
                    <a:pt x="84" y="337"/>
                    <a:pt x="56" y="477"/>
                  </a:cubicBezTo>
                  <a:cubicBezTo>
                    <a:pt x="0" y="715"/>
                    <a:pt x="140" y="917"/>
                    <a:pt x="378" y="973"/>
                  </a:cubicBezTo>
                  <a:cubicBezTo>
                    <a:pt x="420" y="1018"/>
                    <a:pt x="479" y="1038"/>
                    <a:pt x="540" y="1038"/>
                  </a:cubicBezTo>
                  <a:cubicBezTo>
                    <a:pt x="642" y="1038"/>
                    <a:pt x="748" y="981"/>
                    <a:pt x="783" y="889"/>
                  </a:cubicBezTo>
                  <a:lnTo>
                    <a:pt x="783" y="861"/>
                  </a:lnTo>
                  <a:cubicBezTo>
                    <a:pt x="811" y="861"/>
                    <a:pt x="874" y="826"/>
                    <a:pt x="902" y="798"/>
                  </a:cubicBezTo>
                  <a:cubicBezTo>
                    <a:pt x="1105" y="687"/>
                    <a:pt x="1077" y="421"/>
                    <a:pt x="930" y="246"/>
                  </a:cubicBezTo>
                  <a:cubicBezTo>
                    <a:pt x="831" y="123"/>
                    <a:pt x="712" y="0"/>
                    <a:pt x="55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72"/>
            <p:cNvSpPr/>
            <p:nvPr/>
          </p:nvSpPr>
          <p:spPr>
            <a:xfrm>
              <a:off x="5593167" y="3699115"/>
              <a:ext cx="25804" cy="26054"/>
            </a:xfrm>
            <a:custGeom>
              <a:rect b="b" l="l" r="r" t="t"/>
              <a:pathLst>
                <a:path extrusionOk="0" h="1145" w="1134">
                  <a:moveTo>
                    <a:pt x="637" y="1"/>
                  </a:moveTo>
                  <a:cubicBezTo>
                    <a:pt x="525" y="1"/>
                    <a:pt x="406" y="29"/>
                    <a:pt x="322" y="119"/>
                  </a:cubicBezTo>
                  <a:cubicBezTo>
                    <a:pt x="113" y="294"/>
                    <a:pt x="1" y="672"/>
                    <a:pt x="148" y="903"/>
                  </a:cubicBezTo>
                  <a:cubicBezTo>
                    <a:pt x="231" y="1070"/>
                    <a:pt x="387" y="1144"/>
                    <a:pt x="546" y="1144"/>
                  </a:cubicBezTo>
                  <a:cubicBezTo>
                    <a:pt x="719" y="1144"/>
                    <a:pt x="895" y="1056"/>
                    <a:pt x="987" y="903"/>
                  </a:cubicBezTo>
                  <a:cubicBezTo>
                    <a:pt x="1133" y="644"/>
                    <a:pt x="1133" y="203"/>
                    <a:pt x="875" y="29"/>
                  </a:cubicBezTo>
                  <a:cubicBezTo>
                    <a:pt x="784" y="1"/>
                    <a:pt x="728" y="1"/>
                    <a:pt x="63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72"/>
            <p:cNvSpPr/>
            <p:nvPr/>
          </p:nvSpPr>
          <p:spPr>
            <a:xfrm>
              <a:off x="5614329" y="3633785"/>
              <a:ext cx="33928" cy="31470"/>
            </a:xfrm>
            <a:custGeom>
              <a:rect b="b" l="l" r="r" t="t"/>
              <a:pathLst>
                <a:path extrusionOk="0" h="1383" w="1491">
                  <a:moveTo>
                    <a:pt x="927" y="1"/>
                  </a:moveTo>
                  <a:cubicBezTo>
                    <a:pt x="883" y="1"/>
                    <a:pt x="838" y="7"/>
                    <a:pt x="791" y="19"/>
                  </a:cubicBezTo>
                  <a:cubicBezTo>
                    <a:pt x="525" y="47"/>
                    <a:pt x="203" y="277"/>
                    <a:pt x="92" y="508"/>
                  </a:cubicBezTo>
                  <a:cubicBezTo>
                    <a:pt x="1" y="655"/>
                    <a:pt x="29" y="858"/>
                    <a:pt x="203" y="949"/>
                  </a:cubicBezTo>
                  <a:cubicBezTo>
                    <a:pt x="266" y="977"/>
                    <a:pt x="322" y="1005"/>
                    <a:pt x="350" y="1005"/>
                  </a:cubicBezTo>
                  <a:lnTo>
                    <a:pt x="378" y="1033"/>
                  </a:lnTo>
                  <a:cubicBezTo>
                    <a:pt x="441" y="1270"/>
                    <a:pt x="644" y="1382"/>
                    <a:pt x="875" y="1382"/>
                  </a:cubicBezTo>
                  <a:cubicBezTo>
                    <a:pt x="1105" y="1382"/>
                    <a:pt x="1371" y="1298"/>
                    <a:pt x="1427" y="1033"/>
                  </a:cubicBezTo>
                  <a:cubicBezTo>
                    <a:pt x="1490" y="893"/>
                    <a:pt x="1427" y="718"/>
                    <a:pt x="1343" y="571"/>
                  </a:cubicBezTo>
                  <a:cubicBezTo>
                    <a:pt x="1416" y="244"/>
                    <a:pt x="1210" y="1"/>
                    <a:pt x="92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72"/>
            <p:cNvSpPr/>
            <p:nvPr/>
          </p:nvSpPr>
          <p:spPr>
            <a:xfrm>
              <a:off x="5570571" y="3626891"/>
              <a:ext cx="25963" cy="25941"/>
            </a:xfrm>
            <a:custGeom>
              <a:rect b="b" l="l" r="r" t="t"/>
              <a:pathLst>
                <a:path extrusionOk="0" h="1140" w="1141">
                  <a:moveTo>
                    <a:pt x="581" y="0"/>
                  </a:moveTo>
                  <a:cubicBezTo>
                    <a:pt x="322" y="0"/>
                    <a:pt x="92" y="231"/>
                    <a:pt x="92" y="496"/>
                  </a:cubicBezTo>
                  <a:cubicBezTo>
                    <a:pt x="57" y="496"/>
                    <a:pt x="57" y="524"/>
                    <a:pt x="57" y="524"/>
                  </a:cubicBezTo>
                  <a:cubicBezTo>
                    <a:pt x="1" y="727"/>
                    <a:pt x="57" y="958"/>
                    <a:pt x="266" y="1077"/>
                  </a:cubicBezTo>
                  <a:cubicBezTo>
                    <a:pt x="340" y="1120"/>
                    <a:pt x="417" y="1139"/>
                    <a:pt x="494" y="1139"/>
                  </a:cubicBezTo>
                  <a:cubicBezTo>
                    <a:pt x="629" y="1139"/>
                    <a:pt x="763" y="1080"/>
                    <a:pt x="875" y="986"/>
                  </a:cubicBezTo>
                  <a:cubicBezTo>
                    <a:pt x="1050" y="846"/>
                    <a:pt x="1141" y="608"/>
                    <a:pt x="1078" y="406"/>
                  </a:cubicBezTo>
                  <a:cubicBezTo>
                    <a:pt x="994" y="203"/>
                    <a:pt x="791" y="0"/>
                    <a:pt x="58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72"/>
            <p:cNvSpPr/>
            <p:nvPr/>
          </p:nvSpPr>
          <p:spPr>
            <a:xfrm>
              <a:off x="5599061" y="3594465"/>
              <a:ext cx="25963" cy="20479"/>
            </a:xfrm>
            <a:custGeom>
              <a:rect b="b" l="l" r="r" t="t"/>
              <a:pathLst>
                <a:path extrusionOk="0" h="900" w="1141">
                  <a:moveTo>
                    <a:pt x="603" y="1"/>
                  </a:moveTo>
                  <a:cubicBezTo>
                    <a:pt x="446" y="1"/>
                    <a:pt x="283" y="66"/>
                    <a:pt x="175" y="173"/>
                  </a:cubicBezTo>
                  <a:cubicBezTo>
                    <a:pt x="119" y="229"/>
                    <a:pt x="91" y="313"/>
                    <a:pt x="63" y="404"/>
                  </a:cubicBezTo>
                  <a:cubicBezTo>
                    <a:pt x="0" y="488"/>
                    <a:pt x="0" y="635"/>
                    <a:pt x="91" y="726"/>
                  </a:cubicBezTo>
                  <a:cubicBezTo>
                    <a:pt x="186" y="851"/>
                    <a:pt x="323" y="900"/>
                    <a:pt x="466" y="900"/>
                  </a:cubicBezTo>
                  <a:cubicBezTo>
                    <a:pt x="587" y="900"/>
                    <a:pt x="713" y="864"/>
                    <a:pt x="819" y="810"/>
                  </a:cubicBezTo>
                  <a:cubicBezTo>
                    <a:pt x="874" y="782"/>
                    <a:pt x="937" y="726"/>
                    <a:pt x="965" y="663"/>
                  </a:cubicBezTo>
                  <a:cubicBezTo>
                    <a:pt x="1021" y="635"/>
                    <a:pt x="1049" y="579"/>
                    <a:pt x="1077" y="551"/>
                  </a:cubicBezTo>
                  <a:cubicBezTo>
                    <a:pt x="1140" y="432"/>
                    <a:pt x="1112" y="313"/>
                    <a:pt x="1049" y="257"/>
                  </a:cubicBezTo>
                  <a:lnTo>
                    <a:pt x="1021" y="229"/>
                  </a:lnTo>
                  <a:cubicBezTo>
                    <a:pt x="993" y="173"/>
                    <a:pt x="937" y="110"/>
                    <a:pt x="874" y="83"/>
                  </a:cubicBezTo>
                  <a:cubicBezTo>
                    <a:pt x="796" y="26"/>
                    <a:pt x="701" y="1"/>
                    <a:pt x="60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72"/>
            <p:cNvSpPr/>
            <p:nvPr/>
          </p:nvSpPr>
          <p:spPr>
            <a:xfrm>
              <a:off x="5627550" y="3581699"/>
              <a:ext cx="20707" cy="10058"/>
            </a:xfrm>
            <a:custGeom>
              <a:rect b="b" l="l" r="r" t="t"/>
              <a:pathLst>
                <a:path extrusionOk="0" h="442" w="910">
                  <a:moveTo>
                    <a:pt x="350" y="0"/>
                  </a:moveTo>
                  <a:cubicBezTo>
                    <a:pt x="266" y="35"/>
                    <a:pt x="147" y="35"/>
                    <a:pt x="63" y="63"/>
                  </a:cubicBezTo>
                  <a:cubicBezTo>
                    <a:pt x="0" y="119"/>
                    <a:pt x="0" y="175"/>
                    <a:pt x="0" y="238"/>
                  </a:cubicBezTo>
                  <a:cubicBezTo>
                    <a:pt x="49" y="382"/>
                    <a:pt x="187" y="442"/>
                    <a:pt x="340" y="442"/>
                  </a:cubicBezTo>
                  <a:cubicBezTo>
                    <a:pt x="559" y="442"/>
                    <a:pt x="808" y="320"/>
                    <a:pt x="874" y="147"/>
                  </a:cubicBezTo>
                  <a:cubicBezTo>
                    <a:pt x="874" y="119"/>
                    <a:pt x="874" y="91"/>
                    <a:pt x="909" y="63"/>
                  </a:cubicBezTo>
                  <a:cubicBezTo>
                    <a:pt x="699" y="35"/>
                    <a:pt x="524" y="0"/>
                    <a:pt x="3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72"/>
            <p:cNvSpPr/>
            <p:nvPr/>
          </p:nvSpPr>
          <p:spPr>
            <a:xfrm>
              <a:off x="5635491" y="3608004"/>
              <a:ext cx="17362" cy="21845"/>
            </a:xfrm>
            <a:custGeom>
              <a:rect b="b" l="l" r="r" t="t"/>
              <a:pathLst>
                <a:path extrusionOk="0" h="960" w="763">
                  <a:moveTo>
                    <a:pt x="513" y="0"/>
                  </a:moveTo>
                  <a:cubicBezTo>
                    <a:pt x="479" y="0"/>
                    <a:pt x="446" y="4"/>
                    <a:pt x="413" y="12"/>
                  </a:cubicBezTo>
                  <a:cubicBezTo>
                    <a:pt x="92" y="103"/>
                    <a:pt x="1" y="452"/>
                    <a:pt x="36" y="739"/>
                  </a:cubicBezTo>
                  <a:cubicBezTo>
                    <a:pt x="81" y="858"/>
                    <a:pt x="223" y="959"/>
                    <a:pt x="354" y="959"/>
                  </a:cubicBezTo>
                  <a:cubicBezTo>
                    <a:pt x="384" y="959"/>
                    <a:pt x="414" y="954"/>
                    <a:pt x="441" y="942"/>
                  </a:cubicBezTo>
                  <a:cubicBezTo>
                    <a:pt x="525" y="942"/>
                    <a:pt x="588" y="886"/>
                    <a:pt x="616" y="830"/>
                  </a:cubicBezTo>
                  <a:cubicBezTo>
                    <a:pt x="672" y="802"/>
                    <a:pt x="700" y="802"/>
                    <a:pt x="763" y="767"/>
                  </a:cubicBezTo>
                  <a:lnTo>
                    <a:pt x="763" y="40"/>
                  </a:lnTo>
                  <a:cubicBezTo>
                    <a:pt x="679" y="20"/>
                    <a:pt x="595" y="0"/>
                    <a:pt x="51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72"/>
            <p:cNvSpPr/>
            <p:nvPr/>
          </p:nvSpPr>
          <p:spPr>
            <a:xfrm>
              <a:off x="5622931" y="3679455"/>
              <a:ext cx="15929" cy="17612"/>
            </a:xfrm>
            <a:custGeom>
              <a:rect b="b" l="l" r="r" t="t"/>
              <a:pathLst>
                <a:path extrusionOk="0" h="774" w="700">
                  <a:moveTo>
                    <a:pt x="399" y="0"/>
                  </a:moveTo>
                  <a:cubicBezTo>
                    <a:pt x="365" y="0"/>
                    <a:pt x="329" y="7"/>
                    <a:pt x="294" y="18"/>
                  </a:cubicBezTo>
                  <a:cubicBezTo>
                    <a:pt x="203" y="18"/>
                    <a:pt x="119" y="109"/>
                    <a:pt x="63" y="221"/>
                  </a:cubicBezTo>
                  <a:cubicBezTo>
                    <a:pt x="28" y="249"/>
                    <a:pt x="28" y="312"/>
                    <a:pt x="0" y="340"/>
                  </a:cubicBezTo>
                  <a:lnTo>
                    <a:pt x="0" y="396"/>
                  </a:lnTo>
                  <a:cubicBezTo>
                    <a:pt x="0" y="487"/>
                    <a:pt x="0" y="543"/>
                    <a:pt x="28" y="634"/>
                  </a:cubicBezTo>
                  <a:cubicBezTo>
                    <a:pt x="63" y="690"/>
                    <a:pt x="147" y="746"/>
                    <a:pt x="203" y="774"/>
                  </a:cubicBezTo>
                  <a:cubicBezTo>
                    <a:pt x="294" y="774"/>
                    <a:pt x="378" y="774"/>
                    <a:pt x="469" y="746"/>
                  </a:cubicBezTo>
                  <a:cubicBezTo>
                    <a:pt x="469" y="718"/>
                    <a:pt x="497" y="718"/>
                    <a:pt x="525" y="690"/>
                  </a:cubicBezTo>
                  <a:cubicBezTo>
                    <a:pt x="553" y="662"/>
                    <a:pt x="588" y="634"/>
                    <a:pt x="588" y="571"/>
                  </a:cubicBezTo>
                  <a:cubicBezTo>
                    <a:pt x="616" y="543"/>
                    <a:pt x="616" y="543"/>
                    <a:pt x="644" y="515"/>
                  </a:cubicBezTo>
                  <a:cubicBezTo>
                    <a:pt x="672" y="459"/>
                    <a:pt x="672" y="424"/>
                    <a:pt x="672" y="368"/>
                  </a:cubicBezTo>
                  <a:cubicBezTo>
                    <a:pt x="700" y="312"/>
                    <a:pt x="700" y="249"/>
                    <a:pt x="672" y="221"/>
                  </a:cubicBezTo>
                  <a:cubicBezTo>
                    <a:pt x="644" y="137"/>
                    <a:pt x="616" y="74"/>
                    <a:pt x="525" y="46"/>
                  </a:cubicBezTo>
                  <a:cubicBezTo>
                    <a:pt x="492" y="14"/>
                    <a:pt x="447" y="0"/>
                    <a:pt x="39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72"/>
            <p:cNvSpPr/>
            <p:nvPr/>
          </p:nvSpPr>
          <p:spPr>
            <a:xfrm>
              <a:off x="5231841" y="3712950"/>
              <a:ext cx="37091" cy="81144"/>
            </a:xfrm>
            <a:custGeom>
              <a:rect b="b" l="l" r="r" t="t"/>
              <a:pathLst>
                <a:path extrusionOk="0" h="3566" w="1630">
                  <a:moveTo>
                    <a:pt x="496" y="1"/>
                  </a:moveTo>
                  <a:lnTo>
                    <a:pt x="496" y="64"/>
                  </a:lnTo>
                  <a:cubicBezTo>
                    <a:pt x="434" y="211"/>
                    <a:pt x="378" y="351"/>
                    <a:pt x="294" y="497"/>
                  </a:cubicBezTo>
                  <a:cubicBezTo>
                    <a:pt x="294" y="525"/>
                    <a:pt x="259" y="560"/>
                    <a:pt x="231" y="560"/>
                  </a:cubicBezTo>
                  <a:cubicBezTo>
                    <a:pt x="259" y="616"/>
                    <a:pt x="259" y="672"/>
                    <a:pt x="294" y="700"/>
                  </a:cubicBezTo>
                  <a:cubicBezTo>
                    <a:pt x="259" y="763"/>
                    <a:pt x="231" y="791"/>
                    <a:pt x="231" y="847"/>
                  </a:cubicBezTo>
                  <a:cubicBezTo>
                    <a:pt x="84" y="994"/>
                    <a:pt x="56" y="1169"/>
                    <a:pt x="84" y="1343"/>
                  </a:cubicBezTo>
                  <a:cubicBezTo>
                    <a:pt x="28" y="1665"/>
                    <a:pt x="28" y="2015"/>
                    <a:pt x="28" y="2364"/>
                  </a:cubicBezTo>
                  <a:cubicBezTo>
                    <a:pt x="28" y="2686"/>
                    <a:pt x="0" y="3036"/>
                    <a:pt x="147" y="3385"/>
                  </a:cubicBezTo>
                  <a:cubicBezTo>
                    <a:pt x="188" y="3492"/>
                    <a:pt x="291" y="3565"/>
                    <a:pt x="401" y="3565"/>
                  </a:cubicBezTo>
                  <a:cubicBezTo>
                    <a:pt x="442" y="3565"/>
                    <a:pt x="484" y="3555"/>
                    <a:pt x="524" y="3532"/>
                  </a:cubicBezTo>
                  <a:cubicBezTo>
                    <a:pt x="552" y="3497"/>
                    <a:pt x="580" y="3469"/>
                    <a:pt x="608" y="3441"/>
                  </a:cubicBezTo>
                  <a:lnTo>
                    <a:pt x="643" y="3413"/>
                  </a:lnTo>
                  <a:cubicBezTo>
                    <a:pt x="643" y="3385"/>
                    <a:pt x="671" y="3357"/>
                    <a:pt x="671" y="3322"/>
                  </a:cubicBezTo>
                  <a:cubicBezTo>
                    <a:pt x="818" y="3266"/>
                    <a:pt x="874" y="3119"/>
                    <a:pt x="930" y="2945"/>
                  </a:cubicBezTo>
                  <a:cubicBezTo>
                    <a:pt x="958" y="3008"/>
                    <a:pt x="1021" y="3008"/>
                    <a:pt x="1077" y="3008"/>
                  </a:cubicBezTo>
                  <a:cubicBezTo>
                    <a:pt x="1168" y="2973"/>
                    <a:pt x="1252" y="2917"/>
                    <a:pt x="1343" y="2889"/>
                  </a:cubicBezTo>
                  <a:cubicBezTo>
                    <a:pt x="1371" y="2833"/>
                    <a:pt x="1371" y="2770"/>
                    <a:pt x="1399" y="2714"/>
                  </a:cubicBezTo>
                  <a:cubicBezTo>
                    <a:pt x="1517" y="2686"/>
                    <a:pt x="1629" y="2567"/>
                    <a:pt x="1629" y="2420"/>
                  </a:cubicBezTo>
                  <a:cubicBezTo>
                    <a:pt x="1629" y="2015"/>
                    <a:pt x="1482" y="1637"/>
                    <a:pt x="1371" y="1225"/>
                  </a:cubicBezTo>
                  <a:cubicBezTo>
                    <a:pt x="1308" y="994"/>
                    <a:pt x="1196" y="644"/>
                    <a:pt x="958" y="469"/>
                  </a:cubicBezTo>
                  <a:cubicBezTo>
                    <a:pt x="874" y="267"/>
                    <a:pt x="755" y="64"/>
                    <a:pt x="49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72"/>
            <p:cNvSpPr/>
            <p:nvPr/>
          </p:nvSpPr>
          <p:spPr>
            <a:xfrm>
              <a:off x="5274301" y="3785630"/>
              <a:ext cx="45055" cy="49401"/>
            </a:xfrm>
            <a:custGeom>
              <a:rect b="b" l="l" r="r" t="t"/>
              <a:pathLst>
                <a:path extrusionOk="0" h="2171" w="1980">
                  <a:moveTo>
                    <a:pt x="1491" y="1"/>
                  </a:moveTo>
                  <a:cubicBezTo>
                    <a:pt x="1389" y="1"/>
                    <a:pt x="1281" y="54"/>
                    <a:pt x="1225" y="128"/>
                  </a:cubicBezTo>
                  <a:cubicBezTo>
                    <a:pt x="1162" y="163"/>
                    <a:pt x="1078" y="191"/>
                    <a:pt x="1050" y="247"/>
                  </a:cubicBezTo>
                  <a:cubicBezTo>
                    <a:pt x="1015" y="303"/>
                    <a:pt x="987" y="338"/>
                    <a:pt x="959" y="394"/>
                  </a:cubicBezTo>
                  <a:lnTo>
                    <a:pt x="931" y="422"/>
                  </a:lnTo>
                  <a:cubicBezTo>
                    <a:pt x="875" y="513"/>
                    <a:pt x="840" y="569"/>
                    <a:pt x="812" y="625"/>
                  </a:cubicBezTo>
                  <a:cubicBezTo>
                    <a:pt x="756" y="688"/>
                    <a:pt x="728" y="744"/>
                    <a:pt x="700" y="800"/>
                  </a:cubicBezTo>
                  <a:cubicBezTo>
                    <a:pt x="553" y="946"/>
                    <a:pt x="407" y="1121"/>
                    <a:pt x="260" y="1296"/>
                  </a:cubicBezTo>
                  <a:cubicBezTo>
                    <a:pt x="141" y="1443"/>
                    <a:pt x="1" y="1590"/>
                    <a:pt x="57" y="1792"/>
                  </a:cubicBezTo>
                  <a:cubicBezTo>
                    <a:pt x="113" y="1939"/>
                    <a:pt x="232" y="2023"/>
                    <a:pt x="379" y="2051"/>
                  </a:cubicBezTo>
                  <a:cubicBezTo>
                    <a:pt x="435" y="2142"/>
                    <a:pt x="525" y="2170"/>
                    <a:pt x="637" y="2170"/>
                  </a:cubicBezTo>
                  <a:cubicBezTo>
                    <a:pt x="756" y="2142"/>
                    <a:pt x="875" y="2142"/>
                    <a:pt x="987" y="2142"/>
                  </a:cubicBezTo>
                  <a:lnTo>
                    <a:pt x="1015" y="2142"/>
                  </a:lnTo>
                  <a:cubicBezTo>
                    <a:pt x="1162" y="2114"/>
                    <a:pt x="1281" y="2086"/>
                    <a:pt x="1427" y="2023"/>
                  </a:cubicBezTo>
                  <a:cubicBezTo>
                    <a:pt x="1483" y="1995"/>
                    <a:pt x="1511" y="1995"/>
                    <a:pt x="1574" y="1967"/>
                  </a:cubicBezTo>
                  <a:cubicBezTo>
                    <a:pt x="1574" y="1939"/>
                    <a:pt x="1602" y="1911"/>
                    <a:pt x="1602" y="1876"/>
                  </a:cubicBezTo>
                  <a:cubicBezTo>
                    <a:pt x="1602" y="1820"/>
                    <a:pt x="1630" y="1792"/>
                    <a:pt x="1630" y="1764"/>
                  </a:cubicBezTo>
                  <a:cubicBezTo>
                    <a:pt x="1833" y="1471"/>
                    <a:pt x="1980" y="1212"/>
                    <a:pt x="1980" y="862"/>
                  </a:cubicBezTo>
                  <a:cubicBezTo>
                    <a:pt x="1952" y="569"/>
                    <a:pt x="1924" y="219"/>
                    <a:pt x="1630" y="44"/>
                  </a:cubicBezTo>
                  <a:cubicBezTo>
                    <a:pt x="1591" y="14"/>
                    <a:pt x="1542" y="1"/>
                    <a:pt x="149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72"/>
            <p:cNvSpPr/>
            <p:nvPr/>
          </p:nvSpPr>
          <p:spPr>
            <a:xfrm>
              <a:off x="5236437" y="3717865"/>
              <a:ext cx="42028" cy="76093"/>
            </a:xfrm>
            <a:custGeom>
              <a:rect b="b" l="l" r="r" t="t"/>
              <a:pathLst>
                <a:path extrusionOk="0" h="3344" w="1847">
                  <a:moveTo>
                    <a:pt x="534" y="0"/>
                  </a:moveTo>
                  <a:cubicBezTo>
                    <a:pt x="382" y="0"/>
                    <a:pt x="239" y="155"/>
                    <a:pt x="350" y="309"/>
                  </a:cubicBezTo>
                  <a:cubicBezTo>
                    <a:pt x="378" y="372"/>
                    <a:pt x="441" y="428"/>
                    <a:pt x="469" y="484"/>
                  </a:cubicBezTo>
                  <a:cubicBezTo>
                    <a:pt x="525" y="575"/>
                    <a:pt x="581" y="694"/>
                    <a:pt x="616" y="806"/>
                  </a:cubicBezTo>
                  <a:cubicBezTo>
                    <a:pt x="616" y="834"/>
                    <a:pt x="644" y="897"/>
                    <a:pt x="644" y="925"/>
                  </a:cubicBezTo>
                  <a:cubicBezTo>
                    <a:pt x="616" y="953"/>
                    <a:pt x="616" y="981"/>
                    <a:pt x="616" y="1044"/>
                  </a:cubicBezTo>
                  <a:cubicBezTo>
                    <a:pt x="581" y="1358"/>
                    <a:pt x="525" y="1680"/>
                    <a:pt x="441" y="1974"/>
                  </a:cubicBezTo>
                  <a:cubicBezTo>
                    <a:pt x="378" y="2120"/>
                    <a:pt x="322" y="2232"/>
                    <a:pt x="267" y="2379"/>
                  </a:cubicBezTo>
                  <a:cubicBezTo>
                    <a:pt x="176" y="2498"/>
                    <a:pt x="57" y="2617"/>
                    <a:pt x="29" y="2757"/>
                  </a:cubicBezTo>
                  <a:cubicBezTo>
                    <a:pt x="1" y="2903"/>
                    <a:pt x="92" y="3022"/>
                    <a:pt x="204" y="3078"/>
                  </a:cubicBezTo>
                  <a:cubicBezTo>
                    <a:pt x="176" y="3197"/>
                    <a:pt x="232" y="3281"/>
                    <a:pt x="322" y="3344"/>
                  </a:cubicBezTo>
                  <a:cubicBezTo>
                    <a:pt x="350" y="3316"/>
                    <a:pt x="378" y="3253"/>
                    <a:pt x="406" y="3225"/>
                  </a:cubicBezTo>
                  <a:cubicBezTo>
                    <a:pt x="616" y="2966"/>
                    <a:pt x="875" y="2757"/>
                    <a:pt x="1197" y="2645"/>
                  </a:cubicBezTo>
                  <a:cubicBezTo>
                    <a:pt x="1224" y="2582"/>
                    <a:pt x="1224" y="2554"/>
                    <a:pt x="1224" y="2498"/>
                  </a:cubicBezTo>
                  <a:cubicBezTo>
                    <a:pt x="1280" y="2470"/>
                    <a:pt x="1343" y="2407"/>
                    <a:pt x="1371" y="2379"/>
                  </a:cubicBezTo>
                  <a:cubicBezTo>
                    <a:pt x="1399" y="2379"/>
                    <a:pt x="1399" y="2379"/>
                    <a:pt x="1399" y="2407"/>
                  </a:cubicBezTo>
                  <a:cubicBezTo>
                    <a:pt x="1440" y="2428"/>
                    <a:pt x="1480" y="2437"/>
                    <a:pt x="1519" y="2437"/>
                  </a:cubicBezTo>
                  <a:cubicBezTo>
                    <a:pt x="1702" y="2437"/>
                    <a:pt x="1847" y="2231"/>
                    <a:pt x="1749" y="2057"/>
                  </a:cubicBezTo>
                  <a:cubicBezTo>
                    <a:pt x="1665" y="1946"/>
                    <a:pt x="1574" y="1855"/>
                    <a:pt x="1427" y="1799"/>
                  </a:cubicBezTo>
                  <a:cubicBezTo>
                    <a:pt x="1399" y="1799"/>
                    <a:pt x="1371" y="1771"/>
                    <a:pt x="1343" y="1771"/>
                  </a:cubicBezTo>
                  <a:cubicBezTo>
                    <a:pt x="1399" y="1708"/>
                    <a:pt x="1427" y="1652"/>
                    <a:pt x="1399" y="1533"/>
                  </a:cubicBezTo>
                  <a:cubicBezTo>
                    <a:pt x="1343" y="1246"/>
                    <a:pt x="1224" y="953"/>
                    <a:pt x="1106" y="659"/>
                  </a:cubicBezTo>
                  <a:cubicBezTo>
                    <a:pt x="1078" y="575"/>
                    <a:pt x="1022" y="519"/>
                    <a:pt x="931" y="484"/>
                  </a:cubicBezTo>
                  <a:cubicBezTo>
                    <a:pt x="875" y="344"/>
                    <a:pt x="791" y="169"/>
                    <a:pt x="672" y="51"/>
                  </a:cubicBezTo>
                  <a:cubicBezTo>
                    <a:pt x="630" y="16"/>
                    <a:pt x="582" y="0"/>
                    <a:pt x="53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72"/>
            <p:cNvSpPr/>
            <p:nvPr/>
          </p:nvSpPr>
          <p:spPr>
            <a:xfrm>
              <a:off x="5286885" y="3788110"/>
              <a:ext cx="31197" cy="46921"/>
            </a:xfrm>
            <a:custGeom>
              <a:rect b="b" l="l" r="r" t="t"/>
              <a:pathLst>
                <a:path extrusionOk="0" h="2062" w="1371">
                  <a:moveTo>
                    <a:pt x="947" y="0"/>
                  </a:moveTo>
                  <a:cubicBezTo>
                    <a:pt x="834" y="0"/>
                    <a:pt x="728" y="73"/>
                    <a:pt x="728" y="229"/>
                  </a:cubicBezTo>
                  <a:cubicBezTo>
                    <a:pt x="756" y="516"/>
                    <a:pt x="756" y="781"/>
                    <a:pt x="700" y="1068"/>
                  </a:cubicBezTo>
                  <a:lnTo>
                    <a:pt x="700" y="1159"/>
                  </a:lnTo>
                  <a:cubicBezTo>
                    <a:pt x="637" y="1243"/>
                    <a:pt x="581" y="1334"/>
                    <a:pt x="497" y="1390"/>
                  </a:cubicBezTo>
                  <a:cubicBezTo>
                    <a:pt x="406" y="1481"/>
                    <a:pt x="287" y="1481"/>
                    <a:pt x="203" y="1537"/>
                  </a:cubicBezTo>
                  <a:cubicBezTo>
                    <a:pt x="28" y="1655"/>
                    <a:pt x="0" y="1914"/>
                    <a:pt x="203" y="2033"/>
                  </a:cubicBezTo>
                  <a:cubicBezTo>
                    <a:pt x="259" y="2061"/>
                    <a:pt x="322" y="2061"/>
                    <a:pt x="378" y="2061"/>
                  </a:cubicBezTo>
                  <a:cubicBezTo>
                    <a:pt x="525" y="2033"/>
                    <a:pt x="700" y="1977"/>
                    <a:pt x="874" y="1914"/>
                  </a:cubicBezTo>
                  <a:lnTo>
                    <a:pt x="902" y="1914"/>
                  </a:lnTo>
                  <a:lnTo>
                    <a:pt x="902" y="1886"/>
                  </a:lnTo>
                  <a:cubicBezTo>
                    <a:pt x="1049" y="1711"/>
                    <a:pt x="1161" y="1537"/>
                    <a:pt x="1252" y="1334"/>
                  </a:cubicBezTo>
                  <a:cubicBezTo>
                    <a:pt x="1280" y="1243"/>
                    <a:pt x="1252" y="1159"/>
                    <a:pt x="1224" y="1103"/>
                  </a:cubicBezTo>
                  <a:lnTo>
                    <a:pt x="1224" y="928"/>
                  </a:lnTo>
                  <a:cubicBezTo>
                    <a:pt x="1252" y="928"/>
                    <a:pt x="1280" y="893"/>
                    <a:pt x="1280" y="837"/>
                  </a:cubicBezTo>
                  <a:cubicBezTo>
                    <a:pt x="1371" y="691"/>
                    <a:pt x="1252" y="516"/>
                    <a:pt x="1224" y="341"/>
                  </a:cubicBezTo>
                  <a:cubicBezTo>
                    <a:pt x="1196" y="285"/>
                    <a:pt x="1196" y="229"/>
                    <a:pt x="1196" y="138"/>
                  </a:cubicBezTo>
                  <a:lnTo>
                    <a:pt x="1196" y="166"/>
                  </a:lnTo>
                  <a:cubicBezTo>
                    <a:pt x="1153" y="58"/>
                    <a:pt x="1047" y="0"/>
                    <a:pt x="9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72"/>
            <p:cNvSpPr/>
            <p:nvPr/>
          </p:nvSpPr>
          <p:spPr>
            <a:xfrm>
              <a:off x="5493728" y="3599994"/>
              <a:ext cx="38934" cy="16133"/>
            </a:xfrm>
            <a:custGeom>
              <a:rect b="b" l="l" r="r" t="t"/>
              <a:pathLst>
                <a:path extrusionOk="0" h="709" w="1711">
                  <a:moveTo>
                    <a:pt x="514" y="0"/>
                  </a:moveTo>
                  <a:cubicBezTo>
                    <a:pt x="420" y="0"/>
                    <a:pt x="319" y="14"/>
                    <a:pt x="203" y="14"/>
                  </a:cubicBezTo>
                  <a:cubicBezTo>
                    <a:pt x="28" y="14"/>
                    <a:pt x="0" y="280"/>
                    <a:pt x="175" y="336"/>
                  </a:cubicBezTo>
                  <a:cubicBezTo>
                    <a:pt x="322" y="364"/>
                    <a:pt x="497" y="420"/>
                    <a:pt x="637" y="483"/>
                  </a:cubicBezTo>
                  <a:cubicBezTo>
                    <a:pt x="721" y="522"/>
                    <a:pt x="791" y="562"/>
                    <a:pt x="874" y="562"/>
                  </a:cubicBezTo>
                  <a:cubicBezTo>
                    <a:pt x="909" y="562"/>
                    <a:pt x="945" y="555"/>
                    <a:pt x="986" y="539"/>
                  </a:cubicBezTo>
                  <a:cubicBezTo>
                    <a:pt x="1049" y="539"/>
                    <a:pt x="1133" y="483"/>
                    <a:pt x="1161" y="455"/>
                  </a:cubicBezTo>
                  <a:lnTo>
                    <a:pt x="1196" y="420"/>
                  </a:lnTo>
                  <a:lnTo>
                    <a:pt x="1196" y="455"/>
                  </a:lnTo>
                  <a:cubicBezTo>
                    <a:pt x="1252" y="483"/>
                    <a:pt x="1280" y="483"/>
                    <a:pt x="1371" y="483"/>
                  </a:cubicBezTo>
                  <a:cubicBezTo>
                    <a:pt x="1483" y="511"/>
                    <a:pt x="1574" y="595"/>
                    <a:pt x="1602" y="686"/>
                  </a:cubicBezTo>
                  <a:cubicBezTo>
                    <a:pt x="1610" y="702"/>
                    <a:pt x="1624" y="709"/>
                    <a:pt x="1638" y="709"/>
                  </a:cubicBezTo>
                  <a:cubicBezTo>
                    <a:pt x="1672" y="709"/>
                    <a:pt x="1710" y="669"/>
                    <a:pt x="1686" y="630"/>
                  </a:cubicBezTo>
                  <a:cubicBezTo>
                    <a:pt x="1577" y="426"/>
                    <a:pt x="1462" y="13"/>
                    <a:pt x="1188" y="13"/>
                  </a:cubicBezTo>
                  <a:cubicBezTo>
                    <a:pt x="1179" y="13"/>
                    <a:pt x="1170" y="13"/>
                    <a:pt x="1161" y="14"/>
                  </a:cubicBezTo>
                  <a:cubicBezTo>
                    <a:pt x="1077" y="14"/>
                    <a:pt x="1021" y="42"/>
                    <a:pt x="958" y="105"/>
                  </a:cubicBezTo>
                  <a:cubicBezTo>
                    <a:pt x="925" y="116"/>
                    <a:pt x="905" y="123"/>
                    <a:pt x="887" y="123"/>
                  </a:cubicBezTo>
                  <a:cubicBezTo>
                    <a:pt x="860" y="123"/>
                    <a:pt x="838" y="108"/>
                    <a:pt x="784" y="70"/>
                  </a:cubicBezTo>
                  <a:cubicBezTo>
                    <a:pt x="696" y="14"/>
                    <a:pt x="609" y="0"/>
                    <a:pt x="51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72"/>
            <p:cNvSpPr/>
            <p:nvPr/>
          </p:nvSpPr>
          <p:spPr>
            <a:xfrm>
              <a:off x="5496595" y="3636539"/>
              <a:ext cx="39480" cy="34292"/>
            </a:xfrm>
            <a:custGeom>
              <a:rect b="b" l="l" r="r" t="t"/>
              <a:pathLst>
                <a:path extrusionOk="0" h="1507" w="1735">
                  <a:moveTo>
                    <a:pt x="1508" y="0"/>
                  </a:moveTo>
                  <a:cubicBezTo>
                    <a:pt x="1464" y="0"/>
                    <a:pt x="1420" y="21"/>
                    <a:pt x="1385" y="72"/>
                  </a:cubicBezTo>
                  <a:cubicBezTo>
                    <a:pt x="1357" y="128"/>
                    <a:pt x="1329" y="184"/>
                    <a:pt x="1301" y="247"/>
                  </a:cubicBezTo>
                  <a:cubicBezTo>
                    <a:pt x="1182" y="303"/>
                    <a:pt x="1070" y="422"/>
                    <a:pt x="979" y="506"/>
                  </a:cubicBezTo>
                  <a:cubicBezTo>
                    <a:pt x="895" y="625"/>
                    <a:pt x="832" y="772"/>
                    <a:pt x="749" y="884"/>
                  </a:cubicBezTo>
                  <a:cubicBezTo>
                    <a:pt x="602" y="1030"/>
                    <a:pt x="308" y="1086"/>
                    <a:pt x="133" y="1205"/>
                  </a:cubicBezTo>
                  <a:cubicBezTo>
                    <a:pt x="0" y="1287"/>
                    <a:pt x="62" y="1507"/>
                    <a:pt x="204" y="1507"/>
                  </a:cubicBezTo>
                  <a:cubicBezTo>
                    <a:pt x="219" y="1507"/>
                    <a:pt x="235" y="1504"/>
                    <a:pt x="252" y="1499"/>
                  </a:cubicBezTo>
                  <a:cubicBezTo>
                    <a:pt x="399" y="1436"/>
                    <a:pt x="546" y="1380"/>
                    <a:pt x="686" y="1324"/>
                  </a:cubicBezTo>
                  <a:cubicBezTo>
                    <a:pt x="804" y="1261"/>
                    <a:pt x="951" y="1205"/>
                    <a:pt x="1035" y="1121"/>
                  </a:cubicBezTo>
                  <a:cubicBezTo>
                    <a:pt x="1126" y="1058"/>
                    <a:pt x="1182" y="947"/>
                    <a:pt x="1273" y="856"/>
                  </a:cubicBezTo>
                  <a:cubicBezTo>
                    <a:pt x="1273" y="828"/>
                    <a:pt x="1357" y="737"/>
                    <a:pt x="1420" y="681"/>
                  </a:cubicBezTo>
                  <a:lnTo>
                    <a:pt x="1448" y="681"/>
                  </a:lnTo>
                  <a:cubicBezTo>
                    <a:pt x="1560" y="653"/>
                    <a:pt x="1623" y="625"/>
                    <a:pt x="1678" y="534"/>
                  </a:cubicBezTo>
                  <a:cubicBezTo>
                    <a:pt x="1734" y="478"/>
                    <a:pt x="1706" y="387"/>
                    <a:pt x="1678" y="331"/>
                  </a:cubicBezTo>
                  <a:cubicBezTo>
                    <a:pt x="1678" y="303"/>
                    <a:pt x="1651" y="275"/>
                    <a:pt x="1651" y="275"/>
                  </a:cubicBezTo>
                  <a:cubicBezTo>
                    <a:pt x="1651" y="247"/>
                    <a:pt x="1651" y="247"/>
                    <a:pt x="1678" y="247"/>
                  </a:cubicBezTo>
                  <a:cubicBezTo>
                    <a:pt x="1718" y="124"/>
                    <a:pt x="1614" y="0"/>
                    <a:pt x="15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72"/>
            <p:cNvSpPr/>
            <p:nvPr/>
          </p:nvSpPr>
          <p:spPr>
            <a:xfrm>
              <a:off x="5437250" y="3455773"/>
              <a:ext cx="126677" cy="176442"/>
            </a:xfrm>
            <a:custGeom>
              <a:rect b="b" l="l" r="r" t="t"/>
              <a:pathLst>
                <a:path extrusionOk="0" h="7754" w="5567">
                  <a:moveTo>
                    <a:pt x="5363" y="4052"/>
                  </a:moveTo>
                  <a:lnTo>
                    <a:pt x="5363" y="4080"/>
                  </a:lnTo>
                  <a:cubicBezTo>
                    <a:pt x="5363" y="4199"/>
                    <a:pt x="5335" y="4283"/>
                    <a:pt x="5307" y="4401"/>
                  </a:cubicBezTo>
                  <a:cubicBezTo>
                    <a:pt x="5279" y="4346"/>
                    <a:pt x="5279" y="4255"/>
                    <a:pt x="5279" y="4199"/>
                  </a:cubicBezTo>
                  <a:cubicBezTo>
                    <a:pt x="5279" y="4171"/>
                    <a:pt x="5335" y="4108"/>
                    <a:pt x="5363" y="4052"/>
                  </a:cubicBezTo>
                  <a:close/>
                  <a:moveTo>
                    <a:pt x="3531" y="1"/>
                  </a:moveTo>
                  <a:cubicBezTo>
                    <a:pt x="3379" y="1"/>
                    <a:pt x="3333" y="213"/>
                    <a:pt x="3412" y="325"/>
                  </a:cubicBezTo>
                  <a:cubicBezTo>
                    <a:pt x="3503" y="409"/>
                    <a:pt x="3587" y="437"/>
                    <a:pt x="3678" y="500"/>
                  </a:cubicBezTo>
                  <a:cubicBezTo>
                    <a:pt x="3734" y="556"/>
                    <a:pt x="3790" y="584"/>
                    <a:pt x="3818" y="675"/>
                  </a:cubicBezTo>
                  <a:cubicBezTo>
                    <a:pt x="3790" y="675"/>
                    <a:pt x="3762" y="702"/>
                    <a:pt x="3762" y="730"/>
                  </a:cubicBezTo>
                  <a:cubicBezTo>
                    <a:pt x="3643" y="961"/>
                    <a:pt x="3531" y="1080"/>
                    <a:pt x="3384" y="1283"/>
                  </a:cubicBezTo>
                  <a:cubicBezTo>
                    <a:pt x="3329" y="1339"/>
                    <a:pt x="3266" y="1458"/>
                    <a:pt x="3182" y="1514"/>
                  </a:cubicBezTo>
                  <a:cubicBezTo>
                    <a:pt x="3119" y="1577"/>
                    <a:pt x="3063" y="1605"/>
                    <a:pt x="2979" y="1660"/>
                  </a:cubicBezTo>
                  <a:cubicBezTo>
                    <a:pt x="2804" y="1807"/>
                    <a:pt x="2685" y="2010"/>
                    <a:pt x="2594" y="2213"/>
                  </a:cubicBezTo>
                  <a:cubicBezTo>
                    <a:pt x="2538" y="2304"/>
                    <a:pt x="2482" y="2388"/>
                    <a:pt x="2420" y="2479"/>
                  </a:cubicBezTo>
                  <a:cubicBezTo>
                    <a:pt x="2392" y="2479"/>
                    <a:pt x="2392" y="2534"/>
                    <a:pt x="2364" y="2562"/>
                  </a:cubicBezTo>
                  <a:cubicBezTo>
                    <a:pt x="2336" y="2597"/>
                    <a:pt x="2245" y="2625"/>
                    <a:pt x="2217" y="2625"/>
                  </a:cubicBezTo>
                  <a:cubicBezTo>
                    <a:pt x="2014" y="2709"/>
                    <a:pt x="1958" y="2912"/>
                    <a:pt x="1811" y="3059"/>
                  </a:cubicBezTo>
                  <a:cubicBezTo>
                    <a:pt x="1636" y="3206"/>
                    <a:pt x="1406" y="3297"/>
                    <a:pt x="1231" y="3471"/>
                  </a:cubicBezTo>
                  <a:cubicBezTo>
                    <a:pt x="1084" y="3646"/>
                    <a:pt x="937" y="3821"/>
                    <a:pt x="762" y="3996"/>
                  </a:cubicBezTo>
                  <a:cubicBezTo>
                    <a:pt x="588" y="4136"/>
                    <a:pt x="357" y="4227"/>
                    <a:pt x="147" y="4346"/>
                  </a:cubicBezTo>
                  <a:cubicBezTo>
                    <a:pt x="1" y="4463"/>
                    <a:pt x="100" y="4688"/>
                    <a:pt x="259" y="4688"/>
                  </a:cubicBezTo>
                  <a:cubicBezTo>
                    <a:pt x="290" y="4688"/>
                    <a:pt x="323" y="4679"/>
                    <a:pt x="357" y="4660"/>
                  </a:cubicBezTo>
                  <a:cubicBezTo>
                    <a:pt x="560" y="4576"/>
                    <a:pt x="790" y="4520"/>
                    <a:pt x="993" y="4401"/>
                  </a:cubicBezTo>
                  <a:cubicBezTo>
                    <a:pt x="1196" y="4283"/>
                    <a:pt x="1371" y="4080"/>
                    <a:pt x="1545" y="3933"/>
                  </a:cubicBezTo>
                  <a:cubicBezTo>
                    <a:pt x="1720" y="3758"/>
                    <a:pt x="1958" y="3646"/>
                    <a:pt x="2133" y="3499"/>
                  </a:cubicBezTo>
                  <a:cubicBezTo>
                    <a:pt x="2245" y="3409"/>
                    <a:pt x="2308" y="3297"/>
                    <a:pt x="2392" y="3206"/>
                  </a:cubicBezTo>
                  <a:cubicBezTo>
                    <a:pt x="2454" y="3122"/>
                    <a:pt x="2510" y="3087"/>
                    <a:pt x="2594" y="3031"/>
                  </a:cubicBezTo>
                  <a:cubicBezTo>
                    <a:pt x="2713" y="2975"/>
                    <a:pt x="2741" y="2884"/>
                    <a:pt x="2832" y="2800"/>
                  </a:cubicBezTo>
                  <a:cubicBezTo>
                    <a:pt x="2888" y="2709"/>
                    <a:pt x="2979" y="2625"/>
                    <a:pt x="3035" y="2534"/>
                  </a:cubicBezTo>
                  <a:cubicBezTo>
                    <a:pt x="3091" y="2451"/>
                    <a:pt x="3119" y="2332"/>
                    <a:pt x="3210" y="2248"/>
                  </a:cubicBezTo>
                  <a:cubicBezTo>
                    <a:pt x="3266" y="2157"/>
                    <a:pt x="3357" y="2129"/>
                    <a:pt x="3440" y="2073"/>
                  </a:cubicBezTo>
                  <a:cubicBezTo>
                    <a:pt x="3615" y="1926"/>
                    <a:pt x="3706" y="1723"/>
                    <a:pt x="3818" y="1549"/>
                  </a:cubicBezTo>
                  <a:cubicBezTo>
                    <a:pt x="3909" y="1374"/>
                    <a:pt x="3993" y="1227"/>
                    <a:pt x="4084" y="1052"/>
                  </a:cubicBezTo>
                  <a:cubicBezTo>
                    <a:pt x="4084" y="1164"/>
                    <a:pt x="4140" y="1283"/>
                    <a:pt x="4259" y="1311"/>
                  </a:cubicBezTo>
                  <a:lnTo>
                    <a:pt x="4489" y="1311"/>
                  </a:lnTo>
                  <a:cubicBezTo>
                    <a:pt x="4552" y="1339"/>
                    <a:pt x="4608" y="1339"/>
                    <a:pt x="4664" y="1339"/>
                  </a:cubicBezTo>
                  <a:lnTo>
                    <a:pt x="4664" y="1374"/>
                  </a:lnTo>
                  <a:cubicBezTo>
                    <a:pt x="4608" y="1632"/>
                    <a:pt x="4608" y="1898"/>
                    <a:pt x="4755" y="2129"/>
                  </a:cubicBezTo>
                  <a:cubicBezTo>
                    <a:pt x="4811" y="2248"/>
                    <a:pt x="4839" y="2304"/>
                    <a:pt x="4839" y="2451"/>
                  </a:cubicBezTo>
                  <a:cubicBezTo>
                    <a:pt x="4867" y="2597"/>
                    <a:pt x="4783" y="2737"/>
                    <a:pt x="4783" y="2856"/>
                  </a:cubicBezTo>
                  <a:cubicBezTo>
                    <a:pt x="4755" y="3003"/>
                    <a:pt x="4783" y="3087"/>
                    <a:pt x="4839" y="3206"/>
                  </a:cubicBezTo>
                  <a:cubicBezTo>
                    <a:pt x="4902" y="3353"/>
                    <a:pt x="4839" y="3437"/>
                    <a:pt x="4839" y="3611"/>
                  </a:cubicBezTo>
                  <a:cubicBezTo>
                    <a:pt x="4839" y="3730"/>
                    <a:pt x="4867" y="3849"/>
                    <a:pt x="4867" y="3961"/>
                  </a:cubicBezTo>
                  <a:cubicBezTo>
                    <a:pt x="4839" y="4108"/>
                    <a:pt x="4902" y="4255"/>
                    <a:pt x="4930" y="4401"/>
                  </a:cubicBezTo>
                  <a:cubicBezTo>
                    <a:pt x="4930" y="4533"/>
                    <a:pt x="5044" y="4597"/>
                    <a:pt x="5137" y="4597"/>
                  </a:cubicBezTo>
                  <a:cubicBezTo>
                    <a:pt x="5168" y="4597"/>
                    <a:pt x="5196" y="4590"/>
                    <a:pt x="5216" y="4576"/>
                  </a:cubicBezTo>
                  <a:lnTo>
                    <a:pt x="5216" y="4632"/>
                  </a:lnTo>
                  <a:cubicBezTo>
                    <a:pt x="5216" y="4751"/>
                    <a:pt x="5216" y="4835"/>
                    <a:pt x="5189" y="4954"/>
                  </a:cubicBezTo>
                  <a:lnTo>
                    <a:pt x="5189" y="4982"/>
                  </a:lnTo>
                  <a:cubicBezTo>
                    <a:pt x="5161" y="5101"/>
                    <a:pt x="5133" y="5185"/>
                    <a:pt x="5133" y="5275"/>
                  </a:cubicBezTo>
                  <a:cubicBezTo>
                    <a:pt x="5105" y="5394"/>
                    <a:pt x="5133" y="5534"/>
                    <a:pt x="5077" y="5625"/>
                  </a:cubicBezTo>
                  <a:cubicBezTo>
                    <a:pt x="4986" y="5828"/>
                    <a:pt x="4755" y="5919"/>
                    <a:pt x="4755" y="6178"/>
                  </a:cubicBezTo>
                  <a:cubicBezTo>
                    <a:pt x="4755" y="6205"/>
                    <a:pt x="4783" y="6268"/>
                    <a:pt x="4783" y="6296"/>
                  </a:cubicBezTo>
                  <a:cubicBezTo>
                    <a:pt x="4783" y="6324"/>
                    <a:pt x="4755" y="6380"/>
                    <a:pt x="4727" y="6408"/>
                  </a:cubicBezTo>
                  <a:cubicBezTo>
                    <a:pt x="4692" y="6527"/>
                    <a:pt x="4664" y="6646"/>
                    <a:pt x="4608" y="6758"/>
                  </a:cubicBezTo>
                  <a:cubicBezTo>
                    <a:pt x="4552" y="6905"/>
                    <a:pt x="4552" y="7080"/>
                    <a:pt x="4517" y="7226"/>
                  </a:cubicBezTo>
                  <a:cubicBezTo>
                    <a:pt x="4477" y="7186"/>
                    <a:pt x="4432" y="7169"/>
                    <a:pt x="4389" y="7169"/>
                  </a:cubicBezTo>
                  <a:cubicBezTo>
                    <a:pt x="4245" y="7169"/>
                    <a:pt x="4118" y="7358"/>
                    <a:pt x="4231" y="7492"/>
                  </a:cubicBezTo>
                  <a:cubicBezTo>
                    <a:pt x="4314" y="7576"/>
                    <a:pt x="4342" y="7667"/>
                    <a:pt x="4433" y="7723"/>
                  </a:cubicBezTo>
                  <a:cubicBezTo>
                    <a:pt x="4455" y="7744"/>
                    <a:pt x="4485" y="7753"/>
                    <a:pt x="4518" y="7753"/>
                  </a:cubicBezTo>
                  <a:cubicBezTo>
                    <a:pt x="4571" y="7753"/>
                    <a:pt x="4630" y="7729"/>
                    <a:pt x="4664" y="7695"/>
                  </a:cubicBezTo>
                  <a:cubicBezTo>
                    <a:pt x="4839" y="7548"/>
                    <a:pt x="4930" y="7282"/>
                    <a:pt x="5014" y="7080"/>
                  </a:cubicBezTo>
                  <a:cubicBezTo>
                    <a:pt x="5105" y="6877"/>
                    <a:pt x="5216" y="6646"/>
                    <a:pt x="5279" y="6408"/>
                  </a:cubicBezTo>
                  <a:cubicBezTo>
                    <a:pt x="5307" y="6324"/>
                    <a:pt x="5216" y="6205"/>
                    <a:pt x="5251" y="6122"/>
                  </a:cubicBezTo>
                  <a:cubicBezTo>
                    <a:pt x="5279" y="6031"/>
                    <a:pt x="5426" y="5947"/>
                    <a:pt x="5454" y="5856"/>
                  </a:cubicBezTo>
                  <a:cubicBezTo>
                    <a:pt x="5566" y="5653"/>
                    <a:pt x="5510" y="5450"/>
                    <a:pt x="5510" y="5275"/>
                  </a:cubicBezTo>
                  <a:cubicBezTo>
                    <a:pt x="5538" y="5248"/>
                    <a:pt x="5538" y="5220"/>
                    <a:pt x="5538" y="5220"/>
                  </a:cubicBezTo>
                  <a:cubicBezTo>
                    <a:pt x="5566" y="5129"/>
                    <a:pt x="5566" y="5073"/>
                    <a:pt x="5538" y="4982"/>
                  </a:cubicBezTo>
                  <a:lnTo>
                    <a:pt x="5538" y="4870"/>
                  </a:lnTo>
                  <a:cubicBezTo>
                    <a:pt x="5538" y="4751"/>
                    <a:pt x="5510" y="4632"/>
                    <a:pt x="5510" y="4520"/>
                  </a:cubicBezTo>
                  <a:cubicBezTo>
                    <a:pt x="5454" y="4199"/>
                    <a:pt x="5482" y="3877"/>
                    <a:pt x="5510" y="3555"/>
                  </a:cubicBezTo>
                  <a:cubicBezTo>
                    <a:pt x="5510" y="3527"/>
                    <a:pt x="5480" y="3513"/>
                    <a:pt x="5451" y="3513"/>
                  </a:cubicBezTo>
                  <a:cubicBezTo>
                    <a:pt x="5421" y="3513"/>
                    <a:pt x="5391" y="3527"/>
                    <a:pt x="5391" y="3555"/>
                  </a:cubicBezTo>
                  <a:lnTo>
                    <a:pt x="5391" y="3849"/>
                  </a:lnTo>
                  <a:cubicBezTo>
                    <a:pt x="5363" y="3786"/>
                    <a:pt x="5363" y="3730"/>
                    <a:pt x="5363" y="3646"/>
                  </a:cubicBezTo>
                  <a:cubicBezTo>
                    <a:pt x="5335" y="3527"/>
                    <a:pt x="5391" y="3409"/>
                    <a:pt x="5391" y="3297"/>
                  </a:cubicBezTo>
                  <a:cubicBezTo>
                    <a:pt x="5391" y="3234"/>
                    <a:pt x="5363" y="3178"/>
                    <a:pt x="5363" y="3122"/>
                  </a:cubicBezTo>
                  <a:cubicBezTo>
                    <a:pt x="5335" y="3059"/>
                    <a:pt x="5279" y="2975"/>
                    <a:pt x="5279" y="2947"/>
                  </a:cubicBezTo>
                  <a:cubicBezTo>
                    <a:pt x="5251" y="2912"/>
                    <a:pt x="5307" y="2828"/>
                    <a:pt x="5335" y="2800"/>
                  </a:cubicBezTo>
                  <a:cubicBezTo>
                    <a:pt x="5363" y="2709"/>
                    <a:pt x="5363" y="2625"/>
                    <a:pt x="5363" y="2562"/>
                  </a:cubicBezTo>
                  <a:cubicBezTo>
                    <a:pt x="5391" y="2423"/>
                    <a:pt x="5335" y="2304"/>
                    <a:pt x="5279" y="2185"/>
                  </a:cubicBezTo>
                  <a:cubicBezTo>
                    <a:pt x="5189" y="1926"/>
                    <a:pt x="4902" y="1779"/>
                    <a:pt x="4958" y="1458"/>
                  </a:cubicBezTo>
                  <a:cubicBezTo>
                    <a:pt x="4986" y="1339"/>
                    <a:pt x="4902" y="1255"/>
                    <a:pt x="4811" y="1255"/>
                  </a:cubicBezTo>
                  <a:cubicBezTo>
                    <a:pt x="4811" y="1227"/>
                    <a:pt x="4783" y="1164"/>
                    <a:pt x="4755" y="1136"/>
                  </a:cubicBezTo>
                  <a:cubicBezTo>
                    <a:pt x="4692" y="1108"/>
                    <a:pt x="4664" y="1052"/>
                    <a:pt x="4608" y="1024"/>
                  </a:cubicBezTo>
                  <a:cubicBezTo>
                    <a:pt x="4608" y="989"/>
                    <a:pt x="4580" y="989"/>
                    <a:pt x="4580" y="961"/>
                  </a:cubicBezTo>
                  <a:cubicBezTo>
                    <a:pt x="4552" y="905"/>
                    <a:pt x="4517" y="877"/>
                    <a:pt x="4461" y="849"/>
                  </a:cubicBezTo>
                  <a:cubicBezTo>
                    <a:pt x="4433" y="814"/>
                    <a:pt x="4377" y="814"/>
                    <a:pt x="4342" y="814"/>
                  </a:cubicBezTo>
                  <a:cubicBezTo>
                    <a:pt x="4314" y="640"/>
                    <a:pt x="4231" y="465"/>
                    <a:pt x="4140" y="353"/>
                  </a:cubicBezTo>
                  <a:cubicBezTo>
                    <a:pt x="3993" y="115"/>
                    <a:pt x="3818" y="3"/>
                    <a:pt x="3559" y="3"/>
                  </a:cubicBezTo>
                  <a:cubicBezTo>
                    <a:pt x="3549" y="2"/>
                    <a:pt x="3540" y="1"/>
                    <a:pt x="35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72"/>
            <p:cNvSpPr/>
            <p:nvPr/>
          </p:nvSpPr>
          <p:spPr>
            <a:xfrm>
              <a:off x="5414518" y="3433064"/>
              <a:ext cx="94706" cy="106971"/>
            </a:xfrm>
            <a:custGeom>
              <a:rect b="b" l="l" r="r" t="t"/>
              <a:pathLst>
                <a:path extrusionOk="0" h="4701" w="4162">
                  <a:moveTo>
                    <a:pt x="3011" y="1"/>
                  </a:moveTo>
                  <a:cubicBezTo>
                    <a:pt x="2856" y="1"/>
                    <a:pt x="2705" y="42"/>
                    <a:pt x="2607" y="155"/>
                  </a:cubicBezTo>
                  <a:cubicBezTo>
                    <a:pt x="2517" y="239"/>
                    <a:pt x="2461" y="358"/>
                    <a:pt x="2405" y="477"/>
                  </a:cubicBezTo>
                  <a:cubicBezTo>
                    <a:pt x="2342" y="589"/>
                    <a:pt x="2258" y="708"/>
                    <a:pt x="2167" y="826"/>
                  </a:cubicBezTo>
                  <a:cubicBezTo>
                    <a:pt x="2083" y="938"/>
                    <a:pt x="2055" y="1057"/>
                    <a:pt x="1964" y="1176"/>
                  </a:cubicBezTo>
                  <a:cubicBezTo>
                    <a:pt x="1908" y="1323"/>
                    <a:pt x="1789" y="1407"/>
                    <a:pt x="1733" y="1554"/>
                  </a:cubicBezTo>
                  <a:cubicBezTo>
                    <a:pt x="1615" y="1784"/>
                    <a:pt x="1496" y="2106"/>
                    <a:pt x="1293" y="2281"/>
                  </a:cubicBezTo>
                  <a:cubicBezTo>
                    <a:pt x="1181" y="2372"/>
                    <a:pt x="1090" y="2484"/>
                    <a:pt x="1034" y="2630"/>
                  </a:cubicBezTo>
                  <a:cubicBezTo>
                    <a:pt x="971" y="2777"/>
                    <a:pt x="1006" y="2777"/>
                    <a:pt x="887" y="2861"/>
                  </a:cubicBezTo>
                  <a:cubicBezTo>
                    <a:pt x="622" y="3071"/>
                    <a:pt x="566" y="3330"/>
                    <a:pt x="419" y="3595"/>
                  </a:cubicBezTo>
                  <a:cubicBezTo>
                    <a:pt x="363" y="3735"/>
                    <a:pt x="307" y="3882"/>
                    <a:pt x="244" y="4029"/>
                  </a:cubicBezTo>
                  <a:cubicBezTo>
                    <a:pt x="160" y="4176"/>
                    <a:pt x="69" y="4295"/>
                    <a:pt x="41" y="4435"/>
                  </a:cubicBezTo>
                  <a:cubicBezTo>
                    <a:pt x="1" y="4586"/>
                    <a:pt x="124" y="4701"/>
                    <a:pt x="251" y="4701"/>
                  </a:cubicBezTo>
                  <a:cubicBezTo>
                    <a:pt x="300" y="4701"/>
                    <a:pt x="350" y="4683"/>
                    <a:pt x="391" y="4644"/>
                  </a:cubicBezTo>
                  <a:cubicBezTo>
                    <a:pt x="482" y="4553"/>
                    <a:pt x="566" y="4469"/>
                    <a:pt x="657" y="4351"/>
                  </a:cubicBezTo>
                  <a:cubicBezTo>
                    <a:pt x="712" y="4232"/>
                    <a:pt x="768" y="4085"/>
                    <a:pt x="831" y="3973"/>
                  </a:cubicBezTo>
                  <a:cubicBezTo>
                    <a:pt x="943" y="3770"/>
                    <a:pt x="1006" y="3477"/>
                    <a:pt x="1181" y="3330"/>
                  </a:cubicBezTo>
                  <a:cubicBezTo>
                    <a:pt x="1293" y="3246"/>
                    <a:pt x="1384" y="3183"/>
                    <a:pt x="1440" y="3099"/>
                  </a:cubicBezTo>
                  <a:cubicBezTo>
                    <a:pt x="1496" y="2980"/>
                    <a:pt x="1496" y="2861"/>
                    <a:pt x="1559" y="2777"/>
                  </a:cubicBezTo>
                  <a:cubicBezTo>
                    <a:pt x="1615" y="2686"/>
                    <a:pt x="1733" y="2630"/>
                    <a:pt x="1789" y="2547"/>
                  </a:cubicBezTo>
                  <a:cubicBezTo>
                    <a:pt x="1880" y="2456"/>
                    <a:pt x="1936" y="2337"/>
                    <a:pt x="2020" y="2225"/>
                  </a:cubicBezTo>
                  <a:cubicBezTo>
                    <a:pt x="2139" y="1987"/>
                    <a:pt x="2258" y="1756"/>
                    <a:pt x="2370" y="1526"/>
                  </a:cubicBezTo>
                  <a:cubicBezTo>
                    <a:pt x="2461" y="1407"/>
                    <a:pt x="2461" y="1288"/>
                    <a:pt x="2517" y="1176"/>
                  </a:cubicBezTo>
                  <a:cubicBezTo>
                    <a:pt x="2544" y="1057"/>
                    <a:pt x="2635" y="973"/>
                    <a:pt x="2663" y="854"/>
                  </a:cubicBezTo>
                  <a:cubicBezTo>
                    <a:pt x="2719" y="736"/>
                    <a:pt x="2782" y="624"/>
                    <a:pt x="2838" y="477"/>
                  </a:cubicBezTo>
                  <a:cubicBezTo>
                    <a:pt x="2838" y="414"/>
                    <a:pt x="2838" y="414"/>
                    <a:pt x="2894" y="386"/>
                  </a:cubicBezTo>
                  <a:cubicBezTo>
                    <a:pt x="2915" y="377"/>
                    <a:pt x="2942" y="373"/>
                    <a:pt x="2970" y="373"/>
                  </a:cubicBezTo>
                  <a:cubicBezTo>
                    <a:pt x="3026" y="373"/>
                    <a:pt x="3090" y="386"/>
                    <a:pt x="3132" y="386"/>
                  </a:cubicBezTo>
                  <a:cubicBezTo>
                    <a:pt x="3419" y="414"/>
                    <a:pt x="3656" y="624"/>
                    <a:pt x="3887" y="798"/>
                  </a:cubicBezTo>
                  <a:cubicBezTo>
                    <a:pt x="3906" y="812"/>
                    <a:pt x="3927" y="818"/>
                    <a:pt x="3948" y="818"/>
                  </a:cubicBezTo>
                  <a:cubicBezTo>
                    <a:pt x="4055" y="818"/>
                    <a:pt x="4161" y="660"/>
                    <a:pt x="4062" y="561"/>
                  </a:cubicBezTo>
                  <a:cubicBezTo>
                    <a:pt x="3859" y="358"/>
                    <a:pt x="3656" y="155"/>
                    <a:pt x="3363" y="64"/>
                  </a:cubicBezTo>
                  <a:cubicBezTo>
                    <a:pt x="3260" y="27"/>
                    <a:pt x="3135" y="1"/>
                    <a:pt x="301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72"/>
            <p:cNvSpPr/>
            <p:nvPr/>
          </p:nvSpPr>
          <p:spPr>
            <a:xfrm>
              <a:off x="5576624" y="3630600"/>
              <a:ext cx="12584" cy="15633"/>
            </a:xfrm>
            <a:custGeom>
              <a:rect b="b" l="l" r="r" t="t"/>
              <a:pathLst>
                <a:path extrusionOk="0" h="687" w="553">
                  <a:moveTo>
                    <a:pt x="330" y="1"/>
                  </a:moveTo>
                  <a:cubicBezTo>
                    <a:pt x="307" y="1"/>
                    <a:pt x="284" y="4"/>
                    <a:pt x="259" y="12"/>
                  </a:cubicBezTo>
                  <a:cubicBezTo>
                    <a:pt x="84" y="68"/>
                    <a:pt x="0" y="271"/>
                    <a:pt x="0" y="445"/>
                  </a:cubicBezTo>
                  <a:cubicBezTo>
                    <a:pt x="0" y="554"/>
                    <a:pt x="94" y="687"/>
                    <a:pt x="201" y="687"/>
                  </a:cubicBezTo>
                  <a:cubicBezTo>
                    <a:pt x="211" y="687"/>
                    <a:pt x="221" y="685"/>
                    <a:pt x="231" y="683"/>
                  </a:cubicBezTo>
                  <a:cubicBezTo>
                    <a:pt x="378" y="683"/>
                    <a:pt x="462" y="592"/>
                    <a:pt x="490" y="445"/>
                  </a:cubicBezTo>
                  <a:cubicBezTo>
                    <a:pt x="490" y="417"/>
                    <a:pt x="525" y="389"/>
                    <a:pt x="525" y="361"/>
                  </a:cubicBezTo>
                  <a:lnTo>
                    <a:pt x="525" y="333"/>
                  </a:lnTo>
                  <a:cubicBezTo>
                    <a:pt x="553" y="333"/>
                    <a:pt x="553" y="299"/>
                    <a:pt x="553" y="299"/>
                  </a:cubicBezTo>
                  <a:lnTo>
                    <a:pt x="553" y="271"/>
                  </a:lnTo>
                  <a:cubicBezTo>
                    <a:pt x="553" y="187"/>
                    <a:pt x="525" y="124"/>
                    <a:pt x="462" y="68"/>
                  </a:cubicBezTo>
                  <a:cubicBezTo>
                    <a:pt x="442" y="27"/>
                    <a:pt x="391" y="1"/>
                    <a:pt x="33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72"/>
            <p:cNvSpPr/>
            <p:nvPr/>
          </p:nvSpPr>
          <p:spPr>
            <a:xfrm>
              <a:off x="5602406" y="3593168"/>
              <a:ext cx="21185" cy="16839"/>
            </a:xfrm>
            <a:custGeom>
              <a:rect b="b" l="l" r="r" t="t"/>
              <a:pathLst>
                <a:path extrusionOk="0" h="740" w="931">
                  <a:moveTo>
                    <a:pt x="563" y="0"/>
                  </a:moveTo>
                  <a:cubicBezTo>
                    <a:pt x="456" y="0"/>
                    <a:pt x="342" y="47"/>
                    <a:pt x="266" y="112"/>
                  </a:cubicBezTo>
                  <a:cubicBezTo>
                    <a:pt x="175" y="167"/>
                    <a:pt x="91" y="258"/>
                    <a:pt x="56" y="370"/>
                  </a:cubicBezTo>
                  <a:cubicBezTo>
                    <a:pt x="0" y="461"/>
                    <a:pt x="28" y="608"/>
                    <a:pt x="119" y="692"/>
                  </a:cubicBezTo>
                  <a:cubicBezTo>
                    <a:pt x="175" y="723"/>
                    <a:pt x="226" y="739"/>
                    <a:pt x="273" y="739"/>
                  </a:cubicBezTo>
                  <a:cubicBezTo>
                    <a:pt x="320" y="739"/>
                    <a:pt x="364" y="723"/>
                    <a:pt x="406" y="692"/>
                  </a:cubicBezTo>
                  <a:lnTo>
                    <a:pt x="441" y="692"/>
                  </a:lnTo>
                  <a:cubicBezTo>
                    <a:pt x="497" y="664"/>
                    <a:pt x="581" y="636"/>
                    <a:pt x="644" y="608"/>
                  </a:cubicBezTo>
                  <a:cubicBezTo>
                    <a:pt x="818" y="517"/>
                    <a:pt x="930" y="286"/>
                    <a:pt x="790" y="112"/>
                  </a:cubicBezTo>
                  <a:cubicBezTo>
                    <a:pt x="736" y="32"/>
                    <a:pt x="652" y="0"/>
                    <a:pt x="5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72"/>
            <p:cNvSpPr/>
            <p:nvPr/>
          </p:nvSpPr>
          <p:spPr>
            <a:xfrm>
              <a:off x="5632306" y="3581699"/>
              <a:ext cx="10536" cy="10672"/>
            </a:xfrm>
            <a:custGeom>
              <a:rect b="b" l="l" r="r" t="t"/>
              <a:pathLst>
                <a:path extrusionOk="0" h="469" w="463">
                  <a:moveTo>
                    <a:pt x="141" y="0"/>
                  </a:moveTo>
                  <a:cubicBezTo>
                    <a:pt x="113" y="0"/>
                    <a:pt x="113" y="35"/>
                    <a:pt x="85" y="35"/>
                  </a:cubicBezTo>
                  <a:cubicBezTo>
                    <a:pt x="29" y="63"/>
                    <a:pt x="1" y="147"/>
                    <a:pt x="1" y="238"/>
                  </a:cubicBezTo>
                  <a:cubicBezTo>
                    <a:pt x="1" y="322"/>
                    <a:pt x="29" y="413"/>
                    <a:pt x="113" y="441"/>
                  </a:cubicBezTo>
                  <a:cubicBezTo>
                    <a:pt x="176" y="469"/>
                    <a:pt x="232" y="469"/>
                    <a:pt x="288" y="469"/>
                  </a:cubicBezTo>
                  <a:cubicBezTo>
                    <a:pt x="350" y="441"/>
                    <a:pt x="406" y="413"/>
                    <a:pt x="434" y="350"/>
                  </a:cubicBezTo>
                  <a:cubicBezTo>
                    <a:pt x="462" y="322"/>
                    <a:pt x="462" y="266"/>
                    <a:pt x="462" y="238"/>
                  </a:cubicBezTo>
                  <a:lnTo>
                    <a:pt x="462" y="175"/>
                  </a:lnTo>
                  <a:lnTo>
                    <a:pt x="462" y="147"/>
                  </a:lnTo>
                  <a:lnTo>
                    <a:pt x="434" y="119"/>
                  </a:lnTo>
                  <a:cubicBezTo>
                    <a:pt x="434" y="91"/>
                    <a:pt x="406" y="63"/>
                    <a:pt x="378" y="35"/>
                  </a:cubicBezTo>
                  <a:cubicBezTo>
                    <a:pt x="315" y="0"/>
                    <a:pt x="232" y="0"/>
                    <a:pt x="14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72"/>
            <p:cNvSpPr/>
            <p:nvPr/>
          </p:nvSpPr>
          <p:spPr>
            <a:xfrm>
              <a:off x="5639474" y="3610962"/>
              <a:ext cx="13380" cy="14131"/>
            </a:xfrm>
            <a:custGeom>
              <a:rect b="b" l="l" r="r" t="t"/>
              <a:pathLst>
                <a:path extrusionOk="0" h="621" w="588">
                  <a:moveTo>
                    <a:pt x="322" y="1"/>
                  </a:moveTo>
                  <a:cubicBezTo>
                    <a:pt x="266" y="1"/>
                    <a:pt x="210" y="29"/>
                    <a:pt x="175" y="57"/>
                  </a:cubicBezTo>
                  <a:cubicBezTo>
                    <a:pt x="147" y="85"/>
                    <a:pt x="91" y="113"/>
                    <a:pt x="91" y="148"/>
                  </a:cubicBezTo>
                  <a:cubicBezTo>
                    <a:pt x="63" y="176"/>
                    <a:pt x="63" y="176"/>
                    <a:pt x="63" y="204"/>
                  </a:cubicBezTo>
                  <a:cubicBezTo>
                    <a:pt x="35" y="204"/>
                    <a:pt x="35" y="232"/>
                    <a:pt x="35" y="232"/>
                  </a:cubicBezTo>
                  <a:cubicBezTo>
                    <a:pt x="35" y="260"/>
                    <a:pt x="0" y="260"/>
                    <a:pt x="0" y="287"/>
                  </a:cubicBezTo>
                  <a:lnTo>
                    <a:pt x="0" y="322"/>
                  </a:lnTo>
                  <a:cubicBezTo>
                    <a:pt x="0" y="378"/>
                    <a:pt x="0" y="434"/>
                    <a:pt x="35" y="462"/>
                  </a:cubicBezTo>
                  <a:cubicBezTo>
                    <a:pt x="63" y="497"/>
                    <a:pt x="63" y="525"/>
                    <a:pt x="91" y="553"/>
                  </a:cubicBezTo>
                  <a:cubicBezTo>
                    <a:pt x="119" y="581"/>
                    <a:pt x="175" y="609"/>
                    <a:pt x="210" y="609"/>
                  </a:cubicBezTo>
                  <a:cubicBezTo>
                    <a:pt x="235" y="617"/>
                    <a:pt x="257" y="621"/>
                    <a:pt x="278" y="621"/>
                  </a:cubicBezTo>
                  <a:cubicBezTo>
                    <a:pt x="328" y="621"/>
                    <a:pt x="369" y="601"/>
                    <a:pt x="413" y="581"/>
                  </a:cubicBezTo>
                  <a:cubicBezTo>
                    <a:pt x="469" y="553"/>
                    <a:pt x="525" y="525"/>
                    <a:pt x="560" y="462"/>
                  </a:cubicBezTo>
                  <a:cubicBezTo>
                    <a:pt x="560" y="434"/>
                    <a:pt x="588" y="406"/>
                    <a:pt x="588" y="378"/>
                  </a:cubicBezTo>
                  <a:lnTo>
                    <a:pt x="588" y="232"/>
                  </a:lnTo>
                  <a:cubicBezTo>
                    <a:pt x="588" y="204"/>
                    <a:pt x="560" y="176"/>
                    <a:pt x="560" y="148"/>
                  </a:cubicBezTo>
                  <a:cubicBezTo>
                    <a:pt x="497" y="57"/>
                    <a:pt x="413"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72"/>
            <p:cNvSpPr/>
            <p:nvPr/>
          </p:nvSpPr>
          <p:spPr>
            <a:xfrm>
              <a:off x="5622294" y="3641522"/>
              <a:ext cx="19273" cy="15610"/>
            </a:xfrm>
            <a:custGeom>
              <a:rect b="b" l="l" r="r" t="t"/>
              <a:pathLst>
                <a:path extrusionOk="0" h="686" w="847">
                  <a:moveTo>
                    <a:pt x="499" y="0"/>
                  </a:moveTo>
                  <a:cubicBezTo>
                    <a:pt x="416" y="0"/>
                    <a:pt x="330" y="32"/>
                    <a:pt x="266" y="84"/>
                  </a:cubicBezTo>
                  <a:cubicBezTo>
                    <a:pt x="231" y="84"/>
                    <a:pt x="231" y="112"/>
                    <a:pt x="203" y="140"/>
                  </a:cubicBezTo>
                  <a:lnTo>
                    <a:pt x="147" y="140"/>
                  </a:lnTo>
                  <a:cubicBezTo>
                    <a:pt x="0" y="259"/>
                    <a:pt x="0" y="462"/>
                    <a:pt x="119" y="581"/>
                  </a:cubicBezTo>
                  <a:cubicBezTo>
                    <a:pt x="183" y="655"/>
                    <a:pt x="273" y="686"/>
                    <a:pt x="369" y="686"/>
                  </a:cubicBezTo>
                  <a:cubicBezTo>
                    <a:pt x="535" y="686"/>
                    <a:pt x="715" y="591"/>
                    <a:pt x="790" y="462"/>
                  </a:cubicBezTo>
                  <a:cubicBezTo>
                    <a:pt x="818" y="378"/>
                    <a:pt x="846" y="287"/>
                    <a:pt x="818" y="231"/>
                  </a:cubicBezTo>
                  <a:cubicBezTo>
                    <a:pt x="790" y="140"/>
                    <a:pt x="755" y="84"/>
                    <a:pt x="672" y="56"/>
                  </a:cubicBezTo>
                  <a:cubicBezTo>
                    <a:pt x="621" y="18"/>
                    <a:pt x="560" y="0"/>
                    <a:pt x="49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72"/>
            <p:cNvSpPr/>
            <p:nvPr/>
          </p:nvSpPr>
          <p:spPr>
            <a:xfrm>
              <a:off x="5584589" y="3667941"/>
              <a:ext cx="12584" cy="12584"/>
            </a:xfrm>
            <a:custGeom>
              <a:rect b="b" l="l" r="r" t="t"/>
              <a:pathLst>
                <a:path extrusionOk="0" h="553" w="553">
                  <a:moveTo>
                    <a:pt x="203" y="0"/>
                  </a:moveTo>
                  <a:lnTo>
                    <a:pt x="175" y="28"/>
                  </a:lnTo>
                  <a:cubicBezTo>
                    <a:pt x="140" y="28"/>
                    <a:pt x="112" y="56"/>
                    <a:pt x="84" y="91"/>
                  </a:cubicBezTo>
                  <a:cubicBezTo>
                    <a:pt x="28" y="119"/>
                    <a:pt x="28" y="147"/>
                    <a:pt x="0" y="203"/>
                  </a:cubicBezTo>
                  <a:lnTo>
                    <a:pt x="0" y="350"/>
                  </a:lnTo>
                  <a:cubicBezTo>
                    <a:pt x="28" y="378"/>
                    <a:pt x="28" y="406"/>
                    <a:pt x="28" y="406"/>
                  </a:cubicBezTo>
                  <a:cubicBezTo>
                    <a:pt x="56" y="469"/>
                    <a:pt x="84" y="497"/>
                    <a:pt x="140" y="524"/>
                  </a:cubicBezTo>
                  <a:cubicBezTo>
                    <a:pt x="175" y="552"/>
                    <a:pt x="203" y="552"/>
                    <a:pt x="259" y="552"/>
                  </a:cubicBezTo>
                  <a:lnTo>
                    <a:pt x="350" y="552"/>
                  </a:lnTo>
                  <a:cubicBezTo>
                    <a:pt x="434" y="524"/>
                    <a:pt x="490" y="497"/>
                    <a:pt x="525" y="406"/>
                  </a:cubicBezTo>
                  <a:cubicBezTo>
                    <a:pt x="525" y="406"/>
                    <a:pt x="553" y="378"/>
                    <a:pt x="553" y="350"/>
                  </a:cubicBezTo>
                  <a:lnTo>
                    <a:pt x="553" y="294"/>
                  </a:lnTo>
                  <a:lnTo>
                    <a:pt x="553" y="203"/>
                  </a:lnTo>
                  <a:cubicBezTo>
                    <a:pt x="553" y="175"/>
                    <a:pt x="525" y="147"/>
                    <a:pt x="490" y="119"/>
                  </a:cubicBezTo>
                  <a:cubicBezTo>
                    <a:pt x="490" y="91"/>
                    <a:pt x="462" y="56"/>
                    <a:pt x="462" y="56"/>
                  </a:cubicBezTo>
                  <a:cubicBezTo>
                    <a:pt x="434" y="28"/>
                    <a:pt x="406" y="28"/>
                    <a:pt x="378" y="28"/>
                  </a:cubicBezTo>
                  <a:cubicBezTo>
                    <a:pt x="378" y="0"/>
                    <a:pt x="350" y="0"/>
                    <a:pt x="31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72"/>
            <p:cNvSpPr/>
            <p:nvPr/>
          </p:nvSpPr>
          <p:spPr>
            <a:xfrm>
              <a:off x="5215912" y="3617493"/>
              <a:ext cx="71633" cy="73157"/>
            </a:xfrm>
            <a:custGeom>
              <a:rect b="b" l="l" r="r" t="t"/>
              <a:pathLst>
                <a:path extrusionOk="0" h="3215" w="3148">
                  <a:moveTo>
                    <a:pt x="85" y="0"/>
                  </a:moveTo>
                  <a:cubicBezTo>
                    <a:pt x="29" y="91"/>
                    <a:pt x="1" y="238"/>
                    <a:pt x="29" y="322"/>
                  </a:cubicBezTo>
                  <a:cubicBezTo>
                    <a:pt x="148" y="560"/>
                    <a:pt x="260" y="819"/>
                    <a:pt x="378" y="1049"/>
                  </a:cubicBezTo>
                  <a:cubicBezTo>
                    <a:pt x="434" y="1168"/>
                    <a:pt x="469" y="1287"/>
                    <a:pt x="525" y="1399"/>
                  </a:cubicBezTo>
                  <a:cubicBezTo>
                    <a:pt x="672" y="1784"/>
                    <a:pt x="819" y="2189"/>
                    <a:pt x="1078" y="2539"/>
                  </a:cubicBezTo>
                  <a:cubicBezTo>
                    <a:pt x="1169" y="2686"/>
                    <a:pt x="1308" y="2797"/>
                    <a:pt x="1399" y="2972"/>
                  </a:cubicBezTo>
                  <a:cubicBezTo>
                    <a:pt x="1506" y="3105"/>
                    <a:pt x="1608" y="3214"/>
                    <a:pt x="1775" y="3214"/>
                  </a:cubicBezTo>
                  <a:cubicBezTo>
                    <a:pt x="1793" y="3214"/>
                    <a:pt x="1813" y="3213"/>
                    <a:pt x="1833" y="3210"/>
                  </a:cubicBezTo>
                  <a:cubicBezTo>
                    <a:pt x="2008" y="3147"/>
                    <a:pt x="2071" y="3007"/>
                    <a:pt x="2154" y="2860"/>
                  </a:cubicBezTo>
                  <a:cubicBezTo>
                    <a:pt x="2182" y="2797"/>
                    <a:pt x="2217" y="2741"/>
                    <a:pt x="2245" y="2686"/>
                  </a:cubicBezTo>
                  <a:lnTo>
                    <a:pt x="2245" y="2658"/>
                  </a:lnTo>
                  <a:cubicBezTo>
                    <a:pt x="2273" y="2658"/>
                    <a:pt x="2301" y="2623"/>
                    <a:pt x="2329" y="2595"/>
                  </a:cubicBezTo>
                  <a:cubicBezTo>
                    <a:pt x="2357" y="2567"/>
                    <a:pt x="2392" y="2567"/>
                    <a:pt x="2420" y="2539"/>
                  </a:cubicBezTo>
                  <a:cubicBezTo>
                    <a:pt x="2476" y="2483"/>
                    <a:pt x="2567" y="2420"/>
                    <a:pt x="2651" y="2392"/>
                  </a:cubicBezTo>
                  <a:cubicBezTo>
                    <a:pt x="2770" y="2308"/>
                    <a:pt x="2917" y="2217"/>
                    <a:pt x="2973" y="2042"/>
                  </a:cubicBezTo>
                  <a:cubicBezTo>
                    <a:pt x="3056" y="1923"/>
                    <a:pt x="3091" y="1749"/>
                    <a:pt x="3056" y="1574"/>
                  </a:cubicBezTo>
                  <a:cubicBezTo>
                    <a:pt x="3091" y="1546"/>
                    <a:pt x="3119" y="1490"/>
                    <a:pt x="3119" y="1434"/>
                  </a:cubicBezTo>
                  <a:cubicBezTo>
                    <a:pt x="3147" y="1399"/>
                    <a:pt x="3147" y="1371"/>
                    <a:pt x="3147" y="1315"/>
                  </a:cubicBezTo>
                  <a:lnTo>
                    <a:pt x="3147" y="1315"/>
                  </a:lnTo>
                  <a:cubicBezTo>
                    <a:pt x="3057" y="1357"/>
                    <a:pt x="2965" y="1375"/>
                    <a:pt x="2871" y="1375"/>
                  </a:cubicBezTo>
                  <a:cubicBezTo>
                    <a:pt x="2446" y="1375"/>
                    <a:pt x="1996" y="1008"/>
                    <a:pt x="1658" y="819"/>
                  </a:cubicBezTo>
                  <a:cubicBezTo>
                    <a:pt x="1343" y="644"/>
                    <a:pt x="1022" y="441"/>
                    <a:pt x="700" y="266"/>
                  </a:cubicBezTo>
                  <a:cubicBezTo>
                    <a:pt x="525" y="175"/>
                    <a:pt x="294" y="119"/>
                    <a:pt x="8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72"/>
            <p:cNvSpPr/>
            <p:nvPr/>
          </p:nvSpPr>
          <p:spPr>
            <a:xfrm>
              <a:off x="5199369" y="3492272"/>
              <a:ext cx="184907" cy="115368"/>
            </a:xfrm>
            <a:custGeom>
              <a:rect b="b" l="l" r="r" t="t"/>
              <a:pathLst>
                <a:path extrusionOk="0" h="5070" w="8126">
                  <a:moveTo>
                    <a:pt x="5245" y="1777"/>
                  </a:moveTo>
                  <a:cubicBezTo>
                    <a:pt x="5245" y="1777"/>
                    <a:pt x="5273" y="1805"/>
                    <a:pt x="5301" y="1805"/>
                  </a:cubicBezTo>
                  <a:cubicBezTo>
                    <a:pt x="5273" y="1805"/>
                    <a:pt x="5273" y="1833"/>
                    <a:pt x="5245" y="1833"/>
                  </a:cubicBezTo>
                  <a:lnTo>
                    <a:pt x="5245" y="1777"/>
                  </a:lnTo>
                  <a:close/>
                  <a:moveTo>
                    <a:pt x="406" y="1"/>
                  </a:moveTo>
                  <a:lnTo>
                    <a:pt x="406" y="28"/>
                  </a:lnTo>
                  <a:cubicBezTo>
                    <a:pt x="406" y="28"/>
                    <a:pt x="378" y="56"/>
                    <a:pt x="378" y="84"/>
                  </a:cubicBezTo>
                  <a:cubicBezTo>
                    <a:pt x="378" y="119"/>
                    <a:pt x="406" y="119"/>
                    <a:pt x="406" y="147"/>
                  </a:cubicBezTo>
                  <a:cubicBezTo>
                    <a:pt x="406" y="175"/>
                    <a:pt x="406" y="175"/>
                    <a:pt x="434" y="203"/>
                  </a:cubicBezTo>
                  <a:cubicBezTo>
                    <a:pt x="497" y="231"/>
                    <a:pt x="525" y="294"/>
                    <a:pt x="581" y="378"/>
                  </a:cubicBezTo>
                  <a:lnTo>
                    <a:pt x="581" y="434"/>
                  </a:lnTo>
                  <a:cubicBezTo>
                    <a:pt x="672" y="497"/>
                    <a:pt x="756" y="581"/>
                    <a:pt x="812" y="672"/>
                  </a:cubicBezTo>
                  <a:cubicBezTo>
                    <a:pt x="903" y="756"/>
                    <a:pt x="959" y="875"/>
                    <a:pt x="1021" y="993"/>
                  </a:cubicBezTo>
                  <a:cubicBezTo>
                    <a:pt x="1105" y="1077"/>
                    <a:pt x="1224" y="1133"/>
                    <a:pt x="1308" y="1224"/>
                  </a:cubicBezTo>
                  <a:cubicBezTo>
                    <a:pt x="1336" y="1252"/>
                    <a:pt x="1658" y="1455"/>
                    <a:pt x="1686" y="1483"/>
                  </a:cubicBezTo>
                  <a:lnTo>
                    <a:pt x="1721" y="1483"/>
                  </a:lnTo>
                  <a:cubicBezTo>
                    <a:pt x="1749" y="1483"/>
                    <a:pt x="1749" y="1518"/>
                    <a:pt x="1749" y="1546"/>
                  </a:cubicBezTo>
                  <a:cubicBezTo>
                    <a:pt x="1749" y="1574"/>
                    <a:pt x="1721" y="1602"/>
                    <a:pt x="1686" y="1602"/>
                  </a:cubicBezTo>
                  <a:cubicBezTo>
                    <a:pt x="1658" y="1602"/>
                    <a:pt x="1602" y="1574"/>
                    <a:pt x="1546" y="1574"/>
                  </a:cubicBezTo>
                  <a:cubicBezTo>
                    <a:pt x="1458" y="1624"/>
                    <a:pt x="1350" y="1634"/>
                    <a:pt x="1245" y="1634"/>
                  </a:cubicBezTo>
                  <a:cubicBezTo>
                    <a:pt x="1176" y="1634"/>
                    <a:pt x="1108" y="1630"/>
                    <a:pt x="1049" y="1630"/>
                  </a:cubicBezTo>
                  <a:cubicBezTo>
                    <a:pt x="1021" y="1630"/>
                    <a:pt x="987" y="1630"/>
                    <a:pt x="959" y="1602"/>
                  </a:cubicBezTo>
                  <a:lnTo>
                    <a:pt x="903" y="1602"/>
                  </a:lnTo>
                  <a:lnTo>
                    <a:pt x="875" y="1630"/>
                  </a:lnTo>
                  <a:cubicBezTo>
                    <a:pt x="804" y="1666"/>
                    <a:pt x="724" y="1684"/>
                    <a:pt x="642" y="1684"/>
                  </a:cubicBezTo>
                  <a:cubicBezTo>
                    <a:pt x="519" y="1684"/>
                    <a:pt x="392" y="1645"/>
                    <a:pt x="287" y="1574"/>
                  </a:cubicBezTo>
                  <a:lnTo>
                    <a:pt x="259" y="1602"/>
                  </a:lnTo>
                  <a:cubicBezTo>
                    <a:pt x="243" y="1610"/>
                    <a:pt x="227" y="1613"/>
                    <a:pt x="210" y="1613"/>
                  </a:cubicBezTo>
                  <a:cubicBezTo>
                    <a:pt x="170" y="1613"/>
                    <a:pt x="129" y="1594"/>
                    <a:pt x="84" y="1574"/>
                  </a:cubicBezTo>
                  <a:cubicBezTo>
                    <a:pt x="57" y="1602"/>
                    <a:pt x="29" y="1630"/>
                    <a:pt x="29" y="1658"/>
                  </a:cubicBezTo>
                  <a:cubicBezTo>
                    <a:pt x="1" y="1658"/>
                    <a:pt x="1" y="1658"/>
                    <a:pt x="1" y="1693"/>
                  </a:cubicBezTo>
                  <a:cubicBezTo>
                    <a:pt x="175" y="1805"/>
                    <a:pt x="350" y="1923"/>
                    <a:pt x="525" y="2042"/>
                  </a:cubicBezTo>
                  <a:cubicBezTo>
                    <a:pt x="812" y="2182"/>
                    <a:pt x="1133" y="2301"/>
                    <a:pt x="1427" y="2420"/>
                  </a:cubicBezTo>
                  <a:cubicBezTo>
                    <a:pt x="2007" y="2567"/>
                    <a:pt x="2595" y="2595"/>
                    <a:pt x="3147" y="2707"/>
                  </a:cubicBezTo>
                  <a:cubicBezTo>
                    <a:pt x="3783" y="2853"/>
                    <a:pt x="4252" y="3175"/>
                    <a:pt x="4658" y="3644"/>
                  </a:cubicBezTo>
                  <a:cubicBezTo>
                    <a:pt x="4895" y="3874"/>
                    <a:pt x="5098" y="4168"/>
                    <a:pt x="5273" y="4455"/>
                  </a:cubicBezTo>
                  <a:cubicBezTo>
                    <a:pt x="5329" y="4546"/>
                    <a:pt x="5392" y="4692"/>
                    <a:pt x="5448" y="4804"/>
                  </a:cubicBezTo>
                  <a:cubicBezTo>
                    <a:pt x="5448" y="4839"/>
                    <a:pt x="5476" y="4839"/>
                    <a:pt x="5504" y="4839"/>
                  </a:cubicBezTo>
                  <a:cubicBezTo>
                    <a:pt x="5476" y="4951"/>
                    <a:pt x="5532" y="5070"/>
                    <a:pt x="5650" y="5070"/>
                  </a:cubicBezTo>
                  <a:cubicBezTo>
                    <a:pt x="5797" y="5042"/>
                    <a:pt x="5853" y="4951"/>
                    <a:pt x="5972" y="4867"/>
                  </a:cubicBezTo>
                  <a:cubicBezTo>
                    <a:pt x="6091" y="4776"/>
                    <a:pt x="6231" y="4692"/>
                    <a:pt x="6322" y="4574"/>
                  </a:cubicBezTo>
                  <a:cubicBezTo>
                    <a:pt x="6406" y="4455"/>
                    <a:pt x="6469" y="4343"/>
                    <a:pt x="6552" y="4252"/>
                  </a:cubicBezTo>
                  <a:cubicBezTo>
                    <a:pt x="6580" y="4224"/>
                    <a:pt x="6580" y="4196"/>
                    <a:pt x="6615" y="4196"/>
                  </a:cubicBezTo>
                  <a:cubicBezTo>
                    <a:pt x="6643" y="4224"/>
                    <a:pt x="6643" y="4280"/>
                    <a:pt x="6671" y="4315"/>
                  </a:cubicBezTo>
                  <a:cubicBezTo>
                    <a:pt x="6689" y="4369"/>
                    <a:pt x="6745" y="4400"/>
                    <a:pt x="6805" y="4400"/>
                  </a:cubicBezTo>
                  <a:cubicBezTo>
                    <a:pt x="6838" y="4400"/>
                    <a:pt x="6872" y="4391"/>
                    <a:pt x="6902" y="4371"/>
                  </a:cubicBezTo>
                  <a:cubicBezTo>
                    <a:pt x="7021" y="4371"/>
                    <a:pt x="7105" y="4252"/>
                    <a:pt x="7105" y="4168"/>
                  </a:cubicBezTo>
                  <a:cubicBezTo>
                    <a:pt x="7105" y="4049"/>
                    <a:pt x="7168" y="3902"/>
                    <a:pt x="7196" y="3790"/>
                  </a:cubicBezTo>
                  <a:cubicBezTo>
                    <a:pt x="7252" y="3727"/>
                    <a:pt x="7315" y="3671"/>
                    <a:pt x="7371" y="3616"/>
                  </a:cubicBezTo>
                  <a:cubicBezTo>
                    <a:pt x="7489" y="3525"/>
                    <a:pt x="7601" y="3406"/>
                    <a:pt x="7720" y="3294"/>
                  </a:cubicBezTo>
                  <a:cubicBezTo>
                    <a:pt x="7804" y="3175"/>
                    <a:pt x="7951" y="3028"/>
                    <a:pt x="8042" y="2853"/>
                  </a:cubicBezTo>
                  <a:cubicBezTo>
                    <a:pt x="8070" y="2825"/>
                    <a:pt x="8098" y="2797"/>
                    <a:pt x="8126" y="2769"/>
                  </a:cubicBezTo>
                  <a:cubicBezTo>
                    <a:pt x="7804" y="2679"/>
                    <a:pt x="7489" y="2329"/>
                    <a:pt x="7252" y="2182"/>
                  </a:cubicBezTo>
                  <a:cubicBezTo>
                    <a:pt x="7049" y="2042"/>
                    <a:pt x="6846" y="1895"/>
                    <a:pt x="6615" y="1749"/>
                  </a:cubicBezTo>
                  <a:cubicBezTo>
                    <a:pt x="6441" y="1658"/>
                    <a:pt x="6231" y="1546"/>
                    <a:pt x="6147" y="1343"/>
                  </a:cubicBezTo>
                  <a:lnTo>
                    <a:pt x="6119" y="1343"/>
                  </a:lnTo>
                  <a:cubicBezTo>
                    <a:pt x="5650" y="1105"/>
                    <a:pt x="5154" y="903"/>
                    <a:pt x="4658" y="756"/>
                  </a:cubicBezTo>
                  <a:cubicBezTo>
                    <a:pt x="4371" y="672"/>
                    <a:pt x="4049" y="644"/>
                    <a:pt x="3728" y="581"/>
                  </a:cubicBezTo>
                  <a:cubicBezTo>
                    <a:pt x="3469" y="525"/>
                    <a:pt x="3203" y="469"/>
                    <a:pt x="2944" y="406"/>
                  </a:cubicBezTo>
                  <a:lnTo>
                    <a:pt x="2595" y="406"/>
                  </a:lnTo>
                  <a:cubicBezTo>
                    <a:pt x="2245" y="406"/>
                    <a:pt x="1896" y="378"/>
                    <a:pt x="1574" y="322"/>
                  </a:cubicBezTo>
                  <a:cubicBezTo>
                    <a:pt x="1308" y="294"/>
                    <a:pt x="1049" y="259"/>
                    <a:pt x="812" y="175"/>
                  </a:cubicBezTo>
                  <a:cubicBezTo>
                    <a:pt x="728" y="147"/>
                    <a:pt x="672" y="119"/>
                    <a:pt x="609" y="84"/>
                  </a:cubicBezTo>
                  <a:lnTo>
                    <a:pt x="553" y="84"/>
                  </a:lnTo>
                  <a:cubicBezTo>
                    <a:pt x="497" y="84"/>
                    <a:pt x="434" y="28"/>
                    <a:pt x="40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72"/>
            <p:cNvSpPr/>
            <p:nvPr/>
          </p:nvSpPr>
          <p:spPr>
            <a:xfrm>
              <a:off x="5462531" y="3404119"/>
              <a:ext cx="112683" cy="82919"/>
            </a:xfrm>
            <a:custGeom>
              <a:rect b="b" l="l" r="r" t="t"/>
              <a:pathLst>
                <a:path extrusionOk="0" h="3644" w="4952">
                  <a:moveTo>
                    <a:pt x="1658" y="1"/>
                  </a:moveTo>
                  <a:cubicBezTo>
                    <a:pt x="1574" y="29"/>
                    <a:pt x="1483" y="57"/>
                    <a:pt x="1427" y="85"/>
                  </a:cubicBezTo>
                  <a:cubicBezTo>
                    <a:pt x="1253" y="204"/>
                    <a:pt x="1078" y="322"/>
                    <a:pt x="903" y="462"/>
                  </a:cubicBezTo>
                  <a:cubicBezTo>
                    <a:pt x="869" y="499"/>
                    <a:pt x="835" y="516"/>
                    <a:pt x="801" y="516"/>
                  </a:cubicBezTo>
                  <a:cubicBezTo>
                    <a:pt x="752" y="516"/>
                    <a:pt x="706" y="477"/>
                    <a:pt x="672" y="406"/>
                  </a:cubicBezTo>
                  <a:cubicBezTo>
                    <a:pt x="672" y="350"/>
                    <a:pt x="609" y="259"/>
                    <a:pt x="581" y="204"/>
                  </a:cubicBezTo>
                  <a:cubicBezTo>
                    <a:pt x="581" y="176"/>
                    <a:pt x="581" y="176"/>
                    <a:pt x="553" y="148"/>
                  </a:cubicBezTo>
                  <a:cubicBezTo>
                    <a:pt x="537" y="156"/>
                    <a:pt x="519" y="159"/>
                    <a:pt x="499" y="159"/>
                  </a:cubicBezTo>
                  <a:cubicBezTo>
                    <a:pt x="451" y="159"/>
                    <a:pt x="399" y="138"/>
                    <a:pt x="379" y="113"/>
                  </a:cubicBezTo>
                  <a:lnTo>
                    <a:pt x="379" y="85"/>
                  </a:lnTo>
                  <a:cubicBezTo>
                    <a:pt x="351" y="113"/>
                    <a:pt x="351" y="113"/>
                    <a:pt x="323" y="113"/>
                  </a:cubicBezTo>
                  <a:cubicBezTo>
                    <a:pt x="176" y="204"/>
                    <a:pt x="85" y="378"/>
                    <a:pt x="1" y="497"/>
                  </a:cubicBezTo>
                  <a:lnTo>
                    <a:pt x="1" y="525"/>
                  </a:lnTo>
                  <a:cubicBezTo>
                    <a:pt x="66" y="571"/>
                    <a:pt x="130" y="592"/>
                    <a:pt x="193" y="592"/>
                  </a:cubicBezTo>
                  <a:cubicBezTo>
                    <a:pt x="245" y="592"/>
                    <a:pt x="297" y="578"/>
                    <a:pt x="351" y="553"/>
                  </a:cubicBezTo>
                  <a:lnTo>
                    <a:pt x="407" y="553"/>
                  </a:lnTo>
                  <a:cubicBezTo>
                    <a:pt x="700" y="581"/>
                    <a:pt x="931" y="756"/>
                    <a:pt x="1169" y="875"/>
                  </a:cubicBezTo>
                  <a:cubicBezTo>
                    <a:pt x="1225" y="931"/>
                    <a:pt x="1225" y="959"/>
                    <a:pt x="1253" y="987"/>
                  </a:cubicBezTo>
                  <a:cubicBezTo>
                    <a:pt x="1345" y="1082"/>
                    <a:pt x="1451" y="1121"/>
                    <a:pt x="1558" y="1121"/>
                  </a:cubicBezTo>
                  <a:cubicBezTo>
                    <a:pt x="1685" y="1121"/>
                    <a:pt x="1814" y="1066"/>
                    <a:pt x="1924" y="987"/>
                  </a:cubicBezTo>
                  <a:cubicBezTo>
                    <a:pt x="1980" y="987"/>
                    <a:pt x="2071" y="987"/>
                    <a:pt x="2127" y="959"/>
                  </a:cubicBezTo>
                  <a:cubicBezTo>
                    <a:pt x="2155" y="1078"/>
                    <a:pt x="2218" y="1106"/>
                    <a:pt x="2329" y="1196"/>
                  </a:cubicBezTo>
                  <a:cubicBezTo>
                    <a:pt x="2476" y="1280"/>
                    <a:pt x="2567" y="1371"/>
                    <a:pt x="2679" y="1483"/>
                  </a:cubicBezTo>
                  <a:cubicBezTo>
                    <a:pt x="2770" y="1602"/>
                    <a:pt x="2882" y="1721"/>
                    <a:pt x="3029" y="1777"/>
                  </a:cubicBezTo>
                  <a:cubicBezTo>
                    <a:pt x="3148" y="1833"/>
                    <a:pt x="3266" y="1861"/>
                    <a:pt x="3378" y="1952"/>
                  </a:cubicBezTo>
                  <a:cubicBezTo>
                    <a:pt x="3441" y="2008"/>
                    <a:pt x="3469" y="2008"/>
                    <a:pt x="3497" y="2036"/>
                  </a:cubicBezTo>
                  <a:lnTo>
                    <a:pt x="3497" y="2154"/>
                  </a:lnTo>
                  <a:cubicBezTo>
                    <a:pt x="3525" y="2245"/>
                    <a:pt x="3553" y="2301"/>
                    <a:pt x="3616" y="2357"/>
                  </a:cubicBezTo>
                  <a:cubicBezTo>
                    <a:pt x="3644" y="2385"/>
                    <a:pt x="3672" y="2420"/>
                    <a:pt x="3728" y="2448"/>
                  </a:cubicBezTo>
                  <a:cubicBezTo>
                    <a:pt x="3756" y="2623"/>
                    <a:pt x="3903" y="2770"/>
                    <a:pt x="4050" y="2854"/>
                  </a:cubicBezTo>
                  <a:cubicBezTo>
                    <a:pt x="4078" y="2882"/>
                    <a:pt x="4105" y="2882"/>
                    <a:pt x="4105" y="2882"/>
                  </a:cubicBezTo>
                  <a:cubicBezTo>
                    <a:pt x="4140" y="2910"/>
                    <a:pt x="4140" y="2945"/>
                    <a:pt x="4168" y="2945"/>
                  </a:cubicBezTo>
                  <a:cubicBezTo>
                    <a:pt x="4196" y="3028"/>
                    <a:pt x="4196" y="3084"/>
                    <a:pt x="4224" y="3147"/>
                  </a:cubicBezTo>
                  <a:cubicBezTo>
                    <a:pt x="4252" y="3259"/>
                    <a:pt x="4280" y="3350"/>
                    <a:pt x="4315" y="3434"/>
                  </a:cubicBezTo>
                  <a:cubicBezTo>
                    <a:pt x="4343" y="3553"/>
                    <a:pt x="4427" y="3609"/>
                    <a:pt x="4518" y="3644"/>
                  </a:cubicBezTo>
                  <a:cubicBezTo>
                    <a:pt x="4490" y="3581"/>
                    <a:pt x="4455" y="3525"/>
                    <a:pt x="4518" y="3469"/>
                  </a:cubicBezTo>
                  <a:cubicBezTo>
                    <a:pt x="4574" y="3378"/>
                    <a:pt x="4630" y="3294"/>
                    <a:pt x="4693" y="3175"/>
                  </a:cubicBezTo>
                  <a:lnTo>
                    <a:pt x="4693" y="3147"/>
                  </a:lnTo>
                  <a:cubicBezTo>
                    <a:pt x="4777" y="2826"/>
                    <a:pt x="4952" y="2504"/>
                    <a:pt x="4924" y="2182"/>
                  </a:cubicBezTo>
                  <a:cubicBezTo>
                    <a:pt x="4912" y="1983"/>
                    <a:pt x="4764" y="1929"/>
                    <a:pt x="4579" y="1929"/>
                  </a:cubicBezTo>
                  <a:cubicBezTo>
                    <a:pt x="4354" y="1929"/>
                    <a:pt x="4073" y="2009"/>
                    <a:pt x="3913" y="2009"/>
                  </a:cubicBezTo>
                  <a:cubicBezTo>
                    <a:pt x="3899" y="2009"/>
                    <a:pt x="3886" y="2009"/>
                    <a:pt x="3875" y="2008"/>
                  </a:cubicBezTo>
                  <a:lnTo>
                    <a:pt x="3847" y="2008"/>
                  </a:lnTo>
                  <a:cubicBezTo>
                    <a:pt x="3819" y="2070"/>
                    <a:pt x="3791" y="2126"/>
                    <a:pt x="3728" y="2154"/>
                  </a:cubicBezTo>
                  <a:cubicBezTo>
                    <a:pt x="3710" y="2163"/>
                    <a:pt x="3692" y="2167"/>
                    <a:pt x="3673" y="2167"/>
                  </a:cubicBezTo>
                  <a:cubicBezTo>
                    <a:pt x="3576" y="2167"/>
                    <a:pt x="3487" y="2056"/>
                    <a:pt x="3581" y="1980"/>
                  </a:cubicBezTo>
                  <a:cubicBezTo>
                    <a:pt x="3644" y="1896"/>
                    <a:pt x="3616" y="1602"/>
                    <a:pt x="3616" y="1483"/>
                  </a:cubicBezTo>
                  <a:lnTo>
                    <a:pt x="3616" y="1399"/>
                  </a:lnTo>
                  <a:cubicBezTo>
                    <a:pt x="3616" y="1371"/>
                    <a:pt x="3581" y="1336"/>
                    <a:pt x="3581" y="1308"/>
                  </a:cubicBezTo>
                  <a:cubicBezTo>
                    <a:pt x="3553" y="1224"/>
                    <a:pt x="3497" y="1134"/>
                    <a:pt x="3469" y="1022"/>
                  </a:cubicBezTo>
                  <a:cubicBezTo>
                    <a:pt x="3266" y="987"/>
                    <a:pt x="3029" y="987"/>
                    <a:pt x="2826" y="931"/>
                  </a:cubicBezTo>
                  <a:cubicBezTo>
                    <a:pt x="2798" y="959"/>
                    <a:pt x="2770" y="959"/>
                    <a:pt x="2707" y="959"/>
                  </a:cubicBezTo>
                  <a:lnTo>
                    <a:pt x="2532" y="959"/>
                  </a:lnTo>
                  <a:cubicBezTo>
                    <a:pt x="2532" y="1010"/>
                    <a:pt x="2476" y="1057"/>
                    <a:pt x="2406" y="1057"/>
                  </a:cubicBezTo>
                  <a:cubicBezTo>
                    <a:pt x="2390" y="1057"/>
                    <a:pt x="2374" y="1055"/>
                    <a:pt x="2357" y="1050"/>
                  </a:cubicBezTo>
                  <a:cubicBezTo>
                    <a:pt x="2183" y="903"/>
                    <a:pt x="2183" y="672"/>
                    <a:pt x="2183" y="462"/>
                  </a:cubicBezTo>
                  <a:cubicBezTo>
                    <a:pt x="2183" y="462"/>
                    <a:pt x="2155" y="462"/>
                    <a:pt x="2155" y="434"/>
                  </a:cubicBezTo>
                  <a:cubicBezTo>
                    <a:pt x="2099" y="462"/>
                    <a:pt x="2043" y="462"/>
                    <a:pt x="1980" y="497"/>
                  </a:cubicBezTo>
                  <a:cubicBezTo>
                    <a:pt x="1952" y="462"/>
                    <a:pt x="1952" y="434"/>
                    <a:pt x="1924" y="434"/>
                  </a:cubicBezTo>
                  <a:cubicBezTo>
                    <a:pt x="1952" y="378"/>
                    <a:pt x="1980" y="322"/>
                    <a:pt x="1980" y="259"/>
                  </a:cubicBezTo>
                  <a:cubicBezTo>
                    <a:pt x="1868" y="148"/>
                    <a:pt x="1777" y="85"/>
                    <a:pt x="165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72"/>
            <p:cNvSpPr/>
            <p:nvPr/>
          </p:nvSpPr>
          <p:spPr>
            <a:xfrm>
              <a:off x="5563904" y="3488290"/>
              <a:ext cx="30560" cy="40436"/>
            </a:xfrm>
            <a:custGeom>
              <a:rect b="b" l="l" r="r" t="t"/>
              <a:pathLst>
                <a:path extrusionOk="0" h="1777" w="1343">
                  <a:moveTo>
                    <a:pt x="119" y="1"/>
                  </a:moveTo>
                  <a:cubicBezTo>
                    <a:pt x="35" y="57"/>
                    <a:pt x="0" y="120"/>
                    <a:pt x="0" y="231"/>
                  </a:cubicBezTo>
                  <a:cubicBezTo>
                    <a:pt x="0" y="406"/>
                    <a:pt x="63" y="525"/>
                    <a:pt x="119" y="672"/>
                  </a:cubicBezTo>
                  <a:cubicBezTo>
                    <a:pt x="147" y="728"/>
                    <a:pt x="175" y="784"/>
                    <a:pt x="175" y="819"/>
                  </a:cubicBezTo>
                  <a:cubicBezTo>
                    <a:pt x="238" y="1078"/>
                    <a:pt x="210" y="1343"/>
                    <a:pt x="266" y="1574"/>
                  </a:cubicBezTo>
                  <a:cubicBezTo>
                    <a:pt x="294" y="1658"/>
                    <a:pt x="350" y="1749"/>
                    <a:pt x="441" y="1777"/>
                  </a:cubicBezTo>
                  <a:cubicBezTo>
                    <a:pt x="441" y="1777"/>
                    <a:pt x="469" y="1749"/>
                    <a:pt x="497" y="1721"/>
                  </a:cubicBezTo>
                  <a:cubicBezTo>
                    <a:pt x="818" y="1546"/>
                    <a:pt x="1084" y="1252"/>
                    <a:pt x="1343" y="1022"/>
                  </a:cubicBezTo>
                  <a:lnTo>
                    <a:pt x="1343" y="994"/>
                  </a:lnTo>
                  <a:cubicBezTo>
                    <a:pt x="1315" y="700"/>
                    <a:pt x="1259" y="497"/>
                    <a:pt x="993" y="322"/>
                  </a:cubicBezTo>
                  <a:cubicBezTo>
                    <a:pt x="874" y="259"/>
                    <a:pt x="762" y="203"/>
                    <a:pt x="615" y="148"/>
                  </a:cubicBezTo>
                  <a:cubicBezTo>
                    <a:pt x="469" y="85"/>
                    <a:pt x="385" y="29"/>
                    <a:pt x="238" y="29"/>
                  </a:cubicBezTo>
                  <a:cubicBezTo>
                    <a:pt x="175" y="29"/>
                    <a:pt x="147" y="29"/>
                    <a:pt x="11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72"/>
            <p:cNvSpPr/>
            <p:nvPr/>
          </p:nvSpPr>
          <p:spPr>
            <a:xfrm>
              <a:off x="5563267" y="3529340"/>
              <a:ext cx="26578" cy="40436"/>
            </a:xfrm>
            <a:custGeom>
              <a:rect b="b" l="l" r="r" t="t"/>
              <a:pathLst>
                <a:path extrusionOk="0" h="1777" w="1168">
                  <a:moveTo>
                    <a:pt x="469" y="1"/>
                  </a:moveTo>
                  <a:cubicBezTo>
                    <a:pt x="350" y="1"/>
                    <a:pt x="266" y="92"/>
                    <a:pt x="266" y="204"/>
                  </a:cubicBezTo>
                  <a:cubicBezTo>
                    <a:pt x="266" y="294"/>
                    <a:pt x="203" y="378"/>
                    <a:pt x="175" y="441"/>
                  </a:cubicBezTo>
                  <a:cubicBezTo>
                    <a:pt x="0" y="616"/>
                    <a:pt x="28" y="903"/>
                    <a:pt x="63" y="1140"/>
                  </a:cubicBezTo>
                  <a:cubicBezTo>
                    <a:pt x="91" y="1343"/>
                    <a:pt x="63" y="1637"/>
                    <a:pt x="294" y="1777"/>
                  </a:cubicBezTo>
                  <a:cubicBezTo>
                    <a:pt x="294" y="1721"/>
                    <a:pt x="322" y="1665"/>
                    <a:pt x="378" y="1637"/>
                  </a:cubicBezTo>
                  <a:cubicBezTo>
                    <a:pt x="525" y="1518"/>
                    <a:pt x="699" y="1427"/>
                    <a:pt x="874" y="1287"/>
                  </a:cubicBezTo>
                  <a:cubicBezTo>
                    <a:pt x="965" y="1224"/>
                    <a:pt x="1077" y="1140"/>
                    <a:pt x="1168" y="1050"/>
                  </a:cubicBezTo>
                  <a:cubicBezTo>
                    <a:pt x="1112" y="903"/>
                    <a:pt x="1077" y="763"/>
                    <a:pt x="993" y="616"/>
                  </a:cubicBezTo>
                  <a:cubicBezTo>
                    <a:pt x="874" y="441"/>
                    <a:pt x="699" y="322"/>
                    <a:pt x="525" y="238"/>
                  </a:cubicBezTo>
                  <a:cubicBezTo>
                    <a:pt x="441" y="176"/>
                    <a:pt x="413" y="64"/>
                    <a:pt x="46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72"/>
            <p:cNvSpPr/>
            <p:nvPr/>
          </p:nvSpPr>
          <p:spPr>
            <a:xfrm>
              <a:off x="5561447" y="3571027"/>
              <a:ext cx="15837" cy="28193"/>
            </a:xfrm>
            <a:custGeom>
              <a:rect b="b" l="l" r="r" t="t"/>
              <a:pathLst>
                <a:path extrusionOk="0" h="1239" w="696">
                  <a:moveTo>
                    <a:pt x="327" y="0"/>
                  </a:moveTo>
                  <a:cubicBezTo>
                    <a:pt x="256" y="0"/>
                    <a:pt x="199" y="51"/>
                    <a:pt x="199" y="120"/>
                  </a:cubicBezTo>
                  <a:cubicBezTo>
                    <a:pt x="199" y="329"/>
                    <a:pt x="199" y="532"/>
                    <a:pt x="143" y="735"/>
                  </a:cubicBezTo>
                  <a:cubicBezTo>
                    <a:pt x="108" y="854"/>
                    <a:pt x="24" y="966"/>
                    <a:pt x="24" y="1085"/>
                  </a:cubicBezTo>
                  <a:cubicBezTo>
                    <a:pt x="1" y="1183"/>
                    <a:pt x="98" y="1238"/>
                    <a:pt x="180" y="1238"/>
                  </a:cubicBezTo>
                  <a:cubicBezTo>
                    <a:pt x="197" y="1238"/>
                    <a:pt x="213" y="1236"/>
                    <a:pt x="227" y="1231"/>
                  </a:cubicBezTo>
                  <a:cubicBezTo>
                    <a:pt x="318" y="1168"/>
                    <a:pt x="402" y="1085"/>
                    <a:pt x="430" y="994"/>
                  </a:cubicBezTo>
                  <a:cubicBezTo>
                    <a:pt x="453" y="1003"/>
                    <a:pt x="477" y="1007"/>
                    <a:pt x="498" y="1007"/>
                  </a:cubicBezTo>
                  <a:cubicBezTo>
                    <a:pt x="561" y="1007"/>
                    <a:pt x="612" y="972"/>
                    <a:pt x="633" y="910"/>
                  </a:cubicBezTo>
                  <a:cubicBezTo>
                    <a:pt x="667" y="882"/>
                    <a:pt x="695" y="819"/>
                    <a:pt x="695" y="763"/>
                  </a:cubicBezTo>
                  <a:lnTo>
                    <a:pt x="695" y="616"/>
                  </a:lnTo>
                  <a:lnTo>
                    <a:pt x="695" y="469"/>
                  </a:lnTo>
                  <a:cubicBezTo>
                    <a:pt x="695" y="385"/>
                    <a:pt x="605" y="294"/>
                    <a:pt x="521" y="294"/>
                  </a:cubicBezTo>
                  <a:lnTo>
                    <a:pt x="521" y="266"/>
                  </a:lnTo>
                  <a:lnTo>
                    <a:pt x="521" y="183"/>
                  </a:lnTo>
                  <a:cubicBezTo>
                    <a:pt x="521" y="155"/>
                    <a:pt x="521" y="155"/>
                    <a:pt x="493" y="155"/>
                  </a:cubicBezTo>
                  <a:lnTo>
                    <a:pt x="493" y="120"/>
                  </a:lnTo>
                  <a:lnTo>
                    <a:pt x="493" y="92"/>
                  </a:lnTo>
                  <a:cubicBezTo>
                    <a:pt x="493" y="92"/>
                    <a:pt x="458" y="92"/>
                    <a:pt x="458" y="64"/>
                  </a:cubicBezTo>
                  <a:cubicBezTo>
                    <a:pt x="402" y="64"/>
                    <a:pt x="402" y="36"/>
                    <a:pt x="374" y="8"/>
                  </a:cubicBezTo>
                  <a:cubicBezTo>
                    <a:pt x="358" y="3"/>
                    <a:pt x="342" y="0"/>
                    <a:pt x="3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72"/>
            <p:cNvSpPr/>
            <p:nvPr/>
          </p:nvSpPr>
          <p:spPr>
            <a:xfrm>
              <a:off x="5544016" y="3606730"/>
              <a:ext cx="21959" cy="32107"/>
            </a:xfrm>
            <a:custGeom>
              <a:rect b="b" l="l" r="r" t="t"/>
              <a:pathLst>
                <a:path extrusionOk="0" h="1411" w="965">
                  <a:moveTo>
                    <a:pt x="666" y="1"/>
                  </a:moveTo>
                  <a:cubicBezTo>
                    <a:pt x="626" y="1"/>
                    <a:pt x="587" y="21"/>
                    <a:pt x="559" y="68"/>
                  </a:cubicBezTo>
                  <a:cubicBezTo>
                    <a:pt x="469" y="271"/>
                    <a:pt x="385" y="473"/>
                    <a:pt x="294" y="683"/>
                  </a:cubicBezTo>
                  <a:cubicBezTo>
                    <a:pt x="266" y="767"/>
                    <a:pt x="238" y="886"/>
                    <a:pt x="175" y="942"/>
                  </a:cubicBezTo>
                  <a:cubicBezTo>
                    <a:pt x="119" y="1033"/>
                    <a:pt x="63" y="1061"/>
                    <a:pt x="35" y="1173"/>
                  </a:cubicBezTo>
                  <a:cubicBezTo>
                    <a:pt x="0" y="1236"/>
                    <a:pt x="63" y="1348"/>
                    <a:pt x="147" y="1348"/>
                  </a:cubicBezTo>
                  <a:cubicBezTo>
                    <a:pt x="168" y="1359"/>
                    <a:pt x="188" y="1363"/>
                    <a:pt x="208" y="1363"/>
                  </a:cubicBezTo>
                  <a:cubicBezTo>
                    <a:pt x="247" y="1363"/>
                    <a:pt x="284" y="1348"/>
                    <a:pt x="322" y="1348"/>
                  </a:cubicBezTo>
                  <a:cubicBezTo>
                    <a:pt x="413" y="1382"/>
                    <a:pt x="469" y="1410"/>
                    <a:pt x="559" y="1410"/>
                  </a:cubicBezTo>
                  <a:cubicBezTo>
                    <a:pt x="699" y="1410"/>
                    <a:pt x="790" y="1320"/>
                    <a:pt x="846" y="1208"/>
                  </a:cubicBezTo>
                  <a:cubicBezTo>
                    <a:pt x="909" y="998"/>
                    <a:pt x="965" y="683"/>
                    <a:pt x="846" y="508"/>
                  </a:cubicBezTo>
                  <a:cubicBezTo>
                    <a:pt x="818" y="473"/>
                    <a:pt x="790" y="446"/>
                    <a:pt x="734" y="446"/>
                  </a:cubicBezTo>
                  <a:cubicBezTo>
                    <a:pt x="762" y="362"/>
                    <a:pt x="790" y="271"/>
                    <a:pt x="818" y="187"/>
                  </a:cubicBezTo>
                  <a:cubicBezTo>
                    <a:pt x="837" y="87"/>
                    <a:pt x="750" y="1"/>
                    <a:pt x="6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72"/>
            <p:cNvSpPr/>
            <p:nvPr/>
          </p:nvSpPr>
          <p:spPr>
            <a:xfrm>
              <a:off x="5516961" y="3651375"/>
              <a:ext cx="23893" cy="20548"/>
            </a:xfrm>
            <a:custGeom>
              <a:rect b="b" l="l" r="r" t="t"/>
              <a:pathLst>
                <a:path extrusionOk="0" h="903" w="1050">
                  <a:moveTo>
                    <a:pt x="874" y="1"/>
                  </a:moveTo>
                  <a:cubicBezTo>
                    <a:pt x="756" y="1"/>
                    <a:pt x="700" y="57"/>
                    <a:pt x="637" y="120"/>
                  </a:cubicBezTo>
                  <a:cubicBezTo>
                    <a:pt x="581" y="148"/>
                    <a:pt x="553" y="176"/>
                    <a:pt x="525" y="232"/>
                  </a:cubicBezTo>
                  <a:cubicBezTo>
                    <a:pt x="525" y="260"/>
                    <a:pt x="490" y="260"/>
                    <a:pt x="462" y="260"/>
                  </a:cubicBezTo>
                  <a:cubicBezTo>
                    <a:pt x="287" y="350"/>
                    <a:pt x="112" y="406"/>
                    <a:pt x="28" y="609"/>
                  </a:cubicBezTo>
                  <a:cubicBezTo>
                    <a:pt x="0" y="700"/>
                    <a:pt x="56" y="784"/>
                    <a:pt x="112" y="819"/>
                  </a:cubicBezTo>
                  <a:cubicBezTo>
                    <a:pt x="179" y="860"/>
                    <a:pt x="257" y="886"/>
                    <a:pt x="340" y="886"/>
                  </a:cubicBezTo>
                  <a:cubicBezTo>
                    <a:pt x="371" y="886"/>
                    <a:pt x="402" y="882"/>
                    <a:pt x="434" y="875"/>
                  </a:cubicBezTo>
                  <a:cubicBezTo>
                    <a:pt x="462" y="903"/>
                    <a:pt x="490" y="903"/>
                    <a:pt x="553" y="903"/>
                  </a:cubicBezTo>
                  <a:cubicBezTo>
                    <a:pt x="581" y="903"/>
                    <a:pt x="637" y="903"/>
                    <a:pt x="665" y="875"/>
                  </a:cubicBezTo>
                  <a:cubicBezTo>
                    <a:pt x="691" y="886"/>
                    <a:pt x="725" y="893"/>
                    <a:pt x="761" y="893"/>
                  </a:cubicBezTo>
                  <a:cubicBezTo>
                    <a:pt x="812" y="893"/>
                    <a:pt x="866" y="880"/>
                    <a:pt x="902" y="847"/>
                  </a:cubicBezTo>
                  <a:cubicBezTo>
                    <a:pt x="958" y="756"/>
                    <a:pt x="1014" y="672"/>
                    <a:pt x="1014" y="553"/>
                  </a:cubicBezTo>
                  <a:cubicBezTo>
                    <a:pt x="1014" y="525"/>
                    <a:pt x="1014" y="525"/>
                    <a:pt x="986" y="497"/>
                  </a:cubicBezTo>
                  <a:cubicBezTo>
                    <a:pt x="1049" y="378"/>
                    <a:pt x="1049" y="260"/>
                    <a:pt x="986" y="148"/>
                  </a:cubicBezTo>
                  <a:cubicBezTo>
                    <a:pt x="958" y="148"/>
                    <a:pt x="930" y="120"/>
                    <a:pt x="902" y="85"/>
                  </a:cubicBezTo>
                  <a:cubicBezTo>
                    <a:pt x="930" y="57"/>
                    <a:pt x="902" y="1"/>
                    <a:pt x="87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72"/>
            <p:cNvSpPr/>
            <p:nvPr/>
          </p:nvSpPr>
          <p:spPr>
            <a:xfrm>
              <a:off x="5217186" y="3617493"/>
              <a:ext cx="48400" cy="69721"/>
            </a:xfrm>
            <a:custGeom>
              <a:rect b="b" l="l" r="r" t="t"/>
              <a:pathLst>
                <a:path extrusionOk="0" h="3064" w="2127">
                  <a:moveTo>
                    <a:pt x="1" y="0"/>
                  </a:moveTo>
                  <a:lnTo>
                    <a:pt x="1" y="0"/>
                  </a:lnTo>
                  <a:cubicBezTo>
                    <a:pt x="120" y="413"/>
                    <a:pt x="238" y="791"/>
                    <a:pt x="413" y="1140"/>
                  </a:cubicBezTo>
                  <a:cubicBezTo>
                    <a:pt x="350" y="1168"/>
                    <a:pt x="350" y="1224"/>
                    <a:pt x="350" y="1287"/>
                  </a:cubicBezTo>
                  <a:cubicBezTo>
                    <a:pt x="350" y="1518"/>
                    <a:pt x="525" y="1693"/>
                    <a:pt x="644" y="1867"/>
                  </a:cubicBezTo>
                  <a:cubicBezTo>
                    <a:pt x="819" y="2098"/>
                    <a:pt x="966" y="2336"/>
                    <a:pt x="1140" y="2567"/>
                  </a:cubicBezTo>
                  <a:cubicBezTo>
                    <a:pt x="1140" y="2595"/>
                    <a:pt x="1168" y="2623"/>
                    <a:pt x="1196" y="2658"/>
                  </a:cubicBezTo>
                  <a:cubicBezTo>
                    <a:pt x="1252" y="2741"/>
                    <a:pt x="1315" y="2797"/>
                    <a:pt x="1371" y="2888"/>
                  </a:cubicBezTo>
                  <a:cubicBezTo>
                    <a:pt x="1371" y="2944"/>
                    <a:pt x="1399" y="3007"/>
                    <a:pt x="1462" y="3035"/>
                  </a:cubicBezTo>
                  <a:cubicBezTo>
                    <a:pt x="1510" y="3055"/>
                    <a:pt x="1555" y="3064"/>
                    <a:pt x="1597" y="3064"/>
                  </a:cubicBezTo>
                  <a:cubicBezTo>
                    <a:pt x="1733" y="3064"/>
                    <a:pt x="1838" y="2972"/>
                    <a:pt x="1924" y="2860"/>
                  </a:cubicBezTo>
                  <a:cubicBezTo>
                    <a:pt x="2043" y="2860"/>
                    <a:pt x="2126" y="2686"/>
                    <a:pt x="2070" y="2567"/>
                  </a:cubicBezTo>
                  <a:cubicBezTo>
                    <a:pt x="2015" y="2483"/>
                    <a:pt x="1952" y="2420"/>
                    <a:pt x="1868" y="2336"/>
                  </a:cubicBezTo>
                  <a:cubicBezTo>
                    <a:pt x="2098" y="2308"/>
                    <a:pt x="2015" y="2014"/>
                    <a:pt x="1812" y="2014"/>
                  </a:cubicBezTo>
                  <a:lnTo>
                    <a:pt x="1812" y="1986"/>
                  </a:lnTo>
                  <a:lnTo>
                    <a:pt x="1749" y="1923"/>
                  </a:lnTo>
                  <a:cubicBezTo>
                    <a:pt x="1693" y="1895"/>
                    <a:pt x="1665" y="1867"/>
                    <a:pt x="1637" y="1839"/>
                  </a:cubicBezTo>
                  <a:cubicBezTo>
                    <a:pt x="1490" y="1693"/>
                    <a:pt x="1371" y="1574"/>
                    <a:pt x="1224" y="1462"/>
                  </a:cubicBezTo>
                  <a:cubicBezTo>
                    <a:pt x="1078" y="1315"/>
                    <a:pt x="966" y="1140"/>
                    <a:pt x="819" y="965"/>
                  </a:cubicBezTo>
                  <a:cubicBezTo>
                    <a:pt x="791" y="937"/>
                    <a:pt x="763" y="875"/>
                    <a:pt x="728" y="847"/>
                  </a:cubicBezTo>
                  <a:cubicBezTo>
                    <a:pt x="616" y="672"/>
                    <a:pt x="525" y="469"/>
                    <a:pt x="413" y="294"/>
                  </a:cubicBezTo>
                  <a:cubicBezTo>
                    <a:pt x="378" y="294"/>
                    <a:pt x="378" y="294"/>
                    <a:pt x="378" y="266"/>
                  </a:cubicBezTo>
                  <a:cubicBezTo>
                    <a:pt x="364" y="252"/>
                    <a:pt x="343" y="245"/>
                    <a:pt x="319" y="245"/>
                  </a:cubicBezTo>
                  <a:cubicBezTo>
                    <a:pt x="294" y="245"/>
                    <a:pt x="266" y="252"/>
                    <a:pt x="238" y="266"/>
                  </a:cubicBezTo>
                  <a:cubicBezTo>
                    <a:pt x="204" y="175"/>
                    <a:pt x="176" y="119"/>
                    <a:pt x="120" y="63"/>
                  </a:cubicBezTo>
                  <a:cubicBezTo>
                    <a:pt x="92" y="35"/>
                    <a:pt x="64" y="35"/>
                    <a:pt x="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72"/>
            <p:cNvSpPr/>
            <p:nvPr/>
          </p:nvSpPr>
          <p:spPr>
            <a:xfrm>
              <a:off x="5205263" y="3501397"/>
              <a:ext cx="162653" cy="111022"/>
            </a:xfrm>
            <a:custGeom>
              <a:rect b="b" l="l" r="r" t="t"/>
              <a:pathLst>
                <a:path extrusionOk="0" h="4879" w="7148">
                  <a:moveTo>
                    <a:pt x="618" y="1"/>
                  </a:moveTo>
                  <a:cubicBezTo>
                    <a:pt x="548" y="1"/>
                    <a:pt x="528" y="102"/>
                    <a:pt x="553" y="152"/>
                  </a:cubicBezTo>
                  <a:cubicBezTo>
                    <a:pt x="553" y="180"/>
                    <a:pt x="553" y="208"/>
                    <a:pt x="525" y="243"/>
                  </a:cubicBezTo>
                  <a:cubicBezTo>
                    <a:pt x="553" y="243"/>
                    <a:pt x="553" y="271"/>
                    <a:pt x="553" y="271"/>
                  </a:cubicBezTo>
                  <a:cubicBezTo>
                    <a:pt x="616" y="355"/>
                    <a:pt x="672" y="418"/>
                    <a:pt x="728" y="502"/>
                  </a:cubicBezTo>
                  <a:cubicBezTo>
                    <a:pt x="1077" y="795"/>
                    <a:pt x="1518" y="1026"/>
                    <a:pt x="1951" y="1145"/>
                  </a:cubicBezTo>
                  <a:cubicBezTo>
                    <a:pt x="2161" y="1257"/>
                    <a:pt x="2392" y="1320"/>
                    <a:pt x="2622" y="1404"/>
                  </a:cubicBezTo>
                  <a:cubicBezTo>
                    <a:pt x="2916" y="1494"/>
                    <a:pt x="3175" y="1578"/>
                    <a:pt x="3469" y="1669"/>
                  </a:cubicBezTo>
                  <a:cubicBezTo>
                    <a:pt x="3993" y="1872"/>
                    <a:pt x="4489" y="2103"/>
                    <a:pt x="4986" y="2396"/>
                  </a:cubicBezTo>
                  <a:cubicBezTo>
                    <a:pt x="5014" y="2424"/>
                    <a:pt x="5070" y="2452"/>
                    <a:pt x="5098" y="2480"/>
                  </a:cubicBezTo>
                  <a:cubicBezTo>
                    <a:pt x="5070" y="2515"/>
                    <a:pt x="5042" y="2543"/>
                    <a:pt x="5014" y="2571"/>
                  </a:cubicBezTo>
                  <a:cubicBezTo>
                    <a:pt x="4967" y="2539"/>
                    <a:pt x="4913" y="2524"/>
                    <a:pt x="4862" y="2524"/>
                  </a:cubicBezTo>
                  <a:cubicBezTo>
                    <a:pt x="4722" y="2524"/>
                    <a:pt x="4598" y="2633"/>
                    <a:pt x="4664" y="2802"/>
                  </a:cubicBezTo>
                  <a:cubicBezTo>
                    <a:pt x="4692" y="2977"/>
                    <a:pt x="4811" y="3124"/>
                    <a:pt x="4923" y="3243"/>
                  </a:cubicBezTo>
                  <a:cubicBezTo>
                    <a:pt x="4545" y="2865"/>
                    <a:pt x="4084" y="2543"/>
                    <a:pt x="3615" y="2306"/>
                  </a:cubicBezTo>
                  <a:cubicBezTo>
                    <a:pt x="3385" y="2166"/>
                    <a:pt x="3119" y="2047"/>
                    <a:pt x="2825" y="2019"/>
                  </a:cubicBezTo>
                  <a:cubicBezTo>
                    <a:pt x="2539" y="1956"/>
                    <a:pt x="2217" y="1991"/>
                    <a:pt x="1923" y="1928"/>
                  </a:cubicBezTo>
                  <a:cubicBezTo>
                    <a:pt x="1602" y="1872"/>
                    <a:pt x="1315" y="1753"/>
                    <a:pt x="1021" y="1641"/>
                  </a:cubicBezTo>
                  <a:cubicBezTo>
                    <a:pt x="762" y="1522"/>
                    <a:pt x="497" y="1320"/>
                    <a:pt x="203" y="1292"/>
                  </a:cubicBezTo>
                  <a:cubicBezTo>
                    <a:pt x="119" y="1292"/>
                    <a:pt x="28" y="1376"/>
                    <a:pt x="0" y="1466"/>
                  </a:cubicBezTo>
                  <a:cubicBezTo>
                    <a:pt x="91" y="1522"/>
                    <a:pt x="175" y="1578"/>
                    <a:pt x="266" y="1641"/>
                  </a:cubicBezTo>
                  <a:cubicBezTo>
                    <a:pt x="553" y="1781"/>
                    <a:pt x="874" y="1900"/>
                    <a:pt x="1168" y="2019"/>
                  </a:cubicBezTo>
                  <a:cubicBezTo>
                    <a:pt x="1748" y="2166"/>
                    <a:pt x="2336" y="2194"/>
                    <a:pt x="2888" y="2306"/>
                  </a:cubicBezTo>
                  <a:cubicBezTo>
                    <a:pt x="3524" y="2452"/>
                    <a:pt x="3993" y="2774"/>
                    <a:pt x="4399" y="3243"/>
                  </a:cubicBezTo>
                  <a:cubicBezTo>
                    <a:pt x="4636" y="3473"/>
                    <a:pt x="4839" y="3767"/>
                    <a:pt x="5014" y="4054"/>
                  </a:cubicBezTo>
                  <a:cubicBezTo>
                    <a:pt x="5133" y="4228"/>
                    <a:pt x="5335" y="4613"/>
                    <a:pt x="5161" y="4816"/>
                  </a:cubicBezTo>
                  <a:cubicBezTo>
                    <a:pt x="5203" y="4858"/>
                    <a:pt x="5260" y="4879"/>
                    <a:pt x="5322" y="4879"/>
                  </a:cubicBezTo>
                  <a:cubicBezTo>
                    <a:pt x="5384" y="4879"/>
                    <a:pt x="5451" y="4858"/>
                    <a:pt x="5510" y="4816"/>
                  </a:cubicBezTo>
                  <a:cubicBezTo>
                    <a:pt x="5685" y="4641"/>
                    <a:pt x="5769" y="4438"/>
                    <a:pt x="5797" y="4200"/>
                  </a:cubicBezTo>
                  <a:lnTo>
                    <a:pt x="5832" y="4173"/>
                  </a:lnTo>
                  <a:cubicBezTo>
                    <a:pt x="5944" y="4117"/>
                    <a:pt x="6063" y="4145"/>
                    <a:pt x="6119" y="3998"/>
                  </a:cubicBezTo>
                  <a:cubicBezTo>
                    <a:pt x="6182" y="3879"/>
                    <a:pt x="6147" y="3676"/>
                    <a:pt x="6035" y="3592"/>
                  </a:cubicBezTo>
                  <a:lnTo>
                    <a:pt x="6035" y="3459"/>
                  </a:lnTo>
                  <a:lnTo>
                    <a:pt x="6035" y="3459"/>
                  </a:lnTo>
                  <a:cubicBezTo>
                    <a:pt x="6082" y="3482"/>
                    <a:pt x="6134" y="3501"/>
                    <a:pt x="6210" y="3501"/>
                  </a:cubicBezTo>
                  <a:cubicBezTo>
                    <a:pt x="6210" y="3529"/>
                    <a:pt x="6237" y="3529"/>
                    <a:pt x="6237" y="3564"/>
                  </a:cubicBezTo>
                  <a:lnTo>
                    <a:pt x="6237" y="3620"/>
                  </a:lnTo>
                  <a:cubicBezTo>
                    <a:pt x="6293" y="3767"/>
                    <a:pt x="6356" y="3879"/>
                    <a:pt x="6468" y="3970"/>
                  </a:cubicBezTo>
                  <a:cubicBezTo>
                    <a:pt x="6502" y="3997"/>
                    <a:pt x="6538" y="4009"/>
                    <a:pt x="6572" y="4009"/>
                  </a:cubicBezTo>
                  <a:cubicBezTo>
                    <a:pt x="6685" y="4009"/>
                    <a:pt x="6783" y="3880"/>
                    <a:pt x="6762" y="3767"/>
                  </a:cubicBezTo>
                  <a:lnTo>
                    <a:pt x="6762" y="3704"/>
                  </a:lnTo>
                  <a:cubicBezTo>
                    <a:pt x="6937" y="3620"/>
                    <a:pt x="7084" y="3473"/>
                    <a:pt x="7112" y="3298"/>
                  </a:cubicBezTo>
                  <a:cubicBezTo>
                    <a:pt x="7112" y="3270"/>
                    <a:pt x="7084" y="3215"/>
                    <a:pt x="7084" y="3180"/>
                  </a:cubicBezTo>
                  <a:cubicBezTo>
                    <a:pt x="7084" y="3152"/>
                    <a:pt x="7084" y="3152"/>
                    <a:pt x="7112" y="3124"/>
                  </a:cubicBezTo>
                  <a:cubicBezTo>
                    <a:pt x="7148" y="2956"/>
                    <a:pt x="7025" y="2859"/>
                    <a:pt x="6897" y="2859"/>
                  </a:cubicBezTo>
                  <a:cubicBezTo>
                    <a:pt x="6827" y="2859"/>
                    <a:pt x="6755" y="2887"/>
                    <a:pt x="6706" y="2949"/>
                  </a:cubicBezTo>
                  <a:cubicBezTo>
                    <a:pt x="6671" y="2977"/>
                    <a:pt x="6643" y="3040"/>
                    <a:pt x="6615" y="3096"/>
                  </a:cubicBezTo>
                  <a:cubicBezTo>
                    <a:pt x="6468" y="2865"/>
                    <a:pt x="6321" y="2655"/>
                    <a:pt x="6147" y="2480"/>
                  </a:cubicBezTo>
                  <a:cubicBezTo>
                    <a:pt x="5972" y="2250"/>
                    <a:pt x="5769" y="2019"/>
                    <a:pt x="5510" y="1844"/>
                  </a:cubicBezTo>
                  <a:cubicBezTo>
                    <a:pt x="5245" y="1641"/>
                    <a:pt x="4958" y="1466"/>
                    <a:pt x="4664" y="1348"/>
                  </a:cubicBezTo>
                  <a:cubicBezTo>
                    <a:pt x="4371" y="1173"/>
                    <a:pt x="4049" y="1082"/>
                    <a:pt x="3734" y="998"/>
                  </a:cubicBezTo>
                  <a:cubicBezTo>
                    <a:pt x="3385" y="907"/>
                    <a:pt x="3035" y="795"/>
                    <a:pt x="2685" y="732"/>
                  </a:cubicBezTo>
                  <a:cubicBezTo>
                    <a:pt x="2539" y="732"/>
                    <a:pt x="2364" y="704"/>
                    <a:pt x="2217" y="676"/>
                  </a:cubicBezTo>
                  <a:cubicBezTo>
                    <a:pt x="2042" y="620"/>
                    <a:pt x="1895" y="592"/>
                    <a:pt x="1720" y="502"/>
                  </a:cubicBezTo>
                  <a:cubicBezTo>
                    <a:pt x="1427" y="355"/>
                    <a:pt x="1168" y="208"/>
                    <a:pt x="902" y="33"/>
                  </a:cubicBezTo>
                  <a:cubicBezTo>
                    <a:pt x="874" y="19"/>
                    <a:pt x="839" y="12"/>
                    <a:pt x="804" y="12"/>
                  </a:cubicBezTo>
                  <a:cubicBezTo>
                    <a:pt x="768" y="12"/>
                    <a:pt x="731" y="19"/>
                    <a:pt x="700" y="33"/>
                  </a:cubicBezTo>
                  <a:lnTo>
                    <a:pt x="672" y="33"/>
                  </a:lnTo>
                  <a:cubicBezTo>
                    <a:pt x="672" y="5"/>
                    <a:pt x="644" y="5"/>
                    <a:pt x="644" y="5"/>
                  </a:cubicBezTo>
                  <a:cubicBezTo>
                    <a:pt x="634" y="2"/>
                    <a:pt x="626" y="1"/>
                    <a:pt x="61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72"/>
            <p:cNvSpPr/>
            <p:nvPr/>
          </p:nvSpPr>
          <p:spPr>
            <a:xfrm>
              <a:off x="5567864" y="3497529"/>
              <a:ext cx="26601" cy="34542"/>
            </a:xfrm>
            <a:custGeom>
              <a:rect b="b" l="l" r="r" t="t"/>
              <a:pathLst>
                <a:path extrusionOk="0" h="1518" w="1169">
                  <a:moveTo>
                    <a:pt x="938" y="0"/>
                  </a:moveTo>
                  <a:cubicBezTo>
                    <a:pt x="938" y="0"/>
                    <a:pt x="910" y="0"/>
                    <a:pt x="910" y="28"/>
                  </a:cubicBezTo>
                  <a:cubicBezTo>
                    <a:pt x="791" y="147"/>
                    <a:pt x="672" y="266"/>
                    <a:pt x="525" y="378"/>
                  </a:cubicBezTo>
                  <a:cubicBezTo>
                    <a:pt x="413" y="469"/>
                    <a:pt x="295" y="497"/>
                    <a:pt x="176" y="588"/>
                  </a:cubicBezTo>
                  <a:cubicBezTo>
                    <a:pt x="36" y="672"/>
                    <a:pt x="1" y="790"/>
                    <a:pt x="36" y="937"/>
                  </a:cubicBezTo>
                  <a:cubicBezTo>
                    <a:pt x="64" y="1077"/>
                    <a:pt x="1" y="1196"/>
                    <a:pt x="36" y="1315"/>
                  </a:cubicBezTo>
                  <a:cubicBezTo>
                    <a:pt x="64" y="1399"/>
                    <a:pt x="148" y="1490"/>
                    <a:pt x="239" y="1518"/>
                  </a:cubicBezTo>
                  <a:cubicBezTo>
                    <a:pt x="239" y="1427"/>
                    <a:pt x="267" y="1371"/>
                    <a:pt x="323" y="1315"/>
                  </a:cubicBezTo>
                  <a:cubicBezTo>
                    <a:pt x="644" y="1140"/>
                    <a:pt x="910" y="846"/>
                    <a:pt x="1169" y="616"/>
                  </a:cubicBezTo>
                  <a:lnTo>
                    <a:pt x="1169" y="588"/>
                  </a:lnTo>
                  <a:cubicBezTo>
                    <a:pt x="1141" y="350"/>
                    <a:pt x="1113" y="147"/>
                    <a:pt x="93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72"/>
            <p:cNvSpPr/>
            <p:nvPr/>
          </p:nvSpPr>
          <p:spPr>
            <a:xfrm>
              <a:off x="5554029" y="3448878"/>
              <a:ext cx="20548" cy="32767"/>
            </a:xfrm>
            <a:custGeom>
              <a:rect b="b" l="l" r="r" t="t"/>
              <a:pathLst>
                <a:path extrusionOk="0" h="1440" w="903">
                  <a:moveTo>
                    <a:pt x="729" y="1"/>
                  </a:moveTo>
                  <a:cubicBezTo>
                    <a:pt x="680" y="1"/>
                    <a:pt x="625" y="21"/>
                    <a:pt x="581" y="41"/>
                  </a:cubicBezTo>
                  <a:cubicBezTo>
                    <a:pt x="469" y="159"/>
                    <a:pt x="406" y="278"/>
                    <a:pt x="294" y="390"/>
                  </a:cubicBezTo>
                  <a:cubicBezTo>
                    <a:pt x="231" y="481"/>
                    <a:pt x="119" y="565"/>
                    <a:pt x="57" y="656"/>
                  </a:cubicBezTo>
                  <a:cubicBezTo>
                    <a:pt x="1" y="803"/>
                    <a:pt x="29" y="915"/>
                    <a:pt x="84" y="1033"/>
                  </a:cubicBezTo>
                  <a:cubicBezTo>
                    <a:pt x="175" y="1117"/>
                    <a:pt x="175" y="1236"/>
                    <a:pt x="231" y="1327"/>
                  </a:cubicBezTo>
                  <a:cubicBezTo>
                    <a:pt x="292" y="1402"/>
                    <a:pt x="362" y="1439"/>
                    <a:pt x="437" y="1439"/>
                  </a:cubicBezTo>
                  <a:cubicBezTo>
                    <a:pt x="475" y="1439"/>
                    <a:pt x="513" y="1430"/>
                    <a:pt x="553" y="1411"/>
                  </a:cubicBezTo>
                  <a:cubicBezTo>
                    <a:pt x="581" y="1355"/>
                    <a:pt x="644" y="1292"/>
                    <a:pt x="672" y="1208"/>
                  </a:cubicBezTo>
                  <a:lnTo>
                    <a:pt x="672" y="1180"/>
                  </a:lnTo>
                  <a:cubicBezTo>
                    <a:pt x="700" y="1033"/>
                    <a:pt x="756" y="915"/>
                    <a:pt x="784" y="803"/>
                  </a:cubicBezTo>
                  <a:cubicBezTo>
                    <a:pt x="847" y="656"/>
                    <a:pt x="875" y="509"/>
                    <a:pt x="875" y="362"/>
                  </a:cubicBezTo>
                  <a:cubicBezTo>
                    <a:pt x="875" y="334"/>
                    <a:pt x="903" y="334"/>
                    <a:pt x="903" y="306"/>
                  </a:cubicBezTo>
                  <a:lnTo>
                    <a:pt x="903" y="215"/>
                  </a:lnTo>
                  <a:cubicBezTo>
                    <a:pt x="903" y="131"/>
                    <a:pt x="875" y="41"/>
                    <a:pt x="784" y="13"/>
                  </a:cubicBezTo>
                  <a:cubicBezTo>
                    <a:pt x="767" y="4"/>
                    <a:pt x="749" y="1"/>
                    <a:pt x="72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72"/>
            <p:cNvSpPr/>
            <p:nvPr/>
          </p:nvSpPr>
          <p:spPr>
            <a:xfrm>
              <a:off x="5531433" y="3426556"/>
              <a:ext cx="13403" cy="21458"/>
            </a:xfrm>
            <a:custGeom>
              <a:rect b="b" l="l" r="r" t="t"/>
              <a:pathLst>
                <a:path extrusionOk="0" h="943" w="589">
                  <a:moveTo>
                    <a:pt x="203" y="1"/>
                  </a:moveTo>
                  <a:cubicBezTo>
                    <a:pt x="147" y="36"/>
                    <a:pt x="64" y="92"/>
                    <a:pt x="64" y="175"/>
                  </a:cubicBezTo>
                  <a:cubicBezTo>
                    <a:pt x="1" y="350"/>
                    <a:pt x="92" y="525"/>
                    <a:pt x="92" y="700"/>
                  </a:cubicBezTo>
                  <a:cubicBezTo>
                    <a:pt x="92" y="854"/>
                    <a:pt x="205" y="943"/>
                    <a:pt x="328" y="943"/>
                  </a:cubicBezTo>
                  <a:cubicBezTo>
                    <a:pt x="345" y="943"/>
                    <a:pt x="361" y="941"/>
                    <a:pt x="378" y="938"/>
                  </a:cubicBezTo>
                  <a:cubicBezTo>
                    <a:pt x="390" y="941"/>
                    <a:pt x="401" y="943"/>
                    <a:pt x="413" y="943"/>
                  </a:cubicBezTo>
                  <a:cubicBezTo>
                    <a:pt x="497" y="943"/>
                    <a:pt x="588" y="861"/>
                    <a:pt x="588" y="763"/>
                  </a:cubicBezTo>
                  <a:lnTo>
                    <a:pt x="588" y="735"/>
                  </a:lnTo>
                  <a:lnTo>
                    <a:pt x="588" y="700"/>
                  </a:lnTo>
                  <a:cubicBezTo>
                    <a:pt x="588" y="616"/>
                    <a:pt x="588" y="525"/>
                    <a:pt x="553" y="441"/>
                  </a:cubicBezTo>
                  <a:lnTo>
                    <a:pt x="553" y="350"/>
                  </a:lnTo>
                  <a:lnTo>
                    <a:pt x="553" y="322"/>
                  </a:lnTo>
                  <a:cubicBezTo>
                    <a:pt x="525" y="238"/>
                    <a:pt x="469" y="148"/>
                    <a:pt x="441" y="64"/>
                  </a:cubicBezTo>
                  <a:lnTo>
                    <a:pt x="413" y="36"/>
                  </a:lnTo>
                  <a:cubicBezTo>
                    <a:pt x="350" y="36"/>
                    <a:pt x="294" y="36"/>
                    <a:pt x="20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72"/>
            <p:cNvSpPr/>
            <p:nvPr/>
          </p:nvSpPr>
          <p:spPr>
            <a:xfrm>
              <a:off x="5495002" y="3404756"/>
              <a:ext cx="16566" cy="25486"/>
            </a:xfrm>
            <a:custGeom>
              <a:rect b="b" l="l" r="r" t="t"/>
              <a:pathLst>
                <a:path extrusionOk="0" h="1120" w="728">
                  <a:moveTo>
                    <a:pt x="266" y="1"/>
                  </a:moveTo>
                  <a:cubicBezTo>
                    <a:pt x="147" y="29"/>
                    <a:pt x="91" y="120"/>
                    <a:pt x="91" y="231"/>
                  </a:cubicBezTo>
                  <a:cubicBezTo>
                    <a:pt x="91" y="322"/>
                    <a:pt x="91" y="406"/>
                    <a:pt x="119" y="497"/>
                  </a:cubicBezTo>
                  <a:cubicBezTo>
                    <a:pt x="28" y="581"/>
                    <a:pt x="0" y="756"/>
                    <a:pt x="119" y="903"/>
                  </a:cubicBezTo>
                  <a:cubicBezTo>
                    <a:pt x="147" y="959"/>
                    <a:pt x="203" y="994"/>
                    <a:pt x="266" y="1050"/>
                  </a:cubicBezTo>
                  <a:cubicBezTo>
                    <a:pt x="323" y="1097"/>
                    <a:pt x="388" y="1120"/>
                    <a:pt x="452" y="1120"/>
                  </a:cubicBezTo>
                  <a:cubicBezTo>
                    <a:pt x="584" y="1120"/>
                    <a:pt x="709" y="1022"/>
                    <a:pt x="728" y="847"/>
                  </a:cubicBezTo>
                  <a:cubicBezTo>
                    <a:pt x="728" y="728"/>
                    <a:pt x="700" y="609"/>
                    <a:pt x="672" y="497"/>
                  </a:cubicBezTo>
                  <a:cubicBezTo>
                    <a:pt x="672" y="469"/>
                    <a:pt x="672" y="378"/>
                    <a:pt x="644" y="322"/>
                  </a:cubicBezTo>
                  <a:lnTo>
                    <a:pt x="553" y="231"/>
                  </a:lnTo>
                  <a:cubicBezTo>
                    <a:pt x="469" y="148"/>
                    <a:pt x="350" y="57"/>
                    <a:pt x="2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72"/>
            <p:cNvSpPr/>
            <p:nvPr/>
          </p:nvSpPr>
          <p:spPr>
            <a:xfrm>
              <a:off x="5567864" y="3543994"/>
              <a:ext cx="20707" cy="21799"/>
            </a:xfrm>
            <a:custGeom>
              <a:rect b="b" l="l" r="r" t="t"/>
              <a:pathLst>
                <a:path extrusionOk="0" h="958" w="910">
                  <a:moveTo>
                    <a:pt x="819" y="0"/>
                  </a:moveTo>
                  <a:cubicBezTo>
                    <a:pt x="700" y="56"/>
                    <a:pt x="616" y="147"/>
                    <a:pt x="525" y="259"/>
                  </a:cubicBezTo>
                  <a:cubicBezTo>
                    <a:pt x="497" y="259"/>
                    <a:pt x="469" y="294"/>
                    <a:pt x="441" y="322"/>
                  </a:cubicBezTo>
                  <a:cubicBezTo>
                    <a:pt x="406" y="254"/>
                    <a:pt x="346" y="225"/>
                    <a:pt x="282" y="225"/>
                  </a:cubicBezTo>
                  <a:cubicBezTo>
                    <a:pt x="181" y="225"/>
                    <a:pt x="70" y="298"/>
                    <a:pt x="36" y="406"/>
                  </a:cubicBezTo>
                  <a:cubicBezTo>
                    <a:pt x="1" y="524"/>
                    <a:pt x="1" y="783"/>
                    <a:pt x="120" y="902"/>
                  </a:cubicBezTo>
                  <a:cubicBezTo>
                    <a:pt x="148" y="930"/>
                    <a:pt x="176" y="930"/>
                    <a:pt x="211" y="958"/>
                  </a:cubicBezTo>
                  <a:cubicBezTo>
                    <a:pt x="351" y="846"/>
                    <a:pt x="525" y="755"/>
                    <a:pt x="672" y="643"/>
                  </a:cubicBezTo>
                  <a:cubicBezTo>
                    <a:pt x="735" y="608"/>
                    <a:pt x="791" y="552"/>
                    <a:pt x="875" y="496"/>
                  </a:cubicBezTo>
                  <a:cubicBezTo>
                    <a:pt x="875" y="469"/>
                    <a:pt x="875" y="434"/>
                    <a:pt x="847" y="378"/>
                  </a:cubicBezTo>
                  <a:lnTo>
                    <a:pt x="847" y="350"/>
                  </a:lnTo>
                  <a:cubicBezTo>
                    <a:pt x="875" y="322"/>
                    <a:pt x="910" y="294"/>
                    <a:pt x="910" y="231"/>
                  </a:cubicBezTo>
                  <a:cubicBezTo>
                    <a:pt x="875" y="147"/>
                    <a:pt x="847" y="56"/>
                    <a:pt x="81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72"/>
            <p:cNvSpPr/>
            <p:nvPr/>
          </p:nvSpPr>
          <p:spPr>
            <a:xfrm>
              <a:off x="5561356" y="3584862"/>
              <a:ext cx="12606" cy="13812"/>
            </a:xfrm>
            <a:custGeom>
              <a:rect b="b" l="l" r="r" t="t"/>
              <a:pathLst>
                <a:path extrusionOk="0" h="607" w="554">
                  <a:moveTo>
                    <a:pt x="372" y="0"/>
                  </a:moveTo>
                  <a:cubicBezTo>
                    <a:pt x="344" y="0"/>
                    <a:pt x="314" y="11"/>
                    <a:pt x="287" y="36"/>
                  </a:cubicBezTo>
                  <a:cubicBezTo>
                    <a:pt x="259" y="71"/>
                    <a:pt x="203" y="127"/>
                    <a:pt x="175" y="183"/>
                  </a:cubicBezTo>
                  <a:lnTo>
                    <a:pt x="147" y="211"/>
                  </a:lnTo>
                  <a:cubicBezTo>
                    <a:pt x="112" y="246"/>
                    <a:pt x="84" y="302"/>
                    <a:pt x="56" y="330"/>
                  </a:cubicBezTo>
                  <a:cubicBezTo>
                    <a:pt x="0" y="386"/>
                    <a:pt x="28" y="505"/>
                    <a:pt x="112" y="532"/>
                  </a:cubicBezTo>
                  <a:cubicBezTo>
                    <a:pt x="112" y="560"/>
                    <a:pt x="147" y="560"/>
                    <a:pt x="175" y="560"/>
                  </a:cubicBezTo>
                  <a:cubicBezTo>
                    <a:pt x="195" y="585"/>
                    <a:pt x="229" y="607"/>
                    <a:pt x="270" y="607"/>
                  </a:cubicBezTo>
                  <a:cubicBezTo>
                    <a:pt x="286" y="607"/>
                    <a:pt x="304" y="603"/>
                    <a:pt x="322" y="595"/>
                  </a:cubicBezTo>
                  <a:cubicBezTo>
                    <a:pt x="406" y="560"/>
                    <a:pt x="462" y="532"/>
                    <a:pt x="497" y="449"/>
                  </a:cubicBezTo>
                  <a:cubicBezTo>
                    <a:pt x="497" y="358"/>
                    <a:pt x="497" y="302"/>
                    <a:pt x="462" y="246"/>
                  </a:cubicBezTo>
                  <a:lnTo>
                    <a:pt x="462" y="211"/>
                  </a:lnTo>
                  <a:cubicBezTo>
                    <a:pt x="554" y="124"/>
                    <a:pt x="470" y="0"/>
                    <a:pt x="37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72"/>
            <p:cNvSpPr/>
            <p:nvPr/>
          </p:nvSpPr>
          <p:spPr>
            <a:xfrm>
              <a:off x="5545154" y="3627095"/>
              <a:ext cx="11605" cy="13471"/>
            </a:xfrm>
            <a:custGeom>
              <a:rect b="b" l="l" r="r" t="t"/>
              <a:pathLst>
                <a:path extrusionOk="0" h="592" w="510">
                  <a:moveTo>
                    <a:pt x="398" y="0"/>
                  </a:moveTo>
                  <a:cubicBezTo>
                    <a:pt x="388" y="0"/>
                    <a:pt x="376" y="6"/>
                    <a:pt x="363" y="19"/>
                  </a:cubicBezTo>
                  <a:cubicBezTo>
                    <a:pt x="363" y="19"/>
                    <a:pt x="335" y="47"/>
                    <a:pt x="300" y="47"/>
                  </a:cubicBezTo>
                  <a:cubicBezTo>
                    <a:pt x="244" y="47"/>
                    <a:pt x="188" y="47"/>
                    <a:pt x="125" y="103"/>
                  </a:cubicBezTo>
                  <a:cubicBezTo>
                    <a:pt x="97" y="166"/>
                    <a:pt x="41" y="194"/>
                    <a:pt x="41" y="278"/>
                  </a:cubicBezTo>
                  <a:cubicBezTo>
                    <a:pt x="41" y="278"/>
                    <a:pt x="41" y="313"/>
                    <a:pt x="69" y="313"/>
                  </a:cubicBezTo>
                  <a:cubicBezTo>
                    <a:pt x="41" y="341"/>
                    <a:pt x="41" y="369"/>
                    <a:pt x="41" y="369"/>
                  </a:cubicBezTo>
                  <a:cubicBezTo>
                    <a:pt x="1" y="494"/>
                    <a:pt x="109" y="591"/>
                    <a:pt x="217" y="591"/>
                  </a:cubicBezTo>
                  <a:cubicBezTo>
                    <a:pt x="259" y="591"/>
                    <a:pt x="301" y="577"/>
                    <a:pt x="335" y="543"/>
                  </a:cubicBezTo>
                  <a:cubicBezTo>
                    <a:pt x="391" y="487"/>
                    <a:pt x="419" y="453"/>
                    <a:pt x="447" y="397"/>
                  </a:cubicBezTo>
                  <a:cubicBezTo>
                    <a:pt x="509" y="278"/>
                    <a:pt x="474" y="194"/>
                    <a:pt x="419" y="103"/>
                  </a:cubicBezTo>
                  <a:lnTo>
                    <a:pt x="391" y="103"/>
                  </a:lnTo>
                  <a:cubicBezTo>
                    <a:pt x="391" y="103"/>
                    <a:pt x="419" y="103"/>
                    <a:pt x="419" y="75"/>
                  </a:cubicBezTo>
                  <a:cubicBezTo>
                    <a:pt x="440" y="54"/>
                    <a:pt x="429" y="0"/>
                    <a:pt x="39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72"/>
            <p:cNvSpPr/>
            <p:nvPr/>
          </p:nvSpPr>
          <p:spPr>
            <a:xfrm>
              <a:off x="5520943" y="3661137"/>
              <a:ext cx="11150" cy="10786"/>
            </a:xfrm>
            <a:custGeom>
              <a:rect b="b" l="l" r="r" t="t"/>
              <a:pathLst>
                <a:path extrusionOk="0" h="474" w="490">
                  <a:moveTo>
                    <a:pt x="244" y="0"/>
                  </a:moveTo>
                  <a:cubicBezTo>
                    <a:pt x="147" y="0"/>
                    <a:pt x="56" y="79"/>
                    <a:pt x="56" y="152"/>
                  </a:cubicBezTo>
                  <a:cubicBezTo>
                    <a:pt x="56" y="180"/>
                    <a:pt x="28" y="180"/>
                    <a:pt x="28" y="180"/>
                  </a:cubicBezTo>
                  <a:cubicBezTo>
                    <a:pt x="28" y="215"/>
                    <a:pt x="28" y="243"/>
                    <a:pt x="0" y="271"/>
                  </a:cubicBezTo>
                  <a:cubicBezTo>
                    <a:pt x="0" y="327"/>
                    <a:pt x="28" y="390"/>
                    <a:pt x="56" y="418"/>
                  </a:cubicBezTo>
                  <a:cubicBezTo>
                    <a:pt x="112" y="446"/>
                    <a:pt x="140" y="474"/>
                    <a:pt x="203" y="474"/>
                  </a:cubicBezTo>
                  <a:cubicBezTo>
                    <a:pt x="315" y="474"/>
                    <a:pt x="434" y="390"/>
                    <a:pt x="462" y="271"/>
                  </a:cubicBezTo>
                  <a:lnTo>
                    <a:pt x="462" y="180"/>
                  </a:lnTo>
                  <a:cubicBezTo>
                    <a:pt x="462" y="152"/>
                    <a:pt x="490" y="124"/>
                    <a:pt x="462" y="68"/>
                  </a:cubicBezTo>
                  <a:cubicBezTo>
                    <a:pt x="434" y="40"/>
                    <a:pt x="378" y="5"/>
                    <a:pt x="315" y="5"/>
                  </a:cubicBezTo>
                  <a:lnTo>
                    <a:pt x="287" y="5"/>
                  </a:lnTo>
                  <a:cubicBezTo>
                    <a:pt x="273" y="2"/>
                    <a:pt x="259" y="0"/>
                    <a:pt x="24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72"/>
            <p:cNvSpPr/>
            <p:nvPr/>
          </p:nvSpPr>
          <p:spPr>
            <a:xfrm>
              <a:off x="5463964" y="3692016"/>
              <a:ext cx="15792" cy="17840"/>
            </a:xfrm>
            <a:custGeom>
              <a:rect b="b" l="l" r="r" t="t"/>
              <a:pathLst>
                <a:path extrusionOk="0" h="784" w="694">
                  <a:moveTo>
                    <a:pt x="247" y="1"/>
                  </a:moveTo>
                  <a:cubicBezTo>
                    <a:pt x="229" y="1"/>
                    <a:pt x="211" y="7"/>
                    <a:pt x="197" y="19"/>
                  </a:cubicBezTo>
                  <a:lnTo>
                    <a:pt x="169" y="19"/>
                  </a:lnTo>
                  <a:cubicBezTo>
                    <a:pt x="160" y="16"/>
                    <a:pt x="152" y="15"/>
                    <a:pt x="143" y="15"/>
                  </a:cubicBezTo>
                  <a:cubicBezTo>
                    <a:pt x="68" y="15"/>
                    <a:pt x="0" y="118"/>
                    <a:pt x="57" y="194"/>
                  </a:cubicBezTo>
                  <a:cubicBezTo>
                    <a:pt x="85" y="285"/>
                    <a:pt x="141" y="313"/>
                    <a:pt x="169" y="396"/>
                  </a:cubicBezTo>
                  <a:lnTo>
                    <a:pt x="169" y="431"/>
                  </a:lnTo>
                  <a:cubicBezTo>
                    <a:pt x="141" y="459"/>
                    <a:pt x="141" y="515"/>
                    <a:pt x="141" y="543"/>
                  </a:cubicBezTo>
                  <a:cubicBezTo>
                    <a:pt x="113" y="571"/>
                    <a:pt x="113" y="606"/>
                    <a:pt x="141" y="634"/>
                  </a:cubicBezTo>
                  <a:cubicBezTo>
                    <a:pt x="141" y="714"/>
                    <a:pt x="216" y="783"/>
                    <a:pt x="289" y="783"/>
                  </a:cubicBezTo>
                  <a:cubicBezTo>
                    <a:pt x="318" y="783"/>
                    <a:pt x="347" y="772"/>
                    <a:pt x="371" y="746"/>
                  </a:cubicBezTo>
                  <a:cubicBezTo>
                    <a:pt x="518" y="634"/>
                    <a:pt x="693" y="459"/>
                    <a:pt x="665" y="257"/>
                  </a:cubicBezTo>
                  <a:cubicBezTo>
                    <a:pt x="650" y="175"/>
                    <a:pt x="580" y="130"/>
                    <a:pt x="517" y="130"/>
                  </a:cubicBezTo>
                  <a:cubicBezTo>
                    <a:pt x="466" y="130"/>
                    <a:pt x="419" y="159"/>
                    <a:pt x="406" y="222"/>
                  </a:cubicBezTo>
                  <a:lnTo>
                    <a:pt x="371" y="257"/>
                  </a:lnTo>
                  <a:lnTo>
                    <a:pt x="371" y="222"/>
                  </a:lnTo>
                  <a:cubicBezTo>
                    <a:pt x="406" y="166"/>
                    <a:pt x="371" y="110"/>
                    <a:pt x="316" y="47"/>
                  </a:cubicBezTo>
                  <a:cubicBezTo>
                    <a:pt x="299" y="14"/>
                    <a:pt x="273" y="1"/>
                    <a:pt x="24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72"/>
            <p:cNvSpPr/>
            <p:nvPr/>
          </p:nvSpPr>
          <p:spPr>
            <a:xfrm>
              <a:off x="5462667" y="3690354"/>
              <a:ext cx="9125" cy="21390"/>
            </a:xfrm>
            <a:custGeom>
              <a:rect b="b" l="l" r="r" t="t"/>
              <a:pathLst>
                <a:path extrusionOk="0" h="940" w="401">
                  <a:moveTo>
                    <a:pt x="134" y="1"/>
                  </a:moveTo>
                  <a:cubicBezTo>
                    <a:pt x="75" y="1"/>
                    <a:pt x="0" y="46"/>
                    <a:pt x="23" y="92"/>
                  </a:cubicBezTo>
                  <a:cubicBezTo>
                    <a:pt x="23" y="183"/>
                    <a:pt x="51" y="211"/>
                    <a:pt x="114" y="239"/>
                  </a:cubicBezTo>
                  <a:cubicBezTo>
                    <a:pt x="198" y="386"/>
                    <a:pt x="170" y="679"/>
                    <a:pt x="170" y="819"/>
                  </a:cubicBezTo>
                  <a:cubicBezTo>
                    <a:pt x="155" y="896"/>
                    <a:pt x="211" y="940"/>
                    <a:pt x="268" y="940"/>
                  </a:cubicBezTo>
                  <a:cubicBezTo>
                    <a:pt x="320" y="940"/>
                    <a:pt x="373" y="903"/>
                    <a:pt x="373" y="819"/>
                  </a:cubicBezTo>
                  <a:cubicBezTo>
                    <a:pt x="373" y="735"/>
                    <a:pt x="401" y="644"/>
                    <a:pt x="401" y="560"/>
                  </a:cubicBezTo>
                  <a:cubicBezTo>
                    <a:pt x="401" y="469"/>
                    <a:pt x="373" y="414"/>
                    <a:pt x="373" y="330"/>
                  </a:cubicBezTo>
                  <a:cubicBezTo>
                    <a:pt x="345" y="211"/>
                    <a:pt x="289" y="92"/>
                    <a:pt x="170" y="8"/>
                  </a:cubicBezTo>
                  <a:cubicBezTo>
                    <a:pt x="160" y="3"/>
                    <a:pt x="147" y="1"/>
                    <a:pt x="13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72"/>
            <p:cNvSpPr/>
            <p:nvPr/>
          </p:nvSpPr>
          <p:spPr>
            <a:xfrm>
              <a:off x="5272891" y="3766743"/>
              <a:ext cx="43758" cy="37728"/>
            </a:xfrm>
            <a:custGeom>
              <a:rect b="b" l="l" r="r" t="t"/>
              <a:pathLst>
                <a:path extrusionOk="0" h="1658" w="1923">
                  <a:moveTo>
                    <a:pt x="1664" y="0"/>
                  </a:moveTo>
                  <a:cubicBezTo>
                    <a:pt x="1573" y="0"/>
                    <a:pt x="1517" y="0"/>
                    <a:pt x="1461" y="84"/>
                  </a:cubicBezTo>
                  <a:cubicBezTo>
                    <a:pt x="1461" y="119"/>
                    <a:pt x="1427" y="147"/>
                    <a:pt x="1427" y="175"/>
                  </a:cubicBezTo>
                  <a:cubicBezTo>
                    <a:pt x="1387" y="155"/>
                    <a:pt x="1333" y="136"/>
                    <a:pt x="1283" y="136"/>
                  </a:cubicBezTo>
                  <a:cubicBezTo>
                    <a:pt x="1262" y="136"/>
                    <a:pt x="1242" y="139"/>
                    <a:pt x="1224" y="147"/>
                  </a:cubicBezTo>
                  <a:cubicBezTo>
                    <a:pt x="1168" y="147"/>
                    <a:pt x="1077" y="175"/>
                    <a:pt x="1021" y="203"/>
                  </a:cubicBezTo>
                  <a:cubicBezTo>
                    <a:pt x="965" y="231"/>
                    <a:pt x="937" y="231"/>
                    <a:pt x="902" y="231"/>
                  </a:cubicBezTo>
                  <a:cubicBezTo>
                    <a:pt x="762" y="259"/>
                    <a:pt x="587" y="350"/>
                    <a:pt x="497" y="434"/>
                  </a:cubicBezTo>
                  <a:cubicBezTo>
                    <a:pt x="497" y="434"/>
                    <a:pt x="469" y="469"/>
                    <a:pt x="469" y="497"/>
                  </a:cubicBezTo>
                  <a:cubicBezTo>
                    <a:pt x="441" y="525"/>
                    <a:pt x="413" y="553"/>
                    <a:pt x="378" y="609"/>
                  </a:cubicBezTo>
                  <a:cubicBezTo>
                    <a:pt x="378" y="609"/>
                    <a:pt x="350" y="644"/>
                    <a:pt x="322" y="672"/>
                  </a:cubicBezTo>
                  <a:lnTo>
                    <a:pt x="322" y="700"/>
                  </a:lnTo>
                  <a:cubicBezTo>
                    <a:pt x="294" y="728"/>
                    <a:pt x="266" y="755"/>
                    <a:pt x="238" y="783"/>
                  </a:cubicBezTo>
                  <a:cubicBezTo>
                    <a:pt x="203" y="902"/>
                    <a:pt x="147" y="1021"/>
                    <a:pt x="119" y="1133"/>
                  </a:cubicBezTo>
                  <a:cubicBezTo>
                    <a:pt x="63" y="1280"/>
                    <a:pt x="28" y="1427"/>
                    <a:pt x="0" y="1574"/>
                  </a:cubicBezTo>
                  <a:lnTo>
                    <a:pt x="0" y="1602"/>
                  </a:lnTo>
                  <a:lnTo>
                    <a:pt x="28" y="1630"/>
                  </a:lnTo>
                  <a:lnTo>
                    <a:pt x="28" y="1658"/>
                  </a:lnTo>
                  <a:cubicBezTo>
                    <a:pt x="46" y="1644"/>
                    <a:pt x="61" y="1637"/>
                    <a:pt x="73" y="1637"/>
                  </a:cubicBezTo>
                  <a:cubicBezTo>
                    <a:pt x="84" y="1637"/>
                    <a:pt x="91" y="1644"/>
                    <a:pt x="91" y="1658"/>
                  </a:cubicBezTo>
                  <a:lnTo>
                    <a:pt x="119" y="1658"/>
                  </a:lnTo>
                  <a:cubicBezTo>
                    <a:pt x="175" y="1658"/>
                    <a:pt x="175" y="1658"/>
                    <a:pt x="238" y="1630"/>
                  </a:cubicBezTo>
                  <a:cubicBezTo>
                    <a:pt x="238" y="1602"/>
                    <a:pt x="266" y="1602"/>
                    <a:pt x="294" y="1602"/>
                  </a:cubicBezTo>
                  <a:cubicBezTo>
                    <a:pt x="322" y="1574"/>
                    <a:pt x="322" y="1546"/>
                    <a:pt x="350" y="1518"/>
                  </a:cubicBezTo>
                  <a:cubicBezTo>
                    <a:pt x="441" y="1455"/>
                    <a:pt x="497" y="1371"/>
                    <a:pt x="552" y="1280"/>
                  </a:cubicBezTo>
                  <a:cubicBezTo>
                    <a:pt x="643" y="1196"/>
                    <a:pt x="762" y="1105"/>
                    <a:pt x="874" y="1021"/>
                  </a:cubicBezTo>
                  <a:cubicBezTo>
                    <a:pt x="993" y="902"/>
                    <a:pt x="1168" y="783"/>
                    <a:pt x="1315" y="672"/>
                  </a:cubicBezTo>
                  <a:cubicBezTo>
                    <a:pt x="1343" y="644"/>
                    <a:pt x="1371" y="644"/>
                    <a:pt x="1371" y="644"/>
                  </a:cubicBezTo>
                  <a:cubicBezTo>
                    <a:pt x="1489" y="644"/>
                    <a:pt x="1573" y="553"/>
                    <a:pt x="1664" y="525"/>
                  </a:cubicBezTo>
                  <a:lnTo>
                    <a:pt x="1692" y="525"/>
                  </a:lnTo>
                  <a:cubicBezTo>
                    <a:pt x="1895" y="525"/>
                    <a:pt x="1923" y="231"/>
                    <a:pt x="1776" y="147"/>
                  </a:cubicBezTo>
                  <a:cubicBezTo>
                    <a:pt x="1776" y="84"/>
                    <a:pt x="1748" y="28"/>
                    <a:pt x="169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72"/>
            <p:cNvSpPr/>
            <p:nvPr/>
          </p:nvSpPr>
          <p:spPr>
            <a:xfrm>
              <a:off x="5371693" y="3627050"/>
              <a:ext cx="29923" cy="18045"/>
            </a:xfrm>
            <a:custGeom>
              <a:rect b="b" l="l" r="r" t="t"/>
              <a:pathLst>
                <a:path extrusionOk="0" h="793" w="1315">
                  <a:moveTo>
                    <a:pt x="801" y="0"/>
                  </a:moveTo>
                  <a:cubicBezTo>
                    <a:pt x="764" y="0"/>
                    <a:pt x="728" y="7"/>
                    <a:pt x="700" y="21"/>
                  </a:cubicBezTo>
                  <a:cubicBezTo>
                    <a:pt x="553" y="21"/>
                    <a:pt x="441" y="21"/>
                    <a:pt x="350" y="77"/>
                  </a:cubicBezTo>
                  <a:lnTo>
                    <a:pt x="322" y="77"/>
                  </a:lnTo>
                  <a:cubicBezTo>
                    <a:pt x="231" y="105"/>
                    <a:pt x="147" y="140"/>
                    <a:pt x="56" y="196"/>
                  </a:cubicBezTo>
                  <a:cubicBezTo>
                    <a:pt x="0" y="224"/>
                    <a:pt x="0" y="280"/>
                    <a:pt x="0" y="343"/>
                  </a:cubicBezTo>
                  <a:cubicBezTo>
                    <a:pt x="56" y="545"/>
                    <a:pt x="266" y="692"/>
                    <a:pt x="469" y="720"/>
                  </a:cubicBezTo>
                  <a:cubicBezTo>
                    <a:pt x="497" y="748"/>
                    <a:pt x="497" y="748"/>
                    <a:pt x="525" y="748"/>
                  </a:cubicBezTo>
                  <a:cubicBezTo>
                    <a:pt x="576" y="780"/>
                    <a:pt x="637" y="793"/>
                    <a:pt x="700" y="793"/>
                  </a:cubicBezTo>
                  <a:cubicBezTo>
                    <a:pt x="819" y="793"/>
                    <a:pt x="944" y="747"/>
                    <a:pt x="1021" y="692"/>
                  </a:cubicBezTo>
                  <a:cubicBezTo>
                    <a:pt x="1196" y="601"/>
                    <a:pt x="1315" y="427"/>
                    <a:pt x="1280" y="224"/>
                  </a:cubicBezTo>
                  <a:cubicBezTo>
                    <a:pt x="1280" y="168"/>
                    <a:pt x="1224" y="140"/>
                    <a:pt x="1196" y="105"/>
                  </a:cubicBezTo>
                  <a:cubicBezTo>
                    <a:pt x="1105" y="49"/>
                    <a:pt x="1021" y="49"/>
                    <a:pt x="902" y="21"/>
                  </a:cubicBezTo>
                  <a:cubicBezTo>
                    <a:pt x="874" y="7"/>
                    <a:pt x="838" y="0"/>
                    <a:pt x="8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72"/>
            <p:cNvSpPr/>
            <p:nvPr/>
          </p:nvSpPr>
          <p:spPr>
            <a:xfrm>
              <a:off x="5363728" y="3622704"/>
              <a:ext cx="45851" cy="36658"/>
            </a:xfrm>
            <a:custGeom>
              <a:rect b="b" l="l" r="r" t="t"/>
              <a:pathLst>
                <a:path extrusionOk="0" h="1611" w="2015">
                  <a:moveTo>
                    <a:pt x="644" y="331"/>
                  </a:moveTo>
                  <a:lnTo>
                    <a:pt x="644" y="359"/>
                  </a:lnTo>
                  <a:cubicBezTo>
                    <a:pt x="672" y="415"/>
                    <a:pt x="672" y="471"/>
                    <a:pt x="616" y="534"/>
                  </a:cubicBezTo>
                  <a:cubicBezTo>
                    <a:pt x="581" y="562"/>
                    <a:pt x="525" y="562"/>
                    <a:pt x="469" y="562"/>
                  </a:cubicBezTo>
                  <a:cubicBezTo>
                    <a:pt x="406" y="562"/>
                    <a:pt x="350" y="506"/>
                    <a:pt x="406" y="443"/>
                  </a:cubicBezTo>
                  <a:cubicBezTo>
                    <a:pt x="469" y="387"/>
                    <a:pt x="581" y="359"/>
                    <a:pt x="644" y="331"/>
                  </a:cubicBezTo>
                  <a:close/>
                  <a:moveTo>
                    <a:pt x="1045" y="225"/>
                  </a:moveTo>
                  <a:cubicBezTo>
                    <a:pt x="1245" y="225"/>
                    <a:pt x="1414" y="313"/>
                    <a:pt x="1602" y="387"/>
                  </a:cubicBezTo>
                  <a:cubicBezTo>
                    <a:pt x="1574" y="680"/>
                    <a:pt x="1371" y="911"/>
                    <a:pt x="1078" y="939"/>
                  </a:cubicBezTo>
                  <a:cubicBezTo>
                    <a:pt x="875" y="939"/>
                    <a:pt x="756" y="911"/>
                    <a:pt x="644" y="820"/>
                  </a:cubicBezTo>
                  <a:cubicBezTo>
                    <a:pt x="700" y="820"/>
                    <a:pt x="756" y="792"/>
                    <a:pt x="819" y="764"/>
                  </a:cubicBezTo>
                  <a:cubicBezTo>
                    <a:pt x="931" y="680"/>
                    <a:pt x="966" y="618"/>
                    <a:pt x="966" y="506"/>
                  </a:cubicBezTo>
                  <a:cubicBezTo>
                    <a:pt x="966" y="415"/>
                    <a:pt x="931" y="296"/>
                    <a:pt x="903" y="240"/>
                  </a:cubicBezTo>
                  <a:cubicBezTo>
                    <a:pt x="952" y="230"/>
                    <a:pt x="999" y="225"/>
                    <a:pt x="1045" y="225"/>
                  </a:cubicBezTo>
                  <a:close/>
                  <a:moveTo>
                    <a:pt x="1049" y="0"/>
                  </a:moveTo>
                  <a:cubicBezTo>
                    <a:pt x="950" y="0"/>
                    <a:pt x="851" y="12"/>
                    <a:pt x="756" y="37"/>
                  </a:cubicBezTo>
                  <a:cubicBezTo>
                    <a:pt x="378" y="121"/>
                    <a:pt x="29" y="471"/>
                    <a:pt x="1" y="855"/>
                  </a:cubicBezTo>
                  <a:cubicBezTo>
                    <a:pt x="1" y="869"/>
                    <a:pt x="8" y="876"/>
                    <a:pt x="15" y="876"/>
                  </a:cubicBezTo>
                  <a:cubicBezTo>
                    <a:pt x="22" y="876"/>
                    <a:pt x="29" y="869"/>
                    <a:pt x="29" y="855"/>
                  </a:cubicBezTo>
                  <a:cubicBezTo>
                    <a:pt x="92" y="764"/>
                    <a:pt x="148" y="646"/>
                    <a:pt x="266" y="562"/>
                  </a:cubicBezTo>
                  <a:lnTo>
                    <a:pt x="266" y="590"/>
                  </a:lnTo>
                  <a:cubicBezTo>
                    <a:pt x="203" y="792"/>
                    <a:pt x="322" y="1030"/>
                    <a:pt x="469" y="1142"/>
                  </a:cubicBezTo>
                  <a:cubicBezTo>
                    <a:pt x="638" y="1337"/>
                    <a:pt x="807" y="1404"/>
                    <a:pt x="1023" y="1404"/>
                  </a:cubicBezTo>
                  <a:cubicBezTo>
                    <a:pt x="1102" y="1404"/>
                    <a:pt x="1187" y="1395"/>
                    <a:pt x="1280" y="1380"/>
                  </a:cubicBezTo>
                  <a:cubicBezTo>
                    <a:pt x="1315" y="1380"/>
                    <a:pt x="1315" y="1289"/>
                    <a:pt x="1280" y="1289"/>
                  </a:cubicBezTo>
                  <a:cubicBezTo>
                    <a:pt x="1022" y="1261"/>
                    <a:pt x="819" y="1261"/>
                    <a:pt x="616" y="1086"/>
                  </a:cubicBezTo>
                  <a:cubicBezTo>
                    <a:pt x="553" y="1030"/>
                    <a:pt x="497" y="967"/>
                    <a:pt x="469" y="911"/>
                  </a:cubicBezTo>
                  <a:lnTo>
                    <a:pt x="469" y="911"/>
                  </a:lnTo>
                  <a:cubicBezTo>
                    <a:pt x="615" y="1034"/>
                    <a:pt x="800" y="1093"/>
                    <a:pt x="991" y="1093"/>
                  </a:cubicBezTo>
                  <a:cubicBezTo>
                    <a:pt x="1029" y="1093"/>
                    <a:pt x="1067" y="1091"/>
                    <a:pt x="1105" y="1086"/>
                  </a:cubicBezTo>
                  <a:cubicBezTo>
                    <a:pt x="1343" y="1086"/>
                    <a:pt x="1546" y="995"/>
                    <a:pt x="1630" y="792"/>
                  </a:cubicBezTo>
                  <a:cubicBezTo>
                    <a:pt x="1693" y="736"/>
                    <a:pt x="1749" y="618"/>
                    <a:pt x="1749" y="506"/>
                  </a:cubicBezTo>
                  <a:cubicBezTo>
                    <a:pt x="1805" y="646"/>
                    <a:pt x="1868" y="764"/>
                    <a:pt x="1840" y="939"/>
                  </a:cubicBezTo>
                  <a:cubicBezTo>
                    <a:pt x="1805" y="1142"/>
                    <a:pt x="1693" y="1380"/>
                    <a:pt x="1602" y="1555"/>
                  </a:cubicBezTo>
                  <a:cubicBezTo>
                    <a:pt x="1574" y="1583"/>
                    <a:pt x="1602" y="1610"/>
                    <a:pt x="1665" y="1610"/>
                  </a:cubicBezTo>
                  <a:cubicBezTo>
                    <a:pt x="1896" y="1464"/>
                    <a:pt x="2015" y="1086"/>
                    <a:pt x="2015" y="820"/>
                  </a:cubicBezTo>
                  <a:cubicBezTo>
                    <a:pt x="2015" y="292"/>
                    <a:pt x="1533" y="0"/>
                    <a:pt x="10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72"/>
            <p:cNvSpPr/>
            <p:nvPr/>
          </p:nvSpPr>
          <p:spPr>
            <a:xfrm>
              <a:off x="5365003" y="3643775"/>
              <a:ext cx="24689" cy="18090"/>
            </a:xfrm>
            <a:custGeom>
              <a:rect b="b" l="l" r="r" t="t"/>
              <a:pathLst>
                <a:path extrusionOk="0" h="795" w="1085">
                  <a:moveTo>
                    <a:pt x="27" y="1"/>
                  </a:moveTo>
                  <a:cubicBezTo>
                    <a:pt x="16" y="1"/>
                    <a:pt x="1" y="13"/>
                    <a:pt x="1" y="13"/>
                  </a:cubicBezTo>
                  <a:cubicBezTo>
                    <a:pt x="64" y="279"/>
                    <a:pt x="147" y="510"/>
                    <a:pt x="350" y="657"/>
                  </a:cubicBezTo>
                  <a:cubicBezTo>
                    <a:pt x="496" y="763"/>
                    <a:pt x="628" y="794"/>
                    <a:pt x="762" y="794"/>
                  </a:cubicBezTo>
                  <a:cubicBezTo>
                    <a:pt x="847" y="794"/>
                    <a:pt x="932" y="782"/>
                    <a:pt x="1022" y="768"/>
                  </a:cubicBezTo>
                  <a:cubicBezTo>
                    <a:pt x="1084" y="740"/>
                    <a:pt x="1084" y="684"/>
                    <a:pt x="1022" y="684"/>
                  </a:cubicBezTo>
                  <a:cubicBezTo>
                    <a:pt x="819" y="657"/>
                    <a:pt x="616" y="684"/>
                    <a:pt x="441" y="538"/>
                  </a:cubicBezTo>
                  <a:cubicBezTo>
                    <a:pt x="238" y="419"/>
                    <a:pt x="92" y="216"/>
                    <a:pt x="36" y="13"/>
                  </a:cubicBezTo>
                  <a:cubicBezTo>
                    <a:pt x="36" y="4"/>
                    <a:pt x="32" y="1"/>
                    <a:pt x="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72"/>
            <p:cNvSpPr/>
            <p:nvPr/>
          </p:nvSpPr>
          <p:spPr>
            <a:xfrm>
              <a:off x="5401593" y="3634991"/>
              <a:ext cx="13881" cy="28990"/>
            </a:xfrm>
            <a:custGeom>
              <a:rect b="b" l="l" r="r" t="t"/>
              <a:pathLst>
                <a:path extrusionOk="0" h="1274" w="610">
                  <a:moveTo>
                    <a:pt x="438" y="1"/>
                  </a:moveTo>
                  <a:cubicBezTo>
                    <a:pt x="434" y="1"/>
                    <a:pt x="434" y="8"/>
                    <a:pt x="434" y="22"/>
                  </a:cubicBezTo>
                  <a:cubicBezTo>
                    <a:pt x="525" y="490"/>
                    <a:pt x="378" y="924"/>
                    <a:pt x="1" y="1217"/>
                  </a:cubicBezTo>
                  <a:cubicBezTo>
                    <a:pt x="1" y="1245"/>
                    <a:pt x="1" y="1273"/>
                    <a:pt x="29" y="1273"/>
                  </a:cubicBezTo>
                  <a:cubicBezTo>
                    <a:pt x="581" y="1043"/>
                    <a:pt x="609" y="518"/>
                    <a:pt x="462" y="22"/>
                  </a:cubicBezTo>
                  <a:cubicBezTo>
                    <a:pt x="448" y="8"/>
                    <a:pt x="441" y="1"/>
                    <a:pt x="4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72"/>
            <p:cNvSpPr/>
            <p:nvPr/>
          </p:nvSpPr>
          <p:spPr>
            <a:xfrm>
              <a:off x="5361817" y="3648667"/>
              <a:ext cx="31061" cy="26123"/>
            </a:xfrm>
            <a:custGeom>
              <a:rect b="b" l="l" r="r" t="t"/>
              <a:pathLst>
                <a:path extrusionOk="0" h="1148" w="1365">
                  <a:moveTo>
                    <a:pt x="1" y="1"/>
                  </a:moveTo>
                  <a:cubicBezTo>
                    <a:pt x="57" y="323"/>
                    <a:pt x="57" y="644"/>
                    <a:pt x="315" y="875"/>
                  </a:cubicBezTo>
                  <a:cubicBezTo>
                    <a:pt x="541" y="1076"/>
                    <a:pt x="846" y="1147"/>
                    <a:pt x="1146" y="1147"/>
                  </a:cubicBezTo>
                  <a:cubicBezTo>
                    <a:pt x="1201" y="1147"/>
                    <a:pt x="1255" y="1145"/>
                    <a:pt x="1308" y="1141"/>
                  </a:cubicBezTo>
                  <a:cubicBezTo>
                    <a:pt x="1364" y="1141"/>
                    <a:pt x="1364" y="1078"/>
                    <a:pt x="1336" y="1050"/>
                  </a:cubicBezTo>
                  <a:cubicBezTo>
                    <a:pt x="1015" y="1022"/>
                    <a:pt x="665" y="994"/>
                    <a:pt x="406" y="791"/>
                  </a:cubicBezTo>
                  <a:cubicBezTo>
                    <a:pt x="176" y="616"/>
                    <a:pt x="85" y="267"/>
                    <a:pt x="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72"/>
            <p:cNvSpPr/>
            <p:nvPr/>
          </p:nvSpPr>
          <p:spPr>
            <a:xfrm>
              <a:off x="5359951" y="3668305"/>
              <a:ext cx="44213" cy="17112"/>
            </a:xfrm>
            <a:custGeom>
              <a:rect b="b" l="l" r="r" t="t"/>
              <a:pathLst>
                <a:path extrusionOk="0" h="752" w="1943">
                  <a:moveTo>
                    <a:pt x="37" y="0"/>
                  </a:moveTo>
                  <a:cubicBezTo>
                    <a:pt x="22" y="0"/>
                    <a:pt x="0" y="20"/>
                    <a:pt x="20" y="40"/>
                  </a:cubicBezTo>
                  <a:cubicBezTo>
                    <a:pt x="139" y="362"/>
                    <a:pt x="342" y="655"/>
                    <a:pt x="719" y="711"/>
                  </a:cubicBezTo>
                  <a:cubicBezTo>
                    <a:pt x="839" y="738"/>
                    <a:pt x="961" y="751"/>
                    <a:pt x="1083" y="751"/>
                  </a:cubicBezTo>
                  <a:cubicBezTo>
                    <a:pt x="1377" y="751"/>
                    <a:pt x="1667" y="672"/>
                    <a:pt x="1915" y="508"/>
                  </a:cubicBezTo>
                  <a:cubicBezTo>
                    <a:pt x="1938" y="485"/>
                    <a:pt x="1942" y="417"/>
                    <a:pt x="1909" y="417"/>
                  </a:cubicBezTo>
                  <a:cubicBezTo>
                    <a:pt x="1903" y="417"/>
                    <a:pt x="1896" y="419"/>
                    <a:pt x="1887" y="425"/>
                  </a:cubicBezTo>
                  <a:cubicBezTo>
                    <a:pt x="1613" y="519"/>
                    <a:pt x="1314" y="589"/>
                    <a:pt x="1033" y="589"/>
                  </a:cubicBezTo>
                  <a:cubicBezTo>
                    <a:pt x="625" y="589"/>
                    <a:pt x="255" y="442"/>
                    <a:pt x="48" y="12"/>
                  </a:cubicBezTo>
                  <a:cubicBezTo>
                    <a:pt x="48" y="4"/>
                    <a:pt x="43"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72"/>
            <p:cNvSpPr/>
            <p:nvPr/>
          </p:nvSpPr>
          <p:spPr>
            <a:xfrm>
              <a:off x="5361021" y="3613875"/>
              <a:ext cx="50471" cy="20821"/>
            </a:xfrm>
            <a:custGeom>
              <a:rect b="b" l="l" r="r" t="t"/>
              <a:pathLst>
                <a:path extrusionOk="0" h="915" w="2218">
                  <a:moveTo>
                    <a:pt x="1139" y="0"/>
                  </a:moveTo>
                  <a:cubicBezTo>
                    <a:pt x="1042" y="0"/>
                    <a:pt x="944" y="7"/>
                    <a:pt x="847" y="20"/>
                  </a:cubicBezTo>
                  <a:cubicBezTo>
                    <a:pt x="497" y="104"/>
                    <a:pt x="36" y="509"/>
                    <a:pt x="1" y="894"/>
                  </a:cubicBezTo>
                  <a:cubicBezTo>
                    <a:pt x="1" y="908"/>
                    <a:pt x="10" y="915"/>
                    <a:pt x="18" y="915"/>
                  </a:cubicBezTo>
                  <a:cubicBezTo>
                    <a:pt x="27" y="915"/>
                    <a:pt x="36" y="908"/>
                    <a:pt x="36" y="894"/>
                  </a:cubicBezTo>
                  <a:cubicBezTo>
                    <a:pt x="267" y="572"/>
                    <a:pt x="616" y="250"/>
                    <a:pt x="1050" y="159"/>
                  </a:cubicBezTo>
                  <a:cubicBezTo>
                    <a:pt x="1152" y="146"/>
                    <a:pt x="1251" y="139"/>
                    <a:pt x="1346" y="139"/>
                  </a:cubicBezTo>
                  <a:cubicBezTo>
                    <a:pt x="1636" y="139"/>
                    <a:pt x="1899" y="203"/>
                    <a:pt x="2161" y="334"/>
                  </a:cubicBezTo>
                  <a:cubicBezTo>
                    <a:pt x="2189" y="334"/>
                    <a:pt x="2217" y="278"/>
                    <a:pt x="2189" y="278"/>
                  </a:cubicBezTo>
                  <a:cubicBezTo>
                    <a:pt x="1890" y="95"/>
                    <a:pt x="1515" y="0"/>
                    <a:pt x="11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72"/>
            <p:cNvSpPr/>
            <p:nvPr/>
          </p:nvSpPr>
          <p:spPr>
            <a:xfrm>
              <a:off x="5195387" y="3403914"/>
              <a:ext cx="460015" cy="432117"/>
            </a:xfrm>
            <a:custGeom>
              <a:rect b="b" l="l" r="r" t="t"/>
              <a:pathLst>
                <a:path extrusionOk="0" h="18990" w="20216">
                  <a:moveTo>
                    <a:pt x="12075" y="245"/>
                  </a:moveTo>
                  <a:cubicBezTo>
                    <a:pt x="12145" y="245"/>
                    <a:pt x="12223" y="300"/>
                    <a:pt x="12293" y="387"/>
                  </a:cubicBezTo>
                  <a:cubicBezTo>
                    <a:pt x="12321" y="443"/>
                    <a:pt x="12349" y="534"/>
                    <a:pt x="12349" y="590"/>
                  </a:cubicBezTo>
                  <a:cubicBezTo>
                    <a:pt x="12281" y="567"/>
                    <a:pt x="12209" y="527"/>
                    <a:pt x="12125" y="527"/>
                  </a:cubicBezTo>
                  <a:cubicBezTo>
                    <a:pt x="12105" y="527"/>
                    <a:pt x="12084" y="529"/>
                    <a:pt x="12063" y="534"/>
                  </a:cubicBezTo>
                  <a:cubicBezTo>
                    <a:pt x="11972" y="534"/>
                    <a:pt x="11888" y="534"/>
                    <a:pt x="11797" y="590"/>
                  </a:cubicBezTo>
                  <a:cubicBezTo>
                    <a:pt x="11860" y="506"/>
                    <a:pt x="11888" y="415"/>
                    <a:pt x="11944" y="331"/>
                  </a:cubicBezTo>
                  <a:cubicBezTo>
                    <a:pt x="11981" y="271"/>
                    <a:pt x="12026" y="245"/>
                    <a:pt x="12075" y="245"/>
                  </a:cubicBezTo>
                  <a:close/>
                  <a:moveTo>
                    <a:pt x="13280" y="200"/>
                  </a:moveTo>
                  <a:cubicBezTo>
                    <a:pt x="13331" y="200"/>
                    <a:pt x="13381" y="212"/>
                    <a:pt x="13433" y="240"/>
                  </a:cubicBezTo>
                  <a:cubicBezTo>
                    <a:pt x="13692" y="415"/>
                    <a:pt x="13811" y="709"/>
                    <a:pt x="13867" y="996"/>
                  </a:cubicBezTo>
                  <a:cubicBezTo>
                    <a:pt x="13748" y="996"/>
                    <a:pt x="13664" y="1031"/>
                    <a:pt x="13517" y="1059"/>
                  </a:cubicBezTo>
                  <a:cubicBezTo>
                    <a:pt x="13487" y="1063"/>
                    <a:pt x="13460" y="1066"/>
                    <a:pt x="13435" y="1066"/>
                  </a:cubicBezTo>
                  <a:cubicBezTo>
                    <a:pt x="13311" y="1066"/>
                    <a:pt x="13229" y="1010"/>
                    <a:pt x="13083" y="912"/>
                  </a:cubicBezTo>
                  <a:cubicBezTo>
                    <a:pt x="12993" y="856"/>
                    <a:pt x="12846" y="821"/>
                    <a:pt x="12762" y="793"/>
                  </a:cubicBezTo>
                  <a:cubicBezTo>
                    <a:pt x="12671" y="765"/>
                    <a:pt x="12615" y="737"/>
                    <a:pt x="12559" y="681"/>
                  </a:cubicBezTo>
                  <a:cubicBezTo>
                    <a:pt x="12776" y="534"/>
                    <a:pt x="13018" y="200"/>
                    <a:pt x="13280" y="200"/>
                  </a:cubicBezTo>
                  <a:close/>
                  <a:moveTo>
                    <a:pt x="12109" y="702"/>
                  </a:moveTo>
                  <a:cubicBezTo>
                    <a:pt x="12226" y="702"/>
                    <a:pt x="12342" y="752"/>
                    <a:pt x="12440" y="821"/>
                  </a:cubicBezTo>
                  <a:cubicBezTo>
                    <a:pt x="12587" y="884"/>
                    <a:pt x="12734" y="912"/>
                    <a:pt x="12846" y="968"/>
                  </a:cubicBezTo>
                  <a:cubicBezTo>
                    <a:pt x="13021" y="1059"/>
                    <a:pt x="12937" y="1205"/>
                    <a:pt x="12909" y="1317"/>
                  </a:cubicBezTo>
                  <a:cubicBezTo>
                    <a:pt x="12874" y="1345"/>
                    <a:pt x="12874" y="1345"/>
                    <a:pt x="12874" y="1380"/>
                  </a:cubicBezTo>
                  <a:cubicBezTo>
                    <a:pt x="12790" y="1555"/>
                    <a:pt x="12615" y="1695"/>
                    <a:pt x="12384" y="1758"/>
                  </a:cubicBezTo>
                  <a:cubicBezTo>
                    <a:pt x="12325" y="1772"/>
                    <a:pt x="12258" y="1779"/>
                    <a:pt x="12192" y="1779"/>
                  </a:cubicBezTo>
                  <a:cubicBezTo>
                    <a:pt x="12126" y="1779"/>
                    <a:pt x="12059" y="1772"/>
                    <a:pt x="12000" y="1758"/>
                  </a:cubicBezTo>
                  <a:cubicBezTo>
                    <a:pt x="11860" y="1730"/>
                    <a:pt x="11769" y="1639"/>
                    <a:pt x="11713" y="1520"/>
                  </a:cubicBezTo>
                  <a:cubicBezTo>
                    <a:pt x="11713" y="1233"/>
                    <a:pt x="11650" y="821"/>
                    <a:pt x="12035" y="709"/>
                  </a:cubicBezTo>
                  <a:cubicBezTo>
                    <a:pt x="12059" y="704"/>
                    <a:pt x="12084" y="702"/>
                    <a:pt x="12109" y="702"/>
                  </a:cubicBezTo>
                  <a:close/>
                  <a:moveTo>
                    <a:pt x="13111" y="1143"/>
                  </a:moveTo>
                  <a:cubicBezTo>
                    <a:pt x="13167" y="1205"/>
                    <a:pt x="13258" y="1233"/>
                    <a:pt x="13342" y="1261"/>
                  </a:cubicBezTo>
                  <a:cubicBezTo>
                    <a:pt x="13369" y="1270"/>
                    <a:pt x="13397" y="1273"/>
                    <a:pt x="13427" y="1273"/>
                  </a:cubicBezTo>
                  <a:cubicBezTo>
                    <a:pt x="13499" y="1273"/>
                    <a:pt x="13580" y="1253"/>
                    <a:pt x="13664" y="1233"/>
                  </a:cubicBezTo>
                  <a:cubicBezTo>
                    <a:pt x="13867" y="1233"/>
                    <a:pt x="13923" y="1317"/>
                    <a:pt x="14069" y="1464"/>
                  </a:cubicBezTo>
                  <a:cubicBezTo>
                    <a:pt x="14069" y="1492"/>
                    <a:pt x="14097" y="1492"/>
                    <a:pt x="14097" y="1520"/>
                  </a:cubicBezTo>
                  <a:cubicBezTo>
                    <a:pt x="14041" y="1611"/>
                    <a:pt x="14013" y="1730"/>
                    <a:pt x="13923" y="1814"/>
                  </a:cubicBezTo>
                  <a:cubicBezTo>
                    <a:pt x="13748" y="1989"/>
                    <a:pt x="13573" y="2045"/>
                    <a:pt x="13342" y="2045"/>
                  </a:cubicBezTo>
                  <a:cubicBezTo>
                    <a:pt x="13258" y="2045"/>
                    <a:pt x="13111" y="2017"/>
                    <a:pt x="13049" y="1961"/>
                  </a:cubicBezTo>
                  <a:cubicBezTo>
                    <a:pt x="12909" y="1842"/>
                    <a:pt x="12937" y="1730"/>
                    <a:pt x="12965" y="1583"/>
                  </a:cubicBezTo>
                  <a:lnTo>
                    <a:pt x="12965" y="1555"/>
                  </a:lnTo>
                  <a:cubicBezTo>
                    <a:pt x="13049" y="1436"/>
                    <a:pt x="13111" y="1289"/>
                    <a:pt x="13111" y="1143"/>
                  </a:cubicBezTo>
                  <a:close/>
                  <a:moveTo>
                    <a:pt x="14806" y="1083"/>
                  </a:moveTo>
                  <a:cubicBezTo>
                    <a:pt x="14934" y="1083"/>
                    <a:pt x="15057" y="1110"/>
                    <a:pt x="15118" y="1205"/>
                  </a:cubicBezTo>
                  <a:cubicBezTo>
                    <a:pt x="15265" y="1408"/>
                    <a:pt x="15181" y="1786"/>
                    <a:pt x="15146" y="2045"/>
                  </a:cubicBezTo>
                  <a:cubicBezTo>
                    <a:pt x="15034" y="1905"/>
                    <a:pt x="14915" y="1786"/>
                    <a:pt x="14713" y="1695"/>
                  </a:cubicBezTo>
                  <a:cubicBezTo>
                    <a:pt x="14482" y="1583"/>
                    <a:pt x="14335" y="1408"/>
                    <a:pt x="14160" y="1205"/>
                  </a:cubicBezTo>
                  <a:cubicBezTo>
                    <a:pt x="14272" y="1170"/>
                    <a:pt x="14391" y="1143"/>
                    <a:pt x="14510" y="1115"/>
                  </a:cubicBezTo>
                  <a:cubicBezTo>
                    <a:pt x="14589" y="1102"/>
                    <a:pt x="14699" y="1083"/>
                    <a:pt x="14806" y="1083"/>
                  </a:cubicBezTo>
                  <a:close/>
                  <a:moveTo>
                    <a:pt x="11713" y="1730"/>
                  </a:moveTo>
                  <a:cubicBezTo>
                    <a:pt x="11801" y="1867"/>
                    <a:pt x="12002" y="1914"/>
                    <a:pt x="12196" y="1914"/>
                  </a:cubicBezTo>
                  <a:cubicBezTo>
                    <a:pt x="12248" y="1914"/>
                    <a:pt x="12300" y="1911"/>
                    <a:pt x="12349" y="1905"/>
                  </a:cubicBezTo>
                  <a:cubicBezTo>
                    <a:pt x="12373" y="1905"/>
                    <a:pt x="12418" y="1889"/>
                    <a:pt x="12453" y="1889"/>
                  </a:cubicBezTo>
                  <a:cubicBezTo>
                    <a:pt x="12471" y="1889"/>
                    <a:pt x="12487" y="1893"/>
                    <a:pt x="12496" y="1905"/>
                  </a:cubicBezTo>
                  <a:cubicBezTo>
                    <a:pt x="12559" y="1933"/>
                    <a:pt x="12440" y="2107"/>
                    <a:pt x="12412" y="2163"/>
                  </a:cubicBezTo>
                  <a:cubicBezTo>
                    <a:pt x="12349" y="2282"/>
                    <a:pt x="12209" y="2338"/>
                    <a:pt x="12063" y="2366"/>
                  </a:cubicBezTo>
                  <a:cubicBezTo>
                    <a:pt x="12018" y="2382"/>
                    <a:pt x="11968" y="2390"/>
                    <a:pt x="11916" y="2390"/>
                  </a:cubicBezTo>
                  <a:cubicBezTo>
                    <a:pt x="11763" y="2390"/>
                    <a:pt x="11594" y="2322"/>
                    <a:pt x="11510" y="2191"/>
                  </a:cubicBezTo>
                  <a:cubicBezTo>
                    <a:pt x="11594" y="2045"/>
                    <a:pt x="11685" y="1905"/>
                    <a:pt x="11713" y="1730"/>
                  </a:cubicBezTo>
                  <a:close/>
                  <a:moveTo>
                    <a:pt x="14216" y="1667"/>
                  </a:moveTo>
                  <a:cubicBezTo>
                    <a:pt x="14335" y="1758"/>
                    <a:pt x="14419" y="1842"/>
                    <a:pt x="14566" y="1905"/>
                  </a:cubicBezTo>
                  <a:cubicBezTo>
                    <a:pt x="14685" y="1961"/>
                    <a:pt x="14797" y="2017"/>
                    <a:pt x="14888" y="2135"/>
                  </a:cubicBezTo>
                  <a:lnTo>
                    <a:pt x="14943" y="2191"/>
                  </a:lnTo>
                  <a:cubicBezTo>
                    <a:pt x="14915" y="2254"/>
                    <a:pt x="14860" y="2310"/>
                    <a:pt x="14832" y="2366"/>
                  </a:cubicBezTo>
                  <a:cubicBezTo>
                    <a:pt x="14717" y="2481"/>
                    <a:pt x="14547" y="2561"/>
                    <a:pt x="14382" y="2561"/>
                  </a:cubicBezTo>
                  <a:cubicBezTo>
                    <a:pt x="14335" y="2561"/>
                    <a:pt x="14289" y="2555"/>
                    <a:pt x="14244" y="2541"/>
                  </a:cubicBezTo>
                  <a:cubicBezTo>
                    <a:pt x="14069" y="2513"/>
                    <a:pt x="13923" y="2394"/>
                    <a:pt x="13923" y="2191"/>
                  </a:cubicBezTo>
                  <a:cubicBezTo>
                    <a:pt x="13923" y="2135"/>
                    <a:pt x="13958" y="2079"/>
                    <a:pt x="13958" y="2017"/>
                  </a:cubicBezTo>
                  <a:cubicBezTo>
                    <a:pt x="13986" y="1989"/>
                    <a:pt x="14013" y="1961"/>
                    <a:pt x="14041" y="1961"/>
                  </a:cubicBezTo>
                  <a:cubicBezTo>
                    <a:pt x="14069" y="1933"/>
                    <a:pt x="14097" y="1905"/>
                    <a:pt x="14132" y="1842"/>
                  </a:cubicBezTo>
                  <a:cubicBezTo>
                    <a:pt x="14160" y="1786"/>
                    <a:pt x="14188" y="1730"/>
                    <a:pt x="14216" y="1667"/>
                  </a:cubicBezTo>
                  <a:close/>
                  <a:moveTo>
                    <a:pt x="11447" y="2254"/>
                  </a:moveTo>
                  <a:cubicBezTo>
                    <a:pt x="11545" y="2444"/>
                    <a:pt x="11699" y="2558"/>
                    <a:pt x="11913" y="2558"/>
                  </a:cubicBezTo>
                  <a:cubicBezTo>
                    <a:pt x="11960" y="2558"/>
                    <a:pt x="12010" y="2552"/>
                    <a:pt x="12063" y="2541"/>
                  </a:cubicBezTo>
                  <a:lnTo>
                    <a:pt x="12063" y="2541"/>
                  </a:lnTo>
                  <a:cubicBezTo>
                    <a:pt x="12091" y="2744"/>
                    <a:pt x="11972" y="2981"/>
                    <a:pt x="11825" y="3065"/>
                  </a:cubicBezTo>
                  <a:cubicBezTo>
                    <a:pt x="11738" y="3139"/>
                    <a:pt x="11648" y="3189"/>
                    <a:pt x="11551" y="3189"/>
                  </a:cubicBezTo>
                  <a:cubicBezTo>
                    <a:pt x="11492" y="3189"/>
                    <a:pt x="11429" y="3171"/>
                    <a:pt x="11363" y="3128"/>
                  </a:cubicBezTo>
                  <a:cubicBezTo>
                    <a:pt x="11272" y="3065"/>
                    <a:pt x="11161" y="2954"/>
                    <a:pt x="11098" y="2835"/>
                  </a:cubicBezTo>
                  <a:cubicBezTo>
                    <a:pt x="11189" y="2632"/>
                    <a:pt x="11300" y="2457"/>
                    <a:pt x="11447" y="2254"/>
                  </a:cubicBezTo>
                  <a:close/>
                  <a:moveTo>
                    <a:pt x="16314" y="2135"/>
                  </a:moveTo>
                  <a:cubicBezTo>
                    <a:pt x="16370" y="2135"/>
                    <a:pt x="16489" y="2135"/>
                    <a:pt x="16517" y="2163"/>
                  </a:cubicBezTo>
                  <a:cubicBezTo>
                    <a:pt x="16608" y="2282"/>
                    <a:pt x="16580" y="2394"/>
                    <a:pt x="16517" y="2513"/>
                  </a:cubicBezTo>
                  <a:cubicBezTo>
                    <a:pt x="16433" y="2716"/>
                    <a:pt x="16342" y="2919"/>
                    <a:pt x="16258" y="3156"/>
                  </a:cubicBezTo>
                  <a:cubicBezTo>
                    <a:pt x="16195" y="3240"/>
                    <a:pt x="16167" y="3359"/>
                    <a:pt x="16111" y="3478"/>
                  </a:cubicBezTo>
                  <a:cubicBezTo>
                    <a:pt x="16083" y="3212"/>
                    <a:pt x="16020" y="3037"/>
                    <a:pt x="15845" y="2835"/>
                  </a:cubicBezTo>
                  <a:cubicBezTo>
                    <a:pt x="15762" y="2716"/>
                    <a:pt x="15671" y="2604"/>
                    <a:pt x="15587" y="2485"/>
                  </a:cubicBezTo>
                  <a:cubicBezTo>
                    <a:pt x="15496" y="2429"/>
                    <a:pt x="15440" y="2366"/>
                    <a:pt x="15356" y="2310"/>
                  </a:cubicBezTo>
                  <a:cubicBezTo>
                    <a:pt x="15559" y="2254"/>
                    <a:pt x="15762" y="2163"/>
                    <a:pt x="15964" y="2135"/>
                  </a:cubicBezTo>
                  <a:close/>
                  <a:moveTo>
                    <a:pt x="15062" y="2366"/>
                  </a:moveTo>
                  <a:cubicBezTo>
                    <a:pt x="15090" y="2394"/>
                    <a:pt x="15118" y="2429"/>
                    <a:pt x="15146" y="2457"/>
                  </a:cubicBezTo>
                  <a:cubicBezTo>
                    <a:pt x="15356" y="2660"/>
                    <a:pt x="15559" y="2835"/>
                    <a:pt x="15734" y="3065"/>
                  </a:cubicBezTo>
                  <a:cubicBezTo>
                    <a:pt x="15762" y="3128"/>
                    <a:pt x="15790" y="3156"/>
                    <a:pt x="15790" y="3184"/>
                  </a:cubicBezTo>
                  <a:cubicBezTo>
                    <a:pt x="15734" y="3240"/>
                    <a:pt x="15706" y="3331"/>
                    <a:pt x="15615" y="3387"/>
                  </a:cubicBezTo>
                  <a:cubicBezTo>
                    <a:pt x="15559" y="3478"/>
                    <a:pt x="15440" y="3534"/>
                    <a:pt x="15321" y="3562"/>
                  </a:cubicBezTo>
                  <a:cubicBezTo>
                    <a:pt x="15118" y="3562"/>
                    <a:pt x="15118" y="3478"/>
                    <a:pt x="15034" y="3359"/>
                  </a:cubicBezTo>
                  <a:cubicBezTo>
                    <a:pt x="14943" y="3240"/>
                    <a:pt x="14888" y="3240"/>
                    <a:pt x="14769" y="3184"/>
                  </a:cubicBezTo>
                  <a:cubicBezTo>
                    <a:pt x="14594" y="3128"/>
                    <a:pt x="14482" y="3009"/>
                    <a:pt x="14538" y="2807"/>
                  </a:cubicBezTo>
                  <a:lnTo>
                    <a:pt x="14538" y="2716"/>
                  </a:lnTo>
                  <a:cubicBezTo>
                    <a:pt x="14622" y="2688"/>
                    <a:pt x="14685" y="2660"/>
                    <a:pt x="14769" y="2632"/>
                  </a:cubicBezTo>
                  <a:cubicBezTo>
                    <a:pt x="14860" y="2569"/>
                    <a:pt x="15006" y="2485"/>
                    <a:pt x="15062" y="2366"/>
                  </a:cubicBezTo>
                  <a:close/>
                  <a:moveTo>
                    <a:pt x="14160" y="2688"/>
                  </a:moveTo>
                  <a:cubicBezTo>
                    <a:pt x="14220" y="2708"/>
                    <a:pt x="14282" y="2727"/>
                    <a:pt x="14344" y="2727"/>
                  </a:cubicBezTo>
                  <a:cubicBezTo>
                    <a:pt x="14369" y="2727"/>
                    <a:pt x="14394" y="2724"/>
                    <a:pt x="14419" y="2716"/>
                  </a:cubicBezTo>
                  <a:lnTo>
                    <a:pt x="14419" y="2716"/>
                  </a:lnTo>
                  <a:cubicBezTo>
                    <a:pt x="14363" y="2835"/>
                    <a:pt x="14335" y="2981"/>
                    <a:pt x="14391" y="3093"/>
                  </a:cubicBezTo>
                  <a:cubicBezTo>
                    <a:pt x="14419" y="3184"/>
                    <a:pt x="14510" y="3268"/>
                    <a:pt x="14594" y="3303"/>
                  </a:cubicBezTo>
                  <a:cubicBezTo>
                    <a:pt x="14657" y="3331"/>
                    <a:pt x="14741" y="3359"/>
                    <a:pt x="14797" y="3387"/>
                  </a:cubicBezTo>
                  <a:cubicBezTo>
                    <a:pt x="14797" y="3387"/>
                    <a:pt x="14832" y="3387"/>
                    <a:pt x="14832" y="3415"/>
                  </a:cubicBezTo>
                  <a:lnTo>
                    <a:pt x="14797" y="3415"/>
                  </a:lnTo>
                  <a:cubicBezTo>
                    <a:pt x="14713" y="3618"/>
                    <a:pt x="14622" y="3765"/>
                    <a:pt x="14391" y="3828"/>
                  </a:cubicBezTo>
                  <a:cubicBezTo>
                    <a:pt x="14347" y="3842"/>
                    <a:pt x="14300" y="3849"/>
                    <a:pt x="14253" y="3849"/>
                  </a:cubicBezTo>
                  <a:cubicBezTo>
                    <a:pt x="14022" y="3849"/>
                    <a:pt x="13772" y="3687"/>
                    <a:pt x="13720" y="3443"/>
                  </a:cubicBezTo>
                  <a:cubicBezTo>
                    <a:pt x="13692" y="3093"/>
                    <a:pt x="13923" y="2891"/>
                    <a:pt x="14160" y="2688"/>
                  </a:cubicBezTo>
                  <a:close/>
                  <a:moveTo>
                    <a:pt x="11042" y="2981"/>
                  </a:moveTo>
                  <a:cubicBezTo>
                    <a:pt x="11126" y="3184"/>
                    <a:pt x="11363" y="3331"/>
                    <a:pt x="11594" y="3359"/>
                  </a:cubicBezTo>
                  <a:cubicBezTo>
                    <a:pt x="11538" y="3618"/>
                    <a:pt x="11475" y="3856"/>
                    <a:pt x="11217" y="4030"/>
                  </a:cubicBezTo>
                  <a:cubicBezTo>
                    <a:pt x="11147" y="4063"/>
                    <a:pt x="11080" y="4077"/>
                    <a:pt x="11012" y="4077"/>
                  </a:cubicBezTo>
                  <a:cubicBezTo>
                    <a:pt x="10964" y="4077"/>
                    <a:pt x="10916" y="4070"/>
                    <a:pt x="10867" y="4058"/>
                  </a:cubicBezTo>
                  <a:cubicBezTo>
                    <a:pt x="10748" y="4002"/>
                    <a:pt x="10664" y="3911"/>
                    <a:pt x="10573" y="3856"/>
                  </a:cubicBezTo>
                  <a:cubicBezTo>
                    <a:pt x="10636" y="3793"/>
                    <a:pt x="10664" y="3737"/>
                    <a:pt x="10720" y="3681"/>
                  </a:cubicBezTo>
                  <a:cubicBezTo>
                    <a:pt x="10867" y="3443"/>
                    <a:pt x="10951" y="3212"/>
                    <a:pt x="11042" y="2981"/>
                  </a:cubicBezTo>
                  <a:close/>
                  <a:moveTo>
                    <a:pt x="13587" y="3560"/>
                  </a:moveTo>
                  <a:cubicBezTo>
                    <a:pt x="13594" y="3560"/>
                    <a:pt x="13601" y="3561"/>
                    <a:pt x="13608" y="3562"/>
                  </a:cubicBezTo>
                  <a:cubicBezTo>
                    <a:pt x="13664" y="3856"/>
                    <a:pt x="13923" y="3967"/>
                    <a:pt x="14188" y="4002"/>
                  </a:cubicBezTo>
                  <a:cubicBezTo>
                    <a:pt x="14188" y="4030"/>
                    <a:pt x="14188" y="4030"/>
                    <a:pt x="14216" y="4058"/>
                  </a:cubicBezTo>
                  <a:cubicBezTo>
                    <a:pt x="14169" y="4398"/>
                    <a:pt x="13854" y="4575"/>
                    <a:pt x="13531" y="4575"/>
                  </a:cubicBezTo>
                  <a:cubicBezTo>
                    <a:pt x="13467" y="4575"/>
                    <a:pt x="13404" y="4568"/>
                    <a:pt x="13342" y="4555"/>
                  </a:cubicBezTo>
                  <a:cubicBezTo>
                    <a:pt x="13021" y="4492"/>
                    <a:pt x="12993" y="4142"/>
                    <a:pt x="13139" y="3911"/>
                  </a:cubicBezTo>
                  <a:cubicBezTo>
                    <a:pt x="13193" y="3831"/>
                    <a:pt x="13438" y="3560"/>
                    <a:pt x="13587" y="3560"/>
                  </a:cubicBezTo>
                  <a:close/>
                  <a:moveTo>
                    <a:pt x="15845" y="3415"/>
                  </a:moveTo>
                  <a:cubicBezTo>
                    <a:pt x="15880" y="3562"/>
                    <a:pt x="15880" y="3681"/>
                    <a:pt x="15936" y="3828"/>
                  </a:cubicBezTo>
                  <a:cubicBezTo>
                    <a:pt x="15992" y="3939"/>
                    <a:pt x="16083" y="4002"/>
                    <a:pt x="16139" y="4114"/>
                  </a:cubicBezTo>
                  <a:cubicBezTo>
                    <a:pt x="16195" y="4233"/>
                    <a:pt x="16195" y="4352"/>
                    <a:pt x="16195" y="4492"/>
                  </a:cubicBezTo>
                  <a:cubicBezTo>
                    <a:pt x="16055" y="4492"/>
                    <a:pt x="15908" y="4611"/>
                    <a:pt x="15762" y="4611"/>
                  </a:cubicBezTo>
                  <a:cubicBezTo>
                    <a:pt x="15738" y="4614"/>
                    <a:pt x="15716" y="4615"/>
                    <a:pt x="15694" y="4615"/>
                  </a:cubicBezTo>
                  <a:cubicBezTo>
                    <a:pt x="15501" y="4615"/>
                    <a:pt x="15372" y="4505"/>
                    <a:pt x="15265" y="4317"/>
                  </a:cubicBezTo>
                  <a:cubicBezTo>
                    <a:pt x="15181" y="4114"/>
                    <a:pt x="15237" y="3911"/>
                    <a:pt x="15384" y="3737"/>
                  </a:cubicBezTo>
                  <a:cubicBezTo>
                    <a:pt x="15384" y="3737"/>
                    <a:pt x="15412" y="3737"/>
                    <a:pt x="15412" y="3709"/>
                  </a:cubicBezTo>
                  <a:cubicBezTo>
                    <a:pt x="15440" y="3709"/>
                    <a:pt x="15496" y="3709"/>
                    <a:pt x="15531" y="3681"/>
                  </a:cubicBezTo>
                  <a:cubicBezTo>
                    <a:pt x="15643" y="3618"/>
                    <a:pt x="15706" y="3562"/>
                    <a:pt x="15790" y="3478"/>
                  </a:cubicBezTo>
                  <a:cubicBezTo>
                    <a:pt x="15818" y="3478"/>
                    <a:pt x="15845" y="3443"/>
                    <a:pt x="15845" y="3415"/>
                  </a:cubicBezTo>
                  <a:close/>
                  <a:moveTo>
                    <a:pt x="10461" y="4002"/>
                  </a:moveTo>
                  <a:cubicBezTo>
                    <a:pt x="10517" y="4058"/>
                    <a:pt x="10573" y="4114"/>
                    <a:pt x="10664" y="4177"/>
                  </a:cubicBezTo>
                  <a:cubicBezTo>
                    <a:pt x="10720" y="4205"/>
                    <a:pt x="10839" y="4233"/>
                    <a:pt x="10895" y="4233"/>
                  </a:cubicBezTo>
                  <a:lnTo>
                    <a:pt x="10923" y="4233"/>
                  </a:lnTo>
                  <a:cubicBezTo>
                    <a:pt x="10867" y="4436"/>
                    <a:pt x="10811" y="4639"/>
                    <a:pt x="10664" y="4786"/>
                  </a:cubicBezTo>
                  <a:cubicBezTo>
                    <a:pt x="10573" y="4904"/>
                    <a:pt x="10489" y="4932"/>
                    <a:pt x="10342" y="4932"/>
                  </a:cubicBezTo>
                  <a:cubicBezTo>
                    <a:pt x="10252" y="4932"/>
                    <a:pt x="10196" y="4904"/>
                    <a:pt x="10140" y="4876"/>
                  </a:cubicBezTo>
                  <a:cubicBezTo>
                    <a:pt x="10196" y="4702"/>
                    <a:pt x="10196" y="4527"/>
                    <a:pt x="10252" y="4317"/>
                  </a:cubicBezTo>
                  <a:cubicBezTo>
                    <a:pt x="10315" y="4205"/>
                    <a:pt x="10370" y="4086"/>
                    <a:pt x="10461" y="4002"/>
                  </a:cubicBezTo>
                  <a:close/>
                  <a:moveTo>
                    <a:pt x="12909" y="4317"/>
                  </a:moveTo>
                  <a:cubicBezTo>
                    <a:pt x="12937" y="4436"/>
                    <a:pt x="12965" y="4527"/>
                    <a:pt x="13083" y="4611"/>
                  </a:cubicBezTo>
                  <a:cubicBezTo>
                    <a:pt x="13195" y="4730"/>
                    <a:pt x="13398" y="4758"/>
                    <a:pt x="13608" y="4758"/>
                  </a:cubicBezTo>
                  <a:cubicBezTo>
                    <a:pt x="13573" y="4932"/>
                    <a:pt x="13517" y="5079"/>
                    <a:pt x="13342" y="5163"/>
                  </a:cubicBezTo>
                  <a:cubicBezTo>
                    <a:pt x="13219" y="5218"/>
                    <a:pt x="13073" y="5271"/>
                    <a:pt x="12938" y="5271"/>
                  </a:cubicBezTo>
                  <a:cubicBezTo>
                    <a:pt x="12850" y="5271"/>
                    <a:pt x="12768" y="5249"/>
                    <a:pt x="12699" y="5191"/>
                  </a:cubicBezTo>
                  <a:cubicBezTo>
                    <a:pt x="12440" y="4960"/>
                    <a:pt x="12671" y="4527"/>
                    <a:pt x="12909" y="4317"/>
                  </a:cubicBezTo>
                  <a:close/>
                  <a:moveTo>
                    <a:pt x="16342" y="3856"/>
                  </a:moveTo>
                  <a:cubicBezTo>
                    <a:pt x="16461" y="3911"/>
                    <a:pt x="16580" y="3939"/>
                    <a:pt x="16664" y="4002"/>
                  </a:cubicBezTo>
                  <a:cubicBezTo>
                    <a:pt x="16894" y="4086"/>
                    <a:pt x="17188" y="4177"/>
                    <a:pt x="17307" y="4380"/>
                  </a:cubicBezTo>
                  <a:cubicBezTo>
                    <a:pt x="17510" y="4702"/>
                    <a:pt x="17132" y="4904"/>
                    <a:pt x="16929" y="5079"/>
                  </a:cubicBezTo>
                  <a:cubicBezTo>
                    <a:pt x="16782" y="5226"/>
                    <a:pt x="16664" y="5366"/>
                    <a:pt x="16517" y="5513"/>
                  </a:cubicBezTo>
                  <a:cubicBezTo>
                    <a:pt x="16517" y="5338"/>
                    <a:pt x="16461" y="5163"/>
                    <a:pt x="16461" y="4960"/>
                  </a:cubicBezTo>
                  <a:cubicBezTo>
                    <a:pt x="16433" y="4702"/>
                    <a:pt x="16517" y="4408"/>
                    <a:pt x="16433" y="4142"/>
                  </a:cubicBezTo>
                  <a:cubicBezTo>
                    <a:pt x="16405" y="4030"/>
                    <a:pt x="16342" y="3939"/>
                    <a:pt x="16286" y="3856"/>
                  </a:cubicBezTo>
                  <a:close/>
                  <a:moveTo>
                    <a:pt x="10049" y="5016"/>
                  </a:moveTo>
                  <a:cubicBezTo>
                    <a:pt x="10077" y="5051"/>
                    <a:pt x="10140" y="5079"/>
                    <a:pt x="10168" y="5107"/>
                  </a:cubicBezTo>
                  <a:cubicBezTo>
                    <a:pt x="10196" y="5107"/>
                    <a:pt x="10252" y="5135"/>
                    <a:pt x="10315" y="5135"/>
                  </a:cubicBezTo>
                  <a:cubicBezTo>
                    <a:pt x="10224" y="5310"/>
                    <a:pt x="10224" y="5513"/>
                    <a:pt x="10077" y="5688"/>
                  </a:cubicBezTo>
                  <a:cubicBezTo>
                    <a:pt x="10002" y="5767"/>
                    <a:pt x="9911" y="5806"/>
                    <a:pt x="9815" y="5806"/>
                  </a:cubicBezTo>
                  <a:cubicBezTo>
                    <a:pt x="9768" y="5806"/>
                    <a:pt x="9720" y="5797"/>
                    <a:pt x="9671" y="5778"/>
                  </a:cubicBezTo>
                  <a:cubicBezTo>
                    <a:pt x="9615" y="5750"/>
                    <a:pt x="9587" y="5716"/>
                    <a:pt x="9524" y="5688"/>
                  </a:cubicBezTo>
                  <a:cubicBezTo>
                    <a:pt x="9671" y="5457"/>
                    <a:pt x="9846" y="5282"/>
                    <a:pt x="10021" y="5051"/>
                  </a:cubicBezTo>
                  <a:lnTo>
                    <a:pt x="10049" y="5016"/>
                  </a:lnTo>
                  <a:close/>
                  <a:moveTo>
                    <a:pt x="12468" y="4960"/>
                  </a:moveTo>
                  <a:cubicBezTo>
                    <a:pt x="12468" y="5107"/>
                    <a:pt x="12524" y="5254"/>
                    <a:pt x="12643" y="5338"/>
                  </a:cubicBezTo>
                  <a:cubicBezTo>
                    <a:pt x="12734" y="5401"/>
                    <a:pt x="12818" y="5429"/>
                    <a:pt x="12909" y="5429"/>
                  </a:cubicBezTo>
                  <a:cubicBezTo>
                    <a:pt x="12846" y="5513"/>
                    <a:pt x="12818" y="5632"/>
                    <a:pt x="12699" y="5688"/>
                  </a:cubicBezTo>
                  <a:cubicBezTo>
                    <a:pt x="12615" y="5778"/>
                    <a:pt x="12440" y="5806"/>
                    <a:pt x="12321" y="5806"/>
                  </a:cubicBezTo>
                  <a:cubicBezTo>
                    <a:pt x="12091" y="5806"/>
                    <a:pt x="12000" y="5604"/>
                    <a:pt x="12063" y="5401"/>
                  </a:cubicBezTo>
                  <a:cubicBezTo>
                    <a:pt x="12119" y="5191"/>
                    <a:pt x="12293" y="5079"/>
                    <a:pt x="12468" y="4960"/>
                  </a:cubicBezTo>
                  <a:close/>
                  <a:moveTo>
                    <a:pt x="16195" y="4667"/>
                  </a:moveTo>
                  <a:lnTo>
                    <a:pt x="16195" y="5051"/>
                  </a:lnTo>
                  <a:cubicBezTo>
                    <a:pt x="16230" y="5226"/>
                    <a:pt x="16286" y="5366"/>
                    <a:pt x="16286" y="5541"/>
                  </a:cubicBezTo>
                  <a:cubicBezTo>
                    <a:pt x="16286" y="5660"/>
                    <a:pt x="16258" y="5750"/>
                    <a:pt x="16230" y="5862"/>
                  </a:cubicBezTo>
                  <a:cubicBezTo>
                    <a:pt x="16195" y="5870"/>
                    <a:pt x="16157" y="5874"/>
                    <a:pt x="16118" y="5874"/>
                  </a:cubicBezTo>
                  <a:cubicBezTo>
                    <a:pt x="15836" y="5874"/>
                    <a:pt x="15489" y="5681"/>
                    <a:pt x="15440" y="5429"/>
                  </a:cubicBezTo>
                  <a:cubicBezTo>
                    <a:pt x="15384" y="5135"/>
                    <a:pt x="15559" y="4960"/>
                    <a:pt x="15762" y="4786"/>
                  </a:cubicBezTo>
                  <a:cubicBezTo>
                    <a:pt x="15908" y="4786"/>
                    <a:pt x="16083" y="4758"/>
                    <a:pt x="16195" y="4667"/>
                  </a:cubicBezTo>
                  <a:close/>
                  <a:moveTo>
                    <a:pt x="11888" y="5541"/>
                  </a:moveTo>
                  <a:cubicBezTo>
                    <a:pt x="11888" y="5660"/>
                    <a:pt x="11944" y="5806"/>
                    <a:pt x="12063" y="5890"/>
                  </a:cubicBezTo>
                  <a:cubicBezTo>
                    <a:pt x="12119" y="5925"/>
                    <a:pt x="12174" y="5953"/>
                    <a:pt x="12237" y="5953"/>
                  </a:cubicBezTo>
                  <a:cubicBezTo>
                    <a:pt x="12209" y="6009"/>
                    <a:pt x="12174" y="6037"/>
                    <a:pt x="12119" y="6100"/>
                  </a:cubicBezTo>
                  <a:cubicBezTo>
                    <a:pt x="12063" y="6156"/>
                    <a:pt x="12000" y="6156"/>
                    <a:pt x="11916" y="6184"/>
                  </a:cubicBezTo>
                  <a:cubicBezTo>
                    <a:pt x="11876" y="6192"/>
                    <a:pt x="11834" y="6197"/>
                    <a:pt x="11794" y="6197"/>
                  </a:cubicBezTo>
                  <a:cubicBezTo>
                    <a:pt x="11685" y="6197"/>
                    <a:pt x="11587" y="6157"/>
                    <a:pt x="11566" y="6009"/>
                  </a:cubicBezTo>
                  <a:cubicBezTo>
                    <a:pt x="11566" y="5925"/>
                    <a:pt x="11594" y="5834"/>
                    <a:pt x="11650" y="5750"/>
                  </a:cubicBezTo>
                  <a:cubicBezTo>
                    <a:pt x="11713" y="5632"/>
                    <a:pt x="11797" y="5604"/>
                    <a:pt x="11888" y="5541"/>
                  </a:cubicBezTo>
                  <a:close/>
                  <a:moveTo>
                    <a:pt x="9440" y="5862"/>
                  </a:moveTo>
                  <a:cubicBezTo>
                    <a:pt x="9468" y="5890"/>
                    <a:pt x="9524" y="5925"/>
                    <a:pt x="9587" y="5953"/>
                  </a:cubicBezTo>
                  <a:cubicBezTo>
                    <a:pt x="9615" y="5981"/>
                    <a:pt x="9671" y="5981"/>
                    <a:pt x="9727" y="6009"/>
                  </a:cubicBezTo>
                  <a:lnTo>
                    <a:pt x="9727" y="6065"/>
                  </a:lnTo>
                  <a:cubicBezTo>
                    <a:pt x="9699" y="6212"/>
                    <a:pt x="9643" y="6331"/>
                    <a:pt x="9524" y="6331"/>
                  </a:cubicBezTo>
                  <a:cubicBezTo>
                    <a:pt x="9413" y="6331"/>
                    <a:pt x="9322" y="6303"/>
                    <a:pt x="9238" y="6275"/>
                  </a:cubicBezTo>
                  <a:cubicBezTo>
                    <a:pt x="9238" y="6275"/>
                    <a:pt x="9203" y="6275"/>
                    <a:pt x="9203" y="6240"/>
                  </a:cubicBezTo>
                  <a:cubicBezTo>
                    <a:pt x="9294" y="6128"/>
                    <a:pt x="9350" y="5981"/>
                    <a:pt x="9440" y="5862"/>
                  </a:cubicBezTo>
                  <a:close/>
                  <a:moveTo>
                    <a:pt x="11419" y="6009"/>
                  </a:moveTo>
                  <a:cubicBezTo>
                    <a:pt x="11419" y="6065"/>
                    <a:pt x="11419" y="6128"/>
                    <a:pt x="11447" y="6156"/>
                  </a:cubicBezTo>
                  <a:cubicBezTo>
                    <a:pt x="11475" y="6275"/>
                    <a:pt x="11566" y="6331"/>
                    <a:pt x="11650" y="6359"/>
                  </a:cubicBezTo>
                  <a:cubicBezTo>
                    <a:pt x="11622" y="6450"/>
                    <a:pt x="11510" y="6562"/>
                    <a:pt x="11419" y="6590"/>
                  </a:cubicBezTo>
                  <a:cubicBezTo>
                    <a:pt x="11384" y="6612"/>
                    <a:pt x="11350" y="6621"/>
                    <a:pt x="11319" y="6621"/>
                  </a:cubicBezTo>
                  <a:cubicBezTo>
                    <a:pt x="11223" y="6621"/>
                    <a:pt x="11152" y="6526"/>
                    <a:pt x="11126" y="6415"/>
                  </a:cubicBezTo>
                  <a:cubicBezTo>
                    <a:pt x="11098" y="6303"/>
                    <a:pt x="11161" y="6184"/>
                    <a:pt x="11245" y="6100"/>
                  </a:cubicBezTo>
                  <a:cubicBezTo>
                    <a:pt x="11272" y="6065"/>
                    <a:pt x="11335" y="6037"/>
                    <a:pt x="11391" y="6009"/>
                  </a:cubicBezTo>
                  <a:close/>
                  <a:moveTo>
                    <a:pt x="16517" y="5778"/>
                  </a:moveTo>
                  <a:cubicBezTo>
                    <a:pt x="16545" y="5806"/>
                    <a:pt x="16580" y="5806"/>
                    <a:pt x="16608" y="5834"/>
                  </a:cubicBezTo>
                  <a:cubicBezTo>
                    <a:pt x="16782" y="5925"/>
                    <a:pt x="16985" y="6100"/>
                    <a:pt x="17104" y="6275"/>
                  </a:cubicBezTo>
                  <a:cubicBezTo>
                    <a:pt x="17244" y="6478"/>
                    <a:pt x="17041" y="6652"/>
                    <a:pt x="16894" y="6799"/>
                  </a:cubicBezTo>
                  <a:cubicBezTo>
                    <a:pt x="16754" y="6911"/>
                    <a:pt x="16580" y="7030"/>
                    <a:pt x="16433" y="7149"/>
                  </a:cubicBezTo>
                  <a:cubicBezTo>
                    <a:pt x="16433" y="7030"/>
                    <a:pt x="16433" y="6939"/>
                    <a:pt x="16405" y="6827"/>
                  </a:cubicBezTo>
                  <a:cubicBezTo>
                    <a:pt x="16370" y="6652"/>
                    <a:pt x="16314" y="6415"/>
                    <a:pt x="16370" y="6212"/>
                  </a:cubicBezTo>
                  <a:cubicBezTo>
                    <a:pt x="16405" y="6065"/>
                    <a:pt x="16489" y="5953"/>
                    <a:pt x="16517" y="5778"/>
                  </a:cubicBezTo>
                  <a:close/>
                  <a:moveTo>
                    <a:pt x="15908" y="6037"/>
                  </a:moveTo>
                  <a:cubicBezTo>
                    <a:pt x="15992" y="6065"/>
                    <a:pt x="16083" y="6065"/>
                    <a:pt x="16167" y="6065"/>
                  </a:cubicBezTo>
                  <a:cubicBezTo>
                    <a:pt x="16111" y="6156"/>
                    <a:pt x="16083" y="6275"/>
                    <a:pt x="16083" y="6387"/>
                  </a:cubicBezTo>
                  <a:cubicBezTo>
                    <a:pt x="16083" y="6652"/>
                    <a:pt x="16139" y="6883"/>
                    <a:pt x="16139" y="7149"/>
                  </a:cubicBezTo>
                  <a:cubicBezTo>
                    <a:pt x="16094" y="7168"/>
                    <a:pt x="16044" y="7178"/>
                    <a:pt x="15993" y="7178"/>
                  </a:cubicBezTo>
                  <a:cubicBezTo>
                    <a:pt x="15748" y="7178"/>
                    <a:pt x="15463" y="6974"/>
                    <a:pt x="15440" y="6708"/>
                  </a:cubicBezTo>
                  <a:cubicBezTo>
                    <a:pt x="15440" y="6359"/>
                    <a:pt x="15643" y="6184"/>
                    <a:pt x="15908" y="6037"/>
                  </a:cubicBezTo>
                  <a:close/>
                  <a:moveTo>
                    <a:pt x="637" y="4030"/>
                  </a:moveTo>
                  <a:cubicBezTo>
                    <a:pt x="756" y="4058"/>
                    <a:pt x="931" y="4177"/>
                    <a:pt x="987" y="4205"/>
                  </a:cubicBezTo>
                  <a:cubicBezTo>
                    <a:pt x="1162" y="4261"/>
                    <a:pt x="1336" y="4289"/>
                    <a:pt x="1546" y="4352"/>
                  </a:cubicBezTo>
                  <a:cubicBezTo>
                    <a:pt x="1833" y="4408"/>
                    <a:pt x="2182" y="4436"/>
                    <a:pt x="2504" y="4464"/>
                  </a:cubicBezTo>
                  <a:cubicBezTo>
                    <a:pt x="2882" y="4527"/>
                    <a:pt x="3259" y="4492"/>
                    <a:pt x="3672" y="4527"/>
                  </a:cubicBezTo>
                  <a:cubicBezTo>
                    <a:pt x="4049" y="4583"/>
                    <a:pt x="4427" y="4639"/>
                    <a:pt x="4833" y="4758"/>
                  </a:cubicBezTo>
                  <a:cubicBezTo>
                    <a:pt x="5182" y="4841"/>
                    <a:pt x="5532" y="4960"/>
                    <a:pt x="5825" y="5163"/>
                  </a:cubicBezTo>
                  <a:cubicBezTo>
                    <a:pt x="6119" y="5338"/>
                    <a:pt x="6378" y="5576"/>
                    <a:pt x="6699" y="5750"/>
                  </a:cubicBezTo>
                  <a:cubicBezTo>
                    <a:pt x="6965" y="5925"/>
                    <a:pt x="7252" y="6100"/>
                    <a:pt x="7518" y="6275"/>
                  </a:cubicBezTo>
                  <a:cubicBezTo>
                    <a:pt x="7776" y="6415"/>
                    <a:pt x="8014" y="6590"/>
                    <a:pt x="8301" y="6680"/>
                  </a:cubicBezTo>
                  <a:cubicBezTo>
                    <a:pt x="8189" y="6736"/>
                    <a:pt x="8098" y="6799"/>
                    <a:pt x="8042" y="6911"/>
                  </a:cubicBezTo>
                  <a:cubicBezTo>
                    <a:pt x="7923" y="7086"/>
                    <a:pt x="7895" y="7261"/>
                    <a:pt x="7692" y="7408"/>
                  </a:cubicBezTo>
                  <a:cubicBezTo>
                    <a:pt x="7574" y="7499"/>
                    <a:pt x="7455" y="7554"/>
                    <a:pt x="7371" y="7673"/>
                  </a:cubicBezTo>
                  <a:cubicBezTo>
                    <a:pt x="7315" y="7785"/>
                    <a:pt x="7280" y="7932"/>
                    <a:pt x="7224" y="8079"/>
                  </a:cubicBezTo>
                  <a:cubicBezTo>
                    <a:pt x="7168" y="8198"/>
                    <a:pt x="7105" y="8254"/>
                    <a:pt x="7021" y="8310"/>
                  </a:cubicBezTo>
                  <a:cubicBezTo>
                    <a:pt x="6965" y="8198"/>
                    <a:pt x="6930" y="8079"/>
                    <a:pt x="6846" y="7988"/>
                  </a:cubicBezTo>
                  <a:cubicBezTo>
                    <a:pt x="6755" y="7848"/>
                    <a:pt x="6671" y="7701"/>
                    <a:pt x="6581" y="7582"/>
                  </a:cubicBezTo>
                  <a:cubicBezTo>
                    <a:pt x="6441" y="7352"/>
                    <a:pt x="6175" y="7086"/>
                    <a:pt x="5972" y="6883"/>
                  </a:cubicBezTo>
                  <a:cubicBezTo>
                    <a:pt x="5707" y="6680"/>
                    <a:pt x="5420" y="6478"/>
                    <a:pt x="5126" y="6303"/>
                  </a:cubicBezTo>
                  <a:cubicBezTo>
                    <a:pt x="4833" y="6128"/>
                    <a:pt x="4518" y="5925"/>
                    <a:pt x="4224" y="5806"/>
                  </a:cubicBezTo>
                  <a:cubicBezTo>
                    <a:pt x="3930" y="5688"/>
                    <a:pt x="3609" y="5576"/>
                    <a:pt x="3294" y="5513"/>
                  </a:cubicBezTo>
                  <a:cubicBezTo>
                    <a:pt x="2910" y="5457"/>
                    <a:pt x="2532" y="5429"/>
                    <a:pt x="2182" y="5310"/>
                  </a:cubicBezTo>
                  <a:cubicBezTo>
                    <a:pt x="1833" y="5226"/>
                    <a:pt x="1574" y="4988"/>
                    <a:pt x="1308" y="4758"/>
                  </a:cubicBezTo>
                  <a:cubicBezTo>
                    <a:pt x="1078" y="4527"/>
                    <a:pt x="812" y="4289"/>
                    <a:pt x="637" y="4030"/>
                  </a:cubicBezTo>
                  <a:close/>
                  <a:moveTo>
                    <a:pt x="16370" y="7408"/>
                  </a:moveTo>
                  <a:cubicBezTo>
                    <a:pt x="16489" y="7582"/>
                    <a:pt x="16580" y="7757"/>
                    <a:pt x="16636" y="7960"/>
                  </a:cubicBezTo>
                  <a:cubicBezTo>
                    <a:pt x="16692" y="8163"/>
                    <a:pt x="16692" y="8254"/>
                    <a:pt x="16489" y="8338"/>
                  </a:cubicBezTo>
                  <a:cubicBezTo>
                    <a:pt x="16370" y="8401"/>
                    <a:pt x="16258" y="8429"/>
                    <a:pt x="16111" y="8484"/>
                  </a:cubicBezTo>
                  <a:cubicBezTo>
                    <a:pt x="16139" y="8457"/>
                    <a:pt x="16167" y="8401"/>
                    <a:pt x="16167" y="8373"/>
                  </a:cubicBezTo>
                  <a:cubicBezTo>
                    <a:pt x="16258" y="8198"/>
                    <a:pt x="16286" y="8023"/>
                    <a:pt x="16314" y="7848"/>
                  </a:cubicBezTo>
                  <a:cubicBezTo>
                    <a:pt x="16314" y="7729"/>
                    <a:pt x="16314" y="7638"/>
                    <a:pt x="16342" y="7554"/>
                  </a:cubicBezTo>
                  <a:cubicBezTo>
                    <a:pt x="16342" y="7499"/>
                    <a:pt x="16370" y="7464"/>
                    <a:pt x="16370" y="7408"/>
                  </a:cubicBezTo>
                  <a:close/>
                  <a:moveTo>
                    <a:pt x="16139" y="7352"/>
                  </a:moveTo>
                  <a:cubicBezTo>
                    <a:pt x="16083" y="7352"/>
                    <a:pt x="16111" y="7673"/>
                    <a:pt x="16111" y="7701"/>
                  </a:cubicBezTo>
                  <a:cubicBezTo>
                    <a:pt x="16111" y="7904"/>
                    <a:pt x="16055" y="8079"/>
                    <a:pt x="15964" y="8254"/>
                  </a:cubicBezTo>
                  <a:cubicBezTo>
                    <a:pt x="15908" y="8373"/>
                    <a:pt x="15845" y="8484"/>
                    <a:pt x="15790" y="8631"/>
                  </a:cubicBezTo>
                  <a:cubicBezTo>
                    <a:pt x="15559" y="8484"/>
                    <a:pt x="15293" y="8429"/>
                    <a:pt x="15293" y="8079"/>
                  </a:cubicBezTo>
                  <a:cubicBezTo>
                    <a:pt x="15293" y="7701"/>
                    <a:pt x="15615" y="7408"/>
                    <a:pt x="15964" y="7352"/>
                  </a:cubicBezTo>
                  <a:close/>
                  <a:moveTo>
                    <a:pt x="6727" y="8254"/>
                  </a:moveTo>
                  <a:cubicBezTo>
                    <a:pt x="6755" y="8310"/>
                    <a:pt x="6790" y="8373"/>
                    <a:pt x="6818" y="8429"/>
                  </a:cubicBezTo>
                  <a:cubicBezTo>
                    <a:pt x="6727" y="8512"/>
                    <a:pt x="6671" y="8631"/>
                    <a:pt x="6699" y="8750"/>
                  </a:cubicBezTo>
                  <a:cubicBezTo>
                    <a:pt x="6690" y="8760"/>
                    <a:pt x="6681" y="8763"/>
                    <a:pt x="6671" y="8763"/>
                  </a:cubicBezTo>
                  <a:cubicBezTo>
                    <a:pt x="6653" y="8763"/>
                    <a:pt x="6634" y="8750"/>
                    <a:pt x="6616" y="8750"/>
                  </a:cubicBezTo>
                  <a:cubicBezTo>
                    <a:pt x="6584" y="8764"/>
                    <a:pt x="6568" y="8771"/>
                    <a:pt x="6554" y="8771"/>
                  </a:cubicBezTo>
                  <a:cubicBezTo>
                    <a:pt x="6539" y="8771"/>
                    <a:pt x="6525" y="8764"/>
                    <a:pt x="6497" y="8750"/>
                  </a:cubicBezTo>
                  <a:cubicBezTo>
                    <a:pt x="6441" y="8722"/>
                    <a:pt x="6378" y="8722"/>
                    <a:pt x="6350" y="8659"/>
                  </a:cubicBezTo>
                  <a:cubicBezTo>
                    <a:pt x="6441" y="8484"/>
                    <a:pt x="6553" y="8338"/>
                    <a:pt x="6727" y="8254"/>
                  </a:cubicBezTo>
                  <a:close/>
                  <a:moveTo>
                    <a:pt x="13411" y="8312"/>
                  </a:moveTo>
                  <a:cubicBezTo>
                    <a:pt x="13479" y="8312"/>
                    <a:pt x="13549" y="8332"/>
                    <a:pt x="13608" y="8373"/>
                  </a:cubicBezTo>
                  <a:cubicBezTo>
                    <a:pt x="13573" y="8429"/>
                    <a:pt x="13545" y="8512"/>
                    <a:pt x="13517" y="8603"/>
                  </a:cubicBezTo>
                  <a:cubicBezTo>
                    <a:pt x="13517" y="8687"/>
                    <a:pt x="13573" y="8806"/>
                    <a:pt x="13517" y="8862"/>
                  </a:cubicBezTo>
                  <a:lnTo>
                    <a:pt x="13489" y="8897"/>
                  </a:lnTo>
                  <a:cubicBezTo>
                    <a:pt x="13463" y="8905"/>
                    <a:pt x="13435" y="8908"/>
                    <a:pt x="13408" y="8908"/>
                  </a:cubicBezTo>
                  <a:cubicBezTo>
                    <a:pt x="13338" y="8908"/>
                    <a:pt x="13268" y="8887"/>
                    <a:pt x="13223" y="8862"/>
                  </a:cubicBezTo>
                  <a:cubicBezTo>
                    <a:pt x="13111" y="8806"/>
                    <a:pt x="13083" y="8659"/>
                    <a:pt x="13111" y="8547"/>
                  </a:cubicBezTo>
                  <a:cubicBezTo>
                    <a:pt x="13149" y="8390"/>
                    <a:pt x="13278" y="8312"/>
                    <a:pt x="13411" y="8312"/>
                  </a:cubicBezTo>
                  <a:close/>
                  <a:moveTo>
                    <a:pt x="2182" y="5513"/>
                  </a:moveTo>
                  <a:cubicBezTo>
                    <a:pt x="2357" y="5576"/>
                    <a:pt x="2560" y="5632"/>
                    <a:pt x="2735" y="5660"/>
                  </a:cubicBezTo>
                  <a:cubicBezTo>
                    <a:pt x="3119" y="5716"/>
                    <a:pt x="3434" y="5778"/>
                    <a:pt x="3819" y="5890"/>
                  </a:cubicBezTo>
                  <a:cubicBezTo>
                    <a:pt x="4455" y="6100"/>
                    <a:pt x="5098" y="6506"/>
                    <a:pt x="5623" y="6911"/>
                  </a:cubicBezTo>
                  <a:cubicBezTo>
                    <a:pt x="5916" y="7149"/>
                    <a:pt x="6175" y="7408"/>
                    <a:pt x="6378" y="7701"/>
                  </a:cubicBezTo>
                  <a:cubicBezTo>
                    <a:pt x="6497" y="7848"/>
                    <a:pt x="6581" y="8023"/>
                    <a:pt x="6671" y="8163"/>
                  </a:cubicBezTo>
                  <a:cubicBezTo>
                    <a:pt x="6553" y="8198"/>
                    <a:pt x="6441" y="8310"/>
                    <a:pt x="6350" y="8401"/>
                  </a:cubicBezTo>
                  <a:cubicBezTo>
                    <a:pt x="6294" y="8457"/>
                    <a:pt x="6231" y="8547"/>
                    <a:pt x="6175" y="8631"/>
                  </a:cubicBezTo>
                  <a:cubicBezTo>
                    <a:pt x="6091" y="8778"/>
                    <a:pt x="5944" y="8834"/>
                    <a:pt x="5825" y="8925"/>
                  </a:cubicBezTo>
                  <a:cubicBezTo>
                    <a:pt x="5707" y="8401"/>
                    <a:pt x="5392" y="7932"/>
                    <a:pt x="5042" y="7554"/>
                  </a:cubicBezTo>
                  <a:cubicBezTo>
                    <a:pt x="4658" y="7114"/>
                    <a:pt x="4252" y="6827"/>
                    <a:pt x="3728" y="6625"/>
                  </a:cubicBezTo>
                  <a:cubicBezTo>
                    <a:pt x="3203" y="6387"/>
                    <a:pt x="2595" y="6359"/>
                    <a:pt x="2036" y="6275"/>
                  </a:cubicBezTo>
                  <a:cubicBezTo>
                    <a:pt x="1686" y="6212"/>
                    <a:pt x="1371" y="6100"/>
                    <a:pt x="1050" y="5953"/>
                  </a:cubicBezTo>
                  <a:cubicBezTo>
                    <a:pt x="847" y="5862"/>
                    <a:pt x="637" y="5750"/>
                    <a:pt x="462" y="5632"/>
                  </a:cubicBezTo>
                  <a:lnTo>
                    <a:pt x="462" y="5632"/>
                  </a:lnTo>
                  <a:cubicBezTo>
                    <a:pt x="623" y="5646"/>
                    <a:pt x="777" y="5653"/>
                    <a:pt x="931" y="5653"/>
                  </a:cubicBezTo>
                  <a:cubicBezTo>
                    <a:pt x="1085" y="5653"/>
                    <a:pt x="1238" y="5646"/>
                    <a:pt x="1399" y="5632"/>
                  </a:cubicBezTo>
                  <a:cubicBezTo>
                    <a:pt x="1602" y="5604"/>
                    <a:pt x="1777" y="5576"/>
                    <a:pt x="1980" y="5541"/>
                  </a:cubicBezTo>
                  <a:cubicBezTo>
                    <a:pt x="2036" y="5541"/>
                    <a:pt x="2098" y="5541"/>
                    <a:pt x="2182" y="5513"/>
                  </a:cubicBezTo>
                  <a:close/>
                  <a:moveTo>
                    <a:pt x="14097" y="8254"/>
                  </a:moveTo>
                  <a:cubicBezTo>
                    <a:pt x="14188" y="8254"/>
                    <a:pt x="14244" y="8254"/>
                    <a:pt x="14307" y="8310"/>
                  </a:cubicBezTo>
                  <a:cubicBezTo>
                    <a:pt x="14391" y="8401"/>
                    <a:pt x="14335" y="8457"/>
                    <a:pt x="14307" y="8547"/>
                  </a:cubicBezTo>
                  <a:cubicBezTo>
                    <a:pt x="14216" y="8687"/>
                    <a:pt x="14244" y="8862"/>
                    <a:pt x="14272" y="9009"/>
                  </a:cubicBezTo>
                  <a:cubicBezTo>
                    <a:pt x="14272" y="9009"/>
                    <a:pt x="14244" y="9009"/>
                    <a:pt x="14244" y="9037"/>
                  </a:cubicBezTo>
                  <a:cubicBezTo>
                    <a:pt x="14206" y="9068"/>
                    <a:pt x="14149" y="9082"/>
                    <a:pt x="14088" y="9082"/>
                  </a:cubicBezTo>
                  <a:cubicBezTo>
                    <a:pt x="13971" y="9082"/>
                    <a:pt x="13838" y="9031"/>
                    <a:pt x="13783" y="8953"/>
                  </a:cubicBezTo>
                  <a:cubicBezTo>
                    <a:pt x="13664" y="8806"/>
                    <a:pt x="13636" y="8603"/>
                    <a:pt x="13748" y="8429"/>
                  </a:cubicBezTo>
                  <a:cubicBezTo>
                    <a:pt x="13811" y="8310"/>
                    <a:pt x="13986" y="8254"/>
                    <a:pt x="14097" y="8254"/>
                  </a:cubicBezTo>
                  <a:close/>
                  <a:moveTo>
                    <a:pt x="6294" y="8750"/>
                  </a:moveTo>
                  <a:cubicBezTo>
                    <a:pt x="6322" y="8778"/>
                    <a:pt x="6378" y="8778"/>
                    <a:pt x="6378" y="8806"/>
                  </a:cubicBezTo>
                  <a:cubicBezTo>
                    <a:pt x="6441" y="8834"/>
                    <a:pt x="6469" y="8862"/>
                    <a:pt x="6497" y="8862"/>
                  </a:cubicBezTo>
                  <a:cubicBezTo>
                    <a:pt x="6553" y="8897"/>
                    <a:pt x="6581" y="8897"/>
                    <a:pt x="6644" y="8897"/>
                  </a:cubicBezTo>
                  <a:cubicBezTo>
                    <a:pt x="6581" y="8953"/>
                    <a:pt x="6553" y="9009"/>
                    <a:pt x="6469" y="9072"/>
                  </a:cubicBezTo>
                  <a:cubicBezTo>
                    <a:pt x="6441" y="9072"/>
                    <a:pt x="6406" y="9100"/>
                    <a:pt x="6378" y="9100"/>
                  </a:cubicBezTo>
                  <a:cubicBezTo>
                    <a:pt x="6322" y="9128"/>
                    <a:pt x="6266" y="9128"/>
                    <a:pt x="6231" y="9128"/>
                  </a:cubicBezTo>
                  <a:cubicBezTo>
                    <a:pt x="6147" y="9128"/>
                    <a:pt x="6091" y="9072"/>
                    <a:pt x="6056" y="9037"/>
                  </a:cubicBezTo>
                  <a:cubicBezTo>
                    <a:pt x="6147" y="8953"/>
                    <a:pt x="6231" y="8897"/>
                    <a:pt x="6266" y="8778"/>
                  </a:cubicBezTo>
                  <a:cubicBezTo>
                    <a:pt x="6294" y="8778"/>
                    <a:pt x="6294" y="8750"/>
                    <a:pt x="6294" y="8750"/>
                  </a:cubicBezTo>
                  <a:close/>
                  <a:moveTo>
                    <a:pt x="14977" y="8176"/>
                  </a:moveTo>
                  <a:cubicBezTo>
                    <a:pt x="15024" y="8176"/>
                    <a:pt x="15071" y="8183"/>
                    <a:pt x="15118" y="8198"/>
                  </a:cubicBezTo>
                  <a:cubicBezTo>
                    <a:pt x="15146" y="8310"/>
                    <a:pt x="15181" y="8429"/>
                    <a:pt x="15265" y="8512"/>
                  </a:cubicBezTo>
                  <a:cubicBezTo>
                    <a:pt x="15321" y="8575"/>
                    <a:pt x="15384" y="8603"/>
                    <a:pt x="15440" y="8659"/>
                  </a:cubicBezTo>
                  <a:cubicBezTo>
                    <a:pt x="15356" y="8659"/>
                    <a:pt x="15293" y="8687"/>
                    <a:pt x="15237" y="8722"/>
                  </a:cubicBezTo>
                  <a:cubicBezTo>
                    <a:pt x="15034" y="8806"/>
                    <a:pt x="14888" y="9009"/>
                    <a:pt x="14797" y="9212"/>
                  </a:cubicBezTo>
                  <a:cubicBezTo>
                    <a:pt x="14797" y="9247"/>
                    <a:pt x="14769" y="9275"/>
                    <a:pt x="14769" y="9331"/>
                  </a:cubicBezTo>
                  <a:cubicBezTo>
                    <a:pt x="14510" y="9184"/>
                    <a:pt x="14307" y="8897"/>
                    <a:pt x="14419" y="8603"/>
                  </a:cubicBezTo>
                  <a:cubicBezTo>
                    <a:pt x="14518" y="8358"/>
                    <a:pt x="14740" y="8176"/>
                    <a:pt x="14977" y="8176"/>
                  </a:cubicBezTo>
                  <a:close/>
                  <a:moveTo>
                    <a:pt x="5972" y="9100"/>
                  </a:moveTo>
                  <a:cubicBezTo>
                    <a:pt x="6028" y="9184"/>
                    <a:pt x="6119" y="9247"/>
                    <a:pt x="6231" y="9247"/>
                  </a:cubicBezTo>
                  <a:cubicBezTo>
                    <a:pt x="6175" y="9331"/>
                    <a:pt x="6119" y="9386"/>
                    <a:pt x="6028" y="9449"/>
                  </a:cubicBezTo>
                  <a:cubicBezTo>
                    <a:pt x="5967" y="9490"/>
                    <a:pt x="5902" y="9516"/>
                    <a:pt x="5838" y="9516"/>
                  </a:cubicBezTo>
                  <a:cubicBezTo>
                    <a:pt x="5815" y="9516"/>
                    <a:pt x="5792" y="9513"/>
                    <a:pt x="5769" y="9505"/>
                  </a:cubicBezTo>
                  <a:cubicBezTo>
                    <a:pt x="5707" y="9477"/>
                    <a:pt x="5651" y="9421"/>
                    <a:pt x="5623" y="9331"/>
                  </a:cubicBezTo>
                  <a:cubicBezTo>
                    <a:pt x="5623" y="9331"/>
                    <a:pt x="5623" y="9303"/>
                    <a:pt x="5651" y="9303"/>
                  </a:cubicBezTo>
                  <a:cubicBezTo>
                    <a:pt x="5707" y="9212"/>
                    <a:pt x="5797" y="9184"/>
                    <a:pt x="5881" y="9128"/>
                  </a:cubicBezTo>
                  <a:cubicBezTo>
                    <a:pt x="5916" y="9128"/>
                    <a:pt x="5944" y="9100"/>
                    <a:pt x="5972" y="9100"/>
                  </a:cubicBezTo>
                  <a:close/>
                  <a:moveTo>
                    <a:pt x="15587" y="8750"/>
                  </a:moveTo>
                  <a:cubicBezTo>
                    <a:pt x="15615" y="8750"/>
                    <a:pt x="15671" y="8778"/>
                    <a:pt x="15706" y="8806"/>
                  </a:cubicBezTo>
                  <a:cubicBezTo>
                    <a:pt x="15643" y="8925"/>
                    <a:pt x="15643" y="9037"/>
                    <a:pt x="15587" y="9184"/>
                  </a:cubicBezTo>
                  <a:cubicBezTo>
                    <a:pt x="15559" y="9359"/>
                    <a:pt x="15496" y="9561"/>
                    <a:pt x="15412" y="9708"/>
                  </a:cubicBezTo>
                  <a:cubicBezTo>
                    <a:pt x="15356" y="9799"/>
                    <a:pt x="15265" y="9883"/>
                    <a:pt x="15181" y="9974"/>
                  </a:cubicBezTo>
                  <a:cubicBezTo>
                    <a:pt x="15181" y="9946"/>
                    <a:pt x="15181" y="9946"/>
                    <a:pt x="15146" y="9946"/>
                  </a:cubicBezTo>
                  <a:cubicBezTo>
                    <a:pt x="14888" y="9799"/>
                    <a:pt x="14888" y="9449"/>
                    <a:pt x="14971" y="9212"/>
                  </a:cubicBezTo>
                  <a:cubicBezTo>
                    <a:pt x="15090" y="8953"/>
                    <a:pt x="15321" y="8778"/>
                    <a:pt x="15587" y="8750"/>
                  </a:cubicBezTo>
                  <a:close/>
                  <a:moveTo>
                    <a:pt x="15880" y="9037"/>
                  </a:moveTo>
                  <a:cubicBezTo>
                    <a:pt x="15936" y="9100"/>
                    <a:pt x="15964" y="9156"/>
                    <a:pt x="15992" y="9212"/>
                  </a:cubicBezTo>
                  <a:cubicBezTo>
                    <a:pt x="16111" y="9386"/>
                    <a:pt x="16139" y="9596"/>
                    <a:pt x="16167" y="9799"/>
                  </a:cubicBezTo>
                  <a:lnTo>
                    <a:pt x="16167" y="10002"/>
                  </a:lnTo>
                  <a:cubicBezTo>
                    <a:pt x="16111" y="10149"/>
                    <a:pt x="15992" y="10177"/>
                    <a:pt x="15845" y="10205"/>
                  </a:cubicBezTo>
                  <a:cubicBezTo>
                    <a:pt x="15787" y="10214"/>
                    <a:pt x="15733" y="10217"/>
                    <a:pt x="15680" y="10217"/>
                  </a:cubicBezTo>
                  <a:cubicBezTo>
                    <a:pt x="15574" y="10217"/>
                    <a:pt x="15473" y="10205"/>
                    <a:pt x="15356" y="10205"/>
                  </a:cubicBezTo>
                  <a:cubicBezTo>
                    <a:pt x="15384" y="10121"/>
                    <a:pt x="15468" y="10058"/>
                    <a:pt x="15531" y="9974"/>
                  </a:cubicBezTo>
                  <a:cubicBezTo>
                    <a:pt x="15615" y="9855"/>
                    <a:pt x="15706" y="9708"/>
                    <a:pt x="15762" y="9533"/>
                  </a:cubicBezTo>
                  <a:cubicBezTo>
                    <a:pt x="15818" y="9386"/>
                    <a:pt x="15845" y="9212"/>
                    <a:pt x="15880" y="9037"/>
                  </a:cubicBezTo>
                  <a:close/>
                  <a:moveTo>
                    <a:pt x="14888" y="10002"/>
                  </a:moveTo>
                  <a:cubicBezTo>
                    <a:pt x="14943" y="10058"/>
                    <a:pt x="15006" y="10086"/>
                    <a:pt x="15062" y="10121"/>
                  </a:cubicBezTo>
                  <a:lnTo>
                    <a:pt x="15090" y="10121"/>
                  </a:lnTo>
                  <a:cubicBezTo>
                    <a:pt x="15062" y="10233"/>
                    <a:pt x="15034" y="10379"/>
                    <a:pt x="14971" y="10498"/>
                  </a:cubicBezTo>
                  <a:cubicBezTo>
                    <a:pt x="14888" y="10673"/>
                    <a:pt x="14741" y="10757"/>
                    <a:pt x="14594" y="10848"/>
                  </a:cubicBezTo>
                  <a:cubicBezTo>
                    <a:pt x="14538" y="10876"/>
                    <a:pt x="14510" y="10904"/>
                    <a:pt x="14482" y="10904"/>
                  </a:cubicBezTo>
                  <a:cubicBezTo>
                    <a:pt x="14391" y="10673"/>
                    <a:pt x="14482" y="10407"/>
                    <a:pt x="14622" y="10205"/>
                  </a:cubicBezTo>
                  <a:cubicBezTo>
                    <a:pt x="14685" y="10121"/>
                    <a:pt x="14741" y="10058"/>
                    <a:pt x="14832" y="10002"/>
                  </a:cubicBezTo>
                  <a:close/>
                  <a:moveTo>
                    <a:pt x="13255" y="11214"/>
                  </a:moveTo>
                  <a:cubicBezTo>
                    <a:pt x="13288" y="11214"/>
                    <a:pt x="13318" y="11217"/>
                    <a:pt x="13342" y="11225"/>
                  </a:cubicBezTo>
                  <a:cubicBezTo>
                    <a:pt x="13461" y="11281"/>
                    <a:pt x="13258" y="11484"/>
                    <a:pt x="13223" y="11575"/>
                  </a:cubicBezTo>
                  <a:cubicBezTo>
                    <a:pt x="13111" y="11547"/>
                    <a:pt x="13021" y="11519"/>
                    <a:pt x="12909" y="11519"/>
                  </a:cubicBezTo>
                  <a:cubicBezTo>
                    <a:pt x="12846" y="11484"/>
                    <a:pt x="12818" y="11484"/>
                    <a:pt x="12790" y="11484"/>
                  </a:cubicBezTo>
                  <a:cubicBezTo>
                    <a:pt x="12818" y="11372"/>
                    <a:pt x="12937" y="11309"/>
                    <a:pt x="13021" y="11253"/>
                  </a:cubicBezTo>
                  <a:cubicBezTo>
                    <a:pt x="13085" y="11234"/>
                    <a:pt x="13177" y="11214"/>
                    <a:pt x="13255" y="11214"/>
                  </a:cubicBezTo>
                  <a:close/>
                  <a:moveTo>
                    <a:pt x="4276" y="10921"/>
                  </a:moveTo>
                  <a:cubicBezTo>
                    <a:pt x="4389" y="10921"/>
                    <a:pt x="4505" y="10954"/>
                    <a:pt x="4574" y="11023"/>
                  </a:cubicBezTo>
                  <a:cubicBezTo>
                    <a:pt x="4630" y="11107"/>
                    <a:pt x="4658" y="11198"/>
                    <a:pt x="4693" y="11309"/>
                  </a:cubicBezTo>
                  <a:cubicBezTo>
                    <a:pt x="4630" y="11400"/>
                    <a:pt x="4602" y="11519"/>
                    <a:pt x="4546" y="11603"/>
                  </a:cubicBezTo>
                  <a:cubicBezTo>
                    <a:pt x="4546" y="11519"/>
                    <a:pt x="4518" y="11456"/>
                    <a:pt x="4455" y="11400"/>
                  </a:cubicBezTo>
                  <a:cubicBezTo>
                    <a:pt x="4371" y="11309"/>
                    <a:pt x="4252" y="11253"/>
                    <a:pt x="4105" y="11253"/>
                  </a:cubicBezTo>
                  <a:cubicBezTo>
                    <a:pt x="4133" y="11170"/>
                    <a:pt x="4168" y="11051"/>
                    <a:pt x="4168" y="10960"/>
                  </a:cubicBezTo>
                  <a:lnTo>
                    <a:pt x="4168" y="10932"/>
                  </a:lnTo>
                  <a:cubicBezTo>
                    <a:pt x="4203" y="10925"/>
                    <a:pt x="4239" y="10921"/>
                    <a:pt x="4276" y="10921"/>
                  </a:cubicBezTo>
                  <a:close/>
                  <a:moveTo>
                    <a:pt x="14272" y="10876"/>
                  </a:moveTo>
                  <a:cubicBezTo>
                    <a:pt x="14272" y="10932"/>
                    <a:pt x="14307" y="10995"/>
                    <a:pt x="14335" y="11051"/>
                  </a:cubicBezTo>
                  <a:cubicBezTo>
                    <a:pt x="14188" y="11198"/>
                    <a:pt x="14069" y="11344"/>
                    <a:pt x="13923" y="11484"/>
                  </a:cubicBezTo>
                  <a:cubicBezTo>
                    <a:pt x="13796" y="11590"/>
                    <a:pt x="13703" y="11667"/>
                    <a:pt x="13570" y="11667"/>
                  </a:cubicBezTo>
                  <a:cubicBezTo>
                    <a:pt x="13520" y="11667"/>
                    <a:pt x="13464" y="11656"/>
                    <a:pt x="13398" y="11631"/>
                  </a:cubicBezTo>
                  <a:cubicBezTo>
                    <a:pt x="13433" y="11547"/>
                    <a:pt x="13517" y="11400"/>
                    <a:pt x="13545" y="11372"/>
                  </a:cubicBezTo>
                  <a:cubicBezTo>
                    <a:pt x="13636" y="11225"/>
                    <a:pt x="13748" y="11107"/>
                    <a:pt x="13923" y="11023"/>
                  </a:cubicBezTo>
                  <a:cubicBezTo>
                    <a:pt x="14013" y="10960"/>
                    <a:pt x="14132" y="10904"/>
                    <a:pt x="14272" y="10876"/>
                  </a:cubicBezTo>
                  <a:close/>
                  <a:moveTo>
                    <a:pt x="14971" y="10876"/>
                  </a:moveTo>
                  <a:lnTo>
                    <a:pt x="14971" y="10876"/>
                  </a:lnTo>
                  <a:cubicBezTo>
                    <a:pt x="15062" y="11198"/>
                    <a:pt x="15181" y="11659"/>
                    <a:pt x="14797" y="11694"/>
                  </a:cubicBezTo>
                  <a:cubicBezTo>
                    <a:pt x="14622" y="11694"/>
                    <a:pt x="14447" y="11694"/>
                    <a:pt x="14307" y="11659"/>
                  </a:cubicBezTo>
                  <a:cubicBezTo>
                    <a:pt x="14244" y="11631"/>
                    <a:pt x="14216" y="11631"/>
                    <a:pt x="14160" y="11603"/>
                  </a:cubicBezTo>
                  <a:cubicBezTo>
                    <a:pt x="14335" y="11400"/>
                    <a:pt x="14510" y="11198"/>
                    <a:pt x="14741" y="11051"/>
                  </a:cubicBezTo>
                  <a:cubicBezTo>
                    <a:pt x="14832" y="10995"/>
                    <a:pt x="14915" y="10932"/>
                    <a:pt x="14971" y="10876"/>
                  </a:cubicBezTo>
                  <a:close/>
                  <a:moveTo>
                    <a:pt x="4133" y="11344"/>
                  </a:moveTo>
                  <a:cubicBezTo>
                    <a:pt x="4224" y="11372"/>
                    <a:pt x="4308" y="11400"/>
                    <a:pt x="4371" y="11456"/>
                  </a:cubicBezTo>
                  <a:cubicBezTo>
                    <a:pt x="4399" y="11519"/>
                    <a:pt x="4427" y="11603"/>
                    <a:pt x="4427" y="11694"/>
                  </a:cubicBezTo>
                  <a:lnTo>
                    <a:pt x="4427" y="11869"/>
                  </a:lnTo>
                  <a:cubicBezTo>
                    <a:pt x="4399" y="11925"/>
                    <a:pt x="4343" y="11981"/>
                    <a:pt x="4252" y="12009"/>
                  </a:cubicBezTo>
                  <a:cubicBezTo>
                    <a:pt x="4133" y="12100"/>
                    <a:pt x="4021" y="12155"/>
                    <a:pt x="3903" y="12218"/>
                  </a:cubicBezTo>
                  <a:cubicBezTo>
                    <a:pt x="3847" y="12183"/>
                    <a:pt x="3819" y="12127"/>
                    <a:pt x="3819" y="12072"/>
                  </a:cubicBezTo>
                  <a:cubicBezTo>
                    <a:pt x="3756" y="12044"/>
                    <a:pt x="3728" y="11981"/>
                    <a:pt x="3700" y="11925"/>
                  </a:cubicBezTo>
                  <a:lnTo>
                    <a:pt x="3700" y="11897"/>
                  </a:lnTo>
                  <a:cubicBezTo>
                    <a:pt x="3819" y="11806"/>
                    <a:pt x="3930" y="11694"/>
                    <a:pt x="3993" y="11575"/>
                  </a:cubicBezTo>
                  <a:cubicBezTo>
                    <a:pt x="4049" y="11484"/>
                    <a:pt x="4077" y="11428"/>
                    <a:pt x="4105" y="11344"/>
                  </a:cubicBezTo>
                  <a:close/>
                  <a:moveTo>
                    <a:pt x="985" y="9398"/>
                  </a:moveTo>
                  <a:cubicBezTo>
                    <a:pt x="993" y="9398"/>
                    <a:pt x="1007" y="9407"/>
                    <a:pt x="1022" y="9421"/>
                  </a:cubicBezTo>
                  <a:cubicBezTo>
                    <a:pt x="1050" y="9449"/>
                    <a:pt x="1078" y="9449"/>
                    <a:pt x="1106" y="9449"/>
                  </a:cubicBezTo>
                  <a:cubicBezTo>
                    <a:pt x="1371" y="9596"/>
                    <a:pt x="1574" y="9827"/>
                    <a:pt x="1861" y="9974"/>
                  </a:cubicBezTo>
                  <a:cubicBezTo>
                    <a:pt x="2098" y="10121"/>
                    <a:pt x="2357" y="10295"/>
                    <a:pt x="2623" y="10407"/>
                  </a:cubicBezTo>
                  <a:cubicBezTo>
                    <a:pt x="2854" y="10554"/>
                    <a:pt x="3119" y="10673"/>
                    <a:pt x="3378" y="10757"/>
                  </a:cubicBezTo>
                  <a:cubicBezTo>
                    <a:pt x="3545" y="10832"/>
                    <a:pt x="3712" y="10883"/>
                    <a:pt x="3883" y="10883"/>
                  </a:cubicBezTo>
                  <a:cubicBezTo>
                    <a:pt x="3920" y="10883"/>
                    <a:pt x="3957" y="10881"/>
                    <a:pt x="3993" y="10876"/>
                  </a:cubicBezTo>
                  <a:lnTo>
                    <a:pt x="3993" y="10876"/>
                  </a:lnTo>
                  <a:cubicBezTo>
                    <a:pt x="3958" y="11107"/>
                    <a:pt x="3930" y="11309"/>
                    <a:pt x="3784" y="11484"/>
                  </a:cubicBezTo>
                  <a:cubicBezTo>
                    <a:pt x="3609" y="11694"/>
                    <a:pt x="3406" y="11834"/>
                    <a:pt x="3175" y="11981"/>
                  </a:cubicBezTo>
                  <a:cubicBezTo>
                    <a:pt x="3084" y="12044"/>
                    <a:pt x="3028" y="12100"/>
                    <a:pt x="2973" y="12155"/>
                  </a:cubicBezTo>
                  <a:cubicBezTo>
                    <a:pt x="2910" y="12218"/>
                    <a:pt x="2882" y="12358"/>
                    <a:pt x="2854" y="12421"/>
                  </a:cubicBezTo>
                  <a:cubicBezTo>
                    <a:pt x="2840" y="12435"/>
                    <a:pt x="2803" y="12435"/>
                    <a:pt x="2763" y="12435"/>
                  </a:cubicBezTo>
                  <a:cubicBezTo>
                    <a:pt x="2723" y="12435"/>
                    <a:pt x="2679" y="12435"/>
                    <a:pt x="2651" y="12449"/>
                  </a:cubicBezTo>
                  <a:lnTo>
                    <a:pt x="2623" y="12449"/>
                  </a:lnTo>
                  <a:cubicBezTo>
                    <a:pt x="2385" y="12330"/>
                    <a:pt x="2210" y="11981"/>
                    <a:pt x="2098" y="11750"/>
                  </a:cubicBezTo>
                  <a:cubicBezTo>
                    <a:pt x="1952" y="11484"/>
                    <a:pt x="1805" y="11198"/>
                    <a:pt x="1630" y="10932"/>
                  </a:cubicBezTo>
                  <a:cubicBezTo>
                    <a:pt x="1483" y="10673"/>
                    <a:pt x="1371" y="10407"/>
                    <a:pt x="1224" y="10121"/>
                  </a:cubicBezTo>
                  <a:cubicBezTo>
                    <a:pt x="1162" y="9974"/>
                    <a:pt x="1106" y="9827"/>
                    <a:pt x="1050" y="9680"/>
                  </a:cubicBezTo>
                  <a:cubicBezTo>
                    <a:pt x="1050" y="9624"/>
                    <a:pt x="987" y="9505"/>
                    <a:pt x="987" y="9449"/>
                  </a:cubicBezTo>
                  <a:cubicBezTo>
                    <a:pt x="971" y="9413"/>
                    <a:pt x="973" y="9398"/>
                    <a:pt x="985" y="9398"/>
                  </a:cubicBezTo>
                  <a:close/>
                  <a:moveTo>
                    <a:pt x="3644" y="11953"/>
                  </a:moveTo>
                  <a:cubicBezTo>
                    <a:pt x="3644" y="12044"/>
                    <a:pt x="3700" y="12100"/>
                    <a:pt x="3728" y="12155"/>
                  </a:cubicBezTo>
                  <a:cubicBezTo>
                    <a:pt x="3728" y="12183"/>
                    <a:pt x="3756" y="12246"/>
                    <a:pt x="3819" y="12302"/>
                  </a:cubicBezTo>
                  <a:lnTo>
                    <a:pt x="3784" y="12302"/>
                  </a:lnTo>
                  <a:cubicBezTo>
                    <a:pt x="3700" y="12393"/>
                    <a:pt x="3644" y="12477"/>
                    <a:pt x="3581" y="12568"/>
                  </a:cubicBezTo>
                  <a:cubicBezTo>
                    <a:pt x="3553" y="12568"/>
                    <a:pt x="3525" y="12533"/>
                    <a:pt x="3525" y="12505"/>
                  </a:cubicBezTo>
                  <a:cubicBezTo>
                    <a:pt x="3497" y="12477"/>
                    <a:pt x="3469" y="12421"/>
                    <a:pt x="3434" y="12358"/>
                  </a:cubicBezTo>
                  <a:cubicBezTo>
                    <a:pt x="3406" y="12302"/>
                    <a:pt x="3350" y="12246"/>
                    <a:pt x="3350" y="12155"/>
                  </a:cubicBezTo>
                  <a:cubicBezTo>
                    <a:pt x="3406" y="12127"/>
                    <a:pt x="3497" y="12072"/>
                    <a:pt x="3553" y="12044"/>
                  </a:cubicBezTo>
                  <a:lnTo>
                    <a:pt x="3644" y="11953"/>
                  </a:lnTo>
                  <a:close/>
                  <a:moveTo>
                    <a:pt x="11797" y="12652"/>
                  </a:moveTo>
                  <a:cubicBezTo>
                    <a:pt x="11888" y="12708"/>
                    <a:pt x="12000" y="12771"/>
                    <a:pt x="12091" y="12799"/>
                  </a:cubicBezTo>
                  <a:cubicBezTo>
                    <a:pt x="12237" y="12883"/>
                    <a:pt x="12496" y="12883"/>
                    <a:pt x="12384" y="13120"/>
                  </a:cubicBezTo>
                  <a:cubicBezTo>
                    <a:pt x="12293" y="13295"/>
                    <a:pt x="12119" y="13379"/>
                    <a:pt x="11972" y="13470"/>
                  </a:cubicBezTo>
                  <a:cubicBezTo>
                    <a:pt x="12000" y="13351"/>
                    <a:pt x="12000" y="13267"/>
                    <a:pt x="12000" y="13148"/>
                  </a:cubicBezTo>
                  <a:cubicBezTo>
                    <a:pt x="12000" y="13030"/>
                    <a:pt x="11944" y="12946"/>
                    <a:pt x="11888" y="12855"/>
                  </a:cubicBezTo>
                  <a:cubicBezTo>
                    <a:pt x="11825" y="12799"/>
                    <a:pt x="11825" y="12708"/>
                    <a:pt x="11797" y="12652"/>
                  </a:cubicBezTo>
                  <a:close/>
                  <a:moveTo>
                    <a:pt x="2154" y="13701"/>
                  </a:moveTo>
                  <a:cubicBezTo>
                    <a:pt x="2182" y="13757"/>
                    <a:pt x="2273" y="13820"/>
                    <a:pt x="2357" y="13848"/>
                  </a:cubicBezTo>
                  <a:cubicBezTo>
                    <a:pt x="2735" y="14078"/>
                    <a:pt x="3001" y="14631"/>
                    <a:pt x="3056" y="15071"/>
                  </a:cubicBezTo>
                  <a:cubicBezTo>
                    <a:pt x="3084" y="15274"/>
                    <a:pt x="3084" y="15540"/>
                    <a:pt x="3175" y="15715"/>
                  </a:cubicBezTo>
                  <a:cubicBezTo>
                    <a:pt x="3203" y="15798"/>
                    <a:pt x="3259" y="15826"/>
                    <a:pt x="3294" y="15854"/>
                  </a:cubicBezTo>
                  <a:cubicBezTo>
                    <a:pt x="3175" y="15917"/>
                    <a:pt x="3056" y="15973"/>
                    <a:pt x="2973" y="16064"/>
                  </a:cubicBezTo>
                  <a:cubicBezTo>
                    <a:pt x="2826" y="16176"/>
                    <a:pt x="2679" y="16267"/>
                    <a:pt x="2532" y="16414"/>
                  </a:cubicBezTo>
                  <a:cubicBezTo>
                    <a:pt x="2420" y="16498"/>
                    <a:pt x="2329" y="16617"/>
                    <a:pt x="2210" y="16763"/>
                  </a:cubicBezTo>
                  <a:cubicBezTo>
                    <a:pt x="2182" y="16791"/>
                    <a:pt x="2071" y="17050"/>
                    <a:pt x="1980" y="17169"/>
                  </a:cubicBezTo>
                  <a:cubicBezTo>
                    <a:pt x="1861" y="16938"/>
                    <a:pt x="1805" y="16700"/>
                    <a:pt x="1721" y="16470"/>
                  </a:cubicBezTo>
                  <a:cubicBezTo>
                    <a:pt x="1602" y="16120"/>
                    <a:pt x="1630" y="15826"/>
                    <a:pt x="1686" y="15449"/>
                  </a:cubicBezTo>
                  <a:cubicBezTo>
                    <a:pt x="1749" y="15127"/>
                    <a:pt x="1777" y="14806"/>
                    <a:pt x="1861" y="14491"/>
                  </a:cubicBezTo>
                  <a:cubicBezTo>
                    <a:pt x="1896" y="14316"/>
                    <a:pt x="1924" y="14141"/>
                    <a:pt x="2008" y="13994"/>
                  </a:cubicBezTo>
                  <a:cubicBezTo>
                    <a:pt x="2036" y="13904"/>
                    <a:pt x="2098" y="13792"/>
                    <a:pt x="2154" y="13701"/>
                  </a:cubicBezTo>
                  <a:close/>
                  <a:moveTo>
                    <a:pt x="4964" y="16113"/>
                  </a:moveTo>
                  <a:cubicBezTo>
                    <a:pt x="5034" y="16113"/>
                    <a:pt x="5098" y="16120"/>
                    <a:pt x="5126" y="16148"/>
                  </a:cubicBezTo>
                  <a:cubicBezTo>
                    <a:pt x="5182" y="16239"/>
                    <a:pt x="5042" y="16442"/>
                    <a:pt x="4951" y="16498"/>
                  </a:cubicBezTo>
                  <a:cubicBezTo>
                    <a:pt x="4867" y="16589"/>
                    <a:pt x="4693" y="16554"/>
                    <a:pt x="4574" y="16589"/>
                  </a:cubicBezTo>
                  <a:cubicBezTo>
                    <a:pt x="4455" y="16589"/>
                    <a:pt x="4399" y="16645"/>
                    <a:pt x="4308" y="16728"/>
                  </a:cubicBezTo>
                  <a:cubicBezTo>
                    <a:pt x="4105" y="16938"/>
                    <a:pt x="3875" y="17141"/>
                    <a:pt x="3672" y="17372"/>
                  </a:cubicBezTo>
                  <a:cubicBezTo>
                    <a:pt x="3653" y="17391"/>
                    <a:pt x="3605" y="17464"/>
                    <a:pt x="3594" y="17464"/>
                  </a:cubicBezTo>
                  <a:cubicBezTo>
                    <a:pt x="3588" y="17464"/>
                    <a:pt x="3591" y="17447"/>
                    <a:pt x="3609" y="17400"/>
                  </a:cubicBezTo>
                  <a:cubicBezTo>
                    <a:pt x="3672" y="17225"/>
                    <a:pt x="3700" y="17078"/>
                    <a:pt x="3784" y="16903"/>
                  </a:cubicBezTo>
                  <a:cubicBezTo>
                    <a:pt x="3847" y="16728"/>
                    <a:pt x="3930" y="16589"/>
                    <a:pt x="4049" y="16442"/>
                  </a:cubicBezTo>
                  <a:cubicBezTo>
                    <a:pt x="4105" y="16351"/>
                    <a:pt x="4168" y="16204"/>
                    <a:pt x="4308" y="16176"/>
                  </a:cubicBezTo>
                  <a:cubicBezTo>
                    <a:pt x="4340" y="16162"/>
                    <a:pt x="4376" y="16162"/>
                    <a:pt x="4416" y="16162"/>
                  </a:cubicBezTo>
                  <a:cubicBezTo>
                    <a:pt x="4457" y="16162"/>
                    <a:pt x="4500" y="16162"/>
                    <a:pt x="4546" y="16148"/>
                  </a:cubicBezTo>
                  <a:cubicBezTo>
                    <a:pt x="4602" y="16148"/>
                    <a:pt x="4693" y="16120"/>
                    <a:pt x="4777" y="16120"/>
                  </a:cubicBezTo>
                  <a:cubicBezTo>
                    <a:pt x="4822" y="16120"/>
                    <a:pt x="4895" y="16113"/>
                    <a:pt x="4964" y="16113"/>
                  </a:cubicBezTo>
                  <a:close/>
                  <a:moveTo>
                    <a:pt x="19484" y="7950"/>
                  </a:moveTo>
                  <a:cubicBezTo>
                    <a:pt x="19525" y="7950"/>
                    <a:pt x="19566" y="7953"/>
                    <a:pt x="19607" y="7960"/>
                  </a:cubicBezTo>
                  <a:cubicBezTo>
                    <a:pt x="20013" y="8051"/>
                    <a:pt x="19957" y="8512"/>
                    <a:pt x="19985" y="8834"/>
                  </a:cubicBezTo>
                  <a:cubicBezTo>
                    <a:pt x="20013" y="9156"/>
                    <a:pt x="19929" y="9505"/>
                    <a:pt x="19929" y="9827"/>
                  </a:cubicBezTo>
                  <a:cubicBezTo>
                    <a:pt x="19901" y="10205"/>
                    <a:pt x="19838" y="10582"/>
                    <a:pt x="19782" y="10995"/>
                  </a:cubicBezTo>
                  <a:cubicBezTo>
                    <a:pt x="19663" y="11603"/>
                    <a:pt x="19516" y="12246"/>
                    <a:pt x="19405" y="12855"/>
                  </a:cubicBezTo>
                  <a:cubicBezTo>
                    <a:pt x="19314" y="13232"/>
                    <a:pt x="19258" y="13645"/>
                    <a:pt x="19139" y="14022"/>
                  </a:cubicBezTo>
                  <a:cubicBezTo>
                    <a:pt x="19111" y="14197"/>
                    <a:pt x="19055" y="14344"/>
                    <a:pt x="18992" y="14491"/>
                  </a:cubicBezTo>
                  <a:cubicBezTo>
                    <a:pt x="18936" y="14666"/>
                    <a:pt x="18880" y="14868"/>
                    <a:pt x="18852" y="15043"/>
                  </a:cubicBezTo>
                  <a:cubicBezTo>
                    <a:pt x="18817" y="15071"/>
                    <a:pt x="18817" y="15071"/>
                    <a:pt x="18852" y="15099"/>
                  </a:cubicBezTo>
                  <a:cubicBezTo>
                    <a:pt x="18614" y="15596"/>
                    <a:pt x="18328" y="16029"/>
                    <a:pt x="17978" y="16470"/>
                  </a:cubicBezTo>
                  <a:cubicBezTo>
                    <a:pt x="17538" y="16994"/>
                    <a:pt x="16957" y="17519"/>
                    <a:pt x="16258" y="17637"/>
                  </a:cubicBezTo>
                  <a:cubicBezTo>
                    <a:pt x="16198" y="17650"/>
                    <a:pt x="16140" y="17655"/>
                    <a:pt x="16083" y="17655"/>
                  </a:cubicBezTo>
                  <a:cubicBezTo>
                    <a:pt x="15745" y="17655"/>
                    <a:pt x="15450" y="17461"/>
                    <a:pt x="15181" y="17288"/>
                  </a:cubicBezTo>
                  <a:cubicBezTo>
                    <a:pt x="14915" y="17113"/>
                    <a:pt x="14622" y="17078"/>
                    <a:pt x="14307" y="16966"/>
                  </a:cubicBezTo>
                  <a:cubicBezTo>
                    <a:pt x="13986" y="16875"/>
                    <a:pt x="13664" y="16728"/>
                    <a:pt x="13342" y="16526"/>
                  </a:cubicBezTo>
                  <a:cubicBezTo>
                    <a:pt x="13223" y="16470"/>
                    <a:pt x="13083" y="16379"/>
                    <a:pt x="12965" y="16295"/>
                  </a:cubicBezTo>
                  <a:lnTo>
                    <a:pt x="12965" y="16295"/>
                  </a:lnTo>
                  <a:cubicBezTo>
                    <a:pt x="13223" y="16323"/>
                    <a:pt x="13517" y="16414"/>
                    <a:pt x="13783" y="16470"/>
                  </a:cubicBezTo>
                  <a:cubicBezTo>
                    <a:pt x="13791" y="16473"/>
                    <a:pt x="13800" y="16474"/>
                    <a:pt x="13807" y="16474"/>
                  </a:cubicBezTo>
                  <a:cubicBezTo>
                    <a:pt x="13871" y="16474"/>
                    <a:pt x="13886" y="16376"/>
                    <a:pt x="13811" y="16351"/>
                  </a:cubicBezTo>
                  <a:cubicBezTo>
                    <a:pt x="13370" y="16176"/>
                    <a:pt x="12909" y="16029"/>
                    <a:pt x="12412" y="16001"/>
                  </a:cubicBezTo>
                  <a:cubicBezTo>
                    <a:pt x="12209" y="16001"/>
                    <a:pt x="11972" y="16029"/>
                    <a:pt x="11769" y="16064"/>
                  </a:cubicBezTo>
                  <a:cubicBezTo>
                    <a:pt x="11650" y="16092"/>
                    <a:pt x="11538" y="16148"/>
                    <a:pt x="11447" y="16176"/>
                  </a:cubicBezTo>
                  <a:cubicBezTo>
                    <a:pt x="11396" y="16184"/>
                    <a:pt x="11347" y="16188"/>
                    <a:pt x="11300" y="16188"/>
                  </a:cubicBezTo>
                  <a:cubicBezTo>
                    <a:pt x="11187" y="16188"/>
                    <a:pt x="11085" y="16168"/>
                    <a:pt x="10986" y="16148"/>
                  </a:cubicBezTo>
                  <a:cubicBezTo>
                    <a:pt x="10771" y="16094"/>
                    <a:pt x="10570" y="16071"/>
                    <a:pt x="10373" y="16071"/>
                  </a:cubicBezTo>
                  <a:cubicBezTo>
                    <a:pt x="10139" y="16071"/>
                    <a:pt x="9910" y="16103"/>
                    <a:pt x="9671" y="16148"/>
                  </a:cubicBezTo>
                  <a:cubicBezTo>
                    <a:pt x="9416" y="16172"/>
                    <a:pt x="9187" y="16244"/>
                    <a:pt x="8957" y="16244"/>
                  </a:cubicBezTo>
                  <a:cubicBezTo>
                    <a:pt x="8922" y="16244"/>
                    <a:pt x="8888" y="16243"/>
                    <a:pt x="8853" y="16239"/>
                  </a:cubicBezTo>
                  <a:cubicBezTo>
                    <a:pt x="8713" y="16239"/>
                    <a:pt x="8566" y="16204"/>
                    <a:pt x="8448" y="16148"/>
                  </a:cubicBezTo>
                  <a:cubicBezTo>
                    <a:pt x="8420" y="16148"/>
                    <a:pt x="8329" y="16120"/>
                    <a:pt x="8273" y="16120"/>
                  </a:cubicBezTo>
                  <a:cubicBezTo>
                    <a:pt x="8448" y="16001"/>
                    <a:pt x="8650" y="15917"/>
                    <a:pt x="8853" y="15854"/>
                  </a:cubicBezTo>
                  <a:cubicBezTo>
                    <a:pt x="8888" y="15826"/>
                    <a:pt x="8944" y="15826"/>
                    <a:pt x="9000" y="15798"/>
                  </a:cubicBezTo>
                  <a:cubicBezTo>
                    <a:pt x="9142" y="15904"/>
                    <a:pt x="9307" y="15943"/>
                    <a:pt x="9482" y="15943"/>
                  </a:cubicBezTo>
                  <a:cubicBezTo>
                    <a:pt x="9887" y="15943"/>
                    <a:pt x="10346" y="15735"/>
                    <a:pt x="10692" y="15652"/>
                  </a:cubicBezTo>
                  <a:cubicBezTo>
                    <a:pt x="10895" y="15610"/>
                    <a:pt x="11106" y="15596"/>
                    <a:pt x="11321" y="15596"/>
                  </a:cubicBezTo>
                  <a:cubicBezTo>
                    <a:pt x="11536" y="15596"/>
                    <a:pt x="11755" y="15610"/>
                    <a:pt x="11972" y="15624"/>
                  </a:cubicBezTo>
                  <a:cubicBezTo>
                    <a:pt x="12209" y="15624"/>
                    <a:pt x="12440" y="15652"/>
                    <a:pt x="12671" y="15680"/>
                  </a:cubicBezTo>
                  <a:cubicBezTo>
                    <a:pt x="12496" y="15715"/>
                    <a:pt x="12321" y="15743"/>
                    <a:pt x="12119" y="15771"/>
                  </a:cubicBezTo>
                  <a:cubicBezTo>
                    <a:pt x="12071" y="15794"/>
                    <a:pt x="12084" y="15862"/>
                    <a:pt x="12122" y="15862"/>
                  </a:cubicBezTo>
                  <a:cubicBezTo>
                    <a:pt x="12130" y="15862"/>
                    <a:pt x="12138" y="15860"/>
                    <a:pt x="12147" y="15854"/>
                  </a:cubicBezTo>
                  <a:cubicBezTo>
                    <a:pt x="12440" y="15798"/>
                    <a:pt x="12762" y="15798"/>
                    <a:pt x="13083" y="15771"/>
                  </a:cubicBezTo>
                  <a:cubicBezTo>
                    <a:pt x="13227" y="15757"/>
                    <a:pt x="13379" y="15750"/>
                    <a:pt x="13532" y="15750"/>
                  </a:cubicBezTo>
                  <a:cubicBezTo>
                    <a:pt x="13685" y="15750"/>
                    <a:pt x="13839" y="15757"/>
                    <a:pt x="13986" y="15771"/>
                  </a:cubicBezTo>
                  <a:cubicBezTo>
                    <a:pt x="14622" y="15826"/>
                    <a:pt x="15209" y="16029"/>
                    <a:pt x="15818" y="16148"/>
                  </a:cubicBezTo>
                  <a:cubicBezTo>
                    <a:pt x="15827" y="16151"/>
                    <a:pt x="15837" y="16153"/>
                    <a:pt x="15845" y="16153"/>
                  </a:cubicBezTo>
                  <a:cubicBezTo>
                    <a:pt x="15913" y="16153"/>
                    <a:pt x="15926" y="16060"/>
                    <a:pt x="15845" y="16029"/>
                  </a:cubicBezTo>
                  <a:cubicBezTo>
                    <a:pt x="15237" y="15798"/>
                    <a:pt x="14622" y="15652"/>
                    <a:pt x="13986" y="15596"/>
                  </a:cubicBezTo>
                  <a:cubicBezTo>
                    <a:pt x="13906" y="15586"/>
                    <a:pt x="13825" y="15583"/>
                    <a:pt x="13741" y="15583"/>
                  </a:cubicBezTo>
                  <a:cubicBezTo>
                    <a:pt x="13575" y="15583"/>
                    <a:pt x="13400" y="15596"/>
                    <a:pt x="13223" y="15596"/>
                  </a:cubicBezTo>
                  <a:lnTo>
                    <a:pt x="13195" y="15596"/>
                  </a:lnTo>
                  <a:cubicBezTo>
                    <a:pt x="12846" y="15477"/>
                    <a:pt x="12496" y="15421"/>
                    <a:pt x="12147" y="15393"/>
                  </a:cubicBezTo>
                  <a:cubicBezTo>
                    <a:pt x="11895" y="15393"/>
                    <a:pt x="11643" y="15380"/>
                    <a:pt x="11391" y="15380"/>
                  </a:cubicBezTo>
                  <a:cubicBezTo>
                    <a:pt x="11265" y="15380"/>
                    <a:pt x="11140" y="15384"/>
                    <a:pt x="11014" y="15393"/>
                  </a:cubicBezTo>
                  <a:cubicBezTo>
                    <a:pt x="10664" y="15449"/>
                    <a:pt x="10342" y="15540"/>
                    <a:pt x="9993" y="15652"/>
                  </a:cubicBezTo>
                  <a:cubicBezTo>
                    <a:pt x="9804" y="15716"/>
                    <a:pt x="9605" y="15777"/>
                    <a:pt x="9401" y="15777"/>
                  </a:cubicBezTo>
                  <a:cubicBezTo>
                    <a:pt x="9317" y="15777"/>
                    <a:pt x="9232" y="15767"/>
                    <a:pt x="9147" y="15743"/>
                  </a:cubicBezTo>
                  <a:cubicBezTo>
                    <a:pt x="9350" y="15680"/>
                    <a:pt x="9524" y="15568"/>
                    <a:pt x="9671" y="15421"/>
                  </a:cubicBezTo>
                  <a:cubicBezTo>
                    <a:pt x="9790" y="15302"/>
                    <a:pt x="9874" y="15155"/>
                    <a:pt x="9993" y="15071"/>
                  </a:cubicBezTo>
                  <a:cubicBezTo>
                    <a:pt x="10140" y="14952"/>
                    <a:pt x="10315" y="14896"/>
                    <a:pt x="10489" y="14841"/>
                  </a:cubicBezTo>
                  <a:cubicBezTo>
                    <a:pt x="10776" y="14778"/>
                    <a:pt x="11042" y="14722"/>
                    <a:pt x="11245" y="14519"/>
                  </a:cubicBezTo>
                  <a:cubicBezTo>
                    <a:pt x="11335" y="14400"/>
                    <a:pt x="11391" y="14316"/>
                    <a:pt x="11447" y="14169"/>
                  </a:cubicBezTo>
                  <a:cubicBezTo>
                    <a:pt x="11475" y="14078"/>
                    <a:pt x="11510" y="13994"/>
                    <a:pt x="11566" y="13904"/>
                  </a:cubicBezTo>
                  <a:cubicBezTo>
                    <a:pt x="11650" y="13876"/>
                    <a:pt x="11741" y="13848"/>
                    <a:pt x="11825" y="13848"/>
                  </a:cubicBezTo>
                  <a:cubicBezTo>
                    <a:pt x="11861" y="13844"/>
                    <a:pt x="11896" y="13842"/>
                    <a:pt x="11930" y="13842"/>
                  </a:cubicBezTo>
                  <a:cubicBezTo>
                    <a:pt x="12146" y="13842"/>
                    <a:pt x="12325" y="13912"/>
                    <a:pt x="12524" y="13966"/>
                  </a:cubicBezTo>
                  <a:cubicBezTo>
                    <a:pt x="12699" y="14022"/>
                    <a:pt x="12874" y="14043"/>
                    <a:pt x="13053" y="14043"/>
                  </a:cubicBezTo>
                  <a:cubicBezTo>
                    <a:pt x="13232" y="14043"/>
                    <a:pt x="13416" y="14022"/>
                    <a:pt x="13608" y="13994"/>
                  </a:cubicBezTo>
                  <a:cubicBezTo>
                    <a:pt x="13840" y="13958"/>
                    <a:pt x="14072" y="13925"/>
                    <a:pt x="14311" y="13925"/>
                  </a:cubicBezTo>
                  <a:cubicBezTo>
                    <a:pt x="14489" y="13925"/>
                    <a:pt x="14671" y="13944"/>
                    <a:pt x="14860" y="13994"/>
                  </a:cubicBezTo>
                  <a:cubicBezTo>
                    <a:pt x="15265" y="14106"/>
                    <a:pt x="15615" y="14316"/>
                    <a:pt x="16020" y="14372"/>
                  </a:cubicBezTo>
                  <a:cubicBezTo>
                    <a:pt x="16030" y="14375"/>
                    <a:pt x="16039" y="14376"/>
                    <a:pt x="16047" y="14376"/>
                  </a:cubicBezTo>
                  <a:cubicBezTo>
                    <a:pt x="16116" y="14376"/>
                    <a:pt x="16130" y="14278"/>
                    <a:pt x="16055" y="14253"/>
                  </a:cubicBezTo>
                  <a:cubicBezTo>
                    <a:pt x="15643" y="14106"/>
                    <a:pt x="15265" y="13876"/>
                    <a:pt x="14832" y="13757"/>
                  </a:cubicBezTo>
                  <a:cubicBezTo>
                    <a:pt x="14692" y="13726"/>
                    <a:pt x="14550" y="13714"/>
                    <a:pt x="14408" y="13714"/>
                  </a:cubicBezTo>
                  <a:cubicBezTo>
                    <a:pt x="14157" y="13714"/>
                    <a:pt x="13905" y="13752"/>
                    <a:pt x="13664" y="13792"/>
                  </a:cubicBezTo>
                  <a:cubicBezTo>
                    <a:pt x="13433" y="13820"/>
                    <a:pt x="13195" y="13848"/>
                    <a:pt x="12965" y="13848"/>
                  </a:cubicBezTo>
                  <a:cubicBezTo>
                    <a:pt x="12734" y="13820"/>
                    <a:pt x="12496" y="13729"/>
                    <a:pt x="12265" y="13673"/>
                  </a:cubicBezTo>
                  <a:cubicBezTo>
                    <a:pt x="12209" y="13673"/>
                    <a:pt x="12119" y="13645"/>
                    <a:pt x="12063" y="13645"/>
                  </a:cubicBezTo>
                  <a:cubicBezTo>
                    <a:pt x="12147" y="13617"/>
                    <a:pt x="12237" y="13582"/>
                    <a:pt x="12321" y="13526"/>
                  </a:cubicBezTo>
                  <a:cubicBezTo>
                    <a:pt x="12440" y="13407"/>
                    <a:pt x="12643" y="13204"/>
                    <a:pt x="12643" y="13002"/>
                  </a:cubicBezTo>
                  <a:cubicBezTo>
                    <a:pt x="12671" y="12827"/>
                    <a:pt x="12468" y="12743"/>
                    <a:pt x="12321" y="12680"/>
                  </a:cubicBezTo>
                  <a:cubicBezTo>
                    <a:pt x="12147" y="12624"/>
                    <a:pt x="11916" y="12505"/>
                    <a:pt x="11741" y="12505"/>
                  </a:cubicBezTo>
                  <a:cubicBezTo>
                    <a:pt x="11713" y="12477"/>
                    <a:pt x="11685" y="12449"/>
                    <a:pt x="11650" y="12393"/>
                  </a:cubicBezTo>
                  <a:cubicBezTo>
                    <a:pt x="11622" y="12358"/>
                    <a:pt x="11566" y="12302"/>
                    <a:pt x="11538" y="12246"/>
                  </a:cubicBezTo>
                  <a:cubicBezTo>
                    <a:pt x="11475" y="12218"/>
                    <a:pt x="11419" y="12155"/>
                    <a:pt x="11391" y="12127"/>
                  </a:cubicBezTo>
                  <a:cubicBezTo>
                    <a:pt x="11391" y="12044"/>
                    <a:pt x="11447" y="11925"/>
                    <a:pt x="11510" y="11897"/>
                  </a:cubicBezTo>
                  <a:cubicBezTo>
                    <a:pt x="11650" y="11722"/>
                    <a:pt x="11888" y="11722"/>
                    <a:pt x="12091" y="11722"/>
                  </a:cubicBezTo>
                  <a:cubicBezTo>
                    <a:pt x="12173" y="11715"/>
                    <a:pt x="12259" y="11712"/>
                    <a:pt x="12346" y="11712"/>
                  </a:cubicBezTo>
                  <a:cubicBezTo>
                    <a:pt x="12629" y="11712"/>
                    <a:pt x="12928" y="11748"/>
                    <a:pt x="13195" y="11834"/>
                  </a:cubicBezTo>
                  <a:cubicBezTo>
                    <a:pt x="13322" y="11864"/>
                    <a:pt x="13428" y="11930"/>
                    <a:pt x="13566" y="11930"/>
                  </a:cubicBezTo>
                  <a:cubicBezTo>
                    <a:pt x="13588" y="11930"/>
                    <a:pt x="13612" y="11929"/>
                    <a:pt x="13636" y="11925"/>
                  </a:cubicBezTo>
                  <a:cubicBezTo>
                    <a:pt x="13748" y="11925"/>
                    <a:pt x="13867" y="11834"/>
                    <a:pt x="13958" y="11778"/>
                  </a:cubicBezTo>
                  <a:cubicBezTo>
                    <a:pt x="14013" y="11750"/>
                    <a:pt x="14041" y="11722"/>
                    <a:pt x="14069" y="11694"/>
                  </a:cubicBezTo>
                  <a:cubicBezTo>
                    <a:pt x="14216" y="11778"/>
                    <a:pt x="14363" y="11834"/>
                    <a:pt x="14538" y="11869"/>
                  </a:cubicBezTo>
                  <a:cubicBezTo>
                    <a:pt x="14605" y="11869"/>
                    <a:pt x="14683" y="11873"/>
                    <a:pt x="14762" y="11873"/>
                  </a:cubicBezTo>
                  <a:cubicBezTo>
                    <a:pt x="14890" y="11873"/>
                    <a:pt x="15017" y="11862"/>
                    <a:pt x="15090" y="11806"/>
                  </a:cubicBezTo>
                  <a:cubicBezTo>
                    <a:pt x="15237" y="11694"/>
                    <a:pt x="15265" y="11372"/>
                    <a:pt x="15265" y="11198"/>
                  </a:cubicBezTo>
                  <a:cubicBezTo>
                    <a:pt x="15237" y="11051"/>
                    <a:pt x="15209" y="10848"/>
                    <a:pt x="15118" y="10729"/>
                  </a:cubicBezTo>
                  <a:cubicBezTo>
                    <a:pt x="15181" y="10645"/>
                    <a:pt x="15237" y="10554"/>
                    <a:pt x="15265" y="10470"/>
                  </a:cubicBezTo>
                  <a:cubicBezTo>
                    <a:pt x="15265" y="10407"/>
                    <a:pt x="15293" y="10379"/>
                    <a:pt x="15293" y="10323"/>
                  </a:cubicBezTo>
                  <a:cubicBezTo>
                    <a:pt x="15455" y="10359"/>
                    <a:pt x="15654" y="10402"/>
                    <a:pt x="15839" y="10402"/>
                  </a:cubicBezTo>
                  <a:cubicBezTo>
                    <a:pt x="16086" y="10402"/>
                    <a:pt x="16306" y="10326"/>
                    <a:pt x="16370" y="10058"/>
                  </a:cubicBezTo>
                  <a:cubicBezTo>
                    <a:pt x="16405" y="9855"/>
                    <a:pt x="16370" y="9596"/>
                    <a:pt x="16314" y="9386"/>
                  </a:cubicBezTo>
                  <a:cubicBezTo>
                    <a:pt x="16258" y="9184"/>
                    <a:pt x="16111" y="9009"/>
                    <a:pt x="15992" y="8806"/>
                  </a:cubicBezTo>
                  <a:lnTo>
                    <a:pt x="15964" y="8806"/>
                  </a:lnTo>
                  <a:cubicBezTo>
                    <a:pt x="15992" y="8722"/>
                    <a:pt x="16020" y="8659"/>
                    <a:pt x="16055" y="8603"/>
                  </a:cubicBezTo>
                  <a:cubicBezTo>
                    <a:pt x="16083" y="8607"/>
                    <a:pt x="16110" y="8609"/>
                    <a:pt x="16138" y="8609"/>
                  </a:cubicBezTo>
                  <a:cubicBezTo>
                    <a:pt x="16312" y="8609"/>
                    <a:pt x="16481" y="8539"/>
                    <a:pt x="16608" y="8484"/>
                  </a:cubicBezTo>
                  <a:cubicBezTo>
                    <a:pt x="16692" y="8457"/>
                    <a:pt x="16782" y="8429"/>
                    <a:pt x="16810" y="8373"/>
                  </a:cubicBezTo>
                  <a:cubicBezTo>
                    <a:pt x="16912" y="8406"/>
                    <a:pt x="17019" y="8417"/>
                    <a:pt x="17127" y="8417"/>
                  </a:cubicBezTo>
                  <a:cubicBezTo>
                    <a:pt x="17295" y="8417"/>
                    <a:pt x="17467" y="8390"/>
                    <a:pt x="17629" y="8373"/>
                  </a:cubicBezTo>
                  <a:cubicBezTo>
                    <a:pt x="17943" y="8338"/>
                    <a:pt x="18265" y="8282"/>
                    <a:pt x="18586" y="8198"/>
                  </a:cubicBezTo>
                  <a:cubicBezTo>
                    <a:pt x="18870" y="8118"/>
                    <a:pt x="19176" y="7950"/>
                    <a:pt x="19484" y="7950"/>
                  </a:cubicBezTo>
                  <a:close/>
                  <a:moveTo>
                    <a:pt x="12762" y="1786"/>
                  </a:moveTo>
                  <a:cubicBezTo>
                    <a:pt x="12790" y="1786"/>
                    <a:pt x="12818" y="1814"/>
                    <a:pt x="12818" y="1842"/>
                  </a:cubicBezTo>
                  <a:cubicBezTo>
                    <a:pt x="12846" y="1905"/>
                    <a:pt x="12818" y="1961"/>
                    <a:pt x="12874" y="2017"/>
                  </a:cubicBezTo>
                  <a:cubicBezTo>
                    <a:pt x="12937" y="2079"/>
                    <a:pt x="12965" y="2135"/>
                    <a:pt x="13021" y="2163"/>
                  </a:cubicBezTo>
                  <a:cubicBezTo>
                    <a:pt x="13126" y="2216"/>
                    <a:pt x="13246" y="2240"/>
                    <a:pt x="13368" y="2240"/>
                  </a:cubicBezTo>
                  <a:cubicBezTo>
                    <a:pt x="13521" y="2240"/>
                    <a:pt x="13678" y="2202"/>
                    <a:pt x="13811" y="2135"/>
                  </a:cubicBezTo>
                  <a:lnTo>
                    <a:pt x="13811" y="2135"/>
                  </a:lnTo>
                  <a:cubicBezTo>
                    <a:pt x="13783" y="2338"/>
                    <a:pt x="13839" y="2541"/>
                    <a:pt x="14041" y="2660"/>
                  </a:cubicBezTo>
                  <a:cubicBezTo>
                    <a:pt x="13986" y="2688"/>
                    <a:pt x="13958" y="2716"/>
                    <a:pt x="13923" y="2716"/>
                  </a:cubicBezTo>
                  <a:cubicBezTo>
                    <a:pt x="13692" y="2891"/>
                    <a:pt x="13545" y="3184"/>
                    <a:pt x="13573" y="3478"/>
                  </a:cubicBezTo>
                  <a:cubicBezTo>
                    <a:pt x="13553" y="3471"/>
                    <a:pt x="13532" y="3468"/>
                    <a:pt x="13510" y="3468"/>
                  </a:cubicBezTo>
                  <a:cubicBezTo>
                    <a:pt x="13341" y="3468"/>
                    <a:pt x="13129" y="3665"/>
                    <a:pt x="13049" y="3765"/>
                  </a:cubicBezTo>
                  <a:cubicBezTo>
                    <a:pt x="12965" y="3884"/>
                    <a:pt x="12909" y="4058"/>
                    <a:pt x="12909" y="4233"/>
                  </a:cubicBezTo>
                  <a:cubicBezTo>
                    <a:pt x="12734" y="4233"/>
                    <a:pt x="12587" y="4492"/>
                    <a:pt x="12496" y="4639"/>
                  </a:cubicBezTo>
                  <a:cubicBezTo>
                    <a:pt x="12468" y="4702"/>
                    <a:pt x="12468" y="4786"/>
                    <a:pt x="12440" y="4876"/>
                  </a:cubicBezTo>
                  <a:cubicBezTo>
                    <a:pt x="12237" y="4960"/>
                    <a:pt x="12035" y="5079"/>
                    <a:pt x="11944" y="5310"/>
                  </a:cubicBezTo>
                  <a:cubicBezTo>
                    <a:pt x="11916" y="5366"/>
                    <a:pt x="11888" y="5429"/>
                    <a:pt x="11888" y="5485"/>
                  </a:cubicBezTo>
                  <a:cubicBezTo>
                    <a:pt x="11866" y="5480"/>
                    <a:pt x="11844" y="5477"/>
                    <a:pt x="11822" y="5477"/>
                  </a:cubicBezTo>
                  <a:cubicBezTo>
                    <a:pt x="11614" y="5477"/>
                    <a:pt x="11445" y="5712"/>
                    <a:pt x="11419" y="5953"/>
                  </a:cubicBezTo>
                  <a:cubicBezTo>
                    <a:pt x="11389" y="5930"/>
                    <a:pt x="11359" y="5921"/>
                    <a:pt x="11330" y="5921"/>
                  </a:cubicBezTo>
                  <a:cubicBezTo>
                    <a:pt x="11245" y="5921"/>
                    <a:pt x="11165" y="6003"/>
                    <a:pt x="11098" y="6065"/>
                  </a:cubicBezTo>
                  <a:cubicBezTo>
                    <a:pt x="11070" y="6156"/>
                    <a:pt x="11014" y="6212"/>
                    <a:pt x="11014" y="6303"/>
                  </a:cubicBezTo>
                  <a:cubicBezTo>
                    <a:pt x="10968" y="6289"/>
                    <a:pt x="10932" y="6282"/>
                    <a:pt x="10895" y="6282"/>
                  </a:cubicBezTo>
                  <a:cubicBezTo>
                    <a:pt x="10858" y="6282"/>
                    <a:pt x="10821" y="6289"/>
                    <a:pt x="10776" y="6303"/>
                  </a:cubicBezTo>
                  <a:cubicBezTo>
                    <a:pt x="10664" y="6359"/>
                    <a:pt x="10601" y="6478"/>
                    <a:pt x="10573" y="6562"/>
                  </a:cubicBezTo>
                  <a:cubicBezTo>
                    <a:pt x="10551" y="6553"/>
                    <a:pt x="10528" y="6549"/>
                    <a:pt x="10505" y="6549"/>
                  </a:cubicBezTo>
                  <a:cubicBezTo>
                    <a:pt x="10376" y="6549"/>
                    <a:pt x="10239" y="6669"/>
                    <a:pt x="10168" y="6764"/>
                  </a:cubicBezTo>
                  <a:cubicBezTo>
                    <a:pt x="10140" y="6799"/>
                    <a:pt x="10112" y="6855"/>
                    <a:pt x="10112" y="6883"/>
                  </a:cubicBezTo>
                  <a:cubicBezTo>
                    <a:pt x="10094" y="6878"/>
                    <a:pt x="10076" y="6876"/>
                    <a:pt x="10058" y="6876"/>
                  </a:cubicBezTo>
                  <a:cubicBezTo>
                    <a:pt x="9873" y="6876"/>
                    <a:pt x="9733" y="7129"/>
                    <a:pt x="9790" y="7289"/>
                  </a:cubicBezTo>
                  <a:cubicBezTo>
                    <a:pt x="9804" y="7306"/>
                    <a:pt x="9825" y="7315"/>
                    <a:pt x="9843" y="7315"/>
                  </a:cubicBezTo>
                  <a:cubicBezTo>
                    <a:pt x="9860" y="7315"/>
                    <a:pt x="9874" y="7306"/>
                    <a:pt x="9874" y="7289"/>
                  </a:cubicBezTo>
                  <a:cubicBezTo>
                    <a:pt x="9902" y="7205"/>
                    <a:pt x="9937" y="7149"/>
                    <a:pt x="9965" y="7086"/>
                  </a:cubicBezTo>
                  <a:cubicBezTo>
                    <a:pt x="9993" y="7030"/>
                    <a:pt x="10049" y="7002"/>
                    <a:pt x="10077" y="6974"/>
                  </a:cubicBezTo>
                  <a:cubicBezTo>
                    <a:pt x="10077" y="6974"/>
                    <a:pt x="10112" y="7002"/>
                    <a:pt x="10112" y="7030"/>
                  </a:cubicBezTo>
                  <a:cubicBezTo>
                    <a:pt x="10140" y="7114"/>
                    <a:pt x="10224" y="7149"/>
                    <a:pt x="10315" y="7177"/>
                  </a:cubicBezTo>
                  <a:cubicBezTo>
                    <a:pt x="10325" y="7182"/>
                    <a:pt x="10334" y="7184"/>
                    <a:pt x="10342" y="7184"/>
                  </a:cubicBezTo>
                  <a:cubicBezTo>
                    <a:pt x="10379" y="7184"/>
                    <a:pt x="10393" y="7137"/>
                    <a:pt x="10370" y="7086"/>
                  </a:cubicBezTo>
                  <a:cubicBezTo>
                    <a:pt x="10342" y="7058"/>
                    <a:pt x="10287" y="7058"/>
                    <a:pt x="10252" y="7030"/>
                  </a:cubicBezTo>
                  <a:cubicBezTo>
                    <a:pt x="10196" y="6974"/>
                    <a:pt x="10252" y="6883"/>
                    <a:pt x="10287" y="6827"/>
                  </a:cubicBezTo>
                  <a:cubicBezTo>
                    <a:pt x="10338" y="6770"/>
                    <a:pt x="10441" y="6649"/>
                    <a:pt x="10522" y="6649"/>
                  </a:cubicBezTo>
                  <a:cubicBezTo>
                    <a:pt x="10530" y="6649"/>
                    <a:pt x="10538" y="6650"/>
                    <a:pt x="10545" y="6652"/>
                  </a:cubicBezTo>
                  <a:cubicBezTo>
                    <a:pt x="10545" y="6736"/>
                    <a:pt x="10545" y="6855"/>
                    <a:pt x="10601" y="6911"/>
                  </a:cubicBezTo>
                  <a:cubicBezTo>
                    <a:pt x="10647" y="6971"/>
                    <a:pt x="10699" y="6993"/>
                    <a:pt x="10754" y="6993"/>
                  </a:cubicBezTo>
                  <a:cubicBezTo>
                    <a:pt x="10809" y="6993"/>
                    <a:pt x="10867" y="6971"/>
                    <a:pt x="10923" y="6939"/>
                  </a:cubicBezTo>
                  <a:cubicBezTo>
                    <a:pt x="10986" y="6911"/>
                    <a:pt x="10951" y="6855"/>
                    <a:pt x="10895" y="6855"/>
                  </a:cubicBezTo>
                  <a:cubicBezTo>
                    <a:pt x="10868" y="6855"/>
                    <a:pt x="10840" y="6858"/>
                    <a:pt x="10814" y="6858"/>
                  </a:cubicBezTo>
                  <a:cubicBezTo>
                    <a:pt x="10759" y="6858"/>
                    <a:pt x="10711" y="6845"/>
                    <a:pt x="10692" y="6764"/>
                  </a:cubicBezTo>
                  <a:cubicBezTo>
                    <a:pt x="10664" y="6708"/>
                    <a:pt x="10692" y="6652"/>
                    <a:pt x="10720" y="6562"/>
                  </a:cubicBezTo>
                  <a:cubicBezTo>
                    <a:pt x="10748" y="6506"/>
                    <a:pt x="10776" y="6450"/>
                    <a:pt x="10867" y="6415"/>
                  </a:cubicBezTo>
                  <a:cubicBezTo>
                    <a:pt x="10895" y="6387"/>
                    <a:pt x="10951" y="6387"/>
                    <a:pt x="11014" y="6387"/>
                  </a:cubicBezTo>
                  <a:cubicBezTo>
                    <a:pt x="11014" y="6450"/>
                    <a:pt x="11014" y="6478"/>
                    <a:pt x="11042" y="6534"/>
                  </a:cubicBezTo>
                  <a:cubicBezTo>
                    <a:pt x="11087" y="6653"/>
                    <a:pt x="11211" y="6754"/>
                    <a:pt x="11334" y="6754"/>
                  </a:cubicBezTo>
                  <a:cubicBezTo>
                    <a:pt x="11363" y="6754"/>
                    <a:pt x="11392" y="6748"/>
                    <a:pt x="11419" y="6736"/>
                  </a:cubicBezTo>
                  <a:cubicBezTo>
                    <a:pt x="11510" y="6708"/>
                    <a:pt x="11594" y="6625"/>
                    <a:pt x="11650" y="6562"/>
                  </a:cubicBezTo>
                  <a:cubicBezTo>
                    <a:pt x="11713" y="6534"/>
                    <a:pt x="11741" y="6450"/>
                    <a:pt x="11741" y="6359"/>
                  </a:cubicBezTo>
                  <a:lnTo>
                    <a:pt x="11888" y="6359"/>
                  </a:lnTo>
                  <a:cubicBezTo>
                    <a:pt x="12147" y="6331"/>
                    <a:pt x="12293" y="6212"/>
                    <a:pt x="12384" y="5981"/>
                  </a:cubicBezTo>
                  <a:lnTo>
                    <a:pt x="12384" y="5953"/>
                  </a:lnTo>
                  <a:cubicBezTo>
                    <a:pt x="12468" y="5953"/>
                    <a:pt x="12559" y="5953"/>
                    <a:pt x="12615" y="5925"/>
                  </a:cubicBezTo>
                  <a:cubicBezTo>
                    <a:pt x="12874" y="5834"/>
                    <a:pt x="12937" y="5660"/>
                    <a:pt x="13083" y="5457"/>
                  </a:cubicBezTo>
                  <a:lnTo>
                    <a:pt x="13111" y="5429"/>
                  </a:lnTo>
                  <a:cubicBezTo>
                    <a:pt x="13195" y="5401"/>
                    <a:pt x="13314" y="5366"/>
                    <a:pt x="13398" y="5338"/>
                  </a:cubicBezTo>
                  <a:cubicBezTo>
                    <a:pt x="13636" y="5191"/>
                    <a:pt x="13748" y="5016"/>
                    <a:pt x="13783" y="4730"/>
                  </a:cubicBezTo>
                  <a:cubicBezTo>
                    <a:pt x="13839" y="4730"/>
                    <a:pt x="13867" y="4702"/>
                    <a:pt x="13923" y="4702"/>
                  </a:cubicBezTo>
                  <a:cubicBezTo>
                    <a:pt x="14188" y="4611"/>
                    <a:pt x="14391" y="4289"/>
                    <a:pt x="14391" y="4002"/>
                  </a:cubicBezTo>
                  <a:cubicBezTo>
                    <a:pt x="14657" y="3967"/>
                    <a:pt x="14832" y="3793"/>
                    <a:pt x="14943" y="3562"/>
                  </a:cubicBezTo>
                  <a:cubicBezTo>
                    <a:pt x="15034" y="3681"/>
                    <a:pt x="15118" y="3709"/>
                    <a:pt x="15209" y="3737"/>
                  </a:cubicBezTo>
                  <a:cubicBezTo>
                    <a:pt x="15181" y="3765"/>
                    <a:pt x="15146" y="3828"/>
                    <a:pt x="15118" y="3884"/>
                  </a:cubicBezTo>
                  <a:cubicBezTo>
                    <a:pt x="15034" y="4086"/>
                    <a:pt x="15034" y="4261"/>
                    <a:pt x="15146" y="4436"/>
                  </a:cubicBezTo>
                  <a:cubicBezTo>
                    <a:pt x="15237" y="4611"/>
                    <a:pt x="15384" y="4730"/>
                    <a:pt x="15559" y="4786"/>
                  </a:cubicBezTo>
                  <a:cubicBezTo>
                    <a:pt x="15468" y="4841"/>
                    <a:pt x="15384" y="4932"/>
                    <a:pt x="15321" y="5016"/>
                  </a:cubicBezTo>
                  <a:cubicBezTo>
                    <a:pt x="15265" y="5163"/>
                    <a:pt x="15209" y="5401"/>
                    <a:pt x="15265" y="5541"/>
                  </a:cubicBezTo>
                  <a:cubicBezTo>
                    <a:pt x="15356" y="5716"/>
                    <a:pt x="15496" y="5862"/>
                    <a:pt x="15706" y="5953"/>
                  </a:cubicBezTo>
                  <a:cubicBezTo>
                    <a:pt x="15384" y="6100"/>
                    <a:pt x="15209" y="6590"/>
                    <a:pt x="15293" y="6883"/>
                  </a:cubicBezTo>
                  <a:cubicBezTo>
                    <a:pt x="15321" y="7086"/>
                    <a:pt x="15496" y="7205"/>
                    <a:pt x="15706" y="7289"/>
                  </a:cubicBezTo>
                  <a:cubicBezTo>
                    <a:pt x="15496" y="7352"/>
                    <a:pt x="15321" y="7499"/>
                    <a:pt x="15237" y="7673"/>
                  </a:cubicBezTo>
                  <a:cubicBezTo>
                    <a:pt x="15181" y="7757"/>
                    <a:pt x="15146" y="7876"/>
                    <a:pt x="15118" y="7960"/>
                  </a:cubicBezTo>
                  <a:cubicBezTo>
                    <a:pt x="15118" y="8051"/>
                    <a:pt x="15118" y="8089"/>
                    <a:pt x="15052" y="8089"/>
                  </a:cubicBezTo>
                  <a:cubicBezTo>
                    <a:pt x="15032" y="8089"/>
                    <a:pt x="15006" y="8085"/>
                    <a:pt x="14971" y="8079"/>
                  </a:cubicBezTo>
                  <a:cubicBezTo>
                    <a:pt x="14888" y="8079"/>
                    <a:pt x="14860" y="8079"/>
                    <a:pt x="14769" y="8107"/>
                  </a:cubicBezTo>
                  <a:cubicBezTo>
                    <a:pt x="14713" y="8107"/>
                    <a:pt x="14657" y="8135"/>
                    <a:pt x="14594" y="8163"/>
                  </a:cubicBezTo>
                  <a:cubicBezTo>
                    <a:pt x="14566" y="8198"/>
                    <a:pt x="14538" y="8254"/>
                    <a:pt x="14510" y="8254"/>
                  </a:cubicBezTo>
                  <a:cubicBezTo>
                    <a:pt x="14497" y="8258"/>
                    <a:pt x="14485" y="8259"/>
                    <a:pt x="14472" y="8259"/>
                  </a:cubicBezTo>
                  <a:cubicBezTo>
                    <a:pt x="14396" y="8259"/>
                    <a:pt x="14323" y="8193"/>
                    <a:pt x="14244" y="8163"/>
                  </a:cubicBezTo>
                  <a:cubicBezTo>
                    <a:pt x="14185" y="8143"/>
                    <a:pt x="14108" y="8123"/>
                    <a:pt x="14026" y="8123"/>
                  </a:cubicBezTo>
                  <a:cubicBezTo>
                    <a:pt x="13992" y="8123"/>
                    <a:pt x="13957" y="8127"/>
                    <a:pt x="13923" y="8135"/>
                  </a:cubicBezTo>
                  <a:cubicBezTo>
                    <a:pt x="13811" y="8163"/>
                    <a:pt x="13720" y="8226"/>
                    <a:pt x="13636" y="8338"/>
                  </a:cubicBezTo>
                  <a:cubicBezTo>
                    <a:pt x="13587" y="8242"/>
                    <a:pt x="13502" y="8202"/>
                    <a:pt x="13410" y="8202"/>
                  </a:cubicBezTo>
                  <a:cubicBezTo>
                    <a:pt x="13280" y="8202"/>
                    <a:pt x="13134" y="8282"/>
                    <a:pt x="13049" y="8401"/>
                  </a:cubicBezTo>
                  <a:cubicBezTo>
                    <a:pt x="13027" y="8309"/>
                    <a:pt x="12886" y="8272"/>
                    <a:pt x="12781" y="8272"/>
                  </a:cubicBezTo>
                  <a:cubicBezTo>
                    <a:pt x="12749" y="8272"/>
                    <a:pt x="12720" y="8275"/>
                    <a:pt x="12699" y="8282"/>
                  </a:cubicBezTo>
                  <a:cubicBezTo>
                    <a:pt x="12643" y="8310"/>
                    <a:pt x="12587" y="8373"/>
                    <a:pt x="12524" y="8429"/>
                  </a:cubicBezTo>
                  <a:cubicBezTo>
                    <a:pt x="12482" y="8360"/>
                    <a:pt x="12372" y="8327"/>
                    <a:pt x="12270" y="8327"/>
                  </a:cubicBezTo>
                  <a:cubicBezTo>
                    <a:pt x="12236" y="8327"/>
                    <a:pt x="12204" y="8331"/>
                    <a:pt x="12174" y="8338"/>
                  </a:cubicBezTo>
                  <a:cubicBezTo>
                    <a:pt x="12147" y="8373"/>
                    <a:pt x="12091" y="8401"/>
                    <a:pt x="12063" y="8429"/>
                  </a:cubicBezTo>
                  <a:cubicBezTo>
                    <a:pt x="12035" y="8401"/>
                    <a:pt x="11944" y="8373"/>
                    <a:pt x="11916" y="8373"/>
                  </a:cubicBezTo>
                  <a:cubicBezTo>
                    <a:pt x="11797" y="8373"/>
                    <a:pt x="11594" y="8457"/>
                    <a:pt x="11566" y="8575"/>
                  </a:cubicBezTo>
                  <a:cubicBezTo>
                    <a:pt x="11544" y="8598"/>
                    <a:pt x="11576" y="8639"/>
                    <a:pt x="11604" y="8639"/>
                  </a:cubicBezTo>
                  <a:cubicBezTo>
                    <a:pt x="11610" y="8639"/>
                    <a:pt x="11617" y="8637"/>
                    <a:pt x="11622" y="8631"/>
                  </a:cubicBezTo>
                  <a:cubicBezTo>
                    <a:pt x="11741" y="8603"/>
                    <a:pt x="11860" y="8484"/>
                    <a:pt x="12000" y="8484"/>
                  </a:cubicBezTo>
                  <a:cubicBezTo>
                    <a:pt x="11972" y="8547"/>
                    <a:pt x="11944" y="8603"/>
                    <a:pt x="11916" y="8659"/>
                  </a:cubicBezTo>
                  <a:cubicBezTo>
                    <a:pt x="11916" y="8679"/>
                    <a:pt x="11942" y="8714"/>
                    <a:pt x="11968" y="8714"/>
                  </a:cubicBezTo>
                  <a:cubicBezTo>
                    <a:pt x="11979" y="8714"/>
                    <a:pt x="11991" y="8707"/>
                    <a:pt x="12000" y="8687"/>
                  </a:cubicBezTo>
                  <a:cubicBezTo>
                    <a:pt x="12091" y="8631"/>
                    <a:pt x="12119" y="8512"/>
                    <a:pt x="12237" y="8457"/>
                  </a:cubicBezTo>
                  <a:cubicBezTo>
                    <a:pt x="12265" y="8457"/>
                    <a:pt x="12309" y="8450"/>
                    <a:pt x="12349" y="8450"/>
                  </a:cubicBezTo>
                  <a:cubicBezTo>
                    <a:pt x="12390" y="8450"/>
                    <a:pt x="12426" y="8457"/>
                    <a:pt x="12440" y="8484"/>
                  </a:cubicBezTo>
                  <a:cubicBezTo>
                    <a:pt x="12496" y="8547"/>
                    <a:pt x="12412" y="8687"/>
                    <a:pt x="12440" y="8778"/>
                  </a:cubicBezTo>
                  <a:cubicBezTo>
                    <a:pt x="12440" y="8820"/>
                    <a:pt x="12470" y="8841"/>
                    <a:pt x="12500" y="8841"/>
                  </a:cubicBezTo>
                  <a:cubicBezTo>
                    <a:pt x="12529" y="8841"/>
                    <a:pt x="12559" y="8820"/>
                    <a:pt x="12559" y="8778"/>
                  </a:cubicBezTo>
                  <a:cubicBezTo>
                    <a:pt x="12559" y="8659"/>
                    <a:pt x="12615" y="8457"/>
                    <a:pt x="12762" y="8401"/>
                  </a:cubicBezTo>
                  <a:cubicBezTo>
                    <a:pt x="12782" y="8394"/>
                    <a:pt x="12807" y="8390"/>
                    <a:pt x="12833" y="8390"/>
                  </a:cubicBezTo>
                  <a:cubicBezTo>
                    <a:pt x="12917" y="8390"/>
                    <a:pt x="13014" y="8427"/>
                    <a:pt x="12993" y="8512"/>
                  </a:cubicBezTo>
                  <a:cubicBezTo>
                    <a:pt x="12965" y="8603"/>
                    <a:pt x="12937" y="8659"/>
                    <a:pt x="12965" y="8750"/>
                  </a:cubicBezTo>
                  <a:cubicBezTo>
                    <a:pt x="12993" y="8834"/>
                    <a:pt x="13049" y="8925"/>
                    <a:pt x="13139" y="8981"/>
                  </a:cubicBezTo>
                  <a:cubicBezTo>
                    <a:pt x="13223" y="9037"/>
                    <a:pt x="13342" y="9072"/>
                    <a:pt x="13461" y="9072"/>
                  </a:cubicBezTo>
                  <a:cubicBezTo>
                    <a:pt x="13489" y="9037"/>
                    <a:pt x="13573" y="9009"/>
                    <a:pt x="13636" y="9009"/>
                  </a:cubicBezTo>
                  <a:cubicBezTo>
                    <a:pt x="13692" y="9037"/>
                    <a:pt x="13748" y="9128"/>
                    <a:pt x="13811" y="9156"/>
                  </a:cubicBezTo>
                  <a:cubicBezTo>
                    <a:pt x="13884" y="9201"/>
                    <a:pt x="13986" y="9224"/>
                    <a:pt x="14083" y="9224"/>
                  </a:cubicBezTo>
                  <a:cubicBezTo>
                    <a:pt x="14181" y="9224"/>
                    <a:pt x="14276" y="9201"/>
                    <a:pt x="14335" y="9156"/>
                  </a:cubicBezTo>
                  <a:lnTo>
                    <a:pt x="14363" y="9156"/>
                  </a:lnTo>
                  <a:cubicBezTo>
                    <a:pt x="14415" y="9292"/>
                    <a:pt x="14545" y="9452"/>
                    <a:pt x="14703" y="9452"/>
                  </a:cubicBezTo>
                  <a:cubicBezTo>
                    <a:pt x="14716" y="9452"/>
                    <a:pt x="14728" y="9451"/>
                    <a:pt x="14741" y="9449"/>
                  </a:cubicBezTo>
                  <a:lnTo>
                    <a:pt x="14741" y="9449"/>
                  </a:lnTo>
                  <a:cubicBezTo>
                    <a:pt x="14713" y="9624"/>
                    <a:pt x="14741" y="9771"/>
                    <a:pt x="14832" y="9911"/>
                  </a:cubicBezTo>
                  <a:cubicBezTo>
                    <a:pt x="14657" y="9911"/>
                    <a:pt x="14482" y="10121"/>
                    <a:pt x="14419" y="10261"/>
                  </a:cubicBezTo>
                  <a:cubicBezTo>
                    <a:pt x="14335" y="10379"/>
                    <a:pt x="14272" y="10582"/>
                    <a:pt x="14272" y="10757"/>
                  </a:cubicBezTo>
                  <a:cubicBezTo>
                    <a:pt x="14253" y="10752"/>
                    <a:pt x="14232" y="10749"/>
                    <a:pt x="14209" y="10749"/>
                  </a:cubicBezTo>
                  <a:cubicBezTo>
                    <a:pt x="13999" y="10749"/>
                    <a:pt x="13680" y="10968"/>
                    <a:pt x="13573" y="11051"/>
                  </a:cubicBezTo>
                  <a:cubicBezTo>
                    <a:pt x="13529" y="11098"/>
                    <a:pt x="13488" y="11112"/>
                    <a:pt x="13445" y="11112"/>
                  </a:cubicBezTo>
                  <a:cubicBezTo>
                    <a:pt x="13380" y="11112"/>
                    <a:pt x="13312" y="11079"/>
                    <a:pt x="13223" y="11079"/>
                  </a:cubicBezTo>
                  <a:cubicBezTo>
                    <a:pt x="13139" y="11079"/>
                    <a:pt x="13021" y="11107"/>
                    <a:pt x="12937" y="11135"/>
                  </a:cubicBezTo>
                  <a:cubicBezTo>
                    <a:pt x="12846" y="11198"/>
                    <a:pt x="12643" y="11309"/>
                    <a:pt x="12643" y="11456"/>
                  </a:cubicBezTo>
                  <a:cubicBezTo>
                    <a:pt x="12498" y="11440"/>
                    <a:pt x="12337" y="11426"/>
                    <a:pt x="12177" y="11426"/>
                  </a:cubicBezTo>
                  <a:cubicBezTo>
                    <a:pt x="11789" y="11426"/>
                    <a:pt x="11400" y="11507"/>
                    <a:pt x="11217" y="11834"/>
                  </a:cubicBezTo>
                  <a:cubicBezTo>
                    <a:pt x="11300" y="11484"/>
                    <a:pt x="11713" y="11198"/>
                    <a:pt x="12035" y="11079"/>
                  </a:cubicBezTo>
                  <a:cubicBezTo>
                    <a:pt x="12063" y="11051"/>
                    <a:pt x="12063" y="11023"/>
                    <a:pt x="12000" y="11023"/>
                  </a:cubicBezTo>
                  <a:cubicBezTo>
                    <a:pt x="11741" y="11023"/>
                    <a:pt x="11419" y="11225"/>
                    <a:pt x="11272" y="11428"/>
                  </a:cubicBezTo>
                  <a:cubicBezTo>
                    <a:pt x="11189" y="11547"/>
                    <a:pt x="11161" y="11659"/>
                    <a:pt x="11126" y="11806"/>
                  </a:cubicBezTo>
                  <a:cubicBezTo>
                    <a:pt x="11098" y="11925"/>
                    <a:pt x="11126" y="11981"/>
                    <a:pt x="11189" y="12072"/>
                  </a:cubicBezTo>
                  <a:cubicBezTo>
                    <a:pt x="11217" y="12274"/>
                    <a:pt x="11447" y="12393"/>
                    <a:pt x="11566" y="12568"/>
                  </a:cubicBezTo>
                  <a:cubicBezTo>
                    <a:pt x="11650" y="12680"/>
                    <a:pt x="11769" y="13002"/>
                    <a:pt x="11769" y="13148"/>
                  </a:cubicBezTo>
                  <a:cubicBezTo>
                    <a:pt x="11769" y="13232"/>
                    <a:pt x="11769" y="13351"/>
                    <a:pt x="11713" y="13442"/>
                  </a:cubicBezTo>
                  <a:cubicBezTo>
                    <a:pt x="11622" y="13554"/>
                    <a:pt x="11510" y="13617"/>
                    <a:pt x="11419" y="13729"/>
                  </a:cubicBezTo>
                  <a:cubicBezTo>
                    <a:pt x="11335" y="13820"/>
                    <a:pt x="11272" y="13932"/>
                    <a:pt x="11245" y="14050"/>
                  </a:cubicBezTo>
                  <a:cubicBezTo>
                    <a:pt x="11098" y="14428"/>
                    <a:pt x="10811" y="14519"/>
                    <a:pt x="10461" y="14603"/>
                  </a:cubicBezTo>
                  <a:cubicBezTo>
                    <a:pt x="10168" y="14666"/>
                    <a:pt x="9937" y="14750"/>
                    <a:pt x="9727" y="14980"/>
                  </a:cubicBezTo>
                  <a:cubicBezTo>
                    <a:pt x="9615" y="15099"/>
                    <a:pt x="9496" y="15246"/>
                    <a:pt x="9378" y="15330"/>
                  </a:cubicBezTo>
                  <a:cubicBezTo>
                    <a:pt x="9238" y="15449"/>
                    <a:pt x="9028" y="15505"/>
                    <a:pt x="8853" y="15596"/>
                  </a:cubicBezTo>
                  <a:cubicBezTo>
                    <a:pt x="8217" y="15798"/>
                    <a:pt x="7664" y="16120"/>
                    <a:pt x="7224" y="16673"/>
                  </a:cubicBezTo>
                  <a:cubicBezTo>
                    <a:pt x="7021" y="16938"/>
                    <a:pt x="6790" y="17141"/>
                    <a:pt x="6497" y="17316"/>
                  </a:cubicBezTo>
                  <a:cubicBezTo>
                    <a:pt x="6350" y="17428"/>
                    <a:pt x="6175" y="17463"/>
                    <a:pt x="6028" y="17575"/>
                  </a:cubicBezTo>
                  <a:cubicBezTo>
                    <a:pt x="5978" y="17600"/>
                    <a:pt x="5899" y="17699"/>
                    <a:pt x="5822" y="17759"/>
                  </a:cubicBezTo>
                  <a:lnTo>
                    <a:pt x="5822" y="17759"/>
                  </a:lnTo>
                  <a:cubicBezTo>
                    <a:pt x="5825" y="17749"/>
                    <a:pt x="5825" y="17735"/>
                    <a:pt x="5825" y="17721"/>
                  </a:cubicBezTo>
                  <a:cubicBezTo>
                    <a:pt x="6000" y="17344"/>
                    <a:pt x="6000" y="16875"/>
                    <a:pt x="5916" y="16498"/>
                  </a:cubicBezTo>
                  <a:cubicBezTo>
                    <a:pt x="5899" y="16470"/>
                    <a:pt x="5869" y="16456"/>
                    <a:pt x="5844" y="16456"/>
                  </a:cubicBezTo>
                  <a:cubicBezTo>
                    <a:pt x="5818" y="16456"/>
                    <a:pt x="5797" y="16470"/>
                    <a:pt x="5797" y="16498"/>
                  </a:cubicBezTo>
                  <a:cubicBezTo>
                    <a:pt x="5853" y="17050"/>
                    <a:pt x="5797" y="17575"/>
                    <a:pt x="5504" y="18015"/>
                  </a:cubicBezTo>
                  <a:cubicBezTo>
                    <a:pt x="5532" y="17896"/>
                    <a:pt x="5567" y="17777"/>
                    <a:pt x="5567" y="17693"/>
                  </a:cubicBezTo>
                  <a:cubicBezTo>
                    <a:pt x="5567" y="17316"/>
                    <a:pt x="5392" y="16791"/>
                    <a:pt x="5007" y="16645"/>
                  </a:cubicBezTo>
                  <a:cubicBezTo>
                    <a:pt x="5154" y="16498"/>
                    <a:pt x="5301" y="16379"/>
                    <a:pt x="5301" y="16204"/>
                  </a:cubicBezTo>
                  <a:cubicBezTo>
                    <a:pt x="5329" y="15973"/>
                    <a:pt x="4951" y="15917"/>
                    <a:pt x="4777" y="15889"/>
                  </a:cubicBezTo>
                  <a:cubicBezTo>
                    <a:pt x="4660" y="15889"/>
                    <a:pt x="4519" y="15939"/>
                    <a:pt x="4386" y="15939"/>
                  </a:cubicBezTo>
                  <a:cubicBezTo>
                    <a:pt x="4319" y="15939"/>
                    <a:pt x="4254" y="15927"/>
                    <a:pt x="4196" y="15889"/>
                  </a:cubicBezTo>
                  <a:cubicBezTo>
                    <a:pt x="4077" y="15798"/>
                    <a:pt x="4021" y="15771"/>
                    <a:pt x="3875" y="15743"/>
                  </a:cubicBezTo>
                  <a:cubicBezTo>
                    <a:pt x="3828" y="15743"/>
                    <a:pt x="3784" y="15743"/>
                    <a:pt x="3742" y="15743"/>
                  </a:cubicBezTo>
                  <a:cubicBezTo>
                    <a:pt x="3542" y="15743"/>
                    <a:pt x="3391" y="15724"/>
                    <a:pt x="3322" y="15505"/>
                  </a:cubicBezTo>
                  <a:cubicBezTo>
                    <a:pt x="3259" y="15330"/>
                    <a:pt x="3259" y="15127"/>
                    <a:pt x="3203" y="14952"/>
                  </a:cubicBezTo>
                  <a:cubicBezTo>
                    <a:pt x="3147" y="14666"/>
                    <a:pt x="3028" y="14316"/>
                    <a:pt x="2854" y="14078"/>
                  </a:cubicBezTo>
                  <a:cubicBezTo>
                    <a:pt x="2770" y="13966"/>
                    <a:pt x="2651" y="13820"/>
                    <a:pt x="2532" y="13729"/>
                  </a:cubicBezTo>
                  <a:cubicBezTo>
                    <a:pt x="2476" y="13701"/>
                    <a:pt x="2385" y="13673"/>
                    <a:pt x="2329" y="13617"/>
                  </a:cubicBezTo>
                  <a:cubicBezTo>
                    <a:pt x="2210" y="13498"/>
                    <a:pt x="2301" y="13407"/>
                    <a:pt x="2385" y="13295"/>
                  </a:cubicBezTo>
                  <a:cubicBezTo>
                    <a:pt x="2391" y="13294"/>
                    <a:pt x="2396" y="13293"/>
                    <a:pt x="2403" y="13293"/>
                  </a:cubicBezTo>
                  <a:cubicBezTo>
                    <a:pt x="2528" y="13293"/>
                    <a:pt x="2772" y="13557"/>
                    <a:pt x="2826" y="13617"/>
                  </a:cubicBezTo>
                  <a:cubicBezTo>
                    <a:pt x="2910" y="13757"/>
                    <a:pt x="3028" y="13904"/>
                    <a:pt x="3084" y="14050"/>
                  </a:cubicBezTo>
                  <a:cubicBezTo>
                    <a:pt x="3203" y="14316"/>
                    <a:pt x="3259" y="14603"/>
                    <a:pt x="3294" y="14896"/>
                  </a:cubicBezTo>
                  <a:cubicBezTo>
                    <a:pt x="3305" y="14918"/>
                    <a:pt x="3320" y="14927"/>
                    <a:pt x="3334" y="14927"/>
                  </a:cubicBezTo>
                  <a:cubicBezTo>
                    <a:pt x="3357" y="14927"/>
                    <a:pt x="3378" y="14903"/>
                    <a:pt x="3378" y="14868"/>
                  </a:cubicBezTo>
                  <a:cubicBezTo>
                    <a:pt x="3406" y="14491"/>
                    <a:pt x="3322" y="14078"/>
                    <a:pt x="3119" y="13757"/>
                  </a:cubicBezTo>
                  <a:cubicBezTo>
                    <a:pt x="3028" y="13645"/>
                    <a:pt x="2945" y="13526"/>
                    <a:pt x="2826" y="13407"/>
                  </a:cubicBezTo>
                  <a:cubicBezTo>
                    <a:pt x="2770" y="13351"/>
                    <a:pt x="2707" y="13295"/>
                    <a:pt x="2623" y="13267"/>
                  </a:cubicBezTo>
                  <a:cubicBezTo>
                    <a:pt x="2560" y="13267"/>
                    <a:pt x="2476" y="13267"/>
                    <a:pt x="2448" y="13204"/>
                  </a:cubicBezTo>
                  <a:cubicBezTo>
                    <a:pt x="2420" y="13120"/>
                    <a:pt x="2504" y="13057"/>
                    <a:pt x="2532" y="12974"/>
                  </a:cubicBezTo>
                  <a:cubicBezTo>
                    <a:pt x="2560" y="12918"/>
                    <a:pt x="2595" y="12827"/>
                    <a:pt x="2623" y="12743"/>
                  </a:cubicBezTo>
                  <a:cubicBezTo>
                    <a:pt x="2735" y="12596"/>
                    <a:pt x="2973" y="12708"/>
                    <a:pt x="3056" y="12533"/>
                  </a:cubicBezTo>
                  <a:cubicBezTo>
                    <a:pt x="3147" y="12421"/>
                    <a:pt x="3084" y="12330"/>
                    <a:pt x="3231" y="12246"/>
                  </a:cubicBezTo>
                  <a:cubicBezTo>
                    <a:pt x="3231" y="12218"/>
                    <a:pt x="3259" y="12218"/>
                    <a:pt x="3259" y="12218"/>
                  </a:cubicBezTo>
                  <a:cubicBezTo>
                    <a:pt x="3259" y="12274"/>
                    <a:pt x="3294" y="12330"/>
                    <a:pt x="3322" y="12393"/>
                  </a:cubicBezTo>
                  <a:cubicBezTo>
                    <a:pt x="3350" y="12505"/>
                    <a:pt x="3406" y="12624"/>
                    <a:pt x="3497" y="12652"/>
                  </a:cubicBezTo>
                  <a:cubicBezTo>
                    <a:pt x="3434" y="12680"/>
                    <a:pt x="3406" y="12708"/>
                    <a:pt x="3350" y="12708"/>
                  </a:cubicBezTo>
                  <a:cubicBezTo>
                    <a:pt x="3259" y="12708"/>
                    <a:pt x="3175" y="12708"/>
                    <a:pt x="3119" y="12743"/>
                  </a:cubicBezTo>
                  <a:cubicBezTo>
                    <a:pt x="2991" y="12792"/>
                    <a:pt x="2905" y="12889"/>
                    <a:pt x="2769" y="12889"/>
                  </a:cubicBezTo>
                  <a:cubicBezTo>
                    <a:pt x="2749" y="12889"/>
                    <a:pt x="2729" y="12887"/>
                    <a:pt x="2707" y="12883"/>
                  </a:cubicBezTo>
                  <a:cubicBezTo>
                    <a:pt x="2707" y="12883"/>
                    <a:pt x="2679" y="12918"/>
                    <a:pt x="2707" y="12918"/>
                  </a:cubicBezTo>
                  <a:cubicBezTo>
                    <a:pt x="2772" y="12948"/>
                    <a:pt x="2833" y="12960"/>
                    <a:pt x="2892" y="12960"/>
                  </a:cubicBezTo>
                  <a:cubicBezTo>
                    <a:pt x="3045" y="12960"/>
                    <a:pt x="3183" y="12883"/>
                    <a:pt x="3350" y="12883"/>
                  </a:cubicBezTo>
                  <a:cubicBezTo>
                    <a:pt x="3581" y="12883"/>
                    <a:pt x="3672" y="12799"/>
                    <a:pt x="3784" y="12596"/>
                  </a:cubicBezTo>
                  <a:cubicBezTo>
                    <a:pt x="3875" y="12449"/>
                    <a:pt x="3958" y="12358"/>
                    <a:pt x="4105" y="12274"/>
                  </a:cubicBezTo>
                  <a:cubicBezTo>
                    <a:pt x="4224" y="12218"/>
                    <a:pt x="4343" y="12127"/>
                    <a:pt x="4427" y="12072"/>
                  </a:cubicBezTo>
                  <a:cubicBezTo>
                    <a:pt x="4546" y="11953"/>
                    <a:pt x="4630" y="11834"/>
                    <a:pt x="4658" y="11694"/>
                  </a:cubicBezTo>
                  <a:cubicBezTo>
                    <a:pt x="4777" y="11575"/>
                    <a:pt x="4867" y="11372"/>
                    <a:pt x="4895" y="11198"/>
                  </a:cubicBezTo>
                  <a:cubicBezTo>
                    <a:pt x="4951" y="10995"/>
                    <a:pt x="4923" y="10785"/>
                    <a:pt x="4833" y="10610"/>
                  </a:cubicBezTo>
                  <a:cubicBezTo>
                    <a:pt x="4833" y="10610"/>
                    <a:pt x="4805" y="10610"/>
                    <a:pt x="4805" y="10645"/>
                  </a:cubicBezTo>
                  <a:cubicBezTo>
                    <a:pt x="4833" y="10820"/>
                    <a:pt x="4805" y="10960"/>
                    <a:pt x="4777" y="11135"/>
                  </a:cubicBezTo>
                  <a:lnTo>
                    <a:pt x="4749" y="11107"/>
                  </a:lnTo>
                  <a:cubicBezTo>
                    <a:pt x="4721" y="10995"/>
                    <a:pt x="4630" y="10904"/>
                    <a:pt x="4546" y="10848"/>
                  </a:cubicBezTo>
                  <a:cubicBezTo>
                    <a:pt x="4497" y="10836"/>
                    <a:pt x="4447" y="10830"/>
                    <a:pt x="4399" y="10830"/>
                  </a:cubicBezTo>
                  <a:cubicBezTo>
                    <a:pt x="4330" y="10830"/>
                    <a:pt x="4262" y="10843"/>
                    <a:pt x="4196" y="10876"/>
                  </a:cubicBezTo>
                  <a:cubicBezTo>
                    <a:pt x="4224" y="10757"/>
                    <a:pt x="4280" y="10673"/>
                    <a:pt x="4399" y="10582"/>
                  </a:cubicBezTo>
                  <a:cubicBezTo>
                    <a:pt x="4455" y="10554"/>
                    <a:pt x="4483" y="10554"/>
                    <a:pt x="4546" y="10498"/>
                  </a:cubicBezTo>
                  <a:cubicBezTo>
                    <a:pt x="4602" y="10407"/>
                    <a:pt x="4602" y="10323"/>
                    <a:pt x="4721" y="10261"/>
                  </a:cubicBezTo>
                  <a:cubicBezTo>
                    <a:pt x="4805" y="10205"/>
                    <a:pt x="4923" y="10205"/>
                    <a:pt x="5007" y="10121"/>
                  </a:cubicBezTo>
                  <a:cubicBezTo>
                    <a:pt x="5098" y="10058"/>
                    <a:pt x="5154" y="9974"/>
                    <a:pt x="5217" y="9883"/>
                  </a:cubicBezTo>
                  <a:cubicBezTo>
                    <a:pt x="5329" y="9827"/>
                    <a:pt x="5420" y="9736"/>
                    <a:pt x="5476" y="9596"/>
                  </a:cubicBezTo>
                  <a:cubicBezTo>
                    <a:pt x="5504" y="9561"/>
                    <a:pt x="5532" y="9477"/>
                    <a:pt x="5567" y="9421"/>
                  </a:cubicBezTo>
                  <a:cubicBezTo>
                    <a:pt x="5595" y="9533"/>
                    <a:pt x="5707" y="9624"/>
                    <a:pt x="5825" y="9624"/>
                  </a:cubicBezTo>
                  <a:cubicBezTo>
                    <a:pt x="5842" y="9626"/>
                    <a:pt x="5858" y="9627"/>
                    <a:pt x="5873" y="9627"/>
                  </a:cubicBezTo>
                  <a:cubicBezTo>
                    <a:pt x="6139" y="9627"/>
                    <a:pt x="6302" y="9410"/>
                    <a:pt x="6441" y="9212"/>
                  </a:cubicBezTo>
                  <a:cubicBezTo>
                    <a:pt x="6581" y="9184"/>
                    <a:pt x="6699" y="9100"/>
                    <a:pt x="6755" y="8981"/>
                  </a:cubicBezTo>
                  <a:cubicBezTo>
                    <a:pt x="6755" y="9009"/>
                    <a:pt x="6790" y="9037"/>
                    <a:pt x="6818" y="9072"/>
                  </a:cubicBezTo>
                  <a:cubicBezTo>
                    <a:pt x="6818" y="9089"/>
                    <a:pt x="6826" y="9096"/>
                    <a:pt x="6836" y="9096"/>
                  </a:cubicBezTo>
                  <a:cubicBezTo>
                    <a:pt x="6859" y="9096"/>
                    <a:pt x="6894" y="9061"/>
                    <a:pt x="6874" y="9037"/>
                  </a:cubicBezTo>
                  <a:cubicBezTo>
                    <a:pt x="6755" y="8834"/>
                    <a:pt x="6790" y="8631"/>
                    <a:pt x="6993" y="8547"/>
                  </a:cubicBezTo>
                  <a:cubicBezTo>
                    <a:pt x="7077" y="8512"/>
                    <a:pt x="7168" y="8457"/>
                    <a:pt x="7224" y="8429"/>
                  </a:cubicBezTo>
                  <a:cubicBezTo>
                    <a:pt x="7315" y="8338"/>
                    <a:pt x="7371" y="8254"/>
                    <a:pt x="7399" y="8163"/>
                  </a:cubicBezTo>
                  <a:cubicBezTo>
                    <a:pt x="7455" y="8226"/>
                    <a:pt x="7490" y="8282"/>
                    <a:pt x="7574" y="8310"/>
                  </a:cubicBezTo>
                  <a:cubicBezTo>
                    <a:pt x="7579" y="8315"/>
                    <a:pt x="7585" y="8317"/>
                    <a:pt x="7592" y="8317"/>
                  </a:cubicBezTo>
                  <a:cubicBezTo>
                    <a:pt x="7621" y="8317"/>
                    <a:pt x="7658" y="8271"/>
                    <a:pt x="7629" y="8226"/>
                  </a:cubicBezTo>
                  <a:cubicBezTo>
                    <a:pt x="7546" y="8163"/>
                    <a:pt x="7490" y="8079"/>
                    <a:pt x="7490" y="7988"/>
                  </a:cubicBezTo>
                  <a:cubicBezTo>
                    <a:pt x="7518" y="7932"/>
                    <a:pt x="7546" y="7848"/>
                    <a:pt x="7601" y="7785"/>
                  </a:cubicBezTo>
                  <a:cubicBezTo>
                    <a:pt x="7601" y="7729"/>
                    <a:pt x="7664" y="7701"/>
                    <a:pt x="7692" y="7673"/>
                  </a:cubicBezTo>
                  <a:cubicBezTo>
                    <a:pt x="7692" y="7729"/>
                    <a:pt x="7692" y="7757"/>
                    <a:pt x="7720" y="7813"/>
                  </a:cubicBezTo>
                  <a:cubicBezTo>
                    <a:pt x="7742" y="7884"/>
                    <a:pt x="7836" y="7989"/>
                    <a:pt x="7946" y="7989"/>
                  </a:cubicBezTo>
                  <a:cubicBezTo>
                    <a:pt x="7977" y="7989"/>
                    <a:pt x="8009" y="7980"/>
                    <a:pt x="8042" y="7960"/>
                  </a:cubicBezTo>
                  <a:cubicBezTo>
                    <a:pt x="8070" y="7960"/>
                    <a:pt x="8070" y="7904"/>
                    <a:pt x="8042" y="7904"/>
                  </a:cubicBezTo>
                  <a:cubicBezTo>
                    <a:pt x="7951" y="7848"/>
                    <a:pt x="7895" y="7848"/>
                    <a:pt x="7839" y="7757"/>
                  </a:cubicBezTo>
                  <a:cubicBezTo>
                    <a:pt x="7804" y="7729"/>
                    <a:pt x="7776" y="7673"/>
                    <a:pt x="7776" y="7610"/>
                  </a:cubicBezTo>
                  <a:cubicBezTo>
                    <a:pt x="7839" y="7582"/>
                    <a:pt x="7867" y="7554"/>
                    <a:pt x="7923" y="7527"/>
                  </a:cubicBezTo>
                  <a:cubicBezTo>
                    <a:pt x="7979" y="7464"/>
                    <a:pt x="8014" y="7408"/>
                    <a:pt x="8042" y="7324"/>
                  </a:cubicBezTo>
                  <a:lnTo>
                    <a:pt x="8070" y="7352"/>
                  </a:lnTo>
                  <a:cubicBezTo>
                    <a:pt x="8098" y="7499"/>
                    <a:pt x="8189" y="7527"/>
                    <a:pt x="8301" y="7554"/>
                  </a:cubicBezTo>
                  <a:cubicBezTo>
                    <a:pt x="8312" y="7560"/>
                    <a:pt x="8323" y="7562"/>
                    <a:pt x="8334" y="7562"/>
                  </a:cubicBezTo>
                  <a:cubicBezTo>
                    <a:pt x="8380" y="7562"/>
                    <a:pt x="8409" y="7515"/>
                    <a:pt x="8364" y="7464"/>
                  </a:cubicBezTo>
                  <a:cubicBezTo>
                    <a:pt x="8301" y="7408"/>
                    <a:pt x="8217" y="7408"/>
                    <a:pt x="8189" y="7352"/>
                  </a:cubicBezTo>
                  <a:cubicBezTo>
                    <a:pt x="8126" y="7289"/>
                    <a:pt x="8126" y="7205"/>
                    <a:pt x="8154" y="7114"/>
                  </a:cubicBezTo>
                  <a:cubicBezTo>
                    <a:pt x="8189" y="7002"/>
                    <a:pt x="8245" y="6911"/>
                    <a:pt x="8364" y="6827"/>
                  </a:cubicBezTo>
                  <a:cubicBezTo>
                    <a:pt x="8392" y="6827"/>
                    <a:pt x="8420" y="6799"/>
                    <a:pt x="8448" y="6799"/>
                  </a:cubicBezTo>
                  <a:cubicBezTo>
                    <a:pt x="8420" y="6855"/>
                    <a:pt x="8420" y="6939"/>
                    <a:pt x="8448" y="7002"/>
                  </a:cubicBezTo>
                  <a:cubicBezTo>
                    <a:pt x="8495" y="7097"/>
                    <a:pt x="8568" y="7217"/>
                    <a:pt x="8678" y="7217"/>
                  </a:cubicBezTo>
                  <a:cubicBezTo>
                    <a:pt x="8698" y="7217"/>
                    <a:pt x="8719" y="7213"/>
                    <a:pt x="8741" y="7205"/>
                  </a:cubicBezTo>
                  <a:cubicBezTo>
                    <a:pt x="8769" y="7205"/>
                    <a:pt x="8769" y="7149"/>
                    <a:pt x="8769" y="7149"/>
                  </a:cubicBezTo>
                  <a:cubicBezTo>
                    <a:pt x="8741" y="7114"/>
                    <a:pt x="8713" y="7114"/>
                    <a:pt x="8678" y="7086"/>
                  </a:cubicBezTo>
                  <a:cubicBezTo>
                    <a:pt x="8622" y="7058"/>
                    <a:pt x="8594" y="7058"/>
                    <a:pt x="8566" y="7002"/>
                  </a:cubicBezTo>
                  <a:cubicBezTo>
                    <a:pt x="8538" y="6911"/>
                    <a:pt x="8503" y="6799"/>
                    <a:pt x="8566" y="6736"/>
                  </a:cubicBezTo>
                  <a:cubicBezTo>
                    <a:pt x="8650" y="6708"/>
                    <a:pt x="8713" y="6680"/>
                    <a:pt x="8797" y="6652"/>
                  </a:cubicBezTo>
                  <a:lnTo>
                    <a:pt x="8797" y="6652"/>
                  </a:lnTo>
                  <a:cubicBezTo>
                    <a:pt x="8769" y="6736"/>
                    <a:pt x="8797" y="6827"/>
                    <a:pt x="8853" y="6883"/>
                  </a:cubicBezTo>
                  <a:cubicBezTo>
                    <a:pt x="8903" y="6957"/>
                    <a:pt x="8985" y="6990"/>
                    <a:pt x="9068" y="6990"/>
                  </a:cubicBezTo>
                  <a:cubicBezTo>
                    <a:pt x="9182" y="6990"/>
                    <a:pt x="9301" y="6928"/>
                    <a:pt x="9350" y="6827"/>
                  </a:cubicBezTo>
                  <a:cubicBezTo>
                    <a:pt x="9378" y="6799"/>
                    <a:pt x="9350" y="6736"/>
                    <a:pt x="9294" y="6736"/>
                  </a:cubicBezTo>
                  <a:cubicBezTo>
                    <a:pt x="9226" y="6783"/>
                    <a:pt x="9131" y="6857"/>
                    <a:pt x="9038" y="6857"/>
                  </a:cubicBezTo>
                  <a:cubicBezTo>
                    <a:pt x="9006" y="6857"/>
                    <a:pt x="8974" y="6849"/>
                    <a:pt x="8944" y="6827"/>
                  </a:cubicBezTo>
                  <a:cubicBezTo>
                    <a:pt x="8888" y="6764"/>
                    <a:pt x="8853" y="6680"/>
                    <a:pt x="8888" y="6625"/>
                  </a:cubicBezTo>
                  <a:lnTo>
                    <a:pt x="8888" y="6590"/>
                  </a:lnTo>
                  <a:cubicBezTo>
                    <a:pt x="8972" y="6534"/>
                    <a:pt x="9063" y="6450"/>
                    <a:pt x="9147" y="6359"/>
                  </a:cubicBezTo>
                  <a:cubicBezTo>
                    <a:pt x="9245" y="6438"/>
                    <a:pt x="9369" y="6490"/>
                    <a:pt x="9492" y="6490"/>
                  </a:cubicBezTo>
                  <a:cubicBezTo>
                    <a:pt x="9553" y="6490"/>
                    <a:pt x="9614" y="6477"/>
                    <a:pt x="9671" y="6450"/>
                  </a:cubicBezTo>
                  <a:cubicBezTo>
                    <a:pt x="9818" y="6359"/>
                    <a:pt x="9874" y="6156"/>
                    <a:pt x="9818" y="6009"/>
                  </a:cubicBezTo>
                  <a:cubicBezTo>
                    <a:pt x="9902" y="6009"/>
                    <a:pt x="9993" y="5981"/>
                    <a:pt x="10077" y="5953"/>
                  </a:cubicBezTo>
                  <a:cubicBezTo>
                    <a:pt x="10224" y="5862"/>
                    <a:pt x="10315" y="5716"/>
                    <a:pt x="10342" y="5576"/>
                  </a:cubicBezTo>
                  <a:cubicBezTo>
                    <a:pt x="10398" y="5429"/>
                    <a:pt x="10426" y="5254"/>
                    <a:pt x="10398" y="5135"/>
                  </a:cubicBezTo>
                  <a:cubicBezTo>
                    <a:pt x="10517" y="5107"/>
                    <a:pt x="10636" y="5079"/>
                    <a:pt x="10748" y="4988"/>
                  </a:cubicBezTo>
                  <a:cubicBezTo>
                    <a:pt x="10923" y="4786"/>
                    <a:pt x="11014" y="4527"/>
                    <a:pt x="11014" y="4261"/>
                  </a:cubicBezTo>
                  <a:cubicBezTo>
                    <a:pt x="11126" y="4261"/>
                    <a:pt x="11217" y="4205"/>
                    <a:pt x="11335" y="4142"/>
                  </a:cubicBezTo>
                  <a:cubicBezTo>
                    <a:pt x="11594" y="3939"/>
                    <a:pt x="11769" y="3653"/>
                    <a:pt x="11685" y="3331"/>
                  </a:cubicBezTo>
                  <a:cubicBezTo>
                    <a:pt x="11713" y="3331"/>
                    <a:pt x="11741" y="3331"/>
                    <a:pt x="11769" y="3303"/>
                  </a:cubicBezTo>
                  <a:cubicBezTo>
                    <a:pt x="11944" y="3240"/>
                    <a:pt x="12119" y="3065"/>
                    <a:pt x="12174" y="2891"/>
                  </a:cubicBezTo>
                  <a:cubicBezTo>
                    <a:pt x="12237" y="2779"/>
                    <a:pt x="12265" y="2633"/>
                    <a:pt x="12238" y="2486"/>
                  </a:cubicBezTo>
                  <a:lnTo>
                    <a:pt x="12238" y="2486"/>
                  </a:lnTo>
                  <a:cubicBezTo>
                    <a:pt x="12238" y="2487"/>
                    <a:pt x="12239" y="2487"/>
                    <a:pt x="12240" y="2487"/>
                  </a:cubicBezTo>
                  <a:cubicBezTo>
                    <a:pt x="12269" y="2487"/>
                    <a:pt x="12526" y="2281"/>
                    <a:pt x="12559" y="2254"/>
                  </a:cubicBezTo>
                  <a:cubicBezTo>
                    <a:pt x="12643" y="2135"/>
                    <a:pt x="12671" y="1989"/>
                    <a:pt x="12699" y="1842"/>
                  </a:cubicBezTo>
                  <a:cubicBezTo>
                    <a:pt x="12699" y="1814"/>
                    <a:pt x="12734" y="1786"/>
                    <a:pt x="12762" y="1786"/>
                  </a:cubicBezTo>
                  <a:close/>
                  <a:moveTo>
                    <a:pt x="4916" y="16832"/>
                  </a:moveTo>
                  <a:cubicBezTo>
                    <a:pt x="4985" y="16832"/>
                    <a:pt x="5053" y="16915"/>
                    <a:pt x="5098" y="16966"/>
                  </a:cubicBezTo>
                  <a:cubicBezTo>
                    <a:pt x="5245" y="17113"/>
                    <a:pt x="5329" y="17316"/>
                    <a:pt x="5329" y="17519"/>
                  </a:cubicBezTo>
                  <a:cubicBezTo>
                    <a:pt x="5357" y="17777"/>
                    <a:pt x="5329" y="18071"/>
                    <a:pt x="5154" y="18302"/>
                  </a:cubicBezTo>
                  <a:cubicBezTo>
                    <a:pt x="4934" y="18623"/>
                    <a:pt x="4552" y="18806"/>
                    <a:pt x="4174" y="18806"/>
                  </a:cubicBezTo>
                  <a:cubicBezTo>
                    <a:pt x="4000" y="18806"/>
                    <a:pt x="3828" y="18768"/>
                    <a:pt x="3672" y="18686"/>
                  </a:cubicBezTo>
                  <a:cubicBezTo>
                    <a:pt x="3700" y="18623"/>
                    <a:pt x="3756" y="18567"/>
                    <a:pt x="3756" y="18539"/>
                  </a:cubicBezTo>
                  <a:cubicBezTo>
                    <a:pt x="3847" y="18449"/>
                    <a:pt x="3903" y="18365"/>
                    <a:pt x="3958" y="18274"/>
                  </a:cubicBezTo>
                  <a:cubicBezTo>
                    <a:pt x="4077" y="18127"/>
                    <a:pt x="4196" y="17987"/>
                    <a:pt x="4308" y="17840"/>
                  </a:cubicBezTo>
                  <a:cubicBezTo>
                    <a:pt x="4427" y="17693"/>
                    <a:pt x="4518" y="17519"/>
                    <a:pt x="4602" y="17372"/>
                  </a:cubicBezTo>
                  <a:cubicBezTo>
                    <a:pt x="4658" y="17288"/>
                    <a:pt x="4721" y="17197"/>
                    <a:pt x="4749" y="17113"/>
                  </a:cubicBezTo>
                  <a:cubicBezTo>
                    <a:pt x="4777" y="17050"/>
                    <a:pt x="4777" y="16903"/>
                    <a:pt x="4867" y="16847"/>
                  </a:cubicBezTo>
                  <a:cubicBezTo>
                    <a:pt x="4883" y="16837"/>
                    <a:pt x="4900" y="16832"/>
                    <a:pt x="4916" y="16832"/>
                  </a:cubicBezTo>
                  <a:close/>
                  <a:moveTo>
                    <a:pt x="13294" y="1"/>
                  </a:moveTo>
                  <a:cubicBezTo>
                    <a:pt x="13159" y="1"/>
                    <a:pt x="13034" y="71"/>
                    <a:pt x="12909" y="157"/>
                  </a:cubicBezTo>
                  <a:cubicBezTo>
                    <a:pt x="12790" y="240"/>
                    <a:pt x="12699" y="296"/>
                    <a:pt x="12615" y="387"/>
                  </a:cubicBezTo>
                  <a:cubicBezTo>
                    <a:pt x="12587" y="415"/>
                    <a:pt x="12559" y="443"/>
                    <a:pt x="12524" y="471"/>
                  </a:cubicBezTo>
                  <a:cubicBezTo>
                    <a:pt x="12524" y="387"/>
                    <a:pt x="12468" y="296"/>
                    <a:pt x="12412" y="213"/>
                  </a:cubicBezTo>
                  <a:cubicBezTo>
                    <a:pt x="12337" y="114"/>
                    <a:pt x="12223" y="59"/>
                    <a:pt x="12106" y="59"/>
                  </a:cubicBezTo>
                  <a:cubicBezTo>
                    <a:pt x="12082" y="59"/>
                    <a:pt x="12058" y="61"/>
                    <a:pt x="12035" y="66"/>
                  </a:cubicBezTo>
                  <a:cubicBezTo>
                    <a:pt x="11888" y="94"/>
                    <a:pt x="11797" y="185"/>
                    <a:pt x="11741" y="296"/>
                  </a:cubicBezTo>
                  <a:cubicBezTo>
                    <a:pt x="11713" y="415"/>
                    <a:pt x="11650" y="562"/>
                    <a:pt x="11650" y="681"/>
                  </a:cubicBezTo>
                  <a:cubicBezTo>
                    <a:pt x="11622" y="709"/>
                    <a:pt x="11594" y="737"/>
                    <a:pt x="11566" y="765"/>
                  </a:cubicBezTo>
                  <a:cubicBezTo>
                    <a:pt x="11419" y="996"/>
                    <a:pt x="11447" y="1261"/>
                    <a:pt x="11447" y="1492"/>
                  </a:cubicBezTo>
                  <a:cubicBezTo>
                    <a:pt x="11447" y="1695"/>
                    <a:pt x="11419" y="1870"/>
                    <a:pt x="11300" y="2045"/>
                  </a:cubicBezTo>
                  <a:cubicBezTo>
                    <a:pt x="11217" y="2135"/>
                    <a:pt x="11126" y="2219"/>
                    <a:pt x="11070" y="2338"/>
                  </a:cubicBezTo>
                  <a:cubicBezTo>
                    <a:pt x="10923" y="2569"/>
                    <a:pt x="10839" y="2863"/>
                    <a:pt x="10720" y="3093"/>
                  </a:cubicBezTo>
                  <a:cubicBezTo>
                    <a:pt x="10601" y="3443"/>
                    <a:pt x="10370" y="3681"/>
                    <a:pt x="10196" y="3967"/>
                  </a:cubicBezTo>
                  <a:cubicBezTo>
                    <a:pt x="10112" y="4086"/>
                    <a:pt x="10021" y="4233"/>
                    <a:pt x="9993" y="4380"/>
                  </a:cubicBezTo>
                  <a:cubicBezTo>
                    <a:pt x="9965" y="4555"/>
                    <a:pt x="9965" y="4730"/>
                    <a:pt x="9846" y="4876"/>
                  </a:cubicBezTo>
                  <a:cubicBezTo>
                    <a:pt x="9671" y="5163"/>
                    <a:pt x="9413" y="5401"/>
                    <a:pt x="9266" y="5716"/>
                  </a:cubicBezTo>
                  <a:cubicBezTo>
                    <a:pt x="9119" y="6037"/>
                    <a:pt x="9000" y="6415"/>
                    <a:pt x="8678" y="6562"/>
                  </a:cubicBezTo>
                  <a:cubicBezTo>
                    <a:pt x="8594" y="6562"/>
                    <a:pt x="8503" y="6590"/>
                    <a:pt x="8420" y="6625"/>
                  </a:cubicBezTo>
                  <a:cubicBezTo>
                    <a:pt x="8420" y="6625"/>
                    <a:pt x="8392" y="6625"/>
                    <a:pt x="8392" y="6590"/>
                  </a:cubicBezTo>
                  <a:cubicBezTo>
                    <a:pt x="8070" y="6415"/>
                    <a:pt x="7748" y="6184"/>
                    <a:pt x="7455" y="5981"/>
                  </a:cubicBezTo>
                  <a:cubicBezTo>
                    <a:pt x="7196" y="5778"/>
                    <a:pt x="6902" y="5632"/>
                    <a:pt x="6644" y="5457"/>
                  </a:cubicBezTo>
                  <a:cubicBezTo>
                    <a:pt x="6350" y="5254"/>
                    <a:pt x="6091" y="5016"/>
                    <a:pt x="5769" y="4841"/>
                  </a:cubicBezTo>
                  <a:cubicBezTo>
                    <a:pt x="5420" y="4667"/>
                    <a:pt x="5042" y="4555"/>
                    <a:pt x="4693" y="4464"/>
                  </a:cubicBezTo>
                  <a:cubicBezTo>
                    <a:pt x="3903" y="4233"/>
                    <a:pt x="3084" y="4317"/>
                    <a:pt x="2301" y="4205"/>
                  </a:cubicBezTo>
                  <a:cubicBezTo>
                    <a:pt x="1924" y="4142"/>
                    <a:pt x="1546" y="4114"/>
                    <a:pt x="1196" y="4030"/>
                  </a:cubicBezTo>
                  <a:cubicBezTo>
                    <a:pt x="1022" y="4002"/>
                    <a:pt x="847" y="3911"/>
                    <a:pt x="672" y="3856"/>
                  </a:cubicBezTo>
                  <a:cubicBezTo>
                    <a:pt x="634" y="3844"/>
                    <a:pt x="603" y="3837"/>
                    <a:pt x="572" y="3837"/>
                  </a:cubicBezTo>
                  <a:cubicBezTo>
                    <a:pt x="529" y="3837"/>
                    <a:pt x="488" y="3851"/>
                    <a:pt x="434" y="3884"/>
                  </a:cubicBezTo>
                  <a:cubicBezTo>
                    <a:pt x="406" y="3911"/>
                    <a:pt x="406" y="3967"/>
                    <a:pt x="434" y="4002"/>
                  </a:cubicBezTo>
                  <a:cubicBezTo>
                    <a:pt x="875" y="4492"/>
                    <a:pt x="1252" y="5016"/>
                    <a:pt x="1833" y="5366"/>
                  </a:cubicBezTo>
                  <a:cubicBezTo>
                    <a:pt x="1861" y="5401"/>
                    <a:pt x="1896" y="5401"/>
                    <a:pt x="1952" y="5429"/>
                  </a:cubicBezTo>
                  <a:lnTo>
                    <a:pt x="1805" y="5429"/>
                  </a:lnTo>
                  <a:cubicBezTo>
                    <a:pt x="1602" y="5429"/>
                    <a:pt x="1427" y="5457"/>
                    <a:pt x="1224" y="5457"/>
                  </a:cubicBezTo>
                  <a:lnTo>
                    <a:pt x="700" y="5457"/>
                  </a:lnTo>
                  <a:cubicBezTo>
                    <a:pt x="525" y="5457"/>
                    <a:pt x="322" y="5429"/>
                    <a:pt x="148" y="5429"/>
                  </a:cubicBezTo>
                  <a:cubicBezTo>
                    <a:pt x="57" y="5429"/>
                    <a:pt x="1" y="5576"/>
                    <a:pt x="85" y="5604"/>
                  </a:cubicBezTo>
                  <a:cubicBezTo>
                    <a:pt x="581" y="5890"/>
                    <a:pt x="1078" y="6212"/>
                    <a:pt x="1602" y="6359"/>
                  </a:cubicBezTo>
                  <a:cubicBezTo>
                    <a:pt x="2154" y="6506"/>
                    <a:pt x="2770" y="6534"/>
                    <a:pt x="3322" y="6680"/>
                  </a:cubicBezTo>
                  <a:cubicBezTo>
                    <a:pt x="3875" y="6855"/>
                    <a:pt x="4371" y="7149"/>
                    <a:pt x="4749" y="7582"/>
                  </a:cubicBezTo>
                  <a:cubicBezTo>
                    <a:pt x="5126" y="7988"/>
                    <a:pt x="5504" y="8457"/>
                    <a:pt x="5623" y="9009"/>
                  </a:cubicBezTo>
                  <a:lnTo>
                    <a:pt x="5623" y="9037"/>
                  </a:lnTo>
                  <a:cubicBezTo>
                    <a:pt x="5532" y="9072"/>
                    <a:pt x="5448" y="9128"/>
                    <a:pt x="5392" y="9212"/>
                  </a:cubicBezTo>
                  <a:cubicBezTo>
                    <a:pt x="5329" y="9331"/>
                    <a:pt x="5301" y="9449"/>
                    <a:pt x="5245" y="9561"/>
                  </a:cubicBezTo>
                  <a:cubicBezTo>
                    <a:pt x="5182" y="9652"/>
                    <a:pt x="5098" y="9736"/>
                    <a:pt x="5042" y="9855"/>
                  </a:cubicBezTo>
                  <a:lnTo>
                    <a:pt x="5007" y="9855"/>
                  </a:lnTo>
                  <a:cubicBezTo>
                    <a:pt x="4895" y="9946"/>
                    <a:pt x="4749" y="10002"/>
                    <a:pt x="4602" y="10058"/>
                  </a:cubicBezTo>
                  <a:cubicBezTo>
                    <a:pt x="4455" y="10149"/>
                    <a:pt x="4427" y="10295"/>
                    <a:pt x="4308" y="10379"/>
                  </a:cubicBezTo>
                  <a:cubicBezTo>
                    <a:pt x="4168" y="10470"/>
                    <a:pt x="4077" y="10526"/>
                    <a:pt x="4021" y="10673"/>
                  </a:cubicBezTo>
                  <a:cubicBezTo>
                    <a:pt x="3875" y="10673"/>
                    <a:pt x="3728" y="10645"/>
                    <a:pt x="3609" y="10610"/>
                  </a:cubicBezTo>
                  <a:cubicBezTo>
                    <a:pt x="3434" y="10554"/>
                    <a:pt x="3294" y="10498"/>
                    <a:pt x="3147" y="10435"/>
                  </a:cubicBezTo>
                  <a:cubicBezTo>
                    <a:pt x="2798" y="10295"/>
                    <a:pt x="2504" y="10121"/>
                    <a:pt x="2182" y="9946"/>
                  </a:cubicBezTo>
                  <a:cubicBezTo>
                    <a:pt x="2008" y="9827"/>
                    <a:pt x="1805" y="9736"/>
                    <a:pt x="1630" y="9624"/>
                  </a:cubicBezTo>
                  <a:cubicBezTo>
                    <a:pt x="1483" y="9533"/>
                    <a:pt x="1336" y="9421"/>
                    <a:pt x="1162" y="9331"/>
                  </a:cubicBezTo>
                  <a:cubicBezTo>
                    <a:pt x="1116" y="9315"/>
                    <a:pt x="1044" y="9282"/>
                    <a:pt x="979" y="9282"/>
                  </a:cubicBezTo>
                  <a:cubicBezTo>
                    <a:pt x="923" y="9282"/>
                    <a:pt x="873" y="9306"/>
                    <a:pt x="847" y="9386"/>
                  </a:cubicBezTo>
                  <a:cubicBezTo>
                    <a:pt x="812" y="9477"/>
                    <a:pt x="903" y="9708"/>
                    <a:pt x="931" y="9799"/>
                  </a:cubicBezTo>
                  <a:cubicBezTo>
                    <a:pt x="959" y="9974"/>
                    <a:pt x="1022" y="10121"/>
                    <a:pt x="1078" y="10261"/>
                  </a:cubicBezTo>
                  <a:cubicBezTo>
                    <a:pt x="1224" y="10610"/>
                    <a:pt x="1336" y="10904"/>
                    <a:pt x="1546" y="11225"/>
                  </a:cubicBezTo>
                  <a:cubicBezTo>
                    <a:pt x="1721" y="11547"/>
                    <a:pt x="1861" y="11897"/>
                    <a:pt x="2098" y="12183"/>
                  </a:cubicBezTo>
                  <a:cubicBezTo>
                    <a:pt x="2210" y="12330"/>
                    <a:pt x="2329" y="12505"/>
                    <a:pt x="2504" y="12568"/>
                  </a:cubicBezTo>
                  <a:cubicBezTo>
                    <a:pt x="2504" y="12596"/>
                    <a:pt x="2476" y="12596"/>
                    <a:pt x="2476" y="12624"/>
                  </a:cubicBezTo>
                  <a:cubicBezTo>
                    <a:pt x="2357" y="12799"/>
                    <a:pt x="2273" y="13057"/>
                    <a:pt x="2210" y="13295"/>
                  </a:cubicBezTo>
                  <a:cubicBezTo>
                    <a:pt x="2126" y="13351"/>
                    <a:pt x="2071" y="13407"/>
                    <a:pt x="2071" y="13498"/>
                  </a:cubicBezTo>
                  <a:cubicBezTo>
                    <a:pt x="2071" y="13554"/>
                    <a:pt x="2071" y="13582"/>
                    <a:pt x="2098" y="13617"/>
                  </a:cubicBezTo>
                  <a:cubicBezTo>
                    <a:pt x="1952" y="13701"/>
                    <a:pt x="1861" y="13932"/>
                    <a:pt x="1805" y="14078"/>
                  </a:cubicBezTo>
                  <a:cubicBezTo>
                    <a:pt x="1686" y="14372"/>
                    <a:pt x="1602" y="14722"/>
                    <a:pt x="1574" y="15015"/>
                  </a:cubicBezTo>
                  <a:cubicBezTo>
                    <a:pt x="1511" y="15330"/>
                    <a:pt x="1427" y="15624"/>
                    <a:pt x="1427" y="15945"/>
                  </a:cubicBezTo>
                  <a:cubicBezTo>
                    <a:pt x="1399" y="16267"/>
                    <a:pt x="1511" y="16526"/>
                    <a:pt x="1602" y="16819"/>
                  </a:cubicBezTo>
                  <a:cubicBezTo>
                    <a:pt x="1658" y="16966"/>
                    <a:pt x="1721" y="17316"/>
                    <a:pt x="1896" y="17372"/>
                  </a:cubicBezTo>
                  <a:cubicBezTo>
                    <a:pt x="1923" y="17386"/>
                    <a:pt x="1947" y="17392"/>
                    <a:pt x="1969" y="17392"/>
                  </a:cubicBezTo>
                  <a:cubicBezTo>
                    <a:pt x="2088" y="17392"/>
                    <a:pt x="2135" y="17212"/>
                    <a:pt x="2182" y="17141"/>
                  </a:cubicBezTo>
                  <a:cubicBezTo>
                    <a:pt x="2182" y="17113"/>
                    <a:pt x="2210" y="17078"/>
                    <a:pt x="2210" y="17050"/>
                  </a:cubicBezTo>
                  <a:cubicBezTo>
                    <a:pt x="2329" y="16903"/>
                    <a:pt x="2532" y="16819"/>
                    <a:pt x="2707" y="16728"/>
                  </a:cubicBezTo>
                  <a:cubicBezTo>
                    <a:pt x="2882" y="16589"/>
                    <a:pt x="3147" y="16498"/>
                    <a:pt x="3378" y="16470"/>
                  </a:cubicBezTo>
                  <a:cubicBezTo>
                    <a:pt x="3525" y="16442"/>
                    <a:pt x="3756" y="16414"/>
                    <a:pt x="3930" y="16323"/>
                  </a:cubicBezTo>
                  <a:lnTo>
                    <a:pt x="3930" y="16323"/>
                  </a:lnTo>
                  <a:cubicBezTo>
                    <a:pt x="3819" y="16470"/>
                    <a:pt x="3700" y="16645"/>
                    <a:pt x="3609" y="16791"/>
                  </a:cubicBezTo>
                  <a:cubicBezTo>
                    <a:pt x="3525" y="16938"/>
                    <a:pt x="3231" y="17547"/>
                    <a:pt x="3525" y="17637"/>
                  </a:cubicBezTo>
                  <a:cubicBezTo>
                    <a:pt x="3534" y="17642"/>
                    <a:pt x="3545" y="17644"/>
                    <a:pt x="3556" y="17644"/>
                  </a:cubicBezTo>
                  <a:cubicBezTo>
                    <a:pt x="3611" y="17644"/>
                    <a:pt x="3681" y="17593"/>
                    <a:pt x="3728" y="17547"/>
                  </a:cubicBezTo>
                  <a:cubicBezTo>
                    <a:pt x="3847" y="17428"/>
                    <a:pt x="3930" y="17316"/>
                    <a:pt x="4049" y="17197"/>
                  </a:cubicBezTo>
                  <a:cubicBezTo>
                    <a:pt x="4133" y="17141"/>
                    <a:pt x="4224" y="17022"/>
                    <a:pt x="4308" y="16938"/>
                  </a:cubicBezTo>
                  <a:lnTo>
                    <a:pt x="4308" y="16938"/>
                  </a:lnTo>
                  <a:cubicBezTo>
                    <a:pt x="4252" y="17022"/>
                    <a:pt x="4224" y="17113"/>
                    <a:pt x="4196" y="17197"/>
                  </a:cubicBezTo>
                  <a:cubicBezTo>
                    <a:pt x="4133" y="17372"/>
                    <a:pt x="4021" y="17491"/>
                    <a:pt x="3930" y="17637"/>
                  </a:cubicBezTo>
                  <a:cubicBezTo>
                    <a:pt x="3847" y="17777"/>
                    <a:pt x="3756" y="17952"/>
                    <a:pt x="3672" y="18099"/>
                  </a:cubicBezTo>
                  <a:cubicBezTo>
                    <a:pt x="3609" y="18190"/>
                    <a:pt x="3581" y="18302"/>
                    <a:pt x="3525" y="18393"/>
                  </a:cubicBezTo>
                  <a:cubicBezTo>
                    <a:pt x="3497" y="18477"/>
                    <a:pt x="3406" y="18595"/>
                    <a:pt x="3406" y="18651"/>
                  </a:cubicBezTo>
                  <a:cubicBezTo>
                    <a:pt x="3378" y="18826"/>
                    <a:pt x="3581" y="18861"/>
                    <a:pt x="3672" y="18889"/>
                  </a:cubicBezTo>
                  <a:cubicBezTo>
                    <a:pt x="3850" y="18954"/>
                    <a:pt x="4041" y="18990"/>
                    <a:pt x="4231" y="18990"/>
                  </a:cubicBezTo>
                  <a:cubicBezTo>
                    <a:pt x="4472" y="18990"/>
                    <a:pt x="4712" y="18931"/>
                    <a:pt x="4923" y="18798"/>
                  </a:cubicBezTo>
                  <a:cubicBezTo>
                    <a:pt x="5098" y="18686"/>
                    <a:pt x="5217" y="18539"/>
                    <a:pt x="5357" y="18393"/>
                  </a:cubicBezTo>
                  <a:cubicBezTo>
                    <a:pt x="5420" y="18337"/>
                    <a:pt x="5504" y="18274"/>
                    <a:pt x="5567" y="18218"/>
                  </a:cubicBezTo>
                  <a:cubicBezTo>
                    <a:pt x="5651" y="18099"/>
                    <a:pt x="5742" y="18015"/>
                    <a:pt x="5825" y="17924"/>
                  </a:cubicBezTo>
                  <a:cubicBezTo>
                    <a:pt x="6000" y="17812"/>
                    <a:pt x="6175" y="17665"/>
                    <a:pt x="6378" y="17603"/>
                  </a:cubicBezTo>
                  <a:cubicBezTo>
                    <a:pt x="6644" y="17491"/>
                    <a:pt x="6902" y="17344"/>
                    <a:pt x="7105" y="17169"/>
                  </a:cubicBezTo>
                  <a:cubicBezTo>
                    <a:pt x="7371" y="16903"/>
                    <a:pt x="7574" y="16589"/>
                    <a:pt x="7867" y="16379"/>
                  </a:cubicBezTo>
                  <a:cubicBezTo>
                    <a:pt x="7951" y="16295"/>
                    <a:pt x="8070" y="16239"/>
                    <a:pt x="8154" y="16176"/>
                  </a:cubicBezTo>
                  <a:cubicBezTo>
                    <a:pt x="8189" y="16267"/>
                    <a:pt x="8329" y="16295"/>
                    <a:pt x="8392" y="16323"/>
                  </a:cubicBezTo>
                  <a:cubicBezTo>
                    <a:pt x="8622" y="16414"/>
                    <a:pt x="8888" y="16442"/>
                    <a:pt x="9119" y="16442"/>
                  </a:cubicBezTo>
                  <a:cubicBezTo>
                    <a:pt x="9551" y="16420"/>
                    <a:pt x="9966" y="16287"/>
                    <a:pt x="10377" y="16287"/>
                  </a:cubicBezTo>
                  <a:cubicBezTo>
                    <a:pt x="10492" y="16287"/>
                    <a:pt x="10606" y="16297"/>
                    <a:pt x="10720" y="16323"/>
                  </a:cubicBezTo>
                  <a:cubicBezTo>
                    <a:pt x="10897" y="16372"/>
                    <a:pt x="11074" y="16447"/>
                    <a:pt x="11274" y="16447"/>
                  </a:cubicBezTo>
                  <a:cubicBezTo>
                    <a:pt x="11303" y="16447"/>
                    <a:pt x="11333" y="16445"/>
                    <a:pt x="11363" y="16442"/>
                  </a:cubicBezTo>
                  <a:cubicBezTo>
                    <a:pt x="11622" y="16379"/>
                    <a:pt x="11860" y="16267"/>
                    <a:pt x="12147" y="16239"/>
                  </a:cubicBezTo>
                  <a:cubicBezTo>
                    <a:pt x="12321" y="16239"/>
                    <a:pt x="12496" y="16239"/>
                    <a:pt x="12671" y="16267"/>
                  </a:cubicBezTo>
                  <a:cubicBezTo>
                    <a:pt x="12937" y="16414"/>
                    <a:pt x="13139" y="16617"/>
                    <a:pt x="13398" y="16763"/>
                  </a:cubicBezTo>
                  <a:cubicBezTo>
                    <a:pt x="13692" y="16966"/>
                    <a:pt x="14041" y="17113"/>
                    <a:pt x="14391" y="17225"/>
                  </a:cubicBezTo>
                  <a:cubicBezTo>
                    <a:pt x="14594" y="17288"/>
                    <a:pt x="14832" y="17316"/>
                    <a:pt x="15006" y="17463"/>
                  </a:cubicBezTo>
                  <a:cubicBezTo>
                    <a:pt x="15146" y="17547"/>
                    <a:pt x="15265" y="17637"/>
                    <a:pt x="15440" y="17721"/>
                  </a:cubicBezTo>
                  <a:cubicBezTo>
                    <a:pt x="15663" y="17843"/>
                    <a:pt x="15886" y="17907"/>
                    <a:pt x="16127" y="17907"/>
                  </a:cubicBezTo>
                  <a:cubicBezTo>
                    <a:pt x="16234" y="17907"/>
                    <a:pt x="16345" y="17894"/>
                    <a:pt x="16461" y="17868"/>
                  </a:cubicBezTo>
                  <a:cubicBezTo>
                    <a:pt x="17160" y="17693"/>
                    <a:pt x="17768" y="17141"/>
                    <a:pt x="18209" y="16589"/>
                  </a:cubicBezTo>
                  <a:cubicBezTo>
                    <a:pt x="18733" y="15945"/>
                    <a:pt x="19083" y="15246"/>
                    <a:pt x="19314" y="14456"/>
                  </a:cubicBezTo>
                  <a:lnTo>
                    <a:pt x="19314" y="14372"/>
                  </a:lnTo>
                  <a:cubicBezTo>
                    <a:pt x="19314" y="14316"/>
                    <a:pt x="19342" y="14281"/>
                    <a:pt x="19342" y="14225"/>
                  </a:cubicBezTo>
                  <a:cubicBezTo>
                    <a:pt x="19461" y="13848"/>
                    <a:pt x="19551" y="13442"/>
                    <a:pt x="19607" y="13057"/>
                  </a:cubicBezTo>
                  <a:cubicBezTo>
                    <a:pt x="19726" y="12393"/>
                    <a:pt x="19901" y="11694"/>
                    <a:pt x="20013" y="10995"/>
                  </a:cubicBezTo>
                  <a:cubicBezTo>
                    <a:pt x="20076" y="10645"/>
                    <a:pt x="20132" y="10261"/>
                    <a:pt x="20132" y="9883"/>
                  </a:cubicBezTo>
                  <a:cubicBezTo>
                    <a:pt x="20160" y="9505"/>
                    <a:pt x="20216" y="9128"/>
                    <a:pt x="20188" y="8750"/>
                  </a:cubicBezTo>
                  <a:cubicBezTo>
                    <a:pt x="20160" y="8484"/>
                    <a:pt x="20188" y="8163"/>
                    <a:pt x="20013" y="7932"/>
                  </a:cubicBezTo>
                  <a:cubicBezTo>
                    <a:pt x="19852" y="7771"/>
                    <a:pt x="19633" y="7720"/>
                    <a:pt x="19420" y="7720"/>
                  </a:cubicBezTo>
                  <a:cubicBezTo>
                    <a:pt x="19365" y="7720"/>
                    <a:pt x="19311" y="7724"/>
                    <a:pt x="19258" y="7729"/>
                  </a:cubicBezTo>
                  <a:cubicBezTo>
                    <a:pt x="18880" y="7785"/>
                    <a:pt x="18503" y="7988"/>
                    <a:pt x="18118" y="8079"/>
                  </a:cubicBezTo>
                  <a:cubicBezTo>
                    <a:pt x="17712" y="8198"/>
                    <a:pt x="17279" y="8226"/>
                    <a:pt x="16866" y="8254"/>
                  </a:cubicBezTo>
                  <a:lnTo>
                    <a:pt x="16866" y="8198"/>
                  </a:lnTo>
                  <a:cubicBezTo>
                    <a:pt x="16894" y="8023"/>
                    <a:pt x="16810" y="7785"/>
                    <a:pt x="16720" y="7610"/>
                  </a:cubicBezTo>
                  <a:cubicBezTo>
                    <a:pt x="16692" y="7499"/>
                    <a:pt x="16608" y="7352"/>
                    <a:pt x="16517" y="7233"/>
                  </a:cubicBezTo>
                  <a:cubicBezTo>
                    <a:pt x="16608" y="7205"/>
                    <a:pt x="16664" y="7149"/>
                    <a:pt x="16754" y="7114"/>
                  </a:cubicBezTo>
                  <a:cubicBezTo>
                    <a:pt x="16838" y="7058"/>
                    <a:pt x="16929" y="7002"/>
                    <a:pt x="17013" y="6911"/>
                  </a:cubicBezTo>
                  <a:cubicBezTo>
                    <a:pt x="17188" y="6799"/>
                    <a:pt x="17391" y="6625"/>
                    <a:pt x="17363" y="6387"/>
                  </a:cubicBezTo>
                  <a:cubicBezTo>
                    <a:pt x="17363" y="6156"/>
                    <a:pt x="17132" y="5981"/>
                    <a:pt x="16957" y="5806"/>
                  </a:cubicBezTo>
                  <a:cubicBezTo>
                    <a:pt x="16866" y="5716"/>
                    <a:pt x="16754" y="5632"/>
                    <a:pt x="16636" y="5576"/>
                  </a:cubicBezTo>
                  <a:cubicBezTo>
                    <a:pt x="16692" y="5541"/>
                    <a:pt x="16720" y="5513"/>
                    <a:pt x="16754" y="5457"/>
                  </a:cubicBezTo>
                  <a:cubicBezTo>
                    <a:pt x="16894" y="5366"/>
                    <a:pt x="17013" y="5254"/>
                    <a:pt x="17132" y="5135"/>
                  </a:cubicBezTo>
                  <a:cubicBezTo>
                    <a:pt x="17363" y="4960"/>
                    <a:pt x="17657" y="4786"/>
                    <a:pt x="17594" y="4464"/>
                  </a:cubicBezTo>
                  <a:cubicBezTo>
                    <a:pt x="17566" y="4177"/>
                    <a:pt x="17244" y="4002"/>
                    <a:pt x="17013" y="3911"/>
                  </a:cubicBezTo>
                  <a:cubicBezTo>
                    <a:pt x="16866" y="3828"/>
                    <a:pt x="16692" y="3737"/>
                    <a:pt x="16517" y="3681"/>
                  </a:cubicBezTo>
                  <a:cubicBezTo>
                    <a:pt x="16433" y="3653"/>
                    <a:pt x="16342" y="3653"/>
                    <a:pt x="16258" y="3618"/>
                  </a:cubicBezTo>
                  <a:cubicBezTo>
                    <a:pt x="16286" y="3534"/>
                    <a:pt x="16342" y="3443"/>
                    <a:pt x="16370" y="3359"/>
                  </a:cubicBezTo>
                  <a:cubicBezTo>
                    <a:pt x="16461" y="3212"/>
                    <a:pt x="16517" y="3037"/>
                    <a:pt x="16608" y="2891"/>
                  </a:cubicBezTo>
                  <a:cubicBezTo>
                    <a:pt x="16692" y="2688"/>
                    <a:pt x="16866" y="2366"/>
                    <a:pt x="16754" y="2135"/>
                  </a:cubicBezTo>
                  <a:cubicBezTo>
                    <a:pt x="16664" y="1933"/>
                    <a:pt x="16405" y="1933"/>
                    <a:pt x="16195" y="1933"/>
                  </a:cubicBezTo>
                  <a:cubicBezTo>
                    <a:pt x="16055" y="1933"/>
                    <a:pt x="15936" y="1933"/>
                    <a:pt x="15790" y="1961"/>
                  </a:cubicBezTo>
                  <a:cubicBezTo>
                    <a:pt x="15643" y="1989"/>
                    <a:pt x="15496" y="2045"/>
                    <a:pt x="15356" y="2079"/>
                  </a:cubicBezTo>
                  <a:cubicBezTo>
                    <a:pt x="15384" y="1758"/>
                    <a:pt x="15496" y="1205"/>
                    <a:pt x="15209" y="968"/>
                  </a:cubicBezTo>
                  <a:cubicBezTo>
                    <a:pt x="15128" y="906"/>
                    <a:pt x="15030" y="887"/>
                    <a:pt x="14929" y="887"/>
                  </a:cubicBezTo>
                  <a:cubicBezTo>
                    <a:pt x="14847" y="887"/>
                    <a:pt x="14763" y="899"/>
                    <a:pt x="14685" y="912"/>
                  </a:cubicBezTo>
                  <a:cubicBezTo>
                    <a:pt x="14482" y="912"/>
                    <a:pt x="14272" y="968"/>
                    <a:pt x="14069" y="1031"/>
                  </a:cubicBezTo>
                  <a:cubicBezTo>
                    <a:pt x="14013" y="618"/>
                    <a:pt x="13839" y="213"/>
                    <a:pt x="13461" y="38"/>
                  </a:cubicBezTo>
                  <a:cubicBezTo>
                    <a:pt x="13403" y="12"/>
                    <a:pt x="13348" y="1"/>
                    <a:pt x="132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72"/>
            <p:cNvSpPr/>
            <p:nvPr/>
          </p:nvSpPr>
          <p:spPr>
            <a:xfrm>
              <a:off x="5297625" y="3652809"/>
              <a:ext cx="16497" cy="30037"/>
            </a:xfrm>
            <a:custGeom>
              <a:rect b="b" l="l" r="r" t="t"/>
              <a:pathLst>
                <a:path extrusionOk="0" h="1320" w="725">
                  <a:moveTo>
                    <a:pt x="693" y="1"/>
                  </a:moveTo>
                  <a:cubicBezTo>
                    <a:pt x="677" y="1"/>
                    <a:pt x="661" y="8"/>
                    <a:pt x="661" y="22"/>
                  </a:cubicBezTo>
                  <a:cubicBezTo>
                    <a:pt x="549" y="490"/>
                    <a:pt x="312" y="868"/>
                    <a:pt x="25" y="1280"/>
                  </a:cubicBezTo>
                  <a:cubicBezTo>
                    <a:pt x="0" y="1300"/>
                    <a:pt x="24" y="1320"/>
                    <a:pt x="41" y="1320"/>
                  </a:cubicBezTo>
                  <a:cubicBezTo>
                    <a:pt x="47" y="1320"/>
                    <a:pt x="53" y="1317"/>
                    <a:pt x="53" y="1308"/>
                  </a:cubicBezTo>
                  <a:cubicBezTo>
                    <a:pt x="458" y="1015"/>
                    <a:pt x="605" y="490"/>
                    <a:pt x="724" y="22"/>
                  </a:cubicBezTo>
                  <a:cubicBezTo>
                    <a:pt x="724" y="8"/>
                    <a:pt x="708" y="1"/>
                    <a:pt x="6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72"/>
            <p:cNvSpPr/>
            <p:nvPr/>
          </p:nvSpPr>
          <p:spPr>
            <a:xfrm>
              <a:off x="5304247" y="3657473"/>
              <a:ext cx="16384" cy="27283"/>
            </a:xfrm>
            <a:custGeom>
              <a:rect b="b" l="l" r="r" t="t"/>
              <a:pathLst>
                <a:path extrusionOk="0" h="1199" w="720">
                  <a:moveTo>
                    <a:pt x="706" y="0"/>
                  </a:moveTo>
                  <a:cubicBezTo>
                    <a:pt x="699" y="0"/>
                    <a:pt x="692" y="9"/>
                    <a:pt x="692" y="27"/>
                  </a:cubicBezTo>
                  <a:cubicBezTo>
                    <a:pt x="608" y="460"/>
                    <a:pt x="314" y="810"/>
                    <a:pt x="21" y="1159"/>
                  </a:cubicBezTo>
                  <a:cubicBezTo>
                    <a:pt x="1" y="1179"/>
                    <a:pt x="23" y="1199"/>
                    <a:pt x="50" y="1199"/>
                  </a:cubicBezTo>
                  <a:cubicBezTo>
                    <a:pt x="61" y="1199"/>
                    <a:pt x="73" y="1195"/>
                    <a:pt x="83" y="1187"/>
                  </a:cubicBezTo>
                  <a:cubicBezTo>
                    <a:pt x="258" y="1012"/>
                    <a:pt x="433" y="810"/>
                    <a:pt x="545" y="607"/>
                  </a:cubicBezTo>
                  <a:cubicBezTo>
                    <a:pt x="664" y="432"/>
                    <a:pt x="692" y="229"/>
                    <a:pt x="720" y="27"/>
                  </a:cubicBezTo>
                  <a:cubicBezTo>
                    <a:pt x="720" y="9"/>
                    <a:pt x="713" y="0"/>
                    <a:pt x="7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72"/>
            <p:cNvSpPr/>
            <p:nvPr/>
          </p:nvSpPr>
          <p:spPr>
            <a:xfrm>
              <a:off x="5301357" y="3691788"/>
              <a:ext cx="27875" cy="71974"/>
            </a:xfrm>
            <a:custGeom>
              <a:rect b="b" l="l" r="r" t="t"/>
              <a:pathLst>
                <a:path extrusionOk="0" h="3163" w="1225">
                  <a:moveTo>
                    <a:pt x="469" y="1"/>
                  </a:moveTo>
                  <a:cubicBezTo>
                    <a:pt x="441" y="1"/>
                    <a:pt x="441" y="29"/>
                    <a:pt x="469" y="29"/>
                  </a:cubicBezTo>
                  <a:cubicBezTo>
                    <a:pt x="525" y="92"/>
                    <a:pt x="560" y="295"/>
                    <a:pt x="560" y="351"/>
                  </a:cubicBezTo>
                  <a:cubicBezTo>
                    <a:pt x="588" y="497"/>
                    <a:pt x="560" y="644"/>
                    <a:pt x="525" y="791"/>
                  </a:cubicBezTo>
                  <a:lnTo>
                    <a:pt x="525" y="903"/>
                  </a:lnTo>
                  <a:cubicBezTo>
                    <a:pt x="497" y="875"/>
                    <a:pt x="497" y="847"/>
                    <a:pt x="497" y="819"/>
                  </a:cubicBezTo>
                  <a:cubicBezTo>
                    <a:pt x="469" y="553"/>
                    <a:pt x="294" y="379"/>
                    <a:pt x="120" y="204"/>
                  </a:cubicBezTo>
                  <a:cubicBezTo>
                    <a:pt x="92" y="204"/>
                    <a:pt x="92" y="204"/>
                    <a:pt x="92" y="232"/>
                  </a:cubicBezTo>
                  <a:cubicBezTo>
                    <a:pt x="350" y="525"/>
                    <a:pt x="469" y="847"/>
                    <a:pt x="322" y="1253"/>
                  </a:cubicBezTo>
                  <a:cubicBezTo>
                    <a:pt x="210" y="1518"/>
                    <a:pt x="1" y="1805"/>
                    <a:pt x="1" y="2099"/>
                  </a:cubicBezTo>
                  <a:cubicBezTo>
                    <a:pt x="36" y="2329"/>
                    <a:pt x="210" y="2420"/>
                    <a:pt x="413" y="2476"/>
                  </a:cubicBezTo>
                  <a:cubicBezTo>
                    <a:pt x="560" y="2504"/>
                    <a:pt x="700" y="2539"/>
                    <a:pt x="819" y="2651"/>
                  </a:cubicBezTo>
                  <a:cubicBezTo>
                    <a:pt x="966" y="2770"/>
                    <a:pt x="1022" y="2973"/>
                    <a:pt x="1112" y="3120"/>
                  </a:cubicBezTo>
                  <a:cubicBezTo>
                    <a:pt x="1123" y="3150"/>
                    <a:pt x="1141" y="3162"/>
                    <a:pt x="1159" y="3162"/>
                  </a:cubicBezTo>
                  <a:cubicBezTo>
                    <a:pt x="1191" y="3162"/>
                    <a:pt x="1224" y="3127"/>
                    <a:pt x="1224" y="3092"/>
                  </a:cubicBezTo>
                  <a:cubicBezTo>
                    <a:pt x="1140" y="2798"/>
                    <a:pt x="1050" y="2539"/>
                    <a:pt x="819" y="2392"/>
                  </a:cubicBezTo>
                  <a:cubicBezTo>
                    <a:pt x="700" y="2329"/>
                    <a:pt x="588" y="2301"/>
                    <a:pt x="469" y="2273"/>
                  </a:cubicBezTo>
                  <a:cubicBezTo>
                    <a:pt x="1" y="2127"/>
                    <a:pt x="413" y="1665"/>
                    <a:pt x="525" y="1399"/>
                  </a:cubicBezTo>
                  <a:cubicBezTo>
                    <a:pt x="616" y="1141"/>
                    <a:pt x="672" y="903"/>
                    <a:pt x="672" y="644"/>
                  </a:cubicBezTo>
                  <a:cubicBezTo>
                    <a:pt x="672" y="497"/>
                    <a:pt x="672" y="57"/>
                    <a:pt x="4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72"/>
            <p:cNvSpPr/>
            <p:nvPr/>
          </p:nvSpPr>
          <p:spPr>
            <a:xfrm>
              <a:off x="5318924" y="3738618"/>
              <a:ext cx="14290" cy="24234"/>
            </a:xfrm>
            <a:custGeom>
              <a:rect b="b" l="l" r="r" t="t"/>
              <a:pathLst>
                <a:path extrusionOk="0" h="1065" w="628">
                  <a:moveTo>
                    <a:pt x="13" y="0"/>
                  </a:moveTo>
                  <a:cubicBezTo>
                    <a:pt x="6" y="0"/>
                    <a:pt x="0" y="13"/>
                    <a:pt x="19" y="13"/>
                  </a:cubicBezTo>
                  <a:cubicBezTo>
                    <a:pt x="19" y="3"/>
                    <a:pt x="16" y="0"/>
                    <a:pt x="13" y="0"/>
                  </a:cubicBezTo>
                  <a:close/>
                  <a:moveTo>
                    <a:pt x="19" y="13"/>
                  </a:moveTo>
                  <a:cubicBezTo>
                    <a:pt x="313" y="306"/>
                    <a:pt x="424" y="656"/>
                    <a:pt x="543" y="1034"/>
                  </a:cubicBezTo>
                  <a:cubicBezTo>
                    <a:pt x="543" y="1055"/>
                    <a:pt x="556" y="1064"/>
                    <a:pt x="571" y="1064"/>
                  </a:cubicBezTo>
                  <a:cubicBezTo>
                    <a:pt x="595" y="1064"/>
                    <a:pt x="627" y="1040"/>
                    <a:pt x="627" y="1006"/>
                  </a:cubicBezTo>
                  <a:cubicBezTo>
                    <a:pt x="543" y="593"/>
                    <a:pt x="368" y="243"/>
                    <a:pt x="19"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72"/>
            <p:cNvSpPr/>
            <p:nvPr/>
          </p:nvSpPr>
          <p:spPr>
            <a:xfrm>
              <a:off x="5326797" y="3733407"/>
              <a:ext cx="11810" cy="24325"/>
            </a:xfrm>
            <a:custGeom>
              <a:rect b="b" l="l" r="r" t="t"/>
              <a:pathLst>
                <a:path extrusionOk="0" h="1069" w="519">
                  <a:moveTo>
                    <a:pt x="33" y="1"/>
                  </a:moveTo>
                  <a:cubicBezTo>
                    <a:pt x="13" y="1"/>
                    <a:pt x="0" y="45"/>
                    <a:pt x="22" y="67"/>
                  </a:cubicBezTo>
                  <a:cubicBezTo>
                    <a:pt x="281" y="361"/>
                    <a:pt x="316" y="647"/>
                    <a:pt x="400" y="1025"/>
                  </a:cubicBezTo>
                  <a:cubicBezTo>
                    <a:pt x="400" y="1053"/>
                    <a:pt x="425" y="1069"/>
                    <a:pt x="451" y="1069"/>
                  </a:cubicBezTo>
                  <a:cubicBezTo>
                    <a:pt x="483" y="1069"/>
                    <a:pt x="519" y="1046"/>
                    <a:pt x="519" y="997"/>
                  </a:cubicBezTo>
                  <a:cubicBezTo>
                    <a:pt x="491" y="619"/>
                    <a:pt x="344" y="298"/>
                    <a:pt x="50" y="11"/>
                  </a:cubicBezTo>
                  <a:cubicBezTo>
                    <a:pt x="45" y="4"/>
                    <a:pt x="39" y="1"/>
                    <a:pt x="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72"/>
            <p:cNvSpPr/>
            <p:nvPr/>
          </p:nvSpPr>
          <p:spPr>
            <a:xfrm>
              <a:off x="5316193" y="3693267"/>
              <a:ext cx="9853" cy="26942"/>
            </a:xfrm>
            <a:custGeom>
              <a:rect b="b" l="l" r="r" t="t"/>
              <a:pathLst>
                <a:path extrusionOk="0" h="1184" w="433">
                  <a:moveTo>
                    <a:pt x="303" y="1"/>
                  </a:moveTo>
                  <a:cubicBezTo>
                    <a:pt x="293" y="1"/>
                    <a:pt x="286" y="9"/>
                    <a:pt x="286" y="27"/>
                  </a:cubicBezTo>
                  <a:cubicBezTo>
                    <a:pt x="314" y="432"/>
                    <a:pt x="195" y="782"/>
                    <a:pt x="20" y="1132"/>
                  </a:cubicBezTo>
                  <a:cubicBezTo>
                    <a:pt x="1" y="1151"/>
                    <a:pt x="21" y="1184"/>
                    <a:pt x="47" y="1184"/>
                  </a:cubicBezTo>
                  <a:cubicBezTo>
                    <a:pt x="59" y="1184"/>
                    <a:pt x="72" y="1177"/>
                    <a:pt x="83" y="1160"/>
                  </a:cubicBezTo>
                  <a:cubicBezTo>
                    <a:pt x="370" y="838"/>
                    <a:pt x="433" y="432"/>
                    <a:pt x="342" y="27"/>
                  </a:cubicBezTo>
                  <a:cubicBezTo>
                    <a:pt x="328" y="9"/>
                    <a:pt x="314" y="1"/>
                    <a:pt x="3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72"/>
            <p:cNvSpPr/>
            <p:nvPr/>
          </p:nvSpPr>
          <p:spPr>
            <a:xfrm>
              <a:off x="5282266" y="3712199"/>
              <a:ext cx="13221" cy="18614"/>
            </a:xfrm>
            <a:custGeom>
              <a:rect b="b" l="l" r="r" t="t"/>
              <a:pathLst>
                <a:path extrusionOk="0" h="818" w="581">
                  <a:moveTo>
                    <a:pt x="435" y="1"/>
                  </a:moveTo>
                  <a:cubicBezTo>
                    <a:pt x="402" y="1"/>
                    <a:pt x="363" y="11"/>
                    <a:pt x="315" y="34"/>
                  </a:cubicBezTo>
                  <a:cubicBezTo>
                    <a:pt x="57" y="153"/>
                    <a:pt x="1" y="530"/>
                    <a:pt x="29" y="796"/>
                  </a:cubicBezTo>
                  <a:cubicBezTo>
                    <a:pt x="29" y="810"/>
                    <a:pt x="36" y="817"/>
                    <a:pt x="46" y="817"/>
                  </a:cubicBezTo>
                  <a:cubicBezTo>
                    <a:pt x="57" y="817"/>
                    <a:pt x="71" y="810"/>
                    <a:pt x="85" y="796"/>
                  </a:cubicBezTo>
                  <a:cubicBezTo>
                    <a:pt x="85" y="621"/>
                    <a:pt x="140" y="446"/>
                    <a:pt x="231" y="300"/>
                  </a:cubicBezTo>
                  <a:cubicBezTo>
                    <a:pt x="259" y="272"/>
                    <a:pt x="315" y="153"/>
                    <a:pt x="378" y="153"/>
                  </a:cubicBezTo>
                  <a:cubicBezTo>
                    <a:pt x="350" y="209"/>
                    <a:pt x="315" y="272"/>
                    <a:pt x="287" y="328"/>
                  </a:cubicBezTo>
                  <a:cubicBezTo>
                    <a:pt x="259" y="446"/>
                    <a:pt x="175" y="558"/>
                    <a:pt x="203" y="677"/>
                  </a:cubicBezTo>
                  <a:cubicBezTo>
                    <a:pt x="203" y="768"/>
                    <a:pt x="253" y="806"/>
                    <a:pt x="317" y="806"/>
                  </a:cubicBezTo>
                  <a:cubicBezTo>
                    <a:pt x="336" y="806"/>
                    <a:pt x="357" y="803"/>
                    <a:pt x="378" y="796"/>
                  </a:cubicBezTo>
                  <a:cubicBezTo>
                    <a:pt x="462" y="768"/>
                    <a:pt x="525" y="621"/>
                    <a:pt x="553" y="502"/>
                  </a:cubicBezTo>
                  <a:cubicBezTo>
                    <a:pt x="553" y="446"/>
                    <a:pt x="581" y="328"/>
                    <a:pt x="581" y="244"/>
                  </a:cubicBezTo>
                  <a:lnTo>
                    <a:pt x="581" y="181"/>
                  </a:lnTo>
                  <a:cubicBezTo>
                    <a:pt x="561" y="74"/>
                    <a:pt x="522" y="1"/>
                    <a:pt x="4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72"/>
            <p:cNvSpPr/>
            <p:nvPr/>
          </p:nvSpPr>
          <p:spPr>
            <a:xfrm>
              <a:off x="5276531" y="3703666"/>
              <a:ext cx="20229" cy="20457"/>
            </a:xfrm>
            <a:custGeom>
              <a:rect b="b" l="l" r="r" t="t"/>
              <a:pathLst>
                <a:path extrusionOk="0" h="899" w="889">
                  <a:moveTo>
                    <a:pt x="789" y="0"/>
                  </a:moveTo>
                  <a:cubicBezTo>
                    <a:pt x="601" y="0"/>
                    <a:pt x="419" y="161"/>
                    <a:pt x="309" y="297"/>
                  </a:cubicBezTo>
                  <a:cubicBezTo>
                    <a:pt x="162" y="444"/>
                    <a:pt x="15" y="647"/>
                    <a:pt x="15" y="877"/>
                  </a:cubicBezTo>
                  <a:cubicBezTo>
                    <a:pt x="1" y="891"/>
                    <a:pt x="8" y="898"/>
                    <a:pt x="18" y="898"/>
                  </a:cubicBezTo>
                  <a:cubicBezTo>
                    <a:pt x="29" y="898"/>
                    <a:pt x="43" y="891"/>
                    <a:pt x="43" y="877"/>
                  </a:cubicBezTo>
                  <a:cubicBezTo>
                    <a:pt x="78" y="793"/>
                    <a:pt x="134" y="703"/>
                    <a:pt x="162" y="647"/>
                  </a:cubicBezTo>
                  <a:cubicBezTo>
                    <a:pt x="218" y="556"/>
                    <a:pt x="281" y="472"/>
                    <a:pt x="364" y="381"/>
                  </a:cubicBezTo>
                  <a:cubicBezTo>
                    <a:pt x="483" y="269"/>
                    <a:pt x="658" y="122"/>
                    <a:pt x="833" y="59"/>
                  </a:cubicBezTo>
                  <a:cubicBezTo>
                    <a:pt x="861" y="59"/>
                    <a:pt x="889" y="3"/>
                    <a:pt x="833" y="3"/>
                  </a:cubicBezTo>
                  <a:cubicBezTo>
                    <a:pt x="818" y="1"/>
                    <a:pt x="804" y="0"/>
                    <a:pt x="78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72"/>
            <p:cNvSpPr/>
            <p:nvPr/>
          </p:nvSpPr>
          <p:spPr>
            <a:xfrm>
              <a:off x="5274506" y="3702415"/>
              <a:ext cx="14950" cy="9557"/>
            </a:xfrm>
            <a:custGeom>
              <a:rect b="b" l="l" r="r" t="t"/>
              <a:pathLst>
                <a:path extrusionOk="0" h="420" w="657">
                  <a:moveTo>
                    <a:pt x="569" y="0"/>
                  </a:moveTo>
                  <a:cubicBezTo>
                    <a:pt x="351" y="0"/>
                    <a:pt x="160" y="267"/>
                    <a:pt x="20" y="380"/>
                  </a:cubicBezTo>
                  <a:cubicBezTo>
                    <a:pt x="0" y="400"/>
                    <a:pt x="8" y="420"/>
                    <a:pt x="25" y="420"/>
                  </a:cubicBezTo>
                  <a:cubicBezTo>
                    <a:pt x="32" y="420"/>
                    <a:pt x="40" y="416"/>
                    <a:pt x="48" y="408"/>
                  </a:cubicBezTo>
                  <a:cubicBezTo>
                    <a:pt x="223" y="289"/>
                    <a:pt x="398" y="114"/>
                    <a:pt x="600" y="58"/>
                  </a:cubicBezTo>
                  <a:cubicBezTo>
                    <a:pt x="656" y="30"/>
                    <a:pt x="628" y="2"/>
                    <a:pt x="600" y="2"/>
                  </a:cubicBezTo>
                  <a:cubicBezTo>
                    <a:pt x="590" y="1"/>
                    <a:pt x="579" y="0"/>
                    <a:pt x="5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72"/>
            <p:cNvSpPr/>
            <p:nvPr/>
          </p:nvSpPr>
          <p:spPr>
            <a:xfrm>
              <a:off x="5277100" y="3738845"/>
              <a:ext cx="16338" cy="20047"/>
            </a:xfrm>
            <a:custGeom>
              <a:rect b="b" l="l" r="r" t="t"/>
              <a:pathLst>
                <a:path extrusionOk="0" h="881" w="718">
                  <a:moveTo>
                    <a:pt x="59" y="0"/>
                  </a:moveTo>
                  <a:cubicBezTo>
                    <a:pt x="29" y="0"/>
                    <a:pt x="1" y="24"/>
                    <a:pt x="18" y="59"/>
                  </a:cubicBezTo>
                  <a:cubicBezTo>
                    <a:pt x="104" y="365"/>
                    <a:pt x="216" y="881"/>
                    <a:pt x="601" y="881"/>
                  </a:cubicBezTo>
                  <a:cubicBezTo>
                    <a:pt x="621" y="881"/>
                    <a:pt x="641" y="879"/>
                    <a:pt x="661" y="877"/>
                  </a:cubicBezTo>
                  <a:cubicBezTo>
                    <a:pt x="717" y="877"/>
                    <a:pt x="717" y="821"/>
                    <a:pt x="689" y="821"/>
                  </a:cubicBezTo>
                  <a:cubicBezTo>
                    <a:pt x="514" y="758"/>
                    <a:pt x="367" y="646"/>
                    <a:pt x="284" y="499"/>
                  </a:cubicBezTo>
                  <a:cubicBezTo>
                    <a:pt x="193" y="352"/>
                    <a:pt x="137" y="205"/>
                    <a:pt x="109" y="31"/>
                  </a:cubicBezTo>
                  <a:cubicBezTo>
                    <a:pt x="98" y="9"/>
                    <a:pt x="78" y="0"/>
                    <a:pt x="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72"/>
            <p:cNvSpPr/>
            <p:nvPr/>
          </p:nvSpPr>
          <p:spPr>
            <a:xfrm>
              <a:off x="5282448" y="3739005"/>
              <a:ext cx="18204" cy="17908"/>
            </a:xfrm>
            <a:custGeom>
              <a:rect b="b" l="l" r="r" t="t"/>
              <a:pathLst>
                <a:path extrusionOk="0" h="787" w="800">
                  <a:moveTo>
                    <a:pt x="70" y="0"/>
                  </a:moveTo>
                  <a:cubicBezTo>
                    <a:pt x="37" y="0"/>
                    <a:pt x="1" y="40"/>
                    <a:pt x="21" y="80"/>
                  </a:cubicBezTo>
                  <a:cubicBezTo>
                    <a:pt x="104" y="226"/>
                    <a:pt x="223" y="373"/>
                    <a:pt x="342" y="520"/>
                  </a:cubicBezTo>
                  <a:cubicBezTo>
                    <a:pt x="454" y="667"/>
                    <a:pt x="573" y="723"/>
                    <a:pt x="748" y="779"/>
                  </a:cubicBezTo>
                  <a:cubicBezTo>
                    <a:pt x="752" y="784"/>
                    <a:pt x="757" y="787"/>
                    <a:pt x="761" y="787"/>
                  </a:cubicBezTo>
                  <a:cubicBezTo>
                    <a:pt x="783" y="787"/>
                    <a:pt x="799" y="718"/>
                    <a:pt x="776" y="695"/>
                  </a:cubicBezTo>
                  <a:cubicBezTo>
                    <a:pt x="629" y="604"/>
                    <a:pt x="517" y="548"/>
                    <a:pt x="398" y="429"/>
                  </a:cubicBezTo>
                  <a:cubicBezTo>
                    <a:pt x="279" y="317"/>
                    <a:pt x="195" y="170"/>
                    <a:pt x="104" y="24"/>
                  </a:cubicBezTo>
                  <a:cubicBezTo>
                    <a:pt x="96" y="7"/>
                    <a:pt x="83" y="0"/>
                    <a:pt x="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72"/>
            <p:cNvSpPr/>
            <p:nvPr/>
          </p:nvSpPr>
          <p:spPr>
            <a:xfrm>
              <a:off x="5357061" y="3585681"/>
              <a:ext cx="75410" cy="56501"/>
            </a:xfrm>
            <a:custGeom>
              <a:rect b="b" l="l" r="r" t="t"/>
              <a:pathLst>
                <a:path extrusionOk="0" h="2483" w="3314">
                  <a:moveTo>
                    <a:pt x="2042" y="210"/>
                  </a:moveTo>
                  <a:cubicBezTo>
                    <a:pt x="2161" y="210"/>
                    <a:pt x="2335" y="238"/>
                    <a:pt x="2447" y="266"/>
                  </a:cubicBezTo>
                  <a:cubicBezTo>
                    <a:pt x="2622" y="350"/>
                    <a:pt x="2566" y="496"/>
                    <a:pt x="2510" y="671"/>
                  </a:cubicBezTo>
                  <a:cubicBezTo>
                    <a:pt x="2447" y="818"/>
                    <a:pt x="2273" y="937"/>
                    <a:pt x="2133" y="965"/>
                  </a:cubicBezTo>
                  <a:cubicBezTo>
                    <a:pt x="1958" y="965"/>
                    <a:pt x="1783" y="909"/>
                    <a:pt x="1692" y="762"/>
                  </a:cubicBezTo>
                  <a:cubicBezTo>
                    <a:pt x="1608" y="643"/>
                    <a:pt x="1664" y="469"/>
                    <a:pt x="1748" y="322"/>
                  </a:cubicBezTo>
                  <a:cubicBezTo>
                    <a:pt x="1839" y="266"/>
                    <a:pt x="1923" y="238"/>
                    <a:pt x="2042" y="210"/>
                  </a:cubicBezTo>
                  <a:close/>
                  <a:moveTo>
                    <a:pt x="1608" y="413"/>
                  </a:moveTo>
                  <a:cubicBezTo>
                    <a:pt x="1545" y="496"/>
                    <a:pt x="1517" y="615"/>
                    <a:pt x="1545" y="699"/>
                  </a:cubicBezTo>
                  <a:cubicBezTo>
                    <a:pt x="1545" y="762"/>
                    <a:pt x="1573" y="818"/>
                    <a:pt x="1608" y="846"/>
                  </a:cubicBezTo>
                  <a:cubicBezTo>
                    <a:pt x="1493" y="984"/>
                    <a:pt x="1377" y="1030"/>
                    <a:pt x="1234" y="1030"/>
                  </a:cubicBezTo>
                  <a:cubicBezTo>
                    <a:pt x="1196" y="1030"/>
                    <a:pt x="1155" y="1027"/>
                    <a:pt x="1112" y="1021"/>
                  </a:cubicBezTo>
                  <a:cubicBezTo>
                    <a:pt x="965" y="965"/>
                    <a:pt x="846" y="874"/>
                    <a:pt x="846" y="734"/>
                  </a:cubicBezTo>
                  <a:cubicBezTo>
                    <a:pt x="846" y="643"/>
                    <a:pt x="874" y="559"/>
                    <a:pt x="909" y="496"/>
                  </a:cubicBezTo>
                  <a:cubicBezTo>
                    <a:pt x="993" y="469"/>
                    <a:pt x="1049" y="441"/>
                    <a:pt x="1140" y="441"/>
                  </a:cubicBezTo>
                  <a:cubicBezTo>
                    <a:pt x="1213" y="441"/>
                    <a:pt x="1287" y="448"/>
                    <a:pt x="1359" y="448"/>
                  </a:cubicBezTo>
                  <a:cubicBezTo>
                    <a:pt x="1432" y="448"/>
                    <a:pt x="1503" y="441"/>
                    <a:pt x="1573" y="413"/>
                  </a:cubicBezTo>
                  <a:close/>
                  <a:moveTo>
                    <a:pt x="790" y="524"/>
                  </a:moveTo>
                  <a:lnTo>
                    <a:pt x="790" y="524"/>
                  </a:lnTo>
                  <a:cubicBezTo>
                    <a:pt x="734" y="699"/>
                    <a:pt x="762" y="937"/>
                    <a:pt x="909" y="1049"/>
                  </a:cubicBezTo>
                  <a:cubicBezTo>
                    <a:pt x="841" y="1117"/>
                    <a:pt x="726" y="1200"/>
                    <a:pt x="623" y="1200"/>
                  </a:cubicBezTo>
                  <a:cubicBezTo>
                    <a:pt x="588" y="1200"/>
                    <a:pt x="555" y="1191"/>
                    <a:pt x="524" y="1168"/>
                  </a:cubicBezTo>
                  <a:cubicBezTo>
                    <a:pt x="413" y="1112"/>
                    <a:pt x="413" y="1021"/>
                    <a:pt x="385" y="909"/>
                  </a:cubicBezTo>
                  <a:cubicBezTo>
                    <a:pt x="441" y="846"/>
                    <a:pt x="469" y="790"/>
                    <a:pt x="524" y="762"/>
                  </a:cubicBezTo>
                  <a:cubicBezTo>
                    <a:pt x="615" y="671"/>
                    <a:pt x="699" y="587"/>
                    <a:pt x="790" y="524"/>
                  </a:cubicBezTo>
                  <a:close/>
                  <a:moveTo>
                    <a:pt x="2713" y="496"/>
                  </a:moveTo>
                  <a:cubicBezTo>
                    <a:pt x="2860" y="671"/>
                    <a:pt x="2972" y="874"/>
                    <a:pt x="3063" y="1084"/>
                  </a:cubicBezTo>
                  <a:cubicBezTo>
                    <a:pt x="2944" y="1140"/>
                    <a:pt x="2888" y="1224"/>
                    <a:pt x="2741" y="1259"/>
                  </a:cubicBezTo>
                  <a:cubicBezTo>
                    <a:pt x="2720" y="1262"/>
                    <a:pt x="2699" y="1264"/>
                    <a:pt x="2678" y="1264"/>
                  </a:cubicBezTo>
                  <a:cubicBezTo>
                    <a:pt x="2526" y="1264"/>
                    <a:pt x="2388" y="1175"/>
                    <a:pt x="2363" y="1021"/>
                  </a:cubicBezTo>
                  <a:cubicBezTo>
                    <a:pt x="2447" y="965"/>
                    <a:pt x="2538" y="874"/>
                    <a:pt x="2594" y="790"/>
                  </a:cubicBezTo>
                  <a:cubicBezTo>
                    <a:pt x="2622" y="734"/>
                    <a:pt x="2685" y="615"/>
                    <a:pt x="2713" y="496"/>
                  </a:cubicBezTo>
                  <a:close/>
                  <a:moveTo>
                    <a:pt x="2095" y="1"/>
                  </a:moveTo>
                  <a:cubicBezTo>
                    <a:pt x="1996" y="1"/>
                    <a:pt x="1891" y="20"/>
                    <a:pt x="1783" y="63"/>
                  </a:cubicBezTo>
                  <a:cubicBezTo>
                    <a:pt x="1692" y="91"/>
                    <a:pt x="1636" y="147"/>
                    <a:pt x="1545" y="175"/>
                  </a:cubicBezTo>
                  <a:cubicBezTo>
                    <a:pt x="1433" y="266"/>
                    <a:pt x="1315" y="266"/>
                    <a:pt x="1168" y="266"/>
                  </a:cubicBezTo>
                  <a:cubicBezTo>
                    <a:pt x="965" y="294"/>
                    <a:pt x="818" y="350"/>
                    <a:pt x="671" y="469"/>
                  </a:cubicBezTo>
                  <a:cubicBezTo>
                    <a:pt x="496" y="587"/>
                    <a:pt x="385" y="734"/>
                    <a:pt x="266" y="909"/>
                  </a:cubicBezTo>
                  <a:cubicBezTo>
                    <a:pt x="147" y="1049"/>
                    <a:pt x="119" y="1224"/>
                    <a:pt x="0" y="1371"/>
                  </a:cubicBezTo>
                  <a:cubicBezTo>
                    <a:pt x="0" y="1398"/>
                    <a:pt x="35" y="1398"/>
                    <a:pt x="35" y="1398"/>
                  </a:cubicBezTo>
                  <a:cubicBezTo>
                    <a:pt x="91" y="1371"/>
                    <a:pt x="119" y="1287"/>
                    <a:pt x="175" y="1196"/>
                  </a:cubicBezTo>
                  <a:cubicBezTo>
                    <a:pt x="238" y="1140"/>
                    <a:pt x="266" y="1049"/>
                    <a:pt x="322" y="993"/>
                  </a:cubicBezTo>
                  <a:lnTo>
                    <a:pt x="322" y="1049"/>
                  </a:lnTo>
                  <a:cubicBezTo>
                    <a:pt x="350" y="1168"/>
                    <a:pt x="413" y="1259"/>
                    <a:pt x="524" y="1287"/>
                  </a:cubicBezTo>
                  <a:cubicBezTo>
                    <a:pt x="559" y="1308"/>
                    <a:pt x="602" y="1317"/>
                    <a:pt x="646" y="1317"/>
                  </a:cubicBezTo>
                  <a:cubicBezTo>
                    <a:pt x="718" y="1317"/>
                    <a:pt x="794" y="1293"/>
                    <a:pt x="846" y="1259"/>
                  </a:cubicBezTo>
                  <a:cubicBezTo>
                    <a:pt x="874" y="1224"/>
                    <a:pt x="965" y="1168"/>
                    <a:pt x="1021" y="1112"/>
                  </a:cubicBezTo>
                  <a:cubicBezTo>
                    <a:pt x="1088" y="1140"/>
                    <a:pt x="1171" y="1155"/>
                    <a:pt x="1256" y="1155"/>
                  </a:cubicBezTo>
                  <a:cubicBezTo>
                    <a:pt x="1427" y="1155"/>
                    <a:pt x="1603" y="1091"/>
                    <a:pt x="1664" y="937"/>
                  </a:cubicBezTo>
                  <a:cubicBezTo>
                    <a:pt x="1783" y="1021"/>
                    <a:pt x="1895" y="1084"/>
                    <a:pt x="2014" y="1084"/>
                  </a:cubicBezTo>
                  <a:cubicBezTo>
                    <a:pt x="2038" y="1092"/>
                    <a:pt x="2065" y="1095"/>
                    <a:pt x="2093" y="1095"/>
                  </a:cubicBezTo>
                  <a:cubicBezTo>
                    <a:pt x="2163" y="1095"/>
                    <a:pt x="2243" y="1074"/>
                    <a:pt x="2308" y="1049"/>
                  </a:cubicBezTo>
                  <a:cubicBezTo>
                    <a:pt x="2308" y="1196"/>
                    <a:pt x="2391" y="1315"/>
                    <a:pt x="2538" y="1371"/>
                  </a:cubicBezTo>
                  <a:cubicBezTo>
                    <a:pt x="2566" y="1371"/>
                    <a:pt x="2622" y="1398"/>
                    <a:pt x="2657" y="1398"/>
                  </a:cubicBezTo>
                  <a:cubicBezTo>
                    <a:pt x="2566" y="1517"/>
                    <a:pt x="2566" y="1692"/>
                    <a:pt x="2622" y="1811"/>
                  </a:cubicBezTo>
                  <a:cubicBezTo>
                    <a:pt x="2657" y="1867"/>
                    <a:pt x="2713" y="1923"/>
                    <a:pt x="2769" y="1923"/>
                  </a:cubicBezTo>
                  <a:cubicBezTo>
                    <a:pt x="2741" y="2070"/>
                    <a:pt x="2685" y="2161"/>
                    <a:pt x="2713" y="2307"/>
                  </a:cubicBezTo>
                  <a:cubicBezTo>
                    <a:pt x="2741" y="2419"/>
                    <a:pt x="2832" y="2482"/>
                    <a:pt x="2916" y="2482"/>
                  </a:cubicBezTo>
                  <a:cubicBezTo>
                    <a:pt x="3007" y="2482"/>
                    <a:pt x="3007" y="2391"/>
                    <a:pt x="2944" y="2363"/>
                  </a:cubicBezTo>
                  <a:cubicBezTo>
                    <a:pt x="2769" y="2307"/>
                    <a:pt x="2797" y="2098"/>
                    <a:pt x="2860" y="1958"/>
                  </a:cubicBezTo>
                  <a:cubicBezTo>
                    <a:pt x="2916" y="1958"/>
                    <a:pt x="2972" y="1958"/>
                    <a:pt x="3035" y="1923"/>
                  </a:cubicBezTo>
                  <a:cubicBezTo>
                    <a:pt x="3091" y="1923"/>
                    <a:pt x="3091" y="1811"/>
                    <a:pt x="3035" y="1811"/>
                  </a:cubicBezTo>
                  <a:cubicBezTo>
                    <a:pt x="2989" y="1811"/>
                    <a:pt x="2944" y="1815"/>
                    <a:pt x="2901" y="1815"/>
                  </a:cubicBezTo>
                  <a:cubicBezTo>
                    <a:pt x="2830" y="1815"/>
                    <a:pt x="2765" y="1804"/>
                    <a:pt x="2713" y="1748"/>
                  </a:cubicBezTo>
                  <a:cubicBezTo>
                    <a:pt x="2657" y="1664"/>
                    <a:pt x="2685" y="1517"/>
                    <a:pt x="2713" y="1398"/>
                  </a:cubicBezTo>
                  <a:cubicBezTo>
                    <a:pt x="2860" y="1371"/>
                    <a:pt x="3007" y="1315"/>
                    <a:pt x="3119" y="1196"/>
                  </a:cubicBezTo>
                  <a:cubicBezTo>
                    <a:pt x="3147" y="1287"/>
                    <a:pt x="3182" y="1343"/>
                    <a:pt x="3210" y="1433"/>
                  </a:cubicBezTo>
                  <a:cubicBezTo>
                    <a:pt x="3218" y="1441"/>
                    <a:pt x="3230" y="1445"/>
                    <a:pt x="3243" y="1445"/>
                  </a:cubicBezTo>
                  <a:cubicBezTo>
                    <a:pt x="3276" y="1445"/>
                    <a:pt x="3313" y="1423"/>
                    <a:pt x="3293" y="1398"/>
                  </a:cubicBezTo>
                  <a:cubicBezTo>
                    <a:pt x="3196" y="823"/>
                    <a:pt x="2743" y="1"/>
                    <a:pt x="20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72"/>
            <p:cNvSpPr/>
            <p:nvPr/>
          </p:nvSpPr>
          <p:spPr>
            <a:xfrm>
              <a:off x="5431993" y="3604932"/>
              <a:ext cx="7350" cy="25986"/>
            </a:xfrm>
            <a:custGeom>
              <a:rect b="b" l="l" r="r" t="t"/>
              <a:pathLst>
                <a:path extrusionOk="0" h="1142" w="323">
                  <a:moveTo>
                    <a:pt x="28" y="0"/>
                  </a:moveTo>
                  <a:cubicBezTo>
                    <a:pt x="0" y="0"/>
                    <a:pt x="0" y="0"/>
                    <a:pt x="0" y="28"/>
                  </a:cubicBezTo>
                  <a:cubicBezTo>
                    <a:pt x="91" y="203"/>
                    <a:pt x="147" y="350"/>
                    <a:pt x="147" y="552"/>
                  </a:cubicBezTo>
                  <a:cubicBezTo>
                    <a:pt x="147" y="727"/>
                    <a:pt x="119" y="902"/>
                    <a:pt x="119" y="1077"/>
                  </a:cubicBezTo>
                  <a:cubicBezTo>
                    <a:pt x="102" y="1116"/>
                    <a:pt x="128" y="1142"/>
                    <a:pt x="150" y="1142"/>
                  </a:cubicBezTo>
                  <a:cubicBezTo>
                    <a:pt x="163" y="1142"/>
                    <a:pt x="175" y="1133"/>
                    <a:pt x="175" y="1112"/>
                  </a:cubicBezTo>
                  <a:cubicBezTo>
                    <a:pt x="322" y="699"/>
                    <a:pt x="203" y="350"/>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72"/>
            <p:cNvSpPr/>
            <p:nvPr/>
          </p:nvSpPr>
          <p:spPr>
            <a:xfrm>
              <a:off x="5437637" y="3612396"/>
              <a:ext cx="6303" cy="30469"/>
            </a:xfrm>
            <a:custGeom>
              <a:rect b="b" l="l" r="r" t="t"/>
              <a:pathLst>
                <a:path extrusionOk="0" h="1339" w="277">
                  <a:moveTo>
                    <a:pt x="207" y="1"/>
                  </a:moveTo>
                  <a:cubicBezTo>
                    <a:pt x="200" y="1"/>
                    <a:pt x="193" y="8"/>
                    <a:pt x="193" y="22"/>
                  </a:cubicBezTo>
                  <a:cubicBezTo>
                    <a:pt x="221" y="259"/>
                    <a:pt x="221" y="462"/>
                    <a:pt x="165" y="693"/>
                  </a:cubicBezTo>
                  <a:cubicBezTo>
                    <a:pt x="102" y="896"/>
                    <a:pt x="46" y="1071"/>
                    <a:pt x="18" y="1273"/>
                  </a:cubicBezTo>
                  <a:cubicBezTo>
                    <a:pt x="1" y="1313"/>
                    <a:pt x="27" y="1338"/>
                    <a:pt x="56" y="1338"/>
                  </a:cubicBezTo>
                  <a:cubicBezTo>
                    <a:pt x="73" y="1338"/>
                    <a:pt x="92" y="1329"/>
                    <a:pt x="102" y="1308"/>
                  </a:cubicBezTo>
                  <a:cubicBezTo>
                    <a:pt x="165" y="1099"/>
                    <a:pt x="221" y="868"/>
                    <a:pt x="249" y="637"/>
                  </a:cubicBezTo>
                  <a:cubicBezTo>
                    <a:pt x="277" y="434"/>
                    <a:pt x="249" y="224"/>
                    <a:pt x="221" y="22"/>
                  </a:cubicBezTo>
                  <a:cubicBezTo>
                    <a:pt x="221" y="8"/>
                    <a:pt x="214" y="1"/>
                    <a:pt x="2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72"/>
            <p:cNvSpPr/>
            <p:nvPr/>
          </p:nvSpPr>
          <p:spPr>
            <a:xfrm>
              <a:off x="5444554" y="3650055"/>
              <a:ext cx="22618" cy="11560"/>
            </a:xfrm>
            <a:custGeom>
              <a:rect b="b" l="l" r="r" t="t"/>
              <a:pathLst>
                <a:path extrusionOk="0" h="508" w="994">
                  <a:moveTo>
                    <a:pt x="904" y="0"/>
                  </a:moveTo>
                  <a:cubicBezTo>
                    <a:pt x="553" y="0"/>
                    <a:pt x="252" y="274"/>
                    <a:pt x="1" y="492"/>
                  </a:cubicBezTo>
                  <a:cubicBezTo>
                    <a:pt x="1" y="492"/>
                    <a:pt x="16" y="508"/>
                    <a:pt x="27" y="508"/>
                  </a:cubicBezTo>
                  <a:cubicBezTo>
                    <a:pt x="32" y="508"/>
                    <a:pt x="36" y="504"/>
                    <a:pt x="36" y="492"/>
                  </a:cubicBezTo>
                  <a:cubicBezTo>
                    <a:pt x="295" y="290"/>
                    <a:pt x="616" y="59"/>
                    <a:pt x="966" y="31"/>
                  </a:cubicBezTo>
                  <a:cubicBezTo>
                    <a:pt x="994" y="31"/>
                    <a:pt x="994" y="3"/>
                    <a:pt x="966" y="3"/>
                  </a:cubicBezTo>
                  <a:cubicBezTo>
                    <a:pt x="945" y="1"/>
                    <a:pt x="924" y="0"/>
                    <a:pt x="9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72"/>
            <p:cNvSpPr/>
            <p:nvPr/>
          </p:nvSpPr>
          <p:spPr>
            <a:xfrm>
              <a:off x="5440595" y="3742645"/>
              <a:ext cx="68424" cy="7577"/>
            </a:xfrm>
            <a:custGeom>
              <a:rect b="b" l="l" r="r" t="t"/>
              <a:pathLst>
                <a:path extrusionOk="0" h="333" w="3007">
                  <a:moveTo>
                    <a:pt x="1819" y="0"/>
                  </a:moveTo>
                  <a:cubicBezTo>
                    <a:pt x="1702" y="0"/>
                    <a:pt x="1584" y="4"/>
                    <a:pt x="1461" y="10"/>
                  </a:cubicBezTo>
                  <a:cubicBezTo>
                    <a:pt x="993" y="38"/>
                    <a:pt x="524" y="185"/>
                    <a:pt x="35" y="269"/>
                  </a:cubicBezTo>
                  <a:cubicBezTo>
                    <a:pt x="0" y="269"/>
                    <a:pt x="0" y="332"/>
                    <a:pt x="35" y="332"/>
                  </a:cubicBezTo>
                  <a:cubicBezTo>
                    <a:pt x="524" y="269"/>
                    <a:pt x="993" y="185"/>
                    <a:pt x="1461" y="185"/>
                  </a:cubicBezTo>
                  <a:cubicBezTo>
                    <a:pt x="1553" y="180"/>
                    <a:pt x="1642" y="178"/>
                    <a:pt x="1732" y="178"/>
                  </a:cubicBezTo>
                  <a:cubicBezTo>
                    <a:pt x="2128" y="178"/>
                    <a:pt x="2510" y="224"/>
                    <a:pt x="2916" y="269"/>
                  </a:cubicBezTo>
                  <a:cubicBezTo>
                    <a:pt x="3007" y="269"/>
                    <a:pt x="3007" y="129"/>
                    <a:pt x="2916" y="129"/>
                  </a:cubicBezTo>
                  <a:cubicBezTo>
                    <a:pt x="2557" y="38"/>
                    <a:pt x="2201" y="0"/>
                    <a:pt x="18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72"/>
            <p:cNvSpPr/>
            <p:nvPr/>
          </p:nvSpPr>
          <p:spPr>
            <a:xfrm>
              <a:off x="5481804" y="3727217"/>
              <a:ext cx="88153" cy="23005"/>
            </a:xfrm>
            <a:custGeom>
              <a:rect b="b" l="l" r="r" t="t"/>
              <a:pathLst>
                <a:path extrusionOk="0" h="1011" w="3874">
                  <a:moveTo>
                    <a:pt x="400" y="0"/>
                  </a:moveTo>
                  <a:cubicBezTo>
                    <a:pt x="288" y="0"/>
                    <a:pt x="174" y="7"/>
                    <a:pt x="56" y="17"/>
                  </a:cubicBezTo>
                  <a:cubicBezTo>
                    <a:pt x="0" y="17"/>
                    <a:pt x="0" y="108"/>
                    <a:pt x="56" y="108"/>
                  </a:cubicBezTo>
                  <a:cubicBezTo>
                    <a:pt x="142" y="99"/>
                    <a:pt x="227" y="95"/>
                    <a:pt x="311" y="95"/>
                  </a:cubicBezTo>
                  <a:cubicBezTo>
                    <a:pt x="566" y="95"/>
                    <a:pt x="814" y="136"/>
                    <a:pt x="1077" y="220"/>
                  </a:cubicBezTo>
                  <a:cubicBezTo>
                    <a:pt x="1399" y="339"/>
                    <a:pt x="1685" y="486"/>
                    <a:pt x="2007" y="598"/>
                  </a:cubicBezTo>
                  <a:cubicBezTo>
                    <a:pt x="2559" y="835"/>
                    <a:pt x="3175" y="1010"/>
                    <a:pt x="3783" y="1010"/>
                  </a:cubicBezTo>
                  <a:cubicBezTo>
                    <a:pt x="3874" y="1010"/>
                    <a:pt x="3874" y="863"/>
                    <a:pt x="3783" y="835"/>
                  </a:cubicBezTo>
                  <a:cubicBezTo>
                    <a:pt x="3119" y="807"/>
                    <a:pt x="2503" y="633"/>
                    <a:pt x="1895" y="367"/>
                  </a:cubicBezTo>
                  <a:cubicBezTo>
                    <a:pt x="1601" y="248"/>
                    <a:pt x="1308" y="136"/>
                    <a:pt x="986" y="73"/>
                  </a:cubicBezTo>
                  <a:cubicBezTo>
                    <a:pt x="786" y="20"/>
                    <a:pt x="595" y="0"/>
                    <a:pt x="4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72"/>
            <p:cNvSpPr/>
            <p:nvPr/>
          </p:nvSpPr>
          <p:spPr>
            <a:xfrm>
              <a:off x="5534141" y="3711039"/>
              <a:ext cx="45055" cy="11969"/>
            </a:xfrm>
            <a:custGeom>
              <a:rect b="b" l="l" r="r" t="t"/>
              <a:pathLst>
                <a:path extrusionOk="0" h="526" w="1980">
                  <a:moveTo>
                    <a:pt x="84" y="1"/>
                  </a:moveTo>
                  <a:cubicBezTo>
                    <a:pt x="28" y="1"/>
                    <a:pt x="1" y="57"/>
                    <a:pt x="28" y="85"/>
                  </a:cubicBezTo>
                  <a:cubicBezTo>
                    <a:pt x="322" y="232"/>
                    <a:pt x="581" y="379"/>
                    <a:pt x="931" y="469"/>
                  </a:cubicBezTo>
                  <a:cubicBezTo>
                    <a:pt x="1252" y="525"/>
                    <a:pt x="1574" y="525"/>
                    <a:pt x="1895" y="525"/>
                  </a:cubicBezTo>
                  <a:cubicBezTo>
                    <a:pt x="1979" y="525"/>
                    <a:pt x="1979" y="379"/>
                    <a:pt x="1895" y="379"/>
                  </a:cubicBezTo>
                  <a:cubicBezTo>
                    <a:pt x="1574" y="351"/>
                    <a:pt x="1280" y="379"/>
                    <a:pt x="958" y="323"/>
                  </a:cubicBezTo>
                  <a:cubicBezTo>
                    <a:pt x="644" y="295"/>
                    <a:pt x="350" y="176"/>
                    <a:pt x="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50" name="Google Shape;4150;p72"/>
          <p:cNvGrpSpPr/>
          <p:nvPr/>
        </p:nvGrpSpPr>
        <p:grpSpPr>
          <a:xfrm>
            <a:off x="4258622" y="2057989"/>
            <a:ext cx="617212" cy="683852"/>
            <a:chOff x="2558765" y="1214883"/>
            <a:chExt cx="413709" cy="458377"/>
          </a:xfrm>
        </p:grpSpPr>
        <p:sp>
          <p:nvSpPr>
            <p:cNvPr id="4151" name="Google Shape;4151;p72"/>
            <p:cNvSpPr/>
            <p:nvPr/>
          </p:nvSpPr>
          <p:spPr>
            <a:xfrm>
              <a:off x="2641662" y="1553023"/>
              <a:ext cx="4642" cy="3368"/>
            </a:xfrm>
            <a:custGeom>
              <a:rect b="b" l="l" r="r" t="t"/>
              <a:pathLst>
                <a:path extrusionOk="0" h="148" w="204">
                  <a:moveTo>
                    <a:pt x="175" y="1"/>
                  </a:moveTo>
                  <a:cubicBezTo>
                    <a:pt x="112" y="36"/>
                    <a:pt x="56" y="92"/>
                    <a:pt x="0" y="120"/>
                  </a:cubicBezTo>
                  <a:cubicBezTo>
                    <a:pt x="28" y="120"/>
                    <a:pt x="28" y="148"/>
                    <a:pt x="56" y="148"/>
                  </a:cubicBezTo>
                  <a:cubicBezTo>
                    <a:pt x="112" y="120"/>
                    <a:pt x="175" y="92"/>
                    <a:pt x="203" y="36"/>
                  </a:cubicBezTo>
                  <a:cubicBezTo>
                    <a:pt x="203" y="1"/>
                    <a:pt x="175" y="1"/>
                    <a:pt x="175" y="1"/>
                  </a:cubicBezTo>
                  <a:close/>
                </a:path>
              </a:pathLst>
            </a:custGeom>
            <a:solidFill>
              <a:srgbClr val="A7C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72"/>
            <p:cNvSpPr/>
            <p:nvPr/>
          </p:nvSpPr>
          <p:spPr>
            <a:xfrm>
              <a:off x="2559402" y="1217455"/>
              <a:ext cx="409727" cy="449525"/>
            </a:xfrm>
            <a:custGeom>
              <a:rect b="b" l="l" r="r" t="t"/>
              <a:pathLst>
                <a:path extrusionOk="0" h="19755" w="18006">
                  <a:moveTo>
                    <a:pt x="6706" y="9068"/>
                  </a:moveTo>
                  <a:cubicBezTo>
                    <a:pt x="6919" y="9068"/>
                    <a:pt x="7010" y="9308"/>
                    <a:pt x="6818" y="9447"/>
                  </a:cubicBezTo>
                  <a:cubicBezTo>
                    <a:pt x="6671" y="9566"/>
                    <a:pt x="6524" y="9741"/>
                    <a:pt x="6349" y="9769"/>
                  </a:cubicBezTo>
                  <a:cubicBezTo>
                    <a:pt x="6317" y="9776"/>
                    <a:pt x="6284" y="9780"/>
                    <a:pt x="6250" y="9780"/>
                  </a:cubicBezTo>
                  <a:cubicBezTo>
                    <a:pt x="6017" y="9780"/>
                    <a:pt x="5784" y="9614"/>
                    <a:pt x="5888" y="9364"/>
                  </a:cubicBezTo>
                  <a:cubicBezTo>
                    <a:pt x="5916" y="9329"/>
                    <a:pt x="5944" y="9301"/>
                    <a:pt x="5972" y="9273"/>
                  </a:cubicBezTo>
                  <a:cubicBezTo>
                    <a:pt x="6147" y="9070"/>
                    <a:pt x="6440" y="9098"/>
                    <a:pt x="6671" y="9070"/>
                  </a:cubicBezTo>
                  <a:cubicBezTo>
                    <a:pt x="6683" y="9068"/>
                    <a:pt x="6695" y="9068"/>
                    <a:pt x="6706" y="9068"/>
                  </a:cubicBezTo>
                  <a:close/>
                  <a:moveTo>
                    <a:pt x="5211" y="13389"/>
                  </a:moveTo>
                  <a:cubicBezTo>
                    <a:pt x="5288" y="13389"/>
                    <a:pt x="5366" y="13433"/>
                    <a:pt x="5391" y="13524"/>
                  </a:cubicBezTo>
                  <a:lnTo>
                    <a:pt x="5419" y="13559"/>
                  </a:lnTo>
                  <a:cubicBezTo>
                    <a:pt x="5419" y="13615"/>
                    <a:pt x="5419" y="13643"/>
                    <a:pt x="5447" y="13671"/>
                  </a:cubicBezTo>
                  <a:lnTo>
                    <a:pt x="5447" y="13734"/>
                  </a:lnTo>
                  <a:lnTo>
                    <a:pt x="5447" y="13818"/>
                  </a:lnTo>
                  <a:lnTo>
                    <a:pt x="5447" y="13846"/>
                  </a:lnTo>
                  <a:cubicBezTo>
                    <a:pt x="5447" y="13937"/>
                    <a:pt x="5419" y="14020"/>
                    <a:pt x="5335" y="14111"/>
                  </a:cubicBezTo>
                  <a:cubicBezTo>
                    <a:pt x="5273" y="14223"/>
                    <a:pt x="5126" y="14314"/>
                    <a:pt x="4986" y="14342"/>
                  </a:cubicBezTo>
                  <a:cubicBezTo>
                    <a:pt x="4986" y="14398"/>
                    <a:pt x="4986" y="14433"/>
                    <a:pt x="4951" y="14461"/>
                  </a:cubicBezTo>
                  <a:cubicBezTo>
                    <a:pt x="4867" y="14517"/>
                    <a:pt x="4776" y="14545"/>
                    <a:pt x="4664" y="14573"/>
                  </a:cubicBezTo>
                  <a:cubicBezTo>
                    <a:pt x="4489" y="14573"/>
                    <a:pt x="4426" y="14314"/>
                    <a:pt x="4573" y="14223"/>
                  </a:cubicBezTo>
                  <a:lnTo>
                    <a:pt x="4601" y="14223"/>
                  </a:lnTo>
                  <a:cubicBezTo>
                    <a:pt x="4557" y="14085"/>
                    <a:pt x="4657" y="14003"/>
                    <a:pt x="4760" y="14003"/>
                  </a:cubicBezTo>
                  <a:cubicBezTo>
                    <a:pt x="4787" y="14003"/>
                    <a:pt x="4814" y="14009"/>
                    <a:pt x="4839" y="14020"/>
                  </a:cubicBezTo>
                  <a:cubicBezTo>
                    <a:pt x="4895" y="14020"/>
                    <a:pt x="5042" y="13909"/>
                    <a:pt x="5070" y="13846"/>
                  </a:cubicBezTo>
                  <a:cubicBezTo>
                    <a:pt x="5070" y="13790"/>
                    <a:pt x="5070" y="13699"/>
                    <a:pt x="5042" y="13643"/>
                  </a:cubicBezTo>
                  <a:lnTo>
                    <a:pt x="5042" y="13615"/>
                  </a:lnTo>
                  <a:lnTo>
                    <a:pt x="5042" y="13587"/>
                  </a:lnTo>
                  <a:cubicBezTo>
                    <a:pt x="5026" y="13456"/>
                    <a:pt x="5117" y="13389"/>
                    <a:pt x="5211" y="13389"/>
                  </a:cubicBezTo>
                  <a:close/>
                  <a:moveTo>
                    <a:pt x="10619" y="1"/>
                  </a:moveTo>
                  <a:cubicBezTo>
                    <a:pt x="10550" y="1"/>
                    <a:pt x="10484" y="52"/>
                    <a:pt x="10461" y="127"/>
                  </a:cubicBezTo>
                  <a:lnTo>
                    <a:pt x="10461" y="155"/>
                  </a:lnTo>
                  <a:cubicBezTo>
                    <a:pt x="10433" y="183"/>
                    <a:pt x="10370" y="183"/>
                    <a:pt x="10370" y="211"/>
                  </a:cubicBezTo>
                  <a:cubicBezTo>
                    <a:pt x="10055" y="826"/>
                    <a:pt x="9706" y="1378"/>
                    <a:pt x="9615" y="2078"/>
                  </a:cubicBezTo>
                  <a:cubicBezTo>
                    <a:pt x="9559" y="2399"/>
                    <a:pt x="9440" y="2686"/>
                    <a:pt x="9356" y="3008"/>
                  </a:cubicBezTo>
                  <a:cubicBezTo>
                    <a:pt x="9209" y="3504"/>
                    <a:pt x="9062" y="4028"/>
                    <a:pt x="8916" y="4553"/>
                  </a:cubicBezTo>
                  <a:cubicBezTo>
                    <a:pt x="8860" y="4756"/>
                    <a:pt x="8832" y="4958"/>
                    <a:pt x="8769" y="5168"/>
                  </a:cubicBezTo>
                  <a:cubicBezTo>
                    <a:pt x="8622" y="5721"/>
                    <a:pt x="8447" y="6245"/>
                    <a:pt x="8132" y="6853"/>
                  </a:cubicBezTo>
                  <a:cubicBezTo>
                    <a:pt x="7748" y="6273"/>
                    <a:pt x="7545" y="5630"/>
                    <a:pt x="6909" y="5518"/>
                  </a:cubicBezTo>
                  <a:cubicBezTo>
                    <a:pt x="6412" y="4378"/>
                    <a:pt x="5916" y="3301"/>
                    <a:pt x="5566" y="2133"/>
                  </a:cubicBezTo>
                  <a:cubicBezTo>
                    <a:pt x="5594" y="2106"/>
                    <a:pt x="5594" y="2078"/>
                    <a:pt x="5594" y="2050"/>
                  </a:cubicBezTo>
                  <a:cubicBezTo>
                    <a:pt x="5594" y="1875"/>
                    <a:pt x="5566" y="1700"/>
                    <a:pt x="5510" y="1553"/>
                  </a:cubicBezTo>
                  <a:cubicBezTo>
                    <a:pt x="5489" y="1482"/>
                    <a:pt x="5441" y="1443"/>
                    <a:pt x="5392" y="1443"/>
                  </a:cubicBezTo>
                  <a:cubicBezTo>
                    <a:pt x="5359" y="1443"/>
                    <a:pt x="5326" y="1461"/>
                    <a:pt x="5300" y="1497"/>
                  </a:cubicBezTo>
                  <a:cubicBezTo>
                    <a:pt x="5217" y="1553"/>
                    <a:pt x="5245" y="1637"/>
                    <a:pt x="5273" y="1700"/>
                  </a:cubicBezTo>
                  <a:cubicBezTo>
                    <a:pt x="4867" y="2196"/>
                    <a:pt x="4461" y="2630"/>
                    <a:pt x="4252" y="3210"/>
                  </a:cubicBezTo>
                  <a:cubicBezTo>
                    <a:pt x="4140" y="3504"/>
                    <a:pt x="3965" y="3826"/>
                    <a:pt x="3762" y="4028"/>
                  </a:cubicBezTo>
                  <a:cubicBezTo>
                    <a:pt x="3322" y="4434"/>
                    <a:pt x="3350" y="5105"/>
                    <a:pt x="2888" y="5455"/>
                  </a:cubicBezTo>
                  <a:cubicBezTo>
                    <a:pt x="2853" y="5455"/>
                    <a:pt x="2825" y="5483"/>
                    <a:pt x="2853" y="5518"/>
                  </a:cubicBezTo>
                  <a:cubicBezTo>
                    <a:pt x="2916" y="5923"/>
                    <a:pt x="2713" y="6245"/>
                    <a:pt x="2622" y="6595"/>
                  </a:cubicBezTo>
                  <a:cubicBezTo>
                    <a:pt x="2476" y="7406"/>
                    <a:pt x="2392" y="8224"/>
                    <a:pt x="2245" y="9126"/>
                  </a:cubicBezTo>
                  <a:cubicBezTo>
                    <a:pt x="1951" y="9364"/>
                    <a:pt x="1602" y="9650"/>
                    <a:pt x="1224" y="9916"/>
                  </a:cubicBezTo>
                  <a:cubicBezTo>
                    <a:pt x="902" y="10147"/>
                    <a:pt x="644" y="10377"/>
                    <a:pt x="525" y="10762"/>
                  </a:cubicBezTo>
                  <a:cubicBezTo>
                    <a:pt x="378" y="11196"/>
                    <a:pt x="231" y="11636"/>
                    <a:pt x="91" y="12070"/>
                  </a:cubicBezTo>
                  <a:cubicBezTo>
                    <a:pt x="0" y="12391"/>
                    <a:pt x="119" y="12713"/>
                    <a:pt x="441" y="12769"/>
                  </a:cubicBezTo>
                  <a:cubicBezTo>
                    <a:pt x="644" y="12797"/>
                    <a:pt x="790" y="12916"/>
                    <a:pt x="902" y="13035"/>
                  </a:cubicBezTo>
                  <a:lnTo>
                    <a:pt x="930" y="13000"/>
                  </a:lnTo>
                  <a:cubicBezTo>
                    <a:pt x="1021" y="12825"/>
                    <a:pt x="1224" y="12741"/>
                    <a:pt x="1399" y="12713"/>
                  </a:cubicBezTo>
                  <a:cubicBezTo>
                    <a:pt x="1539" y="12675"/>
                    <a:pt x="1702" y="12649"/>
                    <a:pt x="1867" y="12649"/>
                  </a:cubicBezTo>
                  <a:cubicBezTo>
                    <a:pt x="1975" y="12649"/>
                    <a:pt x="2084" y="12660"/>
                    <a:pt x="2189" y="12685"/>
                  </a:cubicBezTo>
                  <a:cubicBezTo>
                    <a:pt x="2476" y="12566"/>
                    <a:pt x="2769" y="12475"/>
                    <a:pt x="3063" y="12363"/>
                  </a:cubicBezTo>
                  <a:cubicBezTo>
                    <a:pt x="3337" y="12236"/>
                    <a:pt x="3706" y="11997"/>
                    <a:pt x="4046" y="11997"/>
                  </a:cubicBezTo>
                  <a:cubicBezTo>
                    <a:pt x="4097" y="11997"/>
                    <a:pt x="4147" y="12002"/>
                    <a:pt x="4196" y="12014"/>
                  </a:cubicBezTo>
                  <a:cubicBezTo>
                    <a:pt x="4224" y="12042"/>
                    <a:pt x="4224" y="12070"/>
                    <a:pt x="4224" y="12098"/>
                  </a:cubicBezTo>
                  <a:cubicBezTo>
                    <a:pt x="4287" y="12161"/>
                    <a:pt x="4287" y="12272"/>
                    <a:pt x="4196" y="12300"/>
                  </a:cubicBezTo>
                  <a:cubicBezTo>
                    <a:pt x="4140" y="12363"/>
                    <a:pt x="4112" y="12363"/>
                    <a:pt x="4049" y="12391"/>
                  </a:cubicBezTo>
                  <a:cubicBezTo>
                    <a:pt x="4049" y="12447"/>
                    <a:pt x="4021" y="12510"/>
                    <a:pt x="3965" y="12566"/>
                  </a:cubicBezTo>
                  <a:cubicBezTo>
                    <a:pt x="3971" y="12560"/>
                    <a:pt x="3971" y="12558"/>
                    <a:pt x="3969" y="12558"/>
                  </a:cubicBezTo>
                  <a:cubicBezTo>
                    <a:pt x="3960" y="12558"/>
                    <a:pt x="3902" y="12594"/>
                    <a:pt x="3902" y="12594"/>
                  </a:cubicBezTo>
                  <a:cubicBezTo>
                    <a:pt x="3846" y="12622"/>
                    <a:pt x="3818" y="12650"/>
                    <a:pt x="3762" y="12685"/>
                  </a:cubicBezTo>
                  <a:cubicBezTo>
                    <a:pt x="3671" y="12741"/>
                    <a:pt x="3587" y="12797"/>
                    <a:pt x="3468" y="12860"/>
                  </a:cubicBezTo>
                  <a:cubicBezTo>
                    <a:pt x="3468" y="12860"/>
                    <a:pt x="3441" y="12860"/>
                    <a:pt x="3413" y="12888"/>
                  </a:cubicBezTo>
                  <a:cubicBezTo>
                    <a:pt x="3441" y="12888"/>
                    <a:pt x="3468" y="12888"/>
                    <a:pt x="3496" y="12916"/>
                  </a:cubicBezTo>
                  <a:cubicBezTo>
                    <a:pt x="3643" y="13146"/>
                    <a:pt x="3790" y="13412"/>
                    <a:pt x="3965" y="13643"/>
                  </a:cubicBezTo>
                  <a:cubicBezTo>
                    <a:pt x="4140" y="13909"/>
                    <a:pt x="4315" y="14139"/>
                    <a:pt x="4196" y="14461"/>
                  </a:cubicBezTo>
                  <a:lnTo>
                    <a:pt x="4196" y="14489"/>
                  </a:lnTo>
                  <a:lnTo>
                    <a:pt x="4224" y="14517"/>
                  </a:lnTo>
                  <a:cubicBezTo>
                    <a:pt x="4252" y="14545"/>
                    <a:pt x="4287" y="14573"/>
                    <a:pt x="4315" y="14636"/>
                  </a:cubicBezTo>
                  <a:cubicBezTo>
                    <a:pt x="4343" y="14636"/>
                    <a:pt x="4370" y="14664"/>
                    <a:pt x="4370" y="14720"/>
                  </a:cubicBezTo>
                  <a:cubicBezTo>
                    <a:pt x="4343" y="14839"/>
                    <a:pt x="4315" y="14923"/>
                    <a:pt x="4252" y="15013"/>
                  </a:cubicBezTo>
                  <a:cubicBezTo>
                    <a:pt x="4196" y="15069"/>
                    <a:pt x="4168" y="15097"/>
                    <a:pt x="4112" y="15097"/>
                  </a:cubicBezTo>
                  <a:cubicBezTo>
                    <a:pt x="4077" y="15132"/>
                    <a:pt x="4021" y="15160"/>
                    <a:pt x="3993" y="15188"/>
                  </a:cubicBezTo>
                  <a:cubicBezTo>
                    <a:pt x="3965" y="15244"/>
                    <a:pt x="3965" y="15272"/>
                    <a:pt x="3937" y="15307"/>
                  </a:cubicBezTo>
                  <a:cubicBezTo>
                    <a:pt x="3671" y="15622"/>
                    <a:pt x="3266" y="15859"/>
                    <a:pt x="2825" y="15915"/>
                  </a:cubicBezTo>
                  <a:cubicBezTo>
                    <a:pt x="2825" y="15971"/>
                    <a:pt x="2853" y="16034"/>
                    <a:pt x="2853" y="16062"/>
                  </a:cubicBezTo>
                  <a:cubicBezTo>
                    <a:pt x="2769" y="16090"/>
                    <a:pt x="2769" y="16146"/>
                    <a:pt x="2825" y="16209"/>
                  </a:cubicBezTo>
                  <a:cubicBezTo>
                    <a:pt x="2839" y="16223"/>
                    <a:pt x="2862" y="16230"/>
                    <a:pt x="2888" y="16230"/>
                  </a:cubicBezTo>
                  <a:cubicBezTo>
                    <a:pt x="2914" y="16230"/>
                    <a:pt x="2944" y="16223"/>
                    <a:pt x="2972" y="16209"/>
                  </a:cubicBezTo>
                  <a:cubicBezTo>
                    <a:pt x="3000" y="16209"/>
                    <a:pt x="3028" y="16209"/>
                    <a:pt x="3028" y="16181"/>
                  </a:cubicBezTo>
                  <a:cubicBezTo>
                    <a:pt x="3350" y="16265"/>
                    <a:pt x="3671" y="16384"/>
                    <a:pt x="3965" y="16384"/>
                  </a:cubicBezTo>
                  <a:cubicBezTo>
                    <a:pt x="3997" y="16386"/>
                    <a:pt x="4029" y="16387"/>
                    <a:pt x="4061" y="16387"/>
                  </a:cubicBezTo>
                  <a:cubicBezTo>
                    <a:pt x="4403" y="16387"/>
                    <a:pt x="4724" y="16260"/>
                    <a:pt x="5070" y="16209"/>
                  </a:cubicBezTo>
                  <a:cubicBezTo>
                    <a:pt x="5797" y="16789"/>
                    <a:pt x="6237" y="17636"/>
                    <a:pt x="6818" y="18391"/>
                  </a:cubicBezTo>
                  <a:cubicBezTo>
                    <a:pt x="6818" y="18454"/>
                    <a:pt x="6790" y="18538"/>
                    <a:pt x="6790" y="18593"/>
                  </a:cubicBezTo>
                  <a:cubicBezTo>
                    <a:pt x="6770" y="18679"/>
                    <a:pt x="6854" y="18749"/>
                    <a:pt x="6934" y="18749"/>
                  </a:cubicBezTo>
                  <a:cubicBezTo>
                    <a:pt x="6966" y="18749"/>
                    <a:pt x="6997" y="18738"/>
                    <a:pt x="7021" y="18712"/>
                  </a:cubicBezTo>
                  <a:cubicBezTo>
                    <a:pt x="7139" y="18566"/>
                    <a:pt x="7167" y="18335"/>
                    <a:pt x="7223" y="18160"/>
                  </a:cubicBezTo>
                  <a:cubicBezTo>
                    <a:pt x="7258" y="18013"/>
                    <a:pt x="7370" y="17810"/>
                    <a:pt x="7258" y="17664"/>
                  </a:cubicBezTo>
                  <a:cubicBezTo>
                    <a:pt x="7223" y="17636"/>
                    <a:pt x="7195" y="17636"/>
                    <a:pt x="7167" y="17636"/>
                  </a:cubicBezTo>
                  <a:cubicBezTo>
                    <a:pt x="7370" y="16643"/>
                    <a:pt x="7545" y="15657"/>
                    <a:pt x="7748" y="14692"/>
                  </a:cubicBezTo>
                  <a:cubicBezTo>
                    <a:pt x="7783" y="14545"/>
                    <a:pt x="7783" y="14433"/>
                    <a:pt x="7811" y="14286"/>
                  </a:cubicBezTo>
                  <a:cubicBezTo>
                    <a:pt x="7856" y="14049"/>
                    <a:pt x="7997" y="13948"/>
                    <a:pt x="8205" y="13948"/>
                  </a:cubicBezTo>
                  <a:cubicBezTo>
                    <a:pt x="8254" y="13948"/>
                    <a:pt x="8307" y="13954"/>
                    <a:pt x="8363" y="13965"/>
                  </a:cubicBezTo>
                  <a:cubicBezTo>
                    <a:pt x="8391" y="14020"/>
                    <a:pt x="8391" y="14083"/>
                    <a:pt x="8419" y="14111"/>
                  </a:cubicBezTo>
                  <a:cubicBezTo>
                    <a:pt x="8447" y="14139"/>
                    <a:pt x="8482" y="14195"/>
                    <a:pt x="8510" y="14223"/>
                  </a:cubicBezTo>
                  <a:lnTo>
                    <a:pt x="8510" y="14370"/>
                  </a:lnTo>
                  <a:cubicBezTo>
                    <a:pt x="8510" y="14461"/>
                    <a:pt x="8510" y="14545"/>
                    <a:pt x="8538" y="14636"/>
                  </a:cubicBezTo>
                  <a:cubicBezTo>
                    <a:pt x="8538" y="14692"/>
                    <a:pt x="8538" y="14783"/>
                    <a:pt x="8566" y="14839"/>
                  </a:cubicBezTo>
                  <a:cubicBezTo>
                    <a:pt x="8657" y="15160"/>
                    <a:pt x="8657" y="15510"/>
                    <a:pt x="8685" y="15859"/>
                  </a:cubicBezTo>
                  <a:cubicBezTo>
                    <a:pt x="8713" y="15859"/>
                    <a:pt x="8713" y="15887"/>
                    <a:pt x="8713" y="15915"/>
                  </a:cubicBezTo>
                  <a:cubicBezTo>
                    <a:pt x="8916" y="16992"/>
                    <a:pt x="9237" y="18069"/>
                    <a:pt x="9293" y="19181"/>
                  </a:cubicBezTo>
                  <a:cubicBezTo>
                    <a:pt x="9321" y="19384"/>
                    <a:pt x="9356" y="19614"/>
                    <a:pt x="9615" y="19733"/>
                  </a:cubicBezTo>
                  <a:cubicBezTo>
                    <a:pt x="9643" y="19747"/>
                    <a:pt x="9679" y="19754"/>
                    <a:pt x="9716" y="19754"/>
                  </a:cubicBezTo>
                  <a:cubicBezTo>
                    <a:pt x="9753" y="19754"/>
                    <a:pt x="9790" y="19747"/>
                    <a:pt x="9818" y="19733"/>
                  </a:cubicBezTo>
                  <a:cubicBezTo>
                    <a:pt x="9846" y="19705"/>
                    <a:pt x="9880" y="19642"/>
                    <a:pt x="9880" y="19586"/>
                  </a:cubicBezTo>
                  <a:cubicBezTo>
                    <a:pt x="9908" y="19502"/>
                    <a:pt x="9936" y="19440"/>
                    <a:pt x="9964" y="19356"/>
                  </a:cubicBezTo>
                  <a:cubicBezTo>
                    <a:pt x="10055" y="19181"/>
                    <a:pt x="10167" y="19034"/>
                    <a:pt x="10230" y="18859"/>
                  </a:cubicBezTo>
                  <a:lnTo>
                    <a:pt x="10230" y="18831"/>
                  </a:lnTo>
                  <a:cubicBezTo>
                    <a:pt x="10545" y="18684"/>
                    <a:pt x="10894" y="18538"/>
                    <a:pt x="11279" y="18391"/>
                  </a:cubicBezTo>
                  <a:cubicBezTo>
                    <a:pt x="11279" y="17754"/>
                    <a:pt x="11712" y="17517"/>
                    <a:pt x="12265" y="17286"/>
                  </a:cubicBezTo>
                  <a:cubicBezTo>
                    <a:pt x="12293" y="17111"/>
                    <a:pt x="12328" y="16992"/>
                    <a:pt x="12356" y="16845"/>
                  </a:cubicBezTo>
                  <a:cubicBezTo>
                    <a:pt x="12410" y="16621"/>
                    <a:pt x="12512" y="16506"/>
                    <a:pt x="12649" y="16506"/>
                  </a:cubicBezTo>
                  <a:cubicBezTo>
                    <a:pt x="12726" y="16506"/>
                    <a:pt x="12813" y="16542"/>
                    <a:pt x="12908" y="16615"/>
                  </a:cubicBezTo>
                  <a:cubicBezTo>
                    <a:pt x="13202" y="16817"/>
                    <a:pt x="13433" y="17055"/>
                    <a:pt x="13607" y="17405"/>
                  </a:cubicBezTo>
                  <a:cubicBezTo>
                    <a:pt x="13838" y="17866"/>
                    <a:pt x="14076" y="18363"/>
                    <a:pt x="14335" y="18831"/>
                  </a:cubicBezTo>
                  <a:cubicBezTo>
                    <a:pt x="14559" y="19232"/>
                    <a:pt x="14902" y="19445"/>
                    <a:pt x="15310" y="19445"/>
                  </a:cubicBezTo>
                  <a:cubicBezTo>
                    <a:pt x="15436" y="19445"/>
                    <a:pt x="15568" y="19425"/>
                    <a:pt x="15705" y="19384"/>
                  </a:cubicBezTo>
                  <a:cubicBezTo>
                    <a:pt x="16376" y="19153"/>
                    <a:pt x="16957" y="18768"/>
                    <a:pt x="17278" y="18104"/>
                  </a:cubicBezTo>
                  <a:cubicBezTo>
                    <a:pt x="17481" y="17691"/>
                    <a:pt x="17628" y="17258"/>
                    <a:pt x="17747" y="16817"/>
                  </a:cubicBezTo>
                  <a:cubicBezTo>
                    <a:pt x="18006" y="15915"/>
                    <a:pt x="17978" y="14957"/>
                    <a:pt x="17950" y="14020"/>
                  </a:cubicBezTo>
                  <a:cubicBezTo>
                    <a:pt x="17950" y="13587"/>
                    <a:pt x="17747" y="13265"/>
                    <a:pt x="17362" y="13035"/>
                  </a:cubicBezTo>
                  <a:cubicBezTo>
                    <a:pt x="16929" y="12741"/>
                    <a:pt x="16460" y="12475"/>
                    <a:pt x="15999" y="12216"/>
                  </a:cubicBezTo>
                  <a:cubicBezTo>
                    <a:pt x="15705" y="12042"/>
                    <a:pt x="15439" y="11895"/>
                    <a:pt x="15181" y="11692"/>
                  </a:cubicBezTo>
                  <a:cubicBezTo>
                    <a:pt x="14887" y="11517"/>
                    <a:pt x="14565" y="11370"/>
                    <a:pt x="14335" y="11112"/>
                  </a:cubicBezTo>
                  <a:cubicBezTo>
                    <a:pt x="14391" y="10699"/>
                    <a:pt x="14335" y="10294"/>
                    <a:pt x="14391" y="9944"/>
                  </a:cubicBezTo>
                  <a:cubicBezTo>
                    <a:pt x="14426" y="9944"/>
                    <a:pt x="14453" y="9916"/>
                    <a:pt x="14453" y="9916"/>
                  </a:cubicBezTo>
                  <a:lnTo>
                    <a:pt x="14453" y="9825"/>
                  </a:lnTo>
                  <a:cubicBezTo>
                    <a:pt x="14481" y="9825"/>
                    <a:pt x="14509" y="9769"/>
                    <a:pt x="14509" y="9769"/>
                  </a:cubicBezTo>
                  <a:cubicBezTo>
                    <a:pt x="14537" y="9713"/>
                    <a:pt x="14565" y="9678"/>
                    <a:pt x="14565" y="9622"/>
                  </a:cubicBezTo>
                  <a:lnTo>
                    <a:pt x="14537" y="9594"/>
                  </a:lnTo>
                  <a:cubicBezTo>
                    <a:pt x="14565" y="9538"/>
                    <a:pt x="14565" y="9475"/>
                    <a:pt x="14537" y="9420"/>
                  </a:cubicBezTo>
                  <a:cubicBezTo>
                    <a:pt x="14363" y="8839"/>
                    <a:pt x="14803" y="8196"/>
                    <a:pt x="14391" y="7643"/>
                  </a:cubicBezTo>
                  <a:cubicBezTo>
                    <a:pt x="14363" y="7581"/>
                    <a:pt x="14391" y="7469"/>
                    <a:pt x="14391" y="7406"/>
                  </a:cubicBezTo>
                  <a:cubicBezTo>
                    <a:pt x="14481" y="7119"/>
                    <a:pt x="14391" y="6881"/>
                    <a:pt x="14279" y="6623"/>
                  </a:cubicBezTo>
                  <a:cubicBezTo>
                    <a:pt x="14188" y="6476"/>
                    <a:pt x="14188" y="6273"/>
                    <a:pt x="14188" y="6070"/>
                  </a:cubicBezTo>
                  <a:cubicBezTo>
                    <a:pt x="14160" y="5749"/>
                    <a:pt x="14076" y="5455"/>
                    <a:pt x="13810" y="5224"/>
                  </a:cubicBezTo>
                  <a:cubicBezTo>
                    <a:pt x="13607" y="5021"/>
                    <a:pt x="13551" y="4756"/>
                    <a:pt x="13607" y="4497"/>
                  </a:cubicBezTo>
                  <a:cubicBezTo>
                    <a:pt x="13635" y="4350"/>
                    <a:pt x="13663" y="4231"/>
                    <a:pt x="13663" y="4119"/>
                  </a:cubicBezTo>
                  <a:cubicBezTo>
                    <a:pt x="13433" y="3910"/>
                    <a:pt x="13167" y="3707"/>
                    <a:pt x="12964" y="3504"/>
                  </a:cubicBezTo>
                  <a:cubicBezTo>
                    <a:pt x="12761" y="3301"/>
                    <a:pt x="12852" y="2924"/>
                    <a:pt x="12587" y="2749"/>
                  </a:cubicBezTo>
                  <a:cubicBezTo>
                    <a:pt x="12293" y="2546"/>
                    <a:pt x="12440" y="2196"/>
                    <a:pt x="12328" y="1959"/>
                  </a:cubicBezTo>
                  <a:cubicBezTo>
                    <a:pt x="12153" y="1847"/>
                    <a:pt x="11978" y="1728"/>
                    <a:pt x="11859" y="1609"/>
                  </a:cubicBezTo>
                  <a:cubicBezTo>
                    <a:pt x="11712" y="1434"/>
                    <a:pt x="11538" y="1322"/>
                    <a:pt x="11307" y="1259"/>
                  </a:cubicBezTo>
                  <a:cubicBezTo>
                    <a:pt x="10957" y="1204"/>
                    <a:pt x="10782" y="938"/>
                    <a:pt x="10720" y="588"/>
                  </a:cubicBezTo>
                  <a:cubicBezTo>
                    <a:pt x="10720" y="532"/>
                    <a:pt x="10720" y="476"/>
                    <a:pt x="10692" y="448"/>
                  </a:cubicBezTo>
                  <a:cubicBezTo>
                    <a:pt x="10782" y="357"/>
                    <a:pt x="10782" y="211"/>
                    <a:pt x="10755" y="127"/>
                  </a:cubicBezTo>
                  <a:cubicBezTo>
                    <a:pt x="10755" y="64"/>
                    <a:pt x="10720" y="8"/>
                    <a:pt x="10664" y="8"/>
                  </a:cubicBezTo>
                  <a:cubicBezTo>
                    <a:pt x="10649" y="3"/>
                    <a:pt x="10634" y="1"/>
                    <a:pt x="1061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72"/>
            <p:cNvSpPr/>
            <p:nvPr/>
          </p:nvSpPr>
          <p:spPr>
            <a:xfrm>
              <a:off x="2871737" y="1470923"/>
              <a:ext cx="98666" cy="136894"/>
            </a:xfrm>
            <a:custGeom>
              <a:rect b="b" l="l" r="r" t="t"/>
              <a:pathLst>
                <a:path extrusionOk="0" h="6016" w="4336">
                  <a:moveTo>
                    <a:pt x="2063" y="3930"/>
                  </a:moveTo>
                  <a:cubicBezTo>
                    <a:pt x="2098" y="3930"/>
                    <a:pt x="2154" y="3958"/>
                    <a:pt x="2182" y="3958"/>
                  </a:cubicBezTo>
                  <a:lnTo>
                    <a:pt x="2273" y="3958"/>
                  </a:lnTo>
                  <a:cubicBezTo>
                    <a:pt x="2301" y="4021"/>
                    <a:pt x="2301" y="4077"/>
                    <a:pt x="2329" y="4133"/>
                  </a:cubicBezTo>
                  <a:cubicBezTo>
                    <a:pt x="2385" y="4343"/>
                    <a:pt x="2448" y="4518"/>
                    <a:pt x="2504" y="4720"/>
                  </a:cubicBezTo>
                  <a:cubicBezTo>
                    <a:pt x="2357" y="4455"/>
                    <a:pt x="2210" y="4196"/>
                    <a:pt x="2063" y="3930"/>
                  </a:cubicBezTo>
                  <a:close/>
                  <a:moveTo>
                    <a:pt x="783" y="1"/>
                  </a:moveTo>
                  <a:lnTo>
                    <a:pt x="755" y="29"/>
                  </a:lnTo>
                  <a:cubicBezTo>
                    <a:pt x="665" y="85"/>
                    <a:pt x="609" y="203"/>
                    <a:pt x="665" y="322"/>
                  </a:cubicBezTo>
                  <a:lnTo>
                    <a:pt x="665" y="350"/>
                  </a:lnTo>
                  <a:cubicBezTo>
                    <a:pt x="637" y="406"/>
                    <a:pt x="637" y="497"/>
                    <a:pt x="700" y="553"/>
                  </a:cubicBezTo>
                  <a:cubicBezTo>
                    <a:pt x="727" y="700"/>
                    <a:pt x="755" y="847"/>
                    <a:pt x="811" y="959"/>
                  </a:cubicBezTo>
                  <a:cubicBezTo>
                    <a:pt x="755" y="1022"/>
                    <a:pt x="727" y="1077"/>
                    <a:pt x="727" y="1161"/>
                  </a:cubicBezTo>
                  <a:cubicBezTo>
                    <a:pt x="727" y="1483"/>
                    <a:pt x="637" y="1805"/>
                    <a:pt x="609" y="2126"/>
                  </a:cubicBezTo>
                  <a:cubicBezTo>
                    <a:pt x="581" y="2154"/>
                    <a:pt x="581" y="2182"/>
                    <a:pt x="553" y="2210"/>
                  </a:cubicBezTo>
                  <a:cubicBezTo>
                    <a:pt x="490" y="2357"/>
                    <a:pt x="553" y="2476"/>
                    <a:pt x="581" y="2595"/>
                  </a:cubicBezTo>
                  <a:cubicBezTo>
                    <a:pt x="609" y="2623"/>
                    <a:pt x="609" y="2623"/>
                    <a:pt x="609" y="2651"/>
                  </a:cubicBezTo>
                  <a:cubicBezTo>
                    <a:pt x="490" y="2532"/>
                    <a:pt x="406" y="2476"/>
                    <a:pt x="259" y="2476"/>
                  </a:cubicBezTo>
                  <a:cubicBezTo>
                    <a:pt x="112" y="2476"/>
                    <a:pt x="28" y="2595"/>
                    <a:pt x="0" y="2735"/>
                  </a:cubicBezTo>
                  <a:cubicBezTo>
                    <a:pt x="0" y="2909"/>
                    <a:pt x="84" y="3084"/>
                    <a:pt x="140" y="3259"/>
                  </a:cubicBezTo>
                  <a:cubicBezTo>
                    <a:pt x="175" y="3322"/>
                    <a:pt x="203" y="3378"/>
                    <a:pt x="231" y="3434"/>
                  </a:cubicBezTo>
                  <a:cubicBezTo>
                    <a:pt x="287" y="3609"/>
                    <a:pt x="406" y="3784"/>
                    <a:pt x="525" y="3846"/>
                  </a:cubicBezTo>
                  <a:cubicBezTo>
                    <a:pt x="557" y="3866"/>
                    <a:pt x="595" y="3875"/>
                    <a:pt x="634" y="3875"/>
                  </a:cubicBezTo>
                  <a:cubicBezTo>
                    <a:pt x="761" y="3875"/>
                    <a:pt x="896" y="3778"/>
                    <a:pt x="874" y="3644"/>
                  </a:cubicBezTo>
                  <a:lnTo>
                    <a:pt x="874" y="3525"/>
                  </a:lnTo>
                  <a:cubicBezTo>
                    <a:pt x="930" y="3644"/>
                    <a:pt x="986" y="3728"/>
                    <a:pt x="1049" y="3818"/>
                  </a:cubicBezTo>
                  <a:cubicBezTo>
                    <a:pt x="1080" y="3865"/>
                    <a:pt x="1111" y="3885"/>
                    <a:pt x="1143" y="3885"/>
                  </a:cubicBezTo>
                  <a:cubicBezTo>
                    <a:pt x="1169" y="3885"/>
                    <a:pt x="1196" y="3872"/>
                    <a:pt x="1224" y="3846"/>
                  </a:cubicBezTo>
                  <a:cubicBezTo>
                    <a:pt x="1399" y="4280"/>
                    <a:pt x="1602" y="4693"/>
                    <a:pt x="1860" y="5042"/>
                  </a:cubicBezTo>
                  <a:cubicBezTo>
                    <a:pt x="1888" y="5075"/>
                    <a:pt x="1923" y="5089"/>
                    <a:pt x="1958" y="5089"/>
                  </a:cubicBezTo>
                  <a:cubicBezTo>
                    <a:pt x="2071" y="5089"/>
                    <a:pt x="2190" y="4944"/>
                    <a:pt x="2126" y="4832"/>
                  </a:cubicBezTo>
                  <a:cubicBezTo>
                    <a:pt x="1888" y="4343"/>
                    <a:pt x="1657" y="3874"/>
                    <a:pt x="1455" y="3406"/>
                  </a:cubicBezTo>
                  <a:lnTo>
                    <a:pt x="1455" y="3406"/>
                  </a:lnTo>
                  <a:cubicBezTo>
                    <a:pt x="1511" y="3497"/>
                    <a:pt x="1602" y="3553"/>
                    <a:pt x="1685" y="3644"/>
                  </a:cubicBezTo>
                  <a:cubicBezTo>
                    <a:pt x="1629" y="3672"/>
                    <a:pt x="1629" y="3756"/>
                    <a:pt x="1657" y="3818"/>
                  </a:cubicBezTo>
                  <a:cubicBezTo>
                    <a:pt x="1888" y="4224"/>
                    <a:pt x="2098" y="4658"/>
                    <a:pt x="2329" y="5070"/>
                  </a:cubicBezTo>
                  <a:cubicBezTo>
                    <a:pt x="2476" y="5392"/>
                    <a:pt x="2650" y="5825"/>
                    <a:pt x="2972" y="6000"/>
                  </a:cubicBezTo>
                  <a:cubicBezTo>
                    <a:pt x="2988" y="6010"/>
                    <a:pt x="3004" y="6015"/>
                    <a:pt x="3021" y="6015"/>
                  </a:cubicBezTo>
                  <a:cubicBezTo>
                    <a:pt x="3094" y="6015"/>
                    <a:pt x="3163" y="5927"/>
                    <a:pt x="3112" y="5853"/>
                  </a:cubicBezTo>
                  <a:cubicBezTo>
                    <a:pt x="3000" y="5678"/>
                    <a:pt x="2909" y="5504"/>
                    <a:pt x="2797" y="5301"/>
                  </a:cubicBezTo>
                  <a:lnTo>
                    <a:pt x="2797" y="5301"/>
                  </a:lnTo>
                  <a:cubicBezTo>
                    <a:pt x="2827" y="5308"/>
                    <a:pt x="2858" y="5312"/>
                    <a:pt x="2887" y="5312"/>
                  </a:cubicBezTo>
                  <a:cubicBezTo>
                    <a:pt x="2968" y="5312"/>
                    <a:pt x="3043" y="5286"/>
                    <a:pt x="3084" y="5245"/>
                  </a:cubicBezTo>
                  <a:lnTo>
                    <a:pt x="3203" y="5357"/>
                  </a:lnTo>
                  <a:lnTo>
                    <a:pt x="3203" y="5476"/>
                  </a:lnTo>
                  <a:cubicBezTo>
                    <a:pt x="3203" y="5504"/>
                    <a:pt x="3203" y="5532"/>
                    <a:pt x="3231" y="5595"/>
                  </a:cubicBezTo>
                  <a:lnTo>
                    <a:pt x="3231" y="5622"/>
                  </a:lnTo>
                  <a:cubicBezTo>
                    <a:pt x="3268" y="5672"/>
                    <a:pt x="3320" y="5695"/>
                    <a:pt x="3370" y="5695"/>
                  </a:cubicBezTo>
                  <a:cubicBezTo>
                    <a:pt x="3441" y="5695"/>
                    <a:pt x="3508" y="5649"/>
                    <a:pt x="3524" y="5567"/>
                  </a:cubicBezTo>
                  <a:lnTo>
                    <a:pt x="3552" y="5567"/>
                  </a:lnTo>
                  <a:cubicBezTo>
                    <a:pt x="3585" y="5573"/>
                    <a:pt x="3618" y="5576"/>
                    <a:pt x="3649" y="5576"/>
                  </a:cubicBezTo>
                  <a:cubicBezTo>
                    <a:pt x="3760" y="5576"/>
                    <a:pt x="3859" y="5534"/>
                    <a:pt x="3902" y="5420"/>
                  </a:cubicBezTo>
                  <a:cubicBezTo>
                    <a:pt x="3930" y="5357"/>
                    <a:pt x="3958" y="5301"/>
                    <a:pt x="3986" y="5245"/>
                  </a:cubicBezTo>
                  <a:cubicBezTo>
                    <a:pt x="4105" y="5217"/>
                    <a:pt x="4196" y="5098"/>
                    <a:pt x="4224" y="4979"/>
                  </a:cubicBezTo>
                  <a:cubicBezTo>
                    <a:pt x="4224" y="4776"/>
                    <a:pt x="4252" y="4574"/>
                    <a:pt x="4280" y="4399"/>
                  </a:cubicBezTo>
                  <a:cubicBezTo>
                    <a:pt x="4280" y="4224"/>
                    <a:pt x="4280" y="4077"/>
                    <a:pt x="4308" y="3902"/>
                  </a:cubicBezTo>
                  <a:lnTo>
                    <a:pt x="4308" y="3846"/>
                  </a:lnTo>
                  <a:cubicBezTo>
                    <a:pt x="4308" y="3818"/>
                    <a:pt x="4280" y="3784"/>
                    <a:pt x="4280" y="3728"/>
                  </a:cubicBezTo>
                  <a:cubicBezTo>
                    <a:pt x="4224" y="3553"/>
                    <a:pt x="4133" y="3378"/>
                    <a:pt x="4077" y="3203"/>
                  </a:cubicBezTo>
                  <a:cubicBezTo>
                    <a:pt x="4077" y="3175"/>
                    <a:pt x="4077" y="3147"/>
                    <a:pt x="4049" y="3119"/>
                  </a:cubicBezTo>
                  <a:lnTo>
                    <a:pt x="4049" y="3119"/>
                  </a:lnTo>
                  <a:cubicBezTo>
                    <a:pt x="4105" y="3147"/>
                    <a:pt x="4161" y="3175"/>
                    <a:pt x="4224" y="3175"/>
                  </a:cubicBezTo>
                  <a:cubicBezTo>
                    <a:pt x="4242" y="3175"/>
                    <a:pt x="4261" y="3188"/>
                    <a:pt x="4280" y="3188"/>
                  </a:cubicBezTo>
                  <a:cubicBezTo>
                    <a:pt x="4289" y="3188"/>
                    <a:pt x="4298" y="3184"/>
                    <a:pt x="4308" y="3175"/>
                  </a:cubicBezTo>
                  <a:lnTo>
                    <a:pt x="4308" y="2972"/>
                  </a:lnTo>
                  <a:cubicBezTo>
                    <a:pt x="4308" y="2909"/>
                    <a:pt x="4308" y="2854"/>
                    <a:pt x="4336" y="2826"/>
                  </a:cubicBezTo>
                  <a:cubicBezTo>
                    <a:pt x="4336" y="2707"/>
                    <a:pt x="4336" y="2595"/>
                    <a:pt x="4308" y="2476"/>
                  </a:cubicBezTo>
                  <a:lnTo>
                    <a:pt x="4308" y="2385"/>
                  </a:lnTo>
                  <a:cubicBezTo>
                    <a:pt x="4077" y="2154"/>
                    <a:pt x="3811" y="1924"/>
                    <a:pt x="3580" y="1721"/>
                  </a:cubicBezTo>
                  <a:cubicBezTo>
                    <a:pt x="3524" y="1721"/>
                    <a:pt x="3496" y="1686"/>
                    <a:pt x="3461" y="1658"/>
                  </a:cubicBezTo>
                  <a:cubicBezTo>
                    <a:pt x="3406" y="1630"/>
                    <a:pt x="3378" y="1602"/>
                    <a:pt x="3322" y="1574"/>
                  </a:cubicBezTo>
                  <a:cubicBezTo>
                    <a:pt x="3287" y="1546"/>
                    <a:pt x="3259" y="1511"/>
                    <a:pt x="3259" y="1483"/>
                  </a:cubicBezTo>
                  <a:cubicBezTo>
                    <a:pt x="3147" y="1455"/>
                    <a:pt x="3028" y="1399"/>
                    <a:pt x="2909" y="1336"/>
                  </a:cubicBezTo>
                  <a:cubicBezTo>
                    <a:pt x="2559" y="1196"/>
                    <a:pt x="2273" y="959"/>
                    <a:pt x="1951" y="784"/>
                  </a:cubicBezTo>
                  <a:cubicBezTo>
                    <a:pt x="1860" y="756"/>
                    <a:pt x="1832" y="700"/>
                    <a:pt x="1832" y="637"/>
                  </a:cubicBezTo>
                  <a:cubicBezTo>
                    <a:pt x="1748" y="581"/>
                    <a:pt x="1629" y="525"/>
                    <a:pt x="1539" y="462"/>
                  </a:cubicBezTo>
                  <a:cubicBezTo>
                    <a:pt x="1308" y="322"/>
                    <a:pt x="1014" y="259"/>
                    <a:pt x="811" y="57"/>
                  </a:cubicBezTo>
                  <a:cubicBezTo>
                    <a:pt x="811" y="57"/>
                    <a:pt x="783" y="29"/>
                    <a:pt x="78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72"/>
            <p:cNvSpPr/>
            <p:nvPr/>
          </p:nvSpPr>
          <p:spPr>
            <a:xfrm>
              <a:off x="2641775" y="1277027"/>
              <a:ext cx="235856" cy="352156"/>
            </a:xfrm>
            <a:custGeom>
              <a:rect b="b" l="l" r="r" t="t"/>
              <a:pathLst>
                <a:path extrusionOk="0" h="15476" w="10365">
                  <a:moveTo>
                    <a:pt x="6372" y="6046"/>
                  </a:moveTo>
                  <a:cubicBezTo>
                    <a:pt x="6400" y="6102"/>
                    <a:pt x="6463" y="6130"/>
                    <a:pt x="6491" y="6158"/>
                  </a:cubicBezTo>
                  <a:cubicBezTo>
                    <a:pt x="6400" y="6221"/>
                    <a:pt x="6344" y="6277"/>
                    <a:pt x="6288" y="6333"/>
                  </a:cubicBezTo>
                  <a:cubicBezTo>
                    <a:pt x="6260" y="6249"/>
                    <a:pt x="6226" y="6186"/>
                    <a:pt x="6198" y="6130"/>
                  </a:cubicBezTo>
                  <a:lnTo>
                    <a:pt x="6198" y="6102"/>
                  </a:lnTo>
                  <a:cubicBezTo>
                    <a:pt x="6214" y="6110"/>
                    <a:pt x="6231" y="6113"/>
                    <a:pt x="6247" y="6113"/>
                  </a:cubicBezTo>
                  <a:cubicBezTo>
                    <a:pt x="6290" y="6113"/>
                    <a:pt x="6331" y="6087"/>
                    <a:pt x="6372" y="6046"/>
                  </a:cubicBezTo>
                  <a:close/>
                  <a:moveTo>
                    <a:pt x="5967" y="6277"/>
                  </a:moveTo>
                  <a:cubicBezTo>
                    <a:pt x="5967" y="6361"/>
                    <a:pt x="5995" y="6480"/>
                    <a:pt x="5995" y="6571"/>
                  </a:cubicBezTo>
                  <a:cubicBezTo>
                    <a:pt x="5967" y="6480"/>
                    <a:pt x="5939" y="6396"/>
                    <a:pt x="5911" y="6333"/>
                  </a:cubicBezTo>
                  <a:cubicBezTo>
                    <a:pt x="5911" y="6305"/>
                    <a:pt x="5939" y="6277"/>
                    <a:pt x="5967" y="6277"/>
                  </a:cubicBezTo>
                  <a:close/>
                  <a:moveTo>
                    <a:pt x="6435" y="6829"/>
                  </a:moveTo>
                  <a:cubicBezTo>
                    <a:pt x="6463" y="6885"/>
                    <a:pt x="6491" y="6920"/>
                    <a:pt x="6547" y="6976"/>
                  </a:cubicBezTo>
                  <a:cubicBezTo>
                    <a:pt x="6491" y="6976"/>
                    <a:pt x="6463" y="6976"/>
                    <a:pt x="6435" y="7004"/>
                  </a:cubicBezTo>
                  <a:cubicBezTo>
                    <a:pt x="6435" y="6948"/>
                    <a:pt x="6400" y="6885"/>
                    <a:pt x="6400" y="6829"/>
                  </a:cubicBezTo>
                  <a:close/>
                  <a:moveTo>
                    <a:pt x="7016" y="7585"/>
                  </a:moveTo>
                  <a:lnTo>
                    <a:pt x="7044" y="7620"/>
                  </a:lnTo>
                  <a:lnTo>
                    <a:pt x="6960" y="7620"/>
                  </a:lnTo>
                  <a:cubicBezTo>
                    <a:pt x="6988" y="7620"/>
                    <a:pt x="7016" y="7585"/>
                    <a:pt x="7016" y="7585"/>
                  </a:cubicBezTo>
                  <a:close/>
                  <a:moveTo>
                    <a:pt x="5673" y="9333"/>
                  </a:moveTo>
                  <a:lnTo>
                    <a:pt x="5673" y="9368"/>
                  </a:lnTo>
                  <a:cubicBezTo>
                    <a:pt x="5701" y="9424"/>
                    <a:pt x="5736" y="9480"/>
                    <a:pt x="5764" y="9543"/>
                  </a:cubicBezTo>
                  <a:cubicBezTo>
                    <a:pt x="5617" y="9570"/>
                    <a:pt x="5498" y="9717"/>
                    <a:pt x="5526" y="9857"/>
                  </a:cubicBezTo>
                  <a:cubicBezTo>
                    <a:pt x="5561" y="9920"/>
                    <a:pt x="5589" y="10004"/>
                    <a:pt x="5617" y="10067"/>
                  </a:cubicBezTo>
                  <a:cubicBezTo>
                    <a:pt x="5442" y="10067"/>
                    <a:pt x="5268" y="10242"/>
                    <a:pt x="5323" y="10417"/>
                  </a:cubicBezTo>
                  <a:cubicBezTo>
                    <a:pt x="5268" y="10417"/>
                    <a:pt x="5240" y="10417"/>
                    <a:pt x="5177" y="10445"/>
                  </a:cubicBezTo>
                  <a:cubicBezTo>
                    <a:pt x="5240" y="10382"/>
                    <a:pt x="5268" y="10326"/>
                    <a:pt x="5296" y="10270"/>
                  </a:cubicBezTo>
                  <a:cubicBezTo>
                    <a:pt x="5386" y="10067"/>
                    <a:pt x="5470" y="9857"/>
                    <a:pt x="5526" y="9654"/>
                  </a:cubicBezTo>
                  <a:cubicBezTo>
                    <a:pt x="5589" y="9543"/>
                    <a:pt x="5617" y="9452"/>
                    <a:pt x="5673" y="9333"/>
                  </a:cubicBezTo>
                  <a:close/>
                  <a:moveTo>
                    <a:pt x="8656" y="1"/>
                  </a:moveTo>
                  <a:cubicBezTo>
                    <a:pt x="8645" y="1"/>
                    <a:pt x="8632" y="4"/>
                    <a:pt x="8617" y="12"/>
                  </a:cubicBezTo>
                  <a:cubicBezTo>
                    <a:pt x="8617" y="12"/>
                    <a:pt x="8617" y="40"/>
                    <a:pt x="8589" y="40"/>
                  </a:cubicBezTo>
                  <a:cubicBezTo>
                    <a:pt x="8533" y="40"/>
                    <a:pt x="8470" y="40"/>
                    <a:pt x="8442" y="103"/>
                  </a:cubicBezTo>
                  <a:cubicBezTo>
                    <a:pt x="8386" y="187"/>
                    <a:pt x="8323" y="243"/>
                    <a:pt x="8267" y="306"/>
                  </a:cubicBezTo>
                  <a:cubicBezTo>
                    <a:pt x="8065" y="480"/>
                    <a:pt x="7834" y="655"/>
                    <a:pt x="7659" y="886"/>
                  </a:cubicBezTo>
                  <a:cubicBezTo>
                    <a:pt x="7365" y="1236"/>
                    <a:pt x="7072" y="1585"/>
                    <a:pt x="6841" y="1963"/>
                  </a:cubicBezTo>
                  <a:cubicBezTo>
                    <a:pt x="6316" y="2725"/>
                    <a:pt x="5820" y="3480"/>
                    <a:pt x="5526" y="4354"/>
                  </a:cubicBezTo>
                  <a:cubicBezTo>
                    <a:pt x="5498" y="4410"/>
                    <a:pt x="5526" y="4438"/>
                    <a:pt x="5561" y="4473"/>
                  </a:cubicBezTo>
                  <a:cubicBezTo>
                    <a:pt x="5386" y="4823"/>
                    <a:pt x="5212" y="5172"/>
                    <a:pt x="5065" y="5522"/>
                  </a:cubicBezTo>
                  <a:cubicBezTo>
                    <a:pt x="5037" y="5550"/>
                    <a:pt x="5037" y="5606"/>
                    <a:pt x="5065" y="5606"/>
                  </a:cubicBezTo>
                  <a:cubicBezTo>
                    <a:pt x="4974" y="5634"/>
                    <a:pt x="4918" y="5725"/>
                    <a:pt x="4974" y="5781"/>
                  </a:cubicBezTo>
                  <a:cubicBezTo>
                    <a:pt x="5240" y="6130"/>
                    <a:pt x="5386" y="6508"/>
                    <a:pt x="5498" y="6948"/>
                  </a:cubicBezTo>
                  <a:cubicBezTo>
                    <a:pt x="5526" y="7060"/>
                    <a:pt x="5526" y="7207"/>
                    <a:pt x="5561" y="7326"/>
                  </a:cubicBezTo>
                  <a:cubicBezTo>
                    <a:pt x="5498" y="7298"/>
                    <a:pt x="5442" y="7270"/>
                    <a:pt x="5386" y="7270"/>
                  </a:cubicBezTo>
                  <a:cubicBezTo>
                    <a:pt x="5375" y="7267"/>
                    <a:pt x="5365" y="7266"/>
                    <a:pt x="5355" y="7266"/>
                  </a:cubicBezTo>
                  <a:cubicBezTo>
                    <a:pt x="5236" y="7266"/>
                    <a:pt x="5222" y="7447"/>
                    <a:pt x="5351" y="7473"/>
                  </a:cubicBezTo>
                  <a:cubicBezTo>
                    <a:pt x="5442" y="7501"/>
                    <a:pt x="5442" y="7822"/>
                    <a:pt x="5470" y="7906"/>
                  </a:cubicBezTo>
                  <a:cubicBezTo>
                    <a:pt x="5470" y="7997"/>
                    <a:pt x="5470" y="8081"/>
                    <a:pt x="5498" y="8172"/>
                  </a:cubicBezTo>
                  <a:cubicBezTo>
                    <a:pt x="5442" y="8200"/>
                    <a:pt x="5414" y="8228"/>
                    <a:pt x="5414" y="8256"/>
                  </a:cubicBezTo>
                  <a:cubicBezTo>
                    <a:pt x="5212" y="8808"/>
                    <a:pt x="5065" y="9424"/>
                    <a:pt x="4743" y="9948"/>
                  </a:cubicBezTo>
                  <a:cubicBezTo>
                    <a:pt x="4624" y="10123"/>
                    <a:pt x="4512" y="10298"/>
                    <a:pt x="4366" y="10445"/>
                  </a:cubicBezTo>
                  <a:cubicBezTo>
                    <a:pt x="4044" y="10731"/>
                    <a:pt x="3638" y="10878"/>
                    <a:pt x="3254" y="11081"/>
                  </a:cubicBezTo>
                  <a:cubicBezTo>
                    <a:pt x="3079" y="11172"/>
                    <a:pt x="3079" y="11347"/>
                    <a:pt x="3170" y="11465"/>
                  </a:cubicBezTo>
                  <a:cubicBezTo>
                    <a:pt x="2876" y="11724"/>
                    <a:pt x="2589" y="11990"/>
                    <a:pt x="2324" y="12221"/>
                  </a:cubicBezTo>
                  <a:cubicBezTo>
                    <a:pt x="2065" y="12451"/>
                    <a:pt x="1799" y="12654"/>
                    <a:pt x="1541" y="12829"/>
                  </a:cubicBezTo>
                  <a:cubicBezTo>
                    <a:pt x="1303" y="12948"/>
                    <a:pt x="1044" y="13095"/>
                    <a:pt x="806" y="13179"/>
                  </a:cubicBezTo>
                  <a:cubicBezTo>
                    <a:pt x="1191" y="12892"/>
                    <a:pt x="1597" y="12598"/>
                    <a:pt x="1974" y="12305"/>
                  </a:cubicBezTo>
                  <a:cubicBezTo>
                    <a:pt x="2645" y="11780"/>
                    <a:pt x="3142" y="11200"/>
                    <a:pt x="3575" y="10473"/>
                  </a:cubicBezTo>
                  <a:cubicBezTo>
                    <a:pt x="3645" y="10382"/>
                    <a:pt x="3559" y="10258"/>
                    <a:pt x="3462" y="10258"/>
                  </a:cubicBezTo>
                  <a:cubicBezTo>
                    <a:pt x="3432" y="10258"/>
                    <a:pt x="3401" y="10270"/>
                    <a:pt x="3373" y="10298"/>
                  </a:cubicBezTo>
                  <a:cubicBezTo>
                    <a:pt x="2848" y="10906"/>
                    <a:pt x="2324" y="11521"/>
                    <a:pt x="1680" y="12046"/>
                  </a:cubicBezTo>
                  <a:cubicBezTo>
                    <a:pt x="1422" y="12305"/>
                    <a:pt x="1128" y="12570"/>
                    <a:pt x="841" y="12801"/>
                  </a:cubicBezTo>
                  <a:cubicBezTo>
                    <a:pt x="632" y="13004"/>
                    <a:pt x="401" y="13179"/>
                    <a:pt x="226" y="13388"/>
                  </a:cubicBezTo>
                  <a:lnTo>
                    <a:pt x="198" y="13388"/>
                  </a:lnTo>
                  <a:cubicBezTo>
                    <a:pt x="142" y="13416"/>
                    <a:pt x="79" y="13472"/>
                    <a:pt x="79" y="13528"/>
                  </a:cubicBezTo>
                  <a:cubicBezTo>
                    <a:pt x="51" y="13563"/>
                    <a:pt x="51" y="13591"/>
                    <a:pt x="23" y="13619"/>
                  </a:cubicBezTo>
                  <a:cubicBezTo>
                    <a:pt x="1" y="13664"/>
                    <a:pt x="32" y="13713"/>
                    <a:pt x="60" y="13713"/>
                  </a:cubicBezTo>
                  <a:cubicBezTo>
                    <a:pt x="67" y="13713"/>
                    <a:pt x="74" y="13710"/>
                    <a:pt x="79" y="13703"/>
                  </a:cubicBezTo>
                  <a:cubicBezTo>
                    <a:pt x="107" y="13675"/>
                    <a:pt x="142" y="13675"/>
                    <a:pt x="142" y="13647"/>
                  </a:cubicBezTo>
                  <a:cubicBezTo>
                    <a:pt x="170" y="13661"/>
                    <a:pt x="191" y="13668"/>
                    <a:pt x="212" y="13668"/>
                  </a:cubicBezTo>
                  <a:cubicBezTo>
                    <a:pt x="233" y="13668"/>
                    <a:pt x="254" y="13661"/>
                    <a:pt x="282" y="13647"/>
                  </a:cubicBezTo>
                  <a:cubicBezTo>
                    <a:pt x="345" y="13647"/>
                    <a:pt x="429" y="13647"/>
                    <a:pt x="492" y="13619"/>
                  </a:cubicBezTo>
                  <a:cubicBezTo>
                    <a:pt x="558" y="13629"/>
                    <a:pt x="624" y="13634"/>
                    <a:pt x="690" y="13634"/>
                  </a:cubicBezTo>
                  <a:cubicBezTo>
                    <a:pt x="1393" y="13634"/>
                    <a:pt x="2021" y="13078"/>
                    <a:pt x="2527" y="12598"/>
                  </a:cubicBezTo>
                  <a:lnTo>
                    <a:pt x="2527" y="12626"/>
                  </a:lnTo>
                  <a:cubicBezTo>
                    <a:pt x="2471" y="12745"/>
                    <a:pt x="2499" y="12829"/>
                    <a:pt x="2527" y="12892"/>
                  </a:cubicBezTo>
                  <a:cubicBezTo>
                    <a:pt x="2499" y="13004"/>
                    <a:pt x="2443" y="13123"/>
                    <a:pt x="2443" y="13241"/>
                  </a:cubicBezTo>
                  <a:cubicBezTo>
                    <a:pt x="2393" y="13424"/>
                    <a:pt x="2548" y="13606"/>
                    <a:pt x="2715" y="13606"/>
                  </a:cubicBezTo>
                  <a:cubicBezTo>
                    <a:pt x="2760" y="13606"/>
                    <a:pt x="2805" y="13593"/>
                    <a:pt x="2848" y="13563"/>
                  </a:cubicBezTo>
                  <a:cubicBezTo>
                    <a:pt x="2876" y="13563"/>
                    <a:pt x="2876" y="13528"/>
                    <a:pt x="2904" y="13528"/>
                  </a:cubicBezTo>
                  <a:cubicBezTo>
                    <a:pt x="2876" y="13647"/>
                    <a:pt x="2848" y="13738"/>
                    <a:pt x="2848" y="13822"/>
                  </a:cubicBezTo>
                  <a:cubicBezTo>
                    <a:pt x="2833" y="13969"/>
                    <a:pt x="2949" y="14051"/>
                    <a:pt x="3068" y="14051"/>
                  </a:cubicBezTo>
                  <a:cubicBezTo>
                    <a:pt x="3164" y="14051"/>
                    <a:pt x="3261" y="13997"/>
                    <a:pt x="3289" y="13878"/>
                  </a:cubicBezTo>
                  <a:cubicBezTo>
                    <a:pt x="3401" y="13528"/>
                    <a:pt x="3547" y="13179"/>
                    <a:pt x="3694" y="12864"/>
                  </a:cubicBezTo>
                  <a:cubicBezTo>
                    <a:pt x="3778" y="12689"/>
                    <a:pt x="3841" y="12542"/>
                    <a:pt x="3925" y="12395"/>
                  </a:cubicBezTo>
                  <a:cubicBezTo>
                    <a:pt x="3988" y="12277"/>
                    <a:pt x="4044" y="12165"/>
                    <a:pt x="4044" y="12018"/>
                  </a:cubicBezTo>
                  <a:cubicBezTo>
                    <a:pt x="4044" y="11873"/>
                    <a:pt x="3943" y="11766"/>
                    <a:pt x="3808" y="11766"/>
                  </a:cubicBezTo>
                  <a:cubicBezTo>
                    <a:pt x="3781" y="11766"/>
                    <a:pt x="3752" y="11771"/>
                    <a:pt x="3722" y="11780"/>
                  </a:cubicBezTo>
                  <a:cubicBezTo>
                    <a:pt x="3547" y="11815"/>
                    <a:pt x="3401" y="11955"/>
                    <a:pt x="3289" y="12102"/>
                  </a:cubicBezTo>
                  <a:cubicBezTo>
                    <a:pt x="3254" y="12074"/>
                    <a:pt x="3226" y="12018"/>
                    <a:pt x="3170" y="12018"/>
                  </a:cubicBezTo>
                  <a:cubicBezTo>
                    <a:pt x="3373" y="11815"/>
                    <a:pt x="3575" y="11640"/>
                    <a:pt x="3778" y="11430"/>
                  </a:cubicBezTo>
                  <a:cubicBezTo>
                    <a:pt x="3813" y="11465"/>
                    <a:pt x="3841" y="11465"/>
                    <a:pt x="3841" y="11493"/>
                  </a:cubicBezTo>
                  <a:cubicBezTo>
                    <a:pt x="3895" y="11509"/>
                    <a:pt x="3947" y="11517"/>
                    <a:pt x="3996" y="11517"/>
                  </a:cubicBezTo>
                  <a:cubicBezTo>
                    <a:pt x="4292" y="11517"/>
                    <a:pt x="4511" y="11257"/>
                    <a:pt x="4715" y="11053"/>
                  </a:cubicBezTo>
                  <a:cubicBezTo>
                    <a:pt x="4827" y="10941"/>
                    <a:pt x="4918" y="10822"/>
                    <a:pt x="5002" y="10703"/>
                  </a:cubicBezTo>
                  <a:lnTo>
                    <a:pt x="5002" y="10766"/>
                  </a:lnTo>
                  <a:cubicBezTo>
                    <a:pt x="5065" y="10997"/>
                    <a:pt x="5121" y="11228"/>
                    <a:pt x="5177" y="11465"/>
                  </a:cubicBezTo>
                  <a:cubicBezTo>
                    <a:pt x="5149" y="11465"/>
                    <a:pt x="5093" y="11465"/>
                    <a:pt x="5065" y="11493"/>
                  </a:cubicBezTo>
                  <a:cubicBezTo>
                    <a:pt x="4974" y="11493"/>
                    <a:pt x="4918" y="11521"/>
                    <a:pt x="4862" y="11549"/>
                  </a:cubicBezTo>
                  <a:cubicBezTo>
                    <a:pt x="4862" y="11577"/>
                    <a:pt x="4862" y="11605"/>
                    <a:pt x="4890" y="11605"/>
                  </a:cubicBezTo>
                  <a:lnTo>
                    <a:pt x="4890" y="11752"/>
                  </a:lnTo>
                  <a:cubicBezTo>
                    <a:pt x="4890" y="11899"/>
                    <a:pt x="4918" y="12046"/>
                    <a:pt x="4918" y="12221"/>
                  </a:cubicBezTo>
                  <a:cubicBezTo>
                    <a:pt x="5037" y="12514"/>
                    <a:pt x="5037" y="12864"/>
                    <a:pt x="5065" y="13179"/>
                  </a:cubicBezTo>
                  <a:cubicBezTo>
                    <a:pt x="5093" y="13325"/>
                    <a:pt x="5149" y="13444"/>
                    <a:pt x="5177" y="13591"/>
                  </a:cubicBezTo>
                  <a:cubicBezTo>
                    <a:pt x="5323" y="14171"/>
                    <a:pt x="5498" y="14752"/>
                    <a:pt x="5701" y="15339"/>
                  </a:cubicBezTo>
                  <a:cubicBezTo>
                    <a:pt x="5738" y="15434"/>
                    <a:pt x="5814" y="15475"/>
                    <a:pt x="5889" y="15475"/>
                  </a:cubicBezTo>
                  <a:cubicBezTo>
                    <a:pt x="5997" y="15475"/>
                    <a:pt x="6102" y="15389"/>
                    <a:pt x="6086" y="15248"/>
                  </a:cubicBezTo>
                  <a:cubicBezTo>
                    <a:pt x="5967" y="14640"/>
                    <a:pt x="5848" y="14025"/>
                    <a:pt x="5701" y="13444"/>
                  </a:cubicBezTo>
                  <a:cubicBezTo>
                    <a:pt x="5673" y="13325"/>
                    <a:pt x="5645" y="13214"/>
                    <a:pt x="5617" y="13095"/>
                  </a:cubicBezTo>
                  <a:cubicBezTo>
                    <a:pt x="5645" y="13095"/>
                    <a:pt x="5645" y="13123"/>
                    <a:pt x="5673" y="13151"/>
                  </a:cubicBezTo>
                  <a:cubicBezTo>
                    <a:pt x="5722" y="13210"/>
                    <a:pt x="5779" y="13237"/>
                    <a:pt x="5837" y="13237"/>
                  </a:cubicBezTo>
                  <a:cubicBezTo>
                    <a:pt x="5919" y="13237"/>
                    <a:pt x="6001" y="13182"/>
                    <a:pt x="6051" y="13095"/>
                  </a:cubicBezTo>
                  <a:cubicBezTo>
                    <a:pt x="6260" y="13563"/>
                    <a:pt x="6463" y="14025"/>
                    <a:pt x="6638" y="14493"/>
                  </a:cubicBezTo>
                  <a:cubicBezTo>
                    <a:pt x="6672" y="14586"/>
                    <a:pt x="6748" y="14627"/>
                    <a:pt x="6824" y="14627"/>
                  </a:cubicBezTo>
                  <a:cubicBezTo>
                    <a:pt x="6937" y="14627"/>
                    <a:pt x="7049" y="14534"/>
                    <a:pt x="7016" y="14374"/>
                  </a:cubicBezTo>
                  <a:cubicBezTo>
                    <a:pt x="6925" y="13794"/>
                    <a:pt x="6610" y="13214"/>
                    <a:pt x="6372" y="12654"/>
                  </a:cubicBezTo>
                  <a:cubicBezTo>
                    <a:pt x="6435" y="12626"/>
                    <a:pt x="6519" y="12570"/>
                    <a:pt x="6547" y="12479"/>
                  </a:cubicBezTo>
                  <a:cubicBezTo>
                    <a:pt x="6575" y="12367"/>
                    <a:pt x="6575" y="12277"/>
                    <a:pt x="6519" y="12193"/>
                  </a:cubicBezTo>
                  <a:cubicBezTo>
                    <a:pt x="6694" y="12193"/>
                    <a:pt x="6869" y="12018"/>
                    <a:pt x="6813" y="11843"/>
                  </a:cubicBezTo>
                  <a:cubicBezTo>
                    <a:pt x="6785" y="11752"/>
                    <a:pt x="6750" y="11640"/>
                    <a:pt x="6722" y="11549"/>
                  </a:cubicBezTo>
                  <a:cubicBezTo>
                    <a:pt x="6841" y="11521"/>
                    <a:pt x="6925" y="11430"/>
                    <a:pt x="6869" y="11291"/>
                  </a:cubicBezTo>
                  <a:cubicBezTo>
                    <a:pt x="6750" y="10941"/>
                    <a:pt x="6575" y="10591"/>
                    <a:pt x="6400" y="10270"/>
                  </a:cubicBezTo>
                  <a:cubicBezTo>
                    <a:pt x="6288" y="9948"/>
                    <a:pt x="6142" y="9654"/>
                    <a:pt x="5995" y="9368"/>
                  </a:cubicBezTo>
                  <a:cubicBezTo>
                    <a:pt x="6086" y="9368"/>
                    <a:pt x="6170" y="9305"/>
                    <a:pt x="6226" y="9221"/>
                  </a:cubicBezTo>
                  <a:cubicBezTo>
                    <a:pt x="6316" y="9305"/>
                    <a:pt x="6435" y="9396"/>
                    <a:pt x="6547" y="9480"/>
                  </a:cubicBezTo>
                  <a:cubicBezTo>
                    <a:pt x="6841" y="9745"/>
                    <a:pt x="7072" y="10095"/>
                    <a:pt x="7421" y="10242"/>
                  </a:cubicBezTo>
                  <a:cubicBezTo>
                    <a:pt x="7476" y="10266"/>
                    <a:pt x="7528" y="10276"/>
                    <a:pt x="7576" y="10276"/>
                  </a:cubicBezTo>
                  <a:cubicBezTo>
                    <a:pt x="7809" y="10276"/>
                    <a:pt x="7939" y="10022"/>
                    <a:pt x="7771" y="9801"/>
                  </a:cubicBezTo>
                  <a:cubicBezTo>
                    <a:pt x="7687" y="9654"/>
                    <a:pt x="7540" y="9543"/>
                    <a:pt x="7393" y="9396"/>
                  </a:cubicBezTo>
                  <a:lnTo>
                    <a:pt x="7393" y="9396"/>
                  </a:lnTo>
                  <a:cubicBezTo>
                    <a:pt x="7568" y="9452"/>
                    <a:pt x="7771" y="9480"/>
                    <a:pt x="7946" y="9480"/>
                  </a:cubicBezTo>
                  <a:cubicBezTo>
                    <a:pt x="8211" y="9480"/>
                    <a:pt x="8414" y="9130"/>
                    <a:pt x="8183" y="8955"/>
                  </a:cubicBezTo>
                  <a:cubicBezTo>
                    <a:pt x="8092" y="8871"/>
                    <a:pt x="7974" y="8780"/>
                    <a:pt x="7862" y="8724"/>
                  </a:cubicBezTo>
                  <a:lnTo>
                    <a:pt x="7862" y="8724"/>
                  </a:lnTo>
                  <a:cubicBezTo>
                    <a:pt x="8065" y="8752"/>
                    <a:pt x="8295" y="8780"/>
                    <a:pt x="8533" y="8780"/>
                  </a:cubicBezTo>
                  <a:cubicBezTo>
                    <a:pt x="8848" y="8780"/>
                    <a:pt x="8911" y="8319"/>
                    <a:pt x="8589" y="8228"/>
                  </a:cubicBezTo>
                  <a:lnTo>
                    <a:pt x="8589" y="8200"/>
                  </a:lnTo>
                  <a:cubicBezTo>
                    <a:pt x="8589" y="8109"/>
                    <a:pt x="8533" y="7997"/>
                    <a:pt x="8414" y="7969"/>
                  </a:cubicBezTo>
                  <a:cubicBezTo>
                    <a:pt x="8120" y="7878"/>
                    <a:pt x="7862" y="7822"/>
                    <a:pt x="7568" y="7759"/>
                  </a:cubicBezTo>
                  <a:cubicBezTo>
                    <a:pt x="7596" y="7732"/>
                    <a:pt x="7624" y="7676"/>
                    <a:pt x="7624" y="7648"/>
                  </a:cubicBezTo>
                  <a:cubicBezTo>
                    <a:pt x="7771" y="7585"/>
                    <a:pt x="7946" y="7557"/>
                    <a:pt x="8092" y="7529"/>
                  </a:cubicBezTo>
                  <a:cubicBezTo>
                    <a:pt x="8358" y="7473"/>
                    <a:pt x="8645" y="7410"/>
                    <a:pt x="8911" y="7354"/>
                  </a:cubicBezTo>
                  <a:cubicBezTo>
                    <a:pt x="9141" y="7298"/>
                    <a:pt x="9407" y="7235"/>
                    <a:pt x="9666" y="7179"/>
                  </a:cubicBezTo>
                  <a:cubicBezTo>
                    <a:pt x="9869" y="7151"/>
                    <a:pt x="10043" y="7123"/>
                    <a:pt x="10190" y="6976"/>
                  </a:cubicBezTo>
                  <a:cubicBezTo>
                    <a:pt x="10365" y="6802"/>
                    <a:pt x="10218" y="6480"/>
                    <a:pt x="9987" y="6480"/>
                  </a:cubicBezTo>
                  <a:cubicBezTo>
                    <a:pt x="9610" y="6508"/>
                    <a:pt x="9260" y="6536"/>
                    <a:pt x="8911" y="6599"/>
                  </a:cubicBezTo>
                  <a:cubicBezTo>
                    <a:pt x="8994" y="6571"/>
                    <a:pt x="9085" y="6508"/>
                    <a:pt x="9141" y="6452"/>
                  </a:cubicBezTo>
                  <a:cubicBezTo>
                    <a:pt x="9288" y="6305"/>
                    <a:pt x="9232" y="6011"/>
                    <a:pt x="9022" y="5955"/>
                  </a:cubicBezTo>
                  <a:lnTo>
                    <a:pt x="8967" y="5955"/>
                  </a:lnTo>
                  <a:cubicBezTo>
                    <a:pt x="9057" y="5927"/>
                    <a:pt x="9169" y="5872"/>
                    <a:pt x="9260" y="5837"/>
                  </a:cubicBezTo>
                  <a:cubicBezTo>
                    <a:pt x="9372" y="5781"/>
                    <a:pt x="9288" y="5634"/>
                    <a:pt x="9197" y="5606"/>
                  </a:cubicBezTo>
                  <a:lnTo>
                    <a:pt x="9260" y="5606"/>
                  </a:lnTo>
                  <a:cubicBezTo>
                    <a:pt x="9316" y="5606"/>
                    <a:pt x="9407" y="5606"/>
                    <a:pt x="9491" y="5522"/>
                  </a:cubicBezTo>
                  <a:cubicBezTo>
                    <a:pt x="9491" y="5522"/>
                    <a:pt x="9519" y="5522"/>
                    <a:pt x="9519" y="5487"/>
                  </a:cubicBezTo>
                  <a:cubicBezTo>
                    <a:pt x="9666" y="5375"/>
                    <a:pt x="9610" y="5172"/>
                    <a:pt x="9463" y="5053"/>
                  </a:cubicBezTo>
                  <a:cubicBezTo>
                    <a:pt x="9416" y="5022"/>
                    <a:pt x="9359" y="5009"/>
                    <a:pt x="9297" y="5009"/>
                  </a:cubicBezTo>
                  <a:cubicBezTo>
                    <a:pt x="9127" y="5009"/>
                    <a:pt x="8920" y="5106"/>
                    <a:pt x="8792" y="5172"/>
                  </a:cubicBezTo>
                  <a:cubicBezTo>
                    <a:pt x="8561" y="5256"/>
                    <a:pt x="8323" y="5375"/>
                    <a:pt x="8092" y="5459"/>
                  </a:cubicBezTo>
                  <a:cubicBezTo>
                    <a:pt x="8267" y="5312"/>
                    <a:pt x="8414" y="5137"/>
                    <a:pt x="8561" y="4963"/>
                  </a:cubicBezTo>
                  <a:cubicBezTo>
                    <a:pt x="8662" y="4779"/>
                    <a:pt x="8505" y="4549"/>
                    <a:pt x="8324" y="4549"/>
                  </a:cubicBezTo>
                  <a:cubicBezTo>
                    <a:pt x="8305" y="4549"/>
                    <a:pt x="8286" y="4552"/>
                    <a:pt x="8267" y="4557"/>
                  </a:cubicBezTo>
                  <a:cubicBezTo>
                    <a:pt x="8239" y="4585"/>
                    <a:pt x="8211" y="4585"/>
                    <a:pt x="8183" y="4585"/>
                  </a:cubicBezTo>
                  <a:lnTo>
                    <a:pt x="8183" y="4529"/>
                  </a:lnTo>
                  <a:lnTo>
                    <a:pt x="8183" y="4501"/>
                  </a:lnTo>
                  <a:cubicBezTo>
                    <a:pt x="8295" y="4382"/>
                    <a:pt x="8442" y="4263"/>
                    <a:pt x="8589" y="4151"/>
                  </a:cubicBezTo>
                  <a:cubicBezTo>
                    <a:pt x="8792" y="4005"/>
                    <a:pt x="9022" y="3858"/>
                    <a:pt x="9169" y="3599"/>
                  </a:cubicBezTo>
                  <a:cubicBezTo>
                    <a:pt x="9260" y="3452"/>
                    <a:pt x="9197" y="3305"/>
                    <a:pt x="9085" y="3249"/>
                  </a:cubicBezTo>
                  <a:cubicBezTo>
                    <a:pt x="9288" y="3040"/>
                    <a:pt x="9491" y="2837"/>
                    <a:pt x="9694" y="2634"/>
                  </a:cubicBezTo>
                  <a:cubicBezTo>
                    <a:pt x="9896" y="2438"/>
                    <a:pt x="9693" y="2135"/>
                    <a:pt x="9465" y="2135"/>
                  </a:cubicBezTo>
                  <a:cubicBezTo>
                    <a:pt x="9425" y="2135"/>
                    <a:pt x="9384" y="2145"/>
                    <a:pt x="9344" y="2166"/>
                  </a:cubicBezTo>
                  <a:cubicBezTo>
                    <a:pt x="9435" y="2082"/>
                    <a:pt x="9491" y="1991"/>
                    <a:pt x="9582" y="1907"/>
                  </a:cubicBezTo>
                  <a:cubicBezTo>
                    <a:pt x="9781" y="1702"/>
                    <a:pt x="9586" y="1415"/>
                    <a:pt x="9365" y="1415"/>
                  </a:cubicBezTo>
                  <a:cubicBezTo>
                    <a:pt x="9299" y="1415"/>
                    <a:pt x="9230" y="1440"/>
                    <a:pt x="9169" y="1501"/>
                  </a:cubicBezTo>
                  <a:cubicBezTo>
                    <a:pt x="8883" y="1816"/>
                    <a:pt x="8533" y="2110"/>
                    <a:pt x="8239" y="2431"/>
                  </a:cubicBezTo>
                  <a:cubicBezTo>
                    <a:pt x="7890" y="2781"/>
                    <a:pt x="7568" y="3131"/>
                    <a:pt x="7246" y="3508"/>
                  </a:cubicBezTo>
                  <a:cubicBezTo>
                    <a:pt x="6610" y="4207"/>
                    <a:pt x="5995" y="4935"/>
                    <a:pt x="5470" y="5725"/>
                  </a:cubicBezTo>
                  <a:lnTo>
                    <a:pt x="5470" y="5837"/>
                  </a:lnTo>
                  <a:cubicBezTo>
                    <a:pt x="5414" y="5837"/>
                    <a:pt x="5386" y="5872"/>
                    <a:pt x="5386" y="5927"/>
                  </a:cubicBezTo>
                  <a:cubicBezTo>
                    <a:pt x="5323" y="5872"/>
                    <a:pt x="5268" y="5781"/>
                    <a:pt x="5240" y="5725"/>
                  </a:cubicBezTo>
                  <a:cubicBezTo>
                    <a:pt x="5268" y="5725"/>
                    <a:pt x="5323" y="5697"/>
                    <a:pt x="5351" y="5662"/>
                  </a:cubicBezTo>
                  <a:cubicBezTo>
                    <a:pt x="5820" y="4732"/>
                    <a:pt x="6400" y="3886"/>
                    <a:pt x="6988" y="3075"/>
                  </a:cubicBezTo>
                  <a:cubicBezTo>
                    <a:pt x="7596" y="2201"/>
                    <a:pt x="8267" y="1327"/>
                    <a:pt x="8792" y="390"/>
                  </a:cubicBezTo>
                  <a:cubicBezTo>
                    <a:pt x="8883" y="278"/>
                    <a:pt x="8792" y="131"/>
                    <a:pt x="8673" y="68"/>
                  </a:cubicBezTo>
                  <a:cubicBezTo>
                    <a:pt x="8698" y="27"/>
                    <a:pt x="8687" y="1"/>
                    <a:pt x="865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72"/>
            <p:cNvSpPr/>
            <p:nvPr/>
          </p:nvSpPr>
          <p:spPr>
            <a:xfrm>
              <a:off x="2852487" y="1403750"/>
              <a:ext cx="1616" cy="387"/>
            </a:xfrm>
            <a:custGeom>
              <a:rect b="b" l="l" r="r" t="t"/>
              <a:pathLst>
                <a:path extrusionOk="0" h="17" w="71">
                  <a:moveTo>
                    <a:pt x="42" y="1"/>
                  </a:moveTo>
                  <a:cubicBezTo>
                    <a:pt x="32" y="1"/>
                    <a:pt x="18" y="3"/>
                    <a:pt x="0" y="9"/>
                  </a:cubicBezTo>
                  <a:cubicBezTo>
                    <a:pt x="18" y="15"/>
                    <a:pt x="32" y="17"/>
                    <a:pt x="42" y="17"/>
                  </a:cubicBezTo>
                  <a:cubicBezTo>
                    <a:pt x="70" y="17"/>
                    <a:pt x="70" y="1"/>
                    <a:pt x="4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72"/>
            <p:cNvSpPr/>
            <p:nvPr/>
          </p:nvSpPr>
          <p:spPr>
            <a:xfrm>
              <a:off x="2563794" y="1468852"/>
              <a:ext cx="184657" cy="48969"/>
            </a:xfrm>
            <a:custGeom>
              <a:rect b="b" l="l" r="r" t="t"/>
              <a:pathLst>
                <a:path extrusionOk="0" h="2152" w="8115">
                  <a:moveTo>
                    <a:pt x="7939" y="1"/>
                  </a:moveTo>
                  <a:cubicBezTo>
                    <a:pt x="7646" y="120"/>
                    <a:pt x="7352" y="204"/>
                    <a:pt x="7030" y="266"/>
                  </a:cubicBezTo>
                  <a:cubicBezTo>
                    <a:pt x="6891" y="294"/>
                    <a:pt x="6744" y="350"/>
                    <a:pt x="6597" y="350"/>
                  </a:cubicBezTo>
                  <a:cubicBezTo>
                    <a:pt x="6499" y="373"/>
                    <a:pt x="6363" y="420"/>
                    <a:pt x="6271" y="420"/>
                  </a:cubicBezTo>
                  <a:cubicBezTo>
                    <a:pt x="6251" y="420"/>
                    <a:pt x="6234" y="418"/>
                    <a:pt x="6219" y="413"/>
                  </a:cubicBezTo>
                  <a:cubicBezTo>
                    <a:pt x="6156" y="413"/>
                    <a:pt x="6072" y="378"/>
                    <a:pt x="6016" y="350"/>
                  </a:cubicBezTo>
                  <a:cubicBezTo>
                    <a:pt x="5954" y="350"/>
                    <a:pt x="5870" y="322"/>
                    <a:pt x="5807" y="294"/>
                  </a:cubicBezTo>
                  <a:cubicBezTo>
                    <a:pt x="5667" y="266"/>
                    <a:pt x="5548" y="176"/>
                    <a:pt x="5429" y="120"/>
                  </a:cubicBezTo>
                  <a:cubicBezTo>
                    <a:pt x="5219" y="32"/>
                    <a:pt x="5032" y="6"/>
                    <a:pt x="4841" y="6"/>
                  </a:cubicBezTo>
                  <a:cubicBezTo>
                    <a:pt x="4713" y="6"/>
                    <a:pt x="4583" y="18"/>
                    <a:pt x="4443" y="29"/>
                  </a:cubicBezTo>
                  <a:cubicBezTo>
                    <a:pt x="3744" y="120"/>
                    <a:pt x="3157" y="413"/>
                    <a:pt x="2548" y="700"/>
                  </a:cubicBezTo>
                  <a:cubicBezTo>
                    <a:pt x="2255" y="847"/>
                    <a:pt x="1933" y="994"/>
                    <a:pt x="1611" y="1078"/>
                  </a:cubicBezTo>
                  <a:cubicBezTo>
                    <a:pt x="1262" y="1168"/>
                    <a:pt x="912" y="1168"/>
                    <a:pt x="562" y="1287"/>
                  </a:cubicBezTo>
                  <a:lnTo>
                    <a:pt x="534" y="1315"/>
                  </a:lnTo>
                  <a:cubicBezTo>
                    <a:pt x="506" y="1315"/>
                    <a:pt x="479" y="1315"/>
                    <a:pt x="423" y="1287"/>
                  </a:cubicBezTo>
                  <a:cubicBezTo>
                    <a:pt x="413" y="1282"/>
                    <a:pt x="403" y="1280"/>
                    <a:pt x="394" y="1280"/>
                  </a:cubicBezTo>
                  <a:cubicBezTo>
                    <a:pt x="343" y="1280"/>
                    <a:pt x="299" y="1352"/>
                    <a:pt x="276" y="1399"/>
                  </a:cubicBezTo>
                  <a:cubicBezTo>
                    <a:pt x="248" y="1399"/>
                    <a:pt x="185" y="1427"/>
                    <a:pt x="157" y="1427"/>
                  </a:cubicBezTo>
                  <a:cubicBezTo>
                    <a:pt x="1" y="1508"/>
                    <a:pt x="29" y="1702"/>
                    <a:pt x="161" y="1702"/>
                  </a:cubicBezTo>
                  <a:cubicBezTo>
                    <a:pt x="177" y="1702"/>
                    <a:pt x="194" y="1699"/>
                    <a:pt x="213" y="1693"/>
                  </a:cubicBezTo>
                  <a:cubicBezTo>
                    <a:pt x="332" y="1693"/>
                    <a:pt x="506" y="1721"/>
                    <a:pt x="625" y="1721"/>
                  </a:cubicBezTo>
                  <a:lnTo>
                    <a:pt x="975" y="1721"/>
                  </a:lnTo>
                  <a:cubicBezTo>
                    <a:pt x="1059" y="1693"/>
                    <a:pt x="1122" y="1665"/>
                    <a:pt x="1206" y="1665"/>
                  </a:cubicBezTo>
                  <a:cubicBezTo>
                    <a:pt x="1346" y="1627"/>
                    <a:pt x="1498" y="1601"/>
                    <a:pt x="1648" y="1601"/>
                  </a:cubicBezTo>
                  <a:cubicBezTo>
                    <a:pt x="1746" y="1601"/>
                    <a:pt x="1842" y="1612"/>
                    <a:pt x="1933" y="1637"/>
                  </a:cubicBezTo>
                  <a:cubicBezTo>
                    <a:pt x="2052" y="1602"/>
                    <a:pt x="2136" y="1574"/>
                    <a:pt x="2227" y="1546"/>
                  </a:cubicBezTo>
                  <a:lnTo>
                    <a:pt x="2255" y="1546"/>
                  </a:lnTo>
                  <a:cubicBezTo>
                    <a:pt x="2457" y="1462"/>
                    <a:pt x="2695" y="1399"/>
                    <a:pt x="2870" y="1315"/>
                  </a:cubicBezTo>
                  <a:cubicBezTo>
                    <a:pt x="2898" y="1287"/>
                    <a:pt x="2926" y="1287"/>
                    <a:pt x="2954" y="1287"/>
                  </a:cubicBezTo>
                  <a:lnTo>
                    <a:pt x="2954" y="1315"/>
                  </a:lnTo>
                  <a:cubicBezTo>
                    <a:pt x="2954" y="1329"/>
                    <a:pt x="2961" y="1336"/>
                    <a:pt x="2971" y="1336"/>
                  </a:cubicBezTo>
                  <a:cubicBezTo>
                    <a:pt x="2982" y="1336"/>
                    <a:pt x="2996" y="1329"/>
                    <a:pt x="3010" y="1315"/>
                  </a:cubicBezTo>
                  <a:lnTo>
                    <a:pt x="3073" y="1287"/>
                  </a:lnTo>
                  <a:cubicBezTo>
                    <a:pt x="3157" y="1252"/>
                    <a:pt x="3220" y="1224"/>
                    <a:pt x="3275" y="1196"/>
                  </a:cubicBezTo>
                  <a:cubicBezTo>
                    <a:pt x="3394" y="1140"/>
                    <a:pt x="3478" y="1078"/>
                    <a:pt x="3569" y="994"/>
                  </a:cubicBezTo>
                  <a:cubicBezTo>
                    <a:pt x="3648" y="974"/>
                    <a:pt x="3717" y="954"/>
                    <a:pt x="3790" y="954"/>
                  </a:cubicBezTo>
                  <a:cubicBezTo>
                    <a:pt x="3820" y="954"/>
                    <a:pt x="3851" y="957"/>
                    <a:pt x="3884" y="966"/>
                  </a:cubicBezTo>
                  <a:cubicBezTo>
                    <a:pt x="3947" y="938"/>
                    <a:pt x="4003" y="903"/>
                    <a:pt x="4059" y="847"/>
                  </a:cubicBezTo>
                  <a:cubicBezTo>
                    <a:pt x="4150" y="819"/>
                    <a:pt x="4177" y="763"/>
                    <a:pt x="4177" y="700"/>
                  </a:cubicBezTo>
                  <a:cubicBezTo>
                    <a:pt x="4324" y="672"/>
                    <a:pt x="4471" y="644"/>
                    <a:pt x="4618" y="644"/>
                  </a:cubicBezTo>
                  <a:cubicBezTo>
                    <a:pt x="4705" y="630"/>
                    <a:pt x="4793" y="623"/>
                    <a:pt x="4880" y="623"/>
                  </a:cubicBezTo>
                  <a:cubicBezTo>
                    <a:pt x="4968" y="623"/>
                    <a:pt x="5055" y="630"/>
                    <a:pt x="5142" y="644"/>
                  </a:cubicBezTo>
                  <a:cubicBezTo>
                    <a:pt x="5282" y="700"/>
                    <a:pt x="5401" y="791"/>
                    <a:pt x="5548" y="819"/>
                  </a:cubicBezTo>
                  <a:cubicBezTo>
                    <a:pt x="5695" y="875"/>
                    <a:pt x="5870" y="875"/>
                    <a:pt x="6016" y="903"/>
                  </a:cubicBezTo>
                  <a:cubicBezTo>
                    <a:pt x="6096" y="923"/>
                    <a:pt x="6159" y="940"/>
                    <a:pt x="6232" y="940"/>
                  </a:cubicBezTo>
                  <a:cubicBezTo>
                    <a:pt x="6287" y="940"/>
                    <a:pt x="6346" y="930"/>
                    <a:pt x="6422" y="903"/>
                  </a:cubicBezTo>
                  <a:cubicBezTo>
                    <a:pt x="6744" y="819"/>
                    <a:pt x="7065" y="728"/>
                    <a:pt x="7352" y="588"/>
                  </a:cubicBezTo>
                  <a:lnTo>
                    <a:pt x="7352" y="588"/>
                  </a:lnTo>
                  <a:cubicBezTo>
                    <a:pt x="7296" y="644"/>
                    <a:pt x="7268" y="700"/>
                    <a:pt x="7240" y="728"/>
                  </a:cubicBezTo>
                  <a:cubicBezTo>
                    <a:pt x="7121" y="875"/>
                    <a:pt x="7002" y="994"/>
                    <a:pt x="6856" y="1140"/>
                  </a:cubicBezTo>
                  <a:cubicBezTo>
                    <a:pt x="6625" y="1399"/>
                    <a:pt x="6331" y="1665"/>
                    <a:pt x="6100" y="1952"/>
                  </a:cubicBezTo>
                  <a:cubicBezTo>
                    <a:pt x="6055" y="2025"/>
                    <a:pt x="6101" y="2152"/>
                    <a:pt x="6182" y="2152"/>
                  </a:cubicBezTo>
                  <a:cubicBezTo>
                    <a:pt x="6202" y="2152"/>
                    <a:pt x="6224" y="2144"/>
                    <a:pt x="6247" y="2126"/>
                  </a:cubicBezTo>
                  <a:cubicBezTo>
                    <a:pt x="6597" y="1896"/>
                    <a:pt x="6856" y="1546"/>
                    <a:pt x="7149" y="1224"/>
                  </a:cubicBezTo>
                  <a:cubicBezTo>
                    <a:pt x="7268" y="1078"/>
                    <a:pt x="7415" y="938"/>
                    <a:pt x="7555" y="763"/>
                  </a:cubicBezTo>
                  <a:cubicBezTo>
                    <a:pt x="7555" y="728"/>
                    <a:pt x="7590" y="728"/>
                    <a:pt x="7618" y="700"/>
                  </a:cubicBezTo>
                  <a:cubicBezTo>
                    <a:pt x="7646" y="731"/>
                    <a:pt x="7682" y="747"/>
                    <a:pt x="7723" y="747"/>
                  </a:cubicBezTo>
                  <a:cubicBezTo>
                    <a:pt x="7763" y="747"/>
                    <a:pt x="7807" y="731"/>
                    <a:pt x="7848" y="700"/>
                  </a:cubicBezTo>
                  <a:cubicBezTo>
                    <a:pt x="7995" y="588"/>
                    <a:pt x="8051" y="413"/>
                    <a:pt x="8079" y="238"/>
                  </a:cubicBezTo>
                  <a:cubicBezTo>
                    <a:pt x="8114" y="148"/>
                    <a:pt x="8051" y="64"/>
                    <a:pt x="7995" y="29"/>
                  </a:cubicBezTo>
                  <a:cubicBezTo>
                    <a:pt x="7995" y="29"/>
                    <a:pt x="7967" y="1"/>
                    <a:pt x="793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72"/>
            <p:cNvSpPr/>
            <p:nvPr/>
          </p:nvSpPr>
          <p:spPr>
            <a:xfrm>
              <a:off x="2596470" y="1423820"/>
              <a:ext cx="68902" cy="54180"/>
            </a:xfrm>
            <a:custGeom>
              <a:rect b="b" l="l" r="r" t="t"/>
              <a:pathLst>
                <a:path extrusionOk="0" h="2381" w="3028">
                  <a:moveTo>
                    <a:pt x="2455" y="1"/>
                  </a:moveTo>
                  <a:cubicBezTo>
                    <a:pt x="2327" y="1"/>
                    <a:pt x="2203" y="15"/>
                    <a:pt x="2070" y="57"/>
                  </a:cubicBezTo>
                  <a:cubicBezTo>
                    <a:pt x="1812" y="120"/>
                    <a:pt x="1518" y="232"/>
                    <a:pt x="1287" y="406"/>
                  </a:cubicBezTo>
                  <a:cubicBezTo>
                    <a:pt x="1049" y="553"/>
                    <a:pt x="847" y="756"/>
                    <a:pt x="672" y="994"/>
                  </a:cubicBezTo>
                  <a:cubicBezTo>
                    <a:pt x="616" y="1106"/>
                    <a:pt x="560" y="1225"/>
                    <a:pt x="469" y="1308"/>
                  </a:cubicBezTo>
                  <a:cubicBezTo>
                    <a:pt x="350" y="1399"/>
                    <a:pt x="238" y="1455"/>
                    <a:pt x="147" y="1574"/>
                  </a:cubicBezTo>
                  <a:cubicBezTo>
                    <a:pt x="0" y="1721"/>
                    <a:pt x="119" y="1924"/>
                    <a:pt x="294" y="1952"/>
                  </a:cubicBezTo>
                  <a:cubicBezTo>
                    <a:pt x="413" y="2071"/>
                    <a:pt x="616" y="2127"/>
                    <a:pt x="791" y="2155"/>
                  </a:cubicBezTo>
                  <a:lnTo>
                    <a:pt x="1049" y="2155"/>
                  </a:lnTo>
                  <a:cubicBezTo>
                    <a:pt x="1118" y="2307"/>
                    <a:pt x="1266" y="2381"/>
                    <a:pt x="1421" y="2381"/>
                  </a:cubicBezTo>
                  <a:cubicBezTo>
                    <a:pt x="1472" y="2381"/>
                    <a:pt x="1524" y="2373"/>
                    <a:pt x="1574" y="2357"/>
                  </a:cubicBezTo>
                  <a:cubicBezTo>
                    <a:pt x="1812" y="2273"/>
                    <a:pt x="1986" y="2127"/>
                    <a:pt x="2133" y="1980"/>
                  </a:cubicBezTo>
                  <a:cubicBezTo>
                    <a:pt x="2336" y="1777"/>
                    <a:pt x="2567" y="1574"/>
                    <a:pt x="2714" y="1343"/>
                  </a:cubicBezTo>
                  <a:cubicBezTo>
                    <a:pt x="2860" y="1106"/>
                    <a:pt x="2888" y="756"/>
                    <a:pt x="2658" y="581"/>
                  </a:cubicBezTo>
                  <a:cubicBezTo>
                    <a:pt x="2658" y="525"/>
                    <a:pt x="2658" y="469"/>
                    <a:pt x="2595" y="406"/>
                  </a:cubicBezTo>
                  <a:cubicBezTo>
                    <a:pt x="2567" y="406"/>
                    <a:pt x="2567" y="378"/>
                    <a:pt x="2539" y="378"/>
                  </a:cubicBezTo>
                  <a:cubicBezTo>
                    <a:pt x="2623" y="351"/>
                    <a:pt x="2714" y="351"/>
                    <a:pt x="2797" y="351"/>
                  </a:cubicBezTo>
                  <a:cubicBezTo>
                    <a:pt x="2805" y="352"/>
                    <a:pt x="2812" y="352"/>
                    <a:pt x="2819" y="352"/>
                  </a:cubicBezTo>
                  <a:cubicBezTo>
                    <a:pt x="2977" y="352"/>
                    <a:pt x="3028" y="56"/>
                    <a:pt x="2860" y="29"/>
                  </a:cubicBezTo>
                  <a:cubicBezTo>
                    <a:pt x="2714" y="15"/>
                    <a:pt x="2582" y="1"/>
                    <a:pt x="245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72"/>
            <p:cNvSpPr/>
            <p:nvPr/>
          </p:nvSpPr>
          <p:spPr>
            <a:xfrm>
              <a:off x="2666169" y="1411896"/>
              <a:ext cx="79392" cy="55704"/>
            </a:xfrm>
            <a:custGeom>
              <a:rect b="b" l="l" r="r" t="t"/>
              <a:pathLst>
                <a:path extrusionOk="0" h="2448" w="3489">
                  <a:moveTo>
                    <a:pt x="2014" y="523"/>
                  </a:moveTo>
                  <a:cubicBezTo>
                    <a:pt x="2227" y="523"/>
                    <a:pt x="2318" y="763"/>
                    <a:pt x="2126" y="902"/>
                  </a:cubicBezTo>
                  <a:cubicBezTo>
                    <a:pt x="1979" y="1021"/>
                    <a:pt x="1832" y="1196"/>
                    <a:pt x="1657" y="1224"/>
                  </a:cubicBezTo>
                  <a:cubicBezTo>
                    <a:pt x="1625" y="1231"/>
                    <a:pt x="1592" y="1235"/>
                    <a:pt x="1558" y="1235"/>
                  </a:cubicBezTo>
                  <a:cubicBezTo>
                    <a:pt x="1325" y="1235"/>
                    <a:pt x="1092" y="1069"/>
                    <a:pt x="1196" y="819"/>
                  </a:cubicBezTo>
                  <a:cubicBezTo>
                    <a:pt x="1224" y="784"/>
                    <a:pt x="1252" y="756"/>
                    <a:pt x="1280" y="728"/>
                  </a:cubicBezTo>
                  <a:cubicBezTo>
                    <a:pt x="1455" y="525"/>
                    <a:pt x="1748" y="553"/>
                    <a:pt x="1979" y="525"/>
                  </a:cubicBezTo>
                  <a:cubicBezTo>
                    <a:pt x="1991" y="523"/>
                    <a:pt x="2003" y="523"/>
                    <a:pt x="2014" y="523"/>
                  </a:cubicBezTo>
                  <a:close/>
                  <a:moveTo>
                    <a:pt x="1748" y="0"/>
                  </a:moveTo>
                  <a:cubicBezTo>
                    <a:pt x="1517" y="0"/>
                    <a:pt x="1280" y="84"/>
                    <a:pt x="1077" y="203"/>
                  </a:cubicBezTo>
                  <a:cubicBezTo>
                    <a:pt x="874" y="294"/>
                    <a:pt x="608" y="434"/>
                    <a:pt x="469" y="609"/>
                  </a:cubicBezTo>
                  <a:cubicBezTo>
                    <a:pt x="434" y="644"/>
                    <a:pt x="434" y="644"/>
                    <a:pt x="406" y="672"/>
                  </a:cubicBezTo>
                  <a:cubicBezTo>
                    <a:pt x="378" y="700"/>
                    <a:pt x="322" y="728"/>
                    <a:pt x="294" y="784"/>
                  </a:cubicBezTo>
                  <a:cubicBezTo>
                    <a:pt x="175" y="902"/>
                    <a:pt x="84" y="1049"/>
                    <a:pt x="28" y="1224"/>
                  </a:cubicBezTo>
                  <a:cubicBezTo>
                    <a:pt x="0" y="1308"/>
                    <a:pt x="56" y="1371"/>
                    <a:pt x="147" y="1399"/>
                  </a:cubicBezTo>
                  <a:cubicBezTo>
                    <a:pt x="28" y="1693"/>
                    <a:pt x="175" y="2007"/>
                    <a:pt x="434" y="2182"/>
                  </a:cubicBezTo>
                  <a:cubicBezTo>
                    <a:pt x="580" y="2284"/>
                    <a:pt x="736" y="2315"/>
                    <a:pt x="895" y="2315"/>
                  </a:cubicBezTo>
                  <a:cubicBezTo>
                    <a:pt x="965" y="2315"/>
                    <a:pt x="1035" y="2309"/>
                    <a:pt x="1105" y="2301"/>
                  </a:cubicBezTo>
                  <a:lnTo>
                    <a:pt x="1252" y="2301"/>
                  </a:lnTo>
                  <a:cubicBezTo>
                    <a:pt x="1399" y="2392"/>
                    <a:pt x="1573" y="2420"/>
                    <a:pt x="1748" y="2448"/>
                  </a:cubicBezTo>
                  <a:cubicBezTo>
                    <a:pt x="2098" y="2448"/>
                    <a:pt x="2392" y="2273"/>
                    <a:pt x="2650" y="2070"/>
                  </a:cubicBezTo>
                  <a:cubicBezTo>
                    <a:pt x="2769" y="1979"/>
                    <a:pt x="2797" y="1805"/>
                    <a:pt x="2706" y="1693"/>
                  </a:cubicBezTo>
                  <a:cubicBezTo>
                    <a:pt x="2769" y="1630"/>
                    <a:pt x="2797" y="1546"/>
                    <a:pt x="2825" y="1455"/>
                  </a:cubicBezTo>
                  <a:lnTo>
                    <a:pt x="2825" y="1455"/>
                  </a:lnTo>
                  <a:cubicBezTo>
                    <a:pt x="2825" y="1546"/>
                    <a:pt x="2797" y="1630"/>
                    <a:pt x="2769" y="1721"/>
                  </a:cubicBezTo>
                  <a:cubicBezTo>
                    <a:pt x="2723" y="1849"/>
                    <a:pt x="2824" y="1928"/>
                    <a:pt x="2925" y="1928"/>
                  </a:cubicBezTo>
                  <a:cubicBezTo>
                    <a:pt x="2961" y="1928"/>
                    <a:pt x="2998" y="1918"/>
                    <a:pt x="3028" y="1895"/>
                  </a:cubicBezTo>
                  <a:cubicBezTo>
                    <a:pt x="3405" y="1777"/>
                    <a:pt x="3440" y="1252"/>
                    <a:pt x="3468" y="930"/>
                  </a:cubicBezTo>
                  <a:cubicBezTo>
                    <a:pt x="3489" y="802"/>
                    <a:pt x="3385" y="723"/>
                    <a:pt x="3293" y="723"/>
                  </a:cubicBezTo>
                  <a:cubicBezTo>
                    <a:pt x="3259" y="723"/>
                    <a:pt x="3227" y="733"/>
                    <a:pt x="3203" y="756"/>
                  </a:cubicBezTo>
                  <a:cubicBezTo>
                    <a:pt x="3172" y="725"/>
                    <a:pt x="3124" y="709"/>
                    <a:pt x="3077" y="709"/>
                  </a:cubicBezTo>
                  <a:cubicBezTo>
                    <a:pt x="2996" y="709"/>
                    <a:pt x="2916" y="754"/>
                    <a:pt x="2916" y="847"/>
                  </a:cubicBezTo>
                  <a:cubicBezTo>
                    <a:pt x="2916" y="958"/>
                    <a:pt x="2916" y="1077"/>
                    <a:pt x="2881" y="1168"/>
                  </a:cubicBezTo>
                  <a:cubicBezTo>
                    <a:pt x="2881" y="1105"/>
                    <a:pt x="2881" y="1049"/>
                    <a:pt x="2853" y="958"/>
                  </a:cubicBezTo>
                  <a:cubicBezTo>
                    <a:pt x="2825" y="902"/>
                    <a:pt x="2797" y="819"/>
                    <a:pt x="2741" y="756"/>
                  </a:cubicBezTo>
                  <a:cubicBezTo>
                    <a:pt x="2797" y="756"/>
                    <a:pt x="2853" y="672"/>
                    <a:pt x="2797" y="609"/>
                  </a:cubicBezTo>
                  <a:cubicBezTo>
                    <a:pt x="2769" y="525"/>
                    <a:pt x="2741" y="434"/>
                    <a:pt x="2678" y="378"/>
                  </a:cubicBezTo>
                  <a:cubicBezTo>
                    <a:pt x="2622" y="294"/>
                    <a:pt x="2531" y="231"/>
                    <a:pt x="2447" y="175"/>
                  </a:cubicBezTo>
                  <a:cubicBezTo>
                    <a:pt x="2245" y="56"/>
                    <a:pt x="1979" y="0"/>
                    <a:pt x="174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72"/>
            <p:cNvSpPr/>
            <p:nvPr/>
          </p:nvSpPr>
          <p:spPr>
            <a:xfrm>
              <a:off x="2581361" y="1464733"/>
              <a:ext cx="13448" cy="21162"/>
            </a:xfrm>
            <a:custGeom>
              <a:rect b="b" l="l" r="r" t="t"/>
              <a:pathLst>
                <a:path extrusionOk="0" h="930" w="591">
                  <a:moveTo>
                    <a:pt x="416" y="1"/>
                  </a:moveTo>
                  <a:cubicBezTo>
                    <a:pt x="375" y="1"/>
                    <a:pt x="336" y="21"/>
                    <a:pt x="315" y="70"/>
                  </a:cubicBezTo>
                  <a:cubicBezTo>
                    <a:pt x="203" y="301"/>
                    <a:pt x="0" y="531"/>
                    <a:pt x="28" y="797"/>
                  </a:cubicBezTo>
                  <a:cubicBezTo>
                    <a:pt x="28" y="861"/>
                    <a:pt x="94" y="930"/>
                    <a:pt x="166" y="930"/>
                  </a:cubicBezTo>
                  <a:cubicBezTo>
                    <a:pt x="187" y="930"/>
                    <a:pt x="210" y="924"/>
                    <a:pt x="231" y="909"/>
                  </a:cubicBezTo>
                  <a:cubicBezTo>
                    <a:pt x="259" y="909"/>
                    <a:pt x="287" y="881"/>
                    <a:pt x="287" y="853"/>
                  </a:cubicBezTo>
                  <a:lnTo>
                    <a:pt x="315" y="853"/>
                  </a:lnTo>
                  <a:cubicBezTo>
                    <a:pt x="490" y="678"/>
                    <a:pt x="525" y="419"/>
                    <a:pt x="553" y="182"/>
                  </a:cubicBezTo>
                  <a:cubicBezTo>
                    <a:pt x="590" y="84"/>
                    <a:pt x="499" y="1"/>
                    <a:pt x="41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72"/>
            <p:cNvSpPr/>
            <p:nvPr/>
          </p:nvSpPr>
          <p:spPr>
            <a:xfrm>
              <a:off x="2653585" y="1491493"/>
              <a:ext cx="20548" cy="42324"/>
            </a:xfrm>
            <a:custGeom>
              <a:rect b="b" l="l" r="r" t="t"/>
              <a:pathLst>
                <a:path extrusionOk="0" h="1860" w="903">
                  <a:moveTo>
                    <a:pt x="404" y="1"/>
                  </a:moveTo>
                  <a:cubicBezTo>
                    <a:pt x="291" y="1"/>
                    <a:pt x="184" y="63"/>
                    <a:pt x="148" y="201"/>
                  </a:cubicBezTo>
                  <a:lnTo>
                    <a:pt x="148" y="229"/>
                  </a:lnTo>
                  <a:cubicBezTo>
                    <a:pt x="113" y="257"/>
                    <a:pt x="57" y="320"/>
                    <a:pt x="57" y="376"/>
                  </a:cubicBezTo>
                  <a:cubicBezTo>
                    <a:pt x="29" y="523"/>
                    <a:pt x="1" y="670"/>
                    <a:pt x="29" y="817"/>
                  </a:cubicBezTo>
                  <a:cubicBezTo>
                    <a:pt x="29" y="845"/>
                    <a:pt x="57" y="873"/>
                    <a:pt x="85" y="901"/>
                  </a:cubicBezTo>
                  <a:lnTo>
                    <a:pt x="85" y="1020"/>
                  </a:lnTo>
                  <a:cubicBezTo>
                    <a:pt x="113" y="1306"/>
                    <a:pt x="204" y="1600"/>
                    <a:pt x="406" y="1775"/>
                  </a:cubicBezTo>
                  <a:cubicBezTo>
                    <a:pt x="465" y="1834"/>
                    <a:pt x="531" y="1859"/>
                    <a:pt x="593" y="1859"/>
                  </a:cubicBezTo>
                  <a:cubicBezTo>
                    <a:pt x="715" y="1859"/>
                    <a:pt x="824" y="1762"/>
                    <a:pt x="847" y="1628"/>
                  </a:cubicBezTo>
                  <a:cubicBezTo>
                    <a:pt x="847" y="1600"/>
                    <a:pt x="875" y="1600"/>
                    <a:pt x="875" y="1572"/>
                  </a:cubicBezTo>
                  <a:cubicBezTo>
                    <a:pt x="903" y="1397"/>
                    <a:pt x="875" y="1194"/>
                    <a:pt x="847" y="1020"/>
                  </a:cubicBezTo>
                  <a:cubicBezTo>
                    <a:pt x="847" y="873"/>
                    <a:pt x="847" y="754"/>
                    <a:pt x="812" y="642"/>
                  </a:cubicBezTo>
                  <a:cubicBezTo>
                    <a:pt x="812" y="551"/>
                    <a:pt x="756" y="495"/>
                    <a:pt x="700" y="467"/>
                  </a:cubicBezTo>
                  <a:cubicBezTo>
                    <a:pt x="700" y="404"/>
                    <a:pt x="728" y="348"/>
                    <a:pt x="728" y="292"/>
                  </a:cubicBezTo>
                  <a:cubicBezTo>
                    <a:pt x="712" y="109"/>
                    <a:pt x="553" y="1"/>
                    <a:pt x="40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72"/>
            <p:cNvSpPr/>
            <p:nvPr/>
          </p:nvSpPr>
          <p:spPr>
            <a:xfrm>
              <a:off x="2617291" y="1394534"/>
              <a:ext cx="28603" cy="24644"/>
            </a:xfrm>
            <a:custGeom>
              <a:rect b="b" l="l" r="r" t="t"/>
              <a:pathLst>
                <a:path extrusionOk="0" h="1083" w="1257">
                  <a:moveTo>
                    <a:pt x="894" y="0"/>
                  </a:moveTo>
                  <a:cubicBezTo>
                    <a:pt x="875" y="0"/>
                    <a:pt x="854" y="3"/>
                    <a:pt x="834" y="8"/>
                  </a:cubicBezTo>
                  <a:cubicBezTo>
                    <a:pt x="722" y="64"/>
                    <a:pt x="603" y="92"/>
                    <a:pt x="519" y="148"/>
                  </a:cubicBezTo>
                  <a:cubicBezTo>
                    <a:pt x="456" y="148"/>
                    <a:pt x="428" y="183"/>
                    <a:pt x="372" y="211"/>
                  </a:cubicBezTo>
                  <a:cubicBezTo>
                    <a:pt x="380" y="203"/>
                    <a:pt x="381" y="199"/>
                    <a:pt x="378" y="199"/>
                  </a:cubicBezTo>
                  <a:cubicBezTo>
                    <a:pt x="369" y="199"/>
                    <a:pt x="334" y="219"/>
                    <a:pt x="309" y="239"/>
                  </a:cubicBezTo>
                  <a:cubicBezTo>
                    <a:pt x="169" y="295"/>
                    <a:pt x="22" y="414"/>
                    <a:pt x="22" y="617"/>
                  </a:cubicBezTo>
                  <a:cubicBezTo>
                    <a:pt x="0" y="942"/>
                    <a:pt x="350" y="1082"/>
                    <a:pt x="638" y="1082"/>
                  </a:cubicBezTo>
                  <a:cubicBezTo>
                    <a:pt x="709" y="1082"/>
                    <a:pt x="777" y="1074"/>
                    <a:pt x="834" y="1057"/>
                  </a:cubicBezTo>
                  <a:cubicBezTo>
                    <a:pt x="897" y="1057"/>
                    <a:pt x="952" y="994"/>
                    <a:pt x="980" y="966"/>
                  </a:cubicBezTo>
                  <a:cubicBezTo>
                    <a:pt x="1099" y="938"/>
                    <a:pt x="1218" y="847"/>
                    <a:pt x="1218" y="708"/>
                  </a:cubicBezTo>
                  <a:cubicBezTo>
                    <a:pt x="1218" y="589"/>
                    <a:pt x="1155" y="533"/>
                    <a:pt x="1071" y="470"/>
                  </a:cubicBezTo>
                  <a:cubicBezTo>
                    <a:pt x="1257" y="285"/>
                    <a:pt x="1103" y="0"/>
                    <a:pt x="89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72"/>
            <p:cNvSpPr/>
            <p:nvPr/>
          </p:nvSpPr>
          <p:spPr>
            <a:xfrm>
              <a:off x="2644210" y="1272431"/>
              <a:ext cx="72975" cy="86628"/>
            </a:xfrm>
            <a:custGeom>
              <a:rect b="b" l="l" r="r" t="t"/>
              <a:pathLst>
                <a:path extrusionOk="0" h="3807" w="3207">
                  <a:moveTo>
                    <a:pt x="1265" y="1"/>
                  </a:moveTo>
                  <a:cubicBezTo>
                    <a:pt x="1165" y="1"/>
                    <a:pt x="1041" y="94"/>
                    <a:pt x="1084" y="214"/>
                  </a:cubicBezTo>
                  <a:cubicBezTo>
                    <a:pt x="1259" y="738"/>
                    <a:pt x="1490" y="1263"/>
                    <a:pt x="1692" y="1787"/>
                  </a:cubicBezTo>
                  <a:cubicBezTo>
                    <a:pt x="1490" y="1438"/>
                    <a:pt x="1287" y="1060"/>
                    <a:pt x="1049" y="710"/>
                  </a:cubicBezTo>
                  <a:cubicBezTo>
                    <a:pt x="1005" y="656"/>
                    <a:pt x="950" y="633"/>
                    <a:pt x="896" y="633"/>
                  </a:cubicBezTo>
                  <a:cubicBezTo>
                    <a:pt x="778" y="633"/>
                    <a:pt x="672" y="746"/>
                    <a:pt x="734" y="885"/>
                  </a:cubicBezTo>
                  <a:cubicBezTo>
                    <a:pt x="965" y="1291"/>
                    <a:pt x="1140" y="1703"/>
                    <a:pt x="1343" y="2109"/>
                  </a:cubicBezTo>
                  <a:cubicBezTo>
                    <a:pt x="1140" y="1843"/>
                    <a:pt x="909" y="1612"/>
                    <a:pt x="671" y="1382"/>
                  </a:cubicBezTo>
                  <a:cubicBezTo>
                    <a:pt x="650" y="1359"/>
                    <a:pt x="625" y="1349"/>
                    <a:pt x="600" y="1349"/>
                  </a:cubicBezTo>
                  <a:cubicBezTo>
                    <a:pt x="526" y="1349"/>
                    <a:pt x="455" y="1431"/>
                    <a:pt x="497" y="1494"/>
                  </a:cubicBezTo>
                  <a:cubicBezTo>
                    <a:pt x="734" y="1815"/>
                    <a:pt x="993" y="2137"/>
                    <a:pt x="1196" y="2458"/>
                  </a:cubicBezTo>
                  <a:cubicBezTo>
                    <a:pt x="1343" y="2661"/>
                    <a:pt x="1490" y="2892"/>
                    <a:pt x="1636" y="3067"/>
                  </a:cubicBezTo>
                  <a:cubicBezTo>
                    <a:pt x="1636" y="3067"/>
                    <a:pt x="1608" y="3067"/>
                    <a:pt x="1573" y="3039"/>
                  </a:cubicBezTo>
                  <a:cubicBezTo>
                    <a:pt x="1490" y="2983"/>
                    <a:pt x="1399" y="2892"/>
                    <a:pt x="1315" y="2836"/>
                  </a:cubicBezTo>
                  <a:cubicBezTo>
                    <a:pt x="1140" y="2689"/>
                    <a:pt x="993" y="2577"/>
                    <a:pt x="818" y="2431"/>
                  </a:cubicBezTo>
                  <a:cubicBezTo>
                    <a:pt x="671" y="2312"/>
                    <a:pt x="497" y="2137"/>
                    <a:pt x="266" y="2137"/>
                  </a:cubicBezTo>
                  <a:cubicBezTo>
                    <a:pt x="119" y="2137"/>
                    <a:pt x="0" y="2340"/>
                    <a:pt x="91" y="2486"/>
                  </a:cubicBezTo>
                  <a:cubicBezTo>
                    <a:pt x="175" y="2605"/>
                    <a:pt x="266" y="2717"/>
                    <a:pt x="385" y="2836"/>
                  </a:cubicBezTo>
                  <a:cubicBezTo>
                    <a:pt x="322" y="2892"/>
                    <a:pt x="322" y="2983"/>
                    <a:pt x="350" y="3011"/>
                  </a:cubicBezTo>
                  <a:cubicBezTo>
                    <a:pt x="385" y="3039"/>
                    <a:pt x="413" y="3067"/>
                    <a:pt x="441" y="3102"/>
                  </a:cubicBezTo>
                  <a:cubicBezTo>
                    <a:pt x="469" y="3130"/>
                    <a:pt x="497" y="3130"/>
                    <a:pt x="525" y="3130"/>
                  </a:cubicBezTo>
                  <a:cubicBezTo>
                    <a:pt x="588" y="3158"/>
                    <a:pt x="616" y="3186"/>
                    <a:pt x="616" y="3214"/>
                  </a:cubicBezTo>
                  <a:cubicBezTo>
                    <a:pt x="699" y="3277"/>
                    <a:pt x="762" y="3333"/>
                    <a:pt x="818" y="3388"/>
                  </a:cubicBezTo>
                  <a:cubicBezTo>
                    <a:pt x="1021" y="3563"/>
                    <a:pt x="1168" y="3766"/>
                    <a:pt x="1434" y="3801"/>
                  </a:cubicBezTo>
                  <a:cubicBezTo>
                    <a:pt x="1444" y="3805"/>
                    <a:pt x="1455" y="3806"/>
                    <a:pt x="1466" y="3806"/>
                  </a:cubicBezTo>
                  <a:cubicBezTo>
                    <a:pt x="1539" y="3806"/>
                    <a:pt x="1612" y="3728"/>
                    <a:pt x="1636" y="3654"/>
                  </a:cubicBezTo>
                  <a:cubicBezTo>
                    <a:pt x="1672" y="3660"/>
                    <a:pt x="1707" y="3663"/>
                    <a:pt x="1740" y="3663"/>
                  </a:cubicBezTo>
                  <a:cubicBezTo>
                    <a:pt x="1868" y="3663"/>
                    <a:pt x="1970" y="3613"/>
                    <a:pt x="2014" y="3451"/>
                  </a:cubicBezTo>
                  <a:cubicBezTo>
                    <a:pt x="2042" y="3416"/>
                    <a:pt x="2042" y="3388"/>
                    <a:pt x="2042" y="3361"/>
                  </a:cubicBezTo>
                  <a:cubicBezTo>
                    <a:pt x="2042" y="3361"/>
                    <a:pt x="2070" y="3361"/>
                    <a:pt x="2098" y="3333"/>
                  </a:cubicBezTo>
                  <a:cubicBezTo>
                    <a:pt x="2133" y="3361"/>
                    <a:pt x="2189" y="3388"/>
                    <a:pt x="2217" y="3416"/>
                  </a:cubicBezTo>
                  <a:cubicBezTo>
                    <a:pt x="2252" y="3438"/>
                    <a:pt x="2291" y="3448"/>
                    <a:pt x="2331" y="3448"/>
                  </a:cubicBezTo>
                  <a:cubicBezTo>
                    <a:pt x="2460" y="3448"/>
                    <a:pt x="2594" y="3347"/>
                    <a:pt x="2594" y="3214"/>
                  </a:cubicBezTo>
                  <a:cubicBezTo>
                    <a:pt x="2594" y="3277"/>
                    <a:pt x="2622" y="3305"/>
                    <a:pt x="2657" y="3361"/>
                  </a:cubicBezTo>
                  <a:cubicBezTo>
                    <a:pt x="2696" y="3462"/>
                    <a:pt x="2777" y="3504"/>
                    <a:pt x="2862" y="3504"/>
                  </a:cubicBezTo>
                  <a:cubicBezTo>
                    <a:pt x="3025" y="3504"/>
                    <a:pt x="3206" y="3350"/>
                    <a:pt x="3147" y="3158"/>
                  </a:cubicBezTo>
                  <a:cubicBezTo>
                    <a:pt x="3007" y="2661"/>
                    <a:pt x="2769" y="2193"/>
                    <a:pt x="2566" y="1731"/>
                  </a:cubicBezTo>
                  <a:cubicBezTo>
                    <a:pt x="2364" y="1263"/>
                    <a:pt x="2161" y="794"/>
                    <a:pt x="1958" y="333"/>
                  </a:cubicBezTo>
                  <a:cubicBezTo>
                    <a:pt x="1927" y="263"/>
                    <a:pt x="1865" y="234"/>
                    <a:pt x="1800" y="234"/>
                  </a:cubicBezTo>
                  <a:cubicBezTo>
                    <a:pt x="1675" y="234"/>
                    <a:pt x="1537" y="342"/>
                    <a:pt x="1573" y="480"/>
                  </a:cubicBezTo>
                  <a:cubicBezTo>
                    <a:pt x="1608" y="536"/>
                    <a:pt x="1608" y="564"/>
                    <a:pt x="1636" y="619"/>
                  </a:cubicBezTo>
                  <a:cubicBezTo>
                    <a:pt x="1546" y="445"/>
                    <a:pt x="1462" y="270"/>
                    <a:pt x="1371" y="67"/>
                  </a:cubicBezTo>
                  <a:cubicBezTo>
                    <a:pt x="1353" y="21"/>
                    <a:pt x="1312" y="1"/>
                    <a:pt x="12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72"/>
            <p:cNvSpPr/>
            <p:nvPr/>
          </p:nvSpPr>
          <p:spPr>
            <a:xfrm>
              <a:off x="2883183" y="1473471"/>
              <a:ext cx="87220" cy="109520"/>
            </a:xfrm>
            <a:custGeom>
              <a:rect b="b" l="l" r="r" t="t"/>
              <a:pathLst>
                <a:path extrusionOk="0" h="4813" w="3833">
                  <a:moveTo>
                    <a:pt x="399" y="1"/>
                  </a:moveTo>
                  <a:cubicBezTo>
                    <a:pt x="252" y="35"/>
                    <a:pt x="106" y="147"/>
                    <a:pt x="162" y="322"/>
                  </a:cubicBezTo>
                  <a:cubicBezTo>
                    <a:pt x="197" y="413"/>
                    <a:pt x="224" y="497"/>
                    <a:pt x="252" y="588"/>
                  </a:cubicBezTo>
                  <a:cubicBezTo>
                    <a:pt x="280" y="672"/>
                    <a:pt x="308" y="791"/>
                    <a:pt x="336" y="910"/>
                  </a:cubicBezTo>
                  <a:cubicBezTo>
                    <a:pt x="224" y="937"/>
                    <a:pt x="134" y="1049"/>
                    <a:pt x="162" y="1196"/>
                  </a:cubicBezTo>
                  <a:cubicBezTo>
                    <a:pt x="224" y="1399"/>
                    <a:pt x="371" y="1721"/>
                    <a:pt x="574" y="1840"/>
                  </a:cubicBezTo>
                  <a:lnTo>
                    <a:pt x="546" y="1840"/>
                  </a:lnTo>
                  <a:cubicBezTo>
                    <a:pt x="534" y="1837"/>
                    <a:pt x="521" y="1835"/>
                    <a:pt x="510" y="1835"/>
                  </a:cubicBezTo>
                  <a:cubicBezTo>
                    <a:pt x="409" y="1835"/>
                    <a:pt x="336" y="1936"/>
                    <a:pt x="336" y="2042"/>
                  </a:cubicBezTo>
                  <a:cubicBezTo>
                    <a:pt x="308" y="2098"/>
                    <a:pt x="308" y="2161"/>
                    <a:pt x="336" y="2217"/>
                  </a:cubicBezTo>
                  <a:cubicBezTo>
                    <a:pt x="336" y="2258"/>
                    <a:pt x="355" y="2304"/>
                    <a:pt x="365" y="2313"/>
                  </a:cubicBezTo>
                  <a:lnTo>
                    <a:pt x="365" y="2313"/>
                  </a:lnTo>
                  <a:cubicBezTo>
                    <a:pt x="302" y="2367"/>
                    <a:pt x="195" y="2422"/>
                    <a:pt x="134" y="2483"/>
                  </a:cubicBezTo>
                  <a:cubicBezTo>
                    <a:pt x="1" y="2637"/>
                    <a:pt x="138" y="2839"/>
                    <a:pt x="288" y="2839"/>
                  </a:cubicBezTo>
                  <a:cubicBezTo>
                    <a:pt x="336" y="2839"/>
                    <a:pt x="385" y="2818"/>
                    <a:pt x="427" y="2769"/>
                  </a:cubicBezTo>
                  <a:cubicBezTo>
                    <a:pt x="511" y="2658"/>
                    <a:pt x="658" y="2595"/>
                    <a:pt x="749" y="2483"/>
                  </a:cubicBezTo>
                  <a:cubicBezTo>
                    <a:pt x="777" y="2448"/>
                    <a:pt x="777" y="2420"/>
                    <a:pt x="777" y="2392"/>
                  </a:cubicBezTo>
                  <a:cubicBezTo>
                    <a:pt x="833" y="2448"/>
                    <a:pt x="896" y="2483"/>
                    <a:pt x="952" y="2483"/>
                  </a:cubicBezTo>
                  <a:cubicBezTo>
                    <a:pt x="973" y="2493"/>
                    <a:pt x="993" y="2497"/>
                    <a:pt x="1013" y="2497"/>
                  </a:cubicBezTo>
                  <a:cubicBezTo>
                    <a:pt x="1107" y="2497"/>
                    <a:pt x="1187" y="2400"/>
                    <a:pt x="1210" y="2308"/>
                  </a:cubicBezTo>
                  <a:cubicBezTo>
                    <a:pt x="1242" y="2322"/>
                    <a:pt x="1279" y="2329"/>
                    <a:pt x="1311" y="2329"/>
                  </a:cubicBezTo>
                  <a:cubicBezTo>
                    <a:pt x="1343" y="2329"/>
                    <a:pt x="1371" y="2322"/>
                    <a:pt x="1385" y="2308"/>
                  </a:cubicBezTo>
                  <a:cubicBezTo>
                    <a:pt x="1414" y="2315"/>
                    <a:pt x="1445" y="2318"/>
                    <a:pt x="1476" y="2318"/>
                  </a:cubicBezTo>
                  <a:cubicBezTo>
                    <a:pt x="1571" y="2318"/>
                    <a:pt x="1665" y="2286"/>
                    <a:pt x="1707" y="2217"/>
                  </a:cubicBezTo>
                  <a:cubicBezTo>
                    <a:pt x="1752" y="2245"/>
                    <a:pt x="1796" y="2259"/>
                    <a:pt x="1840" y="2259"/>
                  </a:cubicBezTo>
                  <a:cubicBezTo>
                    <a:pt x="1883" y="2259"/>
                    <a:pt x="1927" y="2245"/>
                    <a:pt x="1973" y="2217"/>
                  </a:cubicBezTo>
                  <a:cubicBezTo>
                    <a:pt x="1973" y="2273"/>
                    <a:pt x="2001" y="2308"/>
                    <a:pt x="2029" y="2364"/>
                  </a:cubicBezTo>
                  <a:cubicBezTo>
                    <a:pt x="1973" y="2420"/>
                    <a:pt x="1910" y="2483"/>
                    <a:pt x="1910" y="2595"/>
                  </a:cubicBezTo>
                  <a:cubicBezTo>
                    <a:pt x="1910" y="2623"/>
                    <a:pt x="1945" y="2658"/>
                    <a:pt x="1945" y="2686"/>
                  </a:cubicBezTo>
                  <a:cubicBezTo>
                    <a:pt x="1770" y="2686"/>
                    <a:pt x="1651" y="2860"/>
                    <a:pt x="1679" y="3007"/>
                  </a:cubicBezTo>
                  <a:cubicBezTo>
                    <a:pt x="1707" y="3119"/>
                    <a:pt x="1735" y="3210"/>
                    <a:pt x="1798" y="3322"/>
                  </a:cubicBezTo>
                  <a:cubicBezTo>
                    <a:pt x="1798" y="3322"/>
                    <a:pt x="1798" y="3357"/>
                    <a:pt x="1826" y="3385"/>
                  </a:cubicBezTo>
                  <a:cubicBezTo>
                    <a:pt x="1735" y="3357"/>
                    <a:pt x="1679" y="3322"/>
                    <a:pt x="1623" y="3322"/>
                  </a:cubicBezTo>
                  <a:cubicBezTo>
                    <a:pt x="1560" y="3322"/>
                    <a:pt x="1476" y="3385"/>
                    <a:pt x="1448" y="3441"/>
                  </a:cubicBezTo>
                  <a:cubicBezTo>
                    <a:pt x="1395" y="3666"/>
                    <a:pt x="1537" y="3906"/>
                    <a:pt x="1756" y="3906"/>
                  </a:cubicBezTo>
                  <a:cubicBezTo>
                    <a:pt x="1796" y="3906"/>
                    <a:pt x="1838" y="3898"/>
                    <a:pt x="1882" y="3881"/>
                  </a:cubicBezTo>
                  <a:cubicBezTo>
                    <a:pt x="1945" y="3846"/>
                    <a:pt x="1973" y="3818"/>
                    <a:pt x="1973" y="3762"/>
                  </a:cubicBezTo>
                  <a:lnTo>
                    <a:pt x="2029" y="3762"/>
                  </a:lnTo>
                  <a:cubicBezTo>
                    <a:pt x="2045" y="3771"/>
                    <a:pt x="2062" y="3774"/>
                    <a:pt x="2078" y="3774"/>
                  </a:cubicBezTo>
                  <a:cubicBezTo>
                    <a:pt x="2118" y="3774"/>
                    <a:pt x="2156" y="3754"/>
                    <a:pt x="2175" y="3734"/>
                  </a:cubicBezTo>
                  <a:cubicBezTo>
                    <a:pt x="2294" y="3588"/>
                    <a:pt x="2294" y="3469"/>
                    <a:pt x="2294" y="3357"/>
                  </a:cubicBezTo>
                  <a:cubicBezTo>
                    <a:pt x="2304" y="3362"/>
                    <a:pt x="2315" y="3364"/>
                    <a:pt x="2327" y="3364"/>
                  </a:cubicBezTo>
                  <a:cubicBezTo>
                    <a:pt x="2389" y="3364"/>
                    <a:pt x="2478" y="3312"/>
                    <a:pt x="2525" y="3266"/>
                  </a:cubicBezTo>
                  <a:cubicBezTo>
                    <a:pt x="2553" y="3238"/>
                    <a:pt x="2581" y="3210"/>
                    <a:pt x="2581" y="3182"/>
                  </a:cubicBezTo>
                  <a:cubicBezTo>
                    <a:pt x="2672" y="3210"/>
                    <a:pt x="2728" y="3210"/>
                    <a:pt x="2819" y="3210"/>
                  </a:cubicBezTo>
                  <a:cubicBezTo>
                    <a:pt x="2958" y="3147"/>
                    <a:pt x="3077" y="2944"/>
                    <a:pt x="2993" y="2797"/>
                  </a:cubicBezTo>
                  <a:cubicBezTo>
                    <a:pt x="2958" y="2769"/>
                    <a:pt x="2931" y="2742"/>
                    <a:pt x="2931" y="2714"/>
                  </a:cubicBezTo>
                  <a:cubicBezTo>
                    <a:pt x="2958" y="2714"/>
                    <a:pt x="2993" y="2714"/>
                    <a:pt x="2993" y="2686"/>
                  </a:cubicBezTo>
                  <a:cubicBezTo>
                    <a:pt x="3021" y="2658"/>
                    <a:pt x="3077" y="2623"/>
                    <a:pt x="3077" y="2595"/>
                  </a:cubicBezTo>
                  <a:cubicBezTo>
                    <a:pt x="3105" y="2595"/>
                    <a:pt x="3105" y="2623"/>
                    <a:pt x="3133" y="2623"/>
                  </a:cubicBezTo>
                  <a:cubicBezTo>
                    <a:pt x="3133" y="2658"/>
                    <a:pt x="3168" y="2658"/>
                    <a:pt x="3196" y="2658"/>
                  </a:cubicBezTo>
                  <a:cubicBezTo>
                    <a:pt x="3224" y="2714"/>
                    <a:pt x="3224" y="2742"/>
                    <a:pt x="3252" y="2797"/>
                  </a:cubicBezTo>
                  <a:cubicBezTo>
                    <a:pt x="3196" y="2832"/>
                    <a:pt x="3168" y="2916"/>
                    <a:pt x="3168" y="3007"/>
                  </a:cubicBezTo>
                  <a:cubicBezTo>
                    <a:pt x="3168" y="3119"/>
                    <a:pt x="3196" y="3238"/>
                    <a:pt x="3224" y="3322"/>
                  </a:cubicBezTo>
                  <a:cubicBezTo>
                    <a:pt x="3224" y="3322"/>
                    <a:pt x="3252" y="3322"/>
                    <a:pt x="3252" y="3357"/>
                  </a:cubicBezTo>
                  <a:cubicBezTo>
                    <a:pt x="3168" y="3385"/>
                    <a:pt x="3105" y="3441"/>
                    <a:pt x="3105" y="3497"/>
                  </a:cubicBezTo>
                  <a:cubicBezTo>
                    <a:pt x="3049" y="3616"/>
                    <a:pt x="3105" y="3734"/>
                    <a:pt x="3133" y="3846"/>
                  </a:cubicBezTo>
                  <a:cubicBezTo>
                    <a:pt x="3168" y="3881"/>
                    <a:pt x="3168" y="3909"/>
                    <a:pt x="3196" y="3965"/>
                  </a:cubicBezTo>
                  <a:cubicBezTo>
                    <a:pt x="3133" y="3993"/>
                    <a:pt x="3105" y="4021"/>
                    <a:pt x="3077" y="4084"/>
                  </a:cubicBezTo>
                  <a:cubicBezTo>
                    <a:pt x="2993" y="4259"/>
                    <a:pt x="3077" y="4518"/>
                    <a:pt x="3133" y="4664"/>
                  </a:cubicBezTo>
                  <a:cubicBezTo>
                    <a:pt x="3161" y="4766"/>
                    <a:pt x="3239" y="4812"/>
                    <a:pt x="3320" y="4812"/>
                  </a:cubicBezTo>
                  <a:cubicBezTo>
                    <a:pt x="3423" y="4812"/>
                    <a:pt x="3530" y="4738"/>
                    <a:pt x="3546" y="4608"/>
                  </a:cubicBezTo>
                  <a:lnTo>
                    <a:pt x="3546" y="4371"/>
                  </a:lnTo>
                  <a:cubicBezTo>
                    <a:pt x="3574" y="4371"/>
                    <a:pt x="3602" y="4343"/>
                    <a:pt x="3658" y="4315"/>
                  </a:cubicBezTo>
                  <a:cubicBezTo>
                    <a:pt x="3721" y="4231"/>
                    <a:pt x="3749" y="4112"/>
                    <a:pt x="3749" y="4021"/>
                  </a:cubicBezTo>
                  <a:cubicBezTo>
                    <a:pt x="3721" y="3965"/>
                    <a:pt x="3721" y="3937"/>
                    <a:pt x="3721" y="3881"/>
                  </a:cubicBezTo>
                  <a:cubicBezTo>
                    <a:pt x="3749" y="3846"/>
                    <a:pt x="3777" y="3818"/>
                    <a:pt x="3805" y="3790"/>
                  </a:cubicBezTo>
                  <a:cubicBezTo>
                    <a:pt x="3805" y="3762"/>
                    <a:pt x="3805" y="3734"/>
                    <a:pt x="3833" y="3706"/>
                  </a:cubicBezTo>
                  <a:cubicBezTo>
                    <a:pt x="3833" y="3413"/>
                    <a:pt x="3805" y="3119"/>
                    <a:pt x="3805" y="2860"/>
                  </a:cubicBezTo>
                  <a:cubicBezTo>
                    <a:pt x="3805" y="2797"/>
                    <a:pt x="3805" y="2742"/>
                    <a:pt x="3833" y="2714"/>
                  </a:cubicBezTo>
                  <a:lnTo>
                    <a:pt x="3833" y="2511"/>
                  </a:lnTo>
                  <a:cubicBezTo>
                    <a:pt x="3777" y="2483"/>
                    <a:pt x="3749" y="2448"/>
                    <a:pt x="3721" y="2392"/>
                  </a:cubicBezTo>
                  <a:cubicBezTo>
                    <a:pt x="3693" y="2364"/>
                    <a:pt x="3693" y="2336"/>
                    <a:pt x="3658" y="2336"/>
                  </a:cubicBezTo>
                  <a:cubicBezTo>
                    <a:pt x="3574" y="2189"/>
                    <a:pt x="3455" y="2042"/>
                    <a:pt x="3343" y="1923"/>
                  </a:cubicBezTo>
                  <a:lnTo>
                    <a:pt x="3308" y="1895"/>
                  </a:lnTo>
                  <a:cubicBezTo>
                    <a:pt x="3308" y="1867"/>
                    <a:pt x="3308" y="1812"/>
                    <a:pt x="3280" y="1749"/>
                  </a:cubicBezTo>
                  <a:cubicBezTo>
                    <a:pt x="3252" y="1721"/>
                    <a:pt x="3224" y="1665"/>
                    <a:pt x="3196" y="1637"/>
                  </a:cubicBezTo>
                  <a:cubicBezTo>
                    <a:pt x="3168" y="1637"/>
                    <a:pt x="3133" y="1609"/>
                    <a:pt x="3105" y="1609"/>
                  </a:cubicBezTo>
                  <a:cubicBezTo>
                    <a:pt x="3049" y="1609"/>
                    <a:pt x="2993" y="1574"/>
                    <a:pt x="2958" y="1546"/>
                  </a:cubicBezTo>
                  <a:cubicBezTo>
                    <a:pt x="2903" y="1518"/>
                    <a:pt x="2875" y="1490"/>
                    <a:pt x="2819" y="1462"/>
                  </a:cubicBezTo>
                  <a:cubicBezTo>
                    <a:pt x="2784" y="1434"/>
                    <a:pt x="2756" y="1399"/>
                    <a:pt x="2756" y="1371"/>
                  </a:cubicBezTo>
                  <a:cubicBezTo>
                    <a:pt x="2644" y="1343"/>
                    <a:pt x="2525" y="1287"/>
                    <a:pt x="2406" y="1224"/>
                  </a:cubicBezTo>
                  <a:cubicBezTo>
                    <a:pt x="2084" y="1084"/>
                    <a:pt x="1798" y="875"/>
                    <a:pt x="1476" y="672"/>
                  </a:cubicBezTo>
                  <a:cubicBezTo>
                    <a:pt x="1476" y="700"/>
                    <a:pt x="1448" y="735"/>
                    <a:pt x="1448" y="763"/>
                  </a:cubicBezTo>
                  <a:lnTo>
                    <a:pt x="1448" y="735"/>
                  </a:lnTo>
                  <a:cubicBezTo>
                    <a:pt x="1385" y="644"/>
                    <a:pt x="1301" y="560"/>
                    <a:pt x="1210" y="441"/>
                  </a:cubicBezTo>
                  <a:cubicBezTo>
                    <a:pt x="1154" y="413"/>
                    <a:pt x="1099" y="385"/>
                    <a:pt x="1036" y="350"/>
                  </a:cubicBezTo>
                  <a:cubicBezTo>
                    <a:pt x="833" y="210"/>
                    <a:pt x="602" y="147"/>
                    <a:pt x="39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72"/>
            <p:cNvSpPr/>
            <p:nvPr/>
          </p:nvSpPr>
          <p:spPr>
            <a:xfrm>
              <a:off x="2754299" y="1342311"/>
              <a:ext cx="88813" cy="252125"/>
            </a:xfrm>
            <a:custGeom>
              <a:rect b="b" l="l" r="r" t="t"/>
              <a:pathLst>
                <a:path extrusionOk="0" h="11080" w="3903">
                  <a:moveTo>
                    <a:pt x="3666" y="0"/>
                  </a:moveTo>
                  <a:cubicBezTo>
                    <a:pt x="3628" y="0"/>
                    <a:pt x="3588" y="17"/>
                    <a:pt x="3553" y="59"/>
                  </a:cubicBezTo>
                  <a:cubicBezTo>
                    <a:pt x="3294" y="345"/>
                    <a:pt x="3029" y="611"/>
                    <a:pt x="2770" y="905"/>
                  </a:cubicBezTo>
                  <a:cubicBezTo>
                    <a:pt x="2752" y="865"/>
                    <a:pt x="2710" y="840"/>
                    <a:pt x="2674" y="840"/>
                  </a:cubicBezTo>
                  <a:cubicBezTo>
                    <a:pt x="2653" y="840"/>
                    <a:pt x="2634" y="849"/>
                    <a:pt x="2623" y="870"/>
                  </a:cubicBezTo>
                  <a:cubicBezTo>
                    <a:pt x="2329" y="1192"/>
                    <a:pt x="2043" y="1513"/>
                    <a:pt x="1749" y="1807"/>
                  </a:cubicBezTo>
                  <a:cubicBezTo>
                    <a:pt x="1630" y="1919"/>
                    <a:pt x="1518" y="2038"/>
                    <a:pt x="1371" y="2156"/>
                  </a:cubicBezTo>
                  <a:cubicBezTo>
                    <a:pt x="1455" y="2010"/>
                    <a:pt x="1518" y="1891"/>
                    <a:pt x="1574" y="1779"/>
                  </a:cubicBezTo>
                  <a:cubicBezTo>
                    <a:pt x="1669" y="1589"/>
                    <a:pt x="1518" y="1344"/>
                    <a:pt x="1335" y="1344"/>
                  </a:cubicBezTo>
                  <a:cubicBezTo>
                    <a:pt x="1290" y="1344"/>
                    <a:pt x="1243" y="1359"/>
                    <a:pt x="1197" y="1394"/>
                  </a:cubicBezTo>
                  <a:cubicBezTo>
                    <a:pt x="1141" y="1457"/>
                    <a:pt x="1106" y="1485"/>
                    <a:pt x="1050" y="1541"/>
                  </a:cubicBezTo>
                  <a:cubicBezTo>
                    <a:pt x="1169" y="1219"/>
                    <a:pt x="1315" y="870"/>
                    <a:pt x="1399" y="555"/>
                  </a:cubicBezTo>
                  <a:cubicBezTo>
                    <a:pt x="1436" y="441"/>
                    <a:pt x="1350" y="363"/>
                    <a:pt x="1263" y="363"/>
                  </a:cubicBezTo>
                  <a:cubicBezTo>
                    <a:pt x="1217" y="363"/>
                    <a:pt x="1170" y="385"/>
                    <a:pt x="1141" y="436"/>
                  </a:cubicBezTo>
                  <a:cubicBezTo>
                    <a:pt x="994" y="730"/>
                    <a:pt x="847" y="1017"/>
                    <a:pt x="728" y="1338"/>
                  </a:cubicBezTo>
                  <a:cubicBezTo>
                    <a:pt x="644" y="1513"/>
                    <a:pt x="581" y="1688"/>
                    <a:pt x="525" y="1891"/>
                  </a:cubicBezTo>
                  <a:cubicBezTo>
                    <a:pt x="326" y="2234"/>
                    <a:pt x="40" y="2940"/>
                    <a:pt x="551" y="2940"/>
                  </a:cubicBezTo>
                  <a:cubicBezTo>
                    <a:pt x="561" y="2940"/>
                    <a:pt x="571" y="2940"/>
                    <a:pt x="581" y="2940"/>
                  </a:cubicBezTo>
                  <a:lnTo>
                    <a:pt x="672" y="2940"/>
                  </a:lnTo>
                  <a:cubicBezTo>
                    <a:pt x="672" y="2968"/>
                    <a:pt x="700" y="2968"/>
                    <a:pt x="728" y="3003"/>
                  </a:cubicBezTo>
                  <a:cubicBezTo>
                    <a:pt x="728" y="3003"/>
                    <a:pt x="728" y="3031"/>
                    <a:pt x="700" y="3031"/>
                  </a:cubicBezTo>
                  <a:cubicBezTo>
                    <a:pt x="609" y="3143"/>
                    <a:pt x="711" y="3273"/>
                    <a:pt x="815" y="3273"/>
                  </a:cubicBezTo>
                  <a:cubicBezTo>
                    <a:pt x="846" y="3273"/>
                    <a:pt x="877" y="3261"/>
                    <a:pt x="903" y="3233"/>
                  </a:cubicBezTo>
                  <a:lnTo>
                    <a:pt x="931" y="3205"/>
                  </a:lnTo>
                  <a:cubicBezTo>
                    <a:pt x="931" y="3233"/>
                    <a:pt x="931" y="3289"/>
                    <a:pt x="966" y="3317"/>
                  </a:cubicBezTo>
                  <a:cubicBezTo>
                    <a:pt x="931" y="3352"/>
                    <a:pt x="931" y="3352"/>
                    <a:pt x="903" y="3380"/>
                  </a:cubicBezTo>
                  <a:cubicBezTo>
                    <a:pt x="847" y="3492"/>
                    <a:pt x="875" y="3611"/>
                    <a:pt x="966" y="3702"/>
                  </a:cubicBezTo>
                  <a:cubicBezTo>
                    <a:pt x="875" y="3814"/>
                    <a:pt x="847" y="3933"/>
                    <a:pt x="931" y="4107"/>
                  </a:cubicBezTo>
                  <a:cubicBezTo>
                    <a:pt x="931" y="4135"/>
                    <a:pt x="994" y="4191"/>
                    <a:pt x="1050" y="4282"/>
                  </a:cubicBezTo>
                  <a:cubicBezTo>
                    <a:pt x="1022" y="4282"/>
                    <a:pt x="1050" y="4310"/>
                    <a:pt x="1050" y="4338"/>
                  </a:cubicBezTo>
                  <a:lnTo>
                    <a:pt x="1050" y="4366"/>
                  </a:lnTo>
                  <a:cubicBezTo>
                    <a:pt x="1022" y="4429"/>
                    <a:pt x="1022" y="4485"/>
                    <a:pt x="1022" y="4541"/>
                  </a:cubicBezTo>
                  <a:cubicBezTo>
                    <a:pt x="1078" y="4688"/>
                    <a:pt x="1106" y="4807"/>
                    <a:pt x="1169" y="4925"/>
                  </a:cubicBezTo>
                  <a:cubicBezTo>
                    <a:pt x="1197" y="4981"/>
                    <a:pt x="1253" y="5037"/>
                    <a:pt x="1253" y="5100"/>
                  </a:cubicBezTo>
                  <a:cubicBezTo>
                    <a:pt x="1253" y="5128"/>
                    <a:pt x="1225" y="5128"/>
                    <a:pt x="1225" y="5156"/>
                  </a:cubicBezTo>
                  <a:cubicBezTo>
                    <a:pt x="1197" y="5275"/>
                    <a:pt x="1225" y="5387"/>
                    <a:pt x="1197" y="5506"/>
                  </a:cubicBezTo>
                  <a:cubicBezTo>
                    <a:pt x="1197" y="5562"/>
                    <a:pt x="1197" y="5653"/>
                    <a:pt x="1169" y="5709"/>
                  </a:cubicBezTo>
                  <a:lnTo>
                    <a:pt x="1169" y="5737"/>
                  </a:lnTo>
                  <a:cubicBezTo>
                    <a:pt x="1050" y="5765"/>
                    <a:pt x="994" y="5883"/>
                    <a:pt x="994" y="6002"/>
                  </a:cubicBezTo>
                  <a:cubicBezTo>
                    <a:pt x="994" y="6058"/>
                    <a:pt x="994" y="6114"/>
                    <a:pt x="1022" y="6177"/>
                  </a:cubicBezTo>
                  <a:cubicBezTo>
                    <a:pt x="903" y="6177"/>
                    <a:pt x="819" y="6261"/>
                    <a:pt x="791" y="6380"/>
                  </a:cubicBezTo>
                  <a:cubicBezTo>
                    <a:pt x="756" y="6436"/>
                    <a:pt x="756" y="6499"/>
                    <a:pt x="756" y="6583"/>
                  </a:cubicBezTo>
                  <a:cubicBezTo>
                    <a:pt x="700" y="6611"/>
                    <a:pt x="644" y="6639"/>
                    <a:pt x="616" y="6701"/>
                  </a:cubicBezTo>
                  <a:cubicBezTo>
                    <a:pt x="581" y="6757"/>
                    <a:pt x="581" y="6813"/>
                    <a:pt x="553" y="6876"/>
                  </a:cubicBezTo>
                  <a:cubicBezTo>
                    <a:pt x="525" y="6876"/>
                    <a:pt x="525" y="6904"/>
                    <a:pt x="497" y="6960"/>
                  </a:cubicBezTo>
                  <a:cubicBezTo>
                    <a:pt x="497" y="6960"/>
                    <a:pt x="469" y="7023"/>
                    <a:pt x="441" y="7051"/>
                  </a:cubicBezTo>
                  <a:lnTo>
                    <a:pt x="378" y="7107"/>
                  </a:lnTo>
                  <a:cubicBezTo>
                    <a:pt x="323" y="7198"/>
                    <a:pt x="295" y="7310"/>
                    <a:pt x="267" y="7401"/>
                  </a:cubicBezTo>
                  <a:cubicBezTo>
                    <a:pt x="267" y="7513"/>
                    <a:pt x="267" y="7604"/>
                    <a:pt x="295" y="7722"/>
                  </a:cubicBezTo>
                  <a:cubicBezTo>
                    <a:pt x="295" y="7722"/>
                    <a:pt x="267" y="7750"/>
                    <a:pt x="295" y="7778"/>
                  </a:cubicBezTo>
                  <a:cubicBezTo>
                    <a:pt x="323" y="7862"/>
                    <a:pt x="351" y="7981"/>
                    <a:pt x="378" y="8100"/>
                  </a:cubicBezTo>
                  <a:cubicBezTo>
                    <a:pt x="356" y="8092"/>
                    <a:pt x="335" y="8089"/>
                    <a:pt x="315" y="8089"/>
                  </a:cubicBezTo>
                  <a:cubicBezTo>
                    <a:pt x="261" y="8089"/>
                    <a:pt x="217" y="8115"/>
                    <a:pt x="176" y="8156"/>
                  </a:cubicBezTo>
                  <a:cubicBezTo>
                    <a:pt x="92" y="8156"/>
                    <a:pt x="1" y="8184"/>
                    <a:pt x="1" y="8303"/>
                  </a:cubicBezTo>
                  <a:cubicBezTo>
                    <a:pt x="29" y="9177"/>
                    <a:pt x="176" y="10079"/>
                    <a:pt x="351" y="10953"/>
                  </a:cubicBezTo>
                  <a:cubicBezTo>
                    <a:pt x="372" y="11041"/>
                    <a:pt x="437" y="11079"/>
                    <a:pt x="506" y="11079"/>
                  </a:cubicBezTo>
                  <a:cubicBezTo>
                    <a:pt x="619" y="11079"/>
                    <a:pt x="745" y="10981"/>
                    <a:pt x="728" y="10834"/>
                  </a:cubicBezTo>
                  <a:cubicBezTo>
                    <a:pt x="616" y="10282"/>
                    <a:pt x="525" y="9701"/>
                    <a:pt x="406" y="9149"/>
                  </a:cubicBezTo>
                  <a:lnTo>
                    <a:pt x="406" y="9149"/>
                  </a:lnTo>
                  <a:cubicBezTo>
                    <a:pt x="438" y="9163"/>
                    <a:pt x="468" y="9170"/>
                    <a:pt x="493" y="9170"/>
                  </a:cubicBezTo>
                  <a:cubicBezTo>
                    <a:pt x="518" y="9170"/>
                    <a:pt x="539" y="9163"/>
                    <a:pt x="553" y="9149"/>
                  </a:cubicBezTo>
                  <a:cubicBezTo>
                    <a:pt x="581" y="9205"/>
                    <a:pt x="644" y="9261"/>
                    <a:pt x="672" y="9296"/>
                  </a:cubicBezTo>
                  <a:cubicBezTo>
                    <a:pt x="698" y="9304"/>
                    <a:pt x="723" y="9308"/>
                    <a:pt x="747" y="9308"/>
                  </a:cubicBezTo>
                  <a:cubicBezTo>
                    <a:pt x="886" y="9308"/>
                    <a:pt x="985" y="9179"/>
                    <a:pt x="931" y="9030"/>
                  </a:cubicBezTo>
                  <a:cubicBezTo>
                    <a:pt x="875" y="8946"/>
                    <a:pt x="847" y="8827"/>
                    <a:pt x="791" y="8736"/>
                  </a:cubicBezTo>
                  <a:lnTo>
                    <a:pt x="791" y="8708"/>
                  </a:lnTo>
                  <a:cubicBezTo>
                    <a:pt x="791" y="8680"/>
                    <a:pt x="756" y="8652"/>
                    <a:pt x="756" y="8624"/>
                  </a:cubicBezTo>
                  <a:cubicBezTo>
                    <a:pt x="700" y="8478"/>
                    <a:pt x="644" y="8303"/>
                    <a:pt x="581" y="8128"/>
                  </a:cubicBezTo>
                  <a:lnTo>
                    <a:pt x="581" y="8128"/>
                  </a:lnTo>
                  <a:cubicBezTo>
                    <a:pt x="600" y="8136"/>
                    <a:pt x="618" y="8140"/>
                    <a:pt x="635" y="8140"/>
                  </a:cubicBezTo>
                  <a:cubicBezTo>
                    <a:pt x="677" y="8140"/>
                    <a:pt x="717" y="8120"/>
                    <a:pt x="756" y="8100"/>
                  </a:cubicBezTo>
                  <a:cubicBezTo>
                    <a:pt x="931" y="8561"/>
                    <a:pt x="1106" y="9030"/>
                    <a:pt x="1315" y="9498"/>
                  </a:cubicBezTo>
                  <a:cubicBezTo>
                    <a:pt x="1334" y="9535"/>
                    <a:pt x="1369" y="9551"/>
                    <a:pt x="1405" y="9551"/>
                  </a:cubicBezTo>
                  <a:cubicBezTo>
                    <a:pt x="1480" y="9551"/>
                    <a:pt x="1565" y="9487"/>
                    <a:pt x="1546" y="9408"/>
                  </a:cubicBezTo>
                  <a:cubicBezTo>
                    <a:pt x="1371" y="8827"/>
                    <a:pt x="1078" y="8303"/>
                    <a:pt x="819" y="7750"/>
                  </a:cubicBezTo>
                  <a:cubicBezTo>
                    <a:pt x="819" y="7687"/>
                    <a:pt x="791" y="7604"/>
                    <a:pt x="819" y="7513"/>
                  </a:cubicBezTo>
                  <a:cubicBezTo>
                    <a:pt x="819" y="7457"/>
                    <a:pt x="847" y="7401"/>
                    <a:pt x="875" y="7373"/>
                  </a:cubicBezTo>
                  <a:cubicBezTo>
                    <a:pt x="931" y="7338"/>
                    <a:pt x="1022" y="7254"/>
                    <a:pt x="1050" y="7198"/>
                  </a:cubicBezTo>
                  <a:cubicBezTo>
                    <a:pt x="1225" y="7457"/>
                    <a:pt x="1399" y="7722"/>
                    <a:pt x="1602" y="7981"/>
                  </a:cubicBezTo>
                  <a:cubicBezTo>
                    <a:pt x="1840" y="8303"/>
                    <a:pt x="2071" y="8680"/>
                    <a:pt x="2448" y="8883"/>
                  </a:cubicBezTo>
                  <a:cubicBezTo>
                    <a:pt x="2474" y="8899"/>
                    <a:pt x="2500" y="8906"/>
                    <a:pt x="2525" y="8906"/>
                  </a:cubicBezTo>
                  <a:cubicBezTo>
                    <a:pt x="2646" y="8906"/>
                    <a:pt x="2745" y="8746"/>
                    <a:pt x="2623" y="8624"/>
                  </a:cubicBezTo>
                  <a:cubicBezTo>
                    <a:pt x="2364" y="8359"/>
                    <a:pt x="2127" y="8009"/>
                    <a:pt x="1868" y="7687"/>
                  </a:cubicBezTo>
                  <a:cubicBezTo>
                    <a:pt x="1665" y="7429"/>
                    <a:pt x="1455" y="7163"/>
                    <a:pt x="1281" y="6932"/>
                  </a:cubicBezTo>
                  <a:cubicBezTo>
                    <a:pt x="1315" y="6876"/>
                    <a:pt x="1315" y="6813"/>
                    <a:pt x="1343" y="6785"/>
                  </a:cubicBezTo>
                  <a:cubicBezTo>
                    <a:pt x="1399" y="6757"/>
                    <a:pt x="1455" y="6701"/>
                    <a:pt x="1518" y="6639"/>
                  </a:cubicBezTo>
                  <a:cubicBezTo>
                    <a:pt x="1630" y="6464"/>
                    <a:pt x="1574" y="6324"/>
                    <a:pt x="1546" y="6114"/>
                  </a:cubicBezTo>
                  <a:cubicBezTo>
                    <a:pt x="1721" y="5974"/>
                    <a:pt x="1749" y="5681"/>
                    <a:pt x="1749" y="5450"/>
                  </a:cubicBezTo>
                  <a:lnTo>
                    <a:pt x="1749" y="5240"/>
                  </a:lnTo>
                  <a:cubicBezTo>
                    <a:pt x="1777" y="5156"/>
                    <a:pt x="1805" y="5100"/>
                    <a:pt x="1777" y="5009"/>
                  </a:cubicBezTo>
                  <a:cubicBezTo>
                    <a:pt x="1749" y="4890"/>
                    <a:pt x="1693" y="4807"/>
                    <a:pt x="1665" y="4716"/>
                  </a:cubicBezTo>
                  <a:cubicBezTo>
                    <a:pt x="1693" y="4688"/>
                    <a:pt x="1693" y="4632"/>
                    <a:pt x="1693" y="4576"/>
                  </a:cubicBezTo>
                  <a:cubicBezTo>
                    <a:pt x="1693" y="4429"/>
                    <a:pt x="1665" y="4310"/>
                    <a:pt x="1602" y="4191"/>
                  </a:cubicBezTo>
                  <a:cubicBezTo>
                    <a:pt x="1574" y="4163"/>
                    <a:pt x="1546" y="4107"/>
                    <a:pt x="1518" y="4079"/>
                  </a:cubicBezTo>
                  <a:cubicBezTo>
                    <a:pt x="1518" y="4051"/>
                    <a:pt x="1490" y="4016"/>
                    <a:pt x="1490" y="3988"/>
                  </a:cubicBezTo>
                  <a:cubicBezTo>
                    <a:pt x="1840" y="3814"/>
                    <a:pt x="2364" y="3639"/>
                    <a:pt x="2273" y="3233"/>
                  </a:cubicBezTo>
                  <a:cubicBezTo>
                    <a:pt x="2245" y="3177"/>
                    <a:pt x="2217" y="3114"/>
                    <a:pt x="2155" y="3086"/>
                  </a:cubicBezTo>
                  <a:cubicBezTo>
                    <a:pt x="2217" y="3031"/>
                    <a:pt x="2245" y="3003"/>
                    <a:pt x="2301" y="2940"/>
                  </a:cubicBezTo>
                  <a:cubicBezTo>
                    <a:pt x="2392" y="2828"/>
                    <a:pt x="2392" y="2709"/>
                    <a:pt x="2329" y="2618"/>
                  </a:cubicBezTo>
                  <a:lnTo>
                    <a:pt x="2392" y="2562"/>
                  </a:lnTo>
                  <a:cubicBezTo>
                    <a:pt x="2539" y="2443"/>
                    <a:pt x="2476" y="2268"/>
                    <a:pt x="2364" y="2212"/>
                  </a:cubicBezTo>
                  <a:cubicBezTo>
                    <a:pt x="2504" y="2066"/>
                    <a:pt x="2651" y="1919"/>
                    <a:pt x="2770" y="1779"/>
                  </a:cubicBezTo>
                  <a:cubicBezTo>
                    <a:pt x="2917" y="1660"/>
                    <a:pt x="2826" y="1485"/>
                    <a:pt x="2714" y="1429"/>
                  </a:cubicBezTo>
                  <a:cubicBezTo>
                    <a:pt x="3092" y="1080"/>
                    <a:pt x="3469" y="695"/>
                    <a:pt x="3791" y="290"/>
                  </a:cubicBezTo>
                  <a:cubicBezTo>
                    <a:pt x="3903" y="177"/>
                    <a:pt x="3791" y="0"/>
                    <a:pt x="366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72"/>
            <p:cNvSpPr/>
            <p:nvPr/>
          </p:nvSpPr>
          <p:spPr>
            <a:xfrm>
              <a:off x="2780240" y="1337169"/>
              <a:ext cx="5916" cy="8033"/>
            </a:xfrm>
            <a:custGeom>
              <a:rect b="b" l="l" r="r" t="t"/>
              <a:pathLst>
                <a:path extrusionOk="0" h="353" w="260">
                  <a:moveTo>
                    <a:pt x="163" y="1"/>
                  </a:moveTo>
                  <a:cubicBezTo>
                    <a:pt x="134" y="1"/>
                    <a:pt x="113" y="14"/>
                    <a:pt x="113" y="47"/>
                  </a:cubicBezTo>
                  <a:cubicBezTo>
                    <a:pt x="85" y="110"/>
                    <a:pt x="57" y="166"/>
                    <a:pt x="29" y="222"/>
                  </a:cubicBezTo>
                  <a:cubicBezTo>
                    <a:pt x="1" y="285"/>
                    <a:pt x="1" y="313"/>
                    <a:pt x="57" y="341"/>
                  </a:cubicBezTo>
                  <a:cubicBezTo>
                    <a:pt x="65" y="349"/>
                    <a:pt x="75" y="352"/>
                    <a:pt x="87" y="352"/>
                  </a:cubicBezTo>
                  <a:cubicBezTo>
                    <a:pt x="116" y="352"/>
                    <a:pt x="151" y="333"/>
                    <a:pt x="175" y="313"/>
                  </a:cubicBezTo>
                  <a:cubicBezTo>
                    <a:pt x="203" y="257"/>
                    <a:pt x="231" y="194"/>
                    <a:pt x="259" y="138"/>
                  </a:cubicBezTo>
                  <a:cubicBezTo>
                    <a:pt x="259" y="82"/>
                    <a:pt x="259" y="19"/>
                    <a:pt x="231" y="19"/>
                  </a:cubicBezTo>
                  <a:cubicBezTo>
                    <a:pt x="208" y="7"/>
                    <a:pt x="184" y="1"/>
                    <a:pt x="16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72"/>
            <p:cNvSpPr/>
            <p:nvPr/>
          </p:nvSpPr>
          <p:spPr>
            <a:xfrm>
              <a:off x="2699892" y="1547402"/>
              <a:ext cx="27875" cy="46966"/>
            </a:xfrm>
            <a:custGeom>
              <a:rect b="b" l="l" r="r" t="t"/>
              <a:pathLst>
                <a:path extrusionOk="0" h="2064" w="1225">
                  <a:moveTo>
                    <a:pt x="1028" y="1"/>
                  </a:moveTo>
                  <a:cubicBezTo>
                    <a:pt x="817" y="1"/>
                    <a:pt x="542" y="514"/>
                    <a:pt x="469" y="632"/>
                  </a:cubicBezTo>
                  <a:cubicBezTo>
                    <a:pt x="469" y="660"/>
                    <a:pt x="441" y="716"/>
                    <a:pt x="413" y="744"/>
                  </a:cubicBezTo>
                  <a:cubicBezTo>
                    <a:pt x="350" y="772"/>
                    <a:pt x="322" y="835"/>
                    <a:pt x="350" y="891"/>
                  </a:cubicBezTo>
                  <a:cubicBezTo>
                    <a:pt x="294" y="1010"/>
                    <a:pt x="238" y="1122"/>
                    <a:pt x="175" y="1269"/>
                  </a:cubicBezTo>
                  <a:cubicBezTo>
                    <a:pt x="119" y="1415"/>
                    <a:pt x="91" y="1590"/>
                    <a:pt x="35" y="1737"/>
                  </a:cubicBezTo>
                  <a:cubicBezTo>
                    <a:pt x="1" y="1793"/>
                    <a:pt x="1" y="1821"/>
                    <a:pt x="1" y="1884"/>
                  </a:cubicBezTo>
                  <a:cubicBezTo>
                    <a:pt x="1" y="1982"/>
                    <a:pt x="70" y="2064"/>
                    <a:pt x="167" y="2064"/>
                  </a:cubicBezTo>
                  <a:cubicBezTo>
                    <a:pt x="181" y="2064"/>
                    <a:pt x="196" y="2062"/>
                    <a:pt x="210" y="2059"/>
                  </a:cubicBezTo>
                  <a:cubicBezTo>
                    <a:pt x="385" y="1996"/>
                    <a:pt x="441" y="1856"/>
                    <a:pt x="525" y="1709"/>
                  </a:cubicBezTo>
                  <a:cubicBezTo>
                    <a:pt x="616" y="1506"/>
                    <a:pt x="700" y="1297"/>
                    <a:pt x="791" y="1094"/>
                  </a:cubicBezTo>
                  <a:cubicBezTo>
                    <a:pt x="875" y="891"/>
                    <a:pt x="965" y="688"/>
                    <a:pt x="1049" y="485"/>
                  </a:cubicBezTo>
                  <a:cubicBezTo>
                    <a:pt x="1084" y="395"/>
                    <a:pt x="1224" y="220"/>
                    <a:pt x="1168" y="108"/>
                  </a:cubicBezTo>
                  <a:cubicBezTo>
                    <a:pt x="1128" y="32"/>
                    <a:pt x="1080" y="1"/>
                    <a:pt x="102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72"/>
            <p:cNvSpPr/>
            <p:nvPr/>
          </p:nvSpPr>
          <p:spPr>
            <a:xfrm>
              <a:off x="2662824" y="1502370"/>
              <a:ext cx="11946" cy="12970"/>
            </a:xfrm>
            <a:custGeom>
              <a:rect b="b" l="l" r="r" t="t"/>
              <a:pathLst>
                <a:path extrusionOk="0" h="570" w="525">
                  <a:moveTo>
                    <a:pt x="294" y="0"/>
                  </a:moveTo>
                  <a:cubicBezTo>
                    <a:pt x="267" y="0"/>
                    <a:pt x="239" y="4"/>
                    <a:pt x="209" y="10"/>
                  </a:cubicBezTo>
                  <a:lnTo>
                    <a:pt x="209" y="10"/>
                  </a:lnTo>
                  <a:cubicBezTo>
                    <a:pt x="209" y="9"/>
                    <a:pt x="208" y="9"/>
                    <a:pt x="207" y="9"/>
                  </a:cubicBezTo>
                  <a:cubicBezTo>
                    <a:pt x="203" y="9"/>
                    <a:pt x="193" y="12"/>
                    <a:pt x="175" y="17"/>
                  </a:cubicBezTo>
                  <a:cubicBezTo>
                    <a:pt x="187" y="14"/>
                    <a:pt x="198" y="12"/>
                    <a:pt x="209" y="10"/>
                  </a:cubicBezTo>
                  <a:lnTo>
                    <a:pt x="209" y="10"/>
                  </a:lnTo>
                  <a:cubicBezTo>
                    <a:pt x="211" y="14"/>
                    <a:pt x="140" y="45"/>
                    <a:pt x="119" y="45"/>
                  </a:cubicBezTo>
                  <a:cubicBezTo>
                    <a:pt x="56" y="101"/>
                    <a:pt x="0" y="192"/>
                    <a:pt x="28" y="304"/>
                  </a:cubicBezTo>
                  <a:cubicBezTo>
                    <a:pt x="56" y="423"/>
                    <a:pt x="203" y="570"/>
                    <a:pt x="350" y="570"/>
                  </a:cubicBezTo>
                  <a:cubicBezTo>
                    <a:pt x="406" y="570"/>
                    <a:pt x="497" y="479"/>
                    <a:pt x="469" y="423"/>
                  </a:cubicBezTo>
                  <a:cubicBezTo>
                    <a:pt x="469" y="395"/>
                    <a:pt x="441" y="367"/>
                    <a:pt x="441" y="339"/>
                  </a:cubicBezTo>
                  <a:cubicBezTo>
                    <a:pt x="497" y="276"/>
                    <a:pt x="525" y="164"/>
                    <a:pt x="469" y="73"/>
                  </a:cubicBezTo>
                  <a:cubicBezTo>
                    <a:pt x="411" y="20"/>
                    <a:pt x="356" y="0"/>
                    <a:pt x="29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72"/>
            <p:cNvSpPr/>
            <p:nvPr/>
          </p:nvSpPr>
          <p:spPr>
            <a:xfrm>
              <a:off x="2680800" y="1352233"/>
              <a:ext cx="546" cy="751"/>
            </a:xfrm>
            <a:custGeom>
              <a:rect b="b" l="l" r="r" t="t"/>
              <a:pathLst>
                <a:path extrusionOk="0" h="33" w="24">
                  <a:moveTo>
                    <a:pt x="0" y="0"/>
                  </a:moveTo>
                  <a:cubicBezTo>
                    <a:pt x="12" y="24"/>
                    <a:pt x="19" y="33"/>
                    <a:pt x="21" y="33"/>
                  </a:cubicBezTo>
                  <a:cubicBezTo>
                    <a:pt x="23" y="33"/>
                    <a:pt x="17" y="16"/>
                    <a:pt x="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72"/>
            <p:cNvSpPr/>
            <p:nvPr/>
          </p:nvSpPr>
          <p:spPr>
            <a:xfrm>
              <a:off x="2674747" y="1296847"/>
              <a:ext cx="27238" cy="57889"/>
            </a:xfrm>
            <a:custGeom>
              <a:rect b="b" l="l" r="r" t="t"/>
              <a:pathLst>
                <a:path extrusionOk="0" h="2544" w="1197">
                  <a:moveTo>
                    <a:pt x="139" y="0"/>
                  </a:moveTo>
                  <a:cubicBezTo>
                    <a:pt x="85" y="0"/>
                    <a:pt x="29" y="38"/>
                    <a:pt x="29" y="106"/>
                  </a:cubicBezTo>
                  <a:cubicBezTo>
                    <a:pt x="29" y="246"/>
                    <a:pt x="57" y="365"/>
                    <a:pt x="92" y="483"/>
                  </a:cubicBezTo>
                  <a:cubicBezTo>
                    <a:pt x="29" y="539"/>
                    <a:pt x="1" y="630"/>
                    <a:pt x="29" y="714"/>
                  </a:cubicBezTo>
                  <a:cubicBezTo>
                    <a:pt x="148" y="1008"/>
                    <a:pt x="266" y="1295"/>
                    <a:pt x="378" y="1588"/>
                  </a:cubicBezTo>
                  <a:cubicBezTo>
                    <a:pt x="435" y="1746"/>
                    <a:pt x="486" y="1927"/>
                    <a:pt x="604" y="2048"/>
                  </a:cubicBezTo>
                  <a:lnTo>
                    <a:pt x="604" y="2048"/>
                  </a:lnTo>
                  <a:cubicBezTo>
                    <a:pt x="592" y="2040"/>
                    <a:pt x="571" y="2029"/>
                    <a:pt x="553" y="2029"/>
                  </a:cubicBezTo>
                  <a:cubicBezTo>
                    <a:pt x="519" y="1981"/>
                    <a:pt x="470" y="1961"/>
                    <a:pt x="420" y="1961"/>
                  </a:cubicBezTo>
                  <a:cubicBezTo>
                    <a:pt x="346" y="1961"/>
                    <a:pt x="269" y="2003"/>
                    <a:pt x="231" y="2057"/>
                  </a:cubicBezTo>
                  <a:cubicBezTo>
                    <a:pt x="176" y="2141"/>
                    <a:pt x="176" y="2232"/>
                    <a:pt x="204" y="2288"/>
                  </a:cubicBezTo>
                  <a:cubicBezTo>
                    <a:pt x="204" y="2315"/>
                    <a:pt x="204" y="2378"/>
                    <a:pt x="231" y="2406"/>
                  </a:cubicBezTo>
                  <a:cubicBezTo>
                    <a:pt x="231" y="2398"/>
                    <a:pt x="231" y="2395"/>
                    <a:pt x="232" y="2395"/>
                  </a:cubicBezTo>
                  <a:cubicBezTo>
                    <a:pt x="234" y="2395"/>
                    <a:pt x="242" y="2415"/>
                    <a:pt x="266" y="2434"/>
                  </a:cubicBezTo>
                  <a:cubicBezTo>
                    <a:pt x="307" y="2494"/>
                    <a:pt x="379" y="2544"/>
                    <a:pt x="458" y="2544"/>
                  </a:cubicBezTo>
                  <a:cubicBezTo>
                    <a:pt x="489" y="2544"/>
                    <a:pt x="521" y="2536"/>
                    <a:pt x="553" y="2518"/>
                  </a:cubicBezTo>
                  <a:cubicBezTo>
                    <a:pt x="616" y="2490"/>
                    <a:pt x="672" y="2434"/>
                    <a:pt x="700" y="2343"/>
                  </a:cubicBezTo>
                  <a:cubicBezTo>
                    <a:pt x="728" y="2315"/>
                    <a:pt x="756" y="2288"/>
                    <a:pt x="756" y="2260"/>
                  </a:cubicBezTo>
                  <a:cubicBezTo>
                    <a:pt x="756" y="2288"/>
                    <a:pt x="791" y="2288"/>
                    <a:pt x="791" y="2288"/>
                  </a:cubicBezTo>
                  <a:cubicBezTo>
                    <a:pt x="839" y="2363"/>
                    <a:pt x="921" y="2401"/>
                    <a:pt x="999" y="2401"/>
                  </a:cubicBezTo>
                  <a:cubicBezTo>
                    <a:pt x="1101" y="2401"/>
                    <a:pt x="1196" y="2335"/>
                    <a:pt x="1196" y="2204"/>
                  </a:cubicBezTo>
                  <a:cubicBezTo>
                    <a:pt x="1168" y="1910"/>
                    <a:pt x="1022" y="1588"/>
                    <a:pt x="903" y="1358"/>
                  </a:cubicBezTo>
                  <a:cubicBezTo>
                    <a:pt x="756" y="1064"/>
                    <a:pt x="616" y="805"/>
                    <a:pt x="469" y="539"/>
                  </a:cubicBezTo>
                  <a:lnTo>
                    <a:pt x="406" y="483"/>
                  </a:lnTo>
                  <a:cubicBezTo>
                    <a:pt x="350" y="337"/>
                    <a:pt x="294" y="218"/>
                    <a:pt x="231" y="71"/>
                  </a:cubicBezTo>
                  <a:cubicBezTo>
                    <a:pt x="219" y="23"/>
                    <a:pt x="180" y="0"/>
                    <a:pt x="13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72"/>
            <p:cNvSpPr/>
            <p:nvPr/>
          </p:nvSpPr>
          <p:spPr>
            <a:xfrm>
              <a:off x="2680800" y="1421135"/>
              <a:ext cx="43781" cy="35930"/>
            </a:xfrm>
            <a:custGeom>
              <a:rect b="b" l="l" r="r" t="t"/>
              <a:pathLst>
                <a:path extrusionOk="0" h="1579" w="1924">
                  <a:moveTo>
                    <a:pt x="553" y="0"/>
                  </a:moveTo>
                  <a:cubicBezTo>
                    <a:pt x="350" y="0"/>
                    <a:pt x="203" y="175"/>
                    <a:pt x="112" y="322"/>
                  </a:cubicBezTo>
                  <a:cubicBezTo>
                    <a:pt x="0" y="496"/>
                    <a:pt x="0" y="671"/>
                    <a:pt x="112" y="846"/>
                  </a:cubicBezTo>
                  <a:cubicBezTo>
                    <a:pt x="112" y="874"/>
                    <a:pt x="140" y="874"/>
                    <a:pt x="140" y="874"/>
                  </a:cubicBezTo>
                  <a:cubicBezTo>
                    <a:pt x="112" y="1049"/>
                    <a:pt x="140" y="1196"/>
                    <a:pt x="231" y="1343"/>
                  </a:cubicBezTo>
                  <a:cubicBezTo>
                    <a:pt x="359" y="1495"/>
                    <a:pt x="530" y="1579"/>
                    <a:pt x="725" y="1579"/>
                  </a:cubicBezTo>
                  <a:cubicBezTo>
                    <a:pt x="754" y="1579"/>
                    <a:pt x="782" y="1577"/>
                    <a:pt x="812" y="1573"/>
                  </a:cubicBezTo>
                  <a:cubicBezTo>
                    <a:pt x="986" y="1545"/>
                    <a:pt x="1133" y="1461"/>
                    <a:pt x="1252" y="1343"/>
                  </a:cubicBezTo>
                  <a:cubicBezTo>
                    <a:pt x="1308" y="1315"/>
                    <a:pt x="1364" y="1315"/>
                    <a:pt x="1399" y="1287"/>
                  </a:cubicBezTo>
                  <a:cubicBezTo>
                    <a:pt x="1749" y="1168"/>
                    <a:pt x="1923" y="818"/>
                    <a:pt x="1749" y="469"/>
                  </a:cubicBezTo>
                  <a:cubicBezTo>
                    <a:pt x="1714" y="350"/>
                    <a:pt x="1630" y="266"/>
                    <a:pt x="1539" y="203"/>
                  </a:cubicBezTo>
                  <a:lnTo>
                    <a:pt x="1539" y="203"/>
                  </a:lnTo>
                  <a:cubicBezTo>
                    <a:pt x="1602" y="266"/>
                    <a:pt x="1630" y="413"/>
                    <a:pt x="1483" y="496"/>
                  </a:cubicBezTo>
                  <a:cubicBezTo>
                    <a:pt x="1336" y="615"/>
                    <a:pt x="1189" y="790"/>
                    <a:pt x="1014" y="818"/>
                  </a:cubicBezTo>
                  <a:cubicBezTo>
                    <a:pt x="982" y="825"/>
                    <a:pt x="949" y="829"/>
                    <a:pt x="915" y="829"/>
                  </a:cubicBezTo>
                  <a:cubicBezTo>
                    <a:pt x="682" y="829"/>
                    <a:pt x="449" y="663"/>
                    <a:pt x="553" y="413"/>
                  </a:cubicBezTo>
                  <a:cubicBezTo>
                    <a:pt x="581" y="378"/>
                    <a:pt x="609" y="350"/>
                    <a:pt x="637" y="322"/>
                  </a:cubicBezTo>
                  <a:cubicBezTo>
                    <a:pt x="812" y="119"/>
                    <a:pt x="1105" y="147"/>
                    <a:pt x="1336" y="119"/>
                  </a:cubicBezTo>
                  <a:lnTo>
                    <a:pt x="1427" y="119"/>
                  </a:lnTo>
                  <a:cubicBezTo>
                    <a:pt x="1347" y="69"/>
                    <a:pt x="1250" y="47"/>
                    <a:pt x="1146" y="47"/>
                  </a:cubicBezTo>
                  <a:cubicBezTo>
                    <a:pt x="1059" y="47"/>
                    <a:pt x="967" y="62"/>
                    <a:pt x="874" y="91"/>
                  </a:cubicBezTo>
                  <a:cubicBezTo>
                    <a:pt x="840" y="91"/>
                    <a:pt x="784" y="119"/>
                    <a:pt x="756" y="147"/>
                  </a:cubicBezTo>
                  <a:cubicBezTo>
                    <a:pt x="728" y="63"/>
                    <a:pt x="637" y="28"/>
                    <a:pt x="55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72"/>
            <p:cNvSpPr/>
            <p:nvPr/>
          </p:nvSpPr>
          <p:spPr>
            <a:xfrm>
              <a:off x="2603797" y="1432490"/>
              <a:ext cx="51722" cy="39434"/>
            </a:xfrm>
            <a:custGeom>
              <a:rect b="b" l="l" r="r" t="t"/>
              <a:pathLst>
                <a:path extrusionOk="0" h="1733" w="2273">
                  <a:moveTo>
                    <a:pt x="1890" y="1"/>
                  </a:moveTo>
                  <a:cubicBezTo>
                    <a:pt x="1698" y="1"/>
                    <a:pt x="1495" y="104"/>
                    <a:pt x="1371" y="228"/>
                  </a:cubicBezTo>
                  <a:cubicBezTo>
                    <a:pt x="1315" y="291"/>
                    <a:pt x="1252" y="347"/>
                    <a:pt x="1196" y="403"/>
                  </a:cubicBezTo>
                  <a:cubicBezTo>
                    <a:pt x="1182" y="389"/>
                    <a:pt x="1161" y="382"/>
                    <a:pt x="1139" y="382"/>
                  </a:cubicBezTo>
                  <a:cubicBezTo>
                    <a:pt x="1117" y="382"/>
                    <a:pt x="1094" y="389"/>
                    <a:pt x="1077" y="403"/>
                  </a:cubicBezTo>
                  <a:cubicBezTo>
                    <a:pt x="846" y="522"/>
                    <a:pt x="587" y="641"/>
                    <a:pt x="378" y="816"/>
                  </a:cubicBezTo>
                  <a:cubicBezTo>
                    <a:pt x="294" y="844"/>
                    <a:pt x="203" y="927"/>
                    <a:pt x="203" y="1018"/>
                  </a:cubicBezTo>
                  <a:cubicBezTo>
                    <a:pt x="28" y="1249"/>
                    <a:pt x="0" y="1571"/>
                    <a:pt x="322" y="1718"/>
                  </a:cubicBezTo>
                  <a:cubicBezTo>
                    <a:pt x="350" y="1728"/>
                    <a:pt x="379" y="1733"/>
                    <a:pt x="408" y="1733"/>
                  </a:cubicBezTo>
                  <a:cubicBezTo>
                    <a:pt x="611" y="1733"/>
                    <a:pt x="793" y="1493"/>
                    <a:pt x="615" y="1340"/>
                  </a:cubicBezTo>
                  <a:lnTo>
                    <a:pt x="587" y="1340"/>
                  </a:lnTo>
                  <a:cubicBezTo>
                    <a:pt x="874" y="1277"/>
                    <a:pt x="1168" y="1165"/>
                    <a:pt x="1371" y="927"/>
                  </a:cubicBezTo>
                  <a:cubicBezTo>
                    <a:pt x="1535" y="710"/>
                    <a:pt x="1749" y="258"/>
                    <a:pt x="2065" y="258"/>
                  </a:cubicBezTo>
                  <a:cubicBezTo>
                    <a:pt x="2085" y="258"/>
                    <a:pt x="2105" y="259"/>
                    <a:pt x="2126" y="263"/>
                  </a:cubicBezTo>
                  <a:cubicBezTo>
                    <a:pt x="2217" y="263"/>
                    <a:pt x="2273" y="200"/>
                    <a:pt x="2217" y="144"/>
                  </a:cubicBezTo>
                  <a:cubicBezTo>
                    <a:pt x="2127" y="42"/>
                    <a:pt x="2011" y="1"/>
                    <a:pt x="189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72"/>
            <p:cNvSpPr/>
            <p:nvPr/>
          </p:nvSpPr>
          <p:spPr>
            <a:xfrm>
              <a:off x="2757644" y="1251041"/>
              <a:ext cx="122035" cy="380054"/>
            </a:xfrm>
            <a:custGeom>
              <a:rect b="b" l="l" r="r" t="t"/>
              <a:pathLst>
                <a:path extrusionOk="0" h="16702" w="5363">
                  <a:moveTo>
                    <a:pt x="1133" y="1"/>
                  </a:moveTo>
                  <a:cubicBezTo>
                    <a:pt x="1089" y="1"/>
                    <a:pt x="1050" y="25"/>
                    <a:pt x="1050" y="77"/>
                  </a:cubicBezTo>
                  <a:cubicBezTo>
                    <a:pt x="994" y="336"/>
                    <a:pt x="875" y="602"/>
                    <a:pt x="819" y="832"/>
                  </a:cubicBezTo>
                  <a:cubicBezTo>
                    <a:pt x="756" y="1035"/>
                    <a:pt x="644" y="1273"/>
                    <a:pt x="672" y="1476"/>
                  </a:cubicBezTo>
                  <a:cubicBezTo>
                    <a:pt x="700" y="1559"/>
                    <a:pt x="756" y="1594"/>
                    <a:pt x="819" y="1622"/>
                  </a:cubicBezTo>
                  <a:lnTo>
                    <a:pt x="819" y="1650"/>
                  </a:lnTo>
                  <a:cubicBezTo>
                    <a:pt x="819" y="1797"/>
                    <a:pt x="903" y="1881"/>
                    <a:pt x="1022" y="1881"/>
                  </a:cubicBezTo>
                  <a:lnTo>
                    <a:pt x="1022" y="1944"/>
                  </a:lnTo>
                  <a:cubicBezTo>
                    <a:pt x="1022" y="2084"/>
                    <a:pt x="1106" y="2175"/>
                    <a:pt x="1224" y="2175"/>
                  </a:cubicBezTo>
                  <a:cubicBezTo>
                    <a:pt x="1196" y="2259"/>
                    <a:pt x="1196" y="2322"/>
                    <a:pt x="1196" y="2378"/>
                  </a:cubicBezTo>
                  <a:cubicBezTo>
                    <a:pt x="1219" y="2520"/>
                    <a:pt x="1321" y="2625"/>
                    <a:pt x="1437" y="2625"/>
                  </a:cubicBezTo>
                  <a:cubicBezTo>
                    <a:pt x="1464" y="2625"/>
                    <a:pt x="1491" y="2620"/>
                    <a:pt x="1518" y="2608"/>
                  </a:cubicBezTo>
                  <a:cubicBezTo>
                    <a:pt x="1546" y="2755"/>
                    <a:pt x="1693" y="2874"/>
                    <a:pt x="1805" y="2874"/>
                  </a:cubicBezTo>
                  <a:cubicBezTo>
                    <a:pt x="1805" y="3021"/>
                    <a:pt x="1952" y="3105"/>
                    <a:pt x="2070" y="3105"/>
                  </a:cubicBezTo>
                  <a:cubicBezTo>
                    <a:pt x="2008" y="3252"/>
                    <a:pt x="2070" y="3426"/>
                    <a:pt x="2182" y="3482"/>
                  </a:cubicBezTo>
                  <a:cubicBezTo>
                    <a:pt x="2217" y="3517"/>
                    <a:pt x="2245" y="3545"/>
                    <a:pt x="2301" y="3545"/>
                  </a:cubicBezTo>
                  <a:cubicBezTo>
                    <a:pt x="2245" y="3657"/>
                    <a:pt x="2329" y="3776"/>
                    <a:pt x="2476" y="3776"/>
                  </a:cubicBezTo>
                  <a:cubicBezTo>
                    <a:pt x="2392" y="3951"/>
                    <a:pt x="2476" y="4098"/>
                    <a:pt x="2623" y="4154"/>
                  </a:cubicBezTo>
                  <a:cubicBezTo>
                    <a:pt x="2595" y="4273"/>
                    <a:pt x="2651" y="4391"/>
                    <a:pt x="2770" y="4447"/>
                  </a:cubicBezTo>
                  <a:cubicBezTo>
                    <a:pt x="2707" y="4531"/>
                    <a:pt x="2651" y="4622"/>
                    <a:pt x="2651" y="4741"/>
                  </a:cubicBezTo>
                  <a:cubicBezTo>
                    <a:pt x="2651" y="4891"/>
                    <a:pt x="2800" y="5041"/>
                    <a:pt x="2953" y="5041"/>
                  </a:cubicBezTo>
                  <a:cubicBezTo>
                    <a:pt x="2978" y="5041"/>
                    <a:pt x="3004" y="5037"/>
                    <a:pt x="3028" y="5028"/>
                  </a:cubicBezTo>
                  <a:cubicBezTo>
                    <a:pt x="3056" y="5056"/>
                    <a:pt x="3091" y="5091"/>
                    <a:pt x="3119" y="5119"/>
                  </a:cubicBezTo>
                  <a:lnTo>
                    <a:pt x="3147" y="5147"/>
                  </a:lnTo>
                  <a:cubicBezTo>
                    <a:pt x="3119" y="5147"/>
                    <a:pt x="3119" y="5147"/>
                    <a:pt x="3091" y="5175"/>
                  </a:cubicBezTo>
                  <a:cubicBezTo>
                    <a:pt x="2945" y="5321"/>
                    <a:pt x="3028" y="5615"/>
                    <a:pt x="3231" y="5671"/>
                  </a:cubicBezTo>
                  <a:cubicBezTo>
                    <a:pt x="3147" y="5818"/>
                    <a:pt x="3203" y="6021"/>
                    <a:pt x="3322" y="6105"/>
                  </a:cubicBezTo>
                  <a:cubicBezTo>
                    <a:pt x="3294" y="6139"/>
                    <a:pt x="3266" y="6195"/>
                    <a:pt x="3231" y="6223"/>
                  </a:cubicBezTo>
                  <a:cubicBezTo>
                    <a:pt x="3147" y="6370"/>
                    <a:pt x="3203" y="6573"/>
                    <a:pt x="3322" y="6629"/>
                  </a:cubicBezTo>
                  <a:lnTo>
                    <a:pt x="3350" y="6629"/>
                  </a:lnTo>
                  <a:cubicBezTo>
                    <a:pt x="3322" y="6664"/>
                    <a:pt x="3322" y="6692"/>
                    <a:pt x="3294" y="6720"/>
                  </a:cubicBezTo>
                  <a:cubicBezTo>
                    <a:pt x="3203" y="6895"/>
                    <a:pt x="3294" y="7042"/>
                    <a:pt x="3406" y="7125"/>
                  </a:cubicBezTo>
                  <a:cubicBezTo>
                    <a:pt x="3378" y="7244"/>
                    <a:pt x="3406" y="7391"/>
                    <a:pt x="3525" y="7475"/>
                  </a:cubicBezTo>
                  <a:cubicBezTo>
                    <a:pt x="3406" y="7538"/>
                    <a:pt x="3322" y="7622"/>
                    <a:pt x="3266" y="7769"/>
                  </a:cubicBezTo>
                  <a:cubicBezTo>
                    <a:pt x="3231" y="7853"/>
                    <a:pt x="3266" y="7944"/>
                    <a:pt x="3322" y="8027"/>
                  </a:cubicBezTo>
                  <a:cubicBezTo>
                    <a:pt x="3322" y="8027"/>
                    <a:pt x="3294" y="8062"/>
                    <a:pt x="3266" y="8090"/>
                  </a:cubicBezTo>
                  <a:cubicBezTo>
                    <a:pt x="3147" y="8202"/>
                    <a:pt x="3147" y="8412"/>
                    <a:pt x="3266" y="8524"/>
                  </a:cubicBezTo>
                  <a:cubicBezTo>
                    <a:pt x="3294" y="8524"/>
                    <a:pt x="3294" y="8552"/>
                    <a:pt x="3322" y="8552"/>
                  </a:cubicBezTo>
                  <a:cubicBezTo>
                    <a:pt x="3231" y="8671"/>
                    <a:pt x="3231" y="8846"/>
                    <a:pt x="3322" y="8936"/>
                  </a:cubicBezTo>
                  <a:lnTo>
                    <a:pt x="3322" y="8964"/>
                  </a:lnTo>
                  <a:cubicBezTo>
                    <a:pt x="3266" y="9020"/>
                    <a:pt x="3266" y="9076"/>
                    <a:pt x="3266" y="9167"/>
                  </a:cubicBezTo>
                  <a:cubicBezTo>
                    <a:pt x="3175" y="9195"/>
                    <a:pt x="3119" y="9286"/>
                    <a:pt x="3119" y="9398"/>
                  </a:cubicBezTo>
                  <a:cubicBezTo>
                    <a:pt x="3091" y="9517"/>
                    <a:pt x="3147" y="9601"/>
                    <a:pt x="3231" y="9692"/>
                  </a:cubicBezTo>
                  <a:cubicBezTo>
                    <a:pt x="3119" y="9748"/>
                    <a:pt x="3056" y="9866"/>
                    <a:pt x="3091" y="9985"/>
                  </a:cubicBezTo>
                  <a:cubicBezTo>
                    <a:pt x="2973" y="10013"/>
                    <a:pt x="2917" y="10160"/>
                    <a:pt x="2945" y="10300"/>
                  </a:cubicBezTo>
                  <a:cubicBezTo>
                    <a:pt x="2945" y="10363"/>
                    <a:pt x="2973" y="10419"/>
                    <a:pt x="3028" y="10475"/>
                  </a:cubicBezTo>
                  <a:cubicBezTo>
                    <a:pt x="2882" y="10538"/>
                    <a:pt x="2826" y="10712"/>
                    <a:pt x="2854" y="10887"/>
                  </a:cubicBezTo>
                  <a:cubicBezTo>
                    <a:pt x="2742" y="10915"/>
                    <a:pt x="2651" y="11034"/>
                    <a:pt x="2651" y="11146"/>
                  </a:cubicBezTo>
                  <a:cubicBezTo>
                    <a:pt x="2504" y="11174"/>
                    <a:pt x="2392" y="11321"/>
                    <a:pt x="2448" y="11496"/>
                  </a:cubicBezTo>
                  <a:cubicBezTo>
                    <a:pt x="2448" y="11559"/>
                    <a:pt x="2476" y="11615"/>
                    <a:pt x="2504" y="11642"/>
                  </a:cubicBezTo>
                  <a:cubicBezTo>
                    <a:pt x="2357" y="11698"/>
                    <a:pt x="2329" y="11908"/>
                    <a:pt x="2392" y="12048"/>
                  </a:cubicBezTo>
                  <a:cubicBezTo>
                    <a:pt x="2329" y="12111"/>
                    <a:pt x="2273" y="12195"/>
                    <a:pt x="2273" y="12286"/>
                  </a:cubicBezTo>
                  <a:cubicBezTo>
                    <a:pt x="2182" y="12342"/>
                    <a:pt x="2126" y="12398"/>
                    <a:pt x="2126" y="12517"/>
                  </a:cubicBezTo>
                  <a:cubicBezTo>
                    <a:pt x="2008" y="12572"/>
                    <a:pt x="1924" y="12747"/>
                    <a:pt x="1980" y="12894"/>
                  </a:cubicBezTo>
                  <a:cubicBezTo>
                    <a:pt x="2008" y="12922"/>
                    <a:pt x="2008" y="12922"/>
                    <a:pt x="2008" y="12957"/>
                  </a:cubicBezTo>
                  <a:cubicBezTo>
                    <a:pt x="1924" y="12985"/>
                    <a:pt x="1868" y="13041"/>
                    <a:pt x="1833" y="13160"/>
                  </a:cubicBezTo>
                  <a:cubicBezTo>
                    <a:pt x="1658" y="13188"/>
                    <a:pt x="1518" y="13363"/>
                    <a:pt x="1630" y="13565"/>
                  </a:cubicBezTo>
                  <a:cubicBezTo>
                    <a:pt x="1602" y="13565"/>
                    <a:pt x="1574" y="13565"/>
                    <a:pt x="1546" y="13593"/>
                  </a:cubicBezTo>
                  <a:cubicBezTo>
                    <a:pt x="1512" y="13577"/>
                    <a:pt x="1475" y="13569"/>
                    <a:pt x="1437" y="13569"/>
                  </a:cubicBezTo>
                  <a:cubicBezTo>
                    <a:pt x="1279" y="13569"/>
                    <a:pt x="1111" y="13701"/>
                    <a:pt x="1134" y="13887"/>
                  </a:cubicBezTo>
                  <a:cubicBezTo>
                    <a:pt x="1050" y="13915"/>
                    <a:pt x="959" y="13971"/>
                    <a:pt x="931" y="14090"/>
                  </a:cubicBezTo>
                  <a:cubicBezTo>
                    <a:pt x="905" y="14080"/>
                    <a:pt x="876" y="14075"/>
                    <a:pt x="847" y="14075"/>
                  </a:cubicBezTo>
                  <a:cubicBezTo>
                    <a:pt x="710" y="14075"/>
                    <a:pt x="553" y="14177"/>
                    <a:pt x="553" y="14321"/>
                  </a:cubicBezTo>
                  <a:lnTo>
                    <a:pt x="553" y="14356"/>
                  </a:lnTo>
                  <a:cubicBezTo>
                    <a:pt x="434" y="14356"/>
                    <a:pt x="378" y="14439"/>
                    <a:pt x="350" y="14558"/>
                  </a:cubicBezTo>
                  <a:cubicBezTo>
                    <a:pt x="259" y="14586"/>
                    <a:pt x="176" y="14670"/>
                    <a:pt x="176" y="14789"/>
                  </a:cubicBezTo>
                  <a:lnTo>
                    <a:pt x="176" y="14845"/>
                  </a:lnTo>
                  <a:cubicBezTo>
                    <a:pt x="85" y="14880"/>
                    <a:pt x="1" y="14992"/>
                    <a:pt x="29" y="15083"/>
                  </a:cubicBezTo>
                  <a:cubicBezTo>
                    <a:pt x="29" y="15313"/>
                    <a:pt x="85" y="15544"/>
                    <a:pt x="148" y="15782"/>
                  </a:cubicBezTo>
                  <a:cubicBezTo>
                    <a:pt x="204" y="15957"/>
                    <a:pt x="204" y="16188"/>
                    <a:pt x="322" y="16334"/>
                  </a:cubicBezTo>
                  <a:cubicBezTo>
                    <a:pt x="350" y="16390"/>
                    <a:pt x="406" y="16418"/>
                    <a:pt x="469" y="16418"/>
                  </a:cubicBezTo>
                  <a:cubicBezTo>
                    <a:pt x="469" y="16481"/>
                    <a:pt x="497" y="16537"/>
                    <a:pt x="525" y="16565"/>
                  </a:cubicBezTo>
                  <a:cubicBezTo>
                    <a:pt x="579" y="16657"/>
                    <a:pt x="680" y="16701"/>
                    <a:pt x="777" y="16701"/>
                  </a:cubicBezTo>
                  <a:cubicBezTo>
                    <a:pt x="894" y="16701"/>
                    <a:pt x="1006" y="16636"/>
                    <a:pt x="1022" y="16509"/>
                  </a:cubicBezTo>
                  <a:cubicBezTo>
                    <a:pt x="1050" y="16481"/>
                    <a:pt x="1050" y="16453"/>
                    <a:pt x="1050" y="16418"/>
                  </a:cubicBezTo>
                  <a:cubicBezTo>
                    <a:pt x="1106" y="16390"/>
                    <a:pt x="1196" y="16334"/>
                    <a:pt x="1252" y="16243"/>
                  </a:cubicBezTo>
                  <a:cubicBezTo>
                    <a:pt x="1371" y="16243"/>
                    <a:pt x="1455" y="16160"/>
                    <a:pt x="1518" y="16041"/>
                  </a:cubicBezTo>
                  <a:cubicBezTo>
                    <a:pt x="1560" y="16084"/>
                    <a:pt x="1620" y="16104"/>
                    <a:pt x="1683" y="16104"/>
                  </a:cubicBezTo>
                  <a:cubicBezTo>
                    <a:pt x="1832" y="16104"/>
                    <a:pt x="1999" y="15992"/>
                    <a:pt x="1980" y="15810"/>
                  </a:cubicBezTo>
                  <a:cubicBezTo>
                    <a:pt x="1952" y="15691"/>
                    <a:pt x="1924" y="15579"/>
                    <a:pt x="1896" y="15460"/>
                  </a:cubicBezTo>
                  <a:cubicBezTo>
                    <a:pt x="1980" y="15460"/>
                    <a:pt x="2043" y="15432"/>
                    <a:pt x="2098" y="15369"/>
                  </a:cubicBezTo>
                  <a:cubicBezTo>
                    <a:pt x="2182" y="15432"/>
                    <a:pt x="2245" y="15460"/>
                    <a:pt x="2329" y="15460"/>
                  </a:cubicBezTo>
                  <a:cubicBezTo>
                    <a:pt x="2567" y="15432"/>
                    <a:pt x="2679" y="15230"/>
                    <a:pt x="2595" y="15020"/>
                  </a:cubicBezTo>
                  <a:lnTo>
                    <a:pt x="2567" y="14992"/>
                  </a:lnTo>
                  <a:lnTo>
                    <a:pt x="2595" y="14992"/>
                  </a:lnTo>
                  <a:cubicBezTo>
                    <a:pt x="2623" y="14964"/>
                    <a:pt x="2623" y="14936"/>
                    <a:pt x="2651" y="14908"/>
                  </a:cubicBezTo>
                  <a:lnTo>
                    <a:pt x="2651" y="14936"/>
                  </a:lnTo>
                  <a:cubicBezTo>
                    <a:pt x="2691" y="14960"/>
                    <a:pt x="2735" y="14970"/>
                    <a:pt x="2780" y="14970"/>
                  </a:cubicBezTo>
                  <a:cubicBezTo>
                    <a:pt x="2957" y="14970"/>
                    <a:pt x="3136" y="14799"/>
                    <a:pt x="3091" y="14614"/>
                  </a:cubicBezTo>
                  <a:cubicBezTo>
                    <a:pt x="3056" y="14530"/>
                    <a:pt x="3000" y="14411"/>
                    <a:pt x="2973" y="14321"/>
                  </a:cubicBezTo>
                  <a:lnTo>
                    <a:pt x="3000" y="14321"/>
                  </a:lnTo>
                  <a:cubicBezTo>
                    <a:pt x="3147" y="14293"/>
                    <a:pt x="3231" y="14146"/>
                    <a:pt x="3203" y="14034"/>
                  </a:cubicBezTo>
                  <a:cubicBezTo>
                    <a:pt x="3378" y="14006"/>
                    <a:pt x="3497" y="13859"/>
                    <a:pt x="3441" y="13684"/>
                  </a:cubicBezTo>
                  <a:cubicBezTo>
                    <a:pt x="3441" y="13656"/>
                    <a:pt x="3406" y="13621"/>
                    <a:pt x="3406" y="13565"/>
                  </a:cubicBezTo>
                  <a:cubicBezTo>
                    <a:pt x="3525" y="13509"/>
                    <a:pt x="3581" y="13335"/>
                    <a:pt x="3497" y="13216"/>
                  </a:cubicBezTo>
                  <a:cubicBezTo>
                    <a:pt x="3469" y="13160"/>
                    <a:pt x="3441" y="13097"/>
                    <a:pt x="3406" y="13069"/>
                  </a:cubicBezTo>
                  <a:cubicBezTo>
                    <a:pt x="3469" y="13013"/>
                    <a:pt x="3525" y="12922"/>
                    <a:pt x="3525" y="12838"/>
                  </a:cubicBezTo>
                  <a:cubicBezTo>
                    <a:pt x="3700" y="12838"/>
                    <a:pt x="3819" y="12663"/>
                    <a:pt x="3791" y="12489"/>
                  </a:cubicBezTo>
                  <a:cubicBezTo>
                    <a:pt x="3791" y="12461"/>
                    <a:pt x="3756" y="12433"/>
                    <a:pt x="3756" y="12370"/>
                  </a:cubicBezTo>
                  <a:lnTo>
                    <a:pt x="3756" y="12370"/>
                  </a:lnTo>
                  <a:cubicBezTo>
                    <a:pt x="3798" y="12392"/>
                    <a:pt x="3839" y="12402"/>
                    <a:pt x="3881" y="12402"/>
                  </a:cubicBezTo>
                  <a:cubicBezTo>
                    <a:pt x="3957" y="12402"/>
                    <a:pt x="4033" y="12368"/>
                    <a:pt x="4105" y="12314"/>
                  </a:cubicBezTo>
                  <a:cubicBezTo>
                    <a:pt x="4168" y="12258"/>
                    <a:pt x="4196" y="12167"/>
                    <a:pt x="4168" y="12083"/>
                  </a:cubicBezTo>
                  <a:lnTo>
                    <a:pt x="4196" y="12083"/>
                  </a:lnTo>
                  <a:cubicBezTo>
                    <a:pt x="4343" y="12048"/>
                    <a:pt x="4455" y="11936"/>
                    <a:pt x="4490" y="11789"/>
                  </a:cubicBezTo>
                  <a:cubicBezTo>
                    <a:pt x="4490" y="11698"/>
                    <a:pt x="4455" y="11615"/>
                    <a:pt x="4371" y="11524"/>
                  </a:cubicBezTo>
                  <a:cubicBezTo>
                    <a:pt x="4427" y="11468"/>
                    <a:pt x="4490" y="11412"/>
                    <a:pt x="4490" y="11321"/>
                  </a:cubicBezTo>
                  <a:cubicBezTo>
                    <a:pt x="4490" y="11265"/>
                    <a:pt x="4455" y="11209"/>
                    <a:pt x="4427" y="11146"/>
                  </a:cubicBezTo>
                  <a:cubicBezTo>
                    <a:pt x="4630" y="11118"/>
                    <a:pt x="4693" y="10915"/>
                    <a:pt x="4630" y="10768"/>
                  </a:cubicBezTo>
                  <a:cubicBezTo>
                    <a:pt x="4805" y="10685"/>
                    <a:pt x="4839" y="10391"/>
                    <a:pt x="4665" y="10272"/>
                  </a:cubicBezTo>
                  <a:cubicBezTo>
                    <a:pt x="4630" y="10244"/>
                    <a:pt x="4602" y="10216"/>
                    <a:pt x="4574" y="10188"/>
                  </a:cubicBezTo>
                  <a:cubicBezTo>
                    <a:pt x="4665" y="10160"/>
                    <a:pt x="4693" y="10069"/>
                    <a:pt x="4721" y="9985"/>
                  </a:cubicBezTo>
                  <a:cubicBezTo>
                    <a:pt x="4749" y="10013"/>
                    <a:pt x="4777" y="10041"/>
                    <a:pt x="4839" y="10041"/>
                  </a:cubicBezTo>
                  <a:cubicBezTo>
                    <a:pt x="4867" y="10069"/>
                    <a:pt x="4867" y="10069"/>
                    <a:pt x="4895" y="10069"/>
                  </a:cubicBezTo>
                  <a:cubicBezTo>
                    <a:pt x="4927" y="10084"/>
                    <a:pt x="4959" y="10090"/>
                    <a:pt x="4989" y="10090"/>
                  </a:cubicBezTo>
                  <a:cubicBezTo>
                    <a:pt x="5206" y="10090"/>
                    <a:pt x="5363" y="9758"/>
                    <a:pt x="5154" y="9636"/>
                  </a:cubicBezTo>
                  <a:cubicBezTo>
                    <a:pt x="5098" y="9573"/>
                    <a:pt x="5042" y="9517"/>
                    <a:pt x="4951" y="9489"/>
                  </a:cubicBezTo>
                  <a:cubicBezTo>
                    <a:pt x="4979" y="9398"/>
                    <a:pt x="4951" y="9314"/>
                    <a:pt x="4895" y="9251"/>
                  </a:cubicBezTo>
                  <a:cubicBezTo>
                    <a:pt x="4777" y="9076"/>
                    <a:pt x="4574" y="9020"/>
                    <a:pt x="4399" y="8901"/>
                  </a:cubicBezTo>
                  <a:cubicBezTo>
                    <a:pt x="4427" y="8846"/>
                    <a:pt x="4427" y="8790"/>
                    <a:pt x="4427" y="8727"/>
                  </a:cubicBezTo>
                  <a:cubicBezTo>
                    <a:pt x="4518" y="8727"/>
                    <a:pt x="4574" y="8727"/>
                    <a:pt x="4630" y="8699"/>
                  </a:cubicBezTo>
                  <a:cubicBezTo>
                    <a:pt x="4923" y="8671"/>
                    <a:pt x="4923" y="8146"/>
                    <a:pt x="4630" y="8118"/>
                  </a:cubicBezTo>
                  <a:lnTo>
                    <a:pt x="4574" y="8118"/>
                  </a:lnTo>
                  <a:cubicBezTo>
                    <a:pt x="4602" y="8062"/>
                    <a:pt x="4665" y="8027"/>
                    <a:pt x="4721" y="7971"/>
                  </a:cubicBezTo>
                  <a:cubicBezTo>
                    <a:pt x="4839" y="7853"/>
                    <a:pt x="4805" y="7650"/>
                    <a:pt x="4721" y="7538"/>
                  </a:cubicBezTo>
                  <a:cubicBezTo>
                    <a:pt x="4805" y="7475"/>
                    <a:pt x="4895" y="7419"/>
                    <a:pt x="4951" y="7328"/>
                  </a:cubicBezTo>
                  <a:cubicBezTo>
                    <a:pt x="5070" y="7216"/>
                    <a:pt x="5070" y="7042"/>
                    <a:pt x="4951" y="6895"/>
                  </a:cubicBezTo>
                  <a:cubicBezTo>
                    <a:pt x="4895" y="6839"/>
                    <a:pt x="4839" y="6804"/>
                    <a:pt x="4749" y="6776"/>
                  </a:cubicBezTo>
                  <a:cubicBezTo>
                    <a:pt x="4839" y="6629"/>
                    <a:pt x="4749" y="6426"/>
                    <a:pt x="4602" y="6370"/>
                  </a:cubicBezTo>
                  <a:cubicBezTo>
                    <a:pt x="4777" y="6223"/>
                    <a:pt x="4895" y="6049"/>
                    <a:pt x="4777" y="5790"/>
                  </a:cubicBezTo>
                  <a:cubicBezTo>
                    <a:pt x="4749" y="5727"/>
                    <a:pt x="4693" y="5699"/>
                    <a:pt x="4630" y="5671"/>
                  </a:cubicBezTo>
                  <a:cubicBezTo>
                    <a:pt x="4721" y="5552"/>
                    <a:pt x="4693" y="5405"/>
                    <a:pt x="4602" y="5293"/>
                  </a:cubicBezTo>
                  <a:cubicBezTo>
                    <a:pt x="4574" y="5293"/>
                    <a:pt x="4574" y="5265"/>
                    <a:pt x="4546" y="5265"/>
                  </a:cubicBezTo>
                  <a:cubicBezTo>
                    <a:pt x="4602" y="5175"/>
                    <a:pt x="4665" y="5091"/>
                    <a:pt x="4693" y="5000"/>
                  </a:cubicBezTo>
                  <a:cubicBezTo>
                    <a:pt x="4749" y="4881"/>
                    <a:pt x="4693" y="4769"/>
                    <a:pt x="4602" y="4678"/>
                  </a:cubicBezTo>
                  <a:cubicBezTo>
                    <a:pt x="4630" y="4566"/>
                    <a:pt x="4574" y="4419"/>
                    <a:pt x="4455" y="4328"/>
                  </a:cubicBezTo>
                  <a:cubicBezTo>
                    <a:pt x="4427" y="4301"/>
                    <a:pt x="4371" y="4273"/>
                    <a:pt x="4315" y="4273"/>
                  </a:cubicBezTo>
                  <a:cubicBezTo>
                    <a:pt x="4393" y="4083"/>
                    <a:pt x="4222" y="3864"/>
                    <a:pt x="4034" y="3864"/>
                  </a:cubicBezTo>
                  <a:cubicBezTo>
                    <a:pt x="4020" y="3864"/>
                    <a:pt x="4007" y="3865"/>
                    <a:pt x="3993" y="3867"/>
                  </a:cubicBezTo>
                  <a:cubicBezTo>
                    <a:pt x="4021" y="3832"/>
                    <a:pt x="4021" y="3804"/>
                    <a:pt x="4049" y="3776"/>
                  </a:cubicBezTo>
                  <a:cubicBezTo>
                    <a:pt x="4140" y="3629"/>
                    <a:pt x="4077" y="3426"/>
                    <a:pt x="3930" y="3371"/>
                  </a:cubicBezTo>
                  <a:cubicBezTo>
                    <a:pt x="3902" y="3343"/>
                    <a:pt x="3875" y="3343"/>
                    <a:pt x="3847" y="3308"/>
                  </a:cubicBezTo>
                  <a:lnTo>
                    <a:pt x="3847" y="3280"/>
                  </a:lnTo>
                  <a:cubicBezTo>
                    <a:pt x="3902" y="3105"/>
                    <a:pt x="3819" y="2958"/>
                    <a:pt x="3644" y="2930"/>
                  </a:cubicBezTo>
                  <a:cubicBezTo>
                    <a:pt x="3616" y="2902"/>
                    <a:pt x="3616" y="2902"/>
                    <a:pt x="3581" y="2902"/>
                  </a:cubicBezTo>
                  <a:cubicBezTo>
                    <a:pt x="3581" y="2874"/>
                    <a:pt x="3581" y="2846"/>
                    <a:pt x="3616" y="2818"/>
                  </a:cubicBezTo>
                  <a:cubicBezTo>
                    <a:pt x="3638" y="2651"/>
                    <a:pt x="3515" y="2489"/>
                    <a:pt x="3375" y="2489"/>
                  </a:cubicBezTo>
                  <a:cubicBezTo>
                    <a:pt x="3339" y="2489"/>
                    <a:pt x="3302" y="2500"/>
                    <a:pt x="3266" y="2524"/>
                  </a:cubicBezTo>
                  <a:cubicBezTo>
                    <a:pt x="3231" y="2552"/>
                    <a:pt x="3203" y="2580"/>
                    <a:pt x="3203" y="2580"/>
                  </a:cubicBezTo>
                  <a:cubicBezTo>
                    <a:pt x="3180" y="2569"/>
                    <a:pt x="3162" y="2562"/>
                    <a:pt x="3146" y="2562"/>
                  </a:cubicBezTo>
                  <a:cubicBezTo>
                    <a:pt x="3124" y="2562"/>
                    <a:pt x="3108" y="2576"/>
                    <a:pt x="3091" y="2608"/>
                  </a:cubicBezTo>
                  <a:cubicBezTo>
                    <a:pt x="3091" y="2608"/>
                    <a:pt x="3082" y="2608"/>
                    <a:pt x="3073" y="2613"/>
                  </a:cubicBezTo>
                  <a:lnTo>
                    <a:pt x="3073" y="2613"/>
                  </a:lnTo>
                  <a:cubicBezTo>
                    <a:pt x="3180" y="2414"/>
                    <a:pt x="3230" y="2220"/>
                    <a:pt x="3203" y="2000"/>
                  </a:cubicBezTo>
                  <a:cubicBezTo>
                    <a:pt x="3175" y="1853"/>
                    <a:pt x="3028" y="1797"/>
                    <a:pt x="2917" y="1797"/>
                  </a:cubicBezTo>
                  <a:lnTo>
                    <a:pt x="2917" y="1622"/>
                  </a:lnTo>
                  <a:cubicBezTo>
                    <a:pt x="2942" y="1465"/>
                    <a:pt x="2779" y="1353"/>
                    <a:pt x="2619" y="1353"/>
                  </a:cubicBezTo>
                  <a:cubicBezTo>
                    <a:pt x="2602" y="1353"/>
                    <a:pt x="2584" y="1354"/>
                    <a:pt x="2567" y="1357"/>
                  </a:cubicBezTo>
                  <a:cubicBezTo>
                    <a:pt x="2532" y="1357"/>
                    <a:pt x="2504" y="1385"/>
                    <a:pt x="2476" y="1385"/>
                  </a:cubicBezTo>
                  <a:cubicBezTo>
                    <a:pt x="2476" y="1329"/>
                    <a:pt x="2420" y="1245"/>
                    <a:pt x="2357" y="1210"/>
                  </a:cubicBezTo>
                  <a:cubicBezTo>
                    <a:pt x="2298" y="1190"/>
                    <a:pt x="2235" y="1170"/>
                    <a:pt x="2174" y="1170"/>
                  </a:cubicBezTo>
                  <a:cubicBezTo>
                    <a:pt x="2148" y="1170"/>
                    <a:pt x="2123" y="1174"/>
                    <a:pt x="2098" y="1182"/>
                  </a:cubicBezTo>
                  <a:cubicBezTo>
                    <a:pt x="2126" y="1098"/>
                    <a:pt x="2126" y="1007"/>
                    <a:pt x="2154" y="923"/>
                  </a:cubicBezTo>
                  <a:cubicBezTo>
                    <a:pt x="2154" y="786"/>
                    <a:pt x="2081" y="599"/>
                    <a:pt x="1928" y="599"/>
                  </a:cubicBezTo>
                  <a:cubicBezTo>
                    <a:pt x="1917" y="599"/>
                    <a:pt x="1907" y="600"/>
                    <a:pt x="1896" y="602"/>
                  </a:cubicBezTo>
                  <a:cubicBezTo>
                    <a:pt x="1833" y="602"/>
                    <a:pt x="1777" y="630"/>
                    <a:pt x="1721" y="657"/>
                  </a:cubicBezTo>
                  <a:cubicBezTo>
                    <a:pt x="1721" y="511"/>
                    <a:pt x="1602" y="455"/>
                    <a:pt x="1483" y="455"/>
                  </a:cubicBezTo>
                  <a:lnTo>
                    <a:pt x="1483" y="308"/>
                  </a:lnTo>
                  <a:cubicBezTo>
                    <a:pt x="1455" y="161"/>
                    <a:pt x="1371" y="133"/>
                    <a:pt x="1252" y="133"/>
                  </a:cubicBezTo>
                  <a:lnTo>
                    <a:pt x="1252" y="105"/>
                  </a:lnTo>
                  <a:cubicBezTo>
                    <a:pt x="1252" y="39"/>
                    <a:pt x="1189" y="1"/>
                    <a:pt x="113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72"/>
            <p:cNvSpPr/>
            <p:nvPr/>
          </p:nvSpPr>
          <p:spPr>
            <a:xfrm>
              <a:off x="2684782" y="1560714"/>
              <a:ext cx="48377" cy="53952"/>
            </a:xfrm>
            <a:custGeom>
              <a:rect b="b" l="l" r="r" t="t"/>
              <a:pathLst>
                <a:path extrusionOk="0" h="2371" w="2126">
                  <a:moveTo>
                    <a:pt x="798" y="1"/>
                  </a:moveTo>
                  <a:cubicBezTo>
                    <a:pt x="753" y="1"/>
                    <a:pt x="707" y="15"/>
                    <a:pt x="665" y="47"/>
                  </a:cubicBezTo>
                  <a:cubicBezTo>
                    <a:pt x="609" y="103"/>
                    <a:pt x="525" y="187"/>
                    <a:pt x="434" y="250"/>
                  </a:cubicBezTo>
                  <a:cubicBezTo>
                    <a:pt x="350" y="306"/>
                    <a:pt x="259" y="362"/>
                    <a:pt x="175" y="425"/>
                  </a:cubicBezTo>
                  <a:cubicBezTo>
                    <a:pt x="56" y="481"/>
                    <a:pt x="28" y="600"/>
                    <a:pt x="56" y="712"/>
                  </a:cubicBezTo>
                  <a:lnTo>
                    <a:pt x="56" y="774"/>
                  </a:lnTo>
                  <a:cubicBezTo>
                    <a:pt x="0" y="949"/>
                    <a:pt x="140" y="1096"/>
                    <a:pt x="315" y="1124"/>
                  </a:cubicBezTo>
                  <a:cubicBezTo>
                    <a:pt x="350" y="1124"/>
                    <a:pt x="378" y="1152"/>
                    <a:pt x="406" y="1152"/>
                  </a:cubicBezTo>
                  <a:cubicBezTo>
                    <a:pt x="378" y="1271"/>
                    <a:pt x="406" y="1355"/>
                    <a:pt x="462" y="1446"/>
                  </a:cubicBezTo>
                  <a:cubicBezTo>
                    <a:pt x="525" y="1530"/>
                    <a:pt x="581" y="1586"/>
                    <a:pt x="665" y="1586"/>
                  </a:cubicBezTo>
                  <a:cubicBezTo>
                    <a:pt x="665" y="1676"/>
                    <a:pt x="699" y="1760"/>
                    <a:pt x="783" y="1823"/>
                  </a:cubicBezTo>
                  <a:cubicBezTo>
                    <a:pt x="811" y="1851"/>
                    <a:pt x="874" y="1879"/>
                    <a:pt x="902" y="1879"/>
                  </a:cubicBezTo>
                  <a:cubicBezTo>
                    <a:pt x="930" y="1998"/>
                    <a:pt x="1049" y="2110"/>
                    <a:pt x="1161" y="2145"/>
                  </a:cubicBezTo>
                  <a:cubicBezTo>
                    <a:pt x="1214" y="2292"/>
                    <a:pt x="1345" y="2355"/>
                    <a:pt x="1469" y="2355"/>
                  </a:cubicBezTo>
                  <a:cubicBezTo>
                    <a:pt x="1493" y="2355"/>
                    <a:pt x="1516" y="2352"/>
                    <a:pt x="1539" y="2348"/>
                  </a:cubicBezTo>
                  <a:cubicBezTo>
                    <a:pt x="1564" y="2363"/>
                    <a:pt x="1595" y="2370"/>
                    <a:pt x="1629" y="2370"/>
                  </a:cubicBezTo>
                  <a:cubicBezTo>
                    <a:pt x="1717" y="2370"/>
                    <a:pt x="1820" y="2323"/>
                    <a:pt x="1860" y="2257"/>
                  </a:cubicBezTo>
                  <a:cubicBezTo>
                    <a:pt x="2007" y="1998"/>
                    <a:pt x="2035" y="1649"/>
                    <a:pt x="2126" y="1355"/>
                  </a:cubicBezTo>
                  <a:cubicBezTo>
                    <a:pt x="2126" y="1299"/>
                    <a:pt x="2126" y="1236"/>
                    <a:pt x="2063" y="1208"/>
                  </a:cubicBezTo>
                  <a:cubicBezTo>
                    <a:pt x="2098" y="1180"/>
                    <a:pt x="2098" y="1152"/>
                    <a:pt x="2098" y="1096"/>
                  </a:cubicBezTo>
                  <a:cubicBezTo>
                    <a:pt x="2126" y="1005"/>
                    <a:pt x="2098" y="921"/>
                    <a:pt x="2063" y="858"/>
                  </a:cubicBezTo>
                  <a:lnTo>
                    <a:pt x="2063" y="802"/>
                  </a:lnTo>
                  <a:cubicBezTo>
                    <a:pt x="2098" y="656"/>
                    <a:pt x="2063" y="509"/>
                    <a:pt x="1923" y="453"/>
                  </a:cubicBezTo>
                  <a:cubicBezTo>
                    <a:pt x="1880" y="353"/>
                    <a:pt x="1759" y="295"/>
                    <a:pt x="1640" y="295"/>
                  </a:cubicBezTo>
                  <a:cubicBezTo>
                    <a:pt x="1584" y="295"/>
                    <a:pt x="1529" y="307"/>
                    <a:pt x="1483" y="334"/>
                  </a:cubicBezTo>
                  <a:lnTo>
                    <a:pt x="1455" y="334"/>
                  </a:lnTo>
                  <a:cubicBezTo>
                    <a:pt x="1406" y="236"/>
                    <a:pt x="1265" y="154"/>
                    <a:pt x="1151" y="154"/>
                  </a:cubicBezTo>
                  <a:cubicBezTo>
                    <a:pt x="1135" y="154"/>
                    <a:pt x="1120" y="156"/>
                    <a:pt x="1105" y="159"/>
                  </a:cubicBezTo>
                  <a:cubicBezTo>
                    <a:pt x="1077" y="131"/>
                    <a:pt x="1014" y="131"/>
                    <a:pt x="986" y="103"/>
                  </a:cubicBezTo>
                  <a:cubicBezTo>
                    <a:pt x="950" y="45"/>
                    <a:pt x="877" y="1"/>
                    <a:pt x="79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72"/>
            <p:cNvSpPr/>
            <p:nvPr/>
          </p:nvSpPr>
          <p:spPr>
            <a:xfrm>
              <a:off x="2648192" y="1494406"/>
              <a:ext cx="27852" cy="39525"/>
            </a:xfrm>
            <a:custGeom>
              <a:rect b="b" l="l" r="r" t="t"/>
              <a:pathLst>
                <a:path extrusionOk="0" h="1737" w="1224">
                  <a:moveTo>
                    <a:pt x="634" y="0"/>
                  </a:moveTo>
                  <a:cubicBezTo>
                    <a:pt x="572" y="0"/>
                    <a:pt x="510" y="22"/>
                    <a:pt x="468" y="73"/>
                  </a:cubicBezTo>
                  <a:cubicBezTo>
                    <a:pt x="413" y="101"/>
                    <a:pt x="385" y="129"/>
                    <a:pt x="385" y="164"/>
                  </a:cubicBezTo>
                  <a:cubicBezTo>
                    <a:pt x="322" y="192"/>
                    <a:pt x="294" y="220"/>
                    <a:pt x="266" y="248"/>
                  </a:cubicBezTo>
                  <a:cubicBezTo>
                    <a:pt x="91" y="423"/>
                    <a:pt x="0" y="654"/>
                    <a:pt x="147" y="829"/>
                  </a:cubicBezTo>
                  <a:cubicBezTo>
                    <a:pt x="193" y="875"/>
                    <a:pt x="251" y="902"/>
                    <a:pt x="301" y="902"/>
                  </a:cubicBezTo>
                  <a:cubicBezTo>
                    <a:pt x="318" y="902"/>
                    <a:pt x="335" y="899"/>
                    <a:pt x="350" y="892"/>
                  </a:cubicBezTo>
                  <a:lnTo>
                    <a:pt x="385" y="892"/>
                  </a:lnTo>
                  <a:cubicBezTo>
                    <a:pt x="413" y="920"/>
                    <a:pt x="413" y="920"/>
                    <a:pt x="413" y="947"/>
                  </a:cubicBezTo>
                  <a:cubicBezTo>
                    <a:pt x="385" y="1003"/>
                    <a:pt x="385" y="1038"/>
                    <a:pt x="350" y="1094"/>
                  </a:cubicBezTo>
                  <a:cubicBezTo>
                    <a:pt x="322" y="1213"/>
                    <a:pt x="350" y="1297"/>
                    <a:pt x="441" y="1353"/>
                  </a:cubicBezTo>
                  <a:cubicBezTo>
                    <a:pt x="413" y="1388"/>
                    <a:pt x="413" y="1416"/>
                    <a:pt x="413" y="1444"/>
                  </a:cubicBezTo>
                  <a:cubicBezTo>
                    <a:pt x="413" y="1563"/>
                    <a:pt x="524" y="1675"/>
                    <a:pt x="671" y="1675"/>
                  </a:cubicBezTo>
                  <a:lnTo>
                    <a:pt x="818" y="1675"/>
                  </a:lnTo>
                  <a:lnTo>
                    <a:pt x="818" y="1703"/>
                  </a:lnTo>
                  <a:cubicBezTo>
                    <a:pt x="851" y="1726"/>
                    <a:pt x="891" y="1737"/>
                    <a:pt x="929" y="1737"/>
                  </a:cubicBezTo>
                  <a:cubicBezTo>
                    <a:pt x="993" y="1737"/>
                    <a:pt x="1049" y="1704"/>
                    <a:pt x="1049" y="1647"/>
                  </a:cubicBezTo>
                  <a:cubicBezTo>
                    <a:pt x="1084" y="1591"/>
                    <a:pt x="1084" y="1563"/>
                    <a:pt x="1084" y="1500"/>
                  </a:cubicBezTo>
                  <a:cubicBezTo>
                    <a:pt x="1112" y="1444"/>
                    <a:pt x="1140" y="1388"/>
                    <a:pt x="1112" y="1297"/>
                  </a:cubicBezTo>
                  <a:cubicBezTo>
                    <a:pt x="1112" y="1269"/>
                    <a:pt x="1084" y="1241"/>
                    <a:pt x="1084" y="1241"/>
                  </a:cubicBezTo>
                  <a:cubicBezTo>
                    <a:pt x="1112" y="1178"/>
                    <a:pt x="1168" y="1122"/>
                    <a:pt x="1196" y="1038"/>
                  </a:cubicBezTo>
                  <a:cubicBezTo>
                    <a:pt x="1224" y="920"/>
                    <a:pt x="1168" y="801"/>
                    <a:pt x="1084" y="745"/>
                  </a:cubicBezTo>
                  <a:cubicBezTo>
                    <a:pt x="1084" y="717"/>
                    <a:pt x="1084" y="654"/>
                    <a:pt x="1049" y="626"/>
                  </a:cubicBezTo>
                  <a:cubicBezTo>
                    <a:pt x="1049" y="598"/>
                    <a:pt x="1084" y="570"/>
                    <a:pt x="1084" y="542"/>
                  </a:cubicBezTo>
                  <a:cubicBezTo>
                    <a:pt x="1112" y="395"/>
                    <a:pt x="1049" y="248"/>
                    <a:pt x="909" y="220"/>
                  </a:cubicBezTo>
                  <a:lnTo>
                    <a:pt x="874" y="192"/>
                  </a:lnTo>
                  <a:cubicBezTo>
                    <a:pt x="874" y="78"/>
                    <a:pt x="752" y="0"/>
                    <a:pt x="63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72"/>
            <p:cNvSpPr/>
            <p:nvPr/>
          </p:nvSpPr>
          <p:spPr>
            <a:xfrm>
              <a:off x="2627030" y="1377855"/>
              <a:ext cx="17203" cy="38365"/>
            </a:xfrm>
            <a:custGeom>
              <a:rect b="b" l="l" r="r" t="t"/>
              <a:pathLst>
                <a:path extrusionOk="0" h="1686" w="756">
                  <a:moveTo>
                    <a:pt x="270" y="0"/>
                  </a:moveTo>
                  <a:cubicBezTo>
                    <a:pt x="227" y="0"/>
                    <a:pt x="183" y="21"/>
                    <a:pt x="147" y="70"/>
                  </a:cubicBezTo>
                  <a:cubicBezTo>
                    <a:pt x="91" y="126"/>
                    <a:pt x="56" y="182"/>
                    <a:pt x="56" y="245"/>
                  </a:cubicBezTo>
                  <a:cubicBezTo>
                    <a:pt x="56" y="301"/>
                    <a:pt x="91" y="329"/>
                    <a:pt x="91" y="392"/>
                  </a:cubicBezTo>
                  <a:cubicBezTo>
                    <a:pt x="56" y="420"/>
                    <a:pt x="28" y="476"/>
                    <a:pt x="56" y="532"/>
                  </a:cubicBezTo>
                  <a:cubicBezTo>
                    <a:pt x="0" y="594"/>
                    <a:pt x="0" y="678"/>
                    <a:pt x="28" y="769"/>
                  </a:cubicBezTo>
                  <a:cubicBezTo>
                    <a:pt x="28" y="769"/>
                    <a:pt x="56" y="797"/>
                    <a:pt x="56" y="825"/>
                  </a:cubicBezTo>
                  <a:cubicBezTo>
                    <a:pt x="28" y="853"/>
                    <a:pt x="28" y="916"/>
                    <a:pt x="28" y="972"/>
                  </a:cubicBezTo>
                  <a:cubicBezTo>
                    <a:pt x="56" y="1056"/>
                    <a:pt x="119" y="1119"/>
                    <a:pt x="175" y="1147"/>
                  </a:cubicBezTo>
                  <a:lnTo>
                    <a:pt x="147" y="1175"/>
                  </a:lnTo>
                  <a:cubicBezTo>
                    <a:pt x="119" y="1231"/>
                    <a:pt x="119" y="1322"/>
                    <a:pt x="147" y="1350"/>
                  </a:cubicBezTo>
                  <a:cubicBezTo>
                    <a:pt x="91" y="1469"/>
                    <a:pt x="91" y="1615"/>
                    <a:pt x="203" y="1615"/>
                  </a:cubicBezTo>
                  <a:lnTo>
                    <a:pt x="231" y="1643"/>
                  </a:lnTo>
                  <a:cubicBezTo>
                    <a:pt x="290" y="1671"/>
                    <a:pt x="371" y="1685"/>
                    <a:pt x="451" y="1685"/>
                  </a:cubicBezTo>
                  <a:cubicBezTo>
                    <a:pt x="531" y="1685"/>
                    <a:pt x="612" y="1671"/>
                    <a:pt x="671" y="1643"/>
                  </a:cubicBezTo>
                  <a:cubicBezTo>
                    <a:pt x="727" y="1615"/>
                    <a:pt x="755" y="1524"/>
                    <a:pt x="727" y="1469"/>
                  </a:cubicBezTo>
                  <a:cubicBezTo>
                    <a:pt x="727" y="1406"/>
                    <a:pt x="671" y="1378"/>
                    <a:pt x="643" y="1350"/>
                  </a:cubicBezTo>
                  <a:cubicBezTo>
                    <a:pt x="615" y="1350"/>
                    <a:pt x="615" y="1322"/>
                    <a:pt x="615" y="1322"/>
                  </a:cubicBezTo>
                  <a:cubicBezTo>
                    <a:pt x="643" y="1266"/>
                    <a:pt x="643" y="1203"/>
                    <a:pt x="615" y="1119"/>
                  </a:cubicBezTo>
                  <a:cubicBezTo>
                    <a:pt x="615" y="1056"/>
                    <a:pt x="552" y="1028"/>
                    <a:pt x="524" y="1000"/>
                  </a:cubicBezTo>
                  <a:lnTo>
                    <a:pt x="524" y="944"/>
                  </a:lnTo>
                  <a:lnTo>
                    <a:pt x="524" y="881"/>
                  </a:lnTo>
                  <a:cubicBezTo>
                    <a:pt x="580" y="853"/>
                    <a:pt x="615" y="797"/>
                    <a:pt x="615" y="741"/>
                  </a:cubicBezTo>
                  <a:cubicBezTo>
                    <a:pt x="580" y="622"/>
                    <a:pt x="524" y="566"/>
                    <a:pt x="469" y="476"/>
                  </a:cubicBezTo>
                  <a:lnTo>
                    <a:pt x="469" y="357"/>
                  </a:lnTo>
                  <a:cubicBezTo>
                    <a:pt x="451" y="322"/>
                    <a:pt x="455" y="298"/>
                    <a:pt x="446" y="298"/>
                  </a:cubicBezTo>
                  <a:cubicBezTo>
                    <a:pt x="440" y="298"/>
                    <a:pt x="430" y="307"/>
                    <a:pt x="406" y="329"/>
                  </a:cubicBezTo>
                  <a:cubicBezTo>
                    <a:pt x="538" y="197"/>
                    <a:pt x="406" y="0"/>
                    <a:pt x="27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72"/>
            <p:cNvSpPr/>
            <p:nvPr/>
          </p:nvSpPr>
          <p:spPr>
            <a:xfrm>
              <a:off x="2641662" y="1277915"/>
              <a:ext cx="59686" cy="78960"/>
            </a:xfrm>
            <a:custGeom>
              <a:rect b="b" l="l" r="r" t="t"/>
              <a:pathLst>
                <a:path extrusionOk="0" h="3470" w="2623">
                  <a:moveTo>
                    <a:pt x="2210" y="1"/>
                  </a:moveTo>
                  <a:cubicBezTo>
                    <a:pt x="2154" y="1"/>
                    <a:pt x="2098" y="29"/>
                    <a:pt x="2098" y="92"/>
                  </a:cubicBezTo>
                  <a:cubicBezTo>
                    <a:pt x="2035" y="204"/>
                    <a:pt x="2007" y="295"/>
                    <a:pt x="1979" y="413"/>
                  </a:cubicBezTo>
                  <a:cubicBezTo>
                    <a:pt x="1895" y="413"/>
                    <a:pt x="1832" y="441"/>
                    <a:pt x="1804" y="497"/>
                  </a:cubicBezTo>
                  <a:cubicBezTo>
                    <a:pt x="1776" y="483"/>
                    <a:pt x="1747" y="476"/>
                    <a:pt x="1717" y="476"/>
                  </a:cubicBezTo>
                  <a:cubicBezTo>
                    <a:pt x="1687" y="476"/>
                    <a:pt x="1658" y="483"/>
                    <a:pt x="1630" y="497"/>
                  </a:cubicBezTo>
                  <a:cubicBezTo>
                    <a:pt x="1546" y="497"/>
                    <a:pt x="1455" y="588"/>
                    <a:pt x="1455" y="672"/>
                  </a:cubicBezTo>
                  <a:lnTo>
                    <a:pt x="1427" y="700"/>
                  </a:lnTo>
                  <a:cubicBezTo>
                    <a:pt x="1399" y="700"/>
                    <a:pt x="1336" y="728"/>
                    <a:pt x="1308" y="763"/>
                  </a:cubicBezTo>
                  <a:cubicBezTo>
                    <a:pt x="1196" y="903"/>
                    <a:pt x="1196" y="1078"/>
                    <a:pt x="1252" y="1225"/>
                  </a:cubicBezTo>
                  <a:cubicBezTo>
                    <a:pt x="1161" y="1253"/>
                    <a:pt x="1133" y="1315"/>
                    <a:pt x="1077" y="1399"/>
                  </a:cubicBezTo>
                  <a:cubicBezTo>
                    <a:pt x="1049" y="1490"/>
                    <a:pt x="1049" y="1546"/>
                    <a:pt x="1077" y="1637"/>
                  </a:cubicBezTo>
                  <a:cubicBezTo>
                    <a:pt x="986" y="1637"/>
                    <a:pt x="874" y="1693"/>
                    <a:pt x="846" y="1777"/>
                  </a:cubicBezTo>
                  <a:cubicBezTo>
                    <a:pt x="811" y="1840"/>
                    <a:pt x="783" y="1896"/>
                    <a:pt x="783" y="1987"/>
                  </a:cubicBezTo>
                  <a:cubicBezTo>
                    <a:pt x="672" y="2015"/>
                    <a:pt x="581" y="2127"/>
                    <a:pt x="581" y="2273"/>
                  </a:cubicBezTo>
                  <a:cubicBezTo>
                    <a:pt x="462" y="2336"/>
                    <a:pt x="434" y="2448"/>
                    <a:pt x="434" y="2539"/>
                  </a:cubicBezTo>
                  <a:cubicBezTo>
                    <a:pt x="378" y="2567"/>
                    <a:pt x="350" y="2595"/>
                    <a:pt x="287" y="2686"/>
                  </a:cubicBezTo>
                  <a:cubicBezTo>
                    <a:pt x="259" y="2742"/>
                    <a:pt x="259" y="2798"/>
                    <a:pt x="287" y="2889"/>
                  </a:cubicBezTo>
                  <a:lnTo>
                    <a:pt x="147" y="2889"/>
                  </a:lnTo>
                  <a:cubicBezTo>
                    <a:pt x="0" y="2917"/>
                    <a:pt x="0" y="3092"/>
                    <a:pt x="84" y="3210"/>
                  </a:cubicBezTo>
                  <a:cubicBezTo>
                    <a:pt x="84" y="3238"/>
                    <a:pt x="112" y="3238"/>
                    <a:pt x="147" y="3266"/>
                  </a:cubicBezTo>
                  <a:cubicBezTo>
                    <a:pt x="96" y="3335"/>
                    <a:pt x="147" y="3428"/>
                    <a:pt x="230" y="3428"/>
                  </a:cubicBezTo>
                  <a:cubicBezTo>
                    <a:pt x="248" y="3428"/>
                    <a:pt x="267" y="3423"/>
                    <a:pt x="287" y="3413"/>
                  </a:cubicBezTo>
                  <a:cubicBezTo>
                    <a:pt x="322" y="3385"/>
                    <a:pt x="378" y="3385"/>
                    <a:pt x="434" y="3350"/>
                  </a:cubicBezTo>
                  <a:cubicBezTo>
                    <a:pt x="497" y="3385"/>
                    <a:pt x="553" y="3385"/>
                    <a:pt x="581" y="3385"/>
                  </a:cubicBezTo>
                  <a:cubicBezTo>
                    <a:pt x="700" y="3413"/>
                    <a:pt x="783" y="3469"/>
                    <a:pt x="902" y="3469"/>
                  </a:cubicBezTo>
                  <a:cubicBezTo>
                    <a:pt x="986" y="3441"/>
                    <a:pt x="1049" y="3413"/>
                    <a:pt x="1105" y="3350"/>
                  </a:cubicBezTo>
                  <a:cubicBezTo>
                    <a:pt x="1141" y="3375"/>
                    <a:pt x="1180" y="3386"/>
                    <a:pt x="1217" y="3386"/>
                  </a:cubicBezTo>
                  <a:cubicBezTo>
                    <a:pt x="1363" y="3386"/>
                    <a:pt x="1499" y="3225"/>
                    <a:pt x="1455" y="3064"/>
                  </a:cubicBezTo>
                  <a:lnTo>
                    <a:pt x="1455" y="3036"/>
                  </a:lnTo>
                  <a:cubicBezTo>
                    <a:pt x="1483" y="3001"/>
                    <a:pt x="1483" y="2945"/>
                    <a:pt x="1511" y="2917"/>
                  </a:cubicBezTo>
                  <a:cubicBezTo>
                    <a:pt x="1511" y="2917"/>
                    <a:pt x="1511" y="2945"/>
                    <a:pt x="1546" y="2945"/>
                  </a:cubicBezTo>
                  <a:cubicBezTo>
                    <a:pt x="1658" y="2945"/>
                    <a:pt x="1776" y="2826"/>
                    <a:pt x="1804" y="2714"/>
                  </a:cubicBezTo>
                  <a:cubicBezTo>
                    <a:pt x="1923" y="2686"/>
                    <a:pt x="1979" y="2623"/>
                    <a:pt x="2035" y="2511"/>
                  </a:cubicBezTo>
                  <a:cubicBezTo>
                    <a:pt x="2070" y="2448"/>
                    <a:pt x="2035" y="2364"/>
                    <a:pt x="2035" y="2301"/>
                  </a:cubicBezTo>
                  <a:cubicBezTo>
                    <a:pt x="2098" y="2273"/>
                    <a:pt x="2126" y="2217"/>
                    <a:pt x="2126" y="2127"/>
                  </a:cubicBezTo>
                  <a:cubicBezTo>
                    <a:pt x="2273" y="2099"/>
                    <a:pt x="2420" y="1952"/>
                    <a:pt x="2385" y="1812"/>
                  </a:cubicBezTo>
                  <a:cubicBezTo>
                    <a:pt x="2504" y="1777"/>
                    <a:pt x="2560" y="1602"/>
                    <a:pt x="2560" y="1490"/>
                  </a:cubicBezTo>
                  <a:cubicBezTo>
                    <a:pt x="2594" y="1427"/>
                    <a:pt x="2622" y="1371"/>
                    <a:pt x="2622" y="1315"/>
                  </a:cubicBezTo>
                  <a:cubicBezTo>
                    <a:pt x="2622" y="1141"/>
                    <a:pt x="2560" y="994"/>
                    <a:pt x="2532" y="847"/>
                  </a:cubicBezTo>
                  <a:cubicBezTo>
                    <a:pt x="2385" y="644"/>
                    <a:pt x="2329" y="413"/>
                    <a:pt x="2273" y="176"/>
                  </a:cubicBezTo>
                  <a:cubicBezTo>
                    <a:pt x="2245" y="120"/>
                    <a:pt x="2210" y="64"/>
                    <a:pt x="22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72"/>
            <p:cNvSpPr/>
            <p:nvPr/>
          </p:nvSpPr>
          <p:spPr>
            <a:xfrm>
              <a:off x="2784040" y="1264194"/>
              <a:ext cx="11082" cy="27056"/>
            </a:xfrm>
            <a:custGeom>
              <a:rect b="b" l="l" r="r" t="t"/>
              <a:pathLst>
                <a:path extrusionOk="0" h="1189" w="487">
                  <a:moveTo>
                    <a:pt x="421" y="1"/>
                  </a:moveTo>
                  <a:cubicBezTo>
                    <a:pt x="396" y="1"/>
                    <a:pt x="370" y="16"/>
                    <a:pt x="358" y="52"/>
                  </a:cubicBezTo>
                  <a:cubicBezTo>
                    <a:pt x="239" y="373"/>
                    <a:pt x="120" y="723"/>
                    <a:pt x="36" y="1072"/>
                  </a:cubicBezTo>
                  <a:cubicBezTo>
                    <a:pt x="0" y="1141"/>
                    <a:pt x="54" y="1188"/>
                    <a:pt x="112" y="1188"/>
                  </a:cubicBezTo>
                  <a:cubicBezTo>
                    <a:pt x="155" y="1188"/>
                    <a:pt x="199" y="1163"/>
                    <a:pt x="211" y="1100"/>
                  </a:cubicBezTo>
                  <a:cubicBezTo>
                    <a:pt x="295" y="779"/>
                    <a:pt x="386" y="429"/>
                    <a:pt x="470" y="79"/>
                  </a:cubicBezTo>
                  <a:cubicBezTo>
                    <a:pt x="486" y="31"/>
                    <a:pt x="455" y="1"/>
                    <a:pt x="4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72"/>
            <p:cNvSpPr/>
            <p:nvPr/>
          </p:nvSpPr>
          <p:spPr>
            <a:xfrm>
              <a:off x="2790115" y="1278734"/>
              <a:ext cx="17271" cy="21868"/>
            </a:xfrm>
            <a:custGeom>
              <a:rect b="b" l="l" r="r" t="t"/>
              <a:pathLst>
                <a:path extrusionOk="0" h="961" w="759">
                  <a:moveTo>
                    <a:pt x="571" y="0"/>
                  </a:moveTo>
                  <a:cubicBezTo>
                    <a:pt x="535" y="0"/>
                    <a:pt x="499" y="17"/>
                    <a:pt x="469" y="56"/>
                  </a:cubicBezTo>
                  <a:cubicBezTo>
                    <a:pt x="294" y="315"/>
                    <a:pt x="91" y="580"/>
                    <a:pt x="0" y="902"/>
                  </a:cubicBezTo>
                  <a:cubicBezTo>
                    <a:pt x="0" y="936"/>
                    <a:pt x="35" y="960"/>
                    <a:pt x="68" y="960"/>
                  </a:cubicBezTo>
                  <a:cubicBezTo>
                    <a:pt x="89" y="960"/>
                    <a:pt x="108" y="951"/>
                    <a:pt x="119" y="930"/>
                  </a:cubicBezTo>
                  <a:cubicBezTo>
                    <a:pt x="203" y="811"/>
                    <a:pt x="294" y="664"/>
                    <a:pt x="378" y="552"/>
                  </a:cubicBezTo>
                  <a:cubicBezTo>
                    <a:pt x="469" y="433"/>
                    <a:pt x="581" y="342"/>
                    <a:pt x="671" y="231"/>
                  </a:cubicBezTo>
                  <a:cubicBezTo>
                    <a:pt x="759" y="123"/>
                    <a:pt x="669" y="0"/>
                    <a:pt x="57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72"/>
            <p:cNvSpPr/>
            <p:nvPr/>
          </p:nvSpPr>
          <p:spPr>
            <a:xfrm>
              <a:off x="2798444" y="1291659"/>
              <a:ext cx="21117" cy="25918"/>
            </a:xfrm>
            <a:custGeom>
              <a:rect b="b" l="l" r="r" t="t"/>
              <a:pathLst>
                <a:path extrusionOk="0" h="1139" w="928">
                  <a:moveTo>
                    <a:pt x="706" y="1"/>
                  </a:moveTo>
                  <a:cubicBezTo>
                    <a:pt x="675" y="1"/>
                    <a:pt x="647" y="12"/>
                    <a:pt x="627" y="40"/>
                  </a:cubicBezTo>
                  <a:cubicBezTo>
                    <a:pt x="389" y="334"/>
                    <a:pt x="187" y="649"/>
                    <a:pt x="40" y="970"/>
                  </a:cubicBezTo>
                  <a:cubicBezTo>
                    <a:pt x="0" y="1054"/>
                    <a:pt x="76" y="1138"/>
                    <a:pt x="144" y="1138"/>
                  </a:cubicBezTo>
                  <a:cubicBezTo>
                    <a:pt x="172" y="1138"/>
                    <a:pt x="198" y="1124"/>
                    <a:pt x="215" y="1089"/>
                  </a:cubicBezTo>
                  <a:cubicBezTo>
                    <a:pt x="389" y="767"/>
                    <a:pt x="655" y="509"/>
                    <a:pt x="858" y="215"/>
                  </a:cubicBezTo>
                  <a:cubicBezTo>
                    <a:pt x="927" y="124"/>
                    <a:pt x="805" y="1"/>
                    <a:pt x="7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72"/>
            <p:cNvSpPr/>
            <p:nvPr/>
          </p:nvSpPr>
          <p:spPr>
            <a:xfrm>
              <a:off x="2804587" y="1299259"/>
              <a:ext cx="29923" cy="29536"/>
            </a:xfrm>
            <a:custGeom>
              <a:rect b="b" l="l" r="r" t="t"/>
              <a:pathLst>
                <a:path extrusionOk="0" h="1298" w="1315">
                  <a:moveTo>
                    <a:pt x="1008" y="0"/>
                  </a:moveTo>
                  <a:cubicBezTo>
                    <a:pt x="975" y="0"/>
                    <a:pt x="942" y="9"/>
                    <a:pt x="910" y="28"/>
                  </a:cubicBezTo>
                  <a:cubicBezTo>
                    <a:pt x="735" y="140"/>
                    <a:pt x="588" y="287"/>
                    <a:pt x="469" y="461"/>
                  </a:cubicBezTo>
                  <a:cubicBezTo>
                    <a:pt x="413" y="552"/>
                    <a:pt x="357" y="636"/>
                    <a:pt x="294" y="727"/>
                  </a:cubicBezTo>
                  <a:cubicBezTo>
                    <a:pt x="238" y="811"/>
                    <a:pt x="182" y="958"/>
                    <a:pt x="119" y="1014"/>
                  </a:cubicBezTo>
                  <a:cubicBezTo>
                    <a:pt x="0" y="1115"/>
                    <a:pt x="109" y="1297"/>
                    <a:pt x="252" y="1297"/>
                  </a:cubicBezTo>
                  <a:cubicBezTo>
                    <a:pt x="277" y="1297"/>
                    <a:pt x="303" y="1292"/>
                    <a:pt x="329" y="1279"/>
                  </a:cubicBezTo>
                  <a:cubicBezTo>
                    <a:pt x="504" y="1189"/>
                    <a:pt x="588" y="958"/>
                    <a:pt x="735" y="811"/>
                  </a:cubicBezTo>
                  <a:cubicBezTo>
                    <a:pt x="854" y="664"/>
                    <a:pt x="993" y="489"/>
                    <a:pt x="1168" y="377"/>
                  </a:cubicBezTo>
                  <a:cubicBezTo>
                    <a:pt x="1315" y="231"/>
                    <a:pt x="1176" y="0"/>
                    <a:pt x="10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72"/>
            <p:cNvSpPr/>
            <p:nvPr/>
          </p:nvSpPr>
          <p:spPr>
            <a:xfrm>
              <a:off x="2816761" y="1323516"/>
              <a:ext cx="28193" cy="25167"/>
            </a:xfrm>
            <a:custGeom>
              <a:rect b="b" l="l" r="r" t="t"/>
              <a:pathLst>
                <a:path extrusionOk="0" h="1106" w="1239">
                  <a:moveTo>
                    <a:pt x="1063" y="0"/>
                  </a:moveTo>
                  <a:cubicBezTo>
                    <a:pt x="1049" y="0"/>
                    <a:pt x="1034" y="4"/>
                    <a:pt x="1018" y="11"/>
                  </a:cubicBezTo>
                  <a:cubicBezTo>
                    <a:pt x="780" y="95"/>
                    <a:pt x="633" y="241"/>
                    <a:pt x="493" y="388"/>
                  </a:cubicBezTo>
                  <a:cubicBezTo>
                    <a:pt x="347" y="563"/>
                    <a:pt x="200" y="738"/>
                    <a:pt x="81" y="913"/>
                  </a:cubicBezTo>
                  <a:cubicBezTo>
                    <a:pt x="1" y="1018"/>
                    <a:pt x="96" y="1105"/>
                    <a:pt x="188" y="1105"/>
                  </a:cubicBezTo>
                  <a:cubicBezTo>
                    <a:pt x="224" y="1105"/>
                    <a:pt x="260" y="1091"/>
                    <a:pt x="284" y="1060"/>
                  </a:cubicBezTo>
                  <a:cubicBezTo>
                    <a:pt x="402" y="885"/>
                    <a:pt x="577" y="766"/>
                    <a:pt x="724" y="647"/>
                  </a:cubicBezTo>
                  <a:cubicBezTo>
                    <a:pt x="871" y="535"/>
                    <a:pt x="1046" y="416"/>
                    <a:pt x="1158" y="297"/>
                  </a:cubicBezTo>
                  <a:cubicBezTo>
                    <a:pt x="1238" y="198"/>
                    <a:pt x="1176" y="0"/>
                    <a:pt x="10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72"/>
            <p:cNvSpPr/>
            <p:nvPr/>
          </p:nvSpPr>
          <p:spPr>
            <a:xfrm>
              <a:off x="2821790" y="1336759"/>
              <a:ext cx="31629" cy="23210"/>
            </a:xfrm>
            <a:custGeom>
              <a:rect b="b" l="l" r="r" t="t"/>
              <a:pathLst>
                <a:path extrusionOk="0" h="1020" w="1390">
                  <a:moveTo>
                    <a:pt x="1137" y="0"/>
                  </a:moveTo>
                  <a:cubicBezTo>
                    <a:pt x="1120" y="0"/>
                    <a:pt x="1102" y="3"/>
                    <a:pt x="1083" y="9"/>
                  </a:cubicBezTo>
                  <a:cubicBezTo>
                    <a:pt x="881" y="65"/>
                    <a:pt x="706" y="184"/>
                    <a:pt x="559" y="331"/>
                  </a:cubicBezTo>
                  <a:cubicBezTo>
                    <a:pt x="475" y="387"/>
                    <a:pt x="412" y="450"/>
                    <a:pt x="328" y="506"/>
                  </a:cubicBezTo>
                  <a:cubicBezTo>
                    <a:pt x="237" y="589"/>
                    <a:pt x="209" y="680"/>
                    <a:pt x="126" y="736"/>
                  </a:cubicBezTo>
                  <a:cubicBezTo>
                    <a:pt x="0" y="838"/>
                    <a:pt x="109" y="1020"/>
                    <a:pt x="252" y="1020"/>
                  </a:cubicBezTo>
                  <a:cubicBezTo>
                    <a:pt x="276" y="1020"/>
                    <a:pt x="302" y="1014"/>
                    <a:pt x="328" y="1002"/>
                  </a:cubicBezTo>
                  <a:cubicBezTo>
                    <a:pt x="475" y="911"/>
                    <a:pt x="622" y="764"/>
                    <a:pt x="762" y="652"/>
                  </a:cubicBezTo>
                  <a:cubicBezTo>
                    <a:pt x="937" y="534"/>
                    <a:pt x="1111" y="450"/>
                    <a:pt x="1258" y="303"/>
                  </a:cubicBezTo>
                  <a:cubicBezTo>
                    <a:pt x="1390" y="196"/>
                    <a:pt x="1286" y="0"/>
                    <a:pt x="11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72"/>
            <p:cNvSpPr/>
            <p:nvPr/>
          </p:nvSpPr>
          <p:spPr>
            <a:xfrm>
              <a:off x="2823929" y="1350162"/>
              <a:ext cx="31652" cy="25668"/>
            </a:xfrm>
            <a:custGeom>
              <a:rect b="b" l="l" r="r" t="t"/>
              <a:pathLst>
                <a:path extrusionOk="0" h="1128" w="1391">
                  <a:moveTo>
                    <a:pt x="1092" y="0"/>
                  </a:moveTo>
                  <a:cubicBezTo>
                    <a:pt x="1058" y="0"/>
                    <a:pt x="1023" y="11"/>
                    <a:pt x="989" y="35"/>
                  </a:cubicBezTo>
                  <a:cubicBezTo>
                    <a:pt x="703" y="266"/>
                    <a:pt x="381" y="525"/>
                    <a:pt x="115" y="847"/>
                  </a:cubicBezTo>
                  <a:cubicBezTo>
                    <a:pt x="1" y="961"/>
                    <a:pt x="121" y="1128"/>
                    <a:pt x="249" y="1128"/>
                  </a:cubicBezTo>
                  <a:cubicBezTo>
                    <a:pt x="285" y="1128"/>
                    <a:pt x="321" y="1115"/>
                    <a:pt x="353" y="1084"/>
                  </a:cubicBezTo>
                  <a:cubicBezTo>
                    <a:pt x="612" y="819"/>
                    <a:pt x="906" y="588"/>
                    <a:pt x="1192" y="385"/>
                  </a:cubicBezTo>
                  <a:cubicBezTo>
                    <a:pt x="1390" y="263"/>
                    <a:pt x="1259" y="0"/>
                    <a:pt x="10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72"/>
            <p:cNvSpPr/>
            <p:nvPr/>
          </p:nvSpPr>
          <p:spPr>
            <a:xfrm>
              <a:off x="2830164" y="1364862"/>
              <a:ext cx="34929" cy="28216"/>
            </a:xfrm>
            <a:custGeom>
              <a:rect b="b" l="l" r="r" t="t"/>
              <a:pathLst>
                <a:path extrusionOk="0" h="1240" w="1535">
                  <a:moveTo>
                    <a:pt x="1250" y="0"/>
                  </a:moveTo>
                  <a:cubicBezTo>
                    <a:pt x="1220" y="0"/>
                    <a:pt x="1188" y="8"/>
                    <a:pt x="1156" y="26"/>
                  </a:cubicBezTo>
                  <a:cubicBezTo>
                    <a:pt x="918" y="201"/>
                    <a:pt x="715" y="375"/>
                    <a:pt x="513" y="550"/>
                  </a:cubicBezTo>
                  <a:cubicBezTo>
                    <a:pt x="310" y="725"/>
                    <a:pt x="163" y="900"/>
                    <a:pt x="44" y="1103"/>
                  </a:cubicBezTo>
                  <a:cubicBezTo>
                    <a:pt x="1" y="1173"/>
                    <a:pt x="80" y="1239"/>
                    <a:pt x="143" y="1239"/>
                  </a:cubicBezTo>
                  <a:cubicBezTo>
                    <a:pt x="161" y="1239"/>
                    <a:pt x="179" y="1234"/>
                    <a:pt x="191" y="1221"/>
                  </a:cubicBezTo>
                  <a:cubicBezTo>
                    <a:pt x="366" y="1047"/>
                    <a:pt x="569" y="928"/>
                    <a:pt x="778" y="788"/>
                  </a:cubicBezTo>
                  <a:cubicBezTo>
                    <a:pt x="981" y="641"/>
                    <a:pt x="1212" y="494"/>
                    <a:pt x="1387" y="347"/>
                  </a:cubicBezTo>
                  <a:cubicBezTo>
                    <a:pt x="1534" y="224"/>
                    <a:pt x="1413" y="0"/>
                    <a:pt x="12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72"/>
            <p:cNvSpPr/>
            <p:nvPr/>
          </p:nvSpPr>
          <p:spPr>
            <a:xfrm>
              <a:off x="2828025" y="1389050"/>
              <a:ext cx="37204" cy="23096"/>
            </a:xfrm>
            <a:custGeom>
              <a:rect b="b" l="l" r="r" t="t"/>
              <a:pathLst>
                <a:path extrusionOk="0" h="1015" w="1635">
                  <a:moveTo>
                    <a:pt x="1375" y="0"/>
                  </a:moveTo>
                  <a:cubicBezTo>
                    <a:pt x="1354" y="0"/>
                    <a:pt x="1331" y="4"/>
                    <a:pt x="1306" y="12"/>
                  </a:cubicBezTo>
                  <a:cubicBezTo>
                    <a:pt x="872" y="130"/>
                    <a:pt x="523" y="389"/>
                    <a:pt x="173" y="655"/>
                  </a:cubicBezTo>
                  <a:cubicBezTo>
                    <a:pt x="1" y="775"/>
                    <a:pt x="88" y="1014"/>
                    <a:pt x="241" y="1014"/>
                  </a:cubicBezTo>
                  <a:cubicBezTo>
                    <a:pt x="274" y="1014"/>
                    <a:pt x="311" y="1003"/>
                    <a:pt x="348" y="977"/>
                  </a:cubicBezTo>
                  <a:cubicBezTo>
                    <a:pt x="663" y="739"/>
                    <a:pt x="1047" y="564"/>
                    <a:pt x="1425" y="424"/>
                  </a:cubicBezTo>
                  <a:cubicBezTo>
                    <a:pt x="1634" y="342"/>
                    <a:pt x="1585" y="0"/>
                    <a:pt x="13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72"/>
            <p:cNvSpPr/>
            <p:nvPr/>
          </p:nvSpPr>
          <p:spPr>
            <a:xfrm>
              <a:off x="2835125" y="1402476"/>
              <a:ext cx="32653" cy="16702"/>
            </a:xfrm>
            <a:custGeom>
              <a:rect b="b" l="l" r="r" t="t"/>
              <a:pathLst>
                <a:path extrusionOk="0" h="734" w="1435">
                  <a:moveTo>
                    <a:pt x="1036" y="0"/>
                  </a:moveTo>
                  <a:cubicBezTo>
                    <a:pt x="703" y="0"/>
                    <a:pt x="414" y="256"/>
                    <a:pt x="148" y="414"/>
                  </a:cubicBezTo>
                  <a:cubicBezTo>
                    <a:pt x="1" y="515"/>
                    <a:pt x="82" y="734"/>
                    <a:pt x="232" y="734"/>
                  </a:cubicBezTo>
                  <a:cubicBezTo>
                    <a:pt x="260" y="734"/>
                    <a:pt x="291" y="726"/>
                    <a:pt x="323" y="708"/>
                  </a:cubicBezTo>
                  <a:cubicBezTo>
                    <a:pt x="616" y="561"/>
                    <a:pt x="875" y="470"/>
                    <a:pt x="1197" y="387"/>
                  </a:cubicBezTo>
                  <a:cubicBezTo>
                    <a:pt x="1434" y="324"/>
                    <a:pt x="1372" y="9"/>
                    <a:pt x="1141" y="9"/>
                  </a:cubicBezTo>
                  <a:cubicBezTo>
                    <a:pt x="1105" y="3"/>
                    <a:pt x="1070" y="0"/>
                    <a:pt x="103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72"/>
            <p:cNvSpPr/>
            <p:nvPr/>
          </p:nvSpPr>
          <p:spPr>
            <a:xfrm>
              <a:off x="2833577" y="1417221"/>
              <a:ext cx="33404" cy="15428"/>
            </a:xfrm>
            <a:custGeom>
              <a:rect b="b" l="l" r="r" t="t"/>
              <a:pathLst>
                <a:path extrusionOk="0" h="678" w="1468">
                  <a:moveTo>
                    <a:pt x="1055" y="1"/>
                  </a:moveTo>
                  <a:cubicBezTo>
                    <a:pt x="736" y="1"/>
                    <a:pt x="366" y="283"/>
                    <a:pt x="132" y="410"/>
                  </a:cubicBezTo>
                  <a:cubicBezTo>
                    <a:pt x="1" y="485"/>
                    <a:pt x="54" y="677"/>
                    <a:pt x="191" y="677"/>
                  </a:cubicBezTo>
                  <a:cubicBezTo>
                    <a:pt x="208" y="677"/>
                    <a:pt x="225" y="674"/>
                    <a:pt x="244" y="668"/>
                  </a:cubicBezTo>
                  <a:cubicBezTo>
                    <a:pt x="419" y="613"/>
                    <a:pt x="593" y="550"/>
                    <a:pt x="803" y="494"/>
                  </a:cubicBezTo>
                  <a:cubicBezTo>
                    <a:pt x="978" y="466"/>
                    <a:pt x="1153" y="466"/>
                    <a:pt x="1328" y="438"/>
                  </a:cubicBezTo>
                  <a:cubicBezTo>
                    <a:pt x="1440" y="375"/>
                    <a:pt x="1468" y="263"/>
                    <a:pt x="1384" y="144"/>
                  </a:cubicBezTo>
                  <a:cubicBezTo>
                    <a:pt x="1288" y="41"/>
                    <a:pt x="1175" y="1"/>
                    <a:pt x="105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72"/>
            <p:cNvSpPr/>
            <p:nvPr/>
          </p:nvSpPr>
          <p:spPr>
            <a:xfrm>
              <a:off x="2828617" y="1437700"/>
              <a:ext cx="35816" cy="11286"/>
            </a:xfrm>
            <a:custGeom>
              <a:rect b="b" l="l" r="r" t="t"/>
              <a:pathLst>
                <a:path extrusionOk="0" h="496" w="1574">
                  <a:moveTo>
                    <a:pt x="829" y="1"/>
                  </a:moveTo>
                  <a:cubicBezTo>
                    <a:pt x="645" y="1"/>
                    <a:pt x="462" y="31"/>
                    <a:pt x="287" y="62"/>
                  </a:cubicBezTo>
                  <a:cubicBezTo>
                    <a:pt x="28" y="62"/>
                    <a:pt x="0" y="468"/>
                    <a:pt x="287" y="468"/>
                  </a:cubicBezTo>
                  <a:cubicBezTo>
                    <a:pt x="381" y="460"/>
                    <a:pt x="475" y="456"/>
                    <a:pt x="570" y="456"/>
                  </a:cubicBezTo>
                  <a:cubicBezTo>
                    <a:pt x="799" y="456"/>
                    <a:pt x="1033" y="476"/>
                    <a:pt x="1280" y="496"/>
                  </a:cubicBezTo>
                  <a:cubicBezTo>
                    <a:pt x="1455" y="496"/>
                    <a:pt x="1574" y="174"/>
                    <a:pt x="1371" y="118"/>
                  </a:cubicBezTo>
                  <a:cubicBezTo>
                    <a:pt x="1196" y="31"/>
                    <a:pt x="1012" y="1"/>
                    <a:pt x="82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72"/>
            <p:cNvSpPr/>
            <p:nvPr/>
          </p:nvSpPr>
          <p:spPr>
            <a:xfrm>
              <a:off x="2831416" y="1452901"/>
              <a:ext cx="31584" cy="12948"/>
            </a:xfrm>
            <a:custGeom>
              <a:rect b="b" l="l" r="r" t="t"/>
              <a:pathLst>
                <a:path extrusionOk="0" h="569" w="1388">
                  <a:moveTo>
                    <a:pt x="311" y="1"/>
                  </a:moveTo>
                  <a:cubicBezTo>
                    <a:pt x="99" y="1"/>
                    <a:pt x="0" y="299"/>
                    <a:pt x="255" y="352"/>
                  </a:cubicBezTo>
                  <a:cubicBezTo>
                    <a:pt x="505" y="430"/>
                    <a:pt x="771" y="568"/>
                    <a:pt x="1044" y="568"/>
                  </a:cubicBezTo>
                  <a:cubicBezTo>
                    <a:pt x="1091" y="568"/>
                    <a:pt x="1138" y="564"/>
                    <a:pt x="1185" y="555"/>
                  </a:cubicBezTo>
                  <a:cubicBezTo>
                    <a:pt x="1332" y="555"/>
                    <a:pt x="1388" y="380"/>
                    <a:pt x="1332" y="268"/>
                  </a:cubicBezTo>
                  <a:cubicBezTo>
                    <a:pt x="1213" y="121"/>
                    <a:pt x="1073" y="93"/>
                    <a:pt x="898" y="65"/>
                  </a:cubicBezTo>
                  <a:cubicBezTo>
                    <a:pt x="723" y="65"/>
                    <a:pt x="514" y="30"/>
                    <a:pt x="339" y="3"/>
                  </a:cubicBezTo>
                  <a:cubicBezTo>
                    <a:pt x="329" y="1"/>
                    <a:pt x="320" y="1"/>
                    <a:pt x="31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72"/>
            <p:cNvSpPr/>
            <p:nvPr/>
          </p:nvSpPr>
          <p:spPr>
            <a:xfrm>
              <a:off x="2825841" y="1470559"/>
              <a:ext cx="39867" cy="19933"/>
            </a:xfrm>
            <a:custGeom>
              <a:rect b="b" l="l" r="r" t="t"/>
              <a:pathLst>
                <a:path extrusionOk="0" h="876" w="1752">
                  <a:moveTo>
                    <a:pt x="254" y="1"/>
                  </a:moveTo>
                  <a:cubicBezTo>
                    <a:pt x="92" y="1"/>
                    <a:pt x="0" y="258"/>
                    <a:pt x="178" y="338"/>
                  </a:cubicBezTo>
                  <a:cubicBezTo>
                    <a:pt x="444" y="450"/>
                    <a:pt x="675" y="597"/>
                    <a:pt x="933" y="716"/>
                  </a:cubicBezTo>
                  <a:cubicBezTo>
                    <a:pt x="1081" y="763"/>
                    <a:pt x="1294" y="875"/>
                    <a:pt x="1461" y="875"/>
                  </a:cubicBezTo>
                  <a:cubicBezTo>
                    <a:pt x="1492" y="875"/>
                    <a:pt x="1522" y="871"/>
                    <a:pt x="1549" y="863"/>
                  </a:cubicBezTo>
                  <a:cubicBezTo>
                    <a:pt x="1724" y="800"/>
                    <a:pt x="1752" y="597"/>
                    <a:pt x="1605" y="478"/>
                  </a:cubicBezTo>
                  <a:cubicBezTo>
                    <a:pt x="1430" y="394"/>
                    <a:pt x="1227" y="338"/>
                    <a:pt x="1052" y="275"/>
                  </a:cubicBezTo>
                  <a:cubicBezTo>
                    <a:pt x="794" y="191"/>
                    <a:pt x="556" y="101"/>
                    <a:pt x="325" y="17"/>
                  </a:cubicBezTo>
                  <a:cubicBezTo>
                    <a:pt x="300" y="6"/>
                    <a:pt x="277" y="1"/>
                    <a:pt x="25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72"/>
            <p:cNvSpPr/>
            <p:nvPr/>
          </p:nvSpPr>
          <p:spPr>
            <a:xfrm>
              <a:off x="2824748" y="1483574"/>
              <a:ext cx="32995" cy="23051"/>
            </a:xfrm>
            <a:custGeom>
              <a:rect b="b" l="l" r="r" t="t"/>
              <a:pathLst>
                <a:path extrusionOk="0" h="1013" w="1450">
                  <a:moveTo>
                    <a:pt x="323" y="1"/>
                  </a:moveTo>
                  <a:cubicBezTo>
                    <a:pt x="122" y="1"/>
                    <a:pt x="0" y="273"/>
                    <a:pt x="198" y="375"/>
                  </a:cubicBezTo>
                  <a:cubicBezTo>
                    <a:pt x="457" y="521"/>
                    <a:pt x="667" y="696"/>
                    <a:pt x="870" y="843"/>
                  </a:cubicBezTo>
                  <a:cubicBezTo>
                    <a:pt x="964" y="915"/>
                    <a:pt x="1104" y="1012"/>
                    <a:pt x="1231" y="1012"/>
                  </a:cubicBezTo>
                  <a:cubicBezTo>
                    <a:pt x="1302" y="1012"/>
                    <a:pt x="1369" y="982"/>
                    <a:pt x="1422" y="899"/>
                  </a:cubicBezTo>
                  <a:cubicBezTo>
                    <a:pt x="1450" y="815"/>
                    <a:pt x="1450" y="696"/>
                    <a:pt x="1366" y="605"/>
                  </a:cubicBezTo>
                  <a:cubicBezTo>
                    <a:pt x="1247" y="493"/>
                    <a:pt x="1072" y="403"/>
                    <a:pt x="926" y="319"/>
                  </a:cubicBezTo>
                  <a:cubicBezTo>
                    <a:pt x="779" y="200"/>
                    <a:pt x="604" y="116"/>
                    <a:pt x="429" y="25"/>
                  </a:cubicBezTo>
                  <a:cubicBezTo>
                    <a:pt x="392" y="8"/>
                    <a:pt x="357" y="1"/>
                    <a:pt x="3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72"/>
            <p:cNvSpPr/>
            <p:nvPr/>
          </p:nvSpPr>
          <p:spPr>
            <a:xfrm>
              <a:off x="2823997" y="1496818"/>
              <a:ext cx="26828" cy="27078"/>
            </a:xfrm>
            <a:custGeom>
              <a:rect b="b" l="l" r="r" t="t"/>
              <a:pathLst>
                <a:path extrusionOk="0" h="1190" w="1179">
                  <a:moveTo>
                    <a:pt x="251" y="0"/>
                  </a:moveTo>
                  <a:cubicBezTo>
                    <a:pt x="113" y="0"/>
                    <a:pt x="0" y="183"/>
                    <a:pt x="112" y="317"/>
                  </a:cubicBezTo>
                  <a:cubicBezTo>
                    <a:pt x="231" y="436"/>
                    <a:pt x="315" y="583"/>
                    <a:pt x="434" y="695"/>
                  </a:cubicBezTo>
                  <a:cubicBezTo>
                    <a:pt x="525" y="814"/>
                    <a:pt x="637" y="932"/>
                    <a:pt x="700" y="1072"/>
                  </a:cubicBezTo>
                  <a:cubicBezTo>
                    <a:pt x="735" y="1155"/>
                    <a:pt x="799" y="1190"/>
                    <a:pt x="867" y="1190"/>
                  </a:cubicBezTo>
                  <a:cubicBezTo>
                    <a:pt x="1015" y="1190"/>
                    <a:pt x="1178" y="1024"/>
                    <a:pt x="1077" y="841"/>
                  </a:cubicBezTo>
                  <a:cubicBezTo>
                    <a:pt x="986" y="695"/>
                    <a:pt x="875" y="583"/>
                    <a:pt x="756" y="464"/>
                  </a:cubicBezTo>
                  <a:cubicBezTo>
                    <a:pt x="609" y="345"/>
                    <a:pt x="490" y="198"/>
                    <a:pt x="378" y="58"/>
                  </a:cubicBezTo>
                  <a:cubicBezTo>
                    <a:pt x="337" y="17"/>
                    <a:pt x="293" y="0"/>
                    <a:pt x="25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72"/>
            <p:cNvSpPr/>
            <p:nvPr/>
          </p:nvSpPr>
          <p:spPr>
            <a:xfrm>
              <a:off x="2817353" y="1506739"/>
              <a:ext cx="26669" cy="30537"/>
            </a:xfrm>
            <a:custGeom>
              <a:rect b="b" l="l" r="r" t="t"/>
              <a:pathLst>
                <a:path extrusionOk="0" h="1342" w="1172">
                  <a:moveTo>
                    <a:pt x="210" y="0"/>
                  </a:moveTo>
                  <a:cubicBezTo>
                    <a:pt x="103" y="0"/>
                    <a:pt x="1" y="123"/>
                    <a:pt x="83" y="231"/>
                  </a:cubicBezTo>
                  <a:cubicBezTo>
                    <a:pt x="349" y="580"/>
                    <a:pt x="551" y="958"/>
                    <a:pt x="817" y="1280"/>
                  </a:cubicBezTo>
                  <a:cubicBezTo>
                    <a:pt x="852" y="1323"/>
                    <a:pt x="894" y="1342"/>
                    <a:pt x="934" y="1342"/>
                  </a:cubicBezTo>
                  <a:cubicBezTo>
                    <a:pt x="1056" y="1342"/>
                    <a:pt x="1172" y="1180"/>
                    <a:pt x="1104" y="1049"/>
                  </a:cubicBezTo>
                  <a:cubicBezTo>
                    <a:pt x="1048" y="874"/>
                    <a:pt x="873" y="727"/>
                    <a:pt x="754" y="580"/>
                  </a:cubicBezTo>
                  <a:cubicBezTo>
                    <a:pt x="607" y="405"/>
                    <a:pt x="467" y="231"/>
                    <a:pt x="321" y="56"/>
                  </a:cubicBezTo>
                  <a:cubicBezTo>
                    <a:pt x="289" y="17"/>
                    <a:pt x="249" y="0"/>
                    <a:pt x="2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72"/>
            <p:cNvSpPr/>
            <p:nvPr/>
          </p:nvSpPr>
          <p:spPr>
            <a:xfrm>
              <a:off x="2817876" y="1520893"/>
              <a:ext cx="19933" cy="26350"/>
            </a:xfrm>
            <a:custGeom>
              <a:rect b="b" l="l" r="r" t="t"/>
              <a:pathLst>
                <a:path extrusionOk="0" h="1158" w="876">
                  <a:moveTo>
                    <a:pt x="173" y="0"/>
                  </a:moveTo>
                  <a:cubicBezTo>
                    <a:pt x="86" y="0"/>
                    <a:pt x="0" y="89"/>
                    <a:pt x="60" y="189"/>
                  </a:cubicBezTo>
                  <a:cubicBezTo>
                    <a:pt x="207" y="455"/>
                    <a:pt x="409" y="748"/>
                    <a:pt x="528" y="1035"/>
                  </a:cubicBezTo>
                  <a:cubicBezTo>
                    <a:pt x="562" y="1122"/>
                    <a:pt x="621" y="1158"/>
                    <a:pt x="679" y="1158"/>
                  </a:cubicBezTo>
                  <a:cubicBezTo>
                    <a:pt x="780" y="1158"/>
                    <a:pt x="875" y="1052"/>
                    <a:pt x="822" y="923"/>
                  </a:cubicBezTo>
                  <a:cubicBezTo>
                    <a:pt x="647" y="630"/>
                    <a:pt x="444" y="336"/>
                    <a:pt x="270" y="49"/>
                  </a:cubicBezTo>
                  <a:cubicBezTo>
                    <a:pt x="243" y="15"/>
                    <a:pt x="208" y="0"/>
                    <a:pt x="17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72"/>
            <p:cNvSpPr/>
            <p:nvPr/>
          </p:nvSpPr>
          <p:spPr>
            <a:xfrm>
              <a:off x="2807273" y="1533180"/>
              <a:ext cx="22664" cy="32312"/>
            </a:xfrm>
            <a:custGeom>
              <a:rect b="b" l="l" r="r" t="t"/>
              <a:pathLst>
                <a:path extrusionOk="0" h="1420" w="996">
                  <a:moveTo>
                    <a:pt x="204" y="1"/>
                  </a:moveTo>
                  <a:cubicBezTo>
                    <a:pt x="100" y="1"/>
                    <a:pt x="0" y="105"/>
                    <a:pt x="64" y="208"/>
                  </a:cubicBezTo>
                  <a:cubicBezTo>
                    <a:pt x="176" y="411"/>
                    <a:pt x="295" y="614"/>
                    <a:pt x="386" y="845"/>
                  </a:cubicBezTo>
                  <a:cubicBezTo>
                    <a:pt x="414" y="1020"/>
                    <a:pt x="470" y="1222"/>
                    <a:pt x="617" y="1369"/>
                  </a:cubicBezTo>
                  <a:cubicBezTo>
                    <a:pt x="652" y="1404"/>
                    <a:pt x="693" y="1419"/>
                    <a:pt x="734" y="1419"/>
                  </a:cubicBezTo>
                  <a:cubicBezTo>
                    <a:pt x="866" y="1419"/>
                    <a:pt x="996" y="1265"/>
                    <a:pt x="910" y="1110"/>
                  </a:cubicBezTo>
                  <a:cubicBezTo>
                    <a:pt x="819" y="964"/>
                    <a:pt x="764" y="789"/>
                    <a:pt x="673" y="614"/>
                  </a:cubicBezTo>
                  <a:cubicBezTo>
                    <a:pt x="561" y="411"/>
                    <a:pt x="442" y="236"/>
                    <a:pt x="323" y="62"/>
                  </a:cubicBezTo>
                  <a:cubicBezTo>
                    <a:pt x="290" y="19"/>
                    <a:pt x="247" y="1"/>
                    <a:pt x="2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72"/>
            <p:cNvSpPr/>
            <p:nvPr/>
          </p:nvSpPr>
          <p:spPr>
            <a:xfrm>
              <a:off x="2804337" y="1543852"/>
              <a:ext cx="18636" cy="38319"/>
            </a:xfrm>
            <a:custGeom>
              <a:rect b="b" l="l" r="r" t="t"/>
              <a:pathLst>
                <a:path extrusionOk="0" h="1684" w="819">
                  <a:moveTo>
                    <a:pt x="127" y="0"/>
                  </a:moveTo>
                  <a:cubicBezTo>
                    <a:pt x="69" y="0"/>
                    <a:pt x="0" y="57"/>
                    <a:pt x="18" y="117"/>
                  </a:cubicBezTo>
                  <a:cubicBezTo>
                    <a:pt x="193" y="613"/>
                    <a:pt x="368" y="1103"/>
                    <a:pt x="543" y="1599"/>
                  </a:cubicBezTo>
                  <a:cubicBezTo>
                    <a:pt x="565" y="1657"/>
                    <a:pt x="614" y="1684"/>
                    <a:pt x="664" y="1684"/>
                  </a:cubicBezTo>
                  <a:cubicBezTo>
                    <a:pt x="741" y="1684"/>
                    <a:pt x="819" y="1621"/>
                    <a:pt x="802" y="1515"/>
                  </a:cubicBezTo>
                  <a:cubicBezTo>
                    <a:pt x="718" y="991"/>
                    <a:pt x="396" y="523"/>
                    <a:pt x="193" y="54"/>
                  </a:cubicBezTo>
                  <a:cubicBezTo>
                    <a:pt x="184" y="16"/>
                    <a:pt x="157" y="0"/>
                    <a:pt x="12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72"/>
            <p:cNvSpPr/>
            <p:nvPr/>
          </p:nvSpPr>
          <p:spPr>
            <a:xfrm>
              <a:off x="2795190" y="1555549"/>
              <a:ext cx="20593" cy="37432"/>
            </a:xfrm>
            <a:custGeom>
              <a:rect b="b" l="l" r="r" t="t"/>
              <a:pathLst>
                <a:path extrusionOk="0" h="1645" w="905">
                  <a:moveTo>
                    <a:pt x="179" y="0"/>
                  </a:moveTo>
                  <a:cubicBezTo>
                    <a:pt x="96" y="0"/>
                    <a:pt x="0" y="84"/>
                    <a:pt x="43" y="183"/>
                  </a:cubicBezTo>
                  <a:cubicBezTo>
                    <a:pt x="274" y="652"/>
                    <a:pt x="330" y="1176"/>
                    <a:pt x="651" y="1582"/>
                  </a:cubicBezTo>
                  <a:cubicBezTo>
                    <a:pt x="684" y="1625"/>
                    <a:pt x="729" y="1644"/>
                    <a:pt x="770" y="1644"/>
                  </a:cubicBezTo>
                  <a:cubicBezTo>
                    <a:pt x="842" y="1644"/>
                    <a:pt x="904" y="1587"/>
                    <a:pt x="882" y="1498"/>
                  </a:cubicBezTo>
                  <a:cubicBezTo>
                    <a:pt x="707" y="1001"/>
                    <a:pt x="504" y="533"/>
                    <a:pt x="274" y="65"/>
                  </a:cubicBezTo>
                  <a:cubicBezTo>
                    <a:pt x="256" y="19"/>
                    <a:pt x="219" y="0"/>
                    <a:pt x="17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72"/>
            <p:cNvSpPr/>
            <p:nvPr/>
          </p:nvSpPr>
          <p:spPr>
            <a:xfrm>
              <a:off x="2787316" y="1568860"/>
              <a:ext cx="15769" cy="35043"/>
            </a:xfrm>
            <a:custGeom>
              <a:rect b="b" l="l" r="r" t="t"/>
              <a:pathLst>
                <a:path extrusionOk="0" h="1540" w="693">
                  <a:moveTo>
                    <a:pt x="129" y="1"/>
                  </a:moveTo>
                  <a:cubicBezTo>
                    <a:pt x="62" y="1"/>
                    <a:pt x="1" y="50"/>
                    <a:pt x="39" y="123"/>
                  </a:cubicBezTo>
                  <a:cubicBezTo>
                    <a:pt x="179" y="563"/>
                    <a:pt x="298" y="997"/>
                    <a:pt x="389" y="1437"/>
                  </a:cubicBezTo>
                  <a:cubicBezTo>
                    <a:pt x="400" y="1507"/>
                    <a:pt x="453" y="1539"/>
                    <a:pt x="510" y="1539"/>
                  </a:cubicBezTo>
                  <a:cubicBezTo>
                    <a:pt x="596" y="1539"/>
                    <a:pt x="692" y="1468"/>
                    <a:pt x="676" y="1346"/>
                  </a:cubicBezTo>
                  <a:cubicBezTo>
                    <a:pt x="592" y="913"/>
                    <a:pt x="417" y="500"/>
                    <a:pt x="242" y="67"/>
                  </a:cubicBezTo>
                  <a:cubicBezTo>
                    <a:pt x="218" y="21"/>
                    <a:pt x="172" y="1"/>
                    <a:pt x="12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72"/>
            <p:cNvSpPr/>
            <p:nvPr/>
          </p:nvSpPr>
          <p:spPr>
            <a:xfrm>
              <a:off x="2777168" y="1575687"/>
              <a:ext cx="15041" cy="44941"/>
            </a:xfrm>
            <a:custGeom>
              <a:rect b="b" l="l" r="r" t="t"/>
              <a:pathLst>
                <a:path extrusionOk="0" h="1975" w="661">
                  <a:moveTo>
                    <a:pt x="205" y="0"/>
                  </a:moveTo>
                  <a:cubicBezTo>
                    <a:pt x="109" y="0"/>
                    <a:pt x="0" y="79"/>
                    <a:pt x="17" y="200"/>
                  </a:cubicBezTo>
                  <a:cubicBezTo>
                    <a:pt x="101" y="753"/>
                    <a:pt x="192" y="1312"/>
                    <a:pt x="276" y="1865"/>
                  </a:cubicBezTo>
                  <a:cubicBezTo>
                    <a:pt x="293" y="1938"/>
                    <a:pt x="359" y="1975"/>
                    <a:pt x="425" y="1975"/>
                  </a:cubicBezTo>
                  <a:cubicBezTo>
                    <a:pt x="491" y="1975"/>
                    <a:pt x="555" y="1938"/>
                    <a:pt x="569" y="1865"/>
                  </a:cubicBezTo>
                  <a:cubicBezTo>
                    <a:pt x="660" y="1277"/>
                    <a:pt x="422" y="669"/>
                    <a:pt x="338" y="116"/>
                  </a:cubicBezTo>
                  <a:cubicBezTo>
                    <a:pt x="327" y="35"/>
                    <a:pt x="269" y="0"/>
                    <a:pt x="20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72"/>
            <p:cNvSpPr/>
            <p:nvPr/>
          </p:nvSpPr>
          <p:spPr>
            <a:xfrm>
              <a:off x="2768316" y="1588293"/>
              <a:ext cx="11378" cy="24462"/>
            </a:xfrm>
            <a:custGeom>
              <a:rect b="b" l="l" r="r" t="t"/>
              <a:pathLst>
                <a:path extrusionOk="0" h="1075" w="500">
                  <a:moveTo>
                    <a:pt x="123" y="1"/>
                  </a:moveTo>
                  <a:cubicBezTo>
                    <a:pt x="62" y="1"/>
                    <a:pt x="0" y="56"/>
                    <a:pt x="0" y="143"/>
                  </a:cubicBezTo>
                  <a:cubicBezTo>
                    <a:pt x="56" y="409"/>
                    <a:pt x="84" y="695"/>
                    <a:pt x="140" y="961"/>
                  </a:cubicBezTo>
                  <a:cubicBezTo>
                    <a:pt x="154" y="1041"/>
                    <a:pt x="216" y="1075"/>
                    <a:pt x="283" y="1075"/>
                  </a:cubicBezTo>
                  <a:cubicBezTo>
                    <a:pt x="386" y="1075"/>
                    <a:pt x="500" y="993"/>
                    <a:pt x="462" y="870"/>
                  </a:cubicBezTo>
                  <a:cubicBezTo>
                    <a:pt x="378" y="611"/>
                    <a:pt x="287" y="346"/>
                    <a:pt x="231" y="87"/>
                  </a:cubicBezTo>
                  <a:cubicBezTo>
                    <a:pt x="208" y="27"/>
                    <a:pt x="166" y="1"/>
                    <a:pt x="1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72"/>
            <p:cNvSpPr/>
            <p:nvPr/>
          </p:nvSpPr>
          <p:spPr>
            <a:xfrm>
              <a:off x="2712407" y="1576642"/>
              <a:ext cx="14722" cy="28580"/>
            </a:xfrm>
            <a:custGeom>
              <a:rect b="b" l="l" r="r" t="t"/>
              <a:pathLst>
                <a:path extrusionOk="0" h="1256" w="647">
                  <a:moveTo>
                    <a:pt x="510" y="0"/>
                  </a:moveTo>
                  <a:cubicBezTo>
                    <a:pt x="461" y="0"/>
                    <a:pt x="411" y="24"/>
                    <a:pt x="387" y="74"/>
                  </a:cubicBezTo>
                  <a:cubicBezTo>
                    <a:pt x="297" y="221"/>
                    <a:pt x="269" y="361"/>
                    <a:pt x="213" y="536"/>
                  </a:cubicBezTo>
                  <a:cubicBezTo>
                    <a:pt x="150" y="711"/>
                    <a:pt x="94" y="886"/>
                    <a:pt x="38" y="1060"/>
                  </a:cubicBezTo>
                  <a:cubicBezTo>
                    <a:pt x="1" y="1185"/>
                    <a:pt x="99" y="1255"/>
                    <a:pt x="198" y="1255"/>
                  </a:cubicBezTo>
                  <a:cubicBezTo>
                    <a:pt x="266" y="1255"/>
                    <a:pt x="334" y="1222"/>
                    <a:pt x="360" y="1151"/>
                  </a:cubicBezTo>
                  <a:cubicBezTo>
                    <a:pt x="471" y="830"/>
                    <a:pt x="618" y="480"/>
                    <a:pt x="646" y="130"/>
                  </a:cubicBezTo>
                  <a:cubicBezTo>
                    <a:pt x="646" y="45"/>
                    <a:pt x="578" y="0"/>
                    <a:pt x="5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72"/>
            <p:cNvSpPr/>
            <p:nvPr/>
          </p:nvSpPr>
          <p:spPr>
            <a:xfrm>
              <a:off x="2698617" y="1567745"/>
              <a:ext cx="22618" cy="35407"/>
            </a:xfrm>
            <a:custGeom>
              <a:rect b="b" l="l" r="r" t="t"/>
              <a:pathLst>
                <a:path extrusionOk="0" h="1556" w="994">
                  <a:moveTo>
                    <a:pt x="686" y="0"/>
                  </a:moveTo>
                  <a:cubicBezTo>
                    <a:pt x="647" y="0"/>
                    <a:pt x="602" y="16"/>
                    <a:pt x="553" y="53"/>
                  </a:cubicBezTo>
                  <a:cubicBezTo>
                    <a:pt x="406" y="172"/>
                    <a:pt x="322" y="319"/>
                    <a:pt x="203" y="493"/>
                  </a:cubicBezTo>
                  <a:cubicBezTo>
                    <a:pt x="147" y="612"/>
                    <a:pt x="1" y="752"/>
                    <a:pt x="29" y="899"/>
                  </a:cubicBezTo>
                  <a:cubicBezTo>
                    <a:pt x="29" y="927"/>
                    <a:pt x="57" y="962"/>
                    <a:pt x="91" y="962"/>
                  </a:cubicBezTo>
                  <a:cubicBezTo>
                    <a:pt x="102" y="964"/>
                    <a:pt x="112" y="965"/>
                    <a:pt x="122" y="965"/>
                  </a:cubicBezTo>
                  <a:cubicBezTo>
                    <a:pt x="248" y="965"/>
                    <a:pt x="357" y="808"/>
                    <a:pt x="441" y="724"/>
                  </a:cubicBezTo>
                  <a:cubicBezTo>
                    <a:pt x="441" y="696"/>
                    <a:pt x="469" y="640"/>
                    <a:pt x="497" y="612"/>
                  </a:cubicBezTo>
                  <a:lnTo>
                    <a:pt x="497" y="612"/>
                  </a:lnTo>
                  <a:cubicBezTo>
                    <a:pt x="497" y="668"/>
                    <a:pt x="469" y="696"/>
                    <a:pt x="441" y="752"/>
                  </a:cubicBezTo>
                  <a:cubicBezTo>
                    <a:pt x="378" y="962"/>
                    <a:pt x="294" y="1165"/>
                    <a:pt x="231" y="1367"/>
                  </a:cubicBezTo>
                  <a:cubicBezTo>
                    <a:pt x="198" y="1487"/>
                    <a:pt x="287" y="1556"/>
                    <a:pt x="377" y="1556"/>
                  </a:cubicBezTo>
                  <a:cubicBezTo>
                    <a:pt x="439" y="1556"/>
                    <a:pt x="502" y="1523"/>
                    <a:pt x="525" y="1451"/>
                  </a:cubicBezTo>
                  <a:cubicBezTo>
                    <a:pt x="616" y="1221"/>
                    <a:pt x="700" y="990"/>
                    <a:pt x="819" y="752"/>
                  </a:cubicBezTo>
                  <a:cubicBezTo>
                    <a:pt x="903" y="577"/>
                    <a:pt x="993" y="465"/>
                    <a:pt x="966" y="291"/>
                  </a:cubicBezTo>
                  <a:cubicBezTo>
                    <a:pt x="931" y="228"/>
                    <a:pt x="875" y="172"/>
                    <a:pt x="819" y="144"/>
                  </a:cubicBezTo>
                  <a:cubicBezTo>
                    <a:pt x="819" y="64"/>
                    <a:pt x="765" y="0"/>
                    <a:pt x="68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72"/>
            <p:cNvSpPr/>
            <p:nvPr/>
          </p:nvSpPr>
          <p:spPr>
            <a:xfrm>
              <a:off x="2662824" y="1509288"/>
              <a:ext cx="12584" cy="13016"/>
            </a:xfrm>
            <a:custGeom>
              <a:rect b="b" l="l" r="r" t="t"/>
              <a:pathLst>
                <a:path extrusionOk="0" h="572" w="553">
                  <a:moveTo>
                    <a:pt x="372" y="1"/>
                  </a:moveTo>
                  <a:cubicBezTo>
                    <a:pt x="319" y="1"/>
                    <a:pt x="271" y="33"/>
                    <a:pt x="231" y="91"/>
                  </a:cubicBezTo>
                  <a:cubicBezTo>
                    <a:pt x="231" y="91"/>
                    <a:pt x="203" y="91"/>
                    <a:pt x="203" y="119"/>
                  </a:cubicBezTo>
                  <a:lnTo>
                    <a:pt x="175" y="147"/>
                  </a:lnTo>
                  <a:cubicBezTo>
                    <a:pt x="175" y="175"/>
                    <a:pt x="147" y="210"/>
                    <a:pt x="147" y="210"/>
                  </a:cubicBezTo>
                  <a:cubicBezTo>
                    <a:pt x="119" y="266"/>
                    <a:pt x="91" y="293"/>
                    <a:pt x="56" y="349"/>
                  </a:cubicBezTo>
                  <a:cubicBezTo>
                    <a:pt x="0" y="412"/>
                    <a:pt x="28" y="496"/>
                    <a:pt x="91" y="524"/>
                  </a:cubicBezTo>
                  <a:cubicBezTo>
                    <a:pt x="119" y="556"/>
                    <a:pt x="154" y="571"/>
                    <a:pt x="190" y="571"/>
                  </a:cubicBezTo>
                  <a:cubicBezTo>
                    <a:pt x="226" y="571"/>
                    <a:pt x="263" y="556"/>
                    <a:pt x="294" y="524"/>
                  </a:cubicBezTo>
                  <a:cubicBezTo>
                    <a:pt x="378" y="440"/>
                    <a:pt x="441" y="349"/>
                    <a:pt x="525" y="266"/>
                  </a:cubicBezTo>
                  <a:cubicBezTo>
                    <a:pt x="553" y="175"/>
                    <a:pt x="525" y="63"/>
                    <a:pt x="469" y="35"/>
                  </a:cubicBezTo>
                  <a:cubicBezTo>
                    <a:pt x="435" y="12"/>
                    <a:pt x="403" y="1"/>
                    <a:pt x="37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72"/>
            <p:cNvSpPr/>
            <p:nvPr/>
          </p:nvSpPr>
          <p:spPr>
            <a:xfrm>
              <a:off x="2656270" y="1497910"/>
              <a:ext cx="16452" cy="14108"/>
            </a:xfrm>
            <a:custGeom>
              <a:rect b="b" l="l" r="r" t="t"/>
              <a:pathLst>
                <a:path extrusionOk="0" h="620" w="723">
                  <a:moveTo>
                    <a:pt x="592" y="0"/>
                  </a:moveTo>
                  <a:cubicBezTo>
                    <a:pt x="578" y="0"/>
                    <a:pt x="565" y="4"/>
                    <a:pt x="554" y="10"/>
                  </a:cubicBezTo>
                  <a:cubicBezTo>
                    <a:pt x="379" y="38"/>
                    <a:pt x="232" y="185"/>
                    <a:pt x="113" y="297"/>
                  </a:cubicBezTo>
                  <a:cubicBezTo>
                    <a:pt x="0" y="432"/>
                    <a:pt x="115" y="620"/>
                    <a:pt x="254" y="620"/>
                  </a:cubicBezTo>
                  <a:cubicBezTo>
                    <a:pt x="295" y="620"/>
                    <a:pt x="339" y="603"/>
                    <a:pt x="379" y="563"/>
                  </a:cubicBezTo>
                  <a:cubicBezTo>
                    <a:pt x="435" y="500"/>
                    <a:pt x="519" y="444"/>
                    <a:pt x="582" y="388"/>
                  </a:cubicBezTo>
                  <a:cubicBezTo>
                    <a:pt x="666" y="325"/>
                    <a:pt x="694" y="241"/>
                    <a:pt x="694" y="122"/>
                  </a:cubicBezTo>
                  <a:cubicBezTo>
                    <a:pt x="722" y="55"/>
                    <a:pt x="650" y="0"/>
                    <a:pt x="5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72"/>
            <p:cNvSpPr/>
            <p:nvPr/>
          </p:nvSpPr>
          <p:spPr>
            <a:xfrm>
              <a:off x="2632264" y="1407118"/>
              <a:ext cx="15314" cy="8465"/>
            </a:xfrm>
            <a:custGeom>
              <a:rect b="b" l="l" r="r" t="t"/>
              <a:pathLst>
                <a:path extrusionOk="0" h="372" w="673">
                  <a:moveTo>
                    <a:pt x="474" y="0"/>
                  </a:moveTo>
                  <a:cubicBezTo>
                    <a:pt x="462" y="0"/>
                    <a:pt x="451" y="3"/>
                    <a:pt x="441" y="8"/>
                  </a:cubicBezTo>
                  <a:cubicBezTo>
                    <a:pt x="385" y="36"/>
                    <a:pt x="350" y="64"/>
                    <a:pt x="294" y="64"/>
                  </a:cubicBezTo>
                  <a:cubicBezTo>
                    <a:pt x="239" y="64"/>
                    <a:pt x="176" y="64"/>
                    <a:pt x="120" y="36"/>
                  </a:cubicBezTo>
                  <a:cubicBezTo>
                    <a:pt x="64" y="36"/>
                    <a:pt x="1" y="92"/>
                    <a:pt x="1" y="155"/>
                  </a:cubicBezTo>
                  <a:cubicBezTo>
                    <a:pt x="1" y="238"/>
                    <a:pt x="36" y="266"/>
                    <a:pt x="92" y="294"/>
                  </a:cubicBezTo>
                  <a:cubicBezTo>
                    <a:pt x="185" y="335"/>
                    <a:pt x="290" y="372"/>
                    <a:pt x="392" y="372"/>
                  </a:cubicBezTo>
                  <a:cubicBezTo>
                    <a:pt x="450" y="372"/>
                    <a:pt x="507" y="360"/>
                    <a:pt x="560" y="329"/>
                  </a:cubicBezTo>
                  <a:cubicBezTo>
                    <a:pt x="616" y="266"/>
                    <a:pt x="672" y="183"/>
                    <a:pt x="616" y="120"/>
                  </a:cubicBezTo>
                  <a:cubicBezTo>
                    <a:pt x="593" y="51"/>
                    <a:pt x="527" y="0"/>
                    <a:pt x="47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72"/>
            <p:cNvSpPr/>
            <p:nvPr/>
          </p:nvSpPr>
          <p:spPr>
            <a:xfrm>
              <a:off x="2628282" y="1394489"/>
              <a:ext cx="15314" cy="9307"/>
            </a:xfrm>
            <a:custGeom>
              <a:rect b="b" l="l" r="r" t="t"/>
              <a:pathLst>
                <a:path extrusionOk="0" h="409" w="673">
                  <a:moveTo>
                    <a:pt x="187" y="0"/>
                  </a:moveTo>
                  <a:cubicBezTo>
                    <a:pt x="117" y="0"/>
                    <a:pt x="58" y="54"/>
                    <a:pt x="36" y="122"/>
                  </a:cubicBezTo>
                  <a:cubicBezTo>
                    <a:pt x="1" y="213"/>
                    <a:pt x="64" y="297"/>
                    <a:pt x="148" y="325"/>
                  </a:cubicBezTo>
                  <a:cubicBezTo>
                    <a:pt x="211" y="360"/>
                    <a:pt x="267" y="388"/>
                    <a:pt x="323" y="388"/>
                  </a:cubicBezTo>
                  <a:cubicBezTo>
                    <a:pt x="354" y="402"/>
                    <a:pt x="391" y="409"/>
                    <a:pt x="427" y="409"/>
                  </a:cubicBezTo>
                  <a:cubicBezTo>
                    <a:pt x="462" y="409"/>
                    <a:pt x="497" y="402"/>
                    <a:pt x="525" y="388"/>
                  </a:cubicBezTo>
                  <a:cubicBezTo>
                    <a:pt x="672" y="360"/>
                    <a:pt x="672" y="122"/>
                    <a:pt x="525" y="94"/>
                  </a:cubicBezTo>
                  <a:cubicBezTo>
                    <a:pt x="497" y="94"/>
                    <a:pt x="441" y="66"/>
                    <a:pt x="386" y="38"/>
                  </a:cubicBezTo>
                  <a:cubicBezTo>
                    <a:pt x="351" y="38"/>
                    <a:pt x="295" y="10"/>
                    <a:pt x="239" y="10"/>
                  </a:cubicBezTo>
                  <a:cubicBezTo>
                    <a:pt x="221" y="4"/>
                    <a:pt x="204" y="0"/>
                    <a:pt x="1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72"/>
            <p:cNvSpPr/>
            <p:nvPr/>
          </p:nvSpPr>
          <p:spPr>
            <a:xfrm>
              <a:off x="2645894" y="1331275"/>
              <a:ext cx="32221" cy="25690"/>
            </a:xfrm>
            <a:custGeom>
              <a:rect b="b" l="l" r="r" t="t"/>
              <a:pathLst>
                <a:path extrusionOk="0" h="1129" w="1416">
                  <a:moveTo>
                    <a:pt x="421" y="1"/>
                  </a:moveTo>
                  <a:cubicBezTo>
                    <a:pt x="284" y="1"/>
                    <a:pt x="175" y="170"/>
                    <a:pt x="311" y="306"/>
                  </a:cubicBezTo>
                  <a:cubicBezTo>
                    <a:pt x="451" y="453"/>
                    <a:pt x="569" y="628"/>
                    <a:pt x="716" y="775"/>
                  </a:cubicBezTo>
                  <a:cubicBezTo>
                    <a:pt x="542" y="775"/>
                    <a:pt x="395" y="719"/>
                    <a:pt x="220" y="691"/>
                  </a:cubicBezTo>
                  <a:cubicBezTo>
                    <a:pt x="207" y="688"/>
                    <a:pt x="194" y="687"/>
                    <a:pt x="182" y="687"/>
                  </a:cubicBezTo>
                  <a:cubicBezTo>
                    <a:pt x="38" y="687"/>
                    <a:pt x="0" y="870"/>
                    <a:pt x="136" y="921"/>
                  </a:cubicBezTo>
                  <a:cubicBezTo>
                    <a:pt x="367" y="1005"/>
                    <a:pt x="542" y="1124"/>
                    <a:pt x="772" y="1124"/>
                  </a:cubicBezTo>
                  <a:cubicBezTo>
                    <a:pt x="785" y="1127"/>
                    <a:pt x="797" y="1128"/>
                    <a:pt x="808" y="1128"/>
                  </a:cubicBezTo>
                  <a:cubicBezTo>
                    <a:pt x="902" y="1128"/>
                    <a:pt x="944" y="1031"/>
                    <a:pt x="919" y="949"/>
                  </a:cubicBezTo>
                  <a:lnTo>
                    <a:pt x="919" y="949"/>
                  </a:lnTo>
                  <a:cubicBezTo>
                    <a:pt x="997" y="998"/>
                    <a:pt x="1076" y="1028"/>
                    <a:pt x="1154" y="1028"/>
                  </a:cubicBezTo>
                  <a:cubicBezTo>
                    <a:pt x="1222" y="1028"/>
                    <a:pt x="1291" y="1005"/>
                    <a:pt x="1360" y="949"/>
                  </a:cubicBezTo>
                  <a:cubicBezTo>
                    <a:pt x="1388" y="893"/>
                    <a:pt x="1416" y="802"/>
                    <a:pt x="1360" y="747"/>
                  </a:cubicBezTo>
                  <a:cubicBezTo>
                    <a:pt x="1241" y="656"/>
                    <a:pt x="1094" y="600"/>
                    <a:pt x="975" y="481"/>
                  </a:cubicBezTo>
                  <a:cubicBezTo>
                    <a:pt x="835" y="341"/>
                    <a:pt x="688" y="194"/>
                    <a:pt x="542" y="47"/>
                  </a:cubicBezTo>
                  <a:cubicBezTo>
                    <a:pt x="503" y="15"/>
                    <a:pt x="461" y="1"/>
                    <a:pt x="4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72"/>
            <p:cNvSpPr/>
            <p:nvPr/>
          </p:nvSpPr>
          <p:spPr>
            <a:xfrm>
              <a:off x="2658113" y="1311934"/>
              <a:ext cx="32562" cy="32699"/>
            </a:xfrm>
            <a:custGeom>
              <a:rect b="b" l="l" r="r" t="t"/>
              <a:pathLst>
                <a:path extrusionOk="0" h="1437" w="1431">
                  <a:moveTo>
                    <a:pt x="505" y="1"/>
                  </a:moveTo>
                  <a:cubicBezTo>
                    <a:pt x="391" y="1"/>
                    <a:pt x="292" y="149"/>
                    <a:pt x="382" y="282"/>
                  </a:cubicBezTo>
                  <a:cubicBezTo>
                    <a:pt x="557" y="492"/>
                    <a:pt x="648" y="722"/>
                    <a:pt x="788" y="953"/>
                  </a:cubicBezTo>
                  <a:cubicBezTo>
                    <a:pt x="732" y="925"/>
                    <a:pt x="704" y="869"/>
                    <a:pt x="648" y="806"/>
                  </a:cubicBezTo>
                  <a:cubicBezTo>
                    <a:pt x="529" y="695"/>
                    <a:pt x="410" y="576"/>
                    <a:pt x="298" y="457"/>
                  </a:cubicBezTo>
                  <a:cubicBezTo>
                    <a:pt x="272" y="426"/>
                    <a:pt x="242" y="413"/>
                    <a:pt x="213" y="413"/>
                  </a:cubicBezTo>
                  <a:cubicBezTo>
                    <a:pt x="106" y="413"/>
                    <a:pt x="1" y="580"/>
                    <a:pt x="88" y="695"/>
                  </a:cubicBezTo>
                  <a:cubicBezTo>
                    <a:pt x="207" y="806"/>
                    <a:pt x="326" y="953"/>
                    <a:pt x="438" y="1100"/>
                  </a:cubicBezTo>
                  <a:cubicBezTo>
                    <a:pt x="557" y="1219"/>
                    <a:pt x="648" y="1331"/>
                    <a:pt x="788" y="1422"/>
                  </a:cubicBezTo>
                  <a:cubicBezTo>
                    <a:pt x="809" y="1432"/>
                    <a:pt x="832" y="1437"/>
                    <a:pt x="855" y="1437"/>
                  </a:cubicBezTo>
                  <a:cubicBezTo>
                    <a:pt x="955" y="1437"/>
                    <a:pt x="1053" y="1344"/>
                    <a:pt x="1053" y="1247"/>
                  </a:cubicBezTo>
                  <a:cubicBezTo>
                    <a:pt x="1089" y="1264"/>
                    <a:pt x="1127" y="1273"/>
                    <a:pt x="1163" y="1273"/>
                  </a:cubicBezTo>
                  <a:cubicBezTo>
                    <a:pt x="1249" y="1273"/>
                    <a:pt x="1331" y="1223"/>
                    <a:pt x="1375" y="1100"/>
                  </a:cubicBezTo>
                  <a:cubicBezTo>
                    <a:pt x="1431" y="1016"/>
                    <a:pt x="1347" y="897"/>
                    <a:pt x="1256" y="841"/>
                  </a:cubicBezTo>
                  <a:cubicBezTo>
                    <a:pt x="1228" y="841"/>
                    <a:pt x="1228" y="806"/>
                    <a:pt x="1200" y="806"/>
                  </a:cubicBezTo>
                  <a:cubicBezTo>
                    <a:pt x="1172" y="750"/>
                    <a:pt x="1137" y="695"/>
                    <a:pt x="1109" y="632"/>
                  </a:cubicBezTo>
                  <a:cubicBezTo>
                    <a:pt x="962" y="429"/>
                    <a:pt x="760" y="254"/>
                    <a:pt x="613" y="51"/>
                  </a:cubicBezTo>
                  <a:cubicBezTo>
                    <a:pt x="579" y="16"/>
                    <a:pt x="541" y="1"/>
                    <a:pt x="50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72"/>
            <p:cNvSpPr/>
            <p:nvPr/>
          </p:nvSpPr>
          <p:spPr>
            <a:xfrm>
              <a:off x="2672881" y="1295527"/>
              <a:ext cx="19296" cy="26282"/>
            </a:xfrm>
            <a:custGeom>
              <a:rect b="b" l="l" r="r" t="t"/>
              <a:pathLst>
                <a:path extrusionOk="0" h="1155" w="848">
                  <a:moveTo>
                    <a:pt x="278" y="0"/>
                  </a:moveTo>
                  <a:cubicBezTo>
                    <a:pt x="143" y="0"/>
                    <a:pt x="0" y="154"/>
                    <a:pt x="83" y="339"/>
                  </a:cubicBezTo>
                  <a:cubicBezTo>
                    <a:pt x="174" y="541"/>
                    <a:pt x="258" y="772"/>
                    <a:pt x="348" y="1003"/>
                  </a:cubicBezTo>
                  <a:cubicBezTo>
                    <a:pt x="399" y="1109"/>
                    <a:pt x="486" y="1154"/>
                    <a:pt x="568" y="1154"/>
                  </a:cubicBezTo>
                  <a:cubicBezTo>
                    <a:pt x="714" y="1154"/>
                    <a:pt x="848" y="1015"/>
                    <a:pt x="754" y="828"/>
                  </a:cubicBezTo>
                  <a:cubicBezTo>
                    <a:pt x="663" y="597"/>
                    <a:pt x="551" y="367"/>
                    <a:pt x="432" y="101"/>
                  </a:cubicBezTo>
                  <a:cubicBezTo>
                    <a:pt x="396" y="30"/>
                    <a:pt x="338" y="0"/>
                    <a:pt x="2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72"/>
            <p:cNvSpPr/>
            <p:nvPr/>
          </p:nvSpPr>
          <p:spPr>
            <a:xfrm>
              <a:off x="2740714" y="1287222"/>
              <a:ext cx="99212" cy="297817"/>
            </a:xfrm>
            <a:custGeom>
              <a:rect b="b" l="l" r="r" t="t"/>
              <a:pathLst>
                <a:path extrusionOk="0" h="13088" w="4360">
                  <a:moveTo>
                    <a:pt x="643" y="5059"/>
                  </a:moveTo>
                  <a:cubicBezTo>
                    <a:pt x="648" y="5059"/>
                    <a:pt x="639" y="5079"/>
                    <a:pt x="606" y="5098"/>
                  </a:cubicBezTo>
                  <a:lnTo>
                    <a:pt x="606" y="5098"/>
                  </a:lnTo>
                  <a:cubicBezTo>
                    <a:pt x="613" y="5089"/>
                    <a:pt x="619" y="5081"/>
                    <a:pt x="626" y="5074"/>
                  </a:cubicBezTo>
                  <a:cubicBezTo>
                    <a:pt x="634" y="5063"/>
                    <a:pt x="640" y="5059"/>
                    <a:pt x="643" y="5059"/>
                  </a:cubicBezTo>
                  <a:close/>
                  <a:moveTo>
                    <a:pt x="1518" y="0"/>
                  </a:moveTo>
                  <a:cubicBezTo>
                    <a:pt x="1486" y="0"/>
                    <a:pt x="1452" y="10"/>
                    <a:pt x="1416" y="32"/>
                  </a:cubicBezTo>
                  <a:lnTo>
                    <a:pt x="1388" y="32"/>
                  </a:lnTo>
                  <a:cubicBezTo>
                    <a:pt x="1297" y="88"/>
                    <a:pt x="1269" y="144"/>
                    <a:pt x="1297" y="235"/>
                  </a:cubicBezTo>
                  <a:lnTo>
                    <a:pt x="1297" y="263"/>
                  </a:lnTo>
                  <a:lnTo>
                    <a:pt x="1297" y="319"/>
                  </a:lnTo>
                  <a:lnTo>
                    <a:pt x="1297" y="354"/>
                  </a:lnTo>
                  <a:cubicBezTo>
                    <a:pt x="1269" y="354"/>
                    <a:pt x="1241" y="382"/>
                    <a:pt x="1241" y="410"/>
                  </a:cubicBezTo>
                  <a:cubicBezTo>
                    <a:pt x="1150" y="557"/>
                    <a:pt x="1150" y="704"/>
                    <a:pt x="1122" y="844"/>
                  </a:cubicBezTo>
                  <a:cubicBezTo>
                    <a:pt x="1122" y="934"/>
                    <a:pt x="1094" y="1018"/>
                    <a:pt x="1094" y="1109"/>
                  </a:cubicBezTo>
                  <a:cubicBezTo>
                    <a:pt x="1038" y="1137"/>
                    <a:pt x="975" y="1193"/>
                    <a:pt x="948" y="1256"/>
                  </a:cubicBezTo>
                  <a:cubicBezTo>
                    <a:pt x="892" y="1403"/>
                    <a:pt x="864" y="1543"/>
                    <a:pt x="829" y="1690"/>
                  </a:cubicBezTo>
                  <a:cubicBezTo>
                    <a:pt x="773" y="1955"/>
                    <a:pt x="717" y="2214"/>
                    <a:pt x="626" y="2480"/>
                  </a:cubicBezTo>
                  <a:cubicBezTo>
                    <a:pt x="570" y="2711"/>
                    <a:pt x="514" y="2941"/>
                    <a:pt x="423" y="3179"/>
                  </a:cubicBezTo>
                  <a:cubicBezTo>
                    <a:pt x="367" y="3382"/>
                    <a:pt x="276" y="3529"/>
                    <a:pt x="304" y="3759"/>
                  </a:cubicBezTo>
                  <a:lnTo>
                    <a:pt x="339" y="3759"/>
                  </a:lnTo>
                  <a:cubicBezTo>
                    <a:pt x="304" y="3759"/>
                    <a:pt x="304" y="3787"/>
                    <a:pt x="304" y="3787"/>
                  </a:cubicBezTo>
                  <a:cubicBezTo>
                    <a:pt x="248" y="3878"/>
                    <a:pt x="248" y="3962"/>
                    <a:pt x="220" y="4053"/>
                  </a:cubicBezTo>
                  <a:cubicBezTo>
                    <a:pt x="192" y="4109"/>
                    <a:pt x="192" y="4137"/>
                    <a:pt x="192" y="4200"/>
                  </a:cubicBezTo>
                  <a:lnTo>
                    <a:pt x="192" y="4340"/>
                  </a:lnTo>
                  <a:cubicBezTo>
                    <a:pt x="164" y="4487"/>
                    <a:pt x="101" y="4661"/>
                    <a:pt x="46" y="4808"/>
                  </a:cubicBezTo>
                  <a:cubicBezTo>
                    <a:pt x="1" y="5021"/>
                    <a:pt x="193" y="5228"/>
                    <a:pt x="379" y="5228"/>
                  </a:cubicBezTo>
                  <a:cubicBezTo>
                    <a:pt x="426" y="5228"/>
                    <a:pt x="472" y="5215"/>
                    <a:pt x="514" y="5186"/>
                  </a:cubicBezTo>
                  <a:cubicBezTo>
                    <a:pt x="555" y="5165"/>
                    <a:pt x="581" y="5130"/>
                    <a:pt x="602" y="5102"/>
                  </a:cubicBezTo>
                  <a:lnTo>
                    <a:pt x="689" y="5102"/>
                  </a:lnTo>
                  <a:lnTo>
                    <a:pt x="689" y="5130"/>
                  </a:lnTo>
                  <a:cubicBezTo>
                    <a:pt x="717" y="5158"/>
                    <a:pt x="745" y="5186"/>
                    <a:pt x="773" y="5186"/>
                  </a:cubicBezTo>
                  <a:cubicBezTo>
                    <a:pt x="745" y="5277"/>
                    <a:pt x="773" y="5361"/>
                    <a:pt x="864" y="5452"/>
                  </a:cubicBezTo>
                  <a:cubicBezTo>
                    <a:pt x="1003" y="5598"/>
                    <a:pt x="1122" y="5801"/>
                    <a:pt x="1241" y="6004"/>
                  </a:cubicBezTo>
                  <a:cubicBezTo>
                    <a:pt x="1297" y="6123"/>
                    <a:pt x="1353" y="6263"/>
                    <a:pt x="1444" y="6381"/>
                  </a:cubicBezTo>
                  <a:cubicBezTo>
                    <a:pt x="1444" y="6409"/>
                    <a:pt x="1472" y="6472"/>
                    <a:pt x="1472" y="6528"/>
                  </a:cubicBezTo>
                  <a:cubicBezTo>
                    <a:pt x="1591" y="6878"/>
                    <a:pt x="1675" y="7228"/>
                    <a:pt x="1738" y="7577"/>
                  </a:cubicBezTo>
                  <a:cubicBezTo>
                    <a:pt x="1647" y="7836"/>
                    <a:pt x="1591" y="8102"/>
                    <a:pt x="1500" y="8360"/>
                  </a:cubicBezTo>
                  <a:cubicBezTo>
                    <a:pt x="1444" y="8598"/>
                    <a:pt x="1353" y="8829"/>
                    <a:pt x="1269" y="9032"/>
                  </a:cubicBezTo>
                  <a:cubicBezTo>
                    <a:pt x="1241" y="9095"/>
                    <a:pt x="1213" y="9150"/>
                    <a:pt x="1178" y="9206"/>
                  </a:cubicBezTo>
                  <a:cubicBezTo>
                    <a:pt x="1122" y="9353"/>
                    <a:pt x="1066" y="9472"/>
                    <a:pt x="1003" y="9619"/>
                  </a:cubicBezTo>
                  <a:cubicBezTo>
                    <a:pt x="948" y="9731"/>
                    <a:pt x="864" y="9850"/>
                    <a:pt x="801" y="9997"/>
                  </a:cubicBezTo>
                  <a:cubicBezTo>
                    <a:pt x="745" y="10143"/>
                    <a:pt x="717" y="10255"/>
                    <a:pt x="654" y="10402"/>
                  </a:cubicBezTo>
                  <a:cubicBezTo>
                    <a:pt x="598" y="10521"/>
                    <a:pt x="514" y="10633"/>
                    <a:pt x="479" y="10780"/>
                  </a:cubicBezTo>
                  <a:cubicBezTo>
                    <a:pt x="451" y="10843"/>
                    <a:pt x="423" y="10927"/>
                    <a:pt x="423" y="11045"/>
                  </a:cubicBezTo>
                  <a:cubicBezTo>
                    <a:pt x="451" y="11045"/>
                    <a:pt x="514" y="11101"/>
                    <a:pt x="542" y="11157"/>
                  </a:cubicBezTo>
                  <a:lnTo>
                    <a:pt x="542" y="11304"/>
                  </a:lnTo>
                  <a:cubicBezTo>
                    <a:pt x="542" y="11451"/>
                    <a:pt x="570" y="11598"/>
                    <a:pt x="570" y="11773"/>
                  </a:cubicBezTo>
                  <a:cubicBezTo>
                    <a:pt x="689" y="12094"/>
                    <a:pt x="689" y="12444"/>
                    <a:pt x="717" y="12793"/>
                  </a:cubicBezTo>
                  <a:cubicBezTo>
                    <a:pt x="745" y="12849"/>
                    <a:pt x="745" y="12940"/>
                    <a:pt x="745" y="12996"/>
                  </a:cubicBezTo>
                  <a:lnTo>
                    <a:pt x="745" y="13052"/>
                  </a:lnTo>
                  <a:cubicBezTo>
                    <a:pt x="779" y="13078"/>
                    <a:pt x="810" y="13087"/>
                    <a:pt x="839" y="13087"/>
                  </a:cubicBezTo>
                  <a:cubicBezTo>
                    <a:pt x="879" y="13087"/>
                    <a:pt x="915" y="13069"/>
                    <a:pt x="948" y="13052"/>
                  </a:cubicBezTo>
                  <a:cubicBezTo>
                    <a:pt x="1038" y="13052"/>
                    <a:pt x="1122" y="13024"/>
                    <a:pt x="1178" y="12968"/>
                  </a:cubicBezTo>
                  <a:cubicBezTo>
                    <a:pt x="1227" y="13009"/>
                    <a:pt x="1282" y="13027"/>
                    <a:pt x="1337" y="13027"/>
                  </a:cubicBezTo>
                  <a:cubicBezTo>
                    <a:pt x="1482" y="13027"/>
                    <a:pt x="1627" y="12903"/>
                    <a:pt x="1647" y="12731"/>
                  </a:cubicBezTo>
                  <a:cubicBezTo>
                    <a:pt x="1703" y="12731"/>
                    <a:pt x="1766" y="12703"/>
                    <a:pt x="1822" y="12647"/>
                  </a:cubicBezTo>
                  <a:cubicBezTo>
                    <a:pt x="1845" y="12658"/>
                    <a:pt x="1874" y="12665"/>
                    <a:pt x="1909" y="12665"/>
                  </a:cubicBezTo>
                  <a:cubicBezTo>
                    <a:pt x="1958" y="12665"/>
                    <a:pt x="2018" y="12651"/>
                    <a:pt x="2087" y="12619"/>
                  </a:cubicBezTo>
                  <a:cubicBezTo>
                    <a:pt x="2171" y="12556"/>
                    <a:pt x="2199" y="12472"/>
                    <a:pt x="2227" y="12381"/>
                  </a:cubicBezTo>
                  <a:cubicBezTo>
                    <a:pt x="2318" y="12297"/>
                    <a:pt x="2374" y="12178"/>
                    <a:pt x="2346" y="12066"/>
                  </a:cubicBezTo>
                  <a:cubicBezTo>
                    <a:pt x="2374" y="12031"/>
                    <a:pt x="2437" y="12003"/>
                    <a:pt x="2465" y="11947"/>
                  </a:cubicBezTo>
                  <a:cubicBezTo>
                    <a:pt x="2521" y="11857"/>
                    <a:pt x="2521" y="11773"/>
                    <a:pt x="2521" y="11654"/>
                  </a:cubicBezTo>
                  <a:cubicBezTo>
                    <a:pt x="2612" y="11626"/>
                    <a:pt x="2696" y="11542"/>
                    <a:pt x="2724" y="11423"/>
                  </a:cubicBezTo>
                  <a:cubicBezTo>
                    <a:pt x="2814" y="11367"/>
                    <a:pt x="2898" y="11220"/>
                    <a:pt x="2870" y="11101"/>
                  </a:cubicBezTo>
                  <a:cubicBezTo>
                    <a:pt x="2961" y="11101"/>
                    <a:pt x="3045" y="11045"/>
                    <a:pt x="3073" y="10954"/>
                  </a:cubicBezTo>
                  <a:cubicBezTo>
                    <a:pt x="3136" y="10871"/>
                    <a:pt x="3136" y="10780"/>
                    <a:pt x="3136" y="10724"/>
                  </a:cubicBezTo>
                  <a:cubicBezTo>
                    <a:pt x="3192" y="10668"/>
                    <a:pt x="3248" y="10577"/>
                    <a:pt x="3276" y="10458"/>
                  </a:cubicBezTo>
                  <a:lnTo>
                    <a:pt x="3276" y="10374"/>
                  </a:lnTo>
                  <a:cubicBezTo>
                    <a:pt x="3339" y="10283"/>
                    <a:pt x="3367" y="10199"/>
                    <a:pt x="3367" y="10080"/>
                  </a:cubicBezTo>
                  <a:cubicBezTo>
                    <a:pt x="3367" y="10025"/>
                    <a:pt x="3339" y="9969"/>
                    <a:pt x="3311" y="9906"/>
                  </a:cubicBezTo>
                  <a:cubicBezTo>
                    <a:pt x="3395" y="9850"/>
                    <a:pt x="3451" y="9731"/>
                    <a:pt x="3451" y="9647"/>
                  </a:cubicBezTo>
                  <a:cubicBezTo>
                    <a:pt x="3626" y="9619"/>
                    <a:pt x="3744" y="9444"/>
                    <a:pt x="3689" y="9269"/>
                  </a:cubicBezTo>
                  <a:lnTo>
                    <a:pt x="3689" y="9206"/>
                  </a:lnTo>
                  <a:cubicBezTo>
                    <a:pt x="3772" y="9150"/>
                    <a:pt x="3863" y="9032"/>
                    <a:pt x="3835" y="8885"/>
                  </a:cubicBezTo>
                  <a:cubicBezTo>
                    <a:pt x="3800" y="8857"/>
                    <a:pt x="3800" y="8829"/>
                    <a:pt x="3800" y="8801"/>
                  </a:cubicBezTo>
                  <a:cubicBezTo>
                    <a:pt x="3975" y="8773"/>
                    <a:pt x="4150" y="8570"/>
                    <a:pt x="4010" y="8360"/>
                  </a:cubicBezTo>
                  <a:cubicBezTo>
                    <a:pt x="3947" y="8276"/>
                    <a:pt x="3863" y="8158"/>
                    <a:pt x="3772" y="8074"/>
                  </a:cubicBezTo>
                  <a:cubicBezTo>
                    <a:pt x="3835" y="8074"/>
                    <a:pt x="3891" y="8074"/>
                    <a:pt x="3947" y="8046"/>
                  </a:cubicBezTo>
                  <a:cubicBezTo>
                    <a:pt x="4038" y="8046"/>
                    <a:pt x="4066" y="7983"/>
                    <a:pt x="4122" y="7927"/>
                  </a:cubicBezTo>
                  <a:cubicBezTo>
                    <a:pt x="4150" y="7871"/>
                    <a:pt x="4185" y="7780"/>
                    <a:pt x="4150" y="7696"/>
                  </a:cubicBezTo>
                  <a:cubicBezTo>
                    <a:pt x="4269" y="7633"/>
                    <a:pt x="4325" y="7486"/>
                    <a:pt x="4241" y="7346"/>
                  </a:cubicBezTo>
                  <a:cubicBezTo>
                    <a:pt x="4213" y="7284"/>
                    <a:pt x="4150" y="7228"/>
                    <a:pt x="4094" y="7172"/>
                  </a:cubicBezTo>
                  <a:cubicBezTo>
                    <a:pt x="4122" y="7109"/>
                    <a:pt x="4122" y="7025"/>
                    <a:pt x="4094" y="6962"/>
                  </a:cubicBezTo>
                  <a:cubicBezTo>
                    <a:pt x="4066" y="6962"/>
                    <a:pt x="4066" y="6934"/>
                    <a:pt x="4066" y="6934"/>
                  </a:cubicBezTo>
                  <a:lnTo>
                    <a:pt x="4066" y="6878"/>
                  </a:lnTo>
                  <a:cubicBezTo>
                    <a:pt x="4122" y="6822"/>
                    <a:pt x="4150" y="6759"/>
                    <a:pt x="4185" y="6675"/>
                  </a:cubicBezTo>
                  <a:cubicBezTo>
                    <a:pt x="4185" y="6612"/>
                    <a:pt x="4150" y="6528"/>
                    <a:pt x="4122" y="6437"/>
                  </a:cubicBezTo>
                  <a:cubicBezTo>
                    <a:pt x="4185" y="6381"/>
                    <a:pt x="4241" y="6326"/>
                    <a:pt x="4269" y="6235"/>
                  </a:cubicBezTo>
                  <a:cubicBezTo>
                    <a:pt x="4297" y="6179"/>
                    <a:pt x="4325" y="6123"/>
                    <a:pt x="4297" y="6032"/>
                  </a:cubicBezTo>
                  <a:cubicBezTo>
                    <a:pt x="4325" y="6004"/>
                    <a:pt x="4360" y="5948"/>
                    <a:pt x="4360" y="5885"/>
                  </a:cubicBezTo>
                  <a:cubicBezTo>
                    <a:pt x="4360" y="5801"/>
                    <a:pt x="4297" y="5738"/>
                    <a:pt x="4241" y="5682"/>
                  </a:cubicBezTo>
                  <a:cubicBezTo>
                    <a:pt x="4241" y="5563"/>
                    <a:pt x="4185" y="5424"/>
                    <a:pt x="4066" y="5389"/>
                  </a:cubicBezTo>
                  <a:cubicBezTo>
                    <a:pt x="4094" y="5333"/>
                    <a:pt x="4094" y="5277"/>
                    <a:pt x="4094" y="5249"/>
                  </a:cubicBezTo>
                  <a:cubicBezTo>
                    <a:pt x="4094" y="5130"/>
                    <a:pt x="4038" y="5011"/>
                    <a:pt x="3947" y="4983"/>
                  </a:cubicBezTo>
                  <a:cubicBezTo>
                    <a:pt x="4010" y="4899"/>
                    <a:pt x="4066" y="4808"/>
                    <a:pt x="4066" y="4724"/>
                  </a:cubicBezTo>
                  <a:cubicBezTo>
                    <a:pt x="4122" y="4577"/>
                    <a:pt x="4038" y="4431"/>
                    <a:pt x="3891" y="4375"/>
                  </a:cubicBezTo>
                  <a:cubicBezTo>
                    <a:pt x="3919" y="4340"/>
                    <a:pt x="3919" y="4284"/>
                    <a:pt x="3919" y="4228"/>
                  </a:cubicBezTo>
                  <a:cubicBezTo>
                    <a:pt x="3919" y="4165"/>
                    <a:pt x="3891" y="4081"/>
                    <a:pt x="3863" y="4053"/>
                  </a:cubicBezTo>
                  <a:cubicBezTo>
                    <a:pt x="3975" y="3878"/>
                    <a:pt x="4066" y="3675"/>
                    <a:pt x="4010" y="3501"/>
                  </a:cubicBezTo>
                  <a:cubicBezTo>
                    <a:pt x="3947" y="3354"/>
                    <a:pt x="3863" y="3291"/>
                    <a:pt x="3744" y="3263"/>
                  </a:cubicBezTo>
                  <a:cubicBezTo>
                    <a:pt x="3835" y="3116"/>
                    <a:pt x="3863" y="2941"/>
                    <a:pt x="3772" y="2801"/>
                  </a:cubicBezTo>
                  <a:cubicBezTo>
                    <a:pt x="3714" y="2679"/>
                    <a:pt x="3625" y="2625"/>
                    <a:pt x="3517" y="2625"/>
                  </a:cubicBezTo>
                  <a:cubicBezTo>
                    <a:pt x="3470" y="2625"/>
                    <a:pt x="3420" y="2636"/>
                    <a:pt x="3367" y="2655"/>
                  </a:cubicBezTo>
                  <a:cubicBezTo>
                    <a:pt x="3395" y="2592"/>
                    <a:pt x="3367" y="2508"/>
                    <a:pt x="3367" y="2452"/>
                  </a:cubicBezTo>
                  <a:cubicBezTo>
                    <a:pt x="3367" y="2361"/>
                    <a:pt x="3276" y="2305"/>
                    <a:pt x="3220" y="2277"/>
                  </a:cubicBezTo>
                  <a:cubicBezTo>
                    <a:pt x="3248" y="2102"/>
                    <a:pt x="3220" y="1955"/>
                    <a:pt x="3017" y="1836"/>
                  </a:cubicBezTo>
                  <a:cubicBezTo>
                    <a:pt x="2961" y="1808"/>
                    <a:pt x="2870" y="1808"/>
                    <a:pt x="2814" y="1808"/>
                  </a:cubicBezTo>
                  <a:cubicBezTo>
                    <a:pt x="2842" y="1690"/>
                    <a:pt x="2787" y="1515"/>
                    <a:pt x="2640" y="1487"/>
                  </a:cubicBezTo>
                  <a:cubicBezTo>
                    <a:pt x="2612" y="1487"/>
                    <a:pt x="2549" y="1487"/>
                    <a:pt x="2521" y="1459"/>
                  </a:cubicBezTo>
                  <a:cubicBezTo>
                    <a:pt x="2549" y="1403"/>
                    <a:pt x="2549" y="1312"/>
                    <a:pt x="2549" y="1228"/>
                  </a:cubicBezTo>
                  <a:cubicBezTo>
                    <a:pt x="2549" y="1109"/>
                    <a:pt x="2437" y="990"/>
                    <a:pt x="2318" y="962"/>
                  </a:cubicBezTo>
                  <a:lnTo>
                    <a:pt x="2318" y="934"/>
                  </a:lnTo>
                  <a:cubicBezTo>
                    <a:pt x="2343" y="777"/>
                    <a:pt x="2181" y="665"/>
                    <a:pt x="2041" y="665"/>
                  </a:cubicBezTo>
                  <a:cubicBezTo>
                    <a:pt x="2026" y="665"/>
                    <a:pt x="2011" y="666"/>
                    <a:pt x="1996" y="669"/>
                  </a:cubicBezTo>
                  <a:cubicBezTo>
                    <a:pt x="1996" y="613"/>
                    <a:pt x="1996" y="529"/>
                    <a:pt x="1940" y="466"/>
                  </a:cubicBezTo>
                  <a:cubicBezTo>
                    <a:pt x="1878" y="382"/>
                    <a:pt x="1794" y="354"/>
                    <a:pt x="1703" y="354"/>
                  </a:cubicBezTo>
                  <a:cubicBezTo>
                    <a:pt x="1738" y="319"/>
                    <a:pt x="1738" y="319"/>
                    <a:pt x="1738" y="291"/>
                  </a:cubicBezTo>
                  <a:cubicBezTo>
                    <a:pt x="1738" y="263"/>
                    <a:pt x="1738" y="207"/>
                    <a:pt x="1703" y="179"/>
                  </a:cubicBezTo>
                  <a:cubicBezTo>
                    <a:pt x="1682" y="90"/>
                    <a:pt x="1613" y="0"/>
                    <a:pt x="15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72"/>
            <p:cNvSpPr/>
            <p:nvPr/>
          </p:nvSpPr>
          <p:spPr>
            <a:xfrm>
              <a:off x="2701462" y="1545741"/>
              <a:ext cx="36954" cy="30537"/>
            </a:xfrm>
            <a:custGeom>
              <a:rect b="b" l="l" r="r" t="t"/>
              <a:pathLst>
                <a:path extrusionOk="0" h="1342" w="1624">
                  <a:moveTo>
                    <a:pt x="921" y="1"/>
                  </a:moveTo>
                  <a:cubicBezTo>
                    <a:pt x="837" y="1"/>
                    <a:pt x="750" y="44"/>
                    <a:pt x="694" y="146"/>
                  </a:cubicBezTo>
                  <a:lnTo>
                    <a:pt x="666" y="146"/>
                  </a:lnTo>
                  <a:cubicBezTo>
                    <a:pt x="634" y="132"/>
                    <a:pt x="605" y="125"/>
                    <a:pt x="576" y="125"/>
                  </a:cubicBezTo>
                  <a:cubicBezTo>
                    <a:pt x="547" y="125"/>
                    <a:pt x="519" y="132"/>
                    <a:pt x="491" y="146"/>
                  </a:cubicBezTo>
                  <a:cubicBezTo>
                    <a:pt x="316" y="209"/>
                    <a:pt x="225" y="356"/>
                    <a:pt x="169" y="530"/>
                  </a:cubicBezTo>
                  <a:cubicBezTo>
                    <a:pt x="106" y="586"/>
                    <a:pt x="78" y="642"/>
                    <a:pt x="50" y="733"/>
                  </a:cubicBezTo>
                  <a:cubicBezTo>
                    <a:pt x="1" y="913"/>
                    <a:pt x="154" y="1092"/>
                    <a:pt x="331" y="1092"/>
                  </a:cubicBezTo>
                  <a:cubicBezTo>
                    <a:pt x="353" y="1092"/>
                    <a:pt x="377" y="1089"/>
                    <a:pt x="400" y="1083"/>
                  </a:cubicBezTo>
                  <a:lnTo>
                    <a:pt x="491" y="1083"/>
                  </a:lnTo>
                  <a:cubicBezTo>
                    <a:pt x="547" y="1083"/>
                    <a:pt x="603" y="1055"/>
                    <a:pt x="631" y="1020"/>
                  </a:cubicBezTo>
                  <a:lnTo>
                    <a:pt x="722" y="1020"/>
                  </a:lnTo>
                  <a:cubicBezTo>
                    <a:pt x="806" y="1083"/>
                    <a:pt x="868" y="1083"/>
                    <a:pt x="952" y="1083"/>
                  </a:cubicBezTo>
                  <a:lnTo>
                    <a:pt x="980" y="1111"/>
                  </a:lnTo>
                  <a:cubicBezTo>
                    <a:pt x="1015" y="1195"/>
                    <a:pt x="1099" y="1230"/>
                    <a:pt x="1190" y="1258"/>
                  </a:cubicBezTo>
                  <a:cubicBezTo>
                    <a:pt x="1218" y="1314"/>
                    <a:pt x="1274" y="1342"/>
                    <a:pt x="1365" y="1342"/>
                  </a:cubicBezTo>
                  <a:cubicBezTo>
                    <a:pt x="1449" y="1342"/>
                    <a:pt x="1505" y="1258"/>
                    <a:pt x="1540" y="1167"/>
                  </a:cubicBezTo>
                  <a:lnTo>
                    <a:pt x="1540" y="1083"/>
                  </a:lnTo>
                  <a:lnTo>
                    <a:pt x="1540" y="936"/>
                  </a:lnTo>
                  <a:cubicBezTo>
                    <a:pt x="1568" y="845"/>
                    <a:pt x="1596" y="733"/>
                    <a:pt x="1596" y="642"/>
                  </a:cubicBezTo>
                  <a:cubicBezTo>
                    <a:pt x="1624" y="496"/>
                    <a:pt x="1540" y="412"/>
                    <a:pt x="1449" y="384"/>
                  </a:cubicBezTo>
                  <a:cubicBezTo>
                    <a:pt x="1424" y="226"/>
                    <a:pt x="1302" y="114"/>
                    <a:pt x="1170" y="114"/>
                  </a:cubicBezTo>
                  <a:cubicBezTo>
                    <a:pt x="1156" y="114"/>
                    <a:pt x="1142" y="115"/>
                    <a:pt x="1127" y="118"/>
                  </a:cubicBezTo>
                  <a:cubicBezTo>
                    <a:pt x="1085" y="44"/>
                    <a:pt x="1005" y="1"/>
                    <a:pt x="92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72"/>
            <p:cNvSpPr/>
            <p:nvPr/>
          </p:nvSpPr>
          <p:spPr>
            <a:xfrm>
              <a:off x="2669491" y="1308998"/>
              <a:ext cx="49674" cy="49947"/>
            </a:xfrm>
            <a:custGeom>
              <a:rect b="b" l="l" r="r" t="t"/>
              <a:pathLst>
                <a:path extrusionOk="0" h="2195" w="2183">
                  <a:moveTo>
                    <a:pt x="1435" y="0"/>
                  </a:moveTo>
                  <a:cubicBezTo>
                    <a:pt x="1330" y="0"/>
                    <a:pt x="1217" y="74"/>
                    <a:pt x="1197" y="180"/>
                  </a:cubicBezTo>
                  <a:lnTo>
                    <a:pt x="1197" y="271"/>
                  </a:lnTo>
                  <a:cubicBezTo>
                    <a:pt x="1134" y="299"/>
                    <a:pt x="1050" y="327"/>
                    <a:pt x="1022" y="383"/>
                  </a:cubicBezTo>
                  <a:cubicBezTo>
                    <a:pt x="959" y="474"/>
                    <a:pt x="959" y="558"/>
                    <a:pt x="987" y="649"/>
                  </a:cubicBezTo>
                  <a:cubicBezTo>
                    <a:pt x="931" y="705"/>
                    <a:pt x="903" y="761"/>
                    <a:pt x="903" y="851"/>
                  </a:cubicBezTo>
                  <a:lnTo>
                    <a:pt x="903" y="879"/>
                  </a:lnTo>
                  <a:lnTo>
                    <a:pt x="875" y="879"/>
                  </a:lnTo>
                  <a:cubicBezTo>
                    <a:pt x="812" y="907"/>
                    <a:pt x="756" y="970"/>
                    <a:pt x="728" y="1026"/>
                  </a:cubicBezTo>
                  <a:lnTo>
                    <a:pt x="700" y="1026"/>
                  </a:lnTo>
                  <a:cubicBezTo>
                    <a:pt x="609" y="1026"/>
                    <a:pt x="581" y="1082"/>
                    <a:pt x="553" y="1145"/>
                  </a:cubicBezTo>
                  <a:cubicBezTo>
                    <a:pt x="536" y="1142"/>
                    <a:pt x="518" y="1140"/>
                    <a:pt x="501" y="1140"/>
                  </a:cubicBezTo>
                  <a:cubicBezTo>
                    <a:pt x="346" y="1140"/>
                    <a:pt x="209" y="1275"/>
                    <a:pt x="260" y="1432"/>
                  </a:cubicBezTo>
                  <a:cubicBezTo>
                    <a:pt x="176" y="1495"/>
                    <a:pt x="113" y="1607"/>
                    <a:pt x="176" y="1726"/>
                  </a:cubicBezTo>
                  <a:lnTo>
                    <a:pt x="204" y="1726"/>
                  </a:lnTo>
                  <a:cubicBezTo>
                    <a:pt x="113" y="1754"/>
                    <a:pt x="57" y="1781"/>
                    <a:pt x="29" y="1872"/>
                  </a:cubicBezTo>
                  <a:cubicBezTo>
                    <a:pt x="1" y="1900"/>
                    <a:pt x="1" y="1956"/>
                    <a:pt x="29" y="1984"/>
                  </a:cubicBezTo>
                  <a:cubicBezTo>
                    <a:pt x="113" y="2103"/>
                    <a:pt x="148" y="2194"/>
                    <a:pt x="323" y="2194"/>
                  </a:cubicBezTo>
                  <a:cubicBezTo>
                    <a:pt x="379" y="2194"/>
                    <a:pt x="435" y="2131"/>
                    <a:pt x="435" y="2075"/>
                  </a:cubicBezTo>
                  <a:cubicBezTo>
                    <a:pt x="553" y="2103"/>
                    <a:pt x="672" y="2159"/>
                    <a:pt x="812" y="2159"/>
                  </a:cubicBezTo>
                  <a:cubicBezTo>
                    <a:pt x="875" y="2159"/>
                    <a:pt x="931" y="2103"/>
                    <a:pt x="959" y="2047"/>
                  </a:cubicBezTo>
                  <a:cubicBezTo>
                    <a:pt x="987" y="2047"/>
                    <a:pt x="987" y="2047"/>
                    <a:pt x="1022" y="2019"/>
                  </a:cubicBezTo>
                  <a:cubicBezTo>
                    <a:pt x="1043" y="2026"/>
                    <a:pt x="1064" y="2030"/>
                    <a:pt x="1084" y="2030"/>
                  </a:cubicBezTo>
                  <a:cubicBezTo>
                    <a:pt x="1148" y="2030"/>
                    <a:pt x="1210" y="1997"/>
                    <a:pt x="1253" y="1928"/>
                  </a:cubicBezTo>
                  <a:cubicBezTo>
                    <a:pt x="1267" y="1933"/>
                    <a:pt x="1283" y="1936"/>
                    <a:pt x="1300" y="1936"/>
                  </a:cubicBezTo>
                  <a:cubicBezTo>
                    <a:pt x="1376" y="1936"/>
                    <a:pt x="1465" y="1884"/>
                    <a:pt x="1511" y="1809"/>
                  </a:cubicBezTo>
                  <a:lnTo>
                    <a:pt x="1574" y="1809"/>
                  </a:lnTo>
                  <a:cubicBezTo>
                    <a:pt x="1630" y="1781"/>
                    <a:pt x="1658" y="1781"/>
                    <a:pt x="1686" y="1754"/>
                  </a:cubicBezTo>
                  <a:cubicBezTo>
                    <a:pt x="1749" y="1754"/>
                    <a:pt x="1805" y="1698"/>
                    <a:pt x="1861" y="1670"/>
                  </a:cubicBezTo>
                  <a:cubicBezTo>
                    <a:pt x="1878" y="1673"/>
                    <a:pt x="1896" y="1675"/>
                    <a:pt x="1914" y="1675"/>
                  </a:cubicBezTo>
                  <a:cubicBezTo>
                    <a:pt x="2047" y="1675"/>
                    <a:pt x="2183" y="1583"/>
                    <a:pt x="2183" y="1404"/>
                  </a:cubicBezTo>
                  <a:cubicBezTo>
                    <a:pt x="2183" y="1201"/>
                    <a:pt x="2036" y="935"/>
                    <a:pt x="1952" y="761"/>
                  </a:cubicBezTo>
                  <a:cubicBezTo>
                    <a:pt x="1924" y="705"/>
                    <a:pt x="1896" y="677"/>
                    <a:pt x="1861" y="621"/>
                  </a:cubicBezTo>
                  <a:cubicBezTo>
                    <a:pt x="1861" y="586"/>
                    <a:pt x="1861" y="558"/>
                    <a:pt x="1833" y="530"/>
                  </a:cubicBezTo>
                  <a:cubicBezTo>
                    <a:pt x="1749" y="355"/>
                    <a:pt x="1721" y="152"/>
                    <a:pt x="1546" y="33"/>
                  </a:cubicBezTo>
                  <a:cubicBezTo>
                    <a:pt x="1514" y="10"/>
                    <a:pt x="1475" y="0"/>
                    <a:pt x="14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72"/>
            <p:cNvSpPr/>
            <p:nvPr/>
          </p:nvSpPr>
          <p:spPr>
            <a:xfrm>
              <a:off x="2746539" y="1316189"/>
              <a:ext cx="88039" cy="262479"/>
            </a:xfrm>
            <a:custGeom>
              <a:rect b="b" l="l" r="r" t="t"/>
              <a:pathLst>
                <a:path extrusionOk="0" h="11535" w="3869">
                  <a:moveTo>
                    <a:pt x="2085" y="1"/>
                  </a:moveTo>
                  <a:cubicBezTo>
                    <a:pt x="2042" y="1"/>
                    <a:pt x="2000" y="21"/>
                    <a:pt x="1971" y="67"/>
                  </a:cubicBezTo>
                  <a:cubicBezTo>
                    <a:pt x="1594" y="654"/>
                    <a:pt x="1244" y="1263"/>
                    <a:pt x="922" y="1843"/>
                  </a:cubicBezTo>
                  <a:cubicBezTo>
                    <a:pt x="747" y="2165"/>
                    <a:pt x="608" y="2458"/>
                    <a:pt x="433" y="2752"/>
                  </a:cubicBezTo>
                  <a:cubicBezTo>
                    <a:pt x="286" y="3067"/>
                    <a:pt x="167" y="3388"/>
                    <a:pt x="20" y="3710"/>
                  </a:cubicBezTo>
                  <a:cubicBezTo>
                    <a:pt x="0" y="3775"/>
                    <a:pt x="69" y="3836"/>
                    <a:pt x="120" y="3836"/>
                  </a:cubicBezTo>
                  <a:cubicBezTo>
                    <a:pt x="141" y="3836"/>
                    <a:pt x="159" y="3825"/>
                    <a:pt x="167" y="3801"/>
                  </a:cubicBezTo>
                  <a:cubicBezTo>
                    <a:pt x="223" y="3710"/>
                    <a:pt x="258" y="3626"/>
                    <a:pt x="314" y="3535"/>
                  </a:cubicBezTo>
                  <a:cubicBezTo>
                    <a:pt x="314" y="3654"/>
                    <a:pt x="398" y="3738"/>
                    <a:pt x="517" y="3766"/>
                  </a:cubicBezTo>
                  <a:cubicBezTo>
                    <a:pt x="489" y="3801"/>
                    <a:pt x="489" y="3857"/>
                    <a:pt x="517" y="3913"/>
                  </a:cubicBezTo>
                  <a:lnTo>
                    <a:pt x="517" y="3976"/>
                  </a:lnTo>
                  <a:cubicBezTo>
                    <a:pt x="573" y="4060"/>
                    <a:pt x="636" y="4151"/>
                    <a:pt x="692" y="4206"/>
                  </a:cubicBezTo>
                  <a:cubicBezTo>
                    <a:pt x="747" y="4325"/>
                    <a:pt x="810" y="4437"/>
                    <a:pt x="894" y="4528"/>
                  </a:cubicBezTo>
                  <a:cubicBezTo>
                    <a:pt x="1013" y="4731"/>
                    <a:pt x="1132" y="4934"/>
                    <a:pt x="1216" y="5136"/>
                  </a:cubicBezTo>
                  <a:cubicBezTo>
                    <a:pt x="1447" y="5549"/>
                    <a:pt x="1594" y="5955"/>
                    <a:pt x="1566" y="6451"/>
                  </a:cubicBezTo>
                  <a:cubicBezTo>
                    <a:pt x="1566" y="6479"/>
                    <a:pt x="1566" y="6507"/>
                    <a:pt x="1594" y="6535"/>
                  </a:cubicBezTo>
                  <a:cubicBezTo>
                    <a:pt x="1538" y="6682"/>
                    <a:pt x="1538" y="6801"/>
                    <a:pt x="1482" y="6947"/>
                  </a:cubicBezTo>
                  <a:cubicBezTo>
                    <a:pt x="1447" y="7059"/>
                    <a:pt x="1419" y="7178"/>
                    <a:pt x="1447" y="7262"/>
                  </a:cubicBezTo>
                  <a:cubicBezTo>
                    <a:pt x="1419" y="7262"/>
                    <a:pt x="1391" y="7297"/>
                    <a:pt x="1363" y="7325"/>
                  </a:cubicBezTo>
                  <a:cubicBezTo>
                    <a:pt x="1244" y="7409"/>
                    <a:pt x="1216" y="7584"/>
                    <a:pt x="1188" y="7703"/>
                  </a:cubicBezTo>
                  <a:cubicBezTo>
                    <a:pt x="1188" y="7731"/>
                    <a:pt x="1160" y="7731"/>
                    <a:pt x="1160" y="7759"/>
                  </a:cubicBezTo>
                  <a:cubicBezTo>
                    <a:pt x="1138" y="7752"/>
                    <a:pt x="1116" y="7748"/>
                    <a:pt x="1094" y="7748"/>
                  </a:cubicBezTo>
                  <a:cubicBezTo>
                    <a:pt x="1029" y="7748"/>
                    <a:pt x="970" y="7781"/>
                    <a:pt x="922" y="7849"/>
                  </a:cubicBezTo>
                  <a:cubicBezTo>
                    <a:pt x="810" y="8136"/>
                    <a:pt x="747" y="8430"/>
                    <a:pt x="636" y="8724"/>
                  </a:cubicBezTo>
                  <a:cubicBezTo>
                    <a:pt x="517" y="8982"/>
                    <a:pt x="370" y="9248"/>
                    <a:pt x="342" y="9535"/>
                  </a:cubicBezTo>
                  <a:cubicBezTo>
                    <a:pt x="286" y="9598"/>
                    <a:pt x="258" y="9654"/>
                    <a:pt x="258" y="9709"/>
                  </a:cubicBezTo>
                  <a:cubicBezTo>
                    <a:pt x="314" y="10059"/>
                    <a:pt x="370" y="10409"/>
                    <a:pt x="461" y="10730"/>
                  </a:cubicBezTo>
                  <a:cubicBezTo>
                    <a:pt x="489" y="10968"/>
                    <a:pt x="517" y="11374"/>
                    <a:pt x="747" y="11520"/>
                  </a:cubicBezTo>
                  <a:cubicBezTo>
                    <a:pt x="768" y="11530"/>
                    <a:pt x="789" y="11535"/>
                    <a:pt x="811" y="11535"/>
                  </a:cubicBezTo>
                  <a:cubicBezTo>
                    <a:pt x="912" y="11535"/>
                    <a:pt x="1008" y="11433"/>
                    <a:pt x="985" y="11318"/>
                  </a:cubicBezTo>
                  <a:cubicBezTo>
                    <a:pt x="922" y="11052"/>
                    <a:pt x="810" y="10793"/>
                    <a:pt x="747" y="10528"/>
                  </a:cubicBezTo>
                  <a:cubicBezTo>
                    <a:pt x="692" y="10325"/>
                    <a:pt x="664" y="10094"/>
                    <a:pt x="608" y="9856"/>
                  </a:cubicBezTo>
                  <a:cubicBezTo>
                    <a:pt x="636" y="9856"/>
                    <a:pt x="636" y="9828"/>
                    <a:pt x="636" y="9800"/>
                  </a:cubicBezTo>
                  <a:cubicBezTo>
                    <a:pt x="664" y="9800"/>
                    <a:pt x="692" y="9772"/>
                    <a:pt x="719" y="9744"/>
                  </a:cubicBezTo>
                  <a:cubicBezTo>
                    <a:pt x="838" y="10178"/>
                    <a:pt x="957" y="10618"/>
                    <a:pt x="1188" y="10968"/>
                  </a:cubicBezTo>
                  <a:cubicBezTo>
                    <a:pt x="1206" y="11013"/>
                    <a:pt x="1243" y="11032"/>
                    <a:pt x="1282" y="11032"/>
                  </a:cubicBezTo>
                  <a:cubicBezTo>
                    <a:pt x="1363" y="11032"/>
                    <a:pt x="1452" y="10949"/>
                    <a:pt x="1391" y="10849"/>
                  </a:cubicBezTo>
                  <a:cubicBezTo>
                    <a:pt x="1160" y="10444"/>
                    <a:pt x="985" y="9975"/>
                    <a:pt x="810" y="9507"/>
                  </a:cubicBezTo>
                  <a:cubicBezTo>
                    <a:pt x="838" y="9423"/>
                    <a:pt x="866" y="9332"/>
                    <a:pt x="894" y="9248"/>
                  </a:cubicBezTo>
                  <a:cubicBezTo>
                    <a:pt x="922" y="9220"/>
                    <a:pt x="922" y="9185"/>
                    <a:pt x="957" y="9129"/>
                  </a:cubicBezTo>
                  <a:cubicBezTo>
                    <a:pt x="1160" y="9681"/>
                    <a:pt x="1391" y="10234"/>
                    <a:pt x="1712" y="10702"/>
                  </a:cubicBezTo>
                  <a:cubicBezTo>
                    <a:pt x="1733" y="10746"/>
                    <a:pt x="1778" y="10765"/>
                    <a:pt x="1823" y="10765"/>
                  </a:cubicBezTo>
                  <a:cubicBezTo>
                    <a:pt x="1902" y="10765"/>
                    <a:pt x="1983" y="10707"/>
                    <a:pt x="1943" y="10618"/>
                  </a:cubicBezTo>
                  <a:cubicBezTo>
                    <a:pt x="1684" y="9975"/>
                    <a:pt x="1391" y="9360"/>
                    <a:pt x="1132" y="8724"/>
                  </a:cubicBezTo>
                  <a:cubicBezTo>
                    <a:pt x="1160" y="8633"/>
                    <a:pt x="1188" y="8577"/>
                    <a:pt x="1188" y="8521"/>
                  </a:cubicBezTo>
                  <a:lnTo>
                    <a:pt x="1188" y="8486"/>
                  </a:lnTo>
                  <a:cubicBezTo>
                    <a:pt x="1419" y="9010"/>
                    <a:pt x="1656" y="9535"/>
                    <a:pt x="1971" y="10003"/>
                  </a:cubicBezTo>
                  <a:cubicBezTo>
                    <a:pt x="2006" y="10054"/>
                    <a:pt x="2053" y="10076"/>
                    <a:pt x="2101" y="10076"/>
                  </a:cubicBezTo>
                  <a:cubicBezTo>
                    <a:pt x="2215" y="10076"/>
                    <a:pt x="2329" y="9952"/>
                    <a:pt x="2265" y="9828"/>
                  </a:cubicBezTo>
                  <a:cubicBezTo>
                    <a:pt x="1943" y="9332"/>
                    <a:pt x="1656" y="8835"/>
                    <a:pt x="1363" y="8346"/>
                  </a:cubicBezTo>
                  <a:cubicBezTo>
                    <a:pt x="1419" y="8255"/>
                    <a:pt x="1447" y="8171"/>
                    <a:pt x="1482" y="8080"/>
                  </a:cubicBezTo>
                  <a:cubicBezTo>
                    <a:pt x="1594" y="8402"/>
                    <a:pt x="1740" y="8724"/>
                    <a:pt x="1915" y="8982"/>
                  </a:cubicBezTo>
                  <a:cubicBezTo>
                    <a:pt x="2013" y="9127"/>
                    <a:pt x="2169" y="9334"/>
                    <a:pt x="2351" y="9334"/>
                  </a:cubicBezTo>
                  <a:cubicBezTo>
                    <a:pt x="2389" y="9334"/>
                    <a:pt x="2428" y="9324"/>
                    <a:pt x="2468" y="9304"/>
                  </a:cubicBezTo>
                  <a:cubicBezTo>
                    <a:pt x="2558" y="9248"/>
                    <a:pt x="2531" y="9129"/>
                    <a:pt x="2468" y="9101"/>
                  </a:cubicBezTo>
                  <a:cubicBezTo>
                    <a:pt x="2412" y="9045"/>
                    <a:pt x="2356" y="8954"/>
                    <a:pt x="2321" y="8898"/>
                  </a:cubicBezTo>
                  <a:cubicBezTo>
                    <a:pt x="2269" y="8788"/>
                    <a:pt x="2193" y="8708"/>
                    <a:pt x="2132" y="8601"/>
                  </a:cubicBezTo>
                  <a:lnTo>
                    <a:pt x="2132" y="8601"/>
                  </a:lnTo>
                  <a:cubicBezTo>
                    <a:pt x="2236" y="8736"/>
                    <a:pt x="2338" y="8884"/>
                    <a:pt x="2468" y="8982"/>
                  </a:cubicBezTo>
                  <a:cubicBezTo>
                    <a:pt x="2504" y="9019"/>
                    <a:pt x="2553" y="9035"/>
                    <a:pt x="2603" y="9035"/>
                  </a:cubicBezTo>
                  <a:cubicBezTo>
                    <a:pt x="2715" y="9035"/>
                    <a:pt x="2828" y="8948"/>
                    <a:pt x="2789" y="8807"/>
                  </a:cubicBezTo>
                  <a:cubicBezTo>
                    <a:pt x="2705" y="8577"/>
                    <a:pt x="2496" y="8402"/>
                    <a:pt x="2356" y="8227"/>
                  </a:cubicBezTo>
                  <a:cubicBezTo>
                    <a:pt x="2181" y="8024"/>
                    <a:pt x="2006" y="7822"/>
                    <a:pt x="1831" y="7612"/>
                  </a:cubicBezTo>
                  <a:lnTo>
                    <a:pt x="1831" y="7612"/>
                  </a:lnTo>
                  <a:cubicBezTo>
                    <a:pt x="1887" y="7647"/>
                    <a:pt x="1943" y="7675"/>
                    <a:pt x="2006" y="7703"/>
                  </a:cubicBezTo>
                  <a:cubicBezTo>
                    <a:pt x="2181" y="7849"/>
                    <a:pt x="2321" y="7961"/>
                    <a:pt x="2531" y="8052"/>
                  </a:cubicBezTo>
                  <a:cubicBezTo>
                    <a:pt x="2570" y="8072"/>
                    <a:pt x="2611" y="8081"/>
                    <a:pt x="2650" y="8081"/>
                  </a:cubicBezTo>
                  <a:cubicBezTo>
                    <a:pt x="2722" y="8081"/>
                    <a:pt x="2791" y="8051"/>
                    <a:pt x="2845" y="7996"/>
                  </a:cubicBezTo>
                  <a:cubicBezTo>
                    <a:pt x="2845" y="7961"/>
                    <a:pt x="2880" y="7905"/>
                    <a:pt x="2880" y="7849"/>
                  </a:cubicBezTo>
                  <a:lnTo>
                    <a:pt x="2936" y="7849"/>
                  </a:lnTo>
                  <a:cubicBezTo>
                    <a:pt x="3083" y="7759"/>
                    <a:pt x="3111" y="7647"/>
                    <a:pt x="3083" y="7500"/>
                  </a:cubicBezTo>
                  <a:cubicBezTo>
                    <a:pt x="3063" y="7398"/>
                    <a:pt x="2986" y="7367"/>
                    <a:pt x="2911" y="7367"/>
                  </a:cubicBezTo>
                  <a:cubicBezTo>
                    <a:pt x="2878" y="7367"/>
                    <a:pt x="2845" y="7373"/>
                    <a:pt x="2817" y="7381"/>
                  </a:cubicBezTo>
                  <a:cubicBezTo>
                    <a:pt x="2670" y="7234"/>
                    <a:pt x="2558" y="7059"/>
                    <a:pt x="2440" y="6885"/>
                  </a:cubicBezTo>
                  <a:cubicBezTo>
                    <a:pt x="2440" y="6829"/>
                    <a:pt x="2440" y="6801"/>
                    <a:pt x="2412" y="6773"/>
                  </a:cubicBezTo>
                  <a:lnTo>
                    <a:pt x="2412" y="6773"/>
                  </a:lnTo>
                  <a:cubicBezTo>
                    <a:pt x="2468" y="6801"/>
                    <a:pt x="2531" y="6829"/>
                    <a:pt x="2586" y="6857"/>
                  </a:cubicBezTo>
                  <a:cubicBezTo>
                    <a:pt x="2761" y="6947"/>
                    <a:pt x="2908" y="7003"/>
                    <a:pt x="3083" y="7031"/>
                  </a:cubicBezTo>
                  <a:cubicBezTo>
                    <a:pt x="3258" y="7031"/>
                    <a:pt x="3286" y="6801"/>
                    <a:pt x="3167" y="6710"/>
                  </a:cubicBezTo>
                  <a:cubicBezTo>
                    <a:pt x="2880" y="6507"/>
                    <a:pt x="2496" y="6360"/>
                    <a:pt x="2146" y="6248"/>
                  </a:cubicBezTo>
                  <a:cubicBezTo>
                    <a:pt x="2181" y="6185"/>
                    <a:pt x="2237" y="6129"/>
                    <a:pt x="2265" y="6101"/>
                  </a:cubicBezTo>
                  <a:cubicBezTo>
                    <a:pt x="2356" y="5989"/>
                    <a:pt x="2274" y="5859"/>
                    <a:pt x="2165" y="5859"/>
                  </a:cubicBezTo>
                  <a:cubicBezTo>
                    <a:pt x="2132" y="5859"/>
                    <a:pt x="2096" y="5871"/>
                    <a:pt x="2062" y="5899"/>
                  </a:cubicBezTo>
                  <a:lnTo>
                    <a:pt x="2062" y="5927"/>
                  </a:lnTo>
                  <a:cubicBezTo>
                    <a:pt x="2034" y="5836"/>
                    <a:pt x="2034" y="5752"/>
                    <a:pt x="2006" y="5661"/>
                  </a:cubicBezTo>
                  <a:cubicBezTo>
                    <a:pt x="2265" y="5633"/>
                    <a:pt x="2531" y="5605"/>
                    <a:pt x="2789" y="5514"/>
                  </a:cubicBezTo>
                  <a:cubicBezTo>
                    <a:pt x="3139" y="5430"/>
                    <a:pt x="3461" y="5255"/>
                    <a:pt x="3719" y="5053"/>
                  </a:cubicBezTo>
                  <a:cubicBezTo>
                    <a:pt x="3868" y="4927"/>
                    <a:pt x="3722" y="4741"/>
                    <a:pt x="3568" y="4741"/>
                  </a:cubicBezTo>
                  <a:cubicBezTo>
                    <a:pt x="3541" y="4741"/>
                    <a:pt x="3514" y="4747"/>
                    <a:pt x="3488" y="4759"/>
                  </a:cubicBezTo>
                  <a:cubicBezTo>
                    <a:pt x="3195" y="4906"/>
                    <a:pt x="2936" y="5081"/>
                    <a:pt x="2642" y="5199"/>
                  </a:cubicBezTo>
                  <a:cubicBezTo>
                    <a:pt x="2440" y="5255"/>
                    <a:pt x="2237" y="5311"/>
                    <a:pt x="2034" y="5339"/>
                  </a:cubicBezTo>
                  <a:cubicBezTo>
                    <a:pt x="2237" y="5227"/>
                    <a:pt x="2468" y="5136"/>
                    <a:pt x="2705" y="4990"/>
                  </a:cubicBezTo>
                  <a:cubicBezTo>
                    <a:pt x="2964" y="4815"/>
                    <a:pt x="3195" y="4640"/>
                    <a:pt x="3433" y="4409"/>
                  </a:cubicBezTo>
                  <a:cubicBezTo>
                    <a:pt x="3579" y="4262"/>
                    <a:pt x="3433" y="4088"/>
                    <a:pt x="3286" y="4088"/>
                  </a:cubicBezTo>
                  <a:lnTo>
                    <a:pt x="3167" y="4088"/>
                  </a:lnTo>
                  <a:cubicBezTo>
                    <a:pt x="2936" y="4151"/>
                    <a:pt x="2733" y="4206"/>
                    <a:pt x="2531" y="4325"/>
                  </a:cubicBezTo>
                  <a:cubicBezTo>
                    <a:pt x="2440" y="4381"/>
                    <a:pt x="2356" y="4437"/>
                    <a:pt x="2265" y="4500"/>
                  </a:cubicBezTo>
                  <a:cubicBezTo>
                    <a:pt x="2146" y="4556"/>
                    <a:pt x="2034" y="4584"/>
                    <a:pt x="1915" y="4612"/>
                  </a:cubicBezTo>
                  <a:cubicBezTo>
                    <a:pt x="1730" y="4669"/>
                    <a:pt x="1784" y="4913"/>
                    <a:pt x="1954" y="4913"/>
                  </a:cubicBezTo>
                  <a:cubicBezTo>
                    <a:pt x="1970" y="4913"/>
                    <a:pt x="1988" y="4911"/>
                    <a:pt x="2006" y="4906"/>
                  </a:cubicBezTo>
                  <a:cubicBezTo>
                    <a:pt x="2118" y="4906"/>
                    <a:pt x="2209" y="4878"/>
                    <a:pt x="2293" y="4815"/>
                  </a:cubicBezTo>
                  <a:lnTo>
                    <a:pt x="2293" y="4815"/>
                  </a:lnTo>
                  <a:cubicBezTo>
                    <a:pt x="2146" y="4934"/>
                    <a:pt x="1971" y="5053"/>
                    <a:pt x="1831" y="5164"/>
                  </a:cubicBezTo>
                  <a:cubicBezTo>
                    <a:pt x="1796" y="5108"/>
                    <a:pt x="1740" y="5025"/>
                    <a:pt x="1712" y="4962"/>
                  </a:cubicBezTo>
                  <a:cubicBezTo>
                    <a:pt x="1656" y="4850"/>
                    <a:pt x="1622" y="4759"/>
                    <a:pt x="1566" y="4675"/>
                  </a:cubicBezTo>
                  <a:cubicBezTo>
                    <a:pt x="1859" y="4381"/>
                    <a:pt x="2090" y="4060"/>
                    <a:pt x="2356" y="3710"/>
                  </a:cubicBezTo>
                  <a:cubicBezTo>
                    <a:pt x="2642" y="3332"/>
                    <a:pt x="2936" y="2955"/>
                    <a:pt x="3258" y="2605"/>
                  </a:cubicBezTo>
                  <a:cubicBezTo>
                    <a:pt x="3342" y="2486"/>
                    <a:pt x="3286" y="2367"/>
                    <a:pt x="3195" y="2340"/>
                  </a:cubicBezTo>
                  <a:cubicBezTo>
                    <a:pt x="3173" y="2251"/>
                    <a:pt x="3098" y="2176"/>
                    <a:pt x="3009" y="2176"/>
                  </a:cubicBezTo>
                  <a:cubicBezTo>
                    <a:pt x="2986" y="2176"/>
                    <a:pt x="2961" y="2181"/>
                    <a:pt x="2936" y="2193"/>
                  </a:cubicBezTo>
                  <a:cubicBezTo>
                    <a:pt x="2531" y="2430"/>
                    <a:pt x="2209" y="2808"/>
                    <a:pt x="1915" y="3158"/>
                  </a:cubicBezTo>
                  <a:cubicBezTo>
                    <a:pt x="1656" y="3451"/>
                    <a:pt x="1419" y="3766"/>
                    <a:pt x="1188" y="4060"/>
                  </a:cubicBezTo>
                  <a:cubicBezTo>
                    <a:pt x="1097" y="3976"/>
                    <a:pt x="1041" y="3857"/>
                    <a:pt x="957" y="3766"/>
                  </a:cubicBezTo>
                  <a:cubicBezTo>
                    <a:pt x="1510" y="3102"/>
                    <a:pt x="2237" y="2542"/>
                    <a:pt x="2908" y="1962"/>
                  </a:cubicBezTo>
                  <a:cubicBezTo>
                    <a:pt x="3050" y="1820"/>
                    <a:pt x="2920" y="1600"/>
                    <a:pt x="2758" y="1600"/>
                  </a:cubicBezTo>
                  <a:cubicBezTo>
                    <a:pt x="2720" y="1600"/>
                    <a:pt x="2681" y="1612"/>
                    <a:pt x="2642" y="1640"/>
                  </a:cubicBezTo>
                  <a:cubicBezTo>
                    <a:pt x="2265" y="1934"/>
                    <a:pt x="1915" y="2284"/>
                    <a:pt x="1566" y="2633"/>
                  </a:cubicBezTo>
                  <a:cubicBezTo>
                    <a:pt x="1307" y="2955"/>
                    <a:pt x="1013" y="3276"/>
                    <a:pt x="782" y="3626"/>
                  </a:cubicBezTo>
                  <a:lnTo>
                    <a:pt x="747" y="3626"/>
                  </a:lnTo>
                  <a:cubicBezTo>
                    <a:pt x="810" y="3563"/>
                    <a:pt x="866" y="3479"/>
                    <a:pt x="894" y="3388"/>
                  </a:cubicBezTo>
                  <a:cubicBezTo>
                    <a:pt x="957" y="3276"/>
                    <a:pt x="1013" y="3158"/>
                    <a:pt x="1097" y="3067"/>
                  </a:cubicBezTo>
                  <a:cubicBezTo>
                    <a:pt x="1244" y="2836"/>
                    <a:pt x="1391" y="2605"/>
                    <a:pt x="1566" y="2367"/>
                  </a:cubicBezTo>
                  <a:cubicBezTo>
                    <a:pt x="1887" y="1934"/>
                    <a:pt x="2237" y="1493"/>
                    <a:pt x="2558" y="1088"/>
                  </a:cubicBezTo>
                  <a:cubicBezTo>
                    <a:pt x="2672" y="909"/>
                    <a:pt x="2488" y="710"/>
                    <a:pt x="2302" y="710"/>
                  </a:cubicBezTo>
                  <a:cubicBezTo>
                    <a:pt x="2248" y="710"/>
                    <a:pt x="2193" y="727"/>
                    <a:pt x="2146" y="766"/>
                  </a:cubicBezTo>
                  <a:cubicBezTo>
                    <a:pt x="1796" y="1144"/>
                    <a:pt x="1510" y="1556"/>
                    <a:pt x="1216" y="1962"/>
                  </a:cubicBezTo>
                  <a:cubicBezTo>
                    <a:pt x="1566" y="1410"/>
                    <a:pt x="1915" y="829"/>
                    <a:pt x="2209" y="214"/>
                  </a:cubicBezTo>
                  <a:cubicBezTo>
                    <a:pt x="2266" y="94"/>
                    <a:pt x="2176" y="1"/>
                    <a:pt x="208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72"/>
            <p:cNvSpPr/>
            <p:nvPr/>
          </p:nvSpPr>
          <p:spPr>
            <a:xfrm>
              <a:off x="2683349" y="1317986"/>
              <a:ext cx="29149" cy="41710"/>
            </a:xfrm>
            <a:custGeom>
              <a:rect b="b" l="l" r="r" t="t"/>
              <a:pathLst>
                <a:path extrusionOk="0" h="1833" w="1281">
                  <a:moveTo>
                    <a:pt x="921" y="0"/>
                  </a:moveTo>
                  <a:cubicBezTo>
                    <a:pt x="840" y="0"/>
                    <a:pt x="762" y="62"/>
                    <a:pt x="762" y="163"/>
                  </a:cubicBezTo>
                  <a:cubicBezTo>
                    <a:pt x="729" y="108"/>
                    <a:pt x="671" y="82"/>
                    <a:pt x="616" y="82"/>
                  </a:cubicBezTo>
                  <a:cubicBezTo>
                    <a:pt x="522" y="82"/>
                    <a:pt x="434" y="155"/>
                    <a:pt x="469" y="282"/>
                  </a:cubicBezTo>
                  <a:lnTo>
                    <a:pt x="469" y="310"/>
                  </a:lnTo>
                  <a:cubicBezTo>
                    <a:pt x="469" y="338"/>
                    <a:pt x="441" y="366"/>
                    <a:pt x="441" y="429"/>
                  </a:cubicBezTo>
                  <a:cubicBezTo>
                    <a:pt x="441" y="575"/>
                    <a:pt x="469" y="687"/>
                    <a:pt x="497" y="834"/>
                  </a:cubicBezTo>
                  <a:cubicBezTo>
                    <a:pt x="469" y="778"/>
                    <a:pt x="441" y="750"/>
                    <a:pt x="413" y="687"/>
                  </a:cubicBezTo>
                  <a:cubicBezTo>
                    <a:pt x="387" y="655"/>
                    <a:pt x="352" y="642"/>
                    <a:pt x="317" y="642"/>
                  </a:cubicBezTo>
                  <a:cubicBezTo>
                    <a:pt x="230" y="642"/>
                    <a:pt x="143" y="729"/>
                    <a:pt x="203" y="834"/>
                  </a:cubicBezTo>
                  <a:cubicBezTo>
                    <a:pt x="203" y="834"/>
                    <a:pt x="238" y="890"/>
                    <a:pt x="266" y="925"/>
                  </a:cubicBezTo>
                  <a:cubicBezTo>
                    <a:pt x="238" y="953"/>
                    <a:pt x="203" y="953"/>
                    <a:pt x="175" y="981"/>
                  </a:cubicBezTo>
                  <a:cubicBezTo>
                    <a:pt x="0" y="1156"/>
                    <a:pt x="91" y="1449"/>
                    <a:pt x="119" y="1680"/>
                  </a:cubicBezTo>
                  <a:cubicBezTo>
                    <a:pt x="119" y="1782"/>
                    <a:pt x="193" y="1832"/>
                    <a:pt x="270" y="1832"/>
                  </a:cubicBezTo>
                  <a:cubicBezTo>
                    <a:pt x="346" y="1832"/>
                    <a:pt x="427" y="1782"/>
                    <a:pt x="441" y="1680"/>
                  </a:cubicBezTo>
                  <a:cubicBezTo>
                    <a:pt x="441" y="1561"/>
                    <a:pt x="469" y="1449"/>
                    <a:pt x="469" y="1359"/>
                  </a:cubicBezTo>
                  <a:lnTo>
                    <a:pt x="469" y="1331"/>
                  </a:lnTo>
                  <a:cubicBezTo>
                    <a:pt x="469" y="1359"/>
                    <a:pt x="497" y="1359"/>
                    <a:pt x="497" y="1359"/>
                  </a:cubicBezTo>
                  <a:cubicBezTo>
                    <a:pt x="588" y="1359"/>
                    <a:pt x="644" y="1303"/>
                    <a:pt x="672" y="1240"/>
                  </a:cubicBezTo>
                  <a:cubicBezTo>
                    <a:pt x="700" y="1303"/>
                    <a:pt x="762" y="1359"/>
                    <a:pt x="846" y="1386"/>
                  </a:cubicBezTo>
                  <a:cubicBezTo>
                    <a:pt x="902" y="1386"/>
                    <a:pt x="965" y="1386"/>
                    <a:pt x="1021" y="1303"/>
                  </a:cubicBezTo>
                  <a:cubicBezTo>
                    <a:pt x="1077" y="1212"/>
                    <a:pt x="1077" y="1156"/>
                    <a:pt x="1049" y="1065"/>
                  </a:cubicBezTo>
                  <a:cubicBezTo>
                    <a:pt x="1077" y="1037"/>
                    <a:pt x="1077" y="1009"/>
                    <a:pt x="1077" y="981"/>
                  </a:cubicBezTo>
                  <a:cubicBezTo>
                    <a:pt x="1077" y="925"/>
                    <a:pt x="1077" y="834"/>
                    <a:pt x="1049" y="750"/>
                  </a:cubicBezTo>
                  <a:lnTo>
                    <a:pt x="1049" y="750"/>
                  </a:lnTo>
                  <a:cubicBezTo>
                    <a:pt x="1061" y="753"/>
                    <a:pt x="1073" y="754"/>
                    <a:pt x="1084" y="754"/>
                  </a:cubicBezTo>
                  <a:cubicBezTo>
                    <a:pt x="1190" y="754"/>
                    <a:pt x="1281" y="645"/>
                    <a:pt x="1224" y="512"/>
                  </a:cubicBezTo>
                  <a:cubicBezTo>
                    <a:pt x="1168" y="484"/>
                    <a:pt x="1168" y="401"/>
                    <a:pt x="1140" y="338"/>
                  </a:cubicBezTo>
                  <a:cubicBezTo>
                    <a:pt x="1112" y="254"/>
                    <a:pt x="1112" y="191"/>
                    <a:pt x="1077" y="107"/>
                  </a:cubicBezTo>
                  <a:cubicBezTo>
                    <a:pt x="1042" y="33"/>
                    <a:pt x="980" y="0"/>
                    <a:pt x="92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72"/>
            <p:cNvSpPr/>
            <p:nvPr/>
          </p:nvSpPr>
          <p:spPr>
            <a:xfrm>
              <a:off x="2715797" y="1538209"/>
              <a:ext cx="22618" cy="24393"/>
            </a:xfrm>
            <a:custGeom>
              <a:rect b="b" l="l" r="r" t="t"/>
              <a:pathLst>
                <a:path extrusionOk="0" h="1072" w="994">
                  <a:moveTo>
                    <a:pt x="754" y="1"/>
                  </a:moveTo>
                  <a:cubicBezTo>
                    <a:pt x="728" y="1"/>
                    <a:pt x="700" y="5"/>
                    <a:pt x="672" y="15"/>
                  </a:cubicBezTo>
                  <a:cubicBezTo>
                    <a:pt x="644" y="15"/>
                    <a:pt x="616" y="43"/>
                    <a:pt x="588" y="43"/>
                  </a:cubicBezTo>
                  <a:cubicBezTo>
                    <a:pt x="560" y="71"/>
                    <a:pt x="497" y="71"/>
                    <a:pt x="469" y="99"/>
                  </a:cubicBezTo>
                  <a:cubicBezTo>
                    <a:pt x="441" y="127"/>
                    <a:pt x="413" y="162"/>
                    <a:pt x="350" y="190"/>
                  </a:cubicBezTo>
                  <a:cubicBezTo>
                    <a:pt x="322" y="190"/>
                    <a:pt x="294" y="246"/>
                    <a:pt x="266" y="274"/>
                  </a:cubicBezTo>
                  <a:cubicBezTo>
                    <a:pt x="176" y="337"/>
                    <a:pt x="120" y="421"/>
                    <a:pt x="36" y="512"/>
                  </a:cubicBezTo>
                  <a:cubicBezTo>
                    <a:pt x="1" y="540"/>
                    <a:pt x="1" y="624"/>
                    <a:pt x="36" y="652"/>
                  </a:cubicBezTo>
                  <a:lnTo>
                    <a:pt x="1" y="687"/>
                  </a:lnTo>
                  <a:cubicBezTo>
                    <a:pt x="1" y="827"/>
                    <a:pt x="64" y="973"/>
                    <a:pt x="238" y="973"/>
                  </a:cubicBezTo>
                  <a:cubicBezTo>
                    <a:pt x="385" y="973"/>
                    <a:pt x="441" y="889"/>
                    <a:pt x="525" y="799"/>
                  </a:cubicBezTo>
                  <a:lnTo>
                    <a:pt x="525" y="827"/>
                  </a:lnTo>
                  <a:cubicBezTo>
                    <a:pt x="469" y="945"/>
                    <a:pt x="560" y="1036"/>
                    <a:pt x="644" y="1064"/>
                  </a:cubicBezTo>
                  <a:cubicBezTo>
                    <a:pt x="665" y="1069"/>
                    <a:pt x="685" y="1071"/>
                    <a:pt x="703" y="1071"/>
                  </a:cubicBezTo>
                  <a:cubicBezTo>
                    <a:pt x="791" y="1071"/>
                    <a:pt x="852" y="1020"/>
                    <a:pt x="875" y="945"/>
                  </a:cubicBezTo>
                  <a:cubicBezTo>
                    <a:pt x="910" y="827"/>
                    <a:pt x="938" y="715"/>
                    <a:pt x="994" y="596"/>
                  </a:cubicBezTo>
                  <a:cubicBezTo>
                    <a:pt x="994" y="540"/>
                    <a:pt x="994" y="477"/>
                    <a:pt x="966" y="421"/>
                  </a:cubicBezTo>
                  <a:cubicBezTo>
                    <a:pt x="994" y="393"/>
                    <a:pt x="994" y="337"/>
                    <a:pt x="994" y="274"/>
                  </a:cubicBezTo>
                  <a:cubicBezTo>
                    <a:pt x="994" y="127"/>
                    <a:pt x="890" y="1"/>
                    <a:pt x="75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72"/>
            <p:cNvSpPr/>
            <p:nvPr/>
          </p:nvSpPr>
          <p:spPr>
            <a:xfrm>
              <a:off x="2766245" y="1425299"/>
              <a:ext cx="15291" cy="60733"/>
            </a:xfrm>
            <a:custGeom>
              <a:rect b="b" l="l" r="r" t="t"/>
              <a:pathLst>
                <a:path extrusionOk="0" h="2669" w="672">
                  <a:moveTo>
                    <a:pt x="199" y="1"/>
                  </a:moveTo>
                  <a:cubicBezTo>
                    <a:pt x="136" y="1"/>
                    <a:pt x="77" y="40"/>
                    <a:pt x="56" y="111"/>
                  </a:cubicBezTo>
                  <a:cubicBezTo>
                    <a:pt x="0" y="313"/>
                    <a:pt x="119" y="579"/>
                    <a:pt x="175" y="782"/>
                  </a:cubicBezTo>
                  <a:cubicBezTo>
                    <a:pt x="231" y="1013"/>
                    <a:pt x="294" y="1216"/>
                    <a:pt x="322" y="1481"/>
                  </a:cubicBezTo>
                  <a:lnTo>
                    <a:pt x="322" y="1509"/>
                  </a:lnTo>
                  <a:cubicBezTo>
                    <a:pt x="294" y="1509"/>
                    <a:pt x="266" y="1537"/>
                    <a:pt x="266" y="1593"/>
                  </a:cubicBezTo>
                  <a:cubicBezTo>
                    <a:pt x="203" y="1859"/>
                    <a:pt x="175" y="2090"/>
                    <a:pt x="147" y="2355"/>
                  </a:cubicBezTo>
                  <a:cubicBezTo>
                    <a:pt x="147" y="2411"/>
                    <a:pt x="175" y="2439"/>
                    <a:pt x="203" y="2467"/>
                  </a:cubicBezTo>
                  <a:cubicBezTo>
                    <a:pt x="175" y="2530"/>
                    <a:pt x="147" y="2558"/>
                    <a:pt x="147" y="2614"/>
                  </a:cubicBezTo>
                  <a:cubicBezTo>
                    <a:pt x="128" y="2633"/>
                    <a:pt x="148" y="2669"/>
                    <a:pt x="172" y="2669"/>
                  </a:cubicBezTo>
                  <a:cubicBezTo>
                    <a:pt x="183" y="2669"/>
                    <a:pt x="194" y="2662"/>
                    <a:pt x="203" y="2642"/>
                  </a:cubicBezTo>
                  <a:cubicBezTo>
                    <a:pt x="322" y="2502"/>
                    <a:pt x="469" y="2411"/>
                    <a:pt x="553" y="2264"/>
                  </a:cubicBezTo>
                  <a:cubicBezTo>
                    <a:pt x="644" y="2118"/>
                    <a:pt x="672" y="1978"/>
                    <a:pt x="672" y="1831"/>
                  </a:cubicBezTo>
                  <a:cubicBezTo>
                    <a:pt x="672" y="1712"/>
                    <a:pt x="616" y="1684"/>
                    <a:pt x="525" y="1684"/>
                  </a:cubicBezTo>
                  <a:lnTo>
                    <a:pt x="525" y="1628"/>
                  </a:lnTo>
                  <a:lnTo>
                    <a:pt x="525" y="1593"/>
                  </a:lnTo>
                  <a:cubicBezTo>
                    <a:pt x="581" y="1565"/>
                    <a:pt x="616" y="1537"/>
                    <a:pt x="616" y="1481"/>
                  </a:cubicBezTo>
                  <a:cubicBezTo>
                    <a:pt x="644" y="1216"/>
                    <a:pt x="644" y="985"/>
                    <a:pt x="581" y="754"/>
                  </a:cubicBezTo>
                  <a:cubicBezTo>
                    <a:pt x="525" y="488"/>
                    <a:pt x="525" y="230"/>
                    <a:pt x="322" y="55"/>
                  </a:cubicBezTo>
                  <a:cubicBezTo>
                    <a:pt x="286" y="18"/>
                    <a:pt x="241" y="1"/>
                    <a:pt x="19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72"/>
            <p:cNvSpPr/>
            <p:nvPr/>
          </p:nvSpPr>
          <p:spPr>
            <a:xfrm>
              <a:off x="2630352" y="1344405"/>
              <a:ext cx="112046" cy="70700"/>
            </a:xfrm>
            <a:custGeom>
              <a:rect b="b" l="l" r="r" t="t"/>
              <a:pathLst>
                <a:path extrusionOk="0" h="3107" w="4924">
                  <a:moveTo>
                    <a:pt x="3945" y="1"/>
                  </a:moveTo>
                  <a:cubicBezTo>
                    <a:pt x="3703" y="1"/>
                    <a:pt x="3448" y="134"/>
                    <a:pt x="3231" y="225"/>
                  </a:cubicBezTo>
                  <a:cubicBezTo>
                    <a:pt x="3029" y="316"/>
                    <a:pt x="2882" y="400"/>
                    <a:pt x="2707" y="519"/>
                  </a:cubicBezTo>
                  <a:cubicBezTo>
                    <a:pt x="2623" y="547"/>
                    <a:pt x="2567" y="603"/>
                    <a:pt x="2476" y="666"/>
                  </a:cubicBezTo>
                  <a:cubicBezTo>
                    <a:pt x="2452" y="660"/>
                    <a:pt x="2428" y="658"/>
                    <a:pt x="2403" y="658"/>
                  </a:cubicBezTo>
                  <a:cubicBezTo>
                    <a:pt x="2302" y="658"/>
                    <a:pt x="2194" y="694"/>
                    <a:pt x="2099" y="694"/>
                  </a:cubicBezTo>
                  <a:lnTo>
                    <a:pt x="1777" y="694"/>
                  </a:lnTo>
                  <a:cubicBezTo>
                    <a:pt x="1693" y="666"/>
                    <a:pt x="1630" y="666"/>
                    <a:pt x="1546" y="638"/>
                  </a:cubicBezTo>
                  <a:cubicBezTo>
                    <a:pt x="1479" y="592"/>
                    <a:pt x="1401" y="564"/>
                    <a:pt x="1328" y="564"/>
                  </a:cubicBezTo>
                  <a:cubicBezTo>
                    <a:pt x="1302" y="564"/>
                    <a:pt x="1276" y="568"/>
                    <a:pt x="1252" y="575"/>
                  </a:cubicBezTo>
                  <a:cubicBezTo>
                    <a:pt x="1169" y="519"/>
                    <a:pt x="1106" y="491"/>
                    <a:pt x="1022" y="463"/>
                  </a:cubicBezTo>
                  <a:cubicBezTo>
                    <a:pt x="992" y="458"/>
                    <a:pt x="961" y="456"/>
                    <a:pt x="929" y="456"/>
                  </a:cubicBezTo>
                  <a:cubicBezTo>
                    <a:pt x="743" y="456"/>
                    <a:pt x="527" y="537"/>
                    <a:pt x="378" y="638"/>
                  </a:cubicBezTo>
                  <a:cubicBezTo>
                    <a:pt x="1" y="925"/>
                    <a:pt x="204" y="1477"/>
                    <a:pt x="406" y="1827"/>
                  </a:cubicBezTo>
                  <a:cubicBezTo>
                    <a:pt x="378" y="2002"/>
                    <a:pt x="469" y="2239"/>
                    <a:pt x="525" y="2414"/>
                  </a:cubicBezTo>
                  <a:cubicBezTo>
                    <a:pt x="553" y="2617"/>
                    <a:pt x="672" y="2820"/>
                    <a:pt x="847" y="2939"/>
                  </a:cubicBezTo>
                  <a:cubicBezTo>
                    <a:pt x="997" y="3023"/>
                    <a:pt x="1186" y="3069"/>
                    <a:pt x="1376" y="3069"/>
                  </a:cubicBezTo>
                  <a:cubicBezTo>
                    <a:pt x="1514" y="3069"/>
                    <a:pt x="1653" y="3045"/>
                    <a:pt x="1777" y="2994"/>
                  </a:cubicBezTo>
                  <a:lnTo>
                    <a:pt x="1805" y="2994"/>
                  </a:lnTo>
                  <a:cubicBezTo>
                    <a:pt x="1833" y="3022"/>
                    <a:pt x="1833" y="3022"/>
                    <a:pt x="1868" y="3022"/>
                  </a:cubicBezTo>
                  <a:cubicBezTo>
                    <a:pt x="1896" y="3050"/>
                    <a:pt x="1896" y="3085"/>
                    <a:pt x="1924" y="3085"/>
                  </a:cubicBezTo>
                  <a:cubicBezTo>
                    <a:pt x="1952" y="3099"/>
                    <a:pt x="1973" y="3106"/>
                    <a:pt x="1991" y="3106"/>
                  </a:cubicBezTo>
                  <a:cubicBezTo>
                    <a:pt x="2009" y="3106"/>
                    <a:pt x="2025" y="3099"/>
                    <a:pt x="2043" y="3085"/>
                  </a:cubicBezTo>
                  <a:cubicBezTo>
                    <a:pt x="2099" y="3050"/>
                    <a:pt x="2127" y="3022"/>
                    <a:pt x="2155" y="2994"/>
                  </a:cubicBezTo>
                  <a:lnTo>
                    <a:pt x="2155" y="2911"/>
                  </a:lnTo>
                  <a:cubicBezTo>
                    <a:pt x="2182" y="2911"/>
                    <a:pt x="2245" y="2876"/>
                    <a:pt x="2273" y="2848"/>
                  </a:cubicBezTo>
                  <a:cubicBezTo>
                    <a:pt x="2357" y="2820"/>
                    <a:pt x="2448" y="2764"/>
                    <a:pt x="2504" y="2673"/>
                  </a:cubicBezTo>
                  <a:cubicBezTo>
                    <a:pt x="2679" y="2645"/>
                    <a:pt x="2826" y="2561"/>
                    <a:pt x="3001" y="2526"/>
                  </a:cubicBezTo>
                  <a:cubicBezTo>
                    <a:pt x="3029" y="2498"/>
                    <a:pt x="3057" y="2498"/>
                    <a:pt x="3091" y="2498"/>
                  </a:cubicBezTo>
                  <a:cubicBezTo>
                    <a:pt x="3266" y="2470"/>
                    <a:pt x="3406" y="2470"/>
                    <a:pt x="3525" y="2414"/>
                  </a:cubicBezTo>
                  <a:cubicBezTo>
                    <a:pt x="3571" y="2394"/>
                    <a:pt x="3619" y="2387"/>
                    <a:pt x="3669" y="2387"/>
                  </a:cubicBezTo>
                  <a:cubicBezTo>
                    <a:pt x="3778" y="2387"/>
                    <a:pt x="3893" y="2423"/>
                    <a:pt x="3993" y="2442"/>
                  </a:cubicBezTo>
                  <a:cubicBezTo>
                    <a:pt x="4049" y="2470"/>
                    <a:pt x="4140" y="2498"/>
                    <a:pt x="4196" y="2526"/>
                  </a:cubicBezTo>
                  <a:cubicBezTo>
                    <a:pt x="4252" y="2561"/>
                    <a:pt x="4280" y="2617"/>
                    <a:pt x="4343" y="2645"/>
                  </a:cubicBezTo>
                  <a:cubicBezTo>
                    <a:pt x="4378" y="2659"/>
                    <a:pt x="4411" y="2665"/>
                    <a:pt x="4444" y="2665"/>
                  </a:cubicBezTo>
                  <a:cubicBezTo>
                    <a:pt x="4624" y="2665"/>
                    <a:pt x="4757" y="2467"/>
                    <a:pt x="4805" y="2295"/>
                  </a:cubicBezTo>
                  <a:cubicBezTo>
                    <a:pt x="4868" y="2148"/>
                    <a:pt x="4896" y="1974"/>
                    <a:pt x="4896" y="1827"/>
                  </a:cubicBezTo>
                  <a:lnTo>
                    <a:pt x="4896" y="1771"/>
                  </a:lnTo>
                  <a:cubicBezTo>
                    <a:pt x="4923" y="1449"/>
                    <a:pt x="4923" y="1218"/>
                    <a:pt x="4840" y="897"/>
                  </a:cubicBezTo>
                  <a:cubicBezTo>
                    <a:pt x="4805" y="778"/>
                    <a:pt x="4721" y="603"/>
                    <a:pt x="4602" y="519"/>
                  </a:cubicBezTo>
                  <a:cubicBezTo>
                    <a:pt x="4518" y="288"/>
                    <a:pt x="4371" y="79"/>
                    <a:pt x="4105" y="23"/>
                  </a:cubicBezTo>
                  <a:cubicBezTo>
                    <a:pt x="4053" y="7"/>
                    <a:pt x="3999" y="1"/>
                    <a:pt x="394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72"/>
            <p:cNvSpPr/>
            <p:nvPr/>
          </p:nvSpPr>
          <p:spPr>
            <a:xfrm>
              <a:off x="2673632" y="1359469"/>
              <a:ext cx="68766" cy="52336"/>
            </a:xfrm>
            <a:custGeom>
              <a:rect b="b" l="l" r="r" t="t"/>
              <a:pathLst>
                <a:path extrusionOk="0" h="2300" w="3022">
                  <a:moveTo>
                    <a:pt x="1301" y="556"/>
                  </a:moveTo>
                  <a:cubicBezTo>
                    <a:pt x="1217" y="640"/>
                    <a:pt x="1127" y="731"/>
                    <a:pt x="1071" y="815"/>
                  </a:cubicBezTo>
                  <a:cubicBezTo>
                    <a:pt x="1043" y="759"/>
                    <a:pt x="980" y="703"/>
                    <a:pt x="924" y="703"/>
                  </a:cubicBezTo>
                  <a:cubicBezTo>
                    <a:pt x="1043" y="640"/>
                    <a:pt x="1155" y="612"/>
                    <a:pt x="1301" y="556"/>
                  </a:cubicBezTo>
                  <a:close/>
                  <a:moveTo>
                    <a:pt x="777" y="759"/>
                  </a:moveTo>
                  <a:lnTo>
                    <a:pt x="777" y="759"/>
                  </a:lnTo>
                  <a:cubicBezTo>
                    <a:pt x="693" y="850"/>
                    <a:pt x="630" y="934"/>
                    <a:pt x="574" y="1025"/>
                  </a:cubicBezTo>
                  <a:cubicBezTo>
                    <a:pt x="546" y="990"/>
                    <a:pt x="518" y="962"/>
                    <a:pt x="490" y="962"/>
                  </a:cubicBezTo>
                  <a:cubicBezTo>
                    <a:pt x="574" y="878"/>
                    <a:pt x="665" y="815"/>
                    <a:pt x="777" y="759"/>
                  </a:cubicBezTo>
                  <a:close/>
                  <a:moveTo>
                    <a:pt x="1127" y="1402"/>
                  </a:moveTo>
                  <a:cubicBezTo>
                    <a:pt x="1071" y="1430"/>
                    <a:pt x="980" y="1458"/>
                    <a:pt x="924" y="1458"/>
                  </a:cubicBezTo>
                  <a:cubicBezTo>
                    <a:pt x="980" y="1458"/>
                    <a:pt x="1015" y="1430"/>
                    <a:pt x="1043" y="1402"/>
                  </a:cubicBezTo>
                  <a:close/>
                  <a:moveTo>
                    <a:pt x="2640" y="0"/>
                  </a:moveTo>
                  <a:cubicBezTo>
                    <a:pt x="2549" y="0"/>
                    <a:pt x="2455" y="60"/>
                    <a:pt x="2441" y="179"/>
                  </a:cubicBezTo>
                  <a:lnTo>
                    <a:pt x="2441" y="235"/>
                  </a:lnTo>
                  <a:cubicBezTo>
                    <a:pt x="2441" y="263"/>
                    <a:pt x="2413" y="291"/>
                    <a:pt x="2413" y="291"/>
                  </a:cubicBezTo>
                  <a:cubicBezTo>
                    <a:pt x="2350" y="382"/>
                    <a:pt x="2294" y="500"/>
                    <a:pt x="2266" y="640"/>
                  </a:cubicBezTo>
                  <a:cubicBezTo>
                    <a:pt x="2175" y="703"/>
                    <a:pt x="2091" y="850"/>
                    <a:pt x="2029" y="1025"/>
                  </a:cubicBezTo>
                  <a:cubicBezTo>
                    <a:pt x="2001" y="1025"/>
                    <a:pt x="1973" y="1053"/>
                    <a:pt x="1945" y="1053"/>
                  </a:cubicBezTo>
                  <a:cubicBezTo>
                    <a:pt x="1945" y="1025"/>
                    <a:pt x="1945" y="990"/>
                    <a:pt x="1917" y="962"/>
                  </a:cubicBezTo>
                  <a:cubicBezTo>
                    <a:pt x="1945" y="934"/>
                    <a:pt x="1945" y="906"/>
                    <a:pt x="1945" y="878"/>
                  </a:cubicBezTo>
                  <a:cubicBezTo>
                    <a:pt x="1945" y="850"/>
                    <a:pt x="1945" y="850"/>
                    <a:pt x="1973" y="815"/>
                  </a:cubicBezTo>
                  <a:cubicBezTo>
                    <a:pt x="2001" y="731"/>
                    <a:pt x="2064" y="640"/>
                    <a:pt x="2119" y="556"/>
                  </a:cubicBezTo>
                  <a:cubicBezTo>
                    <a:pt x="2221" y="353"/>
                    <a:pt x="2054" y="166"/>
                    <a:pt x="1875" y="166"/>
                  </a:cubicBezTo>
                  <a:cubicBezTo>
                    <a:pt x="1795" y="166"/>
                    <a:pt x="1713" y="203"/>
                    <a:pt x="1651" y="291"/>
                  </a:cubicBezTo>
                  <a:cubicBezTo>
                    <a:pt x="1651" y="326"/>
                    <a:pt x="1623" y="354"/>
                    <a:pt x="1595" y="382"/>
                  </a:cubicBezTo>
                  <a:cubicBezTo>
                    <a:pt x="1581" y="368"/>
                    <a:pt x="1558" y="361"/>
                    <a:pt x="1536" y="361"/>
                  </a:cubicBezTo>
                  <a:cubicBezTo>
                    <a:pt x="1513" y="361"/>
                    <a:pt x="1490" y="368"/>
                    <a:pt x="1476" y="382"/>
                  </a:cubicBezTo>
                  <a:cubicBezTo>
                    <a:pt x="1476" y="326"/>
                    <a:pt x="1448" y="291"/>
                    <a:pt x="1392" y="263"/>
                  </a:cubicBezTo>
                  <a:cubicBezTo>
                    <a:pt x="1375" y="260"/>
                    <a:pt x="1358" y="259"/>
                    <a:pt x="1340" y="259"/>
                  </a:cubicBezTo>
                  <a:cubicBezTo>
                    <a:pt x="1150" y="259"/>
                    <a:pt x="937" y="392"/>
                    <a:pt x="777" y="500"/>
                  </a:cubicBezTo>
                  <a:cubicBezTo>
                    <a:pt x="574" y="612"/>
                    <a:pt x="343" y="759"/>
                    <a:pt x="197" y="962"/>
                  </a:cubicBezTo>
                  <a:cubicBezTo>
                    <a:pt x="146" y="987"/>
                    <a:pt x="186" y="1085"/>
                    <a:pt x="235" y="1085"/>
                  </a:cubicBezTo>
                  <a:cubicBezTo>
                    <a:pt x="241" y="1085"/>
                    <a:pt x="247" y="1084"/>
                    <a:pt x="253" y="1081"/>
                  </a:cubicBezTo>
                  <a:lnTo>
                    <a:pt x="253" y="1081"/>
                  </a:lnTo>
                  <a:cubicBezTo>
                    <a:pt x="78" y="1374"/>
                    <a:pt x="22" y="1689"/>
                    <a:pt x="22" y="2039"/>
                  </a:cubicBezTo>
                  <a:cubicBezTo>
                    <a:pt x="1" y="2169"/>
                    <a:pt x="124" y="2299"/>
                    <a:pt x="249" y="2299"/>
                  </a:cubicBezTo>
                  <a:cubicBezTo>
                    <a:pt x="291" y="2299"/>
                    <a:pt x="334" y="2284"/>
                    <a:pt x="371" y="2249"/>
                  </a:cubicBezTo>
                  <a:cubicBezTo>
                    <a:pt x="490" y="2074"/>
                    <a:pt x="630" y="2074"/>
                    <a:pt x="805" y="1983"/>
                  </a:cubicBezTo>
                  <a:lnTo>
                    <a:pt x="1071" y="1808"/>
                  </a:lnTo>
                  <a:cubicBezTo>
                    <a:pt x="1127" y="1752"/>
                    <a:pt x="1189" y="1724"/>
                    <a:pt x="1273" y="1724"/>
                  </a:cubicBezTo>
                  <a:cubicBezTo>
                    <a:pt x="1313" y="1752"/>
                    <a:pt x="1361" y="1764"/>
                    <a:pt x="1411" y="1764"/>
                  </a:cubicBezTo>
                  <a:cubicBezTo>
                    <a:pt x="1513" y="1764"/>
                    <a:pt x="1623" y="1713"/>
                    <a:pt x="1679" y="1633"/>
                  </a:cubicBezTo>
                  <a:cubicBezTo>
                    <a:pt x="1696" y="1628"/>
                    <a:pt x="1713" y="1626"/>
                    <a:pt x="1730" y="1626"/>
                  </a:cubicBezTo>
                  <a:cubicBezTo>
                    <a:pt x="1801" y="1626"/>
                    <a:pt x="1866" y="1667"/>
                    <a:pt x="1917" y="1689"/>
                  </a:cubicBezTo>
                  <a:cubicBezTo>
                    <a:pt x="1954" y="1769"/>
                    <a:pt x="2045" y="1808"/>
                    <a:pt x="2146" y="1808"/>
                  </a:cubicBezTo>
                  <a:cubicBezTo>
                    <a:pt x="2195" y="1808"/>
                    <a:pt x="2246" y="1798"/>
                    <a:pt x="2294" y="1780"/>
                  </a:cubicBezTo>
                  <a:lnTo>
                    <a:pt x="2322" y="1808"/>
                  </a:lnTo>
                  <a:cubicBezTo>
                    <a:pt x="2387" y="1828"/>
                    <a:pt x="2447" y="1848"/>
                    <a:pt x="2497" y="1848"/>
                  </a:cubicBezTo>
                  <a:cubicBezTo>
                    <a:pt x="2518" y="1848"/>
                    <a:pt x="2537" y="1844"/>
                    <a:pt x="2553" y="1836"/>
                  </a:cubicBezTo>
                  <a:lnTo>
                    <a:pt x="2588" y="1836"/>
                  </a:lnTo>
                  <a:cubicBezTo>
                    <a:pt x="2598" y="1837"/>
                    <a:pt x="2608" y="1837"/>
                    <a:pt x="2618" y="1837"/>
                  </a:cubicBezTo>
                  <a:cubicBezTo>
                    <a:pt x="2939" y="1837"/>
                    <a:pt x="2966" y="1396"/>
                    <a:pt x="2994" y="1165"/>
                  </a:cubicBezTo>
                  <a:cubicBezTo>
                    <a:pt x="2994" y="906"/>
                    <a:pt x="3021" y="612"/>
                    <a:pt x="2966" y="354"/>
                  </a:cubicBezTo>
                  <a:cubicBezTo>
                    <a:pt x="2938" y="263"/>
                    <a:pt x="2875" y="207"/>
                    <a:pt x="2819" y="179"/>
                  </a:cubicBezTo>
                  <a:cubicBezTo>
                    <a:pt x="2819" y="60"/>
                    <a:pt x="2731" y="0"/>
                    <a:pt x="264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72"/>
            <p:cNvSpPr/>
            <p:nvPr/>
          </p:nvSpPr>
          <p:spPr>
            <a:xfrm>
              <a:off x="2675817" y="1354940"/>
              <a:ext cx="39366" cy="18295"/>
            </a:xfrm>
            <a:custGeom>
              <a:rect b="b" l="l" r="r" t="t"/>
              <a:pathLst>
                <a:path extrusionOk="0" h="804" w="1730">
                  <a:moveTo>
                    <a:pt x="1583" y="0"/>
                  </a:moveTo>
                  <a:cubicBezTo>
                    <a:pt x="1003" y="56"/>
                    <a:pt x="597" y="287"/>
                    <a:pt x="101" y="553"/>
                  </a:cubicBezTo>
                  <a:cubicBezTo>
                    <a:pt x="0" y="623"/>
                    <a:pt x="69" y="804"/>
                    <a:pt x="181" y="804"/>
                  </a:cubicBezTo>
                  <a:cubicBezTo>
                    <a:pt x="202" y="804"/>
                    <a:pt x="224" y="798"/>
                    <a:pt x="247" y="783"/>
                  </a:cubicBezTo>
                  <a:cubicBezTo>
                    <a:pt x="478" y="664"/>
                    <a:pt x="681" y="525"/>
                    <a:pt x="947" y="434"/>
                  </a:cubicBezTo>
                  <a:cubicBezTo>
                    <a:pt x="1149" y="350"/>
                    <a:pt x="1380" y="315"/>
                    <a:pt x="1618" y="259"/>
                  </a:cubicBezTo>
                  <a:cubicBezTo>
                    <a:pt x="1730" y="231"/>
                    <a:pt x="1702" y="0"/>
                    <a:pt x="158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72"/>
            <p:cNvSpPr/>
            <p:nvPr/>
          </p:nvSpPr>
          <p:spPr>
            <a:xfrm>
              <a:off x="2639591" y="1361562"/>
              <a:ext cx="26874" cy="51130"/>
            </a:xfrm>
            <a:custGeom>
              <a:rect b="b" l="l" r="r" t="t"/>
              <a:pathLst>
                <a:path extrusionOk="0" h="2247" w="1181">
                  <a:moveTo>
                    <a:pt x="342" y="1"/>
                  </a:moveTo>
                  <a:cubicBezTo>
                    <a:pt x="295" y="1"/>
                    <a:pt x="250" y="27"/>
                    <a:pt x="238" y="87"/>
                  </a:cubicBezTo>
                  <a:cubicBezTo>
                    <a:pt x="91" y="464"/>
                    <a:pt x="0" y="898"/>
                    <a:pt x="175" y="1282"/>
                  </a:cubicBezTo>
                  <a:cubicBezTo>
                    <a:pt x="214" y="1368"/>
                    <a:pt x="281" y="1401"/>
                    <a:pt x="349" y="1401"/>
                  </a:cubicBezTo>
                  <a:cubicBezTo>
                    <a:pt x="391" y="1401"/>
                    <a:pt x="434" y="1388"/>
                    <a:pt x="469" y="1366"/>
                  </a:cubicBezTo>
                  <a:cubicBezTo>
                    <a:pt x="497" y="1597"/>
                    <a:pt x="553" y="1807"/>
                    <a:pt x="728" y="1982"/>
                  </a:cubicBezTo>
                  <a:cubicBezTo>
                    <a:pt x="763" y="2010"/>
                    <a:pt x="791" y="2038"/>
                    <a:pt x="819" y="2038"/>
                  </a:cubicBezTo>
                  <a:cubicBezTo>
                    <a:pt x="874" y="2094"/>
                    <a:pt x="902" y="2157"/>
                    <a:pt x="965" y="2212"/>
                  </a:cubicBezTo>
                  <a:cubicBezTo>
                    <a:pt x="989" y="2236"/>
                    <a:pt x="1018" y="2246"/>
                    <a:pt x="1045" y="2246"/>
                  </a:cubicBezTo>
                  <a:cubicBezTo>
                    <a:pt x="1116" y="2246"/>
                    <a:pt x="1180" y="2179"/>
                    <a:pt x="1140" y="2094"/>
                  </a:cubicBezTo>
                  <a:cubicBezTo>
                    <a:pt x="1140" y="2010"/>
                    <a:pt x="1077" y="1919"/>
                    <a:pt x="1021" y="1835"/>
                  </a:cubicBezTo>
                  <a:cubicBezTo>
                    <a:pt x="1021" y="1807"/>
                    <a:pt x="1021" y="1807"/>
                    <a:pt x="993" y="1772"/>
                  </a:cubicBezTo>
                  <a:cubicBezTo>
                    <a:pt x="965" y="1688"/>
                    <a:pt x="902" y="1597"/>
                    <a:pt x="846" y="1485"/>
                  </a:cubicBezTo>
                  <a:cubicBezTo>
                    <a:pt x="819" y="1394"/>
                    <a:pt x="791" y="1282"/>
                    <a:pt x="763" y="1164"/>
                  </a:cubicBezTo>
                  <a:lnTo>
                    <a:pt x="763" y="933"/>
                  </a:lnTo>
                  <a:cubicBezTo>
                    <a:pt x="791" y="786"/>
                    <a:pt x="791" y="611"/>
                    <a:pt x="791" y="464"/>
                  </a:cubicBezTo>
                  <a:cubicBezTo>
                    <a:pt x="819" y="373"/>
                    <a:pt x="819" y="199"/>
                    <a:pt x="846" y="115"/>
                  </a:cubicBezTo>
                  <a:cubicBezTo>
                    <a:pt x="868" y="46"/>
                    <a:pt x="809" y="13"/>
                    <a:pt x="764" y="13"/>
                  </a:cubicBezTo>
                  <a:cubicBezTo>
                    <a:pt x="749" y="13"/>
                    <a:pt x="736" y="17"/>
                    <a:pt x="728" y="24"/>
                  </a:cubicBezTo>
                  <a:cubicBezTo>
                    <a:pt x="616" y="115"/>
                    <a:pt x="588" y="262"/>
                    <a:pt x="553" y="373"/>
                  </a:cubicBezTo>
                  <a:cubicBezTo>
                    <a:pt x="539" y="360"/>
                    <a:pt x="518" y="353"/>
                    <a:pt x="497" y="353"/>
                  </a:cubicBezTo>
                  <a:cubicBezTo>
                    <a:pt x="476" y="353"/>
                    <a:pt x="455" y="360"/>
                    <a:pt x="441" y="373"/>
                  </a:cubicBezTo>
                  <a:cubicBezTo>
                    <a:pt x="441" y="290"/>
                    <a:pt x="441" y="234"/>
                    <a:pt x="469" y="143"/>
                  </a:cubicBezTo>
                  <a:cubicBezTo>
                    <a:pt x="485" y="56"/>
                    <a:pt x="411" y="1"/>
                    <a:pt x="34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72"/>
            <p:cNvSpPr/>
            <p:nvPr/>
          </p:nvSpPr>
          <p:spPr>
            <a:xfrm>
              <a:off x="2665759" y="1478887"/>
              <a:ext cx="72020" cy="46511"/>
            </a:xfrm>
            <a:custGeom>
              <a:rect b="b" l="l" r="r" t="t"/>
              <a:pathLst>
                <a:path extrusionOk="0" h="2044" w="3165">
                  <a:moveTo>
                    <a:pt x="3165" y="0"/>
                  </a:moveTo>
                  <a:lnTo>
                    <a:pt x="3165" y="0"/>
                  </a:lnTo>
                  <a:cubicBezTo>
                    <a:pt x="3138" y="7"/>
                    <a:pt x="3113" y="9"/>
                    <a:pt x="3088" y="9"/>
                  </a:cubicBezTo>
                  <a:cubicBezTo>
                    <a:pt x="3045" y="9"/>
                    <a:pt x="3005" y="2"/>
                    <a:pt x="2964" y="2"/>
                  </a:cubicBezTo>
                  <a:cubicBezTo>
                    <a:pt x="2926" y="2"/>
                    <a:pt x="2887" y="8"/>
                    <a:pt x="2843" y="28"/>
                  </a:cubicBezTo>
                  <a:cubicBezTo>
                    <a:pt x="2724" y="112"/>
                    <a:pt x="2612" y="203"/>
                    <a:pt x="2493" y="287"/>
                  </a:cubicBezTo>
                  <a:cubicBezTo>
                    <a:pt x="2437" y="350"/>
                    <a:pt x="2410" y="378"/>
                    <a:pt x="2347" y="406"/>
                  </a:cubicBezTo>
                  <a:cubicBezTo>
                    <a:pt x="2263" y="434"/>
                    <a:pt x="2172" y="434"/>
                    <a:pt x="2116" y="462"/>
                  </a:cubicBezTo>
                  <a:cubicBezTo>
                    <a:pt x="2025" y="497"/>
                    <a:pt x="1969" y="525"/>
                    <a:pt x="1913" y="553"/>
                  </a:cubicBezTo>
                  <a:lnTo>
                    <a:pt x="1822" y="553"/>
                  </a:lnTo>
                  <a:cubicBezTo>
                    <a:pt x="1719" y="592"/>
                    <a:pt x="1602" y="635"/>
                    <a:pt x="1493" y="635"/>
                  </a:cubicBezTo>
                  <a:cubicBezTo>
                    <a:pt x="1447" y="635"/>
                    <a:pt x="1402" y="627"/>
                    <a:pt x="1361" y="609"/>
                  </a:cubicBezTo>
                  <a:cubicBezTo>
                    <a:pt x="1298" y="609"/>
                    <a:pt x="1270" y="581"/>
                    <a:pt x="1214" y="581"/>
                  </a:cubicBezTo>
                  <a:cubicBezTo>
                    <a:pt x="1214" y="553"/>
                    <a:pt x="1186" y="525"/>
                    <a:pt x="1186" y="525"/>
                  </a:cubicBezTo>
                  <a:cubicBezTo>
                    <a:pt x="1151" y="462"/>
                    <a:pt x="1123" y="434"/>
                    <a:pt x="1067" y="434"/>
                  </a:cubicBezTo>
                  <a:lnTo>
                    <a:pt x="1067" y="406"/>
                  </a:lnTo>
                  <a:cubicBezTo>
                    <a:pt x="1035" y="337"/>
                    <a:pt x="962" y="308"/>
                    <a:pt x="890" y="308"/>
                  </a:cubicBezTo>
                  <a:cubicBezTo>
                    <a:pt x="837" y="308"/>
                    <a:pt x="784" y="323"/>
                    <a:pt x="745" y="350"/>
                  </a:cubicBezTo>
                  <a:cubicBezTo>
                    <a:pt x="661" y="259"/>
                    <a:pt x="543" y="203"/>
                    <a:pt x="396" y="203"/>
                  </a:cubicBezTo>
                  <a:lnTo>
                    <a:pt x="368" y="203"/>
                  </a:lnTo>
                  <a:cubicBezTo>
                    <a:pt x="368" y="175"/>
                    <a:pt x="340" y="175"/>
                    <a:pt x="312" y="147"/>
                  </a:cubicBezTo>
                  <a:lnTo>
                    <a:pt x="277" y="112"/>
                  </a:lnTo>
                  <a:cubicBezTo>
                    <a:pt x="252" y="97"/>
                    <a:pt x="226" y="90"/>
                    <a:pt x="202" y="90"/>
                  </a:cubicBezTo>
                  <a:cubicBezTo>
                    <a:pt x="91" y="90"/>
                    <a:pt x="0" y="229"/>
                    <a:pt x="46" y="350"/>
                  </a:cubicBezTo>
                  <a:cubicBezTo>
                    <a:pt x="165" y="525"/>
                    <a:pt x="368" y="609"/>
                    <a:pt x="515" y="727"/>
                  </a:cubicBezTo>
                  <a:cubicBezTo>
                    <a:pt x="626" y="846"/>
                    <a:pt x="773" y="930"/>
                    <a:pt x="892" y="1049"/>
                  </a:cubicBezTo>
                  <a:lnTo>
                    <a:pt x="892" y="1077"/>
                  </a:lnTo>
                  <a:cubicBezTo>
                    <a:pt x="920" y="1133"/>
                    <a:pt x="920" y="1196"/>
                    <a:pt x="948" y="1224"/>
                  </a:cubicBezTo>
                  <a:cubicBezTo>
                    <a:pt x="1011" y="1399"/>
                    <a:pt x="1067" y="1574"/>
                    <a:pt x="1214" y="1629"/>
                  </a:cubicBezTo>
                  <a:lnTo>
                    <a:pt x="1214" y="1748"/>
                  </a:lnTo>
                  <a:cubicBezTo>
                    <a:pt x="1186" y="1776"/>
                    <a:pt x="1186" y="1832"/>
                    <a:pt x="1186" y="1860"/>
                  </a:cubicBezTo>
                  <a:cubicBezTo>
                    <a:pt x="1161" y="1966"/>
                    <a:pt x="1245" y="2043"/>
                    <a:pt x="1328" y="2043"/>
                  </a:cubicBezTo>
                  <a:cubicBezTo>
                    <a:pt x="1360" y="2043"/>
                    <a:pt x="1391" y="2032"/>
                    <a:pt x="1417" y="2007"/>
                  </a:cubicBezTo>
                  <a:cubicBezTo>
                    <a:pt x="1501" y="1979"/>
                    <a:pt x="1535" y="1923"/>
                    <a:pt x="1563" y="1832"/>
                  </a:cubicBezTo>
                  <a:cubicBezTo>
                    <a:pt x="1591" y="1832"/>
                    <a:pt x="1591" y="1832"/>
                    <a:pt x="1591" y="1804"/>
                  </a:cubicBezTo>
                  <a:cubicBezTo>
                    <a:pt x="1647" y="1776"/>
                    <a:pt x="1675" y="1748"/>
                    <a:pt x="1738" y="1685"/>
                  </a:cubicBezTo>
                  <a:cubicBezTo>
                    <a:pt x="1794" y="1602"/>
                    <a:pt x="1850" y="1483"/>
                    <a:pt x="1885" y="1371"/>
                  </a:cubicBezTo>
                  <a:cubicBezTo>
                    <a:pt x="1941" y="1280"/>
                    <a:pt x="2025" y="1224"/>
                    <a:pt x="2088" y="1133"/>
                  </a:cubicBezTo>
                  <a:cubicBezTo>
                    <a:pt x="2116" y="1105"/>
                    <a:pt x="2088" y="1049"/>
                    <a:pt x="2088" y="1021"/>
                  </a:cubicBezTo>
                  <a:cubicBezTo>
                    <a:pt x="2172" y="930"/>
                    <a:pt x="2263" y="846"/>
                    <a:pt x="2375" y="727"/>
                  </a:cubicBezTo>
                  <a:cubicBezTo>
                    <a:pt x="2493" y="672"/>
                    <a:pt x="2584" y="581"/>
                    <a:pt x="2696" y="497"/>
                  </a:cubicBezTo>
                  <a:cubicBezTo>
                    <a:pt x="2787" y="434"/>
                    <a:pt x="2899" y="350"/>
                    <a:pt x="2990" y="259"/>
                  </a:cubicBezTo>
                  <a:cubicBezTo>
                    <a:pt x="3046" y="175"/>
                    <a:pt x="3109" y="84"/>
                    <a:pt x="316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72"/>
            <p:cNvSpPr/>
            <p:nvPr/>
          </p:nvSpPr>
          <p:spPr>
            <a:xfrm>
              <a:off x="2677546" y="1487989"/>
              <a:ext cx="32403" cy="23551"/>
            </a:xfrm>
            <a:custGeom>
              <a:rect b="b" l="l" r="r" t="t"/>
              <a:pathLst>
                <a:path extrusionOk="0" h="1035" w="1424">
                  <a:moveTo>
                    <a:pt x="85" y="0"/>
                  </a:moveTo>
                  <a:cubicBezTo>
                    <a:pt x="39" y="0"/>
                    <a:pt x="0" y="67"/>
                    <a:pt x="25" y="97"/>
                  </a:cubicBezTo>
                  <a:cubicBezTo>
                    <a:pt x="81" y="153"/>
                    <a:pt x="171" y="209"/>
                    <a:pt x="227" y="272"/>
                  </a:cubicBezTo>
                  <a:cubicBezTo>
                    <a:pt x="318" y="355"/>
                    <a:pt x="374" y="474"/>
                    <a:pt x="430" y="586"/>
                  </a:cubicBezTo>
                  <a:cubicBezTo>
                    <a:pt x="493" y="733"/>
                    <a:pt x="605" y="999"/>
                    <a:pt x="752" y="1027"/>
                  </a:cubicBezTo>
                  <a:cubicBezTo>
                    <a:pt x="768" y="1032"/>
                    <a:pt x="784" y="1034"/>
                    <a:pt x="798" y="1034"/>
                  </a:cubicBezTo>
                  <a:cubicBezTo>
                    <a:pt x="861" y="1034"/>
                    <a:pt x="899" y="987"/>
                    <a:pt x="899" y="936"/>
                  </a:cubicBezTo>
                  <a:cubicBezTo>
                    <a:pt x="927" y="948"/>
                    <a:pt x="954" y="953"/>
                    <a:pt x="978" y="953"/>
                  </a:cubicBezTo>
                  <a:cubicBezTo>
                    <a:pt x="1083" y="953"/>
                    <a:pt x="1152" y="857"/>
                    <a:pt x="1129" y="761"/>
                  </a:cubicBezTo>
                  <a:cubicBezTo>
                    <a:pt x="1157" y="761"/>
                    <a:pt x="1220" y="733"/>
                    <a:pt x="1248" y="677"/>
                  </a:cubicBezTo>
                  <a:lnTo>
                    <a:pt x="1248" y="621"/>
                  </a:lnTo>
                  <a:cubicBezTo>
                    <a:pt x="1263" y="628"/>
                    <a:pt x="1278" y="632"/>
                    <a:pt x="1293" y="632"/>
                  </a:cubicBezTo>
                  <a:cubicBezTo>
                    <a:pt x="1335" y="632"/>
                    <a:pt x="1374" y="605"/>
                    <a:pt x="1395" y="558"/>
                  </a:cubicBezTo>
                  <a:cubicBezTo>
                    <a:pt x="1423" y="530"/>
                    <a:pt x="1423" y="446"/>
                    <a:pt x="1367" y="411"/>
                  </a:cubicBezTo>
                  <a:cubicBezTo>
                    <a:pt x="1332" y="411"/>
                    <a:pt x="1332" y="411"/>
                    <a:pt x="1304" y="383"/>
                  </a:cubicBezTo>
                  <a:lnTo>
                    <a:pt x="1220" y="383"/>
                  </a:lnTo>
                  <a:cubicBezTo>
                    <a:pt x="1192" y="383"/>
                    <a:pt x="1157" y="411"/>
                    <a:pt x="1157" y="446"/>
                  </a:cubicBezTo>
                  <a:cubicBezTo>
                    <a:pt x="1129" y="411"/>
                    <a:pt x="1101" y="383"/>
                    <a:pt x="1073" y="327"/>
                  </a:cubicBezTo>
                  <a:cubicBezTo>
                    <a:pt x="1055" y="297"/>
                    <a:pt x="1023" y="284"/>
                    <a:pt x="991" y="284"/>
                  </a:cubicBezTo>
                  <a:cubicBezTo>
                    <a:pt x="927" y="284"/>
                    <a:pt x="861" y="337"/>
                    <a:pt x="899" y="411"/>
                  </a:cubicBezTo>
                  <a:lnTo>
                    <a:pt x="899" y="446"/>
                  </a:lnTo>
                  <a:cubicBezTo>
                    <a:pt x="871" y="383"/>
                    <a:pt x="808" y="327"/>
                    <a:pt x="752" y="299"/>
                  </a:cubicBezTo>
                  <a:cubicBezTo>
                    <a:pt x="729" y="288"/>
                    <a:pt x="704" y="281"/>
                    <a:pt x="682" y="281"/>
                  </a:cubicBezTo>
                  <a:cubicBezTo>
                    <a:pt x="650" y="281"/>
                    <a:pt x="621" y="295"/>
                    <a:pt x="605" y="327"/>
                  </a:cubicBezTo>
                  <a:cubicBezTo>
                    <a:pt x="605" y="299"/>
                    <a:pt x="577" y="299"/>
                    <a:pt x="577" y="299"/>
                  </a:cubicBezTo>
                  <a:cubicBezTo>
                    <a:pt x="521" y="181"/>
                    <a:pt x="430" y="125"/>
                    <a:pt x="346" y="62"/>
                  </a:cubicBezTo>
                  <a:cubicBezTo>
                    <a:pt x="283" y="34"/>
                    <a:pt x="255" y="34"/>
                    <a:pt x="199" y="6"/>
                  </a:cubicBezTo>
                  <a:cubicBezTo>
                    <a:pt x="181" y="6"/>
                    <a:pt x="162" y="18"/>
                    <a:pt x="141" y="18"/>
                  </a:cubicBezTo>
                  <a:cubicBezTo>
                    <a:pt x="131" y="18"/>
                    <a:pt x="120" y="15"/>
                    <a:pt x="108" y="6"/>
                  </a:cubicBezTo>
                  <a:cubicBezTo>
                    <a:pt x="101" y="2"/>
                    <a:pt x="93" y="0"/>
                    <a:pt x="85" y="0"/>
                  </a:cubicBezTo>
                  <a:close/>
                </a:path>
              </a:pathLst>
            </a:custGeom>
            <a:solidFill>
              <a:srgbClr val="A3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72"/>
            <p:cNvSpPr/>
            <p:nvPr/>
          </p:nvSpPr>
          <p:spPr>
            <a:xfrm>
              <a:off x="2851053" y="1561328"/>
              <a:ext cx="82919" cy="99963"/>
            </a:xfrm>
            <a:custGeom>
              <a:rect b="b" l="l" r="r" t="t"/>
              <a:pathLst>
                <a:path extrusionOk="0" h="4393" w="3644">
                  <a:moveTo>
                    <a:pt x="1312" y="875"/>
                  </a:moveTo>
                  <a:cubicBezTo>
                    <a:pt x="1330" y="908"/>
                    <a:pt x="1348" y="944"/>
                    <a:pt x="1371" y="978"/>
                  </a:cubicBezTo>
                  <a:cubicBezTo>
                    <a:pt x="1343" y="950"/>
                    <a:pt x="1343" y="922"/>
                    <a:pt x="1315" y="894"/>
                  </a:cubicBezTo>
                  <a:cubicBezTo>
                    <a:pt x="1315" y="887"/>
                    <a:pt x="1314" y="881"/>
                    <a:pt x="1312" y="875"/>
                  </a:cubicBezTo>
                  <a:close/>
                  <a:moveTo>
                    <a:pt x="364" y="1754"/>
                  </a:moveTo>
                  <a:cubicBezTo>
                    <a:pt x="361" y="1754"/>
                    <a:pt x="366" y="1758"/>
                    <a:pt x="385" y="1768"/>
                  </a:cubicBezTo>
                  <a:cubicBezTo>
                    <a:pt x="378" y="1764"/>
                    <a:pt x="371" y="1759"/>
                    <a:pt x="365" y="1754"/>
                  </a:cubicBezTo>
                  <a:lnTo>
                    <a:pt x="365" y="1754"/>
                  </a:lnTo>
                  <a:cubicBezTo>
                    <a:pt x="364" y="1754"/>
                    <a:pt x="364" y="1754"/>
                    <a:pt x="364" y="1754"/>
                  </a:cubicBezTo>
                  <a:close/>
                  <a:moveTo>
                    <a:pt x="687" y="1"/>
                  </a:moveTo>
                  <a:cubicBezTo>
                    <a:pt x="516" y="1"/>
                    <a:pt x="344" y="96"/>
                    <a:pt x="322" y="279"/>
                  </a:cubicBezTo>
                  <a:lnTo>
                    <a:pt x="322" y="307"/>
                  </a:lnTo>
                  <a:cubicBezTo>
                    <a:pt x="266" y="335"/>
                    <a:pt x="238" y="370"/>
                    <a:pt x="238" y="398"/>
                  </a:cubicBezTo>
                  <a:lnTo>
                    <a:pt x="238" y="426"/>
                  </a:lnTo>
                  <a:cubicBezTo>
                    <a:pt x="210" y="454"/>
                    <a:pt x="175" y="510"/>
                    <a:pt x="175" y="545"/>
                  </a:cubicBezTo>
                  <a:lnTo>
                    <a:pt x="175" y="629"/>
                  </a:lnTo>
                  <a:cubicBezTo>
                    <a:pt x="175" y="685"/>
                    <a:pt x="175" y="747"/>
                    <a:pt x="210" y="803"/>
                  </a:cubicBezTo>
                  <a:cubicBezTo>
                    <a:pt x="210" y="859"/>
                    <a:pt x="175" y="950"/>
                    <a:pt x="210" y="1006"/>
                  </a:cubicBezTo>
                  <a:cubicBezTo>
                    <a:pt x="119" y="1069"/>
                    <a:pt x="91" y="1153"/>
                    <a:pt x="91" y="1209"/>
                  </a:cubicBezTo>
                  <a:cubicBezTo>
                    <a:pt x="0" y="1328"/>
                    <a:pt x="35" y="1503"/>
                    <a:pt x="147" y="1594"/>
                  </a:cubicBezTo>
                  <a:cubicBezTo>
                    <a:pt x="231" y="1619"/>
                    <a:pt x="285" y="1693"/>
                    <a:pt x="365" y="1754"/>
                  </a:cubicBezTo>
                  <a:lnTo>
                    <a:pt x="365" y="1754"/>
                  </a:lnTo>
                  <a:cubicBezTo>
                    <a:pt x="375" y="1755"/>
                    <a:pt x="422" y="1777"/>
                    <a:pt x="441" y="1796"/>
                  </a:cubicBezTo>
                  <a:cubicBezTo>
                    <a:pt x="469" y="1824"/>
                    <a:pt x="497" y="1824"/>
                    <a:pt x="560" y="1824"/>
                  </a:cubicBezTo>
                  <a:cubicBezTo>
                    <a:pt x="616" y="1852"/>
                    <a:pt x="616" y="1824"/>
                    <a:pt x="644" y="1880"/>
                  </a:cubicBezTo>
                  <a:cubicBezTo>
                    <a:pt x="672" y="1971"/>
                    <a:pt x="700" y="2027"/>
                    <a:pt x="734" y="2083"/>
                  </a:cubicBezTo>
                  <a:cubicBezTo>
                    <a:pt x="762" y="2174"/>
                    <a:pt x="818" y="2258"/>
                    <a:pt x="874" y="2349"/>
                  </a:cubicBezTo>
                  <a:cubicBezTo>
                    <a:pt x="993" y="2607"/>
                    <a:pt x="1140" y="2845"/>
                    <a:pt x="1259" y="3104"/>
                  </a:cubicBezTo>
                  <a:cubicBezTo>
                    <a:pt x="1343" y="3251"/>
                    <a:pt x="1399" y="3426"/>
                    <a:pt x="1490" y="3600"/>
                  </a:cubicBezTo>
                  <a:cubicBezTo>
                    <a:pt x="1546" y="3691"/>
                    <a:pt x="1574" y="3803"/>
                    <a:pt x="1664" y="3894"/>
                  </a:cubicBezTo>
                  <a:cubicBezTo>
                    <a:pt x="1720" y="4006"/>
                    <a:pt x="1783" y="4097"/>
                    <a:pt x="1839" y="4181"/>
                  </a:cubicBezTo>
                  <a:cubicBezTo>
                    <a:pt x="1895" y="4181"/>
                    <a:pt x="1923" y="4216"/>
                    <a:pt x="1958" y="4244"/>
                  </a:cubicBezTo>
                  <a:lnTo>
                    <a:pt x="1958" y="4244"/>
                  </a:lnTo>
                  <a:cubicBezTo>
                    <a:pt x="1946" y="4234"/>
                    <a:pt x="1946" y="4231"/>
                    <a:pt x="1951" y="4231"/>
                  </a:cubicBezTo>
                  <a:cubicBezTo>
                    <a:pt x="1961" y="4231"/>
                    <a:pt x="1995" y="4244"/>
                    <a:pt x="2014" y="4244"/>
                  </a:cubicBezTo>
                  <a:cubicBezTo>
                    <a:pt x="2014" y="4272"/>
                    <a:pt x="2042" y="4272"/>
                    <a:pt x="2070" y="4300"/>
                  </a:cubicBezTo>
                  <a:cubicBezTo>
                    <a:pt x="2098" y="4328"/>
                    <a:pt x="2161" y="4328"/>
                    <a:pt x="2189" y="4356"/>
                  </a:cubicBezTo>
                  <a:cubicBezTo>
                    <a:pt x="2277" y="4383"/>
                    <a:pt x="2370" y="4393"/>
                    <a:pt x="2461" y="4393"/>
                  </a:cubicBezTo>
                  <a:cubicBezTo>
                    <a:pt x="2581" y="4393"/>
                    <a:pt x="2698" y="4375"/>
                    <a:pt x="2797" y="4356"/>
                  </a:cubicBezTo>
                  <a:cubicBezTo>
                    <a:pt x="2888" y="4328"/>
                    <a:pt x="2944" y="4244"/>
                    <a:pt x="2972" y="4153"/>
                  </a:cubicBezTo>
                  <a:cubicBezTo>
                    <a:pt x="2984" y="4162"/>
                    <a:pt x="2998" y="4165"/>
                    <a:pt x="3012" y="4165"/>
                  </a:cubicBezTo>
                  <a:cubicBezTo>
                    <a:pt x="3041" y="4165"/>
                    <a:pt x="3072" y="4153"/>
                    <a:pt x="3091" y="4153"/>
                  </a:cubicBezTo>
                  <a:cubicBezTo>
                    <a:pt x="3119" y="4153"/>
                    <a:pt x="3182" y="4125"/>
                    <a:pt x="3182" y="4097"/>
                  </a:cubicBezTo>
                  <a:cubicBezTo>
                    <a:pt x="3228" y="4124"/>
                    <a:pt x="3274" y="4136"/>
                    <a:pt x="3318" y="4136"/>
                  </a:cubicBezTo>
                  <a:cubicBezTo>
                    <a:pt x="3467" y="4136"/>
                    <a:pt x="3587" y="4001"/>
                    <a:pt x="3587" y="3866"/>
                  </a:cubicBezTo>
                  <a:cubicBezTo>
                    <a:pt x="3615" y="3656"/>
                    <a:pt x="3531" y="3454"/>
                    <a:pt x="3441" y="3251"/>
                  </a:cubicBezTo>
                  <a:cubicBezTo>
                    <a:pt x="3587" y="3223"/>
                    <a:pt x="3643" y="3048"/>
                    <a:pt x="3531" y="2957"/>
                  </a:cubicBezTo>
                  <a:cubicBezTo>
                    <a:pt x="3441" y="2873"/>
                    <a:pt x="3385" y="2782"/>
                    <a:pt x="3294" y="2698"/>
                  </a:cubicBezTo>
                  <a:cubicBezTo>
                    <a:pt x="3294" y="2670"/>
                    <a:pt x="3294" y="2642"/>
                    <a:pt x="3266" y="2607"/>
                  </a:cubicBezTo>
                  <a:cubicBezTo>
                    <a:pt x="2832" y="1880"/>
                    <a:pt x="2273" y="1272"/>
                    <a:pt x="1748" y="629"/>
                  </a:cubicBezTo>
                  <a:cubicBezTo>
                    <a:pt x="1726" y="598"/>
                    <a:pt x="1696" y="585"/>
                    <a:pt x="1665" y="585"/>
                  </a:cubicBezTo>
                  <a:cubicBezTo>
                    <a:pt x="1578" y="585"/>
                    <a:pt x="1484" y="688"/>
                    <a:pt x="1546" y="775"/>
                  </a:cubicBezTo>
                  <a:cubicBezTo>
                    <a:pt x="1720" y="978"/>
                    <a:pt x="1895" y="1209"/>
                    <a:pt x="2042" y="1447"/>
                  </a:cubicBezTo>
                  <a:cubicBezTo>
                    <a:pt x="2014" y="1419"/>
                    <a:pt x="1986" y="1419"/>
                    <a:pt x="1923" y="1419"/>
                  </a:cubicBezTo>
                  <a:cubicBezTo>
                    <a:pt x="1783" y="1153"/>
                    <a:pt x="1609" y="894"/>
                    <a:pt x="1434" y="629"/>
                  </a:cubicBezTo>
                  <a:cubicBezTo>
                    <a:pt x="1413" y="581"/>
                    <a:pt x="1376" y="561"/>
                    <a:pt x="1336" y="561"/>
                  </a:cubicBezTo>
                  <a:cubicBezTo>
                    <a:pt x="1255" y="561"/>
                    <a:pt x="1167" y="648"/>
                    <a:pt x="1224" y="747"/>
                  </a:cubicBezTo>
                  <a:cubicBezTo>
                    <a:pt x="1253" y="773"/>
                    <a:pt x="1274" y="806"/>
                    <a:pt x="1294" y="842"/>
                  </a:cubicBezTo>
                  <a:lnTo>
                    <a:pt x="1294" y="842"/>
                  </a:lnTo>
                  <a:cubicBezTo>
                    <a:pt x="1284" y="829"/>
                    <a:pt x="1272" y="816"/>
                    <a:pt x="1259" y="803"/>
                  </a:cubicBezTo>
                  <a:cubicBezTo>
                    <a:pt x="1224" y="803"/>
                    <a:pt x="1224" y="775"/>
                    <a:pt x="1196" y="747"/>
                  </a:cubicBezTo>
                  <a:cubicBezTo>
                    <a:pt x="1168" y="720"/>
                    <a:pt x="1140" y="685"/>
                    <a:pt x="1084" y="657"/>
                  </a:cubicBezTo>
                  <a:cubicBezTo>
                    <a:pt x="1049" y="573"/>
                    <a:pt x="1049" y="426"/>
                    <a:pt x="1021" y="370"/>
                  </a:cubicBezTo>
                  <a:cubicBezTo>
                    <a:pt x="1021" y="335"/>
                    <a:pt x="993" y="279"/>
                    <a:pt x="965" y="251"/>
                  </a:cubicBezTo>
                  <a:cubicBezTo>
                    <a:pt x="965" y="160"/>
                    <a:pt x="909" y="48"/>
                    <a:pt x="818" y="20"/>
                  </a:cubicBezTo>
                  <a:cubicBezTo>
                    <a:pt x="777" y="7"/>
                    <a:pt x="732" y="1"/>
                    <a:pt x="6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72"/>
            <p:cNvSpPr/>
            <p:nvPr/>
          </p:nvSpPr>
          <p:spPr>
            <a:xfrm>
              <a:off x="2852100" y="1589362"/>
              <a:ext cx="64146" cy="73521"/>
            </a:xfrm>
            <a:custGeom>
              <a:rect b="b" l="l" r="r" t="t"/>
              <a:pathLst>
                <a:path extrusionOk="0" h="3231" w="2819">
                  <a:moveTo>
                    <a:pt x="1902" y="3002"/>
                  </a:moveTo>
                  <a:lnTo>
                    <a:pt x="1902" y="3002"/>
                  </a:lnTo>
                  <a:cubicBezTo>
                    <a:pt x="1903" y="3004"/>
                    <a:pt x="1906" y="3007"/>
                    <a:pt x="1912" y="3012"/>
                  </a:cubicBezTo>
                  <a:cubicBezTo>
                    <a:pt x="1909" y="3008"/>
                    <a:pt x="1905" y="3005"/>
                    <a:pt x="1902" y="3002"/>
                  </a:cubicBezTo>
                  <a:close/>
                  <a:moveTo>
                    <a:pt x="193" y="0"/>
                  </a:moveTo>
                  <a:cubicBezTo>
                    <a:pt x="75" y="0"/>
                    <a:pt x="0" y="167"/>
                    <a:pt x="73" y="271"/>
                  </a:cubicBezTo>
                  <a:cubicBezTo>
                    <a:pt x="101" y="327"/>
                    <a:pt x="129" y="362"/>
                    <a:pt x="164" y="362"/>
                  </a:cubicBezTo>
                  <a:cubicBezTo>
                    <a:pt x="423" y="620"/>
                    <a:pt x="654" y="914"/>
                    <a:pt x="919" y="1173"/>
                  </a:cubicBezTo>
                  <a:cubicBezTo>
                    <a:pt x="947" y="1201"/>
                    <a:pt x="975" y="1236"/>
                    <a:pt x="1003" y="1292"/>
                  </a:cubicBezTo>
                  <a:cubicBezTo>
                    <a:pt x="1150" y="1641"/>
                    <a:pt x="1325" y="1963"/>
                    <a:pt x="1472" y="2312"/>
                  </a:cubicBezTo>
                  <a:cubicBezTo>
                    <a:pt x="1563" y="2487"/>
                    <a:pt x="1618" y="2746"/>
                    <a:pt x="1737" y="2949"/>
                  </a:cubicBezTo>
                  <a:cubicBezTo>
                    <a:pt x="1752" y="2941"/>
                    <a:pt x="1767" y="2938"/>
                    <a:pt x="1782" y="2938"/>
                  </a:cubicBezTo>
                  <a:cubicBezTo>
                    <a:pt x="1820" y="2938"/>
                    <a:pt x="1860" y="2961"/>
                    <a:pt x="1902" y="3002"/>
                  </a:cubicBezTo>
                  <a:lnTo>
                    <a:pt x="1902" y="3002"/>
                  </a:lnTo>
                  <a:cubicBezTo>
                    <a:pt x="1901" y="3000"/>
                    <a:pt x="1902" y="2999"/>
                    <a:pt x="1905" y="2999"/>
                  </a:cubicBezTo>
                  <a:cubicBezTo>
                    <a:pt x="1915" y="2999"/>
                    <a:pt x="1949" y="3012"/>
                    <a:pt x="1968" y="3012"/>
                  </a:cubicBezTo>
                  <a:cubicBezTo>
                    <a:pt x="1968" y="3040"/>
                    <a:pt x="1996" y="3040"/>
                    <a:pt x="2024" y="3068"/>
                  </a:cubicBezTo>
                  <a:cubicBezTo>
                    <a:pt x="2052" y="3096"/>
                    <a:pt x="2115" y="3096"/>
                    <a:pt x="2143" y="3124"/>
                  </a:cubicBezTo>
                  <a:cubicBezTo>
                    <a:pt x="2171" y="3124"/>
                    <a:pt x="2199" y="3158"/>
                    <a:pt x="2199" y="3158"/>
                  </a:cubicBezTo>
                  <a:lnTo>
                    <a:pt x="2227" y="3158"/>
                  </a:lnTo>
                  <a:cubicBezTo>
                    <a:pt x="2227" y="3158"/>
                    <a:pt x="2262" y="3124"/>
                    <a:pt x="2262" y="3096"/>
                  </a:cubicBezTo>
                  <a:cubicBezTo>
                    <a:pt x="2318" y="3158"/>
                    <a:pt x="2374" y="3186"/>
                    <a:pt x="2437" y="3214"/>
                  </a:cubicBezTo>
                  <a:cubicBezTo>
                    <a:pt x="2460" y="3226"/>
                    <a:pt x="2485" y="3231"/>
                    <a:pt x="2509" y="3231"/>
                  </a:cubicBezTo>
                  <a:cubicBezTo>
                    <a:pt x="2666" y="3231"/>
                    <a:pt x="2819" y="3020"/>
                    <a:pt x="2667" y="2893"/>
                  </a:cubicBezTo>
                  <a:cubicBezTo>
                    <a:pt x="2520" y="2809"/>
                    <a:pt x="2402" y="2690"/>
                    <a:pt x="2227" y="2599"/>
                  </a:cubicBezTo>
                  <a:cubicBezTo>
                    <a:pt x="2199" y="2585"/>
                    <a:pt x="2164" y="2578"/>
                    <a:pt x="2128" y="2578"/>
                  </a:cubicBezTo>
                  <a:cubicBezTo>
                    <a:pt x="2092" y="2578"/>
                    <a:pt x="2055" y="2585"/>
                    <a:pt x="2024" y="2599"/>
                  </a:cubicBezTo>
                  <a:cubicBezTo>
                    <a:pt x="1996" y="2571"/>
                    <a:pt x="1996" y="2515"/>
                    <a:pt x="1968" y="2487"/>
                  </a:cubicBezTo>
                  <a:cubicBezTo>
                    <a:pt x="1940" y="2396"/>
                    <a:pt x="1877" y="2284"/>
                    <a:pt x="1821" y="2166"/>
                  </a:cubicBezTo>
                  <a:cubicBezTo>
                    <a:pt x="1849" y="2166"/>
                    <a:pt x="1849" y="2138"/>
                    <a:pt x="1849" y="2138"/>
                  </a:cubicBezTo>
                  <a:cubicBezTo>
                    <a:pt x="1996" y="1935"/>
                    <a:pt x="1877" y="1725"/>
                    <a:pt x="1793" y="1550"/>
                  </a:cubicBezTo>
                  <a:cubicBezTo>
                    <a:pt x="1674" y="1347"/>
                    <a:pt x="1500" y="1145"/>
                    <a:pt x="1325" y="970"/>
                  </a:cubicBezTo>
                  <a:cubicBezTo>
                    <a:pt x="1150" y="795"/>
                    <a:pt x="975" y="592"/>
                    <a:pt x="772" y="417"/>
                  </a:cubicBezTo>
                  <a:cubicBezTo>
                    <a:pt x="626" y="271"/>
                    <a:pt x="479" y="96"/>
                    <a:pt x="248" y="12"/>
                  </a:cubicBezTo>
                  <a:cubicBezTo>
                    <a:pt x="229" y="4"/>
                    <a:pt x="211" y="0"/>
                    <a:pt x="19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72"/>
            <p:cNvSpPr/>
            <p:nvPr/>
          </p:nvSpPr>
          <p:spPr>
            <a:xfrm>
              <a:off x="2864843" y="1583378"/>
              <a:ext cx="31083" cy="34747"/>
            </a:xfrm>
            <a:custGeom>
              <a:rect b="b" l="l" r="r" t="t"/>
              <a:pathLst>
                <a:path extrusionOk="0" h="1527" w="1366">
                  <a:moveTo>
                    <a:pt x="148" y="1"/>
                  </a:moveTo>
                  <a:cubicBezTo>
                    <a:pt x="73" y="1"/>
                    <a:pt x="1" y="119"/>
                    <a:pt x="66" y="184"/>
                  </a:cubicBezTo>
                  <a:cubicBezTo>
                    <a:pt x="240" y="387"/>
                    <a:pt x="415" y="625"/>
                    <a:pt x="590" y="827"/>
                  </a:cubicBezTo>
                  <a:cubicBezTo>
                    <a:pt x="765" y="1058"/>
                    <a:pt x="940" y="1289"/>
                    <a:pt x="1142" y="1499"/>
                  </a:cubicBezTo>
                  <a:cubicBezTo>
                    <a:pt x="1164" y="1518"/>
                    <a:pt x="1188" y="1527"/>
                    <a:pt x="1212" y="1527"/>
                  </a:cubicBezTo>
                  <a:cubicBezTo>
                    <a:pt x="1291" y="1527"/>
                    <a:pt x="1365" y="1437"/>
                    <a:pt x="1317" y="1352"/>
                  </a:cubicBezTo>
                  <a:cubicBezTo>
                    <a:pt x="1177" y="1114"/>
                    <a:pt x="968" y="883"/>
                    <a:pt x="793" y="680"/>
                  </a:cubicBezTo>
                  <a:cubicBezTo>
                    <a:pt x="618" y="478"/>
                    <a:pt x="415" y="240"/>
                    <a:pt x="212" y="37"/>
                  </a:cubicBezTo>
                  <a:cubicBezTo>
                    <a:pt x="193" y="11"/>
                    <a:pt x="170" y="1"/>
                    <a:pt x="14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72"/>
            <p:cNvSpPr/>
            <p:nvPr/>
          </p:nvSpPr>
          <p:spPr>
            <a:xfrm>
              <a:off x="2895471" y="1619627"/>
              <a:ext cx="23233" cy="34861"/>
            </a:xfrm>
            <a:custGeom>
              <a:rect b="b" l="l" r="r" t="t"/>
              <a:pathLst>
                <a:path extrusionOk="0" h="1532" w="1021">
                  <a:moveTo>
                    <a:pt x="200" y="0"/>
                  </a:moveTo>
                  <a:cubicBezTo>
                    <a:pt x="102" y="0"/>
                    <a:pt x="1" y="102"/>
                    <a:pt x="62" y="220"/>
                  </a:cubicBezTo>
                  <a:cubicBezTo>
                    <a:pt x="181" y="514"/>
                    <a:pt x="321" y="780"/>
                    <a:pt x="412" y="1066"/>
                  </a:cubicBezTo>
                  <a:cubicBezTo>
                    <a:pt x="427" y="1116"/>
                    <a:pt x="461" y="1138"/>
                    <a:pt x="498" y="1138"/>
                  </a:cubicBezTo>
                  <a:cubicBezTo>
                    <a:pt x="528" y="1138"/>
                    <a:pt x="561" y="1123"/>
                    <a:pt x="586" y="1094"/>
                  </a:cubicBezTo>
                  <a:cubicBezTo>
                    <a:pt x="614" y="1213"/>
                    <a:pt x="642" y="1304"/>
                    <a:pt x="670" y="1416"/>
                  </a:cubicBezTo>
                  <a:cubicBezTo>
                    <a:pt x="686" y="1494"/>
                    <a:pt x="757" y="1531"/>
                    <a:pt x="831" y="1531"/>
                  </a:cubicBezTo>
                  <a:cubicBezTo>
                    <a:pt x="923" y="1531"/>
                    <a:pt x="1020" y="1473"/>
                    <a:pt x="1020" y="1360"/>
                  </a:cubicBezTo>
                  <a:cubicBezTo>
                    <a:pt x="992" y="1157"/>
                    <a:pt x="936" y="919"/>
                    <a:pt x="880" y="745"/>
                  </a:cubicBezTo>
                  <a:cubicBezTo>
                    <a:pt x="845" y="514"/>
                    <a:pt x="761" y="311"/>
                    <a:pt x="586" y="164"/>
                  </a:cubicBezTo>
                  <a:cubicBezTo>
                    <a:pt x="563" y="141"/>
                    <a:pt x="533" y="132"/>
                    <a:pt x="502" y="132"/>
                  </a:cubicBezTo>
                  <a:cubicBezTo>
                    <a:pt x="460" y="132"/>
                    <a:pt x="416" y="148"/>
                    <a:pt x="384" y="164"/>
                  </a:cubicBezTo>
                  <a:cubicBezTo>
                    <a:pt x="356" y="136"/>
                    <a:pt x="356" y="108"/>
                    <a:pt x="321" y="80"/>
                  </a:cubicBezTo>
                  <a:cubicBezTo>
                    <a:pt x="294" y="24"/>
                    <a:pt x="247" y="0"/>
                    <a:pt x="20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72"/>
            <p:cNvSpPr/>
            <p:nvPr/>
          </p:nvSpPr>
          <p:spPr>
            <a:xfrm>
              <a:off x="2703237" y="1431147"/>
              <a:ext cx="13380" cy="9102"/>
            </a:xfrm>
            <a:custGeom>
              <a:rect b="b" l="l" r="r" t="t"/>
              <a:pathLst>
                <a:path extrusionOk="0" h="400" w="588">
                  <a:moveTo>
                    <a:pt x="588" y="1"/>
                  </a:moveTo>
                  <a:cubicBezTo>
                    <a:pt x="553" y="29"/>
                    <a:pt x="525" y="56"/>
                    <a:pt x="497" y="56"/>
                  </a:cubicBezTo>
                  <a:cubicBezTo>
                    <a:pt x="350" y="175"/>
                    <a:pt x="203" y="350"/>
                    <a:pt x="28" y="378"/>
                  </a:cubicBezTo>
                  <a:lnTo>
                    <a:pt x="0" y="378"/>
                  </a:lnTo>
                  <a:cubicBezTo>
                    <a:pt x="32" y="392"/>
                    <a:pt x="69" y="399"/>
                    <a:pt x="104" y="399"/>
                  </a:cubicBezTo>
                  <a:cubicBezTo>
                    <a:pt x="140" y="399"/>
                    <a:pt x="175" y="392"/>
                    <a:pt x="203" y="378"/>
                  </a:cubicBezTo>
                  <a:cubicBezTo>
                    <a:pt x="378" y="322"/>
                    <a:pt x="553" y="175"/>
                    <a:pt x="5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72"/>
            <p:cNvSpPr/>
            <p:nvPr/>
          </p:nvSpPr>
          <p:spPr>
            <a:xfrm>
              <a:off x="2693361" y="1423979"/>
              <a:ext cx="24416" cy="15155"/>
            </a:xfrm>
            <a:custGeom>
              <a:rect b="b" l="l" r="r" t="t"/>
              <a:pathLst>
                <a:path extrusionOk="0" h="666" w="1073">
                  <a:moveTo>
                    <a:pt x="699" y="1"/>
                  </a:moveTo>
                  <a:cubicBezTo>
                    <a:pt x="670" y="1"/>
                    <a:pt x="641" y="8"/>
                    <a:pt x="609" y="22"/>
                  </a:cubicBezTo>
                  <a:cubicBezTo>
                    <a:pt x="497" y="22"/>
                    <a:pt x="232" y="113"/>
                    <a:pt x="148" y="225"/>
                  </a:cubicBezTo>
                  <a:cubicBezTo>
                    <a:pt x="57" y="288"/>
                    <a:pt x="1" y="344"/>
                    <a:pt x="29" y="462"/>
                  </a:cubicBezTo>
                  <a:cubicBezTo>
                    <a:pt x="85" y="637"/>
                    <a:pt x="378" y="665"/>
                    <a:pt x="525" y="665"/>
                  </a:cubicBezTo>
                  <a:cubicBezTo>
                    <a:pt x="700" y="637"/>
                    <a:pt x="931" y="518"/>
                    <a:pt x="987" y="316"/>
                  </a:cubicBezTo>
                  <a:cubicBezTo>
                    <a:pt x="1022" y="253"/>
                    <a:pt x="1022" y="225"/>
                    <a:pt x="987" y="197"/>
                  </a:cubicBezTo>
                  <a:cubicBezTo>
                    <a:pt x="1022" y="169"/>
                    <a:pt x="1050" y="169"/>
                    <a:pt x="1050" y="113"/>
                  </a:cubicBezTo>
                  <a:cubicBezTo>
                    <a:pt x="1073" y="61"/>
                    <a:pt x="1039" y="14"/>
                    <a:pt x="992" y="14"/>
                  </a:cubicBezTo>
                  <a:cubicBezTo>
                    <a:pt x="981" y="14"/>
                    <a:pt x="970" y="17"/>
                    <a:pt x="959" y="22"/>
                  </a:cubicBezTo>
                  <a:cubicBezTo>
                    <a:pt x="931" y="22"/>
                    <a:pt x="931" y="22"/>
                    <a:pt x="903" y="50"/>
                  </a:cubicBezTo>
                  <a:cubicBezTo>
                    <a:pt x="883" y="30"/>
                    <a:pt x="846" y="10"/>
                    <a:pt x="816" y="10"/>
                  </a:cubicBezTo>
                  <a:cubicBezTo>
                    <a:pt x="803" y="10"/>
                    <a:pt x="792" y="14"/>
                    <a:pt x="784" y="22"/>
                  </a:cubicBezTo>
                  <a:cubicBezTo>
                    <a:pt x="756" y="8"/>
                    <a:pt x="728" y="1"/>
                    <a:pt x="6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72"/>
            <p:cNvSpPr/>
            <p:nvPr/>
          </p:nvSpPr>
          <p:spPr>
            <a:xfrm>
              <a:off x="2579449" y="1509470"/>
              <a:ext cx="11787" cy="12561"/>
            </a:xfrm>
            <a:custGeom>
              <a:rect b="b" l="l" r="r" t="t"/>
              <a:pathLst>
                <a:path extrusionOk="0" h="552" w="518">
                  <a:moveTo>
                    <a:pt x="349" y="1"/>
                  </a:moveTo>
                  <a:cubicBezTo>
                    <a:pt x="326" y="1"/>
                    <a:pt x="304" y="8"/>
                    <a:pt x="287" y="27"/>
                  </a:cubicBezTo>
                  <a:cubicBezTo>
                    <a:pt x="259" y="27"/>
                    <a:pt x="196" y="55"/>
                    <a:pt x="168" y="55"/>
                  </a:cubicBezTo>
                  <a:cubicBezTo>
                    <a:pt x="157" y="51"/>
                    <a:pt x="146" y="49"/>
                    <a:pt x="135" y="49"/>
                  </a:cubicBezTo>
                  <a:cubicBezTo>
                    <a:pt x="63" y="49"/>
                    <a:pt x="1" y="123"/>
                    <a:pt x="49" y="202"/>
                  </a:cubicBezTo>
                  <a:cubicBezTo>
                    <a:pt x="112" y="285"/>
                    <a:pt x="112" y="376"/>
                    <a:pt x="168" y="432"/>
                  </a:cubicBezTo>
                  <a:cubicBezTo>
                    <a:pt x="196" y="488"/>
                    <a:pt x="224" y="551"/>
                    <a:pt x="315" y="551"/>
                  </a:cubicBezTo>
                  <a:cubicBezTo>
                    <a:pt x="371" y="551"/>
                    <a:pt x="434" y="516"/>
                    <a:pt x="462" y="460"/>
                  </a:cubicBezTo>
                  <a:cubicBezTo>
                    <a:pt x="490" y="341"/>
                    <a:pt x="518" y="202"/>
                    <a:pt x="490" y="83"/>
                  </a:cubicBezTo>
                  <a:cubicBezTo>
                    <a:pt x="470" y="43"/>
                    <a:pt x="405" y="1"/>
                    <a:pt x="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72"/>
            <p:cNvSpPr/>
            <p:nvPr/>
          </p:nvSpPr>
          <p:spPr>
            <a:xfrm>
              <a:off x="2593284" y="1505283"/>
              <a:ext cx="12606" cy="17476"/>
            </a:xfrm>
            <a:custGeom>
              <a:rect b="b" l="l" r="r" t="t"/>
              <a:pathLst>
                <a:path extrusionOk="0" h="768" w="554">
                  <a:moveTo>
                    <a:pt x="350" y="1"/>
                  </a:moveTo>
                  <a:cubicBezTo>
                    <a:pt x="315" y="1"/>
                    <a:pt x="259" y="36"/>
                    <a:pt x="203" y="36"/>
                  </a:cubicBezTo>
                  <a:cubicBezTo>
                    <a:pt x="175" y="64"/>
                    <a:pt x="140" y="64"/>
                    <a:pt x="113" y="92"/>
                  </a:cubicBezTo>
                  <a:cubicBezTo>
                    <a:pt x="1" y="148"/>
                    <a:pt x="57" y="267"/>
                    <a:pt x="113" y="323"/>
                  </a:cubicBezTo>
                  <a:cubicBezTo>
                    <a:pt x="113" y="351"/>
                    <a:pt x="113" y="386"/>
                    <a:pt x="140" y="414"/>
                  </a:cubicBezTo>
                  <a:cubicBezTo>
                    <a:pt x="175" y="497"/>
                    <a:pt x="231" y="588"/>
                    <a:pt x="259" y="672"/>
                  </a:cubicBezTo>
                  <a:cubicBezTo>
                    <a:pt x="287" y="672"/>
                    <a:pt x="287" y="700"/>
                    <a:pt x="315" y="700"/>
                  </a:cubicBezTo>
                  <a:cubicBezTo>
                    <a:pt x="315" y="735"/>
                    <a:pt x="350" y="763"/>
                    <a:pt x="406" y="763"/>
                  </a:cubicBezTo>
                  <a:cubicBezTo>
                    <a:pt x="415" y="766"/>
                    <a:pt x="423" y="767"/>
                    <a:pt x="431" y="767"/>
                  </a:cubicBezTo>
                  <a:cubicBezTo>
                    <a:pt x="502" y="767"/>
                    <a:pt x="553" y="664"/>
                    <a:pt x="553" y="588"/>
                  </a:cubicBezTo>
                  <a:cubicBezTo>
                    <a:pt x="525" y="442"/>
                    <a:pt x="525" y="323"/>
                    <a:pt x="525" y="211"/>
                  </a:cubicBezTo>
                  <a:cubicBezTo>
                    <a:pt x="525" y="92"/>
                    <a:pt x="462" y="1"/>
                    <a:pt x="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72"/>
            <p:cNvSpPr/>
            <p:nvPr/>
          </p:nvSpPr>
          <p:spPr>
            <a:xfrm>
              <a:off x="2606505" y="1503098"/>
              <a:ext cx="12584" cy="18136"/>
            </a:xfrm>
            <a:custGeom>
              <a:rect b="b" l="l" r="r" t="t"/>
              <a:pathLst>
                <a:path extrusionOk="0" h="797" w="553">
                  <a:moveTo>
                    <a:pt x="354" y="0"/>
                  </a:moveTo>
                  <a:cubicBezTo>
                    <a:pt x="336" y="0"/>
                    <a:pt x="316" y="4"/>
                    <a:pt x="294" y="13"/>
                  </a:cubicBezTo>
                  <a:cubicBezTo>
                    <a:pt x="203" y="69"/>
                    <a:pt x="56" y="132"/>
                    <a:pt x="28" y="244"/>
                  </a:cubicBezTo>
                  <a:cubicBezTo>
                    <a:pt x="0" y="363"/>
                    <a:pt x="147" y="482"/>
                    <a:pt x="175" y="593"/>
                  </a:cubicBezTo>
                  <a:cubicBezTo>
                    <a:pt x="175" y="621"/>
                    <a:pt x="203" y="656"/>
                    <a:pt x="231" y="656"/>
                  </a:cubicBezTo>
                  <a:cubicBezTo>
                    <a:pt x="259" y="712"/>
                    <a:pt x="294" y="768"/>
                    <a:pt x="350" y="796"/>
                  </a:cubicBezTo>
                  <a:cubicBezTo>
                    <a:pt x="406" y="796"/>
                    <a:pt x="468" y="796"/>
                    <a:pt x="496" y="768"/>
                  </a:cubicBezTo>
                  <a:lnTo>
                    <a:pt x="496" y="740"/>
                  </a:lnTo>
                  <a:cubicBezTo>
                    <a:pt x="524" y="712"/>
                    <a:pt x="552" y="621"/>
                    <a:pt x="496" y="565"/>
                  </a:cubicBezTo>
                  <a:lnTo>
                    <a:pt x="496" y="447"/>
                  </a:lnTo>
                  <a:lnTo>
                    <a:pt x="496" y="216"/>
                  </a:lnTo>
                  <a:cubicBezTo>
                    <a:pt x="496" y="116"/>
                    <a:pt x="452" y="0"/>
                    <a:pt x="3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72"/>
            <p:cNvSpPr/>
            <p:nvPr/>
          </p:nvSpPr>
          <p:spPr>
            <a:xfrm>
              <a:off x="2621774" y="1501369"/>
              <a:ext cx="12584" cy="12925"/>
            </a:xfrm>
            <a:custGeom>
              <a:rect b="b" l="l" r="r" t="t"/>
              <a:pathLst>
                <a:path extrusionOk="0" h="568" w="553">
                  <a:moveTo>
                    <a:pt x="365" y="0"/>
                  </a:moveTo>
                  <a:cubicBezTo>
                    <a:pt x="329" y="0"/>
                    <a:pt x="290" y="11"/>
                    <a:pt x="259" y="33"/>
                  </a:cubicBezTo>
                  <a:cubicBezTo>
                    <a:pt x="231" y="33"/>
                    <a:pt x="175" y="61"/>
                    <a:pt x="112" y="61"/>
                  </a:cubicBezTo>
                  <a:cubicBezTo>
                    <a:pt x="56" y="61"/>
                    <a:pt x="0" y="117"/>
                    <a:pt x="0" y="173"/>
                  </a:cubicBezTo>
                  <a:cubicBezTo>
                    <a:pt x="0" y="236"/>
                    <a:pt x="28" y="264"/>
                    <a:pt x="84" y="292"/>
                  </a:cubicBezTo>
                  <a:lnTo>
                    <a:pt x="112" y="292"/>
                  </a:lnTo>
                  <a:lnTo>
                    <a:pt x="112" y="320"/>
                  </a:lnTo>
                  <a:lnTo>
                    <a:pt x="147" y="348"/>
                  </a:lnTo>
                  <a:cubicBezTo>
                    <a:pt x="175" y="383"/>
                    <a:pt x="203" y="411"/>
                    <a:pt x="203" y="439"/>
                  </a:cubicBezTo>
                  <a:cubicBezTo>
                    <a:pt x="259" y="495"/>
                    <a:pt x="287" y="558"/>
                    <a:pt x="378" y="558"/>
                  </a:cubicBezTo>
                  <a:cubicBezTo>
                    <a:pt x="392" y="564"/>
                    <a:pt x="408" y="568"/>
                    <a:pt x="424" y="568"/>
                  </a:cubicBezTo>
                  <a:cubicBezTo>
                    <a:pt x="473" y="568"/>
                    <a:pt x="525" y="535"/>
                    <a:pt x="525" y="467"/>
                  </a:cubicBezTo>
                  <a:cubicBezTo>
                    <a:pt x="525" y="439"/>
                    <a:pt x="553" y="411"/>
                    <a:pt x="525" y="383"/>
                  </a:cubicBezTo>
                  <a:cubicBezTo>
                    <a:pt x="525" y="292"/>
                    <a:pt x="497" y="208"/>
                    <a:pt x="497" y="117"/>
                  </a:cubicBezTo>
                  <a:cubicBezTo>
                    <a:pt x="497" y="39"/>
                    <a:pt x="434"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72"/>
            <p:cNvSpPr/>
            <p:nvPr/>
          </p:nvSpPr>
          <p:spPr>
            <a:xfrm>
              <a:off x="2633697" y="1496067"/>
              <a:ext cx="13243" cy="12788"/>
            </a:xfrm>
            <a:custGeom>
              <a:rect b="b" l="l" r="r" t="t"/>
              <a:pathLst>
                <a:path extrusionOk="0" h="562" w="582">
                  <a:moveTo>
                    <a:pt x="322" y="0"/>
                  </a:moveTo>
                  <a:cubicBezTo>
                    <a:pt x="203" y="0"/>
                    <a:pt x="1" y="119"/>
                    <a:pt x="57" y="266"/>
                  </a:cubicBezTo>
                  <a:cubicBezTo>
                    <a:pt x="85" y="350"/>
                    <a:pt x="148" y="350"/>
                    <a:pt x="203" y="406"/>
                  </a:cubicBezTo>
                  <a:cubicBezTo>
                    <a:pt x="259" y="441"/>
                    <a:pt x="259" y="497"/>
                    <a:pt x="322" y="525"/>
                  </a:cubicBezTo>
                  <a:cubicBezTo>
                    <a:pt x="346" y="548"/>
                    <a:pt x="384" y="562"/>
                    <a:pt x="424" y="562"/>
                  </a:cubicBezTo>
                  <a:cubicBezTo>
                    <a:pt x="480" y="562"/>
                    <a:pt x="537" y="534"/>
                    <a:pt x="553" y="469"/>
                  </a:cubicBezTo>
                  <a:cubicBezTo>
                    <a:pt x="581" y="378"/>
                    <a:pt x="525" y="231"/>
                    <a:pt x="525" y="147"/>
                  </a:cubicBezTo>
                  <a:cubicBezTo>
                    <a:pt x="525" y="56"/>
                    <a:pt x="462"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72"/>
            <p:cNvSpPr/>
            <p:nvPr/>
          </p:nvSpPr>
          <p:spPr>
            <a:xfrm>
              <a:off x="2646918" y="1489741"/>
              <a:ext cx="10035" cy="11901"/>
            </a:xfrm>
            <a:custGeom>
              <a:rect b="b" l="l" r="r" t="t"/>
              <a:pathLst>
                <a:path extrusionOk="0" h="523" w="441">
                  <a:moveTo>
                    <a:pt x="262" y="0"/>
                  </a:moveTo>
                  <a:cubicBezTo>
                    <a:pt x="219" y="0"/>
                    <a:pt x="175" y="16"/>
                    <a:pt x="147" y="48"/>
                  </a:cubicBezTo>
                  <a:lnTo>
                    <a:pt x="147" y="76"/>
                  </a:lnTo>
                  <a:cubicBezTo>
                    <a:pt x="91" y="76"/>
                    <a:pt x="28" y="104"/>
                    <a:pt x="28" y="160"/>
                  </a:cubicBezTo>
                  <a:cubicBezTo>
                    <a:pt x="0" y="195"/>
                    <a:pt x="28" y="250"/>
                    <a:pt x="91" y="306"/>
                  </a:cubicBezTo>
                  <a:cubicBezTo>
                    <a:pt x="91" y="369"/>
                    <a:pt x="91" y="397"/>
                    <a:pt x="119" y="425"/>
                  </a:cubicBezTo>
                  <a:cubicBezTo>
                    <a:pt x="140" y="487"/>
                    <a:pt x="191" y="523"/>
                    <a:pt x="242" y="523"/>
                  </a:cubicBezTo>
                  <a:cubicBezTo>
                    <a:pt x="260" y="523"/>
                    <a:pt x="277" y="518"/>
                    <a:pt x="294" y="509"/>
                  </a:cubicBezTo>
                  <a:cubicBezTo>
                    <a:pt x="378" y="453"/>
                    <a:pt x="406" y="397"/>
                    <a:pt x="378" y="306"/>
                  </a:cubicBezTo>
                  <a:cubicBezTo>
                    <a:pt x="406" y="278"/>
                    <a:pt x="406" y="278"/>
                    <a:pt x="406" y="250"/>
                  </a:cubicBezTo>
                  <a:lnTo>
                    <a:pt x="406" y="195"/>
                  </a:lnTo>
                  <a:cubicBezTo>
                    <a:pt x="441" y="132"/>
                    <a:pt x="406" y="104"/>
                    <a:pt x="378" y="48"/>
                  </a:cubicBezTo>
                  <a:cubicBezTo>
                    <a:pt x="350" y="16"/>
                    <a:pt x="306" y="0"/>
                    <a:pt x="2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72"/>
            <p:cNvSpPr/>
            <p:nvPr/>
          </p:nvSpPr>
          <p:spPr>
            <a:xfrm>
              <a:off x="2664098" y="1535592"/>
              <a:ext cx="8761" cy="11742"/>
            </a:xfrm>
            <a:custGeom>
              <a:rect b="b" l="l" r="r" t="t"/>
              <a:pathLst>
                <a:path extrusionOk="0" h="516" w="385">
                  <a:moveTo>
                    <a:pt x="126" y="1"/>
                  </a:moveTo>
                  <a:cubicBezTo>
                    <a:pt x="80" y="1"/>
                    <a:pt x="35" y="27"/>
                    <a:pt x="35" y="67"/>
                  </a:cubicBezTo>
                  <a:lnTo>
                    <a:pt x="35" y="305"/>
                  </a:lnTo>
                  <a:cubicBezTo>
                    <a:pt x="0" y="333"/>
                    <a:pt x="0" y="389"/>
                    <a:pt x="0" y="417"/>
                  </a:cubicBezTo>
                  <a:cubicBezTo>
                    <a:pt x="29" y="469"/>
                    <a:pt x="71" y="515"/>
                    <a:pt x="117" y="515"/>
                  </a:cubicBezTo>
                  <a:cubicBezTo>
                    <a:pt x="127" y="515"/>
                    <a:pt x="137" y="513"/>
                    <a:pt x="147" y="508"/>
                  </a:cubicBezTo>
                  <a:cubicBezTo>
                    <a:pt x="210" y="508"/>
                    <a:pt x="238" y="480"/>
                    <a:pt x="266" y="417"/>
                  </a:cubicBezTo>
                  <a:cubicBezTo>
                    <a:pt x="266" y="417"/>
                    <a:pt x="266" y="389"/>
                    <a:pt x="294" y="389"/>
                  </a:cubicBezTo>
                  <a:cubicBezTo>
                    <a:pt x="322" y="361"/>
                    <a:pt x="350" y="305"/>
                    <a:pt x="385" y="242"/>
                  </a:cubicBezTo>
                  <a:cubicBezTo>
                    <a:pt x="385" y="186"/>
                    <a:pt x="350" y="130"/>
                    <a:pt x="322" y="67"/>
                  </a:cubicBezTo>
                  <a:cubicBezTo>
                    <a:pt x="266" y="67"/>
                    <a:pt x="238" y="39"/>
                    <a:pt x="175" y="12"/>
                  </a:cubicBezTo>
                  <a:cubicBezTo>
                    <a:pt x="160" y="4"/>
                    <a:pt x="143" y="1"/>
                    <a:pt x="1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72"/>
            <p:cNvSpPr/>
            <p:nvPr/>
          </p:nvSpPr>
          <p:spPr>
            <a:xfrm>
              <a:off x="2673473" y="1521644"/>
              <a:ext cx="12606" cy="16543"/>
            </a:xfrm>
            <a:custGeom>
              <a:rect b="b" l="l" r="r" t="t"/>
              <a:pathLst>
                <a:path extrusionOk="0" h="727" w="554">
                  <a:moveTo>
                    <a:pt x="190" y="0"/>
                  </a:moveTo>
                  <a:cubicBezTo>
                    <a:pt x="130" y="0"/>
                    <a:pt x="70" y="31"/>
                    <a:pt x="57" y="100"/>
                  </a:cubicBezTo>
                  <a:lnTo>
                    <a:pt x="57" y="156"/>
                  </a:lnTo>
                  <a:cubicBezTo>
                    <a:pt x="29" y="156"/>
                    <a:pt x="29" y="156"/>
                    <a:pt x="29" y="191"/>
                  </a:cubicBezTo>
                  <a:cubicBezTo>
                    <a:pt x="1" y="275"/>
                    <a:pt x="29" y="366"/>
                    <a:pt x="57" y="450"/>
                  </a:cubicBezTo>
                  <a:lnTo>
                    <a:pt x="57" y="478"/>
                  </a:lnTo>
                  <a:lnTo>
                    <a:pt x="57" y="541"/>
                  </a:lnTo>
                  <a:cubicBezTo>
                    <a:pt x="57" y="597"/>
                    <a:pt x="85" y="652"/>
                    <a:pt x="113" y="680"/>
                  </a:cubicBezTo>
                  <a:cubicBezTo>
                    <a:pt x="148" y="680"/>
                    <a:pt x="148" y="715"/>
                    <a:pt x="148" y="715"/>
                  </a:cubicBezTo>
                  <a:cubicBezTo>
                    <a:pt x="162" y="723"/>
                    <a:pt x="179" y="726"/>
                    <a:pt x="196" y="726"/>
                  </a:cubicBezTo>
                  <a:cubicBezTo>
                    <a:pt x="244" y="726"/>
                    <a:pt x="297" y="699"/>
                    <a:pt x="322" y="652"/>
                  </a:cubicBezTo>
                  <a:cubicBezTo>
                    <a:pt x="378" y="625"/>
                    <a:pt x="406" y="597"/>
                    <a:pt x="462" y="541"/>
                  </a:cubicBezTo>
                  <a:cubicBezTo>
                    <a:pt x="525" y="506"/>
                    <a:pt x="553" y="450"/>
                    <a:pt x="525" y="394"/>
                  </a:cubicBezTo>
                  <a:cubicBezTo>
                    <a:pt x="525" y="331"/>
                    <a:pt x="434" y="275"/>
                    <a:pt x="378" y="219"/>
                  </a:cubicBezTo>
                  <a:cubicBezTo>
                    <a:pt x="378" y="191"/>
                    <a:pt x="350" y="191"/>
                    <a:pt x="350" y="156"/>
                  </a:cubicBezTo>
                  <a:cubicBezTo>
                    <a:pt x="322" y="156"/>
                    <a:pt x="322" y="128"/>
                    <a:pt x="322" y="100"/>
                  </a:cubicBezTo>
                  <a:cubicBezTo>
                    <a:pt x="322" y="38"/>
                    <a:pt x="257"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72"/>
            <p:cNvSpPr/>
            <p:nvPr/>
          </p:nvSpPr>
          <p:spPr>
            <a:xfrm>
              <a:off x="2635176" y="1547766"/>
              <a:ext cx="25759" cy="22459"/>
            </a:xfrm>
            <a:custGeom>
              <a:rect b="b" l="l" r="r" t="t"/>
              <a:pathLst>
                <a:path extrusionOk="0" h="987" w="1132">
                  <a:moveTo>
                    <a:pt x="663" y="1"/>
                  </a:moveTo>
                  <a:cubicBezTo>
                    <a:pt x="635" y="29"/>
                    <a:pt x="607" y="57"/>
                    <a:pt x="607" y="92"/>
                  </a:cubicBezTo>
                  <a:cubicBezTo>
                    <a:pt x="635" y="176"/>
                    <a:pt x="663" y="232"/>
                    <a:pt x="663" y="295"/>
                  </a:cubicBezTo>
                  <a:lnTo>
                    <a:pt x="572" y="379"/>
                  </a:lnTo>
                  <a:cubicBezTo>
                    <a:pt x="544" y="407"/>
                    <a:pt x="544" y="469"/>
                    <a:pt x="572" y="497"/>
                  </a:cubicBezTo>
                  <a:cubicBezTo>
                    <a:pt x="516" y="497"/>
                    <a:pt x="473" y="510"/>
                    <a:pt x="423" y="510"/>
                  </a:cubicBezTo>
                  <a:cubicBezTo>
                    <a:pt x="398" y="510"/>
                    <a:pt x="372" y="507"/>
                    <a:pt x="341" y="497"/>
                  </a:cubicBezTo>
                  <a:cubicBezTo>
                    <a:pt x="313" y="469"/>
                    <a:pt x="285" y="469"/>
                    <a:pt x="257" y="441"/>
                  </a:cubicBezTo>
                  <a:cubicBezTo>
                    <a:pt x="237" y="411"/>
                    <a:pt x="201" y="397"/>
                    <a:pt x="163" y="397"/>
                  </a:cubicBezTo>
                  <a:cubicBezTo>
                    <a:pt x="86" y="397"/>
                    <a:pt x="1" y="455"/>
                    <a:pt x="20" y="553"/>
                  </a:cubicBezTo>
                  <a:cubicBezTo>
                    <a:pt x="48" y="616"/>
                    <a:pt x="48" y="672"/>
                    <a:pt x="83" y="728"/>
                  </a:cubicBezTo>
                  <a:cubicBezTo>
                    <a:pt x="83" y="791"/>
                    <a:pt x="111" y="819"/>
                    <a:pt x="111" y="847"/>
                  </a:cubicBezTo>
                  <a:cubicBezTo>
                    <a:pt x="111" y="875"/>
                    <a:pt x="138" y="903"/>
                    <a:pt x="166" y="903"/>
                  </a:cubicBezTo>
                  <a:cubicBezTo>
                    <a:pt x="166" y="949"/>
                    <a:pt x="197" y="977"/>
                    <a:pt x="238" y="977"/>
                  </a:cubicBezTo>
                  <a:cubicBezTo>
                    <a:pt x="253" y="977"/>
                    <a:pt x="269" y="973"/>
                    <a:pt x="285" y="966"/>
                  </a:cubicBezTo>
                  <a:cubicBezTo>
                    <a:pt x="299" y="980"/>
                    <a:pt x="313" y="987"/>
                    <a:pt x="327" y="987"/>
                  </a:cubicBezTo>
                  <a:cubicBezTo>
                    <a:pt x="341" y="987"/>
                    <a:pt x="355" y="980"/>
                    <a:pt x="369" y="966"/>
                  </a:cubicBezTo>
                  <a:cubicBezTo>
                    <a:pt x="432" y="931"/>
                    <a:pt x="460" y="875"/>
                    <a:pt x="516" y="847"/>
                  </a:cubicBezTo>
                  <a:cubicBezTo>
                    <a:pt x="544" y="791"/>
                    <a:pt x="607" y="756"/>
                    <a:pt x="635" y="700"/>
                  </a:cubicBezTo>
                  <a:cubicBezTo>
                    <a:pt x="663" y="672"/>
                    <a:pt x="663" y="616"/>
                    <a:pt x="663" y="581"/>
                  </a:cubicBezTo>
                  <a:lnTo>
                    <a:pt x="747" y="581"/>
                  </a:lnTo>
                  <a:cubicBezTo>
                    <a:pt x="782" y="553"/>
                    <a:pt x="810" y="553"/>
                    <a:pt x="810" y="525"/>
                  </a:cubicBezTo>
                  <a:cubicBezTo>
                    <a:pt x="866" y="525"/>
                    <a:pt x="922" y="497"/>
                    <a:pt x="922" y="469"/>
                  </a:cubicBezTo>
                  <a:cubicBezTo>
                    <a:pt x="922" y="441"/>
                    <a:pt x="922" y="441"/>
                    <a:pt x="957" y="441"/>
                  </a:cubicBezTo>
                  <a:cubicBezTo>
                    <a:pt x="957" y="407"/>
                    <a:pt x="985" y="407"/>
                    <a:pt x="985" y="407"/>
                  </a:cubicBezTo>
                  <a:cubicBezTo>
                    <a:pt x="1068" y="351"/>
                    <a:pt x="1131" y="232"/>
                    <a:pt x="1068" y="148"/>
                  </a:cubicBezTo>
                  <a:cubicBezTo>
                    <a:pt x="1038" y="98"/>
                    <a:pt x="989" y="76"/>
                    <a:pt x="937" y="76"/>
                  </a:cubicBezTo>
                  <a:cubicBezTo>
                    <a:pt x="893" y="76"/>
                    <a:pt x="848" y="91"/>
                    <a:pt x="810" y="120"/>
                  </a:cubicBezTo>
                  <a:lnTo>
                    <a:pt x="810" y="148"/>
                  </a:lnTo>
                  <a:cubicBezTo>
                    <a:pt x="782" y="120"/>
                    <a:pt x="782" y="92"/>
                    <a:pt x="747" y="57"/>
                  </a:cubicBezTo>
                  <a:cubicBezTo>
                    <a:pt x="747" y="29"/>
                    <a:pt x="719" y="1"/>
                    <a:pt x="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72"/>
            <p:cNvSpPr/>
            <p:nvPr/>
          </p:nvSpPr>
          <p:spPr>
            <a:xfrm>
              <a:off x="2622411" y="1564491"/>
              <a:ext cx="14654" cy="13585"/>
            </a:xfrm>
            <a:custGeom>
              <a:rect b="b" l="l" r="r" t="t"/>
              <a:pathLst>
                <a:path extrusionOk="0" h="597" w="644">
                  <a:moveTo>
                    <a:pt x="160" y="0"/>
                  </a:moveTo>
                  <a:cubicBezTo>
                    <a:pt x="138" y="0"/>
                    <a:pt x="116" y="7"/>
                    <a:pt x="84" y="21"/>
                  </a:cubicBezTo>
                  <a:cubicBezTo>
                    <a:pt x="73" y="10"/>
                    <a:pt x="57" y="3"/>
                    <a:pt x="43" y="3"/>
                  </a:cubicBezTo>
                  <a:cubicBezTo>
                    <a:pt x="20" y="3"/>
                    <a:pt x="0" y="18"/>
                    <a:pt x="0" y="56"/>
                  </a:cubicBezTo>
                  <a:lnTo>
                    <a:pt x="0" y="112"/>
                  </a:lnTo>
                  <a:lnTo>
                    <a:pt x="0" y="196"/>
                  </a:lnTo>
                  <a:cubicBezTo>
                    <a:pt x="28" y="259"/>
                    <a:pt x="28" y="371"/>
                    <a:pt x="56" y="434"/>
                  </a:cubicBezTo>
                  <a:cubicBezTo>
                    <a:pt x="56" y="462"/>
                    <a:pt x="56" y="490"/>
                    <a:pt x="84" y="518"/>
                  </a:cubicBezTo>
                  <a:cubicBezTo>
                    <a:pt x="84" y="576"/>
                    <a:pt x="122" y="597"/>
                    <a:pt x="163" y="597"/>
                  </a:cubicBezTo>
                  <a:cubicBezTo>
                    <a:pt x="187" y="597"/>
                    <a:pt x="211" y="590"/>
                    <a:pt x="231" y="581"/>
                  </a:cubicBezTo>
                  <a:cubicBezTo>
                    <a:pt x="294" y="581"/>
                    <a:pt x="350" y="581"/>
                    <a:pt x="378" y="546"/>
                  </a:cubicBezTo>
                  <a:cubicBezTo>
                    <a:pt x="406" y="546"/>
                    <a:pt x="406" y="518"/>
                    <a:pt x="434" y="518"/>
                  </a:cubicBezTo>
                  <a:cubicBezTo>
                    <a:pt x="469" y="518"/>
                    <a:pt x="525" y="490"/>
                    <a:pt x="553" y="462"/>
                  </a:cubicBezTo>
                  <a:cubicBezTo>
                    <a:pt x="644" y="406"/>
                    <a:pt x="644" y="287"/>
                    <a:pt x="553" y="231"/>
                  </a:cubicBezTo>
                  <a:cubicBezTo>
                    <a:pt x="469" y="168"/>
                    <a:pt x="378" y="140"/>
                    <a:pt x="294" y="56"/>
                  </a:cubicBezTo>
                  <a:cubicBezTo>
                    <a:pt x="259" y="56"/>
                    <a:pt x="231" y="21"/>
                    <a:pt x="231" y="21"/>
                  </a:cubicBezTo>
                  <a:cubicBezTo>
                    <a:pt x="203" y="7"/>
                    <a:pt x="182" y="0"/>
                    <a:pt x="1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72"/>
            <p:cNvSpPr/>
            <p:nvPr/>
          </p:nvSpPr>
          <p:spPr>
            <a:xfrm>
              <a:off x="2757257" y="1448168"/>
              <a:ext cx="15701" cy="24143"/>
            </a:xfrm>
            <a:custGeom>
              <a:rect b="b" l="l" r="r" t="t"/>
              <a:pathLst>
                <a:path extrusionOk="0" h="1061" w="690">
                  <a:moveTo>
                    <a:pt x="56" y="0"/>
                  </a:moveTo>
                  <a:cubicBezTo>
                    <a:pt x="28" y="0"/>
                    <a:pt x="0" y="41"/>
                    <a:pt x="46" y="64"/>
                  </a:cubicBezTo>
                  <a:cubicBezTo>
                    <a:pt x="165" y="183"/>
                    <a:pt x="276" y="301"/>
                    <a:pt x="395" y="476"/>
                  </a:cubicBezTo>
                  <a:cubicBezTo>
                    <a:pt x="486" y="651"/>
                    <a:pt x="542" y="826"/>
                    <a:pt x="598" y="1029"/>
                  </a:cubicBezTo>
                  <a:cubicBezTo>
                    <a:pt x="598" y="1052"/>
                    <a:pt x="609" y="1061"/>
                    <a:pt x="622" y="1061"/>
                  </a:cubicBezTo>
                  <a:cubicBezTo>
                    <a:pt x="640" y="1061"/>
                    <a:pt x="661" y="1045"/>
                    <a:pt x="661" y="1029"/>
                  </a:cubicBezTo>
                  <a:cubicBezTo>
                    <a:pt x="689" y="588"/>
                    <a:pt x="395" y="273"/>
                    <a:pt x="74" y="8"/>
                  </a:cubicBezTo>
                  <a:cubicBezTo>
                    <a:pt x="68" y="2"/>
                    <a:pt x="62" y="0"/>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72"/>
            <p:cNvSpPr/>
            <p:nvPr/>
          </p:nvSpPr>
          <p:spPr>
            <a:xfrm>
              <a:off x="2558765" y="1214883"/>
              <a:ext cx="413709" cy="458377"/>
            </a:xfrm>
            <a:custGeom>
              <a:rect b="b" l="l" r="r" t="t"/>
              <a:pathLst>
                <a:path extrusionOk="0" h="20144" w="18181">
                  <a:moveTo>
                    <a:pt x="5391" y="1575"/>
                  </a:moveTo>
                  <a:cubicBezTo>
                    <a:pt x="5594" y="2246"/>
                    <a:pt x="5713" y="2946"/>
                    <a:pt x="6000" y="3617"/>
                  </a:cubicBezTo>
                  <a:cubicBezTo>
                    <a:pt x="6175" y="3995"/>
                    <a:pt x="6349" y="4372"/>
                    <a:pt x="6524" y="4785"/>
                  </a:cubicBezTo>
                  <a:cubicBezTo>
                    <a:pt x="6615" y="4960"/>
                    <a:pt x="6699" y="5162"/>
                    <a:pt x="6790" y="5365"/>
                  </a:cubicBezTo>
                  <a:cubicBezTo>
                    <a:pt x="6846" y="5456"/>
                    <a:pt x="6874" y="5540"/>
                    <a:pt x="6937" y="5659"/>
                  </a:cubicBezTo>
                  <a:lnTo>
                    <a:pt x="6818" y="5659"/>
                  </a:lnTo>
                  <a:cubicBezTo>
                    <a:pt x="6727" y="5687"/>
                    <a:pt x="6643" y="5687"/>
                    <a:pt x="6587" y="5715"/>
                  </a:cubicBezTo>
                  <a:cubicBezTo>
                    <a:pt x="6524" y="5365"/>
                    <a:pt x="6321" y="5071"/>
                    <a:pt x="6237" y="4757"/>
                  </a:cubicBezTo>
                  <a:cubicBezTo>
                    <a:pt x="6147" y="4372"/>
                    <a:pt x="5916" y="4023"/>
                    <a:pt x="5797" y="3617"/>
                  </a:cubicBezTo>
                  <a:cubicBezTo>
                    <a:pt x="5741" y="3442"/>
                    <a:pt x="5713" y="3239"/>
                    <a:pt x="5678" y="3037"/>
                  </a:cubicBezTo>
                  <a:cubicBezTo>
                    <a:pt x="5622" y="2799"/>
                    <a:pt x="5538" y="2596"/>
                    <a:pt x="5475" y="2393"/>
                  </a:cubicBezTo>
                  <a:cubicBezTo>
                    <a:pt x="5419" y="2163"/>
                    <a:pt x="5391" y="1897"/>
                    <a:pt x="5391" y="1666"/>
                  </a:cubicBezTo>
                  <a:lnTo>
                    <a:pt x="5391" y="1575"/>
                  </a:lnTo>
                  <a:close/>
                  <a:moveTo>
                    <a:pt x="5301" y="1841"/>
                  </a:moveTo>
                  <a:lnTo>
                    <a:pt x="5301" y="1869"/>
                  </a:lnTo>
                  <a:cubicBezTo>
                    <a:pt x="5301" y="2044"/>
                    <a:pt x="5328" y="2219"/>
                    <a:pt x="5391" y="2421"/>
                  </a:cubicBezTo>
                  <a:cubicBezTo>
                    <a:pt x="5475" y="2799"/>
                    <a:pt x="5594" y="3183"/>
                    <a:pt x="5678" y="3589"/>
                  </a:cubicBezTo>
                  <a:cubicBezTo>
                    <a:pt x="5769" y="3967"/>
                    <a:pt x="6000" y="4316"/>
                    <a:pt x="6028" y="4722"/>
                  </a:cubicBezTo>
                  <a:cubicBezTo>
                    <a:pt x="6091" y="5071"/>
                    <a:pt x="6321" y="5365"/>
                    <a:pt x="6377" y="5715"/>
                  </a:cubicBezTo>
                  <a:lnTo>
                    <a:pt x="6377" y="5771"/>
                  </a:lnTo>
                  <a:cubicBezTo>
                    <a:pt x="6321" y="5771"/>
                    <a:pt x="6265" y="5806"/>
                    <a:pt x="6203" y="5834"/>
                  </a:cubicBezTo>
                  <a:cubicBezTo>
                    <a:pt x="6175" y="5743"/>
                    <a:pt x="6147" y="5687"/>
                    <a:pt x="6091" y="5596"/>
                  </a:cubicBezTo>
                  <a:cubicBezTo>
                    <a:pt x="6028" y="5393"/>
                    <a:pt x="5944" y="5190"/>
                    <a:pt x="5853" y="4987"/>
                  </a:cubicBezTo>
                  <a:cubicBezTo>
                    <a:pt x="5741" y="4638"/>
                    <a:pt x="5594" y="4288"/>
                    <a:pt x="5447" y="3911"/>
                  </a:cubicBezTo>
                  <a:cubicBezTo>
                    <a:pt x="5447" y="3899"/>
                    <a:pt x="5438" y="3892"/>
                    <a:pt x="5427" y="3892"/>
                  </a:cubicBezTo>
                  <a:cubicBezTo>
                    <a:pt x="5411" y="3892"/>
                    <a:pt x="5391" y="3906"/>
                    <a:pt x="5391" y="3939"/>
                  </a:cubicBezTo>
                  <a:cubicBezTo>
                    <a:pt x="5447" y="4113"/>
                    <a:pt x="5538" y="4288"/>
                    <a:pt x="5566" y="4463"/>
                  </a:cubicBezTo>
                  <a:cubicBezTo>
                    <a:pt x="5622" y="4666"/>
                    <a:pt x="5678" y="4841"/>
                    <a:pt x="5741" y="5015"/>
                  </a:cubicBezTo>
                  <a:cubicBezTo>
                    <a:pt x="5825" y="5281"/>
                    <a:pt x="5944" y="5631"/>
                    <a:pt x="6119" y="5862"/>
                  </a:cubicBezTo>
                  <a:cubicBezTo>
                    <a:pt x="6028" y="5890"/>
                    <a:pt x="5972" y="5945"/>
                    <a:pt x="5888" y="6008"/>
                  </a:cubicBezTo>
                  <a:cubicBezTo>
                    <a:pt x="5769" y="6064"/>
                    <a:pt x="5650" y="6092"/>
                    <a:pt x="5538" y="6120"/>
                  </a:cubicBezTo>
                  <a:cubicBezTo>
                    <a:pt x="5475" y="6092"/>
                    <a:pt x="5447" y="6064"/>
                    <a:pt x="5391" y="6036"/>
                  </a:cubicBezTo>
                  <a:cubicBezTo>
                    <a:pt x="5273" y="5945"/>
                    <a:pt x="5154" y="5834"/>
                    <a:pt x="5014" y="5743"/>
                  </a:cubicBezTo>
                  <a:cubicBezTo>
                    <a:pt x="4748" y="5540"/>
                    <a:pt x="4517" y="5337"/>
                    <a:pt x="4252" y="5134"/>
                  </a:cubicBezTo>
                  <a:cubicBezTo>
                    <a:pt x="4241" y="5129"/>
                    <a:pt x="4231" y="5127"/>
                    <a:pt x="4223" y="5127"/>
                  </a:cubicBezTo>
                  <a:cubicBezTo>
                    <a:pt x="4187" y="5127"/>
                    <a:pt x="4173" y="5168"/>
                    <a:pt x="4196" y="5190"/>
                  </a:cubicBezTo>
                  <a:cubicBezTo>
                    <a:pt x="4426" y="5393"/>
                    <a:pt x="4629" y="5596"/>
                    <a:pt x="4867" y="5806"/>
                  </a:cubicBezTo>
                  <a:cubicBezTo>
                    <a:pt x="5014" y="5890"/>
                    <a:pt x="5126" y="6036"/>
                    <a:pt x="5273" y="6155"/>
                  </a:cubicBezTo>
                  <a:cubicBezTo>
                    <a:pt x="5126" y="6155"/>
                    <a:pt x="5014" y="6155"/>
                    <a:pt x="4867" y="6183"/>
                  </a:cubicBezTo>
                  <a:cubicBezTo>
                    <a:pt x="4629" y="6155"/>
                    <a:pt x="4398" y="6120"/>
                    <a:pt x="4140" y="6092"/>
                  </a:cubicBezTo>
                  <a:cubicBezTo>
                    <a:pt x="3993" y="6036"/>
                    <a:pt x="3846" y="6036"/>
                    <a:pt x="3699" y="6036"/>
                  </a:cubicBezTo>
                  <a:cubicBezTo>
                    <a:pt x="3615" y="6064"/>
                    <a:pt x="3552" y="6064"/>
                    <a:pt x="3496" y="6092"/>
                  </a:cubicBezTo>
                  <a:cubicBezTo>
                    <a:pt x="3441" y="6064"/>
                    <a:pt x="3350" y="6036"/>
                    <a:pt x="3294" y="6008"/>
                  </a:cubicBezTo>
                  <a:cubicBezTo>
                    <a:pt x="3203" y="5945"/>
                    <a:pt x="3091" y="5890"/>
                    <a:pt x="3000" y="5834"/>
                  </a:cubicBezTo>
                  <a:cubicBezTo>
                    <a:pt x="2972" y="5743"/>
                    <a:pt x="2944" y="5659"/>
                    <a:pt x="2944" y="5596"/>
                  </a:cubicBezTo>
                  <a:cubicBezTo>
                    <a:pt x="2972" y="5512"/>
                    <a:pt x="3119" y="5421"/>
                    <a:pt x="3175" y="5365"/>
                  </a:cubicBezTo>
                  <a:cubicBezTo>
                    <a:pt x="3231" y="5309"/>
                    <a:pt x="3294" y="5246"/>
                    <a:pt x="3350" y="5190"/>
                  </a:cubicBezTo>
                  <a:cubicBezTo>
                    <a:pt x="3496" y="5281"/>
                    <a:pt x="3643" y="5484"/>
                    <a:pt x="3755" y="5568"/>
                  </a:cubicBezTo>
                  <a:cubicBezTo>
                    <a:pt x="3965" y="5715"/>
                    <a:pt x="4168" y="5834"/>
                    <a:pt x="4371" y="5945"/>
                  </a:cubicBezTo>
                  <a:cubicBezTo>
                    <a:pt x="4382" y="5952"/>
                    <a:pt x="4393" y="5956"/>
                    <a:pt x="4404" y="5956"/>
                  </a:cubicBezTo>
                  <a:cubicBezTo>
                    <a:pt x="4447" y="5956"/>
                    <a:pt x="4477" y="5906"/>
                    <a:pt x="4426" y="5862"/>
                  </a:cubicBezTo>
                  <a:cubicBezTo>
                    <a:pt x="4224" y="5687"/>
                    <a:pt x="3965" y="5540"/>
                    <a:pt x="3727" y="5365"/>
                  </a:cubicBezTo>
                  <a:cubicBezTo>
                    <a:pt x="3643" y="5281"/>
                    <a:pt x="3524" y="5162"/>
                    <a:pt x="3406" y="5106"/>
                  </a:cubicBezTo>
                  <a:cubicBezTo>
                    <a:pt x="3441" y="5071"/>
                    <a:pt x="3441" y="5015"/>
                    <a:pt x="3469" y="4987"/>
                  </a:cubicBezTo>
                  <a:cubicBezTo>
                    <a:pt x="3552" y="4785"/>
                    <a:pt x="3524" y="4582"/>
                    <a:pt x="3699" y="4407"/>
                  </a:cubicBezTo>
                  <a:cubicBezTo>
                    <a:pt x="3790" y="4316"/>
                    <a:pt x="3930" y="4232"/>
                    <a:pt x="4021" y="4113"/>
                  </a:cubicBezTo>
                  <a:cubicBezTo>
                    <a:pt x="4426" y="4519"/>
                    <a:pt x="4804" y="4932"/>
                    <a:pt x="5217" y="5337"/>
                  </a:cubicBezTo>
                  <a:cubicBezTo>
                    <a:pt x="5230" y="5351"/>
                    <a:pt x="5244" y="5356"/>
                    <a:pt x="5256" y="5356"/>
                  </a:cubicBezTo>
                  <a:cubicBezTo>
                    <a:pt x="5295" y="5356"/>
                    <a:pt x="5322" y="5302"/>
                    <a:pt x="5301" y="5281"/>
                  </a:cubicBezTo>
                  <a:cubicBezTo>
                    <a:pt x="4923" y="4841"/>
                    <a:pt x="4489" y="4435"/>
                    <a:pt x="4077" y="4023"/>
                  </a:cubicBezTo>
                  <a:cubicBezTo>
                    <a:pt x="4140" y="3911"/>
                    <a:pt x="4140" y="3764"/>
                    <a:pt x="4224" y="3645"/>
                  </a:cubicBezTo>
                  <a:cubicBezTo>
                    <a:pt x="4315" y="3533"/>
                    <a:pt x="4426" y="3414"/>
                    <a:pt x="4489" y="3267"/>
                  </a:cubicBezTo>
                  <a:cubicBezTo>
                    <a:pt x="4489" y="3211"/>
                    <a:pt x="4517" y="3148"/>
                    <a:pt x="4517" y="3093"/>
                  </a:cubicBezTo>
                  <a:cubicBezTo>
                    <a:pt x="4601" y="3323"/>
                    <a:pt x="4748" y="3533"/>
                    <a:pt x="4867" y="3764"/>
                  </a:cubicBezTo>
                  <a:cubicBezTo>
                    <a:pt x="5014" y="4023"/>
                    <a:pt x="5154" y="4316"/>
                    <a:pt x="5301" y="4582"/>
                  </a:cubicBezTo>
                  <a:cubicBezTo>
                    <a:pt x="5311" y="4603"/>
                    <a:pt x="5334" y="4612"/>
                    <a:pt x="5358" y="4612"/>
                  </a:cubicBezTo>
                  <a:cubicBezTo>
                    <a:pt x="5397" y="4612"/>
                    <a:pt x="5437" y="4586"/>
                    <a:pt x="5419" y="4547"/>
                  </a:cubicBezTo>
                  <a:cubicBezTo>
                    <a:pt x="5217" y="3995"/>
                    <a:pt x="4867" y="3470"/>
                    <a:pt x="4545" y="3009"/>
                  </a:cubicBezTo>
                  <a:cubicBezTo>
                    <a:pt x="4545" y="2918"/>
                    <a:pt x="4573" y="2799"/>
                    <a:pt x="4629" y="2715"/>
                  </a:cubicBezTo>
                  <a:cubicBezTo>
                    <a:pt x="4720" y="2540"/>
                    <a:pt x="4923" y="2393"/>
                    <a:pt x="5042" y="2246"/>
                  </a:cubicBezTo>
                  <a:cubicBezTo>
                    <a:pt x="5154" y="2100"/>
                    <a:pt x="5245" y="1988"/>
                    <a:pt x="5301" y="1841"/>
                  </a:cubicBezTo>
                  <a:close/>
                  <a:moveTo>
                    <a:pt x="3028" y="5945"/>
                  </a:moveTo>
                  <a:cubicBezTo>
                    <a:pt x="3147" y="6036"/>
                    <a:pt x="3231" y="6120"/>
                    <a:pt x="3350" y="6211"/>
                  </a:cubicBezTo>
                  <a:cubicBezTo>
                    <a:pt x="3203" y="6330"/>
                    <a:pt x="3119" y="6505"/>
                    <a:pt x="3119" y="6708"/>
                  </a:cubicBezTo>
                  <a:cubicBezTo>
                    <a:pt x="3091" y="6854"/>
                    <a:pt x="3119" y="6966"/>
                    <a:pt x="3147" y="7113"/>
                  </a:cubicBezTo>
                  <a:cubicBezTo>
                    <a:pt x="3119" y="7113"/>
                    <a:pt x="3056" y="7113"/>
                    <a:pt x="3028" y="7085"/>
                  </a:cubicBezTo>
                  <a:cubicBezTo>
                    <a:pt x="2944" y="7085"/>
                    <a:pt x="2881" y="7057"/>
                    <a:pt x="2797" y="7057"/>
                  </a:cubicBezTo>
                  <a:cubicBezTo>
                    <a:pt x="2797" y="6994"/>
                    <a:pt x="2797" y="6966"/>
                    <a:pt x="2769" y="6882"/>
                  </a:cubicBezTo>
                  <a:cubicBezTo>
                    <a:pt x="2769" y="6736"/>
                    <a:pt x="2797" y="6645"/>
                    <a:pt x="2853" y="6505"/>
                  </a:cubicBezTo>
                  <a:cubicBezTo>
                    <a:pt x="2916" y="6414"/>
                    <a:pt x="2944" y="6358"/>
                    <a:pt x="2972" y="6267"/>
                  </a:cubicBezTo>
                  <a:cubicBezTo>
                    <a:pt x="3028" y="6155"/>
                    <a:pt x="3056" y="6064"/>
                    <a:pt x="3028" y="5945"/>
                  </a:cubicBezTo>
                  <a:close/>
                  <a:moveTo>
                    <a:pt x="2769" y="7169"/>
                  </a:moveTo>
                  <a:cubicBezTo>
                    <a:pt x="2825" y="7204"/>
                    <a:pt x="2916" y="7232"/>
                    <a:pt x="3000" y="7232"/>
                  </a:cubicBezTo>
                  <a:cubicBezTo>
                    <a:pt x="3000" y="7260"/>
                    <a:pt x="3028" y="7260"/>
                    <a:pt x="3028" y="7260"/>
                  </a:cubicBezTo>
                  <a:cubicBezTo>
                    <a:pt x="3091" y="7260"/>
                    <a:pt x="3147" y="7288"/>
                    <a:pt x="3203" y="7288"/>
                  </a:cubicBezTo>
                  <a:cubicBezTo>
                    <a:pt x="3266" y="7435"/>
                    <a:pt x="3350" y="7582"/>
                    <a:pt x="3441" y="7728"/>
                  </a:cubicBezTo>
                  <a:lnTo>
                    <a:pt x="2916" y="7728"/>
                  </a:lnTo>
                  <a:cubicBezTo>
                    <a:pt x="2881" y="7728"/>
                    <a:pt x="2881" y="7756"/>
                    <a:pt x="2881" y="7784"/>
                  </a:cubicBezTo>
                  <a:cubicBezTo>
                    <a:pt x="3000" y="7784"/>
                    <a:pt x="3119" y="7812"/>
                    <a:pt x="3266" y="7840"/>
                  </a:cubicBezTo>
                  <a:cubicBezTo>
                    <a:pt x="3294" y="7840"/>
                    <a:pt x="3329" y="7847"/>
                    <a:pt x="3364" y="7847"/>
                  </a:cubicBezTo>
                  <a:cubicBezTo>
                    <a:pt x="3400" y="7847"/>
                    <a:pt x="3437" y="7840"/>
                    <a:pt x="3469" y="7812"/>
                  </a:cubicBezTo>
                  <a:cubicBezTo>
                    <a:pt x="3469" y="7840"/>
                    <a:pt x="3469" y="7840"/>
                    <a:pt x="3496" y="7868"/>
                  </a:cubicBezTo>
                  <a:cubicBezTo>
                    <a:pt x="3496" y="7959"/>
                    <a:pt x="3496" y="8043"/>
                    <a:pt x="3524" y="8134"/>
                  </a:cubicBezTo>
                  <a:cubicBezTo>
                    <a:pt x="3409" y="8134"/>
                    <a:pt x="3278" y="8127"/>
                    <a:pt x="3147" y="8127"/>
                  </a:cubicBezTo>
                  <a:cubicBezTo>
                    <a:pt x="3016" y="8127"/>
                    <a:pt x="2885" y="8134"/>
                    <a:pt x="2769" y="8162"/>
                  </a:cubicBezTo>
                  <a:cubicBezTo>
                    <a:pt x="2706" y="8134"/>
                    <a:pt x="2650" y="8134"/>
                    <a:pt x="2594" y="8134"/>
                  </a:cubicBezTo>
                  <a:cubicBezTo>
                    <a:pt x="2650" y="8043"/>
                    <a:pt x="2678" y="7931"/>
                    <a:pt x="2706" y="7840"/>
                  </a:cubicBezTo>
                  <a:lnTo>
                    <a:pt x="2706" y="7638"/>
                  </a:lnTo>
                  <a:cubicBezTo>
                    <a:pt x="2678" y="7491"/>
                    <a:pt x="2678" y="7407"/>
                    <a:pt x="2741" y="7288"/>
                  </a:cubicBezTo>
                  <a:cubicBezTo>
                    <a:pt x="2741" y="7260"/>
                    <a:pt x="2769" y="7204"/>
                    <a:pt x="2769" y="7169"/>
                  </a:cubicBezTo>
                  <a:close/>
                  <a:moveTo>
                    <a:pt x="10612" y="252"/>
                  </a:moveTo>
                  <a:cubicBezTo>
                    <a:pt x="10792" y="252"/>
                    <a:pt x="10570" y="741"/>
                    <a:pt x="10545" y="792"/>
                  </a:cubicBezTo>
                  <a:cubicBezTo>
                    <a:pt x="10489" y="967"/>
                    <a:pt x="10398" y="1170"/>
                    <a:pt x="10342" y="1344"/>
                  </a:cubicBezTo>
                  <a:cubicBezTo>
                    <a:pt x="10223" y="1666"/>
                    <a:pt x="10083" y="1988"/>
                    <a:pt x="10020" y="2309"/>
                  </a:cubicBezTo>
                  <a:cubicBezTo>
                    <a:pt x="9992" y="2484"/>
                    <a:pt x="9992" y="2659"/>
                    <a:pt x="9908" y="2862"/>
                  </a:cubicBezTo>
                  <a:cubicBezTo>
                    <a:pt x="9846" y="3009"/>
                    <a:pt x="9790" y="3183"/>
                    <a:pt x="9734" y="3358"/>
                  </a:cubicBezTo>
                  <a:cubicBezTo>
                    <a:pt x="9643" y="3708"/>
                    <a:pt x="9524" y="4058"/>
                    <a:pt x="9440" y="4407"/>
                  </a:cubicBezTo>
                  <a:cubicBezTo>
                    <a:pt x="9384" y="4582"/>
                    <a:pt x="9384" y="4757"/>
                    <a:pt x="9349" y="4897"/>
                  </a:cubicBezTo>
                  <a:cubicBezTo>
                    <a:pt x="9321" y="5071"/>
                    <a:pt x="9237" y="5218"/>
                    <a:pt x="9174" y="5365"/>
                  </a:cubicBezTo>
                  <a:cubicBezTo>
                    <a:pt x="9118" y="5540"/>
                    <a:pt x="9090" y="5715"/>
                    <a:pt x="9034" y="5890"/>
                  </a:cubicBezTo>
                  <a:cubicBezTo>
                    <a:pt x="8971" y="6036"/>
                    <a:pt x="8916" y="6155"/>
                    <a:pt x="8860" y="6295"/>
                  </a:cubicBezTo>
                  <a:cubicBezTo>
                    <a:pt x="8741" y="6617"/>
                    <a:pt x="8594" y="6938"/>
                    <a:pt x="8510" y="7232"/>
                  </a:cubicBezTo>
                  <a:cubicBezTo>
                    <a:pt x="8419" y="7491"/>
                    <a:pt x="8272" y="7728"/>
                    <a:pt x="8244" y="7987"/>
                  </a:cubicBezTo>
                  <a:cubicBezTo>
                    <a:pt x="8188" y="8078"/>
                    <a:pt x="8160" y="8162"/>
                    <a:pt x="8160" y="8281"/>
                  </a:cubicBezTo>
                  <a:lnTo>
                    <a:pt x="8042" y="8281"/>
                  </a:lnTo>
                  <a:cubicBezTo>
                    <a:pt x="8125" y="8134"/>
                    <a:pt x="8188" y="7931"/>
                    <a:pt x="8216" y="7784"/>
                  </a:cubicBezTo>
                  <a:cubicBezTo>
                    <a:pt x="8244" y="7610"/>
                    <a:pt x="8272" y="7435"/>
                    <a:pt x="8272" y="7288"/>
                  </a:cubicBezTo>
                  <a:cubicBezTo>
                    <a:pt x="8391" y="6819"/>
                    <a:pt x="8538" y="6386"/>
                    <a:pt x="8713" y="5945"/>
                  </a:cubicBezTo>
                  <a:cubicBezTo>
                    <a:pt x="8825" y="5687"/>
                    <a:pt x="8944" y="5421"/>
                    <a:pt x="8999" y="5134"/>
                  </a:cubicBezTo>
                  <a:cubicBezTo>
                    <a:pt x="9062" y="4841"/>
                    <a:pt x="9174" y="4547"/>
                    <a:pt x="9209" y="4260"/>
                  </a:cubicBezTo>
                  <a:cubicBezTo>
                    <a:pt x="9321" y="3645"/>
                    <a:pt x="9587" y="3121"/>
                    <a:pt x="9734" y="2540"/>
                  </a:cubicBezTo>
                  <a:cubicBezTo>
                    <a:pt x="9818" y="2274"/>
                    <a:pt x="9846" y="2016"/>
                    <a:pt x="9908" y="1750"/>
                  </a:cubicBezTo>
                  <a:cubicBezTo>
                    <a:pt x="9992" y="1435"/>
                    <a:pt x="10139" y="1142"/>
                    <a:pt x="10286" y="848"/>
                  </a:cubicBezTo>
                  <a:cubicBezTo>
                    <a:pt x="10342" y="701"/>
                    <a:pt x="10398" y="589"/>
                    <a:pt x="10461" y="470"/>
                  </a:cubicBezTo>
                  <a:cubicBezTo>
                    <a:pt x="10489" y="414"/>
                    <a:pt x="10489" y="296"/>
                    <a:pt x="10545" y="268"/>
                  </a:cubicBezTo>
                  <a:cubicBezTo>
                    <a:pt x="10572" y="257"/>
                    <a:pt x="10594" y="252"/>
                    <a:pt x="10612" y="252"/>
                  </a:cubicBezTo>
                  <a:close/>
                  <a:moveTo>
                    <a:pt x="7251" y="5771"/>
                  </a:moveTo>
                  <a:cubicBezTo>
                    <a:pt x="7426" y="5806"/>
                    <a:pt x="7489" y="5945"/>
                    <a:pt x="7573" y="6064"/>
                  </a:cubicBezTo>
                  <a:cubicBezTo>
                    <a:pt x="7811" y="6386"/>
                    <a:pt x="7986" y="6680"/>
                    <a:pt x="8014" y="7085"/>
                  </a:cubicBezTo>
                  <a:cubicBezTo>
                    <a:pt x="8042" y="7260"/>
                    <a:pt x="8014" y="7463"/>
                    <a:pt x="7986" y="7666"/>
                  </a:cubicBezTo>
                  <a:cubicBezTo>
                    <a:pt x="7986" y="7840"/>
                    <a:pt x="7895" y="8106"/>
                    <a:pt x="7748" y="8218"/>
                  </a:cubicBezTo>
                  <a:cubicBezTo>
                    <a:pt x="7705" y="8247"/>
                    <a:pt x="7664" y="8259"/>
                    <a:pt x="7624" y="8259"/>
                  </a:cubicBezTo>
                  <a:cubicBezTo>
                    <a:pt x="7502" y="8259"/>
                    <a:pt x="7392" y="8148"/>
                    <a:pt x="7286" y="8106"/>
                  </a:cubicBezTo>
                  <a:cubicBezTo>
                    <a:pt x="7195" y="8043"/>
                    <a:pt x="7112" y="8043"/>
                    <a:pt x="7021" y="8043"/>
                  </a:cubicBezTo>
                  <a:cubicBezTo>
                    <a:pt x="6977" y="8038"/>
                    <a:pt x="6935" y="8036"/>
                    <a:pt x="6896" y="8036"/>
                  </a:cubicBezTo>
                  <a:cubicBezTo>
                    <a:pt x="6701" y="8036"/>
                    <a:pt x="6547" y="8088"/>
                    <a:pt x="6349" y="8134"/>
                  </a:cubicBezTo>
                  <a:cubicBezTo>
                    <a:pt x="6295" y="8155"/>
                    <a:pt x="6246" y="8160"/>
                    <a:pt x="6199" y="8160"/>
                  </a:cubicBezTo>
                  <a:cubicBezTo>
                    <a:pt x="6148" y="8160"/>
                    <a:pt x="6100" y="8154"/>
                    <a:pt x="6052" y="8154"/>
                  </a:cubicBezTo>
                  <a:cubicBezTo>
                    <a:pt x="6025" y="8154"/>
                    <a:pt x="5999" y="8156"/>
                    <a:pt x="5972" y="8162"/>
                  </a:cubicBezTo>
                  <a:cubicBezTo>
                    <a:pt x="5853" y="8190"/>
                    <a:pt x="5797" y="8253"/>
                    <a:pt x="5713" y="8309"/>
                  </a:cubicBezTo>
                  <a:cubicBezTo>
                    <a:pt x="5594" y="8365"/>
                    <a:pt x="5503" y="8484"/>
                    <a:pt x="5391" y="8540"/>
                  </a:cubicBezTo>
                  <a:cubicBezTo>
                    <a:pt x="5328" y="8568"/>
                    <a:pt x="5245" y="8658"/>
                    <a:pt x="5154" y="8686"/>
                  </a:cubicBezTo>
                  <a:cubicBezTo>
                    <a:pt x="4867" y="8456"/>
                    <a:pt x="4601" y="8134"/>
                    <a:pt x="4489" y="7784"/>
                  </a:cubicBezTo>
                  <a:cubicBezTo>
                    <a:pt x="4398" y="7463"/>
                    <a:pt x="4426" y="7085"/>
                    <a:pt x="4517" y="6736"/>
                  </a:cubicBezTo>
                  <a:cubicBezTo>
                    <a:pt x="4601" y="6295"/>
                    <a:pt x="5245" y="6442"/>
                    <a:pt x="5566" y="6358"/>
                  </a:cubicBezTo>
                  <a:cubicBezTo>
                    <a:pt x="5916" y="6295"/>
                    <a:pt x="6147" y="6008"/>
                    <a:pt x="6468" y="5890"/>
                  </a:cubicBezTo>
                  <a:cubicBezTo>
                    <a:pt x="6643" y="5834"/>
                    <a:pt x="6818" y="5834"/>
                    <a:pt x="6993" y="5806"/>
                  </a:cubicBezTo>
                  <a:cubicBezTo>
                    <a:pt x="7077" y="5771"/>
                    <a:pt x="7167" y="5771"/>
                    <a:pt x="7251" y="5771"/>
                  </a:cubicBezTo>
                  <a:close/>
                  <a:moveTo>
                    <a:pt x="3875" y="6237"/>
                  </a:moveTo>
                  <a:cubicBezTo>
                    <a:pt x="3893" y="6237"/>
                    <a:pt x="3911" y="6238"/>
                    <a:pt x="3930" y="6239"/>
                  </a:cubicBezTo>
                  <a:cubicBezTo>
                    <a:pt x="4140" y="6239"/>
                    <a:pt x="4343" y="6267"/>
                    <a:pt x="4545" y="6295"/>
                  </a:cubicBezTo>
                  <a:cubicBezTo>
                    <a:pt x="4489" y="6330"/>
                    <a:pt x="4426" y="6386"/>
                    <a:pt x="4371" y="6442"/>
                  </a:cubicBezTo>
                  <a:cubicBezTo>
                    <a:pt x="4252" y="6561"/>
                    <a:pt x="4252" y="6736"/>
                    <a:pt x="4252" y="6910"/>
                  </a:cubicBezTo>
                  <a:cubicBezTo>
                    <a:pt x="4196" y="7260"/>
                    <a:pt x="4168" y="7610"/>
                    <a:pt x="4315" y="7931"/>
                  </a:cubicBezTo>
                  <a:cubicBezTo>
                    <a:pt x="4454" y="8281"/>
                    <a:pt x="4692" y="8540"/>
                    <a:pt x="4979" y="8714"/>
                  </a:cubicBezTo>
                  <a:cubicBezTo>
                    <a:pt x="4923" y="8686"/>
                    <a:pt x="4748" y="8686"/>
                    <a:pt x="4692" y="8686"/>
                  </a:cubicBezTo>
                  <a:lnTo>
                    <a:pt x="4398" y="8686"/>
                  </a:lnTo>
                  <a:cubicBezTo>
                    <a:pt x="4252" y="8686"/>
                    <a:pt x="4105" y="8658"/>
                    <a:pt x="3993" y="8568"/>
                  </a:cubicBezTo>
                  <a:cubicBezTo>
                    <a:pt x="3874" y="8484"/>
                    <a:pt x="3755" y="8309"/>
                    <a:pt x="3727" y="8162"/>
                  </a:cubicBezTo>
                  <a:cubicBezTo>
                    <a:pt x="3699" y="8043"/>
                    <a:pt x="3727" y="7868"/>
                    <a:pt x="3671" y="7756"/>
                  </a:cubicBezTo>
                  <a:cubicBezTo>
                    <a:pt x="3615" y="7610"/>
                    <a:pt x="3524" y="7519"/>
                    <a:pt x="3469" y="7407"/>
                  </a:cubicBezTo>
                  <a:cubicBezTo>
                    <a:pt x="3378" y="7232"/>
                    <a:pt x="3350" y="7057"/>
                    <a:pt x="3322" y="6882"/>
                  </a:cubicBezTo>
                  <a:cubicBezTo>
                    <a:pt x="3268" y="6490"/>
                    <a:pt x="3525" y="6237"/>
                    <a:pt x="3875" y="6237"/>
                  </a:cubicBezTo>
                  <a:close/>
                  <a:moveTo>
                    <a:pt x="3552" y="8281"/>
                  </a:moveTo>
                  <a:cubicBezTo>
                    <a:pt x="3552" y="8309"/>
                    <a:pt x="3552" y="8365"/>
                    <a:pt x="3580" y="8393"/>
                  </a:cubicBezTo>
                  <a:cubicBezTo>
                    <a:pt x="3643" y="8484"/>
                    <a:pt x="3699" y="8631"/>
                    <a:pt x="3790" y="8714"/>
                  </a:cubicBezTo>
                  <a:cubicBezTo>
                    <a:pt x="3580" y="8742"/>
                    <a:pt x="3350" y="8777"/>
                    <a:pt x="3147" y="8833"/>
                  </a:cubicBezTo>
                  <a:cubicBezTo>
                    <a:pt x="2944" y="8889"/>
                    <a:pt x="2741" y="8917"/>
                    <a:pt x="2532" y="8980"/>
                  </a:cubicBezTo>
                  <a:cubicBezTo>
                    <a:pt x="2448" y="8833"/>
                    <a:pt x="2476" y="8540"/>
                    <a:pt x="2504" y="8365"/>
                  </a:cubicBezTo>
                  <a:cubicBezTo>
                    <a:pt x="2504" y="8337"/>
                    <a:pt x="2532" y="8337"/>
                    <a:pt x="2532" y="8309"/>
                  </a:cubicBezTo>
                  <a:cubicBezTo>
                    <a:pt x="2619" y="8337"/>
                    <a:pt x="2722" y="8351"/>
                    <a:pt x="2825" y="8351"/>
                  </a:cubicBezTo>
                  <a:cubicBezTo>
                    <a:pt x="2928" y="8351"/>
                    <a:pt x="3031" y="8337"/>
                    <a:pt x="3119" y="8309"/>
                  </a:cubicBezTo>
                  <a:lnTo>
                    <a:pt x="3203" y="8309"/>
                  </a:lnTo>
                  <a:cubicBezTo>
                    <a:pt x="3248" y="8309"/>
                    <a:pt x="3308" y="8316"/>
                    <a:pt x="3370" y="8316"/>
                  </a:cubicBezTo>
                  <a:cubicBezTo>
                    <a:pt x="3432" y="8316"/>
                    <a:pt x="3496" y="8309"/>
                    <a:pt x="3552" y="8281"/>
                  </a:cubicBezTo>
                  <a:close/>
                  <a:moveTo>
                    <a:pt x="4168" y="12127"/>
                  </a:moveTo>
                  <a:lnTo>
                    <a:pt x="4168" y="12301"/>
                  </a:lnTo>
                  <a:cubicBezTo>
                    <a:pt x="4168" y="12329"/>
                    <a:pt x="4196" y="12413"/>
                    <a:pt x="4196" y="12448"/>
                  </a:cubicBezTo>
                  <a:cubicBezTo>
                    <a:pt x="4193" y="12451"/>
                    <a:pt x="4189" y="12452"/>
                    <a:pt x="4184" y="12452"/>
                  </a:cubicBezTo>
                  <a:cubicBezTo>
                    <a:pt x="4144" y="12452"/>
                    <a:pt x="4037" y="12349"/>
                    <a:pt x="3930" y="12274"/>
                  </a:cubicBezTo>
                  <a:cubicBezTo>
                    <a:pt x="3993" y="12211"/>
                    <a:pt x="4049" y="12183"/>
                    <a:pt x="4140" y="12155"/>
                  </a:cubicBezTo>
                  <a:cubicBezTo>
                    <a:pt x="4140" y="12127"/>
                    <a:pt x="4168" y="12127"/>
                    <a:pt x="4168" y="12127"/>
                  </a:cubicBezTo>
                  <a:close/>
                  <a:moveTo>
                    <a:pt x="1819" y="12401"/>
                  </a:moveTo>
                  <a:cubicBezTo>
                    <a:pt x="1896" y="12401"/>
                    <a:pt x="1963" y="12413"/>
                    <a:pt x="2042" y="12413"/>
                  </a:cubicBezTo>
                  <a:cubicBezTo>
                    <a:pt x="2007" y="12476"/>
                    <a:pt x="1979" y="12532"/>
                    <a:pt x="2007" y="12588"/>
                  </a:cubicBezTo>
                  <a:lnTo>
                    <a:pt x="2007" y="12623"/>
                  </a:lnTo>
                  <a:lnTo>
                    <a:pt x="1776" y="12623"/>
                  </a:lnTo>
                  <a:cubicBezTo>
                    <a:pt x="1692" y="12623"/>
                    <a:pt x="1630" y="12651"/>
                    <a:pt x="1546" y="12651"/>
                  </a:cubicBezTo>
                  <a:cubicBezTo>
                    <a:pt x="1518" y="12588"/>
                    <a:pt x="1546" y="12532"/>
                    <a:pt x="1602" y="12476"/>
                  </a:cubicBezTo>
                  <a:cubicBezTo>
                    <a:pt x="1630" y="12448"/>
                    <a:pt x="1657" y="12448"/>
                    <a:pt x="1692" y="12413"/>
                  </a:cubicBezTo>
                  <a:cubicBezTo>
                    <a:pt x="1739" y="12404"/>
                    <a:pt x="1780" y="12401"/>
                    <a:pt x="1819" y="12401"/>
                  </a:cubicBezTo>
                  <a:close/>
                  <a:moveTo>
                    <a:pt x="3699" y="12413"/>
                  </a:moveTo>
                  <a:cubicBezTo>
                    <a:pt x="3699" y="12476"/>
                    <a:pt x="3727" y="12532"/>
                    <a:pt x="3727" y="12588"/>
                  </a:cubicBezTo>
                  <a:cubicBezTo>
                    <a:pt x="3727" y="12651"/>
                    <a:pt x="3727" y="12735"/>
                    <a:pt x="3755" y="12798"/>
                  </a:cubicBezTo>
                  <a:lnTo>
                    <a:pt x="3755" y="12854"/>
                  </a:lnTo>
                  <a:cubicBezTo>
                    <a:pt x="3643" y="12826"/>
                    <a:pt x="3552" y="12651"/>
                    <a:pt x="3441" y="12532"/>
                  </a:cubicBezTo>
                  <a:cubicBezTo>
                    <a:pt x="3469" y="12532"/>
                    <a:pt x="3496" y="12532"/>
                    <a:pt x="3524" y="12504"/>
                  </a:cubicBezTo>
                  <a:cubicBezTo>
                    <a:pt x="3580" y="12476"/>
                    <a:pt x="3643" y="12448"/>
                    <a:pt x="3699" y="12413"/>
                  </a:cubicBezTo>
                  <a:close/>
                  <a:moveTo>
                    <a:pt x="3203" y="12623"/>
                  </a:moveTo>
                  <a:cubicBezTo>
                    <a:pt x="3203" y="12679"/>
                    <a:pt x="3175" y="12735"/>
                    <a:pt x="3175" y="12798"/>
                  </a:cubicBezTo>
                  <a:cubicBezTo>
                    <a:pt x="3175" y="12854"/>
                    <a:pt x="3231" y="13029"/>
                    <a:pt x="3203" y="13057"/>
                  </a:cubicBezTo>
                  <a:cubicBezTo>
                    <a:pt x="3203" y="13065"/>
                    <a:pt x="3200" y="13068"/>
                    <a:pt x="3196" y="13068"/>
                  </a:cubicBezTo>
                  <a:cubicBezTo>
                    <a:pt x="3186" y="13068"/>
                    <a:pt x="3167" y="13048"/>
                    <a:pt x="3147" y="13029"/>
                  </a:cubicBezTo>
                  <a:cubicBezTo>
                    <a:pt x="3119" y="12973"/>
                    <a:pt x="3056" y="12910"/>
                    <a:pt x="3000" y="12882"/>
                  </a:cubicBezTo>
                  <a:cubicBezTo>
                    <a:pt x="2944" y="12826"/>
                    <a:pt x="2916" y="12763"/>
                    <a:pt x="2825" y="12735"/>
                  </a:cubicBezTo>
                  <a:cubicBezTo>
                    <a:pt x="2944" y="12679"/>
                    <a:pt x="3091" y="12651"/>
                    <a:pt x="3203" y="12623"/>
                  </a:cubicBezTo>
                  <a:close/>
                  <a:moveTo>
                    <a:pt x="2504" y="12826"/>
                  </a:moveTo>
                  <a:cubicBezTo>
                    <a:pt x="2504" y="12882"/>
                    <a:pt x="2504" y="12973"/>
                    <a:pt x="2476" y="13029"/>
                  </a:cubicBezTo>
                  <a:cubicBezTo>
                    <a:pt x="2476" y="13113"/>
                    <a:pt x="2504" y="13231"/>
                    <a:pt x="2504" y="13322"/>
                  </a:cubicBezTo>
                  <a:cubicBezTo>
                    <a:pt x="2420" y="13259"/>
                    <a:pt x="2329" y="13113"/>
                    <a:pt x="2329" y="13085"/>
                  </a:cubicBezTo>
                  <a:cubicBezTo>
                    <a:pt x="2273" y="13029"/>
                    <a:pt x="2217" y="12938"/>
                    <a:pt x="2182" y="12882"/>
                  </a:cubicBezTo>
                  <a:cubicBezTo>
                    <a:pt x="2301" y="12882"/>
                    <a:pt x="2392" y="12854"/>
                    <a:pt x="2504" y="12826"/>
                  </a:cubicBezTo>
                  <a:close/>
                  <a:moveTo>
                    <a:pt x="1923" y="12882"/>
                  </a:moveTo>
                  <a:cubicBezTo>
                    <a:pt x="1867" y="13057"/>
                    <a:pt x="1951" y="13259"/>
                    <a:pt x="1923" y="13434"/>
                  </a:cubicBezTo>
                  <a:cubicBezTo>
                    <a:pt x="1867" y="13350"/>
                    <a:pt x="1776" y="13204"/>
                    <a:pt x="1748" y="13148"/>
                  </a:cubicBezTo>
                  <a:cubicBezTo>
                    <a:pt x="1692" y="13085"/>
                    <a:pt x="1630" y="13001"/>
                    <a:pt x="1574" y="12938"/>
                  </a:cubicBezTo>
                  <a:cubicBezTo>
                    <a:pt x="1692" y="12910"/>
                    <a:pt x="1804" y="12882"/>
                    <a:pt x="1923" y="12882"/>
                  </a:cubicBezTo>
                  <a:close/>
                  <a:moveTo>
                    <a:pt x="1343" y="13001"/>
                  </a:moveTo>
                  <a:lnTo>
                    <a:pt x="1343" y="13001"/>
                  </a:lnTo>
                  <a:cubicBezTo>
                    <a:pt x="1280" y="13148"/>
                    <a:pt x="1252" y="13287"/>
                    <a:pt x="1252" y="13462"/>
                  </a:cubicBezTo>
                  <a:cubicBezTo>
                    <a:pt x="1133" y="13350"/>
                    <a:pt x="1077" y="13176"/>
                    <a:pt x="958" y="13085"/>
                  </a:cubicBezTo>
                  <a:cubicBezTo>
                    <a:pt x="1077" y="13057"/>
                    <a:pt x="1196" y="13029"/>
                    <a:pt x="1343" y="13001"/>
                  </a:cubicBezTo>
                  <a:close/>
                  <a:moveTo>
                    <a:pt x="7923" y="11602"/>
                  </a:moveTo>
                  <a:lnTo>
                    <a:pt x="7923" y="11602"/>
                  </a:lnTo>
                  <a:cubicBezTo>
                    <a:pt x="7776" y="11714"/>
                    <a:pt x="7636" y="11833"/>
                    <a:pt x="7489" y="11980"/>
                  </a:cubicBezTo>
                  <a:cubicBezTo>
                    <a:pt x="7251" y="12183"/>
                    <a:pt x="7021" y="12413"/>
                    <a:pt x="6790" y="12623"/>
                  </a:cubicBezTo>
                  <a:cubicBezTo>
                    <a:pt x="6552" y="12854"/>
                    <a:pt x="6468" y="13176"/>
                    <a:pt x="6265" y="13406"/>
                  </a:cubicBezTo>
                  <a:cubicBezTo>
                    <a:pt x="6175" y="13462"/>
                    <a:pt x="6091" y="13553"/>
                    <a:pt x="6000" y="13609"/>
                  </a:cubicBezTo>
                  <a:cubicBezTo>
                    <a:pt x="6063" y="13462"/>
                    <a:pt x="6063" y="13287"/>
                    <a:pt x="6028" y="13148"/>
                  </a:cubicBezTo>
                  <a:cubicBezTo>
                    <a:pt x="6000" y="12938"/>
                    <a:pt x="5825" y="12735"/>
                    <a:pt x="5713" y="12560"/>
                  </a:cubicBezTo>
                  <a:cubicBezTo>
                    <a:pt x="5566" y="12329"/>
                    <a:pt x="5419" y="12127"/>
                    <a:pt x="5189" y="12008"/>
                  </a:cubicBezTo>
                  <a:cubicBezTo>
                    <a:pt x="5070" y="11952"/>
                    <a:pt x="4951" y="11889"/>
                    <a:pt x="4839" y="11861"/>
                  </a:cubicBezTo>
                  <a:cubicBezTo>
                    <a:pt x="4867" y="11833"/>
                    <a:pt x="4895" y="11833"/>
                    <a:pt x="4895" y="11833"/>
                  </a:cubicBezTo>
                  <a:cubicBezTo>
                    <a:pt x="5070" y="11833"/>
                    <a:pt x="5217" y="11889"/>
                    <a:pt x="5363" y="11980"/>
                  </a:cubicBezTo>
                  <a:cubicBezTo>
                    <a:pt x="5650" y="12155"/>
                    <a:pt x="5944" y="12274"/>
                    <a:pt x="6293" y="12274"/>
                  </a:cubicBezTo>
                  <a:cubicBezTo>
                    <a:pt x="6615" y="12274"/>
                    <a:pt x="6993" y="12274"/>
                    <a:pt x="7223" y="12099"/>
                  </a:cubicBezTo>
                  <a:cubicBezTo>
                    <a:pt x="7370" y="11980"/>
                    <a:pt x="7489" y="11833"/>
                    <a:pt x="7636" y="11714"/>
                  </a:cubicBezTo>
                  <a:cubicBezTo>
                    <a:pt x="7720" y="11658"/>
                    <a:pt x="7839" y="11630"/>
                    <a:pt x="7923" y="11602"/>
                  </a:cubicBezTo>
                  <a:close/>
                  <a:moveTo>
                    <a:pt x="5189" y="13581"/>
                  </a:moveTo>
                  <a:cubicBezTo>
                    <a:pt x="5273" y="13672"/>
                    <a:pt x="5391" y="13847"/>
                    <a:pt x="5538" y="13903"/>
                  </a:cubicBezTo>
                  <a:cubicBezTo>
                    <a:pt x="5503" y="13931"/>
                    <a:pt x="5475" y="13931"/>
                    <a:pt x="5447" y="13959"/>
                  </a:cubicBezTo>
                  <a:cubicBezTo>
                    <a:pt x="5363" y="14022"/>
                    <a:pt x="5301" y="14050"/>
                    <a:pt x="5245" y="14106"/>
                  </a:cubicBezTo>
                  <a:cubicBezTo>
                    <a:pt x="5217" y="14022"/>
                    <a:pt x="5217" y="13903"/>
                    <a:pt x="5189" y="13812"/>
                  </a:cubicBezTo>
                  <a:cubicBezTo>
                    <a:pt x="5189" y="13756"/>
                    <a:pt x="5189" y="13637"/>
                    <a:pt x="5154" y="13581"/>
                  </a:cubicBezTo>
                  <a:close/>
                  <a:moveTo>
                    <a:pt x="4371" y="12357"/>
                  </a:moveTo>
                  <a:lnTo>
                    <a:pt x="4371" y="12357"/>
                  </a:lnTo>
                  <a:cubicBezTo>
                    <a:pt x="4426" y="12385"/>
                    <a:pt x="4489" y="12413"/>
                    <a:pt x="4545" y="12476"/>
                  </a:cubicBezTo>
                  <a:cubicBezTo>
                    <a:pt x="4545" y="12476"/>
                    <a:pt x="4629" y="12532"/>
                    <a:pt x="4720" y="12560"/>
                  </a:cubicBezTo>
                  <a:lnTo>
                    <a:pt x="4720" y="12588"/>
                  </a:lnTo>
                  <a:cubicBezTo>
                    <a:pt x="4776" y="12763"/>
                    <a:pt x="4748" y="12910"/>
                    <a:pt x="4776" y="13085"/>
                  </a:cubicBezTo>
                  <a:cubicBezTo>
                    <a:pt x="4839" y="13287"/>
                    <a:pt x="4839" y="13497"/>
                    <a:pt x="4839" y="13700"/>
                  </a:cubicBezTo>
                  <a:cubicBezTo>
                    <a:pt x="4839" y="13784"/>
                    <a:pt x="4804" y="13903"/>
                    <a:pt x="4804" y="13987"/>
                  </a:cubicBezTo>
                  <a:cubicBezTo>
                    <a:pt x="4756" y="13970"/>
                    <a:pt x="4705" y="13954"/>
                    <a:pt x="4660" y="13954"/>
                  </a:cubicBezTo>
                  <a:cubicBezTo>
                    <a:pt x="4627" y="13954"/>
                    <a:pt x="4597" y="13963"/>
                    <a:pt x="4573" y="13987"/>
                  </a:cubicBezTo>
                  <a:cubicBezTo>
                    <a:pt x="4517" y="14078"/>
                    <a:pt x="4545" y="14196"/>
                    <a:pt x="4573" y="14280"/>
                  </a:cubicBezTo>
                  <a:cubicBezTo>
                    <a:pt x="4573" y="14280"/>
                    <a:pt x="4601" y="14308"/>
                    <a:pt x="4601" y="14336"/>
                  </a:cubicBezTo>
                  <a:cubicBezTo>
                    <a:pt x="4517" y="14280"/>
                    <a:pt x="4426" y="14224"/>
                    <a:pt x="4343" y="14196"/>
                  </a:cubicBezTo>
                  <a:lnTo>
                    <a:pt x="4315" y="14196"/>
                  </a:lnTo>
                  <a:cubicBezTo>
                    <a:pt x="4252" y="14078"/>
                    <a:pt x="4224" y="13931"/>
                    <a:pt x="4168" y="13812"/>
                  </a:cubicBezTo>
                  <a:cubicBezTo>
                    <a:pt x="4105" y="13728"/>
                    <a:pt x="4021" y="13637"/>
                    <a:pt x="3930" y="13553"/>
                  </a:cubicBezTo>
                  <a:cubicBezTo>
                    <a:pt x="3790" y="13378"/>
                    <a:pt x="3790" y="13148"/>
                    <a:pt x="3643" y="13001"/>
                  </a:cubicBezTo>
                  <a:lnTo>
                    <a:pt x="3643" y="13001"/>
                  </a:lnTo>
                  <a:cubicBezTo>
                    <a:pt x="3684" y="13042"/>
                    <a:pt x="3744" y="13068"/>
                    <a:pt x="3795" y="13068"/>
                  </a:cubicBezTo>
                  <a:cubicBezTo>
                    <a:pt x="3814" y="13068"/>
                    <a:pt x="3831" y="13064"/>
                    <a:pt x="3846" y="13057"/>
                  </a:cubicBezTo>
                  <a:cubicBezTo>
                    <a:pt x="3930" y="13029"/>
                    <a:pt x="3930" y="12938"/>
                    <a:pt x="3930" y="12882"/>
                  </a:cubicBezTo>
                  <a:lnTo>
                    <a:pt x="3930" y="12763"/>
                  </a:lnTo>
                  <a:cubicBezTo>
                    <a:pt x="3993" y="12798"/>
                    <a:pt x="4021" y="12854"/>
                    <a:pt x="4077" y="12882"/>
                  </a:cubicBezTo>
                  <a:cubicBezTo>
                    <a:pt x="4090" y="12885"/>
                    <a:pt x="4101" y="12886"/>
                    <a:pt x="4113" y="12886"/>
                  </a:cubicBezTo>
                  <a:cubicBezTo>
                    <a:pt x="4207" y="12886"/>
                    <a:pt x="4249" y="12788"/>
                    <a:pt x="4224" y="12707"/>
                  </a:cubicBezTo>
                  <a:cubicBezTo>
                    <a:pt x="4196" y="12679"/>
                    <a:pt x="4196" y="12651"/>
                    <a:pt x="4168" y="12623"/>
                  </a:cubicBezTo>
                  <a:lnTo>
                    <a:pt x="4168" y="12623"/>
                  </a:lnTo>
                  <a:cubicBezTo>
                    <a:pt x="4196" y="12637"/>
                    <a:pt x="4224" y="12644"/>
                    <a:pt x="4249" y="12644"/>
                  </a:cubicBezTo>
                  <a:cubicBezTo>
                    <a:pt x="4274" y="12644"/>
                    <a:pt x="4297" y="12637"/>
                    <a:pt x="4315" y="12623"/>
                  </a:cubicBezTo>
                  <a:cubicBezTo>
                    <a:pt x="4398" y="12532"/>
                    <a:pt x="4371" y="12448"/>
                    <a:pt x="4371" y="12357"/>
                  </a:cubicBezTo>
                  <a:close/>
                  <a:moveTo>
                    <a:pt x="5797" y="14050"/>
                  </a:moveTo>
                  <a:cubicBezTo>
                    <a:pt x="5797" y="14078"/>
                    <a:pt x="5825" y="14078"/>
                    <a:pt x="5825" y="14106"/>
                  </a:cubicBezTo>
                  <a:cubicBezTo>
                    <a:pt x="5853" y="14133"/>
                    <a:pt x="5853" y="14161"/>
                    <a:pt x="5888" y="14196"/>
                  </a:cubicBezTo>
                  <a:cubicBezTo>
                    <a:pt x="5797" y="14252"/>
                    <a:pt x="5741" y="14308"/>
                    <a:pt x="5650" y="14371"/>
                  </a:cubicBezTo>
                  <a:cubicBezTo>
                    <a:pt x="5622" y="14371"/>
                    <a:pt x="5622" y="14336"/>
                    <a:pt x="5622" y="14336"/>
                  </a:cubicBezTo>
                  <a:cubicBezTo>
                    <a:pt x="5594" y="14308"/>
                    <a:pt x="5566" y="14252"/>
                    <a:pt x="5503" y="14224"/>
                  </a:cubicBezTo>
                  <a:cubicBezTo>
                    <a:pt x="5594" y="14161"/>
                    <a:pt x="5650" y="14133"/>
                    <a:pt x="5741" y="14078"/>
                  </a:cubicBezTo>
                  <a:cubicBezTo>
                    <a:pt x="5741" y="14078"/>
                    <a:pt x="5769" y="14050"/>
                    <a:pt x="5797" y="14050"/>
                  </a:cubicBezTo>
                  <a:close/>
                  <a:moveTo>
                    <a:pt x="4748" y="14161"/>
                  </a:moveTo>
                  <a:cubicBezTo>
                    <a:pt x="4839" y="14196"/>
                    <a:pt x="4895" y="14252"/>
                    <a:pt x="4979" y="14308"/>
                  </a:cubicBezTo>
                  <a:cubicBezTo>
                    <a:pt x="4923" y="14399"/>
                    <a:pt x="4839" y="14455"/>
                    <a:pt x="4776" y="14511"/>
                  </a:cubicBezTo>
                  <a:cubicBezTo>
                    <a:pt x="4776" y="14483"/>
                    <a:pt x="4776" y="14427"/>
                    <a:pt x="4748" y="14399"/>
                  </a:cubicBezTo>
                  <a:cubicBezTo>
                    <a:pt x="4748" y="14336"/>
                    <a:pt x="4720" y="14224"/>
                    <a:pt x="4720" y="14196"/>
                  </a:cubicBezTo>
                  <a:lnTo>
                    <a:pt x="4720" y="14161"/>
                  </a:lnTo>
                  <a:close/>
                  <a:moveTo>
                    <a:pt x="4021" y="14658"/>
                  </a:moveTo>
                  <a:lnTo>
                    <a:pt x="4021" y="14658"/>
                  </a:lnTo>
                  <a:cubicBezTo>
                    <a:pt x="4077" y="14721"/>
                    <a:pt x="4140" y="14777"/>
                    <a:pt x="4196" y="14805"/>
                  </a:cubicBezTo>
                  <a:cubicBezTo>
                    <a:pt x="4252" y="14861"/>
                    <a:pt x="4315" y="14896"/>
                    <a:pt x="4371" y="14924"/>
                  </a:cubicBezTo>
                  <a:cubicBezTo>
                    <a:pt x="4315" y="14980"/>
                    <a:pt x="4224" y="15036"/>
                    <a:pt x="4168" y="15126"/>
                  </a:cubicBezTo>
                  <a:cubicBezTo>
                    <a:pt x="4140" y="15070"/>
                    <a:pt x="4140" y="15008"/>
                    <a:pt x="4140" y="14980"/>
                  </a:cubicBezTo>
                  <a:cubicBezTo>
                    <a:pt x="4105" y="14896"/>
                    <a:pt x="4049" y="14777"/>
                    <a:pt x="4021" y="14658"/>
                  </a:cubicBezTo>
                  <a:close/>
                  <a:moveTo>
                    <a:pt x="3496" y="15070"/>
                  </a:moveTo>
                  <a:lnTo>
                    <a:pt x="3496" y="15070"/>
                  </a:lnTo>
                  <a:cubicBezTo>
                    <a:pt x="3524" y="15098"/>
                    <a:pt x="3580" y="15126"/>
                    <a:pt x="3615" y="15126"/>
                  </a:cubicBezTo>
                  <a:cubicBezTo>
                    <a:pt x="3643" y="15154"/>
                    <a:pt x="3699" y="15182"/>
                    <a:pt x="3755" y="15210"/>
                  </a:cubicBezTo>
                  <a:cubicBezTo>
                    <a:pt x="3818" y="15245"/>
                    <a:pt x="3846" y="15273"/>
                    <a:pt x="3902" y="15301"/>
                  </a:cubicBezTo>
                  <a:cubicBezTo>
                    <a:pt x="3818" y="15420"/>
                    <a:pt x="3699" y="15504"/>
                    <a:pt x="3580" y="15595"/>
                  </a:cubicBezTo>
                  <a:cubicBezTo>
                    <a:pt x="3580" y="15532"/>
                    <a:pt x="3580" y="15476"/>
                    <a:pt x="3552" y="15448"/>
                  </a:cubicBezTo>
                  <a:cubicBezTo>
                    <a:pt x="3552" y="15357"/>
                    <a:pt x="3524" y="15273"/>
                    <a:pt x="3524" y="15210"/>
                  </a:cubicBezTo>
                  <a:cubicBezTo>
                    <a:pt x="3524" y="15154"/>
                    <a:pt x="3496" y="15098"/>
                    <a:pt x="3496" y="15070"/>
                  </a:cubicBezTo>
                  <a:close/>
                  <a:moveTo>
                    <a:pt x="2825" y="15385"/>
                  </a:moveTo>
                  <a:lnTo>
                    <a:pt x="2825" y="15385"/>
                  </a:lnTo>
                  <a:cubicBezTo>
                    <a:pt x="2881" y="15420"/>
                    <a:pt x="2916" y="15476"/>
                    <a:pt x="2944" y="15504"/>
                  </a:cubicBezTo>
                  <a:cubicBezTo>
                    <a:pt x="3028" y="15532"/>
                    <a:pt x="3119" y="15595"/>
                    <a:pt x="3175" y="15623"/>
                  </a:cubicBezTo>
                  <a:cubicBezTo>
                    <a:pt x="3231" y="15679"/>
                    <a:pt x="3294" y="15707"/>
                    <a:pt x="3322" y="15770"/>
                  </a:cubicBezTo>
                  <a:cubicBezTo>
                    <a:pt x="3203" y="15826"/>
                    <a:pt x="3056" y="15882"/>
                    <a:pt x="2944" y="15945"/>
                  </a:cubicBezTo>
                  <a:cubicBezTo>
                    <a:pt x="2944" y="15882"/>
                    <a:pt x="2916" y="15798"/>
                    <a:pt x="2916" y="15707"/>
                  </a:cubicBezTo>
                  <a:cubicBezTo>
                    <a:pt x="2881" y="15651"/>
                    <a:pt x="2853" y="15476"/>
                    <a:pt x="2825" y="15385"/>
                  </a:cubicBezTo>
                  <a:close/>
                  <a:moveTo>
                    <a:pt x="7601" y="14399"/>
                  </a:moveTo>
                  <a:lnTo>
                    <a:pt x="7601" y="14455"/>
                  </a:lnTo>
                  <a:cubicBezTo>
                    <a:pt x="7489" y="14721"/>
                    <a:pt x="7426" y="15036"/>
                    <a:pt x="7342" y="15329"/>
                  </a:cubicBezTo>
                  <a:cubicBezTo>
                    <a:pt x="7251" y="15679"/>
                    <a:pt x="7195" y="16056"/>
                    <a:pt x="7139" y="16434"/>
                  </a:cubicBezTo>
                  <a:cubicBezTo>
                    <a:pt x="7077" y="16784"/>
                    <a:pt x="6993" y="17133"/>
                    <a:pt x="6937" y="17483"/>
                  </a:cubicBezTo>
                  <a:cubicBezTo>
                    <a:pt x="6902" y="17693"/>
                    <a:pt x="6874" y="17867"/>
                    <a:pt x="6846" y="18070"/>
                  </a:cubicBezTo>
                  <a:cubicBezTo>
                    <a:pt x="6818" y="18126"/>
                    <a:pt x="6818" y="18182"/>
                    <a:pt x="6790" y="18245"/>
                  </a:cubicBezTo>
                  <a:cubicBezTo>
                    <a:pt x="6762" y="18182"/>
                    <a:pt x="6727" y="18126"/>
                    <a:pt x="6699" y="18098"/>
                  </a:cubicBezTo>
                  <a:cubicBezTo>
                    <a:pt x="6587" y="17951"/>
                    <a:pt x="6440" y="17804"/>
                    <a:pt x="6321" y="17630"/>
                  </a:cubicBezTo>
                  <a:cubicBezTo>
                    <a:pt x="6524" y="17252"/>
                    <a:pt x="6671" y="16874"/>
                    <a:pt x="6818" y="16497"/>
                  </a:cubicBezTo>
                  <a:cubicBezTo>
                    <a:pt x="6838" y="16451"/>
                    <a:pt x="6798" y="16423"/>
                    <a:pt x="6776" y="16423"/>
                  </a:cubicBezTo>
                  <a:cubicBezTo>
                    <a:pt x="6768" y="16423"/>
                    <a:pt x="6762" y="16427"/>
                    <a:pt x="6762" y="16434"/>
                  </a:cubicBezTo>
                  <a:cubicBezTo>
                    <a:pt x="6552" y="16819"/>
                    <a:pt x="6412" y="17196"/>
                    <a:pt x="6293" y="17574"/>
                  </a:cubicBezTo>
                  <a:cubicBezTo>
                    <a:pt x="6237" y="17518"/>
                    <a:pt x="6203" y="17455"/>
                    <a:pt x="6175" y="17371"/>
                  </a:cubicBezTo>
                  <a:cubicBezTo>
                    <a:pt x="6119" y="17196"/>
                    <a:pt x="6063" y="17077"/>
                    <a:pt x="5972" y="16993"/>
                  </a:cubicBezTo>
                  <a:cubicBezTo>
                    <a:pt x="6091" y="16784"/>
                    <a:pt x="6175" y="16581"/>
                    <a:pt x="6293" y="16378"/>
                  </a:cubicBezTo>
                  <a:cubicBezTo>
                    <a:pt x="6293" y="16337"/>
                    <a:pt x="6263" y="16311"/>
                    <a:pt x="6234" y="16311"/>
                  </a:cubicBezTo>
                  <a:cubicBezTo>
                    <a:pt x="6223" y="16311"/>
                    <a:pt x="6212" y="16315"/>
                    <a:pt x="6203" y="16322"/>
                  </a:cubicBezTo>
                  <a:cubicBezTo>
                    <a:pt x="6119" y="16434"/>
                    <a:pt x="6028" y="16581"/>
                    <a:pt x="5972" y="16728"/>
                  </a:cubicBezTo>
                  <a:cubicBezTo>
                    <a:pt x="5944" y="16784"/>
                    <a:pt x="5916" y="16847"/>
                    <a:pt x="5888" y="16930"/>
                  </a:cubicBezTo>
                  <a:cubicBezTo>
                    <a:pt x="5853" y="16902"/>
                    <a:pt x="5825" y="16874"/>
                    <a:pt x="5797" y="16874"/>
                  </a:cubicBezTo>
                  <a:cubicBezTo>
                    <a:pt x="5678" y="16819"/>
                    <a:pt x="5594" y="16756"/>
                    <a:pt x="5503" y="16700"/>
                  </a:cubicBezTo>
                  <a:cubicBezTo>
                    <a:pt x="5650" y="16581"/>
                    <a:pt x="5741" y="16406"/>
                    <a:pt x="5853" y="16259"/>
                  </a:cubicBezTo>
                  <a:cubicBezTo>
                    <a:pt x="6028" y="16028"/>
                    <a:pt x="6203" y="15826"/>
                    <a:pt x="6321" y="15560"/>
                  </a:cubicBezTo>
                  <a:cubicBezTo>
                    <a:pt x="6321" y="15519"/>
                    <a:pt x="6291" y="15493"/>
                    <a:pt x="6264" y="15493"/>
                  </a:cubicBezTo>
                  <a:cubicBezTo>
                    <a:pt x="6254" y="15493"/>
                    <a:pt x="6245" y="15496"/>
                    <a:pt x="6237" y="15504"/>
                  </a:cubicBezTo>
                  <a:cubicBezTo>
                    <a:pt x="6091" y="15707"/>
                    <a:pt x="5944" y="15910"/>
                    <a:pt x="5825" y="16084"/>
                  </a:cubicBezTo>
                  <a:cubicBezTo>
                    <a:pt x="5741" y="16175"/>
                    <a:pt x="5678" y="16259"/>
                    <a:pt x="5622" y="16350"/>
                  </a:cubicBezTo>
                  <a:cubicBezTo>
                    <a:pt x="5566" y="16434"/>
                    <a:pt x="5503" y="16553"/>
                    <a:pt x="5447" y="16644"/>
                  </a:cubicBezTo>
                  <a:lnTo>
                    <a:pt x="5391" y="16581"/>
                  </a:lnTo>
                  <a:cubicBezTo>
                    <a:pt x="5363" y="16525"/>
                    <a:pt x="5273" y="16378"/>
                    <a:pt x="5245" y="16294"/>
                  </a:cubicBezTo>
                  <a:cubicBezTo>
                    <a:pt x="5363" y="16203"/>
                    <a:pt x="5475" y="16084"/>
                    <a:pt x="5594" y="16000"/>
                  </a:cubicBezTo>
                  <a:cubicBezTo>
                    <a:pt x="5713" y="15882"/>
                    <a:pt x="5797" y="15770"/>
                    <a:pt x="5916" y="15679"/>
                  </a:cubicBezTo>
                  <a:cubicBezTo>
                    <a:pt x="6028" y="15560"/>
                    <a:pt x="6175" y="15476"/>
                    <a:pt x="6293" y="15385"/>
                  </a:cubicBezTo>
                  <a:cubicBezTo>
                    <a:pt x="6377" y="15301"/>
                    <a:pt x="6496" y="15245"/>
                    <a:pt x="6552" y="15154"/>
                  </a:cubicBezTo>
                  <a:cubicBezTo>
                    <a:pt x="6671" y="15008"/>
                    <a:pt x="6727" y="14896"/>
                    <a:pt x="6846" y="14777"/>
                  </a:cubicBezTo>
                  <a:cubicBezTo>
                    <a:pt x="6965" y="14630"/>
                    <a:pt x="7167" y="14546"/>
                    <a:pt x="7342" y="14455"/>
                  </a:cubicBezTo>
                  <a:lnTo>
                    <a:pt x="7342" y="14455"/>
                  </a:lnTo>
                  <a:cubicBezTo>
                    <a:pt x="7251" y="14721"/>
                    <a:pt x="7112" y="14980"/>
                    <a:pt x="6993" y="15210"/>
                  </a:cubicBezTo>
                  <a:cubicBezTo>
                    <a:pt x="6818" y="15504"/>
                    <a:pt x="6643" y="15798"/>
                    <a:pt x="6524" y="16119"/>
                  </a:cubicBezTo>
                  <a:cubicBezTo>
                    <a:pt x="6524" y="16154"/>
                    <a:pt x="6548" y="16178"/>
                    <a:pt x="6573" y="16178"/>
                  </a:cubicBezTo>
                  <a:cubicBezTo>
                    <a:pt x="6589" y="16178"/>
                    <a:pt x="6604" y="16169"/>
                    <a:pt x="6615" y="16147"/>
                  </a:cubicBezTo>
                  <a:cubicBezTo>
                    <a:pt x="6818" y="15826"/>
                    <a:pt x="7021" y="15476"/>
                    <a:pt x="7195" y="15126"/>
                  </a:cubicBezTo>
                  <a:cubicBezTo>
                    <a:pt x="7286" y="14924"/>
                    <a:pt x="7398" y="14686"/>
                    <a:pt x="7426" y="14455"/>
                  </a:cubicBezTo>
                  <a:cubicBezTo>
                    <a:pt x="7489" y="14427"/>
                    <a:pt x="7545" y="14399"/>
                    <a:pt x="7601" y="14399"/>
                  </a:cubicBezTo>
                  <a:close/>
                  <a:moveTo>
                    <a:pt x="7776" y="14336"/>
                  </a:moveTo>
                  <a:cubicBezTo>
                    <a:pt x="7776" y="14399"/>
                    <a:pt x="7776" y="14483"/>
                    <a:pt x="7748" y="14546"/>
                  </a:cubicBezTo>
                  <a:cubicBezTo>
                    <a:pt x="7720" y="14749"/>
                    <a:pt x="7692" y="14924"/>
                    <a:pt x="7664" y="15154"/>
                  </a:cubicBezTo>
                  <a:cubicBezTo>
                    <a:pt x="7601" y="15560"/>
                    <a:pt x="7545" y="16000"/>
                    <a:pt x="7461" y="16406"/>
                  </a:cubicBezTo>
                  <a:cubicBezTo>
                    <a:pt x="7398" y="16819"/>
                    <a:pt x="7251" y="17224"/>
                    <a:pt x="7223" y="17630"/>
                  </a:cubicBezTo>
                  <a:cubicBezTo>
                    <a:pt x="7195" y="17867"/>
                    <a:pt x="7167" y="18098"/>
                    <a:pt x="7112" y="18329"/>
                  </a:cubicBezTo>
                  <a:cubicBezTo>
                    <a:pt x="7077" y="18448"/>
                    <a:pt x="7049" y="18532"/>
                    <a:pt x="7021" y="18651"/>
                  </a:cubicBezTo>
                  <a:cubicBezTo>
                    <a:pt x="7021" y="18651"/>
                    <a:pt x="7021" y="18741"/>
                    <a:pt x="6993" y="18797"/>
                  </a:cubicBezTo>
                  <a:cubicBezTo>
                    <a:pt x="6937" y="18706"/>
                    <a:pt x="6902" y="18567"/>
                    <a:pt x="6874" y="18476"/>
                  </a:cubicBezTo>
                  <a:cubicBezTo>
                    <a:pt x="6874" y="18448"/>
                    <a:pt x="6874" y="18420"/>
                    <a:pt x="6846" y="18392"/>
                  </a:cubicBezTo>
                  <a:cubicBezTo>
                    <a:pt x="7139" y="17777"/>
                    <a:pt x="7112" y="17105"/>
                    <a:pt x="7251" y="16469"/>
                  </a:cubicBezTo>
                  <a:cubicBezTo>
                    <a:pt x="7314" y="16084"/>
                    <a:pt x="7398" y="15735"/>
                    <a:pt x="7489" y="15357"/>
                  </a:cubicBezTo>
                  <a:cubicBezTo>
                    <a:pt x="7573" y="15070"/>
                    <a:pt x="7692" y="14777"/>
                    <a:pt x="7720" y="14483"/>
                  </a:cubicBezTo>
                  <a:cubicBezTo>
                    <a:pt x="7720" y="14427"/>
                    <a:pt x="7748" y="14399"/>
                    <a:pt x="7748" y="14371"/>
                  </a:cubicBezTo>
                  <a:cubicBezTo>
                    <a:pt x="7748" y="14336"/>
                    <a:pt x="7776" y="14336"/>
                    <a:pt x="7776" y="14336"/>
                  </a:cubicBezTo>
                  <a:close/>
                  <a:moveTo>
                    <a:pt x="14419" y="11399"/>
                  </a:moveTo>
                  <a:lnTo>
                    <a:pt x="14419" y="11399"/>
                  </a:lnTo>
                  <a:cubicBezTo>
                    <a:pt x="14593" y="11539"/>
                    <a:pt x="14803" y="11686"/>
                    <a:pt x="15006" y="11805"/>
                  </a:cubicBezTo>
                  <a:cubicBezTo>
                    <a:pt x="15209" y="11952"/>
                    <a:pt x="15439" y="12099"/>
                    <a:pt x="15677" y="12239"/>
                  </a:cubicBezTo>
                  <a:cubicBezTo>
                    <a:pt x="15852" y="12357"/>
                    <a:pt x="16083" y="12448"/>
                    <a:pt x="16286" y="12532"/>
                  </a:cubicBezTo>
                  <a:cubicBezTo>
                    <a:pt x="16516" y="12651"/>
                    <a:pt x="16754" y="12826"/>
                    <a:pt x="16957" y="12973"/>
                  </a:cubicBezTo>
                  <a:cubicBezTo>
                    <a:pt x="17188" y="13113"/>
                    <a:pt x="17425" y="13231"/>
                    <a:pt x="17628" y="13406"/>
                  </a:cubicBezTo>
                  <a:cubicBezTo>
                    <a:pt x="17859" y="13609"/>
                    <a:pt x="17859" y="13812"/>
                    <a:pt x="17887" y="14106"/>
                  </a:cubicBezTo>
                  <a:cubicBezTo>
                    <a:pt x="17950" y="14602"/>
                    <a:pt x="17950" y="15098"/>
                    <a:pt x="17887" y="15560"/>
                  </a:cubicBezTo>
                  <a:cubicBezTo>
                    <a:pt x="17859" y="16119"/>
                    <a:pt x="17803" y="16672"/>
                    <a:pt x="17656" y="17168"/>
                  </a:cubicBezTo>
                  <a:cubicBezTo>
                    <a:pt x="17481" y="17693"/>
                    <a:pt x="17334" y="18217"/>
                    <a:pt x="16985" y="18623"/>
                  </a:cubicBezTo>
                  <a:cubicBezTo>
                    <a:pt x="16838" y="18769"/>
                    <a:pt x="16691" y="18916"/>
                    <a:pt x="16516" y="19056"/>
                  </a:cubicBezTo>
                  <a:cubicBezTo>
                    <a:pt x="16488" y="18853"/>
                    <a:pt x="16313" y="18567"/>
                    <a:pt x="16230" y="18392"/>
                  </a:cubicBezTo>
                  <a:cubicBezTo>
                    <a:pt x="16111" y="18098"/>
                    <a:pt x="15908" y="17895"/>
                    <a:pt x="15705" y="17630"/>
                  </a:cubicBezTo>
                  <a:cubicBezTo>
                    <a:pt x="15677" y="17630"/>
                    <a:pt x="15677" y="17658"/>
                    <a:pt x="15677" y="17658"/>
                  </a:cubicBezTo>
                  <a:cubicBezTo>
                    <a:pt x="15852" y="17923"/>
                    <a:pt x="16027" y="18154"/>
                    <a:pt x="16111" y="18448"/>
                  </a:cubicBezTo>
                  <a:cubicBezTo>
                    <a:pt x="16202" y="18679"/>
                    <a:pt x="16258" y="18944"/>
                    <a:pt x="16376" y="19147"/>
                  </a:cubicBezTo>
                  <a:cubicBezTo>
                    <a:pt x="16167" y="19294"/>
                    <a:pt x="15936" y="19378"/>
                    <a:pt x="15705" y="19469"/>
                  </a:cubicBezTo>
                  <a:cubicBezTo>
                    <a:pt x="15586" y="19497"/>
                    <a:pt x="15467" y="19497"/>
                    <a:pt x="15356" y="19497"/>
                  </a:cubicBezTo>
                  <a:cubicBezTo>
                    <a:pt x="15181" y="19350"/>
                    <a:pt x="15062" y="19000"/>
                    <a:pt x="14943" y="18825"/>
                  </a:cubicBezTo>
                  <a:cubicBezTo>
                    <a:pt x="14803" y="18532"/>
                    <a:pt x="14656" y="18301"/>
                    <a:pt x="14509" y="18042"/>
                  </a:cubicBezTo>
                  <a:cubicBezTo>
                    <a:pt x="14498" y="18017"/>
                    <a:pt x="14478" y="18007"/>
                    <a:pt x="14458" y="18007"/>
                  </a:cubicBezTo>
                  <a:cubicBezTo>
                    <a:pt x="14428" y="18007"/>
                    <a:pt x="14402" y="18032"/>
                    <a:pt x="14419" y="18070"/>
                  </a:cubicBezTo>
                  <a:cubicBezTo>
                    <a:pt x="14593" y="18420"/>
                    <a:pt x="14740" y="18741"/>
                    <a:pt x="14943" y="19056"/>
                  </a:cubicBezTo>
                  <a:cubicBezTo>
                    <a:pt x="15034" y="19203"/>
                    <a:pt x="15090" y="19378"/>
                    <a:pt x="15209" y="19497"/>
                  </a:cubicBezTo>
                  <a:cubicBezTo>
                    <a:pt x="15118" y="19469"/>
                    <a:pt x="15006" y="19441"/>
                    <a:pt x="14915" y="19406"/>
                  </a:cubicBezTo>
                  <a:cubicBezTo>
                    <a:pt x="14593" y="19266"/>
                    <a:pt x="14565" y="18972"/>
                    <a:pt x="14419" y="18706"/>
                  </a:cubicBezTo>
                  <a:cubicBezTo>
                    <a:pt x="14307" y="18476"/>
                    <a:pt x="14216" y="18217"/>
                    <a:pt x="14041" y="18007"/>
                  </a:cubicBezTo>
                  <a:cubicBezTo>
                    <a:pt x="13894" y="17804"/>
                    <a:pt x="13838" y="17574"/>
                    <a:pt x="13719" y="17343"/>
                  </a:cubicBezTo>
                  <a:cubicBezTo>
                    <a:pt x="13663" y="17252"/>
                    <a:pt x="13579" y="17168"/>
                    <a:pt x="13517" y="17077"/>
                  </a:cubicBezTo>
                  <a:lnTo>
                    <a:pt x="13517" y="17077"/>
                  </a:lnTo>
                  <a:cubicBezTo>
                    <a:pt x="13545" y="17105"/>
                    <a:pt x="13579" y="17105"/>
                    <a:pt x="13607" y="17105"/>
                  </a:cubicBezTo>
                  <a:cubicBezTo>
                    <a:pt x="14041" y="17252"/>
                    <a:pt x="14363" y="17518"/>
                    <a:pt x="14684" y="17867"/>
                  </a:cubicBezTo>
                  <a:cubicBezTo>
                    <a:pt x="14689" y="17872"/>
                    <a:pt x="14695" y="17874"/>
                    <a:pt x="14701" y="17874"/>
                  </a:cubicBezTo>
                  <a:cubicBezTo>
                    <a:pt x="14729" y="17874"/>
                    <a:pt x="14763" y="17828"/>
                    <a:pt x="14740" y="17804"/>
                  </a:cubicBezTo>
                  <a:cubicBezTo>
                    <a:pt x="14537" y="17483"/>
                    <a:pt x="14307" y="17252"/>
                    <a:pt x="13929" y="17105"/>
                  </a:cubicBezTo>
                  <a:cubicBezTo>
                    <a:pt x="13754" y="17021"/>
                    <a:pt x="13517" y="16993"/>
                    <a:pt x="13342" y="16930"/>
                  </a:cubicBezTo>
                  <a:lnTo>
                    <a:pt x="13230" y="16819"/>
                  </a:lnTo>
                  <a:cubicBezTo>
                    <a:pt x="13111" y="16728"/>
                    <a:pt x="12992" y="16672"/>
                    <a:pt x="12880" y="16609"/>
                  </a:cubicBezTo>
                  <a:cubicBezTo>
                    <a:pt x="12992" y="16553"/>
                    <a:pt x="13111" y="16469"/>
                    <a:pt x="13139" y="16294"/>
                  </a:cubicBezTo>
                  <a:lnTo>
                    <a:pt x="13139" y="16084"/>
                  </a:lnTo>
                  <a:cubicBezTo>
                    <a:pt x="13195" y="16147"/>
                    <a:pt x="13258" y="16203"/>
                    <a:pt x="13342" y="16231"/>
                  </a:cubicBezTo>
                  <a:cubicBezTo>
                    <a:pt x="13405" y="16294"/>
                    <a:pt x="13461" y="16350"/>
                    <a:pt x="13545" y="16378"/>
                  </a:cubicBezTo>
                  <a:cubicBezTo>
                    <a:pt x="13579" y="16378"/>
                    <a:pt x="13607" y="16406"/>
                    <a:pt x="13635" y="16406"/>
                  </a:cubicBezTo>
                  <a:cubicBezTo>
                    <a:pt x="13663" y="16434"/>
                    <a:pt x="13691" y="16434"/>
                    <a:pt x="13691" y="16469"/>
                  </a:cubicBezTo>
                  <a:cubicBezTo>
                    <a:pt x="13719" y="16469"/>
                    <a:pt x="13719" y="16497"/>
                    <a:pt x="13754" y="16497"/>
                  </a:cubicBezTo>
                  <a:lnTo>
                    <a:pt x="13782" y="16497"/>
                  </a:lnTo>
                  <a:cubicBezTo>
                    <a:pt x="13788" y="16502"/>
                    <a:pt x="13794" y="16504"/>
                    <a:pt x="13800" y="16504"/>
                  </a:cubicBezTo>
                  <a:cubicBezTo>
                    <a:pt x="13828" y="16504"/>
                    <a:pt x="13861" y="16462"/>
                    <a:pt x="13838" y="16434"/>
                  </a:cubicBezTo>
                  <a:cubicBezTo>
                    <a:pt x="13838" y="16378"/>
                    <a:pt x="13810" y="16350"/>
                    <a:pt x="13754" y="16350"/>
                  </a:cubicBezTo>
                  <a:cubicBezTo>
                    <a:pt x="13719" y="16294"/>
                    <a:pt x="13579" y="16231"/>
                    <a:pt x="13517" y="16203"/>
                  </a:cubicBezTo>
                  <a:cubicBezTo>
                    <a:pt x="13433" y="16147"/>
                    <a:pt x="13370" y="16084"/>
                    <a:pt x="13286" y="16028"/>
                  </a:cubicBezTo>
                  <a:cubicBezTo>
                    <a:pt x="13230" y="16000"/>
                    <a:pt x="13167" y="15945"/>
                    <a:pt x="13111" y="15910"/>
                  </a:cubicBezTo>
                  <a:lnTo>
                    <a:pt x="13111" y="15770"/>
                  </a:lnTo>
                  <a:cubicBezTo>
                    <a:pt x="13111" y="15595"/>
                    <a:pt x="13167" y="15420"/>
                    <a:pt x="13258" y="15273"/>
                  </a:cubicBezTo>
                  <a:cubicBezTo>
                    <a:pt x="13342" y="15126"/>
                    <a:pt x="13517" y="15008"/>
                    <a:pt x="13663" y="14924"/>
                  </a:cubicBezTo>
                  <a:cubicBezTo>
                    <a:pt x="13754" y="14833"/>
                    <a:pt x="13866" y="14777"/>
                    <a:pt x="13894" y="14658"/>
                  </a:cubicBezTo>
                  <a:cubicBezTo>
                    <a:pt x="13929" y="14455"/>
                    <a:pt x="13810" y="14280"/>
                    <a:pt x="13838" y="14106"/>
                  </a:cubicBezTo>
                  <a:cubicBezTo>
                    <a:pt x="13866" y="13903"/>
                    <a:pt x="14069" y="13812"/>
                    <a:pt x="14216" y="13700"/>
                  </a:cubicBezTo>
                  <a:cubicBezTo>
                    <a:pt x="14335" y="13581"/>
                    <a:pt x="14391" y="13434"/>
                    <a:pt x="14419" y="13287"/>
                  </a:cubicBezTo>
                  <a:cubicBezTo>
                    <a:pt x="14419" y="13113"/>
                    <a:pt x="14481" y="12938"/>
                    <a:pt x="14509" y="12798"/>
                  </a:cubicBezTo>
                  <a:cubicBezTo>
                    <a:pt x="14628" y="12623"/>
                    <a:pt x="14768" y="12448"/>
                    <a:pt x="14684" y="12274"/>
                  </a:cubicBezTo>
                  <a:cubicBezTo>
                    <a:pt x="14628" y="12211"/>
                    <a:pt x="14565" y="12155"/>
                    <a:pt x="14565" y="12064"/>
                  </a:cubicBezTo>
                  <a:cubicBezTo>
                    <a:pt x="14537" y="11980"/>
                    <a:pt x="14565" y="11889"/>
                    <a:pt x="14537" y="11833"/>
                  </a:cubicBezTo>
                  <a:cubicBezTo>
                    <a:pt x="14537" y="11686"/>
                    <a:pt x="14454" y="11539"/>
                    <a:pt x="14419" y="11399"/>
                  </a:cubicBezTo>
                  <a:close/>
                  <a:moveTo>
                    <a:pt x="10748" y="792"/>
                  </a:moveTo>
                  <a:lnTo>
                    <a:pt x="10748" y="848"/>
                  </a:lnTo>
                  <a:cubicBezTo>
                    <a:pt x="10783" y="1023"/>
                    <a:pt x="10838" y="1226"/>
                    <a:pt x="11013" y="1344"/>
                  </a:cubicBezTo>
                  <a:cubicBezTo>
                    <a:pt x="11041" y="1400"/>
                    <a:pt x="11097" y="1435"/>
                    <a:pt x="11188" y="1435"/>
                  </a:cubicBezTo>
                  <a:cubicBezTo>
                    <a:pt x="11013" y="1722"/>
                    <a:pt x="10866" y="2016"/>
                    <a:pt x="10720" y="2337"/>
                  </a:cubicBezTo>
                  <a:cubicBezTo>
                    <a:pt x="10700" y="2357"/>
                    <a:pt x="10738" y="2389"/>
                    <a:pt x="10772" y="2389"/>
                  </a:cubicBezTo>
                  <a:cubicBezTo>
                    <a:pt x="10787" y="2389"/>
                    <a:pt x="10802" y="2383"/>
                    <a:pt x="10810" y="2365"/>
                  </a:cubicBezTo>
                  <a:cubicBezTo>
                    <a:pt x="10985" y="2072"/>
                    <a:pt x="11132" y="1785"/>
                    <a:pt x="11244" y="1463"/>
                  </a:cubicBezTo>
                  <a:cubicBezTo>
                    <a:pt x="11419" y="1519"/>
                    <a:pt x="11594" y="1519"/>
                    <a:pt x="11713" y="1610"/>
                  </a:cubicBezTo>
                  <a:cubicBezTo>
                    <a:pt x="11831" y="1666"/>
                    <a:pt x="11831" y="1813"/>
                    <a:pt x="11915" y="1869"/>
                  </a:cubicBezTo>
                  <a:cubicBezTo>
                    <a:pt x="11971" y="1960"/>
                    <a:pt x="12034" y="1988"/>
                    <a:pt x="12118" y="2016"/>
                  </a:cubicBezTo>
                  <a:cubicBezTo>
                    <a:pt x="12181" y="2016"/>
                    <a:pt x="12293" y="2016"/>
                    <a:pt x="12321" y="2044"/>
                  </a:cubicBezTo>
                  <a:cubicBezTo>
                    <a:pt x="12356" y="2072"/>
                    <a:pt x="12356" y="2072"/>
                    <a:pt x="12356" y="2100"/>
                  </a:cubicBezTo>
                  <a:cubicBezTo>
                    <a:pt x="12293" y="2163"/>
                    <a:pt x="12237" y="2246"/>
                    <a:pt x="12181" y="2337"/>
                  </a:cubicBezTo>
                  <a:cubicBezTo>
                    <a:pt x="12034" y="2484"/>
                    <a:pt x="11915" y="2659"/>
                    <a:pt x="11768" y="2834"/>
                  </a:cubicBezTo>
                  <a:cubicBezTo>
                    <a:pt x="11510" y="3183"/>
                    <a:pt x="11307" y="3561"/>
                    <a:pt x="11013" y="3911"/>
                  </a:cubicBezTo>
                  <a:cubicBezTo>
                    <a:pt x="10517" y="4582"/>
                    <a:pt x="10111" y="5337"/>
                    <a:pt x="9699" y="6064"/>
                  </a:cubicBezTo>
                  <a:cubicBezTo>
                    <a:pt x="9677" y="6086"/>
                    <a:pt x="9711" y="6131"/>
                    <a:pt x="9741" y="6131"/>
                  </a:cubicBezTo>
                  <a:cubicBezTo>
                    <a:pt x="9748" y="6131"/>
                    <a:pt x="9756" y="6128"/>
                    <a:pt x="9762" y="6120"/>
                  </a:cubicBezTo>
                  <a:cubicBezTo>
                    <a:pt x="10258" y="5456"/>
                    <a:pt x="10636" y="4694"/>
                    <a:pt x="11097" y="4023"/>
                  </a:cubicBezTo>
                  <a:cubicBezTo>
                    <a:pt x="11363" y="3673"/>
                    <a:pt x="11622" y="3358"/>
                    <a:pt x="11887" y="3009"/>
                  </a:cubicBezTo>
                  <a:cubicBezTo>
                    <a:pt x="12034" y="2834"/>
                    <a:pt x="12146" y="2687"/>
                    <a:pt x="12237" y="2512"/>
                  </a:cubicBezTo>
                  <a:cubicBezTo>
                    <a:pt x="12293" y="2449"/>
                    <a:pt x="12321" y="2421"/>
                    <a:pt x="12356" y="2365"/>
                  </a:cubicBezTo>
                  <a:cubicBezTo>
                    <a:pt x="12356" y="2449"/>
                    <a:pt x="12356" y="2540"/>
                    <a:pt x="12384" y="2624"/>
                  </a:cubicBezTo>
                  <a:cubicBezTo>
                    <a:pt x="12412" y="2715"/>
                    <a:pt x="12440" y="2799"/>
                    <a:pt x="12496" y="2890"/>
                  </a:cubicBezTo>
                  <a:cubicBezTo>
                    <a:pt x="12531" y="2918"/>
                    <a:pt x="12559" y="2918"/>
                    <a:pt x="12587" y="2946"/>
                  </a:cubicBezTo>
                  <a:cubicBezTo>
                    <a:pt x="12468" y="3093"/>
                    <a:pt x="12321" y="3239"/>
                    <a:pt x="12237" y="3386"/>
                  </a:cubicBezTo>
                  <a:cubicBezTo>
                    <a:pt x="12062" y="3617"/>
                    <a:pt x="11887" y="3820"/>
                    <a:pt x="11740" y="4023"/>
                  </a:cubicBezTo>
                  <a:cubicBezTo>
                    <a:pt x="11419" y="4491"/>
                    <a:pt x="11097" y="4932"/>
                    <a:pt x="10810" y="5393"/>
                  </a:cubicBezTo>
                  <a:cubicBezTo>
                    <a:pt x="10489" y="5806"/>
                    <a:pt x="10195" y="6239"/>
                    <a:pt x="9908" y="6680"/>
                  </a:cubicBezTo>
                  <a:cubicBezTo>
                    <a:pt x="9734" y="6854"/>
                    <a:pt x="9587" y="7057"/>
                    <a:pt x="9440" y="7260"/>
                  </a:cubicBezTo>
                  <a:cubicBezTo>
                    <a:pt x="9293" y="7463"/>
                    <a:pt x="9118" y="7694"/>
                    <a:pt x="8999" y="7931"/>
                  </a:cubicBezTo>
                  <a:cubicBezTo>
                    <a:pt x="8979" y="7972"/>
                    <a:pt x="9007" y="7998"/>
                    <a:pt x="9046" y="7998"/>
                  </a:cubicBezTo>
                  <a:cubicBezTo>
                    <a:pt x="9060" y="7998"/>
                    <a:pt x="9075" y="7995"/>
                    <a:pt x="9090" y="7987"/>
                  </a:cubicBezTo>
                  <a:cubicBezTo>
                    <a:pt x="9384" y="7554"/>
                    <a:pt x="9734" y="7169"/>
                    <a:pt x="10020" y="6736"/>
                  </a:cubicBezTo>
                  <a:cubicBezTo>
                    <a:pt x="10370" y="6295"/>
                    <a:pt x="10692" y="5862"/>
                    <a:pt x="10985" y="5393"/>
                  </a:cubicBezTo>
                  <a:cubicBezTo>
                    <a:pt x="11307" y="4960"/>
                    <a:pt x="11622" y="4519"/>
                    <a:pt x="11971" y="4085"/>
                  </a:cubicBezTo>
                  <a:cubicBezTo>
                    <a:pt x="12118" y="3848"/>
                    <a:pt x="12293" y="3617"/>
                    <a:pt x="12440" y="3386"/>
                  </a:cubicBezTo>
                  <a:lnTo>
                    <a:pt x="12705" y="3037"/>
                  </a:lnTo>
                  <a:lnTo>
                    <a:pt x="12733" y="3065"/>
                  </a:lnTo>
                  <a:cubicBezTo>
                    <a:pt x="12936" y="3295"/>
                    <a:pt x="12615" y="3589"/>
                    <a:pt x="12468" y="3736"/>
                  </a:cubicBezTo>
                  <a:cubicBezTo>
                    <a:pt x="12321" y="3911"/>
                    <a:pt x="12181" y="4113"/>
                    <a:pt x="12034" y="4316"/>
                  </a:cubicBezTo>
                  <a:cubicBezTo>
                    <a:pt x="11740" y="4666"/>
                    <a:pt x="11447" y="5071"/>
                    <a:pt x="11160" y="5456"/>
                  </a:cubicBezTo>
                  <a:cubicBezTo>
                    <a:pt x="10545" y="6330"/>
                    <a:pt x="9964" y="7232"/>
                    <a:pt x="9265" y="8015"/>
                  </a:cubicBezTo>
                  <a:cubicBezTo>
                    <a:pt x="9237" y="8043"/>
                    <a:pt x="9265" y="8043"/>
                    <a:pt x="9265" y="8043"/>
                  </a:cubicBezTo>
                  <a:cubicBezTo>
                    <a:pt x="9992" y="7316"/>
                    <a:pt x="10636" y="6505"/>
                    <a:pt x="11216" y="5659"/>
                  </a:cubicBezTo>
                  <a:cubicBezTo>
                    <a:pt x="11510" y="5281"/>
                    <a:pt x="11831" y="4869"/>
                    <a:pt x="12146" y="4463"/>
                  </a:cubicBezTo>
                  <a:cubicBezTo>
                    <a:pt x="12384" y="4169"/>
                    <a:pt x="12642" y="3883"/>
                    <a:pt x="12845" y="3589"/>
                  </a:cubicBezTo>
                  <a:cubicBezTo>
                    <a:pt x="12880" y="3617"/>
                    <a:pt x="12908" y="3645"/>
                    <a:pt x="12936" y="3708"/>
                  </a:cubicBezTo>
                  <a:cubicBezTo>
                    <a:pt x="13020" y="3792"/>
                    <a:pt x="13111" y="3883"/>
                    <a:pt x="13230" y="3967"/>
                  </a:cubicBezTo>
                  <a:cubicBezTo>
                    <a:pt x="13258" y="3995"/>
                    <a:pt x="13286" y="3995"/>
                    <a:pt x="13314" y="4023"/>
                  </a:cubicBezTo>
                  <a:cubicBezTo>
                    <a:pt x="13139" y="4232"/>
                    <a:pt x="12908" y="4435"/>
                    <a:pt x="12705" y="4610"/>
                  </a:cubicBezTo>
                  <a:cubicBezTo>
                    <a:pt x="12496" y="4813"/>
                    <a:pt x="12321" y="5015"/>
                    <a:pt x="12146" y="5246"/>
                  </a:cubicBezTo>
                  <a:cubicBezTo>
                    <a:pt x="11971" y="5421"/>
                    <a:pt x="11831" y="5631"/>
                    <a:pt x="11685" y="5806"/>
                  </a:cubicBezTo>
                  <a:cubicBezTo>
                    <a:pt x="11482" y="6036"/>
                    <a:pt x="11272" y="6211"/>
                    <a:pt x="11069" y="6442"/>
                  </a:cubicBezTo>
                  <a:cubicBezTo>
                    <a:pt x="11050" y="6461"/>
                    <a:pt x="11071" y="6485"/>
                    <a:pt x="11086" y="6485"/>
                  </a:cubicBezTo>
                  <a:cubicBezTo>
                    <a:pt x="11092" y="6485"/>
                    <a:pt x="11097" y="6480"/>
                    <a:pt x="11097" y="6470"/>
                  </a:cubicBezTo>
                  <a:cubicBezTo>
                    <a:pt x="11538" y="6092"/>
                    <a:pt x="11915" y="5687"/>
                    <a:pt x="12293" y="5281"/>
                  </a:cubicBezTo>
                  <a:cubicBezTo>
                    <a:pt x="12496" y="5043"/>
                    <a:pt x="12705" y="4841"/>
                    <a:pt x="12908" y="4638"/>
                  </a:cubicBezTo>
                  <a:cubicBezTo>
                    <a:pt x="13055" y="4463"/>
                    <a:pt x="13286" y="4288"/>
                    <a:pt x="13405" y="4058"/>
                  </a:cubicBezTo>
                  <a:cubicBezTo>
                    <a:pt x="13489" y="4113"/>
                    <a:pt x="13607" y="4169"/>
                    <a:pt x="13663" y="4260"/>
                  </a:cubicBezTo>
                  <a:cubicBezTo>
                    <a:pt x="13754" y="4372"/>
                    <a:pt x="13579" y="4547"/>
                    <a:pt x="13545" y="4694"/>
                  </a:cubicBezTo>
                  <a:cubicBezTo>
                    <a:pt x="13545" y="4722"/>
                    <a:pt x="13545" y="4785"/>
                    <a:pt x="13517" y="4813"/>
                  </a:cubicBezTo>
                  <a:cubicBezTo>
                    <a:pt x="13195" y="5071"/>
                    <a:pt x="12908" y="5393"/>
                    <a:pt x="12587" y="5687"/>
                  </a:cubicBezTo>
                  <a:cubicBezTo>
                    <a:pt x="12237" y="6008"/>
                    <a:pt x="11915" y="6330"/>
                    <a:pt x="11594" y="6680"/>
                  </a:cubicBezTo>
                  <a:cubicBezTo>
                    <a:pt x="10957" y="7344"/>
                    <a:pt x="10314" y="8043"/>
                    <a:pt x="9671" y="8742"/>
                  </a:cubicBezTo>
                  <a:cubicBezTo>
                    <a:pt x="9648" y="8771"/>
                    <a:pt x="9681" y="8813"/>
                    <a:pt x="9712" y="8813"/>
                  </a:cubicBezTo>
                  <a:cubicBezTo>
                    <a:pt x="9720" y="8813"/>
                    <a:pt x="9727" y="8811"/>
                    <a:pt x="9734" y="8805"/>
                  </a:cubicBezTo>
                  <a:cubicBezTo>
                    <a:pt x="10048" y="8456"/>
                    <a:pt x="10370" y="8162"/>
                    <a:pt x="10692" y="7840"/>
                  </a:cubicBezTo>
                  <a:cubicBezTo>
                    <a:pt x="11041" y="7491"/>
                    <a:pt x="11363" y="7141"/>
                    <a:pt x="11713" y="6792"/>
                  </a:cubicBezTo>
                  <a:cubicBezTo>
                    <a:pt x="12034" y="6470"/>
                    <a:pt x="12356" y="6155"/>
                    <a:pt x="12705" y="5862"/>
                  </a:cubicBezTo>
                  <a:cubicBezTo>
                    <a:pt x="12964" y="5568"/>
                    <a:pt x="13286" y="5337"/>
                    <a:pt x="13545" y="5043"/>
                  </a:cubicBezTo>
                  <a:cubicBezTo>
                    <a:pt x="13579" y="5134"/>
                    <a:pt x="13635" y="5190"/>
                    <a:pt x="13691" y="5246"/>
                  </a:cubicBezTo>
                  <a:cubicBezTo>
                    <a:pt x="13517" y="5365"/>
                    <a:pt x="13370" y="5512"/>
                    <a:pt x="13230" y="5659"/>
                  </a:cubicBezTo>
                  <a:cubicBezTo>
                    <a:pt x="13083" y="5806"/>
                    <a:pt x="12908" y="5945"/>
                    <a:pt x="12761" y="6092"/>
                  </a:cubicBezTo>
                  <a:cubicBezTo>
                    <a:pt x="12468" y="6386"/>
                    <a:pt x="12146" y="6645"/>
                    <a:pt x="11887" y="6938"/>
                  </a:cubicBezTo>
                  <a:cubicBezTo>
                    <a:pt x="11272" y="7554"/>
                    <a:pt x="10720" y="8190"/>
                    <a:pt x="10111" y="8805"/>
                  </a:cubicBezTo>
                  <a:cubicBezTo>
                    <a:pt x="10111" y="8805"/>
                    <a:pt x="10124" y="8818"/>
                    <a:pt x="10132" y="8818"/>
                  </a:cubicBezTo>
                  <a:cubicBezTo>
                    <a:pt x="10136" y="8818"/>
                    <a:pt x="10139" y="8815"/>
                    <a:pt x="10139" y="8805"/>
                  </a:cubicBezTo>
                  <a:cubicBezTo>
                    <a:pt x="10748" y="8218"/>
                    <a:pt x="11363" y="7638"/>
                    <a:pt x="11971" y="7057"/>
                  </a:cubicBezTo>
                  <a:cubicBezTo>
                    <a:pt x="12265" y="6764"/>
                    <a:pt x="12587" y="6505"/>
                    <a:pt x="12880" y="6239"/>
                  </a:cubicBezTo>
                  <a:cubicBezTo>
                    <a:pt x="13167" y="5945"/>
                    <a:pt x="13517" y="5687"/>
                    <a:pt x="13782" y="5365"/>
                  </a:cubicBezTo>
                  <a:cubicBezTo>
                    <a:pt x="13866" y="5484"/>
                    <a:pt x="14041" y="5568"/>
                    <a:pt x="14104" y="5743"/>
                  </a:cubicBezTo>
                  <a:cubicBezTo>
                    <a:pt x="14132" y="5834"/>
                    <a:pt x="14104" y="5980"/>
                    <a:pt x="14104" y="6092"/>
                  </a:cubicBezTo>
                  <a:cubicBezTo>
                    <a:pt x="14104" y="6183"/>
                    <a:pt x="14132" y="6267"/>
                    <a:pt x="14132" y="6330"/>
                  </a:cubicBezTo>
                  <a:cubicBezTo>
                    <a:pt x="13607" y="6645"/>
                    <a:pt x="13139" y="7057"/>
                    <a:pt x="12670" y="7435"/>
                  </a:cubicBezTo>
                  <a:cubicBezTo>
                    <a:pt x="12181" y="7784"/>
                    <a:pt x="11713" y="8190"/>
                    <a:pt x="11244" y="8512"/>
                  </a:cubicBezTo>
                  <a:cubicBezTo>
                    <a:pt x="11195" y="8536"/>
                    <a:pt x="11210" y="8608"/>
                    <a:pt x="11252" y="8608"/>
                  </a:cubicBezTo>
                  <a:cubicBezTo>
                    <a:pt x="11258" y="8608"/>
                    <a:pt x="11265" y="8606"/>
                    <a:pt x="11272" y="8603"/>
                  </a:cubicBezTo>
                  <a:cubicBezTo>
                    <a:pt x="11831" y="8337"/>
                    <a:pt x="12293" y="7931"/>
                    <a:pt x="12761" y="7582"/>
                  </a:cubicBezTo>
                  <a:cubicBezTo>
                    <a:pt x="13020" y="7379"/>
                    <a:pt x="13286" y="7141"/>
                    <a:pt x="13545" y="6938"/>
                  </a:cubicBezTo>
                  <a:cubicBezTo>
                    <a:pt x="13754" y="6792"/>
                    <a:pt x="14013" y="6645"/>
                    <a:pt x="14160" y="6442"/>
                  </a:cubicBezTo>
                  <a:lnTo>
                    <a:pt x="14160" y="6470"/>
                  </a:lnTo>
                  <a:cubicBezTo>
                    <a:pt x="14188" y="6470"/>
                    <a:pt x="14188" y="6505"/>
                    <a:pt x="14188" y="6505"/>
                  </a:cubicBezTo>
                  <a:cubicBezTo>
                    <a:pt x="14188" y="6617"/>
                    <a:pt x="14216" y="6736"/>
                    <a:pt x="14279" y="6819"/>
                  </a:cubicBezTo>
                  <a:cubicBezTo>
                    <a:pt x="13754" y="7204"/>
                    <a:pt x="13195" y="7554"/>
                    <a:pt x="12670" y="7903"/>
                  </a:cubicBezTo>
                  <a:cubicBezTo>
                    <a:pt x="12384" y="8106"/>
                    <a:pt x="12062" y="8309"/>
                    <a:pt x="11796" y="8512"/>
                  </a:cubicBezTo>
                  <a:cubicBezTo>
                    <a:pt x="11510" y="8714"/>
                    <a:pt x="11188" y="8889"/>
                    <a:pt x="10957" y="9155"/>
                  </a:cubicBezTo>
                  <a:cubicBezTo>
                    <a:pt x="10929" y="9178"/>
                    <a:pt x="10965" y="9218"/>
                    <a:pt x="10994" y="9218"/>
                  </a:cubicBezTo>
                  <a:cubicBezTo>
                    <a:pt x="11001" y="9218"/>
                    <a:pt x="11008" y="9216"/>
                    <a:pt x="11013" y="9211"/>
                  </a:cubicBezTo>
                  <a:cubicBezTo>
                    <a:pt x="11594" y="8777"/>
                    <a:pt x="12237" y="8428"/>
                    <a:pt x="12817" y="8015"/>
                  </a:cubicBezTo>
                  <a:cubicBezTo>
                    <a:pt x="13111" y="7784"/>
                    <a:pt x="13405" y="7582"/>
                    <a:pt x="13719" y="7379"/>
                  </a:cubicBezTo>
                  <a:cubicBezTo>
                    <a:pt x="13894" y="7260"/>
                    <a:pt x="14132" y="7113"/>
                    <a:pt x="14307" y="6938"/>
                  </a:cubicBezTo>
                  <a:lnTo>
                    <a:pt x="14335" y="6938"/>
                  </a:lnTo>
                  <a:cubicBezTo>
                    <a:pt x="14391" y="7085"/>
                    <a:pt x="14454" y="7141"/>
                    <a:pt x="14391" y="7288"/>
                  </a:cubicBezTo>
                  <a:cubicBezTo>
                    <a:pt x="14363" y="7344"/>
                    <a:pt x="14335" y="7407"/>
                    <a:pt x="14335" y="7463"/>
                  </a:cubicBezTo>
                  <a:lnTo>
                    <a:pt x="14335" y="7491"/>
                  </a:lnTo>
                  <a:cubicBezTo>
                    <a:pt x="13957" y="7728"/>
                    <a:pt x="13635" y="8043"/>
                    <a:pt x="13230" y="8253"/>
                  </a:cubicBezTo>
                  <a:cubicBezTo>
                    <a:pt x="12733" y="8512"/>
                    <a:pt x="12293" y="8861"/>
                    <a:pt x="11768" y="9064"/>
                  </a:cubicBezTo>
                  <a:cubicBezTo>
                    <a:pt x="11722" y="9087"/>
                    <a:pt x="11733" y="9134"/>
                    <a:pt x="11754" y="9134"/>
                  </a:cubicBezTo>
                  <a:cubicBezTo>
                    <a:pt x="11759" y="9134"/>
                    <a:pt x="11764" y="9132"/>
                    <a:pt x="11768" y="9127"/>
                  </a:cubicBezTo>
                  <a:cubicBezTo>
                    <a:pt x="12321" y="8952"/>
                    <a:pt x="12817" y="8631"/>
                    <a:pt x="13342" y="8365"/>
                  </a:cubicBezTo>
                  <a:cubicBezTo>
                    <a:pt x="13579" y="8218"/>
                    <a:pt x="13810" y="8043"/>
                    <a:pt x="14041" y="7868"/>
                  </a:cubicBezTo>
                  <a:cubicBezTo>
                    <a:pt x="14104" y="7840"/>
                    <a:pt x="14216" y="7756"/>
                    <a:pt x="14307" y="7666"/>
                  </a:cubicBezTo>
                  <a:cubicBezTo>
                    <a:pt x="14307" y="7728"/>
                    <a:pt x="14335" y="7784"/>
                    <a:pt x="14335" y="7840"/>
                  </a:cubicBezTo>
                  <a:cubicBezTo>
                    <a:pt x="14391" y="8015"/>
                    <a:pt x="14537" y="8134"/>
                    <a:pt x="14565" y="8309"/>
                  </a:cubicBezTo>
                  <a:cubicBezTo>
                    <a:pt x="14628" y="8484"/>
                    <a:pt x="14509" y="8658"/>
                    <a:pt x="14454" y="8833"/>
                  </a:cubicBezTo>
                  <a:lnTo>
                    <a:pt x="14454" y="8889"/>
                  </a:lnTo>
                  <a:cubicBezTo>
                    <a:pt x="14335" y="8917"/>
                    <a:pt x="14244" y="8952"/>
                    <a:pt x="14160" y="8952"/>
                  </a:cubicBezTo>
                  <a:cubicBezTo>
                    <a:pt x="13985" y="9008"/>
                    <a:pt x="13810" y="9008"/>
                    <a:pt x="13635" y="9064"/>
                  </a:cubicBezTo>
                  <a:cubicBezTo>
                    <a:pt x="13314" y="9127"/>
                    <a:pt x="12964" y="9211"/>
                    <a:pt x="12615" y="9302"/>
                  </a:cubicBezTo>
                  <a:cubicBezTo>
                    <a:pt x="11943" y="9442"/>
                    <a:pt x="11244" y="9588"/>
                    <a:pt x="10573" y="9854"/>
                  </a:cubicBezTo>
                  <a:cubicBezTo>
                    <a:pt x="10517" y="9882"/>
                    <a:pt x="10545" y="9938"/>
                    <a:pt x="10608" y="9938"/>
                  </a:cubicBezTo>
                  <a:cubicBezTo>
                    <a:pt x="11307" y="9826"/>
                    <a:pt x="12006" y="9616"/>
                    <a:pt x="12670" y="9477"/>
                  </a:cubicBezTo>
                  <a:cubicBezTo>
                    <a:pt x="13020" y="9386"/>
                    <a:pt x="13342" y="9302"/>
                    <a:pt x="13691" y="9211"/>
                  </a:cubicBezTo>
                  <a:cubicBezTo>
                    <a:pt x="13929" y="9155"/>
                    <a:pt x="14188" y="9092"/>
                    <a:pt x="14419" y="9008"/>
                  </a:cubicBezTo>
                  <a:lnTo>
                    <a:pt x="14419" y="9267"/>
                  </a:lnTo>
                  <a:cubicBezTo>
                    <a:pt x="14335" y="9267"/>
                    <a:pt x="14244" y="9302"/>
                    <a:pt x="14160" y="9330"/>
                  </a:cubicBezTo>
                  <a:cubicBezTo>
                    <a:pt x="13985" y="9386"/>
                    <a:pt x="13810" y="9414"/>
                    <a:pt x="13635" y="9477"/>
                  </a:cubicBezTo>
                  <a:cubicBezTo>
                    <a:pt x="13258" y="9560"/>
                    <a:pt x="12845" y="9651"/>
                    <a:pt x="12468" y="9707"/>
                  </a:cubicBezTo>
                  <a:cubicBezTo>
                    <a:pt x="12090" y="9791"/>
                    <a:pt x="11713" y="9854"/>
                    <a:pt x="11335" y="9938"/>
                  </a:cubicBezTo>
                  <a:cubicBezTo>
                    <a:pt x="11160" y="9966"/>
                    <a:pt x="10985" y="10029"/>
                    <a:pt x="10810" y="10085"/>
                  </a:cubicBezTo>
                  <a:cubicBezTo>
                    <a:pt x="10636" y="10113"/>
                    <a:pt x="10489" y="10176"/>
                    <a:pt x="10314" y="10232"/>
                  </a:cubicBezTo>
                  <a:cubicBezTo>
                    <a:pt x="10314" y="10232"/>
                    <a:pt x="10314" y="10260"/>
                    <a:pt x="10342" y="10260"/>
                  </a:cubicBezTo>
                  <a:cubicBezTo>
                    <a:pt x="10692" y="10232"/>
                    <a:pt x="11013" y="10141"/>
                    <a:pt x="11363" y="10085"/>
                  </a:cubicBezTo>
                  <a:cubicBezTo>
                    <a:pt x="11713" y="10029"/>
                    <a:pt x="12062" y="9966"/>
                    <a:pt x="12440" y="9882"/>
                  </a:cubicBezTo>
                  <a:cubicBezTo>
                    <a:pt x="12817" y="9826"/>
                    <a:pt x="13230" y="9763"/>
                    <a:pt x="13607" y="9679"/>
                  </a:cubicBezTo>
                  <a:cubicBezTo>
                    <a:pt x="13782" y="9616"/>
                    <a:pt x="13957" y="9588"/>
                    <a:pt x="14132" y="9533"/>
                  </a:cubicBezTo>
                  <a:cubicBezTo>
                    <a:pt x="14244" y="9505"/>
                    <a:pt x="14391" y="9477"/>
                    <a:pt x="14509" y="9442"/>
                  </a:cubicBezTo>
                  <a:cubicBezTo>
                    <a:pt x="14537" y="9560"/>
                    <a:pt x="14593" y="9679"/>
                    <a:pt x="14537" y="9791"/>
                  </a:cubicBezTo>
                  <a:cubicBezTo>
                    <a:pt x="14481" y="9938"/>
                    <a:pt x="14391" y="10029"/>
                    <a:pt x="14363" y="10204"/>
                  </a:cubicBezTo>
                  <a:cubicBezTo>
                    <a:pt x="14335" y="10351"/>
                    <a:pt x="14335" y="10490"/>
                    <a:pt x="14363" y="10637"/>
                  </a:cubicBezTo>
                  <a:cubicBezTo>
                    <a:pt x="14363" y="10700"/>
                    <a:pt x="14419" y="10784"/>
                    <a:pt x="14391" y="10840"/>
                  </a:cubicBezTo>
                  <a:cubicBezTo>
                    <a:pt x="14363" y="10903"/>
                    <a:pt x="14279" y="10987"/>
                    <a:pt x="14244" y="11015"/>
                  </a:cubicBezTo>
                  <a:cubicBezTo>
                    <a:pt x="14216" y="11078"/>
                    <a:pt x="14188" y="11106"/>
                    <a:pt x="14188" y="11134"/>
                  </a:cubicBezTo>
                  <a:cubicBezTo>
                    <a:pt x="14013" y="11078"/>
                    <a:pt x="13810" y="11050"/>
                    <a:pt x="13663" y="11015"/>
                  </a:cubicBezTo>
                  <a:cubicBezTo>
                    <a:pt x="13521" y="10969"/>
                    <a:pt x="13378" y="10924"/>
                    <a:pt x="13250" y="10924"/>
                  </a:cubicBezTo>
                  <a:cubicBezTo>
                    <a:pt x="13222" y="10924"/>
                    <a:pt x="13194" y="10926"/>
                    <a:pt x="13167" y="10931"/>
                  </a:cubicBezTo>
                  <a:cubicBezTo>
                    <a:pt x="13055" y="10903"/>
                    <a:pt x="12964" y="10875"/>
                    <a:pt x="12845" y="10840"/>
                  </a:cubicBezTo>
                  <a:lnTo>
                    <a:pt x="11538" y="10581"/>
                  </a:lnTo>
                  <a:cubicBezTo>
                    <a:pt x="11482" y="10581"/>
                    <a:pt x="11447" y="10637"/>
                    <a:pt x="11510" y="10665"/>
                  </a:cubicBezTo>
                  <a:cubicBezTo>
                    <a:pt x="11887" y="10840"/>
                    <a:pt x="12384" y="10875"/>
                    <a:pt x="12817" y="10959"/>
                  </a:cubicBezTo>
                  <a:cubicBezTo>
                    <a:pt x="13111" y="11015"/>
                    <a:pt x="13370" y="11106"/>
                    <a:pt x="13663" y="11162"/>
                  </a:cubicBezTo>
                  <a:cubicBezTo>
                    <a:pt x="13810" y="11225"/>
                    <a:pt x="13985" y="11281"/>
                    <a:pt x="14132" y="11309"/>
                  </a:cubicBezTo>
                  <a:lnTo>
                    <a:pt x="14132" y="11365"/>
                  </a:lnTo>
                  <a:cubicBezTo>
                    <a:pt x="14160" y="11539"/>
                    <a:pt x="14279" y="11714"/>
                    <a:pt x="14307" y="11889"/>
                  </a:cubicBezTo>
                  <a:cubicBezTo>
                    <a:pt x="14307" y="12008"/>
                    <a:pt x="14307" y="12155"/>
                    <a:pt x="14363" y="12274"/>
                  </a:cubicBezTo>
                  <a:cubicBezTo>
                    <a:pt x="14307" y="12239"/>
                    <a:pt x="14216" y="12239"/>
                    <a:pt x="14160" y="12211"/>
                  </a:cubicBezTo>
                  <a:lnTo>
                    <a:pt x="14013" y="12211"/>
                  </a:lnTo>
                  <a:cubicBezTo>
                    <a:pt x="13985" y="12183"/>
                    <a:pt x="13929" y="12183"/>
                    <a:pt x="13866" y="12155"/>
                  </a:cubicBezTo>
                  <a:cubicBezTo>
                    <a:pt x="13579" y="12036"/>
                    <a:pt x="13258" y="11952"/>
                    <a:pt x="12936" y="11861"/>
                  </a:cubicBezTo>
                  <a:cubicBezTo>
                    <a:pt x="12642" y="11777"/>
                    <a:pt x="12321" y="11630"/>
                    <a:pt x="12034" y="11539"/>
                  </a:cubicBezTo>
                  <a:cubicBezTo>
                    <a:pt x="11713" y="11427"/>
                    <a:pt x="11391" y="11365"/>
                    <a:pt x="11069" y="11281"/>
                  </a:cubicBezTo>
                  <a:cubicBezTo>
                    <a:pt x="11061" y="11277"/>
                    <a:pt x="11054" y="11275"/>
                    <a:pt x="11048" y="11275"/>
                  </a:cubicBezTo>
                  <a:cubicBezTo>
                    <a:pt x="11007" y="11275"/>
                    <a:pt x="10993" y="11340"/>
                    <a:pt x="11041" y="11365"/>
                  </a:cubicBezTo>
                  <a:cubicBezTo>
                    <a:pt x="11335" y="11483"/>
                    <a:pt x="11657" y="11539"/>
                    <a:pt x="11943" y="11658"/>
                  </a:cubicBezTo>
                  <a:cubicBezTo>
                    <a:pt x="12237" y="11749"/>
                    <a:pt x="12531" y="11889"/>
                    <a:pt x="12817" y="11980"/>
                  </a:cubicBezTo>
                  <a:cubicBezTo>
                    <a:pt x="13111" y="12099"/>
                    <a:pt x="13405" y="12183"/>
                    <a:pt x="13663" y="12274"/>
                  </a:cubicBezTo>
                  <a:cubicBezTo>
                    <a:pt x="13838" y="12301"/>
                    <a:pt x="14013" y="12357"/>
                    <a:pt x="14160" y="12413"/>
                  </a:cubicBezTo>
                  <a:cubicBezTo>
                    <a:pt x="14244" y="12448"/>
                    <a:pt x="14335" y="12504"/>
                    <a:pt x="14419" y="12504"/>
                  </a:cubicBezTo>
                  <a:cubicBezTo>
                    <a:pt x="14391" y="12532"/>
                    <a:pt x="14363" y="12588"/>
                    <a:pt x="14363" y="12623"/>
                  </a:cubicBezTo>
                  <a:cubicBezTo>
                    <a:pt x="14307" y="12707"/>
                    <a:pt x="14244" y="12826"/>
                    <a:pt x="14279" y="12910"/>
                  </a:cubicBezTo>
                  <a:cubicBezTo>
                    <a:pt x="14279" y="12938"/>
                    <a:pt x="14244" y="12973"/>
                    <a:pt x="14244" y="13001"/>
                  </a:cubicBezTo>
                  <a:cubicBezTo>
                    <a:pt x="14069" y="12910"/>
                    <a:pt x="13838" y="12882"/>
                    <a:pt x="13663" y="12826"/>
                  </a:cubicBezTo>
                  <a:cubicBezTo>
                    <a:pt x="13370" y="12735"/>
                    <a:pt x="13111" y="12651"/>
                    <a:pt x="12845" y="12560"/>
                  </a:cubicBezTo>
                  <a:cubicBezTo>
                    <a:pt x="12559" y="12476"/>
                    <a:pt x="12265" y="12385"/>
                    <a:pt x="11971" y="12301"/>
                  </a:cubicBezTo>
                  <a:cubicBezTo>
                    <a:pt x="11657" y="12211"/>
                    <a:pt x="11335" y="12127"/>
                    <a:pt x="11041" y="12008"/>
                  </a:cubicBezTo>
                  <a:cubicBezTo>
                    <a:pt x="11013" y="12008"/>
                    <a:pt x="11013" y="12008"/>
                    <a:pt x="11013" y="12036"/>
                  </a:cubicBezTo>
                  <a:cubicBezTo>
                    <a:pt x="11272" y="12155"/>
                    <a:pt x="11566" y="12274"/>
                    <a:pt x="11831" y="12357"/>
                  </a:cubicBezTo>
                  <a:cubicBezTo>
                    <a:pt x="12118" y="12476"/>
                    <a:pt x="12412" y="12588"/>
                    <a:pt x="12733" y="12679"/>
                  </a:cubicBezTo>
                  <a:cubicBezTo>
                    <a:pt x="12992" y="12798"/>
                    <a:pt x="13258" y="12882"/>
                    <a:pt x="13517" y="12973"/>
                  </a:cubicBezTo>
                  <a:cubicBezTo>
                    <a:pt x="13754" y="13057"/>
                    <a:pt x="13985" y="13085"/>
                    <a:pt x="14216" y="13176"/>
                  </a:cubicBezTo>
                  <a:cubicBezTo>
                    <a:pt x="14188" y="13231"/>
                    <a:pt x="14188" y="13322"/>
                    <a:pt x="14160" y="13378"/>
                  </a:cubicBezTo>
                  <a:cubicBezTo>
                    <a:pt x="14104" y="13497"/>
                    <a:pt x="14013" y="13525"/>
                    <a:pt x="13894" y="13609"/>
                  </a:cubicBezTo>
                  <a:cubicBezTo>
                    <a:pt x="13691" y="13756"/>
                    <a:pt x="13517" y="13987"/>
                    <a:pt x="13579" y="14252"/>
                  </a:cubicBezTo>
                  <a:cubicBezTo>
                    <a:pt x="13579" y="14336"/>
                    <a:pt x="13607" y="14427"/>
                    <a:pt x="13635" y="14483"/>
                  </a:cubicBezTo>
                  <a:cubicBezTo>
                    <a:pt x="13635" y="14630"/>
                    <a:pt x="13545" y="14686"/>
                    <a:pt x="13433" y="14749"/>
                  </a:cubicBezTo>
                  <a:cubicBezTo>
                    <a:pt x="13314" y="14833"/>
                    <a:pt x="13195" y="14924"/>
                    <a:pt x="13111" y="15036"/>
                  </a:cubicBezTo>
                  <a:cubicBezTo>
                    <a:pt x="13083" y="15070"/>
                    <a:pt x="13055" y="15126"/>
                    <a:pt x="13020" y="15154"/>
                  </a:cubicBezTo>
                  <a:cubicBezTo>
                    <a:pt x="12845" y="15036"/>
                    <a:pt x="12670" y="14924"/>
                    <a:pt x="12496" y="14777"/>
                  </a:cubicBezTo>
                  <a:cubicBezTo>
                    <a:pt x="12265" y="14574"/>
                    <a:pt x="12034" y="14336"/>
                    <a:pt x="11796" y="14106"/>
                  </a:cubicBezTo>
                  <a:cubicBezTo>
                    <a:pt x="11335" y="13637"/>
                    <a:pt x="10866" y="13204"/>
                    <a:pt x="10398" y="12798"/>
                  </a:cubicBezTo>
                  <a:cubicBezTo>
                    <a:pt x="10389" y="12786"/>
                    <a:pt x="10382" y="12782"/>
                    <a:pt x="10378" y="12782"/>
                  </a:cubicBezTo>
                  <a:cubicBezTo>
                    <a:pt x="10370" y="12782"/>
                    <a:pt x="10370" y="12798"/>
                    <a:pt x="10370" y="12798"/>
                  </a:cubicBezTo>
                  <a:cubicBezTo>
                    <a:pt x="10838" y="13259"/>
                    <a:pt x="11272" y="13756"/>
                    <a:pt x="11740" y="14224"/>
                  </a:cubicBezTo>
                  <a:cubicBezTo>
                    <a:pt x="12118" y="14630"/>
                    <a:pt x="12531" y="14980"/>
                    <a:pt x="12936" y="15329"/>
                  </a:cubicBezTo>
                  <a:cubicBezTo>
                    <a:pt x="12880" y="15476"/>
                    <a:pt x="12845" y="15679"/>
                    <a:pt x="12880" y="15854"/>
                  </a:cubicBezTo>
                  <a:cubicBezTo>
                    <a:pt x="12908" y="16000"/>
                    <a:pt x="12992" y="16259"/>
                    <a:pt x="12880" y="16378"/>
                  </a:cubicBezTo>
                  <a:cubicBezTo>
                    <a:pt x="12789" y="16497"/>
                    <a:pt x="12642" y="16525"/>
                    <a:pt x="12531" y="16581"/>
                  </a:cubicBezTo>
                  <a:cubicBezTo>
                    <a:pt x="12440" y="16672"/>
                    <a:pt x="12384" y="16756"/>
                    <a:pt x="12356" y="16847"/>
                  </a:cubicBezTo>
                  <a:cubicBezTo>
                    <a:pt x="12293" y="17021"/>
                    <a:pt x="12384" y="17196"/>
                    <a:pt x="12265" y="17343"/>
                  </a:cubicBezTo>
                  <a:cubicBezTo>
                    <a:pt x="12237" y="17280"/>
                    <a:pt x="12209" y="17252"/>
                    <a:pt x="12181" y="17196"/>
                  </a:cubicBezTo>
                  <a:cubicBezTo>
                    <a:pt x="12062" y="17077"/>
                    <a:pt x="11971" y="16958"/>
                    <a:pt x="11859" y="16847"/>
                  </a:cubicBezTo>
                  <a:cubicBezTo>
                    <a:pt x="11657" y="16553"/>
                    <a:pt x="11447" y="16322"/>
                    <a:pt x="11272" y="16028"/>
                  </a:cubicBezTo>
                  <a:cubicBezTo>
                    <a:pt x="11069" y="15770"/>
                    <a:pt x="10866" y="15504"/>
                    <a:pt x="10664" y="15245"/>
                  </a:cubicBezTo>
                  <a:cubicBezTo>
                    <a:pt x="10489" y="14952"/>
                    <a:pt x="10314" y="14658"/>
                    <a:pt x="10111" y="14371"/>
                  </a:cubicBezTo>
                  <a:cubicBezTo>
                    <a:pt x="10104" y="14362"/>
                    <a:pt x="10093" y="14357"/>
                    <a:pt x="10083" y="14357"/>
                  </a:cubicBezTo>
                  <a:cubicBezTo>
                    <a:pt x="10055" y="14357"/>
                    <a:pt x="10028" y="14387"/>
                    <a:pt x="10048" y="14427"/>
                  </a:cubicBezTo>
                  <a:cubicBezTo>
                    <a:pt x="10370" y="15070"/>
                    <a:pt x="10783" y="15651"/>
                    <a:pt x="11188" y="16231"/>
                  </a:cubicBezTo>
                  <a:cubicBezTo>
                    <a:pt x="11391" y="16497"/>
                    <a:pt x="11594" y="16728"/>
                    <a:pt x="11796" y="16993"/>
                  </a:cubicBezTo>
                  <a:cubicBezTo>
                    <a:pt x="11887" y="17105"/>
                    <a:pt x="12034" y="17280"/>
                    <a:pt x="12181" y="17399"/>
                  </a:cubicBezTo>
                  <a:cubicBezTo>
                    <a:pt x="11915" y="17546"/>
                    <a:pt x="11657" y="17574"/>
                    <a:pt x="11447" y="17804"/>
                  </a:cubicBezTo>
                  <a:cubicBezTo>
                    <a:pt x="11363" y="17895"/>
                    <a:pt x="11307" y="18007"/>
                    <a:pt x="11272" y="18126"/>
                  </a:cubicBezTo>
                  <a:cubicBezTo>
                    <a:pt x="11272" y="18217"/>
                    <a:pt x="11272" y="18301"/>
                    <a:pt x="11244" y="18392"/>
                  </a:cubicBezTo>
                  <a:cubicBezTo>
                    <a:pt x="11216" y="18448"/>
                    <a:pt x="11188" y="18476"/>
                    <a:pt x="11160" y="18504"/>
                  </a:cubicBezTo>
                  <a:cubicBezTo>
                    <a:pt x="11132" y="18448"/>
                    <a:pt x="11069" y="18357"/>
                    <a:pt x="11041" y="18301"/>
                  </a:cubicBezTo>
                  <a:cubicBezTo>
                    <a:pt x="10957" y="18154"/>
                    <a:pt x="10894" y="18007"/>
                    <a:pt x="10810" y="17867"/>
                  </a:cubicBezTo>
                  <a:cubicBezTo>
                    <a:pt x="10636" y="17546"/>
                    <a:pt x="10489" y="17196"/>
                    <a:pt x="10342" y="16874"/>
                  </a:cubicBezTo>
                  <a:cubicBezTo>
                    <a:pt x="10167" y="16525"/>
                    <a:pt x="9992" y="16175"/>
                    <a:pt x="9874" y="15798"/>
                  </a:cubicBezTo>
                  <a:cubicBezTo>
                    <a:pt x="9734" y="15420"/>
                    <a:pt x="9524" y="15036"/>
                    <a:pt x="9384" y="14658"/>
                  </a:cubicBezTo>
                  <a:lnTo>
                    <a:pt x="9321" y="14658"/>
                  </a:lnTo>
                  <a:cubicBezTo>
                    <a:pt x="9587" y="15420"/>
                    <a:pt x="9846" y="16119"/>
                    <a:pt x="10167" y="16847"/>
                  </a:cubicBezTo>
                  <a:cubicBezTo>
                    <a:pt x="10314" y="17168"/>
                    <a:pt x="10461" y="17546"/>
                    <a:pt x="10608" y="17867"/>
                  </a:cubicBezTo>
                  <a:cubicBezTo>
                    <a:pt x="10720" y="18098"/>
                    <a:pt x="10838" y="18357"/>
                    <a:pt x="10985" y="18567"/>
                  </a:cubicBezTo>
                  <a:cubicBezTo>
                    <a:pt x="10922" y="18595"/>
                    <a:pt x="10838" y="18623"/>
                    <a:pt x="10748" y="18651"/>
                  </a:cubicBezTo>
                  <a:cubicBezTo>
                    <a:pt x="10692" y="18420"/>
                    <a:pt x="10545" y="18182"/>
                    <a:pt x="10461" y="17951"/>
                  </a:cubicBezTo>
                  <a:cubicBezTo>
                    <a:pt x="10342" y="17721"/>
                    <a:pt x="10223" y="17483"/>
                    <a:pt x="10111" y="17252"/>
                  </a:cubicBezTo>
                  <a:cubicBezTo>
                    <a:pt x="10103" y="17244"/>
                    <a:pt x="10092" y="17240"/>
                    <a:pt x="10081" y="17240"/>
                  </a:cubicBezTo>
                  <a:cubicBezTo>
                    <a:pt x="10054" y="17240"/>
                    <a:pt x="10029" y="17260"/>
                    <a:pt x="10048" y="17280"/>
                  </a:cubicBezTo>
                  <a:cubicBezTo>
                    <a:pt x="10139" y="17602"/>
                    <a:pt x="10286" y="17895"/>
                    <a:pt x="10398" y="18182"/>
                  </a:cubicBezTo>
                  <a:cubicBezTo>
                    <a:pt x="10461" y="18329"/>
                    <a:pt x="10545" y="18504"/>
                    <a:pt x="10636" y="18651"/>
                  </a:cubicBezTo>
                  <a:cubicBezTo>
                    <a:pt x="10636" y="18651"/>
                    <a:pt x="10664" y="18679"/>
                    <a:pt x="10692" y="18679"/>
                  </a:cubicBezTo>
                  <a:cubicBezTo>
                    <a:pt x="10489" y="18797"/>
                    <a:pt x="10286" y="18881"/>
                    <a:pt x="10139" y="19091"/>
                  </a:cubicBezTo>
                  <a:cubicBezTo>
                    <a:pt x="10111" y="18944"/>
                    <a:pt x="10048" y="18797"/>
                    <a:pt x="10020" y="18706"/>
                  </a:cubicBezTo>
                  <a:lnTo>
                    <a:pt x="9762" y="17923"/>
                  </a:lnTo>
                  <a:cubicBezTo>
                    <a:pt x="9615" y="17455"/>
                    <a:pt x="9587" y="16930"/>
                    <a:pt x="9349" y="16497"/>
                  </a:cubicBezTo>
                  <a:cubicBezTo>
                    <a:pt x="9349" y="16497"/>
                    <a:pt x="9321" y="16497"/>
                    <a:pt x="9321" y="16525"/>
                  </a:cubicBezTo>
                  <a:cubicBezTo>
                    <a:pt x="9412" y="16700"/>
                    <a:pt x="9440" y="16958"/>
                    <a:pt x="9468" y="17168"/>
                  </a:cubicBezTo>
                  <a:cubicBezTo>
                    <a:pt x="9524" y="17427"/>
                    <a:pt x="9587" y="17658"/>
                    <a:pt x="9643" y="17923"/>
                  </a:cubicBezTo>
                  <a:cubicBezTo>
                    <a:pt x="9699" y="18154"/>
                    <a:pt x="9790" y="18392"/>
                    <a:pt x="9846" y="18623"/>
                  </a:cubicBezTo>
                  <a:cubicBezTo>
                    <a:pt x="9874" y="18825"/>
                    <a:pt x="9964" y="19028"/>
                    <a:pt x="9992" y="19203"/>
                  </a:cubicBezTo>
                  <a:lnTo>
                    <a:pt x="9992" y="19231"/>
                  </a:lnTo>
                  <a:cubicBezTo>
                    <a:pt x="9936" y="19322"/>
                    <a:pt x="9874" y="19406"/>
                    <a:pt x="9846" y="19497"/>
                  </a:cubicBezTo>
                  <a:cubicBezTo>
                    <a:pt x="9790" y="19615"/>
                    <a:pt x="9790" y="19755"/>
                    <a:pt x="9734" y="19874"/>
                  </a:cubicBezTo>
                  <a:cubicBezTo>
                    <a:pt x="9671" y="19818"/>
                    <a:pt x="9615" y="19727"/>
                    <a:pt x="9615" y="19671"/>
                  </a:cubicBezTo>
                  <a:cubicBezTo>
                    <a:pt x="9559" y="19581"/>
                    <a:pt x="9524" y="19469"/>
                    <a:pt x="9496" y="19350"/>
                  </a:cubicBezTo>
                  <a:cubicBezTo>
                    <a:pt x="9468" y="19056"/>
                    <a:pt x="9440" y="18797"/>
                    <a:pt x="9412" y="18532"/>
                  </a:cubicBezTo>
                  <a:cubicBezTo>
                    <a:pt x="9349" y="18245"/>
                    <a:pt x="9349" y="17979"/>
                    <a:pt x="9293" y="17693"/>
                  </a:cubicBezTo>
                  <a:cubicBezTo>
                    <a:pt x="9237" y="17427"/>
                    <a:pt x="9118" y="17168"/>
                    <a:pt x="9062" y="16902"/>
                  </a:cubicBezTo>
                  <a:cubicBezTo>
                    <a:pt x="8916" y="16378"/>
                    <a:pt x="8825" y="15826"/>
                    <a:pt x="8769" y="15273"/>
                  </a:cubicBezTo>
                  <a:cubicBezTo>
                    <a:pt x="8685" y="14833"/>
                    <a:pt x="8594" y="14427"/>
                    <a:pt x="8475" y="14022"/>
                  </a:cubicBezTo>
                  <a:cubicBezTo>
                    <a:pt x="8594" y="13903"/>
                    <a:pt x="8650" y="13784"/>
                    <a:pt x="8713" y="13672"/>
                  </a:cubicBezTo>
                  <a:cubicBezTo>
                    <a:pt x="8741" y="13847"/>
                    <a:pt x="8797" y="13987"/>
                    <a:pt x="8860" y="14133"/>
                  </a:cubicBezTo>
                  <a:cubicBezTo>
                    <a:pt x="8916" y="14455"/>
                    <a:pt x="9034" y="14749"/>
                    <a:pt x="9146" y="15036"/>
                  </a:cubicBezTo>
                  <a:cubicBezTo>
                    <a:pt x="9321" y="15560"/>
                    <a:pt x="9496" y="16175"/>
                    <a:pt x="9790" y="16672"/>
                  </a:cubicBezTo>
                  <a:cubicBezTo>
                    <a:pt x="9800" y="16693"/>
                    <a:pt x="9820" y="16702"/>
                    <a:pt x="9839" y="16702"/>
                  </a:cubicBezTo>
                  <a:cubicBezTo>
                    <a:pt x="9869" y="16702"/>
                    <a:pt x="9895" y="16678"/>
                    <a:pt x="9874" y="16644"/>
                  </a:cubicBezTo>
                  <a:cubicBezTo>
                    <a:pt x="9734" y="16084"/>
                    <a:pt x="9496" y="15532"/>
                    <a:pt x="9293" y="14980"/>
                  </a:cubicBezTo>
                  <a:cubicBezTo>
                    <a:pt x="9118" y="14511"/>
                    <a:pt x="8971" y="14022"/>
                    <a:pt x="8769" y="13553"/>
                  </a:cubicBezTo>
                  <a:cubicBezTo>
                    <a:pt x="8797" y="13462"/>
                    <a:pt x="8825" y="13406"/>
                    <a:pt x="8860" y="13350"/>
                  </a:cubicBezTo>
                  <a:cubicBezTo>
                    <a:pt x="8888" y="13231"/>
                    <a:pt x="8916" y="13148"/>
                    <a:pt x="8944" y="13057"/>
                  </a:cubicBezTo>
                  <a:cubicBezTo>
                    <a:pt x="9062" y="13378"/>
                    <a:pt x="9146" y="13700"/>
                    <a:pt x="9293" y="14022"/>
                  </a:cubicBezTo>
                  <a:cubicBezTo>
                    <a:pt x="9496" y="14427"/>
                    <a:pt x="9762" y="14805"/>
                    <a:pt x="9936" y="15245"/>
                  </a:cubicBezTo>
                  <a:cubicBezTo>
                    <a:pt x="9944" y="15253"/>
                    <a:pt x="9952" y="15257"/>
                    <a:pt x="9960" y="15257"/>
                  </a:cubicBezTo>
                  <a:cubicBezTo>
                    <a:pt x="9978" y="15257"/>
                    <a:pt x="9992" y="15235"/>
                    <a:pt x="9992" y="15210"/>
                  </a:cubicBezTo>
                  <a:cubicBezTo>
                    <a:pt x="9846" y="14777"/>
                    <a:pt x="9587" y="14371"/>
                    <a:pt x="9412" y="13959"/>
                  </a:cubicBezTo>
                  <a:cubicBezTo>
                    <a:pt x="9321" y="13756"/>
                    <a:pt x="9265" y="13553"/>
                    <a:pt x="9174" y="13350"/>
                  </a:cubicBezTo>
                  <a:cubicBezTo>
                    <a:pt x="9118" y="13231"/>
                    <a:pt x="9090" y="13057"/>
                    <a:pt x="8971" y="12973"/>
                  </a:cubicBezTo>
                  <a:cubicBezTo>
                    <a:pt x="8999" y="12854"/>
                    <a:pt x="9062" y="12707"/>
                    <a:pt x="9090" y="12588"/>
                  </a:cubicBezTo>
                  <a:cubicBezTo>
                    <a:pt x="9146" y="12679"/>
                    <a:pt x="9265" y="12854"/>
                    <a:pt x="9293" y="12882"/>
                  </a:cubicBezTo>
                  <a:cubicBezTo>
                    <a:pt x="9384" y="13029"/>
                    <a:pt x="9468" y="13148"/>
                    <a:pt x="9559" y="13287"/>
                  </a:cubicBezTo>
                  <a:cubicBezTo>
                    <a:pt x="9734" y="13553"/>
                    <a:pt x="9908" y="13847"/>
                    <a:pt x="10083" y="14133"/>
                  </a:cubicBezTo>
                  <a:cubicBezTo>
                    <a:pt x="10258" y="14427"/>
                    <a:pt x="10461" y="14721"/>
                    <a:pt x="10664" y="14980"/>
                  </a:cubicBezTo>
                  <a:cubicBezTo>
                    <a:pt x="10838" y="15245"/>
                    <a:pt x="11041" y="15448"/>
                    <a:pt x="11244" y="15707"/>
                  </a:cubicBezTo>
                  <a:cubicBezTo>
                    <a:pt x="11249" y="15712"/>
                    <a:pt x="11256" y="15714"/>
                    <a:pt x="11263" y="15714"/>
                  </a:cubicBezTo>
                  <a:cubicBezTo>
                    <a:pt x="11293" y="15714"/>
                    <a:pt x="11330" y="15673"/>
                    <a:pt x="11307" y="15651"/>
                  </a:cubicBezTo>
                  <a:cubicBezTo>
                    <a:pt x="11132" y="15385"/>
                    <a:pt x="10922" y="15126"/>
                    <a:pt x="10720" y="14861"/>
                  </a:cubicBezTo>
                  <a:cubicBezTo>
                    <a:pt x="10517" y="14574"/>
                    <a:pt x="10342" y="14280"/>
                    <a:pt x="10139" y="13959"/>
                  </a:cubicBezTo>
                  <a:cubicBezTo>
                    <a:pt x="9964" y="13672"/>
                    <a:pt x="9790" y="13378"/>
                    <a:pt x="9587" y="13113"/>
                  </a:cubicBezTo>
                  <a:cubicBezTo>
                    <a:pt x="9496" y="12973"/>
                    <a:pt x="9412" y="12854"/>
                    <a:pt x="9293" y="12707"/>
                  </a:cubicBezTo>
                  <a:cubicBezTo>
                    <a:pt x="9265" y="12623"/>
                    <a:pt x="9209" y="12560"/>
                    <a:pt x="9146" y="12504"/>
                  </a:cubicBezTo>
                  <a:cubicBezTo>
                    <a:pt x="9174" y="12413"/>
                    <a:pt x="9209" y="12357"/>
                    <a:pt x="9265" y="12274"/>
                  </a:cubicBezTo>
                  <a:cubicBezTo>
                    <a:pt x="9265" y="12239"/>
                    <a:pt x="9293" y="12211"/>
                    <a:pt x="9321" y="12155"/>
                  </a:cubicBezTo>
                  <a:cubicBezTo>
                    <a:pt x="9384" y="12211"/>
                    <a:pt x="9412" y="12274"/>
                    <a:pt x="9468" y="12329"/>
                  </a:cubicBezTo>
                  <a:cubicBezTo>
                    <a:pt x="9524" y="12448"/>
                    <a:pt x="9615" y="12560"/>
                    <a:pt x="9699" y="12679"/>
                  </a:cubicBezTo>
                  <a:cubicBezTo>
                    <a:pt x="9790" y="12798"/>
                    <a:pt x="9908" y="12938"/>
                    <a:pt x="10020" y="13057"/>
                  </a:cubicBezTo>
                  <a:cubicBezTo>
                    <a:pt x="10111" y="13148"/>
                    <a:pt x="10167" y="13259"/>
                    <a:pt x="10286" y="13322"/>
                  </a:cubicBezTo>
                  <a:cubicBezTo>
                    <a:pt x="10748" y="13903"/>
                    <a:pt x="11272" y="14427"/>
                    <a:pt x="11915" y="14861"/>
                  </a:cubicBezTo>
                  <a:cubicBezTo>
                    <a:pt x="11920" y="14866"/>
                    <a:pt x="11925" y="14869"/>
                    <a:pt x="11931" y="14869"/>
                  </a:cubicBezTo>
                  <a:cubicBezTo>
                    <a:pt x="11961" y="14869"/>
                    <a:pt x="12001" y="14800"/>
                    <a:pt x="11971" y="14777"/>
                  </a:cubicBezTo>
                  <a:cubicBezTo>
                    <a:pt x="11482" y="14280"/>
                    <a:pt x="10985" y="13847"/>
                    <a:pt x="10517" y="13350"/>
                  </a:cubicBezTo>
                  <a:cubicBezTo>
                    <a:pt x="10314" y="13148"/>
                    <a:pt x="10111" y="12910"/>
                    <a:pt x="9908" y="12679"/>
                  </a:cubicBezTo>
                  <a:cubicBezTo>
                    <a:pt x="9846" y="12623"/>
                    <a:pt x="9818" y="12532"/>
                    <a:pt x="9762" y="12476"/>
                  </a:cubicBezTo>
                  <a:cubicBezTo>
                    <a:pt x="9699" y="12385"/>
                    <a:pt x="9559" y="12127"/>
                    <a:pt x="9412" y="12064"/>
                  </a:cubicBezTo>
                  <a:cubicBezTo>
                    <a:pt x="9468" y="11980"/>
                    <a:pt x="9524" y="11924"/>
                    <a:pt x="9587" y="11833"/>
                  </a:cubicBezTo>
                  <a:cubicBezTo>
                    <a:pt x="9964" y="12036"/>
                    <a:pt x="10370" y="12183"/>
                    <a:pt x="10810" y="12329"/>
                  </a:cubicBezTo>
                  <a:cubicBezTo>
                    <a:pt x="11335" y="12504"/>
                    <a:pt x="11859" y="12707"/>
                    <a:pt x="12384" y="12854"/>
                  </a:cubicBezTo>
                  <a:cubicBezTo>
                    <a:pt x="12392" y="12857"/>
                    <a:pt x="12401" y="12858"/>
                    <a:pt x="12408" y="12858"/>
                  </a:cubicBezTo>
                  <a:cubicBezTo>
                    <a:pt x="12472" y="12858"/>
                    <a:pt x="12487" y="12760"/>
                    <a:pt x="12412" y="12735"/>
                  </a:cubicBezTo>
                  <a:cubicBezTo>
                    <a:pt x="11887" y="12532"/>
                    <a:pt x="11335" y="12357"/>
                    <a:pt x="10810" y="12183"/>
                  </a:cubicBezTo>
                  <a:cubicBezTo>
                    <a:pt x="10545" y="12099"/>
                    <a:pt x="10286" y="12008"/>
                    <a:pt x="10048" y="11924"/>
                  </a:cubicBezTo>
                  <a:cubicBezTo>
                    <a:pt x="9936" y="11889"/>
                    <a:pt x="9790" y="11805"/>
                    <a:pt x="9671" y="11777"/>
                  </a:cubicBezTo>
                  <a:lnTo>
                    <a:pt x="9671" y="11749"/>
                  </a:lnTo>
                  <a:cubicBezTo>
                    <a:pt x="9846" y="11602"/>
                    <a:pt x="9874" y="11309"/>
                    <a:pt x="9846" y="11106"/>
                  </a:cubicBezTo>
                  <a:cubicBezTo>
                    <a:pt x="9846" y="11050"/>
                    <a:pt x="9846" y="10987"/>
                    <a:pt x="9818" y="10931"/>
                  </a:cubicBezTo>
                  <a:cubicBezTo>
                    <a:pt x="9846" y="10903"/>
                    <a:pt x="9846" y="10840"/>
                    <a:pt x="9846" y="10812"/>
                  </a:cubicBezTo>
                  <a:lnTo>
                    <a:pt x="9846" y="10784"/>
                  </a:lnTo>
                  <a:cubicBezTo>
                    <a:pt x="9874" y="10609"/>
                    <a:pt x="9874" y="10407"/>
                    <a:pt x="9818" y="10232"/>
                  </a:cubicBezTo>
                  <a:cubicBezTo>
                    <a:pt x="9762" y="10057"/>
                    <a:pt x="9671" y="9910"/>
                    <a:pt x="9587" y="9735"/>
                  </a:cubicBezTo>
                  <a:cubicBezTo>
                    <a:pt x="9559" y="9735"/>
                    <a:pt x="9559" y="9735"/>
                    <a:pt x="9559" y="9763"/>
                  </a:cubicBezTo>
                  <a:cubicBezTo>
                    <a:pt x="9615" y="9938"/>
                    <a:pt x="9699" y="10085"/>
                    <a:pt x="9734" y="10288"/>
                  </a:cubicBezTo>
                  <a:cubicBezTo>
                    <a:pt x="9734" y="10316"/>
                    <a:pt x="9762" y="10379"/>
                    <a:pt x="9762" y="10407"/>
                  </a:cubicBezTo>
                  <a:cubicBezTo>
                    <a:pt x="9643" y="10057"/>
                    <a:pt x="9293" y="9763"/>
                    <a:pt x="8971" y="9588"/>
                  </a:cubicBezTo>
                  <a:cubicBezTo>
                    <a:pt x="8971" y="9580"/>
                    <a:pt x="8969" y="9577"/>
                    <a:pt x="8966" y="9577"/>
                  </a:cubicBezTo>
                  <a:cubicBezTo>
                    <a:pt x="8960" y="9577"/>
                    <a:pt x="8952" y="9597"/>
                    <a:pt x="8971" y="9616"/>
                  </a:cubicBezTo>
                  <a:cubicBezTo>
                    <a:pt x="9293" y="9826"/>
                    <a:pt x="9468" y="10085"/>
                    <a:pt x="9615" y="10435"/>
                  </a:cubicBezTo>
                  <a:cubicBezTo>
                    <a:pt x="9496" y="10260"/>
                    <a:pt x="9321" y="10085"/>
                    <a:pt x="9146" y="9966"/>
                  </a:cubicBezTo>
                  <a:cubicBezTo>
                    <a:pt x="9137" y="9961"/>
                    <a:pt x="9128" y="9959"/>
                    <a:pt x="9120" y="9959"/>
                  </a:cubicBezTo>
                  <a:cubicBezTo>
                    <a:pt x="9083" y="9959"/>
                    <a:pt x="9067" y="10010"/>
                    <a:pt x="9090" y="10057"/>
                  </a:cubicBezTo>
                  <a:cubicBezTo>
                    <a:pt x="9349" y="10379"/>
                    <a:pt x="9643" y="10728"/>
                    <a:pt x="9671" y="11134"/>
                  </a:cubicBezTo>
                  <a:cubicBezTo>
                    <a:pt x="9671" y="11365"/>
                    <a:pt x="9615" y="11539"/>
                    <a:pt x="9496" y="11749"/>
                  </a:cubicBezTo>
                  <a:lnTo>
                    <a:pt x="9468" y="11777"/>
                  </a:lnTo>
                  <a:cubicBezTo>
                    <a:pt x="9321" y="11952"/>
                    <a:pt x="9174" y="12099"/>
                    <a:pt x="9062" y="12301"/>
                  </a:cubicBezTo>
                  <a:cubicBezTo>
                    <a:pt x="8888" y="12623"/>
                    <a:pt x="8825" y="13001"/>
                    <a:pt x="8685" y="13350"/>
                  </a:cubicBezTo>
                  <a:cubicBezTo>
                    <a:pt x="8510" y="13728"/>
                    <a:pt x="8272" y="13987"/>
                    <a:pt x="7839" y="14078"/>
                  </a:cubicBezTo>
                  <a:cubicBezTo>
                    <a:pt x="7489" y="14133"/>
                    <a:pt x="7167" y="14224"/>
                    <a:pt x="6846" y="14427"/>
                  </a:cubicBezTo>
                  <a:cubicBezTo>
                    <a:pt x="6552" y="14602"/>
                    <a:pt x="6440" y="14924"/>
                    <a:pt x="6175" y="15126"/>
                  </a:cubicBezTo>
                  <a:cubicBezTo>
                    <a:pt x="6063" y="15245"/>
                    <a:pt x="5916" y="15329"/>
                    <a:pt x="5769" y="15420"/>
                  </a:cubicBezTo>
                  <a:cubicBezTo>
                    <a:pt x="5622" y="15560"/>
                    <a:pt x="5503" y="15707"/>
                    <a:pt x="5363" y="15854"/>
                  </a:cubicBezTo>
                  <a:cubicBezTo>
                    <a:pt x="5042" y="16119"/>
                    <a:pt x="4748" y="16378"/>
                    <a:pt x="4315" y="16469"/>
                  </a:cubicBezTo>
                  <a:cubicBezTo>
                    <a:pt x="4255" y="16477"/>
                    <a:pt x="4195" y="16480"/>
                    <a:pt x="4136" y="16480"/>
                  </a:cubicBezTo>
                  <a:cubicBezTo>
                    <a:pt x="3989" y="16480"/>
                    <a:pt x="3844" y="16459"/>
                    <a:pt x="3699" y="16434"/>
                  </a:cubicBezTo>
                  <a:cubicBezTo>
                    <a:pt x="3643" y="16406"/>
                    <a:pt x="3580" y="16406"/>
                    <a:pt x="3552" y="16378"/>
                  </a:cubicBezTo>
                  <a:lnTo>
                    <a:pt x="3615" y="16378"/>
                  </a:lnTo>
                  <a:cubicBezTo>
                    <a:pt x="3790" y="16350"/>
                    <a:pt x="3902" y="16322"/>
                    <a:pt x="4021" y="16231"/>
                  </a:cubicBezTo>
                  <a:cubicBezTo>
                    <a:pt x="4315" y="16000"/>
                    <a:pt x="4517" y="15679"/>
                    <a:pt x="4804" y="15420"/>
                  </a:cubicBezTo>
                  <a:cubicBezTo>
                    <a:pt x="4833" y="15420"/>
                    <a:pt x="4814" y="15378"/>
                    <a:pt x="4792" y="15378"/>
                  </a:cubicBezTo>
                  <a:cubicBezTo>
                    <a:pt x="4786" y="15378"/>
                    <a:pt x="4781" y="15380"/>
                    <a:pt x="4776" y="15385"/>
                  </a:cubicBezTo>
                  <a:cubicBezTo>
                    <a:pt x="4371" y="15623"/>
                    <a:pt x="4168" y="16119"/>
                    <a:pt x="3671" y="16175"/>
                  </a:cubicBezTo>
                  <a:cubicBezTo>
                    <a:pt x="3469" y="16175"/>
                    <a:pt x="3294" y="16203"/>
                    <a:pt x="3091" y="16231"/>
                  </a:cubicBezTo>
                  <a:cubicBezTo>
                    <a:pt x="3047" y="16251"/>
                    <a:pt x="2992" y="16274"/>
                    <a:pt x="2954" y="16274"/>
                  </a:cubicBezTo>
                  <a:cubicBezTo>
                    <a:pt x="2938" y="16274"/>
                    <a:pt x="2924" y="16270"/>
                    <a:pt x="2916" y="16259"/>
                  </a:cubicBezTo>
                  <a:cubicBezTo>
                    <a:pt x="2881" y="16259"/>
                    <a:pt x="2881" y="16231"/>
                    <a:pt x="2853" y="16231"/>
                  </a:cubicBezTo>
                  <a:cubicBezTo>
                    <a:pt x="2881" y="16231"/>
                    <a:pt x="2881" y="16231"/>
                    <a:pt x="2916" y="16203"/>
                  </a:cubicBezTo>
                  <a:cubicBezTo>
                    <a:pt x="3119" y="16056"/>
                    <a:pt x="3378" y="16056"/>
                    <a:pt x="3615" y="15910"/>
                  </a:cubicBezTo>
                  <a:cubicBezTo>
                    <a:pt x="3846" y="15770"/>
                    <a:pt x="4049" y="15532"/>
                    <a:pt x="4280" y="15357"/>
                  </a:cubicBezTo>
                  <a:cubicBezTo>
                    <a:pt x="4517" y="15182"/>
                    <a:pt x="4720" y="14952"/>
                    <a:pt x="4923" y="14749"/>
                  </a:cubicBezTo>
                  <a:cubicBezTo>
                    <a:pt x="5070" y="14574"/>
                    <a:pt x="5245" y="14427"/>
                    <a:pt x="5419" y="14308"/>
                  </a:cubicBezTo>
                  <a:cubicBezTo>
                    <a:pt x="5475" y="14336"/>
                    <a:pt x="5503" y="14399"/>
                    <a:pt x="5538" y="14455"/>
                  </a:cubicBezTo>
                  <a:lnTo>
                    <a:pt x="5538" y="14483"/>
                  </a:lnTo>
                  <a:cubicBezTo>
                    <a:pt x="5475" y="14546"/>
                    <a:pt x="5419" y="14630"/>
                    <a:pt x="5363" y="14686"/>
                  </a:cubicBezTo>
                  <a:cubicBezTo>
                    <a:pt x="5278" y="14772"/>
                    <a:pt x="5092" y="15038"/>
                    <a:pt x="4971" y="15038"/>
                  </a:cubicBezTo>
                  <a:cubicBezTo>
                    <a:pt x="4964" y="15038"/>
                    <a:pt x="4958" y="15037"/>
                    <a:pt x="4951" y="15036"/>
                  </a:cubicBezTo>
                  <a:cubicBezTo>
                    <a:pt x="4895" y="15036"/>
                    <a:pt x="4895" y="15098"/>
                    <a:pt x="4923" y="15098"/>
                  </a:cubicBezTo>
                  <a:cubicBezTo>
                    <a:pt x="4946" y="15107"/>
                    <a:pt x="4969" y="15110"/>
                    <a:pt x="4992" y="15110"/>
                  </a:cubicBezTo>
                  <a:cubicBezTo>
                    <a:pt x="5205" y="15110"/>
                    <a:pt x="5431" y="14793"/>
                    <a:pt x="5538" y="14686"/>
                  </a:cubicBezTo>
                  <a:cubicBezTo>
                    <a:pt x="5566" y="14658"/>
                    <a:pt x="5594" y="14630"/>
                    <a:pt x="5594" y="14602"/>
                  </a:cubicBezTo>
                  <a:cubicBezTo>
                    <a:pt x="5650" y="14686"/>
                    <a:pt x="5678" y="14777"/>
                    <a:pt x="5713" y="14861"/>
                  </a:cubicBezTo>
                  <a:cubicBezTo>
                    <a:pt x="5725" y="14876"/>
                    <a:pt x="5742" y="14884"/>
                    <a:pt x="5758" y="14884"/>
                  </a:cubicBezTo>
                  <a:cubicBezTo>
                    <a:pt x="5779" y="14884"/>
                    <a:pt x="5797" y="14869"/>
                    <a:pt x="5797" y="14833"/>
                  </a:cubicBezTo>
                  <a:cubicBezTo>
                    <a:pt x="5797" y="14749"/>
                    <a:pt x="5769" y="14630"/>
                    <a:pt x="5713" y="14511"/>
                  </a:cubicBezTo>
                  <a:cubicBezTo>
                    <a:pt x="5972" y="14308"/>
                    <a:pt x="6237" y="14161"/>
                    <a:pt x="6468" y="13959"/>
                  </a:cubicBezTo>
                  <a:cubicBezTo>
                    <a:pt x="6496" y="13903"/>
                    <a:pt x="6468" y="13875"/>
                    <a:pt x="6412" y="13875"/>
                  </a:cubicBezTo>
                  <a:cubicBezTo>
                    <a:pt x="6265" y="13959"/>
                    <a:pt x="6119" y="14050"/>
                    <a:pt x="5972" y="14133"/>
                  </a:cubicBezTo>
                  <a:cubicBezTo>
                    <a:pt x="5972" y="14106"/>
                    <a:pt x="5944" y="14106"/>
                    <a:pt x="5944" y="14078"/>
                  </a:cubicBezTo>
                  <a:cubicBezTo>
                    <a:pt x="5916" y="14050"/>
                    <a:pt x="5888" y="14022"/>
                    <a:pt x="5853" y="14022"/>
                  </a:cubicBezTo>
                  <a:cubicBezTo>
                    <a:pt x="6063" y="13875"/>
                    <a:pt x="6293" y="13728"/>
                    <a:pt x="6440" y="13525"/>
                  </a:cubicBezTo>
                  <a:cubicBezTo>
                    <a:pt x="6643" y="13287"/>
                    <a:pt x="6699" y="12973"/>
                    <a:pt x="6902" y="12735"/>
                  </a:cubicBezTo>
                  <a:cubicBezTo>
                    <a:pt x="7286" y="12329"/>
                    <a:pt x="7720" y="11889"/>
                    <a:pt x="8160" y="11539"/>
                  </a:cubicBezTo>
                  <a:cubicBezTo>
                    <a:pt x="8160" y="11579"/>
                    <a:pt x="8193" y="11604"/>
                    <a:pt x="8218" y="11604"/>
                  </a:cubicBezTo>
                  <a:cubicBezTo>
                    <a:pt x="8233" y="11604"/>
                    <a:pt x="8244" y="11595"/>
                    <a:pt x="8244" y="11574"/>
                  </a:cubicBezTo>
                  <a:cubicBezTo>
                    <a:pt x="8272" y="11511"/>
                    <a:pt x="8272" y="11483"/>
                    <a:pt x="8272" y="11455"/>
                  </a:cubicBezTo>
                  <a:cubicBezTo>
                    <a:pt x="8300" y="11399"/>
                    <a:pt x="8272" y="11337"/>
                    <a:pt x="8300" y="11309"/>
                  </a:cubicBezTo>
                  <a:cubicBezTo>
                    <a:pt x="8300" y="11276"/>
                    <a:pt x="8281" y="11262"/>
                    <a:pt x="8265" y="11262"/>
                  </a:cubicBezTo>
                  <a:cubicBezTo>
                    <a:pt x="8254" y="11262"/>
                    <a:pt x="8244" y="11269"/>
                    <a:pt x="8244" y="11281"/>
                  </a:cubicBezTo>
                  <a:cubicBezTo>
                    <a:pt x="8216" y="11309"/>
                    <a:pt x="8216" y="11337"/>
                    <a:pt x="8216" y="11365"/>
                  </a:cubicBezTo>
                  <a:cubicBezTo>
                    <a:pt x="8042" y="11365"/>
                    <a:pt x="7839" y="11455"/>
                    <a:pt x="7692" y="11539"/>
                  </a:cubicBezTo>
                  <a:cubicBezTo>
                    <a:pt x="7517" y="11602"/>
                    <a:pt x="7398" y="11686"/>
                    <a:pt x="7286" y="11805"/>
                  </a:cubicBezTo>
                  <a:cubicBezTo>
                    <a:pt x="7021" y="12036"/>
                    <a:pt x="6818" y="12036"/>
                    <a:pt x="6524" y="12036"/>
                  </a:cubicBezTo>
                  <a:cubicBezTo>
                    <a:pt x="6265" y="12036"/>
                    <a:pt x="5972" y="12008"/>
                    <a:pt x="5713" y="11924"/>
                  </a:cubicBezTo>
                  <a:cubicBezTo>
                    <a:pt x="5457" y="11785"/>
                    <a:pt x="5219" y="11623"/>
                    <a:pt x="4927" y="11623"/>
                  </a:cubicBezTo>
                  <a:cubicBezTo>
                    <a:pt x="4853" y="11623"/>
                    <a:pt x="4775" y="11634"/>
                    <a:pt x="4692" y="11658"/>
                  </a:cubicBezTo>
                  <a:cubicBezTo>
                    <a:pt x="4692" y="11658"/>
                    <a:pt x="4664" y="11658"/>
                    <a:pt x="4664" y="11686"/>
                  </a:cubicBezTo>
                  <a:cubicBezTo>
                    <a:pt x="4315" y="11749"/>
                    <a:pt x="3993" y="11924"/>
                    <a:pt x="3699" y="12127"/>
                  </a:cubicBezTo>
                  <a:cubicBezTo>
                    <a:pt x="3496" y="12274"/>
                    <a:pt x="3350" y="12385"/>
                    <a:pt x="3119" y="12476"/>
                  </a:cubicBezTo>
                  <a:cubicBezTo>
                    <a:pt x="2881" y="12532"/>
                    <a:pt x="2650" y="12588"/>
                    <a:pt x="2448" y="12623"/>
                  </a:cubicBezTo>
                  <a:lnTo>
                    <a:pt x="2182" y="12623"/>
                  </a:lnTo>
                  <a:cubicBezTo>
                    <a:pt x="2126" y="12560"/>
                    <a:pt x="2154" y="12504"/>
                    <a:pt x="2182" y="12448"/>
                  </a:cubicBezTo>
                  <a:cubicBezTo>
                    <a:pt x="2594" y="12448"/>
                    <a:pt x="3056" y="12183"/>
                    <a:pt x="3378" y="11980"/>
                  </a:cubicBezTo>
                  <a:cubicBezTo>
                    <a:pt x="3432" y="11931"/>
                    <a:pt x="3392" y="11856"/>
                    <a:pt x="3325" y="11856"/>
                  </a:cubicBezTo>
                  <a:cubicBezTo>
                    <a:pt x="3315" y="11856"/>
                    <a:pt x="3304" y="11857"/>
                    <a:pt x="3294" y="11861"/>
                  </a:cubicBezTo>
                  <a:cubicBezTo>
                    <a:pt x="2944" y="12008"/>
                    <a:pt x="2594" y="12239"/>
                    <a:pt x="2217" y="12274"/>
                  </a:cubicBezTo>
                  <a:cubicBezTo>
                    <a:pt x="2182" y="12183"/>
                    <a:pt x="2126" y="12008"/>
                    <a:pt x="2217" y="11952"/>
                  </a:cubicBezTo>
                  <a:cubicBezTo>
                    <a:pt x="2239" y="11952"/>
                    <a:pt x="2226" y="11913"/>
                    <a:pt x="2203" y="11913"/>
                  </a:cubicBezTo>
                  <a:cubicBezTo>
                    <a:pt x="2197" y="11913"/>
                    <a:pt x="2190" y="11916"/>
                    <a:pt x="2182" y="11924"/>
                  </a:cubicBezTo>
                  <a:cubicBezTo>
                    <a:pt x="2070" y="11952"/>
                    <a:pt x="2098" y="12155"/>
                    <a:pt x="2098" y="12274"/>
                  </a:cubicBezTo>
                  <a:lnTo>
                    <a:pt x="2007" y="12274"/>
                  </a:lnTo>
                  <a:cubicBezTo>
                    <a:pt x="1867" y="12274"/>
                    <a:pt x="1776" y="12274"/>
                    <a:pt x="1657" y="12329"/>
                  </a:cubicBezTo>
                  <a:lnTo>
                    <a:pt x="1657" y="12301"/>
                  </a:lnTo>
                  <a:cubicBezTo>
                    <a:pt x="1630" y="12099"/>
                    <a:pt x="1427" y="11980"/>
                    <a:pt x="1574" y="11777"/>
                  </a:cubicBezTo>
                  <a:cubicBezTo>
                    <a:pt x="1593" y="11757"/>
                    <a:pt x="1572" y="11734"/>
                    <a:pt x="1547" y="11734"/>
                  </a:cubicBezTo>
                  <a:cubicBezTo>
                    <a:pt x="1537" y="11734"/>
                    <a:pt x="1526" y="11739"/>
                    <a:pt x="1518" y="11749"/>
                  </a:cubicBezTo>
                  <a:cubicBezTo>
                    <a:pt x="1455" y="11833"/>
                    <a:pt x="1427" y="11889"/>
                    <a:pt x="1427" y="12008"/>
                  </a:cubicBezTo>
                  <a:cubicBezTo>
                    <a:pt x="1427" y="12064"/>
                    <a:pt x="1455" y="12127"/>
                    <a:pt x="1455" y="12211"/>
                  </a:cubicBezTo>
                  <a:cubicBezTo>
                    <a:pt x="1483" y="12329"/>
                    <a:pt x="1455" y="12357"/>
                    <a:pt x="1427" y="12413"/>
                  </a:cubicBezTo>
                  <a:cubicBezTo>
                    <a:pt x="1274" y="12482"/>
                    <a:pt x="1121" y="12515"/>
                    <a:pt x="968" y="12515"/>
                  </a:cubicBezTo>
                  <a:cubicBezTo>
                    <a:pt x="918" y="12515"/>
                    <a:pt x="868" y="12511"/>
                    <a:pt x="818" y="12504"/>
                  </a:cubicBezTo>
                  <a:cubicBezTo>
                    <a:pt x="783" y="12504"/>
                    <a:pt x="783" y="12504"/>
                    <a:pt x="783" y="12532"/>
                  </a:cubicBezTo>
                  <a:cubicBezTo>
                    <a:pt x="888" y="12560"/>
                    <a:pt x="991" y="12574"/>
                    <a:pt x="1094" y="12574"/>
                  </a:cubicBezTo>
                  <a:cubicBezTo>
                    <a:pt x="1196" y="12574"/>
                    <a:pt x="1297" y="12560"/>
                    <a:pt x="1399" y="12532"/>
                  </a:cubicBezTo>
                  <a:cubicBezTo>
                    <a:pt x="1399" y="12588"/>
                    <a:pt x="1427" y="12651"/>
                    <a:pt x="1427" y="12679"/>
                  </a:cubicBezTo>
                  <a:cubicBezTo>
                    <a:pt x="1343" y="12707"/>
                    <a:pt x="1252" y="12735"/>
                    <a:pt x="1168" y="12763"/>
                  </a:cubicBezTo>
                  <a:cubicBezTo>
                    <a:pt x="1013" y="12822"/>
                    <a:pt x="861" y="12855"/>
                    <a:pt x="710" y="12855"/>
                  </a:cubicBezTo>
                  <a:cubicBezTo>
                    <a:pt x="630" y="12855"/>
                    <a:pt x="549" y="12845"/>
                    <a:pt x="469" y="12826"/>
                  </a:cubicBezTo>
                  <a:cubicBezTo>
                    <a:pt x="434" y="12826"/>
                    <a:pt x="434" y="12826"/>
                    <a:pt x="406" y="12798"/>
                  </a:cubicBezTo>
                  <a:cubicBezTo>
                    <a:pt x="350" y="12651"/>
                    <a:pt x="259" y="12532"/>
                    <a:pt x="259" y="12357"/>
                  </a:cubicBezTo>
                  <a:cubicBezTo>
                    <a:pt x="259" y="12183"/>
                    <a:pt x="322" y="12008"/>
                    <a:pt x="378" y="11861"/>
                  </a:cubicBezTo>
                  <a:cubicBezTo>
                    <a:pt x="434" y="11749"/>
                    <a:pt x="497" y="11602"/>
                    <a:pt x="525" y="11455"/>
                  </a:cubicBezTo>
                  <a:cubicBezTo>
                    <a:pt x="553" y="11337"/>
                    <a:pt x="553" y="11225"/>
                    <a:pt x="581" y="11078"/>
                  </a:cubicBezTo>
                  <a:cubicBezTo>
                    <a:pt x="644" y="10812"/>
                    <a:pt x="846" y="10553"/>
                    <a:pt x="1049" y="10351"/>
                  </a:cubicBezTo>
                  <a:cubicBezTo>
                    <a:pt x="1280" y="10141"/>
                    <a:pt x="1574" y="10057"/>
                    <a:pt x="1804" y="9854"/>
                  </a:cubicBezTo>
                  <a:cubicBezTo>
                    <a:pt x="1923" y="9791"/>
                    <a:pt x="2007" y="9707"/>
                    <a:pt x="2098" y="9616"/>
                  </a:cubicBezTo>
                  <a:cubicBezTo>
                    <a:pt x="2217" y="9477"/>
                    <a:pt x="2245" y="9386"/>
                    <a:pt x="2420" y="9302"/>
                  </a:cubicBezTo>
                  <a:cubicBezTo>
                    <a:pt x="2678" y="9183"/>
                    <a:pt x="3000" y="9127"/>
                    <a:pt x="3294" y="9036"/>
                  </a:cubicBezTo>
                  <a:cubicBezTo>
                    <a:pt x="3671" y="8889"/>
                    <a:pt x="4049" y="8861"/>
                    <a:pt x="4454" y="8833"/>
                  </a:cubicBezTo>
                  <a:cubicBezTo>
                    <a:pt x="4613" y="8833"/>
                    <a:pt x="4781" y="8846"/>
                    <a:pt x="4954" y="8846"/>
                  </a:cubicBezTo>
                  <a:cubicBezTo>
                    <a:pt x="5040" y="8846"/>
                    <a:pt x="5128" y="8843"/>
                    <a:pt x="5217" y="8833"/>
                  </a:cubicBezTo>
                  <a:cubicBezTo>
                    <a:pt x="5475" y="8777"/>
                    <a:pt x="5622" y="8568"/>
                    <a:pt x="5825" y="8456"/>
                  </a:cubicBezTo>
                  <a:cubicBezTo>
                    <a:pt x="5898" y="8410"/>
                    <a:pt x="5972" y="8403"/>
                    <a:pt x="6045" y="8403"/>
                  </a:cubicBezTo>
                  <a:cubicBezTo>
                    <a:pt x="6078" y="8403"/>
                    <a:pt x="6110" y="8405"/>
                    <a:pt x="6143" y="8405"/>
                  </a:cubicBezTo>
                  <a:cubicBezTo>
                    <a:pt x="6184" y="8405"/>
                    <a:pt x="6225" y="8402"/>
                    <a:pt x="6265" y="8393"/>
                  </a:cubicBezTo>
                  <a:cubicBezTo>
                    <a:pt x="6412" y="8393"/>
                    <a:pt x="6524" y="8309"/>
                    <a:pt x="6643" y="8281"/>
                  </a:cubicBezTo>
                  <a:cubicBezTo>
                    <a:pt x="6730" y="8267"/>
                    <a:pt x="6811" y="8260"/>
                    <a:pt x="6891" y="8260"/>
                  </a:cubicBezTo>
                  <a:cubicBezTo>
                    <a:pt x="6972" y="8260"/>
                    <a:pt x="7052" y="8267"/>
                    <a:pt x="7139" y="8281"/>
                  </a:cubicBezTo>
                  <a:cubicBezTo>
                    <a:pt x="7305" y="8349"/>
                    <a:pt x="7433" y="8478"/>
                    <a:pt x="7614" y="8478"/>
                  </a:cubicBezTo>
                  <a:cubicBezTo>
                    <a:pt x="7656" y="8478"/>
                    <a:pt x="7700" y="8471"/>
                    <a:pt x="7748" y="8456"/>
                  </a:cubicBezTo>
                  <a:lnTo>
                    <a:pt x="7811" y="8456"/>
                  </a:lnTo>
                  <a:cubicBezTo>
                    <a:pt x="7946" y="8456"/>
                    <a:pt x="8081" y="8443"/>
                    <a:pt x="8208" y="8443"/>
                  </a:cubicBezTo>
                  <a:cubicBezTo>
                    <a:pt x="8271" y="8443"/>
                    <a:pt x="8333" y="8446"/>
                    <a:pt x="8391" y="8456"/>
                  </a:cubicBezTo>
                  <a:cubicBezTo>
                    <a:pt x="8538" y="8484"/>
                    <a:pt x="8650" y="8603"/>
                    <a:pt x="8769" y="8714"/>
                  </a:cubicBezTo>
                  <a:cubicBezTo>
                    <a:pt x="8825" y="8777"/>
                    <a:pt x="8971" y="9008"/>
                    <a:pt x="9062" y="9008"/>
                  </a:cubicBezTo>
                  <a:cubicBezTo>
                    <a:pt x="9237" y="9008"/>
                    <a:pt x="8999" y="8686"/>
                    <a:pt x="8944" y="8631"/>
                  </a:cubicBezTo>
                  <a:cubicBezTo>
                    <a:pt x="8825" y="8456"/>
                    <a:pt x="8713" y="8337"/>
                    <a:pt x="8510" y="8281"/>
                  </a:cubicBezTo>
                  <a:cubicBezTo>
                    <a:pt x="8447" y="8253"/>
                    <a:pt x="8363" y="8253"/>
                    <a:pt x="8300" y="8253"/>
                  </a:cubicBezTo>
                  <a:cubicBezTo>
                    <a:pt x="8391" y="8106"/>
                    <a:pt x="8419" y="7931"/>
                    <a:pt x="8475" y="7756"/>
                  </a:cubicBezTo>
                  <a:cubicBezTo>
                    <a:pt x="8538" y="7582"/>
                    <a:pt x="8650" y="7407"/>
                    <a:pt x="8713" y="7232"/>
                  </a:cubicBezTo>
                  <a:cubicBezTo>
                    <a:pt x="8741" y="7057"/>
                    <a:pt x="8825" y="6910"/>
                    <a:pt x="8888" y="6736"/>
                  </a:cubicBezTo>
                  <a:cubicBezTo>
                    <a:pt x="8916" y="6589"/>
                    <a:pt x="8944" y="6442"/>
                    <a:pt x="8971" y="6295"/>
                  </a:cubicBezTo>
                  <a:cubicBezTo>
                    <a:pt x="9034" y="6155"/>
                    <a:pt x="9118" y="6008"/>
                    <a:pt x="9174" y="5834"/>
                  </a:cubicBezTo>
                  <a:cubicBezTo>
                    <a:pt x="9237" y="5659"/>
                    <a:pt x="9265" y="5484"/>
                    <a:pt x="9349" y="5309"/>
                  </a:cubicBezTo>
                  <a:cubicBezTo>
                    <a:pt x="9496" y="5015"/>
                    <a:pt x="9559" y="4722"/>
                    <a:pt x="9643" y="4407"/>
                  </a:cubicBezTo>
                  <a:cubicBezTo>
                    <a:pt x="9762" y="4058"/>
                    <a:pt x="9846" y="3708"/>
                    <a:pt x="9908" y="3323"/>
                  </a:cubicBezTo>
                  <a:cubicBezTo>
                    <a:pt x="9992" y="3009"/>
                    <a:pt x="10111" y="2687"/>
                    <a:pt x="10195" y="2365"/>
                  </a:cubicBezTo>
                  <a:cubicBezTo>
                    <a:pt x="10258" y="2016"/>
                    <a:pt x="10433" y="1666"/>
                    <a:pt x="10545" y="1317"/>
                  </a:cubicBezTo>
                  <a:cubicBezTo>
                    <a:pt x="10608" y="1170"/>
                    <a:pt x="10692" y="967"/>
                    <a:pt x="10748" y="792"/>
                  </a:cubicBezTo>
                  <a:close/>
                  <a:moveTo>
                    <a:pt x="10581" y="0"/>
                  </a:moveTo>
                  <a:cubicBezTo>
                    <a:pt x="10362" y="0"/>
                    <a:pt x="10256" y="330"/>
                    <a:pt x="10195" y="498"/>
                  </a:cubicBezTo>
                  <a:cubicBezTo>
                    <a:pt x="10048" y="792"/>
                    <a:pt x="9846" y="1086"/>
                    <a:pt x="9734" y="1400"/>
                  </a:cubicBezTo>
                  <a:cubicBezTo>
                    <a:pt x="9615" y="1722"/>
                    <a:pt x="9587" y="2100"/>
                    <a:pt x="9496" y="2421"/>
                  </a:cubicBezTo>
                  <a:cubicBezTo>
                    <a:pt x="9412" y="2771"/>
                    <a:pt x="9265" y="3121"/>
                    <a:pt x="9146" y="3470"/>
                  </a:cubicBezTo>
                  <a:cubicBezTo>
                    <a:pt x="9034" y="3820"/>
                    <a:pt x="8971" y="4169"/>
                    <a:pt x="8888" y="4519"/>
                  </a:cubicBezTo>
                  <a:cubicBezTo>
                    <a:pt x="8797" y="4897"/>
                    <a:pt x="8741" y="5309"/>
                    <a:pt x="8594" y="5659"/>
                  </a:cubicBezTo>
                  <a:cubicBezTo>
                    <a:pt x="8475" y="5980"/>
                    <a:pt x="8363" y="6267"/>
                    <a:pt x="8272" y="6589"/>
                  </a:cubicBezTo>
                  <a:cubicBezTo>
                    <a:pt x="8244" y="6680"/>
                    <a:pt x="8244" y="6736"/>
                    <a:pt x="8216" y="6819"/>
                  </a:cubicBezTo>
                  <a:cubicBezTo>
                    <a:pt x="8216" y="6764"/>
                    <a:pt x="8188" y="6736"/>
                    <a:pt x="8188" y="6708"/>
                  </a:cubicBezTo>
                  <a:cubicBezTo>
                    <a:pt x="8069" y="6358"/>
                    <a:pt x="7839" y="6064"/>
                    <a:pt x="7636" y="5806"/>
                  </a:cubicBezTo>
                  <a:cubicBezTo>
                    <a:pt x="7512" y="5657"/>
                    <a:pt x="7388" y="5613"/>
                    <a:pt x="7264" y="5613"/>
                  </a:cubicBezTo>
                  <a:cubicBezTo>
                    <a:pt x="7213" y="5613"/>
                    <a:pt x="7162" y="5621"/>
                    <a:pt x="7112" y="5631"/>
                  </a:cubicBezTo>
                  <a:cubicBezTo>
                    <a:pt x="7021" y="5484"/>
                    <a:pt x="6993" y="5337"/>
                    <a:pt x="6937" y="5190"/>
                  </a:cubicBezTo>
                  <a:cubicBezTo>
                    <a:pt x="6874" y="5015"/>
                    <a:pt x="6790" y="4841"/>
                    <a:pt x="6699" y="4666"/>
                  </a:cubicBezTo>
                  <a:lnTo>
                    <a:pt x="6175" y="3442"/>
                  </a:lnTo>
                  <a:cubicBezTo>
                    <a:pt x="5888" y="2687"/>
                    <a:pt x="5741" y="1869"/>
                    <a:pt x="5391" y="1142"/>
                  </a:cubicBezTo>
                  <a:cubicBezTo>
                    <a:pt x="5382" y="1110"/>
                    <a:pt x="5361" y="1097"/>
                    <a:pt x="5338" y="1097"/>
                  </a:cubicBezTo>
                  <a:cubicBezTo>
                    <a:pt x="5295" y="1097"/>
                    <a:pt x="5245" y="1143"/>
                    <a:pt x="5245" y="1198"/>
                  </a:cubicBezTo>
                  <a:cubicBezTo>
                    <a:pt x="5245" y="1226"/>
                    <a:pt x="5273" y="1226"/>
                    <a:pt x="5273" y="1261"/>
                  </a:cubicBezTo>
                  <a:cubicBezTo>
                    <a:pt x="5273" y="1289"/>
                    <a:pt x="5301" y="1344"/>
                    <a:pt x="5301" y="1400"/>
                  </a:cubicBezTo>
                  <a:cubicBezTo>
                    <a:pt x="5217" y="1722"/>
                    <a:pt x="5070" y="1988"/>
                    <a:pt x="4839" y="2219"/>
                  </a:cubicBezTo>
                  <a:cubicBezTo>
                    <a:pt x="4629" y="2421"/>
                    <a:pt x="4454" y="2596"/>
                    <a:pt x="4371" y="2862"/>
                  </a:cubicBezTo>
                  <a:cubicBezTo>
                    <a:pt x="4315" y="3037"/>
                    <a:pt x="4280" y="3183"/>
                    <a:pt x="4168" y="3323"/>
                  </a:cubicBezTo>
                  <a:cubicBezTo>
                    <a:pt x="4105" y="3414"/>
                    <a:pt x="3993" y="3498"/>
                    <a:pt x="3930" y="3617"/>
                  </a:cubicBezTo>
                  <a:cubicBezTo>
                    <a:pt x="3874" y="3736"/>
                    <a:pt x="3902" y="3848"/>
                    <a:pt x="3818" y="3967"/>
                  </a:cubicBezTo>
                  <a:cubicBezTo>
                    <a:pt x="3727" y="4113"/>
                    <a:pt x="3580" y="4169"/>
                    <a:pt x="3469" y="4316"/>
                  </a:cubicBezTo>
                  <a:cubicBezTo>
                    <a:pt x="3266" y="4547"/>
                    <a:pt x="3350" y="4869"/>
                    <a:pt x="3147" y="5106"/>
                  </a:cubicBezTo>
                  <a:cubicBezTo>
                    <a:pt x="3000" y="5281"/>
                    <a:pt x="2706" y="5456"/>
                    <a:pt x="2741" y="5715"/>
                  </a:cubicBezTo>
                  <a:cubicBezTo>
                    <a:pt x="2769" y="5862"/>
                    <a:pt x="2853" y="5980"/>
                    <a:pt x="2797" y="6120"/>
                  </a:cubicBezTo>
                  <a:cubicBezTo>
                    <a:pt x="2741" y="6295"/>
                    <a:pt x="2622" y="6414"/>
                    <a:pt x="2566" y="6589"/>
                  </a:cubicBezTo>
                  <a:cubicBezTo>
                    <a:pt x="2532" y="6680"/>
                    <a:pt x="2532" y="6792"/>
                    <a:pt x="2532" y="6882"/>
                  </a:cubicBezTo>
                  <a:cubicBezTo>
                    <a:pt x="2566" y="6994"/>
                    <a:pt x="2594" y="7057"/>
                    <a:pt x="2532" y="7169"/>
                  </a:cubicBezTo>
                  <a:cubicBezTo>
                    <a:pt x="2504" y="7232"/>
                    <a:pt x="2448" y="7288"/>
                    <a:pt x="2420" y="7344"/>
                  </a:cubicBezTo>
                  <a:cubicBezTo>
                    <a:pt x="2392" y="7519"/>
                    <a:pt x="2476" y="7666"/>
                    <a:pt x="2448" y="7840"/>
                  </a:cubicBezTo>
                  <a:cubicBezTo>
                    <a:pt x="2420" y="7987"/>
                    <a:pt x="2329" y="8134"/>
                    <a:pt x="2273" y="8309"/>
                  </a:cubicBezTo>
                  <a:cubicBezTo>
                    <a:pt x="2245" y="8456"/>
                    <a:pt x="2245" y="8631"/>
                    <a:pt x="2245" y="8805"/>
                  </a:cubicBezTo>
                  <a:cubicBezTo>
                    <a:pt x="2245" y="8889"/>
                    <a:pt x="2273" y="8980"/>
                    <a:pt x="2329" y="9036"/>
                  </a:cubicBezTo>
                  <a:cubicBezTo>
                    <a:pt x="2273" y="9064"/>
                    <a:pt x="2217" y="9092"/>
                    <a:pt x="2182" y="9127"/>
                  </a:cubicBezTo>
                  <a:cubicBezTo>
                    <a:pt x="2070" y="9183"/>
                    <a:pt x="2007" y="9302"/>
                    <a:pt x="1923" y="9414"/>
                  </a:cubicBezTo>
                  <a:cubicBezTo>
                    <a:pt x="1804" y="9560"/>
                    <a:pt x="1602" y="9707"/>
                    <a:pt x="1427" y="9791"/>
                  </a:cubicBezTo>
                  <a:cubicBezTo>
                    <a:pt x="902" y="10085"/>
                    <a:pt x="469" y="10490"/>
                    <a:pt x="378" y="11134"/>
                  </a:cubicBezTo>
                  <a:cubicBezTo>
                    <a:pt x="350" y="11281"/>
                    <a:pt x="322" y="11427"/>
                    <a:pt x="259" y="11602"/>
                  </a:cubicBezTo>
                  <a:cubicBezTo>
                    <a:pt x="175" y="11749"/>
                    <a:pt x="84" y="11889"/>
                    <a:pt x="56" y="12099"/>
                  </a:cubicBezTo>
                  <a:cubicBezTo>
                    <a:pt x="0" y="12329"/>
                    <a:pt x="0" y="12560"/>
                    <a:pt x="119" y="12798"/>
                  </a:cubicBezTo>
                  <a:cubicBezTo>
                    <a:pt x="147" y="12854"/>
                    <a:pt x="175" y="12882"/>
                    <a:pt x="231" y="12938"/>
                  </a:cubicBezTo>
                  <a:cubicBezTo>
                    <a:pt x="322" y="13001"/>
                    <a:pt x="406" y="13057"/>
                    <a:pt x="525" y="13085"/>
                  </a:cubicBezTo>
                  <a:cubicBezTo>
                    <a:pt x="604" y="13085"/>
                    <a:pt x="668" y="13097"/>
                    <a:pt x="737" y="13097"/>
                  </a:cubicBezTo>
                  <a:cubicBezTo>
                    <a:pt x="771" y="13097"/>
                    <a:pt x="807" y="13094"/>
                    <a:pt x="846" y="13085"/>
                  </a:cubicBezTo>
                  <a:cubicBezTo>
                    <a:pt x="930" y="13322"/>
                    <a:pt x="1077" y="13581"/>
                    <a:pt x="1280" y="13728"/>
                  </a:cubicBezTo>
                  <a:cubicBezTo>
                    <a:pt x="1297" y="13735"/>
                    <a:pt x="1315" y="13739"/>
                    <a:pt x="1333" y="13739"/>
                  </a:cubicBezTo>
                  <a:cubicBezTo>
                    <a:pt x="1382" y="13739"/>
                    <a:pt x="1427" y="13713"/>
                    <a:pt x="1427" y="13672"/>
                  </a:cubicBezTo>
                  <a:lnTo>
                    <a:pt x="1427" y="13434"/>
                  </a:lnTo>
                  <a:cubicBezTo>
                    <a:pt x="1455" y="13434"/>
                    <a:pt x="1455" y="13462"/>
                    <a:pt x="1483" y="13462"/>
                  </a:cubicBezTo>
                  <a:cubicBezTo>
                    <a:pt x="1483" y="13497"/>
                    <a:pt x="1483" y="13525"/>
                    <a:pt x="1518" y="13553"/>
                  </a:cubicBezTo>
                  <a:cubicBezTo>
                    <a:pt x="1533" y="13569"/>
                    <a:pt x="1551" y="13575"/>
                    <a:pt x="1569" y="13575"/>
                  </a:cubicBezTo>
                  <a:cubicBezTo>
                    <a:pt x="1616" y="13575"/>
                    <a:pt x="1667" y="13528"/>
                    <a:pt x="1692" y="13462"/>
                  </a:cubicBezTo>
                  <a:lnTo>
                    <a:pt x="1692" y="13406"/>
                  </a:lnTo>
                  <a:cubicBezTo>
                    <a:pt x="1748" y="13525"/>
                    <a:pt x="1832" y="13637"/>
                    <a:pt x="1951" y="13700"/>
                  </a:cubicBezTo>
                  <a:cubicBezTo>
                    <a:pt x="1966" y="13707"/>
                    <a:pt x="1981" y="13711"/>
                    <a:pt x="1996" y="13711"/>
                  </a:cubicBezTo>
                  <a:cubicBezTo>
                    <a:pt x="2038" y="13711"/>
                    <a:pt x="2077" y="13683"/>
                    <a:pt x="2098" y="13637"/>
                  </a:cubicBezTo>
                  <a:cubicBezTo>
                    <a:pt x="2126" y="13553"/>
                    <a:pt x="2126" y="13434"/>
                    <a:pt x="2126" y="13322"/>
                  </a:cubicBezTo>
                  <a:cubicBezTo>
                    <a:pt x="2126" y="13259"/>
                    <a:pt x="2098" y="13204"/>
                    <a:pt x="2098" y="13148"/>
                  </a:cubicBezTo>
                  <a:lnTo>
                    <a:pt x="2098" y="13148"/>
                  </a:lnTo>
                  <a:cubicBezTo>
                    <a:pt x="2217" y="13322"/>
                    <a:pt x="2392" y="13553"/>
                    <a:pt x="2566" y="13553"/>
                  </a:cubicBezTo>
                  <a:cubicBezTo>
                    <a:pt x="2575" y="13561"/>
                    <a:pt x="2583" y="13565"/>
                    <a:pt x="2591" y="13565"/>
                  </a:cubicBezTo>
                  <a:cubicBezTo>
                    <a:pt x="2611" y="13565"/>
                    <a:pt x="2631" y="13545"/>
                    <a:pt x="2650" y="13525"/>
                  </a:cubicBezTo>
                  <a:cubicBezTo>
                    <a:pt x="2706" y="13434"/>
                    <a:pt x="2678" y="13322"/>
                    <a:pt x="2678" y="13231"/>
                  </a:cubicBezTo>
                  <a:lnTo>
                    <a:pt x="2678" y="13204"/>
                  </a:lnTo>
                  <a:cubicBezTo>
                    <a:pt x="2706" y="13259"/>
                    <a:pt x="2741" y="13322"/>
                    <a:pt x="2769" y="13350"/>
                  </a:cubicBezTo>
                  <a:cubicBezTo>
                    <a:pt x="2783" y="13378"/>
                    <a:pt x="2811" y="13392"/>
                    <a:pt x="2840" y="13392"/>
                  </a:cubicBezTo>
                  <a:cubicBezTo>
                    <a:pt x="2869" y="13392"/>
                    <a:pt x="2899" y="13378"/>
                    <a:pt x="2916" y="13350"/>
                  </a:cubicBezTo>
                  <a:cubicBezTo>
                    <a:pt x="2972" y="13259"/>
                    <a:pt x="2944" y="13148"/>
                    <a:pt x="2944" y="13029"/>
                  </a:cubicBezTo>
                  <a:lnTo>
                    <a:pt x="2944" y="13029"/>
                  </a:lnTo>
                  <a:cubicBezTo>
                    <a:pt x="2972" y="13085"/>
                    <a:pt x="3028" y="13113"/>
                    <a:pt x="3056" y="13148"/>
                  </a:cubicBezTo>
                  <a:cubicBezTo>
                    <a:pt x="3104" y="13212"/>
                    <a:pt x="3165" y="13280"/>
                    <a:pt x="3231" y="13280"/>
                  </a:cubicBezTo>
                  <a:cubicBezTo>
                    <a:pt x="3252" y="13280"/>
                    <a:pt x="3273" y="13274"/>
                    <a:pt x="3294" y="13259"/>
                  </a:cubicBezTo>
                  <a:cubicBezTo>
                    <a:pt x="3378" y="13231"/>
                    <a:pt x="3378" y="13148"/>
                    <a:pt x="3378" y="13085"/>
                  </a:cubicBezTo>
                  <a:cubicBezTo>
                    <a:pt x="3406" y="13113"/>
                    <a:pt x="3441" y="13113"/>
                    <a:pt x="3441" y="13148"/>
                  </a:cubicBezTo>
                  <a:cubicBezTo>
                    <a:pt x="3469" y="13148"/>
                    <a:pt x="3496" y="13148"/>
                    <a:pt x="3524" y="13113"/>
                  </a:cubicBezTo>
                  <a:cubicBezTo>
                    <a:pt x="3552" y="13113"/>
                    <a:pt x="3552" y="13113"/>
                    <a:pt x="3552" y="13085"/>
                  </a:cubicBezTo>
                  <a:cubicBezTo>
                    <a:pt x="3580" y="13176"/>
                    <a:pt x="3580" y="13259"/>
                    <a:pt x="3615" y="13350"/>
                  </a:cubicBezTo>
                  <a:cubicBezTo>
                    <a:pt x="3643" y="13497"/>
                    <a:pt x="3671" y="13581"/>
                    <a:pt x="3755" y="13700"/>
                  </a:cubicBezTo>
                  <a:cubicBezTo>
                    <a:pt x="3846" y="13784"/>
                    <a:pt x="3965" y="13903"/>
                    <a:pt x="4021" y="14022"/>
                  </a:cubicBezTo>
                  <a:cubicBezTo>
                    <a:pt x="4105" y="14106"/>
                    <a:pt x="4140" y="14196"/>
                    <a:pt x="4196" y="14252"/>
                  </a:cubicBezTo>
                  <a:cubicBezTo>
                    <a:pt x="4168" y="14280"/>
                    <a:pt x="4168" y="14308"/>
                    <a:pt x="4168" y="14336"/>
                  </a:cubicBezTo>
                  <a:cubicBezTo>
                    <a:pt x="4196" y="14427"/>
                    <a:pt x="4224" y="14483"/>
                    <a:pt x="4224" y="14546"/>
                  </a:cubicBezTo>
                  <a:lnTo>
                    <a:pt x="4224" y="14602"/>
                  </a:lnTo>
                  <a:cubicBezTo>
                    <a:pt x="4151" y="14523"/>
                    <a:pt x="4052" y="14450"/>
                    <a:pt x="3931" y="14450"/>
                  </a:cubicBezTo>
                  <a:cubicBezTo>
                    <a:pt x="3913" y="14450"/>
                    <a:pt x="3894" y="14451"/>
                    <a:pt x="3874" y="14455"/>
                  </a:cubicBezTo>
                  <a:cubicBezTo>
                    <a:pt x="3846" y="14455"/>
                    <a:pt x="3818" y="14511"/>
                    <a:pt x="3818" y="14546"/>
                  </a:cubicBezTo>
                  <a:cubicBezTo>
                    <a:pt x="3818" y="14630"/>
                    <a:pt x="3846" y="14721"/>
                    <a:pt x="3874" y="14833"/>
                  </a:cubicBezTo>
                  <a:lnTo>
                    <a:pt x="3846" y="14833"/>
                  </a:lnTo>
                  <a:cubicBezTo>
                    <a:pt x="3846" y="14805"/>
                    <a:pt x="3818" y="14777"/>
                    <a:pt x="3818" y="14777"/>
                  </a:cubicBezTo>
                  <a:cubicBezTo>
                    <a:pt x="3779" y="14742"/>
                    <a:pt x="3742" y="14715"/>
                    <a:pt x="3707" y="14715"/>
                  </a:cubicBezTo>
                  <a:cubicBezTo>
                    <a:pt x="3686" y="14715"/>
                    <a:pt x="3664" y="14725"/>
                    <a:pt x="3643" y="14749"/>
                  </a:cubicBezTo>
                  <a:cubicBezTo>
                    <a:pt x="3615" y="14777"/>
                    <a:pt x="3615" y="14805"/>
                    <a:pt x="3615" y="14833"/>
                  </a:cubicBezTo>
                  <a:cubicBezTo>
                    <a:pt x="3643" y="14861"/>
                    <a:pt x="3643" y="14924"/>
                    <a:pt x="3643" y="14952"/>
                  </a:cubicBezTo>
                  <a:cubicBezTo>
                    <a:pt x="3580" y="14913"/>
                    <a:pt x="3507" y="14857"/>
                    <a:pt x="3438" y="14857"/>
                  </a:cubicBezTo>
                  <a:cubicBezTo>
                    <a:pt x="3407" y="14857"/>
                    <a:pt x="3377" y="14868"/>
                    <a:pt x="3350" y="14896"/>
                  </a:cubicBezTo>
                  <a:cubicBezTo>
                    <a:pt x="3294" y="14952"/>
                    <a:pt x="3294" y="15008"/>
                    <a:pt x="3322" y="15098"/>
                  </a:cubicBezTo>
                  <a:lnTo>
                    <a:pt x="3322" y="15182"/>
                  </a:lnTo>
                  <a:cubicBezTo>
                    <a:pt x="3322" y="15182"/>
                    <a:pt x="3294" y="15182"/>
                    <a:pt x="3294" y="15154"/>
                  </a:cubicBezTo>
                  <a:cubicBezTo>
                    <a:pt x="3231" y="15126"/>
                    <a:pt x="3147" y="15070"/>
                    <a:pt x="3091" y="15036"/>
                  </a:cubicBezTo>
                  <a:cubicBezTo>
                    <a:pt x="3000" y="15036"/>
                    <a:pt x="2972" y="15098"/>
                    <a:pt x="3000" y="15154"/>
                  </a:cubicBezTo>
                  <a:cubicBezTo>
                    <a:pt x="3028" y="15210"/>
                    <a:pt x="3028" y="15273"/>
                    <a:pt x="3056" y="15329"/>
                  </a:cubicBezTo>
                  <a:lnTo>
                    <a:pt x="3056" y="15357"/>
                  </a:lnTo>
                  <a:cubicBezTo>
                    <a:pt x="2972" y="15273"/>
                    <a:pt x="2881" y="15182"/>
                    <a:pt x="2769" y="15154"/>
                  </a:cubicBezTo>
                  <a:cubicBezTo>
                    <a:pt x="2741" y="15154"/>
                    <a:pt x="2706" y="15154"/>
                    <a:pt x="2678" y="15210"/>
                  </a:cubicBezTo>
                  <a:cubicBezTo>
                    <a:pt x="2622" y="15329"/>
                    <a:pt x="2678" y="15504"/>
                    <a:pt x="2706" y="15651"/>
                  </a:cubicBezTo>
                  <a:cubicBezTo>
                    <a:pt x="2741" y="15770"/>
                    <a:pt x="2769" y="15910"/>
                    <a:pt x="2825" y="16028"/>
                  </a:cubicBezTo>
                  <a:cubicBezTo>
                    <a:pt x="2741" y="16084"/>
                    <a:pt x="2650" y="16147"/>
                    <a:pt x="2650" y="16231"/>
                  </a:cubicBezTo>
                  <a:cubicBezTo>
                    <a:pt x="2583" y="16422"/>
                    <a:pt x="2813" y="16478"/>
                    <a:pt x="2983" y="16478"/>
                  </a:cubicBezTo>
                  <a:cubicBezTo>
                    <a:pt x="3024" y="16478"/>
                    <a:pt x="3062" y="16474"/>
                    <a:pt x="3091" y="16469"/>
                  </a:cubicBezTo>
                  <a:cubicBezTo>
                    <a:pt x="3147" y="16469"/>
                    <a:pt x="3231" y="16434"/>
                    <a:pt x="3294" y="16434"/>
                  </a:cubicBezTo>
                  <a:cubicBezTo>
                    <a:pt x="3524" y="16525"/>
                    <a:pt x="3727" y="16644"/>
                    <a:pt x="4021" y="16672"/>
                  </a:cubicBezTo>
                  <a:cubicBezTo>
                    <a:pt x="4085" y="16684"/>
                    <a:pt x="4150" y="16689"/>
                    <a:pt x="4215" y="16689"/>
                  </a:cubicBezTo>
                  <a:cubicBezTo>
                    <a:pt x="4449" y="16689"/>
                    <a:pt x="4687" y="16618"/>
                    <a:pt x="4895" y="16525"/>
                  </a:cubicBezTo>
                  <a:cubicBezTo>
                    <a:pt x="4979" y="16469"/>
                    <a:pt x="5070" y="16434"/>
                    <a:pt x="5126" y="16378"/>
                  </a:cubicBezTo>
                  <a:cubicBezTo>
                    <a:pt x="5154" y="16525"/>
                    <a:pt x="5245" y="16700"/>
                    <a:pt x="5301" y="16756"/>
                  </a:cubicBezTo>
                  <a:cubicBezTo>
                    <a:pt x="5391" y="16874"/>
                    <a:pt x="5503" y="16958"/>
                    <a:pt x="5622" y="17021"/>
                  </a:cubicBezTo>
                  <a:cubicBezTo>
                    <a:pt x="5797" y="17133"/>
                    <a:pt x="5888" y="17224"/>
                    <a:pt x="5944" y="17427"/>
                  </a:cubicBezTo>
                  <a:cubicBezTo>
                    <a:pt x="6028" y="17721"/>
                    <a:pt x="6265" y="17923"/>
                    <a:pt x="6468" y="18154"/>
                  </a:cubicBezTo>
                  <a:cubicBezTo>
                    <a:pt x="6587" y="18301"/>
                    <a:pt x="6671" y="18448"/>
                    <a:pt x="6727" y="18623"/>
                  </a:cubicBezTo>
                  <a:cubicBezTo>
                    <a:pt x="6790" y="18741"/>
                    <a:pt x="6818" y="18916"/>
                    <a:pt x="6937" y="19028"/>
                  </a:cubicBezTo>
                  <a:cubicBezTo>
                    <a:pt x="6955" y="19028"/>
                    <a:pt x="6974" y="19041"/>
                    <a:pt x="6993" y="19041"/>
                  </a:cubicBezTo>
                  <a:cubicBezTo>
                    <a:pt x="7002" y="19041"/>
                    <a:pt x="7011" y="19037"/>
                    <a:pt x="7021" y="19028"/>
                  </a:cubicBezTo>
                  <a:cubicBezTo>
                    <a:pt x="7112" y="18972"/>
                    <a:pt x="7139" y="18853"/>
                    <a:pt x="7167" y="18769"/>
                  </a:cubicBezTo>
                  <a:cubicBezTo>
                    <a:pt x="7223" y="18532"/>
                    <a:pt x="7286" y="18329"/>
                    <a:pt x="7342" y="18098"/>
                  </a:cubicBezTo>
                  <a:cubicBezTo>
                    <a:pt x="7370" y="17895"/>
                    <a:pt x="7398" y="17693"/>
                    <a:pt x="7426" y="17483"/>
                  </a:cubicBezTo>
                  <a:cubicBezTo>
                    <a:pt x="7461" y="17224"/>
                    <a:pt x="7545" y="16993"/>
                    <a:pt x="7636" y="16756"/>
                  </a:cubicBezTo>
                  <a:cubicBezTo>
                    <a:pt x="7748" y="16322"/>
                    <a:pt x="7776" y="15882"/>
                    <a:pt x="7867" y="15448"/>
                  </a:cubicBezTo>
                  <a:cubicBezTo>
                    <a:pt x="7895" y="15245"/>
                    <a:pt x="7895" y="15008"/>
                    <a:pt x="7951" y="14805"/>
                  </a:cubicBezTo>
                  <a:cubicBezTo>
                    <a:pt x="7986" y="14686"/>
                    <a:pt x="7986" y="14602"/>
                    <a:pt x="8014" y="14483"/>
                  </a:cubicBezTo>
                  <a:cubicBezTo>
                    <a:pt x="8014" y="14455"/>
                    <a:pt x="8014" y="14336"/>
                    <a:pt x="8042" y="14280"/>
                  </a:cubicBezTo>
                  <a:cubicBezTo>
                    <a:pt x="8160" y="14252"/>
                    <a:pt x="8272" y="14196"/>
                    <a:pt x="8363" y="14106"/>
                  </a:cubicBezTo>
                  <a:cubicBezTo>
                    <a:pt x="8391" y="14280"/>
                    <a:pt x="8419" y="14427"/>
                    <a:pt x="8447" y="14602"/>
                  </a:cubicBezTo>
                  <a:cubicBezTo>
                    <a:pt x="8510" y="14896"/>
                    <a:pt x="8538" y="15182"/>
                    <a:pt x="8566" y="15476"/>
                  </a:cubicBezTo>
                  <a:cubicBezTo>
                    <a:pt x="8650" y="16084"/>
                    <a:pt x="8741" y="16728"/>
                    <a:pt x="8916" y="17308"/>
                  </a:cubicBezTo>
                  <a:cubicBezTo>
                    <a:pt x="9118" y="17923"/>
                    <a:pt x="9146" y="18567"/>
                    <a:pt x="9209" y="19203"/>
                  </a:cubicBezTo>
                  <a:cubicBezTo>
                    <a:pt x="9237" y="19441"/>
                    <a:pt x="9265" y="19699"/>
                    <a:pt x="9412" y="19902"/>
                  </a:cubicBezTo>
                  <a:cubicBezTo>
                    <a:pt x="9489" y="20011"/>
                    <a:pt x="9642" y="20143"/>
                    <a:pt x="9780" y="20143"/>
                  </a:cubicBezTo>
                  <a:cubicBezTo>
                    <a:pt x="9793" y="20143"/>
                    <a:pt x="9805" y="20142"/>
                    <a:pt x="9818" y="20140"/>
                  </a:cubicBezTo>
                  <a:cubicBezTo>
                    <a:pt x="9846" y="20105"/>
                    <a:pt x="9908" y="20077"/>
                    <a:pt x="9908" y="20049"/>
                  </a:cubicBezTo>
                  <a:cubicBezTo>
                    <a:pt x="9936" y="19930"/>
                    <a:pt x="9908" y="19818"/>
                    <a:pt x="9964" y="19671"/>
                  </a:cubicBezTo>
                  <a:cubicBezTo>
                    <a:pt x="9992" y="19497"/>
                    <a:pt x="10111" y="19322"/>
                    <a:pt x="10258" y="19175"/>
                  </a:cubicBezTo>
                  <a:cubicBezTo>
                    <a:pt x="10398" y="19028"/>
                    <a:pt x="10573" y="18944"/>
                    <a:pt x="10748" y="18881"/>
                  </a:cubicBezTo>
                  <a:cubicBezTo>
                    <a:pt x="10922" y="18853"/>
                    <a:pt x="11132" y="18797"/>
                    <a:pt x="11307" y="18741"/>
                  </a:cubicBezTo>
                  <a:cubicBezTo>
                    <a:pt x="11594" y="18595"/>
                    <a:pt x="11447" y="18217"/>
                    <a:pt x="11622" y="17979"/>
                  </a:cubicBezTo>
                  <a:cubicBezTo>
                    <a:pt x="11831" y="17777"/>
                    <a:pt x="12146" y="17721"/>
                    <a:pt x="12384" y="17546"/>
                  </a:cubicBezTo>
                  <a:cubicBezTo>
                    <a:pt x="12468" y="17455"/>
                    <a:pt x="12559" y="17371"/>
                    <a:pt x="12559" y="17252"/>
                  </a:cubicBezTo>
                  <a:cubicBezTo>
                    <a:pt x="12587" y="17021"/>
                    <a:pt x="12468" y="16847"/>
                    <a:pt x="12705" y="16700"/>
                  </a:cubicBezTo>
                  <a:cubicBezTo>
                    <a:pt x="12880" y="16819"/>
                    <a:pt x="13020" y="16930"/>
                    <a:pt x="13167" y="17077"/>
                  </a:cubicBezTo>
                  <a:cubicBezTo>
                    <a:pt x="13286" y="17196"/>
                    <a:pt x="13370" y="17252"/>
                    <a:pt x="13433" y="17371"/>
                  </a:cubicBezTo>
                  <a:cubicBezTo>
                    <a:pt x="13517" y="17483"/>
                    <a:pt x="13545" y="17630"/>
                    <a:pt x="13635" y="17777"/>
                  </a:cubicBezTo>
                  <a:cubicBezTo>
                    <a:pt x="13719" y="17979"/>
                    <a:pt x="13866" y="18182"/>
                    <a:pt x="13985" y="18420"/>
                  </a:cubicBezTo>
                  <a:cubicBezTo>
                    <a:pt x="14104" y="18679"/>
                    <a:pt x="14216" y="18944"/>
                    <a:pt x="14363" y="19175"/>
                  </a:cubicBezTo>
                  <a:cubicBezTo>
                    <a:pt x="14572" y="19574"/>
                    <a:pt x="15022" y="19703"/>
                    <a:pt x="15453" y="19703"/>
                  </a:cubicBezTo>
                  <a:cubicBezTo>
                    <a:pt x="15498" y="19703"/>
                    <a:pt x="15542" y="19702"/>
                    <a:pt x="15586" y="19699"/>
                  </a:cubicBezTo>
                  <a:cubicBezTo>
                    <a:pt x="16083" y="19643"/>
                    <a:pt x="16551" y="19350"/>
                    <a:pt x="16929" y="19028"/>
                  </a:cubicBezTo>
                  <a:cubicBezTo>
                    <a:pt x="17306" y="18741"/>
                    <a:pt x="17565" y="18245"/>
                    <a:pt x="17740" y="17804"/>
                  </a:cubicBezTo>
                  <a:cubicBezTo>
                    <a:pt x="17950" y="17252"/>
                    <a:pt x="18062" y="16672"/>
                    <a:pt x="18125" y="16084"/>
                  </a:cubicBezTo>
                  <a:cubicBezTo>
                    <a:pt x="18180" y="15532"/>
                    <a:pt x="18180" y="15008"/>
                    <a:pt x="18180" y="14427"/>
                  </a:cubicBezTo>
                  <a:cubicBezTo>
                    <a:pt x="18180" y="14196"/>
                    <a:pt x="18152" y="13959"/>
                    <a:pt x="18125" y="13756"/>
                  </a:cubicBezTo>
                  <a:cubicBezTo>
                    <a:pt x="18062" y="13497"/>
                    <a:pt x="17915" y="13322"/>
                    <a:pt x="17712" y="13148"/>
                  </a:cubicBezTo>
                  <a:cubicBezTo>
                    <a:pt x="17481" y="12973"/>
                    <a:pt x="17188" y="12826"/>
                    <a:pt x="16957" y="12679"/>
                  </a:cubicBezTo>
                  <a:cubicBezTo>
                    <a:pt x="16691" y="12476"/>
                    <a:pt x="16404" y="12329"/>
                    <a:pt x="16111" y="12183"/>
                  </a:cubicBezTo>
                  <a:cubicBezTo>
                    <a:pt x="15852" y="12064"/>
                    <a:pt x="15586" y="11889"/>
                    <a:pt x="15328" y="11714"/>
                  </a:cubicBezTo>
                  <a:cubicBezTo>
                    <a:pt x="15062" y="11539"/>
                    <a:pt x="14803" y="11365"/>
                    <a:pt x="14509" y="11190"/>
                  </a:cubicBezTo>
                  <a:cubicBezTo>
                    <a:pt x="14509" y="11162"/>
                    <a:pt x="14481" y="11162"/>
                    <a:pt x="14481" y="11162"/>
                  </a:cubicBezTo>
                  <a:cubicBezTo>
                    <a:pt x="14509" y="11106"/>
                    <a:pt x="14565" y="11050"/>
                    <a:pt x="14593" y="10959"/>
                  </a:cubicBezTo>
                  <a:cubicBezTo>
                    <a:pt x="14656" y="10840"/>
                    <a:pt x="14628" y="10756"/>
                    <a:pt x="14593" y="10637"/>
                  </a:cubicBezTo>
                  <a:cubicBezTo>
                    <a:pt x="14509" y="10407"/>
                    <a:pt x="14509" y="10232"/>
                    <a:pt x="14656" y="10029"/>
                  </a:cubicBezTo>
                  <a:cubicBezTo>
                    <a:pt x="14712" y="9910"/>
                    <a:pt x="14803" y="9826"/>
                    <a:pt x="14803" y="9679"/>
                  </a:cubicBezTo>
                  <a:cubicBezTo>
                    <a:pt x="14831" y="9533"/>
                    <a:pt x="14740" y="9414"/>
                    <a:pt x="14712" y="9302"/>
                  </a:cubicBezTo>
                  <a:cubicBezTo>
                    <a:pt x="14656" y="9064"/>
                    <a:pt x="14712" y="8889"/>
                    <a:pt x="14768" y="8686"/>
                  </a:cubicBezTo>
                  <a:cubicBezTo>
                    <a:pt x="14831" y="8568"/>
                    <a:pt x="14887" y="8456"/>
                    <a:pt x="14859" y="8309"/>
                  </a:cubicBezTo>
                  <a:cubicBezTo>
                    <a:pt x="14859" y="8162"/>
                    <a:pt x="14712" y="8015"/>
                    <a:pt x="14656" y="7903"/>
                  </a:cubicBezTo>
                  <a:cubicBezTo>
                    <a:pt x="14537" y="7694"/>
                    <a:pt x="14593" y="7554"/>
                    <a:pt x="14656" y="7344"/>
                  </a:cubicBezTo>
                  <a:cubicBezTo>
                    <a:pt x="14712" y="7204"/>
                    <a:pt x="14712" y="7085"/>
                    <a:pt x="14656" y="6966"/>
                  </a:cubicBezTo>
                  <a:cubicBezTo>
                    <a:pt x="14565" y="6854"/>
                    <a:pt x="14481" y="6736"/>
                    <a:pt x="14419" y="6589"/>
                  </a:cubicBezTo>
                  <a:cubicBezTo>
                    <a:pt x="14391" y="6442"/>
                    <a:pt x="14363" y="6295"/>
                    <a:pt x="14363" y="6155"/>
                  </a:cubicBezTo>
                  <a:cubicBezTo>
                    <a:pt x="14363" y="5945"/>
                    <a:pt x="14391" y="5715"/>
                    <a:pt x="14244" y="5512"/>
                  </a:cubicBezTo>
                  <a:cubicBezTo>
                    <a:pt x="14160" y="5337"/>
                    <a:pt x="13957" y="5246"/>
                    <a:pt x="13866" y="5071"/>
                  </a:cubicBezTo>
                  <a:cubicBezTo>
                    <a:pt x="13663" y="4813"/>
                    <a:pt x="13866" y="4666"/>
                    <a:pt x="13929" y="4407"/>
                  </a:cubicBezTo>
                  <a:cubicBezTo>
                    <a:pt x="13985" y="4085"/>
                    <a:pt x="13579" y="3911"/>
                    <a:pt x="13370" y="3736"/>
                  </a:cubicBezTo>
                  <a:cubicBezTo>
                    <a:pt x="13167" y="3589"/>
                    <a:pt x="13020" y="3442"/>
                    <a:pt x="13020" y="3183"/>
                  </a:cubicBezTo>
                  <a:cubicBezTo>
                    <a:pt x="13020" y="3093"/>
                    <a:pt x="13020" y="2974"/>
                    <a:pt x="12936" y="2890"/>
                  </a:cubicBezTo>
                  <a:cubicBezTo>
                    <a:pt x="12908" y="2862"/>
                    <a:pt x="12845" y="2834"/>
                    <a:pt x="12789" y="2799"/>
                  </a:cubicBezTo>
                  <a:cubicBezTo>
                    <a:pt x="12670" y="2715"/>
                    <a:pt x="12615" y="2624"/>
                    <a:pt x="12587" y="2484"/>
                  </a:cubicBezTo>
                  <a:cubicBezTo>
                    <a:pt x="12531" y="2337"/>
                    <a:pt x="12642" y="2135"/>
                    <a:pt x="12587" y="1988"/>
                  </a:cubicBezTo>
                  <a:cubicBezTo>
                    <a:pt x="12531" y="1841"/>
                    <a:pt x="12384" y="1869"/>
                    <a:pt x="12237" y="1813"/>
                  </a:cubicBezTo>
                  <a:cubicBezTo>
                    <a:pt x="12034" y="1750"/>
                    <a:pt x="12034" y="1547"/>
                    <a:pt x="11887" y="1435"/>
                  </a:cubicBezTo>
                  <a:cubicBezTo>
                    <a:pt x="11768" y="1317"/>
                    <a:pt x="11594" y="1289"/>
                    <a:pt x="11447" y="1261"/>
                  </a:cubicBezTo>
                  <a:cubicBezTo>
                    <a:pt x="11188" y="1198"/>
                    <a:pt x="11041" y="1142"/>
                    <a:pt x="10985" y="848"/>
                  </a:cubicBezTo>
                  <a:cubicBezTo>
                    <a:pt x="10894" y="645"/>
                    <a:pt x="10957" y="2"/>
                    <a:pt x="10608" y="2"/>
                  </a:cubicBezTo>
                  <a:cubicBezTo>
                    <a:pt x="10599" y="1"/>
                    <a:pt x="10590" y="0"/>
                    <a:pt x="105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72"/>
            <p:cNvSpPr/>
            <p:nvPr/>
          </p:nvSpPr>
          <p:spPr>
            <a:xfrm>
              <a:off x="2580178" y="1467441"/>
              <a:ext cx="11696" cy="16429"/>
            </a:xfrm>
            <a:custGeom>
              <a:rect b="b" l="l" r="r" t="t"/>
              <a:pathLst>
                <a:path extrusionOk="0" h="722" w="514">
                  <a:moveTo>
                    <a:pt x="351" y="1"/>
                  </a:moveTo>
                  <a:cubicBezTo>
                    <a:pt x="235" y="1"/>
                    <a:pt x="101" y="154"/>
                    <a:pt x="80" y="238"/>
                  </a:cubicBezTo>
                  <a:cubicBezTo>
                    <a:pt x="80" y="266"/>
                    <a:pt x="80" y="266"/>
                    <a:pt x="108" y="266"/>
                  </a:cubicBezTo>
                  <a:cubicBezTo>
                    <a:pt x="128" y="266"/>
                    <a:pt x="274" y="144"/>
                    <a:pt x="317" y="144"/>
                  </a:cubicBezTo>
                  <a:cubicBezTo>
                    <a:pt x="334" y="144"/>
                    <a:pt x="336" y="162"/>
                    <a:pt x="311" y="210"/>
                  </a:cubicBezTo>
                  <a:lnTo>
                    <a:pt x="311" y="238"/>
                  </a:lnTo>
                  <a:cubicBezTo>
                    <a:pt x="283" y="266"/>
                    <a:pt x="255" y="300"/>
                    <a:pt x="227" y="328"/>
                  </a:cubicBezTo>
                  <a:lnTo>
                    <a:pt x="192" y="328"/>
                  </a:lnTo>
                  <a:cubicBezTo>
                    <a:pt x="164" y="328"/>
                    <a:pt x="108" y="356"/>
                    <a:pt x="80" y="412"/>
                  </a:cubicBezTo>
                  <a:cubicBezTo>
                    <a:pt x="1" y="492"/>
                    <a:pt x="39" y="721"/>
                    <a:pt x="167" y="721"/>
                  </a:cubicBezTo>
                  <a:cubicBezTo>
                    <a:pt x="185" y="721"/>
                    <a:pt x="205" y="717"/>
                    <a:pt x="227" y="706"/>
                  </a:cubicBezTo>
                  <a:cubicBezTo>
                    <a:pt x="255" y="706"/>
                    <a:pt x="255" y="678"/>
                    <a:pt x="255" y="678"/>
                  </a:cubicBezTo>
                  <a:cubicBezTo>
                    <a:pt x="339" y="587"/>
                    <a:pt x="367" y="440"/>
                    <a:pt x="430" y="328"/>
                  </a:cubicBezTo>
                  <a:cubicBezTo>
                    <a:pt x="458" y="266"/>
                    <a:pt x="514" y="154"/>
                    <a:pt x="458" y="63"/>
                  </a:cubicBezTo>
                  <a:cubicBezTo>
                    <a:pt x="428" y="18"/>
                    <a:pt x="390" y="1"/>
                    <a:pt x="3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72"/>
            <p:cNvSpPr/>
            <p:nvPr/>
          </p:nvSpPr>
          <p:spPr>
            <a:xfrm>
              <a:off x="2590577" y="1462981"/>
              <a:ext cx="5916" cy="11355"/>
            </a:xfrm>
            <a:custGeom>
              <a:rect b="b" l="l" r="r" t="t"/>
              <a:pathLst>
                <a:path extrusionOk="0" h="499" w="260">
                  <a:moveTo>
                    <a:pt x="57" y="0"/>
                  </a:moveTo>
                  <a:cubicBezTo>
                    <a:pt x="29" y="0"/>
                    <a:pt x="1" y="28"/>
                    <a:pt x="1" y="56"/>
                  </a:cubicBezTo>
                  <a:cubicBezTo>
                    <a:pt x="57" y="112"/>
                    <a:pt x="120" y="175"/>
                    <a:pt x="120" y="231"/>
                  </a:cubicBezTo>
                  <a:cubicBezTo>
                    <a:pt x="148" y="322"/>
                    <a:pt x="120" y="378"/>
                    <a:pt x="120" y="462"/>
                  </a:cubicBezTo>
                  <a:cubicBezTo>
                    <a:pt x="120" y="481"/>
                    <a:pt x="138" y="499"/>
                    <a:pt x="158" y="499"/>
                  </a:cubicBezTo>
                  <a:cubicBezTo>
                    <a:pt x="174" y="499"/>
                    <a:pt x="191" y="489"/>
                    <a:pt x="204" y="462"/>
                  </a:cubicBezTo>
                  <a:cubicBezTo>
                    <a:pt x="259" y="287"/>
                    <a:pt x="204" y="147"/>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72"/>
            <p:cNvSpPr/>
            <p:nvPr/>
          </p:nvSpPr>
          <p:spPr>
            <a:xfrm>
              <a:off x="2595833" y="1461479"/>
              <a:ext cx="4005" cy="12925"/>
            </a:xfrm>
            <a:custGeom>
              <a:rect b="b" l="l" r="r" t="t"/>
              <a:pathLst>
                <a:path extrusionOk="0" h="568" w="176">
                  <a:moveTo>
                    <a:pt x="38" y="1"/>
                  </a:moveTo>
                  <a:cubicBezTo>
                    <a:pt x="21" y="1"/>
                    <a:pt x="1" y="18"/>
                    <a:pt x="1" y="38"/>
                  </a:cubicBezTo>
                  <a:cubicBezTo>
                    <a:pt x="28" y="122"/>
                    <a:pt x="63" y="178"/>
                    <a:pt x="63" y="269"/>
                  </a:cubicBezTo>
                  <a:cubicBezTo>
                    <a:pt x="91" y="353"/>
                    <a:pt x="63" y="444"/>
                    <a:pt x="63" y="500"/>
                  </a:cubicBezTo>
                  <a:cubicBezTo>
                    <a:pt x="63" y="545"/>
                    <a:pt x="84" y="568"/>
                    <a:pt x="109" y="568"/>
                  </a:cubicBezTo>
                  <a:cubicBezTo>
                    <a:pt x="133" y="568"/>
                    <a:pt x="161" y="545"/>
                    <a:pt x="175" y="500"/>
                  </a:cubicBezTo>
                  <a:cubicBezTo>
                    <a:pt x="175" y="325"/>
                    <a:pt x="119" y="178"/>
                    <a:pt x="63" y="38"/>
                  </a:cubicBezTo>
                  <a:cubicBezTo>
                    <a:pt x="63" y="11"/>
                    <a:pt x="52" y="1"/>
                    <a:pt x="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72"/>
            <p:cNvSpPr/>
            <p:nvPr/>
          </p:nvSpPr>
          <p:spPr>
            <a:xfrm>
              <a:off x="2599178" y="1428644"/>
              <a:ext cx="63031" cy="47899"/>
            </a:xfrm>
            <a:custGeom>
              <a:rect b="b" l="l" r="r" t="t"/>
              <a:pathLst>
                <a:path extrusionOk="0" h="2105" w="2770">
                  <a:moveTo>
                    <a:pt x="2271" y="1"/>
                  </a:moveTo>
                  <a:cubicBezTo>
                    <a:pt x="2075" y="1"/>
                    <a:pt x="1854" y="75"/>
                    <a:pt x="1693" y="139"/>
                  </a:cubicBezTo>
                  <a:cubicBezTo>
                    <a:pt x="1546" y="194"/>
                    <a:pt x="1427" y="285"/>
                    <a:pt x="1315" y="397"/>
                  </a:cubicBezTo>
                  <a:cubicBezTo>
                    <a:pt x="1168" y="516"/>
                    <a:pt x="1077" y="663"/>
                    <a:pt x="902" y="747"/>
                  </a:cubicBezTo>
                  <a:cubicBezTo>
                    <a:pt x="644" y="866"/>
                    <a:pt x="406" y="957"/>
                    <a:pt x="231" y="1187"/>
                  </a:cubicBezTo>
                  <a:cubicBezTo>
                    <a:pt x="91" y="1362"/>
                    <a:pt x="0" y="1593"/>
                    <a:pt x="203" y="1768"/>
                  </a:cubicBezTo>
                  <a:cubicBezTo>
                    <a:pt x="378" y="1943"/>
                    <a:pt x="700" y="1915"/>
                    <a:pt x="930" y="2005"/>
                  </a:cubicBezTo>
                  <a:cubicBezTo>
                    <a:pt x="1080" y="2068"/>
                    <a:pt x="1227" y="2105"/>
                    <a:pt x="1379" y="2105"/>
                  </a:cubicBezTo>
                  <a:cubicBezTo>
                    <a:pt x="1498" y="2105"/>
                    <a:pt x="1620" y="2082"/>
                    <a:pt x="1748" y="2033"/>
                  </a:cubicBezTo>
                  <a:cubicBezTo>
                    <a:pt x="1804" y="2005"/>
                    <a:pt x="1748" y="1915"/>
                    <a:pt x="1693" y="1915"/>
                  </a:cubicBezTo>
                  <a:cubicBezTo>
                    <a:pt x="1578" y="1950"/>
                    <a:pt x="1477" y="1966"/>
                    <a:pt x="1381" y="1966"/>
                  </a:cubicBezTo>
                  <a:cubicBezTo>
                    <a:pt x="1231" y="1966"/>
                    <a:pt x="1092" y="1927"/>
                    <a:pt x="930" y="1859"/>
                  </a:cubicBezTo>
                  <a:cubicBezTo>
                    <a:pt x="756" y="1796"/>
                    <a:pt x="616" y="1831"/>
                    <a:pt x="469" y="1768"/>
                  </a:cubicBezTo>
                  <a:cubicBezTo>
                    <a:pt x="266" y="1712"/>
                    <a:pt x="147" y="1565"/>
                    <a:pt x="266" y="1362"/>
                  </a:cubicBezTo>
                  <a:cubicBezTo>
                    <a:pt x="322" y="1243"/>
                    <a:pt x="441" y="1131"/>
                    <a:pt x="553" y="1069"/>
                  </a:cubicBezTo>
                  <a:cubicBezTo>
                    <a:pt x="672" y="957"/>
                    <a:pt x="846" y="922"/>
                    <a:pt x="993" y="838"/>
                  </a:cubicBezTo>
                  <a:cubicBezTo>
                    <a:pt x="1140" y="782"/>
                    <a:pt x="1252" y="691"/>
                    <a:pt x="1371" y="572"/>
                  </a:cubicBezTo>
                  <a:cubicBezTo>
                    <a:pt x="1574" y="432"/>
                    <a:pt x="1804" y="313"/>
                    <a:pt x="2042" y="257"/>
                  </a:cubicBezTo>
                  <a:cubicBezTo>
                    <a:pt x="2154" y="222"/>
                    <a:pt x="2273" y="222"/>
                    <a:pt x="2364" y="222"/>
                  </a:cubicBezTo>
                  <a:cubicBezTo>
                    <a:pt x="2567" y="257"/>
                    <a:pt x="2622" y="369"/>
                    <a:pt x="2622" y="572"/>
                  </a:cubicBezTo>
                  <a:cubicBezTo>
                    <a:pt x="2595" y="838"/>
                    <a:pt x="2504" y="1041"/>
                    <a:pt x="2329" y="1243"/>
                  </a:cubicBezTo>
                  <a:cubicBezTo>
                    <a:pt x="2309" y="1263"/>
                    <a:pt x="2334" y="1286"/>
                    <a:pt x="2351" y="1286"/>
                  </a:cubicBezTo>
                  <a:cubicBezTo>
                    <a:pt x="2358" y="1286"/>
                    <a:pt x="2364" y="1282"/>
                    <a:pt x="2364" y="1271"/>
                  </a:cubicBezTo>
                  <a:cubicBezTo>
                    <a:pt x="2567" y="1069"/>
                    <a:pt x="2713" y="866"/>
                    <a:pt x="2741" y="572"/>
                  </a:cubicBezTo>
                  <a:cubicBezTo>
                    <a:pt x="2769" y="369"/>
                    <a:pt x="2713" y="139"/>
                    <a:pt x="2504" y="48"/>
                  </a:cubicBezTo>
                  <a:cubicBezTo>
                    <a:pt x="2435" y="14"/>
                    <a:pt x="2355" y="1"/>
                    <a:pt x="22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72"/>
            <p:cNvSpPr/>
            <p:nvPr/>
          </p:nvSpPr>
          <p:spPr>
            <a:xfrm>
              <a:off x="2664098" y="1417539"/>
              <a:ext cx="62394" cy="42757"/>
            </a:xfrm>
            <a:custGeom>
              <a:rect b="b" l="l" r="r" t="t"/>
              <a:pathLst>
                <a:path extrusionOk="0" h="1879" w="2742">
                  <a:moveTo>
                    <a:pt x="1518" y="480"/>
                  </a:moveTo>
                  <a:lnTo>
                    <a:pt x="1518" y="508"/>
                  </a:lnTo>
                  <a:cubicBezTo>
                    <a:pt x="1518" y="536"/>
                    <a:pt x="1518" y="571"/>
                    <a:pt x="1490" y="599"/>
                  </a:cubicBezTo>
                  <a:cubicBezTo>
                    <a:pt x="1462" y="627"/>
                    <a:pt x="1434" y="682"/>
                    <a:pt x="1371" y="682"/>
                  </a:cubicBezTo>
                  <a:lnTo>
                    <a:pt x="1315" y="682"/>
                  </a:lnTo>
                  <a:lnTo>
                    <a:pt x="1315" y="654"/>
                  </a:lnTo>
                  <a:cubicBezTo>
                    <a:pt x="1315" y="571"/>
                    <a:pt x="1399" y="508"/>
                    <a:pt x="1518" y="480"/>
                  </a:cubicBezTo>
                  <a:close/>
                  <a:moveTo>
                    <a:pt x="2244" y="364"/>
                  </a:moveTo>
                  <a:cubicBezTo>
                    <a:pt x="2189" y="511"/>
                    <a:pt x="2188" y="746"/>
                    <a:pt x="2042" y="829"/>
                  </a:cubicBezTo>
                  <a:cubicBezTo>
                    <a:pt x="1958" y="885"/>
                    <a:pt x="1811" y="920"/>
                    <a:pt x="1692" y="920"/>
                  </a:cubicBezTo>
                  <a:lnTo>
                    <a:pt x="1608" y="920"/>
                  </a:lnTo>
                  <a:cubicBezTo>
                    <a:pt x="1664" y="857"/>
                    <a:pt x="1720" y="773"/>
                    <a:pt x="1748" y="682"/>
                  </a:cubicBezTo>
                  <a:cubicBezTo>
                    <a:pt x="1748" y="627"/>
                    <a:pt x="1783" y="508"/>
                    <a:pt x="1783" y="396"/>
                  </a:cubicBezTo>
                  <a:lnTo>
                    <a:pt x="2133" y="396"/>
                  </a:lnTo>
                  <a:cubicBezTo>
                    <a:pt x="2156" y="396"/>
                    <a:pt x="2198" y="372"/>
                    <a:pt x="2244" y="364"/>
                  </a:cubicBezTo>
                  <a:close/>
                  <a:moveTo>
                    <a:pt x="1707" y="0"/>
                  </a:moveTo>
                  <a:cubicBezTo>
                    <a:pt x="1558" y="0"/>
                    <a:pt x="1408" y="28"/>
                    <a:pt x="1259" y="74"/>
                  </a:cubicBezTo>
                  <a:cubicBezTo>
                    <a:pt x="1112" y="130"/>
                    <a:pt x="965" y="249"/>
                    <a:pt x="846" y="361"/>
                  </a:cubicBezTo>
                  <a:cubicBezTo>
                    <a:pt x="762" y="480"/>
                    <a:pt x="672" y="536"/>
                    <a:pt x="560" y="599"/>
                  </a:cubicBezTo>
                  <a:cubicBezTo>
                    <a:pt x="497" y="627"/>
                    <a:pt x="441" y="654"/>
                    <a:pt x="385" y="682"/>
                  </a:cubicBezTo>
                  <a:cubicBezTo>
                    <a:pt x="294" y="801"/>
                    <a:pt x="266" y="948"/>
                    <a:pt x="266" y="1060"/>
                  </a:cubicBezTo>
                  <a:cubicBezTo>
                    <a:pt x="266" y="1354"/>
                    <a:pt x="238" y="1675"/>
                    <a:pt x="0" y="1878"/>
                  </a:cubicBezTo>
                  <a:cubicBezTo>
                    <a:pt x="238" y="1794"/>
                    <a:pt x="385" y="1619"/>
                    <a:pt x="413" y="1354"/>
                  </a:cubicBezTo>
                  <a:cubicBezTo>
                    <a:pt x="441" y="1179"/>
                    <a:pt x="385" y="948"/>
                    <a:pt x="497" y="829"/>
                  </a:cubicBezTo>
                  <a:cubicBezTo>
                    <a:pt x="616" y="710"/>
                    <a:pt x="790" y="710"/>
                    <a:pt x="909" y="627"/>
                  </a:cubicBezTo>
                  <a:cubicBezTo>
                    <a:pt x="1049" y="480"/>
                    <a:pt x="1168" y="361"/>
                    <a:pt x="1343" y="277"/>
                  </a:cubicBezTo>
                  <a:cubicBezTo>
                    <a:pt x="1462" y="249"/>
                    <a:pt x="1608" y="221"/>
                    <a:pt x="1720" y="221"/>
                  </a:cubicBezTo>
                  <a:cubicBezTo>
                    <a:pt x="1664" y="221"/>
                    <a:pt x="1574" y="249"/>
                    <a:pt x="1518" y="277"/>
                  </a:cubicBezTo>
                  <a:cubicBezTo>
                    <a:pt x="1434" y="305"/>
                    <a:pt x="1259" y="424"/>
                    <a:pt x="1196" y="508"/>
                  </a:cubicBezTo>
                  <a:cubicBezTo>
                    <a:pt x="1168" y="571"/>
                    <a:pt x="1168" y="627"/>
                    <a:pt x="1168" y="682"/>
                  </a:cubicBezTo>
                  <a:cubicBezTo>
                    <a:pt x="1112" y="829"/>
                    <a:pt x="1168" y="1060"/>
                    <a:pt x="1259" y="1179"/>
                  </a:cubicBezTo>
                  <a:cubicBezTo>
                    <a:pt x="1399" y="1354"/>
                    <a:pt x="1636" y="1410"/>
                    <a:pt x="1867" y="1410"/>
                  </a:cubicBezTo>
                  <a:cubicBezTo>
                    <a:pt x="1895" y="1410"/>
                    <a:pt x="1923" y="1326"/>
                    <a:pt x="1867" y="1298"/>
                  </a:cubicBezTo>
                  <a:cubicBezTo>
                    <a:pt x="1720" y="1270"/>
                    <a:pt x="1546" y="1235"/>
                    <a:pt x="1434" y="1151"/>
                  </a:cubicBezTo>
                  <a:cubicBezTo>
                    <a:pt x="1371" y="1123"/>
                    <a:pt x="1315" y="1032"/>
                    <a:pt x="1287" y="920"/>
                  </a:cubicBezTo>
                  <a:lnTo>
                    <a:pt x="1287" y="920"/>
                  </a:lnTo>
                  <a:cubicBezTo>
                    <a:pt x="1394" y="1062"/>
                    <a:pt x="1568" y="1117"/>
                    <a:pt x="1739" y="1117"/>
                  </a:cubicBezTo>
                  <a:cubicBezTo>
                    <a:pt x="1846" y="1117"/>
                    <a:pt x="1953" y="1095"/>
                    <a:pt x="2042" y="1060"/>
                  </a:cubicBezTo>
                  <a:cubicBezTo>
                    <a:pt x="2189" y="1004"/>
                    <a:pt x="2245" y="948"/>
                    <a:pt x="2308" y="801"/>
                  </a:cubicBezTo>
                  <a:cubicBezTo>
                    <a:pt x="2336" y="745"/>
                    <a:pt x="2336" y="654"/>
                    <a:pt x="2364" y="599"/>
                  </a:cubicBezTo>
                  <a:lnTo>
                    <a:pt x="2364" y="599"/>
                  </a:lnTo>
                  <a:cubicBezTo>
                    <a:pt x="2392" y="857"/>
                    <a:pt x="2336" y="1123"/>
                    <a:pt x="2070" y="1298"/>
                  </a:cubicBezTo>
                  <a:cubicBezTo>
                    <a:pt x="2042" y="1326"/>
                    <a:pt x="2070" y="1382"/>
                    <a:pt x="2098" y="1382"/>
                  </a:cubicBezTo>
                  <a:cubicBezTo>
                    <a:pt x="2434" y="1274"/>
                    <a:pt x="2692" y="676"/>
                    <a:pt x="2402" y="393"/>
                  </a:cubicBezTo>
                  <a:lnTo>
                    <a:pt x="2402" y="393"/>
                  </a:lnTo>
                  <a:cubicBezTo>
                    <a:pt x="2410" y="390"/>
                    <a:pt x="2420" y="382"/>
                    <a:pt x="2420" y="361"/>
                  </a:cubicBezTo>
                  <a:cubicBezTo>
                    <a:pt x="2448" y="396"/>
                    <a:pt x="2448" y="396"/>
                    <a:pt x="2483" y="424"/>
                  </a:cubicBezTo>
                  <a:cubicBezTo>
                    <a:pt x="2566" y="508"/>
                    <a:pt x="2566" y="682"/>
                    <a:pt x="2594" y="801"/>
                  </a:cubicBezTo>
                  <a:cubicBezTo>
                    <a:pt x="2594" y="829"/>
                    <a:pt x="2617" y="843"/>
                    <a:pt x="2640" y="843"/>
                  </a:cubicBezTo>
                  <a:cubicBezTo>
                    <a:pt x="2663" y="843"/>
                    <a:pt x="2685" y="829"/>
                    <a:pt x="2685" y="801"/>
                  </a:cubicBezTo>
                  <a:cubicBezTo>
                    <a:pt x="2741" y="571"/>
                    <a:pt x="2657" y="305"/>
                    <a:pt x="2420" y="221"/>
                  </a:cubicBezTo>
                  <a:cubicBezTo>
                    <a:pt x="2245" y="130"/>
                    <a:pt x="2070" y="11"/>
                    <a:pt x="1867" y="11"/>
                  </a:cubicBezTo>
                  <a:cubicBezTo>
                    <a:pt x="1814" y="4"/>
                    <a:pt x="1761" y="0"/>
                    <a:pt x="17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72"/>
            <p:cNvSpPr/>
            <p:nvPr/>
          </p:nvSpPr>
          <p:spPr>
            <a:xfrm>
              <a:off x="2682074" y="1436927"/>
              <a:ext cx="22618" cy="17590"/>
            </a:xfrm>
            <a:custGeom>
              <a:rect b="b" l="l" r="r" t="t"/>
              <a:pathLst>
                <a:path extrusionOk="0" h="773" w="994">
                  <a:moveTo>
                    <a:pt x="52" y="1"/>
                  </a:moveTo>
                  <a:cubicBezTo>
                    <a:pt x="28" y="1"/>
                    <a:pt x="0" y="17"/>
                    <a:pt x="0" y="33"/>
                  </a:cubicBezTo>
                  <a:cubicBezTo>
                    <a:pt x="0" y="299"/>
                    <a:pt x="56" y="474"/>
                    <a:pt x="259" y="649"/>
                  </a:cubicBezTo>
                  <a:cubicBezTo>
                    <a:pt x="386" y="737"/>
                    <a:pt x="520" y="772"/>
                    <a:pt x="658" y="772"/>
                  </a:cubicBezTo>
                  <a:cubicBezTo>
                    <a:pt x="748" y="772"/>
                    <a:pt x="839" y="757"/>
                    <a:pt x="930" y="732"/>
                  </a:cubicBezTo>
                  <a:cubicBezTo>
                    <a:pt x="993" y="732"/>
                    <a:pt x="958" y="649"/>
                    <a:pt x="902" y="649"/>
                  </a:cubicBezTo>
                  <a:cubicBezTo>
                    <a:pt x="728" y="621"/>
                    <a:pt x="553" y="649"/>
                    <a:pt x="378" y="530"/>
                  </a:cubicBezTo>
                  <a:cubicBezTo>
                    <a:pt x="175" y="418"/>
                    <a:pt x="84" y="271"/>
                    <a:pt x="84" y="33"/>
                  </a:cubicBezTo>
                  <a:cubicBezTo>
                    <a:pt x="84" y="10"/>
                    <a:pt x="69" y="1"/>
                    <a:pt x="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72"/>
            <p:cNvSpPr/>
            <p:nvPr/>
          </p:nvSpPr>
          <p:spPr>
            <a:xfrm>
              <a:off x="2702600" y="1443867"/>
              <a:ext cx="20548" cy="16429"/>
            </a:xfrm>
            <a:custGeom>
              <a:rect b="b" l="l" r="r" t="t"/>
              <a:pathLst>
                <a:path extrusionOk="0" h="722" w="903">
                  <a:moveTo>
                    <a:pt x="899" y="1"/>
                  </a:moveTo>
                  <a:cubicBezTo>
                    <a:pt x="895" y="1"/>
                    <a:pt x="888" y="8"/>
                    <a:pt x="874" y="22"/>
                  </a:cubicBezTo>
                  <a:cubicBezTo>
                    <a:pt x="756" y="372"/>
                    <a:pt x="406" y="546"/>
                    <a:pt x="28" y="665"/>
                  </a:cubicBezTo>
                  <a:cubicBezTo>
                    <a:pt x="0" y="665"/>
                    <a:pt x="0" y="721"/>
                    <a:pt x="56" y="721"/>
                  </a:cubicBezTo>
                  <a:cubicBezTo>
                    <a:pt x="497" y="721"/>
                    <a:pt x="818" y="427"/>
                    <a:pt x="902" y="22"/>
                  </a:cubicBezTo>
                  <a:cubicBezTo>
                    <a:pt x="902" y="8"/>
                    <a:pt x="902" y="1"/>
                    <a:pt x="8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72"/>
            <p:cNvSpPr/>
            <p:nvPr/>
          </p:nvSpPr>
          <p:spPr>
            <a:xfrm>
              <a:off x="2679367" y="1447440"/>
              <a:ext cx="19273" cy="16179"/>
            </a:xfrm>
            <a:custGeom>
              <a:rect b="b" l="l" r="r" t="t"/>
              <a:pathLst>
                <a:path extrusionOk="0" h="711" w="847">
                  <a:moveTo>
                    <a:pt x="50" y="0"/>
                  </a:moveTo>
                  <a:cubicBezTo>
                    <a:pt x="32" y="0"/>
                    <a:pt x="1" y="20"/>
                    <a:pt x="1" y="40"/>
                  </a:cubicBezTo>
                  <a:cubicBezTo>
                    <a:pt x="147" y="361"/>
                    <a:pt x="350" y="711"/>
                    <a:pt x="763" y="711"/>
                  </a:cubicBezTo>
                  <a:cubicBezTo>
                    <a:pt x="819" y="711"/>
                    <a:pt x="847" y="620"/>
                    <a:pt x="791" y="620"/>
                  </a:cubicBezTo>
                  <a:cubicBezTo>
                    <a:pt x="441" y="564"/>
                    <a:pt x="203" y="305"/>
                    <a:pt x="63" y="12"/>
                  </a:cubicBezTo>
                  <a:cubicBezTo>
                    <a:pt x="63" y="4"/>
                    <a:pt x="58" y="0"/>
                    <a:pt x="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72"/>
            <p:cNvSpPr/>
            <p:nvPr/>
          </p:nvSpPr>
          <p:spPr>
            <a:xfrm>
              <a:off x="2763060" y="1404956"/>
              <a:ext cx="11787" cy="20639"/>
            </a:xfrm>
            <a:custGeom>
              <a:rect b="b" l="l" r="r" t="t"/>
              <a:pathLst>
                <a:path extrusionOk="0" h="907" w="518">
                  <a:moveTo>
                    <a:pt x="57" y="1"/>
                  </a:moveTo>
                  <a:cubicBezTo>
                    <a:pt x="30" y="1"/>
                    <a:pt x="1" y="28"/>
                    <a:pt x="21" y="75"/>
                  </a:cubicBezTo>
                  <a:cubicBezTo>
                    <a:pt x="196" y="333"/>
                    <a:pt x="315" y="627"/>
                    <a:pt x="462" y="886"/>
                  </a:cubicBezTo>
                  <a:cubicBezTo>
                    <a:pt x="462" y="900"/>
                    <a:pt x="476" y="907"/>
                    <a:pt x="490" y="907"/>
                  </a:cubicBezTo>
                  <a:cubicBezTo>
                    <a:pt x="504" y="907"/>
                    <a:pt x="518" y="900"/>
                    <a:pt x="518" y="886"/>
                  </a:cubicBezTo>
                  <a:cubicBezTo>
                    <a:pt x="434" y="564"/>
                    <a:pt x="259" y="278"/>
                    <a:pt x="84" y="12"/>
                  </a:cubicBezTo>
                  <a:cubicBezTo>
                    <a:pt x="77" y="4"/>
                    <a:pt x="67"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72"/>
            <p:cNvSpPr/>
            <p:nvPr/>
          </p:nvSpPr>
          <p:spPr>
            <a:xfrm>
              <a:off x="2798694" y="1464233"/>
              <a:ext cx="47126" cy="12606"/>
            </a:xfrm>
            <a:custGeom>
              <a:rect b="b" l="l" r="r" t="t"/>
              <a:pathLst>
                <a:path extrusionOk="0" h="554" w="2071">
                  <a:moveTo>
                    <a:pt x="29" y="1"/>
                  </a:moveTo>
                  <a:cubicBezTo>
                    <a:pt x="29" y="1"/>
                    <a:pt x="1" y="29"/>
                    <a:pt x="29" y="29"/>
                  </a:cubicBezTo>
                  <a:cubicBezTo>
                    <a:pt x="350" y="148"/>
                    <a:pt x="672" y="204"/>
                    <a:pt x="966" y="295"/>
                  </a:cubicBezTo>
                  <a:cubicBezTo>
                    <a:pt x="1315" y="379"/>
                    <a:pt x="1665" y="469"/>
                    <a:pt x="1987" y="553"/>
                  </a:cubicBezTo>
                  <a:cubicBezTo>
                    <a:pt x="2043" y="553"/>
                    <a:pt x="2071" y="469"/>
                    <a:pt x="2015" y="469"/>
                  </a:cubicBezTo>
                  <a:cubicBezTo>
                    <a:pt x="1371" y="232"/>
                    <a:pt x="700" y="176"/>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72"/>
            <p:cNvSpPr/>
            <p:nvPr/>
          </p:nvSpPr>
          <p:spPr>
            <a:xfrm>
              <a:off x="2798694" y="1449601"/>
              <a:ext cx="70996" cy="3368"/>
            </a:xfrm>
            <a:custGeom>
              <a:rect b="b" l="l" r="r" t="t"/>
              <a:pathLst>
                <a:path extrusionOk="0" h="148" w="3120">
                  <a:moveTo>
                    <a:pt x="3035" y="1"/>
                  </a:moveTo>
                  <a:cubicBezTo>
                    <a:pt x="2539" y="1"/>
                    <a:pt x="2015" y="36"/>
                    <a:pt x="1490" y="36"/>
                  </a:cubicBezTo>
                  <a:cubicBezTo>
                    <a:pt x="994" y="64"/>
                    <a:pt x="497" y="36"/>
                    <a:pt x="1" y="92"/>
                  </a:cubicBezTo>
                  <a:lnTo>
                    <a:pt x="1" y="120"/>
                  </a:lnTo>
                  <a:cubicBezTo>
                    <a:pt x="100" y="114"/>
                    <a:pt x="199" y="112"/>
                    <a:pt x="299" y="112"/>
                  </a:cubicBezTo>
                  <a:cubicBezTo>
                    <a:pt x="696" y="112"/>
                    <a:pt x="1093" y="148"/>
                    <a:pt x="1490" y="148"/>
                  </a:cubicBezTo>
                  <a:cubicBezTo>
                    <a:pt x="2015" y="148"/>
                    <a:pt x="2539" y="148"/>
                    <a:pt x="3035" y="120"/>
                  </a:cubicBezTo>
                  <a:cubicBezTo>
                    <a:pt x="3119" y="120"/>
                    <a:pt x="3119" y="1"/>
                    <a:pt x="30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72"/>
            <p:cNvSpPr/>
            <p:nvPr/>
          </p:nvSpPr>
          <p:spPr>
            <a:xfrm>
              <a:off x="2778806" y="1376558"/>
              <a:ext cx="20434" cy="22436"/>
            </a:xfrm>
            <a:custGeom>
              <a:rect b="b" l="l" r="r" t="t"/>
              <a:pathLst>
                <a:path extrusionOk="0" h="986" w="898">
                  <a:moveTo>
                    <a:pt x="862" y="1"/>
                  </a:moveTo>
                  <a:cubicBezTo>
                    <a:pt x="857" y="1"/>
                    <a:pt x="852" y="3"/>
                    <a:pt x="847" y="8"/>
                  </a:cubicBezTo>
                  <a:cubicBezTo>
                    <a:pt x="525" y="302"/>
                    <a:pt x="294" y="679"/>
                    <a:pt x="1" y="973"/>
                  </a:cubicBezTo>
                  <a:cubicBezTo>
                    <a:pt x="1" y="973"/>
                    <a:pt x="1" y="986"/>
                    <a:pt x="9" y="986"/>
                  </a:cubicBezTo>
                  <a:cubicBezTo>
                    <a:pt x="13" y="986"/>
                    <a:pt x="19" y="982"/>
                    <a:pt x="29" y="973"/>
                  </a:cubicBezTo>
                  <a:cubicBezTo>
                    <a:pt x="322" y="679"/>
                    <a:pt x="616" y="386"/>
                    <a:pt x="875" y="64"/>
                  </a:cubicBezTo>
                  <a:cubicBezTo>
                    <a:pt x="897" y="41"/>
                    <a:pt x="883" y="1"/>
                    <a:pt x="8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72"/>
            <p:cNvSpPr/>
            <p:nvPr/>
          </p:nvSpPr>
          <p:spPr>
            <a:xfrm>
              <a:off x="2762900" y="1275958"/>
              <a:ext cx="44896" cy="101078"/>
            </a:xfrm>
            <a:custGeom>
              <a:rect b="b" l="l" r="r" t="t"/>
              <a:pathLst>
                <a:path extrusionOk="0" h="4442" w="1973">
                  <a:moveTo>
                    <a:pt x="1898" y="0"/>
                  </a:moveTo>
                  <a:cubicBezTo>
                    <a:pt x="1874" y="0"/>
                    <a:pt x="1850" y="10"/>
                    <a:pt x="1839" y="31"/>
                  </a:cubicBezTo>
                  <a:cubicBezTo>
                    <a:pt x="1665" y="381"/>
                    <a:pt x="1490" y="786"/>
                    <a:pt x="1287" y="1136"/>
                  </a:cubicBezTo>
                  <a:cubicBezTo>
                    <a:pt x="1112" y="1485"/>
                    <a:pt x="993" y="1807"/>
                    <a:pt x="847" y="2157"/>
                  </a:cubicBezTo>
                  <a:cubicBezTo>
                    <a:pt x="525" y="2912"/>
                    <a:pt x="322" y="3674"/>
                    <a:pt x="0" y="4429"/>
                  </a:cubicBezTo>
                  <a:cubicBezTo>
                    <a:pt x="0" y="4429"/>
                    <a:pt x="13" y="4442"/>
                    <a:pt x="21" y="4442"/>
                  </a:cubicBezTo>
                  <a:cubicBezTo>
                    <a:pt x="25" y="4442"/>
                    <a:pt x="28" y="4438"/>
                    <a:pt x="28" y="4429"/>
                  </a:cubicBezTo>
                  <a:cubicBezTo>
                    <a:pt x="378" y="3702"/>
                    <a:pt x="616" y="2947"/>
                    <a:pt x="965" y="2213"/>
                  </a:cubicBezTo>
                  <a:lnTo>
                    <a:pt x="1490" y="1164"/>
                  </a:lnTo>
                  <a:cubicBezTo>
                    <a:pt x="1665" y="814"/>
                    <a:pt x="1839" y="437"/>
                    <a:pt x="1951" y="59"/>
                  </a:cubicBezTo>
                  <a:cubicBezTo>
                    <a:pt x="1973" y="24"/>
                    <a:pt x="1936" y="0"/>
                    <a:pt x="18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72"/>
            <p:cNvSpPr/>
            <p:nvPr/>
          </p:nvSpPr>
          <p:spPr>
            <a:xfrm>
              <a:off x="2716730" y="1433696"/>
              <a:ext cx="14381" cy="30742"/>
            </a:xfrm>
            <a:custGeom>
              <a:rect b="b" l="l" r="r" t="t"/>
              <a:pathLst>
                <a:path extrusionOk="0" h="1351" w="632">
                  <a:moveTo>
                    <a:pt x="519" y="0"/>
                  </a:moveTo>
                  <a:cubicBezTo>
                    <a:pt x="575" y="525"/>
                    <a:pt x="344" y="937"/>
                    <a:pt x="23" y="1287"/>
                  </a:cubicBezTo>
                  <a:cubicBezTo>
                    <a:pt x="0" y="1310"/>
                    <a:pt x="14" y="1351"/>
                    <a:pt x="35" y="1351"/>
                  </a:cubicBezTo>
                  <a:cubicBezTo>
                    <a:pt x="40" y="1351"/>
                    <a:pt x="45" y="1348"/>
                    <a:pt x="51" y="1343"/>
                  </a:cubicBezTo>
                  <a:cubicBezTo>
                    <a:pt x="456" y="1084"/>
                    <a:pt x="631" y="469"/>
                    <a:pt x="5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72"/>
            <p:cNvSpPr/>
            <p:nvPr/>
          </p:nvSpPr>
          <p:spPr>
            <a:xfrm>
              <a:off x="2728722" y="1436563"/>
              <a:ext cx="9694" cy="22983"/>
            </a:xfrm>
            <a:custGeom>
              <a:rect b="b" l="l" r="r" t="t"/>
              <a:pathLst>
                <a:path extrusionOk="0" h="1010" w="426">
                  <a:moveTo>
                    <a:pt x="412" y="0"/>
                  </a:moveTo>
                  <a:cubicBezTo>
                    <a:pt x="405" y="0"/>
                    <a:pt x="398" y="7"/>
                    <a:pt x="398" y="21"/>
                  </a:cubicBezTo>
                  <a:cubicBezTo>
                    <a:pt x="398" y="371"/>
                    <a:pt x="251" y="665"/>
                    <a:pt x="20" y="923"/>
                  </a:cubicBezTo>
                  <a:cubicBezTo>
                    <a:pt x="0" y="968"/>
                    <a:pt x="23" y="1009"/>
                    <a:pt x="58" y="1009"/>
                  </a:cubicBezTo>
                  <a:cubicBezTo>
                    <a:pt x="72" y="1009"/>
                    <a:pt x="88" y="1002"/>
                    <a:pt x="104" y="986"/>
                  </a:cubicBezTo>
                  <a:cubicBezTo>
                    <a:pt x="342" y="693"/>
                    <a:pt x="426" y="434"/>
                    <a:pt x="426" y="21"/>
                  </a:cubicBezTo>
                  <a:cubicBezTo>
                    <a:pt x="426" y="7"/>
                    <a:pt x="419" y="0"/>
                    <a:pt x="4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72"/>
            <p:cNvSpPr/>
            <p:nvPr/>
          </p:nvSpPr>
          <p:spPr>
            <a:xfrm>
              <a:off x="2637042" y="1448714"/>
              <a:ext cx="16566" cy="16179"/>
            </a:xfrm>
            <a:custGeom>
              <a:rect b="b" l="l" r="r" t="t"/>
              <a:pathLst>
                <a:path extrusionOk="0" h="711" w="728">
                  <a:moveTo>
                    <a:pt x="706" y="0"/>
                  </a:moveTo>
                  <a:cubicBezTo>
                    <a:pt x="702" y="0"/>
                    <a:pt x="700" y="4"/>
                    <a:pt x="700" y="12"/>
                  </a:cubicBezTo>
                  <a:cubicBezTo>
                    <a:pt x="581" y="305"/>
                    <a:pt x="287" y="508"/>
                    <a:pt x="29" y="655"/>
                  </a:cubicBezTo>
                  <a:cubicBezTo>
                    <a:pt x="1" y="655"/>
                    <a:pt x="29" y="711"/>
                    <a:pt x="56" y="711"/>
                  </a:cubicBezTo>
                  <a:cubicBezTo>
                    <a:pt x="350" y="627"/>
                    <a:pt x="665" y="333"/>
                    <a:pt x="728" y="40"/>
                  </a:cubicBezTo>
                  <a:cubicBezTo>
                    <a:pt x="728" y="20"/>
                    <a:pt x="714" y="0"/>
                    <a:pt x="7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72"/>
            <p:cNvSpPr/>
            <p:nvPr/>
          </p:nvSpPr>
          <p:spPr>
            <a:xfrm>
              <a:off x="2634471" y="1447440"/>
              <a:ext cx="15610" cy="13653"/>
            </a:xfrm>
            <a:custGeom>
              <a:rect b="b" l="l" r="r" t="t"/>
              <a:pathLst>
                <a:path extrusionOk="0" h="600" w="686">
                  <a:moveTo>
                    <a:pt x="661" y="0"/>
                  </a:moveTo>
                  <a:cubicBezTo>
                    <a:pt x="654" y="0"/>
                    <a:pt x="646" y="4"/>
                    <a:pt x="638" y="12"/>
                  </a:cubicBezTo>
                  <a:cubicBezTo>
                    <a:pt x="463" y="215"/>
                    <a:pt x="225" y="389"/>
                    <a:pt x="23" y="564"/>
                  </a:cubicBezTo>
                  <a:cubicBezTo>
                    <a:pt x="0" y="564"/>
                    <a:pt x="14" y="600"/>
                    <a:pt x="34" y="600"/>
                  </a:cubicBezTo>
                  <a:cubicBezTo>
                    <a:pt x="39" y="600"/>
                    <a:pt x="45" y="598"/>
                    <a:pt x="51" y="592"/>
                  </a:cubicBezTo>
                  <a:cubicBezTo>
                    <a:pt x="253" y="445"/>
                    <a:pt x="491" y="243"/>
                    <a:pt x="666" y="40"/>
                  </a:cubicBezTo>
                  <a:cubicBezTo>
                    <a:pt x="686" y="20"/>
                    <a:pt x="678" y="0"/>
                    <a:pt x="6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72"/>
            <p:cNvSpPr/>
            <p:nvPr/>
          </p:nvSpPr>
          <p:spPr>
            <a:xfrm>
              <a:off x="2710564" y="1500504"/>
              <a:ext cx="20411" cy="22869"/>
            </a:xfrm>
            <a:custGeom>
              <a:rect b="b" l="l" r="r" t="t"/>
              <a:pathLst>
                <a:path extrusionOk="0" h="1005" w="897">
                  <a:moveTo>
                    <a:pt x="820" y="1"/>
                  </a:moveTo>
                  <a:cubicBezTo>
                    <a:pt x="810" y="1"/>
                    <a:pt x="800" y="3"/>
                    <a:pt x="790" y="8"/>
                  </a:cubicBezTo>
                  <a:cubicBezTo>
                    <a:pt x="643" y="127"/>
                    <a:pt x="552" y="274"/>
                    <a:pt x="441" y="449"/>
                  </a:cubicBezTo>
                  <a:cubicBezTo>
                    <a:pt x="322" y="596"/>
                    <a:pt x="203" y="910"/>
                    <a:pt x="0" y="973"/>
                  </a:cubicBezTo>
                  <a:cubicBezTo>
                    <a:pt x="0" y="973"/>
                    <a:pt x="0" y="1001"/>
                    <a:pt x="28" y="1001"/>
                  </a:cubicBezTo>
                  <a:cubicBezTo>
                    <a:pt x="39" y="1003"/>
                    <a:pt x="49" y="1004"/>
                    <a:pt x="59" y="1004"/>
                  </a:cubicBezTo>
                  <a:cubicBezTo>
                    <a:pt x="192" y="1004"/>
                    <a:pt x="298" y="846"/>
                    <a:pt x="350" y="735"/>
                  </a:cubicBezTo>
                  <a:cubicBezTo>
                    <a:pt x="524" y="505"/>
                    <a:pt x="671" y="302"/>
                    <a:pt x="874" y="99"/>
                  </a:cubicBezTo>
                  <a:cubicBezTo>
                    <a:pt x="897" y="48"/>
                    <a:pt x="864" y="1"/>
                    <a:pt x="8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72"/>
            <p:cNvSpPr/>
            <p:nvPr/>
          </p:nvSpPr>
          <p:spPr>
            <a:xfrm>
              <a:off x="2878382" y="1594710"/>
              <a:ext cx="24211" cy="32267"/>
            </a:xfrm>
            <a:custGeom>
              <a:rect b="b" l="l" r="r" t="t"/>
              <a:pathLst>
                <a:path extrusionOk="0" h="1418" w="1064">
                  <a:moveTo>
                    <a:pt x="67" y="0"/>
                  </a:moveTo>
                  <a:cubicBezTo>
                    <a:pt x="37" y="0"/>
                    <a:pt x="0" y="41"/>
                    <a:pt x="23" y="64"/>
                  </a:cubicBezTo>
                  <a:cubicBezTo>
                    <a:pt x="233" y="238"/>
                    <a:pt x="463" y="413"/>
                    <a:pt x="610" y="651"/>
                  </a:cubicBezTo>
                  <a:cubicBezTo>
                    <a:pt x="785" y="882"/>
                    <a:pt x="869" y="1140"/>
                    <a:pt x="988" y="1406"/>
                  </a:cubicBezTo>
                  <a:cubicBezTo>
                    <a:pt x="996" y="1414"/>
                    <a:pt x="1007" y="1418"/>
                    <a:pt x="1017" y="1418"/>
                  </a:cubicBezTo>
                  <a:cubicBezTo>
                    <a:pt x="1041" y="1418"/>
                    <a:pt x="1064" y="1398"/>
                    <a:pt x="1044" y="1378"/>
                  </a:cubicBezTo>
                  <a:cubicBezTo>
                    <a:pt x="988" y="1085"/>
                    <a:pt x="869" y="826"/>
                    <a:pt x="694" y="588"/>
                  </a:cubicBezTo>
                  <a:cubicBezTo>
                    <a:pt x="519" y="357"/>
                    <a:pt x="289" y="182"/>
                    <a:pt x="86" y="8"/>
                  </a:cubicBezTo>
                  <a:cubicBezTo>
                    <a:pt x="81" y="2"/>
                    <a:pt x="74" y="0"/>
                    <a:pt x="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72"/>
            <p:cNvSpPr/>
            <p:nvPr/>
          </p:nvSpPr>
          <p:spPr>
            <a:xfrm>
              <a:off x="2896427" y="1596963"/>
              <a:ext cx="26692" cy="47421"/>
            </a:xfrm>
            <a:custGeom>
              <a:rect b="b" l="l" r="r" t="t"/>
              <a:pathLst>
                <a:path extrusionOk="0" h="2084" w="1173">
                  <a:moveTo>
                    <a:pt x="45" y="1"/>
                  </a:moveTo>
                  <a:cubicBezTo>
                    <a:pt x="21" y="1"/>
                    <a:pt x="1" y="36"/>
                    <a:pt x="20" y="56"/>
                  </a:cubicBezTo>
                  <a:cubicBezTo>
                    <a:pt x="223" y="461"/>
                    <a:pt x="370" y="839"/>
                    <a:pt x="517" y="1251"/>
                  </a:cubicBezTo>
                  <a:cubicBezTo>
                    <a:pt x="663" y="1566"/>
                    <a:pt x="803" y="1832"/>
                    <a:pt x="1041" y="2062"/>
                  </a:cubicBezTo>
                  <a:cubicBezTo>
                    <a:pt x="1054" y="2077"/>
                    <a:pt x="1070" y="2084"/>
                    <a:pt x="1085" y="2084"/>
                  </a:cubicBezTo>
                  <a:cubicBezTo>
                    <a:pt x="1132" y="2084"/>
                    <a:pt x="1173" y="2021"/>
                    <a:pt x="1125" y="1978"/>
                  </a:cubicBezTo>
                  <a:cubicBezTo>
                    <a:pt x="894" y="1685"/>
                    <a:pt x="719" y="1391"/>
                    <a:pt x="572" y="1041"/>
                  </a:cubicBezTo>
                  <a:cubicBezTo>
                    <a:pt x="426" y="692"/>
                    <a:pt x="251" y="342"/>
                    <a:pt x="76" y="28"/>
                  </a:cubicBezTo>
                  <a:cubicBezTo>
                    <a:pt x="67" y="8"/>
                    <a:pt x="56" y="1"/>
                    <a:pt x="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72"/>
            <p:cNvSpPr/>
            <p:nvPr/>
          </p:nvSpPr>
          <p:spPr>
            <a:xfrm>
              <a:off x="2870349" y="1575368"/>
              <a:ext cx="33222" cy="17453"/>
            </a:xfrm>
            <a:custGeom>
              <a:rect b="b" l="l" r="r" t="t"/>
              <a:pathLst>
                <a:path extrusionOk="0" h="767" w="1460">
                  <a:moveTo>
                    <a:pt x="9" y="0"/>
                  </a:moveTo>
                  <a:cubicBezTo>
                    <a:pt x="1" y="0"/>
                    <a:pt x="7" y="20"/>
                    <a:pt x="26" y="40"/>
                  </a:cubicBezTo>
                  <a:cubicBezTo>
                    <a:pt x="264" y="130"/>
                    <a:pt x="523" y="214"/>
                    <a:pt x="761" y="361"/>
                  </a:cubicBezTo>
                  <a:cubicBezTo>
                    <a:pt x="963" y="480"/>
                    <a:pt x="1166" y="627"/>
                    <a:pt x="1369" y="767"/>
                  </a:cubicBezTo>
                  <a:cubicBezTo>
                    <a:pt x="1425" y="767"/>
                    <a:pt x="1460" y="739"/>
                    <a:pt x="1425" y="711"/>
                  </a:cubicBezTo>
                  <a:cubicBezTo>
                    <a:pt x="991" y="361"/>
                    <a:pt x="551" y="186"/>
                    <a:pt x="26" y="12"/>
                  </a:cubicBezTo>
                  <a:cubicBezTo>
                    <a:pt x="18" y="3"/>
                    <a:pt x="12" y="0"/>
                    <a:pt x="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72"/>
            <p:cNvSpPr/>
            <p:nvPr/>
          </p:nvSpPr>
          <p:spPr>
            <a:xfrm>
              <a:off x="2900841" y="1580875"/>
              <a:ext cx="28307" cy="36431"/>
            </a:xfrm>
            <a:custGeom>
              <a:rect b="b" l="l" r="r" t="t"/>
              <a:pathLst>
                <a:path extrusionOk="0" h="1601" w="1244">
                  <a:moveTo>
                    <a:pt x="29" y="0"/>
                  </a:moveTo>
                  <a:cubicBezTo>
                    <a:pt x="1" y="0"/>
                    <a:pt x="1" y="35"/>
                    <a:pt x="1" y="35"/>
                  </a:cubicBezTo>
                  <a:cubicBezTo>
                    <a:pt x="260" y="238"/>
                    <a:pt x="497" y="469"/>
                    <a:pt x="672" y="735"/>
                  </a:cubicBezTo>
                  <a:cubicBezTo>
                    <a:pt x="847" y="993"/>
                    <a:pt x="994" y="1287"/>
                    <a:pt x="1134" y="1574"/>
                  </a:cubicBezTo>
                  <a:cubicBezTo>
                    <a:pt x="1145" y="1593"/>
                    <a:pt x="1160" y="1601"/>
                    <a:pt x="1176" y="1601"/>
                  </a:cubicBezTo>
                  <a:cubicBezTo>
                    <a:pt x="1210" y="1601"/>
                    <a:pt x="1244" y="1565"/>
                    <a:pt x="1225" y="1546"/>
                  </a:cubicBezTo>
                  <a:cubicBezTo>
                    <a:pt x="1106" y="1224"/>
                    <a:pt x="959" y="937"/>
                    <a:pt x="728" y="672"/>
                  </a:cubicBezTo>
                  <a:cubicBezTo>
                    <a:pt x="553" y="413"/>
                    <a:pt x="295" y="21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72"/>
            <p:cNvSpPr/>
            <p:nvPr/>
          </p:nvSpPr>
          <p:spPr>
            <a:xfrm>
              <a:off x="2867755" y="1563695"/>
              <a:ext cx="21481" cy="12197"/>
            </a:xfrm>
            <a:custGeom>
              <a:rect b="b" l="l" r="r" t="t"/>
              <a:pathLst>
                <a:path extrusionOk="0" h="536" w="944">
                  <a:moveTo>
                    <a:pt x="28" y="0"/>
                  </a:moveTo>
                  <a:cubicBezTo>
                    <a:pt x="0" y="0"/>
                    <a:pt x="0" y="28"/>
                    <a:pt x="0" y="28"/>
                  </a:cubicBezTo>
                  <a:cubicBezTo>
                    <a:pt x="287" y="175"/>
                    <a:pt x="581" y="322"/>
                    <a:pt x="840" y="525"/>
                  </a:cubicBezTo>
                  <a:cubicBezTo>
                    <a:pt x="856" y="532"/>
                    <a:pt x="873" y="536"/>
                    <a:pt x="887" y="536"/>
                  </a:cubicBezTo>
                  <a:cubicBezTo>
                    <a:pt x="924" y="536"/>
                    <a:pt x="943" y="510"/>
                    <a:pt x="902" y="469"/>
                  </a:cubicBezTo>
                  <a:cubicBezTo>
                    <a:pt x="665" y="231"/>
                    <a:pt x="315" y="119"/>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4" name="Google Shape;4264;p72"/>
          <p:cNvGrpSpPr/>
          <p:nvPr/>
        </p:nvGrpSpPr>
        <p:grpSpPr>
          <a:xfrm>
            <a:off x="1548227" y="2065970"/>
            <a:ext cx="684395" cy="683886"/>
            <a:chOff x="2005841" y="1214770"/>
            <a:chExt cx="458741" cy="458399"/>
          </a:xfrm>
        </p:grpSpPr>
        <p:sp>
          <p:nvSpPr>
            <p:cNvPr id="4265" name="Google Shape;4265;p72"/>
            <p:cNvSpPr/>
            <p:nvPr/>
          </p:nvSpPr>
          <p:spPr>
            <a:xfrm>
              <a:off x="2008549" y="1217455"/>
              <a:ext cx="451436" cy="452438"/>
            </a:xfrm>
            <a:custGeom>
              <a:rect b="b" l="l" r="r" t="t"/>
              <a:pathLst>
                <a:path extrusionOk="0" h="19883" w="19839">
                  <a:moveTo>
                    <a:pt x="11382" y="0"/>
                  </a:moveTo>
                  <a:cubicBezTo>
                    <a:pt x="11255" y="0"/>
                    <a:pt x="11120" y="21"/>
                    <a:pt x="10979" y="64"/>
                  </a:cubicBezTo>
                  <a:cubicBezTo>
                    <a:pt x="10664" y="155"/>
                    <a:pt x="10370" y="357"/>
                    <a:pt x="10049" y="504"/>
                  </a:cubicBezTo>
                  <a:cubicBezTo>
                    <a:pt x="9727" y="651"/>
                    <a:pt x="9440" y="854"/>
                    <a:pt x="9119" y="910"/>
                  </a:cubicBezTo>
                  <a:cubicBezTo>
                    <a:pt x="8503" y="1057"/>
                    <a:pt x="8098" y="1350"/>
                    <a:pt x="7804" y="1903"/>
                  </a:cubicBezTo>
                  <a:cubicBezTo>
                    <a:pt x="7545" y="2399"/>
                    <a:pt x="7252" y="2861"/>
                    <a:pt x="6993" y="3357"/>
                  </a:cubicBezTo>
                  <a:cubicBezTo>
                    <a:pt x="6608" y="4028"/>
                    <a:pt x="6147" y="4609"/>
                    <a:pt x="5532" y="5049"/>
                  </a:cubicBezTo>
                  <a:cubicBezTo>
                    <a:pt x="5245" y="5252"/>
                    <a:pt x="4979" y="5518"/>
                    <a:pt x="4776" y="5777"/>
                  </a:cubicBezTo>
                  <a:cubicBezTo>
                    <a:pt x="4371" y="6392"/>
                    <a:pt x="3784" y="6853"/>
                    <a:pt x="3175" y="7231"/>
                  </a:cubicBezTo>
                  <a:cubicBezTo>
                    <a:pt x="2651" y="7581"/>
                    <a:pt x="2154" y="8021"/>
                    <a:pt x="1749" y="8455"/>
                  </a:cubicBezTo>
                  <a:cubicBezTo>
                    <a:pt x="1714" y="8545"/>
                    <a:pt x="1658" y="8601"/>
                    <a:pt x="1602" y="8664"/>
                  </a:cubicBezTo>
                  <a:cubicBezTo>
                    <a:pt x="1336" y="8979"/>
                    <a:pt x="1105" y="9301"/>
                    <a:pt x="903" y="9678"/>
                  </a:cubicBezTo>
                  <a:cubicBezTo>
                    <a:pt x="875" y="9741"/>
                    <a:pt x="840" y="9825"/>
                    <a:pt x="784" y="9888"/>
                  </a:cubicBezTo>
                  <a:cubicBezTo>
                    <a:pt x="553" y="10322"/>
                    <a:pt x="350" y="10790"/>
                    <a:pt x="203" y="11286"/>
                  </a:cubicBezTo>
                  <a:cubicBezTo>
                    <a:pt x="85" y="11664"/>
                    <a:pt x="29" y="12070"/>
                    <a:pt x="1" y="12447"/>
                  </a:cubicBezTo>
                  <a:cubicBezTo>
                    <a:pt x="1" y="12538"/>
                    <a:pt x="1" y="12622"/>
                    <a:pt x="29" y="12741"/>
                  </a:cubicBezTo>
                  <a:cubicBezTo>
                    <a:pt x="57" y="12860"/>
                    <a:pt x="176" y="12944"/>
                    <a:pt x="378" y="13000"/>
                  </a:cubicBezTo>
                  <a:cubicBezTo>
                    <a:pt x="637" y="13063"/>
                    <a:pt x="903" y="13118"/>
                    <a:pt x="1161" y="13174"/>
                  </a:cubicBezTo>
                  <a:cubicBezTo>
                    <a:pt x="1483" y="13265"/>
                    <a:pt x="1805" y="13293"/>
                    <a:pt x="2063" y="13671"/>
                  </a:cubicBezTo>
                  <a:cubicBezTo>
                    <a:pt x="1952" y="13846"/>
                    <a:pt x="1861" y="14020"/>
                    <a:pt x="1777" y="14167"/>
                  </a:cubicBezTo>
                  <a:cubicBezTo>
                    <a:pt x="1686" y="14370"/>
                    <a:pt x="1574" y="14573"/>
                    <a:pt x="1483" y="14811"/>
                  </a:cubicBezTo>
                  <a:cubicBezTo>
                    <a:pt x="1455" y="14895"/>
                    <a:pt x="1427" y="14985"/>
                    <a:pt x="1399" y="15097"/>
                  </a:cubicBezTo>
                  <a:cubicBezTo>
                    <a:pt x="1427" y="15216"/>
                    <a:pt x="1483" y="15307"/>
                    <a:pt x="1602" y="15363"/>
                  </a:cubicBezTo>
                  <a:cubicBezTo>
                    <a:pt x="1762" y="15440"/>
                    <a:pt x="1945" y="15569"/>
                    <a:pt x="2088" y="15569"/>
                  </a:cubicBezTo>
                  <a:cubicBezTo>
                    <a:pt x="2101" y="15569"/>
                    <a:pt x="2114" y="15568"/>
                    <a:pt x="2126" y="15566"/>
                  </a:cubicBezTo>
                  <a:cubicBezTo>
                    <a:pt x="2588" y="15482"/>
                    <a:pt x="3112" y="15538"/>
                    <a:pt x="3525" y="15307"/>
                  </a:cubicBezTo>
                  <a:cubicBezTo>
                    <a:pt x="3737" y="15163"/>
                    <a:pt x="3950" y="15116"/>
                    <a:pt x="4169" y="15116"/>
                  </a:cubicBezTo>
                  <a:cubicBezTo>
                    <a:pt x="4310" y="15116"/>
                    <a:pt x="4454" y="15136"/>
                    <a:pt x="4602" y="15160"/>
                  </a:cubicBezTo>
                  <a:cubicBezTo>
                    <a:pt x="5105" y="15264"/>
                    <a:pt x="5619" y="15316"/>
                    <a:pt x="6130" y="15316"/>
                  </a:cubicBezTo>
                  <a:cubicBezTo>
                    <a:pt x="6478" y="15316"/>
                    <a:pt x="6825" y="15292"/>
                    <a:pt x="7168" y="15244"/>
                  </a:cubicBezTo>
                  <a:cubicBezTo>
                    <a:pt x="7545" y="15216"/>
                    <a:pt x="7895" y="15132"/>
                    <a:pt x="8273" y="15041"/>
                  </a:cubicBezTo>
                  <a:cubicBezTo>
                    <a:pt x="8364" y="15022"/>
                    <a:pt x="8457" y="15012"/>
                    <a:pt x="8550" y="15012"/>
                  </a:cubicBezTo>
                  <a:cubicBezTo>
                    <a:pt x="8719" y="15012"/>
                    <a:pt x="8889" y="15043"/>
                    <a:pt x="9056" y="15097"/>
                  </a:cubicBezTo>
                  <a:cubicBezTo>
                    <a:pt x="9790" y="15335"/>
                    <a:pt x="10545" y="15566"/>
                    <a:pt x="11300" y="15741"/>
                  </a:cubicBezTo>
                  <a:cubicBezTo>
                    <a:pt x="12063" y="15915"/>
                    <a:pt x="12699" y="16209"/>
                    <a:pt x="13111" y="16908"/>
                  </a:cubicBezTo>
                  <a:cubicBezTo>
                    <a:pt x="13195" y="16992"/>
                    <a:pt x="13251" y="17111"/>
                    <a:pt x="13314" y="17195"/>
                  </a:cubicBezTo>
                  <a:cubicBezTo>
                    <a:pt x="13370" y="17286"/>
                    <a:pt x="13426" y="17370"/>
                    <a:pt x="13461" y="17433"/>
                  </a:cubicBezTo>
                  <a:cubicBezTo>
                    <a:pt x="13601" y="17636"/>
                    <a:pt x="13776" y="17810"/>
                    <a:pt x="13985" y="17957"/>
                  </a:cubicBezTo>
                  <a:cubicBezTo>
                    <a:pt x="14272" y="18188"/>
                    <a:pt x="14538" y="18454"/>
                    <a:pt x="14741" y="18740"/>
                  </a:cubicBezTo>
                  <a:cubicBezTo>
                    <a:pt x="14887" y="18887"/>
                    <a:pt x="14999" y="19062"/>
                    <a:pt x="15118" y="19209"/>
                  </a:cubicBezTo>
                  <a:cubicBezTo>
                    <a:pt x="15209" y="19328"/>
                    <a:pt x="15265" y="19440"/>
                    <a:pt x="15321" y="19586"/>
                  </a:cubicBezTo>
                  <a:cubicBezTo>
                    <a:pt x="15496" y="19677"/>
                    <a:pt x="15671" y="19761"/>
                    <a:pt x="15873" y="19817"/>
                  </a:cubicBezTo>
                  <a:cubicBezTo>
                    <a:pt x="16069" y="19860"/>
                    <a:pt x="16256" y="19882"/>
                    <a:pt x="16434" y="19882"/>
                  </a:cubicBezTo>
                  <a:cubicBezTo>
                    <a:pt x="16978" y="19882"/>
                    <a:pt x="17450" y="19680"/>
                    <a:pt x="17887" y="19265"/>
                  </a:cubicBezTo>
                  <a:cubicBezTo>
                    <a:pt x="18670" y="18454"/>
                    <a:pt x="19230" y="17517"/>
                    <a:pt x="19460" y="16412"/>
                  </a:cubicBezTo>
                  <a:cubicBezTo>
                    <a:pt x="19607" y="15657"/>
                    <a:pt x="19719" y="14867"/>
                    <a:pt x="19782" y="14111"/>
                  </a:cubicBezTo>
                  <a:cubicBezTo>
                    <a:pt x="19838" y="13293"/>
                    <a:pt x="19838" y="12510"/>
                    <a:pt x="19810" y="11692"/>
                  </a:cubicBezTo>
                  <a:cubicBezTo>
                    <a:pt x="19810" y="11517"/>
                    <a:pt x="19782" y="11342"/>
                    <a:pt x="19754" y="11168"/>
                  </a:cubicBezTo>
                  <a:cubicBezTo>
                    <a:pt x="19719" y="11077"/>
                    <a:pt x="19691" y="11021"/>
                    <a:pt x="19663" y="10937"/>
                  </a:cubicBezTo>
                  <a:cubicBezTo>
                    <a:pt x="19635" y="10846"/>
                    <a:pt x="19607" y="10762"/>
                    <a:pt x="19544" y="10643"/>
                  </a:cubicBezTo>
                  <a:cubicBezTo>
                    <a:pt x="19314" y="10147"/>
                    <a:pt x="18908" y="9741"/>
                    <a:pt x="18356" y="9447"/>
                  </a:cubicBezTo>
                  <a:cubicBezTo>
                    <a:pt x="18090" y="9329"/>
                    <a:pt x="17859" y="9217"/>
                    <a:pt x="17593" y="9126"/>
                  </a:cubicBezTo>
                  <a:cubicBezTo>
                    <a:pt x="16894" y="8867"/>
                    <a:pt x="16195" y="8601"/>
                    <a:pt x="15496" y="8315"/>
                  </a:cubicBezTo>
                  <a:cubicBezTo>
                    <a:pt x="15146" y="8168"/>
                    <a:pt x="14741" y="8077"/>
                    <a:pt x="14510" y="7727"/>
                  </a:cubicBezTo>
                  <a:cubicBezTo>
                    <a:pt x="14769" y="7175"/>
                    <a:pt x="14769" y="7175"/>
                    <a:pt x="14622" y="6567"/>
                  </a:cubicBezTo>
                  <a:cubicBezTo>
                    <a:pt x="14566" y="6245"/>
                    <a:pt x="14566" y="5923"/>
                    <a:pt x="14741" y="5630"/>
                  </a:cubicBezTo>
                  <a:cubicBezTo>
                    <a:pt x="14825" y="5518"/>
                    <a:pt x="14887" y="5371"/>
                    <a:pt x="14971" y="5224"/>
                  </a:cubicBezTo>
                  <a:cubicBezTo>
                    <a:pt x="15209" y="4784"/>
                    <a:pt x="15146" y="4378"/>
                    <a:pt x="14797" y="4028"/>
                  </a:cubicBezTo>
                  <a:cubicBezTo>
                    <a:pt x="14685" y="3910"/>
                    <a:pt x="14566" y="3798"/>
                    <a:pt x="14447" y="3707"/>
                  </a:cubicBezTo>
                  <a:cubicBezTo>
                    <a:pt x="13950" y="3357"/>
                    <a:pt x="13461" y="3035"/>
                    <a:pt x="13251" y="2455"/>
                  </a:cubicBezTo>
                  <a:cubicBezTo>
                    <a:pt x="13195" y="2371"/>
                    <a:pt x="13111" y="2280"/>
                    <a:pt x="13020" y="2224"/>
                  </a:cubicBezTo>
                  <a:cubicBezTo>
                    <a:pt x="12727" y="1959"/>
                    <a:pt x="12552" y="1637"/>
                    <a:pt x="12496" y="1259"/>
                  </a:cubicBezTo>
                  <a:cubicBezTo>
                    <a:pt x="12468" y="1085"/>
                    <a:pt x="12440" y="938"/>
                    <a:pt x="12377" y="798"/>
                  </a:cubicBezTo>
                  <a:cubicBezTo>
                    <a:pt x="12217" y="290"/>
                    <a:pt x="11857" y="0"/>
                    <a:pt x="1138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72"/>
            <p:cNvSpPr/>
            <p:nvPr/>
          </p:nvSpPr>
          <p:spPr>
            <a:xfrm>
              <a:off x="2064868" y="1417084"/>
              <a:ext cx="35202" cy="40504"/>
            </a:xfrm>
            <a:custGeom>
              <a:rect b="b" l="l" r="r" t="t"/>
              <a:pathLst>
                <a:path extrusionOk="0" h="1780" w="1547">
                  <a:moveTo>
                    <a:pt x="842" y="1"/>
                  </a:moveTo>
                  <a:cubicBezTo>
                    <a:pt x="686" y="1"/>
                    <a:pt x="527" y="61"/>
                    <a:pt x="407" y="178"/>
                  </a:cubicBezTo>
                  <a:cubicBezTo>
                    <a:pt x="204" y="353"/>
                    <a:pt x="113" y="591"/>
                    <a:pt x="85" y="821"/>
                  </a:cubicBezTo>
                  <a:cubicBezTo>
                    <a:pt x="57" y="968"/>
                    <a:pt x="1" y="1080"/>
                    <a:pt x="1" y="1227"/>
                  </a:cubicBezTo>
                  <a:cubicBezTo>
                    <a:pt x="1" y="1549"/>
                    <a:pt x="232" y="1779"/>
                    <a:pt x="525" y="1779"/>
                  </a:cubicBezTo>
                  <a:cubicBezTo>
                    <a:pt x="1106" y="1751"/>
                    <a:pt x="1546" y="905"/>
                    <a:pt x="1371" y="381"/>
                  </a:cubicBezTo>
                  <a:cubicBezTo>
                    <a:pt x="1285" y="125"/>
                    <a:pt x="1067" y="1"/>
                    <a:pt x="84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72"/>
            <p:cNvSpPr/>
            <p:nvPr/>
          </p:nvSpPr>
          <p:spPr>
            <a:xfrm>
              <a:off x="2066324" y="1362086"/>
              <a:ext cx="97892" cy="136962"/>
            </a:xfrm>
            <a:custGeom>
              <a:rect b="b" l="l" r="r" t="t"/>
              <a:pathLst>
                <a:path extrusionOk="0" h="6019" w="4302">
                  <a:moveTo>
                    <a:pt x="3955" y="1"/>
                  </a:moveTo>
                  <a:cubicBezTo>
                    <a:pt x="3917" y="1"/>
                    <a:pt x="3877" y="11"/>
                    <a:pt x="3839" y="36"/>
                  </a:cubicBezTo>
                  <a:cubicBezTo>
                    <a:pt x="3664" y="148"/>
                    <a:pt x="3461" y="211"/>
                    <a:pt x="3286" y="295"/>
                  </a:cubicBezTo>
                  <a:cubicBezTo>
                    <a:pt x="3056" y="413"/>
                    <a:pt x="2846" y="525"/>
                    <a:pt x="2643" y="672"/>
                  </a:cubicBezTo>
                  <a:cubicBezTo>
                    <a:pt x="2468" y="819"/>
                    <a:pt x="2265" y="966"/>
                    <a:pt x="2091" y="1141"/>
                  </a:cubicBezTo>
                  <a:cubicBezTo>
                    <a:pt x="1916" y="1287"/>
                    <a:pt x="1769" y="1490"/>
                    <a:pt x="1622" y="1665"/>
                  </a:cubicBezTo>
                  <a:cubicBezTo>
                    <a:pt x="1482" y="1784"/>
                    <a:pt x="1538" y="1959"/>
                    <a:pt x="1657" y="2015"/>
                  </a:cubicBezTo>
                  <a:cubicBezTo>
                    <a:pt x="1622" y="2015"/>
                    <a:pt x="1594" y="2015"/>
                    <a:pt x="1566" y="2043"/>
                  </a:cubicBezTo>
                  <a:cubicBezTo>
                    <a:pt x="1391" y="2071"/>
                    <a:pt x="1307" y="2273"/>
                    <a:pt x="1335" y="2448"/>
                  </a:cubicBezTo>
                  <a:cubicBezTo>
                    <a:pt x="1363" y="2686"/>
                    <a:pt x="1538" y="2889"/>
                    <a:pt x="1657" y="3119"/>
                  </a:cubicBezTo>
                  <a:cubicBezTo>
                    <a:pt x="1685" y="3147"/>
                    <a:pt x="1713" y="3210"/>
                    <a:pt x="1741" y="3266"/>
                  </a:cubicBezTo>
                  <a:cubicBezTo>
                    <a:pt x="1622" y="3532"/>
                    <a:pt x="1482" y="3763"/>
                    <a:pt x="1335" y="3966"/>
                  </a:cubicBezTo>
                  <a:cubicBezTo>
                    <a:pt x="1189" y="4112"/>
                    <a:pt x="1070" y="4259"/>
                    <a:pt x="895" y="4343"/>
                  </a:cubicBezTo>
                  <a:cubicBezTo>
                    <a:pt x="773" y="4431"/>
                    <a:pt x="642" y="4456"/>
                    <a:pt x="504" y="4456"/>
                  </a:cubicBezTo>
                  <a:cubicBezTo>
                    <a:pt x="413" y="4456"/>
                    <a:pt x="319" y="4445"/>
                    <a:pt x="224" y="4434"/>
                  </a:cubicBezTo>
                  <a:cubicBezTo>
                    <a:pt x="215" y="4433"/>
                    <a:pt x="207" y="4432"/>
                    <a:pt x="199" y="4432"/>
                  </a:cubicBezTo>
                  <a:cubicBezTo>
                    <a:pt x="19" y="4432"/>
                    <a:pt x="0" y="4722"/>
                    <a:pt x="168" y="4756"/>
                  </a:cubicBezTo>
                  <a:cubicBezTo>
                    <a:pt x="372" y="4799"/>
                    <a:pt x="588" y="4858"/>
                    <a:pt x="810" y="4858"/>
                  </a:cubicBezTo>
                  <a:cubicBezTo>
                    <a:pt x="878" y="4858"/>
                    <a:pt x="946" y="4853"/>
                    <a:pt x="1014" y="4840"/>
                  </a:cubicBezTo>
                  <a:cubicBezTo>
                    <a:pt x="1161" y="4784"/>
                    <a:pt x="1307" y="4721"/>
                    <a:pt x="1447" y="4637"/>
                  </a:cubicBezTo>
                  <a:lnTo>
                    <a:pt x="1447" y="4721"/>
                  </a:lnTo>
                  <a:cubicBezTo>
                    <a:pt x="1447" y="4784"/>
                    <a:pt x="1447" y="4840"/>
                    <a:pt x="1482" y="4868"/>
                  </a:cubicBezTo>
                  <a:cubicBezTo>
                    <a:pt x="1447" y="4958"/>
                    <a:pt x="1419" y="5014"/>
                    <a:pt x="1419" y="5105"/>
                  </a:cubicBezTo>
                  <a:cubicBezTo>
                    <a:pt x="1391" y="5189"/>
                    <a:pt x="1391" y="5245"/>
                    <a:pt x="1419" y="5280"/>
                  </a:cubicBezTo>
                  <a:cubicBezTo>
                    <a:pt x="1391" y="5364"/>
                    <a:pt x="1307" y="5420"/>
                    <a:pt x="1217" y="5511"/>
                  </a:cubicBezTo>
                  <a:cubicBezTo>
                    <a:pt x="1133" y="5567"/>
                    <a:pt x="1070" y="5658"/>
                    <a:pt x="1014" y="5770"/>
                  </a:cubicBezTo>
                  <a:cubicBezTo>
                    <a:pt x="935" y="5873"/>
                    <a:pt x="1014" y="6018"/>
                    <a:pt x="1132" y="6018"/>
                  </a:cubicBezTo>
                  <a:cubicBezTo>
                    <a:pt x="1150" y="6018"/>
                    <a:pt x="1169" y="6015"/>
                    <a:pt x="1189" y="6007"/>
                  </a:cubicBezTo>
                  <a:cubicBezTo>
                    <a:pt x="1335" y="5944"/>
                    <a:pt x="1447" y="5888"/>
                    <a:pt x="1538" y="5742"/>
                  </a:cubicBezTo>
                  <a:cubicBezTo>
                    <a:pt x="1594" y="5630"/>
                    <a:pt x="1622" y="5511"/>
                    <a:pt x="1657" y="5392"/>
                  </a:cubicBezTo>
                  <a:cubicBezTo>
                    <a:pt x="1685" y="5392"/>
                    <a:pt x="1713" y="5364"/>
                    <a:pt x="1741" y="5364"/>
                  </a:cubicBezTo>
                  <a:cubicBezTo>
                    <a:pt x="2321" y="5070"/>
                    <a:pt x="2643" y="4434"/>
                    <a:pt x="2643" y="3791"/>
                  </a:cubicBezTo>
                  <a:cubicBezTo>
                    <a:pt x="2615" y="3497"/>
                    <a:pt x="2559" y="3210"/>
                    <a:pt x="2412" y="2917"/>
                  </a:cubicBezTo>
                  <a:cubicBezTo>
                    <a:pt x="2321" y="2714"/>
                    <a:pt x="2147" y="2511"/>
                    <a:pt x="2035" y="2336"/>
                  </a:cubicBezTo>
                  <a:cubicBezTo>
                    <a:pt x="1972" y="2217"/>
                    <a:pt x="1944" y="2134"/>
                    <a:pt x="1888" y="2043"/>
                  </a:cubicBezTo>
                  <a:lnTo>
                    <a:pt x="1916" y="2043"/>
                  </a:lnTo>
                  <a:cubicBezTo>
                    <a:pt x="2091" y="1924"/>
                    <a:pt x="2237" y="1784"/>
                    <a:pt x="2412" y="1637"/>
                  </a:cubicBezTo>
                  <a:cubicBezTo>
                    <a:pt x="2615" y="1490"/>
                    <a:pt x="2846" y="1371"/>
                    <a:pt x="3056" y="1225"/>
                  </a:cubicBezTo>
                  <a:cubicBezTo>
                    <a:pt x="3258" y="1085"/>
                    <a:pt x="3433" y="938"/>
                    <a:pt x="3608" y="791"/>
                  </a:cubicBezTo>
                  <a:cubicBezTo>
                    <a:pt x="3783" y="644"/>
                    <a:pt x="3986" y="560"/>
                    <a:pt x="4132" y="413"/>
                  </a:cubicBezTo>
                  <a:cubicBezTo>
                    <a:pt x="4301" y="268"/>
                    <a:pt x="4145" y="1"/>
                    <a:pt x="395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72"/>
            <p:cNvSpPr/>
            <p:nvPr/>
          </p:nvSpPr>
          <p:spPr>
            <a:xfrm>
              <a:off x="2068850" y="1216795"/>
              <a:ext cx="395095" cy="354864"/>
            </a:xfrm>
            <a:custGeom>
              <a:rect b="b" l="l" r="r" t="t"/>
              <a:pathLst>
                <a:path extrusionOk="0" h="15595" w="17363">
                  <a:moveTo>
                    <a:pt x="5504" y="7728"/>
                  </a:moveTo>
                  <a:cubicBezTo>
                    <a:pt x="5532" y="7728"/>
                    <a:pt x="5623" y="7819"/>
                    <a:pt x="5623" y="7875"/>
                  </a:cubicBezTo>
                  <a:lnTo>
                    <a:pt x="5651" y="7875"/>
                  </a:lnTo>
                  <a:cubicBezTo>
                    <a:pt x="5651" y="7875"/>
                    <a:pt x="5623" y="7875"/>
                    <a:pt x="5623" y="7903"/>
                  </a:cubicBezTo>
                  <a:lnTo>
                    <a:pt x="5595" y="7931"/>
                  </a:lnTo>
                  <a:cubicBezTo>
                    <a:pt x="5567" y="7959"/>
                    <a:pt x="5567" y="7994"/>
                    <a:pt x="5567" y="7994"/>
                  </a:cubicBezTo>
                  <a:lnTo>
                    <a:pt x="5392" y="7994"/>
                  </a:lnTo>
                  <a:lnTo>
                    <a:pt x="5392" y="7931"/>
                  </a:lnTo>
                  <a:cubicBezTo>
                    <a:pt x="5392" y="7875"/>
                    <a:pt x="5420" y="7819"/>
                    <a:pt x="5448" y="7784"/>
                  </a:cubicBezTo>
                  <a:cubicBezTo>
                    <a:pt x="5448" y="7756"/>
                    <a:pt x="5476" y="7756"/>
                    <a:pt x="5476" y="7728"/>
                  </a:cubicBezTo>
                  <a:close/>
                  <a:moveTo>
                    <a:pt x="7720" y="11315"/>
                  </a:moveTo>
                  <a:cubicBezTo>
                    <a:pt x="7720" y="11343"/>
                    <a:pt x="7720" y="11371"/>
                    <a:pt x="7748" y="11399"/>
                  </a:cubicBezTo>
                  <a:lnTo>
                    <a:pt x="7692" y="11343"/>
                  </a:lnTo>
                  <a:cubicBezTo>
                    <a:pt x="7720" y="11343"/>
                    <a:pt x="7720" y="11343"/>
                    <a:pt x="7720" y="11315"/>
                  </a:cubicBezTo>
                  <a:close/>
                  <a:moveTo>
                    <a:pt x="11126" y="11602"/>
                  </a:moveTo>
                  <a:cubicBezTo>
                    <a:pt x="11189" y="11602"/>
                    <a:pt x="11245" y="11630"/>
                    <a:pt x="11335" y="11630"/>
                  </a:cubicBezTo>
                  <a:cubicBezTo>
                    <a:pt x="11189" y="11777"/>
                    <a:pt x="11042" y="11924"/>
                    <a:pt x="10895" y="12071"/>
                  </a:cubicBezTo>
                  <a:cubicBezTo>
                    <a:pt x="10986" y="11924"/>
                    <a:pt x="11042" y="11749"/>
                    <a:pt x="11126" y="11602"/>
                  </a:cubicBezTo>
                  <a:close/>
                  <a:moveTo>
                    <a:pt x="11972" y="11777"/>
                  </a:moveTo>
                  <a:cubicBezTo>
                    <a:pt x="12063" y="11777"/>
                    <a:pt x="12119" y="11805"/>
                    <a:pt x="12209" y="11840"/>
                  </a:cubicBezTo>
                  <a:cubicBezTo>
                    <a:pt x="12035" y="11952"/>
                    <a:pt x="11916" y="12071"/>
                    <a:pt x="11769" y="12217"/>
                  </a:cubicBezTo>
                  <a:cubicBezTo>
                    <a:pt x="11860" y="12071"/>
                    <a:pt x="11916" y="11924"/>
                    <a:pt x="11972" y="11777"/>
                  </a:cubicBezTo>
                  <a:close/>
                  <a:moveTo>
                    <a:pt x="8448" y="12476"/>
                  </a:moveTo>
                  <a:cubicBezTo>
                    <a:pt x="8476" y="12504"/>
                    <a:pt x="8538" y="12539"/>
                    <a:pt x="8566" y="12539"/>
                  </a:cubicBezTo>
                  <a:cubicBezTo>
                    <a:pt x="8566" y="12567"/>
                    <a:pt x="8594" y="12595"/>
                    <a:pt x="8594" y="12623"/>
                  </a:cubicBezTo>
                  <a:cubicBezTo>
                    <a:pt x="8594" y="12679"/>
                    <a:pt x="8622" y="12742"/>
                    <a:pt x="8622" y="12798"/>
                  </a:cubicBezTo>
                  <a:cubicBezTo>
                    <a:pt x="8594" y="12798"/>
                    <a:pt x="8538" y="12826"/>
                    <a:pt x="8504" y="12854"/>
                  </a:cubicBezTo>
                  <a:cubicBezTo>
                    <a:pt x="8392" y="12889"/>
                    <a:pt x="8301" y="12945"/>
                    <a:pt x="8189" y="13001"/>
                  </a:cubicBezTo>
                  <a:cubicBezTo>
                    <a:pt x="8301" y="12854"/>
                    <a:pt x="8392" y="12651"/>
                    <a:pt x="8448" y="12476"/>
                  </a:cubicBezTo>
                  <a:close/>
                  <a:moveTo>
                    <a:pt x="3028" y="13064"/>
                  </a:moveTo>
                  <a:lnTo>
                    <a:pt x="3028" y="13064"/>
                  </a:lnTo>
                  <a:cubicBezTo>
                    <a:pt x="3028" y="13064"/>
                    <a:pt x="3018" y="13074"/>
                    <a:pt x="3004" y="13082"/>
                  </a:cubicBezTo>
                  <a:lnTo>
                    <a:pt x="3004" y="13082"/>
                  </a:lnTo>
                  <a:cubicBezTo>
                    <a:pt x="3012" y="13076"/>
                    <a:pt x="3021" y="13070"/>
                    <a:pt x="3028" y="13064"/>
                  </a:cubicBezTo>
                  <a:close/>
                  <a:moveTo>
                    <a:pt x="8781" y="1"/>
                  </a:moveTo>
                  <a:cubicBezTo>
                    <a:pt x="8711" y="1"/>
                    <a:pt x="8640" y="4"/>
                    <a:pt x="8566" y="9"/>
                  </a:cubicBezTo>
                  <a:cubicBezTo>
                    <a:pt x="8098" y="65"/>
                    <a:pt x="7720" y="240"/>
                    <a:pt x="7315" y="505"/>
                  </a:cubicBezTo>
                  <a:cubicBezTo>
                    <a:pt x="7021" y="708"/>
                    <a:pt x="6644" y="967"/>
                    <a:pt x="6231" y="967"/>
                  </a:cubicBezTo>
                  <a:cubicBezTo>
                    <a:pt x="6175" y="1058"/>
                    <a:pt x="6147" y="1205"/>
                    <a:pt x="6203" y="1316"/>
                  </a:cubicBezTo>
                  <a:cubicBezTo>
                    <a:pt x="6231" y="1351"/>
                    <a:pt x="6266" y="1379"/>
                    <a:pt x="6294" y="1379"/>
                  </a:cubicBezTo>
                  <a:cubicBezTo>
                    <a:pt x="5769" y="2253"/>
                    <a:pt x="5042" y="2981"/>
                    <a:pt x="4427" y="3764"/>
                  </a:cubicBezTo>
                  <a:cubicBezTo>
                    <a:pt x="4224" y="4029"/>
                    <a:pt x="3958" y="4204"/>
                    <a:pt x="3756" y="4435"/>
                  </a:cubicBezTo>
                  <a:cubicBezTo>
                    <a:pt x="3525" y="4673"/>
                    <a:pt x="3350" y="4876"/>
                    <a:pt x="3119" y="5078"/>
                  </a:cubicBezTo>
                  <a:cubicBezTo>
                    <a:pt x="2651" y="5484"/>
                    <a:pt x="2210" y="5896"/>
                    <a:pt x="1861" y="6386"/>
                  </a:cubicBezTo>
                  <a:cubicBezTo>
                    <a:pt x="1772" y="6553"/>
                    <a:pt x="1917" y="6751"/>
                    <a:pt x="2069" y="6751"/>
                  </a:cubicBezTo>
                  <a:cubicBezTo>
                    <a:pt x="2107" y="6751"/>
                    <a:pt x="2147" y="6738"/>
                    <a:pt x="2182" y="6708"/>
                  </a:cubicBezTo>
                  <a:cubicBezTo>
                    <a:pt x="2707" y="6386"/>
                    <a:pt x="3175" y="5980"/>
                    <a:pt x="3644" y="5603"/>
                  </a:cubicBezTo>
                  <a:cubicBezTo>
                    <a:pt x="3903" y="5400"/>
                    <a:pt x="4105" y="5162"/>
                    <a:pt x="4343" y="4931"/>
                  </a:cubicBezTo>
                  <a:cubicBezTo>
                    <a:pt x="4574" y="4701"/>
                    <a:pt x="4805" y="4463"/>
                    <a:pt x="5007" y="4204"/>
                  </a:cubicBezTo>
                  <a:cubicBezTo>
                    <a:pt x="5357" y="3708"/>
                    <a:pt x="5679" y="3183"/>
                    <a:pt x="5972" y="2659"/>
                  </a:cubicBezTo>
                  <a:cubicBezTo>
                    <a:pt x="6091" y="2400"/>
                    <a:pt x="6266" y="2162"/>
                    <a:pt x="6322" y="1876"/>
                  </a:cubicBezTo>
                  <a:cubicBezTo>
                    <a:pt x="6350" y="1757"/>
                    <a:pt x="6378" y="1610"/>
                    <a:pt x="6406" y="1491"/>
                  </a:cubicBezTo>
                  <a:lnTo>
                    <a:pt x="6441" y="1463"/>
                  </a:lnTo>
                  <a:cubicBezTo>
                    <a:pt x="6469" y="1463"/>
                    <a:pt x="6497" y="1463"/>
                    <a:pt x="6553" y="1435"/>
                  </a:cubicBezTo>
                  <a:cubicBezTo>
                    <a:pt x="6902" y="1316"/>
                    <a:pt x="7168" y="1086"/>
                    <a:pt x="7518" y="939"/>
                  </a:cubicBezTo>
                  <a:cubicBezTo>
                    <a:pt x="7867" y="827"/>
                    <a:pt x="8273" y="764"/>
                    <a:pt x="8622" y="736"/>
                  </a:cubicBezTo>
                  <a:lnTo>
                    <a:pt x="8916" y="736"/>
                  </a:lnTo>
                  <a:cubicBezTo>
                    <a:pt x="8741" y="1058"/>
                    <a:pt x="8448" y="1288"/>
                    <a:pt x="8273" y="1582"/>
                  </a:cubicBezTo>
                  <a:lnTo>
                    <a:pt x="8301" y="1582"/>
                  </a:lnTo>
                  <a:cubicBezTo>
                    <a:pt x="8217" y="1729"/>
                    <a:pt x="8273" y="1904"/>
                    <a:pt x="8364" y="2016"/>
                  </a:cubicBezTo>
                  <a:cubicBezTo>
                    <a:pt x="8301" y="2016"/>
                    <a:pt x="8273" y="2051"/>
                    <a:pt x="8217" y="2079"/>
                  </a:cubicBezTo>
                  <a:cubicBezTo>
                    <a:pt x="8070" y="2190"/>
                    <a:pt x="7923" y="2309"/>
                    <a:pt x="7804" y="2456"/>
                  </a:cubicBezTo>
                  <a:cubicBezTo>
                    <a:pt x="7664" y="2687"/>
                    <a:pt x="7574" y="2981"/>
                    <a:pt x="7427" y="3211"/>
                  </a:cubicBezTo>
                  <a:cubicBezTo>
                    <a:pt x="7399" y="3274"/>
                    <a:pt x="7371" y="3330"/>
                    <a:pt x="7343" y="3386"/>
                  </a:cubicBezTo>
                  <a:cubicBezTo>
                    <a:pt x="7196" y="3477"/>
                    <a:pt x="7077" y="3589"/>
                    <a:pt x="6965" y="3708"/>
                  </a:cubicBezTo>
                  <a:cubicBezTo>
                    <a:pt x="6846" y="3799"/>
                    <a:pt x="6727" y="3883"/>
                    <a:pt x="6616" y="3974"/>
                  </a:cubicBezTo>
                  <a:cubicBezTo>
                    <a:pt x="6203" y="4260"/>
                    <a:pt x="5797" y="4582"/>
                    <a:pt x="5420" y="4931"/>
                  </a:cubicBezTo>
                  <a:cubicBezTo>
                    <a:pt x="5182" y="4987"/>
                    <a:pt x="4923" y="5078"/>
                    <a:pt x="4721" y="5197"/>
                  </a:cubicBezTo>
                  <a:cubicBezTo>
                    <a:pt x="4371" y="5372"/>
                    <a:pt x="4133" y="5631"/>
                    <a:pt x="3875" y="5896"/>
                  </a:cubicBezTo>
                  <a:cubicBezTo>
                    <a:pt x="3694" y="6077"/>
                    <a:pt x="3834" y="6439"/>
                    <a:pt x="4074" y="6439"/>
                  </a:cubicBezTo>
                  <a:cubicBezTo>
                    <a:pt x="4104" y="6439"/>
                    <a:pt x="4136" y="6433"/>
                    <a:pt x="4168" y="6421"/>
                  </a:cubicBezTo>
                  <a:cubicBezTo>
                    <a:pt x="4308" y="6358"/>
                    <a:pt x="4483" y="6302"/>
                    <a:pt x="4630" y="6211"/>
                  </a:cubicBezTo>
                  <a:cubicBezTo>
                    <a:pt x="4777" y="6127"/>
                    <a:pt x="4923" y="6036"/>
                    <a:pt x="5070" y="5952"/>
                  </a:cubicBezTo>
                  <a:cubicBezTo>
                    <a:pt x="5329" y="5806"/>
                    <a:pt x="5651" y="5750"/>
                    <a:pt x="5916" y="5631"/>
                  </a:cubicBezTo>
                  <a:cubicBezTo>
                    <a:pt x="6056" y="5547"/>
                    <a:pt x="6203" y="5456"/>
                    <a:pt x="6322" y="5372"/>
                  </a:cubicBezTo>
                  <a:cubicBezTo>
                    <a:pt x="6469" y="5225"/>
                    <a:pt x="6497" y="5078"/>
                    <a:pt x="6581" y="4931"/>
                  </a:cubicBezTo>
                  <a:cubicBezTo>
                    <a:pt x="6672" y="4813"/>
                    <a:pt x="6790" y="4729"/>
                    <a:pt x="6902" y="4673"/>
                  </a:cubicBezTo>
                  <a:cubicBezTo>
                    <a:pt x="6965" y="4729"/>
                    <a:pt x="7049" y="4729"/>
                    <a:pt x="7168" y="4729"/>
                  </a:cubicBezTo>
                  <a:cubicBezTo>
                    <a:pt x="7455" y="4701"/>
                    <a:pt x="7720" y="4554"/>
                    <a:pt x="7979" y="4407"/>
                  </a:cubicBezTo>
                  <a:cubicBezTo>
                    <a:pt x="8273" y="4232"/>
                    <a:pt x="8566" y="4057"/>
                    <a:pt x="8853" y="3883"/>
                  </a:cubicBezTo>
                  <a:cubicBezTo>
                    <a:pt x="9147" y="3708"/>
                    <a:pt x="9440" y="3561"/>
                    <a:pt x="9727" y="3386"/>
                  </a:cubicBezTo>
                  <a:cubicBezTo>
                    <a:pt x="9846" y="3330"/>
                    <a:pt x="9965" y="3274"/>
                    <a:pt x="10049" y="3239"/>
                  </a:cubicBezTo>
                  <a:cubicBezTo>
                    <a:pt x="10077" y="3274"/>
                    <a:pt x="10077" y="3330"/>
                    <a:pt x="10112" y="3358"/>
                  </a:cubicBezTo>
                  <a:cubicBezTo>
                    <a:pt x="10370" y="3764"/>
                    <a:pt x="10811" y="4001"/>
                    <a:pt x="11098" y="4379"/>
                  </a:cubicBezTo>
                  <a:cubicBezTo>
                    <a:pt x="10951" y="4498"/>
                    <a:pt x="10867" y="4638"/>
                    <a:pt x="10867" y="4785"/>
                  </a:cubicBezTo>
                  <a:cubicBezTo>
                    <a:pt x="10829" y="4777"/>
                    <a:pt x="10791" y="4773"/>
                    <a:pt x="10755" y="4773"/>
                  </a:cubicBezTo>
                  <a:cubicBezTo>
                    <a:pt x="10537" y="4773"/>
                    <a:pt x="10353" y="4909"/>
                    <a:pt x="10252" y="5106"/>
                  </a:cubicBezTo>
                  <a:cubicBezTo>
                    <a:pt x="10196" y="5225"/>
                    <a:pt x="10140" y="5372"/>
                    <a:pt x="10077" y="5512"/>
                  </a:cubicBezTo>
                  <a:cubicBezTo>
                    <a:pt x="9988" y="5436"/>
                    <a:pt x="9878" y="5399"/>
                    <a:pt x="9766" y="5399"/>
                  </a:cubicBezTo>
                  <a:cubicBezTo>
                    <a:pt x="9622" y="5399"/>
                    <a:pt x="9476" y="5460"/>
                    <a:pt x="9378" y="5575"/>
                  </a:cubicBezTo>
                  <a:cubicBezTo>
                    <a:pt x="9266" y="5687"/>
                    <a:pt x="9203" y="5833"/>
                    <a:pt x="9147" y="5952"/>
                  </a:cubicBezTo>
                  <a:cubicBezTo>
                    <a:pt x="9119" y="6036"/>
                    <a:pt x="9063" y="6127"/>
                    <a:pt x="9028" y="6211"/>
                  </a:cubicBezTo>
                  <a:cubicBezTo>
                    <a:pt x="8944" y="6155"/>
                    <a:pt x="8853" y="6099"/>
                    <a:pt x="8741" y="6099"/>
                  </a:cubicBezTo>
                  <a:cubicBezTo>
                    <a:pt x="8538" y="6099"/>
                    <a:pt x="8392" y="6211"/>
                    <a:pt x="8301" y="6386"/>
                  </a:cubicBezTo>
                  <a:cubicBezTo>
                    <a:pt x="8245" y="6449"/>
                    <a:pt x="8217" y="6505"/>
                    <a:pt x="8189" y="6561"/>
                  </a:cubicBezTo>
                  <a:lnTo>
                    <a:pt x="8189" y="6624"/>
                  </a:lnTo>
                  <a:cubicBezTo>
                    <a:pt x="8098" y="6652"/>
                    <a:pt x="8014" y="6735"/>
                    <a:pt x="7979" y="6826"/>
                  </a:cubicBezTo>
                  <a:lnTo>
                    <a:pt x="8014" y="6826"/>
                  </a:lnTo>
                  <a:cubicBezTo>
                    <a:pt x="7895" y="7057"/>
                    <a:pt x="8042" y="7323"/>
                    <a:pt x="8273" y="7323"/>
                  </a:cubicBezTo>
                  <a:lnTo>
                    <a:pt x="8392" y="7323"/>
                  </a:lnTo>
                  <a:cubicBezTo>
                    <a:pt x="8538" y="7323"/>
                    <a:pt x="8713" y="7176"/>
                    <a:pt x="8741" y="7057"/>
                  </a:cubicBezTo>
                  <a:lnTo>
                    <a:pt x="8741" y="7029"/>
                  </a:lnTo>
                  <a:lnTo>
                    <a:pt x="8741" y="7001"/>
                  </a:lnTo>
                  <a:cubicBezTo>
                    <a:pt x="8825" y="7085"/>
                    <a:pt x="8944" y="7120"/>
                    <a:pt x="9063" y="7120"/>
                  </a:cubicBezTo>
                  <a:cubicBezTo>
                    <a:pt x="9266" y="7120"/>
                    <a:pt x="9413" y="7001"/>
                    <a:pt x="9524" y="6854"/>
                  </a:cubicBezTo>
                  <a:cubicBezTo>
                    <a:pt x="9552" y="6910"/>
                    <a:pt x="9587" y="6973"/>
                    <a:pt x="9615" y="7029"/>
                  </a:cubicBezTo>
                  <a:cubicBezTo>
                    <a:pt x="9671" y="7204"/>
                    <a:pt x="9846" y="7260"/>
                    <a:pt x="9993" y="7260"/>
                  </a:cubicBezTo>
                  <a:lnTo>
                    <a:pt x="10140" y="7260"/>
                  </a:lnTo>
                  <a:lnTo>
                    <a:pt x="10077" y="7323"/>
                  </a:lnTo>
                  <a:cubicBezTo>
                    <a:pt x="9902" y="7498"/>
                    <a:pt x="9818" y="7728"/>
                    <a:pt x="9671" y="7931"/>
                  </a:cubicBezTo>
                  <a:cubicBezTo>
                    <a:pt x="9615" y="8022"/>
                    <a:pt x="9615" y="8134"/>
                    <a:pt x="9615" y="8225"/>
                  </a:cubicBezTo>
                  <a:cubicBezTo>
                    <a:pt x="9496" y="8428"/>
                    <a:pt x="9440" y="8658"/>
                    <a:pt x="9378" y="8924"/>
                  </a:cubicBezTo>
                  <a:cubicBezTo>
                    <a:pt x="9364" y="8951"/>
                    <a:pt x="9351" y="8979"/>
                    <a:pt x="9347" y="8994"/>
                  </a:cubicBezTo>
                  <a:lnTo>
                    <a:pt x="9347" y="8994"/>
                  </a:lnTo>
                  <a:cubicBezTo>
                    <a:pt x="9341" y="8994"/>
                    <a:pt x="9334" y="8996"/>
                    <a:pt x="9322" y="9008"/>
                  </a:cubicBezTo>
                  <a:cubicBezTo>
                    <a:pt x="9147" y="9127"/>
                    <a:pt x="9000" y="9183"/>
                    <a:pt x="8888" y="9302"/>
                  </a:cubicBezTo>
                  <a:cubicBezTo>
                    <a:pt x="8769" y="9421"/>
                    <a:pt x="8678" y="9532"/>
                    <a:pt x="8594" y="9679"/>
                  </a:cubicBezTo>
                  <a:cubicBezTo>
                    <a:pt x="8566" y="9770"/>
                    <a:pt x="8504" y="9854"/>
                    <a:pt x="8476" y="9945"/>
                  </a:cubicBezTo>
                  <a:cubicBezTo>
                    <a:pt x="8476" y="9973"/>
                    <a:pt x="8448" y="10057"/>
                    <a:pt x="8420" y="10148"/>
                  </a:cubicBezTo>
                  <a:cubicBezTo>
                    <a:pt x="8402" y="10152"/>
                    <a:pt x="8384" y="10154"/>
                    <a:pt x="8364" y="10154"/>
                  </a:cubicBezTo>
                  <a:cubicBezTo>
                    <a:pt x="8270" y="10154"/>
                    <a:pt x="8153" y="10114"/>
                    <a:pt x="8045" y="10114"/>
                  </a:cubicBezTo>
                  <a:cubicBezTo>
                    <a:pt x="8023" y="10114"/>
                    <a:pt x="8001" y="10116"/>
                    <a:pt x="7979" y="10120"/>
                  </a:cubicBezTo>
                  <a:cubicBezTo>
                    <a:pt x="7629" y="10148"/>
                    <a:pt x="7427" y="10379"/>
                    <a:pt x="7196" y="10581"/>
                  </a:cubicBezTo>
                  <a:cubicBezTo>
                    <a:pt x="6930" y="10756"/>
                    <a:pt x="6644" y="10819"/>
                    <a:pt x="6322" y="10903"/>
                  </a:cubicBezTo>
                  <a:cubicBezTo>
                    <a:pt x="5944" y="10994"/>
                    <a:pt x="5567" y="11106"/>
                    <a:pt x="5301" y="11427"/>
                  </a:cubicBezTo>
                  <a:cubicBezTo>
                    <a:pt x="5089" y="11646"/>
                    <a:pt x="5267" y="11930"/>
                    <a:pt x="5526" y="11930"/>
                  </a:cubicBezTo>
                  <a:cubicBezTo>
                    <a:pt x="5549" y="11930"/>
                    <a:pt x="5571" y="11928"/>
                    <a:pt x="5595" y="11924"/>
                  </a:cubicBezTo>
                  <a:cubicBezTo>
                    <a:pt x="5797" y="11896"/>
                    <a:pt x="6000" y="11840"/>
                    <a:pt x="6203" y="11805"/>
                  </a:cubicBezTo>
                  <a:lnTo>
                    <a:pt x="6203" y="11805"/>
                  </a:lnTo>
                  <a:cubicBezTo>
                    <a:pt x="6147" y="12015"/>
                    <a:pt x="6266" y="12245"/>
                    <a:pt x="6441" y="12329"/>
                  </a:cubicBezTo>
                  <a:cubicBezTo>
                    <a:pt x="6525" y="12392"/>
                    <a:pt x="6581" y="12420"/>
                    <a:pt x="6672" y="12448"/>
                  </a:cubicBezTo>
                  <a:cubicBezTo>
                    <a:pt x="6727" y="12504"/>
                    <a:pt x="6818" y="12567"/>
                    <a:pt x="6902" y="12595"/>
                  </a:cubicBezTo>
                  <a:lnTo>
                    <a:pt x="7343" y="12595"/>
                  </a:lnTo>
                  <a:cubicBezTo>
                    <a:pt x="7315" y="12770"/>
                    <a:pt x="7371" y="12945"/>
                    <a:pt x="7518" y="13064"/>
                  </a:cubicBezTo>
                  <a:cubicBezTo>
                    <a:pt x="7601" y="13120"/>
                    <a:pt x="7720" y="13147"/>
                    <a:pt x="7839" y="13147"/>
                  </a:cubicBezTo>
                  <a:cubicBezTo>
                    <a:pt x="7692" y="13238"/>
                    <a:pt x="7546" y="13294"/>
                    <a:pt x="7399" y="13378"/>
                  </a:cubicBezTo>
                  <a:cubicBezTo>
                    <a:pt x="7021" y="13553"/>
                    <a:pt x="6644" y="13728"/>
                    <a:pt x="6203" y="13875"/>
                  </a:cubicBezTo>
                  <a:cubicBezTo>
                    <a:pt x="5881" y="13938"/>
                    <a:pt x="5567" y="13994"/>
                    <a:pt x="5245" y="13994"/>
                  </a:cubicBezTo>
                  <a:lnTo>
                    <a:pt x="4867" y="13994"/>
                  </a:lnTo>
                  <a:cubicBezTo>
                    <a:pt x="5042" y="13966"/>
                    <a:pt x="5182" y="13938"/>
                    <a:pt x="5357" y="13875"/>
                  </a:cubicBezTo>
                  <a:cubicBezTo>
                    <a:pt x="5532" y="13819"/>
                    <a:pt x="5623" y="13525"/>
                    <a:pt x="5420" y="13441"/>
                  </a:cubicBezTo>
                  <a:cubicBezTo>
                    <a:pt x="5189" y="13338"/>
                    <a:pt x="4963" y="13261"/>
                    <a:pt x="4715" y="13261"/>
                  </a:cubicBezTo>
                  <a:cubicBezTo>
                    <a:pt x="4678" y="13261"/>
                    <a:pt x="4640" y="13263"/>
                    <a:pt x="4602" y="13266"/>
                  </a:cubicBezTo>
                  <a:cubicBezTo>
                    <a:pt x="4280" y="13294"/>
                    <a:pt x="4021" y="13350"/>
                    <a:pt x="3728" y="13497"/>
                  </a:cubicBezTo>
                  <a:cubicBezTo>
                    <a:pt x="3497" y="13616"/>
                    <a:pt x="3259" y="13791"/>
                    <a:pt x="3001" y="13875"/>
                  </a:cubicBezTo>
                  <a:lnTo>
                    <a:pt x="2973" y="13875"/>
                  </a:lnTo>
                  <a:cubicBezTo>
                    <a:pt x="3084" y="13791"/>
                    <a:pt x="3203" y="13700"/>
                    <a:pt x="3350" y="13616"/>
                  </a:cubicBezTo>
                  <a:cubicBezTo>
                    <a:pt x="3847" y="13238"/>
                    <a:pt x="4308" y="12798"/>
                    <a:pt x="4658" y="12245"/>
                  </a:cubicBezTo>
                  <a:cubicBezTo>
                    <a:pt x="4788" y="12005"/>
                    <a:pt x="4564" y="11734"/>
                    <a:pt x="4343" y="11734"/>
                  </a:cubicBezTo>
                  <a:cubicBezTo>
                    <a:pt x="4268" y="11734"/>
                    <a:pt x="4194" y="11765"/>
                    <a:pt x="4133" y="11840"/>
                  </a:cubicBezTo>
                  <a:cubicBezTo>
                    <a:pt x="3903" y="12155"/>
                    <a:pt x="3644" y="12448"/>
                    <a:pt x="3378" y="12714"/>
                  </a:cubicBezTo>
                  <a:cubicBezTo>
                    <a:pt x="3406" y="12595"/>
                    <a:pt x="3322" y="12420"/>
                    <a:pt x="3203" y="12364"/>
                  </a:cubicBezTo>
                  <a:cubicBezTo>
                    <a:pt x="3434" y="12190"/>
                    <a:pt x="3672" y="11924"/>
                    <a:pt x="3847" y="11665"/>
                  </a:cubicBezTo>
                  <a:cubicBezTo>
                    <a:pt x="3903" y="11546"/>
                    <a:pt x="3958" y="11455"/>
                    <a:pt x="4021" y="11343"/>
                  </a:cubicBezTo>
                  <a:cubicBezTo>
                    <a:pt x="4196" y="11106"/>
                    <a:pt x="4371" y="10875"/>
                    <a:pt x="4483" y="10616"/>
                  </a:cubicBezTo>
                  <a:cubicBezTo>
                    <a:pt x="4574" y="10581"/>
                    <a:pt x="4630" y="10525"/>
                    <a:pt x="4721" y="10469"/>
                  </a:cubicBezTo>
                  <a:cubicBezTo>
                    <a:pt x="4979" y="10232"/>
                    <a:pt x="5098" y="9917"/>
                    <a:pt x="5098" y="9567"/>
                  </a:cubicBezTo>
                  <a:lnTo>
                    <a:pt x="5098" y="9504"/>
                  </a:lnTo>
                  <a:cubicBezTo>
                    <a:pt x="5182" y="9476"/>
                    <a:pt x="5273" y="9421"/>
                    <a:pt x="5357" y="9358"/>
                  </a:cubicBezTo>
                  <a:cubicBezTo>
                    <a:pt x="5448" y="9274"/>
                    <a:pt x="5476" y="9155"/>
                    <a:pt x="5448" y="9043"/>
                  </a:cubicBezTo>
                  <a:cubicBezTo>
                    <a:pt x="5623" y="9043"/>
                    <a:pt x="5769" y="8980"/>
                    <a:pt x="5916" y="8924"/>
                  </a:cubicBezTo>
                  <a:cubicBezTo>
                    <a:pt x="6119" y="8833"/>
                    <a:pt x="6294" y="8693"/>
                    <a:pt x="6406" y="8519"/>
                  </a:cubicBezTo>
                  <a:cubicBezTo>
                    <a:pt x="6672" y="8281"/>
                    <a:pt x="6818" y="7959"/>
                    <a:pt x="6699" y="7610"/>
                  </a:cubicBezTo>
                  <a:cubicBezTo>
                    <a:pt x="6581" y="7260"/>
                    <a:pt x="6350" y="7001"/>
                    <a:pt x="6028" y="6882"/>
                  </a:cubicBezTo>
                  <a:cubicBezTo>
                    <a:pt x="5848" y="6763"/>
                    <a:pt x="5645" y="6706"/>
                    <a:pt x="5430" y="6706"/>
                  </a:cubicBezTo>
                  <a:cubicBezTo>
                    <a:pt x="5229" y="6706"/>
                    <a:pt x="5018" y="6756"/>
                    <a:pt x="4805" y="6854"/>
                  </a:cubicBezTo>
                  <a:cubicBezTo>
                    <a:pt x="4630" y="6945"/>
                    <a:pt x="4455" y="7085"/>
                    <a:pt x="4308" y="7260"/>
                  </a:cubicBezTo>
                  <a:cubicBezTo>
                    <a:pt x="4308" y="7176"/>
                    <a:pt x="4224" y="7085"/>
                    <a:pt x="4077" y="7085"/>
                  </a:cubicBezTo>
                  <a:cubicBezTo>
                    <a:pt x="3819" y="7085"/>
                    <a:pt x="3581" y="7148"/>
                    <a:pt x="3350" y="7323"/>
                  </a:cubicBezTo>
                  <a:cubicBezTo>
                    <a:pt x="3119" y="7498"/>
                    <a:pt x="2973" y="7756"/>
                    <a:pt x="2854" y="7994"/>
                  </a:cubicBezTo>
                  <a:cubicBezTo>
                    <a:pt x="2707" y="8309"/>
                    <a:pt x="2595" y="8630"/>
                    <a:pt x="2595" y="9008"/>
                  </a:cubicBezTo>
                  <a:cubicBezTo>
                    <a:pt x="2595" y="9393"/>
                    <a:pt x="2679" y="9826"/>
                    <a:pt x="3001" y="10057"/>
                  </a:cubicBezTo>
                  <a:cubicBezTo>
                    <a:pt x="3031" y="10080"/>
                    <a:pt x="3071" y="10091"/>
                    <a:pt x="3112" y="10091"/>
                  </a:cubicBezTo>
                  <a:cubicBezTo>
                    <a:pt x="3185" y="10091"/>
                    <a:pt x="3265" y="10058"/>
                    <a:pt x="3322" y="10001"/>
                  </a:cubicBezTo>
                  <a:cubicBezTo>
                    <a:pt x="3525" y="9770"/>
                    <a:pt x="3469" y="9476"/>
                    <a:pt x="3434" y="9183"/>
                  </a:cubicBezTo>
                  <a:cubicBezTo>
                    <a:pt x="3378" y="8924"/>
                    <a:pt x="3406" y="8658"/>
                    <a:pt x="3469" y="8400"/>
                  </a:cubicBezTo>
                  <a:cubicBezTo>
                    <a:pt x="3553" y="8106"/>
                    <a:pt x="3728" y="7582"/>
                    <a:pt x="4077" y="7554"/>
                  </a:cubicBezTo>
                  <a:lnTo>
                    <a:pt x="4105" y="7554"/>
                  </a:lnTo>
                  <a:cubicBezTo>
                    <a:pt x="3931" y="7847"/>
                    <a:pt x="3847" y="8169"/>
                    <a:pt x="3875" y="8456"/>
                  </a:cubicBezTo>
                  <a:cubicBezTo>
                    <a:pt x="3903" y="8547"/>
                    <a:pt x="3903" y="8658"/>
                    <a:pt x="3931" y="8749"/>
                  </a:cubicBezTo>
                  <a:cubicBezTo>
                    <a:pt x="3903" y="8952"/>
                    <a:pt x="3875" y="9127"/>
                    <a:pt x="3847" y="9330"/>
                  </a:cubicBezTo>
                  <a:cubicBezTo>
                    <a:pt x="3819" y="9623"/>
                    <a:pt x="3756" y="9917"/>
                    <a:pt x="3644" y="10204"/>
                  </a:cubicBezTo>
                  <a:cubicBezTo>
                    <a:pt x="3497" y="10525"/>
                    <a:pt x="3322" y="10819"/>
                    <a:pt x="3119" y="11106"/>
                  </a:cubicBezTo>
                  <a:cubicBezTo>
                    <a:pt x="3028" y="11225"/>
                    <a:pt x="2945" y="11343"/>
                    <a:pt x="2854" y="11455"/>
                  </a:cubicBezTo>
                  <a:cubicBezTo>
                    <a:pt x="2798" y="11574"/>
                    <a:pt x="2798" y="11665"/>
                    <a:pt x="2798" y="11777"/>
                  </a:cubicBezTo>
                  <a:cubicBezTo>
                    <a:pt x="2560" y="12015"/>
                    <a:pt x="2329" y="12245"/>
                    <a:pt x="2099" y="12504"/>
                  </a:cubicBezTo>
                  <a:cubicBezTo>
                    <a:pt x="1986" y="12616"/>
                    <a:pt x="2061" y="12828"/>
                    <a:pt x="2217" y="12828"/>
                  </a:cubicBezTo>
                  <a:cubicBezTo>
                    <a:pt x="2226" y="12828"/>
                    <a:pt x="2236" y="12827"/>
                    <a:pt x="2245" y="12826"/>
                  </a:cubicBezTo>
                  <a:lnTo>
                    <a:pt x="2245" y="12826"/>
                  </a:lnTo>
                  <a:cubicBezTo>
                    <a:pt x="2182" y="12889"/>
                    <a:pt x="2099" y="12945"/>
                    <a:pt x="2008" y="12973"/>
                  </a:cubicBezTo>
                  <a:cubicBezTo>
                    <a:pt x="1658" y="13147"/>
                    <a:pt x="1308" y="13175"/>
                    <a:pt x="903" y="13203"/>
                  </a:cubicBezTo>
                  <a:cubicBezTo>
                    <a:pt x="672" y="13238"/>
                    <a:pt x="672" y="13588"/>
                    <a:pt x="903" y="13588"/>
                  </a:cubicBezTo>
                  <a:cubicBezTo>
                    <a:pt x="1116" y="13616"/>
                    <a:pt x="1331" y="13643"/>
                    <a:pt x="1547" y="13643"/>
                  </a:cubicBezTo>
                  <a:cubicBezTo>
                    <a:pt x="1768" y="13643"/>
                    <a:pt x="1990" y="13614"/>
                    <a:pt x="2210" y="13525"/>
                  </a:cubicBezTo>
                  <a:cubicBezTo>
                    <a:pt x="2460" y="13430"/>
                    <a:pt x="2710" y="13289"/>
                    <a:pt x="2921" y="13142"/>
                  </a:cubicBezTo>
                  <a:lnTo>
                    <a:pt x="2921" y="13142"/>
                  </a:lnTo>
                  <a:cubicBezTo>
                    <a:pt x="2524" y="13526"/>
                    <a:pt x="2104" y="13855"/>
                    <a:pt x="1574" y="14049"/>
                  </a:cubicBezTo>
                  <a:cubicBezTo>
                    <a:pt x="1371" y="14140"/>
                    <a:pt x="1399" y="14427"/>
                    <a:pt x="1602" y="14462"/>
                  </a:cubicBezTo>
                  <a:cubicBezTo>
                    <a:pt x="1546" y="14490"/>
                    <a:pt x="1511" y="14518"/>
                    <a:pt x="1455" y="14518"/>
                  </a:cubicBezTo>
                  <a:cubicBezTo>
                    <a:pt x="1224" y="14637"/>
                    <a:pt x="959" y="14749"/>
                    <a:pt x="728" y="14868"/>
                  </a:cubicBezTo>
                  <a:cubicBezTo>
                    <a:pt x="497" y="14986"/>
                    <a:pt x="29" y="15273"/>
                    <a:pt x="1" y="15595"/>
                  </a:cubicBezTo>
                  <a:cubicBezTo>
                    <a:pt x="85" y="15567"/>
                    <a:pt x="148" y="15539"/>
                    <a:pt x="232" y="15511"/>
                  </a:cubicBezTo>
                  <a:cubicBezTo>
                    <a:pt x="322" y="15511"/>
                    <a:pt x="378" y="15539"/>
                    <a:pt x="406" y="15595"/>
                  </a:cubicBezTo>
                  <a:cubicBezTo>
                    <a:pt x="581" y="15567"/>
                    <a:pt x="784" y="15511"/>
                    <a:pt x="959" y="15448"/>
                  </a:cubicBezTo>
                  <a:cubicBezTo>
                    <a:pt x="987" y="15448"/>
                    <a:pt x="1022" y="15420"/>
                    <a:pt x="1050" y="15392"/>
                  </a:cubicBezTo>
                  <a:cubicBezTo>
                    <a:pt x="1078" y="15364"/>
                    <a:pt x="1134" y="15336"/>
                    <a:pt x="1196" y="15336"/>
                  </a:cubicBezTo>
                  <a:lnTo>
                    <a:pt x="1196" y="15301"/>
                  </a:lnTo>
                  <a:cubicBezTo>
                    <a:pt x="1239" y="15237"/>
                    <a:pt x="1319" y="15168"/>
                    <a:pt x="1405" y="15168"/>
                  </a:cubicBezTo>
                  <a:cubicBezTo>
                    <a:pt x="1431" y="15168"/>
                    <a:pt x="1457" y="15175"/>
                    <a:pt x="1483" y="15189"/>
                  </a:cubicBezTo>
                  <a:cubicBezTo>
                    <a:pt x="1574" y="15189"/>
                    <a:pt x="1658" y="15245"/>
                    <a:pt x="1749" y="15273"/>
                  </a:cubicBezTo>
                  <a:lnTo>
                    <a:pt x="1805" y="15273"/>
                  </a:lnTo>
                  <a:cubicBezTo>
                    <a:pt x="1833" y="15273"/>
                    <a:pt x="1896" y="15245"/>
                    <a:pt x="1924" y="15245"/>
                  </a:cubicBezTo>
                  <a:cubicBezTo>
                    <a:pt x="1991" y="15236"/>
                    <a:pt x="2056" y="15233"/>
                    <a:pt x="2119" y="15233"/>
                  </a:cubicBezTo>
                  <a:cubicBezTo>
                    <a:pt x="2246" y="15233"/>
                    <a:pt x="2369" y="15245"/>
                    <a:pt x="2504" y="15245"/>
                  </a:cubicBezTo>
                  <a:cubicBezTo>
                    <a:pt x="2882" y="15245"/>
                    <a:pt x="3259" y="15273"/>
                    <a:pt x="3644" y="15301"/>
                  </a:cubicBezTo>
                  <a:cubicBezTo>
                    <a:pt x="3958" y="15336"/>
                    <a:pt x="4280" y="15364"/>
                    <a:pt x="4602" y="15420"/>
                  </a:cubicBezTo>
                  <a:cubicBezTo>
                    <a:pt x="4630" y="15392"/>
                    <a:pt x="4658" y="15392"/>
                    <a:pt x="4693" y="15364"/>
                  </a:cubicBezTo>
                  <a:cubicBezTo>
                    <a:pt x="5070" y="15273"/>
                    <a:pt x="5448" y="15161"/>
                    <a:pt x="5825" y="15126"/>
                  </a:cubicBezTo>
                  <a:cubicBezTo>
                    <a:pt x="5850" y="15124"/>
                    <a:pt x="5875" y="15123"/>
                    <a:pt x="5899" y="15123"/>
                  </a:cubicBezTo>
                  <a:cubicBezTo>
                    <a:pt x="6167" y="15123"/>
                    <a:pt x="6431" y="15255"/>
                    <a:pt x="6699" y="15364"/>
                  </a:cubicBezTo>
                  <a:cubicBezTo>
                    <a:pt x="7196" y="15245"/>
                    <a:pt x="7692" y="15042"/>
                    <a:pt x="8098" y="14777"/>
                  </a:cubicBezTo>
                  <a:cubicBezTo>
                    <a:pt x="8273" y="14665"/>
                    <a:pt x="8420" y="14546"/>
                    <a:pt x="8538" y="14427"/>
                  </a:cubicBezTo>
                  <a:cubicBezTo>
                    <a:pt x="8944" y="14252"/>
                    <a:pt x="9322" y="14022"/>
                    <a:pt x="9643" y="13763"/>
                  </a:cubicBezTo>
                  <a:cubicBezTo>
                    <a:pt x="9699" y="13700"/>
                    <a:pt x="9762" y="13672"/>
                    <a:pt x="9790" y="13616"/>
                  </a:cubicBezTo>
                  <a:cubicBezTo>
                    <a:pt x="9902" y="13553"/>
                    <a:pt x="9993" y="13497"/>
                    <a:pt x="10077" y="13413"/>
                  </a:cubicBezTo>
                  <a:cubicBezTo>
                    <a:pt x="10748" y="12945"/>
                    <a:pt x="11363" y="12392"/>
                    <a:pt x="11825" y="11721"/>
                  </a:cubicBezTo>
                  <a:lnTo>
                    <a:pt x="11825" y="11721"/>
                  </a:lnTo>
                  <a:cubicBezTo>
                    <a:pt x="11650" y="12015"/>
                    <a:pt x="11419" y="12273"/>
                    <a:pt x="11217" y="12504"/>
                  </a:cubicBezTo>
                  <a:cubicBezTo>
                    <a:pt x="10986" y="12770"/>
                    <a:pt x="10720" y="13029"/>
                    <a:pt x="10461" y="13294"/>
                  </a:cubicBezTo>
                  <a:cubicBezTo>
                    <a:pt x="10315" y="13413"/>
                    <a:pt x="10196" y="13553"/>
                    <a:pt x="10049" y="13672"/>
                  </a:cubicBezTo>
                  <a:cubicBezTo>
                    <a:pt x="9937" y="13763"/>
                    <a:pt x="9790" y="13791"/>
                    <a:pt x="9699" y="13903"/>
                  </a:cubicBezTo>
                  <a:cubicBezTo>
                    <a:pt x="9643" y="13966"/>
                    <a:pt x="9643" y="14112"/>
                    <a:pt x="9727" y="14168"/>
                  </a:cubicBezTo>
                  <a:cubicBezTo>
                    <a:pt x="9773" y="14191"/>
                    <a:pt x="9820" y="14201"/>
                    <a:pt x="9867" y="14201"/>
                  </a:cubicBezTo>
                  <a:cubicBezTo>
                    <a:pt x="10063" y="14201"/>
                    <a:pt x="10263" y="14033"/>
                    <a:pt x="10426" y="13966"/>
                  </a:cubicBezTo>
                  <a:cubicBezTo>
                    <a:pt x="10748" y="13791"/>
                    <a:pt x="10986" y="13588"/>
                    <a:pt x="11245" y="13350"/>
                  </a:cubicBezTo>
                  <a:cubicBezTo>
                    <a:pt x="11538" y="13120"/>
                    <a:pt x="11797" y="12889"/>
                    <a:pt x="12035" y="12623"/>
                  </a:cubicBezTo>
                  <a:cubicBezTo>
                    <a:pt x="12237" y="12420"/>
                    <a:pt x="12412" y="12190"/>
                    <a:pt x="12615" y="11952"/>
                  </a:cubicBezTo>
                  <a:cubicBezTo>
                    <a:pt x="12818" y="12043"/>
                    <a:pt x="12993" y="12099"/>
                    <a:pt x="13195" y="12155"/>
                  </a:cubicBezTo>
                  <a:cubicBezTo>
                    <a:pt x="13461" y="12273"/>
                    <a:pt x="13748" y="12364"/>
                    <a:pt x="14013" y="12476"/>
                  </a:cubicBezTo>
                  <a:cubicBezTo>
                    <a:pt x="14041" y="12504"/>
                    <a:pt x="14041" y="12504"/>
                    <a:pt x="14041" y="12539"/>
                  </a:cubicBezTo>
                  <a:cubicBezTo>
                    <a:pt x="14272" y="12714"/>
                    <a:pt x="14510" y="12854"/>
                    <a:pt x="14713" y="13064"/>
                  </a:cubicBezTo>
                  <a:cubicBezTo>
                    <a:pt x="14916" y="13266"/>
                    <a:pt x="15090" y="13469"/>
                    <a:pt x="15293" y="13672"/>
                  </a:cubicBezTo>
                  <a:cubicBezTo>
                    <a:pt x="15468" y="13875"/>
                    <a:pt x="15643" y="14112"/>
                    <a:pt x="15818" y="14315"/>
                  </a:cubicBezTo>
                  <a:cubicBezTo>
                    <a:pt x="15992" y="14518"/>
                    <a:pt x="16167" y="14693"/>
                    <a:pt x="16405" y="14840"/>
                  </a:cubicBezTo>
                  <a:cubicBezTo>
                    <a:pt x="16460" y="14886"/>
                    <a:pt x="16529" y="14906"/>
                    <a:pt x="16602" y="14906"/>
                  </a:cubicBezTo>
                  <a:cubicBezTo>
                    <a:pt x="16759" y="14906"/>
                    <a:pt x="16932" y="14812"/>
                    <a:pt x="17013" y="14693"/>
                  </a:cubicBezTo>
                  <a:cubicBezTo>
                    <a:pt x="17132" y="14462"/>
                    <a:pt x="17041" y="14196"/>
                    <a:pt x="16838" y="14049"/>
                  </a:cubicBezTo>
                  <a:lnTo>
                    <a:pt x="16810" y="14049"/>
                  </a:lnTo>
                  <a:cubicBezTo>
                    <a:pt x="16985" y="14022"/>
                    <a:pt x="17160" y="13903"/>
                    <a:pt x="17216" y="13763"/>
                  </a:cubicBezTo>
                  <a:cubicBezTo>
                    <a:pt x="17244" y="13728"/>
                    <a:pt x="17279" y="13728"/>
                    <a:pt x="17307" y="13728"/>
                  </a:cubicBezTo>
                  <a:cubicBezTo>
                    <a:pt x="17363" y="13238"/>
                    <a:pt x="17363" y="12742"/>
                    <a:pt x="17307" y="12245"/>
                  </a:cubicBezTo>
                  <a:cubicBezTo>
                    <a:pt x="17307" y="12071"/>
                    <a:pt x="17279" y="11868"/>
                    <a:pt x="17244" y="11665"/>
                  </a:cubicBezTo>
                  <a:cubicBezTo>
                    <a:pt x="17216" y="11602"/>
                    <a:pt x="17188" y="11518"/>
                    <a:pt x="17188" y="11455"/>
                  </a:cubicBezTo>
                  <a:cubicBezTo>
                    <a:pt x="17104" y="11343"/>
                    <a:pt x="17013" y="11225"/>
                    <a:pt x="16929" y="11141"/>
                  </a:cubicBezTo>
                  <a:cubicBezTo>
                    <a:pt x="16985" y="11050"/>
                    <a:pt x="16985" y="10966"/>
                    <a:pt x="16985" y="10875"/>
                  </a:cubicBezTo>
                  <a:cubicBezTo>
                    <a:pt x="16929" y="10728"/>
                    <a:pt x="16866" y="10581"/>
                    <a:pt x="16810" y="10441"/>
                  </a:cubicBezTo>
                  <a:cubicBezTo>
                    <a:pt x="16755" y="10351"/>
                    <a:pt x="16664" y="10267"/>
                    <a:pt x="16580" y="10204"/>
                  </a:cubicBezTo>
                  <a:cubicBezTo>
                    <a:pt x="16405" y="10057"/>
                    <a:pt x="16230" y="9882"/>
                    <a:pt x="16020" y="9770"/>
                  </a:cubicBezTo>
                  <a:cubicBezTo>
                    <a:pt x="15671" y="9476"/>
                    <a:pt x="15237" y="9274"/>
                    <a:pt x="14797" y="9127"/>
                  </a:cubicBezTo>
                  <a:cubicBezTo>
                    <a:pt x="14538" y="9043"/>
                    <a:pt x="14244" y="8952"/>
                    <a:pt x="13986" y="8868"/>
                  </a:cubicBezTo>
                  <a:cubicBezTo>
                    <a:pt x="13748" y="8749"/>
                    <a:pt x="13517" y="8630"/>
                    <a:pt x="13314" y="8519"/>
                  </a:cubicBezTo>
                  <a:cubicBezTo>
                    <a:pt x="12993" y="8344"/>
                    <a:pt x="12762" y="8134"/>
                    <a:pt x="12384" y="8106"/>
                  </a:cubicBezTo>
                  <a:lnTo>
                    <a:pt x="12175" y="8106"/>
                  </a:lnTo>
                  <a:lnTo>
                    <a:pt x="12209" y="8078"/>
                  </a:lnTo>
                  <a:cubicBezTo>
                    <a:pt x="12237" y="8050"/>
                    <a:pt x="12237" y="8022"/>
                    <a:pt x="12265" y="7994"/>
                  </a:cubicBezTo>
                  <a:cubicBezTo>
                    <a:pt x="12237" y="7959"/>
                    <a:pt x="12209" y="7959"/>
                    <a:pt x="12175" y="7959"/>
                  </a:cubicBezTo>
                  <a:cubicBezTo>
                    <a:pt x="11916" y="7875"/>
                    <a:pt x="11916" y="7554"/>
                    <a:pt x="12091" y="7435"/>
                  </a:cubicBezTo>
                  <a:cubicBezTo>
                    <a:pt x="12000" y="7407"/>
                    <a:pt x="11916" y="7407"/>
                    <a:pt x="11860" y="7407"/>
                  </a:cubicBezTo>
                  <a:cubicBezTo>
                    <a:pt x="11888" y="7379"/>
                    <a:pt x="11916" y="7323"/>
                    <a:pt x="11944" y="7295"/>
                  </a:cubicBezTo>
                  <a:cubicBezTo>
                    <a:pt x="11944" y="7260"/>
                    <a:pt x="11972" y="7260"/>
                    <a:pt x="11972" y="7260"/>
                  </a:cubicBezTo>
                  <a:cubicBezTo>
                    <a:pt x="12000" y="7232"/>
                    <a:pt x="12035" y="7232"/>
                    <a:pt x="12063" y="7176"/>
                  </a:cubicBezTo>
                  <a:cubicBezTo>
                    <a:pt x="12119" y="7120"/>
                    <a:pt x="12147" y="7029"/>
                    <a:pt x="12209" y="6910"/>
                  </a:cubicBezTo>
                  <a:cubicBezTo>
                    <a:pt x="12175" y="6910"/>
                    <a:pt x="12147" y="6882"/>
                    <a:pt x="12147" y="6854"/>
                  </a:cubicBezTo>
                  <a:cubicBezTo>
                    <a:pt x="11972" y="6449"/>
                    <a:pt x="12035" y="6036"/>
                    <a:pt x="12209" y="5659"/>
                  </a:cubicBezTo>
                  <a:cubicBezTo>
                    <a:pt x="12175" y="5603"/>
                    <a:pt x="12175" y="5547"/>
                    <a:pt x="12147" y="5456"/>
                  </a:cubicBezTo>
                  <a:cubicBezTo>
                    <a:pt x="12119" y="5337"/>
                    <a:pt x="12091" y="5225"/>
                    <a:pt x="12035" y="5106"/>
                  </a:cubicBezTo>
                  <a:cubicBezTo>
                    <a:pt x="12147" y="5022"/>
                    <a:pt x="12237" y="4903"/>
                    <a:pt x="12265" y="4757"/>
                  </a:cubicBezTo>
                  <a:cubicBezTo>
                    <a:pt x="12349" y="4463"/>
                    <a:pt x="12237" y="4176"/>
                    <a:pt x="12091" y="3911"/>
                  </a:cubicBezTo>
                  <a:cubicBezTo>
                    <a:pt x="12035" y="3827"/>
                    <a:pt x="11944" y="3708"/>
                    <a:pt x="11860" y="3624"/>
                  </a:cubicBezTo>
                  <a:cubicBezTo>
                    <a:pt x="11622" y="3561"/>
                    <a:pt x="11391" y="3330"/>
                    <a:pt x="11217" y="3183"/>
                  </a:cubicBezTo>
                  <a:cubicBezTo>
                    <a:pt x="10951" y="2953"/>
                    <a:pt x="10776" y="2659"/>
                    <a:pt x="10545" y="2365"/>
                  </a:cubicBezTo>
                  <a:cubicBezTo>
                    <a:pt x="10489" y="2281"/>
                    <a:pt x="10398" y="2190"/>
                    <a:pt x="10343" y="2079"/>
                  </a:cubicBezTo>
                  <a:cubicBezTo>
                    <a:pt x="10140" y="2016"/>
                    <a:pt x="9965" y="1960"/>
                    <a:pt x="9790" y="1932"/>
                  </a:cubicBezTo>
                  <a:cubicBezTo>
                    <a:pt x="9902" y="1841"/>
                    <a:pt x="9993" y="1729"/>
                    <a:pt x="10049" y="1582"/>
                  </a:cubicBezTo>
                  <a:cubicBezTo>
                    <a:pt x="9965" y="1379"/>
                    <a:pt x="9937" y="1142"/>
                    <a:pt x="9937" y="911"/>
                  </a:cubicBezTo>
                  <a:cubicBezTo>
                    <a:pt x="9818" y="736"/>
                    <a:pt x="9727" y="505"/>
                    <a:pt x="9587" y="330"/>
                  </a:cubicBezTo>
                  <a:cubicBezTo>
                    <a:pt x="9370" y="67"/>
                    <a:pt x="9096" y="1"/>
                    <a:pt x="8781"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72"/>
            <p:cNvSpPr/>
            <p:nvPr/>
          </p:nvSpPr>
          <p:spPr>
            <a:xfrm>
              <a:off x="2208930" y="1244419"/>
              <a:ext cx="104514" cy="85331"/>
            </a:xfrm>
            <a:custGeom>
              <a:rect b="b" l="l" r="r" t="t"/>
              <a:pathLst>
                <a:path extrusionOk="0" h="3750" w="4593">
                  <a:moveTo>
                    <a:pt x="3710" y="0"/>
                  </a:moveTo>
                  <a:cubicBezTo>
                    <a:pt x="3596" y="0"/>
                    <a:pt x="3482" y="67"/>
                    <a:pt x="3368" y="137"/>
                  </a:cubicBezTo>
                  <a:cubicBezTo>
                    <a:pt x="3312" y="165"/>
                    <a:pt x="3257" y="193"/>
                    <a:pt x="3166" y="249"/>
                  </a:cubicBezTo>
                  <a:cubicBezTo>
                    <a:pt x="3047" y="396"/>
                    <a:pt x="2935" y="515"/>
                    <a:pt x="2844" y="662"/>
                  </a:cubicBezTo>
                  <a:cubicBezTo>
                    <a:pt x="2788" y="718"/>
                    <a:pt x="2788" y="774"/>
                    <a:pt x="2760" y="837"/>
                  </a:cubicBezTo>
                  <a:cubicBezTo>
                    <a:pt x="2697" y="921"/>
                    <a:pt x="2641" y="976"/>
                    <a:pt x="2585" y="1067"/>
                  </a:cubicBezTo>
                  <a:cubicBezTo>
                    <a:pt x="2585" y="1095"/>
                    <a:pt x="2557" y="1123"/>
                    <a:pt x="2557" y="1151"/>
                  </a:cubicBezTo>
                  <a:cubicBezTo>
                    <a:pt x="2320" y="1389"/>
                    <a:pt x="2089" y="1620"/>
                    <a:pt x="1858" y="1823"/>
                  </a:cubicBezTo>
                  <a:cubicBezTo>
                    <a:pt x="1767" y="1885"/>
                    <a:pt x="1739" y="1969"/>
                    <a:pt x="1739" y="2060"/>
                  </a:cubicBezTo>
                  <a:lnTo>
                    <a:pt x="1711" y="2088"/>
                  </a:lnTo>
                  <a:cubicBezTo>
                    <a:pt x="1592" y="2172"/>
                    <a:pt x="1473" y="2291"/>
                    <a:pt x="1390" y="2375"/>
                  </a:cubicBezTo>
                  <a:cubicBezTo>
                    <a:pt x="949" y="2787"/>
                    <a:pt x="488" y="3137"/>
                    <a:pt x="75" y="3571"/>
                  </a:cubicBezTo>
                  <a:cubicBezTo>
                    <a:pt x="0" y="3652"/>
                    <a:pt x="87" y="3750"/>
                    <a:pt x="166" y="3750"/>
                  </a:cubicBezTo>
                  <a:cubicBezTo>
                    <a:pt x="176" y="3750"/>
                    <a:pt x="185" y="3748"/>
                    <a:pt x="194" y="3745"/>
                  </a:cubicBezTo>
                  <a:cubicBezTo>
                    <a:pt x="341" y="3689"/>
                    <a:pt x="516" y="3634"/>
                    <a:pt x="662" y="3543"/>
                  </a:cubicBezTo>
                  <a:cubicBezTo>
                    <a:pt x="809" y="3459"/>
                    <a:pt x="949" y="3340"/>
                    <a:pt x="1096" y="3249"/>
                  </a:cubicBezTo>
                  <a:cubicBezTo>
                    <a:pt x="1362" y="3046"/>
                    <a:pt x="1592" y="2843"/>
                    <a:pt x="1858" y="2613"/>
                  </a:cubicBezTo>
                  <a:lnTo>
                    <a:pt x="1886" y="2613"/>
                  </a:lnTo>
                  <a:cubicBezTo>
                    <a:pt x="1951" y="2661"/>
                    <a:pt x="2028" y="2691"/>
                    <a:pt x="2115" y="2691"/>
                  </a:cubicBezTo>
                  <a:cubicBezTo>
                    <a:pt x="2178" y="2691"/>
                    <a:pt x="2246" y="2676"/>
                    <a:pt x="2320" y="2641"/>
                  </a:cubicBezTo>
                  <a:cubicBezTo>
                    <a:pt x="3019" y="2235"/>
                    <a:pt x="3718" y="1850"/>
                    <a:pt x="4445" y="1501"/>
                  </a:cubicBezTo>
                  <a:cubicBezTo>
                    <a:pt x="4508" y="1473"/>
                    <a:pt x="4564" y="1445"/>
                    <a:pt x="4592" y="1417"/>
                  </a:cubicBezTo>
                  <a:cubicBezTo>
                    <a:pt x="4536" y="1326"/>
                    <a:pt x="4445" y="1242"/>
                    <a:pt x="4389" y="1151"/>
                  </a:cubicBezTo>
                  <a:cubicBezTo>
                    <a:pt x="4305" y="1039"/>
                    <a:pt x="4187" y="893"/>
                    <a:pt x="4096" y="746"/>
                  </a:cubicBezTo>
                  <a:cubicBezTo>
                    <a:pt x="3991" y="772"/>
                    <a:pt x="3905" y="798"/>
                    <a:pt x="3826" y="830"/>
                  </a:cubicBezTo>
                  <a:lnTo>
                    <a:pt x="3826" y="830"/>
                  </a:lnTo>
                  <a:cubicBezTo>
                    <a:pt x="3837" y="818"/>
                    <a:pt x="3837" y="794"/>
                    <a:pt x="3837" y="774"/>
                  </a:cubicBezTo>
                  <a:cubicBezTo>
                    <a:pt x="3956" y="599"/>
                    <a:pt x="3893" y="424"/>
                    <a:pt x="3809" y="277"/>
                  </a:cubicBezTo>
                  <a:lnTo>
                    <a:pt x="3837" y="249"/>
                  </a:lnTo>
                  <a:cubicBezTo>
                    <a:pt x="3837" y="165"/>
                    <a:pt x="3809" y="102"/>
                    <a:pt x="3809" y="19"/>
                  </a:cubicBezTo>
                  <a:cubicBezTo>
                    <a:pt x="3776" y="6"/>
                    <a:pt x="3743" y="0"/>
                    <a:pt x="37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72"/>
            <p:cNvSpPr/>
            <p:nvPr/>
          </p:nvSpPr>
          <p:spPr>
            <a:xfrm>
              <a:off x="2206654" y="1331708"/>
              <a:ext cx="2731" cy="2571"/>
            </a:xfrm>
            <a:custGeom>
              <a:rect b="b" l="l" r="r" t="t"/>
              <a:pathLst>
                <a:path extrusionOk="0" h="113" w="120">
                  <a:moveTo>
                    <a:pt x="63" y="0"/>
                  </a:moveTo>
                  <a:cubicBezTo>
                    <a:pt x="0" y="0"/>
                    <a:pt x="0" y="112"/>
                    <a:pt x="63" y="112"/>
                  </a:cubicBezTo>
                  <a:cubicBezTo>
                    <a:pt x="119" y="112"/>
                    <a:pt x="119" y="0"/>
                    <a:pt x="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72"/>
            <p:cNvSpPr/>
            <p:nvPr/>
          </p:nvSpPr>
          <p:spPr>
            <a:xfrm>
              <a:off x="2209999" y="1322537"/>
              <a:ext cx="253309" cy="174417"/>
            </a:xfrm>
            <a:custGeom>
              <a:rect b="b" l="l" r="r" t="t"/>
              <a:pathLst>
                <a:path extrusionOk="0" h="7665" w="11132">
                  <a:moveTo>
                    <a:pt x="5799" y="0"/>
                  </a:moveTo>
                  <a:cubicBezTo>
                    <a:pt x="5707" y="0"/>
                    <a:pt x="5631" y="50"/>
                    <a:pt x="5566" y="110"/>
                  </a:cubicBezTo>
                  <a:cubicBezTo>
                    <a:pt x="5419" y="138"/>
                    <a:pt x="5244" y="229"/>
                    <a:pt x="5188" y="340"/>
                  </a:cubicBezTo>
                  <a:cubicBezTo>
                    <a:pt x="5097" y="578"/>
                    <a:pt x="4986" y="809"/>
                    <a:pt x="4895" y="1040"/>
                  </a:cubicBezTo>
                  <a:cubicBezTo>
                    <a:pt x="4839" y="956"/>
                    <a:pt x="4783" y="865"/>
                    <a:pt x="4664" y="809"/>
                  </a:cubicBezTo>
                  <a:cubicBezTo>
                    <a:pt x="4604" y="767"/>
                    <a:pt x="4531" y="746"/>
                    <a:pt x="4459" y="746"/>
                  </a:cubicBezTo>
                  <a:cubicBezTo>
                    <a:pt x="4386" y="746"/>
                    <a:pt x="4314" y="767"/>
                    <a:pt x="4258" y="809"/>
                  </a:cubicBezTo>
                  <a:cubicBezTo>
                    <a:pt x="3965" y="956"/>
                    <a:pt x="3818" y="1305"/>
                    <a:pt x="3643" y="1599"/>
                  </a:cubicBezTo>
                  <a:cubicBezTo>
                    <a:pt x="3587" y="1655"/>
                    <a:pt x="3524" y="1774"/>
                    <a:pt x="3468" y="1886"/>
                  </a:cubicBezTo>
                  <a:cubicBezTo>
                    <a:pt x="3372" y="2123"/>
                    <a:pt x="3623" y="2337"/>
                    <a:pt x="3844" y="2337"/>
                  </a:cubicBezTo>
                  <a:cubicBezTo>
                    <a:pt x="3897" y="2337"/>
                    <a:pt x="3948" y="2325"/>
                    <a:pt x="3993" y="2298"/>
                  </a:cubicBezTo>
                  <a:cubicBezTo>
                    <a:pt x="4112" y="2235"/>
                    <a:pt x="4167" y="2151"/>
                    <a:pt x="4258" y="2061"/>
                  </a:cubicBezTo>
                  <a:cubicBezTo>
                    <a:pt x="4314" y="2033"/>
                    <a:pt x="4370" y="2033"/>
                    <a:pt x="4433" y="2005"/>
                  </a:cubicBezTo>
                  <a:cubicBezTo>
                    <a:pt x="4517" y="2151"/>
                    <a:pt x="4692" y="2235"/>
                    <a:pt x="4895" y="2263"/>
                  </a:cubicBezTo>
                  <a:cubicBezTo>
                    <a:pt x="4958" y="2263"/>
                    <a:pt x="5042" y="2235"/>
                    <a:pt x="5097" y="2207"/>
                  </a:cubicBezTo>
                  <a:cubicBezTo>
                    <a:pt x="5132" y="2263"/>
                    <a:pt x="5160" y="2298"/>
                    <a:pt x="5188" y="2354"/>
                  </a:cubicBezTo>
                  <a:cubicBezTo>
                    <a:pt x="5069" y="2382"/>
                    <a:pt x="4958" y="2438"/>
                    <a:pt x="4867" y="2501"/>
                  </a:cubicBezTo>
                  <a:cubicBezTo>
                    <a:pt x="4517" y="2704"/>
                    <a:pt x="4195" y="3025"/>
                    <a:pt x="3937" y="3284"/>
                  </a:cubicBezTo>
                  <a:cubicBezTo>
                    <a:pt x="3643" y="3606"/>
                    <a:pt x="3440" y="4011"/>
                    <a:pt x="3468" y="4452"/>
                  </a:cubicBezTo>
                  <a:cubicBezTo>
                    <a:pt x="3496" y="4536"/>
                    <a:pt x="3496" y="4627"/>
                    <a:pt x="3496" y="4746"/>
                  </a:cubicBezTo>
                  <a:cubicBezTo>
                    <a:pt x="3468" y="4829"/>
                    <a:pt x="3412" y="4920"/>
                    <a:pt x="3384" y="5004"/>
                  </a:cubicBezTo>
                  <a:cubicBezTo>
                    <a:pt x="3384" y="5060"/>
                    <a:pt x="3349" y="5095"/>
                    <a:pt x="3349" y="5151"/>
                  </a:cubicBezTo>
                  <a:cubicBezTo>
                    <a:pt x="3237" y="5235"/>
                    <a:pt x="3119" y="5326"/>
                    <a:pt x="3035" y="5410"/>
                  </a:cubicBezTo>
                  <a:cubicBezTo>
                    <a:pt x="2888" y="5557"/>
                    <a:pt x="2741" y="5732"/>
                    <a:pt x="2685" y="5906"/>
                  </a:cubicBezTo>
                  <a:cubicBezTo>
                    <a:pt x="2685" y="5969"/>
                    <a:pt x="2650" y="6053"/>
                    <a:pt x="2650" y="6144"/>
                  </a:cubicBezTo>
                  <a:cubicBezTo>
                    <a:pt x="2554" y="6121"/>
                    <a:pt x="2454" y="6111"/>
                    <a:pt x="2352" y="6111"/>
                  </a:cubicBezTo>
                  <a:cubicBezTo>
                    <a:pt x="2053" y="6111"/>
                    <a:pt x="1734" y="6193"/>
                    <a:pt x="1426" y="6256"/>
                  </a:cubicBezTo>
                  <a:cubicBezTo>
                    <a:pt x="1224" y="6319"/>
                    <a:pt x="993" y="6375"/>
                    <a:pt x="790" y="6459"/>
                  </a:cubicBezTo>
                  <a:cubicBezTo>
                    <a:pt x="587" y="6550"/>
                    <a:pt x="378" y="6668"/>
                    <a:pt x="147" y="6752"/>
                  </a:cubicBezTo>
                  <a:cubicBezTo>
                    <a:pt x="0" y="6808"/>
                    <a:pt x="63" y="6983"/>
                    <a:pt x="203" y="6983"/>
                  </a:cubicBezTo>
                  <a:cubicBezTo>
                    <a:pt x="410" y="6955"/>
                    <a:pt x="583" y="6928"/>
                    <a:pt x="783" y="6900"/>
                  </a:cubicBezTo>
                  <a:lnTo>
                    <a:pt x="783" y="6900"/>
                  </a:lnTo>
                  <a:cubicBezTo>
                    <a:pt x="775" y="6902"/>
                    <a:pt x="762" y="6908"/>
                    <a:pt x="762" y="6927"/>
                  </a:cubicBezTo>
                  <a:cubicBezTo>
                    <a:pt x="643" y="7074"/>
                    <a:pt x="615" y="7305"/>
                    <a:pt x="762" y="7452"/>
                  </a:cubicBezTo>
                  <a:cubicBezTo>
                    <a:pt x="965" y="7626"/>
                    <a:pt x="1196" y="7626"/>
                    <a:pt x="1426" y="7654"/>
                  </a:cubicBezTo>
                  <a:cubicBezTo>
                    <a:pt x="1664" y="7654"/>
                    <a:pt x="1867" y="7654"/>
                    <a:pt x="2070" y="7598"/>
                  </a:cubicBezTo>
                  <a:cubicBezTo>
                    <a:pt x="2391" y="7508"/>
                    <a:pt x="2419" y="7158"/>
                    <a:pt x="2245" y="6955"/>
                  </a:cubicBezTo>
                  <a:cubicBezTo>
                    <a:pt x="2245" y="6955"/>
                    <a:pt x="2245" y="6927"/>
                    <a:pt x="2217" y="6899"/>
                  </a:cubicBezTo>
                  <a:cubicBezTo>
                    <a:pt x="2161" y="6843"/>
                    <a:pt x="2098" y="6780"/>
                    <a:pt x="2042" y="6752"/>
                  </a:cubicBezTo>
                  <a:cubicBezTo>
                    <a:pt x="2189" y="6724"/>
                    <a:pt x="2335" y="6696"/>
                    <a:pt x="2475" y="6668"/>
                  </a:cubicBezTo>
                  <a:cubicBezTo>
                    <a:pt x="2741" y="6634"/>
                    <a:pt x="2944" y="6606"/>
                    <a:pt x="3063" y="6319"/>
                  </a:cubicBezTo>
                  <a:cubicBezTo>
                    <a:pt x="3063" y="6284"/>
                    <a:pt x="3091" y="6256"/>
                    <a:pt x="3091" y="6228"/>
                  </a:cubicBezTo>
                  <a:cubicBezTo>
                    <a:pt x="3140" y="6228"/>
                    <a:pt x="3194" y="6249"/>
                    <a:pt x="3226" y="6255"/>
                  </a:cubicBezTo>
                  <a:lnTo>
                    <a:pt x="3226" y="6255"/>
                  </a:lnTo>
                  <a:cubicBezTo>
                    <a:pt x="3245" y="6262"/>
                    <a:pt x="3272" y="6273"/>
                    <a:pt x="3293" y="6284"/>
                  </a:cubicBezTo>
                  <a:cubicBezTo>
                    <a:pt x="3321" y="6284"/>
                    <a:pt x="3349" y="6319"/>
                    <a:pt x="3384" y="6319"/>
                  </a:cubicBezTo>
                  <a:cubicBezTo>
                    <a:pt x="3496" y="6347"/>
                    <a:pt x="3615" y="6347"/>
                    <a:pt x="3734" y="6347"/>
                  </a:cubicBezTo>
                  <a:cubicBezTo>
                    <a:pt x="3993" y="6319"/>
                    <a:pt x="4140" y="6144"/>
                    <a:pt x="4286" y="5906"/>
                  </a:cubicBezTo>
                  <a:cubicBezTo>
                    <a:pt x="4314" y="5850"/>
                    <a:pt x="4342" y="5794"/>
                    <a:pt x="4370" y="5732"/>
                  </a:cubicBezTo>
                  <a:cubicBezTo>
                    <a:pt x="4461" y="5648"/>
                    <a:pt x="4545" y="5557"/>
                    <a:pt x="4608" y="5473"/>
                  </a:cubicBezTo>
                  <a:cubicBezTo>
                    <a:pt x="4760" y="5506"/>
                    <a:pt x="4914" y="5519"/>
                    <a:pt x="5061" y="5519"/>
                  </a:cubicBezTo>
                  <a:cubicBezTo>
                    <a:pt x="5166" y="5519"/>
                    <a:pt x="5268" y="5512"/>
                    <a:pt x="5363" y="5501"/>
                  </a:cubicBezTo>
                  <a:cubicBezTo>
                    <a:pt x="5391" y="5557"/>
                    <a:pt x="5419" y="5620"/>
                    <a:pt x="5482" y="5648"/>
                  </a:cubicBezTo>
                  <a:cubicBezTo>
                    <a:pt x="5657" y="5822"/>
                    <a:pt x="5916" y="5878"/>
                    <a:pt x="6181" y="5969"/>
                  </a:cubicBezTo>
                  <a:cubicBezTo>
                    <a:pt x="6412" y="6053"/>
                    <a:pt x="6643" y="6144"/>
                    <a:pt x="6846" y="6256"/>
                  </a:cubicBezTo>
                  <a:cubicBezTo>
                    <a:pt x="6881" y="6256"/>
                    <a:pt x="6908" y="6256"/>
                    <a:pt x="6908" y="6284"/>
                  </a:cubicBezTo>
                  <a:cubicBezTo>
                    <a:pt x="6964" y="6634"/>
                    <a:pt x="7461" y="6899"/>
                    <a:pt x="7755" y="7074"/>
                  </a:cubicBezTo>
                  <a:cubicBezTo>
                    <a:pt x="7957" y="7193"/>
                    <a:pt x="8160" y="7277"/>
                    <a:pt x="8391" y="7368"/>
                  </a:cubicBezTo>
                  <a:cubicBezTo>
                    <a:pt x="8594" y="7424"/>
                    <a:pt x="8768" y="7452"/>
                    <a:pt x="8978" y="7452"/>
                  </a:cubicBezTo>
                  <a:cubicBezTo>
                    <a:pt x="9028" y="7471"/>
                    <a:pt x="9082" y="7481"/>
                    <a:pt x="9137" y="7481"/>
                  </a:cubicBezTo>
                  <a:cubicBezTo>
                    <a:pt x="9238" y="7481"/>
                    <a:pt x="9345" y="7450"/>
                    <a:pt x="9440" y="7396"/>
                  </a:cubicBezTo>
                  <a:lnTo>
                    <a:pt x="9503" y="7396"/>
                  </a:lnTo>
                  <a:cubicBezTo>
                    <a:pt x="9852" y="7305"/>
                    <a:pt x="9817" y="6871"/>
                    <a:pt x="9587" y="6696"/>
                  </a:cubicBezTo>
                  <a:lnTo>
                    <a:pt x="9559" y="6696"/>
                  </a:lnTo>
                  <a:lnTo>
                    <a:pt x="9559" y="6668"/>
                  </a:lnTo>
                  <a:cubicBezTo>
                    <a:pt x="9992" y="6899"/>
                    <a:pt x="10314" y="7193"/>
                    <a:pt x="10663" y="7508"/>
                  </a:cubicBezTo>
                  <a:cubicBezTo>
                    <a:pt x="10756" y="7622"/>
                    <a:pt x="10882" y="7664"/>
                    <a:pt x="11016" y="7664"/>
                  </a:cubicBezTo>
                  <a:cubicBezTo>
                    <a:pt x="11054" y="7664"/>
                    <a:pt x="11093" y="7661"/>
                    <a:pt x="11132" y="7654"/>
                  </a:cubicBezTo>
                  <a:cubicBezTo>
                    <a:pt x="11132" y="7626"/>
                    <a:pt x="11132" y="7626"/>
                    <a:pt x="11104" y="7598"/>
                  </a:cubicBezTo>
                  <a:cubicBezTo>
                    <a:pt x="11104" y="7424"/>
                    <a:pt x="11076" y="7221"/>
                    <a:pt x="11041" y="7018"/>
                  </a:cubicBezTo>
                  <a:cubicBezTo>
                    <a:pt x="10957" y="6780"/>
                    <a:pt x="10901" y="6550"/>
                    <a:pt x="10810" y="6319"/>
                  </a:cubicBezTo>
                  <a:lnTo>
                    <a:pt x="10754" y="6256"/>
                  </a:lnTo>
                  <a:lnTo>
                    <a:pt x="10754" y="6200"/>
                  </a:lnTo>
                  <a:cubicBezTo>
                    <a:pt x="10726" y="6053"/>
                    <a:pt x="10663" y="5934"/>
                    <a:pt x="10635" y="5822"/>
                  </a:cubicBezTo>
                  <a:cubicBezTo>
                    <a:pt x="10552" y="5732"/>
                    <a:pt x="10461" y="5648"/>
                    <a:pt x="10377" y="5585"/>
                  </a:cubicBezTo>
                  <a:cubicBezTo>
                    <a:pt x="10405" y="5557"/>
                    <a:pt x="10405" y="5529"/>
                    <a:pt x="10405" y="5501"/>
                  </a:cubicBezTo>
                  <a:cubicBezTo>
                    <a:pt x="10314" y="5410"/>
                    <a:pt x="10230" y="5270"/>
                    <a:pt x="10139" y="5151"/>
                  </a:cubicBezTo>
                  <a:cubicBezTo>
                    <a:pt x="10111" y="5151"/>
                    <a:pt x="10111" y="5123"/>
                    <a:pt x="10083" y="5123"/>
                  </a:cubicBezTo>
                  <a:cubicBezTo>
                    <a:pt x="9908" y="5004"/>
                    <a:pt x="9733" y="4885"/>
                    <a:pt x="9559" y="4802"/>
                  </a:cubicBezTo>
                  <a:cubicBezTo>
                    <a:pt x="9209" y="4627"/>
                    <a:pt x="8831" y="4480"/>
                    <a:pt x="8482" y="4305"/>
                  </a:cubicBezTo>
                  <a:cubicBezTo>
                    <a:pt x="7664" y="3983"/>
                    <a:pt x="6881" y="3634"/>
                    <a:pt x="6090" y="3347"/>
                  </a:cubicBezTo>
                  <a:lnTo>
                    <a:pt x="6034" y="3347"/>
                  </a:lnTo>
                  <a:lnTo>
                    <a:pt x="6034" y="3312"/>
                  </a:lnTo>
                  <a:lnTo>
                    <a:pt x="5972" y="3312"/>
                  </a:lnTo>
                  <a:cubicBezTo>
                    <a:pt x="5685" y="3200"/>
                    <a:pt x="5741" y="2823"/>
                    <a:pt x="5944" y="2732"/>
                  </a:cubicBezTo>
                  <a:cubicBezTo>
                    <a:pt x="5888" y="2676"/>
                    <a:pt x="5797" y="2648"/>
                    <a:pt x="5685" y="2648"/>
                  </a:cubicBezTo>
                  <a:cubicBezTo>
                    <a:pt x="5685" y="2648"/>
                    <a:pt x="5657" y="2648"/>
                    <a:pt x="5622" y="2676"/>
                  </a:cubicBezTo>
                  <a:cubicBezTo>
                    <a:pt x="5657" y="2613"/>
                    <a:pt x="5657" y="2557"/>
                    <a:pt x="5685" y="2501"/>
                  </a:cubicBezTo>
                  <a:cubicBezTo>
                    <a:pt x="5797" y="2438"/>
                    <a:pt x="5916" y="2354"/>
                    <a:pt x="5972" y="2235"/>
                  </a:cubicBezTo>
                  <a:cubicBezTo>
                    <a:pt x="5944" y="2235"/>
                    <a:pt x="5944" y="2235"/>
                    <a:pt x="5944" y="2207"/>
                  </a:cubicBezTo>
                  <a:cubicBezTo>
                    <a:pt x="5741" y="1774"/>
                    <a:pt x="5832" y="1305"/>
                    <a:pt x="6062" y="900"/>
                  </a:cubicBezTo>
                  <a:cubicBezTo>
                    <a:pt x="6090" y="662"/>
                    <a:pt x="6090" y="431"/>
                    <a:pt x="5916" y="256"/>
                  </a:cubicBezTo>
                  <a:cubicBezTo>
                    <a:pt x="5944" y="229"/>
                    <a:pt x="5944" y="166"/>
                    <a:pt x="5944" y="110"/>
                  </a:cubicBezTo>
                  <a:cubicBezTo>
                    <a:pt x="5944" y="82"/>
                    <a:pt x="5944" y="26"/>
                    <a:pt x="5916" y="26"/>
                  </a:cubicBezTo>
                  <a:cubicBezTo>
                    <a:pt x="5874" y="8"/>
                    <a:pt x="5835" y="0"/>
                    <a:pt x="579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72"/>
            <p:cNvSpPr/>
            <p:nvPr/>
          </p:nvSpPr>
          <p:spPr>
            <a:xfrm>
              <a:off x="2053581" y="1524556"/>
              <a:ext cx="660" cy="23"/>
            </a:xfrm>
            <a:custGeom>
              <a:rect b="b" l="l" r="r" t="t"/>
              <a:pathLst>
                <a:path extrusionOk="0" h="1" w="29">
                  <a:moveTo>
                    <a:pt x="1" y="0"/>
                  </a:moveTo>
                  <a:lnTo>
                    <a:pt x="29" y="0"/>
                  </a:lnTo>
                  <a:lnTo>
                    <a:pt x="29"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72"/>
            <p:cNvSpPr/>
            <p:nvPr/>
          </p:nvSpPr>
          <p:spPr>
            <a:xfrm>
              <a:off x="2054219" y="1524556"/>
              <a:ext cx="23" cy="23"/>
            </a:xfrm>
            <a:custGeom>
              <a:rect b="b" l="l" r="r" t="t"/>
              <a:pathLst>
                <a:path extrusionOk="0" h="1" w="1">
                  <a:moveTo>
                    <a:pt x="1" y="0"/>
                  </a:moveTo>
                  <a:lnTo>
                    <a:pt x="1" y="0"/>
                  </a:lnTo>
                  <a:lnTo>
                    <a:pt x="1"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72"/>
            <p:cNvSpPr/>
            <p:nvPr/>
          </p:nvSpPr>
          <p:spPr>
            <a:xfrm>
              <a:off x="2054219" y="1524556"/>
              <a:ext cx="23" cy="23"/>
            </a:xfrm>
            <a:custGeom>
              <a:rect b="b" l="l" r="r" t="t"/>
              <a:pathLst>
                <a:path extrusionOk="0" h="1" w="1">
                  <a:moveTo>
                    <a:pt x="1" y="0"/>
                  </a:moveTo>
                  <a:lnTo>
                    <a:pt x="1" y="0"/>
                  </a:lnTo>
                  <a:lnTo>
                    <a:pt x="1" y="0"/>
                  </a:lnTo>
                  <a:lnTo>
                    <a:pt x="1"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72"/>
            <p:cNvSpPr/>
            <p:nvPr/>
          </p:nvSpPr>
          <p:spPr>
            <a:xfrm>
              <a:off x="2007753" y="1236865"/>
              <a:ext cx="312995" cy="336933"/>
            </a:xfrm>
            <a:custGeom>
              <a:rect b="b" l="l" r="r" t="t"/>
              <a:pathLst>
                <a:path extrusionOk="0" h="14807" w="13755">
                  <a:moveTo>
                    <a:pt x="1992" y="12626"/>
                  </a:moveTo>
                  <a:cubicBezTo>
                    <a:pt x="1995" y="12631"/>
                    <a:pt x="2002" y="12637"/>
                    <a:pt x="2015" y="12643"/>
                  </a:cubicBezTo>
                  <a:cubicBezTo>
                    <a:pt x="2009" y="12637"/>
                    <a:pt x="2001" y="12631"/>
                    <a:pt x="1992" y="12626"/>
                  </a:cubicBezTo>
                  <a:close/>
                  <a:moveTo>
                    <a:pt x="9301" y="1"/>
                  </a:moveTo>
                  <a:cubicBezTo>
                    <a:pt x="9266" y="29"/>
                    <a:pt x="9210" y="57"/>
                    <a:pt x="9154" y="57"/>
                  </a:cubicBezTo>
                  <a:cubicBezTo>
                    <a:pt x="9126" y="85"/>
                    <a:pt x="9091" y="120"/>
                    <a:pt x="9091" y="148"/>
                  </a:cubicBezTo>
                  <a:cubicBezTo>
                    <a:pt x="9007" y="295"/>
                    <a:pt x="8888" y="378"/>
                    <a:pt x="8804" y="525"/>
                  </a:cubicBezTo>
                  <a:cubicBezTo>
                    <a:pt x="8713" y="672"/>
                    <a:pt x="8657" y="847"/>
                    <a:pt x="8566" y="994"/>
                  </a:cubicBezTo>
                  <a:cubicBezTo>
                    <a:pt x="8427" y="1308"/>
                    <a:pt x="8217" y="1602"/>
                    <a:pt x="8014" y="1896"/>
                  </a:cubicBezTo>
                  <a:cubicBezTo>
                    <a:pt x="7902" y="2043"/>
                    <a:pt x="7755" y="2182"/>
                    <a:pt x="7664" y="2329"/>
                  </a:cubicBezTo>
                  <a:cubicBezTo>
                    <a:pt x="7580" y="2476"/>
                    <a:pt x="7518" y="2651"/>
                    <a:pt x="7434" y="2770"/>
                  </a:cubicBezTo>
                  <a:cubicBezTo>
                    <a:pt x="7203" y="3057"/>
                    <a:pt x="7028" y="3350"/>
                    <a:pt x="6818" y="3644"/>
                  </a:cubicBezTo>
                  <a:cubicBezTo>
                    <a:pt x="6588" y="3931"/>
                    <a:pt x="6294" y="4077"/>
                    <a:pt x="6035" y="4343"/>
                  </a:cubicBezTo>
                  <a:cubicBezTo>
                    <a:pt x="5804" y="4574"/>
                    <a:pt x="5630" y="4896"/>
                    <a:pt x="5364" y="5126"/>
                  </a:cubicBezTo>
                  <a:cubicBezTo>
                    <a:pt x="5070" y="5364"/>
                    <a:pt x="4784" y="5567"/>
                    <a:pt x="4546" y="5853"/>
                  </a:cubicBezTo>
                  <a:cubicBezTo>
                    <a:pt x="4490" y="5916"/>
                    <a:pt x="4434" y="5972"/>
                    <a:pt x="4371" y="6063"/>
                  </a:cubicBezTo>
                  <a:cubicBezTo>
                    <a:pt x="4196" y="6175"/>
                    <a:pt x="4021" y="6322"/>
                    <a:pt x="3819" y="6441"/>
                  </a:cubicBezTo>
                  <a:cubicBezTo>
                    <a:pt x="3707" y="6497"/>
                    <a:pt x="3616" y="6553"/>
                    <a:pt x="3532" y="6616"/>
                  </a:cubicBezTo>
                  <a:cubicBezTo>
                    <a:pt x="3441" y="6616"/>
                    <a:pt x="3357" y="6616"/>
                    <a:pt x="3238" y="6700"/>
                  </a:cubicBezTo>
                  <a:cubicBezTo>
                    <a:pt x="3147" y="6762"/>
                    <a:pt x="3063" y="6846"/>
                    <a:pt x="2972" y="6902"/>
                  </a:cubicBezTo>
                  <a:cubicBezTo>
                    <a:pt x="2861" y="6937"/>
                    <a:pt x="2742" y="6965"/>
                    <a:pt x="2623" y="7021"/>
                  </a:cubicBezTo>
                  <a:cubicBezTo>
                    <a:pt x="2489" y="7075"/>
                    <a:pt x="2534" y="7345"/>
                    <a:pt x="2691" y="7345"/>
                  </a:cubicBezTo>
                  <a:cubicBezTo>
                    <a:pt x="2698" y="7345"/>
                    <a:pt x="2706" y="7344"/>
                    <a:pt x="2714" y="7343"/>
                  </a:cubicBezTo>
                  <a:lnTo>
                    <a:pt x="2770" y="7343"/>
                  </a:lnTo>
                  <a:cubicBezTo>
                    <a:pt x="2861" y="7343"/>
                    <a:pt x="2945" y="7315"/>
                    <a:pt x="3007" y="7287"/>
                  </a:cubicBezTo>
                  <a:cubicBezTo>
                    <a:pt x="3147" y="7252"/>
                    <a:pt x="3294" y="7224"/>
                    <a:pt x="3441" y="7140"/>
                  </a:cubicBezTo>
                  <a:lnTo>
                    <a:pt x="3441" y="7140"/>
                  </a:lnTo>
                  <a:cubicBezTo>
                    <a:pt x="3385" y="7196"/>
                    <a:pt x="3357" y="7287"/>
                    <a:pt x="3294" y="7343"/>
                  </a:cubicBezTo>
                  <a:lnTo>
                    <a:pt x="3266" y="7371"/>
                  </a:lnTo>
                  <a:cubicBezTo>
                    <a:pt x="3232" y="7320"/>
                    <a:pt x="3176" y="7277"/>
                    <a:pt x="3124" y="7277"/>
                  </a:cubicBezTo>
                  <a:cubicBezTo>
                    <a:pt x="3090" y="7277"/>
                    <a:pt x="3058" y="7296"/>
                    <a:pt x="3035" y="7343"/>
                  </a:cubicBezTo>
                  <a:cubicBezTo>
                    <a:pt x="2972" y="7490"/>
                    <a:pt x="2833" y="7665"/>
                    <a:pt x="2972" y="7811"/>
                  </a:cubicBezTo>
                  <a:cubicBezTo>
                    <a:pt x="3015" y="7851"/>
                    <a:pt x="3061" y="7866"/>
                    <a:pt x="3106" y="7866"/>
                  </a:cubicBezTo>
                  <a:cubicBezTo>
                    <a:pt x="3188" y="7866"/>
                    <a:pt x="3268" y="7817"/>
                    <a:pt x="3322" y="7776"/>
                  </a:cubicBezTo>
                  <a:cubicBezTo>
                    <a:pt x="3469" y="7665"/>
                    <a:pt x="3560" y="7546"/>
                    <a:pt x="3672" y="7427"/>
                  </a:cubicBezTo>
                  <a:cubicBezTo>
                    <a:pt x="3707" y="7399"/>
                    <a:pt x="3735" y="7371"/>
                    <a:pt x="3791" y="7343"/>
                  </a:cubicBezTo>
                  <a:lnTo>
                    <a:pt x="3791" y="7343"/>
                  </a:lnTo>
                  <a:cubicBezTo>
                    <a:pt x="3763" y="7462"/>
                    <a:pt x="3819" y="7637"/>
                    <a:pt x="3993" y="7665"/>
                  </a:cubicBezTo>
                  <a:cubicBezTo>
                    <a:pt x="4112" y="7692"/>
                    <a:pt x="4231" y="7692"/>
                    <a:pt x="4343" y="7692"/>
                  </a:cubicBezTo>
                  <a:cubicBezTo>
                    <a:pt x="4343" y="7720"/>
                    <a:pt x="4371" y="7720"/>
                    <a:pt x="4406" y="7748"/>
                  </a:cubicBezTo>
                  <a:cubicBezTo>
                    <a:pt x="4462" y="7776"/>
                    <a:pt x="4546" y="7811"/>
                    <a:pt x="4609" y="7839"/>
                  </a:cubicBezTo>
                  <a:cubicBezTo>
                    <a:pt x="4693" y="7867"/>
                    <a:pt x="4721" y="7923"/>
                    <a:pt x="4811" y="7951"/>
                  </a:cubicBezTo>
                  <a:cubicBezTo>
                    <a:pt x="4867" y="8014"/>
                    <a:pt x="4930" y="8042"/>
                    <a:pt x="5014" y="8042"/>
                  </a:cubicBezTo>
                  <a:cubicBezTo>
                    <a:pt x="5042" y="8126"/>
                    <a:pt x="5105" y="8217"/>
                    <a:pt x="5161" y="8301"/>
                  </a:cubicBezTo>
                  <a:cubicBezTo>
                    <a:pt x="5217" y="8336"/>
                    <a:pt x="5245" y="8392"/>
                    <a:pt x="5280" y="8420"/>
                  </a:cubicBezTo>
                  <a:cubicBezTo>
                    <a:pt x="5308" y="8420"/>
                    <a:pt x="5308" y="8448"/>
                    <a:pt x="5336" y="8448"/>
                  </a:cubicBezTo>
                  <a:cubicBezTo>
                    <a:pt x="5336" y="8476"/>
                    <a:pt x="5364" y="8511"/>
                    <a:pt x="5364" y="8539"/>
                  </a:cubicBezTo>
                  <a:cubicBezTo>
                    <a:pt x="5392" y="8567"/>
                    <a:pt x="5455" y="8594"/>
                    <a:pt x="5483" y="8622"/>
                  </a:cubicBezTo>
                  <a:cubicBezTo>
                    <a:pt x="5511" y="8713"/>
                    <a:pt x="5567" y="8769"/>
                    <a:pt x="5595" y="8860"/>
                  </a:cubicBezTo>
                  <a:cubicBezTo>
                    <a:pt x="5595" y="8860"/>
                    <a:pt x="5595" y="8888"/>
                    <a:pt x="5630" y="8916"/>
                  </a:cubicBezTo>
                  <a:cubicBezTo>
                    <a:pt x="5630" y="8972"/>
                    <a:pt x="5630" y="9000"/>
                    <a:pt x="5658" y="9035"/>
                  </a:cubicBezTo>
                  <a:cubicBezTo>
                    <a:pt x="5686" y="9147"/>
                    <a:pt x="5658" y="9266"/>
                    <a:pt x="5686" y="9385"/>
                  </a:cubicBezTo>
                  <a:cubicBezTo>
                    <a:pt x="5686" y="9441"/>
                    <a:pt x="5658" y="9497"/>
                    <a:pt x="5658" y="9587"/>
                  </a:cubicBezTo>
                  <a:cubicBezTo>
                    <a:pt x="5630" y="9818"/>
                    <a:pt x="5630" y="10084"/>
                    <a:pt x="5511" y="10315"/>
                  </a:cubicBezTo>
                  <a:cubicBezTo>
                    <a:pt x="5455" y="10489"/>
                    <a:pt x="5364" y="10720"/>
                    <a:pt x="5217" y="10895"/>
                  </a:cubicBezTo>
                  <a:cubicBezTo>
                    <a:pt x="5189" y="10923"/>
                    <a:pt x="5161" y="10958"/>
                    <a:pt x="5133" y="11014"/>
                  </a:cubicBezTo>
                  <a:cubicBezTo>
                    <a:pt x="4958" y="11161"/>
                    <a:pt x="4756" y="11189"/>
                    <a:pt x="4581" y="11308"/>
                  </a:cubicBezTo>
                  <a:cubicBezTo>
                    <a:pt x="4490" y="11363"/>
                    <a:pt x="4406" y="11447"/>
                    <a:pt x="4287" y="11538"/>
                  </a:cubicBezTo>
                  <a:cubicBezTo>
                    <a:pt x="4196" y="11594"/>
                    <a:pt x="4168" y="11622"/>
                    <a:pt x="4056" y="11622"/>
                  </a:cubicBezTo>
                  <a:cubicBezTo>
                    <a:pt x="3881" y="11657"/>
                    <a:pt x="3616" y="11685"/>
                    <a:pt x="3469" y="11797"/>
                  </a:cubicBezTo>
                  <a:cubicBezTo>
                    <a:pt x="3441" y="11797"/>
                    <a:pt x="3413" y="11832"/>
                    <a:pt x="3413" y="11860"/>
                  </a:cubicBezTo>
                  <a:lnTo>
                    <a:pt x="3322" y="11860"/>
                  </a:lnTo>
                  <a:cubicBezTo>
                    <a:pt x="3266" y="11769"/>
                    <a:pt x="3182" y="11685"/>
                    <a:pt x="3063" y="11622"/>
                  </a:cubicBezTo>
                  <a:lnTo>
                    <a:pt x="3035" y="11622"/>
                  </a:lnTo>
                  <a:cubicBezTo>
                    <a:pt x="2972" y="11538"/>
                    <a:pt x="2917" y="11482"/>
                    <a:pt x="2833" y="11419"/>
                  </a:cubicBezTo>
                  <a:cubicBezTo>
                    <a:pt x="2742" y="11273"/>
                    <a:pt x="2658" y="11133"/>
                    <a:pt x="2623" y="10986"/>
                  </a:cubicBezTo>
                  <a:cubicBezTo>
                    <a:pt x="2539" y="10811"/>
                    <a:pt x="2483" y="10636"/>
                    <a:pt x="2420" y="10461"/>
                  </a:cubicBezTo>
                  <a:cubicBezTo>
                    <a:pt x="2364" y="10315"/>
                    <a:pt x="2364" y="10168"/>
                    <a:pt x="2273" y="10049"/>
                  </a:cubicBezTo>
                  <a:lnTo>
                    <a:pt x="2273" y="9993"/>
                  </a:lnTo>
                  <a:cubicBezTo>
                    <a:pt x="2245" y="9762"/>
                    <a:pt x="2189" y="9559"/>
                    <a:pt x="2189" y="9350"/>
                  </a:cubicBezTo>
                  <a:cubicBezTo>
                    <a:pt x="2189" y="8888"/>
                    <a:pt x="2392" y="8476"/>
                    <a:pt x="2511" y="8042"/>
                  </a:cubicBezTo>
                  <a:cubicBezTo>
                    <a:pt x="2567" y="7867"/>
                    <a:pt x="2595" y="7665"/>
                    <a:pt x="2511" y="7518"/>
                  </a:cubicBezTo>
                  <a:cubicBezTo>
                    <a:pt x="2411" y="7371"/>
                    <a:pt x="2272" y="7308"/>
                    <a:pt x="2127" y="7308"/>
                  </a:cubicBezTo>
                  <a:cubicBezTo>
                    <a:pt x="2099" y="7308"/>
                    <a:pt x="2071" y="7310"/>
                    <a:pt x="2043" y="7315"/>
                  </a:cubicBezTo>
                  <a:cubicBezTo>
                    <a:pt x="1868" y="7518"/>
                    <a:pt x="1693" y="7748"/>
                    <a:pt x="1518" y="7951"/>
                  </a:cubicBezTo>
                  <a:lnTo>
                    <a:pt x="1490" y="7951"/>
                  </a:lnTo>
                  <a:cubicBezTo>
                    <a:pt x="1462" y="7986"/>
                    <a:pt x="1434" y="8042"/>
                    <a:pt x="1399" y="8070"/>
                  </a:cubicBezTo>
                  <a:cubicBezTo>
                    <a:pt x="1371" y="8098"/>
                    <a:pt x="1343" y="8161"/>
                    <a:pt x="1287" y="8189"/>
                  </a:cubicBezTo>
                  <a:cubicBezTo>
                    <a:pt x="1168" y="8364"/>
                    <a:pt x="1050" y="8511"/>
                    <a:pt x="938" y="8685"/>
                  </a:cubicBezTo>
                  <a:cubicBezTo>
                    <a:pt x="938" y="8685"/>
                    <a:pt x="966" y="8713"/>
                    <a:pt x="966" y="8741"/>
                  </a:cubicBezTo>
                  <a:cubicBezTo>
                    <a:pt x="966" y="8860"/>
                    <a:pt x="847" y="9035"/>
                    <a:pt x="735" y="9119"/>
                  </a:cubicBezTo>
                  <a:cubicBezTo>
                    <a:pt x="735" y="9147"/>
                    <a:pt x="700" y="9147"/>
                    <a:pt x="672" y="9147"/>
                  </a:cubicBezTo>
                  <a:cubicBezTo>
                    <a:pt x="644" y="9266"/>
                    <a:pt x="616" y="9385"/>
                    <a:pt x="560" y="9497"/>
                  </a:cubicBezTo>
                  <a:cubicBezTo>
                    <a:pt x="441" y="9762"/>
                    <a:pt x="294" y="10049"/>
                    <a:pt x="211" y="10343"/>
                  </a:cubicBezTo>
                  <a:cubicBezTo>
                    <a:pt x="148" y="10545"/>
                    <a:pt x="92" y="10783"/>
                    <a:pt x="36" y="10986"/>
                  </a:cubicBezTo>
                  <a:cubicBezTo>
                    <a:pt x="1" y="11363"/>
                    <a:pt x="36" y="11713"/>
                    <a:pt x="64" y="12091"/>
                  </a:cubicBezTo>
                  <a:cubicBezTo>
                    <a:pt x="92" y="12091"/>
                    <a:pt x="92" y="12119"/>
                    <a:pt x="120" y="12119"/>
                  </a:cubicBezTo>
                  <a:cubicBezTo>
                    <a:pt x="322" y="12356"/>
                    <a:pt x="644" y="12384"/>
                    <a:pt x="966" y="12384"/>
                  </a:cubicBezTo>
                  <a:cubicBezTo>
                    <a:pt x="1259" y="12384"/>
                    <a:pt x="1609" y="12468"/>
                    <a:pt x="1868" y="12587"/>
                  </a:cubicBezTo>
                  <a:cubicBezTo>
                    <a:pt x="1912" y="12587"/>
                    <a:pt x="1960" y="12604"/>
                    <a:pt x="1992" y="12626"/>
                  </a:cubicBezTo>
                  <a:lnTo>
                    <a:pt x="1992" y="12626"/>
                  </a:lnTo>
                  <a:cubicBezTo>
                    <a:pt x="1988" y="12617"/>
                    <a:pt x="1993" y="12611"/>
                    <a:pt x="2003" y="12611"/>
                  </a:cubicBezTo>
                  <a:cubicBezTo>
                    <a:pt x="2014" y="12611"/>
                    <a:pt x="2031" y="12619"/>
                    <a:pt x="2043" y="12643"/>
                  </a:cubicBezTo>
                  <a:cubicBezTo>
                    <a:pt x="2098" y="12734"/>
                    <a:pt x="2133" y="12909"/>
                    <a:pt x="2161" y="13021"/>
                  </a:cubicBezTo>
                  <a:cubicBezTo>
                    <a:pt x="2133" y="13084"/>
                    <a:pt x="2098" y="13140"/>
                    <a:pt x="2070" y="13195"/>
                  </a:cubicBezTo>
                  <a:cubicBezTo>
                    <a:pt x="1987" y="13314"/>
                    <a:pt x="1896" y="13405"/>
                    <a:pt x="1784" y="13489"/>
                  </a:cubicBezTo>
                  <a:cubicBezTo>
                    <a:pt x="1721" y="13580"/>
                    <a:pt x="1693" y="13608"/>
                    <a:pt x="1574" y="13636"/>
                  </a:cubicBezTo>
                  <a:cubicBezTo>
                    <a:pt x="1518" y="13930"/>
                    <a:pt x="1434" y="14188"/>
                    <a:pt x="1399" y="14454"/>
                  </a:cubicBezTo>
                  <a:cubicBezTo>
                    <a:pt x="1490" y="14566"/>
                    <a:pt x="1609" y="14657"/>
                    <a:pt x="1749" y="14741"/>
                  </a:cubicBezTo>
                  <a:cubicBezTo>
                    <a:pt x="1842" y="14787"/>
                    <a:pt x="1937" y="14807"/>
                    <a:pt x="2034" y="14807"/>
                  </a:cubicBezTo>
                  <a:cubicBezTo>
                    <a:pt x="2243" y="14807"/>
                    <a:pt x="2457" y="14714"/>
                    <a:pt x="2658" y="14594"/>
                  </a:cubicBezTo>
                  <a:cubicBezTo>
                    <a:pt x="2889" y="14454"/>
                    <a:pt x="3182" y="14279"/>
                    <a:pt x="3322" y="14042"/>
                  </a:cubicBezTo>
                  <a:cubicBezTo>
                    <a:pt x="3413" y="13895"/>
                    <a:pt x="3413" y="13755"/>
                    <a:pt x="3441" y="13580"/>
                  </a:cubicBezTo>
                  <a:cubicBezTo>
                    <a:pt x="3441" y="13461"/>
                    <a:pt x="3469" y="13314"/>
                    <a:pt x="3469" y="13167"/>
                  </a:cubicBezTo>
                  <a:cubicBezTo>
                    <a:pt x="3469" y="12993"/>
                    <a:pt x="3469" y="12846"/>
                    <a:pt x="3413" y="12706"/>
                  </a:cubicBezTo>
                  <a:cubicBezTo>
                    <a:pt x="3441" y="12706"/>
                    <a:pt x="3441" y="12734"/>
                    <a:pt x="3469" y="12734"/>
                  </a:cubicBezTo>
                  <a:lnTo>
                    <a:pt x="3497" y="12734"/>
                  </a:lnTo>
                  <a:cubicBezTo>
                    <a:pt x="3644" y="12909"/>
                    <a:pt x="3847" y="13056"/>
                    <a:pt x="4021" y="13112"/>
                  </a:cubicBezTo>
                  <a:cubicBezTo>
                    <a:pt x="4085" y="13127"/>
                    <a:pt x="4150" y="13134"/>
                    <a:pt x="4216" y="13134"/>
                  </a:cubicBezTo>
                  <a:cubicBezTo>
                    <a:pt x="4511" y="13134"/>
                    <a:pt x="4820" y="13000"/>
                    <a:pt x="5105" y="12909"/>
                  </a:cubicBezTo>
                  <a:cubicBezTo>
                    <a:pt x="5420" y="12790"/>
                    <a:pt x="5658" y="12468"/>
                    <a:pt x="5860" y="12238"/>
                  </a:cubicBezTo>
                  <a:cubicBezTo>
                    <a:pt x="5979" y="12091"/>
                    <a:pt x="6091" y="11972"/>
                    <a:pt x="6210" y="11888"/>
                  </a:cubicBezTo>
                  <a:cubicBezTo>
                    <a:pt x="6329" y="11769"/>
                    <a:pt x="6441" y="11713"/>
                    <a:pt x="6560" y="11594"/>
                  </a:cubicBezTo>
                  <a:cubicBezTo>
                    <a:pt x="6762" y="11363"/>
                    <a:pt x="6965" y="11133"/>
                    <a:pt x="7168" y="10867"/>
                  </a:cubicBezTo>
                  <a:cubicBezTo>
                    <a:pt x="7378" y="10573"/>
                    <a:pt x="7636" y="10343"/>
                    <a:pt x="7692" y="9965"/>
                  </a:cubicBezTo>
                  <a:cubicBezTo>
                    <a:pt x="7727" y="9790"/>
                    <a:pt x="7664" y="9615"/>
                    <a:pt x="7727" y="9469"/>
                  </a:cubicBezTo>
                  <a:cubicBezTo>
                    <a:pt x="7783" y="9294"/>
                    <a:pt x="7839" y="9147"/>
                    <a:pt x="7930" y="9035"/>
                  </a:cubicBezTo>
                  <a:cubicBezTo>
                    <a:pt x="8014" y="8860"/>
                    <a:pt x="8077" y="8685"/>
                    <a:pt x="8133" y="8539"/>
                  </a:cubicBezTo>
                  <a:cubicBezTo>
                    <a:pt x="8189" y="8392"/>
                    <a:pt x="8252" y="8273"/>
                    <a:pt x="8217" y="8126"/>
                  </a:cubicBezTo>
                  <a:cubicBezTo>
                    <a:pt x="8200" y="8058"/>
                    <a:pt x="8139" y="8021"/>
                    <a:pt x="8076" y="8021"/>
                  </a:cubicBezTo>
                  <a:cubicBezTo>
                    <a:pt x="8034" y="8021"/>
                    <a:pt x="7991" y="8037"/>
                    <a:pt x="7958" y="8070"/>
                  </a:cubicBezTo>
                  <a:cubicBezTo>
                    <a:pt x="7755" y="8273"/>
                    <a:pt x="7664" y="8539"/>
                    <a:pt x="7518" y="8769"/>
                  </a:cubicBezTo>
                  <a:cubicBezTo>
                    <a:pt x="7406" y="9000"/>
                    <a:pt x="7231" y="9238"/>
                    <a:pt x="7231" y="9497"/>
                  </a:cubicBezTo>
                  <a:cubicBezTo>
                    <a:pt x="7203" y="9643"/>
                    <a:pt x="7231" y="9818"/>
                    <a:pt x="7203" y="9965"/>
                  </a:cubicBezTo>
                  <a:cubicBezTo>
                    <a:pt x="7168" y="10112"/>
                    <a:pt x="7140" y="10315"/>
                    <a:pt x="7056" y="10433"/>
                  </a:cubicBezTo>
                  <a:cubicBezTo>
                    <a:pt x="6965" y="10545"/>
                    <a:pt x="6853" y="10692"/>
                    <a:pt x="6734" y="10783"/>
                  </a:cubicBezTo>
                  <a:cubicBezTo>
                    <a:pt x="6643" y="10895"/>
                    <a:pt x="6532" y="10958"/>
                    <a:pt x="6413" y="11042"/>
                  </a:cubicBezTo>
                  <a:cubicBezTo>
                    <a:pt x="6294" y="11098"/>
                    <a:pt x="6210" y="11189"/>
                    <a:pt x="6119" y="11273"/>
                  </a:cubicBezTo>
                  <a:cubicBezTo>
                    <a:pt x="6007" y="11363"/>
                    <a:pt x="5888" y="11419"/>
                    <a:pt x="5769" y="11482"/>
                  </a:cubicBezTo>
                  <a:cubicBezTo>
                    <a:pt x="5511" y="11622"/>
                    <a:pt x="5336" y="11860"/>
                    <a:pt x="5105" y="12035"/>
                  </a:cubicBezTo>
                  <a:cubicBezTo>
                    <a:pt x="5042" y="12091"/>
                    <a:pt x="4986" y="12147"/>
                    <a:pt x="4930" y="12182"/>
                  </a:cubicBezTo>
                  <a:cubicBezTo>
                    <a:pt x="4958" y="12182"/>
                    <a:pt x="4839" y="12210"/>
                    <a:pt x="4839" y="12210"/>
                  </a:cubicBezTo>
                  <a:cubicBezTo>
                    <a:pt x="4791" y="12210"/>
                    <a:pt x="4718" y="12230"/>
                    <a:pt x="4663" y="12254"/>
                  </a:cubicBezTo>
                  <a:lnTo>
                    <a:pt x="4663" y="12254"/>
                  </a:lnTo>
                  <a:cubicBezTo>
                    <a:pt x="4670" y="12246"/>
                    <a:pt x="4677" y="12238"/>
                    <a:pt x="4693" y="12238"/>
                  </a:cubicBezTo>
                  <a:cubicBezTo>
                    <a:pt x="4756" y="12182"/>
                    <a:pt x="4811" y="12119"/>
                    <a:pt x="4811" y="12035"/>
                  </a:cubicBezTo>
                  <a:cubicBezTo>
                    <a:pt x="5189" y="11769"/>
                    <a:pt x="5483" y="11335"/>
                    <a:pt x="5658" y="10895"/>
                  </a:cubicBezTo>
                  <a:cubicBezTo>
                    <a:pt x="5769" y="10664"/>
                    <a:pt x="5888" y="10399"/>
                    <a:pt x="5916" y="10140"/>
                  </a:cubicBezTo>
                  <a:cubicBezTo>
                    <a:pt x="5979" y="9874"/>
                    <a:pt x="5979" y="9615"/>
                    <a:pt x="6007" y="9350"/>
                  </a:cubicBezTo>
                  <a:cubicBezTo>
                    <a:pt x="6035" y="9175"/>
                    <a:pt x="6035" y="9035"/>
                    <a:pt x="6007" y="8860"/>
                  </a:cubicBezTo>
                  <a:cubicBezTo>
                    <a:pt x="6091" y="8650"/>
                    <a:pt x="6119" y="8448"/>
                    <a:pt x="6035" y="8245"/>
                  </a:cubicBezTo>
                  <a:cubicBezTo>
                    <a:pt x="5944" y="8098"/>
                    <a:pt x="5888" y="7951"/>
                    <a:pt x="5804" y="7776"/>
                  </a:cubicBezTo>
                  <a:cubicBezTo>
                    <a:pt x="5832" y="7720"/>
                    <a:pt x="5888" y="7637"/>
                    <a:pt x="5916" y="7546"/>
                  </a:cubicBezTo>
                  <a:cubicBezTo>
                    <a:pt x="6007" y="7371"/>
                    <a:pt x="6063" y="7196"/>
                    <a:pt x="6119" y="6993"/>
                  </a:cubicBezTo>
                  <a:cubicBezTo>
                    <a:pt x="6154" y="6937"/>
                    <a:pt x="6154" y="6902"/>
                    <a:pt x="6119" y="6846"/>
                  </a:cubicBezTo>
                  <a:cubicBezTo>
                    <a:pt x="6266" y="6762"/>
                    <a:pt x="6385" y="6672"/>
                    <a:pt x="6504" y="6588"/>
                  </a:cubicBezTo>
                  <a:cubicBezTo>
                    <a:pt x="6616" y="6497"/>
                    <a:pt x="6706" y="6413"/>
                    <a:pt x="6790" y="6294"/>
                  </a:cubicBezTo>
                  <a:cubicBezTo>
                    <a:pt x="6909" y="6147"/>
                    <a:pt x="7028" y="6028"/>
                    <a:pt x="7168" y="5916"/>
                  </a:cubicBezTo>
                  <a:cubicBezTo>
                    <a:pt x="7406" y="5679"/>
                    <a:pt x="7636" y="5448"/>
                    <a:pt x="7958" y="5273"/>
                  </a:cubicBezTo>
                  <a:cubicBezTo>
                    <a:pt x="8217" y="5126"/>
                    <a:pt x="8538" y="5042"/>
                    <a:pt x="8776" y="4805"/>
                  </a:cubicBezTo>
                  <a:cubicBezTo>
                    <a:pt x="8888" y="4693"/>
                    <a:pt x="8979" y="4602"/>
                    <a:pt x="9091" y="4518"/>
                  </a:cubicBezTo>
                  <a:cubicBezTo>
                    <a:pt x="9210" y="4427"/>
                    <a:pt x="9357" y="4371"/>
                    <a:pt x="9503" y="4280"/>
                  </a:cubicBezTo>
                  <a:cubicBezTo>
                    <a:pt x="9790" y="4140"/>
                    <a:pt x="10084" y="3966"/>
                    <a:pt x="10377" y="3791"/>
                  </a:cubicBezTo>
                  <a:cubicBezTo>
                    <a:pt x="10636" y="3581"/>
                    <a:pt x="10874" y="3350"/>
                    <a:pt x="11105" y="3119"/>
                  </a:cubicBezTo>
                  <a:cubicBezTo>
                    <a:pt x="11335" y="2973"/>
                    <a:pt x="11538" y="2826"/>
                    <a:pt x="11776" y="2651"/>
                  </a:cubicBezTo>
                  <a:cubicBezTo>
                    <a:pt x="11804" y="2623"/>
                    <a:pt x="11832" y="2623"/>
                    <a:pt x="11832" y="2595"/>
                  </a:cubicBezTo>
                  <a:cubicBezTo>
                    <a:pt x="12007" y="2532"/>
                    <a:pt x="12181" y="2420"/>
                    <a:pt x="12356" y="2357"/>
                  </a:cubicBezTo>
                  <a:cubicBezTo>
                    <a:pt x="12412" y="2357"/>
                    <a:pt x="12447" y="2329"/>
                    <a:pt x="12475" y="2329"/>
                  </a:cubicBezTo>
                  <a:lnTo>
                    <a:pt x="12881" y="2329"/>
                  </a:lnTo>
                  <a:cubicBezTo>
                    <a:pt x="13174" y="2301"/>
                    <a:pt x="13461" y="2245"/>
                    <a:pt x="13755" y="2155"/>
                  </a:cubicBezTo>
                  <a:cubicBezTo>
                    <a:pt x="13552" y="1952"/>
                    <a:pt x="13405" y="1721"/>
                    <a:pt x="13230" y="1483"/>
                  </a:cubicBezTo>
                  <a:cubicBezTo>
                    <a:pt x="13083" y="1308"/>
                    <a:pt x="12937" y="1134"/>
                    <a:pt x="12825" y="903"/>
                  </a:cubicBezTo>
                  <a:cubicBezTo>
                    <a:pt x="12797" y="931"/>
                    <a:pt x="12797" y="931"/>
                    <a:pt x="12762" y="931"/>
                  </a:cubicBezTo>
                  <a:lnTo>
                    <a:pt x="12622" y="931"/>
                  </a:lnTo>
                  <a:cubicBezTo>
                    <a:pt x="12412" y="994"/>
                    <a:pt x="12209" y="1197"/>
                    <a:pt x="12063" y="1343"/>
                  </a:cubicBezTo>
                  <a:cubicBezTo>
                    <a:pt x="11888" y="1518"/>
                    <a:pt x="11776" y="1693"/>
                    <a:pt x="11601" y="1833"/>
                  </a:cubicBezTo>
                  <a:cubicBezTo>
                    <a:pt x="11538" y="1896"/>
                    <a:pt x="11510" y="1924"/>
                    <a:pt x="11510" y="1980"/>
                  </a:cubicBezTo>
                  <a:cubicBezTo>
                    <a:pt x="11454" y="2043"/>
                    <a:pt x="11398" y="2071"/>
                    <a:pt x="11363" y="2127"/>
                  </a:cubicBezTo>
                  <a:cubicBezTo>
                    <a:pt x="11335" y="2127"/>
                    <a:pt x="11335" y="2155"/>
                    <a:pt x="11307" y="2155"/>
                  </a:cubicBezTo>
                  <a:cubicBezTo>
                    <a:pt x="10986" y="2357"/>
                    <a:pt x="10699" y="2623"/>
                    <a:pt x="10405" y="2882"/>
                  </a:cubicBezTo>
                  <a:cubicBezTo>
                    <a:pt x="10349" y="2945"/>
                    <a:pt x="10349" y="3001"/>
                    <a:pt x="10349" y="3057"/>
                  </a:cubicBezTo>
                  <a:cubicBezTo>
                    <a:pt x="10084" y="3294"/>
                    <a:pt x="9762" y="3441"/>
                    <a:pt x="9475" y="3616"/>
                  </a:cubicBezTo>
                  <a:cubicBezTo>
                    <a:pt x="9357" y="3672"/>
                    <a:pt x="9238" y="3756"/>
                    <a:pt x="9126" y="3847"/>
                  </a:cubicBezTo>
                  <a:cubicBezTo>
                    <a:pt x="8979" y="3903"/>
                    <a:pt x="8860" y="3994"/>
                    <a:pt x="8741" y="4105"/>
                  </a:cubicBezTo>
                  <a:cubicBezTo>
                    <a:pt x="8629" y="4196"/>
                    <a:pt x="8566" y="4315"/>
                    <a:pt x="8482" y="4427"/>
                  </a:cubicBezTo>
                  <a:cubicBezTo>
                    <a:pt x="8364" y="4574"/>
                    <a:pt x="8252" y="4665"/>
                    <a:pt x="8105" y="4749"/>
                  </a:cubicBezTo>
                  <a:cubicBezTo>
                    <a:pt x="7986" y="4840"/>
                    <a:pt x="7867" y="4924"/>
                    <a:pt x="7783" y="5042"/>
                  </a:cubicBezTo>
                  <a:cubicBezTo>
                    <a:pt x="7664" y="5189"/>
                    <a:pt x="7518" y="5245"/>
                    <a:pt x="7378" y="5329"/>
                  </a:cubicBezTo>
                  <a:cubicBezTo>
                    <a:pt x="7231" y="5392"/>
                    <a:pt x="7084" y="5504"/>
                    <a:pt x="6937" y="5595"/>
                  </a:cubicBezTo>
                  <a:cubicBezTo>
                    <a:pt x="6790" y="5679"/>
                    <a:pt x="6588" y="5679"/>
                    <a:pt x="6441" y="5770"/>
                  </a:cubicBezTo>
                  <a:cubicBezTo>
                    <a:pt x="6329" y="5826"/>
                    <a:pt x="6210" y="5916"/>
                    <a:pt x="6119" y="6000"/>
                  </a:cubicBezTo>
                  <a:cubicBezTo>
                    <a:pt x="5979" y="6091"/>
                    <a:pt x="5832" y="6175"/>
                    <a:pt x="5713" y="6294"/>
                  </a:cubicBezTo>
                  <a:cubicBezTo>
                    <a:pt x="5630" y="6378"/>
                    <a:pt x="5483" y="6469"/>
                    <a:pt x="5364" y="6525"/>
                  </a:cubicBezTo>
                  <a:cubicBezTo>
                    <a:pt x="5217" y="6588"/>
                    <a:pt x="5042" y="6616"/>
                    <a:pt x="4867" y="6700"/>
                  </a:cubicBezTo>
                  <a:cubicBezTo>
                    <a:pt x="4811" y="6728"/>
                    <a:pt x="4721" y="6790"/>
                    <a:pt x="4665" y="6818"/>
                  </a:cubicBezTo>
                  <a:cubicBezTo>
                    <a:pt x="4637" y="6832"/>
                    <a:pt x="4600" y="6832"/>
                    <a:pt x="4563" y="6832"/>
                  </a:cubicBezTo>
                  <a:cubicBezTo>
                    <a:pt x="4527" y="6832"/>
                    <a:pt x="4490" y="6832"/>
                    <a:pt x="4462" y="6846"/>
                  </a:cubicBezTo>
                  <a:lnTo>
                    <a:pt x="4371" y="6846"/>
                  </a:lnTo>
                  <a:cubicBezTo>
                    <a:pt x="4371" y="6818"/>
                    <a:pt x="4406" y="6818"/>
                    <a:pt x="4434" y="6790"/>
                  </a:cubicBezTo>
                  <a:cubicBezTo>
                    <a:pt x="4490" y="6700"/>
                    <a:pt x="4581" y="6616"/>
                    <a:pt x="4665" y="6525"/>
                  </a:cubicBezTo>
                  <a:cubicBezTo>
                    <a:pt x="4811" y="6413"/>
                    <a:pt x="4958" y="6266"/>
                    <a:pt x="5105" y="6119"/>
                  </a:cubicBezTo>
                  <a:cubicBezTo>
                    <a:pt x="5217" y="6028"/>
                    <a:pt x="5336" y="5888"/>
                    <a:pt x="5308" y="5742"/>
                  </a:cubicBezTo>
                  <a:cubicBezTo>
                    <a:pt x="5336" y="5714"/>
                    <a:pt x="5364" y="5714"/>
                    <a:pt x="5392" y="5679"/>
                  </a:cubicBezTo>
                  <a:cubicBezTo>
                    <a:pt x="5511" y="5595"/>
                    <a:pt x="5630" y="5539"/>
                    <a:pt x="5713" y="5448"/>
                  </a:cubicBezTo>
                  <a:cubicBezTo>
                    <a:pt x="5832" y="5329"/>
                    <a:pt x="5888" y="5245"/>
                    <a:pt x="6007" y="5126"/>
                  </a:cubicBezTo>
                  <a:cubicBezTo>
                    <a:pt x="6210" y="4951"/>
                    <a:pt x="6441" y="4777"/>
                    <a:pt x="6678" y="4602"/>
                  </a:cubicBezTo>
                  <a:cubicBezTo>
                    <a:pt x="6937" y="4427"/>
                    <a:pt x="7140" y="4280"/>
                    <a:pt x="7315" y="4021"/>
                  </a:cubicBezTo>
                  <a:cubicBezTo>
                    <a:pt x="7490" y="3791"/>
                    <a:pt x="7636" y="3525"/>
                    <a:pt x="7783" y="3266"/>
                  </a:cubicBezTo>
                  <a:cubicBezTo>
                    <a:pt x="7930" y="3057"/>
                    <a:pt x="8077" y="2798"/>
                    <a:pt x="8252" y="2623"/>
                  </a:cubicBezTo>
                  <a:cubicBezTo>
                    <a:pt x="8454" y="2392"/>
                    <a:pt x="8657" y="2182"/>
                    <a:pt x="8832" y="1924"/>
                  </a:cubicBezTo>
                  <a:cubicBezTo>
                    <a:pt x="9007" y="1658"/>
                    <a:pt x="9182" y="1371"/>
                    <a:pt x="9329" y="1078"/>
                  </a:cubicBezTo>
                  <a:cubicBezTo>
                    <a:pt x="9475" y="784"/>
                    <a:pt x="9650" y="553"/>
                    <a:pt x="9559" y="204"/>
                  </a:cubicBezTo>
                  <a:cubicBezTo>
                    <a:pt x="9531" y="85"/>
                    <a:pt x="9412" y="1"/>
                    <a:pt x="93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72"/>
            <p:cNvSpPr/>
            <p:nvPr/>
          </p:nvSpPr>
          <p:spPr>
            <a:xfrm>
              <a:off x="2289551" y="1392395"/>
              <a:ext cx="173120" cy="139579"/>
            </a:xfrm>
            <a:custGeom>
              <a:rect b="b" l="l" r="r" t="t"/>
              <a:pathLst>
                <a:path extrusionOk="0" h="6134" w="7608">
                  <a:moveTo>
                    <a:pt x="1878" y="0"/>
                  </a:moveTo>
                  <a:cubicBezTo>
                    <a:pt x="1774" y="0"/>
                    <a:pt x="1670" y="21"/>
                    <a:pt x="1573" y="67"/>
                  </a:cubicBezTo>
                  <a:cubicBezTo>
                    <a:pt x="1427" y="158"/>
                    <a:pt x="1371" y="333"/>
                    <a:pt x="1371" y="508"/>
                  </a:cubicBezTo>
                  <a:cubicBezTo>
                    <a:pt x="1287" y="508"/>
                    <a:pt x="1224" y="508"/>
                    <a:pt x="1168" y="536"/>
                  </a:cubicBezTo>
                  <a:cubicBezTo>
                    <a:pt x="965" y="592"/>
                    <a:pt x="818" y="767"/>
                    <a:pt x="818" y="941"/>
                  </a:cubicBezTo>
                  <a:lnTo>
                    <a:pt x="818" y="976"/>
                  </a:lnTo>
                  <a:cubicBezTo>
                    <a:pt x="762" y="1004"/>
                    <a:pt x="699" y="1060"/>
                    <a:pt x="644" y="1116"/>
                  </a:cubicBezTo>
                  <a:cubicBezTo>
                    <a:pt x="553" y="1207"/>
                    <a:pt x="525" y="1326"/>
                    <a:pt x="525" y="1410"/>
                  </a:cubicBezTo>
                  <a:lnTo>
                    <a:pt x="525" y="1557"/>
                  </a:lnTo>
                  <a:lnTo>
                    <a:pt x="525" y="1585"/>
                  </a:lnTo>
                  <a:cubicBezTo>
                    <a:pt x="266" y="1815"/>
                    <a:pt x="0" y="2137"/>
                    <a:pt x="203" y="2487"/>
                  </a:cubicBezTo>
                  <a:cubicBezTo>
                    <a:pt x="265" y="2587"/>
                    <a:pt x="379" y="2645"/>
                    <a:pt x="483" y="2645"/>
                  </a:cubicBezTo>
                  <a:cubicBezTo>
                    <a:pt x="532" y="2645"/>
                    <a:pt x="578" y="2632"/>
                    <a:pt x="616" y="2606"/>
                  </a:cubicBezTo>
                  <a:cubicBezTo>
                    <a:pt x="762" y="2515"/>
                    <a:pt x="790" y="2403"/>
                    <a:pt x="762" y="2256"/>
                  </a:cubicBezTo>
                  <a:cubicBezTo>
                    <a:pt x="818" y="2228"/>
                    <a:pt x="818" y="2165"/>
                    <a:pt x="874" y="2137"/>
                  </a:cubicBezTo>
                  <a:cubicBezTo>
                    <a:pt x="937" y="2081"/>
                    <a:pt x="1021" y="2081"/>
                    <a:pt x="1077" y="2025"/>
                  </a:cubicBezTo>
                  <a:cubicBezTo>
                    <a:pt x="1168" y="1934"/>
                    <a:pt x="1196" y="1850"/>
                    <a:pt x="1224" y="1732"/>
                  </a:cubicBezTo>
                  <a:lnTo>
                    <a:pt x="1224" y="1613"/>
                  </a:lnTo>
                  <a:lnTo>
                    <a:pt x="1287" y="1613"/>
                  </a:lnTo>
                  <a:cubicBezTo>
                    <a:pt x="1427" y="1557"/>
                    <a:pt x="1546" y="1501"/>
                    <a:pt x="1601" y="1382"/>
                  </a:cubicBezTo>
                  <a:lnTo>
                    <a:pt x="1601" y="1354"/>
                  </a:lnTo>
                  <a:cubicBezTo>
                    <a:pt x="1688" y="1395"/>
                    <a:pt x="1790" y="1421"/>
                    <a:pt x="1907" y="1421"/>
                  </a:cubicBezTo>
                  <a:cubicBezTo>
                    <a:pt x="1950" y="1421"/>
                    <a:pt x="1995" y="1417"/>
                    <a:pt x="2042" y="1410"/>
                  </a:cubicBezTo>
                  <a:cubicBezTo>
                    <a:pt x="2042" y="1410"/>
                    <a:pt x="2070" y="1382"/>
                    <a:pt x="2098" y="1382"/>
                  </a:cubicBezTo>
                  <a:cubicBezTo>
                    <a:pt x="2189" y="1438"/>
                    <a:pt x="2273" y="1466"/>
                    <a:pt x="2364" y="1466"/>
                  </a:cubicBezTo>
                  <a:lnTo>
                    <a:pt x="2364" y="1529"/>
                  </a:lnTo>
                  <a:cubicBezTo>
                    <a:pt x="2189" y="1613"/>
                    <a:pt x="2014" y="1704"/>
                    <a:pt x="1986" y="1906"/>
                  </a:cubicBezTo>
                  <a:cubicBezTo>
                    <a:pt x="1951" y="2081"/>
                    <a:pt x="2070" y="2200"/>
                    <a:pt x="2189" y="2284"/>
                  </a:cubicBezTo>
                  <a:cubicBezTo>
                    <a:pt x="2189" y="2284"/>
                    <a:pt x="2217" y="2284"/>
                    <a:pt x="2217" y="2312"/>
                  </a:cubicBezTo>
                  <a:cubicBezTo>
                    <a:pt x="2126" y="2340"/>
                    <a:pt x="2070" y="2431"/>
                    <a:pt x="2042" y="2515"/>
                  </a:cubicBezTo>
                  <a:cubicBezTo>
                    <a:pt x="2014" y="2606"/>
                    <a:pt x="2042" y="2724"/>
                    <a:pt x="2070" y="2808"/>
                  </a:cubicBezTo>
                  <a:cubicBezTo>
                    <a:pt x="2098" y="2836"/>
                    <a:pt x="2098" y="2836"/>
                    <a:pt x="2098" y="2864"/>
                  </a:cubicBezTo>
                  <a:cubicBezTo>
                    <a:pt x="2098" y="2899"/>
                    <a:pt x="2070" y="2927"/>
                    <a:pt x="2042" y="2955"/>
                  </a:cubicBezTo>
                  <a:cubicBezTo>
                    <a:pt x="1951" y="3074"/>
                    <a:pt x="1951" y="3158"/>
                    <a:pt x="1923" y="3277"/>
                  </a:cubicBezTo>
                  <a:cubicBezTo>
                    <a:pt x="1839" y="3361"/>
                    <a:pt x="1692" y="3452"/>
                    <a:pt x="1664" y="3626"/>
                  </a:cubicBezTo>
                  <a:cubicBezTo>
                    <a:pt x="1664" y="3738"/>
                    <a:pt x="1692" y="3829"/>
                    <a:pt x="1720" y="3913"/>
                  </a:cubicBezTo>
                  <a:cubicBezTo>
                    <a:pt x="1748" y="3948"/>
                    <a:pt x="1748" y="3976"/>
                    <a:pt x="1776" y="4004"/>
                  </a:cubicBezTo>
                  <a:cubicBezTo>
                    <a:pt x="1801" y="4024"/>
                    <a:pt x="1837" y="4106"/>
                    <a:pt x="1845" y="4106"/>
                  </a:cubicBezTo>
                  <a:cubicBezTo>
                    <a:pt x="1848" y="4106"/>
                    <a:pt x="1847" y="4093"/>
                    <a:pt x="1839" y="4060"/>
                  </a:cubicBezTo>
                  <a:lnTo>
                    <a:pt x="1839" y="4060"/>
                  </a:lnTo>
                  <a:cubicBezTo>
                    <a:pt x="1881" y="4213"/>
                    <a:pt x="2007" y="4286"/>
                    <a:pt x="2141" y="4286"/>
                  </a:cubicBezTo>
                  <a:cubicBezTo>
                    <a:pt x="2185" y="4286"/>
                    <a:pt x="2230" y="4278"/>
                    <a:pt x="2273" y="4263"/>
                  </a:cubicBezTo>
                  <a:cubicBezTo>
                    <a:pt x="2336" y="4382"/>
                    <a:pt x="2448" y="4438"/>
                    <a:pt x="2566" y="4473"/>
                  </a:cubicBezTo>
                  <a:cubicBezTo>
                    <a:pt x="2612" y="4484"/>
                    <a:pt x="2657" y="4489"/>
                    <a:pt x="2700" y="4489"/>
                  </a:cubicBezTo>
                  <a:cubicBezTo>
                    <a:pt x="2875" y="4489"/>
                    <a:pt x="3024" y="4403"/>
                    <a:pt x="3119" y="4263"/>
                  </a:cubicBezTo>
                  <a:cubicBezTo>
                    <a:pt x="3210" y="4151"/>
                    <a:pt x="3210" y="4004"/>
                    <a:pt x="3238" y="3913"/>
                  </a:cubicBezTo>
                  <a:lnTo>
                    <a:pt x="3238" y="3829"/>
                  </a:lnTo>
                  <a:cubicBezTo>
                    <a:pt x="3266" y="3829"/>
                    <a:pt x="3294" y="3801"/>
                    <a:pt x="3294" y="3773"/>
                  </a:cubicBezTo>
                  <a:cubicBezTo>
                    <a:pt x="3294" y="3738"/>
                    <a:pt x="3322" y="3738"/>
                    <a:pt x="3322" y="3738"/>
                  </a:cubicBezTo>
                  <a:cubicBezTo>
                    <a:pt x="3440" y="3626"/>
                    <a:pt x="3468" y="3452"/>
                    <a:pt x="3440" y="3305"/>
                  </a:cubicBezTo>
                  <a:cubicBezTo>
                    <a:pt x="3412" y="3214"/>
                    <a:pt x="3385" y="3158"/>
                    <a:pt x="3322" y="3102"/>
                  </a:cubicBezTo>
                  <a:cubicBezTo>
                    <a:pt x="3294" y="3074"/>
                    <a:pt x="3294" y="3039"/>
                    <a:pt x="3266" y="2983"/>
                  </a:cubicBezTo>
                  <a:cubicBezTo>
                    <a:pt x="3322" y="2899"/>
                    <a:pt x="3385" y="2780"/>
                    <a:pt x="3385" y="2662"/>
                  </a:cubicBezTo>
                  <a:lnTo>
                    <a:pt x="3385" y="2550"/>
                  </a:lnTo>
                  <a:cubicBezTo>
                    <a:pt x="3559" y="2459"/>
                    <a:pt x="3818" y="2431"/>
                    <a:pt x="3993" y="2375"/>
                  </a:cubicBezTo>
                  <a:cubicBezTo>
                    <a:pt x="4084" y="2403"/>
                    <a:pt x="4168" y="2403"/>
                    <a:pt x="4224" y="2431"/>
                  </a:cubicBezTo>
                  <a:cubicBezTo>
                    <a:pt x="4370" y="2459"/>
                    <a:pt x="4517" y="2487"/>
                    <a:pt x="4664" y="2487"/>
                  </a:cubicBezTo>
                  <a:cubicBezTo>
                    <a:pt x="4573" y="2606"/>
                    <a:pt x="4573" y="2752"/>
                    <a:pt x="4573" y="2864"/>
                  </a:cubicBezTo>
                  <a:cubicBezTo>
                    <a:pt x="4608" y="2983"/>
                    <a:pt x="4664" y="3102"/>
                    <a:pt x="4748" y="3186"/>
                  </a:cubicBezTo>
                  <a:lnTo>
                    <a:pt x="4720" y="3186"/>
                  </a:lnTo>
                  <a:cubicBezTo>
                    <a:pt x="4636" y="3249"/>
                    <a:pt x="4545" y="3305"/>
                    <a:pt x="4489" y="3361"/>
                  </a:cubicBezTo>
                  <a:cubicBezTo>
                    <a:pt x="4314" y="3536"/>
                    <a:pt x="4259" y="3829"/>
                    <a:pt x="4370" y="4032"/>
                  </a:cubicBezTo>
                  <a:cubicBezTo>
                    <a:pt x="4461" y="4179"/>
                    <a:pt x="4608" y="4263"/>
                    <a:pt x="4692" y="4354"/>
                  </a:cubicBezTo>
                  <a:lnTo>
                    <a:pt x="4692" y="4473"/>
                  </a:lnTo>
                  <a:cubicBezTo>
                    <a:pt x="4664" y="4500"/>
                    <a:pt x="4664" y="4556"/>
                    <a:pt x="4664" y="4556"/>
                  </a:cubicBezTo>
                  <a:cubicBezTo>
                    <a:pt x="4608" y="4703"/>
                    <a:pt x="4608" y="4878"/>
                    <a:pt x="4636" y="5025"/>
                  </a:cubicBezTo>
                  <a:cubicBezTo>
                    <a:pt x="4636" y="5053"/>
                    <a:pt x="4636" y="5081"/>
                    <a:pt x="4608" y="5137"/>
                  </a:cubicBezTo>
                  <a:cubicBezTo>
                    <a:pt x="4573" y="5284"/>
                    <a:pt x="4517" y="5486"/>
                    <a:pt x="4573" y="5661"/>
                  </a:cubicBezTo>
                  <a:cubicBezTo>
                    <a:pt x="4621" y="5794"/>
                    <a:pt x="4781" y="5910"/>
                    <a:pt x="4944" y="5910"/>
                  </a:cubicBezTo>
                  <a:cubicBezTo>
                    <a:pt x="4996" y="5910"/>
                    <a:pt x="5048" y="5898"/>
                    <a:pt x="5098" y="5871"/>
                  </a:cubicBezTo>
                  <a:cubicBezTo>
                    <a:pt x="5307" y="5724"/>
                    <a:pt x="5391" y="5521"/>
                    <a:pt x="5391" y="5256"/>
                  </a:cubicBezTo>
                  <a:cubicBezTo>
                    <a:pt x="5363" y="5137"/>
                    <a:pt x="5363" y="5053"/>
                    <a:pt x="5335" y="4934"/>
                  </a:cubicBezTo>
                  <a:lnTo>
                    <a:pt x="5335" y="4850"/>
                  </a:lnTo>
                  <a:lnTo>
                    <a:pt x="5335" y="4822"/>
                  </a:lnTo>
                  <a:cubicBezTo>
                    <a:pt x="5510" y="4647"/>
                    <a:pt x="5566" y="4410"/>
                    <a:pt x="5482" y="4151"/>
                  </a:cubicBezTo>
                  <a:cubicBezTo>
                    <a:pt x="5447" y="4032"/>
                    <a:pt x="5391" y="3948"/>
                    <a:pt x="5307" y="3857"/>
                  </a:cubicBezTo>
                  <a:cubicBezTo>
                    <a:pt x="5363" y="3829"/>
                    <a:pt x="5419" y="3801"/>
                    <a:pt x="5482" y="3773"/>
                  </a:cubicBezTo>
                  <a:cubicBezTo>
                    <a:pt x="5657" y="3654"/>
                    <a:pt x="5797" y="3480"/>
                    <a:pt x="5797" y="3277"/>
                  </a:cubicBezTo>
                  <a:cubicBezTo>
                    <a:pt x="5797" y="3214"/>
                    <a:pt x="5797" y="3158"/>
                    <a:pt x="5769" y="3130"/>
                  </a:cubicBezTo>
                  <a:cubicBezTo>
                    <a:pt x="5888" y="3074"/>
                    <a:pt x="5972" y="2983"/>
                    <a:pt x="6007" y="2864"/>
                  </a:cubicBezTo>
                  <a:cubicBezTo>
                    <a:pt x="6119" y="2899"/>
                    <a:pt x="6209" y="2927"/>
                    <a:pt x="6293" y="2955"/>
                  </a:cubicBezTo>
                  <a:cubicBezTo>
                    <a:pt x="6265" y="3130"/>
                    <a:pt x="6293" y="3305"/>
                    <a:pt x="6384" y="3452"/>
                  </a:cubicBezTo>
                  <a:cubicBezTo>
                    <a:pt x="6468" y="3598"/>
                    <a:pt x="6643" y="3710"/>
                    <a:pt x="6762" y="3829"/>
                  </a:cubicBezTo>
                  <a:cubicBezTo>
                    <a:pt x="6762" y="3829"/>
                    <a:pt x="6790" y="3857"/>
                    <a:pt x="6818" y="3857"/>
                  </a:cubicBezTo>
                  <a:cubicBezTo>
                    <a:pt x="6706" y="3948"/>
                    <a:pt x="6615" y="4060"/>
                    <a:pt x="6559" y="4207"/>
                  </a:cubicBezTo>
                  <a:cubicBezTo>
                    <a:pt x="6531" y="4326"/>
                    <a:pt x="6531" y="4438"/>
                    <a:pt x="6559" y="4556"/>
                  </a:cubicBezTo>
                  <a:cubicBezTo>
                    <a:pt x="6587" y="4647"/>
                    <a:pt x="6615" y="4675"/>
                    <a:pt x="6671" y="4731"/>
                  </a:cubicBezTo>
                  <a:cubicBezTo>
                    <a:pt x="6615" y="4822"/>
                    <a:pt x="6587" y="4934"/>
                    <a:pt x="6587" y="4997"/>
                  </a:cubicBezTo>
                  <a:cubicBezTo>
                    <a:pt x="6559" y="5109"/>
                    <a:pt x="6559" y="5228"/>
                    <a:pt x="6531" y="5347"/>
                  </a:cubicBezTo>
                  <a:lnTo>
                    <a:pt x="6531" y="5486"/>
                  </a:lnTo>
                  <a:cubicBezTo>
                    <a:pt x="6496" y="5549"/>
                    <a:pt x="6468" y="5696"/>
                    <a:pt x="6468" y="5780"/>
                  </a:cubicBezTo>
                  <a:cubicBezTo>
                    <a:pt x="6440" y="5983"/>
                    <a:pt x="6643" y="6130"/>
                    <a:pt x="6846" y="6130"/>
                  </a:cubicBezTo>
                  <a:cubicBezTo>
                    <a:pt x="6863" y="6132"/>
                    <a:pt x="6880" y="6133"/>
                    <a:pt x="6898" y="6133"/>
                  </a:cubicBezTo>
                  <a:cubicBezTo>
                    <a:pt x="7088" y="6133"/>
                    <a:pt x="7265" y="5996"/>
                    <a:pt x="7342" y="5836"/>
                  </a:cubicBezTo>
                  <a:cubicBezTo>
                    <a:pt x="7405" y="5724"/>
                    <a:pt x="7433" y="5577"/>
                    <a:pt x="7405" y="5458"/>
                  </a:cubicBezTo>
                  <a:cubicBezTo>
                    <a:pt x="7405" y="5430"/>
                    <a:pt x="7370" y="5430"/>
                    <a:pt x="7370" y="5430"/>
                  </a:cubicBezTo>
                  <a:lnTo>
                    <a:pt x="7370" y="5312"/>
                  </a:lnTo>
                  <a:cubicBezTo>
                    <a:pt x="7370" y="5137"/>
                    <a:pt x="7489" y="4997"/>
                    <a:pt x="7517" y="4822"/>
                  </a:cubicBezTo>
                  <a:cubicBezTo>
                    <a:pt x="7545" y="4703"/>
                    <a:pt x="7517" y="4584"/>
                    <a:pt x="7489" y="4500"/>
                  </a:cubicBezTo>
                  <a:lnTo>
                    <a:pt x="7489" y="4473"/>
                  </a:lnTo>
                  <a:cubicBezTo>
                    <a:pt x="7517" y="4438"/>
                    <a:pt x="7580" y="4410"/>
                    <a:pt x="7608" y="4382"/>
                  </a:cubicBezTo>
                  <a:cubicBezTo>
                    <a:pt x="7580" y="4235"/>
                    <a:pt x="7580" y="4088"/>
                    <a:pt x="7545" y="3948"/>
                  </a:cubicBezTo>
                  <a:cubicBezTo>
                    <a:pt x="7461" y="3710"/>
                    <a:pt x="7405" y="3480"/>
                    <a:pt x="7314" y="3249"/>
                  </a:cubicBezTo>
                  <a:cubicBezTo>
                    <a:pt x="7258" y="3039"/>
                    <a:pt x="7167" y="2836"/>
                    <a:pt x="7083" y="2662"/>
                  </a:cubicBezTo>
                  <a:cubicBezTo>
                    <a:pt x="7083" y="2606"/>
                    <a:pt x="7056" y="2578"/>
                    <a:pt x="7056" y="2550"/>
                  </a:cubicBezTo>
                  <a:cubicBezTo>
                    <a:pt x="6881" y="2459"/>
                    <a:pt x="6762" y="2256"/>
                    <a:pt x="6643" y="2081"/>
                  </a:cubicBezTo>
                  <a:cubicBezTo>
                    <a:pt x="6615" y="2081"/>
                    <a:pt x="6615" y="2053"/>
                    <a:pt x="6587" y="2053"/>
                  </a:cubicBezTo>
                  <a:cubicBezTo>
                    <a:pt x="6412" y="1934"/>
                    <a:pt x="6237" y="1815"/>
                    <a:pt x="6063" y="1732"/>
                  </a:cubicBezTo>
                  <a:cubicBezTo>
                    <a:pt x="5713" y="1557"/>
                    <a:pt x="5335" y="1410"/>
                    <a:pt x="4986" y="1235"/>
                  </a:cubicBezTo>
                  <a:cubicBezTo>
                    <a:pt x="4140" y="913"/>
                    <a:pt x="3322" y="536"/>
                    <a:pt x="2476" y="242"/>
                  </a:cubicBezTo>
                  <a:cubicBezTo>
                    <a:pt x="2392" y="214"/>
                    <a:pt x="2364" y="158"/>
                    <a:pt x="2301" y="102"/>
                  </a:cubicBezTo>
                  <a:cubicBezTo>
                    <a:pt x="2245" y="67"/>
                    <a:pt x="2189" y="67"/>
                    <a:pt x="2126" y="39"/>
                  </a:cubicBezTo>
                  <a:cubicBezTo>
                    <a:pt x="2047" y="14"/>
                    <a:pt x="1963" y="0"/>
                    <a:pt x="18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72"/>
            <p:cNvSpPr/>
            <p:nvPr/>
          </p:nvSpPr>
          <p:spPr>
            <a:xfrm>
              <a:off x="2215392" y="1527810"/>
              <a:ext cx="226754" cy="143925"/>
            </a:xfrm>
            <a:custGeom>
              <a:rect b="b" l="l" r="r" t="t"/>
              <a:pathLst>
                <a:path extrusionOk="0" h="6325" w="9965">
                  <a:moveTo>
                    <a:pt x="5629" y="0"/>
                  </a:moveTo>
                  <a:cubicBezTo>
                    <a:pt x="5556" y="0"/>
                    <a:pt x="5540" y="125"/>
                    <a:pt x="5623" y="151"/>
                  </a:cubicBezTo>
                  <a:cubicBezTo>
                    <a:pt x="5881" y="270"/>
                    <a:pt x="6119" y="354"/>
                    <a:pt x="6378" y="444"/>
                  </a:cubicBezTo>
                  <a:cubicBezTo>
                    <a:pt x="5881" y="298"/>
                    <a:pt x="5385" y="235"/>
                    <a:pt x="4860" y="235"/>
                  </a:cubicBezTo>
                  <a:cubicBezTo>
                    <a:pt x="4777" y="235"/>
                    <a:pt x="4721" y="326"/>
                    <a:pt x="4721" y="381"/>
                  </a:cubicBezTo>
                  <a:lnTo>
                    <a:pt x="4686" y="381"/>
                  </a:lnTo>
                  <a:cubicBezTo>
                    <a:pt x="4483" y="298"/>
                    <a:pt x="4308" y="270"/>
                    <a:pt x="4077" y="207"/>
                  </a:cubicBezTo>
                  <a:cubicBezTo>
                    <a:pt x="3945" y="185"/>
                    <a:pt x="3780" y="132"/>
                    <a:pt x="3631" y="132"/>
                  </a:cubicBezTo>
                  <a:cubicBezTo>
                    <a:pt x="3584" y="132"/>
                    <a:pt x="3539" y="137"/>
                    <a:pt x="3497" y="151"/>
                  </a:cubicBezTo>
                  <a:cubicBezTo>
                    <a:pt x="3287" y="207"/>
                    <a:pt x="3112" y="354"/>
                    <a:pt x="2973" y="472"/>
                  </a:cubicBezTo>
                  <a:cubicBezTo>
                    <a:pt x="2798" y="619"/>
                    <a:pt x="2679" y="703"/>
                    <a:pt x="2476" y="794"/>
                  </a:cubicBezTo>
                  <a:cubicBezTo>
                    <a:pt x="2182" y="934"/>
                    <a:pt x="1889" y="1109"/>
                    <a:pt x="1574" y="1228"/>
                  </a:cubicBezTo>
                  <a:cubicBezTo>
                    <a:pt x="1539" y="1256"/>
                    <a:pt x="1511" y="1256"/>
                    <a:pt x="1455" y="1284"/>
                  </a:cubicBezTo>
                  <a:lnTo>
                    <a:pt x="1399" y="1284"/>
                  </a:lnTo>
                  <a:cubicBezTo>
                    <a:pt x="1189" y="1346"/>
                    <a:pt x="987" y="1374"/>
                    <a:pt x="784" y="1374"/>
                  </a:cubicBezTo>
                  <a:cubicBezTo>
                    <a:pt x="756" y="1388"/>
                    <a:pt x="719" y="1388"/>
                    <a:pt x="679" y="1388"/>
                  </a:cubicBezTo>
                  <a:cubicBezTo>
                    <a:pt x="639" y="1388"/>
                    <a:pt x="595" y="1388"/>
                    <a:pt x="553" y="1402"/>
                  </a:cubicBezTo>
                  <a:cubicBezTo>
                    <a:pt x="474" y="1402"/>
                    <a:pt x="423" y="1427"/>
                    <a:pt x="362" y="1427"/>
                  </a:cubicBezTo>
                  <a:cubicBezTo>
                    <a:pt x="332" y="1427"/>
                    <a:pt x="299" y="1421"/>
                    <a:pt x="259" y="1402"/>
                  </a:cubicBezTo>
                  <a:cubicBezTo>
                    <a:pt x="245" y="1400"/>
                    <a:pt x="231" y="1398"/>
                    <a:pt x="217" y="1398"/>
                  </a:cubicBezTo>
                  <a:cubicBezTo>
                    <a:pt x="96" y="1398"/>
                    <a:pt x="26" y="1505"/>
                    <a:pt x="1" y="1605"/>
                  </a:cubicBezTo>
                  <a:cubicBezTo>
                    <a:pt x="113" y="1633"/>
                    <a:pt x="259" y="1696"/>
                    <a:pt x="378" y="1752"/>
                  </a:cubicBezTo>
                  <a:cubicBezTo>
                    <a:pt x="406" y="1780"/>
                    <a:pt x="434" y="1808"/>
                    <a:pt x="462" y="1843"/>
                  </a:cubicBezTo>
                  <a:lnTo>
                    <a:pt x="525" y="1843"/>
                  </a:lnTo>
                  <a:cubicBezTo>
                    <a:pt x="581" y="1871"/>
                    <a:pt x="609" y="1871"/>
                    <a:pt x="665" y="1871"/>
                  </a:cubicBezTo>
                  <a:lnTo>
                    <a:pt x="665" y="1843"/>
                  </a:lnTo>
                  <a:cubicBezTo>
                    <a:pt x="784" y="1843"/>
                    <a:pt x="931" y="1871"/>
                    <a:pt x="1050" y="1871"/>
                  </a:cubicBezTo>
                  <a:cubicBezTo>
                    <a:pt x="1106" y="1871"/>
                    <a:pt x="1189" y="1871"/>
                    <a:pt x="1252" y="1843"/>
                  </a:cubicBezTo>
                  <a:cubicBezTo>
                    <a:pt x="1252" y="1871"/>
                    <a:pt x="1280" y="1899"/>
                    <a:pt x="1280" y="1927"/>
                  </a:cubicBezTo>
                  <a:cubicBezTo>
                    <a:pt x="1308" y="1913"/>
                    <a:pt x="1338" y="1906"/>
                    <a:pt x="1368" y="1906"/>
                  </a:cubicBezTo>
                  <a:cubicBezTo>
                    <a:pt x="1397" y="1906"/>
                    <a:pt x="1427" y="1913"/>
                    <a:pt x="1455" y="1927"/>
                  </a:cubicBezTo>
                  <a:lnTo>
                    <a:pt x="1630" y="2018"/>
                  </a:lnTo>
                  <a:cubicBezTo>
                    <a:pt x="1658" y="2018"/>
                    <a:pt x="1658" y="2018"/>
                    <a:pt x="1658" y="2046"/>
                  </a:cubicBezTo>
                  <a:cubicBezTo>
                    <a:pt x="1714" y="2046"/>
                    <a:pt x="1749" y="2074"/>
                    <a:pt x="1777" y="2130"/>
                  </a:cubicBezTo>
                  <a:cubicBezTo>
                    <a:pt x="1805" y="2102"/>
                    <a:pt x="1833" y="2102"/>
                    <a:pt x="1861" y="2102"/>
                  </a:cubicBezTo>
                  <a:cubicBezTo>
                    <a:pt x="2210" y="2102"/>
                    <a:pt x="2651" y="2220"/>
                    <a:pt x="2938" y="2451"/>
                  </a:cubicBezTo>
                  <a:cubicBezTo>
                    <a:pt x="3028" y="2479"/>
                    <a:pt x="3147" y="2542"/>
                    <a:pt x="3231" y="2598"/>
                  </a:cubicBezTo>
                  <a:cubicBezTo>
                    <a:pt x="3406" y="2717"/>
                    <a:pt x="3609" y="2857"/>
                    <a:pt x="3784" y="3004"/>
                  </a:cubicBezTo>
                  <a:cubicBezTo>
                    <a:pt x="3958" y="3178"/>
                    <a:pt x="4105" y="3381"/>
                    <a:pt x="4224" y="3556"/>
                  </a:cubicBezTo>
                  <a:cubicBezTo>
                    <a:pt x="4308" y="3703"/>
                    <a:pt x="4399" y="3850"/>
                    <a:pt x="4455" y="3997"/>
                  </a:cubicBezTo>
                  <a:cubicBezTo>
                    <a:pt x="4574" y="4143"/>
                    <a:pt x="4686" y="4255"/>
                    <a:pt x="4805" y="4374"/>
                  </a:cubicBezTo>
                  <a:cubicBezTo>
                    <a:pt x="5126" y="4521"/>
                    <a:pt x="5385" y="4780"/>
                    <a:pt x="5623" y="5045"/>
                  </a:cubicBezTo>
                  <a:cubicBezTo>
                    <a:pt x="5769" y="5220"/>
                    <a:pt x="5881" y="5395"/>
                    <a:pt x="6028" y="5570"/>
                  </a:cubicBezTo>
                  <a:cubicBezTo>
                    <a:pt x="6119" y="5717"/>
                    <a:pt x="6203" y="5829"/>
                    <a:pt x="6259" y="5975"/>
                  </a:cubicBezTo>
                  <a:cubicBezTo>
                    <a:pt x="6294" y="6003"/>
                    <a:pt x="6322" y="6038"/>
                    <a:pt x="6350" y="6066"/>
                  </a:cubicBezTo>
                  <a:cubicBezTo>
                    <a:pt x="6581" y="6213"/>
                    <a:pt x="6818" y="6269"/>
                    <a:pt x="7049" y="6325"/>
                  </a:cubicBezTo>
                  <a:cubicBezTo>
                    <a:pt x="7168" y="6325"/>
                    <a:pt x="7308" y="6297"/>
                    <a:pt x="7427" y="6269"/>
                  </a:cubicBezTo>
                  <a:cubicBezTo>
                    <a:pt x="7804" y="6213"/>
                    <a:pt x="8154" y="6038"/>
                    <a:pt x="8476" y="5863"/>
                  </a:cubicBezTo>
                  <a:cubicBezTo>
                    <a:pt x="8797" y="5717"/>
                    <a:pt x="9056" y="5514"/>
                    <a:pt x="9322" y="5304"/>
                  </a:cubicBezTo>
                  <a:cubicBezTo>
                    <a:pt x="9322" y="5248"/>
                    <a:pt x="9322" y="5220"/>
                    <a:pt x="9350" y="5164"/>
                  </a:cubicBezTo>
                  <a:cubicBezTo>
                    <a:pt x="9468" y="4954"/>
                    <a:pt x="9615" y="4780"/>
                    <a:pt x="9755" y="4605"/>
                  </a:cubicBezTo>
                  <a:cubicBezTo>
                    <a:pt x="9846" y="4493"/>
                    <a:pt x="9902" y="4402"/>
                    <a:pt x="9965" y="4290"/>
                  </a:cubicBezTo>
                  <a:cubicBezTo>
                    <a:pt x="9965" y="4115"/>
                    <a:pt x="9874" y="3997"/>
                    <a:pt x="9818" y="3850"/>
                  </a:cubicBezTo>
                  <a:cubicBezTo>
                    <a:pt x="9755" y="3647"/>
                    <a:pt x="9615" y="3528"/>
                    <a:pt x="9468" y="3381"/>
                  </a:cubicBezTo>
                  <a:cubicBezTo>
                    <a:pt x="9468" y="3353"/>
                    <a:pt x="9440" y="3353"/>
                    <a:pt x="9440" y="3325"/>
                  </a:cubicBezTo>
                  <a:cubicBezTo>
                    <a:pt x="9322" y="3095"/>
                    <a:pt x="9147" y="2920"/>
                    <a:pt x="9000" y="2745"/>
                  </a:cubicBezTo>
                  <a:cubicBezTo>
                    <a:pt x="8741" y="2423"/>
                    <a:pt x="8420" y="2158"/>
                    <a:pt x="8098" y="1899"/>
                  </a:cubicBezTo>
                  <a:cubicBezTo>
                    <a:pt x="8070" y="1871"/>
                    <a:pt x="8042" y="1843"/>
                    <a:pt x="8007" y="1843"/>
                  </a:cubicBezTo>
                  <a:cubicBezTo>
                    <a:pt x="8007" y="1780"/>
                    <a:pt x="7979" y="1724"/>
                    <a:pt x="7923" y="1668"/>
                  </a:cubicBezTo>
                  <a:cubicBezTo>
                    <a:pt x="7601" y="1493"/>
                    <a:pt x="7252" y="1346"/>
                    <a:pt x="6874" y="1200"/>
                  </a:cubicBezTo>
                  <a:cubicBezTo>
                    <a:pt x="6578" y="1039"/>
                    <a:pt x="6258" y="901"/>
                    <a:pt x="5936" y="766"/>
                  </a:cubicBezTo>
                  <a:lnTo>
                    <a:pt x="5936" y="766"/>
                  </a:lnTo>
                  <a:cubicBezTo>
                    <a:pt x="6152" y="834"/>
                    <a:pt x="6354" y="899"/>
                    <a:pt x="6553" y="969"/>
                  </a:cubicBezTo>
                  <a:cubicBezTo>
                    <a:pt x="7105" y="1172"/>
                    <a:pt x="7629" y="1493"/>
                    <a:pt x="8154" y="1696"/>
                  </a:cubicBezTo>
                  <a:cubicBezTo>
                    <a:pt x="8169" y="1700"/>
                    <a:pt x="8184" y="1701"/>
                    <a:pt x="8199" y="1701"/>
                  </a:cubicBezTo>
                  <a:cubicBezTo>
                    <a:pt x="8301" y="1701"/>
                    <a:pt x="8392" y="1623"/>
                    <a:pt x="8392" y="1549"/>
                  </a:cubicBezTo>
                  <a:lnTo>
                    <a:pt x="8448" y="1577"/>
                  </a:lnTo>
                  <a:cubicBezTo>
                    <a:pt x="8470" y="1591"/>
                    <a:pt x="8493" y="1598"/>
                    <a:pt x="8513" y="1598"/>
                  </a:cubicBezTo>
                  <a:cubicBezTo>
                    <a:pt x="8624" y="1598"/>
                    <a:pt x="8689" y="1417"/>
                    <a:pt x="8594" y="1346"/>
                  </a:cubicBezTo>
                  <a:cubicBezTo>
                    <a:pt x="7657" y="731"/>
                    <a:pt x="6699" y="354"/>
                    <a:pt x="5651" y="4"/>
                  </a:cubicBezTo>
                  <a:cubicBezTo>
                    <a:pt x="5643" y="1"/>
                    <a:pt x="5635" y="0"/>
                    <a:pt x="56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72"/>
            <p:cNvSpPr/>
            <p:nvPr/>
          </p:nvSpPr>
          <p:spPr>
            <a:xfrm>
              <a:off x="2419687" y="1581398"/>
              <a:ext cx="25008" cy="26851"/>
            </a:xfrm>
            <a:custGeom>
              <a:rect b="b" l="l" r="r" t="t"/>
              <a:pathLst>
                <a:path extrusionOk="0" h="1180" w="1099">
                  <a:moveTo>
                    <a:pt x="210" y="1"/>
                  </a:moveTo>
                  <a:cubicBezTo>
                    <a:pt x="94" y="1"/>
                    <a:pt x="0" y="130"/>
                    <a:pt x="113" y="243"/>
                  </a:cubicBezTo>
                  <a:cubicBezTo>
                    <a:pt x="253" y="446"/>
                    <a:pt x="372" y="712"/>
                    <a:pt x="490" y="914"/>
                  </a:cubicBezTo>
                  <a:cubicBezTo>
                    <a:pt x="553" y="1024"/>
                    <a:pt x="682" y="1180"/>
                    <a:pt x="815" y="1180"/>
                  </a:cubicBezTo>
                  <a:cubicBezTo>
                    <a:pt x="861" y="1180"/>
                    <a:pt x="907" y="1162"/>
                    <a:pt x="952" y="1117"/>
                  </a:cubicBezTo>
                  <a:cubicBezTo>
                    <a:pt x="1099" y="970"/>
                    <a:pt x="924" y="740"/>
                    <a:pt x="840" y="621"/>
                  </a:cubicBezTo>
                  <a:cubicBezTo>
                    <a:pt x="665" y="418"/>
                    <a:pt x="518" y="215"/>
                    <a:pt x="316" y="40"/>
                  </a:cubicBezTo>
                  <a:cubicBezTo>
                    <a:pt x="282" y="13"/>
                    <a:pt x="245" y="1"/>
                    <a:pt x="2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72"/>
            <p:cNvSpPr/>
            <p:nvPr/>
          </p:nvSpPr>
          <p:spPr>
            <a:xfrm>
              <a:off x="2007776" y="1413011"/>
              <a:ext cx="72270" cy="108246"/>
            </a:xfrm>
            <a:custGeom>
              <a:rect b="b" l="l" r="r" t="t"/>
              <a:pathLst>
                <a:path extrusionOk="0" h="4757" w="3176">
                  <a:moveTo>
                    <a:pt x="2334" y="1"/>
                  </a:moveTo>
                  <a:cubicBezTo>
                    <a:pt x="2313" y="1"/>
                    <a:pt x="2291" y="11"/>
                    <a:pt x="2272" y="35"/>
                  </a:cubicBezTo>
                  <a:cubicBezTo>
                    <a:pt x="2188" y="154"/>
                    <a:pt x="2132" y="273"/>
                    <a:pt x="2069" y="385"/>
                  </a:cubicBezTo>
                  <a:cubicBezTo>
                    <a:pt x="2042" y="385"/>
                    <a:pt x="1986" y="420"/>
                    <a:pt x="1958" y="448"/>
                  </a:cubicBezTo>
                  <a:cubicBezTo>
                    <a:pt x="1783" y="595"/>
                    <a:pt x="1811" y="972"/>
                    <a:pt x="1783" y="1175"/>
                  </a:cubicBezTo>
                  <a:cubicBezTo>
                    <a:pt x="1748" y="1378"/>
                    <a:pt x="1720" y="1553"/>
                    <a:pt x="1720" y="1756"/>
                  </a:cubicBezTo>
                  <a:cubicBezTo>
                    <a:pt x="1720" y="1930"/>
                    <a:pt x="1692" y="2105"/>
                    <a:pt x="1664" y="2280"/>
                  </a:cubicBezTo>
                  <a:cubicBezTo>
                    <a:pt x="1636" y="2630"/>
                    <a:pt x="1636" y="3042"/>
                    <a:pt x="1692" y="3420"/>
                  </a:cubicBezTo>
                  <a:cubicBezTo>
                    <a:pt x="1636" y="3504"/>
                    <a:pt x="1608" y="3594"/>
                    <a:pt x="1608" y="3678"/>
                  </a:cubicBezTo>
                  <a:lnTo>
                    <a:pt x="1608" y="3706"/>
                  </a:lnTo>
                  <a:cubicBezTo>
                    <a:pt x="1489" y="3706"/>
                    <a:pt x="1398" y="3741"/>
                    <a:pt x="1314" y="3797"/>
                  </a:cubicBezTo>
                  <a:cubicBezTo>
                    <a:pt x="1286" y="3825"/>
                    <a:pt x="1258" y="3853"/>
                    <a:pt x="1223" y="3881"/>
                  </a:cubicBezTo>
                  <a:lnTo>
                    <a:pt x="1139" y="3881"/>
                  </a:lnTo>
                  <a:cubicBezTo>
                    <a:pt x="993" y="3881"/>
                    <a:pt x="874" y="3916"/>
                    <a:pt x="762" y="3916"/>
                  </a:cubicBezTo>
                  <a:cubicBezTo>
                    <a:pt x="699" y="3916"/>
                    <a:pt x="643" y="3916"/>
                    <a:pt x="587" y="3944"/>
                  </a:cubicBezTo>
                  <a:cubicBezTo>
                    <a:pt x="496" y="3944"/>
                    <a:pt x="384" y="3944"/>
                    <a:pt x="293" y="3972"/>
                  </a:cubicBezTo>
                  <a:cubicBezTo>
                    <a:pt x="284" y="3971"/>
                    <a:pt x="275" y="3971"/>
                    <a:pt x="267" y="3971"/>
                  </a:cubicBezTo>
                  <a:cubicBezTo>
                    <a:pt x="0" y="3971"/>
                    <a:pt x="9" y="4379"/>
                    <a:pt x="293" y="4406"/>
                  </a:cubicBezTo>
                  <a:cubicBezTo>
                    <a:pt x="349" y="4441"/>
                    <a:pt x="384" y="4441"/>
                    <a:pt x="440" y="4441"/>
                  </a:cubicBezTo>
                  <a:cubicBezTo>
                    <a:pt x="468" y="4552"/>
                    <a:pt x="587" y="4643"/>
                    <a:pt x="762" y="4643"/>
                  </a:cubicBezTo>
                  <a:cubicBezTo>
                    <a:pt x="1084" y="4643"/>
                    <a:pt x="1398" y="4671"/>
                    <a:pt x="1748" y="4671"/>
                  </a:cubicBezTo>
                  <a:lnTo>
                    <a:pt x="1986" y="4671"/>
                  </a:lnTo>
                  <a:cubicBezTo>
                    <a:pt x="2042" y="4685"/>
                    <a:pt x="2099" y="4692"/>
                    <a:pt x="2154" y="4692"/>
                  </a:cubicBezTo>
                  <a:cubicBezTo>
                    <a:pt x="2209" y="4692"/>
                    <a:pt x="2262" y="4685"/>
                    <a:pt x="2307" y="4671"/>
                  </a:cubicBezTo>
                  <a:cubicBezTo>
                    <a:pt x="2335" y="4671"/>
                    <a:pt x="2335" y="4643"/>
                    <a:pt x="2335" y="4643"/>
                  </a:cubicBezTo>
                  <a:cubicBezTo>
                    <a:pt x="2372" y="4643"/>
                    <a:pt x="2397" y="4656"/>
                    <a:pt x="2428" y="4656"/>
                  </a:cubicBezTo>
                  <a:cubicBezTo>
                    <a:pt x="2444" y="4656"/>
                    <a:pt x="2461" y="4653"/>
                    <a:pt x="2482" y="4643"/>
                  </a:cubicBezTo>
                  <a:cubicBezTo>
                    <a:pt x="2482" y="4671"/>
                    <a:pt x="2482" y="4671"/>
                    <a:pt x="2510" y="4671"/>
                  </a:cubicBezTo>
                  <a:cubicBezTo>
                    <a:pt x="2560" y="4730"/>
                    <a:pt x="2639" y="4757"/>
                    <a:pt x="2724" y="4757"/>
                  </a:cubicBezTo>
                  <a:cubicBezTo>
                    <a:pt x="2933" y="4757"/>
                    <a:pt x="3175" y="4591"/>
                    <a:pt x="3090" y="4322"/>
                  </a:cubicBezTo>
                  <a:cubicBezTo>
                    <a:pt x="3118" y="4231"/>
                    <a:pt x="3146" y="4175"/>
                    <a:pt x="3146" y="4091"/>
                  </a:cubicBezTo>
                  <a:cubicBezTo>
                    <a:pt x="3146" y="3972"/>
                    <a:pt x="3118" y="3853"/>
                    <a:pt x="3034" y="3769"/>
                  </a:cubicBezTo>
                  <a:lnTo>
                    <a:pt x="2971" y="3706"/>
                  </a:lnTo>
                  <a:cubicBezTo>
                    <a:pt x="2944" y="3622"/>
                    <a:pt x="2916" y="3567"/>
                    <a:pt x="2860" y="3476"/>
                  </a:cubicBezTo>
                  <a:cubicBezTo>
                    <a:pt x="2797" y="3357"/>
                    <a:pt x="2741" y="3245"/>
                    <a:pt x="2685" y="3098"/>
                  </a:cubicBezTo>
                  <a:cubicBezTo>
                    <a:pt x="2538" y="2832"/>
                    <a:pt x="2419" y="2574"/>
                    <a:pt x="2335" y="2280"/>
                  </a:cubicBezTo>
                  <a:cubicBezTo>
                    <a:pt x="2244" y="1993"/>
                    <a:pt x="2244" y="1672"/>
                    <a:pt x="2244" y="1350"/>
                  </a:cubicBezTo>
                  <a:cubicBezTo>
                    <a:pt x="2244" y="1175"/>
                    <a:pt x="2272" y="1028"/>
                    <a:pt x="2272" y="853"/>
                  </a:cubicBezTo>
                  <a:cubicBezTo>
                    <a:pt x="2307" y="735"/>
                    <a:pt x="2307" y="623"/>
                    <a:pt x="2272" y="504"/>
                  </a:cubicBezTo>
                  <a:cubicBezTo>
                    <a:pt x="2307" y="385"/>
                    <a:pt x="2335" y="245"/>
                    <a:pt x="2391" y="126"/>
                  </a:cubicBezTo>
                  <a:cubicBezTo>
                    <a:pt x="2431" y="62"/>
                    <a:pt x="2386" y="1"/>
                    <a:pt x="2334"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72"/>
            <p:cNvSpPr/>
            <p:nvPr/>
          </p:nvSpPr>
          <p:spPr>
            <a:xfrm>
              <a:off x="2051511" y="1518412"/>
              <a:ext cx="35816" cy="55317"/>
            </a:xfrm>
            <a:custGeom>
              <a:rect b="b" l="l" r="r" t="t"/>
              <a:pathLst>
                <a:path extrusionOk="0" h="2431" w="1574">
                  <a:moveTo>
                    <a:pt x="1127" y="0"/>
                  </a:moveTo>
                  <a:cubicBezTo>
                    <a:pt x="1086" y="0"/>
                    <a:pt x="1049" y="21"/>
                    <a:pt x="1049" y="67"/>
                  </a:cubicBezTo>
                  <a:cubicBezTo>
                    <a:pt x="994" y="417"/>
                    <a:pt x="994" y="767"/>
                    <a:pt x="910" y="1116"/>
                  </a:cubicBezTo>
                  <a:cubicBezTo>
                    <a:pt x="875" y="1235"/>
                    <a:pt x="847" y="1347"/>
                    <a:pt x="791" y="1466"/>
                  </a:cubicBezTo>
                  <a:cubicBezTo>
                    <a:pt x="700" y="1585"/>
                    <a:pt x="560" y="1669"/>
                    <a:pt x="469" y="1787"/>
                  </a:cubicBezTo>
                  <a:cubicBezTo>
                    <a:pt x="441" y="1815"/>
                    <a:pt x="441" y="1843"/>
                    <a:pt x="413" y="1871"/>
                  </a:cubicBezTo>
                  <a:lnTo>
                    <a:pt x="322" y="1871"/>
                  </a:lnTo>
                  <a:cubicBezTo>
                    <a:pt x="294" y="1906"/>
                    <a:pt x="266" y="1906"/>
                    <a:pt x="210" y="1906"/>
                  </a:cubicBezTo>
                  <a:cubicBezTo>
                    <a:pt x="92" y="1934"/>
                    <a:pt x="1" y="2109"/>
                    <a:pt x="36" y="2221"/>
                  </a:cubicBezTo>
                  <a:cubicBezTo>
                    <a:pt x="92" y="2340"/>
                    <a:pt x="175" y="2396"/>
                    <a:pt x="266" y="2431"/>
                  </a:cubicBezTo>
                  <a:lnTo>
                    <a:pt x="441" y="2431"/>
                  </a:lnTo>
                  <a:cubicBezTo>
                    <a:pt x="469" y="2396"/>
                    <a:pt x="525" y="2396"/>
                    <a:pt x="588" y="2396"/>
                  </a:cubicBezTo>
                  <a:cubicBezTo>
                    <a:pt x="616" y="2368"/>
                    <a:pt x="616" y="2340"/>
                    <a:pt x="644" y="2340"/>
                  </a:cubicBezTo>
                  <a:cubicBezTo>
                    <a:pt x="735" y="2340"/>
                    <a:pt x="819" y="2312"/>
                    <a:pt x="910" y="2221"/>
                  </a:cubicBezTo>
                  <a:cubicBezTo>
                    <a:pt x="1049" y="2109"/>
                    <a:pt x="1196" y="2018"/>
                    <a:pt x="1315" y="1871"/>
                  </a:cubicBezTo>
                  <a:cubicBezTo>
                    <a:pt x="1462" y="1697"/>
                    <a:pt x="1518" y="1494"/>
                    <a:pt x="1546" y="1291"/>
                  </a:cubicBezTo>
                  <a:cubicBezTo>
                    <a:pt x="1574" y="1060"/>
                    <a:pt x="1574" y="857"/>
                    <a:pt x="1546" y="648"/>
                  </a:cubicBezTo>
                  <a:cubicBezTo>
                    <a:pt x="1490" y="389"/>
                    <a:pt x="1343" y="270"/>
                    <a:pt x="1224" y="39"/>
                  </a:cubicBezTo>
                  <a:cubicBezTo>
                    <a:pt x="1199" y="14"/>
                    <a:pt x="1161" y="0"/>
                    <a:pt x="112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72"/>
            <p:cNvSpPr/>
            <p:nvPr/>
          </p:nvSpPr>
          <p:spPr>
            <a:xfrm>
              <a:off x="2160348" y="1374533"/>
              <a:ext cx="48400" cy="70085"/>
            </a:xfrm>
            <a:custGeom>
              <a:rect b="b" l="l" r="r" t="t"/>
              <a:pathLst>
                <a:path extrusionOk="0" h="3080" w="2127">
                  <a:moveTo>
                    <a:pt x="1304" y="1"/>
                  </a:moveTo>
                  <a:cubicBezTo>
                    <a:pt x="1256" y="1"/>
                    <a:pt x="1208" y="5"/>
                    <a:pt x="1161" y="13"/>
                  </a:cubicBezTo>
                  <a:cubicBezTo>
                    <a:pt x="637" y="97"/>
                    <a:pt x="0" y="650"/>
                    <a:pt x="203" y="1237"/>
                  </a:cubicBezTo>
                  <a:cubicBezTo>
                    <a:pt x="231" y="1321"/>
                    <a:pt x="287" y="1412"/>
                    <a:pt x="350" y="1468"/>
                  </a:cubicBezTo>
                  <a:cubicBezTo>
                    <a:pt x="322" y="1496"/>
                    <a:pt x="287" y="1524"/>
                    <a:pt x="287" y="1552"/>
                  </a:cubicBezTo>
                  <a:lnTo>
                    <a:pt x="287" y="1845"/>
                  </a:lnTo>
                  <a:cubicBezTo>
                    <a:pt x="175" y="1873"/>
                    <a:pt x="56" y="1964"/>
                    <a:pt x="56" y="2111"/>
                  </a:cubicBezTo>
                  <a:cubicBezTo>
                    <a:pt x="84" y="2461"/>
                    <a:pt x="112" y="2894"/>
                    <a:pt x="497" y="3041"/>
                  </a:cubicBezTo>
                  <a:cubicBezTo>
                    <a:pt x="542" y="3067"/>
                    <a:pt x="588" y="3079"/>
                    <a:pt x="632" y="3079"/>
                  </a:cubicBezTo>
                  <a:cubicBezTo>
                    <a:pt x="788" y="3079"/>
                    <a:pt x="918" y="2932"/>
                    <a:pt x="874" y="2747"/>
                  </a:cubicBezTo>
                  <a:cubicBezTo>
                    <a:pt x="874" y="2691"/>
                    <a:pt x="846" y="2635"/>
                    <a:pt x="812" y="2600"/>
                  </a:cubicBezTo>
                  <a:cubicBezTo>
                    <a:pt x="874" y="2600"/>
                    <a:pt x="930" y="2572"/>
                    <a:pt x="1021" y="2544"/>
                  </a:cubicBezTo>
                  <a:cubicBezTo>
                    <a:pt x="1105" y="2517"/>
                    <a:pt x="1161" y="2342"/>
                    <a:pt x="1105" y="2251"/>
                  </a:cubicBezTo>
                  <a:cubicBezTo>
                    <a:pt x="1077" y="2195"/>
                    <a:pt x="1021" y="2139"/>
                    <a:pt x="986" y="2111"/>
                  </a:cubicBezTo>
                  <a:cubicBezTo>
                    <a:pt x="902" y="2076"/>
                    <a:pt x="812" y="2048"/>
                    <a:pt x="728" y="1992"/>
                  </a:cubicBezTo>
                  <a:cubicBezTo>
                    <a:pt x="637" y="1901"/>
                    <a:pt x="581" y="1789"/>
                    <a:pt x="553" y="1670"/>
                  </a:cubicBezTo>
                  <a:lnTo>
                    <a:pt x="553" y="1670"/>
                  </a:lnTo>
                  <a:cubicBezTo>
                    <a:pt x="581" y="1726"/>
                    <a:pt x="581" y="1789"/>
                    <a:pt x="637" y="1817"/>
                  </a:cubicBezTo>
                  <a:cubicBezTo>
                    <a:pt x="784" y="2076"/>
                    <a:pt x="1049" y="2111"/>
                    <a:pt x="1308" y="2139"/>
                  </a:cubicBezTo>
                  <a:cubicBezTo>
                    <a:pt x="1427" y="2139"/>
                    <a:pt x="1511" y="2048"/>
                    <a:pt x="1546" y="1936"/>
                  </a:cubicBezTo>
                  <a:cubicBezTo>
                    <a:pt x="1721" y="1936"/>
                    <a:pt x="1860" y="1845"/>
                    <a:pt x="1951" y="1670"/>
                  </a:cubicBezTo>
                  <a:cubicBezTo>
                    <a:pt x="2007" y="1552"/>
                    <a:pt x="1979" y="1412"/>
                    <a:pt x="1860" y="1349"/>
                  </a:cubicBezTo>
                  <a:cubicBezTo>
                    <a:pt x="1832" y="1321"/>
                    <a:pt x="1804" y="1321"/>
                    <a:pt x="1776" y="1293"/>
                  </a:cubicBezTo>
                  <a:cubicBezTo>
                    <a:pt x="1776" y="1293"/>
                    <a:pt x="1804" y="1293"/>
                    <a:pt x="1804" y="1265"/>
                  </a:cubicBezTo>
                  <a:cubicBezTo>
                    <a:pt x="2035" y="1062"/>
                    <a:pt x="2126" y="740"/>
                    <a:pt x="2007" y="475"/>
                  </a:cubicBezTo>
                  <a:cubicBezTo>
                    <a:pt x="1910" y="172"/>
                    <a:pt x="1609" y="1"/>
                    <a:pt x="13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72"/>
            <p:cNvSpPr/>
            <p:nvPr/>
          </p:nvSpPr>
          <p:spPr>
            <a:xfrm>
              <a:off x="2105941" y="1506329"/>
              <a:ext cx="200881" cy="58890"/>
            </a:xfrm>
            <a:custGeom>
              <a:rect b="b" l="l" r="r" t="t"/>
              <a:pathLst>
                <a:path extrusionOk="0" h="2588" w="8828">
                  <a:moveTo>
                    <a:pt x="8498" y="1"/>
                  </a:moveTo>
                  <a:cubicBezTo>
                    <a:pt x="8455" y="1"/>
                    <a:pt x="8409" y="15"/>
                    <a:pt x="8363" y="46"/>
                  </a:cubicBezTo>
                  <a:cubicBezTo>
                    <a:pt x="8188" y="193"/>
                    <a:pt x="8013" y="305"/>
                    <a:pt x="7838" y="423"/>
                  </a:cubicBezTo>
                  <a:lnTo>
                    <a:pt x="7810" y="423"/>
                  </a:lnTo>
                  <a:cubicBezTo>
                    <a:pt x="7894" y="368"/>
                    <a:pt x="7957" y="305"/>
                    <a:pt x="8041" y="249"/>
                  </a:cubicBezTo>
                  <a:cubicBezTo>
                    <a:pt x="8061" y="229"/>
                    <a:pt x="8053" y="209"/>
                    <a:pt x="8036" y="209"/>
                  </a:cubicBezTo>
                  <a:cubicBezTo>
                    <a:pt x="8030" y="209"/>
                    <a:pt x="8021" y="213"/>
                    <a:pt x="8013" y="221"/>
                  </a:cubicBezTo>
                  <a:cubicBezTo>
                    <a:pt x="7720" y="423"/>
                    <a:pt x="7398" y="570"/>
                    <a:pt x="7048" y="717"/>
                  </a:cubicBezTo>
                  <a:cubicBezTo>
                    <a:pt x="6734" y="829"/>
                    <a:pt x="6440" y="1004"/>
                    <a:pt x="6146" y="1123"/>
                  </a:cubicBezTo>
                  <a:cubicBezTo>
                    <a:pt x="5797" y="1298"/>
                    <a:pt x="5447" y="1416"/>
                    <a:pt x="5160" y="1591"/>
                  </a:cubicBezTo>
                  <a:cubicBezTo>
                    <a:pt x="5125" y="1619"/>
                    <a:pt x="5097" y="1619"/>
                    <a:pt x="5069" y="1647"/>
                  </a:cubicBezTo>
                  <a:cubicBezTo>
                    <a:pt x="5014" y="1675"/>
                    <a:pt x="4923" y="1675"/>
                    <a:pt x="4839" y="1703"/>
                  </a:cubicBezTo>
                  <a:cubicBezTo>
                    <a:pt x="4811" y="1675"/>
                    <a:pt x="4748" y="1675"/>
                    <a:pt x="4692" y="1675"/>
                  </a:cubicBezTo>
                  <a:cubicBezTo>
                    <a:pt x="4517" y="1703"/>
                    <a:pt x="4342" y="1738"/>
                    <a:pt x="4139" y="1794"/>
                  </a:cubicBezTo>
                  <a:cubicBezTo>
                    <a:pt x="4081" y="1803"/>
                    <a:pt x="4023" y="1806"/>
                    <a:pt x="3964" y="1806"/>
                  </a:cubicBezTo>
                  <a:cubicBezTo>
                    <a:pt x="3845" y="1806"/>
                    <a:pt x="3722" y="1794"/>
                    <a:pt x="3587" y="1794"/>
                  </a:cubicBezTo>
                  <a:cubicBezTo>
                    <a:pt x="3233" y="1794"/>
                    <a:pt x="2885" y="1856"/>
                    <a:pt x="2537" y="1856"/>
                  </a:cubicBezTo>
                  <a:cubicBezTo>
                    <a:pt x="2479" y="1856"/>
                    <a:pt x="2421" y="1854"/>
                    <a:pt x="2363" y="1850"/>
                  </a:cubicBezTo>
                  <a:cubicBezTo>
                    <a:pt x="2091" y="1830"/>
                    <a:pt x="1823" y="1810"/>
                    <a:pt x="1546" y="1810"/>
                  </a:cubicBezTo>
                  <a:cubicBezTo>
                    <a:pt x="1431" y="1810"/>
                    <a:pt x="1314" y="1814"/>
                    <a:pt x="1196" y="1822"/>
                  </a:cubicBezTo>
                  <a:cubicBezTo>
                    <a:pt x="993" y="1850"/>
                    <a:pt x="818" y="1913"/>
                    <a:pt x="615" y="1969"/>
                  </a:cubicBezTo>
                  <a:cubicBezTo>
                    <a:pt x="524" y="1997"/>
                    <a:pt x="441" y="2025"/>
                    <a:pt x="378" y="2088"/>
                  </a:cubicBezTo>
                  <a:cubicBezTo>
                    <a:pt x="294" y="2116"/>
                    <a:pt x="231" y="2200"/>
                    <a:pt x="175" y="2228"/>
                  </a:cubicBezTo>
                  <a:cubicBezTo>
                    <a:pt x="28" y="2290"/>
                    <a:pt x="0" y="2521"/>
                    <a:pt x="175" y="2577"/>
                  </a:cubicBezTo>
                  <a:cubicBezTo>
                    <a:pt x="207" y="2585"/>
                    <a:pt x="239" y="2588"/>
                    <a:pt x="271" y="2588"/>
                  </a:cubicBezTo>
                  <a:cubicBezTo>
                    <a:pt x="386" y="2588"/>
                    <a:pt x="500" y="2549"/>
                    <a:pt x="615" y="2549"/>
                  </a:cubicBezTo>
                  <a:cubicBezTo>
                    <a:pt x="818" y="2521"/>
                    <a:pt x="1021" y="2493"/>
                    <a:pt x="1224" y="2493"/>
                  </a:cubicBezTo>
                  <a:cubicBezTo>
                    <a:pt x="1301" y="2488"/>
                    <a:pt x="1380" y="2486"/>
                    <a:pt x="1459" y="2486"/>
                  </a:cubicBezTo>
                  <a:cubicBezTo>
                    <a:pt x="1796" y="2486"/>
                    <a:pt x="2147" y="2527"/>
                    <a:pt x="2475" y="2549"/>
                  </a:cubicBezTo>
                  <a:cubicBezTo>
                    <a:pt x="2537" y="2553"/>
                    <a:pt x="2598" y="2555"/>
                    <a:pt x="2658" y="2555"/>
                  </a:cubicBezTo>
                  <a:cubicBezTo>
                    <a:pt x="3029" y="2555"/>
                    <a:pt x="3378" y="2489"/>
                    <a:pt x="3727" y="2465"/>
                  </a:cubicBezTo>
                  <a:lnTo>
                    <a:pt x="3846" y="2465"/>
                  </a:lnTo>
                  <a:cubicBezTo>
                    <a:pt x="3965" y="2437"/>
                    <a:pt x="4077" y="2402"/>
                    <a:pt x="4195" y="2402"/>
                  </a:cubicBezTo>
                  <a:lnTo>
                    <a:pt x="4223" y="2402"/>
                  </a:lnTo>
                  <a:cubicBezTo>
                    <a:pt x="4426" y="2374"/>
                    <a:pt x="4636" y="2290"/>
                    <a:pt x="4811" y="2172"/>
                  </a:cubicBezTo>
                  <a:cubicBezTo>
                    <a:pt x="4923" y="2144"/>
                    <a:pt x="5069" y="2144"/>
                    <a:pt x="5188" y="2116"/>
                  </a:cubicBezTo>
                  <a:cubicBezTo>
                    <a:pt x="5261" y="2142"/>
                    <a:pt x="5344" y="2152"/>
                    <a:pt x="5430" y="2152"/>
                  </a:cubicBezTo>
                  <a:cubicBezTo>
                    <a:pt x="5617" y="2152"/>
                    <a:pt x="5823" y="2107"/>
                    <a:pt x="5999" y="2088"/>
                  </a:cubicBezTo>
                  <a:cubicBezTo>
                    <a:pt x="6349" y="1997"/>
                    <a:pt x="6699" y="1878"/>
                    <a:pt x="7020" y="1703"/>
                  </a:cubicBezTo>
                  <a:cubicBezTo>
                    <a:pt x="7314" y="1563"/>
                    <a:pt x="7608" y="1353"/>
                    <a:pt x="7894" y="1179"/>
                  </a:cubicBezTo>
                  <a:cubicBezTo>
                    <a:pt x="8188" y="976"/>
                    <a:pt x="8447" y="745"/>
                    <a:pt x="8685" y="451"/>
                  </a:cubicBezTo>
                  <a:cubicBezTo>
                    <a:pt x="8828" y="285"/>
                    <a:pt x="8694" y="1"/>
                    <a:pt x="849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72"/>
            <p:cNvSpPr/>
            <p:nvPr/>
          </p:nvSpPr>
          <p:spPr>
            <a:xfrm>
              <a:off x="2177528" y="1380949"/>
              <a:ext cx="32494" cy="18568"/>
            </a:xfrm>
            <a:custGeom>
              <a:rect b="b" l="l" r="r" t="t"/>
              <a:pathLst>
                <a:path extrusionOk="0" h="816" w="1428">
                  <a:moveTo>
                    <a:pt x="867" y="1"/>
                  </a:moveTo>
                  <a:cubicBezTo>
                    <a:pt x="708" y="1"/>
                    <a:pt x="558" y="82"/>
                    <a:pt x="469" y="221"/>
                  </a:cubicBezTo>
                  <a:cubicBezTo>
                    <a:pt x="448" y="211"/>
                    <a:pt x="425" y="208"/>
                    <a:pt x="401" y="208"/>
                  </a:cubicBezTo>
                  <a:cubicBezTo>
                    <a:pt x="353" y="208"/>
                    <a:pt x="304" y="221"/>
                    <a:pt x="266" y="221"/>
                  </a:cubicBezTo>
                  <a:cubicBezTo>
                    <a:pt x="119" y="221"/>
                    <a:pt x="1" y="430"/>
                    <a:pt x="119" y="570"/>
                  </a:cubicBezTo>
                  <a:cubicBezTo>
                    <a:pt x="294" y="717"/>
                    <a:pt x="553" y="808"/>
                    <a:pt x="756" y="808"/>
                  </a:cubicBezTo>
                  <a:cubicBezTo>
                    <a:pt x="782" y="813"/>
                    <a:pt x="808" y="815"/>
                    <a:pt x="835" y="815"/>
                  </a:cubicBezTo>
                  <a:cubicBezTo>
                    <a:pt x="962" y="815"/>
                    <a:pt x="1098" y="764"/>
                    <a:pt x="1196" y="689"/>
                  </a:cubicBezTo>
                  <a:cubicBezTo>
                    <a:pt x="1315" y="661"/>
                    <a:pt x="1399" y="605"/>
                    <a:pt x="1427" y="486"/>
                  </a:cubicBezTo>
                  <a:cubicBezTo>
                    <a:pt x="1427" y="396"/>
                    <a:pt x="1399" y="284"/>
                    <a:pt x="1315" y="221"/>
                  </a:cubicBezTo>
                  <a:cubicBezTo>
                    <a:pt x="1224" y="137"/>
                    <a:pt x="1105" y="46"/>
                    <a:pt x="993" y="18"/>
                  </a:cubicBezTo>
                  <a:cubicBezTo>
                    <a:pt x="951" y="6"/>
                    <a:pt x="909" y="1"/>
                    <a:pt x="8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72"/>
            <p:cNvSpPr/>
            <p:nvPr/>
          </p:nvSpPr>
          <p:spPr>
            <a:xfrm>
              <a:off x="2259787" y="1456928"/>
              <a:ext cx="35816" cy="35816"/>
            </a:xfrm>
            <a:custGeom>
              <a:rect b="b" l="l" r="r" t="t"/>
              <a:pathLst>
                <a:path extrusionOk="0" h="1574" w="1574">
                  <a:moveTo>
                    <a:pt x="1016" y="1"/>
                  </a:moveTo>
                  <a:cubicBezTo>
                    <a:pt x="934" y="1"/>
                    <a:pt x="854" y="39"/>
                    <a:pt x="812" y="119"/>
                  </a:cubicBezTo>
                  <a:cubicBezTo>
                    <a:pt x="700" y="119"/>
                    <a:pt x="581" y="175"/>
                    <a:pt x="462" y="294"/>
                  </a:cubicBezTo>
                  <a:cubicBezTo>
                    <a:pt x="378" y="378"/>
                    <a:pt x="322" y="497"/>
                    <a:pt x="231" y="588"/>
                  </a:cubicBezTo>
                  <a:cubicBezTo>
                    <a:pt x="237" y="580"/>
                    <a:pt x="238" y="577"/>
                    <a:pt x="236" y="577"/>
                  </a:cubicBezTo>
                  <a:cubicBezTo>
                    <a:pt x="227" y="577"/>
                    <a:pt x="175" y="616"/>
                    <a:pt x="175" y="616"/>
                  </a:cubicBezTo>
                  <a:cubicBezTo>
                    <a:pt x="147" y="644"/>
                    <a:pt x="113" y="672"/>
                    <a:pt x="113" y="728"/>
                  </a:cubicBezTo>
                  <a:cubicBezTo>
                    <a:pt x="29" y="762"/>
                    <a:pt x="1" y="818"/>
                    <a:pt x="1" y="902"/>
                  </a:cubicBezTo>
                  <a:cubicBezTo>
                    <a:pt x="1" y="993"/>
                    <a:pt x="85" y="1077"/>
                    <a:pt x="175" y="1077"/>
                  </a:cubicBezTo>
                  <a:lnTo>
                    <a:pt x="259" y="1077"/>
                  </a:lnTo>
                  <a:cubicBezTo>
                    <a:pt x="287" y="1077"/>
                    <a:pt x="287" y="1077"/>
                    <a:pt x="322" y="1049"/>
                  </a:cubicBezTo>
                  <a:cubicBezTo>
                    <a:pt x="553" y="1077"/>
                    <a:pt x="756" y="1196"/>
                    <a:pt x="959" y="1287"/>
                  </a:cubicBezTo>
                  <a:cubicBezTo>
                    <a:pt x="987" y="1315"/>
                    <a:pt x="1049" y="1315"/>
                    <a:pt x="1077" y="1343"/>
                  </a:cubicBezTo>
                  <a:lnTo>
                    <a:pt x="1077" y="1399"/>
                  </a:lnTo>
                  <a:cubicBezTo>
                    <a:pt x="1105" y="1490"/>
                    <a:pt x="1196" y="1574"/>
                    <a:pt x="1308" y="1574"/>
                  </a:cubicBezTo>
                  <a:lnTo>
                    <a:pt x="1336" y="1574"/>
                  </a:lnTo>
                  <a:cubicBezTo>
                    <a:pt x="1483" y="1546"/>
                    <a:pt x="1574" y="1399"/>
                    <a:pt x="1511" y="1287"/>
                  </a:cubicBezTo>
                  <a:cubicBezTo>
                    <a:pt x="1511" y="1021"/>
                    <a:pt x="1455" y="790"/>
                    <a:pt x="1399" y="553"/>
                  </a:cubicBezTo>
                  <a:cubicBezTo>
                    <a:pt x="1336" y="378"/>
                    <a:pt x="1336" y="119"/>
                    <a:pt x="1133" y="28"/>
                  </a:cubicBezTo>
                  <a:cubicBezTo>
                    <a:pt x="1097" y="10"/>
                    <a:pt x="1056" y="1"/>
                    <a:pt x="10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72"/>
            <p:cNvSpPr/>
            <p:nvPr/>
          </p:nvSpPr>
          <p:spPr>
            <a:xfrm>
              <a:off x="2259059" y="1471514"/>
              <a:ext cx="32585" cy="17385"/>
            </a:xfrm>
            <a:custGeom>
              <a:rect b="b" l="l" r="r" t="t"/>
              <a:pathLst>
                <a:path extrusionOk="0" h="764" w="1432">
                  <a:moveTo>
                    <a:pt x="220" y="1"/>
                  </a:moveTo>
                  <a:cubicBezTo>
                    <a:pt x="75" y="1"/>
                    <a:pt x="0" y="203"/>
                    <a:pt x="145" y="324"/>
                  </a:cubicBezTo>
                  <a:lnTo>
                    <a:pt x="179" y="324"/>
                  </a:lnTo>
                  <a:cubicBezTo>
                    <a:pt x="354" y="436"/>
                    <a:pt x="529" y="527"/>
                    <a:pt x="732" y="611"/>
                  </a:cubicBezTo>
                  <a:cubicBezTo>
                    <a:pt x="883" y="690"/>
                    <a:pt x="1014" y="763"/>
                    <a:pt x="1196" y="763"/>
                  </a:cubicBezTo>
                  <a:cubicBezTo>
                    <a:pt x="1224" y="763"/>
                    <a:pt x="1254" y="762"/>
                    <a:pt x="1284" y="758"/>
                  </a:cubicBezTo>
                  <a:cubicBezTo>
                    <a:pt x="1431" y="730"/>
                    <a:pt x="1431" y="527"/>
                    <a:pt x="1312" y="436"/>
                  </a:cubicBezTo>
                  <a:cubicBezTo>
                    <a:pt x="1165" y="380"/>
                    <a:pt x="991" y="324"/>
                    <a:pt x="844" y="261"/>
                  </a:cubicBezTo>
                  <a:cubicBezTo>
                    <a:pt x="669" y="177"/>
                    <a:pt x="494" y="87"/>
                    <a:pt x="319" y="31"/>
                  </a:cubicBezTo>
                  <a:cubicBezTo>
                    <a:pt x="284" y="10"/>
                    <a:pt x="250" y="1"/>
                    <a:pt x="22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72"/>
            <p:cNvSpPr/>
            <p:nvPr/>
          </p:nvSpPr>
          <p:spPr>
            <a:xfrm>
              <a:off x="2177528" y="1383794"/>
              <a:ext cx="35179" cy="17066"/>
            </a:xfrm>
            <a:custGeom>
              <a:rect b="b" l="l" r="r" t="t"/>
              <a:pathLst>
                <a:path extrusionOk="0" h="750" w="1546">
                  <a:moveTo>
                    <a:pt x="904" y="1"/>
                  </a:moveTo>
                  <a:cubicBezTo>
                    <a:pt x="877" y="1"/>
                    <a:pt x="849" y="4"/>
                    <a:pt x="819" y="12"/>
                  </a:cubicBezTo>
                  <a:cubicBezTo>
                    <a:pt x="756" y="12"/>
                    <a:pt x="700" y="40"/>
                    <a:pt x="644" y="68"/>
                  </a:cubicBezTo>
                  <a:cubicBezTo>
                    <a:pt x="616" y="68"/>
                    <a:pt x="581" y="68"/>
                    <a:pt x="553" y="96"/>
                  </a:cubicBezTo>
                  <a:cubicBezTo>
                    <a:pt x="536" y="87"/>
                    <a:pt x="514" y="83"/>
                    <a:pt x="491" y="83"/>
                  </a:cubicBezTo>
                  <a:cubicBezTo>
                    <a:pt x="363" y="83"/>
                    <a:pt x="162" y="195"/>
                    <a:pt x="91" y="243"/>
                  </a:cubicBezTo>
                  <a:cubicBezTo>
                    <a:pt x="1" y="305"/>
                    <a:pt x="1" y="417"/>
                    <a:pt x="91" y="480"/>
                  </a:cubicBezTo>
                  <a:cubicBezTo>
                    <a:pt x="292" y="602"/>
                    <a:pt x="514" y="750"/>
                    <a:pt x="779" y="750"/>
                  </a:cubicBezTo>
                  <a:cubicBezTo>
                    <a:pt x="819" y="750"/>
                    <a:pt x="860" y="746"/>
                    <a:pt x="903" y="739"/>
                  </a:cubicBezTo>
                  <a:cubicBezTo>
                    <a:pt x="1140" y="711"/>
                    <a:pt x="1490" y="536"/>
                    <a:pt x="1518" y="271"/>
                  </a:cubicBezTo>
                  <a:cubicBezTo>
                    <a:pt x="1546" y="215"/>
                    <a:pt x="1518" y="159"/>
                    <a:pt x="1455" y="131"/>
                  </a:cubicBezTo>
                  <a:cubicBezTo>
                    <a:pt x="1371" y="68"/>
                    <a:pt x="1252" y="96"/>
                    <a:pt x="1168" y="68"/>
                  </a:cubicBezTo>
                  <a:lnTo>
                    <a:pt x="1105" y="68"/>
                  </a:lnTo>
                  <a:cubicBezTo>
                    <a:pt x="1044" y="27"/>
                    <a:pt x="979" y="1"/>
                    <a:pt x="9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72"/>
            <p:cNvSpPr/>
            <p:nvPr/>
          </p:nvSpPr>
          <p:spPr>
            <a:xfrm>
              <a:off x="2005841" y="1214770"/>
              <a:ext cx="458741" cy="458399"/>
            </a:xfrm>
            <a:custGeom>
              <a:rect b="b" l="l" r="r" t="t"/>
              <a:pathLst>
                <a:path extrusionOk="0" h="20145" w="20160">
                  <a:moveTo>
                    <a:pt x="12146" y="10779"/>
                  </a:moveTo>
                  <a:cubicBezTo>
                    <a:pt x="12177" y="10779"/>
                    <a:pt x="12208" y="10782"/>
                    <a:pt x="12237" y="10789"/>
                  </a:cubicBezTo>
                  <a:cubicBezTo>
                    <a:pt x="12293" y="10817"/>
                    <a:pt x="12321" y="10817"/>
                    <a:pt x="12356" y="10817"/>
                  </a:cubicBezTo>
                  <a:cubicBezTo>
                    <a:pt x="12384" y="11055"/>
                    <a:pt x="12440" y="11258"/>
                    <a:pt x="12468" y="11460"/>
                  </a:cubicBezTo>
                  <a:cubicBezTo>
                    <a:pt x="12496" y="11607"/>
                    <a:pt x="12559" y="11754"/>
                    <a:pt x="12587" y="11894"/>
                  </a:cubicBezTo>
                  <a:lnTo>
                    <a:pt x="12587" y="11985"/>
                  </a:lnTo>
                  <a:lnTo>
                    <a:pt x="12587" y="12041"/>
                  </a:lnTo>
                  <a:cubicBezTo>
                    <a:pt x="12468" y="12013"/>
                    <a:pt x="12321" y="11929"/>
                    <a:pt x="12237" y="11866"/>
                  </a:cubicBezTo>
                  <a:cubicBezTo>
                    <a:pt x="12119" y="11810"/>
                    <a:pt x="12007" y="11754"/>
                    <a:pt x="11888" y="11719"/>
                  </a:cubicBezTo>
                  <a:cubicBezTo>
                    <a:pt x="11657" y="11663"/>
                    <a:pt x="11419" y="11635"/>
                    <a:pt x="11217" y="11544"/>
                  </a:cubicBezTo>
                  <a:cubicBezTo>
                    <a:pt x="11217" y="11516"/>
                    <a:pt x="11245" y="11488"/>
                    <a:pt x="11245" y="11488"/>
                  </a:cubicBezTo>
                  <a:cubicBezTo>
                    <a:pt x="11447" y="11258"/>
                    <a:pt x="11594" y="11020"/>
                    <a:pt x="11860" y="10880"/>
                  </a:cubicBezTo>
                  <a:cubicBezTo>
                    <a:pt x="11944" y="10812"/>
                    <a:pt x="12048" y="10779"/>
                    <a:pt x="12146" y="10779"/>
                  </a:cubicBezTo>
                  <a:close/>
                  <a:moveTo>
                    <a:pt x="2350" y="8479"/>
                  </a:moveTo>
                  <a:cubicBezTo>
                    <a:pt x="2415" y="8479"/>
                    <a:pt x="2470" y="8522"/>
                    <a:pt x="2504" y="8636"/>
                  </a:cubicBezTo>
                  <a:cubicBezTo>
                    <a:pt x="2567" y="8866"/>
                    <a:pt x="2420" y="9132"/>
                    <a:pt x="2357" y="9335"/>
                  </a:cubicBezTo>
                  <a:cubicBezTo>
                    <a:pt x="2245" y="9768"/>
                    <a:pt x="2071" y="10293"/>
                    <a:pt x="2154" y="10761"/>
                  </a:cubicBezTo>
                  <a:cubicBezTo>
                    <a:pt x="2245" y="11230"/>
                    <a:pt x="2420" y="11635"/>
                    <a:pt x="2651" y="12013"/>
                  </a:cubicBezTo>
                  <a:cubicBezTo>
                    <a:pt x="2770" y="12216"/>
                    <a:pt x="2917" y="12390"/>
                    <a:pt x="3056" y="12593"/>
                  </a:cubicBezTo>
                  <a:cubicBezTo>
                    <a:pt x="3119" y="12656"/>
                    <a:pt x="3175" y="12712"/>
                    <a:pt x="3231" y="12803"/>
                  </a:cubicBezTo>
                  <a:cubicBezTo>
                    <a:pt x="3350" y="13034"/>
                    <a:pt x="3091" y="13181"/>
                    <a:pt x="2882" y="13209"/>
                  </a:cubicBezTo>
                  <a:cubicBezTo>
                    <a:pt x="2824" y="13222"/>
                    <a:pt x="2768" y="13228"/>
                    <a:pt x="2713" y="13228"/>
                  </a:cubicBezTo>
                  <a:cubicBezTo>
                    <a:pt x="2548" y="13228"/>
                    <a:pt x="2390" y="13181"/>
                    <a:pt x="2217" y="13181"/>
                  </a:cubicBezTo>
                  <a:cubicBezTo>
                    <a:pt x="1952" y="13181"/>
                    <a:pt x="1721" y="13118"/>
                    <a:pt x="1455" y="13090"/>
                  </a:cubicBezTo>
                  <a:cubicBezTo>
                    <a:pt x="1343" y="13090"/>
                    <a:pt x="1197" y="13090"/>
                    <a:pt x="1078" y="13062"/>
                  </a:cubicBezTo>
                  <a:cubicBezTo>
                    <a:pt x="980" y="13062"/>
                    <a:pt x="882" y="13087"/>
                    <a:pt x="786" y="13087"/>
                  </a:cubicBezTo>
                  <a:cubicBezTo>
                    <a:pt x="738" y="13087"/>
                    <a:pt x="691" y="13080"/>
                    <a:pt x="644" y="13062"/>
                  </a:cubicBezTo>
                  <a:cubicBezTo>
                    <a:pt x="525" y="13034"/>
                    <a:pt x="350" y="12978"/>
                    <a:pt x="295" y="12859"/>
                  </a:cubicBezTo>
                  <a:cubicBezTo>
                    <a:pt x="232" y="12740"/>
                    <a:pt x="260" y="12593"/>
                    <a:pt x="295" y="12481"/>
                  </a:cubicBezTo>
                  <a:cubicBezTo>
                    <a:pt x="322" y="12244"/>
                    <a:pt x="350" y="12041"/>
                    <a:pt x="378" y="11810"/>
                  </a:cubicBezTo>
                  <a:cubicBezTo>
                    <a:pt x="378" y="11635"/>
                    <a:pt x="434" y="11460"/>
                    <a:pt x="469" y="11286"/>
                  </a:cubicBezTo>
                  <a:cubicBezTo>
                    <a:pt x="609" y="10845"/>
                    <a:pt x="847" y="10440"/>
                    <a:pt x="1078" y="10034"/>
                  </a:cubicBezTo>
                  <a:cubicBezTo>
                    <a:pt x="1308" y="9593"/>
                    <a:pt x="1574" y="9188"/>
                    <a:pt x="1896" y="8810"/>
                  </a:cubicBezTo>
                  <a:cubicBezTo>
                    <a:pt x="1998" y="8708"/>
                    <a:pt x="2200" y="8479"/>
                    <a:pt x="2350" y="8479"/>
                  </a:cubicBezTo>
                  <a:close/>
                  <a:moveTo>
                    <a:pt x="3147" y="13355"/>
                  </a:moveTo>
                  <a:cubicBezTo>
                    <a:pt x="3231" y="13530"/>
                    <a:pt x="3350" y="13705"/>
                    <a:pt x="3406" y="13880"/>
                  </a:cubicBezTo>
                  <a:cubicBezTo>
                    <a:pt x="3497" y="14166"/>
                    <a:pt x="3497" y="14516"/>
                    <a:pt x="3406" y="14810"/>
                  </a:cubicBezTo>
                  <a:cubicBezTo>
                    <a:pt x="3290" y="15269"/>
                    <a:pt x="2762" y="15608"/>
                    <a:pt x="2270" y="15608"/>
                  </a:cubicBezTo>
                  <a:cubicBezTo>
                    <a:pt x="2170" y="15608"/>
                    <a:pt x="2072" y="15594"/>
                    <a:pt x="1980" y="15565"/>
                  </a:cubicBezTo>
                  <a:cubicBezTo>
                    <a:pt x="1868" y="15537"/>
                    <a:pt x="1721" y="15481"/>
                    <a:pt x="1630" y="15362"/>
                  </a:cubicBezTo>
                  <a:cubicBezTo>
                    <a:pt x="1546" y="15215"/>
                    <a:pt x="1749" y="15103"/>
                    <a:pt x="1833" y="15013"/>
                  </a:cubicBezTo>
                  <a:cubicBezTo>
                    <a:pt x="2043" y="14838"/>
                    <a:pt x="2245" y="14663"/>
                    <a:pt x="2420" y="14488"/>
                  </a:cubicBezTo>
                  <a:cubicBezTo>
                    <a:pt x="2595" y="14285"/>
                    <a:pt x="2798" y="14055"/>
                    <a:pt x="2945" y="13817"/>
                  </a:cubicBezTo>
                  <a:cubicBezTo>
                    <a:pt x="3001" y="13705"/>
                    <a:pt x="3091" y="13530"/>
                    <a:pt x="3119" y="13383"/>
                  </a:cubicBezTo>
                  <a:lnTo>
                    <a:pt x="3147" y="13355"/>
                  </a:lnTo>
                  <a:close/>
                  <a:moveTo>
                    <a:pt x="11623" y="235"/>
                  </a:moveTo>
                  <a:cubicBezTo>
                    <a:pt x="11728" y="235"/>
                    <a:pt x="11835" y="247"/>
                    <a:pt x="11944" y="273"/>
                  </a:cubicBezTo>
                  <a:cubicBezTo>
                    <a:pt x="12209" y="329"/>
                    <a:pt x="12356" y="622"/>
                    <a:pt x="12440" y="853"/>
                  </a:cubicBezTo>
                  <a:cubicBezTo>
                    <a:pt x="12531" y="1119"/>
                    <a:pt x="12531" y="1349"/>
                    <a:pt x="12587" y="1615"/>
                  </a:cubicBezTo>
                  <a:lnTo>
                    <a:pt x="12587" y="1699"/>
                  </a:lnTo>
                  <a:cubicBezTo>
                    <a:pt x="12440" y="1930"/>
                    <a:pt x="12007" y="2370"/>
                    <a:pt x="11972" y="2398"/>
                  </a:cubicBezTo>
                  <a:cubicBezTo>
                    <a:pt x="11741" y="2629"/>
                    <a:pt x="11482" y="2839"/>
                    <a:pt x="11245" y="3042"/>
                  </a:cubicBezTo>
                  <a:cubicBezTo>
                    <a:pt x="11014" y="3216"/>
                    <a:pt x="10748" y="3391"/>
                    <a:pt x="10573" y="3650"/>
                  </a:cubicBezTo>
                  <a:cubicBezTo>
                    <a:pt x="10489" y="3741"/>
                    <a:pt x="10461" y="3825"/>
                    <a:pt x="10398" y="3944"/>
                  </a:cubicBezTo>
                  <a:cubicBezTo>
                    <a:pt x="10343" y="4146"/>
                    <a:pt x="10287" y="4237"/>
                    <a:pt x="10140" y="4349"/>
                  </a:cubicBezTo>
                  <a:cubicBezTo>
                    <a:pt x="9671" y="4727"/>
                    <a:pt x="9147" y="5048"/>
                    <a:pt x="8650" y="5398"/>
                  </a:cubicBezTo>
                  <a:cubicBezTo>
                    <a:pt x="8420" y="5545"/>
                    <a:pt x="8217" y="5720"/>
                    <a:pt x="8042" y="5922"/>
                  </a:cubicBezTo>
                  <a:cubicBezTo>
                    <a:pt x="7811" y="6160"/>
                    <a:pt x="7518" y="6335"/>
                    <a:pt x="7315" y="6566"/>
                  </a:cubicBezTo>
                  <a:cubicBezTo>
                    <a:pt x="7295" y="6605"/>
                    <a:pt x="7317" y="6648"/>
                    <a:pt x="7351" y="6648"/>
                  </a:cubicBezTo>
                  <a:cubicBezTo>
                    <a:pt x="7366" y="6648"/>
                    <a:pt x="7382" y="6640"/>
                    <a:pt x="7399" y="6622"/>
                  </a:cubicBezTo>
                  <a:cubicBezTo>
                    <a:pt x="7664" y="6419"/>
                    <a:pt x="7951" y="6272"/>
                    <a:pt x="8189" y="6013"/>
                  </a:cubicBezTo>
                  <a:cubicBezTo>
                    <a:pt x="8392" y="5776"/>
                    <a:pt x="8650" y="5545"/>
                    <a:pt x="8916" y="5370"/>
                  </a:cubicBezTo>
                  <a:cubicBezTo>
                    <a:pt x="9413" y="5048"/>
                    <a:pt x="9965" y="4727"/>
                    <a:pt x="10398" y="4321"/>
                  </a:cubicBezTo>
                  <a:cubicBezTo>
                    <a:pt x="10489" y="4237"/>
                    <a:pt x="10545" y="4146"/>
                    <a:pt x="10608" y="4028"/>
                  </a:cubicBezTo>
                  <a:cubicBezTo>
                    <a:pt x="10692" y="3888"/>
                    <a:pt x="10783" y="3741"/>
                    <a:pt x="10923" y="3622"/>
                  </a:cubicBezTo>
                  <a:cubicBezTo>
                    <a:pt x="11161" y="3391"/>
                    <a:pt x="11419" y="3188"/>
                    <a:pt x="11685" y="2979"/>
                  </a:cubicBezTo>
                  <a:cubicBezTo>
                    <a:pt x="11944" y="2748"/>
                    <a:pt x="12209" y="2517"/>
                    <a:pt x="12412" y="2251"/>
                  </a:cubicBezTo>
                  <a:cubicBezTo>
                    <a:pt x="12496" y="2140"/>
                    <a:pt x="12615" y="2021"/>
                    <a:pt x="12671" y="1874"/>
                  </a:cubicBezTo>
                  <a:cubicBezTo>
                    <a:pt x="12734" y="2021"/>
                    <a:pt x="12790" y="2105"/>
                    <a:pt x="12881" y="2224"/>
                  </a:cubicBezTo>
                  <a:cubicBezTo>
                    <a:pt x="13021" y="2426"/>
                    <a:pt x="13258" y="2517"/>
                    <a:pt x="13370" y="2720"/>
                  </a:cubicBezTo>
                  <a:cubicBezTo>
                    <a:pt x="13433" y="2867"/>
                    <a:pt x="13489" y="3014"/>
                    <a:pt x="13580" y="3126"/>
                  </a:cubicBezTo>
                  <a:lnTo>
                    <a:pt x="13489" y="3126"/>
                  </a:lnTo>
                  <a:cubicBezTo>
                    <a:pt x="13416" y="3112"/>
                    <a:pt x="13335" y="3105"/>
                    <a:pt x="13251" y="3105"/>
                  </a:cubicBezTo>
                  <a:cubicBezTo>
                    <a:pt x="13167" y="3105"/>
                    <a:pt x="13080" y="3112"/>
                    <a:pt x="12993" y="3126"/>
                  </a:cubicBezTo>
                  <a:cubicBezTo>
                    <a:pt x="12706" y="3153"/>
                    <a:pt x="12412" y="3272"/>
                    <a:pt x="12147" y="3419"/>
                  </a:cubicBezTo>
                  <a:cubicBezTo>
                    <a:pt x="12007" y="3475"/>
                    <a:pt x="11888" y="3566"/>
                    <a:pt x="11769" y="3650"/>
                  </a:cubicBezTo>
                  <a:cubicBezTo>
                    <a:pt x="11657" y="3741"/>
                    <a:pt x="11538" y="3769"/>
                    <a:pt x="11391" y="3825"/>
                  </a:cubicBezTo>
                  <a:cubicBezTo>
                    <a:pt x="11245" y="3888"/>
                    <a:pt x="11161" y="3972"/>
                    <a:pt x="11070" y="4063"/>
                  </a:cubicBezTo>
                  <a:cubicBezTo>
                    <a:pt x="10923" y="4202"/>
                    <a:pt x="10783" y="4321"/>
                    <a:pt x="10636" y="4468"/>
                  </a:cubicBezTo>
                  <a:cubicBezTo>
                    <a:pt x="10616" y="4488"/>
                    <a:pt x="10625" y="4508"/>
                    <a:pt x="10641" y="4508"/>
                  </a:cubicBezTo>
                  <a:cubicBezTo>
                    <a:pt x="10648" y="4508"/>
                    <a:pt x="10656" y="4504"/>
                    <a:pt x="10664" y="4496"/>
                  </a:cubicBezTo>
                  <a:cubicBezTo>
                    <a:pt x="10783" y="4412"/>
                    <a:pt x="10923" y="4321"/>
                    <a:pt x="11042" y="4237"/>
                  </a:cubicBezTo>
                  <a:cubicBezTo>
                    <a:pt x="11189" y="4118"/>
                    <a:pt x="11335" y="3972"/>
                    <a:pt x="11510" y="3916"/>
                  </a:cubicBezTo>
                  <a:cubicBezTo>
                    <a:pt x="11594" y="3888"/>
                    <a:pt x="11713" y="3888"/>
                    <a:pt x="11797" y="3853"/>
                  </a:cubicBezTo>
                  <a:cubicBezTo>
                    <a:pt x="11916" y="3797"/>
                    <a:pt x="12063" y="3713"/>
                    <a:pt x="12182" y="3650"/>
                  </a:cubicBezTo>
                  <a:cubicBezTo>
                    <a:pt x="12468" y="3475"/>
                    <a:pt x="12790" y="3363"/>
                    <a:pt x="13139" y="3328"/>
                  </a:cubicBezTo>
                  <a:cubicBezTo>
                    <a:pt x="13314" y="3300"/>
                    <a:pt x="13489" y="3300"/>
                    <a:pt x="13692" y="3300"/>
                  </a:cubicBezTo>
                  <a:lnTo>
                    <a:pt x="13692" y="3328"/>
                  </a:lnTo>
                  <a:cubicBezTo>
                    <a:pt x="13867" y="3503"/>
                    <a:pt x="14069" y="3566"/>
                    <a:pt x="14279" y="3713"/>
                  </a:cubicBezTo>
                  <a:cubicBezTo>
                    <a:pt x="14629" y="3972"/>
                    <a:pt x="15265" y="4468"/>
                    <a:pt x="15118" y="4992"/>
                  </a:cubicBezTo>
                  <a:cubicBezTo>
                    <a:pt x="15062" y="5223"/>
                    <a:pt x="14944" y="5426"/>
                    <a:pt x="14832" y="5636"/>
                  </a:cubicBezTo>
                  <a:cubicBezTo>
                    <a:pt x="14713" y="5811"/>
                    <a:pt x="14594" y="6041"/>
                    <a:pt x="14594" y="6244"/>
                  </a:cubicBezTo>
                  <a:cubicBezTo>
                    <a:pt x="14566" y="6447"/>
                    <a:pt x="14594" y="6622"/>
                    <a:pt x="14685" y="6797"/>
                  </a:cubicBezTo>
                  <a:cubicBezTo>
                    <a:pt x="14888" y="7265"/>
                    <a:pt x="14832" y="7412"/>
                    <a:pt x="14454" y="7615"/>
                  </a:cubicBezTo>
                  <a:cubicBezTo>
                    <a:pt x="14069" y="7789"/>
                    <a:pt x="13720" y="8083"/>
                    <a:pt x="13461" y="8370"/>
                  </a:cubicBezTo>
                  <a:cubicBezTo>
                    <a:pt x="13286" y="8573"/>
                    <a:pt x="13139" y="8810"/>
                    <a:pt x="12993" y="9041"/>
                  </a:cubicBezTo>
                  <a:cubicBezTo>
                    <a:pt x="12881" y="9244"/>
                    <a:pt x="12762" y="9447"/>
                    <a:pt x="12706" y="9684"/>
                  </a:cubicBezTo>
                  <a:cubicBezTo>
                    <a:pt x="12671" y="9796"/>
                    <a:pt x="12643" y="9915"/>
                    <a:pt x="12643" y="10034"/>
                  </a:cubicBezTo>
                  <a:cubicBezTo>
                    <a:pt x="12615" y="10181"/>
                    <a:pt x="12643" y="10356"/>
                    <a:pt x="12559" y="10468"/>
                  </a:cubicBezTo>
                  <a:cubicBezTo>
                    <a:pt x="12519" y="10532"/>
                    <a:pt x="12425" y="10545"/>
                    <a:pt x="12316" y="10545"/>
                  </a:cubicBezTo>
                  <a:cubicBezTo>
                    <a:pt x="12239" y="10545"/>
                    <a:pt x="12154" y="10538"/>
                    <a:pt x="12077" y="10538"/>
                  </a:cubicBezTo>
                  <a:cubicBezTo>
                    <a:pt x="12016" y="10538"/>
                    <a:pt x="11960" y="10543"/>
                    <a:pt x="11916" y="10558"/>
                  </a:cubicBezTo>
                  <a:cubicBezTo>
                    <a:pt x="11685" y="10642"/>
                    <a:pt x="11447" y="10845"/>
                    <a:pt x="11307" y="11055"/>
                  </a:cubicBezTo>
                  <a:cubicBezTo>
                    <a:pt x="11217" y="11139"/>
                    <a:pt x="11161" y="11258"/>
                    <a:pt x="11098" y="11342"/>
                  </a:cubicBezTo>
                  <a:cubicBezTo>
                    <a:pt x="10986" y="11460"/>
                    <a:pt x="10867" y="11460"/>
                    <a:pt x="10720" y="11460"/>
                  </a:cubicBezTo>
                  <a:cubicBezTo>
                    <a:pt x="10343" y="11460"/>
                    <a:pt x="9993" y="11460"/>
                    <a:pt x="9643" y="11544"/>
                  </a:cubicBezTo>
                  <a:cubicBezTo>
                    <a:pt x="9266" y="11635"/>
                    <a:pt x="8972" y="11838"/>
                    <a:pt x="8685" y="12069"/>
                  </a:cubicBezTo>
                  <a:cubicBezTo>
                    <a:pt x="8566" y="12160"/>
                    <a:pt x="8741" y="12160"/>
                    <a:pt x="8797" y="12160"/>
                  </a:cubicBezTo>
                  <a:cubicBezTo>
                    <a:pt x="8916" y="12132"/>
                    <a:pt x="9000" y="12041"/>
                    <a:pt x="9091" y="11985"/>
                  </a:cubicBezTo>
                  <a:lnTo>
                    <a:pt x="9119" y="11957"/>
                  </a:lnTo>
                  <a:lnTo>
                    <a:pt x="9147" y="11957"/>
                  </a:lnTo>
                  <a:cubicBezTo>
                    <a:pt x="8944" y="12104"/>
                    <a:pt x="8769" y="12279"/>
                    <a:pt x="8650" y="12481"/>
                  </a:cubicBezTo>
                  <a:cubicBezTo>
                    <a:pt x="8631" y="12501"/>
                    <a:pt x="8639" y="12521"/>
                    <a:pt x="8658" y="12521"/>
                  </a:cubicBezTo>
                  <a:cubicBezTo>
                    <a:pt x="8665" y="12521"/>
                    <a:pt x="8675" y="12517"/>
                    <a:pt x="8685" y="12509"/>
                  </a:cubicBezTo>
                  <a:cubicBezTo>
                    <a:pt x="9035" y="12132"/>
                    <a:pt x="9559" y="11894"/>
                    <a:pt x="10049" y="11719"/>
                  </a:cubicBezTo>
                  <a:cubicBezTo>
                    <a:pt x="10226" y="11719"/>
                    <a:pt x="10400" y="11735"/>
                    <a:pt x="10583" y="11735"/>
                  </a:cubicBezTo>
                  <a:cubicBezTo>
                    <a:pt x="10675" y="11735"/>
                    <a:pt x="10769" y="11731"/>
                    <a:pt x="10867" y="11719"/>
                  </a:cubicBezTo>
                  <a:cubicBezTo>
                    <a:pt x="10958" y="11719"/>
                    <a:pt x="11042" y="11691"/>
                    <a:pt x="11098" y="11635"/>
                  </a:cubicBezTo>
                  <a:cubicBezTo>
                    <a:pt x="11245" y="11782"/>
                    <a:pt x="11566" y="11866"/>
                    <a:pt x="11713" y="11894"/>
                  </a:cubicBezTo>
                  <a:cubicBezTo>
                    <a:pt x="11916" y="11957"/>
                    <a:pt x="12119" y="12104"/>
                    <a:pt x="12321" y="12188"/>
                  </a:cubicBezTo>
                  <a:cubicBezTo>
                    <a:pt x="12428" y="12238"/>
                    <a:pt x="12535" y="12339"/>
                    <a:pt x="12636" y="12339"/>
                  </a:cubicBezTo>
                  <a:cubicBezTo>
                    <a:pt x="12648" y="12339"/>
                    <a:pt x="12659" y="12337"/>
                    <a:pt x="12671" y="12334"/>
                  </a:cubicBezTo>
                  <a:cubicBezTo>
                    <a:pt x="12881" y="12244"/>
                    <a:pt x="12846" y="11985"/>
                    <a:pt x="12818" y="11810"/>
                  </a:cubicBezTo>
                  <a:cubicBezTo>
                    <a:pt x="12790" y="11607"/>
                    <a:pt x="12706" y="11404"/>
                    <a:pt x="12671" y="11195"/>
                  </a:cubicBezTo>
                  <a:cubicBezTo>
                    <a:pt x="12643" y="11083"/>
                    <a:pt x="12615" y="10936"/>
                    <a:pt x="12587" y="10817"/>
                  </a:cubicBezTo>
                  <a:cubicBezTo>
                    <a:pt x="12734" y="10761"/>
                    <a:pt x="12790" y="10642"/>
                    <a:pt x="12818" y="10495"/>
                  </a:cubicBezTo>
                  <a:cubicBezTo>
                    <a:pt x="12909" y="10265"/>
                    <a:pt x="12881" y="10006"/>
                    <a:pt x="12937" y="9768"/>
                  </a:cubicBezTo>
                  <a:cubicBezTo>
                    <a:pt x="12993" y="9482"/>
                    <a:pt x="13167" y="9216"/>
                    <a:pt x="13314" y="8985"/>
                  </a:cubicBezTo>
                  <a:cubicBezTo>
                    <a:pt x="13461" y="8782"/>
                    <a:pt x="13608" y="8573"/>
                    <a:pt x="13811" y="8398"/>
                  </a:cubicBezTo>
                  <a:cubicBezTo>
                    <a:pt x="14041" y="8223"/>
                    <a:pt x="14279" y="8111"/>
                    <a:pt x="14510" y="7964"/>
                  </a:cubicBezTo>
                  <a:cubicBezTo>
                    <a:pt x="15006" y="8398"/>
                    <a:pt x="15678" y="8545"/>
                    <a:pt x="16258" y="8810"/>
                  </a:cubicBezTo>
                  <a:cubicBezTo>
                    <a:pt x="16929" y="9097"/>
                    <a:pt x="17657" y="9307"/>
                    <a:pt x="18328" y="9656"/>
                  </a:cubicBezTo>
                  <a:cubicBezTo>
                    <a:pt x="18649" y="9796"/>
                    <a:pt x="18936" y="10006"/>
                    <a:pt x="19202" y="10265"/>
                  </a:cubicBezTo>
                  <a:cubicBezTo>
                    <a:pt x="19524" y="10586"/>
                    <a:pt x="19663" y="10936"/>
                    <a:pt x="19782" y="11342"/>
                  </a:cubicBezTo>
                  <a:cubicBezTo>
                    <a:pt x="19873" y="11754"/>
                    <a:pt x="19873" y="12188"/>
                    <a:pt x="19901" y="12593"/>
                  </a:cubicBezTo>
                  <a:cubicBezTo>
                    <a:pt x="19901" y="13006"/>
                    <a:pt x="19873" y="13411"/>
                    <a:pt x="19838" y="13789"/>
                  </a:cubicBezTo>
                  <a:cubicBezTo>
                    <a:pt x="19810" y="14229"/>
                    <a:pt x="19754" y="14635"/>
                    <a:pt x="19698" y="15041"/>
                  </a:cubicBezTo>
                  <a:cubicBezTo>
                    <a:pt x="19635" y="15481"/>
                    <a:pt x="19607" y="15915"/>
                    <a:pt x="19524" y="16327"/>
                  </a:cubicBezTo>
                  <a:cubicBezTo>
                    <a:pt x="19349" y="17110"/>
                    <a:pt x="19083" y="17837"/>
                    <a:pt x="18614" y="18509"/>
                  </a:cubicBezTo>
                  <a:cubicBezTo>
                    <a:pt x="18412" y="18802"/>
                    <a:pt x="18153" y="19124"/>
                    <a:pt x="17887" y="19355"/>
                  </a:cubicBezTo>
                  <a:lnTo>
                    <a:pt x="17859" y="19355"/>
                  </a:lnTo>
                  <a:cubicBezTo>
                    <a:pt x="17629" y="19299"/>
                    <a:pt x="17482" y="19152"/>
                    <a:pt x="17307" y="19005"/>
                  </a:cubicBezTo>
                  <a:cubicBezTo>
                    <a:pt x="17188" y="18886"/>
                    <a:pt x="17041" y="18774"/>
                    <a:pt x="16929" y="18628"/>
                  </a:cubicBezTo>
                  <a:cubicBezTo>
                    <a:pt x="16664" y="18362"/>
                    <a:pt x="16433" y="18047"/>
                    <a:pt x="16202" y="17726"/>
                  </a:cubicBezTo>
                  <a:cubicBezTo>
                    <a:pt x="16192" y="17707"/>
                    <a:pt x="16177" y="17699"/>
                    <a:pt x="16162" y="17699"/>
                  </a:cubicBezTo>
                  <a:cubicBezTo>
                    <a:pt x="16127" y="17699"/>
                    <a:pt x="16092" y="17742"/>
                    <a:pt x="16111" y="17782"/>
                  </a:cubicBezTo>
                  <a:cubicBezTo>
                    <a:pt x="16314" y="18187"/>
                    <a:pt x="16580" y="18537"/>
                    <a:pt x="16901" y="18830"/>
                  </a:cubicBezTo>
                  <a:cubicBezTo>
                    <a:pt x="17160" y="19061"/>
                    <a:pt x="17426" y="19383"/>
                    <a:pt x="17775" y="19474"/>
                  </a:cubicBezTo>
                  <a:cubicBezTo>
                    <a:pt x="17454" y="19704"/>
                    <a:pt x="17104" y="19851"/>
                    <a:pt x="16692" y="19851"/>
                  </a:cubicBezTo>
                  <a:cubicBezTo>
                    <a:pt x="16314" y="19851"/>
                    <a:pt x="15908" y="19851"/>
                    <a:pt x="15587" y="19620"/>
                  </a:cubicBezTo>
                  <a:cubicBezTo>
                    <a:pt x="15293" y="19446"/>
                    <a:pt x="15209" y="19033"/>
                    <a:pt x="15006" y="18774"/>
                  </a:cubicBezTo>
                  <a:cubicBezTo>
                    <a:pt x="14769" y="18453"/>
                    <a:pt x="14419" y="18187"/>
                    <a:pt x="14132" y="17928"/>
                  </a:cubicBezTo>
                  <a:cubicBezTo>
                    <a:pt x="13958" y="17782"/>
                    <a:pt x="13811" y="17635"/>
                    <a:pt x="13664" y="17488"/>
                  </a:cubicBezTo>
                  <a:cubicBezTo>
                    <a:pt x="13517" y="17313"/>
                    <a:pt x="13433" y="17082"/>
                    <a:pt x="13314" y="16907"/>
                  </a:cubicBezTo>
                  <a:cubicBezTo>
                    <a:pt x="13112" y="16558"/>
                    <a:pt x="12881" y="16383"/>
                    <a:pt x="12531" y="16236"/>
                  </a:cubicBezTo>
                  <a:cubicBezTo>
                    <a:pt x="12356" y="16152"/>
                    <a:pt x="12147" y="16061"/>
                    <a:pt x="11972" y="16005"/>
                  </a:cubicBezTo>
                  <a:cubicBezTo>
                    <a:pt x="11944" y="15977"/>
                    <a:pt x="11916" y="15977"/>
                    <a:pt x="11916" y="15977"/>
                  </a:cubicBezTo>
                  <a:cubicBezTo>
                    <a:pt x="12321" y="15950"/>
                    <a:pt x="12734" y="15887"/>
                    <a:pt x="13112" y="15803"/>
                  </a:cubicBezTo>
                  <a:cubicBezTo>
                    <a:pt x="13433" y="15740"/>
                    <a:pt x="13755" y="15684"/>
                    <a:pt x="14069" y="15684"/>
                  </a:cubicBezTo>
                  <a:cubicBezTo>
                    <a:pt x="14391" y="15684"/>
                    <a:pt x="14685" y="15803"/>
                    <a:pt x="15006" y="15859"/>
                  </a:cubicBezTo>
                  <a:cubicBezTo>
                    <a:pt x="15090" y="15859"/>
                    <a:pt x="15153" y="15740"/>
                    <a:pt x="15062" y="15712"/>
                  </a:cubicBezTo>
                  <a:cubicBezTo>
                    <a:pt x="14668" y="15529"/>
                    <a:pt x="14296" y="15434"/>
                    <a:pt x="13898" y="15434"/>
                  </a:cubicBezTo>
                  <a:cubicBezTo>
                    <a:pt x="13794" y="15434"/>
                    <a:pt x="13688" y="15440"/>
                    <a:pt x="13580" y="15453"/>
                  </a:cubicBezTo>
                  <a:cubicBezTo>
                    <a:pt x="12993" y="15537"/>
                    <a:pt x="12440" y="15684"/>
                    <a:pt x="11860" y="15712"/>
                  </a:cubicBezTo>
                  <a:cubicBezTo>
                    <a:pt x="11710" y="15726"/>
                    <a:pt x="11560" y="15749"/>
                    <a:pt x="11412" y="15749"/>
                  </a:cubicBezTo>
                  <a:cubicBezTo>
                    <a:pt x="11269" y="15749"/>
                    <a:pt x="11126" y="15728"/>
                    <a:pt x="10986" y="15656"/>
                  </a:cubicBezTo>
                  <a:cubicBezTo>
                    <a:pt x="10783" y="15565"/>
                    <a:pt x="10573" y="15509"/>
                    <a:pt x="10370" y="15481"/>
                  </a:cubicBezTo>
                  <a:cubicBezTo>
                    <a:pt x="10084" y="15453"/>
                    <a:pt x="9790" y="15453"/>
                    <a:pt x="9496" y="15362"/>
                  </a:cubicBezTo>
                  <a:cubicBezTo>
                    <a:pt x="9413" y="15334"/>
                    <a:pt x="9322" y="15306"/>
                    <a:pt x="9238" y="15278"/>
                  </a:cubicBezTo>
                  <a:cubicBezTo>
                    <a:pt x="9385" y="15278"/>
                    <a:pt x="9496" y="15306"/>
                    <a:pt x="9615" y="15306"/>
                  </a:cubicBezTo>
                  <a:cubicBezTo>
                    <a:pt x="9673" y="15311"/>
                    <a:pt x="9730" y="15313"/>
                    <a:pt x="9785" y="15313"/>
                  </a:cubicBezTo>
                  <a:cubicBezTo>
                    <a:pt x="10063" y="15313"/>
                    <a:pt x="10311" y="15254"/>
                    <a:pt x="10573" y="15131"/>
                  </a:cubicBezTo>
                  <a:cubicBezTo>
                    <a:pt x="10720" y="15187"/>
                    <a:pt x="10867" y="15215"/>
                    <a:pt x="11042" y="15215"/>
                  </a:cubicBezTo>
                  <a:cubicBezTo>
                    <a:pt x="11179" y="15230"/>
                    <a:pt x="11322" y="15239"/>
                    <a:pt x="11465" y="15239"/>
                  </a:cubicBezTo>
                  <a:cubicBezTo>
                    <a:pt x="11657" y="15239"/>
                    <a:pt x="11850" y="15223"/>
                    <a:pt x="12035" y="15187"/>
                  </a:cubicBezTo>
                  <a:cubicBezTo>
                    <a:pt x="12091" y="15187"/>
                    <a:pt x="12091" y="15103"/>
                    <a:pt x="12035" y="15103"/>
                  </a:cubicBezTo>
                  <a:cubicBezTo>
                    <a:pt x="11946" y="15113"/>
                    <a:pt x="11858" y="15116"/>
                    <a:pt x="11771" y="15116"/>
                  </a:cubicBezTo>
                  <a:cubicBezTo>
                    <a:pt x="11596" y="15116"/>
                    <a:pt x="11422" y="15103"/>
                    <a:pt x="11245" y="15103"/>
                  </a:cubicBezTo>
                  <a:cubicBezTo>
                    <a:pt x="11098" y="15103"/>
                    <a:pt x="10923" y="15103"/>
                    <a:pt x="10748" y="15075"/>
                  </a:cubicBezTo>
                  <a:cubicBezTo>
                    <a:pt x="11042" y="14929"/>
                    <a:pt x="11335" y="14782"/>
                    <a:pt x="11566" y="14579"/>
                  </a:cubicBezTo>
                  <a:cubicBezTo>
                    <a:pt x="11769" y="14516"/>
                    <a:pt x="11944" y="14376"/>
                    <a:pt x="12119" y="14257"/>
                  </a:cubicBezTo>
                  <a:cubicBezTo>
                    <a:pt x="12440" y="14027"/>
                    <a:pt x="12734" y="13789"/>
                    <a:pt x="13021" y="13530"/>
                  </a:cubicBezTo>
                  <a:cubicBezTo>
                    <a:pt x="13608" y="12978"/>
                    <a:pt x="14104" y="12244"/>
                    <a:pt x="14244" y="11460"/>
                  </a:cubicBezTo>
                  <a:cubicBezTo>
                    <a:pt x="14244" y="11428"/>
                    <a:pt x="14225" y="11414"/>
                    <a:pt x="14204" y="11414"/>
                  </a:cubicBezTo>
                  <a:cubicBezTo>
                    <a:pt x="14188" y="11414"/>
                    <a:pt x="14172" y="11421"/>
                    <a:pt x="14160" y="11432"/>
                  </a:cubicBezTo>
                  <a:cubicBezTo>
                    <a:pt x="13930" y="12160"/>
                    <a:pt x="13461" y="12803"/>
                    <a:pt x="12937" y="13327"/>
                  </a:cubicBezTo>
                  <a:cubicBezTo>
                    <a:pt x="12818" y="13439"/>
                    <a:pt x="12706" y="13558"/>
                    <a:pt x="12587" y="13677"/>
                  </a:cubicBezTo>
                  <a:cubicBezTo>
                    <a:pt x="12734" y="13439"/>
                    <a:pt x="12846" y="13209"/>
                    <a:pt x="12993" y="12978"/>
                  </a:cubicBezTo>
                  <a:cubicBezTo>
                    <a:pt x="13195" y="12628"/>
                    <a:pt x="13342" y="12306"/>
                    <a:pt x="13433" y="11929"/>
                  </a:cubicBezTo>
                  <a:cubicBezTo>
                    <a:pt x="13450" y="11875"/>
                    <a:pt x="13415" y="11844"/>
                    <a:pt x="13379" y="11844"/>
                  </a:cubicBezTo>
                  <a:cubicBezTo>
                    <a:pt x="13353" y="11844"/>
                    <a:pt x="13326" y="11859"/>
                    <a:pt x="13314" y="11894"/>
                  </a:cubicBezTo>
                  <a:cubicBezTo>
                    <a:pt x="13167" y="12306"/>
                    <a:pt x="12909" y="12656"/>
                    <a:pt x="12671" y="13034"/>
                  </a:cubicBezTo>
                  <a:cubicBezTo>
                    <a:pt x="12440" y="13411"/>
                    <a:pt x="12182" y="13705"/>
                    <a:pt x="11860" y="13992"/>
                  </a:cubicBezTo>
                  <a:cubicBezTo>
                    <a:pt x="11302" y="14525"/>
                    <a:pt x="10530" y="15029"/>
                    <a:pt x="9718" y="15029"/>
                  </a:cubicBezTo>
                  <a:cubicBezTo>
                    <a:pt x="9635" y="15029"/>
                    <a:pt x="9552" y="15024"/>
                    <a:pt x="9468" y="15013"/>
                  </a:cubicBezTo>
                  <a:cubicBezTo>
                    <a:pt x="9327" y="14993"/>
                    <a:pt x="9193" y="14984"/>
                    <a:pt x="9060" y="14984"/>
                  </a:cubicBezTo>
                  <a:cubicBezTo>
                    <a:pt x="8812" y="14984"/>
                    <a:pt x="8570" y="15016"/>
                    <a:pt x="8301" y="15075"/>
                  </a:cubicBezTo>
                  <a:cubicBezTo>
                    <a:pt x="7867" y="15187"/>
                    <a:pt x="7399" y="15250"/>
                    <a:pt x="6965" y="15306"/>
                  </a:cubicBezTo>
                  <a:cubicBezTo>
                    <a:pt x="6781" y="15339"/>
                    <a:pt x="6593" y="15351"/>
                    <a:pt x="6405" y="15351"/>
                  </a:cubicBezTo>
                  <a:cubicBezTo>
                    <a:pt x="6113" y="15351"/>
                    <a:pt x="5819" y="15323"/>
                    <a:pt x="5539" y="15306"/>
                  </a:cubicBezTo>
                  <a:cubicBezTo>
                    <a:pt x="5154" y="15278"/>
                    <a:pt x="4749" y="15306"/>
                    <a:pt x="4371" y="15250"/>
                  </a:cubicBezTo>
                  <a:cubicBezTo>
                    <a:pt x="4427" y="15215"/>
                    <a:pt x="4490" y="15187"/>
                    <a:pt x="4574" y="15159"/>
                  </a:cubicBezTo>
                  <a:cubicBezTo>
                    <a:pt x="4749" y="15131"/>
                    <a:pt x="4923" y="15103"/>
                    <a:pt x="5098" y="14985"/>
                  </a:cubicBezTo>
                  <a:cubicBezTo>
                    <a:pt x="5245" y="14901"/>
                    <a:pt x="5392" y="14782"/>
                    <a:pt x="5539" y="14663"/>
                  </a:cubicBezTo>
                  <a:cubicBezTo>
                    <a:pt x="5944" y="14404"/>
                    <a:pt x="6413" y="14313"/>
                    <a:pt x="6902" y="14285"/>
                  </a:cubicBezTo>
                  <a:cubicBezTo>
                    <a:pt x="6965" y="14285"/>
                    <a:pt x="6993" y="14166"/>
                    <a:pt x="6902" y="14138"/>
                  </a:cubicBezTo>
                  <a:cubicBezTo>
                    <a:pt x="6766" y="14118"/>
                    <a:pt x="6629" y="14105"/>
                    <a:pt x="6493" y="14105"/>
                  </a:cubicBezTo>
                  <a:cubicBezTo>
                    <a:pt x="6252" y="14105"/>
                    <a:pt x="6011" y="14146"/>
                    <a:pt x="5770" y="14257"/>
                  </a:cubicBezTo>
                  <a:cubicBezTo>
                    <a:pt x="5420" y="14404"/>
                    <a:pt x="5154" y="14726"/>
                    <a:pt x="4777" y="14866"/>
                  </a:cubicBezTo>
                  <a:cubicBezTo>
                    <a:pt x="4630" y="14929"/>
                    <a:pt x="4427" y="14929"/>
                    <a:pt x="4252" y="15013"/>
                  </a:cubicBezTo>
                  <a:cubicBezTo>
                    <a:pt x="4105" y="15075"/>
                    <a:pt x="3965" y="15159"/>
                    <a:pt x="3847" y="15278"/>
                  </a:cubicBezTo>
                  <a:cubicBezTo>
                    <a:pt x="3700" y="15362"/>
                    <a:pt x="3553" y="15481"/>
                    <a:pt x="3378" y="15537"/>
                  </a:cubicBezTo>
                  <a:cubicBezTo>
                    <a:pt x="3350" y="15537"/>
                    <a:pt x="3266" y="15537"/>
                    <a:pt x="3175" y="15565"/>
                  </a:cubicBezTo>
                  <a:cubicBezTo>
                    <a:pt x="3378" y="15390"/>
                    <a:pt x="3553" y="15187"/>
                    <a:pt x="3644" y="14985"/>
                  </a:cubicBezTo>
                  <a:cubicBezTo>
                    <a:pt x="3847" y="14432"/>
                    <a:pt x="3728" y="13705"/>
                    <a:pt x="3350" y="13236"/>
                  </a:cubicBezTo>
                  <a:cubicBezTo>
                    <a:pt x="3497" y="13118"/>
                    <a:pt x="3581" y="12943"/>
                    <a:pt x="3497" y="12712"/>
                  </a:cubicBezTo>
                  <a:cubicBezTo>
                    <a:pt x="3378" y="12481"/>
                    <a:pt x="3147" y="12279"/>
                    <a:pt x="3001" y="12069"/>
                  </a:cubicBezTo>
                  <a:cubicBezTo>
                    <a:pt x="2826" y="11810"/>
                    <a:pt x="2623" y="11488"/>
                    <a:pt x="2532" y="11195"/>
                  </a:cubicBezTo>
                  <a:cubicBezTo>
                    <a:pt x="2420" y="10845"/>
                    <a:pt x="2357" y="10530"/>
                    <a:pt x="2420" y="10146"/>
                  </a:cubicBezTo>
                  <a:cubicBezTo>
                    <a:pt x="2476" y="9859"/>
                    <a:pt x="2532" y="9538"/>
                    <a:pt x="2623" y="9244"/>
                  </a:cubicBezTo>
                  <a:cubicBezTo>
                    <a:pt x="2704" y="8994"/>
                    <a:pt x="2844" y="8220"/>
                    <a:pt x="2404" y="8220"/>
                  </a:cubicBezTo>
                  <a:cubicBezTo>
                    <a:pt x="2389" y="8220"/>
                    <a:pt x="2374" y="8221"/>
                    <a:pt x="2357" y="8223"/>
                  </a:cubicBezTo>
                  <a:lnTo>
                    <a:pt x="2329" y="8223"/>
                  </a:lnTo>
                  <a:cubicBezTo>
                    <a:pt x="2392" y="8139"/>
                    <a:pt x="2476" y="8083"/>
                    <a:pt x="2532" y="8020"/>
                  </a:cubicBezTo>
                  <a:cubicBezTo>
                    <a:pt x="2742" y="7817"/>
                    <a:pt x="2973" y="7671"/>
                    <a:pt x="3203" y="7559"/>
                  </a:cubicBezTo>
                  <a:cubicBezTo>
                    <a:pt x="3644" y="7293"/>
                    <a:pt x="4077" y="7034"/>
                    <a:pt x="4455" y="6685"/>
                  </a:cubicBezTo>
                  <a:cubicBezTo>
                    <a:pt x="4777" y="6391"/>
                    <a:pt x="5014" y="5985"/>
                    <a:pt x="5301" y="5692"/>
                  </a:cubicBezTo>
                  <a:cubicBezTo>
                    <a:pt x="5651" y="5342"/>
                    <a:pt x="6091" y="5076"/>
                    <a:pt x="6413" y="4699"/>
                  </a:cubicBezTo>
                  <a:cubicBezTo>
                    <a:pt x="6727" y="4349"/>
                    <a:pt x="6993" y="3944"/>
                    <a:pt x="7252" y="3503"/>
                  </a:cubicBezTo>
                  <a:cubicBezTo>
                    <a:pt x="7371" y="3300"/>
                    <a:pt x="7490" y="3098"/>
                    <a:pt x="7602" y="2895"/>
                  </a:cubicBezTo>
                  <a:cubicBezTo>
                    <a:pt x="7720" y="2629"/>
                    <a:pt x="7895" y="2398"/>
                    <a:pt x="8042" y="2168"/>
                  </a:cubicBezTo>
                  <a:cubicBezTo>
                    <a:pt x="8161" y="1930"/>
                    <a:pt x="8301" y="1727"/>
                    <a:pt x="8476" y="1524"/>
                  </a:cubicBezTo>
                  <a:cubicBezTo>
                    <a:pt x="8713" y="1322"/>
                    <a:pt x="8944" y="1294"/>
                    <a:pt x="9238" y="1231"/>
                  </a:cubicBezTo>
                  <a:cubicBezTo>
                    <a:pt x="9350" y="1203"/>
                    <a:pt x="9441" y="1175"/>
                    <a:pt x="9559" y="1147"/>
                  </a:cubicBezTo>
                  <a:lnTo>
                    <a:pt x="9559" y="1147"/>
                  </a:lnTo>
                  <a:cubicBezTo>
                    <a:pt x="9441" y="1294"/>
                    <a:pt x="9350" y="1440"/>
                    <a:pt x="9266" y="1580"/>
                  </a:cubicBezTo>
                  <a:cubicBezTo>
                    <a:pt x="9119" y="1965"/>
                    <a:pt x="9000" y="2314"/>
                    <a:pt x="8769" y="2629"/>
                  </a:cubicBezTo>
                  <a:cubicBezTo>
                    <a:pt x="8566" y="2923"/>
                    <a:pt x="8301" y="3188"/>
                    <a:pt x="8070" y="3475"/>
                  </a:cubicBezTo>
                  <a:cubicBezTo>
                    <a:pt x="7951" y="3594"/>
                    <a:pt x="7839" y="3741"/>
                    <a:pt x="7748" y="3888"/>
                  </a:cubicBezTo>
                  <a:cubicBezTo>
                    <a:pt x="7664" y="4063"/>
                    <a:pt x="7602" y="4202"/>
                    <a:pt x="7546" y="4377"/>
                  </a:cubicBezTo>
                  <a:cubicBezTo>
                    <a:pt x="7462" y="4524"/>
                    <a:pt x="7371" y="4699"/>
                    <a:pt x="7224" y="4818"/>
                  </a:cubicBezTo>
                  <a:cubicBezTo>
                    <a:pt x="7112" y="4965"/>
                    <a:pt x="6937" y="5020"/>
                    <a:pt x="6790" y="5139"/>
                  </a:cubicBezTo>
                  <a:cubicBezTo>
                    <a:pt x="6497" y="5342"/>
                    <a:pt x="6238" y="5636"/>
                    <a:pt x="6000" y="5867"/>
                  </a:cubicBezTo>
                  <a:cubicBezTo>
                    <a:pt x="5714" y="6160"/>
                    <a:pt x="5476" y="6475"/>
                    <a:pt x="5189" y="6713"/>
                  </a:cubicBezTo>
                  <a:cubicBezTo>
                    <a:pt x="5126" y="6741"/>
                    <a:pt x="5189" y="6797"/>
                    <a:pt x="5245" y="6797"/>
                  </a:cubicBezTo>
                  <a:cubicBezTo>
                    <a:pt x="5539" y="6622"/>
                    <a:pt x="5742" y="6335"/>
                    <a:pt x="5972" y="6097"/>
                  </a:cubicBezTo>
                  <a:cubicBezTo>
                    <a:pt x="6266" y="5839"/>
                    <a:pt x="6525" y="5517"/>
                    <a:pt x="6874" y="5314"/>
                  </a:cubicBezTo>
                  <a:cubicBezTo>
                    <a:pt x="7140" y="5139"/>
                    <a:pt x="7371" y="5020"/>
                    <a:pt x="7574" y="4790"/>
                  </a:cubicBezTo>
                  <a:cubicBezTo>
                    <a:pt x="7776" y="4496"/>
                    <a:pt x="7867" y="4174"/>
                    <a:pt x="8070" y="3888"/>
                  </a:cubicBezTo>
                  <a:cubicBezTo>
                    <a:pt x="8476" y="3328"/>
                    <a:pt x="9035" y="2895"/>
                    <a:pt x="9294" y="2224"/>
                  </a:cubicBezTo>
                  <a:cubicBezTo>
                    <a:pt x="9413" y="1846"/>
                    <a:pt x="9524" y="1468"/>
                    <a:pt x="9790" y="1175"/>
                  </a:cubicBezTo>
                  <a:cubicBezTo>
                    <a:pt x="9874" y="1056"/>
                    <a:pt x="9965" y="972"/>
                    <a:pt x="10084" y="881"/>
                  </a:cubicBezTo>
                  <a:cubicBezTo>
                    <a:pt x="10224" y="769"/>
                    <a:pt x="10398" y="678"/>
                    <a:pt x="10545" y="594"/>
                  </a:cubicBezTo>
                  <a:cubicBezTo>
                    <a:pt x="10889" y="387"/>
                    <a:pt x="11246" y="235"/>
                    <a:pt x="11623" y="235"/>
                  </a:cubicBezTo>
                  <a:close/>
                  <a:moveTo>
                    <a:pt x="11419" y="0"/>
                  </a:moveTo>
                  <a:cubicBezTo>
                    <a:pt x="10987" y="0"/>
                    <a:pt x="10541" y="264"/>
                    <a:pt x="10196" y="475"/>
                  </a:cubicBezTo>
                  <a:cubicBezTo>
                    <a:pt x="9965" y="622"/>
                    <a:pt x="9734" y="797"/>
                    <a:pt x="9468" y="881"/>
                  </a:cubicBezTo>
                  <a:cubicBezTo>
                    <a:pt x="9210" y="972"/>
                    <a:pt x="8916" y="972"/>
                    <a:pt x="8685" y="1091"/>
                  </a:cubicBezTo>
                  <a:cubicBezTo>
                    <a:pt x="8189" y="1266"/>
                    <a:pt x="7951" y="1755"/>
                    <a:pt x="7720" y="2168"/>
                  </a:cubicBezTo>
                  <a:cubicBezTo>
                    <a:pt x="7427" y="2629"/>
                    <a:pt x="7196" y="3126"/>
                    <a:pt x="6902" y="3594"/>
                  </a:cubicBezTo>
                  <a:cubicBezTo>
                    <a:pt x="6616" y="4146"/>
                    <a:pt x="6175" y="4671"/>
                    <a:pt x="5679" y="5020"/>
                  </a:cubicBezTo>
                  <a:cubicBezTo>
                    <a:pt x="5245" y="5314"/>
                    <a:pt x="4895" y="5720"/>
                    <a:pt x="4574" y="6160"/>
                  </a:cubicBezTo>
                  <a:cubicBezTo>
                    <a:pt x="4427" y="6391"/>
                    <a:pt x="4168" y="6594"/>
                    <a:pt x="3903" y="6797"/>
                  </a:cubicBezTo>
                  <a:cubicBezTo>
                    <a:pt x="3644" y="6999"/>
                    <a:pt x="3378" y="7174"/>
                    <a:pt x="3119" y="7349"/>
                  </a:cubicBezTo>
                  <a:cubicBezTo>
                    <a:pt x="2707" y="7615"/>
                    <a:pt x="2273" y="7908"/>
                    <a:pt x="2043" y="8342"/>
                  </a:cubicBezTo>
                  <a:cubicBezTo>
                    <a:pt x="1721" y="8545"/>
                    <a:pt x="1427" y="8957"/>
                    <a:pt x="1252" y="9244"/>
                  </a:cubicBezTo>
                  <a:cubicBezTo>
                    <a:pt x="875" y="9768"/>
                    <a:pt x="581" y="10412"/>
                    <a:pt x="350" y="11020"/>
                  </a:cubicBezTo>
                  <a:cubicBezTo>
                    <a:pt x="204" y="11404"/>
                    <a:pt x="57" y="11929"/>
                    <a:pt x="57" y="12390"/>
                  </a:cubicBezTo>
                  <a:cubicBezTo>
                    <a:pt x="29" y="12481"/>
                    <a:pt x="29" y="12565"/>
                    <a:pt x="29" y="12656"/>
                  </a:cubicBezTo>
                  <a:cubicBezTo>
                    <a:pt x="1" y="12831"/>
                    <a:pt x="29" y="13034"/>
                    <a:pt x="176" y="13153"/>
                  </a:cubicBezTo>
                  <a:cubicBezTo>
                    <a:pt x="322" y="13236"/>
                    <a:pt x="469" y="13264"/>
                    <a:pt x="644" y="13292"/>
                  </a:cubicBezTo>
                  <a:cubicBezTo>
                    <a:pt x="819" y="13327"/>
                    <a:pt x="994" y="13411"/>
                    <a:pt x="1169" y="13411"/>
                  </a:cubicBezTo>
                  <a:cubicBezTo>
                    <a:pt x="1308" y="13439"/>
                    <a:pt x="1427" y="13467"/>
                    <a:pt x="1574" y="13530"/>
                  </a:cubicBezTo>
                  <a:cubicBezTo>
                    <a:pt x="1721" y="13586"/>
                    <a:pt x="1896" y="13614"/>
                    <a:pt x="2008" y="13705"/>
                  </a:cubicBezTo>
                  <a:cubicBezTo>
                    <a:pt x="2182" y="13817"/>
                    <a:pt x="2008" y="13936"/>
                    <a:pt x="1924" y="14055"/>
                  </a:cubicBezTo>
                  <a:cubicBezTo>
                    <a:pt x="1868" y="14138"/>
                    <a:pt x="1455" y="14782"/>
                    <a:pt x="1455" y="15075"/>
                  </a:cubicBezTo>
                  <a:cubicBezTo>
                    <a:pt x="1371" y="15187"/>
                    <a:pt x="1343" y="15334"/>
                    <a:pt x="1455" y="15453"/>
                  </a:cubicBezTo>
                  <a:cubicBezTo>
                    <a:pt x="1630" y="15656"/>
                    <a:pt x="1952" y="15803"/>
                    <a:pt x="2217" y="15831"/>
                  </a:cubicBezTo>
                  <a:cubicBezTo>
                    <a:pt x="2274" y="15843"/>
                    <a:pt x="2330" y="15848"/>
                    <a:pt x="2387" y="15848"/>
                  </a:cubicBezTo>
                  <a:cubicBezTo>
                    <a:pt x="2590" y="15848"/>
                    <a:pt x="2792" y="15777"/>
                    <a:pt x="2973" y="15684"/>
                  </a:cubicBezTo>
                  <a:cubicBezTo>
                    <a:pt x="3064" y="15709"/>
                    <a:pt x="3161" y="15723"/>
                    <a:pt x="3261" y="15723"/>
                  </a:cubicBezTo>
                  <a:cubicBezTo>
                    <a:pt x="3384" y="15723"/>
                    <a:pt x="3513" y="15702"/>
                    <a:pt x="3644" y="15656"/>
                  </a:cubicBezTo>
                  <a:cubicBezTo>
                    <a:pt x="3847" y="15537"/>
                    <a:pt x="4021" y="15390"/>
                    <a:pt x="4224" y="15306"/>
                  </a:cubicBezTo>
                  <a:cubicBezTo>
                    <a:pt x="4490" y="15425"/>
                    <a:pt x="4777" y="15453"/>
                    <a:pt x="5070" y="15481"/>
                  </a:cubicBezTo>
                  <a:cubicBezTo>
                    <a:pt x="5448" y="15537"/>
                    <a:pt x="5853" y="15565"/>
                    <a:pt x="6238" y="15600"/>
                  </a:cubicBezTo>
                  <a:cubicBezTo>
                    <a:pt x="6303" y="15602"/>
                    <a:pt x="6368" y="15603"/>
                    <a:pt x="6433" y="15603"/>
                  </a:cubicBezTo>
                  <a:cubicBezTo>
                    <a:pt x="7152" y="15603"/>
                    <a:pt x="7872" y="15467"/>
                    <a:pt x="8538" y="15306"/>
                  </a:cubicBezTo>
                  <a:cubicBezTo>
                    <a:pt x="8685" y="15278"/>
                    <a:pt x="8797" y="15250"/>
                    <a:pt x="8916" y="15250"/>
                  </a:cubicBezTo>
                  <a:cubicBezTo>
                    <a:pt x="9000" y="15306"/>
                    <a:pt x="9119" y="15362"/>
                    <a:pt x="9210" y="15390"/>
                  </a:cubicBezTo>
                  <a:cubicBezTo>
                    <a:pt x="9441" y="15509"/>
                    <a:pt x="9699" y="15600"/>
                    <a:pt x="9965" y="15656"/>
                  </a:cubicBezTo>
                  <a:cubicBezTo>
                    <a:pt x="10224" y="15684"/>
                    <a:pt x="10489" y="15684"/>
                    <a:pt x="10748" y="15803"/>
                  </a:cubicBezTo>
                  <a:cubicBezTo>
                    <a:pt x="11014" y="15915"/>
                    <a:pt x="11189" y="16005"/>
                    <a:pt x="11482" y="16005"/>
                  </a:cubicBezTo>
                  <a:cubicBezTo>
                    <a:pt x="11538" y="16005"/>
                    <a:pt x="11594" y="15977"/>
                    <a:pt x="11685" y="15977"/>
                  </a:cubicBezTo>
                  <a:cubicBezTo>
                    <a:pt x="11769" y="16033"/>
                    <a:pt x="11888" y="16124"/>
                    <a:pt x="11972" y="16180"/>
                  </a:cubicBezTo>
                  <a:cubicBezTo>
                    <a:pt x="12182" y="16264"/>
                    <a:pt x="12356" y="16355"/>
                    <a:pt x="12531" y="16439"/>
                  </a:cubicBezTo>
                  <a:cubicBezTo>
                    <a:pt x="12937" y="16677"/>
                    <a:pt x="13084" y="17026"/>
                    <a:pt x="13314" y="17404"/>
                  </a:cubicBezTo>
                  <a:cubicBezTo>
                    <a:pt x="13692" y="18103"/>
                    <a:pt x="14538" y="18425"/>
                    <a:pt x="14916" y="19124"/>
                  </a:cubicBezTo>
                  <a:cubicBezTo>
                    <a:pt x="15062" y="19411"/>
                    <a:pt x="15181" y="19704"/>
                    <a:pt x="15468" y="19879"/>
                  </a:cubicBezTo>
                  <a:cubicBezTo>
                    <a:pt x="15762" y="20054"/>
                    <a:pt x="16111" y="20110"/>
                    <a:pt x="16461" y="20145"/>
                  </a:cubicBezTo>
                  <a:cubicBezTo>
                    <a:pt x="16866" y="20145"/>
                    <a:pt x="17251" y="20110"/>
                    <a:pt x="17601" y="19907"/>
                  </a:cubicBezTo>
                  <a:cubicBezTo>
                    <a:pt x="17950" y="19732"/>
                    <a:pt x="18181" y="19474"/>
                    <a:pt x="18440" y="19180"/>
                  </a:cubicBezTo>
                  <a:cubicBezTo>
                    <a:pt x="18964" y="18628"/>
                    <a:pt x="19377" y="17928"/>
                    <a:pt x="19607" y="17173"/>
                  </a:cubicBezTo>
                  <a:cubicBezTo>
                    <a:pt x="19873" y="16327"/>
                    <a:pt x="19957" y="15453"/>
                    <a:pt x="20048" y="14579"/>
                  </a:cubicBezTo>
                  <a:cubicBezTo>
                    <a:pt x="20160" y="13733"/>
                    <a:pt x="20160" y="12887"/>
                    <a:pt x="20160" y="12041"/>
                  </a:cubicBezTo>
                  <a:cubicBezTo>
                    <a:pt x="20160" y="11607"/>
                    <a:pt x="20048" y="11167"/>
                    <a:pt x="19873" y="10761"/>
                  </a:cubicBezTo>
                  <a:cubicBezTo>
                    <a:pt x="19754" y="10412"/>
                    <a:pt x="19524" y="10181"/>
                    <a:pt x="19258" y="9915"/>
                  </a:cubicBezTo>
                  <a:cubicBezTo>
                    <a:pt x="18614" y="9335"/>
                    <a:pt x="17740" y="9097"/>
                    <a:pt x="16985" y="8782"/>
                  </a:cubicBezTo>
                  <a:cubicBezTo>
                    <a:pt x="16230" y="8461"/>
                    <a:pt x="15412" y="8314"/>
                    <a:pt x="14769" y="7817"/>
                  </a:cubicBezTo>
                  <a:cubicBezTo>
                    <a:pt x="15034" y="7615"/>
                    <a:pt x="15181" y="7349"/>
                    <a:pt x="15062" y="6971"/>
                  </a:cubicBezTo>
                  <a:cubicBezTo>
                    <a:pt x="14978" y="6713"/>
                    <a:pt x="14804" y="6510"/>
                    <a:pt x="14860" y="6216"/>
                  </a:cubicBezTo>
                  <a:cubicBezTo>
                    <a:pt x="14944" y="5950"/>
                    <a:pt x="15118" y="5720"/>
                    <a:pt x="15237" y="5489"/>
                  </a:cubicBezTo>
                  <a:cubicBezTo>
                    <a:pt x="15468" y="5048"/>
                    <a:pt x="15503" y="4615"/>
                    <a:pt x="15209" y="4202"/>
                  </a:cubicBezTo>
                  <a:cubicBezTo>
                    <a:pt x="14916" y="3825"/>
                    <a:pt x="14510" y="3566"/>
                    <a:pt x="14104" y="3300"/>
                  </a:cubicBezTo>
                  <a:cubicBezTo>
                    <a:pt x="13811" y="3098"/>
                    <a:pt x="13755" y="2867"/>
                    <a:pt x="13608" y="2573"/>
                  </a:cubicBezTo>
                  <a:cubicBezTo>
                    <a:pt x="13489" y="2342"/>
                    <a:pt x="13258" y="2251"/>
                    <a:pt x="13112" y="2077"/>
                  </a:cubicBezTo>
                  <a:cubicBezTo>
                    <a:pt x="12909" y="1846"/>
                    <a:pt x="12846" y="1615"/>
                    <a:pt x="12790" y="1322"/>
                  </a:cubicBezTo>
                  <a:cubicBezTo>
                    <a:pt x="12734" y="1056"/>
                    <a:pt x="12706" y="741"/>
                    <a:pt x="12559" y="503"/>
                  </a:cubicBezTo>
                  <a:cubicBezTo>
                    <a:pt x="12468" y="357"/>
                    <a:pt x="12293" y="182"/>
                    <a:pt x="12147" y="98"/>
                  </a:cubicBezTo>
                  <a:cubicBezTo>
                    <a:pt x="11972" y="42"/>
                    <a:pt x="11741" y="42"/>
                    <a:pt x="11538" y="7"/>
                  </a:cubicBezTo>
                  <a:cubicBezTo>
                    <a:pt x="11499" y="2"/>
                    <a:pt x="11459" y="0"/>
                    <a:pt x="114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72"/>
            <p:cNvSpPr/>
            <p:nvPr/>
          </p:nvSpPr>
          <p:spPr>
            <a:xfrm>
              <a:off x="2248683" y="1450398"/>
              <a:ext cx="29581" cy="18113"/>
            </a:xfrm>
            <a:custGeom>
              <a:rect b="b" l="l" r="r" t="t"/>
              <a:pathLst>
                <a:path extrusionOk="0" h="796" w="1300">
                  <a:moveTo>
                    <a:pt x="1272" y="1"/>
                  </a:moveTo>
                  <a:cubicBezTo>
                    <a:pt x="775" y="1"/>
                    <a:pt x="342" y="434"/>
                    <a:pt x="20" y="756"/>
                  </a:cubicBezTo>
                  <a:cubicBezTo>
                    <a:pt x="0" y="776"/>
                    <a:pt x="23" y="795"/>
                    <a:pt x="47" y="795"/>
                  </a:cubicBezTo>
                  <a:cubicBezTo>
                    <a:pt x="57" y="795"/>
                    <a:pt x="68" y="792"/>
                    <a:pt x="76" y="784"/>
                  </a:cubicBezTo>
                  <a:cubicBezTo>
                    <a:pt x="398" y="462"/>
                    <a:pt x="810" y="175"/>
                    <a:pt x="1272" y="57"/>
                  </a:cubicBezTo>
                  <a:cubicBezTo>
                    <a:pt x="1300" y="57"/>
                    <a:pt x="1300" y="1"/>
                    <a:pt x="127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72"/>
            <p:cNvSpPr/>
            <p:nvPr/>
          </p:nvSpPr>
          <p:spPr>
            <a:xfrm>
              <a:off x="2249138" y="1443708"/>
              <a:ext cx="28489" cy="11332"/>
            </a:xfrm>
            <a:custGeom>
              <a:rect b="b" l="l" r="r" t="t"/>
              <a:pathLst>
                <a:path extrusionOk="0" h="498" w="1252">
                  <a:moveTo>
                    <a:pt x="1196" y="1"/>
                  </a:moveTo>
                  <a:cubicBezTo>
                    <a:pt x="965" y="29"/>
                    <a:pt x="755" y="57"/>
                    <a:pt x="553" y="148"/>
                  </a:cubicBezTo>
                  <a:cubicBezTo>
                    <a:pt x="378" y="232"/>
                    <a:pt x="203" y="351"/>
                    <a:pt x="28" y="434"/>
                  </a:cubicBezTo>
                  <a:cubicBezTo>
                    <a:pt x="0" y="469"/>
                    <a:pt x="28" y="497"/>
                    <a:pt x="56" y="497"/>
                  </a:cubicBezTo>
                  <a:cubicBezTo>
                    <a:pt x="266" y="379"/>
                    <a:pt x="469" y="295"/>
                    <a:pt x="699" y="232"/>
                  </a:cubicBezTo>
                  <a:cubicBezTo>
                    <a:pt x="874" y="176"/>
                    <a:pt x="1049" y="148"/>
                    <a:pt x="1224" y="85"/>
                  </a:cubicBezTo>
                  <a:cubicBezTo>
                    <a:pt x="1252" y="57"/>
                    <a:pt x="1224" y="1"/>
                    <a:pt x="11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72"/>
            <p:cNvSpPr/>
            <p:nvPr/>
          </p:nvSpPr>
          <p:spPr>
            <a:xfrm>
              <a:off x="2172271" y="1380016"/>
              <a:ext cx="47126" cy="31265"/>
            </a:xfrm>
            <a:custGeom>
              <a:rect b="b" l="l" r="r" t="t"/>
              <a:pathLst>
                <a:path extrusionOk="0" h="1374" w="2071">
                  <a:moveTo>
                    <a:pt x="672" y="325"/>
                  </a:moveTo>
                  <a:lnTo>
                    <a:pt x="672" y="381"/>
                  </a:lnTo>
                  <a:cubicBezTo>
                    <a:pt x="637" y="437"/>
                    <a:pt x="609" y="527"/>
                    <a:pt x="553" y="555"/>
                  </a:cubicBezTo>
                  <a:cubicBezTo>
                    <a:pt x="525" y="583"/>
                    <a:pt x="497" y="583"/>
                    <a:pt x="462" y="611"/>
                  </a:cubicBezTo>
                  <a:cubicBezTo>
                    <a:pt x="434" y="583"/>
                    <a:pt x="406" y="555"/>
                    <a:pt x="378" y="527"/>
                  </a:cubicBezTo>
                  <a:lnTo>
                    <a:pt x="350" y="527"/>
                  </a:lnTo>
                  <a:cubicBezTo>
                    <a:pt x="350" y="527"/>
                    <a:pt x="350" y="499"/>
                    <a:pt x="322" y="499"/>
                  </a:cubicBezTo>
                  <a:cubicBezTo>
                    <a:pt x="434" y="409"/>
                    <a:pt x="553" y="353"/>
                    <a:pt x="672" y="325"/>
                  </a:cubicBezTo>
                  <a:close/>
                  <a:moveTo>
                    <a:pt x="1097" y="230"/>
                  </a:moveTo>
                  <a:cubicBezTo>
                    <a:pt x="1305" y="230"/>
                    <a:pt x="1420" y="333"/>
                    <a:pt x="1602" y="409"/>
                  </a:cubicBezTo>
                  <a:cubicBezTo>
                    <a:pt x="1630" y="437"/>
                    <a:pt x="1658" y="437"/>
                    <a:pt x="1658" y="437"/>
                  </a:cubicBezTo>
                  <a:cubicBezTo>
                    <a:pt x="1491" y="679"/>
                    <a:pt x="1286" y="878"/>
                    <a:pt x="988" y="878"/>
                  </a:cubicBezTo>
                  <a:cubicBezTo>
                    <a:pt x="924" y="878"/>
                    <a:pt x="857" y="869"/>
                    <a:pt x="784" y="849"/>
                  </a:cubicBezTo>
                  <a:cubicBezTo>
                    <a:pt x="728" y="849"/>
                    <a:pt x="672" y="821"/>
                    <a:pt x="609" y="786"/>
                  </a:cubicBezTo>
                  <a:cubicBezTo>
                    <a:pt x="700" y="786"/>
                    <a:pt x="784" y="730"/>
                    <a:pt x="875" y="674"/>
                  </a:cubicBezTo>
                  <a:cubicBezTo>
                    <a:pt x="959" y="583"/>
                    <a:pt x="987" y="353"/>
                    <a:pt x="903" y="262"/>
                  </a:cubicBezTo>
                  <a:cubicBezTo>
                    <a:pt x="959" y="234"/>
                    <a:pt x="987" y="234"/>
                    <a:pt x="1022" y="234"/>
                  </a:cubicBezTo>
                  <a:cubicBezTo>
                    <a:pt x="1048" y="231"/>
                    <a:pt x="1073" y="230"/>
                    <a:pt x="1097" y="230"/>
                  </a:cubicBezTo>
                  <a:close/>
                  <a:moveTo>
                    <a:pt x="1195" y="0"/>
                  </a:moveTo>
                  <a:cubicBezTo>
                    <a:pt x="1069" y="0"/>
                    <a:pt x="942" y="24"/>
                    <a:pt x="812" y="59"/>
                  </a:cubicBezTo>
                  <a:cubicBezTo>
                    <a:pt x="637" y="87"/>
                    <a:pt x="497" y="150"/>
                    <a:pt x="350" y="262"/>
                  </a:cubicBezTo>
                  <a:cubicBezTo>
                    <a:pt x="148" y="409"/>
                    <a:pt x="113" y="583"/>
                    <a:pt x="1" y="786"/>
                  </a:cubicBezTo>
                  <a:cubicBezTo>
                    <a:pt x="1" y="786"/>
                    <a:pt x="13" y="802"/>
                    <a:pt x="22" y="802"/>
                  </a:cubicBezTo>
                  <a:cubicBezTo>
                    <a:pt x="26" y="802"/>
                    <a:pt x="29" y="798"/>
                    <a:pt x="29" y="786"/>
                  </a:cubicBezTo>
                  <a:cubicBezTo>
                    <a:pt x="85" y="702"/>
                    <a:pt x="176" y="646"/>
                    <a:pt x="232" y="583"/>
                  </a:cubicBezTo>
                  <a:cubicBezTo>
                    <a:pt x="232" y="646"/>
                    <a:pt x="260" y="821"/>
                    <a:pt x="260" y="821"/>
                  </a:cubicBezTo>
                  <a:cubicBezTo>
                    <a:pt x="322" y="933"/>
                    <a:pt x="378" y="1024"/>
                    <a:pt x="462" y="1108"/>
                  </a:cubicBezTo>
                  <a:cubicBezTo>
                    <a:pt x="609" y="1283"/>
                    <a:pt x="784" y="1374"/>
                    <a:pt x="1022" y="1374"/>
                  </a:cubicBezTo>
                  <a:cubicBezTo>
                    <a:pt x="1078" y="1374"/>
                    <a:pt x="1106" y="1283"/>
                    <a:pt x="1050" y="1255"/>
                  </a:cubicBezTo>
                  <a:cubicBezTo>
                    <a:pt x="847" y="1227"/>
                    <a:pt x="672" y="1136"/>
                    <a:pt x="553" y="1024"/>
                  </a:cubicBezTo>
                  <a:cubicBezTo>
                    <a:pt x="497" y="961"/>
                    <a:pt x="462" y="933"/>
                    <a:pt x="434" y="905"/>
                  </a:cubicBezTo>
                  <a:lnTo>
                    <a:pt x="434" y="905"/>
                  </a:lnTo>
                  <a:cubicBezTo>
                    <a:pt x="609" y="1024"/>
                    <a:pt x="812" y="1108"/>
                    <a:pt x="1022" y="1108"/>
                  </a:cubicBezTo>
                  <a:cubicBezTo>
                    <a:pt x="1308" y="1108"/>
                    <a:pt x="1833" y="849"/>
                    <a:pt x="1833" y="499"/>
                  </a:cubicBezTo>
                  <a:lnTo>
                    <a:pt x="1861" y="499"/>
                  </a:lnTo>
                  <a:cubicBezTo>
                    <a:pt x="1861" y="583"/>
                    <a:pt x="1805" y="702"/>
                    <a:pt x="1805" y="758"/>
                  </a:cubicBezTo>
                  <a:cubicBezTo>
                    <a:pt x="1749" y="933"/>
                    <a:pt x="1602" y="1108"/>
                    <a:pt x="1511" y="1283"/>
                  </a:cubicBezTo>
                  <a:cubicBezTo>
                    <a:pt x="1488" y="1306"/>
                    <a:pt x="1546" y="1353"/>
                    <a:pt x="1583" y="1353"/>
                  </a:cubicBezTo>
                  <a:cubicBezTo>
                    <a:pt x="1590" y="1353"/>
                    <a:pt x="1597" y="1350"/>
                    <a:pt x="1602" y="1346"/>
                  </a:cubicBezTo>
                  <a:cubicBezTo>
                    <a:pt x="1749" y="1136"/>
                    <a:pt x="1896" y="933"/>
                    <a:pt x="1924" y="674"/>
                  </a:cubicBezTo>
                  <a:cubicBezTo>
                    <a:pt x="1924" y="646"/>
                    <a:pt x="1952" y="583"/>
                    <a:pt x="1952" y="499"/>
                  </a:cubicBezTo>
                  <a:cubicBezTo>
                    <a:pt x="2036" y="499"/>
                    <a:pt x="2071" y="381"/>
                    <a:pt x="1980" y="381"/>
                  </a:cubicBezTo>
                  <a:cubicBezTo>
                    <a:pt x="1777" y="297"/>
                    <a:pt x="1630" y="122"/>
                    <a:pt x="1427" y="31"/>
                  </a:cubicBezTo>
                  <a:cubicBezTo>
                    <a:pt x="1350" y="10"/>
                    <a:pt x="1272" y="0"/>
                    <a:pt x="11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72"/>
            <p:cNvSpPr/>
            <p:nvPr/>
          </p:nvSpPr>
          <p:spPr>
            <a:xfrm>
              <a:off x="2173091" y="1400974"/>
              <a:ext cx="28967" cy="15496"/>
            </a:xfrm>
            <a:custGeom>
              <a:rect b="b" l="l" r="r" t="t"/>
              <a:pathLst>
                <a:path extrusionOk="0" h="681" w="1273">
                  <a:moveTo>
                    <a:pt x="38" y="0"/>
                  </a:moveTo>
                  <a:cubicBezTo>
                    <a:pt x="23" y="0"/>
                    <a:pt x="1" y="20"/>
                    <a:pt x="21" y="40"/>
                  </a:cubicBezTo>
                  <a:cubicBezTo>
                    <a:pt x="140" y="250"/>
                    <a:pt x="252" y="480"/>
                    <a:pt x="489" y="599"/>
                  </a:cubicBezTo>
                  <a:cubicBezTo>
                    <a:pt x="617" y="661"/>
                    <a:pt x="744" y="680"/>
                    <a:pt x="873" y="680"/>
                  </a:cubicBezTo>
                  <a:cubicBezTo>
                    <a:pt x="977" y="680"/>
                    <a:pt x="1082" y="668"/>
                    <a:pt x="1188" y="655"/>
                  </a:cubicBezTo>
                  <a:cubicBezTo>
                    <a:pt x="1272" y="627"/>
                    <a:pt x="1272" y="536"/>
                    <a:pt x="1188" y="536"/>
                  </a:cubicBezTo>
                  <a:cubicBezTo>
                    <a:pt x="1101" y="536"/>
                    <a:pt x="998" y="543"/>
                    <a:pt x="895" y="543"/>
                  </a:cubicBezTo>
                  <a:cubicBezTo>
                    <a:pt x="792" y="543"/>
                    <a:pt x="689" y="536"/>
                    <a:pt x="601" y="508"/>
                  </a:cubicBezTo>
                  <a:cubicBezTo>
                    <a:pt x="342" y="453"/>
                    <a:pt x="196" y="215"/>
                    <a:pt x="49" y="12"/>
                  </a:cubicBezTo>
                  <a:cubicBezTo>
                    <a:pt x="49" y="4"/>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72"/>
            <p:cNvSpPr/>
            <p:nvPr/>
          </p:nvSpPr>
          <p:spPr>
            <a:xfrm>
              <a:off x="2211592" y="1391303"/>
              <a:ext cx="14336" cy="22027"/>
            </a:xfrm>
            <a:custGeom>
              <a:rect b="b" l="l" r="r" t="t"/>
              <a:pathLst>
                <a:path extrusionOk="0" h="968" w="630">
                  <a:moveTo>
                    <a:pt x="516" y="1"/>
                  </a:moveTo>
                  <a:cubicBezTo>
                    <a:pt x="489" y="1"/>
                    <a:pt x="454" y="25"/>
                    <a:pt x="454" y="59"/>
                  </a:cubicBezTo>
                  <a:cubicBezTo>
                    <a:pt x="517" y="234"/>
                    <a:pt x="426" y="409"/>
                    <a:pt x="343" y="584"/>
                  </a:cubicBezTo>
                  <a:cubicBezTo>
                    <a:pt x="252" y="703"/>
                    <a:pt x="196" y="787"/>
                    <a:pt x="49" y="878"/>
                  </a:cubicBezTo>
                  <a:cubicBezTo>
                    <a:pt x="1" y="902"/>
                    <a:pt x="15" y="967"/>
                    <a:pt x="55" y="967"/>
                  </a:cubicBezTo>
                  <a:cubicBezTo>
                    <a:pt x="62" y="967"/>
                    <a:pt x="69" y="965"/>
                    <a:pt x="77" y="961"/>
                  </a:cubicBezTo>
                  <a:cubicBezTo>
                    <a:pt x="454" y="905"/>
                    <a:pt x="629" y="353"/>
                    <a:pt x="545" y="31"/>
                  </a:cubicBezTo>
                  <a:cubicBezTo>
                    <a:pt x="545" y="10"/>
                    <a:pt x="532" y="1"/>
                    <a:pt x="5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72"/>
            <p:cNvSpPr/>
            <p:nvPr/>
          </p:nvSpPr>
          <p:spPr>
            <a:xfrm>
              <a:off x="2166241" y="1375921"/>
              <a:ext cx="21959" cy="23483"/>
            </a:xfrm>
            <a:custGeom>
              <a:rect b="b" l="l" r="r" t="t"/>
              <a:pathLst>
                <a:path extrusionOk="0" h="1032" w="965">
                  <a:moveTo>
                    <a:pt x="932" y="1"/>
                  </a:moveTo>
                  <a:cubicBezTo>
                    <a:pt x="924" y="1"/>
                    <a:pt x="914" y="3"/>
                    <a:pt x="902" y="8"/>
                  </a:cubicBezTo>
                  <a:cubicBezTo>
                    <a:pt x="469" y="155"/>
                    <a:pt x="147" y="533"/>
                    <a:pt x="0" y="966"/>
                  </a:cubicBezTo>
                  <a:cubicBezTo>
                    <a:pt x="0" y="1006"/>
                    <a:pt x="36" y="1031"/>
                    <a:pt x="62" y="1031"/>
                  </a:cubicBezTo>
                  <a:cubicBezTo>
                    <a:pt x="78" y="1031"/>
                    <a:pt x="91" y="1022"/>
                    <a:pt x="91" y="1001"/>
                  </a:cubicBezTo>
                  <a:cubicBezTo>
                    <a:pt x="266" y="589"/>
                    <a:pt x="553" y="267"/>
                    <a:pt x="937" y="64"/>
                  </a:cubicBezTo>
                  <a:cubicBezTo>
                    <a:pt x="960" y="42"/>
                    <a:pt x="964" y="1"/>
                    <a:pt x="9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72"/>
            <p:cNvSpPr/>
            <p:nvPr/>
          </p:nvSpPr>
          <p:spPr>
            <a:xfrm>
              <a:off x="2186766" y="1371711"/>
              <a:ext cx="30560" cy="11332"/>
            </a:xfrm>
            <a:custGeom>
              <a:rect b="b" l="l" r="r" t="t"/>
              <a:pathLst>
                <a:path extrusionOk="0" h="498" w="1343">
                  <a:moveTo>
                    <a:pt x="337" y="0"/>
                  </a:moveTo>
                  <a:cubicBezTo>
                    <a:pt x="240" y="0"/>
                    <a:pt x="146" y="7"/>
                    <a:pt x="63" y="18"/>
                  </a:cubicBezTo>
                  <a:cubicBezTo>
                    <a:pt x="0" y="18"/>
                    <a:pt x="35" y="102"/>
                    <a:pt x="63" y="102"/>
                  </a:cubicBezTo>
                  <a:cubicBezTo>
                    <a:pt x="136" y="93"/>
                    <a:pt x="208" y="89"/>
                    <a:pt x="278" y="89"/>
                  </a:cubicBezTo>
                  <a:cubicBezTo>
                    <a:pt x="653" y="89"/>
                    <a:pt x="992" y="216"/>
                    <a:pt x="1287" y="487"/>
                  </a:cubicBezTo>
                  <a:cubicBezTo>
                    <a:pt x="1294" y="494"/>
                    <a:pt x="1301" y="498"/>
                    <a:pt x="1308" y="498"/>
                  </a:cubicBezTo>
                  <a:cubicBezTo>
                    <a:pt x="1327" y="498"/>
                    <a:pt x="1343" y="470"/>
                    <a:pt x="1343" y="424"/>
                  </a:cubicBezTo>
                  <a:cubicBezTo>
                    <a:pt x="1159" y="102"/>
                    <a:pt x="715" y="0"/>
                    <a:pt x="3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72"/>
            <p:cNvSpPr/>
            <p:nvPr/>
          </p:nvSpPr>
          <p:spPr>
            <a:xfrm>
              <a:off x="2202035" y="1366068"/>
              <a:ext cx="21139" cy="19524"/>
            </a:xfrm>
            <a:custGeom>
              <a:rect b="b" l="l" r="r" t="t"/>
              <a:pathLst>
                <a:path extrusionOk="0" h="858" w="929">
                  <a:moveTo>
                    <a:pt x="91" y="1"/>
                  </a:moveTo>
                  <a:cubicBezTo>
                    <a:pt x="28" y="1"/>
                    <a:pt x="0" y="64"/>
                    <a:pt x="63" y="92"/>
                  </a:cubicBezTo>
                  <a:cubicBezTo>
                    <a:pt x="238" y="175"/>
                    <a:pt x="441" y="266"/>
                    <a:pt x="588" y="441"/>
                  </a:cubicBezTo>
                  <a:cubicBezTo>
                    <a:pt x="644" y="525"/>
                    <a:pt x="700" y="616"/>
                    <a:pt x="728" y="700"/>
                  </a:cubicBezTo>
                  <a:cubicBezTo>
                    <a:pt x="763" y="791"/>
                    <a:pt x="791" y="819"/>
                    <a:pt x="846" y="847"/>
                  </a:cubicBezTo>
                  <a:cubicBezTo>
                    <a:pt x="854" y="854"/>
                    <a:pt x="864" y="858"/>
                    <a:pt x="874" y="858"/>
                  </a:cubicBezTo>
                  <a:cubicBezTo>
                    <a:pt x="901" y="858"/>
                    <a:pt x="928" y="832"/>
                    <a:pt x="902" y="791"/>
                  </a:cubicBezTo>
                  <a:cubicBezTo>
                    <a:pt x="874" y="735"/>
                    <a:pt x="874" y="644"/>
                    <a:pt x="846" y="560"/>
                  </a:cubicBezTo>
                  <a:cubicBezTo>
                    <a:pt x="791" y="469"/>
                    <a:pt x="728" y="385"/>
                    <a:pt x="644" y="322"/>
                  </a:cubicBezTo>
                  <a:cubicBezTo>
                    <a:pt x="497" y="175"/>
                    <a:pt x="294" y="92"/>
                    <a:pt x="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72"/>
            <p:cNvSpPr/>
            <p:nvPr/>
          </p:nvSpPr>
          <p:spPr>
            <a:xfrm>
              <a:off x="2111174" y="1366068"/>
              <a:ext cx="57161" cy="30583"/>
            </a:xfrm>
            <a:custGeom>
              <a:rect b="b" l="l" r="r" t="t"/>
              <a:pathLst>
                <a:path extrusionOk="0" h="1344" w="2512">
                  <a:moveTo>
                    <a:pt x="2448" y="1"/>
                  </a:moveTo>
                  <a:cubicBezTo>
                    <a:pt x="2420" y="120"/>
                    <a:pt x="2245" y="210"/>
                    <a:pt x="2161" y="266"/>
                  </a:cubicBezTo>
                  <a:cubicBezTo>
                    <a:pt x="2071" y="350"/>
                    <a:pt x="1959" y="413"/>
                    <a:pt x="1840" y="441"/>
                  </a:cubicBezTo>
                  <a:cubicBezTo>
                    <a:pt x="1609" y="525"/>
                    <a:pt x="1371" y="588"/>
                    <a:pt x="1141" y="644"/>
                  </a:cubicBezTo>
                  <a:cubicBezTo>
                    <a:pt x="938" y="700"/>
                    <a:pt x="763" y="847"/>
                    <a:pt x="588" y="938"/>
                  </a:cubicBezTo>
                  <a:cubicBezTo>
                    <a:pt x="413" y="1050"/>
                    <a:pt x="211" y="1140"/>
                    <a:pt x="36" y="1287"/>
                  </a:cubicBezTo>
                  <a:cubicBezTo>
                    <a:pt x="1" y="1315"/>
                    <a:pt x="36" y="1343"/>
                    <a:pt x="64" y="1343"/>
                  </a:cubicBezTo>
                  <a:cubicBezTo>
                    <a:pt x="266" y="1224"/>
                    <a:pt x="525" y="1168"/>
                    <a:pt x="735" y="1050"/>
                  </a:cubicBezTo>
                  <a:cubicBezTo>
                    <a:pt x="875" y="994"/>
                    <a:pt x="1022" y="910"/>
                    <a:pt x="1196" y="847"/>
                  </a:cubicBezTo>
                  <a:cubicBezTo>
                    <a:pt x="1315" y="791"/>
                    <a:pt x="1462" y="791"/>
                    <a:pt x="1574" y="735"/>
                  </a:cubicBezTo>
                  <a:cubicBezTo>
                    <a:pt x="1812" y="672"/>
                    <a:pt x="2043" y="560"/>
                    <a:pt x="2217" y="413"/>
                  </a:cubicBezTo>
                  <a:cubicBezTo>
                    <a:pt x="2336" y="322"/>
                    <a:pt x="2511" y="175"/>
                    <a:pt x="2483" y="36"/>
                  </a:cubicBezTo>
                  <a:cubicBezTo>
                    <a:pt x="2483" y="1"/>
                    <a:pt x="2483" y="1"/>
                    <a:pt x="24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72"/>
            <p:cNvSpPr/>
            <p:nvPr/>
          </p:nvSpPr>
          <p:spPr>
            <a:xfrm>
              <a:off x="2073469" y="1421681"/>
              <a:ext cx="18636" cy="26851"/>
            </a:xfrm>
            <a:custGeom>
              <a:rect b="b" l="l" r="r" t="t"/>
              <a:pathLst>
                <a:path extrusionOk="0" h="1180" w="819">
                  <a:moveTo>
                    <a:pt x="571" y="0"/>
                  </a:moveTo>
                  <a:cubicBezTo>
                    <a:pt x="357" y="0"/>
                    <a:pt x="14" y="353"/>
                    <a:pt x="84" y="500"/>
                  </a:cubicBezTo>
                  <a:cubicBezTo>
                    <a:pt x="90" y="514"/>
                    <a:pt x="99" y="519"/>
                    <a:pt x="112" y="519"/>
                  </a:cubicBezTo>
                  <a:cubicBezTo>
                    <a:pt x="189" y="519"/>
                    <a:pt x="378" y="322"/>
                    <a:pt x="378" y="298"/>
                  </a:cubicBezTo>
                  <a:cubicBezTo>
                    <a:pt x="403" y="298"/>
                    <a:pt x="475" y="207"/>
                    <a:pt x="511" y="207"/>
                  </a:cubicBezTo>
                  <a:cubicBezTo>
                    <a:pt x="517" y="207"/>
                    <a:pt x="521" y="209"/>
                    <a:pt x="525" y="214"/>
                  </a:cubicBezTo>
                  <a:cubicBezTo>
                    <a:pt x="525" y="214"/>
                    <a:pt x="469" y="389"/>
                    <a:pt x="434" y="417"/>
                  </a:cubicBezTo>
                  <a:cubicBezTo>
                    <a:pt x="434" y="445"/>
                    <a:pt x="434" y="472"/>
                    <a:pt x="406" y="500"/>
                  </a:cubicBezTo>
                  <a:cubicBezTo>
                    <a:pt x="259" y="619"/>
                    <a:pt x="1" y="850"/>
                    <a:pt x="29" y="1088"/>
                  </a:cubicBezTo>
                  <a:cubicBezTo>
                    <a:pt x="29" y="1133"/>
                    <a:pt x="66" y="1179"/>
                    <a:pt x="114" y="1179"/>
                  </a:cubicBezTo>
                  <a:cubicBezTo>
                    <a:pt x="125" y="1179"/>
                    <a:pt x="136" y="1177"/>
                    <a:pt x="147" y="1172"/>
                  </a:cubicBezTo>
                  <a:cubicBezTo>
                    <a:pt x="322" y="1144"/>
                    <a:pt x="469" y="850"/>
                    <a:pt x="525" y="703"/>
                  </a:cubicBezTo>
                  <a:cubicBezTo>
                    <a:pt x="609" y="563"/>
                    <a:pt x="819" y="179"/>
                    <a:pt x="672" y="39"/>
                  </a:cubicBezTo>
                  <a:cubicBezTo>
                    <a:pt x="645" y="12"/>
                    <a:pt x="610" y="0"/>
                    <a:pt x="5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72"/>
            <p:cNvSpPr/>
            <p:nvPr/>
          </p:nvSpPr>
          <p:spPr>
            <a:xfrm>
              <a:off x="2085416" y="1415878"/>
              <a:ext cx="9876" cy="30696"/>
            </a:xfrm>
            <a:custGeom>
              <a:rect b="b" l="l" r="r" t="t"/>
              <a:pathLst>
                <a:path extrusionOk="0" h="1349" w="434">
                  <a:moveTo>
                    <a:pt x="0" y="0"/>
                  </a:moveTo>
                  <a:lnTo>
                    <a:pt x="0" y="28"/>
                  </a:lnTo>
                  <a:cubicBezTo>
                    <a:pt x="322" y="119"/>
                    <a:pt x="350" y="469"/>
                    <a:pt x="294" y="700"/>
                  </a:cubicBezTo>
                  <a:cubicBezTo>
                    <a:pt x="259" y="818"/>
                    <a:pt x="231" y="930"/>
                    <a:pt x="175" y="1021"/>
                  </a:cubicBezTo>
                  <a:cubicBezTo>
                    <a:pt x="147" y="1077"/>
                    <a:pt x="119" y="1196"/>
                    <a:pt x="56" y="1224"/>
                  </a:cubicBezTo>
                  <a:cubicBezTo>
                    <a:pt x="7" y="1273"/>
                    <a:pt x="22" y="1348"/>
                    <a:pt x="64" y="1348"/>
                  </a:cubicBezTo>
                  <a:cubicBezTo>
                    <a:pt x="70" y="1348"/>
                    <a:pt x="77" y="1346"/>
                    <a:pt x="84" y="1343"/>
                  </a:cubicBezTo>
                  <a:cubicBezTo>
                    <a:pt x="231" y="1308"/>
                    <a:pt x="259" y="1168"/>
                    <a:pt x="322" y="1077"/>
                  </a:cubicBezTo>
                  <a:cubicBezTo>
                    <a:pt x="378" y="902"/>
                    <a:pt x="434" y="727"/>
                    <a:pt x="434" y="525"/>
                  </a:cubicBezTo>
                  <a:cubicBezTo>
                    <a:pt x="434" y="259"/>
                    <a:pt x="322" y="0"/>
                    <a:pt x="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72"/>
            <p:cNvSpPr/>
            <p:nvPr/>
          </p:nvSpPr>
          <p:spPr>
            <a:xfrm>
              <a:off x="2091446" y="1413398"/>
              <a:ext cx="9261" cy="39753"/>
            </a:xfrm>
            <a:custGeom>
              <a:rect b="b" l="l" r="r" t="t"/>
              <a:pathLst>
                <a:path extrusionOk="0" h="1747" w="407">
                  <a:moveTo>
                    <a:pt x="227" y="0"/>
                  </a:moveTo>
                  <a:cubicBezTo>
                    <a:pt x="201" y="0"/>
                    <a:pt x="169" y="16"/>
                    <a:pt x="169" y="53"/>
                  </a:cubicBezTo>
                  <a:cubicBezTo>
                    <a:pt x="169" y="137"/>
                    <a:pt x="231" y="228"/>
                    <a:pt x="231" y="340"/>
                  </a:cubicBezTo>
                  <a:cubicBezTo>
                    <a:pt x="287" y="459"/>
                    <a:pt x="287" y="606"/>
                    <a:pt x="259" y="753"/>
                  </a:cubicBezTo>
                  <a:cubicBezTo>
                    <a:pt x="231" y="1039"/>
                    <a:pt x="141" y="1389"/>
                    <a:pt x="29" y="1683"/>
                  </a:cubicBezTo>
                  <a:cubicBezTo>
                    <a:pt x="0" y="1705"/>
                    <a:pt x="36" y="1746"/>
                    <a:pt x="66" y="1746"/>
                  </a:cubicBezTo>
                  <a:cubicBezTo>
                    <a:pt x="73" y="1746"/>
                    <a:pt x="79" y="1744"/>
                    <a:pt x="85" y="1739"/>
                  </a:cubicBezTo>
                  <a:cubicBezTo>
                    <a:pt x="287" y="1564"/>
                    <a:pt x="378" y="1158"/>
                    <a:pt x="406" y="892"/>
                  </a:cubicBezTo>
                  <a:lnTo>
                    <a:pt x="406" y="459"/>
                  </a:lnTo>
                  <a:cubicBezTo>
                    <a:pt x="378" y="312"/>
                    <a:pt x="287" y="165"/>
                    <a:pt x="259" y="18"/>
                  </a:cubicBezTo>
                  <a:cubicBezTo>
                    <a:pt x="259" y="7"/>
                    <a:pt x="245" y="0"/>
                    <a:pt x="2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72"/>
            <p:cNvSpPr/>
            <p:nvPr/>
          </p:nvSpPr>
          <p:spPr>
            <a:xfrm>
              <a:off x="2103233" y="1424776"/>
              <a:ext cx="4779" cy="21959"/>
            </a:xfrm>
            <a:custGeom>
              <a:rect b="b" l="l" r="r" t="t"/>
              <a:pathLst>
                <a:path extrusionOk="0" h="965" w="210">
                  <a:moveTo>
                    <a:pt x="133" y="1"/>
                  </a:moveTo>
                  <a:cubicBezTo>
                    <a:pt x="112" y="1"/>
                    <a:pt x="91" y="15"/>
                    <a:pt x="91" y="43"/>
                  </a:cubicBezTo>
                  <a:cubicBezTo>
                    <a:pt x="119" y="336"/>
                    <a:pt x="63" y="602"/>
                    <a:pt x="0" y="889"/>
                  </a:cubicBezTo>
                  <a:cubicBezTo>
                    <a:pt x="0" y="928"/>
                    <a:pt x="46" y="965"/>
                    <a:pt x="81" y="965"/>
                  </a:cubicBezTo>
                  <a:cubicBezTo>
                    <a:pt x="102" y="965"/>
                    <a:pt x="119" y="951"/>
                    <a:pt x="119" y="917"/>
                  </a:cubicBezTo>
                  <a:cubicBezTo>
                    <a:pt x="210" y="630"/>
                    <a:pt x="210" y="336"/>
                    <a:pt x="175" y="43"/>
                  </a:cubicBezTo>
                  <a:cubicBezTo>
                    <a:pt x="175" y="15"/>
                    <a:pt x="154" y="1"/>
                    <a:pt x="1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72"/>
            <p:cNvSpPr/>
            <p:nvPr/>
          </p:nvSpPr>
          <p:spPr>
            <a:xfrm>
              <a:off x="2092083" y="1417630"/>
              <a:ext cx="49674" cy="88562"/>
            </a:xfrm>
            <a:custGeom>
              <a:rect b="b" l="l" r="r" t="t"/>
              <a:pathLst>
                <a:path extrusionOk="0" h="3892" w="2183">
                  <a:moveTo>
                    <a:pt x="1220" y="0"/>
                  </a:moveTo>
                  <a:cubicBezTo>
                    <a:pt x="1173" y="0"/>
                    <a:pt x="1143" y="47"/>
                    <a:pt x="1189" y="70"/>
                  </a:cubicBezTo>
                  <a:cubicBezTo>
                    <a:pt x="1308" y="245"/>
                    <a:pt x="1455" y="420"/>
                    <a:pt x="1539" y="623"/>
                  </a:cubicBezTo>
                  <a:cubicBezTo>
                    <a:pt x="1630" y="797"/>
                    <a:pt x="1686" y="1000"/>
                    <a:pt x="1714" y="1175"/>
                  </a:cubicBezTo>
                  <a:cubicBezTo>
                    <a:pt x="1833" y="1553"/>
                    <a:pt x="1805" y="1993"/>
                    <a:pt x="1686" y="2343"/>
                  </a:cubicBezTo>
                  <a:cubicBezTo>
                    <a:pt x="1539" y="2720"/>
                    <a:pt x="1336" y="3014"/>
                    <a:pt x="1050" y="3273"/>
                  </a:cubicBezTo>
                  <a:cubicBezTo>
                    <a:pt x="875" y="3391"/>
                    <a:pt x="728" y="3503"/>
                    <a:pt x="553" y="3622"/>
                  </a:cubicBezTo>
                  <a:cubicBezTo>
                    <a:pt x="429" y="3669"/>
                    <a:pt x="265" y="3782"/>
                    <a:pt x="112" y="3782"/>
                  </a:cubicBezTo>
                  <a:cubicBezTo>
                    <a:pt x="84" y="3782"/>
                    <a:pt x="56" y="3778"/>
                    <a:pt x="29" y="3769"/>
                  </a:cubicBezTo>
                  <a:cubicBezTo>
                    <a:pt x="1" y="3769"/>
                    <a:pt x="1" y="3797"/>
                    <a:pt x="1" y="3825"/>
                  </a:cubicBezTo>
                  <a:cubicBezTo>
                    <a:pt x="55" y="3872"/>
                    <a:pt x="121" y="3892"/>
                    <a:pt x="195" y="3892"/>
                  </a:cubicBezTo>
                  <a:cubicBezTo>
                    <a:pt x="436" y="3892"/>
                    <a:pt x="747" y="3685"/>
                    <a:pt x="903" y="3594"/>
                  </a:cubicBezTo>
                  <a:cubicBezTo>
                    <a:pt x="1308" y="3364"/>
                    <a:pt x="1630" y="3014"/>
                    <a:pt x="1833" y="2573"/>
                  </a:cubicBezTo>
                  <a:cubicBezTo>
                    <a:pt x="2182" y="1727"/>
                    <a:pt x="2007" y="623"/>
                    <a:pt x="1252" y="7"/>
                  </a:cubicBezTo>
                  <a:cubicBezTo>
                    <a:pt x="1241" y="2"/>
                    <a:pt x="1230" y="0"/>
                    <a:pt x="12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72"/>
            <p:cNvSpPr/>
            <p:nvPr/>
          </p:nvSpPr>
          <p:spPr>
            <a:xfrm>
              <a:off x="2092720" y="1407277"/>
              <a:ext cx="23893" cy="6553"/>
            </a:xfrm>
            <a:custGeom>
              <a:rect b="b" l="l" r="r" t="t"/>
              <a:pathLst>
                <a:path extrusionOk="0" h="288" w="1050">
                  <a:moveTo>
                    <a:pt x="57" y="1"/>
                  </a:moveTo>
                  <a:cubicBezTo>
                    <a:pt x="1" y="1"/>
                    <a:pt x="1" y="113"/>
                    <a:pt x="57" y="113"/>
                  </a:cubicBezTo>
                  <a:cubicBezTo>
                    <a:pt x="406" y="148"/>
                    <a:pt x="700" y="203"/>
                    <a:pt x="1022" y="287"/>
                  </a:cubicBezTo>
                  <a:lnTo>
                    <a:pt x="1050" y="259"/>
                  </a:lnTo>
                  <a:cubicBezTo>
                    <a:pt x="987" y="148"/>
                    <a:pt x="812" y="113"/>
                    <a:pt x="700" y="85"/>
                  </a:cubicBezTo>
                  <a:cubicBezTo>
                    <a:pt x="497" y="1"/>
                    <a:pt x="287"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72"/>
            <p:cNvSpPr/>
            <p:nvPr/>
          </p:nvSpPr>
          <p:spPr>
            <a:xfrm>
              <a:off x="2075563" y="1367501"/>
              <a:ext cx="42961" cy="26578"/>
            </a:xfrm>
            <a:custGeom>
              <a:rect b="b" l="l" r="r" t="t"/>
              <a:pathLst>
                <a:path extrusionOk="0" h="1168" w="1888">
                  <a:moveTo>
                    <a:pt x="1887" y="1"/>
                  </a:moveTo>
                  <a:cubicBezTo>
                    <a:pt x="1279" y="378"/>
                    <a:pt x="664" y="700"/>
                    <a:pt x="55" y="1049"/>
                  </a:cubicBezTo>
                  <a:cubicBezTo>
                    <a:pt x="0" y="1074"/>
                    <a:pt x="42" y="1168"/>
                    <a:pt x="90" y="1168"/>
                  </a:cubicBezTo>
                  <a:cubicBezTo>
                    <a:pt x="97" y="1168"/>
                    <a:pt x="104" y="1166"/>
                    <a:pt x="111" y="1161"/>
                  </a:cubicBezTo>
                  <a:cubicBezTo>
                    <a:pt x="489" y="1021"/>
                    <a:pt x="867" y="812"/>
                    <a:pt x="1216" y="581"/>
                  </a:cubicBezTo>
                  <a:cubicBezTo>
                    <a:pt x="1335" y="497"/>
                    <a:pt x="1454" y="434"/>
                    <a:pt x="1566" y="322"/>
                  </a:cubicBezTo>
                  <a:cubicBezTo>
                    <a:pt x="1685" y="231"/>
                    <a:pt x="1831" y="147"/>
                    <a:pt x="18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72"/>
            <p:cNvSpPr/>
            <p:nvPr/>
          </p:nvSpPr>
          <p:spPr>
            <a:xfrm>
              <a:off x="2070989" y="1394534"/>
              <a:ext cx="20320" cy="19478"/>
            </a:xfrm>
            <a:custGeom>
              <a:rect b="b" l="l" r="r" t="t"/>
              <a:pathLst>
                <a:path extrusionOk="0" h="856" w="893">
                  <a:moveTo>
                    <a:pt x="19" y="358"/>
                  </a:moveTo>
                  <a:cubicBezTo>
                    <a:pt x="0" y="358"/>
                    <a:pt x="6" y="370"/>
                    <a:pt x="12" y="370"/>
                  </a:cubicBezTo>
                  <a:cubicBezTo>
                    <a:pt x="16" y="370"/>
                    <a:pt x="19" y="367"/>
                    <a:pt x="19" y="358"/>
                  </a:cubicBezTo>
                  <a:close/>
                  <a:moveTo>
                    <a:pt x="743" y="0"/>
                  </a:moveTo>
                  <a:cubicBezTo>
                    <a:pt x="525" y="0"/>
                    <a:pt x="89" y="309"/>
                    <a:pt x="19" y="358"/>
                  </a:cubicBezTo>
                  <a:cubicBezTo>
                    <a:pt x="166" y="295"/>
                    <a:pt x="312" y="239"/>
                    <a:pt x="459" y="183"/>
                  </a:cubicBezTo>
                  <a:cubicBezTo>
                    <a:pt x="515" y="148"/>
                    <a:pt x="634" y="120"/>
                    <a:pt x="690" y="120"/>
                  </a:cubicBezTo>
                  <a:cubicBezTo>
                    <a:pt x="781" y="148"/>
                    <a:pt x="753" y="148"/>
                    <a:pt x="718" y="211"/>
                  </a:cubicBezTo>
                  <a:cubicBezTo>
                    <a:pt x="578" y="442"/>
                    <a:pt x="340" y="589"/>
                    <a:pt x="138" y="763"/>
                  </a:cubicBezTo>
                  <a:cubicBezTo>
                    <a:pt x="114" y="787"/>
                    <a:pt x="150" y="855"/>
                    <a:pt x="179" y="855"/>
                  </a:cubicBezTo>
                  <a:cubicBezTo>
                    <a:pt x="184" y="855"/>
                    <a:pt x="189" y="853"/>
                    <a:pt x="193" y="847"/>
                  </a:cubicBezTo>
                  <a:cubicBezTo>
                    <a:pt x="368" y="708"/>
                    <a:pt x="543" y="589"/>
                    <a:pt x="690" y="442"/>
                  </a:cubicBezTo>
                  <a:cubicBezTo>
                    <a:pt x="753" y="358"/>
                    <a:pt x="893" y="211"/>
                    <a:pt x="865" y="92"/>
                  </a:cubicBezTo>
                  <a:cubicBezTo>
                    <a:pt x="852" y="26"/>
                    <a:pt x="807" y="0"/>
                    <a:pt x="7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72"/>
            <p:cNvSpPr/>
            <p:nvPr/>
          </p:nvSpPr>
          <p:spPr>
            <a:xfrm>
              <a:off x="2103233" y="1373873"/>
              <a:ext cx="21868" cy="20070"/>
            </a:xfrm>
            <a:custGeom>
              <a:rect b="b" l="l" r="r" t="t"/>
              <a:pathLst>
                <a:path extrusionOk="0" h="882" w="961">
                  <a:moveTo>
                    <a:pt x="904" y="0"/>
                  </a:moveTo>
                  <a:cubicBezTo>
                    <a:pt x="895" y="0"/>
                    <a:pt x="885" y="2"/>
                    <a:pt x="874" y="7"/>
                  </a:cubicBezTo>
                  <a:cubicBezTo>
                    <a:pt x="560" y="182"/>
                    <a:pt x="175" y="504"/>
                    <a:pt x="0" y="853"/>
                  </a:cubicBezTo>
                  <a:cubicBezTo>
                    <a:pt x="0" y="881"/>
                    <a:pt x="35" y="881"/>
                    <a:pt x="35" y="881"/>
                  </a:cubicBezTo>
                  <a:cubicBezTo>
                    <a:pt x="175" y="741"/>
                    <a:pt x="322" y="595"/>
                    <a:pt x="469" y="448"/>
                  </a:cubicBezTo>
                  <a:cubicBezTo>
                    <a:pt x="615" y="329"/>
                    <a:pt x="790" y="182"/>
                    <a:pt x="937" y="70"/>
                  </a:cubicBezTo>
                  <a:cubicBezTo>
                    <a:pt x="960" y="47"/>
                    <a:pt x="945" y="0"/>
                    <a:pt x="9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72"/>
            <p:cNvSpPr/>
            <p:nvPr/>
          </p:nvSpPr>
          <p:spPr>
            <a:xfrm>
              <a:off x="2132496" y="1381973"/>
              <a:ext cx="29149" cy="95457"/>
            </a:xfrm>
            <a:custGeom>
              <a:rect b="b" l="l" r="r" t="t"/>
              <a:pathLst>
                <a:path extrusionOk="0" h="4195" w="1281">
                  <a:moveTo>
                    <a:pt x="1224" y="1"/>
                  </a:moveTo>
                  <a:cubicBezTo>
                    <a:pt x="609" y="211"/>
                    <a:pt x="1" y="966"/>
                    <a:pt x="287" y="1609"/>
                  </a:cubicBezTo>
                  <a:cubicBezTo>
                    <a:pt x="378" y="1784"/>
                    <a:pt x="462" y="1924"/>
                    <a:pt x="525" y="2099"/>
                  </a:cubicBezTo>
                  <a:cubicBezTo>
                    <a:pt x="637" y="2364"/>
                    <a:pt x="497" y="2567"/>
                    <a:pt x="406" y="2798"/>
                  </a:cubicBezTo>
                  <a:cubicBezTo>
                    <a:pt x="350" y="2973"/>
                    <a:pt x="350" y="3120"/>
                    <a:pt x="378" y="3294"/>
                  </a:cubicBezTo>
                  <a:cubicBezTo>
                    <a:pt x="406" y="3588"/>
                    <a:pt x="434" y="3847"/>
                    <a:pt x="350" y="4112"/>
                  </a:cubicBezTo>
                  <a:cubicBezTo>
                    <a:pt x="350" y="4152"/>
                    <a:pt x="392" y="4195"/>
                    <a:pt x="426" y="4195"/>
                  </a:cubicBezTo>
                  <a:cubicBezTo>
                    <a:pt x="441" y="4195"/>
                    <a:pt x="454" y="4187"/>
                    <a:pt x="462" y="4168"/>
                  </a:cubicBezTo>
                  <a:cubicBezTo>
                    <a:pt x="525" y="3994"/>
                    <a:pt x="581" y="3847"/>
                    <a:pt x="581" y="3707"/>
                  </a:cubicBezTo>
                  <a:cubicBezTo>
                    <a:pt x="581" y="3497"/>
                    <a:pt x="525" y="3294"/>
                    <a:pt x="525" y="3092"/>
                  </a:cubicBezTo>
                  <a:cubicBezTo>
                    <a:pt x="553" y="2742"/>
                    <a:pt x="903" y="2483"/>
                    <a:pt x="756" y="2099"/>
                  </a:cubicBezTo>
                  <a:cubicBezTo>
                    <a:pt x="637" y="1812"/>
                    <a:pt x="322" y="1462"/>
                    <a:pt x="378" y="1113"/>
                  </a:cubicBezTo>
                  <a:cubicBezTo>
                    <a:pt x="462" y="700"/>
                    <a:pt x="875" y="211"/>
                    <a:pt x="1252" y="92"/>
                  </a:cubicBezTo>
                  <a:cubicBezTo>
                    <a:pt x="1280" y="64"/>
                    <a:pt x="1252" y="1"/>
                    <a:pt x="122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72"/>
            <p:cNvSpPr/>
            <p:nvPr/>
          </p:nvSpPr>
          <p:spPr>
            <a:xfrm>
              <a:off x="2091286" y="1422864"/>
              <a:ext cx="96936" cy="100031"/>
            </a:xfrm>
            <a:custGeom>
              <a:rect b="b" l="l" r="r" t="t"/>
              <a:pathLst>
                <a:path extrusionOk="0" h="4396" w="4260">
                  <a:moveTo>
                    <a:pt x="4189" y="1"/>
                  </a:moveTo>
                  <a:cubicBezTo>
                    <a:pt x="4163" y="1"/>
                    <a:pt x="4140" y="15"/>
                    <a:pt x="4140" y="43"/>
                  </a:cubicBezTo>
                  <a:cubicBezTo>
                    <a:pt x="4056" y="337"/>
                    <a:pt x="3909" y="539"/>
                    <a:pt x="3735" y="798"/>
                  </a:cubicBezTo>
                  <a:cubicBezTo>
                    <a:pt x="3588" y="945"/>
                    <a:pt x="3469" y="1148"/>
                    <a:pt x="3413" y="1350"/>
                  </a:cubicBezTo>
                  <a:cubicBezTo>
                    <a:pt x="3322" y="1588"/>
                    <a:pt x="3357" y="1819"/>
                    <a:pt x="3294" y="2085"/>
                  </a:cubicBezTo>
                  <a:cubicBezTo>
                    <a:pt x="3210" y="2343"/>
                    <a:pt x="3007" y="2546"/>
                    <a:pt x="2798" y="2721"/>
                  </a:cubicBezTo>
                  <a:cubicBezTo>
                    <a:pt x="2595" y="2924"/>
                    <a:pt x="2364" y="3071"/>
                    <a:pt x="2133" y="3245"/>
                  </a:cubicBezTo>
                  <a:cubicBezTo>
                    <a:pt x="1959" y="3392"/>
                    <a:pt x="1812" y="3567"/>
                    <a:pt x="1665" y="3714"/>
                  </a:cubicBezTo>
                  <a:cubicBezTo>
                    <a:pt x="1462" y="3917"/>
                    <a:pt x="1196" y="4064"/>
                    <a:pt x="938" y="4182"/>
                  </a:cubicBezTo>
                  <a:cubicBezTo>
                    <a:pt x="772" y="4235"/>
                    <a:pt x="553" y="4300"/>
                    <a:pt x="355" y="4300"/>
                  </a:cubicBezTo>
                  <a:cubicBezTo>
                    <a:pt x="235" y="4300"/>
                    <a:pt x="123" y="4276"/>
                    <a:pt x="36" y="4210"/>
                  </a:cubicBezTo>
                  <a:cubicBezTo>
                    <a:pt x="36" y="4210"/>
                    <a:pt x="1" y="4238"/>
                    <a:pt x="36" y="4238"/>
                  </a:cubicBezTo>
                  <a:cubicBezTo>
                    <a:pt x="147" y="4352"/>
                    <a:pt x="303" y="4396"/>
                    <a:pt x="473" y="4396"/>
                  </a:cubicBezTo>
                  <a:cubicBezTo>
                    <a:pt x="782" y="4396"/>
                    <a:pt x="1136" y="4250"/>
                    <a:pt x="1343" y="4119"/>
                  </a:cubicBezTo>
                  <a:cubicBezTo>
                    <a:pt x="1609" y="3973"/>
                    <a:pt x="1812" y="3798"/>
                    <a:pt x="1987" y="3567"/>
                  </a:cubicBezTo>
                  <a:cubicBezTo>
                    <a:pt x="2217" y="3364"/>
                    <a:pt x="2511" y="3245"/>
                    <a:pt x="2742" y="3043"/>
                  </a:cubicBezTo>
                  <a:cubicBezTo>
                    <a:pt x="2972" y="2868"/>
                    <a:pt x="3210" y="2665"/>
                    <a:pt x="3357" y="2434"/>
                  </a:cubicBezTo>
                  <a:cubicBezTo>
                    <a:pt x="3532" y="2197"/>
                    <a:pt x="3532" y="1994"/>
                    <a:pt x="3560" y="1700"/>
                  </a:cubicBezTo>
                  <a:cubicBezTo>
                    <a:pt x="3560" y="1323"/>
                    <a:pt x="3735" y="1092"/>
                    <a:pt x="3965" y="798"/>
                  </a:cubicBezTo>
                  <a:cubicBezTo>
                    <a:pt x="4112" y="567"/>
                    <a:pt x="4259" y="302"/>
                    <a:pt x="4259" y="43"/>
                  </a:cubicBezTo>
                  <a:cubicBezTo>
                    <a:pt x="4245" y="15"/>
                    <a:pt x="4215" y="1"/>
                    <a:pt x="418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72"/>
            <p:cNvSpPr/>
            <p:nvPr/>
          </p:nvSpPr>
          <p:spPr>
            <a:xfrm>
              <a:off x="2108125" y="1422546"/>
              <a:ext cx="86606" cy="116187"/>
            </a:xfrm>
            <a:custGeom>
              <a:rect b="b" l="l" r="r" t="t"/>
              <a:pathLst>
                <a:path extrusionOk="0" h="5106" w="3806">
                  <a:moveTo>
                    <a:pt x="3722" y="1"/>
                  </a:moveTo>
                  <a:cubicBezTo>
                    <a:pt x="3722" y="1"/>
                    <a:pt x="3694" y="1"/>
                    <a:pt x="3694" y="29"/>
                  </a:cubicBezTo>
                  <a:cubicBezTo>
                    <a:pt x="3722" y="176"/>
                    <a:pt x="3694" y="316"/>
                    <a:pt x="3631" y="462"/>
                  </a:cubicBezTo>
                  <a:cubicBezTo>
                    <a:pt x="3603" y="665"/>
                    <a:pt x="3519" y="728"/>
                    <a:pt x="3372" y="840"/>
                  </a:cubicBezTo>
                  <a:cubicBezTo>
                    <a:pt x="3225" y="987"/>
                    <a:pt x="3141" y="1190"/>
                    <a:pt x="3107" y="1364"/>
                  </a:cubicBezTo>
                  <a:cubicBezTo>
                    <a:pt x="3079" y="1658"/>
                    <a:pt x="3225" y="1952"/>
                    <a:pt x="3107" y="2183"/>
                  </a:cubicBezTo>
                  <a:cubicBezTo>
                    <a:pt x="2995" y="2476"/>
                    <a:pt x="2757" y="2679"/>
                    <a:pt x="2554" y="2854"/>
                  </a:cubicBezTo>
                  <a:cubicBezTo>
                    <a:pt x="2323" y="3029"/>
                    <a:pt x="2093" y="3203"/>
                    <a:pt x="1918" y="3434"/>
                  </a:cubicBezTo>
                  <a:cubicBezTo>
                    <a:pt x="1827" y="3553"/>
                    <a:pt x="1771" y="3700"/>
                    <a:pt x="1680" y="3812"/>
                  </a:cubicBezTo>
                  <a:cubicBezTo>
                    <a:pt x="1596" y="3931"/>
                    <a:pt x="1505" y="4022"/>
                    <a:pt x="1421" y="4105"/>
                  </a:cubicBezTo>
                  <a:cubicBezTo>
                    <a:pt x="1184" y="4336"/>
                    <a:pt x="953" y="4455"/>
                    <a:pt x="659" y="4574"/>
                  </a:cubicBezTo>
                  <a:cubicBezTo>
                    <a:pt x="400" y="4686"/>
                    <a:pt x="226" y="4833"/>
                    <a:pt x="23" y="5007"/>
                  </a:cubicBezTo>
                  <a:cubicBezTo>
                    <a:pt x="0" y="5059"/>
                    <a:pt x="33" y="5106"/>
                    <a:pt x="61" y="5106"/>
                  </a:cubicBezTo>
                  <a:cubicBezTo>
                    <a:pt x="68" y="5106"/>
                    <a:pt x="74" y="5103"/>
                    <a:pt x="79" y="5098"/>
                  </a:cubicBezTo>
                  <a:cubicBezTo>
                    <a:pt x="575" y="4749"/>
                    <a:pt x="1156" y="4630"/>
                    <a:pt x="1624" y="4224"/>
                  </a:cubicBezTo>
                  <a:cubicBezTo>
                    <a:pt x="1708" y="4133"/>
                    <a:pt x="1827" y="4022"/>
                    <a:pt x="1918" y="3903"/>
                  </a:cubicBezTo>
                  <a:cubicBezTo>
                    <a:pt x="2002" y="3784"/>
                    <a:pt x="2058" y="3637"/>
                    <a:pt x="2149" y="3525"/>
                  </a:cubicBezTo>
                  <a:cubicBezTo>
                    <a:pt x="2379" y="3231"/>
                    <a:pt x="2673" y="3057"/>
                    <a:pt x="2932" y="2826"/>
                  </a:cubicBezTo>
                  <a:cubicBezTo>
                    <a:pt x="3079" y="2651"/>
                    <a:pt x="3253" y="2448"/>
                    <a:pt x="3316" y="2211"/>
                  </a:cubicBezTo>
                  <a:cubicBezTo>
                    <a:pt x="3400" y="1924"/>
                    <a:pt x="3225" y="1630"/>
                    <a:pt x="3281" y="1337"/>
                  </a:cubicBezTo>
                  <a:cubicBezTo>
                    <a:pt x="3316" y="1162"/>
                    <a:pt x="3400" y="1050"/>
                    <a:pt x="3519" y="931"/>
                  </a:cubicBezTo>
                  <a:cubicBezTo>
                    <a:pt x="3603" y="840"/>
                    <a:pt x="3666" y="784"/>
                    <a:pt x="3694" y="665"/>
                  </a:cubicBezTo>
                  <a:cubicBezTo>
                    <a:pt x="3778" y="490"/>
                    <a:pt x="3806" y="204"/>
                    <a:pt x="37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72"/>
            <p:cNvSpPr/>
            <p:nvPr/>
          </p:nvSpPr>
          <p:spPr>
            <a:xfrm>
              <a:off x="2313421" y="1441364"/>
              <a:ext cx="10672" cy="39070"/>
            </a:xfrm>
            <a:custGeom>
              <a:rect b="b" l="l" r="r" t="t"/>
              <a:pathLst>
                <a:path extrusionOk="0" h="1717" w="469">
                  <a:moveTo>
                    <a:pt x="363" y="1"/>
                  </a:moveTo>
                  <a:cubicBezTo>
                    <a:pt x="347" y="1"/>
                    <a:pt x="322" y="13"/>
                    <a:pt x="322" y="13"/>
                  </a:cubicBezTo>
                  <a:cubicBezTo>
                    <a:pt x="413" y="628"/>
                    <a:pt x="175" y="1125"/>
                    <a:pt x="0" y="1677"/>
                  </a:cubicBezTo>
                  <a:cubicBezTo>
                    <a:pt x="0" y="1697"/>
                    <a:pt x="32" y="1717"/>
                    <a:pt x="60" y="1717"/>
                  </a:cubicBezTo>
                  <a:cubicBezTo>
                    <a:pt x="72" y="1717"/>
                    <a:pt x="83" y="1713"/>
                    <a:pt x="91" y="1705"/>
                  </a:cubicBezTo>
                  <a:cubicBezTo>
                    <a:pt x="203" y="1412"/>
                    <a:pt x="322" y="1153"/>
                    <a:pt x="413" y="831"/>
                  </a:cubicBezTo>
                  <a:cubicBezTo>
                    <a:pt x="469" y="572"/>
                    <a:pt x="441" y="307"/>
                    <a:pt x="378" y="13"/>
                  </a:cubicBezTo>
                  <a:cubicBezTo>
                    <a:pt x="378" y="4"/>
                    <a:pt x="371" y="1"/>
                    <a:pt x="3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72"/>
            <p:cNvSpPr/>
            <p:nvPr/>
          </p:nvSpPr>
          <p:spPr>
            <a:xfrm>
              <a:off x="2297652" y="1461252"/>
              <a:ext cx="49037" cy="71769"/>
            </a:xfrm>
            <a:custGeom>
              <a:rect b="b" l="l" r="r" t="t"/>
              <a:pathLst>
                <a:path extrusionOk="0" h="3154" w="2155">
                  <a:moveTo>
                    <a:pt x="2144" y="1"/>
                  </a:moveTo>
                  <a:cubicBezTo>
                    <a:pt x="2139" y="1"/>
                    <a:pt x="2131" y="4"/>
                    <a:pt x="2120" y="13"/>
                  </a:cubicBezTo>
                  <a:cubicBezTo>
                    <a:pt x="1917" y="600"/>
                    <a:pt x="1686" y="1153"/>
                    <a:pt x="1308" y="1677"/>
                  </a:cubicBezTo>
                  <a:cubicBezTo>
                    <a:pt x="931" y="2202"/>
                    <a:pt x="490" y="2635"/>
                    <a:pt x="22" y="3076"/>
                  </a:cubicBezTo>
                  <a:cubicBezTo>
                    <a:pt x="1" y="3097"/>
                    <a:pt x="31" y="3153"/>
                    <a:pt x="59" y="3153"/>
                  </a:cubicBezTo>
                  <a:cubicBezTo>
                    <a:pt x="69" y="3153"/>
                    <a:pt x="78" y="3147"/>
                    <a:pt x="85" y="3132"/>
                  </a:cubicBezTo>
                  <a:cubicBezTo>
                    <a:pt x="609" y="2782"/>
                    <a:pt x="1043" y="2321"/>
                    <a:pt x="1420" y="1796"/>
                  </a:cubicBezTo>
                  <a:cubicBezTo>
                    <a:pt x="1567" y="1530"/>
                    <a:pt x="1742" y="1272"/>
                    <a:pt x="1861" y="978"/>
                  </a:cubicBezTo>
                  <a:cubicBezTo>
                    <a:pt x="1980" y="656"/>
                    <a:pt x="2064" y="335"/>
                    <a:pt x="2154" y="13"/>
                  </a:cubicBezTo>
                  <a:cubicBezTo>
                    <a:pt x="2154" y="13"/>
                    <a:pt x="2154" y="1"/>
                    <a:pt x="21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72"/>
            <p:cNvSpPr/>
            <p:nvPr/>
          </p:nvSpPr>
          <p:spPr>
            <a:xfrm>
              <a:off x="2289073" y="1496454"/>
              <a:ext cx="62053" cy="52109"/>
            </a:xfrm>
            <a:custGeom>
              <a:rect b="b" l="l" r="r" t="t"/>
              <a:pathLst>
                <a:path extrusionOk="0" h="2290" w="2727">
                  <a:moveTo>
                    <a:pt x="2697" y="1"/>
                  </a:moveTo>
                  <a:cubicBezTo>
                    <a:pt x="2689" y="1"/>
                    <a:pt x="2681" y="4"/>
                    <a:pt x="2671" y="11"/>
                  </a:cubicBezTo>
                  <a:cubicBezTo>
                    <a:pt x="2294" y="424"/>
                    <a:pt x="1916" y="802"/>
                    <a:pt x="1511" y="1151"/>
                  </a:cubicBezTo>
                  <a:cubicBezTo>
                    <a:pt x="1042" y="1557"/>
                    <a:pt x="546" y="1850"/>
                    <a:pt x="49" y="2172"/>
                  </a:cubicBezTo>
                  <a:cubicBezTo>
                    <a:pt x="1" y="2220"/>
                    <a:pt x="15" y="2289"/>
                    <a:pt x="78" y="2289"/>
                  </a:cubicBezTo>
                  <a:cubicBezTo>
                    <a:pt x="88" y="2289"/>
                    <a:pt x="100" y="2288"/>
                    <a:pt x="112" y="2284"/>
                  </a:cubicBezTo>
                  <a:cubicBezTo>
                    <a:pt x="637" y="2025"/>
                    <a:pt x="1098" y="1704"/>
                    <a:pt x="1539" y="1326"/>
                  </a:cubicBezTo>
                  <a:cubicBezTo>
                    <a:pt x="1972" y="948"/>
                    <a:pt x="2357" y="508"/>
                    <a:pt x="2706" y="74"/>
                  </a:cubicBezTo>
                  <a:cubicBezTo>
                    <a:pt x="2727" y="28"/>
                    <a:pt x="2717" y="1"/>
                    <a:pt x="26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72"/>
            <p:cNvSpPr/>
            <p:nvPr/>
          </p:nvSpPr>
          <p:spPr>
            <a:xfrm>
              <a:off x="2328052" y="1334029"/>
              <a:ext cx="12584" cy="35885"/>
            </a:xfrm>
            <a:custGeom>
              <a:rect b="b" l="l" r="r" t="t"/>
              <a:pathLst>
                <a:path extrusionOk="0" h="1577" w="553">
                  <a:moveTo>
                    <a:pt x="483" y="0"/>
                  </a:moveTo>
                  <a:cubicBezTo>
                    <a:pt x="331" y="0"/>
                    <a:pt x="229" y="402"/>
                    <a:pt x="203" y="479"/>
                  </a:cubicBezTo>
                  <a:cubicBezTo>
                    <a:pt x="56" y="828"/>
                    <a:pt x="0" y="1206"/>
                    <a:pt x="56" y="1556"/>
                  </a:cubicBezTo>
                  <a:cubicBezTo>
                    <a:pt x="56" y="1570"/>
                    <a:pt x="72" y="1576"/>
                    <a:pt x="88" y="1576"/>
                  </a:cubicBezTo>
                  <a:cubicBezTo>
                    <a:pt x="103" y="1576"/>
                    <a:pt x="119" y="1570"/>
                    <a:pt x="119" y="1556"/>
                  </a:cubicBezTo>
                  <a:cubicBezTo>
                    <a:pt x="147" y="1297"/>
                    <a:pt x="175" y="1031"/>
                    <a:pt x="231" y="772"/>
                  </a:cubicBezTo>
                  <a:cubicBezTo>
                    <a:pt x="259" y="654"/>
                    <a:pt x="294" y="570"/>
                    <a:pt x="350" y="451"/>
                  </a:cubicBezTo>
                  <a:cubicBezTo>
                    <a:pt x="378" y="332"/>
                    <a:pt x="434" y="129"/>
                    <a:pt x="525" y="45"/>
                  </a:cubicBezTo>
                  <a:cubicBezTo>
                    <a:pt x="553" y="45"/>
                    <a:pt x="553" y="10"/>
                    <a:pt x="525" y="10"/>
                  </a:cubicBezTo>
                  <a:cubicBezTo>
                    <a:pt x="511" y="3"/>
                    <a:pt x="497" y="0"/>
                    <a:pt x="4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72"/>
            <p:cNvSpPr/>
            <p:nvPr/>
          </p:nvSpPr>
          <p:spPr>
            <a:xfrm>
              <a:off x="2291803" y="1381336"/>
              <a:ext cx="33564" cy="40072"/>
            </a:xfrm>
            <a:custGeom>
              <a:rect b="b" l="l" r="r" t="t"/>
              <a:pathLst>
                <a:path extrusionOk="0" h="1761" w="1475">
                  <a:moveTo>
                    <a:pt x="1474" y="1"/>
                  </a:moveTo>
                  <a:cubicBezTo>
                    <a:pt x="1328" y="1"/>
                    <a:pt x="1153" y="120"/>
                    <a:pt x="1041" y="204"/>
                  </a:cubicBezTo>
                  <a:cubicBezTo>
                    <a:pt x="866" y="351"/>
                    <a:pt x="691" y="497"/>
                    <a:pt x="545" y="672"/>
                  </a:cubicBezTo>
                  <a:cubicBezTo>
                    <a:pt x="426" y="819"/>
                    <a:pt x="279" y="966"/>
                    <a:pt x="195" y="1141"/>
                  </a:cubicBezTo>
                  <a:cubicBezTo>
                    <a:pt x="167" y="1225"/>
                    <a:pt x="104" y="1316"/>
                    <a:pt x="76" y="1399"/>
                  </a:cubicBezTo>
                  <a:cubicBezTo>
                    <a:pt x="20" y="1518"/>
                    <a:pt x="48" y="1602"/>
                    <a:pt x="20" y="1721"/>
                  </a:cubicBezTo>
                  <a:cubicBezTo>
                    <a:pt x="0" y="1741"/>
                    <a:pt x="22" y="1761"/>
                    <a:pt x="47" y="1761"/>
                  </a:cubicBezTo>
                  <a:cubicBezTo>
                    <a:pt x="57" y="1761"/>
                    <a:pt x="68" y="1757"/>
                    <a:pt x="76" y="1749"/>
                  </a:cubicBezTo>
                  <a:cubicBezTo>
                    <a:pt x="167" y="1637"/>
                    <a:pt x="195" y="1462"/>
                    <a:pt x="279" y="1343"/>
                  </a:cubicBezTo>
                  <a:cubicBezTo>
                    <a:pt x="370" y="1141"/>
                    <a:pt x="489" y="966"/>
                    <a:pt x="628" y="791"/>
                  </a:cubicBezTo>
                  <a:cubicBezTo>
                    <a:pt x="866" y="525"/>
                    <a:pt x="1153" y="204"/>
                    <a:pt x="14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72"/>
            <p:cNvSpPr/>
            <p:nvPr/>
          </p:nvSpPr>
          <p:spPr>
            <a:xfrm>
              <a:off x="2304182" y="1343745"/>
              <a:ext cx="22391" cy="41642"/>
            </a:xfrm>
            <a:custGeom>
              <a:rect b="b" l="l" r="r" t="t"/>
              <a:pathLst>
                <a:path extrusionOk="0" h="1830" w="984">
                  <a:moveTo>
                    <a:pt x="933" y="1"/>
                  </a:moveTo>
                  <a:cubicBezTo>
                    <a:pt x="922" y="1"/>
                    <a:pt x="911" y="7"/>
                    <a:pt x="903" y="24"/>
                  </a:cubicBezTo>
                  <a:cubicBezTo>
                    <a:pt x="672" y="282"/>
                    <a:pt x="672" y="492"/>
                    <a:pt x="672" y="842"/>
                  </a:cubicBezTo>
                  <a:cubicBezTo>
                    <a:pt x="672" y="1191"/>
                    <a:pt x="434" y="1716"/>
                    <a:pt x="28" y="1772"/>
                  </a:cubicBezTo>
                  <a:cubicBezTo>
                    <a:pt x="1" y="1772"/>
                    <a:pt x="28" y="1828"/>
                    <a:pt x="28" y="1828"/>
                  </a:cubicBezTo>
                  <a:cubicBezTo>
                    <a:pt x="42" y="1829"/>
                    <a:pt x="55" y="1829"/>
                    <a:pt x="68" y="1829"/>
                  </a:cubicBezTo>
                  <a:cubicBezTo>
                    <a:pt x="369" y="1829"/>
                    <a:pt x="587" y="1530"/>
                    <a:pt x="728" y="1275"/>
                  </a:cubicBezTo>
                  <a:cubicBezTo>
                    <a:pt x="819" y="1129"/>
                    <a:pt x="819" y="982"/>
                    <a:pt x="819" y="807"/>
                  </a:cubicBezTo>
                  <a:lnTo>
                    <a:pt x="819" y="492"/>
                  </a:lnTo>
                  <a:cubicBezTo>
                    <a:pt x="819" y="345"/>
                    <a:pt x="903" y="199"/>
                    <a:pt x="958" y="80"/>
                  </a:cubicBezTo>
                  <a:cubicBezTo>
                    <a:pt x="983" y="40"/>
                    <a:pt x="959" y="1"/>
                    <a:pt x="9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72"/>
            <p:cNvSpPr/>
            <p:nvPr/>
          </p:nvSpPr>
          <p:spPr>
            <a:xfrm>
              <a:off x="2312146" y="1329000"/>
              <a:ext cx="20548" cy="28353"/>
            </a:xfrm>
            <a:custGeom>
              <a:rect b="b" l="l" r="r" t="t"/>
              <a:pathLst>
                <a:path extrusionOk="0" h="1246" w="903">
                  <a:moveTo>
                    <a:pt x="846" y="0"/>
                  </a:moveTo>
                  <a:cubicBezTo>
                    <a:pt x="378" y="203"/>
                    <a:pt x="0" y="728"/>
                    <a:pt x="56" y="1224"/>
                  </a:cubicBezTo>
                  <a:cubicBezTo>
                    <a:pt x="56" y="1238"/>
                    <a:pt x="63" y="1245"/>
                    <a:pt x="70" y="1245"/>
                  </a:cubicBezTo>
                  <a:cubicBezTo>
                    <a:pt x="77" y="1245"/>
                    <a:pt x="84" y="1238"/>
                    <a:pt x="84" y="1224"/>
                  </a:cubicBezTo>
                  <a:cubicBezTo>
                    <a:pt x="147" y="756"/>
                    <a:pt x="497" y="378"/>
                    <a:pt x="874" y="91"/>
                  </a:cubicBezTo>
                  <a:cubicBezTo>
                    <a:pt x="902" y="56"/>
                    <a:pt x="874" y="0"/>
                    <a:pt x="8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72"/>
            <p:cNvSpPr/>
            <p:nvPr/>
          </p:nvSpPr>
          <p:spPr>
            <a:xfrm>
              <a:off x="2278242" y="1230835"/>
              <a:ext cx="5438" cy="26214"/>
            </a:xfrm>
            <a:custGeom>
              <a:rect b="b" l="l" r="r" t="t"/>
              <a:pathLst>
                <a:path extrusionOk="0" h="1152" w="239">
                  <a:moveTo>
                    <a:pt x="120" y="0"/>
                  </a:moveTo>
                  <a:cubicBezTo>
                    <a:pt x="148" y="385"/>
                    <a:pt x="92" y="734"/>
                    <a:pt x="1" y="1112"/>
                  </a:cubicBezTo>
                  <a:cubicBezTo>
                    <a:pt x="1" y="1132"/>
                    <a:pt x="32" y="1152"/>
                    <a:pt x="51" y="1152"/>
                  </a:cubicBezTo>
                  <a:cubicBezTo>
                    <a:pt x="58" y="1152"/>
                    <a:pt x="64" y="1148"/>
                    <a:pt x="64" y="1140"/>
                  </a:cubicBezTo>
                  <a:cubicBezTo>
                    <a:pt x="211" y="762"/>
                    <a:pt x="238" y="385"/>
                    <a:pt x="1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72"/>
            <p:cNvSpPr/>
            <p:nvPr/>
          </p:nvSpPr>
          <p:spPr>
            <a:xfrm>
              <a:off x="2267228" y="1239732"/>
              <a:ext cx="10399" cy="28512"/>
            </a:xfrm>
            <a:custGeom>
              <a:rect b="b" l="l" r="r" t="t"/>
              <a:pathLst>
                <a:path extrusionOk="0" h="1253" w="457">
                  <a:moveTo>
                    <a:pt x="418" y="1"/>
                  </a:moveTo>
                  <a:cubicBezTo>
                    <a:pt x="408" y="1"/>
                    <a:pt x="401" y="8"/>
                    <a:pt x="401" y="22"/>
                  </a:cubicBezTo>
                  <a:cubicBezTo>
                    <a:pt x="345" y="371"/>
                    <a:pt x="254" y="896"/>
                    <a:pt x="23" y="1182"/>
                  </a:cubicBezTo>
                  <a:cubicBezTo>
                    <a:pt x="1" y="1211"/>
                    <a:pt x="33" y="1253"/>
                    <a:pt x="61" y="1253"/>
                  </a:cubicBezTo>
                  <a:cubicBezTo>
                    <a:pt x="68" y="1253"/>
                    <a:pt x="74" y="1251"/>
                    <a:pt x="79" y="1245"/>
                  </a:cubicBezTo>
                  <a:cubicBezTo>
                    <a:pt x="226" y="1099"/>
                    <a:pt x="310" y="924"/>
                    <a:pt x="345" y="721"/>
                  </a:cubicBezTo>
                  <a:cubicBezTo>
                    <a:pt x="401" y="483"/>
                    <a:pt x="457" y="252"/>
                    <a:pt x="457" y="22"/>
                  </a:cubicBezTo>
                  <a:cubicBezTo>
                    <a:pt x="443" y="8"/>
                    <a:pt x="429" y="1"/>
                    <a:pt x="4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72"/>
            <p:cNvSpPr/>
            <p:nvPr/>
          </p:nvSpPr>
          <p:spPr>
            <a:xfrm>
              <a:off x="2244723" y="1256707"/>
              <a:ext cx="20980" cy="30788"/>
            </a:xfrm>
            <a:custGeom>
              <a:rect b="b" l="l" r="r" t="t"/>
              <a:pathLst>
                <a:path extrusionOk="0" h="1353" w="922">
                  <a:moveTo>
                    <a:pt x="865" y="0"/>
                  </a:moveTo>
                  <a:cubicBezTo>
                    <a:pt x="850" y="0"/>
                    <a:pt x="837" y="10"/>
                    <a:pt x="837" y="31"/>
                  </a:cubicBezTo>
                  <a:cubicBezTo>
                    <a:pt x="719" y="527"/>
                    <a:pt x="397" y="933"/>
                    <a:pt x="47" y="1255"/>
                  </a:cubicBezTo>
                  <a:cubicBezTo>
                    <a:pt x="1" y="1301"/>
                    <a:pt x="32" y="1352"/>
                    <a:pt x="79" y="1352"/>
                  </a:cubicBezTo>
                  <a:cubicBezTo>
                    <a:pt x="89" y="1352"/>
                    <a:pt x="100" y="1350"/>
                    <a:pt x="110" y="1345"/>
                  </a:cubicBezTo>
                  <a:cubicBezTo>
                    <a:pt x="544" y="1052"/>
                    <a:pt x="809" y="555"/>
                    <a:pt x="921" y="59"/>
                  </a:cubicBezTo>
                  <a:cubicBezTo>
                    <a:pt x="921" y="24"/>
                    <a:pt x="889" y="0"/>
                    <a:pt x="8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72"/>
            <p:cNvSpPr/>
            <p:nvPr/>
          </p:nvSpPr>
          <p:spPr>
            <a:xfrm>
              <a:off x="2204857" y="1386752"/>
              <a:ext cx="31720" cy="47194"/>
            </a:xfrm>
            <a:custGeom>
              <a:rect b="b" l="l" r="r" t="t"/>
              <a:pathLst>
                <a:path extrusionOk="0" h="2074" w="1394">
                  <a:moveTo>
                    <a:pt x="1275" y="1"/>
                  </a:moveTo>
                  <a:cubicBezTo>
                    <a:pt x="1275" y="1"/>
                    <a:pt x="1247" y="1"/>
                    <a:pt x="1247" y="29"/>
                  </a:cubicBezTo>
                  <a:cubicBezTo>
                    <a:pt x="1338" y="231"/>
                    <a:pt x="1247" y="462"/>
                    <a:pt x="1219" y="665"/>
                  </a:cubicBezTo>
                  <a:cubicBezTo>
                    <a:pt x="1163" y="875"/>
                    <a:pt x="1072" y="1078"/>
                    <a:pt x="953" y="1252"/>
                  </a:cubicBezTo>
                  <a:cubicBezTo>
                    <a:pt x="722" y="1574"/>
                    <a:pt x="345" y="1777"/>
                    <a:pt x="23" y="1980"/>
                  </a:cubicBezTo>
                  <a:cubicBezTo>
                    <a:pt x="1" y="2024"/>
                    <a:pt x="14" y="2073"/>
                    <a:pt x="49" y="2073"/>
                  </a:cubicBezTo>
                  <a:cubicBezTo>
                    <a:pt x="58" y="2073"/>
                    <a:pt x="68" y="2070"/>
                    <a:pt x="79" y="2063"/>
                  </a:cubicBezTo>
                  <a:cubicBezTo>
                    <a:pt x="492" y="1889"/>
                    <a:pt x="925" y="1630"/>
                    <a:pt x="1128" y="1224"/>
                  </a:cubicBezTo>
                  <a:cubicBezTo>
                    <a:pt x="1247" y="1015"/>
                    <a:pt x="1303" y="756"/>
                    <a:pt x="1338" y="490"/>
                  </a:cubicBezTo>
                  <a:cubicBezTo>
                    <a:pt x="1366" y="350"/>
                    <a:pt x="1394" y="141"/>
                    <a:pt x="12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72"/>
            <p:cNvSpPr/>
            <p:nvPr/>
          </p:nvSpPr>
          <p:spPr>
            <a:xfrm>
              <a:off x="2200124" y="1410281"/>
              <a:ext cx="37091" cy="34724"/>
            </a:xfrm>
            <a:custGeom>
              <a:rect b="b" l="l" r="r" t="t"/>
              <a:pathLst>
                <a:path extrusionOk="0" h="1526" w="1630">
                  <a:moveTo>
                    <a:pt x="1598" y="1"/>
                  </a:moveTo>
                  <a:cubicBezTo>
                    <a:pt x="1591" y="1"/>
                    <a:pt x="1582" y="5"/>
                    <a:pt x="1574" y="16"/>
                  </a:cubicBezTo>
                  <a:cubicBezTo>
                    <a:pt x="1427" y="330"/>
                    <a:pt x="1161" y="624"/>
                    <a:pt x="930" y="855"/>
                  </a:cubicBezTo>
                  <a:cubicBezTo>
                    <a:pt x="672" y="1148"/>
                    <a:pt x="378" y="1295"/>
                    <a:pt x="28" y="1470"/>
                  </a:cubicBezTo>
                  <a:cubicBezTo>
                    <a:pt x="0" y="1470"/>
                    <a:pt x="28" y="1526"/>
                    <a:pt x="84" y="1526"/>
                  </a:cubicBezTo>
                  <a:cubicBezTo>
                    <a:pt x="434" y="1351"/>
                    <a:pt x="756" y="1204"/>
                    <a:pt x="1021" y="918"/>
                  </a:cubicBezTo>
                  <a:cubicBezTo>
                    <a:pt x="1280" y="652"/>
                    <a:pt x="1511" y="393"/>
                    <a:pt x="1630" y="44"/>
                  </a:cubicBezTo>
                  <a:cubicBezTo>
                    <a:pt x="1630" y="24"/>
                    <a:pt x="1616" y="1"/>
                    <a:pt x="159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72"/>
            <p:cNvSpPr/>
            <p:nvPr/>
          </p:nvSpPr>
          <p:spPr>
            <a:xfrm>
              <a:off x="2287639" y="1558325"/>
              <a:ext cx="78710" cy="18773"/>
            </a:xfrm>
            <a:custGeom>
              <a:rect b="b" l="l" r="r" t="t"/>
              <a:pathLst>
                <a:path extrusionOk="0" h="825" w="3459">
                  <a:moveTo>
                    <a:pt x="1426" y="0"/>
                  </a:moveTo>
                  <a:cubicBezTo>
                    <a:pt x="960" y="0"/>
                    <a:pt x="504" y="76"/>
                    <a:pt x="28" y="117"/>
                  </a:cubicBezTo>
                  <a:cubicBezTo>
                    <a:pt x="0" y="117"/>
                    <a:pt x="0" y="208"/>
                    <a:pt x="28" y="208"/>
                  </a:cubicBezTo>
                  <a:cubicBezTo>
                    <a:pt x="414" y="173"/>
                    <a:pt x="803" y="134"/>
                    <a:pt x="1185" y="134"/>
                  </a:cubicBezTo>
                  <a:cubicBezTo>
                    <a:pt x="1404" y="134"/>
                    <a:pt x="1620" y="147"/>
                    <a:pt x="1832" y="180"/>
                  </a:cubicBezTo>
                  <a:cubicBezTo>
                    <a:pt x="2098" y="236"/>
                    <a:pt x="2385" y="327"/>
                    <a:pt x="2622" y="439"/>
                  </a:cubicBezTo>
                  <a:cubicBezTo>
                    <a:pt x="2881" y="558"/>
                    <a:pt x="3119" y="677"/>
                    <a:pt x="3350" y="817"/>
                  </a:cubicBezTo>
                  <a:cubicBezTo>
                    <a:pt x="3358" y="822"/>
                    <a:pt x="3367" y="824"/>
                    <a:pt x="3376" y="824"/>
                  </a:cubicBezTo>
                  <a:cubicBezTo>
                    <a:pt x="3422" y="824"/>
                    <a:pt x="3459" y="756"/>
                    <a:pt x="3406" y="733"/>
                  </a:cubicBezTo>
                  <a:cubicBezTo>
                    <a:pt x="3028" y="355"/>
                    <a:pt x="2448" y="117"/>
                    <a:pt x="1923" y="33"/>
                  </a:cubicBezTo>
                  <a:cubicBezTo>
                    <a:pt x="1755" y="10"/>
                    <a:pt x="1590" y="0"/>
                    <a:pt x="142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72"/>
            <p:cNvSpPr/>
            <p:nvPr/>
          </p:nvSpPr>
          <p:spPr>
            <a:xfrm>
              <a:off x="2340613" y="1550474"/>
              <a:ext cx="48172" cy="32198"/>
            </a:xfrm>
            <a:custGeom>
              <a:rect b="b" l="l" r="r" t="t"/>
              <a:pathLst>
                <a:path extrusionOk="0" h="1415" w="2117">
                  <a:moveTo>
                    <a:pt x="57" y="1"/>
                  </a:moveTo>
                  <a:cubicBezTo>
                    <a:pt x="29" y="1"/>
                    <a:pt x="1" y="57"/>
                    <a:pt x="29" y="57"/>
                  </a:cubicBezTo>
                  <a:cubicBezTo>
                    <a:pt x="406" y="232"/>
                    <a:pt x="756" y="434"/>
                    <a:pt x="1078" y="672"/>
                  </a:cubicBezTo>
                  <a:cubicBezTo>
                    <a:pt x="1399" y="903"/>
                    <a:pt x="1665" y="1197"/>
                    <a:pt x="1980" y="1399"/>
                  </a:cubicBezTo>
                  <a:cubicBezTo>
                    <a:pt x="1991" y="1410"/>
                    <a:pt x="2004" y="1414"/>
                    <a:pt x="2016" y="1414"/>
                  </a:cubicBezTo>
                  <a:cubicBezTo>
                    <a:pt x="2069" y="1414"/>
                    <a:pt x="2116" y="1331"/>
                    <a:pt x="2070" y="1308"/>
                  </a:cubicBezTo>
                  <a:cubicBezTo>
                    <a:pt x="1749" y="1050"/>
                    <a:pt x="1490" y="784"/>
                    <a:pt x="1141" y="553"/>
                  </a:cubicBezTo>
                  <a:cubicBezTo>
                    <a:pt x="791" y="322"/>
                    <a:pt x="441" y="176"/>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72"/>
            <p:cNvSpPr/>
            <p:nvPr/>
          </p:nvSpPr>
          <p:spPr>
            <a:xfrm>
              <a:off x="2316743" y="1576893"/>
              <a:ext cx="63668" cy="31470"/>
            </a:xfrm>
            <a:custGeom>
              <a:rect b="b" l="l" r="r" t="t"/>
              <a:pathLst>
                <a:path extrusionOk="0" h="1383" w="2798">
                  <a:moveTo>
                    <a:pt x="57" y="1"/>
                  </a:moveTo>
                  <a:cubicBezTo>
                    <a:pt x="1" y="36"/>
                    <a:pt x="1" y="63"/>
                    <a:pt x="57" y="63"/>
                  </a:cubicBezTo>
                  <a:cubicBezTo>
                    <a:pt x="553" y="147"/>
                    <a:pt x="1106" y="350"/>
                    <a:pt x="1574" y="560"/>
                  </a:cubicBezTo>
                  <a:cubicBezTo>
                    <a:pt x="1980" y="763"/>
                    <a:pt x="2448" y="1021"/>
                    <a:pt x="2742" y="1371"/>
                  </a:cubicBezTo>
                  <a:cubicBezTo>
                    <a:pt x="2742" y="1379"/>
                    <a:pt x="2747" y="1383"/>
                    <a:pt x="2753" y="1383"/>
                  </a:cubicBezTo>
                  <a:cubicBezTo>
                    <a:pt x="2770" y="1383"/>
                    <a:pt x="2798" y="1363"/>
                    <a:pt x="2798" y="1343"/>
                  </a:cubicBezTo>
                  <a:cubicBezTo>
                    <a:pt x="2539" y="910"/>
                    <a:pt x="2043" y="616"/>
                    <a:pt x="1602" y="413"/>
                  </a:cubicBezTo>
                  <a:cubicBezTo>
                    <a:pt x="1141" y="210"/>
                    <a:pt x="553"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72"/>
            <p:cNvSpPr/>
            <p:nvPr/>
          </p:nvSpPr>
          <p:spPr>
            <a:xfrm>
              <a:off x="2323547" y="1595347"/>
              <a:ext cx="56751" cy="53406"/>
            </a:xfrm>
            <a:custGeom>
              <a:rect b="b" l="l" r="r" t="t"/>
              <a:pathLst>
                <a:path extrusionOk="0" h="2347" w="2494">
                  <a:moveTo>
                    <a:pt x="36" y="0"/>
                  </a:moveTo>
                  <a:cubicBezTo>
                    <a:pt x="15" y="0"/>
                    <a:pt x="1" y="41"/>
                    <a:pt x="24" y="64"/>
                  </a:cubicBezTo>
                  <a:cubicBezTo>
                    <a:pt x="576" y="357"/>
                    <a:pt x="1100" y="679"/>
                    <a:pt x="1478" y="1203"/>
                  </a:cubicBezTo>
                  <a:cubicBezTo>
                    <a:pt x="1772" y="1581"/>
                    <a:pt x="1974" y="2077"/>
                    <a:pt x="2415" y="2336"/>
                  </a:cubicBezTo>
                  <a:cubicBezTo>
                    <a:pt x="2426" y="2343"/>
                    <a:pt x="2436" y="2346"/>
                    <a:pt x="2445" y="2346"/>
                  </a:cubicBezTo>
                  <a:cubicBezTo>
                    <a:pt x="2480" y="2346"/>
                    <a:pt x="2493" y="2297"/>
                    <a:pt x="2471" y="2252"/>
                  </a:cubicBezTo>
                  <a:cubicBezTo>
                    <a:pt x="2093" y="1847"/>
                    <a:pt x="1856" y="1350"/>
                    <a:pt x="1478" y="938"/>
                  </a:cubicBezTo>
                  <a:cubicBezTo>
                    <a:pt x="1100" y="504"/>
                    <a:pt x="576" y="273"/>
                    <a:pt x="52" y="8"/>
                  </a:cubicBezTo>
                  <a:cubicBezTo>
                    <a:pt x="46" y="2"/>
                    <a:pt x="41" y="0"/>
                    <a:pt x="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72"/>
            <p:cNvSpPr/>
            <p:nvPr/>
          </p:nvSpPr>
          <p:spPr>
            <a:xfrm>
              <a:off x="2385122" y="1608545"/>
              <a:ext cx="26305" cy="25099"/>
            </a:xfrm>
            <a:custGeom>
              <a:rect b="b" l="l" r="r" t="t"/>
              <a:pathLst>
                <a:path extrusionOk="0" h="1103" w="1156">
                  <a:moveTo>
                    <a:pt x="53" y="1"/>
                  </a:moveTo>
                  <a:cubicBezTo>
                    <a:pt x="39" y="1"/>
                    <a:pt x="1" y="43"/>
                    <a:pt x="24" y="43"/>
                  </a:cubicBezTo>
                  <a:cubicBezTo>
                    <a:pt x="408" y="358"/>
                    <a:pt x="723" y="742"/>
                    <a:pt x="1072" y="1092"/>
                  </a:cubicBezTo>
                  <a:cubicBezTo>
                    <a:pt x="1082" y="1099"/>
                    <a:pt x="1092" y="1103"/>
                    <a:pt x="1102" y="1103"/>
                  </a:cubicBezTo>
                  <a:cubicBezTo>
                    <a:pt x="1131" y="1103"/>
                    <a:pt x="1156" y="1075"/>
                    <a:pt x="1135" y="1029"/>
                  </a:cubicBezTo>
                  <a:cubicBezTo>
                    <a:pt x="989" y="826"/>
                    <a:pt x="870" y="679"/>
                    <a:pt x="667" y="504"/>
                  </a:cubicBezTo>
                  <a:cubicBezTo>
                    <a:pt x="492" y="330"/>
                    <a:pt x="261" y="183"/>
                    <a:pt x="59" y="8"/>
                  </a:cubicBezTo>
                  <a:cubicBezTo>
                    <a:pt x="59" y="3"/>
                    <a:pt x="56" y="1"/>
                    <a:pt x="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72"/>
            <p:cNvSpPr/>
            <p:nvPr/>
          </p:nvSpPr>
          <p:spPr>
            <a:xfrm>
              <a:off x="2387192" y="1582764"/>
              <a:ext cx="29559" cy="26145"/>
            </a:xfrm>
            <a:custGeom>
              <a:rect b="b" l="l" r="r" t="t"/>
              <a:pathLst>
                <a:path extrusionOk="0" h="1149" w="1299">
                  <a:moveTo>
                    <a:pt x="61" y="1"/>
                  </a:moveTo>
                  <a:cubicBezTo>
                    <a:pt x="33" y="1"/>
                    <a:pt x="1" y="42"/>
                    <a:pt x="23" y="64"/>
                  </a:cubicBezTo>
                  <a:cubicBezTo>
                    <a:pt x="429" y="414"/>
                    <a:pt x="779" y="826"/>
                    <a:pt x="1219" y="1141"/>
                  </a:cubicBezTo>
                  <a:cubicBezTo>
                    <a:pt x="1228" y="1147"/>
                    <a:pt x="1236" y="1149"/>
                    <a:pt x="1243" y="1149"/>
                  </a:cubicBezTo>
                  <a:cubicBezTo>
                    <a:pt x="1283" y="1149"/>
                    <a:pt x="1299" y="1081"/>
                    <a:pt x="1275" y="1057"/>
                  </a:cubicBezTo>
                  <a:cubicBezTo>
                    <a:pt x="926" y="680"/>
                    <a:pt x="492" y="330"/>
                    <a:pt x="79" y="8"/>
                  </a:cubicBezTo>
                  <a:cubicBezTo>
                    <a:pt x="74" y="3"/>
                    <a:pt x="68" y="1"/>
                    <a:pt x="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72"/>
            <p:cNvSpPr/>
            <p:nvPr/>
          </p:nvSpPr>
          <p:spPr>
            <a:xfrm>
              <a:off x="2321362" y="1540394"/>
              <a:ext cx="63031" cy="14085"/>
            </a:xfrm>
            <a:custGeom>
              <a:rect b="b" l="l" r="r" t="t"/>
              <a:pathLst>
                <a:path extrusionOk="0" h="619" w="2770">
                  <a:moveTo>
                    <a:pt x="485" y="0"/>
                  </a:moveTo>
                  <a:cubicBezTo>
                    <a:pt x="331" y="0"/>
                    <a:pt x="179" y="3"/>
                    <a:pt x="29" y="3"/>
                  </a:cubicBezTo>
                  <a:cubicBezTo>
                    <a:pt x="1" y="3"/>
                    <a:pt x="1" y="31"/>
                    <a:pt x="29" y="31"/>
                  </a:cubicBezTo>
                  <a:cubicBezTo>
                    <a:pt x="525" y="31"/>
                    <a:pt x="994" y="94"/>
                    <a:pt x="1490" y="206"/>
                  </a:cubicBezTo>
                  <a:cubicBezTo>
                    <a:pt x="1665" y="269"/>
                    <a:pt x="1868" y="297"/>
                    <a:pt x="2070" y="381"/>
                  </a:cubicBezTo>
                  <a:cubicBezTo>
                    <a:pt x="2273" y="444"/>
                    <a:pt x="2476" y="556"/>
                    <a:pt x="2714" y="619"/>
                  </a:cubicBezTo>
                  <a:cubicBezTo>
                    <a:pt x="2742" y="619"/>
                    <a:pt x="2770" y="556"/>
                    <a:pt x="2742" y="528"/>
                  </a:cubicBezTo>
                  <a:cubicBezTo>
                    <a:pt x="2539" y="444"/>
                    <a:pt x="2336" y="353"/>
                    <a:pt x="2126" y="269"/>
                  </a:cubicBezTo>
                  <a:cubicBezTo>
                    <a:pt x="1924" y="178"/>
                    <a:pt x="1693" y="122"/>
                    <a:pt x="1462" y="94"/>
                  </a:cubicBezTo>
                  <a:cubicBezTo>
                    <a:pt x="1144" y="13"/>
                    <a:pt x="812" y="0"/>
                    <a:pt x="4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72"/>
            <p:cNvSpPr/>
            <p:nvPr/>
          </p:nvSpPr>
          <p:spPr>
            <a:xfrm>
              <a:off x="2204311" y="1486828"/>
              <a:ext cx="36886" cy="20206"/>
            </a:xfrm>
            <a:custGeom>
              <a:rect b="b" l="l" r="r" t="t"/>
              <a:pathLst>
                <a:path extrusionOk="0" h="888" w="1621">
                  <a:moveTo>
                    <a:pt x="1537" y="1"/>
                  </a:moveTo>
                  <a:cubicBezTo>
                    <a:pt x="977" y="148"/>
                    <a:pt x="397" y="434"/>
                    <a:pt x="19" y="875"/>
                  </a:cubicBezTo>
                  <a:cubicBezTo>
                    <a:pt x="488" y="497"/>
                    <a:pt x="1068" y="350"/>
                    <a:pt x="1565" y="57"/>
                  </a:cubicBezTo>
                  <a:cubicBezTo>
                    <a:pt x="1621" y="57"/>
                    <a:pt x="1593" y="1"/>
                    <a:pt x="1537" y="1"/>
                  </a:cubicBezTo>
                  <a:close/>
                  <a:moveTo>
                    <a:pt x="19" y="875"/>
                  </a:moveTo>
                  <a:cubicBezTo>
                    <a:pt x="1" y="875"/>
                    <a:pt x="7" y="887"/>
                    <a:pt x="13" y="887"/>
                  </a:cubicBezTo>
                  <a:cubicBezTo>
                    <a:pt x="16" y="887"/>
                    <a:pt x="19" y="884"/>
                    <a:pt x="19" y="875"/>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9" name="Google Shape;4329;p72"/>
          <p:cNvGrpSpPr/>
          <p:nvPr/>
        </p:nvGrpSpPr>
        <p:grpSpPr>
          <a:xfrm>
            <a:off x="989425" y="3564800"/>
            <a:ext cx="1760700" cy="218250"/>
            <a:chOff x="989425" y="3564800"/>
            <a:chExt cx="1760700" cy="218250"/>
          </a:xfrm>
        </p:grpSpPr>
        <p:cxnSp>
          <p:nvCxnSpPr>
            <p:cNvPr id="4330" name="Google Shape;4330;p72"/>
            <p:cNvCxnSpPr/>
            <p:nvPr/>
          </p:nvCxnSpPr>
          <p:spPr>
            <a:xfrm>
              <a:off x="989425" y="3564800"/>
              <a:ext cx="1760700" cy="0"/>
            </a:xfrm>
            <a:prstGeom prst="straightConnector1">
              <a:avLst/>
            </a:prstGeom>
            <a:noFill/>
            <a:ln cap="flat" cmpd="sng" w="9525">
              <a:solidFill>
                <a:schemeClr val="dk2"/>
              </a:solidFill>
              <a:prstDash val="solid"/>
              <a:round/>
              <a:headEnd len="med" w="med" type="none"/>
              <a:tailEnd len="med" w="med" type="none"/>
            </a:ln>
          </p:spPr>
        </p:cxnSp>
        <p:cxnSp>
          <p:nvCxnSpPr>
            <p:cNvPr id="4331" name="Google Shape;4331;p72"/>
            <p:cNvCxnSpPr/>
            <p:nvPr/>
          </p:nvCxnSpPr>
          <p:spPr>
            <a:xfrm>
              <a:off x="989425" y="3783050"/>
              <a:ext cx="1760700" cy="0"/>
            </a:xfrm>
            <a:prstGeom prst="straightConnector1">
              <a:avLst/>
            </a:prstGeom>
            <a:noFill/>
            <a:ln cap="flat" cmpd="sng" w="9525">
              <a:solidFill>
                <a:schemeClr val="dk2"/>
              </a:solidFill>
              <a:prstDash val="solid"/>
              <a:round/>
              <a:headEnd len="med" w="med" type="none"/>
              <a:tailEnd len="med" w="med" type="none"/>
            </a:ln>
          </p:spPr>
        </p:cxnSp>
      </p:grpSp>
      <p:grpSp>
        <p:nvGrpSpPr>
          <p:cNvPr id="4332" name="Google Shape;4332;p72"/>
          <p:cNvGrpSpPr/>
          <p:nvPr/>
        </p:nvGrpSpPr>
        <p:grpSpPr>
          <a:xfrm>
            <a:off x="3686888" y="3564800"/>
            <a:ext cx="1760700" cy="218250"/>
            <a:chOff x="989425" y="3564800"/>
            <a:chExt cx="1760700" cy="218250"/>
          </a:xfrm>
        </p:grpSpPr>
        <p:cxnSp>
          <p:nvCxnSpPr>
            <p:cNvPr id="4333" name="Google Shape;4333;p72"/>
            <p:cNvCxnSpPr/>
            <p:nvPr/>
          </p:nvCxnSpPr>
          <p:spPr>
            <a:xfrm>
              <a:off x="989425" y="3564800"/>
              <a:ext cx="1760700" cy="0"/>
            </a:xfrm>
            <a:prstGeom prst="straightConnector1">
              <a:avLst/>
            </a:prstGeom>
            <a:noFill/>
            <a:ln cap="flat" cmpd="sng" w="9525">
              <a:solidFill>
                <a:schemeClr val="dk2"/>
              </a:solidFill>
              <a:prstDash val="solid"/>
              <a:round/>
              <a:headEnd len="med" w="med" type="none"/>
              <a:tailEnd len="med" w="med" type="none"/>
            </a:ln>
          </p:spPr>
        </p:cxnSp>
        <p:cxnSp>
          <p:nvCxnSpPr>
            <p:cNvPr id="4334" name="Google Shape;4334;p72"/>
            <p:cNvCxnSpPr/>
            <p:nvPr/>
          </p:nvCxnSpPr>
          <p:spPr>
            <a:xfrm>
              <a:off x="989425" y="3783050"/>
              <a:ext cx="1760700" cy="0"/>
            </a:xfrm>
            <a:prstGeom prst="straightConnector1">
              <a:avLst/>
            </a:prstGeom>
            <a:noFill/>
            <a:ln cap="flat" cmpd="sng" w="9525">
              <a:solidFill>
                <a:schemeClr val="dk2"/>
              </a:solidFill>
              <a:prstDash val="solid"/>
              <a:round/>
              <a:headEnd len="med" w="med" type="none"/>
              <a:tailEnd len="med" w="med" type="none"/>
            </a:ln>
          </p:spPr>
        </p:cxnSp>
      </p:grpSp>
      <p:grpSp>
        <p:nvGrpSpPr>
          <p:cNvPr id="4335" name="Google Shape;4335;p72"/>
          <p:cNvGrpSpPr/>
          <p:nvPr/>
        </p:nvGrpSpPr>
        <p:grpSpPr>
          <a:xfrm>
            <a:off x="6361713" y="3564800"/>
            <a:ext cx="1760700" cy="218250"/>
            <a:chOff x="989425" y="3564800"/>
            <a:chExt cx="1760700" cy="218250"/>
          </a:xfrm>
        </p:grpSpPr>
        <p:cxnSp>
          <p:nvCxnSpPr>
            <p:cNvPr id="4336" name="Google Shape;4336;p72"/>
            <p:cNvCxnSpPr/>
            <p:nvPr/>
          </p:nvCxnSpPr>
          <p:spPr>
            <a:xfrm>
              <a:off x="989425" y="3564800"/>
              <a:ext cx="1760700" cy="0"/>
            </a:xfrm>
            <a:prstGeom prst="straightConnector1">
              <a:avLst/>
            </a:prstGeom>
            <a:noFill/>
            <a:ln cap="flat" cmpd="sng" w="9525">
              <a:solidFill>
                <a:schemeClr val="dk2"/>
              </a:solidFill>
              <a:prstDash val="solid"/>
              <a:round/>
              <a:headEnd len="med" w="med" type="none"/>
              <a:tailEnd len="med" w="med" type="none"/>
            </a:ln>
          </p:spPr>
        </p:cxnSp>
        <p:cxnSp>
          <p:nvCxnSpPr>
            <p:cNvPr id="4337" name="Google Shape;4337;p72"/>
            <p:cNvCxnSpPr/>
            <p:nvPr/>
          </p:nvCxnSpPr>
          <p:spPr>
            <a:xfrm>
              <a:off x="989425" y="3783050"/>
              <a:ext cx="1760700" cy="0"/>
            </a:xfrm>
            <a:prstGeom prst="straightConnector1">
              <a:avLst/>
            </a:prstGeom>
            <a:noFill/>
            <a:ln cap="flat" cmpd="sng" w="9525">
              <a:solidFill>
                <a:schemeClr val="dk2"/>
              </a:solidFill>
              <a:prstDash val="solid"/>
              <a:round/>
              <a:headEnd len="med" w="med" type="none"/>
              <a:tailEnd len="med" w="med" type="none"/>
            </a:ln>
          </p:spPr>
        </p:cxn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6" name="Shape 1016"/>
        <p:cNvGrpSpPr/>
        <p:nvPr/>
      </p:nvGrpSpPr>
      <p:grpSpPr>
        <a:xfrm>
          <a:off x="0" y="0"/>
          <a:ext cx="0" cy="0"/>
          <a:chOff x="0" y="0"/>
          <a:chExt cx="0" cy="0"/>
        </a:xfrm>
      </p:grpSpPr>
      <p:sp>
        <p:nvSpPr>
          <p:cNvPr id="1017" name="Google Shape;1017;p46"/>
          <p:cNvSpPr txBox="1"/>
          <p:nvPr>
            <p:ph type="title"/>
          </p:nvPr>
        </p:nvSpPr>
        <p:spPr>
          <a:xfrm>
            <a:off x="2549400" y="1725788"/>
            <a:ext cx="4045200" cy="1053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1018" name="Google Shape;1018;p46"/>
          <p:cNvSpPr txBox="1"/>
          <p:nvPr>
            <p:ph idx="1" type="subTitle"/>
          </p:nvPr>
        </p:nvSpPr>
        <p:spPr>
          <a:xfrm>
            <a:off x="2549400" y="2858213"/>
            <a:ext cx="4045200" cy="559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This can</a:t>
            </a:r>
            <a:r>
              <a:rPr lang="en"/>
              <a:t> be the part of the presentation where you introduce yourself</a:t>
            </a:r>
            <a:endParaRPr/>
          </a:p>
        </p:txBody>
      </p:sp>
      <p:grpSp>
        <p:nvGrpSpPr>
          <p:cNvPr id="1019" name="Google Shape;1019;p46"/>
          <p:cNvGrpSpPr/>
          <p:nvPr/>
        </p:nvGrpSpPr>
        <p:grpSpPr>
          <a:xfrm>
            <a:off x="664069" y="1847033"/>
            <a:ext cx="1675681" cy="1912304"/>
            <a:chOff x="2587575" y="2614500"/>
            <a:chExt cx="327275" cy="373475"/>
          </a:xfrm>
        </p:grpSpPr>
        <p:sp>
          <p:nvSpPr>
            <p:cNvPr id="1020" name="Google Shape;1020;p46"/>
            <p:cNvSpPr/>
            <p:nvPr/>
          </p:nvSpPr>
          <p:spPr>
            <a:xfrm>
              <a:off x="2890175" y="2935775"/>
              <a:ext cx="19250" cy="48900"/>
            </a:xfrm>
            <a:custGeom>
              <a:rect b="b" l="l" r="r" t="t"/>
              <a:pathLst>
                <a:path extrusionOk="0" h="1956" w="770">
                  <a:moveTo>
                    <a:pt x="165" y="0"/>
                  </a:moveTo>
                  <a:lnTo>
                    <a:pt x="165" y="26"/>
                  </a:lnTo>
                  <a:lnTo>
                    <a:pt x="329" y="191"/>
                  </a:lnTo>
                  <a:cubicBezTo>
                    <a:pt x="382" y="276"/>
                    <a:pt x="441" y="355"/>
                    <a:pt x="441" y="408"/>
                  </a:cubicBezTo>
                  <a:cubicBezTo>
                    <a:pt x="494" y="493"/>
                    <a:pt x="494" y="572"/>
                    <a:pt x="520" y="631"/>
                  </a:cubicBezTo>
                  <a:lnTo>
                    <a:pt x="520" y="710"/>
                  </a:lnTo>
                  <a:lnTo>
                    <a:pt x="520" y="736"/>
                  </a:lnTo>
                  <a:lnTo>
                    <a:pt x="520" y="822"/>
                  </a:lnTo>
                  <a:lnTo>
                    <a:pt x="520" y="874"/>
                  </a:lnTo>
                  <a:lnTo>
                    <a:pt x="520" y="900"/>
                  </a:lnTo>
                  <a:lnTo>
                    <a:pt x="546" y="900"/>
                  </a:lnTo>
                  <a:cubicBezTo>
                    <a:pt x="605" y="986"/>
                    <a:pt x="632" y="1098"/>
                    <a:pt x="632" y="1203"/>
                  </a:cubicBezTo>
                  <a:cubicBezTo>
                    <a:pt x="632" y="1341"/>
                    <a:pt x="605" y="1452"/>
                    <a:pt x="546" y="1531"/>
                  </a:cubicBezTo>
                  <a:cubicBezTo>
                    <a:pt x="520" y="1617"/>
                    <a:pt x="467" y="1696"/>
                    <a:pt x="382" y="1755"/>
                  </a:cubicBezTo>
                  <a:cubicBezTo>
                    <a:pt x="356" y="1781"/>
                    <a:pt x="356" y="1781"/>
                    <a:pt x="329" y="1807"/>
                  </a:cubicBezTo>
                  <a:cubicBezTo>
                    <a:pt x="250" y="1860"/>
                    <a:pt x="139" y="1919"/>
                    <a:pt x="1" y="1945"/>
                  </a:cubicBezTo>
                  <a:cubicBezTo>
                    <a:pt x="35" y="1952"/>
                    <a:pt x="69" y="1955"/>
                    <a:pt x="102" y="1955"/>
                  </a:cubicBezTo>
                  <a:cubicBezTo>
                    <a:pt x="205" y="1955"/>
                    <a:pt x="303" y="1924"/>
                    <a:pt x="382" y="1860"/>
                  </a:cubicBezTo>
                  <a:cubicBezTo>
                    <a:pt x="415" y="1834"/>
                    <a:pt x="467" y="1807"/>
                    <a:pt x="494" y="1781"/>
                  </a:cubicBezTo>
                  <a:cubicBezTo>
                    <a:pt x="579" y="1722"/>
                    <a:pt x="632" y="1669"/>
                    <a:pt x="658" y="1590"/>
                  </a:cubicBezTo>
                  <a:cubicBezTo>
                    <a:pt x="743" y="1479"/>
                    <a:pt x="770" y="1341"/>
                    <a:pt x="770" y="1203"/>
                  </a:cubicBezTo>
                  <a:cubicBezTo>
                    <a:pt x="770" y="1098"/>
                    <a:pt x="743" y="960"/>
                    <a:pt x="658" y="848"/>
                  </a:cubicBezTo>
                  <a:lnTo>
                    <a:pt x="658" y="736"/>
                  </a:lnTo>
                  <a:lnTo>
                    <a:pt x="658" y="684"/>
                  </a:lnTo>
                  <a:cubicBezTo>
                    <a:pt x="658" y="657"/>
                    <a:pt x="658" y="631"/>
                    <a:pt x="632" y="605"/>
                  </a:cubicBezTo>
                  <a:lnTo>
                    <a:pt x="632" y="546"/>
                  </a:lnTo>
                  <a:lnTo>
                    <a:pt x="605" y="493"/>
                  </a:lnTo>
                  <a:cubicBezTo>
                    <a:pt x="605" y="467"/>
                    <a:pt x="579" y="440"/>
                    <a:pt x="579" y="408"/>
                  </a:cubicBezTo>
                  <a:cubicBezTo>
                    <a:pt x="546" y="381"/>
                    <a:pt x="546" y="381"/>
                    <a:pt x="546" y="355"/>
                  </a:cubicBezTo>
                  <a:cubicBezTo>
                    <a:pt x="494" y="276"/>
                    <a:pt x="441" y="217"/>
                    <a:pt x="382" y="164"/>
                  </a:cubicBezTo>
                  <a:cubicBezTo>
                    <a:pt x="329" y="79"/>
                    <a:pt x="250" y="53"/>
                    <a:pt x="1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46"/>
            <p:cNvSpPr/>
            <p:nvPr/>
          </p:nvSpPr>
          <p:spPr>
            <a:xfrm>
              <a:off x="2839575" y="2857075"/>
              <a:ext cx="43075" cy="81500"/>
            </a:xfrm>
            <a:custGeom>
              <a:rect b="b" l="l" r="r" t="t"/>
              <a:pathLst>
                <a:path extrusionOk="0" h="3260" w="1723">
                  <a:moveTo>
                    <a:pt x="1" y="1"/>
                  </a:moveTo>
                  <a:lnTo>
                    <a:pt x="106" y="244"/>
                  </a:lnTo>
                  <a:cubicBezTo>
                    <a:pt x="165" y="303"/>
                    <a:pt x="191" y="382"/>
                    <a:pt x="244" y="467"/>
                  </a:cubicBezTo>
                  <a:cubicBezTo>
                    <a:pt x="270" y="546"/>
                    <a:pt x="329" y="599"/>
                    <a:pt x="382" y="684"/>
                  </a:cubicBezTo>
                  <a:cubicBezTo>
                    <a:pt x="408" y="763"/>
                    <a:pt x="467" y="822"/>
                    <a:pt x="520" y="901"/>
                  </a:cubicBezTo>
                  <a:lnTo>
                    <a:pt x="658" y="1203"/>
                  </a:lnTo>
                  <a:lnTo>
                    <a:pt x="737" y="1341"/>
                  </a:lnTo>
                  <a:cubicBezTo>
                    <a:pt x="763" y="1394"/>
                    <a:pt x="763" y="1453"/>
                    <a:pt x="796" y="1479"/>
                  </a:cubicBezTo>
                  <a:lnTo>
                    <a:pt x="822" y="1505"/>
                  </a:lnTo>
                  <a:cubicBezTo>
                    <a:pt x="848" y="1584"/>
                    <a:pt x="901" y="1696"/>
                    <a:pt x="986" y="1808"/>
                  </a:cubicBezTo>
                  <a:lnTo>
                    <a:pt x="1013" y="1834"/>
                  </a:lnTo>
                  <a:cubicBezTo>
                    <a:pt x="1039" y="1913"/>
                    <a:pt x="1092" y="1998"/>
                    <a:pt x="1151" y="2077"/>
                  </a:cubicBezTo>
                  <a:cubicBezTo>
                    <a:pt x="1289" y="2327"/>
                    <a:pt x="1394" y="2491"/>
                    <a:pt x="1506" y="2655"/>
                  </a:cubicBezTo>
                  <a:cubicBezTo>
                    <a:pt x="1532" y="2682"/>
                    <a:pt x="1532" y="2708"/>
                    <a:pt x="1558" y="2734"/>
                  </a:cubicBezTo>
                  <a:cubicBezTo>
                    <a:pt x="1617" y="2820"/>
                    <a:pt x="1644" y="2872"/>
                    <a:pt x="1670" y="2958"/>
                  </a:cubicBezTo>
                  <a:cubicBezTo>
                    <a:pt x="1670" y="2984"/>
                    <a:pt x="1670" y="3036"/>
                    <a:pt x="1644" y="3096"/>
                  </a:cubicBezTo>
                  <a:cubicBezTo>
                    <a:pt x="1617" y="3148"/>
                    <a:pt x="1584" y="3201"/>
                    <a:pt x="1584" y="3260"/>
                  </a:cubicBezTo>
                  <a:lnTo>
                    <a:pt x="1617" y="3260"/>
                  </a:lnTo>
                  <a:cubicBezTo>
                    <a:pt x="1617" y="3201"/>
                    <a:pt x="1644" y="3174"/>
                    <a:pt x="1670" y="3122"/>
                  </a:cubicBezTo>
                  <a:cubicBezTo>
                    <a:pt x="1696" y="3036"/>
                    <a:pt x="1722" y="2984"/>
                    <a:pt x="1722" y="2931"/>
                  </a:cubicBezTo>
                  <a:cubicBezTo>
                    <a:pt x="1696" y="2898"/>
                    <a:pt x="1696" y="2820"/>
                    <a:pt x="1670" y="2767"/>
                  </a:cubicBezTo>
                  <a:lnTo>
                    <a:pt x="1617" y="2708"/>
                  </a:lnTo>
                  <a:lnTo>
                    <a:pt x="1558" y="2629"/>
                  </a:lnTo>
                  <a:cubicBezTo>
                    <a:pt x="1479" y="2465"/>
                    <a:pt x="1394" y="2327"/>
                    <a:pt x="1315" y="2163"/>
                  </a:cubicBezTo>
                  <a:lnTo>
                    <a:pt x="1230" y="2051"/>
                  </a:lnTo>
                  <a:cubicBezTo>
                    <a:pt x="1124" y="1860"/>
                    <a:pt x="1013" y="1670"/>
                    <a:pt x="901" y="1453"/>
                  </a:cubicBezTo>
                  <a:lnTo>
                    <a:pt x="875" y="1453"/>
                  </a:lnTo>
                  <a:cubicBezTo>
                    <a:pt x="875" y="1394"/>
                    <a:pt x="848" y="1341"/>
                    <a:pt x="822" y="1315"/>
                  </a:cubicBezTo>
                  <a:lnTo>
                    <a:pt x="737" y="1151"/>
                  </a:lnTo>
                  <a:lnTo>
                    <a:pt x="599" y="848"/>
                  </a:lnTo>
                  <a:cubicBezTo>
                    <a:pt x="546" y="796"/>
                    <a:pt x="494" y="710"/>
                    <a:pt x="435" y="631"/>
                  </a:cubicBezTo>
                  <a:lnTo>
                    <a:pt x="408" y="599"/>
                  </a:lnTo>
                  <a:cubicBezTo>
                    <a:pt x="382" y="546"/>
                    <a:pt x="329" y="493"/>
                    <a:pt x="303" y="434"/>
                  </a:cubicBezTo>
                  <a:cubicBezTo>
                    <a:pt x="244" y="355"/>
                    <a:pt x="218" y="303"/>
                    <a:pt x="165" y="217"/>
                  </a:cubicBezTo>
                  <a:cubicBezTo>
                    <a:pt x="106" y="139"/>
                    <a:pt x="53" y="53"/>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46"/>
            <p:cNvSpPr/>
            <p:nvPr/>
          </p:nvSpPr>
          <p:spPr>
            <a:xfrm>
              <a:off x="2595125" y="2622325"/>
              <a:ext cx="202750" cy="230025"/>
            </a:xfrm>
            <a:custGeom>
              <a:rect b="b" l="l" r="r" t="t"/>
              <a:pathLst>
                <a:path extrusionOk="0" h="9201" w="8110">
                  <a:moveTo>
                    <a:pt x="1210" y="1643"/>
                  </a:moveTo>
                  <a:cubicBezTo>
                    <a:pt x="1289" y="1669"/>
                    <a:pt x="1374" y="1669"/>
                    <a:pt x="1453" y="1696"/>
                  </a:cubicBezTo>
                  <a:cubicBezTo>
                    <a:pt x="1506" y="1696"/>
                    <a:pt x="1538" y="1722"/>
                    <a:pt x="1591" y="1722"/>
                  </a:cubicBezTo>
                  <a:cubicBezTo>
                    <a:pt x="1591" y="1748"/>
                    <a:pt x="1591" y="1748"/>
                    <a:pt x="1617" y="1748"/>
                  </a:cubicBezTo>
                  <a:lnTo>
                    <a:pt x="1341" y="1748"/>
                  </a:lnTo>
                  <a:cubicBezTo>
                    <a:pt x="1315" y="1748"/>
                    <a:pt x="1262" y="1775"/>
                    <a:pt x="1210" y="1775"/>
                  </a:cubicBezTo>
                  <a:lnTo>
                    <a:pt x="1151" y="1775"/>
                  </a:lnTo>
                  <a:cubicBezTo>
                    <a:pt x="1125" y="1775"/>
                    <a:pt x="1125" y="1775"/>
                    <a:pt x="1098" y="1807"/>
                  </a:cubicBezTo>
                  <a:cubicBezTo>
                    <a:pt x="1072" y="1807"/>
                    <a:pt x="1072" y="1807"/>
                    <a:pt x="1046" y="1834"/>
                  </a:cubicBezTo>
                  <a:cubicBezTo>
                    <a:pt x="1013" y="1834"/>
                    <a:pt x="1013" y="1860"/>
                    <a:pt x="1013" y="1860"/>
                  </a:cubicBezTo>
                  <a:lnTo>
                    <a:pt x="908" y="1939"/>
                  </a:lnTo>
                  <a:cubicBezTo>
                    <a:pt x="849" y="1998"/>
                    <a:pt x="822" y="2024"/>
                    <a:pt x="796" y="2051"/>
                  </a:cubicBezTo>
                  <a:cubicBezTo>
                    <a:pt x="743" y="2103"/>
                    <a:pt x="684" y="2162"/>
                    <a:pt x="632" y="2189"/>
                  </a:cubicBezTo>
                  <a:lnTo>
                    <a:pt x="632" y="2215"/>
                  </a:lnTo>
                  <a:cubicBezTo>
                    <a:pt x="579" y="2241"/>
                    <a:pt x="553" y="2300"/>
                    <a:pt x="520" y="2327"/>
                  </a:cubicBezTo>
                  <a:lnTo>
                    <a:pt x="494" y="2327"/>
                  </a:lnTo>
                  <a:lnTo>
                    <a:pt x="494" y="2300"/>
                  </a:lnTo>
                  <a:cubicBezTo>
                    <a:pt x="520" y="2267"/>
                    <a:pt x="553" y="2215"/>
                    <a:pt x="579" y="2162"/>
                  </a:cubicBezTo>
                  <a:cubicBezTo>
                    <a:pt x="605" y="2103"/>
                    <a:pt x="658" y="2024"/>
                    <a:pt x="717" y="1972"/>
                  </a:cubicBezTo>
                  <a:cubicBezTo>
                    <a:pt x="743" y="1939"/>
                    <a:pt x="770" y="1886"/>
                    <a:pt x="822" y="1860"/>
                  </a:cubicBezTo>
                  <a:lnTo>
                    <a:pt x="908" y="1775"/>
                  </a:lnTo>
                  <a:lnTo>
                    <a:pt x="934" y="1748"/>
                  </a:lnTo>
                  <a:cubicBezTo>
                    <a:pt x="960" y="1722"/>
                    <a:pt x="987" y="1696"/>
                    <a:pt x="1046" y="1669"/>
                  </a:cubicBezTo>
                  <a:cubicBezTo>
                    <a:pt x="1072" y="1669"/>
                    <a:pt x="1098" y="1669"/>
                    <a:pt x="1125" y="1643"/>
                  </a:cubicBezTo>
                  <a:close/>
                  <a:moveTo>
                    <a:pt x="2741" y="1255"/>
                  </a:moveTo>
                  <a:cubicBezTo>
                    <a:pt x="2767" y="1315"/>
                    <a:pt x="2794" y="1393"/>
                    <a:pt x="2820" y="1479"/>
                  </a:cubicBezTo>
                  <a:lnTo>
                    <a:pt x="2820" y="1775"/>
                  </a:lnTo>
                  <a:cubicBezTo>
                    <a:pt x="2794" y="1834"/>
                    <a:pt x="2794" y="1886"/>
                    <a:pt x="2767" y="1939"/>
                  </a:cubicBezTo>
                  <a:cubicBezTo>
                    <a:pt x="2767" y="1998"/>
                    <a:pt x="2741" y="2051"/>
                    <a:pt x="2715" y="2103"/>
                  </a:cubicBezTo>
                  <a:cubicBezTo>
                    <a:pt x="2688" y="2162"/>
                    <a:pt x="2656" y="2215"/>
                    <a:pt x="2629" y="2267"/>
                  </a:cubicBezTo>
                  <a:cubicBezTo>
                    <a:pt x="2603" y="2327"/>
                    <a:pt x="2577" y="2353"/>
                    <a:pt x="2550" y="2405"/>
                  </a:cubicBezTo>
                  <a:cubicBezTo>
                    <a:pt x="2491" y="2491"/>
                    <a:pt x="2439" y="2570"/>
                    <a:pt x="2386" y="2655"/>
                  </a:cubicBezTo>
                  <a:cubicBezTo>
                    <a:pt x="2360" y="2708"/>
                    <a:pt x="2327" y="2734"/>
                    <a:pt x="2301" y="2793"/>
                  </a:cubicBezTo>
                  <a:cubicBezTo>
                    <a:pt x="2274" y="2793"/>
                    <a:pt x="2274" y="2819"/>
                    <a:pt x="2248" y="2819"/>
                  </a:cubicBezTo>
                  <a:cubicBezTo>
                    <a:pt x="2248" y="2793"/>
                    <a:pt x="2274" y="2793"/>
                    <a:pt x="2274" y="2760"/>
                  </a:cubicBezTo>
                  <a:cubicBezTo>
                    <a:pt x="2274" y="2734"/>
                    <a:pt x="2301" y="2681"/>
                    <a:pt x="2327" y="2629"/>
                  </a:cubicBezTo>
                  <a:cubicBezTo>
                    <a:pt x="2360" y="2543"/>
                    <a:pt x="2386" y="2464"/>
                    <a:pt x="2465" y="2353"/>
                  </a:cubicBezTo>
                  <a:cubicBezTo>
                    <a:pt x="2491" y="2300"/>
                    <a:pt x="2491" y="2241"/>
                    <a:pt x="2524" y="2215"/>
                  </a:cubicBezTo>
                  <a:cubicBezTo>
                    <a:pt x="2550" y="2162"/>
                    <a:pt x="2577" y="2103"/>
                    <a:pt x="2603" y="2051"/>
                  </a:cubicBezTo>
                  <a:cubicBezTo>
                    <a:pt x="2629" y="1998"/>
                    <a:pt x="2629" y="1939"/>
                    <a:pt x="2656" y="1913"/>
                  </a:cubicBezTo>
                  <a:lnTo>
                    <a:pt x="2656" y="1860"/>
                  </a:lnTo>
                  <a:cubicBezTo>
                    <a:pt x="2688" y="1834"/>
                    <a:pt x="2688" y="1807"/>
                    <a:pt x="2715" y="1748"/>
                  </a:cubicBezTo>
                  <a:cubicBezTo>
                    <a:pt x="2715" y="1669"/>
                    <a:pt x="2741" y="1558"/>
                    <a:pt x="2741" y="1479"/>
                  </a:cubicBezTo>
                  <a:lnTo>
                    <a:pt x="2741" y="1255"/>
                  </a:lnTo>
                  <a:close/>
                  <a:moveTo>
                    <a:pt x="251" y="2517"/>
                  </a:moveTo>
                  <a:lnTo>
                    <a:pt x="251" y="2681"/>
                  </a:lnTo>
                  <a:cubicBezTo>
                    <a:pt x="251" y="2760"/>
                    <a:pt x="277" y="2846"/>
                    <a:pt x="303" y="2898"/>
                  </a:cubicBezTo>
                  <a:cubicBezTo>
                    <a:pt x="303" y="2957"/>
                    <a:pt x="329" y="2984"/>
                    <a:pt x="356" y="3010"/>
                  </a:cubicBezTo>
                  <a:cubicBezTo>
                    <a:pt x="389" y="3062"/>
                    <a:pt x="415" y="3089"/>
                    <a:pt x="441" y="3122"/>
                  </a:cubicBezTo>
                  <a:cubicBezTo>
                    <a:pt x="467" y="3148"/>
                    <a:pt x="494" y="3174"/>
                    <a:pt x="553" y="3200"/>
                  </a:cubicBezTo>
                  <a:cubicBezTo>
                    <a:pt x="579" y="3200"/>
                    <a:pt x="605" y="3227"/>
                    <a:pt x="658" y="3227"/>
                  </a:cubicBezTo>
                  <a:cubicBezTo>
                    <a:pt x="684" y="3253"/>
                    <a:pt x="717" y="3253"/>
                    <a:pt x="743" y="3253"/>
                  </a:cubicBezTo>
                  <a:cubicBezTo>
                    <a:pt x="796" y="3286"/>
                    <a:pt x="849" y="3286"/>
                    <a:pt x="908" y="3312"/>
                  </a:cubicBezTo>
                  <a:cubicBezTo>
                    <a:pt x="960" y="3338"/>
                    <a:pt x="1013" y="3391"/>
                    <a:pt x="1046" y="3417"/>
                  </a:cubicBezTo>
                  <a:lnTo>
                    <a:pt x="1046" y="3450"/>
                  </a:lnTo>
                  <a:cubicBezTo>
                    <a:pt x="987" y="3417"/>
                    <a:pt x="934" y="3391"/>
                    <a:pt x="881" y="3391"/>
                  </a:cubicBezTo>
                  <a:cubicBezTo>
                    <a:pt x="849" y="3365"/>
                    <a:pt x="796" y="3365"/>
                    <a:pt x="770" y="3365"/>
                  </a:cubicBezTo>
                  <a:lnTo>
                    <a:pt x="632" y="3365"/>
                  </a:lnTo>
                  <a:cubicBezTo>
                    <a:pt x="579" y="3338"/>
                    <a:pt x="520" y="3338"/>
                    <a:pt x="494" y="3312"/>
                  </a:cubicBezTo>
                  <a:cubicBezTo>
                    <a:pt x="441" y="3286"/>
                    <a:pt x="389" y="3253"/>
                    <a:pt x="356" y="3200"/>
                  </a:cubicBezTo>
                  <a:cubicBezTo>
                    <a:pt x="303" y="3174"/>
                    <a:pt x="277" y="3148"/>
                    <a:pt x="251" y="3089"/>
                  </a:cubicBezTo>
                  <a:cubicBezTo>
                    <a:pt x="224" y="3062"/>
                    <a:pt x="191" y="3010"/>
                    <a:pt x="191" y="2957"/>
                  </a:cubicBezTo>
                  <a:cubicBezTo>
                    <a:pt x="165" y="2872"/>
                    <a:pt x="165" y="2760"/>
                    <a:pt x="165" y="2681"/>
                  </a:cubicBezTo>
                  <a:cubicBezTo>
                    <a:pt x="191" y="2596"/>
                    <a:pt x="224" y="2543"/>
                    <a:pt x="251" y="2517"/>
                  </a:cubicBezTo>
                  <a:close/>
                  <a:moveTo>
                    <a:pt x="1315" y="3746"/>
                  </a:moveTo>
                  <a:cubicBezTo>
                    <a:pt x="1315" y="3779"/>
                    <a:pt x="1341" y="3779"/>
                    <a:pt x="1341" y="3779"/>
                  </a:cubicBezTo>
                  <a:cubicBezTo>
                    <a:pt x="1315" y="3779"/>
                    <a:pt x="1315" y="3779"/>
                    <a:pt x="1315" y="3746"/>
                  </a:cubicBezTo>
                  <a:close/>
                  <a:moveTo>
                    <a:pt x="3970" y="4272"/>
                  </a:moveTo>
                  <a:cubicBezTo>
                    <a:pt x="4003" y="4272"/>
                    <a:pt x="4029" y="4298"/>
                    <a:pt x="4055" y="4298"/>
                  </a:cubicBezTo>
                  <a:cubicBezTo>
                    <a:pt x="4082" y="4324"/>
                    <a:pt x="4108" y="4350"/>
                    <a:pt x="4134" y="4377"/>
                  </a:cubicBezTo>
                  <a:lnTo>
                    <a:pt x="4220" y="4403"/>
                  </a:lnTo>
                  <a:lnTo>
                    <a:pt x="4272" y="4462"/>
                  </a:lnTo>
                  <a:lnTo>
                    <a:pt x="4331" y="4515"/>
                  </a:lnTo>
                  <a:lnTo>
                    <a:pt x="4358" y="4541"/>
                  </a:lnTo>
                  <a:lnTo>
                    <a:pt x="4358" y="4567"/>
                  </a:lnTo>
                  <a:cubicBezTo>
                    <a:pt x="4410" y="4600"/>
                    <a:pt x="4436" y="4626"/>
                    <a:pt x="4436" y="4653"/>
                  </a:cubicBezTo>
                  <a:cubicBezTo>
                    <a:pt x="4463" y="4679"/>
                    <a:pt x="4463" y="4705"/>
                    <a:pt x="4496" y="4705"/>
                  </a:cubicBezTo>
                  <a:lnTo>
                    <a:pt x="4496" y="4732"/>
                  </a:lnTo>
                  <a:lnTo>
                    <a:pt x="4463" y="4732"/>
                  </a:lnTo>
                  <a:cubicBezTo>
                    <a:pt x="4436" y="4732"/>
                    <a:pt x="4436" y="4732"/>
                    <a:pt x="4410" y="4705"/>
                  </a:cubicBezTo>
                  <a:cubicBezTo>
                    <a:pt x="4384" y="4679"/>
                    <a:pt x="4331" y="4679"/>
                    <a:pt x="4298" y="4653"/>
                  </a:cubicBezTo>
                  <a:cubicBezTo>
                    <a:pt x="4272" y="4653"/>
                    <a:pt x="4272" y="4626"/>
                    <a:pt x="4272" y="4626"/>
                  </a:cubicBezTo>
                  <a:cubicBezTo>
                    <a:pt x="4272" y="4626"/>
                    <a:pt x="4246" y="4626"/>
                    <a:pt x="4246" y="4600"/>
                  </a:cubicBezTo>
                  <a:lnTo>
                    <a:pt x="4167" y="4567"/>
                  </a:lnTo>
                  <a:lnTo>
                    <a:pt x="4134" y="4515"/>
                  </a:lnTo>
                  <a:lnTo>
                    <a:pt x="4082" y="4462"/>
                  </a:lnTo>
                  <a:cubicBezTo>
                    <a:pt x="4055" y="4403"/>
                    <a:pt x="4029" y="4377"/>
                    <a:pt x="4003" y="4350"/>
                  </a:cubicBezTo>
                  <a:cubicBezTo>
                    <a:pt x="3970" y="4324"/>
                    <a:pt x="3970" y="4298"/>
                    <a:pt x="3970" y="4298"/>
                  </a:cubicBezTo>
                  <a:cubicBezTo>
                    <a:pt x="3944" y="4298"/>
                    <a:pt x="3944" y="4272"/>
                    <a:pt x="3944" y="4272"/>
                  </a:cubicBezTo>
                  <a:close/>
                  <a:moveTo>
                    <a:pt x="1341" y="3779"/>
                  </a:moveTo>
                  <a:lnTo>
                    <a:pt x="1341" y="3779"/>
                  </a:lnTo>
                  <a:cubicBezTo>
                    <a:pt x="1374" y="3805"/>
                    <a:pt x="1400" y="3858"/>
                    <a:pt x="1479" y="3943"/>
                  </a:cubicBezTo>
                  <a:lnTo>
                    <a:pt x="1479" y="3969"/>
                  </a:lnTo>
                  <a:cubicBezTo>
                    <a:pt x="1506" y="3996"/>
                    <a:pt x="1538" y="4022"/>
                    <a:pt x="1538" y="4048"/>
                  </a:cubicBezTo>
                  <a:cubicBezTo>
                    <a:pt x="1565" y="4074"/>
                    <a:pt x="1617" y="4107"/>
                    <a:pt x="1644" y="4160"/>
                  </a:cubicBezTo>
                  <a:cubicBezTo>
                    <a:pt x="1670" y="4186"/>
                    <a:pt x="1703" y="4186"/>
                    <a:pt x="1729" y="4212"/>
                  </a:cubicBezTo>
                  <a:cubicBezTo>
                    <a:pt x="1755" y="4239"/>
                    <a:pt x="1755" y="4239"/>
                    <a:pt x="1782" y="4239"/>
                  </a:cubicBezTo>
                  <a:lnTo>
                    <a:pt x="1893" y="4350"/>
                  </a:lnTo>
                  <a:lnTo>
                    <a:pt x="2031" y="4462"/>
                  </a:lnTo>
                  <a:lnTo>
                    <a:pt x="2163" y="4567"/>
                  </a:lnTo>
                  <a:cubicBezTo>
                    <a:pt x="2248" y="4626"/>
                    <a:pt x="2327" y="4705"/>
                    <a:pt x="2386" y="4764"/>
                  </a:cubicBezTo>
                  <a:cubicBezTo>
                    <a:pt x="2412" y="4791"/>
                    <a:pt x="2465" y="4843"/>
                    <a:pt x="2491" y="4870"/>
                  </a:cubicBezTo>
                  <a:lnTo>
                    <a:pt x="2524" y="4896"/>
                  </a:lnTo>
                  <a:cubicBezTo>
                    <a:pt x="2524" y="4896"/>
                    <a:pt x="2491" y="4896"/>
                    <a:pt x="2465" y="4870"/>
                  </a:cubicBezTo>
                  <a:cubicBezTo>
                    <a:pt x="2439" y="4870"/>
                    <a:pt x="2386" y="4843"/>
                    <a:pt x="2327" y="4817"/>
                  </a:cubicBezTo>
                  <a:cubicBezTo>
                    <a:pt x="2274" y="4764"/>
                    <a:pt x="2196" y="4705"/>
                    <a:pt x="2084" y="4653"/>
                  </a:cubicBezTo>
                  <a:lnTo>
                    <a:pt x="1972" y="4567"/>
                  </a:lnTo>
                  <a:lnTo>
                    <a:pt x="1834" y="4462"/>
                  </a:lnTo>
                  <a:lnTo>
                    <a:pt x="1703" y="4350"/>
                  </a:lnTo>
                  <a:cubicBezTo>
                    <a:pt x="1644" y="4324"/>
                    <a:pt x="1617" y="4272"/>
                    <a:pt x="1565" y="4239"/>
                  </a:cubicBezTo>
                  <a:cubicBezTo>
                    <a:pt x="1538" y="4186"/>
                    <a:pt x="1479" y="4134"/>
                    <a:pt x="1479" y="4107"/>
                  </a:cubicBezTo>
                  <a:cubicBezTo>
                    <a:pt x="1453" y="4048"/>
                    <a:pt x="1427" y="4022"/>
                    <a:pt x="1400" y="3969"/>
                  </a:cubicBezTo>
                  <a:lnTo>
                    <a:pt x="1400" y="3910"/>
                  </a:lnTo>
                  <a:cubicBezTo>
                    <a:pt x="1374" y="3858"/>
                    <a:pt x="1341" y="3805"/>
                    <a:pt x="1341" y="3779"/>
                  </a:cubicBezTo>
                  <a:close/>
                  <a:moveTo>
                    <a:pt x="2524" y="4896"/>
                  </a:moveTo>
                  <a:lnTo>
                    <a:pt x="2550" y="4929"/>
                  </a:lnTo>
                  <a:cubicBezTo>
                    <a:pt x="2550" y="4929"/>
                    <a:pt x="2524" y="4929"/>
                    <a:pt x="2524" y="4896"/>
                  </a:cubicBezTo>
                  <a:close/>
                  <a:moveTo>
                    <a:pt x="2767" y="3943"/>
                  </a:moveTo>
                  <a:lnTo>
                    <a:pt x="2794" y="3969"/>
                  </a:lnTo>
                  <a:cubicBezTo>
                    <a:pt x="2820" y="3969"/>
                    <a:pt x="2853" y="3996"/>
                    <a:pt x="2879" y="3996"/>
                  </a:cubicBezTo>
                  <a:cubicBezTo>
                    <a:pt x="2905" y="4022"/>
                    <a:pt x="2932" y="4048"/>
                    <a:pt x="2984" y="4074"/>
                  </a:cubicBezTo>
                  <a:cubicBezTo>
                    <a:pt x="3070" y="4134"/>
                    <a:pt x="3148" y="4186"/>
                    <a:pt x="3234" y="4239"/>
                  </a:cubicBezTo>
                  <a:cubicBezTo>
                    <a:pt x="3234" y="4272"/>
                    <a:pt x="3260" y="4272"/>
                    <a:pt x="3260" y="4298"/>
                  </a:cubicBezTo>
                  <a:cubicBezTo>
                    <a:pt x="3313" y="4324"/>
                    <a:pt x="3346" y="4324"/>
                    <a:pt x="3372" y="4350"/>
                  </a:cubicBezTo>
                  <a:lnTo>
                    <a:pt x="3510" y="4462"/>
                  </a:lnTo>
                  <a:lnTo>
                    <a:pt x="3641" y="4567"/>
                  </a:lnTo>
                  <a:lnTo>
                    <a:pt x="3779" y="4705"/>
                  </a:lnTo>
                  <a:cubicBezTo>
                    <a:pt x="3865" y="4791"/>
                    <a:pt x="3917" y="4843"/>
                    <a:pt x="3970" y="4929"/>
                  </a:cubicBezTo>
                  <a:cubicBezTo>
                    <a:pt x="4003" y="4955"/>
                    <a:pt x="4029" y="4981"/>
                    <a:pt x="4055" y="5008"/>
                  </a:cubicBezTo>
                  <a:cubicBezTo>
                    <a:pt x="4082" y="5034"/>
                    <a:pt x="4108" y="5060"/>
                    <a:pt x="4108" y="5093"/>
                  </a:cubicBezTo>
                  <a:cubicBezTo>
                    <a:pt x="4082" y="5093"/>
                    <a:pt x="4055" y="5060"/>
                    <a:pt x="4029" y="5034"/>
                  </a:cubicBezTo>
                  <a:lnTo>
                    <a:pt x="3944" y="4955"/>
                  </a:lnTo>
                  <a:lnTo>
                    <a:pt x="3700" y="4791"/>
                  </a:lnTo>
                  <a:lnTo>
                    <a:pt x="3562" y="4679"/>
                  </a:lnTo>
                  <a:lnTo>
                    <a:pt x="3424" y="4567"/>
                  </a:lnTo>
                  <a:lnTo>
                    <a:pt x="3286" y="4462"/>
                  </a:lnTo>
                  <a:cubicBezTo>
                    <a:pt x="3260" y="4436"/>
                    <a:pt x="3234" y="4403"/>
                    <a:pt x="3208" y="4377"/>
                  </a:cubicBezTo>
                  <a:cubicBezTo>
                    <a:pt x="3181" y="4377"/>
                    <a:pt x="3181" y="4350"/>
                    <a:pt x="3148" y="4350"/>
                  </a:cubicBezTo>
                  <a:cubicBezTo>
                    <a:pt x="3070" y="4272"/>
                    <a:pt x="2984" y="4186"/>
                    <a:pt x="2932" y="4134"/>
                  </a:cubicBezTo>
                  <a:cubicBezTo>
                    <a:pt x="2879" y="4074"/>
                    <a:pt x="2853" y="4048"/>
                    <a:pt x="2820" y="3996"/>
                  </a:cubicBezTo>
                  <a:cubicBezTo>
                    <a:pt x="2794" y="3996"/>
                    <a:pt x="2794" y="3969"/>
                    <a:pt x="2794" y="3969"/>
                  </a:cubicBezTo>
                  <a:cubicBezTo>
                    <a:pt x="2794" y="3969"/>
                    <a:pt x="2767" y="3969"/>
                    <a:pt x="2767" y="3943"/>
                  </a:cubicBezTo>
                  <a:close/>
                  <a:moveTo>
                    <a:pt x="4108" y="5093"/>
                  </a:moveTo>
                  <a:lnTo>
                    <a:pt x="4134" y="5119"/>
                  </a:lnTo>
                  <a:cubicBezTo>
                    <a:pt x="4108" y="5119"/>
                    <a:pt x="4108" y="5093"/>
                    <a:pt x="4108" y="5093"/>
                  </a:cubicBezTo>
                  <a:close/>
                  <a:moveTo>
                    <a:pt x="4548" y="5448"/>
                  </a:moveTo>
                  <a:lnTo>
                    <a:pt x="4574" y="5474"/>
                  </a:lnTo>
                  <a:cubicBezTo>
                    <a:pt x="4601" y="5474"/>
                    <a:pt x="4601" y="5474"/>
                    <a:pt x="4627" y="5500"/>
                  </a:cubicBezTo>
                  <a:cubicBezTo>
                    <a:pt x="4660" y="5500"/>
                    <a:pt x="4686" y="5527"/>
                    <a:pt x="4712" y="5527"/>
                  </a:cubicBezTo>
                  <a:cubicBezTo>
                    <a:pt x="4739" y="5553"/>
                    <a:pt x="4765" y="5553"/>
                    <a:pt x="4791" y="5553"/>
                  </a:cubicBezTo>
                  <a:cubicBezTo>
                    <a:pt x="4850" y="5586"/>
                    <a:pt x="4877" y="5612"/>
                    <a:pt x="4929" y="5638"/>
                  </a:cubicBezTo>
                  <a:lnTo>
                    <a:pt x="4988" y="5638"/>
                  </a:lnTo>
                  <a:lnTo>
                    <a:pt x="5015" y="5665"/>
                  </a:lnTo>
                  <a:lnTo>
                    <a:pt x="5284" y="5665"/>
                  </a:lnTo>
                  <a:cubicBezTo>
                    <a:pt x="5317" y="5638"/>
                    <a:pt x="5343" y="5638"/>
                    <a:pt x="5370" y="5638"/>
                  </a:cubicBezTo>
                  <a:lnTo>
                    <a:pt x="5422" y="5638"/>
                  </a:lnTo>
                  <a:cubicBezTo>
                    <a:pt x="5479" y="5638"/>
                    <a:pt x="5533" y="5627"/>
                    <a:pt x="5580" y="5627"/>
                  </a:cubicBezTo>
                  <a:cubicBezTo>
                    <a:pt x="5604" y="5627"/>
                    <a:pt x="5626" y="5630"/>
                    <a:pt x="5646" y="5638"/>
                  </a:cubicBezTo>
                  <a:cubicBezTo>
                    <a:pt x="5724" y="5638"/>
                    <a:pt x="5777" y="5665"/>
                    <a:pt x="5810" y="5665"/>
                  </a:cubicBezTo>
                  <a:cubicBezTo>
                    <a:pt x="5777" y="5665"/>
                    <a:pt x="5724" y="5691"/>
                    <a:pt x="5672" y="5691"/>
                  </a:cubicBezTo>
                  <a:cubicBezTo>
                    <a:pt x="5613" y="5691"/>
                    <a:pt x="5560" y="5717"/>
                    <a:pt x="5508" y="5717"/>
                  </a:cubicBezTo>
                  <a:cubicBezTo>
                    <a:pt x="5481" y="5750"/>
                    <a:pt x="5448" y="5750"/>
                    <a:pt x="5448" y="5750"/>
                  </a:cubicBezTo>
                  <a:lnTo>
                    <a:pt x="5396" y="5750"/>
                  </a:lnTo>
                  <a:cubicBezTo>
                    <a:pt x="5370" y="5776"/>
                    <a:pt x="5343" y="5776"/>
                    <a:pt x="5317" y="5776"/>
                  </a:cubicBezTo>
                  <a:cubicBezTo>
                    <a:pt x="5258" y="5776"/>
                    <a:pt x="5232" y="5803"/>
                    <a:pt x="5179" y="5803"/>
                  </a:cubicBezTo>
                  <a:lnTo>
                    <a:pt x="5094" y="5803"/>
                  </a:lnTo>
                  <a:cubicBezTo>
                    <a:pt x="5067" y="5803"/>
                    <a:pt x="5041" y="5803"/>
                    <a:pt x="5015" y="5776"/>
                  </a:cubicBezTo>
                  <a:lnTo>
                    <a:pt x="4956" y="5776"/>
                  </a:lnTo>
                  <a:cubicBezTo>
                    <a:pt x="4929" y="5750"/>
                    <a:pt x="4903" y="5750"/>
                    <a:pt x="4877" y="5717"/>
                  </a:cubicBezTo>
                  <a:cubicBezTo>
                    <a:pt x="4791" y="5691"/>
                    <a:pt x="4739" y="5638"/>
                    <a:pt x="4686" y="5586"/>
                  </a:cubicBezTo>
                  <a:cubicBezTo>
                    <a:pt x="4660" y="5553"/>
                    <a:pt x="4627" y="5527"/>
                    <a:pt x="4601" y="5500"/>
                  </a:cubicBezTo>
                  <a:lnTo>
                    <a:pt x="4574" y="5474"/>
                  </a:lnTo>
                  <a:cubicBezTo>
                    <a:pt x="4574" y="5474"/>
                    <a:pt x="4548" y="5474"/>
                    <a:pt x="4548" y="5448"/>
                  </a:cubicBezTo>
                  <a:close/>
                  <a:moveTo>
                    <a:pt x="3865" y="5612"/>
                  </a:moveTo>
                  <a:cubicBezTo>
                    <a:pt x="3891" y="5638"/>
                    <a:pt x="3891" y="5638"/>
                    <a:pt x="3917" y="5665"/>
                  </a:cubicBezTo>
                  <a:cubicBezTo>
                    <a:pt x="3944" y="5665"/>
                    <a:pt x="3944" y="5691"/>
                    <a:pt x="3970" y="5717"/>
                  </a:cubicBezTo>
                  <a:cubicBezTo>
                    <a:pt x="4029" y="5750"/>
                    <a:pt x="4082" y="5803"/>
                    <a:pt x="4108" y="5855"/>
                  </a:cubicBezTo>
                  <a:cubicBezTo>
                    <a:pt x="4134" y="5855"/>
                    <a:pt x="4134" y="5855"/>
                    <a:pt x="4167" y="5882"/>
                  </a:cubicBezTo>
                  <a:cubicBezTo>
                    <a:pt x="4167" y="5882"/>
                    <a:pt x="4193" y="5914"/>
                    <a:pt x="4193" y="5941"/>
                  </a:cubicBezTo>
                  <a:lnTo>
                    <a:pt x="4272" y="6020"/>
                  </a:lnTo>
                  <a:lnTo>
                    <a:pt x="4358" y="6105"/>
                  </a:lnTo>
                  <a:lnTo>
                    <a:pt x="4436" y="6184"/>
                  </a:lnTo>
                  <a:cubicBezTo>
                    <a:pt x="4496" y="6243"/>
                    <a:pt x="4522" y="6296"/>
                    <a:pt x="4548" y="6348"/>
                  </a:cubicBezTo>
                  <a:cubicBezTo>
                    <a:pt x="4574" y="6407"/>
                    <a:pt x="4601" y="6434"/>
                    <a:pt x="4601" y="6460"/>
                  </a:cubicBezTo>
                  <a:lnTo>
                    <a:pt x="4601" y="6486"/>
                  </a:lnTo>
                  <a:cubicBezTo>
                    <a:pt x="4627" y="6486"/>
                    <a:pt x="4627" y="6486"/>
                    <a:pt x="4627" y="6512"/>
                  </a:cubicBezTo>
                  <a:cubicBezTo>
                    <a:pt x="4627" y="6486"/>
                    <a:pt x="4601" y="6486"/>
                    <a:pt x="4601" y="6486"/>
                  </a:cubicBezTo>
                  <a:lnTo>
                    <a:pt x="4574" y="6460"/>
                  </a:lnTo>
                  <a:cubicBezTo>
                    <a:pt x="4548" y="6434"/>
                    <a:pt x="4522" y="6434"/>
                    <a:pt x="4496" y="6407"/>
                  </a:cubicBezTo>
                  <a:cubicBezTo>
                    <a:pt x="4436" y="6348"/>
                    <a:pt x="4384" y="6322"/>
                    <a:pt x="4358" y="6269"/>
                  </a:cubicBezTo>
                  <a:lnTo>
                    <a:pt x="4272" y="6184"/>
                  </a:lnTo>
                  <a:lnTo>
                    <a:pt x="4193" y="6105"/>
                  </a:lnTo>
                  <a:lnTo>
                    <a:pt x="4108" y="6020"/>
                  </a:lnTo>
                  <a:cubicBezTo>
                    <a:pt x="4082" y="5993"/>
                    <a:pt x="4082" y="5967"/>
                    <a:pt x="4055" y="5967"/>
                  </a:cubicBezTo>
                  <a:cubicBezTo>
                    <a:pt x="4055" y="5941"/>
                    <a:pt x="4055" y="5941"/>
                    <a:pt x="4029" y="5941"/>
                  </a:cubicBezTo>
                  <a:cubicBezTo>
                    <a:pt x="4003" y="5855"/>
                    <a:pt x="3944" y="5803"/>
                    <a:pt x="3917" y="5750"/>
                  </a:cubicBezTo>
                  <a:cubicBezTo>
                    <a:pt x="3891" y="5717"/>
                    <a:pt x="3891" y="5691"/>
                    <a:pt x="3865" y="5638"/>
                  </a:cubicBezTo>
                  <a:lnTo>
                    <a:pt x="3865" y="5612"/>
                  </a:lnTo>
                  <a:close/>
                  <a:moveTo>
                    <a:pt x="5067" y="6867"/>
                  </a:moveTo>
                  <a:cubicBezTo>
                    <a:pt x="5067" y="6900"/>
                    <a:pt x="5067" y="6900"/>
                    <a:pt x="5094" y="6900"/>
                  </a:cubicBezTo>
                  <a:cubicBezTo>
                    <a:pt x="5094" y="6900"/>
                    <a:pt x="5153" y="6926"/>
                    <a:pt x="5179" y="6926"/>
                  </a:cubicBezTo>
                  <a:cubicBezTo>
                    <a:pt x="5205" y="6926"/>
                    <a:pt x="5232" y="6953"/>
                    <a:pt x="5258" y="6953"/>
                  </a:cubicBezTo>
                  <a:cubicBezTo>
                    <a:pt x="5343" y="6979"/>
                    <a:pt x="5422" y="7005"/>
                    <a:pt x="5508" y="7032"/>
                  </a:cubicBezTo>
                  <a:cubicBezTo>
                    <a:pt x="5560" y="7064"/>
                    <a:pt x="5613" y="7064"/>
                    <a:pt x="5646" y="7091"/>
                  </a:cubicBezTo>
                  <a:cubicBezTo>
                    <a:pt x="5698" y="7091"/>
                    <a:pt x="5724" y="7091"/>
                    <a:pt x="5810" y="7117"/>
                  </a:cubicBezTo>
                  <a:cubicBezTo>
                    <a:pt x="5862" y="7143"/>
                    <a:pt x="5889" y="7143"/>
                    <a:pt x="5941" y="7169"/>
                  </a:cubicBezTo>
                  <a:cubicBezTo>
                    <a:pt x="6000" y="7169"/>
                    <a:pt x="6053" y="7196"/>
                    <a:pt x="6079" y="7229"/>
                  </a:cubicBezTo>
                  <a:cubicBezTo>
                    <a:pt x="6165" y="7281"/>
                    <a:pt x="6243" y="7334"/>
                    <a:pt x="6303" y="7419"/>
                  </a:cubicBezTo>
                  <a:cubicBezTo>
                    <a:pt x="6329" y="7472"/>
                    <a:pt x="6355" y="7524"/>
                    <a:pt x="6381" y="7557"/>
                  </a:cubicBezTo>
                  <a:lnTo>
                    <a:pt x="6381" y="7583"/>
                  </a:lnTo>
                  <a:cubicBezTo>
                    <a:pt x="6355" y="7557"/>
                    <a:pt x="6303" y="7498"/>
                    <a:pt x="6243" y="7472"/>
                  </a:cubicBezTo>
                  <a:cubicBezTo>
                    <a:pt x="6191" y="7419"/>
                    <a:pt x="6138" y="7360"/>
                    <a:pt x="6053" y="7334"/>
                  </a:cubicBezTo>
                  <a:cubicBezTo>
                    <a:pt x="6000" y="7307"/>
                    <a:pt x="5974" y="7307"/>
                    <a:pt x="5941" y="7281"/>
                  </a:cubicBezTo>
                  <a:lnTo>
                    <a:pt x="5915" y="7281"/>
                  </a:lnTo>
                  <a:cubicBezTo>
                    <a:pt x="5862" y="7281"/>
                    <a:pt x="5810" y="7255"/>
                    <a:pt x="5777" y="7255"/>
                  </a:cubicBezTo>
                  <a:lnTo>
                    <a:pt x="5751" y="7255"/>
                  </a:lnTo>
                  <a:cubicBezTo>
                    <a:pt x="5698" y="7229"/>
                    <a:pt x="5646" y="7229"/>
                    <a:pt x="5613" y="7196"/>
                  </a:cubicBezTo>
                  <a:cubicBezTo>
                    <a:pt x="5560" y="7169"/>
                    <a:pt x="5508" y="7169"/>
                    <a:pt x="5481" y="7143"/>
                  </a:cubicBezTo>
                  <a:cubicBezTo>
                    <a:pt x="5396" y="7117"/>
                    <a:pt x="5317" y="7064"/>
                    <a:pt x="5232" y="7005"/>
                  </a:cubicBezTo>
                  <a:cubicBezTo>
                    <a:pt x="5179" y="6979"/>
                    <a:pt x="5120" y="6953"/>
                    <a:pt x="5094" y="6926"/>
                  </a:cubicBezTo>
                  <a:lnTo>
                    <a:pt x="5067" y="6900"/>
                  </a:lnTo>
                  <a:lnTo>
                    <a:pt x="5067" y="6867"/>
                  </a:lnTo>
                  <a:close/>
                  <a:moveTo>
                    <a:pt x="6381" y="7583"/>
                  </a:moveTo>
                  <a:cubicBezTo>
                    <a:pt x="6381" y="7584"/>
                    <a:pt x="6382" y="7610"/>
                    <a:pt x="6408" y="7610"/>
                  </a:cubicBezTo>
                  <a:cubicBezTo>
                    <a:pt x="6381" y="7610"/>
                    <a:pt x="6381" y="7610"/>
                    <a:pt x="6381" y="7583"/>
                  </a:cubicBezTo>
                  <a:close/>
                  <a:moveTo>
                    <a:pt x="3017" y="5362"/>
                  </a:moveTo>
                  <a:cubicBezTo>
                    <a:pt x="3148" y="5448"/>
                    <a:pt x="3260" y="5527"/>
                    <a:pt x="3372" y="5638"/>
                  </a:cubicBezTo>
                  <a:cubicBezTo>
                    <a:pt x="3398" y="5665"/>
                    <a:pt x="3424" y="5717"/>
                    <a:pt x="3477" y="5750"/>
                  </a:cubicBezTo>
                  <a:cubicBezTo>
                    <a:pt x="3477" y="5776"/>
                    <a:pt x="3510" y="5776"/>
                    <a:pt x="3510" y="5803"/>
                  </a:cubicBezTo>
                  <a:lnTo>
                    <a:pt x="3536" y="5829"/>
                  </a:lnTo>
                  <a:cubicBezTo>
                    <a:pt x="3562" y="5855"/>
                    <a:pt x="3562" y="5855"/>
                    <a:pt x="3589" y="5882"/>
                  </a:cubicBezTo>
                  <a:cubicBezTo>
                    <a:pt x="3641" y="5941"/>
                    <a:pt x="3700" y="6020"/>
                    <a:pt x="3779" y="6105"/>
                  </a:cubicBezTo>
                  <a:cubicBezTo>
                    <a:pt x="3891" y="6210"/>
                    <a:pt x="4003" y="6322"/>
                    <a:pt x="4082" y="6407"/>
                  </a:cubicBezTo>
                  <a:cubicBezTo>
                    <a:pt x="4298" y="6624"/>
                    <a:pt x="4496" y="6815"/>
                    <a:pt x="4686" y="7032"/>
                  </a:cubicBezTo>
                  <a:cubicBezTo>
                    <a:pt x="4712" y="7064"/>
                    <a:pt x="4712" y="7064"/>
                    <a:pt x="4739" y="7091"/>
                  </a:cubicBezTo>
                  <a:cubicBezTo>
                    <a:pt x="4765" y="7117"/>
                    <a:pt x="4765" y="7143"/>
                    <a:pt x="4791" y="7143"/>
                  </a:cubicBezTo>
                  <a:cubicBezTo>
                    <a:pt x="4824" y="7196"/>
                    <a:pt x="4877" y="7229"/>
                    <a:pt x="4903" y="7255"/>
                  </a:cubicBezTo>
                  <a:cubicBezTo>
                    <a:pt x="5015" y="7307"/>
                    <a:pt x="5094" y="7360"/>
                    <a:pt x="5179" y="7419"/>
                  </a:cubicBezTo>
                  <a:cubicBezTo>
                    <a:pt x="5317" y="7472"/>
                    <a:pt x="5481" y="7524"/>
                    <a:pt x="5613" y="7583"/>
                  </a:cubicBezTo>
                  <a:cubicBezTo>
                    <a:pt x="5672" y="7610"/>
                    <a:pt x="5724" y="7610"/>
                    <a:pt x="5777" y="7636"/>
                  </a:cubicBezTo>
                  <a:cubicBezTo>
                    <a:pt x="5836" y="7662"/>
                    <a:pt x="5889" y="7689"/>
                    <a:pt x="5941" y="7689"/>
                  </a:cubicBezTo>
                  <a:cubicBezTo>
                    <a:pt x="6000" y="7721"/>
                    <a:pt x="6027" y="7774"/>
                    <a:pt x="6079" y="7800"/>
                  </a:cubicBezTo>
                  <a:cubicBezTo>
                    <a:pt x="6165" y="7853"/>
                    <a:pt x="6243" y="7912"/>
                    <a:pt x="6329" y="7991"/>
                  </a:cubicBezTo>
                  <a:cubicBezTo>
                    <a:pt x="6434" y="8050"/>
                    <a:pt x="6519" y="8129"/>
                    <a:pt x="6572" y="8214"/>
                  </a:cubicBezTo>
                  <a:cubicBezTo>
                    <a:pt x="6493" y="8129"/>
                    <a:pt x="6408" y="8076"/>
                    <a:pt x="6329" y="8017"/>
                  </a:cubicBezTo>
                  <a:cubicBezTo>
                    <a:pt x="6217" y="7938"/>
                    <a:pt x="6138" y="7886"/>
                    <a:pt x="6053" y="7827"/>
                  </a:cubicBezTo>
                  <a:lnTo>
                    <a:pt x="6027" y="7827"/>
                  </a:lnTo>
                  <a:cubicBezTo>
                    <a:pt x="6000" y="7800"/>
                    <a:pt x="5941" y="7774"/>
                    <a:pt x="5915" y="7748"/>
                  </a:cubicBezTo>
                  <a:cubicBezTo>
                    <a:pt x="5862" y="7748"/>
                    <a:pt x="5810" y="7721"/>
                    <a:pt x="5751" y="7689"/>
                  </a:cubicBezTo>
                  <a:lnTo>
                    <a:pt x="5698" y="7662"/>
                  </a:lnTo>
                  <a:cubicBezTo>
                    <a:pt x="5508" y="7610"/>
                    <a:pt x="5317" y="7557"/>
                    <a:pt x="5153" y="7498"/>
                  </a:cubicBezTo>
                  <a:cubicBezTo>
                    <a:pt x="5041" y="7445"/>
                    <a:pt x="4956" y="7393"/>
                    <a:pt x="4850" y="7334"/>
                  </a:cubicBezTo>
                  <a:cubicBezTo>
                    <a:pt x="4824" y="7281"/>
                    <a:pt x="4765" y="7255"/>
                    <a:pt x="4739" y="7229"/>
                  </a:cubicBezTo>
                  <a:lnTo>
                    <a:pt x="4660" y="7143"/>
                  </a:lnTo>
                  <a:cubicBezTo>
                    <a:pt x="4660" y="7117"/>
                    <a:pt x="4627" y="7117"/>
                    <a:pt x="4627" y="7091"/>
                  </a:cubicBezTo>
                  <a:cubicBezTo>
                    <a:pt x="4522" y="6979"/>
                    <a:pt x="4384" y="6841"/>
                    <a:pt x="4272" y="6736"/>
                  </a:cubicBezTo>
                  <a:lnTo>
                    <a:pt x="4193" y="6624"/>
                  </a:lnTo>
                  <a:cubicBezTo>
                    <a:pt x="4134" y="6598"/>
                    <a:pt x="4108" y="6539"/>
                    <a:pt x="4082" y="6512"/>
                  </a:cubicBezTo>
                  <a:cubicBezTo>
                    <a:pt x="3970" y="6407"/>
                    <a:pt x="3865" y="6269"/>
                    <a:pt x="3753" y="6158"/>
                  </a:cubicBezTo>
                  <a:lnTo>
                    <a:pt x="3727" y="6131"/>
                  </a:lnTo>
                  <a:cubicBezTo>
                    <a:pt x="3674" y="6046"/>
                    <a:pt x="3589" y="5993"/>
                    <a:pt x="3536" y="5914"/>
                  </a:cubicBezTo>
                  <a:cubicBezTo>
                    <a:pt x="3536" y="5882"/>
                    <a:pt x="3510" y="5882"/>
                    <a:pt x="3510" y="5855"/>
                  </a:cubicBezTo>
                  <a:lnTo>
                    <a:pt x="3477" y="5829"/>
                  </a:lnTo>
                  <a:cubicBezTo>
                    <a:pt x="3451" y="5803"/>
                    <a:pt x="3451" y="5803"/>
                    <a:pt x="3451" y="5776"/>
                  </a:cubicBezTo>
                  <a:cubicBezTo>
                    <a:pt x="3398" y="5750"/>
                    <a:pt x="3372" y="5691"/>
                    <a:pt x="3346" y="5665"/>
                  </a:cubicBezTo>
                  <a:cubicBezTo>
                    <a:pt x="3234" y="5553"/>
                    <a:pt x="3122" y="5448"/>
                    <a:pt x="3017" y="5362"/>
                  </a:cubicBezTo>
                  <a:close/>
                  <a:moveTo>
                    <a:pt x="2327" y="0"/>
                  </a:moveTo>
                  <a:cubicBezTo>
                    <a:pt x="2301" y="27"/>
                    <a:pt x="2274" y="27"/>
                    <a:pt x="2248" y="53"/>
                  </a:cubicBezTo>
                  <a:cubicBezTo>
                    <a:pt x="2222" y="53"/>
                    <a:pt x="2196" y="79"/>
                    <a:pt x="2163" y="105"/>
                  </a:cubicBezTo>
                  <a:cubicBezTo>
                    <a:pt x="2058" y="191"/>
                    <a:pt x="1998" y="296"/>
                    <a:pt x="1972" y="434"/>
                  </a:cubicBezTo>
                  <a:cubicBezTo>
                    <a:pt x="1998" y="736"/>
                    <a:pt x="1998" y="1065"/>
                    <a:pt x="1972" y="1393"/>
                  </a:cubicBezTo>
                  <a:cubicBezTo>
                    <a:pt x="1946" y="1177"/>
                    <a:pt x="1893" y="953"/>
                    <a:pt x="1834" y="736"/>
                  </a:cubicBezTo>
                  <a:cubicBezTo>
                    <a:pt x="1729" y="763"/>
                    <a:pt x="1644" y="822"/>
                    <a:pt x="1591" y="874"/>
                  </a:cubicBezTo>
                  <a:cubicBezTo>
                    <a:pt x="1341" y="1065"/>
                    <a:pt x="1341" y="1341"/>
                    <a:pt x="1341" y="1341"/>
                  </a:cubicBezTo>
                  <a:lnTo>
                    <a:pt x="1341" y="1367"/>
                  </a:lnTo>
                  <a:cubicBezTo>
                    <a:pt x="1506" y="1420"/>
                    <a:pt x="1670" y="1505"/>
                    <a:pt x="1834" y="1584"/>
                  </a:cubicBezTo>
                  <a:cubicBezTo>
                    <a:pt x="1672" y="1525"/>
                    <a:pt x="1494" y="1495"/>
                    <a:pt x="1321" y="1495"/>
                  </a:cubicBezTo>
                  <a:cubicBezTo>
                    <a:pt x="1264" y="1495"/>
                    <a:pt x="1207" y="1499"/>
                    <a:pt x="1151" y="1505"/>
                  </a:cubicBezTo>
                  <a:cubicBezTo>
                    <a:pt x="881" y="1558"/>
                    <a:pt x="658" y="1696"/>
                    <a:pt x="467" y="1834"/>
                  </a:cubicBezTo>
                  <a:cubicBezTo>
                    <a:pt x="415" y="1886"/>
                    <a:pt x="329" y="1972"/>
                    <a:pt x="277" y="2051"/>
                  </a:cubicBezTo>
                  <a:cubicBezTo>
                    <a:pt x="86" y="2267"/>
                    <a:pt x="1" y="2543"/>
                    <a:pt x="1" y="2793"/>
                  </a:cubicBezTo>
                  <a:cubicBezTo>
                    <a:pt x="27" y="3174"/>
                    <a:pt x="303" y="3417"/>
                    <a:pt x="684" y="3450"/>
                  </a:cubicBezTo>
                  <a:lnTo>
                    <a:pt x="717" y="3476"/>
                  </a:lnTo>
                  <a:lnTo>
                    <a:pt x="743" y="3476"/>
                  </a:lnTo>
                  <a:cubicBezTo>
                    <a:pt x="987" y="3641"/>
                    <a:pt x="1125" y="3910"/>
                    <a:pt x="1210" y="4134"/>
                  </a:cubicBezTo>
                  <a:cubicBezTo>
                    <a:pt x="1236" y="4212"/>
                    <a:pt x="1289" y="4298"/>
                    <a:pt x="1315" y="4324"/>
                  </a:cubicBezTo>
                  <a:cubicBezTo>
                    <a:pt x="1315" y="4350"/>
                    <a:pt x="1453" y="4436"/>
                    <a:pt x="1565" y="4515"/>
                  </a:cubicBezTo>
                  <a:cubicBezTo>
                    <a:pt x="2084" y="4870"/>
                    <a:pt x="3017" y="5527"/>
                    <a:pt x="3372" y="5993"/>
                  </a:cubicBezTo>
                  <a:cubicBezTo>
                    <a:pt x="3891" y="6650"/>
                    <a:pt x="4686" y="7445"/>
                    <a:pt x="5067" y="7636"/>
                  </a:cubicBezTo>
                  <a:cubicBezTo>
                    <a:pt x="5153" y="7689"/>
                    <a:pt x="5284" y="7721"/>
                    <a:pt x="5422" y="7774"/>
                  </a:cubicBezTo>
                  <a:cubicBezTo>
                    <a:pt x="5915" y="7991"/>
                    <a:pt x="6519" y="8241"/>
                    <a:pt x="6763" y="8648"/>
                  </a:cubicBezTo>
                  <a:cubicBezTo>
                    <a:pt x="6874" y="8898"/>
                    <a:pt x="7012" y="9062"/>
                    <a:pt x="7150" y="9167"/>
                  </a:cubicBezTo>
                  <a:lnTo>
                    <a:pt x="7150" y="9200"/>
                  </a:lnTo>
                  <a:cubicBezTo>
                    <a:pt x="7255" y="9167"/>
                    <a:pt x="7420" y="9115"/>
                    <a:pt x="7505" y="9036"/>
                  </a:cubicBezTo>
                  <a:cubicBezTo>
                    <a:pt x="7617" y="8977"/>
                    <a:pt x="7696" y="8950"/>
                    <a:pt x="7781" y="8898"/>
                  </a:cubicBezTo>
                  <a:cubicBezTo>
                    <a:pt x="7834" y="8871"/>
                    <a:pt x="7913" y="8812"/>
                    <a:pt x="7945" y="8786"/>
                  </a:cubicBezTo>
                  <a:cubicBezTo>
                    <a:pt x="8024" y="8733"/>
                    <a:pt x="8077" y="8674"/>
                    <a:pt x="8110" y="8622"/>
                  </a:cubicBezTo>
                  <a:lnTo>
                    <a:pt x="8110" y="8595"/>
                  </a:lnTo>
                  <a:cubicBezTo>
                    <a:pt x="8077" y="8622"/>
                    <a:pt x="8051" y="8648"/>
                    <a:pt x="8051" y="8648"/>
                  </a:cubicBezTo>
                  <a:cubicBezTo>
                    <a:pt x="7972" y="8733"/>
                    <a:pt x="7860" y="8786"/>
                    <a:pt x="7748" y="8839"/>
                  </a:cubicBezTo>
                  <a:cubicBezTo>
                    <a:pt x="7722" y="8839"/>
                    <a:pt x="7669" y="8871"/>
                    <a:pt x="7643" y="8871"/>
                  </a:cubicBezTo>
                  <a:lnTo>
                    <a:pt x="7643" y="8733"/>
                  </a:lnTo>
                  <a:cubicBezTo>
                    <a:pt x="7696" y="8733"/>
                    <a:pt x="7722" y="8707"/>
                    <a:pt x="7781" y="8707"/>
                  </a:cubicBezTo>
                  <a:cubicBezTo>
                    <a:pt x="7807" y="8674"/>
                    <a:pt x="7860" y="8648"/>
                    <a:pt x="7886" y="8622"/>
                  </a:cubicBezTo>
                  <a:lnTo>
                    <a:pt x="7913" y="8622"/>
                  </a:lnTo>
                  <a:cubicBezTo>
                    <a:pt x="7945" y="8569"/>
                    <a:pt x="7972" y="8543"/>
                    <a:pt x="7998" y="8484"/>
                  </a:cubicBezTo>
                  <a:lnTo>
                    <a:pt x="7998" y="8457"/>
                  </a:lnTo>
                  <a:cubicBezTo>
                    <a:pt x="7998" y="8457"/>
                    <a:pt x="7972" y="8457"/>
                    <a:pt x="7972" y="8484"/>
                  </a:cubicBezTo>
                  <a:cubicBezTo>
                    <a:pt x="7972" y="8484"/>
                    <a:pt x="7945" y="8510"/>
                    <a:pt x="7913" y="8543"/>
                  </a:cubicBezTo>
                  <a:cubicBezTo>
                    <a:pt x="7886" y="8569"/>
                    <a:pt x="7807" y="8595"/>
                    <a:pt x="7748" y="8622"/>
                  </a:cubicBezTo>
                  <a:cubicBezTo>
                    <a:pt x="7696" y="8622"/>
                    <a:pt x="7643" y="8622"/>
                    <a:pt x="7584" y="8648"/>
                  </a:cubicBezTo>
                  <a:cubicBezTo>
                    <a:pt x="7558" y="8622"/>
                    <a:pt x="7531" y="8569"/>
                    <a:pt x="7479" y="8543"/>
                  </a:cubicBezTo>
                  <a:cubicBezTo>
                    <a:pt x="7584" y="8510"/>
                    <a:pt x="7696" y="8457"/>
                    <a:pt x="7781" y="8405"/>
                  </a:cubicBezTo>
                  <a:cubicBezTo>
                    <a:pt x="7807" y="8379"/>
                    <a:pt x="7834" y="8346"/>
                    <a:pt x="7860" y="8319"/>
                  </a:cubicBezTo>
                  <a:cubicBezTo>
                    <a:pt x="7860" y="8306"/>
                    <a:pt x="7853" y="8300"/>
                    <a:pt x="7847" y="8300"/>
                  </a:cubicBezTo>
                  <a:cubicBezTo>
                    <a:pt x="7840" y="8300"/>
                    <a:pt x="7834" y="8306"/>
                    <a:pt x="7834" y="8319"/>
                  </a:cubicBezTo>
                  <a:cubicBezTo>
                    <a:pt x="7742" y="8390"/>
                    <a:pt x="7614" y="8438"/>
                    <a:pt x="7480" y="8438"/>
                  </a:cubicBezTo>
                  <a:cubicBezTo>
                    <a:pt x="7451" y="8438"/>
                    <a:pt x="7422" y="8436"/>
                    <a:pt x="7393" y="8431"/>
                  </a:cubicBezTo>
                  <a:cubicBezTo>
                    <a:pt x="7341" y="8346"/>
                    <a:pt x="7315" y="8267"/>
                    <a:pt x="7315" y="8214"/>
                  </a:cubicBezTo>
                  <a:cubicBezTo>
                    <a:pt x="7315" y="8181"/>
                    <a:pt x="7315" y="8103"/>
                    <a:pt x="7288" y="7965"/>
                  </a:cubicBezTo>
                  <a:lnTo>
                    <a:pt x="7288" y="7965"/>
                  </a:lnTo>
                  <a:lnTo>
                    <a:pt x="7315" y="7991"/>
                  </a:lnTo>
                  <a:cubicBezTo>
                    <a:pt x="7393" y="8076"/>
                    <a:pt x="7453" y="8181"/>
                    <a:pt x="7479" y="8267"/>
                  </a:cubicBezTo>
                  <a:lnTo>
                    <a:pt x="7479" y="8293"/>
                  </a:lnTo>
                  <a:cubicBezTo>
                    <a:pt x="7505" y="8293"/>
                    <a:pt x="7505" y="8267"/>
                    <a:pt x="7505" y="8267"/>
                  </a:cubicBezTo>
                  <a:cubicBezTo>
                    <a:pt x="7505" y="8155"/>
                    <a:pt x="7453" y="8050"/>
                    <a:pt x="7367" y="7938"/>
                  </a:cubicBezTo>
                  <a:cubicBezTo>
                    <a:pt x="7341" y="7886"/>
                    <a:pt x="7315" y="7853"/>
                    <a:pt x="7288" y="7800"/>
                  </a:cubicBezTo>
                  <a:cubicBezTo>
                    <a:pt x="7255" y="7800"/>
                    <a:pt x="7255" y="7774"/>
                    <a:pt x="7229" y="7774"/>
                  </a:cubicBezTo>
                  <a:cubicBezTo>
                    <a:pt x="7229" y="7721"/>
                    <a:pt x="7203" y="7662"/>
                    <a:pt x="7177" y="7610"/>
                  </a:cubicBezTo>
                  <a:lnTo>
                    <a:pt x="7177" y="7610"/>
                  </a:lnTo>
                  <a:cubicBezTo>
                    <a:pt x="7288" y="7662"/>
                    <a:pt x="7393" y="7748"/>
                    <a:pt x="7453" y="7853"/>
                  </a:cubicBezTo>
                  <a:lnTo>
                    <a:pt x="7479" y="7853"/>
                  </a:lnTo>
                  <a:lnTo>
                    <a:pt x="7479" y="7827"/>
                  </a:lnTo>
                  <a:cubicBezTo>
                    <a:pt x="7420" y="7721"/>
                    <a:pt x="7341" y="7636"/>
                    <a:pt x="7229" y="7524"/>
                  </a:cubicBezTo>
                  <a:cubicBezTo>
                    <a:pt x="7203" y="7498"/>
                    <a:pt x="7150" y="7472"/>
                    <a:pt x="7091" y="7445"/>
                  </a:cubicBezTo>
                  <a:cubicBezTo>
                    <a:pt x="7065" y="7334"/>
                    <a:pt x="6986" y="7255"/>
                    <a:pt x="6927" y="7143"/>
                  </a:cubicBezTo>
                  <a:lnTo>
                    <a:pt x="6927" y="7143"/>
                  </a:lnTo>
                  <a:cubicBezTo>
                    <a:pt x="7065" y="7229"/>
                    <a:pt x="7177" y="7307"/>
                    <a:pt x="7255" y="7419"/>
                  </a:cubicBezTo>
                  <a:lnTo>
                    <a:pt x="7288" y="7419"/>
                  </a:lnTo>
                  <a:lnTo>
                    <a:pt x="7288" y="7393"/>
                  </a:lnTo>
                  <a:cubicBezTo>
                    <a:pt x="7150" y="7229"/>
                    <a:pt x="6986" y="7064"/>
                    <a:pt x="6795" y="6979"/>
                  </a:cubicBezTo>
                  <a:cubicBezTo>
                    <a:pt x="6736" y="6900"/>
                    <a:pt x="6657" y="6815"/>
                    <a:pt x="6572" y="6736"/>
                  </a:cubicBezTo>
                  <a:lnTo>
                    <a:pt x="6572" y="6736"/>
                  </a:lnTo>
                  <a:cubicBezTo>
                    <a:pt x="6763" y="6788"/>
                    <a:pt x="6960" y="6867"/>
                    <a:pt x="7124" y="7005"/>
                  </a:cubicBezTo>
                  <a:lnTo>
                    <a:pt x="7150" y="7005"/>
                  </a:lnTo>
                  <a:lnTo>
                    <a:pt x="7150" y="6979"/>
                  </a:lnTo>
                  <a:cubicBezTo>
                    <a:pt x="6927" y="6788"/>
                    <a:pt x="6684" y="6650"/>
                    <a:pt x="6381" y="6598"/>
                  </a:cubicBezTo>
                  <a:cubicBezTo>
                    <a:pt x="6329" y="6512"/>
                    <a:pt x="6243" y="6460"/>
                    <a:pt x="6165" y="6407"/>
                  </a:cubicBezTo>
                  <a:lnTo>
                    <a:pt x="6355" y="6407"/>
                  </a:lnTo>
                  <a:cubicBezTo>
                    <a:pt x="6546" y="6434"/>
                    <a:pt x="6684" y="6460"/>
                    <a:pt x="6822" y="6512"/>
                  </a:cubicBezTo>
                  <a:cubicBezTo>
                    <a:pt x="6822" y="6521"/>
                    <a:pt x="6825" y="6524"/>
                    <a:pt x="6829" y="6524"/>
                  </a:cubicBezTo>
                  <a:cubicBezTo>
                    <a:pt x="6836" y="6524"/>
                    <a:pt x="6848" y="6512"/>
                    <a:pt x="6848" y="6512"/>
                  </a:cubicBezTo>
                  <a:cubicBezTo>
                    <a:pt x="6710" y="6434"/>
                    <a:pt x="6546" y="6374"/>
                    <a:pt x="6355" y="6322"/>
                  </a:cubicBezTo>
                  <a:cubicBezTo>
                    <a:pt x="6217" y="6296"/>
                    <a:pt x="6079" y="6296"/>
                    <a:pt x="5974" y="6296"/>
                  </a:cubicBezTo>
                  <a:cubicBezTo>
                    <a:pt x="5941" y="6269"/>
                    <a:pt x="5915" y="6269"/>
                    <a:pt x="5889" y="6243"/>
                  </a:cubicBezTo>
                  <a:cubicBezTo>
                    <a:pt x="6027" y="6210"/>
                    <a:pt x="6165" y="6210"/>
                    <a:pt x="6270" y="6184"/>
                  </a:cubicBezTo>
                  <a:lnTo>
                    <a:pt x="6303" y="6184"/>
                  </a:lnTo>
                  <a:cubicBezTo>
                    <a:pt x="6303" y="6184"/>
                    <a:pt x="6303" y="6158"/>
                    <a:pt x="6270" y="6158"/>
                  </a:cubicBezTo>
                  <a:cubicBezTo>
                    <a:pt x="6105" y="6158"/>
                    <a:pt x="5889" y="6131"/>
                    <a:pt x="5698" y="6131"/>
                  </a:cubicBezTo>
                  <a:cubicBezTo>
                    <a:pt x="5672" y="6131"/>
                    <a:pt x="5646" y="6105"/>
                    <a:pt x="5586" y="6079"/>
                  </a:cubicBezTo>
                  <a:lnTo>
                    <a:pt x="5586" y="6079"/>
                  </a:lnTo>
                  <a:cubicBezTo>
                    <a:pt x="5618" y="6084"/>
                    <a:pt x="5651" y="6087"/>
                    <a:pt x="5687" y="6087"/>
                  </a:cubicBezTo>
                  <a:cubicBezTo>
                    <a:pt x="5839" y="6087"/>
                    <a:pt x="6030" y="6031"/>
                    <a:pt x="6270" y="5829"/>
                  </a:cubicBezTo>
                  <a:lnTo>
                    <a:pt x="6303" y="5829"/>
                  </a:lnTo>
                  <a:cubicBezTo>
                    <a:pt x="6355" y="5776"/>
                    <a:pt x="6381" y="5691"/>
                    <a:pt x="6381" y="5586"/>
                  </a:cubicBezTo>
                  <a:lnTo>
                    <a:pt x="6408" y="5586"/>
                  </a:lnTo>
                  <a:cubicBezTo>
                    <a:pt x="6493" y="5665"/>
                    <a:pt x="6572" y="5750"/>
                    <a:pt x="6598" y="5855"/>
                  </a:cubicBezTo>
                  <a:cubicBezTo>
                    <a:pt x="6598" y="5882"/>
                    <a:pt x="6631" y="5882"/>
                    <a:pt x="6631" y="5882"/>
                  </a:cubicBezTo>
                  <a:lnTo>
                    <a:pt x="6631" y="5855"/>
                  </a:lnTo>
                  <a:cubicBezTo>
                    <a:pt x="6598" y="5750"/>
                    <a:pt x="6546" y="5612"/>
                    <a:pt x="6467" y="5527"/>
                  </a:cubicBezTo>
                  <a:cubicBezTo>
                    <a:pt x="6434" y="5500"/>
                    <a:pt x="6381" y="5474"/>
                    <a:pt x="6355" y="5448"/>
                  </a:cubicBezTo>
                  <a:cubicBezTo>
                    <a:pt x="6355" y="5389"/>
                    <a:pt x="6329" y="5362"/>
                    <a:pt x="6329" y="5336"/>
                  </a:cubicBezTo>
                  <a:lnTo>
                    <a:pt x="6329" y="5336"/>
                  </a:lnTo>
                  <a:cubicBezTo>
                    <a:pt x="6519" y="5500"/>
                    <a:pt x="6684" y="5691"/>
                    <a:pt x="6795" y="5941"/>
                  </a:cubicBezTo>
                  <a:lnTo>
                    <a:pt x="6822" y="5941"/>
                  </a:lnTo>
                  <a:cubicBezTo>
                    <a:pt x="6684" y="5586"/>
                    <a:pt x="6467" y="5284"/>
                    <a:pt x="6165" y="5060"/>
                  </a:cubicBezTo>
                  <a:lnTo>
                    <a:pt x="5915" y="4817"/>
                  </a:lnTo>
                  <a:lnTo>
                    <a:pt x="5915" y="4817"/>
                  </a:lnTo>
                  <a:cubicBezTo>
                    <a:pt x="6079" y="4843"/>
                    <a:pt x="6217" y="4929"/>
                    <a:pt x="6329" y="5034"/>
                  </a:cubicBezTo>
                  <a:lnTo>
                    <a:pt x="6355" y="5034"/>
                  </a:lnTo>
                  <a:cubicBezTo>
                    <a:pt x="6191" y="4843"/>
                    <a:pt x="6000" y="4705"/>
                    <a:pt x="5777" y="4626"/>
                  </a:cubicBezTo>
                  <a:lnTo>
                    <a:pt x="5508" y="4350"/>
                  </a:lnTo>
                  <a:lnTo>
                    <a:pt x="5508" y="4350"/>
                  </a:lnTo>
                  <a:cubicBezTo>
                    <a:pt x="5698" y="4377"/>
                    <a:pt x="5862" y="4462"/>
                    <a:pt x="6027" y="4600"/>
                  </a:cubicBezTo>
                  <a:lnTo>
                    <a:pt x="6027" y="4567"/>
                  </a:lnTo>
                  <a:cubicBezTo>
                    <a:pt x="5862" y="4377"/>
                    <a:pt x="5613" y="4239"/>
                    <a:pt x="5370" y="4186"/>
                  </a:cubicBezTo>
                  <a:lnTo>
                    <a:pt x="5179" y="3996"/>
                  </a:lnTo>
                  <a:lnTo>
                    <a:pt x="5179" y="3996"/>
                  </a:lnTo>
                  <a:cubicBezTo>
                    <a:pt x="5317" y="4022"/>
                    <a:pt x="5422" y="4048"/>
                    <a:pt x="5560" y="4107"/>
                  </a:cubicBezTo>
                  <a:lnTo>
                    <a:pt x="5560" y="4074"/>
                  </a:lnTo>
                  <a:cubicBezTo>
                    <a:pt x="5396" y="3969"/>
                    <a:pt x="5232" y="3884"/>
                    <a:pt x="5041" y="3831"/>
                  </a:cubicBezTo>
                  <a:lnTo>
                    <a:pt x="4956" y="3746"/>
                  </a:lnTo>
                  <a:cubicBezTo>
                    <a:pt x="4903" y="3720"/>
                    <a:pt x="4877" y="3667"/>
                    <a:pt x="4824" y="3641"/>
                  </a:cubicBezTo>
                  <a:lnTo>
                    <a:pt x="4824" y="3641"/>
                  </a:lnTo>
                  <a:cubicBezTo>
                    <a:pt x="5041" y="3667"/>
                    <a:pt x="5232" y="3720"/>
                    <a:pt x="5422" y="3831"/>
                  </a:cubicBezTo>
                  <a:lnTo>
                    <a:pt x="5422" y="3805"/>
                  </a:lnTo>
                  <a:cubicBezTo>
                    <a:pt x="5179" y="3641"/>
                    <a:pt x="4877" y="3529"/>
                    <a:pt x="4601" y="3503"/>
                  </a:cubicBezTo>
                  <a:cubicBezTo>
                    <a:pt x="4522" y="3450"/>
                    <a:pt x="4436" y="3391"/>
                    <a:pt x="4384" y="3365"/>
                  </a:cubicBezTo>
                  <a:lnTo>
                    <a:pt x="4436" y="3365"/>
                  </a:lnTo>
                  <a:cubicBezTo>
                    <a:pt x="4466" y="3360"/>
                    <a:pt x="4496" y="3358"/>
                    <a:pt x="4526" y="3358"/>
                  </a:cubicBezTo>
                  <a:cubicBezTo>
                    <a:pt x="4660" y="3358"/>
                    <a:pt x="4795" y="3402"/>
                    <a:pt x="4929" y="3450"/>
                  </a:cubicBezTo>
                  <a:cubicBezTo>
                    <a:pt x="4791" y="3338"/>
                    <a:pt x="4601" y="3286"/>
                    <a:pt x="4436" y="3286"/>
                  </a:cubicBezTo>
                  <a:lnTo>
                    <a:pt x="4220" y="3286"/>
                  </a:lnTo>
                  <a:cubicBezTo>
                    <a:pt x="4134" y="3227"/>
                    <a:pt x="4055" y="3200"/>
                    <a:pt x="3970" y="3148"/>
                  </a:cubicBezTo>
                  <a:cubicBezTo>
                    <a:pt x="4051" y="3137"/>
                    <a:pt x="4141" y="3131"/>
                    <a:pt x="4233" y="3131"/>
                  </a:cubicBezTo>
                  <a:cubicBezTo>
                    <a:pt x="4364" y="3131"/>
                    <a:pt x="4500" y="3143"/>
                    <a:pt x="4627" y="3174"/>
                  </a:cubicBezTo>
                  <a:lnTo>
                    <a:pt x="4627" y="3148"/>
                  </a:lnTo>
                  <a:cubicBezTo>
                    <a:pt x="4446" y="3073"/>
                    <a:pt x="4251" y="3036"/>
                    <a:pt x="4050" y="3036"/>
                  </a:cubicBezTo>
                  <a:cubicBezTo>
                    <a:pt x="3952" y="3036"/>
                    <a:pt x="3852" y="3045"/>
                    <a:pt x="3753" y="3062"/>
                  </a:cubicBezTo>
                  <a:cubicBezTo>
                    <a:pt x="3641" y="3036"/>
                    <a:pt x="3562" y="2984"/>
                    <a:pt x="3451" y="2957"/>
                  </a:cubicBezTo>
                  <a:cubicBezTo>
                    <a:pt x="3536" y="2957"/>
                    <a:pt x="3615" y="2924"/>
                    <a:pt x="3727" y="2898"/>
                  </a:cubicBezTo>
                  <a:cubicBezTo>
                    <a:pt x="3809" y="2885"/>
                    <a:pt x="3891" y="2878"/>
                    <a:pt x="3970" y="2878"/>
                  </a:cubicBezTo>
                  <a:cubicBezTo>
                    <a:pt x="4049" y="2878"/>
                    <a:pt x="4124" y="2885"/>
                    <a:pt x="4193" y="2898"/>
                  </a:cubicBezTo>
                  <a:lnTo>
                    <a:pt x="4193" y="2872"/>
                  </a:lnTo>
                  <a:cubicBezTo>
                    <a:pt x="4055" y="2846"/>
                    <a:pt x="3891" y="2819"/>
                    <a:pt x="3727" y="2819"/>
                  </a:cubicBezTo>
                  <a:cubicBezTo>
                    <a:pt x="3589" y="2819"/>
                    <a:pt x="3451" y="2846"/>
                    <a:pt x="3346" y="2872"/>
                  </a:cubicBezTo>
                  <a:cubicBezTo>
                    <a:pt x="3346" y="2819"/>
                    <a:pt x="3372" y="2760"/>
                    <a:pt x="3372" y="2708"/>
                  </a:cubicBezTo>
                  <a:cubicBezTo>
                    <a:pt x="3510" y="2655"/>
                    <a:pt x="3641" y="2629"/>
                    <a:pt x="3779" y="2629"/>
                  </a:cubicBezTo>
                  <a:lnTo>
                    <a:pt x="3779" y="2596"/>
                  </a:lnTo>
                  <a:cubicBezTo>
                    <a:pt x="3710" y="2583"/>
                    <a:pt x="3643" y="2576"/>
                    <a:pt x="3572" y="2576"/>
                  </a:cubicBezTo>
                  <a:cubicBezTo>
                    <a:pt x="3502" y="2576"/>
                    <a:pt x="3428" y="2583"/>
                    <a:pt x="3346" y="2596"/>
                  </a:cubicBezTo>
                  <a:cubicBezTo>
                    <a:pt x="3346" y="2517"/>
                    <a:pt x="3346" y="2464"/>
                    <a:pt x="3313" y="2405"/>
                  </a:cubicBezTo>
                  <a:cubicBezTo>
                    <a:pt x="3313" y="2405"/>
                    <a:pt x="3148" y="2708"/>
                    <a:pt x="2767" y="3010"/>
                  </a:cubicBezTo>
                  <a:cubicBezTo>
                    <a:pt x="2741" y="3036"/>
                    <a:pt x="2715" y="3062"/>
                    <a:pt x="2688" y="3062"/>
                  </a:cubicBezTo>
                  <a:cubicBezTo>
                    <a:pt x="2688" y="3062"/>
                    <a:pt x="2577" y="3122"/>
                    <a:pt x="2439" y="3227"/>
                  </a:cubicBezTo>
                  <a:cubicBezTo>
                    <a:pt x="2274" y="3365"/>
                    <a:pt x="2110" y="3582"/>
                    <a:pt x="2084" y="3858"/>
                  </a:cubicBezTo>
                  <a:cubicBezTo>
                    <a:pt x="2058" y="3720"/>
                    <a:pt x="1946" y="3417"/>
                    <a:pt x="2222" y="3174"/>
                  </a:cubicBezTo>
                  <a:cubicBezTo>
                    <a:pt x="2327" y="3036"/>
                    <a:pt x="2688" y="2681"/>
                    <a:pt x="2879" y="2241"/>
                  </a:cubicBezTo>
                  <a:cubicBezTo>
                    <a:pt x="3096" y="1748"/>
                    <a:pt x="3096" y="1341"/>
                    <a:pt x="2820" y="1012"/>
                  </a:cubicBezTo>
                  <a:cubicBezTo>
                    <a:pt x="2841" y="1012"/>
                    <a:pt x="2874" y="1011"/>
                    <a:pt x="2918" y="1011"/>
                  </a:cubicBezTo>
                  <a:cubicBezTo>
                    <a:pt x="3055" y="1011"/>
                    <a:pt x="3294" y="1026"/>
                    <a:pt x="3562" y="1150"/>
                  </a:cubicBezTo>
                  <a:lnTo>
                    <a:pt x="3562" y="1117"/>
                  </a:lnTo>
                  <a:cubicBezTo>
                    <a:pt x="3562" y="1117"/>
                    <a:pt x="3346" y="848"/>
                    <a:pt x="2656" y="822"/>
                  </a:cubicBezTo>
                  <a:cubicBezTo>
                    <a:pt x="2715" y="736"/>
                    <a:pt x="2820" y="493"/>
                    <a:pt x="2741" y="270"/>
                  </a:cubicBezTo>
                  <a:cubicBezTo>
                    <a:pt x="2688" y="132"/>
                    <a:pt x="2550" y="53"/>
                    <a:pt x="2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6"/>
            <p:cNvSpPr/>
            <p:nvPr/>
          </p:nvSpPr>
          <p:spPr>
            <a:xfrm>
              <a:off x="2686150" y="2664700"/>
              <a:ext cx="121925" cy="149200"/>
            </a:xfrm>
            <a:custGeom>
              <a:rect b="b" l="l" r="r" t="t"/>
              <a:pathLst>
                <a:path extrusionOk="0" h="5968" w="4877">
                  <a:moveTo>
                    <a:pt x="493" y="1"/>
                  </a:moveTo>
                  <a:cubicBezTo>
                    <a:pt x="493" y="27"/>
                    <a:pt x="467" y="53"/>
                    <a:pt x="467" y="53"/>
                  </a:cubicBezTo>
                  <a:lnTo>
                    <a:pt x="388" y="139"/>
                  </a:lnTo>
                  <a:lnTo>
                    <a:pt x="224" y="329"/>
                  </a:lnTo>
                  <a:lnTo>
                    <a:pt x="0" y="605"/>
                  </a:lnTo>
                  <a:lnTo>
                    <a:pt x="0" y="632"/>
                  </a:lnTo>
                  <a:lnTo>
                    <a:pt x="250" y="382"/>
                  </a:lnTo>
                  <a:lnTo>
                    <a:pt x="493" y="112"/>
                  </a:lnTo>
                  <a:cubicBezTo>
                    <a:pt x="493" y="112"/>
                    <a:pt x="526" y="139"/>
                    <a:pt x="526" y="165"/>
                  </a:cubicBezTo>
                  <a:cubicBezTo>
                    <a:pt x="552" y="191"/>
                    <a:pt x="579" y="218"/>
                    <a:pt x="605" y="277"/>
                  </a:cubicBezTo>
                  <a:cubicBezTo>
                    <a:pt x="631" y="356"/>
                    <a:pt x="717" y="441"/>
                    <a:pt x="769" y="520"/>
                  </a:cubicBezTo>
                  <a:cubicBezTo>
                    <a:pt x="822" y="605"/>
                    <a:pt x="881" y="684"/>
                    <a:pt x="933" y="737"/>
                  </a:cubicBezTo>
                  <a:cubicBezTo>
                    <a:pt x="986" y="822"/>
                    <a:pt x="1071" y="901"/>
                    <a:pt x="1150" y="986"/>
                  </a:cubicBezTo>
                  <a:cubicBezTo>
                    <a:pt x="1347" y="1177"/>
                    <a:pt x="1538" y="1315"/>
                    <a:pt x="1702" y="1453"/>
                  </a:cubicBezTo>
                  <a:cubicBezTo>
                    <a:pt x="1781" y="1505"/>
                    <a:pt x="1893" y="1558"/>
                    <a:pt x="2005" y="1643"/>
                  </a:cubicBezTo>
                  <a:lnTo>
                    <a:pt x="2169" y="1755"/>
                  </a:lnTo>
                  <a:lnTo>
                    <a:pt x="2221" y="1781"/>
                  </a:lnTo>
                  <a:lnTo>
                    <a:pt x="2274" y="1860"/>
                  </a:lnTo>
                  <a:cubicBezTo>
                    <a:pt x="2333" y="1972"/>
                    <a:pt x="2412" y="2084"/>
                    <a:pt x="2464" y="2189"/>
                  </a:cubicBezTo>
                  <a:lnTo>
                    <a:pt x="2662" y="2517"/>
                  </a:lnTo>
                  <a:lnTo>
                    <a:pt x="3398" y="3832"/>
                  </a:lnTo>
                  <a:lnTo>
                    <a:pt x="3562" y="4134"/>
                  </a:lnTo>
                  <a:lnTo>
                    <a:pt x="3588" y="4219"/>
                  </a:lnTo>
                  <a:cubicBezTo>
                    <a:pt x="3614" y="4246"/>
                    <a:pt x="3647" y="4272"/>
                    <a:pt x="3647" y="4272"/>
                  </a:cubicBezTo>
                  <a:cubicBezTo>
                    <a:pt x="3700" y="4325"/>
                    <a:pt x="3726" y="4384"/>
                    <a:pt x="3779" y="4410"/>
                  </a:cubicBezTo>
                  <a:cubicBezTo>
                    <a:pt x="3812" y="4463"/>
                    <a:pt x="3864" y="4489"/>
                    <a:pt x="3890" y="4548"/>
                  </a:cubicBezTo>
                  <a:cubicBezTo>
                    <a:pt x="3943" y="4574"/>
                    <a:pt x="3976" y="4601"/>
                    <a:pt x="4002" y="4627"/>
                  </a:cubicBezTo>
                  <a:cubicBezTo>
                    <a:pt x="4081" y="4712"/>
                    <a:pt x="4107" y="4791"/>
                    <a:pt x="4166" y="4877"/>
                  </a:cubicBezTo>
                  <a:lnTo>
                    <a:pt x="4193" y="4929"/>
                  </a:lnTo>
                  <a:cubicBezTo>
                    <a:pt x="4245" y="4982"/>
                    <a:pt x="4272" y="5041"/>
                    <a:pt x="4304" y="5120"/>
                  </a:cubicBezTo>
                  <a:cubicBezTo>
                    <a:pt x="4357" y="5172"/>
                    <a:pt x="4383" y="5231"/>
                    <a:pt x="4436" y="5310"/>
                  </a:cubicBezTo>
                  <a:cubicBezTo>
                    <a:pt x="4521" y="5448"/>
                    <a:pt x="4574" y="5586"/>
                    <a:pt x="4633" y="5665"/>
                  </a:cubicBezTo>
                  <a:cubicBezTo>
                    <a:pt x="4712" y="5777"/>
                    <a:pt x="4764" y="5829"/>
                    <a:pt x="4797" y="5888"/>
                  </a:cubicBezTo>
                  <a:lnTo>
                    <a:pt x="4824" y="5915"/>
                  </a:lnTo>
                  <a:lnTo>
                    <a:pt x="4850" y="5941"/>
                  </a:lnTo>
                  <a:cubicBezTo>
                    <a:pt x="4850" y="5967"/>
                    <a:pt x="4850" y="5967"/>
                    <a:pt x="4876" y="5967"/>
                  </a:cubicBezTo>
                  <a:lnTo>
                    <a:pt x="4876" y="5941"/>
                  </a:lnTo>
                  <a:lnTo>
                    <a:pt x="4850" y="5915"/>
                  </a:lnTo>
                  <a:cubicBezTo>
                    <a:pt x="4824" y="5888"/>
                    <a:pt x="4824" y="5888"/>
                    <a:pt x="4824" y="5862"/>
                  </a:cubicBezTo>
                  <a:cubicBezTo>
                    <a:pt x="4797" y="5829"/>
                    <a:pt x="4738" y="5750"/>
                    <a:pt x="4686" y="5639"/>
                  </a:cubicBezTo>
                  <a:cubicBezTo>
                    <a:pt x="4633" y="5560"/>
                    <a:pt x="4574" y="5422"/>
                    <a:pt x="4495" y="5284"/>
                  </a:cubicBezTo>
                  <a:cubicBezTo>
                    <a:pt x="4469" y="5205"/>
                    <a:pt x="4410" y="5146"/>
                    <a:pt x="4383" y="5067"/>
                  </a:cubicBezTo>
                  <a:cubicBezTo>
                    <a:pt x="4357" y="5008"/>
                    <a:pt x="4331" y="4955"/>
                    <a:pt x="4272" y="4903"/>
                  </a:cubicBezTo>
                  <a:cubicBezTo>
                    <a:pt x="4272" y="4877"/>
                    <a:pt x="4245" y="4844"/>
                    <a:pt x="4245" y="4817"/>
                  </a:cubicBezTo>
                  <a:cubicBezTo>
                    <a:pt x="4193" y="4739"/>
                    <a:pt x="4140" y="4653"/>
                    <a:pt x="4081" y="4574"/>
                  </a:cubicBezTo>
                  <a:cubicBezTo>
                    <a:pt x="4028" y="4548"/>
                    <a:pt x="4002" y="4489"/>
                    <a:pt x="3976" y="4463"/>
                  </a:cubicBezTo>
                  <a:cubicBezTo>
                    <a:pt x="3917" y="4410"/>
                    <a:pt x="3890" y="4384"/>
                    <a:pt x="3864" y="4325"/>
                  </a:cubicBezTo>
                  <a:cubicBezTo>
                    <a:pt x="3812" y="4298"/>
                    <a:pt x="3779" y="4272"/>
                    <a:pt x="3752" y="4219"/>
                  </a:cubicBezTo>
                  <a:cubicBezTo>
                    <a:pt x="3726" y="4187"/>
                    <a:pt x="3726" y="4160"/>
                    <a:pt x="3700" y="4160"/>
                  </a:cubicBezTo>
                  <a:lnTo>
                    <a:pt x="3674" y="4081"/>
                  </a:lnTo>
                  <a:lnTo>
                    <a:pt x="3509" y="3779"/>
                  </a:lnTo>
                  <a:lnTo>
                    <a:pt x="2767" y="2465"/>
                  </a:lnTo>
                  <a:lnTo>
                    <a:pt x="2576" y="2110"/>
                  </a:lnTo>
                  <a:cubicBezTo>
                    <a:pt x="2524" y="1998"/>
                    <a:pt x="2438" y="1887"/>
                    <a:pt x="2386" y="1781"/>
                  </a:cubicBezTo>
                  <a:lnTo>
                    <a:pt x="2300" y="1696"/>
                  </a:lnTo>
                  <a:lnTo>
                    <a:pt x="2221" y="1643"/>
                  </a:lnTo>
                  <a:lnTo>
                    <a:pt x="2057" y="1532"/>
                  </a:lnTo>
                  <a:cubicBezTo>
                    <a:pt x="1945" y="1479"/>
                    <a:pt x="1867" y="1394"/>
                    <a:pt x="1755" y="1341"/>
                  </a:cubicBezTo>
                  <a:cubicBezTo>
                    <a:pt x="1564" y="1177"/>
                    <a:pt x="1374" y="1065"/>
                    <a:pt x="1236" y="934"/>
                  </a:cubicBezTo>
                  <a:cubicBezTo>
                    <a:pt x="1150" y="848"/>
                    <a:pt x="1071" y="769"/>
                    <a:pt x="1019" y="684"/>
                  </a:cubicBezTo>
                  <a:cubicBezTo>
                    <a:pt x="960" y="632"/>
                    <a:pt x="881" y="546"/>
                    <a:pt x="822" y="467"/>
                  </a:cubicBezTo>
                  <a:cubicBezTo>
                    <a:pt x="769" y="382"/>
                    <a:pt x="717" y="303"/>
                    <a:pt x="657" y="218"/>
                  </a:cubicBezTo>
                  <a:lnTo>
                    <a:pt x="579" y="112"/>
                  </a:lnTo>
                  <a:cubicBezTo>
                    <a:pt x="579" y="80"/>
                    <a:pt x="552" y="53"/>
                    <a:pt x="5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6"/>
            <p:cNvSpPr/>
            <p:nvPr/>
          </p:nvSpPr>
          <p:spPr>
            <a:xfrm>
              <a:off x="2659525" y="2618875"/>
              <a:ext cx="39775" cy="56850"/>
            </a:xfrm>
            <a:custGeom>
              <a:rect b="b" l="l" r="r" t="t"/>
              <a:pathLst>
                <a:path extrusionOk="0" h="2274" w="1591">
                  <a:moveTo>
                    <a:pt x="1" y="0"/>
                  </a:moveTo>
                  <a:lnTo>
                    <a:pt x="1" y="27"/>
                  </a:lnTo>
                  <a:cubicBezTo>
                    <a:pt x="1" y="27"/>
                    <a:pt x="53" y="27"/>
                    <a:pt x="139" y="53"/>
                  </a:cubicBezTo>
                  <a:cubicBezTo>
                    <a:pt x="218" y="53"/>
                    <a:pt x="356" y="79"/>
                    <a:pt x="494" y="165"/>
                  </a:cubicBezTo>
                  <a:cubicBezTo>
                    <a:pt x="520" y="165"/>
                    <a:pt x="520" y="191"/>
                    <a:pt x="546" y="191"/>
                  </a:cubicBezTo>
                  <a:cubicBezTo>
                    <a:pt x="572" y="217"/>
                    <a:pt x="572" y="217"/>
                    <a:pt x="605" y="217"/>
                  </a:cubicBezTo>
                  <a:lnTo>
                    <a:pt x="658" y="243"/>
                  </a:lnTo>
                  <a:lnTo>
                    <a:pt x="658" y="270"/>
                  </a:lnTo>
                  <a:cubicBezTo>
                    <a:pt x="684" y="270"/>
                    <a:pt x="710" y="270"/>
                    <a:pt x="737" y="303"/>
                  </a:cubicBezTo>
                  <a:cubicBezTo>
                    <a:pt x="822" y="329"/>
                    <a:pt x="901" y="381"/>
                    <a:pt x="960" y="408"/>
                  </a:cubicBezTo>
                  <a:cubicBezTo>
                    <a:pt x="1039" y="467"/>
                    <a:pt x="1124" y="546"/>
                    <a:pt x="1203" y="598"/>
                  </a:cubicBezTo>
                  <a:cubicBezTo>
                    <a:pt x="1262" y="684"/>
                    <a:pt x="1315" y="763"/>
                    <a:pt x="1368" y="874"/>
                  </a:cubicBezTo>
                  <a:cubicBezTo>
                    <a:pt x="1479" y="1065"/>
                    <a:pt x="1506" y="1288"/>
                    <a:pt x="1453" y="1420"/>
                  </a:cubicBezTo>
                  <a:cubicBezTo>
                    <a:pt x="1453" y="1505"/>
                    <a:pt x="1394" y="1584"/>
                    <a:pt x="1341" y="1669"/>
                  </a:cubicBezTo>
                  <a:cubicBezTo>
                    <a:pt x="1289" y="1722"/>
                    <a:pt x="1230" y="1807"/>
                    <a:pt x="1177" y="1860"/>
                  </a:cubicBezTo>
                  <a:cubicBezTo>
                    <a:pt x="1065" y="1972"/>
                    <a:pt x="960" y="2051"/>
                    <a:pt x="901" y="2136"/>
                  </a:cubicBezTo>
                  <a:lnTo>
                    <a:pt x="875" y="2189"/>
                  </a:lnTo>
                  <a:lnTo>
                    <a:pt x="822" y="2241"/>
                  </a:lnTo>
                  <a:lnTo>
                    <a:pt x="822" y="2274"/>
                  </a:lnTo>
                  <a:lnTo>
                    <a:pt x="848" y="2274"/>
                  </a:lnTo>
                  <a:lnTo>
                    <a:pt x="901" y="2215"/>
                  </a:lnTo>
                  <a:lnTo>
                    <a:pt x="934" y="2162"/>
                  </a:lnTo>
                  <a:cubicBezTo>
                    <a:pt x="986" y="2110"/>
                    <a:pt x="1013" y="2077"/>
                    <a:pt x="1098" y="2024"/>
                  </a:cubicBezTo>
                  <a:cubicBezTo>
                    <a:pt x="1124" y="1998"/>
                    <a:pt x="1177" y="1945"/>
                    <a:pt x="1230" y="1913"/>
                  </a:cubicBezTo>
                  <a:cubicBezTo>
                    <a:pt x="1289" y="1860"/>
                    <a:pt x="1341" y="1807"/>
                    <a:pt x="1394" y="1722"/>
                  </a:cubicBezTo>
                  <a:cubicBezTo>
                    <a:pt x="1479" y="1643"/>
                    <a:pt x="1532" y="1558"/>
                    <a:pt x="1532" y="1453"/>
                  </a:cubicBezTo>
                  <a:cubicBezTo>
                    <a:pt x="1558" y="1367"/>
                    <a:pt x="1591" y="1255"/>
                    <a:pt x="1558" y="1124"/>
                  </a:cubicBezTo>
                  <a:lnTo>
                    <a:pt x="1532" y="1039"/>
                  </a:lnTo>
                  <a:lnTo>
                    <a:pt x="1532" y="986"/>
                  </a:lnTo>
                  <a:lnTo>
                    <a:pt x="1506" y="986"/>
                  </a:lnTo>
                  <a:cubicBezTo>
                    <a:pt x="1506" y="927"/>
                    <a:pt x="1479" y="901"/>
                    <a:pt x="1479" y="848"/>
                  </a:cubicBezTo>
                  <a:lnTo>
                    <a:pt x="1453" y="822"/>
                  </a:lnTo>
                  <a:cubicBezTo>
                    <a:pt x="1394" y="710"/>
                    <a:pt x="1341" y="631"/>
                    <a:pt x="1262" y="546"/>
                  </a:cubicBezTo>
                  <a:cubicBezTo>
                    <a:pt x="1177" y="467"/>
                    <a:pt x="1098" y="408"/>
                    <a:pt x="1013" y="355"/>
                  </a:cubicBezTo>
                  <a:cubicBezTo>
                    <a:pt x="934" y="303"/>
                    <a:pt x="848" y="243"/>
                    <a:pt x="770" y="217"/>
                  </a:cubicBezTo>
                  <a:cubicBezTo>
                    <a:pt x="737" y="217"/>
                    <a:pt x="710" y="191"/>
                    <a:pt x="684" y="191"/>
                  </a:cubicBezTo>
                  <a:lnTo>
                    <a:pt x="632" y="165"/>
                  </a:lnTo>
                  <a:lnTo>
                    <a:pt x="605" y="138"/>
                  </a:lnTo>
                  <a:lnTo>
                    <a:pt x="572" y="138"/>
                  </a:lnTo>
                  <a:cubicBezTo>
                    <a:pt x="572" y="138"/>
                    <a:pt x="546" y="105"/>
                    <a:pt x="520" y="105"/>
                  </a:cubicBezTo>
                  <a:cubicBezTo>
                    <a:pt x="408" y="53"/>
                    <a:pt x="303" y="27"/>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6"/>
            <p:cNvSpPr/>
            <p:nvPr/>
          </p:nvSpPr>
          <p:spPr>
            <a:xfrm>
              <a:off x="2784725" y="2815350"/>
              <a:ext cx="110250" cy="165825"/>
            </a:xfrm>
            <a:custGeom>
              <a:rect b="b" l="l" r="r" t="t"/>
              <a:pathLst>
                <a:path extrusionOk="0" h="6633" w="4410">
                  <a:moveTo>
                    <a:pt x="1511" y="1256"/>
                  </a:moveTo>
                  <a:cubicBezTo>
                    <a:pt x="1479" y="1315"/>
                    <a:pt x="1426" y="1367"/>
                    <a:pt x="1373" y="1420"/>
                  </a:cubicBezTo>
                  <a:cubicBezTo>
                    <a:pt x="1400" y="1367"/>
                    <a:pt x="1452" y="1315"/>
                    <a:pt x="1511" y="1256"/>
                  </a:cubicBezTo>
                  <a:close/>
                  <a:moveTo>
                    <a:pt x="1781" y="2268"/>
                  </a:moveTo>
                  <a:cubicBezTo>
                    <a:pt x="1807" y="2300"/>
                    <a:pt x="1840" y="2327"/>
                    <a:pt x="1866" y="2353"/>
                  </a:cubicBezTo>
                  <a:cubicBezTo>
                    <a:pt x="1893" y="2379"/>
                    <a:pt x="1919" y="2432"/>
                    <a:pt x="1971" y="2491"/>
                  </a:cubicBezTo>
                  <a:lnTo>
                    <a:pt x="1971" y="2517"/>
                  </a:lnTo>
                  <a:lnTo>
                    <a:pt x="2031" y="2570"/>
                  </a:lnTo>
                  <a:cubicBezTo>
                    <a:pt x="2031" y="2596"/>
                    <a:pt x="2057" y="2629"/>
                    <a:pt x="2057" y="2655"/>
                  </a:cubicBezTo>
                  <a:lnTo>
                    <a:pt x="2057" y="2682"/>
                  </a:lnTo>
                  <a:lnTo>
                    <a:pt x="2083" y="2682"/>
                  </a:lnTo>
                  <a:cubicBezTo>
                    <a:pt x="2083" y="2708"/>
                    <a:pt x="2083" y="2734"/>
                    <a:pt x="2109" y="2760"/>
                  </a:cubicBezTo>
                  <a:cubicBezTo>
                    <a:pt x="2109" y="2793"/>
                    <a:pt x="2109" y="2820"/>
                    <a:pt x="2136" y="2846"/>
                  </a:cubicBezTo>
                  <a:lnTo>
                    <a:pt x="2136" y="2872"/>
                  </a:lnTo>
                  <a:cubicBezTo>
                    <a:pt x="2169" y="2925"/>
                    <a:pt x="2169" y="2984"/>
                    <a:pt x="2169" y="3036"/>
                  </a:cubicBezTo>
                  <a:cubicBezTo>
                    <a:pt x="2169" y="3063"/>
                    <a:pt x="2195" y="3122"/>
                    <a:pt x="2195" y="3122"/>
                  </a:cubicBezTo>
                  <a:lnTo>
                    <a:pt x="2195" y="3174"/>
                  </a:lnTo>
                  <a:lnTo>
                    <a:pt x="2169" y="3174"/>
                  </a:lnTo>
                  <a:lnTo>
                    <a:pt x="2169" y="3148"/>
                  </a:lnTo>
                  <a:cubicBezTo>
                    <a:pt x="2136" y="3122"/>
                    <a:pt x="2136" y="3089"/>
                    <a:pt x="2109" y="3063"/>
                  </a:cubicBezTo>
                  <a:cubicBezTo>
                    <a:pt x="2083" y="3010"/>
                    <a:pt x="2057" y="2958"/>
                    <a:pt x="2031" y="2898"/>
                  </a:cubicBezTo>
                  <a:cubicBezTo>
                    <a:pt x="2031" y="2898"/>
                    <a:pt x="2031" y="2872"/>
                    <a:pt x="2004" y="2872"/>
                  </a:cubicBezTo>
                  <a:cubicBezTo>
                    <a:pt x="2004" y="2846"/>
                    <a:pt x="2004" y="2846"/>
                    <a:pt x="1971" y="2820"/>
                  </a:cubicBezTo>
                  <a:cubicBezTo>
                    <a:pt x="1971" y="2793"/>
                    <a:pt x="1971" y="2760"/>
                    <a:pt x="1945" y="2734"/>
                  </a:cubicBezTo>
                  <a:lnTo>
                    <a:pt x="1945" y="2708"/>
                  </a:lnTo>
                  <a:cubicBezTo>
                    <a:pt x="1919" y="2682"/>
                    <a:pt x="1919" y="2655"/>
                    <a:pt x="1893" y="2629"/>
                  </a:cubicBezTo>
                  <a:cubicBezTo>
                    <a:pt x="1893" y="2596"/>
                    <a:pt x="1893" y="2596"/>
                    <a:pt x="1866" y="2570"/>
                  </a:cubicBezTo>
                  <a:lnTo>
                    <a:pt x="1866" y="2544"/>
                  </a:lnTo>
                  <a:cubicBezTo>
                    <a:pt x="1840" y="2491"/>
                    <a:pt x="1840" y="2432"/>
                    <a:pt x="1807" y="2406"/>
                  </a:cubicBezTo>
                  <a:lnTo>
                    <a:pt x="1807" y="2379"/>
                  </a:lnTo>
                  <a:cubicBezTo>
                    <a:pt x="1781" y="2353"/>
                    <a:pt x="1781" y="2353"/>
                    <a:pt x="1781" y="2327"/>
                  </a:cubicBezTo>
                  <a:cubicBezTo>
                    <a:pt x="1781" y="2300"/>
                    <a:pt x="1755" y="2268"/>
                    <a:pt x="1755" y="2268"/>
                  </a:cubicBezTo>
                  <a:close/>
                  <a:moveTo>
                    <a:pt x="1150" y="2629"/>
                  </a:moveTo>
                  <a:cubicBezTo>
                    <a:pt x="1262" y="2734"/>
                    <a:pt x="1373" y="2846"/>
                    <a:pt x="1511" y="2984"/>
                  </a:cubicBezTo>
                  <a:cubicBezTo>
                    <a:pt x="1564" y="3063"/>
                    <a:pt x="1617" y="3122"/>
                    <a:pt x="1676" y="3201"/>
                  </a:cubicBezTo>
                  <a:lnTo>
                    <a:pt x="1702" y="3227"/>
                  </a:lnTo>
                  <a:cubicBezTo>
                    <a:pt x="1755" y="3312"/>
                    <a:pt x="1840" y="3391"/>
                    <a:pt x="1866" y="3477"/>
                  </a:cubicBezTo>
                  <a:cubicBezTo>
                    <a:pt x="1971" y="3641"/>
                    <a:pt x="2057" y="3805"/>
                    <a:pt x="2136" y="3970"/>
                  </a:cubicBezTo>
                  <a:lnTo>
                    <a:pt x="2169" y="4022"/>
                  </a:lnTo>
                  <a:lnTo>
                    <a:pt x="2169" y="4048"/>
                  </a:lnTo>
                  <a:cubicBezTo>
                    <a:pt x="2221" y="4134"/>
                    <a:pt x="2247" y="4213"/>
                    <a:pt x="2300" y="4298"/>
                  </a:cubicBezTo>
                  <a:cubicBezTo>
                    <a:pt x="2333" y="4351"/>
                    <a:pt x="2359" y="4403"/>
                    <a:pt x="2385" y="4462"/>
                  </a:cubicBezTo>
                  <a:cubicBezTo>
                    <a:pt x="2300" y="4351"/>
                    <a:pt x="2195" y="4213"/>
                    <a:pt x="2083" y="4048"/>
                  </a:cubicBezTo>
                  <a:cubicBezTo>
                    <a:pt x="2057" y="3996"/>
                    <a:pt x="2031" y="3943"/>
                    <a:pt x="2004" y="3884"/>
                  </a:cubicBezTo>
                  <a:cubicBezTo>
                    <a:pt x="1971" y="3832"/>
                    <a:pt x="1971" y="3805"/>
                    <a:pt x="1945" y="3779"/>
                  </a:cubicBezTo>
                  <a:lnTo>
                    <a:pt x="1919" y="3746"/>
                  </a:lnTo>
                  <a:cubicBezTo>
                    <a:pt x="1893" y="3667"/>
                    <a:pt x="1840" y="3582"/>
                    <a:pt x="1807" y="3529"/>
                  </a:cubicBezTo>
                  <a:cubicBezTo>
                    <a:pt x="1755" y="3450"/>
                    <a:pt x="1702" y="3365"/>
                    <a:pt x="1617" y="3286"/>
                  </a:cubicBezTo>
                  <a:lnTo>
                    <a:pt x="1452" y="3036"/>
                  </a:lnTo>
                  <a:cubicBezTo>
                    <a:pt x="1347" y="2898"/>
                    <a:pt x="1262" y="2760"/>
                    <a:pt x="1150" y="2629"/>
                  </a:cubicBezTo>
                  <a:close/>
                  <a:moveTo>
                    <a:pt x="578" y="0"/>
                  </a:moveTo>
                  <a:lnTo>
                    <a:pt x="578" y="27"/>
                  </a:lnTo>
                  <a:cubicBezTo>
                    <a:pt x="578" y="27"/>
                    <a:pt x="795" y="408"/>
                    <a:pt x="881" y="901"/>
                  </a:cubicBezTo>
                  <a:cubicBezTo>
                    <a:pt x="854" y="927"/>
                    <a:pt x="716" y="1203"/>
                    <a:pt x="440" y="1420"/>
                  </a:cubicBezTo>
                  <a:cubicBezTo>
                    <a:pt x="329" y="1532"/>
                    <a:pt x="164" y="1610"/>
                    <a:pt x="33" y="1670"/>
                  </a:cubicBezTo>
                  <a:lnTo>
                    <a:pt x="0" y="1775"/>
                  </a:lnTo>
                  <a:cubicBezTo>
                    <a:pt x="0" y="1972"/>
                    <a:pt x="33" y="2103"/>
                    <a:pt x="138" y="2215"/>
                  </a:cubicBezTo>
                  <a:cubicBezTo>
                    <a:pt x="164" y="2241"/>
                    <a:pt x="250" y="2300"/>
                    <a:pt x="302" y="2327"/>
                  </a:cubicBezTo>
                  <a:cubicBezTo>
                    <a:pt x="316" y="2328"/>
                    <a:pt x="330" y="2328"/>
                    <a:pt x="344" y="2328"/>
                  </a:cubicBezTo>
                  <a:cubicBezTo>
                    <a:pt x="724" y="2328"/>
                    <a:pt x="1191" y="1990"/>
                    <a:pt x="1426" y="1775"/>
                  </a:cubicBezTo>
                  <a:cubicBezTo>
                    <a:pt x="1511" y="1722"/>
                    <a:pt x="1564" y="1643"/>
                    <a:pt x="1617" y="1610"/>
                  </a:cubicBezTo>
                  <a:lnTo>
                    <a:pt x="1617" y="1610"/>
                  </a:lnTo>
                  <a:cubicBezTo>
                    <a:pt x="1400" y="1972"/>
                    <a:pt x="1124" y="2215"/>
                    <a:pt x="959" y="2353"/>
                  </a:cubicBezTo>
                  <a:lnTo>
                    <a:pt x="854" y="2465"/>
                  </a:lnTo>
                  <a:cubicBezTo>
                    <a:pt x="1314" y="2925"/>
                    <a:pt x="1676" y="3503"/>
                    <a:pt x="2031" y="4075"/>
                  </a:cubicBezTo>
                  <a:cubicBezTo>
                    <a:pt x="2136" y="4298"/>
                    <a:pt x="2274" y="4489"/>
                    <a:pt x="2385" y="4679"/>
                  </a:cubicBezTo>
                  <a:lnTo>
                    <a:pt x="2412" y="4679"/>
                  </a:lnTo>
                  <a:cubicBezTo>
                    <a:pt x="2464" y="4705"/>
                    <a:pt x="2576" y="4705"/>
                    <a:pt x="2661" y="4705"/>
                  </a:cubicBezTo>
                  <a:lnTo>
                    <a:pt x="2629" y="4705"/>
                  </a:lnTo>
                  <a:cubicBezTo>
                    <a:pt x="2602" y="4765"/>
                    <a:pt x="2550" y="4791"/>
                    <a:pt x="2497" y="4791"/>
                  </a:cubicBezTo>
                  <a:cubicBezTo>
                    <a:pt x="2497" y="4817"/>
                    <a:pt x="2497" y="4817"/>
                    <a:pt x="2464" y="4817"/>
                  </a:cubicBezTo>
                  <a:lnTo>
                    <a:pt x="2497" y="4817"/>
                  </a:lnTo>
                  <a:cubicBezTo>
                    <a:pt x="2523" y="4870"/>
                    <a:pt x="2550" y="4896"/>
                    <a:pt x="2576" y="4955"/>
                  </a:cubicBezTo>
                  <a:cubicBezTo>
                    <a:pt x="2688" y="4955"/>
                    <a:pt x="2766" y="4955"/>
                    <a:pt x="2878" y="4929"/>
                  </a:cubicBezTo>
                  <a:lnTo>
                    <a:pt x="2878" y="4929"/>
                  </a:lnTo>
                  <a:cubicBezTo>
                    <a:pt x="2826" y="4981"/>
                    <a:pt x="2740" y="5008"/>
                    <a:pt x="2661" y="5034"/>
                  </a:cubicBezTo>
                  <a:lnTo>
                    <a:pt x="2661" y="5060"/>
                  </a:lnTo>
                  <a:cubicBezTo>
                    <a:pt x="2688" y="5093"/>
                    <a:pt x="2714" y="5119"/>
                    <a:pt x="2740" y="5172"/>
                  </a:cubicBezTo>
                  <a:cubicBezTo>
                    <a:pt x="2826" y="5172"/>
                    <a:pt x="2904" y="5172"/>
                    <a:pt x="2957" y="5146"/>
                  </a:cubicBezTo>
                  <a:lnTo>
                    <a:pt x="2957" y="5172"/>
                  </a:lnTo>
                  <a:cubicBezTo>
                    <a:pt x="2931" y="5198"/>
                    <a:pt x="2878" y="5225"/>
                    <a:pt x="2852" y="5225"/>
                  </a:cubicBezTo>
                  <a:lnTo>
                    <a:pt x="2852" y="5257"/>
                  </a:lnTo>
                  <a:cubicBezTo>
                    <a:pt x="2878" y="5284"/>
                    <a:pt x="2904" y="5336"/>
                    <a:pt x="2957" y="5363"/>
                  </a:cubicBezTo>
                  <a:cubicBezTo>
                    <a:pt x="3011" y="5363"/>
                    <a:pt x="3059" y="5363"/>
                    <a:pt x="3131" y="5343"/>
                  </a:cubicBezTo>
                  <a:lnTo>
                    <a:pt x="3131" y="5343"/>
                  </a:lnTo>
                  <a:cubicBezTo>
                    <a:pt x="3121" y="5351"/>
                    <a:pt x="3121" y="5363"/>
                    <a:pt x="3121" y="5363"/>
                  </a:cubicBezTo>
                  <a:cubicBezTo>
                    <a:pt x="3095" y="5389"/>
                    <a:pt x="3069" y="5389"/>
                    <a:pt x="3042" y="5422"/>
                  </a:cubicBezTo>
                  <a:lnTo>
                    <a:pt x="3042" y="5448"/>
                  </a:lnTo>
                  <a:lnTo>
                    <a:pt x="3069" y="5448"/>
                  </a:lnTo>
                  <a:lnTo>
                    <a:pt x="3095" y="5474"/>
                  </a:lnTo>
                  <a:lnTo>
                    <a:pt x="3121" y="5474"/>
                  </a:lnTo>
                  <a:cubicBezTo>
                    <a:pt x="3180" y="5474"/>
                    <a:pt x="3233" y="5448"/>
                    <a:pt x="3286" y="5422"/>
                  </a:cubicBezTo>
                  <a:lnTo>
                    <a:pt x="3286" y="5422"/>
                  </a:lnTo>
                  <a:cubicBezTo>
                    <a:pt x="3259" y="5474"/>
                    <a:pt x="3233" y="5501"/>
                    <a:pt x="3180" y="5553"/>
                  </a:cubicBezTo>
                  <a:cubicBezTo>
                    <a:pt x="3180" y="5553"/>
                    <a:pt x="3154" y="5586"/>
                    <a:pt x="3121" y="5586"/>
                  </a:cubicBezTo>
                  <a:lnTo>
                    <a:pt x="3121" y="5612"/>
                  </a:lnTo>
                  <a:cubicBezTo>
                    <a:pt x="3042" y="5915"/>
                    <a:pt x="3154" y="6158"/>
                    <a:pt x="3318" y="6296"/>
                  </a:cubicBezTo>
                  <a:lnTo>
                    <a:pt x="3588" y="6296"/>
                  </a:lnTo>
                  <a:cubicBezTo>
                    <a:pt x="3700" y="6269"/>
                    <a:pt x="3778" y="6243"/>
                    <a:pt x="3890" y="6184"/>
                  </a:cubicBezTo>
                  <a:lnTo>
                    <a:pt x="3890" y="6184"/>
                  </a:lnTo>
                  <a:cubicBezTo>
                    <a:pt x="3864" y="6210"/>
                    <a:pt x="3838" y="6243"/>
                    <a:pt x="3838" y="6243"/>
                  </a:cubicBezTo>
                  <a:cubicBezTo>
                    <a:pt x="3778" y="6269"/>
                    <a:pt x="3726" y="6322"/>
                    <a:pt x="3673" y="6348"/>
                  </a:cubicBezTo>
                  <a:lnTo>
                    <a:pt x="3726" y="6407"/>
                  </a:lnTo>
                  <a:cubicBezTo>
                    <a:pt x="3858" y="6581"/>
                    <a:pt x="4023" y="6633"/>
                    <a:pt x="4155" y="6633"/>
                  </a:cubicBezTo>
                  <a:cubicBezTo>
                    <a:pt x="4187" y="6633"/>
                    <a:pt x="4218" y="6629"/>
                    <a:pt x="4245" y="6624"/>
                  </a:cubicBezTo>
                  <a:cubicBezTo>
                    <a:pt x="4271" y="6624"/>
                    <a:pt x="4304" y="6598"/>
                    <a:pt x="4304" y="6598"/>
                  </a:cubicBezTo>
                  <a:cubicBezTo>
                    <a:pt x="4383" y="6539"/>
                    <a:pt x="4409" y="6407"/>
                    <a:pt x="4383" y="6296"/>
                  </a:cubicBezTo>
                  <a:cubicBezTo>
                    <a:pt x="4357" y="6158"/>
                    <a:pt x="4245" y="6046"/>
                    <a:pt x="4107" y="5993"/>
                  </a:cubicBezTo>
                  <a:cubicBezTo>
                    <a:pt x="4219" y="5855"/>
                    <a:pt x="4245" y="5750"/>
                    <a:pt x="4219" y="5639"/>
                  </a:cubicBezTo>
                  <a:cubicBezTo>
                    <a:pt x="4192" y="5501"/>
                    <a:pt x="4054" y="5448"/>
                    <a:pt x="4002" y="5422"/>
                  </a:cubicBezTo>
                  <a:cubicBezTo>
                    <a:pt x="4219" y="5119"/>
                    <a:pt x="4271" y="4929"/>
                    <a:pt x="4304" y="4817"/>
                  </a:cubicBezTo>
                  <a:cubicBezTo>
                    <a:pt x="4304" y="4791"/>
                    <a:pt x="4304" y="4791"/>
                    <a:pt x="4271" y="4791"/>
                  </a:cubicBezTo>
                  <a:cubicBezTo>
                    <a:pt x="4271" y="4765"/>
                    <a:pt x="4245" y="4765"/>
                    <a:pt x="4219" y="4732"/>
                  </a:cubicBezTo>
                  <a:cubicBezTo>
                    <a:pt x="4166" y="4705"/>
                    <a:pt x="4107" y="4705"/>
                    <a:pt x="4054" y="4705"/>
                  </a:cubicBezTo>
                  <a:lnTo>
                    <a:pt x="4028" y="4705"/>
                  </a:lnTo>
                  <a:lnTo>
                    <a:pt x="4028" y="4732"/>
                  </a:lnTo>
                  <a:cubicBezTo>
                    <a:pt x="3943" y="5060"/>
                    <a:pt x="3614" y="5422"/>
                    <a:pt x="3535" y="5501"/>
                  </a:cubicBezTo>
                  <a:cubicBezTo>
                    <a:pt x="3614" y="5172"/>
                    <a:pt x="3483" y="4870"/>
                    <a:pt x="3371" y="4653"/>
                  </a:cubicBezTo>
                  <a:cubicBezTo>
                    <a:pt x="3259" y="4489"/>
                    <a:pt x="3154" y="4377"/>
                    <a:pt x="3095" y="4324"/>
                  </a:cubicBezTo>
                  <a:cubicBezTo>
                    <a:pt x="3121" y="4324"/>
                    <a:pt x="3154" y="4324"/>
                    <a:pt x="3154" y="4298"/>
                  </a:cubicBezTo>
                  <a:cubicBezTo>
                    <a:pt x="3233" y="4239"/>
                    <a:pt x="2990" y="3858"/>
                    <a:pt x="2878" y="3694"/>
                  </a:cubicBezTo>
                  <a:cubicBezTo>
                    <a:pt x="2852" y="3641"/>
                    <a:pt x="2826" y="3615"/>
                    <a:pt x="2793" y="3615"/>
                  </a:cubicBezTo>
                  <a:cubicBezTo>
                    <a:pt x="2766" y="3615"/>
                    <a:pt x="2740" y="3582"/>
                    <a:pt x="2714" y="3582"/>
                  </a:cubicBezTo>
                  <a:lnTo>
                    <a:pt x="2714" y="3667"/>
                  </a:lnTo>
                  <a:cubicBezTo>
                    <a:pt x="2497" y="3339"/>
                    <a:pt x="2438" y="3148"/>
                    <a:pt x="2359" y="2958"/>
                  </a:cubicBezTo>
                  <a:cubicBezTo>
                    <a:pt x="2333" y="2872"/>
                    <a:pt x="2300" y="2760"/>
                    <a:pt x="2247" y="2629"/>
                  </a:cubicBezTo>
                  <a:cubicBezTo>
                    <a:pt x="2057" y="2241"/>
                    <a:pt x="1866" y="1972"/>
                    <a:pt x="1866" y="1972"/>
                  </a:cubicBezTo>
                  <a:lnTo>
                    <a:pt x="1866" y="1939"/>
                  </a:lnTo>
                  <a:cubicBezTo>
                    <a:pt x="1840" y="1939"/>
                    <a:pt x="1840" y="1972"/>
                    <a:pt x="1840" y="1972"/>
                  </a:cubicBezTo>
                  <a:lnTo>
                    <a:pt x="1807" y="1972"/>
                  </a:lnTo>
                  <a:cubicBezTo>
                    <a:pt x="1564" y="2189"/>
                    <a:pt x="1347" y="2268"/>
                    <a:pt x="1262" y="2300"/>
                  </a:cubicBezTo>
                  <a:cubicBezTo>
                    <a:pt x="1643" y="1939"/>
                    <a:pt x="1893" y="1505"/>
                    <a:pt x="2031" y="1282"/>
                  </a:cubicBezTo>
                  <a:cubicBezTo>
                    <a:pt x="2057" y="1177"/>
                    <a:pt x="2057" y="1065"/>
                    <a:pt x="2004" y="1012"/>
                  </a:cubicBezTo>
                  <a:cubicBezTo>
                    <a:pt x="1960" y="948"/>
                    <a:pt x="1889" y="917"/>
                    <a:pt x="1831" y="917"/>
                  </a:cubicBezTo>
                  <a:cubicBezTo>
                    <a:pt x="1813" y="917"/>
                    <a:pt x="1795" y="921"/>
                    <a:pt x="1781" y="927"/>
                  </a:cubicBezTo>
                  <a:lnTo>
                    <a:pt x="1728" y="927"/>
                  </a:lnTo>
                  <a:lnTo>
                    <a:pt x="1728" y="953"/>
                  </a:lnTo>
                  <a:cubicBezTo>
                    <a:pt x="1728" y="986"/>
                    <a:pt x="1702" y="1012"/>
                    <a:pt x="1676" y="1065"/>
                  </a:cubicBezTo>
                  <a:cubicBezTo>
                    <a:pt x="1643" y="1118"/>
                    <a:pt x="1590" y="1203"/>
                    <a:pt x="1511" y="1256"/>
                  </a:cubicBezTo>
                  <a:cubicBezTo>
                    <a:pt x="1564" y="1177"/>
                    <a:pt x="1617" y="1118"/>
                    <a:pt x="1643" y="1039"/>
                  </a:cubicBezTo>
                  <a:cubicBezTo>
                    <a:pt x="1676" y="1012"/>
                    <a:pt x="1676" y="986"/>
                    <a:pt x="1676" y="953"/>
                  </a:cubicBezTo>
                  <a:cubicBezTo>
                    <a:pt x="1702" y="953"/>
                    <a:pt x="1676" y="927"/>
                    <a:pt x="1676" y="927"/>
                  </a:cubicBezTo>
                  <a:cubicBezTo>
                    <a:pt x="1676" y="927"/>
                    <a:pt x="1617" y="848"/>
                    <a:pt x="1590" y="822"/>
                  </a:cubicBezTo>
                  <a:cubicBezTo>
                    <a:pt x="1564" y="874"/>
                    <a:pt x="1538" y="927"/>
                    <a:pt x="1538" y="953"/>
                  </a:cubicBezTo>
                  <a:cubicBezTo>
                    <a:pt x="1452" y="1065"/>
                    <a:pt x="1400" y="1150"/>
                    <a:pt x="1314" y="1229"/>
                  </a:cubicBezTo>
                  <a:lnTo>
                    <a:pt x="1097" y="1446"/>
                  </a:lnTo>
                  <a:cubicBezTo>
                    <a:pt x="1071" y="1446"/>
                    <a:pt x="1071" y="1479"/>
                    <a:pt x="1045" y="1479"/>
                  </a:cubicBezTo>
                  <a:cubicBezTo>
                    <a:pt x="986" y="1532"/>
                    <a:pt x="933" y="1558"/>
                    <a:pt x="881" y="1584"/>
                  </a:cubicBezTo>
                  <a:cubicBezTo>
                    <a:pt x="933" y="1558"/>
                    <a:pt x="986" y="1505"/>
                    <a:pt x="1019" y="1446"/>
                  </a:cubicBezTo>
                  <a:cubicBezTo>
                    <a:pt x="1097" y="1367"/>
                    <a:pt x="1183" y="1282"/>
                    <a:pt x="1235" y="1203"/>
                  </a:cubicBezTo>
                  <a:cubicBezTo>
                    <a:pt x="1314" y="1091"/>
                    <a:pt x="1373" y="1012"/>
                    <a:pt x="1400" y="901"/>
                  </a:cubicBezTo>
                  <a:cubicBezTo>
                    <a:pt x="1452" y="822"/>
                    <a:pt x="1452" y="736"/>
                    <a:pt x="1479" y="684"/>
                  </a:cubicBezTo>
                  <a:lnTo>
                    <a:pt x="1479" y="658"/>
                  </a:lnTo>
                  <a:cubicBezTo>
                    <a:pt x="1452" y="625"/>
                    <a:pt x="1400" y="572"/>
                    <a:pt x="1373" y="520"/>
                  </a:cubicBezTo>
                  <a:cubicBezTo>
                    <a:pt x="1347" y="520"/>
                    <a:pt x="1347" y="520"/>
                    <a:pt x="1347" y="546"/>
                  </a:cubicBezTo>
                  <a:lnTo>
                    <a:pt x="1347" y="572"/>
                  </a:lnTo>
                  <a:cubicBezTo>
                    <a:pt x="1314" y="625"/>
                    <a:pt x="1288" y="710"/>
                    <a:pt x="1262" y="763"/>
                  </a:cubicBezTo>
                  <a:cubicBezTo>
                    <a:pt x="1209" y="901"/>
                    <a:pt x="1124" y="1039"/>
                    <a:pt x="1019" y="1177"/>
                  </a:cubicBezTo>
                  <a:cubicBezTo>
                    <a:pt x="933" y="1282"/>
                    <a:pt x="821" y="1394"/>
                    <a:pt x="716" y="1479"/>
                  </a:cubicBezTo>
                  <a:lnTo>
                    <a:pt x="690" y="1505"/>
                  </a:lnTo>
                  <a:cubicBezTo>
                    <a:pt x="605" y="1558"/>
                    <a:pt x="526" y="1610"/>
                    <a:pt x="440" y="1670"/>
                  </a:cubicBezTo>
                  <a:cubicBezTo>
                    <a:pt x="467" y="1643"/>
                    <a:pt x="493" y="1643"/>
                    <a:pt x="493" y="1610"/>
                  </a:cubicBezTo>
                  <a:cubicBezTo>
                    <a:pt x="552" y="1584"/>
                    <a:pt x="605" y="1532"/>
                    <a:pt x="657" y="1479"/>
                  </a:cubicBezTo>
                  <a:cubicBezTo>
                    <a:pt x="769" y="1367"/>
                    <a:pt x="881" y="1229"/>
                    <a:pt x="933" y="1118"/>
                  </a:cubicBezTo>
                  <a:cubicBezTo>
                    <a:pt x="1019" y="986"/>
                    <a:pt x="1097" y="848"/>
                    <a:pt x="1124" y="710"/>
                  </a:cubicBezTo>
                  <a:cubicBezTo>
                    <a:pt x="1150" y="658"/>
                    <a:pt x="1150" y="598"/>
                    <a:pt x="1183" y="520"/>
                  </a:cubicBezTo>
                  <a:lnTo>
                    <a:pt x="1183" y="493"/>
                  </a:lnTo>
                  <a:lnTo>
                    <a:pt x="1183" y="408"/>
                  </a:lnTo>
                  <a:lnTo>
                    <a:pt x="1209" y="382"/>
                  </a:lnTo>
                  <a:lnTo>
                    <a:pt x="1209" y="329"/>
                  </a:lnTo>
                  <a:cubicBezTo>
                    <a:pt x="1150" y="270"/>
                    <a:pt x="1097" y="217"/>
                    <a:pt x="1071" y="165"/>
                  </a:cubicBezTo>
                  <a:lnTo>
                    <a:pt x="1045" y="165"/>
                  </a:lnTo>
                  <a:cubicBezTo>
                    <a:pt x="1045" y="244"/>
                    <a:pt x="1045" y="382"/>
                    <a:pt x="1019" y="598"/>
                  </a:cubicBezTo>
                  <a:cubicBezTo>
                    <a:pt x="959" y="493"/>
                    <a:pt x="854" y="270"/>
                    <a:pt x="6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6"/>
            <p:cNvSpPr/>
            <p:nvPr/>
          </p:nvSpPr>
          <p:spPr>
            <a:xfrm>
              <a:off x="2587575" y="2614500"/>
              <a:ext cx="327275" cy="373475"/>
            </a:xfrm>
            <a:custGeom>
              <a:rect b="b" l="l" r="r" t="t"/>
              <a:pathLst>
                <a:path extrusionOk="0" h="14939" w="13091">
                  <a:moveTo>
                    <a:pt x="3017" y="202"/>
                  </a:moveTo>
                  <a:cubicBezTo>
                    <a:pt x="3122" y="202"/>
                    <a:pt x="3260" y="228"/>
                    <a:pt x="3398" y="280"/>
                  </a:cubicBezTo>
                  <a:cubicBezTo>
                    <a:pt x="3424" y="313"/>
                    <a:pt x="3424" y="313"/>
                    <a:pt x="3450" y="313"/>
                  </a:cubicBezTo>
                  <a:cubicBezTo>
                    <a:pt x="3483" y="340"/>
                    <a:pt x="3510" y="340"/>
                    <a:pt x="3510" y="340"/>
                  </a:cubicBezTo>
                  <a:lnTo>
                    <a:pt x="3536" y="366"/>
                  </a:lnTo>
                  <a:lnTo>
                    <a:pt x="3562" y="366"/>
                  </a:lnTo>
                  <a:cubicBezTo>
                    <a:pt x="3588" y="392"/>
                    <a:pt x="3615" y="392"/>
                    <a:pt x="3615" y="392"/>
                  </a:cubicBezTo>
                  <a:cubicBezTo>
                    <a:pt x="3726" y="418"/>
                    <a:pt x="3812" y="478"/>
                    <a:pt x="3891" y="530"/>
                  </a:cubicBezTo>
                  <a:cubicBezTo>
                    <a:pt x="3976" y="583"/>
                    <a:pt x="4055" y="668"/>
                    <a:pt x="4140" y="721"/>
                  </a:cubicBezTo>
                  <a:cubicBezTo>
                    <a:pt x="4219" y="806"/>
                    <a:pt x="4272" y="911"/>
                    <a:pt x="4331" y="997"/>
                  </a:cubicBezTo>
                  <a:cubicBezTo>
                    <a:pt x="4357" y="1049"/>
                    <a:pt x="4357" y="1102"/>
                    <a:pt x="4384" y="1161"/>
                  </a:cubicBezTo>
                  <a:cubicBezTo>
                    <a:pt x="4384" y="1187"/>
                    <a:pt x="4410" y="1214"/>
                    <a:pt x="4410" y="1214"/>
                  </a:cubicBezTo>
                  <a:lnTo>
                    <a:pt x="4410" y="1299"/>
                  </a:lnTo>
                  <a:cubicBezTo>
                    <a:pt x="4436" y="1404"/>
                    <a:pt x="4436" y="1516"/>
                    <a:pt x="4410" y="1628"/>
                  </a:cubicBezTo>
                  <a:cubicBezTo>
                    <a:pt x="4384" y="1733"/>
                    <a:pt x="4331" y="1818"/>
                    <a:pt x="4272" y="1897"/>
                  </a:cubicBezTo>
                  <a:cubicBezTo>
                    <a:pt x="4219" y="1956"/>
                    <a:pt x="4167" y="2009"/>
                    <a:pt x="4081" y="2061"/>
                  </a:cubicBezTo>
                  <a:cubicBezTo>
                    <a:pt x="3976" y="2173"/>
                    <a:pt x="3864" y="2252"/>
                    <a:pt x="3812" y="2337"/>
                  </a:cubicBezTo>
                  <a:cubicBezTo>
                    <a:pt x="3779" y="2337"/>
                    <a:pt x="3779" y="2364"/>
                    <a:pt x="3753" y="2364"/>
                  </a:cubicBezTo>
                  <a:cubicBezTo>
                    <a:pt x="3753" y="2364"/>
                    <a:pt x="3779" y="2337"/>
                    <a:pt x="3779" y="2311"/>
                  </a:cubicBezTo>
                  <a:cubicBezTo>
                    <a:pt x="3864" y="2252"/>
                    <a:pt x="3943" y="2147"/>
                    <a:pt x="4055" y="2035"/>
                  </a:cubicBezTo>
                  <a:cubicBezTo>
                    <a:pt x="4108" y="1982"/>
                    <a:pt x="4167" y="1923"/>
                    <a:pt x="4219" y="1844"/>
                  </a:cubicBezTo>
                  <a:cubicBezTo>
                    <a:pt x="4272" y="1792"/>
                    <a:pt x="4331" y="1706"/>
                    <a:pt x="4357" y="1595"/>
                  </a:cubicBezTo>
                  <a:cubicBezTo>
                    <a:pt x="4384" y="1430"/>
                    <a:pt x="4331" y="1214"/>
                    <a:pt x="4246" y="1023"/>
                  </a:cubicBezTo>
                  <a:cubicBezTo>
                    <a:pt x="4193" y="938"/>
                    <a:pt x="4140" y="859"/>
                    <a:pt x="4081" y="773"/>
                  </a:cubicBezTo>
                  <a:cubicBezTo>
                    <a:pt x="4002" y="694"/>
                    <a:pt x="3943" y="642"/>
                    <a:pt x="3864" y="583"/>
                  </a:cubicBezTo>
                  <a:cubicBezTo>
                    <a:pt x="3779" y="530"/>
                    <a:pt x="3700" y="478"/>
                    <a:pt x="3615" y="445"/>
                  </a:cubicBezTo>
                  <a:cubicBezTo>
                    <a:pt x="3588" y="445"/>
                    <a:pt x="3562" y="445"/>
                    <a:pt x="3536" y="418"/>
                  </a:cubicBezTo>
                  <a:lnTo>
                    <a:pt x="3510" y="418"/>
                  </a:lnTo>
                  <a:cubicBezTo>
                    <a:pt x="3510" y="392"/>
                    <a:pt x="3510" y="392"/>
                    <a:pt x="3483" y="392"/>
                  </a:cubicBezTo>
                  <a:cubicBezTo>
                    <a:pt x="3483" y="392"/>
                    <a:pt x="3450" y="366"/>
                    <a:pt x="3424" y="366"/>
                  </a:cubicBezTo>
                  <a:cubicBezTo>
                    <a:pt x="3424" y="340"/>
                    <a:pt x="3398" y="340"/>
                    <a:pt x="3372" y="340"/>
                  </a:cubicBezTo>
                  <a:cubicBezTo>
                    <a:pt x="3234" y="254"/>
                    <a:pt x="3122" y="228"/>
                    <a:pt x="3017" y="202"/>
                  </a:cubicBezTo>
                  <a:close/>
                  <a:moveTo>
                    <a:pt x="3726" y="2390"/>
                  </a:moveTo>
                  <a:cubicBezTo>
                    <a:pt x="3726" y="2416"/>
                    <a:pt x="3700" y="2449"/>
                    <a:pt x="3700" y="2449"/>
                  </a:cubicBezTo>
                  <a:cubicBezTo>
                    <a:pt x="3700" y="2449"/>
                    <a:pt x="3700" y="2416"/>
                    <a:pt x="3726" y="2390"/>
                  </a:cubicBezTo>
                  <a:close/>
                  <a:moveTo>
                    <a:pt x="4469" y="2035"/>
                  </a:moveTo>
                  <a:cubicBezTo>
                    <a:pt x="4469" y="2061"/>
                    <a:pt x="4495" y="2088"/>
                    <a:pt x="4522" y="2120"/>
                  </a:cubicBezTo>
                  <a:cubicBezTo>
                    <a:pt x="4548" y="2173"/>
                    <a:pt x="4574" y="2199"/>
                    <a:pt x="4600" y="2226"/>
                  </a:cubicBezTo>
                  <a:cubicBezTo>
                    <a:pt x="4633" y="2311"/>
                    <a:pt x="4712" y="2390"/>
                    <a:pt x="4765" y="2475"/>
                  </a:cubicBezTo>
                  <a:cubicBezTo>
                    <a:pt x="4824" y="2554"/>
                    <a:pt x="4876" y="2640"/>
                    <a:pt x="4962" y="2692"/>
                  </a:cubicBezTo>
                  <a:cubicBezTo>
                    <a:pt x="5014" y="2777"/>
                    <a:pt x="5093" y="2856"/>
                    <a:pt x="5179" y="2942"/>
                  </a:cubicBezTo>
                  <a:cubicBezTo>
                    <a:pt x="5317" y="3073"/>
                    <a:pt x="5507" y="3211"/>
                    <a:pt x="5698" y="3349"/>
                  </a:cubicBezTo>
                  <a:cubicBezTo>
                    <a:pt x="5810" y="3435"/>
                    <a:pt x="5888" y="3487"/>
                    <a:pt x="6000" y="3566"/>
                  </a:cubicBezTo>
                  <a:cubicBezTo>
                    <a:pt x="6053" y="3599"/>
                    <a:pt x="6112" y="3625"/>
                    <a:pt x="6164" y="3651"/>
                  </a:cubicBezTo>
                  <a:lnTo>
                    <a:pt x="6191" y="3678"/>
                  </a:lnTo>
                  <a:lnTo>
                    <a:pt x="6217" y="3704"/>
                  </a:lnTo>
                  <a:lnTo>
                    <a:pt x="6243" y="3704"/>
                  </a:lnTo>
                  <a:lnTo>
                    <a:pt x="6243" y="3730"/>
                  </a:lnTo>
                  <a:cubicBezTo>
                    <a:pt x="6276" y="3763"/>
                    <a:pt x="6302" y="3789"/>
                    <a:pt x="6302" y="3816"/>
                  </a:cubicBezTo>
                  <a:cubicBezTo>
                    <a:pt x="6381" y="3895"/>
                    <a:pt x="6440" y="4006"/>
                    <a:pt x="6519" y="4144"/>
                  </a:cubicBezTo>
                  <a:cubicBezTo>
                    <a:pt x="6572" y="4256"/>
                    <a:pt x="6631" y="4361"/>
                    <a:pt x="6710" y="4473"/>
                  </a:cubicBezTo>
                  <a:cubicBezTo>
                    <a:pt x="6959" y="4913"/>
                    <a:pt x="7203" y="5347"/>
                    <a:pt x="7426" y="5787"/>
                  </a:cubicBezTo>
                  <a:cubicBezTo>
                    <a:pt x="7479" y="5899"/>
                    <a:pt x="7531" y="5978"/>
                    <a:pt x="7590" y="6089"/>
                  </a:cubicBezTo>
                  <a:cubicBezTo>
                    <a:pt x="7617" y="6116"/>
                    <a:pt x="7617" y="6142"/>
                    <a:pt x="7643" y="6168"/>
                  </a:cubicBezTo>
                  <a:cubicBezTo>
                    <a:pt x="7643" y="6195"/>
                    <a:pt x="7669" y="6195"/>
                    <a:pt x="7669" y="6227"/>
                  </a:cubicBezTo>
                  <a:cubicBezTo>
                    <a:pt x="7722" y="6280"/>
                    <a:pt x="7755" y="6306"/>
                    <a:pt x="7781" y="6359"/>
                  </a:cubicBezTo>
                  <a:cubicBezTo>
                    <a:pt x="7860" y="6444"/>
                    <a:pt x="7945" y="6497"/>
                    <a:pt x="7998" y="6582"/>
                  </a:cubicBezTo>
                  <a:cubicBezTo>
                    <a:pt x="8083" y="6661"/>
                    <a:pt x="8136" y="6747"/>
                    <a:pt x="8188" y="6825"/>
                  </a:cubicBezTo>
                  <a:cubicBezTo>
                    <a:pt x="8215" y="6937"/>
                    <a:pt x="8274" y="6990"/>
                    <a:pt x="8300" y="7075"/>
                  </a:cubicBezTo>
                  <a:cubicBezTo>
                    <a:pt x="8353" y="7154"/>
                    <a:pt x="8412" y="7239"/>
                    <a:pt x="8438" y="7292"/>
                  </a:cubicBezTo>
                  <a:cubicBezTo>
                    <a:pt x="8491" y="7430"/>
                    <a:pt x="8543" y="7568"/>
                    <a:pt x="8602" y="7647"/>
                  </a:cubicBezTo>
                  <a:cubicBezTo>
                    <a:pt x="8655" y="7758"/>
                    <a:pt x="8707" y="7837"/>
                    <a:pt x="8740" y="7870"/>
                  </a:cubicBezTo>
                  <a:cubicBezTo>
                    <a:pt x="8767" y="7896"/>
                    <a:pt x="8767" y="7923"/>
                    <a:pt x="8793" y="7949"/>
                  </a:cubicBezTo>
                  <a:cubicBezTo>
                    <a:pt x="8767" y="7923"/>
                    <a:pt x="8767" y="7896"/>
                    <a:pt x="8740" y="7896"/>
                  </a:cubicBezTo>
                  <a:cubicBezTo>
                    <a:pt x="8707" y="7837"/>
                    <a:pt x="8655" y="7758"/>
                    <a:pt x="8602" y="7673"/>
                  </a:cubicBezTo>
                  <a:cubicBezTo>
                    <a:pt x="8543" y="7568"/>
                    <a:pt x="8464" y="7456"/>
                    <a:pt x="8379" y="7318"/>
                  </a:cubicBezTo>
                  <a:cubicBezTo>
                    <a:pt x="8353" y="7266"/>
                    <a:pt x="8326" y="7180"/>
                    <a:pt x="8274" y="7101"/>
                  </a:cubicBezTo>
                  <a:cubicBezTo>
                    <a:pt x="8215" y="7049"/>
                    <a:pt x="8162" y="6963"/>
                    <a:pt x="8136" y="6885"/>
                  </a:cubicBezTo>
                  <a:cubicBezTo>
                    <a:pt x="8083" y="6799"/>
                    <a:pt x="8024" y="6720"/>
                    <a:pt x="7945" y="6635"/>
                  </a:cubicBezTo>
                  <a:cubicBezTo>
                    <a:pt x="7886" y="6556"/>
                    <a:pt x="7807" y="6497"/>
                    <a:pt x="7722" y="6418"/>
                  </a:cubicBezTo>
                  <a:cubicBezTo>
                    <a:pt x="7695" y="6359"/>
                    <a:pt x="7643" y="6333"/>
                    <a:pt x="7617" y="6280"/>
                  </a:cubicBezTo>
                  <a:cubicBezTo>
                    <a:pt x="7590" y="6254"/>
                    <a:pt x="7557" y="6227"/>
                    <a:pt x="7557" y="6195"/>
                  </a:cubicBezTo>
                  <a:cubicBezTo>
                    <a:pt x="7531" y="6195"/>
                    <a:pt x="7531" y="6168"/>
                    <a:pt x="7505" y="6142"/>
                  </a:cubicBezTo>
                  <a:cubicBezTo>
                    <a:pt x="7452" y="6030"/>
                    <a:pt x="7393" y="5925"/>
                    <a:pt x="7341" y="5813"/>
                  </a:cubicBezTo>
                  <a:cubicBezTo>
                    <a:pt x="7097" y="5406"/>
                    <a:pt x="6848" y="4966"/>
                    <a:pt x="6605" y="4525"/>
                  </a:cubicBezTo>
                  <a:cubicBezTo>
                    <a:pt x="6545" y="4420"/>
                    <a:pt x="6467" y="4309"/>
                    <a:pt x="6407" y="4197"/>
                  </a:cubicBezTo>
                  <a:cubicBezTo>
                    <a:pt x="6355" y="4092"/>
                    <a:pt x="6276" y="3980"/>
                    <a:pt x="6217" y="3868"/>
                  </a:cubicBezTo>
                  <a:lnTo>
                    <a:pt x="6164" y="3789"/>
                  </a:lnTo>
                  <a:lnTo>
                    <a:pt x="6138" y="3789"/>
                  </a:lnTo>
                  <a:lnTo>
                    <a:pt x="6112" y="3763"/>
                  </a:lnTo>
                  <a:cubicBezTo>
                    <a:pt x="6053" y="3704"/>
                    <a:pt x="6000" y="3678"/>
                    <a:pt x="5948" y="3651"/>
                  </a:cubicBezTo>
                  <a:cubicBezTo>
                    <a:pt x="5836" y="3566"/>
                    <a:pt x="5750" y="3513"/>
                    <a:pt x="5645" y="3435"/>
                  </a:cubicBezTo>
                  <a:cubicBezTo>
                    <a:pt x="5455" y="3297"/>
                    <a:pt x="5258" y="3159"/>
                    <a:pt x="5093" y="2994"/>
                  </a:cubicBezTo>
                  <a:cubicBezTo>
                    <a:pt x="5014" y="2909"/>
                    <a:pt x="4962" y="2830"/>
                    <a:pt x="4903" y="2745"/>
                  </a:cubicBezTo>
                  <a:cubicBezTo>
                    <a:pt x="4824" y="2666"/>
                    <a:pt x="4765" y="2580"/>
                    <a:pt x="4712" y="2502"/>
                  </a:cubicBezTo>
                  <a:cubicBezTo>
                    <a:pt x="4660" y="2416"/>
                    <a:pt x="4600" y="2337"/>
                    <a:pt x="4548" y="2252"/>
                  </a:cubicBezTo>
                  <a:cubicBezTo>
                    <a:pt x="4522" y="2226"/>
                    <a:pt x="4495" y="2199"/>
                    <a:pt x="4495" y="2147"/>
                  </a:cubicBezTo>
                  <a:lnTo>
                    <a:pt x="4436" y="2088"/>
                  </a:lnTo>
                  <a:cubicBezTo>
                    <a:pt x="4331" y="2226"/>
                    <a:pt x="4246" y="2311"/>
                    <a:pt x="4193" y="2364"/>
                  </a:cubicBezTo>
                  <a:cubicBezTo>
                    <a:pt x="4029" y="2528"/>
                    <a:pt x="3943" y="2640"/>
                    <a:pt x="3943" y="2640"/>
                  </a:cubicBezTo>
                  <a:cubicBezTo>
                    <a:pt x="3943" y="2640"/>
                    <a:pt x="4029" y="2528"/>
                    <a:pt x="4167" y="2364"/>
                  </a:cubicBezTo>
                  <a:cubicBezTo>
                    <a:pt x="4193" y="2311"/>
                    <a:pt x="4246" y="2285"/>
                    <a:pt x="4272" y="2226"/>
                  </a:cubicBezTo>
                  <a:lnTo>
                    <a:pt x="4357" y="2147"/>
                  </a:lnTo>
                  <a:cubicBezTo>
                    <a:pt x="4357" y="2120"/>
                    <a:pt x="4384" y="2120"/>
                    <a:pt x="4384" y="2088"/>
                  </a:cubicBezTo>
                  <a:cubicBezTo>
                    <a:pt x="4410" y="2061"/>
                    <a:pt x="4436" y="2061"/>
                    <a:pt x="4469" y="2035"/>
                  </a:cubicBezTo>
                  <a:close/>
                  <a:moveTo>
                    <a:pt x="2629" y="340"/>
                  </a:moveTo>
                  <a:cubicBezTo>
                    <a:pt x="3345" y="478"/>
                    <a:pt x="2958" y="1135"/>
                    <a:pt x="2958" y="1135"/>
                  </a:cubicBezTo>
                  <a:cubicBezTo>
                    <a:pt x="3648" y="1187"/>
                    <a:pt x="3864" y="1463"/>
                    <a:pt x="3864" y="1463"/>
                  </a:cubicBezTo>
                  <a:cubicBezTo>
                    <a:pt x="3554" y="1315"/>
                    <a:pt x="3277" y="1297"/>
                    <a:pt x="3158" y="1297"/>
                  </a:cubicBezTo>
                  <a:cubicBezTo>
                    <a:pt x="3118" y="1297"/>
                    <a:pt x="3096" y="1299"/>
                    <a:pt x="3096" y="1299"/>
                  </a:cubicBezTo>
                  <a:cubicBezTo>
                    <a:pt x="3753" y="2061"/>
                    <a:pt x="2826" y="3159"/>
                    <a:pt x="2498" y="3487"/>
                  </a:cubicBezTo>
                  <a:cubicBezTo>
                    <a:pt x="2169" y="3816"/>
                    <a:pt x="2412" y="4223"/>
                    <a:pt x="2412" y="4223"/>
                  </a:cubicBezTo>
                  <a:cubicBezTo>
                    <a:pt x="2386" y="3704"/>
                    <a:pt x="2990" y="3402"/>
                    <a:pt x="2990" y="3402"/>
                  </a:cubicBezTo>
                  <a:cubicBezTo>
                    <a:pt x="3450" y="3047"/>
                    <a:pt x="3615" y="2718"/>
                    <a:pt x="3615" y="2718"/>
                  </a:cubicBezTo>
                  <a:cubicBezTo>
                    <a:pt x="3648" y="2804"/>
                    <a:pt x="3648" y="2856"/>
                    <a:pt x="3648" y="2909"/>
                  </a:cubicBezTo>
                  <a:cubicBezTo>
                    <a:pt x="3779" y="2909"/>
                    <a:pt x="3943" y="2909"/>
                    <a:pt x="4081" y="2942"/>
                  </a:cubicBezTo>
                  <a:cubicBezTo>
                    <a:pt x="3917" y="2942"/>
                    <a:pt x="3779" y="2968"/>
                    <a:pt x="3648" y="3021"/>
                  </a:cubicBezTo>
                  <a:lnTo>
                    <a:pt x="3648" y="3185"/>
                  </a:lnTo>
                  <a:cubicBezTo>
                    <a:pt x="3753" y="3159"/>
                    <a:pt x="3891" y="3159"/>
                    <a:pt x="4029" y="3159"/>
                  </a:cubicBezTo>
                  <a:cubicBezTo>
                    <a:pt x="4073" y="3152"/>
                    <a:pt x="4115" y="3148"/>
                    <a:pt x="4156" y="3148"/>
                  </a:cubicBezTo>
                  <a:cubicBezTo>
                    <a:pt x="4269" y="3148"/>
                    <a:pt x="4375" y="3173"/>
                    <a:pt x="4495" y="3211"/>
                  </a:cubicBezTo>
                  <a:cubicBezTo>
                    <a:pt x="4413" y="3198"/>
                    <a:pt x="4338" y="3191"/>
                    <a:pt x="4262" y="3191"/>
                  </a:cubicBezTo>
                  <a:cubicBezTo>
                    <a:pt x="4186" y="3191"/>
                    <a:pt x="4111" y="3198"/>
                    <a:pt x="4029" y="3211"/>
                  </a:cubicBezTo>
                  <a:cubicBezTo>
                    <a:pt x="3917" y="3211"/>
                    <a:pt x="3812" y="3237"/>
                    <a:pt x="3726" y="3270"/>
                  </a:cubicBezTo>
                  <a:cubicBezTo>
                    <a:pt x="3838" y="3297"/>
                    <a:pt x="3943" y="3349"/>
                    <a:pt x="4055" y="3375"/>
                  </a:cubicBezTo>
                  <a:cubicBezTo>
                    <a:pt x="4129" y="3369"/>
                    <a:pt x="4204" y="3366"/>
                    <a:pt x="4278" y="3366"/>
                  </a:cubicBezTo>
                  <a:cubicBezTo>
                    <a:pt x="4504" y="3366"/>
                    <a:pt x="4726" y="3397"/>
                    <a:pt x="4929" y="3461"/>
                  </a:cubicBezTo>
                  <a:cubicBezTo>
                    <a:pt x="4807" y="3431"/>
                    <a:pt x="4684" y="3417"/>
                    <a:pt x="4564" y="3417"/>
                  </a:cubicBezTo>
                  <a:cubicBezTo>
                    <a:pt x="4444" y="3417"/>
                    <a:pt x="4328" y="3431"/>
                    <a:pt x="4219" y="3461"/>
                  </a:cubicBezTo>
                  <a:cubicBezTo>
                    <a:pt x="4331" y="3513"/>
                    <a:pt x="4410" y="3540"/>
                    <a:pt x="4522" y="3599"/>
                  </a:cubicBezTo>
                  <a:lnTo>
                    <a:pt x="4738" y="3599"/>
                  </a:lnTo>
                  <a:cubicBezTo>
                    <a:pt x="4903" y="3625"/>
                    <a:pt x="5093" y="3678"/>
                    <a:pt x="5231" y="3763"/>
                  </a:cubicBezTo>
                  <a:cubicBezTo>
                    <a:pt x="5067" y="3678"/>
                    <a:pt x="4903" y="3651"/>
                    <a:pt x="4738" y="3651"/>
                  </a:cubicBezTo>
                  <a:cubicBezTo>
                    <a:pt x="4712" y="3651"/>
                    <a:pt x="4686" y="3651"/>
                    <a:pt x="4633" y="3678"/>
                  </a:cubicBezTo>
                  <a:cubicBezTo>
                    <a:pt x="4712" y="3704"/>
                    <a:pt x="4824" y="3763"/>
                    <a:pt x="4876" y="3816"/>
                  </a:cubicBezTo>
                  <a:cubicBezTo>
                    <a:pt x="5179" y="3868"/>
                    <a:pt x="5481" y="3980"/>
                    <a:pt x="5724" y="4118"/>
                  </a:cubicBezTo>
                  <a:cubicBezTo>
                    <a:pt x="5507" y="4033"/>
                    <a:pt x="5290" y="3954"/>
                    <a:pt x="5067" y="3927"/>
                  </a:cubicBezTo>
                  <a:lnTo>
                    <a:pt x="5067" y="3927"/>
                  </a:lnTo>
                  <a:cubicBezTo>
                    <a:pt x="5152" y="3980"/>
                    <a:pt x="5205" y="4033"/>
                    <a:pt x="5258" y="4059"/>
                  </a:cubicBezTo>
                  <a:lnTo>
                    <a:pt x="5343" y="4144"/>
                  </a:lnTo>
                  <a:cubicBezTo>
                    <a:pt x="5507" y="4223"/>
                    <a:pt x="5698" y="4309"/>
                    <a:pt x="5862" y="4387"/>
                  </a:cubicBezTo>
                  <a:cubicBezTo>
                    <a:pt x="5724" y="4335"/>
                    <a:pt x="5586" y="4309"/>
                    <a:pt x="5455" y="4282"/>
                  </a:cubicBezTo>
                  <a:lnTo>
                    <a:pt x="5455" y="4282"/>
                  </a:lnTo>
                  <a:lnTo>
                    <a:pt x="5672" y="4525"/>
                  </a:lnTo>
                  <a:cubicBezTo>
                    <a:pt x="5915" y="4585"/>
                    <a:pt x="6164" y="4716"/>
                    <a:pt x="6329" y="4913"/>
                  </a:cubicBezTo>
                  <a:cubicBezTo>
                    <a:pt x="6164" y="4775"/>
                    <a:pt x="5974" y="4663"/>
                    <a:pt x="5783" y="4637"/>
                  </a:cubicBezTo>
                  <a:lnTo>
                    <a:pt x="5783" y="4637"/>
                  </a:lnTo>
                  <a:lnTo>
                    <a:pt x="6053" y="4939"/>
                  </a:lnTo>
                  <a:cubicBezTo>
                    <a:pt x="6302" y="5018"/>
                    <a:pt x="6493" y="5156"/>
                    <a:pt x="6631" y="5347"/>
                  </a:cubicBezTo>
                  <a:cubicBezTo>
                    <a:pt x="6519" y="5242"/>
                    <a:pt x="6355" y="5156"/>
                    <a:pt x="6191" y="5104"/>
                  </a:cubicBezTo>
                  <a:lnTo>
                    <a:pt x="6191" y="5104"/>
                  </a:lnTo>
                  <a:lnTo>
                    <a:pt x="6467" y="5406"/>
                  </a:lnTo>
                  <a:cubicBezTo>
                    <a:pt x="6769" y="5623"/>
                    <a:pt x="6986" y="5899"/>
                    <a:pt x="7124" y="6254"/>
                  </a:cubicBezTo>
                  <a:cubicBezTo>
                    <a:pt x="6986" y="6004"/>
                    <a:pt x="6821" y="5787"/>
                    <a:pt x="6605" y="5597"/>
                  </a:cubicBezTo>
                  <a:lnTo>
                    <a:pt x="6605" y="5597"/>
                  </a:lnTo>
                  <a:cubicBezTo>
                    <a:pt x="6631" y="5649"/>
                    <a:pt x="6631" y="5702"/>
                    <a:pt x="6657" y="5761"/>
                  </a:cubicBezTo>
                  <a:cubicBezTo>
                    <a:pt x="6683" y="5787"/>
                    <a:pt x="6710" y="5813"/>
                    <a:pt x="6736" y="5840"/>
                  </a:cubicBezTo>
                  <a:cubicBezTo>
                    <a:pt x="6821" y="5951"/>
                    <a:pt x="6900" y="6063"/>
                    <a:pt x="6933" y="6168"/>
                  </a:cubicBezTo>
                  <a:cubicBezTo>
                    <a:pt x="6874" y="6063"/>
                    <a:pt x="6795" y="5951"/>
                    <a:pt x="6710" y="5899"/>
                  </a:cubicBezTo>
                  <a:lnTo>
                    <a:pt x="6683" y="5866"/>
                  </a:lnTo>
                  <a:cubicBezTo>
                    <a:pt x="6683" y="5978"/>
                    <a:pt x="6657" y="6089"/>
                    <a:pt x="6572" y="6142"/>
                  </a:cubicBezTo>
                  <a:cubicBezTo>
                    <a:pt x="6325" y="6337"/>
                    <a:pt x="6112" y="6385"/>
                    <a:pt x="5970" y="6385"/>
                  </a:cubicBezTo>
                  <a:cubicBezTo>
                    <a:pt x="5893" y="6385"/>
                    <a:pt x="5837" y="6370"/>
                    <a:pt x="5810" y="6359"/>
                  </a:cubicBezTo>
                  <a:lnTo>
                    <a:pt x="5810" y="6359"/>
                  </a:lnTo>
                  <a:cubicBezTo>
                    <a:pt x="5862" y="6392"/>
                    <a:pt x="5948" y="6418"/>
                    <a:pt x="6000" y="6471"/>
                  </a:cubicBezTo>
                  <a:cubicBezTo>
                    <a:pt x="6191" y="6471"/>
                    <a:pt x="6381" y="6471"/>
                    <a:pt x="6572" y="6497"/>
                  </a:cubicBezTo>
                  <a:cubicBezTo>
                    <a:pt x="6440" y="6497"/>
                    <a:pt x="6302" y="6523"/>
                    <a:pt x="6164" y="6556"/>
                  </a:cubicBezTo>
                  <a:cubicBezTo>
                    <a:pt x="6191" y="6556"/>
                    <a:pt x="6243" y="6582"/>
                    <a:pt x="6276" y="6609"/>
                  </a:cubicBezTo>
                  <a:cubicBezTo>
                    <a:pt x="6407" y="6635"/>
                    <a:pt x="6519" y="6635"/>
                    <a:pt x="6657" y="6661"/>
                  </a:cubicBezTo>
                  <a:cubicBezTo>
                    <a:pt x="6821" y="6687"/>
                    <a:pt x="6986" y="6747"/>
                    <a:pt x="7124" y="6825"/>
                  </a:cubicBezTo>
                  <a:cubicBezTo>
                    <a:pt x="6986" y="6747"/>
                    <a:pt x="6821" y="6720"/>
                    <a:pt x="6657" y="6720"/>
                  </a:cubicBezTo>
                  <a:lnTo>
                    <a:pt x="6440" y="6720"/>
                  </a:lnTo>
                  <a:cubicBezTo>
                    <a:pt x="6519" y="6773"/>
                    <a:pt x="6605" y="6852"/>
                    <a:pt x="6683" y="6911"/>
                  </a:cubicBezTo>
                  <a:cubicBezTo>
                    <a:pt x="6986" y="6963"/>
                    <a:pt x="7229" y="7101"/>
                    <a:pt x="7426" y="7318"/>
                  </a:cubicBezTo>
                  <a:cubicBezTo>
                    <a:pt x="7262" y="7180"/>
                    <a:pt x="7038" y="7075"/>
                    <a:pt x="6848" y="7049"/>
                  </a:cubicBezTo>
                  <a:lnTo>
                    <a:pt x="6848" y="7049"/>
                  </a:lnTo>
                  <a:lnTo>
                    <a:pt x="7097" y="7292"/>
                  </a:lnTo>
                  <a:cubicBezTo>
                    <a:pt x="7288" y="7404"/>
                    <a:pt x="7452" y="7542"/>
                    <a:pt x="7557" y="7732"/>
                  </a:cubicBezTo>
                  <a:cubicBezTo>
                    <a:pt x="7479" y="7594"/>
                    <a:pt x="7341" y="7509"/>
                    <a:pt x="7203" y="7430"/>
                  </a:cubicBezTo>
                  <a:lnTo>
                    <a:pt x="7203" y="7430"/>
                  </a:lnTo>
                  <a:cubicBezTo>
                    <a:pt x="7288" y="7568"/>
                    <a:pt x="7341" y="7673"/>
                    <a:pt x="7393" y="7758"/>
                  </a:cubicBezTo>
                  <a:cubicBezTo>
                    <a:pt x="7452" y="7785"/>
                    <a:pt x="7479" y="7837"/>
                    <a:pt x="7531" y="7870"/>
                  </a:cubicBezTo>
                  <a:cubicBezTo>
                    <a:pt x="7617" y="7949"/>
                    <a:pt x="7695" y="8034"/>
                    <a:pt x="7781" y="8140"/>
                  </a:cubicBezTo>
                  <a:cubicBezTo>
                    <a:pt x="7695" y="8061"/>
                    <a:pt x="7590" y="7975"/>
                    <a:pt x="7479" y="7896"/>
                  </a:cubicBezTo>
                  <a:lnTo>
                    <a:pt x="7452" y="7896"/>
                  </a:lnTo>
                  <a:cubicBezTo>
                    <a:pt x="7479" y="7949"/>
                    <a:pt x="7505" y="8034"/>
                    <a:pt x="7531" y="8087"/>
                  </a:cubicBezTo>
                  <a:cubicBezTo>
                    <a:pt x="7557" y="8140"/>
                    <a:pt x="7617" y="8199"/>
                    <a:pt x="7669" y="8251"/>
                  </a:cubicBezTo>
                  <a:cubicBezTo>
                    <a:pt x="7722" y="8330"/>
                    <a:pt x="7781" y="8468"/>
                    <a:pt x="7781" y="8580"/>
                  </a:cubicBezTo>
                  <a:cubicBezTo>
                    <a:pt x="7781" y="8468"/>
                    <a:pt x="7695" y="8363"/>
                    <a:pt x="7617" y="8278"/>
                  </a:cubicBezTo>
                  <a:cubicBezTo>
                    <a:pt x="7590" y="8278"/>
                    <a:pt x="7590" y="8251"/>
                    <a:pt x="7557" y="8251"/>
                  </a:cubicBezTo>
                  <a:cubicBezTo>
                    <a:pt x="7617" y="8389"/>
                    <a:pt x="7617" y="8494"/>
                    <a:pt x="7617" y="8527"/>
                  </a:cubicBezTo>
                  <a:cubicBezTo>
                    <a:pt x="7617" y="8580"/>
                    <a:pt x="7643" y="8659"/>
                    <a:pt x="7695" y="8744"/>
                  </a:cubicBezTo>
                  <a:cubicBezTo>
                    <a:pt x="7728" y="8750"/>
                    <a:pt x="7763" y="8754"/>
                    <a:pt x="7799" y="8754"/>
                  </a:cubicBezTo>
                  <a:cubicBezTo>
                    <a:pt x="7918" y="8754"/>
                    <a:pt x="8050" y="8718"/>
                    <a:pt x="8136" y="8632"/>
                  </a:cubicBezTo>
                  <a:lnTo>
                    <a:pt x="8136" y="8632"/>
                  </a:lnTo>
                  <a:cubicBezTo>
                    <a:pt x="8050" y="8744"/>
                    <a:pt x="7919" y="8823"/>
                    <a:pt x="7781" y="8823"/>
                  </a:cubicBezTo>
                  <a:cubicBezTo>
                    <a:pt x="7807" y="8882"/>
                    <a:pt x="7860" y="8935"/>
                    <a:pt x="7886" y="8961"/>
                  </a:cubicBezTo>
                  <a:cubicBezTo>
                    <a:pt x="7945" y="8961"/>
                    <a:pt x="7998" y="8961"/>
                    <a:pt x="8050" y="8935"/>
                  </a:cubicBezTo>
                  <a:cubicBezTo>
                    <a:pt x="8136" y="8908"/>
                    <a:pt x="8247" y="8882"/>
                    <a:pt x="8300" y="8797"/>
                  </a:cubicBezTo>
                  <a:lnTo>
                    <a:pt x="8300" y="8797"/>
                  </a:lnTo>
                  <a:cubicBezTo>
                    <a:pt x="8274" y="8856"/>
                    <a:pt x="8247" y="8882"/>
                    <a:pt x="8188" y="8908"/>
                  </a:cubicBezTo>
                  <a:cubicBezTo>
                    <a:pt x="8162" y="8961"/>
                    <a:pt x="8109" y="8961"/>
                    <a:pt x="8050" y="8987"/>
                  </a:cubicBezTo>
                  <a:cubicBezTo>
                    <a:pt x="8024" y="9020"/>
                    <a:pt x="7971" y="9020"/>
                    <a:pt x="7945" y="9046"/>
                  </a:cubicBezTo>
                  <a:cubicBezTo>
                    <a:pt x="7945" y="9099"/>
                    <a:pt x="7945" y="9152"/>
                    <a:pt x="7919" y="9211"/>
                  </a:cubicBezTo>
                  <a:cubicBezTo>
                    <a:pt x="7971" y="9184"/>
                    <a:pt x="7998" y="9184"/>
                    <a:pt x="8050" y="9152"/>
                  </a:cubicBezTo>
                  <a:cubicBezTo>
                    <a:pt x="8188" y="9099"/>
                    <a:pt x="8300" y="9020"/>
                    <a:pt x="8412" y="8935"/>
                  </a:cubicBezTo>
                  <a:lnTo>
                    <a:pt x="8412" y="8935"/>
                  </a:lnTo>
                  <a:cubicBezTo>
                    <a:pt x="8326" y="9046"/>
                    <a:pt x="8215" y="9125"/>
                    <a:pt x="8083" y="9211"/>
                  </a:cubicBezTo>
                  <a:cubicBezTo>
                    <a:pt x="7998" y="9263"/>
                    <a:pt x="7919" y="9290"/>
                    <a:pt x="7807" y="9349"/>
                  </a:cubicBezTo>
                  <a:cubicBezTo>
                    <a:pt x="7695" y="9428"/>
                    <a:pt x="7557" y="9454"/>
                    <a:pt x="7452" y="9480"/>
                  </a:cubicBezTo>
                  <a:cubicBezTo>
                    <a:pt x="7314" y="9375"/>
                    <a:pt x="7203" y="9211"/>
                    <a:pt x="7065" y="8961"/>
                  </a:cubicBezTo>
                  <a:cubicBezTo>
                    <a:pt x="6821" y="8554"/>
                    <a:pt x="6217" y="8278"/>
                    <a:pt x="5724" y="8087"/>
                  </a:cubicBezTo>
                  <a:cubicBezTo>
                    <a:pt x="5586" y="8034"/>
                    <a:pt x="5455" y="7975"/>
                    <a:pt x="5369" y="7949"/>
                  </a:cubicBezTo>
                  <a:cubicBezTo>
                    <a:pt x="4988" y="7758"/>
                    <a:pt x="4193" y="6937"/>
                    <a:pt x="3674" y="6306"/>
                  </a:cubicBezTo>
                  <a:cubicBezTo>
                    <a:pt x="3319" y="5840"/>
                    <a:pt x="2386" y="5183"/>
                    <a:pt x="1867" y="4828"/>
                  </a:cubicBezTo>
                  <a:cubicBezTo>
                    <a:pt x="1755" y="4749"/>
                    <a:pt x="1643" y="4663"/>
                    <a:pt x="1617" y="4637"/>
                  </a:cubicBezTo>
                  <a:cubicBezTo>
                    <a:pt x="1591" y="4611"/>
                    <a:pt x="1538" y="4499"/>
                    <a:pt x="1512" y="4447"/>
                  </a:cubicBezTo>
                  <a:cubicBezTo>
                    <a:pt x="1427" y="4223"/>
                    <a:pt x="1289" y="3954"/>
                    <a:pt x="1045" y="3789"/>
                  </a:cubicBezTo>
                  <a:lnTo>
                    <a:pt x="1019" y="3763"/>
                  </a:lnTo>
                  <a:lnTo>
                    <a:pt x="986" y="3763"/>
                  </a:lnTo>
                  <a:cubicBezTo>
                    <a:pt x="605" y="3730"/>
                    <a:pt x="362" y="3487"/>
                    <a:pt x="329" y="3106"/>
                  </a:cubicBezTo>
                  <a:cubicBezTo>
                    <a:pt x="303" y="2856"/>
                    <a:pt x="388" y="2580"/>
                    <a:pt x="579" y="2364"/>
                  </a:cubicBezTo>
                  <a:cubicBezTo>
                    <a:pt x="631" y="2285"/>
                    <a:pt x="717" y="2226"/>
                    <a:pt x="769" y="2173"/>
                  </a:cubicBezTo>
                  <a:cubicBezTo>
                    <a:pt x="960" y="2009"/>
                    <a:pt x="1210" y="1897"/>
                    <a:pt x="1453" y="1818"/>
                  </a:cubicBezTo>
                  <a:cubicBezTo>
                    <a:pt x="1702" y="1818"/>
                    <a:pt x="1972" y="1844"/>
                    <a:pt x="2222" y="1923"/>
                  </a:cubicBezTo>
                  <a:cubicBezTo>
                    <a:pt x="2031" y="1818"/>
                    <a:pt x="1867" y="1733"/>
                    <a:pt x="1643" y="1680"/>
                  </a:cubicBezTo>
                  <a:lnTo>
                    <a:pt x="1643" y="1654"/>
                  </a:lnTo>
                  <a:cubicBezTo>
                    <a:pt x="1643" y="1654"/>
                    <a:pt x="1676" y="1214"/>
                    <a:pt x="2136" y="1049"/>
                  </a:cubicBezTo>
                  <a:cubicBezTo>
                    <a:pt x="2195" y="1299"/>
                    <a:pt x="2248" y="1542"/>
                    <a:pt x="2300" y="1818"/>
                  </a:cubicBezTo>
                  <a:cubicBezTo>
                    <a:pt x="2300" y="1463"/>
                    <a:pt x="2300" y="1102"/>
                    <a:pt x="2274" y="747"/>
                  </a:cubicBezTo>
                  <a:cubicBezTo>
                    <a:pt x="2333" y="556"/>
                    <a:pt x="2412" y="445"/>
                    <a:pt x="2550" y="366"/>
                  </a:cubicBezTo>
                  <a:cubicBezTo>
                    <a:pt x="2576" y="366"/>
                    <a:pt x="2603" y="340"/>
                    <a:pt x="2629" y="340"/>
                  </a:cubicBezTo>
                  <a:close/>
                  <a:moveTo>
                    <a:pt x="10081" y="9704"/>
                  </a:moveTo>
                  <a:lnTo>
                    <a:pt x="10081" y="9704"/>
                  </a:lnTo>
                  <a:cubicBezTo>
                    <a:pt x="10133" y="9782"/>
                    <a:pt x="10186" y="9842"/>
                    <a:pt x="10219" y="9920"/>
                  </a:cubicBezTo>
                  <a:lnTo>
                    <a:pt x="10081" y="9704"/>
                  </a:lnTo>
                  <a:close/>
                  <a:moveTo>
                    <a:pt x="10219" y="9920"/>
                  </a:moveTo>
                  <a:lnTo>
                    <a:pt x="10219" y="9920"/>
                  </a:lnTo>
                  <a:cubicBezTo>
                    <a:pt x="10271" y="10006"/>
                    <a:pt x="10324" y="10058"/>
                    <a:pt x="10383" y="10137"/>
                  </a:cubicBezTo>
                  <a:cubicBezTo>
                    <a:pt x="10409" y="10223"/>
                    <a:pt x="10462" y="10275"/>
                    <a:pt x="10515" y="10361"/>
                  </a:cubicBezTo>
                  <a:cubicBezTo>
                    <a:pt x="10574" y="10413"/>
                    <a:pt x="10600" y="10499"/>
                    <a:pt x="10652" y="10551"/>
                  </a:cubicBezTo>
                  <a:lnTo>
                    <a:pt x="10652" y="10578"/>
                  </a:lnTo>
                  <a:lnTo>
                    <a:pt x="10817" y="10880"/>
                  </a:lnTo>
                  <a:lnTo>
                    <a:pt x="10902" y="11018"/>
                  </a:lnTo>
                  <a:cubicBezTo>
                    <a:pt x="10902" y="11070"/>
                    <a:pt x="10955" y="11123"/>
                    <a:pt x="10955" y="11156"/>
                  </a:cubicBezTo>
                  <a:cubicBezTo>
                    <a:pt x="11066" y="11373"/>
                    <a:pt x="11204" y="11563"/>
                    <a:pt x="11310" y="11754"/>
                  </a:cubicBezTo>
                  <a:cubicBezTo>
                    <a:pt x="11421" y="11944"/>
                    <a:pt x="11533" y="12142"/>
                    <a:pt x="11638" y="12332"/>
                  </a:cubicBezTo>
                  <a:lnTo>
                    <a:pt x="11697" y="12411"/>
                  </a:lnTo>
                  <a:lnTo>
                    <a:pt x="11724" y="12470"/>
                  </a:lnTo>
                  <a:cubicBezTo>
                    <a:pt x="11750" y="12523"/>
                    <a:pt x="11776" y="12575"/>
                    <a:pt x="11776" y="12634"/>
                  </a:cubicBezTo>
                  <a:cubicBezTo>
                    <a:pt x="11776" y="12713"/>
                    <a:pt x="11776" y="12766"/>
                    <a:pt x="11750" y="12825"/>
                  </a:cubicBezTo>
                  <a:cubicBezTo>
                    <a:pt x="11724" y="12877"/>
                    <a:pt x="11697" y="12904"/>
                    <a:pt x="11664" y="12963"/>
                  </a:cubicBezTo>
                  <a:cubicBezTo>
                    <a:pt x="11697" y="12904"/>
                    <a:pt x="11724" y="12851"/>
                    <a:pt x="11724" y="12799"/>
                  </a:cubicBezTo>
                  <a:cubicBezTo>
                    <a:pt x="11750" y="12766"/>
                    <a:pt x="11750" y="12713"/>
                    <a:pt x="11750" y="12661"/>
                  </a:cubicBezTo>
                  <a:cubicBezTo>
                    <a:pt x="11750" y="12549"/>
                    <a:pt x="11664" y="12470"/>
                    <a:pt x="11586" y="12358"/>
                  </a:cubicBezTo>
                  <a:cubicBezTo>
                    <a:pt x="11474" y="12168"/>
                    <a:pt x="11369" y="11977"/>
                    <a:pt x="11231" y="11780"/>
                  </a:cubicBezTo>
                  <a:cubicBezTo>
                    <a:pt x="11172" y="11701"/>
                    <a:pt x="11119" y="11590"/>
                    <a:pt x="11066" y="11511"/>
                  </a:cubicBezTo>
                  <a:cubicBezTo>
                    <a:pt x="11007" y="11399"/>
                    <a:pt x="10955" y="11287"/>
                    <a:pt x="10902" y="11208"/>
                  </a:cubicBezTo>
                  <a:cubicBezTo>
                    <a:pt x="10876" y="11156"/>
                    <a:pt x="10843" y="11097"/>
                    <a:pt x="10817" y="11044"/>
                  </a:cubicBezTo>
                  <a:lnTo>
                    <a:pt x="10738" y="10906"/>
                  </a:lnTo>
                  <a:lnTo>
                    <a:pt x="10600" y="10604"/>
                  </a:lnTo>
                  <a:cubicBezTo>
                    <a:pt x="10574" y="10525"/>
                    <a:pt x="10515" y="10440"/>
                    <a:pt x="10462" y="10387"/>
                  </a:cubicBezTo>
                  <a:cubicBezTo>
                    <a:pt x="10409" y="10302"/>
                    <a:pt x="10383" y="10223"/>
                    <a:pt x="10324" y="10170"/>
                  </a:cubicBezTo>
                  <a:cubicBezTo>
                    <a:pt x="10298" y="10085"/>
                    <a:pt x="10245" y="10006"/>
                    <a:pt x="10219" y="9920"/>
                  </a:cubicBezTo>
                  <a:close/>
                  <a:moveTo>
                    <a:pt x="8464" y="8061"/>
                  </a:moveTo>
                  <a:lnTo>
                    <a:pt x="8464" y="8061"/>
                  </a:lnTo>
                  <a:cubicBezTo>
                    <a:pt x="8793" y="8363"/>
                    <a:pt x="8905" y="8659"/>
                    <a:pt x="8905" y="8659"/>
                  </a:cubicBezTo>
                  <a:cubicBezTo>
                    <a:pt x="8957" y="8442"/>
                    <a:pt x="8957" y="8304"/>
                    <a:pt x="8957" y="8199"/>
                  </a:cubicBezTo>
                  <a:cubicBezTo>
                    <a:pt x="8983" y="8251"/>
                    <a:pt x="9036" y="8304"/>
                    <a:pt x="9069" y="8363"/>
                  </a:cubicBezTo>
                  <a:lnTo>
                    <a:pt x="9069" y="8416"/>
                  </a:lnTo>
                  <a:lnTo>
                    <a:pt x="9069" y="8527"/>
                  </a:lnTo>
                  <a:cubicBezTo>
                    <a:pt x="9036" y="8580"/>
                    <a:pt x="9036" y="8659"/>
                    <a:pt x="9010" y="8744"/>
                  </a:cubicBezTo>
                  <a:cubicBezTo>
                    <a:pt x="8957" y="8882"/>
                    <a:pt x="8905" y="9020"/>
                    <a:pt x="8819" y="9152"/>
                  </a:cubicBezTo>
                  <a:cubicBezTo>
                    <a:pt x="8740" y="9263"/>
                    <a:pt x="8655" y="9401"/>
                    <a:pt x="8543" y="9513"/>
                  </a:cubicBezTo>
                  <a:cubicBezTo>
                    <a:pt x="8438" y="9618"/>
                    <a:pt x="8326" y="9704"/>
                    <a:pt x="8188" y="9782"/>
                  </a:cubicBezTo>
                  <a:cubicBezTo>
                    <a:pt x="8326" y="9730"/>
                    <a:pt x="8464" y="9644"/>
                    <a:pt x="8576" y="9539"/>
                  </a:cubicBezTo>
                  <a:cubicBezTo>
                    <a:pt x="8707" y="9454"/>
                    <a:pt x="8819" y="9349"/>
                    <a:pt x="8931" y="9211"/>
                  </a:cubicBezTo>
                  <a:cubicBezTo>
                    <a:pt x="9010" y="9073"/>
                    <a:pt x="9095" y="8935"/>
                    <a:pt x="9174" y="8797"/>
                  </a:cubicBezTo>
                  <a:cubicBezTo>
                    <a:pt x="9200" y="8718"/>
                    <a:pt x="9233" y="8632"/>
                    <a:pt x="9259" y="8580"/>
                  </a:cubicBezTo>
                  <a:cubicBezTo>
                    <a:pt x="9286" y="8606"/>
                    <a:pt x="9312" y="8659"/>
                    <a:pt x="9365" y="8692"/>
                  </a:cubicBezTo>
                  <a:cubicBezTo>
                    <a:pt x="9338" y="8770"/>
                    <a:pt x="9312" y="8856"/>
                    <a:pt x="9286" y="8935"/>
                  </a:cubicBezTo>
                  <a:cubicBezTo>
                    <a:pt x="9259" y="9020"/>
                    <a:pt x="9174" y="9125"/>
                    <a:pt x="9121" y="9211"/>
                  </a:cubicBezTo>
                  <a:cubicBezTo>
                    <a:pt x="9069" y="9316"/>
                    <a:pt x="8983" y="9401"/>
                    <a:pt x="8905" y="9480"/>
                  </a:cubicBezTo>
                  <a:cubicBezTo>
                    <a:pt x="8819" y="9566"/>
                    <a:pt x="8740" y="9644"/>
                    <a:pt x="8655" y="9704"/>
                  </a:cubicBezTo>
                  <a:cubicBezTo>
                    <a:pt x="8740" y="9644"/>
                    <a:pt x="8845" y="9592"/>
                    <a:pt x="8931" y="9513"/>
                  </a:cubicBezTo>
                  <a:cubicBezTo>
                    <a:pt x="9036" y="9454"/>
                    <a:pt x="9121" y="9375"/>
                    <a:pt x="9200" y="9290"/>
                  </a:cubicBezTo>
                  <a:cubicBezTo>
                    <a:pt x="9286" y="9184"/>
                    <a:pt x="9365" y="9099"/>
                    <a:pt x="9424" y="8987"/>
                  </a:cubicBezTo>
                  <a:cubicBezTo>
                    <a:pt x="9450" y="8961"/>
                    <a:pt x="9450" y="8908"/>
                    <a:pt x="9476" y="8882"/>
                  </a:cubicBezTo>
                  <a:cubicBezTo>
                    <a:pt x="9503" y="8882"/>
                    <a:pt x="9503" y="8908"/>
                    <a:pt x="9529" y="8908"/>
                  </a:cubicBezTo>
                  <a:lnTo>
                    <a:pt x="9562" y="8987"/>
                  </a:lnTo>
                  <a:cubicBezTo>
                    <a:pt x="9562" y="9020"/>
                    <a:pt x="9529" y="9046"/>
                    <a:pt x="9529" y="9073"/>
                  </a:cubicBezTo>
                  <a:cubicBezTo>
                    <a:pt x="9476" y="9152"/>
                    <a:pt x="9450" y="9211"/>
                    <a:pt x="9397" y="9290"/>
                  </a:cubicBezTo>
                  <a:cubicBezTo>
                    <a:pt x="9286" y="9428"/>
                    <a:pt x="9148" y="9539"/>
                    <a:pt x="9036" y="9677"/>
                  </a:cubicBezTo>
                  <a:cubicBezTo>
                    <a:pt x="9174" y="9539"/>
                    <a:pt x="9286" y="9428"/>
                    <a:pt x="9424" y="9316"/>
                  </a:cubicBezTo>
                  <a:cubicBezTo>
                    <a:pt x="9476" y="9237"/>
                    <a:pt x="9529" y="9184"/>
                    <a:pt x="9588" y="9099"/>
                  </a:cubicBezTo>
                  <a:cubicBezTo>
                    <a:pt x="9588" y="9073"/>
                    <a:pt x="9614" y="9020"/>
                    <a:pt x="9641" y="8987"/>
                  </a:cubicBezTo>
                  <a:lnTo>
                    <a:pt x="9667" y="8961"/>
                  </a:lnTo>
                  <a:cubicBezTo>
                    <a:pt x="9693" y="8961"/>
                    <a:pt x="9831" y="8961"/>
                    <a:pt x="9890" y="9046"/>
                  </a:cubicBezTo>
                  <a:cubicBezTo>
                    <a:pt x="9943" y="9125"/>
                    <a:pt x="9943" y="9211"/>
                    <a:pt x="9917" y="9316"/>
                  </a:cubicBezTo>
                  <a:cubicBezTo>
                    <a:pt x="9779" y="9539"/>
                    <a:pt x="9503" y="9973"/>
                    <a:pt x="9095" y="10334"/>
                  </a:cubicBezTo>
                  <a:cubicBezTo>
                    <a:pt x="9095" y="10334"/>
                    <a:pt x="9365" y="10302"/>
                    <a:pt x="9726" y="10006"/>
                  </a:cubicBezTo>
                  <a:cubicBezTo>
                    <a:pt x="9726" y="10006"/>
                    <a:pt x="9943" y="10275"/>
                    <a:pt x="10107" y="10663"/>
                  </a:cubicBezTo>
                  <a:cubicBezTo>
                    <a:pt x="10298" y="11070"/>
                    <a:pt x="10271" y="11235"/>
                    <a:pt x="10626" y="11754"/>
                  </a:cubicBezTo>
                  <a:cubicBezTo>
                    <a:pt x="10602" y="11659"/>
                    <a:pt x="10608" y="11620"/>
                    <a:pt x="10632" y="11620"/>
                  </a:cubicBezTo>
                  <a:cubicBezTo>
                    <a:pt x="10735" y="11620"/>
                    <a:pt x="11171" y="12330"/>
                    <a:pt x="11002" y="12330"/>
                  </a:cubicBezTo>
                  <a:cubicBezTo>
                    <a:pt x="10984" y="12330"/>
                    <a:pt x="10960" y="12323"/>
                    <a:pt x="10928" y="12306"/>
                  </a:cubicBezTo>
                  <a:lnTo>
                    <a:pt x="10928" y="12306"/>
                  </a:lnTo>
                  <a:cubicBezTo>
                    <a:pt x="10929" y="12306"/>
                    <a:pt x="11612" y="12904"/>
                    <a:pt x="11395" y="13587"/>
                  </a:cubicBezTo>
                  <a:cubicBezTo>
                    <a:pt x="11395" y="13587"/>
                    <a:pt x="11829" y="13180"/>
                    <a:pt x="11914" y="12766"/>
                  </a:cubicBezTo>
                  <a:lnTo>
                    <a:pt x="11967" y="12739"/>
                  </a:lnTo>
                  <a:cubicBezTo>
                    <a:pt x="11967" y="12739"/>
                    <a:pt x="12026" y="12739"/>
                    <a:pt x="12105" y="12799"/>
                  </a:cubicBezTo>
                  <a:lnTo>
                    <a:pt x="12157" y="12851"/>
                  </a:lnTo>
                  <a:cubicBezTo>
                    <a:pt x="12157" y="12930"/>
                    <a:pt x="12105" y="13127"/>
                    <a:pt x="11888" y="13456"/>
                  </a:cubicBezTo>
                  <a:cubicBezTo>
                    <a:pt x="11888" y="13456"/>
                    <a:pt x="12322" y="13620"/>
                    <a:pt x="11967" y="14027"/>
                  </a:cubicBezTo>
                  <a:cubicBezTo>
                    <a:pt x="12322" y="14139"/>
                    <a:pt x="12354" y="14547"/>
                    <a:pt x="12131" y="14658"/>
                  </a:cubicBezTo>
                  <a:cubicBezTo>
                    <a:pt x="11993" y="14658"/>
                    <a:pt x="11776" y="14658"/>
                    <a:pt x="11612" y="14441"/>
                  </a:cubicBezTo>
                  <a:lnTo>
                    <a:pt x="11586" y="14382"/>
                  </a:lnTo>
                  <a:cubicBezTo>
                    <a:pt x="11664" y="14330"/>
                    <a:pt x="11750" y="14277"/>
                    <a:pt x="11829" y="14192"/>
                  </a:cubicBezTo>
                  <a:lnTo>
                    <a:pt x="11829" y="14192"/>
                  </a:lnTo>
                  <a:cubicBezTo>
                    <a:pt x="11724" y="14244"/>
                    <a:pt x="11586" y="14303"/>
                    <a:pt x="11474" y="14303"/>
                  </a:cubicBezTo>
                  <a:cubicBezTo>
                    <a:pt x="11421" y="14330"/>
                    <a:pt x="11369" y="14330"/>
                    <a:pt x="11310" y="14330"/>
                  </a:cubicBezTo>
                  <a:cubicBezTo>
                    <a:pt x="11283" y="14330"/>
                    <a:pt x="11231" y="14330"/>
                    <a:pt x="11204" y="14303"/>
                  </a:cubicBezTo>
                  <a:cubicBezTo>
                    <a:pt x="11066" y="14192"/>
                    <a:pt x="10928" y="13949"/>
                    <a:pt x="11007" y="13646"/>
                  </a:cubicBezTo>
                  <a:lnTo>
                    <a:pt x="11040" y="13620"/>
                  </a:lnTo>
                  <a:cubicBezTo>
                    <a:pt x="11119" y="13561"/>
                    <a:pt x="11172" y="13508"/>
                    <a:pt x="11204" y="13423"/>
                  </a:cubicBezTo>
                  <a:lnTo>
                    <a:pt x="11204" y="13423"/>
                  </a:lnTo>
                  <a:cubicBezTo>
                    <a:pt x="11145" y="13482"/>
                    <a:pt x="11066" y="13508"/>
                    <a:pt x="11007" y="13508"/>
                  </a:cubicBezTo>
                  <a:lnTo>
                    <a:pt x="10955" y="13482"/>
                  </a:lnTo>
                  <a:lnTo>
                    <a:pt x="10928" y="13456"/>
                  </a:lnTo>
                  <a:cubicBezTo>
                    <a:pt x="10981" y="13423"/>
                    <a:pt x="11040" y="13397"/>
                    <a:pt x="11066" y="13344"/>
                  </a:cubicBezTo>
                  <a:lnTo>
                    <a:pt x="11066" y="13344"/>
                  </a:lnTo>
                  <a:cubicBezTo>
                    <a:pt x="10981" y="13370"/>
                    <a:pt x="10928" y="13397"/>
                    <a:pt x="10843" y="13397"/>
                  </a:cubicBezTo>
                  <a:cubicBezTo>
                    <a:pt x="10790" y="13344"/>
                    <a:pt x="10764" y="13318"/>
                    <a:pt x="10738" y="13291"/>
                  </a:cubicBezTo>
                  <a:cubicBezTo>
                    <a:pt x="10790" y="13259"/>
                    <a:pt x="10843" y="13206"/>
                    <a:pt x="10902" y="13153"/>
                  </a:cubicBezTo>
                  <a:lnTo>
                    <a:pt x="10902" y="13153"/>
                  </a:lnTo>
                  <a:cubicBezTo>
                    <a:pt x="10852" y="13184"/>
                    <a:pt x="10795" y="13197"/>
                    <a:pt x="10740" y="13197"/>
                  </a:cubicBezTo>
                  <a:cubicBezTo>
                    <a:pt x="10700" y="13197"/>
                    <a:pt x="10662" y="13191"/>
                    <a:pt x="10626" y="13180"/>
                  </a:cubicBezTo>
                  <a:cubicBezTo>
                    <a:pt x="10600" y="13153"/>
                    <a:pt x="10574" y="13127"/>
                    <a:pt x="10547" y="13094"/>
                  </a:cubicBezTo>
                  <a:cubicBezTo>
                    <a:pt x="10652" y="13042"/>
                    <a:pt x="10738" y="12989"/>
                    <a:pt x="10817" y="12930"/>
                  </a:cubicBezTo>
                  <a:lnTo>
                    <a:pt x="10817" y="12930"/>
                  </a:lnTo>
                  <a:cubicBezTo>
                    <a:pt x="10754" y="12966"/>
                    <a:pt x="10679" y="12980"/>
                    <a:pt x="10605" y="12980"/>
                  </a:cubicBezTo>
                  <a:cubicBezTo>
                    <a:pt x="10556" y="12980"/>
                    <a:pt x="10507" y="12973"/>
                    <a:pt x="10462" y="12963"/>
                  </a:cubicBezTo>
                  <a:cubicBezTo>
                    <a:pt x="10436" y="12930"/>
                    <a:pt x="10409" y="12877"/>
                    <a:pt x="10383" y="12851"/>
                  </a:cubicBezTo>
                  <a:cubicBezTo>
                    <a:pt x="10462" y="12825"/>
                    <a:pt x="10547" y="12766"/>
                    <a:pt x="10574" y="12713"/>
                  </a:cubicBezTo>
                  <a:lnTo>
                    <a:pt x="10574" y="12713"/>
                  </a:lnTo>
                  <a:cubicBezTo>
                    <a:pt x="10531" y="12726"/>
                    <a:pt x="10483" y="12733"/>
                    <a:pt x="10436" y="12733"/>
                  </a:cubicBezTo>
                  <a:cubicBezTo>
                    <a:pt x="10388" y="12733"/>
                    <a:pt x="10340" y="12726"/>
                    <a:pt x="10298" y="12713"/>
                  </a:cubicBezTo>
                  <a:cubicBezTo>
                    <a:pt x="10160" y="12523"/>
                    <a:pt x="10055" y="12332"/>
                    <a:pt x="9917" y="12109"/>
                  </a:cubicBezTo>
                  <a:cubicBezTo>
                    <a:pt x="9588" y="11537"/>
                    <a:pt x="9233" y="10932"/>
                    <a:pt x="8740" y="10499"/>
                  </a:cubicBezTo>
                  <a:cubicBezTo>
                    <a:pt x="8872" y="10387"/>
                    <a:pt x="9286" y="10058"/>
                    <a:pt x="9562" y="9592"/>
                  </a:cubicBezTo>
                  <a:lnTo>
                    <a:pt x="9562" y="9592"/>
                  </a:lnTo>
                  <a:cubicBezTo>
                    <a:pt x="9562" y="9592"/>
                    <a:pt x="8792" y="10337"/>
                    <a:pt x="8242" y="10337"/>
                  </a:cubicBezTo>
                  <a:cubicBezTo>
                    <a:pt x="8224" y="10337"/>
                    <a:pt x="8206" y="10336"/>
                    <a:pt x="8188" y="10334"/>
                  </a:cubicBezTo>
                  <a:cubicBezTo>
                    <a:pt x="8136" y="10302"/>
                    <a:pt x="8083" y="10275"/>
                    <a:pt x="8024" y="10223"/>
                  </a:cubicBezTo>
                  <a:cubicBezTo>
                    <a:pt x="7945" y="10137"/>
                    <a:pt x="7886" y="10006"/>
                    <a:pt x="7919" y="9809"/>
                  </a:cubicBezTo>
                  <a:lnTo>
                    <a:pt x="7919" y="9704"/>
                  </a:lnTo>
                  <a:cubicBezTo>
                    <a:pt x="8491" y="9513"/>
                    <a:pt x="8767" y="8935"/>
                    <a:pt x="8767" y="8935"/>
                  </a:cubicBezTo>
                  <a:cubicBezTo>
                    <a:pt x="8681" y="8442"/>
                    <a:pt x="8464" y="8061"/>
                    <a:pt x="8464" y="8061"/>
                  </a:cubicBezTo>
                  <a:close/>
                  <a:moveTo>
                    <a:pt x="12269" y="12877"/>
                  </a:moveTo>
                  <a:cubicBezTo>
                    <a:pt x="12354" y="12904"/>
                    <a:pt x="12407" y="12963"/>
                    <a:pt x="12486" y="13015"/>
                  </a:cubicBezTo>
                  <a:cubicBezTo>
                    <a:pt x="12545" y="13068"/>
                    <a:pt x="12598" y="13153"/>
                    <a:pt x="12624" y="13206"/>
                  </a:cubicBezTo>
                  <a:cubicBezTo>
                    <a:pt x="12650" y="13232"/>
                    <a:pt x="12650" y="13259"/>
                    <a:pt x="12683" y="13291"/>
                  </a:cubicBezTo>
                  <a:lnTo>
                    <a:pt x="12683" y="13344"/>
                  </a:lnTo>
                  <a:lnTo>
                    <a:pt x="12709" y="13397"/>
                  </a:lnTo>
                  <a:cubicBezTo>
                    <a:pt x="12709" y="13423"/>
                    <a:pt x="12736" y="13456"/>
                    <a:pt x="12736" y="13456"/>
                  </a:cubicBezTo>
                  <a:cubicBezTo>
                    <a:pt x="12736" y="13508"/>
                    <a:pt x="12736" y="13535"/>
                    <a:pt x="12762" y="13587"/>
                  </a:cubicBezTo>
                  <a:lnTo>
                    <a:pt x="12762" y="13699"/>
                  </a:lnTo>
                  <a:cubicBezTo>
                    <a:pt x="12847" y="13811"/>
                    <a:pt x="12874" y="13949"/>
                    <a:pt x="12874" y="14054"/>
                  </a:cubicBezTo>
                  <a:cubicBezTo>
                    <a:pt x="12874" y="14192"/>
                    <a:pt x="12814" y="14330"/>
                    <a:pt x="12762" y="14441"/>
                  </a:cubicBezTo>
                  <a:cubicBezTo>
                    <a:pt x="12683" y="14547"/>
                    <a:pt x="12598" y="14658"/>
                    <a:pt x="12486" y="14711"/>
                  </a:cubicBezTo>
                  <a:cubicBezTo>
                    <a:pt x="12381" y="14770"/>
                    <a:pt x="12243" y="14796"/>
                    <a:pt x="12105" y="14796"/>
                  </a:cubicBezTo>
                  <a:cubicBezTo>
                    <a:pt x="12243" y="14770"/>
                    <a:pt x="12354" y="14711"/>
                    <a:pt x="12433" y="14658"/>
                  </a:cubicBezTo>
                  <a:cubicBezTo>
                    <a:pt x="12545" y="14573"/>
                    <a:pt x="12624" y="14494"/>
                    <a:pt x="12683" y="14382"/>
                  </a:cubicBezTo>
                  <a:cubicBezTo>
                    <a:pt x="12736" y="14303"/>
                    <a:pt x="12762" y="14192"/>
                    <a:pt x="12762" y="14054"/>
                  </a:cubicBezTo>
                  <a:cubicBezTo>
                    <a:pt x="12762" y="13949"/>
                    <a:pt x="12709" y="13837"/>
                    <a:pt x="12650" y="13751"/>
                  </a:cubicBezTo>
                  <a:lnTo>
                    <a:pt x="12650" y="13725"/>
                  </a:lnTo>
                  <a:lnTo>
                    <a:pt x="12650" y="13587"/>
                  </a:lnTo>
                  <a:cubicBezTo>
                    <a:pt x="12650" y="13561"/>
                    <a:pt x="12650" y="13508"/>
                    <a:pt x="12624" y="13482"/>
                  </a:cubicBezTo>
                  <a:cubicBezTo>
                    <a:pt x="12624" y="13397"/>
                    <a:pt x="12598" y="13318"/>
                    <a:pt x="12571" y="13259"/>
                  </a:cubicBezTo>
                  <a:cubicBezTo>
                    <a:pt x="12545" y="13180"/>
                    <a:pt x="12486" y="13127"/>
                    <a:pt x="12433" y="13042"/>
                  </a:cubicBezTo>
                  <a:cubicBezTo>
                    <a:pt x="12407" y="12989"/>
                    <a:pt x="12354" y="12930"/>
                    <a:pt x="12269" y="12877"/>
                  </a:cubicBezTo>
                  <a:close/>
                  <a:moveTo>
                    <a:pt x="2985" y="0"/>
                  </a:moveTo>
                  <a:cubicBezTo>
                    <a:pt x="2760" y="0"/>
                    <a:pt x="2569" y="45"/>
                    <a:pt x="2438" y="116"/>
                  </a:cubicBezTo>
                  <a:cubicBezTo>
                    <a:pt x="2248" y="228"/>
                    <a:pt x="2031" y="418"/>
                    <a:pt x="1972" y="832"/>
                  </a:cubicBezTo>
                  <a:cubicBezTo>
                    <a:pt x="1591" y="997"/>
                    <a:pt x="1427" y="1325"/>
                    <a:pt x="1400" y="1542"/>
                  </a:cubicBezTo>
                  <a:cubicBezTo>
                    <a:pt x="415" y="1818"/>
                    <a:pt x="1" y="2554"/>
                    <a:pt x="60" y="3132"/>
                  </a:cubicBezTo>
                  <a:cubicBezTo>
                    <a:pt x="86" y="3625"/>
                    <a:pt x="415" y="3980"/>
                    <a:pt x="934" y="4033"/>
                  </a:cubicBezTo>
                  <a:cubicBezTo>
                    <a:pt x="1098" y="4144"/>
                    <a:pt x="1183" y="4361"/>
                    <a:pt x="1262" y="4552"/>
                  </a:cubicBezTo>
                  <a:cubicBezTo>
                    <a:pt x="1315" y="4663"/>
                    <a:pt x="1374" y="4775"/>
                    <a:pt x="1427" y="4828"/>
                  </a:cubicBezTo>
                  <a:cubicBezTo>
                    <a:pt x="1453" y="4854"/>
                    <a:pt x="1564" y="4939"/>
                    <a:pt x="1729" y="5045"/>
                  </a:cubicBezTo>
                  <a:cubicBezTo>
                    <a:pt x="2169" y="5373"/>
                    <a:pt x="3122" y="6030"/>
                    <a:pt x="3483" y="6471"/>
                  </a:cubicBezTo>
                  <a:cubicBezTo>
                    <a:pt x="3917" y="7016"/>
                    <a:pt x="4765" y="7949"/>
                    <a:pt x="5231" y="8166"/>
                  </a:cubicBezTo>
                  <a:cubicBezTo>
                    <a:pt x="5343" y="8225"/>
                    <a:pt x="5481" y="8278"/>
                    <a:pt x="5619" y="8330"/>
                  </a:cubicBezTo>
                  <a:cubicBezTo>
                    <a:pt x="6053" y="8527"/>
                    <a:pt x="6631" y="8744"/>
                    <a:pt x="6821" y="9099"/>
                  </a:cubicBezTo>
                  <a:cubicBezTo>
                    <a:pt x="7065" y="9539"/>
                    <a:pt x="7341" y="9809"/>
                    <a:pt x="7643" y="9894"/>
                  </a:cubicBezTo>
                  <a:cubicBezTo>
                    <a:pt x="7643" y="10111"/>
                    <a:pt x="7695" y="10302"/>
                    <a:pt x="7833" y="10440"/>
                  </a:cubicBezTo>
                  <a:cubicBezTo>
                    <a:pt x="8003" y="10589"/>
                    <a:pt x="8225" y="10641"/>
                    <a:pt x="8380" y="10641"/>
                  </a:cubicBezTo>
                  <a:cubicBezTo>
                    <a:pt x="8423" y="10641"/>
                    <a:pt x="8461" y="10637"/>
                    <a:pt x="8491" y="10630"/>
                  </a:cubicBezTo>
                  <a:cubicBezTo>
                    <a:pt x="8983" y="11070"/>
                    <a:pt x="9338" y="11675"/>
                    <a:pt x="9693" y="12247"/>
                  </a:cubicBezTo>
                  <a:cubicBezTo>
                    <a:pt x="10022" y="12825"/>
                    <a:pt x="10324" y="13344"/>
                    <a:pt x="10738" y="13646"/>
                  </a:cubicBezTo>
                  <a:cubicBezTo>
                    <a:pt x="10652" y="14027"/>
                    <a:pt x="10817" y="14356"/>
                    <a:pt x="11040" y="14520"/>
                  </a:cubicBezTo>
                  <a:cubicBezTo>
                    <a:pt x="11172" y="14632"/>
                    <a:pt x="11310" y="14685"/>
                    <a:pt x="11448" y="14685"/>
                  </a:cubicBezTo>
                  <a:cubicBezTo>
                    <a:pt x="11616" y="14853"/>
                    <a:pt x="11830" y="14939"/>
                    <a:pt x="12085" y="14939"/>
                  </a:cubicBezTo>
                  <a:cubicBezTo>
                    <a:pt x="12120" y="14939"/>
                    <a:pt x="12154" y="14937"/>
                    <a:pt x="12190" y="14934"/>
                  </a:cubicBezTo>
                  <a:cubicBezTo>
                    <a:pt x="12381" y="14901"/>
                    <a:pt x="12571" y="14796"/>
                    <a:pt x="12736" y="14685"/>
                  </a:cubicBezTo>
                  <a:cubicBezTo>
                    <a:pt x="12847" y="14573"/>
                    <a:pt x="12952" y="14468"/>
                    <a:pt x="13012" y="14330"/>
                  </a:cubicBezTo>
                  <a:cubicBezTo>
                    <a:pt x="13090" y="14080"/>
                    <a:pt x="13064" y="13837"/>
                    <a:pt x="12900" y="13620"/>
                  </a:cubicBezTo>
                  <a:cubicBezTo>
                    <a:pt x="12762" y="13094"/>
                    <a:pt x="12519" y="12713"/>
                    <a:pt x="12243" y="12549"/>
                  </a:cubicBezTo>
                  <a:cubicBezTo>
                    <a:pt x="12131" y="12496"/>
                    <a:pt x="12052" y="12470"/>
                    <a:pt x="11967" y="12470"/>
                  </a:cubicBezTo>
                  <a:cubicBezTo>
                    <a:pt x="11448" y="11866"/>
                    <a:pt x="11204" y="11373"/>
                    <a:pt x="11066" y="11044"/>
                  </a:cubicBezTo>
                  <a:cubicBezTo>
                    <a:pt x="10955" y="10880"/>
                    <a:pt x="10902" y="10742"/>
                    <a:pt x="10817" y="10630"/>
                  </a:cubicBezTo>
                  <a:cubicBezTo>
                    <a:pt x="10626" y="10413"/>
                    <a:pt x="10600" y="10196"/>
                    <a:pt x="10600" y="10170"/>
                  </a:cubicBezTo>
                  <a:lnTo>
                    <a:pt x="10600" y="10137"/>
                  </a:lnTo>
                  <a:lnTo>
                    <a:pt x="10107" y="9513"/>
                  </a:lnTo>
                  <a:cubicBezTo>
                    <a:pt x="10271" y="9152"/>
                    <a:pt x="10160" y="8961"/>
                    <a:pt x="10081" y="8856"/>
                  </a:cubicBezTo>
                  <a:cubicBezTo>
                    <a:pt x="9969" y="8744"/>
                    <a:pt x="9805" y="8692"/>
                    <a:pt x="9693" y="8692"/>
                  </a:cubicBezTo>
                  <a:cubicBezTo>
                    <a:pt x="9338" y="8199"/>
                    <a:pt x="8905" y="7732"/>
                    <a:pt x="8819" y="7647"/>
                  </a:cubicBezTo>
                  <a:cubicBezTo>
                    <a:pt x="8274" y="6556"/>
                    <a:pt x="8247" y="6523"/>
                    <a:pt x="8215" y="6497"/>
                  </a:cubicBezTo>
                  <a:cubicBezTo>
                    <a:pt x="8188" y="6471"/>
                    <a:pt x="7998" y="6306"/>
                    <a:pt x="7833" y="6142"/>
                  </a:cubicBezTo>
                  <a:cubicBezTo>
                    <a:pt x="7695" y="5951"/>
                    <a:pt x="6736" y="4171"/>
                    <a:pt x="6381" y="3599"/>
                  </a:cubicBezTo>
                  <a:lnTo>
                    <a:pt x="6381" y="3566"/>
                  </a:lnTo>
                  <a:lnTo>
                    <a:pt x="6355" y="3540"/>
                  </a:lnTo>
                  <a:cubicBezTo>
                    <a:pt x="5396" y="2968"/>
                    <a:pt x="4686" y="2009"/>
                    <a:pt x="4633" y="1818"/>
                  </a:cubicBezTo>
                  <a:cubicBezTo>
                    <a:pt x="4712" y="1568"/>
                    <a:pt x="4633" y="668"/>
                    <a:pt x="3976" y="280"/>
                  </a:cubicBezTo>
                  <a:cubicBezTo>
                    <a:pt x="3632" y="79"/>
                    <a:pt x="3280" y="0"/>
                    <a:pt x="298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6"/>
            <p:cNvSpPr/>
            <p:nvPr/>
          </p:nvSpPr>
          <p:spPr>
            <a:xfrm>
              <a:off x="2731325" y="2772800"/>
              <a:ext cx="1500" cy="675"/>
            </a:xfrm>
            <a:custGeom>
              <a:rect b="b" l="l" r="r" t="t"/>
              <a:pathLst>
                <a:path extrusionOk="0" h="27" w="60">
                  <a:moveTo>
                    <a:pt x="0" y="1"/>
                  </a:moveTo>
                  <a:cubicBezTo>
                    <a:pt x="33" y="27"/>
                    <a:pt x="33" y="27"/>
                    <a:pt x="60" y="27"/>
                  </a:cubicBezTo>
                  <a:cubicBezTo>
                    <a:pt x="33" y="27"/>
                    <a:pt x="1"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6"/>
            <p:cNvSpPr/>
            <p:nvPr/>
          </p:nvSpPr>
          <p:spPr>
            <a:xfrm>
              <a:off x="2812150" y="2878925"/>
              <a:ext cx="33525" cy="49975"/>
            </a:xfrm>
            <a:custGeom>
              <a:rect b="b" l="l" r="r" t="t"/>
              <a:pathLst>
                <a:path extrusionOk="0" h="1999" w="1341">
                  <a:moveTo>
                    <a:pt x="0" y="1"/>
                  </a:moveTo>
                  <a:cubicBezTo>
                    <a:pt x="112" y="165"/>
                    <a:pt x="217" y="329"/>
                    <a:pt x="355" y="493"/>
                  </a:cubicBezTo>
                  <a:lnTo>
                    <a:pt x="520" y="743"/>
                  </a:lnTo>
                  <a:cubicBezTo>
                    <a:pt x="579" y="822"/>
                    <a:pt x="631" y="907"/>
                    <a:pt x="684" y="986"/>
                  </a:cubicBezTo>
                  <a:cubicBezTo>
                    <a:pt x="743" y="1072"/>
                    <a:pt x="796" y="1151"/>
                    <a:pt x="848" y="1262"/>
                  </a:cubicBezTo>
                  <a:cubicBezTo>
                    <a:pt x="874" y="1341"/>
                    <a:pt x="934" y="1427"/>
                    <a:pt x="986" y="1505"/>
                  </a:cubicBezTo>
                  <a:cubicBezTo>
                    <a:pt x="1098" y="1696"/>
                    <a:pt x="1203" y="1860"/>
                    <a:pt x="1341" y="1998"/>
                  </a:cubicBezTo>
                  <a:cubicBezTo>
                    <a:pt x="1288" y="1919"/>
                    <a:pt x="1262" y="1834"/>
                    <a:pt x="1203" y="1755"/>
                  </a:cubicBezTo>
                  <a:cubicBezTo>
                    <a:pt x="1150" y="1643"/>
                    <a:pt x="1124" y="1565"/>
                    <a:pt x="1072" y="1479"/>
                  </a:cubicBezTo>
                  <a:cubicBezTo>
                    <a:pt x="986" y="1289"/>
                    <a:pt x="907" y="1098"/>
                    <a:pt x="796" y="934"/>
                  </a:cubicBezTo>
                  <a:cubicBezTo>
                    <a:pt x="743" y="848"/>
                    <a:pt x="684" y="743"/>
                    <a:pt x="605" y="684"/>
                  </a:cubicBezTo>
                  <a:cubicBezTo>
                    <a:pt x="546" y="605"/>
                    <a:pt x="493" y="520"/>
                    <a:pt x="414" y="441"/>
                  </a:cubicBezTo>
                  <a:cubicBezTo>
                    <a:pt x="276" y="277"/>
                    <a:pt x="138" y="139"/>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6"/>
            <p:cNvSpPr/>
            <p:nvPr/>
          </p:nvSpPr>
          <p:spPr>
            <a:xfrm>
              <a:off x="2666425" y="2752925"/>
              <a:ext cx="98600" cy="80850"/>
            </a:xfrm>
            <a:custGeom>
              <a:rect b="b" l="l" r="r" t="t"/>
              <a:pathLst>
                <a:path extrusionOk="0" h="3234" w="3944">
                  <a:moveTo>
                    <a:pt x="1" y="0"/>
                  </a:moveTo>
                  <a:lnTo>
                    <a:pt x="1" y="0"/>
                  </a:lnTo>
                  <a:cubicBezTo>
                    <a:pt x="165" y="138"/>
                    <a:pt x="329" y="276"/>
                    <a:pt x="461" y="441"/>
                  </a:cubicBezTo>
                  <a:cubicBezTo>
                    <a:pt x="520" y="467"/>
                    <a:pt x="546" y="526"/>
                    <a:pt x="572" y="552"/>
                  </a:cubicBezTo>
                  <a:cubicBezTo>
                    <a:pt x="599" y="579"/>
                    <a:pt x="599" y="605"/>
                    <a:pt x="625" y="631"/>
                  </a:cubicBezTo>
                  <a:cubicBezTo>
                    <a:pt x="625" y="631"/>
                    <a:pt x="658" y="658"/>
                    <a:pt x="684" y="690"/>
                  </a:cubicBezTo>
                  <a:cubicBezTo>
                    <a:pt x="737" y="769"/>
                    <a:pt x="822" y="855"/>
                    <a:pt x="875" y="934"/>
                  </a:cubicBezTo>
                  <a:cubicBezTo>
                    <a:pt x="1039" y="1098"/>
                    <a:pt x="1177" y="1262"/>
                    <a:pt x="1315" y="1400"/>
                  </a:cubicBezTo>
                  <a:cubicBezTo>
                    <a:pt x="1479" y="1564"/>
                    <a:pt x="1611" y="1729"/>
                    <a:pt x="1749" y="1893"/>
                  </a:cubicBezTo>
                  <a:cubicBezTo>
                    <a:pt x="1808" y="1919"/>
                    <a:pt x="1834" y="1945"/>
                    <a:pt x="1860" y="2005"/>
                  </a:cubicBezTo>
                  <a:cubicBezTo>
                    <a:pt x="1913" y="2057"/>
                    <a:pt x="1972" y="2083"/>
                    <a:pt x="1998" y="2110"/>
                  </a:cubicBezTo>
                  <a:cubicBezTo>
                    <a:pt x="2104" y="2169"/>
                    <a:pt x="2189" y="2221"/>
                    <a:pt x="2301" y="2274"/>
                  </a:cubicBezTo>
                  <a:cubicBezTo>
                    <a:pt x="2491" y="2359"/>
                    <a:pt x="2708" y="2412"/>
                    <a:pt x="2899" y="2497"/>
                  </a:cubicBezTo>
                  <a:cubicBezTo>
                    <a:pt x="2958" y="2497"/>
                    <a:pt x="3010" y="2524"/>
                    <a:pt x="3063" y="2550"/>
                  </a:cubicBezTo>
                  <a:cubicBezTo>
                    <a:pt x="3089" y="2576"/>
                    <a:pt x="3148" y="2603"/>
                    <a:pt x="3201" y="2629"/>
                  </a:cubicBezTo>
                  <a:cubicBezTo>
                    <a:pt x="3286" y="2688"/>
                    <a:pt x="3365" y="2741"/>
                    <a:pt x="3451" y="2793"/>
                  </a:cubicBezTo>
                  <a:cubicBezTo>
                    <a:pt x="3556" y="2852"/>
                    <a:pt x="3641" y="2931"/>
                    <a:pt x="3720" y="2990"/>
                  </a:cubicBezTo>
                  <a:cubicBezTo>
                    <a:pt x="3805" y="3069"/>
                    <a:pt x="3858" y="3122"/>
                    <a:pt x="3943" y="3233"/>
                  </a:cubicBezTo>
                  <a:cubicBezTo>
                    <a:pt x="3884" y="3122"/>
                    <a:pt x="3805" y="3043"/>
                    <a:pt x="3720" y="2957"/>
                  </a:cubicBezTo>
                  <a:cubicBezTo>
                    <a:pt x="3667" y="2879"/>
                    <a:pt x="3582" y="2826"/>
                    <a:pt x="3503" y="2741"/>
                  </a:cubicBezTo>
                  <a:cubicBezTo>
                    <a:pt x="3418" y="2688"/>
                    <a:pt x="3313" y="2603"/>
                    <a:pt x="3227" y="2550"/>
                  </a:cubicBezTo>
                  <a:cubicBezTo>
                    <a:pt x="3175" y="2524"/>
                    <a:pt x="3148" y="2497"/>
                    <a:pt x="3089" y="2465"/>
                  </a:cubicBezTo>
                  <a:cubicBezTo>
                    <a:pt x="3037" y="2438"/>
                    <a:pt x="2984" y="2412"/>
                    <a:pt x="2925" y="2412"/>
                  </a:cubicBezTo>
                  <a:cubicBezTo>
                    <a:pt x="2734" y="2333"/>
                    <a:pt x="2518" y="2274"/>
                    <a:pt x="2353" y="2169"/>
                  </a:cubicBezTo>
                  <a:cubicBezTo>
                    <a:pt x="2242" y="2136"/>
                    <a:pt x="2163" y="2083"/>
                    <a:pt x="2077" y="2031"/>
                  </a:cubicBezTo>
                  <a:cubicBezTo>
                    <a:pt x="2025" y="2005"/>
                    <a:pt x="1998" y="1945"/>
                    <a:pt x="1939" y="1919"/>
                  </a:cubicBezTo>
                  <a:cubicBezTo>
                    <a:pt x="1913" y="1893"/>
                    <a:pt x="1887" y="1840"/>
                    <a:pt x="1860" y="1808"/>
                  </a:cubicBezTo>
                  <a:cubicBezTo>
                    <a:pt x="1558" y="1479"/>
                    <a:pt x="1256" y="1183"/>
                    <a:pt x="954" y="881"/>
                  </a:cubicBezTo>
                  <a:cubicBezTo>
                    <a:pt x="875" y="796"/>
                    <a:pt x="789" y="717"/>
                    <a:pt x="737" y="631"/>
                  </a:cubicBezTo>
                  <a:cubicBezTo>
                    <a:pt x="710" y="631"/>
                    <a:pt x="710" y="605"/>
                    <a:pt x="684" y="579"/>
                  </a:cubicBezTo>
                  <a:cubicBezTo>
                    <a:pt x="658" y="552"/>
                    <a:pt x="658" y="552"/>
                    <a:pt x="625" y="526"/>
                  </a:cubicBezTo>
                  <a:cubicBezTo>
                    <a:pt x="599" y="467"/>
                    <a:pt x="546" y="441"/>
                    <a:pt x="520" y="414"/>
                  </a:cubicBezTo>
                  <a:cubicBezTo>
                    <a:pt x="356" y="250"/>
                    <a:pt x="191" y="138"/>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6"/>
            <p:cNvSpPr/>
            <p:nvPr/>
          </p:nvSpPr>
          <p:spPr>
            <a:xfrm>
              <a:off x="2627325" y="2715300"/>
              <a:ext cx="32225" cy="30900"/>
            </a:xfrm>
            <a:custGeom>
              <a:rect b="b" l="l" r="r" t="t"/>
              <a:pathLst>
                <a:path extrusionOk="0" h="1236" w="1289">
                  <a:moveTo>
                    <a:pt x="1" y="1"/>
                  </a:moveTo>
                  <a:lnTo>
                    <a:pt x="1" y="27"/>
                  </a:lnTo>
                  <a:lnTo>
                    <a:pt x="27" y="60"/>
                  </a:lnTo>
                  <a:cubicBezTo>
                    <a:pt x="53" y="112"/>
                    <a:pt x="86" y="165"/>
                    <a:pt x="112" y="250"/>
                  </a:cubicBezTo>
                  <a:cubicBezTo>
                    <a:pt x="139" y="303"/>
                    <a:pt x="139" y="329"/>
                    <a:pt x="165" y="388"/>
                  </a:cubicBezTo>
                  <a:cubicBezTo>
                    <a:pt x="191" y="441"/>
                    <a:pt x="218" y="467"/>
                    <a:pt x="277" y="520"/>
                  </a:cubicBezTo>
                  <a:cubicBezTo>
                    <a:pt x="303" y="553"/>
                    <a:pt x="356" y="605"/>
                    <a:pt x="382" y="631"/>
                  </a:cubicBezTo>
                  <a:cubicBezTo>
                    <a:pt x="441" y="684"/>
                    <a:pt x="494" y="717"/>
                    <a:pt x="520" y="743"/>
                  </a:cubicBezTo>
                  <a:cubicBezTo>
                    <a:pt x="579" y="769"/>
                    <a:pt x="632" y="822"/>
                    <a:pt x="658" y="848"/>
                  </a:cubicBezTo>
                  <a:cubicBezTo>
                    <a:pt x="710" y="881"/>
                    <a:pt x="770" y="907"/>
                    <a:pt x="796" y="934"/>
                  </a:cubicBezTo>
                  <a:cubicBezTo>
                    <a:pt x="875" y="1013"/>
                    <a:pt x="986" y="1045"/>
                    <a:pt x="1039" y="1098"/>
                  </a:cubicBezTo>
                  <a:cubicBezTo>
                    <a:pt x="1124" y="1151"/>
                    <a:pt x="1177" y="1177"/>
                    <a:pt x="1236" y="1210"/>
                  </a:cubicBezTo>
                  <a:cubicBezTo>
                    <a:pt x="1262" y="1236"/>
                    <a:pt x="1289" y="1236"/>
                    <a:pt x="1289" y="1236"/>
                  </a:cubicBezTo>
                  <a:cubicBezTo>
                    <a:pt x="1289" y="1236"/>
                    <a:pt x="1289" y="1210"/>
                    <a:pt x="1262" y="1177"/>
                  </a:cubicBezTo>
                  <a:cubicBezTo>
                    <a:pt x="1203" y="1151"/>
                    <a:pt x="1151" y="1098"/>
                    <a:pt x="1098" y="1013"/>
                  </a:cubicBezTo>
                  <a:cubicBezTo>
                    <a:pt x="1039" y="960"/>
                    <a:pt x="960" y="907"/>
                    <a:pt x="875" y="822"/>
                  </a:cubicBezTo>
                  <a:cubicBezTo>
                    <a:pt x="848" y="796"/>
                    <a:pt x="796" y="769"/>
                    <a:pt x="770" y="717"/>
                  </a:cubicBezTo>
                  <a:cubicBezTo>
                    <a:pt x="710" y="684"/>
                    <a:pt x="658" y="658"/>
                    <a:pt x="632" y="631"/>
                  </a:cubicBezTo>
                  <a:cubicBezTo>
                    <a:pt x="579" y="579"/>
                    <a:pt x="520" y="553"/>
                    <a:pt x="494" y="520"/>
                  </a:cubicBezTo>
                  <a:cubicBezTo>
                    <a:pt x="441" y="493"/>
                    <a:pt x="415" y="467"/>
                    <a:pt x="356" y="415"/>
                  </a:cubicBezTo>
                  <a:cubicBezTo>
                    <a:pt x="329" y="388"/>
                    <a:pt x="303" y="355"/>
                    <a:pt x="277" y="329"/>
                  </a:cubicBezTo>
                  <a:cubicBezTo>
                    <a:pt x="250" y="277"/>
                    <a:pt x="218" y="250"/>
                    <a:pt x="191" y="224"/>
                  </a:cubicBezTo>
                  <a:cubicBezTo>
                    <a:pt x="139" y="139"/>
                    <a:pt x="86" y="86"/>
                    <a:pt x="53" y="60"/>
                  </a:cubicBezTo>
                  <a:cubicBezTo>
                    <a:pt x="27" y="27"/>
                    <a:pt x="27" y="27"/>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46"/>
            <p:cNvSpPr/>
            <p:nvPr/>
          </p:nvSpPr>
          <p:spPr>
            <a:xfrm>
              <a:off x="2598575" y="2683925"/>
              <a:ext cx="24025" cy="25325"/>
            </a:xfrm>
            <a:custGeom>
              <a:rect b="b" l="l" r="r" t="t"/>
              <a:pathLst>
                <a:path extrusionOk="0" h="1013" w="961">
                  <a:moveTo>
                    <a:pt x="139" y="0"/>
                  </a:moveTo>
                  <a:cubicBezTo>
                    <a:pt x="139" y="27"/>
                    <a:pt x="113" y="27"/>
                    <a:pt x="113" y="53"/>
                  </a:cubicBezTo>
                  <a:cubicBezTo>
                    <a:pt x="86" y="79"/>
                    <a:pt x="53" y="132"/>
                    <a:pt x="27" y="217"/>
                  </a:cubicBezTo>
                  <a:cubicBezTo>
                    <a:pt x="1" y="296"/>
                    <a:pt x="1" y="382"/>
                    <a:pt x="27" y="493"/>
                  </a:cubicBezTo>
                  <a:cubicBezTo>
                    <a:pt x="53" y="546"/>
                    <a:pt x="86" y="598"/>
                    <a:pt x="113" y="625"/>
                  </a:cubicBezTo>
                  <a:cubicBezTo>
                    <a:pt x="139" y="684"/>
                    <a:pt x="165" y="710"/>
                    <a:pt x="218" y="763"/>
                  </a:cubicBezTo>
                  <a:cubicBezTo>
                    <a:pt x="251" y="789"/>
                    <a:pt x="303" y="822"/>
                    <a:pt x="329" y="848"/>
                  </a:cubicBezTo>
                  <a:cubicBezTo>
                    <a:pt x="382" y="874"/>
                    <a:pt x="441" y="901"/>
                    <a:pt x="494" y="901"/>
                  </a:cubicBezTo>
                  <a:cubicBezTo>
                    <a:pt x="536" y="914"/>
                    <a:pt x="577" y="914"/>
                    <a:pt x="619" y="914"/>
                  </a:cubicBezTo>
                  <a:cubicBezTo>
                    <a:pt x="660" y="914"/>
                    <a:pt x="701" y="914"/>
                    <a:pt x="743" y="927"/>
                  </a:cubicBezTo>
                  <a:cubicBezTo>
                    <a:pt x="796" y="927"/>
                    <a:pt x="849" y="953"/>
                    <a:pt x="908" y="986"/>
                  </a:cubicBezTo>
                  <a:cubicBezTo>
                    <a:pt x="934" y="1012"/>
                    <a:pt x="960" y="1012"/>
                    <a:pt x="960" y="1012"/>
                  </a:cubicBezTo>
                  <a:cubicBezTo>
                    <a:pt x="960" y="1012"/>
                    <a:pt x="934" y="986"/>
                    <a:pt x="908" y="953"/>
                  </a:cubicBezTo>
                  <a:cubicBezTo>
                    <a:pt x="875" y="927"/>
                    <a:pt x="822" y="874"/>
                    <a:pt x="770" y="848"/>
                  </a:cubicBezTo>
                  <a:cubicBezTo>
                    <a:pt x="684" y="822"/>
                    <a:pt x="605" y="789"/>
                    <a:pt x="520" y="763"/>
                  </a:cubicBezTo>
                  <a:cubicBezTo>
                    <a:pt x="494" y="763"/>
                    <a:pt x="441" y="736"/>
                    <a:pt x="415" y="710"/>
                  </a:cubicBezTo>
                  <a:cubicBezTo>
                    <a:pt x="382" y="684"/>
                    <a:pt x="329" y="684"/>
                    <a:pt x="303" y="658"/>
                  </a:cubicBezTo>
                  <a:cubicBezTo>
                    <a:pt x="277" y="625"/>
                    <a:pt x="251" y="572"/>
                    <a:pt x="218" y="546"/>
                  </a:cubicBezTo>
                  <a:cubicBezTo>
                    <a:pt x="191" y="520"/>
                    <a:pt x="191" y="493"/>
                    <a:pt x="165" y="434"/>
                  </a:cubicBezTo>
                  <a:cubicBezTo>
                    <a:pt x="139" y="382"/>
                    <a:pt x="113" y="296"/>
                    <a:pt x="113" y="217"/>
                  </a:cubicBezTo>
                  <a:cubicBezTo>
                    <a:pt x="113" y="165"/>
                    <a:pt x="113" y="106"/>
                    <a:pt x="139" y="53"/>
                  </a:cubicBezTo>
                  <a:lnTo>
                    <a:pt x="139"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46"/>
            <p:cNvSpPr/>
            <p:nvPr/>
          </p:nvSpPr>
          <p:spPr>
            <a:xfrm>
              <a:off x="2607450" y="2663400"/>
              <a:ext cx="29425" cy="17750"/>
            </a:xfrm>
            <a:custGeom>
              <a:rect b="b" l="l" r="r" t="t"/>
              <a:pathLst>
                <a:path extrusionOk="0" h="710" w="1177">
                  <a:moveTo>
                    <a:pt x="632" y="0"/>
                  </a:moveTo>
                  <a:cubicBezTo>
                    <a:pt x="605" y="0"/>
                    <a:pt x="579" y="0"/>
                    <a:pt x="553" y="26"/>
                  </a:cubicBezTo>
                  <a:cubicBezTo>
                    <a:pt x="494" y="53"/>
                    <a:pt x="441" y="79"/>
                    <a:pt x="415" y="105"/>
                  </a:cubicBezTo>
                  <a:cubicBezTo>
                    <a:pt x="388" y="132"/>
                    <a:pt x="356" y="191"/>
                    <a:pt x="303" y="217"/>
                  </a:cubicBezTo>
                  <a:cubicBezTo>
                    <a:pt x="277" y="243"/>
                    <a:pt x="250" y="270"/>
                    <a:pt x="224" y="296"/>
                  </a:cubicBezTo>
                  <a:cubicBezTo>
                    <a:pt x="165" y="381"/>
                    <a:pt x="112" y="434"/>
                    <a:pt x="86" y="519"/>
                  </a:cubicBezTo>
                  <a:cubicBezTo>
                    <a:pt x="27" y="572"/>
                    <a:pt x="27" y="624"/>
                    <a:pt x="1" y="684"/>
                  </a:cubicBezTo>
                  <a:lnTo>
                    <a:pt x="1" y="710"/>
                  </a:lnTo>
                  <a:lnTo>
                    <a:pt x="1" y="710"/>
                  </a:lnTo>
                  <a:cubicBezTo>
                    <a:pt x="9" y="702"/>
                    <a:pt x="18" y="693"/>
                    <a:pt x="27" y="684"/>
                  </a:cubicBezTo>
                  <a:cubicBezTo>
                    <a:pt x="60" y="657"/>
                    <a:pt x="86" y="598"/>
                    <a:pt x="139" y="572"/>
                  </a:cubicBezTo>
                  <a:cubicBezTo>
                    <a:pt x="191" y="519"/>
                    <a:pt x="250" y="460"/>
                    <a:pt x="303" y="408"/>
                  </a:cubicBezTo>
                  <a:cubicBezTo>
                    <a:pt x="356" y="381"/>
                    <a:pt x="388" y="355"/>
                    <a:pt x="415" y="329"/>
                  </a:cubicBezTo>
                  <a:cubicBezTo>
                    <a:pt x="441" y="296"/>
                    <a:pt x="494" y="270"/>
                    <a:pt x="520" y="217"/>
                  </a:cubicBezTo>
                  <a:cubicBezTo>
                    <a:pt x="553" y="191"/>
                    <a:pt x="579" y="164"/>
                    <a:pt x="605" y="164"/>
                  </a:cubicBezTo>
                  <a:cubicBezTo>
                    <a:pt x="632" y="164"/>
                    <a:pt x="632" y="132"/>
                    <a:pt x="658" y="132"/>
                  </a:cubicBezTo>
                  <a:lnTo>
                    <a:pt x="1124" y="132"/>
                  </a:lnTo>
                  <a:cubicBezTo>
                    <a:pt x="1151" y="132"/>
                    <a:pt x="1177" y="105"/>
                    <a:pt x="1177" y="105"/>
                  </a:cubicBezTo>
                  <a:cubicBezTo>
                    <a:pt x="1177" y="105"/>
                    <a:pt x="1151" y="105"/>
                    <a:pt x="1124" y="79"/>
                  </a:cubicBezTo>
                  <a:cubicBezTo>
                    <a:pt x="1072" y="79"/>
                    <a:pt x="1013" y="53"/>
                    <a:pt x="960" y="53"/>
                  </a:cubicBezTo>
                  <a:cubicBezTo>
                    <a:pt x="881" y="26"/>
                    <a:pt x="796" y="0"/>
                    <a:pt x="71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46"/>
            <p:cNvSpPr/>
            <p:nvPr/>
          </p:nvSpPr>
          <p:spPr>
            <a:xfrm>
              <a:off x="2650650" y="2652375"/>
              <a:ext cx="15800" cy="42425"/>
            </a:xfrm>
            <a:custGeom>
              <a:rect b="b" l="l" r="r" t="t"/>
              <a:pathLst>
                <a:path extrusionOk="0" h="1697" w="632">
                  <a:moveTo>
                    <a:pt x="494" y="1"/>
                  </a:moveTo>
                  <a:lnTo>
                    <a:pt x="494" y="80"/>
                  </a:lnTo>
                  <a:cubicBezTo>
                    <a:pt x="520" y="113"/>
                    <a:pt x="520" y="191"/>
                    <a:pt x="520" y="277"/>
                  </a:cubicBezTo>
                  <a:cubicBezTo>
                    <a:pt x="520" y="356"/>
                    <a:pt x="494" y="441"/>
                    <a:pt x="467" y="546"/>
                  </a:cubicBezTo>
                  <a:cubicBezTo>
                    <a:pt x="467" y="605"/>
                    <a:pt x="435" y="658"/>
                    <a:pt x="435" y="711"/>
                  </a:cubicBezTo>
                  <a:cubicBezTo>
                    <a:pt x="408" y="737"/>
                    <a:pt x="382" y="796"/>
                    <a:pt x="356" y="849"/>
                  </a:cubicBezTo>
                  <a:cubicBezTo>
                    <a:pt x="356" y="901"/>
                    <a:pt x="329" y="960"/>
                    <a:pt x="303" y="1013"/>
                  </a:cubicBezTo>
                  <a:cubicBezTo>
                    <a:pt x="270" y="1065"/>
                    <a:pt x="244" y="1098"/>
                    <a:pt x="218" y="1151"/>
                  </a:cubicBezTo>
                  <a:cubicBezTo>
                    <a:pt x="165" y="1262"/>
                    <a:pt x="139" y="1341"/>
                    <a:pt x="106" y="1427"/>
                  </a:cubicBezTo>
                  <a:cubicBezTo>
                    <a:pt x="53" y="1506"/>
                    <a:pt x="27" y="1558"/>
                    <a:pt x="27" y="1617"/>
                  </a:cubicBezTo>
                  <a:cubicBezTo>
                    <a:pt x="1" y="1670"/>
                    <a:pt x="1" y="1696"/>
                    <a:pt x="1" y="1696"/>
                  </a:cubicBezTo>
                  <a:cubicBezTo>
                    <a:pt x="1" y="1696"/>
                    <a:pt x="1" y="1670"/>
                    <a:pt x="53" y="1617"/>
                  </a:cubicBezTo>
                  <a:cubicBezTo>
                    <a:pt x="80" y="1591"/>
                    <a:pt x="139" y="1532"/>
                    <a:pt x="165" y="1453"/>
                  </a:cubicBezTo>
                  <a:cubicBezTo>
                    <a:pt x="218" y="1394"/>
                    <a:pt x="270" y="1315"/>
                    <a:pt x="356" y="1203"/>
                  </a:cubicBezTo>
                  <a:cubicBezTo>
                    <a:pt x="382" y="1177"/>
                    <a:pt x="408" y="1125"/>
                    <a:pt x="435" y="1065"/>
                  </a:cubicBezTo>
                  <a:cubicBezTo>
                    <a:pt x="467" y="1013"/>
                    <a:pt x="494" y="960"/>
                    <a:pt x="494" y="901"/>
                  </a:cubicBezTo>
                  <a:cubicBezTo>
                    <a:pt x="520" y="849"/>
                    <a:pt x="546" y="796"/>
                    <a:pt x="573" y="737"/>
                  </a:cubicBezTo>
                  <a:cubicBezTo>
                    <a:pt x="573" y="684"/>
                    <a:pt x="599" y="632"/>
                    <a:pt x="599" y="573"/>
                  </a:cubicBezTo>
                  <a:cubicBezTo>
                    <a:pt x="632" y="467"/>
                    <a:pt x="632" y="356"/>
                    <a:pt x="599" y="277"/>
                  </a:cubicBezTo>
                  <a:cubicBezTo>
                    <a:pt x="573" y="165"/>
                    <a:pt x="546" y="113"/>
                    <a:pt x="520" y="53"/>
                  </a:cubicBezTo>
                  <a:cubicBezTo>
                    <a:pt x="520" y="27"/>
                    <a:pt x="520" y="27"/>
                    <a:pt x="49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46"/>
            <p:cNvSpPr/>
            <p:nvPr/>
          </p:nvSpPr>
          <p:spPr>
            <a:xfrm>
              <a:off x="2827925" y="2870700"/>
              <a:ext cx="11675" cy="25325"/>
            </a:xfrm>
            <a:custGeom>
              <a:rect b="b" l="l" r="r" t="t"/>
              <a:pathLst>
                <a:path extrusionOk="0" h="1013" w="467">
                  <a:moveTo>
                    <a:pt x="0" y="1"/>
                  </a:moveTo>
                  <a:cubicBezTo>
                    <a:pt x="0" y="1"/>
                    <a:pt x="0" y="27"/>
                    <a:pt x="27" y="54"/>
                  </a:cubicBezTo>
                  <a:cubicBezTo>
                    <a:pt x="27" y="86"/>
                    <a:pt x="53" y="139"/>
                    <a:pt x="53" y="165"/>
                  </a:cubicBezTo>
                  <a:cubicBezTo>
                    <a:pt x="79" y="218"/>
                    <a:pt x="112" y="277"/>
                    <a:pt x="138" y="330"/>
                  </a:cubicBezTo>
                  <a:cubicBezTo>
                    <a:pt x="138" y="356"/>
                    <a:pt x="165" y="382"/>
                    <a:pt x="165" y="441"/>
                  </a:cubicBezTo>
                  <a:cubicBezTo>
                    <a:pt x="191" y="468"/>
                    <a:pt x="191" y="494"/>
                    <a:pt x="217" y="520"/>
                  </a:cubicBezTo>
                  <a:cubicBezTo>
                    <a:pt x="217" y="546"/>
                    <a:pt x="243" y="579"/>
                    <a:pt x="243" y="606"/>
                  </a:cubicBezTo>
                  <a:cubicBezTo>
                    <a:pt x="276" y="632"/>
                    <a:pt x="276" y="658"/>
                    <a:pt x="303" y="684"/>
                  </a:cubicBezTo>
                  <a:cubicBezTo>
                    <a:pt x="329" y="770"/>
                    <a:pt x="355" y="822"/>
                    <a:pt x="381" y="849"/>
                  </a:cubicBezTo>
                  <a:cubicBezTo>
                    <a:pt x="408" y="908"/>
                    <a:pt x="441" y="934"/>
                    <a:pt x="441" y="960"/>
                  </a:cubicBezTo>
                  <a:cubicBezTo>
                    <a:pt x="467" y="987"/>
                    <a:pt x="467" y="1013"/>
                    <a:pt x="467" y="1013"/>
                  </a:cubicBezTo>
                  <a:lnTo>
                    <a:pt x="467" y="960"/>
                  </a:lnTo>
                  <a:lnTo>
                    <a:pt x="467" y="822"/>
                  </a:lnTo>
                  <a:cubicBezTo>
                    <a:pt x="441" y="770"/>
                    <a:pt x="441" y="711"/>
                    <a:pt x="408" y="658"/>
                  </a:cubicBezTo>
                  <a:cubicBezTo>
                    <a:pt x="408" y="632"/>
                    <a:pt x="408" y="579"/>
                    <a:pt x="381" y="546"/>
                  </a:cubicBezTo>
                  <a:cubicBezTo>
                    <a:pt x="381" y="520"/>
                    <a:pt x="355" y="494"/>
                    <a:pt x="355" y="468"/>
                  </a:cubicBezTo>
                  <a:cubicBezTo>
                    <a:pt x="329" y="415"/>
                    <a:pt x="329" y="382"/>
                    <a:pt x="303" y="356"/>
                  </a:cubicBezTo>
                  <a:cubicBezTo>
                    <a:pt x="276" y="330"/>
                    <a:pt x="276" y="303"/>
                    <a:pt x="243" y="277"/>
                  </a:cubicBezTo>
                  <a:cubicBezTo>
                    <a:pt x="217" y="218"/>
                    <a:pt x="191" y="165"/>
                    <a:pt x="138" y="139"/>
                  </a:cubicBezTo>
                  <a:cubicBezTo>
                    <a:pt x="112" y="86"/>
                    <a:pt x="79" y="54"/>
                    <a:pt x="53" y="27"/>
                  </a:cubicBezTo>
                  <a:cubicBezTo>
                    <a:pt x="27" y="27"/>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46"/>
            <p:cNvSpPr/>
            <p:nvPr/>
          </p:nvSpPr>
          <p:spPr>
            <a:xfrm>
              <a:off x="2708150" y="2757850"/>
              <a:ext cx="34200" cy="9550"/>
            </a:xfrm>
            <a:custGeom>
              <a:rect b="b" l="l" r="r" t="t"/>
              <a:pathLst>
                <a:path extrusionOk="0" h="382" w="1368">
                  <a:moveTo>
                    <a:pt x="1" y="1"/>
                  </a:moveTo>
                  <a:cubicBezTo>
                    <a:pt x="1" y="1"/>
                    <a:pt x="1" y="27"/>
                    <a:pt x="27" y="53"/>
                  </a:cubicBezTo>
                  <a:cubicBezTo>
                    <a:pt x="80" y="79"/>
                    <a:pt x="106" y="132"/>
                    <a:pt x="165" y="165"/>
                  </a:cubicBezTo>
                  <a:cubicBezTo>
                    <a:pt x="218" y="217"/>
                    <a:pt x="270" y="270"/>
                    <a:pt x="356" y="329"/>
                  </a:cubicBezTo>
                  <a:cubicBezTo>
                    <a:pt x="382" y="329"/>
                    <a:pt x="408" y="355"/>
                    <a:pt x="408" y="355"/>
                  </a:cubicBezTo>
                  <a:cubicBezTo>
                    <a:pt x="435" y="355"/>
                    <a:pt x="467" y="355"/>
                    <a:pt x="494" y="382"/>
                  </a:cubicBezTo>
                  <a:lnTo>
                    <a:pt x="796" y="382"/>
                  </a:lnTo>
                  <a:cubicBezTo>
                    <a:pt x="849" y="355"/>
                    <a:pt x="875" y="355"/>
                    <a:pt x="927" y="355"/>
                  </a:cubicBezTo>
                  <a:cubicBezTo>
                    <a:pt x="1013" y="329"/>
                    <a:pt x="1065" y="296"/>
                    <a:pt x="1151" y="270"/>
                  </a:cubicBezTo>
                  <a:lnTo>
                    <a:pt x="1368" y="270"/>
                  </a:lnTo>
                  <a:cubicBezTo>
                    <a:pt x="1368" y="270"/>
                    <a:pt x="1341" y="244"/>
                    <a:pt x="1315" y="244"/>
                  </a:cubicBezTo>
                  <a:cubicBezTo>
                    <a:pt x="1256" y="217"/>
                    <a:pt x="1203" y="191"/>
                    <a:pt x="1125" y="191"/>
                  </a:cubicBezTo>
                  <a:cubicBezTo>
                    <a:pt x="1065" y="191"/>
                    <a:pt x="987" y="191"/>
                    <a:pt x="901" y="217"/>
                  </a:cubicBezTo>
                  <a:lnTo>
                    <a:pt x="763" y="217"/>
                  </a:lnTo>
                  <a:cubicBezTo>
                    <a:pt x="711" y="217"/>
                    <a:pt x="684" y="244"/>
                    <a:pt x="632" y="244"/>
                  </a:cubicBezTo>
                  <a:lnTo>
                    <a:pt x="573" y="244"/>
                  </a:lnTo>
                  <a:cubicBezTo>
                    <a:pt x="573" y="244"/>
                    <a:pt x="546" y="217"/>
                    <a:pt x="520" y="217"/>
                  </a:cubicBezTo>
                  <a:lnTo>
                    <a:pt x="467" y="217"/>
                  </a:lnTo>
                  <a:cubicBezTo>
                    <a:pt x="435" y="217"/>
                    <a:pt x="435" y="217"/>
                    <a:pt x="408" y="191"/>
                  </a:cubicBezTo>
                  <a:cubicBezTo>
                    <a:pt x="356" y="165"/>
                    <a:pt x="270" y="132"/>
                    <a:pt x="218" y="106"/>
                  </a:cubicBezTo>
                  <a:cubicBezTo>
                    <a:pt x="139" y="79"/>
                    <a:pt x="80" y="53"/>
                    <a:pt x="53" y="27"/>
                  </a:cubicBezTo>
                  <a:cubicBezTo>
                    <a:pt x="27" y="27"/>
                    <a:pt x="1"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46"/>
            <p:cNvSpPr/>
            <p:nvPr/>
          </p:nvSpPr>
          <p:spPr>
            <a:xfrm>
              <a:off x="2663650" y="2720075"/>
              <a:ext cx="35650" cy="30900"/>
            </a:xfrm>
            <a:custGeom>
              <a:rect b="b" l="l" r="r" t="t"/>
              <a:pathLst>
                <a:path extrusionOk="0" h="1236" w="1426">
                  <a:moveTo>
                    <a:pt x="0" y="0"/>
                  </a:moveTo>
                  <a:cubicBezTo>
                    <a:pt x="0" y="0"/>
                    <a:pt x="0" y="33"/>
                    <a:pt x="26" y="59"/>
                  </a:cubicBezTo>
                  <a:cubicBezTo>
                    <a:pt x="79" y="112"/>
                    <a:pt x="112" y="164"/>
                    <a:pt x="191" y="224"/>
                  </a:cubicBezTo>
                  <a:cubicBezTo>
                    <a:pt x="243" y="302"/>
                    <a:pt x="329" y="362"/>
                    <a:pt x="407" y="440"/>
                  </a:cubicBezTo>
                  <a:cubicBezTo>
                    <a:pt x="440" y="467"/>
                    <a:pt x="493" y="526"/>
                    <a:pt x="545" y="552"/>
                  </a:cubicBezTo>
                  <a:cubicBezTo>
                    <a:pt x="572" y="605"/>
                    <a:pt x="631" y="631"/>
                    <a:pt x="683" y="657"/>
                  </a:cubicBezTo>
                  <a:cubicBezTo>
                    <a:pt x="710" y="716"/>
                    <a:pt x="769" y="743"/>
                    <a:pt x="821" y="769"/>
                  </a:cubicBezTo>
                  <a:cubicBezTo>
                    <a:pt x="848" y="822"/>
                    <a:pt x="900" y="854"/>
                    <a:pt x="959" y="881"/>
                  </a:cubicBezTo>
                  <a:cubicBezTo>
                    <a:pt x="1038" y="933"/>
                    <a:pt x="1124" y="1019"/>
                    <a:pt x="1176" y="1071"/>
                  </a:cubicBezTo>
                  <a:cubicBezTo>
                    <a:pt x="1229" y="1098"/>
                    <a:pt x="1262" y="1124"/>
                    <a:pt x="1288" y="1124"/>
                  </a:cubicBezTo>
                  <a:cubicBezTo>
                    <a:pt x="1314" y="1150"/>
                    <a:pt x="1341" y="1183"/>
                    <a:pt x="1367" y="1183"/>
                  </a:cubicBezTo>
                  <a:cubicBezTo>
                    <a:pt x="1367" y="1150"/>
                    <a:pt x="1341" y="1124"/>
                    <a:pt x="1314" y="1098"/>
                  </a:cubicBezTo>
                  <a:cubicBezTo>
                    <a:pt x="1314" y="1071"/>
                    <a:pt x="1288" y="1045"/>
                    <a:pt x="1262" y="986"/>
                  </a:cubicBezTo>
                  <a:cubicBezTo>
                    <a:pt x="1176" y="933"/>
                    <a:pt x="1124" y="854"/>
                    <a:pt x="1038" y="769"/>
                  </a:cubicBezTo>
                  <a:cubicBezTo>
                    <a:pt x="986" y="743"/>
                    <a:pt x="959" y="690"/>
                    <a:pt x="900" y="657"/>
                  </a:cubicBezTo>
                  <a:cubicBezTo>
                    <a:pt x="848" y="631"/>
                    <a:pt x="821" y="578"/>
                    <a:pt x="769" y="552"/>
                  </a:cubicBezTo>
                  <a:cubicBezTo>
                    <a:pt x="710" y="493"/>
                    <a:pt x="683" y="467"/>
                    <a:pt x="631" y="440"/>
                  </a:cubicBezTo>
                  <a:cubicBezTo>
                    <a:pt x="572" y="414"/>
                    <a:pt x="545" y="362"/>
                    <a:pt x="493" y="329"/>
                  </a:cubicBezTo>
                  <a:cubicBezTo>
                    <a:pt x="407" y="276"/>
                    <a:pt x="329" y="224"/>
                    <a:pt x="243" y="164"/>
                  </a:cubicBezTo>
                  <a:cubicBezTo>
                    <a:pt x="164" y="112"/>
                    <a:pt x="112" y="86"/>
                    <a:pt x="53" y="33"/>
                  </a:cubicBezTo>
                  <a:cubicBezTo>
                    <a:pt x="26" y="0"/>
                    <a:pt x="0" y="0"/>
                    <a:pt x="0" y="0"/>
                  </a:cubicBezTo>
                  <a:close/>
                  <a:moveTo>
                    <a:pt x="1367" y="1183"/>
                  </a:moveTo>
                  <a:cubicBezTo>
                    <a:pt x="1393" y="1236"/>
                    <a:pt x="1426" y="1236"/>
                    <a:pt x="1426" y="1236"/>
                  </a:cubicBezTo>
                  <a:cubicBezTo>
                    <a:pt x="1426" y="1236"/>
                    <a:pt x="1426" y="1209"/>
                    <a:pt x="1367" y="1183"/>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46"/>
            <p:cNvSpPr/>
            <p:nvPr/>
          </p:nvSpPr>
          <p:spPr>
            <a:xfrm>
              <a:off x="2693050" y="2728275"/>
              <a:ext cx="15125" cy="13175"/>
            </a:xfrm>
            <a:custGeom>
              <a:rect b="b" l="l" r="r" t="t"/>
              <a:pathLst>
                <a:path extrusionOk="0" h="527" w="605">
                  <a:moveTo>
                    <a:pt x="0" y="1"/>
                  </a:moveTo>
                  <a:lnTo>
                    <a:pt x="27" y="34"/>
                  </a:lnTo>
                  <a:cubicBezTo>
                    <a:pt x="27" y="60"/>
                    <a:pt x="53" y="86"/>
                    <a:pt x="86" y="112"/>
                  </a:cubicBezTo>
                  <a:cubicBezTo>
                    <a:pt x="86" y="139"/>
                    <a:pt x="112" y="198"/>
                    <a:pt x="138" y="224"/>
                  </a:cubicBezTo>
                  <a:cubicBezTo>
                    <a:pt x="165" y="250"/>
                    <a:pt x="191" y="250"/>
                    <a:pt x="191" y="277"/>
                  </a:cubicBezTo>
                  <a:cubicBezTo>
                    <a:pt x="217" y="303"/>
                    <a:pt x="250" y="303"/>
                    <a:pt x="250" y="329"/>
                  </a:cubicBezTo>
                  <a:cubicBezTo>
                    <a:pt x="276" y="329"/>
                    <a:pt x="303" y="362"/>
                    <a:pt x="303" y="388"/>
                  </a:cubicBezTo>
                  <a:cubicBezTo>
                    <a:pt x="329" y="388"/>
                    <a:pt x="355" y="415"/>
                    <a:pt x="381" y="415"/>
                  </a:cubicBezTo>
                  <a:cubicBezTo>
                    <a:pt x="414" y="441"/>
                    <a:pt x="441" y="467"/>
                    <a:pt x="493" y="467"/>
                  </a:cubicBezTo>
                  <a:cubicBezTo>
                    <a:pt x="519" y="494"/>
                    <a:pt x="546" y="494"/>
                    <a:pt x="579" y="526"/>
                  </a:cubicBezTo>
                  <a:lnTo>
                    <a:pt x="605" y="526"/>
                  </a:lnTo>
                  <a:lnTo>
                    <a:pt x="605" y="494"/>
                  </a:lnTo>
                  <a:cubicBezTo>
                    <a:pt x="579" y="467"/>
                    <a:pt x="579" y="441"/>
                    <a:pt x="546" y="415"/>
                  </a:cubicBezTo>
                  <a:cubicBezTo>
                    <a:pt x="519" y="388"/>
                    <a:pt x="493" y="362"/>
                    <a:pt x="467" y="303"/>
                  </a:cubicBezTo>
                  <a:cubicBezTo>
                    <a:pt x="441" y="303"/>
                    <a:pt x="441" y="277"/>
                    <a:pt x="414" y="250"/>
                  </a:cubicBezTo>
                  <a:cubicBezTo>
                    <a:pt x="381" y="250"/>
                    <a:pt x="381" y="224"/>
                    <a:pt x="355" y="224"/>
                  </a:cubicBezTo>
                  <a:cubicBezTo>
                    <a:pt x="329" y="198"/>
                    <a:pt x="329" y="165"/>
                    <a:pt x="303" y="165"/>
                  </a:cubicBezTo>
                  <a:cubicBezTo>
                    <a:pt x="276" y="139"/>
                    <a:pt x="250" y="139"/>
                    <a:pt x="250" y="112"/>
                  </a:cubicBezTo>
                  <a:cubicBezTo>
                    <a:pt x="191" y="86"/>
                    <a:pt x="165" y="60"/>
                    <a:pt x="138" y="60"/>
                  </a:cubicBezTo>
                  <a:cubicBezTo>
                    <a:pt x="86" y="34"/>
                    <a:pt x="53" y="34"/>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6"/>
            <p:cNvSpPr/>
            <p:nvPr/>
          </p:nvSpPr>
          <p:spPr>
            <a:xfrm>
              <a:off x="2720475" y="2794000"/>
              <a:ext cx="35525" cy="19900"/>
            </a:xfrm>
            <a:custGeom>
              <a:rect b="b" l="l" r="r" t="t"/>
              <a:pathLst>
                <a:path extrusionOk="0" h="796" w="1421">
                  <a:moveTo>
                    <a:pt x="1" y="0"/>
                  </a:moveTo>
                  <a:cubicBezTo>
                    <a:pt x="1" y="0"/>
                    <a:pt x="27" y="0"/>
                    <a:pt x="53" y="33"/>
                  </a:cubicBezTo>
                  <a:cubicBezTo>
                    <a:pt x="80" y="59"/>
                    <a:pt x="139" y="112"/>
                    <a:pt x="218" y="165"/>
                  </a:cubicBezTo>
                  <a:cubicBezTo>
                    <a:pt x="270" y="197"/>
                    <a:pt x="356" y="250"/>
                    <a:pt x="434" y="276"/>
                  </a:cubicBezTo>
                  <a:cubicBezTo>
                    <a:pt x="494" y="302"/>
                    <a:pt x="546" y="329"/>
                    <a:pt x="599" y="329"/>
                  </a:cubicBezTo>
                  <a:cubicBezTo>
                    <a:pt x="658" y="362"/>
                    <a:pt x="684" y="388"/>
                    <a:pt x="737" y="388"/>
                  </a:cubicBezTo>
                  <a:cubicBezTo>
                    <a:pt x="796" y="388"/>
                    <a:pt x="848" y="414"/>
                    <a:pt x="901" y="414"/>
                  </a:cubicBezTo>
                  <a:cubicBezTo>
                    <a:pt x="927" y="440"/>
                    <a:pt x="986" y="440"/>
                    <a:pt x="1013" y="467"/>
                  </a:cubicBezTo>
                  <a:cubicBezTo>
                    <a:pt x="1091" y="493"/>
                    <a:pt x="1177" y="552"/>
                    <a:pt x="1229" y="605"/>
                  </a:cubicBezTo>
                  <a:cubicBezTo>
                    <a:pt x="1289" y="657"/>
                    <a:pt x="1341" y="690"/>
                    <a:pt x="1367" y="743"/>
                  </a:cubicBezTo>
                  <a:cubicBezTo>
                    <a:pt x="1394" y="769"/>
                    <a:pt x="1420" y="795"/>
                    <a:pt x="1420" y="795"/>
                  </a:cubicBezTo>
                  <a:cubicBezTo>
                    <a:pt x="1420" y="795"/>
                    <a:pt x="1394" y="769"/>
                    <a:pt x="1394" y="716"/>
                  </a:cubicBezTo>
                  <a:cubicBezTo>
                    <a:pt x="1367" y="690"/>
                    <a:pt x="1341" y="605"/>
                    <a:pt x="1289" y="552"/>
                  </a:cubicBezTo>
                  <a:cubicBezTo>
                    <a:pt x="1256" y="467"/>
                    <a:pt x="1177" y="414"/>
                    <a:pt x="1091" y="362"/>
                  </a:cubicBezTo>
                  <a:cubicBezTo>
                    <a:pt x="1039" y="329"/>
                    <a:pt x="986" y="302"/>
                    <a:pt x="927" y="276"/>
                  </a:cubicBezTo>
                  <a:cubicBezTo>
                    <a:pt x="875" y="276"/>
                    <a:pt x="848" y="250"/>
                    <a:pt x="796" y="250"/>
                  </a:cubicBezTo>
                  <a:cubicBezTo>
                    <a:pt x="737" y="224"/>
                    <a:pt x="684" y="224"/>
                    <a:pt x="632" y="197"/>
                  </a:cubicBezTo>
                  <a:cubicBezTo>
                    <a:pt x="599" y="197"/>
                    <a:pt x="546" y="165"/>
                    <a:pt x="494" y="165"/>
                  </a:cubicBezTo>
                  <a:cubicBezTo>
                    <a:pt x="408" y="138"/>
                    <a:pt x="329" y="112"/>
                    <a:pt x="244" y="86"/>
                  </a:cubicBezTo>
                  <a:cubicBezTo>
                    <a:pt x="191" y="59"/>
                    <a:pt x="106" y="33"/>
                    <a:pt x="8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6"/>
            <p:cNvSpPr/>
            <p:nvPr/>
          </p:nvSpPr>
          <p:spPr>
            <a:xfrm>
              <a:off x="2691075" y="2761950"/>
              <a:ext cx="20550" cy="23850"/>
            </a:xfrm>
            <a:custGeom>
              <a:rect b="b" l="l" r="r" t="t"/>
              <a:pathLst>
                <a:path extrusionOk="0" h="954" w="822">
                  <a:moveTo>
                    <a:pt x="0" y="1"/>
                  </a:moveTo>
                  <a:lnTo>
                    <a:pt x="27" y="53"/>
                  </a:lnTo>
                  <a:cubicBezTo>
                    <a:pt x="27" y="80"/>
                    <a:pt x="53" y="132"/>
                    <a:pt x="79" y="191"/>
                  </a:cubicBezTo>
                  <a:cubicBezTo>
                    <a:pt x="106" y="218"/>
                    <a:pt x="132" y="297"/>
                    <a:pt x="191" y="356"/>
                  </a:cubicBezTo>
                  <a:lnTo>
                    <a:pt x="270" y="435"/>
                  </a:lnTo>
                  <a:cubicBezTo>
                    <a:pt x="296" y="461"/>
                    <a:pt x="329" y="494"/>
                    <a:pt x="329" y="520"/>
                  </a:cubicBezTo>
                  <a:cubicBezTo>
                    <a:pt x="355" y="546"/>
                    <a:pt x="382" y="573"/>
                    <a:pt x="408" y="599"/>
                  </a:cubicBezTo>
                  <a:cubicBezTo>
                    <a:pt x="434" y="625"/>
                    <a:pt x="460" y="658"/>
                    <a:pt x="493" y="684"/>
                  </a:cubicBezTo>
                  <a:cubicBezTo>
                    <a:pt x="546" y="737"/>
                    <a:pt x="598" y="789"/>
                    <a:pt x="658" y="822"/>
                  </a:cubicBezTo>
                  <a:cubicBezTo>
                    <a:pt x="710" y="875"/>
                    <a:pt x="736" y="901"/>
                    <a:pt x="763" y="901"/>
                  </a:cubicBezTo>
                  <a:cubicBezTo>
                    <a:pt x="789" y="927"/>
                    <a:pt x="822" y="954"/>
                    <a:pt x="822" y="954"/>
                  </a:cubicBezTo>
                  <a:cubicBezTo>
                    <a:pt x="822" y="954"/>
                    <a:pt x="789" y="927"/>
                    <a:pt x="789" y="901"/>
                  </a:cubicBezTo>
                  <a:cubicBezTo>
                    <a:pt x="763" y="875"/>
                    <a:pt x="763" y="822"/>
                    <a:pt x="710" y="763"/>
                  </a:cubicBezTo>
                  <a:cubicBezTo>
                    <a:pt x="684" y="711"/>
                    <a:pt x="658" y="658"/>
                    <a:pt x="598" y="599"/>
                  </a:cubicBezTo>
                  <a:lnTo>
                    <a:pt x="520" y="520"/>
                  </a:lnTo>
                  <a:cubicBezTo>
                    <a:pt x="520" y="494"/>
                    <a:pt x="493" y="461"/>
                    <a:pt x="460" y="408"/>
                  </a:cubicBezTo>
                  <a:cubicBezTo>
                    <a:pt x="434" y="382"/>
                    <a:pt x="408" y="356"/>
                    <a:pt x="382" y="329"/>
                  </a:cubicBezTo>
                  <a:cubicBezTo>
                    <a:pt x="355" y="297"/>
                    <a:pt x="329" y="270"/>
                    <a:pt x="296" y="244"/>
                  </a:cubicBezTo>
                  <a:cubicBezTo>
                    <a:pt x="244" y="218"/>
                    <a:pt x="191" y="165"/>
                    <a:pt x="132" y="106"/>
                  </a:cubicBezTo>
                  <a:cubicBezTo>
                    <a:pt x="106" y="80"/>
                    <a:pt x="53" y="53"/>
                    <a:pt x="27" y="27"/>
                  </a:cubicBez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 name="Google Shape;1040;p46"/>
          <p:cNvGrpSpPr/>
          <p:nvPr/>
        </p:nvGrpSpPr>
        <p:grpSpPr>
          <a:xfrm flipH="1">
            <a:off x="6804244" y="1847033"/>
            <a:ext cx="1675681" cy="1912304"/>
            <a:chOff x="2587575" y="2614500"/>
            <a:chExt cx="327275" cy="373475"/>
          </a:xfrm>
        </p:grpSpPr>
        <p:sp>
          <p:nvSpPr>
            <p:cNvPr id="1041" name="Google Shape;1041;p46"/>
            <p:cNvSpPr/>
            <p:nvPr/>
          </p:nvSpPr>
          <p:spPr>
            <a:xfrm>
              <a:off x="2890175" y="2935775"/>
              <a:ext cx="19250" cy="48900"/>
            </a:xfrm>
            <a:custGeom>
              <a:rect b="b" l="l" r="r" t="t"/>
              <a:pathLst>
                <a:path extrusionOk="0" h="1956" w="770">
                  <a:moveTo>
                    <a:pt x="165" y="0"/>
                  </a:moveTo>
                  <a:lnTo>
                    <a:pt x="165" y="26"/>
                  </a:lnTo>
                  <a:lnTo>
                    <a:pt x="329" y="191"/>
                  </a:lnTo>
                  <a:cubicBezTo>
                    <a:pt x="382" y="276"/>
                    <a:pt x="441" y="355"/>
                    <a:pt x="441" y="408"/>
                  </a:cubicBezTo>
                  <a:cubicBezTo>
                    <a:pt x="494" y="493"/>
                    <a:pt x="494" y="572"/>
                    <a:pt x="520" y="631"/>
                  </a:cubicBezTo>
                  <a:lnTo>
                    <a:pt x="520" y="710"/>
                  </a:lnTo>
                  <a:lnTo>
                    <a:pt x="520" y="736"/>
                  </a:lnTo>
                  <a:lnTo>
                    <a:pt x="520" y="822"/>
                  </a:lnTo>
                  <a:lnTo>
                    <a:pt x="520" y="874"/>
                  </a:lnTo>
                  <a:lnTo>
                    <a:pt x="520" y="900"/>
                  </a:lnTo>
                  <a:lnTo>
                    <a:pt x="546" y="900"/>
                  </a:lnTo>
                  <a:cubicBezTo>
                    <a:pt x="605" y="986"/>
                    <a:pt x="632" y="1098"/>
                    <a:pt x="632" y="1203"/>
                  </a:cubicBezTo>
                  <a:cubicBezTo>
                    <a:pt x="632" y="1341"/>
                    <a:pt x="605" y="1452"/>
                    <a:pt x="546" y="1531"/>
                  </a:cubicBezTo>
                  <a:cubicBezTo>
                    <a:pt x="520" y="1617"/>
                    <a:pt x="467" y="1696"/>
                    <a:pt x="382" y="1755"/>
                  </a:cubicBezTo>
                  <a:cubicBezTo>
                    <a:pt x="356" y="1781"/>
                    <a:pt x="356" y="1781"/>
                    <a:pt x="329" y="1807"/>
                  </a:cubicBezTo>
                  <a:cubicBezTo>
                    <a:pt x="250" y="1860"/>
                    <a:pt x="139" y="1919"/>
                    <a:pt x="1" y="1945"/>
                  </a:cubicBezTo>
                  <a:cubicBezTo>
                    <a:pt x="35" y="1952"/>
                    <a:pt x="69" y="1955"/>
                    <a:pt x="102" y="1955"/>
                  </a:cubicBezTo>
                  <a:cubicBezTo>
                    <a:pt x="205" y="1955"/>
                    <a:pt x="303" y="1924"/>
                    <a:pt x="382" y="1860"/>
                  </a:cubicBezTo>
                  <a:cubicBezTo>
                    <a:pt x="415" y="1834"/>
                    <a:pt x="467" y="1807"/>
                    <a:pt x="494" y="1781"/>
                  </a:cubicBezTo>
                  <a:cubicBezTo>
                    <a:pt x="579" y="1722"/>
                    <a:pt x="632" y="1669"/>
                    <a:pt x="658" y="1590"/>
                  </a:cubicBezTo>
                  <a:cubicBezTo>
                    <a:pt x="743" y="1479"/>
                    <a:pt x="770" y="1341"/>
                    <a:pt x="770" y="1203"/>
                  </a:cubicBezTo>
                  <a:cubicBezTo>
                    <a:pt x="770" y="1098"/>
                    <a:pt x="743" y="960"/>
                    <a:pt x="658" y="848"/>
                  </a:cubicBezTo>
                  <a:lnTo>
                    <a:pt x="658" y="736"/>
                  </a:lnTo>
                  <a:lnTo>
                    <a:pt x="658" y="684"/>
                  </a:lnTo>
                  <a:cubicBezTo>
                    <a:pt x="658" y="657"/>
                    <a:pt x="658" y="631"/>
                    <a:pt x="632" y="605"/>
                  </a:cubicBezTo>
                  <a:lnTo>
                    <a:pt x="632" y="546"/>
                  </a:lnTo>
                  <a:lnTo>
                    <a:pt x="605" y="493"/>
                  </a:lnTo>
                  <a:cubicBezTo>
                    <a:pt x="605" y="467"/>
                    <a:pt x="579" y="440"/>
                    <a:pt x="579" y="408"/>
                  </a:cubicBezTo>
                  <a:cubicBezTo>
                    <a:pt x="546" y="381"/>
                    <a:pt x="546" y="381"/>
                    <a:pt x="546" y="355"/>
                  </a:cubicBezTo>
                  <a:cubicBezTo>
                    <a:pt x="494" y="276"/>
                    <a:pt x="441" y="217"/>
                    <a:pt x="382" y="164"/>
                  </a:cubicBezTo>
                  <a:cubicBezTo>
                    <a:pt x="329" y="79"/>
                    <a:pt x="250" y="53"/>
                    <a:pt x="1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46"/>
            <p:cNvSpPr/>
            <p:nvPr/>
          </p:nvSpPr>
          <p:spPr>
            <a:xfrm>
              <a:off x="2839575" y="2857075"/>
              <a:ext cx="43075" cy="81500"/>
            </a:xfrm>
            <a:custGeom>
              <a:rect b="b" l="l" r="r" t="t"/>
              <a:pathLst>
                <a:path extrusionOk="0" h="3260" w="1723">
                  <a:moveTo>
                    <a:pt x="1" y="1"/>
                  </a:moveTo>
                  <a:lnTo>
                    <a:pt x="106" y="244"/>
                  </a:lnTo>
                  <a:cubicBezTo>
                    <a:pt x="165" y="303"/>
                    <a:pt x="191" y="382"/>
                    <a:pt x="244" y="467"/>
                  </a:cubicBezTo>
                  <a:cubicBezTo>
                    <a:pt x="270" y="546"/>
                    <a:pt x="329" y="599"/>
                    <a:pt x="382" y="684"/>
                  </a:cubicBezTo>
                  <a:cubicBezTo>
                    <a:pt x="408" y="763"/>
                    <a:pt x="467" y="822"/>
                    <a:pt x="520" y="901"/>
                  </a:cubicBezTo>
                  <a:lnTo>
                    <a:pt x="658" y="1203"/>
                  </a:lnTo>
                  <a:lnTo>
                    <a:pt x="737" y="1341"/>
                  </a:lnTo>
                  <a:cubicBezTo>
                    <a:pt x="763" y="1394"/>
                    <a:pt x="763" y="1453"/>
                    <a:pt x="796" y="1479"/>
                  </a:cubicBezTo>
                  <a:lnTo>
                    <a:pt x="822" y="1505"/>
                  </a:lnTo>
                  <a:cubicBezTo>
                    <a:pt x="848" y="1584"/>
                    <a:pt x="901" y="1696"/>
                    <a:pt x="986" y="1808"/>
                  </a:cubicBezTo>
                  <a:lnTo>
                    <a:pt x="1013" y="1834"/>
                  </a:lnTo>
                  <a:cubicBezTo>
                    <a:pt x="1039" y="1913"/>
                    <a:pt x="1092" y="1998"/>
                    <a:pt x="1151" y="2077"/>
                  </a:cubicBezTo>
                  <a:cubicBezTo>
                    <a:pt x="1289" y="2327"/>
                    <a:pt x="1394" y="2491"/>
                    <a:pt x="1506" y="2655"/>
                  </a:cubicBezTo>
                  <a:cubicBezTo>
                    <a:pt x="1532" y="2682"/>
                    <a:pt x="1532" y="2708"/>
                    <a:pt x="1558" y="2734"/>
                  </a:cubicBezTo>
                  <a:cubicBezTo>
                    <a:pt x="1617" y="2820"/>
                    <a:pt x="1644" y="2872"/>
                    <a:pt x="1670" y="2958"/>
                  </a:cubicBezTo>
                  <a:cubicBezTo>
                    <a:pt x="1670" y="2984"/>
                    <a:pt x="1670" y="3036"/>
                    <a:pt x="1644" y="3096"/>
                  </a:cubicBezTo>
                  <a:cubicBezTo>
                    <a:pt x="1617" y="3148"/>
                    <a:pt x="1584" y="3201"/>
                    <a:pt x="1584" y="3260"/>
                  </a:cubicBezTo>
                  <a:lnTo>
                    <a:pt x="1617" y="3260"/>
                  </a:lnTo>
                  <a:cubicBezTo>
                    <a:pt x="1617" y="3201"/>
                    <a:pt x="1644" y="3174"/>
                    <a:pt x="1670" y="3122"/>
                  </a:cubicBezTo>
                  <a:cubicBezTo>
                    <a:pt x="1696" y="3036"/>
                    <a:pt x="1722" y="2984"/>
                    <a:pt x="1722" y="2931"/>
                  </a:cubicBezTo>
                  <a:cubicBezTo>
                    <a:pt x="1696" y="2898"/>
                    <a:pt x="1696" y="2820"/>
                    <a:pt x="1670" y="2767"/>
                  </a:cubicBezTo>
                  <a:lnTo>
                    <a:pt x="1617" y="2708"/>
                  </a:lnTo>
                  <a:lnTo>
                    <a:pt x="1558" y="2629"/>
                  </a:lnTo>
                  <a:cubicBezTo>
                    <a:pt x="1479" y="2465"/>
                    <a:pt x="1394" y="2327"/>
                    <a:pt x="1315" y="2163"/>
                  </a:cubicBezTo>
                  <a:lnTo>
                    <a:pt x="1230" y="2051"/>
                  </a:lnTo>
                  <a:cubicBezTo>
                    <a:pt x="1124" y="1860"/>
                    <a:pt x="1013" y="1670"/>
                    <a:pt x="901" y="1453"/>
                  </a:cubicBezTo>
                  <a:lnTo>
                    <a:pt x="875" y="1453"/>
                  </a:lnTo>
                  <a:cubicBezTo>
                    <a:pt x="875" y="1394"/>
                    <a:pt x="848" y="1341"/>
                    <a:pt x="822" y="1315"/>
                  </a:cubicBezTo>
                  <a:lnTo>
                    <a:pt x="737" y="1151"/>
                  </a:lnTo>
                  <a:lnTo>
                    <a:pt x="599" y="848"/>
                  </a:lnTo>
                  <a:cubicBezTo>
                    <a:pt x="546" y="796"/>
                    <a:pt x="494" y="710"/>
                    <a:pt x="435" y="631"/>
                  </a:cubicBezTo>
                  <a:lnTo>
                    <a:pt x="408" y="599"/>
                  </a:lnTo>
                  <a:cubicBezTo>
                    <a:pt x="382" y="546"/>
                    <a:pt x="329" y="493"/>
                    <a:pt x="303" y="434"/>
                  </a:cubicBezTo>
                  <a:cubicBezTo>
                    <a:pt x="244" y="355"/>
                    <a:pt x="218" y="303"/>
                    <a:pt x="165" y="217"/>
                  </a:cubicBezTo>
                  <a:cubicBezTo>
                    <a:pt x="106" y="139"/>
                    <a:pt x="53" y="53"/>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6"/>
            <p:cNvSpPr/>
            <p:nvPr/>
          </p:nvSpPr>
          <p:spPr>
            <a:xfrm>
              <a:off x="2595125" y="2622325"/>
              <a:ext cx="202750" cy="230025"/>
            </a:xfrm>
            <a:custGeom>
              <a:rect b="b" l="l" r="r" t="t"/>
              <a:pathLst>
                <a:path extrusionOk="0" h="9201" w="8110">
                  <a:moveTo>
                    <a:pt x="1210" y="1643"/>
                  </a:moveTo>
                  <a:cubicBezTo>
                    <a:pt x="1289" y="1669"/>
                    <a:pt x="1374" y="1669"/>
                    <a:pt x="1453" y="1696"/>
                  </a:cubicBezTo>
                  <a:cubicBezTo>
                    <a:pt x="1506" y="1696"/>
                    <a:pt x="1538" y="1722"/>
                    <a:pt x="1591" y="1722"/>
                  </a:cubicBezTo>
                  <a:cubicBezTo>
                    <a:pt x="1591" y="1748"/>
                    <a:pt x="1591" y="1748"/>
                    <a:pt x="1617" y="1748"/>
                  </a:cubicBezTo>
                  <a:lnTo>
                    <a:pt x="1341" y="1748"/>
                  </a:lnTo>
                  <a:cubicBezTo>
                    <a:pt x="1315" y="1748"/>
                    <a:pt x="1262" y="1775"/>
                    <a:pt x="1210" y="1775"/>
                  </a:cubicBezTo>
                  <a:lnTo>
                    <a:pt x="1151" y="1775"/>
                  </a:lnTo>
                  <a:cubicBezTo>
                    <a:pt x="1125" y="1775"/>
                    <a:pt x="1125" y="1775"/>
                    <a:pt x="1098" y="1807"/>
                  </a:cubicBezTo>
                  <a:cubicBezTo>
                    <a:pt x="1072" y="1807"/>
                    <a:pt x="1072" y="1807"/>
                    <a:pt x="1046" y="1834"/>
                  </a:cubicBezTo>
                  <a:cubicBezTo>
                    <a:pt x="1013" y="1834"/>
                    <a:pt x="1013" y="1860"/>
                    <a:pt x="1013" y="1860"/>
                  </a:cubicBezTo>
                  <a:lnTo>
                    <a:pt x="908" y="1939"/>
                  </a:lnTo>
                  <a:cubicBezTo>
                    <a:pt x="849" y="1998"/>
                    <a:pt x="822" y="2024"/>
                    <a:pt x="796" y="2051"/>
                  </a:cubicBezTo>
                  <a:cubicBezTo>
                    <a:pt x="743" y="2103"/>
                    <a:pt x="684" y="2162"/>
                    <a:pt x="632" y="2189"/>
                  </a:cubicBezTo>
                  <a:lnTo>
                    <a:pt x="632" y="2215"/>
                  </a:lnTo>
                  <a:cubicBezTo>
                    <a:pt x="579" y="2241"/>
                    <a:pt x="553" y="2300"/>
                    <a:pt x="520" y="2327"/>
                  </a:cubicBezTo>
                  <a:lnTo>
                    <a:pt x="494" y="2327"/>
                  </a:lnTo>
                  <a:lnTo>
                    <a:pt x="494" y="2300"/>
                  </a:lnTo>
                  <a:cubicBezTo>
                    <a:pt x="520" y="2267"/>
                    <a:pt x="553" y="2215"/>
                    <a:pt x="579" y="2162"/>
                  </a:cubicBezTo>
                  <a:cubicBezTo>
                    <a:pt x="605" y="2103"/>
                    <a:pt x="658" y="2024"/>
                    <a:pt x="717" y="1972"/>
                  </a:cubicBezTo>
                  <a:cubicBezTo>
                    <a:pt x="743" y="1939"/>
                    <a:pt x="770" y="1886"/>
                    <a:pt x="822" y="1860"/>
                  </a:cubicBezTo>
                  <a:lnTo>
                    <a:pt x="908" y="1775"/>
                  </a:lnTo>
                  <a:lnTo>
                    <a:pt x="934" y="1748"/>
                  </a:lnTo>
                  <a:cubicBezTo>
                    <a:pt x="960" y="1722"/>
                    <a:pt x="987" y="1696"/>
                    <a:pt x="1046" y="1669"/>
                  </a:cubicBezTo>
                  <a:cubicBezTo>
                    <a:pt x="1072" y="1669"/>
                    <a:pt x="1098" y="1669"/>
                    <a:pt x="1125" y="1643"/>
                  </a:cubicBezTo>
                  <a:close/>
                  <a:moveTo>
                    <a:pt x="2741" y="1255"/>
                  </a:moveTo>
                  <a:cubicBezTo>
                    <a:pt x="2767" y="1315"/>
                    <a:pt x="2794" y="1393"/>
                    <a:pt x="2820" y="1479"/>
                  </a:cubicBezTo>
                  <a:lnTo>
                    <a:pt x="2820" y="1775"/>
                  </a:lnTo>
                  <a:cubicBezTo>
                    <a:pt x="2794" y="1834"/>
                    <a:pt x="2794" y="1886"/>
                    <a:pt x="2767" y="1939"/>
                  </a:cubicBezTo>
                  <a:cubicBezTo>
                    <a:pt x="2767" y="1998"/>
                    <a:pt x="2741" y="2051"/>
                    <a:pt x="2715" y="2103"/>
                  </a:cubicBezTo>
                  <a:cubicBezTo>
                    <a:pt x="2688" y="2162"/>
                    <a:pt x="2656" y="2215"/>
                    <a:pt x="2629" y="2267"/>
                  </a:cubicBezTo>
                  <a:cubicBezTo>
                    <a:pt x="2603" y="2327"/>
                    <a:pt x="2577" y="2353"/>
                    <a:pt x="2550" y="2405"/>
                  </a:cubicBezTo>
                  <a:cubicBezTo>
                    <a:pt x="2491" y="2491"/>
                    <a:pt x="2439" y="2570"/>
                    <a:pt x="2386" y="2655"/>
                  </a:cubicBezTo>
                  <a:cubicBezTo>
                    <a:pt x="2360" y="2708"/>
                    <a:pt x="2327" y="2734"/>
                    <a:pt x="2301" y="2793"/>
                  </a:cubicBezTo>
                  <a:cubicBezTo>
                    <a:pt x="2274" y="2793"/>
                    <a:pt x="2274" y="2819"/>
                    <a:pt x="2248" y="2819"/>
                  </a:cubicBezTo>
                  <a:cubicBezTo>
                    <a:pt x="2248" y="2793"/>
                    <a:pt x="2274" y="2793"/>
                    <a:pt x="2274" y="2760"/>
                  </a:cubicBezTo>
                  <a:cubicBezTo>
                    <a:pt x="2274" y="2734"/>
                    <a:pt x="2301" y="2681"/>
                    <a:pt x="2327" y="2629"/>
                  </a:cubicBezTo>
                  <a:cubicBezTo>
                    <a:pt x="2360" y="2543"/>
                    <a:pt x="2386" y="2464"/>
                    <a:pt x="2465" y="2353"/>
                  </a:cubicBezTo>
                  <a:cubicBezTo>
                    <a:pt x="2491" y="2300"/>
                    <a:pt x="2491" y="2241"/>
                    <a:pt x="2524" y="2215"/>
                  </a:cubicBezTo>
                  <a:cubicBezTo>
                    <a:pt x="2550" y="2162"/>
                    <a:pt x="2577" y="2103"/>
                    <a:pt x="2603" y="2051"/>
                  </a:cubicBezTo>
                  <a:cubicBezTo>
                    <a:pt x="2629" y="1998"/>
                    <a:pt x="2629" y="1939"/>
                    <a:pt x="2656" y="1913"/>
                  </a:cubicBezTo>
                  <a:lnTo>
                    <a:pt x="2656" y="1860"/>
                  </a:lnTo>
                  <a:cubicBezTo>
                    <a:pt x="2688" y="1834"/>
                    <a:pt x="2688" y="1807"/>
                    <a:pt x="2715" y="1748"/>
                  </a:cubicBezTo>
                  <a:cubicBezTo>
                    <a:pt x="2715" y="1669"/>
                    <a:pt x="2741" y="1558"/>
                    <a:pt x="2741" y="1479"/>
                  </a:cubicBezTo>
                  <a:lnTo>
                    <a:pt x="2741" y="1255"/>
                  </a:lnTo>
                  <a:close/>
                  <a:moveTo>
                    <a:pt x="251" y="2517"/>
                  </a:moveTo>
                  <a:lnTo>
                    <a:pt x="251" y="2681"/>
                  </a:lnTo>
                  <a:cubicBezTo>
                    <a:pt x="251" y="2760"/>
                    <a:pt x="277" y="2846"/>
                    <a:pt x="303" y="2898"/>
                  </a:cubicBezTo>
                  <a:cubicBezTo>
                    <a:pt x="303" y="2957"/>
                    <a:pt x="329" y="2984"/>
                    <a:pt x="356" y="3010"/>
                  </a:cubicBezTo>
                  <a:cubicBezTo>
                    <a:pt x="389" y="3062"/>
                    <a:pt x="415" y="3089"/>
                    <a:pt x="441" y="3122"/>
                  </a:cubicBezTo>
                  <a:cubicBezTo>
                    <a:pt x="467" y="3148"/>
                    <a:pt x="494" y="3174"/>
                    <a:pt x="553" y="3200"/>
                  </a:cubicBezTo>
                  <a:cubicBezTo>
                    <a:pt x="579" y="3200"/>
                    <a:pt x="605" y="3227"/>
                    <a:pt x="658" y="3227"/>
                  </a:cubicBezTo>
                  <a:cubicBezTo>
                    <a:pt x="684" y="3253"/>
                    <a:pt x="717" y="3253"/>
                    <a:pt x="743" y="3253"/>
                  </a:cubicBezTo>
                  <a:cubicBezTo>
                    <a:pt x="796" y="3286"/>
                    <a:pt x="849" y="3286"/>
                    <a:pt x="908" y="3312"/>
                  </a:cubicBezTo>
                  <a:cubicBezTo>
                    <a:pt x="960" y="3338"/>
                    <a:pt x="1013" y="3391"/>
                    <a:pt x="1046" y="3417"/>
                  </a:cubicBezTo>
                  <a:lnTo>
                    <a:pt x="1046" y="3450"/>
                  </a:lnTo>
                  <a:cubicBezTo>
                    <a:pt x="987" y="3417"/>
                    <a:pt x="934" y="3391"/>
                    <a:pt x="881" y="3391"/>
                  </a:cubicBezTo>
                  <a:cubicBezTo>
                    <a:pt x="849" y="3365"/>
                    <a:pt x="796" y="3365"/>
                    <a:pt x="770" y="3365"/>
                  </a:cubicBezTo>
                  <a:lnTo>
                    <a:pt x="632" y="3365"/>
                  </a:lnTo>
                  <a:cubicBezTo>
                    <a:pt x="579" y="3338"/>
                    <a:pt x="520" y="3338"/>
                    <a:pt x="494" y="3312"/>
                  </a:cubicBezTo>
                  <a:cubicBezTo>
                    <a:pt x="441" y="3286"/>
                    <a:pt x="389" y="3253"/>
                    <a:pt x="356" y="3200"/>
                  </a:cubicBezTo>
                  <a:cubicBezTo>
                    <a:pt x="303" y="3174"/>
                    <a:pt x="277" y="3148"/>
                    <a:pt x="251" y="3089"/>
                  </a:cubicBezTo>
                  <a:cubicBezTo>
                    <a:pt x="224" y="3062"/>
                    <a:pt x="191" y="3010"/>
                    <a:pt x="191" y="2957"/>
                  </a:cubicBezTo>
                  <a:cubicBezTo>
                    <a:pt x="165" y="2872"/>
                    <a:pt x="165" y="2760"/>
                    <a:pt x="165" y="2681"/>
                  </a:cubicBezTo>
                  <a:cubicBezTo>
                    <a:pt x="191" y="2596"/>
                    <a:pt x="224" y="2543"/>
                    <a:pt x="251" y="2517"/>
                  </a:cubicBezTo>
                  <a:close/>
                  <a:moveTo>
                    <a:pt x="1315" y="3746"/>
                  </a:moveTo>
                  <a:cubicBezTo>
                    <a:pt x="1315" y="3779"/>
                    <a:pt x="1341" y="3779"/>
                    <a:pt x="1341" y="3779"/>
                  </a:cubicBezTo>
                  <a:cubicBezTo>
                    <a:pt x="1315" y="3779"/>
                    <a:pt x="1315" y="3779"/>
                    <a:pt x="1315" y="3746"/>
                  </a:cubicBezTo>
                  <a:close/>
                  <a:moveTo>
                    <a:pt x="3970" y="4272"/>
                  </a:moveTo>
                  <a:cubicBezTo>
                    <a:pt x="4003" y="4272"/>
                    <a:pt x="4029" y="4298"/>
                    <a:pt x="4055" y="4298"/>
                  </a:cubicBezTo>
                  <a:cubicBezTo>
                    <a:pt x="4082" y="4324"/>
                    <a:pt x="4108" y="4350"/>
                    <a:pt x="4134" y="4377"/>
                  </a:cubicBezTo>
                  <a:lnTo>
                    <a:pt x="4220" y="4403"/>
                  </a:lnTo>
                  <a:lnTo>
                    <a:pt x="4272" y="4462"/>
                  </a:lnTo>
                  <a:lnTo>
                    <a:pt x="4331" y="4515"/>
                  </a:lnTo>
                  <a:lnTo>
                    <a:pt x="4358" y="4541"/>
                  </a:lnTo>
                  <a:lnTo>
                    <a:pt x="4358" y="4567"/>
                  </a:lnTo>
                  <a:cubicBezTo>
                    <a:pt x="4410" y="4600"/>
                    <a:pt x="4436" y="4626"/>
                    <a:pt x="4436" y="4653"/>
                  </a:cubicBezTo>
                  <a:cubicBezTo>
                    <a:pt x="4463" y="4679"/>
                    <a:pt x="4463" y="4705"/>
                    <a:pt x="4496" y="4705"/>
                  </a:cubicBezTo>
                  <a:lnTo>
                    <a:pt x="4496" y="4732"/>
                  </a:lnTo>
                  <a:lnTo>
                    <a:pt x="4463" y="4732"/>
                  </a:lnTo>
                  <a:cubicBezTo>
                    <a:pt x="4436" y="4732"/>
                    <a:pt x="4436" y="4732"/>
                    <a:pt x="4410" y="4705"/>
                  </a:cubicBezTo>
                  <a:cubicBezTo>
                    <a:pt x="4384" y="4679"/>
                    <a:pt x="4331" y="4679"/>
                    <a:pt x="4298" y="4653"/>
                  </a:cubicBezTo>
                  <a:cubicBezTo>
                    <a:pt x="4272" y="4653"/>
                    <a:pt x="4272" y="4626"/>
                    <a:pt x="4272" y="4626"/>
                  </a:cubicBezTo>
                  <a:cubicBezTo>
                    <a:pt x="4272" y="4626"/>
                    <a:pt x="4246" y="4626"/>
                    <a:pt x="4246" y="4600"/>
                  </a:cubicBezTo>
                  <a:lnTo>
                    <a:pt x="4167" y="4567"/>
                  </a:lnTo>
                  <a:lnTo>
                    <a:pt x="4134" y="4515"/>
                  </a:lnTo>
                  <a:lnTo>
                    <a:pt x="4082" y="4462"/>
                  </a:lnTo>
                  <a:cubicBezTo>
                    <a:pt x="4055" y="4403"/>
                    <a:pt x="4029" y="4377"/>
                    <a:pt x="4003" y="4350"/>
                  </a:cubicBezTo>
                  <a:cubicBezTo>
                    <a:pt x="3970" y="4324"/>
                    <a:pt x="3970" y="4298"/>
                    <a:pt x="3970" y="4298"/>
                  </a:cubicBezTo>
                  <a:cubicBezTo>
                    <a:pt x="3944" y="4298"/>
                    <a:pt x="3944" y="4272"/>
                    <a:pt x="3944" y="4272"/>
                  </a:cubicBezTo>
                  <a:close/>
                  <a:moveTo>
                    <a:pt x="1341" y="3779"/>
                  </a:moveTo>
                  <a:lnTo>
                    <a:pt x="1341" y="3779"/>
                  </a:lnTo>
                  <a:cubicBezTo>
                    <a:pt x="1374" y="3805"/>
                    <a:pt x="1400" y="3858"/>
                    <a:pt x="1479" y="3943"/>
                  </a:cubicBezTo>
                  <a:lnTo>
                    <a:pt x="1479" y="3969"/>
                  </a:lnTo>
                  <a:cubicBezTo>
                    <a:pt x="1506" y="3996"/>
                    <a:pt x="1538" y="4022"/>
                    <a:pt x="1538" y="4048"/>
                  </a:cubicBezTo>
                  <a:cubicBezTo>
                    <a:pt x="1565" y="4074"/>
                    <a:pt x="1617" y="4107"/>
                    <a:pt x="1644" y="4160"/>
                  </a:cubicBezTo>
                  <a:cubicBezTo>
                    <a:pt x="1670" y="4186"/>
                    <a:pt x="1703" y="4186"/>
                    <a:pt x="1729" y="4212"/>
                  </a:cubicBezTo>
                  <a:cubicBezTo>
                    <a:pt x="1755" y="4239"/>
                    <a:pt x="1755" y="4239"/>
                    <a:pt x="1782" y="4239"/>
                  </a:cubicBezTo>
                  <a:lnTo>
                    <a:pt x="1893" y="4350"/>
                  </a:lnTo>
                  <a:lnTo>
                    <a:pt x="2031" y="4462"/>
                  </a:lnTo>
                  <a:lnTo>
                    <a:pt x="2163" y="4567"/>
                  </a:lnTo>
                  <a:cubicBezTo>
                    <a:pt x="2248" y="4626"/>
                    <a:pt x="2327" y="4705"/>
                    <a:pt x="2386" y="4764"/>
                  </a:cubicBezTo>
                  <a:cubicBezTo>
                    <a:pt x="2412" y="4791"/>
                    <a:pt x="2465" y="4843"/>
                    <a:pt x="2491" y="4870"/>
                  </a:cubicBezTo>
                  <a:lnTo>
                    <a:pt x="2524" y="4896"/>
                  </a:lnTo>
                  <a:cubicBezTo>
                    <a:pt x="2524" y="4896"/>
                    <a:pt x="2491" y="4896"/>
                    <a:pt x="2465" y="4870"/>
                  </a:cubicBezTo>
                  <a:cubicBezTo>
                    <a:pt x="2439" y="4870"/>
                    <a:pt x="2386" y="4843"/>
                    <a:pt x="2327" y="4817"/>
                  </a:cubicBezTo>
                  <a:cubicBezTo>
                    <a:pt x="2274" y="4764"/>
                    <a:pt x="2196" y="4705"/>
                    <a:pt x="2084" y="4653"/>
                  </a:cubicBezTo>
                  <a:lnTo>
                    <a:pt x="1972" y="4567"/>
                  </a:lnTo>
                  <a:lnTo>
                    <a:pt x="1834" y="4462"/>
                  </a:lnTo>
                  <a:lnTo>
                    <a:pt x="1703" y="4350"/>
                  </a:lnTo>
                  <a:cubicBezTo>
                    <a:pt x="1644" y="4324"/>
                    <a:pt x="1617" y="4272"/>
                    <a:pt x="1565" y="4239"/>
                  </a:cubicBezTo>
                  <a:cubicBezTo>
                    <a:pt x="1538" y="4186"/>
                    <a:pt x="1479" y="4134"/>
                    <a:pt x="1479" y="4107"/>
                  </a:cubicBezTo>
                  <a:cubicBezTo>
                    <a:pt x="1453" y="4048"/>
                    <a:pt x="1427" y="4022"/>
                    <a:pt x="1400" y="3969"/>
                  </a:cubicBezTo>
                  <a:lnTo>
                    <a:pt x="1400" y="3910"/>
                  </a:lnTo>
                  <a:cubicBezTo>
                    <a:pt x="1374" y="3858"/>
                    <a:pt x="1341" y="3805"/>
                    <a:pt x="1341" y="3779"/>
                  </a:cubicBezTo>
                  <a:close/>
                  <a:moveTo>
                    <a:pt x="2524" y="4896"/>
                  </a:moveTo>
                  <a:lnTo>
                    <a:pt x="2550" y="4929"/>
                  </a:lnTo>
                  <a:cubicBezTo>
                    <a:pt x="2550" y="4929"/>
                    <a:pt x="2524" y="4929"/>
                    <a:pt x="2524" y="4896"/>
                  </a:cubicBezTo>
                  <a:close/>
                  <a:moveTo>
                    <a:pt x="2767" y="3943"/>
                  </a:moveTo>
                  <a:lnTo>
                    <a:pt x="2794" y="3969"/>
                  </a:lnTo>
                  <a:cubicBezTo>
                    <a:pt x="2820" y="3969"/>
                    <a:pt x="2853" y="3996"/>
                    <a:pt x="2879" y="3996"/>
                  </a:cubicBezTo>
                  <a:cubicBezTo>
                    <a:pt x="2905" y="4022"/>
                    <a:pt x="2932" y="4048"/>
                    <a:pt x="2984" y="4074"/>
                  </a:cubicBezTo>
                  <a:cubicBezTo>
                    <a:pt x="3070" y="4134"/>
                    <a:pt x="3148" y="4186"/>
                    <a:pt x="3234" y="4239"/>
                  </a:cubicBezTo>
                  <a:cubicBezTo>
                    <a:pt x="3234" y="4272"/>
                    <a:pt x="3260" y="4272"/>
                    <a:pt x="3260" y="4298"/>
                  </a:cubicBezTo>
                  <a:cubicBezTo>
                    <a:pt x="3313" y="4324"/>
                    <a:pt x="3346" y="4324"/>
                    <a:pt x="3372" y="4350"/>
                  </a:cubicBezTo>
                  <a:lnTo>
                    <a:pt x="3510" y="4462"/>
                  </a:lnTo>
                  <a:lnTo>
                    <a:pt x="3641" y="4567"/>
                  </a:lnTo>
                  <a:lnTo>
                    <a:pt x="3779" y="4705"/>
                  </a:lnTo>
                  <a:cubicBezTo>
                    <a:pt x="3865" y="4791"/>
                    <a:pt x="3917" y="4843"/>
                    <a:pt x="3970" y="4929"/>
                  </a:cubicBezTo>
                  <a:cubicBezTo>
                    <a:pt x="4003" y="4955"/>
                    <a:pt x="4029" y="4981"/>
                    <a:pt x="4055" y="5008"/>
                  </a:cubicBezTo>
                  <a:cubicBezTo>
                    <a:pt x="4082" y="5034"/>
                    <a:pt x="4108" y="5060"/>
                    <a:pt x="4108" y="5093"/>
                  </a:cubicBezTo>
                  <a:cubicBezTo>
                    <a:pt x="4082" y="5093"/>
                    <a:pt x="4055" y="5060"/>
                    <a:pt x="4029" y="5034"/>
                  </a:cubicBezTo>
                  <a:lnTo>
                    <a:pt x="3944" y="4955"/>
                  </a:lnTo>
                  <a:lnTo>
                    <a:pt x="3700" y="4791"/>
                  </a:lnTo>
                  <a:lnTo>
                    <a:pt x="3562" y="4679"/>
                  </a:lnTo>
                  <a:lnTo>
                    <a:pt x="3424" y="4567"/>
                  </a:lnTo>
                  <a:lnTo>
                    <a:pt x="3286" y="4462"/>
                  </a:lnTo>
                  <a:cubicBezTo>
                    <a:pt x="3260" y="4436"/>
                    <a:pt x="3234" y="4403"/>
                    <a:pt x="3208" y="4377"/>
                  </a:cubicBezTo>
                  <a:cubicBezTo>
                    <a:pt x="3181" y="4377"/>
                    <a:pt x="3181" y="4350"/>
                    <a:pt x="3148" y="4350"/>
                  </a:cubicBezTo>
                  <a:cubicBezTo>
                    <a:pt x="3070" y="4272"/>
                    <a:pt x="2984" y="4186"/>
                    <a:pt x="2932" y="4134"/>
                  </a:cubicBezTo>
                  <a:cubicBezTo>
                    <a:pt x="2879" y="4074"/>
                    <a:pt x="2853" y="4048"/>
                    <a:pt x="2820" y="3996"/>
                  </a:cubicBezTo>
                  <a:cubicBezTo>
                    <a:pt x="2794" y="3996"/>
                    <a:pt x="2794" y="3969"/>
                    <a:pt x="2794" y="3969"/>
                  </a:cubicBezTo>
                  <a:cubicBezTo>
                    <a:pt x="2794" y="3969"/>
                    <a:pt x="2767" y="3969"/>
                    <a:pt x="2767" y="3943"/>
                  </a:cubicBezTo>
                  <a:close/>
                  <a:moveTo>
                    <a:pt x="4108" y="5093"/>
                  </a:moveTo>
                  <a:lnTo>
                    <a:pt x="4134" y="5119"/>
                  </a:lnTo>
                  <a:cubicBezTo>
                    <a:pt x="4108" y="5119"/>
                    <a:pt x="4108" y="5093"/>
                    <a:pt x="4108" y="5093"/>
                  </a:cubicBezTo>
                  <a:close/>
                  <a:moveTo>
                    <a:pt x="4548" y="5448"/>
                  </a:moveTo>
                  <a:lnTo>
                    <a:pt x="4574" y="5474"/>
                  </a:lnTo>
                  <a:cubicBezTo>
                    <a:pt x="4601" y="5474"/>
                    <a:pt x="4601" y="5474"/>
                    <a:pt x="4627" y="5500"/>
                  </a:cubicBezTo>
                  <a:cubicBezTo>
                    <a:pt x="4660" y="5500"/>
                    <a:pt x="4686" y="5527"/>
                    <a:pt x="4712" y="5527"/>
                  </a:cubicBezTo>
                  <a:cubicBezTo>
                    <a:pt x="4739" y="5553"/>
                    <a:pt x="4765" y="5553"/>
                    <a:pt x="4791" y="5553"/>
                  </a:cubicBezTo>
                  <a:cubicBezTo>
                    <a:pt x="4850" y="5586"/>
                    <a:pt x="4877" y="5612"/>
                    <a:pt x="4929" y="5638"/>
                  </a:cubicBezTo>
                  <a:lnTo>
                    <a:pt x="4988" y="5638"/>
                  </a:lnTo>
                  <a:lnTo>
                    <a:pt x="5015" y="5665"/>
                  </a:lnTo>
                  <a:lnTo>
                    <a:pt x="5284" y="5665"/>
                  </a:lnTo>
                  <a:cubicBezTo>
                    <a:pt x="5317" y="5638"/>
                    <a:pt x="5343" y="5638"/>
                    <a:pt x="5370" y="5638"/>
                  </a:cubicBezTo>
                  <a:lnTo>
                    <a:pt x="5422" y="5638"/>
                  </a:lnTo>
                  <a:cubicBezTo>
                    <a:pt x="5479" y="5638"/>
                    <a:pt x="5533" y="5627"/>
                    <a:pt x="5580" y="5627"/>
                  </a:cubicBezTo>
                  <a:cubicBezTo>
                    <a:pt x="5604" y="5627"/>
                    <a:pt x="5626" y="5630"/>
                    <a:pt x="5646" y="5638"/>
                  </a:cubicBezTo>
                  <a:cubicBezTo>
                    <a:pt x="5724" y="5638"/>
                    <a:pt x="5777" y="5665"/>
                    <a:pt x="5810" y="5665"/>
                  </a:cubicBezTo>
                  <a:cubicBezTo>
                    <a:pt x="5777" y="5665"/>
                    <a:pt x="5724" y="5691"/>
                    <a:pt x="5672" y="5691"/>
                  </a:cubicBezTo>
                  <a:cubicBezTo>
                    <a:pt x="5613" y="5691"/>
                    <a:pt x="5560" y="5717"/>
                    <a:pt x="5508" y="5717"/>
                  </a:cubicBezTo>
                  <a:cubicBezTo>
                    <a:pt x="5481" y="5750"/>
                    <a:pt x="5448" y="5750"/>
                    <a:pt x="5448" y="5750"/>
                  </a:cubicBezTo>
                  <a:lnTo>
                    <a:pt x="5396" y="5750"/>
                  </a:lnTo>
                  <a:cubicBezTo>
                    <a:pt x="5370" y="5776"/>
                    <a:pt x="5343" y="5776"/>
                    <a:pt x="5317" y="5776"/>
                  </a:cubicBezTo>
                  <a:cubicBezTo>
                    <a:pt x="5258" y="5776"/>
                    <a:pt x="5232" y="5803"/>
                    <a:pt x="5179" y="5803"/>
                  </a:cubicBezTo>
                  <a:lnTo>
                    <a:pt x="5094" y="5803"/>
                  </a:lnTo>
                  <a:cubicBezTo>
                    <a:pt x="5067" y="5803"/>
                    <a:pt x="5041" y="5803"/>
                    <a:pt x="5015" y="5776"/>
                  </a:cubicBezTo>
                  <a:lnTo>
                    <a:pt x="4956" y="5776"/>
                  </a:lnTo>
                  <a:cubicBezTo>
                    <a:pt x="4929" y="5750"/>
                    <a:pt x="4903" y="5750"/>
                    <a:pt x="4877" y="5717"/>
                  </a:cubicBezTo>
                  <a:cubicBezTo>
                    <a:pt x="4791" y="5691"/>
                    <a:pt x="4739" y="5638"/>
                    <a:pt x="4686" y="5586"/>
                  </a:cubicBezTo>
                  <a:cubicBezTo>
                    <a:pt x="4660" y="5553"/>
                    <a:pt x="4627" y="5527"/>
                    <a:pt x="4601" y="5500"/>
                  </a:cubicBezTo>
                  <a:lnTo>
                    <a:pt x="4574" y="5474"/>
                  </a:lnTo>
                  <a:cubicBezTo>
                    <a:pt x="4574" y="5474"/>
                    <a:pt x="4548" y="5474"/>
                    <a:pt x="4548" y="5448"/>
                  </a:cubicBezTo>
                  <a:close/>
                  <a:moveTo>
                    <a:pt x="3865" y="5612"/>
                  </a:moveTo>
                  <a:cubicBezTo>
                    <a:pt x="3891" y="5638"/>
                    <a:pt x="3891" y="5638"/>
                    <a:pt x="3917" y="5665"/>
                  </a:cubicBezTo>
                  <a:cubicBezTo>
                    <a:pt x="3944" y="5665"/>
                    <a:pt x="3944" y="5691"/>
                    <a:pt x="3970" y="5717"/>
                  </a:cubicBezTo>
                  <a:cubicBezTo>
                    <a:pt x="4029" y="5750"/>
                    <a:pt x="4082" y="5803"/>
                    <a:pt x="4108" y="5855"/>
                  </a:cubicBezTo>
                  <a:cubicBezTo>
                    <a:pt x="4134" y="5855"/>
                    <a:pt x="4134" y="5855"/>
                    <a:pt x="4167" y="5882"/>
                  </a:cubicBezTo>
                  <a:cubicBezTo>
                    <a:pt x="4167" y="5882"/>
                    <a:pt x="4193" y="5914"/>
                    <a:pt x="4193" y="5941"/>
                  </a:cubicBezTo>
                  <a:lnTo>
                    <a:pt x="4272" y="6020"/>
                  </a:lnTo>
                  <a:lnTo>
                    <a:pt x="4358" y="6105"/>
                  </a:lnTo>
                  <a:lnTo>
                    <a:pt x="4436" y="6184"/>
                  </a:lnTo>
                  <a:cubicBezTo>
                    <a:pt x="4496" y="6243"/>
                    <a:pt x="4522" y="6296"/>
                    <a:pt x="4548" y="6348"/>
                  </a:cubicBezTo>
                  <a:cubicBezTo>
                    <a:pt x="4574" y="6407"/>
                    <a:pt x="4601" y="6434"/>
                    <a:pt x="4601" y="6460"/>
                  </a:cubicBezTo>
                  <a:lnTo>
                    <a:pt x="4601" y="6486"/>
                  </a:lnTo>
                  <a:cubicBezTo>
                    <a:pt x="4627" y="6486"/>
                    <a:pt x="4627" y="6486"/>
                    <a:pt x="4627" y="6512"/>
                  </a:cubicBezTo>
                  <a:cubicBezTo>
                    <a:pt x="4627" y="6486"/>
                    <a:pt x="4601" y="6486"/>
                    <a:pt x="4601" y="6486"/>
                  </a:cubicBezTo>
                  <a:lnTo>
                    <a:pt x="4574" y="6460"/>
                  </a:lnTo>
                  <a:cubicBezTo>
                    <a:pt x="4548" y="6434"/>
                    <a:pt x="4522" y="6434"/>
                    <a:pt x="4496" y="6407"/>
                  </a:cubicBezTo>
                  <a:cubicBezTo>
                    <a:pt x="4436" y="6348"/>
                    <a:pt x="4384" y="6322"/>
                    <a:pt x="4358" y="6269"/>
                  </a:cubicBezTo>
                  <a:lnTo>
                    <a:pt x="4272" y="6184"/>
                  </a:lnTo>
                  <a:lnTo>
                    <a:pt x="4193" y="6105"/>
                  </a:lnTo>
                  <a:lnTo>
                    <a:pt x="4108" y="6020"/>
                  </a:lnTo>
                  <a:cubicBezTo>
                    <a:pt x="4082" y="5993"/>
                    <a:pt x="4082" y="5967"/>
                    <a:pt x="4055" y="5967"/>
                  </a:cubicBezTo>
                  <a:cubicBezTo>
                    <a:pt x="4055" y="5941"/>
                    <a:pt x="4055" y="5941"/>
                    <a:pt x="4029" y="5941"/>
                  </a:cubicBezTo>
                  <a:cubicBezTo>
                    <a:pt x="4003" y="5855"/>
                    <a:pt x="3944" y="5803"/>
                    <a:pt x="3917" y="5750"/>
                  </a:cubicBezTo>
                  <a:cubicBezTo>
                    <a:pt x="3891" y="5717"/>
                    <a:pt x="3891" y="5691"/>
                    <a:pt x="3865" y="5638"/>
                  </a:cubicBezTo>
                  <a:lnTo>
                    <a:pt x="3865" y="5612"/>
                  </a:lnTo>
                  <a:close/>
                  <a:moveTo>
                    <a:pt x="5067" y="6867"/>
                  </a:moveTo>
                  <a:cubicBezTo>
                    <a:pt x="5067" y="6900"/>
                    <a:pt x="5067" y="6900"/>
                    <a:pt x="5094" y="6900"/>
                  </a:cubicBezTo>
                  <a:cubicBezTo>
                    <a:pt x="5094" y="6900"/>
                    <a:pt x="5153" y="6926"/>
                    <a:pt x="5179" y="6926"/>
                  </a:cubicBezTo>
                  <a:cubicBezTo>
                    <a:pt x="5205" y="6926"/>
                    <a:pt x="5232" y="6953"/>
                    <a:pt x="5258" y="6953"/>
                  </a:cubicBezTo>
                  <a:cubicBezTo>
                    <a:pt x="5343" y="6979"/>
                    <a:pt x="5422" y="7005"/>
                    <a:pt x="5508" y="7032"/>
                  </a:cubicBezTo>
                  <a:cubicBezTo>
                    <a:pt x="5560" y="7064"/>
                    <a:pt x="5613" y="7064"/>
                    <a:pt x="5646" y="7091"/>
                  </a:cubicBezTo>
                  <a:cubicBezTo>
                    <a:pt x="5698" y="7091"/>
                    <a:pt x="5724" y="7091"/>
                    <a:pt x="5810" y="7117"/>
                  </a:cubicBezTo>
                  <a:cubicBezTo>
                    <a:pt x="5862" y="7143"/>
                    <a:pt x="5889" y="7143"/>
                    <a:pt x="5941" y="7169"/>
                  </a:cubicBezTo>
                  <a:cubicBezTo>
                    <a:pt x="6000" y="7169"/>
                    <a:pt x="6053" y="7196"/>
                    <a:pt x="6079" y="7229"/>
                  </a:cubicBezTo>
                  <a:cubicBezTo>
                    <a:pt x="6165" y="7281"/>
                    <a:pt x="6243" y="7334"/>
                    <a:pt x="6303" y="7419"/>
                  </a:cubicBezTo>
                  <a:cubicBezTo>
                    <a:pt x="6329" y="7472"/>
                    <a:pt x="6355" y="7524"/>
                    <a:pt x="6381" y="7557"/>
                  </a:cubicBezTo>
                  <a:lnTo>
                    <a:pt x="6381" y="7583"/>
                  </a:lnTo>
                  <a:cubicBezTo>
                    <a:pt x="6355" y="7557"/>
                    <a:pt x="6303" y="7498"/>
                    <a:pt x="6243" y="7472"/>
                  </a:cubicBezTo>
                  <a:cubicBezTo>
                    <a:pt x="6191" y="7419"/>
                    <a:pt x="6138" y="7360"/>
                    <a:pt x="6053" y="7334"/>
                  </a:cubicBezTo>
                  <a:cubicBezTo>
                    <a:pt x="6000" y="7307"/>
                    <a:pt x="5974" y="7307"/>
                    <a:pt x="5941" y="7281"/>
                  </a:cubicBezTo>
                  <a:lnTo>
                    <a:pt x="5915" y="7281"/>
                  </a:lnTo>
                  <a:cubicBezTo>
                    <a:pt x="5862" y="7281"/>
                    <a:pt x="5810" y="7255"/>
                    <a:pt x="5777" y="7255"/>
                  </a:cubicBezTo>
                  <a:lnTo>
                    <a:pt x="5751" y="7255"/>
                  </a:lnTo>
                  <a:cubicBezTo>
                    <a:pt x="5698" y="7229"/>
                    <a:pt x="5646" y="7229"/>
                    <a:pt x="5613" y="7196"/>
                  </a:cubicBezTo>
                  <a:cubicBezTo>
                    <a:pt x="5560" y="7169"/>
                    <a:pt x="5508" y="7169"/>
                    <a:pt x="5481" y="7143"/>
                  </a:cubicBezTo>
                  <a:cubicBezTo>
                    <a:pt x="5396" y="7117"/>
                    <a:pt x="5317" y="7064"/>
                    <a:pt x="5232" y="7005"/>
                  </a:cubicBezTo>
                  <a:cubicBezTo>
                    <a:pt x="5179" y="6979"/>
                    <a:pt x="5120" y="6953"/>
                    <a:pt x="5094" y="6926"/>
                  </a:cubicBezTo>
                  <a:lnTo>
                    <a:pt x="5067" y="6900"/>
                  </a:lnTo>
                  <a:lnTo>
                    <a:pt x="5067" y="6867"/>
                  </a:lnTo>
                  <a:close/>
                  <a:moveTo>
                    <a:pt x="6381" y="7583"/>
                  </a:moveTo>
                  <a:cubicBezTo>
                    <a:pt x="6381" y="7584"/>
                    <a:pt x="6382" y="7610"/>
                    <a:pt x="6408" y="7610"/>
                  </a:cubicBezTo>
                  <a:cubicBezTo>
                    <a:pt x="6381" y="7610"/>
                    <a:pt x="6381" y="7610"/>
                    <a:pt x="6381" y="7583"/>
                  </a:cubicBezTo>
                  <a:close/>
                  <a:moveTo>
                    <a:pt x="3017" y="5362"/>
                  </a:moveTo>
                  <a:cubicBezTo>
                    <a:pt x="3148" y="5448"/>
                    <a:pt x="3260" y="5527"/>
                    <a:pt x="3372" y="5638"/>
                  </a:cubicBezTo>
                  <a:cubicBezTo>
                    <a:pt x="3398" y="5665"/>
                    <a:pt x="3424" y="5717"/>
                    <a:pt x="3477" y="5750"/>
                  </a:cubicBezTo>
                  <a:cubicBezTo>
                    <a:pt x="3477" y="5776"/>
                    <a:pt x="3510" y="5776"/>
                    <a:pt x="3510" y="5803"/>
                  </a:cubicBezTo>
                  <a:lnTo>
                    <a:pt x="3536" y="5829"/>
                  </a:lnTo>
                  <a:cubicBezTo>
                    <a:pt x="3562" y="5855"/>
                    <a:pt x="3562" y="5855"/>
                    <a:pt x="3589" y="5882"/>
                  </a:cubicBezTo>
                  <a:cubicBezTo>
                    <a:pt x="3641" y="5941"/>
                    <a:pt x="3700" y="6020"/>
                    <a:pt x="3779" y="6105"/>
                  </a:cubicBezTo>
                  <a:cubicBezTo>
                    <a:pt x="3891" y="6210"/>
                    <a:pt x="4003" y="6322"/>
                    <a:pt x="4082" y="6407"/>
                  </a:cubicBezTo>
                  <a:cubicBezTo>
                    <a:pt x="4298" y="6624"/>
                    <a:pt x="4496" y="6815"/>
                    <a:pt x="4686" y="7032"/>
                  </a:cubicBezTo>
                  <a:cubicBezTo>
                    <a:pt x="4712" y="7064"/>
                    <a:pt x="4712" y="7064"/>
                    <a:pt x="4739" y="7091"/>
                  </a:cubicBezTo>
                  <a:cubicBezTo>
                    <a:pt x="4765" y="7117"/>
                    <a:pt x="4765" y="7143"/>
                    <a:pt x="4791" y="7143"/>
                  </a:cubicBezTo>
                  <a:cubicBezTo>
                    <a:pt x="4824" y="7196"/>
                    <a:pt x="4877" y="7229"/>
                    <a:pt x="4903" y="7255"/>
                  </a:cubicBezTo>
                  <a:cubicBezTo>
                    <a:pt x="5015" y="7307"/>
                    <a:pt x="5094" y="7360"/>
                    <a:pt x="5179" y="7419"/>
                  </a:cubicBezTo>
                  <a:cubicBezTo>
                    <a:pt x="5317" y="7472"/>
                    <a:pt x="5481" y="7524"/>
                    <a:pt x="5613" y="7583"/>
                  </a:cubicBezTo>
                  <a:cubicBezTo>
                    <a:pt x="5672" y="7610"/>
                    <a:pt x="5724" y="7610"/>
                    <a:pt x="5777" y="7636"/>
                  </a:cubicBezTo>
                  <a:cubicBezTo>
                    <a:pt x="5836" y="7662"/>
                    <a:pt x="5889" y="7689"/>
                    <a:pt x="5941" y="7689"/>
                  </a:cubicBezTo>
                  <a:cubicBezTo>
                    <a:pt x="6000" y="7721"/>
                    <a:pt x="6027" y="7774"/>
                    <a:pt x="6079" y="7800"/>
                  </a:cubicBezTo>
                  <a:cubicBezTo>
                    <a:pt x="6165" y="7853"/>
                    <a:pt x="6243" y="7912"/>
                    <a:pt x="6329" y="7991"/>
                  </a:cubicBezTo>
                  <a:cubicBezTo>
                    <a:pt x="6434" y="8050"/>
                    <a:pt x="6519" y="8129"/>
                    <a:pt x="6572" y="8214"/>
                  </a:cubicBezTo>
                  <a:cubicBezTo>
                    <a:pt x="6493" y="8129"/>
                    <a:pt x="6408" y="8076"/>
                    <a:pt x="6329" y="8017"/>
                  </a:cubicBezTo>
                  <a:cubicBezTo>
                    <a:pt x="6217" y="7938"/>
                    <a:pt x="6138" y="7886"/>
                    <a:pt x="6053" y="7827"/>
                  </a:cubicBezTo>
                  <a:lnTo>
                    <a:pt x="6027" y="7827"/>
                  </a:lnTo>
                  <a:cubicBezTo>
                    <a:pt x="6000" y="7800"/>
                    <a:pt x="5941" y="7774"/>
                    <a:pt x="5915" y="7748"/>
                  </a:cubicBezTo>
                  <a:cubicBezTo>
                    <a:pt x="5862" y="7748"/>
                    <a:pt x="5810" y="7721"/>
                    <a:pt x="5751" y="7689"/>
                  </a:cubicBezTo>
                  <a:lnTo>
                    <a:pt x="5698" y="7662"/>
                  </a:lnTo>
                  <a:cubicBezTo>
                    <a:pt x="5508" y="7610"/>
                    <a:pt x="5317" y="7557"/>
                    <a:pt x="5153" y="7498"/>
                  </a:cubicBezTo>
                  <a:cubicBezTo>
                    <a:pt x="5041" y="7445"/>
                    <a:pt x="4956" y="7393"/>
                    <a:pt x="4850" y="7334"/>
                  </a:cubicBezTo>
                  <a:cubicBezTo>
                    <a:pt x="4824" y="7281"/>
                    <a:pt x="4765" y="7255"/>
                    <a:pt x="4739" y="7229"/>
                  </a:cubicBezTo>
                  <a:lnTo>
                    <a:pt x="4660" y="7143"/>
                  </a:lnTo>
                  <a:cubicBezTo>
                    <a:pt x="4660" y="7117"/>
                    <a:pt x="4627" y="7117"/>
                    <a:pt x="4627" y="7091"/>
                  </a:cubicBezTo>
                  <a:cubicBezTo>
                    <a:pt x="4522" y="6979"/>
                    <a:pt x="4384" y="6841"/>
                    <a:pt x="4272" y="6736"/>
                  </a:cubicBezTo>
                  <a:lnTo>
                    <a:pt x="4193" y="6624"/>
                  </a:lnTo>
                  <a:cubicBezTo>
                    <a:pt x="4134" y="6598"/>
                    <a:pt x="4108" y="6539"/>
                    <a:pt x="4082" y="6512"/>
                  </a:cubicBezTo>
                  <a:cubicBezTo>
                    <a:pt x="3970" y="6407"/>
                    <a:pt x="3865" y="6269"/>
                    <a:pt x="3753" y="6158"/>
                  </a:cubicBezTo>
                  <a:lnTo>
                    <a:pt x="3727" y="6131"/>
                  </a:lnTo>
                  <a:cubicBezTo>
                    <a:pt x="3674" y="6046"/>
                    <a:pt x="3589" y="5993"/>
                    <a:pt x="3536" y="5914"/>
                  </a:cubicBezTo>
                  <a:cubicBezTo>
                    <a:pt x="3536" y="5882"/>
                    <a:pt x="3510" y="5882"/>
                    <a:pt x="3510" y="5855"/>
                  </a:cubicBezTo>
                  <a:lnTo>
                    <a:pt x="3477" y="5829"/>
                  </a:lnTo>
                  <a:cubicBezTo>
                    <a:pt x="3451" y="5803"/>
                    <a:pt x="3451" y="5803"/>
                    <a:pt x="3451" y="5776"/>
                  </a:cubicBezTo>
                  <a:cubicBezTo>
                    <a:pt x="3398" y="5750"/>
                    <a:pt x="3372" y="5691"/>
                    <a:pt x="3346" y="5665"/>
                  </a:cubicBezTo>
                  <a:cubicBezTo>
                    <a:pt x="3234" y="5553"/>
                    <a:pt x="3122" y="5448"/>
                    <a:pt x="3017" y="5362"/>
                  </a:cubicBezTo>
                  <a:close/>
                  <a:moveTo>
                    <a:pt x="2327" y="0"/>
                  </a:moveTo>
                  <a:cubicBezTo>
                    <a:pt x="2301" y="27"/>
                    <a:pt x="2274" y="27"/>
                    <a:pt x="2248" y="53"/>
                  </a:cubicBezTo>
                  <a:cubicBezTo>
                    <a:pt x="2222" y="53"/>
                    <a:pt x="2196" y="79"/>
                    <a:pt x="2163" y="105"/>
                  </a:cubicBezTo>
                  <a:cubicBezTo>
                    <a:pt x="2058" y="191"/>
                    <a:pt x="1998" y="296"/>
                    <a:pt x="1972" y="434"/>
                  </a:cubicBezTo>
                  <a:cubicBezTo>
                    <a:pt x="1998" y="736"/>
                    <a:pt x="1998" y="1065"/>
                    <a:pt x="1972" y="1393"/>
                  </a:cubicBezTo>
                  <a:cubicBezTo>
                    <a:pt x="1946" y="1177"/>
                    <a:pt x="1893" y="953"/>
                    <a:pt x="1834" y="736"/>
                  </a:cubicBezTo>
                  <a:cubicBezTo>
                    <a:pt x="1729" y="763"/>
                    <a:pt x="1644" y="822"/>
                    <a:pt x="1591" y="874"/>
                  </a:cubicBezTo>
                  <a:cubicBezTo>
                    <a:pt x="1341" y="1065"/>
                    <a:pt x="1341" y="1341"/>
                    <a:pt x="1341" y="1341"/>
                  </a:cubicBezTo>
                  <a:lnTo>
                    <a:pt x="1341" y="1367"/>
                  </a:lnTo>
                  <a:cubicBezTo>
                    <a:pt x="1506" y="1420"/>
                    <a:pt x="1670" y="1505"/>
                    <a:pt x="1834" y="1584"/>
                  </a:cubicBezTo>
                  <a:cubicBezTo>
                    <a:pt x="1672" y="1525"/>
                    <a:pt x="1494" y="1495"/>
                    <a:pt x="1321" y="1495"/>
                  </a:cubicBezTo>
                  <a:cubicBezTo>
                    <a:pt x="1264" y="1495"/>
                    <a:pt x="1207" y="1499"/>
                    <a:pt x="1151" y="1505"/>
                  </a:cubicBezTo>
                  <a:cubicBezTo>
                    <a:pt x="881" y="1558"/>
                    <a:pt x="658" y="1696"/>
                    <a:pt x="467" y="1834"/>
                  </a:cubicBezTo>
                  <a:cubicBezTo>
                    <a:pt x="415" y="1886"/>
                    <a:pt x="329" y="1972"/>
                    <a:pt x="277" y="2051"/>
                  </a:cubicBezTo>
                  <a:cubicBezTo>
                    <a:pt x="86" y="2267"/>
                    <a:pt x="1" y="2543"/>
                    <a:pt x="1" y="2793"/>
                  </a:cubicBezTo>
                  <a:cubicBezTo>
                    <a:pt x="27" y="3174"/>
                    <a:pt x="303" y="3417"/>
                    <a:pt x="684" y="3450"/>
                  </a:cubicBezTo>
                  <a:lnTo>
                    <a:pt x="717" y="3476"/>
                  </a:lnTo>
                  <a:lnTo>
                    <a:pt x="743" y="3476"/>
                  </a:lnTo>
                  <a:cubicBezTo>
                    <a:pt x="987" y="3641"/>
                    <a:pt x="1125" y="3910"/>
                    <a:pt x="1210" y="4134"/>
                  </a:cubicBezTo>
                  <a:cubicBezTo>
                    <a:pt x="1236" y="4212"/>
                    <a:pt x="1289" y="4298"/>
                    <a:pt x="1315" y="4324"/>
                  </a:cubicBezTo>
                  <a:cubicBezTo>
                    <a:pt x="1315" y="4350"/>
                    <a:pt x="1453" y="4436"/>
                    <a:pt x="1565" y="4515"/>
                  </a:cubicBezTo>
                  <a:cubicBezTo>
                    <a:pt x="2084" y="4870"/>
                    <a:pt x="3017" y="5527"/>
                    <a:pt x="3372" y="5993"/>
                  </a:cubicBezTo>
                  <a:cubicBezTo>
                    <a:pt x="3891" y="6650"/>
                    <a:pt x="4686" y="7445"/>
                    <a:pt x="5067" y="7636"/>
                  </a:cubicBezTo>
                  <a:cubicBezTo>
                    <a:pt x="5153" y="7689"/>
                    <a:pt x="5284" y="7721"/>
                    <a:pt x="5422" y="7774"/>
                  </a:cubicBezTo>
                  <a:cubicBezTo>
                    <a:pt x="5915" y="7991"/>
                    <a:pt x="6519" y="8241"/>
                    <a:pt x="6763" y="8648"/>
                  </a:cubicBezTo>
                  <a:cubicBezTo>
                    <a:pt x="6874" y="8898"/>
                    <a:pt x="7012" y="9062"/>
                    <a:pt x="7150" y="9167"/>
                  </a:cubicBezTo>
                  <a:lnTo>
                    <a:pt x="7150" y="9200"/>
                  </a:lnTo>
                  <a:cubicBezTo>
                    <a:pt x="7255" y="9167"/>
                    <a:pt x="7420" y="9115"/>
                    <a:pt x="7505" y="9036"/>
                  </a:cubicBezTo>
                  <a:cubicBezTo>
                    <a:pt x="7617" y="8977"/>
                    <a:pt x="7696" y="8950"/>
                    <a:pt x="7781" y="8898"/>
                  </a:cubicBezTo>
                  <a:cubicBezTo>
                    <a:pt x="7834" y="8871"/>
                    <a:pt x="7913" y="8812"/>
                    <a:pt x="7945" y="8786"/>
                  </a:cubicBezTo>
                  <a:cubicBezTo>
                    <a:pt x="8024" y="8733"/>
                    <a:pt x="8077" y="8674"/>
                    <a:pt x="8110" y="8622"/>
                  </a:cubicBezTo>
                  <a:lnTo>
                    <a:pt x="8110" y="8595"/>
                  </a:lnTo>
                  <a:cubicBezTo>
                    <a:pt x="8077" y="8622"/>
                    <a:pt x="8051" y="8648"/>
                    <a:pt x="8051" y="8648"/>
                  </a:cubicBezTo>
                  <a:cubicBezTo>
                    <a:pt x="7972" y="8733"/>
                    <a:pt x="7860" y="8786"/>
                    <a:pt x="7748" y="8839"/>
                  </a:cubicBezTo>
                  <a:cubicBezTo>
                    <a:pt x="7722" y="8839"/>
                    <a:pt x="7669" y="8871"/>
                    <a:pt x="7643" y="8871"/>
                  </a:cubicBezTo>
                  <a:lnTo>
                    <a:pt x="7643" y="8733"/>
                  </a:lnTo>
                  <a:cubicBezTo>
                    <a:pt x="7696" y="8733"/>
                    <a:pt x="7722" y="8707"/>
                    <a:pt x="7781" y="8707"/>
                  </a:cubicBezTo>
                  <a:cubicBezTo>
                    <a:pt x="7807" y="8674"/>
                    <a:pt x="7860" y="8648"/>
                    <a:pt x="7886" y="8622"/>
                  </a:cubicBezTo>
                  <a:lnTo>
                    <a:pt x="7913" y="8622"/>
                  </a:lnTo>
                  <a:cubicBezTo>
                    <a:pt x="7945" y="8569"/>
                    <a:pt x="7972" y="8543"/>
                    <a:pt x="7998" y="8484"/>
                  </a:cubicBezTo>
                  <a:lnTo>
                    <a:pt x="7998" y="8457"/>
                  </a:lnTo>
                  <a:cubicBezTo>
                    <a:pt x="7998" y="8457"/>
                    <a:pt x="7972" y="8457"/>
                    <a:pt x="7972" y="8484"/>
                  </a:cubicBezTo>
                  <a:cubicBezTo>
                    <a:pt x="7972" y="8484"/>
                    <a:pt x="7945" y="8510"/>
                    <a:pt x="7913" y="8543"/>
                  </a:cubicBezTo>
                  <a:cubicBezTo>
                    <a:pt x="7886" y="8569"/>
                    <a:pt x="7807" y="8595"/>
                    <a:pt x="7748" y="8622"/>
                  </a:cubicBezTo>
                  <a:cubicBezTo>
                    <a:pt x="7696" y="8622"/>
                    <a:pt x="7643" y="8622"/>
                    <a:pt x="7584" y="8648"/>
                  </a:cubicBezTo>
                  <a:cubicBezTo>
                    <a:pt x="7558" y="8622"/>
                    <a:pt x="7531" y="8569"/>
                    <a:pt x="7479" y="8543"/>
                  </a:cubicBezTo>
                  <a:cubicBezTo>
                    <a:pt x="7584" y="8510"/>
                    <a:pt x="7696" y="8457"/>
                    <a:pt x="7781" y="8405"/>
                  </a:cubicBezTo>
                  <a:cubicBezTo>
                    <a:pt x="7807" y="8379"/>
                    <a:pt x="7834" y="8346"/>
                    <a:pt x="7860" y="8319"/>
                  </a:cubicBezTo>
                  <a:cubicBezTo>
                    <a:pt x="7860" y="8306"/>
                    <a:pt x="7853" y="8300"/>
                    <a:pt x="7847" y="8300"/>
                  </a:cubicBezTo>
                  <a:cubicBezTo>
                    <a:pt x="7840" y="8300"/>
                    <a:pt x="7834" y="8306"/>
                    <a:pt x="7834" y="8319"/>
                  </a:cubicBezTo>
                  <a:cubicBezTo>
                    <a:pt x="7742" y="8390"/>
                    <a:pt x="7614" y="8438"/>
                    <a:pt x="7480" y="8438"/>
                  </a:cubicBezTo>
                  <a:cubicBezTo>
                    <a:pt x="7451" y="8438"/>
                    <a:pt x="7422" y="8436"/>
                    <a:pt x="7393" y="8431"/>
                  </a:cubicBezTo>
                  <a:cubicBezTo>
                    <a:pt x="7341" y="8346"/>
                    <a:pt x="7315" y="8267"/>
                    <a:pt x="7315" y="8214"/>
                  </a:cubicBezTo>
                  <a:cubicBezTo>
                    <a:pt x="7315" y="8181"/>
                    <a:pt x="7315" y="8103"/>
                    <a:pt x="7288" y="7965"/>
                  </a:cubicBezTo>
                  <a:lnTo>
                    <a:pt x="7288" y="7965"/>
                  </a:lnTo>
                  <a:lnTo>
                    <a:pt x="7315" y="7991"/>
                  </a:lnTo>
                  <a:cubicBezTo>
                    <a:pt x="7393" y="8076"/>
                    <a:pt x="7453" y="8181"/>
                    <a:pt x="7479" y="8267"/>
                  </a:cubicBezTo>
                  <a:lnTo>
                    <a:pt x="7479" y="8293"/>
                  </a:lnTo>
                  <a:cubicBezTo>
                    <a:pt x="7505" y="8293"/>
                    <a:pt x="7505" y="8267"/>
                    <a:pt x="7505" y="8267"/>
                  </a:cubicBezTo>
                  <a:cubicBezTo>
                    <a:pt x="7505" y="8155"/>
                    <a:pt x="7453" y="8050"/>
                    <a:pt x="7367" y="7938"/>
                  </a:cubicBezTo>
                  <a:cubicBezTo>
                    <a:pt x="7341" y="7886"/>
                    <a:pt x="7315" y="7853"/>
                    <a:pt x="7288" y="7800"/>
                  </a:cubicBezTo>
                  <a:cubicBezTo>
                    <a:pt x="7255" y="7800"/>
                    <a:pt x="7255" y="7774"/>
                    <a:pt x="7229" y="7774"/>
                  </a:cubicBezTo>
                  <a:cubicBezTo>
                    <a:pt x="7229" y="7721"/>
                    <a:pt x="7203" y="7662"/>
                    <a:pt x="7177" y="7610"/>
                  </a:cubicBezTo>
                  <a:lnTo>
                    <a:pt x="7177" y="7610"/>
                  </a:lnTo>
                  <a:cubicBezTo>
                    <a:pt x="7288" y="7662"/>
                    <a:pt x="7393" y="7748"/>
                    <a:pt x="7453" y="7853"/>
                  </a:cubicBezTo>
                  <a:lnTo>
                    <a:pt x="7479" y="7853"/>
                  </a:lnTo>
                  <a:lnTo>
                    <a:pt x="7479" y="7827"/>
                  </a:lnTo>
                  <a:cubicBezTo>
                    <a:pt x="7420" y="7721"/>
                    <a:pt x="7341" y="7636"/>
                    <a:pt x="7229" y="7524"/>
                  </a:cubicBezTo>
                  <a:cubicBezTo>
                    <a:pt x="7203" y="7498"/>
                    <a:pt x="7150" y="7472"/>
                    <a:pt x="7091" y="7445"/>
                  </a:cubicBezTo>
                  <a:cubicBezTo>
                    <a:pt x="7065" y="7334"/>
                    <a:pt x="6986" y="7255"/>
                    <a:pt x="6927" y="7143"/>
                  </a:cubicBezTo>
                  <a:lnTo>
                    <a:pt x="6927" y="7143"/>
                  </a:lnTo>
                  <a:cubicBezTo>
                    <a:pt x="7065" y="7229"/>
                    <a:pt x="7177" y="7307"/>
                    <a:pt x="7255" y="7419"/>
                  </a:cubicBezTo>
                  <a:lnTo>
                    <a:pt x="7288" y="7419"/>
                  </a:lnTo>
                  <a:lnTo>
                    <a:pt x="7288" y="7393"/>
                  </a:lnTo>
                  <a:cubicBezTo>
                    <a:pt x="7150" y="7229"/>
                    <a:pt x="6986" y="7064"/>
                    <a:pt x="6795" y="6979"/>
                  </a:cubicBezTo>
                  <a:cubicBezTo>
                    <a:pt x="6736" y="6900"/>
                    <a:pt x="6657" y="6815"/>
                    <a:pt x="6572" y="6736"/>
                  </a:cubicBezTo>
                  <a:lnTo>
                    <a:pt x="6572" y="6736"/>
                  </a:lnTo>
                  <a:cubicBezTo>
                    <a:pt x="6763" y="6788"/>
                    <a:pt x="6960" y="6867"/>
                    <a:pt x="7124" y="7005"/>
                  </a:cubicBezTo>
                  <a:lnTo>
                    <a:pt x="7150" y="7005"/>
                  </a:lnTo>
                  <a:lnTo>
                    <a:pt x="7150" y="6979"/>
                  </a:lnTo>
                  <a:cubicBezTo>
                    <a:pt x="6927" y="6788"/>
                    <a:pt x="6684" y="6650"/>
                    <a:pt x="6381" y="6598"/>
                  </a:cubicBezTo>
                  <a:cubicBezTo>
                    <a:pt x="6329" y="6512"/>
                    <a:pt x="6243" y="6460"/>
                    <a:pt x="6165" y="6407"/>
                  </a:cubicBezTo>
                  <a:lnTo>
                    <a:pt x="6355" y="6407"/>
                  </a:lnTo>
                  <a:cubicBezTo>
                    <a:pt x="6546" y="6434"/>
                    <a:pt x="6684" y="6460"/>
                    <a:pt x="6822" y="6512"/>
                  </a:cubicBezTo>
                  <a:cubicBezTo>
                    <a:pt x="6822" y="6521"/>
                    <a:pt x="6825" y="6524"/>
                    <a:pt x="6829" y="6524"/>
                  </a:cubicBezTo>
                  <a:cubicBezTo>
                    <a:pt x="6836" y="6524"/>
                    <a:pt x="6848" y="6512"/>
                    <a:pt x="6848" y="6512"/>
                  </a:cubicBezTo>
                  <a:cubicBezTo>
                    <a:pt x="6710" y="6434"/>
                    <a:pt x="6546" y="6374"/>
                    <a:pt x="6355" y="6322"/>
                  </a:cubicBezTo>
                  <a:cubicBezTo>
                    <a:pt x="6217" y="6296"/>
                    <a:pt x="6079" y="6296"/>
                    <a:pt x="5974" y="6296"/>
                  </a:cubicBezTo>
                  <a:cubicBezTo>
                    <a:pt x="5941" y="6269"/>
                    <a:pt x="5915" y="6269"/>
                    <a:pt x="5889" y="6243"/>
                  </a:cubicBezTo>
                  <a:cubicBezTo>
                    <a:pt x="6027" y="6210"/>
                    <a:pt x="6165" y="6210"/>
                    <a:pt x="6270" y="6184"/>
                  </a:cubicBezTo>
                  <a:lnTo>
                    <a:pt x="6303" y="6184"/>
                  </a:lnTo>
                  <a:cubicBezTo>
                    <a:pt x="6303" y="6184"/>
                    <a:pt x="6303" y="6158"/>
                    <a:pt x="6270" y="6158"/>
                  </a:cubicBezTo>
                  <a:cubicBezTo>
                    <a:pt x="6105" y="6158"/>
                    <a:pt x="5889" y="6131"/>
                    <a:pt x="5698" y="6131"/>
                  </a:cubicBezTo>
                  <a:cubicBezTo>
                    <a:pt x="5672" y="6131"/>
                    <a:pt x="5646" y="6105"/>
                    <a:pt x="5586" y="6079"/>
                  </a:cubicBezTo>
                  <a:lnTo>
                    <a:pt x="5586" y="6079"/>
                  </a:lnTo>
                  <a:cubicBezTo>
                    <a:pt x="5618" y="6084"/>
                    <a:pt x="5651" y="6087"/>
                    <a:pt x="5687" y="6087"/>
                  </a:cubicBezTo>
                  <a:cubicBezTo>
                    <a:pt x="5839" y="6087"/>
                    <a:pt x="6030" y="6031"/>
                    <a:pt x="6270" y="5829"/>
                  </a:cubicBezTo>
                  <a:lnTo>
                    <a:pt x="6303" y="5829"/>
                  </a:lnTo>
                  <a:cubicBezTo>
                    <a:pt x="6355" y="5776"/>
                    <a:pt x="6381" y="5691"/>
                    <a:pt x="6381" y="5586"/>
                  </a:cubicBezTo>
                  <a:lnTo>
                    <a:pt x="6408" y="5586"/>
                  </a:lnTo>
                  <a:cubicBezTo>
                    <a:pt x="6493" y="5665"/>
                    <a:pt x="6572" y="5750"/>
                    <a:pt x="6598" y="5855"/>
                  </a:cubicBezTo>
                  <a:cubicBezTo>
                    <a:pt x="6598" y="5882"/>
                    <a:pt x="6631" y="5882"/>
                    <a:pt x="6631" y="5882"/>
                  </a:cubicBezTo>
                  <a:lnTo>
                    <a:pt x="6631" y="5855"/>
                  </a:lnTo>
                  <a:cubicBezTo>
                    <a:pt x="6598" y="5750"/>
                    <a:pt x="6546" y="5612"/>
                    <a:pt x="6467" y="5527"/>
                  </a:cubicBezTo>
                  <a:cubicBezTo>
                    <a:pt x="6434" y="5500"/>
                    <a:pt x="6381" y="5474"/>
                    <a:pt x="6355" y="5448"/>
                  </a:cubicBezTo>
                  <a:cubicBezTo>
                    <a:pt x="6355" y="5389"/>
                    <a:pt x="6329" y="5362"/>
                    <a:pt x="6329" y="5336"/>
                  </a:cubicBezTo>
                  <a:lnTo>
                    <a:pt x="6329" y="5336"/>
                  </a:lnTo>
                  <a:cubicBezTo>
                    <a:pt x="6519" y="5500"/>
                    <a:pt x="6684" y="5691"/>
                    <a:pt x="6795" y="5941"/>
                  </a:cubicBezTo>
                  <a:lnTo>
                    <a:pt x="6822" y="5941"/>
                  </a:lnTo>
                  <a:cubicBezTo>
                    <a:pt x="6684" y="5586"/>
                    <a:pt x="6467" y="5284"/>
                    <a:pt x="6165" y="5060"/>
                  </a:cubicBezTo>
                  <a:lnTo>
                    <a:pt x="5915" y="4817"/>
                  </a:lnTo>
                  <a:lnTo>
                    <a:pt x="5915" y="4817"/>
                  </a:lnTo>
                  <a:cubicBezTo>
                    <a:pt x="6079" y="4843"/>
                    <a:pt x="6217" y="4929"/>
                    <a:pt x="6329" y="5034"/>
                  </a:cubicBezTo>
                  <a:lnTo>
                    <a:pt x="6355" y="5034"/>
                  </a:lnTo>
                  <a:cubicBezTo>
                    <a:pt x="6191" y="4843"/>
                    <a:pt x="6000" y="4705"/>
                    <a:pt x="5777" y="4626"/>
                  </a:cubicBezTo>
                  <a:lnTo>
                    <a:pt x="5508" y="4350"/>
                  </a:lnTo>
                  <a:lnTo>
                    <a:pt x="5508" y="4350"/>
                  </a:lnTo>
                  <a:cubicBezTo>
                    <a:pt x="5698" y="4377"/>
                    <a:pt x="5862" y="4462"/>
                    <a:pt x="6027" y="4600"/>
                  </a:cubicBezTo>
                  <a:lnTo>
                    <a:pt x="6027" y="4567"/>
                  </a:lnTo>
                  <a:cubicBezTo>
                    <a:pt x="5862" y="4377"/>
                    <a:pt x="5613" y="4239"/>
                    <a:pt x="5370" y="4186"/>
                  </a:cubicBezTo>
                  <a:lnTo>
                    <a:pt x="5179" y="3996"/>
                  </a:lnTo>
                  <a:lnTo>
                    <a:pt x="5179" y="3996"/>
                  </a:lnTo>
                  <a:cubicBezTo>
                    <a:pt x="5317" y="4022"/>
                    <a:pt x="5422" y="4048"/>
                    <a:pt x="5560" y="4107"/>
                  </a:cubicBezTo>
                  <a:lnTo>
                    <a:pt x="5560" y="4074"/>
                  </a:lnTo>
                  <a:cubicBezTo>
                    <a:pt x="5396" y="3969"/>
                    <a:pt x="5232" y="3884"/>
                    <a:pt x="5041" y="3831"/>
                  </a:cubicBezTo>
                  <a:lnTo>
                    <a:pt x="4956" y="3746"/>
                  </a:lnTo>
                  <a:cubicBezTo>
                    <a:pt x="4903" y="3720"/>
                    <a:pt x="4877" y="3667"/>
                    <a:pt x="4824" y="3641"/>
                  </a:cubicBezTo>
                  <a:lnTo>
                    <a:pt x="4824" y="3641"/>
                  </a:lnTo>
                  <a:cubicBezTo>
                    <a:pt x="5041" y="3667"/>
                    <a:pt x="5232" y="3720"/>
                    <a:pt x="5422" y="3831"/>
                  </a:cubicBezTo>
                  <a:lnTo>
                    <a:pt x="5422" y="3805"/>
                  </a:lnTo>
                  <a:cubicBezTo>
                    <a:pt x="5179" y="3641"/>
                    <a:pt x="4877" y="3529"/>
                    <a:pt x="4601" y="3503"/>
                  </a:cubicBezTo>
                  <a:cubicBezTo>
                    <a:pt x="4522" y="3450"/>
                    <a:pt x="4436" y="3391"/>
                    <a:pt x="4384" y="3365"/>
                  </a:cubicBezTo>
                  <a:lnTo>
                    <a:pt x="4436" y="3365"/>
                  </a:lnTo>
                  <a:cubicBezTo>
                    <a:pt x="4466" y="3360"/>
                    <a:pt x="4496" y="3358"/>
                    <a:pt x="4526" y="3358"/>
                  </a:cubicBezTo>
                  <a:cubicBezTo>
                    <a:pt x="4660" y="3358"/>
                    <a:pt x="4795" y="3402"/>
                    <a:pt x="4929" y="3450"/>
                  </a:cubicBezTo>
                  <a:cubicBezTo>
                    <a:pt x="4791" y="3338"/>
                    <a:pt x="4601" y="3286"/>
                    <a:pt x="4436" y="3286"/>
                  </a:cubicBezTo>
                  <a:lnTo>
                    <a:pt x="4220" y="3286"/>
                  </a:lnTo>
                  <a:cubicBezTo>
                    <a:pt x="4134" y="3227"/>
                    <a:pt x="4055" y="3200"/>
                    <a:pt x="3970" y="3148"/>
                  </a:cubicBezTo>
                  <a:cubicBezTo>
                    <a:pt x="4051" y="3137"/>
                    <a:pt x="4141" y="3131"/>
                    <a:pt x="4233" y="3131"/>
                  </a:cubicBezTo>
                  <a:cubicBezTo>
                    <a:pt x="4364" y="3131"/>
                    <a:pt x="4500" y="3143"/>
                    <a:pt x="4627" y="3174"/>
                  </a:cubicBezTo>
                  <a:lnTo>
                    <a:pt x="4627" y="3148"/>
                  </a:lnTo>
                  <a:cubicBezTo>
                    <a:pt x="4446" y="3073"/>
                    <a:pt x="4251" y="3036"/>
                    <a:pt x="4050" y="3036"/>
                  </a:cubicBezTo>
                  <a:cubicBezTo>
                    <a:pt x="3952" y="3036"/>
                    <a:pt x="3852" y="3045"/>
                    <a:pt x="3753" y="3062"/>
                  </a:cubicBezTo>
                  <a:cubicBezTo>
                    <a:pt x="3641" y="3036"/>
                    <a:pt x="3562" y="2984"/>
                    <a:pt x="3451" y="2957"/>
                  </a:cubicBezTo>
                  <a:cubicBezTo>
                    <a:pt x="3536" y="2957"/>
                    <a:pt x="3615" y="2924"/>
                    <a:pt x="3727" y="2898"/>
                  </a:cubicBezTo>
                  <a:cubicBezTo>
                    <a:pt x="3809" y="2885"/>
                    <a:pt x="3891" y="2878"/>
                    <a:pt x="3970" y="2878"/>
                  </a:cubicBezTo>
                  <a:cubicBezTo>
                    <a:pt x="4049" y="2878"/>
                    <a:pt x="4124" y="2885"/>
                    <a:pt x="4193" y="2898"/>
                  </a:cubicBezTo>
                  <a:lnTo>
                    <a:pt x="4193" y="2872"/>
                  </a:lnTo>
                  <a:cubicBezTo>
                    <a:pt x="4055" y="2846"/>
                    <a:pt x="3891" y="2819"/>
                    <a:pt x="3727" y="2819"/>
                  </a:cubicBezTo>
                  <a:cubicBezTo>
                    <a:pt x="3589" y="2819"/>
                    <a:pt x="3451" y="2846"/>
                    <a:pt x="3346" y="2872"/>
                  </a:cubicBezTo>
                  <a:cubicBezTo>
                    <a:pt x="3346" y="2819"/>
                    <a:pt x="3372" y="2760"/>
                    <a:pt x="3372" y="2708"/>
                  </a:cubicBezTo>
                  <a:cubicBezTo>
                    <a:pt x="3510" y="2655"/>
                    <a:pt x="3641" y="2629"/>
                    <a:pt x="3779" y="2629"/>
                  </a:cubicBezTo>
                  <a:lnTo>
                    <a:pt x="3779" y="2596"/>
                  </a:lnTo>
                  <a:cubicBezTo>
                    <a:pt x="3710" y="2583"/>
                    <a:pt x="3643" y="2576"/>
                    <a:pt x="3572" y="2576"/>
                  </a:cubicBezTo>
                  <a:cubicBezTo>
                    <a:pt x="3502" y="2576"/>
                    <a:pt x="3428" y="2583"/>
                    <a:pt x="3346" y="2596"/>
                  </a:cubicBezTo>
                  <a:cubicBezTo>
                    <a:pt x="3346" y="2517"/>
                    <a:pt x="3346" y="2464"/>
                    <a:pt x="3313" y="2405"/>
                  </a:cubicBezTo>
                  <a:cubicBezTo>
                    <a:pt x="3313" y="2405"/>
                    <a:pt x="3148" y="2708"/>
                    <a:pt x="2767" y="3010"/>
                  </a:cubicBezTo>
                  <a:cubicBezTo>
                    <a:pt x="2741" y="3036"/>
                    <a:pt x="2715" y="3062"/>
                    <a:pt x="2688" y="3062"/>
                  </a:cubicBezTo>
                  <a:cubicBezTo>
                    <a:pt x="2688" y="3062"/>
                    <a:pt x="2577" y="3122"/>
                    <a:pt x="2439" y="3227"/>
                  </a:cubicBezTo>
                  <a:cubicBezTo>
                    <a:pt x="2274" y="3365"/>
                    <a:pt x="2110" y="3582"/>
                    <a:pt x="2084" y="3858"/>
                  </a:cubicBezTo>
                  <a:cubicBezTo>
                    <a:pt x="2058" y="3720"/>
                    <a:pt x="1946" y="3417"/>
                    <a:pt x="2222" y="3174"/>
                  </a:cubicBezTo>
                  <a:cubicBezTo>
                    <a:pt x="2327" y="3036"/>
                    <a:pt x="2688" y="2681"/>
                    <a:pt x="2879" y="2241"/>
                  </a:cubicBezTo>
                  <a:cubicBezTo>
                    <a:pt x="3096" y="1748"/>
                    <a:pt x="3096" y="1341"/>
                    <a:pt x="2820" y="1012"/>
                  </a:cubicBezTo>
                  <a:cubicBezTo>
                    <a:pt x="2841" y="1012"/>
                    <a:pt x="2874" y="1011"/>
                    <a:pt x="2918" y="1011"/>
                  </a:cubicBezTo>
                  <a:cubicBezTo>
                    <a:pt x="3055" y="1011"/>
                    <a:pt x="3294" y="1026"/>
                    <a:pt x="3562" y="1150"/>
                  </a:cubicBezTo>
                  <a:lnTo>
                    <a:pt x="3562" y="1117"/>
                  </a:lnTo>
                  <a:cubicBezTo>
                    <a:pt x="3562" y="1117"/>
                    <a:pt x="3346" y="848"/>
                    <a:pt x="2656" y="822"/>
                  </a:cubicBezTo>
                  <a:cubicBezTo>
                    <a:pt x="2715" y="736"/>
                    <a:pt x="2820" y="493"/>
                    <a:pt x="2741" y="270"/>
                  </a:cubicBezTo>
                  <a:cubicBezTo>
                    <a:pt x="2688" y="132"/>
                    <a:pt x="2550" y="53"/>
                    <a:pt x="23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46"/>
            <p:cNvSpPr/>
            <p:nvPr/>
          </p:nvSpPr>
          <p:spPr>
            <a:xfrm>
              <a:off x="2686150" y="2664700"/>
              <a:ext cx="121925" cy="149200"/>
            </a:xfrm>
            <a:custGeom>
              <a:rect b="b" l="l" r="r" t="t"/>
              <a:pathLst>
                <a:path extrusionOk="0" h="5968" w="4877">
                  <a:moveTo>
                    <a:pt x="493" y="1"/>
                  </a:moveTo>
                  <a:cubicBezTo>
                    <a:pt x="493" y="27"/>
                    <a:pt x="467" y="53"/>
                    <a:pt x="467" y="53"/>
                  </a:cubicBezTo>
                  <a:lnTo>
                    <a:pt x="388" y="139"/>
                  </a:lnTo>
                  <a:lnTo>
                    <a:pt x="224" y="329"/>
                  </a:lnTo>
                  <a:lnTo>
                    <a:pt x="0" y="605"/>
                  </a:lnTo>
                  <a:lnTo>
                    <a:pt x="0" y="632"/>
                  </a:lnTo>
                  <a:lnTo>
                    <a:pt x="250" y="382"/>
                  </a:lnTo>
                  <a:lnTo>
                    <a:pt x="493" y="112"/>
                  </a:lnTo>
                  <a:cubicBezTo>
                    <a:pt x="493" y="112"/>
                    <a:pt x="526" y="139"/>
                    <a:pt x="526" y="165"/>
                  </a:cubicBezTo>
                  <a:cubicBezTo>
                    <a:pt x="552" y="191"/>
                    <a:pt x="579" y="218"/>
                    <a:pt x="605" y="277"/>
                  </a:cubicBezTo>
                  <a:cubicBezTo>
                    <a:pt x="631" y="356"/>
                    <a:pt x="717" y="441"/>
                    <a:pt x="769" y="520"/>
                  </a:cubicBezTo>
                  <a:cubicBezTo>
                    <a:pt x="822" y="605"/>
                    <a:pt x="881" y="684"/>
                    <a:pt x="933" y="737"/>
                  </a:cubicBezTo>
                  <a:cubicBezTo>
                    <a:pt x="986" y="822"/>
                    <a:pt x="1071" y="901"/>
                    <a:pt x="1150" y="986"/>
                  </a:cubicBezTo>
                  <a:cubicBezTo>
                    <a:pt x="1347" y="1177"/>
                    <a:pt x="1538" y="1315"/>
                    <a:pt x="1702" y="1453"/>
                  </a:cubicBezTo>
                  <a:cubicBezTo>
                    <a:pt x="1781" y="1505"/>
                    <a:pt x="1893" y="1558"/>
                    <a:pt x="2005" y="1643"/>
                  </a:cubicBezTo>
                  <a:lnTo>
                    <a:pt x="2169" y="1755"/>
                  </a:lnTo>
                  <a:lnTo>
                    <a:pt x="2221" y="1781"/>
                  </a:lnTo>
                  <a:lnTo>
                    <a:pt x="2274" y="1860"/>
                  </a:lnTo>
                  <a:cubicBezTo>
                    <a:pt x="2333" y="1972"/>
                    <a:pt x="2412" y="2084"/>
                    <a:pt x="2464" y="2189"/>
                  </a:cubicBezTo>
                  <a:lnTo>
                    <a:pt x="2662" y="2517"/>
                  </a:lnTo>
                  <a:lnTo>
                    <a:pt x="3398" y="3832"/>
                  </a:lnTo>
                  <a:lnTo>
                    <a:pt x="3562" y="4134"/>
                  </a:lnTo>
                  <a:lnTo>
                    <a:pt x="3588" y="4219"/>
                  </a:lnTo>
                  <a:cubicBezTo>
                    <a:pt x="3614" y="4246"/>
                    <a:pt x="3647" y="4272"/>
                    <a:pt x="3647" y="4272"/>
                  </a:cubicBezTo>
                  <a:cubicBezTo>
                    <a:pt x="3700" y="4325"/>
                    <a:pt x="3726" y="4384"/>
                    <a:pt x="3779" y="4410"/>
                  </a:cubicBezTo>
                  <a:cubicBezTo>
                    <a:pt x="3812" y="4463"/>
                    <a:pt x="3864" y="4489"/>
                    <a:pt x="3890" y="4548"/>
                  </a:cubicBezTo>
                  <a:cubicBezTo>
                    <a:pt x="3943" y="4574"/>
                    <a:pt x="3976" y="4601"/>
                    <a:pt x="4002" y="4627"/>
                  </a:cubicBezTo>
                  <a:cubicBezTo>
                    <a:pt x="4081" y="4712"/>
                    <a:pt x="4107" y="4791"/>
                    <a:pt x="4166" y="4877"/>
                  </a:cubicBezTo>
                  <a:lnTo>
                    <a:pt x="4193" y="4929"/>
                  </a:lnTo>
                  <a:cubicBezTo>
                    <a:pt x="4245" y="4982"/>
                    <a:pt x="4272" y="5041"/>
                    <a:pt x="4304" y="5120"/>
                  </a:cubicBezTo>
                  <a:cubicBezTo>
                    <a:pt x="4357" y="5172"/>
                    <a:pt x="4383" y="5231"/>
                    <a:pt x="4436" y="5310"/>
                  </a:cubicBezTo>
                  <a:cubicBezTo>
                    <a:pt x="4521" y="5448"/>
                    <a:pt x="4574" y="5586"/>
                    <a:pt x="4633" y="5665"/>
                  </a:cubicBezTo>
                  <a:cubicBezTo>
                    <a:pt x="4712" y="5777"/>
                    <a:pt x="4764" y="5829"/>
                    <a:pt x="4797" y="5888"/>
                  </a:cubicBezTo>
                  <a:lnTo>
                    <a:pt x="4824" y="5915"/>
                  </a:lnTo>
                  <a:lnTo>
                    <a:pt x="4850" y="5941"/>
                  </a:lnTo>
                  <a:cubicBezTo>
                    <a:pt x="4850" y="5967"/>
                    <a:pt x="4850" y="5967"/>
                    <a:pt x="4876" y="5967"/>
                  </a:cubicBezTo>
                  <a:lnTo>
                    <a:pt x="4876" y="5941"/>
                  </a:lnTo>
                  <a:lnTo>
                    <a:pt x="4850" y="5915"/>
                  </a:lnTo>
                  <a:cubicBezTo>
                    <a:pt x="4824" y="5888"/>
                    <a:pt x="4824" y="5888"/>
                    <a:pt x="4824" y="5862"/>
                  </a:cubicBezTo>
                  <a:cubicBezTo>
                    <a:pt x="4797" y="5829"/>
                    <a:pt x="4738" y="5750"/>
                    <a:pt x="4686" y="5639"/>
                  </a:cubicBezTo>
                  <a:cubicBezTo>
                    <a:pt x="4633" y="5560"/>
                    <a:pt x="4574" y="5422"/>
                    <a:pt x="4495" y="5284"/>
                  </a:cubicBezTo>
                  <a:cubicBezTo>
                    <a:pt x="4469" y="5205"/>
                    <a:pt x="4410" y="5146"/>
                    <a:pt x="4383" y="5067"/>
                  </a:cubicBezTo>
                  <a:cubicBezTo>
                    <a:pt x="4357" y="5008"/>
                    <a:pt x="4331" y="4955"/>
                    <a:pt x="4272" y="4903"/>
                  </a:cubicBezTo>
                  <a:cubicBezTo>
                    <a:pt x="4272" y="4877"/>
                    <a:pt x="4245" y="4844"/>
                    <a:pt x="4245" y="4817"/>
                  </a:cubicBezTo>
                  <a:cubicBezTo>
                    <a:pt x="4193" y="4739"/>
                    <a:pt x="4140" y="4653"/>
                    <a:pt x="4081" y="4574"/>
                  </a:cubicBezTo>
                  <a:cubicBezTo>
                    <a:pt x="4028" y="4548"/>
                    <a:pt x="4002" y="4489"/>
                    <a:pt x="3976" y="4463"/>
                  </a:cubicBezTo>
                  <a:cubicBezTo>
                    <a:pt x="3917" y="4410"/>
                    <a:pt x="3890" y="4384"/>
                    <a:pt x="3864" y="4325"/>
                  </a:cubicBezTo>
                  <a:cubicBezTo>
                    <a:pt x="3812" y="4298"/>
                    <a:pt x="3779" y="4272"/>
                    <a:pt x="3752" y="4219"/>
                  </a:cubicBezTo>
                  <a:cubicBezTo>
                    <a:pt x="3726" y="4187"/>
                    <a:pt x="3726" y="4160"/>
                    <a:pt x="3700" y="4160"/>
                  </a:cubicBezTo>
                  <a:lnTo>
                    <a:pt x="3674" y="4081"/>
                  </a:lnTo>
                  <a:lnTo>
                    <a:pt x="3509" y="3779"/>
                  </a:lnTo>
                  <a:lnTo>
                    <a:pt x="2767" y="2465"/>
                  </a:lnTo>
                  <a:lnTo>
                    <a:pt x="2576" y="2110"/>
                  </a:lnTo>
                  <a:cubicBezTo>
                    <a:pt x="2524" y="1998"/>
                    <a:pt x="2438" y="1887"/>
                    <a:pt x="2386" y="1781"/>
                  </a:cubicBezTo>
                  <a:lnTo>
                    <a:pt x="2300" y="1696"/>
                  </a:lnTo>
                  <a:lnTo>
                    <a:pt x="2221" y="1643"/>
                  </a:lnTo>
                  <a:lnTo>
                    <a:pt x="2057" y="1532"/>
                  </a:lnTo>
                  <a:cubicBezTo>
                    <a:pt x="1945" y="1479"/>
                    <a:pt x="1867" y="1394"/>
                    <a:pt x="1755" y="1341"/>
                  </a:cubicBezTo>
                  <a:cubicBezTo>
                    <a:pt x="1564" y="1177"/>
                    <a:pt x="1374" y="1065"/>
                    <a:pt x="1236" y="934"/>
                  </a:cubicBezTo>
                  <a:cubicBezTo>
                    <a:pt x="1150" y="848"/>
                    <a:pt x="1071" y="769"/>
                    <a:pt x="1019" y="684"/>
                  </a:cubicBezTo>
                  <a:cubicBezTo>
                    <a:pt x="960" y="632"/>
                    <a:pt x="881" y="546"/>
                    <a:pt x="822" y="467"/>
                  </a:cubicBezTo>
                  <a:cubicBezTo>
                    <a:pt x="769" y="382"/>
                    <a:pt x="717" y="303"/>
                    <a:pt x="657" y="218"/>
                  </a:cubicBezTo>
                  <a:lnTo>
                    <a:pt x="579" y="112"/>
                  </a:lnTo>
                  <a:cubicBezTo>
                    <a:pt x="579" y="80"/>
                    <a:pt x="552" y="53"/>
                    <a:pt x="5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6"/>
            <p:cNvSpPr/>
            <p:nvPr/>
          </p:nvSpPr>
          <p:spPr>
            <a:xfrm>
              <a:off x="2659525" y="2618875"/>
              <a:ext cx="39775" cy="56850"/>
            </a:xfrm>
            <a:custGeom>
              <a:rect b="b" l="l" r="r" t="t"/>
              <a:pathLst>
                <a:path extrusionOk="0" h="2274" w="1591">
                  <a:moveTo>
                    <a:pt x="1" y="0"/>
                  </a:moveTo>
                  <a:lnTo>
                    <a:pt x="1" y="27"/>
                  </a:lnTo>
                  <a:cubicBezTo>
                    <a:pt x="1" y="27"/>
                    <a:pt x="53" y="27"/>
                    <a:pt x="139" y="53"/>
                  </a:cubicBezTo>
                  <a:cubicBezTo>
                    <a:pt x="218" y="53"/>
                    <a:pt x="356" y="79"/>
                    <a:pt x="494" y="165"/>
                  </a:cubicBezTo>
                  <a:cubicBezTo>
                    <a:pt x="520" y="165"/>
                    <a:pt x="520" y="191"/>
                    <a:pt x="546" y="191"/>
                  </a:cubicBezTo>
                  <a:cubicBezTo>
                    <a:pt x="572" y="217"/>
                    <a:pt x="572" y="217"/>
                    <a:pt x="605" y="217"/>
                  </a:cubicBezTo>
                  <a:lnTo>
                    <a:pt x="658" y="243"/>
                  </a:lnTo>
                  <a:lnTo>
                    <a:pt x="658" y="270"/>
                  </a:lnTo>
                  <a:cubicBezTo>
                    <a:pt x="684" y="270"/>
                    <a:pt x="710" y="270"/>
                    <a:pt x="737" y="303"/>
                  </a:cubicBezTo>
                  <a:cubicBezTo>
                    <a:pt x="822" y="329"/>
                    <a:pt x="901" y="381"/>
                    <a:pt x="960" y="408"/>
                  </a:cubicBezTo>
                  <a:cubicBezTo>
                    <a:pt x="1039" y="467"/>
                    <a:pt x="1124" y="546"/>
                    <a:pt x="1203" y="598"/>
                  </a:cubicBezTo>
                  <a:cubicBezTo>
                    <a:pt x="1262" y="684"/>
                    <a:pt x="1315" y="763"/>
                    <a:pt x="1368" y="874"/>
                  </a:cubicBezTo>
                  <a:cubicBezTo>
                    <a:pt x="1479" y="1065"/>
                    <a:pt x="1506" y="1288"/>
                    <a:pt x="1453" y="1420"/>
                  </a:cubicBezTo>
                  <a:cubicBezTo>
                    <a:pt x="1453" y="1505"/>
                    <a:pt x="1394" y="1584"/>
                    <a:pt x="1341" y="1669"/>
                  </a:cubicBezTo>
                  <a:cubicBezTo>
                    <a:pt x="1289" y="1722"/>
                    <a:pt x="1230" y="1807"/>
                    <a:pt x="1177" y="1860"/>
                  </a:cubicBezTo>
                  <a:cubicBezTo>
                    <a:pt x="1065" y="1972"/>
                    <a:pt x="960" y="2051"/>
                    <a:pt x="901" y="2136"/>
                  </a:cubicBezTo>
                  <a:lnTo>
                    <a:pt x="875" y="2189"/>
                  </a:lnTo>
                  <a:lnTo>
                    <a:pt x="822" y="2241"/>
                  </a:lnTo>
                  <a:lnTo>
                    <a:pt x="822" y="2274"/>
                  </a:lnTo>
                  <a:lnTo>
                    <a:pt x="848" y="2274"/>
                  </a:lnTo>
                  <a:lnTo>
                    <a:pt x="901" y="2215"/>
                  </a:lnTo>
                  <a:lnTo>
                    <a:pt x="934" y="2162"/>
                  </a:lnTo>
                  <a:cubicBezTo>
                    <a:pt x="986" y="2110"/>
                    <a:pt x="1013" y="2077"/>
                    <a:pt x="1098" y="2024"/>
                  </a:cubicBezTo>
                  <a:cubicBezTo>
                    <a:pt x="1124" y="1998"/>
                    <a:pt x="1177" y="1945"/>
                    <a:pt x="1230" y="1913"/>
                  </a:cubicBezTo>
                  <a:cubicBezTo>
                    <a:pt x="1289" y="1860"/>
                    <a:pt x="1341" y="1807"/>
                    <a:pt x="1394" y="1722"/>
                  </a:cubicBezTo>
                  <a:cubicBezTo>
                    <a:pt x="1479" y="1643"/>
                    <a:pt x="1532" y="1558"/>
                    <a:pt x="1532" y="1453"/>
                  </a:cubicBezTo>
                  <a:cubicBezTo>
                    <a:pt x="1558" y="1367"/>
                    <a:pt x="1591" y="1255"/>
                    <a:pt x="1558" y="1124"/>
                  </a:cubicBezTo>
                  <a:lnTo>
                    <a:pt x="1532" y="1039"/>
                  </a:lnTo>
                  <a:lnTo>
                    <a:pt x="1532" y="986"/>
                  </a:lnTo>
                  <a:lnTo>
                    <a:pt x="1506" y="986"/>
                  </a:lnTo>
                  <a:cubicBezTo>
                    <a:pt x="1506" y="927"/>
                    <a:pt x="1479" y="901"/>
                    <a:pt x="1479" y="848"/>
                  </a:cubicBezTo>
                  <a:lnTo>
                    <a:pt x="1453" y="822"/>
                  </a:lnTo>
                  <a:cubicBezTo>
                    <a:pt x="1394" y="710"/>
                    <a:pt x="1341" y="631"/>
                    <a:pt x="1262" y="546"/>
                  </a:cubicBezTo>
                  <a:cubicBezTo>
                    <a:pt x="1177" y="467"/>
                    <a:pt x="1098" y="408"/>
                    <a:pt x="1013" y="355"/>
                  </a:cubicBezTo>
                  <a:cubicBezTo>
                    <a:pt x="934" y="303"/>
                    <a:pt x="848" y="243"/>
                    <a:pt x="770" y="217"/>
                  </a:cubicBezTo>
                  <a:cubicBezTo>
                    <a:pt x="737" y="217"/>
                    <a:pt x="710" y="191"/>
                    <a:pt x="684" y="191"/>
                  </a:cubicBezTo>
                  <a:lnTo>
                    <a:pt x="632" y="165"/>
                  </a:lnTo>
                  <a:lnTo>
                    <a:pt x="605" y="138"/>
                  </a:lnTo>
                  <a:lnTo>
                    <a:pt x="572" y="138"/>
                  </a:lnTo>
                  <a:cubicBezTo>
                    <a:pt x="572" y="138"/>
                    <a:pt x="546" y="105"/>
                    <a:pt x="520" y="105"/>
                  </a:cubicBezTo>
                  <a:cubicBezTo>
                    <a:pt x="408" y="53"/>
                    <a:pt x="303" y="27"/>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6"/>
            <p:cNvSpPr/>
            <p:nvPr/>
          </p:nvSpPr>
          <p:spPr>
            <a:xfrm>
              <a:off x="2784725" y="2815350"/>
              <a:ext cx="110250" cy="165825"/>
            </a:xfrm>
            <a:custGeom>
              <a:rect b="b" l="l" r="r" t="t"/>
              <a:pathLst>
                <a:path extrusionOk="0" h="6633" w="4410">
                  <a:moveTo>
                    <a:pt x="1511" y="1256"/>
                  </a:moveTo>
                  <a:cubicBezTo>
                    <a:pt x="1479" y="1315"/>
                    <a:pt x="1426" y="1367"/>
                    <a:pt x="1373" y="1420"/>
                  </a:cubicBezTo>
                  <a:cubicBezTo>
                    <a:pt x="1400" y="1367"/>
                    <a:pt x="1452" y="1315"/>
                    <a:pt x="1511" y="1256"/>
                  </a:cubicBezTo>
                  <a:close/>
                  <a:moveTo>
                    <a:pt x="1781" y="2268"/>
                  </a:moveTo>
                  <a:cubicBezTo>
                    <a:pt x="1807" y="2300"/>
                    <a:pt x="1840" y="2327"/>
                    <a:pt x="1866" y="2353"/>
                  </a:cubicBezTo>
                  <a:cubicBezTo>
                    <a:pt x="1893" y="2379"/>
                    <a:pt x="1919" y="2432"/>
                    <a:pt x="1971" y="2491"/>
                  </a:cubicBezTo>
                  <a:lnTo>
                    <a:pt x="1971" y="2517"/>
                  </a:lnTo>
                  <a:lnTo>
                    <a:pt x="2031" y="2570"/>
                  </a:lnTo>
                  <a:cubicBezTo>
                    <a:pt x="2031" y="2596"/>
                    <a:pt x="2057" y="2629"/>
                    <a:pt x="2057" y="2655"/>
                  </a:cubicBezTo>
                  <a:lnTo>
                    <a:pt x="2057" y="2682"/>
                  </a:lnTo>
                  <a:lnTo>
                    <a:pt x="2083" y="2682"/>
                  </a:lnTo>
                  <a:cubicBezTo>
                    <a:pt x="2083" y="2708"/>
                    <a:pt x="2083" y="2734"/>
                    <a:pt x="2109" y="2760"/>
                  </a:cubicBezTo>
                  <a:cubicBezTo>
                    <a:pt x="2109" y="2793"/>
                    <a:pt x="2109" y="2820"/>
                    <a:pt x="2136" y="2846"/>
                  </a:cubicBezTo>
                  <a:lnTo>
                    <a:pt x="2136" y="2872"/>
                  </a:lnTo>
                  <a:cubicBezTo>
                    <a:pt x="2169" y="2925"/>
                    <a:pt x="2169" y="2984"/>
                    <a:pt x="2169" y="3036"/>
                  </a:cubicBezTo>
                  <a:cubicBezTo>
                    <a:pt x="2169" y="3063"/>
                    <a:pt x="2195" y="3122"/>
                    <a:pt x="2195" y="3122"/>
                  </a:cubicBezTo>
                  <a:lnTo>
                    <a:pt x="2195" y="3174"/>
                  </a:lnTo>
                  <a:lnTo>
                    <a:pt x="2169" y="3174"/>
                  </a:lnTo>
                  <a:lnTo>
                    <a:pt x="2169" y="3148"/>
                  </a:lnTo>
                  <a:cubicBezTo>
                    <a:pt x="2136" y="3122"/>
                    <a:pt x="2136" y="3089"/>
                    <a:pt x="2109" y="3063"/>
                  </a:cubicBezTo>
                  <a:cubicBezTo>
                    <a:pt x="2083" y="3010"/>
                    <a:pt x="2057" y="2958"/>
                    <a:pt x="2031" y="2898"/>
                  </a:cubicBezTo>
                  <a:cubicBezTo>
                    <a:pt x="2031" y="2898"/>
                    <a:pt x="2031" y="2872"/>
                    <a:pt x="2004" y="2872"/>
                  </a:cubicBezTo>
                  <a:cubicBezTo>
                    <a:pt x="2004" y="2846"/>
                    <a:pt x="2004" y="2846"/>
                    <a:pt x="1971" y="2820"/>
                  </a:cubicBezTo>
                  <a:cubicBezTo>
                    <a:pt x="1971" y="2793"/>
                    <a:pt x="1971" y="2760"/>
                    <a:pt x="1945" y="2734"/>
                  </a:cubicBezTo>
                  <a:lnTo>
                    <a:pt x="1945" y="2708"/>
                  </a:lnTo>
                  <a:cubicBezTo>
                    <a:pt x="1919" y="2682"/>
                    <a:pt x="1919" y="2655"/>
                    <a:pt x="1893" y="2629"/>
                  </a:cubicBezTo>
                  <a:cubicBezTo>
                    <a:pt x="1893" y="2596"/>
                    <a:pt x="1893" y="2596"/>
                    <a:pt x="1866" y="2570"/>
                  </a:cubicBezTo>
                  <a:lnTo>
                    <a:pt x="1866" y="2544"/>
                  </a:lnTo>
                  <a:cubicBezTo>
                    <a:pt x="1840" y="2491"/>
                    <a:pt x="1840" y="2432"/>
                    <a:pt x="1807" y="2406"/>
                  </a:cubicBezTo>
                  <a:lnTo>
                    <a:pt x="1807" y="2379"/>
                  </a:lnTo>
                  <a:cubicBezTo>
                    <a:pt x="1781" y="2353"/>
                    <a:pt x="1781" y="2353"/>
                    <a:pt x="1781" y="2327"/>
                  </a:cubicBezTo>
                  <a:cubicBezTo>
                    <a:pt x="1781" y="2300"/>
                    <a:pt x="1755" y="2268"/>
                    <a:pt x="1755" y="2268"/>
                  </a:cubicBezTo>
                  <a:close/>
                  <a:moveTo>
                    <a:pt x="1150" y="2629"/>
                  </a:moveTo>
                  <a:cubicBezTo>
                    <a:pt x="1262" y="2734"/>
                    <a:pt x="1373" y="2846"/>
                    <a:pt x="1511" y="2984"/>
                  </a:cubicBezTo>
                  <a:cubicBezTo>
                    <a:pt x="1564" y="3063"/>
                    <a:pt x="1617" y="3122"/>
                    <a:pt x="1676" y="3201"/>
                  </a:cubicBezTo>
                  <a:lnTo>
                    <a:pt x="1702" y="3227"/>
                  </a:lnTo>
                  <a:cubicBezTo>
                    <a:pt x="1755" y="3312"/>
                    <a:pt x="1840" y="3391"/>
                    <a:pt x="1866" y="3477"/>
                  </a:cubicBezTo>
                  <a:cubicBezTo>
                    <a:pt x="1971" y="3641"/>
                    <a:pt x="2057" y="3805"/>
                    <a:pt x="2136" y="3970"/>
                  </a:cubicBezTo>
                  <a:lnTo>
                    <a:pt x="2169" y="4022"/>
                  </a:lnTo>
                  <a:lnTo>
                    <a:pt x="2169" y="4048"/>
                  </a:lnTo>
                  <a:cubicBezTo>
                    <a:pt x="2221" y="4134"/>
                    <a:pt x="2247" y="4213"/>
                    <a:pt x="2300" y="4298"/>
                  </a:cubicBezTo>
                  <a:cubicBezTo>
                    <a:pt x="2333" y="4351"/>
                    <a:pt x="2359" y="4403"/>
                    <a:pt x="2385" y="4462"/>
                  </a:cubicBezTo>
                  <a:cubicBezTo>
                    <a:pt x="2300" y="4351"/>
                    <a:pt x="2195" y="4213"/>
                    <a:pt x="2083" y="4048"/>
                  </a:cubicBezTo>
                  <a:cubicBezTo>
                    <a:pt x="2057" y="3996"/>
                    <a:pt x="2031" y="3943"/>
                    <a:pt x="2004" y="3884"/>
                  </a:cubicBezTo>
                  <a:cubicBezTo>
                    <a:pt x="1971" y="3832"/>
                    <a:pt x="1971" y="3805"/>
                    <a:pt x="1945" y="3779"/>
                  </a:cubicBezTo>
                  <a:lnTo>
                    <a:pt x="1919" y="3746"/>
                  </a:lnTo>
                  <a:cubicBezTo>
                    <a:pt x="1893" y="3667"/>
                    <a:pt x="1840" y="3582"/>
                    <a:pt x="1807" y="3529"/>
                  </a:cubicBezTo>
                  <a:cubicBezTo>
                    <a:pt x="1755" y="3450"/>
                    <a:pt x="1702" y="3365"/>
                    <a:pt x="1617" y="3286"/>
                  </a:cubicBezTo>
                  <a:lnTo>
                    <a:pt x="1452" y="3036"/>
                  </a:lnTo>
                  <a:cubicBezTo>
                    <a:pt x="1347" y="2898"/>
                    <a:pt x="1262" y="2760"/>
                    <a:pt x="1150" y="2629"/>
                  </a:cubicBezTo>
                  <a:close/>
                  <a:moveTo>
                    <a:pt x="578" y="0"/>
                  </a:moveTo>
                  <a:lnTo>
                    <a:pt x="578" y="27"/>
                  </a:lnTo>
                  <a:cubicBezTo>
                    <a:pt x="578" y="27"/>
                    <a:pt x="795" y="408"/>
                    <a:pt x="881" y="901"/>
                  </a:cubicBezTo>
                  <a:cubicBezTo>
                    <a:pt x="854" y="927"/>
                    <a:pt x="716" y="1203"/>
                    <a:pt x="440" y="1420"/>
                  </a:cubicBezTo>
                  <a:cubicBezTo>
                    <a:pt x="329" y="1532"/>
                    <a:pt x="164" y="1610"/>
                    <a:pt x="33" y="1670"/>
                  </a:cubicBezTo>
                  <a:lnTo>
                    <a:pt x="0" y="1775"/>
                  </a:lnTo>
                  <a:cubicBezTo>
                    <a:pt x="0" y="1972"/>
                    <a:pt x="33" y="2103"/>
                    <a:pt x="138" y="2215"/>
                  </a:cubicBezTo>
                  <a:cubicBezTo>
                    <a:pt x="164" y="2241"/>
                    <a:pt x="250" y="2300"/>
                    <a:pt x="302" y="2327"/>
                  </a:cubicBezTo>
                  <a:cubicBezTo>
                    <a:pt x="316" y="2328"/>
                    <a:pt x="330" y="2328"/>
                    <a:pt x="344" y="2328"/>
                  </a:cubicBezTo>
                  <a:cubicBezTo>
                    <a:pt x="724" y="2328"/>
                    <a:pt x="1191" y="1990"/>
                    <a:pt x="1426" y="1775"/>
                  </a:cubicBezTo>
                  <a:cubicBezTo>
                    <a:pt x="1511" y="1722"/>
                    <a:pt x="1564" y="1643"/>
                    <a:pt x="1617" y="1610"/>
                  </a:cubicBezTo>
                  <a:lnTo>
                    <a:pt x="1617" y="1610"/>
                  </a:lnTo>
                  <a:cubicBezTo>
                    <a:pt x="1400" y="1972"/>
                    <a:pt x="1124" y="2215"/>
                    <a:pt x="959" y="2353"/>
                  </a:cubicBezTo>
                  <a:lnTo>
                    <a:pt x="854" y="2465"/>
                  </a:lnTo>
                  <a:cubicBezTo>
                    <a:pt x="1314" y="2925"/>
                    <a:pt x="1676" y="3503"/>
                    <a:pt x="2031" y="4075"/>
                  </a:cubicBezTo>
                  <a:cubicBezTo>
                    <a:pt x="2136" y="4298"/>
                    <a:pt x="2274" y="4489"/>
                    <a:pt x="2385" y="4679"/>
                  </a:cubicBezTo>
                  <a:lnTo>
                    <a:pt x="2412" y="4679"/>
                  </a:lnTo>
                  <a:cubicBezTo>
                    <a:pt x="2464" y="4705"/>
                    <a:pt x="2576" y="4705"/>
                    <a:pt x="2661" y="4705"/>
                  </a:cubicBezTo>
                  <a:lnTo>
                    <a:pt x="2629" y="4705"/>
                  </a:lnTo>
                  <a:cubicBezTo>
                    <a:pt x="2602" y="4765"/>
                    <a:pt x="2550" y="4791"/>
                    <a:pt x="2497" y="4791"/>
                  </a:cubicBezTo>
                  <a:cubicBezTo>
                    <a:pt x="2497" y="4817"/>
                    <a:pt x="2497" y="4817"/>
                    <a:pt x="2464" y="4817"/>
                  </a:cubicBezTo>
                  <a:lnTo>
                    <a:pt x="2497" y="4817"/>
                  </a:lnTo>
                  <a:cubicBezTo>
                    <a:pt x="2523" y="4870"/>
                    <a:pt x="2550" y="4896"/>
                    <a:pt x="2576" y="4955"/>
                  </a:cubicBezTo>
                  <a:cubicBezTo>
                    <a:pt x="2688" y="4955"/>
                    <a:pt x="2766" y="4955"/>
                    <a:pt x="2878" y="4929"/>
                  </a:cubicBezTo>
                  <a:lnTo>
                    <a:pt x="2878" y="4929"/>
                  </a:lnTo>
                  <a:cubicBezTo>
                    <a:pt x="2826" y="4981"/>
                    <a:pt x="2740" y="5008"/>
                    <a:pt x="2661" y="5034"/>
                  </a:cubicBezTo>
                  <a:lnTo>
                    <a:pt x="2661" y="5060"/>
                  </a:lnTo>
                  <a:cubicBezTo>
                    <a:pt x="2688" y="5093"/>
                    <a:pt x="2714" y="5119"/>
                    <a:pt x="2740" y="5172"/>
                  </a:cubicBezTo>
                  <a:cubicBezTo>
                    <a:pt x="2826" y="5172"/>
                    <a:pt x="2904" y="5172"/>
                    <a:pt x="2957" y="5146"/>
                  </a:cubicBezTo>
                  <a:lnTo>
                    <a:pt x="2957" y="5172"/>
                  </a:lnTo>
                  <a:cubicBezTo>
                    <a:pt x="2931" y="5198"/>
                    <a:pt x="2878" y="5225"/>
                    <a:pt x="2852" y="5225"/>
                  </a:cubicBezTo>
                  <a:lnTo>
                    <a:pt x="2852" y="5257"/>
                  </a:lnTo>
                  <a:cubicBezTo>
                    <a:pt x="2878" y="5284"/>
                    <a:pt x="2904" y="5336"/>
                    <a:pt x="2957" y="5363"/>
                  </a:cubicBezTo>
                  <a:cubicBezTo>
                    <a:pt x="3011" y="5363"/>
                    <a:pt x="3059" y="5363"/>
                    <a:pt x="3131" y="5343"/>
                  </a:cubicBezTo>
                  <a:lnTo>
                    <a:pt x="3131" y="5343"/>
                  </a:lnTo>
                  <a:cubicBezTo>
                    <a:pt x="3121" y="5351"/>
                    <a:pt x="3121" y="5363"/>
                    <a:pt x="3121" y="5363"/>
                  </a:cubicBezTo>
                  <a:cubicBezTo>
                    <a:pt x="3095" y="5389"/>
                    <a:pt x="3069" y="5389"/>
                    <a:pt x="3042" y="5422"/>
                  </a:cubicBezTo>
                  <a:lnTo>
                    <a:pt x="3042" y="5448"/>
                  </a:lnTo>
                  <a:lnTo>
                    <a:pt x="3069" y="5448"/>
                  </a:lnTo>
                  <a:lnTo>
                    <a:pt x="3095" y="5474"/>
                  </a:lnTo>
                  <a:lnTo>
                    <a:pt x="3121" y="5474"/>
                  </a:lnTo>
                  <a:cubicBezTo>
                    <a:pt x="3180" y="5474"/>
                    <a:pt x="3233" y="5448"/>
                    <a:pt x="3286" y="5422"/>
                  </a:cubicBezTo>
                  <a:lnTo>
                    <a:pt x="3286" y="5422"/>
                  </a:lnTo>
                  <a:cubicBezTo>
                    <a:pt x="3259" y="5474"/>
                    <a:pt x="3233" y="5501"/>
                    <a:pt x="3180" y="5553"/>
                  </a:cubicBezTo>
                  <a:cubicBezTo>
                    <a:pt x="3180" y="5553"/>
                    <a:pt x="3154" y="5586"/>
                    <a:pt x="3121" y="5586"/>
                  </a:cubicBezTo>
                  <a:lnTo>
                    <a:pt x="3121" y="5612"/>
                  </a:lnTo>
                  <a:cubicBezTo>
                    <a:pt x="3042" y="5915"/>
                    <a:pt x="3154" y="6158"/>
                    <a:pt x="3318" y="6296"/>
                  </a:cubicBezTo>
                  <a:lnTo>
                    <a:pt x="3588" y="6296"/>
                  </a:lnTo>
                  <a:cubicBezTo>
                    <a:pt x="3700" y="6269"/>
                    <a:pt x="3778" y="6243"/>
                    <a:pt x="3890" y="6184"/>
                  </a:cubicBezTo>
                  <a:lnTo>
                    <a:pt x="3890" y="6184"/>
                  </a:lnTo>
                  <a:cubicBezTo>
                    <a:pt x="3864" y="6210"/>
                    <a:pt x="3838" y="6243"/>
                    <a:pt x="3838" y="6243"/>
                  </a:cubicBezTo>
                  <a:cubicBezTo>
                    <a:pt x="3778" y="6269"/>
                    <a:pt x="3726" y="6322"/>
                    <a:pt x="3673" y="6348"/>
                  </a:cubicBezTo>
                  <a:lnTo>
                    <a:pt x="3726" y="6407"/>
                  </a:lnTo>
                  <a:cubicBezTo>
                    <a:pt x="3858" y="6581"/>
                    <a:pt x="4023" y="6633"/>
                    <a:pt x="4155" y="6633"/>
                  </a:cubicBezTo>
                  <a:cubicBezTo>
                    <a:pt x="4187" y="6633"/>
                    <a:pt x="4218" y="6629"/>
                    <a:pt x="4245" y="6624"/>
                  </a:cubicBezTo>
                  <a:cubicBezTo>
                    <a:pt x="4271" y="6624"/>
                    <a:pt x="4304" y="6598"/>
                    <a:pt x="4304" y="6598"/>
                  </a:cubicBezTo>
                  <a:cubicBezTo>
                    <a:pt x="4383" y="6539"/>
                    <a:pt x="4409" y="6407"/>
                    <a:pt x="4383" y="6296"/>
                  </a:cubicBezTo>
                  <a:cubicBezTo>
                    <a:pt x="4357" y="6158"/>
                    <a:pt x="4245" y="6046"/>
                    <a:pt x="4107" y="5993"/>
                  </a:cubicBezTo>
                  <a:cubicBezTo>
                    <a:pt x="4219" y="5855"/>
                    <a:pt x="4245" y="5750"/>
                    <a:pt x="4219" y="5639"/>
                  </a:cubicBezTo>
                  <a:cubicBezTo>
                    <a:pt x="4192" y="5501"/>
                    <a:pt x="4054" y="5448"/>
                    <a:pt x="4002" y="5422"/>
                  </a:cubicBezTo>
                  <a:cubicBezTo>
                    <a:pt x="4219" y="5119"/>
                    <a:pt x="4271" y="4929"/>
                    <a:pt x="4304" y="4817"/>
                  </a:cubicBezTo>
                  <a:cubicBezTo>
                    <a:pt x="4304" y="4791"/>
                    <a:pt x="4304" y="4791"/>
                    <a:pt x="4271" y="4791"/>
                  </a:cubicBezTo>
                  <a:cubicBezTo>
                    <a:pt x="4271" y="4765"/>
                    <a:pt x="4245" y="4765"/>
                    <a:pt x="4219" y="4732"/>
                  </a:cubicBezTo>
                  <a:cubicBezTo>
                    <a:pt x="4166" y="4705"/>
                    <a:pt x="4107" y="4705"/>
                    <a:pt x="4054" y="4705"/>
                  </a:cubicBezTo>
                  <a:lnTo>
                    <a:pt x="4028" y="4705"/>
                  </a:lnTo>
                  <a:lnTo>
                    <a:pt x="4028" y="4732"/>
                  </a:lnTo>
                  <a:cubicBezTo>
                    <a:pt x="3943" y="5060"/>
                    <a:pt x="3614" y="5422"/>
                    <a:pt x="3535" y="5501"/>
                  </a:cubicBezTo>
                  <a:cubicBezTo>
                    <a:pt x="3614" y="5172"/>
                    <a:pt x="3483" y="4870"/>
                    <a:pt x="3371" y="4653"/>
                  </a:cubicBezTo>
                  <a:cubicBezTo>
                    <a:pt x="3259" y="4489"/>
                    <a:pt x="3154" y="4377"/>
                    <a:pt x="3095" y="4324"/>
                  </a:cubicBezTo>
                  <a:cubicBezTo>
                    <a:pt x="3121" y="4324"/>
                    <a:pt x="3154" y="4324"/>
                    <a:pt x="3154" y="4298"/>
                  </a:cubicBezTo>
                  <a:cubicBezTo>
                    <a:pt x="3233" y="4239"/>
                    <a:pt x="2990" y="3858"/>
                    <a:pt x="2878" y="3694"/>
                  </a:cubicBezTo>
                  <a:cubicBezTo>
                    <a:pt x="2852" y="3641"/>
                    <a:pt x="2826" y="3615"/>
                    <a:pt x="2793" y="3615"/>
                  </a:cubicBezTo>
                  <a:cubicBezTo>
                    <a:pt x="2766" y="3615"/>
                    <a:pt x="2740" y="3582"/>
                    <a:pt x="2714" y="3582"/>
                  </a:cubicBezTo>
                  <a:lnTo>
                    <a:pt x="2714" y="3667"/>
                  </a:lnTo>
                  <a:cubicBezTo>
                    <a:pt x="2497" y="3339"/>
                    <a:pt x="2438" y="3148"/>
                    <a:pt x="2359" y="2958"/>
                  </a:cubicBezTo>
                  <a:cubicBezTo>
                    <a:pt x="2333" y="2872"/>
                    <a:pt x="2300" y="2760"/>
                    <a:pt x="2247" y="2629"/>
                  </a:cubicBezTo>
                  <a:cubicBezTo>
                    <a:pt x="2057" y="2241"/>
                    <a:pt x="1866" y="1972"/>
                    <a:pt x="1866" y="1972"/>
                  </a:cubicBezTo>
                  <a:lnTo>
                    <a:pt x="1866" y="1939"/>
                  </a:lnTo>
                  <a:cubicBezTo>
                    <a:pt x="1840" y="1939"/>
                    <a:pt x="1840" y="1972"/>
                    <a:pt x="1840" y="1972"/>
                  </a:cubicBezTo>
                  <a:lnTo>
                    <a:pt x="1807" y="1972"/>
                  </a:lnTo>
                  <a:cubicBezTo>
                    <a:pt x="1564" y="2189"/>
                    <a:pt x="1347" y="2268"/>
                    <a:pt x="1262" y="2300"/>
                  </a:cubicBezTo>
                  <a:cubicBezTo>
                    <a:pt x="1643" y="1939"/>
                    <a:pt x="1893" y="1505"/>
                    <a:pt x="2031" y="1282"/>
                  </a:cubicBezTo>
                  <a:cubicBezTo>
                    <a:pt x="2057" y="1177"/>
                    <a:pt x="2057" y="1065"/>
                    <a:pt x="2004" y="1012"/>
                  </a:cubicBezTo>
                  <a:cubicBezTo>
                    <a:pt x="1960" y="948"/>
                    <a:pt x="1889" y="917"/>
                    <a:pt x="1831" y="917"/>
                  </a:cubicBezTo>
                  <a:cubicBezTo>
                    <a:pt x="1813" y="917"/>
                    <a:pt x="1795" y="921"/>
                    <a:pt x="1781" y="927"/>
                  </a:cubicBezTo>
                  <a:lnTo>
                    <a:pt x="1728" y="927"/>
                  </a:lnTo>
                  <a:lnTo>
                    <a:pt x="1728" y="953"/>
                  </a:lnTo>
                  <a:cubicBezTo>
                    <a:pt x="1728" y="986"/>
                    <a:pt x="1702" y="1012"/>
                    <a:pt x="1676" y="1065"/>
                  </a:cubicBezTo>
                  <a:cubicBezTo>
                    <a:pt x="1643" y="1118"/>
                    <a:pt x="1590" y="1203"/>
                    <a:pt x="1511" y="1256"/>
                  </a:cubicBezTo>
                  <a:cubicBezTo>
                    <a:pt x="1564" y="1177"/>
                    <a:pt x="1617" y="1118"/>
                    <a:pt x="1643" y="1039"/>
                  </a:cubicBezTo>
                  <a:cubicBezTo>
                    <a:pt x="1676" y="1012"/>
                    <a:pt x="1676" y="986"/>
                    <a:pt x="1676" y="953"/>
                  </a:cubicBezTo>
                  <a:cubicBezTo>
                    <a:pt x="1702" y="953"/>
                    <a:pt x="1676" y="927"/>
                    <a:pt x="1676" y="927"/>
                  </a:cubicBezTo>
                  <a:cubicBezTo>
                    <a:pt x="1676" y="927"/>
                    <a:pt x="1617" y="848"/>
                    <a:pt x="1590" y="822"/>
                  </a:cubicBezTo>
                  <a:cubicBezTo>
                    <a:pt x="1564" y="874"/>
                    <a:pt x="1538" y="927"/>
                    <a:pt x="1538" y="953"/>
                  </a:cubicBezTo>
                  <a:cubicBezTo>
                    <a:pt x="1452" y="1065"/>
                    <a:pt x="1400" y="1150"/>
                    <a:pt x="1314" y="1229"/>
                  </a:cubicBezTo>
                  <a:lnTo>
                    <a:pt x="1097" y="1446"/>
                  </a:lnTo>
                  <a:cubicBezTo>
                    <a:pt x="1071" y="1446"/>
                    <a:pt x="1071" y="1479"/>
                    <a:pt x="1045" y="1479"/>
                  </a:cubicBezTo>
                  <a:cubicBezTo>
                    <a:pt x="986" y="1532"/>
                    <a:pt x="933" y="1558"/>
                    <a:pt x="881" y="1584"/>
                  </a:cubicBezTo>
                  <a:cubicBezTo>
                    <a:pt x="933" y="1558"/>
                    <a:pt x="986" y="1505"/>
                    <a:pt x="1019" y="1446"/>
                  </a:cubicBezTo>
                  <a:cubicBezTo>
                    <a:pt x="1097" y="1367"/>
                    <a:pt x="1183" y="1282"/>
                    <a:pt x="1235" y="1203"/>
                  </a:cubicBezTo>
                  <a:cubicBezTo>
                    <a:pt x="1314" y="1091"/>
                    <a:pt x="1373" y="1012"/>
                    <a:pt x="1400" y="901"/>
                  </a:cubicBezTo>
                  <a:cubicBezTo>
                    <a:pt x="1452" y="822"/>
                    <a:pt x="1452" y="736"/>
                    <a:pt x="1479" y="684"/>
                  </a:cubicBezTo>
                  <a:lnTo>
                    <a:pt x="1479" y="658"/>
                  </a:lnTo>
                  <a:cubicBezTo>
                    <a:pt x="1452" y="625"/>
                    <a:pt x="1400" y="572"/>
                    <a:pt x="1373" y="520"/>
                  </a:cubicBezTo>
                  <a:cubicBezTo>
                    <a:pt x="1347" y="520"/>
                    <a:pt x="1347" y="520"/>
                    <a:pt x="1347" y="546"/>
                  </a:cubicBezTo>
                  <a:lnTo>
                    <a:pt x="1347" y="572"/>
                  </a:lnTo>
                  <a:cubicBezTo>
                    <a:pt x="1314" y="625"/>
                    <a:pt x="1288" y="710"/>
                    <a:pt x="1262" y="763"/>
                  </a:cubicBezTo>
                  <a:cubicBezTo>
                    <a:pt x="1209" y="901"/>
                    <a:pt x="1124" y="1039"/>
                    <a:pt x="1019" y="1177"/>
                  </a:cubicBezTo>
                  <a:cubicBezTo>
                    <a:pt x="933" y="1282"/>
                    <a:pt x="821" y="1394"/>
                    <a:pt x="716" y="1479"/>
                  </a:cubicBezTo>
                  <a:lnTo>
                    <a:pt x="690" y="1505"/>
                  </a:lnTo>
                  <a:cubicBezTo>
                    <a:pt x="605" y="1558"/>
                    <a:pt x="526" y="1610"/>
                    <a:pt x="440" y="1670"/>
                  </a:cubicBezTo>
                  <a:cubicBezTo>
                    <a:pt x="467" y="1643"/>
                    <a:pt x="493" y="1643"/>
                    <a:pt x="493" y="1610"/>
                  </a:cubicBezTo>
                  <a:cubicBezTo>
                    <a:pt x="552" y="1584"/>
                    <a:pt x="605" y="1532"/>
                    <a:pt x="657" y="1479"/>
                  </a:cubicBezTo>
                  <a:cubicBezTo>
                    <a:pt x="769" y="1367"/>
                    <a:pt x="881" y="1229"/>
                    <a:pt x="933" y="1118"/>
                  </a:cubicBezTo>
                  <a:cubicBezTo>
                    <a:pt x="1019" y="986"/>
                    <a:pt x="1097" y="848"/>
                    <a:pt x="1124" y="710"/>
                  </a:cubicBezTo>
                  <a:cubicBezTo>
                    <a:pt x="1150" y="658"/>
                    <a:pt x="1150" y="598"/>
                    <a:pt x="1183" y="520"/>
                  </a:cubicBezTo>
                  <a:lnTo>
                    <a:pt x="1183" y="493"/>
                  </a:lnTo>
                  <a:lnTo>
                    <a:pt x="1183" y="408"/>
                  </a:lnTo>
                  <a:lnTo>
                    <a:pt x="1209" y="382"/>
                  </a:lnTo>
                  <a:lnTo>
                    <a:pt x="1209" y="329"/>
                  </a:lnTo>
                  <a:cubicBezTo>
                    <a:pt x="1150" y="270"/>
                    <a:pt x="1097" y="217"/>
                    <a:pt x="1071" y="165"/>
                  </a:cubicBezTo>
                  <a:lnTo>
                    <a:pt x="1045" y="165"/>
                  </a:lnTo>
                  <a:cubicBezTo>
                    <a:pt x="1045" y="244"/>
                    <a:pt x="1045" y="382"/>
                    <a:pt x="1019" y="598"/>
                  </a:cubicBezTo>
                  <a:cubicBezTo>
                    <a:pt x="959" y="493"/>
                    <a:pt x="854" y="270"/>
                    <a:pt x="6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6"/>
            <p:cNvSpPr/>
            <p:nvPr/>
          </p:nvSpPr>
          <p:spPr>
            <a:xfrm>
              <a:off x="2587575" y="2614500"/>
              <a:ext cx="327275" cy="373475"/>
            </a:xfrm>
            <a:custGeom>
              <a:rect b="b" l="l" r="r" t="t"/>
              <a:pathLst>
                <a:path extrusionOk="0" h="14939" w="13091">
                  <a:moveTo>
                    <a:pt x="3017" y="202"/>
                  </a:moveTo>
                  <a:cubicBezTo>
                    <a:pt x="3122" y="202"/>
                    <a:pt x="3260" y="228"/>
                    <a:pt x="3398" y="280"/>
                  </a:cubicBezTo>
                  <a:cubicBezTo>
                    <a:pt x="3424" y="313"/>
                    <a:pt x="3424" y="313"/>
                    <a:pt x="3450" y="313"/>
                  </a:cubicBezTo>
                  <a:cubicBezTo>
                    <a:pt x="3483" y="340"/>
                    <a:pt x="3510" y="340"/>
                    <a:pt x="3510" y="340"/>
                  </a:cubicBezTo>
                  <a:lnTo>
                    <a:pt x="3536" y="366"/>
                  </a:lnTo>
                  <a:lnTo>
                    <a:pt x="3562" y="366"/>
                  </a:lnTo>
                  <a:cubicBezTo>
                    <a:pt x="3588" y="392"/>
                    <a:pt x="3615" y="392"/>
                    <a:pt x="3615" y="392"/>
                  </a:cubicBezTo>
                  <a:cubicBezTo>
                    <a:pt x="3726" y="418"/>
                    <a:pt x="3812" y="478"/>
                    <a:pt x="3891" y="530"/>
                  </a:cubicBezTo>
                  <a:cubicBezTo>
                    <a:pt x="3976" y="583"/>
                    <a:pt x="4055" y="668"/>
                    <a:pt x="4140" y="721"/>
                  </a:cubicBezTo>
                  <a:cubicBezTo>
                    <a:pt x="4219" y="806"/>
                    <a:pt x="4272" y="911"/>
                    <a:pt x="4331" y="997"/>
                  </a:cubicBezTo>
                  <a:cubicBezTo>
                    <a:pt x="4357" y="1049"/>
                    <a:pt x="4357" y="1102"/>
                    <a:pt x="4384" y="1161"/>
                  </a:cubicBezTo>
                  <a:cubicBezTo>
                    <a:pt x="4384" y="1187"/>
                    <a:pt x="4410" y="1214"/>
                    <a:pt x="4410" y="1214"/>
                  </a:cubicBezTo>
                  <a:lnTo>
                    <a:pt x="4410" y="1299"/>
                  </a:lnTo>
                  <a:cubicBezTo>
                    <a:pt x="4436" y="1404"/>
                    <a:pt x="4436" y="1516"/>
                    <a:pt x="4410" y="1628"/>
                  </a:cubicBezTo>
                  <a:cubicBezTo>
                    <a:pt x="4384" y="1733"/>
                    <a:pt x="4331" y="1818"/>
                    <a:pt x="4272" y="1897"/>
                  </a:cubicBezTo>
                  <a:cubicBezTo>
                    <a:pt x="4219" y="1956"/>
                    <a:pt x="4167" y="2009"/>
                    <a:pt x="4081" y="2061"/>
                  </a:cubicBezTo>
                  <a:cubicBezTo>
                    <a:pt x="3976" y="2173"/>
                    <a:pt x="3864" y="2252"/>
                    <a:pt x="3812" y="2337"/>
                  </a:cubicBezTo>
                  <a:cubicBezTo>
                    <a:pt x="3779" y="2337"/>
                    <a:pt x="3779" y="2364"/>
                    <a:pt x="3753" y="2364"/>
                  </a:cubicBezTo>
                  <a:cubicBezTo>
                    <a:pt x="3753" y="2364"/>
                    <a:pt x="3779" y="2337"/>
                    <a:pt x="3779" y="2311"/>
                  </a:cubicBezTo>
                  <a:cubicBezTo>
                    <a:pt x="3864" y="2252"/>
                    <a:pt x="3943" y="2147"/>
                    <a:pt x="4055" y="2035"/>
                  </a:cubicBezTo>
                  <a:cubicBezTo>
                    <a:pt x="4108" y="1982"/>
                    <a:pt x="4167" y="1923"/>
                    <a:pt x="4219" y="1844"/>
                  </a:cubicBezTo>
                  <a:cubicBezTo>
                    <a:pt x="4272" y="1792"/>
                    <a:pt x="4331" y="1706"/>
                    <a:pt x="4357" y="1595"/>
                  </a:cubicBezTo>
                  <a:cubicBezTo>
                    <a:pt x="4384" y="1430"/>
                    <a:pt x="4331" y="1214"/>
                    <a:pt x="4246" y="1023"/>
                  </a:cubicBezTo>
                  <a:cubicBezTo>
                    <a:pt x="4193" y="938"/>
                    <a:pt x="4140" y="859"/>
                    <a:pt x="4081" y="773"/>
                  </a:cubicBezTo>
                  <a:cubicBezTo>
                    <a:pt x="4002" y="694"/>
                    <a:pt x="3943" y="642"/>
                    <a:pt x="3864" y="583"/>
                  </a:cubicBezTo>
                  <a:cubicBezTo>
                    <a:pt x="3779" y="530"/>
                    <a:pt x="3700" y="478"/>
                    <a:pt x="3615" y="445"/>
                  </a:cubicBezTo>
                  <a:cubicBezTo>
                    <a:pt x="3588" y="445"/>
                    <a:pt x="3562" y="445"/>
                    <a:pt x="3536" y="418"/>
                  </a:cubicBezTo>
                  <a:lnTo>
                    <a:pt x="3510" y="418"/>
                  </a:lnTo>
                  <a:cubicBezTo>
                    <a:pt x="3510" y="392"/>
                    <a:pt x="3510" y="392"/>
                    <a:pt x="3483" y="392"/>
                  </a:cubicBezTo>
                  <a:cubicBezTo>
                    <a:pt x="3483" y="392"/>
                    <a:pt x="3450" y="366"/>
                    <a:pt x="3424" y="366"/>
                  </a:cubicBezTo>
                  <a:cubicBezTo>
                    <a:pt x="3424" y="340"/>
                    <a:pt x="3398" y="340"/>
                    <a:pt x="3372" y="340"/>
                  </a:cubicBezTo>
                  <a:cubicBezTo>
                    <a:pt x="3234" y="254"/>
                    <a:pt x="3122" y="228"/>
                    <a:pt x="3017" y="202"/>
                  </a:cubicBezTo>
                  <a:close/>
                  <a:moveTo>
                    <a:pt x="3726" y="2390"/>
                  </a:moveTo>
                  <a:cubicBezTo>
                    <a:pt x="3726" y="2416"/>
                    <a:pt x="3700" y="2449"/>
                    <a:pt x="3700" y="2449"/>
                  </a:cubicBezTo>
                  <a:cubicBezTo>
                    <a:pt x="3700" y="2449"/>
                    <a:pt x="3700" y="2416"/>
                    <a:pt x="3726" y="2390"/>
                  </a:cubicBezTo>
                  <a:close/>
                  <a:moveTo>
                    <a:pt x="4469" y="2035"/>
                  </a:moveTo>
                  <a:cubicBezTo>
                    <a:pt x="4469" y="2061"/>
                    <a:pt x="4495" y="2088"/>
                    <a:pt x="4522" y="2120"/>
                  </a:cubicBezTo>
                  <a:cubicBezTo>
                    <a:pt x="4548" y="2173"/>
                    <a:pt x="4574" y="2199"/>
                    <a:pt x="4600" y="2226"/>
                  </a:cubicBezTo>
                  <a:cubicBezTo>
                    <a:pt x="4633" y="2311"/>
                    <a:pt x="4712" y="2390"/>
                    <a:pt x="4765" y="2475"/>
                  </a:cubicBezTo>
                  <a:cubicBezTo>
                    <a:pt x="4824" y="2554"/>
                    <a:pt x="4876" y="2640"/>
                    <a:pt x="4962" y="2692"/>
                  </a:cubicBezTo>
                  <a:cubicBezTo>
                    <a:pt x="5014" y="2777"/>
                    <a:pt x="5093" y="2856"/>
                    <a:pt x="5179" y="2942"/>
                  </a:cubicBezTo>
                  <a:cubicBezTo>
                    <a:pt x="5317" y="3073"/>
                    <a:pt x="5507" y="3211"/>
                    <a:pt x="5698" y="3349"/>
                  </a:cubicBezTo>
                  <a:cubicBezTo>
                    <a:pt x="5810" y="3435"/>
                    <a:pt x="5888" y="3487"/>
                    <a:pt x="6000" y="3566"/>
                  </a:cubicBezTo>
                  <a:cubicBezTo>
                    <a:pt x="6053" y="3599"/>
                    <a:pt x="6112" y="3625"/>
                    <a:pt x="6164" y="3651"/>
                  </a:cubicBezTo>
                  <a:lnTo>
                    <a:pt x="6191" y="3678"/>
                  </a:lnTo>
                  <a:lnTo>
                    <a:pt x="6217" y="3704"/>
                  </a:lnTo>
                  <a:lnTo>
                    <a:pt x="6243" y="3704"/>
                  </a:lnTo>
                  <a:lnTo>
                    <a:pt x="6243" y="3730"/>
                  </a:lnTo>
                  <a:cubicBezTo>
                    <a:pt x="6276" y="3763"/>
                    <a:pt x="6302" y="3789"/>
                    <a:pt x="6302" y="3816"/>
                  </a:cubicBezTo>
                  <a:cubicBezTo>
                    <a:pt x="6381" y="3895"/>
                    <a:pt x="6440" y="4006"/>
                    <a:pt x="6519" y="4144"/>
                  </a:cubicBezTo>
                  <a:cubicBezTo>
                    <a:pt x="6572" y="4256"/>
                    <a:pt x="6631" y="4361"/>
                    <a:pt x="6710" y="4473"/>
                  </a:cubicBezTo>
                  <a:cubicBezTo>
                    <a:pt x="6959" y="4913"/>
                    <a:pt x="7203" y="5347"/>
                    <a:pt x="7426" y="5787"/>
                  </a:cubicBezTo>
                  <a:cubicBezTo>
                    <a:pt x="7479" y="5899"/>
                    <a:pt x="7531" y="5978"/>
                    <a:pt x="7590" y="6089"/>
                  </a:cubicBezTo>
                  <a:cubicBezTo>
                    <a:pt x="7617" y="6116"/>
                    <a:pt x="7617" y="6142"/>
                    <a:pt x="7643" y="6168"/>
                  </a:cubicBezTo>
                  <a:cubicBezTo>
                    <a:pt x="7643" y="6195"/>
                    <a:pt x="7669" y="6195"/>
                    <a:pt x="7669" y="6227"/>
                  </a:cubicBezTo>
                  <a:cubicBezTo>
                    <a:pt x="7722" y="6280"/>
                    <a:pt x="7755" y="6306"/>
                    <a:pt x="7781" y="6359"/>
                  </a:cubicBezTo>
                  <a:cubicBezTo>
                    <a:pt x="7860" y="6444"/>
                    <a:pt x="7945" y="6497"/>
                    <a:pt x="7998" y="6582"/>
                  </a:cubicBezTo>
                  <a:cubicBezTo>
                    <a:pt x="8083" y="6661"/>
                    <a:pt x="8136" y="6747"/>
                    <a:pt x="8188" y="6825"/>
                  </a:cubicBezTo>
                  <a:cubicBezTo>
                    <a:pt x="8215" y="6937"/>
                    <a:pt x="8274" y="6990"/>
                    <a:pt x="8300" y="7075"/>
                  </a:cubicBezTo>
                  <a:cubicBezTo>
                    <a:pt x="8353" y="7154"/>
                    <a:pt x="8412" y="7239"/>
                    <a:pt x="8438" y="7292"/>
                  </a:cubicBezTo>
                  <a:cubicBezTo>
                    <a:pt x="8491" y="7430"/>
                    <a:pt x="8543" y="7568"/>
                    <a:pt x="8602" y="7647"/>
                  </a:cubicBezTo>
                  <a:cubicBezTo>
                    <a:pt x="8655" y="7758"/>
                    <a:pt x="8707" y="7837"/>
                    <a:pt x="8740" y="7870"/>
                  </a:cubicBezTo>
                  <a:cubicBezTo>
                    <a:pt x="8767" y="7896"/>
                    <a:pt x="8767" y="7923"/>
                    <a:pt x="8793" y="7949"/>
                  </a:cubicBezTo>
                  <a:cubicBezTo>
                    <a:pt x="8767" y="7923"/>
                    <a:pt x="8767" y="7896"/>
                    <a:pt x="8740" y="7896"/>
                  </a:cubicBezTo>
                  <a:cubicBezTo>
                    <a:pt x="8707" y="7837"/>
                    <a:pt x="8655" y="7758"/>
                    <a:pt x="8602" y="7673"/>
                  </a:cubicBezTo>
                  <a:cubicBezTo>
                    <a:pt x="8543" y="7568"/>
                    <a:pt x="8464" y="7456"/>
                    <a:pt x="8379" y="7318"/>
                  </a:cubicBezTo>
                  <a:cubicBezTo>
                    <a:pt x="8353" y="7266"/>
                    <a:pt x="8326" y="7180"/>
                    <a:pt x="8274" y="7101"/>
                  </a:cubicBezTo>
                  <a:cubicBezTo>
                    <a:pt x="8215" y="7049"/>
                    <a:pt x="8162" y="6963"/>
                    <a:pt x="8136" y="6885"/>
                  </a:cubicBezTo>
                  <a:cubicBezTo>
                    <a:pt x="8083" y="6799"/>
                    <a:pt x="8024" y="6720"/>
                    <a:pt x="7945" y="6635"/>
                  </a:cubicBezTo>
                  <a:cubicBezTo>
                    <a:pt x="7886" y="6556"/>
                    <a:pt x="7807" y="6497"/>
                    <a:pt x="7722" y="6418"/>
                  </a:cubicBezTo>
                  <a:cubicBezTo>
                    <a:pt x="7695" y="6359"/>
                    <a:pt x="7643" y="6333"/>
                    <a:pt x="7617" y="6280"/>
                  </a:cubicBezTo>
                  <a:cubicBezTo>
                    <a:pt x="7590" y="6254"/>
                    <a:pt x="7557" y="6227"/>
                    <a:pt x="7557" y="6195"/>
                  </a:cubicBezTo>
                  <a:cubicBezTo>
                    <a:pt x="7531" y="6195"/>
                    <a:pt x="7531" y="6168"/>
                    <a:pt x="7505" y="6142"/>
                  </a:cubicBezTo>
                  <a:cubicBezTo>
                    <a:pt x="7452" y="6030"/>
                    <a:pt x="7393" y="5925"/>
                    <a:pt x="7341" y="5813"/>
                  </a:cubicBezTo>
                  <a:cubicBezTo>
                    <a:pt x="7097" y="5406"/>
                    <a:pt x="6848" y="4966"/>
                    <a:pt x="6605" y="4525"/>
                  </a:cubicBezTo>
                  <a:cubicBezTo>
                    <a:pt x="6545" y="4420"/>
                    <a:pt x="6467" y="4309"/>
                    <a:pt x="6407" y="4197"/>
                  </a:cubicBezTo>
                  <a:cubicBezTo>
                    <a:pt x="6355" y="4092"/>
                    <a:pt x="6276" y="3980"/>
                    <a:pt x="6217" y="3868"/>
                  </a:cubicBezTo>
                  <a:lnTo>
                    <a:pt x="6164" y="3789"/>
                  </a:lnTo>
                  <a:lnTo>
                    <a:pt x="6138" y="3789"/>
                  </a:lnTo>
                  <a:lnTo>
                    <a:pt x="6112" y="3763"/>
                  </a:lnTo>
                  <a:cubicBezTo>
                    <a:pt x="6053" y="3704"/>
                    <a:pt x="6000" y="3678"/>
                    <a:pt x="5948" y="3651"/>
                  </a:cubicBezTo>
                  <a:cubicBezTo>
                    <a:pt x="5836" y="3566"/>
                    <a:pt x="5750" y="3513"/>
                    <a:pt x="5645" y="3435"/>
                  </a:cubicBezTo>
                  <a:cubicBezTo>
                    <a:pt x="5455" y="3297"/>
                    <a:pt x="5258" y="3159"/>
                    <a:pt x="5093" y="2994"/>
                  </a:cubicBezTo>
                  <a:cubicBezTo>
                    <a:pt x="5014" y="2909"/>
                    <a:pt x="4962" y="2830"/>
                    <a:pt x="4903" y="2745"/>
                  </a:cubicBezTo>
                  <a:cubicBezTo>
                    <a:pt x="4824" y="2666"/>
                    <a:pt x="4765" y="2580"/>
                    <a:pt x="4712" y="2502"/>
                  </a:cubicBezTo>
                  <a:cubicBezTo>
                    <a:pt x="4660" y="2416"/>
                    <a:pt x="4600" y="2337"/>
                    <a:pt x="4548" y="2252"/>
                  </a:cubicBezTo>
                  <a:cubicBezTo>
                    <a:pt x="4522" y="2226"/>
                    <a:pt x="4495" y="2199"/>
                    <a:pt x="4495" y="2147"/>
                  </a:cubicBezTo>
                  <a:lnTo>
                    <a:pt x="4436" y="2088"/>
                  </a:lnTo>
                  <a:cubicBezTo>
                    <a:pt x="4331" y="2226"/>
                    <a:pt x="4246" y="2311"/>
                    <a:pt x="4193" y="2364"/>
                  </a:cubicBezTo>
                  <a:cubicBezTo>
                    <a:pt x="4029" y="2528"/>
                    <a:pt x="3943" y="2640"/>
                    <a:pt x="3943" y="2640"/>
                  </a:cubicBezTo>
                  <a:cubicBezTo>
                    <a:pt x="3943" y="2640"/>
                    <a:pt x="4029" y="2528"/>
                    <a:pt x="4167" y="2364"/>
                  </a:cubicBezTo>
                  <a:cubicBezTo>
                    <a:pt x="4193" y="2311"/>
                    <a:pt x="4246" y="2285"/>
                    <a:pt x="4272" y="2226"/>
                  </a:cubicBezTo>
                  <a:lnTo>
                    <a:pt x="4357" y="2147"/>
                  </a:lnTo>
                  <a:cubicBezTo>
                    <a:pt x="4357" y="2120"/>
                    <a:pt x="4384" y="2120"/>
                    <a:pt x="4384" y="2088"/>
                  </a:cubicBezTo>
                  <a:cubicBezTo>
                    <a:pt x="4410" y="2061"/>
                    <a:pt x="4436" y="2061"/>
                    <a:pt x="4469" y="2035"/>
                  </a:cubicBezTo>
                  <a:close/>
                  <a:moveTo>
                    <a:pt x="2629" y="340"/>
                  </a:moveTo>
                  <a:cubicBezTo>
                    <a:pt x="3345" y="478"/>
                    <a:pt x="2958" y="1135"/>
                    <a:pt x="2958" y="1135"/>
                  </a:cubicBezTo>
                  <a:cubicBezTo>
                    <a:pt x="3648" y="1187"/>
                    <a:pt x="3864" y="1463"/>
                    <a:pt x="3864" y="1463"/>
                  </a:cubicBezTo>
                  <a:cubicBezTo>
                    <a:pt x="3554" y="1315"/>
                    <a:pt x="3277" y="1297"/>
                    <a:pt x="3158" y="1297"/>
                  </a:cubicBezTo>
                  <a:cubicBezTo>
                    <a:pt x="3118" y="1297"/>
                    <a:pt x="3096" y="1299"/>
                    <a:pt x="3096" y="1299"/>
                  </a:cubicBezTo>
                  <a:cubicBezTo>
                    <a:pt x="3753" y="2061"/>
                    <a:pt x="2826" y="3159"/>
                    <a:pt x="2498" y="3487"/>
                  </a:cubicBezTo>
                  <a:cubicBezTo>
                    <a:pt x="2169" y="3816"/>
                    <a:pt x="2412" y="4223"/>
                    <a:pt x="2412" y="4223"/>
                  </a:cubicBezTo>
                  <a:cubicBezTo>
                    <a:pt x="2386" y="3704"/>
                    <a:pt x="2990" y="3402"/>
                    <a:pt x="2990" y="3402"/>
                  </a:cubicBezTo>
                  <a:cubicBezTo>
                    <a:pt x="3450" y="3047"/>
                    <a:pt x="3615" y="2718"/>
                    <a:pt x="3615" y="2718"/>
                  </a:cubicBezTo>
                  <a:cubicBezTo>
                    <a:pt x="3648" y="2804"/>
                    <a:pt x="3648" y="2856"/>
                    <a:pt x="3648" y="2909"/>
                  </a:cubicBezTo>
                  <a:cubicBezTo>
                    <a:pt x="3779" y="2909"/>
                    <a:pt x="3943" y="2909"/>
                    <a:pt x="4081" y="2942"/>
                  </a:cubicBezTo>
                  <a:cubicBezTo>
                    <a:pt x="3917" y="2942"/>
                    <a:pt x="3779" y="2968"/>
                    <a:pt x="3648" y="3021"/>
                  </a:cubicBezTo>
                  <a:lnTo>
                    <a:pt x="3648" y="3185"/>
                  </a:lnTo>
                  <a:cubicBezTo>
                    <a:pt x="3753" y="3159"/>
                    <a:pt x="3891" y="3159"/>
                    <a:pt x="4029" y="3159"/>
                  </a:cubicBezTo>
                  <a:cubicBezTo>
                    <a:pt x="4073" y="3152"/>
                    <a:pt x="4115" y="3148"/>
                    <a:pt x="4156" y="3148"/>
                  </a:cubicBezTo>
                  <a:cubicBezTo>
                    <a:pt x="4269" y="3148"/>
                    <a:pt x="4375" y="3173"/>
                    <a:pt x="4495" y="3211"/>
                  </a:cubicBezTo>
                  <a:cubicBezTo>
                    <a:pt x="4413" y="3198"/>
                    <a:pt x="4338" y="3191"/>
                    <a:pt x="4262" y="3191"/>
                  </a:cubicBezTo>
                  <a:cubicBezTo>
                    <a:pt x="4186" y="3191"/>
                    <a:pt x="4111" y="3198"/>
                    <a:pt x="4029" y="3211"/>
                  </a:cubicBezTo>
                  <a:cubicBezTo>
                    <a:pt x="3917" y="3211"/>
                    <a:pt x="3812" y="3237"/>
                    <a:pt x="3726" y="3270"/>
                  </a:cubicBezTo>
                  <a:cubicBezTo>
                    <a:pt x="3838" y="3297"/>
                    <a:pt x="3943" y="3349"/>
                    <a:pt x="4055" y="3375"/>
                  </a:cubicBezTo>
                  <a:cubicBezTo>
                    <a:pt x="4129" y="3369"/>
                    <a:pt x="4204" y="3366"/>
                    <a:pt x="4278" y="3366"/>
                  </a:cubicBezTo>
                  <a:cubicBezTo>
                    <a:pt x="4504" y="3366"/>
                    <a:pt x="4726" y="3397"/>
                    <a:pt x="4929" y="3461"/>
                  </a:cubicBezTo>
                  <a:cubicBezTo>
                    <a:pt x="4807" y="3431"/>
                    <a:pt x="4684" y="3417"/>
                    <a:pt x="4564" y="3417"/>
                  </a:cubicBezTo>
                  <a:cubicBezTo>
                    <a:pt x="4444" y="3417"/>
                    <a:pt x="4328" y="3431"/>
                    <a:pt x="4219" y="3461"/>
                  </a:cubicBezTo>
                  <a:cubicBezTo>
                    <a:pt x="4331" y="3513"/>
                    <a:pt x="4410" y="3540"/>
                    <a:pt x="4522" y="3599"/>
                  </a:cubicBezTo>
                  <a:lnTo>
                    <a:pt x="4738" y="3599"/>
                  </a:lnTo>
                  <a:cubicBezTo>
                    <a:pt x="4903" y="3625"/>
                    <a:pt x="5093" y="3678"/>
                    <a:pt x="5231" y="3763"/>
                  </a:cubicBezTo>
                  <a:cubicBezTo>
                    <a:pt x="5067" y="3678"/>
                    <a:pt x="4903" y="3651"/>
                    <a:pt x="4738" y="3651"/>
                  </a:cubicBezTo>
                  <a:cubicBezTo>
                    <a:pt x="4712" y="3651"/>
                    <a:pt x="4686" y="3651"/>
                    <a:pt x="4633" y="3678"/>
                  </a:cubicBezTo>
                  <a:cubicBezTo>
                    <a:pt x="4712" y="3704"/>
                    <a:pt x="4824" y="3763"/>
                    <a:pt x="4876" y="3816"/>
                  </a:cubicBezTo>
                  <a:cubicBezTo>
                    <a:pt x="5179" y="3868"/>
                    <a:pt x="5481" y="3980"/>
                    <a:pt x="5724" y="4118"/>
                  </a:cubicBezTo>
                  <a:cubicBezTo>
                    <a:pt x="5507" y="4033"/>
                    <a:pt x="5290" y="3954"/>
                    <a:pt x="5067" y="3927"/>
                  </a:cubicBezTo>
                  <a:lnTo>
                    <a:pt x="5067" y="3927"/>
                  </a:lnTo>
                  <a:cubicBezTo>
                    <a:pt x="5152" y="3980"/>
                    <a:pt x="5205" y="4033"/>
                    <a:pt x="5258" y="4059"/>
                  </a:cubicBezTo>
                  <a:lnTo>
                    <a:pt x="5343" y="4144"/>
                  </a:lnTo>
                  <a:cubicBezTo>
                    <a:pt x="5507" y="4223"/>
                    <a:pt x="5698" y="4309"/>
                    <a:pt x="5862" y="4387"/>
                  </a:cubicBezTo>
                  <a:cubicBezTo>
                    <a:pt x="5724" y="4335"/>
                    <a:pt x="5586" y="4309"/>
                    <a:pt x="5455" y="4282"/>
                  </a:cubicBezTo>
                  <a:lnTo>
                    <a:pt x="5455" y="4282"/>
                  </a:lnTo>
                  <a:lnTo>
                    <a:pt x="5672" y="4525"/>
                  </a:lnTo>
                  <a:cubicBezTo>
                    <a:pt x="5915" y="4585"/>
                    <a:pt x="6164" y="4716"/>
                    <a:pt x="6329" y="4913"/>
                  </a:cubicBezTo>
                  <a:cubicBezTo>
                    <a:pt x="6164" y="4775"/>
                    <a:pt x="5974" y="4663"/>
                    <a:pt x="5783" y="4637"/>
                  </a:cubicBezTo>
                  <a:lnTo>
                    <a:pt x="5783" y="4637"/>
                  </a:lnTo>
                  <a:lnTo>
                    <a:pt x="6053" y="4939"/>
                  </a:lnTo>
                  <a:cubicBezTo>
                    <a:pt x="6302" y="5018"/>
                    <a:pt x="6493" y="5156"/>
                    <a:pt x="6631" y="5347"/>
                  </a:cubicBezTo>
                  <a:cubicBezTo>
                    <a:pt x="6519" y="5242"/>
                    <a:pt x="6355" y="5156"/>
                    <a:pt x="6191" y="5104"/>
                  </a:cubicBezTo>
                  <a:lnTo>
                    <a:pt x="6191" y="5104"/>
                  </a:lnTo>
                  <a:lnTo>
                    <a:pt x="6467" y="5406"/>
                  </a:lnTo>
                  <a:cubicBezTo>
                    <a:pt x="6769" y="5623"/>
                    <a:pt x="6986" y="5899"/>
                    <a:pt x="7124" y="6254"/>
                  </a:cubicBezTo>
                  <a:cubicBezTo>
                    <a:pt x="6986" y="6004"/>
                    <a:pt x="6821" y="5787"/>
                    <a:pt x="6605" y="5597"/>
                  </a:cubicBezTo>
                  <a:lnTo>
                    <a:pt x="6605" y="5597"/>
                  </a:lnTo>
                  <a:cubicBezTo>
                    <a:pt x="6631" y="5649"/>
                    <a:pt x="6631" y="5702"/>
                    <a:pt x="6657" y="5761"/>
                  </a:cubicBezTo>
                  <a:cubicBezTo>
                    <a:pt x="6683" y="5787"/>
                    <a:pt x="6710" y="5813"/>
                    <a:pt x="6736" y="5840"/>
                  </a:cubicBezTo>
                  <a:cubicBezTo>
                    <a:pt x="6821" y="5951"/>
                    <a:pt x="6900" y="6063"/>
                    <a:pt x="6933" y="6168"/>
                  </a:cubicBezTo>
                  <a:cubicBezTo>
                    <a:pt x="6874" y="6063"/>
                    <a:pt x="6795" y="5951"/>
                    <a:pt x="6710" y="5899"/>
                  </a:cubicBezTo>
                  <a:lnTo>
                    <a:pt x="6683" y="5866"/>
                  </a:lnTo>
                  <a:cubicBezTo>
                    <a:pt x="6683" y="5978"/>
                    <a:pt x="6657" y="6089"/>
                    <a:pt x="6572" y="6142"/>
                  </a:cubicBezTo>
                  <a:cubicBezTo>
                    <a:pt x="6325" y="6337"/>
                    <a:pt x="6112" y="6385"/>
                    <a:pt x="5970" y="6385"/>
                  </a:cubicBezTo>
                  <a:cubicBezTo>
                    <a:pt x="5893" y="6385"/>
                    <a:pt x="5837" y="6370"/>
                    <a:pt x="5810" y="6359"/>
                  </a:cubicBezTo>
                  <a:lnTo>
                    <a:pt x="5810" y="6359"/>
                  </a:lnTo>
                  <a:cubicBezTo>
                    <a:pt x="5862" y="6392"/>
                    <a:pt x="5948" y="6418"/>
                    <a:pt x="6000" y="6471"/>
                  </a:cubicBezTo>
                  <a:cubicBezTo>
                    <a:pt x="6191" y="6471"/>
                    <a:pt x="6381" y="6471"/>
                    <a:pt x="6572" y="6497"/>
                  </a:cubicBezTo>
                  <a:cubicBezTo>
                    <a:pt x="6440" y="6497"/>
                    <a:pt x="6302" y="6523"/>
                    <a:pt x="6164" y="6556"/>
                  </a:cubicBezTo>
                  <a:cubicBezTo>
                    <a:pt x="6191" y="6556"/>
                    <a:pt x="6243" y="6582"/>
                    <a:pt x="6276" y="6609"/>
                  </a:cubicBezTo>
                  <a:cubicBezTo>
                    <a:pt x="6407" y="6635"/>
                    <a:pt x="6519" y="6635"/>
                    <a:pt x="6657" y="6661"/>
                  </a:cubicBezTo>
                  <a:cubicBezTo>
                    <a:pt x="6821" y="6687"/>
                    <a:pt x="6986" y="6747"/>
                    <a:pt x="7124" y="6825"/>
                  </a:cubicBezTo>
                  <a:cubicBezTo>
                    <a:pt x="6986" y="6747"/>
                    <a:pt x="6821" y="6720"/>
                    <a:pt x="6657" y="6720"/>
                  </a:cubicBezTo>
                  <a:lnTo>
                    <a:pt x="6440" y="6720"/>
                  </a:lnTo>
                  <a:cubicBezTo>
                    <a:pt x="6519" y="6773"/>
                    <a:pt x="6605" y="6852"/>
                    <a:pt x="6683" y="6911"/>
                  </a:cubicBezTo>
                  <a:cubicBezTo>
                    <a:pt x="6986" y="6963"/>
                    <a:pt x="7229" y="7101"/>
                    <a:pt x="7426" y="7318"/>
                  </a:cubicBezTo>
                  <a:cubicBezTo>
                    <a:pt x="7262" y="7180"/>
                    <a:pt x="7038" y="7075"/>
                    <a:pt x="6848" y="7049"/>
                  </a:cubicBezTo>
                  <a:lnTo>
                    <a:pt x="6848" y="7049"/>
                  </a:lnTo>
                  <a:lnTo>
                    <a:pt x="7097" y="7292"/>
                  </a:lnTo>
                  <a:cubicBezTo>
                    <a:pt x="7288" y="7404"/>
                    <a:pt x="7452" y="7542"/>
                    <a:pt x="7557" y="7732"/>
                  </a:cubicBezTo>
                  <a:cubicBezTo>
                    <a:pt x="7479" y="7594"/>
                    <a:pt x="7341" y="7509"/>
                    <a:pt x="7203" y="7430"/>
                  </a:cubicBezTo>
                  <a:lnTo>
                    <a:pt x="7203" y="7430"/>
                  </a:lnTo>
                  <a:cubicBezTo>
                    <a:pt x="7288" y="7568"/>
                    <a:pt x="7341" y="7673"/>
                    <a:pt x="7393" y="7758"/>
                  </a:cubicBezTo>
                  <a:cubicBezTo>
                    <a:pt x="7452" y="7785"/>
                    <a:pt x="7479" y="7837"/>
                    <a:pt x="7531" y="7870"/>
                  </a:cubicBezTo>
                  <a:cubicBezTo>
                    <a:pt x="7617" y="7949"/>
                    <a:pt x="7695" y="8034"/>
                    <a:pt x="7781" y="8140"/>
                  </a:cubicBezTo>
                  <a:cubicBezTo>
                    <a:pt x="7695" y="8061"/>
                    <a:pt x="7590" y="7975"/>
                    <a:pt x="7479" y="7896"/>
                  </a:cubicBezTo>
                  <a:lnTo>
                    <a:pt x="7452" y="7896"/>
                  </a:lnTo>
                  <a:cubicBezTo>
                    <a:pt x="7479" y="7949"/>
                    <a:pt x="7505" y="8034"/>
                    <a:pt x="7531" y="8087"/>
                  </a:cubicBezTo>
                  <a:cubicBezTo>
                    <a:pt x="7557" y="8140"/>
                    <a:pt x="7617" y="8199"/>
                    <a:pt x="7669" y="8251"/>
                  </a:cubicBezTo>
                  <a:cubicBezTo>
                    <a:pt x="7722" y="8330"/>
                    <a:pt x="7781" y="8468"/>
                    <a:pt x="7781" y="8580"/>
                  </a:cubicBezTo>
                  <a:cubicBezTo>
                    <a:pt x="7781" y="8468"/>
                    <a:pt x="7695" y="8363"/>
                    <a:pt x="7617" y="8278"/>
                  </a:cubicBezTo>
                  <a:cubicBezTo>
                    <a:pt x="7590" y="8278"/>
                    <a:pt x="7590" y="8251"/>
                    <a:pt x="7557" y="8251"/>
                  </a:cubicBezTo>
                  <a:cubicBezTo>
                    <a:pt x="7617" y="8389"/>
                    <a:pt x="7617" y="8494"/>
                    <a:pt x="7617" y="8527"/>
                  </a:cubicBezTo>
                  <a:cubicBezTo>
                    <a:pt x="7617" y="8580"/>
                    <a:pt x="7643" y="8659"/>
                    <a:pt x="7695" y="8744"/>
                  </a:cubicBezTo>
                  <a:cubicBezTo>
                    <a:pt x="7728" y="8750"/>
                    <a:pt x="7763" y="8754"/>
                    <a:pt x="7799" y="8754"/>
                  </a:cubicBezTo>
                  <a:cubicBezTo>
                    <a:pt x="7918" y="8754"/>
                    <a:pt x="8050" y="8718"/>
                    <a:pt x="8136" y="8632"/>
                  </a:cubicBezTo>
                  <a:lnTo>
                    <a:pt x="8136" y="8632"/>
                  </a:lnTo>
                  <a:cubicBezTo>
                    <a:pt x="8050" y="8744"/>
                    <a:pt x="7919" y="8823"/>
                    <a:pt x="7781" y="8823"/>
                  </a:cubicBezTo>
                  <a:cubicBezTo>
                    <a:pt x="7807" y="8882"/>
                    <a:pt x="7860" y="8935"/>
                    <a:pt x="7886" y="8961"/>
                  </a:cubicBezTo>
                  <a:cubicBezTo>
                    <a:pt x="7945" y="8961"/>
                    <a:pt x="7998" y="8961"/>
                    <a:pt x="8050" y="8935"/>
                  </a:cubicBezTo>
                  <a:cubicBezTo>
                    <a:pt x="8136" y="8908"/>
                    <a:pt x="8247" y="8882"/>
                    <a:pt x="8300" y="8797"/>
                  </a:cubicBezTo>
                  <a:lnTo>
                    <a:pt x="8300" y="8797"/>
                  </a:lnTo>
                  <a:cubicBezTo>
                    <a:pt x="8274" y="8856"/>
                    <a:pt x="8247" y="8882"/>
                    <a:pt x="8188" y="8908"/>
                  </a:cubicBezTo>
                  <a:cubicBezTo>
                    <a:pt x="8162" y="8961"/>
                    <a:pt x="8109" y="8961"/>
                    <a:pt x="8050" y="8987"/>
                  </a:cubicBezTo>
                  <a:cubicBezTo>
                    <a:pt x="8024" y="9020"/>
                    <a:pt x="7971" y="9020"/>
                    <a:pt x="7945" y="9046"/>
                  </a:cubicBezTo>
                  <a:cubicBezTo>
                    <a:pt x="7945" y="9099"/>
                    <a:pt x="7945" y="9152"/>
                    <a:pt x="7919" y="9211"/>
                  </a:cubicBezTo>
                  <a:cubicBezTo>
                    <a:pt x="7971" y="9184"/>
                    <a:pt x="7998" y="9184"/>
                    <a:pt x="8050" y="9152"/>
                  </a:cubicBezTo>
                  <a:cubicBezTo>
                    <a:pt x="8188" y="9099"/>
                    <a:pt x="8300" y="9020"/>
                    <a:pt x="8412" y="8935"/>
                  </a:cubicBezTo>
                  <a:lnTo>
                    <a:pt x="8412" y="8935"/>
                  </a:lnTo>
                  <a:cubicBezTo>
                    <a:pt x="8326" y="9046"/>
                    <a:pt x="8215" y="9125"/>
                    <a:pt x="8083" y="9211"/>
                  </a:cubicBezTo>
                  <a:cubicBezTo>
                    <a:pt x="7998" y="9263"/>
                    <a:pt x="7919" y="9290"/>
                    <a:pt x="7807" y="9349"/>
                  </a:cubicBezTo>
                  <a:cubicBezTo>
                    <a:pt x="7695" y="9428"/>
                    <a:pt x="7557" y="9454"/>
                    <a:pt x="7452" y="9480"/>
                  </a:cubicBezTo>
                  <a:cubicBezTo>
                    <a:pt x="7314" y="9375"/>
                    <a:pt x="7203" y="9211"/>
                    <a:pt x="7065" y="8961"/>
                  </a:cubicBezTo>
                  <a:cubicBezTo>
                    <a:pt x="6821" y="8554"/>
                    <a:pt x="6217" y="8278"/>
                    <a:pt x="5724" y="8087"/>
                  </a:cubicBezTo>
                  <a:cubicBezTo>
                    <a:pt x="5586" y="8034"/>
                    <a:pt x="5455" y="7975"/>
                    <a:pt x="5369" y="7949"/>
                  </a:cubicBezTo>
                  <a:cubicBezTo>
                    <a:pt x="4988" y="7758"/>
                    <a:pt x="4193" y="6937"/>
                    <a:pt x="3674" y="6306"/>
                  </a:cubicBezTo>
                  <a:cubicBezTo>
                    <a:pt x="3319" y="5840"/>
                    <a:pt x="2386" y="5183"/>
                    <a:pt x="1867" y="4828"/>
                  </a:cubicBezTo>
                  <a:cubicBezTo>
                    <a:pt x="1755" y="4749"/>
                    <a:pt x="1643" y="4663"/>
                    <a:pt x="1617" y="4637"/>
                  </a:cubicBezTo>
                  <a:cubicBezTo>
                    <a:pt x="1591" y="4611"/>
                    <a:pt x="1538" y="4499"/>
                    <a:pt x="1512" y="4447"/>
                  </a:cubicBezTo>
                  <a:cubicBezTo>
                    <a:pt x="1427" y="4223"/>
                    <a:pt x="1289" y="3954"/>
                    <a:pt x="1045" y="3789"/>
                  </a:cubicBezTo>
                  <a:lnTo>
                    <a:pt x="1019" y="3763"/>
                  </a:lnTo>
                  <a:lnTo>
                    <a:pt x="986" y="3763"/>
                  </a:lnTo>
                  <a:cubicBezTo>
                    <a:pt x="605" y="3730"/>
                    <a:pt x="362" y="3487"/>
                    <a:pt x="329" y="3106"/>
                  </a:cubicBezTo>
                  <a:cubicBezTo>
                    <a:pt x="303" y="2856"/>
                    <a:pt x="388" y="2580"/>
                    <a:pt x="579" y="2364"/>
                  </a:cubicBezTo>
                  <a:cubicBezTo>
                    <a:pt x="631" y="2285"/>
                    <a:pt x="717" y="2226"/>
                    <a:pt x="769" y="2173"/>
                  </a:cubicBezTo>
                  <a:cubicBezTo>
                    <a:pt x="960" y="2009"/>
                    <a:pt x="1210" y="1897"/>
                    <a:pt x="1453" y="1818"/>
                  </a:cubicBezTo>
                  <a:cubicBezTo>
                    <a:pt x="1702" y="1818"/>
                    <a:pt x="1972" y="1844"/>
                    <a:pt x="2222" y="1923"/>
                  </a:cubicBezTo>
                  <a:cubicBezTo>
                    <a:pt x="2031" y="1818"/>
                    <a:pt x="1867" y="1733"/>
                    <a:pt x="1643" y="1680"/>
                  </a:cubicBezTo>
                  <a:lnTo>
                    <a:pt x="1643" y="1654"/>
                  </a:lnTo>
                  <a:cubicBezTo>
                    <a:pt x="1643" y="1654"/>
                    <a:pt x="1676" y="1214"/>
                    <a:pt x="2136" y="1049"/>
                  </a:cubicBezTo>
                  <a:cubicBezTo>
                    <a:pt x="2195" y="1299"/>
                    <a:pt x="2248" y="1542"/>
                    <a:pt x="2300" y="1818"/>
                  </a:cubicBezTo>
                  <a:cubicBezTo>
                    <a:pt x="2300" y="1463"/>
                    <a:pt x="2300" y="1102"/>
                    <a:pt x="2274" y="747"/>
                  </a:cubicBezTo>
                  <a:cubicBezTo>
                    <a:pt x="2333" y="556"/>
                    <a:pt x="2412" y="445"/>
                    <a:pt x="2550" y="366"/>
                  </a:cubicBezTo>
                  <a:cubicBezTo>
                    <a:pt x="2576" y="366"/>
                    <a:pt x="2603" y="340"/>
                    <a:pt x="2629" y="340"/>
                  </a:cubicBezTo>
                  <a:close/>
                  <a:moveTo>
                    <a:pt x="10081" y="9704"/>
                  </a:moveTo>
                  <a:lnTo>
                    <a:pt x="10081" y="9704"/>
                  </a:lnTo>
                  <a:cubicBezTo>
                    <a:pt x="10133" y="9782"/>
                    <a:pt x="10186" y="9842"/>
                    <a:pt x="10219" y="9920"/>
                  </a:cubicBezTo>
                  <a:lnTo>
                    <a:pt x="10081" y="9704"/>
                  </a:lnTo>
                  <a:close/>
                  <a:moveTo>
                    <a:pt x="10219" y="9920"/>
                  </a:moveTo>
                  <a:lnTo>
                    <a:pt x="10219" y="9920"/>
                  </a:lnTo>
                  <a:cubicBezTo>
                    <a:pt x="10271" y="10006"/>
                    <a:pt x="10324" y="10058"/>
                    <a:pt x="10383" y="10137"/>
                  </a:cubicBezTo>
                  <a:cubicBezTo>
                    <a:pt x="10409" y="10223"/>
                    <a:pt x="10462" y="10275"/>
                    <a:pt x="10515" y="10361"/>
                  </a:cubicBezTo>
                  <a:cubicBezTo>
                    <a:pt x="10574" y="10413"/>
                    <a:pt x="10600" y="10499"/>
                    <a:pt x="10652" y="10551"/>
                  </a:cubicBezTo>
                  <a:lnTo>
                    <a:pt x="10652" y="10578"/>
                  </a:lnTo>
                  <a:lnTo>
                    <a:pt x="10817" y="10880"/>
                  </a:lnTo>
                  <a:lnTo>
                    <a:pt x="10902" y="11018"/>
                  </a:lnTo>
                  <a:cubicBezTo>
                    <a:pt x="10902" y="11070"/>
                    <a:pt x="10955" y="11123"/>
                    <a:pt x="10955" y="11156"/>
                  </a:cubicBezTo>
                  <a:cubicBezTo>
                    <a:pt x="11066" y="11373"/>
                    <a:pt x="11204" y="11563"/>
                    <a:pt x="11310" y="11754"/>
                  </a:cubicBezTo>
                  <a:cubicBezTo>
                    <a:pt x="11421" y="11944"/>
                    <a:pt x="11533" y="12142"/>
                    <a:pt x="11638" y="12332"/>
                  </a:cubicBezTo>
                  <a:lnTo>
                    <a:pt x="11697" y="12411"/>
                  </a:lnTo>
                  <a:lnTo>
                    <a:pt x="11724" y="12470"/>
                  </a:lnTo>
                  <a:cubicBezTo>
                    <a:pt x="11750" y="12523"/>
                    <a:pt x="11776" y="12575"/>
                    <a:pt x="11776" y="12634"/>
                  </a:cubicBezTo>
                  <a:cubicBezTo>
                    <a:pt x="11776" y="12713"/>
                    <a:pt x="11776" y="12766"/>
                    <a:pt x="11750" y="12825"/>
                  </a:cubicBezTo>
                  <a:cubicBezTo>
                    <a:pt x="11724" y="12877"/>
                    <a:pt x="11697" y="12904"/>
                    <a:pt x="11664" y="12963"/>
                  </a:cubicBezTo>
                  <a:cubicBezTo>
                    <a:pt x="11697" y="12904"/>
                    <a:pt x="11724" y="12851"/>
                    <a:pt x="11724" y="12799"/>
                  </a:cubicBezTo>
                  <a:cubicBezTo>
                    <a:pt x="11750" y="12766"/>
                    <a:pt x="11750" y="12713"/>
                    <a:pt x="11750" y="12661"/>
                  </a:cubicBezTo>
                  <a:cubicBezTo>
                    <a:pt x="11750" y="12549"/>
                    <a:pt x="11664" y="12470"/>
                    <a:pt x="11586" y="12358"/>
                  </a:cubicBezTo>
                  <a:cubicBezTo>
                    <a:pt x="11474" y="12168"/>
                    <a:pt x="11369" y="11977"/>
                    <a:pt x="11231" y="11780"/>
                  </a:cubicBezTo>
                  <a:cubicBezTo>
                    <a:pt x="11172" y="11701"/>
                    <a:pt x="11119" y="11590"/>
                    <a:pt x="11066" y="11511"/>
                  </a:cubicBezTo>
                  <a:cubicBezTo>
                    <a:pt x="11007" y="11399"/>
                    <a:pt x="10955" y="11287"/>
                    <a:pt x="10902" y="11208"/>
                  </a:cubicBezTo>
                  <a:cubicBezTo>
                    <a:pt x="10876" y="11156"/>
                    <a:pt x="10843" y="11097"/>
                    <a:pt x="10817" y="11044"/>
                  </a:cubicBezTo>
                  <a:lnTo>
                    <a:pt x="10738" y="10906"/>
                  </a:lnTo>
                  <a:lnTo>
                    <a:pt x="10600" y="10604"/>
                  </a:lnTo>
                  <a:cubicBezTo>
                    <a:pt x="10574" y="10525"/>
                    <a:pt x="10515" y="10440"/>
                    <a:pt x="10462" y="10387"/>
                  </a:cubicBezTo>
                  <a:cubicBezTo>
                    <a:pt x="10409" y="10302"/>
                    <a:pt x="10383" y="10223"/>
                    <a:pt x="10324" y="10170"/>
                  </a:cubicBezTo>
                  <a:cubicBezTo>
                    <a:pt x="10298" y="10085"/>
                    <a:pt x="10245" y="10006"/>
                    <a:pt x="10219" y="9920"/>
                  </a:cubicBezTo>
                  <a:close/>
                  <a:moveTo>
                    <a:pt x="8464" y="8061"/>
                  </a:moveTo>
                  <a:lnTo>
                    <a:pt x="8464" y="8061"/>
                  </a:lnTo>
                  <a:cubicBezTo>
                    <a:pt x="8793" y="8363"/>
                    <a:pt x="8905" y="8659"/>
                    <a:pt x="8905" y="8659"/>
                  </a:cubicBezTo>
                  <a:cubicBezTo>
                    <a:pt x="8957" y="8442"/>
                    <a:pt x="8957" y="8304"/>
                    <a:pt x="8957" y="8199"/>
                  </a:cubicBezTo>
                  <a:cubicBezTo>
                    <a:pt x="8983" y="8251"/>
                    <a:pt x="9036" y="8304"/>
                    <a:pt x="9069" y="8363"/>
                  </a:cubicBezTo>
                  <a:lnTo>
                    <a:pt x="9069" y="8416"/>
                  </a:lnTo>
                  <a:lnTo>
                    <a:pt x="9069" y="8527"/>
                  </a:lnTo>
                  <a:cubicBezTo>
                    <a:pt x="9036" y="8580"/>
                    <a:pt x="9036" y="8659"/>
                    <a:pt x="9010" y="8744"/>
                  </a:cubicBezTo>
                  <a:cubicBezTo>
                    <a:pt x="8957" y="8882"/>
                    <a:pt x="8905" y="9020"/>
                    <a:pt x="8819" y="9152"/>
                  </a:cubicBezTo>
                  <a:cubicBezTo>
                    <a:pt x="8740" y="9263"/>
                    <a:pt x="8655" y="9401"/>
                    <a:pt x="8543" y="9513"/>
                  </a:cubicBezTo>
                  <a:cubicBezTo>
                    <a:pt x="8438" y="9618"/>
                    <a:pt x="8326" y="9704"/>
                    <a:pt x="8188" y="9782"/>
                  </a:cubicBezTo>
                  <a:cubicBezTo>
                    <a:pt x="8326" y="9730"/>
                    <a:pt x="8464" y="9644"/>
                    <a:pt x="8576" y="9539"/>
                  </a:cubicBezTo>
                  <a:cubicBezTo>
                    <a:pt x="8707" y="9454"/>
                    <a:pt x="8819" y="9349"/>
                    <a:pt x="8931" y="9211"/>
                  </a:cubicBezTo>
                  <a:cubicBezTo>
                    <a:pt x="9010" y="9073"/>
                    <a:pt x="9095" y="8935"/>
                    <a:pt x="9174" y="8797"/>
                  </a:cubicBezTo>
                  <a:cubicBezTo>
                    <a:pt x="9200" y="8718"/>
                    <a:pt x="9233" y="8632"/>
                    <a:pt x="9259" y="8580"/>
                  </a:cubicBezTo>
                  <a:cubicBezTo>
                    <a:pt x="9286" y="8606"/>
                    <a:pt x="9312" y="8659"/>
                    <a:pt x="9365" y="8692"/>
                  </a:cubicBezTo>
                  <a:cubicBezTo>
                    <a:pt x="9338" y="8770"/>
                    <a:pt x="9312" y="8856"/>
                    <a:pt x="9286" y="8935"/>
                  </a:cubicBezTo>
                  <a:cubicBezTo>
                    <a:pt x="9259" y="9020"/>
                    <a:pt x="9174" y="9125"/>
                    <a:pt x="9121" y="9211"/>
                  </a:cubicBezTo>
                  <a:cubicBezTo>
                    <a:pt x="9069" y="9316"/>
                    <a:pt x="8983" y="9401"/>
                    <a:pt x="8905" y="9480"/>
                  </a:cubicBezTo>
                  <a:cubicBezTo>
                    <a:pt x="8819" y="9566"/>
                    <a:pt x="8740" y="9644"/>
                    <a:pt x="8655" y="9704"/>
                  </a:cubicBezTo>
                  <a:cubicBezTo>
                    <a:pt x="8740" y="9644"/>
                    <a:pt x="8845" y="9592"/>
                    <a:pt x="8931" y="9513"/>
                  </a:cubicBezTo>
                  <a:cubicBezTo>
                    <a:pt x="9036" y="9454"/>
                    <a:pt x="9121" y="9375"/>
                    <a:pt x="9200" y="9290"/>
                  </a:cubicBezTo>
                  <a:cubicBezTo>
                    <a:pt x="9286" y="9184"/>
                    <a:pt x="9365" y="9099"/>
                    <a:pt x="9424" y="8987"/>
                  </a:cubicBezTo>
                  <a:cubicBezTo>
                    <a:pt x="9450" y="8961"/>
                    <a:pt x="9450" y="8908"/>
                    <a:pt x="9476" y="8882"/>
                  </a:cubicBezTo>
                  <a:cubicBezTo>
                    <a:pt x="9503" y="8882"/>
                    <a:pt x="9503" y="8908"/>
                    <a:pt x="9529" y="8908"/>
                  </a:cubicBezTo>
                  <a:lnTo>
                    <a:pt x="9562" y="8987"/>
                  </a:lnTo>
                  <a:cubicBezTo>
                    <a:pt x="9562" y="9020"/>
                    <a:pt x="9529" y="9046"/>
                    <a:pt x="9529" y="9073"/>
                  </a:cubicBezTo>
                  <a:cubicBezTo>
                    <a:pt x="9476" y="9152"/>
                    <a:pt x="9450" y="9211"/>
                    <a:pt x="9397" y="9290"/>
                  </a:cubicBezTo>
                  <a:cubicBezTo>
                    <a:pt x="9286" y="9428"/>
                    <a:pt x="9148" y="9539"/>
                    <a:pt x="9036" y="9677"/>
                  </a:cubicBezTo>
                  <a:cubicBezTo>
                    <a:pt x="9174" y="9539"/>
                    <a:pt x="9286" y="9428"/>
                    <a:pt x="9424" y="9316"/>
                  </a:cubicBezTo>
                  <a:cubicBezTo>
                    <a:pt x="9476" y="9237"/>
                    <a:pt x="9529" y="9184"/>
                    <a:pt x="9588" y="9099"/>
                  </a:cubicBezTo>
                  <a:cubicBezTo>
                    <a:pt x="9588" y="9073"/>
                    <a:pt x="9614" y="9020"/>
                    <a:pt x="9641" y="8987"/>
                  </a:cubicBezTo>
                  <a:lnTo>
                    <a:pt x="9667" y="8961"/>
                  </a:lnTo>
                  <a:cubicBezTo>
                    <a:pt x="9693" y="8961"/>
                    <a:pt x="9831" y="8961"/>
                    <a:pt x="9890" y="9046"/>
                  </a:cubicBezTo>
                  <a:cubicBezTo>
                    <a:pt x="9943" y="9125"/>
                    <a:pt x="9943" y="9211"/>
                    <a:pt x="9917" y="9316"/>
                  </a:cubicBezTo>
                  <a:cubicBezTo>
                    <a:pt x="9779" y="9539"/>
                    <a:pt x="9503" y="9973"/>
                    <a:pt x="9095" y="10334"/>
                  </a:cubicBezTo>
                  <a:cubicBezTo>
                    <a:pt x="9095" y="10334"/>
                    <a:pt x="9365" y="10302"/>
                    <a:pt x="9726" y="10006"/>
                  </a:cubicBezTo>
                  <a:cubicBezTo>
                    <a:pt x="9726" y="10006"/>
                    <a:pt x="9943" y="10275"/>
                    <a:pt x="10107" y="10663"/>
                  </a:cubicBezTo>
                  <a:cubicBezTo>
                    <a:pt x="10298" y="11070"/>
                    <a:pt x="10271" y="11235"/>
                    <a:pt x="10626" y="11754"/>
                  </a:cubicBezTo>
                  <a:cubicBezTo>
                    <a:pt x="10602" y="11659"/>
                    <a:pt x="10608" y="11620"/>
                    <a:pt x="10632" y="11620"/>
                  </a:cubicBezTo>
                  <a:cubicBezTo>
                    <a:pt x="10735" y="11620"/>
                    <a:pt x="11171" y="12330"/>
                    <a:pt x="11002" y="12330"/>
                  </a:cubicBezTo>
                  <a:cubicBezTo>
                    <a:pt x="10984" y="12330"/>
                    <a:pt x="10960" y="12323"/>
                    <a:pt x="10928" y="12306"/>
                  </a:cubicBezTo>
                  <a:lnTo>
                    <a:pt x="10928" y="12306"/>
                  </a:lnTo>
                  <a:cubicBezTo>
                    <a:pt x="10929" y="12306"/>
                    <a:pt x="11612" y="12904"/>
                    <a:pt x="11395" y="13587"/>
                  </a:cubicBezTo>
                  <a:cubicBezTo>
                    <a:pt x="11395" y="13587"/>
                    <a:pt x="11829" y="13180"/>
                    <a:pt x="11914" y="12766"/>
                  </a:cubicBezTo>
                  <a:lnTo>
                    <a:pt x="11967" y="12739"/>
                  </a:lnTo>
                  <a:cubicBezTo>
                    <a:pt x="11967" y="12739"/>
                    <a:pt x="12026" y="12739"/>
                    <a:pt x="12105" y="12799"/>
                  </a:cubicBezTo>
                  <a:lnTo>
                    <a:pt x="12157" y="12851"/>
                  </a:lnTo>
                  <a:cubicBezTo>
                    <a:pt x="12157" y="12930"/>
                    <a:pt x="12105" y="13127"/>
                    <a:pt x="11888" y="13456"/>
                  </a:cubicBezTo>
                  <a:cubicBezTo>
                    <a:pt x="11888" y="13456"/>
                    <a:pt x="12322" y="13620"/>
                    <a:pt x="11967" y="14027"/>
                  </a:cubicBezTo>
                  <a:cubicBezTo>
                    <a:pt x="12322" y="14139"/>
                    <a:pt x="12354" y="14547"/>
                    <a:pt x="12131" y="14658"/>
                  </a:cubicBezTo>
                  <a:cubicBezTo>
                    <a:pt x="11993" y="14658"/>
                    <a:pt x="11776" y="14658"/>
                    <a:pt x="11612" y="14441"/>
                  </a:cubicBezTo>
                  <a:lnTo>
                    <a:pt x="11586" y="14382"/>
                  </a:lnTo>
                  <a:cubicBezTo>
                    <a:pt x="11664" y="14330"/>
                    <a:pt x="11750" y="14277"/>
                    <a:pt x="11829" y="14192"/>
                  </a:cubicBezTo>
                  <a:lnTo>
                    <a:pt x="11829" y="14192"/>
                  </a:lnTo>
                  <a:cubicBezTo>
                    <a:pt x="11724" y="14244"/>
                    <a:pt x="11586" y="14303"/>
                    <a:pt x="11474" y="14303"/>
                  </a:cubicBezTo>
                  <a:cubicBezTo>
                    <a:pt x="11421" y="14330"/>
                    <a:pt x="11369" y="14330"/>
                    <a:pt x="11310" y="14330"/>
                  </a:cubicBezTo>
                  <a:cubicBezTo>
                    <a:pt x="11283" y="14330"/>
                    <a:pt x="11231" y="14330"/>
                    <a:pt x="11204" y="14303"/>
                  </a:cubicBezTo>
                  <a:cubicBezTo>
                    <a:pt x="11066" y="14192"/>
                    <a:pt x="10928" y="13949"/>
                    <a:pt x="11007" y="13646"/>
                  </a:cubicBezTo>
                  <a:lnTo>
                    <a:pt x="11040" y="13620"/>
                  </a:lnTo>
                  <a:cubicBezTo>
                    <a:pt x="11119" y="13561"/>
                    <a:pt x="11172" y="13508"/>
                    <a:pt x="11204" y="13423"/>
                  </a:cubicBezTo>
                  <a:lnTo>
                    <a:pt x="11204" y="13423"/>
                  </a:lnTo>
                  <a:cubicBezTo>
                    <a:pt x="11145" y="13482"/>
                    <a:pt x="11066" y="13508"/>
                    <a:pt x="11007" y="13508"/>
                  </a:cubicBezTo>
                  <a:lnTo>
                    <a:pt x="10955" y="13482"/>
                  </a:lnTo>
                  <a:lnTo>
                    <a:pt x="10928" y="13456"/>
                  </a:lnTo>
                  <a:cubicBezTo>
                    <a:pt x="10981" y="13423"/>
                    <a:pt x="11040" y="13397"/>
                    <a:pt x="11066" y="13344"/>
                  </a:cubicBezTo>
                  <a:lnTo>
                    <a:pt x="11066" y="13344"/>
                  </a:lnTo>
                  <a:cubicBezTo>
                    <a:pt x="10981" y="13370"/>
                    <a:pt x="10928" y="13397"/>
                    <a:pt x="10843" y="13397"/>
                  </a:cubicBezTo>
                  <a:cubicBezTo>
                    <a:pt x="10790" y="13344"/>
                    <a:pt x="10764" y="13318"/>
                    <a:pt x="10738" y="13291"/>
                  </a:cubicBezTo>
                  <a:cubicBezTo>
                    <a:pt x="10790" y="13259"/>
                    <a:pt x="10843" y="13206"/>
                    <a:pt x="10902" y="13153"/>
                  </a:cubicBezTo>
                  <a:lnTo>
                    <a:pt x="10902" y="13153"/>
                  </a:lnTo>
                  <a:cubicBezTo>
                    <a:pt x="10852" y="13184"/>
                    <a:pt x="10795" y="13197"/>
                    <a:pt x="10740" y="13197"/>
                  </a:cubicBezTo>
                  <a:cubicBezTo>
                    <a:pt x="10700" y="13197"/>
                    <a:pt x="10662" y="13191"/>
                    <a:pt x="10626" y="13180"/>
                  </a:cubicBezTo>
                  <a:cubicBezTo>
                    <a:pt x="10600" y="13153"/>
                    <a:pt x="10574" y="13127"/>
                    <a:pt x="10547" y="13094"/>
                  </a:cubicBezTo>
                  <a:cubicBezTo>
                    <a:pt x="10652" y="13042"/>
                    <a:pt x="10738" y="12989"/>
                    <a:pt x="10817" y="12930"/>
                  </a:cubicBezTo>
                  <a:lnTo>
                    <a:pt x="10817" y="12930"/>
                  </a:lnTo>
                  <a:cubicBezTo>
                    <a:pt x="10754" y="12966"/>
                    <a:pt x="10679" y="12980"/>
                    <a:pt x="10605" y="12980"/>
                  </a:cubicBezTo>
                  <a:cubicBezTo>
                    <a:pt x="10556" y="12980"/>
                    <a:pt x="10507" y="12973"/>
                    <a:pt x="10462" y="12963"/>
                  </a:cubicBezTo>
                  <a:cubicBezTo>
                    <a:pt x="10436" y="12930"/>
                    <a:pt x="10409" y="12877"/>
                    <a:pt x="10383" y="12851"/>
                  </a:cubicBezTo>
                  <a:cubicBezTo>
                    <a:pt x="10462" y="12825"/>
                    <a:pt x="10547" y="12766"/>
                    <a:pt x="10574" y="12713"/>
                  </a:cubicBezTo>
                  <a:lnTo>
                    <a:pt x="10574" y="12713"/>
                  </a:lnTo>
                  <a:cubicBezTo>
                    <a:pt x="10531" y="12726"/>
                    <a:pt x="10483" y="12733"/>
                    <a:pt x="10436" y="12733"/>
                  </a:cubicBezTo>
                  <a:cubicBezTo>
                    <a:pt x="10388" y="12733"/>
                    <a:pt x="10340" y="12726"/>
                    <a:pt x="10298" y="12713"/>
                  </a:cubicBezTo>
                  <a:cubicBezTo>
                    <a:pt x="10160" y="12523"/>
                    <a:pt x="10055" y="12332"/>
                    <a:pt x="9917" y="12109"/>
                  </a:cubicBezTo>
                  <a:cubicBezTo>
                    <a:pt x="9588" y="11537"/>
                    <a:pt x="9233" y="10932"/>
                    <a:pt x="8740" y="10499"/>
                  </a:cubicBezTo>
                  <a:cubicBezTo>
                    <a:pt x="8872" y="10387"/>
                    <a:pt x="9286" y="10058"/>
                    <a:pt x="9562" y="9592"/>
                  </a:cubicBezTo>
                  <a:lnTo>
                    <a:pt x="9562" y="9592"/>
                  </a:lnTo>
                  <a:cubicBezTo>
                    <a:pt x="9562" y="9592"/>
                    <a:pt x="8792" y="10337"/>
                    <a:pt x="8242" y="10337"/>
                  </a:cubicBezTo>
                  <a:cubicBezTo>
                    <a:pt x="8224" y="10337"/>
                    <a:pt x="8206" y="10336"/>
                    <a:pt x="8188" y="10334"/>
                  </a:cubicBezTo>
                  <a:cubicBezTo>
                    <a:pt x="8136" y="10302"/>
                    <a:pt x="8083" y="10275"/>
                    <a:pt x="8024" y="10223"/>
                  </a:cubicBezTo>
                  <a:cubicBezTo>
                    <a:pt x="7945" y="10137"/>
                    <a:pt x="7886" y="10006"/>
                    <a:pt x="7919" y="9809"/>
                  </a:cubicBezTo>
                  <a:lnTo>
                    <a:pt x="7919" y="9704"/>
                  </a:lnTo>
                  <a:cubicBezTo>
                    <a:pt x="8491" y="9513"/>
                    <a:pt x="8767" y="8935"/>
                    <a:pt x="8767" y="8935"/>
                  </a:cubicBezTo>
                  <a:cubicBezTo>
                    <a:pt x="8681" y="8442"/>
                    <a:pt x="8464" y="8061"/>
                    <a:pt x="8464" y="8061"/>
                  </a:cubicBezTo>
                  <a:close/>
                  <a:moveTo>
                    <a:pt x="12269" y="12877"/>
                  </a:moveTo>
                  <a:cubicBezTo>
                    <a:pt x="12354" y="12904"/>
                    <a:pt x="12407" y="12963"/>
                    <a:pt x="12486" y="13015"/>
                  </a:cubicBezTo>
                  <a:cubicBezTo>
                    <a:pt x="12545" y="13068"/>
                    <a:pt x="12598" y="13153"/>
                    <a:pt x="12624" y="13206"/>
                  </a:cubicBezTo>
                  <a:cubicBezTo>
                    <a:pt x="12650" y="13232"/>
                    <a:pt x="12650" y="13259"/>
                    <a:pt x="12683" y="13291"/>
                  </a:cubicBezTo>
                  <a:lnTo>
                    <a:pt x="12683" y="13344"/>
                  </a:lnTo>
                  <a:lnTo>
                    <a:pt x="12709" y="13397"/>
                  </a:lnTo>
                  <a:cubicBezTo>
                    <a:pt x="12709" y="13423"/>
                    <a:pt x="12736" y="13456"/>
                    <a:pt x="12736" y="13456"/>
                  </a:cubicBezTo>
                  <a:cubicBezTo>
                    <a:pt x="12736" y="13508"/>
                    <a:pt x="12736" y="13535"/>
                    <a:pt x="12762" y="13587"/>
                  </a:cubicBezTo>
                  <a:lnTo>
                    <a:pt x="12762" y="13699"/>
                  </a:lnTo>
                  <a:cubicBezTo>
                    <a:pt x="12847" y="13811"/>
                    <a:pt x="12874" y="13949"/>
                    <a:pt x="12874" y="14054"/>
                  </a:cubicBezTo>
                  <a:cubicBezTo>
                    <a:pt x="12874" y="14192"/>
                    <a:pt x="12814" y="14330"/>
                    <a:pt x="12762" y="14441"/>
                  </a:cubicBezTo>
                  <a:cubicBezTo>
                    <a:pt x="12683" y="14547"/>
                    <a:pt x="12598" y="14658"/>
                    <a:pt x="12486" y="14711"/>
                  </a:cubicBezTo>
                  <a:cubicBezTo>
                    <a:pt x="12381" y="14770"/>
                    <a:pt x="12243" y="14796"/>
                    <a:pt x="12105" y="14796"/>
                  </a:cubicBezTo>
                  <a:cubicBezTo>
                    <a:pt x="12243" y="14770"/>
                    <a:pt x="12354" y="14711"/>
                    <a:pt x="12433" y="14658"/>
                  </a:cubicBezTo>
                  <a:cubicBezTo>
                    <a:pt x="12545" y="14573"/>
                    <a:pt x="12624" y="14494"/>
                    <a:pt x="12683" y="14382"/>
                  </a:cubicBezTo>
                  <a:cubicBezTo>
                    <a:pt x="12736" y="14303"/>
                    <a:pt x="12762" y="14192"/>
                    <a:pt x="12762" y="14054"/>
                  </a:cubicBezTo>
                  <a:cubicBezTo>
                    <a:pt x="12762" y="13949"/>
                    <a:pt x="12709" y="13837"/>
                    <a:pt x="12650" y="13751"/>
                  </a:cubicBezTo>
                  <a:lnTo>
                    <a:pt x="12650" y="13725"/>
                  </a:lnTo>
                  <a:lnTo>
                    <a:pt x="12650" y="13587"/>
                  </a:lnTo>
                  <a:cubicBezTo>
                    <a:pt x="12650" y="13561"/>
                    <a:pt x="12650" y="13508"/>
                    <a:pt x="12624" y="13482"/>
                  </a:cubicBezTo>
                  <a:cubicBezTo>
                    <a:pt x="12624" y="13397"/>
                    <a:pt x="12598" y="13318"/>
                    <a:pt x="12571" y="13259"/>
                  </a:cubicBezTo>
                  <a:cubicBezTo>
                    <a:pt x="12545" y="13180"/>
                    <a:pt x="12486" y="13127"/>
                    <a:pt x="12433" y="13042"/>
                  </a:cubicBezTo>
                  <a:cubicBezTo>
                    <a:pt x="12407" y="12989"/>
                    <a:pt x="12354" y="12930"/>
                    <a:pt x="12269" y="12877"/>
                  </a:cubicBezTo>
                  <a:close/>
                  <a:moveTo>
                    <a:pt x="2985" y="0"/>
                  </a:moveTo>
                  <a:cubicBezTo>
                    <a:pt x="2760" y="0"/>
                    <a:pt x="2569" y="45"/>
                    <a:pt x="2438" y="116"/>
                  </a:cubicBezTo>
                  <a:cubicBezTo>
                    <a:pt x="2248" y="228"/>
                    <a:pt x="2031" y="418"/>
                    <a:pt x="1972" y="832"/>
                  </a:cubicBezTo>
                  <a:cubicBezTo>
                    <a:pt x="1591" y="997"/>
                    <a:pt x="1427" y="1325"/>
                    <a:pt x="1400" y="1542"/>
                  </a:cubicBezTo>
                  <a:cubicBezTo>
                    <a:pt x="415" y="1818"/>
                    <a:pt x="1" y="2554"/>
                    <a:pt x="60" y="3132"/>
                  </a:cubicBezTo>
                  <a:cubicBezTo>
                    <a:pt x="86" y="3625"/>
                    <a:pt x="415" y="3980"/>
                    <a:pt x="934" y="4033"/>
                  </a:cubicBezTo>
                  <a:cubicBezTo>
                    <a:pt x="1098" y="4144"/>
                    <a:pt x="1183" y="4361"/>
                    <a:pt x="1262" y="4552"/>
                  </a:cubicBezTo>
                  <a:cubicBezTo>
                    <a:pt x="1315" y="4663"/>
                    <a:pt x="1374" y="4775"/>
                    <a:pt x="1427" y="4828"/>
                  </a:cubicBezTo>
                  <a:cubicBezTo>
                    <a:pt x="1453" y="4854"/>
                    <a:pt x="1564" y="4939"/>
                    <a:pt x="1729" y="5045"/>
                  </a:cubicBezTo>
                  <a:cubicBezTo>
                    <a:pt x="2169" y="5373"/>
                    <a:pt x="3122" y="6030"/>
                    <a:pt x="3483" y="6471"/>
                  </a:cubicBezTo>
                  <a:cubicBezTo>
                    <a:pt x="3917" y="7016"/>
                    <a:pt x="4765" y="7949"/>
                    <a:pt x="5231" y="8166"/>
                  </a:cubicBezTo>
                  <a:cubicBezTo>
                    <a:pt x="5343" y="8225"/>
                    <a:pt x="5481" y="8278"/>
                    <a:pt x="5619" y="8330"/>
                  </a:cubicBezTo>
                  <a:cubicBezTo>
                    <a:pt x="6053" y="8527"/>
                    <a:pt x="6631" y="8744"/>
                    <a:pt x="6821" y="9099"/>
                  </a:cubicBezTo>
                  <a:cubicBezTo>
                    <a:pt x="7065" y="9539"/>
                    <a:pt x="7341" y="9809"/>
                    <a:pt x="7643" y="9894"/>
                  </a:cubicBezTo>
                  <a:cubicBezTo>
                    <a:pt x="7643" y="10111"/>
                    <a:pt x="7695" y="10302"/>
                    <a:pt x="7833" y="10440"/>
                  </a:cubicBezTo>
                  <a:cubicBezTo>
                    <a:pt x="8003" y="10589"/>
                    <a:pt x="8225" y="10641"/>
                    <a:pt x="8380" y="10641"/>
                  </a:cubicBezTo>
                  <a:cubicBezTo>
                    <a:pt x="8423" y="10641"/>
                    <a:pt x="8461" y="10637"/>
                    <a:pt x="8491" y="10630"/>
                  </a:cubicBezTo>
                  <a:cubicBezTo>
                    <a:pt x="8983" y="11070"/>
                    <a:pt x="9338" y="11675"/>
                    <a:pt x="9693" y="12247"/>
                  </a:cubicBezTo>
                  <a:cubicBezTo>
                    <a:pt x="10022" y="12825"/>
                    <a:pt x="10324" y="13344"/>
                    <a:pt x="10738" y="13646"/>
                  </a:cubicBezTo>
                  <a:cubicBezTo>
                    <a:pt x="10652" y="14027"/>
                    <a:pt x="10817" y="14356"/>
                    <a:pt x="11040" y="14520"/>
                  </a:cubicBezTo>
                  <a:cubicBezTo>
                    <a:pt x="11172" y="14632"/>
                    <a:pt x="11310" y="14685"/>
                    <a:pt x="11448" y="14685"/>
                  </a:cubicBezTo>
                  <a:cubicBezTo>
                    <a:pt x="11616" y="14853"/>
                    <a:pt x="11830" y="14939"/>
                    <a:pt x="12085" y="14939"/>
                  </a:cubicBezTo>
                  <a:cubicBezTo>
                    <a:pt x="12120" y="14939"/>
                    <a:pt x="12154" y="14937"/>
                    <a:pt x="12190" y="14934"/>
                  </a:cubicBezTo>
                  <a:cubicBezTo>
                    <a:pt x="12381" y="14901"/>
                    <a:pt x="12571" y="14796"/>
                    <a:pt x="12736" y="14685"/>
                  </a:cubicBezTo>
                  <a:cubicBezTo>
                    <a:pt x="12847" y="14573"/>
                    <a:pt x="12952" y="14468"/>
                    <a:pt x="13012" y="14330"/>
                  </a:cubicBezTo>
                  <a:cubicBezTo>
                    <a:pt x="13090" y="14080"/>
                    <a:pt x="13064" y="13837"/>
                    <a:pt x="12900" y="13620"/>
                  </a:cubicBezTo>
                  <a:cubicBezTo>
                    <a:pt x="12762" y="13094"/>
                    <a:pt x="12519" y="12713"/>
                    <a:pt x="12243" y="12549"/>
                  </a:cubicBezTo>
                  <a:cubicBezTo>
                    <a:pt x="12131" y="12496"/>
                    <a:pt x="12052" y="12470"/>
                    <a:pt x="11967" y="12470"/>
                  </a:cubicBezTo>
                  <a:cubicBezTo>
                    <a:pt x="11448" y="11866"/>
                    <a:pt x="11204" y="11373"/>
                    <a:pt x="11066" y="11044"/>
                  </a:cubicBezTo>
                  <a:cubicBezTo>
                    <a:pt x="10955" y="10880"/>
                    <a:pt x="10902" y="10742"/>
                    <a:pt x="10817" y="10630"/>
                  </a:cubicBezTo>
                  <a:cubicBezTo>
                    <a:pt x="10626" y="10413"/>
                    <a:pt x="10600" y="10196"/>
                    <a:pt x="10600" y="10170"/>
                  </a:cubicBezTo>
                  <a:lnTo>
                    <a:pt x="10600" y="10137"/>
                  </a:lnTo>
                  <a:lnTo>
                    <a:pt x="10107" y="9513"/>
                  </a:lnTo>
                  <a:cubicBezTo>
                    <a:pt x="10271" y="9152"/>
                    <a:pt x="10160" y="8961"/>
                    <a:pt x="10081" y="8856"/>
                  </a:cubicBezTo>
                  <a:cubicBezTo>
                    <a:pt x="9969" y="8744"/>
                    <a:pt x="9805" y="8692"/>
                    <a:pt x="9693" y="8692"/>
                  </a:cubicBezTo>
                  <a:cubicBezTo>
                    <a:pt x="9338" y="8199"/>
                    <a:pt x="8905" y="7732"/>
                    <a:pt x="8819" y="7647"/>
                  </a:cubicBezTo>
                  <a:cubicBezTo>
                    <a:pt x="8274" y="6556"/>
                    <a:pt x="8247" y="6523"/>
                    <a:pt x="8215" y="6497"/>
                  </a:cubicBezTo>
                  <a:cubicBezTo>
                    <a:pt x="8188" y="6471"/>
                    <a:pt x="7998" y="6306"/>
                    <a:pt x="7833" y="6142"/>
                  </a:cubicBezTo>
                  <a:cubicBezTo>
                    <a:pt x="7695" y="5951"/>
                    <a:pt x="6736" y="4171"/>
                    <a:pt x="6381" y="3599"/>
                  </a:cubicBezTo>
                  <a:lnTo>
                    <a:pt x="6381" y="3566"/>
                  </a:lnTo>
                  <a:lnTo>
                    <a:pt x="6355" y="3540"/>
                  </a:lnTo>
                  <a:cubicBezTo>
                    <a:pt x="5396" y="2968"/>
                    <a:pt x="4686" y="2009"/>
                    <a:pt x="4633" y="1818"/>
                  </a:cubicBezTo>
                  <a:cubicBezTo>
                    <a:pt x="4712" y="1568"/>
                    <a:pt x="4633" y="668"/>
                    <a:pt x="3976" y="280"/>
                  </a:cubicBezTo>
                  <a:cubicBezTo>
                    <a:pt x="3632" y="79"/>
                    <a:pt x="3280" y="0"/>
                    <a:pt x="298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6"/>
            <p:cNvSpPr/>
            <p:nvPr/>
          </p:nvSpPr>
          <p:spPr>
            <a:xfrm>
              <a:off x="2731325" y="2772800"/>
              <a:ext cx="1500" cy="675"/>
            </a:xfrm>
            <a:custGeom>
              <a:rect b="b" l="l" r="r" t="t"/>
              <a:pathLst>
                <a:path extrusionOk="0" h="27" w="60">
                  <a:moveTo>
                    <a:pt x="0" y="1"/>
                  </a:moveTo>
                  <a:cubicBezTo>
                    <a:pt x="33" y="27"/>
                    <a:pt x="33" y="27"/>
                    <a:pt x="60" y="27"/>
                  </a:cubicBezTo>
                  <a:cubicBezTo>
                    <a:pt x="33" y="27"/>
                    <a:pt x="1"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6"/>
            <p:cNvSpPr/>
            <p:nvPr/>
          </p:nvSpPr>
          <p:spPr>
            <a:xfrm>
              <a:off x="2812150" y="2878925"/>
              <a:ext cx="33525" cy="49975"/>
            </a:xfrm>
            <a:custGeom>
              <a:rect b="b" l="l" r="r" t="t"/>
              <a:pathLst>
                <a:path extrusionOk="0" h="1999" w="1341">
                  <a:moveTo>
                    <a:pt x="0" y="1"/>
                  </a:moveTo>
                  <a:cubicBezTo>
                    <a:pt x="112" y="165"/>
                    <a:pt x="217" y="329"/>
                    <a:pt x="355" y="493"/>
                  </a:cubicBezTo>
                  <a:lnTo>
                    <a:pt x="520" y="743"/>
                  </a:lnTo>
                  <a:cubicBezTo>
                    <a:pt x="579" y="822"/>
                    <a:pt x="631" y="907"/>
                    <a:pt x="684" y="986"/>
                  </a:cubicBezTo>
                  <a:cubicBezTo>
                    <a:pt x="743" y="1072"/>
                    <a:pt x="796" y="1151"/>
                    <a:pt x="848" y="1262"/>
                  </a:cubicBezTo>
                  <a:cubicBezTo>
                    <a:pt x="874" y="1341"/>
                    <a:pt x="934" y="1427"/>
                    <a:pt x="986" y="1505"/>
                  </a:cubicBezTo>
                  <a:cubicBezTo>
                    <a:pt x="1098" y="1696"/>
                    <a:pt x="1203" y="1860"/>
                    <a:pt x="1341" y="1998"/>
                  </a:cubicBezTo>
                  <a:cubicBezTo>
                    <a:pt x="1288" y="1919"/>
                    <a:pt x="1262" y="1834"/>
                    <a:pt x="1203" y="1755"/>
                  </a:cubicBezTo>
                  <a:cubicBezTo>
                    <a:pt x="1150" y="1643"/>
                    <a:pt x="1124" y="1565"/>
                    <a:pt x="1072" y="1479"/>
                  </a:cubicBezTo>
                  <a:cubicBezTo>
                    <a:pt x="986" y="1289"/>
                    <a:pt x="907" y="1098"/>
                    <a:pt x="796" y="934"/>
                  </a:cubicBezTo>
                  <a:cubicBezTo>
                    <a:pt x="743" y="848"/>
                    <a:pt x="684" y="743"/>
                    <a:pt x="605" y="684"/>
                  </a:cubicBezTo>
                  <a:cubicBezTo>
                    <a:pt x="546" y="605"/>
                    <a:pt x="493" y="520"/>
                    <a:pt x="414" y="441"/>
                  </a:cubicBezTo>
                  <a:cubicBezTo>
                    <a:pt x="276" y="277"/>
                    <a:pt x="138" y="139"/>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6"/>
            <p:cNvSpPr/>
            <p:nvPr/>
          </p:nvSpPr>
          <p:spPr>
            <a:xfrm>
              <a:off x="2666425" y="2752925"/>
              <a:ext cx="98600" cy="80850"/>
            </a:xfrm>
            <a:custGeom>
              <a:rect b="b" l="l" r="r" t="t"/>
              <a:pathLst>
                <a:path extrusionOk="0" h="3234" w="3944">
                  <a:moveTo>
                    <a:pt x="1" y="0"/>
                  </a:moveTo>
                  <a:lnTo>
                    <a:pt x="1" y="0"/>
                  </a:lnTo>
                  <a:cubicBezTo>
                    <a:pt x="165" y="138"/>
                    <a:pt x="329" y="276"/>
                    <a:pt x="461" y="441"/>
                  </a:cubicBezTo>
                  <a:cubicBezTo>
                    <a:pt x="520" y="467"/>
                    <a:pt x="546" y="526"/>
                    <a:pt x="572" y="552"/>
                  </a:cubicBezTo>
                  <a:cubicBezTo>
                    <a:pt x="599" y="579"/>
                    <a:pt x="599" y="605"/>
                    <a:pt x="625" y="631"/>
                  </a:cubicBezTo>
                  <a:cubicBezTo>
                    <a:pt x="625" y="631"/>
                    <a:pt x="658" y="658"/>
                    <a:pt x="684" y="690"/>
                  </a:cubicBezTo>
                  <a:cubicBezTo>
                    <a:pt x="737" y="769"/>
                    <a:pt x="822" y="855"/>
                    <a:pt x="875" y="934"/>
                  </a:cubicBezTo>
                  <a:cubicBezTo>
                    <a:pt x="1039" y="1098"/>
                    <a:pt x="1177" y="1262"/>
                    <a:pt x="1315" y="1400"/>
                  </a:cubicBezTo>
                  <a:cubicBezTo>
                    <a:pt x="1479" y="1564"/>
                    <a:pt x="1611" y="1729"/>
                    <a:pt x="1749" y="1893"/>
                  </a:cubicBezTo>
                  <a:cubicBezTo>
                    <a:pt x="1808" y="1919"/>
                    <a:pt x="1834" y="1945"/>
                    <a:pt x="1860" y="2005"/>
                  </a:cubicBezTo>
                  <a:cubicBezTo>
                    <a:pt x="1913" y="2057"/>
                    <a:pt x="1972" y="2083"/>
                    <a:pt x="1998" y="2110"/>
                  </a:cubicBezTo>
                  <a:cubicBezTo>
                    <a:pt x="2104" y="2169"/>
                    <a:pt x="2189" y="2221"/>
                    <a:pt x="2301" y="2274"/>
                  </a:cubicBezTo>
                  <a:cubicBezTo>
                    <a:pt x="2491" y="2359"/>
                    <a:pt x="2708" y="2412"/>
                    <a:pt x="2899" y="2497"/>
                  </a:cubicBezTo>
                  <a:cubicBezTo>
                    <a:pt x="2958" y="2497"/>
                    <a:pt x="3010" y="2524"/>
                    <a:pt x="3063" y="2550"/>
                  </a:cubicBezTo>
                  <a:cubicBezTo>
                    <a:pt x="3089" y="2576"/>
                    <a:pt x="3148" y="2603"/>
                    <a:pt x="3201" y="2629"/>
                  </a:cubicBezTo>
                  <a:cubicBezTo>
                    <a:pt x="3286" y="2688"/>
                    <a:pt x="3365" y="2741"/>
                    <a:pt x="3451" y="2793"/>
                  </a:cubicBezTo>
                  <a:cubicBezTo>
                    <a:pt x="3556" y="2852"/>
                    <a:pt x="3641" y="2931"/>
                    <a:pt x="3720" y="2990"/>
                  </a:cubicBezTo>
                  <a:cubicBezTo>
                    <a:pt x="3805" y="3069"/>
                    <a:pt x="3858" y="3122"/>
                    <a:pt x="3943" y="3233"/>
                  </a:cubicBezTo>
                  <a:cubicBezTo>
                    <a:pt x="3884" y="3122"/>
                    <a:pt x="3805" y="3043"/>
                    <a:pt x="3720" y="2957"/>
                  </a:cubicBezTo>
                  <a:cubicBezTo>
                    <a:pt x="3667" y="2879"/>
                    <a:pt x="3582" y="2826"/>
                    <a:pt x="3503" y="2741"/>
                  </a:cubicBezTo>
                  <a:cubicBezTo>
                    <a:pt x="3418" y="2688"/>
                    <a:pt x="3313" y="2603"/>
                    <a:pt x="3227" y="2550"/>
                  </a:cubicBezTo>
                  <a:cubicBezTo>
                    <a:pt x="3175" y="2524"/>
                    <a:pt x="3148" y="2497"/>
                    <a:pt x="3089" y="2465"/>
                  </a:cubicBezTo>
                  <a:cubicBezTo>
                    <a:pt x="3037" y="2438"/>
                    <a:pt x="2984" y="2412"/>
                    <a:pt x="2925" y="2412"/>
                  </a:cubicBezTo>
                  <a:cubicBezTo>
                    <a:pt x="2734" y="2333"/>
                    <a:pt x="2518" y="2274"/>
                    <a:pt x="2353" y="2169"/>
                  </a:cubicBezTo>
                  <a:cubicBezTo>
                    <a:pt x="2242" y="2136"/>
                    <a:pt x="2163" y="2083"/>
                    <a:pt x="2077" y="2031"/>
                  </a:cubicBezTo>
                  <a:cubicBezTo>
                    <a:pt x="2025" y="2005"/>
                    <a:pt x="1998" y="1945"/>
                    <a:pt x="1939" y="1919"/>
                  </a:cubicBezTo>
                  <a:cubicBezTo>
                    <a:pt x="1913" y="1893"/>
                    <a:pt x="1887" y="1840"/>
                    <a:pt x="1860" y="1808"/>
                  </a:cubicBezTo>
                  <a:cubicBezTo>
                    <a:pt x="1558" y="1479"/>
                    <a:pt x="1256" y="1183"/>
                    <a:pt x="954" y="881"/>
                  </a:cubicBezTo>
                  <a:cubicBezTo>
                    <a:pt x="875" y="796"/>
                    <a:pt x="789" y="717"/>
                    <a:pt x="737" y="631"/>
                  </a:cubicBezTo>
                  <a:cubicBezTo>
                    <a:pt x="710" y="631"/>
                    <a:pt x="710" y="605"/>
                    <a:pt x="684" y="579"/>
                  </a:cubicBezTo>
                  <a:cubicBezTo>
                    <a:pt x="658" y="552"/>
                    <a:pt x="658" y="552"/>
                    <a:pt x="625" y="526"/>
                  </a:cubicBezTo>
                  <a:cubicBezTo>
                    <a:pt x="599" y="467"/>
                    <a:pt x="546" y="441"/>
                    <a:pt x="520" y="414"/>
                  </a:cubicBezTo>
                  <a:cubicBezTo>
                    <a:pt x="356" y="250"/>
                    <a:pt x="191" y="138"/>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6"/>
            <p:cNvSpPr/>
            <p:nvPr/>
          </p:nvSpPr>
          <p:spPr>
            <a:xfrm>
              <a:off x="2627325" y="2715300"/>
              <a:ext cx="32225" cy="30900"/>
            </a:xfrm>
            <a:custGeom>
              <a:rect b="b" l="l" r="r" t="t"/>
              <a:pathLst>
                <a:path extrusionOk="0" h="1236" w="1289">
                  <a:moveTo>
                    <a:pt x="1" y="1"/>
                  </a:moveTo>
                  <a:lnTo>
                    <a:pt x="1" y="27"/>
                  </a:lnTo>
                  <a:lnTo>
                    <a:pt x="27" y="60"/>
                  </a:lnTo>
                  <a:cubicBezTo>
                    <a:pt x="53" y="112"/>
                    <a:pt x="86" y="165"/>
                    <a:pt x="112" y="250"/>
                  </a:cubicBezTo>
                  <a:cubicBezTo>
                    <a:pt x="139" y="303"/>
                    <a:pt x="139" y="329"/>
                    <a:pt x="165" y="388"/>
                  </a:cubicBezTo>
                  <a:cubicBezTo>
                    <a:pt x="191" y="441"/>
                    <a:pt x="218" y="467"/>
                    <a:pt x="277" y="520"/>
                  </a:cubicBezTo>
                  <a:cubicBezTo>
                    <a:pt x="303" y="553"/>
                    <a:pt x="356" y="605"/>
                    <a:pt x="382" y="631"/>
                  </a:cubicBezTo>
                  <a:cubicBezTo>
                    <a:pt x="441" y="684"/>
                    <a:pt x="494" y="717"/>
                    <a:pt x="520" y="743"/>
                  </a:cubicBezTo>
                  <a:cubicBezTo>
                    <a:pt x="579" y="769"/>
                    <a:pt x="632" y="822"/>
                    <a:pt x="658" y="848"/>
                  </a:cubicBezTo>
                  <a:cubicBezTo>
                    <a:pt x="710" y="881"/>
                    <a:pt x="770" y="907"/>
                    <a:pt x="796" y="934"/>
                  </a:cubicBezTo>
                  <a:cubicBezTo>
                    <a:pt x="875" y="1013"/>
                    <a:pt x="986" y="1045"/>
                    <a:pt x="1039" y="1098"/>
                  </a:cubicBezTo>
                  <a:cubicBezTo>
                    <a:pt x="1124" y="1151"/>
                    <a:pt x="1177" y="1177"/>
                    <a:pt x="1236" y="1210"/>
                  </a:cubicBezTo>
                  <a:cubicBezTo>
                    <a:pt x="1262" y="1236"/>
                    <a:pt x="1289" y="1236"/>
                    <a:pt x="1289" y="1236"/>
                  </a:cubicBezTo>
                  <a:cubicBezTo>
                    <a:pt x="1289" y="1236"/>
                    <a:pt x="1289" y="1210"/>
                    <a:pt x="1262" y="1177"/>
                  </a:cubicBezTo>
                  <a:cubicBezTo>
                    <a:pt x="1203" y="1151"/>
                    <a:pt x="1151" y="1098"/>
                    <a:pt x="1098" y="1013"/>
                  </a:cubicBezTo>
                  <a:cubicBezTo>
                    <a:pt x="1039" y="960"/>
                    <a:pt x="960" y="907"/>
                    <a:pt x="875" y="822"/>
                  </a:cubicBezTo>
                  <a:cubicBezTo>
                    <a:pt x="848" y="796"/>
                    <a:pt x="796" y="769"/>
                    <a:pt x="770" y="717"/>
                  </a:cubicBezTo>
                  <a:cubicBezTo>
                    <a:pt x="710" y="684"/>
                    <a:pt x="658" y="658"/>
                    <a:pt x="632" y="631"/>
                  </a:cubicBezTo>
                  <a:cubicBezTo>
                    <a:pt x="579" y="579"/>
                    <a:pt x="520" y="553"/>
                    <a:pt x="494" y="520"/>
                  </a:cubicBezTo>
                  <a:cubicBezTo>
                    <a:pt x="441" y="493"/>
                    <a:pt x="415" y="467"/>
                    <a:pt x="356" y="415"/>
                  </a:cubicBezTo>
                  <a:cubicBezTo>
                    <a:pt x="329" y="388"/>
                    <a:pt x="303" y="355"/>
                    <a:pt x="277" y="329"/>
                  </a:cubicBezTo>
                  <a:cubicBezTo>
                    <a:pt x="250" y="277"/>
                    <a:pt x="218" y="250"/>
                    <a:pt x="191" y="224"/>
                  </a:cubicBezTo>
                  <a:cubicBezTo>
                    <a:pt x="139" y="139"/>
                    <a:pt x="86" y="86"/>
                    <a:pt x="53" y="60"/>
                  </a:cubicBezTo>
                  <a:cubicBezTo>
                    <a:pt x="27" y="27"/>
                    <a:pt x="27" y="27"/>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6"/>
            <p:cNvSpPr/>
            <p:nvPr/>
          </p:nvSpPr>
          <p:spPr>
            <a:xfrm>
              <a:off x="2598575" y="2683925"/>
              <a:ext cx="24025" cy="25325"/>
            </a:xfrm>
            <a:custGeom>
              <a:rect b="b" l="l" r="r" t="t"/>
              <a:pathLst>
                <a:path extrusionOk="0" h="1013" w="961">
                  <a:moveTo>
                    <a:pt x="139" y="0"/>
                  </a:moveTo>
                  <a:cubicBezTo>
                    <a:pt x="139" y="27"/>
                    <a:pt x="113" y="27"/>
                    <a:pt x="113" y="53"/>
                  </a:cubicBezTo>
                  <a:cubicBezTo>
                    <a:pt x="86" y="79"/>
                    <a:pt x="53" y="132"/>
                    <a:pt x="27" y="217"/>
                  </a:cubicBezTo>
                  <a:cubicBezTo>
                    <a:pt x="1" y="296"/>
                    <a:pt x="1" y="382"/>
                    <a:pt x="27" y="493"/>
                  </a:cubicBezTo>
                  <a:cubicBezTo>
                    <a:pt x="53" y="546"/>
                    <a:pt x="86" y="598"/>
                    <a:pt x="113" y="625"/>
                  </a:cubicBezTo>
                  <a:cubicBezTo>
                    <a:pt x="139" y="684"/>
                    <a:pt x="165" y="710"/>
                    <a:pt x="218" y="763"/>
                  </a:cubicBezTo>
                  <a:cubicBezTo>
                    <a:pt x="251" y="789"/>
                    <a:pt x="303" y="822"/>
                    <a:pt x="329" y="848"/>
                  </a:cubicBezTo>
                  <a:cubicBezTo>
                    <a:pt x="382" y="874"/>
                    <a:pt x="441" y="901"/>
                    <a:pt x="494" y="901"/>
                  </a:cubicBezTo>
                  <a:cubicBezTo>
                    <a:pt x="536" y="914"/>
                    <a:pt x="577" y="914"/>
                    <a:pt x="619" y="914"/>
                  </a:cubicBezTo>
                  <a:cubicBezTo>
                    <a:pt x="660" y="914"/>
                    <a:pt x="701" y="914"/>
                    <a:pt x="743" y="927"/>
                  </a:cubicBezTo>
                  <a:cubicBezTo>
                    <a:pt x="796" y="927"/>
                    <a:pt x="849" y="953"/>
                    <a:pt x="908" y="986"/>
                  </a:cubicBezTo>
                  <a:cubicBezTo>
                    <a:pt x="934" y="1012"/>
                    <a:pt x="960" y="1012"/>
                    <a:pt x="960" y="1012"/>
                  </a:cubicBezTo>
                  <a:cubicBezTo>
                    <a:pt x="960" y="1012"/>
                    <a:pt x="934" y="986"/>
                    <a:pt x="908" y="953"/>
                  </a:cubicBezTo>
                  <a:cubicBezTo>
                    <a:pt x="875" y="927"/>
                    <a:pt x="822" y="874"/>
                    <a:pt x="770" y="848"/>
                  </a:cubicBezTo>
                  <a:cubicBezTo>
                    <a:pt x="684" y="822"/>
                    <a:pt x="605" y="789"/>
                    <a:pt x="520" y="763"/>
                  </a:cubicBezTo>
                  <a:cubicBezTo>
                    <a:pt x="494" y="763"/>
                    <a:pt x="441" y="736"/>
                    <a:pt x="415" y="710"/>
                  </a:cubicBezTo>
                  <a:cubicBezTo>
                    <a:pt x="382" y="684"/>
                    <a:pt x="329" y="684"/>
                    <a:pt x="303" y="658"/>
                  </a:cubicBezTo>
                  <a:cubicBezTo>
                    <a:pt x="277" y="625"/>
                    <a:pt x="251" y="572"/>
                    <a:pt x="218" y="546"/>
                  </a:cubicBezTo>
                  <a:cubicBezTo>
                    <a:pt x="191" y="520"/>
                    <a:pt x="191" y="493"/>
                    <a:pt x="165" y="434"/>
                  </a:cubicBezTo>
                  <a:cubicBezTo>
                    <a:pt x="139" y="382"/>
                    <a:pt x="113" y="296"/>
                    <a:pt x="113" y="217"/>
                  </a:cubicBezTo>
                  <a:cubicBezTo>
                    <a:pt x="113" y="165"/>
                    <a:pt x="113" y="106"/>
                    <a:pt x="139" y="53"/>
                  </a:cubicBezTo>
                  <a:lnTo>
                    <a:pt x="139"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6"/>
            <p:cNvSpPr/>
            <p:nvPr/>
          </p:nvSpPr>
          <p:spPr>
            <a:xfrm>
              <a:off x="2607450" y="2663400"/>
              <a:ext cx="29425" cy="17750"/>
            </a:xfrm>
            <a:custGeom>
              <a:rect b="b" l="l" r="r" t="t"/>
              <a:pathLst>
                <a:path extrusionOk="0" h="710" w="1177">
                  <a:moveTo>
                    <a:pt x="632" y="0"/>
                  </a:moveTo>
                  <a:cubicBezTo>
                    <a:pt x="605" y="0"/>
                    <a:pt x="579" y="0"/>
                    <a:pt x="553" y="26"/>
                  </a:cubicBezTo>
                  <a:cubicBezTo>
                    <a:pt x="494" y="53"/>
                    <a:pt x="441" y="79"/>
                    <a:pt x="415" y="105"/>
                  </a:cubicBezTo>
                  <a:cubicBezTo>
                    <a:pt x="388" y="132"/>
                    <a:pt x="356" y="191"/>
                    <a:pt x="303" y="217"/>
                  </a:cubicBezTo>
                  <a:cubicBezTo>
                    <a:pt x="277" y="243"/>
                    <a:pt x="250" y="270"/>
                    <a:pt x="224" y="296"/>
                  </a:cubicBezTo>
                  <a:cubicBezTo>
                    <a:pt x="165" y="381"/>
                    <a:pt x="112" y="434"/>
                    <a:pt x="86" y="519"/>
                  </a:cubicBezTo>
                  <a:cubicBezTo>
                    <a:pt x="27" y="572"/>
                    <a:pt x="27" y="624"/>
                    <a:pt x="1" y="684"/>
                  </a:cubicBezTo>
                  <a:lnTo>
                    <a:pt x="1" y="710"/>
                  </a:lnTo>
                  <a:lnTo>
                    <a:pt x="1" y="710"/>
                  </a:lnTo>
                  <a:cubicBezTo>
                    <a:pt x="9" y="702"/>
                    <a:pt x="18" y="693"/>
                    <a:pt x="27" y="684"/>
                  </a:cubicBezTo>
                  <a:cubicBezTo>
                    <a:pt x="60" y="657"/>
                    <a:pt x="86" y="598"/>
                    <a:pt x="139" y="572"/>
                  </a:cubicBezTo>
                  <a:cubicBezTo>
                    <a:pt x="191" y="519"/>
                    <a:pt x="250" y="460"/>
                    <a:pt x="303" y="408"/>
                  </a:cubicBezTo>
                  <a:cubicBezTo>
                    <a:pt x="356" y="381"/>
                    <a:pt x="388" y="355"/>
                    <a:pt x="415" y="329"/>
                  </a:cubicBezTo>
                  <a:cubicBezTo>
                    <a:pt x="441" y="296"/>
                    <a:pt x="494" y="270"/>
                    <a:pt x="520" y="217"/>
                  </a:cubicBezTo>
                  <a:cubicBezTo>
                    <a:pt x="553" y="191"/>
                    <a:pt x="579" y="164"/>
                    <a:pt x="605" y="164"/>
                  </a:cubicBezTo>
                  <a:cubicBezTo>
                    <a:pt x="632" y="164"/>
                    <a:pt x="632" y="132"/>
                    <a:pt x="658" y="132"/>
                  </a:cubicBezTo>
                  <a:lnTo>
                    <a:pt x="1124" y="132"/>
                  </a:lnTo>
                  <a:cubicBezTo>
                    <a:pt x="1151" y="132"/>
                    <a:pt x="1177" y="105"/>
                    <a:pt x="1177" y="105"/>
                  </a:cubicBezTo>
                  <a:cubicBezTo>
                    <a:pt x="1177" y="105"/>
                    <a:pt x="1151" y="105"/>
                    <a:pt x="1124" y="79"/>
                  </a:cubicBezTo>
                  <a:cubicBezTo>
                    <a:pt x="1072" y="79"/>
                    <a:pt x="1013" y="53"/>
                    <a:pt x="960" y="53"/>
                  </a:cubicBezTo>
                  <a:cubicBezTo>
                    <a:pt x="881" y="26"/>
                    <a:pt x="796" y="0"/>
                    <a:pt x="71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6"/>
            <p:cNvSpPr/>
            <p:nvPr/>
          </p:nvSpPr>
          <p:spPr>
            <a:xfrm>
              <a:off x="2650650" y="2652375"/>
              <a:ext cx="15800" cy="42425"/>
            </a:xfrm>
            <a:custGeom>
              <a:rect b="b" l="l" r="r" t="t"/>
              <a:pathLst>
                <a:path extrusionOk="0" h="1697" w="632">
                  <a:moveTo>
                    <a:pt x="494" y="1"/>
                  </a:moveTo>
                  <a:lnTo>
                    <a:pt x="494" y="80"/>
                  </a:lnTo>
                  <a:cubicBezTo>
                    <a:pt x="520" y="113"/>
                    <a:pt x="520" y="191"/>
                    <a:pt x="520" y="277"/>
                  </a:cubicBezTo>
                  <a:cubicBezTo>
                    <a:pt x="520" y="356"/>
                    <a:pt x="494" y="441"/>
                    <a:pt x="467" y="546"/>
                  </a:cubicBezTo>
                  <a:cubicBezTo>
                    <a:pt x="467" y="605"/>
                    <a:pt x="435" y="658"/>
                    <a:pt x="435" y="711"/>
                  </a:cubicBezTo>
                  <a:cubicBezTo>
                    <a:pt x="408" y="737"/>
                    <a:pt x="382" y="796"/>
                    <a:pt x="356" y="849"/>
                  </a:cubicBezTo>
                  <a:cubicBezTo>
                    <a:pt x="356" y="901"/>
                    <a:pt x="329" y="960"/>
                    <a:pt x="303" y="1013"/>
                  </a:cubicBezTo>
                  <a:cubicBezTo>
                    <a:pt x="270" y="1065"/>
                    <a:pt x="244" y="1098"/>
                    <a:pt x="218" y="1151"/>
                  </a:cubicBezTo>
                  <a:cubicBezTo>
                    <a:pt x="165" y="1262"/>
                    <a:pt x="139" y="1341"/>
                    <a:pt x="106" y="1427"/>
                  </a:cubicBezTo>
                  <a:cubicBezTo>
                    <a:pt x="53" y="1506"/>
                    <a:pt x="27" y="1558"/>
                    <a:pt x="27" y="1617"/>
                  </a:cubicBezTo>
                  <a:cubicBezTo>
                    <a:pt x="1" y="1670"/>
                    <a:pt x="1" y="1696"/>
                    <a:pt x="1" y="1696"/>
                  </a:cubicBezTo>
                  <a:cubicBezTo>
                    <a:pt x="1" y="1696"/>
                    <a:pt x="1" y="1670"/>
                    <a:pt x="53" y="1617"/>
                  </a:cubicBezTo>
                  <a:cubicBezTo>
                    <a:pt x="80" y="1591"/>
                    <a:pt x="139" y="1532"/>
                    <a:pt x="165" y="1453"/>
                  </a:cubicBezTo>
                  <a:cubicBezTo>
                    <a:pt x="218" y="1394"/>
                    <a:pt x="270" y="1315"/>
                    <a:pt x="356" y="1203"/>
                  </a:cubicBezTo>
                  <a:cubicBezTo>
                    <a:pt x="382" y="1177"/>
                    <a:pt x="408" y="1125"/>
                    <a:pt x="435" y="1065"/>
                  </a:cubicBezTo>
                  <a:cubicBezTo>
                    <a:pt x="467" y="1013"/>
                    <a:pt x="494" y="960"/>
                    <a:pt x="494" y="901"/>
                  </a:cubicBezTo>
                  <a:cubicBezTo>
                    <a:pt x="520" y="849"/>
                    <a:pt x="546" y="796"/>
                    <a:pt x="573" y="737"/>
                  </a:cubicBezTo>
                  <a:cubicBezTo>
                    <a:pt x="573" y="684"/>
                    <a:pt x="599" y="632"/>
                    <a:pt x="599" y="573"/>
                  </a:cubicBezTo>
                  <a:cubicBezTo>
                    <a:pt x="632" y="467"/>
                    <a:pt x="632" y="356"/>
                    <a:pt x="599" y="277"/>
                  </a:cubicBezTo>
                  <a:cubicBezTo>
                    <a:pt x="573" y="165"/>
                    <a:pt x="546" y="113"/>
                    <a:pt x="520" y="53"/>
                  </a:cubicBezTo>
                  <a:cubicBezTo>
                    <a:pt x="520" y="27"/>
                    <a:pt x="520" y="27"/>
                    <a:pt x="49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6"/>
            <p:cNvSpPr/>
            <p:nvPr/>
          </p:nvSpPr>
          <p:spPr>
            <a:xfrm>
              <a:off x="2827925" y="2870700"/>
              <a:ext cx="11675" cy="25325"/>
            </a:xfrm>
            <a:custGeom>
              <a:rect b="b" l="l" r="r" t="t"/>
              <a:pathLst>
                <a:path extrusionOk="0" h="1013" w="467">
                  <a:moveTo>
                    <a:pt x="0" y="1"/>
                  </a:moveTo>
                  <a:cubicBezTo>
                    <a:pt x="0" y="1"/>
                    <a:pt x="0" y="27"/>
                    <a:pt x="27" y="54"/>
                  </a:cubicBezTo>
                  <a:cubicBezTo>
                    <a:pt x="27" y="86"/>
                    <a:pt x="53" y="139"/>
                    <a:pt x="53" y="165"/>
                  </a:cubicBezTo>
                  <a:cubicBezTo>
                    <a:pt x="79" y="218"/>
                    <a:pt x="112" y="277"/>
                    <a:pt x="138" y="330"/>
                  </a:cubicBezTo>
                  <a:cubicBezTo>
                    <a:pt x="138" y="356"/>
                    <a:pt x="165" y="382"/>
                    <a:pt x="165" y="441"/>
                  </a:cubicBezTo>
                  <a:cubicBezTo>
                    <a:pt x="191" y="468"/>
                    <a:pt x="191" y="494"/>
                    <a:pt x="217" y="520"/>
                  </a:cubicBezTo>
                  <a:cubicBezTo>
                    <a:pt x="217" y="546"/>
                    <a:pt x="243" y="579"/>
                    <a:pt x="243" y="606"/>
                  </a:cubicBezTo>
                  <a:cubicBezTo>
                    <a:pt x="276" y="632"/>
                    <a:pt x="276" y="658"/>
                    <a:pt x="303" y="684"/>
                  </a:cubicBezTo>
                  <a:cubicBezTo>
                    <a:pt x="329" y="770"/>
                    <a:pt x="355" y="822"/>
                    <a:pt x="381" y="849"/>
                  </a:cubicBezTo>
                  <a:cubicBezTo>
                    <a:pt x="408" y="908"/>
                    <a:pt x="441" y="934"/>
                    <a:pt x="441" y="960"/>
                  </a:cubicBezTo>
                  <a:cubicBezTo>
                    <a:pt x="467" y="987"/>
                    <a:pt x="467" y="1013"/>
                    <a:pt x="467" y="1013"/>
                  </a:cubicBezTo>
                  <a:lnTo>
                    <a:pt x="467" y="960"/>
                  </a:lnTo>
                  <a:lnTo>
                    <a:pt x="467" y="822"/>
                  </a:lnTo>
                  <a:cubicBezTo>
                    <a:pt x="441" y="770"/>
                    <a:pt x="441" y="711"/>
                    <a:pt x="408" y="658"/>
                  </a:cubicBezTo>
                  <a:cubicBezTo>
                    <a:pt x="408" y="632"/>
                    <a:pt x="408" y="579"/>
                    <a:pt x="381" y="546"/>
                  </a:cubicBezTo>
                  <a:cubicBezTo>
                    <a:pt x="381" y="520"/>
                    <a:pt x="355" y="494"/>
                    <a:pt x="355" y="468"/>
                  </a:cubicBezTo>
                  <a:cubicBezTo>
                    <a:pt x="329" y="415"/>
                    <a:pt x="329" y="382"/>
                    <a:pt x="303" y="356"/>
                  </a:cubicBezTo>
                  <a:cubicBezTo>
                    <a:pt x="276" y="330"/>
                    <a:pt x="276" y="303"/>
                    <a:pt x="243" y="277"/>
                  </a:cubicBezTo>
                  <a:cubicBezTo>
                    <a:pt x="217" y="218"/>
                    <a:pt x="191" y="165"/>
                    <a:pt x="138" y="139"/>
                  </a:cubicBezTo>
                  <a:cubicBezTo>
                    <a:pt x="112" y="86"/>
                    <a:pt x="79" y="54"/>
                    <a:pt x="53" y="27"/>
                  </a:cubicBezTo>
                  <a:cubicBezTo>
                    <a:pt x="27" y="27"/>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6"/>
            <p:cNvSpPr/>
            <p:nvPr/>
          </p:nvSpPr>
          <p:spPr>
            <a:xfrm>
              <a:off x="2708150" y="2757850"/>
              <a:ext cx="34200" cy="9550"/>
            </a:xfrm>
            <a:custGeom>
              <a:rect b="b" l="l" r="r" t="t"/>
              <a:pathLst>
                <a:path extrusionOk="0" h="382" w="1368">
                  <a:moveTo>
                    <a:pt x="1" y="1"/>
                  </a:moveTo>
                  <a:cubicBezTo>
                    <a:pt x="1" y="1"/>
                    <a:pt x="1" y="27"/>
                    <a:pt x="27" y="53"/>
                  </a:cubicBezTo>
                  <a:cubicBezTo>
                    <a:pt x="80" y="79"/>
                    <a:pt x="106" y="132"/>
                    <a:pt x="165" y="165"/>
                  </a:cubicBezTo>
                  <a:cubicBezTo>
                    <a:pt x="218" y="217"/>
                    <a:pt x="270" y="270"/>
                    <a:pt x="356" y="329"/>
                  </a:cubicBezTo>
                  <a:cubicBezTo>
                    <a:pt x="382" y="329"/>
                    <a:pt x="408" y="355"/>
                    <a:pt x="408" y="355"/>
                  </a:cubicBezTo>
                  <a:cubicBezTo>
                    <a:pt x="435" y="355"/>
                    <a:pt x="467" y="355"/>
                    <a:pt x="494" y="382"/>
                  </a:cubicBezTo>
                  <a:lnTo>
                    <a:pt x="796" y="382"/>
                  </a:lnTo>
                  <a:cubicBezTo>
                    <a:pt x="849" y="355"/>
                    <a:pt x="875" y="355"/>
                    <a:pt x="927" y="355"/>
                  </a:cubicBezTo>
                  <a:cubicBezTo>
                    <a:pt x="1013" y="329"/>
                    <a:pt x="1065" y="296"/>
                    <a:pt x="1151" y="270"/>
                  </a:cubicBezTo>
                  <a:lnTo>
                    <a:pt x="1368" y="270"/>
                  </a:lnTo>
                  <a:cubicBezTo>
                    <a:pt x="1368" y="270"/>
                    <a:pt x="1341" y="244"/>
                    <a:pt x="1315" y="244"/>
                  </a:cubicBezTo>
                  <a:cubicBezTo>
                    <a:pt x="1256" y="217"/>
                    <a:pt x="1203" y="191"/>
                    <a:pt x="1125" y="191"/>
                  </a:cubicBezTo>
                  <a:cubicBezTo>
                    <a:pt x="1065" y="191"/>
                    <a:pt x="987" y="191"/>
                    <a:pt x="901" y="217"/>
                  </a:cubicBezTo>
                  <a:lnTo>
                    <a:pt x="763" y="217"/>
                  </a:lnTo>
                  <a:cubicBezTo>
                    <a:pt x="711" y="217"/>
                    <a:pt x="684" y="244"/>
                    <a:pt x="632" y="244"/>
                  </a:cubicBezTo>
                  <a:lnTo>
                    <a:pt x="573" y="244"/>
                  </a:lnTo>
                  <a:cubicBezTo>
                    <a:pt x="573" y="244"/>
                    <a:pt x="546" y="217"/>
                    <a:pt x="520" y="217"/>
                  </a:cubicBezTo>
                  <a:lnTo>
                    <a:pt x="467" y="217"/>
                  </a:lnTo>
                  <a:cubicBezTo>
                    <a:pt x="435" y="217"/>
                    <a:pt x="435" y="217"/>
                    <a:pt x="408" y="191"/>
                  </a:cubicBezTo>
                  <a:cubicBezTo>
                    <a:pt x="356" y="165"/>
                    <a:pt x="270" y="132"/>
                    <a:pt x="218" y="106"/>
                  </a:cubicBezTo>
                  <a:cubicBezTo>
                    <a:pt x="139" y="79"/>
                    <a:pt x="80" y="53"/>
                    <a:pt x="53" y="27"/>
                  </a:cubicBezTo>
                  <a:cubicBezTo>
                    <a:pt x="27" y="27"/>
                    <a:pt x="1"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6"/>
            <p:cNvSpPr/>
            <p:nvPr/>
          </p:nvSpPr>
          <p:spPr>
            <a:xfrm>
              <a:off x="2663650" y="2720075"/>
              <a:ext cx="35650" cy="30900"/>
            </a:xfrm>
            <a:custGeom>
              <a:rect b="b" l="l" r="r" t="t"/>
              <a:pathLst>
                <a:path extrusionOk="0" h="1236" w="1426">
                  <a:moveTo>
                    <a:pt x="0" y="0"/>
                  </a:moveTo>
                  <a:cubicBezTo>
                    <a:pt x="0" y="0"/>
                    <a:pt x="0" y="33"/>
                    <a:pt x="26" y="59"/>
                  </a:cubicBezTo>
                  <a:cubicBezTo>
                    <a:pt x="79" y="112"/>
                    <a:pt x="112" y="164"/>
                    <a:pt x="191" y="224"/>
                  </a:cubicBezTo>
                  <a:cubicBezTo>
                    <a:pt x="243" y="302"/>
                    <a:pt x="329" y="362"/>
                    <a:pt x="407" y="440"/>
                  </a:cubicBezTo>
                  <a:cubicBezTo>
                    <a:pt x="440" y="467"/>
                    <a:pt x="493" y="526"/>
                    <a:pt x="545" y="552"/>
                  </a:cubicBezTo>
                  <a:cubicBezTo>
                    <a:pt x="572" y="605"/>
                    <a:pt x="631" y="631"/>
                    <a:pt x="683" y="657"/>
                  </a:cubicBezTo>
                  <a:cubicBezTo>
                    <a:pt x="710" y="716"/>
                    <a:pt x="769" y="743"/>
                    <a:pt x="821" y="769"/>
                  </a:cubicBezTo>
                  <a:cubicBezTo>
                    <a:pt x="848" y="822"/>
                    <a:pt x="900" y="854"/>
                    <a:pt x="959" y="881"/>
                  </a:cubicBezTo>
                  <a:cubicBezTo>
                    <a:pt x="1038" y="933"/>
                    <a:pt x="1124" y="1019"/>
                    <a:pt x="1176" y="1071"/>
                  </a:cubicBezTo>
                  <a:cubicBezTo>
                    <a:pt x="1229" y="1098"/>
                    <a:pt x="1262" y="1124"/>
                    <a:pt x="1288" y="1124"/>
                  </a:cubicBezTo>
                  <a:cubicBezTo>
                    <a:pt x="1314" y="1150"/>
                    <a:pt x="1341" y="1183"/>
                    <a:pt x="1367" y="1183"/>
                  </a:cubicBezTo>
                  <a:cubicBezTo>
                    <a:pt x="1367" y="1150"/>
                    <a:pt x="1341" y="1124"/>
                    <a:pt x="1314" y="1098"/>
                  </a:cubicBezTo>
                  <a:cubicBezTo>
                    <a:pt x="1314" y="1071"/>
                    <a:pt x="1288" y="1045"/>
                    <a:pt x="1262" y="986"/>
                  </a:cubicBezTo>
                  <a:cubicBezTo>
                    <a:pt x="1176" y="933"/>
                    <a:pt x="1124" y="854"/>
                    <a:pt x="1038" y="769"/>
                  </a:cubicBezTo>
                  <a:cubicBezTo>
                    <a:pt x="986" y="743"/>
                    <a:pt x="959" y="690"/>
                    <a:pt x="900" y="657"/>
                  </a:cubicBezTo>
                  <a:cubicBezTo>
                    <a:pt x="848" y="631"/>
                    <a:pt x="821" y="578"/>
                    <a:pt x="769" y="552"/>
                  </a:cubicBezTo>
                  <a:cubicBezTo>
                    <a:pt x="710" y="493"/>
                    <a:pt x="683" y="467"/>
                    <a:pt x="631" y="440"/>
                  </a:cubicBezTo>
                  <a:cubicBezTo>
                    <a:pt x="572" y="414"/>
                    <a:pt x="545" y="362"/>
                    <a:pt x="493" y="329"/>
                  </a:cubicBezTo>
                  <a:cubicBezTo>
                    <a:pt x="407" y="276"/>
                    <a:pt x="329" y="224"/>
                    <a:pt x="243" y="164"/>
                  </a:cubicBezTo>
                  <a:cubicBezTo>
                    <a:pt x="164" y="112"/>
                    <a:pt x="112" y="86"/>
                    <a:pt x="53" y="33"/>
                  </a:cubicBezTo>
                  <a:cubicBezTo>
                    <a:pt x="26" y="0"/>
                    <a:pt x="0" y="0"/>
                    <a:pt x="0" y="0"/>
                  </a:cubicBezTo>
                  <a:close/>
                  <a:moveTo>
                    <a:pt x="1367" y="1183"/>
                  </a:moveTo>
                  <a:cubicBezTo>
                    <a:pt x="1393" y="1236"/>
                    <a:pt x="1426" y="1236"/>
                    <a:pt x="1426" y="1236"/>
                  </a:cubicBezTo>
                  <a:cubicBezTo>
                    <a:pt x="1426" y="1236"/>
                    <a:pt x="1426" y="1209"/>
                    <a:pt x="1367" y="1183"/>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6"/>
            <p:cNvSpPr/>
            <p:nvPr/>
          </p:nvSpPr>
          <p:spPr>
            <a:xfrm>
              <a:off x="2693050" y="2728275"/>
              <a:ext cx="15125" cy="13175"/>
            </a:xfrm>
            <a:custGeom>
              <a:rect b="b" l="l" r="r" t="t"/>
              <a:pathLst>
                <a:path extrusionOk="0" h="527" w="605">
                  <a:moveTo>
                    <a:pt x="0" y="1"/>
                  </a:moveTo>
                  <a:lnTo>
                    <a:pt x="27" y="34"/>
                  </a:lnTo>
                  <a:cubicBezTo>
                    <a:pt x="27" y="60"/>
                    <a:pt x="53" y="86"/>
                    <a:pt x="86" y="112"/>
                  </a:cubicBezTo>
                  <a:cubicBezTo>
                    <a:pt x="86" y="139"/>
                    <a:pt x="112" y="198"/>
                    <a:pt x="138" y="224"/>
                  </a:cubicBezTo>
                  <a:cubicBezTo>
                    <a:pt x="165" y="250"/>
                    <a:pt x="191" y="250"/>
                    <a:pt x="191" y="277"/>
                  </a:cubicBezTo>
                  <a:cubicBezTo>
                    <a:pt x="217" y="303"/>
                    <a:pt x="250" y="303"/>
                    <a:pt x="250" y="329"/>
                  </a:cubicBezTo>
                  <a:cubicBezTo>
                    <a:pt x="276" y="329"/>
                    <a:pt x="303" y="362"/>
                    <a:pt x="303" y="388"/>
                  </a:cubicBezTo>
                  <a:cubicBezTo>
                    <a:pt x="329" y="388"/>
                    <a:pt x="355" y="415"/>
                    <a:pt x="381" y="415"/>
                  </a:cubicBezTo>
                  <a:cubicBezTo>
                    <a:pt x="414" y="441"/>
                    <a:pt x="441" y="467"/>
                    <a:pt x="493" y="467"/>
                  </a:cubicBezTo>
                  <a:cubicBezTo>
                    <a:pt x="519" y="494"/>
                    <a:pt x="546" y="494"/>
                    <a:pt x="579" y="526"/>
                  </a:cubicBezTo>
                  <a:lnTo>
                    <a:pt x="605" y="526"/>
                  </a:lnTo>
                  <a:lnTo>
                    <a:pt x="605" y="494"/>
                  </a:lnTo>
                  <a:cubicBezTo>
                    <a:pt x="579" y="467"/>
                    <a:pt x="579" y="441"/>
                    <a:pt x="546" y="415"/>
                  </a:cubicBezTo>
                  <a:cubicBezTo>
                    <a:pt x="519" y="388"/>
                    <a:pt x="493" y="362"/>
                    <a:pt x="467" y="303"/>
                  </a:cubicBezTo>
                  <a:cubicBezTo>
                    <a:pt x="441" y="303"/>
                    <a:pt x="441" y="277"/>
                    <a:pt x="414" y="250"/>
                  </a:cubicBezTo>
                  <a:cubicBezTo>
                    <a:pt x="381" y="250"/>
                    <a:pt x="381" y="224"/>
                    <a:pt x="355" y="224"/>
                  </a:cubicBezTo>
                  <a:cubicBezTo>
                    <a:pt x="329" y="198"/>
                    <a:pt x="329" y="165"/>
                    <a:pt x="303" y="165"/>
                  </a:cubicBezTo>
                  <a:cubicBezTo>
                    <a:pt x="276" y="139"/>
                    <a:pt x="250" y="139"/>
                    <a:pt x="250" y="112"/>
                  </a:cubicBezTo>
                  <a:cubicBezTo>
                    <a:pt x="191" y="86"/>
                    <a:pt x="165" y="60"/>
                    <a:pt x="138" y="60"/>
                  </a:cubicBezTo>
                  <a:cubicBezTo>
                    <a:pt x="86" y="34"/>
                    <a:pt x="53" y="34"/>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6"/>
            <p:cNvSpPr/>
            <p:nvPr/>
          </p:nvSpPr>
          <p:spPr>
            <a:xfrm>
              <a:off x="2720475" y="2794000"/>
              <a:ext cx="35525" cy="19900"/>
            </a:xfrm>
            <a:custGeom>
              <a:rect b="b" l="l" r="r" t="t"/>
              <a:pathLst>
                <a:path extrusionOk="0" h="796" w="1421">
                  <a:moveTo>
                    <a:pt x="1" y="0"/>
                  </a:moveTo>
                  <a:cubicBezTo>
                    <a:pt x="1" y="0"/>
                    <a:pt x="27" y="0"/>
                    <a:pt x="53" y="33"/>
                  </a:cubicBezTo>
                  <a:cubicBezTo>
                    <a:pt x="80" y="59"/>
                    <a:pt x="139" y="112"/>
                    <a:pt x="218" y="165"/>
                  </a:cubicBezTo>
                  <a:cubicBezTo>
                    <a:pt x="270" y="197"/>
                    <a:pt x="356" y="250"/>
                    <a:pt x="434" y="276"/>
                  </a:cubicBezTo>
                  <a:cubicBezTo>
                    <a:pt x="494" y="302"/>
                    <a:pt x="546" y="329"/>
                    <a:pt x="599" y="329"/>
                  </a:cubicBezTo>
                  <a:cubicBezTo>
                    <a:pt x="658" y="362"/>
                    <a:pt x="684" y="388"/>
                    <a:pt x="737" y="388"/>
                  </a:cubicBezTo>
                  <a:cubicBezTo>
                    <a:pt x="796" y="388"/>
                    <a:pt x="848" y="414"/>
                    <a:pt x="901" y="414"/>
                  </a:cubicBezTo>
                  <a:cubicBezTo>
                    <a:pt x="927" y="440"/>
                    <a:pt x="986" y="440"/>
                    <a:pt x="1013" y="467"/>
                  </a:cubicBezTo>
                  <a:cubicBezTo>
                    <a:pt x="1091" y="493"/>
                    <a:pt x="1177" y="552"/>
                    <a:pt x="1229" y="605"/>
                  </a:cubicBezTo>
                  <a:cubicBezTo>
                    <a:pt x="1289" y="657"/>
                    <a:pt x="1341" y="690"/>
                    <a:pt x="1367" y="743"/>
                  </a:cubicBezTo>
                  <a:cubicBezTo>
                    <a:pt x="1394" y="769"/>
                    <a:pt x="1420" y="795"/>
                    <a:pt x="1420" y="795"/>
                  </a:cubicBezTo>
                  <a:cubicBezTo>
                    <a:pt x="1420" y="795"/>
                    <a:pt x="1394" y="769"/>
                    <a:pt x="1394" y="716"/>
                  </a:cubicBezTo>
                  <a:cubicBezTo>
                    <a:pt x="1367" y="690"/>
                    <a:pt x="1341" y="605"/>
                    <a:pt x="1289" y="552"/>
                  </a:cubicBezTo>
                  <a:cubicBezTo>
                    <a:pt x="1256" y="467"/>
                    <a:pt x="1177" y="414"/>
                    <a:pt x="1091" y="362"/>
                  </a:cubicBezTo>
                  <a:cubicBezTo>
                    <a:pt x="1039" y="329"/>
                    <a:pt x="986" y="302"/>
                    <a:pt x="927" y="276"/>
                  </a:cubicBezTo>
                  <a:cubicBezTo>
                    <a:pt x="875" y="276"/>
                    <a:pt x="848" y="250"/>
                    <a:pt x="796" y="250"/>
                  </a:cubicBezTo>
                  <a:cubicBezTo>
                    <a:pt x="737" y="224"/>
                    <a:pt x="684" y="224"/>
                    <a:pt x="632" y="197"/>
                  </a:cubicBezTo>
                  <a:cubicBezTo>
                    <a:pt x="599" y="197"/>
                    <a:pt x="546" y="165"/>
                    <a:pt x="494" y="165"/>
                  </a:cubicBezTo>
                  <a:cubicBezTo>
                    <a:pt x="408" y="138"/>
                    <a:pt x="329" y="112"/>
                    <a:pt x="244" y="86"/>
                  </a:cubicBezTo>
                  <a:cubicBezTo>
                    <a:pt x="191" y="59"/>
                    <a:pt x="106" y="33"/>
                    <a:pt x="8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6"/>
            <p:cNvSpPr/>
            <p:nvPr/>
          </p:nvSpPr>
          <p:spPr>
            <a:xfrm>
              <a:off x="2691075" y="2761950"/>
              <a:ext cx="20550" cy="23850"/>
            </a:xfrm>
            <a:custGeom>
              <a:rect b="b" l="l" r="r" t="t"/>
              <a:pathLst>
                <a:path extrusionOk="0" h="954" w="822">
                  <a:moveTo>
                    <a:pt x="0" y="1"/>
                  </a:moveTo>
                  <a:lnTo>
                    <a:pt x="27" y="53"/>
                  </a:lnTo>
                  <a:cubicBezTo>
                    <a:pt x="27" y="80"/>
                    <a:pt x="53" y="132"/>
                    <a:pt x="79" y="191"/>
                  </a:cubicBezTo>
                  <a:cubicBezTo>
                    <a:pt x="106" y="218"/>
                    <a:pt x="132" y="297"/>
                    <a:pt x="191" y="356"/>
                  </a:cubicBezTo>
                  <a:lnTo>
                    <a:pt x="270" y="435"/>
                  </a:lnTo>
                  <a:cubicBezTo>
                    <a:pt x="296" y="461"/>
                    <a:pt x="329" y="494"/>
                    <a:pt x="329" y="520"/>
                  </a:cubicBezTo>
                  <a:cubicBezTo>
                    <a:pt x="355" y="546"/>
                    <a:pt x="382" y="573"/>
                    <a:pt x="408" y="599"/>
                  </a:cubicBezTo>
                  <a:cubicBezTo>
                    <a:pt x="434" y="625"/>
                    <a:pt x="460" y="658"/>
                    <a:pt x="493" y="684"/>
                  </a:cubicBezTo>
                  <a:cubicBezTo>
                    <a:pt x="546" y="737"/>
                    <a:pt x="598" y="789"/>
                    <a:pt x="658" y="822"/>
                  </a:cubicBezTo>
                  <a:cubicBezTo>
                    <a:pt x="710" y="875"/>
                    <a:pt x="736" y="901"/>
                    <a:pt x="763" y="901"/>
                  </a:cubicBezTo>
                  <a:cubicBezTo>
                    <a:pt x="789" y="927"/>
                    <a:pt x="822" y="954"/>
                    <a:pt x="822" y="954"/>
                  </a:cubicBezTo>
                  <a:cubicBezTo>
                    <a:pt x="822" y="954"/>
                    <a:pt x="789" y="927"/>
                    <a:pt x="789" y="901"/>
                  </a:cubicBezTo>
                  <a:cubicBezTo>
                    <a:pt x="763" y="875"/>
                    <a:pt x="763" y="822"/>
                    <a:pt x="710" y="763"/>
                  </a:cubicBezTo>
                  <a:cubicBezTo>
                    <a:pt x="684" y="711"/>
                    <a:pt x="658" y="658"/>
                    <a:pt x="598" y="599"/>
                  </a:cubicBezTo>
                  <a:lnTo>
                    <a:pt x="520" y="520"/>
                  </a:lnTo>
                  <a:cubicBezTo>
                    <a:pt x="520" y="494"/>
                    <a:pt x="493" y="461"/>
                    <a:pt x="460" y="408"/>
                  </a:cubicBezTo>
                  <a:cubicBezTo>
                    <a:pt x="434" y="382"/>
                    <a:pt x="408" y="356"/>
                    <a:pt x="382" y="329"/>
                  </a:cubicBezTo>
                  <a:cubicBezTo>
                    <a:pt x="355" y="297"/>
                    <a:pt x="329" y="270"/>
                    <a:pt x="296" y="244"/>
                  </a:cubicBezTo>
                  <a:cubicBezTo>
                    <a:pt x="244" y="218"/>
                    <a:pt x="191" y="165"/>
                    <a:pt x="132" y="106"/>
                  </a:cubicBezTo>
                  <a:cubicBezTo>
                    <a:pt x="106" y="80"/>
                    <a:pt x="53" y="53"/>
                    <a:pt x="27" y="27"/>
                  </a:cubicBez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341" name="Shape 4341"/>
        <p:cNvGrpSpPr/>
        <p:nvPr/>
      </p:nvGrpSpPr>
      <p:grpSpPr>
        <a:xfrm>
          <a:off x="0" y="0"/>
          <a:ext cx="0" cy="0"/>
          <a:chOff x="0" y="0"/>
          <a:chExt cx="0" cy="0"/>
        </a:xfrm>
      </p:grpSpPr>
      <p:sp>
        <p:nvSpPr>
          <p:cNvPr id="4342" name="Google Shape;4342;p73"/>
          <p:cNvSpPr txBox="1"/>
          <p:nvPr>
            <p:ph type="title"/>
          </p:nvPr>
        </p:nvSpPr>
        <p:spPr>
          <a:xfrm>
            <a:off x="1624656" y="647050"/>
            <a:ext cx="5894700" cy="10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4343" name="Google Shape;4343;p73"/>
          <p:cNvSpPr txBox="1"/>
          <p:nvPr>
            <p:ph idx="1" type="subTitle"/>
          </p:nvPr>
        </p:nvSpPr>
        <p:spPr>
          <a:xfrm>
            <a:off x="1624593" y="1531500"/>
            <a:ext cx="5894700" cy="432900"/>
          </a:xfrm>
          <a:prstGeom prst="rect">
            <a:avLst/>
          </a:prstGeom>
        </p:spPr>
        <p:txBody>
          <a:bodyPr anchorCtr="0" anchor="t" bIns="91425" lIns="91425" spcFirstLastPara="1" rIns="91425" wrap="square" tIns="91425">
            <a:noAutofit/>
          </a:bodyPr>
          <a:lstStyle/>
          <a:p>
            <a:pPr indent="-89999" lvl="0" marL="0" rtl="0" algn="ctr">
              <a:spcBef>
                <a:spcPts val="0"/>
              </a:spcBef>
              <a:spcAft>
                <a:spcPts val="0"/>
              </a:spcAft>
              <a:buNone/>
            </a:pPr>
            <a:r>
              <a:rPr lang="en"/>
              <a:t>Earths is the Sun’s mass</a:t>
            </a:r>
            <a:endParaRPr/>
          </a:p>
        </p:txBody>
      </p:sp>
      <p:sp>
        <p:nvSpPr>
          <p:cNvPr id="4344" name="Google Shape;4344;p73"/>
          <p:cNvSpPr txBox="1"/>
          <p:nvPr>
            <p:ph idx="2" type="title"/>
          </p:nvPr>
        </p:nvSpPr>
        <p:spPr>
          <a:xfrm>
            <a:off x="1624733" y="1913062"/>
            <a:ext cx="5894700" cy="10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24h 37m 23s</a:t>
            </a:r>
            <a:endParaRPr/>
          </a:p>
        </p:txBody>
      </p:sp>
      <p:sp>
        <p:nvSpPr>
          <p:cNvPr id="4345" name="Google Shape;4345;p73"/>
          <p:cNvSpPr txBox="1"/>
          <p:nvPr>
            <p:ph idx="3" type="subTitle"/>
          </p:nvPr>
        </p:nvSpPr>
        <p:spPr>
          <a:xfrm>
            <a:off x="1624562" y="2797513"/>
            <a:ext cx="5894700" cy="43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a:t>
            </a:r>
            <a:r>
              <a:rPr lang="en"/>
              <a:t>s Jupiter’s rotation period</a:t>
            </a:r>
            <a:endParaRPr/>
          </a:p>
        </p:txBody>
      </p:sp>
      <p:sp>
        <p:nvSpPr>
          <p:cNvPr id="4346" name="Google Shape;4346;p73"/>
          <p:cNvSpPr txBox="1"/>
          <p:nvPr>
            <p:ph idx="4" type="title"/>
          </p:nvPr>
        </p:nvSpPr>
        <p:spPr>
          <a:xfrm>
            <a:off x="1624733" y="3179073"/>
            <a:ext cx="5894700" cy="10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4347" name="Google Shape;4347;p73"/>
          <p:cNvSpPr txBox="1"/>
          <p:nvPr>
            <p:ph idx="5" type="subTitle"/>
          </p:nvPr>
        </p:nvSpPr>
        <p:spPr>
          <a:xfrm>
            <a:off x="1624593" y="4063525"/>
            <a:ext cx="5894700" cy="432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a:t>
            </a:r>
            <a:r>
              <a:rPr lang="en"/>
              <a:t>istance between the Earth and the Moon</a:t>
            </a:r>
            <a:endParaRPr/>
          </a:p>
        </p:txBody>
      </p:sp>
      <p:grpSp>
        <p:nvGrpSpPr>
          <p:cNvPr id="4348" name="Google Shape;4348;p73"/>
          <p:cNvGrpSpPr/>
          <p:nvPr/>
        </p:nvGrpSpPr>
        <p:grpSpPr>
          <a:xfrm>
            <a:off x="-1285778" y="599452"/>
            <a:ext cx="2465480" cy="1135284"/>
            <a:chOff x="2453525" y="3464250"/>
            <a:chExt cx="756375" cy="348300"/>
          </a:xfrm>
        </p:grpSpPr>
        <p:sp>
          <p:nvSpPr>
            <p:cNvPr id="4349" name="Google Shape;4349;p73"/>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73"/>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73"/>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73"/>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73"/>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73"/>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73"/>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73"/>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73"/>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73"/>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73"/>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73"/>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1" name="Google Shape;4361;p73"/>
          <p:cNvGrpSpPr/>
          <p:nvPr/>
        </p:nvGrpSpPr>
        <p:grpSpPr>
          <a:xfrm flipH="1">
            <a:off x="-1285778" y="2003527"/>
            <a:ext cx="2465480" cy="1135284"/>
            <a:chOff x="2453525" y="3464250"/>
            <a:chExt cx="756375" cy="348300"/>
          </a:xfrm>
        </p:grpSpPr>
        <p:sp>
          <p:nvSpPr>
            <p:cNvPr id="4362" name="Google Shape;4362;p73"/>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73"/>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73"/>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73"/>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73"/>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73"/>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73"/>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73"/>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73"/>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73"/>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73"/>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73"/>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4" name="Google Shape;4374;p73"/>
          <p:cNvGrpSpPr/>
          <p:nvPr/>
        </p:nvGrpSpPr>
        <p:grpSpPr>
          <a:xfrm rot="871489">
            <a:off x="-1285765" y="3360996"/>
            <a:ext cx="2465464" cy="1135278"/>
            <a:chOff x="2453525" y="3464250"/>
            <a:chExt cx="756375" cy="348300"/>
          </a:xfrm>
        </p:grpSpPr>
        <p:sp>
          <p:nvSpPr>
            <p:cNvPr id="4375" name="Google Shape;4375;p73"/>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73"/>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73"/>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73"/>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73"/>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73"/>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73"/>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73"/>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73"/>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73"/>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73"/>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73"/>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7" name="Google Shape;4387;p73"/>
          <p:cNvGrpSpPr/>
          <p:nvPr/>
        </p:nvGrpSpPr>
        <p:grpSpPr>
          <a:xfrm>
            <a:off x="7934972" y="228402"/>
            <a:ext cx="2465480" cy="1135284"/>
            <a:chOff x="2453525" y="3464250"/>
            <a:chExt cx="756375" cy="348300"/>
          </a:xfrm>
        </p:grpSpPr>
        <p:sp>
          <p:nvSpPr>
            <p:cNvPr id="4388" name="Google Shape;4388;p73"/>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73"/>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73"/>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73"/>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73"/>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73"/>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73"/>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73"/>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73"/>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73"/>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73"/>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73"/>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73"/>
          <p:cNvGrpSpPr/>
          <p:nvPr/>
        </p:nvGrpSpPr>
        <p:grpSpPr>
          <a:xfrm flipH="1">
            <a:off x="7898597" y="2003527"/>
            <a:ext cx="2465480" cy="1135284"/>
            <a:chOff x="2453525" y="3464250"/>
            <a:chExt cx="756375" cy="348300"/>
          </a:xfrm>
        </p:grpSpPr>
        <p:sp>
          <p:nvSpPr>
            <p:cNvPr id="4401" name="Google Shape;4401;p73"/>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73"/>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73"/>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73"/>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73"/>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73"/>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73"/>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73"/>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73"/>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73"/>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73"/>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73"/>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3" name="Google Shape;4413;p73"/>
          <p:cNvGrpSpPr/>
          <p:nvPr/>
        </p:nvGrpSpPr>
        <p:grpSpPr>
          <a:xfrm rot="871489">
            <a:off x="7898610" y="3360996"/>
            <a:ext cx="2465464" cy="1135278"/>
            <a:chOff x="2453525" y="3464250"/>
            <a:chExt cx="756375" cy="348300"/>
          </a:xfrm>
        </p:grpSpPr>
        <p:sp>
          <p:nvSpPr>
            <p:cNvPr id="4414" name="Google Shape;4414;p73"/>
            <p:cNvSpPr/>
            <p:nvPr/>
          </p:nvSpPr>
          <p:spPr>
            <a:xfrm>
              <a:off x="2453525" y="3464250"/>
              <a:ext cx="756375" cy="348300"/>
            </a:xfrm>
            <a:custGeom>
              <a:rect b="b" l="l" r="r" t="t"/>
              <a:pathLst>
                <a:path extrusionOk="0" h="13932" w="30255">
                  <a:moveTo>
                    <a:pt x="27514" y="1"/>
                  </a:moveTo>
                  <a:cubicBezTo>
                    <a:pt x="27080" y="1"/>
                    <a:pt x="26614" y="132"/>
                    <a:pt x="26259" y="382"/>
                  </a:cubicBezTo>
                  <a:cubicBezTo>
                    <a:pt x="25898" y="625"/>
                    <a:pt x="25707" y="1039"/>
                    <a:pt x="25766" y="1558"/>
                  </a:cubicBezTo>
                  <a:cubicBezTo>
                    <a:pt x="25766" y="1670"/>
                    <a:pt x="25792" y="1749"/>
                    <a:pt x="25792" y="1834"/>
                  </a:cubicBezTo>
                  <a:cubicBezTo>
                    <a:pt x="25845" y="2025"/>
                    <a:pt x="25871" y="2189"/>
                    <a:pt x="25819" y="2327"/>
                  </a:cubicBezTo>
                  <a:cubicBezTo>
                    <a:pt x="25766" y="2465"/>
                    <a:pt x="25681" y="2596"/>
                    <a:pt x="25602" y="2734"/>
                  </a:cubicBezTo>
                  <a:cubicBezTo>
                    <a:pt x="25602" y="2761"/>
                    <a:pt x="25569" y="2794"/>
                    <a:pt x="25569" y="2820"/>
                  </a:cubicBezTo>
                  <a:cubicBezTo>
                    <a:pt x="25076" y="3201"/>
                    <a:pt x="24452" y="3365"/>
                    <a:pt x="23847" y="3556"/>
                  </a:cubicBezTo>
                  <a:cubicBezTo>
                    <a:pt x="23736" y="3582"/>
                    <a:pt x="23598" y="3641"/>
                    <a:pt x="23466" y="3668"/>
                  </a:cubicBezTo>
                  <a:cubicBezTo>
                    <a:pt x="22395" y="3996"/>
                    <a:pt x="21331" y="4325"/>
                    <a:pt x="20345" y="4627"/>
                  </a:cubicBezTo>
                  <a:cubicBezTo>
                    <a:pt x="19438" y="4896"/>
                    <a:pt x="17881" y="5337"/>
                    <a:pt x="17250" y="5501"/>
                  </a:cubicBezTo>
                  <a:cubicBezTo>
                    <a:pt x="16672" y="5613"/>
                    <a:pt x="16205" y="5718"/>
                    <a:pt x="15824" y="5882"/>
                  </a:cubicBezTo>
                  <a:cubicBezTo>
                    <a:pt x="14431" y="6244"/>
                    <a:pt x="12565" y="6736"/>
                    <a:pt x="11034" y="7144"/>
                  </a:cubicBezTo>
                  <a:cubicBezTo>
                    <a:pt x="10455" y="7308"/>
                    <a:pt x="9962" y="7446"/>
                    <a:pt x="9555" y="7558"/>
                  </a:cubicBezTo>
                  <a:cubicBezTo>
                    <a:pt x="8786" y="7748"/>
                    <a:pt x="8024" y="7939"/>
                    <a:pt x="7255" y="8129"/>
                  </a:cubicBezTo>
                  <a:lnTo>
                    <a:pt x="7005" y="8182"/>
                  </a:lnTo>
                  <a:cubicBezTo>
                    <a:pt x="6815" y="8241"/>
                    <a:pt x="6624" y="8267"/>
                    <a:pt x="6460" y="8320"/>
                  </a:cubicBezTo>
                  <a:cubicBezTo>
                    <a:pt x="6243" y="8379"/>
                    <a:pt x="5993" y="8405"/>
                    <a:pt x="5777" y="8458"/>
                  </a:cubicBezTo>
                  <a:cubicBezTo>
                    <a:pt x="5527" y="8543"/>
                    <a:pt x="5310" y="8570"/>
                    <a:pt x="5119" y="8570"/>
                  </a:cubicBezTo>
                  <a:cubicBezTo>
                    <a:pt x="4791" y="8570"/>
                    <a:pt x="4541" y="8484"/>
                    <a:pt x="4245" y="8379"/>
                  </a:cubicBezTo>
                  <a:cubicBezTo>
                    <a:pt x="3884" y="8267"/>
                    <a:pt x="3477" y="8129"/>
                    <a:pt x="2767" y="8103"/>
                  </a:cubicBezTo>
                  <a:cubicBezTo>
                    <a:pt x="2743" y="8102"/>
                    <a:pt x="2718" y="8101"/>
                    <a:pt x="2694" y="8101"/>
                  </a:cubicBezTo>
                  <a:cubicBezTo>
                    <a:pt x="2226" y="8101"/>
                    <a:pt x="1768" y="8339"/>
                    <a:pt x="1505" y="8708"/>
                  </a:cubicBezTo>
                  <a:cubicBezTo>
                    <a:pt x="1394" y="8872"/>
                    <a:pt x="1341" y="9063"/>
                    <a:pt x="1315" y="9279"/>
                  </a:cubicBezTo>
                  <a:lnTo>
                    <a:pt x="1315" y="9470"/>
                  </a:lnTo>
                  <a:lnTo>
                    <a:pt x="1315" y="9608"/>
                  </a:lnTo>
                  <a:lnTo>
                    <a:pt x="1315" y="9746"/>
                  </a:lnTo>
                  <a:lnTo>
                    <a:pt x="1315" y="9858"/>
                  </a:lnTo>
                  <a:cubicBezTo>
                    <a:pt x="355" y="10429"/>
                    <a:pt x="0" y="11744"/>
                    <a:pt x="270" y="12650"/>
                  </a:cubicBezTo>
                  <a:cubicBezTo>
                    <a:pt x="467" y="13308"/>
                    <a:pt x="1091" y="13577"/>
                    <a:pt x="1617" y="13741"/>
                  </a:cubicBezTo>
                  <a:lnTo>
                    <a:pt x="1643" y="13768"/>
                  </a:lnTo>
                  <a:cubicBezTo>
                    <a:pt x="1886" y="13853"/>
                    <a:pt x="2189" y="13932"/>
                    <a:pt x="2465" y="13932"/>
                  </a:cubicBezTo>
                  <a:cubicBezTo>
                    <a:pt x="2517" y="13932"/>
                    <a:pt x="2570" y="13932"/>
                    <a:pt x="2629" y="13906"/>
                  </a:cubicBezTo>
                  <a:cubicBezTo>
                    <a:pt x="3339" y="13827"/>
                    <a:pt x="3667" y="13386"/>
                    <a:pt x="3969" y="12979"/>
                  </a:cubicBezTo>
                  <a:cubicBezTo>
                    <a:pt x="4107" y="12782"/>
                    <a:pt x="4245" y="12591"/>
                    <a:pt x="4410" y="12453"/>
                  </a:cubicBezTo>
                  <a:cubicBezTo>
                    <a:pt x="5527" y="11468"/>
                    <a:pt x="6184" y="11251"/>
                    <a:pt x="7117" y="11060"/>
                  </a:cubicBezTo>
                  <a:cubicBezTo>
                    <a:pt x="7446" y="10975"/>
                    <a:pt x="7748" y="10896"/>
                    <a:pt x="8076" y="10811"/>
                  </a:cubicBezTo>
                  <a:cubicBezTo>
                    <a:pt x="8214" y="10758"/>
                    <a:pt x="8379" y="10732"/>
                    <a:pt x="8517" y="10679"/>
                  </a:cubicBezTo>
                  <a:cubicBezTo>
                    <a:pt x="9502" y="10429"/>
                    <a:pt x="10455" y="10153"/>
                    <a:pt x="11441" y="9910"/>
                  </a:cubicBezTo>
                  <a:cubicBezTo>
                    <a:pt x="12427" y="9634"/>
                    <a:pt x="13386" y="9365"/>
                    <a:pt x="14345" y="9089"/>
                  </a:cubicBezTo>
                  <a:cubicBezTo>
                    <a:pt x="14510" y="9063"/>
                    <a:pt x="14674" y="9003"/>
                    <a:pt x="14838" y="8977"/>
                  </a:cubicBezTo>
                  <a:cubicBezTo>
                    <a:pt x="15331" y="8839"/>
                    <a:pt x="15850" y="8675"/>
                    <a:pt x="16369" y="8511"/>
                  </a:cubicBezTo>
                  <a:cubicBezTo>
                    <a:pt x="17822" y="8267"/>
                    <a:pt x="19031" y="7991"/>
                    <a:pt x="20148" y="7689"/>
                  </a:cubicBezTo>
                  <a:cubicBezTo>
                    <a:pt x="20509" y="7584"/>
                    <a:pt x="20838" y="7499"/>
                    <a:pt x="21193" y="7393"/>
                  </a:cubicBezTo>
                  <a:lnTo>
                    <a:pt x="21462" y="7334"/>
                  </a:lnTo>
                  <a:cubicBezTo>
                    <a:pt x="21600" y="7308"/>
                    <a:pt x="21902" y="7229"/>
                    <a:pt x="22257" y="7144"/>
                  </a:cubicBezTo>
                  <a:cubicBezTo>
                    <a:pt x="23269" y="6901"/>
                    <a:pt x="24945" y="6460"/>
                    <a:pt x="25792" y="6460"/>
                  </a:cubicBezTo>
                  <a:cubicBezTo>
                    <a:pt x="25898" y="6460"/>
                    <a:pt x="25983" y="6487"/>
                    <a:pt x="26036" y="6487"/>
                  </a:cubicBezTo>
                  <a:cubicBezTo>
                    <a:pt x="26200" y="6513"/>
                    <a:pt x="26338" y="6539"/>
                    <a:pt x="26476" y="6598"/>
                  </a:cubicBezTo>
                  <a:cubicBezTo>
                    <a:pt x="26588" y="6677"/>
                    <a:pt x="26666" y="6736"/>
                    <a:pt x="26752" y="6815"/>
                  </a:cubicBezTo>
                  <a:lnTo>
                    <a:pt x="26804" y="6868"/>
                  </a:lnTo>
                  <a:cubicBezTo>
                    <a:pt x="26969" y="7065"/>
                    <a:pt x="27133" y="7229"/>
                    <a:pt x="27350" y="7334"/>
                  </a:cubicBezTo>
                  <a:cubicBezTo>
                    <a:pt x="27514" y="7420"/>
                    <a:pt x="27678" y="7446"/>
                    <a:pt x="27869" y="7446"/>
                  </a:cubicBezTo>
                  <a:cubicBezTo>
                    <a:pt x="28230" y="7446"/>
                    <a:pt x="28612" y="7308"/>
                    <a:pt x="28914" y="7032"/>
                  </a:cubicBezTo>
                  <a:cubicBezTo>
                    <a:pt x="28993" y="6979"/>
                    <a:pt x="29104" y="6901"/>
                    <a:pt x="29183" y="6815"/>
                  </a:cubicBezTo>
                  <a:cubicBezTo>
                    <a:pt x="29242" y="6789"/>
                    <a:pt x="29321" y="6736"/>
                    <a:pt x="29380" y="6677"/>
                  </a:cubicBezTo>
                  <a:cubicBezTo>
                    <a:pt x="29623" y="6487"/>
                    <a:pt x="29899" y="6296"/>
                    <a:pt x="30005" y="6020"/>
                  </a:cubicBezTo>
                  <a:cubicBezTo>
                    <a:pt x="30143" y="5692"/>
                    <a:pt x="30005" y="5337"/>
                    <a:pt x="29814" y="5120"/>
                  </a:cubicBezTo>
                  <a:cubicBezTo>
                    <a:pt x="29709" y="5008"/>
                    <a:pt x="29545" y="4896"/>
                    <a:pt x="29380" y="4791"/>
                  </a:cubicBezTo>
                  <a:cubicBezTo>
                    <a:pt x="29216" y="4680"/>
                    <a:pt x="29052" y="4568"/>
                    <a:pt x="28940" y="4436"/>
                  </a:cubicBezTo>
                  <a:cubicBezTo>
                    <a:pt x="28940" y="4298"/>
                    <a:pt x="28914" y="4187"/>
                    <a:pt x="28888" y="4049"/>
                  </a:cubicBezTo>
                  <a:cubicBezTo>
                    <a:pt x="28855" y="3911"/>
                    <a:pt x="28828" y="3806"/>
                    <a:pt x="28828" y="3668"/>
                  </a:cubicBezTo>
                  <a:lnTo>
                    <a:pt x="28828" y="3641"/>
                  </a:lnTo>
                  <a:cubicBezTo>
                    <a:pt x="28828" y="3503"/>
                    <a:pt x="28828" y="3339"/>
                    <a:pt x="28914" y="3254"/>
                  </a:cubicBezTo>
                  <a:cubicBezTo>
                    <a:pt x="28940" y="3201"/>
                    <a:pt x="28993" y="3175"/>
                    <a:pt x="29052" y="3122"/>
                  </a:cubicBezTo>
                  <a:cubicBezTo>
                    <a:pt x="29104" y="3122"/>
                    <a:pt x="29157" y="3089"/>
                    <a:pt x="29183" y="3037"/>
                  </a:cubicBezTo>
                  <a:cubicBezTo>
                    <a:pt x="29814" y="2682"/>
                    <a:pt x="30143" y="2406"/>
                    <a:pt x="30202" y="1775"/>
                  </a:cubicBezTo>
                  <a:cubicBezTo>
                    <a:pt x="30254" y="1177"/>
                    <a:pt x="29899" y="658"/>
                    <a:pt x="29269" y="461"/>
                  </a:cubicBezTo>
                  <a:cubicBezTo>
                    <a:pt x="29104" y="382"/>
                    <a:pt x="28914" y="329"/>
                    <a:pt x="28750" y="270"/>
                  </a:cubicBezTo>
                  <a:cubicBezTo>
                    <a:pt x="28690" y="244"/>
                    <a:pt x="28638" y="244"/>
                    <a:pt x="28612" y="218"/>
                  </a:cubicBezTo>
                  <a:cubicBezTo>
                    <a:pt x="28559" y="218"/>
                    <a:pt x="28500" y="191"/>
                    <a:pt x="28474" y="191"/>
                  </a:cubicBezTo>
                  <a:cubicBezTo>
                    <a:pt x="28230" y="106"/>
                    <a:pt x="28007" y="27"/>
                    <a:pt x="277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73"/>
            <p:cNvSpPr/>
            <p:nvPr/>
          </p:nvSpPr>
          <p:spPr>
            <a:xfrm>
              <a:off x="2461075" y="3470050"/>
              <a:ext cx="741275" cy="336100"/>
            </a:xfrm>
            <a:custGeom>
              <a:rect b="b" l="l" r="r" t="t"/>
              <a:pathLst>
                <a:path extrusionOk="0" h="13444" w="29651">
                  <a:moveTo>
                    <a:pt x="27222" y="1"/>
                  </a:moveTo>
                  <a:cubicBezTo>
                    <a:pt x="26850" y="1"/>
                    <a:pt x="26421" y="132"/>
                    <a:pt x="26088" y="341"/>
                  </a:cubicBezTo>
                  <a:cubicBezTo>
                    <a:pt x="25734" y="617"/>
                    <a:pt x="25681" y="1024"/>
                    <a:pt x="25707" y="1326"/>
                  </a:cubicBezTo>
                  <a:cubicBezTo>
                    <a:pt x="25707" y="1379"/>
                    <a:pt x="25734" y="1464"/>
                    <a:pt x="25734" y="1543"/>
                  </a:cubicBezTo>
                  <a:cubicBezTo>
                    <a:pt x="25793" y="1767"/>
                    <a:pt x="25845" y="1983"/>
                    <a:pt x="25760" y="2200"/>
                  </a:cubicBezTo>
                  <a:cubicBezTo>
                    <a:pt x="25681" y="2338"/>
                    <a:pt x="25596" y="2476"/>
                    <a:pt x="25517" y="2614"/>
                  </a:cubicBezTo>
                  <a:cubicBezTo>
                    <a:pt x="25517" y="2667"/>
                    <a:pt x="25490" y="2693"/>
                    <a:pt x="25464" y="2726"/>
                  </a:cubicBezTo>
                  <a:lnTo>
                    <a:pt x="25464" y="2752"/>
                  </a:lnTo>
                  <a:lnTo>
                    <a:pt x="25431" y="2778"/>
                  </a:lnTo>
                  <a:cubicBezTo>
                    <a:pt x="24886" y="3186"/>
                    <a:pt x="24255" y="3383"/>
                    <a:pt x="23624" y="3574"/>
                  </a:cubicBezTo>
                  <a:cubicBezTo>
                    <a:pt x="23493" y="3600"/>
                    <a:pt x="23381" y="3626"/>
                    <a:pt x="23243" y="3679"/>
                  </a:cubicBezTo>
                  <a:cubicBezTo>
                    <a:pt x="22179" y="4007"/>
                    <a:pt x="21107" y="4336"/>
                    <a:pt x="20096" y="4638"/>
                  </a:cubicBezTo>
                  <a:cubicBezTo>
                    <a:pt x="19189" y="4914"/>
                    <a:pt x="17631" y="5354"/>
                    <a:pt x="17000" y="5519"/>
                  </a:cubicBezTo>
                  <a:cubicBezTo>
                    <a:pt x="16429" y="5624"/>
                    <a:pt x="15988" y="5736"/>
                    <a:pt x="15575" y="5874"/>
                  </a:cubicBezTo>
                  <a:lnTo>
                    <a:pt x="15575" y="5900"/>
                  </a:lnTo>
                  <a:cubicBezTo>
                    <a:pt x="14208" y="6228"/>
                    <a:pt x="12322" y="6747"/>
                    <a:pt x="10810" y="7161"/>
                  </a:cubicBezTo>
                  <a:cubicBezTo>
                    <a:pt x="10239" y="7293"/>
                    <a:pt x="9720" y="7431"/>
                    <a:pt x="9306" y="7543"/>
                  </a:cubicBezTo>
                  <a:cubicBezTo>
                    <a:pt x="8543" y="7759"/>
                    <a:pt x="7774" y="7950"/>
                    <a:pt x="7032" y="8147"/>
                  </a:cubicBezTo>
                  <a:lnTo>
                    <a:pt x="6762" y="8200"/>
                  </a:lnTo>
                  <a:cubicBezTo>
                    <a:pt x="6598" y="8252"/>
                    <a:pt x="6375" y="8279"/>
                    <a:pt x="6211" y="8338"/>
                  </a:cubicBezTo>
                  <a:cubicBezTo>
                    <a:pt x="5994" y="8364"/>
                    <a:pt x="5777" y="8417"/>
                    <a:pt x="5553" y="8476"/>
                  </a:cubicBezTo>
                  <a:cubicBezTo>
                    <a:pt x="5263" y="8556"/>
                    <a:pt x="5023" y="8587"/>
                    <a:pt x="4813" y="8587"/>
                  </a:cubicBezTo>
                  <a:cubicBezTo>
                    <a:pt x="4453" y="8587"/>
                    <a:pt x="4179" y="8494"/>
                    <a:pt x="3884" y="8390"/>
                  </a:cubicBezTo>
                  <a:cubicBezTo>
                    <a:pt x="3529" y="8279"/>
                    <a:pt x="3122" y="8147"/>
                    <a:pt x="2465" y="8114"/>
                  </a:cubicBezTo>
                  <a:cubicBezTo>
                    <a:pt x="2438" y="8113"/>
                    <a:pt x="2411" y="8112"/>
                    <a:pt x="2385" y="8112"/>
                  </a:cubicBezTo>
                  <a:cubicBezTo>
                    <a:pt x="1979" y="8112"/>
                    <a:pt x="1630" y="8299"/>
                    <a:pt x="1420" y="8607"/>
                  </a:cubicBezTo>
                  <a:cubicBezTo>
                    <a:pt x="1315" y="8745"/>
                    <a:pt x="1282" y="8883"/>
                    <a:pt x="1256" y="9047"/>
                  </a:cubicBezTo>
                  <a:lnTo>
                    <a:pt x="1256" y="9238"/>
                  </a:lnTo>
                  <a:lnTo>
                    <a:pt x="1256" y="9376"/>
                  </a:lnTo>
                  <a:lnTo>
                    <a:pt x="1256" y="9540"/>
                  </a:lnTo>
                  <a:lnTo>
                    <a:pt x="1256" y="9678"/>
                  </a:lnTo>
                  <a:lnTo>
                    <a:pt x="1256" y="9790"/>
                  </a:lnTo>
                  <a:lnTo>
                    <a:pt x="1177" y="9816"/>
                  </a:lnTo>
                  <a:cubicBezTo>
                    <a:pt x="329" y="10283"/>
                    <a:pt x="1" y="11485"/>
                    <a:pt x="191" y="12307"/>
                  </a:cubicBezTo>
                  <a:lnTo>
                    <a:pt x="218" y="12333"/>
                  </a:lnTo>
                  <a:cubicBezTo>
                    <a:pt x="382" y="12878"/>
                    <a:pt x="875" y="13128"/>
                    <a:pt x="1368" y="13266"/>
                  </a:cubicBezTo>
                  <a:lnTo>
                    <a:pt x="1420" y="13292"/>
                  </a:lnTo>
                  <a:cubicBezTo>
                    <a:pt x="1647" y="13357"/>
                    <a:pt x="1909" y="13444"/>
                    <a:pt x="2148" y="13444"/>
                  </a:cubicBezTo>
                  <a:cubicBezTo>
                    <a:pt x="2200" y="13444"/>
                    <a:pt x="2251" y="13440"/>
                    <a:pt x="2301" y="13430"/>
                  </a:cubicBezTo>
                  <a:cubicBezTo>
                    <a:pt x="2899" y="13345"/>
                    <a:pt x="3175" y="12990"/>
                    <a:pt x="3451" y="12583"/>
                  </a:cubicBezTo>
                  <a:cubicBezTo>
                    <a:pt x="3582" y="12386"/>
                    <a:pt x="3746" y="12195"/>
                    <a:pt x="3943" y="12031"/>
                  </a:cubicBezTo>
                  <a:cubicBezTo>
                    <a:pt x="5093" y="11019"/>
                    <a:pt x="5829" y="10776"/>
                    <a:pt x="6762" y="10579"/>
                  </a:cubicBezTo>
                  <a:cubicBezTo>
                    <a:pt x="7065" y="10500"/>
                    <a:pt x="7393" y="10414"/>
                    <a:pt x="7722" y="10335"/>
                  </a:cubicBezTo>
                  <a:cubicBezTo>
                    <a:pt x="7853" y="10309"/>
                    <a:pt x="7991" y="10250"/>
                    <a:pt x="8156" y="10224"/>
                  </a:cubicBezTo>
                  <a:cubicBezTo>
                    <a:pt x="9115" y="9954"/>
                    <a:pt x="10101" y="9705"/>
                    <a:pt x="11086" y="9429"/>
                  </a:cubicBezTo>
                  <a:cubicBezTo>
                    <a:pt x="12046" y="9159"/>
                    <a:pt x="13031" y="8909"/>
                    <a:pt x="13991" y="8640"/>
                  </a:cubicBezTo>
                  <a:cubicBezTo>
                    <a:pt x="14155" y="8581"/>
                    <a:pt x="14293" y="8528"/>
                    <a:pt x="14457" y="8502"/>
                  </a:cubicBezTo>
                  <a:cubicBezTo>
                    <a:pt x="14977" y="8364"/>
                    <a:pt x="15496" y="8226"/>
                    <a:pt x="15988" y="8035"/>
                  </a:cubicBezTo>
                  <a:lnTo>
                    <a:pt x="16015" y="8035"/>
                  </a:lnTo>
                  <a:cubicBezTo>
                    <a:pt x="17467" y="7786"/>
                    <a:pt x="18670" y="7516"/>
                    <a:pt x="19793" y="7214"/>
                  </a:cubicBezTo>
                  <a:cubicBezTo>
                    <a:pt x="20122" y="7102"/>
                    <a:pt x="20477" y="7023"/>
                    <a:pt x="20805" y="6938"/>
                  </a:cubicBezTo>
                  <a:lnTo>
                    <a:pt x="21107" y="6859"/>
                  </a:lnTo>
                  <a:cubicBezTo>
                    <a:pt x="21245" y="6833"/>
                    <a:pt x="21548" y="6747"/>
                    <a:pt x="21903" y="6669"/>
                  </a:cubicBezTo>
                  <a:cubicBezTo>
                    <a:pt x="22957" y="6398"/>
                    <a:pt x="24630" y="5995"/>
                    <a:pt x="25518" y="5995"/>
                  </a:cubicBezTo>
                  <a:cubicBezTo>
                    <a:pt x="25621" y="5995"/>
                    <a:pt x="25713" y="6000"/>
                    <a:pt x="25793" y="6012"/>
                  </a:cubicBezTo>
                  <a:cubicBezTo>
                    <a:pt x="25957" y="6038"/>
                    <a:pt x="26121" y="6090"/>
                    <a:pt x="26286" y="6143"/>
                  </a:cubicBezTo>
                  <a:lnTo>
                    <a:pt x="26312" y="6143"/>
                  </a:lnTo>
                  <a:cubicBezTo>
                    <a:pt x="26417" y="6228"/>
                    <a:pt x="26529" y="6307"/>
                    <a:pt x="26640" y="6419"/>
                  </a:cubicBezTo>
                  <a:lnTo>
                    <a:pt x="26693" y="6472"/>
                  </a:lnTo>
                  <a:cubicBezTo>
                    <a:pt x="26831" y="6636"/>
                    <a:pt x="26995" y="6800"/>
                    <a:pt x="27160" y="6885"/>
                  </a:cubicBezTo>
                  <a:cubicBezTo>
                    <a:pt x="27293" y="6947"/>
                    <a:pt x="27430" y="6974"/>
                    <a:pt x="27565" y="6974"/>
                  </a:cubicBezTo>
                  <a:cubicBezTo>
                    <a:pt x="27904" y="6974"/>
                    <a:pt x="28231" y="6807"/>
                    <a:pt x="28448" y="6610"/>
                  </a:cubicBezTo>
                  <a:cubicBezTo>
                    <a:pt x="28553" y="6557"/>
                    <a:pt x="28638" y="6472"/>
                    <a:pt x="28717" y="6393"/>
                  </a:cubicBezTo>
                  <a:cubicBezTo>
                    <a:pt x="28776" y="6340"/>
                    <a:pt x="28855" y="6281"/>
                    <a:pt x="28940" y="6228"/>
                  </a:cubicBezTo>
                  <a:cubicBezTo>
                    <a:pt x="29131" y="6090"/>
                    <a:pt x="29374" y="5900"/>
                    <a:pt x="29486" y="5709"/>
                  </a:cubicBezTo>
                  <a:cubicBezTo>
                    <a:pt x="29512" y="5598"/>
                    <a:pt x="29512" y="5486"/>
                    <a:pt x="29486" y="5381"/>
                  </a:cubicBezTo>
                  <a:cubicBezTo>
                    <a:pt x="29459" y="5269"/>
                    <a:pt x="29407" y="5131"/>
                    <a:pt x="29321" y="5052"/>
                  </a:cubicBezTo>
                  <a:cubicBezTo>
                    <a:pt x="29243" y="4940"/>
                    <a:pt x="29105" y="4862"/>
                    <a:pt x="28940" y="4776"/>
                  </a:cubicBezTo>
                  <a:cubicBezTo>
                    <a:pt x="28750" y="4638"/>
                    <a:pt x="28526" y="4500"/>
                    <a:pt x="28421" y="4336"/>
                  </a:cubicBezTo>
                  <a:lnTo>
                    <a:pt x="28388" y="4283"/>
                  </a:lnTo>
                  <a:lnTo>
                    <a:pt x="28388" y="4231"/>
                  </a:lnTo>
                  <a:cubicBezTo>
                    <a:pt x="28388" y="4119"/>
                    <a:pt x="28362" y="4007"/>
                    <a:pt x="28336" y="3876"/>
                  </a:cubicBezTo>
                  <a:cubicBezTo>
                    <a:pt x="28310" y="3738"/>
                    <a:pt x="28283" y="3574"/>
                    <a:pt x="28283" y="3436"/>
                  </a:cubicBezTo>
                  <a:lnTo>
                    <a:pt x="28283" y="3409"/>
                  </a:lnTo>
                  <a:cubicBezTo>
                    <a:pt x="28283" y="3245"/>
                    <a:pt x="28283" y="3054"/>
                    <a:pt x="28388" y="2890"/>
                  </a:cubicBezTo>
                  <a:cubicBezTo>
                    <a:pt x="28474" y="2778"/>
                    <a:pt x="28553" y="2726"/>
                    <a:pt x="28638" y="2667"/>
                  </a:cubicBezTo>
                  <a:cubicBezTo>
                    <a:pt x="28664" y="2667"/>
                    <a:pt x="28717" y="2640"/>
                    <a:pt x="28750" y="2614"/>
                  </a:cubicBezTo>
                  <a:lnTo>
                    <a:pt x="28776" y="2614"/>
                  </a:lnTo>
                  <a:cubicBezTo>
                    <a:pt x="29407" y="2233"/>
                    <a:pt x="29597" y="1983"/>
                    <a:pt x="29650" y="1517"/>
                  </a:cubicBezTo>
                  <a:cubicBezTo>
                    <a:pt x="29650" y="1412"/>
                    <a:pt x="29650" y="1300"/>
                    <a:pt x="29624" y="1188"/>
                  </a:cubicBezTo>
                  <a:cubicBezTo>
                    <a:pt x="29538" y="860"/>
                    <a:pt x="29269" y="590"/>
                    <a:pt x="28881" y="452"/>
                  </a:cubicBezTo>
                  <a:lnTo>
                    <a:pt x="28855" y="452"/>
                  </a:lnTo>
                  <a:cubicBezTo>
                    <a:pt x="28691" y="367"/>
                    <a:pt x="28526" y="341"/>
                    <a:pt x="28362" y="288"/>
                  </a:cubicBezTo>
                  <a:cubicBezTo>
                    <a:pt x="28310" y="262"/>
                    <a:pt x="28283" y="262"/>
                    <a:pt x="28224" y="229"/>
                  </a:cubicBezTo>
                  <a:cubicBezTo>
                    <a:pt x="28172" y="203"/>
                    <a:pt x="28119" y="203"/>
                    <a:pt x="28093" y="176"/>
                  </a:cubicBezTo>
                  <a:cubicBezTo>
                    <a:pt x="27869" y="124"/>
                    <a:pt x="27652" y="38"/>
                    <a:pt x="27403" y="12"/>
                  </a:cubicBezTo>
                  <a:cubicBezTo>
                    <a:pt x="27345" y="4"/>
                    <a:pt x="27284" y="1"/>
                    <a:pt x="272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73"/>
            <p:cNvSpPr/>
            <p:nvPr/>
          </p:nvSpPr>
          <p:spPr>
            <a:xfrm>
              <a:off x="3144150" y="3481000"/>
              <a:ext cx="32225" cy="9900"/>
            </a:xfrm>
            <a:custGeom>
              <a:rect b="b" l="l" r="r" t="t"/>
              <a:pathLst>
                <a:path extrusionOk="0" h="396" w="1289">
                  <a:moveTo>
                    <a:pt x="233" y="1"/>
                  </a:moveTo>
                  <a:cubicBezTo>
                    <a:pt x="168" y="1"/>
                    <a:pt x="107" y="5"/>
                    <a:pt x="53" y="14"/>
                  </a:cubicBezTo>
                  <a:cubicBezTo>
                    <a:pt x="27" y="14"/>
                    <a:pt x="1" y="67"/>
                    <a:pt x="27" y="67"/>
                  </a:cubicBezTo>
                  <a:cubicBezTo>
                    <a:pt x="303" y="179"/>
                    <a:pt x="573" y="179"/>
                    <a:pt x="822" y="257"/>
                  </a:cubicBezTo>
                  <a:cubicBezTo>
                    <a:pt x="987" y="317"/>
                    <a:pt x="1125" y="395"/>
                    <a:pt x="1289" y="395"/>
                  </a:cubicBezTo>
                  <a:cubicBezTo>
                    <a:pt x="1099" y="139"/>
                    <a:pt x="598" y="1"/>
                    <a:pt x="23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73"/>
            <p:cNvSpPr/>
            <p:nvPr/>
          </p:nvSpPr>
          <p:spPr>
            <a:xfrm>
              <a:off x="3168150" y="3604950"/>
              <a:ext cx="24650" cy="3375"/>
            </a:xfrm>
            <a:custGeom>
              <a:rect b="b" l="l" r="r" t="t"/>
              <a:pathLst>
                <a:path extrusionOk="0" h="135" w="986">
                  <a:moveTo>
                    <a:pt x="544" y="1"/>
                  </a:moveTo>
                  <a:cubicBezTo>
                    <a:pt x="367" y="1"/>
                    <a:pt x="186" y="34"/>
                    <a:pt x="27" y="90"/>
                  </a:cubicBezTo>
                  <a:cubicBezTo>
                    <a:pt x="27" y="90"/>
                    <a:pt x="0" y="123"/>
                    <a:pt x="27" y="123"/>
                  </a:cubicBezTo>
                  <a:cubicBezTo>
                    <a:pt x="228" y="123"/>
                    <a:pt x="441" y="134"/>
                    <a:pt x="651" y="134"/>
                  </a:cubicBezTo>
                  <a:cubicBezTo>
                    <a:pt x="755" y="134"/>
                    <a:pt x="859" y="131"/>
                    <a:pt x="960" y="123"/>
                  </a:cubicBezTo>
                  <a:cubicBezTo>
                    <a:pt x="986" y="123"/>
                    <a:pt x="986" y="90"/>
                    <a:pt x="986" y="90"/>
                  </a:cubicBezTo>
                  <a:cubicBezTo>
                    <a:pt x="856" y="28"/>
                    <a:pt x="702" y="1"/>
                    <a:pt x="5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73"/>
            <p:cNvSpPr/>
            <p:nvPr/>
          </p:nvSpPr>
          <p:spPr>
            <a:xfrm>
              <a:off x="3166000" y="3611575"/>
              <a:ext cx="20575" cy="4675"/>
            </a:xfrm>
            <a:custGeom>
              <a:rect b="b" l="l" r="r" t="t"/>
              <a:pathLst>
                <a:path extrusionOk="0" h="187" w="823">
                  <a:moveTo>
                    <a:pt x="518" y="1"/>
                  </a:moveTo>
                  <a:cubicBezTo>
                    <a:pt x="342" y="1"/>
                    <a:pt x="169" y="49"/>
                    <a:pt x="27" y="153"/>
                  </a:cubicBezTo>
                  <a:cubicBezTo>
                    <a:pt x="1" y="153"/>
                    <a:pt x="1" y="186"/>
                    <a:pt x="27" y="186"/>
                  </a:cubicBezTo>
                  <a:cubicBezTo>
                    <a:pt x="303" y="153"/>
                    <a:pt x="553" y="75"/>
                    <a:pt x="822" y="48"/>
                  </a:cubicBezTo>
                  <a:cubicBezTo>
                    <a:pt x="723" y="17"/>
                    <a:pt x="620" y="1"/>
                    <a:pt x="5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73"/>
            <p:cNvSpPr/>
            <p:nvPr/>
          </p:nvSpPr>
          <p:spPr>
            <a:xfrm>
              <a:off x="3172900" y="3617100"/>
              <a:ext cx="6925" cy="5225"/>
            </a:xfrm>
            <a:custGeom>
              <a:rect b="b" l="l" r="r" t="t"/>
              <a:pathLst>
                <a:path extrusionOk="0" h="209" w="277">
                  <a:moveTo>
                    <a:pt x="160" y="1"/>
                  </a:moveTo>
                  <a:cubicBezTo>
                    <a:pt x="132" y="1"/>
                    <a:pt x="104" y="7"/>
                    <a:pt x="80" y="18"/>
                  </a:cubicBezTo>
                  <a:cubicBezTo>
                    <a:pt x="27" y="44"/>
                    <a:pt x="1" y="130"/>
                    <a:pt x="1" y="182"/>
                  </a:cubicBezTo>
                  <a:cubicBezTo>
                    <a:pt x="27" y="208"/>
                    <a:pt x="27" y="208"/>
                    <a:pt x="53" y="208"/>
                  </a:cubicBezTo>
                  <a:cubicBezTo>
                    <a:pt x="80" y="208"/>
                    <a:pt x="113" y="182"/>
                    <a:pt x="139" y="156"/>
                  </a:cubicBezTo>
                  <a:cubicBezTo>
                    <a:pt x="165" y="130"/>
                    <a:pt x="191" y="130"/>
                    <a:pt x="218" y="97"/>
                  </a:cubicBezTo>
                  <a:cubicBezTo>
                    <a:pt x="244" y="97"/>
                    <a:pt x="244" y="70"/>
                    <a:pt x="277" y="44"/>
                  </a:cubicBezTo>
                  <a:cubicBezTo>
                    <a:pt x="242" y="13"/>
                    <a:pt x="201" y="1"/>
                    <a:pt x="1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73"/>
            <p:cNvSpPr/>
            <p:nvPr/>
          </p:nvSpPr>
          <p:spPr>
            <a:xfrm>
              <a:off x="2885425" y="3592900"/>
              <a:ext cx="208825" cy="46500"/>
            </a:xfrm>
            <a:custGeom>
              <a:rect b="b" l="l" r="r" t="t"/>
              <a:pathLst>
                <a:path extrusionOk="0" h="1860" w="8353">
                  <a:moveTo>
                    <a:pt x="8326" y="0"/>
                  </a:moveTo>
                  <a:cubicBezTo>
                    <a:pt x="6926" y="243"/>
                    <a:pt x="5559" y="684"/>
                    <a:pt x="4160" y="986"/>
                  </a:cubicBezTo>
                  <a:cubicBezTo>
                    <a:pt x="2793" y="1288"/>
                    <a:pt x="1393" y="1531"/>
                    <a:pt x="0" y="1833"/>
                  </a:cubicBezTo>
                  <a:lnTo>
                    <a:pt x="0" y="1860"/>
                  </a:lnTo>
                  <a:cubicBezTo>
                    <a:pt x="1452" y="1722"/>
                    <a:pt x="2872" y="1452"/>
                    <a:pt x="4271" y="1150"/>
                  </a:cubicBezTo>
                  <a:cubicBezTo>
                    <a:pt x="5638" y="848"/>
                    <a:pt x="7038" y="546"/>
                    <a:pt x="8326" y="26"/>
                  </a:cubicBezTo>
                  <a:cubicBezTo>
                    <a:pt x="8352" y="26"/>
                    <a:pt x="8352" y="0"/>
                    <a:pt x="83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73"/>
            <p:cNvSpPr/>
            <p:nvPr/>
          </p:nvSpPr>
          <p:spPr>
            <a:xfrm>
              <a:off x="2751200" y="3638725"/>
              <a:ext cx="174650" cy="41750"/>
            </a:xfrm>
            <a:custGeom>
              <a:rect b="b" l="l" r="r" t="t"/>
              <a:pathLst>
                <a:path extrusionOk="0" h="1670" w="6986">
                  <a:moveTo>
                    <a:pt x="6986" y="0"/>
                  </a:moveTo>
                  <a:cubicBezTo>
                    <a:pt x="6407" y="27"/>
                    <a:pt x="5836" y="138"/>
                    <a:pt x="5257" y="250"/>
                  </a:cubicBezTo>
                  <a:cubicBezTo>
                    <a:pt x="4627" y="355"/>
                    <a:pt x="4029" y="467"/>
                    <a:pt x="3398" y="631"/>
                  </a:cubicBezTo>
                  <a:cubicBezTo>
                    <a:pt x="2274" y="934"/>
                    <a:pt x="1150" y="1341"/>
                    <a:pt x="27" y="1643"/>
                  </a:cubicBezTo>
                  <a:cubicBezTo>
                    <a:pt x="0" y="1643"/>
                    <a:pt x="0" y="1670"/>
                    <a:pt x="27" y="1670"/>
                  </a:cubicBezTo>
                  <a:cubicBezTo>
                    <a:pt x="1177" y="1564"/>
                    <a:pt x="2222" y="1124"/>
                    <a:pt x="3345" y="822"/>
                  </a:cubicBezTo>
                  <a:cubicBezTo>
                    <a:pt x="3917" y="658"/>
                    <a:pt x="4521" y="520"/>
                    <a:pt x="5119" y="414"/>
                  </a:cubicBezTo>
                  <a:cubicBezTo>
                    <a:pt x="5724" y="276"/>
                    <a:pt x="6381" y="191"/>
                    <a:pt x="6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73"/>
            <p:cNvSpPr/>
            <p:nvPr/>
          </p:nvSpPr>
          <p:spPr>
            <a:xfrm>
              <a:off x="2719825" y="3681925"/>
              <a:ext cx="23850" cy="6100"/>
            </a:xfrm>
            <a:custGeom>
              <a:rect b="b" l="l" r="r" t="t"/>
              <a:pathLst>
                <a:path extrusionOk="0" h="244" w="954">
                  <a:moveTo>
                    <a:pt x="953" y="1"/>
                  </a:moveTo>
                  <a:cubicBezTo>
                    <a:pt x="658" y="80"/>
                    <a:pt x="329" y="132"/>
                    <a:pt x="27" y="218"/>
                  </a:cubicBezTo>
                  <a:cubicBezTo>
                    <a:pt x="27" y="244"/>
                    <a:pt x="0" y="244"/>
                    <a:pt x="27" y="244"/>
                  </a:cubicBezTo>
                  <a:cubicBezTo>
                    <a:pt x="355" y="244"/>
                    <a:pt x="658" y="132"/>
                    <a:pt x="953" y="27"/>
                  </a:cubicBezTo>
                  <a:lnTo>
                    <a:pt x="95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73"/>
            <p:cNvSpPr/>
            <p:nvPr/>
          </p:nvSpPr>
          <p:spPr>
            <a:xfrm>
              <a:off x="2556200" y="3692775"/>
              <a:ext cx="145075" cy="39775"/>
            </a:xfrm>
            <a:custGeom>
              <a:rect b="b" l="l" r="r" t="t"/>
              <a:pathLst>
                <a:path extrusionOk="0" h="1591" w="5803">
                  <a:moveTo>
                    <a:pt x="5777" y="0"/>
                  </a:moveTo>
                  <a:cubicBezTo>
                    <a:pt x="4791" y="303"/>
                    <a:pt x="3779" y="552"/>
                    <a:pt x="2767" y="769"/>
                  </a:cubicBezTo>
                  <a:cubicBezTo>
                    <a:pt x="1808" y="960"/>
                    <a:pt x="901" y="1150"/>
                    <a:pt x="27" y="1564"/>
                  </a:cubicBezTo>
                  <a:cubicBezTo>
                    <a:pt x="0" y="1564"/>
                    <a:pt x="27" y="1591"/>
                    <a:pt x="53" y="1591"/>
                  </a:cubicBezTo>
                  <a:cubicBezTo>
                    <a:pt x="986" y="1288"/>
                    <a:pt x="1972" y="1098"/>
                    <a:pt x="2931" y="907"/>
                  </a:cubicBezTo>
                  <a:cubicBezTo>
                    <a:pt x="3917" y="684"/>
                    <a:pt x="4929" y="493"/>
                    <a:pt x="58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73"/>
            <p:cNvSpPr/>
            <p:nvPr/>
          </p:nvSpPr>
          <p:spPr>
            <a:xfrm>
              <a:off x="2564425" y="3711325"/>
              <a:ext cx="38950" cy="10875"/>
            </a:xfrm>
            <a:custGeom>
              <a:rect b="b" l="l" r="r" t="t"/>
              <a:pathLst>
                <a:path extrusionOk="0" h="435" w="1558">
                  <a:moveTo>
                    <a:pt x="1531" y="1"/>
                  </a:moveTo>
                  <a:cubicBezTo>
                    <a:pt x="1288" y="1"/>
                    <a:pt x="1012" y="80"/>
                    <a:pt x="762" y="139"/>
                  </a:cubicBezTo>
                  <a:cubicBezTo>
                    <a:pt x="519" y="192"/>
                    <a:pt x="269" y="270"/>
                    <a:pt x="53" y="382"/>
                  </a:cubicBezTo>
                  <a:cubicBezTo>
                    <a:pt x="26" y="382"/>
                    <a:pt x="0" y="435"/>
                    <a:pt x="53" y="435"/>
                  </a:cubicBezTo>
                  <a:cubicBezTo>
                    <a:pt x="519" y="408"/>
                    <a:pt x="1124" y="270"/>
                    <a:pt x="1531" y="54"/>
                  </a:cubicBezTo>
                  <a:cubicBezTo>
                    <a:pt x="1557" y="27"/>
                    <a:pt x="1557"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73"/>
            <p:cNvSpPr/>
            <p:nvPr/>
          </p:nvSpPr>
          <p:spPr>
            <a:xfrm>
              <a:off x="2456150" y="3466600"/>
              <a:ext cx="750950" cy="343425"/>
            </a:xfrm>
            <a:custGeom>
              <a:rect b="b" l="l" r="r" t="t"/>
              <a:pathLst>
                <a:path extrusionOk="0" h="13737" w="30038">
                  <a:moveTo>
                    <a:pt x="27431" y="211"/>
                  </a:moveTo>
                  <a:cubicBezTo>
                    <a:pt x="27538" y="211"/>
                    <a:pt x="27642" y="220"/>
                    <a:pt x="27738" y="235"/>
                  </a:cubicBezTo>
                  <a:cubicBezTo>
                    <a:pt x="28178" y="314"/>
                    <a:pt x="28809" y="505"/>
                    <a:pt x="29111" y="643"/>
                  </a:cubicBezTo>
                  <a:cubicBezTo>
                    <a:pt x="29571" y="860"/>
                    <a:pt x="29847" y="1188"/>
                    <a:pt x="29735" y="1740"/>
                  </a:cubicBezTo>
                  <a:cubicBezTo>
                    <a:pt x="29630" y="2424"/>
                    <a:pt x="28835" y="2726"/>
                    <a:pt x="28697" y="2831"/>
                  </a:cubicBezTo>
                  <a:cubicBezTo>
                    <a:pt x="28585" y="2943"/>
                    <a:pt x="28507" y="3054"/>
                    <a:pt x="28454" y="3219"/>
                  </a:cubicBezTo>
                  <a:cubicBezTo>
                    <a:pt x="28395" y="3462"/>
                    <a:pt x="28369" y="3738"/>
                    <a:pt x="28421" y="4014"/>
                  </a:cubicBezTo>
                  <a:cubicBezTo>
                    <a:pt x="28369" y="3902"/>
                    <a:pt x="28290" y="3790"/>
                    <a:pt x="28231" y="3712"/>
                  </a:cubicBezTo>
                  <a:lnTo>
                    <a:pt x="28204" y="3712"/>
                  </a:lnTo>
                  <a:cubicBezTo>
                    <a:pt x="28204" y="3850"/>
                    <a:pt x="28231" y="3981"/>
                    <a:pt x="28257" y="4093"/>
                  </a:cubicBezTo>
                  <a:cubicBezTo>
                    <a:pt x="28014" y="3817"/>
                    <a:pt x="27849" y="3521"/>
                    <a:pt x="27738" y="3133"/>
                  </a:cubicBezTo>
                  <a:lnTo>
                    <a:pt x="27738" y="3133"/>
                  </a:lnTo>
                  <a:cubicBezTo>
                    <a:pt x="27659" y="3626"/>
                    <a:pt x="27902" y="4093"/>
                    <a:pt x="28257" y="4421"/>
                  </a:cubicBezTo>
                  <a:cubicBezTo>
                    <a:pt x="28421" y="4559"/>
                    <a:pt x="28585" y="4671"/>
                    <a:pt x="28750" y="4802"/>
                  </a:cubicBezTo>
                  <a:cubicBezTo>
                    <a:pt x="28999" y="4967"/>
                    <a:pt x="29275" y="5078"/>
                    <a:pt x="29492" y="5269"/>
                  </a:cubicBezTo>
                  <a:cubicBezTo>
                    <a:pt x="29604" y="5407"/>
                    <a:pt x="29656" y="5545"/>
                    <a:pt x="29630" y="5736"/>
                  </a:cubicBezTo>
                  <a:cubicBezTo>
                    <a:pt x="29545" y="5952"/>
                    <a:pt x="29302" y="6117"/>
                    <a:pt x="29137" y="6255"/>
                  </a:cubicBezTo>
                  <a:cubicBezTo>
                    <a:pt x="28973" y="6393"/>
                    <a:pt x="28835" y="6531"/>
                    <a:pt x="28671" y="6642"/>
                  </a:cubicBezTo>
                  <a:cubicBezTo>
                    <a:pt x="28645" y="6642"/>
                    <a:pt x="28645" y="6669"/>
                    <a:pt x="28645" y="6669"/>
                  </a:cubicBezTo>
                  <a:cubicBezTo>
                    <a:pt x="28483" y="6769"/>
                    <a:pt x="28383" y="6896"/>
                    <a:pt x="28245" y="6896"/>
                  </a:cubicBezTo>
                  <a:cubicBezTo>
                    <a:pt x="28193" y="6896"/>
                    <a:pt x="28135" y="6878"/>
                    <a:pt x="28066" y="6833"/>
                  </a:cubicBezTo>
                  <a:cubicBezTo>
                    <a:pt x="27928" y="6748"/>
                    <a:pt x="27849" y="6669"/>
                    <a:pt x="27764" y="6557"/>
                  </a:cubicBezTo>
                  <a:cubicBezTo>
                    <a:pt x="27797" y="6478"/>
                    <a:pt x="27849" y="6419"/>
                    <a:pt x="27876" y="6340"/>
                  </a:cubicBezTo>
                  <a:lnTo>
                    <a:pt x="27876" y="6340"/>
                  </a:lnTo>
                  <a:cubicBezTo>
                    <a:pt x="27797" y="6366"/>
                    <a:pt x="27738" y="6419"/>
                    <a:pt x="27711" y="6478"/>
                  </a:cubicBezTo>
                  <a:cubicBezTo>
                    <a:pt x="27711" y="6340"/>
                    <a:pt x="27849" y="6150"/>
                    <a:pt x="27928" y="6038"/>
                  </a:cubicBezTo>
                  <a:cubicBezTo>
                    <a:pt x="27928" y="6012"/>
                    <a:pt x="27928" y="6012"/>
                    <a:pt x="27902" y="6012"/>
                  </a:cubicBezTo>
                  <a:cubicBezTo>
                    <a:pt x="27797" y="6038"/>
                    <a:pt x="27738" y="6090"/>
                    <a:pt x="27659" y="6202"/>
                  </a:cubicBezTo>
                  <a:cubicBezTo>
                    <a:pt x="27659" y="6176"/>
                    <a:pt x="27659" y="6176"/>
                    <a:pt x="27685" y="6150"/>
                  </a:cubicBezTo>
                  <a:cubicBezTo>
                    <a:pt x="27711" y="5926"/>
                    <a:pt x="27876" y="5788"/>
                    <a:pt x="28040" y="5657"/>
                  </a:cubicBezTo>
                  <a:lnTo>
                    <a:pt x="28040" y="5657"/>
                  </a:lnTo>
                  <a:cubicBezTo>
                    <a:pt x="27902" y="5683"/>
                    <a:pt x="27764" y="5736"/>
                    <a:pt x="27659" y="5847"/>
                  </a:cubicBezTo>
                  <a:cubicBezTo>
                    <a:pt x="27797" y="5545"/>
                    <a:pt x="28093" y="5354"/>
                    <a:pt x="28533" y="5269"/>
                  </a:cubicBezTo>
                  <a:cubicBezTo>
                    <a:pt x="28559" y="5243"/>
                    <a:pt x="28559" y="5243"/>
                    <a:pt x="28585" y="5243"/>
                  </a:cubicBezTo>
                  <a:cubicBezTo>
                    <a:pt x="28618" y="5216"/>
                    <a:pt x="28645" y="5190"/>
                    <a:pt x="28618" y="5190"/>
                  </a:cubicBezTo>
                  <a:lnTo>
                    <a:pt x="28507" y="5190"/>
                  </a:lnTo>
                  <a:cubicBezTo>
                    <a:pt x="28342" y="5164"/>
                    <a:pt x="28204" y="5105"/>
                    <a:pt x="28066" y="5052"/>
                  </a:cubicBezTo>
                  <a:cubicBezTo>
                    <a:pt x="27928" y="4914"/>
                    <a:pt x="27764" y="4776"/>
                    <a:pt x="27633" y="4612"/>
                  </a:cubicBezTo>
                  <a:cubicBezTo>
                    <a:pt x="27521" y="4421"/>
                    <a:pt x="27468" y="4231"/>
                    <a:pt x="27383" y="4040"/>
                  </a:cubicBezTo>
                  <a:lnTo>
                    <a:pt x="27357" y="4040"/>
                  </a:lnTo>
                  <a:cubicBezTo>
                    <a:pt x="27330" y="4204"/>
                    <a:pt x="27357" y="4395"/>
                    <a:pt x="27435" y="4559"/>
                  </a:cubicBezTo>
                  <a:cubicBezTo>
                    <a:pt x="27357" y="4474"/>
                    <a:pt x="27304" y="4369"/>
                    <a:pt x="27219" y="4257"/>
                  </a:cubicBezTo>
                  <a:cubicBezTo>
                    <a:pt x="27166" y="4093"/>
                    <a:pt x="27140" y="3928"/>
                    <a:pt x="27054" y="3790"/>
                  </a:cubicBezTo>
                  <a:cubicBezTo>
                    <a:pt x="27054" y="3768"/>
                    <a:pt x="27050" y="3760"/>
                    <a:pt x="27042" y="3760"/>
                  </a:cubicBezTo>
                  <a:cubicBezTo>
                    <a:pt x="27032" y="3760"/>
                    <a:pt x="27017" y="3775"/>
                    <a:pt x="27002" y="3790"/>
                  </a:cubicBezTo>
                  <a:cubicBezTo>
                    <a:pt x="27002" y="3790"/>
                    <a:pt x="26975" y="3790"/>
                    <a:pt x="26975" y="3817"/>
                  </a:cubicBezTo>
                  <a:cubicBezTo>
                    <a:pt x="26943" y="3817"/>
                    <a:pt x="26916" y="4093"/>
                    <a:pt x="26673" y="4369"/>
                  </a:cubicBezTo>
                  <a:cubicBezTo>
                    <a:pt x="26450" y="4559"/>
                    <a:pt x="26069" y="4697"/>
                    <a:pt x="25825" y="4862"/>
                  </a:cubicBezTo>
                  <a:cubicBezTo>
                    <a:pt x="25793" y="4888"/>
                    <a:pt x="25825" y="4888"/>
                    <a:pt x="25825" y="4888"/>
                  </a:cubicBezTo>
                  <a:lnTo>
                    <a:pt x="25878" y="4888"/>
                  </a:lnTo>
                  <a:cubicBezTo>
                    <a:pt x="26069" y="4862"/>
                    <a:pt x="26233" y="4802"/>
                    <a:pt x="26423" y="4750"/>
                  </a:cubicBezTo>
                  <a:cubicBezTo>
                    <a:pt x="26535" y="4724"/>
                    <a:pt x="26647" y="4671"/>
                    <a:pt x="26752" y="4671"/>
                  </a:cubicBezTo>
                  <a:cubicBezTo>
                    <a:pt x="26763" y="4670"/>
                    <a:pt x="26773" y="4669"/>
                    <a:pt x="26783" y="4669"/>
                  </a:cubicBezTo>
                  <a:cubicBezTo>
                    <a:pt x="27008" y="4669"/>
                    <a:pt x="27076" y="5004"/>
                    <a:pt x="26975" y="5105"/>
                  </a:cubicBezTo>
                  <a:cubicBezTo>
                    <a:pt x="26699" y="5571"/>
                    <a:pt x="26207" y="5598"/>
                    <a:pt x="25714" y="5683"/>
                  </a:cubicBezTo>
                  <a:cubicBezTo>
                    <a:pt x="25109" y="5821"/>
                    <a:pt x="23276" y="6366"/>
                    <a:pt x="22947" y="6445"/>
                  </a:cubicBezTo>
                  <a:cubicBezTo>
                    <a:pt x="22507" y="6557"/>
                    <a:pt x="22047" y="6669"/>
                    <a:pt x="21633" y="6833"/>
                  </a:cubicBezTo>
                  <a:cubicBezTo>
                    <a:pt x="21061" y="6971"/>
                    <a:pt x="20509" y="7135"/>
                    <a:pt x="19964" y="7267"/>
                  </a:cubicBezTo>
                  <a:cubicBezTo>
                    <a:pt x="19281" y="7464"/>
                    <a:pt x="18623" y="7628"/>
                    <a:pt x="17907" y="7792"/>
                  </a:cubicBezTo>
                  <a:cubicBezTo>
                    <a:pt x="17526" y="7871"/>
                    <a:pt x="17119" y="7924"/>
                    <a:pt x="16731" y="8009"/>
                  </a:cubicBezTo>
                  <a:cubicBezTo>
                    <a:pt x="16297" y="8088"/>
                    <a:pt x="15857" y="8226"/>
                    <a:pt x="15443" y="8338"/>
                  </a:cubicBezTo>
                  <a:cubicBezTo>
                    <a:pt x="14983" y="8476"/>
                    <a:pt x="14516" y="8581"/>
                    <a:pt x="14050" y="8719"/>
                  </a:cubicBezTo>
                  <a:cubicBezTo>
                    <a:pt x="13090" y="8995"/>
                    <a:pt x="12131" y="9238"/>
                    <a:pt x="11172" y="9514"/>
                  </a:cubicBezTo>
                  <a:cubicBezTo>
                    <a:pt x="10245" y="9764"/>
                    <a:pt x="9312" y="10007"/>
                    <a:pt x="8379" y="10257"/>
                  </a:cubicBezTo>
                  <a:cubicBezTo>
                    <a:pt x="8024" y="10362"/>
                    <a:pt x="7695" y="10447"/>
                    <a:pt x="7367" y="10526"/>
                  </a:cubicBezTo>
                  <a:cubicBezTo>
                    <a:pt x="6986" y="10585"/>
                    <a:pt x="6605" y="10664"/>
                    <a:pt x="6243" y="10749"/>
                  </a:cubicBezTo>
                  <a:cubicBezTo>
                    <a:pt x="5810" y="10802"/>
                    <a:pt x="5369" y="10914"/>
                    <a:pt x="4962" y="11045"/>
                  </a:cubicBezTo>
                  <a:cubicBezTo>
                    <a:pt x="4357" y="11183"/>
                    <a:pt x="3779" y="11374"/>
                    <a:pt x="3234" y="11597"/>
                  </a:cubicBezTo>
                  <a:cubicBezTo>
                    <a:pt x="3207" y="11597"/>
                    <a:pt x="3207" y="11623"/>
                    <a:pt x="3234" y="11623"/>
                  </a:cubicBezTo>
                  <a:cubicBezTo>
                    <a:pt x="3674" y="11571"/>
                    <a:pt x="4108" y="11459"/>
                    <a:pt x="4574" y="11347"/>
                  </a:cubicBezTo>
                  <a:cubicBezTo>
                    <a:pt x="4586" y="11347"/>
                    <a:pt x="4600" y="11347"/>
                    <a:pt x="4613" y="11345"/>
                  </a:cubicBezTo>
                  <a:lnTo>
                    <a:pt x="4613" y="11345"/>
                  </a:lnTo>
                  <a:cubicBezTo>
                    <a:pt x="4410" y="11452"/>
                    <a:pt x="4232" y="11582"/>
                    <a:pt x="4055" y="11735"/>
                  </a:cubicBezTo>
                  <a:lnTo>
                    <a:pt x="4055" y="11761"/>
                  </a:lnTo>
                  <a:lnTo>
                    <a:pt x="4798" y="11512"/>
                  </a:lnTo>
                  <a:lnTo>
                    <a:pt x="4798" y="11512"/>
                  </a:lnTo>
                  <a:cubicBezTo>
                    <a:pt x="4633" y="11597"/>
                    <a:pt x="4522" y="11702"/>
                    <a:pt x="4436" y="11761"/>
                  </a:cubicBezTo>
                  <a:cubicBezTo>
                    <a:pt x="4140" y="12031"/>
                    <a:pt x="3917" y="12333"/>
                    <a:pt x="3674" y="12635"/>
                  </a:cubicBezTo>
                  <a:cubicBezTo>
                    <a:pt x="3510" y="12826"/>
                    <a:pt x="3286" y="12964"/>
                    <a:pt x="3234" y="13016"/>
                  </a:cubicBezTo>
                  <a:cubicBezTo>
                    <a:pt x="3181" y="13049"/>
                    <a:pt x="2958" y="13154"/>
                    <a:pt x="2931" y="13154"/>
                  </a:cubicBezTo>
                  <a:cubicBezTo>
                    <a:pt x="2905" y="13181"/>
                    <a:pt x="2879" y="13181"/>
                    <a:pt x="2852" y="13181"/>
                  </a:cubicBezTo>
                  <a:cubicBezTo>
                    <a:pt x="3017" y="13102"/>
                    <a:pt x="3181" y="12964"/>
                    <a:pt x="3286" y="12826"/>
                  </a:cubicBezTo>
                  <a:cubicBezTo>
                    <a:pt x="3319" y="12800"/>
                    <a:pt x="3345" y="12773"/>
                    <a:pt x="3372" y="12747"/>
                  </a:cubicBezTo>
                  <a:cubicBezTo>
                    <a:pt x="3588" y="12524"/>
                    <a:pt x="3753" y="12280"/>
                    <a:pt x="3864" y="12004"/>
                  </a:cubicBezTo>
                  <a:lnTo>
                    <a:pt x="3864" y="12004"/>
                  </a:lnTo>
                  <a:cubicBezTo>
                    <a:pt x="3779" y="12116"/>
                    <a:pt x="3510" y="12471"/>
                    <a:pt x="2852" y="12773"/>
                  </a:cubicBezTo>
                  <a:cubicBezTo>
                    <a:pt x="2741" y="12800"/>
                    <a:pt x="2629" y="12826"/>
                    <a:pt x="2465" y="12826"/>
                  </a:cubicBezTo>
                  <a:cubicBezTo>
                    <a:pt x="2417" y="12831"/>
                    <a:pt x="2370" y="12833"/>
                    <a:pt x="2324" y="12833"/>
                  </a:cubicBezTo>
                  <a:cubicBezTo>
                    <a:pt x="2110" y="12833"/>
                    <a:pt x="1917" y="12786"/>
                    <a:pt x="1781" y="12721"/>
                  </a:cubicBezTo>
                  <a:lnTo>
                    <a:pt x="1781" y="12721"/>
                  </a:lnTo>
                  <a:cubicBezTo>
                    <a:pt x="1798" y="12723"/>
                    <a:pt x="1818" y="12725"/>
                    <a:pt x="1840" y="12725"/>
                  </a:cubicBezTo>
                  <a:cubicBezTo>
                    <a:pt x="2038" y="12725"/>
                    <a:pt x="2438" y="12627"/>
                    <a:pt x="2662" y="12556"/>
                  </a:cubicBezTo>
                  <a:cubicBezTo>
                    <a:pt x="2386" y="12556"/>
                    <a:pt x="2031" y="12556"/>
                    <a:pt x="1808" y="12471"/>
                  </a:cubicBezTo>
                  <a:cubicBezTo>
                    <a:pt x="1643" y="12418"/>
                    <a:pt x="1565" y="12359"/>
                    <a:pt x="1400" y="12280"/>
                  </a:cubicBezTo>
                  <a:cubicBezTo>
                    <a:pt x="1151" y="12142"/>
                    <a:pt x="1151" y="11840"/>
                    <a:pt x="1151" y="11676"/>
                  </a:cubicBezTo>
                  <a:cubicBezTo>
                    <a:pt x="1183" y="11407"/>
                    <a:pt x="1348" y="11131"/>
                    <a:pt x="1453" y="10914"/>
                  </a:cubicBezTo>
                  <a:cubicBezTo>
                    <a:pt x="1617" y="10585"/>
                    <a:pt x="1841" y="10283"/>
                    <a:pt x="2084" y="9981"/>
                  </a:cubicBezTo>
                  <a:lnTo>
                    <a:pt x="2057" y="9981"/>
                  </a:lnTo>
                  <a:cubicBezTo>
                    <a:pt x="1893" y="10092"/>
                    <a:pt x="1565" y="10335"/>
                    <a:pt x="1210" y="10690"/>
                  </a:cubicBezTo>
                  <a:cubicBezTo>
                    <a:pt x="1262" y="10585"/>
                    <a:pt x="1315" y="10473"/>
                    <a:pt x="1374" y="10362"/>
                  </a:cubicBezTo>
                  <a:lnTo>
                    <a:pt x="1348" y="10362"/>
                  </a:lnTo>
                  <a:cubicBezTo>
                    <a:pt x="1019" y="10552"/>
                    <a:pt x="691" y="11045"/>
                    <a:pt x="553" y="11407"/>
                  </a:cubicBezTo>
                  <a:cubicBezTo>
                    <a:pt x="526" y="11459"/>
                    <a:pt x="441" y="11597"/>
                    <a:pt x="415" y="11735"/>
                  </a:cubicBezTo>
                  <a:cubicBezTo>
                    <a:pt x="388" y="11512"/>
                    <a:pt x="526" y="11209"/>
                    <a:pt x="605" y="11019"/>
                  </a:cubicBezTo>
                  <a:cubicBezTo>
                    <a:pt x="796" y="10690"/>
                    <a:pt x="1045" y="10388"/>
                    <a:pt x="1315" y="10145"/>
                  </a:cubicBezTo>
                  <a:cubicBezTo>
                    <a:pt x="1374" y="10092"/>
                    <a:pt x="1427" y="10033"/>
                    <a:pt x="1479" y="10007"/>
                  </a:cubicBezTo>
                  <a:cubicBezTo>
                    <a:pt x="1703" y="9843"/>
                    <a:pt x="1946" y="9678"/>
                    <a:pt x="2195" y="9567"/>
                  </a:cubicBezTo>
                  <a:cubicBezTo>
                    <a:pt x="2465" y="9435"/>
                    <a:pt x="2741" y="9323"/>
                    <a:pt x="2990" y="9133"/>
                  </a:cubicBezTo>
                  <a:cubicBezTo>
                    <a:pt x="2990" y="9107"/>
                    <a:pt x="2990" y="9074"/>
                    <a:pt x="2958" y="9074"/>
                  </a:cubicBezTo>
                  <a:cubicBezTo>
                    <a:pt x="2714" y="9107"/>
                    <a:pt x="2465" y="9212"/>
                    <a:pt x="2248" y="9323"/>
                  </a:cubicBezTo>
                  <a:cubicBezTo>
                    <a:pt x="2195" y="9350"/>
                    <a:pt x="2169" y="9350"/>
                    <a:pt x="2110" y="9376"/>
                  </a:cubicBezTo>
                  <a:cubicBezTo>
                    <a:pt x="2222" y="9297"/>
                    <a:pt x="2333" y="9212"/>
                    <a:pt x="2438" y="9133"/>
                  </a:cubicBezTo>
                  <a:lnTo>
                    <a:pt x="2438" y="9107"/>
                  </a:lnTo>
                  <a:cubicBezTo>
                    <a:pt x="2333" y="9107"/>
                    <a:pt x="2222" y="9133"/>
                    <a:pt x="2136" y="9185"/>
                  </a:cubicBezTo>
                  <a:cubicBezTo>
                    <a:pt x="2248" y="9074"/>
                    <a:pt x="2386" y="8995"/>
                    <a:pt x="2524" y="8883"/>
                  </a:cubicBezTo>
                  <a:cubicBezTo>
                    <a:pt x="2495" y="8875"/>
                    <a:pt x="2465" y="8872"/>
                    <a:pt x="2436" y="8872"/>
                  </a:cubicBezTo>
                  <a:cubicBezTo>
                    <a:pt x="2268" y="8872"/>
                    <a:pt x="2089" y="8984"/>
                    <a:pt x="1972" y="9074"/>
                  </a:cubicBezTo>
                  <a:cubicBezTo>
                    <a:pt x="2169" y="8778"/>
                    <a:pt x="2576" y="8666"/>
                    <a:pt x="2905" y="8528"/>
                  </a:cubicBezTo>
                  <a:lnTo>
                    <a:pt x="2852" y="8528"/>
                  </a:lnTo>
                  <a:cubicBezTo>
                    <a:pt x="2804" y="8521"/>
                    <a:pt x="2752" y="8517"/>
                    <a:pt x="2700" y="8517"/>
                  </a:cubicBezTo>
                  <a:cubicBezTo>
                    <a:pt x="2373" y="8517"/>
                    <a:pt x="1997" y="8659"/>
                    <a:pt x="1781" y="8942"/>
                  </a:cubicBezTo>
                  <a:cubicBezTo>
                    <a:pt x="1703" y="9107"/>
                    <a:pt x="1565" y="9435"/>
                    <a:pt x="1643" y="9626"/>
                  </a:cubicBezTo>
                  <a:cubicBezTo>
                    <a:pt x="1591" y="9652"/>
                    <a:pt x="1565" y="9678"/>
                    <a:pt x="1538" y="9678"/>
                  </a:cubicBezTo>
                  <a:cubicBezTo>
                    <a:pt x="1591" y="9435"/>
                    <a:pt x="1512" y="9074"/>
                    <a:pt x="1643" y="8857"/>
                  </a:cubicBezTo>
                  <a:cubicBezTo>
                    <a:pt x="1855" y="8458"/>
                    <a:pt x="2308" y="8335"/>
                    <a:pt x="2757" y="8335"/>
                  </a:cubicBezTo>
                  <a:cubicBezTo>
                    <a:pt x="2892" y="8335"/>
                    <a:pt x="3027" y="8346"/>
                    <a:pt x="3155" y="8364"/>
                  </a:cubicBezTo>
                  <a:cubicBezTo>
                    <a:pt x="3260" y="8364"/>
                    <a:pt x="3398" y="8390"/>
                    <a:pt x="3510" y="8417"/>
                  </a:cubicBezTo>
                  <a:cubicBezTo>
                    <a:pt x="3891" y="8581"/>
                    <a:pt x="4272" y="8719"/>
                    <a:pt x="4686" y="8745"/>
                  </a:cubicBezTo>
                  <a:lnTo>
                    <a:pt x="4712" y="8745"/>
                  </a:lnTo>
                  <a:cubicBezTo>
                    <a:pt x="4305" y="8804"/>
                    <a:pt x="3891" y="8831"/>
                    <a:pt x="3510" y="8909"/>
                  </a:cubicBezTo>
                  <a:cubicBezTo>
                    <a:pt x="3720" y="8955"/>
                    <a:pt x="3945" y="8973"/>
                    <a:pt x="4173" y="8973"/>
                  </a:cubicBezTo>
                  <a:cubicBezTo>
                    <a:pt x="4505" y="8973"/>
                    <a:pt x="4844" y="8934"/>
                    <a:pt x="5152" y="8883"/>
                  </a:cubicBezTo>
                  <a:cubicBezTo>
                    <a:pt x="5455" y="8831"/>
                    <a:pt x="5783" y="8778"/>
                    <a:pt x="6053" y="8693"/>
                  </a:cubicBezTo>
                  <a:cubicBezTo>
                    <a:pt x="6217" y="8640"/>
                    <a:pt x="6381" y="8581"/>
                    <a:pt x="6519" y="8528"/>
                  </a:cubicBezTo>
                  <a:cubicBezTo>
                    <a:pt x="6572" y="8528"/>
                    <a:pt x="6605" y="8502"/>
                    <a:pt x="6657" y="8502"/>
                  </a:cubicBezTo>
                  <a:cubicBezTo>
                    <a:pt x="7065" y="8390"/>
                    <a:pt x="7452" y="8311"/>
                    <a:pt x="7860" y="8200"/>
                  </a:cubicBezTo>
                  <a:lnTo>
                    <a:pt x="7860" y="8200"/>
                  </a:lnTo>
                  <a:cubicBezTo>
                    <a:pt x="7669" y="8285"/>
                    <a:pt x="6355" y="8804"/>
                    <a:pt x="5862" y="9021"/>
                  </a:cubicBezTo>
                  <a:cubicBezTo>
                    <a:pt x="5836" y="9021"/>
                    <a:pt x="5862" y="9047"/>
                    <a:pt x="5862" y="9047"/>
                  </a:cubicBezTo>
                  <a:cubicBezTo>
                    <a:pt x="5948" y="9021"/>
                    <a:pt x="6026" y="8995"/>
                    <a:pt x="6112" y="8995"/>
                  </a:cubicBezTo>
                  <a:cubicBezTo>
                    <a:pt x="7860" y="8614"/>
                    <a:pt x="9503" y="7897"/>
                    <a:pt x="10409" y="7681"/>
                  </a:cubicBezTo>
                  <a:cubicBezTo>
                    <a:pt x="10955" y="7543"/>
                    <a:pt x="12381" y="7135"/>
                    <a:pt x="13176" y="6885"/>
                  </a:cubicBezTo>
                  <a:cubicBezTo>
                    <a:pt x="13886" y="6669"/>
                    <a:pt x="14622" y="6478"/>
                    <a:pt x="15364" y="6281"/>
                  </a:cubicBezTo>
                  <a:cubicBezTo>
                    <a:pt x="16159" y="6117"/>
                    <a:pt x="16921" y="5926"/>
                    <a:pt x="17717" y="5709"/>
                  </a:cubicBezTo>
                  <a:cubicBezTo>
                    <a:pt x="18321" y="5571"/>
                    <a:pt x="18952" y="5407"/>
                    <a:pt x="19583" y="5243"/>
                  </a:cubicBezTo>
                  <a:cubicBezTo>
                    <a:pt x="20155" y="5105"/>
                    <a:pt x="20733" y="4967"/>
                    <a:pt x="21278" y="4750"/>
                  </a:cubicBezTo>
                  <a:cubicBezTo>
                    <a:pt x="21299" y="4750"/>
                    <a:pt x="21303" y="4716"/>
                    <a:pt x="21291" y="4716"/>
                  </a:cubicBezTo>
                  <a:cubicBezTo>
                    <a:pt x="21288" y="4716"/>
                    <a:pt x="21283" y="4718"/>
                    <a:pt x="21278" y="4724"/>
                  </a:cubicBezTo>
                  <a:cubicBezTo>
                    <a:pt x="20812" y="4802"/>
                    <a:pt x="20319" y="4914"/>
                    <a:pt x="19852" y="5026"/>
                  </a:cubicBezTo>
                  <a:cubicBezTo>
                    <a:pt x="20076" y="4940"/>
                    <a:pt x="20293" y="4862"/>
                    <a:pt x="20483" y="4802"/>
                  </a:cubicBezTo>
                  <a:cubicBezTo>
                    <a:pt x="21304" y="4533"/>
                    <a:pt x="22100" y="4310"/>
                    <a:pt x="22921" y="4066"/>
                  </a:cubicBezTo>
                  <a:cubicBezTo>
                    <a:pt x="23112" y="4014"/>
                    <a:pt x="23302" y="3981"/>
                    <a:pt x="23493" y="3928"/>
                  </a:cubicBezTo>
                  <a:cubicBezTo>
                    <a:pt x="23631" y="3902"/>
                    <a:pt x="23742" y="3876"/>
                    <a:pt x="23880" y="3850"/>
                  </a:cubicBezTo>
                  <a:cubicBezTo>
                    <a:pt x="23907" y="3850"/>
                    <a:pt x="23933" y="3817"/>
                    <a:pt x="23959" y="3817"/>
                  </a:cubicBezTo>
                  <a:lnTo>
                    <a:pt x="24018" y="3817"/>
                  </a:lnTo>
                  <a:cubicBezTo>
                    <a:pt x="23526" y="3955"/>
                    <a:pt x="23000" y="4119"/>
                    <a:pt x="22507" y="4283"/>
                  </a:cubicBezTo>
                  <a:cubicBezTo>
                    <a:pt x="22481" y="4310"/>
                    <a:pt x="22481" y="4310"/>
                    <a:pt x="22507" y="4310"/>
                  </a:cubicBezTo>
                  <a:cubicBezTo>
                    <a:pt x="23493" y="4178"/>
                    <a:pt x="24511" y="3876"/>
                    <a:pt x="25411" y="3436"/>
                  </a:cubicBezTo>
                  <a:cubicBezTo>
                    <a:pt x="25497" y="3409"/>
                    <a:pt x="25576" y="3357"/>
                    <a:pt x="25661" y="3298"/>
                  </a:cubicBezTo>
                  <a:cubicBezTo>
                    <a:pt x="25793" y="3271"/>
                    <a:pt x="25931" y="3219"/>
                    <a:pt x="26069" y="3160"/>
                  </a:cubicBezTo>
                  <a:cubicBezTo>
                    <a:pt x="26318" y="3081"/>
                    <a:pt x="26561" y="3028"/>
                    <a:pt x="26837" y="2969"/>
                  </a:cubicBezTo>
                  <a:lnTo>
                    <a:pt x="26837" y="2943"/>
                  </a:lnTo>
                  <a:cubicBezTo>
                    <a:pt x="26778" y="2936"/>
                    <a:pt x="26716" y="2932"/>
                    <a:pt x="26654" y="2932"/>
                  </a:cubicBezTo>
                  <a:cubicBezTo>
                    <a:pt x="26483" y="2932"/>
                    <a:pt x="26304" y="2957"/>
                    <a:pt x="26121" y="2995"/>
                  </a:cubicBezTo>
                  <a:cubicBezTo>
                    <a:pt x="26318" y="2890"/>
                    <a:pt x="26535" y="2778"/>
                    <a:pt x="26752" y="2726"/>
                  </a:cubicBezTo>
                  <a:cubicBezTo>
                    <a:pt x="27107" y="2640"/>
                    <a:pt x="27435" y="2640"/>
                    <a:pt x="27823" y="2640"/>
                  </a:cubicBezTo>
                  <a:cubicBezTo>
                    <a:pt x="27849" y="2640"/>
                    <a:pt x="27876" y="2614"/>
                    <a:pt x="27849" y="2614"/>
                  </a:cubicBezTo>
                  <a:lnTo>
                    <a:pt x="27849" y="2588"/>
                  </a:lnTo>
                  <a:cubicBezTo>
                    <a:pt x="27633" y="2424"/>
                    <a:pt x="27409" y="2312"/>
                    <a:pt x="27192" y="2174"/>
                  </a:cubicBezTo>
                  <a:lnTo>
                    <a:pt x="27192" y="2174"/>
                  </a:lnTo>
                  <a:cubicBezTo>
                    <a:pt x="27271" y="2207"/>
                    <a:pt x="27383" y="2207"/>
                    <a:pt x="27495" y="2207"/>
                  </a:cubicBezTo>
                  <a:cubicBezTo>
                    <a:pt x="27304" y="2095"/>
                    <a:pt x="27081" y="1983"/>
                    <a:pt x="26890" y="1878"/>
                  </a:cubicBezTo>
                  <a:lnTo>
                    <a:pt x="26890" y="1878"/>
                  </a:lnTo>
                  <a:cubicBezTo>
                    <a:pt x="26969" y="1897"/>
                    <a:pt x="27045" y="1915"/>
                    <a:pt x="27122" y="1915"/>
                  </a:cubicBezTo>
                  <a:cubicBezTo>
                    <a:pt x="27154" y="1915"/>
                    <a:pt x="27186" y="1912"/>
                    <a:pt x="27219" y="1905"/>
                  </a:cubicBezTo>
                  <a:cubicBezTo>
                    <a:pt x="27054" y="1819"/>
                    <a:pt x="26864" y="1767"/>
                    <a:pt x="26699" y="1629"/>
                  </a:cubicBezTo>
                  <a:lnTo>
                    <a:pt x="26699" y="1629"/>
                  </a:lnTo>
                  <a:cubicBezTo>
                    <a:pt x="26755" y="1647"/>
                    <a:pt x="26827" y="1666"/>
                    <a:pt x="26904" y="1666"/>
                  </a:cubicBezTo>
                  <a:cubicBezTo>
                    <a:pt x="26936" y="1666"/>
                    <a:pt x="26969" y="1662"/>
                    <a:pt x="27002" y="1655"/>
                  </a:cubicBezTo>
                  <a:cubicBezTo>
                    <a:pt x="26874" y="1582"/>
                    <a:pt x="26746" y="1525"/>
                    <a:pt x="26639" y="1434"/>
                  </a:cubicBezTo>
                  <a:lnTo>
                    <a:pt x="26639" y="1434"/>
                  </a:lnTo>
                  <a:cubicBezTo>
                    <a:pt x="26733" y="1472"/>
                    <a:pt x="26827" y="1491"/>
                    <a:pt x="26916" y="1491"/>
                  </a:cubicBezTo>
                  <a:cubicBezTo>
                    <a:pt x="26811" y="1412"/>
                    <a:pt x="26699" y="1353"/>
                    <a:pt x="26588" y="1274"/>
                  </a:cubicBezTo>
                  <a:lnTo>
                    <a:pt x="26588" y="1188"/>
                  </a:lnTo>
                  <a:cubicBezTo>
                    <a:pt x="26614" y="1109"/>
                    <a:pt x="26673" y="1057"/>
                    <a:pt x="26699" y="971"/>
                  </a:cubicBezTo>
                  <a:cubicBezTo>
                    <a:pt x="26647" y="971"/>
                    <a:pt x="26588" y="998"/>
                    <a:pt x="26509" y="1024"/>
                  </a:cubicBezTo>
                  <a:cubicBezTo>
                    <a:pt x="26535" y="998"/>
                    <a:pt x="26535" y="971"/>
                    <a:pt x="26561" y="945"/>
                  </a:cubicBezTo>
                  <a:cubicBezTo>
                    <a:pt x="26561" y="919"/>
                    <a:pt x="26614" y="860"/>
                    <a:pt x="26614" y="860"/>
                  </a:cubicBezTo>
                  <a:cubicBezTo>
                    <a:pt x="26673" y="755"/>
                    <a:pt x="26752" y="643"/>
                    <a:pt x="26890" y="590"/>
                  </a:cubicBezTo>
                  <a:lnTo>
                    <a:pt x="26890" y="564"/>
                  </a:lnTo>
                  <a:cubicBezTo>
                    <a:pt x="26870" y="560"/>
                    <a:pt x="26849" y="558"/>
                    <a:pt x="26826" y="558"/>
                  </a:cubicBezTo>
                  <a:cubicBezTo>
                    <a:pt x="26655" y="558"/>
                    <a:pt x="26404" y="659"/>
                    <a:pt x="26259" y="781"/>
                  </a:cubicBezTo>
                  <a:cubicBezTo>
                    <a:pt x="26121" y="893"/>
                    <a:pt x="26069" y="1057"/>
                    <a:pt x="25990" y="1247"/>
                  </a:cubicBezTo>
                  <a:cubicBezTo>
                    <a:pt x="25990" y="1083"/>
                    <a:pt x="26016" y="893"/>
                    <a:pt x="26154" y="728"/>
                  </a:cubicBezTo>
                  <a:cubicBezTo>
                    <a:pt x="26422" y="369"/>
                    <a:pt x="26960" y="211"/>
                    <a:pt x="27431" y="211"/>
                  </a:cubicBezTo>
                  <a:close/>
                  <a:moveTo>
                    <a:pt x="27431" y="1"/>
                  </a:moveTo>
                  <a:cubicBezTo>
                    <a:pt x="27014" y="1"/>
                    <a:pt x="26560" y="135"/>
                    <a:pt x="26233" y="367"/>
                  </a:cubicBezTo>
                  <a:cubicBezTo>
                    <a:pt x="25852" y="617"/>
                    <a:pt x="25714" y="1024"/>
                    <a:pt x="25766" y="1464"/>
                  </a:cubicBezTo>
                  <a:cubicBezTo>
                    <a:pt x="25793" y="1740"/>
                    <a:pt x="25904" y="2010"/>
                    <a:pt x="25825" y="2286"/>
                  </a:cubicBezTo>
                  <a:cubicBezTo>
                    <a:pt x="25740" y="2450"/>
                    <a:pt x="25628" y="2640"/>
                    <a:pt x="25549" y="2805"/>
                  </a:cubicBezTo>
                  <a:cubicBezTo>
                    <a:pt x="24919" y="3271"/>
                    <a:pt x="24124" y="3462"/>
                    <a:pt x="23414" y="3685"/>
                  </a:cubicBezTo>
                  <a:cubicBezTo>
                    <a:pt x="22343" y="4014"/>
                    <a:pt x="21304" y="4310"/>
                    <a:pt x="20266" y="4638"/>
                  </a:cubicBezTo>
                  <a:cubicBezTo>
                    <a:pt x="19419" y="4888"/>
                    <a:pt x="17940" y="5295"/>
                    <a:pt x="17171" y="5519"/>
                  </a:cubicBezTo>
                  <a:cubicBezTo>
                    <a:pt x="16678" y="5598"/>
                    <a:pt x="16212" y="5736"/>
                    <a:pt x="15745" y="5900"/>
                  </a:cubicBezTo>
                  <a:cubicBezTo>
                    <a:pt x="13833" y="6366"/>
                    <a:pt x="10955" y="7161"/>
                    <a:pt x="9476" y="7569"/>
                  </a:cubicBezTo>
                  <a:cubicBezTo>
                    <a:pt x="8629" y="7792"/>
                    <a:pt x="7781" y="7983"/>
                    <a:pt x="6933" y="8200"/>
                  </a:cubicBezTo>
                  <a:cubicBezTo>
                    <a:pt x="6519" y="8311"/>
                    <a:pt x="6112" y="8390"/>
                    <a:pt x="5698" y="8476"/>
                  </a:cubicBezTo>
                  <a:cubicBezTo>
                    <a:pt x="5421" y="8551"/>
                    <a:pt x="5195" y="8580"/>
                    <a:pt x="4996" y="8580"/>
                  </a:cubicBezTo>
                  <a:cubicBezTo>
                    <a:pt x="4252" y="8580"/>
                    <a:pt x="3891" y="8162"/>
                    <a:pt x="2662" y="8121"/>
                  </a:cubicBezTo>
                  <a:cubicBezTo>
                    <a:pt x="2630" y="8119"/>
                    <a:pt x="2598" y="8117"/>
                    <a:pt x="2567" y="8117"/>
                  </a:cubicBezTo>
                  <a:cubicBezTo>
                    <a:pt x="2155" y="8117"/>
                    <a:pt x="1735" y="8313"/>
                    <a:pt x="1479" y="8666"/>
                  </a:cubicBezTo>
                  <a:cubicBezTo>
                    <a:pt x="1400" y="8831"/>
                    <a:pt x="1348" y="8995"/>
                    <a:pt x="1315" y="9185"/>
                  </a:cubicBezTo>
                  <a:lnTo>
                    <a:pt x="1315" y="9514"/>
                  </a:lnTo>
                  <a:cubicBezTo>
                    <a:pt x="1315" y="9626"/>
                    <a:pt x="1289" y="9731"/>
                    <a:pt x="1315" y="9843"/>
                  </a:cubicBezTo>
                  <a:cubicBezTo>
                    <a:pt x="415" y="10309"/>
                    <a:pt x="1" y="11597"/>
                    <a:pt x="277" y="12524"/>
                  </a:cubicBezTo>
                  <a:cubicBezTo>
                    <a:pt x="441" y="13102"/>
                    <a:pt x="986" y="13378"/>
                    <a:pt x="1538" y="13542"/>
                  </a:cubicBezTo>
                  <a:cubicBezTo>
                    <a:pt x="1810" y="13637"/>
                    <a:pt x="2125" y="13737"/>
                    <a:pt x="2424" y="13737"/>
                  </a:cubicBezTo>
                  <a:cubicBezTo>
                    <a:pt x="2458" y="13737"/>
                    <a:pt x="2491" y="13735"/>
                    <a:pt x="2524" y="13733"/>
                  </a:cubicBezTo>
                  <a:cubicBezTo>
                    <a:pt x="3510" y="13568"/>
                    <a:pt x="3674" y="12747"/>
                    <a:pt x="4219" y="12280"/>
                  </a:cubicBezTo>
                  <a:cubicBezTo>
                    <a:pt x="5369" y="11269"/>
                    <a:pt x="6079" y="11045"/>
                    <a:pt x="6986" y="10855"/>
                  </a:cubicBezTo>
                  <a:cubicBezTo>
                    <a:pt x="7452" y="10749"/>
                    <a:pt x="7919" y="10611"/>
                    <a:pt x="8379" y="10500"/>
                  </a:cubicBezTo>
                  <a:cubicBezTo>
                    <a:pt x="9365" y="10224"/>
                    <a:pt x="10324" y="9981"/>
                    <a:pt x="11310" y="9705"/>
                  </a:cubicBezTo>
                  <a:cubicBezTo>
                    <a:pt x="12269" y="9435"/>
                    <a:pt x="13255" y="9185"/>
                    <a:pt x="14214" y="8909"/>
                  </a:cubicBezTo>
                  <a:cubicBezTo>
                    <a:pt x="14871" y="8719"/>
                    <a:pt x="15581" y="8528"/>
                    <a:pt x="16238" y="8311"/>
                  </a:cubicBezTo>
                  <a:cubicBezTo>
                    <a:pt x="17500" y="8088"/>
                    <a:pt x="18788" y="7845"/>
                    <a:pt x="20017" y="7490"/>
                  </a:cubicBezTo>
                  <a:cubicBezTo>
                    <a:pt x="20457" y="7352"/>
                    <a:pt x="20897" y="7240"/>
                    <a:pt x="21331" y="7135"/>
                  </a:cubicBezTo>
                  <a:cubicBezTo>
                    <a:pt x="21885" y="7033"/>
                    <a:pt x="24514" y="6261"/>
                    <a:pt x="25680" y="6261"/>
                  </a:cubicBezTo>
                  <a:cubicBezTo>
                    <a:pt x="25785" y="6261"/>
                    <a:pt x="25878" y="6267"/>
                    <a:pt x="25957" y="6281"/>
                  </a:cubicBezTo>
                  <a:cubicBezTo>
                    <a:pt x="26121" y="6314"/>
                    <a:pt x="26285" y="6366"/>
                    <a:pt x="26423" y="6393"/>
                  </a:cubicBezTo>
                  <a:cubicBezTo>
                    <a:pt x="26535" y="6478"/>
                    <a:pt x="26647" y="6557"/>
                    <a:pt x="26726" y="6669"/>
                  </a:cubicBezTo>
                  <a:cubicBezTo>
                    <a:pt x="26916" y="6833"/>
                    <a:pt x="27081" y="7023"/>
                    <a:pt x="27304" y="7161"/>
                  </a:cubicBezTo>
                  <a:cubicBezTo>
                    <a:pt x="27449" y="7225"/>
                    <a:pt x="27599" y="7254"/>
                    <a:pt x="27748" y="7254"/>
                  </a:cubicBezTo>
                  <a:cubicBezTo>
                    <a:pt x="28104" y="7254"/>
                    <a:pt x="28455" y="7091"/>
                    <a:pt x="28723" y="6859"/>
                  </a:cubicBezTo>
                  <a:cubicBezTo>
                    <a:pt x="28835" y="6807"/>
                    <a:pt x="28914" y="6721"/>
                    <a:pt x="28999" y="6642"/>
                  </a:cubicBezTo>
                  <a:cubicBezTo>
                    <a:pt x="29275" y="6445"/>
                    <a:pt x="29656" y="6202"/>
                    <a:pt x="29794" y="5900"/>
                  </a:cubicBezTo>
                  <a:cubicBezTo>
                    <a:pt x="29932" y="5624"/>
                    <a:pt x="29821" y="5295"/>
                    <a:pt x="29630" y="5078"/>
                  </a:cubicBezTo>
                  <a:cubicBezTo>
                    <a:pt x="29407" y="4862"/>
                    <a:pt x="28947" y="4671"/>
                    <a:pt x="28723" y="4369"/>
                  </a:cubicBezTo>
                  <a:cubicBezTo>
                    <a:pt x="28723" y="4119"/>
                    <a:pt x="28618" y="3850"/>
                    <a:pt x="28618" y="3574"/>
                  </a:cubicBezTo>
                  <a:cubicBezTo>
                    <a:pt x="28618" y="3409"/>
                    <a:pt x="28618" y="3219"/>
                    <a:pt x="28723" y="3081"/>
                  </a:cubicBezTo>
                  <a:cubicBezTo>
                    <a:pt x="28783" y="2995"/>
                    <a:pt x="28914" y="2943"/>
                    <a:pt x="29026" y="2864"/>
                  </a:cubicBezTo>
                  <a:cubicBezTo>
                    <a:pt x="29683" y="2476"/>
                    <a:pt x="29932" y="2207"/>
                    <a:pt x="29985" y="1681"/>
                  </a:cubicBezTo>
                  <a:cubicBezTo>
                    <a:pt x="30038" y="1083"/>
                    <a:pt x="29630" y="617"/>
                    <a:pt x="29111" y="452"/>
                  </a:cubicBezTo>
                  <a:cubicBezTo>
                    <a:pt x="28914" y="367"/>
                    <a:pt x="28671" y="314"/>
                    <a:pt x="28454" y="235"/>
                  </a:cubicBezTo>
                  <a:cubicBezTo>
                    <a:pt x="28178" y="150"/>
                    <a:pt x="27902" y="38"/>
                    <a:pt x="27633" y="12"/>
                  </a:cubicBezTo>
                  <a:cubicBezTo>
                    <a:pt x="27567" y="5"/>
                    <a:pt x="27499" y="1"/>
                    <a:pt x="274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29" name="Shape 4429"/>
        <p:cNvGrpSpPr/>
        <p:nvPr/>
      </p:nvGrpSpPr>
      <p:grpSpPr>
        <a:xfrm>
          <a:off x="0" y="0"/>
          <a:ext cx="0" cy="0"/>
          <a:chOff x="0" y="0"/>
          <a:chExt cx="0" cy="0"/>
        </a:xfrm>
      </p:grpSpPr>
      <p:sp>
        <p:nvSpPr>
          <p:cNvPr id="4430" name="Google Shape;4430;p74"/>
          <p:cNvSpPr txBox="1"/>
          <p:nvPr>
            <p:ph type="title"/>
          </p:nvPr>
        </p:nvSpPr>
        <p:spPr>
          <a:xfrm>
            <a:off x="1421350" y="1875525"/>
            <a:ext cx="2607600" cy="9669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rPr>
              <a:t>Desktop</a:t>
            </a:r>
            <a:r>
              <a:rPr lang="en"/>
              <a:t> software</a:t>
            </a:r>
            <a:endParaRPr/>
          </a:p>
        </p:txBody>
      </p:sp>
      <p:sp>
        <p:nvSpPr>
          <p:cNvPr id="4431" name="Google Shape;4431;p74"/>
          <p:cNvSpPr txBox="1"/>
          <p:nvPr>
            <p:ph idx="1" type="subTitle"/>
          </p:nvPr>
        </p:nvSpPr>
        <p:spPr>
          <a:xfrm>
            <a:off x="1421350" y="2802426"/>
            <a:ext cx="2607600" cy="99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4432" name="Google Shape;4432;p74"/>
          <p:cNvGrpSpPr/>
          <p:nvPr/>
        </p:nvGrpSpPr>
        <p:grpSpPr>
          <a:xfrm>
            <a:off x="4797338" y="1245725"/>
            <a:ext cx="3424625" cy="2730750"/>
            <a:chOff x="4797338" y="1245725"/>
            <a:chExt cx="3424625" cy="2730750"/>
          </a:xfrm>
        </p:grpSpPr>
        <p:pic>
          <p:nvPicPr>
            <p:cNvPr id="4433" name="Google Shape;4433;p74"/>
            <p:cNvPicPr preferRelativeResize="0"/>
            <p:nvPr/>
          </p:nvPicPr>
          <p:blipFill>
            <a:blip r:embed="rId3">
              <a:alphaModFix/>
            </a:blip>
            <a:stretch>
              <a:fillRect/>
            </a:stretch>
          </p:blipFill>
          <p:spPr>
            <a:xfrm>
              <a:off x="4932525" y="1375000"/>
              <a:ext cx="3142877" cy="1767849"/>
            </a:xfrm>
            <a:prstGeom prst="rect">
              <a:avLst/>
            </a:prstGeom>
            <a:noFill/>
            <a:ln>
              <a:noFill/>
            </a:ln>
          </p:spPr>
        </p:pic>
        <p:sp>
          <p:nvSpPr>
            <p:cNvPr id="4434" name="Google Shape;4434;p74"/>
            <p:cNvSpPr/>
            <p:nvPr/>
          </p:nvSpPr>
          <p:spPr>
            <a:xfrm>
              <a:off x="4797338" y="1245725"/>
              <a:ext cx="3424625" cy="2730750"/>
            </a:xfrm>
            <a:custGeom>
              <a:rect b="b" l="l" r="r" t="t"/>
              <a:pathLst>
                <a:path extrusionOk="0" h="109230" w="136985">
                  <a:moveTo>
                    <a:pt x="130648" y="5124"/>
                  </a:moveTo>
                  <a:lnTo>
                    <a:pt x="130648" y="75445"/>
                  </a:lnTo>
                  <a:lnTo>
                    <a:pt x="5722" y="75445"/>
                  </a:lnTo>
                  <a:lnTo>
                    <a:pt x="5722" y="5124"/>
                  </a:lnTo>
                  <a:close/>
                  <a:moveTo>
                    <a:pt x="4219" y="1"/>
                  </a:moveTo>
                  <a:cubicBezTo>
                    <a:pt x="2029" y="1"/>
                    <a:pt x="1" y="1358"/>
                    <a:pt x="1" y="3622"/>
                  </a:cubicBezTo>
                  <a:lnTo>
                    <a:pt x="1" y="81239"/>
                  </a:lnTo>
                  <a:lnTo>
                    <a:pt x="1" y="88861"/>
                  </a:lnTo>
                  <a:lnTo>
                    <a:pt x="1" y="89314"/>
                  </a:lnTo>
                  <a:cubicBezTo>
                    <a:pt x="1" y="91504"/>
                    <a:pt x="2029" y="93550"/>
                    <a:pt x="4219" y="93550"/>
                  </a:cubicBezTo>
                  <a:lnTo>
                    <a:pt x="54769" y="93550"/>
                  </a:lnTo>
                  <a:cubicBezTo>
                    <a:pt x="54769" y="93550"/>
                    <a:pt x="54679" y="98602"/>
                    <a:pt x="52723" y="101915"/>
                  </a:cubicBezTo>
                  <a:cubicBezTo>
                    <a:pt x="52506" y="102295"/>
                    <a:pt x="52198" y="102675"/>
                    <a:pt x="51890" y="102965"/>
                  </a:cubicBezTo>
                  <a:cubicBezTo>
                    <a:pt x="51057" y="103870"/>
                    <a:pt x="50080" y="104776"/>
                    <a:pt x="49247" y="105536"/>
                  </a:cubicBezTo>
                  <a:cubicBezTo>
                    <a:pt x="47672" y="106966"/>
                    <a:pt x="46767" y="108107"/>
                    <a:pt x="48577" y="108632"/>
                  </a:cubicBezTo>
                  <a:cubicBezTo>
                    <a:pt x="49247" y="109012"/>
                    <a:pt x="50388" y="109229"/>
                    <a:pt x="52343" y="109229"/>
                  </a:cubicBezTo>
                  <a:lnTo>
                    <a:pt x="85620" y="109229"/>
                  </a:lnTo>
                  <a:cubicBezTo>
                    <a:pt x="88934" y="109229"/>
                    <a:pt x="90147" y="108940"/>
                    <a:pt x="90147" y="107727"/>
                  </a:cubicBezTo>
                  <a:cubicBezTo>
                    <a:pt x="90219" y="106821"/>
                    <a:pt x="87811" y="104776"/>
                    <a:pt x="86073" y="102965"/>
                  </a:cubicBezTo>
                  <a:cubicBezTo>
                    <a:pt x="85620" y="102603"/>
                    <a:pt x="85313" y="102060"/>
                    <a:pt x="85005" y="101535"/>
                  </a:cubicBezTo>
                  <a:lnTo>
                    <a:pt x="84552" y="101535"/>
                  </a:lnTo>
                  <a:cubicBezTo>
                    <a:pt x="82742" y="98221"/>
                    <a:pt x="82669" y="93550"/>
                    <a:pt x="82669" y="93550"/>
                  </a:cubicBezTo>
                  <a:lnTo>
                    <a:pt x="132531" y="93550"/>
                  </a:lnTo>
                  <a:cubicBezTo>
                    <a:pt x="134794" y="93550"/>
                    <a:pt x="136985" y="91504"/>
                    <a:pt x="136985" y="89314"/>
                  </a:cubicBezTo>
                  <a:lnTo>
                    <a:pt x="136985" y="88861"/>
                  </a:lnTo>
                  <a:lnTo>
                    <a:pt x="136985" y="81239"/>
                  </a:lnTo>
                  <a:lnTo>
                    <a:pt x="136985" y="3622"/>
                  </a:lnTo>
                  <a:cubicBezTo>
                    <a:pt x="136985" y="1358"/>
                    <a:pt x="134794" y="1"/>
                    <a:pt x="13253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38" name="Shape 4438"/>
        <p:cNvGrpSpPr/>
        <p:nvPr/>
      </p:nvGrpSpPr>
      <p:grpSpPr>
        <a:xfrm>
          <a:off x="0" y="0"/>
          <a:ext cx="0" cy="0"/>
          <a:chOff x="0" y="0"/>
          <a:chExt cx="0" cy="0"/>
        </a:xfrm>
      </p:grpSpPr>
      <p:sp>
        <p:nvSpPr>
          <p:cNvPr id="4439" name="Google Shape;4439;p75"/>
          <p:cNvSpPr txBox="1"/>
          <p:nvPr>
            <p:ph type="title"/>
          </p:nvPr>
        </p:nvSpPr>
        <p:spPr>
          <a:xfrm>
            <a:off x="5349100" y="1769050"/>
            <a:ext cx="1975500" cy="108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solidFill>
                  <a:schemeClr val="dk2"/>
                </a:solidFill>
              </a:rPr>
              <a:t>Tablet </a:t>
            </a:r>
            <a:r>
              <a:rPr lang="en"/>
              <a:t>app</a:t>
            </a:r>
            <a:endParaRPr/>
          </a:p>
        </p:txBody>
      </p:sp>
      <p:sp>
        <p:nvSpPr>
          <p:cNvPr id="4440" name="Google Shape;4440;p75"/>
          <p:cNvSpPr txBox="1"/>
          <p:nvPr>
            <p:ph idx="1" type="subTitle"/>
          </p:nvPr>
        </p:nvSpPr>
        <p:spPr>
          <a:xfrm>
            <a:off x="5349100" y="2794099"/>
            <a:ext cx="2607600" cy="999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grpSp>
        <p:nvGrpSpPr>
          <p:cNvPr id="4441" name="Google Shape;4441;p75"/>
          <p:cNvGrpSpPr/>
          <p:nvPr/>
        </p:nvGrpSpPr>
        <p:grpSpPr>
          <a:xfrm>
            <a:off x="2042950" y="1290025"/>
            <a:ext cx="1975400" cy="2563442"/>
            <a:chOff x="2042950" y="1290025"/>
            <a:chExt cx="1975400" cy="2563442"/>
          </a:xfrm>
        </p:grpSpPr>
        <p:pic>
          <p:nvPicPr>
            <p:cNvPr id="4442" name="Google Shape;4442;p75"/>
            <p:cNvPicPr preferRelativeResize="0"/>
            <p:nvPr/>
          </p:nvPicPr>
          <p:blipFill rotWithShape="1">
            <a:blip r:embed="rId3">
              <a:alphaModFix/>
            </a:blip>
            <a:srcRect b="1700" l="6555" r="53667" t="0"/>
            <a:stretch/>
          </p:blipFill>
          <p:spPr>
            <a:xfrm>
              <a:off x="2218050" y="1442238"/>
              <a:ext cx="1625198" cy="2259025"/>
            </a:xfrm>
            <a:prstGeom prst="rect">
              <a:avLst/>
            </a:prstGeom>
            <a:noFill/>
            <a:ln>
              <a:noFill/>
            </a:ln>
          </p:spPr>
        </p:pic>
        <p:sp>
          <p:nvSpPr>
            <p:cNvPr id="4443" name="Google Shape;4443;p75"/>
            <p:cNvSpPr/>
            <p:nvPr/>
          </p:nvSpPr>
          <p:spPr>
            <a:xfrm>
              <a:off x="2042950" y="1290025"/>
              <a:ext cx="1975400" cy="2563442"/>
            </a:xfrm>
            <a:custGeom>
              <a:rect b="b" l="l" r="r" t="t"/>
              <a:pathLst>
                <a:path extrusionOk="0" h="80189" w="61794">
                  <a:moveTo>
                    <a:pt x="55456" y="7079"/>
                  </a:moveTo>
                  <a:lnTo>
                    <a:pt x="55456" y="73399"/>
                  </a:lnTo>
                  <a:lnTo>
                    <a:pt x="6120" y="73399"/>
                  </a:lnTo>
                  <a:lnTo>
                    <a:pt x="6120" y="7079"/>
                  </a:lnTo>
                  <a:close/>
                  <a:moveTo>
                    <a:pt x="3241" y="0"/>
                  </a:moveTo>
                  <a:cubicBezTo>
                    <a:pt x="1430" y="0"/>
                    <a:pt x="0" y="1430"/>
                    <a:pt x="0" y="3241"/>
                  </a:cubicBezTo>
                  <a:lnTo>
                    <a:pt x="0" y="76947"/>
                  </a:lnTo>
                  <a:cubicBezTo>
                    <a:pt x="0" y="78758"/>
                    <a:pt x="1430" y="80188"/>
                    <a:pt x="3241" y="80188"/>
                  </a:cubicBezTo>
                  <a:lnTo>
                    <a:pt x="58534" y="80188"/>
                  </a:lnTo>
                  <a:cubicBezTo>
                    <a:pt x="60345" y="80188"/>
                    <a:pt x="61793" y="78758"/>
                    <a:pt x="61793" y="76947"/>
                  </a:cubicBezTo>
                  <a:lnTo>
                    <a:pt x="61793" y="3241"/>
                  </a:lnTo>
                  <a:cubicBezTo>
                    <a:pt x="61793" y="1430"/>
                    <a:pt x="60345" y="0"/>
                    <a:pt x="5853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47" name="Shape 4447"/>
        <p:cNvGrpSpPr/>
        <p:nvPr/>
      </p:nvGrpSpPr>
      <p:grpSpPr>
        <a:xfrm>
          <a:off x="0" y="0"/>
          <a:ext cx="0" cy="0"/>
          <a:chOff x="0" y="0"/>
          <a:chExt cx="0" cy="0"/>
        </a:xfrm>
      </p:grpSpPr>
      <p:sp>
        <p:nvSpPr>
          <p:cNvPr id="4448" name="Google Shape;4448;p76"/>
          <p:cNvSpPr txBox="1"/>
          <p:nvPr>
            <p:ph type="title"/>
          </p:nvPr>
        </p:nvSpPr>
        <p:spPr>
          <a:xfrm>
            <a:off x="1831400" y="1901525"/>
            <a:ext cx="1905900" cy="9528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solidFill>
                  <a:schemeClr val="dk2"/>
                </a:solidFill>
              </a:rPr>
              <a:t>Mobile </a:t>
            </a:r>
            <a:r>
              <a:rPr lang="en"/>
              <a:t>web</a:t>
            </a:r>
            <a:endParaRPr/>
          </a:p>
        </p:txBody>
      </p:sp>
      <p:sp>
        <p:nvSpPr>
          <p:cNvPr id="4449" name="Google Shape;4449;p76"/>
          <p:cNvSpPr txBox="1"/>
          <p:nvPr>
            <p:ph idx="1" type="subTitle"/>
          </p:nvPr>
        </p:nvSpPr>
        <p:spPr>
          <a:xfrm>
            <a:off x="1129750" y="2794099"/>
            <a:ext cx="2607600" cy="999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grpSp>
        <p:nvGrpSpPr>
          <p:cNvPr id="4450" name="Google Shape;4450;p76"/>
          <p:cNvGrpSpPr/>
          <p:nvPr/>
        </p:nvGrpSpPr>
        <p:grpSpPr>
          <a:xfrm>
            <a:off x="5142426" y="746874"/>
            <a:ext cx="1723899" cy="3649759"/>
            <a:chOff x="5142426" y="746874"/>
            <a:chExt cx="1723899" cy="3649759"/>
          </a:xfrm>
        </p:grpSpPr>
        <p:pic>
          <p:nvPicPr>
            <p:cNvPr id="4451" name="Google Shape;4451;p76"/>
            <p:cNvPicPr preferRelativeResize="0"/>
            <p:nvPr/>
          </p:nvPicPr>
          <p:blipFill rotWithShape="1">
            <a:blip r:embed="rId3">
              <a:alphaModFix/>
            </a:blip>
            <a:srcRect b="0" l="58057" r="9332" t="0"/>
            <a:stretch/>
          </p:blipFill>
          <p:spPr>
            <a:xfrm>
              <a:off x="5248325" y="1267600"/>
              <a:ext cx="1512101" cy="2608300"/>
            </a:xfrm>
            <a:prstGeom prst="rect">
              <a:avLst/>
            </a:prstGeom>
            <a:noFill/>
            <a:ln>
              <a:noFill/>
            </a:ln>
          </p:spPr>
        </p:pic>
        <p:sp>
          <p:nvSpPr>
            <p:cNvPr id="4452" name="Google Shape;4452;p76"/>
            <p:cNvSpPr/>
            <p:nvPr/>
          </p:nvSpPr>
          <p:spPr>
            <a:xfrm>
              <a:off x="5142426" y="746874"/>
              <a:ext cx="1723899" cy="3649759"/>
            </a:xfrm>
            <a:custGeom>
              <a:rect b="b" l="l" r="r" t="t"/>
              <a:pathLst>
                <a:path extrusionOk="0" h="106984" w="50532">
                  <a:moveTo>
                    <a:pt x="29421" y="8238"/>
                  </a:moveTo>
                  <a:cubicBezTo>
                    <a:pt x="30019" y="8238"/>
                    <a:pt x="30544" y="8763"/>
                    <a:pt x="30544" y="9360"/>
                  </a:cubicBezTo>
                  <a:lnTo>
                    <a:pt x="30544" y="9433"/>
                  </a:lnTo>
                  <a:cubicBezTo>
                    <a:pt x="30544" y="10121"/>
                    <a:pt x="30019" y="10574"/>
                    <a:pt x="29421" y="10574"/>
                  </a:cubicBezTo>
                  <a:lnTo>
                    <a:pt x="21726" y="10574"/>
                  </a:lnTo>
                  <a:cubicBezTo>
                    <a:pt x="21038" y="10574"/>
                    <a:pt x="20586" y="10121"/>
                    <a:pt x="20586" y="9433"/>
                  </a:cubicBezTo>
                  <a:lnTo>
                    <a:pt x="20586" y="9360"/>
                  </a:lnTo>
                  <a:cubicBezTo>
                    <a:pt x="20586" y="8763"/>
                    <a:pt x="21038" y="8238"/>
                    <a:pt x="21726" y="8238"/>
                  </a:cubicBezTo>
                  <a:close/>
                  <a:moveTo>
                    <a:pt x="47001" y="15317"/>
                  </a:moveTo>
                  <a:lnTo>
                    <a:pt x="47001" y="91667"/>
                  </a:lnTo>
                  <a:lnTo>
                    <a:pt x="4146" y="91667"/>
                  </a:lnTo>
                  <a:lnTo>
                    <a:pt x="4146" y="15317"/>
                  </a:lnTo>
                  <a:close/>
                  <a:moveTo>
                    <a:pt x="7170" y="0"/>
                  </a:moveTo>
                  <a:cubicBezTo>
                    <a:pt x="3241" y="0"/>
                    <a:pt x="0" y="3259"/>
                    <a:pt x="0" y="7242"/>
                  </a:cubicBezTo>
                  <a:lnTo>
                    <a:pt x="0" y="99742"/>
                  </a:lnTo>
                  <a:cubicBezTo>
                    <a:pt x="0" y="103743"/>
                    <a:pt x="3241" y="106984"/>
                    <a:pt x="7170" y="106984"/>
                  </a:cubicBezTo>
                  <a:lnTo>
                    <a:pt x="43290" y="106984"/>
                  </a:lnTo>
                  <a:cubicBezTo>
                    <a:pt x="47291" y="106984"/>
                    <a:pt x="50532" y="103743"/>
                    <a:pt x="50532" y="99742"/>
                  </a:cubicBezTo>
                  <a:lnTo>
                    <a:pt x="50532" y="7242"/>
                  </a:lnTo>
                  <a:cubicBezTo>
                    <a:pt x="50532" y="3259"/>
                    <a:pt x="47291" y="0"/>
                    <a:pt x="4329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56" name="Shape 4456"/>
        <p:cNvGrpSpPr/>
        <p:nvPr/>
      </p:nvGrpSpPr>
      <p:grpSpPr>
        <a:xfrm>
          <a:off x="0" y="0"/>
          <a:ext cx="0" cy="0"/>
          <a:chOff x="0" y="0"/>
          <a:chExt cx="0" cy="0"/>
        </a:xfrm>
      </p:grpSpPr>
      <p:sp>
        <p:nvSpPr>
          <p:cNvPr id="4457" name="Google Shape;4457;p77"/>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Our </a:t>
            </a:r>
            <a:r>
              <a:rPr lang="en"/>
              <a:t>team</a:t>
            </a:r>
            <a:endParaRPr/>
          </a:p>
        </p:txBody>
      </p:sp>
      <p:sp>
        <p:nvSpPr>
          <p:cNvPr id="4458" name="Google Shape;4458;p77"/>
          <p:cNvSpPr txBox="1"/>
          <p:nvPr>
            <p:ph idx="1" type="subTitle"/>
          </p:nvPr>
        </p:nvSpPr>
        <p:spPr>
          <a:xfrm flipH="1">
            <a:off x="4760188" y="3940123"/>
            <a:ext cx="2485500" cy="52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replace the image on the screen with your own</a:t>
            </a:r>
            <a:endParaRPr/>
          </a:p>
        </p:txBody>
      </p:sp>
      <p:sp>
        <p:nvSpPr>
          <p:cNvPr id="4459" name="Google Shape;4459;p77"/>
          <p:cNvSpPr txBox="1"/>
          <p:nvPr>
            <p:ph idx="2" type="title"/>
          </p:nvPr>
        </p:nvSpPr>
        <p:spPr>
          <a:xfrm flipH="1">
            <a:off x="4760189" y="3551675"/>
            <a:ext cx="24855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Elena James</a:t>
            </a:r>
            <a:endParaRPr/>
          </a:p>
        </p:txBody>
      </p:sp>
      <p:sp>
        <p:nvSpPr>
          <p:cNvPr id="4460" name="Google Shape;4460;p77"/>
          <p:cNvSpPr txBox="1"/>
          <p:nvPr>
            <p:ph idx="3" type="subTitle"/>
          </p:nvPr>
        </p:nvSpPr>
        <p:spPr>
          <a:xfrm flipH="1">
            <a:off x="1898313" y="3940123"/>
            <a:ext cx="2485500" cy="526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You can replace the image on the screen with your own</a:t>
            </a:r>
            <a:endParaRPr/>
          </a:p>
          <a:p>
            <a:pPr indent="0" lvl="0" marL="0" rtl="0" algn="ctr">
              <a:spcBef>
                <a:spcPts val="0"/>
              </a:spcBef>
              <a:spcAft>
                <a:spcPts val="0"/>
              </a:spcAft>
              <a:buNone/>
            </a:pPr>
            <a:r>
              <a:t/>
            </a:r>
            <a:endParaRPr/>
          </a:p>
        </p:txBody>
      </p:sp>
      <p:sp>
        <p:nvSpPr>
          <p:cNvPr id="4461" name="Google Shape;4461;p77"/>
          <p:cNvSpPr txBox="1"/>
          <p:nvPr>
            <p:ph idx="4" type="title"/>
          </p:nvPr>
        </p:nvSpPr>
        <p:spPr>
          <a:xfrm flipH="1">
            <a:off x="1898314" y="3551675"/>
            <a:ext cx="2485500" cy="3813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John Doe</a:t>
            </a:r>
            <a:endParaRPr/>
          </a:p>
        </p:txBody>
      </p:sp>
      <p:pic>
        <p:nvPicPr>
          <p:cNvPr id="4462" name="Google Shape;4462;p77"/>
          <p:cNvPicPr preferRelativeResize="0"/>
          <p:nvPr/>
        </p:nvPicPr>
        <p:blipFill rotWithShape="1">
          <a:blip r:embed="rId3">
            <a:alphaModFix/>
          </a:blip>
          <a:srcRect b="42024" l="0" r="0" t="29369"/>
          <a:stretch/>
        </p:blipFill>
        <p:spPr>
          <a:xfrm>
            <a:off x="1952425" y="1236775"/>
            <a:ext cx="5239149" cy="2247998"/>
          </a:xfrm>
          <a:prstGeom prst="rect">
            <a:avLst/>
          </a:prstGeom>
          <a:noFill/>
          <a:ln>
            <a:noFill/>
          </a:ln>
        </p:spPr>
      </p:pic>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466" name="Shape 4466"/>
        <p:cNvGrpSpPr/>
        <p:nvPr/>
      </p:nvGrpSpPr>
      <p:grpSpPr>
        <a:xfrm>
          <a:off x="0" y="0"/>
          <a:ext cx="0" cy="0"/>
          <a:chOff x="0" y="0"/>
          <a:chExt cx="0" cy="0"/>
        </a:xfrm>
      </p:grpSpPr>
      <p:sp>
        <p:nvSpPr>
          <p:cNvPr id="4467" name="Google Shape;4467;p78"/>
          <p:cNvSpPr txBox="1"/>
          <p:nvPr>
            <p:ph idx="1" type="subTitle"/>
          </p:nvPr>
        </p:nvSpPr>
        <p:spPr>
          <a:xfrm>
            <a:off x="2642825" y="1756975"/>
            <a:ext cx="3852000" cy="1073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Does anyone have any questions?</a:t>
            </a:r>
            <a:endParaRPr/>
          </a:p>
          <a:p>
            <a:pPr indent="0" lvl="0" marL="0" rtl="0" algn="ctr">
              <a:spcBef>
                <a:spcPts val="0"/>
              </a:spcBef>
              <a:spcAft>
                <a:spcPts val="0"/>
              </a:spcAft>
              <a:buClr>
                <a:schemeClr val="dk1"/>
              </a:buClr>
              <a:buSzPts val="1100"/>
              <a:buFont typeface="Arial"/>
              <a:buNone/>
            </a:pPr>
            <a:r>
              <a:rPr lang="en"/>
              <a:t>addyouremail@freepik.com</a:t>
            </a:r>
            <a:endParaRPr/>
          </a:p>
          <a:p>
            <a:pPr indent="0" lvl="0" marL="0" rtl="0" algn="ctr">
              <a:spcBef>
                <a:spcPts val="0"/>
              </a:spcBef>
              <a:spcAft>
                <a:spcPts val="0"/>
              </a:spcAft>
              <a:buClr>
                <a:schemeClr val="dk1"/>
              </a:buClr>
              <a:buSzPts val="1100"/>
              <a:buFont typeface="Arial"/>
              <a:buNone/>
            </a:pPr>
            <a:r>
              <a:rPr lang="en"/>
              <a:t>+91 620 421 838</a:t>
            </a:r>
            <a:endParaRPr/>
          </a:p>
          <a:p>
            <a:pPr indent="0" lvl="0" marL="0" rtl="0" algn="ctr">
              <a:spcBef>
                <a:spcPts val="0"/>
              </a:spcBef>
              <a:spcAft>
                <a:spcPts val="0"/>
              </a:spcAft>
              <a:buNone/>
            </a:pPr>
            <a:r>
              <a:rPr b="1" lang="en"/>
              <a:t>yourcompany.com</a:t>
            </a:r>
            <a:endParaRPr/>
          </a:p>
        </p:txBody>
      </p:sp>
      <p:sp>
        <p:nvSpPr>
          <p:cNvPr id="4468" name="Google Shape;4468;p78"/>
          <p:cNvSpPr txBox="1"/>
          <p:nvPr/>
        </p:nvSpPr>
        <p:spPr>
          <a:xfrm>
            <a:off x="2649100" y="3257850"/>
            <a:ext cx="3852000" cy="274800"/>
          </a:xfrm>
          <a:prstGeom prst="rect">
            <a:avLst/>
          </a:prstGeom>
          <a:noFill/>
          <a:ln>
            <a:noFill/>
          </a:ln>
        </p:spPr>
        <p:txBody>
          <a:bodyPr anchorCtr="0" anchor="t" bIns="91425" lIns="91425" spcFirstLastPara="1" rIns="91425" wrap="square" tIns="91425">
            <a:noAutofit/>
          </a:bodyPr>
          <a:lstStyle/>
          <a:p>
            <a:pPr indent="0" lvl="0" marL="0" rtl="0" algn="ctr">
              <a:lnSpc>
                <a:spcPct val="114000"/>
              </a:lnSpc>
              <a:spcBef>
                <a:spcPts val="0"/>
              </a:spcBef>
              <a:spcAft>
                <a:spcPts val="300"/>
              </a:spcAft>
              <a:buClr>
                <a:srgbClr val="000000"/>
              </a:buClr>
              <a:buSzPts val="1100"/>
              <a:buFont typeface="Arial"/>
              <a:buNone/>
            </a:pPr>
            <a:r>
              <a:rPr b="1" lang="en" sz="1200">
                <a:solidFill>
                  <a:schemeClr val="accent4"/>
                </a:solidFill>
                <a:latin typeface="Ubuntu"/>
                <a:ea typeface="Ubuntu"/>
                <a:cs typeface="Ubuntu"/>
                <a:sym typeface="Ubuntu"/>
              </a:rPr>
              <a:t>Please keep this slide for attribution</a:t>
            </a:r>
            <a:endParaRPr b="1" sz="1200">
              <a:solidFill>
                <a:schemeClr val="accent4"/>
              </a:solidFill>
              <a:latin typeface="Ubuntu"/>
              <a:ea typeface="Ubuntu"/>
              <a:cs typeface="Ubuntu"/>
              <a:sym typeface="Ubuntu"/>
            </a:endParaRPr>
          </a:p>
        </p:txBody>
      </p:sp>
      <p:sp>
        <p:nvSpPr>
          <p:cNvPr id="4469" name="Google Shape;4469;p78"/>
          <p:cNvSpPr txBox="1"/>
          <p:nvPr>
            <p:ph type="ctrTitle"/>
          </p:nvPr>
        </p:nvSpPr>
        <p:spPr>
          <a:xfrm flipH="1">
            <a:off x="2641382" y="921475"/>
            <a:ext cx="3852000" cy="835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Thanks!</a:t>
            </a:r>
            <a:endParaRPr/>
          </a:p>
        </p:txBody>
      </p:sp>
      <p:grpSp>
        <p:nvGrpSpPr>
          <p:cNvPr id="4470" name="Google Shape;4470;p78"/>
          <p:cNvGrpSpPr/>
          <p:nvPr/>
        </p:nvGrpSpPr>
        <p:grpSpPr>
          <a:xfrm>
            <a:off x="3866765" y="2906876"/>
            <a:ext cx="1404113" cy="274844"/>
            <a:chOff x="4054977" y="2906876"/>
            <a:chExt cx="1404113" cy="274844"/>
          </a:xfrm>
        </p:grpSpPr>
        <p:grpSp>
          <p:nvGrpSpPr>
            <p:cNvPr id="4471" name="Google Shape;4471;p78"/>
            <p:cNvGrpSpPr/>
            <p:nvPr/>
          </p:nvGrpSpPr>
          <p:grpSpPr>
            <a:xfrm>
              <a:off x="4807825" y="2906876"/>
              <a:ext cx="274780" cy="274780"/>
              <a:chOff x="1379798" y="1723250"/>
              <a:chExt cx="397887" cy="397887"/>
            </a:xfrm>
          </p:grpSpPr>
          <p:sp>
            <p:nvSpPr>
              <p:cNvPr id="4472" name="Google Shape;4472;p78"/>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3" name="Google Shape;4473;p78"/>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4" name="Google Shape;4474;p78"/>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5" name="Google Shape;4475;p78"/>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76" name="Google Shape;4476;p78"/>
            <p:cNvGrpSpPr/>
            <p:nvPr/>
          </p:nvGrpSpPr>
          <p:grpSpPr>
            <a:xfrm>
              <a:off x="4054977" y="2906876"/>
              <a:ext cx="274795" cy="274780"/>
              <a:chOff x="266768" y="1721375"/>
              <a:chExt cx="397907" cy="397887"/>
            </a:xfrm>
          </p:grpSpPr>
          <p:sp>
            <p:nvSpPr>
              <p:cNvPr id="4477" name="Google Shape;4477;p78"/>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78" name="Google Shape;4478;p78"/>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79" name="Google Shape;4479;p78"/>
            <p:cNvGrpSpPr/>
            <p:nvPr/>
          </p:nvGrpSpPr>
          <p:grpSpPr>
            <a:xfrm>
              <a:off x="4431414" y="2906876"/>
              <a:ext cx="274766" cy="274780"/>
              <a:chOff x="864491" y="1723250"/>
              <a:chExt cx="397866" cy="397887"/>
            </a:xfrm>
          </p:grpSpPr>
          <p:sp>
            <p:nvSpPr>
              <p:cNvPr id="4480" name="Google Shape;4480;p78"/>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1" name="Google Shape;4481;p78"/>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4482" name="Google Shape;4482;p78"/>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grpSp>
        <p:grpSp>
          <p:nvGrpSpPr>
            <p:cNvPr id="4483" name="Google Shape;4483;p78"/>
            <p:cNvGrpSpPr/>
            <p:nvPr/>
          </p:nvGrpSpPr>
          <p:grpSpPr>
            <a:xfrm>
              <a:off x="5184249" y="2906879"/>
              <a:ext cx="274841" cy="274841"/>
              <a:chOff x="1190625" y="238125"/>
              <a:chExt cx="5235075" cy="5235075"/>
            </a:xfrm>
          </p:grpSpPr>
          <p:sp>
            <p:nvSpPr>
              <p:cNvPr id="4484" name="Google Shape;4484;p78"/>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78"/>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486" name="Google Shape;4486;p78"/>
          <p:cNvGrpSpPr/>
          <p:nvPr/>
        </p:nvGrpSpPr>
        <p:grpSpPr>
          <a:xfrm>
            <a:off x="6522721" y="1692941"/>
            <a:ext cx="1668812" cy="1882318"/>
            <a:chOff x="4941725" y="1648950"/>
            <a:chExt cx="349775" cy="394525"/>
          </a:xfrm>
        </p:grpSpPr>
        <p:sp>
          <p:nvSpPr>
            <p:cNvPr id="4487" name="Google Shape;4487;p78"/>
            <p:cNvSpPr/>
            <p:nvPr/>
          </p:nvSpPr>
          <p:spPr>
            <a:xfrm>
              <a:off x="5185350" y="1655700"/>
              <a:ext cx="4125" cy="19225"/>
            </a:xfrm>
            <a:custGeom>
              <a:rect b="b" l="l" r="r" t="t"/>
              <a:pathLst>
                <a:path extrusionOk="0" h="769" w="165">
                  <a:moveTo>
                    <a:pt x="165" y="0"/>
                  </a:moveTo>
                  <a:cubicBezTo>
                    <a:pt x="138" y="0"/>
                    <a:pt x="112" y="26"/>
                    <a:pt x="79" y="59"/>
                  </a:cubicBezTo>
                  <a:cubicBezTo>
                    <a:pt x="79" y="59"/>
                    <a:pt x="79" y="112"/>
                    <a:pt x="112" y="191"/>
                  </a:cubicBezTo>
                  <a:cubicBezTo>
                    <a:pt x="112" y="224"/>
                    <a:pt x="138" y="276"/>
                    <a:pt x="112" y="302"/>
                  </a:cubicBezTo>
                  <a:cubicBezTo>
                    <a:pt x="112" y="355"/>
                    <a:pt x="112" y="388"/>
                    <a:pt x="79" y="467"/>
                  </a:cubicBezTo>
                  <a:cubicBezTo>
                    <a:pt x="53" y="552"/>
                    <a:pt x="27" y="631"/>
                    <a:pt x="0" y="769"/>
                  </a:cubicBezTo>
                  <a:lnTo>
                    <a:pt x="53" y="769"/>
                  </a:lnTo>
                  <a:cubicBezTo>
                    <a:pt x="79" y="684"/>
                    <a:pt x="138" y="440"/>
                    <a:pt x="165" y="86"/>
                  </a:cubicBezTo>
                  <a:lnTo>
                    <a:pt x="16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78"/>
            <p:cNvSpPr/>
            <p:nvPr/>
          </p:nvSpPr>
          <p:spPr>
            <a:xfrm>
              <a:off x="5163500" y="1653075"/>
              <a:ext cx="10850" cy="27275"/>
            </a:xfrm>
            <a:custGeom>
              <a:rect b="b" l="l" r="r" t="t"/>
              <a:pathLst>
                <a:path extrusionOk="0" h="1091" w="434">
                  <a:moveTo>
                    <a:pt x="27" y="0"/>
                  </a:moveTo>
                  <a:cubicBezTo>
                    <a:pt x="27" y="0"/>
                    <a:pt x="0" y="0"/>
                    <a:pt x="0" y="26"/>
                  </a:cubicBezTo>
                  <a:cubicBezTo>
                    <a:pt x="105" y="105"/>
                    <a:pt x="243" y="269"/>
                    <a:pt x="329" y="657"/>
                  </a:cubicBezTo>
                  <a:lnTo>
                    <a:pt x="329" y="710"/>
                  </a:lnTo>
                  <a:cubicBezTo>
                    <a:pt x="329" y="789"/>
                    <a:pt x="296" y="927"/>
                    <a:pt x="329" y="1091"/>
                  </a:cubicBezTo>
                  <a:lnTo>
                    <a:pt x="355" y="1091"/>
                  </a:lnTo>
                  <a:lnTo>
                    <a:pt x="355" y="1065"/>
                  </a:lnTo>
                  <a:cubicBezTo>
                    <a:pt x="381" y="1065"/>
                    <a:pt x="408" y="1038"/>
                    <a:pt x="408" y="1038"/>
                  </a:cubicBezTo>
                  <a:cubicBezTo>
                    <a:pt x="434" y="900"/>
                    <a:pt x="434" y="572"/>
                    <a:pt x="191" y="131"/>
                  </a:cubicBezTo>
                  <a:lnTo>
                    <a:pt x="191" y="105"/>
                  </a:lnTo>
                  <a:cubicBezTo>
                    <a:pt x="165" y="79"/>
                    <a:pt x="132" y="26"/>
                    <a:pt x="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78"/>
            <p:cNvSpPr/>
            <p:nvPr/>
          </p:nvSpPr>
          <p:spPr>
            <a:xfrm>
              <a:off x="5173025" y="1657825"/>
              <a:ext cx="11675" cy="19075"/>
            </a:xfrm>
            <a:custGeom>
              <a:rect b="b" l="l" r="r" t="t"/>
              <a:pathLst>
                <a:path extrusionOk="0" h="763" w="467">
                  <a:moveTo>
                    <a:pt x="0" y="1"/>
                  </a:moveTo>
                  <a:cubicBezTo>
                    <a:pt x="165" y="329"/>
                    <a:pt x="191" y="599"/>
                    <a:pt x="191" y="763"/>
                  </a:cubicBezTo>
                  <a:lnTo>
                    <a:pt x="217" y="763"/>
                  </a:lnTo>
                  <a:cubicBezTo>
                    <a:pt x="244" y="763"/>
                    <a:pt x="276" y="737"/>
                    <a:pt x="303" y="737"/>
                  </a:cubicBezTo>
                  <a:cubicBezTo>
                    <a:pt x="355" y="572"/>
                    <a:pt x="382" y="434"/>
                    <a:pt x="441" y="355"/>
                  </a:cubicBezTo>
                  <a:cubicBezTo>
                    <a:pt x="441" y="270"/>
                    <a:pt x="467" y="217"/>
                    <a:pt x="467" y="217"/>
                  </a:cubicBezTo>
                  <a:cubicBezTo>
                    <a:pt x="467" y="191"/>
                    <a:pt x="467" y="165"/>
                    <a:pt x="441" y="139"/>
                  </a:cubicBezTo>
                  <a:lnTo>
                    <a:pt x="441" y="53"/>
                  </a:lnTo>
                  <a:lnTo>
                    <a:pt x="441" y="27"/>
                  </a:lnTo>
                  <a:cubicBezTo>
                    <a:pt x="355" y="27"/>
                    <a:pt x="217"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78"/>
            <p:cNvSpPr/>
            <p:nvPr/>
          </p:nvSpPr>
          <p:spPr>
            <a:xfrm>
              <a:off x="5118325" y="1656350"/>
              <a:ext cx="49950" cy="54225"/>
            </a:xfrm>
            <a:custGeom>
              <a:rect b="b" l="l" r="r" t="t"/>
              <a:pathLst>
                <a:path extrusionOk="0" h="2169" w="1998">
                  <a:moveTo>
                    <a:pt x="1420" y="112"/>
                  </a:moveTo>
                  <a:cubicBezTo>
                    <a:pt x="1446" y="112"/>
                    <a:pt x="1446" y="112"/>
                    <a:pt x="1479" y="138"/>
                  </a:cubicBezTo>
                  <a:lnTo>
                    <a:pt x="1255" y="138"/>
                  </a:lnTo>
                  <a:lnTo>
                    <a:pt x="1091" y="165"/>
                  </a:lnTo>
                  <a:lnTo>
                    <a:pt x="953" y="165"/>
                  </a:lnTo>
                  <a:cubicBezTo>
                    <a:pt x="900" y="198"/>
                    <a:pt x="848" y="198"/>
                    <a:pt x="789" y="224"/>
                  </a:cubicBezTo>
                  <a:cubicBezTo>
                    <a:pt x="762" y="250"/>
                    <a:pt x="736" y="276"/>
                    <a:pt x="684" y="303"/>
                  </a:cubicBezTo>
                  <a:lnTo>
                    <a:pt x="657" y="303"/>
                  </a:lnTo>
                  <a:cubicBezTo>
                    <a:pt x="624" y="329"/>
                    <a:pt x="598" y="362"/>
                    <a:pt x="572" y="362"/>
                  </a:cubicBezTo>
                  <a:cubicBezTo>
                    <a:pt x="546" y="388"/>
                    <a:pt x="493" y="414"/>
                    <a:pt x="460" y="441"/>
                  </a:cubicBezTo>
                  <a:cubicBezTo>
                    <a:pt x="519" y="388"/>
                    <a:pt x="572" y="329"/>
                    <a:pt x="657" y="276"/>
                  </a:cubicBezTo>
                  <a:cubicBezTo>
                    <a:pt x="736" y="224"/>
                    <a:pt x="822" y="165"/>
                    <a:pt x="927" y="112"/>
                  </a:cubicBezTo>
                  <a:close/>
                  <a:moveTo>
                    <a:pt x="1610" y="0"/>
                  </a:moveTo>
                  <a:cubicBezTo>
                    <a:pt x="1479" y="0"/>
                    <a:pt x="1229" y="33"/>
                    <a:pt x="1065" y="33"/>
                  </a:cubicBezTo>
                  <a:cubicBezTo>
                    <a:pt x="900" y="33"/>
                    <a:pt x="460" y="276"/>
                    <a:pt x="296" y="388"/>
                  </a:cubicBezTo>
                  <a:cubicBezTo>
                    <a:pt x="270" y="414"/>
                    <a:pt x="243" y="467"/>
                    <a:pt x="217" y="526"/>
                  </a:cubicBezTo>
                  <a:cubicBezTo>
                    <a:pt x="217" y="552"/>
                    <a:pt x="243" y="579"/>
                    <a:pt x="270" y="605"/>
                  </a:cubicBezTo>
                  <a:cubicBezTo>
                    <a:pt x="355" y="658"/>
                    <a:pt x="460" y="658"/>
                    <a:pt x="546" y="658"/>
                  </a:cubicBezTo>
                  <a:lnTo>
                    <a:pt x="624" y="658"/>
                  </a:lnTo>
                  <a:cubicBezTo>
                    <a:pt x="684" y="690"/>
                    <a:pt x="736" y="986"/>
                    <a:pt x="762" y="1124"/>
                  </a:cubicBezTo>
                  <a:cubicBezTo>
                    <a:pt x="762" y="1124"/>
                    <a:pt x="789" y="1124"/>
                    <a:pt x="789" y="1098"/>
                  </a:cubicBezTo>
                  <a:cubicBezTo>
                    <a:pt x="789" y="1045"/>
                    <a:pt x="762" y="796"/>
                    <a:pt x="762" y="743"/>
                  </a:cubicBezTo>
                  <a:lnTo>
                    <a:pt x="762" y="743"/>
                  </a:lnTo>
                  <a:cubicBezTo>
                    <a:pt x="953" y="796"/>
                    <a:pt x="1091" y="796"/>
                    <a:pt x="1117" y="796"/>
                  </a:cubicBezTo>
                  <a:lnTo>
                    <a:pt x="986" y="1676"/>
                  </a:lnTo>
                  <a:lnTo>
                    <a:pt x="1150" y="1150"/>
                  </a:lnTo>
                  <a:cubicBezTo>
                    <a:pt x="1203" y="1124"/>
                    <a:pt x="1505" y="1045"/>
                    <a:pt x="1584" y="1019"/>
                  </a:cubicBezTo>
                  <a:lnTo>
                    <a:pt x="1282" y="1019"/>
                  </a:lnTo>
                  <a:lnTo>
                    <a:pt x="1341" y="881"/>
                  </a:lnTo>
                  <a:lnTo>
                    <a:pt x="1446" y="717"/>
                  </a:lnTo>
                  <a:cubicBezTo>
                    <a:pt x="1722" y="605"/>
                    <a:pt x="1748" y="441"/>
                    <a:pt x="1748" y="414"/>
                  </a:cubicBezTo>
                  <a:cubicBezTo>
                    <a:pt x="1768" y="406"/>
                    <a:pt x="1784" y="403"/>
                    <a:pt x="1798" y="403"/>
                  </a:cubicBezTo>
                  <a:cubicBezTo>
                    <a:pt x="1825" y="403"/>
                    <a:pt x="1842" y="414"/>
                    <a:pt x="1860" y="414"/>
                  </a:cubicBezTo>
                  <a:cubicBezTo>
                    <a:pt x="1886" y="441"/>
                    <a:pt x="1860" y="467"/>
                    <a:pt x="1860" y="467"/>
                  </a:cubicBezTo>
                  <a:cubicBezTo>
                    <a:pt x="1886" y="605"/>
                    <a:pt x="1860" y="658"/>
                    <a:pt x="1860" y="658"/>
                  </a:cubicBezTo>
                  <a:cubicBezTo>
                    <a:pt x="1834" y="881"/>
                    <a:pt x="1860" y="1045"/>
                    <a:pt x="1886" y="1072"/>
                  </a:cubicBezTo>
                  <a:cubicBezTo>
                    <a:pt x="1584" y="1453"/>
                    <a:pt x="1255" y="1867"/>
                    <a:pt x="1176" y="1946"/>
                  </a:cubicBezTo>
                  <a:cubicBezTo>
                    <a:pt x="1091" y="2031"/>
                    <a:pt x="1065" y="2057"/>
                    <a:pt x="1065" y="2057"/>
                  </a:cubicBezTo>
                  <a:cubicBezTo>
                    <a:pt x="986" y="1946"/>
                    <a:pt x="927" y="1867"/>
                    <a:pt x="874" y="1808"/>
                  </a:cubicBezTo>
                  <a:cubicBezTo>
                    <a:pt x="848" y="1755"/>
                    <a:pt x="822" y="1729"/>
                    <a:pt x="789" y="1702"/>
                  </a:cubicBezTo>
                  <a:cubicBezTo>
                    <a:pt x="762" y="1676"/>
                    <a:pt x="736" y="1676"/>
                    <a:pt x="684" y="1676"/>
                  </a:cubicBezTo>
                  <a:lnTo>
                    <a:pt x="657" y="1643"/>
                  </a:lnTo>
                  <a:cubicBezTo>
                    <a:pt x="546" y="1591"/>
                    <a:pt x="546" y="1183"/>
                    <a:pt x="546" y="1150"/>
                  </a:cubicBezTo>
                  <a:lnTo>
                    <a:pt x="519" y="1150"/>
                  </a:lnTo>
                  <a:cubicBezTo>
                    <a:pt x="460" y="1374"/>
                    <a:pt x="493" y="1512"/>
                    <a:pt x="493" y="1564"/>
                  </a:cubicBezTo>
                  <a:cubicBezTo>
                    <a:pt x="381" y="1564"/>
                    <a:pt x="296" y="1538"/>
                    <a:pt x="217" y="1479"/>
                  </a:cubicBezTo>
                  <a:cubicBezTo>
                    <a:pt x="164" y="1453"/>
                    <a:pt x="105" y="1400"/>
                    <a:pt x="79" y="1315"/>
                  </a:cubicBezTo>
                  <a:cubicBezTo>
                    <a:pt x="79" y="1315"/>
                    <a:pt x="53" y="1288"/>
                    <a:pt x="53" y="1262"/>
                  </a:cubicBezTo>
                  <a:lnTo>
                    <a:pt x="26" y="1236"/>
                  </a:lnTo>
                  <a:lnTo>
                    <a:pt x="26" y="1236"/>
                  </a:lnTo>
                  <a:cubicBezTo>
                    <a:pt x="0" y="1374"/>
                    <a:pt x="53" y="1479"/>
                    <a:pt x="164" y="1564"/>
                  </a:cubicBezTo>
                  <a:lnTo>
                    <a:pt x="191" y="1564"/>
                  </a:lnTo>
                  <a:cubicBezTo>
                    <a:pt x="329" y="1643"/>
                    <a:pt x="460" y="1702"/>
                    <a:pt x="572" y="1729"/>
                  </a:cubicBezTo>
                  <a:cubicBezTo>
                    <a:pt x="624" y="1729"/>
                    <a:pt x="657" y="1755"/>
                    <a:pt x="684" y="1755"/>
                  </a:cubicBezTo>
                  <a:cubicBezTo>
                    <a:pt x="684" y="1755"/>
                    <a:pt x="710" y="1755"/>
                    <a:pt x="710" y="1781"/>
                  </a:cubicBezTo>
                  <a:cubicBezTo>
                    <a:pt x="762" y="1808"/>
                    <a:pt x="789" y="1867"/>
                    <a:pt x="848" y="1919"/>
                  </a:cubicBezTo>
                  <a:cubicBezTo>
                    <a:pt x="874" y="1972"/>
                    <a:pt x="927" y="2084"/>
                    <a:pt x="1065" y="2169"/>
                  </a:cubicBezTo>
                  <a:cubicBezTo>
                    <a:pt x="1065" y="2136"/>
                    <a:pt x="1091" y="2136"/>
                    <a:pt x="1091" y="2136"/>
                  </a:cubicBezTo>
                  <a:cubicBezTo>
                    <a:pt x="1314" y="2005"/>
                    <a:pt x="1479" y="1755"/>
                    <a:pt x="1643" y="1538"/>
                  </a:cubicBezTo>
                  <a:cubicBezTo>
                    <a:pt x="1748" y="1374"/>
                    <a:pt x="1860" y="1210"/>
                    <a:pt x="1998" y="1072"/>
                  </a:cubicBezTo>
                  <a:cubicBezTo>
                    <a:pt x="1939" y="881"/>
                    <a:pt x="1972" y="658"/>
                    <a:pt x="1972" y="579"/>
                  </a:cubicBezTo>
                  <a:lnTo>
                    <a:pt x="1972" y="552"/>
                  </a:lnTo>
                  <a:cubicBezTo>
                    <a:pt x="1886" y="198"/>
                    <a:pt x="1774" y="86"/>
                    <a:pt x="1722" y="33"/>
                  </a:cubicBezTo>
                  <a:cubicBezTo>
                    <a:pt x="1696" y="33"/>
                    <a:pt x="1696" y="0"/>
                    <a:pt x="16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78"/>
            <p:cNvSpPr/>
            <p:nvPr/>
          </p:nvSpPr>
          <p:spPr>
            <a:xfrm>
              <a:off x="5144275" y="1711350"/>
              <a:ext cx="52750" cy="31275"/>
            </a:xfrm>
            <a:custGeom>
              <a:rect b="b" l="l" r="r" t="t"/>
              <a:pathLst>
                <a:path extrusionOk="0" h="1251" w="2110">
                  <a:moveTo>
                    <a:pt x="697" y="1"/>
                  </a:moveTo>
                  <a:cubicBezTo>
                    <a:pt x="592" y="1"/>
                    <a:pt x="469" y="14"/>
                    <a:pt x="329" y="48"/>
                  </a:cubicBezTo>
                  <a:lnTo>
                    <a:pt x="303" y="48"/>
                  </a:lnTo>
                  <a:cubicBezTo>
                    <a:pt x="244" y="48"/>
                    <a:pt x="53" y="74"/>
                    <a:pt x="0" y="160"/>
                  </a:cubicBezTo>
                  <a:lnTo>
                    <a:pt x="0" y="186"/>
                  </a:lnTo>
                  <a:lnTo>
                    <a:pt x="0" y="212"/>
                  </a:lnTo>
                  <a:lnTo>
                    <a:pt x="27" y="212"/>
                  </a:lnTo>
                  <a:cubicBezTo>
                    <a:pt x="112" y="186"/>
                    <a:pt x="165" y="186"/>
                    <a:pt x="217" y="186"/>
                  </a:cubicBezTo>
                  <a:cubicBezTo>
                    <a:pt x="327" y="140"/>
                    <a:pt x="428" y="122"/>
                    <a:pt x="518" y="122"/>
                  </a:cubicBezTo>
                  <a:cubicBezTo>
                    <a:pt x="700" y="122"/>
                    <a:pt x="842" y="195"/>
                    <a:pt x="934" y="265"/>
                  </a:cubicBezTo>
                  <a:cubicBezTo>
                    <a:pt x="1012" y="324"/>
                    <a:pt x="1065" y="376"/>
                    <a:pt x="1150" y="429"/>
                  </a:cubicBezTo>
                  <a:cubicBezTo>
                    <a:pt x="1203" y="462"/>
                    <a:pt x="1229" y="514"/>
                    <a:pt x="1288" y="541"/>
                  </a:cubicBezTo>
                  <a:cubicBezTo>
                    <a:pt x="1315" y="567"/>
                    <a:pt x="1341" y="567"/>
                    <a:pt x="1341" y="567"/>
                  </a:cubicBezTo>
                  <a:lnTo>
                    <a:pt x="1367" y="567"/>
                  </a:lnTo>
                  <a:cubicBezTo>
                    <a:pt x="1394" y="593"/>
                    <a:pt x="1426" y="626"/>
                    <a:pt x="1453" y="652"/>
                  </a:cubicBezTo>
                  <a:cubicBezTo>
                    <a:pt x="1755" y="843"/>
                    <a:pt x="1972" y="1060"/>
                    <a:pt x="2084" y="1250"/>
                  </a:cubicBezTo>
                  <a:lnTo>
                    <a:pt x="2110" y="1250"/>
                  </a:lnTo>
                  <a:cubicBezTo>
                    <a:pt x="2110" y="1086"/>
                    <a:pt x="1946" y="757"/>
                    <a:pt x="1288" y="238"/>
                  </a:cubicBezTo>
                  <a:lnTo>
                    <a:pt x="1288" y="212"/>
                  </a:lnTo>
                  <a:cubicBezTo>
                    <a:pt x="1288" y="212"/>
                    <a:pt x="1229" y="186"/>
                    <a:pt x="1177" y="133"/>
                  </a:cubicBezTo>
                  <a:cubicBezTo>
                    <a:pt x="1099" y="73"/>
                    <a:pt x="943" y="1"/>
                    <a:pt x="69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78"/>
            <p:cNvSpPr/>
            <p:nvPr/>
          </p:nvSpPr>
          <p:spPr>
            <a:xfrm>
              <a:off x="4945825" y="1995925"/>
              <a:ext cx="32875" cy="43875"/>
            </a:xfrm>
            <a:custGeom>
              <a:rect b="b" l="l" r="r" t="t"/>
              <a:pathLst>
                <a:path extrusionOk="0" h="1755" w="1315">
                  <a:moveTo>
                    <a:pt x="460" y="0"/>
                  </a:moveTo>
                  <a:cubicBezTo>
                    <a:pt x="434" y="53"/>
                    <a:pt x="408" y="112"/>
                    <a:pt x="382" y="164"/>
                  </a:cubicBezTo>
                  <a:cubicBezTo>
                    <a:pt x="355" y="164"/>
                    <a:pt x="355" y="191"/>
                    <a:pt x="329" y="191"/>
                  </a:cubicBezTo>
                  <a:cubicBezTo>
                    <a:pt x="296" y="217"/>
                    <a:pt x="270" y="276"/>
                    <a:pt x="244" y="302"/>
                  </a:cubicBezTo>
                  <a:lnTo>
                    <a:pt x="244" y="329"/>
                  </a:lnTo>
                  <a:lnTo>
                    <a:pt x="217" y="355"/>
                  </a:lnTo>
                  <a:lnTo>
                    <a:pt x="217" y="381"/>
                  </a:lnTo>
                  <a:lnTo>
                    <a:pt x="191" y="493"/>
                  </a:lnTo>
                  <a:cubicBezTo>
                    <a:pt x="165" y="546"/>
                    <a:pt x="165" y="605"/>
                    <a:pt x="132" y="657"/>
                  </a:cubicBezTo>
                  <a:lnTo>
                    <a:pt x="132" y="684"/>
                  </a:lnTo>
                  <a:cubicBezTo>
                    <a:pt x="106" y="795"/>
                    <a:pt x="79" y="933"/>
                    <a:pt x="53" y="1038"/>
                  </a:cubicBezTo>
                  <a:cubicBezTo>
                    <a:pt x="27" y="1098"/>
                    <a:pt x="27" y="1176"/>
                    <a:pt x="0" y="1236"/>
                  </a:cubicBezTo>
                  <a:lnTo>
                    <a:pt x="0" y="1288"/>
                  </a:lnTo>
                  <a:lnTo>
                    <a:pt x="0" y="1314"/>
                  </a:lnTo>
                  <a:lnTo>
                    <a:pt x="0" y="1341"/>
                  </a:lnTo>
                  <a:cubicBezTo>
                    <a:pt x="0" y="1367"/>
                    <a:pt x="0" y="1400"/>
                    <a:pt x="27" y="1426"/>
                  </a:cubicBezTo>
                  <a:cubicBezTo>
                    <a:pt x="27" y="1505"/>
                    <a:pt x="53" y="1564"/>
                    <a:pt x="106" y="1617"/>
                  </a:cubicBezTo>
                  <a:cubicBezTo>
                    <a:pt x="106" y="1643"/>
                    <a:pt x="132" y="1669"/>
                    <a:pt x="165" y="1696"/>
                  </a:cubicBezTo>
                  <a:lnTo>
                    <a:pt x="191" y="1728"/>
                  </a:lnTo>
                  <a:cubicBezTo>
                    <a:pt x="217" y="1755"/>
                    <a:pt x="244" y="1755"/>
                    <a:pt x="270" y="1755"/>
                  </a:cubicBezTo>
                  <a:lnTo>
                    <a:pt x="355" y="1755"/>
                  </a:lnTo>
                  <a:lnTo>
                    <a:pt x="382" y="1728"/>
                  </a:lnTo>
                  <a:cubicBezTo>
                    <a:pt x="408" y="1728"/>
                    <a:pt x="434" y="1728"/>
                    <a:pt x="460" y="1696"/>
                  </a:cubicBezTo>
                  <a:cubicBezTo>
                    <a:pt x="520" y="1669"/>
                    <a:pt x="598" y="1643"/>
                    <a:pt x="658" y="1643"/>
                  </a:cubicBezTo>
                  <a:cubicBezTo>
                    <a:pt x="763" y="1590"/>
                    <a:pt x="874" y="1531"/>
                    <a:pt x="986" y="1479"/>
                  </a:cubicBezTo>
                  <a:cubicBezTo>
                    <a:pt x="1039" y="1452"/>
                    <a:pt x="1091" y="1426"/>
                    <a:pt x="1150" y="1400"/>
                  </a:cubicBezTo>
                  <a:cubicBezTo>
                    <a:pt x="1203" y="1367"/>
                    <a:pt x="1256" y="1341"/>
                    <a:pt x="1315" y="1288"/>
                  </a:cubicBezTo>
                  <a:lnTo>
                    <a:pt x="1315" y="1288"/>
                  </a:lnTo>
                  <a:cubicBezTo>
                    <a:pt x="1203" y="1341"/>
                    <a:pt x="1065" y="1400"/>
                    <a:pt x="953" y="1426"/>
                  </a:cubicBezTo>
                  <a:cubicBezTo>
                    <a:pt x="848" y="1479"/>
                    <a:pt x="736" y="1505"/>
                    <a:pt x="625" y="1564"/>
                  </a:cubicBezTo>
                  <a:lnTo>
                    <a:pt x="598" y="1564"/>
                  </a:lnTo>
                  <a:cubicBezTo>
                    <a:pt x="546" y="1590"/>
                    <a:pt x="493" y="1617"/>
                    <a:pt x="434" y="1643"/>
                  </a:cubicBezTo>
                  <a:cubicBezTo>
                    <a:pt x="408" y="1643"/>
                    <a:pt x="382" y="1643"/>
                    <a:pt x="355" y="1669"/>
                  </a:cubicBezTo>
                  <a:lnTo>
                    <a:pt x="244" y="1669"/>
                  </a:lnTo>
                  <a:cubicBezTo>
                    <a:pt x="244" y="1643"/>
                    <a:pt x="217" y="1643"/>
                    <a:pt x="217" y="1643"/>
                  </a:cubicBezTo>
                  <a:cubicBezTo>
                    <a:pt x="191" y="1617"/>
                    <a:pt x="191" y="1590"/>
                    <a:pt x="165" y="1564"/>
                  </a:cubicBezTo>
                  <a:cubicBezTo>
                    <a:pt x="132" y="1531"/>
                    <a:pt x="106" y="1479"/>
                    <a:pt x="106" y="1400"/>
                  </a:cubicBezTo>
                  <a:cubicBezTo>
                    <a:pt x="79" y="1367"/>
                    <a:pt x="79" y="1341"/>
                    <a:pt x="79" y="1314"/>
                  </a:cubicBezTo>
                  <a:lnTo>
                    <a:pt x="79" y="1262"/>
                  </a:lnTo>
                  <a:lnTo>
                    <a:pt x="79" y="1236"/>
                  </a:lnTo>
                  <a:cubicBezTo>
                    <a:pt x="79" y="1203"/>
                    <a:pt x="106" y="1150"/>
                    <a:pt x="106" y="1098"/>
                  </a:cubicBezTo>
                  <a:lnTo>
                    <a:pt x="132" y="1071"/>
                  </a:lnTo>
                  <a:cubicBezTo>
                    <a:pt x="132" y="960"/>
                    <a:pt x="165" y="874"/>
                    <a:pt x="191" y="795"/>
                  </a:cubicBezTo>
                  <a:lnTo>
                    <a:pt x="191" y="684"/>
                  </a:lnTo>
                  <a:lnTo>
                    <a:pt x="244" y="493"/>
                  </a:lnTo>
                  <a:lnTo>
                    <a:pt x="270" y="414"/>
                  </a:lnTo>
                  <a:lnTo>
                    <a:pt x="270" y="381"/>
                  </a:lnTo>
                  <a:cubicBezTo>
                    <a:pt x="270" y="355"/>
                    <a:pt x="270" y="355"/>
                    <a:pt x="296" y="329"/>
                  </a:cubicBezTo>
                  <a:cubicBezTo>
                    <a:pt x="329" y="302"/>
                    <a:pt x="329" y="250"/>
                    <a:pt x="355" y="217"/>
                  </a:cubicBezTo>
                  <a:cubicBezTo>
                    <a:pt x="408" y="164"/>
                    <a:pt x="460" y="86"/>
                    <a:pt x="4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78"/>
            <p:cNvSpPr/>
            <p:nvPr/>
          </p:nvSpPr>
          <p:spPr>
            <a:xfrm>
              <a:off x="5142150" y="1718125"/>
              <a:ext cx="53400" cy="34850"/>
            </a:xfrm>
            <a:custGeom>
              <a:rect b="b" l="l" r="r" t="t"/>
              <a:pathLst>
                <a:path extrusionOk="0" h="1394" w="2136">
                  <a:moveTo>
                    <a:pt x="577" y="0"/>
                  </a:moveTo>
                  <a:cubicBezTo>
                    <a:pt x="503" y="0"/>
                    <a:pt x="421" y="16"/>
                    <a:pt x="329" y="53"/>
                  </a:cubicBezTo>
                  <a:lnTo>
                    <a:pt x="302" y="53"/>
                  </a:lnTo>
                  <a:cubicBezTo>
                    <a:pt x="250" y="53"/>
                    <a:pt x="85" y="53"/>
                    <a:pt x="33" y="132"/>
                  </a:cubicBezTo>
                  <a:cubicBezTo>
                    <a:pt x="33" y="158"/>
                    <a:pt x="0" y="158"/>
                    <a:pt x="0" y="191"/>
                  </a:cubicBezTo>
                  <a:lnTo>
                    <a:pt x="164" y="191"/>
                  </a:lnTo>
                  <a:cubicBezTo>
                    <a:pt x="260" y="172"/>
                    <a:pt x="349" y="164"/>
                    <a:pt x="432" y="164"/>
                  </a:cubicBezTo>
                  <a:cubicBezTo>
                    <a:pt x="731" y="164"/>
                    <a:pt x="948" y="268"/>
                    <a:pt x="1097" y="355"/>
                  </a:cubicBezTo>
                  <a:cubicBezTo>
                    <a:pt x="1209" y="434"/>
                    <a:pt x="1262" y="519"/>
                    <a:pt x="1288" y="546"/>
                  </a:cubicBezTo>
                  <a:cubicBezTo>
                    <a:pt x="1728" y="815"/>
                    <a:pt x="1971" y="1117"/>
                    <a:pt x="2057" y="1367"/>
                  </a:cubicBezTo>
                  <a:lnTo>
                    <a:pt x="2057" y="1393"/>
                  </a:lnTo>
                  <a:lnTo>
                    <a:pt x="2083" y="1393"/>
                  </a:lnTo>
                  <a:cubicBezTo>
                    <a:pt x="2083" y="1367"/>
                    <a:pt x="2083" y="1341"/>
                    <a:pt x="2109" y="1308"/>
                  </a:cubicBezTo>
                  <a:cubicBezTo>
                    <a:pt x="2136" y="1144"/>
                    <a:pt x="1945" y="815"/>
                    <a:pt x="1479" y="486"/>
                  </a:cubicBezTo>
                  <a:cubicBezTo>
                    <a:pt x="1452" y="486"/>
                    <a:pt x="1426" y="460"/>
                    <a:pt x="1400" y="434"/>
                  </a:cubicBezTo>
                  <a:cubicBezTo>
                    <a:pt x="1347" y="434"/>
                    <a:pt x="1314" y="408"/>
                    <a:pt x="1288" y="381"/>
                  </a:cubicBezTo>
                  <a:cubicBezTo>
                    <a:pt x="1235" y="355"/>
                    <a:pt x="1183" y="322"/>
                    <a:pt x="1124" y="270"/>
                  </a:cubicBezTo>
                  <a:cubicBezTo>
                    <a:pt x="1071" y="217"/>
                    <a:pt x="1019" y="158"/>
                    <a:pt x="933" y="132"/>
                  </a:cubicBezTo>
                  <a:cubicBezTo>
                    <a:pt x="841" y="62"/>
                    <a:pt x="726" y="0"/>
                    <a:pt x="57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78"/>
            <p:cNvSpPr/>
            <p:nvPr/>
          </p:nvSpPr>
          <p:spPr>
            <a:xfrm>
              <a:off x="5162675" y="1697425"/>
              <a:ext cx="12350" cy="13825"/>
            </a:xfrm>
            <a:custGeom>
              <a:rect b="b" l="l" r="r" t="t"/>
              <a:pathLst>
                <a:path extrusionOk="0" h="553" w="494">
                  <a:moveTo>
                    <a:pt x="303" y="0"/>
                  </a:moveTo>
                  <a:cubicBezTo>
                    <a:pt x="276" y="59"/>
                    <a:pt x="224" y="112"/>
                    <a:pt x="224" y="138"/>
                  </a:cubicBezTo>
                  <a:cubicBezTo>
                    <a:pt x="165" y="197"/>
                    <a:pt x="86" y="303"/>
                    <a:pt x="33" y="388"/>
                  </a:cubicBezTo>
                  <a:cubicBezTo>
                    <a:pt x="33" y="388"/>
                    <a:pt x="0" y="414"/>
                    <a:pt x="33" y="414"/>
                  </a:cubicBezTo>
                  <a:cubicBezTo>
                    <a:pt x="198" y="414"/>
                    <a:pt x="362" y="467"/>
                    <a:pt x="467" y="552"/>
                  </a:cubicBezTo>
                  <a:lnTo>
                    <a:pt x="493" y="552"/>
                  </a:lnTo>
                  <a:lnTo>
                    <a:pt x="493" y="526"/>
                  </a:lnTo>
                  <a:lnTo>
                    <a:pt x="467" y="493"/>
                  </a:lnTo>
                  <a:cubicBezTo>
                    <a:pt x="441" y="329"/>
                    <a:pt x="388" y="138"/>
                    <a:pt x="32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78"/>
            <p:cNvSpPr/>
            <p:nvPr/>
          </p:nvSpPr>
          <p:spPr>
            <a:xfrm>
              <a:off x="5173675" y="1687900"/>
              <a:ext cx="10375" cy="30075"/>
            </a:xfrm>
            <a:custGeom>
              <a:rect b="b" l="l" r="r" t="t"/>
              <a:pathLst>
                <a:path extrusionOk="0" h="1203" w="415">
                  <a:moveTo>
                    <a:pt x="218" y="0"/>
                  </a:moveTo>
                  <a:cubicBezTo>
                    <a:pt x="165" y="53"/>
                    <a:pt x="86" y="138"/>
                    <a:pt x="1" y="250"/>
                  </a:cubicBezTo>
                  <a:cubicBezTo>
                    <a:pt x="53" y="381"/>
                    <a:pt x="139" y="631"/>
                    <a:pt x="191" y="822"/>
                  </a:cubicBezTo>
                  <a:cubicBezTo>
                    <a:pt x="218" y="933"/>
                    <a:pt x="250" y="1071"/>
                    <a:pt x="277" y="1098"/>
                  </a:cubicBezTo>
                  <a:cubicBezTo>
                    <a:pt x="303" y="1150"/>
                    <a:pt x="356" y="1176"/>
                    <a:pt x="382" y="1203"/>
                  </a:cubicBezTo>
                  <a:lnTo>
                    <a:pt x="415" y="1203"/>
                  </a:lnTo>
                  <a:cubicBezTo>
                    <a:pt x="415" y="1071"/>
                    <a:pt x="382" y="933"/>
                    <a:pt x="329" y="795"/>
                  </a:cubicBezTo>
                  <a:cubicBezTo>
                    <a:pt x="277" y="578"/>
                    <a:pt x="191" y="302"/>
                    <a:pt x="250" y="26"/>
                  </a:cubicBezTo>
                  <a:cubicBezTo>
                    <a:pt x="250" y="0"/>
                    <a:pt x="250" y="0"/>
                    <a:pt x="2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78"/>
            <p:cNvSpPr/>
            <p:nvPr/>
          </p:nvSpPr>
          <p:spPr>
            <a:xfrm>
              <a:off x="5190775" y="1661925"/>
              <a:ext cx="20550" cy="12350"/>
            </a:xfrm>
            <a:custGeom>
              <a:rect b="b" l="l" r="r" t="t"/>
              <a:pathLst>
                <a:path extrusionOk="0" h="494" w="822">
                  <a:moveTo>
                    <a:pt x="86" y="1"/>
                  </a:moveTo>
                  <a:cubicBezTo>
                    <a:pt x="59" y="218"/>
                    <a:pt x="26" y="382"/>
                    <a:pt x="0" y="467"/>
                  </a:cubicBezTo>
                  <a:lnTo>
                    <a:pt x="0" y="494"/>
                  </a:lnTo>
                  <a:lnTo>
                    <a:pt x="86" y="467"/>
                  </a:lnTo>
                  <a:cubicBezTo>
                    <a:pt x="224" y="435"/>
                    <a:pt x="355" y="435"/>
                    <a:pt x="440" y="382"/>
                  </a:cubicBezTo>
                  <a:cubicBezTo>
                    <a:pt x="578" y="329"/>
                    <a:pt x="716" y="329"/>
                    <a:pt x="822" y="329"/>
                  </a:cubicBezTo>
                  <a:lnTo>
                    <a:pt x="822" y="303"/>
                  </a:lnTo>
                  <a:cubicBezTo>
                    <a:pt x="822" y="303"/>
                    <a:pt x="769" y="270"/>
                    <a:pt x="743" y="270"/>
                  </a:cubicBezTo>
                  <a:cubicBezTo>
                    <a:pt x="578" y="191"/>
                    <a:pt x="329" y="53"/>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78"/>
            <p:cNvSpPr/>
            <p:nvPr/>
          </p:nvSpPr>
          <p:spPr>
            <a:xfrm>
              <a:off x="5153800" y="1667850"/>
              <a:ext cx="73950" cy="40600"/>
            </a:xfrm>
            <a:custGeom>
              <a:rect b="b" l="l" r="r" t="t"/>
              <a:pathLst>
                <a:path extrusionOk="0" h="1624" w="2958">
                  <a:moveTo>
                    <a:pt x="2889" y="0"/>
                  </a:moveTo>
                  <a:cubicBezTo>
                    <a:pt x="2814" y="0"/>
                    <a:pt x="2714" y="56"/>
                    <a:pt x="2577" y="171"/>
                  </a:cubicBezTo>
                  <a:cubicBezTo>
                    <a:pt x="2524" y="230"/>
                    <a:pt x="2412" y="230"/>
                    <a:pt x="2301" y="230"/>
                  </a:cubicBezTo>
                  <a:cubicBezTo>
                    <a:pt x="2195" y="257"/>
                    <a:pt x="2084" y="257"/>
                    <a:pt x="1972" y="283"/>
                  </a:cubicBezTo>
                  <a:cubicBezTo>
                    <a:pt x="1867" y="336"/>
                    <a:pt x="1729" y="362"/>
                    <a:pt x="1591" y="395"/>
                  </a:cubicBezTo>
                  <a:cubicBezTo>
                    <a:pt x="1341" y="421"/>
                    <a:pt x="1072" y="474"/>
                    <a:pt x="822" y="612"/>
                  </a:cubicBezTo>
                  <a:cubicBezTo>
                    <a:pt x="658" y="723"/>
                    <a:pt x="493" y="940"/>
                    <a:pt x="329" y="1157"/>
                  </a:cubicBezTo>
                  <a:cubicBezTo>
                    <a:pt x="224" y="1321"/>
                    <a:pt x="112" y="1459"/>
                    <a:pt x="1" y="1597"/>
                  </a:cubicBezTo>
                  <a:lnTo>
                    <a:pt x="1" y="1624"/>
                  </a:lnTo>
                  <a:cubicBezTo>
                    <a:pt x="60" y="1597"/>
                    <a:pt x="112" y="1597"/>
                    <a:pt x="165" y="1597"/>
                  </a:cubicBezTo>
                  <a:cubicBezTo>
                    <a:pt x="191" y="1545"/>
                    <a:pt x="388" y="1321"/>
                    <a:pt x="441" y="1242"/>
                  </a:cubicBezTo>
                  <a:cubicBezTo>
                    <a:pt x="520" y="1104"/>
                    <a:pt x="796" y="776"/>
                    <a:pt x="960" y="664"/>
                  </a:cubicBezTo>
                  <a:cubicBezTo>
                    <a:pt x="1151" y="500"/>
                    <a:pt x="1893" y="395"/>
                    <a:pt x="1946" y="395"/>
                  </a:cubicBezTo>
                  <a:cubicBezTo>
                    <a:pt x="2057" y="362"/>
                    <a:pt x="2767" y="198"/>
                    <a:pt x="2853" y="171"/>
                  </a:cubicBezTo>
                  <a:cubicBezTo>
                    <a:pt x="2905" y="145"/>
                    <a:pt x="2958" y="66"/>
                    <a:pt x="2958" y="33"/>
                  </a:cubicBezTo>
                  <a:lnTo>
                    <a:pt x="2958" y="7"/>
                  </a:lnTo>
                  <a:lnTo>
                    <a:pt x="2931" y="7"/>
                  </a:lnTo>
                  <a:cubicBezTo>
                    <a:pt x="2918" y="3"/>
                    <a:pt x="2904" y="0"/>
                    <a:pt x="28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78"/>
            <p:cNvSpPr/>
            <p:nvPr/>
          </p:nvSpPr>
          <p:spPr>
            <a:xfrm>
              <a:off x="5181900" y="1684450"/>
              <a:ext cx="10375" cy="41750"/>
            </a:xfrm>
            <a:custGeom>
              <a:rect b="b" l="l" r="r" t="t"/>
              <a:pathLst>
                <a:path extrusionOk="0" h="1670" w="415">
                  <a:moveTo>
                    <a:pt x="217" y="0"/>
                  </a:moveTo>
                  <a:cubicBezTo>
                    <a:pt x="165" y="0"/>
                    <a:pt x="138" y="26"/>
                    <a:pt x="86" y="26"/>
                  </a:cubicBezTo>
                  <a:cubicBezTo>
                    <a:pt x="0" y="355"/>
                    <a:pt x="86" y="631"/>
                    <a:pt x="138" y="881"/>
                  </a:cubicBezTo>
                  <a:cubicBezTo>
                    <a:pt x="191" y="1098"/>
                    <a:pt x="250" y="1288"/>
                    <a:pt x="217" y="1479"/>
                  </a:cubicBezTo>
                  <a:lnTo>
                    <a:pt x="217" y="1505"/>
                  </a:lnTo>
                  <a:cubicBezTo>
                    <a:pt x="303" y="1564"/>
                    <a:pt x="355" y="1617"/>
                    <a:pt x="381" y="1669"/>
                  </a:cubicBezTo>
                  <a:lnTo>
                    <a:pt x="414" y="1669"/>
                  </a:lnTo>
                  <a:cubicBezTo>
                    <a:pt x="414" y="1505"/>
                    <a:pt x="355" y="1314"/>
                    <a:pt x="329" y="1124"/>
                  </a:cubicBezTo>
                  <a:cubicBezTo>
                    <a:pt x="250" y="769"/>
                    <a:pt x="138" y="355"/>
                    <a:pt x="2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78"/>
            <p:cNvSpPr/>
            <p:nvPr/>
          </p:nvSpPr>
          <p:spPr>
            <a:xfrm>
              <a:off x="5190775" y="1677700"/>
              <a:ext cx="24650" cy="6100"/>
            </a:xfrm>
            <a:custGeom>
              <a:rect b="b" l="l" r="r" t="t"/>
              <a:pathLst>
                <a:path extrusionOk="0" h="244" w="986">
                  <a:moveTo>
                    <a:pt x="933" y="1"/>
                  </a:moveTo>
                  <a:cubicBezTo>
                    <a:pt x="907" y="27"/>
                    <a:pt x="881" y="27"/>
                    <a:pt x="848" y="27"/>
                  </a:cubicBezTo>
                  <a:lnTo>
                    <a:pt x="822" y="27"/>
                  </a:lnTo>
                  <a:cubicBezTo>
                    <a:pt x="795" y="27"/>
                    <a:pt x="769" y="27"/>
                    <a:pt x="743" y="53"/>
                  </a:cubicBezTo>
                  <a:lnTo>
                    <a:pt x="657" y="53"/>
                  </a:lnTo>
                  <a:lnTo>
                    <a:pt x="493" y="80"/>
                  </a:lnTo>
                  <a:lnTo>
                    <a:pt x="302" y="106"/>
                  </a:lnTo>
                  <a:cubicBezTo>
                    <a:pt x="276" y="106"/>
                    <a:pt x="250" y="106"/>
                    <a:pt x="224" y="132"/>
                  </a:cubicBezTo>
                  <a:lnTo>
                    <a:pt x="138" y="132"/>
                  </a:lnTo>
                  <a:cubicBezTo>
                    <a:pt x="112" y="165"/>
                    <a:pt x="86" y="165"/>
                    <a:pt x="59" y="191"/>
                  </a:cubicBezTo>
                  <a:lnTo>
                    <a:pt x="26" y="191"/>
                  </a:lnTo>
                  <a:lnTo>
                    <a:pt x="0" y="218"/>
                  </a:lnTo>
                  <a:lnTo>
                    <a:pt x="0" y="244"/>
                  </a:lnTo>
                  <a:lnTo>
                    <a:pt x="59" y="218"/>
                  </a:lnTo>
                  <a:cubicBezTo>
                    <a:pt x="59" y="218"/>
                    <a:pt x="112" y="191"/>
                    <a:pt x="138" y="191"/>
                  </a:cubicBezTo>
                  <a:cubicBezTo>
                    <a:pt x="164" y="165"/>
                    <a:pt x="191" y="165"/>
                    <a:pt x="224" y="165"/>
                  </a:cubicBezTo>
                  <a:lnTo>
                    <a:pt x="302" y="165"/>
                  </a:lnTo>
                  <a:lnTo>
                    <a:pt x="493" y="132"/>
                  </a:lnTo>
                  <a:lnTo>
                    <a:pt x="684" y="106"/>
                  </a:lnTo>
                  <a:cubicBezTo>
                    <a:pt x="743" y="80"/>
                    <a:pt x="795" y="80"/>
                    <a:pt x="822" y="80"/>
                  </a:cubicBezTo>
                  <a:cubicBezTo>
                    <a:pt x="881" y="53"/>
                    <a:pt x="907" y="53"/>
                    <a:pt x="933" y="27"/>
                  </a:cubicBezTo>
                  <a:lnTo>
                    <a:pt x="986" y="27"/>
                  </a:lnTo>
                  <a:lnTo>
                    <a:pt x="9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78"/>
            <p:cNvSpPr/>
            <p:nvPr/>
          </p:nvSpPr>
          <p:spPr>
            <a:xfrm>
              <a:off x="5138850" y="1733300"/>
              <a:ext cx="47825" cy="36100"/>
            </a:xfrm>
            <a:custGeom>
              <a:rect b="b" l="l" r="r" t="t"/>
              <a:pathLst>
                <a:path extrusionOk="0" h="1444" w="1913">
                  <a:moveTo>
                    <a:pt x="204" y="0"/>
                  </a:moveTo>
                  <a:cubicBezTo>
                    <a:pt x="114" y="0"/>
                    <a:pt x="42" y="13"/>
                    <a:pt x="27" y="44"/>
                  </a:cubicBezTo>
                  <a:cubicBezTo>
                    <a:pt x="1" y="77"/>
                    <a:pt x="1" y="103"/>
                    <a:pt x="27" y="155"/>
                  </a:cubicBezTo>
                  <a:lnTo>
                    <a:pt x="53" y="155"/>
                  </a:lnTo>
                  <a:cubicBezTo>
                    <a:pt x="101" y="148"/>
                    <a:pt x="170" y="138"/>
                    <a:pt x="259" y="138"/>
                  </a:cubicBezTo>
                  <a:cubicBezTo>
                    <a:pt x="473" y="138"/>
                    <a:pt x="802" y="196"/>
                    <a:pt x="1229" y="484"/>
                  </a:cubicBezTo>
                  <a:cubicBezTo>
                    <a:pt x="1282" y="537"/>
                    <a:pt x="1367" y="596"/>
                    <a:pt x="1446" y="648"/>
                  </a:cubicBezTo>
                  <a:lnTo>
                    <a:pt x="1479" y="648"/>
                  </a:lnTo>
                  <a:cubicBezTo>
                    <a:pt x="1532" y="701"/>
                    <a:pt x="1696" y="813"/>
                    <a:pt x="1722" y="1029"/>
                  </a:cubicBezTo>
                  <a:cubicBezTo>
                    <a:pt x="1749" y="1167"/>
                    <a:pt x="1749" y="1305"/>
                    <a:pt x="1670" y="1443"/>
                  </a:cubicBezTo>
                  <a:lnTo>
                    <a:pt x="1696" y="1443"/>
                  </a:lnTo>
                  <a:cubicBezTo>
                    <a:pt x="1749" y="1443"/>
                    <a:pt x="1834" y="1391"/>
                    <a:pt x="1860" y="1253"/>
                  </a:cubicBezTo>
                  <a:cubicBezTo>
                    <a:pt x="1913" y="977"/>
                    <a:pt x="1584" y="596"/>
                    <a:pt x="1446" y="458"/>
                  </a:cubicBezTo>
                  <a:lnTo>
                    <a:pt x="1420" y="431"/>
                  </a:lnTo>
                  <a:cubicBezTo>
                    <a:pt x="1420" y="405"/>
                    <a:pt x="1367" y="372"/>
                    <a:pt x="1341" y="346"/>
                  </a:cubicBezTo>
                  <a:cubicBezTo>
                    <a:pt x="1118" y="208"/>
                    <a:pt x="710" y="44"/>
                    <a:pt x="546" y="17"/>
                  </a:cubicBezTo>
                  <a:lnTo>
                    <a:pt x="408" y="17"/>
                  </a:lnTo>
                  <a:cubicBezTo>
                    <a:pt x="340" y="7"/>
                    <a:pt x="267" y="0"/>
                    <a:pt x="2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78"/>
            <p:cNvSpPr/>
            <p:nvPr/>
          </p:nvSpPr>
          <p:spPr>
            <a:xfrm>
              <a:off x="4984750" y="1947950"/>
              <a:ext cx="60325" cy="76075"/>
            </a:xfrm>
            <a:custGeom>
              <a:rect b="b" l="l" r="r" t="t"/>
              <a:pathLst>
                <a:path extrusionOk="0" h="3043" w="2413">
                  <a:moveTo>
                    <a:pt x="2386" y="0"/>
                  </a:moveTo>
                  <a:cubicBezTo>
                    <a:pt x="2163" y="224"/>
                    <a:pt x="1946" y="441"/>
                    <a:pt x="1729" y="690"/>
                  </a:cubicBezTo>
                  <a:lnTo>
                    <a:pt x="1644" y="795"/>
                  </a:lnTo>
                  <a:cubicBezTo>
                    <a:pt x="1617" y="822"/>
                    <a:pt x="1591" y="855"/>
                    <a:pt x="1565" y="881"/>
                  </a:cubicBezTo>
                  <a:cubicBezTo>
                    <a:pt x="1532" y="933"/>
                    <a:pt x="1479" y="1019"/>
                    <a:pt x="1427" y="1071"/>
                  </a:cubicBezTo>
                  <a:cubicBezTo>
                    <a:pt x="1315" y="1209"/>
                    <a:pt x="1236" y="1347"/>
                    <a:pt x="1151" y="1479"/>
                  </a:cubicBezTo>
                  <a:cubicBezTo>
                    <a:pt x="908" y="1781"/>
                    <a:pt x="743" y="2031"/>
                    <a:pt x="605" y="2274"/>
                  </a:cubicBezTo>
                  <a:lnTo>
                    <a:pt x="579" y="2300"/>
                  </a:lnTo>
                  <a:cubicBezTo>
                    <a:pt x="520" y="2359"/>
                    <a:pt x="494" y="2412"/>
                    <a:pt x="467" y="2465"/>
                  </a:cubicBezTo>
                  <a:cubicBezTo>
                    <a:pt x="441" y="2524"/>
                    <a:pt x="382" y="2603"/>
                    <a:pt x="329" y="2662"/>
                  </a:cubicBezTo>
                  <a:cubicBezTo>
                    <a:pt x="251" y="2826"/>
                    <a:pt x="139" y="2931"/>
                    <a:pt x="27" y="3017"/>
                  </a:cubicBezTo>
                  <a:cubicBezTo>
                    <a:pt x="1" y="3017"/>
                    <a:pt x="1" y="3017"/>
                    <a:pt x="27" y="3043"/>
                  </a:cubicBezTo>
                  <a:cubicBezTo>
                    <a:pt x="165" y="2957"/>
                    <a:pt x="277" y="2852"/>
                    <a:pt x="382" y="2714"/>
                  </a:cubicBezTo>
                  <a:cubicBezTo>
                    <a:pt x="441" y="2629"/>
                    <a:pt x="494" y="2576"/>
                    <a:pt x="546" y="2524"/>
                  </a:cubicBezTo>
                  <a:cubicBezTo>
                    <a:pt x="579" y="2438"/>
                    <a:pt x="632" y="2386"/>
                    <a:pt x="684" y="2333"/>
                  </a:cubicBezTo>
                  <a:lnTo>
                    <a:pt x="960" y="1919"/>
                  </a:lnTo>
                  <a:lnTo>
                    <a:pt x="1236" y="1538"/>
                  </a:lnTo>
                  <a:lnTo>
                    <a:pt x="1506" y="1150"/>
                  </a:lnTo>
                  <a:cubicBezTo>
                    <a:pt x="1565" y="1071"/>
                    <a:pt x="1617" y="1019"/>
                    <a:pt x="1670" y="960"/>
                  </a:cubicBezTo>
                  <a:cubicBezTo>
                    <a:pt x="1696" y="881"/>
                    <a:pt x="1755" y="822"/>
                    <a:pt x="1808" y="769"/>
                  </a:cubicBezTo>
                  <a:cubicBezTo>
                    <a:pt x="1860" y="690"/>
                    <a:pt x="1920" y="605"/>
                    <a:pt x="1972" y="552"/>
                  </a:cubicBezTo>
                  <a:cubicBezTo>
                    <a:pt x="2136" y="362"/>
                    <a:pt x="2274" y="198"/>
                    <a:pt x="241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78"/>
            <p:cNvSpPr/>
            <p:nvPr/>
          </p:nvSpPr>
          <p:spPr>
            <a:xfrm>
              <a:off x="5139500" y="1725825"/>
              <a:ext cx="51300" cy="34700"/>
            </a:xfrm>
            <a:custGeom>
              <a:rect b="b" l="l" r="r" t="t"/>
              <a:pathLst>
                <a:path extrusionOk="0" h="1388" w="2052">
                  <a:moveTo>
                    <a:pt x="495" y="1"/>
                  </a:moveTo>
                  <a:cubicBezTo>
                    <a:pt x="434" y="1"/>
                    <a:pt x="370" y="5"/>
                    <a:pt x="303" y="14"/>
                  </a:cubicBezTo>
                  <a:lnTo>
                    <a:pt x="270" y="14"/>
                  </a:lnTo>
                  <a:cubicBezTo>
                    <a:pt x="191" y="14"/>
                    <a:pt x="27" y="47"/>
                    <a:pt x="1" y="100"/>
                  </a:cubicBezTo>
                  <a:cubicBezTo>
                    <a:pt x="1" y="126"/>
                    <a:pt x="1" y="126"/>
                    <a:pt x="27" y="152"/>
                  </a:cubicBezTo>
                  <a:lnTo>
                    <a:pt x="408" y="152"/>
                  </a:lnTo>
                  <a:cubicBezTo>
                    <a:pt x="435" y="178"/>
                    <a:pt x="494" y="178"/>
                    <a:pt x="520" y="178"/>
                  </a:cubicBezTo>
                  <a:cubicBezTo>
                    <a:pt x="737" y="178"/>
                    <a:pt x="1151" y="376"/>
                    <a:pt x="1394" y="507"/>
                  </a:cubicBezTo>
                  <a:cubicBezTo>
                    <a:pt x="1453" y="566"/>
                    <a:pt x="1506" y="592"/>
                    <a:pt x="1532" y="645"/>
                  </a:cubicBezTo>
                  <a:cubicBezTo>
                    <a:pt x="1670" y="783"/>
                    <a:pt x="1913" y="1085"/>
                    <a:pt x="1972" y="1361"/>
                  </a:cubicBezTo>
                  <a:lnTo>
                    <a:pt x="1972" y="1388"/>
                  </a:lnTo>
                  <a:cubicBezTo>
                    <a:pt x="1999" y="1388"/>
                    <a:pt x="1999" y="1388"/>
                    <a:pt x="1999" y="1361"/>
                  </a:cubicBezTo>
                  <a:cubicBezTo>
                    <a:pt x="2025" y="1328"/>
                    <a:pt x="2025" y="1302"/>
                    <a:pt x="2025" y="1250"/>
                  </a:cubicBezTo>
                  <a:cubicBezTo>
                    <a:pt x="2051" y="1112"/>
                    <a:pt x="1972" y="783"/>
                    <a:pt x="1315" y="343"/>
                  </a:cubicBezTo>
                  <a:lnTo>
                    <a:pt x="1289" y="316"/>
                  </a:lnTo>
                  <a:cubicBezTo>
                    <a:pt x="1289" y="316"/>
                    <a:pt x="1230" y="238"/>
                    <a:pt x="1125" y="178"/>
                  </a:cubicBezTo>
                  <a:cubicBezTo>
                    <a:pt x="989" y="92"/>
                    <a:pt x="778" y="1"/>
                    <a:pt x="49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78"/>
            <p:cNvSpPr/>
            <p:nvPr/>
          </p:nvSpPr>
          <p:spPr>
            <a:xfrm>
              <a:off x="5114200" y="1779550"/>
              <a:ext cx="52600" cy="67875"/>
            </a:xfrm>
            <a:custGeom>
              <a:rect b="b" l="l" r="r" t="t"/>
              <a:pathLst>
                <a:path extrusionOk="0" h="2715" w="2104">
                  <a:moveTo>
                    <a:pt x="2104" y="1"/>
                  </a:moveTo>
                  <a:cubicBezTo>
                    <a:pt x="1999" y="60"/>
                    <a:pt x="1913" y="139"/>
                    <a:pt x="1834" y="198"/>
                  </a:cubicBezTo>
                  <a:lnTo>
                    <a:pt x="1749" y="251"/>
                  </a:lnTo>
                  <a:lnTo>
                    <a:pt x="1585" y="389"/>
                  </a:lnTo>
                  <a:lnTo>
                    <a:pt x="1506" y="441"/>
                  </a:lnTo>
                  <a:cubicBezTo>
                    <a:pt x="1447" y="467"/>
                    <a:pt x="1420" y="494"/>
                    <a:pt x="1394" y="527"/>
                  </a:cubicBezTo>
                  <a:cubicBezTo>
                    <a:pt x="1315" y="632"/>
                    <a:pt x="1230" y="743"/>
                    <a:pt x="1118" y="855"/>
                  </a:cubicBezTo>
                  <a:cubicBezTo>
                    <a:pt x="1065" y="908"/>
                    <a:pt x="1039" y="960"/>
                    <a:pt x="987" y="1046"/>
                  </a:cubicBezTo>
                  <a:lnTo>
                    <a:pt x="875" y="1236"/>
                  </a:lnTo>
                  <a:lnTo>
                    <a:pt x="658" y="1591"/>
                  </a:lnTo>
                  <a:lnTo>
                    <a:pt x="435" y="1946"/>
                  </a:lnTo>
                  <a:cubicBezTo>
                    <a:pt x="408" y="2031"/>
                    <a:pt x="356" y="2084"/>
                    <a:pt x="329" y="2169"/>
                  </a:cubicBezTo>
                  <a:cubicBezTo>
                    <a:pt x="218" y="2334"/>
                    <a:pt x="106" y="2524"/>
                    <a:pt x="1" y="2689"/>
                  </a:cubicBezTo>
                  <a:lnTo>
                    <a:pt x="1" y="2715"/>
                  </a:lnTo>
                  <a:lnTo>
                    <a:pt x="27" y="2715"/>
                  </a:lnTo>
                  <a:cubicBezTo>
                    <a:pt x="218" y="2498"/>
                    <a:pt x="382" y="2248"/>
                    <a:pt x="520" y="2005"/>
                  </a:cubicBezTo>
                  <a:cubicBezTo>
                    <a:pt x="684" y="1782"/>
                    <a:pt x="849" y="1512"/>
                    <a:pt x="987" y="1289"/>
                  </a:cubicBezTo>
                  <a:lnTo>
                    <a:pt x="1092" y="1098"/>
                  </a:lnTo>
                  <a:cubicBezTo>
                    <a:pt x="1118" y="1046"/>
                    <a:pt x="1177" y="987"/>
                    <a:pt x="1203" y="934"/>
                  </a:cubicBezTo>
                  <a:cubicBezTo>
                    <a:pt x="1315" y="796"/>
                    <a:pt x="1394" y="691"/>
                    <a:pt x="1479" y="605"/>
                  </a:cubicBezTo>
                  <a:cubicBezTo>
                    <a:pt x="1506" y="579"/>
                    <a:pt x="1532" y="553"/>
                    <a:pt x="1558" y="527"/>
                  </a:cubicBezTo>
                  <a:cubicBezTo>
                    <a:pt x="1585" y="494"/>
                    <a:pt x="1611" y="467"/>
                    <a:pt x="1644" y="467"/>
                  </a:cubicBezTo>
                  <a:cubicBezTo>
                    <a:pt x="1696" y="415"/>
                    <a:pt x="1749" y="362"/>
                    <a:pt x="1808" y="303"/>
                  </a:cubicBezTo>
                  <a:cubicBezTo>
                    <a:pt x="1887" y="224"/>
                    <a:pt x="1999" y="113"/>
                    <a:pt x="2104" y="34"/>
                  </a:cubicBezTo>
                  <a:lnTo>
                    <a:pt x="210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78"/>
            <p:cNvSpPr/>
            <p:nvPr/>
          </p:nvSpPr>
          <p:spPr>
            <a:xfrm>
              <a:off x="5055225" y="1865800"/>
              <a:ext cx="45200" cy="71975"/>
            </a:xfrm>
            <a:custGeom>
              <a:rect b="b" l="l" r="r" t="t"/>
              <a:pathLst>
                <a:path extrusionOk="0" h="2879" w="1808">
                  <a:moveTo>
                    <a:pt x="1782" y="1"/>
                  </a:moveTo>
                  <a:lnTo>
                    <a:pt x="1506" y="329"/>
                  </a:lnTo>
                  <a:cubicBezTo>
                    <a:pt x="1453" y="388"/>
                    <a:pt x="1401" y="441"/>
                    <a:pt x="1374" y="494"/>
                  </a:cubicBezTo>
                  <a:cubicBezTo>
                    <a:pt x="1315" y="553"/>
                    <a:pt x="1289" y="605"/>
                    <a:pt x="1263" y="691"/>
                  </a:cubicBezTo>
                  <a:cubicBezTo>
                    <a:pt x="1210" y="796"/>
                    <a:pt x="1177" y="908"/>
                    <a:pt x="1125" y="1019"/>
                  </a:cubicBezTo>
                  <a:lnTo>
                    <a:pt x="1098" y="1072"/>
                  </a:lnTo>
                  <a:lnTo>
                    <a:pt x="1013" y="1289"/>
                  </a:lnTo>
                  <a:cubicBezTo>
                    <a:pt x="1013" y="1315"/>
                    <a:pt x="987" y="1348"/>
                    <a:pt x="987" y="1374"/>
                  </a:cubicBezTo>
                  <a:lnTo>
                    <a:pt x="934" y="1453"/>
                  </a:lnTo>
                  <a:cubicBezTo>
                    <a:pt x="796" y="1703"/>
                    <a:pt x="658" y="1946"/>
                    <a:pt x="494" y="2196"/>
                  </a:cubicBezTo>
                  <a:cubicBezTo>
                    <a:pt x="329" y="2412"/>
                    <a:pt x="165" y="2629"/>
                    <a:pt x="1" y="2853"/>
                  </a:cubicBezTo>
                  <a:lnTo>
                    <a:pt x="1" y="2879"/>
                  </a:lnTo>
                  <a:cubicBezTo>
                    <a:pt x="224" y="2662"/>
                    <a:pt x="389" y="2439"/>
                    <a:pt x="553" y="2222"/>
                  </a:cubicBezTo>
                  <a:cubicBezTo>
                    <a:pt x="717" y="2005"/>
                    <a:pt x="881" y="1755"/>
                    <a:pt x="1013" y="1512"/>
                  </a:cubicBezTo>
                  <a:lnTo>
                    <a:pt x="1013" y="1479"/>
                  </a:lnTo>
                  <a:cubicBezTo>
                    <a:pt x="1046" y="1453"/>
                    <a:pt x="1046" y="1427"/>
                    <a:pt x="1072" y="1400"/>
                  </a:cubicBezTo>
                  <a:cubicBezTo>
                    <a:pt x="1072" y="1374"/>
                    <a:pt x="1072" y="1348"/>
                    <a:pt x="1098" y="1315"/>
                  </a:cubicBezTo>
                  <a:lnTo>
                    <a:pt x="1177" y="1098"/>
                  </a:lnTo>
                  <a:cubicBezTo>
                    <a:pt x="1210" y="986"/>
                    <a:pt x="1263" y="855"/>
                    <a:pt x="1315" y="717"/>
                  </a:cubicBezTo>
                  <a:cubicBezTo>
                    <a:pt x="1341" y="658"/>
                    <a:pt x="1374" y="579"/>
                    <a:pt x="1427" y="526"/>
                  </a:cubicBezTo>
                  <a:cubicBezTo>
                    <a:pt x="1453" y="467"/>
                    <a:pt x="1506" y="415"/>
                    <a:pt x="1539" y="362"/>
                  </a:cubicBezTo>
                  <a:cubicBezTo>
                    <a:pt x="1591" y="329"/>
                    <a:pt x="1617" y="277"/>
                    <a:pt x="1644" y="224"/>
                  </a:cubicBezTo>
                  <a:cubicBezTo>
                    <a:pt x="1703" y="165"/>
                    <a:pt x="1755" y="86"/>
                    <a:pt x="1808" y="34"/>
                  </a:cubicBezTo>
                  <a:lnTo>
                    <a:pt x="180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78"/>
            <p:cNvSpPr/>
            <p:nvPr/>
          </p:nvSpPr>
          <p:spPr>
            <a:xfrm>
              <a:off x="5138025" y="1739300"/>
              <a:ext cx="41925" cy="36175"/>
            </a:xfrm>
            <a:custGeom>
              <a:rect b="b" l="l" r="r" t="t"/>
              <a:pathLst>
                <a:path extrusionOk="0" h="1447" w="1677">
                  <a:moveTo>
                    <a:pt x="388" y="1"/>
                  </a:moveTo>
                  <a:cubicBezTo>
                    <a:pt x="329" y="1"/>
                    <a:pt x="250" y="1"/>
                    <a:pt x="198" y="27"/>
                  </a:cubicBezTo>
                  <a:cubicBezTo>
                    <a:pt x="165" y="27"/>
                    <a:pt x="139" y="53"/>
                    <a:pt x="112" y="53"/>
                  </a:cubicBezTo>
                  <a:cubicBezTo>
                    <a:pt x="86" y="80"/>
                    <a:pt x="60" y="106"/>
                    <a:pt x="60" y="132"/>
                  </a:cubicBezTo>
                  <a:cubicBezTo>
                    <a:pt x="34" y="165"/>
                    <a:pt x="34" y="191"/>
                    <a:pt x="34" y="218"/>
                  </a:cubicBezTo>
                  <a:cubicBezTo>
                    <a:pt x="1" y="244"/>
                    <a:pt x="1" y="270"/>
                    <a:pt x="1" y="297"/>
                  </a:cubicBezTo>
                  <a:cubicBezTo>
                    <a:pt x="34" y="270"/>
                    <a:pt x="34" y="244"/>
                    <a:pt x="60" y="244"/>
                  </a:cubicBezTo>
                  <a:cubicBezTo>
                    <a:pt x="60" y="218"/>
                    <a:pt x="86" y="191"/>
                    <a:pt x="86" y="165"/>
                  </a:cubicBezTo>
                  <a:cubicBezTo>
                    <a:pt x="112" y="132"/>
                    <a:pt x="139" y="106"/>
                    <a:pt x="139" y="106"/>
                  </a:cubicBezTo>
                  <a:cubicBezTo>
                    <a:pt x="165" y="106"/>
                    <a:pt x="198" y="80"/>
                    <a:pt x="224" y="80"/>
                  </a:cubicBezTo>
                  <a:lnTo>
                    <a:pt x="388" y="80"/>
                  </a:lnTo>
                  <a:cubicBezTo>
                    <a:pt x="415" y="106"/>
                    <a:pt x="467" y="106"/>
                    <a:pt x="526" y="106"/>
                  </a:cubicBezTo>
                  <a:cubicBezTo>
                    <a:pt x="658" y="165"/>
                    <a:pt x="743" y="191"/>
                    <a:pt x="855" y="218"/>
                  </a:cubicBezTo>
                  <a:cubicBezTo>
                    <a:pt x="934" y="270"/>
                    <a:pt x="1019" y="297"/>
                    <a:pt x="1098" y="356"/>
                  </a:cubicBezTo>
                  <a:lnTo>
                    <a:pt x="1124" y="382"/>
                  </a:lnTo>
                  <a:cubicBezTo>
                    <a:pt x="1210" y="435"/>
                    <a:pt x="1289" y="520"/>
                    <a:pt x="1374" y="599"/>
                  </a:cubicBezTo>
                  <a:cubicBezTo>
                    <a:pt x="1453" y="684"/>
                    <a:pt x="1512" y="763"/>
                    <a:pt x="1538" y="849"/>
                  </a:cubicBezTo>
                  <a:cubicBezTo>
                    <a:pt x="1565" y="901"/>
                    <a:pt x="1591" y="954"/>
                    <a:pt x="1591" y="1013"/>
                  </a:cubicBezTo>
                  <a:lnTo>
                    <a:pt x="1591" y="1065"/>
                  </a:lnTo>
                  <a:cubicBezTo>
                    <a:pt x="1565" y="1092"/>
                    <a:pt x="1565" y="1118"/>
                    <a:pt x="1538" y="1151"/>
                  </a:cubicBezTo>
                  <a:cubicBezTo>
                    <a:pt x="1512" y="1256"/>
                    <a:pt x="1427" y="1341"/>
                    <a:pt x="1374" y="1420"/>
                  </a:cubicBezTo>
                  <a:lnTo>
                    <a:pt x="1374" y="1447"/>
                  </a:lnTo>
                  <a:cubicBezTo>
                    <a:pt x="1453" y="1368"/>
                    <a:pt x="1538" y="1282"/>
                    <a:pt x="1617" y="1177"/>
                  </a:cubicBezTo>
                  <a:cubicBezTo>
                    <a:pt x="1617" y="1151"/>
                    <a:pt x="1644" y="1118"/>
                    <a:pt x="1644" y="1092"/>
                  </a:cubicBezTo>
                  <a:cubicBezTo>
                    <a:pt x="1676" y="1065"/>
                    <a:pt x="1676" y="1039"/>
                    <a:pt x="1676" y="1013"/>
                  </a:cubicBezTo>
                  <a:cubicBezTo>
                    <a:pt x="1676" y="927"/>
                    <a:pt x="1644" y="875"/>
                    <a:pt x="1644" y="822"/>
                  </a:cubicBezTo>
                  <a:cubicBezTo>
                    <a:pt x="1617" y="763"/>
                    <a:pt x="1591" y="711"/>
                    <a:pt x="1565" y="658"/>
                  </a:cubicBezTo>
                  <a:cubicBezTo>
                    <a:pt x="1538" y="625"/>
                    <a:pt x="1512" y="573"/>
                    <a:pt x="1453" y="520"/>
                  </a:cubicBezTo>
                  <a:lnTo>
                    <a:pt x="1210" y="270"/>
                  </a:lnTo>
                  <a:lnTo>
                    <a:pt x="1184" y="270"/>
                  </a:lnTo>
                  <a:cubicBezTo>
                    <a:pt x="1019" y="165"/>
                    <a:pt x="796" y="80"/>
                    <a:pt x="553" y="27"/>
                  </a:cubicBezTo>
                  <a:cubicBezTo>
                    <a:pt x="494" y="27"/>
                    <a:pt x="441" y="1"/>
                    <a:pt x="38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78"/>
            <p:cNvSpPr/>
            <p:nvPr/>
          </p:nvSpPr>
          <p:spPr>
            <a:xfrm>
              <a:off x="5188800" y="1687225"/>
              <a:ext cx="14975" cy="56225"/>
            </a:xfrm>
            <a:custGeom>
              <a:rect b="b" l="l" r="r" t="t"/>
              <a:pathLst>
                <a:path extrusionOk="0" h="2249" w="599">
                  <a:moveTo>
                    <a:pt x="53" y="1"/>
                  </a:moveTo>
                  <a:lnTo>
                    <a:pt x="27" y="27"/>
                  </a:lnTo>
                  <a:lnTo>
                    <a:pt x="27" y="80"/>
                  </a:lnTo>
                  <a:cubicBezTo>
                    <a:pt x="0" y="191"/>
                    <a:pt x="0" y="277"/>
                    <a:pt x="27" y="356"/>
                  </a:cubicBezTo>
                  <a:cubicBezTo>
                    <a:pt x="27" y="494"/>
                    <a:pt x="27" y="632"/>
                    <a:pt x="79" y="737"/>
                  </a:cubicBezTo>
                  <a:cubicBezTo>
                    <a:pt x="79" y="796"/>
                    <a:pt x="79" y="822"/>
                    <a:pt x="105" y="849"/>
                  </a:cubicBezTo>
                  <a:lnTo>
                    <a:pt x="105" y="901"/>
                  </a:lnTo>
                  <a:lnTo>
                    <a:pt x="138" y="934"/>
                  </a:lnTo>
                  <a:lnTo>
                    <a:pt x="138" y="960"/>
                  </a:lnTo>
                  <a:cubicBezTo>
                    <a:pt x="165" y="1013"/>
                    <a:pt x="165" y="1065"/>
                    <a:pt x="191" y="1151"/>
                  </a:cubicBezTo>
                  <a:cubicBezTo>
                    <a:pt x="191" y="1203"/>
                    <a:pt x="191" y="1230"/>
                    <a:pt x="217" y="1263"/>
                  </a:cubicBezTo>
                  <a:lnTo>
                    <a:pt x="217" y="1315"/>
                  </a:lnTo>
                  <a:lnTo>
                    <a:pt x="217" y="1341"/>
                  </a:lnTo>
                  <a:lnTo>
                    <a:pt x="217" y="1368"/>
                  </a:lnTo>
                  <a:cubicBezTo>
                    <a:pt x="217" y="1427"/>
                    <a:pt x="217" y="1506"/>
                    <a:pt x="243" y="1591"/>
                  </a:cubicBezTo>
                  <a:cubicBezTo>
                    <a:pt x="243" y="1617"/>
                    <a:pt x="270" y="1670"/>
                    <a:pt x="270" y="1696"/>
                  </a:cubicBezTo>
                  <a:cubicBezTo>
                    <a:pt x="270" y="1722"/>
                    <a:pt x="303" y="1722"/>
                    <a:pt x="303" y="1755"/>
                  </a:cubicBezTo>
                  <a:cubicBezTo>
                    <a:pt x="303" y="1755"/>
                    <a:pt x="329" y="1755"/>
                    <a:pt x="329" y="1782"/>
                  </a:cubicBezTo>
                  <a:cubicBezTo>
                    <a:pt x="381" y="1834"/>
                    <a:pt x="408" y="1860"/>
                    <a:pt x="434" y="1920"/>
                  </a:cubicBezTo>
                  <a:cubicBezTo>
                    <a:pt x="519" y="1998"/>
                    <a:pt x="546" y="2084"/>
                    <a:pt x="546" y="2136"/>
                  </a:cubicBezTo>
                  <a:cubicBezTo>
                    <a:pt x="572" y="2189"/>
                    <a:pt x="546" y="2215"/>
                    <a:pt x="546" y="2248"/>
                  </a:cubicBezTo>
                  <a:lnTo>
                    <a:pt x="572" y="2248"/>
                  </a:lnTo>
                  <a:lnTo>
                    <a:pt x="572" y="2215"/>
                  </a:lnTo>
                  <a:cubicBezTo>
                    <a:pt x="572" y="2215"/>
                    <a:pt x="598" y="2189"/>
                    <a:pt x="598" y="2136"/>
                  </a:cubicBezTo>
                  <a:cubicBezTo>
                    <a:pt x="598" y="2084"/>
                    <a:pt x="546" y="1972"/>
                    <a:pt x="493" y="1887"/>
                  </a:cubicBezTo>
                  <a:cubicBezTo>
                    <a:pt x="467" y="1834"/>
                    <a:pt x="434" y="1782"/>
                    <a:pt x="381" y="1722"/>
                  </a:cubicBezTo>
                  <a:lnTo>
                    <a:pt x="355" y="1696"/>
                  </a:lnTo>
                  <a:lnTo>
                    <a:pt x="355" y="1670"/>
                  </a:lnTo>
                  <a:cubicBezTo>
                    <a:pt x="329" y="1644"/>
                    <a:pt x="329" y="1591"/>
                    <a:pt x="329" y="1558"/>
                  </a:cubicBezTo>
                  <a:cubicBezTo>
                    <a:pt x="303" y="1506"/>
                    <a:pt x="303" y="1427"/>
                    <a:pt x="303" y="1368"/>
                  </a:cubicBezTo>
                  <a:lnTo>
                    <a:pt x="303" y="1341"/>
                  </a:lnTo>
                  <a:lnTo>
                    <a:pt x="303" y="1315"/>
                  </a:lnTo>
                  <a:lnTo>
                    <a:pt x="303" y="1263"/>
                  </a:lnTo>
                  <a:cubicBezTo>
                    <a:pt x="270" y="1230"/>
                    <a:pt x="270" y="1177"/>
                    <a:pt x="270" y="1151"/>
                  </a:cubicBezTo>
                  <a:cubicBezTo>
                    <a:pt x="243" y="1039"/>
                    <a:pt x="243" y="987"/>
                    <a:pt x="217" y="934"/>
                  </a:cubicBezTo>
                  <a:cubicBezTo>
                    <a:pt x="217" y="901"/>
                    <a:pt x="191" y="901"/>
                    <a:pt x="191" y="901"/>
                  </a:cubicBezTo>
                  <a:lnTo>
                    <a:pt x="191" y="875"/>
                  </a:lnTo>
                  <a:cubicBezTo>
                    <a:pt x="191" y="849"/>
                    <a:pt x="191" y="849"/>
                    <a:pt x="165" y="822"/>
                  </a:cubicBezTo>
                  <a:cubicBezTo>
                    <a:pt x="165" y="796"/>
                    <a:pt x="165" y="770"/>
                    <a:pt x="138" y="711"/>
                  </a:cubicBezTo>
                  <a:cubicBezTo>
                    <a:pt x="105" y="573"/>
                    <a:pt x="79" y="467"/>
                    <a:pt x="79" y="356"/>
                  </a:cubicBezTo>
                  <a:cubicBezTo>
                    <a:pt x="53" y="244"/>
                    <a:pt x="53" y="165"/>
                    <a:pt x="53" y="80"/>
                  </a:cubicBezTo>
                  <a:lnTo>
                    <a:pt x="53"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78"/>
            <p:cNvSpPr/>
            <p:nvPr/>
          </p:nvSpPr>
          <p:spPr>
            <a:xfrm>
              <a:off x="5210650" y="1674250"/>
              <a:ext cx="75250" cy="89725"/>
            </a:xfrm>
            <a:custGeom>
              <a:rect b="b" l="l" r="r" t="t"/>
              <a:pathLst>
                <a:path extrusionOk="0" h="3589" w="3010">
                  <a:moveTo>
                    <a:pt x="769" y="106"/>
                  </a:moveTo>
                  <a:cubicBezTo>
                    <a:pt x="848" y="106"/>
                    <a:pt x="933" y="139"/>
                    <a:pt x="1012" y="165"/>
                  </a:cubicBezTo>
                  <a:cubicBezTo>
                    <a:pt x="1124" y="165"/>
                    <a:pt x="1203" y="218"/>
                    <a:pt x="1314" y="270"/>
                  </a:cubicBezTo>
                  <a:cubicBezTo>
                    <a:pt x="1400" y="303"/>
                    <a:pt x="1479" y="356"/>
                    <a:pt x="1531" y="382"/>
                  </a:cubicBezTo>
                  <a:cubicBezTo>
                    <a:pt x="1564" y="408"/>
                    <a:pt x="1564" y="408"/>
                    <a:pt x="1590" y="408"/>
                  </a:cubicBezTo>
                  <a:cubicBezTo>
                    <a:pt x="1669" y="467"/>
                    <a:pt x="1728" y="520"/>
                    <a:pt x="1781" y="572"/>
                  </a:cubicBezTo>
                  <a:cubicBezTo>
                    <a:pt x="1696" y="546"/>
                    <a:pt x="1617" y="494"/>
                    <a:pt x="1531" y="467"/>
                  </a:cubicBezTo>
                  <a:lnTo>
                    <a:pt x="1288" y="329"/>
                  </a:lnTo>
                  <a:cubicBezTo>
                    <a:pt x="1176" y="303"/>
                    <a:pt x="1098" y="244"/>
                    <a:pt x="986" y="218"/>
                  </a:cubicBezTo>
                  <a:cubicBezTo>
                    <a:pt x="933" y="165"/>
                    <a:pt x="848" y="139"/>
                    <a:pt x="769" y="106"/>
                  </a:cubicBezTo>
                  <a:close/>
                  <a:moveTo>
                    <a:pt x="2793" y="1315"/>
                  </a:moveTo>
                  <a:cubicBezTo>
                    <a:pt x="2793" y="1341"/>
                    <a:pt x="2767" y="1368"/>
                    <a:pt x="2767" y="1420"/>
                  </a:cubicBezTo>
                  <a:cubicBezTo>
                    <a:pt x="2740" y="1506"/>
                    <a:pt x="2714" y="1584"/>
                    <a:pt x="2681" y="1670"/>
                  </a:cubicBezTo>
                  <a:cubicBezTo>
                    <a:pt x="2602" y="1808"/>
                    <a:pt x="2550" y="1972"/>
                    <a:pt x="2464" y="2136"/>
                  </a:cubicBezTo>
                  <a:lnTo>
                    <a:pt x="2024" y="3122"/>
                  </a:lnTo>
                  <a:cubicBezTo>
                    <a:pt x="1998" y="3148"/>
                    <a:pt x="1972" y="3148"/>
                    <a:pt x="1945" y="3175"/>
                  </a:cubicBezTo>
                  <a:cubicBezTo>
                    <a:pt x="1919" y="3175"/>
                    <a:pt x="1893" y="3201"/>
                    <a:pt x="1893" y="3201"/>
                  </a:cubicBezTo>
                  <a:lnTo>
                    <a:pt x="1860" y="3201"/>
                  </a:lnTo>
                  <a:lnTo>
                    <a:pt x="1834" y="3227"/>
                  </a:lnTo>
                  <a:cubicBezTo>
                    <a:pt x="1781" y="3260"/>
                    <a:pt x="1755" y="3286"/>
                    <a:pt x="1696" y="3339"/>
                  </a:cubicBezTo>
                  <a:lnTo>
                    <a:pt x="1696" y="3365"/>
                  </a:lnTo>
                  <a:lnTo>
                    <a:pt x="1669" y="3365"/>
                  </a:lnTo>
                  <a:cubicBezTo>
                    <a:pt x="1669" y="3391"/>
                    <a:pt x="1669" y="3391"/>
                    <a:pt x="1643" y="3391"/>
                  </a:cubicBezTo>
                  <a:cubicBezTo>
                    <a:pt x="1643" y="3391"/>
                    <a:pt x="1617" y="3424"/>
                    <a:pt x="1590" y="3424"/>
                  </a:cubicBezTo>
                  <a:cubicBezTo>
                    <a:pt x="1564" y="3424"/>
                    <a:pt x="1531" y="3451"/>
                    <a:pt x="1479" y="3451"/>
                  </a:cubicBezTo>
                  <a:lnTo>
                    <a:pt x="1288" y="3451"/>
                  </a:lnTo>
                  <a:cubicBezTo>
                    <a:pt x="1203" y="3451"/>
                    <a:pt x="1124" y="3424"/>
                    <a:pt x="1071" y="3424"/>
                  </a:cubicBezTo>
                  <a:lnTo>
                    <a:pt x="1012" y="3391"/>
                  </a:lnTo>
                  <a:lnTo>
                    <a:pt x="986" y="3365"/>
                  </a:lnTo>
                  <a:lnTo>
                    <a:pt x="960" y="3365"/>
                  </a:lnTo>
                  <a:cubicBezTo>
                    <a:pt x="933" y="3339"/>
                    <a:pt x="907" y="3339"/>
                    <a:pt x="907" y="3313"/>
                  </a:cubicBezTo>
                  <a:lnTo>
                    <a:pt x="874" y="3286"/>
                  </a:lnTo>
                  <a:cubicBezTo>
                    <a:pt x="822" y="3227"/>
                    <a:pt x="795" y="3201"/>
                    <a:pt x="743" y="3148"/>
                  </a:cubicBezTo>
                  <a:cubicBezTo>
                    <a:pt x="743" y="3122"/>
                    <a:pt x="710" y="3122"/>
                    <a:pt x="710" y="3096"/>
                  </a:cubicBezTo>
                  <a:lnTo>
                    <a:pt x="710" y="3096"/>
                  </a:lnTo>
                  <a:cubicBezTo>
                    <a:pt x="769" y="3148"/>
                    <a:pt x="822" y="3201"/>
                    <a:pt x="907" y="3286"/>
                  </a:cubicBezTo>
                  <a:cubicBezTo>
                    <a:pt x="933" y="3286"/>
                    <a:pt x="960" y="3313"/>
                    <a:pt x="986" y="3339"/>
                  </a:cubicBezTo>
                  <a:lnTo>
                    <a:pt x="1012" y="3339"/>
                  </a:lnTo>
                  <a:lnTo>
                    <a:pt x="1038" y="3365"/>
                  </a:lnTo>
                  <a:lnTo>
                    <a:pt x="1071" y="3365"/>
                  </a:lnTo>
                  <a:cubicBezTo>
                    <a:pt x="1124" y="3391"/>
                    <a:pt x="1203" y="3391"/>
                    <a:pt x="1288" y="3391"/>
                  </a:cubicBezTo>
                  <a:lnTo>
                    <a:pt x="1479" y="3391"/>
                  </a:lnTo>
                  <a:cubicBezTo>
                    <a:pt x="1505" y="3365"/>
                    <a:pt x="1531" y="3365"/>
                    <a:pt x="1564" y="3365"/>
                  </a:cubicBezTo>
                  <a:cubicBezTo>
                    <a:pt x="1590" y="3339"/>
                    <a:pt x="1590" y="3339"/>
                    <a:pt x="1617" y="3339"/>
                  </a:cubicBezTo>
                  <a:lnTo>
                    <a:pt x="1643" y="3313"/>
                  </a:lnTo>
                  <a:cubicBezTo>
                    <a:pt x="1643" y="3313"/>
                    <a:pt x="1643" y="3286"/>
                    <a:pt x="1669" y="3286"/>
                  </a:cubicBezTo>
                  <a:cubicBezTo>
                    <a:pt x="1669" y="3260"/>
                    <a:pt x="1696" y="3260"/>
                    <a:pt x="1696" y="3227"/>
                  </a:cubicBezTo>
                  <a:cubicBezTo>
                    <a:pt x="1728" y="3201"/>
                    <a:pt x="1755" y="3175"/>
                    <a:pt x="1807" y="3148"/>
                  </a:cubicBezTo>
                  <a:lnTo>
                    <a:pt x="1834" y="3148"/>
                  </a:lnTo>
                  <a:lnTo>
                    <a:pt x="1860" y="3122"/>
                  </a:lnTo>
                  <a:cubicBezTo>
                    <a:pt x="1860" y="3122"/>
                    <a:pt x="1893" y="3122"/>
                    <a:pt x="1893" y="3096"/>
                  </a:cubicBezTo>
                  <a:cubicBezTo>
                    <a:pt x="1919" y="3096"/>
                    <a:pt x="1945" y="3063"/>
                    <a:pt x="1972" y="3063"/>
                  </a:cubicBezTo>
                  <a:cubicBezTo>
                    <a:pt x="2024" y="2931"/>
                    <a:pt x="2083" y="2767"/>
                    <a:pt x="2188" y="2603"/>
                  </a:cubicBezTo>
                  <a:cubicBezTo>
                    <a:pt x="2248" y="2439"/>
                    <a:pt x="2326" y="2301"/>
                    <a:pt x="2412" y="2110"/>
                  </a:cubicBezTo>
                  <a:cubicBezTo>
                    <a:pt x="2438" y="2025"/>
                    <a:pt x="2491" y="1946"/>
                    <a:pt x="2517" y="1887"/>
                  </a:cubicBezTo>
                  <a:cubicBezTo>
                    <a:pt x="2550" y="1834"/>
                    <a:pt x="2576" y="1782"/>
                    <a:pt x="2602" y="1722"/>
                  </a:cubicBezTo>
                  <a:cubicBezTo>
                    <a:pt x="2602" y="1696"/>
                    <a:pt x="2629" y="1670"/>
                    <a:pt x="2655" y="1644"/>
                  </a:cubicBezTo>
                  <a:cubicBezTo>
                    <a:pt x="2681" y="1558"/>
                    <a:pt x="2740" y="1479"/>
                    <a:pt x="2767" y="1394"/>
                  </a:cubicBezTo>
                  <a:cubicBezTo>
                    <a:pt x="2767" y="1368"/>
                    <a:pt x="2767" y="1341"/>
                    <a:pt x="2793" y="1315"/>
                  </a:cubicBezTo>
                  <a:close/>
                  <a:moveTo>
                    <a:pt x="684" y="1"/>
                  </a:moveTo>
                  <a:lnTo>
                    <a:pt x="684" y="27"/>
                  </a:lnTo>
                  <a:lnTo>
                    <a:pt x="657" y="27"/>
                  </a:lnTo>
                  <a:cubicBezTo>
                    <a:pt x="631" y="53"/>
                    <a:pt x="605" y="53"/>
                    <a:pt x="493" y="106"/>
                  </a:cubicBezTo>
                  <a:cubicBezTo>
                    <a:pt x="414" y="165"/>
                    <a:pt x="355" y="244"/>
                    <a:pt x="276" y="270"/>
                  </a:cubicBezTo>
                  <a:lnTo>
                    <a:pt x="276" y="303"/>
                  </a:lnTo>
                  <a:cubicBezTo>
                    <a:pt x="276" y="303"/>
                    <a:pt x="303" y="356"/>
                    <a:pt x="381" y="434"/>
                  </a:cubicBezTo>
                  <a:cubicBezTo>
                    <a:pt x="546" y="494"/>
                    <a:pt x="710" y="572"/>
                    <a:pt x="874" y="684"/>
                  </a:cubicBezTo>
                  <a:cubicBezTo>
                    <a:pt x="907" y="710"/>
                    <a:pt x="933" y="710"/>
                    <a:pt x="960" y="737"/>
                  </a:cubicBezTo>
                  <a:cubicBezTo>
                    <a:pt x="848" y="684"/>
                    <a:pt x="710" y="658"/>
                    <a:pt x="605" y="632"/>
                  </a:cubicBezTo>
                  <a:lnTo>
                    <a:pt x="605" y="710"/>
                  </a:lnTo>
                  <a:cubicBezTo>
                    <a:pt x="605" y="710"/>
                    <a:pt x="579" y="710"/>
                    <a:pt x="579" y="737"/>
                  </a:cubicBezTo>
                  <a:lnTo>
                    <a:pt x="579" y="763"/>
                  </a:lnTo>
                  <a:lnTo>
                    <a:pt x="907" y="960"/>
                  </a:lnTo>
                  <a:lnTo>
                    <a:pt x="907" y="960"/>
                  </a:lnTo>
                  <a:lnTo>
                    <a:pt x="579" y="875"/>
                  </a:lnTo>
                  <a:lnTo>
                    <a:pt x="546" y="875"/>
                  </a:lnTo>
                  <a:lnTo>
                    <a:pt x="546" y="927"/>
                  </a:lnTo>
                  <a:cubicBezTo>
                    <a:pt x="546" y="960"/>
                    <a:pt x="546" y="960"/>
                    <a:pt x="579" y="960"/>
                  </a:cubicBezTo>
                  <a:cubicBezTo>
                    <a:pt x="684" y="1013"/>
                    <a:pt x="769" y="1092"/>
                    <a:pt x="848" y="1151"/>
                  </a:cubicBezTo>
                  <a:cubicBezTo>
                    <a:pt x="769" y="1124"/>
                    <a:pt x="684" y="1092"/>
                    <a:pt x="605" y="1065"/>
                  </a:cubicBezTo>
                  <a:lnTo>
                    <a:pt x="579" y="1065"/>
                  </a:lnTo>
                  <a:lnTo>
                    <a:pt x="579" y="1092"/>
                  </a:lnTo>
                  <a:cubicBezTo>
                    <a:pt x="605" y="1177"/>
                    <a:pt x="631" y="1289"/>
                    <a:pt x="684" y="1420"/>
                  </a:cubicBezTo>
                  <a:cubicBezTo>
                    <a:pt x="605" y="1341"/>
                    <a:pt x="414" y="1177"/>
                    <a:pt x="303" y="1065"/>
                  </a:cubicBezTo>
                  <a:lnTo>
                    <a:pt x="303" y="1092"/>
                  </a:lnTo>
                  <a:cubicBezTo>
                    <a:pt x="414" y="1230"/>
                    <a:pt x="657" y="1558"/>
                    <a:pt x="657" y="1558"/>
                  </a:cubicBezTo>
                  <a:lnTo>
                    <a:pt x="848" y="1998"/>
                  </a:lnTo>
                  <a:cubicBezTo>
                    <a:pt x="822" y="1998"/>
                    <a:pt x="769" y="2110"/>
                    <a:pt x="605" y="2241"/>
                  </a:cubicBezTo>
                  <a:lnTo>
                    <a:pt x="605" y="2274"/>
                  </a:lnTo>
                  <a:cubicBezTo>
                    <a:pt x="605" y="2274"/>
                    <a:pt x="769" y="2163"/>
                    <a:pt x="986" y="2136"/>
                  </a:cubicBezTo>
                  <a:lnTo>
                    <a:pt x="986" y="2136"/>
                  </a:lnTo>
                  <a:cubicBezTo>
                    <a:pt x="933" y="2163"/>
                    <a:pt x="795" y="2215"/>
                    <a:pt x="769" y="2274"/>
                  </a:cubicBezTo>
                  <a:cubicBezTo>
                    <a:pt x="743" y="2274"/>
                    <a:pt x="743" y="2274"/>
                    <a:pt x="710" y="2301"/>
                  </a:cubicBezTo>
                  <a:cubicBezTo>
                    <a:pt x="657" y="2327"/>
                    <a:pt x="579" y="2439"/>
                    <a:pt x="493" y="2544"/>
                  </a:cubicBezTo>
                  <a:cubicBezTo>
                    <a:pt x="467" y="2570"/>
                    <a:pt x="493" y="2570"/>
                    <a:pt x="493" y="2570"/>
                  </a:cubicBezTo>
                  <a:lnTo>
                    <a:pt x="907" y="2899"/>
                  </a:lnTo>
                  <a:lnTo>
                    <a:pt x="441" y="2682"/>
                  </a:lnTo>
                  <a:lnTo>
                    <a:pt x="414" y="2682"/>
                  </a:lnTo>
                  <a:lnTo>
                    <a:pt x="414" y="2708"/>
                  </a:lnTo>
                  <a:cubicBezTo>
                    <a:pt x="381" y="2767"/>
                    <a:pt x="381" y="2846"/>
                    <a:pt x="381" y="2899"/>
                  </a:cubicBezTo>
                  <a:cubicBezTo>
                    <a:pt x="329" y="2872"/>
                    <a:pt x="138" y="2767"/>
                    <a:pt x="0" y="2682"/>
                  </a:cubicBezTo>
                  <a:lnTo>
                    <a:pt x="0" y="2708"/>
                  </a:lnTo>
                  <a:cubicBezTo>
                    <a:pt x="0" y="2708"/>
                    <a:pt x="276" y="2899"/>
                    <a:pt x="381" y="3010"/>
                  </a:cubicBezTo>
                  <a:cubicBezTo>
                    <a:pt x="414" y="3037"/>
                    <a:pt x="467" y="3096"/>
                    <a:pt x="519" y="3148"/>
                  </a:cubicBezTo>
                  <a:cubicBezTo>
                    <a:pt x="631" y="3286"/>
                    <a:pt x="769" y="3451"/>
                    <a:pt x="848" y="3503"/>
                  </a:cubicBezTo>
                  <a:cubicBezTo>
                    <a:pt x="907" y="3529"/>
                    <a:pt x="933" y="3529"/>
                    <a:pt x="933" y="3529"/>
                  </a:cubicBezTo>
                  <a:cubicBezTo>
                    <a:pt x="1012" y="3529"/>
                    <a:pt x="1176" y="3589"/>
                    <a:pt x="1314" y="3589"/>
                  </a:cubicBezTo>
                  <a:cubicBezTo>
                    <a:pt x="1564" y="3556"/>
                    <a:pt x="1860" y="3477"/>
                    <a:pt x="1919" y="3339"/>
                  </a:cubicBezTo>
                  <a:lnTo>
                    <a:pt x="1945" y="3339"/>
                  </a:lnTo>
                  <a:lnTo>
                    <a:pt x="1945" y="3313"/>
                  </a:lnTo>
                  <a:cubicBezTo>
                    <a:pt x="2767" y="2655"/>
                    <a:pt x="2793" y="1749"/>
                    <a:pt x="2793" y="1722"/>
                  </a:cubicBezTo>
                  <a:lnTo>
                    <a:pt x="2819" y="1696"/>
                  </a:lnTo>
                  <a:cubicBezTo>
                    <a:pt x="2984" y="1368"/>
                    <a:pt x="3010" y="1203"/>
                    <a:pt x="3010" y="1151"/>
                  </a:cubicBezTo>
                  <a:lnTo>
                    <a:pt x="2984" y="1151"/>
                  </a:lnTo>
                  <a:lnTo>
                    <a:pt x="2957" y="1124"/>
                  </a:lnTo>
                  <a:cubicBezTo>
                    <a:pt x="2878" y="1065"/>
                    <a:pt x="2793" y="1013"/>
                    <a:pt x="2714" y="960"/>
                  </a:cubicBezTo>
                  <a:lnTo>
                    <a:pt x="2576" y="1013"/>
                  </a:lnTo>
                  <a:lnTo>
                    <a:pt x="2576" y="901"/>
                  </a:lnTo>
                  <a:cubicBezTo>
                    <a:pt x="2517" y="875"/>
                    <a:pt x="2464" y="848"/>
                    <a:pt x="2438" y="822"/>
                  </a:cubicBezTo>
                  <a:lnTo>
                    <a:pt x="2412" y="822"/>
                  </a:lnTo>
                  <a:lnTo>
                    <a:pt x="2162" y="1065"/>
                  </a:lnTo>
                  <a:cubicBezTo>
                    <a:pt x="2221" y="960"/>
                    <a:pt x="2248" y="875"/>
                    <a:pt x="2274" y="763"/>
                  </a:cubicBezTo>
                  <a:cubicBezTo>
                    <a:pt x="2188" y="737"/>
                    <a:pt x="2136" y="710"/>
                    <a:pt x="2110" y="710"/>
                  </a:cubicBezTo>
                  <a:cubicBezTo>
                    <a:pt x="1998" y="848"/>
                    <a:pt x="1893" y="960"/>
                    <a:pt x="1781" y="1039"/>
                  </a:cubicBezTo>
                  <a:cubicBezTo>
                    <a:pt x="1860" y="901"/>
                    <a:pt x="1919" y="763"/>
                    <a:pt x="1945" y="632"/>
                  </a:cubicBezTo>
                  <a:lnTo>
                    <a:pt x="1945" y="599"/>
                  </a:lnTo>
                  <a:cubicBezTo>
                    <a:pt x="1834" y="494"/>
                    <a:pt x="1728" y="408"/>
                    <a:pt x="1590" y="329"/>
                  </a:cubicBezTo>
                  <a:cubicBezTo>
                    <a:pt x="1124" y="1"/>
                    <a:pt x="743" y="1"/>
                    <a:pt x="6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78"/>
            <p:cNvSpPr/>
            <p:nvPr/>
          </p:nvSpPr>
          <p:spPr>
            <a:xfrm>
              <a:off x="4962900" y="1752800"/>
              <a:ext cx="194375" cy="260725"/>
            </a:xfrm>
            <a:custGeom>
              <a:rect b="b" l="l" r="r" t="t"/>
              <a:pathLst>
                <a:path extrusionOk="0" h="10429" w="7775">
                  <a:moveTo>
                    <a:pt x="7282" y="171"/>
                  </a:moveTo>
                  <a:cubicBezTo>
                    <a:pt x="7255" y="171"/>
                    <a:pt x="7229" y="197"/>
                    <a:pt x="7203" y="223"/>
                  </a:cubicBezTo>
                  <a:lnTo>
                    <a:pt x="7170" y="249"/>
                  </a:lnTo>
                  <a:cubicBezTo>
                    <a:pt x="7117" y="282"/>
                    <a:pt x="7091" y="335"/>
                    <a:pt x="7039" y="361"/>
                  </a:cubicBezTo>
                  <a:cubicBezTo>
                    <a:pt x="7039" y="387"/>
                    <a:pt x="7006" y="387"/>
                    <a:pt x="7006" y="414"/>
                  </a:cubicBezTo>
                  <a:cubicBezTo>
                    <a:pt x="6979" y="414"/>
                    <a:pt x="6979" y="414"/>
                    <a:pt x="6979" y="447"/>
                  </a:cubicBezTo>
                  <a:cubicBezTo>
                    <a:pt x="6953" y="473"/>
                    <a:pt x="6927" y="499"/>
                    <a:pt x="6901" y="525"/>
                  </a:cubicBezTo>
                  <a:cubicBezTo>
                    <a:pt x="6901" y="525"/>
                    <a:pt x="6874" y="552"/>
                    <a:pt x="6841" y="578"/>
                  </a:cubicBezTo>
                  <a:cubicBezTo>
                    <a:pt x="6815" y="611"/>
                    <a:pt x="6815" y="637"/>
                    <a:pt x="6789" y="663"/>
                  </a:cubicBezTo>
                  <a:lnTo>
                    <a:pt x="6763" y="690"/>
                  </a:lnTo>
                  <a:cubicBezTo>
                    <a:pt x="6736" y="742"/>
                    <a:pt x="6710" y="775"/>
                    <a:pt x="6677" y="828"/>
                  </a:cubicBezTo>
                  <a:cubicBezTo>
                    <a:pt x="6651" y="854"/>
                    <a:pt x="6625" y="854"/>
                    <a:pt x="6625" y="880"/>
                  </a:cubicBezTo>
                  <a:lnTo>
                    <a:pt x="6598" y="907"/>
                  </a:lnTo>
                  <a:cubicBezTo>
                    <a:pt x="6598" y="939"/>
                    <a:pt x="6598" y="939"/>
                    <a:pt x="6572" y="939"/>
                  </a:cubicBezTo>
                  <a:cubicBezTo>
                    <a:pt x="6572" y="939"/>
                    <a:pt x="6572" y="907"/>
                    <a:pt x="6598" y="907"/>
                  </a:cubicBezTo>
                  <a:lnTo>
                    <a:pt x="6598" y="880"/>
                  </a:lnTo>
                  <a:cubicBezTo>
                    <a:pt x="6598" y="854"/>
                    <a:pt x="6598" y="828"/>
                    <a:pt x="6625" y="801"/>
                  </a:cubicBezTo>
                  <a:cubicBezTo>
                    <a:pt x="6651" y="742"/>
                    <a:pt x="6677" y="663"/>
                    <a:pt x="6710" y="611"/>
                  </a:cubicBezTo>
                  <a:cubicBezTo>
                    <a:pt x="6710" y="578"/>
                    <a:pt x="6736" y="552"/>
                    <a:pt x="6763" y="525"/>
                  </a:cubicBezTo>
                  <a:cubicBezTo>
                    <a:pt x="6763" y="499"/>
                    <a:pt x="6789" y="473"/>
                    <a:pt x="6815" y="447"/>
                  </a:cubicBezTo>
                  <a:cubicBezTo>
                    <a:pt x="6841" y="414"/>
                    <a:pt x="6874" y="387"/>
                    <a:pt x="6901" y="361"/>
                  </a:cubicBezTo>
                  <a:cubicBezTo>
                    <a:pt x="6927" y="335"/>
                    <a:pt x="6953" y="309"/>
                    <a:pt x="6979" y="282"/>
                  </a:cubicBezTo>
                  <a:cubicBezTo>
                    <a:pt x="7039" y="249"/>
                    <a:pt x="7091" y="223"/>
                    <a:pt x="7144" y="197"/>
                  </a:cubicBezTo>
                  <a:cubicBezTo>
                    <a:pt x="7203" y="171"/>
                    <a:pt x="7229" y="171"/>
                    <a:pt x="7255" y="171"/>
                  </a:cubicBezTo>
                  <a:close/>
                  <a:moveTo>
                    <a:pt x="6270" y="1432"/>
                  </a:moveTo>
                  <a:cubicBezTo>
                    <a:pt x="6270" y="1459"/>
                    <a:pt x="6270" y="1459"/>
                    <a:pt x="6243" y="1485"/>
                  </a:cubicBezTo>
                  <a:cubicBezTo>
                    <a:pt x="6243" y="1459"/>
                    <a:pt x="6270" y="1432"/>
                    <a:pt x="6270" y="1432"/>
                  </a:cubicBezTo>
                  <a:close/>
                  <a:moveTo>
                    <a:pt x="5751" y="2523"/>
                  </a:moveTo>
                  <a:cubicBezTo>
                    <a:pt x="5751" y="2523"/>
                    <a:pt x="5724" y="2523"/>
                    <a:pt x="5724" y="2549"/>
                  </a:cubicBezTo>
                  <a:cubicBezTo>
                    <a:pt x="5692" y="2549"/>
                    <a:pt x="5692" y="2582"/>
                    <a:pt x="5665" y="2635"/>
                  </a:cubicBezTo>
                  <a:cubicBezTo>
                    <a:pt x="5639" y="2661"/>
                    <a:pt x="5586" y="2687"/>
                    <a:pt x="5560" y="2747"/>
                  </a:cubicBezTo>
                  <a:cubicBezTo>
                    <a:pt x="5475" y="2825"/>
                    <a:pt x="5396" y="2937"/>
                    <a:pt x="5310" y="3016"/>
                  </a:cubicBezTo>
                  <a:lnTo>
                    <a:pt x="5284" y="3075"/>
                  </a:lnTo>
                  <a:cubicBezTo>
                    <a:pt x="5258" y="3101"/>
                    <a:pt x="5199" y="3154"/>
                    <a:pt x="5172" y="3180"/>
                  </a:cubicBezTo>
                  <a:cubicBezTo>
                    <a:pt x="5146" y="3239"/>
                    <a:pt x="5094" y="3266"/>
                    <a:pt x="5067" y="3318"/>
                  </a:cubicBezTo>
                  <a:lnTo>
                    <a:pt x="5034" y="3345"/>
                  </a:lnTo>
                  <a:lnTo>
                    <a:pt x="5008" y="3404"/>
                  </a:lnTo>
                  <a:cubicBezTo>
                    <a:pt x="4956" y="3430"/>
                    <a:pt x="4929" y="3483"/>
                    <a:pt x="4903" y="3509"/>
                  </a:cubicBezTo>
                  <a:cubicBezTo>
                    <a:pt x="4870" y="3535"/>
                    <a:pt x="4844" y="3568"/>
                    <a:pt x="4818" y="3621"/>
                  </a:cubicBezTo>
                  <a:cubicBezTo>
                    <a:pt x="4791" y="3621"/>
                    <a:pt x="4765" y="3647"/>
                    <a:pt x="4765" y="3673"/>
                  </a:cubicBezTo>
                  <a:cubicBezTo>
                    <a:pt x="4680" y="3785"/>
                    <a:pt x="4601" y="3864"/>
                    <a:pt x="4515" y="3949"/>
                  </a:cubicBezTo>
                  <a:lnTo>
                    <a:pt x="4325" y="4140"/>
                  </a:lnTo>
                  <a:cubicBezTo>
                    <a:pt x="4325" y="4140"/>
                    <a:pt x="4351" y="4113"/>
                    <a:pt x="4351" y="4087"/>
                  </a:cubicBezTo>
                  <a:cubicBezTo>
                    <a:pt x="4377" y="4061"/>
                    <a:pt x="4410" y="3975"/>
                    <a:pt x="4463" y="3923"/>
                  </a:cubicBezTo>
                  <a:cubicBezTo>
                    <a:pt x="4515" y="3837"/>
                    <a:pt x="4601" y="3732"/>
                    <a:pt x="4680" y="3621"/>
                  </a:cubicBezTo>
                  <a:cubicBezTo>
                    <a:pt x="4680" y="3594"/>
                    <a:pt x="4706" y="3568"/>
                    <a:pt x="4706" y="3568"/>
                  </a:cubicBezTo>
                  <a:cubicBezTo>
                    <a:pt x="4739" y="3509"/>
                    <a:pt x="4765" y="3483"/>
                    <a:pt x="4818" y="3456"/>
                  </a:cubicBezTo>
                  <a:cubicBezTo>
                    <a:pt x="4844" y="3404"/>
                    <a:pt x="4870" y="3345"/>
                    <a:pt x="4903" y="3318"/>
                  </a:cubicBezTo>
                  <a:lnTo>
                    <a:pt x="4956" y="3266"/>
                  </a:lnTo>
                  <a:lnTo>
                    <a:pt x="4982" y="3239"/>
                  </a:lnTo>
                  <a:cubicBezTo>
                    <a:pt x="5008" y="3180"/>
                    <a:pt x="5067" y="3154"/>
                    <a:pt x="5094" y="3101"/>
                  </a:cubicBezTo>
                  <a:cubicBezTo>
                    <a:pt x="5120" y="3075"/>
                    <a:pt x="5172" y="3042"/>
                    <a:pt x="5199" y="2990"/>
                  </a:cubicBezTo>
                  <a:lnTo>
                    <a:pt x="5232" y="2963"/>
                  </a:lnTo>
                  <a:cubicBezTo>
                    <a:pt x="5337" y="2852"/>
                    <a:pt x="5422" y="2773"/>
                    <a:pt x="5501" y="2714"/>
                  </a:cubicBezTo>
                  <a:cubicBezTo>
                    <a:pt x="5586" y="2661"/>
                    <a:pt x="5639" y="2609"/>
                    <a:pt x="5665" y="2582"/>
                  </a:cubicBezTo>
                  <a:cubicBezTo>
                    <a:pt x="5692" y="2549"/>
                    <a:pt x="5692" y="2549"/>
                    <a:pt x="5724" y="2523"/>
                  </a:cubicBezTo>
                  <a:close/>
                  <a:moveTo>
                    <a:pt x="6243" y="1485"/>
                  </a:moveTo>
                  <a:lnTo>
                    <a:pt x="6184" y="1564"/>
                  </a:lnTo>
                  <a:lnTo>
                    <a:pt x="6106" y="1675"/>
                  </a:lnTo>
                  <a:cubicBezTo>
                    <a:pt x="6079" y="1702"/>
                    <a:pt x="6079" y="1728"/>
                    <a:pt x="6053" y="1787"/>
                  </a:cubicBezTo>
                  <a:lnTo>
                    <a:pt x="6020" y="1787"/>
                  </a:lnTo>
                  <a:cubicBezTo>
                    <a:pt x="5889" y="1978"/>
                    <a:pt x="5724" y="2168"/>
                    <a:pt x="5586" y="2306"/>
                  </a:cubicBezTo>
                  <a:cubicBezTo>
                    <a:pt x="5560" y="2333"/>
                    <a:pt x="5527" y="2359"/>
                    <a:pt x="5501" y="2385"/>
                  </a:cubicBezTo>
                  <a:cubicBezTo>
                    <a:pt x="5448" y="2471"/>
                    <a:pt x="5396" y="2523"/>
                    <a:pt x="5337" y="2582"/>
                  </a:cubicBezTo>
                  <a:lnTo>
                    <a:pt x="5067" y="2878"/>
                  </a:lnTo>
                  <a:cubicBezTo>
                    <a:pt x="5034" y="2911"/>
                    <a:pt x="5034" y="2937"/>
                    <a:pt x="5008" y="2963"/>
                  </a:cubicBezTo>
                  <a:cubicBezTo>
                    <a:pt x="4929" y="3016"/>
                    <a:pt x="4870" y="3101"/>
                    <a:pt x="4818" y="3154"/>
                  </a:cubicBezTo>
                  <a:cubicBezTo>
                    <a:pt x="4739" y="3239"/>
                    <a:pt x="4653" y="3318"/>
                    <a:pt x="4601" y="3404"/>
                  </a:cubicBezTo>
                  <a:lnTo>
                    <a:pt x="4542" y="3430"/>
                  </a:lnTo>
                  <a:cubicBezTo>
                    <a:pt x="4410" y="3621"/>
                    <a:pt x="4272" y="3785"/>
                    <a:pt x="4134" y="3949"/>
                  </a:cubicBezTo>
                  <a:lnTo>
                    <a:pt x="4049" y="4061"/>
                  </a:lnTo>
                  <a:lnTo>
                    <a:pt x="3996" y="4166"/>
                  </a:lnTo>
                  <a:lnTo>
                    <a:pt x="3944" y="4278"/>
                  </a:lnTo>
                  <a:cubicBezTo>
                    <a:pt x="3917" y="4278"/>
                    <a:pt x="3917" y="4304"/>
                    <a:pt x="3884" y="4330"/>
                  </a:cubicBezTo>
                  <a:lnTo>
                    <a:pt x="3884" y="4304"/>
                  </a:lnTo>
                  <a:cubicBezTo>
                    <a:pt x="3884" y="4304"/>
                    <a:pt x="3917" y="4278"/>
                    <a:pt x="3917" y="4251"/>
                  </a:cubicBezTo>
                  <a:lnTo>
                    <a:pt x="3970" y="4166"/>
                  </a:lnTo>
                  <a:lnTo>
                    <a:pt x="4022" y="4061"/>
                  </a:lnTo>
                  <a:cubicBezTo>
                    <a:pt x="4049" y="4002"/>
                    <a:pt x="4049" y="3975"/>
                    <a:pt x="4082" y="3949"/>
                  </a:cubicBezTo>
                  <a:lnTo>
                    <a:pt x="4082" y="3923"/>
                  </a:lnTo>
                  <a:cubicBezTo>
                    <a:pt x="4187" y="3759"/>
                    <a:pt x="4298" y="3594"/>
                    <a:pt x="4489" y="3371"/>
                  </a:cubicBezTo>
                  <a:lnTo>
                    <a:pt x="4515" y="3345"/>
                  </a:lnTo>
                  <a:cubicBezTo>
                    <a:pt x="4574" y="3266"/>
                    <a:pt x="4653" y="3154"/>
                    <a:pt x="4739" y="3075"/>
                  </a:cubicBezTo>
                  <a:cubicBezTo>
                    <a:pt x="4791" y="3016"/>
                    <a:pt x="4844" y="2937"/>
                    <a:pt x="4929" y="2878"/>
                  </a:cubicBezTo>
                  <a:cubicBezTo>
                    <a:pt x="4929" y="2852"/>
                    <a:pt x="4956" y="2825"/>
                    <a:pt x="4982" y="2799"/>
                  </a:cubicBezTo>
                  <a:lnTo>
                    <a:pt x="5258" y="2523"/>
                  </a:lnTo>
                  <a:lnTo>
                    <a:pt x="5527" y="2254"/>
                  </a:lnTo>
                  <a:lnTo>
                    <a:pt x="5586" y="2168"/>
                  </a:lnTo>
                  <a:cubicBezTo>
                    <a:pt x="5724" y="2030"/>
                    <a:pt x="5856" y="1892"/>
                    <a:pt x="5994" y="1761"/>
                  </a:cubicBezTo>
                  <a:lnTo>
                    <a:pt x="6079" y="1649"/>
                  </a:lnTo>
                  <a:lnTo>
                    <a:pt x="6158" y="1564"/>
                  </a:lnTo>
                  <a:lnTo>
                    <a:pt x="6243" y="1485"/>
                  </a:lnTo>
                  <a:close/>
                  <a:moveTo>
                    <a:pt x="4082" y="4770"/>
                  </a:moveTo>
                  <a:lnTo>
                    <a:pt x="4082" y="4797"/>
                  </a:lnTo>
                  <a:cubicBezTo>
                    <a:pt x="4082" y="4823"/>
                    <a:pt x="4082" y="4849"/>
                    <a:pt x="4049" y="4882"/>
                  </a:cubicBezTo>
                  <a:cubicBezTo>
                    <a:pt x="4049" y="4935"/>
                    <a:pt x="4022" y="4961"/>
                    <a:pt x="4022" y="5014"/>
                  </a:cubicBezTo>
                  <a:lnTo>
                    <a:pt x="3996" y="5099"/>
                  </a:lnTo>
                  <a:lnTo>
                    <a:pt x="3970" y="5178"/>
                  </a:lnTo>
                  <a:lnTo>
                    <a:pt x="3917" y="5237"/>
                  </a:lnTo>
                  <a:cubicBezTo>
                    <a:pt x="3917" y="5263"/>
                    <a:pt x="3917" y="5263"/>
                    <a:pt x="3884" y="5290"/>
                  </a:cubicBezTo>
                  <a:lnTo>
                    <a:pt x="3884" y="5316"/>
                  </a:lnTo>
                  <a:cubicBezTo>
                    <a:pt x="3858" y="5375"/>
                    <a:pt x="3832" y="5401"/>
                    <a:pt x="3806" y="5428"/>
                  </a:cubicBezTo>
                  <a:cubicBezTo>
                    <a:pt x="3779" y="5454"/>
                    <a:pt x="3779" y="5480"/>
                    <a:pt x="3753" y="5480"/>
                  </a:cubicBezTo>
                  <a:lnTo>
                    <a:pt x="3753" y="5506"/>
                  </a:lnTo>
                  <a:cubicBezTo>
                    <a:pt x="3720" y="5506"/>
                    <a:pt x="3720" y="5506"/>
                    <a:pt x="3720" y="5539"/>
                  </a:cubicBezTo>
                  <a:lnTo>
                    <a:pt x="3720" y="5506"/>
                  </a:lnTo>
                  <a:lnTo>
                    <a:pt x="3720" y="5480"/>
                  </a:lnTo>
                  <a:cubicBezTo>
                    <a:pt x="3753" y="5454"/>
                    <a:pt x="3753" y="5428"/>
                    <a:pt x="3753" y="5401"/>
                  </a:cubicBezTo>
                  <a:cubicBezTo>
                    <a:pt x="3753" y="5375"/>
                    <a:pt x="3779" y="5316"/>
                    <a:pt x="3779" y="5263"/>
                  </a:cubicBezTo>
                  <a:cubicBezTo>
                    <a:pt x="3806" y="5263"/>
                    <a:pt x="3806" y="5263"/>
                    <a:pt x="3806" y="5237"/>
                  </a:cubicBezTo>
                  <a:lnTo>
                    <a:pt x="3806" y="5211"/>
                  </a:lnTo>
                  <a:lnTo>
                    <a:pt x="3858" y="5125"/>
                  </a:lnTo>
                  <a:lnTo>
                    <a:pt x="3884" y="5046"/>
                  </a:lnTo>
                  <a:lnTo>
                    <a:pt x="3917" y="4987"/>
                  </a:lnTo>
                  <a:cubicBezTo>
                    <a:pt x="3944" y="4935"/>
                    <a:pt x="3970" y="4908"/>
                    <a:pt x="3996" y="4849"/>
                  </a:cubicBezTo>
                  <a:cubicBezTo>
                    <a:pt x="4022" y="4823"/>
                    <a:pt x="4022" y="4823"/>
                    <a:pt x="4049" y="4797"/>
                  </a:cubicBezTo>
                  <a:cubicBezTo>
                    <a:pt x="4049" y="4797"/>
                    <a:pt x="4082" y="4797"/>
                    <a:pt x="4082" y="4770"/>
                  </a:cubicBezTo>
                  <a:close/>
                  <a:moveTo>
                    <a:pt x="3530" y="5152"/>
                  </a:moveTo>
                  <a:cubicBezTo>
                    <a:pt x="3530" y="5178"/>
                    <a:pt x="3503" y="5211"/>
                    <a:pt x="3477" y="5237"/>
                  </a:cubicBezTo>
                  <a:cubicBezTo>
                    <a:pt x="3477" y="5263"/>
                    <a:pt x="3451" y="5316"/>
                    <a:pt x="3424" y="5342"/>
                  </a:cubicBezTo>
                  <a:cubicBezTo>
                    <a:pt x="3365" y="5428"/>
                    <a:pt x="3313" y="5506"/>
                    <a:pt x="3227" y="5592"/>
                  </a:cubicBezTo>
                  <a:cubicBezTo>
                    <a:pt x="3227" y="5618"/>
                    <a:pt x="3201" y="5618"/>
                    <a:pt x="3201" y="5644"/>
                  </a:cubicBezTo>
                  <a:cubicBezTo>
                    <a:pt x="3175" y="5671"/>
                    <a:pt x="3148" y="5704"/>
                    <a:pt x="3122" y="5730"/>
                  </a:cubicBezTo>
                  <a:cubicBezTo>
                    <a:pt x="3096" y="5756"/>
                    <a:pt x="3063" y="5782"/>
                    <a:pt x="3037" y="5835"/>
                  </a:cubicBezTo>
                  <a:lnTo>
                    <a:pt x="2984" y="5868"/>
                  </a:lnTo>
                  <a:lnTo>
                    <a:pt x="2958" y="5894"/>
                  </a:lnTo>
                  <a:cubicBezTo>
                    <a:pt x="2932" y="5920"/>
                    <a:pt x="2899" y="5947"/>
                    <a:pt x="2872" y="5973"/>
                  </a:cubicBezTo>
                  <a:cubicBezTo>
                    <a:pt x="2820" y="5999"/>
                    <a:pt x="2794" y="6032"/>
                    <a:pt x="2767" y="6058"/>
                  </a:cubicBezTo>
                  <a:lnTo>
                    <a:pt x="2734" y="6085"/>
                  </a:lnTo>
                  <a:cubicBezTo>
                    <a:pt x="2629" y="6164"/>
                    <a:pt x="2544" y="6223"/>
                    <a:pt x="2465" y="6275"/>
                  </a:cubicBezTo>
                  <a:cubicBezTo>
                    <a:pt x="2439" y="6302"/>
                    <a:pt x="2380" y="6328"/>
                    <a:pt x="2353" y="6328"/>
                  </a:cubicBezTo>
                  <a:cubicBezTo>
                    <a:pt x="2327" y="6361"/>
                    <a:pt x="2301" y="6361"/>
                    <a:pt x="2274" y="6387"/>
                  </a:cubicBezTo>
                  <a:lnTo>
                    <a:pt x="2242" y="6387"/>
                  </a:lnTo>
                  <a:cubicBezTo>
                    <a:pt x="2242" y="6387"/>
                    <a:pt x="2274" y="6387"/>
                    <a:pt x="2274" y="6361"/>
                  </a:cubicBezTo>
                  <a:cubicBezTo>
                    <a:pt x="2301" y="6361"/>
                    <a:pt x="2301" y="6328"/>
                    <a:pt x="2327" y="6302"/>
                  </a:cubicBezTo>
                  <a:lnTo>
                    <a:pt x="2656" y="6032"/>
                  </a:lnTo>
                  <a:lnTo>
                    <a:pt x="2682" y="5999"/>
                  </a:lnTo>
                  <a:cubicBezTo>
                    <a:pt x="2708" y="5947"/>
                    <a:pt x="2767" y="5920"/>
                    <a:pt x="2794" y="5894"/>
                  </a:cubicBezTo>
                  <a:cubicBezTo>
                    <a:pt x="2820" y="5868"/>
                    <a:pt x="2846" y="5835"/>
                    <a:pt x="2872" y="5809"/>
                  </a:cubicBezTo>
                  <a:lnTo>
                    <a:pt x="2958" y="5730"/>
                  </a:lnTo>
                  <a:cubicBezTo>
                    <a:pt x="2984" y="5704"/>
                    <a:pt x="3010" y="5671"/>
                    <a:pt x="3037" y="5644"/>
                  </a:cubicBezTo>
                  <a:lnTo>
                    <a:pt x="3175" y="5539"/>
                  </a:lnTo>
                  <a:lnTo>
                    <a:pt x="3477" y="5211"/>
                  </a:lnTo>
                  <a:cubicBezTo>
                    <a:pt x="3503" y="5178"/>
                    <a:pt x="3503" y="5152"/>
                    <a:pt x="3530" y="5152"/>
                  </a:cubicBezTo>
                  <a:close/>
                  <a:moveTo>
                    <a:pt x="2899" y="6275"/>
                  </a:moveTo>
                  <a:lnTo>
                    <a:pt x="2872" y="6328"/>
                  </a:lnTo>
                  <a:cubicBezTo>
                    <a:pt x="2820" y="6387"/>
                    <a:pt x="2767" y="6440"/>
                    <a:pt x="2708" y="6525"/>
                  </a:cubicBezTo>
                  <a:cubicBezTo>
                    <a:pt x="2629" y="6604"/>
                    <a:pt x="2518" y="6716"/>
                    <a:pt x="2406" y="6821"/>
                  </a:cubicBezTo>
                  <a:lnTo>
                    <a:pt x="2242" y="7018"/>
                  </a:lnTo>
                  <a:cubicBezTo>
                    <a:pt x="2189" y="7044"/>
                    <a:pt x="2136" y="7097"/>
                    <a:pt x="2077" y="7149"/>
                  </a:cubicBezTo>
                  <a:lnTo>
                    <a:pt x="2051" y="7182"/>
                  </a:lnTo>
                  <a:lnTo>
                    <a:pt x="1998" y="7235"/>
                  </a:lnTo>
                  <a:cubicBezTo>
                    <a:pt x="1972" y="7261"/>
                    <a:pt x="1913" y="7314"/>
                    <a:pt x="1887" y="7373"/>
                  </a:cubicBezTo>
                  <a:lnTo>
                    <a:pt x="1696" y="7537"/>
                  </a:lnTo>
                  <a:cubicBezTo>
                    <a:pt x="1585" y="7642"/>
                    <a:pt x="1506" y="7754"/>
                    <a:pt x="1420" y="7839"/>
                  </a:cubicBezTo>
                  <a:lnTo>
                    <a:pt x="1368" y="7918"/>
                  </a:lnTo>
                  <a:lnTo>
                    <a:pt x="1315" y="7971"/>
                  </a:lnTo>
                  <a:cubicBezTo>
                    <a:pt x="1289" y="8030"/>
                    <a:pt x="1256" y="8056"/>
                    <a:pt x="1230" y="8082"/>
                  </a:cubicBezTo>
                  <a:lnTo>
                    <a:pt x="1203" y="8109"/>
                  </a:lnTo>
                  <a:cubicBezTo>
                    <a:pt x="1203" y="8109"/>
                    <a:pt x="1203" y="8082"/>
                    <a:pt x="1230" y="8082"/>
                  </a:cubicBezTo>
                  <a:cubicBezTo>
                    <a:pt x="1230" y="8056"/>
                    <a:pt x="1256" y="8004"/>
                    <a:pt x="1289" y="7971"/>
                  </a:cubicBezTo>
                  <a:lnTo>
                    <a:pt x="1315" y="7892"/>
                  </a:lnTo>
                  <a:cubicBezTo>
                    <a:pt x="1341" y="7866"/>
                    <a:pt x="1368" y="7839"/>
                    <a:pt x="1368" y="7806"/>
                  </a:cubicBezTo>
                  <a:cubicBezTo>
                    <a:pt x="1453" y="7728"/>
                    <a:pt x="1532" y="7590"/>
                    <a:pt x="1644" y="7452"/>
                  </a:cubicBezTo>
                  <a:lnTo>
                    <a:pt x="1670" y="7425"/>
                  </a:lnTo>
                  <a:cubicBezTo>
                    <a:pt x="1722" y="7373"/>
                    <a:pt x="1749" y="7314"/>
                    <a:pt x="1808" y="7287"/>
                  </a:cubicBezTo>
                  <a:cubicBezTo>
                    <a:pt x="1834" y="7235"/>
                    <a:pt x="1887" y="7182"/>
                    <a:pt x="1913" y="7149"/>
                  </a:cubicBezTo>
                  <a:lnTo>
                    <a:pt x="1972" y="7097"/>
                  </a:lnTo>
                  <a:lnTo>
                    <a:pt x="1998" y="7070"/>
                  </a:lnTo>
                  <a:cubicBezTo>
                    <a:pt x="2051" y="7018"/>
                    <a:pt x="2110" y="6959"/>
                    <a:pt x="2163" y="6932"/>
                  </a:cubicBezTo>
                  <a:lnTo>
                    <a:pt x="2327" y="6768"/>
                  </a:lnTo>
                  <a:cubicBezTo>
                    <a:pt x="2439" y="6656"/>
                    <a:pt x="2544" y="6578"/>
                    <a:pt x="2656" y="6466"/>
                  </a:cubicBezTo>
                  <a:cubicBezTo>
                    <a:pt x="2708" y="6440"/>
                    <a:pt x="2767" y="6387"/>
                    <a:pt x="2794" y="6361"/>
                  </a:cubicBezTo>
                  <a:cubicBezTo>
                    <a:pt x="2846" y="6328"/>
                    <a:pt x="2872" y="6302"/>
                    <a:pt x="2899" y="6275"/>
                  </a:cubicBezTo>
                  <a:close/>
                  <a:moveTo>
                    <a:pt x="1670" y="6906"/>
                  </a:moveTo>
                  <a:lnTo>
                    <a:pt x="1644" y="6932"/>
                  </a:lnTo>
                  <a:cubicBezTo>
                    <a:pt x="1617" y="6959"/>
                    <a:pt x="1585" y="6985"/>
                    <a:pt x="1558" y="7018"/>
                  </a:cubicBezTo>
                  <a:lnTo>
                    <a:pt x="1506" y="7097"/>
                  </a:lnTo>
                  <a:lnTo>
                    <a:pt x="1453" y="7149"/>
                  </a:lnTo>
                  <a:cubicBezTo>
                    <a:pt x="1368" y="7261"/>
                    <a:pt x="1289" y="7373"/>
                    <a:pt x="1203" y="7478"/>
                  </a:cubicBezTo>
                  <a:cubicBezTo>
                    <a:pt x="1151" y="7563"/>
                    <a:pt x="1125" y="7616"/>
                    <a:pt x="1065" y="7675"/>
                  </a:cubicBezTo>
                  <a:cubicBezTo>
                    <a:pt x="1039" y="7728"/>
                    <a:pt x="1013" y="7780"/>
                    <a:pt x="987" y="7839"/>
                  </a:cubicBezTo>
                  <a:cubicBezTo>
                    <a:pt x="960" y="7839"/>
                    <a:pt x="960" y="7866"/>
                    <a:pt x="927" y="7892"/>
                  </a:cubicBezTo>
                  <a:cubicBezTo>
                    <a:pt x="927" y="7892"/>
                    <a:pt x="927" y="7918"/>
                    <a:pt x="901" y="7944"/>
                  </a:cubicBezTo>
                  <a:cubicBezTo>
                    <a:pt x="875" y="8004"/>
                    <a:pt x="849" y="8030"/>
                    <a:pt x="822" y="8082"/>
                  </a:cubicBezTo>
                  <a:cubicBezTo>
                    <a:pt x="796" y="8135"/>
                    <a:pt x="763" y="8194"/>
                    <a:pt x="737" y="8247"/>
                  </a:cubicBezTo>
                  <a:lnTo>
                    <a:pt x="711" y="8299"/>
                  </a:lnTo>
                  <a:cubicBezTo>
                    <a:pt x="632" y="8437"/>
                    <a:pt x="573" y="8549"/>
                    <a:pt x="520" y="8687"/>
                  </a:cubicBezTo>
                  <a:lnTo>
                    <a:pt x="494" y="8766"/>
                  </a:lnTo>
                  <a:lnTo>
                    <a:pt x="467" y="8825"/>
                  </a:lnTo>
                  <a:cubicBezTo>
                    <a:pt x="435" y="8877"/>
                    <a:pt x="408" y="8904"/>
                    <a:pt x="408" y="8956"/>
                  </a:cubicBezTo>
                  <a:cubicBezTo>
                    <a:pt x="408" y="8904"/>
                    <a:pt x="408" y="8877"/>
                    <a:pt x="435" y="8825"/>
                  </a:cubicBezTo>
                  <a:lnTo>
                    <a:pt x="435" y="8739"/>
                  </a:lnTo>
                  <a:cubicBezTo>
                    <a:pt x="467" y="8713"/>
                    <a:pt x="467" y="8687"/>
                    <a:pt x="467" y="8661"/>
                  </a:cubicBezTo>
                  <a:cubicBezTo>
                    <a:pt x="494" y="8549"/>
                    <a:pt x="546" y="8411"/>
                    <a:pt x="632" y="8247"/>
                  </a:cubicBezTo>
                  <a:lnTo>
                    <a:pt x="632" y="8220"/>
                  </a:lnTo>
                  <a:cubicBezTo>
                    <a:pt x="658" y="8168"/>
                    <a:pt x="684" y="8109"/>
                    <a:pt x="711" y="8030"/>
                  </a:cubicBezTo>
                  <a:cubicBezTo>
                    <a:pt x="737" y="7971"/>
                    <a:pt x="796" y="7918"/>
                    <a:pt x="822" y="7866"/>
                  </a:cubicBezTo>
                  <a:cubicBezTo>
                    <a:pt x="822" y="7866"/>
                    <a:pt x="822" y="7839"/>
                    <a:pt x="849" y="7839"/>
                  </a:cubicBezTo>
                  <a:cubicBezTo>
                    <a:pt x="849" y="7806"/>
                    <a:pt x="875" y="7780"/>
                    <a:pt x="875" y="7780"/>
                  </a:cubicBezTo>
                  <a:cubicBezTo>
                    <a:pt x="901" y="7728"/>
                    <a:pt x="927" y="7675"/>
                    <a:pt x="987" y="7616"/>
                  </a:cubicBezTo>
                  <a:cubicBezTo>
                    <a:pt x="1013" y="7563"/>
                    <a:pt x="1039" y="7537"/>
                    <a:pt x="1092" y="7478"/>
                  </a:cubicBezTo>
                  <a:cubicBezTo>
                    <a:pt x="1092" y="7452"/>
                    <a:pt x="1125" y="7452"/>
                    <a:pt x="1125" y="7425"/>
                  </a:cubicBezTo>
                  <a:cubicBezTo>
                    <a:pt x="1230" y="7287"/>
                    <a:pt x="1341" y="7208"/>
                    <a:pt x="1420" y="7123"/>
                  </a:cubicBezTo>
                  <a:cubicBezTo>
                    <a:pt x="1453" y="7097"/>
                    <a:pt x="1453" y="7070"/>
                    <a:pt x="1479" y="7044"/>
                  </a:cubicBezTo>
                  <a:lnTo>
                    <a:pt x="1532" y="7018"/>
                  </a:lnTo>
                  <a:cubicBezTo>
                    <a:pt x="1585" y="6959"/>
                    <a:pt x="1617" y="6932"/>
                    <a:pt x="1644" y="6932"/>
                  </a:cubicBezTo>
                  <a:cubicBezTo>
                    <a:pt x="1644" y="6906"/>
                    <a:pt x="1670" y="6906"/>
                    <a:pt x="1670" y="6906"/>
                  </a:cubicBezTo>
                  <a:close/>
                  <a:moveTo>
                    <a:pt x="408" y="8956"/>
                  </a:moveTo>
                  <a:lnTo>
                    <a:pt x="382" y="8989"/>
                  </a:lnTo>
                  <a:cubicBezTo>
                    <a:pt x="382" y="8956"/>
                    <a:pt x="408" y="8956"/>
                    <a:pt x="408" y="8956"/>
                  </a:cubicBezTo>
                  <a:close/>
                  <a:moveTo>
                    <a:pt x="927" y="8601"/>
                  </a:moveTo>
                  <a:lnTo>
                    <a:pt x="927" y="8628"/>
                  </a:lnTo>
                  <a:lnTo>
                    <a:pt x="927" y="8687"/>
                  </a:lnTo>
                  <a:cubicBezTo>
                    <a:pt x="901" y="8739"/>
                    <a:pt x="901" y="8766"/>
                    <a:pt x="875" y="8825"/>
                  </a:cubicBezTo>
                  <a:lnTo>
                    <a:pt x="849" y="8877"/>
                  </a:lnTo>
                  <a:lnTo>
                    <a:pt x="822" y="8956"/>
                  </a:lnTo>
                  <a:lnTo>
                    <a:pt x="796" y="9015"/>
                  </a:lnTo>
                  <a:cubicBezTo>
                    <a:pt x="763" y="9042"/>
                    <a:pt x="763" y="9042"/>
                    <a:pt x="763" y="9068"/>
                  </a:cubicBezTo>
                  <a:lnTo>
                    <a:pt x="737" y="9068"/>
                  </a:lnTo>
                  <a:cubicBezTo>
                    <a:pt x="711" y="9121"/>
                    <a:pt x="684" y="9153"/>
                    <a:pt x="658" y="9180"/>
                  </a:cubicBezTo>
                  <a:cubicBezTo>
                    <a:pt x="658" y="9206"/>
                    <a:pt x="632" y="9206"/>
                    <a:pt x="632" y="9232"/>
                  </a:cubicBezTo>
                  <a:cubicBezTo>
                    <a:pt x="599" y="9232"/>
                    <a:pt x="599" y="9232"/>
                    <a:pt x="599" y="9259"/>
                  </a:cubicBezTo>
                  <a:lnTo>
                    <a:pt x="599" y="9232"/>
                  </a:lnTo>
                  <a:lnTo>
                    <a:pt x="599" y="9206"/>
                  </a:lnTo>
                  <a:lnTo>
                    <a:pt x="599" y="9153"/>
                  </a:lnTo>
                  <a:cubicBezTo>
                    <a:pt x="632" y="9121"/>
                    <a:pt x="632" y="9068"/>
                    <a:pt x="658" y="9042"/>
                  </a:cubicBezTo>
                  <a:lnTo>
                    <a:pt x="658" y="9015"/>
                  </a:lnTo>
                  <a:cubicBezTo>
                    <a:pt x="658" y="8989"/>
                    <a:pt x="684" y="8989"/>
                    <a:pt x="684" y="8956"/>
                  </a:cubicBezTo>
                  <a:lnTo>
                    <a:pt x="711" y="8904"/>
                  </a:lnTo>
                  <a:lnTo>
                    <a:pt x="737" y="8825"/>
                  </a:lnTo>
                  <a:lnTo>
                    <a:pt x="796" y="8766"/>
                  </a:lnTo>
                  <a:cubicBezTo>
                    <a:pt x="822" y="8739"/>
                    <a:pt x="849" y="8687"/>
                    <a:pt x="875" y="8661"/>
                  </a:cubicBezTo>
                  <a:lnTo>
                    <a:pt x="901" y="8628"/>
                  </a:lnTo>
                  <a:lnTo>
                    <a:pt x="927" y="8601"/>
                  </a:lnTo>
                  <a:close/>
                  <a:moveTo>
                    <a:pt x="7222" y="0"/>
                  </a:moveTo>
                  <a:cubicBezTo>
                    <a:pt x="7078" y="0"/>
                    <a:pt x="6946" y="156"/>
                    <a:pt x="6815" y="309"/>
                  </a:cubicBezTo>
                  <a:cubicBezTo>
                    <a:pt x="6434" y="854"/>
                    <a:pt x="6322" y="1104"/>
                    <a:pt x="6296" y="1130"/>
                  </a:cubicBezTo>
                  <a:cubicBezTo>
                    <a:pt x="5941" y="1485"/>
                    <a:pt x="5475" y="1951"/>
                    <a:pt x="4982" y="2497"/>
                  </a:cubicBezTo>
                  <a:cubicBezTo>
                    <a:pt x="4653" y="2911"/>
                    <a:pt x="3884" y="3896"/>
                    <a:pt x="3694" y="4251"/>
                  </a:cubicBezTo>
                  <a:cubicBezTo>
                    <a:pt x="3589" y="4442"/>
                    <a:pt x="3556" y="4606"/>
                    <a:pt x="3503" y="4718"/>
                  </a:cubicBezTo>
                  <a:cubicBezTo>
                    <a:pt x="3424" y="4961"/>
                    <a:pt x="3365" y="5125"/>
                    <a:pt x="3063" y="5401"/>
                  </a:cubicBezTo>
                  <a:cubicBezTo>
                    <a:pt x="2872" y="5566"/>
                    <a:pt x="2603" y="5809"/>
                    <a:pt x="2327" y="6058"/>
                  </a:cubicBezTo>
                  <a:cubicBezTo>
                    <a:pt x="1946" y="6413"/>
                    <a:pt x="1532" y="6742"/>
                    <a:pt x="1341" y="6959"/>
                  </a:cubicBezTo>
                  <a:cubicBezTo>
                    <a:pt x="960" y="7287"/>
                    <a:pt x="737" y="7642"/>
                    <a:pt x="546" y="7971"/>
                  </a:cubicBezTo>
                  <a:cubicBezTo>
                    <a:pt x="467" y="8135"/>
                    <a:pt x="356" y="8464"/>
                    <a:pt x="244" y="8766"/>
                  </a:cubicBezTo>
                  <a:cubicBezTo>
                    <a:pt x="165" y="9015"/>
                    <a:pt x="106" y="9206"/>
                    <a:pt x="53" y="9344"/>
                  </a:cubicBezTo>
                  <a:cubicBezTo>
                    <a:pt x="1" y="9811"/>
                    <a:pt x="165" y="9975"/>
                    <a:pt x="191" y="10027"/>
                  </a:cubicBezTo>
                  <a:cubicBezTo>
                    <a:pt x="106" y="10139"/>
                    <a:pt x="106" y="10244"/>
                    <a:pt x="106" y="10303"/>
                  </a:cubicBezTo>
                  <a:cubicBezTo>
                    <a:pt x="139" y="10330"/>
                    <a:pt x="165" y="10382"/>
                    <a:pt x="191" y="10409"/>
                  </a:cubicBezTo>
                  <a:cubicBezTo>
                    <a:pt x="231" y="10422"/>
                    <a:pt x="272" y="10428"/>
                    <a:pt x="313" y="10428"/>
                  </a:cubicBezTo>
                  <a:cubicBezTo>
                    <a:pt x="354" y="10428"/>
                    <a:pt x="395" y="10422"/>
                    <a:pt x="435" y="10409"/>
                  </a:cubicBezTo>
                  <a:cubicBezTo>
                    <a:pt x="520" y="10330"/>
                    <a:pt x="573" y="10192"/>
                    <a:pt x="520" y="10027"/>
                  </a:cubicBezTo>
                  <a:cubicBezTo>
                    <a:pt x="960" y="9699"/>
                    <a:pt x="1125" y="9344"/>
                    <a:pt x="1289" y="8930"/>
                  </a:cubicBezTo>
                  <a:cubicBezTo>
                    <a:pt x="1453" y="8601"/>
                    <a:pt x="1617" y="8220"/>
                    <a:pt x="1972" y="7866"/>
                  </a:cubicBezTo>
                  <a:lnTo>
                    <a:pt x="1972" y="7866"/>
                  </a:lnTo>
                  <a:cubicBezTo>
                    <a:pt x="1808" y="8220"/>
                    <a:pt x="1749" y="8437"/>
                    <a:pt x="1834" y="8496"/>
                  </a:cubicBezTo>
                  <a:cubicBezTo>
                    <a:pt x="1847" y="8506"/>
                    <a:pt x="1863" y="8510"/>
                    <a:pt x="1881" y="8510"/>
                  </a:cubicBezTo>
                  <a:cubicBezTo>
                    <a:pt x="2015" y="8510"/>
                    <a:pt x="2271" y="8264"/>
                    <a:pt x="2491" y="8004"/>
                  </a:cubicBezTo>
                  <a:cubicBezTo>
                    <a:pt x="2629" y="7780"/>
                    <a:pt x="2708" y="7616"/>
                    <a:pt x="2682" y="7511"/>
                  </a:cubicBezTo>
                  <a:cubicBezTo>
                    <a:pt x="2682" y="7452"/>
                    <a:pt x="2656" y="7399"/>
                    <a:pt x="2603" y="7373"/>
                  </a:cubicBezTo>
                  <a:cubicBezTo>
                    <a:pt x="2570" y="7346"/>
                    <a:pt x="2544" y="7346"/>
                    <a:pt x="2544" y="7346"/>
                  </a:cubicBezTo>
                  <a:cubicBezTo>
                    <a:pt x="2846" y="6959"/>
                    <a:pt x="3096" y="6794"/>
                    <a:pt x="3339" y="6630"/>
                  </a:cubicBezTo>
                  <a:cubicBezTo>
                    <a:pt x="3530" y="6525"/>
                    <a:pt x="3694" y="6413"/>
                    <a:pt x="3832" y="6223"/>
                  </a:cubicBezTo>
                  <a:lnTo>
                    <a:pt x="3832" y="6223"/>
                  </a:lnTo>
                  <a:cubicBezTo>
                    <a:pt x="3720" y="6492"/>
                    <a:pt x="3753" y="6551"/>
                    <a:pt x="3779" y="6578"/>
                  </a:cubicBezTo>
                  <a:lnTo>
                    <a:pt x="3806" y="6578"/>
                  </a:lnTo>
                  <a:cubicBezTo>
                    <a:pt x="3917" y="6551"/>
                    <a:pt x="4213" y="6196"/>
                    <a:pt x="4351" y="5920"/>
                  </a:cubicBezTo>
                  <a:cubicBezTo>
                    <a:pt x="4436" y="5756"/>
                    <a:pt x="4463" y="5671"/>
                    <a:pt x="4377" y="5618"/>
                  </a:cubicBezTo>
                  <a:cubicBezTo>
                    <a:pt x="4351" y="5601"/>
                    <a:pt x="4318" y="5595"/>
                    <a:pt x="4284" y="5595"/>
                  </a:cubicBezTo>
                  <a:cubicBezTo>
                    <a:pt x="4216" y="5595"/>
                    <a:pt x="4143" y="5618"/>
                    <a:pt x="4108" y="5618"/>
                  </a:cubicBezTo>
                  <a:cubicBezTo>
                    <a:pt x="4272" y="5125"/>
                    <a:pt x="4410" y="4718"/>
                    <a:pt x="4844" y="4140"/>
                  </a:cubicBezTo>
                  <a:cubicBezTo>
                    <a:pt x="5232" y="3673"/>
                    <a:pt x="5501" y="3509"/>
                    <a:pt x="5613" y="3456"/>
                  </a:cubicBezTo>
                  <a:lnTo>
                    <a:pt x="5613" y="3456"/>
                  </a:lnTo>
                  <a:cubicBezTo>
                    <a:pt x="5146" y="3896"/>
                    <a:pt x="4903" y="4304"/>
                    <a:pt x="4903" y="4304"/>
                  </a:cubicBezTo>
                  <a:lnTo>
                    <a:pt x="4929" y="4304"/>
                  </a:lnTo>
                  <a:cubicBezTo>
                    <a:pt x="5310" y="3896"/>
                    <a:pt x="5527" y="3759"/>
                    <a:pt x="5665" y="3647"/>
                  </a:cubicBezTo>
                  <a:cubicBezTo>
                    <a:pt x="5724" y="3621"/>
                    <a:pt x="5777" y="3594"/>
                    <a:pt x="5803" y="3535"/>
                  </a:cubicBezTo>
                  <a:cubicBezTo>
                    <a:pt x="5941" y="3404"/>
                    <a:pt x="6434" y="2549"/>
                    <a:pt x="6460" y="2497"/>
                  </a:cubicBezTo>
                  <a:lnTo>
                    <a:pt x="6434" y="2497"/>
                  </a:lnTo>
                  <a:cubicBezTo>
                    <a:pt x="6217" y="2714"/>
                    <a:pt x="6020" y="2937"/>
                    <a:pt x="5941" y="3042"/>
                  </a:cubicBezTo>
                  <a:cubicBezTo>
                    <a:pt x="6270" y="2221"/>
                    <a:pt x="6572" y="1866"/>
                    <a:pt x="7039" y="1268"/>
                  </a:cubicBezTo>
                  <a:cubicBezTo>
                    <a:pt x="7066" y="1285"/>
                    <a:pt x="7097" y="1293"/>
                    <a:pt x="7130" y="1293"/>
                  </a:cubicBezTo>
                  <a:cubicBezTo>
                    <a:pt x="7296" y="1293"/>
                    <a:pt x="7521" y="1093"/>
                    <a:pt x="7637" y="907"/>
                  </a:cubicBezTo>
                  <a:cubicBezTo>
                    <a:pt x="7722" y="775"/>
                    <a:pt x="7775" y="611"/>
                    <a:pt x="7696" y="552"/>
                  </a:cubicBezTo>
                  <a:lnTo>
                    <a:pt x="7663" y="552"/>
                  </a:lnTo>
                  <a:cubicBezTo>
                    <a:pt x="7531" y="282"/>
                    <a:pt x="7420" y="118"/>
                    <a:pt x="7334" y="33"/>
                  </a:cubicBezTo>
                  <a:cubicBezTo>
                    <a:pt x="7296" y="10"/>
                    <a:pt x="7259" y="0"/>
                    <a:pt x="72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78"/>
            <p:cNvSpPr/>
            <p:nvPr/>
          </p:nvSpPr>
          <p:spPr>
            <a:xfrm>
              <a:off x="4941725" y="1648950"/>
              <a:ext cx="349775" cy="394525"/>
            </a:xfrm>
            <a:custGeom>
              <a:rect b="b" l="l" r="r" t="t"/>
              <a:pathLst>
                <a:path extrusionOk="0" h="15781" w="13991">
                  <a:moveTo>
                    <a:pt x="9910" y="270"/>
                  </a:moveTo>
                  <a:lnTo>
                    <a:pt x="9910" y="356"/>
                  </a:lnTo>
                  <a:lnTo>
                    <a:pt x="9883" y="356"/>
                  </a:lnTo>
                  <a:cubicBezTo>
                    <a:pt x="9883" y="409"/>
                    <a:pt x="9881" y="460"/>
                    <a:pt x="9878" y="508"/>
                  </a:cubicBezTo>
                  <a:lnTo>
                    <a:pt x="9878" y="508"/>
                  </a:lnTo>
                  <a:cubicBezTo>
                    <a:pt x="9874" y="491"/>
                    <a:pt x="9868" y="474"/>
                    <a:pt x="9857" y="461"/>
                  </a:cubicBezTo>
                  <a:cubicBezTo>
                    <a:pt x="9857" y="408"/>
                    <a:pt x="9824" y="329"/>
                    <a:pt x="9857" y="329"/>
                  </a:cubicBezTo>
                  <a:cubicBezTo>
                    <a:pt x="9857" y="296"/>
                    <a:pt x="9883" y="270"/>
                    <a:pt x="9910" y="270"/>
                  </a:cubicBezTo>
                  <a:close/>
                  <a:moveTo>
                    <a:pt x="10048" y="520"/>
                  </a:moveTo>
                  <a:cubicBezTo>
                    <a:pt x="10264" y="599"/>
                    <a:pt x="10514" y="710"/>
                    <a:pt x="10705" y="789"/>
                  </a:cubicBezTo>
                  <a:cubicBezTo>
                    <a:pt x="10731" y="822"/>
                    <a:pt x="10757" y="822"/>
                    <a:pt x="10784" y="848"/>
                  </a:cubicBezTo>
                  <a:cubicBezTo>
                    <a:pt x="10678" y="848"/>
                    <a:pt x="10540" y="848"/>
                    <a:pt x="10402" y="901"/>
                  </a:cubicBezTo>
                  <a:cubicBezTo>
                    <a:pt x="10317" y="927"/>
                    <a:pt x="10186" y="954"/>
                    <a:pt x="10048" y="986"/>
                  </a:cubicBezTo>
                  <a:lnTo>
                    <a:pt x="9962" y="986"/>
                  </a:lnTo>
                  <a:cubicBezTo>
                    <a:pt x="9988" y="901"/>
                    <a:pt x="10048" y="737"/>
                    <a:pt x="10048" y="520"/>
                  </a:cubicBezTo>
                  <a:close/>
                  <a:moveTo>
                    <a:pt x="9860" y="668"/>
                  </a:moveTo>
                  <a:cubicBezTo>
                    <a:pt x="9833" y="851"/>
                    <a:pt x="9789" y="973"/>
                    <a:pt x="9772" y="1013"/>
                  </a:cubicBezTo>
                  <a:cubicBezTo>
                    <a:pt x="9772" y="1039"/>
                    <a:pt x="9745" y="1039"/>
                    <a:pt x="9745" y="1039"/>
                  </a:cubicBezTo>
                  <a:cubicBezTo>
                    <a:pt x="9772" y="927"/>
                    <a:pt x="9798" y="822"/>
                    <a:pt x="9824" y="737"/>
                  </a:cubicBezTo>
                  <a:cubicBezTo>
                    <a:pt x="9838" y="715"/>
                    <a:pt x="9850" y="692"/>
                    <a:pt x="9860" y="668"/>
                  </a:cubicBezTo>
                  <a:close/>
                  <a:moveTo>
                    <a:pt x="9252" y="356"/>
                  </a:moveTo>
                  <a:cubicBezTo>
                    <a:pt x="9443" y="356"/>
                    <a:pt x="9607" y="382"/>
                    <a:pt x="9660" y="408"/>
                  </a:cubicBezTo>
                  <a:cubicBezTo>
                    <a:pt x="9693" y="434"/>
                    <a:pt x="9693" y="461"/>
                    <a:pt x="9693" y="494"/>
                  </a:cubicBezTo>
                  <a:cubicBezTo>
                    <a:pt x="9693" y="520"/>
                    <a:pt x="9719" y="546"/>
                    <a:pt x="9719" y="572"/>
                  </a:cubicBezTo>
                  <a:cubicBezTo>
                    <a:pt x="9719" y="572"/>
                    <a:pt x="9693" y="658"/>
                    <a:pt x="9660" y="684"/>
                  </a:cubicBezTo>
                  <a:cubicBezTo>
                    <a:pt x="9634" y="789"/>
                    <a:pt x="9581" y="927"/>
                    <a:pt x="9555" y="1092"/>
                  </a:cubicBezTo>
                  <a:cubicBezTo>
                    <a:pt x="9528" y="1092"/>
                    <a:pt x="9496" y="1092"/>
                    <a:pt x="9443" y="1118"/>
                  </a:cubicBezTo>
                  <a:cubicBezTo>
                    <a:pt x="9469" y="954"/>
                    <a:pt x="9417" y="684"/>
                    <a:pt x="9252" y="356"/>
                  </a:cubicBezTo>
                  <a:close/>
                  <a:moveTo>
                    <a:pt x="8898" y="165"/>
                  </a:moveTo>
                  <a:cubicBezTo>
                    <a:pt x="8950" y="165"/>
                    <a:pt x="9036" y="244"/>
                    <a:pt x="9036" y="270"/>
                  </a:cubicBezTo>
                  <a:lnTo>
                    <a:pt x="9036" y="296"/>
                  </a:lnTo>
                  <a:lnTo>
                    <a:pt x="9062" y="296"/>
                  </a:lnTo>
                  <a:cubicBezTo>
                    <a:pt x="9305" y="737"/>
                    <a:pt x="9305" y="1092"/>
                    <a:pt x="9279" y="1203"/>
                  </a:cubicBezTo>
                  <a:cubicBezTo>
                    <a:pt x="9252" y="1203"/>
                    <a:pt x="9252" y="1230"/>
                    <a:pt x="9226" y="1230"/>
                  </a:cubicBezTo>
                  <a:lnTo>
                    <a:pt x="9200" y="1256"/>
                  </a:lnTo>
                  <a:lnTo>
                    <a:pt x="9200" y="901"/>
                  </a:lnTo>
                  <a:lnTo>
                    <a:pt x="9200" y="822"/>
                  </a:lnTo>
                  <a:cubicBezTo>
                    <a:pt x="9114" y="408"/>
                    <a:pt x="8976" y="244"/>
                    <a:pt x="8871" y="191"/>
                  </a:cubicBezTo>
                  <a:cubicBezTo>
                    <a:pt x="8871" y="165"/>
                    <a:pt x="8898" y="165"/>
                    <a:pt x="8898" y="165"/>
                  </a:cubicBezTo>
                  <a:close/>
                  <a:moveTo>
                    <a:pt x="10895" y="1177"/>
                  </a:moveTo>
                  <a:cubicBezTo>
                    <a:pt x="10869" y="1177"/>
                    <a:pt x="10843" y="1203"/>
                    <a:pt x="10784" y="1203"/>
                  </a:cubicBezTo>
                  <a:cubicBezTo>
                    <a:pt x="10757" y="1230"/>
                    <a:pt x="10705" y="1230"/>
                    <a:pt x="10646" y="1230"/>
                  </a:cubicBezTo>
                  <a:cubicBezTo>
                    <a:pt x="10567" y="1256"/>
                    <a:pt x="10514" y="1256"/>
                    <a:pt x="10455" y="1282"/>
                  </a:cubicBezTo>
                  <a:lnTo>
                    <a:pt x="10264" y="1282"/>
                  </a:lnTo>
                  <a:cubicBezTo>
                    <a:pt x="10238" y="1315"/>
                    <a:pt x="10212" y="1315"/>
                    <a:pt x="10186" y="1315"/>
                  </a:cubicBezTo>
                  <a:lnTo>
                    <a:pt x="10100" y="1315"/>
                  </a:lnTo>
                  <a:cubicBezTo>
                    <a:pt x="10074" y="1341"/>
                    <a:pt x="10021" y="1341"/>
                    <a:pt x="9988" y="1368"/>
                  </a:cubicBezTo>
                  <a:cubicBezTo>
                    <a:pt x="10021" y="1341"/>
                    <a:pt x="10048" y="1315"/>
                    <a:pt x="10100" y="1315"/>
                  </a:cubicBezTo>
                  <a:cubicBezTo>
                    <a:pt x="10126" y="1282"/>
                    <a:pt x="10153" y="1282"/>
                    <a:pt x="10186" y="1282"/>
                  </a:cubicBezTo>
                  <a:cubicBezTo>
                    <a:pt x="10212" y="1282"/>
                    <a:pt x="10238" y="1282"/>
                    <a:pt x="10264" y="1256"/>
                  </a:cubicBezTo>
                  <a:cubicBezTo>
                    <a:pt x="10317" y="1256"/>
                    <a:pt x="10376" y="1256"/>
                    <a:pt x="10455" y="1230"/>
                  </a:cubicBezTo>
                  <a:cubicBezTo>
                    <a:pt x="10514" y="1230"/>
                    <a:pt x="10567" y="1230"/>
                    <a:pt x="10619" y="1203"/>
                  </a:cubicBezTo>
                  <a:lnTo>
                    <a:pt x="10784" y="1203"/>
                  </a:lnTo>
                  <a:cubicBezTo>
                    <a:pt x="10843" y="1177"/>
                    <a:pt x="10869" y="1177"/>
                    <a:pt x="10895" y="1177"/>
                  </a:cubicBezTo>
                  <a:close/>
                  <a:moveTo>
                    <a:pt x="11347" y="769"/>
                  </a:moveTo>
                  <a:cubicBezTo>
                    <a:pt x="11372" y="769"/>
                    <a:pt x="11394" y="776"/>
                    <a:pt x="11414" y="789"/>
                  </a:cubicBezTo>
                  <a:cubicBezTo>
                    <a:pt x="11414" y="822"/>
                    <a:pt x="11388" y="875"/>
                    <a:pt x="11336" y="927"/>
                  </a:cubicBezTo>
                  <a:cubicBezTo>
                    <a:pt x="11250" y="954"/>
                    <a:pt x="10540" y="1118"/>
                    <a:pt x="10429" y="1118"/>
                  </a:cubicBezTo>
                  <a:cubicBezTo>
                    <a:pt x="10376" y="1118"/>
                    <a:pt x="9634" y="1256"/>
                    <a:pt x="9443" y="1394"/>
                  </a:cubicBezTo>
                  <a:cubicBezTo>
                    <a:pt x="9279" y="1532"/>
                    <a:pt x="8976" y="1860"/>
                    <a:pt x="8924" y="1998"/>
                  </a:cubicBezTo>
                  <a:cubicBezTo>
                    <a:pt x="8871" y="2077"/>
                    <a:pt x="8733" y="2242"/>
                    <a:pt x="8648" y="2353"/>
                  </a:cubicBezTo>
                  <a:lnTo>
                    <a:pt x="8484" y="2353"/>
                  </a:lnTo>
                  <a:cubicBezTo>
                    <a:pt x="8622" y="2215"/>
                    <a:pt x="8733" y="2077"/>
                    <a:pt x="8838" y="1913"/>
                  </a:cubicBezTo>
                  <a:cubicBezTo>
                    <a:pt x="8976" y="1696"/>
                    <a:pt x="9141" y="1479"/>
                    <a:pt x="9305" y="1368"/>
                  </a:cubicBezTo>
                  <a:cubicBezTo>
                    <a:pt x="9555" y="1230"/>
                    <a:pt x="9824" y="1177"/>
                    <a:pt x="10074" y="1151"/>
                  </a:cubicBezTo>
                  <a:cubicBezTo>
                    <a:pt x="10238" y="1118"/>
                    <a:pt x="10350" y="1092"/>
                    <a:pt x="10455" y="1065"/>
                  </a:cubicBezTo>
                  <a:cubicBezTo>
                    <a:pt x="10593" y="1013"/>
                    <a:pt x="10678" y="1013"/>
                    <a:pt x="10784" y="1013"/>
                  </a:cubicBezTo>
                  <a:cubicBezTo>
                    <a:pt x="10895" y="1013"/>
                    <a:pt x="11007" y="1013"/>
                    <a:pt x="11086" y="927"/>
                  </a:cubicBezTo>
                  <a:cubicBezTo>
                    <a:pt x="11188" y="825"/>
                    <a:pt x="11277" y="769"/>
                    <a:pt x="11347" y="769"/>
                  </a:cubicBezTo>
                  <a:close/>
                  <a:moveTo>
                    <a:pt x="8733" y="329"/>
                  </a:moveTo>
                  <a:cubicBezTo>
                    <a:pt x="8760" y="329"/>
                    <a:pt x="8924" y="382"/>
                    <a:pt x="9036" y="848"/>
                  </a:cubicBezTo>
                  <a:lnTo>
                    <a:pt x="9036" y="875"/>
                  </a:lnTo>
                  <a:cubicBezTo>
                    <a:pt x="9036" y="954"/>
                    <a:pt x="9003" y="1177"/>
                    <a:pt x="9062" y="1368"/>
                  </a:cubicBezTo>
                  <a:cubicBezTo>
                    <a:pt x="8924" y="1506"/>
                    <a:pt x="8812" y="1670"/>
                    <a:pt x="8674" y="1834"/>
                  </a:cubicBezTo>
                  <a:cubicBezTo>
                    <a:pt x="8543" y="2051"/>
                    <a:pt x="8378" y="2268"/>
                    <a:pt x="8155" y="2432"/>
                  </a:cubicBezTo>
                  <a:lnTo>
                    <a:pt x="8129" y="2432"/>
                  </a:lnTo>
                  <a:cubicBezTo>
                    <a:pt x="8017" y="2353"/>
                    <a:pt x="7938" y="2268"/>
                    <a:pt x="7912" y="2215"/>
                  </a:cubicBezTo>
                  <a:cubicBezTo>
                    <a:pt x="7853" y="2136"/>
                    <a:pt x="7826" y="2077"/>
                    <a:pt x="7748" y="2051"/>
                  </a:cubicBezTo>
                  <a:cubicBezTo>
                    <a:pt x="7721" y="2025"/>
                    <a:pt x="7688" y="2025"/>
                    <a:pt x="7636" y="1998"/>
                  </a:cubicBezTo>
                  <a:cubicBezTo>
                    <a:pt x="7524" y="1972"/>
                    <a:pt x="7360" y="1939"/>
                    <a:pt x="7228" y="1834"/>
                  </a:cubicBezTo>
                  <a:cubicBezTo>
                    <a:pt x="7117" y="1749"/>
                    <a:pt x="7090" y="1670"/>
                    <a:pt x="7090" y="1532"/>
                  </a:cubicBezTo>
                  <a:lnTo>
                    <a:pt x="7090" y="1532"/>
                  </a:lnTo>
                  <a:cubicBezTo>
                    <a:pt x="7117" y="1584"/>
                    <a:pt x="7117" y="1611"/>
                    <a:pt x="7143" y="1644"/>
                  </a:cubicBezTo>
                  <a:cubicBezTo>
                    <a:pt x="7169" y="1670"/>
                    <a:pt x="7255" y="1860"/>
                    <a:pt x="7583" y="1860"/>
                  </a:cubicBezTo>
                  <a:cubicBezTo>
                    <a:pt x="7583" y="1860"/>
                    <a:pt x="7524" y="1722"/>
                    <a:pt x="7583" y="1446"/>
                  </a:cubicBezTo>
                  <a:cubicBezTo>
                    <a:pt x="7583" y="1446"/>
                    <a:pt x="7610" y="1939"/>
                    <a:pt x="7748" y="1972"/>
                  </a:cubicBezTo>
                  <a:cubicBezTo>
                    <a:pt x="7912" y="1998"/>
                    <a:pt x="7853" y="2025"/>
                    <a:pt x="8129" y="2380"/>
                  </a:cubicBezTo>
                  <a:cubicBezTo>
                    <a:pt x="8129" y="2380"/>
                    <a:pt x="8155" y="2353"/>
                    <a:pt x="8240" y="2242"/>
                  </a:cubicBezTo>
                  <a:cubicBezTo>
                    <a:pt x="8319" y="2163"/>
                    <a:pt x="8674" y="1749"/>
                    <a:pt x="8950" y="1368"/>
                  </a:cubicBezTo>
                  <a:cubicBezTo>
                    <a:pt x="8950" y="1368"/>
                    <a:pt x="8898" y="1203"/>
                    <a:pt x="8950" y="954"/>
                  </a:cubicBezTo>
                  <a:lnTo>
                    <a:pt x="8950" y="763"/>
                  </a:lnTo>
                  <a:cubicBezTo>
                    <a:pt x="8950" y="763"/>
                    <a:pt x="8967" y="696"/>
                    <a:pt x="8890" y="696"/>
                  </a:cubicBezTo>
                  <a:cubicBezTo>
                    <a:pt x="8870" y="696"/>
                    <a:pt x="8845" y="700"/>
                    <a:pt x="8812" y="710"/>
                  </a:cubicBezTo>
                  <a:cubicBezTo>
                    <a:pt x="8812" y="710"/>
                    <a:pt x="8812" y="901"/>
                    <a:pt x="8484" y="1013"/>
                  </a:cubicBezTo>
                  <a:lnTo>
                    <a:pt x="8405" y="1177"/>
                  </a:lnTo>
                  <a:lnTo>
                    <a:pt x="8346" y="1315"/>
                  </a:lnTo>
                  <a:lnTo>
                    <a:pt x="8648" y="1315"/>
                  </a:lnTo>
                  <a:cubicBezTo>
                    <a:pt x="8543" y="1341"/>
                    <a:pt x="8214" y="1446"/>
                    <a:pt x="8214" y="1446"/>
                  </a:cubicBezTo>
                  <a:lnTo>
                    <a:pt x="8050" y="1972"/>
                  </a:lnTo>
                  <a:lnTo>
                    <a:pt x="8181" y="1092"/>
                  </a:lnTo>
                  <a:cubicBezTo>
                    <a:pt x="8181" y="1092"/>
                    <a:pt x="8076" y="1092"/>
                    <a:pt x="7826" y="1039"/>
                  </a:cubicBezTo>
                  <a:lnTo>
                    <a:pt x="7826" y="1394"/>
                  </a:lnTo>
                  <a:cubicBezTo>
                    <a:pt x="7826" y="1315"/>
                    <a:pt x="7748" y="986"/>
                    <a:pt x="7688" y="954"/>
                  </a:cubicBezTo>
                  <a:cubicBezTo>
                    <a:pt x="7662" y="927"/>
                    <a:pt x="7334" y="986"/>
                    <a:pt x="7281" y="822"/>
                  </a:cubicBezTo>
                  <a:cubicBezTo>
                    <a:pt x="7307" y="763"/>
                    <a:pt x="7334" y="710"/>
                    <a:pt x="7360" y="684"/>
                  </a:cubicBezTo>
                  <a:cubicBezTo>
                    <a:pt x="7524" y="572"/>
                    <a:pt x="7964" y="356"/>
                    <a:pt x="8129" y="329"/>
                  </a:cubicBezTo>
                  <a:close/>
                  <a:moveTo>
                    <a:pt x="9167" y="1939"/>
                  </a:moveTo>
                  <a:cubicBezTo>
                    <a:pt x="9226" y="2077"/>
                    <a:pt x="9252" y="2268"/>
                    <a:pt x="9305" y="2432"/>
                  </a:cubicBezTo>
                  <a:lnTo>
                    <a:pt x="9305" y="2465"/>
                  </a:lnTo>
                  <a:cubicBezTo>
                    <a:pt x="9226" y="2406"/>
                    <a:pt x="9062" y="2353"/>
                    <a:pt x="8871" y="2353"/>
                  </a:cubicBezTo>
                  <a:cubicBezTo>
                    <a:pt x="8950" y="2242"/>
                    <a:pt x="9036" y="2136"/>
                    <a:pt x="9062" y="2077"/>
                  </a:cubicBezTo>
                  <a:cubicBezTo>
                    <a:pt x="9088" y="2051"/>
                    <a:pt x="9114" y="1998"/>
                    <a:pt x="9167" y="1939"/>
                  </a:cubicBezTo>
                  <a:close/>
                  <a:moveTo>
                    <a:pt x="9496" y="1558"/>
                  </a:moveTo>
                  <a:lnTo>
                    <a:pt x="9496" y="1558"/>
                  </a:lnTo>
                  <a:cubicBezTo>
                    <a:pt x="9469" y="1860"/>
                    <a:pt x="9528" y="2104"/>
                    <a:pt x="9607" y="2353"/>
                  </a:cubicBezTo>
                  <a:cubicBezTo>
                    <a:pt x="9634" y="2491"/>
                    <a:pt x="9693" y="2629"/>
                    <a:pt x="9693" y="2761"/>
                  </a:cubicBezTo>
                  <a:cubicBezTo>
                    <a:pt x="9634" y="2734"/>
                    <a:pt x="9607" y="2682"/>
                    <a:pt x="9555" y="2656"/>
                  </a:cubicBezTo>
                  <a:cubicBezTo>
                    <a:pt x="9528" y="2629"/>
                    <a:pt x="9496" y="2491"/>
                    <a:pt x="9469" y="2380"/>
                  </a:cubicBezTo>
                  <a:cubicBezTo>
                    <a:pt x="9417" y="2189"/>
                    <a:pt x="9364" y="1939"/>
                    <a:pt x="9279" y="1808"/>
                  </a:cubicBezTo>
                  <a:cubicBezTo>
                    <a:pt x="9364" y="1722"/>
                    <a:pt x="9443" y="1644"/>
                    <a:pt x="9496" y="1558"/>
                  </a:cubicBezTo>
                  <a:close/>
                  <a:moveTo>
                    <a:pt x="9824" y="1420"/>
                  </a:moveTo>
                  <a:cubicBezTo>
                    <a:pt x="9745" y="1775"/>
                    <a:pt x="9824" y="2189"/>
                    <a:pt x="9910" y="2544"/>
                  </a:cubicBezTo>
                  <a:cubicBezTo>
                    <a:pt x="9962" y="2734"/>
                    <a:pt x="10021" y="2925"/>
                    <a:pt x="10021" y="3089"/>
                  </a:cubicBezTo>
                  <a:cubicBezTo>
                    <a:pt x="9962" y="3037"/>
                    <a:pt x="9910" y="2984"/>
                    <a:pt x="9824" y="2899"/>
                  </a:cubicBezTo>
                  <a:cubicBezTo>
                    <a:pt x="9883" y="2708"/>
                    <a:pt x="9824" y="2518"/>
                    <a:pt x="9772" y="2301"/>
                  </a:cubicBezTo>
                  <a:cubicBezTo>
                    <a:pt x="9693" y="2051"/>
                    <a:pt x="9607" y="1775"/>
                    <a:pt x="9693" y="1446"/>
                  </a:cubicBezTo>
                  <a:cubicBezTo>
                    <a:pt x="9745" y="1446"/>
                    <a:pt x="9772" y="1446"/>
                    <a:pt x="9824" y="1420"/>
                  </a:cubicBezTo>
                  <a:close/>
                  <a:moveTo>
                    <a:pt x="8766" y="2508"/>
                  </a:moveTo>
                  <a:cubicBezTo>
                    <a:pt x="9198" y="2508"/>
                    <a:pt x="9364" y="2713"/>
                    <a:pt x="9364" y="2734"/>
                  </a:cubicBezTo>
                  <a:lnTo>
                    <a:pt x="9390" y="2734"/>
                  </a:lnTo>
                  <a:cubicBezTo>
                    <a:pt x="10048" y="3286"/>
                    <a:pt x="10186" y="3615"/>
                    <a:pt x="10212" y="3746"/>
                  </a:cubicBezTo>
                  <a:cubicBezTo>
                    <a:pt x="10074" y="3503"/>
                    <a:pt x="9772" y="3227"/>
                    <a:pt x="9469" y="3063"/>
                  </a:cubicBezTo>
                  <a:cubicBezTo>
                    <a:pt x="9417" y="3037"/>
                    <a:pt x="9331" y="2984"/>
                    <a:pt x="9252" y="2925"/>
                  </a:cubicBezTo>
                  <a:cubicBezTo>
                    <a:pt x="9086" y="2779"/>
                    <a:pt x="8884" y="2601"/>
                    <a:pt x="8601" y="2601"/>
                  </a:cubicBezTo>
                  <a:cubicBezTo>
                    <a:pt x="8515" y="2601"/>
                    <a:pt x="8421" y="2617"/>
                    <a:pt x="8319" y="2656"/>
                  </a:cubicBezTo>
                  <a:cubicBezTo>
                    <a:pt x="8267" y="2656"/>
                    <a:pt x="8181" y="2656"/>
                    <a:pt x="8102" y="2682"/>
                  </a:cubicBezTo>
                  <a:lnTo>
                    <a:pt x="8129" y="2656"/>
                  </a:lnTo>
                  <a:cubicBezTo>
                    <a:pt x="8155" y="2570"/>
                    <a:pt x="8346" y="2544"/>
                    <a:pt x="8405" y="2544"/>
                  </a:cubicBezTo>
                  <a:lnTo>
                    <a:pt x="8431" y="2544"/>
                  </a:lnTo>
                  <a:cubicBezTo>
                    <a:pt x="8557" y="2518"/>
                    <a:pt x="8668" y="2508"/>
                    <a:pt x="8766" y="2508"/>
                  </a:cubicBezTo>
                  <a:close/>
                  <a:moveTo>
                    <a:pt x="9936" y="1558"/>
                  </a:moveTo>
                  <a:lnTo>
                    <a:pt x="9936" y="1611"/>
                  </a:lnTo>
                  <a:lnTo>
                    <a:pt x="9936" y="1887"/>
                  </a:lnTo>
                  <a:cubicBezTo>
                    <a:pt x="9962" y="1998"/>
                    <a:pt x="9988" y="2136"/>
                    <a:pt x="10021" y="2242"/>
                  </a:cubicBezTo>
                  <a:cubicBezTo>
                    <a:pt x="10021" y="2301"/>
                    <a:pt x="10048" y="2327"/>
                    <a:pt x="10048" y="2353"/>
                  </a:cubicBezTo>
                  <a:cubicBezTo>
                    <a:pt x="10048" y="2380"/>
                    <a:pt x="10048" y="2380"/>
                    <a:pt x="10074" y="2406"/>
                  </a:cubicBezTo>
                  <a:lnTo>
                    <a:pt x="10074" y="2432"/>
                  </a:lnTo>
                  <a:lnTo>
                    <a:pt x="10074" y="2465"/>
                  </a:lnTo>
                  <a:cubicBezTo>
                    <a:pt x="10100" y="2518"/>
                    <a:pt x="10126" y="2596"/>
                    <a:pt x="10153" y="2682"/>
                  </a:cubicBezTo>
                  <a:lnTo>
                    <a:pt x="10153" y="2794"/>
                  </a:lnTo>
                  <a:lnTo>
                    <a:pt x="10153" y="2846"/>
                  </a:lnTo>
                  <a:lnTo>
                    <a:pt x="10153" y="2872"/>
                  </a:lnTo>
                  <a:lnTo>
                    <a:pt x="10153" y="2899"/>
                  </a:lnTo>
                  <a:cubicBezTo>
                    <a:pt x="10186" y="2958"/>
                    <a:pt x="10186" y="3037"/>
                    <a:pt x="10186" y="3089"/>
                  </a:cubicBezTo>
                  <a:cubicBezTo>
                    <a:pt x="10212" y="3148"/>
                    <a:pt x="10212" y="3175"/>
                    <a:pt x="10212" y="3201"/>
                  </a:cubicBezTo>
                  <a:cubicBezTo>
                    <a:pt x="10238" y="3201"/>
                    <a:pt x="10238" y="3227"/>
                    <a:pt x="10238" y="3227"/>
                  </a:cubicBezTo>
                  <a:cubicBezTo>
                    <a:pt x="10238" y="3253"/>
                    <a:pt x="10264" y="3253"/>
                    <a:pt x="10264" y="3286"/>
                  </a:cubicBezTo>
                  <a:cubicBezTo>
                    <a:pt x="10291" y="3313"/>
                    <a:pt x="10350" y="3365"/>
                    <a:pt x="10376" y="3418"/>
                  </a:cubicBezTo>
                  <a:cubicBezTo>
                    <a:pt x="10429" y="3503"/>
                    <a:pt x="10455" y="3615"/>
                    <a:pt x="10455" y="3667"/>
                  </a:cubicBezTo>
                  <a:lnTo>
                    <a:pt x="10455" y="3746"/>
                  </a:lnTo>
                  <a:cubicBezTo>
                    <a:pt x="10450" y="3746"/>
                    <a:pt x="10446" y="3747"/>
                    <a:pt x="10443" y="3749"/>
                  </a:cubicBezTo>
                  <a:lnTo>
                    <a:pt x="10443" y="3749"/>
                  </a:lnTo>
                  <a:cubicBezTo>
                    <a:pt x="10449" y="3731"/>
                    <a:pt x="10455" y="3704"/>
                    <a:pt x="10455" y="3667"/>
                  </a:cubicBezTo>
                  <a:cubicBezTo>
                    <a:pt x="10455" y="3615"/>
                    <a:pt x="10402" y="3529"/>
                    <a:pt x="10350" y="3451"/>
                  </a:cubicBezTo>
                  <a:cubicBezTo>
                    <a:pt x="10317" y="3391"/>
                    <a:pt x="10264" y="3339"/>
                    <a:pt x="10238" y="3313"/>
                  </a:cubicBezTo>
                  <a:cubicBezTo>
                    <a:pt x="10212" y="3286"/>
                    <a:pt x="10212" y="3286"/>
                    <a:pt x="10186" y="3253"/>
                  </a:cubicBezTo>
                  <a:cubicBezTo>
                    <a:pt x="10186" y="3253"/>
                    <a:pt x="10186" y="3227"/>
                    <a:pt x="10153" y="3227"/>
                  </a:cubicBezTo>
                  <a:cubicBezTo>
                    <a:pt x="10153" y="3175"/>
                    <a:pt x="10153" y="3148"/>
                    <a:pt x="10126" y="3122"/>
                  </a:cubicBezTo>
                  <a:cubicBezTo>
                    <a:pt x="10126" y="3037"/>
                    <a:pt x="10100" y="2984"/>
                    <a:pt x="10100" y="2899"/>
                  </a:cubicBezTo>
                  <a:lnTo>
                    <a:pt x="10100" y="2872"/>
                  </a:lnTo>
                  <a:lnTo>
                    <a:pt x="10100" y="2846"/>
                  </a:lnTo>
                  <a:lnTo>
                    <a:pt x="10100" y="2794"/>
                  </a:lnTo>
                  <a:cubicBezTo>
                    <a:pt x="10100" y="2761"/>
                    <a:pt x="10074" y="2708"/>
                    <a:pt x="10074" y="2682"/>
                  </a:cubicBezTo>
                  <a:cubicBezTo>
                    <a:pt x="10074" y="2629"/>
                    <a:pt x="10048" y="2544"/>
                    <a:pt x="10021" y="2491"/>
                  </a:cubicBezTo>
                  <a:lnTo>
                    <a:pt x="10021" y="2465"/>
                  </a:lnTo>
                  <a:lnTo>
                    <a:pt x="9988" y="2432"/>
                  </a:lnTo>
                  <a:lnTo>
                    <a:pt x="9988" y="2380"/>
                  </a:lnTo>
                  <a:cubicBezTo>
                    <a:pt x="9962" y="2353"/>
                    <a:pt x="9962" y="2301"/>
                    <a:pt x="9962" y="2268"/>
                  </a:cubicBezTo>
                  <a:cubicBezTo>
                    <a:pt x="9936" y="2136"/>
                    <a:pt x="9910" y="1998"/>
                    <a:pt x="9910" y="1887"/>
                  </a:cubicBezTo>
                  <a:lnTo>
                    <a:pt x="9910" y="1611"/>
                  </a:lnTo>
                  <a:cubicBezTo>
                    <a:pt x="9910" y="1584"/>
                    <a:pt x="9936" y="1558"/>
                    <a:pt x="9936" y="1558"/>
                  </a:cubicBezTo>
                  <a:close/>
                  <a:moveTo>
                    <a:pt x="8588" y="2772"/>
                  </a:moveTo>
                  <a:cubicBezTo>
                    <a:pt x="8821" y="2772"/>
                    <a:pt x="8996" y="2912"/>
                    <a:pt x="9141" y="3037"/>
                  </a:cubicBezTo>
                  <a:cubicBezTo>
                    <a:pt x="9226" y="3122"/>
                    <a:pt x="9305" y="3201"/>
                    <a:pt x="9390" y="3227"/>
                  </a:cubicBezTo>
                  <a:cubicBezTo>
                    <a:pt x="9936" y="3556"/>
                    <a:pt x="10153" y="3911"/>
                    <a:pt x="10100" y="4075"/>
                  </a:cubicBezTo>
                  <a:cubicBezTo>
                    <a:pt x="10100" y="4108"/>
                    <a:pt x="10100" y="4134"/>
                    <a:pt x="10074" y="4134"/>
                  </a:cubicBezTo>
                  <a:cubicBezTo>
                    <a:pt x="10021" y="3911"/>
                    <a:pt x="9824" y="3641"/>
                    <a:pt x="9331" y="3286"/>
                  </a:cubicBezTo>
                  <a:cubicBezTo>
                    <a:pt x="9261" y="3234"/>
                    <a:pt x="8954" y="2908"/>
                    <a:pt x="8404" y="2908"/>
                  </a:cubicBezTo>
                  <a:cubicBezTo>
                    <a:pt x="8334" y="2908"/>
                    <a:pt x="8260" y="2913"/>
                    <a:pt x="8181" y="2925"/>
                  </a:cubicBezTo>
                  <a:cubicBezTo>
                    <a:pt x="8155" y="2958"/>
                    <a:pt x="8102" y="2958"/>
                    <a:pt x="8017" y="2958"/>
                  </a:cubicBezTo>
                  <a:cubicBezTo>
                    <a:pt x="8050" y="2925"/>
                    <a:pt x="8050" y="2925"/>
                    <a:pt x="8050" y="2899"/>
                  </a:cubicBezTo>
                  <a:cubicBezTo>
                    <a:pt x="8088" y="2860"/>
                    <a:pt x="8187" y="2836"/>
                    <a:pt x="8257" y="2836"/>
                  </a:cubicBezTo>
                  <a:cubicBezTo>
                    <a:pt x="8283" y="2836"/>
                    <a:pt x="8305" y="2839"/>
                    <a:pt x="8319" y="2846"/>
                  </a:cubicBezTo>
                  <a:lnTo>
                    <a:pt x="8346" y="2846"/>
                  </a:lnTo>
                  <a:lnTo>
                    <a:pt x="8346" y="2820"/>
                  </a:lnTo>
                  <a:cubicBezTo>
                    <a:pt x="8433" y="2786"/>
                    <a:pt x="8513" y="2772"/>
                    <a:pt x="8588" y="2772"/>
                  </a:cubicBezTo>
                  <a:close/>
                  <a:moveTo>
                    <a:pt x="8476" y="3094"/>
                  </a:moveTo>
                  <a:cubicBezTo>
                    <a:pt x="8951" y="3094"/>
                    <a:pt x="9172" y="3395"/>
                    <a:pt x="9200" y="3418"/>
                  </a:cubicBezTo>
                  <a:lnTo>
                    <a:pt x="9226" y="3418"/>
                  </a:lnTo>
                  <a:cubicBezTo>
                    <a:pt x="9857" y="3858"/>
                    <a:pt x="9936" y="4187"/>
                    <a:pt x="9936" y="4325"/>
                  </a:cubicBezTo>
                  <a:cubicBezTo>
                    <a:pt x="9936" y="4377"/>
                    <a:pt x="9910" y="4403"/>
                    <a:pt x="9883" y="4436"/>
                  </a:cubicBezTo>
                  <a:cubicBezTo>
                    <a:pt x="9824" y="4160"/>
                    <a:pt x="9581" y="3858"/>
                    <a:pt x="9443" y="3720"/>
                  </a:cubicBezTo>
                  <a:lnTo>
                    <a:pt x="9443" y="3694"/>
                  </a:lnTo>
                  <a:cubicBezTo>
                    <a:pt x="9305" y="3556"/>
                    <a:pt x="8707" y="3253"/>
                    <a:pt x="8431" y="3227"/>
                  </a:cubicBezTo>
                  <a:lnTo>
                    <a:pt x="8319" y="3227"/>
                  </a:lnTo>
                  <a:cubicBezTo>
                    <a:pt x="8227" y="3227"/>
                    <a:pt x="8138" y="3216"/>
                    <a:pt x="8056" y="3216"/>
                  </a:cubicBezTo>
                  <a:cubicBezTo>
                    <a:pt x="8015" y="3216"/>
                    <a:pt x="7975" y="3218"/>
                    <a:pt x="7938" y="3227"/>
                  </a:cubicBezTo>
                  <a:cubicBezTo>
                    <a:pt x="7938" y="3201"/>
                    <a:pt x="7912" y="3201"/>
                    <a:pt x="7938" y="3175"/>
                  </a:cubicBezTo>
                  <a:cubicBezTo>
                    <a:pt x="7938" y="3148"/>
                    <a:pt x="8076" y="3122"/>
                    <a:pt x="8181" y="3122"/>
                  </a:cubicBezTo>
                  <a:lnTo>
                    <a:pt x="8214" y="3122"/>
                  </a:lnTo>
                  <a:cubicBezTo>
                    <a:pt x="8309" y="3102"/>
                    <a:pt x="8396" y="3094"/>
                    <a:pt x="8476" y="3094"/>
                  </a:cubicBezTo>
                  <a:close/>
                  <a:moveTo>
                    <a:pt x="11464" y="1039"/>
                  </a:moveTo>
                  <a:cubicBezTo>
                    <a:pt x="11592" y="1039"/>
                    <a:pt x="12144" y="1061"/>
                    <a:pt x="12702" y="1644"/>
                  </a:cubicBezTo>
                  <a:cubicBezTo>
                    <a:pt x="12650" y="1775"/>
                    <a:pt x="12591" y="1939"/>
                    <a:pt x="12512" y="2104"/>
                  </a:cubicBezTo>
                  <a:cubicBezTo>
                    <a:pt x="12650" y="1998"/>
                    <a:pt x="12755" y="1860"/>
                    <a:pt x="12867" y="1722"/>
                  </a:cubicBezTo>
                  <a:cubicBezTo>
                    <a:pt x="12893" y="1749"/>
                    <a:pt x="12945" y="1749"/>
                    <a:pt x="13031" y="1775"/>
                  </a:cubicBezTo>
                  <a:cubicBezTo>
                    <a:pt x="12978" y="1887"/>
                    <a:pt x="12945" y="1998"/>
                    <a:pt x="12893" y="2104"/>
                  </a:cubicBezTo>
                  <a:cubicBezTo>
                    <a:pt x="13005" y="2025"/>
                    <a:pt x="13083" y="1939"/>
                    <a:pt x="13169" y="1834"/>
                  </a:cubicBezTo>
                  <a:cubicBezTo>
                    <a:pt x="13221" y="1860"/>
                    <a:pt x="13274" y="1887"/>
                    <a:pt x="13333" y="1913"/>
                  </a:cubicBezTo>
                  <a:lnTo>
                    <a:pt x="13333" y="2051"/>
                  </a:lnTo>
                  <a:lnTo>
                    <a:pt x="13471" y="1998"/>
                  </a:lnTo>
                  <a:cubicBezTo>
                    <a:pt x="13550" y="2025"/>
                    <a:pt x="13662" y="2104"/>
                    <a:pt x="13741" y="2163"/>
                  </a:cubicBezTo>
                  <a:cubicBezTo>
                    <a:pt x="13741" y="2215"/>
                    <a:pt x="13741" y="2380"/>
                    <a:pt x="13550" y="2708"/>
                  </a:cubicBezTo>
                  <a:lnTo>
                    <a:pt x="13550" y="2734"/>
                  </a:lnTo>
                  <a:cubicBezTo>
                    <a:pt x="13550" y="2761"/>
                    <a:pt x="13524" y="3667"/>
                    <a:pt x="12702" y="4325"/>
                  </a:cubicBezTo>
                  <a:lnTo>
                    <a:pt x="12676" y="4325"/>
                  </a:lnTo>
                  <a:lnTo>
                    <a:pt x="12676" y="4351"/>
                  </a:lnTo>
                  <a:cubicBezTo>
                    <a:pt x="12617" y="4463"/>
                    <a:pt x="12347" y="4568"/>
                    <a:pt x="12071" y="4601"/>
                  </a:cubicBezTo>
                  <a:cubicBezTo>
                    <a:pt x="11933" y="4568"/>
                    <a:pt x="11769" y="4541"/>
                    <a:pt x="11690" y="4541"/>
                  </a:cubicBezTo>
                  <a:cubicBezTo>
                    <a:pt x="11579" y="4541"/>
                    <a:pt x="11250" y="4134"/>
                    <a:pt x="11138" y="4022"/>
                  </a:cubicBezTo>
                  <a:cubicBezTo>
                    <a:pt x="11033" y="3911"/>
                    <a:pt x="10757" y="3694"/>
                    <a:pt x="10757" y="3694"/>
                  </a:cubicBezTo>
                  <a:lnTo>
                    <a:pt x="10757" y="3694"/>
                  </a:lnTo>
                  <a:lnTo>
                    <a:pt x="11138" y="3943"/>
                  </a:lnTo>
                  <a:cubicBezTo>
                    <a:pt x="11138" y="3858"/>
                    <a:pt x="11171" y="3779"/>
                    <a:pt x="11171" y="3720"/>
                  </a:cubicBezTo>
                  <a:lnTo>
                    <a:pt x="11198" y="3720"/>
                  </a:lnTo>
                  <a:lnTo>
                    <a:pt x="11362" y="3805"/>
                  </a:lnTo>
                  <a:lnTo>
                    <a:pt x="11717" y="3943"/>
                  </a:lnTo>
                  <a:lnTo>
                    <a:pt x="11414" y="3694"/>
                  </a:lnTo>
                  <a:lnTo>
                    <a:pt x="11250" y="3582"/>
                  </a:lnTo>
                  <a:cubicBezTo>
                    <a:pt x="11362" y="3418"/>
                    <a:pt x="11500" y="3313"/>
                    <a:pt x="11526" y="3286"/>
                  </a:cubicBezTo>
                  <a:cubicBezTo>
                    <a:pt x="11579" y="3227"/>
                    <a:pt x="11828" y="3122"/>
                    <a:pt x="11828" y="3122"/>
                  </a:cubicBezTo>
                  <a:lnTo>
                    <a:pt x="11828" y="3122"/>
                  </a:lnTo>
                  <a:cubicBezTo>
                    <a:pt x="11552" y="3148"/>
                    <a:pt x="11362" y="3286"/>
                    <a:pt x="11362" y="3286"/>
                  </a:cubicBezTo>
                  <a:cubicBezTo>
                    <a:pt x="11552" y="3089"/>
                    <a:pt x="11631" y="3010"/>
                    <a:pt x="11631" y="3010"/>
                  </a:cubicBezTo>
                  <a:lnTo>
                    <a:pt x="11414" y="2570"/>
                  </a:lnTo>
                  <a:cubicBezTo>
                    <a:pt x="11414" y="2570"/>
                    <a:pt x="11171" y="2242"/>
                    <a:pt x="11060" y="2104"/>
                  </a:cubicBezTo>
                  <a:lnTo>
                    <a:pt x="11060" y="2104"/>
                  </a:lnTo>
                  <a:cubicBezTo>
                    <a:pt x="11198" y="2215"/>
                    <a:pt x="11467" y="2465"/>
                    <a:pt x="11467" y="2465"/>
                  </a:cubicBezTo>
                  <a:cubicBezTo>
                    <a:pt x="11414" y="2301"/>
                    <a:pt x="11362" y="2189"/>
                    <a:pt x="11362" y="2104"/>
                  </a:cubicBezTo>
                  <a:lnTo>
                    <a:pt x="11362" y="2104"/>
                  </a:lnTo>
                  <a:cubicBezTo>
                    <a:pt x="11441" y="2136"/>
                    <a:pt x="11552" y="2163"/>
                    <a:pt x="11664" y="2189"/>
                  </a:cubicBezTo>
                  <a:cubicBezTo>
                    <a:pt x="11552" y="2104"/>
                    <a:pt x="11441" y="2025"/>
                    <a:pt x="11336" y="1939"/>
                  </a:cubicBezTo>
                  <a:lnTo>
                    <a:pt x="11336" y="1887"/>
                  </a:lnTo>
                  <a:lnTo>
                    <a:pt x="11717" y="1998"/>
                  </a:lnTo>
                  <a:lnTo>
                    <a:pt x="11336" y="1749"/>
                  </a:lnTo>
                  <a:cubicBezTo>
                    <a:pt x="11362" y="1749"/>
                    <a:pt x="11362" y="1722"/>
                    <a:pt x="11362" y="1722"/>
                  </a:cubicBezTo>
                  <a:cubicBezTo>
                    <a:pt x="11388" y="1696"/>
                    <a:pt x="11362" y="1670"/>
                    <a:pt x="11362" y="1644"/>
                  </a:cubicBezTo>
                  <a:lnTo>
                    <a:pt x="11362" y="1644"/>
                  </a:lnTo>
                  <a:cubicBezTo>
                    <a:pt x="11500" y="1670"/>
                    <a:pt x="11631" y="1722"/>
                    <a:pt x="11769" y="1775"/>
                  </a:cubicBezTo>
                  <a:cubicBezTo>
                    <a:pt x="11579" y="1644"/>
                    <a:pt x="11388" y="1532"/>
                    <a:pt x="11138" y="1420"/>
                  </a:cubicBezTo>
                  <a:cubicBezTo>
                    <a:pt x="11060" y="1368"/>
                    <a:pt x="11033" y="1315"/>
                    <a:pt x="11033" y="1315"/>
                  </a:cubicBezTo>
                  <a:cubicBezTo>
                    <a:pt x="11112" y="1256"/>
                    <a:pt x="11198" y="1177"/>
                    <a:pt x="11250" y="1118"/>
                  </a:cubicBezTo>
                  <a:cubicBezTo>
                    <a:pt x="11336" y="1092"/>
                    <a:pt x="11388" y="1065"/>
                    <a:pt x="11414" y="1065"/>
                  </a:cubicBezTo>
                  <a:lnTo>
                    <a:pt x="11441" y="1039"/>
                  </a:lnTo>
                  <a:cubicBezTo>
                    <a:pt x="11445" y="1039"/>
                    <a:pt x="11453" y="1039"/>
                    <a:pt x="11464" y="1039"/>
                  </a:cubicBezTo>
                  <a:close/>
                  <a:moveTo>
                    <a:pt x="8070" y="3385"/>
                  </a:moveTo>
                  <a:cubicBezTo>
                    <a:pt x="8148" y="3385"/>
                    <a:pt x="8237" y="3391"/>
                    <a:pt x="8293" y="3391"/>
                  </a:cubicBezTo>
                  <a:cubicBezTo>
                    <a:pt x="8346" y="3391"/>
                    <a:pt x="8378" y="3418"/>
                    <a:pt x="8431" y="3418"/>
                  </a:cubicBezTo>
                  <a:cubicBezTo>
                    <a:pt x="8648" y="3418"/>
                    <a:pt x="9200" y="3694"/>
                    <a:pt x="9305" y="3805"/>
                  </a:cubicBezTo>
                  <a:lnTo>
                    <a:pt x="9331" y="3832"/>
                  </a:lnTo>
                  <a:cubicBezTo>
                    <a:pt x="9443" y="3970"/>
                    <a:pt x="9772" y="4351"/>
                    <a:pt x="9745" y="4627"/>
                  </a:cubicBezTo>
                  <a:cubicBezTo>
                    <a:pt x="9719" y="4765"/>
                    <a:pt x="9634" y="4791"/>
                    <a:pt x="9581" y="4817"/>
                  </a:cubicBezTo>
                  <a:cubicBezTo>
                    <a:pt x="9634" y="4679"/>
                    <a:pt x="9660" y="4541"/>
                    <a:pt x="9634" y="4403"/>
                  </a:cubicBezTo>
                  <a:cubicBezTo>
                    <a:pt x="9581" y="4160"/>
                    <a:pt x="9364" y="4022"/>
                    <a:pt x="9331" y="4022"/>
                  </a:cubicBezTo>
                  <a:cubicBezTo>
                    <a:pt x="8809" y="3593"/>
                    <a:pt x="8409" y="3498"/>
                    <a:pt x="8153" y="3498"/>
                  </a:cubicBezTo>
                  <a:cubicBezTo>
                    <a:pt x="8048" y="3498"/>
                    <a:pt x="7967" y="3514"/>
                    <a:pt x="7912" y="3529"/>
                  </a:cubicBezTo>
                  <a:lnTo>
                    <a:pt x="7912" y="3418"/>
                  </a:lnTo>
                  <a:cubicBezTo>
                    <a:pt x="7925" y="3391"/>
                    <a:pt x="7992" y="3385"/>
                    <a:pt x="8070" y="3385"/>
                  </a:cubicBezTo>
                  <a:close/>
                  <a:moveTo>
                    <a:pt x="8240" y="3615"/>
                  </a:moveTo>
                  <a:cubicBezTo>
                    <a:pt x="8293" y="3641"/>
                    <a:pt x="8346" y="3641"/>
                    <a:pt x="8405" y="3641"/>
                  </a:cubicBezTo>
                  <a:cubicBezTo>
                    <a:pt x="8622" y="3694"/>
                    <a:pt x="8838" y="3779"/>
                    <a:pt x="9062" y="3911"/>
                  </a:cubicBezTo>
                  <a:cubicBezTo>
                    <a:pt x="9141" y="3970"/>
                    <a:pt x="9226" y="4049"/>
                    <a:pt x="9305" y="4134"/>
                  </a:cubicBezTo>
                  <a:cubicBezTo>
                    <a:pt x="9331" y="4187"/>
                    <a:pt x="9390" y="4239"/>
                    <a:pt x="9417" y="4272"/>
                  </a:cubicBezTo>
                  <a:cubicBezTo>
                    <a:pt x="9443" y="4325"/>
                    <a:pt x="9469" y="4377"/>
                    <a:pt x="9469" y="4436"/>
                  </a:cubicBezTo>
                  <a:cubicBezTo>
                    <a:pt x="9496" y="4489"/>
                    <a:pt x="9528" y="4568"/>
                    <a:pt x="9528" y="4627"/>
                  </a:cubicBezTo>
                  <a:cubicBezTo>
                    <a:pt x="9528" y="4653"/>
                    <a:pt x="9496" y="4679"/>
                    <a:pt x="9496" y="4706"/>
                  </a:cubicBezTo>
                  <a:cubicBezTo>
                    <a:pt x="9469" y="4732"/>
                    <a:pt x="9469" y="4765"/>
                    <a:pt x="9443" y="4791"/>
                  </a:cubicBezTo>
                  <a:cubicBezTo>
                    <a:pt x="9390" y="4896"/>
                    <a:pt x="9305" y="4982"/>
                    <a:pt x="9226" y="5034"/>
                  </a:cubicBezTo>
                  <a:cubicBezTo>
                    <a:pt x="9305" y="4955"/>
                    <a:pt x="9364" y="4870"/>
                    <a:pt x="9417" y="4765"/>
                  </a:cubicBezTo>
                  <a:cubicBezTo>
                    <a:pt x="9417" y="4732"/>
                    <a:pt x="9443" y="4706"/>
                    <a:pt x="9443" y="4679"/>
                  </a:cubicBezTo>
                  <a:lnTo>
                    <a:pt x="9443" y="4627"/>
                  </a:lnTo>
                  <a:cubicBezTo>
                    <a:pt x="9443" y="4568"/>
                    <a:pt x="9443" y="4515"/>
                    <a:pt x="9417" y="4463"/>
                  </a:cubicBezTo>
                  <a:cubicBezTo>
                    <a:pt x="9364" y="4377"/>
                    <a:pt x="9305" y="4272"/>
                    <a:pt x="9226" y="4213"/>
                  </a:cubicBezTo>
                  <a:cubicBezTo>
                    <a:pt x="9167" y="4134"/>
                    <a:pt x="9088" y="4049"/>
                    <a:pt x="8976" y="3996"/>
                  </a:cubicBezTo>
                  <a:cubicBezTo>
                    <a:pt x="8898" y="3911"/>
                    <a:pt x="8812" y="3884"/>
                    <a:pt x="8707" y="3832"/>
                  </a:cubicBezTo>
                  <a:cubicBezTo>
                    <a:pt x="8595" y="3779"/>
                    <a:pt x="8484" y="3746"/>
                    <a:pt x="8378" y="3720"/>
                  </a:cubicBezTo>
                  <a:cubicBezTo>
                    <a:pt x="8346" y="3720"/>
                    <a:pt x="8293" y="3694"/>
                    <a:pt x="8240" y="3694"/>
                  </a:cubicBezTo>
                  <a:cubicBezTo>
                    <a:pt x="8201" y="3694"/>
                    <a:pt x="8165" y="3682"/>
                    <a:pt x="8129" y="3682"/>
                  </a:cubicBezTo>
                  <a:cubicBezTo>
                    <a:pt x="8111" y="3682"/>
                    <a:pt x="8094" y="3685"/>
                    <a:pt x="8076" y="3694"/>
                  </a:cubicBezTo>
                  <a:cubicBezTo>
                    <a:pt x="8050" y="3694"/>
                    <a:pt x="8017" y="3694"/>
                    <a:pt x="7991" y="3720"/>
                  </a:cubicBezTo>
                  <a:cubicBezTo>
                    <a:pt x="7964" y="3720"/>
                    <a:pt x="7964" y="3746"/>
                    <a:pt x="7938" y="3779"/>
                  </a:cubicBezTo>
                  <a:cubicBezTo>
                    <a:pt x="7912" y="3805"/>
                    <a:pt x="7886" y="3858"/>
                    <a:pt x="7853" y="3911"/>
                  </a:cubicBezTo>
                  <a:cubicBezTo>
                    <a:pt x="7886" y="3858"/>
                    <a:pt x="7886" y="3805"/>
                    <a:pt x="7912" y="3746"/>
                  </a:cubicBezTo>
                  <a:cubicBezTo>
                    <a:pt x="7938" y="3720"/>
                    <a:pt x="7938" y="3694"/>
                    <a:pt x="7964" y="3667"/>
                  </a:cubicBezTo>
                  <a:cubicBezTo>
                    <a:pt x="7991" y="3667"/>
                    <a:pt x="8017" y="3641"/>
                    <a:pt x="8050" y="3641"/>
                  </a:cubicBezTo>
                  <a:cubicBezTo>
                    <a:pt x="8129" y="3615"/>
                    <a:pt x="8181" y="3615"/>
                    <a:pt x="8240" y="3615"/>
                  </a:cubicBezTo>
                  <a:close/>
                  <a:moveTo>
                    <a:pt x="9003" y="5225"/>
                  </a:moveTo>
                  <a:lnTo>
                    <a:pt x="9003" y="5225"/>
                  </a:lnTo>
                  <a:cubicBezTo>
                    <a:pt x="8898" y="5337"/>
                    <a:pt x="8786" y="5448"/>
                    <a:pt x="8674" y="5527"/>
                  </a:cubicBezTo>
                  <a:cubicBezTo>
                    <a:pt x="8622" y="5586"/>
                    <a:pt x="8569" y="5639"/>
                    <a:pt x="8510" y="5665"/>
                  </a:cubicBezTo>
                  <a:cubicBezTo>
                    <a:pt x="8484" y="5691"/>
                    <a:pt x="8457" y="5718"/>
                    <a:pt x="8431" y="5751"/>
                  </a:cubicBezTo>
                  <a:cubicBezTo>
                    <a:pt x="8405" y="5777"/>
                    <a:pt x="8405" y="5803"/>
                    <a:pt x="8378" y="5803"/>
                  </a:cubicBezTo>
                  <a:cubicBezTo>
                    <a:pt x="8267" y="5915"/>
                    <a:pt x="8181" y="6020"/>
                    <a:pt x="8102" y="6158"/>
                  </a:cubicBezTo>
                  <a:cubicBezTo>
                    <a:pt x="8076" y="6211"/>
                    <a:pt x="8017" y="6270"/>
                    <a:pt x="7991" y="6322"/>
                  </a:cubicBezTo>
                  <a:lnTo>
                    <a:pt x="7886" y="6513"/>
                  </a:lnTo>
                  <a:cubicBezTo>
                    <a:pt x="7721" y="6763"/>
                    <a:pt x="7583" y="6979"/>
                    <a:pt x="7419" y="7229"/>
                  </a:cubicBezTo>
                  <a:cubicBezTo>
                    <a:pt x="7255" y="7472"/>
                    <a:pt x="7090" y="7722"/>
                    <a:pt x="6900" y="7939"/>
                  </a:cubicBezTo>
                  <a:cubicBezTo>
                    <a:pt x="7064" y="7689"/>
                    <a:pt x="7196" y="7446"/>
                    <a:pt x="7360" y="7196"/>
                  </a:cubicBezTo>
                  <a:lnTo>
                    <a:pt x="7583" y="6815"/>
                  </a:lnTo>
                  <a:lnTo>
                    <a:pt x="7800" y="6460"/>
                  </a:lnTo>
                  <a:lnTo>
                    <a:pt x="7912" y="6270"/>
                  </a:lnTo>
                  <a:cubicBezTo>
                    <a:pt x="7938" y="6211"/>
                    <a:pt x="7991" y="6158"/>
                    <a:pt x="8017" y="6079"/>
                  </a:cubicBezTo>
                  <a:cubicBezTo>
                    <a:pt x="8102" y="5967"/>
                    <a:pt x="8214" y="5856"/>
                    <a:pt x="8319" y="5751"/>
                  </a:cubicBezTo>
                  <a:cubicBezTo>
                    <a:pt x="8346" y="5718"/>
                    <a:pt x="8378" y="5718"/>
                    <a:pt x="8405" y="5691"/>
                  </a:cubicBezTo>
                  <a:lnTo>
                    <a:pt x="8484" y="5613"/>
                  </a:lnTo>
                  <a:lnTo>
                    <a:pt x="8648" y="5501"/>
                  </a:lnTo>
                  <a:cubicBezTo>
                    <a:pt x="8760" y="5422"/>
                    <a:pt x="8871" y="5310"/>
                    <a:pt x="9003" y="5225"/>
                  </a:cubicBezTo>
                  <a:close/>
                  <a:moveTo>
                    <a:pt x="6322" y="8708"/>
                  </a:moveTo>
                  <a:cubicBezTo>
                    <a:pt x="6243" y="8813"/>
                    <a:pt x="6157" y="8924"/>
                    <a:pt x="6079" y="9036"/>
                  </a:cubicBezTo>
                  <a:cubicBezTo>
                    <a:pt x="6019" y="9089"/>
                    <a:pt x="5993" y="9141"/>
                    <a:pt x="5967" y="9200"/>
                  </a:cubicBezTo>
                  <a:cubicBezTo>
                    <a:pt x="5914" y="9253"/>
                    <a:pt x="5881" y="9332"/>
                    <a:pt x="5855" y="9391"/>
                  </a:cubicBezTo>
                  <a:cubicBezTo>
                    <a:pt x="5803" y="9529"/>
                    <a:pt x="5750" y="9660"/>
                    <a:pt x="5717" y="9772"/>
                  </a:cubicBezTo>
                  <a:lnTo>
                    <a:pt x="5638" y="9989"/>
                  </a:lnTo>
                  <a:cubicBezTo>
                    <a:pt x="5612" y="10022"/>
                    <a:pt x="5612" y="10048"/>
                    <a:pt x="5586" y="10074"/>
                  </a:cubicBezTo>
                  <a:cubicBezTo>
                    <a:pt x="5586" y="10101"/>
                    <a:pt x="5553" y="10153"/>
                    <a:pt x="5527" y="10186"/>
                  </a:cubicBezTo>
                  <a:cubicBezTo>
                    <a:pt x="5421" y="10429"/>
                    <a:pt x="5257" y="10679"/>
                    <a:pt x="5093" y="10896"/>
                  </a:cubicBezTo>
                  <a:cubicBezTo>
                    <a:pt x="4929" y="11113"/>
                    <a:pt x="4731" y="11336"/>
                    <a:pt x="4541" y="11553"/>
                  </a:cubicBezTo>
                  <a:cubicBezTo>
                    <a:pt x="4731" y="11336"/>
                    <a:pt x="4896" y="11086"/>
                    <a:pt x="5034" y="10870"/>
                  </a:cubicBezTo>
                  <a:cubicBezTo>
                    <a:pt x="5198" y="10620"/>
                    <a:pt x="5336" y="10403"/>
                    <a:pt x="5474" y="10153"/>
                  </a:cubicBezTo>
                  <a:lnTo>
                    <a:pt x="5527" y="10048"/>
                  </a:lnTo>
                  <a:cubicBezTo>
                    <a:pt x="5553" y="10022"/>
                    <a:pt x="5553" y="9989"/>
                    <a:pt x="5586" y="9963"/>
                  </a:cubicBezTo>
                  <a:lnTo>
                    <a:pt x="5638" y="9746"/>
                  </a:lnTo>
                  <a:cubicBezTo>
                    <a:pt x="5691" y="9634"/>
                    <a:pt x="5750" y="9496"/>
                    <a:pt x="5803" y="9365"/>
                  </a:cubicBezTo>
                  <a:cubicBezTo>
                    <a:pt x="5829" y="9306"/>
                    <a:pt x="5881" y="9227"/>
                    <a:pt x="5914" y="9168"/>
                  </a:cubicBezTo>
                  <a:cubicBezTo>
                    <a:pt x="5967" y="9115"/>
                    <a:pt x="5993" y="9062"/>
                    <a:pt x="6046" y="9003"/>
                  </a:cubicBezTo>
                  <a:lnTo>
                    <a:pt x="6322" y="8708"/>
                  </a:lnTo>
                  <a:close/>
                  <a:moveTo>
                    <a:pt x="8054" y="4173"/>
                  </a:moveTo>
                  <a:cubicBezTo>
                    <a:pt x="8188" y="4173"/>
                    <a:pt x="8319" y="4335"/>
                    <a:pt x="8484" y="4706"/>
                  </a:cubicBezTo>
                  <a:cubicBezTo>
                    <a:pt x="8780" y="4729"/>
                    <a:pt x="8252" y="5449"/>
                    <a:pt x="7968" y="5449"/>
                  </a:cubicBezTo>
                  <a:cubicBezTo>
                    <a:pt x="7937" y="5449"/>
                    <a:pt x="7909" y="5441"/>
                    <a:pt x="7886" y="5422"/>
                  </a:cubicBezTo>
                  <a:cubicBezTo>
                    <a:pt x="7393" y="6020"/>
                    <a:pt x="7090" y="6408"/>
                    <a:pt x="6736" y="7282"/>
                  </a:cubicBezTo>
                  <a:cubicBezTo>
                    <a:pt x="6736" y="7282"/>
                    <a:pt x="6979" y="6953"/>
                    <a:pt x="7281" y="6651"/>
                  </a:cubicBezTo>
                  <a:lnTo>
                    <a:pt x="7281" y="6651"/>
                  </a:lnTo>
                  <a:cubicBezTo>
                    <a:pt x="7281" y="6651"/>
                    <a:pt x="6788" y="7558"/>
                    <a:pt x="6650" y="7689"/>
                  </a:cubicBezTo>
                  <a:cubicBezTo>
                    <a:pt x="6512" y="7827"/>
                    <a:pt x="6322" y="7886"/>
                    <a:pt x="5750" y="8458"/>
                  </a:cubicBezTo>
                  <a:cubicBezTo>
                    <a:pt x="5750" y="8458"/>
                    <a:pt x="5993" y="8050"/>
                    <a:pt x="6512" y="7610"/>
                  </a:cubicBezTo>
                  <a:lnTo>
                    <a:pt x="6512" y="7610"/>
                  </a:lnTo>
                  <a:cubicBezTo>
                    <a:pt x="6512" y="7610"/>
                    <a:pt x="6157" y="7663"/>
                    <a:pt x="5691" y="8294"/>
                  </a:cubicBezTo>
                  <a:cubicBezTo>
                    <a:pt x="5224" y="8898"/>
                    <a:pt x="5093" y="9306"/>
                    <a:pt x="4955" y="9798"/>
                  </a:cubicBezTo>
                  <a:cubicBezTo>
                    <a:pt x="4955" y="9798"/>
                    <a:pt x="5045" y="9768"/>
                    <a:pt x="5128" y="9768"/>
                  </a:cubicBezTo>
                  <a:cubicBezTo>
                    <a:pt x="5240" y="9768"/>
                    <a:pt x="5341" y="9822"/>
                    <a:pt x="5198" y="10074"/>
                  </a:cubicBezTo>
                  <a:cubicBezTo>
                    <a:pt x="5041" y="10338"/>
                    <a:pt x="4733" y="10730"/>
                    <a:pt x="4637" y="10730"/>
                  </a:cubicBezTo>
                  <a:cubicBezTo>
                    <a:pt x="4585" y="10730"/>
                    <a:pt x="4597" y="10612"/>
                    <a:pt x="4731" y="10291"/>
                  </a:cubicBezTo>
                  <a:lnTo>
                    <a:pt x="4731" y="10291"/>
                  </a:lnTo>
                  <a:cubicBezTo>
                    <a:pt x="4403" y="10784"/>
                    <a:pt x="3943" y="10784"/>
                    <a:pt x="3365" y="11500"/>
                  </a:cubicBezTo>
                  <a:cubicBezTo>
                    <a:pt x="3365" y="11500"/>
                    <a:pt x="3746" y="11553"/>
                    <a:pt x="3312" y="12125"/>
                  </a:cubicBezTo>
                  <a:cubicBezTo>
                    <a:pt x="3082" y="12440"/>
                    <a:pt x="2831" y="12666"/>
                    <a:pt x="2713" y="12666"/>
                  </a:cubicBezTo>
                  <a:cubicBezTo>
                    <a:pt x="2606" y="12666"/>
                    <a:pt x="2610" y="12477"/>
                    <a:pt x="2845" y="11993"/>
                  </a:cubicBezTo>
                  <a:lnTo>
                    <a:pt x="2845" y="11993"/>
                  </a:lnTo>
                  <a:cubicBezTo>
                    <a:pt x="2050" y="12755"/>
                    <a:pt x="2188" y="13551"/>
                    <a:pt x="1367" y="14181"/>
                  </a:cubicBezTo>
                  <a:cubicBezTo>
                    <a:pt x="1433" y="14457"/>
                    <a:pt x="1283" y="14581"/>
                    <a:pt x="1150" y="14581"/>
                  </a:cubicBezTo>
                  <a:cubicBezTo>
                    <a:pt x="1006" y="14581"/>
                    <a:pt x="881" y="14437"/>
                    <a:pt x="1065" y="14181"/>
                  </a:cubicBezTo>
                  <a:cubicBezTo>
                    <a:pt x="1065" y="14181"/>
                    <a:pt x="848" y="14043"/>
                    <a:pt x="900" y="13498"/>
                  </a:cubicBezTo>
                  <a:cubicBezTo>
                    <a:pt x="953" y="13360"/>
                    <a:pt x="1012" y="13169"/>
                    <a:pt x="1091" y="12946"/>
                  </a:cubicBezTo>
                  <a:cubicBezTo>
                    <a:pt x="1203" y="12618"/>
                    <a:pt x="1314" y="12289"/>
                    <a:pt x="1393" y="12158"/>
                  </a:cubicBezTo>
                  <a:cubicBezTo>
                    <a:pt x="1584" y="11796"/>
                    <a:pt x="1834" y="11441"/>
                    <a:pt x="2188" y="11113"/>
                  </a:cubicBezTo>
                  <a:cubicBezTo>
                    <a:pt x="2405" y="10922"/>
                    <a:pt x="2793" y="10567"/>
                    <a:pt x="3174" y="10239"/>
                  </a:cubicBezTo>
                  <a:cubicBezTo>
                    <a:pt x="3476" y="9963"/>
                    <a:pt x="3746" y="9720"/>
                    <a:pt x="3910" y="9555"/>
                  </a:cubicBezTo>
                  <a:cubicBezTo>
                    <a:pt x="4212" y="9279"/>
                    <a:pt x="4271" y="9115"/>
                    <a:pt x="4350" y="8872"/>
                  </a:cubicBezTo>
                  <a:cubicBezTo>
                    <a:pt x="4403" y="8760"/>
                    <a:pt x="4462" y="8596"/>
                    <a:pt x="4541" y="8405"/>
                  </a:cubicBezTo>
                  <a:cubicBezTo>
                    <a:pt x="4705" y="8103"/>
                    <a:pt x="5310" y="7308"/>
                    <a:pt x="5855" y="6677"/>
                  </a:cubicBezTo>
                  <a:cubicBezTo>
                    <a:pt x="6157" y="6322"/>
                    <a:pt x="6677" y="5777"/>
                    <a:pt x="7169" y="5284"/>
                  </a:cubicBezTo>
                  <a:cubicBezTo>
                    <a:pt x="7169" y="5284"/>
                    <a:pt x="7255" y="5034"/>
                    <a:pt x="7688" y="4489"/>
                  </a:cubicBezTo>
                  <a:cubicBezTo>
                    <a:pt x="7827" y="4288"/>
                    <a:pt x="7941" y="4173"/>
                    <a:pt x="8054" y="4173"/>
                  </a:cubicBezTo>
                  <a:close/>
                  <a:moveTo>
                    <a:pt x="4133" y="11960"/>
                  </a:moveTo>
                  <a:lnTo>
                    <a:pt x="4133" y="11960"/>
                  </a:lnTo>
                  <a:cubicBezTo>
                    <a:pt x="3910" y="12210"/>
                    <a:pt x="3719" y="12453"/>
                    <a:pt x="3529" y="12729"/>
                  </a:cubicBezTo>
                  <a:cubicBezTo>
                    <a:pt x="3476" y="12782"/>
                    <a:pt x="3417" y="12841"/>
                    <a:pt x="3365" y="12893"/>
                  </a:cubicBezTo>
                  <a:cubicBezTo>
                    <a:pt x="3338" y="12979"/>
                    <a:pt x="3286" y="13031"/>
                    <a:pt x="3227" y="13110"/>
                  </a:cubicBezTo>
                  <a:lnTo>
                    <a:pt x="2957" y="13498"/>
                  </a:lnTo>
                  <a:lnTo>
                    <a:pt x="2681" y="13879"/>
                  </a:lnTo>
                  <a:lnTo>
                    <a:pt x="2379" y="14260"/>
                  </a:lnTo>
                  <a:cubicBezTo>
                    <a:pt x="2353" y="14346"/>
                    <a:pt x="2300" y="14398"/>
                    <a:pt x="2241" y="14457"/>
                  </a:cubicBezTo>
                  <a:cubicBezTo>
                    <a:pt x="2215" y="14536"/>
                    <a:pt x="2162" y="14589"/>
                    <a:pt x="2103" y="14674"/>
                  </a:cubicBezTo>
                  <a:cubicBezTo>
                    <a:pt x="1998" y="14786"/>
                    <a:pt x="1886" y="14891"/>
                    <a:pt x="1748" y="14977"/>
                  </a:cubicBezTo>
                  <a:cubicBezTo>
                    <a:pt x="1860" y="14891"/>
                    <a:pt x="1972" y="14753"/>
                    <a:pt x="2077" y="14648"/>
                  </a:cubicBezTo>
                  <a:cubicBezTo>
                    <a:pt x="2103" y="14563"/>
                    <a:pt x="2162" y="14510"/>
                    <a:pt x="2188" y="14425"/>
                  </a:cubicBezTo>
                  <a:cubicBezTo>
                    <a:pt x="2241" y="14372"/>
                    <a:pt x="2267" y="14293"/>
                    <a:pt x="2326" y="14234"/>
                  </a:cubicBezTo>
                  <a:cubicBezTo>
                    <a:pt x="2491" y="13965"/>
                    <a:pt x="2681" y="13689"/>
                    <a:pt x="2872" y="13439"/>
                  </a:cubicBezTo>
                  <a:cubicBezTo>
                    <a:pt x="2957" y="13307"/>
                    <a:pt x="3062" y="13169"/>
                    <a:pt x="3148" y="13031"/>
                  </a:cubicBezTo>
                  <a:cubicBezTo>
                    <a:pt x="3200" y="12979"/>
                    <a:pt x="3253" y="12920"/>
                    <a:pt x="3312" y="12841"/>
                  </a:cubicBezTo>
                  <a:cubicBezTo>
                    <a:pt x="3338" y="12815"/>
                    <a:pt x="3365" y="12782"/>
                    <a:pt x="3365" y="12755"/>
                  </a:cubicBezTo>
                  <a:lnTo>
                    <a:pt x="3450" y="12677"/>
                  </a:lnTo>
                  <a:cubicBezTo>
                    <a:pt x="3667" y="12427"/>
                    <a:pt x="3884" y="12184"/>
                    <a:pt x="4133" y="11960"/>
                  </a:cubicBezTo>
                  <a:close/>
                  <a:moveTo>
                    <a:pt x="657" y="13879"/>
                  </a:moveTo>
                  <a:lnTo>
                    <a:pt x="657" y="13879"/>
                  </a:lnTo>
                  <a:cubicBezTo>
                    <a:pt x="624" y="14017"/>
                    <a:pt x="519" y="14096"/>
                    <a:pt x="434" y="14208"/>
                  </a:cubicBezTo>
                  <a:cubicBezTo>
                    <a:pt x="434" y="14234"/>
                    <a:pt x="434" y="14260"/>
                    <a:pt x="408" y="14293"/>
                  </a:cubicBezTo>
                  <a:lnTo>
                    <a:pt x="408" y="14372"/>
                  </a:lnTo>
                  <a:lnTo>
                    <a:pt x="355" y="14563"/>
                  </a:lnTo>
                  <a:cubicBezTo>
                    <a:pt x="329" y="14701"/>
                    <a:pt x="296" y="14812"/>
                    <a:pt x="270" y="14950"/>
                  </a:cubicBezTo>
                  <a:cubicBezTo>
                    <a:pt x="270" y="15003"/>
                    <a:pt x="243" y="15055"/>
                    <a:pt x="243" y="15115"/>
                  </a:cubicBezTo>
                  <a:cubicBezTo>
                    <a:pt x="243" y="15141"/>
                    <a:pt x="217" y="15193"/>
                    <a:pt x="217" y="15193"/>
                  </a:cubicBezTo>
                  <a:cubicBezTo>
                    <a:pt x="243" y="15220"/>
                    <a:pt x="243" y="15246"/>
                    <a:pt x="243" y="15279"/>
                  </a:cubicBezTo>
                  <a:cubicBezTo>
                    <a:pt x="270" y="15358"/>
                    <a:pt x="296" y="15410"/>
                    <a:pt x="329" y="15469"/>
                  </a:cubicBezTo>
                  <a:cubicBezTo>
                    <a:pt x="355" y="15469"/>
                    <a:pt x="355" y="15496"/>
                    <a:pt x="381" y="15522"/>
                  </a:cubicBezTo>
                  <a:cubicBezTo>
                    <a:pt x="408" y="15548"/>
                    <a:pt x="408" y="15548"/>
                    <a:pt x="434" y="15548"/>
                  </a:cubicBezTo>
                  <a:lnTo>
                    <a:pt x="519" y="15548"/>
                  </a:lnTo>
                  <a:cubicBezTo>
                    <a:pt x="546" y="15548"/>
                    <a:pt x="572" y="15522"/>
                    <a:pt x="598" y="15522"/>
                  </a:cubicBezTo>
                  <a:cubicBezTo>
                    <a:pt x="657" y="15496"/>
                    <a:pt x="736" y="15469"/>
                    <a:pt x="789" y="15469"/>
                  </a:cubicBezTo>
                  <a:cubicBezTo>
                    <a:pt x="900" y="15410"/>
                    <a:pt x="1012" y="15358"/>
                    <a:pt x="1150" y="15331"/>
                  </a:cubicBezTo>
                  <a:cubicBezTo>
                    <a:pt x="1238" y="15288"/>
                    <a:pt x="1330" y="15239"/>
                    <a:pt x="1423" y="15194"/>
                  </a:cubicBezTo>
                  <a:lnTo>
                    <a:pt x="1423" y="15194"/>
                  </a:lnTo>
                  <a:cubicBezTo>
                    <a:pt x="1385" y="15214"/>
                    <a:pt x="1350" y="15239"/>
                    <a:pt x="1314" y="15279"/>
                  </a:cubicBezTo>
                  <a:cubicBezTo>
                    <a:pt x="1255" y="15305"/>
                    <a:pt x="1203" y="15331"/>
                    <a:pt x="1150" y="15358"/>
                  </a:cubicBezTo>
                  <a:cubicBezTo>
                    <a:pt x="1038" y="15410"/>
                    <a:pt x="927" y="15469"/>
                    <a:pt x="789" y="15496"/>
                  </a:cubicBezTo>
                  <a:cubicBezTo>
                    <a:pt x="736" y="15522"/>
                    <a:pt x="684" y="15548"/>
                    <a:pt x="624" y="15575"/>
                  </a:cubicBezTo>
                  <a:cubicBezTo>
                    <a:pt x="598" y="15575"/>
                    <a:pt x="572" y="15607"/>
                    <a:pt x="546" y="15607"/>
                  </a:cubicBezTo>
                  <a:cubicBezTo>
                    <a:pt x="519" y="15607"/>
                    <a:pt x="519" y="15607"/>
                    <a:pt x="493" y="15634"/>
                  </a:cubicBezTo>
                  <a:lnTo>
                    <a:pt x="434" y="15634"/>
                  </a:lnTo>
                  <a:cubicBezTo>
                    <a:pt x="381" y="15634"/>
                    <a:pt x="355" y="15607"/>
                    <a:pt x="329" y="15575"/>
                  </a:cubicBezTo>
                  <a:cubicBezTo>
                    <a:pt x="296" y="15548"/>
                    <a:pt x="296" y="15522"/>
                    <a:pt x="270" y="15496"/>
                  </a:cubicBezTo>
                  <a:cubicBezTo>
                    <a:pt x="243" y="15443"/>
                    <a:pt x="217" y="15358"/>
                    <a:pt x="191" y="15305"/>
                  </a:cubicBezTo>
                  <a:cubicBezTo>
                    <a:pt x="191" y="15279"/>
                    <a:pt x="164" y="15246"/>
                    <a:pt x="164" y="15220"/>
                  </a:cubicBezTo>
                  <a:lnTo>
                    <a:pt x="164" y="15193"/>
                  </a:lnTo>
                  <a:lnTo>
                    <a:pt x="164" y="15167"/>
                  </a:lnTo>
                  <a:lnTo>
                    <a:pt x="164" y="15115"/>
                  </a:lnTo>
                  <a:cubicBezTo>
                    <a:pt x="191" y="15055"/>
                    <a:pt x="191" y="14977"/>
                    <a:pt x="217" y="14917"/>
                  </a:cubicBezTo>
                  <a:cubicBezTo>
                    <a:pt x="243" y="14812"/>
                    <a:pt x="270" y="14674"/>
                    <a:pt x="296" y="14563"/>
                  </a:cubicBezTo>
                  <a:cubicBezTo>
                    <a:pt x="329" y="14484"/>
                    <a:pt x="329" y="14425"/>
                    <a:pt x="355" y="14372"/>
                  </a:cubicBezTo>
                  <a:lnTo>
                    <a:pt x="381" y="14293"/>
                  </a:lnTo>
                  <a:lnTo>
                    <a:pt x="408" y="14234"/>
                  </a:lnTo>
                  <a:lnTo>
                    <a:pt x="408" y="14208"/>
                  </a:lnTo>
                  <a:lnTo>
                    <a:pt x="408" y="14181"/>
                  </a:lnTo>
                  <a:cubicBezTo>
                    <a:pt x="460" y="14129"/>
                    <a:pt x="493" y="14096"/>
                    <a:pt x="546" y="14043"/>
                  </a:cubicBezTo>
                  <a:cubicBezTo>
                    <a:pt x="572" y="13991"/>
                    <a:pt x="624" y="13932"/>
                    <a:pt x="657" y="13879"/>
                  </a:cubicBezTo>
                  <a:close/>
                  <a:moveTo>
                    <a:pt x="8924" y="1"/>
                  </a:moveTo>
                  <a:cubicBezTo>
                    <a:pt x="8871" y="1"/>
                    <a:pt x="8760" y="1"/>
                    <a:pt x="8707" y="132"/>
                  </a:cubicBezTo>
                  <a:cubicBezTo>
                    <a:pt x="8543" y="132"/>
                    <a:pt x="8267" y="165"/>
                    <a:pt x="8129" y="165"/>
                  </a:cubicBezTo>
                  <a:cubicBezTo>
                    <a:pt x="7912" y="165"/>
                    <a:pt x="7445" y="408"/>
                    <a:pt x="7281" y="546"/>
                  </a:cubicBezTo>
                  <a:cubicBezTo>
                    <a:pt x="7143" y="658"/>
                    <a:pt x="7090" y="789"/>
                    <a:pt x="7031" y="1039"/>
                  </a:cubicBezTo>
                  <a:cubicBezTo>
                    <a:pt x="7005" y="1151"/>
                    <a:pt x="6979" y="1256"/>
                    <a:pt x="6953" y="1420"/>
                  </a:cubicBezTo>
                  <a:cubicBezTo>
                    <a:pt x="6867" y="1644"/>
                    <a:pt x="6953" y="1834"/>
                    <a:pt x="7143" y="1972"/>
                  </a:cubicBezTo>
                  <a:cubicBezTo>
                    <a:pt x="7281" y="2077"/>
                    <a:pt x="7472" y="2136"/>
                    <a:pt x="7583" y="2163"/>
                  </a:cubicBezTo>
                  <a:cubicBezTo>
                    <a:pt x="7636" y="2189"/>
                    <a:pt x="7662" y="2189"/>
                    <a:pt x="7688" y="2189"/>
                  </a:cubicBezTo>
                  <a:cubicBezTo>
                    <a:pt x="7721" y="2215"/>
                    <a:pt x="7721" y="2242"/>
                    <a:pt x="7774" y="2301"/>
                  </a:cubicBezTo>
                  <a:cubicBezTo>
                    <a:pt x="7800" y="2380"/>
                    <a:pt x="7886" y="2465"/>
                    <a:pt x="7991" y="2544"/>
                  </a:cubicBezTo>
                  <a:cubicBezTo>
                    <a:pt x="7991" y="2570"/>
                    <a:pt x="7964" y="2570"/>
                    <a:pt x="7964" y="2570"/>
                  </a:cubicBezTo>
                  <a:cubicBezTo>
                    <a:pt x="7938" y="2629"/>
                    <a:pt x="7938" y="2682"/>
                    <a:pt x="7964" y="2761"/>
                  </a:cubicBezTo>
                  <a:lnTo>
                    <a:pt x="7938" y="2794"/>
                  </a:lnTo>
                  <a:cubicBezTo>
                    <a:pt x="7886" y="2846"/>
                    <a:pt x="7853" y="2899"/>
                    <a:pt x="7853" y="3010"/>
                  </a:cubicBezTo>
                  <a:cubicBezTo>
                    <a:pt x="7826" y="3037"/>
                    <a:pt x="7800" y="3063"/>
                    <a:pt x="7774" y="3122"/>
                  </a:cubicBezTo>
                  <a:cubicBezTo>
                    <a:pt x="7748" y="3148"/>
                    <a:pt x="7748" y="3227"/>
                    <a:pt x="7774" y="3313"/>
                  </a:cubicBezTo>
                  <a:lnTo>
                    <a:pt x="7774" y="3339"/>
                  </a:lnTo>
                  <a:cubicBezTo>
                    <a:pt x="7721" y="3418"/>
                    <a:pt x="7721" y="3503"/>
                    <a:pt x="7800" y="3641"/>
                  </a:cubicBezTo>
                  <a:cubicBezTo>
                    <a:pt x="7524" y="4403"/>
                    <a:pt x="6677" y="5475"/>
                    <a:pt x="6512" y="5639"/>
                  </a:cubicBezTo>
                  <a:cubicBezTo>
                    <a:pt x="6295" y="5829"/>
                    <a:pt x="4679" y="7775"/>
                    <a:pt x="4403" y="8346"/>
                  </a:cubicBezTo>
                  <a:cubicBezTo>
                    <a:pt x="4298" y="8543"/>
                    <a:pt x="4239" y="8708"/>
                    <a:pt x="4212" y="8813"/>
                  </a:cubicBezTo>
                  <a:cubicBezTo>
                    <a:pt x="4133" y="9062"/>
                    <a:pt x="4074" y="9200"/>
                    <a:pt x="3805" y="9444"/>
                  </a:cubicBezTo>
                  <a:cubicBezTo>
                    <a:pt x="3614" y="9608"/>
                    <a:pt x="3338" y="9858"/>
                    <a:pt x="3062" y="10101"/>
                  </a:cubicBezTo>
                  <a:cubicBezTo>
                    <a:pt x="2681" y="10429"/>
                    <a:pt x="2300" y="10784"/>
                    <a:pt x="2077" y="10975"/>
                  </a:cubicBezTo>
                  <a:cubicBezTo>
                    <a:pt x="1696" y="11336"/>
                    <a:pt x="1446" y="11717"/>
                    <a:pt x="1255" y="12072"/>
                  </a:cubicBezTo>
                  <a:cubicBezTo>
                    <a:pt x="1150" y="12210"/>
                    <a:pt x="1038" y="12539"/>
                    <a:pt x="927" y="12893"/>
                  </a:cubicBezTo>
                  <a:cubicBezTo>
                    <a:pt x="822" y="13222"/>
                    <a:pt x="684" y="13636"/>
                    <a:pt x="624" y="13715"/>
                  </a:cubicBezTo>
                  <a:cubicBezTo>
                    <a:pt x="572" y="13767"/>
                    <a:pt x="493" y="13800"/>
                    <a:pt x="460" y="13827"/>
                  </a:cubicBezTo>
                  <a:cubicBezTo>
                    <a:pt x="355" y="13879"/>
                    <a:pt x="243" y="13965"/>
                    <a:pt x="270" y="14096"/>
                  </a:cubicBezTo>
                  <a:cubicBezTo>
                    <a:pt x="270" y="14155"/>
                    <a:pt x="217" y="14372"/>
                    <a:pt x="164" y="14563"/>
                  </a:cubicBezTo>
                  <a:cubicBezTo>
                    <a:pt x="79" y="14917"/>
                    <a:pt x="0" y="15167"/>
                    <a:pt x="26" y="15305"/>
                  </a:cubicBezTo>
                  <a:cubicBezTo>
                    <a:pt x="53" y="15469"/>
                    <a:pt x="164" y="15660"/>
                    <a:pt x="296" y="15739"/>
                  </a:cubicBezTo>
                  <a:cubicBezTo>
                    <a:pt x="329" y="15739"/>
                    <a:pt x="329" y="15772"/>
                    <a:pt x="355" y="15772"/>
                  </a:cubicBezTo>
                  <a:cubicBezTo>
                    <a:pt x="370" y="15778"/>
                    <a:pt x="389" y="15781"/>
                    <a:pt x="412" y="15781"/>
                  </a:cubicBezTo>
                  <a:cubicBezTo>
                    <a:pt x="685" y="15781"/>
                    <a:pt x="1493" y="15373"/>
                    <a:pt x="1669" y="15246"/>
                  </a:cubicBezTo>
                  <a:cubicBezTo>
                    <a:pt x="1939" y="15082"/>
                    <a:pt x="2188" y="14917"/>
                    <a:pt x="2353" y="14622"/>
                  </a:cubicBezTo>
                  <a:cubicBezTo>
                    <a:pt x="2491" y="14319"/>
                    <a:pt x="3746" y="12512"/>
                    <a:pt x="4350" y="11960"/>
                  </a:cubicBezTo>
                  <a:cubicBezTo>
                    <a:pt x="5007" y="11389"/>
                    <a:pt x="5586" y="10429"/>
                    <a:pt x="5855" y="9772"/>
                  </a:cubicBezTo>
                  <a:cubicBezTo>
                    <a:pt x="6131" y="9089"/>
                    <a:pt x="6433" y="8786"/>
                    <a:pt x="6650" y="8543"/>
                  </a:cubicBezTo>
                  <a:cubicBezTo>
                    <a:pt x="6815" y="8379"/>
                    <a:pt x="7196" y="7748"/>
                    <a:pt x="7583" y="7144"/>
                  </a:cubicBezTo>
                  <a:cubicBezTo>
                    <a:pt x="7853" y="6703"/>
                    <a:pt x="8129" y="6296"/>
                    <a:pt x="8240" y="6158"/>
                  </a:cubicBezTo>
                  <a:cubicBezTo>
                    <a:pt x="8405" y="5941"/>
                    <a:pt x="8760" y="5639"/>
                    <a:pt x="9036" y="5389"/>
                  </a:cubicBezTo>
                  <a:cubicBezTo>
                    <a:pt x="9226" y="5225"/>
                    <a:pt x="9364" y="5120"/>
                    <a:pt x="9443" y="5034"/>
                  </a:cubicBezTo>
                  <a:cubicBezTo>
                    <a:pt x="9443" y="5008"/>
                    <a:pt x="9443" y="5008"/>
                    <a:pt x="9469" y="4982"/>
                  </a:cubicBezTo>
                  <a:lnTo>
                    <a:pt x="9634" y="4982"/>
                  </a:lnTo>
                  <a:cubicBezTo>
                    <a:pt x="9772" y="4929"/>
                    <a:pt x="9857" y="4817"/>
                    <a:pt x="9910" y="4679"/>
                  </a:cubicBezTo>
                  <a:cubicBezTo>
                    <a:pt x="9988" y="4627"/>
                    <a:pt x="10100" y="4489"/>
                    <a:pt x="10100" y="4325"/>
                  </a:cubicBezTo>
                  <a:cubicBezTo>
                    <a:pt x="10186" y="4298"/>
                    <a:pt x="10238" y="4213"/>
                    <a:pt x="10264" y="4134"/>
                  </a:cubicBezTo>
                  <a:cubicBezTo>
                    <a:pt x="10291" y="4075"/>
                    <a:pt x="10291" y="4049"/>
                    <a:pt x="10291" y="4022"/>
                  </a:cubicBezTo>
                  <a:cubicBezTo>
                    <a:pt x="10291" y="3996"/>
                    <a:pt x="10317" y="3970"/>
                    <a:pt x="10350" y="3911"/>
                  </a:cubicBezTo>
                  <a:cubicBezTo>
                    <a:pt x="10619" y="4022"/>
                    <a:pt x="10895" y="4272"/>
                    <a:pt x="11112" y="4463"/>
                  </a:cubicBezTo>
                  <a:cubicBezTo>
                    <a:pt x="11224" y="4568"/>
                    <a:pt x="11336" y="4653"/>
                    <a:pt x="11414" y="4706"/>
                  </a:cubicBezTo>
                  <a:cubicBezTo>
                    <a:pt x="11441" y="4732"/>
                    <a:pt x="11467" y="4732"/>
                    <a:pt x="11500" y="4765"/>
                  </a:cubicBezTo>
                  <a:cubicBezTo>
                    <a:pt x="11567" y="4791"/>
                    <a:pt x="11671" y="4804"/>
                    <a:pt x="11793" y="4804"/>
                  </a:cubicBezTo>
                  <a:cubicBezTo>
                    <a:pt x="12162" y="4804"/>
                    <a:pt x="12691" y="4683"/>
                    <a:pt x="12814" y="4436"/>
                  </a:cubicBezTo>
                  <a:cubicBezTo>
                    <a:pt x="13635" y="3805"/>
                    <a:pt x="13714" y="2925"/>
                    <a:pt x="13714" y="2761"/>
                  </a:cubicBezTo>
                  <a:cubicBezTo>
                    <a:pt x="13990" y="2301"/>
                    <a:pt x="13931" y="2104"/>
                    <a:pt x="13905" y="2077"/>
                  </a:cubicBezTo>
                  <a:lnTo>
                    <a:pt x="13879" y="2051"/>
                  </a:lnTo>
                  <a:cubicBezTo>
                    <a:pt x="13386" y="1696"/>
                    <a:pt x="13031" y="1611"/>
                    <a:pt x="12919" y="1558"/>
                  </a:cubicBezTo>
                  <a:lnTo>
                    <a:pt x="12867" y="1558"/>
                  </a:lnTo>
                  <a:cubicBezTo>
                    <a:pt x="12347" y="1013"/>
                    <a:pt x="11828" y="901"/>
                    <a:pt x="11579" y="875"/>
                  </a:cubicBezTo>
                  <a:cubicBezTo>
                    <a:pt x="11579" y="848"/>
                    <a:pt x="11605" y="789"/>
                    <a:pt x="11605" y="763"/>
                  </a:cubicBezTo>
                  <a:cubicBezTo>
                    <a:pt x="11605" y="737"/>
                    <a:pt x="11579" y="658"/>
                    <a:pt x="11500" y="625"/>
                  </a:cubicBezTo>
                  <a:cubicBezTo>
                    <a:pt x="11458" y="609"/>
                    <a:pt x="11415" y="601"/>
                    <a:pt x="11369" y="601"/>
                  </a:cubicBezTo>
                  <a:cubicBezTo>
                    <a:pt x="11263" y="601"/>
                    <a:pt x="11148" y="648"/>
                    <a:pt x="11033" y="763"/>
                  </a:cubicBezTo>
                  <a:cubicBezTo>
                    <a:pt x="10974" y="737"/>
                    <a:pt x="10869" y="684"/>
                    <a:pt x="10784" y="625"/>
                  </a:cubicBezTo>
                  <a:cubicBezTo>
                    <a:pt x="10567" y="546"/>
                    <a:pt x="10317" y="408"/>
                    <a:pt x="10074" y="356"/>
                  </a:cubicBezTo>
                  <a:cubicBezTo>
                    <a:pt x="10100" y="191"/>
                    <a:pt x="10021" y="132"/>
                    <a:pt x="9962" y="106"/>
                  </a:cubicBezTo>
                  <a:cubicBezTo>
                    <a:pt x="9949" y="103"/>
                    <a:pt x="9936" y="101"/>
                    <a:pt x="9922" y="101"/>
                  </a:cubicBezTo>
                  <a:cubicBezTo>
                    <a:pt x="9830" y="101"/>
                    <a:pt x="9739" y="175"/>
                    <a:pt x="9693" y="244"/>
                  </a:cubicBezTo>
                  <a:cubicBezTo>
                    <a:pt x="9607" y="218"/>
                    <a:pt x="9417" y="191"/>
                    <a:pt x="9167" y="191"/>
                  </a:cubicBezTo>
                  <a:cubicBezTo>
                    <a:pt x="9114" y="80"/>
                    <a:pt x="9036" y="1"/>
                    <a:pt x="892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78"/>
            <p:cNvSpPr/>
            <p:nvPr/>
          </p:nvSpPr>
          <p:spPr>
            <a:xfrm>
              <a:off x="4972425" y="1924125"/>
              <a:ext cx="33550" cy="55400"/>
            </a:xfrm>
            <a:custGeom>
              <a:rect b="b" l="l" r="r" t="t"/>
              <a:pathLst>
                <a:path extrusionOk="0" h="2216" w="1342">
                  <a:moveTo>
                    <a:pt x="1341" y="1"/>
                  </a:moveTo>
                  <a:lnTo>
                    <a:pt x="1341" y="1"/>
                  </a:lnTo>
                  <a:cubicBezTo>
                    <a:pt x="1341" y="1"/>
                    <a:pt x="1315" y="27"/>
                    <a:pt x="1263" y="53"/>
                  </a:cubicBezTo>
                  <a:cubicBezTo>
                    <a:pt x="1236" y="79"/>
                    <a:pt x="1204" y="106"/>
                    <a:pt x="1151" y="132"/>
                  </a:cubicBezTo>
                  <a:cubicBezTo>
                    <a:pt x="1125" y="165"/>
                    <a:pt x="1125" y="191"/>
                    <a:pt x="1098" y="191"/>
                  </a:cubicBezTo>
                  <a:cubicBezTo>
                    <a:pt x="1072" y="217"/>
                    <a:pt x="1039" y="244"/>
                    <a:pt x="1013" y="244"/>
                  </a:cubicBezTo>
                  <a:cubicBezTo>
                    <a:pt x="934" y="355"/>
                    <a:pt x="822" y="434"/>
                    <a:pt x="744" y="572"/>
                  </a:cubicBezTo>
                  <a:cubicBezTo>
                    <a:pt x="684" y="625"/>
                    <a:pt x="632" y="684"/>
                    <a:pt x="579" y="763"/>
                  </a:cubicBezTo>
                  <a:cubicBezTo>
                    <a:pt x="546" y="822"/>
                    <a:pt x="494" y="901"/>
                    <a:pt x="441" y="953"/>
                  </a:cubicBezTo>
                  <a:cubicBezTo>
                    <a:pt x="415" y="1039"/>
                    <a:pt x="356" y="1118"/>
                    <a:pt x="330" y="1177"/>
                  </a:cubicBezTo>
                  <a:cubicBezTo>
                    <a:pt x="303" y="1256"/>
                    <a:pt x="251" y="1341"/>
                    <a:pt x="218" y="1394"/>
                  </a:cubicBezTo>
                  <a:cubicBezTo>
                    <a:pt x="165" y="1532"/>
                    <a:pt x="113" y="1670"/>
                    <a:pt x="86" y="1808"/>
                  </a:cubicBezTo>
                  <a:cubicBezTo>
                    <a:pt x="86" y="1834"/>
                    <a:pt x="54" y="1860"/>
                    <a:pt x="54" y="1886"/>
                  </a:cubicBezTo>
                  <a:cubicBezTo>
                    <a:pt x="54" y="1913"/>
                    <a:pt x="54" y="1939"/>
                    <a:pt x="27" y="1972"/>
                  </a:cubicBezTo>
                  <a:cubicBezTo>
                    <a:pt x="27" y="2024"/>
                    <a:pt x="27" y="2051"/>
                    <a:pt x="1" y="2077"/>
                  </a:cubicBezTo>
                  <a:lnTo>
                    <a:pt x="1" y="2215"/>
                  </a:lnTo>
                  <a:cubicBezTo>
                    <a:pt x="1" y="2215"/>
                    <a:pt x="1" y="2162"/>
                    <a:pt x="27" y="2103"/>
                  </a:cubicBezTo>
                  <a:cubicBezTo>
                    <a:pt x="54" y="2077"/>
                    <a:pt x="54" y="2024"/>
                    <a:pt x="86" y="1972"/>
                  </a:cubicBezTo>
                  <a:cubicBezTo>
                    <a:pt x="86" y="1972"/>
                    <a:pt x="113" y="1939"/>
                    <a:pt x="113" y="1913"/>
                  </a:cubicBezTo>
                  <a:cubicBezTo>
                    <a:pt x="139" y="1886"/>
                    <a:pt x="139" y="1860"/>
                    <a:pt x="165" y="1834"/>
                  </a:cubicBezTo>
                  <a:cubicBezTo>
                    <a:pt x="192" y="1722"/>
                    <a:pt x="277" y="1584"/>
                    <a:pt x="330" y="1446"/>
                  </a:cubicBezTo>
                  <a:cubicBezTo>
                    <a:pt x="356" y="1394"/>
                    <a:pt x="415" y="1315"/>
                    <a:pt x="441" y="1256"/>
                  </a:cubicBezTo>
                  <a:cubicBezTo>
                    <a:pt x="494" y="1177"/>
                    <a:pt x="520" y="1091"/>
                    <a:pt x="579" y="1039"/>
                  </a:cubicBezTo>
                  <a:cubicBezTo>
                    <a:pt x="606" y="953"/>
                    <a:pt x="658" y="901"/>
                    <a:pt x="684" y="848"/>
                  </a:cubicBezTo>
                  <a:cubicBezTo>
                    <a:pt x="744" y="763"/>
                    <a:pt x="796" y="710"/>
                    <a:pt x="822" y="625"/>
                  </a:cubicBezTo>
                  <a:cubicBezTo>
                    <a:pt x="934" y="520"/>
                    <a:pt x="1013" y="408"/>
                    <a:pt x="1098" y="296"/>
                  </a:cubicBezTo>
                  <a:cubicBezTo>
                    <a:pt x="1098" y="296"/>
                    <a:pt x="1125" y="270"/>
                    <a:pt x="1151" y="244"/>
                  </a:cubicBezTo>
                  <a:cubicBezTo>
                    <a:pt x="1151" y="217"/>
                    <a:pt x="1177" y="191"/>
                    <a:pt x="1177" y="191"/>
                  </a:cubicBezTo>
                  <a:cubicBezTo>
                    <a:pt x="1236" y="132"/>
                    <a:pt x="1263" y="106"/>
                    <a:pt x="1263" y="79"/>
                  </a:cubicBezTo>
                  <a:cubicBezTo>
                    <a:pt x="1315" y="27"/>
                    <a:pt x="1341" y="1"/>
                    <a:pt x="134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78"/>
            <p:cNvSpPr/>
            <p:nvPr/>
          </p:nvSpPr>
          <p:spPr>
            <a:xfrm>
              <a:off x="5017625" y="1879600"/>
              <a:ext cx="35000" cy="33550"/>
            </a:xfrm>
            <a:custGeom>
              <a:rect b="b" l="l" r="r" t="t"/>
              <a:pathLst>
                <a:path extrusionOk="0" h="1342" w="1400">
                  <a:moveTo>
                    <a:pt x="1400" y="1"/>
                  </a:moveTo>
                  <a:cubicBezTo>
                    <a:pt x="1399" y="1"/>
                    <a:pt x="1367" y="27"/>
                    <a:pt x="1341" y="53"/>
                  </a:cubicBezTo>
                  <a:cubicBezTo>
                    <a:pt x="1314" y="80"/>
                    <a:pt x="1288" y="106"/>
                    <a:pt x="1262" y="139"/>
                  </a:cubicBezTo>
                  <a:cubicBezTo>
                    <a:pt x="1235" y="165"/>
                    <a:pt x="1203" y="191"/>
                    <a:pt x="1176" y="218"/>
                  </a:cubicBezTo>
                  <a:cubicBezTo>
                    <a:pt x="1124" y="303"/>
                    <a:pt x="1038" y="356"/>
                    <a:pt x="959" y="434"/>
                  </a:cubicBezTo>
                  <a:cubicBezTo>
                    <a:pt x="933" y="494"/>
                    <a:pt x="874" y="520"/>
                    <a:pt x="848" y="572"/>
                  </a:cubicBezTo>
                  <a:cubicBezTo>
                    <a:pt x="795" y="599"/>
                    <a:pt x="769" y="658"/>
                    <a:pt x="710" y="684"/>
                  </a:cubicBezTo>
                  <a:cubicBezTo>
                    <a:pt x="683" y="737"/>
                    <a:pt x="631" y="796"/>
                    <a:pt x="605" y="822"/>
                  </a:cubicBezTo>
                  <a:cubicBezTo>
                    <a:pt x="545" y="848"/>
                    <a:pt x="493" y="901"/>
                    <a:pt x="467" y="927"/>
                  </a:cubicBezTo>
                  <a:cubicBezTo>
                    <a:pt x="381" y="1013"/>
                    <a:pt x="302" y="1092"/>
                    <a:pt x="250" y="1151"/>
                  </a:cubicBezTo>
                  <a:cubicBezTo>
                    <a:pt x="191" y="1177"/>
                    <a:pt x="164" y="1203"/>
                    <a:pt x="138" y="1230"/>
                  </a:cubicBezTo>
                  <a:cubicBezTo>
                    <a:pt x="112" y="1256"/>
                    <a:pt x="85" y="1289"/>
                    <a:pt x="85" y="1289"/>
                  </a:cubicBezTo>
                  <a:cubicBezTo>
                    <a:pt x="26" y="1341"/>
                    <a:pt x="0" y="1341"/>
                    <a:pt x="0" y="1341"/>
                  </a:cubicBezTo>
                  <a:cubicBezTo>
                    <a:pt x="0" y="1341"/>
                    <a:pt x="26" y="1341"/>
                    <a:pt x="85" y="1315"/>
                  </a:cubicBezTo>
                  <a:cubicBezTo>
                    <a:pt x="112" y="1315"/>
                    <a:pt x="138" y="1289"/>
                    <a:pt x="164" y="1256"/>
                  </a:cubicBezTo>
                  <a:cubicBezTo>
                    <a:pt x="217" y="1256"/>
                    <a:pt x="250" y="1230"/>
                    <a:pt x="276" y="1203"/>
                  </a:cubicBezTo>
                  <a:cubicBezTo>
                    <a:pt x="355" y="1151"/>
                    <a:pt x="440" y="1092"/>
                    <a:pt x="545" y="1039"/>
                  </a:cubicBezTo>
                  <a:cubicBezTo>
                    <a:pt x="578" y="986"/>
                    <a:pt x="631" y="960"/>
                    <a:pt x="683" y="901"/>
                  </a:cubicBezTo>
                  <a:cubicBezTo>
                    <a:pt x="710" y="875"/>
                    <a:pt x="769" y="848"/>
                    <a:pt x="821" y="796"/>
                  </a:cubicBezTo>
                  <a:cubicBezTo>
                    <a:pt x="848" y="737"/>
                    <a:pt x="907" y="710"/>
                    <a:pt x="933" y="658"/>
                  </a:cubicBezTo>
                  <a:cubicBezTo>
                    <a:pt x="986" y="632"/>
                    <a:pt x="1012" y="572"/>
                    <a:pt x="1071" y="520"/>
                  </a:cubicBezTo>
                  <a:cubicBezTo>
                    <a:pt x="1124" y="434"/>
                    <a:pt x="1203" y="356"/>
                    <a:pt x="1235" y="270"/>
                  </a:cubicBezTo>
                  <a:cubicBezTo>
                    <a:pt x="1262" y="244"/>
                    <a:pt x="1288" y="191"/>
                    <a:pt x="1314" y="165"/>
                  </a:cubicBezTo>
                  <a:cubicBezTo>
                    <a:pt x="1314" y="139"/>
                    <a:pt x="1341" y="106"/>
                    <a:pt x="1341" y="80"/>
                  </a:cubicBezTo>
                  <a:cubicBezTo>
                    <a:pt x="1367" y="27"/>
                    <a:pt x="1399" y="1"/>
                    <a:pt x="140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78"/>
            <p:cNvSpPr/>
            <p:nvPr/>
          </p:nvSpPr>
          <p:spPr>
            <a:xfrm>
              <a:off x="5058025" y="1783675"/>
              <a:ext cx="65075" cy="82150"/>
            </a:xfrm>
            <a:custGeom>
              <a:rect b="b" l="l" r="r" t="t"/>
              <a:pathLst>
                <a:path extrusionOk="0" h="3286" w="2603">
                  <a:moveTo>
                    <a:pt x="2603" y="0"/>
                  </a:moveTo>
                  <a:cubicBezTo>
                    <a:pt x="2603" y="0"/>
                    <a:pt x="2544" y="59"/>
                    <a:pt x="2465" y="164"/>
                  </a:cubicBezTo>
                  <a:cubicBezTo>
                    <a:pt x="2465" y="164"/>
                    <a:pt x="2438" y="197"/>
                    <a:pt x="2412" y="224"/>
                  </a:cubicBezTo>
                  <a:cubicBezTo>
                    <a:pt x="2379" y="250"/>
                    <a:pt x="2379" y="276"/>
                    <a:pt x="2353" y="302"/>
                  </a:cubicBezTo>
                  <a:cubicBezTo>
                    <a:pt x="2327" y="329"/>
                    <a:pt x="2301" y="388"/>
                    <a:pt x="2274" y="414"/>
                  </a:cubicBezTo>
                  <a:cubicBezTo>
                    <a:pt x="2248" y="440"/>
                    <a:pt x="2189" y="467"/>
                    <a:pt x="2163" y="526"/>
                  </a:cubicBezTo>
                  <a:cubicBezTo>
                    <a:pt x="2051" y="657"/>
                    <a:pt x="1887" y="822"/>
                    <a:pt x="1722" y="986"/>
                  </a:cubicBezTo>
                  <a:cubicBezTo>
                    <a:pt x="1617" y="1098"/>
                    <a:pt x="1532" y="1183"/>
                    <a:pt x="1453" y="1262"/>
                  </a:cubicBezTo>
                  <a:cubicBezTo>
                    <a:pt x="1367" y="1374"/>
                    <a:pt x="1262" y="1452"/>
                    <a:pt x="1177" y="1564"/>
                  </a:cubicBezTo>
                  <a:cubicBezTo>
                    <a:pt x="1098" y="1643"/>
                    <a:pt x="986" y="1755"/>
                    <a:pt x="901" y="1840"/>
                  </a:cubicBezTo>
                  <a:cubicBezTo>
                    <a:pt x="822" y="1945"/>
                    <a:pt x="737" y="2031"/>
                    <a:pt x="658" y="2136"/>
                  </a:cubicBezTo>
                  <a:cubicBezTo>
                    <a:pt x="520" y="2333"/>
                    <a:pt x="382" y="2524"/>
                    <a:pt x="277" y="2688"/>
                  </a:cubicBezTo>
                  <a:cubicBezTo>
                    <a:pt x="244" y="2714"/>
                    <a:pt x="217" y="2767"/>
                    <a:pt x="217" y="2793"/>
                  </a:cubicBezTo>
                  <a:cubicBezTo>
                    <a:pt x="191" y="2852"/>
                    <a:pt x="165" y="2878"/>
                    <a:pt x="139" y="2931"/>
                  </a:cubicBezTo>
                  <a:cubicBezTo>
                    <a:pt x="139" y="2957"/>
                    <a:pt x="112" y="2990"/>
                    <a:pt x="112" y="3016"/>
                  </a:cubicBezTo>
                  <a:cubicBezTo>
                    <a:pt x="79" y="3043"/>
                    <a:pt x="79" y="3069"/>
                    <a:pt x="53" y="3095"/>
                  </a:cubicBezTo>
                  <a:cubicBezTo>
                    <a:pt x="27" y="3207"/>
                    <a:pt x="1" y="3286"/>
                    <a:pt x="1" y="3286"/>
                  </a:cubicBezTo>
                  <a:cubicBezTo>
                    <a:pt x="1" y="3286"/>
                    <a:pt x="27" y="3233"/>
                    <a:pt x="79" y="3121"/>
                  </a:cubicBezTo>
                  <a:cubicBezTo>
                    <a:pt x="112" y="3095"/>
                    <a:pt x="112" y="3069"/>
                    <a:pt x="139" y="3043"/>
                  </a:cubicBezTo>
                  <a:cubicBezTo>
                    <a:pt x="165" y="3016"/>
                    <a:pt x="165" y="2990"/>
                    <a:pt x="191" y="2931"/>
                  </a:cubicBezTo>
                  <a:cubicBezTo>
                    <a:pt x="217" y="2905"/>
                    <a:pt x="244" y="2878"/>
                    <a:pt x="277" y="2852"/>
                  </a:cubicBezTo>
                  <a:cubicBezTo>
                    <a:pt x="303" y="2793"/>
                    <a:pt x="329" y="2767"/>
                    <a:pt x="355" y="2714"/>
                  </a:cubicBezTo>
                  <a:cubicBezTo>
                    <a:pt x="467" y="2576"/>
                    <a:pt x="605" y="2386"/>
                    <a:pt x="769" y="2195"/>
                  </a:cubicBezTo>
                  <a:cubicBezTo>
                    <a:pt x="848" y="2110"/>
                    <a:pt x="934" y="2031"/>
                    <a:pt x="1013" y="1919"/>
                  </a:cubicBezTo>
                  <a:cubicBezTo>
                    <a:pt x="1098" y="1840"/>
                    <a:pt x="1177" y="1728"/>
                    <a:pt x="1289" y="1643"/>
                  </a:cubicBezTo>
                  <a:cubicBezTo>
                    <a:pt x="1367" y="1538"/>
                    <a:pt x="1453" y="1452"/>
                    <a:pt x="1532" y="1374"/>
                  </a:cubicBezTo>
                  <a:cubicBezTo>
                    <a:pt x="1643" y="1262"/>
                    <a:pt x="1722" y="1183"/>
                    <a:pt x="1808" y="1071"/>
                  </a:cubicBezTo>
                  <a:cubicBezTo>
                    <a:pt x="1972" y="907"/>
                    <a:pt x="2110" y="716"/>
                    <a:pt x="2215" y="578"/>
                  </a:cubicBezTo>
                  <a:cubicBezTo>
                    <a:pt x="2274" y="526"/>
                    <a:pt x="2301" y="493"/>
                    <a:pt x="2327" y="440"/>
                  </a:cubicBezTo>
                  <a:cubicBezTo>
                    <a:pt x="2327" y="414"/>
                    <a:pt x="2353" y="388"/>
                    <a:pt x="2379" y="362"/>
                  </a:cubicBezTo>
                  <a:cubicBezTo>
                    <a:pt x="2412" y="302"/>
                    <a:pt x="2438" y="276"/>
                    <a:pt x="2438" y="250"/>
                  </a:cubicBezTo>
                  <a:cubicBezTo>
                    <a:pt x="2465" y="224"/>
                    <a:pt x="2491" y="197"/>
                    <a:pt x="2491" y="164"/>
                  </a:cubicBezTo>
                  <a:cubicBezTo>
                    <a:pt x="2544" y="86"/>
                    <a:pt x="2603" y="0"/>
                    <a:pt x="26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78"/>
            <p:cNvSpPr/>
            <p:nvPr/>
          </p:nvSpPr>
          <p:spPr>
            <a:xfrm>
              <a:off x="5127200" y="1756400"/>
              <a:ext cx="19075" cy="20550"/>
            </a:xfrm>
            <a:custGeom>
              <a:rect b="b" l="l" r="r" t="t"/>
              <a:pathLst>
                <a:path extrusionOk="0" h="822" w="763">
                  <a:moveTo>
                    <a:pt x="710" y="0"/>
                  </a:moveTo>
                  <a:cubicBezTo>
                    <a:pt x="683" y="27"/>
                    <a:pt x="631" y="27"/>
                    <a:pt x="572" y="53"/>
                  </a:cubicBezTo>
                  <a:cubicBezTo>
                    <a:pt x="519" y="53"/>
                    <a:pt x="467" y="79"/>
                    <a:pt x="407" y="138"/>
                  </a:cubicBezTo>
                  <a:cubicBezTo>
                    <a:pt x="381" y="165"/>
                    <a:pt x="355" y="191"/>
                    <a:pt x="329" y="217"/>
                  </a:cubicBezTo>
                  <a:cubicBezTo>
                    <a:pt x="302" y="243"/>
                    <a:pt x="269" y="270"/>
                    <a:pt x="243" y="303"/>
                  </a:cubicBezTo>
                  <a:cubicBezTo>
                    <a:pt x="217" y="329"/>
                    <a:pt x="191" y="355"/>
                    <a:pt x="164" y="381"/>
                  </a:cubicBezTo>
                  <a:cubicBezTo>
                    <a:pt x="164" y="408"/>
                    <a:pt x="138" y="434"/>
                    <a:pt x="105" y="467"/>
                  </a:cubicBezTo>
                  <a:cubicBezTo>
                    <a:pt x="79" y="519"/>
                    <a:pt x="53" y="598"/>
                    <a:pt x="53" y="657"/>
                  </a:cubicBezTo>
                  <a:cubicBezTo>
                    <a:pt x="26" y="684"/>
                    <a:pt x="26" y="736"/>
                    <a:pt x="0" y="763"/>
                  </a:cubicBezTo>
                  <a:lnTo>
                    <a:pt x="0" y="822"/>
                  </a:lnTo>
                  <a:lnTo>
                    <a:pt x="26" y="795"/>
                  </a:lnTo>
                  <a:cubicBezTo>
                    <a:pt x="53" y="763"/>
                    <a:pt x="79" y="710"/>
                    <a:pt x="105" y="684"/>
                  </a:cubicBezTo>
                  <a:cubicBezTo>
                    <a:pt x="138" y="631"/>
                    <a:pt x="191" y="598"/>
                    <a:pt x="217" y="546"/>
                  </a:cubicBezTo>
                  <a:cubicBezTo>
                    <a:pt x="243" y="519"/>
                    <a:pt x="269" y="493"/>
                    <a:pt x="269" y="467"/>
                  </a:cubicBezTo>
                  <a:cubicBezTo>
                    <a:pt x="302" y="434"/>
                    <a:pt x="329" y="408"/>
                    <a:pt x="355" y="381"/>
                  </a:cubicBezTo>
                  <a:cubicBezTo>
                    <a:pt x="355" y="355"/>
                    <a:pt x="381" y="329"/>
                    <a:pt x="407" y="303"/>
                  </a:cubicBezTo>
                  <a:cubicBezTo>
                    <a:pt x="434" y="270"/>
                    <a:pt x="467" y="243"/>
                    <a:pt x="467" y="217"/>
                  </a:cubicBezTo>
                  <a:cubicBezTo>
                    <a:pt x="519" y="191"/>
                    <a:pt x="572" y="138"/>
                    <a:pt x="598" y="105"/>
                  </a:cubicBezTo>
                  <a:cubicBezTo>
                    <a:pt x="657" y="79"/>
                    <a:pt x="683" y="53"/>
                    <a:pt x="710" y="27"/>
                  </a:cubicBezTo>
                  <a:cubicBezTo>
                    <a:pt x="736" y="27"/>
                    <a:pt x="762" y="0"/>
                    <a:pt x="76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78"/>
            <p:cNvSpPr/>
            <p:nvPr/>
          </p:nvSpPr>
          <p:spPr>
            <a:xfrm>
              <a:off x="5069700" y="1814550"/>
              <a:ext cx="38300" cy="43900"/>
            </a:xfrm>
            <a:custGeom>
              <a:rect b="b" l="l" r="r" t="t"/>
              <a:pathLst>
                <a:path extrusionOk="0" h="1756" w="1532">
                  <a:moveTo>
                    <a:pt x="1531" y="1"/>
                  </a:moveTo>
                  <a:cubicBezTo>
                    <a:pt x="1531" y="1"/>
                    <a:pt x="1504" y="27"/>
                    <a:pt x="1452" y="53"/>
                  </a:cubicBezTo>
                  <a:cubicBezTo>
                    <a:pt x="1393" y="112"/>
                    <a:pt x="1314" y="165"/>
                    <a:pt x="1229" y="217"/>
                  </a:cubicBezTo>
                  <a:cubicBezTo>
                    <a:pt x="1150" y="303"/>
                    <a:pt x="1065" y="382"/>
                    <a:pt x="960" y="493"/>
                  </a:cubicBezTo>
                  <a:cubicBezTo>
                    <a:pt x="900" y="520"/>
                    <a:pt x="874" y="572"/>
                    <a:pt x="822" y="631"/>
                  </a:cubicBezTo>
                  <a:cubicBezTo>
                    <a:pt x="762" y="684"/>
                    <a:pt x="710" y="737"/>
                    <a:pt x="657" y="796"/>
                  </a:cubicBezTo>
                  <a:cubicBezTo>
                    <a:pt x="631" y="848"/>
                    <a:pt x="572" y="901"/>
                    <a:pt x="519" y="960"/>
                  </a:cubicBezTo>
                  <a:cubicBezTo>
                    <a:pt x="493" y="1013"/>
                    <a:pt x="434" y="1065"/>
                    <a:pt x="408" y="1124"/>
                  </a:cubicBezTo>
                  <a:cubicBezTo>
                    <a:pt x="329" y="1229"/>
                    <a:pt x="243" y="1341"/>
                    <a:pt x="191" y="1453"/>
                  </a:cubicBezTo>
                  <a:cubicBezTo>
                    <a:pt x="138" y="1532"/>
                    <a:pt x="79" y="1617"/>
                    <a:pt x="53" y="1670"/>
                  </a:cubicBezTo>
                  <a:cubicBezTo>
                    <a:pt x="26" y="1722"/>
                    <a:pt x="0" y="1755"/>
                    <a:pt x="0" y="1755"/>
                  </a:cubicBezTo>
                  <a:cubicBezTo>
                    <a:pt x="0" y="1755"/>
                    <a:pt x="26" y="1722"/>
                    <a:pt x="79" y="1696"/>
                  </a:cubicBezTo>
                  <a:cubicBezTo>
                    <a:pt x="105" y="1643"/>
                    <a:pt x="164" y="1558"/>
                    <a:pt x="243" y="1479"/>
                  </a:cubicBezTo>
                  <a:cubicBezTo>
                    <a:pt x="329" y="1394"/>
                    <a:pt x="408" y="1315"/>
                    <a:pt x="493" y="1203"/>
                  </a:cubicBezTo>
                  <a:cubicBezTo>
                    <a:pt x="546" y="1151"/>
                    <a:pt x="572" y="1098"/>
                    <a:pt x="631" y="1039"/>
                  </a:cubicBezTo>
                  <a:cubicBezTo>
                    <a:pt x="684" y="986"/>
                    <a:pt x="710" y="934"/>
                    <a:pt x="762" y="875"/>
                  </a:cubicBezTo>
                  <a:cubicBezTo>
                    <a:pt x="822" y="822"/>
                    <a:pt x="874" y="769"/>
                    <a:pt x="900" y="710"/>
                  </a:cubicBezTo>
                  <a:cubicBezTo>
                    <a:pt x="960" y="658"/>
                    <a:pt x="1012" y="605"/>
                    <a:pt x="1038" y="572"/>
                  </a:cubicBezTo>
                  <a:cubicBezTo>
                    <a:pt x="1150" y="467"/>
                    <a:pt x="1229" y="355"/>
                    <a:pt x="1288" y="277"/>
                  </a:cubicBezTo>
                  <a:cubicBezTo>
                    <a:pt x="1367" y="191"/>
                    <a:pt x="1420" y="139"/>
                    <a:pt x="1452" y="79"/>
                  </a:cubicBezTo>
                  <a:cubicBezTo>
                    <a:pt x="1504" y="27"/>
                    <a:pt x="1531"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78"/>
            <p:cNvSpPr/>
            <p:nvPr/>
          </p:nvSpPr>
          <p:spPr>
            <a:xfrm>
              <a:off x="5055900" y="1871400"/>
              <a:ext cx="9050" cy="20550"/>
            </a:xfrm>
            <a:custGeom>
              <a:rect b="b" l="l" r="r" t="t"/>
              <a:pathLst>
                <a:path extrusionOk="0" h="822" w="362">
                  <a:moveTo>
                    <a:pt x="362" y="0"/>
                  </a:moveTo>
                  <a:lnTo>
                    <a:pt x="329" y="26"/>
                  </a:lnTo>
                  <a:cubicBezTo>
                    <a:pt x="329" y="53"/>
                    <a:pt x="302" y="79"/>
                    <a:pt x="276" y="105"/>
                  </a:cubicBezTo>
                  <a:cubicBezTo>
                    <a:pt x="250" y="138"/>
                    <a:pt x="224" y="191"/>
                    <a:pt x="197" y="217"/>
                  </a:cubicBezTo>
                  <a:cubicBezTo>
                    <a:pt x="197" y="243"/>
                    <a:pt x="164" y="270"/>
                    <a:pt x="164" y="302"/>
                  </a:cubicBezTo>
                  <a:cubicBezTo>
                    <a:pt x="138" y="329"/>
                    <a:pt x="138" y="355"/>
                    <a:pt x="112" y="381"/>
                  </a:cubicBezTo>
                  <a:cubicBezTo>
                    <a:pt x="112" y="408"/>
                    <a:pt x="112" y="434"/>
                    <a:pt x="86" y="467"/>
                  </a:cubicBezTo>
                  <a:cubicBezTo>
                    <a:pt x="86" y="467"/>
                    <a:pt x="59" y="493"/>
                    <a:pt x="59" y="519"/>
                  </a:cubicBezTo>
                  <a:cubicBezTo>
                    <a:pt x="33" y="572"/>
                    <a:pt x="33" y="631"/>
                    <a:pt x="33" y="657"/>
                  </a:cubicBezTo>
                  <a:cubicBezTo>
                    <a:pt x="0" y="710"/>
                    <a:pt x="0" y="736"/>
                    <a:pt x="0" y="762"/>
                  </a:cubicBezTo>
                  <a:lnTo>
                    <a:pt x="0" y="822"/>
                  </a:lnTo>
                  <a:cubicBezTo>
                    <a:pt x="0" y="822"/>
                    <a:pt x="0" y="795"/>
                    <a:pt x="33" y="762"/>
                  </a:cubicBezTo>
                  <a:cubicBezTo>
                    <a:pt x="33" y="762"/>
                    <a:pt x="59" y="736"/>
                    <a:pt x="86" y="710"/>
                  </a:cubicBezTo>
                  <a:cubicBezTo>
                    <a:pt x="112" y="657"/>
                    <a:pt x="138" y="631"/>
                    <a:pt x="164" y="572"/>
                  </a:cubicBezTo>
                  <a:cubicBezTo>
                    <a:pt x="197" y="546"/>
                    <a:pt x="197" y="519"/>
                    <a:pt x="224" y="519"/>
                  </a:cubicBezTo>
                  <a:cubicBezTo>
                    <a:pt x="224" y="493"/>
                    <a:pt x="224" y="467"/>
                    <a:pt x="250" y="434"/>
                  </a:cubicBezTo>
                  <a:cubicBezTo>
                    <a:pt x="250" y="408"/>
                    <a:pt x="276" y="381"/>
                    <a:pt x="276" y="355"/>
                  </a:cubicBezTo>
                  <a:cubicBezTo>
                    <a:pt x="276" y="329"/>
                    <a:pt x="302" y="302"/>
                    <a:pt x="302" y="270"/>
                  </a:cubicBezTo>
                  <a:cubicBezTo>
                    <a:pt x="329" y="217"/>
                    <a:pt x="329" y="191"/>
                    <a:pt x="362" y="138"/>
                  </a:cubicBezTo>
                  <a:lnTo>
                    <a:pt x="362" y="26"/>
                  </a:lnTo>
                  <a:lnTo>
                    <a:pt x="362"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78"/>
            <p:cNvSpPr/>
            <p:nvPr/>
          </p:nvSpPr>
          <p:spPr>
            <a:xfrm>
              <a:off x="4992325" y="1907700"/>
              <a:ext cx="45200" cy="49975"/>
            </a:xfrm>
            <a:custGeom>
              <a:rect b="b" l="l" r="r" t="t"/>
              <a:pathLst>
                <a:path extrusionOk="0" h="1999" w="1808">
                  <a:moveTo>
                    <a:pt x="1807" y="0"/>
                  </a:moveTo>
                  <a:lnTo>
                    <a:pt x="1807" y="0"/>
                  </a:lnTo>
                  <a:cubicBezTo>
                    <a:pt x="1807" y="0"/>
                    <a:pt x="1781" y="27"/>
                    <a:pt x="1722" y="79"/>
                  </a:cubicBezTo>
                  <a:cubicBezTo>
                    <a:pt x="1669" y="132"/>
                    <a:pt x="1590" y="191"/>
                    <a:pt x="1479" y="270"/>
                  </a:cubicBezTo>
                  <a:cubicBezTo>
                    <a:pt x="1367" y="355"/>
                    <a:pt x="1262" y="460"/>
                    <a:pt x="1150" y="546"/>
                  </a:cubicBezTo>
                  <a:cubicBezTo>
                    <a:pt x="1097" y="598"/>
                    <a:pt x="1038" y="658"/>
                    <a:pt x="959" y="710"/>
                  </a:cubicBezTo>
                  <a:cubicBezTo>
                    <a:pt x="900" y="763"/>
                    <a:pt x="848" y="848"/>
                    <a:pt x="795" y="901"/>
                  </a:cubicBezTo>
                  <a:cubicBezTo>
                    <a:pt x="736" y="953"/>
                    <a:pt x="657" y="1012"/>
                    <a:pt x="605" y="1065"/>
                  </a:cubicBezTo>
                  <a:cubicBezTo>
                    <a:pt x="545" y="1150"/>
                    <a:pt x="493" y="1203"/>
                    <a:pt x="440" y="1256"/>
                  </a:cubicBezTo>
                  <a:cubicBezTo>
                    <a:pt x="355" y="1394"/>
                    <a:pt x="243" y="1505"/>
                    <a:pt x="191" y="1610"/>
                  </a:cubicBezTo>
                  <a:cubicBezTo>
                    <a:pt x="164" y="1643"/>
                    <a:pt x="164" y="1670"/>
                    <a:pt x="138" y="1696"/>
                  </a:cubicBezTo>
                  <a:cubicBezTo>
                    <a:pt x="138" y="1722"/>
                    <a:pt x="112" y="1748"/>
                    <a:pt x="112" y="1748"/>
                  </a:cubicBezTo>
                  <a:cubicBezTo>
                    <a:pt x="79" y="1808"/>
                    <a:pt x="53" y="1860"/>
                    <a:pt x="26" y="1886"/>
                  </a:cubicBezTo>
                  <a:cubicBezTo>
                    <a:pt x="0" y="1939"/>
                    <a:pt x="0" y="1998"/>
                    <a:pt x="0" y="1998"/>
                  </a:cubicBezTo>
                  <a:cubicBezTo>
                    <a:pt x="0" y="1998"/>
                    <a:pt x="26" y="1939"/>
                    <a:pt x="53" y="1886"/>
                  </a:cubicBezTo>
                  <a:cubicBezTo>
                    <a:pt x="79" y="1860"/>
                    <a:pt x="112" y="1834"/>
                    <a:pt x="138" y="1808"/>
                  </a:cubicBezTo>
                  <a:cubicBezTo>
                    <a:pt x="164" y="1775"/>
                    <a:pt x="164" y="1748"/>
                    <a:pt x="191" y="1722"/>
                  </a:cubicBezTo>
                  <a:cubicBezTo>
                    <a:pt x="217" y="1696"/>
                    <a:pt x="243" y="1696"/>
                    <a:pt x="243" y="1670"/>
                  </a:cubicBezTo>
                  <a:cubicBezTo>
                    <a:pt x="329" y="1558"/>
                    <a:pt x="440" y="1446"/>
                    <a:pt x="545" y="1341"/>
                  </a:cubicBezTo>
                  <a:cubicBezTo>
                    <a:pt x="605" y="1282"/>
                    <a:pt x="657" y="1229"/>
                    <a:pt x="710" y="1177"/>
                  </a:cubicBezTo>
                  <a:cubicBezTo>
                    <a:pt x="769" y="1118"/>
                    <a:pt x="821" y="1039"/>
                    <a:pt x="874" y="986"/>
                  </a:cubicBezTo>
                  <a:cubicBezTo>
                    <a:pt x="933" y="927"/>
                    <a:pt x="1012" y="874"/>
                    <a:pt x="1065" y="822"/>
                  </a:cubicBezTo>
                  <a:cubicBezTo>
                    <a:pt x="1124" y="763"/>
                    <a:pt x="1176" y="710"/>
                    <a:pt x="1229" y="658"/>
                  </a:cubicBezTo>
                  <a:cubicBezTo>
                    <a:pt x="1341" y="520"/>
                    <a:pt x="1452" y="434"/>
                    <a:pt x="1531" y="329"/>
                  </a:cubicBezTo>
                  <a:cubicBezTo>
                    <a:pt x="1617" y="244"/>
                    <a:pt x="1695" y="165"/>
                    <a:pt x="1722" y="106"/>
                  </a:cubicBezTo>
                  <a:cubicBezTo>
                    <a:pt x="1781" y="53"/>
                    <a:pt x="1807" y="0"/>
                    <a:pt x="180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78"/>
            <p:cNvSpPr/>
            <p:nvPr/>
          </p:nvSpPr>
          <p:spPr>
            <a:xfrm>
              <a:off x="4977200" y="1967175"/>
              <a:ext cx="9725" cy="17750"/>
            </a:xfrm>
            <a:custGeom>
              <a:rect b="b" l="l" r="r" t="t"/>
              <a:pathLst>
                <a:path extrusionOk="0" h="710" w="389">
                  <a:moveTo>
                    <a:pt x="388" y="0"/>
                  </a:moveTo>
                  <a:cubicBezTo>
                    <a:pt x="388" y="0"/>
                    <a:pt x="355" y="0"/>
                    <a:pt x="355" y="26"/>
                  </a:cubicBezTo>
                  <a:cubicBezTo>
                    <a:pt x="329" y="26"/>
                    <a:pt x="303" y="53"/>
                    <a:pt x="277" y="86"/>
                  </a:cubicBezTo>
                  <a:cubicBezTo>
                    <a:pt x="250" y="112"/>
                    <a:pt x="224" y="138"/>
                    <a:pt x="224" y="191"/>
                  </a:cubicBezTo>
                  <a:cubicBezTo>
                    <a:pt x="191" y="217"/>
                    <a:pt x="191" y="217"/>
                    <a:pt x="165" y="250"/>
                  </a:cubicBezTo>
                  <a:cubicBezTo>
                    <a:pt x="165" y="276"/>
                    <a:pt x="139" y="302"/>
                    <a:pt x="139" y="329"/>
                  </a:cubicBezTo>
                  <a:cubicBezTo>
                    <a:pt x="112" y="329"/>
                    <a:pt x="112" y="355"/>
                    <a:pt x="112" y="381"/>
                  </a:cubicBezTo>
                  <a:cubicBezTo>
                    <a:pt x="86" y="414"/>
                    <a:pt x="86" y="440"/>
                    <a:pt x="86" y="440"/>
                  </a:cubicBezTo>
                  <a:cubicBezTo>
                    <a:pt x="60" y="493"/>
                    <a:pt x="27" y="546"/>
                    <a:pt x="27" y="578"/>
                  </a:cubicBezTo>
                  <a:cubicBezTo>
                    <a:pt x="27" y="605"/>
                    <a:pt x="27" y="657"/>
                    <a:pt x="1" y="657"/>
                  </a:cubicBezTo>
                  <a:lnTo>
                    <a:pt x="1" y="710"/>
                  </a:lnTo>
                  <a:lnTo>
                    <a:pt x="27" y="684"/>
                  </a:lnTo>
                  <a:cubicBezTo>
                    <a:pt x="60" y="657"/>
                    <a:pt x="86" y="631"/>
                    <a:pt x="112" y="605"/>
                  </a:cubicBezTo>
                  <a:cubicBezTo>
                    <a:pt x="112" y="578"/>
                    <a:pt x="139" y="546"/>
                    <a:pt x="165" y="493"/>
                  </a:cubicBezTo>
                  <a:cubicBezTo>
                    <a:pt x="191" y="493"/>
                    <a:pt x="191" y="467"/>
                    <a:pt x="224" y="440"/>
                  </a:cubicBezTo>
                  <a:cubicBezTo>
                    <a:pt x="224" y="414"/>
                    <a:pt x="250" y="414"/>
                    <a:pt x="250" y="381"/>
                  </a:cubicBezTo>
                  <a:cubicBezTo>
                    <a:pt x="277" y="355"/>
                    <a:pt x="277" y="329"/>
                    <a:pt x="277" y="302"/>
                  </a:cubicBezTo>
                  <a:cubicBezTo>
                    <a:pt x="303" y="302"/>
                    <a:pt x="303" y="276"/>
                    <a:pt x="303" y="250"/>
                  </a:cubicBezTo>
                  <a:cubicBezTo>
                    <a:pt x="329" y="191"/>
                    <a:pt x="355" y="164"/>
                    <a:pt x="355" y="112"/>
                  </a:cubicBezTo>
                  <a:cubicBezTo>
                    <a:pt x="355" y="86"/>
                    <a:pt x="355" y="53"/>
                    <a:pt x="388" y="26"/>
                  </a:cubicBezTo>
                  <a:lnTo>
                    <a:pt x="388"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78"/>
            <p:cNvSpPr/>
            <p:nvPr/>
          </p:nvSpPr>
          <p:spPr>
            <a:xfrm>
              <a:off x="5127850" y="1659150"/>
              <a:ext cx="30075" cy="9550"/>
            </a:xfrm>
            <a:custGeom>
              <a:rect b="b" l="l" r="r" t="t"/>
              <a:pathLst>
                <a:path extrusionOk="0" h="382" w="1203">
                  <a:moveTo>
                    <a:pt x="546" y="0"/>
                  </a:moveTo>
                  <a:cubicBezTo>
                    <a:pt x="441" y="26"/>
                    <a:pt x="355" y="112"/>
                    <a:pt x="243" y="164"/>
                  </a:cubicBezTo>
                  <a:cubicBezTo>
                    <a:pt x="165" y="217"/>
                    <a:pt x="79" y="302"/>
                    <a:pt x="0" y="381"/>
                  </a:cubicBezTo>
                  <a:cubicBezTo>
                    <a:pt x="112" y="329"/>
                    <a:pt x="191" y="276"/>
                    <a:pt x="276" y="217"/>
                  </a:cubicBezTo>
                  <a:cubicBezTo>
                    <a:pt x="329" y="191"/>
                    <a:pt x="381" y="164"/>
                    <a:pt x="441" y="138"/>
                  </a:cubicBezTo>
                  <a:cubicBezTo>
                    <a:pt x="467" y="112"/>
                    <a:pt x="519" y="86"/>
                    <a:pt x="572" y="53"/>
                  </a:cubicBezTo>
                  <a:lnTo>
                    <a:pt x="874" y="53"/>
                  </a:lnTo>
                  <a:cubicBezTo>
                    <a:pt x="933" y="26"/>
                    <a:pt x="986" y="26"/>
                    <a:pt x="1039" y="26"/>
                  </a:cubicBezTo>
                  <a:cubicBezTo>
                    <a:pt x="1098" y="26"/>
                    <a:pt x="1150" y="26"/>
                    <a:pt x="12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78"/>
            <p:cNvSpPr/>
            <p:nvPr/>
          </p:nvSpPr>
          <p:spPr>
            <a:xfrm>
              <a:off x="5225750" y="1703000"/>
              <a:ext cx="55400" cy="58175"/>
            </a:xfrm>
            <a:custGeom>
              <a:rect b="b" l="l" r="r" t="t"/>
              <a:pathLst>
                <a:path extrusionOk="0" h="2327" w="2216">
                  <a:moveTo>
                    <a:pt x="1" y="1834"/>
                  </a:moveTo>
                  <a:cubicBezTo>
                    <a:pt x="6" y="1839"/>
                    <a:pt x="10" y="1844"/>
                    <a:pt x="15" y="1849"/>
                  </a:cubicBezTo>
                  <a:lnTo>
                    <a:pt x="15" y="1849"/>
                  </a:lnTo>
                  <a:cubicBezTo>
                    <a:pt x="10" y="1844"/>
                    <a:pt x="6" y="1839"/>
                    <a:pt x="1" y="1834"/>
                  </a:cubicBezTo>
                  <a:close/>
                  <a:moveTo>
                    <a:pt x="2189" y="1"/>
                  </a:moveTo>
                  <a:lnTo>
                    <a:pt x="2189" y="139"/>
                  </a:lnTo>
                  <a:cubicBezTo>
                    <a:pt x="2163" y="165"/>
                    <a:pt x="2163" y="218"/>
                    <a:pt x="2136" y="244"/>
                  </a:cubicBezTo>
                  <a:cubicBezTo>
                    <a:pt x="2110" y="329"/>
                    <a:pt x="2077" y="408"/>
                    <a:pt x="2025" y="494"/>
                  </a:cubicBezTo>
                  <a:cubicBezTo>
                    <a:pt x="1998" y="572"/>
                    <a:pt x="1946" y="658"/>
                    <a:pt x="1913" y="710"/>
                  </a:cubicBezTo>
                  <a:cubicBezTo>
                    <a:pt x="1860" y="796"/>
                    <a:pt x="1834" y="875"/>
                    <a:pt x="1782" y="960"/>
                  </a:cubicBezTo>
                  <a:cubicBezTo>
                    <a:pt x="1722" y="1124"/>
                    <a:pt x="1644" y="1289"/>
                    <a:pt x="1558" y="1420"/>
                  </a:cubicBezTo>
                  <a:cubicBezTo>
                    <a:pt x="1506" y="1584"/>
                    <a:pt x="1420" y="1749"/>
                    <a:pt x="1368" y="1913"/>
                  </a:cubicBezTo>
                  <a:cubicBezTo>
                    <a:pt x="1341" y="1913"/>
                    <a:pt x="1315" y="1946"/>
                    <a:pt x="1289" y="1946"/>
                  </a:cubicBezTo>
                  <a:cubicBezTo>
                    <a:pt x="1256" y="1946"/>
                    <a:pt x="1256" y="1972"/>
                    <a:pt x="1230" y="1972"/>
                  </a:cubicBezTo>
                  <a:lnTo>
                    <a:pt x="1203" y="1998"/>
                  </a:lnTo>
                  <a:cubicBezTo>
                    <a:pt x="1151" y="1998"/>
                    <a:pt x="1124" y="2025"/>
                    <a:pt x="1092" y="2077"/>
                  </a:cubicBezTo>
                  <a:cubicBezTo>
                    <a:pt x="1065" y="2110"/>
                    <a:pt x="1039" y="2136"/>
                    <a:pt x="1039" y="2163"/>
                  </a:cubicBezTo>
                  <a:lnTo>
                    <a:pt x="1013" y="2163"/>
                  </a:lnTo>
                  <a:lnTo>
                    <a:pt x="1013" y="2189"/>
                  </a:lnTo>
                  <a:lnTo>
                    <a:pt x="960" y="2189"/>
                  </a:lnTo>
                  <a:cubicBezTo>
                    <a:pt x="927" y="2215"/>
                    <a:pt x="901" y="2215"/>
                    <a:pt x="875" y="2215"/>
                  </a:cubicBezTo>
                  <a:cubicBezTo>
                    <a:pt x="848" y="2215"/>
                    <a:pt x="796" y="2241"/>
                    <a:pt x="763" y="2241"/>
                  </a:cubicBezTo>
                  <a:lnTo>
                    <a:pt x="684" y="2241"/>
                  </a:lnTo>
                  <a:cubicBezTo>
                    <a:pt x="599" y="2241"/>
                    <a:pt x="546" y="2215"/>
                    <a:pt x="467" y="2215"/>
                  </a:cubicBezTo>
                  <a:lnTo>
                    <a:pt x="434" y="2189"/>
                  </a:lnTo>
                  <a:lnTo>
                    <a:pt x="382" y="2189"/>
                  </a:lnTo>
                  <a:cubicBezTo>
                    <a:pt x="356" y="2163"/>
                    <a:pt x="329" y="2136"/>
                    <a:pt x="303" y="2110"/>
                  </a:cubicBezTo>
                  <a:cubicBezTo>
                    <a:pt x="196" y="2028"/>
                    <a:pt x="114" y="1953"/>
                    <a:pt x="15" y="1849"/>
                  </a:cubicBezTo>
                  <a:lnTo>
                    <a:pt x="15" y="1849"/>
                  </a:lnTo>
                  <a:cubicBezTo>
                    <a:pt x="59" y="1898"/>
                    <a:pt x="85" y="1951"/>
                    <a:pt x="139" y="1998"/>
                  </a:cubicBezTo>
                  <a:cubicBezTo>
                    <a:pt x="165" y="2051"/>
                    <a:pt x="218" y="2110"/>
                    <a:pt x="270" y="2163"/>
                  </a:cubicBezTo>
                  <a:cubicBezTo>
                    <a:pt x="303" y="2189"/>
                    <a:pt x="329" y="2189"/>
                    <a:pt x="356" y="2215"/>
                  </a:cubicBezTo>
                  <a:cubicBezTo>
                    <a:pt x="356" y="2241"/>
                    <a:pt x="382" y="2241"/>
                    <a:pt x="382" y="2241"/>
                  </a:cubicBezTo>
                  <a:lnTo>
                    <a:pt x="408" y="2241"/>
                  </a:lnTo>
                  <a:lnTo>
                    <a:pt x="467" y="2274"/>
                  </a:lnTo>
                  <a:cubicBezTo>
                    <a:pt x="520" y="2301"/>
                    <a:pt x="599" y="2327"/>
                    <a:pt x="658" y="2327"/>
                  </a:cubicBezTo>
                  <a:lnTo>
                    <a:pt x="796" y="2327"/>
                  </a:lnTo>
                  <a:cubicBezTo>
                    <a:pt x="822" y="2327"/>
                    <a:pt x="848" y="2301"/>
                    <a:pt x="875" y="2301"/>
                  </a:cubicBezTo>
                  <a:cubicBezTo>
                    <a:pt x="927" y="2301"/>
                    <a:pt x="960" y="2301"/>
                    <a:pt x="986" y="2274"/>
                  </a:cubicBezTo>
                  <a:cubicBezTo>
                    <a:pt x="1013" y="2274"/>
                    <a:pt x="1039" y="2274"/>
                    <a:pt x="1039" y="2241"/>
                  </a:cubicBezTo>
                  <a:lnTo>
                    <a:pt x="1092" y="2241"/>
                  </a:lnTo>
                  <a:lnTo>
                    <a:pt x="1092" y="2215"/>
                  </a:lnTo>
                  <a:cubicBezTo>
                    <a:pt x="1151" y="2163"/>
                    <a:pt x="1177" y="2110"/>
                    <a:pt x="1230" y="2077"/>
                  </a:cubicBezTo>
                  <a:lnTo>
                    <a:pt x="1256" y="2077"/>
                  </a:lnTo>
                  <a:lnTo>
                    <a:pt x="1289" y="2051"/>
                  </a:lnTo>
                  <a:cubicBezTo>
                    <a:pt x="1315" y="2051"/>
                    <a:pt x="1315" y="2051"/>
                    <a:pt x="1341" y="2025"/>
                  </a:cubicBezTo>
                  <a:cubicBezTo>
                    <a:pt x="1368" y="2025"/>
                    <a:pt x="1394" y="1998"/>
                    <a:pt x="1420" y="1972"/>
                  </a:cubicBezTo>
                  <a:lnTo>
                    <a:pt x="1453" y="1972"/>
                  </a:lnTo>
                  <a:lnTo>
                    <a:pt x="1453" y="1946"/>
                  </a:lnTo>
                  <a:lnTo>
                    <a:pt x="1860" y="986"/>
                  </a:lnTo>
                  <a:cubicBezTo>
                    <a:pt x="1946" y="822"/>
                    <a:pt x="1998" y="684"/>
                    <a:pt x="2077" y="520"/>
                  </a:cubicBezTo>
                  <a:cubicBezTo>
                    <a:pt x="2110" y="434"/>
                    <a:pt x="2136" y="356"/>
                    <a:pt x="2163" y="270"/>
                  </a:cubicBezTo>
                  <a:cubicBezTo>
                    <a:pt x="2189" y="191"/>
                    <a:pt x="2215" y="80"/>
                    <a:pt x="218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78"/>
            <p:cNvSpPr/>
            <p:nvPr/>
          </p:nvSpPr>
          <p:spPr>
            <a:xfrm>
              <a:off x="5228375" y="1676875"/>
              <a:ext cx="28125" cy="12350"/>
            </a:xfrm>
            <a:custGeom>
              <a:rect b="b" l="l" r="r" t="t"/>
              <a:pathLst>
                <a:path extrusionOk="0" h="494" w="1125">
                  <a:moveTo>
                    <a:pt x="1" y="1"/>
                  </a:moveTo>
                  <a:cubicBezTo>
                    <a:pt x="113" y="34"/>
                    <a:pt x="198" y="86"/>
                    <a:pt x="277" y="113"/>
                  </a:cubicBezTo>
                  <a:cubicBezTo>
                    <a:pt x="389" y="139"/>
                    <a:pt x="467" y="198"/>
                    <a:pt x="553" y="251"/>
                  </a:cubicBezTo>
                  <a:lnTo>
                    <a:pt x="822" y="362"/>
                  </a:lnTo>
                  <a:cubicBezTo>
                    <a:pt x="934" y="415"/>
                    <a:pt x="1019" y="467"/>
                    <a:pt x="1125" y="494"/>
                  </a:cubicBezTo>
                  <a:cubicBezTo>
                    <a:pt x="1046" y="415"/>
                    <a:pt x="960" y="362"/>
                    <a:pt x="881" y="303"/>
                  </a:cubicBezTo>
                  <a:cubicBezTo>
                    <a:pt x="796" y="251"/>
                    <a:pt x="691" y="198"/>
                    <a:pt x="605" y="139"/>
                  </a:cubicBezTo>
                  <a:cubicBezTo>
                    <a:pt x="527" y="113"/>
                    <a:pt x="415" y="60"/>
                    <a:pt x="303" y="34"/>
                  </a:cubicBezTo>
                  <a:cubicBezTo>
                    <a:pt x="224" y="1"/>
                    <a:pt x="113"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1" name="Google Shape;4521;p78"/>
          <p:cNvGrpSpPr/>
          <p:nvPr/>
        </p:nvGrpSpPr>
        <p:grpSpPr>
          <a:xfrm flipH="1">
            <a:off x="943209" y="1692941"/>
            <a:ext cx="1668812" cy="1882318"/>
            <a:chOff x="4941725" y="1648950"/>
            <a:chExt cx="349775" cy="394525"/>
          </a:xfrm>
        </p:grpSpPr>
        <p:sp>
          <p:nvSpPr>
            <p:cNvPr id="4522" name="Google Shape;4522;p78"/>
            <p:cNvSpPr/>
            <p:nvPr/>
          </p:nvSpPr>
          <p:spPr>
            <a:xfrm>
              <a:off x="5185350" y="1655700"/>
              <a:ext cx="4125" cy="19225"/>
            </a:xfrm>
            <a:custGeom>
              <a:rect b="b" l="l" r="r" t="t"/>
              <a:pathLst>
                <a:path extrusionOk="0" h="769" w="165">
                  <a:moveTo>
                    <a:pt x="165" y="0"/>
                  </a:moveTo>
                  <a:cubicBezTo>
                    <a:pt x="138" y="0"/>
                    <a:pt x="112" y="26"/>
                    <a:pt x="79" y="59"/>
                  </a:cubicBezTo>
                  <a:cubicBezTo>
                    <a:pt x="79" y="59"/>
                    <a:pt x="79" y="112"/>
                    <a:pt x="112" y="191"/>
                  </a:cubicBezTo>
                  <a:cubicBezTo>
                    <a:pt x="112" y="224"/>
                    <a:pt x="138" y="276"/>
                    <a:pt x="112" y="302"/>
                  </a:cubicBezTo>
                  <a:cubicBezTo>
                    <a:pt x="112" y="355"/>
                    <a:pt x="112" y="388"/>
                    <a:pt x="79" y="467"/>
                  </a:cubicBezTo>
                  <a:cubicBezTo>
                    <a:pt x="53" y="552"/>
                    <a:pt x="27" y="631"/>
                    <a:pt x="0" y="769"/>
                  </a:cubicBezTo>
                  <a:lnTo>
                    <a:pt x="53" y="769"/>
                  </a:lnTo>
                  <a:cubicBezTo>
                    <a:pt x="79" y="684"/>
                    <a:pt x="138" y="440"/>
                    <a:pt x="165" y="86"/>
                  </a:cubicBezTo>
                  <a:lnTo>
                    <a:pt x="16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78"/>
            <p:cNvSpPr/>
            <p:nvPr/>
          </p:nvSpPr>
          <p:spPr>
            <a:xfrm>
              <a:off x="5163500" y="1653075"/>
              <a:ext cx="10850" cy="27275"/>
            </a:xfrm>
            <a:custGeom>
              <a:rect b="b" l="l" r="r" t="t"/>
              <a:pathLst>
                <a:path extrusionOk="0" h="1091" w="434">
                  <a:moveTo>
                    <a:pt x="27" y="0"/>
                  </a:moveTo>
                  <a:cubicBezTo>
                    <a:pt x="27" y="0"/>
                    <a:pt x="0" y="0"/>
                    <a:pt x="0" y="26"/>
                  </a:cubicBezTo>
                  <a:cubicBezTo>
                    <a:pt x="105" y="105"/>
                    <a:pt x="243" y="269"/>
                    <a:pt x="329" y="657"/>
                  </a:cubicBezTo>
                  <a:lnTo>
                    <a:pt x="329" y="710"/>
                  </a:lnTo>
                  <a:cubicBezTo>
                    <a:pt x="329" y="789"/>
                    <a:pt x="296" y="927"/>
                    <a:pt x="329" y="1091"/>
                  </a:cubicBezTo>
                  <a:lnTo>
                    <a:pt x="355" y="1091"/>
                  </a:lnTo>
                  <a:lnTo>
                    <a:pt x="355" y="1065"/>
                  </a:lnTo>
                  <a:cubicBezTo>
                    <a:pt x="381" y="1065"/>
                    <a:pt x="408" y="1038"/>
                    <a:pt x="408" y="1038"/>
                  </a:cubicBezTo>
                  <a:cubicBezTo>
                    <a:pt x="434" y="900"/>
                    <a:pt x="434" y="572"/>
                    <a:pt x="191" y="131"/>
                  </a:cubicBezTo>
                  <a:lnTo>
                    <a:pt x="191" y="105"/>
                  </a:lnTo>
                  <a:cubicBezTo>
                    <a:pt x="165" y="79"/>
                    <a:pt x="132" y="26"/>
                    <a:pt x="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78"/>
            <p:cNvSpPr/>
            <p:nvPr/>
          </p:nvSpPr>
          <p:spPr>
            <a:xfrm>
              <a:off x="5173025" y="1657825"/>
              <a:ext cx="11675" cy="19075"/>
            </a:xfrm>
            <a:custGeom>
              <a:rect b="b" l="l" r="r" t="t"/>
              <a:pathLst>
                <a:path extrusionOk="0" h="763" w="467">
                  <a:moveTo>
                    <a:pt x="0" y="1"/>
                  </a:moveTo>
                  <a:cubicBezTo>
                    <a:pt x="165" y="329"/>
                    <a:pt x="191" y="599"/>
                    <a:pt x="191" y="763"/>
                  </a:cubicBezTo>
                  <a:lnTo>
                    <a:pt x="217" y="763"/>
                  </a:lnTo>
                  <a:cubicBezTo>
                    <a:pt x="244" y="763"/>
                    <a:pt x="276" y="737"/>
                    <a:pt x="303" y="737"/>
                  </a:cubicBezTo>
                  <a:cubicBezTo>
                    <a:pt x="355" y="572"/>
                    <a:pt x="382" y="434"/>
                    <a:pt x="441" y="355"/>
                  </a:cubicBezTo>
                  <a:cubicBezTo>
                    <a:pt x="441" y="270"/>
                    <a:pt x="467" y="217"/>
                    <a:pt x="467" y="217"/>
                  </a:cubicBezTo>
                  <a:cubicBezTo>
                    <a:pt x="467" y="191"/>
                    <a:pt x="467" y="165"/>
                    <a:pt x="441" y="139"/>
                  </a:cubicBezTo>
                  <a:lnTo>
                    <a:pt x="441" y="53"/>
                  </a:lnTo>
                  <a:lnTo>
                    <a:pt x="441" y="27"/>
                  </a:lnTo>
                  <a:cubicBezTo>
                    <a:pt x="355" y="27"/>
                    <a:pt x="217"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78"/>
            <p:cNvSpPr/>
            <p:nvPr/>
          </p:nvSpPr>
          <p:spPr>
            <a:xfrm>
              <a:off x="5118325" y="1656350"/>
              <a:ext cx="49950" cy="54225"/>
            </a:xfrm>
            <a:custGeom>
              <a:rect b="b" l="l" r="r" t="t"/>
              <a:pathLst>
                <a:path extrusionOk="0" h="2169" w="1998">
                  <a:moveTo>
                    <a:pt x="1420" y="112"/>
                  </a:moveTo>
                  <a:cubicBezTo>
                    <a:pt x="1446" y="112"/>
                    <a:pt x="1446" y="112"/>
                    <a:pt x="1479" y="138"/>
                  </a:cubicBezTo>
                  <a:lnTo>
                    <a:pt x="1255" y="138"/>
                  </a:lnTo>
                  <a:lnTo>
                    <a:pt x="1091" y="165"/>
                  </a:lnTo>
                  <a:lnTo>
                    <a:pt x="953" y="165"/>
                  </a:lnTo>
                  <a:cubicBezTo>
                    <a:pt x="900" y="198"/>
                    <a:pt x="848" y="198"/>
                    <a:pt x="789" y="224"/>
                  </a:cubicBezTo>
                  <a:cubicBezTo>
                    <a:pt x="762" y="250"/>
                    <a:pt x="736" y="276"/>
                    <a:pt x="684" y="303"/>
                  </a:cubicBezTo>
                  <a:lnTo>
                    <a:pt x="657" y="303"/>
                  </a:lnTo>
                  <a:cubicBezTo>
                    <a:pt x="624" y="329"/>
                    <a:pt x="598" y="362"/>
                    <a:pt x="572" y="362"/>
                  </a:cubicBezTo>
                  <a:cubicBezTo>
                    <a:pt x="546" y="388"/>
                    <a:pt x="493" y="414"/>
                    <a:pt x="460" y="441"/>
                  </a:cubicBezTo>
                  <a:cubicBezTo>
                    <a:pt x="519" y="388"/>
                    <a:pt x="572" y="329"/>
                    <a:pt x="657" y="276"/>
                  </a:cubicBezTo>
                  <a:cubicBezTo>
                    <a:pt x="736" y="224"/>
                    <a:pt x="822" y="165"/>
                    <a:pt x="927" y="112"/>
                  </a:cubicBezTo>
                  <a:close/>
                  <a:moveTo>
                    <a:pt x="1610" y="0"/>
                  </a:moveTo>
                  <a:cubicBezTo>
                    <a:pt x="1479" y="0"/>
                    <a:pt x="1229" y="33"/>
                    <a:pt x="1065" y="33"/>
                  </a:cubicBezTo>
                  <a:cubicBezTo>
                    <a:pt x="900" y="33"/>
                    <a:pt x="460" y="276"/>
                    <a:pt x="296" y="388"/>
                  </a:cubicBezTo>
                  <a:cubicBezTo>
                    <a:pt x="270" y="414"/>
                    <a:pt x="243" y="467"/>
                    <a:pt x="217" y="526"/>
                  </a:cubicBezTo>
                  <a:cubicBezTo>
                    <a:pt x="217" y="552"/>
                    <a:pt x="243" y="579"/>
                    <a:pt x="270" y="605"/>
                  </a:cubicBezTo>
                  <a:cubicBezTo>
                    <a:pt x="355" y="658"/>
                    <a:pt x="460" y="658"/>
                    <a:pt x="546" y="658"/>
                  </a:cubicBezTo>
                  <a:lnTo>
                    <a:pt x="624" y="658"/>
                  </a:lnTo>
                  <a:cubicBezTo>
                    <a:pt x="684" y="690"/>
                    <a:pt x="736" y="986"/>
                    <a:pt x="762" y="1124"/>
                  </a:cubicBezTo>
                  <a:cubicBezTo>
                    <a:pt x="762" y="1124"/>
                    <a:pt x="789" y="1124"/>
                    <a:pt x="789" y="1098"/>
                  </a:cubicBezTo>
                  <a:cubicBezTo>
                    <a:pt x="789" y="1045"/>
                    <a:pt x="762" y="796"/>
                    <a:pt x="762" y="743"/>
                  </a:cubicBezTo>
                  <a:lnTo>
                    <a:pt x="762" y="743"/>
                  </a:lnTo>
                  <a:cubicBezTo>
                    <a:pt x="953" y="796"/>
                    <a:pt x="1091" y="796"/>
                    <a:pt x="1117" y="796"/>
                  </a:cubicBezTo>
                  <a:lnTo>
                    <a:pt x="986" y="1676"/>
                  </a:lnTo>
                  <a:lnTo>
                    <a:pt x="1150" y="1150"/>
                  </a:lnTo>
                  <a:cubicBezTo>
                    <a:pt x="1203" y="1124"/>
                    <a:pt x="1505" y="1045"/>
                    <a:pt x="1584" y="1019"/>
                  </a:cubicBezTo>
                  <a:lnTo>
                    <a:pt x="1282" y="1019"/>
                  </a:lnTo>
                  <a:lnTo>
                    <a:pt x="1341" y="881"/>
                  </a:lnTo>
                  <a:lnTo>
                    <a:pt x="1446" y="717"/>
                  </a:lnTo>
                  <a:cubicBezTo>
                    <a:pt x="1722" y="605"/>
                    <a:pt x="1748" y="441"/>
                    <a:pt x="1748" y="414"/>
                  </a:cubicBezTo>
                  <a:cubicBezTo>
                    <a:pt x="1768" y="406"/>
                    <a:pt x="1784" y="403"/>
                    <a:pt x="1798" y="403"/>
                  </a:cubicBezTo>
                  <a:cubicBezTo>
                    <a:pt x="1825" y="403"/>
                    <a:pt x="1842" y="414"/>
                    <a:pt x="1860" y="414"/>
                  </a:cubicBezTo>
                  <a:cubicBezTo>
                    <a:pt x="1886" y="441"/>
                    <a:pt x="1860" y="467"/>
                    <a:pt x="1860" y="467"/>
                  </a:cubicBezTo>
                  <a:cubicBezTo>
                    <a:pt x="1886" y="605"/>
                    <a:pt x="1860" y="658"/>
                    <a:pt x="1860" y="658"/>
                  </a:cubicBezTo>
                  <a:cubicBezTo>
                    <a:pt x="1834" y="881"/>
                    <a:pt x="1860" y="1045"/>
                    <a:pt x="1886" y="1072"/>
                  </a:cubicBezTo>
                  <a:cubicBezTo>
                    <a:pt x="1584" y="1453"/>
                    <a:pt x="1255" y="1867"/>
                    <a:pt x="1176" y="1946"/>
                  </a:cubicBezTo>
                  <a:cubicBezTo>
                    <a:pt x="1091" y="2031"/>
                    <a:pt x="1065" y="2057"/>
                    <a:pt x="1065" y="2057"/>
                  </a:cubicBezTo>
                  <a:cubicBezTo>
                    <a:pt x="986" y="1946"/>
                    <a:pt x="927" y="1867"/>
                    <a:pt x="874" y="1808"/>
                  </a:cubicBezTo>
                  <a:cubicBezTo>
                    <a:pt x="848" y="1755"/>
                    <a:pt x="822" y="1729"/>
                    <a:pt x="789" y="1702"/>
                  </a:cubicBezTo>
                  <a:cubicBezTo>
                    <a:pt x="762" y="1676"/>
                    <a:pt x="736" y="1676"/>
                    <a:pt x="684" y="1676"/>
                  </a:cubicBezTo>
                  <a:lnTo>
                    <a:pt x="657" y="1643"/>
                  </a:lnTo>
                  <a:cubicBezTo>
                    <a:pt x="546" y="1591"/>
                    <a:pt x="546" y="1183"/>
                    <a:pt x="546" y="1150"/>
                  </a:cubicBezTo>
                  <a:lnTo>
                    <a:pt x="519" y="1150"/>
                  </a:lnTo>
                  <a:cubicBezTo>
                    <a:pt x="460" y="1374"/>
                    <a:pt x="493" y="1512"/>
                    <a:pt x="493" y="1564"/>
                  </a:cubicBezTo>
                  <a:cubicBezTo>
                    <a:pt x="381" y="1564"/>
                    <a:pt x="296" y="1538"/>
                    <a:pt x="217" y="1479"/>
                  </a:cubicBezTo>
                  <a:cubicBezTo>
                    <a:pt x="164" y="1453"/>
                    <a:pt x="105" y="1400"/>
                    <a:pt x="79" y="1315"/>
                  </a:cubicBezTo>
                  <a:cubicBezTo>
                    <a:pt x="79" y="1315"/>
                    <a:pt x="53" y="1288"/>
                    <a:pt x="53" y="1262"/>
                  </a:cubicBezTo>
                  <a:lnTo>
                    <a:pt x="26" y="1236"/>
                  </a:lnTo>
                  <a:lnTo>
                    <a:pt x="26" y="1236"/>
                  </a:lnTo>
                  <a:cubicBezTo>
                    <a:pt x="0" y="1374"/>
                    <a:pt x="53" y="1479"/>
                    <a:pt x="164" y="1564"/>
                  </a:cubicBezTo>
                  <a:lnTo>
                    <a:pt x="191" y="1564"/>
                  </a:lnTo>
                  <a:cubicBezTo>
                    <a:pt x="329" y="1643"/>
                    <a:pt x="460" y="1702"/>
                    <a:pt x="572" y="1729"/>
                  </a:cubicBezTo>
                  <a:cubicBezTo>
                    <a:pt x="624" y="1729"/>
                    <a:pt x="657" y="1755"/>
                    <a:pt x="684" y="1755"/>
                  </a:cubicBezTo>
                  <a:cubicBezTo>
                    <a:pt x="684" y="1755"/>
                    <a:pt x="710" y="1755"/>
                    <a:pt x="710" y="1781"/>
                  </a:cubicBezTo>
                  <a:cubicBezTo>
                    <a:pt x="762" y="1808"/>
                    <a:pt x="789" y="1867"/>
                    <a:pt x="848" y="1919"/>
                  </a:cubicBezTo>
                  <a:cubicBezTo>
                    <a:pt x="874" y="1972"/>
                    <a:pt x="927" y="2084"/>
                    <a:pt x="1065" y="2169"/>
                  </a:cubicBezTo>
                  <a:cubicBezTo>
                    <a:pt x="1065" y="2136"/>
                    <a:pt x="1091" y="2136"/>
                    <a:pt x="1091" y="2136"/>
                  </a:cubicBezTo>
                  <a:cubicBezTo>
                    <a:pt x="1314" y="2005"/>
                    <a:pt x="1479" y="1755"/>
                    <a:pt x="1643" y="1538"/>
                  </a:cubicBezTo>
                  <a:cubicBezTo>
                    <a:pt x="1748" y="1374"/>
                    <a:pt x="1860" y="1210"/>
                    <a:pt x="1998" y="1072"/>
                  </a:cubicBezTo>
                  <a:cubicBezTo>
                    <a:pt x="1939" y="881"/>
                    <a:pt x="1972" y="658"/>
                    <a:pt x="1972" y="579"/>
                  </a:cubicBezTo>
                  <a:lnTo>
                    <a:pt x="1972" y="552"/>
                  </a:lnTo>
                  <a:cubicBezTo>
                    <a:pt x="1886" y="198"/>
                    <a:pt x="1774" y="86"/>
                    <a:pt x="1722" y="33"/>
                  </a:cubicBezTo>
                  <a:cubicBezTo>
                    <a:pt x="1696" y="33"/>
                    <a:pt x="1696" y="0"/>
                    <a:pt x="16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78"/>
            <p:cNvSpPr/>
            <p:nvPr/>
          </p:nvSpPr>
          <p:spPr>
            <a:xfrm>
              <a:off x="5144275" y="1711350"/>
              <a:ext cx="52750" cy="31275"/>
            </a:xfrm>
            <a:custGeom>
              <a:rect b="b" l="l" r="r" t="t"/>
              <a:pathLst>
                <a:path extrusionOk="0" h="1251" w="2110">
                  <a:moveTo>
                    <a:pt x="697" y="1"/>
                  </a:moveTo>
                  <a:cubicBezTo>
                    <a:pt x="592" y="1"/>
                    <a:pt x="469" y="14"/>
                    <a:pt x="329" y="48"/>
                  </a:cubicBezTo>
                  <a:lnTo>
                    <a:pt x="303" y="48"/>
                  </a:lnTo>
                  <a:cubicBezTo>
                    <a:pt x="244" y="48"/>
                    <a:pt x="53" y="74"/>
                    <a:pt x="0" y="160"/>
                  </a:cubicBezTo>
                  <a:lnTo>
                    <a:pt x="0" y="186"/>
                  </a:lnTo>
                  <a:lnTo>
                    <a:pt x="0" y="212"/>
                  </a:lnTo>
                  <a:lnTo>
                    <a:pt x="27" y="212"/>
                  </a:lnTo>
                  <a:cubicBezTo>
                    <a:pt x="112" y="186"/>
                    <a:pt x="165" y="186"/>
                    <a:pt x="217" y="186"/>
                  </a:cubicBezTo>
                  <a:cubicBezTo>
                    <a:pt x="327" y="140"/>
                    <a:pt x="428" y="122"/>
                    <a:pt x="518" y="122"/>
                  </a:cubicBezTo>
                  <a:cubicBezTo>
                    <a:pt x="700" y="122"/>
                    <a:pt x="842" y="195"/>
                    <a:pt x="934" y="265"/>
                  </a:cubicBezTo>
                  <a:cubicBezTo>
                    <a:pt x="1012" y="324"/>
                    <a:pt x="1065" y="376"/>
                    <a:pt x="1150" y="429"/>
                  </a:cubicBezTo>
                  <a:cubicBezTo>
                    <a:pt x="1203" y="462"/>
                    <a:pt x="1229" y="514"/>
                    <a:pt x="1288" y="541"/>
                  </a:cubicBezTo>
                  <a:cubicBezTo>
                    <a:pt x="1315" y="567"/>
                    <a:pt x="1341" y="567"/>
                    <a:pt x="1341" y="567"/>
                  </a:cubicBezTo>
                  <a:lnTo>
                    <a:pt x="1367" y="567"/>
                  </a:lnTo>
                  <a:cubicBezTo>
                    <a:pt x="1394" y="593"/>
                    <a:pt x="1426" y="626"/>
                    <a:pt x="1453" y="652"/>
                  </a:cubicBezTo>
                  <a:cubicBezTo>
                    <a:pt x="1755" y="843"/>
                    <a:pt x="1972" y="1060"/>
                    <a:pt x="2084" y="1250"/>
                  </a:cubicBezTo>
                  <a:lnTo>
                    <a:pt x="2110" y="1250"/>
                  </a:lnTo>
                  <a:cubicBezTo>
                    <a:pt x="2110" y="1086"/>
                    <a:pt x="1946" y="757"/>
                    <a:pt x="1288" y="238"/>
                  </a:cubicBezTo>
                  <a:lnTo>
                    <a:pt x="1288" y="212"/>
                  </a:lnTo>
                  <a:cubicBezTo>
                    <a:pt x="1288" y="212"/>
                    <a:pt x="1229" y="186"/>
                    <a:pt x="1177" y="133"/>
                  </a:cubicBezTo>
                  <a:cubicBezTo>
                    <a:pt x="1099" y="73"/>
                    <a:pt x="943" y="1"/>
                    <a:pt x="69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78"/>
            <p:cNvSpPr/>
            <p:nvPr/>
          </p:nvSpPr>
          <p:spPr>
            <a:xfrm>
              <a:off x="4945825" y="1995925"/>
              <a:ext cx="32875" cy="43875"/>
            </a:xfrm>
            <a:custGeom>
              <a:rect b="b" l="l" r="r" t="t"/>
              <a:pathLst>
                <a:path extrusionOk="0" h="1755" w="1315">
                  <a:moveTo>
                    <a:pt x="460" y="0"/>
                  </a:moveTo>
                  <a:cubicBezTo>
                    <a:pt x="434" y="53"/>
                    <a:pt x="408" y="112"/>
                    <a:pt x="382" y="164"/>
                  </a:cubicBezTo>
                  <a:cubicBezTo>
                    <a:pt x="355" y="164"/>
                    <a:pt x="355" y="191"/>
                    <a:pt x="329" y="191"/>
                  </a:cubicBezTo>
                  <a:cubicBezTo>
                    <a:pt x="296" y="217"/>
                    <a:pt x="270" y="276"/>
                    <a:pt x="244" y="302"/>
                  </a:cubicBezTo>
                  <a:lnTo>
                    <a:pt x="244" y="329"/>
                  </a:lnTo>
                  <a:lnTo>
                    <a:pt x="217" y="355"/>
                  </a:lnTo>
                  <a:lnTo>
                    <a:pt x="217" y="381"/>
                  </a:lnTo>
                  <a:lnTo>
                    <a:pt x="191" y="493"/>
                  </a:lnTo>
                  <a:cubicBezTo>
                    <a:pt x="165" y="546"/>
                    <a:pt x="165" y="605"/>
                    <a:pt x="132" y="657"/>
                  </a:cubicBezTo>
                  <a:lnTo>
                    <a:pt x="132" y="684"/>
                  </a:lnTo>
                  <a:cubicBezTo>
                    <a:pt x="106" y="795"/>
                    <a:pt x="79" y="933"/>
                    <a:pt x="53" y="1038"/>
                  </a:cubicBezTo>
                  <a:cubicBezTo>
                    <a:pt x="27" y="1098"/>
                    <a:pt x="27" y="1176"/>
                    <a:pt x="0" y="1236"/>
                  </a:cubicBezTo>
                  <a:lnTo>
                    <a:pt x="0" y="1288"/>
                  </a:lnTo>
                  <a:lnTo>
                    <a:pt x="0" y="1314"/>
                  </a:lnTo>
                  <a:lnTo>
                    <a:pt x="0" y="1341"/>
                  </a:lnTo>
                  <a:cubicBezTo>
                    <a:pt x="0" y="1367"/>
                    <a:pt x="0" y="1400"/>
                    <a:pt x="27" y="1426"/>
                  </a:cubicBezTo>
                  <a:cubicBezTo>
                    <a:pt x="27" y="1505"/>
                    <a:pt x="53" y="1564"/>
                    <a:pt x="106" y="1617"/>
                  </a:cubicBezTo>
                  <a:cubicBezTo>
                    <a:pt x="106" y="1643"/>
                    <a:pt x="132" y="1669"/>
                    <a:pt x="165" y="1696"/>
                  </a:cubicBezTo>
                  <a:lnTo>
                    <a:pt x="191" y="1728"/>
                  </a:lnTo>
                  <a:cubicBezTo>
                    <a:pt x="217" y="1755"/>
                    <a:pt x="244" y="1755"/>
                    <a:pt x="270" y="1755"/>
                  </a:cubicBezTo>
                  <a:lnTo>
                    <a:pt x="355" y="1755"/>
                  </a:lnTo>
                  <a:lnTo>
                    <a:pt x="382" y="1728"/>
                  </a:lnTo>
                  <a:cubicBezTo>
                    <a:pt x="408" y="1728"/>
                    <a:pt x="434" y="1728"/>
                    <a:pt x="460" y="1696"/>
                  </a:cubicBezTo>
                  <a:cubicBezTo>
                    <a:pt x="520" y="1669"/>
                    <a:pt x="598" y="1643"/>
                    <a:pt x="658" y="1643"/>
                  </a:cubicBezTo>
                  <a:cubicBezTo>
                    <a:pt x="763" y="1590"/>
                    <a:pt x="874" y="1531"/>
                    <a:pt x="986" y="1479"/>
                  </a:cubicBezTo>
                  <a:cubicBezTo>
                    <a:pt x="1039" y="1452"/>
                    <a:pt x="1091" y="1426"/>
                    <a:pt x="1150" y="1400"/>
                  </a:cubicBezTo>
                  <a:cubicBezTo>
                    <a:pt x="1203" y="1367"/>
                    <a:pt x="1256" y="1341"/>
                    <a:pt x="1315" y="1288"/>
                  </a:cubicBezTo>
                  <a:lnTo>
                    <a:pt x="1315" y="1288"/>
                  </a:lnTo>
                  <a:cubicBezTo>
                    <a:pt x="1203" y="1341"/>
                    <a:pt x="1065" y="1400"/>
                    <a:pt x="953" y="1426"/>
                  </a:cubicBezTo>
                  <a:cubicBezTo>
                    <a:pt x="848" y="1479"/>
                    <a:pt x="736" y="1505"/>
                    <a:pt x="625" y="1564"/>
                  </a:cubicBezTo>
                  <a:lnTo>
                    <a:pt x="598" y="1564"/>
                  </a:lnTo>
                  <a:cubicBezTo>
                    <a:pt x="546" y="1590"/>
                    <a:pt x="493" y="1617"/>
                    <a:pt x="434" y="1643"/>
                  </a:cubicBezTo>
                  <a:cubicBezTo>
                    <a:pt x="408" y="1643"/>
                    <a:pt x="382" y="1643"/>
                    <a:pt x="355" y="1669"/>
                  </a:cubicBezTo>
                  <a:lnTo>
                    <a:pt x="244" y="1669"/>
                  </a:lnTo>
                  <a:cubicBezTo>
                    <a:pt x="244" y="1643"/>
                    <a:pt x="217" y="1643"/>
                    <a:pt x="217" y="1643"/>
                  </a:cubicBezTo>
                  <a:cubicBezTo>
                    <a:pt x="191" y="1617"/>
                    <a:pt x="191" y="1590"/>
                    <a:pt x="165" y="1564"/>
                  </a:cubicBezTo>
                  <a:cubicBezTo>
                    <a:pt x="132" y="1531"/>
                    <a:pt x="106" y="1479"/>
                    <a:pt x="106" y="1400"/>
                  </a:cubicBezTo>
                  <a:cubicBezTo>
                    <a:pt x="79" y="1367"/>
                    <a:pt x="79" y="1341"/>
                    <a:pt x="79" y="1314"/>
                  </a:cubicBezTo>
                  <a:lnTo>
                    <a:pt x="79" y="1262"/>
                  </a:lnTo>
                  <a:lnTo>
                    <a:pt x="79" y="1236"/>
                  </a:lnTo>
                  <a:cubicBezTo>
                    <a:pt x="79" y="1203"/>
                    <a:pt x="106" y="1150"/>
                    <a:pt x="106" y="1098"/>
                  </a:cubicBezTo>
                  <a:lnTo>
                    <a:pt x="132" y="1071"/>
                  </a:lnTo>
                  <a:cubicBezTo>
                    <a:pt x="132" y="960"/>
                    <a:pt x="165" y="874"/>
                    <a:pt x="191" y="795"/>
                  </a:cubicBezTo>
                  <a:lnTo>
                    <a:pt x="191" y="684"/>
                  </a:lnTo>
                  <a:lnTo>
                    <a:pt x="244" y="493"/>
                  </a:lnTo>
                  <a:lnTo>
                    <a:pt x="270" y="414"/>
                  </a:lnTo>
                  <a:lnTo>
                    <a:pt x="270" y="381"/>
                  </a:lnTo>
                  <a:cubicBezTo>
                    <a:pt x="270" y="355"/>
                    <a:pt x="270" y="355"/>
                    <a:pt x="296" y="329"/>
                  </a:cubicBezTo>
                  <a:cubicBezTo>
                    <a:pt x="329" y="302"/>
                    <a:pt x="329" y="250"/>
                    <a:pt x="355" y="217"/>
                  </a:cubicBezTo>
                  <a:cubicBezTo>
                    <a:pt x="408" y="164"/>
                    <a:pt x="460" y="86"/>
                    <a:pt x="4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78"/>
            <p:cNvSpPr/>
            <p:nvPr/>
          </p:nvSpPr>
          <p:spPr>
            <a:xfrm>
              <a:off x="5142150" y="1718125"/>
              <a:ext cx="53400" cy="34850"/>
            </a:xfrm>
            <a:custGeom>
              <a:rect b="b" l="l" r="r" t="t"/>
              <a:pathLst>
                <a:path extrusionOk="0" h="1394" w="2136">
                  <a:moveTo>
                    <a:pt x="577" y="0"/>
                  </a:moveTo>
                  <a:cubicBezTo>
                    <a:pt x="503" y="0"/>
                    <a:pt x="421" y="16"/>
                    <a:pt x="329" y="53"/>
                  </a:cubicBezTo>
                  <a:lnTo>
                    <a:pt x="302" y="53"/>
                  </a:lnTo>
                  <a:cubicBezTo>
                    <a:pt x="250" y="53"/>
                    <a:pt x="85" y="53"/>
                    <a:pt x="33" y="132"/>
                  </a:cubicBezTo>
                  <a:cubicBezTo>
                    <a:pt x="33" y="158"/>
                    <a:pt x="0" y="158"/>
                    <a:pt x="0" y="191"/>
                  </a:cubicBezTo>
                  <a:lnTo>
                    <a:pt x="164" y="191"/>
                  </a:lnTo>
                  <a:cubicBezTo>
                    <a:pt x="260" y="172"/>
                    <a:pt x="349" y="164"/>
                    <a:pt x="432" y="164"/>
                  </a:cubicBezTo>
                  <a:cubicBezTo>
                    <a:pt x="731" y="164"/>
                    <a:pt x="948" y="268"/>
                    <a:pt x="1097" y="355"/>
                  </a:cubicBezTo>
                  <a:cubicBezTo>
                    <a:pt x="1209" y="434"/>
                    <a:pt x="1262" y="519"/>
                    <a:pt x="1288" y="546"/>
                  </a:cubicBezTo>
                  <a:cubicBezTo>
                    <a:pt x="1728" y="815"/>
                    <a:pt x="1971" y="1117"/>
                    <a:pt x="2057" y="1367"/>
                  </a:cubicBezTo>
                  <a:lnTo>
                    <a:pt x="2057" y="1393"/>
                  </a:lnTo>
                  <a:lnTo>
                    <a:pt x="2083" y="1393"/>
                  </a:lnTo>
                  <a:cubicBezTo>
                    <a:pt x="2083" y="1367"/>
                    <a:pt x="2083" y="1341"/>
                    <a:pt x="2109" y="1308"/>
                  </a:cubicBezTo>
                  <a:cubicBezTo>
                    <a:pt x="2136" y="1144"/>
                    <a:pt x="1945" y="815"/>
                    <a:pt x="1479" y="486"/>
                  </a:cubicBezTo>
                  <a:cubicBezTo>
                    <a:pt x="1452" y="486"/>
                    <a:pt x="1426" y="460"/>
                    <a:pt x="1400" y="434"/>
                  </a:cubicBezTo>
                  <a:cubicBezTo>
                    <a:pt x="1347" y="434"/>
                    <a:pt x="1314" y="408"/>
                    <a:pt x="1288" y="381"/>
                  </a:cubicBezTo>
                  <a:cubicBezTo>
                    <a:pt x="1235" y="355"/>
                    <a:pt x="1183" y="322"/>
                    <a:pt x="1124" y="270"/>
                  </a:cubicBezTo>
                  <a:cubicBezTo>
                    <a:pt x="1071" y="217"/>
                    <a:pt x="1019" y="158"/>
                    <a:pt x="933" y="132"/>
                  </a:cubicBezTo>
                  <a:cubicBezTo>
                    <a:pt x="841" y="62"/>
                    <a:pt x="726" y="0"/>
                    <a:pt x="57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78"/>
            <p:cNvSpPr/>
            <p:nvPr/>
          </p:nvSpPr>
          <p:spPr>
            <a:xfrm>
              <a:off x="5162675" y="1697425"/>
              <a:ext cx="12350" cy="13825"/>
            </a:xfrm>
            <a:custGeom>
              <a:rect b="b" l="l" r="r" t="t"/>
              <a:pathLst>
                <a:path extrusionOk="0" h="553" w="494">
                  <a:moveTo>
                    <a:pt x="303" y="0"/>
                  </a:moveTo>
                  <a:cubicBezTo>
                    <a:pt x="276" y="59"/>
                    <a:pt x="224" y="112"/>
                    <a:pt x="224" y="138"/>
                  </a:cubicBezTo>
                  <a:cubicBezTo>
                    <a:pt x="165" y="197"/>
                    <a:pt x="86" y="303"/>
                    <a:pt x="33" y="388"/>
                  </a:cubicBezTo>
                  <a:cubicBezTo>
                    <a:pt x="33" y="388"/>
                    <a:pt x="0" y="414"/>
                    <a:pt x="33" y="414"/>
                  </a:cubicBezTo>
                  <a:cubicBezTo>
                    <a:pt x="198" y="414"/>
                    <a:pt x="362" y="467"/>
                    <a:pt x="467" y="552"/>
                  </a:cubicBezTo>
                  <a:lnTo>
                    <a:pt x="493" y="552"/>
                  </a:lnTo>
                  <a:lnTo>
                    <a:pt x="493" y="526"/>
                  </a:lnTo>
                  <a:lnTo>
                    <a:pt x="467" y="493"/>
                  </a:lnTo>
                  <a:cubicBezTo>
                    <a:pt x="441" y="329"/>
                    <a:pt x="388" y="138"/>
                    <a:pt x="32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78"/>
            <p:cNvSpPr/>
            <p:nvPr/>
          </p:nvSpPr>
          <p:spPr>
            <a:xfrm>
              <a:off x="5173675" y="1687900"/>
              <a:ext cx="10375" cy="30075"/>
            </a:xfrm>
            <a:custGeom>
              <a:rect b="b" l="l" r="r" t="t"/>
              <a:pathLst>
                <a:path extrusionOk="0" h="1203" w="415">
                  <a:moveTo>
                    <a:pt x="218" y="0"/>
                  </a:moveTo>
                  <a:cubicBezTo>
                    <a:pt x="165" y="53"/>
                    <a:pt x="86" y="138"/>
                    <a:pt x="1" y="250"/>
                  </a:cubicBezTo>
                  <a:cubicBezTo>
                    <a:pt x="53" y="381"/>
                    <a:pt x="139" y="631"/>
                    <a:pt x="191" y="822"/>
                  </a:cubicBezTo>
                  <a:cubicBezTo>
                    <a:pt x="218" y="933"/>
                    <a:pt x="250" y="1071"/>
                    <a:pt x="277" y="1098"/>
                  </a:cubicBezTo>
                  <a:cubicBezTo>
                    <a:pt x="303" y="1150"/>
                    <a:pt x="356" y="1176"/>
                    <a:pt x="382" y="1203"/>
                  </a:cubicBezTo>
                  <a:lnTo>
                    <a:pt x="415" y="1203"/>
                  </a:lnTo>
                  <a:cubicBezTo>
                    <a:pt x="415" y="1071"/>
                    <a:pt x="382" y="933"/>
                    <a:pt x="329" y="795"/>
                  </a:cubicBezTo>
                  <a:cubicBezTo>
                    <a:pt x="277" y="578"/>
                    <a:pt x="191" y="302"/>
                    <a:pt x="250" y="26"/>
                  </a:cubicBezTo>
                  <a:cubicBezTo>
                    <a:pt x="250" y="0"/>
                    <a:pt x="250" y="0"/>
                    <a:pt x="2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78"/>
            <p:cNvSpPr/>
            <p:nvPr/>
          </p:nvSpPr>
          <p:spPr>
            <a:xfrm>
              <a:off x="5190775" y="1661925"/>
              <a:ext cx="20550" cy="12350"/>
            </a:xfrm>
            <a:custGeom>
              <a:rect b="b" l="l" r="r" t="t"/>
              <a:pathLst>
                <a:path extrusionOk="0" h="494" w="822">
                  <a:moveTo>
                    <a:pt x="86" y="1"/>
                  </a:moveTo>
                  <a:cubicBezTo>
                    <a:pt x="59" y="218"/>
                    <a:pt x="26" y="382"/>
                    <a:pt x="0" y="467"/>
                  </a:cubicBezTo>
                  <a:lnTo>
                    <a:pt x="0" y="494"/>
                  </a:lnTo>
                  <a:lnTo>
                    <a:pt x="86" y="467"/>
                  </a:lnTo>
                  <a:cubicBezTo>
                    <a:pt x="224" y="435"/>
                    <a:pt x="355" y="435"/>
                    <a:pt x="440" y="382"/>
                  </a:cubicBezTo>
                  <a:cubicBezTo>
                    <a:pt x="578" y="329"/>
                    <a:pt x="716" y="329"/>
                    <a:pt x="822" y="329"/>
                  </a:cubicBezTo>
                  <a:lnTo>
                    <a:pt x="822" y="303"/>
                  </a:lnTo>
                  <a:cubicBezTo>
                    <a:pt x="822" y="303"/>
                    <a:pt x="769" y="270"/>
                    <a:pt x="743" y="270"/>
                  </a:cubicBezTo>
                  <a:cubicBezTo>
                    <a:pt x="578" y="191"/>
                    <a:pt x="329" y="53"/>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78"/>
            <p:cNvSpPr/>
            <p:nvPr/>
          </p:nvSpPr>
          <p:spPr>
            <a:xfrm>
              <a:off x="5153800" y="1667850"/>
              <a:ext cx="73950" cy="40600"/>
            </a:xfrm>
            <a:custGeom>
              <a:rect b="b" l="l" r="r" t="t"/>
              <a:pathLst>
                <a:path extrusionOk="0" h="1624" w="2958">
                  <a:moveTo>
                    <a:pt x="2889" y="0"/>
                  </a:moveTo>
                  <a:cubicBezTo>
                    <a:pt x="2814" y="0"/>
                    <a:pt x="2714" y="56"/>
                    <a:pt x="2577" y="171"/>
                  </a:cubicBezTo>
                  <a:cubicBezTo>
                    <a:pt x="2524" y="230"/>
                    <a:pt x="2412" y="230"/>
                    <a:pt x="2301" y="230"/>
                  </a:cubicBezTo>
                  <a:cubicBezTo>
                    <a:pt x="2195" y="257"/>
                    <a:pt x="2084" y="257"/>
                    <a:pt x="1972" y="283"/>
                  </a:cubicBezTo>
                  <a:cubicBezTo>
                    <a:pt x="1867" y="336"/>
                    <a:pt x="1729" y="362"/>
                    <a:pt x="1591" y="395"/>
                  </a:cubicBezTo>
                  <a:cubicBezTo>
                    <a:pt x="1341" y="421"/>
                    <a:pt x="1072" y="474"/>
                    <a:pt x="822" y="612"/>
                  </a:cubicBezTo>
                  <a:cubicBezTo>
                    <a:pt x="658" y="723"/>
                    <a:pt x="493" y="940"/>
                    <a:pt x="329" y="1157"/>
                  </a:cubicBezTo>
                  <a:cubicBezTo>
                    <a:pt x="224" y="1321"/>
                    <a:pt x="112" y="1459"/>
                    <a:pt x="1" y="1597"/>
                  </a:cubicBezTo>
                  <a:lnTo>
                    <a:pt x="1" y="1624"/>
                  </a:lnTo>
                  <a:cubicBezTo>
                    <a:pt x="60" y="1597"/>
                    <a:pt x="112" y="1597"/>
                    <a:pt x="165" y="1597"/>
                  </a:cubicBezTo>
                  <a:cubicBezTo>
                    <a:pt x="191" y="1545"/>
                    <a:pt x="388" y="1321"/>
                    <a:pt x="441" y="1242"/>
                  </a:cubicBezTo>
                  <a:cubicBezTo>
                    <a:pt x="520" y="1104"/>
                    <a:pt x="796" y="776"/>
                    <a:pt x="960" y="664"/>
                  </a:cubicBezTo>
                  <a:cubicBezTo>
                    <a:pt x="1151" y="500"/>
                    <a:pt x="1893" y="395"/>
                    <a:pt x="1946" y="395"/>
                  </a:cubicBezTo>
                  <a:cubicBezTo>
                    <a:pt x="2057" y="362"/>
                    <a:pt x="2767" y="198"/>
                    <a:pt x="2853" y="171"/>
                  </a:cubicBezTo>
                  <a:cubicBezTo>
                    <a:pt x="2905" y="145"/>
                    <a:pt x="2958" y="66"/>
                    <a:pt x="2958" y="33"/>
                  </a:cubicBezTo>
                  <a:lnTo>
                    <a:pt x="2958" y="7"/>
                  </a:lnTo>
                  <a:lnTo>
                    <a:pt x="2931" y="7"/>
                  </a:lnTo>
                  <a:cubicBezTo>
                    <a:pt x="2918" y="3"/>
                    <a:pt x="2904" y="0"/>
                    <a:pt x="28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78"/>
            <p:cNvSpPr/>
            <p:nvPr/>
          </p:nvSpPr>
          <p:spPr>
            <a:xfrm>
              <a:off x="5181900" y="1684450"/>
              <a:ext cx="10375" cy="41750"/>
            </a:xfrm>
            <a:custGeom>
              <a:rect b="b" l="l" r="r" t="t"/>
              <a:pathLst>
                <a:path extrusionOk="0" h="1670" w="415">
                  <a:moveTo>
                    <a:pt x="217" y="0"/>
                  </a:moveTo>
                  <a:cubicBezTo>
                    <a:pt x="165" y="0"/>
                    <a:pt x="138" y="26"/>
                    <a:pt x="86" y="26"/>
                  </a:cubicBezTo>
                  <a:cubicBezTo>
                    <a:pt x="0" y="355"/>
                    <a:pt x="86" y="631"/>
                    <a:pt x="138" y="881"/>
                  </a:cubicBezTo>
                  <a:cubicBezTo>
                    <a:pt x="191" y="1098"/>
                    <a:pt x="250" y="1288"/>
                    <a:pt x="217" y="1479"/>
                  </a:cubicBezTo>
                  <a:lnTo>
                    <a:pt x="217" y="1505"/>
                  </a:lnTo>
                  <a:cubicBezTo>
                    <a:pt x="303" y="1564"/>
                    <a:pt x="355" y="1617"/>
                    <a:pt x="381" y="1669"/>
                  </a:cubicBezTo>
                  <a:lnTo>
                    <a:pt x="414" y="1669"/>
                  </a:lnTo>
                  <a:cubicBezTo>
                    <a:pt x="414" y="1505"/>
                    <a:pt x="355" y="1314"/>
                    <a:pt x="329" y="1124"/>
                  </a:cubicBezTo>
                  <a:cubicBezTo>
                    <a:pt x="250" y="769"/>
                    <a:pt x="138" y="355"/>
                    <a:pt x="2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78"/>
            <p:cNvSpPr/>
            <p:nvPr/>
          </p:nvSpPr>
          <p:spPr>
            <a:xfrm>
              <a:off x="5190775" y="1677700"/>
              <a:ext cx="24650" cy="6100"/>
            </a:xfrm>
            <a:custGeom>
              <a:rect b="b" l="l" r="r" t="t"/>
              <a:pathLst>
                <a:path extrusionOk="0" h="244" w="986">
                  <a:moveTo>
                    <a:pt x="933" y="1"/>
                  </a:moveTo>
                  <a:cubicBezTo>
                    <a:pt x="907" y="27"/>
                    <a:pt x="881" y="27"/>
                    <a:pt x="848" y="27"/>
                  </a:cubicBezTo>
                  <a:lnTo>
                    <a:pt x="822" y="27"/>
                  </a:lnTo>
                  <a:cubicBezTo>
                    <a:pt x="795" y="27"/>
                    <a:pt x="769" y="27"/>
                    <a:pt x="743" y="53"/>
                  </a:cubicBezTo>
                  <a:lnTo>
                    <a:pt x="657" y="53"/>
                  </a:lnTo>
                  <a:lnTo>
                    <a:pt x="493" y="80"/>
                  </a:lnTo>
                  <a:lnTo>
                    <a:pt x="302" y="106"/>
                  </a:lnTo>
                  <a:cubicBezTo>
                    <a:pt x="276" y="106"/>
                    <a:pt x="250" y="106"/>
                    <a:pt x="224" y="132"/>
                  </a:cubicBezTo>
                  <a:lnTo>
                    <a:pt x="138" y="132"/>
                  </a:lnTo>
                  <a:cubicBezTo>
                    <a:pt x="112" y="165"/>
                    <a:pt x="86" y="165"/>
                    <a:pt x="59" y="191"/>
                  </a:cubicBezTo>
                  <a:lnTo>
                    <a:pt x="26" y="191"/>
                  </a:lnTo>
                  <a:lnTo>
                    <a:pt x="0" y="218"/>
                  </a:lnTo>
                  <a:lnTo>
                    <a:pt x="0" y="244"/>
                  </a:lnTo>
                  <a:lnTo>
                    <a:pt x="59" y="218"/>
                  </a:lnTo>
                  <a:cubicBezTo>
                    <a:pt x="59" y="218"/>
                    <a:pt x="112" y="191"/>
                    <a:pt x="138" y="191"/>
                  </a:cubicBezTo>
                  <a:cubicBezTo>
                    <a:pt x="164" y="165"/>
                    <a:pt x="191" y="165"/>
                    <a:pt x="224" y="165"/>
                  </a:cubicBezTo>
                  <a:lnTo>
                    <a:pt x="302" y="165"/>
                  </a:lnTo>
                  <a:lnTo>
                    <a:pt x="493" y="132"/>
                  </a:lnTo>
                  <a:lnTo>
                    <a:pt x="684" y="106"/>
                  </a:lnTo>
                  <a:cubicBezTo>
                    <a:pt x="743" y="80"/>
                    <a:pt x="795" y="80"/>
                    <a:pt x="822" y="80"/>
                  </a:cubicBezTo>
                  <a:cubicBezTo>
                    <a:pt x="881" y="53"/>
                    <a:pt x="907" y="53"/>
                    <a:pt x="933" y="27"/>
                  </a:cubicBezTo>
                  <a:lnTo>
                    <a:pt x="986" y="27"/>
                  </a:lnTo>
                  <a:lnTo>
                    <a:pt x="9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78"/>
            <p:cNvSpPr/>
            <p:nvPr/>
          </p:nvSpPr>
          <p:spPr>
            <a:xfrm>
              <a:off x="5138850" y="1733300"/>
              <a:ext cx="47825" cy="36100"/>
            </a:xfrm>
            <a:custGeom>
              <a:rect b="b" l="l" r="r" t="t"/>
              <a:pathLst>
                <a:path extrusionOk="0" h="1444" w="1913">
                  <a:moveTo>
                    <a:pt x="204" y="0"/>
                  </a:moveTo>
                  <a:cubicBezTo>
                    <a:pt x="114" y="0"/>
                    <a:pt x="42" y="13"/>
                    <a:pt x="27" y="44"/>
                  </a:cubicBezTo>
                  <a:cubicBezTo>
                    <a:pt x="1" y="77"/>
                    <a:pt x="1" y="103"/>
                    <a:pt x="27" y="155"/>
                  </a:cubicBezTo>
                  <a:lnTo>
                    <a:pt x="53" y="155"/>
                  </a:lnTo>
                  <a:cubicBezTo>
                    <a:pt x="101" y="148"/>
                    <a:pt x="170" y="138"/>
                    <a:pt x="259" y="138"/>
                  </a:cubicBezTo>
                  <a:cubicBezTo>
                    <a:pt x="473" y="138"/>
                    <a:pt x="802" y="196"/>
                    <a:pt x="1229" y="484"/>
                  </a:cubicBezTo>
                  <a:cubicBezTo>
                    <a:pt x="1282" y="537"/>
                    <a:pt x="1367" y="596"/>
                    <a:pt x="1446" y="648"/>
                  </a:cubicBezTo>
                  <a:lnTo>
                    <a:pt x="1479" y="648"/>
                  </a:lnTo>
                  <a:cubicBezTo>
                    <a:pt x="1532" y="701"/>
                    <a:pt x="1696" y="813"/>
                    <a:pt x="1722" y="1029"/>
                  </a:cubicBezTo>
                  <a:cubicBezTo>
                    <a:pt x="1749" y="1167"/>
                    <a:pt x="1749" y="1305"/>
                    <a:pt x="1670" y="1443"/>
                  </a:cubicBezTo>
                  <a:lnTo>
                    <a:pt x="1696" y="1443"/>
                  </a:lnTo>
                  <a:cubicBezTo>
                    <a:pt x="1749" y="1443"/>
                    <a:pt x="1834" y="1391"/>
                    <a:pt x="1860" y="1253"/>
                  </a:cubicBezTo>
                  <a:cubicBezTo>
                    <a:pt x="1913" y="977"/>
                    <a:pt x="1584" y="596"/>
                    <a:pt x="1446" y="458"/>
                  </a:cubicBezTo>
                  <a:lnTo>
                    <a:pt x="1420" y="431"/>
                  </a:lnTo>
                  <a:cubicBezTo>
                    <a:pt x="1420" y="405"/>
                    <a:pt x="1367" y="372"/>
                    <a:pt x="1341" y="346"/>
                  </a:cubicBezTo>
                  <a:cubicBezTo>
                    <a:pt x="1118" y="208"/>
                    <a:pt x="710" y="44"/>
                    <a:pt x="546" y="17"/>
                  </a:cubicBezTo>
                  <a:lnTo>
                    <a:pt x="408" y="17"/>
                  </a:lnTo>
                  <a:cubicBezTo>
                    <a:pt x="340" y="7"/>
                    <a:pt x="267" y="0"/>
                    <a:pt x="2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78"/>
            <p:cNvSpPr/>
            <p:nvPr/>
          </p:nvSpPr>
          <p:spPr>
            <a:xfrm>
              <a:off x="4984750" y="1947950"/>
              <a:ext cx="60325" cy="76075"/>
            </a:xfrm>
            <a:custGeom>
              <a:rect b="b" l="l" r="r" t="t"/>
              <a:pathLst>
                <a:path extrusionOk="0" h="3043" w="2413">
                  <a:moveTo>
                    <a:pt x="2386" y="0"/>
                  </a:moveTo>
                  <a:cubicBezTo>
                    <a:pt x="2163" y="224"/>
                    <a:pt x="1946" y="441"/>
                    <a:pt x="1729" y="690"/>
                  </a:cubicBezTo>
                  <a:lnTo>
                    <a:pt x="1644" y="795"/>
                  </a:lnTo>
                  <a:cubicBezTo>
                    <a:pt x="1617" y="822"/>
                    <a:pt x="1591" y="855"/>
                    <a:pt x="1565" y="881"/>
                  </a:cubicBezTo>
                  <a:cubicBezTo>
                    <a:pt x="1532" y="933"/>
                    <a:pt x="1479" y="1019"/>
                    <a:pt x="1427" y="1071"/>
                  </a:cubicBezTo>
                  <a:cubicBezTo>
                    <a:pt x="1315" y="1209"/>
                    <a:pt x="1236" y="1347"/>
                    <a:pt x="1151" y="1479"/>
                  </a:cubicBezTo>
                  <a:cubicBezTo>
                    <a:pt x="908" y="1781"/>
                    <a:pt x="743" y="2031"/>
                    <a:pt x="605" y="2274"/>
                  </a:cubicBezTo>
                  <a:lnTo>
                    <a:pt x="579" y="2300"/>
                  </a:lnTo>
                  <a:cubicBezTo>
                    <a:pt x="520" y="2359"/>
                    <a:pt x="494" y="2412"/>
                    <a:pt x="467" y="2465"/>
                  </a:cubicBezTo>
                  <a:cubicBezTo>
                    <a:pt x="441" y="2524"/>
                    <a:pt x="382" y="2603"/>
                    <a:pt x="329" y="2662"/>
                  </a:cubicBezTo>
                  <a:cubicBezTo>
                    <a:pt x="251" y="2826"/>
                    <a:pt x="139" y="2931"/>
                    <a:pt x="27" y="3017"/>
                  </a:cubicBezTo>
                  <a:cubicBezTo>
                    <a:pt x="1" y="3017"/>
                    <a:pt x="1" y="3017"/>
                    <a:pt x="27" y="3043"/>
                  </a:cubicBezTo>
                  <a:cubicBezTo>
                    <a:pt x="165" y="2957"/>
                    <a:pt x="277" y="2852"/>
                    <a:pt x="382" y="2714"/>
                  </a:cubicBezTo>
                  <a:cubicBezTo>
                    <a:pt x="441" y="2629"/>
                    <a:pt x="494" y="2576"/>
                    <a:pt x="546" y="2524"/>
                  </a:cubicBezTo>
                  <a:cubicBezTo>
                    <a:pt x="579" y="2438"/>
                    <a:pt x="632" y="2386"/>
                    <a:pt x="684" y="2333"/>
                  </a:cubicBezTo>
                  <a:lnTo>
                    <a:pt x="960" y="1919"/>
                  </a:lnTo>
                  <a:lnTo>
                    <a:pt x="1236" y="1538"/>
                  </a:lnTo>
                  <a:lnTo>
                    <a:pt x="1506" y="1150"/>
                  </a:lnTo>
                  <a:cubicBezTo>
                    <a:pt x="1565" y="1071"/>
                    <a:pt x="1617" y="1019"/>
                    <a:pt x="1670" y="960"/>
                  </a:cubicBezTo>
                  <a:cubicBezTo>
                    <a:pt x="1696" y="881"/>
                    <a:pt x="1755" y="822"/>
                    <a:pt x="1808" y="769"/>
                  </a:cubicBezTo>
                  <a:cubicBezTo>
                    <a:pt x="1860" y="690"/>
                    <a:pt x="1920" y="605"/>
                    <a:pt x="1972" y="552"/>
                  </a:cubicBezTo>
                  <a:cubicBezTo>
                    <a:pt x="2136" y="362"/>
                    <a:pt x="2274" y="198"/>
                    <a:pt x="241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78"/>
            <p:cNvSpPr/>
            <p:nvPr/>
          </p:nvSpPr>
          <p:spPr>
            <a:xfrm>
              <a:off x="5139500" y="1725825"/>
              <a:ext cx="51300" cy="34700"/>
            </a:xfrm>
            <a:custGeom>
              <a:rect b="b" l="l" r="r" t="t"/>
              <a:pathLst>
                <a:path extrusionOk="0" h="1388" w="2052">
                  <a:moveTo>
                    <a:pt x="495" y="1"/>
                  </a:moveTo>
                  <a:cubicBezTo>
                    <a:pt x="434" y="1"/>
                    <a:pt x="370" y="5"/>
                    <a:pt x="303" y="14"/>
                  </a:cubicBezTo>
                  <a:lnTo>
                    <a:pt x="270" y="14"/>
                  </a:lnTo>
                  <a:cubicBezTo>
                    <a:pt x="191" y="14"/>
                    <a:pt x="27" y="47"/>
                    <a:pt x="1" y="100"/>
                  </a:cubicBezTo>
                  <a:cubicBezTo>
                    <a:pt x="1" y="126"/>
                    <a:pt x="1" y="126"/>
                    <a:pt x="27" y="152"/>
                  </a:cubicBezTo>
                  <a:lnTo>
                    <a:pt x="408" y="152"/>
                  </a:lnTo>
                  <a:cubicBezTo>
                    <a:pt x="435" y="178"/>
                    <a:pt x="494" y="178"/>
                    <a:pt x="520" y="178"/>
                  </a:cubicBezTo>
                  <a:cubicBezTo>
                    <a:pt x="737" y="178"/>
                    <a:pt x="1151" y="376"/>
                    <a:pt x="1394" y="507"/>
                  </a:cubicBezTo>
                  <a:cubicBezTo>
                    <a:pt x="1453" y="566"/>
                    <a:pt x="1506" y="592"/>
                    <a:pt x="1532" y="645"/>
                  </a:cubicBezTo>
                  <a:cubicBezTo>
                    <a:pt x="1670" y="783"/>
                    <a:pt x="1913" y="1085"/>
                    <a:pt x="1972" y="1361"/>
                  </a:cubicBezTo>
                  <a:lnTo>
                    <a:pt x="1972" y="1388"/>
                  </a:lnTo>
                  <a:cubicBezTo>
                    <a:pt x="1999" y="1388"/>
                    <a:pt x="1999" y="1388"/>
                    <a:pt x="1999" y="1361"/>
                  </a:cubicBezTo>
                  <a:cubicBezTo>
                    <a:pt x="2025" y="1328"/>
                    <a:pt x="2025" y="1302"/>
                    <a:pt x="2025" y="1250"/>
                  </a:cubicBezTo>
                  <a:cubicBezTo>
                    <a:pt x="2051" y="1112"/>
                    <a:pt x="1972" y="783"/>
                    <a:pt x="1315" y="343"/>
                  </a:cubicBezTo>
                  <a:lnTo>
                    <a:pt x="1289" y="316"/>
                  </a:lnTo>
                  <a:cubicBezTo>
                    <a:pt x="1289" y="316"/>
                    <a:pt x="1230" y="238"/>
                    <a:pt x="1125" y="178"/>
                  </a:cubicBezTo>
                  <a:cubicBezTo>
                    <a:pt x="989" y="92"/>
                    <a:pt x="778" y="1"/>
                    <a:pt x="49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78"/>
            <p:cNvSpPr/>
            <p:nvPr/>
          </p:nvSpPr>
          <p:spPr>
            <a:xfrm>
              <a:off x="5114200" y="1779550"/>
              <a:ext cx="52600" cy="67875"/>
            </a:xfrm>
            <a:custGeom>
              <a:rect b="b" l="l" r="r" t="t"/>
              <a:pathLst>
                <a:path extrusionOk="0" h="2715" w="2104">
                  <a:moveTo>
                    <a:pt x="2104" y="1"/>
                  </a:moveTo>
                  <a:cubicBezTo>
                    <a:pt x="1999" y="60"/>
                    <a:pt x="1913" y="139"/>
                    <a:pt x="1834" y="198"/>
                  </a:cubicBezTo>
                  <a:lnTo>
                    <a:pt x="1749" y="251"/>
                  </a:lnTo>
                  <a:lnTo>
                    <a:pt x="1585" y="389"/>
                  </a:lnTo>
                  <a:lnTo>
                    <a:pt x="1506" y="441"/>
                  </a:lnTo>
                  <a:cubicBezTo>
                    <a:pt x="1447" y="467"/>
                    <a:pt x="1420" y="494"/>
                    <a:pt x="1394" y="527"/>
                  </a:cubicBezTo>
                  <a:cubicBezTo>
                    <a:pt x="1315" y="632"/>
                    <a:pt x="1230" y="743"/>
                    <a:pt x="1118" y="855"/>
                  </a:cubicBezTo>
                  <a:cubicBezTo>
                    <a:pt x="1065" y="908"/>
                    <a:pt x="1039" y="960"/>
                    <a:pt x="987" y="1046"/>
                  </a:cubicBezTo>
                  <a:lnTo>
                    <a:pt x="875" y="1236"/>
                  </a:lnTo>
                  <a:lnTo>
                    <a:pt x="658" y="1591"/>
                  </a:lnTo>
                  <a:lnTo>
                    <a:pt x="435" y="1946"/>
                  </a:lnTo>
                  <a:cubicBezTo>
                    <a:pt x="408" y="2031"/>
                    <a:pt x="356" y="2084"/>
                    <a:pt x="329" y="2169"/>
                  </a:cubicBezTo>
                  <a:cubicBezTo>
                    <a:pt x="218" y="2334"/>
                    <a:pt x="106" y="2524"/>
                    <a:pt x="1" y="2689"/>
                  </a:cubicBezTo>
                  <a:lnTo>
                    <a:pt x="1" y="2715"/>
                  </a:lnTo>
                  <a:lnTo>
                    <a:pt x="27" y="2715"/>
                  </a:lnTo>
                  <a:cubicBezTo>
                    <a:pt x="218" y="2498"/>
                    <a:pt x="382" y="2248"/>
                    <a:pt x="520" y="2005"/>
                  </a:cubicBezTo>
                  <a:cubicBezTo>
                    <a:pt x="684" y="1782"/>
                    <a:pt x="849" y="1512"/>
                    <a:pt x="987" y="1289"/>
                  </a:cubicBezTo>
                  <a:lnTo>
                    <a:pt x="1092" y="1098"/>
                  </a:lnTo>
                  <a:cubicBezTo>
                    <a:pt x="1118" y="1046"/>
                    <a:pt x="1177" y="987"/>
                    <a:pt x="1203" y="934"/>
                  </a:cubicBezTo>
                  <a:cubicBezTo>
                    <a:pt x="1315" y="796"/>
                    <a:pt x="1394" y="691"/>
                    <a:pt x="1479" y="605"/>
                  </a:cubicBezTo>
                  <a:cubicBezTo>
                    <a:pt x="1506" y="579"/>
                    <a:pt x="1532" y="553"/>
                    <a:pt x="1558" y="527"/>
                  </a:cubicBezTo>
                  <a:cubicBezTo>
                    <a:pt x="1585" y="494"/>
                    <a:pt x="1611" y="467"/>
                    <a:pt x="1644" y="467"/>
                  </a:cubicBezTo>
                  <a:cubicBezTo>
                    <a:pt x="1696" y="415"/>
                    <a:pt x="1749" y="362"/>
                    <a:pt x="1808" y="303"/>
                  </a:cubicBezTo>
                  <a:cubicBezTo>
                    <a:pt x="1887" y="224"/>
                    <a:pt x="1999" y="113"/>
                    <a:pt x="2104" y="34"/>
                  </a:cubicBezTo>
                  <a:lnTo>
                    <a:pt x="210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78"/>
            <p:cNvSpPr/>
            <p:nvPr/>
          </p:nvSpPr>
          <p:spPr>
            <a:xfrm>
              <a:off x="5055225" y="1865800"/>
              <a:ext cx="45200" cy="71975"/>
            </a:xfrm>
            <a:custGeom>
              <a:rect b="b" l="l" r="r" t="t"/>
              <a:pathLst>
                <a:path extrusionOk="0" h="2879" w="1808">
                  <a:moveTo>
                    <a:pt x="1782" y="1"/>
                  </a:moveTo>
                  <a:lnTo>
                    <a:pt x="1506" y="329"/>
                  </a:lnTo>
                  <a:cubicBezTo>
                    <a:pt x="1453" y="388"/>
                    <a:pt x="1401" y="441"/>
                    <a:pt x="1374" y="494"/>
                  </a:cubicBezTo>
                  <a:cubicBezTo>
                    <a:pt x="1315" y="553"/>
                    <a:pt x="1289" y="605"/>
                    <a:pt x="1263" y="691"/>
                  </a:cubicBezTo>
                  <a:cubicBezTo>
                    <a:pt x="1210" y="796"/>
                    <a:pt x="1177" y="908"/>
                    <a:pt x="1125" y="1019"/>
                  </a:cubicBezTo>
                  <a:lnTo>
                    <a:pt x="1098" y="1072"/>
                  </a:lnTo>
                  <a:lnTo>
                    <a:pt x="1013" y="1289"/>
                  </a:lnTo>
                  <a:cubicBezTo>
                    <a:pt x="1013" y="1315"/>
                    <a:pt x="987" y="1348"/>
                    <a:pt x="987" y="1374"/>
                  </a:cubicBezTo>
                  <a:lnTo>
                    <a:pt x="934" y="1453"/>
                  </a:lnTo>
                  <a:cubicBezTo>
                    <a:pt x="796" y="1703"/>
                    <a:pt x="658" y="1946"/>
                    <a:pt x="494" y="2196"/>
                  </a:cubicBezTo>
                  <a:cubicBezTo>
                    <a:pt x="329" y="2412"/>
                    <a:pt x="165" y="2629"/>
                    <a:pt x="1" y="2853"/>
                  </a:cubicBezTo>
                  <a:lnTo>
                    <a:pt x="1" y="2879"/>
                  </a:lnTo>
                  <a:cubicBezTo>
                    <a:pt x="224" y="2662"/>
                    <a:pt x="389" y="2439"/>
                    <a:pt x="553" y="2222"/>
                  </a:cubicBezTo>
                  <a:cubicBezTo>
                    <a:pt x="717" y="2005"/>
                    <a:pt x="881" y="1755"/>
                    <a:pt x="1013" y="1512"/>
                  </a:cubicBezTo>
                  <a:lnTo>
                    <a:pt x="1013" y="1479"/>
                  </a:lnTo>
                  <a:cubicBezTo>
                    <a:pt x="1046" y="1453"/>
                    <a:pt x="1046" y="1427"/>
                    <a:pt x="1072" y="1400"/>
                  </a:cubicBezTo>
                  <a:cubicBezTo>
                    <a:pt x="1072" y="1374"/>
                    <a:pt x="1072" y="1348"/>
                    <a:pt x="1098" y="1315"/>
                  </a:cubicBezTo>
                  <a:lnTo>
                    <a:pt x="1177" y="1098"/>
                  </a:lnTo>
                  <a:cubicBezTo>
                    <a:pt x="1210" y="986"/>
                    <a:pt x="1263" y="855"/>
                    <a:pt x="1315" y="717"/>
                  </a:cubicBezTo>
                  <a:cubicBezTo>
                    <a:pt x="1341" y="658"/>
                    <a:pt x="1374" y="579"/>
                    <a:pt x="1427" y="526"/>
                  </a:cubicBezTo>
                  <a:cubicBezTo>
                    <a:pt x="1453" y="467"/>
                    <a:pt x="1506" y="415"/>
                    <a:pt x="1539" y="362"/>
                  </a:cubicBezTo>
                  <a:cubicBezTo>
                    <a:pt x="1591" y="329"/>
                    <a:pt x="1617" y="277"/>
                    <a:pt x="1644" y="224"/>
                  </a:cubicBezTo>
                  <a:cubicBezTo>
                    <a:pt x="1703" y="165"/>
                    <a:pt x="1755" y="86"/>
                    <a:pt x="1808" y="34"/>
                  </a:cubicBezTo>
                  <a:lnTo>
                    <a:pt x="180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78"/>
            <p:cNvSpPr/>
            <p:nvPr/>
          </p:nvSpPr>
          <p:spPr>
            <a:xfrm>
              <a:off x="5138025" y="1739300"/>
              <a:ext cx="41925" cy="36175"/>
            </a:xfrm>
            <a:custGeom>
              <a:rect b="b" l="l" r="r" t="t"/>
              <a:pathLst>
                <a:path extrusionOk="0" h="1447" w="1677">
                  <a:moveTo>
                    <a:pt x="388" y="1"/>
                  </a:moveTo>
                  <a:cubicBezTo>
                    <a:pt x="329" y="1"/>
                    <a:pt x="250" y="1"/>
                    <a:pt x="198" y="27"/>
                  </a:cubicBezTo>
                  <a:cubicBezTo>
                    <a:pt x="165" y="27"/>
                    <a:pt x="139" y="53"/>
                    <a:pt x="112" y="53"/>
                  </a:cubicBezTo>
                  <a:cubicBezTo>
                    <a:pt x="86" y="80"/>
                    <a:pt x="60" y="106"/>
                    <a:pt x="60" y="132"/>
                  </a:cubicBezTo>
                  <a:cubicBezTo>
                    <a:pt x="34" y="165"/>
                    <a:pt x="34" y="191"/>
                    <a:pt x="34" y="218"/>
                  </a:cubicBezTo>
                  <a:cubicBezTo>
                    <a:pt x="1" y="244"/>
                    <a:pt x="1" y="270"/>
                    <a:pt x="1" y="297"/>
                  </a:cubicBezTo>
                  <a:cubicBezTo>
                    <a:pt x="34" y="270"/>
                    <a:pt x="34" y="244"/>
                    <a:pt x="60" y="244"/>
                  </a:cubicBezTo>
                  <a:cubicBezTo>
                    <a:pt x="60" y="218"/>
                    <a:pt x="86" y="191"/>
                    <a:pt x="86" y="165"/>
                  </a:cubicBezTo>
                  <a:cubicBezTo>
                    <a:pt x="112" y="132"/>
                    <a:pt x="139" y="106"/>
                    <a:pt x="139" y="106"/>
                  </a:cubicBezTo>
                  <a:cubicBezTo>
                    <a:pt x="165" y="106"/>
                    <a:pt x="198" y="80"/>
                    <a:pt x="224" y="80"/>
                  </a:cubicBezTo>
                  <a:lnTo>
                    <a:pt x="388" y="80"/>
                  </a:lnTo>
                  <a:cubicBezTo>
                    <a:pt x="415" y="106"/>
                    <a:pt x="467" y="106"/>
                    <a:pt x="526" y="106"/>
                  </a:cubicBezTo>
                  <a:cubicBezTo>
                    <a:pt x="658" y="165"/>
                    <a:pt x="743" y="191"/>
                    <a:pt x="855" y="218"/>
                  </a:cubicBezTo>
                  <a:cubicBezTo>
                    <a:pt x="934" y="270"/>
                    <a:pt x="1019" y="297"/>
                    <a:pt x="1098" y="356"/>
                  </a:cubicBezTo>
                  <a:lnTo>
                    <a:pt x="1124" y="382"/>
                  </a:lnTo>
                  <a:cubicBezTo>
                    <a:pt x="1210" y="435"/>
                    <a:pt x="1289" y="520"/>
                    <a:pt x="1374" y="599"/>
                  </a:cubicBezTo>
                  <a:cubicBezTo>
                    <a:pt x="1453" y="684"/>
                    <a:pt x="1512" y="763"/>
                    <a:pt x="1538" y="849"/>
                  </a:cubicBezTo>
                  <a:cubicBezTo>
                    <a:pt x="1565" y="901"/>
                    <a:pt x="1591" y="954"/>
                    <a:pt x="1591" y="1013"/>
                  </a:cubicBezTo>
                  <a:lnTo>
                    <a:pt x="1591" y="1065"/>
                  </a:lnTo>
                  <a:cubicBezTo>
                    <a:pt x="1565" y="1092"/>
                    <a:pt x="1565" y="1118"/>
                    <a:pt x="1538" y="1151"/>
                  </a:cubicBezTo>
                  <a:cubicBezTo>
                    <a:pt x="1512" y="1256"/>
                    <a:pt x="1427" y="1341"/>
                    <a:pt x="1374" y="1420"/>
                  </a:cubicBezTo>
                  <a:lnTo>
                    <a:pt x="1374" y="1447"/>
                  </a:lnTo>
                  <a:cubicBezTo>
                    <a:pt x="1453" y="1368"/>
                    <a:pt x="1538" y="1282"/>
                    <a:pt x="1617" y="1177"/>
                  </a:cubicBezTo>
                  <a:cubicBezTo>
                    <a:pt x="1617" y="1151"/>
                    <a:pt x="1644" y="1118"/>
                    <a:pt x="1644" y="1092"/>
                  </a:cubicBezTo>
                  <a:cubicBezTo>
                    <a:pt x="1676" y="1065"/>
                    <a:pt x="1676" y="1039"/>
                    <a:pt x="1676" y="1013"/>
                  </a:cubicBezTo>
                  <a:cubicBezTo>
                    <a:pt x="1676" y="927"/>
                    <a:pt x="1644" y="875"/>
                    <a:pt x="1644" y="822"/>
                  </a:cubicBezTo>
                  <a:cubicBezTo>
                    <a:pt x="1617" y="763"/>
                    <a:pt x="1591" y="711"/>
                    <a:pt x="1565" y="658"/>
                  </a:cubicBezTo>
                  <a:cubicBezTo>
                    <a:pt x="1538" y="625"/>
                    <a:pt x="1512" y="573"/>
                    <a:pt x="1453" y="520"/>
                  </a:cubicBezTo>
                  <a:lnTo>
                    <a:pt x="1210" y="270"/>
                  </a:lnTo>
                  <a:lnTo>
                    <a:pt x="1184" y="270"/>
                  </a:lnTo>
                  <a:cubicBezTo>
                    <a:pt x="1019" y="165"/>
                    <a:pt x="796" y="80"/>
                    <a:pt x="553" y="27"/>
                  </a:cubicBezTo>
                  <a:cubicBezTo>
                    <a:pt x="494" y="27"/>
                    <a:pt x="441" y="1"/>
                    <a:pt x="38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78"/>
            <p:cNvSpPr/>
            <p:nvPr/>
          </p:nvSpPr>
          <p:spPr>
            <a:xfrm>
              <a:off x="5188800" y="1687225"/>
              <a:ext cx="14975" cy="56225"/>
            </a:xfrm>
            <a:custGeom>
              <a:rect b="b" l="l" r="r" t="t"/>
              <a:pathLst>
                <a:path extrusionOk="0" h="2249" w="599">
                  <a:moveTo>
                    <a:pt x="53" y="1"/>
                  </a:moveTo>
                  <a:lnTo>
                    <a:pt x="27" y="27"/>
                  </a:lnTo>
                  <a:lnTo>
                    <a:pt x="27" y="80"/>
                  </a:lnTo>
                  <a:cubicBezTo>
                    <a:pt x="0" y="191"/>
                    <a:pt x="0" y="277"/>
                    <a:pt x="27" y="356"/>
                  </a:cubicBezTo>
                  <a:cubicBezTo>
                    <a:pt x="27" y="494"/>
                    <a:pt x="27" y="632"/>
                    <a:pt x="79" y="737"/>
                  </a:cubicBezTo>
                  <a:cubicBezTo>
                    <a:pt x="79" y="796"/>
                    <a:pt x="79" y="822"/>
                    <a:pt x="105" y="849"/>
                  </a:cubicBezTo>
                  <a:lnTo>
                    <a:pt x="105" y="901"/>
                  </a:lnTo>
                  <a:lnTo>
                    <a:pt x="138" y="934"/>
                  </a:lnTo>
                  <a:lnTo>
                    <a:pt x="138" y="960"/>
                  </a:lnTo>
                  <a:cubicBezTo>
                    <a:pt x="165" y="1013"/>
                    <a:pt x="165" y="1065"/>
                    <a:pt x="191" y="1151"/>
                  </a:cubicBezTo>
                  <a:cubicBezTo>
                    <a:pt x="191" y="1203"/>
                    <a:pt x="191" y="1230"/>
                    <a:pt x="217" y="1263"/>
                  </a:cubicBezTo>
                  <a:lnTo>
                    <a:pt x="217" y="1315"/>
                  </a:lnTo>
                  <a:lnTo>
                    <a:pt x="217" y="1341"/>
                  </a:lnTo>
                  <a:lnTo>
                    <a:pt x="217" y="1368"/>
                  </a:lnTo>
                  <a:cubicBezTo>
                    <a:pt x="217" y="1427"/>
                    <a:pt x="217" y="1506"/>
                    <a:pt x="243" y="1591"/>
                  </a:cubicBezTo>
                  <a:cubicBezTo>
                    <a:pt x="243" y="1617"/>
                    <a:pt x="270" y="1670"/>
                    <a:pt x="270" y="1696"/>
                  </a:cubicBezTo>
                  <a:cubicBezTo>
                    <a:pt x="270" y="1722"/>
                    <a:pt x="303" y="1722"/>
                    <a:pt x="303" y="1755"/>
                  </a:cubicBezTo>
                  <a:cubicBezTo>
                    <a:pt x="303" y="1755"/>
                    <a:pt x="329" y="1755"/>
                    <a:pt x="329" y="1782"/>
                  </a:cubicBezTo>
                  <a:cubicBezTo>
                    <a:pt x="381" y="1834"/>
                    <a:pt x="408" y="1860"/>
                    <a:pt x="434" y="1920"/>
                  </a:cubicBezTo>
                  <a:cubicBezTo>
                    <a:pt x="519" y="1998"/>
                    <a:pt x="546" y="2084"/>
                    <a:pt x="546" y="2136"/>
                  </a:cubicBezTo>
                  <a:cubicBezTo>
                    <a:pt x="572" y="2189"/>
                    <a:pt x="546" y="2215"/>
                    <a:pt x="546" y="2248"/>
                  </a:cubicBezTo>
                  <a:lnTo>
                    <a:pt x="572" y="2248"/>
                  </a:lnTo>
                  <a:lnTo>
                    <a:pt x="572" y="2215"/>
                  </a:lnTo>
                  <a:cubicBezTo>
                    <a:pt x="572" y="2215"/>
                    <a:pt x="598" y="2189"/>
                    <a:pt x="598" y="2136"/>
                  </a:cubicBezTo>
                  <a:cubicBezTo>
                    <a:pt x="598" y="2084"/>
                    <a:pt x="546" y="1972"/>
                    <a:pt x="493" y="1887"/>
                  </a:cubicBezTo>
                  <a:cubicBezTo>
                    <a:pt x="467" y="1834"/>
                    <a:pt x="434" y="1782"/>
                    <a:pt x="381" y="1722"/>
                  </a:cubicBezTo>
                  <a:lnTo>
                    <a:pt x="355" y="1696"/>
                  </a:lnTo>
                  <a:lnTo>
                    <a:pt x="355" y="1670"/>
                  </a:lnTo>
                  <a:cubicBezTo>
                    <a:pt x="329" y="1644"/>
                    <a:pt x="329" y="1591"/>
                    <a:pt x="329" y="1558"/>
                  </a:cubicBezTo>
                  <a:cubicBezTo>
                    <a:pt x="303" y="1506"/>
                    <a:pt x="303" y="1427"/>
                    <a:pt x="303" y="1368"/>
                  </a:cubicBezTo>
                  <a:lnTo>
                    <a:pt x="303" y="1341"/>
                  </a:lnTo>
                  <a:lnTo>
                    <a:pt x="303" y="1315"/>
                  </a:lnTo>
                  <a:lnTo>
                    <a:pt x="303" y="1263"/>
                  </a:lnTo>
                  <a:cubicBezTo>
                    <a:pt x="270" y="1230"/>
                    <a:pt x="270" y="1177"/>
                    <a:pt x="270" y="1151"/>
                  </a:cubicBezTo>
                  <a:cubicBezTo>
                    <a:pt x="243" y="1039"/>
                    <a:pt x="243" y="987"/>
                    <a:pt x="217" y="934"/>
                  </a:cubicBezTo>
                  <a:cubicBezTo>
                    <a:pt x="217" y="901"/>
                    <a:pt x="191" y="901"/>
                    <a:pt x="191" y="901"/>
                  </a:cubicBezTo>
                  <a:lnTo>
                    <a:pt x="191" y="875"/>
                  </a:lnTo>
                  <a:cubicBezTo>
                    <a:pt x="191" y="849"/>
                    <a:pt x="191" y="849"/>
                    <a:pt x="165" y="822"/>
                  </a:cubicBezTo>
                  <a:cubicBezTo>
                    <a:pt x="165" y="796"/>
                    <a:pt x="165" y="770"/>
                    <a:pt x="138" y="711"/>
                  </a:cubicBezTo>
                  <a:cubicBezTo>
                    <a:pt x="105" y="573"/>
                    <a:pt x="79" y="467"/>
                    <a:pt x="79" y="356"/>
                  </a:cubicBezTo>
                  <a:cubicBezTo>
                    <a:pt x="53" y="244"/>
                    <a:pt x="53" y="165"/>
                    <a:pt x="53" y="80"/>
                  </a:cubicBezTo>
                  <a:lnTo>
                    <a:pt x="53"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78"/>
            <p:cNvSpPr/>
            <p:nvPr/>
          </p:nvSpPr>
          <p:spPr>
            <a:xfrm>
              <a:off x="5210650" y="1674250"/>
              <a:ext cx="75250" cy="89725"/>
            </a:xfrm>
            <a:custGeom>
              <a:rect b="b" l="l" r="r" t="t"/>
              <a:pathLst>
                <a:path extrusionOk="0" h="3589" w="3010">
                  <a:moveTo>
                    <a:pt x="769" y="106"/>
                  </a:moveTo>
                  <a:cubicBezTo>
                    <a:pt x="848" y="106"/>
                    <a:pt x="933" y="139"/>
                    <a:pt x="1012" y="165"/>
                  </a:cubicBezTo>
                  <a:cubicBezTo>
                    <a:pt x="1124" y="165"/>
                    <a:pt x="1203" y="218"/>
                    <a:pt x="1314" y="270"/>
                  </a:cubicBezTo>
                  <a:cubicBezTo>
                    <a:pt x="1400" y="303"/>
                    <a:pt x="1479" y="356"/>
                    <a:pt x="1531" y="382"/>
                  </a:cubicBezTo>
                  <a:cubicBezTo>
                    <a:pt x="1564" y="408"/>
                    <a:pt x="1564" y="408"/>
                    <a:pt x="1590" y="408"/>
                  </a:cubicBezTo>
                  <a:cubicBezTo>
                    <a:pt x="1669" y="467"/>
                    <a:pt x="1728" y="520"/>
                    <a:pt x="1781" y="572"/>
                  </a:cubicBezTo>
                  <a:cubicBezTo>
                    <a:pt x="1696" y="546"/>
                    <a:pt x="1617" y="494"/>
                    <a:pt x="1531" y="467"/>
                  </a:cubicBezTo>
                  <a:lnTo>
                    <a:pt x="1288" y="329"/>
                  </a:lnTo>
                  <a:cubicBezTo>
                    <a:pt x="1176" y="303"/>
                    <a:pt x="1098" y="244"/>
                    <a:pt x="986" y="218"/>
                  </a:cubicBezTo>
                  <a:cubicBezTo>
                    <a:pt x="933" y="165"/>
                    <a:pt x="848" y="139"/>
                    <a:pt x="769" y="106"/>
                  </a:cubicBezTo>
                  <a:close/>
                  <a:moveTo>
                    <a:pt x="2793" y="1315"/>
                  </a:moveTo>
                  <a:cubicBezTo>
                    <a:pt x="2793" y="1341"/>
                    <a:pt x="2767" y="1368"/>
                    <a:pt x="2767" y="1420"/>
                  </a:cubicBezTo>
                  <a:cubicBezTo>
                    <a:pt x="2740" y="1506"/>
                    <a:pt x="2714" y="1584"/>
                    <a:pt x="2681" y="1670"/>
                  </a:cubicBezTo>
                  <a:cubicBezTo>
                    <a:pt x="2602" y="1808"/>
                    <a:pt x="2550" y="1972"/>
                    <a:pt x="2464" y="2136"/>
                  </a:cubicBezTo>
                  <a:lnTo>
                    <a:pt x="2024" y="3122"/>
                  </a:lnTo>
                  <a:cubicBezTo>
                    <a:pt x="1998" y="3148"/>
                    <a:pt x="1972" y="3148"/>
                    <a:pt x="1945" y="3175"/>
                  </a:cubicBezTo>
                  <a:cubicBezTo>
                    <a:pt x="1919" y="3175"/>
                    <a:pt x="1893" y="3201"/>
                    <a:pt x="1893" y="3201"/>
                  </a:cubicBezTo>
                  <a:lnTo>
                    <a:pt x="1860" y="3201"/>
                  </a:lnTo>
                  <a:lnTo>
                    <a:pt x="1834" y="3227"/>
                  </a:lnTo>
                  <a:cubicBezTo>
                    <a:pt x="1781" y="3260"/>
                    <a:pt x="1755" y="3286"/>
                    <a:pt x="1696" y="3339"/>
                  </a:cubicBezTo>
                  <a:lnTo>
                    <a:pt x="1696" y="3365"/>
                  </a:lnTo>
                  <a:lnTo>
                    <a:pt x="1669" y="3365"/>
                  </a:lnTo>
                  <a:cubicBezTo>
                    <a:pt x="1669" y="3391"/>
                    <a:pt x="1669" y="3391"/>
                    <a:pt x="1643" y="3391"/>
                  </a:cubicBezTo>
                  <a:cubicBezTo>
                    <a:pt x="1643" y="3391"/>
                    <a:pt x="1617" y="3424"/>
                    <a:pt x="1590" y="3424"/>
                  </a:cubicBezTo>
                  <a:cubicBezTo>
                    <a:pt x="1564" y="3424"/>
                    <a:pt x="1531" y="3451"/>
                    <a:pt x="1479" y="3451"/>
                  </a:cubicBezTo>
                  <a:lnTo>
                    <a:pt x="1288" y="3451"/>
                  </a:lnTo>
                  <a:cubicBezTo>
                    <a:pt x="1203" y="3451"/>
                    <a:pt x="1124" y="3424"/>
                    <a:pt x="1071" y="3424"/>
                  </a:cubicBezTo>
                  <a:lnTo>
                    <a:pt x="1012" y="3391"/>
                  </a:lnTo>
                  <a:lnTo>
                    <a:pt x="986" y="3365"/>
                  </a:lnTo>
                  <a:lnTo>
                    <a:pt x="960" y="3365"/>
                  </a:lnTo>
                  <a:cubicBezTo>
                    <a:pt x="933" y="3339"/>
                    <a:pt x="907" y="3339"/>
                    <a:pt x="907" y="3313"/>
                  </a:cubicBezTo>
                  <a:lnTo>
                    <a:pt x="874" y="3286"/>
                  </a:lnTo>
                  <a:cubicBezTo>
                    <a:pt x="822" y="3227"/>
                    <a:pt x="795" y="3201"/>
                    <a:pt x="743" y="3148"/>
                  </a:cubicBezTo>
                  <a:cubicBezTo>
                    <a:pt x="743" y="3122"/>
                    <a:pt x="710" y="3122"/>
                    <a:pt x="710" y="3096"/>
                  </a:cubicBezTo>
                  <a:lnTo>
                    <a:pt x="710" y="3096"/>
                  </a:lnTo>
                  <a:cubicBezTo>
                    <a:pt x="769" y="3148"/>
                    <a:pt x="822" y="3201"/>
                    <a:pt x="907" y="3286"/>
                  </a:cubicBezTo>
                  <a:cubicBezTo>
                    <a:pt x="933" y="3286"/>
                    <a:pt x="960" y="3313"/>
                    <a:pt x="986" y="3339"/>
                  </a:cubicBezTo>
                  <a:lnTo>
                    <a:pt x="1012" y="3339"/>
                  </a:lnTo>
                  <a:lnTo>
                    <a:pt x="1038" y="3365"/>
                  </a:lnTo>
                  <a:lnTo>
                    <a:pt x="1071" y="3365"/>
                  </a:lnTo>
                  <a:cubicBezTo>
                    <a:pt x="1124" y="3391"/>
                    <a:pt x="1203" y="3391"/>
                    <a:pt x="1288" y="3391"/>
                  </a:cubicBezTo>
                  <a:lnTo>
                    <a:pt x="1479" y="3391"/>
                  </a:lnTo>
                  <a:cubicBezTo>
                    <a:pt x="1505" y="3365"/>
                    <a:pt x="1531" y="3365"/>
                    <a:pt x="1564" y="3365"/>
                  </a:cubicBezTo>
                  <a:cubicBezTo>
                    <a:pt x="1590" y="3339"/>
                    <a:pt x="1590" y="3339"/>
                    <a:pt x="1617" y="3339"/>
                  </a:cubicBezTo>
                  <a:lnTo>
                    <a:pt x="1643" y="3313"/>
                  </a:lnTo>
                  <a:cubicBezTo>
                    <a:pt x="1643" y="3313"/>
                    <a:pt x="1643" y="3286"/>
                    <a:pt x="1669" y="3286"/>
                  </a:cubicBezTo>
                  <a:cubicBezTo>
                    <a:pt x="1669" y="3260"/>
                    <a:pt x="1696" y="3260"/>
                    <a:pt x="1696" y="3227"/>
                  </a:cubicBezTo>
                  <a:cubicBezTo>
                    <a:pt x="1728" y="3201"/>
                    <a:pt x="1755" y="3175"/>
                    <a:pt x="1807" y="3148"/>
                  </a:cubicBezTo>
                  <a:lnTo>
                    <a:pt x="1834" y="3148"/>
                  </a:lnTo>
                  <a:lnTo>
                    <a:pt x="1860" y="3122"/>
                  </a:lnTo>
                  <a:cubicBezTo>
                    <a:pt x="1860" y="3122"/>
                    <a:pt x="1893" y="3122"/>
                    <a:pt x="1893" y="3096"/>
                  </a:cubicBezTo>
                  <a:cubicBezTo>
                    <a:pt x="1919" y="3096"/>
                    <a:pt x="1945" y="3063"/>
                    <a:pt x="1972" y="3063"/>
                  </a:cubicBezTo>
                  <a:cubicBezTo>
                    <a:pt x="2024" y="2931"/>
                    <a:pt x="2083" y="2767"/>
                    <a:pt x="2188" y="2603"/>
                  </a:cubicBezTo>
                  <a:cubicBezTo>
                    <a:pt x="2248" y="2439"/>
                    <a:pt x="2326" y="2301"/>
                    <a:pt x="2412" y="2110"/>
                  </a:cubicBezTo>
                  <a:cubicBezTo>
                    <a:pt x="2438" y="2025"/>
                    <a:pt x="2491" y="1946"/>
                    <a:pt x="2517" y="1887"/>
                  </a:cubicBezTo>
                  <a:cubicBezTo>
                    <a:pt x="2550" y="1834"/>
                    <a:pt x="2576" y="1782"/>
                    <a:pt x="2602" y="1722"/>
                  </a:cubicBezTo>
                  <a:cubicBezTo>
                    <a:pt x="2602" y="1696"/>
                    <a:pt x="2629" y="1670"/>
                    <a:pt x="2655" y="1644"/>
                  </a:cubicBezTo>
                  <a:cubicBezTo>
                    <a:pt x="2681" y="1558"/>
                    <a:pt x="2740" y="1479"/>
                    <a:pt x="2767" y="1394"/>
                  </a:cubicBezTo>
                  <a:cubicBezTo>
                    <a:pt x="2767" y="1368"/>
                    <a:pt x="2767" y="1341"/>
                    <a:pt x="2793" y="1315"/>
                  </a:cubicBezTo>
                  <a:close/>
                  <a:moveTo>
                    <a:pt x="684" y="1"/>
                  </a:moveTo>
                  <a:lnTo>
                    <a:pt x="684" y="27"/>
                  </a:lnTo>
                  <a:lnTo>
                    <a:pt x="657" y="27"/>
                  </a:lnTo>
                  <a:cubicBezTo>
                    <a:pt x="631" y="53"/>
                    <a:pt x="605" y="53"/>
                    <a:pt x="493" y="106"/>
                  </a:cubicBezTo>
                  <a:cubicBezTo>
                    <a:pt x="414" y="165"/>
                    <a:pt x="355" y="244"/>
                    <a:pt x="276" y="270"/>
                  </a:cubicBezTo>
                  <a:lnTo>
                    <a:pt x="276" y="303"/>
                  </a:lnTo>
                  <a:cubicBezTo>
                    <a:pt x="276" y="303"/>
                    <a:pt x="303" y="356"/>
                    <a:pt x="381" y="434"/>
                  </a:cubicBezTo>
                  <a:cubicBezTo>
                    <a:pt x="546" y="494"/>
                    <a:pt x="710" y="572"/>
                    <a:pt x="874" y="684"/>
                  </a:cubicBezTo>
                  <a:cubicBezTo>
                    <a:pt x="907" y="710"/>
                    <a:pt x="933" y="710"/>
                    <a:pt x="960" y="737"/>
                  </a:cubicBezTo>
                  <a:cubicBezTo>
                    <a:pt x="848" y="684"/>
                    <a:pt x="710" y="658"/>
                    <a:pt x="605" y="632"/>
                  </a:cubicBezTo>
                  <a:lnTo>
                    <a:pt x="605" y="710"/>
                  </a:lnTo>
                  <a:cubicBezTo>
                    <a:pt x="605" y="710"/>
                    <a:pt x="579" y="710"/>
                    <a:pt x="579" y="737"/>
                  </a:cubicBezTo>
                  <a:lnTo>
                    <a:pt x="579" y="763"/>
                  </a:lnTo>
                  <a:lnTo>
                    <a:pt x="907" y="960"/>
                  </a:lnTo>
                  <a:lnTo>
                    <a:pt x="907" y="960"/>
                  </a:lnTo>
                  <a:lnTo>
                    <a:pt x="579" y="875"/>
                  </a:lnTo>
                  <a:lnTo>
                    <a:pt x="546" y="875"/>
                  </a:lnTo>
                  <a:lnTo>
                    <a:pt x="546" y="927"/>
                  </a:lnTo>
                  <a:cubicBezTo>
                    <a:pt x="546" y="960"/>
                    <a:pt x="546" y="960"/>
                    <a:pt x="579" y="960"/>
                  </a:cubicBezTo>
                  <a:cubicBezTo>
                    <a:pt x="684" y="1013"/>
                    <a:pt x="769" y="1092"/>
                    <a:pt x="848" y="1151"/>
                  </a:cubicBezTo>
                  <a:cubicBezTo>
                    <a:pt x="769" y="1124"/>
                    <a:pt x="684" y="1092"/>
                    <a:pt x="605" y="1065"/>
                  </a:cubicBezTo>
                  <a:lnTo>
                    <a:pt x="579" y="1065"/>
                  </a:lnTo>
                  <a:lnTo>
                    <a:pt x="579" y="1092"/>
                  </a:lnTo>
                  <a:cubicBezTo>
                    <a:pt x="605" y="1177"/>
                    <a:pt x="631" y="1289"/>
                    <a:pt x="684" y="1420"/>
                  </a:cubicBezTo>
                  <a:cubicBezTo>
                    <a:pt x="605" y="1341"/>
                    <a:pt x="414" y="1177"/>
                    <a:pt x="303" y="1065"/>
                  </a:cubicBezTo>
                  <a:lnTo>
                    <a:pt x="303" y="1092"/>
                  </a:lnTo>
                  <a:cubicBezTo>
                    <a:pt x="414" y="1230"/>
                    <a:pt x="657" y="1558"/>
                    <a:pt x="657" y="1558"/>
                  </a:cubicBezTo>
                  <a:lnTo>
                    <a:pt x="848" y="1998"/>
                  </a:lnTo>
                  <a:cubicBezTo>
                    <a:pt x="822" y="1998"/>
                    <a:pt x="769" y="2110"/>
                    <a:pt x="605" y="2241"/>
                  </a:cubicBezTo>
                  <a:lnTo>
                    <a:pt x="605" y="2274"/>
                  </a:lnTo>
                  <a:cubicBezTo>
                    <a:pt x="605" y="2274"/>
                    <a:pt x="769" y="2163"/>
                    <a:pt x="986" y="2136"/>
                  </a:cubicBezTo>
                  <a:lnTo>
                    <a:pt x="986" y="2136"/>
                  </a:lnTo>
                  <a:cubicBezTo>
                    <a:pt x="933" y="2163"/>
                    <a:pt x="795" y="2215"/>
                    <a:pt x="769" y="2274"/>
                  </a:cubicBezTo>
                  <a:cubicBezTo>
                    <a:pt x="743" y="2274"/>
                    <a:pt x="743" y="2274"/>
                    <a:pt x="710" y="2301"/>
                  </a:cubicBezTo>
                  <a:cubicBezTo>
                    <a:pt x="657" y="2327"/>
                    <a:pt x="579" y="2439"/>
                    <a:pt x="493" y="2544"/>
                  </a:cubicBezTo>
                  <a:cubicBezTo>
                    <a:pt x="467" y="2570"/>
                    <a:pt x="493" y="2570"/>
                    <a:pt x="493" y="2570"/>
                  </a:cubicBezTo>
                  <a:lnTo>
                    <a:pt x="907" y="2899"/>
                  </a:lnTo>
                  <a:lnTo>
                    <a:pt x="441" y="2682"/>
                  </a:lnTo>
                  <a:lnTo>
                    <a:pt x="414" y="2682"/>
                  </a:lnTo>
                  <a:lnTo>
                    <a:pt x="414" y="2708"/>
                  </a:lnTo>
                  <a:cubicBezTo>
                    <a:pt x="381" y="2767"/>
                    <a:pt x="381" y="2846"/>
                    <a:pt x="381" y="2899"/>
                  </a:cubicBezTo>
                  <a:cubicBezTo>
                    <a:pt x="329" y="2872"/>
                    <a:pt x="138" y="2767"/>
                    <a:pt x="0" y="2682"/>
                  </a:cubicBezTo>
                  <a:lnTo>
                    <a:pt x="0" y="2708"/>
                  </a:lnTo>
                  <a:cubicBezTo>
                    <a:pt x="0" y="2708"/>
                    <a:pt x="276" y="2899"/>
                    <a:pt x="381" y="3010"/>
                  </a:cubicBezTo>
                  <a:cubicBezTo>
                    <a:pt x="414" y="3037"/>
                    <a:pt x="467" y="3096"/>
                    <a:pt x="519" y="3148"/>
                  </a:cubicBezTo>
                  <a:cubicBezTo>
                    <a:pt x="631" y="3286"/>
                    <a:pt x="769" y="3451"/>
                    <a:pt x="848" y="3503"/>
                  </a:cubicBezTo>
                  <a:cubicBezTo>
                    <a:pt x="907" y="3529"/>
                    <a:pt x="933" y="3529"/>
                    <a:pt x="933" y="3529"/>
                  </a:cubicBezTo>
                  <a:cubicBezTo>
                    <a:pt x="1012" y="3529"/>
                    <a:pt x="1176" y="3589"/>
                    <a:pt x="1314" y="3589"/>
                  </a:cubicBezTo>
                  <a:cubicBezTo>
                    <a:pt x="1564" y="3556"/>
                    <a:pt x="1860" y="3477"/>
                    <a:pt x="1919" y="3339"/>
                  </a:cubicBezTo>
                  <a:lnTo>
                    <a:pt x="1945" y="3339"/>
                  </a:lnTo>
                  <a:lnTo>
                    <a:pt x="1945" y="3313"/>
                  </a:lnTo>
                  <a:cubicBezTo>
                    <a:pt x="2767" y="2655"/>
                    <a:pt x="2793" y="1749"/>
                    <a:pt x="2793" y="1722"/>
                  </a:cubicBezTo>
                  <a:lnTo>
                    <a:pt x="2819" y="1696"/>
                  </a:lnTo>
                  <a:cubicBezTo>
                    <a:pt x="2984" y="1368"/>
                    <a:pt x="3010" y="1203"/>
                    <a:pt x="3010" y="1151"/>
                  </a:cubicBezTo>
                  <a:lnTo>
                    <a:pt x="2984" y="1151"/>
                  </a:lnTo>
                  <a:lnTo>
                    <a:pt x="2957" y="1124"/>
                  </a:lnTo>
                  <a:cubicBezTo>
                    <a:pt x="2878" y="1065"/>
                    <a:pt x="2793" y="1013"/>
                    <a:pt x="2714" y="960"/>
                  </a:cubicBezTo>
                  <a:lnTo>
                    <a:pt x="2576" y="1013"/>
                  </a:lnTo>
                  <a:lnTo>
                    <a:pt x="2576" y="901"/>
                  </a:lnTo>
                  <a:cubicBezTo>
                    <a:pt x="2517" y="875"/>
                    <a:pt x="2464" y="848"/>
                    <a:pt x="2438" y="822"/>
                  </a:cubicBezTo>
                  <a:lnTo>
                    <a:pt x="2412" y="822"/>
                  </a:lnTo>
                  <a:lnTo>
                    <a:pt x="2162" y="1065"/>
                  </a:lnTo>
                  <a:cubicBezTo>
                    <a:pt x="2221" y="960"/>
                    <a:pt x="2248" y="875"/>
                    <a:pt x="2274" y="763"/>
                  </a:cubicBezTo>
                  <a:cubicBezTo>
                    <a:pt x="2188" y="737"/>
                    <a:pt x="2136" y="710"/>
                    <a:pt x="2110" y="710"/>
                  </a:cubicBezTo>
                  <a:cubicBezTo>
                    <a:pt x="1998" y="848"/>
                    <a:pt x="1893" y="960"/>
                    <a:pt x="1781" y="1039"/>
                  </a:cubicBezTo>
                  <a:cubicBezTo>
                    <a:pt x="1860" y="901"/>
                    <a:pt x="1919" y="763"/>
                    <a:pt x="1945" y="632"/>
                  </a:cubicBezTo>
                  <a:lnTo>
                    <a:pt x="1945" y="599"/>
                  </a:lnTo>
                  <a:cubicBezTo>
                    <a:pt x="1834" y="494"/>
                    <a:pt x="1728" y="408"/>
                    <a:pt x="1590" y="329"/>
                  </a:cubicBezTo>
                  <a:cubicBezTo>
                    <a:pt x="1124" y="1"/>
                    <a:pt x="743" y="1"/>
                    <a:pt x="6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78"/>
            <p:cNvSpPr/>
            <p:nvPr/>
          </p:nvSpPr>
          <p:spPr>
            <a:xfrm>
              <a:off x="4962900" y="1752800"/>
              <a:ext cx="194375" cy="260725"/>
            </a:xfrm>
            <a:custGeom>
              <a:rect b="b" l="l" r="r" t="t"/>
              <a:pathLst>
                <a:path extrusionOk="0" h="10429" w="7775">
                  <a:moveTo>
                    <a:pt x="7282" y="171"/>
                  </a:moveTo>
                  <a:cubicBezTo>
                    <a:pt x="7255" y="171"/>
                    <a:pt x="7229" y="197"/>
                    <a:pt x="7203" y="223"/>
                  </a:cubicBezTo>
                  <a:lnTo>
                    <a:pt x="7170" y="249"/>
                  </a:lnTo>
                  <a:cubicBezTo>
                    <a:pt x="7117" y="282"/>
                    <a:pt x="7091" y="335"/>
                    <a:pt x="7039" y="361"/>
                  </a:cubicBezTo>
                  <a:cubicBezTo>
                    <a:pt x="7039" y="387"/>
                    <a:pt x="7006" y="387"/>
                    <a:pt x="7006" y="414"/>
                  </a:cubicBezTo>
                  <a:cubicBezTo>
                    <a:pt x="6979" y="414"/>
                    <a:pt x="6979" y="414"/>
                    <a:pt x="6979" y="447"/>
                  </a:cubicBezTo>
                  <a:cubicBezTo>
                    <a:pt x="6953" y="473"/>
                    <a:pt x="6927" y="499"/>
                    <a:pt x="6901" y="525"/>
                  </a:cubicBezTo>
                  <a:cubicBezTo>
                    <a:pt x="6901" y="525"/>
                    <a:pt x="6874" y="552"/>
                    <a:pt x="6841" y="578"/>
                  </a:cubicBezTo>
                  <a:cubicBezTo>
                    <a:pt x="6815" y="611"/>
                    <a:pt x="6815" y="637"/>
                    <a:pt x="6789" y="663"/>
                  </a:cubicBezTo>
                  <a:lnTo>
                    <a:pt x="6763" y="690"/>
                  </a:lnTo>
                  <a:cubicBezTo>
                    <a:pt x="6736" y="742"/>
                    <a:pt x="6710" y="775"/>
                    <a:pt x="6677" y="828"/>
                  </a:cubicBezTo>
                  <a:cubicBezTo>
                    <a:pt x="6651" y="854"/>
                    <a:pt x="6625" y="854"/>
                    <a:pt x="6625" y="880"/>
                  </a:cubicBezTo>
                  <a:lnTo>
                    <a:pt x="6598" y="907"/>
                  </a:lnTo>
                  <a:cubicBezTo>
                    <a:pt x="6598" y="939"/>
                    <a:pt x="6598" y="939"/>
                    <a:pt x="6572" y="939"/>
                  </a:cubicBezTo>
                  <a:cubicBezTo>
                    <a:pt x="6572" y="939"/>
                    <a:pt x="6572" y="907"/>
                    <a:pt x="6598" y="907"/>
                  </a:cubicBezTo>
                  <a:lnTo>
                    <a:pt x="6598" y="880"/>
                  </a:lnTo>
                  <a:cubicBezTo>
                    <a:pt x="6598" y="854"/>
                    <a:pt x="6598" y="828"/>
                    <a:pt x="6625" y="801"/>
                  </a:cubicBezTo>
                  <a:cubicBezTo>
                    <a:pt x="6651" y="742"/>
                    <a:pt x="6677" y="663"/>
                    <a:pt x="6710" y="611"/>
                  </a:cubicBezTo>
                  <a:cubicBezTo>
                    <a:pt x="6710" y="578"/>
                    <a:pt x="6736" y="552"/>
                    <a:pt x="6763" y="525"/>
                  </a:cubicBezTo>
                  <a:cubicBezTo>
                    <a:pt x="6763" y="499"/>
                    <a:pt x="6789" y="473"/>
                    <a:pt x="6815" y="447"/>
                  </a:cubicBezTo>
                  <a:cubicBezTo>
                    <a:pt x="6841" y="414"/>
                    <a:pt x="6874" y="387"/>
                    <a:pt x="6901" y="361"/>
                  </a:cubicBezTo>
                  <a:cubicBezTo>
                    <a:pt x="6927" y="335"/>
                    <a:pt x="6953" y="309"/>
                    <a:pt x="6979" y="282"/>
                  </a:cubicBezTo>
                  <a:cubicBezTo>
                    <a:pt x="7039" y="249"/>
                    <a:pt x="7091" y="223"/>
                    <a:pt x="7144" y="197"/>
                  </a:cubicBezTo>
                  <a:cubicBezTo>
                    <a:pt x="7203" y="171"/>
                    <a:pt x="7229" y="171"/>
                    <a:pt x="7255" y="171"/>
                  </a:cubicBezTo>
                  <a:close/>
                  <a:moveTo>
                    <a:pt x="6270" y="1432"/>
                  </a:moveTo>
                  <a:cubicBezTo>
                    <a:pt x="6270" y="1459"/>
                    <a:pt x="6270" y="1459"/>
                    <a:pt x="6243" y="1485"/>
                  </a:cubicBezTo>
                  <a:cubicBezTo>
                    <a:pt x="6243" y="1459"/>
                    <a:pt x="6270" y="1432"/>
                    <a:pt x="6270" y="1432"/>
                  </a:cubicBezTo>
                  <a:close/>
                  <a:moveTo>
                    <a:pt x="5751" y="2523"/>
                  </a:moveTo>
                  <a:cubicBezTo>
                    <a:pt x="5751" y="2523"/>
                    <a:pt x="5724" y="2523"/>
                    <a:pt x="5724" y="2549"/>
                  </a:cubicBezTo>
                  <a:cubicBezTo>
                    <a:pt x="5692" y="2549"/>
                    <a:pt x="5692" y="2582"/>
                    <a:pt x="5665" y="2635"/>
                  </a:cubicBezTo>
                  <a:cubicBezTo>
                    <a:pt x="5639" y="2661"/>
                    <a:pt x="5586" y="2687"/>
                    <a:pt x="5560" y="2747"/>
                  </a:cubicBezTo>
                  <a:cubicBezTo>
                    <a:pt x="5475" y="2825"/>
                    <a:pt x="5396" y="2937"/>
                    <a:pt x="5310" y="3016"/>
                  </a:cubicBezTo>
                  <a:lnTo>
                    <a:pt x="5284" y="3075"/>
                  </a:lnTo>
                  <a:cubicBezTo>
                    <a:pt x="5258" y="3101"/>
                    <a:pt x="5199" y="3154"/>
                    <a:pt x="5172" y="3180"/>
                  </a:cubicBezTo>
                  <a:cubicBezTo>
                    <a:pt x="5146" y="3239"/>
                    <a:pt x="5094" y="3266"/>
                    <a:pt x="5067" y="3318"/>
                  </a:cubicBezTo>
                  <a:lnTo>
                    <a:pt x="5034" y="3345"/>
                  </a:lnTo>
                  <a:lnTo>
                    <a:pt x="5008" y="3404"/>
                  </a:lnTo>
                  <a:cubicBezTo>
                    <a:pt x="4956" y="3430"/>
                    <a:pt x="4929" y="3483"/>
                    <a:pt x="4903" y="3509"/>
                  </a:cubicBezTo>
                  <a:cubicBezTo>
                    <a:pt x="4870" y="3535"/>
                    <a:pt x="4844" y="3568"/>
                    <a:pt x="4818" y="3621"/>
                  </a:cubicBezTo>
                  <a:cubicBezTo>
                    <a:pt x="4791" y="3621"/>
                    <a:pt x="4765" y="3647"/>
                    <a:pt x="4765" y="3673"/>
                  </a:cubicBezTo>
                  <a:cubicBezTo>
                    <a:pt x="4680" y="3785"/>
                    <a:pt x="4601" y="3864"/>
                    <a:pt x="4515" y="3949"/>
                  </a:cubicBezTo>
                  <a:lnTo>
                    <a:pt x="4325" y="4140"/>
                  </a:lnTo>
                  <a:cubicBezTo>
                    <a:pt x="4325" y="4140"/>
                    <a:pt x="4351" y="4113"/>
                    <a:pt x="4351" y="4087"/>
                  </a:cubicBezTo>
                  <a:cubicBezTo>
                    <a:pt x="4377" y="4061"/>
                    <a:pt x="4410" y="3975"/>
                    <a:pt x="4463" y="3923"/>
                  </a:cubicBezTo>
                  <a:cubicBezTo>
                    <a:pt x="4515" y="3837"/>
                    <a:pt x="4601" y="3732"/>
                    <a:pt x="4680" y="3621"/>
                  </a:cubicBezTo>
                  <a:cubicBezTo>
                    <a:pt x="4680" y="3594"/>
                    <a:pt x="4706" y="3568"/>
                    <a:pt x="4706" y="3568"/>
                  </a:cubicBezTo>
                  <a:cubicBezTo>
                    <a:pt x="4739" y="3509"/>
                    <a:pt x="4765" y="3483"/>
                    <a:pt x="4818" y="3456"/>
                  </a:cubicBezTo>
                  <a:cubicBezTo>
                    <a:pt x="4844" y="3404"/>
                    <a:pt x="4870" y="3345"/>
                    <a:pt x="4903" y="3318"/>
                  </a:cubicBezTo>
                  <a:lnTo>
                    <a:pt x="4956" y="3266"/>
                  </a:lnTo>
                  <a:lnTo>
                    <a:pt x="4982" y="3239"/>
                  </a:lnTo>
                  <a:cubicBezTo>
                    <a:pt x="5008" y="3180"/>
                    <a:pt x="5067" y="3154"/>
                    <a:pt x="5094" y="3101"/>
                  </a:cubicBezTo>
                  <a:cubicBezTo>
                    <a:pt x="5120" y="3075"/>
                    <a:pt x="5172" y="3042"/>
                    <a:pt x="5199" y="2990"/>
                  </a:cubicBezTo>
                  <a:lnTo>
                    <a:pt x="5232" y="2963"/>
                  </a:lnTo>
                  <a:cubicBezTo>
                    <a:pt x="5337" y="2852"/>
                    <a:pt x="5422" y="2773"/>
                    <a:pt x="5501" y="2714"/>
                  </a:cubicBezTo>
                  <a:cubicBezTo>
                    <a:pt x="5586" y="2661"/>
                    <a:pt x="5639" y="2609"/>
                    <a:pt x="5665" y="2582"/>
                  </a:cubicBezTo>
                  <a:cubicBezTo>
                    <a:pt x="5692" y="2549"/>
                    <a:pt x="5692" y="2549"/>
                    <a:pt x="5724" y="2523"/>
                  </a:cubicBezTo>
                  <a:close/>
                  <a:moveTo>
                    <a:pt x="6243" y="1485"/>
                  </a:moveTo>
                  <a:lnTo>
                    <a:pt x="6184" y="1564"/>
                  </a:lnTo>
                  <a:lnTo>
                    <a:pt x="6106" y="1675"/>
                  </a:lnTo>
                  <a:cubicBezTo>
                    <a:pt x="6079" y="1702"/>
                    <a:pt x="6079" y="1728"/>
                    <a:pt x="6053" y="1787"/>
                  </a:cubicBezTo>
                  <a:lnTo>
                    <a:pt x="6020" y="1787"/>
                  </a:lnTo>
                  <a:cubicBezTo>
                    <a:pt x="5889" y="1978"/>
                    <a:pt x="5724" y="2168"/>
                    <a:pt x="5586" y="2306"/>
                  </a:cubicBezTo>
                  <a:cubicBezTo>
                    <a:pt x="5560" y="2333"/>
                    <a:pt x="5527" y="2359"/>
                    <a:pt x="5501" y="2385"/>
                  </a:cubicBezTo>
                  <a:cubicBezTo>
                    <a:pt x="5448" y="2471"/>
                    <a:pt x="5396" y="2523"/>
                    <a:pt x="5337" y="2582"/>
                  </a:cubicBezTo>
                  <a:lnTo>
                    <a:pt x="5067" y="2878"/>
                  </a:lnTo>
                  <a:cubicBezTo>
                    <a:pt x="5034" y="2911"/>
                    <a:pt x="5034" y="2937"/>
                    <a:pt x="5008" y="2963"/>
                  </a:cubicBezTo>
                  <a:cubicBezTo>
                    <a:pt x="4929" y="3016"/>
                    <a:pt x="4870" y="3101"/>
                    <a:pt x="4818" y="3154"/>
                  </a:cubicBezTo>
                  <a:cubicBezTo>
                    <a:pt x="4739" y="3239"/>
                    <a:pt x="4653" y="3318"/>
                    <a:pt x="4601" y="3404"/>
                  </a:cubicBezTo>
                  <a:lnTo>
                    <a:pt x="4542" y="3430"/>
                  </a:lnTo>
                  <a:cubicBezTo>
                    <a:pt x="4410" y="3621"/>
                    <a:pt x="4272" y="3785"/>
                    <a:pt x="4134" y="3949"/>
                  </a:cubicBezTo>
                  <a:lnTo>
                    <a:pt x="4049" y="4061"/>
                  </a:lnTo>
                  <a:lnTo>
                    <a:pt x="3996" y="4166"/>
                  </a:lnTo>
                  <a:lnTo>
                    <a:pt x="3944" y="4278"/>
                  </a:lnTo>
                  <a:cubicBezTo>
                    <a:pt x="3917" y="4278"/>
                    <a:pt x="3917" y="4304"/>
                    <a:pt x="3884" y="4330"/>
                  </a:cubicBezTo>
                  <a:lnTo>
                    <a:pt x="3884" y="4304"/>
                  </a:lnTo>
                  <a:cubicBezTo>
                    <a:pt x="3884" y="4304"/>
                    <a:pt x="3917" y="4278"/>
                    <a:pt x="3917" y="4251"/>
                  </a:cubicBezTo>
                  <a:lnTo>
                    <a:pt x="3970" y="4166"/>
                  </a:lnTo>
                  <a:lnTo>
                    <a:pt x="4022" y="4061"/>
                  </a:lnTo>
                  <a:cubicBezTo>
                    <a:pt x="4049" y="4002"/>
                    <a:pt x="4049" y="3975"/>
                    <a:pt x="4082" y="3949"/>
                  </a:cubicBezTo>
                  <a:lnTo>
                    <a:pt x="4082" y="3923"/>
                  </a:lnTo>
                  <a:cubicBezTo>
                    <a:pt x="4187" y="3759"/>
                    <a:pt x="4298" y="3594"/>
                    <a:pt x="4489" y="3371"/>
                  </a:cubicBezTo>
                  <a:lnTo>
                    <a:pt x="4515" y="3345"/>
                  </a:lnTo>
                  <a:cubicBezTo>
                    <a:pt x="4574" y="3266"/>
                    <a:pt x="4653" y="3154"/>
                    <a:pt x="4739" y="3075"/>
                  </a:cubicBezTo>
                  <a:cubicBezTo>
                    <a:pt x="4791" y="3016"/>
                    <a:pt x="4844" y="2937"/>
                    <a:pt x="4929" y="2878"/>
                  </a:cubicBezTo>
                  <a:cubicBezTo>
                    <a:pt x="4929" y="2852"/>
                    <a:pt x="4956" y="2825"/>
                    <a:pt x="4982" y="2799"/>
                  </a:cubicBezTo>
                  <a:lnTo>
                    <a:pt x="5258" y="2523"/>
                  </a:lnTo>
                  <a:lnTo>
                    <a:pt x="5527" y="2254"/>
                  </a:lnTo>
                  <a:lnTo>
                    <a:pt x="5586" y="2168"/>
                  </a:lnTo>
                  <a:cubicBezTo>
                    <a:pt x="5724" y="2030"/>
                    <a:pt x="5856" y="1892"/>
                    <a:pt x="5994" y="1761"/>
                  </a:cubicBezTo>
                  <a:lnTo>
                    <a:pt x="6079" y="1649"/>
                  </a:lnTo>
                  <a:lnTo>
                    <a:pt x="6158" y="1564"/>
                  </a:lnTo>
                  <a:lnTo>
                    <a:pt x="6243" y="1485"/>
                  </a:lnTo>
                  <a:close/>
                  <a:moveTo>
                    <a:pt x="4082" y="4770"/>
                  </a:moveTo>
                  <a:lnTo>
                    <a:pt x="4082" y="4797"/>
                  </a:lnTo>
                  <a:cubicBezTo>
                    <a:pt x="4082" y="4823"/>
                    <a:pt x="4082" y="4849"/>
                    <a:pt x="4049" y="4882"/>
                  </a:cubicBezTo>
                  <a:cubicBezTo>
                    <a:pt x="4049" y="4935"/>
                    <a:pt x="4022" y="4961"/>
                    <a:pt x="4022" y="5014"/>
                  </a:cubicBezTo>
                  <a:lnTo>
                    <a:pt x="3996" y="5099"/>
                  </a:lnTo>
                  <a:lnTo>
                    <a:pt x="3970" y="5178"/>
                  </a:lnTo>
                  <a:lnTo>
                    <a:pt x="3917" y="5237"/>
                  </a:lnTo>
                  <a:cubicBezTo>
                    <a:pt x="3917" y="5263"/>
                    <a:pt x="3917" y="5263"/>
                    <a:pt x="3884" y="5290"/>
                  </a:cubicBezTo>
                  <a:lnTo>
                    <a:pt x="3884" y="5316"/>
                  </a:lnTo>
                  <a:cubicBezTo>
                    <a:pt x="3858" y="5375"/>
                    <a:pt x="3832" y="5401"/>
                    <a:pt x="3806" y="5428"/>
                  </a:cubicBezTo>
                  <a:cubicBezTo>
                    <a:pt x="3779" y="5454"/>
                    <a:pt x="3779" y="5480"/>
                    <a:pt x="3753" y="5480"/>
                  </a:cubicBezTo>
                  <a:lnTo>
                    <a:pt x="3753" y="5506"/>
                  </a:lnTo>
                  <a:cubicBezTo>
                    <a:pt x="3720" y="5506"/>
                    <a:pt x="3720" y="5506"/>
                    <a:pt x="3720" y="5539"/>
                  </a:cubicBezTo>
                  <a:lnTo>
                    <a:pt x="3720" y="5506"/>
                  </a:lnTo>
                  <a:lnTo>
                    <a:pt x="3720" y="5480"/>
                  </a:lnTo>
                  <a:cubicBezTo>
                    <a:pt x="3753" y="5454"/>
                    <a:pt x="3753" y="5428"/>
                    <a:pt x="3753" y="5401"/>
                  </a:cubicBezTo>
                  <a:cubicBezTo>
                    <a:pt x="3753" y="5375"/>
                    <a:pt x="3779" y="5316"/>
                    <a:pt x="3779" y="5263"/>
                  </a:cubicBezTo>
                  <a:cubicBezTo>
                    <a:pt x="3806" y="5263"/>
                    <a:pt x="3806" y="5263"/>
                    <a:pt x="3806" y="5237"/>
                  </a:cubicBezTo>
                  <a:lnTo>
                    <a:pt x="3806" y="5211"/>
                  </a:lnTo>
                  <a:lnTo>
                    <a:pt x="3858" y="5125"/>
                  </a:lnTo>
                  <a:lnTo>
                    <a:pt x="3884" y="5046"/>
                  </a:lnTo>
                  <a:lnTo>
                    <a:pt x="3917" y="4987"/>
                  </a:lnTo>
                  <a:cubicBezTo>
                    <a:pt x="3944" y="4935"/>
                    <a:pt x="3970" y="4908"/>
                    <a:pt x="3996" y="4849"/>
                  </a:cubicBezTo>
                  <a:cubicBezTo>
                    <a:pt x="4022" y="4823"/>
                    <a:pt x="4022" y="4823"/>
                    <a:pt x="4049" y="4797"/>
                  </a:cubicBezTo>
                  <a:cubicBezTo>
                    <a:pt x="4049" y="4797"/>
                    <a:pt x="4082" y="4797"/>
                    <a:pt x="4082" y="4770"/>
                  </a:cubicBezTo>
                  <a:close/>
                  <a:moveTo>
                    <a:pt x="3530" y="5152"/>
                  </a:moveTo>
                  <a:cubicBezTo>
                    <a:pt x="3530" y="5178"/>
                    <a:pt x="3503" y="5211"/>
                    <a:pt x="3477" y="5237"/>
                  </a:cubicBezTo>
                  <a:cubicBezTo>
                    <a:pt x="3477" y="5263"/>
                    <a:pt x="3451" y="5316"/>
                    <a:pt x="3424" y="5342"/>
                  </a:cubicBezTo>
                  <a:cubicBezTo>
                    <a:pt x="3365" y="5428"/>
                    <a:pt x="3313" y="5506"/>
                    <a:pt x="3227" y="5592"/>
                  </a:cubicBezTo>
                  <a:cubicBezTo>
                    <a:pt x="3227" y="5618"/>
                    <a:pt x="3201" y="5618"/>
                    <a:pt x="3201" y="5644"/>
                  </a:cubicBezTo>
                  <a:cubicBezTo>
                    <a:pt x="3175" y="5671"/>
                    <a:pt x="3148" y="5704"/>
                    <a:pt x="3122" y="5730"/>
                  </a:cubicBezTo>
                  <a:cubicBezTo>
                    <a:pt x="3096" y="5756"/>
                    <a:pt x="3063" y="5782"/>
                    <a:pt x="3037" y="5835"/>
                  </a:cubicBezTo>
                  <a:lnTo>
                    <a:pt x="2984" y="5868"/>
                  </a:lnTo>
                  <a:lnTo>
                    <a:pt x="2958" y="5894"/>
                  </a:lnTo>
                  <a:cubicBezTo>
                    <a:pt x="2932" y="5920"/>
                    <a:pt x="2899" y="5947"/>
                    <a:pt x="2872" y="5973"/>
                  </a:cubicBezTo>
                  <a:cubicBezTo>
                    <a:pt x="2820" y="5999"/>
                    <a:pt x="2794" y="6032"/>
                    <a:pt x="2767" y="6058"/>
                  </a:cubicBezTo>
                  <a:lnTo>
                    <a:pt x="2734" y="6085"/>
                  </a:lnTo>
                  <a:cubicBezTo>
                    <a:pt x="2629" y="6164"/>
                    <a:pt x="2544" y="6223"/>
                    <a:pt x="2465" y="6275"/>
                  </a:cubicBezTo>
                  <a:cubicBezTo>
                    <a:pt x="2439" y="6302"/>
                    <a:pt x="2380" y="6328"/>
                    <a:pt x="2353" y="6328"/>
                  </a:cubicBezTo>
                  <a:cubicBezTo>
                    <a:pt x="2327" y="6361"/>
                    <a:pt x="2301" y="6361"/>
                    <a:pt x="2274" y="6387"/>
                  </a:cubicBezTo>
                  <a:lnTo>
                    <a:pt x="2242" y="6387"/>
                  </a:lnTo>
                  <a:cubicBezTo>
                    <a:pt x="2242" y="6387"/>
                    <a:pt x="2274" y="6387"/>
                    <a:pt x="2274" y="6361"/>
                  </a:cubicBezTo>
                  <a:cubicBezTo>
                    <a:pt x="2301" y="6361"/>
                    <a:pt x="2301" y="6328"/>
                    <a:pt x="2327" y="6302"/>
                  </a:cubicBezTo>
                  <a:lnTo>
                    <a:pt x="2656" y="6032"/>
                  </a:lnTo>
                  <a:lnTo>
                    <a:pt x="2682" y="5999"/>
                  </a:lnTo>
                  <a:cubicBezTo>
                    <a:pt x="2708" y="5947"/>
                    <a:pt x="2767" y="5920"/>
                    <a:pt x="2794" y="5894"/>
                  </a:cubicBezTo>
                  <a:cubicBezTo>
                    <a:pt x="2820" y="5868"/>
                    <a:pt x="2846" y="5835"/>
                    <a:pt x="2872" y="5809"/>
                  </a:cubicBezTo>
                  <a:lnTo>
                    <a:pt x="2958" y="5730"/>
                  </a:lnTo>
                  <a:cubicBezTo>
                    <a:pt x="2984" y="5704"/>
                    <a:pt x="3010" y="5671"/>
                    <a:pt x="3037" y="5644"/>
                  </a:cubicBezTo>
                  <a:lnTo>
                    <a:pt x="3175" y="5539"/>
                  </a:lnTo>
                  <a:lnTo>
                    <a:pt x="3477" y="5211"/>
                  </a:lnTo>
                  <a:cubicBezTo>
                    <a:pt x="3503" y="5178"/>
                    <a:pt x="3503" y="5152"/>
                    <a:pt x="3530" y="5152"/>
                  </a:cubicBezTo>
                  <a:close/>
                  <a:moveTo>
                    <a:pt x="2899" y="6275"/>
                  </a:moveTo>
                  <a:lnTo>
                    <a:pt x="2872" y="6328"/>
                  </a:lnTo>
                  <a:cubicBezTo>
                    <a:pt x="2820" y="6387"/>
                    <a:pt x="2767" y="6440"/>
                    <a:pt x="2708" y="6525"/>
                  </a:cubicBezTo>
                  <a:cubicBezTo>
                    <a:pt x="2629" y="6604"/>
                    <a:pt x="2518" y="6716"/>
                    <a:pt x="2406" y="6821"/>
                  </a:cubicBezTo>
                  <a:lnTo>
                    <a:pt x="2242" y="7018"/>
                  </a:lnTo>
                  <a:cubicBezTo>
                    <a:pt x="2189" y="7044"/>
                    <a:pt x="2136" y="7097"/>
                    <a:pt x="2077" y="7149"/>
                  </a:cubicBezTo>
                  <a:lnTo>
                    <a:pt x="2051" y="7182"/>
                  </a:lnTo>
                  <a:lnTo>
                    <a:pt x="1998" y="7235"/>
                  </a:lnTo>
                  <a:cubicBezTo>
                    <a:pt x="1972" y="7261"/>
                    <a:pt x="1913" y="7314"/>
                    <a:pt x="1887" y="7373"/>
                  </a:cubicBezTo>
                  <a:lnTo>
                    <a:pt x="1696" y="7537"/>
                  </a:lnTo>
                  <a:cubicBezTo>
                    <a:pt x="1585" y="7642"/>
                    <a:pt x="1506" y="7754"/>
                    <a:pt x="1420" y="7839"/>
                  </a:cubicBezTo>
                  <a:lnTo>
                    <a:pt x="1368" y="7918"/>
                  </a:lnTo>
                  <a:lnTo>
                    <a:pt x="1315" y="7971"/>
                  </a:lnTo>
                  <a:cubicBezTo>
                    <a:pt x="1289" y="8030"/>
                    <a:pt x="1256" y="8056"/>
                    <a:pt x="1230" y="8082"/>
                  </a:cubicBezTo>
                  <a:lnTo>
                    <a:pt x="1203" y="8109"/>
                  </a:lnTo>
                  <a:cubicBezTo>
                    <a:pt x="1203" y="8109"/>
                    <a:pt x="1203" y="8082"/>
                    <a:pt x="1230" y="8082"/>
                  </a:cubicBezTo>
                  <a:cubicBezTo>
                    <a:pt x="1230" y="8056"/>
                    <a:pt x="1256" y="8004"/>
                    <a:pt x="1289" y="7971"/>
                  </a:cubicBezTo>
                  <a:lnTo>
                    <a:pt x="1315" y="7892"/>
                  </a:lnTo>
                  <a:cubicBezTo>
                    <a:pt x="1341" y="7866"/>
                    <a:pt x="1368" y="7839"/>
                    <a:pt x="1368" y="7806"/>
                  </a:cubicBezTo>
                  <a:cubicBezTo>
                    <a:pt x="1453" y="7728"/>
                    <a:pt x="1532" y="7590"/>
                    <a:pt x="1644" y="7452"/>
                  </a:cubicBezTo>
                  <a:lnTo>
                    <a:pt x="1670" y="7425"/>
                  </a:lnTo>
                  <a:cubicBezTo>
                    <a:pt x="1722" y="7373"/>
                    <a:pt x="1749" y="7314"/>
                    <a:pt x="1808" y="7287"/>
                  </a:cubicBezTo>
                  <a:cubicBezTo>
                    <a:pt x="1834" y="7235"/>
                    <a:pt x="1887" y="7182"/>
                    <a:pt x="1913" y="7149"/>
                  </a:cubicBezTo>
                  <a:lnTo>
                    <a:pt x="1972" y="7097"/>
                  </a:lnTo>
                  <a:lnTo>
                    <a:pt x="1998" y="7070"/>
                  </a:lnTo>
                  <a:cubicBezTo>
                    <a:pt x="2051" y="7018"/>
                    <a:pt x="2110" y="6959"/>
                    <a:pt x="2163" y="6932"/>
                  </a:cubicBezTo>
                  <a:lnTo>
                    <a:pt x="2327" y="6768"/>
                  </a:lnTo>
                  <a:cubicBezTo>
                    <a:pt x="2439" y="6656"/>
                    <a:pt x="2544" y="6578"/>
                    <a:pt x="2656" y="6466"/>
                  </a:cubicBezTo>
                  <a:cubicBezTo>
                    <a:pt x="2708" y="6440"/>
                    <a:pt x="2767" y="6387"/>
                    <a:pt x="2794" y="6361"/>
                  </a:cubicBezTo>
                  <a:cubicBezTo>
                    <a:pt x="2846" y="6328"/>
                    <a:pt x="2872" y="6302"/>
                    <a:pt x="2899" y="6275"/>
                  </a:cubicBezTo>
                  <a:close/>
                  <a:moveTo>
                    <a:pt x="1670" y="6906"/>
                  </a:moveTo>
                  <a:lnTo>
                    <a:pt x="1644" y="6932"/>
                  </a:lnTo>
                  <a:cubicBezTo>
                    <a:pt x="1617" y="6959"/>
                    <a:pt x="1585" y="6985"/>
                    <a:pt x="1558" y="7018"/>
                  </a:cubicBezTo>
                  <a:lnTo>
                    <a:pt x="1506" y="7097"/>
                  </a:lnTo>
                  <a:lnTo>
                    <a:pt x="1453" y="7149"/>
                  </a:lnTo>
                  <a:cubicBezTo>
                    <a:pt x="1368" y="7261"/>
                    <a:pt x="1289" y="7373"/>
                    <a:pt x="1203" y="7478"/>
                  </a:cubicBezTo>
                  <a:cubicBezTo>
                    <a:pt x="1151" y="7563"/>
                    <a:pt x="1125" y="7616"/>
                    <a:pt x="1065" y="7675"/>
                  </a:cubicBezTo>
                  <a:cubicBezTo>
                    <a:pt x="1039" y="7728"/>
                    <a:pt x="1013" y="7780"/>
                    <a:pt x="987" y="7839"/>
                  </a:cubicBezTo>
                  <a:cubicBezTo>
                    <a:pt x="960" y="7839"/>
                    <a:pt x="960" y="7866"/>
                    <a:pt x="927" y="7892"/>
                  </a:cubicBezTo>
                  <a:cubicBezTo>
                    <a:pt x="927" y="7892"/>
                    <a:pt x="927" y="7918"/>
                    <a:pt x="901" y="7944"/>
                  </a:cubicBezTo>
                  <a:cubicBezTo>
                    <a:pt x="875" y="8004"/>
                    <a:pt x="849" y="8030"/>
                    <a:pt x="822" y="8082"/>
                  </a:cubicBezTo>
                  <a:cubicBezTo>
                    <a:pt x="796" y="8135"/>
                    <a:pt x="763" y="8194"/>
                    <a:pt x="737" y="8247"/>
                  </a:cubicBezTo>
                  <a:lnTo>
                    <a:pt x="711" y="8299"/>
                  </a:lnTo>
                  <a:cubicBezTo>
                    <a:pt x="632" y="8437"/>
                    <a:pt x="573" y="8549"/>
                    <a:pt x="520" y="8687"/>
                  </a:cubicBezTo>
                  <a:lnTo>
                    <a:pt x="494" y="8766"/>
                  </a:lnTo>
                  <a:lnTo>
                    <a:pt x="467" y="8825"/>
                  </a:lnTo>
                  <a:cubicBezTo>
                    <a:pt x="435" y="8877"/>
                    <a:pt x="408" y="8904"/>
                    <a:pt x="408" y="8956"/>
                  </a:cubicBezTo>
                  <a:cubicBezTo>
                    <a:pt x="408" y="8904"/>
                    <a:pt x="408" y="8877"/>
                    <a:pt x="435" y="8825"/>
                  </a:cubicBezTo>
                  <a:lnTo>
                    <a:pt x="435" y="8739"/>
                  </a:lnTo>
                  <a:cubicBezTo>
                    <a:pt x="467" y="8713"/>
                    <a:pt x="467" y="8687"/>
                    <a:pt x="467" y="8661"/>
                  </a:cubicBezTo>
                  <a:cubicBezTo>
                    <a:pt x="494" y="8549"/>
                    <a:pt x="546" y="8411"/>
                    <a:pt x="632" y="8247"/>
                  </a:cubicBezTo>
                  <a:lnTo>
                    <a:pt x="632" y="8220"/>
                  </a:lnTo>
                  <a:cubicBezTo>
                    <a:pt x="658" y="8168"/>
                    <a:pt x="684" y="8109"/>
                    <a:pt x="711" y="8030"/>
                  </a:cubicBezTo>
                  <a:cubicBezTo>
                    <a:pt x="737" y="7971"/>
                    <a:pt x="796" y="7918"/>
                    <a:pt x="822" y="7866"/>
                  </a:cubicBezTo>
                  <a:cubicBezTo>
                    <a:pt x="822" y="7866"/>
                    <a:pt x="822" y="7839"/>
                    <a:pt x="849" y="7839"/>
                  </a:cubicBezTo>
                  <a:cubicBezTo>
                    <a:pt x="849" y="7806"/>
                    <a:pt x="875" y="7780"/>
                    <a:pt x="875" y="7780"/>
                  </a:cubicBezTo>
                  <a:cubicBezTo>
                    <a:pt x="901" y="7728"/>
                    <a:pt x="927" y="7675"/>
                    <a:pt x="987" y="7616"/>
                  </a:cubicBezTo>
                  <a:cubicBezTo>
                    <a:pt x="1013" y="7563"/>
                    <a:pt x="1039" y="7537"/>
                    <a:pt x="1092" y="7478"/>
                  </a:cubicBezTo>
                  <a:cubicBezTo>
                    <a:pt x="1092" y="7452"/>
                    <a:pt x="1125" y="7452"/>
                    <a:pt x="1125" y="7425"/>
                  </a:cubicBezTo>
                  <a:cubicBezTo>
                    <a:pt x="1230" y="7287"/>
                    <a:pt x="1341" y="7208"/>
                    <a:pt x="1420" y="7123"/>
                  </a:cubicBezTo>
                  <a:cubicBezTo>
                    <a:pt x="1453" y="7097"/>
                    <a:pt x="1453" y="7070"/>
                    <a:pt x="1479" y="7044"/>
                  </a:cubicBezTo>
                  <a:lnTo>
                    <a:pt x="1532" y="7018"/>
                  </a:lnTo>
                  <a:cubicBezTo>
                    <a:pt x="1585" y="6959"/>
                    <a:pt x="1617" y="6932"/>
                    <a:pt x="1644" y="6932"/>
                  </a:cubicBezTo>
                  <a:cubicBezTo>
                    <a:pt x="1644" y="6906"/>
                    <a:pt x="1670" y="6906"/>
                    <a:pt x="1670" y="6906"/>
                  </a:cubicBezTo>
                  <a:close/>
                  <a:moveTo>
                    <a:pt x="408" y="8956"/>
                  </a:moveTo>
                  <a:lnTo>
                    <a:pt x="382" y="8989"/>
                  </a:lnTo>
                  <a:cubicBezTo>
                    <a:pt x="382" y="8956"/>
                    <a:pt x="408" y="8956"/>
                    <a:pt x="408" y="8956"/>
                  </a:cubicBezTo>
                  <a:close/>
                  <a:moveTo>
                    <a:pt x="927" y="8601"/>
                  </a:moveTo>
                  <a:lnTo>
                    <a:pt x="927" y="8628"/>
                  </a:lnTo>
                  <a:lnTo>
                    <a:pt x="927" y="8687"/>
                  </a:lnTo>
                  <a:cubicBezTo>
                    <a:pt x="901" y="8739"/>
                    <a:pt x="901" y="8766"/>
                    <a:pt x="875" y="8825"/>
                  </a:cubicBezTo>
                  <a:lnTo>
                    <a:pt x="849" y="8877"/>
                  </a:lnTo>
                  <a:lnTo>
                    <a:pt x="822" y="8956"/>
                  </a:lnTo>
                  <a:lnTo>
                    <a:pt x="796" y="9015"/>
                  </a:lnTo>
                  <a:cubicBezTo>
                    <a:pt x="763" y="9042"/>
                    <a:pt x="763" y="9042"/>
                    <a:pt x="763" y="9068"/>
                  </a:cubicBezTo>
                  <a:lnTo>
                    <a:pt x="737" y="9068"/>
                  </a:lnTo>
                  <a:cubicBezTo>
                    <a:pt x="711" y="9121"/>
                    <a:pt x="684" y="9153"/>
                    <a:pt x="658" y="9180"/>
                  </a:cubicBezTo>
                  <a:cubicBezTo>
                    <a:pt x="658" y="9206"/>
                    <a:pt x="632" y="9206"/>
                    <a:pt x="632" y="9232"/>
                  </a:cubicBezTo>
                  <a:cubicBezTo>
                    <a:pt x="599" y="9232"/>
                    <a:pt x="599" y="9232"/>
                    <a:pt x="599" y="9259"/>
                  </a:cubicBezTo>
                  <a:lnTo>
                    <a:pt x="599" y="9232"/>
                  </a:lnTo>
                  <a:lnTo>
                    <a:pt x="599" y="9206"/>
                  </a:lnTo>
                  <a:lnTo>
                    <a:pt x="599" y="9153"/>
                  </a:lnTo>
                  <a:cubicBezTo>
                    <a:pt x="632" y="9121"/>
                    <a:pt x="632" y="9068"/>
                    <a:pt x="658" y="9042"/>
                  </a:cubicBezTo>
                  <a:lnTo>
                    <a:pt x="658" y="9015"/>
                  </a:lnTo>
                  <a:cubicBezTo>
                    <a:pt x="658" y="8989"/>
                    <a:pt x="684" y="8989"/>
                    <a:pt x="684" y="8956"/>
                  </a:cubicBezTo>
                  <a:lnTo>
                    <a:pt x="711" y="8904"/>
                  </a:lnTo>
                  <a:lnTo>
                    <a:pt x="737" y="8825"/>
                  </a:lnTo>
                  <a:lnTo>
                    <a:pt x="796" y="8766"/>
                  </a:lnTo>
                  <a:cubicBezTo>
                    <a:pt x="822" y="8739"/>
                    <a:pt x="849" y="8687"/>
                    <a:pt x="875" y="8661"/>
                  </a:cubicBezTo>
                  <a:lnTo>
                    <a:pt x="901" y="8628"/>
                  </a:lnTo>
                  <a:lnTo>
                    <a:pt x="927" y="8601"/>
                  </a:lnTo>
                  <a:close/>
                  <a:moveTo>
                    <a:pt x="7222" y="0"/>
                  </a:moveTo>
                  <a:cubicBezTo>
                    <a:pt x="7078" y="0"/>
                    <a:pt x="6946" y="156"/>
                    <a:pt x="6815" y="309"/>
                  </a:cubicBezTo>
                  <a:cubicBezTo>
                    <a:pt x="6434" y="854"/>
                    <a:pt x="6322" y="1104"/>
                    <a:pt x="6296" y="1130"/>
                  </a:cubicBezTo>
                  <a:cubicBezTo>
                    <a:pt x="5941" y="1485"/>
                    <a:pt x="5475" y="1951"/>
                    <a:pt x="4982" y="2497"/>
                  </a:cubicBezTo>
                  <a:cubicBezTo>
                    <a:pt x="4653" y="2911"/>
                    <a:pt x="3884" y="3896"/>
                    <a:pt x="3694" y="4251"/>
                  </a:cubicBezTo>
                  <a:cubicBezTo>
                    <a:pt x="3589" y="4442"/>
                    <a:pt x="3556" y="4606"/>
                    <a:pt x="3503" y="4718"/>
                  </a:cubicBezTo>
                  <a:cubicBezTo>
                    <a:pt x="3424" y="4961"/>
                    <a:pt x="3365" y="5125"/>
                    <a:pt x="3063" y="5401"/>
                  </a:cubicBezTo>
                  <a:cubicBezTo>
                    <a:pt x="2872" y="5566"/>
                    <a:pt x="2603" y="5809"/>
                    <a:pt x="2327" y="6058"/>
                  </a:cubicBezTo>
                  <a:cubicBezTo>
                    <a:pt x="1946" y="6413"/>
                    <a:pt x="1532" y="6742"/>
                    <a:pt x="1341" y="6959"/>
                  </a:cubicBezTo>
                  <a:cubicBezTo>
                    <a:pt x="960" y="7287"/>
                    <a:pt x="737" y="7642"/>
                    <a:pt x="546" y="7971"/>
                  </a:cubicBezTo>
                  <a:cubicBezTo>
                    <a:pt x="467" y="8135"/>
                    <a:pt x="356" y="8464"/>
                    <a:pt x="244" y="8766"/>
                  </a:cubicBezTo>
                  <a:cubicBezTo>
                    <a:pt x="165" y="9015"/>
                    <a:pt x="106" y="9206"/>
                    <a:pt x="53" y="9344"/>
                  </a:cubicBezTo>
                  <a:cubicBezTo>
                    <a:pt x="1" y="9811"/>
                    <a:pt x="165" y="9975"/>
                    <a:pt x="191" y="10027"/>
                  </a:cubicBezTo>
                  <a:cubicBezTo>
                    <a:pt x="106" y="10139"/>
                    <a:pt x="106" y="10244"/>
                    <a:pt x="106" y="10303"/>
                  </a:cubicBezTo>
                  <a:cubicBezTo>
                    <a:pt x="139" y="10330"/>
                    <a:pt x="165" y="10382"/>
                    <a:pt x="191" y="10409"/>
                  </a:cubicBezTo>
                  <a:cubicBezTo>
                    <a:pt x="231" y="10422"/>
                    <a:pt x="272" y="10428"/>
                    <a:pt x="313" y="10428"/>
                  </a:cubicBezTo>
                  <a:cubicBezTo>
                    <a:pt x="354" y="10428"/>
                    <a:pt x="395" y="10422"/>
                    <a:pt x="435" y="10409"/>
                  </a:cubicBezTo>
                  <a:cubicBezTo>
                    <a:pt x="520" y="10330"/>
                    <a:pt x="573" y="10192"/>
                    <a:pt x="520" y="10027"/>
                  </a:cubicBezTo>
                  <a:cubicBezTo>
                    <a:pt x="960" y="9699"/>
                    <a:pt x="1125" y="9344"/>
                    <a:pt x="1289" y="8930"/>
                  </a:cubicBezTo>
                  <a:cubicBezTo>
                    <a:pt x="1453" y="8601"/>
                    <a:pt x="1617" y="8220"/>
                    <a:pt x="1972" y="7866"/>
                  </a:cubicBezTo>
                  <a:lnTo>
                    <a:pt x="1972" y="7866"/>
                  </a:lnTo>
                  <a:cubicBezTo>
                    <a:pt x="1808" y="8220"/>
                    <a:pt x="1749" y="8437"/>
                    <a:pt x="1834" y="8496"/>
                  </a:cubicBezTo>
                  <a:cubicBezTo>
                    <a:pt x="1847" y="8506"/>
                    <a:pt x="1863" y="8510"/>
                    <a:pt x="1881" y="8510"/>
                  </a:cubicBezTo>
                  <a:cubicBezTo>
                    <a:pt x="2015" y="8510"/>
                    <a:pt x="2271" y="8264"/>
                    <a:pt x="2491" y="8004"/>
                  </a:cubicBezTo>
                  <a:cubicBezTo>
                    <a:pt x="2629" y="7780"/>
                    <a:pt x="2708" y="7616"/>
                    <a:pt x="2682" y="7511"/>
                  </a:cubicBezTo>
                  <a:cubicBezTo>
                    <a:pt x="2682" y="7452"/>
                    <a:pt x="2656" y="7399"/>
                    <a:pt x="2603" y="7373"/>
                  </a:cubicBezTo>
                  <a:cubicBezTo>
                    <a:pt x="2570" y="7346"/>
                    <a:pt x="2544" y="7346"/>
                    <a:pt x="2544" y="7346"/>
                  </a:cubicBezTo>
                  <a:cubicBezTo>
                    <a:pt x="2846" y="6959"/>
                    <a:pt x="3096" y="6794"/>
                    <a:pt x="3339" y="6630"/>
                  </a:cubicBezTo>
                  <a:cubicBezTo>
                    <a:pt x="3530" y="6525"/>
                    <a:pt x="3694" y="6413"/>
                    <a:pt x="3832" y="6223"/>
                  </a:cubicBezTo>
                  <a:lnTo>
                    <a:pt x="3832" y="6223"/>
                  </a:lnTo>
                  <a:cubicBezTo>
                    <a:pt x="3720" y="6492"/>
                    <a:pt x="3753" y="6551"/>
                    <a:pt x="3779" y="6578"/>
                  </a:cubicBezTo>
                  <a:lnTo>
                    <a:pt x="3806" y="6578"/>
                  </a:lnTo>
                  <a:cubicBezTo>
                    <a:pt x="3917" y="6551"/>
                    <a:pt x="4213" y="6196"/>
                    <a:pt x="4351" y="5920"/>
                  </a:cubicBezTo>
                  <a:cubicBezTo>
                    <a:pt x="4436" y="5756"/>
                    <a:pt x="4463" y="5671"/>
                    <a:pt x="4377" y="5618"/>
                  </a:cubicBezTo>
                  <a:cubicBezTo>
                    <a:pt x="4351" y="5601"/>
                    <a:pt x="4318" y="5595"/>
                    <a:pt x="4284" y="5595"/>
                  </a:cubicBezTo>
                  <a:cubicBezTo>
                    <a:pt x="4216" y="5595"/>
                    <a:pt x="4143" y="5618"/>
                    <a:pt x="4108" y="5618"/>
                  </a:cubicBezTo>
                  <a:cubicBezTo>
                    <a:pt x="4272" y="5125"/>
                    <a:pt x="4410" y="4718"/>
                    <a:pt x="4844" y="4140"/>
                  </a:cubicBezTo>
                  <a:cubicBezTo>
                    <a:pt x="5232" y="3673"/>
                    <a:pt x="5501" y="3509"/>
                    <a:pt x="5613" y="3456"/>
                  </a:cubicBezTo>
                  <a:lnTo>
                    <a:pt x="5613" y="3456"/>
                  </a:lnTo>
                  <a:cubicBezTo>
                    <a:pt x="5146" y="3896"/>
                    <a:pt x="4903" y="4304"/>
                    <a:pt x="4903" y="4304"/>
                  </a:cubicBezTo>
                  <a:lnTo>
                    <a:pt x="4929" y="4304"/>
                  </a:lnTo>
                  <a:cubicBezTo>
                    <a:pt x="5310" y="3896"/>
                    <a:pt x="5527" y="3759"/>
                    <a:pt x="5665" y="3647"/>
                  </a:cubicBezTo>
                  <a:cubicBezTo>
                    <a:pt x="5724" y="3621"/>
                    <a:pt x="5777" y="3594"/>
                    <a:pt x="5803" y="3535"/>
                  </a:cubicBezTo>
                  <a:cubicBezTo>
                    <a:pt x="5941" y="3404"/>
                    <a:pt x="6434" y="2549"/>
                    <a:pt x="6460" y="2497"/>
                  </a:cubicBezTo>
                  <a:lnTo>
                    <a:pt x="6434" y="2497"/>
                  </a:lnTo>
                  <a:cubicBezTo>
                    <a:pt x="6217" y="2714"/>
                    <a:pt x="6020" y="2937"/>
                    <a:pt x="5941" y="3042"/>
                  </a:cubicBezTo>
                  <a:cubicBezTo>
                    <a:pt x="6270" y="2221"/>
                    <a:pt x="6572" y="1866"/>
                    <a:pt x="7039" y="1268"/>
                  </a:cubicBezTo>
                  <a:cubicBezTo>
                    <a:pt x="7066" y="1285"/>
                    <a:pt x="7097" y="1293"/>
                    <a:pt x="7130" y="1293"/>
                  </a:cubicBezTo>
                  <a:cubicBezTo>
                    <a:pt x="7296" y="1293"/>
                    <a:pt x="7521" y="1093"/>
                    <a:pt x="7637" y="907"/>
                  </a:cubicBezTo>
                  <a:cubicBezTo>
                    <a:pt x="7722" y="775"/>
                    <a:pt x="7775" y="611"/>
                    <a:pt x="7696" y="552"/>
                  </a:cubicBezTo>
                  <a:lnTo>
                    <a:pt x="7663" y="552"/>
                  </a:lnTo>
                  <a:cubicBezTo>
                    <a:pt x="7531" y="282"/>
                    <a:pt x="7420" y="118"/>
                    <a:pt x="7334" y="33"/>
                  </a:cubicBezTo>
                  <a:cubicBezTo>
                    <a:pt x="7296" y="10"/>
                    <a:pt x="7259" y="0"/>
                    <a:pt x="72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78"/>
            <p:cNvSpPr/>
            <p:nvPr/>
          </p:nvSpPr>
          <p:spPr>
            <a:xfrm>
              <a:off x="4941725" y="1648950"/>
              <a:ext cx="349775" cy="394525"/>
            </a:xfrm>
            <a:custGeom>
              <a:rect b="b" l="l" r="r" t="t"/>
              <a:pathLst>
                <a:path extrusionOk="0" h="15781" w="13991">
                  <a:moveTo>
                    <a:pt x="9910" y="270"/>
                  </a:moveTo>
                  <a:lnTo>
                    <a:pt x="9910" y="356"/>
                  </a:lnTo>
                  <a:lnTo>
                    <a:pt x="9883" y="356"/>
                  </a:lnTo>
                  <a:cubicBezTo>
                    <a:pt x="9883" y="409"/>
                    <a:pt x="9881" y="460"/>
                    <a:pt x="9878" y="508"/>
                  </a:cubicBezTo>
                  <a:lnTo>
                    <a:pt x="9878" y="508"/>
                  </a:lnTo>
                  <a:cubicBezTo>
                    <a:pt x="9874" y="491"/>
                    <a:pt x="9868" y="474"/>
                    <a:pt x="9857" y="461"/>
                  </a:cubicBezTo>
                  <a:cubicBezTo>
                    <a:pt x="9857" y="408"/>
                    <a:pt x="9824" y="329"/>
                    <a:pt x="9857" y="329"/>
                  </a:cubicBezTo>
                  <a:cubicBezTo>
                    <a:pt x="9857" y="296"/>
                    <a:pt x="9883" y="270"/>
                    <a:pt x="9910" y="270"/>
                  </a:cubicBezTo>
                  <a:close/>
                  <a:moveTo>
                    <a:pt x="10048" y="520"/>
                  </a:moveTo>
                  <a:cubicBezTo>
                    <a:pt x="10264" y="599"/>
                    <a:pt x="10514" y="710"/>
                    <a:pt x="10705" y="789"/>
                  </a:cubicBezTo>
                  <a:cubicBezTo>
                    <a:pt x="10731" y="822"/>
                    <a:pt x="10757" y="822"/>
                    <a:pt x="10784" y="848"/>
                  </a:cubicBezTo>
                  <a:cubicBezTo>
                    <a:pt x="10678" y="848"/>
                    <a:pt x="10540" y="848"/>
                    <a:pt x="10402" y="901"/>
                  </a:cubicBezTo>
                  <a:cubicBezTo>
                    <a:pt x="10317" y="927"/>
                    <a:pt x="10186" y="954"/>
                    <a:pt x="10048" y="986"/>
                  </a:cubicBezTo>
                  <a:lnTo>
                    <a:pt x="9962" y="986"/>
                  </a:lnTo>
                  <a:cubicBezTo>
                    <a:pt x="9988" y="901"/>
                    <a:pt x="10048" y="737"/>
                    <a:pt x="10048" y="520"/>
                  </a:cubicBezTo>
                  <a:close/>
                  <a:moveTo>
                    <a:pt x="9860" y="668"/>
                  </a:moveTo>
                  <a:cubicBezTo>
                    <a:pt x="9833" y="851"/>
                    <a:pt x="9789" y="973"/>
                    <a:pt x="9772" y="1013"/>
                  </a:cubicBezTo>
                  <a:cubicBezTo>
                    <a:pt x="9772" y="1039"/>
                    <a:pt x="9745" y="1039"/>
                    <a:pt x="9745" y="1039"/>
                  </a:cubicBezTo>
                  <a:cubicBezTo>
                    <a:pt x="9772" y="927"/>
                    <a:pt x="9798" y="822"/>
                    <a:pt x="9824" y="737"/>
                  </a:cubicBezTo>
                  <a:cubicBezTo>
                    <a:pt x="9838" y="715"/>
                    <a:pt x="9850" y="692"/>
                    <a:pt x="9860" y="668"/>
                  </a:cubicBezTo>
                  <a:close/>
                  <a:moveTo>
                    <a:pt x="9252" y="356"/>
                  </a:moveTo>
                  <a:cubicBezTo>
                    <a:pt x="9443" y="356"/>
                    <a:pt x="9607" y="382"/>
                    <a:pt x="9660" y="408"/>
                  </a:cubicBezTo>
                  <a:cubicBezTo>
                    <a:pt x="9693" y="434"/>
                    <a:pt x="9693" y="461"/>
                    <a:pt x="9693" y="494"/>
                  </a:cubicBezTo>
                  <a:cubicBezTo>
                    <a:pt x="9693" y="520"/>
                    <a:pt x="9719" y="546"/>
                    <a:pt x="9719" y="572"/>
                  </a:cubicBezTo>
                  <a:cubicBezTo>
                    <a:pt x="9719" y="572"/>
                    <a:pt x="9693" y="658"/>
                    <a:pt x="9660" y="684"/>
                  </a:cubicBezTo>
                  <a:cubicBezTo>
                    <a:pt x="9634" y="789"/>
                    <a:pt x="9581" y="927"/>
                    <a:pt x="9555" y="1092"/>
                  </a:cubicBezTo>
                  <a:cubicBezTo>
                    <a:pt x="9528" y="1092"/>
                    <a:pt x="9496" y="1092"/>
                    <a:pt x="9443" y="1118"/>
                  </a:cubicBezTo>
                  <a:cubicBezTo>
                    <a:pt x="9469" y="954"/>
                    <a:pt x="9417" y="684"/>
                    <a:pt x="9252" y="356"/>
                  </a:cubicBezTo>
                  <a:close/>
                  <a:moveTo>
                    <a:pt x="8898" y="165"/>
                  </a:moveTo>
                  <a:cubicBezTo>
                    <a:pt x="8950" y="165"/>
                    <a:pt x="9036" y="244"/>
                    <a:pt x="9036" y="270"/>
                  </a:cubicBezTo>
                  <a:lnTo>
                    <a:pt x="9036" y="296"/>
                  </a:lnTo>
                  <a:lnTo>
                    <a:pt x="9062" y="296"/>
                  </a:lnTo>
                  <a:cubicBezTo>
                    <a:pt x="9305" y="737"/>
                    <a:pt x="9305" y="1092"/>
                    <a:pt x="9279" y="1203"/>
                  </a:cubicBezTo>
                  <a:cubicBezTo>
                    <a:pt x="9252" y="1203"/>
                    <a:pt x="9252" y="1230"/>
                    <a:pt x="9226" y="1230"/>
                  </a:cubicBezTo>
                  <a:lnTo>
                    <a:pt x="9200" y="1256"/>
                  </a:lnTo>
                  <a:lnTo>
                    <a:pt x="9200" y="901"/>
                  </a:lnTo>
                  <a:lnTo>
                    <a:pt x="9200" y="822"/>
                  </a:lnTo>
                  <a:cubicBezTo>
                    <a:pt x="9114" y="408"/>
                    <a:pt x="8976" y="244"/>
                    <a:pt x="8871" y="191"/>
                  </a:cubicBezTo>
                  <a:cubicBezTo>
                    <a:pt x="8871" y="165"/>
                    <a:pt x="8898" y="165"/>
                    <a:pt x="8898" y="165"/>
                  </a:cubicBezTo>
                  <a:close/>
                  <a:moveTo>
                    <a:pt x="10895" y="1177"/>
                  </a:moveTo>
                  <a:cubicBezTo>
                    <a:pt x="10869" y="1177"/>
                    <a:pt x="10843" y="1203"/>
                    <a:pt x="10784" y="1203"/>
                  </a:cubicBezTo>
                  <a:cubicBezTo>
                    <a:pt x="10757" y="1230"/>
                    <a:pt x="10705" y="1230"/>
                    <a:pt x="10646" y="1230"/>
                  </a:cubicBezTo>
                  <a:cubicBezTo>
                    <a:pt x="10567" y="1256"/>
                    <a:pt x="10514" y="1256"/>
                    <a:pt x="10455" y="1282"/>
                  </a:cubicBezTo>
                  <a:lnTo>
                    <a:pt x="10264" y="1282"/>
                  </a:lnTo>
                  <a:cubicBezTo>
                    <a:pt x="10238" y="1315"/>
                    <a:pt x="10212" y="1315"/>
                    <a:pt x="10186" y="1315"/>
                  </a:cubicBezTo>
                  <a:lnTo>
                    <a:pt x="10100" y="1315"/>
                  </a:lnTo>
                  <a:cubicBezTo>
                    <a:pt x="10074" y="1341"/>
                    <a:pt x="10021" y="1341"/>
                    <a:pt x="9988" y="1368"/>
                  </a:cubicBezTo>
                  <a:cubicBezTo>
                    <a:pt x="10021" y="1341"/>
                    <a:pt x="10048" y="1315"/>
                    <a:pt x="10100" y="1315"/>
                  </a:cubicBezTo>
                  <a:cubicBezTo>
                    <a:pt x="10126" y="1282"/>
                    <a:pt x="10153" y="1282"/>
                    <a:pt x="10186" y="1282"/>
                  </a:cubicBezTo>
                  <a:cubicBezTo>
                    <a:pt x="10212" y="1282"/>
                    <a:pt x="10238" y="1282"/>
                    <a:pt x="10264" y="1256"/>
                  </a:cubicBezTo>
                  <a:cubicBezTo>
                    <a:pt x="10317" y="1256"/>
                    <a:pt x="10376" y="1256"/>
                    <a:pt x="10455" y="1230"/>
                  </a:cubicBezTo>
                  <a:cubicBezTo>
                    <a:pt x="10514" y="1230"/>
                    <a:pt x="10567" y="1230"/>
                    <a:pt x="10619" y="1203"/>
                  </a:cubicBezTo>
                  <a:lnTo>
                    <a:pt x="10784" y="1203"/>
                  </a:lnTo>
                  <a:cubicBezTo>
                    <a:pt x="10843" y="1177"/>
                    <a:pt x="10869" y="1177"/>
                    <a:pt x="10895" y="1177"/>
                  </a:cubicBezTo>
                  <a:close/>
                  <a:moveTo>
                    <a:pt x="11347" y="769"/>
                  </a:moveTo>
                  <a:cubicBezTo>
                    <a:pt x="11372" y="769"/>
                    <a:pt x="11394" y="776"/>
                    <a:pt x="11414" y="789"/>
                  </a:cubicBezTo>
                  <a:cubicBezTo>
                    <a:pt x="11414" y="822"/>
                    <a:pt x="11388" y="875"/>
                    <a:pt x="11336" y="927"/>
                  </a:cubicBezTo>
                  <a:cubicBezTo>
                    <a:pt x="11250" y="954"/>
                    <a:pt x="10540" y="1118"/>
                    <a:pt x="10429" y="1118"/>
                  </a:cubicBezTo>
                  <a:cubicBezTo>
                    <a:pt x="10376" y="1118"/>
                    <a:pt x="9634" y="1256"/>
                    <a:pt x="9443" y="1394"/>
                  </a:cubicBezTo>
                  <a:cubicBezTo>
                    <a:pt x="9279" y="1532"/>
                    <a:pt x="8976" y="1860"/>
                    <a:pt x="8924" y="1998"/>
                  </a:cubicBezTo>
                  <a:cubicBezTo>
                    <a:pt x="8871" y="2077"/>
                    <a:pt x="8733" y="2242"/>
                    <a:pt x="8648" y="2353"/>
                  </a:cubicBezTo>
                  <a:lnTo>
                    <a:pt x="8484" y="2353"/>
                  </a:lnTo>
                  <a:cubicBezTo>
                    <a:pt x="8622" y="2215"/>
                    <a:pt x="8733" y="2077"/>
                    <a:pt x="8838" y="1913"/>
                  </a:cubicBezTo>
                  <a:cubicBezTo>
                    <a:pt x="8976" y="1696"/>
                    <a:pt x="9141" y="1479"/>
                    <a:pt x="9305" y="1368"/>
                  </a:cubicBezTo>
                  <a:cubicBezTo>
                    <a:pt x="9555" y="1230"/>
                    <a:pt x="9824" y="1177"/>
                    <a:pt x="10074" y="1151"/>
                  </a:cubicBezTo>
                  <a:cubicBezTo>
                    <a:pt x="10238" y="1118"/>
                    <a:pt x="10350" y="1092"/>
                    <a:pt x="10455" y="1065"/>
                  </a:cubicBezTo>
                  <a:cubicBezTo>
                    <a:pt x="10593" y="1013"/>
                    <a:pt x="10678" y="1013"/>
                    <a:pt x="10784" y="1013"/>
                  </a:cubicBezTo>
                  <a:cubicBezTo>
                    <a:pt x="10895" y="1013"/>
                    <a:pt x="11007" y="1013"/>
                    <a:pt x="11086" y="927"/>
                  </a:cubicBezTo>
                  <a:cubicBezTo>
                    <a:pt x="11188" y="825"/>
                    <a:pt x="11277" y="769"/>
                    <a:pt x="11347" y="769"/>
                  </a:cubicBezTo>
                  <a:close/>
                  <a:moveTo>
                    <a:pt x="8733" y="329"/>
                  </a:moveTo>
                  <a:cubicBezTo>
                    <a:pt x="8760" y="329"/>
                    <a:pt x="8924" y="382"/>
                    <a:pt x="9036" y="848"/>
                  </a:cubicBezTo>
                  <a:lnTo>
                    <a:pt x="9036" y="875"/>
                  </a:lnTo>
                  <a:cubicBezTo>
                    <a:pt x="9036" y="954"/>
                    <a:pt x="9003" y="1177"/>
                    <a:pt x="9062" y="1368"/>
                  </a:cubicBezTo>
                  <a:cubicBezTo>
                    <a:pt x="8924" y="1506"/>
                    <a:pt x="8812" y="1670"/>
                    <a:pt x="8674" y="1834"/>
                  </a:cubicBezTo>
                  <a:cubicBezTo>
                    <a:pt x="8543" y="2051"/>
                    <a:pt x="8378" y="2268"/>
                    <a:pt x="8155" y="2432"/>
                  </a:cubicBezTo>
                  <a:lnTo>
                    <a:pt x="8129" y="2432"/>
                  </a:lnTo>
                  <a:cubicBezTo>
                    <a:pt x="8017" y="2353"/>
                    <a:pt x="7938" y="2268"/>
                    <a:pt x="7912" y="2215"/>
                  </a:cubicBezTo>
                  <a:cubicBezTo>
                    <a:pt x="7853" y="2136"/>
                    <a:pt x="7826" y="2077"/>
                    <a:pt x="7748" y="2051"/>
                  </a:cubicBezTo>
                  <a:cubicBezTo>
                    <a:pt x="7721" y="2025"/>
                    <a:pt x="7688" y="2025"/>
                    <a:pt x="7636" y="1998"/>
                  </a:cubicBezTo>
                  <a:cubicBezTo>
                    <a:pt x="7524" y="1972"/>
                    <a:pt x="7360" y="1939"/>
                    <a:pt x="7228" y="1834"/>
                  </a:cubicBezTo>
                  <a:cubicBezTo>
                    <a:pt x="7117" y="1749"/>
                    <a:pt x="7090" y="1670"/>
                    <a:pt x="7090" y="1532"/>
                  </a:cubicBezTo>
                  <a:lnTo>
                    <a:pt x="7090" y="1532"/>
                  </a:lnTo>
                  <a:cubicBezTo>
                    <a:pt x="7117" y="1584"/>
                    <a:pt x="7117" y="1611"/>
                    <a:pt x="7143" y="1644"/>
                  </a:cubicBezTo>
                  <a:cubicBezTo>
                    <a:pt x="7169" y="1670"/>
                    <a:pt x="7255" y="1860"/>
                    <a:pt x="7583" y="1860"/>
                  </a:cubicBezTo>
                  <a:cubicBezTo>
                    <a:pt x="7583" y="1860"/>
                    <a:pt x="7524" y="1722"/>
                    <a:pt x="7583" y="1446"/>
                  </a:cubicBezTo>
                  <a:cubicBezTo>
                    <a:pt x="7583" y="1446"/>
                    <a:pt x="7610" y="1939"/>
                    <a:pt x="7748" y="1972"/>
                  </a:cubicBezTo>
                  <a:cubicBezTo>
                    <a:pt x="7912" y="1998"/>
                    <a:pt x="7853" y="2025"/>
                    <a:pt x="8129" y="2380"/>
                  </a:cubicBezTo>
                  <a:cubicBezTo>
                    <a:pt x="8129" y="2380"/>
                    <a:pt x="8155" y="2353"/>
                    <a:pt x="8240" y="2242"/>
                  </a:cubicBezTo>
                  <a:cubicBezTo>
                    <a:pt x="8319" y="2163"/>
                    <a:pt x="8674" y="1749"/>
                    <a:pt x="8950" y="1368"/>
                  </a:cubicBezTo>
                  <a:cubicBezTo>
                    <a:pt x="8950" y="1368"/>
                    <a:pt x="8898" y="1203"/>
                    <a:pt x="8950" y="954"/>
                  </a:cubicBezTo>
                  <a:lnTo>
                    <a:pt x="8950" y="763"/>
                  </a:lnTo>
                  <a:cubicBezTo>
                    <a:pt x="8950" y="763"/>
                    <a:pt x="8967" y="696"/>
                    <a:pt x="8890" y="696"/>
                  </a:cubicBezTo>
                  <a:cubicBezTo>
                    <a:pt x="8870" y="696"/>
                    <a:pt x="8845" y="700"/>
                    <a:pt x="8812" y="710"/>
                  </a:cubicBezTo>
                  <a:cubicBezTo>
                    <a:pt x="8812" y="710"/>
                    <a:pt x="8812" y="901"/>
                    <a:pt x="8484" y="1013"/>
                  </a:cubicBezTo>
                  <a:lnTo>
                    <a:pt x="8405" y="1177"/>
                  </a:lnTo>
                  <a:lnTo>
                    <a:pt x="8346" y="1315"/>
                  </a:lnTo>
                  <a:lnTo>
                    <a:pt x="8648" y="1315"/>
                  </a:lnTo>
                  <a:cubicBezTo>
                    <a:pt x="8543" y="1341"/>
                    <a:pt x="8214" y="1446"/>
                    <a:pt x="8214" y="1446"/>
                  </a:cubicBezTo>
                  <a:lnTo>
                    <a:pt x="8050" y="1972"/>
                  </a:lnTo>
                  <a:lnTo>
                    <a:pt x="8181" y="1092"/>
                  </a:lnTo>
                  <a:cubicBezTo>
                    <a:pt x="8181" y="1092"/>
                    <a:pt x="8076" y="1092"/>
                    <a:pt x="7826" y="1039"/>
                  </a:cubicBezTo>
                  <a:lnTo>
                    <a:pt x="7826" y="1394"/>
                  </a:lnTo>
                  <a:cubicBezTo>
                    <a:pt x="7826" y="1315"/>
                    <a:pt x="7748" y="986"/>
                    <a:pt x="7688" y="954"/>
                  </a:cubicBezTo>
                  <a:cubicBezTo>
                    <a:pt x="7662" y="927"/>
                    <a:pt x="7334" y="986"/>
                    <a:pt x="7281" y="822"/>
                  </a:cubicBezTo>
                  <a:cubicBezTo>
                    <a:pt x="7307" y="763"/>
                    <a:pt x="7334" y="710"/>
                    <a:pt x="7360" y="684"/>
                  </a:cubicBezTo>
                  <a:cubicBezTo>
                    <a:pt x="7524" y="572"/>
                    <a:pt x="7964" y="356"/>
                    <a:pt x="8129" y="329"/>
                  </a:cubicBezTo>
                  <a:close/>
                  <a:moveTo>
                    <a:pt x="9167" y="1939"/>
                  </a:moveTo>
                  <a:cubicBezTo>
                    <a:pt x="9226" y="2077"/>
                    <a:pt x="9252" y="2268"/>
                    <a:pt x="9305" y="2432"/>
                  </a:cubicBezTo>
                  <a:lnTo>
                    <a:pt x="9305" y="2465"/>
                  </a:lnTo>
                  <a:cubicBezTo>
                    <a:pt x="9226" y="2406"/>
                    <a:pt x="9062" y="2353"/>
                    <a:pt x="8871" y="2353"/>
                  </a:cubicBezTo>
                  <a:cubicBezTo>
                    <a:pt x="8950" y="2242"/>
                    <a:pt x="9036" y="2136"/>
                    <a:pt x="9062" y="2077"/>
                  </a:cubicBezTo>
                  <a:cubicBezTo>
                    <a:pt x="9088" y="2051"/>
                    <a:pt x="9114" y="1998"/>
                    <a:pt x="9167" y="1939"/>
                  </a:cubicBezTo>
                  <a:close/>
                  <a:moveTo>
                    <a:pt x="9496" y="1558"/>
                  </a:moveTo>
                  <a:lnTo>
                    <a:pt x="9496" y="1558"/>
                  </a:lnTo>
                  <a:cubicBezTo>
                    <a:pt x="9469" y="1860"/>
                    <a:pt x="9528" y="2104"/>
                    <a:pt x="9607" y="2353"/>
                  </a:cubicBezTo>
                  <a:cubicBezTo>
                    <a:pt x="9634" y="2491"/>
                    <a:pt x="9693" y="2629"/>
                    <a:pt x="9693" y="2761"/>
                  </a:cubicBezTo>
                  <a:cubicBezTo>
                    <a:pt x="9634" y="2734"/>
                    <a:pt x="9607" y="2682"/>
                    <a:pt x="9555" y="2656"/>
                  </a:cubicBezTo>
                  <a:cubicBezTo>
                    <a:pt x="9528" y="2629"/>
                    <a:pt x="9496" y="2491"/>
                    <a:pt x="9469" y="2380"/>
                  </a:cubicBezTo>
                  <a:cubicBezTo>
                    <a:pt x="9417" y="2189"/>
                    <a:pt x="9364" y="1939"/>
                    <a:pt x="9279" y="1808"/>
                  </a:cubicBezTo>
                  <a:cubicBezTo>
                    <a:pt x="9364" y="1722"/>
                    <a:pt x="9443" y="1644"/>
                    <a:pt x="9496" y="1558"/>
                  </a:cubicBezTo>
                  <a:close/>
                  <a:moveTo>
                    <a:pt x="9824" y="1420"/>
                  </a:moveTo>
                  <a:cubicBezTo>
                    <a:pt x="9745" y="1775"/>
                    <a:pt x="9824" y="2189"/>
                    <a:pt x="9910" y="2544"/>
                  </a:cubicBezTo>
                  <a:cubicBezTo>
                    <a:pt x="9962" y="2734"/>
                    <a:pt x="10021" y="2925"/>
                    <a:pt x="10021" y="3089"/>
                  </a:cubicBezTo>
                  <a:cubicBezTo>
                    <a:pt x="9962" y="3037"/>
                    <a:pt x="9910" y="2984"/>
                    <a:pt x="9824" y="2899"/>
                  </a:cubicBezTo>
                  <a:cubicBezTo>
                    <a:pt x="9883" y="2708"/>
                    <a:pt x="9824" y="2518"/>
                    <a:pt x="9772" y="2301"/>
                  </a:cubicBezTo>
                  <a:cubicBezTo>
                    <a:pt x="9693" y="2051"/>
                    <a:pt x="9607" y="1775"/>
                    <a:pt x="9693" y="1446"/>
                  </a:cubicBezTo>
                  <a:cubicBezTo>
                    <a:pt x="9745" y="1446"/>
                    <a:pt x="9772" y="1446"/>
                    <a:pt x="9824" y="1420"/>
                  </a:cubicBezTo>
                  <a:close/>
                  <a:moveTo>
                    <a:pt x="8766" y="2508"/>
                  </a:moveTo>
                  <a:cubicBezTo>
                    <a:pt x="9198" y="2508"/>
                    <a:pt x="9364" y="2713"/>
                    <a:pt x="9364" y="2734"/>
                  </a:cubicBezTo>
                  <a:lnTo>
                    <a:pt x="9390" y="2734"/>
                  </a:lnTo>
                  <a:cubicBezTo>
                    <a:pt x="10048" y="3286"/>
                    <a:pt x="10186" y="3615"/>
                    <a:pt x="10212" y="3746"/>
                  </a:cubicBezTo>
                  <a:cubicBezTo>
                    <a:pt x="10074" y="3503"/>
                    <a:pt x="9772" y="3227"/>
                    <a:pt x="9469" y="3063"/>
                  </a:cubicBezTo>
                  <a:cubicBezTo>
                    <a:pt x="9417" y="3037"/>
                    <a:pt x="9331" y="2984"/>
                    <a:pt x="9252" y="2925"/>
                  </a:cubicBezTo>
                  <a:cubicBezTo>
                    <a:pt x="9086" y="2779"/>
                    <a:pt x="8884" y="2601"/>
                    <a:pt x="8601" y="2601"/>
                  </a:cubicBezTo>
                  <a:cubicBezTo>
                    <a:pt x="8515" y="2601"/>
                    <a:pt x="8421" y="2617"/>
                    <a:pt x="8319" y="2656"/>
                  </a:cubicBezTo>
                  <a:cubicBezTo>
                    <a:pt x="8267" y="2656"/>
                    <a:pt x="8181" y="2656"/>
                    <a:pt x="8102" y="2682"/>
                  </a:cubicBezTo>
                  <a:lnTo>
                    <a:pt x="8129" y="2656"/>
                  </a:lnTo>
                  <a:cubicBezTo>
                    <a:pt x="8155" y="2570"/>
                    <a:pt x="8346" y="2544"/>
                    <a:pt x="8405" y="2544"/>
                  </a:cubicBezTo>
                  <a:lnTo>
                    <a:pt x="8431" y="2544"/>
                  </a:lnTo>
                  <a:cubicBezTo>
                    <a:pt x="8557" y="2518"/>
                    <a:pt x="8668" y="2508"/>
                    <a:pt x="8766" y="2508"/>
                  </a:cubicBezTo>
                  <a:close/>
                  <a:moveTo>
                    <a:pt x="9936" y="1558"/>
                  </a:moveTo>
                  <a:lnTo>
                    <a:pt x="9936" y="1611"/>
                  </a:lnTo>
                  <a:lnTo>
                    <a:pt x="9936" y="1887"/>
                  </a:lnTo>
                  <a:cubicBezTo>
                    <a:pt x="9962" y="1998"/>
                    <a:pt x="9988" y="2136"/>
                    <a:pt x="10021" y="2242"/>
                  </a:cubicBezTo>
                  <a:cubicBezTo>
                    <a:pt x="10021" y="2301"/>
                    <a:pt x="10048" y="2327"/>
                    <a:pt x="10048" y="2353"/>
                  </a:cubicBezTo>
                  <a:cubicBezTo>
                    <a:pt x="10048" y="2380"/>
                    <a:pt x="10048" y="2380"/>
                    <a:pt x="10074" y="2406"/>
                  </a:cubicBezTo>
                  <a:lnTo>
                    <a:pt x="10074" y="2432"/>
                  </a:lnTo>
                  <a:lnTo>
                    <a:pt x="10074" y="2465"/>
                  </a:lnTo>
                  <a:cubicBezTo>
                    <a:pt x="10100" y="2518"/>
                    <a:pt x="10126" y="2596"/>
                    <a:pt x="10153" y="2682"/>
                  </a:cubicBezTo>
                  <a:lnTo>
                    <a:pt x="10153" y="2794"/>
                  </a:lnTo>
                  <a:lnTo>
                    <a:pt x="10153" y="2846"/>
                  </a:lnTo>
                  <a:lnTo>
                    <a:pt x="10153" y="2872"/>
                  </a:lnTo>
                  <a:lnTo>
                    <a:pt x="10153" y="2899"/>
                  </a:lnTo>
                  <a:cubicBezTo>
                    <a:pt x="10186" y="2958"/>
                    <a:pt x="10186" y="3037"/>
                    <a:pt x="10186" y="3089"/>
                  </a:cubicBezTo>
                  <a:cubicBezTo>
                    <a:pt x="10212" y="3148"/>
                    <a:pt x="10212" y="3175"/>
                    <a:pt x="10212" y="3201"/>
                  </a:cubicBezTo>
                  <a:cubicBezTo>
                    <a:pt x="10238" y="3201"/>
                    <a:pt x="10238" y="3227"/>
                    <a:pt x="10238" y="3227"/>
                  </a:cubicBezTo>
                  <a:cubicBezTo>
                    <a:pt x="10238" y="3253"/>
                    <a:pt x="10264" y="3253"/>
                    <a:pt x="10264" y="3286"/>
                  </a:cubicBezTo>
                  <a:cubicBezTo>
                    <a:pt x="10291" y="3313"/>
                    <a:pt x="10350" y="3365"/>
                    <a:pt x="10376" y="3418"/>
                  </a:cubicBezTo>
                  <a:cubicBezTo>
                    <a:pt x="10429" y="3503"/>
                    <a:pt x="10455" y="3615"/>
                    <a:pt x="10455" y="3667"/>
                  </a:cubicBezTo>
                  <a:lnTo>
                    <a:pt x="10455" y="3746"/>
                  </a:lnTo>
                  <a:cubicBezTo>
                    <a:pt x="10450" y="3746"/>
                    <a:pt x="10446" y="3747"/>
                    <a:pt x="10443" y="3749"/>
                  </a:cubicBezTo>
                  <a:lnTo>
                    <a:pt x="10443" y="3749"/>
                  </a:lnTo>
                  <a:cubicBezTo>
                    <a:pt x="10449" y="3731"/>
                    <a:pt x="10455" y="3704"/>
                    <a:pt x="10455" y="3667"/>
                  </a:cubicBezTo>
                  <a:cubicBezTo>
                    <a:pt x="10455" y="3615"/>
                    <a:pt x="10402" y="3529"/>
                    <a:pt x="10350" y="3451"/>
                  </a:cubicBezTo>
                  <a:cubicBezTo>
                    <a:pt x="10317" y="3391"/>
                    <a:pt x="10264" y="3339"/>
                    <a:pt x="10238" y="3313"/>
                  </a:cubicBezTo>
                  <a:cubicBezTo>
                    <a:pt x="10212" y="3286"/>
                    <a:pt x="10212" y="3286"/>
                    <a:pt x="10186" y="3253"/>
                  </a:cubicBezTo>
                  <a:cubicBezTo>
                    <a:pt x="10186" y="3253"/>
                    <a:pt x="10186" y="3227"/>
                    <a:pt x="10153" y="3227"/>
                  </a:cubicBezTo>
                  <a:cubicBezTo>
                    <a:pt x="10153" y="3175"/>
                    <a:pt x="10153" y="3148"/>
                    <a:pt x="10126" y="3122"/>
                  </a:cubicBezTo>
                  <a:cubicBezTo>
                    <a:pt x="10126" y="3037"/>
                    <a:pt x="10100" y="2984"/>
                    <a:pt x="10100" y="2899"/>
                  </a:cubicBezTo>
                  <a:lnTo>
                    <a:pt x="10100" y="2872"/>
                  </a:lnTo>
                  <a:lnTo>
                    <a:pt x="10100" y="2846"/>
                  </a:lnTo>
                  <a:lnTo>
                    <a:pt x="10100" y="2794"/>
                  </a:lnTo>
                  <a:cubicBezTo>
                    <a:pt x="10100" y="2761"/>
                    <a:pt x="10074" y="2708"/>
                    <a:pt x="10074" y="2682"/>
                  </a:cubicBezTo>
                  <a:cubicBezTo>
                    <a:pt x="10074" y="2629"/>
                    <a:pt x="10048" y="2544"/>
                    <a:pt x="10021" y="2491"/>
                  </a:cubicBezTo>
                  <a:lnTo>
                    <a:pt x="10021" y="2465"/>
                  </a:lnTo>
                  <a:lnTo>
                    <a:pt x="9988" y="2432"/>
                  </a:lnTo>
                  <a:lnTo>
                    <a:pt x="9988" y="2380"/>
                  </a:lnTo>
                  <a:cubicBezTo>
                    <a:pt x="9962" y="2353"/>
                    <a:pt x="9962" y="2301"/>
                    <a:pt x="9962" y="2268"/>
                  </a:cubicBezTo>
                  <a:cubicBezTo>
                    <a:pt x="9936" y="2136"/>
                    <a:pt x="9910" y="1998"/>
                    <a:pt x="9910" y="1887"/>
                  </a:cubicBezTo>
                  <a:lnTo>
                    <a:pt x="9910" y="1611"/>
                  </a:lnTo>
                  <a:cubicBezTo>
                    <a:pt x="9910" y="1584"/>
                    <a:pt x="9936" y="1558"/>
                    <a:pt x="9936" y="1558"/>
                  </a:cubicBezTo>
                  <a:close/>
                  <a:moveTo>
                    <a:pt x="8588" y="2772"/>
                  </a:moveTo>
                  <a:cubicBezTo>
                    <a:pt x="8821" y="2772"/>
                    <a:pt x="8996" y="2912"/>
                    <a:pt x="9141" y="3037"/>
                  </a:cubicBezTo>
                  <a:cubicBezTo>
                    <a:pt x="9226" y="3122"/>
                    <a:pt x="9305" y="3201"/>
                    <a:pt x="9390" y="3227"/>
                  </a:cubicBezTo>
                  <a:cubicBezTo>
                    <a:pt x="9936" y="3556"/>
                    <a:pt x="10153" y="3911"/>
                    <a:pt x="10100" y="4075"/>
                  </a:cubicBezTo>
                  <a:cubicBezTo>
                    <a:pt x="10100" y="4108"/>
                    <a:pt x="10100" y="4134"/>
                    <a:pt x="10074" y="4134"/>
                  </a:cubicBezTo>
                  <a:cubicBezTo>
                    <a:pt x="10021" y="3911"/>
                    <a:pt x="9824" y="3641"/>
                    <a:pt x="9331" y="3286"/>
                  </a:cubicBezTo>
                  <a:cubicBezTo>
                    <a:pt x="9261" y="3234"/>
                    <a:pt x="8954" y="2908"/>
                    <a:pt x="8404" y="2908"/>
                  </a:cubicBezTo>
                  <a:cubicBezTo>
                    <a:pt x="8334" y="2908"/>
                    <a:pt x="8260" y="2913"/>
                    <a:pt x="8181" y="2925"/>
                  </a:cubicBezTo>
                  <a:cubicBezTo>
                    <a:pt x="8155" y="2958"/>
                    <a:pt x="8102" y="2958"/>
                    <a:pt x="8017" y="2958"/>
                  </a:cubicBezTo>
                  <a:cubicBezTo>
                    <a:pt x="8050" y="2925"/>
                    <a:pt x="8050" y="2925"/>
                    <a:pt x="8050" y="2899"/>
                  </a:cubicBezTo>
                  <a:cubicBezTo>
                    <a:pt x="8088" y="2860"/>
                    <a:pt x="8187" y="2836"/>
                    <a:pt x="8257" y="2836"/>
                  </a:cubicBezTo>
                  <a:cubicBezTo>
                    <a:pt x="8283" y="2836"/>
                    <a:pt x="8305" y="2839"/>
                    <a:pt x="8319" y="2846"/>
                  </a:cubicBezTo>
                  <a:lnTo>
                    <a:pt x="8346" y="2846"/>
                  </a:lnTo>
                  <a:lnTo>
                    <a:pt x="8346" y="2820"/>
                  </a:lnTo>
                  <a:cubicBezTo>
                    <a:pt x="8433" y="2786"/>
                    <a:pt x="8513" y="2772"/>
                    <a:pt x="8588" y="2772"/>
                  </a:cubicBezTo>
                  <a:close/>
                  <a:moveTo>
                    <a:pt x="8476" y="3094"/>
                  </a:moveTo>
                  <a:cubicBezTo>
                    <a:pt x="8951" y="3094"/>
                    <a:pt x="9172" y="3395"/>
                    <a:pt x="9200" y="3418"/>
                  </a:cubicBezTo>
                  <a:lnTo>
                    <a:pt x="9226" y="3418"/>
                  </a:lnTo>
                  <a:cubicBezTo>
                    <a:pt x="9857" y="3858"/>
                    <a:pt x="9936" y="4187"/>
                    <a:pt x="9936" y="4325"/>
                  </a:cubicBezTo>
                  <a:cubicBezTo>
                    <a:pt x="9936" y="4377"/>
                    <a:pt x="9910" y="4403"/>
                    <a:pt x="9883" y="4436"/>
                  </a:cubicBezTo>
                  <a:cubicBezTo>
                    <a:pt x="9824" y="4160"/>
                    <a:pt x="9581" y="3858"/>
                    <a:pt x="9443" y="3720"/>
                  </a:cubicBezTo>
                  <a:lnTo>
                    <a:pt x="9443" y="3694"/>
                  </a:lnTo>
                  <a:cubicBezTo>
                    <a:pt x="9305" y="3556"/>
                    <a:pt x="8707" y="3253"/>
                    <a:pt x="8431" y="3227"/>
                  </a:cubicBezTo>
                  <a:lnTo>
                    <a:pt x="8319" y="3227"/>
                  </a:lnTo>
                  <a:cubicBezTo>
                    <a:pt x="8227" y="3227"/>
                    <a:pt x="8138" y="3216"/>
                    <a:pt x="8056" y="3216"/>
                  </a:cubicBezTo>
                  <a:cubicBezTo>
                    <a:pt x="8015" y="3216"/>
                    <a:pt x="7975" y="3218"/>
                    <a:pt x="7938" y="3227"/>
                  </a:cubicBezTo>
                  <a:cubicBezTo>
                    <a:pt x="7938" y="3201"/>
                    <a:pt x="7912" y="3201"/>
                    <a:pt x="7938" y="3175"/>
                  </a:cubicBezTo>
                  <a:cubicBezTo>
                    <a:pt x="7938" y="3148"/>
                    <a:pt x="8076" y="3122"/>
                    <a:pt x="8181" y="3122"/>
                  </a:cubicBezTo>
                  <a:lnTo>
                    <a:pt x="8214" y="3122"/>
                  </a:lnTo>
                  <a:cubicBezTo>
                    <a:pt x="8309" y="3102"/>
                    <a:pt x="8396" y="3094"/>
                    <a:pt x="8476" y="3094"/>
                  </a:cubicBezTo>
                  <a:close/>
                  <a:moveTo>
                    <a:pt x="11464" y="1039"/>
                  </a:moveTo>
                  <a:cubicBezTo>
                    <a:pt x="11592" y="1039"/>
                    <a:pt x="12144" y="1061"/>
                    <a:pt x="12702" y="1644"/>
                  </a:cubicBezTo>
                  <a:cubicBezTo>
                    <a:pt x="12650" y="1775"/>
                    <a:pt x="12591" y="1939"/>
                    <a:pt x="12512" y="2104"/>
                  </a:cubicBezTo>
                  <a:cubicBezTo>
                    <a:pt x="12650" y="1998"/>
                    <a:pt x="12755" y="1860"/>
                    <a:pt x="12867" y="1722"/>
                  </a:cubicBezTo>
                  <a:cubicBezTo>
                    <a:pt x="12893" y="1749"/>
                    <a:pt x="12945" y="1749"/>
                    <a:pt x="13031" y="1775"/>
                  </a:cubicBezTo>
                  <a:cubicBezTo>
                    <a:pt x="12978" y="1887"/>
                    <a:pt x="12945" y="1998"/>
                    <a:pt x="12893" y="2104"/>
                  </a:cubicBezTo>
                  <a:cubicBezTo>
                    <a:pt x="13005" y="2025"/>
                    <a:pt x="13083" y="1939"/>
                    <a:pt x="13169" y="1834"/>
                  </a:cubicBezTo>
                  <a:cubicBezTo>
                    <a:pt x="13221" y="1860"/>
                    <a:pt x="13274" y="1887"/>
                    <a:pt x="13333" y="1913"/>
                  </a:cubicBezTo>
                  <a:lnTo>
                    <a:pt x="13333" y="2051"/>
                  </a:lnTo>
                  <a:lnTo>
                    <a:pt x="13471" y="1998"/>
                  </a:lnTo>
                  <a:cubicBezTo>
                    <a:pt x="13550" y="2025"/>
                    <a:pt x="13662" y="2104"/>
                    <a:pt x="13741" y="2163"/>
                  </a:cubicBezTo>
                  <a:cubicBezTo>
                    <a:pt x="13741" y="2215"/>
                    <a:pt x="13741" y="2380"/>
                    <a:pt x="13550" y="2708"/>
                  </a:cubicBezTo>
                  <a:lnTo>
                    <a:pt x="13550" y="2734"/>
                  </a:lnTo>
                  <a:cubicBezTo>
                    <a:pt x="13550" y="2761"/>
                    <a:pt x="13524" y="3667"/>
                    <a:pt x="12702" y="4325"/>
                  </a:cubicBezTo>
                  <a:lnTo>
                    <a:pt x="12676" y="4325"/>
                  </a:lnTo>
                  <a:lnTo>
                    <a:pt x="12676" y="4351"/>
                  </a:lnTo>
                  <a:cubicBezTo>
                    <a:pt x="12617" y="4463"/>
                    <a:pt x="12347" y="4568"/>
                    <a:pt x="12071" y="4601"/>
                  </a:cubicBezTo>
                  <a:cubicBezTo>
                    <a:pt x="11933" y="4568"/>
                    <a:pt x="11769" y="4541"/>
                    <a:pt x="11690" y="4541"/>
                  </a:cubicBezTo>
                  <a:cubicBezTo>
                    <a:pt x="11579" y="4541"/>
                    <a:pt x="11250" y="4134"/>
                    <a:pt x="11138" y="4022"/>
                  </a:cubicBezTo>
                  <a:cubicBezTo>
                    <a:pt x="11033" y="3911"/>
                    <a:pt x="10757" y="3694"/>
                    <a:pt x="10757" y="3694"/>
                  </a:cubicBezTo>
                  <a:lnTo>
                    <a:pt x="10757" y="3694"/>
                  </a:lnTo>
                  <a:lnTo>
                    <a:pt x="11138" y="3943"/>
                  </a:lnTo>
                  <a:cubicBezTo>
                    <a:pt x="11138" y="3858"/>
                    <a:pt x="11171" y="3779"/>
                    <a:pt x="11171" y="3720"/>
                  </a:cubicBezTo>
                  <a:lnTo>
                    <a:pt x="11198" y="3720"/>
                  </a:lnTo>
                  <a:lnTo>
                    <a:pt x="11362" y="3805"/>
                  </a:lnTo>
                  <a:lnTo>
                    <a:pt x="11717" y="3943"/>
                  </a:lnTo>
                  <a:lnTo>
                    <a:pt x="11414" y="3694"/>
                  </a:lnTo>
                  <a:lnTo>
                    <a:pt x="11250" y="3582"/>
                  </a:lnTo>
                  <a:cubicBezTo>
                    <a:pt x="11362" y="3418"/>
                    <a:pt x="11500" y="3313"/>
                    <a:pt x="11526" y="3286"/>
                  </a:cubicBezTo>
                  <a:cubicBezTo>
                    <a:pt x="11579" y="3227"/>
                    <a:pt x="11828" y="3122"/>
                    <a:pt x="11828" y="3122"/>
                  </a:cubicBezTo>
                  <a:lnTo>
                    <a:pt x="11828" y="3122"/>
                  </a:lnTo>
                  <a:cubicBezTo>
                    <a:pt x="11552" y="3148"/>
                    <a:pt x="11362" y="3286"/>
                    <a:pt x="11362" y="3286"/>
                  </a:cubicBezTo>
                  <a:cubicBezTo>
                    <a:pt x="11552" y="3089"/>
                    <a:pt x="11631" y="3010"/>
                    <a:pt x="11631" y="3010"/>
                  </a:cubicBezTo>
                  <a:lnTo>
                    <a:pt x="11414" y="2570"/>
                  </a:lnTo>
                  <a:cubicBezTo>
                    <a:pt x="11414" y="2570"/>
                    <a:pt x="11171" y="2242"/>
                    <a:pt x="11060" y="2104"/>
                  </a:cubicBezTo>
                  <a:lnTo>
                    <a:pt x="11060" y="2104"/>
                  </a:lnTo>
                  <a:cubicBezTo>
                    <a:pt x="11198" y="2215"/>
                    <a:pt x="11467" y="2465"/>
                    <a:pt x="11467" y="2465"/>
                  </a:cubicBezTo>
                  <a:cubicBezTo>
                    <a:pt x="11414" y="2301"/>
                    <a:pt x="11362" y="2189"/>
                    <a:pt x="11362" y="2104"/>
                  </a:cubicBezTo>
                  <a:lnTo>
                    <a:pt x="11362" y="2104"/>
                  </a:lnTo>
                  <a:cubicBezTo>
                    <a:pt x="11441" y="2136"/>
                    <a:pt x="11552" y="2163"/>
                    <a:pt x="11664" y="2189"/>
                  </a:cubicBezTo>
                  <a:cubicBezTo>
                    <a:pt x="11552" y="2104"/>
                    <a:pt x="11441" y="2025"/>
                    <a:pt x="11336" y="1939"/>
                  </a:cubicBezTo>
                  <a:lnTo>
                    <a:pt x="11336" y="1887"/>
                  </a:lnTo>
                  <a:lnTo>
                    <a:pt x="11717" y="1998"/>
                  </a:lnTo>
                  <a:lnTo>
                    <a:pt x="11336" y="1749"/>
                  </a:lnTo>
                  <a:cubicBezTo>
                    <a:pt x="11362" y="1749"/>
                    <a:pt x="11362" y="1722"/>
                    <a:pt x="11362" y="1722"/>
                  </a:cubicBezTo>
                  <a:cubicBezTo>
                    <a:pt x="11388" y="1696"/>
                    <a:pt x="11362" y="1670"/>
                    <a:pt x="11362" y="1644"/>
                  </a:cubicBezTo>
                  <a:lnTo>
                    <a:pt x="11362" y="1644"/>
                  </a:lnTo>
                  <a:cubicBezTo>
                    <a:pt x="11500" y="1670"/>
                    <a:pt x="11631" y="1722"/>
                    <a:pt x="11769" y="1775"/>
                  </a:cubicBezTo>
                  <a:cubicBezTo>
                    <a:pt x="11579" y="1644"/>
                    <a:pt x="11388" y="1532"/>
                    <a:pt x="11138" y="1420"/>
                  </a:cubicBezTo>
                  <a:cubicBezTo>
                    <a:pt x="11060" y="1368"/>
                    <a:pt x="11033" y="1315"/>
                    <a:pt x="11033" y="1315"/>
                  </a:cubicBezTo>
                  <a:cubicBezTo>
                    <a:pt x="11112" y="1256"/>
                    <a:pt x="11198" y="1177"/>
                    <a:pt x="11250" y="1118"/>
                  </a:cubicBezTo>
                  <a:cubicBezTo>
                    <a:pt x="11336" y="1092"/>
                    <a:pt x="11388" y="1065"/>
                    <a:pt x="11414" y="1065"/>
                  </a:cubicBezTo>
                  <a:lnTo>
                    <a:pt x="11441" y="1039"/>
                  </a:lnTo>
                  <a:cubicBezTo>
                    <a:pt x="11445" y="1039"/>
                    <a:pt x="11453" y="1039"/>
                    <a:pt x="11464" y="1039"/>
                  </a:cubicBezTo>
                  <a:close/>
                  <a:moveTo>
                    <a:pt x="8070" y="3385"/>
                  </a:moveTo>
                  <a:cubicBezTo>
                    <a:pt x="8148" y="3385"/>
                    <a:pt x="8237" y="3391"/>
                    <a:pt x="8293" y="3391"/>
                  </a:cubicBezTo>
                  <a:cubicBezTo>
                    <a:pt x="8346" y="3391"/>
                    <a:pt x="8378" y="3418"/>
                    <a:pt x="8431" y="3418"/>
                  </a:cubicBezTo>
                  <a:cubicBezTo>
                    <a:pt x="8648" y="3418"/>
                    <a:pt x="9200" y="3694"/>
                    <a:pt x="9305" y="3805"/>
                  </a:cubicBezTo>
                  <a:lnTo>
                    <a:pt x="9331" y="3832"/>
                  </a:lnTo>
                  <a:cubicBezTo>
                    <a:pt x="9443" y="3970"/>
                    <a:pt x="9772" y="4351"/>
                    <a:pt x="9745" y="4627"/>
                  </a:cubicBezTo>
                  <a:cubicBezTo>
                    <a:pt x="9719" y="4765"/>
                    <a:pt x="9634" y="4791"/>
                    <a:pt x="9581" y="4817"/>
                  </a:cubicBezTo>
                  <a:cubicBezTo>
                    <a:pt x="9634" y="4679"/>
                    <a:pt x="9660" y="4541"/>
                    <a:pt x="9634" y="4403"/>
                  </a:cubicBezTo>
                  <a:cubicBezTo>
                    <a:pt x="9581" y="4160"/>
                    <a:pt x="9364" y="4022"/>
                    <a:pt x="9331" y="4022"/>
                  </a:cubicBezTo>
                  <a:cubicBezTo>
                    <a:pt x="8809" y="3593"/>
                    <a:pt x="8409" y="3498"/>
                    <a:pt x="8153" y="3498"/>
                  </a:cubicBezTo>
                  <a:cubicBezTo>
                    <a:pt x="8048" y="3498"/>
                    <a:pt x="7967" y="3514"/>
                    <a:pt x="7912" y="3529"/>
                  </a:cubicBezTo>
                  <a:lnTo>
                    <a:pt x="7912" y="3418"/>
                  </a:lnTo>
                  <a:cubicBezTo>
                    <a:pt x="7925" y="3391"/>
                    <a:pt x="7992" y="3385"/>
                    <a:pt x="8070" y="3385"/>
                  </a:cubicBezTo>
                  <a:close/>
                  <a:moveTo>
                    <a:pt x="8240" y="3615"/>
                  </a:moveTo>
                  <a:cubicBezTo>
                    <a:pt x="8293" y="3641"/>
                    <a:pt x="8346" y="3641"/>
                    <a:pt x="8405" y="3641"/>
                  </a:cubicBezTo>
                  <a:cubicBezTo>
                    <a:pt x="8622" y="3694"/>
                    <a:pt x="8838" y="3779"/>
                    <a:pt x="9062" y="3911"/>
                  </a:cubicBezTo>
                  <a:cubicBezTo>
                    <a:pt x="9141" y="3970"/>
                    <a:pt x="9226" y="4049"/>
                    <a:pt x="9305" y="4134"/>
                  </a:cubicBezTo>
                  <a:cubicBezTo>
                    <a:pt x="9331" y="4187"/>
                    <a:pt x="9390" y="4239"/>
                    <a:pt x="9417" y="4272"/>
                  </a:cubicBezTo>
                  <a:cubicBezTo>
                    <a:pt x="9443" y="4325"/>
                    <a:pt x="9469" y="4377"/>
                    <a:pt x="9469" y="4436"/>
                  </a:cubicBezTo>
                  <a:cubicBezTo>
                    <a:pt x="9496" y="4489"/>
                    <a:pt x="9528" y="4568"/>
                    <a:pt x="9528" y="4627"/>
                  </a:cubicBezTo>
                  <a:cubicBezTo>
                    <a:pt x="9528" y="4653"/>
                    <a:pt x="9496" y="4679"/>
                    <a:pt x="9496" y="4706"/>
                  </a:cubicBezTo>
                  <a:cubicBezTo>
                    <a:pt x="9469" y="4732"/>
                    <a:pt x="9469" y="4765"/>
                    <a:pt x="9443" y="4791"/>
                  </a:cubicBezTo>
                  <a:cubicBezTo>
                    <a:pt x="9390" y="4896"/>
                    <a:pt x="9305" y="4982"/>
                    <a:pt x="9226" y="5034"/>
                  </a:cubicBezTo>
                  <a:cubicBezTo>
                    <a:pt x="9305" y="4955"/>
                    <a:pt x="9364" y="4870"/>
                    <a:pt x="9417" y="4765"/>
                  </a:cubicBezTo>
                  <a:cubicBezTo>
                    <a:pt x="9417" y="4732"/>
                    <a:pt x="9443" y="4706"/>
                    <a:pt x="9443" y="4679"/>
                  </a:cubicBezTo>
                  <a:lnTo>
                    <a:pt x="9443" y="4627"/>
                  </a:lnTo>
                  <a:cubicBezTo>
                    <a:pt x="9443" y="4568"/>
                    <a:pt x="9443" y="4515"/>
                    <a:pt x="9417" y="4463"/>
                  </a:cubicBezTo>
                  <a:cubicBezTo>
                    <a:pt x="9364" y="4377"/>
                    <a:pt x="9305" y="4272"/>
                    <a:pt x="9226" y="4213"/>
                  </a:cubicBezTo>
                  <a:cubicBezTo>
                    <a:pt x="9167" y="4134"/>
                    <a:pt x="9088" y="4049"/>
                    <a:pt x="8976" y="3996"/>
                  </a:cubicBezTo>
                  <a:cubicBezTo>
                    <a:pt x="8898" y="3911"/>
                    <a:pt x="8812" y="3884"/>
                    <a:pt x="8707" y="3832"/>
                  </a:cubicBezTo>
                  <a:cubicBezTo>
                    <a:pt x="8595" y="3779"/>
                    <a:pt x="8484" y="3746"/>
                    <a:pt x="8378" y="3720"/>
                  </a:cubicBezTo>
                  <a:cubicBezTo>
                    <a:pt x="8346" y="3720"/>
                    <a:pt x="8293" y="3694"/>
                    <a:pt x="8240" y="3694"/>
                  </a:cubicBezTo>
                  <a:cubicBezTo>
                    <a:pt x="8201" y="3694"/>
                    <a:pt x="8165" y="3682"/>
                    <a:pt x="8129" y="3682"/>
                  </a:cubicBezTo>
                  <a:cubicBezTo>
                    <a:pt x="8111" y="3682"/>
                    <a:pt x="8094" y="3685"/>
                    <a:pt x="8076" y="3694"/>
                  </a:cubicBezTo>
                  <a:cubicBezTo>
                    <a:pt x="8050" y="3694"/>
                    <a:pt x="8017" y="3694"/>
                    <a:pt x="7991" y="3720"/>
                  </a:cubicBezTo>
                  <a:cubicBezTo>
                    <a:pt x="7964" y="3720"/>
                    <a:pt x="7964" y="3746"/>
                    <a:pt x="7938" y="3779"/>
                  </a:cubicBezTo>
                  <a:cubicBezTo>
                    <a:pt x="7912" y="3805"/>
                    <a:pt x="7886" y="3858"/>
                    <a:pt x="7853" y="3911"/>
                  </a:cubicBezTo>
                  <a:cubicBezTo>
                    <a:pt x="7886" y="3858"/>
                    <a:pt x="7886" y="3805"/>
                    <a:pt x="7912" y="3746"/>
                  </a:cubicBezTo>
                  <a:cubicBezTo>
                    <a:pt x="7938" y="3720"/>
                    <a:pt x="7938" y="3694"/>
                    <a:pt x="7964" y="3667"/>
                  </a:cubicBezTo>
                  <a:cubicBezTo>
                    <a:pt x="7991" y="3667"/>
                    <a:pt x="8017" y="3641"/>
                    <a:pt x="8050" y="3641"/>
                  </a:cubicBezTo>
                  <a:cubicBezTo>
                    <a:pt x="8129" y="3615"/>
                    <a:pt x="8181" y="3615"/>
                    <a:pt x="8240" y="3615"/>
                  </a:cubicBezTo>
                  <a:close/>
                  <a:moveTo>
                    <a:pt x="9003" y="5225"/>
                  </a:moveTo>
                  <a:lnTo>
                    <a:pt x="9003" y="5225"/>
                  </a:lnTo>
                  <a:cubicBezTo>
                    <a:pt x="8898" y="5337"/>
                    <a:pt x="8786" y="5448"/>
                    <a:pt x="8674" y="5527"/>
                  </a:cubicBezTo>
                  <a:cubicBezTo>
                    <a:pt x="8622" y="5586"/>
                    <a:pt x="8569" y="5639"/>
                    <a:pt x="8510" y="5665"/>
                  </a:cubicBezTo>
                  <a:cubicBezTo>
                    <a:pt x="8484" y="5691"/>
                    <a:pt x="8457" y="5718"/>
                    <a:pt x="8431" y="5751"/>
                  </a:cubicBezTo>
                  <a:cubicBezTo>
                    <a:pt x="8405" y="5777"/>
                    <a:pt x="8405" y="5803"/>
                    <a:pt x="8378" y="5803"/>
                  </a:cubicBezTo>
                  <a:cubicBezTo>
                    <a:pt x="8267" y="5915"/>
                    <a:pt x="8181" y="6020"/>
                    <a:pt x="8102" y="6158"/>
                  </a:cubicBezTo>
                  <a:cubicBezTo>
                    <a:pt x="8076" y="6211"/>
                    <a:pt x="8017" y="6270"/>
                    <a:pt x="7991" y="6322"/>
                  </a:cubicBezTo>
                  <a:lnTo>
                    <a:pt x="7886" y="6513"/>
                  </a:lnTo>
                  <a:cubicBezTo>
                    <a:pt x="7721" y="6763"/>
                    <a:pt x="7583" y="6979"/>
                    <a:pt x="7419" y="7229"/>
                  </a:cubicBezTo>
                  <a:cubicBezTo>
                    <a:pt x="7255" y="7472"/>
                    <a:pt x="7090" y="7722"/>
                    <a:pt x="6900" y="7939"/>
                  </a:cubicBezTo>
                  <a:cubicBezTo>
                    <a:pt x="7064" y="7689"/>
                    <a:pt x="7196" y="7446"/>
                    <a:pt x="7360" y="7196"/>
                  </a:cubicBezTo>
                  <a:lnTo>
                    <a:pt x="7583" y="6815"/>
                  </a:lnTo>
                  <a:lnTo>
                    <a:pt x="7800" y="6460"/>
                  </a:lnTo>
                  <a:lnTo>
                    <a:pt x="7912" y="6270"/>
                  </a:lnTo>
                  <a:cubicBezTo>
                    <a:pt x="7938" y="6211"/>
                    <a:pt x="7991" y="6158"/>
                    <a:pt x="8017" y="6079"/>
                  </a:cubicBezTo>
                  <a:cubicBezTo>
                    <a:pt x="8102" y="5967"/>
                    <a:pt x="8214" y="5856"/>
                    <a:pt x="8319" y="5751"/>
                  </a:cubicBezTo>
                  <a:cubicBezTo>
                    <a:pt x="8346" y="5718"/>
                    <a:pt x="8378" y="5718"/>
                    <a:pt x="8405" y="5691"/>
                  </a:cubicBezTo>
                  <a:lnTo>
                    <a:pt x="8484" y="5613"/>
                  </a:lnTo>
                  <a:lnTo>
                    <a:pt x="8648" y="5501"/>
                  </a:lnTo>
                  <a:cubicBezTo>
                    <a:pt x="8760" y="5422"/>
                    <a:pt x="8871" y="5310"/>
                    <a:pt x="9003" y="5225"/>
                  </a:cubicBezTo>
                  <a:close/>
                  <a:moveTo>
                    <a:pt x="6322" y="8708"/>
                  </a:moveTo>
                  <a:cubicBezTo>
                    <a:pt x="6243" y="8813"/>
                    <a:pt x="6157" y="8924"/>
                    <a:pt x="6079" y="9036"/>
                  </a:cubicBezTo>
                  <a:cubicBezTo>
                    <a:pt x="6019" y="9089"/>
                    <a:pt x="5993" y="9141"/>
                    <a:pt x="5967" y="9200"/>
                  </a:cubicBezTo>
                  <a:cubicBezTo>
                    <a:pt x="5914" y="9253"/>
                    <a:pt x="5881" y="9332"/>
                    <a:pt x="5855" y="9391"/>
                  </a:cubicBezTo>
                  <a:cubicBezTo>
                    <a:pt x="5803" y="9529"/>
                    <a:pt x="5750" y="9660"/>
                    <a:pt x="5717" y="9772"/>
                  </a:cubicBezTo>
                  <a:lnTo>
                    <a:pt x="5638" y="9989"/>
                  </a:lnTo>
                  <a:cubicBezTo>
                    <a:pt x="5612" y="10022"/>
                    <a:pt x="5612" y="10048"/>
                    <a:pt x="5586" y="10074"/>
                  </a:cubicBezTo>
                  <a:cubicBezTo>
                    <a:pt x="5586" y="10101"/>
                    <a:pt x="5553" y="10153"/>
                    <a:pt x="5527" y="10186"/>
                  </a:cubicBezTo>
                  <a:cubicBezTo>
                    <a:pt x="5421" y="10429"/>
                    <a:pt x="5257" y="10679"/>
                    <a:pt x="5093" y="10896"/>
                  </a:cubicBezTo>
                  <a:cubicBezTo>
                    <a:pt x="4929" y="11113"/>
                    <a:pt x="4731" y="11336"/>
                    <a:pt x="4541" y="11553"/>
                  </a:cubicBezTo>
                  <a:cubicBezTo>
                    <a:pt x="4731" y="11336"/>
                    <a:pt x="4896" y="11086"/>
                    <a:pt x="5034" y="10870"/>
                  </a:cubicBezTo>
                  <a:cubicBezTo>
                    <a:pt x="5198" y="10620"/>
                    <a:pt x="5336" y="10403"/>
                    <a:pt x="5474" y="10153"/>
                  </a:cubicBezTo>
                  <a:lnTo>
                    <a:pt x="5527" y="10048"/>
                  </a:lnTo>
                  <a:cubicBezTo>
                    <a:pt x="5553" y="10022"/>
                    <a:pt x="5553" y="9989"/>
                    <a:pt x="5586" y="9963"/>
                  </a:cubicBezTo>
                  <a:lnTo>
                    <a:pt x="5638" y="9746"/>
                  </a:lnTo>
                  <a:cubicBezTo>
                    <a:pt x="5691" y="9634"/>
                    <a:pt x="5750" y="9496"/>
                    <a:pt x="5803" y="9365"/>
                  </a:cubicBezTo>
                  <a:cubicBezTo>
                    <a:pt x="5829" y="9306"/>
                    <a:pt x="5881" y="9227"/>
                    <a:pt x="5914" y="9168"/>
                  </a:cubicBezTo>
                  <a:cubicBezTo>
                    <a:pt x="5967" y="9115"/>
                    <a:pt x="5993" y="9062"/>
                    <a:pt x="6046" y="9003"/>
                  </a:cubicBezTo>
                  <a:lnTo>
                    <a:pt x="6322" y="8708"/>
                  </a:lnTo>
                  <a:close/>
                  <a:moveTo>
                    <a:pt x="8054" y="4173"/>
                  </a:moveTo>
                  <a:cubicBezTo>
                    <a:pt x="8188" y="4173"/>
                    <a:pt x="8319" y="4335"/>
                    <a:pt x="8484" y="4706"/>
                  </a:cubicBezTo>
                  <a:cubicBezTo>
                    <a:pt x="8780" y="4729"/>
                    <a:pt x="8252" y="5449"/>
                    <a:pt x="7968" y="5449"/>
                  </a:cubicBezTo>
                  <a:cubicBezTo>
                    <a:pt x="7937" y="5449"/>
                    <a:pt x="7909" y="5441"/>
                    <a:pt x="7886" y="5422"/>
                  </a:cubicBezTo>
                  <a:cubicBezTo>
                    <a:pt x="7393" y="6020"/>
                    <a:pt x="7090" y="6408"/>
                    <a:pt x="6736" y="7282"/>
                  </a:cubicBezTo>
                  <a:cubicBezTo>
                    <a:pt x="6736" y="7282"/>
                    <a:pt x="6979" y="6953"/>
                    <a:pt x="7281" y="6651"/>
                  </a:cubicBezTo>
                  <a:lnTo>
                    <a:pt x="7281" y="6651"/>
                  </a:lnTo>
                  <a:cubicBezTo>
                    <a:pt x="7281" y="6651"/>
                    <a:pt x="6788" y="7558"/>
                    <a:pt x="6650" y="7689"/>
                  </a:cubicBezTo>
                  <a:cubicBezTo>
                    <a:pt x="6512" y="7827"/>
                    <a:pt x="6322" y="7886"/>
                    <a:pt x="5750" y="8458"/>
                  </a:cubicBezTo>
                  <a:cubicBezTo>
                    <a:pt x="5750" y="8458"/>
                    <a:pt x="5993" y="8050"/>
                    <a:pt x="6512" y="7610"/>
                  </a:cubicBezTo>
                  <a:lnTo>
                    <a:pt x="6512" y="7610"/>
                  </a:lnTo>
                  <a:cubicBezTo>
                    <a:pt x="6512" y="7610"/>
                    <a:pt x="6157" y="7663"/>
                    <a:pt x="5691" y="8294"/>
                  </a:cubicBezTo>
                  <a:cubicBezTo>
                    <a:pt x="5224" y="8898"/>
                    <a:pt x="5093" y="9306"/>
                    <a:pt x="4955" y="9798"/>
                  </a:cubicBezTo>
                  <a:cubicBezTo>
                    <a:pt x="4955" y="9798"/>
                    <a:pt x="5045" y="9768"/>
                    <a:pt x="5128" y="9768"/>
                  </a:cubicBezTo>
                  <a:cubicBezTo>
                    <a:pt x="5240" y="9768"/>
                    <a:pt x="5341" y="9822"/>
                    <a:pt x="5198" y="10074"/>
                  </a:cubicBezTo>
                  <a:cubicBezTo>
                    <a:pt x="5041" y="10338"/>
                    <a:pt x="4733" y="10730"/>
                    <a:pt x="4637" y="10730"/>
                  </a:cubicBezTo>
                  <a:cubicBezTo>
                    <a:pt x="4585" y="10730"/>
                    <a:pt x="4597" y="10612"/>
                    <a:pt x="4731" y="10291"/>
                  </a:cubicBezTo>
                  <a:lnTo>
                    <a:pt x="4731" y="10291"/>
                  </a:lnTo>
                  <a:cubicBezTo>
                    <a:pt x="4403" y="10784"/>
                    <a:pt x="3943" y="10784"/>
                    <a:pt x="3365" y="11500"/>
                  </a:cubicBezTo>
                  <a:cubicBezTo>
                    <a:pt x="3365" y="11500"/>
                    <a:pt x="3746" y="11553"/>
                    <a:pt x="3312" y="12125"/>
                  </a:cubicBezTo>
                  <a:cubicBezTo>
                    <a:pt x="3082" y="12440"/>
                    <a:pt x="2831" y="12666"/>
                    <a:pt x="2713" y="12666"/>
                  </a:cubicBezTo>
                  <a:cubicBezTo>
                    <a:pt x="2606" y="12666"/>
                    <a:pt x="2610" y="12477"/>
                    <a:pt x="2845" y="11993"/>
                  </a:cubicBezTo>
                  <a:lnTo>
                    <a:pt x="2845" y="11993"/>
                  </a:lnTo>
                  <a:cubicBezTo>
                    <a:pt x="2050" y="12755"/>
                    <a:pt x="2188" y="13551"/>
                    <a:pt x="1367" y="14181"/>
                  </a:cubicBezTo>
                  <a:cubicBezTo>
                    <a:pt x="1433" y="14457"/>
                    <a:pt x="1283" y="14581"/>
                    <a:pt x="1150" y="14581"/>
                  </a:cubicBezTo>
                  <a:cubicBezTo>
                    <a:pt x="1006" y="14581"/>
                    <a:pt x="881" y="14437"/>
                    <a:pt x="1065" y="14181"/>
                  </a:cubicBezTo>
                  <a:cubicBezTo>
                    <a:pt x="1065" y="14181"/>
                    <a:pt x="848" y="14043"/>
                    <a:pt x="900" y="13498"/>
                  </a:cubicBezTo>
                  <a:cubicBezTo>
                    <a:pt x="953" y="13360"/>
                    <a:pt x="1012" y="13169"/>
                    <a:pt x="1091" y="12946"/>
                  </a:cubicBezTo>
                  <a:cubicBezTo>
                    <a:pt x="1203" y="12618"/>
                    <a:pt x="1314" y="12289"/>
                    <a:pt x="1393" y="12158"/>
                  </a:cubicBezTo>
                  <a:cubicBezTo>
                    <a:pt x="1584" y="11796"/>
                    <a:pt x="1834" y="11441"/>
                    <a:pt x="2188" y="11113"/>
                  </a:cubicBezTo>
                  <a:cubicBezTo>
                    <a:pt x="2405" y="10922"/>
                    <a:pt x="2793" y="10567"/>
                    <a:pt x="3174" y="10239"/>
                  </a:cubicBezTo>
                  <a:cubicBezTo>
                    <a:pt x="3476" y="9963"/>
                    <a:pt x="3746" y="9720"/>
                    <a:pt x="3910" y="9555"/>
                  </a:cubicBezTo>
                  <a:cubicBezTo>
                    <a:pt x="4212" y="9279"/>
                    <a:pt x="4271" y="9115"/>
                    <a:pt x="4350" y="8872"/>
                  </a:cubicBezTo>
                  <a:cubicBezTo>
                    <a:pt x="4403" y="8760"/>
                    <a:pt x="4462" y="8596"/>
                    <a:pt x="4541" y="8405"/>
                  </a:cubicBezTo>
                  <a:cubicBezTo>
                    <a:pt x="4705" y="8103"/>
                    <a:pt x="5310" y="7308"/>
                    <a:pt x="5855" y="6677"/>
                  </a:cubicBezTo>
                  <a:cubicBezTo>
                    <a:pt x="6157" y="6322"/>
                    <a:pt x="6677" y="5777"/>
                    <a:pt x="7169" y="5284"/>
                  </a:cubicBezTo>
                  <a:cubicBezTo>
                    <a:pt x="7169" y="5284"/>
                    <a:pt x="7255" y="5034"/>
                    <a:pt x="7688" y="4489"/>
                  </a:cubicBezTo>
                  <a:cubicBezTo>
                    <a:pt x="7827" y="4288"/>
                    <a:pt x="7941" y="4173"/>
                    <a:pt x="8054" y="4173"/>
                  </a:cubicBezTo>
                  <a:close/>
                  <a:moveTo>
                    <a:pt x="4133" y="11960"/>
                  </a:moveTo>
                  <a:lnTo>
                    <a:pt x="4133" y="11960"/>
                  </a:lnTo>
                  <a:cubicBezTo>
                    <a:pt x="3910" y="12210"/>
                    <a:pt x="3719" y="12453"/>
                    <a:pt x="3529" y="12729"/>
                  </a:cubicBezTo>
                  <a:cubicBezTo>
                    <a:pt x="3476" y="12782"/>
                    <a:pt x="3417" y="12841"/>
                    <a:pt x="3365" y="12893"/>
                  </a:cubicBezTo>
                  <a:cubicBezTo>
                    <a:pt x="3338" y="12979"/>
                    <a:pt x="3286" y="13031"/>
                    <a:pt x="3227" y="13110"/>
                  </a:cubicBezTo>
                  <a:lnTo>
                    <a:pt x="2957" y="13498"/>
                  </a:lnTo>
                  <a:lnTo>
                    <a:pt x="2681" y="13879"/>
                  </a:lnTo>
                  <a:lnTo>
                    <a:pt x="2379" y="14260"/>
                  </a:lnTo>
                  <a:cubicBezTo>
                    <a:pt x="2353" y="14346"/>
                    <a:pt x="2300" y="14398"/>
                    <a:pt x="2241" y="14457"/>
                  </a:cubicBezTo>
                  <a:cubicBezTo>
                    <a:pt x="2215" y="14536"/>
                    <a:pt x="2162" y="14589"/>
                    <a:pt x="2103" y="14674"/>
                  </a:cubicBezTo>
                  <a:cubicBezTo>
                    <a:pt x="1998" y="14786"/>
                    <a:pt x="1886" y="14891"/>
                    <a:pt x="1748" y="14977"/>
                  </a:cubicBezTo>
                  <a:cubicBezTo>
                    <a:pt x="1860" y="14891"/>
                    <a:pt x="1972" y="14753"/>
                    <a:pt x="2077" y="14648"/>
                  </a:cubicBezTo>
                  <a:cubicBezTo>
                    <a:pt x="2103" y="14563"/>
                    <a:pt x="2162" y="14510"/>
                    <a:pt x="2188" y="14425"/>
                  </a:cubicBezTo>
                  <a:cubicBezTo>
                    <a:pt x="2241" y="14372"/>
                    <a:pt x="2267" y="14293"/>
                    <a:pt x="2326" y="14234"/>
                  </a:cubicBezTo>
                  <a:cubicBezTo>
                    <a:pt x="2491" y="13965"/>
                    <a:pt x="2681" y="13689"/>
                    <a:pt x="2872" y="13439"/>
                  </a:cubicBezTo>
                  <a:cubicBezTo>
                    <a:pt x="2957" y="13307"/>
                    <a:pt x="3062" y="13169"/>
                    <a:pt x="3148" y="13031"/>
                  </a:cubicBezTo>
                  <a:cubicBezTo>
                    <a:pt x="3200" y="12979"/>
                    <a:pt x="3253" y="12920"/>
                    <a:pt x="3312" y="12841"/>
                  </a:cubicBezTo>
                  <a:cubicBezTo>
                    <a:pt x="3338" y="12815"/>
                    <a:pt x="3365" y="12782"/>
                    <a:pt x="3365" y="12755"/>
                  </a:cubicBezTo>
                  <a:lnTo>
                    <a:pt x="3450" y="12677"/>
                  </a:lnTo>
                  <a:cubicBezTo>
                    <a:pt x="3667" y="12427"/>
                    <a:pt x="3884" y="12184"/>
                    <a:pt x="4133" y="11960"/>
                  </a:cubicBezTo>
                  <a:close/>
                  <a:moveTo>
                    <a:pt x="657" y="13879"/>
                  </a:moveTo>
                  <a:lnTo>
                    <a:pt x="657" y="13879"/>
                  </a:lnTo>
                  <a:cubicBezTo>
                    <a:pt x="624" y="14017"/>
                    <a:pt x="519" y="14096"/>
                    <a:pt x="434" y="14208"/>
                  </a:cubicBezTo>
                  <a:cubicBezTo>
                    <a:pt x="434" y="14234"/>
                    <a:pt x="434" y="14260"/>
                    <a:pt x="408" y="14293"/>
                  </a:cubicBezTo>
                  <a:lnTo>
                    <a:pt x="408" y="14372"/>
                  </a:lnTo>
                  <a:lnTo>
                    <a:pt x="355" y="14563"/>
                  </a:lnTo>
                  <a:cubicBezTo>
                    <a:pt x="329" y="14701"/>
                    <a:pt x="296" y="14812"/>
                    <a:pt x="270" y="14950"/>
                  </a:cubicBezTo>
                  <a:cubicBezTo>
                    <a:pt x="270" y="15003"/>
                    <a:pt x="243" y="15055"/>
                    <a:pt x="243" y="15115"/>
                  </a:cubicBezTo>
                  <a:cubicBezTo>
                    <a:pt x="243" y="15141"/>
                    <a:pt x="217" y="15193"/>
                    <a:pt x="217" y="15193"/>
                  </a:cubicBezTo>
                  <a:cubicBezTo>
                    <a:pt x="243" y="15220"/>
                    <a:pt x="243" y="15246"/>
                    <a:pt x="243" y="15279"/>
                  </a:cubicBezTo>
                  <a:cubicBezTo>
                    <a:pt x="270" y="15358"/>
                    <a:pt x="296" y="15410"/>
                    <a:pt x="329" y="15469"/>
                  </a:cubicBezTo>
                  <a:cubicBezTo>
                    <a:pt x="355" y="15469"/>
                    <a:pt x="355" y="15496"/>
                    <a:pt x="381" y="15522"/>
                  </a:cubicBezTo>
                  <a:cubicBezTo>
                    <a:pt x="408" y="15548"/>
                    <a:pt x="408" y="15548"/>
                    <a:pt x="434" y="15548"/>
                  </a:cubicBezTo>
                  <a:lnTo>
                    <a:pt x="519" y="15548"/>
                  </a:lnTo>
                  <a:cubicBezTo>
                    <a:pt x="546" y="15548"/>
                    <a:pt x="572" y="15522"/>
                    <a:pt x="598" y="15522"/>
                  </a:cubicBezTo>
                  <a:cubicBezTo>
                    <a:pt x="657" y="15496"/>
                    <a:pt x="736" y="15469"/>
                    <a:pt x="789" y="15469"/>
                  </a:cubicBezTo>
                  <a:cubicBezTo>
                    <a:pt x="900" y="15410"/>
                    <a:pt x="1012" y="15358"/>
                    <a:pt x="1150" y="15331"/>
                  </a:cubicBezTo>
                  <a:cubicBezTo>
                    <a:pt x="1238" y="15288"/>
                    <a:pt x="1330" y="15239"/>
                    <a:pt x="1423" y="15194"/>
                  </a:cubicBezTo>
                  <a:lnTo>
                    <a:pt x="1423" y="15194"/>
                  </a:lnTo>
                  <a:cubicBezTo>
                    <a:pt x="1385" y="15214"/>
                    <a:pt x="1350" y="15239"/>
                    <a:pt x="1314" y="15279"/>
                  </a:cubicBezTo>
                  <a:cubicBezTo>
                    <a:pt x="1255" y="15305"/>
                    <a:pt x="1203" y="15331"/>
                    <a:pt x="1150" y="15358"/>
                  </a:cubicBezTo>
                  <a:cubicBezTo>
                    <a:pt x="1038" y="15410"/>
                    <a:pt x="927" y="15469"/>
                    <a:pt x="789" y="15496"/>
                  </a:cubicBezTo>
                  <a:cubicBezTo>
                    <a:pt x="736" y="15522"/>
                    <a:pt x="684" y="15548"/>
                    <a:pt x="624" y="15575"/>
                  </a:cubicBezTo>
                  <a:cubicBezTo>
                    <a:pt x="598" y="15575"/>
                    <a:pt x="572" y="15607"/>
                    <a:pt x="546" y="15607"/>
                  </a:cubicBezTo>
                  <a:cubicBezTo>
                    <a:pt x="519" y="15607"/>
                    <a:pt x="519" y="15607"/>
                    <a:pt x="493" y="15634"/>
                  </a:cubicBezTo>
                  <a:lnTo>
                    <a:pt x="434" y="15634"/>
                  </a:lnTo>
                  <a:cubicBezTo>
                    <a:pt x="381" y="15634"/>
                    <a:pt x="355" y="15607"/>
                    <a:pt x="329" y="15575"/>
                  </a:cubicBezTo>
                  <a:cubicBezTo>
                    <a:pt x="296" y="15548"/>
                    <a:pt x="296" y="15522"/>
                    <a:pt x="270" y="15496"/>
                  </a:cubicBezTo>
                  <a:cubicBezTo>
                    <a:pt x="243" y="15443"/>
                    <a:pt x="217" y="15358"/>
                    <a:pt x="191" y="15305"/>
                  </a:cubicBezTo>
                  <a:cubicBezTo>
                    <a:pt x="191" y="15279"/>
                    <a:pt x="164" y="15246"/>
                    <a:pt x="164" y="15220"/>
                  </a:cubicBezTo>
                  <a:lnTo>
                    <a:pt x="164" y="15193"/>
                  </a:lnTo>
                  <a:lnTo>
                    <a:pt x="164" y="15167"/>
                  </a:lnTo>
                  <a:lnTo>
                    <a:pt x="164" y="15115"/>
                  </a:lnTo>
                  <a:cubicBezTo>
                    <a:pt x="191" y="15055"/>
                    <a:pt x="191" y="14977"/>
                    <a:pt x="217" y="14917"/>
                  </a:cubicBezTo>
                  <a:cubicBezTo>
                    <a:pt x="243" y="14812"/>
                    <a:pt x="270" y="14674"/>
                    <a:pt x="296" y="14563"/>
                  </a:cubicBezTo>
                  <a:cubicBezTo>
                    <a:pt x="329" y="14484"/>
                    <a:pt x="329" y="14425"/>
                    <a:pt x="355" y="14372"/>
                  </a:cubicBezTo>
                  <a:lnTo>
                    <a:pt x="381" y="14293"/>
                  </a:lnTo>
                  <a:lnTo>
                    <a:pt x="408" y="14234"/>
                  </a:lnTo>
                  <a:lnTo>
                    <a:pt x="408" y="14208"/>
                  </a:lnTo>
                  <a:lnTo>
                    <a:pt x="408" y="14181"/>
                  </a:lnTo>
                  <a:cubicBezTo>
                    <a:pt x="460" y="14129"/>
                    <a:pt x="493" y="14096"/>
                    <a:pt x="546" y="14043"/>
                  </a:cubicBezTo>
                  <a:cubicBezTo>
                    <a:pt x="572" y="13991"/>
                    <a:pt x="624" y="13932"/>
                    <a:pt x="657" y="13879"/>
                  </a:cubicBezTo>
                  <a:close/>
                  <a:moveTo>
                    <a:pt x="8924" y="1"/>
                  </a:moveTo>
                  <a:cubicBezTo>
                    <a:pt x="8871" y="1"/>
                    <a:pt x="8760" y="1"/>
                    <a:pt x="8707" y="132"/>
                  </a:cubicBezTo>
                  <a:cubicBezTo>
                    <a:pt x="8543" y="132"/>
                    <a:pt x="8267" y="165"/>
                    <a:pt x="8129" y="165"/>
                  </a:cubicBezTo>
                  <a:cubicBezTo>
                    <a:pt x="7912" y="165"/>
                    <a:pt x="7445" y="408"/>
                    <a:pt x="7281" y="546"/>
                  </a:cubicBezTo>
                  <a:cubicBezTo>
                    <a:pt x="7143" y="658"/>
                    <a:pt x="7090" y="789"/>
                    <a:pt x="7031" y="1039"/>
                  </a:cubicBezTo>
                  <a:cubicBezTo>
                    <a:pt x="7005" y="1151"/>
                    <a:pt x="6979" y="1256"/>
                    <a:pt x="6953" y="1420"/>
                  </a:cubicBezTo>
                  <a:cubicBezTo>
                    <a:pt x="6867" y="1644"/>
                    <a:pt x="6953" y="1834"/>
                    <a:pt x="7143" y="1972"/>
                  </a:cubicBezTo>
                  <a:cubicBezTo>
                    <a:pt x="7281" y="2077"/>
                    <a:pt x="7472" y="2136"/>
                    <a:pt x="7583" y="2163"/>
                  </a:cubicBezTo>
                  <a:cubicBezTo>
                    <a:pt x="7636" y="2189"/>
                    <a:pt x="7662" y="2189"/>
                    <a:pt x="7688" y="2189"/>
                  </a:cubicBezTo>
                  <a:cubicBezTo>
                    <a:pt x="7721" y="2215"/>
                    <a:pt x="7721" y="2242"/>
                    <a:pt x="7774" y="2301"/>
                  </a:cubicBezTo>
                  <a:cubicBezTo>
                    <a:pt x="7800" y="2380"/>
                    <a:pt x="7886" y="2465"/>
                    <a:pt x="7991" y="2544"/>
                  </a:cubicBezTo>
                  <a:cubicBezTo>
                    <a:pt x="7991" y="2570"/>
                    <a:pt x="7964" y="2570"/>
                    <a:pt x="7964" y="2570"/>
                  </a:cubicBezTo>
                  <a:cubicBezTo>
                    <a:pt x="7938" y="2629"/>
                    <a:pt x="7938" y="2682"/>
                    <a:pt x="7964" y="2761"/>
                  </a:cubicBezTo>
                  <a:lnTo>
                    <a:pt x="7938" y="2794"/>
                  </a:lnTo>
                  <a:cubicBezTo>
                    <a:pt x="7886" y="2846"/>
                    <a:pt x="7853" y="2899"/>
                    <a:pt x="7853" y="3010"/>
                  </a:cubicBezTo>
                  <a:cubicBezTo>
                    <a:pt x="7826" y="3037"/>
                    <a:pt x="7800" y="3063"/>
                    <a:pt x="7774" y="3122"/>
                  </a:cubicBezTo>
                  <a:cubicBezTo>
                    <a:pt x="7748" y="3148"/>
                    <a:pt x="7748" y="3227"/>
                    <a:pt x="7774" y="3313"/>
                  </a:cubicBezTo>
                  <a:lnTo>
                    <a:pt x="7774" y="3339"/>
                  </a:lnTo>
                  <a:cubicBezTo>
                    <a:pt x="7721" y="3418"/>
                    <a:pt x="7721" y="3503"/>
                    <a:pt x="7800" y="3641"/>
                  </a:cubicBezTo>
                  <a:cubicBezTo>
                    <a:pt x="7524" y="4403"/>
                    <a:pt x="6677" y="5475"/>
                    <a:pt x="6512" y="5639"/>
                  </a:cubicBezTo>
                  <a:cubicBezTo>
                    <a:pt x="6295" y="5829"/>
                    <a:pt x="4679" y="7775"/>
                    <a:pt x="4403" y="8346"/>
                  </a:cubicBezTo>
                  <a:cubicBezTo>
                    <a:pt x="4298" y="8543"/>
                    <a:pt x="4239" y="8708"/>
                    <a:pt x="4212" y="8813"/>
                  </a:cubicBezTo>
                  <a:cubicBezTo>
                    <a:pt x="4133" y="9062"/>
                    <a:pt x="4074" y="9200"/>
                    <a:pt x="3805" y="9444"/>
                  </a:cubicBezTo>
                  <a:cubicBezTo>
                    <a:pt x="3614" y="9608"/>
                    <a:pt x="3338" y="9858"/>
                    <a:pt x="3062" y="10101"/>
                  </a:cubicBezTo>
                  <a:cubicBezTo>
                    <a:pt x="2681" y="10429"/>
                    <a:pt x="2300" y="10784"/>
                    <a:pt x="2077" y="10975"/>
                  </a:cubicBezTo>
                  <a:cubicBezTo>
                    <a:pt x="1696" y="11336"/>
                    <a:pt x="1446" y="11717"/>
                    <a:pt x="1255" y="12072"/>
                  </a:cubicBezTo>
                  <a:cubicBezTo>
                    <a:pt x="1150" y="12210"/>
                    <a:pt x="1038" y="12539"/>
                    <a:pt x="927" y="12893"/>
                  </a:cubicBezTo>
                  <a:cubicBezTo>
                    <a:pt x="822" y="13222"/>
                    <a:pt x="684" y="13636"/>
                    <a:pt x="624" y="13715"/>
                  </a:cubicBezTo>
                  <a:cubicBezTo>
                    <a:pt x="572" y="13767"/>
                    <a:pt x="493" y="13800"/>
                    <a:pt x="460" y="13827"/>
                  </a:cubicBezTo>
                  <a:cubicBezTo>
                    <a:pt x="355" y="13879"/>
                    <a:pt x="243" y="13965"/>
                    <a:pt x="270" y="14096"/>
                  </a:cubicBezTo>
                  <a:cubicBezTo>
                    <a:pt x="270" y="14155"/>
                    <a:pt x="217" y="14372"/>
                    <a:pt x="164" y="14563"/>
                  </a:cubicBezTo>
                  <a:cubicBezTo>
                    <a:pt x="79" y="14917"/>
                    <a:pt x="0" y="15167"/>
                    <a:pt x="26" y="15305"/>
                  </a:cubicBezTo>
                  <a:cubicBezTo>
                    <a:pt x="53" y="15469"/>
                    <a:pt x="164" y="15660"/>
                    <a:pt x="296" y="15739"/>
                  </a:cubicBezTo>
                  <a:cubicBezTo>
                    <a:pt x="329" y="15739"/>
                    <a:pt x="329" y="15772"/>
                    <a:pt x="355" y="15772"/>
                  </a:cubicBezTo>
                  <a:cubicBezTo>
                    <a:pt x="370" y="15778"/>
                    <a:pt x="389" y="15781"/>
                    <a:pt x="412" y="15781"/>
                  </a:cubicBezTo>
                  <a:cubicBezTo>
                    <a:pt x="685" y="15781"/>
                    <a:pt x="1493" y="15373"/>
                    <a:pt x="1669" y="15246"/>
                  </a:cubicBezTo>
                  <a:cubicBezTo>
                    <a:pt x="1939" y="15082"/>
                    <a:pt x="2188" y="14917"/>
                    <a:pt x="2353" y="14622"/>
                  </a:cubicBezTo>
                  <a:cubicBezTo>
                    <a:pt x="2491" y="14319"/>
                    <a:pt x="3746" y="12512"/>
                    <a:pt x="4350" y="11960"/>
                  </a:cubicBezTo>
                  <a:cubicBezTo>
                    <a:pt x="5007" y="11389"/>
                    <a:pt x="5586" y="10429"/>
                    <a:pt x="5855" y="9772"/>
                  </a:cubicBezTo>
                  <a:cubicBezTo>
                    <a:pt x="6131" y="9089"/>
                    <a:pt x="6433" y="8786"/>
                    <a:pt x="6650" y="8543"/>
                  </a:cubicBezTo>
                  <a:cubicBezTo>
                    <a:pt x="6815" y="8379"/>
                    <a:pt x="7196" y="7748"/>
                    <a:pt x="7583" y="7144"/>
                  </a:cubicBezTo>
                  <a:cubicBezTo>
                    <a:pt x="7853" y="6703"/>
                    <a:pt x="8129" y="6296"/>
                    <a:pt x="8240" y="6158"/>
                  </a:cubicBezTo>
                  <a:cubicBezTo>
                    <a:pt x="8405" y="5941"/>
                    <a:pt x="8760" y="5639"/>
                    <a:pt x="9036" y="5389"/>
                  </a:cubicBezTo>
                  <a:cubicBezTo>
                    <a:pt x="9226" y="5225"/>
                    <a:pt x="9364" y="5120"/>
                    <a:pt x="9443" y="5034"/>
                  </a:cubicBezTo>
                  <a:cubicBezTo>
                    <a:pt x="9443" y="5008"/>
                    <a:pt x="9443" y="5008"/>
                    <a:pt x="9469" y="4982"/>
                  </a:cubicBezTo>
                  <a:lnTo>
                    <a:pt x="9634" y="4982"/>
                  </a:lnTo>
                  <a:cubicBezTo>
                    <a:pt x="9772" y="4929"/>
                    <a:pt x="9857" y="4817"/>
                    <a:pt x="9910" y="4679"/>
                  </a:cubicBezTo>
                  <a:cubicBezTo>
                    <a:pt x="9988" y="4627"/>
                    <a:pt x="10100" y="4489"/>
                    <a:pt x="10100" y="4325"/>
                  </a:cubicBezTo>
                  <a:cubicBezTo>
                    <a:pt x="10186" y="4298"/>
                    <a:pt x="10238" y="4213"/>
                    <a:pt x="10264" y="4134"/>
                  </a:cubicBezTo>
                  <a:cubicBezTo>
                    <a:pt x="10291" y="4075"/>
                    <a:pt x="10291" y="4049"/>
                    <a:pt x="10291" y="4022"/>
                  </a:cubicBezTo>
                  <a:cubicBezTo>
                    <a:pt x="10291" y="3996"/>
                    <a:pt x="10317" y="3970"/>
                    <a:pt x="10350" y="3911"/>
                  </a:cubicBezTo>
                  <a:cubicBezTo>
                    <a:pt x="10619" y="4022"/>
                    <a:pt x="10895" y="4272"/>
                    <a:pt x="11112" y="4463"/>
                  </a:cubicBezTo>
                  <a:cubicBezTo>
                    <a:pt x="11224" y="4568"/>
                    <a:pt x="11336" y="4653"/>
                    <a:pt x="11414" y="4706"/>
                  </a:cubicBezTo>
                  <a:cubicBezTo>
                    <a:pt x="11441" y="4732"/>
                    <a:pt x="11467" y="4732"/>
                    <a:pt x="11500" y="4765"/>
                  </a:cubicBezTo>
                  <a:cubicBezTo>
                    <a:pt x="11567" y="4791"/>
                    <a:pt x="11671" y="4804"/>
                    <a:pt x="11793" y="4804"/>
                  </a:cubicBezTo>
                  <a:cubicBezTo>
                    <a:pt x="12162" y="4804"/>
                    <a:pt x="12691" y="4683"/>
                    <a:pt x="12814" y="4436"/>
                  </a:cubicBezTo>
                  <a:cubicBezTo>
                    <a:pt x="13635" y="3805"/>
                    <a:pt x="13714" y="2925"/>
                    <a:pt x="13714" y="2761"/>
                  </a:cubicBezTo>
                  <a:cubicBezTo>
                    <a:pt x="13990" y="2301"/>
                    <a:pt x="13931" y="2104"/>
                    <a:pt x="13905" y="2077"/>
                  </a:cubicBezTo>
                  <a:lnTo>
                    <a:pt x="13879" y="2051"/>
                  </a:lnTo>
                  <a:cubicBezTo>
                    <a:pt x="13386" y="1696"/>
                    <a:pt x="13031" y="1611"/>
                    <a:pt x="12919" y="1558"/>
                  </a:cubicBezTo>
                  <a:lnTo>
                    <a:pt x="12867" y="1558"/>
                  </a:lnTo>
                  <a:cubicBezTo>
                    <a:pt x="12347" y="1013"/>
                    <a:pt x="11828" y="901"/>
                    <a:pt x="11579" y="875"/>
                  </a:cubicBezTo>
                  <a:cubicBezTo>
                    <a:pt x="11579" y="848"/>
                    <a:pt x="11605" y="789"/>
                    <a:pt x="11605" y="763"/>
                  </a:cubicBezTo>
                  <a:cubicBezTo>
                    <a:pt x="11605" y="737"/>
                    <a:pt x="11579" y="658"/>
                    <a:pt x="11500" y="625"/>
                  </a:cubicBezTo>
                  <a:cubicBezTo>
                    <a:pt x="11458" y="609"/>
                    <a:pt x="11415" y="601"/>
                    <a:pt x="11369" y="601"/>
                  </a:cubicBezTo>
                  <a:cubicBezTo>
                    <a:pt x="11263" y="601"/>
                    <a:pt x="11148" y="648"/>
                    <a:pt x="11033" y="763"/>
                  </a:cubicBezTo>
                  <a:cubicBezTo>
                    <a:pt x="10974" y="737"/>
                    <a:pt x="10869" y="684"/>
                    <a:pt x="10784" y="625"/>
                  </a:cubicBezTo>
                  <a:cubicBezTo>
                    <a:pt x="10567" y="546"/>
                    <a:pt x="10317" y="408"/>
                    <a:pt x="10074" y="356"/>
                  </a:cubicBezTo>
                  <a:cubicBezTo>
                    <a:pt x="10100" y="191"/>
                    <a:pt x="10021" y="132"/>
                    <a:pt x="9962" y="106"/>
                  </a:cubicBezTo>
                  <a:cubicBezTo>
                    <a:pt x="9949" y="103"/>
                    <a:pt x="9936" y="101"/>
                    <a:pt x="9922" y="101"/>
                  </a:cubicBezTo>
                  <a:cubicBezTo>
                    <a:pt x="9830" y="101"/>
                    <a:pt x="9739" y="175"/>
                    <a:pt x="9693" y="244"/>
                  </a:cubicBezTo>
                  <a:cubicBezTo>
                    <a:pt x="9607" y="218"/>
                    <a:pt x="9417" y="191"/>
                    <a:pt x="9167" y="191"/>
                  </a:cubicBezTo>
                  <a:cubicBezTo>
                    <a:pt x="9114" y="80"/>
                    <a:pt x="9036" y="1"/>
                    <a:pt x="892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78"/>
            <p:cNvSpPr/>
            <p:nvPr/>
          </p:nvSpPr>
          <p:spPr>
            <a:xfrm>
              <a:off x="4972425" y="1924125"/>
              <a:ext cx="33550" cy="55400"/>
            </a:xfrm>
            <a:custGeom>
              <a:rect b="b" l="l" r="r" t="t"/>
              <a:pathLst>
                <a:path extrusionOk="0" h="2216" w="1342">
                  <a:moveTo>
                    <a:pt x="1341" y="1"/>
                  </a:moveTo>
                  <a:lnTo>
                    <a:pt x="1341" y="1"/>
                  </a:lnTo>
                  <a:cubicBezTo>
                    <a:pt x="1341" y="1"/>
                    <a:pt x="1315" y="27"/>
                    <a:pt x="1263" y="53"/>
                  </a:cubicBezTo>
                  <a:cubicBezTo>
                    <a:pt x="1236" y="79"/>
                    <a:pt x="1204" y="106"/>
                    <a:pt x="1151" y="132"/>
                  </a:cubicBezTo>
                  <a:cubicBezTo>
                    <a:pt x="1125" y="165"/>
                    <a:pt x="1125" y="191"/>
                    <a:pt x="1098" y="191"/>
                  </a:cubicBezTo>
                  <a:cubicBezTo>
                    <a:pt x="1072" y="217"/>
                    <a:pt x="1039" y="244"/>
                    <a:pt x="1013" y="244"/>
                  </a:cubicBezTo>
                  <a:cubicBezTo>
                    <a:pt x="934" y="355"/>
                    <a:pt x="822" y="434"/>
                    <a:pt x="744" y="572"/>
                  </a:cubicBezTo>
                  <a:cubicBezTo>
                    <a:pt x="684" y="625"/>
                    <a:pt x="632" y="684"/>
                    <a:pt x="579" y="763"/>
                  </a:cubicBezTo>
                  <a:cubicBezTo>
                    <a:pt x="546" y="822"/>
                    <a:pt x="494" y="901"/>
                    <a:pt x="441" y="953"/>
                  </a:cubicBezTo>
                  <a:cubicBezTo>
                    <a:pt x="415" y="1039"/>
                    <a:pt x="356" y="1118"/>
                    <a:pt x="330" y="1177"/>
                  </a:cubicBezTo>
                  <a:cubicBezTo>
                    <a:pt x="303" y="1256"/>
                    <a:pt x="251" y="1341"/>
                    <a:pt x="218" y="1394"/>
                  </a:cubicBezTo>
                  <a:cubicBezTo>
                    <a:pt x="165" y="1532"/>
                    <a:pt x="113" y="1670"/>
                    <a:pt x="86" y="1808"/>
                  </a:cubicBezTo>
                  <a:cubicBezTo>
                    <a:pt x="86" y="1834"/>
                    <a:pt x="54" y="1860"/>
                    <a:pt x="54" y="1886"/>
                  </a:cubicBezTo>
                  <a:cubicBezTo>
                    <a:pt x="54" y="1913"/>
                    <a:pt x="54" y="1939"/>
                    <a:pt x="27" y="1972"/>
                  </a:cubicBezTo>
                  <a:cubicBezTo>
                    <a:pt x="27" y="2024"/>
                    <a:pt x="27" y="2051"/>
                    <a:pt x="1" y="2077"/>
                  </a:cubicBezTo>
                  <a:lnTo>
                    <a:pt x="1" y="2215"/>
                  </a:lnTo>
                  <a:cubicBezTo>
                    <a:pt x="1" y="2215"/>
                    <a:pt x="1" y="2162"/>
                    <a:pt x="27" y="2103"/>
                  </a:cubicBezTo>
                  <a:cubicBezTo>
                    <a:pt x="54" y="2077"/>
                    <a:pt x="54" y="2024"/>
                    <a:pt x="86" y="1972"/>
                  </a:cubicBezTo>
                  <a:cubicBezTo>
                    <a:pt x="86" y="1972"/>
                    <a:pt x="113" y="1939"/>
                    <a:pt x="113" y="1913"/>
                  </a:cubicBezTo>
                  <a:cubicBezTo>
                    <a:pt x="139" y="1886"/>
                    <a:pt x="139" y="1860"/>
                    <a:pt x="165" y="1834"/>
                  </a:cubicBezTo>
                  <a:cubicBezTo>
                    <a:pt x="192" y="1722"/>
                    <a:pt x="277" y="1584"/>
                    <a:pt x="330" y="1446"/>
                  </a:cubicBezTo>
                  <a:cubicBezTo>
                    <a:pt x="356" y="1394"/>
                    <a:pt x="415" y="1315"/>
                    <a:pt x="441" y="1256"/>
                  </a:cubicBezTo>
                  <a:cubicBezTo>
                    <a:pt x="494" y="1177"/>
                    <a:pt x="520" y="1091"/>
                    <a:pt x="579" y="1039"/>
                  </a:cubicBezTo>
                  <a:cubicBezTo>
                    <a:pt x="606" y="953"/>
                    <a:pt x="658" y="901"/>
                    <a:pt x="684" y="848"/>
                  </a:cubicBezTo>
                  <a:cubicBezTo>
                    <a:pt x="744" y="763"/>
                    <a:pt x="796" y="710"/>
                    <a:pt x="822" y="625"/>
                  </a:cubicBezTo>
                  <a:cubicBezTo>
                    <a:pt x="934" y="520"/>
                    <a:pt x="1013" y="408"/>
                    <a:pt x="1098" y="296"/>
                  </a:cubicBezTo>
                  <a:cubicBezTo>
                    <a:pt x="1098" y="296"/>
                    <a:pt x="1125" y="270"/>
                    <a:pt x="1151" y="244"/>
                  </a:cubicBezTo>
                  <a:cubicBezTo>
                    <a:pt x="1151" y="217"/>
                    <a:pt x="1177" y="191"/>
                    <a:pt x="1177" y="191"/>
                  </a:cubicBezTo>
                  <a:cubicBezTo>
                    <a:pt x="1236" y="132"/>
                    <a:pt x="1263" y="106"/>
                    <a:pt x="1263" y="79"/>
                  </a:cubicBezTo>
                  <a:cubicBezTo>
                    <a:pt x="1315" y="27"/>
                    <a:pt x="1341" y="1"/>
                    <a:pt x="134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78"/>
            <p:cNvSpPr/>
            <p:nvPr/>
          </p:nvSpPr>
          <p:spPr>
            <a:xfrm>
              <a:off x="5017625" y="1879600"/>
              <a:ext cx="35000" cy="33550"/>
            </a:xfrm>
            <a:custGeom>
              <a:rect b="b" l="l" r="r" t="t"/>
              <a:pathLst>
                <a:path extrusionOk="0" h="1342" w="1400">
                  <a:moveTo>
                    <a:pt x="1400" y="1"/>
                  </a:moveTo>
                  <a:cubicBezTo>
                    <a:pt x="1399" y="1"/>
                    <a:pt x="1367" y="27"/>
                    <a:pt x="1341" y="53"/>
                  </a:cubicBezTo>
                  <a:cubicBezTo>
                    <a:pt x="1314" y="80"/>
                    <a:pt x="1288" y="106"/>
                    <a:pt x="1262" y="139"/>
                  </a:cubicBezTo>
                  <a:cubicBezTo>
                    <a:pt x="1235" y="165"/>
                    <a:pt x="1203" y="191"/>
                    <a:pt x="1176" y="218"/>
                  </a:cubicBezTo>
                  <a:cubicBezTo>
                    <a:pt x="1124" y="303"/>
                    <a:pt x="1038" y="356"/>
                    <a:pt x="959" y="434"/>
                  </a:cubicBezTo>
                  <a:cubicBezTo>
                    <a:pt x="933" y="494"/>
                    <a:pt x="874" y="520"/>
                    <a:pt x="848" y="572"/>
                  </a:cubicBezTo>
                  <a:cubicBezTo>
                    <a:pt x="795" y="599"/>
                    <a:pt x="769" y="658"/>
                    <a:pt x="710" y="684"/>
                  </a:cubicBezTo>
                  <a:cubicBezTo>
                    <a:pt x="683" y="737"/>
                    <a:pt x="631" y="796"/>
                    <a:pt x="605" y="822"/>
                  </a:cubicBezTo>
                  <a:cubicBezTo>
                    <a:pt x="545" y="848"/>
                    <a:pt x="493" y="901"/>
                    <a:pt x="467" y="927"/>
                  </a:cubicBezTo>
                  <a:cubicBezTo>
                    <a:pt x="381" y="1013"/>
                    <a:pt x="302" y="1092"/>
                    <a:pt x="250" y="1151"/>
                  </a:cubicBezTo>
                  <a:cubicBezTo>
                    <a:pt x="191" y="1177"/>
                    <a:pt x="164" y="1203"/>
                    <a:pt x="138" y="1230"/>
                  </a:cubicBezTo>
                  <a:cubicBezTo>
                    <a:pt x="112" y="1256"/>
                    <a:pt x="85" y="1289"/>
                    <a:pt x="85" y="1289"/>
                  </a:cubicBezTo>
                  <a:cubicBezTo>
                    <a:pt x="26" y="1341"/>
                    <a:pt x="0" y="1341"/>
                    <a:pt x="0" y="1341"/>
                  </a:cubicBezTo>
                  <a:cubicBezTo>
                    <a:pt x="0" y="1341"/>
                    <a:pt x="26" y="1341"/>
                    <a:pt x="85" y="1315"/>
                  </a:cubicBezTo>
                  <a:cubicBezTo>
                    <a:pt x="112" y="1315"/>
                    <a:pt x="138" y="1289"/>
                    <a:pt x="164" y="1256"/>
                  </a:cubicBezTo>
                  <a:cubicBezTo>
                    <a:pt x="217" y="1256"/>
                    <a:pt x="250" y="1230"/>
                    <a:pt x="276" y="1203"/>
                  </a:cubicBezTo>
                  <a:cubicBezTo>
                    <a:pt x="355" y="1151"/>
                    <a:pt x="440" y="1092"/>
                    <a:pt x="545" y="1039"/>
                  </a:cubicBezTo>
                  <a:cubicBezTo>
                    <a:pt x="578" y="986"/>
                    <a:pt x="631" y="960"/>
                    <a:pt x="683" y="901"/>
                  </a:cubicBezTo>
                  <a:cubicBezTo>
                    <a:pt x="710" y="875"/>
                    <a:pt x="769" y="848"/>
                    <a:pt x="821" y="796"/>
                  </a:cubicBezTo>
                  <a:cubicBezTo>
                    <a:pt x="848" y="737"/>
                    <a:pt x="907" y="710"/>
                    <a:pt x="933" y="658"/>
                  </a:cubicBezTo>
                  <a:cubicBezTo>
                    <a:pt x="986" y="632"/>
                    <a:pt x="1012" y="572"/>
                    <a:pt x="1071" y="520"/>
                  </a:cubicBezTo>
                  <a:cubicBezTo>
                    <a:pt x="1124" y="434"/>
                    <a:pt x="1203" y="356"/>
                    <a:pt x="1235" y="270"/>
                  </a:cubicBezTo>
                  <a:cubicBezTo>
                    <a:pt x="1262" y="244"/>
                    <a:pt x="1288" y="191"/>
                    <a:pt x="1314" y="165"/>
                  </a:cubicBezTo>
                  <a:cubicBezTo>
                    <a:pt x="1314" y="139"/>
                    <a:pt x="1341" y="106"/>
                    <a:pt x="1341" y="80"/>
                  </a:cubicBezTo>
                  <a:cubicBezTo>
                    <a:pt x="1367" y="27"/>
                    <a:pt x="1399" y="1"/>
                    <a:pt x="140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78"/>
            <p:cNvSpPr/>
            <p:nvPr/>
          </p:nvSpPr>
          <p:spPr>
            <a:xfrm>
              <a:off x="5058025" y="1783675"/>
              <a:ext cx="65075" cy="82150"/>
            </a:xfrm>
            <a:custGeom>
              <a:rect b="b" l="l" r="r" t="t"/>
              <a:pathLst>
                <a:path extrusionOk="0" h="3286" w="2603">
                  <a:moveTo>
                    <a:pt x="2603" y="0"/>
                  </a:moveTo>
                  <a:cubicBezTo>
                    <a:pt x="2603" y="0"/>
                    <a:pt x="2544" y="59"/>
                    <a:pt x="2465" y="164"/>
                  </a:cubicBezTo>
                  <a:cubicBezTo>
                    <a:pt x="2465" y="164"/>
                    <a:pt x="2438" y="197"/>
                    <a:pt x="2412" y="224"/>
                  </a:cubicBezTo>
                  <a:cubicBezTo>
                    <a:pt x="2379" y="250"/>
                    <a:pt x="2379" y="276"/>
                    <a:pt x="2353" y="302"/>
                  </a:cubicBezTo>
                  <a:cubicBezTo>
                    <a:pt x="2327" y="329"/>
                    <a:pt x="2301" y="388"/>
                    <a:pt x="2274" y="414"/>
                  </a:cubicBezTo>
                  <a:cubicBezTo>
                    <a:pt x="2248" y="440"/>
                    <a:pt x="2189" y="467"/>
                    <a:pt x="2163" y="526"/>
                  </a:cubicBezTo>
                  <a:cubicBezTo>
                    <a:pt x="2051" y="657"/>
                    <a:pt x="1887" y="822"/>
                    <a:pt x="1722" y="986"/>
                  </a:cubicBezTo>
                  <a:cubicBezTo>
                    <a:pt x="1617" y="1098"/>
                    <a:pt x="1532" y="1183"/>
                    <a:pt x="1453" y="1262"/>
                  </a:cubicBezTo>
                  <a:cubicBezTo>
                    <a:pt x="1367" y="1374"/>
                    <a:pt x="1262" y="1452"/>
                    <a:pt x="1177" y="1564"/>
                  </a:cubicBezTo>
                  <a:cubicBezTo>
                    <a:pt x="1098" y="1643"/>
                    <a:pt x="986" y="1755"/>
                    <a:pt x="901" y="1840"/>
                  </a:cubicBezTo>
                  <a:cubicBezTo>
                    <a:pt x="822" y="1945"/>
                    <a:pt x="737" y="2031"/>
                    <a:pt x="658" y="2136"/>
                  </a:cubicBezTo>
                  <a:cubicBezTo>
                    <a:pt x="520" y="2333"/>
                    <a:pt x="382" y="2524"/>
                    <a:pt x="277" y="2688"/>
                  </a:cubicBezTo>
                  <a:cubicBezTo>
                    <a:pt x="244" y="2714"/>
                    <a:pt x="217" y="2767"/>
                    <a:pt x="217" y="2793"/>
                  </a:cubicBezTo>
                  <a:cubicBezTo>
                    <a:pt x="191" y="2852"/>
                    <a:pt x="165" y="2878"/>
                    <a:pt x="139" y="2931"/>
                  </a:cubicBezTo>
                  <a:cubicBezTo>
                    <a:pt x="139" y="2957"/>
                    <a:pt x="112" y="2990"/>
                    <a:pt x="112" y="3016"/>
                  </a:cubicBezTo>
                  <a:cubicBezTo>
                    <a:pt x="79" y="3043"/>
                    <a:pt x="79" y="3069"/>
                    <a:pt x="53" y="3095"/>
                  </a:cubicBezTo>
                  <a:cubicBezTo>
                    <a:pt x="27" y="3207"/>
                    <a:pt x="1" y="3286"/>
                    <a:pt x="1" y="3286"/>
                  </a:cubicBezTo>
                  <a:cubicBezTo>
                    <a:pt x="1" y="3286"/>
                    <a:pt x="27" y="3233"/>
                    <a:pt x="79" y="3121"/>
                  </a:cubicBezTo>
                  <a:cubicBezTo>
                    <a:pt x="112" y="3095"/>
                    <a:pt x="112" y="3069"/>
                    <a:pt x="139" y="3043"/>
                  </a:cubicBezTo>
                  <a:cubicBezTo>
                    <a:pt x="165" y="3016"/>
                    <a:pt x="165" y="2990"/>
                    <a:pt x="191" y="2931"/>
                  </a:cubicBezTo>
                  <a:cubicBezTo>
                    <a:pt x="217" y="2905"/>
                    <a:pt x="244" y="2878"/>
                    <a:pt x="277" y="2852"/>
                  </a:cubicBezTo>
                  <a:cubicBezTo>
                    <a:pt x="303" y="2793"/>
                    <a:pt x="329" y="2767"/>
                    <a:pt x="355" y="2714"/>
                  </a:cubicBezTo>
                  <a:cubicBezTo>
                    <a:pt x="467" y="2576"/>
                    <a:pt x="605" y="2386"/>
                    <a:pt x="769" y="2195"/>
                  </a:cubicBezTo>
                  <a:cubicBezTo>
                    <a:pt x="848" y="2110"/>
                    <a:pt x="934" y="2031"/>
                    <a:pt x="1013" y="1919"/>
                  </a:cubicBezTo>
                  <a:cubicBezTo>
                    <a:pt x="1098" y="1840"/>
                    <a:pt x="1177" y="1728"/>
                    <a:pt x="1289" y="1643"/>
                  </a:cubicBezTo>
                  <a:cubicBezTo>
                    <a:pt x="1367" y="1538"/>
                    <a:pt x="1453" y="1452"/>
                    <a:pt x="1532" y="1374"/>
                  </a:cubicBezTo>
                  <a:cubicBezTo>
                    <a:pt x="1643" y="1262"/>
                    <a:pt x="1722" y="1183"/>
                    <a:pt x="1808" y="1071"/>
                  </a:cubicBezTo>
                  <a:cubicBezTo>
                    <a:pt x="1972" y="907"/>
                    <a:pt x="2110" y="716"/>
                    <a:pt x="2215" y="578"/>
                  </a:cubicBezTo>
                  <a:cubicBezTo>
                    <a:pt x="2274" y="526"/>
                    <a:pt x="2301" y="493"/>
                    <a:pt x="2327" y="440"/>
                  </a:cubicBezTo>
                  <a:cubicBezTo>
                    <a:pt x="2327" y="414"/>
                    <a:pt x="2353" y="388"/>
                    <a:pt x="2379" y="362"/>
                  </a:cubicBezTo>
                  <a:cubicBezTo>
                    <a:pt x="2412" y="302"/>
                    <a:pt x="2438" y="276"/>
                    <a:pt x="2438" y="250"/>
                  </a:cubicBezTo>
                  <a:cubicBezTo>
                    <a:pt x="2465" y="224"/>
                    <a:pt x="2491" y="197"/>
                    <a:pt x="2491" y="164"/>
                  </a:cubicBezTo>
                  <a:cubicBezTo>
                    <a:pt x="2544" y="86"/>
                    <a:pt x="2603" y="0"/>
                    <a:pt x="26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78"/>
            <p:cNvSpPr/>
            <p:nvPr/>
          </p:nvSpPr>
          <p:spPr>
            <a:xfrm>
              <a:off x="5127200" y="1756400"/>
              <a:ext cx="19075" cy="20550"/>
            </a:xfrm>
            <a:custGeom>
              <a:rect b="b" l="l" r="r" t="t"/>
              <a:pathLst>
                <a:path extrusionOk="0" h="822" w="763">
                  <a:moveTo>
                    <a:pt x="710" y="0"/>
                  </a:moveTo>
                  <a:cubicBezTo>
                    <a:pt x="683" y="27"/>
                    <a:pt x="631" y="27"/>
                    <a:pt x="572" y="53"/>
                  </a:cubicBezTo>
                  <a:cubicBezTo>
                    <a:pt x="519" y="53"/>
                    <a:pt x="467" y="79"/>
                    <a:pt x="407" y="138"/>
                  </a:cubicBezTo>
                  <a:cubicBezTo>
                    <a:pt x="381" y="165"/>
                    <a:pt x="355" y="191"/>
                    <a:pt x="329" y="217"/>
                  </a:cubicBezTo>
                  <a:cubicBezTo>
                    <a:pt x="302" y="243"/>
                    <a:pt x="269" y="270"/>
                    <a:pt x="243" y="303"/>
                  </a:cubicBezTo>
                  <a:cubicBezTo>
                    <a:pt x="217" y="329"/>
                    <a:pt x="191" y="355"/>
                    <a:pt x="164" y="381"/>
                  </a:cubicBezTo>
                  <a:cubicBezTo>
                    <a:pt x="164" y="408"/>
                    <a:pt x="138" y="434"/>
                    <a:pt x="105" y="467"/>
                  </a:cubicBezTo>
                  <a:cubicBezTo>
                    <a:pt x="79" y="519"/>
                    <a:pt x="53" y="598"/>
                    <a:pt x="53" y="657"/>
                  </a:cubicBezTo>
                  <a:cubicBezTo>
                    <a:pt x="26" y="684"/>
                    <a:pt x="26" y="736"/>
                    <a:pt x="0" y="763"/>
                  </a:cubicBezTo>
                  <a:lnTo>
                    <a:pt x="0" y="822"/>
                  </a:lnTo>
                  <a:lnTo>
                    <a:pt x="26" y="795"/>
                  </a:lnTo>
                  <a:cubicBezTo>
                    <a:pt x="53" y="763"/>
                    <a:pt x="79" y="710"/>
                    <a:pt x="105" y="684"/>
                  </a:cubicBezTo>
                  <a:cubicBezTo>
                    <a:pt x="138" y="631"/>
                    <a:pt x="191" y="598"/>
                    <a:pt x="217" y="546"/>
                  </a:cubicBezTo>
                  <a:cubicBezTo>
                    <a:pt x="243" y="519"/>
                    <a:pt x="269" y="493"/>
                    <a:pt x="269" y="467"/>
                  </a:cubicBezTo>
                  <a:cubicBezTo>
                    <a:pt x="302" y="434"/>
                    <a:pt x="329" y="408"/>
                    <a:pt x="355" y="381"/>
                  </a:cubicBezTo>
                  <a:cubicBezTo>
                    <a:pt x="355" y="355"/>
                    <a:pt x="381" y="329"/>
                    <a:pt x="407" y="303"/>
                  </a:cubicBezTo>
                  <a:cubicBezTo>
                    <a:pt x="434" y="270"/>
                    <a:pt x="467" y="243"/>
                    <a:pt x="467" y="217"/>
                  </a:cubicBezTo>
                  <a:cubicBezTo>
                    <a:pt x="519" y="191"/>
                    <a:pt x="572" y="138"/>
                    <a:pt x="598" y="105"/>
                  </a:cubicBezTo>
                  <a:cubicBezTo>
                    <a:pt x="657" y="79"/>
                    <a:pt x="683" y="53"/>
                    <a:pt x="710" y="27"/>
                  </a:cubicBezTo>
                  <a:cubicBezTo>
                    <a:pt x="736" y="27"/>
                    <a:pt x="762" y="0"/>
                    <a:pt x="76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78"/>
            <p:cNvSpPr/>
            <p:nvPr/>
          </p:nvSpPr>
          <p:spPr>
            <a:xfrm>
              <a:off x="5069700" y="1814550"/>
              <a:ext cx="38300" cy="43900"/>
            </a:xfrm>
            <a:custGeom>
              <a:rect b="b" l="l" r="r" t="t"/>
              <a:pathLst>
                <a:path extrusionOk="0" h="1756" w="1532">
                  <a:moveTo>
                    <a:pt x="1531" y="1"/>
                  </a:moveTo>
                  <a:cubicBezTo>
                    <a:pt x="1531" y="1"/>
                    <a:pt x="1504" y="27"/>
                    <a:pt x="1452" y="53"/>
                  </a:cubicBezTo>
                  <a:cubicBezTo>
                    <a:pt x="1393" y="112"/>
                    <a:pt x="1314" y="165"/>
                    <a:pt x="1229" y="217"/>
                  </a:cubicBezTo>
                  <a:cubicBezTo>
                    <a:pt x="1150" y="303"/>
                    <a:pt x="1065" y="382"/>
                    <a:pt x="960" y="493"/>
                  </a:cubicBezTo>
                  <a:cubicBezTo>
                    <a:pt x="900" y="520"/>
                    <a:pt x="874" y="572"/>
                    <a:pt x="822" y="631"/>
                  </a:cubicBezTo>
                  <a:cubicBezTo>
                    <a:pt x="762" y="684"/>
                    <a:pt x="710" y="737"/>
                    <a:pt x="657" y="796"/>
                  </a:cubicBezTo>
                  <a:cubicBezTo>
                    <a:pt x="631" y="848"/>
                    <a:pt x="572" y="901"/>
                    <a:pt x="519" y="960"/>
                  </a:cubicBezTo>
                  <a:cubicBezTo>
                    <a:pt x="493" y="1013"/>
                    <a:pt x="434" y="1065"/>
                    <a:pt x="408" y="1124"/>
                  </a:cubicBezTo>
                  <a:cubicBezTo>
                    <a:pt x="329" y="1229"/>
                    <a:pt x="243" y="1341"/>
                    <a:pt x="191" y="1453"/>
                  </a:cubicBezTo>
                  <a:cubicBezTo>
                    <a:pt x="138" y="1532"/>
                    <a:pt x="79" y="1617"/>
                    <a:pt x="53" y="1670"/>
                  </a:cubicBezTo>
                  <a:cubicBezTo>
                    <a:pt x="26" y="1722"/>
                    <a:pt x="0" y="1755"/>
                    <a:pt x="0" y="1755"/>
                  </a:cubicBezTo>
                  <a:cubicBezTo>
                    <a:pt x="0" y="1755"/>
                    <a:pt x="26" y="1722"/>
                    <a:pt x="79" y="1696"/>
                  </a:cubicBezTo>
                  <a:cubicBezTo>
                    <a:pt x="105" y="1643"/>
                    <a:pt x="164" y="1558"/>
                    <a:pt x="243" y="1479"/>
                  </a:cubicBezTo>
                  <a:cubicBezTo>
                    <a:pt x="329" y="1394"/>
                    <a:pt x="408" y="1315"/>
                    <a:pt x="493" y="1203"/>
                  </a:cubicBezTo>
                  <a:cubicBezTo>
                    <a:pt x="546" y="1151"/>
                    <a:pt x="572" y="1098"/>
                    <a:pt x="631" y="1039"/>
                  </a:cubicBezTo>
                  <a:cubicBezTo>
                    <a:pt x="684" y="986"/>
                    <a:pt x="710" y="934"/>
                    <a:pt x="762" y="875"/>
                  </a:cubicBezTo>
                  <a:cubicBezTo>
                    <a:pt x="822" y="822"/>
                    <a:pt x="874" y="769"/>
                    <a:pt x="900" y="710"/>
                  </a:cubicBezTo>
                  <a:cubicBezTo>
                    <a:pt x="960" y="658"/>
                    <a:pt x="1012" y="605"/>
                    <a:pt x="1038" y="572"/>
                  </a:cubicBezTo>
                  <a:cubicBezTo>
                    <a:pt x="1150" y="467"/>
                    <a:pt x="1229" y="355"/>
                    <a:pt x="1288" y="277"/>
                  </a:cubicBezTo>
                  <a:cubicBezTo>
                    <a:pt x="1367" y="191"/>
                    <a:pt x="1420" y="139"/>
                    <a:pt x="1452" y="79"/>
                  </a:cubicBezTo>
                  <a:cubicBezTo>
                    <a:pt x="1504" y="27"/>
                    <a:pt x="1531" y="1"/>
                    <a:pt x="15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78"/>
            <p:cNvSpPr/>
            <p:nvPr/>
          </p:nvSpPr>
          <p:spPr>
            <a:xfrm>
              <a:off x="5055900" y="1871400"/>
              <a:ext cx="9050" cy="20550"/>
            </a:xfrm>
            <a:custGeom>
              <a:rect b="b" l="l" r="r" t="t"/>
              <a:pathLst>
                <a:path extrusionOk="0" h="822" w="362">
                  <a:moveTo>
                    <a:pt x="362" y="0"/>
                  </a:moveTo>
                  <a:lnTo>
                    <a:pt x="329" y="26"/>
                  </a:lnTo>
                  <a:cubicBezTo>
                    <a:pt x="329" y="53"/>
                    <a:pt x="302" y="79"/>
                    <a:pt x="276" y="105"/>
                  </a:cubicBezTo>
                  <a:cubicBezTo>
                    <a:pt x="250" y="138"/>
                    <a:pt x="224" y="191"/>
                    <a:pt x="197" y="217"/>
                  </a:cubicBezTo>
                  <a:cubicBezTo>
                    <a:pt x="197" y="243"/>
                    <a:pt x="164" y="270"/>
                    <a:pt x="164" y="302"/>
                  </a:cubicBezTo>
                  <a:cubicBezTo>
                    <a:pt x="138" y="329"/>
                    <a:pt x="138" y="355"/>
                    <a:pt x="112" y="381"/>
                  </a:cubicBezTo>
                  <a:cubicBezTo>
                    <a:pt x="112" y="408"/>
                    <a:pt x="112" y="434"/>
                    <a:pt x="86" y="467"/>
                  </a:cubicBezTo>
                  <a:cubicBezTo>
                    <a:pt x="86" y="467"/>
                    <a:pt x="59" y="493"/>
                    <a:pt x="59" y="519"/>
                  </a:cubicBezTo>
                  <a:cubicBezTo>
                    <a:pt x="33" y="572"/>
                    <a:pt x="33" y="631"/>
                    <a:pt x="33" y="657"/>
                  </a:cubicBezTo>
                  <a:cubicBezTo>
                    <a:pt x="0" y="710"/>
                    <a:pt x="0" y="736"/>
                    <a:pt x="0" y="762"/>
                  </a:cubicBezTo>
                  <a:lnTo>
                    <a:pt x="0" y="822"/>
                  </a:lnTo>
                  <a:cubicBezTo>
                    <a:pt x="0" y="822"/>
                    <a:pt x="0" y="795"/>
                    <a:pt x="33" y="762"/>
                  </a:cubicBezTo>
                  <a:cubicBezTo>
                    <a:pt x="33" y="762"/>
                    <a:pt x="59" y="736"/>
                    <a:pt x="86" y="710"/>
                  </a:cubicBezTo>
                  <a:cubicBezTo>
                    <a:pt x="112" y="657"/>
                    <a:pt x="138" y="631"/>
                    <a:pt x="164" y="572"/>
                  </a:cubicBezTo>
                  <a:cubicBezTo>
                    <a:pt x="197" y="546"/>
                    <a:pt x="197" y="519"/>
                    <a:pt x="224" y="519"/>
                  </a:cubicBezTo>
                  <a:cubicBezTo>
                    <a:pt x="224" y="493"/>
                    <a:pt x="224" y="467"/>
                    <a:pt x="250" y="434"/>
                  </a:cubicBezTo>
                  <a:cubicBezTo>
                    <a:pt x="250" y="408"/>
                    <a:pt x="276" y="381"/>
                    <a:pt x="276" y="355"/>
                  </a:cubicBezTo>
                  <a:cubicBezTo>
                    <a:pt x="276" y="329"/>
                    <a:pt x="302" y="302"/>
                    <a:pt x="302" y="270"/>
                  </a:cubicBezTo>
                  <a:cubicBezTo>
                    <a:pt x="329" y="217"/>
                    <a:pt x="329" y="191"/>
                    <a:pt x="362" y="138"/>
                  </a:cubicBezTo>
                  <a:lnTo>
                    <a:pt x="362" y="26"/>
                  </a:lnTo>
                  <a:lnTo>
                    <a:pt x="362"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78"/>
            <p:cNvSpPr/>
            <p:nvPr/>
          </p:nvSpPr>
          <p:spPr>
            <a:xfrm>
              <a:off x="4992325" y="1907700"/>
              <a:ext cx="45200" cy="49975"/>
            </a:xfrm>
            <a:custGeom>
              <a:rect b="b" l="l" r="r" t="t"/>
              <a:pathLst>
                <a:path extrusionOk="0" h="1999" w="1808">
                  <a:moveTo>
                    <a:pt x="1807" y="0"/>
                  </a:moveTo>
                  <a:lnTo>
                    <a:pt x="1807" y="0"/>
                  </a:lnTo>
                  <a:cubicBezTo>
                    <a:pt x="1807" y="0"/>
                    <a:pt x="1781" y="27"/>
                    <a:pt x="1722" y="79"/>
                  </a:cubicBezTo>
                  <a:cubicBezTo>
                    <a:pt x="1669" y="132"/>
                    <a:pt x="1590" y="191"/>
                    <a:pt x="1479" y="270"/>
                  </a:cubicBezTo>
                  <a:cubicBezTo>
                    <a:pt x="1367" y="355"/>
                    <a:pt x="1262" y="460"/>
                    <a:pt x="1150" y="546"/>
                  </a:cubicBezTo>
                  <a:cubicBezTo>
                    <a:pt x="1097" y="598"/>
                    <a:pt x="1038" y="658"/>
                    <a:pt x="959" y="710"/>
                  </a:cubicBezTo>
                  <a:cubicBezTo>
                    <a:pt x="900" y="763"/>
                    <a:pt x="848" y="848"/>
                    <a:pt x="795" y="901"/>
                  </a:cubicBezTo>
                  <a:cubicBezTo>
                    <a:pt x="736" y="953"/>
                    <a:pt x="657" y="1012"/>
                    <a:pt x="605" y="1065"/>
                  </a:cubicBezTo>
                  <a:cubicBezTo>
                    <a:pt x="545" y="1150"/>
                    <a:pt x="493" y="1203"/>
                    <a:pt x="440" y="1256"/>
                  </a:cubicBezTo>
                  <a:cubicBezTo>
                    <a:pt x="355" y="1394"/>
                    <a:pt x="243" y="1505"/>
                    <a:pt x="191" y="1610"/>
                  </a:cubicBezTo>
                  <a:cubicBezTo>
                    <a:pt x="164" y="1643"/>
                    <a:pt x="164" y="1670"/>
                    <a:pt x="138" y="1696"/>
                  </a:cubicBezTo>
                  <a:cubicBezTo>
                    <a:pt x="138" y="1722"/>
                    <a:pt x="112" y="1748"/>
                    <a:pt x="112" y="1748"/>
                  </a:cubicBezTo>
                  <a:cubicBezTo>
                    <a:pt x="79" y="1808"/>
                    <a:pt x="53" y="1860"/>
                    <a:pt x="26" y="1886"/>
                  </a:cubicBezTo>
                  <a:cubicBezTo>
                    <a:pt x="0" y="1939"/>
                    <a:pt x="0" y="1998"/>
                    <a:pt x="0" y="1998"/>
                  </a:cubicBezTo>
                  <a:cubicBezTo>
                    <a:pt x="0" y="1998"/>
                    <a:pt x="26" y="1939"/>
                    <a:pt x="53" y="1886"/>
                  </a:cubicBezTo>
                  <a:cubicBezTo>
                    <a:pt x="79" y="1860"/>
                    <a:pt x="112" y="1834"/>
                    <a:pt x="138" y="1808"/>
                  </a:cubicBezTo>
                  <a:cubicBezTo>
                    <a:pt x="164" y="1775"/>
                    <a:pt x="164" y="1748"/>
                    <a:pt x="191" y="1722"/>
                  </a:cubicBezTo>
                  <a:cubicBezTo>
                    <a:pt x="217" y="1696"/>
                    <a:pt x="243" y="1696"/>
                    <a:pt x="243" y="1670"/>
                  </a:cubicBezTo>
                  <a:cubicBezTo>
                    <a:pt x="329" y="1558"/>
                    <a:pt x="440" y="1446"/>
                    <a:pt x="545" y="1341"/>
                  </a:cubicBezTo>
                  <a:cubicBezTo>
                    <a:pt x="605" y="1282"/>
                    <a:pt x="657" y="1229"/>
                    <a:pt x="710" y="1177"/>
                  </a:cubicBezTo>
                  <a:cubicBezTo>
                    <a:pt x="769" y="1118"/>
                    <a:pt x="821" y="1039"/>
                    <a:pt x="874" y="986"/>
                  </a:cubicBezTo>
                  <a:cubicBezTo>
                    <a:pt x="933" y="927"/>
                    <a:pt x="1012" y="874"/>
                    <a:pt x="1065" y="822"/>
                  </a:cubicBezTo>
                  <a:cubicBezTo>
                    <a:pt x="1124" y="763"/>
                    <a:pt x="1176" y="710"/>
                    <a:pt x="1229" y="658"/>
                  </a:cubicBezTo>
                  <a:cubicBezTo>
                    <a:pt x="1341" y="520"/>
                    <a:pt x="1452" y="434"/>
                    <a:pt x="1531" y="329"/>
                  </a:cubicBezTo>
                  <a:cubicBezTo>
                    <a:pt x="1617" y="244"/>
                    <a:pt x="1695" y="165"/>
                    <a:pt x="1722" y="106"/>
                  </a:cubicBezTo>
                  <a:cubicBezTo>
                    <a:pt x="1781" y="53"/>
                    <a:pt x="1807" y="0"/>
                    <a:pt x="180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78"/>
            <p:cNvSpPr/>
            <p:nvPr/>
          </p:nvSpPr>
          <p:spPr>
            <a:xfrm>
              <a:off x="4977200" y="1967175"/>
              <a:ext cx="9725" cy="17750"/>
            </a:xfrm>
            <a:custGeom>
              <a:rect b="b" l="l" r="r" t="t"/>
              <a:pathLst>
                <a:path extrusionOk="0" h="710" w="389">
                  <a:moveTo>
                    <a:pt x="388" y="0"/>
                  </a:moveTo>
                  <a:cubicBezTo>
                    <a:pt x="388" y="0"/>
                    <a:pt x="355" y="0"/>
                    <a:pt x="355" y="26"/>
                  </a:cubicBezTo>
                  <a:cubicBezTo>
                    <a:pt x="329" y="26"/>
                    <a:pt x="303" y="53"/>
                    <a:pt x="277" y="86"/>
                  </a:cubicBezTo>
                  <a:cubicBezTo>
                    <a:pt x="250" y="112"/>
                    <a:pt x="224" y="138"/>
                    <a:pt x="224" y="191"/>
                  </a:cubicBezTo>
                  <a:cubicBezTo>
                    <a:pt x="191" y="217"/>
                    <a:pt x="191" y="217"/>
                    <a:pt x="165" y="250"/>
                  </a:cubicBezTo>
                  <a:cubicBezTo>
                    <a:pt x="165" y="276"/>
                    <a:pt x="139" y="302"/>
                    <a:pt x="139" y="329"/>
                  </a:cubicBezTo>
                  <a:cubicBezTo>
                    <a:pt x="112" y="329"/>
                    <a:pt x="112" y="355"/>
                    <a:pt x="112" y="381"/>
                  </a:cubicBezTo>
                  <a:cubicBezTo>
                    <a:pt x="86" y="414"/>
                    <a:pt x="86" y="440"/>
                    <a:pt x="86" y="440"/>
                  </a:cubicBezTo>
                  <a:cubicBezTo>
                    <a:pt x="60" y="493"/>
                    <a:pt x="27" y="546"/>
                    <a:pt x="27" y="578"/>
                  </a:cubicBezTo>
                  <a:cubicBezTo>
                    <a:pt x="27" y="605"/>
                    <a:pt x="27" y="657"/>
                    <a:pt x="1" y="657"/>
                  </a:cubicBezTo>
                  <a:lnTo>
                    <a:pt x="1" y="710"/>
                  </a:lnTo>
                  <a:lnTo>
                    <a:pt x="27" y="684"/>
                  </a:lnTo>
                  <a:cubicBezTo>
                    <a:pt x="60" y="657"/>
                    <a:pt x="86" y="631"/>
                    <a:pt x="112" y="605"/>
                  </a:cubicBezTo>
                  <a:cubicBezTo>
                    <a:pt x="112" y="578"/>
                    <a:pt x="139" y="546"/>
                    <a:pt x="165" y="493"/>
                  </a:cubicBezTo>
                  <a:cubicBezTo>
                    <a:pt x="191" y="493"/>
                    <a:pt x="191" y="467"/>
                    <a:pt x="224" y="440"/>
                  </a:cubicBezTo>
                  <a:cubicBezTo>
                    <a:pt x="224" y="414"/>
                    <a:pt x="250" y="414"/>
                    <a:pt x="250" y="381"/>
                  </a:cubicBezTo>
                  <a:cubicBezTo>
                    <a:pt x="277" y="355"/>
                    <a:pt x="277" y="329"/>
                    <a:pt x="277" y="302"/>
                  </a:cubicBezTo>
                  <a:cubicBezTo>
                    <a:pt x="303" y="302"/>
                    <a:pt x="303" y="276"/>
                    <a:pt x="303" y="250"/>
                  </a:cubicBezTo>
                  <a:cubicBezTo>
                    <a:pt x="329" y="191"/>
                    <a:pt x="355" y="164"/>
                    <a:pt x="355" y="112"/>
                  </a:cubicBezTo>
                  <a:cubicBezTo>
                    <a:pt x="355" y="86"/>
                    <a:pt x="355" y="53"/>
                    <a:pt x="388" y="26"/>
                  </a:cubicBezTo>
                  <a:lnTo>
                    <a:pt x="388"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78"/>
            <p:cNvSpPr/>
            <p:nvPr/>
          </p:nvSpPr>
          <p:spPr>
            <a:xfrm>
              <a:off x="5127850" y="1659150"/>
              <a:ext cx="30075" cy="9550"/>
            </a:xfrm>
            <a:custGeom>
              <a:rect b="b" l="l" r="r" t="t"/>
              <a:pathLst>
                <a:path extrusionOk="0" h="382" w="1203">
                  <a:moveTo>
                    <a:pt x="546" y="0"/>
                  </a:moveTo>
                  <a:cubicBezTo>
                    <a:pt x="441" y="26"/>
                    <a:pt x="355" y="112"/>
                    <a:pt x="243" y="164"/>
                  </a:cubicBezTo>
                  <a:cubicBezTo>
                    <a:pt x="165" y="217"/>
                    <a:pt x="79" y="302"/>
                    <a:pt x="0" y="381"/>
                  </a:cubicBezTo>
                  <a:cubicBezTo>
                    <a:pt x="112" y="329"/>
                    <a:pt x="191" y="276"/>
                    <a:pt x="276" y="217"/>
                  </a:cubicBezTo>
                  <a:cubicBezTo>
                    <a:pt x="329" y="191"/>
                    <a:pt x="381" y="164"/>
                    <a:pt x="441" y="138"/>
                  </a:cubicBezTo>
                  <a:cubicBezTo>
                    <a:pt x="467" y="112"/>
                    <a:pt x="519" y="86"/>
                    <a:pt x="572" y="53"/>
                  </a:cubicBezTo>
                  <a:lnTo>
                    <a:pt x="874" y="53"/>
                  </a:lnTo>
                  <a:cubicBezTo>
                    <a:pt x="933" y="26"/>
                    <a:pt x="986" y="26"/>
                    <a:pt x="1039" y="26"/>
                  </a:cubicBezTo>
                  <a:cubicBezTo>
                    <a:pt x="1098" y="26"/>
                    <a:pt x="1150" y="26"/>
                    <a:pt x="12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78"/>
            <p:cNvSpPr/>
            <p:nvPr/>
          </p:nvSpPr>
          <p:spPr>
            <a:xfrm>
              <a:off x="5225750" y="1703000"/>
              <a:ext cx="55400" cy="58175"/>
            </a:xfrm>
            <a:custGeom>
              <a:rect b="b" l="l" r="r" t="t"/>
              <a:pathLst>
                <a:path extrusionOk="0" h="2327" w="2216">
                  <a:moveTo>
                    <a:pt x="1" y="1834"/>
                  </a:moveTo>
                  <a:cubicBezTo>
                    <a:pt x="6" y="1839"/>
                    <a:pt x="10" y="1844"/>
                    <a:pt x="15" y="1849"/>
                  </a:cubicBezTo>
                  <a:lnTo>
                    <a:pt x="15" y="1849"/>
                  </a:lnTo>
                  <a:cubicBezTo>
                    <a:pt x="10" y="1844"/>
                    <a:pt x="6" y="1839"/>
                    <a:pt x="1" y="1834"/>
                  </a:cubicBezTo>
                  <a:close/>
                  <a:moveTo>
                    <a:pt x="2189" y="1"/>
                  </a:moveTo>
                  <a:lnTo>
                    <a:pt x="2189" y="139"/>
                  </a:lnTo>
                  <a:cubicBezTo>
                    <a:pt x="2163" y="165"/>
                    <a:pt x="2163" y="218"/>
                    <a:pt x="2136" y="244"/>
                  </a:cubicBezTo>
                  <a:cubicBezTo>
                    <a:pt x="2110" y="329"/>
                    <a:pt x="2077" y="408"/>
                    <a:pt x="2025" y="494"/>
                  </a:cubicBezTo>
                  <a:cubicBezTo>
                    <a:pt x="1998" y="572"/>
                    <a:pt x="1946" y="658"/>
                    <a:pt x="1913" y="710"/>
                  </a:cubicBezTo>
                  <a:cubicBezTo>
                    <a:pt x="1860" y="796"/>
                    <a:pt x="1834" y="875"/>
                    <a:pt x="1782" y="960"/>
                  </a:cubicBezTo>
                  <a:cubicBezTo>
                    <a:pt x="1722" y="1124"/>
                    <a:pt x="1644" y="1289"/>
                    <a:pt x="1558" y="1420"/>
                  </a:cubicBezTo>
                  <a:cubicBezTo>
                    <a:pt x="1506" y="1584"/>
                    <a:pt x="1420" y="1749"/>
                    <a:pt x="1368" y="1913"/>
                  </a:cubicBezTo>
                  <a:cubicBezTo>
                    <a:pt x="1341" y="1913"/>
                    <a:pt x="1315" y="1946"/>
                    <a:pt x="1289" y="1946"/>
                  </a:cubicBezTo>
                  <a:cubicBezTo>
                    <a:pt x="1256" y="1946"/>
                    <a:pt x="1256" y="1972"/>
                    <a:pt x="1230" y="1972"/>
                  </a:cubicBezTo>
                  <a:lnTo>
                    <a:pt x="1203" y="1998"/>
                  </a:lnTo>
                  <a:cubicBezTo>
                    <a:pt x="1151" y="1998"/>
                    <a:pt x="1124" y="2025"/>
                    <a:pt x="1092" y="2077"/>
                  </a:cubicBezTo>
                  <a:cubicBezTo>
                    <a:pt x="1065" y="2110"/>
                    <a:pt x="1039" y="2136"/>
                    <a:pt x="1039" y="2163"/>
                  </a:cubicBezTo>
                  <a:lnTo>
                    <a:pt x="1013" y="2163"/>
                  </a:lnTo>
                  <a:lnTo>
                    <a:pt x="1013" y="2189"/>
                  </a:lnTo>
                  <a:lnTo>
                    <a:pt x="960" y="2189"/>
                  </a:lnTo>
                  <a:cubicBezTo>
                    <a:pt x="927" y="2215"/>
                    <a:pt x="901" y="2215"/>
                    <a:pt x="875" y="2215"/>
                  </a:cubicBezTo>
                  <a:cubicBezTo>
                    <a:pt x="848" y="2215"/>
                    <a:pt x="796" y="2241"/>
                    <a:pt x="763" y="2241"/>
                  </a:cubicBezTo>
                  <a:lnTo>
                    <a:pt x="684" y="2241"/>
                  </a:lnTo>
                  <a:cubicBezTo>
                    <a:pt x="599" y="2241"/>
                    <a:pt x="546" y="2215"/>
                    <a:pt x="467" y="2215"/>
                  </a:cubicBezTo>
                  <a:lnTo>
                    <a:pt x="434" y="2189"/>
                  </a:lnTo>
                  <a:lnTo>
                    <a:pt x="382" y="2189"/>
                  </a:lnTo>
                  <a:cubicBezTo>
                    <a:pt x="356" y="2163"/>
                    <a:pt x="329" y="2136"/>
                    <a:pt x="303" y="2110"/>
                  </a:cubicBezTo>
                  <a:cubicBezTo>
                    <a:pt x="196" y="2028"/>
                    <a:pt x="114" y="1953"/>
                    <a:pt x="15" y="1849"/>
                  </a:cubicBezTo>
                  <a:lnTo>
                    <a:pt x="15" y="1849"/>
                  </a:lnTo>
                  <a:cubicBezTo>
                    <a:pt x="59" y="1898"/>
                    <a:pt x="85" y="1951"/>
                    <a:pt x="139" y="1998"/>
                  </a:cubicBezTo>
                  <a:cubicBezTo>
                    <a:pt x="165" y="2051"/>
                    <a:pt x="218" y="2110"/>
                    <a:pt x="270" y="2163"/>
                  </a:cubicBezTo>
                  <a:cubicBezTo>
                    <a:pt x="303" y="2189"/>
                    <a:pt x="329" y="2189"/>
                    <a:pt x="356" y="2215"/>
                  </a:cubicBezTo>
                  <a:cubicBezTo>
                    <a:pt x="356" y="2241"/>
                    <a:pt x="382" y="2241"/>
                    <a:pt x="382" y="2241"/>
                  </a:cubicBezTo>
                  <a:lnTo>
                    <a:pt x="408" y="2241"/>
                  </a:lnTo>
                  <a:lnTo>
                    <a:pt x="467" y="2274"/>
                  </a:lnTo>
                  <a:cubicBezTo>
                    <a:pt x="520" y="2301"/>
                    <a:pt x="599" y="2327"/>
                    <a:pt x="658" y="2327"/>
                  </a:cubicBezTo>
                  <a:lnTo>
                    <a:pt x="796" y="2327"/>
                  </a:lnTo>
                  <a:cubicBezTo>
                    <a:pt x="822" y="2327"/>
                    <a:pt x="848" y="2301"/>
                    <a:pt x="875" y="2301"/>
                  </a:cubicBezTo>
                  <a:cubicBezTo>
                    <a:pt x="927" y="2301"/>
                    <a:pt x="960" y="2301"/>
                    <a:pt x="986" y="2274"/>
                  </a:cubicBezTo>
                  <a:cubicBezTo>
                    <a:pt x="1013" y="2274"/>
                    <a:pt x="1039" y="2274"/>
                    <a:pt x="1039" y="2241"/>
                  </a:cubicBezTo>
                  <a:lnTo>
                    <a:pt x="1092" y="2241"/>
                  </a:lnTo>
                  <a:lnTo>
                    <a:pt x="1092" y="2215"/>
                  </a:lnTo>
                  <a:cubicBezTo>
                    <a:pt x="1151" y="2163"/>
                    <a:pt x="1177" y="2110"/>
                    <a:pt x="1230" y="2077"/>
                  </a:cubicBezTo>
                  <a:lnTo>
                    <a:pt x="1256" y="2077"/>
                  </a:lnTo>
                  <a:lnTo>
                    <a:pt x="1289" y="2051"/>
                  </a:lnTo>
                  <a:cubicBezTo>
                    <a:pt x="1315" y="2051"/>
                    <a:pt x="1315" y="2051"/>
                    <a:pt x="1341" y="2025"/>
                  </a:cubicBezTo>
                  <a:cubicBezTo>
                    <a:pt x="1368" y="2025"/>
                    <a:pt x="1394" y="1998"/>
                    <a:pt x="1420" y="1972"/>
                  </a:cubicBezTo>
                  <a:lnTo>
                    <a:pt x="1453" y="1972"/>
                  </a:lnTo>
                  <a:lnTo>
                    <a:pt x="1453" y="1946"/>
                  </a:lnTo>
                  <a:lnTo>
                    <a:pt x="1860" y="986"/>
                  </a:lnTo>
                  <a:cubicBezTo>
                    <a:pt x="1946" y="822"/>
                    <a:pt x="1998" y="684"/>
                    <a:pt x="2077" y="520"/>
                  </a:cubicBezTo>
                  <a:cubicBezTo>
                    <a:pt x="2110" y="434"/>
                    <a:pt x="2136" y="356"/>
                    <a:pt x="2163" y="270"/>
                  </a:cubicBezTo>
                  <a:cubicBezTo>
                    <a:pt x="2189" y="191"/>
                    <a:pt x="2215" y="80"/>
                    <a:pt x="218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78"/>
            <p:cNvSpPr/>
            <p:nvPr/>
          </p:nvSpPr>
          <p:spPr>
            <a:xfrm>
              <a:off x="5228375" y="1676875"/>
              <a:ext cx="28125" cy="12350"/>
            </a:xfrm>
            <a:custGeom>
              <a:rect b="b" l="l" r="r" t="t"/>
              <a:pathLst>
                <a:path extrusionOk="0" h="494" w="1125">
                  <a:moveTo>
                    <a:pt x="1" y="1"/>
                  </a:moveTo>
                  <a:cubicBezTo>
                    <a:pt x="113" y="34"/>
                    <a:pt x="198" y="86"/>
                    <a:pt x="277" y="113"/>
                  </a:cubicBezTo>
                  <a:cubicBezTo>
                    <a:pt x="389" y="139"/>
                    <a:pt x="467" y="198"/>
                    <a:pt x="553" y="251"/>
                  </a:cubicBezTo>
                  <a:lnTo>
                    <a:pt x="822" y="362"/>
                  </a:lnTo>
                  <a:cubicBezTo>
                    <a:pt x="934" y="415"/>
                    <a:pt x="1019" y="467"/>
                    <a:pt x="1125" y="494"/>
                  </a:cubicBezTo>
                  <a:cubicBezTo>
                    <a:pt x="1046" y="415"/>
                    <a:pt x="960" y="362"/>
                    <a:pt x="881" y="303"/>
                  </a:cubicBezTo>
                  <a:cubicBezTo>
                    <a:pt x="796" y="251"/>
                    <a:pt x="691" y="198"/>
                    <a:pt x="605" y="139"/>
                  </a:cubicBezTo>
                  <a:cubicBezTo>
                    <a:pt x="527" y="113"/>
                    <a:pt x="415" y="60"/>
                    <a:pt x="303" y="34"/>
                  </a:cubicBezTo>
                  <a:cubicBezTo>
                    <a:pt x="224" y="1"/>
                    <a:pt x="113"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4559" name="Shape 4559"/>
        <p:cNvGrpSpPr/>
        <p:nvPr/>
      </p:nvGrpSpPr>
      <p:grpSpPr>
        <a:xfrm>
          <a:off x="0" y="0"/>
          <a:ext cx="0" cy="0"/>
          <a:chOff x="0" y="0"/>
          <a:chExt cx="0" cy="0"/>
        </a:xfrm>
      </p:grpSpPr>
      <p:sp>
        <p:nvSpPr>
          <p:cNvPr id="4560" name="Google Shape;4560;p79"/>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Icon pack: dinosaur</a:t>
            </a:r>
            <a:endParaRPr/>
          </a:p>
        </p:txBody>
      </p:sp>
      <p:grpSp>
        <p:nvGrpSpPr>
          <p:cNvPr id="4561" name="Google Shape;4561;p79"/>
          <p:cNvGrpSpPr/>
          <p:nvPr/>
        </p:nvGrpSpPr>
        <p:grpSpPr>
          <a:xfrm>
            <a:off x="3045950" y="4126499"/>
            <a:ext cx="460812" cy="448933"/>
            <a:chOff x="3045950" y="4126499"/>
            <a:chExt cx="460812" cy="448933"/>
          </a:xfrm>
        </p:grpSpPr>
        <p:sp>
          <p:nvSpPr>
            <p:cNvPr id="4562" name="Google Shape;4562;p79"/>
            <p:cNvSpPr/>
            <p:nvPr/>
          </p:nvSpPr>
          <p:spPr>
            <a:xfrm>
              <a:off x="3049932" y="4129503"/>
              <a:ext cx="453484" cy="442403"/>
            </a:xfrm>
            <a:custGeom>
              <a:rect b="b" l="l" r="r" t="t"/>
              <a:pathLst>
                <a:path extrusionOk="0" h="19442" w="19929">
                  <a:moveTo>
                    <a:pt x="11171" y="0"/>
                  </a:moveTo>
                  <a:cubicBezTo>
                    <a:pt x="10525" y="0"/>
                    <a:pt x="9890" y="151"/>
                    <a:pt x="9266" y="399"/>
                  </a:cubicBezTo>
                  <a:cubicBezTo>
                    <a:pt x="8951" y="546"/>
                    <a:pt x="8685" y="812"/>
                    <a:pt x="8427" y="1043"/>
                  </a:cubicBezTo>
                  <a:cubicBezTo>
                    <a:pt x="8189" y="1246"/>
                    <a:pt x="8014" y="1511"/>
                    <a:pt x="7783" y="1742"/>
                  </a:cubicBezTo>
                  <a:cubicBezTo>
                    <a:pt x="7490" y="2064"/>
                    <a:pt x="7287" y="2441"/>
                    <a:pt x="7203" y="2882"/>
                  </a:cubicBezTo>
                  <a:cubicBezTo>
                    <a:pt x="7140" y="3196"/>
                    <a:pt x="7084" y="3518"/>
                    <a:pt x="7028" y="3868"/>
                  </a:cubicBezTo>
                  <a:cubicBezTo>
                    <a:pt x="6993" y="3987"/>
                    <a:pt x="6965" y="4105"/>
                    <a:pt x="6937" y="4217"/>
                  </a:cubicBezTo>
                  <a:cubicBezTo>
                    <a:pt x="6937" y="4308"/>
                    <a:pt x="6909" y="4364"/>
                    <a:pt x="6909" y="4455"/>
                  </a:cubicBezTo>
                  <a:cubicBezTo>
                    <a:pt x="6818" y="4979"/>
                    <a:pt x="6588" y="5413"/>
                    <a:pt x="6210" y="5763"/>
                  </a:cubicBezTo>
                  <a:cubicBezTo>
                    <a:pt x="5916" y="6028"/>
                    <a:pt x="5686" y="6315"/>
                    <a:pt x="5420" y="6581"/>
                  </a:cubicBezTo>
                  <a:cubicBezTo>
                    <a:pt x="5189" y="6783"/>
                    <a:pt x="4958" y="6958"/>
                    <a:pt x="4721" y="7133"/>
                  </a:cubicBezTo>
                  <a:cubicBezTo>
                    <a:pt x="4434" y="7336"/>
                    <a:pt x="4140" y="7483"/>
                    <a:pt x="3847" y="7685"/>
                  </a:cubicBezTo>
                  <a:cubicBezTo>
                    <a:pt x="3644" y="7804"/>
                    <a:pt x="3469" y="7979"/>
                    <a:pt x="3238" y="8063"/>
                  </a:cubicBezTo>
                  <a:cubicBezTo>
                    <a:pt x="2336" y="8357"/>
                    <a:pt x="1721" y="9084"/>
                    <a:pt x="966" y="9524"/>
                  </a:cubicBezTo>
                  <a:cubicBezTo>
                    <a:pt x="791" y="9636"/>
                    <a:pt x="644" y="9839"/>
                    <a:pt x="560" y="10014"/>
                  </a:cubicBezTo>
                  <a:cubicBezTo>
                    <a:pt x="350" y="10399"/>
                    <a:pt x="210" y="10804"/>
                    <a:pt x="92" y="11210"/>
                  </a:cubicBezTo>
                  <a:cubicBezTo>
                    <a:pt x="92" y="11328"/>
                    <a:pt x="1" y="11622"/>
                    <a:pt x="120" y="11706"/>
                  </a:cubicBezTo>
                  <a:cubicBezTo>
                    <a:pt x="134" y="11721"/>
                    <a:pt x="149" y="11726"/>
                    <a:pt x="165" y="11726"/>
                  </a:cubicBezTo>
                  <a:cubicBezTo>
                    <a:pt x="199" y="11726"/>
                    <a:pt x="235" y="11700"/>
                    <a:pt x="269" y="11700"/>
                  </a:cubicBezTo>
                  <a:cubicBezTo>
                    <a:pt x="277" y="11700"/>
                    <a:pt x="286" y="11702"/>
                    <a:pt x="294" y="11706"/>
                  </a:cubicBezTo>
                  <a:cubicBezTo>
                    <a:pt x="525" y="11734"/>
                    <a:pt x="672" y="11881"/>
                    <a:pt x="791" y="12056"/>
                  </a:cubicBezTo>
                  <a:cubicBezTo>
                    <a:pt x="875" y="12231"/>
                    <a:pt x="1085" y="12377"/>
                    <a:pt x="1259" y="12496"/>
                  </a:cubicBezTo>
                  <a:cubicBezTo>
                    <a:pt x="1434" y="12608"/>
                    <a:pt x="1637" y="12727"/>
                    <a:pt x="1840" y="12727"/>
                  </a:cubicBezTo>
                  <a:cubicBezTo>
                    <a:pt x="2308" y="12699"/>
                    <a:pt x="2742" y="12636"/>
                    <a:pt x="3182" y="12524"/>
                  </a:cubicBezTo>
                  <a:cubicBezTo>
                    <a:pt x="4084" y="12286"/>
                    <a:pt x="4986" y="12203"/>
                    <a:pt x="5888" y="12203"/>
                  </a:cubicBezTo>
                  <a:lnTo>
                    <a:pt x="5979" y="12203"/>
                  </a:lnTo>
                  <a:cubicBezTo>
                    <a:pt x="6385" y="12203"/>
                    <a:pt x="6762" y="12286"/>
                    <a:pt x="7168" y="12349"/>
                  </a:cubicBezTo>
                  <a:cubicBezTo>
                    <a:pt x="7755" y="12433"/>
                    <a:pt x="8336" y="12580"/>
                    <a:pt x="8916" y="12608"/>
                  </a:cubicBezTo>
                  <a:cubicBezTo>
                    <a:pt x="9440" y="12636"/>
                    <a:pt x="9790" y="12783"/>
                    <a:pt x="9965" y="13279"/>
                  </a:cubicBezTo>
                  <a:cubicBezTo>
                    <a:pt x="9965" y="13335"/>
                    <a:pt x="10056" y="13335"/>
                    <a:pt x="10084" y="13370"/>
                  </a:cubicBezTo>
                  <a:cubicBezTo>
                    <a:pt x="10314" y="13307"/>
                    <a:pt x="10552" y="13279"/>
                    <a:pt x="10839" y="13223"/>
                  </a:cubicBezTo>
                  <a:cubicBezTo>
                    <a:pt x="10958" y="13370"/>
                    <a:pt x="11049" y="13454"/>
                    <a:pt x="11077" y="13545"/>
                  </a:cubicBezTo>
                  <a:cubicBezTo>
                    <a:pt x="11077" y="13573"/>
                    <a:pt x="11105" y="13573"/>
                    <a:pt x="11105" y="13601"/>
                  </a:cubicBezTo>
                  <a:lnTo>
                    <a:pt x="11105" y="13629"/>
                  </a:lnTo>
                  <a:cubicBezTo>
                    <a:pt x="11279" y="13895"/>
                    <a:pt x="11510" y="14035"/>
                    <a:pt x="11832" y="14069"/>
                  </a:cubicBezTo>
                  <a:cubicBezTo>
                    <a:pt x="11951" y="14069"/>
                    <a:pt x="12063" y="14069"/>
                    <a:pt x="12153" y="14097"/>
                  </a:cubicBezTo>
                  <a:cubicBezTo>
                    <a:pt x="12412" y="14153"/>
                    <a:pt x="12587" y="14328"/>
                    <a:pt x="12650" y="14559"/>
                  </a:cubicBezTo>
                  <a:cubicBezTo>
                    <a:pt x="12678" y="14678"/>
                    <a:pt x="12706" y="14797"/>
                    <a:pt x="12706" y="14881"/>
                  </a:cubicBezTo>
                  <a:cubicBezTo>
                    <a:pt x="12734" y="15321"/>
                    <a:pt x="12881" y="15699"/>
                    <a:pt x="13146" y="16048"/>
                  </a:cubicBezTo>
                  <a:cubicBezTo>
                    <a:pt x="13230" y="16132"/>
                    <a:pt x="13286" y="16223"/>
                    <a:pt x="13349" y="16342"/>
                  </a:cubicBezTo>
                  <a:cubicBezTo>
                    <a:pt x="13405" y="16426"/>
                    <a:pt x="13461" y="16517"/>
                    <a:pt x="13496" y="16601"/>
                  </a:cubicBezTo>
                  <a:cubicBezTo>
                    <a:pt x="13608" y="17006"/>
                    <a:pt x="13874" y="17272"/>
                    <a:pt x="14223" y="17447"/>
                  </a:cubicBezTo>
                  <a:cubicBezTo>
                    <a:pt x="14545" y="17594"/>
                    <a:pt x="14776" y="17852"/>
                    <a:pt x="14950" y="18146"/>
                  </a:cubicBezTo>
                  <a:cubicBezTo>
                    <a:pt x="15069" y="18293"/>
                    <a:pt x="15153" y="18468"/>
                    <a:pt x="15272" y="18615"/>
                  </a:cubicBezTo>
                  <a:cubicBezTo>
                    <a:pt x="15709" y="19150"/>
                    <a:pt x="16255" y="19442"/>
                    <a:pt x="16918" y="19442"/>
                  </a:cubicBezTo>
                  <a:cubicBezTo>
                    <a:pt x="17008" y="19442"/>
                    <a:pt x="17101" y="19436"/>
                    <a:pt x="17195" y="19426"/>
                  </a:cubicBezTo>
                  <a:cubicBezTo>
                    <a:pt x="17831" y="19342"/>
                    <a:pt x="18356" y="19020"/>
                    <a:pt x="18740" y="18496"/>
                  </a:cubicBezTo>
                  <a:cubicBezTo>
                    <a:pt x="19202" y="17824"/>
                    <a:pt x="19495" y="17069"/>
                    <a:pt x="19754" y="16307"/>
                  </a:cubicBezTo>
                  <a:cubicBezTo>
                    <a:pt x="19789" y="16251"/>
                    <a:pt x="19789" y="16167"/>
                    <a:pt x="19789" y="16076"/>
                  </a:cubicBezTo>
                  <a:cubicBezTo>
                    <a:pt x="19873" y="15258"/>
                    <a:pt x="19929" y="14419"/>
                    <a:pt x="19817" y="13601"/>
                  </a:cubicBezTo>
                  <a:cubicBezTo>
                    <a:pt x="19817" y="13482"/>
                    <a:pt x="19789" y="13370"/>
                    <a:pt x="19789" y="13279"/>
                  </a:cubicBezTo>
                  <a:cubicBezTo>
                    <a:pt x="19670" y="12902"/>
                    <a:pt x="19467" y="12671"/>
                    <a:pt x="19055" y="12608"/>
                  </a:cubicBezTo>
                  <a:cubicBezTo>
                    <a:pt x="18971" y="12580"/>
                    <a:pt x="18880" y="12580"/>
                    <a:pt x="18796" y="12552"/>
                  </a:cubicBezTo>
                  <a:cubicBezTo>
                    <a:pt x="18677" y="12552"/>
                    <a:pt x="18593" y="12552"/>
                    <a:pt x="18475" y="12524"/>
                  </a:cubicBezTo>
                  <a:cubicBezTo>
                    <a:pt x="17803" y="12496"/>
                    <a:pt x="17398" y="12112"/>
                    <a:pt x="17167" y="11531"/>
                  </a:cubicBezTo>
                  <a:cubicBezTo>
                    <a:pt x="17020" y="11238"/>
                    <a:pt x="16957" y="10888"/>
                    <a:pt x="16901" y="10538"/>
                  </a:cubicBezTo>
                  <a:cubicBezTo>
                    <a:pt x="16782" y="10014"/>
                    <a:pt x="16726" y="9490"/>
                    <a:pt x="16580" y="8965"/>
                  </a:cubicBezTo>
                  <a:cubicBezTo>
                    <a:pt x="16377" y="8154"/>
                    <a:pt x="15943" y="7511"/>
                    <a:pt x="15153" y="7133"/>
                  </a:cubicBezTo>
                  <a:cubicBezTo>
                    <a:pt x="14601" y="6867"/>
                    <a:pt x="14048" y="6581"/>
                    <a:pt x="13405" y="6518"/>
                  </a:cubicBezTo>
                  <a:cubicBezTo>
                    <a:pt x="13146" y="6490"/>
                    <a:pt x="12909" y="6378"/>
                    <a:pt x="12734" y="6140"/>
                  </a:cubicBezTo>
                  <a:cubicBezTo>
                    <a:pt x="12622" y="6028"/>
                    <a:pt x="12559" y="5881"/>
                    <a:pt x="12622" y="5707"/>
                  </a:cubicBezTo>
                  <a:cubicBezTo>
                    <a:pt x="12678" y="5532"/>
                    <a:pt x="12853" y="5532"/>
                    <a:pt x="13000" y="5532"/>
                  </a:cubicBezTo>
                  <a:cubicBezTo>
                    <a:pt x="13083" y="5560"/>
                    <a:pt x="13174" y="5560"/>
                    <a:pt x="13258" y="5588"/>
                  </a:cubicBezTo>
                  <a:cubicBezTo>
                    <a:pt x="13304" y="5591"/>
                    <a:pt x="13349" y="5593"/>
                    <a:pt x="13393" y="5593"/>
                  </a:cubicBezTo>
                  <a:cubicBezTo>
                    <a:pt x="14028" y="5593"/>
                    <a:pt x="14519" y="5221"/>
                    <a:pt x="14657" y="4567"/>
                  </a:cubicBezTo>
                  <a:cubicBezTo>
                    <a:pt x="14685" y="4455"/>
                    <a:pt x="14720" y="4308"/>
                    <a:pt x="14720" y="4161"/>
                  </a:cubicBezTo>
                  <a:cubicBezTo>
                    <a:pt x="14748" y="2994"/>
                    <a:pt x="14629" y="1889"/>
                    <a:pt x="13699" y="987"/>
                  </a:cubicBezTo>
                  <a:cubicBezTo>
                    <a:pt x="13321" y="637"/>
                    <a:pt x="12909" y="371"/>
                    <a:pt x="12412" y="197"/>
                  </a:cubicBezTo>
                  <a:cubicBezTo>
                    <a:pt x="11994" y="61"/>
                    <a:pt x="11580" y="0"/>
                    <a:pt x="1117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79"/>
            <p:cNvSpPr/>
            <p:nvPr/>
          </p:nvSpPr>
          <p:spPr>
            <a:xfrm>
              <a:off x="3104999" y="4260390"/>
              <a:ext cx="400488" cy="313951"/>
            </a:xfrm>
            <a:custGeom>
              <a:rect b="b" l="l" r="r" t="t"/>
              <a:pathLst>
                <a:path extrusionOk="0" h="13797" w="17600">
                  <a:moveTo>
                    <a:pt x="9412" y="1528"/>
                  </a:moveTo>
                  <a:cubicBezTo>
                    <a:pt x="9440" y="1556"/>
                    <a:pt x="9468" y="1612"/>
                    <a:pt x="9503" y="1640"/>
                  </a:cubicBezTo>
                  <a:lnTo>
                    <a:pt x="9412" y="1640"/>
                  </a:lnTo>
                  <a:lnTo>
                    <a:pt x="9412" y="1528"/>
                  </a:lnTo>
                  <a:close/>
                  <a:moveTo>
                    <a:pt x="10691" y="1850"/>
                  </a:moveTo>
                  <a:cubicBezTo>
                    <a:pt x="10726" y="1850"/>
                    <a:pt x="10754" y="1878"/>
                    <a:pt x="10810" y="1906"/>
                  </a:cubicBezTo>
                  <a:lnTo>
                    <a:pt x="10691" y="1906"/>
                  </a:lnTo>
                  <a:lnTo>
                    <a:pt x="10691" y="1850"/>
                  </a:lnTo>
                  <a:close/>
                  <a:moveTo>
                    <a:pt x="10754" y="2108"/>
                  </a:moveTo>
                  <a:lnTo>
                    <a:pt x="10754" y="2164"/>
                  </a:lnTo>
                  <a:cubicBezTo>
                    <a:pt x="10726" y="2199"/>
                    <a:pt x="10726" y="2227"/>
                    <a:pt x="10726" y="2255"/>
                  </a:cubicBezTo>
                  <a:lnTo>
                    <a:pt x="10726" y="2108"/>
                  </a:lnTo>
                  <a:close/>
                  <a:moveTo>
                    <a:pt x="5685" y="2024"/>
                  </a:moveTo>
                  <a:cubicBezTo>
                    <a:pt x="5685" y="2199"/>
                    <a:pt x="5657" y="2374"/>
                    <a:pt x="5713" y="2549"/>
                  </a:cubicBezTo>
                  <a:cubicBezTo>
                    <a:pt x="5713" y="2633"/>
                    <a:pt x="5741" y="2689"/>
                    <a:pt x="5769" y="2752"/>
                  </a:cubicBezTo>
                  <a:cubicBezTo>
                    <a:pt x="5755" y="2738"/>
                    <a:pt x="5741" y="2731"/>
                    <a:pt x="5723" y="2731"/>
                  </a:cubicBezTo>
                  <a:cubicBezTo>
                    <a:pt x="5706" y="2731"/>
                    <a:pt x="5685" y="2738"/>
                    <a:pt x="5657" y="2752"/>
                  </a:cubicBezTo>
                  <a:cubicBezTo>
                    <a:pt x="5566" y="2689"/>
                    <a:pt x="5510" y="2577"/>
                    <a:pt x="5510" y="2486"/>
                  </a:cubicBezTo>
                  <a:cubicBezTo>
                    <a:pt x="5510" y="2311"/>
                    <a:pt x="5594" y="2164"/>
                    <a:pt x="5685" y="2024"/>
                  </a:cubicBezTo>
                  <a:close/>
                  <a:moveTo>
                    <a:pt x="3210" y="5604"/>
                  </a:moveTo>
                  <a:cubicBezTo>
                    <a:pt x="3559" y="5604"/>
                    <a:pt x="3909" y="5660"/>
                    <a:pt x="4258" y="5751"/>
                  </a:cubicBezTo>
                  <a:lnTo>
                    <a:pt x="3846" y="5751"/>
                  </a:lnTo>
                  <a:cubicBezTo>
                    <a:pt x="3468" y="5751"/>
                    <a:pt x="3091" y="5695"/>
                    <a:pt x="2685" y="5660"/>
                  </a:cubicBezTo>
                  <a:cubicBezTo>
                    <a:pt x="2860" y="5632"/>
                    <a:pt x="3000" y="5604"/>
                    <a:pt x="3210" y="5604"/>
                  </a:cubicBezTo>
                  <a:close/>
                  <a:moveTo>
                    <a:pt x="7572" y="0"/>
                  </a:moveTo>
                  <a:cubicBezTo>
                    <a:pt x="7293" y="0"/>
                    <a:pt x="6997" y="33"/>
                    <a:pt x="6734" y="101"/>
                  </a:cubicBezTo>
                  <a:cubicBezTo>
                    <a:pt x="6531" y="185"/>
                    <a:pt x="6356" y="276"/>
                    <a:pt x="6181" y="360"/>
                  </a:cubicBezTo>
                  <a:cubicBezTo>
                    <a:pt x="5916" y="479"/>
                    <a:pt x="5685" y="626"/>
                    <a:pt x="5482" y="801"/>
                  </a:cubicBezTo>
                  <a:lnTo>
                    <a:pt x="5447" y="801"/>
                  </a:lnTo>
                  <a:cubicBezTo>
                    <a:pt x="5407" y="793"/>
                    <a:pt x="5369" y="789"/>
                    <a:pt x="5333" y="789"/>
                  </a:cubicBezTo>
                  <a:cubicBezTo>
                    <a:pt x="5080" y="789"/>
                    <a:pt x="4897" y="967"/>
                    <a:pt x="4720" y="1150"/>
                  </a:cubicBezTo>
                  <a:cubicBezTo>
                    <a:pt x="4545" y="1353"/>
                    <a:pt x="4223" y="1640"/>
                    <a:pt x="4223" y="1961"/>
                  </a:cubicBezTo>
                  <a:cubicBezTo>
                    <a:pt x="4223" y="2052"/>
                    <a:pt x="4314" y="2136"/>
                    <a:pt x="4433" y="2136"/>
                  </a:cubicBezTo>
                  <a:cubicBezTo>
                    <a:pt x="4545" y="2136"/>
                    <a:pt x="4664" y="2080"/>
                    <a:pt x="4720" y="2024"/>
                  </a:cubicBezTo>
                  <a:cubicBezTo>
                    <a:pt x="4748" y="2024"/>
                    <a:pt x="4748" y="2024"/>
                    <a:pt x="4748" y="2052"/>
                  </a:cubicBezTo>
                  <a:cubicBezTo>
                    <a:pt x="4790" y="2124"/>
                    <a:pt x="4850" y="2152"/>
                    <a:pt x="4915" y="2152"/>
                  </a:cubicBezTo>
                  <a:cubicBezTo>
                    <a:pt x="5035" y="2152"/>
                    <a:pt x="5172" y="2057"/>
                    <a:pt x="5244" y="1961"/>
                  </a:cubicBezTo>
                  <a:cubicBezTo>
                    <a:pt x="5307" y="1878"/>
                    <a:pt x="5363" y="1759"/>
                    <a:pt x="5447" y="1675"/>
                  </a:cubicBezTo>
                  <a:lnTo>
                    <a:pt x="5713" y="1409"/>
                  </a:lnTo>
                  <a:cubicBezTo>
                    <a:pt x="5888" y="1234"/>
                    <a:pt x="6062" y="1059"/>
                    <a:pt x="6265" y="885"/>
                  </a:cubicBezTo>
                  <a:cubicBezTo>
                    <a:pt x="6440" y="829"/>
                    <a:pt x="6587" y="766"/>
                    <a:pt x="6762" y="738"/>
                  </a:cubicBezTo>
                  <a:cubicBezTo>
                    <a:pt x="6894" y="713"/>
                    <a:pt x="7024" y="699"/>
                    <a:pt x="7155" y="699"/>
                  </a:cubicBezTo>
                  <a:cubicBezTo>
                    <a:pt x="7315" y="699"/>
                    <a:pt x="7474" y="720"/>
                    <a:pt x="7636" y="766"/>
                  </a:cubicBezTo>
                  <a:cubicBezTo>
                    <a:pt x="7894" y="801"/>
                    <a:pt x="8160" y="913"/>
                    <a:pt x="8419" y="1003"/>
                  </a:cubicBezTo>
                  <a:cubicBezTo>
                    <a:pt x="8510" y="1031"/>
                    <a:pt x="8566" y="1087"/>
                    <a:pt x="8657" y="1150"/>
                  </a:cubicBezTo>
                  <a:cubicBezTo>
                    <a:pt x="8685" y="1150"/>
                    <a:pt x="8713" y="1150"/>
                    <a:pt x="8713" y="1178"/>
                  </a:cubicBezTo>
                  <a:cubicBezTo>
                    <a:pt x="8685" y="1234"/>
                    <a:pt x="8657" y="1325"/>
                    <a:pt x="8657" y="1381"/>
                  </a:cubicBezTo>
                  <a:cubicBezTo>
                    <a:pt x="8657" y="1409"/>
                    <a:pt x="8629" y="1437"/>
                    <a:pt x="8629" y="1465"/>
                  </a:cubicBezTo>
                  <a:cubicBezTo>
                    <a:pt x="8594" y="1465"/>
                    <a:pt x="8538" y="1500"/>
                    <a:pt x="8566" y="1584"/>
                  </a:cubicBezTo>
                  <a:cubicBezTo>
                    <a:pt x="8566" y="1787"/>
                    <a:pt x="8538" y="1933"/>
                    <a:pt x="8419" y="2108"/>
                  </a:cubicBezTo>
                  <a:cubicBezTo>
                    <a:pt x="8419" y="2132"/>
                    <a:pt x="8399" y="2156"/>
                    <a:pt x="8393" y="2184"/>
                  </a:cubicBezTo>
                  <a:lnTo>
                    <a:pt x="8393" y="2184"/>
                  </a:lnTo>
                  <a:cubicBezTo>
                    <a:pt x="8416" y="1951"/>
                    <a:pt x="8360" y="1698"/>
                    <a:pt x="8216" y="1500"/>
                  </a:cubicBezTo>
                  <a:cubicBezTo>
                    <a:pt x="8034" y="1236"/>
                    <a:pt x="7711" y="1023"/>
                    <a:pt x="7373" y="1023"/>
                  </a:cubicBezTo>
                  <a:cubicBezTo>
                    <a:pt x="7335" y="1023"/>
                    <a:pt x="7297" y="1026"/>
                    <a:pt x="7258" y="1031"/>
                  </a:cubicBezTo>
                  <a:cubicBezTo>
                    <a:pt x="7192" y="1016"/>
                    <a:pt x="7126" y="1009"/>
                    <a:pt x="7060" y="1009"/>
                  </a:cubicBezTo>
                  <a:cubicBezTo>
                    <a:pt x="6892" y="1009"/>
                    <a:pt x="6725" y="1055"/>
                    <a:pt x="6559" y="1115"/>
                  </a:cubicBezTo>
                  <a:cubicBezTo>
                    <a:pt x="6293" y="1262"/>
                    <a:pt x="6007" y="1465"/>
                    <a:pt x="5832" y="1731"/>
                  </a:cubicBezTo>
                  <a:cubicBezTo>
                    <a:pt x="5832" y="1666"/>
                    <a:pt x="5758" y="1605"/>
                    <a:pt x="5682" y="1605"/>
                  </a:cubicBezTo>
                  <a:cubicBezTo>
                    <a:pt x="5651" y="1605"/>
                    <a:pt x="5620" y="1615"/>
                    <a:pt x="5594" y="1640"/>
                  </a:cubicBezTo>
                  <a:cubicBezTo>
                    <a:pt x="5391" y="1850"/>
                    <a:pt x="5160" y="2080"/>
                    <a:pt x="5098" y="2374"/>
                  </a:cubicBezTo>
                  <a:cubicBezTo>
                    <a:pt x="5014" y="2661"/>
                    <a:pt x="5132" y="2926"/>
                    <a:pt x="5335" y="3157"/>
                  </a:cubicBezTo>
                  <a:cubicBezTo>
                    <a:pt x="5627" y="3448"/>
                    <a:pt x="6078" y="3618"/>
                    <a:pt x="6508" y="3618"/>
                  </a:cubicBezTo>
                  <a:cubicBezTo>
                    <a:pt x="6594" y="3618"/>
                    <a:pt x="6679" y="3612"/>
                    <a:pt x="6762" y="3598"/>
                  </a:cubicBezTo>
                  <a:cubicBezTo>
                    <a:pt x="6821" y="3612"/>
                    <a:pt x="6886" y="3619"/>
                    <a:pt x="6950" y="3619"/>
                  </a:cubicBezTo>
                  <a:cubicBezTo>
                    <a:pt x="7015" y="3619"/>
                    <a:pt x="7080" y="3612"/>
                    <a:pt x="7139" y="3598"/>
                  </a:cubicBezTo>
                  <a:cubicBezTo>
                    <a:pt x="7258" y="3598"/>
                    <a:pt x="7405" y="3563"/>
                    <a:pt x="7517" y="3535"/>
                  </a:cubicBezTo>
                  <a:cubicBezTo>
                    <a:pt x="7560" y="3634"/>
                    <a:pt x="7667" y="3708"/>
                    <a:pt x="7777" y="3708"/>
                  </a:cubicBezTo>
                  <a:cubicBezTo>
                    <a:pt x="7829" y="3708"/>
                    <a:pt x="7882" y="3692"/>
                    <a:pt x="7929" y="3654"/>
                  </a:cubicBezTo>
                  <a:cubicBezTo>
                    <a:pt x="7985" y="3598"/>
                    <a:pt x="8013" y="3535"/>
                    <a:pt x="8069" y="3507"/>
                  </a:cubicBezTo>
                  <a:cubicBezTo>
                    <a:pt x="8104" y="3535"/>
                    <a:pt x="8132" y="3563"/>
                    <a:pt x="8160" y="3598"/>
                  </a:cubicBezTo>
                  <a:cubicBezTo>
                    <a:pt x="8104" y="3626"/>
                    <a:pt x="8041" y="3682"/>
                    <a:pt x="7985" y="3738"/>
                  </a:cubicBezTo>
                  <a:cubicBezTo>
                    <a:pt x="7839" y="3800"/>
                    <a:pt x="7664" y="3856"/>
                    <a:pt x="7461" y="3947"/>
                  </a:cubicBezTo>
                  <a:cubicBezTo>
                    <a:pt x="7111" y="4059"/>
                    <a:pt x="6762" y="4150"/>
                    <a:pt x="6384" y="4206"/>
                  </a:cubicBezTo>
                  <a:lnTo>
                    <a:pt x="6090" y="4206"/>
                  </a:lnTo>
                  <a:lnTo>
                    <a:pt x="6062" y="4178"/>
                  </a:lnTo>
                  <a:cubicBezTo>
                    <a:pt x="5972" y="4087"/>
                    <a:pt x="5888" y="4031"/>
                    <a:pt x="5797" y="3975"/>
                  </a:cubicBezTo>
                  <a:cubicBezTo>
                    <a:pt x="5594" y="3856"/>
                    <a:pt x="5391" y="3738"/>
                    <a:pt x="5188" y="3626"/>
                  </a:cubicBezTo>
                  <a:cubicBezTo>
                    <a:pt x="5132" y="3563"/>
                    <a:pt x="5070" y="3535"/>
                    <a:pt x="5014" y="3507"/>
                  </a:cubicBezTo>
                  <a:cubicBezTo>
                    <a:pt x="4986" y="3479"/>
                    <a:pt x="4958" y="3451"/>
                    <a:pt x="4923" y="3423"/>
                  </a:cubicBezTo>
                  <a:cubicBezTo>
                    <a:pt x="4811" y="3276"/>
                    <a:pt x="4664" y="3157"/>
                    <a:pt x="4517" y="3073"/>
                  </a:cubicBezTo>
                  <a:cubicBezTo>
                    <a:pt x="4545" y="2863"/>
                    <a:pt x="4517" y="2633"/>
                    <a:pt x="4286" y="2486"/>
                  </a:cubicBezTo>
                  <a:cubicBezTo>
                    <a:pt x="4168" y="2430"/>
                    <a:pt x="4049" y="2402"/>
                    <a:pt x="3937" y="2402"/>
                  </a:cubicBezTo>
                  <a:cubicBezTo>
                    <a:pt x="3909" y="2374"/>
                    <a:pt x="3874" y="2374"/>
                    <a:pt x="3846" y="2339"/>
                  </a:cubicBezTo>
                  <a:cubicBezTo>
                    <a:pt x="3818" y="2311"/>
                    <a:pt x="3762" y="2311"/>
                    <a:pt x="3699" y="2311"/>
                  </a:cubicBezTo>
                  <a:cubicBezTo>
                    <a:pt x="3611" y="2290"/>
                    <a:pt x="3519" y="2281"/>
                    <a:pt x="3427" y="2281"/>
                  </a:cubicBezTo>
                  <a:cubicBezTo>
                    <a:pt x="3278" y="2281"/>
                    <a:pt x="3129" y="2304"/>
                    <a:pt x="3000" y="2339"/>
                  </a:cubicBezTo>
                  <a:cubicBezTo>
                    <a:pt x="2273" y="2486"/>
                    <a:pt x="1636" y="3010"/>
                    <a:pt x="1077" y="3451"/>
                  </a:cubicBezTo>
                  <a:cubicBezTo>
                    <a:pt x="1021" y="3507"/>
                    <a:pt x="965" y="3563"/>
                    <a:pt x="874" y="3626"/>
                  </a:cubicBezTo>
                  <a:cubicBezTo>
                    <a:pt x="846" y="3654"/>
                    <a:pt x="818" y="3682"/>
                    <a:pt x="762" y="3710"/>
                  </a:cubicBezTo>
                  <a:cubicBezTo>
                    <a:pt x="671" y="3800"/>
                    <a:pt x="552" y="3856"/>
                    <a:pt x="497" y="3947"/>
                  </a:cubicBezTo>
                  <a:cubicBezTo>
                    <a:pt x="378" y="4059"/>
                    <a:pt x="322" y="4234"/>
                    <a:pt x="294" y="4381"/>
                  </a:cubicBezTo>
                  <a:cubicBezTo>
                    <a:pt x="238" y="4647"/>
                    <a:pt x="294" y="4905"/>
                    <a:pt x="552" y="5052"/>
                  </a:cubicBezTo>
                  <a:cubicBezTo>
                    <a:pt x="674" y="5119"/>
                    <a:pt x="814" y="5143"/>
                    <a:pt x="954" y="5143"/>
                  </a:cubicBezTo>
                  <a:cubicBezTo>
                    <a:pt x="1120" y="5143"/>
                    <a:pt x="1286" y="5110"/>
                    <a:pt x="1427" y="5080"/>
                  </a:cubicBezTo>
                  <a:cubicBezTo>
                    <a:pt x="1811" y="4961"/>
                    <a:pt x="2126" y="4849"/>
                    <a:pt x="2475" y="4702"/>
                  </a:cubicBezTo>
                  <a:cubicBezTo>
                    <a:pt x="2713" y="4584"/>
                    <a:pt x="2972" y="4437"/>
                    <a:pt x="3210" y="4325"/>
                  </a:cubicBezTo>
                  <a:cubicBezTo>
                    <a:pt x="3349" y="4234"/>
                    <a:pt x="3524" y="4122"/>
                    <a:pt x="3615" y="3975"/>
                  </a:cubicBezTo>
                  <a:cubicBezTo>
                    <a:pt x="3671" y="3947"/>
                    <a:pt x="3734" y="3912"/>
                    <a:pt x="3790" y="3912"/>
                  </a:cubicBezTo>
                  <a:cubicBezTo>
                    <a:pt x="3846" y="3912"/>
                    <a:pt x="3909" y="3947"/>
                    <a:pt x="3993" y="3975"/>
                  </a:cubicBezTo>
                  <a:cubicBezTo>
                    <a:pt x="4084" y="4003"/>
                    <a:pt x="4140" y="4031"/>
                    <a:pt x="4223" y="4059"/>
                  </a:cubicBezTo>
                  <a:cubicBezTo>
                    <a:pt x="4286" y="4087"/>
                    <a:pt x="4314" y="4150"/>
                    <a:pt x="4370" y="4178"/>
                  </a:cubicBezTo>
                  <a:cubicBezTo>
                    <a:pt x="4517" y="4325"/>
                    <a:pt x="4692" y="4437"/>
                    <a:pt x="4867" y="4528"/>
                  </a:cubicBezTo>
                  <a:cubicBezTo>
                    <a:pt x="4923" y="4556"/>
                    <a:pt x="4958" y="4584"/>
                    <a:pt x="5014" y="4647"/>
                  </a:cubicBezTo>
                  <a:cubicBezTo>
                    <a:pt x="5290" y="4893"/>
                    <a:pt x="5607" y="5036"/>
                    <a:pt x="5966" y="5036"/>
                  </a:cubicBezTo>
                  <a:cubicBezTo>
                    <a:pt x="6025" y="5036"/>
                    <a:pt x="6085" y="5032"/>
                    <a:pt x="6146" y="5024"/>
                  </a:cubicBezTo>
                  <a:cubicBezTo>
                    <a:pt x="6265" y="5024"/>
                    <a:pt x="6384" y="5024"/>
                    <a:pt x="6496" y="4996"/>
                  </a:cubicBezTo>
                  <a:cubicBezTo>
                    <a:pt x="6964" y="4933"/>
                    <a:pt x="7433" y="4758"/>
                    <a:pt x="7811" y="4612"/>
                  </a:cubicBezTo>
                  <a:cubicBezTo>
                    <a:pt x="8069" y="4500"/>
                    <a:pt x="8335" y="4353"/>
                    <a:pt x="8538" y="4178"/>
                  </a:cubicBezTo>
                  <a:cubicBezTo>
                    <a:pt x="8629" y="4122"/>
                    <a:pt x="8685" y="4059"/>
                    <a:pt x="8769" y="4003"/>
                  </a:cubicBezTo>
                  <a:cubicBezTo>
                    <a:pt x="8831" y="3975"/>
                    <a:pt x="8859" y="3947"/>
                    <a:pt x="8915" y="3884"/>
                  </a:cubicBezTo>
                  <a:lnTo>
                    <a:pt x="8915" y="3884"/>
                  </a:lnTo>
                  <a:cubicBezTo>
                    <a:pt x="8803" y="4031"/>
                    <a:pt x="8685" y="4178"/>
                    <a:pt x="8594" y="4353"/>
                  </a:cubicBezTo>
                  <a:cubicBezTo>
                    <a:pt x="8510" y="4528"/>
                    <a:pt x="8391" y="4702"/>
                    <a:pt x="8307" y="4877"/>
                  </a:cubicBezTo>
                  <a:cubicBezTo>
                    <a:pt x="8279" y="4996"/>
                    <a:pt x="8216" y="5108"/>
                    <a:pt x="8160" y="5199"/>
                  </a:cubicBezTo>
                  <a:cubicBezTo>
                    <a:pt x="8104" y="5255"/>
                    <a:pt x="8013" y="5346"/>
                    <a:pt x="7957" y="5402"/>
                  </a:cubicBezTo>
                  <a:cubicBezTo>
                    <a:pt x="7839" y="5486"/>
                    <a:pt x="7755" y="5604"/>
                    <a:pt x="7636" y="5660"/>
                  </a:cubicBezTo>
                  <a:cubicBezTo>
                    <a:pt x="7461" y="5779"/>
                    <a:pt x="7258" y="5870"/>
                    <a:pt x="7083" y="5954"/>
                  </a:cubicBezTo>
                  <a:cubicBezTo>
                    <a:pt x="6818" y="6101"/>
                    <a:pt x="6496" y="6185"/>
                    <a:pt x="6209" y="6220"/>
                  </a:cubicBezTo>
                  <a:cubicBezTo>
                    <a:pt x="6146" y="6185"/>
                    <a:pt x="6118" y="6157"/>
                    <a:pt x="6062" y="6129"/>
                  </a:cubicBezTo>
                  <a:cubicBezTo>
                    <a:pt x="5860" y="6010"/>
                    <a:pt x="5657" y="5982"/>
                    <a:pt x="5419" y="5926"/>
                  </a:cubicBezTo>
                  <a:cubicBezTo>
                    <a:pt x="5188" y="5835"/>
                    <a:pt x="4986" y="5835"/>
                    <a:pt x="4748" y="5835"/>
                  </a:cubicBezTo>
                  <a:cubicBezTo>
                    <a:pt x="4608" y="5807"/>
                    <a:pt x="4461" y="5779"/>
                    <a:pt x="4314" y="5779"/>
                  </a:cubicBezTo>
                  <a:cubicBezTo>
                    <a:pt x="4461" y="5751"/>
                    <a:pt x="4517" y="5576"/>
                    <a:pt x="4398" y="5486"/>
                  </a:cubicBezTo>
                  <a:lnTo>
                    <a:pt x="4545" y="5486"/>
                  </a:lnTo>
                  <a:cubicBezTo>
                    <a:pt x="4664" y="5486"/>
                    <a:pt x="4692" y="5283"/>
                    <a:pt x="4573" y="5255"/>
                  </a:cubicBezTo>
                  <a:cubicBezTo>
                    <a:pt x="4286" y="5199"/>
                    <a:pt x="4049" y="5108"/>
                    <a:pt x="3790" y="5052"/>
                  </a:cubicBezTo>
                  <a:cubicBezTo>
                    <a:pt x="3712" y="5044"/>
                    <a:pt x="3635" y="5040"/>
                    <a:pt x="3559" y="5040"/>
                  </a:cubicBezTo>
                  <a:cubicBezTo>
                    <a:pt x="3375" y="5040"/>
                    <a:pt x="3198" y="5060"/>
                    <a:pt x="3035" y="5080"/>
                  </a:cubicBezTo>
                  <a:cubicBezTo>
                    <a:pt x="2944" y="5080"/>
                    <a:pt x="2944" y="5199"/>
                    <a:pt x="3035" y="5199"/>
                  </a:cubicBezTo>
                  <a:cubicBezTo>
                    <a:pt x="3119" y="5199"/>
                    <a:pt x="3210" y="5227"/>
                    <a:pt x="3293" y="5227"/>
                  </a:cubicBezTo>
                  <a:lnTo>
                    <a:pt x="3210" y="5227"/>
                  </a:lnTo>
                  <a:cubicBezTo>
                    <a:pt x="2741" y="5255"/>
                    <a:pt x="2419" y="5458"/>
                    <a:pt x="2042" y="5660"/>
                  </a:cubicBezTo>
                  <a:cubicBezTo>
                    <a:pt x="2014" y="5660"/>
                    <a:pt x="1986" y="5695"/>
                    <a:pt x="1986" y="5723"/>
                  </a:cubicBezTo>
                  <a:cubicBezTo>
                    <a:pt x="1811" y="5779"/>
                    <a:pt x="1664" y="5835"/>
                    <a:pt x="1489" y="5898"/>
                  </a:cubicBezTo>
                  <a:cubicBezTo>
                    <a:pt x="1315" y="5898"/>
                    <a:pt x="1168" y="5926"/>
                    <a:pt x="993" y="5982"/>
                  </a:cubicBezTo>
                  <a:cubicBezTo>
                    <a:pt x="874" y="6010"/>
                    <a:pt x="762" y="6073"/>
                    <a:pt x="643" y="6157"/>
                  </a:cubicBezTo>
                  <a:lnTo>
                    <a:pt x="643" y="6129"/>
                  </a:lnTo>
                  <a:cubicBezTo>
                    <a:pt x="628" y="6049"/>
                    <a:pt x="550" y="6004"/>
                    <a:pt x="469" y="6004"/>
                  </a:cubicBezTo>
                  <a:cubicBezTo>
                    <a:pt x="401" y="6004"/>
                    <a:pt x="332" y="6034"/>
                    <a:pt x="294" y="6101"/>
                  </a:cubicBezTo>
                  <a:cubicBezTo>
                    <a:pt x="294" y="6101"/>
                    <a:pt x="266" y="6101"/>
                    <a:pt x="266" y="6129"/>
                  </a:cubicBezTo>
                  <a:cubicBezTo>
                    <a:pt x="238" y="6129"/>
                    <a:pt x="203" y="6157"/>
                    <a:pt x="203" y="6185"/>
                  </a:cubicBezTo>
                  <a:cubicBezTo>
                    <a:pt x="175" y="6248"/>
                    <a:pt x="147" y="6332"/>
                    <a:pt x="119" y="6395"/>
                  </a:cubicBezTo>
                  <a:lnTo>
                    <a:pt x="119" y="6423"/>
                  </a:lnTo>
                  <a:cubicBezTo>
                    <a:pt x="0" y="6597"/>
                    <a:pt x="28" y="6856"/>
                    <a:pt x="175" y="7003"/>
                  </a:cubicBezTo>
                  <a:cubicBezTo>
                    <a:pt x="469" y="6975"/>
                    <a:pt x="762" y="6947"/>
                    <a:pt x="1049" y="6856"/>
                  </a:cubicBezTo>
                  <a:cubicBezTo>
                    <a:pt x="1371" y="6744"/>
                    <a:pt x="1692" y="6681"/>
                    <a:pt x="2014" y="6653"/>
                  </a:cubicBezTo>
                  <a:cubicBezTo>
                    <a:pt x="2364" y="6625"/>
                    <a:pt x="2685" y="6597"/>
                    <a:pt x="3035" y="6569"/>
                  </a:cubicBezTo>
                  <a:cubicBezTo>
                    <a:pt x="3091" y="6569"/>
                    <a:pt x="3162" y="6554"/>
                    <a:pt x="3237" y="6554"/>
                  </a:cubicBezTo>
                  <a:cubicBezTo>
                    <a:pt x="3274" y="6554"/>
                    <a:pt x="3312" y="6558"/>
                    <a:pt x="3349" y="6569"/>
                  </a:cubicBezTo>
                  <a:cubicBezTo>
                    <a:pt x="3384" y="6479"/>
                    <a:pt x="3440" y="6451"/>
                    <a:pt x="3524" y="6451"/>
                  </a:cubicBezTo>
                  <a:cubicBezTo>
                    <a:pt x="3762" y="6479"/>
                    <a:pt x="3965" y="6534"/>
                    <a:pt x="4168" y="6569"/>
                  </a:cubicBezTo>
                  <a:cubicBezTo>
                    <a:pt x="4342" y="6597"/>
                    <a:pt x="4545" y="6625"/>
                    <a:pt x="4720" y="6653"/>
                  </a:cubicBezTo>
                  <a:cubicBezTo>
                    <a:pt x="4839" y="6681"/>
                    <a:pt x="4958" y="6709"/>
                    <a:pt x="5098" y="6800"/>
                  </a:cubicBezTo>
                  <a:cubicBezTo>
                    <a:pt x="5188" y="6800"/>
                    <a:pt x="5272" y="6828"/>
                    <a:pt x="5391" y="6856"/>
                  </a:cubicBezTo>
                  <a:cubicBezTo>
                    <a:pt x="5437" y="6814"/>
                    <a:pt x="5487" y="6793"/>
                    <a:pt x="5538" y="6793"/>
                  </a:cubicBezTo>
                  <a:cubicBezTo>
                    <a:pt x="5589" y="6793"/>
                    <a:pt x="5639" y="6814"/>
                    <a:pt x="5685" y="6856"/>
                  </a:cubicBezTo>
                  <a:cubicBezTo>
                    <a:pt x="5741" y="6884"/>
                    <a:pt x="5888" y="6884"/>
                    <a:pt x="5944" y="6884"/>
                  </a:cubicBezTo>
                  <a:lnTo>
                    <a:pt x="6265" y="6884"/>
                  </a:lnTo>
                  <a:cubicBezTo>
                    <a:pt x="6496" y="6919"/>
                    <a:pt x="6790" y="6947"/>
                    <a:pt x="7020" y="7003"/>
                  </a:cubicBezTo>
                  <a:cubicBezTo>
                    <a:pt x="7258" y="7094"/>
                    <a:pt x="7342" y="7234"/>
                    <a:pt x="7405" y="7471"/>
                  </a:cubicBezTo>
                  <a:cubicBezTo>
                    <a:pt x="7405" y="7499"/>
                    <a:pt x="7405" y="7527"/>
                    <a:pt x="7433" y="7583"/>
                  </a:cubicBezTo>
                  <a:cubicBezTo>
                    <a:pt x="7461" y="7583"/>
                    <a:pt x="7517" y="7583"/>
                    <a:pt x="7580" y="7646"/>
                  </a:cubicBezTo>
                  <a:cubicBezTo>
                    <a:pt x="7608" y="7674"/>
                    <a:pt x="7636" y="7702"/>
                    <a:pt x="7664" y="7730"/>
                  </a:cubicBezTo>
                  <a:lnTo>
                    <a:pt x="7720" y="7730"/>
                  </a:lnTo>
                  <a:cubicBezTo>
                    <a:pt x="7811" y="7674"/>
                    <a:pt x="7929" y="7618"/>
                    <a:pt x="8041" y="7583"/>
                  </a:cubicBezTo>
                  <a:cubicBezTo>
                    <a:pt x="8160" y="7555"/>
                    <a:pt x="8244" y="7555"/>
                    <a:pt x="8363" y="7555"/>
                  </a:cubicBezTo>
                  <a:cubicBezTo>
                    <a:pt x="8454" y="7555"/>
                    <a:pt x="8510" y="7618"/>
                    <a:pt x="8566" y="7674"/>
                  </a:cubicBezTo>
                  <a:lnTo>
                    <a:pt x="8566" y="7702"/>
                  </a:lnTo>
                  <a:cubicBezTo>
                    <a:pt x="8685" y="7821"/>
                    <a:pt x="8741" y="7968"/>
                    <a:pt x="8803" y="8108"/>
                  </a:cubicBezTo>
                  <a:cubicBezTo>
                    <a:pt x="8831" y="8171"/>
                    <a:pt x="8859" y="8199"/>
                    <a:pt x="8887" y="8255"/>
                  </a:cubicBezTo>
                  <a:lnTo>
                    <a:pt x="8943" y="8255"/>
                  </a:lnTo>
                  <a:cubicBezTo>
                    <a:pt x="8943" y="8283"/>
                    <a:pt x="8943" y="8317"/>
                    <a:pt x="8978" y="8345"/>
                  </a:cubicBezTo>
                  <a:cubicBezTo>
                    <a:pt x="8992" y="8331"/>
                    <a:pt x="9006" y="8324"/>
                    <a:pt x="9024" y="8324"/>
                  </a:cubicBezTo>
                  <a:cubicBezTo>
                    <a:pt x="9041" y="8324"/>
                    <a:pt x="9062" y="8331"/>
                    <a:pt x="9090" y="8345"/>
                  </a:cubicBezTo>
                  <a:cubicBezTo>
                    <a:pt x="9384" y="8457"/>
                    <a:pt x="9880" y="8373"/>
                    <a:pt x="10055" y="8632"/>
                  </a:cubicBezTo>
                  <a:cubicBezTo>
                    <a:pt x="10083" y="8667"/>
                    <a:pt x="10083" y="8695"/>
                    <a:pt x="10111" y="8723"/>
                  </a:cubicBezTo>
                  <a:cubicBezTo>
                    <a:pt x="10111" y="8723"/>
                    <a:pt x="10111" y="8751"/>
                    <a:pt x="10139" y="8751"/>
                  </a:cubicBezTo>
                  <a:cubicBezTo>
                    <a:pt x="10230" y="8954"/>
                    <a:pt x="10258" y="9157"/>
                    <a:pt x="10286" y="9394"/>
                  </a:cubicBezTo>
                  <a:cubicBezTo>
                    <a:pt x="10314" y="9653"/>
                    <a:pt x="10405" y="9891"/>
                    <a:pt x="10517" y="10122"/>
                  </a:cubicBezTo>
                  <a:cubicBezTo>
                    <a:pt x="10552" y="10122"/>
                    <a:pt x="10552" y="10149"/>
                    <a:pt x="10552" y="10149"/>
                  </a:cubicBezTo>
                  <a:cubicBezTo>
                    <a:pt x="10782" y="10296"/>
                    <a:pt x="11104" y="10702"/>
                    <a:pt x="11041" y="10996"/>
                  </a:cubicBezTo>
                  <a:cubicBezTo>
                    <a:pt x="11216" y="11142"/>
                    <a:pt x="11391" y="11289"/>
                    <a:pt x="11565" y="11464"/>
                  </a:cubicBezTo>
                  <a:lnTo>
                    <a:pt x="11600" y="11464"/>
                  </a:lnTo>
                  <a:cubicBezTo>
                    <a:pt x="11656" y="11576"/>
                    <a:pt x="11712" y="11695"/>
                    <a:pt x="11775" y="11779"/>
                  </a:cubicBezTo>
                  <a:cubicBezTo>
                    <a:pt x="11803" y="11779"/>
                    <a:pt x="11859" y="11779"/>
                    <a:pt x="11887" y="11814"/>
                  </a:cubicBezTo>
                  <a:cubicBezTo>
                    <a:pt x="12062" y="11898"/>
                    <a:pt x="12153" y="12044"/>
                    <a:pt x="12237" y="12191"/>
                  </a:cubicBezTo>
                  <a:cubicBezTo>
                    <a:pt x="12384" y="12338"/>
                    <a:pt x="12502" y="12513"/>
                    <a:pt x="12586" y="12688"/>
                  </a:cubicBezTo>
                  <a:cubicBezTo>
                    <a:pt x="12614" y="12744"/>
                    <a:pt x="12677" y="12772"/>
                    <a:pt x="12705" y="12828"/>
                  </a:cubicBezTo>
                  <a:cubicBezTo>
                    <a:pt x="12824" y="12974"/>
                    <a:pt x="12999" y="13121"/>
                    <a:pt x="13083" y="13296"/>
                  </a:cubicBezTo>
                  <a:cubicBezTo>
                    <a:pt x="13111" y="13296"/>
                    <a:pt x="13139" y="13324"/>
                    <a:pt x="13139" y="13324"/>
                  </a:cubicBezTo>
                  <a:cubicBezTo>
                    <a:pt x="13286" y="13415"/>
                    <a:pt x="13432" y="13562"/>
                    <a:pt x="13579" y="13646"/>
                  </a:cubicBezTo>
                  <a:cubicBezTo>
                    <a:pt x="13754" y="13674"/>
                    <a:pt x="13957" y="13737"/>
                    <a:pt x="14132" y="13793"/>
                  </a:cubicBezTo>
                  <a:lnTo>
                    <a:pt x="14278" y="13793"/>
                  </a:lnTo>
                  <a:cubicBezTo>
                    <a:pt x="14312" y="13795"/>
                    <a:pt x="14346" y="13797"/>
                    <a:pt x="14380" y="13797"/>
                  </a:cubicBezTo>
                  <a:cubicBezTo>
                    <a:pt x="14673" y="13797"/>
                    <a:pt x="14986" y="13699"/>
                    <a:pt x="15299" y="13674"/>
                  </a:cubicBezTo>
                  <a:cubicBezTo>
                    <a:pt x="15355" y="13646"/>
                    <a:pt x="15446" y="13618"/>
                    <a:pt x="15530" y="13618"/>
                  </a:cubicBezTo>
                  <a:cubicBezTo>
                    <a:pt x="15530" y="13618"/>
                    <a:pt x="15558" y="13618"/>
                    <a:pt x="15558" y="13590"/>
                  </a:cubicBezTo>
                  <a:cubicBezTo>
                    <a:pt x="15621" y="13562"/>
                    <a:pt x="15677" y="13499"/>
                    <a:pt x="15705" y="13443"/>
                  </a:cubicBezTo>
                  <a:cubicBezTo>
                    <a:pt x="15852" y="13352"/>
                    <a:pt x="15824" y="13093"/>
                    <a:pt x="15649" y="13037"/>
                  </a:cubicBezTo>
                  <a:cubicBezTo>
                    <a:pt x="15677" y="13037"/>
                    <a:pt x="15649" y="13002"/>
                    <a:pt x="15621" y="13002"/>
                  </a:cubicBezTo>
                  <a:cubicBezTo>
                    <a:pt x="15621" y="12974"/>
                    <a:pt x="15586" y="12918"/>
                    <a:pt x="15558" y="12890"/>
                  </a:cubicBezTo>
                  <a:cubicBezTo>
                    <a:pt x="15474" y="12828"/>
                    <a:pt x="15383" y="12772"/>
                    <a:pt x="15299" y="12716"/>
                  </a:cubicBezTo>
                  <a:cubicBezTo>
                    <a:pt x="15125" y="12597"/>
                    <a:pt x="14950" y="12513"/>
                    <a:pt x="14775" y="12422"/>
                  </a:cubicBezTo>
                  <a:cubicBezTo>
                    <a:pt x="14628" y="12338"/>
                    <a:pt x="14425" y="12275"/>
                    <a:pt x="14278" y="12191"/>
                  </a:cubicBezTo>
                  <a:cubicBezTo>
                    <a:pt x="14104" y="12072"/>
                    <a:pt x="13929" y="11988"/>
                    <a:pt x="13782" y="11870"/>
                  </a:cubicBezTo>
                  <a:cubicBezTo>
                    <a:pt x="13726" y="11814"/>
                    <a:pt x="13635" y="11751"/>
                    <a:pt x="13579" y="11695"/>
                  </a:cubicBezTo>
                  <a:cubicBezTo>
                    <a:pt x="13579" y="11639"/>
                    <a:pt x="13551" y="11576"/>
                    <a:pt x="13523" y="11520"/>
                  </a:cubicBezTo>
                  <a:cubicBezTo>
                    <a:pt x="13432" y="11373"/>
                    <a:pt x="13314" y="11254"/>
                    <a:pt x="13230" y="11142"/>
                  </a:cubicBezTo>
                  <a:lnTo>
                    <a:pt x="13230" y="11142"/>
                  </a:lnTo>
                  <a:cubicBezTo>
                    <a:pt x="13286" y="11198"/>
                    <a:pt x="13376" y="11226"/>
                    <a:pt x="13460" y="11289"/>
                  </a:cubicBezTo>
                  <a:cubicBezTo>
                    <a:pt x="13579" y="11345"/>
                    <a:pt x="13726" y="11429"/>
                    <a:pt x="13873" y="11464"/>
                  </a:cubicBezTo>
                  <a:cubicBezTo>
                    <a:pt x="13957" y="11492"/>
                    <a:pt x="14076" y="11492"/>
                    <a:pt x="14132" y="11520"/>
                  </a:cubicBezTo>
                  <a:lnTo>
                    <a:pt x="14188" y="11520"/>
                  </a:lnTo>
                  <a:cubicBezTo>
                    <a:pt x="14218" y="11535"/>
                    <a:pt x="14252" y="11542"/>
                    <a:pt x="14286" y="11542"/>
                  </a:cubicBezTo>
                  <a:cubicBezTo>
                    <a:pt x="14443" y="11542"/>
                    <a:pt x="14602" y="11393"/>
                    <a:pt x="14481" y="11226"/>
                  </a:cubicBezTo>
                  <a:cubicBezTo>
                    <a:pt x="14397" y="11114"/>
                    <a:pt x="14306" y="11052"/>
                    <a:pt x="14188" y="11024"/>
                  </a:cubicBezTo>
                  <a:cubicBezTo>
                    <a:pt x="14104" y="10968"/>
                    <a:pt x="14013" y="10905"/>
                    <a:pt x="13957" y="10849"/>
                  </a:cubicBezTo>
                  <a:cubicBezTo>
                    <a:pt x="13782" y="10674"/>
                    <a:pt x="13663" y="10471"/>
                    <a:pt x="13551" y="10268"/>
                  </a:cubicBezTo>
                  <a:cubicBezTo>
                    <a:pt x="13258" y="9891"/>
                    <a:pt x="13027" y="9478"/>
                    <a:pt x="12789" y="9073"/>
                  </a:cubicBezTo>
                  <a:cubicBezTo>
                    <a:pt x="12586" y="8667"/>
                    <a:pt x="12356" y="8255"/>
                    <a:pt x="12181" y="7849"/>
                  </a:cubicBezTo>
                  <a:cubicBezTo>
                    <a:pt x="12006" y="7381"/>
                    <a:pt x="11915" y="6919"/>
                    <a:pt x="11740" y="6451"/>
                  </a:cubicBezTo>
                  <a:cubicBezTo>
                    <a:pt x="11718" y="6369"/>
                    <a:pt x="11657" y="6334"/>
                    <a:pt x="11595" y="6334"/>
                  </a:cubicBezTo>
                  <a:cubicBezTo>
                    <a:pt x="11502" y="6334"/>
                    <a:pt x="11405" y="6413"/>
                    <a:pt x="11426" y="6534"/>
                  </a:cubicBezTo>
                  <a:cubicBezTo>
                    <a:pt x="11482" y="6828"/>
                    <a:pt x="11510" y="7094"/>
                    <a:pt x="11565" y="7381"/>
                  </a:cubicBezTo>
                  <a:cubicBezTo>
                    <a:pt x="11391" y="6919"/>
                    <a:pt x="11251" y="6451"/>
                    <a:pt x="11104" y="5982"/>
                  </a:cubicBezTo>
                  <a:cubicBezTo>
                    <a:pt x="11104" y="5954"/>
                    <a:pt x="11076" y="5898"/>
                    <a:pt x="11076" y="5835"/>
                  </a:cubicBezTo>
                  <a:cubicBezTo>
                    <a:pt x="11013" y="5458"/>
                    <a:pt x="10985" y="5108"/>
                    <a:pt x="10901" y="4730"/>
                  </a:cubicBezTo>
                  <a:cubicBezTo>
                    <a:pt x="10866" y="4556"/>
                    <a:pt x="10838" y="4409"/>
                    <a:pt x="10782" y="4234"/>
                  </a:cubicBezTo>
                  <a:cubicBezTo>
                    <a:pt x="10782" y="4150"/>
                    <a:pt x="10754" y="4003"/>
                    <a:pt x="10726" y="3912"/>
                  </a:cubicBezTo>
                  <a:cubicBezTo>
                    <a:pt x="10754" y="3884"/>
                    <a:pt x="10754" y="3828"/>
                    <a:pt x="10754" y="3800"/>
                  </a:cubicBezTo>
                  <a:lnTo>
                    <a:pt x="10754" y="3710"/>
                  </a:lnTo>
                  <a:cubicBezTo>
                    <a:pt x="10782" y="3654"/>
                    <a:pt x="10754" y="3598"/>
                    <a:pt x="10726" y="3563"/>
                  </a:cubicBezTo>
                  <a:cubicBezTo>
                    <a:pt x="10754" y="3479"/>
                    <a:pt x="10754" y="3423"/>
                    <a:pt x="10754" y="3332"/>
                  </a:cubicBezTo>
                  <a:cubicBezTo>
                    <a:pt x="10782" y="3129"/>
                    <a:pt x="10810" y="2926"/>
                    <a:pt x="10838" y="2724"/>
                  </a:cubicBezTo>
                  <a:cubicBezTo>
                    <a:pt x="10866" y="2549"/>
                    <a:pt x="10866" y="2339"/>
                    <a:pt x="10901" y="2164"/>
                  </a:cubicBezTo>
                  <a:cubicBezTo>
                    <a:pt x="11104" y="2255"/>
                    <a:pt x="11307" y="2430"/>
                    <a:pt x="11426" y="2577"/>
                  </a:cubicBezTo>
                  <a:cubicBezTo>
                    <a:pt x="11656" y="2808"/>
                    <a:pt x="11803" y="3101"/>
                    <a:pt x="12034" y="3304"/>
                  </a:cubicBezTo>
                  <a:cubicBezTo>
                    <a:pt x="12073" y="3326"/>
                    <a:pt x="12116" y="3337"/>
                    <a:pt x="12158" y="3337"/>
                  </a:cubicBezTo>
                  <a:cubicBezTo>
                    <a:pt x="12272" y="3337"/>
                    <a:pt x="12376" y="3257"/>
                    <a:pt x="12356" y="3129"/>
                  </a:cubicBezTo>
                  <a:cubicBezTo>
                    <a:pt x="12328" y="2982"/>
                    <a:pt x="12265" y="2835"/>
                    <a:pt x="12181" y="2724"/>
                  </a:cubicBezTo>
                  <a:lnTo>
                    <a:pt x="12209" y="2724"/>
                  </a:lnTo>
                  <a:cubicBezTo>
                    <a:pt x="12300" y="2780"/>
                    <a:pt x="12384" y="2835"/>
                    <a:pt x="12440" y="2898"/>
                  </a:cubicBezTo>
                  <a:cubicBezTo>
                    <a:pt x="12677" y="3682"/>
                    <a:pt x="12789" y="4472"/>
                    <a:pt x="12936" y="5255"/>
                  </a:cubicBezTo>
                  <a:cubicBezTo>
                    <a:pt x="13027" y="5751"/>
                    <a:pt x="13111" y="6220"/>
                    <a:pt x="13286" y="6681"/>
                  </a:cubicBezTo>
                  <a:cubicBezTo>
                    <a:pt x="13404" y="6919"/>
                    <a:pt x="13488" y="7122"/>
                    <a:pt x="13635" y="7325"/>
                  </a:cubicBezTo>
                  <a:cubicBezTo>
                    <a:pt x="13782" y="7527"/>
                    <a:pt x="13957" y="7702"/>
                    <a:pt x="14132" y="7877"/>
                  </a:cubicBezTo>
                  <a:cubicBezTo>
                    <a:pt x="14157" y="7903"/>
                    <a:pt x="14190" y="7914"/>
                    <a:pt x="14223" y="7914"/>
                  </a:cubicBezTo>
                  <a:cubicBezTo>
                    <a:pt x="14305" y="7914"/>
                    <a:pt x="14387" y="7843"/>
                    <a:pt x="14362" y="7758"/>
                  </a:cubicBezTo>
                  <a:lnTo>
                    <a:pt x="14362" y="7758"/>
                  </a:lnTo>
                  <a:cubicBezTo>
                    <a:pt x="14537" y="7905"/>
                    <a:pt x="14712" y="8024"/>
                    <a:pt x="14922" y="8171"/>
                  </a:cubicBezTo>
                  <a:cubicBezTo>
                    <a:pt x="15034" y="8227"/>
                    <a:pt x="15153" y="8345"/>
                    <a:pt x="15271" y="8457"/>
                  </a:cubicBezTo>
                  <a:cubicBezTo>
                    <a:pt x="15446" y="8751"/>
                    <a:pt x="15649" y="9017"/>
                    <a:pt x="15908" y="9247"/>
                  </a:cubicBezTo>
                  <a:cubicBezTo>
                    <a:pt x="16110" y="9422"/>
                    <a:pt x="16348" y="9597"/>
                    <a:pt x="16607" y="9681"/>
                  </a:cubicBezTo>
                  <a:cubicBezTo>
                    <a:pt x="16698" y="9744"/>
                    <a:pt x="16845" y="9772"/>
                    <a:pt x="16985" y="9800"/>
                  </a:cubicBezTo>
                  <a:cubicBezTo>
                    <a:pt x="17020" y="9828"/>
                    <a:pt x="17075" y="9891"/>
                    <a:pt x="17159" y="9891"/>
                  </a:cubicBezTo>
                  <a:cubicBezTo>
                    <a:pt x="17159" y="9919"/>
                    <a:pt x="17194" y="9919"/>
                    <a:pt x="17222" y="9919"/>
                  </a:cubicBezTo>
                  <a:lnTo>
                    <a:pt x="17306" y="9919"/>
                  </a:lnTo>
                  <a:cubicBezTo>
                    <a:pt x="17369" y="9919"/>
                    <a:pt x="17425" y="9919"/>
                    <a:pt x="17481" y="9891"/>
                  </a:cubicBezTo>
                  <a:cubicBezTo>
                    <a:pt x="17572" y="9828"/>
                    <a:pt x="17600" y="9744"/>
                    <a:pt x="17572" y="9653"/>
                  </a:cubicBezTo>
                  <a:lnTo>
                    <a:pt x="17572" y="9625"/>
                  </a:lnTo>
                  <a:cubicBezTo>
                    <a:pt x="17572" y="9597"/>
                    <a:pt x="17544" y="9569"/>
                    <a:pt x="17572" y="9541"/>
                  </a:cubicBezTo>
                  <a:lnTo>
                    <a:pt x="17572" y="9450"/>
                  </a:lnTo>
                  <a:cubicBezTo>
                    <a:pt x="17572" y="9450"/>
                    <a:pt x="17544" y="9450"/>
                    <a:pt x="17544" y="9422"/>
                  </a:cubicBezTo>
                  <a:cubicBezTo>
                    <a:pt x="17544" y="9422"/>
                    <a:pt x="17572" y="9422"/>
                    <a:pt x="17572" y="9394"/>
                  </a:cubicBezTo>
                  <a:lnTo>
                    <a:pt x="17572" y="9101"/>
                  </a:lnTo>
                  <a:cubicBezTo>
                    <a:pt x="17572" y="8982"/>
                    <a:pt x="17572" y="8898"/>
                    <a:pt x="17600" y="8779"/>
                  </a:cubicBezTo>
                  <a:cubicBezTo>
                    <a:pt x="17572" y="8751"/>
                    <a:pt x="17572" y="8723"/>
                    <a:pt x="17544" y="8723"/>
                  </a:cubicBezTo>
                  <a:cubicBezTo>
                    <a:pt x="17509" y="8667"/>
                    <a:pt x="17453" y="8632"/>
                    <a:pt x="17425" y="8604"/>
                  </a:cubicBezTo>
                  <a:lnTo>
                    <a:pt x="17425" y="8576"/>
                  </a:lnTo>
                  <a:cubicBezTo>
                    <a:pt x="17397" y="8457"/>
                    <a:pt x="17397" y="8345"/>
                    <a:pt x="17397" y="8227"/>
                  </a:cubicBezTo>
                  <a:lnTo>
                    <a:pt x="17397" y="8143"/>
                  </a:lnTo>
                  <a:cubicBezTo>
                    <a:pt x="17425" y="8108"/>
                    <a:pt x="17453" y="8108"/>
                    <a:pt x="17481" y="8108"/>
                  </a:cubicBezTo>
                  <a:cubicBezTo>
                    <a:pt x="17453" y="7933"/>
                    <a:pt x="17481" y="7793"/>
                    <a:pt x="17453" y="7646"/>
                  </a:cubicBezTo>
                  <a:cubicBezTo>
                    <a:pt x="17397" y="7381"/>
                    <a:pt x="17306" y="7178"/>
                    <a:pt x="17131" y="6975"/>
                  </a:cubicBezTo>
                  <a:cubicBezTo>
                    <a:pt x="17103" y="6919"/>
                    <a:pt x="17075" y="6884"/>
                    <a:pt x="17075" y="6828"/>
                  </a:cubicBezTo>
                  <a:cubicBezTo>
                    <a:pt x="17020" y="6800"/>
                    <a:pt x="16929" y="6772"/>
                    <a:pt x="16845" y="6744"/>
                  </a:cubicBezTo>
                  <a:cubicBezTo>
                    <a:pt x="16670" y="6800"/>
                    <a:pt x="16460" y="6800"/>
                    <a:pt x="16376" y="6800"/>
                  </a:cubicBezTo>
                  <a:cubicBezTo>
                    <a:pt x="16229" y="6800"/>
                    <a:pt x="16110" y="6800"/>
                    <a:pt x="15971" y="6744"/>
                  </a:cubicBezTo>
                  <a:cubicBezTo>
                    <a:pt x="15971" y="6772"/>
                    <a:pt x="15936" y="6800"/>
                    <a:pt x="15936" y="6828"/>
                  </a:cubicBezTo>
                  <a:lnTo>
                    <a:pt x="15908" y="6828"/>
                  </a:lnTo>
                  <a:cubicBezTo>
                    <a:pt x="15908" y="6828"/>
                    <a:pt x="15880" y="6744"/>
                    <a:pt x="15880" y="6709"/>
                  </a:cubicBezTo>
                  <a:cubicBezTo>
                    <a:pt x="15761" y="6681"/>
                    <a:pt x="15621" y="6625"/>
                    <a:pt x="15530" y="6569"/>
                  </a:cubicBezTo>
                  <a:cubicBezTo>
                    <a:pt x="15271" y="6451"/>
                    <a:pt x="15062" y="6276"/>
                    <a:pt x="14922" y="6045"/>
                  </a:cubicBezTo>
                  <a:cubicBezTo>
                    <a:pt x="14803" y="5870"/>
                    <a:pt x="14656" y="5604"/>
                    <a:pt x="14712" y="5346"/>
                  </a:cubicBezTo>
                  <a:cubicBezTo>
                    <a:pt x="14656" y="5346"/>
                    <a:pt x="14628" y="5283"/>
                    <a:pt x="14628" y="5227"/>
                  </a:cubicBezTo>
                  <a:cubicBezTo>
                    <a:pt x="14600" y="5136"/>
                    <a:pt x="14600" y="5052"/>
                    <a:pt x="14600" y="4933"/>
                  </a:cubicBezTo>
                  <a:cubicBezTo>
                    <a:pt x="14572" y="4821"/>
                    <a:pt x="14509" y="4702"/>
                    <a:pt x="14509" y="4556"/>
                  </a:cubicBezTo>
                  <a:cubicBezTo>
                    <a:pt x="14481" y="4381"/>
                    <a:pt x="14453" y="4178"/>
                    <a:pt x="14425" y="4003"/>
                  </a:cubicBezTo>
                  <a:cubicBezTo>
                    <a:pt x="14397" y="3738"/>
                    <a:pt x="14362" y="3479"/>
                    <a:pt x="14334" y="3248"/>
                  </a:cubicBezTo>
                  <a:lnTo>
                    <a:pt x="14306" y="3213"/>
                  </a:lnTo>
                  <a:cubicBezTo>
                    <a:pt x="14188" y="3101"/>
                    <a:pt x="14160" y="2926"/>
                    <a:pt x="14104" y="2780"/>
                  </a:cubicBezTo>
                  <a:cubicBezTo>
                    <a:pt x="14048" y="2633"/>
                    <a:pt x="13985" y="2486"/>
                    <a:pt x="13957" y="2339"/>
                  </a:cubicBezTo>
                  <a:cubicBezTo>
                    <a:pt x="13929" y="2311"/>
                    <a:pt x="13929" y="2311"/>
                    <a:pt x="13929" y="2283"/>
                  </a:cubicBezTo>
                  <a:cubicBezTo>
                    <a:pt x="13929" y="2283"/>
                    <a:pt x="13901" y="2255"/>
                    <a:pt x="13901" y="2227"/>
                  </a:cubicBezTo>
                  <a:cubicBezTo>
                    <a:pt x="13782" y="1989"/>
                    <a:pt x="13579" y="1815"/>
                    <a:pt x="13404" y="1612"/>
                  </a:cubicBezTo>
                  <a:cubicBezTo>
                    <a:pt x="13174" y="1381"/>
                    <a:pt x="12852" y="1290"/>
                    <a:pt x="12558" y="1150"/>
                  </a:cubicBezTo>
                  <a:cubicBezTo>
                    <a:pt x="12384" y="1087"/>
                    <a:pt x="12237" y="1003"/>
                    <a:pt x="12090" y="941"/>
                  </a:cubicBezTo>
                  <a:cubicBezTo>
                    <a:pt x="11915" y="885"/>
                    <a:pt x="11775" y="885"/>
                    <a:pt x="11628" y="766"/>
                  </a:cubicBezTo>
                  <a:lnTo>
                    <a:pt x="11600" y="738"/>
                  </a:lnTo>
                  <a:lnTo>
                    <a:pt x="11537" y="738"/>
                  </a:lnTo>
                  <a:cubicBezTo>
                    <a:pt x="11307" y="682"/>
                    <a:pt x="11076" y="654"/>
                    <a:pt x="10866" y="626"/>
                  </a:cubicBezTo>
                  <a:cubicBezTo>
                    <a:pt x="10754" y="626"/>
                    <a:pt x="10663" y="626"/>
                    <a:pt x="10552" y="563"/>
                  </a:cubicBezTo>
                  <a:cubicBezTo>
                    <a:pt x="10461" y="507"/>
                    <a:pt x="10405" y="479"/>
                    <a:pt x="10314" y="479"/>
                  </a:cubicBezTo>
                  <a:cubicBezTo>
                    <a:pt x="10258" y="479"/>
                    <a:pt x="10230" y="507"/>
                    <a:pt x="10230" y="563"/>
                  </a:cubicBezTo>
                  <a:cubicBezTo>
                    <a:pt x="10027" y="507"/>
                    <a:pt x="9852" y="479"/>
                    <a:pt x="9678" y="388"/>
                  </a:cubicBezTo>
                  <a:cubicBezTo>
                    <a:pt x="9633" y="376"/>
                    <a:pt x="9587" y="371"/>
                    <a:pt x="9542" y="371"/>
                  </a:cubicBezTo>
                  <a:cubicBezTo>
                    <a:pt x="9375" y="371"/>
                    <a:pt x="9212" y="447"/>
                    <a:pt x="9118" y="563"/>
                  </a:cubicBezTo>
                  <a:cubicBezTo>
                    <a:pt x="9034" y="479"/>
                    <a:pt x="8943" y="416"/>
                    <a:pt x="8859" y="360"/>
                  </a:cubicBezTo>
                  <a:cubicBezTo>
                    <a:pt x="8538" y="185"/>
                    <a:pt x="8188" y="67"/>
                    <a:pt x="7839" y="11"/>
                  </a:cubicBezTo>
                  <a:cubicBezTo>
                    <a:pt x="7752" y="4"/>
                    <a:pt x="7663" y="0"/>
                    <a:pt x="75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79"/>
            <p:cNvSpPr/>
            <p:nvPr/>
          </p:nvSpPr>
          <p:spPr>
            <a:xfrm>
              <a:off x="3388458" y="4388136"/>
              <a:ext cx="37136" cy="64055"/>
            </a:xfrm>
            <a:custGeom>
              <a:rect b="b" l="l" r="r" t="t"/>
              <a:pathLst>
                <a:path extrusionOk="0" h="2815" w="1632">
                  <a:moveTo>
                    <a:pt x="155" y="0"/>
                  </a:moveTo>
                  <a:cubicBezTo>
                    <a:pt x="76" y="0"/>
                    <a:pt x="1" y="81"/>
                    <a:pt x="45" y="165"/>
                  </a:cubicBezTo>
                  <a:cubicBezTo>
                    <a:pt x="248" y="634"/>
                    <a:pt x="423" y="1095"/>
                    <a:pt x="626" y="1564"/>
                  </a:cubicBezTo>
                  <a:cubicBezTo>
                    <a:pt x="829" y="2004"/>
                    <a:pt x="1066" y="2382"/>
                    <a:pt x="1353" y="2759"/>
                  </a:cubicBezTo>
                  <a:cubicBezTo>
                    <a:pt x="1385" y="2799"/>
                    <a:pt x="1420" y="2815"/>
                    <a:pt x="1455" y="2815"/>
                  </a:cubicBezTo>
                  <a:cubicBezTo>
                    <a:pt x="1549" y="2815"/>
                    <a:pt x="1632" y="2692"/>
                    <a:pt x="1591" y="2585"/>
                  </a:cubicBezTo>
                  <a:cubicBezTo>
                    <a:pt x="1353" y="2179"/>
                    <a:pt x="1150" y="1739"/>
                    <a:pt x="919" y="1333"/>
                  </a:cubicBezTo>
                  <a:cubicBezTo>
                    <a:pt x="682" y="892"/>
                    <a:pt x="451" y="487"/>
                    <a:pt x="248" y="46"/>
                  </a:cubicBezTo>
                  <a:cubicBezTo>
                    <a:pt x="222" y="14"/>
                    <a:pt x="188" y="0"/>
                    <a:pt x="15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79"/>
            <p:cNvSpPr/>
            <p:nvPr/>
          </p:nvSpPr>
          <p:spPr>
            <a:xfrm>
              <a:off x="3266173" y="4369682"/>
              <a:ext cx="174394" cy="204841"/>
            </a:xfrm>
            <a:custGeom>
              <a:rect b="b" l="l" r="r" t="t"/>
              <a:pathLst>
                <a:path extrusionOk="0" h="9002" w="7664">
                  <a:moveTo>
                    <a:pt x="2855" y="1"/>
                  </a:moveTo>
                  <a:cubicBezTo>
                    <a:pt x="2754" y="1"/>
                    <a:pt x="2658" y="40"/>
                    <a:pt x="2595" y="130"/>
                  </a:cubicBezTo>
                  <a:cubicBezTo>
                    <a:pt x="2504" y="221"/>
                    <a:pt x="2476" y="305"/>
                    <a:pt x="2448" y="424"/>
                  </a:cubicBezTo>
                  <a:cubicBezTo>
                    <a:pt x="2385" y="424"/>
                    <a:pt x="2357" y="452"/>
                    <a:pt x="2301" y="480"/>
                  </a:cubicBezTo>
                  <a:cubicBezTo>
                    <a:pt x="2210" y="543"/>
                    <a:pt x="2126" y="627"/>
                    <a:pt x="2035" y="718"/>
                  </a:cubicBezTo>
                  <a:cubicBezTo>
                    <a:pt x="1951" y="773"/>
                    <a:pt x="1895" y="801"/>
                    <a:pt x="1804" y="857"/>
                  </a:cubicBezTo>
                  <a:cubicBezTo>
                    <a:pt x="1748" y="920"/>
                    <a:pt x="1658" y="976"/>
                    <a:pt x="1574" y="1032"/>
                  </a:cubicBezTo>
                  <a:cubicBezTo>
                    <a:pt x="1483" y="1067"/>
                    <a:pt x="1371" y="1123"/>
                    <a:pt x="1280" y="1207"/>
                  </a:cubicBezTo>
                  <a:cubicBezTo>
                    <a:pt x="1105" y="1354"/>
                    <a:pt x="902" y="1473"/>
                    <a:pt x="728" y="1620"/>
                  </a:cubicBezTo>
                  <a:cubicBezTo>
                    <a:pt x="637" y="1703"/>
                    <a:pt x="581" y="1766"/>
                    <a:pt x="497" y="1822"/>
                  </a:cubicBezTo>
                  <a:cubicBezTo>
                    <a:pt x="497" y="1850"/>
                    <a:pt x="462" y="1850"/>
                    <a:pt x="462" y="1850"/>
                  </a:cubicBezTo>
                  <a:cubicBezTo>
                    <a:pt x="462" y="1878"/>
                    <a:pt x="434" y="1878"/>
                    <a:pt x="434" y="1878"/>
                  </a:cubicBezTo>
                  <a:cubicBezTo>
                    <a:pt x="406" y="1906"/>
                    <a:pt x="350" y="1941"/>
                    <a:pt x="322" y="1969"/>
                  </a:cubicBezTo>
                  <a:cubicBezTo>
                    <a:pt x="259" y="2025"/>
                    <a:pt x="203" y="2081"/>
                    <a:pt x="175" y="2144"/>
                  </a:cubicBezTo>
                  <a:cubicBezTo>
                    <a:pt x="112" y="2172"/>
                    <a:pt x="84" y="2172"/>
                    <a:pt x="56" y="2200"/>
                  </a:cubicBezTo>
                  <a:cubicBezTo>
                    <a:pt x="28" y="2200"/>
                    <a:pt x="0" y="2228"/>
                    <a:pt x="0" y="2228"/>
                  </a:cubicBezTo>
                  <a:cubicBezTo>
                    <a:pt x="203" y="2319"/>
                    <a:pt x="259" y="2431"/>
                    <a:pt x="322" y="2668"/>
                  </a:cubicBezTo>
                  <a:cubicBezTo>
                    <a:pt x="322" y="2696"/>
                    <a:pt x="322" y="2724"/>
                    <a:pt x="350" y="2780"/>
                  </a:cubicBezTo>
                  <a:cubicBezTo>
                    <a:pt x="378" y="2780"/>
                    <a:pt x="434" y="2780"/>
                    <a:pt x="497" y="2843"/>
                  </a:cubicBezTo>
                  <a:cubicBezTo>
                    <a:pt x="525" y="2871"/>
                    <a:pt x="553" y="2899"/>
                    <a:pt x="581" y="2927"/>
                  </a:cubicBezTo>
                  <a:cubicBezTo>
                    <a:pt x="609" y="2927"/>
                    <a:pt x="637" y="2927"/>
                    <a:pt x="672" y="2899"/>
                  </a:cubicBezTo>
                  <a:lnTo>
                    <a:pt x="672" y="2927"/>
                  </a:lnTo>
                  <a:cubicBezTo>
                    <a:pt x="756" y="2871"/>
                    <a:pt x="846" y="2815"/>
                    <a:pt x="958" y="2780"/>
                  </a:cubicBezTo>
                  <a:cubicBezTo>
                    <a:pt x="1077" y="2752"/>
                    <a:pt x="1161" y="2752"/>
                    <a:pt x="1280" y="2752"/>
                  </a:cubicBezTo>
                  <a:cubicBezTo>
                    <a:pt x="1371" y="2752"/>
                    <a:pt x="1427" y="2815"/>
                    <a:pt x="1483" y="2871"/>
                  </a:cubicBezTo>
                  <a:lnTo>
                    <a:pt x="1483" y="2899"/>
                  </a:lnTo>
                  <a:cubicBezTo>
                    <a:pt x="1602" y="3018"/>
                    <a:pt x="1658" y="3165"/>
                    <a:pt x="1720" y="3277"/>
                  </a:cubicBezTo>
                  <a:cubicBezTo>
                    <a:pt x="1720" y="3305"/>
                    <a:pt x="1748" y="3340"/>
                    <a:pt x="1776" y="3340"/>
                  </a:cubicBezTo>
                  <a:cubicBezTo>
                    <a:pt x="1832" y="3424"/>
                    <a:pt x="1923" y="3452"/>
                    <a:pt x="2007" y="3452"/>
                  </a:cubicBezTo>
                  <a:cubicBezTo>
                    <a:pt x="2007" y="3514"/>
                    <a:pt x="2035" y="3542"/>
                    <a:pt x="2035" y="3542"/>
                  </a:cubicBezTo>
                  <a:cubicBezTo>
                    <a:pt x="2329" y="3626"/>
                    <a:pt x="2797" y="3570"/>
                    <a:pt x="2972" y="3829"/>
                  </a:cubicBezTo>
                  <a:cubicBezTo>
                    <a:pt x="3000" y="3864"/>
                    <a:pt x="3000" y="3892"/>
                    <a:pt x="3028" y="3920"/>
                  </a:cubicBezTo>
                  <a:cubicBezTo>
                    <a:pt x="3028" y="3920"/>
                    <a:pt x="3028" y="3948"/>
                    <a:pt x="3056" y="3948"/>
                  </a:cubicBezTo>
                  <a:cubicBezTo>
                    <a:pt x="3147" y="4151"/>
                    <a:pt x="3175" y="4354"/>
                    <a:pt x="3203" y="4591"/>
                  </a:cubicBezTo>
                  <a:cubicBezTo>
                    <a:pt x="3231" y="4850"/>
                    <a:pt x="3322" y="5088"/>
                    <a:pt x="3434" y="5319"/>
                  </a:cubicBezTo>
                  <a:cubicBezTo>
                    <a:pt x="3469" y="5319"/>
                    <a:pt x="3469" y="5346"/>
                    <a:pt x="3469" y="5346"/>
                  </a:cubicBezTo>
                  <a:cubicBezTo>
                    <a:pt x="3671" y="5465"/>
                    <a:pt x="3930" y="5815"/>
                    <a:pt x="3958" y="6102"/>
                  </a:cubicBezTo>
                  <a:cubicBezTo>
                    <a:pt x="4105" y="6311"/>
                    <a:pt x="4280" y="6542"/>
                    <a:pt x="4454" y="6745"/>
                  </a:cubicBezTo>
                  <a:cubicBezTo>
                    <a:pt x="4517" y="6836"/>
                    <a:pt x="4601" y="6920"/>
                    <a:pt x="4657" y="7011"/>
                  </a:cubicBezTo>
                  <a:cubicBezTo>
                    <a:pt x="4689" y="6993"/>
                    <a:pt x="4718" y="6984"/>
                    <a:pt x="4744" y="6984"/>
                  </a:cubicBezTo>
                  <a:cubicBezTo>
                    <a:pt x="4769" y="6984"/>
                    <a:pt x="4790" y="6993"/>
                    <a:pt x="4804" y="7011"/>
                  </a:cubicBezTo>
                  <a:cubicBezTo>
                    <a:pt x="4979" y="7095"/>
                    <a:pt x="5070" y="7241"/>
                    <a:pt x="5154" y="7388"/>
                  </a:cubicBezTo>
                  <a:cubicBezTo>
                    <a:pt x="5301" y="7535"/>
                    <a:pt x="5419" y="7710"/>
                    <a:pt x="5503" y="7885"/>
                  </a:cubicBezTo>
                  <a:cubicBezTo>
                    <a:pt x="5503" y="7885"/>
                    <a:pt x="5531" y="7913"/>
                    <a:pt x="5531" y="7941"/>
                  </a:cubicBezTo>
                  <a:cubicBezTo>
                    <a:pt x="5881" y="8290"/>
                    <a:pt x="6266" y="8612"/>
                    <a:pt x="6671" y="8871"/>
                  </a:cubicBezTo>
                  <a:cubicBezTo>
                    <a:pt x="6818" y="8899"/>
                    <a:pt x="6930" y="8962"/>
                    <a:pt x="7049" y="8990"/>
                  </a:cubicBezTo>
                  <a:lnTo>
                    <a:pt x="7195" y="8990"/>
                  </a:lnTo>
                  <a:cubicBezTo>
                    <a:pt x="7223" y="8999"/>
                    <a:pt x="7252" y="9002"/>
                    <a:pt x="7281" y="9002"/>
                  </a:cubicBezTo>
                  <a:cubicBezTo>
                    <a:pt x="7339" y="9002"/>
                    <a:pt x="7398" y="8990"/>
                    <a:pt x="7454" y="8990"/>
                  </a:cubicBezTo>
                  <a:cubicBezTo>
                    <a:pt x="7601" y="8843"/>
                    <a:pt x="7664" y="8612"/>
                    <a:pt x="7489" y="8409"/>
                  </a:cubicBezTo>
                  <a:cubicBezTo>
                    <a:pt x="7370" y="8290"/>
                    <a:pt x="7195" y="8171"/>
                    <a:pt x="7077" y="8087"/>
                  </a:cubicBezTo>
                  <a:cubicBezTo>
                    <a:pt x="6930" y="7969"/>
                    <a:pt x="6790" y="7850"/>
                    <a:pt x="6643" y="7738"/>
                  </a:cubicBezTo>
                  <a:cubicBezTo>
                    <a:pt x="6671" y="7675"/>
                    <a:pt x="6671" y="7647"/>
                    <a:pt x="6643" y="7591"/>
                  </a:cubicBezTo>
                  <a:cubicBezTo>
                    <a:pt x="6615" y="7416"/>
                    <a:pt x="6496" y="7325"/>
                    <a:pt x="6377" y="7213"/>
                  </a:cubicBezTo>
                  <a:cubicBezTo>
                    <a:pt x="6293" y="7067"/>
                    <a:pt x="6147" y="6948"/>
                    <a:pt x="6056" y="6836"/>
                  </a:cubicBezTo>
                  <a:cubicBezTo>
                    <a:pt x="5853" y="6661"/>
                    <a:pt x="5706" y="6451"/>
                    <a:pt x="5531" y="6249"/>
                  </a:cubicBezTo>
                  <a:cubicBezTo>
                    <a:pt x="5245" y="5871"/>
                    <a:pt x="4951" y="5521"/>
                    <a:pt x="4720" y="5088"/>
                  </a:cubicBezTo>
                  <a:cubicBezTo>
                    <a:pt x="4482" y="4647"/>
                    <a:pt x="4280" y="4179"/>
                    <a:pt x="4105" y="3717"/>
                  </a:cubicBezTo>
                  <a:cubicBezTo>
                    <a:pt x="3930" y="3221"/>
                    <a:pt x="3818" y="2696"/>
                    <a:pt x="3671" y="2172"/>
                  </a:cubicBezTo>
                  <a:cubicBezTo>
                    <a:pt x="3635" y="2080"/>
                    <a:pt x="3553" y="2038"/>
                    <a:pt x="3470" y="2038"/>
                  </a:cubicBezTo>
                  <a:cubicBezTo>
                    <a:pt x="3348" y="2038"/>
                    <a:pt x="3225" y="2132"/>
                    <a:pt x="3259" y="2291"/>
                  </a:cubicBezTo>
                  <a:cubicBezTo>
                    <a:pt x="3350" y="2724"/>
                    <a:pt x="3434" y="3130"/>
                    <a:pt x="3525" y="3570"/>
                  </a:cubicBezTo>
                  <a:cubicBezTo>
                    <a:pt x="3497" y="3542"/>
                    <a:pt x="3469" y="3514"/>
                    <a:pt x="3406" y="3514"/>
                  </a:cubicBezTo>
                  <a:cubicBezTo>
                    <a:pt x="3378" y="3424"/>
                    <a:pt x="3378" y="3340"/>
                    <a:pt x="3350" y="3249"/>
                  </a:cubicBezTo>
                  <a:cubicBezTo>
                    <a:pt x="3259" y="2815"/>
                    <a:pt x="3231" y="2319"/>
                    <a:pt x="3203" y="1850"/>
                  </a:cubicBezTo>
                  <a:lnTo>
                    <a:pt x="3203" y="1207"/>
                  </a:lnTo>
                  <a:cubicBezTo>
                    <a:pt x="3231" y="1123"/>
                    <a:pt x="3231" y="1067"/>
                    <a:pt x="3231" y="1004"/>
                  </a:cubicBezTo>
                  <a:cubicBezTo>
                    <a:pt x="3259" y="920"/>
                    <a:pt x="3259" y="801"/>
                    <a:pt x="3259" y="718"/>
                  </a:cubicBezTo>
                  <a:lnTo>
                    <a:pt x="3259" y="627"/>
                  </a:lnTo>
                  <a:cubicBezTo>
                    <a:pt x="3294" y="543"/>
                    <a:pt x="3294" y="480"/>
                    <a:pt x="3294" y="424"/>
                  </a:cubicBezTo>
                  <a:cubicBezTo>
                    <a:pt x="3313" y="184"/>
                    <a:pt x="3073" y="1"/>
                    <a:pt x="285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79"/>
            <p:cNvSpPr/>
            <p:nvPr/>
          </p:nvSpPr>
          <p:spPr>
            <a:xfrm>
              <a:off x="3237183" y="4292884"/>
              <a:ext cx="57479" cy="44213"/>
            </a:xfrm>
            <a:custGeom>
              <a:rect b="b" l="l" r="r" t="t"/>
              <a:pathLst>
                <a:path extrusionOk="0" h="1943" w="2526">
                  <a:moveTo>
                    <a:pt x="1708" y="1407"/>
                  </a:moveTo>
                  <a:lnTo>
                    <a:pt x="1708" y="1407"/>
                  </a:lnTo>
                  <a:cubicBezTo>
                    <a:pt x="1652" y="1470"/>
                    <a:pt x="1624" y="1526"/>
                    <a:pt x="1596" y="1582"/>
                  </a:cubicBezTo>
                  <a:cubicBezTo>
                    <a:pt x="1596" y="1554"/>
                    <a:pt x="1596" y="1526"/>
                    <a:pt x="1561" y="1498"/>
                  </a:cubicBezTo>
                  <a:cubicBezTo>
                    <a:pt x="1624" y="1470"/>
                    <a:pt x="1652" y="1435"/>
                    <a:pt x="1708" y="1407"/>
                  </a:cubicBezTo>
                  <a:close/>
                  <a:moveTo>
                    <a:pt x="1530" y="0"/>
                  </a:moveTo>
                  <a:cubicBezTo>
                    <a:pt x="1252" y="0"/>
                    <a:pt x="986" y="56"/>
                    <a:pt x="778" y="247"/>
                  </a:cubicBezTo>
                  <a:cubicBezTo>
                    <a:pt x="603" y="387"/>
                    <a:pt x="428" y="596"/>
                    <a:pt x="372" y="799"/>
                  </a:cubicBezTo>
                  <a:cubicBezTo>
                    <a:pt x="342" y="786"/>
                    <a:pt x="308" y="780"/>
                    <a:pt x="273" y="780"/>
                  </a:cubicBezTo>
                  <a:cubicBezTo>
                    <a:pt x="140" y="780"/>
                    <a:pt x="1" y="875"/>
                    <a:pt x="51" y="1058"/>
                  </a:cubicBezTo>
                  <a:cubicBezTo>
                    <a:pt x="135" y="1324"/>
                    <a:pt x="225" y="1554"/>
                    <a:pt x="456" y="1729"/>
                  </a:cubicBezTo>
                  <a:cubicBezTo>
                    <a:pt x="624" y="1875"/>
                    <a:pt x="826" y="1943"/>
                    <a:pt x="1031" y="1943"/>
                  </a:cubicBezTo>
                  <a:cubicBezTo>
                    <a:pt x="1150" y="1943"/>
                    <a:pt x="1270" y="1920"/>
                    <a:pt x="1386" y="1876"/>
                  </a:cubicBezTo>
                  <a:cubicBezTo>
                    <a:pt x="1477" y="1876"/>
                    <a:pt x="1533" y="1820"/>
                    <a:pt x="1561" y="1757"/>
                  </a:cubicBezTo>
                  <a:cubicBezTo>
                    <a:pt x="1561" y="1832"/>
                    <a:pt x="1642" y="1883"/>
                    <a:pt x="1702" y="1883"/>
                  </a:cubicBezTo>
                  <a:cubicBezTo>
                    <a:pt x="1714" y="1883"/>
                    <a:pt x="1726" y="1881"/>
                    <a:pt x="1736" y="1876"/>
                  </a:cubicBezTo>
                  <a:cubicBezTo>
                    <a:pt x="2176" y="1701"/>
                    <a:pt x="2526" y="1177"/>
                    <a:pt x="2498" y="736"/>
                  </a:cubicBezTo>
                  <a:cubicBezTo>
                    <a:pt x="2498" y="624"/>
                    <a:pt x="2435" y="561"/>
                    <a:pt x="2351" y="533"/>
                  </a:cubicBezTo>
                  <a:cubicBezTo>
                    <a:pt x="2351" y="212"/>
                    <a:pt x="2030" y="72"/>
                    <a:pt x="1736" y="9"/>
                  </a:cubicBezTo>
                  <a:cubicBezTo>
                    <a:pt x="1667" y="4"/>
                    <a:pt x="1598" y="0"/>
                    <a:pt x="153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79"/>
            <p:cNvSpPr/>
            <p:nvPr/>
          </p:nvSpPr>
          <p:spPr>
            <a:xfrm>
              <a:off x="3117469" y="4311975"/>
              <a:ext cx="92408" cy="42802"/>
            </a:xfrm>
            <a:custGeom>
              <a:rect b="b" l="l" r="r" t="t"/>
              <a:pathLst>
                <a:path extrusionOk="0" h="1881" w="4061">
                  <a:moveTo>
                    <a:pt x="2756" y="1"/>
                  </a:moveTo>
                  <a:cubicBezTo>
                    <a:pt x="2624" y="1"/>
                    <a:pt x="2493" y="16"/>
                    <a:pt x="2368" y="44"/>
                  </a:cubicBezTo>
                  <a:cubicBezTo>
                    <a:pt x="1962" y="135"/>
                    <a:pt x="1641" y="366"/>
                    <a:pt x="1291" y="541"/>
                  </a:cubicBezTo>
                  <a:cubicBezTo>
                    <a:pt x="913" y="743"/>
                    <a:pt x="564" y="981"/>
                    <a:pt x="242" y="1268"/>
                  </a:cubicBezTo>
                  <a:cubicBezTo>
                    <a:pt x="1" y="1486"/>
                    <a:pt x="214" y="1880"/>
                    <a:pt x="491" y="1880"/>
                  </a:cubicBezTo>
                  <a:cubicBezTo>
                    <a:pt x="551" y="1880"/>
                    <a:pt x="614" y="1862"/>
                    <a:pt x="676" y="1820"/>
                  </a:cubicBezTo>
                  <a:cubicBezTo>
                    <a:pt x="969" y="1617"/>
                    <a:pt x="1291" y="1471"/>
                    <a:pt x="1613" y="1296"/>
                  </a:cubicBezTo>
                  <a:cubicBezTo>
                    <a:pt x="1871" y="1156"/>
                    <a:pt x="2137" y="981"/>
                    <a:pt x="2396" y="862"/>
                  </a:cubicBezTo>
                  <a:cubicBezTo>
                    <a:pt x="2566" y="804"/>
                    <a:pt x="2745" y="760"/>
                    <a:pt x="2922" y="760"/>
                  </a:cubicBezTo>
                  <a:cubicBezTo>
                    <a:pt x="3021" y="760"/>
                    <a:pt x="3119" y="774"/>
                    <a:pt x="3214" y="806"/>
                  </a:cubicBezTo>
                  <a:cubicBezTo>
                    <a:pt x="3351" y="828"/>
                    <a:pt x="3538" y="991"/>
                    <a:pt x="3697" y="991"/>
                  </a:cubicBezTo>
                  <a:cubicBezTo>
                    <a:pt x="3742" y="991"/>
                    <a:pt x="3784" y="978"/>
                    <a:pt x="3822" y="946"/>
                  </a:cubicBezTo>
                  <a:cubicBezTo>
                    <a:pt x="4060" y="743"/>
                    <a:pt x="3675" y="366"/>
                    <a:pt x="3501" y="219"/>
                  </a:cubicBezTo>
                  <a:cubicBezTo>
                    <a:pt x="3290" y="64"/>
                    <a:pt x="3023" y="1"/>
                    <a:pt x="275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79"/>
            <p:cNvSpPr/>
            <p:nvPr/>
          </p:nvSpPr>
          <p:spPr>
            <a:xfrm>
              <a:off x="3339034" y="4273588"/>
              <a:ext cx="163131" cy="170663"/>
            </a:xfrm>
            <a:custGeom>
              <a:rect b="b" l="l" r="r" t="t"/>
              <a:pathLst>
                <a:path extrusionOk="0" h="7500" w="7169">
                  <a:moveTo>
                    <a:pt x="223" y="0"/>
                  </a:moveTo>
                  <a:cubicBezTo>
                    <a:pt x="181" y="0"/>
                    <a:pt x="138" y="4"/>
                    <a:pt x="92" y="11"/>
                  </a:cubicBezTo>
                  <a:cubicBezTo>
                    <a:pt x="1" y="46"/>
                    <a:pt x="1" y="158"/>
                    <a:pt x="92" y="186"/>
                  </a:cubicBezTo>
                  <a:cubicBezTo>
                    <a:pt x="204" y="221"/>
                    <a:pt x="295" y="423"/>
                    <a:pt x="406" y="507"/>
                  </a:cubicBezTo>
                  <a:cubicBezTo>
                    <a:pt x="581" y="598"/>
                    <a:pt x="756" y="654"/>
                    <a:pt x="931" y="682"/>
                  </a:cubicBezTo>
                  <a:cubicBezTo>
                    <a:pt x="1280" y="773"/>
                    <a:pt x="1665" y="857"/>
                    <a:pt x="1980" y="1060"/>
                  </a:cubicBezTo>
                  <a:cubicBezTo>
                    <a:pt x="2099" y="1151"/>
                    <a:pt x="2245" y="1235"/>
                    <a:pt x="2364" y="1326"/>
                  </a:cubicBezTo>
                  <a:cubicBezTo>
                    <a:pt x="2504" y="1409"/>
                    <a:pt x="2567" y="1528"/>
                    <a:pt x="2651" y="1675"/>
                  </a:cubicBezTo>
                  <a:cubicBezTo>
                    <a:pt x="2742" y="1794"/>
                    <a:pt x="2889" y="1906"/>
                    <a:pt x="2973" y="2025"/>
                  </a:cubicBezTo>
                  <a:cubicBezTo>
                    <a:pt x="3064" y="2172"/>
                    <a:pt x="3064" y="2346"/>
                    <a:pt x="3119" y="2521"/>
                  </a:cubicBezTo>
                  <a:cubicBezTo>
                    <a:pt x="3147" y="2577"/>
                    <a:pt x="3203" y="2668"/>
                    <a:pt x="3238" y="2724"/>
                  </a:cubicBezTo>
                  <a:cubicBezTo>
                    <a:pt x="3238" y="2720"/>
                    <a:pt x="3239" y="2718"/>
                    <a:pt x="3240" y="2718"/>
                  </a:cubicBezTo>
                  <a:cubicBezTo>
                    <a:pt x="3246" y="2718"/>
                    <a:pt x="3266" y="2780"/>
                    <a:pt x="3266" y="2780"/>
                  </a:cubicBezTo>
                  <a:cubicBezTo>
                    <a:pt x="3266" y="2843"/>
                    <a:pt x="3294" y="2899"/>
                    <a:pt x="3322" y="2927"/>
                  </a:cubicBezTo>
                  <a:cubicBezTo>
                    <a:pt x="3378" y="3074"/>
                    <a:pt x="3413" y="3220"/>
                    <a:pt x="3441" y="3395"/>
                  </a:cubicBezTo>
                  <a:cubicBezTo>
                    <a:pt x="3497" y="3745"/>
                    <a:pt x="3553" y="4122"/>
                    <a:pt x="3588" y="4472"/>
                  </a:cubicBezTo>
                  <a:cubicBezTo>
                    <a:pt x="3616" y="4850"/>
                    <a:pt x="3672" y="5255"/>
                    <a:pt x="3763" y="5640"/>
                  </a:cubicBezTo>
                  <a:cubicBezTo>
                    <a:pt x="3875" y="6045"/>
                    <a:pt x="4112" y="6276"/>
                    <a:pt x="4462" y="6542"/>
                  </a:cubicBezTo>
                  <a:cubicBezTo>
                    <a:pt x="4840" y="6801"/>
                    <a:pt x="5189" y="7038"/>
                    <a:pt x="5651" y="7150"/>
                  </a:cubicBezTo>
                  <a:cubicBezTo>
                    <a:pt x="5742" y="7178"/>
                    <a:pt x="5825" y="7213"/>
                    <a:pt x="5916" y="7213"/>
                  </a:cubicBezTo>
                  <a:cubicBezTo>
                    <a:pt x="5916" y="7213"/>
                    <a:pt x="6091" y="7241"/>
                    <a:pt x="6175" y="7241"/>
                  </a:cubicBezTo>
                  <a:cubicBezTo>
                    <a:pt x="6210" y="7269"/>
                    <a:pt x="6238" y="7297"/>
                    <a:pt x="6238" y="7325"/>
                  </a:cubicBezTo>
                  <a:cubicBezTo>
                    <a:pt x="6385" y="7444"/>
                    <a:pt x="6525" y="7472"/>
                    <a:pt x="6700" y="7500"/>
                  </a:cubicBezTo>
                  <a:cubicBezTo>
                    <a:pt x="6965" y="7500"/>
                    <a:pt x="7112" y="7325"/>
                    <a:pt x="7168" y="7094"/>
                  </a:cubicBezTo>
                  <a:lnTo>
                    <a:pt x="7168" y="7066"/>
                  </a:lnTo>
                  <a:cubicBezTo>
                    <a:pt x="7140" y="6919"/>
                    <a:pt x="7084" y="6773"/>
                    <a:pt x="7021" y="6626"/>
                  </a:cubicBezTo>
                  <a:cubicBezTo>
                    <a:pt x="6993" y="6626"/>
                    <a:pt x="6993" y="6598"/>
                    <a:pt x="6965" y="6598"/>
                  </a:cubicBezTo>
                  <a:cubicBezTo>
                    <a:pt x="6937" y="6542"/>
                    <a:pt x="6909" y="6514"/>
                    <a:pt x="6874" y="6479"/>
                  </a:cubicBezTo>
                  <a:cubicBezTo>
                    <a:pt x="6762" y="6367"/>
                    <a:pt x="6672" y="6304"/>
                    <a:pt x="6560" y="6276"/>
                  </a:cubicBezTo>
                  <a:cubicBezTo>
                    <a:pt x="6413" y="6220"/>
                    <a:pt x="6294" y="6220"/>
                    <a:pt x="6175" y="6220"/>
                  </a:cubicBezTo>
                  <a:lnTo>
                    <a:pt x="6091" y="6220"/>
                  </a:lnTo>
                  <a:cubicBezTo>
                    <a:pt x="6066" y="6223"/>
                    <a:pt x="6042" y="6224"/>
                    <a:pt x="6016" y="6224"/>
                  </a:cubicBezTo>
                  <a:cubicBezTo>
                    <a:pt x="5744" y="6224"/>
                    <a:pt x="5456" y="6092"/>
                    <a:pt x="5245" y="5989"/>
                  </a:cubicBezTo>
                  <a:cubicBezTo>
                    <a:pt x="4986" y="5871"/>
                    <a:pt x="4777" y="5696"/>
                    <a:pt x="4637" y="5465"/>
                  </a:cubicBezTo>
                  <a:cubicBezTo>
                    <a:pt x="4518" y="5290"/>
                    <a:pt x="4371" y="5024"/>
                    <a:pt x="4427" y="4766"/>
                  </a:cubicBezTo>
                  <a:cubicBezTo>
                    <a:pt x="4371" y="4766"/>
                    <a:pt x="4343" y="4703"/>
                    <a:pt x="4343" y="4647"/>
                  </a:cubicBezTo>
                  <a:cubicBezTo>
                    <a:pt x="4315" y="4556"/>
                    <a:pt x="4315" y="4472"/>
                    <a:pt x="4315" y="4353"/>
                  </a:cubicBezTo>
                  <a:cubicBezTo>
                    <a:pt x="4287" y="4241"/>
                    <a:pt x="4224" y="4122"/>
                    <a:pt x="4224" y="3976"/>
                  </a:cubicBezTo>
                  <a:cubicBezTo>
                    <a:pt x="4196" y="3801"/>
                    <a:pt x="4168" y="3598"/>
                    <a:pt x="4140" y="3423"/>
                  </a:cubicBezTo>
                  <a:cubicBezTo>
                    <a:pt x="4112" y="3158"/>
                    <a:pt x="4077" y="2899"/>
                    <a:pt x="4049" y="2668"/>
                  </a:cubicBezTo>
                  <a:lnTo>
                    <a:pt x="4021" y="2633"/>
                  </a:lnTo>
                  <a:cubicBezTo>
                    <a:pt x="3938" y="2521"/>
                    <a:pt x="3875" y="2402"/>
                    <a:pt x="3847" y="2255"/>
                  </a:cubicBezTo>
                  <a:cubicBezTo>
                    <a:pt x="3763" y="2200"/>
                    <a:pt x="3700" y="2144"/>
                    <a:pt x="3644" y="2053"/>
                  </a:cubicBezTo>
                  <a:cubicBezTo>
                    <a:pt x="3588" y="1906"/>
                    <a:pt x="3497" y="1759"/>
                    <a:pt x="3378" y="1647"/>
                  </a:cubicBezTo>
                  <a:cubicBezTo>
                    <a:pt x="3266" y="1500"/>
                    <a:pt x="3175" y="1381"/>
                    <a:pt x="3091" y="1207"/>
                  </a:cubicBezTo>
                  <a:cubicBezTo>
                    <a:pt x="2945" y="976"/>
                    <a:pt x="2770" y="829"/>
                    <a:pt x="2539" y="710"/>
                  </a:cubicBezTo>
                  <a:cubicBezTo>
                    <a:pt x="2448" y="654"/>
                    <a:pt x="2364" y="626"/>
                    <a:pt x="2245" y="570"/>
                  </a:cubicBezTo>
                  <a:cubicBezTo>
                    <a:pt x="2099" y="507"/>
                    <a:pt x="1952" y="423"/>
                    <a:pt x="1805" y="361"/>
                  </a:cubicBezTo>
                  <a:cubicBezTo>
                    <a:pt x="1630" y="305"/>
                    <a:pt x="1490" y="305"/>
                    <a:pt x="1343" y="186"/>
                  </a:cubicBezTo>
                  <a:cubicBezTo>
                    <a:pt x="1280" y="186"/>
                    <a:pt x="1252" y="186"/>
                    <a:pt x="1197" y="158"/>
                  </a:cubicBezTo>
                  <a:cubicBezTo>
                    <a:pt x="994" y="130"/>
                    <a:pt x="756" y="130"/>
                    <a:pt x="553" y="74"/>
                  </a:cubicBezTo>
                  <a:cubicBezTo>
                    <a:pt x="445" y="27"/>
                    <a:pt x="341" y="0"/>
                    <a:pt x="22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79"/>
            <p:cNvSpPr/>
            <p:nvPr/>
          </p:nvSpPr>
          <p:spPr>
            <a:xfrm>
              <a:off x="3048248" y="4338394"/>
              <a:ext cx="60096" cy="82623"/>
            </a:xfrm>
            <a:custGeom>
              <a:rect b="b" l="l" r="r" t="t"/>
              <a:pathLst>
                <a:path extrusionOk="0" h="3631" w="2641">
                  <a:moveTo>
                    <a:pt x="1792" y="0"/>
                  </a:moveTo>
                  <a:cubicBezTo>
                    <a:pt x="1643" y="0"/>
                    <a:pt x="1505" y="51"/>
                    <a:pt x="1417" y="198"/>
                  </a:cubicBezTo>
                  <a:cubicBezTo>
                    <a:pt x="1401" y="189"/>
                    <a:pt x="1381" y="186"/>
                    <a:pt x="1360" y="186"/>
                  </a:cubicBezTo>
                  <a:cubicBezTo>
                    <a:pt x="1309" y="186"/>
                    <a:pt x="1246" y="206"/>
                    <a:pt x="1187" y="226"/>
                  </a:cubicBezTo>
                  <a:cubicBezTo>
                    <a:pt x="865" y="344"/>
                    <a:pt x="690" y="778"/>
                    <a:pt x="515" y="1044"/>
                  </a:cubicBezTo>
                  <a:cubicBezTo>
                    <a:pt x="396" y="1246"/>
                    <a:pt x="250" y="1505"/>
                    <a:pt x="222" y="1743"/>
                  </a:cubicBezTo>
                  <a:cubicBezTo>
                    <a:pt x="194" y="1827"/>
                    <a:pt x="138" y="1883"/>
                    <a:pt x="110" y="1974"/>
                  </a:cubicBezTo>
                  <a:cubicBezTo>
                    <a:pt x="110" y="1974"/>
                    <a:pt x="110" y="2002"/>
                    <a:pt x="75" y="2030"/>
                  </a:cubicBezTo>
                  <a:cubicBezTo>
                    <a:pt x="75" y="2058"/>
                    <a:pt x="47" y="2058"/>
                    <a:pt x="47" y="2093"/>
                  </a:cubicBezTo>
                  <a:cubicBezTo>
                    <a:pt x="47" y="2302"/>
                    <a:pt x="1" y="2563"/>
                    <a:pt x="253" y="2563"/>
                  </a:cubicBezTo>
                  <a:cubicBezTo>
                    <a:pt x="279" y="2563"/>
                    <a:pt x="308" y="2560"/>
                    <a:pt x="340" y="2554"/>
                  </a:cubicBezTo>
                  <a:cubicBezTo>
                    <a:pt x="370" y="2547"/>
                    <a:pt x="397" y="2544"/>
                    <a:pt x="422" y="2544"/>
                  </a:cubicBezTo>
                  <a:cubicBezTo>
                    <a:pt x="499" y="2544"/>
                    <a:pt x="557" y="2576"/>
                    <a:pt x="599" y="2645"/>
                  </a:cubicBezTo>
                  <a:cubicBezTo>
                    <a:pt x="634" y="2673"/>
                    <a:pt x="634" y="2701"/>
                    <a:pt x="662" y="2729"/>
                  </a:cubicBezTo>
                  <a:cubicBezTo>
                    <a:pt x="690" y="2792"/>
                    <a:pt x="718" y="2820"/>
                    <a:pt x="746" y="2848"/>
                  </a:cubicBezTo>
                  <a:cubicBezTo>
                    <a:pt x="809" y="2904"/>
                    <a:pt x="837" y="2995"/>
                    <a:pt x="893" y="3078"/>
                  </a:cubicBezTo>
                  <a:cubicBezTo>
                    <a:pt x="949" y="3141"/>
                    <a:pt x="1012" y="3225"/>
                    <a:pt x="1096" y="3281"/>
                  </a:cubicBezTo>
                  <a:cubicBezTo>
                    <a:pt x="1124" y="3281"/>
                    <a:pt x="1159" y="3281"/>
                    <a:pt x="1187" y="3316"/>
                  </a:cubicBezTo>
                  <a:cubicBezTo>
                    <a:pt x="1270" y="3372"/>
                    <a:pt x="1361" y="3400"/>
                    <a:pt x="1417" y="3456"/>
                  </a:cubicBezTo>
                  <a:cubicBezTo>
                    <a:pt x="1473" y="3491"/>
                    <a:pt x="1536" y="3491"/>
                    <a:pt x="1564" y="3519"/>
                  </a:cubicBezTo>
                  <a:cubicBezTo>
                    <a:pt x="1683" y="3547"/>
                    <a:pt x="1739" y="3603"/>
                    <a:pt x="1823" y="3603"/>
                  </a:cubicBezTo>
                  <a:cubicBezTo>
                    <a:pt x="1858" y="3603"/>
                    <a:pt x="1886" y="3631"/>
                    <a:pt x="1914" y="3631"/>
                  </a:cubicBezTo>
                  <a:lnTo>
                    <a:pt x="2061" y="3631"/>
                  </a:lnTo>
                  <a:cubicBezTo>
                    <a:pt x="2089" y="3631"/>
                    <a:pt x="2116" y="3603"/>
                    <a:pt x="2144" y="3603"/>
                  </a:cubicBezTo>
                  <a:cubicBezTo>
                    <a:pt x="2319" y="3491"/>
                    <a:pt x="2410" y="3316"/>
                    <a:pt x="2466" y="3141"/>
                  </a:cubicBezTo>
                  <a:lnTo>
                    <a:pt x="2466" y="2932"/>
                  </a:lnTo>
                  <a:cubicBezTo>
                    <a:pt x="2494" y="2848"/>
                    <a:pt x="2466" y="2792"/>
                    <a:pt x="2466" y="2729"/>
                  </a:cubicBezTo>
                  <a:cubicBezTo>
                    <a:pt x="2466" y="2701"/>
                    <a:pt x="2466" y="2645"/>
                    <a:pt x="2438" y="2582"/>
                  </a:cubicBezTo>
                  <a:cubicBezTo>
                    <a:pt x="2494" y="2379"/>
                    <a:pt x="2585" y="2232"/>
                    <a:pt x="2585" y="2002"/>
                  </a:cubicBezTo>
                  <a:cubicBezTo>
                    <a:pt x="2557" y="1799"/>
                    <a:pt x="2438" y="1596"/>
                    <a:pt x="2291" y="1449"/>
                  </a:cubicBezTo>
                  <a:cubicBezTo>
                    <a:pt x="2382" y="1302"/>
                    <a:pt x="2410" y="1184"/>
                    <a:pt x="2438" y="1044"/>
                  </a:cubicBezTo>
                  <a:cubicBezTo>
                    <a:pt x="2522" y="722"/>
                    <a:pt x="2641" y="282"/>
                    <a:pt x="2235" y="107"/>
                  </a:cubicBezTo>
                  <a:cubicBezTo>
                    <a:pt x="2103" y="51"/>
                    <a:pt x="1942" y="0"/>
                    <a:pt x="17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79"/>
            <p:cNvSpPr/>
            <p:nvPr/>
          </p:nvSpPr>
          <p:spPr>
            <a:xfrm>
              <a:off x="3050728" y="4354891"/>
              <a:ext cx="58253" cy="66126"/>
            </a:xfrm>
            <a:custGeom>
              <a:rect b="b" l="l" r="r" t="t"/>
              <a:pathLst>
                <a:path extrusionOk="0" h="2906" w="2560">
                  <a:moveTo>
                    <a:pt x="1677" y="1"/>
                  </a:moveTo>
                  <a:cubicBezTo>
                    <a:pt x="1520" y="1"/>
                    <a:pt x="1356" y="94"/>
                    <a:pt x="1336" y="256"/>
                  </a:cubicBezTo>
                  <a:cubicBezTo>
                    <a:pt x="1308" y="347"/>
                    <a:pt x="1308" y="431"/>
                    <a:pt x="1336" y="521"/>
                  </a:cubicBezTo>
                  <a:cubicBezTo>
                    <a:pt x="1280" y="633"/>
                    <a:pt x="1105" y="724"/>
                    <a:pt x="1015" y="780"/>
                  </a:cubicBezTo>
                  <a:cubicBezTo>
                    <a:pt x="903" y="843"/>
                    <a:pt x="756" y="927"/>
                    <a:pt x="637" y="955"/>
                  </a:cubicBezTo>
                  <a:lnTo>
                    <a:pt x="581" y="955"/>
                  </a:lnTo>
                  <a:cubicBezTo>
                    <a:pt x="406" y="983"/>
                    <a:pt x="287" y="1102"/>
                    <a:pt x="259" y="1221"/>
                  </a:cubicBezTo>
                  <a:cubicBezTo>
                    <a:pt x="231" y="1221"/>
                    <a:pt x="175" y="1249"/>
                    <a:pt x="141" y="1249"/>
                  </a:cubicBezTo>
                  <a:lnTo>
                    <a:pt x="141" y="1277"/>
                  </a:lnTo>
                  <a:cubicBezTo>
                    <a:pt x="29" y="1333"/>
                    <a:pt x="1" y="1542"/>
                    <a:pt x="141" y="1626"/>
                  </a:cubicBezTo>
                  <a:cubicBezTo>
                    <a:pt x="113" y="1654"/>
                    <a:pt x="85" y="1682"/>
                    <a:pt x="57" y="1717"/>
                  </a:cubicBezTo>
                  <a:cubicBezTo>
                    <a:pt x="29" y="1745"/>
                    <a:pt x="29" y="1801"/>
                    <a:pt x="57" y="1801"/>
                  </a:cubicBezTo>
                  <a:cubicBezTo>
                    <a:pt x="85" y="1829"/>
                    <a:pt x="85" y="1829"/>
                    <a:pt x="113" y="1829"/>
                  </a:cubicBezTo>
                  <a:cubicBezTo>
                    <a:pt x="113" y="1829"/>
                    <a:pt x="141" y="1829"/>
                    <a:pt x="141" y="1801"/>
                  </a:cubicBezTo>
                  <a:cubicBezTo>
                    <a:pt x="175" y="1773"/>
                    <a:pt x="259" y="1773"/>
                    <a:pt x="350" y="1773"/>
                  </a:cubicBezTo>
                  <a:lnTo>
                    <a:pt x="350" y="1801"/>
                  </a:lnTo>
                  <a:lnTo>
                    <a:pt x="378" y="1829"/>
                  </a:lnTo>
                  <a:cubicBezTo>
                    <a:pt x="406" y="1829"/>
                    <a:pt x="462" y="1857"/>
                    <a:pt x="490" y="1920"/>
                  </a:cubicBezTo>
                  <a:cubicBezTo>
                    <a:pt x="525" y="1976"/>
                    <a:pt x="553" y="2067"/>
                    <a:pt x="581" y="2123"/>
                  </a:cubicBezTo>
                  <a:cubicBezTo>
                    <a:pt x="700" y="2270"/>
                    <a:pt x="812" y="2416"/>
                    <a:pt x="931" y="2556"/>
                  </a:cubicBezTo>
                  <a:cubicBezTo>
                    <a:pt x="987" y="2556"/>
                    <a:pt x="1015" y="2556"/>
                    <a:pt x="1078" y="2591"/>
                  </a:cubicBezTo>
                  <a:cubicBezTo>
                    <a:pt x="1161" y="2647"/>
                    <a:pt x="1280" y="2703"/>
                    <a:pt x="1364" y="2794"/>
                  </a:cubicBezTo>
                  <a:cubicBezTo>
                    <a:pt x="1511" y="2878"/>
                    <a:pt x="1686" y="2906"/>
                    <a:pt x="1889" y="2906"/>
                  </a:cubicBezTo>
                  <a:lnTo>
                    <a:pt x="2063" y="2906"/>
                  </a:lnTo>
                  <a:cubicBezTo>
                    <a:pt x="2063" y="2878"/>
                    <a:pt x="2098" y="2850"/>
                    <a:pt x="2098" y="2822"/>
                  </a:cubicBezTo>
                  <a:cubicBezTo>
                    <a:pt x="2182" y="2822"/>
                    <a:pt x="2273" y="2794"/>
                    <a:pt x="2329" y="2731"/>
                  </a:cubicBezTo>
                  <a:cubicBezTo>
                    <a:pt x="2559" y="2607"/>
                    <a:pt x="2446" y="2222"/>
                    <a:pt x="2217" y="2222"/>
                  </a:cubicBezTo>
                  <a:cubicBezTo>
                    <a:pt x="2188" y="2222"/>
                    <a:pt x="2158" y="2228"/>
                    <a:pt x="2126" y="2242"/>
                  </a:cubicBezTo>
                  <a:cubicBezTo>
                    <a:pt x="2006" y="2261"/>
                    <a:pt x="1885" y="2294"/>
                    <a:pt x="1765" y="2294"/>
                  </a:cubicBezTo>
                  <a:cubicBezTo>
                    <a:pt x="1710" y="2294"/>
                    <a:pt x="1656" y="2287"/>
                    <a:pt x="1602" y="2270"/>
                  </a:cubicBezTo>
                  <a:cubicBezTo>
                    <a:pt x="1602" y="2270"/>
                    <a:pt x="1539" y="2242"/>
                    <a:pt x="1483" y="2207"/>
                  </a:cubicBezTo>
                  <a:cubicBezTo>
                    <a:pt x="1427" y="2123"/>
                    <a:pt x="1336" y="2004"/>
                    <a:pt x="1252" y="1920"/>
                  </a:cubicBezTo>
                  <a:cubicBezTo>
                    <a:pt x="1280" y="1857"/>
                    <a:pt x="1280" y="1801"/>
                    <a:pt x="1252" y="1773"/>
                  </a:cubicBezTo>
                  <a:lnTo>
                    <a:pt x="1483" y="1773"/>
                  </a:lnTo>
                  <a:cubicBezTo>
                    <a:pt x="1502" y="1773"/>
                    <a:pt x="1536" y="1786"/>
                    <a:pt x="1565" y="1786"/>
                  </a:cubicBezTo>
                  <a:cubicBezTo>
                    <a:pt x="1579" y="1786"/>
                    <a:pt x="1593" y="1782"/>
                    <a:pt x="1602" y="1773"/>
                  </a:cubicBezTo>
                  <a:cubicBezTo>
                    <a:pt x="1621" y="1773"/>
                    <a:pt x="1639" y="1786"/>
                    <a:pt x="1658" y="1786"/>
                  </a:cubicBezTo>
                  <a:cubicBezTo>
                    <a:pt x="1667" y="1786"/>
                    <a:pt x="1677" y="1782"/>
                    <a:pt x="1686" y="1773"/>
                  </a:cubicBezTo>
                  <a:cubicBezTo>
                    <a:pt x="1805" y="1773"/>
                    <a:pt x="1924" y="1745"/>
                    <a:pt x="2007" y="1682"/>
                  </a:cubicBezTo>
                  <a:cubicBezTo>
                    <a:pt x="2063" y="1682"/>
                    <a:pt x="2098" y="1717"/>
                    <a:pt x="2154" y="1717"/>
                  </a:cubicBezTo>
                  <a:cubicBezTo>
                    <a:pt x="2238" y="1717"/>
                    <a:pt x="2301" y="1654"/>
                    <a:pt x="2357" y="1626"/>
                  </a:cubicBezTo>
                  <a:cubicBezTo>
                    <a:pt x="2385" y="1598"/>
                    <a:pt x="2413" y="1542"/>
                    <a:pt x="2448" y="1507"/>
                  </a:cubicBezTo>
                  <a:cubicBezTo>
                    <a:pt x="2448" y="1479"/>
                    <a:pt x="2476" y="1423"/>
                    <a:pt x="2476" y="1396"/>
                  </a:cubicBezTo>
                  <a:cubicBezTo>
                    <a:pt x="2448" y="1305"/>
                    <a:pt x="2413" y="1221"/>
                    <a:pt x="2357" y="1158"/>
                  </a:cubicBezTo>
                  <a:cubicBezTo>
                    <a:pt x="2357" y="1158"/>
                    <a:pt x="2329" y="1130"/>
                    <a:pt x="2301" y="1130"/>
                  </a:cubicBezTo>
                  <a:lnTo>
                    <a:pt x="2301" y="955"/>
                  </a:lnTo>
                  <a:cubicBezTo>
                    <a:pt x="2301" y="724"/>
                    <a:pt x="2301" y="431"/>
                    <a:pt x="2182" y="228"/>
                  </a:cubicBezTo>
                  <a:cubicBezTo>
                    <a:pt x="2126" y="109"/>
                    <a:pt x="1980" y="53"/>
                    <a:pt x="1861" y="53"/>
                  </a:cubicBezTo>
                  <a:cubicBezTo>
                    <a:pt x="1809" y="18"/>
                    <a:pt x="1743" y="1"/>
                    <a:pt x="167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79"/>
            <p:cNvSpPr/>
            <p:nvPr/>
          </p:nvSpPr>
          <p:spPr>
            <a:xfrm>
              <a:off x="3168645" y="4128161"/>
              <a:ext cx="218789" cy="156759"/>
            </a:xfrm>
            <a:custGeom>
              <a:rect b="b" l="l" r="r" t="t"/>
              <a:pathLst>
                <a:path extrusionOk="0" h="6889" w="9615">
                  <a:moveTo>
                    <a:pt x="5770" y="1"/>
                  </a:moveTo>
                  <a:cubicBezTo>
                    <a:pt x="5675" y="1"/>
                    <a:pt x="5580" y="8"/>
                    <a:pt x="5482" y="25"/>
                  </a:cubicBezTo>
                  <a:lnTo>
                    <a:pt x="5363" y="25"/>
                  </a:lnTo>
                  <a:cubicBezTo>
                    <a:pt x="5188" y="81"/>
                    <a:pt x="5014" y="109"/>
                    <a:pt x="4839" y="109"/>
                  </a:cubicBezTo>
                  <a:cubicBezTo>
                    <a:pt x="4748" y="144"/>
                    <a:pt x="4636" y="172"/>
                    <a:pt x="4545" y="200"/>
                  </a:cubicBezTo>
                  <a:cubicBezTo>
                    <a:pt x="4314" y="284"/>
                    <a:pt x="4049" y="430"/>
                    <a:pt x="3790" y="493"/>
                  </a:cubicBezTo>
                  <a:cubicBezTo>
                    <a:pt x="3671" y="577"/>
                    <a:pt x="3559" y="668"/>
                    <a:pt x="3440" y="752"/>
                  </a:cubicBezTo>
                  <a:cubicBezTo>
                    <a:pt x="3384" y="808"/>
                    <a:pt x="3321" y="871"/>
                    <a:pt x="3265" y="927"/>
                  </a:cubicBezTo>
                  <a:cubicBezTo>
                    <a:pt x="3147" y="1158"/>
                    <a:pt x="2916" y="1332"/>
                    <a:pt x="2769" y="1507"/>
                  </a:cubicBezTo>
                  <a:cubicBezTo>
                    <a:pt x="2650" y="1626"/>
                    <a:pt x="2594" y="1829"/>
                    <a:pt x="2447" y="1892"/>
                  </a:cubicBezTo>
                  <a:cubicBezTo>
                    <a:pt x="2273" y="2123"/>
                    <a:pt x="2126" y="2381"/>
                    <a:pt x="2014" y="2647"/>
                  </a:cubicBezTo>
                  <a:cubicBezTo>
                    <a:pt x="2014" y="2703"/>
                    <a:pt x="1986" y="2766"/>
                    <a:pt x="1951" y="2822"/>
                  </a:cubicBezTo>
                  <a:cubicBezTo>
                    <a:pt x="1923" y="3025"/>
                    <a:pt x="1895" y="3227"/>
                    <a:pt x="1839" y="3430"/>
                  </a:cubicBezTo>
                  <a:cubicBezTo>
                    <a:pt x="1839" y="3521"/>
                    <a:pt x="1811" y="3605"/>
                    <a:pt x="1811" y="3724"/>
                  </a:cubicBezTo>
                  <a:cubicBezTo>
                    <a:pt x="1776" y="4046"/>
                    <a:pt x="1748" y="4304"/>
                    <a:pt x="1601" y="4626"/>
                  </a:cubicBezTo>
                  <a:cubicBezTo>
                    <a:pt x="1601" y="4717"/>
                    <a:pt x="1573" y="4801"/>
                    <a:pt x="1573" y="4864"/>
                  </a:cubicBezTo>
                  <a:cubicBezTo>
                    <a:pt x="1517" y="5150"/>
                    <a:pt x="1287" y="5388"/>
                    <a:pt x="1077" y="5563"/>
                  </a:cubicBezTo>
                  <a:cubicBezTo>
                    <a:pt x="1077" y="5563"/>
                    <a:pt x="1077" y="5591"/>
                    <a:pt x="1049" y="5591"/>
                  </a:cubicBezTo>
                  <a:cubicBezTo>
                    <a:pt x="1021" y="5647"/>
                    <a:pt x="965" y="5703"/>
                    <a:pt x="874" y="5738"/>
                  </a:cubicBezTo>
                  <a:cubicBezTo>
                    <a:pt x="790" y="5850"/>
                    <a:pt x="671" y="5940"/>
                    <a:pt x="587" y="6024"/>
                  </a:cubicBezTo>
                  <a:cubicBezTo>
                    <a:pt x="524" y="6199"/>
                    <a:pt x="378" y="6346"/>
                    <a:pt x="266" y="6493"/>
                  </a:cubicBezTo>
                  <a:lnTo>
                    <a:pt x="0" y="6752"/>
                  </a:lnTo>
                  <a:cubicBezTo>
                    <a:pt x="49" y="6822"/>
                    <a:pt x="127" y="6888"/>
                    <a:pt x="229" y="6888"/>
                  </a:cubicBezTo>
                  <a:cubicBezTo>
                    <a:pt x="258" y="6888"/>
                    <a:pt x="289" y="6883"/>
                    <a:pt x="322" y="6870"/>
                  </a:cubicBezTo>
                  <a:cubicBezTo>
                    <a:pt x="552" y="6787"/>
                    <a:pt x="790" y="6752"/>
                    <a:pt x="1021" y="6668"/>
                  </a:cubicBezTo>
                  <a:cubicBezTo>
                    <a:pt x="1224" y="6577"/>
                    <a:pt x="1426" y="6549"/>
                    <a:pt x="1664" y="6465"/>
                  </a:cubicBezTo>
                  <a:cubicBezTo>
                    <a:pt x="1867" y="6374"/>
                    <a:pt x="2126" y="6346"/>
                    <a:pt x="2335" y="6262"/>
                  </a:cubicBezTo>
                  <a:cubicBezTo>
                    <a:pt x="2594" y="6171"/>
                    <a:pt x="2860" y="6052"/>
                    <a:pt x="3091" y="5940"/>
                  </a:cubicBezTo>
                  <a:cubicBezTo>
                    <a:pt x="3265" y="5850"/>
                    <a:pt x="3440" y="5766"/>
                    <a:pt x="3615" y="5703"/>
                  </a:cubicBezTo>
                  <a:lnTo>
                    <a:pt x="3643" y="5703"/>
                  </a:lnTo>
                  <a:cubicBezTo>
                    <a:pt x="3691" y="5710"/>
                    <a:pt x="3737" y="5713"/>
                    <a:pt x="3781" y="5713"/>
                  </a:cubicBezTo>
                  <a:cubicBezTo>
                    <a:pt x="3948" y="5713"/>
                    <a:pt x="4092" y="5669"/>
                    <a:pt x="4258" y="5647"/>
                  </a:cubicBezTo>
                  <a:cubicBezTo>
                    <a:pt x="4346" y="5619"/>
                    <a:pt x="4440" y="5612"/>
                    <a:pt x="4535" y="5612"/>
                  </a:cubicBezTo>
                  <a:cubicBezTo>
                    <a:pt x="4629" y="5612"/>
                    <a:pt x="4723" y="5619"/>
                    <a:pt x="4811" y="5619"/>
                  </a:cubicBezTo>
                  <a:cubicBezTo>
                    <a:pt x="5216" y="5591"/>
                    <a:pt x="5622" y="5500"/>
                    <a:pt x="6062" y="5500"/>
                  </a:cubicBezTo>
                  <a:cubicBezTo>
                    <a:pt x="6209" y="5500"/>
                    <a:pt x="6384" y="5528"/>
                    <a:pt x="6531" y="5591"/>
                  </a:cubicBezTo>
                  <a:cubicBezTo>
                    <a:pt x="6615" y="5591"/>
                    <a:pt x="6734" y="5619"/>
                    <a:pt x="6818" y="5647"/>
                  </a:cubicBezTo>
                  <a:cubicBezTo>
                    <a:pt x="6881" y="5675"/>
                    <a:pt x="6964" y="5738"/>
                    <a:pt x="7020" y="5794"/>
                  </a:cubicBezTo>
                  <a:cubicBezTo>
                    <a:pt x="7167" y="5878"/>
                    <a:pt x="7314" y="5996"/>
                    <a:pt x="7461" y="6087"/>
                  </a:cubicBezTo>
                  <a:lnTo>
                    <a:pt x="7461" y="6052"/>
                  </a:lnTo>
                  <a:cubicBezTo>
                    <a:pt x="7405" y="5912"/>
                    <a:pt x="7433" y="5703"/>
                    <a:pt x="7608" y="5647"/>
                  </a:cubicBezTo>
                  <a:cubicBezTo>
                    <a:pt x="7636" y="5636"/>
                    <a:pt x="7666" y="5631"/>
                    <a:pt x="7696" y="5631"/>
                  </a:cubicBezTo>
                  <a:cubicBezTo>
                    <a:pt x="7821" y="5631"/>
                    <a:pt x="7957" y="5709"/>
                    <a:pt x="8069" y="5738"/>
                  </a:cubicBezTo>
                  <a:cubicBezTo>
                    <a:pt x="8141" y="5767"/>
                    <a:pt x="8216" y="5779"/>
                    <a:pt x="8291" y="5779"/>
                  </a:cubicBezTo>
                  <a:cubicBezTo>
                    <a:pt x="8435" y="5779"/>
                    <a:pt x="8580" y="5734"/>
                    <a:pt x="8713" y="5675"/>
                  </a:cubicBezTo>
                  <a:cubicBezTo>
                    <a:pt x="8915" y="5591"/>
                    <a:pt x="9118" y="5472"/>
                    <a:pt x="9265" y="5325"/>
                  </a:cubicBezTo>
                  <a:cubicBezTo>
                    <a:pt x="9328" y="5269"/>
                    <a:pt x="9356" y="5241"/>
                    <a:pt x="9384" y="5213"/>
                  </a:cubicBezTo>
                  <a:cubicBezTo>
                    <a:pt x="9384" y="5003"/>
                    <a:pt x="9468" y="4773"/>
                    <a:pt x="9503" y="4570"/>
                  </a:cubicBezTo>
                  <a:cubicBezTo>
                    <a:pt x="9559" y="4339"/>
                    <a:pt x="9587" y="4101"/>
                    <a:pt x="9587" y="3871"/>
                  </a:cubicBezTo>
                  <a:cubicBezTo>
                    <a:pt x="9615" y="3605"/>
                    <a:pt x="9587" y="3374"/>
                    <a:pt x="9531" y="3116"/>
                  </a:cubicBezTo>
                  <a:cubicBezTo>
                    <a:pt x="9531" y="2997"/>
                    <a:pt x="9503" y="2878"/>
                    <a:pt x="9531" y="2766"/>
                  </a:cubicBezTo>
                  <a:cubicBezTo>
                    <a:pt x="9503" y="2731"/>
                    <a:pt x="9503" y="2731"/>
                    <a:pt x="9503" y="2703"/>
                  </a:cubicBezTo>
                  <a:cubicBezTo>
                    <a:pt x="9468" y="2675"/>
                    <a:pt x="9440" y="2619"/>
                    <a:pt x="9440" y="2556"/>
                  </a:cubicBezTo>
                  <a:cubicBezTo>
                    <a:pt x="9412" y="2500"/>
                    <a:pt x="9440" y="2472"/>
                    <a:pt x="9468" y="2444"/>
                  </a:cubicBezTo>
                  <a:cubicBezTo>
                    <a:pt x="9468" y="2416"/>
                    <a:pt x="9468" y="2416"/>
                    <a:pt x="9440" y="2416"/>
                  </a:cubicBezTo>
                  <a:cubicBezTo>
                    <a:pt x="9328" y="2179"/>
                    <a:pt x="9237" y="1948"/>
                    <a:pt x="9118" y="1717"/>
                  </a:cubicBezTo>
                  <a:cubicBezTo>
                    <a:pt x="9006" y="1507"/>
                    <a:pt x="8887" y="1277"/>
                    <a:pt x="8713" y="1130"/>
                  </a:cubicBezTo>
                  <a:cubicBezTo>
                    <a:pt x="8538" y="927"/>
                    <a:pt x="8335" y="752"/>
                    <a:pt x="8160" y="577"/>
                  </a:cubicBezTo>
                  <a:cubicBezTo>
                    <a:pt x="7957" y="375"/>
                    <a:pt x="7755" y="319"/>
                    <a:pt x="7489" y="228"/>
                  </a:cubicBezTo>
                  <a:cubicBezTo>
                    <a:pt x="7489" y="228"/>
                    <a:pt x="7461" y="228"/>
                    <a:pt x="7461" y="200"/>
                  </a:cubicBezTo>
                  <a:cubicBezTo>
                    <a:pt x="7405" y="228"/>
                    <a:pt x="7370" y="228"/>
                    <a:pt x="7314" y="228"/>
                  </a:cubicBezTo>
                  <a:cubicBezTo>
                    <a:pt x="7230" y="200"/>
                    <a:pt x="7139" y="200"/>
                    <a:pt x="7055" y="172"/>
                  </a:cubicBezTo>
                  <a:cubicBezTo>
                    <a:pt x="6992" y="172"/>
                    <a:pt x="6908" y="109"/>
                    <a:pt x="6818" y="109"/>
                  </a:cubicBezTo>
                  <a:cubicBezTo>
                    <a:pt x="6790" y="109"/>
                    <a:pt x="6762" y="109"/>
                    <a:pt x="6762" y="81"/>
                  </a:cubicBezTo>
                  <a:cubicBezTo>
                    <a:pt x="6643" y="81"/>
                    <a:pt x="6531" y="81"/>
                    <a:pt x="6412" y="53"/>
                  </a:cubicBezTo>
                  <a:cubicBezTo>
                    <a:pt x="6190" y="34"/>
                    <a:pt x="5982" y="1"/>
                    <a:pt x="577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79"/>
            <p:cNvSpPr/>
            <p:nvPr/>
          </p:nvSpPr>
          <p:spPr>
            <a:xfrm>
              <a:off x="3247559" y="4286808"/>
              <a:ext cx="33905" cy="26191"/>
            </a:xfrm>
            <a:custGeom>
              <a:rect b="b" l="l" r="r" t="t"/>
              <a:pathLst>
                <a:path extrusionOk="0" h="1151" w="1490">
                  <a:moveTo>
                    <a:pt x="949" y="1"/>
                  </a:moveTo>
                  <a:cubicBezTo>
                    <a:pt x="708" y="1"/>
                    <a:pt x="465" y="115"/>
                    <a:pt x="322" y="304"/>
                  </a:cubicBezTo>
                  <a:cubicBezTo>
                    <a:pt x="203" y="339"/>
                    <a:pt x="119" y="423"/>
                    <a:pt x="56" y="542"/>
                  </a:cubicBezTo>
                  <a:cubicBezTo>
                    <a:pt x="0" y="717"/>
                    <a:pt x="56" y="863"/>
                    <a:pt x="203" y="919"/>
                  </a:cubicBezTo>
                  <a:cubicBezTo>
                    <a:pt x="231" y="919"/>
                    <a:pt x="231" y="947"/>
                    <a:pt x="231" y="947"/>
                  </a:cubicBezTo>
                  <a:cubicBezTo>
                    <a:pt x="322" y="1094"/>
                    <a:pt x="441" y="1150"/>
                    <a:pt x="616" y="1150"/>
                  </a:cubicBezTo>
                  <a:cubicBezTo>
                    <a:pt x="930" y="1150"/>
                    <a:pt x="1224" y="947"/>
                    <a:pt x="1343" y="654"/>
                  </a:cubicBezTo>
                  <a:cubicBezTo>
                    <a:pt x="1427" y="542"/>
                    <a:pt x="1490" y="395"/>
                    <a:pt x="1427" y="248"/>
                  </a:cubicBezTo>
                  <a:cubicBezTo>
                    <a:pt x="1399" y="101"/>
                    <a:pt x="1252" y="45"/>
                    <a:pt x="1105" y="17"/>
                  </a:cubicBezTo>
                  <a:cubicBezTo>
                    <a:pt x="1054" y="6"/>
                    <a:pt x="1001" y="1"/>
                    <a:pt x="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79"/>
            <p:cNvSpPr/>
            <p:nvPr/>
          </p:nvSpPr>
          <p:spPr>
            <a:xfrm>
              <a:off x="3327748" y="4208918"/>
              <a:ext cx="59686" cy="32540"/>
            </a:xfrm>
            <a:custGeom>
              <a:rect b="b" l="l" r="r" t="t"/>
              <a:pathLst>
                <a:path extrusionOk="0" h="1430" w="2623">
                  <a:moveTo>
                    <a:pt x="2595" y="0"/>
                  </a:moveTo>
                  <a:cubicBezTo>
                    <a:pt x="2567" y="28"/>
                    <a:pt x="2539" y="56"/>
                    <a:pt x="2539" y="91"/>
                  </a:cubicBezTo>
                  <a:cubicBezTo>
                    <a:pt x="2511" y="119"/>
                    <a:pt x="2511" y="119"/>
                    <a:pt x="2476" y="147"/>
                  </a:cubicBezTo>
                  <a:cubicBezTo>
                    <a:pt x="2448" y="119"/>
                    <a:pt x="2420" y="91"/>
                    <a:pt x="2392" y="91"/>
                  </a:cubicBezTo>
                  <a:cubicBezTo>
                    <a:pt x="2327" y="51"/>
                    <a:pt x="2252" y="29"/>
                    <a:pt x="2177" y="29"/>
                  </a:cubicBezTo>
                  <a:cubicBezTo>
                    <a:pt x="2083" y="29"/>
                    <a:pt x="1990" y="65"/>
                    <a:pt x="1923" y="147"/>
                  </a:cubicBezTo>
                  <a:cubicBezTo>
                    <a:pt x="1839" y="231"/>
                    <a:pt x="1811" y="322"/>
                    <a:pt x="1748" y="441"/>
                  </a:cubicBezTo>
                  <a:cubicBezTo>
                    <a:pt x="1693" y="378"/>
                    <a:pt x="1637" y="350"/>
                    <a:pt x="1546" y="350"/>
                  </a:cubicBezTo>
                  <a:cubicBezTo>
                    <a:pt x="1399" y="350"/>
                    <a:pt x="1287" y="406"/>
                    <a:pt x="1196" y="524"/>
                  </a:cubicBezTo>
                  <a:cubicBezTo>
                    <a:pt x="1196" y="552"/>
                    <a:pt x="1168" y="580"/>
                    <a:pt x="1168" y="615"/>
                  </a:cubicBezTo>
                  <a:cubicBezTo>
                    <a:pt x="1140" y="615"/>
                    <a:pt x="1112" y="580"/>
                    <a:pt x="1077" y="580"/>
                  </a:cubicBezTo>
                  <a:cubicBezTo>
                    <a:pt x="1053" y="568"/>
                    <a:pt x="1028" y="563"/>
                    <a:pt x="1002" y="563"/>
                  </a:cubicBezTo>
                  <a:cubicBezTo>
                    <a:pt x="907" y="563"/>
                    <a:pt x="806" y="633"/>
                    <a:pt x="763" y="699"/>
                  </a:cubicBezTo>
                  <a:cubicBezTo>
                    <a:pt x="728" y="755"/>
                    <a:pt x="700" y="818"/>
                    <a:pt x="672" y="874"/>
                  </a:cubicBezTo>
                  <a:cubicBezTo>
                    <a:pt x="686" y="846"/>
                    <a:pt x="665" y="839"/>
                    <a:pt x="632" y="839"/>
                  </a:cubicBezTo>
                  <a:cubicBezTo>
                    <a:pt x="600" y="839"/>
                    <a:pt x="556" y="846"/>
                    <a:pt x="525" y="846"/>
                  </a:cubicBezTo>
                  <a:cubicBezTo>
                    <a:pt x="378" y="846"/>
                    <a:pt x="266" y="846"/>
                    <a:pt x="119" y="902"/>
                  </a:cubicBezTo>
                  <a:cubicBezTo>
                    <a:pt x="28" y="930"/>
                    <a:pt x="0" y="1049"/>
                    <a:pt x="91" y="1105"/>
                  </a:cubicBezTo>
                  <a:cubicBezTo>
                    <a:pt x="294" y="1196"/>
                    <a:pt x="441" y="1315"/>
                    <a:pt x="672" y="1371"/>
                  </a:cubicBezTo>
                  <a:cubicBezTo>
                    <a:pt x="695" y="1374"/>
                    <a:pt x="716" y="1376"/>
                    <a:pt x="736" y="1376"/>
                  </a:cubicBezTo>
                  <a:cubicBezTo>
                    <a:pt x="870" y="1376"/>
                    <a:pt x="948" y="1299"/>
                    <a:pt x="1021" y="1196"/>
                  </a:cubicBezTo>
                  <a:cubicBezTo>
                    <a:pt x="1077" y="1224"/>
                    <a:pt x="1112" y="1252"/>
                    <a:pt x="1168" y="1280"/>
                  </a:cubicBezTo>
                  <a:cubicBezTo>
                    <a:pt x="1222" y="1303"/>
                    <a:pt x="1271" y="1314"/>
                    <a:pt x="1318" y="1314"/>
                  </a:cubicBezTo>
                  <a:cubicBezTo>
                    <a:pt x="1398" y="1314"/>
                    <a:pt x="1470" y="1281"/>
                    <a:pt x="1546" y="1224"/>
                  </a:cubicBezTo>
                  <a:cubicBezTo>
                    <a:pt x="1546" y="1252"/>
                    <a:pt x="1574" y="1280"/>
                    <a:pt x="1602" y="1280"/>
                  </a:cubicBezTo>
                  <a:cubicBezTo>
                    <a:pt x="1698" y="1376"/>
                    <a:pt x="1830" y="1430"/>
                    <a:pt x="1958" y="1430"/>
                  </a:cubicBezTo>
                  <a:cubicBezTo>
                    <a:pt x="2063" y="1430"/>
                    <a:pt x="2166" y="1393"/>
                    <a:pt x="2245" y="1315"/>
                  </a:cubicBezTo>
                  <a:cubicBezTo>
                    <a:pt x="2273" y="1315"/>
                    <a:pt x="2273" y="1280"/>
                    <a:pt x="2301" y="1252"/>
                  </a:cubicBezTo>
                  <a:cubicBezTo>
                    <a:pt x="2336" y="1280"/>
                    <a:pt x="2364" y="1315"/>
                    <a:pt x="2392" y="1343"/>
                  </a:cubicBezTo>
                  <a:cubicBezTo>
                    <a:pt x="2392" y="1343"/>
                    <a:pt x="2420" y="1343"/>
                    <a:pt x="2420" y="1371"/>
                  </a:cubicBezTo>
                  <a:cubicBezTo>
                    <a:pt x="2448" y="1252"/>
                    <a:pt x="2476" y="1140"/>
                    <a:pt x="2511" y="1021"/>
                  </a:cubicBezTo>
                  <a:cubicBezTo>
                    <a:pt x="2567" y="790"/>
                    <a:pt x="2595" y="552"/>
                    <a:pt x="2595" y="322"/>
                  </a:cubicBezTo>
                  <a:cubicBezTo>
                    <a:pt x="2623" y="203"/>
                    <a:pt x="2623" y="119"/>
                    <a:pt x="259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79"/>
            <p:cNvSpPr/>
            <p:nvPr/>
          </p:nvSpPr>
          <p:spPr>
            <a:xfrm>
              <a:off x="3335712" y="4169051"/>
              <a:ext cx="49174" cy="46875"/>
            </a:xfrm>
            <a:custGeom>
              <a:rect b="b" l="l" r="r" t="t"/>
              <a:pathLst>
                <a:path extrusionOk="0" h="2060" w="2161">
                  <a:moveTo>
                    <a:pt x="1673" y="0"/>
                  </a:moveTo>
                  <a:cubicBezTo>
                    <a:pt x="1485" y="0"/>
                    <a:pt x="1325" y="173"/>
                    <a:pt x="1371" y="382"/>
                  </a:cubicBezTo>
                  <a:cubicBezTo>
                    <a:pt x="1398" y="444"/>
                    <a:pt x="1398" y="500"/>
                    <a:pt x="1398" y="556"/>
                  </a:cubicBezTo>
                  <a:lnTo>
                    <a:pt x="1343" y="556"/>
                  </a:lnTo>
                  <a:cubicBezTo>
                    <a:pt x="1224" y="556"/>
                    <a:pt x="1140" y="619"/>
                    <a:pt x="1112" y="675"/>
                  </a:cubicBezTo>
                  <a:cubicBezTo>
                    <a:pt x="1085" y="669"/>
                    <a:pt x="1059" y="666"/>
                    <a:pt x="1034" y="666"/>
                  </a:cubicBezTo>
                  <a:cubicBezTo>
                    <a:pt x="946" y="666"/>
                    <a:pt x="874" y="708"/>
                    <a:pt x="874" y="822"/>
                  </a:cubicBezTo>
                  <a:lnTo>
                    <a:pt x="874" y="878"/>
                  </a:lnTo>
                  <a:cubicBezTo>
                    <a:pt x="818" y="878"/>
                    <a:pt x="727" y="906"/>
                    <a:pt x="699" y="934"/>
                  </a:cubicBezTo>
                  <a:cubicBezTo>
                    <a:pt x="699" y="969"/>
                    <a:pt x="671" y="997"/>
                    <a:pt x="671" y="997"/>
                  </a:cubicBezTo>
                  <a:lnTo>
                    <a:pt x="643" y="997"/>
                  </a:lnTo>
                  <a:cubicBezTo>
                    <a:pt x="524" y="1025"/>
                    <a:pt x="441" y="1109"/>
                    <a:pt x="378" y="1228"/>
                  </a:cubicBezTo>
                  <a:cubicBezTo>
                    <a:pt x="357" y="1221"/>
                    <a:pt x="334" y="1217"/>
                    <a:pt x="311" y="1217"/>
                  </a:cubicBezTo>
                  <a:cubicBezTo>
                    <a:pt x="241" y="1217"/>
                    <a:pt x="168" y="1250"/>
                    <a:pt x="147" y="1319"/>
                  </a:cubicBezTo>
                  <a:cubicBezTo>
                    <a:pt x="0" y="1605"/>
                    <a:pt x="175" y="1955"/>
                    <a:pt x="469" y="2046"/>
                  </a:cubicBezTo>
                  <a:cubicBezTo>
                    <a:pt x="507" y="2055"/>
                    <a:pt x="544" y="2060"/>
                    <a:pt x="579" y="2060"/>
                  </a:cubicBezTo>
                  <a:cubicBezTo>
                    <a:pt x="755" y="2060"/>
                    <a:pt x="885" y="1949"/>
                    <a:pt x="937" y="1780"/>
                  </a:cubicBezTo>
                  <a:cubicBezTo>
                    <a:pt x="965" y="1752"/>
                    <a:pt x="965" y="1696"/>
                    <a:pt x="993" y="1633"/>
                  </a:cubicBezTo>
                  <a:cubicBezTo>
                    <a:pt x="1021" y="1633"/>
                    <a:pt x="1049" y="1605"/>
                    <a:pt x="1077" y="1605"/>
                  </a:cubicBezTo>
                  <a:cubicBezTo>
                    <a:pt x="1100" y="1612"/>
                    <a:pt x="1124" y="1616"/>
                    <a:pt x="1149" y="1616"/>
                  </a:cubicBezTo>
                  <a:cubicBezTo>
                    <a:pt x="1225" y="1616"/>
                    <a:pt x="1308" y="1584"/>
                    <a:pt x="1371" y="1521"/>
                  </a:cubicBezTo>
                  <a:cubicBezTo>
                    <a:pt x="1426" y="1458"/>
                    <a:pt x="1489" y="1374"/>
                    <a:pt x="1517" y="1284"/>
                  </a:cubicBezTo>
                  <a:cubicBezTo>
                    <a:pt x="1517" y="1284"/>
                    <a:pt x="1517" y="1319"/>
                    <a:pt x="1545" y="1319"/>
                  </a:cubicBezTo>
                  <a:cubicBezTo>
                    <a:pt x="1580" y="1325"/>
                    <a:pt x="1615" y="1329"/>
                    <a:pt x="1651" y="1329"/>
                  </a:cubicBezTo>
                  <a:cubicBezTo>
                    <a:pt x="1771" y="1329"/>
                    <a:pt x="1895" y="1291"/>
                    <a:pt x="1986" y="1200"/>
                  </a:cubicBezTo>
                  <a:cubicBezTo>
                    <a:pt x="2070" y="1109"/>
                    <a:pt x="2098" y="1025"/>
                    <a:pt x="2098" y="906"/>
                  </a:cubicBezTo>
                  <a:lnTo>
                    <a:pt x="2161" y="906"/>
                  </a:lnTo>
                  <a:cubicBezTo>
                    <a:pt x="2126" y="878"/>
                    <a:pt x="2098" y="822"/>
                    <a:pt x="2098" y="759"/>
                  </a:cubicBezTo>
                  <a:cubicBezTo>
                    <a:pt x="2070" y="703"/>
                    <a:pt x="2098" y="675"/>
                    <a:pt x="2126" y="647"/>
                  </a:cubicBezTo>
                  <a:cubicBezTo>
                    <a:pt x="2126" y="619"/>
                    <a:pt x="2126" y="619"/>
                    <a:pt x="2098" y="619"/>
                  </a:cubicBezTo>
                  <a:cubicBezTo>
                    <a:pt x="2014" y="444"/>
                    <a:pt x="1923" y="270"/>
                    <a:pt x="1867" y="60"/>
                  </a:cubicBezTo>
                  <a:cubicBezTo>
                    <a:pt x="1839" y="60"/>
                    <a:pt x="1839" y="60"/>
                    <a:pt x="1811" y="32"/>
                  </a:cubicBezTo>
                  <a:cubicBezTo>
                    <a:pt x="1765" y="10"/>
                    <a:pt x="1718" y="0"/>
                    <a:pt x="167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79"/>
            <p:cNvSpPr/>
            <p:nvPr/>
          </p:nvSpPr>
          <p:spPr>
            <a:xfrm>
              <a:off x="3327748" y="4139879"/>
              <a:ext cx="38524" cy="42597"/>
            </a:xfrm>
            <a:custGeom>
              <a:rect b="b" l="l" r="r" t="t"/>
              <a:pathLst>
                <a:path extrusionOk="0" h="1872" w="1693">
                  <a:moveTo>
                    <a:pt x="1056" y="1"/>
                  </a:moveTo>
                  <a:cubicBezTo>
                    <a:pt x="1015" y="1"/>
                    <a:pt x="1001" y="66"/>
                    <a:pt x="1049" y="90"/>
                  </a:cubicBezTo>
                  <a:lnTo>
                    <a:pt x="1112" y="153"/>
                  </a:lnTo>
                  <a:cubicBezTo>
                    <a:pt x="1021" y="153"/>
                    <a:pt x="937" y="181"/>
                    <a:pt x="846" y="237"/>
                  </a:cubicBezTo>
                  <a:cubicBezTo>
                    <a:pt x="819" y="265"/>
                    <a:pt x="791" y="293"/>
                    <a:pt x="763" y="356"/>
                  </a:cubicBezTo>
                  <a:cubicBezTo>
                    <a:pt x="672" y="440"/>
                    <a:pt x="616" y="559"/>
                    <a:pt x="588" y="706"/>
                  </a:cubicBezTo>
                  <a:lnTo>
                    <a:pt x="588" y="790"/>
                  </a:lnTo>
                  <a:lnTo>
                    <a:pt x="525" y="790"/>
                  </a:lnTo>
                  <a:cubicBezTo>
                    <a:pt x="378" y="852"/>
                    <a:pt x="294" y="992"/>
                    <a:pt x="266" y="1139"/>
                  </a:cubicBezTo>
                  <a:cubicBezTo>
                    <a:pt x="238" y="1202"/>
                    <a:pt x="238" y="1258"/>
                    <a:pt x="238" y="1314"/>
                  </a:cubicBezTo>
                  <a:cubicBezTo>
                    <a:pt x="119" y="1342"/>
                    <a:pt x="28" y="1461"/>
                    <a:pt x="0" y="1580"/>
                  </a:cubicBezTo>
                  <a:cubicBezTo>
                    <a:pt x="0" y="1664"/>
                    <a:pt x="0" y="1782"/>
                    <a:pt x="119" y="1838"/>
                  </a:cubicBezTo>
                  <a:cubicBezTo>
                    <a:pt x="175" y="1862"/>
                    <a:pt x="234" y="1872"/>
                    <a:pt x="293" y="1872"/>
                  </a:cubicBezTo>
                  <a:cubicBezTo>
                    <a:pt x="389" y="1872"/>
                    <a:pt x="483" y="1845"/>
                    <a:pt x="553" y="1810"/>
                  </a:cubicBezTo>
                  <a:cubicBezTo>
                    <a:pt x="672" y="1754"/>
                    <a:pt x="728" y="1664"/>
                    <a:pt x="763" y="1580"/>
                  </a:cubicBezTo>
                  <a:lnTo>
                    <a:pt x="791" y="1552"/>
                  </a:lnTo>
                  <a:cubicBezTo>
                    <a:pt x="937" y="1552"/>
                    <a:pt x="1077" y="1461"/>
                    <a:pt x="1168" y="1342"/>
                  </a:cubicBezTo>
                  <a:cubicBezTo>
                    <a:pt x="1224" y="1230"/>
                    <a:pt x="1252" y="1111"/>
                    <a:pt x="1252" y="964"/>
                  </a:cubicBezTo>
                  <a:cubicBezTo>
                    <a:pt x="1315" y="964"/>
                    <a:pt x="1371" y="964"/>
                    <a:pt x="1427" y="936"/>
                  </a:cubicBezTo>
                  <a:cubicBezTo>
                    <a:pt x="1574" y="908"/>
                    <a:pt x="1693" y="790"/>
                    <a:pt x="1693" y="643"/>
                  </a:cubicBezTo>
                  <a:lnTo>
                    <a:pt x="1693" y="559"/>
                  </a:lnTo>
                  <a:cubicBezTo>
                    <a:pt x="1518" y="384"/>
                    <a:pt x="1343" y="237"/>
                    <a:pt x="1168" y="62"/>
                  </a:cubicBezTo>
                  <a:cubicBezTo>
                    <a:pt x="1140" y="34"/>
                    <a:pt x="1112" y="6"/>
                    <a:pt x="1077" y="6"/>
                  </a:cubicBezTo>
                  <a:cubicBezTo>
                    <a:pt x="1069" y="2"/>
                    <a:pt x="1062" y="1"/>
                    <a:pt x="105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79"/>
            <p:cNvSpPr/>
            <p:nvPr/>
          </p:nvSpPr>
          <p:spPr>
            <a:xfrm>
              <a:off x="3293115" y="4129981"/>
              <a:ext cx="40072" cy="40777"/>
            </a:xfrm>
            <a:custGeom>
              <a:rect b="b" l="l" r="r" t="t"/>
              <a:pathLst>
                <a:path extrusionOk="0" h="1792" w="1761">
                  <a:moveTo>
                    <a:pt x="1117" y="1"/>
                  </a:moveTo>
                  <a:cubicBezTo>
                    <a:pt x="1117" y="1"/>
                    <a:pt x="1145" y="29"/>
                    <a:pt x="1145" y="64"/>
                  </a:cubicBezTo>
                  <a:lnTo>
                    <a:pt x="1117" y="64"/>
                  </a:lnTo>
                  <a:cubicBezTo>
                    <a:pt x="886" y="92"/>
                    <a:pt x="620" y="92"/>
                    <a:pt x="536" y="378"/>
                  </a:cubicBezTo>
                  <a:cubicBezTo>
                    <a:pt x="502" y="441"/>
                    <a:pt x="502" y="588"/>
                    <a:pt x="536" y="672"/>
                  </a:cubicBezTo>
                  <a:cubicBezTo>
                    <a:pt x="474" y="728"/>
                    <a:pt x="446" y="763"/>
                    <a:pt x="418" y="819"/>
                  </a:cubicBezTo>
                  <a:cubicBezTo>
                    <a:pt x="327" y="903"/>
                    <a:pt x="327" y="1022"/>
                    <a:pt x="299" y="1141"/>
                  </a:cubicBezTo>
                  <a:lnTo>
                    <a:pt x="299" y="1225"/>
                  </a:lnTo>
                  <a:cubicBezTo>
                    <a:pt x="0" y="1350"/>
                    <a:pt x="171" y="1791"/>
                    <a:pt x="427" y="1791"/>
                  </a:cubicBezTo>
                  <a:cubicBezTo>
                    <a:pt x="471" y="1791"/>
                    <a:pt x="517" y="1779"/>
                    <a:pt x="564" y="1749"/>
                  </a:cubicBezTo>
                  <a:cubicBezTo>
                    <a:pt x="711" y="1693"/>
                    <a:pt x="823" y="1602"/>
                    <a:pt x="886" y="1462"/>
                  </a:cubicBezTo>
                  <a:cubicBezTo>
                    <a:pt x="886" y="1427"/>
                    <a:pt x="914" y="1252"/>
                    <a:pt x="914" y="1197"/>
                  </a:cubicBezTo>
                  <a:cubicBezTo>
                    <a:pt x="942" y="1169"/>
                    <a:pt x="970" y="1169"/>
                    <a:pt x="970" y="1141"/>
                  </a:cubicBezTo>
                  <a:cubicBezTo>
                    <a:pt x="1061" y="1113"/>
                    <a:pt x="1145" y="1022"/>
                    <a:pt x="1173" y="938"/>
                  </a:cubicBezTo>
                  <a:cubicBezTo>
                    <a:pt x="1201" y="847"/>
                    <a:pt x="1236" y="763"/>
                    <a:pt x="1201" y="672"/>
                  </a:cubicBezTo>
                  <a:cubicBezTo>
                    <a:pt x="1236" y="672"/>
                    <a:pt x="1236" y="672"/>
                    <a:pt x="1264" y="644"/>
                  </a:cubicBezTo>
                  <a:cubicBezTo>
                    <a:pt x="1320" y="644"/>
                    <a:pt x="1411" y="616"/>
                    <a:pt x="1494" y="588"/>
                  </a:cubicBezTo>
                  <a:cubicBezTo>
                    <a:pt x="1669" y="497"/>
                    <a:pt x="1760" y="323"/>
                    <a:pt x="1725" y="120"/>
                  </a:cubicBezTo>
                  <a:cubicBezTo>
                    <a:pt x="1697" y="120"/>
                    <a:pt x="1641" y="120"/>
                    <a:pt x="1585" y="92"/>
                  </a:cubicBezTo>
                  <a:cubicBezTo>
                    <a:pt x="1522" y="92"/>
                    <a:pt x="1438" y="29"/>
                    <a:pt x="1348" y="29"/>
                  </a:cubicBezTo>
                  <a:cubicBezTo>
                    <a:pt x="1320" y="29"/>
                    <a:pt x="1292" y="29"/>
                    <a:pt x="129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79"/>
            <p:cNvSpPr/>
            <p:nvPr/>
          </p:nvSpPr>
          <p:spPr>
            <a:xfrm>
              <a:off x="3260120" y="4130618"/>
              <a:ext cx="27875" cy="44850"/>
            </a:xfrm>
            <a:custGeom>
              <a:rect b="b" l="l" r="r" t="t"/>
              <a:pathLst>
                <a:path extrusionOk="0" h="1971" w="1225">
                  <a:moveTo>
                    <a:pt x="819" y="1"/>
                  </a:moveTo>
                  <a:cubicBezTo>
                    <a:pt x="728" y="36"/>
                    <a:pt x="616" y="64"/>
                    <a:pt x="525" y="92"/>
                  </a:cubicBezTo>
                  <a:cubicBezTo>
                    <a:pt x="378" y="148"/>
                    <a:pt x="266" y="211"/>
                    <a:pt x="120" y="267"/>
                  </a:cubicBezTo>
                  <a:cubicBezTo>
                    <a:pt x="92" y="295"/>
                    <a:pt x="64" y="322"/>
                    <a:pt x="64" y="350"/>
                  </a:cubicBezTo>
                  <a:cubicBezTo>
                    <a:pt x="1" y="441"/>
                    <a:pt x="1" y="588"/>
                    <a:pt x="64" y="644"/>
                  </a:cubicBezTo>
                  <a:cubicBezTo>
                    <a:pt x="92" y="700"/>
                    <a:pt x="120" y="763"/>
                    <a:pt x="175" y="791"/>
                  </a:cubicBezTo>
                  <a:lnTo>
                    <a:pt x="175" y="819"/>
                  </a:lnTo>
                  <a:cubicBezTo>
                    <a:pt x="120" y="938"/>
                    <a:pt x="92" y="1050"/>
                    <a:pt x="92" y="1169"/>
                  </a:cubicBezTo>
                  <a:cubicBezTo>
                    <a:pt x="147" y="1343"/>
                    <a:pt x="266" y="1462"/>
                    <a:pt x="413" y="1546"/>
                  </a:cubicBezTo>
                  <a:cubicBezTo>
                    <a:pt x="378" y="1574"/>
                    <a:pt x="378" y="1637"/>
                    <a:pt x="378" y="1693"/>
                  </a:cubicBezTo>
                  <a:cubicBezTo>
                    <a:pt x="378" y="1812"/>
                    <a:pt x="441" y="1924"/>
                    <a:pt x="553" y="1959"/>
                  </a:cubicBezTo>
                  <a:cubicBezTo>
                    <a:pt x="584" y="1967"/>
                    <a:pt x="615" y="1971"/>
                    <a:pt x="644" y="1971"/>
                  </a:cubicBezTo>
                  <a:cubicBezTo>
                    <a:pt x="814" y="1971"/>
                    <a:pt x="954" y="1846"/>
                    <a:pt x="1049" y="1721"/>
                  </a:cubicBezTo>
                  <a:cubicBezTo>
                    <a:pt x="1168" y="1574"/>
                    <a:pt x="1224" y="1315"/>
                    <a:pt x="1077" y="1141"/>
                  </a:cubicBezTo>
                  <a:cubicBezTo>
                    <a:pt x="1022" y="1050"/>
                    <a:pt x="966" y="1022"/>
                    <a:pt x="875" y="994"/>
                  </a:cubicBezTo>
                  <a:lnTo>
                    <a:pt x="875" y="966"/>
                  </a:lnTo>
                  <a:cubicBezTo>
                    <a:pt x="938" y="847"/>
                    <a:pt x="938" y="735"/>
                    <a:pt x="875" y="588"/>
                  </a:cubicBezTo>
                  <a:cubicBezTo>
                    <a:pt x="847" y="525"/>
                    <a:pt x="791" y="469"/>
                    <a:pt x="763" y="441"/>
                  </a:cubicBezTo>
                  <a:cubicBezTo>
                    <a:pt x="847" y="350"/>
                    <a:pt x="938" y="267"/>
                    <a:pt x="938" y="92"/>
                  </a:cubicBezTo>
                  <a:cubicBezTo>
                    <a:pt x="938" y="64"/>
                    <a:pt x="938" y="36"/>
                    <a:pt x="90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79"/>
            <p:cNvSpPr/>
            <p:nvPr/>
          </p:nvSpPr>
          <p:spPr>
            <a:xfrm>
              <a:off x="3230379" y="4148595"/>
              <a:ext cx="23870" cy="36454"/>
            </a:xfrm>
            <a:custGeom>
              <a:rect b="b" l="l" r="r" t="t"/>
              <a:pathLst>
                <a:path extrusionOk="0" h="1602" w="1049">
                  <a:moveTo>
                    <a:pt x="580" y="1"/>
                  </a:moveTo>
                  <a:cubicBezTo>
                    <a:pt x="552" y="1"/>
                    <a:pt x="552" y="29"/>
                    <a:pt x="552" y="29"/>
                  </a:cubicBezTo>
                  <a:cubicBezTo>
                    <a:pt x="434" y="260"/>
                    <a:pt x="203" y="434"/>
                    <a:pt x="56" y="609"/>
                  </a:cubicBezTo>
                  <a:cubicBezTo>
                    <a:pt x="28" y="644"/>
                    <a:pt x="28" y="672"/>
                    <a:pt x="0" y="672"/>
                  </a:cubicBezTo>
                  <a:cubicBezTo>
                    <a:pt x="28" y="756"/>
                    <a:pt x="84" y="784"/>
                    <a:pt x="175" y="819"/>
                  </a:cubicBezTo>
                  <a:lnTo>
                    <a:pt x="203" y="819"/>
                  </a:lnTo>
                  <a:cubicBezTo>
                    <a:pt x="203" y="903"/>
                    <a:pt x="203" y="994"/>
                    <a:pt x="231" y="1050"/>
                  </a:cubicBezTo>
                  <a:cubicBezTo>
                    <a:pt x="259" y="1225"/>
                    <a:pt x="462" y="1483"/>
                    <a:pt x="608" y="1574"/>
                  </a:cubicBezTo>
                  <a:cubicBezTo>
                    <a:pt x="647" y="1593"/>
                    <a:pt x="693" y="1602"/>
                    <a:pt x="738" y="1602"/>
                  </a:cubicBezTo>
                  <a:cubicBezTo>
                    <a:pt x="829" y="1602"/>
                    <a:pt x="920" y="1563"/>
                    <a:pt x="958" y="1483"/>
                  </a:cubicBezTo>
                  <a:cubicBezTo>
                    <a:pt x="1049" y="1309"/>
                    <a:pt x="1021" y="1134"/>
                    <a:pt x="930" y="994"/>
                  </a:cubicBezTo>
                  <a:cubicBezTo>
                    <a:pt x="811" y="875"/>
                    <a:pt x="846" y="875"/>
                    <a:pt x="811" y="728"/>
                  </a:cubicBezTo>
                  <a:cubicBezTo>
                    <a:pt x="783" y="581"/>
                    <a:pt x="755" y="434"/>
                    <a:pt x="636" y="351"/>
                  </a:cubicBezTo>
                  <a:cubicBezTo>
                    <a:pt x="608" y="323"/>
                    <a:pt x="580" y="295"/>
                    <a:pt x="552" y="295"/>
                  </a:cubicBezTo>
                  <a:lnTo>
                    <a:pt x="552" y="260"/>
                  </a:lnTo>
                  <a:cubicBezTo>
                    <a:pt x="552" y="176"/>
                    <a:pt x="580" y="85"/>
                    <a:pt x="58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79"/>
            <p:cNvSpPr/>
            <p:nvPr/>
          </p:nvSpPr>
          <p:spPr>
            <a:xfrm>
              <a:off x="3247559" y="4288834"/>
              <a:ext cx="35179" cy="21617"/>
            </a:xfrm>
            <a:custGeom>
              <a:rect b="b" l="l" r="r" t="t"/>
              <a:pathLst>
                <a:path extrusionOk="0" h="950" w="1546">
                  <a:moveTo>
                    <a:pt x="813" y="0"/>
                  </a:moveTo>
                  <a:cubicBezTo>
                    <a:pt x="668" y="0"/>
                    <a:pt x="523" y="51"/>
                    <a:pt x="406" y="131"/>
                  </a:cubicBezTo>
                  <a:cubicBezTo>
                    <a:pt x="322" y="159"/>
                    <a:pt x="266" y="250"/>
                    <a:pt x="203" y="334"/>
                  </a:cubicBezTo>
                  <a:cubicBezTo>
                    <a:pt x="56" y="453"/>
                    <a:pt x="0" y="628"/>
                    <a:pt x="119" y="802"/>
                  </a:cubicBezTo>
                  <a:cubicBezTo>
                    <a:pt x="203" y="914"/>
                    <a:pt x="350" y="914"/>
                    <a:pt x="497" y="949"/>
                  </a:cubicBezTo>
                  <a:cubicBezTo>
                    <a:pt x="672" y="949"/>
                    <a:pt x="846" y="949"/>
                    <a:pt x="1021" y="914"/>
                  </a:cubicBezTo>
                  <a:cubicBezTo>
                    <a:pt x="1196" y="886"/>
                    <a:pt x="1315" y="858"/>
                    <a:pt x="1399" y="683"/>
                  </a:cubicBezTo>
                  <a:cubicBezTo>
                    <a:pt x="1427" y="628"/>
                    <a:pt x="1490" y="509"/>
                    <a:pt x="1490" y="425"/>
                  </a:cubicBezTo>
                  <a:cubicBezTo>
                    <a:pt x="1518" y="362"/>
                    <a:pt x="1546" y="278"/>
                    <a:pt x="1490" y="187"/>
                  </a:cubicBezTo>
                  <a:cubicBezTo>
                    <a:pt x="1442" y="103"/>
                    <a:pt x="1347" y="62"/>
                    <a:pt x="1255" y="62"/>
                  </a:cubicBezTo>
                  <a:cubicBezTo>
                    <a:pt x="1225" y="62"/>
                    <a:pt x="1196" y="67"/>
                    <a:pt x="1168" y="75"/>
                  </a:cubicBezTo>
                  <a:cubicBezTo>
                    <a:pt x="1140" y="40"/>
                    <a:pt x="1077" y="40"/>
                    <a:pt x="1049" y="40"/>
                  </a:cubicBezTo>
                  <a:lnTo>
                    <a:pt x="1021" y="40"/>
                  </a:lnTo>
                  <a:cubicBezTo>
                    <a:pt x="954" y="12"/>
                    <a:pt x="884" y="0"/>
                    <a:pt x="8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79"/>
            <p:cNvSpPr/>
            <p:nvPr/>
          </p:nvSpPr>
          <p:spPr>
            <a:xfrm>
              <a:off x="3241665" y="4285443"/>
              <a:ext cx="55704" cy="38843"/>
            </a:xfrm>
            <a:custGeom>
              <a:rect b="b" l="l" r="r" t="t"/>
              <a:pathLst>
                <a:path extrusionOk="0" h="1707" w="2448">
                  <a:moveTo>
                    <a:pt x="462" y="483"/>
                  </a:moveTo>
                  <a:cubicBezTo>
                    <a:pt x="553" y="511"/>
                    <a:pt x="637" y="539"/>
                    <a:pt x="581" y="630"/>
                  </a:cubicBezTo>
                  <a:cubicBezTo>
                    <a:pt x="553" y="714"/>
                    <a:pt x="434" y="714"/>
                    <a:pt x="350" y="714"/>
                  </a:cubicBezTo>
                  <a:lnTo>
                    <a:pt x="315" y="686"/>
                  </a:lnTo>
                  <a:cubicBezTo>
                    <a:pt x="350" y="686"/>
                    <a:pt x="350" y="658"/>
                    <a:pt x="350" y="658"/>
                  </a:cubicBezTo>
                  <a:cubicBezTo>
                    <a:pt x="378" y="602"/>
                    <a:pt x="434" y="539"/>
                    <a:pt x="462" y="483"/>
                  </a:cubicBezTo>
                  <a:close/>
                  <a:moveTo>
                    <a:pt x="1133" y="205"/>
                  </a:moveTo>
                  <a:cubicBezTo>
                    <a:pt x="1236" y="205"/>
                    <a:pt x="1340" y="221"/>
                    <a:pt x="1427" y="252"/>
                  </a:cubicBezTo>
                  <a:cubicBezTo>
                    <a:pt x="1511" y="280"/>
                    <a:pt x="1602" y="336"/>
                    <a:pt x="1686" y="336"/>
                  </a:cubicBezTo>
                  <a:cubicBezTo>
                    <a:pt x="1658" y="455"/>
                    <a:pt x="1714" y="602"/>
                    <a:pt x="1658" y="749"/>
                  </a:cubicBezTo>
                  <a:cubicBezTo>
                    <a:pt x="1574" y="979"/>
                    <a:pt x="1308" y="1035"/>
                    <a:pt x="1077" y="1063"/>
                  </a:cubicBezTo>
                  <a:cubicBezTo>
                    <a:pt x="958" y="1063"/>
                    <a:pt x="840" y="1063"/>
                    <a:pt x="756" y="1035"/>
                  </a:cubicBezTo>
                  <a:cubicBezTo>
                    <a:pt x="784" y="1007"/>
                    <a:pt x="812" y="979"/>
                    <a:pt x="840" y="979"/>
                  </a:cubicBezTo>
                  <a:cubicBezTo>
                    <a:pt x="931" y="888"/>
                    <a:pt x="986" y="805"/>
                    <a:pt x="986" y="686"/>
                  </a:cubicBezTo>
                  <a:cubicBezTo>
                    <a:pt x="1014" y="511"/>
                    <a:pt x="903" y="364"/>
                    <a:pt x="756" y="308"/>
                  </a:cubicBezTo>
                  <a:cubicBezTo>
                    <a:pt x="784" y="280"/>
                    <a:pt x="812" y="280"/>
                    <a:pt x="840" y="252"/>
                  </a:cubicBezTo>
                  <a:cubicBezTo>
                    <a:pt x="927" y="221"/>
                    <a:pt x="1030" y="205"/>
                    <a:pt x="1133" y="205"/>
                  </a:cubicBezTo>
                  <a:close/>
                  <a:moveTo>
                    <a:pt x="1166" y="1"/>
                  </a:moveTo>
                  <a:cubicBezTo>
                    <a:pt x="1023" y="1"/>
                    <a:pt x="881" y="26"/>
                    <a:pt x="756" y="77"/>
                  </a:cubicBezTo>
                  <a:cubicBezTo>
                    <a:pt x="581" y="133"/>
                    <a:pt x="434" y="252"/>
                    <a:pt x="315" y="399"/>
                  </a:cubicBezTo>
                  <a:cubicBezTo>
                    <a:pt x="203" y="574"/>
                    <a:pt x="140" y="714"/>
                    <a:pt x="84" y="888"/>
                  </a:cubicBezTo>
                  <a:cubicBezTo>
                    <a:pt x="28" y="1007"/>
                    <a:pt x="1" y="1154"/>
                    <a:pt x="1" y="1301"/>
                  </a:cubicBezTo>
                  <a:cubicBezTo>
                    <a:pt x="28" y="1560"/>
                    <a:pt x="231" y="1651"/>
                    <a:pt x="462" y="1707"/>
                  </a:cubicBezTo>
                  <a:cubicBezTo>
                    <a:pt x="462" y="1707"/>
                    <a:pt x="490" y="1707"/>
                    <a:pt x="462" y="1679"/>
                  </a:cubicBezTo>
                  <a:cubicBezTo>
                    <a:pt x="259" y="1560"/>
                    <a:pt x="84" y="1448"/>
                    <a:pt x="84" y="1182"/>
                  </a:cubicBezTo>
                  <a:cubicBezTo>
                    <a:pt x="84" y="1126"/>
                    <a:pt x="112" y="1063"/>
                    <a:pt x="112" y="1007"/>
                  </a:cubicBezTo>
                  <a:cubicBezTo>
                    <a:pt x="112" y="1007"/>
                    <a:pt x="112" y="979"/>
                    <a:pt x="140" y="979"/>
                  </a:cubicBezTo>
                  <a:cubicBezTo>
                    <a:pt x="175" y="1154"/>
                    <a:pt x="315" y="1329"/>
                    <a:pt x="462" y="1413"/>
                  </a:cubicBezTo>
                  <a:cubicBezTo>
                    <a:pt x="644" y="1521"/>
                    <a:pt x="905" y="1643"/>
                    <a:pt x="1138" y="1643"/>
                  </a:cubicBezTo>
                  <a:cubicBezTo>
                    <a:pt x="1280" y="1643"/>
                    <a:pt x="1413" y="1598"/>
                    <a:pt x="1511" y="1476"/>
                  </a:cubicBezTo>
                  <a:cubicBezTo>
                    <a:pt x="1511" y="1448"/>
                    <a:pt x="1511" y="1413"/>
                    <a:pt x="1483" y="1413"/>
                  </a:cubicBezTo>
                  <a:cubicBezTo>
                    <a:pt x="1386" y="1413"/>
                    <a:pt x="1293" y="1455"/>
                    <a:pt x="1182" y="1455"/>
                  </a:cubicBezTo>
                  <a:cubicBezTo>
                    <a:pt x="1158" y="1455"/>
                    <a:pt x="1132" y="1453"/>
                    <a:pt x="1105" y="1448"/>
                  </a:cubicBezTo>
                  <a:cubicBezTo>
                    <a:pt x="986" y="1448"/>
                    <a:pt x="840" y="1385"/>
                    <a:pt x="700" y="1329"/>
                  </a:cubicBezTo>
                  <a:cubicBezTo>
                    <a:pt x="581" y="1273"/>
                    <a:pt x="434" y="1182"/>
                    <a:pt x="350" y="1035"/>
                  </a:cubicBezTo>
                  <a:lnTo>
                    <a:pt x="350" y="1035"/>
                  </a:lnTo>
                  <a:cubicBezTo>
                    <a:pt x="509" y="1194"/>
                    <a:pt x="719" y="1250"/>
                    <a:pt x="944" y="1250"/>
                  </a:cubicBezTo>
                  <a:cubicBezTo>
                    <a:pt x="1006" y="1250"/>
                    <a:pt x="1070" y="1246"/>
                    <a:pt x="1133" y="1238"/>
                  </a:cubicBezTo>
                  <a:cubicBezTo>
                    <a:pt x="1399" y="1238"/>
                    <a:pt x="1658" y="1126"/>
                    <a:pt x="1805" y="888"/>
                  </a:cubicBezTo>
                  <a:cubicBezTo>
                    <a:pt x="1860" y="805"/>
                    <a:pt x="1888" y="686"/>
                    <a:pt x="1888" y="574"/>
                  </a:cubicBezTo>
                  <a:cubicBezTo>
                    <a:pt x="1923" y="630"/>
                    <a:pt x="1951" y="686"/>
                    <a:pt x="1951" y="777"/>
                  </a:cubicBezTo>
                  <a:cubicBezTo>
                    <a:pt x="1951" y="979"/>
                    <a:pt x="1833" y="1238"/>
                    <a:pt x="1686" y="1385"/>
                  </a:cubicBezTo>
                  <a:cubicBezTo>
                    <a:pt x="1658" y="1413"/>
                    <a:pt x="1658" y="1448"/>
                    <a:pt x="1658" y="1476"/>
                  </a:cubicBezTo>
                  <a:cubicBezTo>
                    <a:pt x="1664" y="1489"/>
                    <a:pt x="1683" y="1494"/>
                    <a:pt x="1708" y="1494"/>
                  </a:cubicBezTo>
                  <a:cubicBezTo>
                    <a:pt x="1789" y="1494"/>
                    <a:pt x="1937" y="1439"/>
                    <a:pt x="1979" y="1413"/>
                  </a:cubicBezTo>
                  <a:cubicBezTo>
                    <a:pt x="2098" y="1357"/>
                    <a:pt x="2182" y="1238"/>
                    <a:pt x="2238" y="1154"/>
                  </a:cubicBezTo>
                  <a:cubicBezTo>
                    <a:pt x="2413" y="888"/>
                    <a:pt x="2448" y="686"/>
                    <a:pt x="2301" y="427"/>
                  </a:cubicBezTo>
                  <a:cubicBezTo>
                    <a:pt x="2287" y="413"/>
                    <a:pt x="2271" y="406"/>
                    <a:pt x="2259" y="406"/>
                  </a:cubicBezTo>
                  <a:cubicBezTo>
                    <a:pt x="2247" y="406"/>
                    <a:pt x="2238" y="413"/>
                    <a:pt x="2238" y="427"/>
                  </a:cubicBezTo>
                  <a:cubicBezTo>
                    <a:pt x="2301" y="630"/>
                    <a:pt x="2238" y="832"/>
                    <a:pt x="2154" y="1007"/>
                  </a:cubicBezTo>
                  <a:cubicBezTo>
                    <a:pt x="2098" y="1063"/>
                    <a:pt x="2035" y="1182"/>
                    <a:pt x="1951" y="1273"/>
                  </a:cubicBezTo>
                  <a:cubicBezTo>
                    <a:pt x="2063" y="1098"/>
                    <a:pt x="2154" y="888"/>
                    <a:pt x="2098" y="658"/>
                  </a:cubicBezTo>
                  <a:cubicBezTo>
                    <a:pt x="2030" y="224"/>
                    <a:pt x="1591" y="1"/>
                    <a:pt x="116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79"/>
            <p:cNvSpPr/>
            <p:nvPr/>
          </p:nvSpPr>
          <p:spPr>
            <a:xfrm>
              <a:off x="3233701" y="4265419"/>
              <a:ext cx="60892" cy="42575"/>
            </a:xfrm>
            <a:custGeom>
              <a:rect b="b" l="l" r="r" t="t"/>
              <a:pathLst>
                <a:path extrusionOk="0" h="1871" w="2676">
                  <a:moveTo>
                    <a:pt x="1944" y="1"/>
                  </a:moveTo>
                  <a:cubicBezTo>
                    <a:pt x="1810" y="1"/>
                    <a:pt x="1673" y="11"/>
                    <a:pt x="1539" y="20"/>
                  </a:cubicBezTo>
                  <a:cubicBezTo>
                    <a:pt x="1253" y="55"/>
                    <a:pt x="931" y="83"/>
                    <a:pt x="665" y="286"/>
                  </a:cubicBezTo>
                  <a:cubicBezTo>
                    <a:pt x="434" y="461"/>
                    <a:pt x="316" y="692"/>
                    <a:pt x="232" y="985"/>
                  </a:cubicBezTo>
                  <a:cubicBezTo>
                    <a:pt x="141" y="1279"/>
                    <a:pt x="57" y="1538"/>
                    <a:pt x="1" y="1831"/>
                  </a:cubicBezTo>
                  <a:cubicBezTo>
                    <a:pt x="1" y="1851"/>
                    <a:pt x="29" y="1871"/>
                    <a:pt x="45" y="1871"/>
                  </a:cubicBezTo>
                  <a:cubicBezTo>
                    <a:pt x="52" y="1871"/>
                    <a:pt x="57" y="1868"/>
                    <a:pt x="57" y="1859"/>
                  </a:cubicBezTo>
                  <a:cubicBezTo>
                    <a:pt x="141" y="1657"/>
                    <a:pt x="232" y="1482"/>
                    <a:pt x="288" y="1279"/>
                  </a:cubicBezTo>
                  <a:cubicBezTo>
                    <a:pt x="406" y="1013"/>
                    <a:pt x="462" y="720"/>
                    <a:pt x="700" y="517"/>
                  </a:cubicBezTo>
                  <a:cubicBezTo>
                    <a:pt x="959" y="286"/>
                    <a:pt x="1253" y="258"/>
                    <a:pt x="1602" y="230"/>
                  </a:cubicBezTo>
                  <a:cubicBezTo>
                    <a:pt x="1749" y="230"/>
                    <a:pt x="1889" y="195"/>
                    <a:pt x="2064" y="195"/>
                  </a:cubicBezTo>
                  <a:cubicBezTo>
                    <a:pt x="2238" y="195"/>
                    <a:pt x="2413" y="230"/>
                    <a:pt x="2588" y="258"/>
                  </a:cubicBezTo>
                  <a:cubicBezTo>
                    <a:pt x="2596" y="262"/>
                    <a:pt x="2604" y="263"/>
                    <a:pt x="2611" y="263"/>
                  </a:cubicBezTo>
                  <a:cubicBezTo>
                    <a:pt x="2657" y="263"/>
                    <a:pt x="2675" y="191"/>
                    <a:pt x="2651" y="167"/>
                  </a:cubicBezTo>
                  <a:cubicBezTo>
                    <a:pt x="2441" y="35"/>
                    <a:pt x="2196" y="1"/>
                    <a:pt x="19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79"/>
            <p:cNvSpPr/>
            <p:nvPr/>
          </p:nvSpPr>
          <p:spPr>
            <a:xfrm>
              <a:off x="3296710" y="4272382"/>
              <a:ext cx="20548" cy="34087"/>
            </a:xfrm>
            <a:custGeom>
              <a:rect b="b" l="l" r="r" t="t"/>
              <a:pathLst>
                <a:path extrusionOk="0" h="1498" w="903">
                  <a:moveTo>
                    <a:pt x="66" y="0"/>
                  </a:moveTo>
                  <a:cubicBezTo>
                    <a:pt x="36" y="0"/>
                    <a:pt x="1" y="41"/>
                    <a:pt x="29" y="64"/>
                  </a:cubicBezTo>
                  <a:cubicBezTo>
                    <a:pt x="204" y="211"/>
                    <a:pt x="378" y="358"/>
                    <a:pt x="462" y="588"/>
                  </a:cubicBezTo>
                  <a:cubicBezTo>
                    <a:pt x="553" y="798"/>
                    <a:pt x="553" y="1057"/>
                    <a:pt x="609" y="1260"/>
                  </a:cubicBezTo>
                  <a:cubicBezTo>
                    <a:pt x="581" y="1323"/>
                    <a:pt x="581" y="1379"/>
                    <a:pt x="581" y="1434"/>
                  </a:cubicBezTo>
                  <a:cubicBezTo>
                    <a:pt x="564" y="1473"/>
                    <a:pt x="588" y="1498"/>
                    <a:pt x="616" y="1498"/>
                  </a:cubicBezTo>
                  <a:cubicBezTo>
                    <a:pt x="634" y="1498"/>
                    <a:pt x="654" y="1487"/>
                    <a:pt x="665" y="1462"/>
                  </a:cubicBezTo>
                  <a:cubicBezTo>
                    <a:pt x="903" y="1085"/>
                    <a:pt x="728" y="449"/>
                    <a:pt x="518" y="64"/>
                  </a:cubicBezTo>
                  <a:cubicBezTo>
                    <a:pt x="518" y="56"/>
                    <a:pt x="516" y="53"/>
                    <a:pt x="513" y="53"/>
                  </a:cubicBezTo>
                  <a:cubicBezTo>
                    <a:pt x="505" y="53"/>
                    <a:pt x="490" y="74"/>
                    <a:pt x="490" y="99"/>
                  </a:cubicBezTo>
                  <a:cubicBezTo>
                    <a:pt x="553" y="239"/>
                    <a:pt x="581" y="414"/>
                    <a:pt x="609" y="560"/>
                  </a:cubicBezTo>
                  <a:cubicBezTo>
                    <a:pt x="609" y="560"/>
                    <a:pt x="581" y="560"/>
                    <a:pt x="581" y="532"/>
                  </a:cubicBezTo>
                  <a:cubicBezTo>
                    <a:pt x="462" y="274"/>
                    <a:pt x="288" y="183"/>
                    <a:pt x="85" y="8"/>
                  </a:cubicBezTo>
                  <a:cubicBezTo>
                    <a:pt x="79" y="3"/>
                    <a:pt x="73" y="0"/>
                    <a:pt x="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79"/>
            <p:cNvSpPr/>
            <p:nvPr/>
          </p:nvSpPr>
          <p:spPr>
            <a:xfrm>
              <a:off x="3220344" y="4287286"/>
              <a:ext cx="11309" cy="31265"/>
            </a:xfrm>
            <a:custGeom>
              <a:rect b="b" l="l" r="r" t="t"/>
              <a:pathLst>
                <a:path extrusionOk="0" h="1374" w="497">
                  <a:moveTo>
                    <a:pt x="354" y="0"/>
                  </a:moveTo>
                  <a:cubicBezTo>
                    <a:pt x="343" y="0"/>
                    <a:pt x="331" y="7"/>
                    <a:pt x="322" y="24"/>
                  </a:cubicBezTo>
                  <a:cubicBezTo>
                    <a:pt x="119" y="255"/>
                    <a:pt x="1" y="521"/>
                    <a:pt x="29" y="842"/>
                  </a:cubicBezTo>
                  <a:cubicBezTo>
                    <a:pt x="29" y="1081"/>
                    <a:pt x="130" y="1373"/>
                    <a:pt x="398" y="1373"/>
                  </a:cubicBezTo>
                  <a:cubicBezTo>
                    <a:pt x="420" y="1373"/>
                    <a:pt x="444" y="1371"/>
                    <a:pt x="469" y="1367"/>
                  </a:cubicBezTo>
                  <a:cubicBezTo>
                    <a:pt x="497" y="1367"/>
                    <a:pt x="497" y="1332"/>
                    <a:pt x="469" y="1304"/>
                  </a:cubicBezTo>
                  <a:cubicBezTo>
                    <a:pt x="350" y="1220"/>
                    <a:pt x="266" y="1157"/>
                    <a:pt x="203" y="1017"/>
                  </a:cubicBezTo>
                  <a:cubicBezTo>
                    <a:pt x="175" y="898"/>
                    <a:pt x="175" y="751"/>
                    <a:pt x="175" y="633"/>
                  </a:cubicBezTo>
                  <a:cubicBezTo>
                    <a:pt x="203" y="430"/>
                    <a:pt x="266" y="227"/>
                    <a:pt x="378" y="52"/>
                  </a:cubicBezTo>
                  <a:cubicBezTo>
                    <a:pt x="402" y="33"/>
                    <a:pt x="380" y="0"/>
                    <a:pt x="3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79"/>
            <p:cNvSpPr/>
            <p:nvPr/>
          </p:nvSpPr>
          <p:spPr>
            <a:xfrm>
              <a:off x="3215725" y="4314388"/>
              <a:ext cx="22618" cy="13881"/>
            </a:xfrm>
            <a:custGeom>
              <a:rect b="b" l="l" r="r" t="t"/>
              <a:pathLst>
                <a:path extrusionOk="0" h="610" w="994">
                  <a:moveTo>
                    <a:pt x="1" y="1"/>
                  </a:moveTo>
                  <a:cubicBezTo>
                    <a:pt x="29" y="204"/>
                    <a:pt x="120" y="379"/>
                    <a:pt x="294" y="490"/>
                  </a:cubicBezTo>
                  <a:cubicBezTo>
                    <a:pt x="431" y="570"/>
                    <a:pt x="592" y="609"/>
                    <a:pt x="755" y="609"/>
                  </a:cubicBezTo>
                  <a:cubicBezTo>
                    <a:pt x="835" y="609"/>
                    <a:pt x="916" y="600"/>
                    <a:pt x="994" y="581"/>
                  </a:cubicBezTo>
                  <a:lnTo>
                    <a:pt x="994" y="553"/>
                  </a:lnTo>
                  <a:cubicBezTo>
                    <a:pt x="791" y="490"/>
                    <a:pt x="581" y="490"/>
                    <a:pt x="406" y="407"/>
                  </a:cubicBezTo>
                  <a:cubicBezTo>
                    <a:pt x="232" y="316"/>
                    <a:pt x="120" y="176"/>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79"/>
            <p:cNvSpPr/>
            <p:nvPr/>
          </p:nvSpPr>
          <p:spPr>
            <a:xfrm>
              <a:off x="3220344" y="4328882"/>
              <a:ext cx="25963" cy="6531"/>
            </a:xfrm>
            <a:custGeom>
              <a:rect b="b" l="l" r="r" t="t"/>
              <a:pathLst>
                <a:path extrusionOk="0" h="287" w="1141">
                  <a:moveTo>
                    <a:pt x="63" y="0"/>
                  </a:moveTo>
                  <a:cubicBezTo>
                    <a:pt x="29" y="0"/>
                    <a:pt x="1" y="28"/>
                    <a:pt x="29" y="28"/>
                  </a:cubicBezTo>
                  <a:cubicBezTo>
                    <a:pt x="116" y="221"/>
                    <a:pt x="306" y="287"/>
                    <a:pt x="515" y="287"/>
                  </a:cubicBezTo>
                  <a:cubicBezTo>
                    <a:pt x="724" y="287"/>
                    <a:pt x="952" y="221"/>
                    <a:pt x="1112" y="147"/>
                  </a:cubicBezTo>
                  <a:cubicBezTo>
                    <a:pt x="1140" y="147"/>
                    <a:pt x="1140" y="119"/>
                    <a:pt x="1112" y="119"/>
                  </a:cubicBezTo>
                  <a:cubicBezTo>
                    <a:pt x="938" y="119"/>
                    <a:pt x="763" y="147"/>
                    <a:pt x="616" y="147"/>
                  </a:cubicBezTo>
                  <a:cubicBezTo>
                    <a:pt x="558" y="155"/>
                    <a:pt x="497" y="161"/>
                    <a:pt x="437" y="161"/>
                  </a:cubicBezTo>
                  <a:cubicBezTo>
                    <a:pt x="288" y="161"/>
                    <a:pt x="143" y="125"/>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79"/>
            <p:cNvSpPr/>
            <p:nvPr/>
          </p:nvSpPr>
          <p:spPr>
            <a:xfrm>
              <a:off x="3117059" y="4309882"/>
              <a:ext cx="167568" cy="49560"/>
            </a:xfrm>
            <a:custGeom>
              <a:rect b="b" l="l" r="r" t="t"/>
              <a:pathLst>
                <a:path extrusionOk="0" h="2178" w="7364">
                  <a:moveTo>
                    <a:pt x="2981" y="0"/>
                  </a:moveTo>
                  <a:cubicBezTo>
                    <a:pt x="2910" y="0"/>
                    <a:pt x="2838" y="8"/>
                    <a:pt x="2763" y="24"/>
                  </a:cubicBezTo>
                  <a:cubicBezTo>
                    <a:pt x="2414" y="80"/>
                    <a:pt x="2036" y="199"/>
                    <a:pt x="1743" y="339"/>
                  </a:cubicBezTo>
                  <a:cubicBezTo>
                    <a:pt x="1631" y="430"/>
                    <a:pt x="1540" y="458"/>
                    <a:pt x="1393" y="486"/>
                  </a:cubicBezTo>
                  <a:cubicBezTo>
                    <a:pt x="1365" y="514"/>
                    <a:pt x="1309" y="514"/>
                    <a:pt x="1281" y="549"/>
                  </a:cubicBezTo>
                  <a:cubicBezTo>
                    <a:pt x="1106" y="605"/>
                    <a:pt x="959" y="723"/>
                    <a:pt x="813" y="835"/>
                  </a:cubicBezTo>
                  <a:cubicBezTo>
                    <a:pt x="547" y="1038"/>
                    <a:pt x="260" y="1213"/>
                    <a:pt x="22" y="1479"/>
                  </a:cubicBezTo>
                  <a:cubicBezTo>
                    <a:pt x="0" y="1479"/>
                    <a:pt x="14" y="1514"/>
                    <a:pt x="38" y="1514"/>
                  </a:cubicBezTo>
                  <a:cubicBezTo>
                    <a:pt x="44" y="1514"/>
                    <a:pt x="50" y="1512"/>
                    <a:pt x="57" y="1507"/>
                  </a:cubicBezTo>
                  <a:cubicBezTo>
                    <a:pt x="197" y="1360"/>
                    <a:pt x="407" y="1276"/>
                    <a:pt x="582" y="1157"/>
                  </a:cubicBezTo>
                  <a:cubicBezTo>
                    <a:pt x="722" y="1073"/>
                    <a:pt x="841" y="982"/>
                    <a:pt x="987" y="898"/>
                  </a:cubicBezTo>
                  <a:cubicBezTo>
                    <a:pt x="1162" y="779"/>
                    <a:pt x="1281" y="723"/>
                    <a:pt x="1484" y="688"/>
                  </a:cubicBezTo>
                  <a:cubicBezTo>
                    <a:pt x="1659" y="660"/>
                    <a:pt x="1806" y="549"/>
                    <a:pt x="1980" y="486"/>
                  </a:cubicBezTo>
                  <a:cubicBezTo>
                    <a:pt x="2268" y="352"/>
                    <a:pt x="2637" y="223"/>
                    <a:pt x="2965" y="223"/>
                  </a:cubicBezTo>
                  <a:cubicBezTo>
                    <a:pt x="2996" y="223"/>
                    <a:pt x="3027" y="225"/>
                    <a:pt x="3057" y="227"/>
                  </a:cubicBezTo>
                  <a:cubicBezTo>
                    <a:pt x="3232" y="227"/>
                    <a:pt x="3379" y="311"/>
                    <a:pt x="3519" y="402"/>
                  </a:cubicBezTo>
                  <a:cubicBezTo>
                    <a:pt x="3728" y="514"/>
                    <a:pt x="3784" y="723"/>
                    <a:pt x="3840" y="926"/>
                  </a:cubicBezTo>
                  <a:cubicBezTo>
                    <a:pt x="3931" y="1185"/>
                    <a:pt x="4015" y="1479"/>
                    <a:pt x="4281" y="1625"/>
                  </a:cubicBezTo>
                  <a:cubicBezTo>
                    <a:pt x="4393" y="1709"/>
                    <a:pt x="4540" y="1737"/>
                    <a:pt x="4658" y="1737"/>
                  </a:cubicBezTo>
                  <a:cubicBezTo>
                    <a:pt x="4889" y="1800"/>
                    <a:pt x="5064" y="1856"/>
                    <a:pt x="5267" y="1947"/>
                  </a:cubicBezTo>
                  <a:cubicBezTo>
                    <a:pt x="5588" y="2122"/>
                    <a:pt x="5910" y="2178"/>
                    <a:pt x="6260" y="2178"/>
                  </a:cubicBezTo>
                  <a:cubicBezTo>
                    <a:pt x="6665" y="2150"/>
                    <a:pt x="6987" y="2003"/>
                    <a:pt x="7336" y="1828"/>
                  </a:cubicBezTo>
                  <a:cubicBezTo>
                    <a:pt x="7359" y="1806"/>
                    <a:pt x="7363" y="1762"/>
                    <a:pt x="7350" y="1762"/>
                  </a:cubicBezTo>
                  <a:cubicBezTo>
                    <a:pt x="7347" y="1762"/>
                    <a:pt x="7342" y="1765"/>
                    <a:pt x="7336" y="1772"/>
                  </a:cubicBezTo>
                  <a:cubicBezTo>
                    <a:pt x="6939" y="1900"/>
                    <a:pt x="6560" y="2034"/>
                    <a:pt x="6144" y="2034"/>
                  </a:cubicBezTo>
                  <a:cubicBezTo>
                    <a:pt x="6106" y="2034"/>
                    <a:pt x="6068" y="2033"/>
                    <a:pt x="6029" y="2031"/>
                  </a:cubicBezTo>
                  <a:cubicBezTo>
                    <a:pt x="5763" y="2003"/>
                    <a:pt x="5560" y="1947"/>
                    <a:pt x="5358" y="1828"/>
                  </a:cubicBezTo>
                  <a:cubicBezTo>
                    <a:pt x="5183" y="1737"/>
                    <a:pt x="5036" y="1681"/>
                    <a:pt x="4861" y="1653"/>
                  </a:cubicBezTo>
                  <a:cubicBezTo>
                    <a:pt x="4658" y="1597"/>
                    <a:pt x="4428" y="1597"/>
                    <a:pt x="4253" y="1423"/>
                  </a:cubicBezTo>
                  <a:cubicBezTo>
                    <a:pt x="4134" y="1304"/>
                    <a:pt x="4106" y="1129"/>
                    <a:pt x="4078" y="954"/>
                  </a:cubicBezTo>
                  <a:cubicBezTo>
                    <a:pt x="4015" y="807"/>
                    <a:pt x="3959" y="633"/>
                    <a:pt x="3868" y="458"/>
                  </a:cubicBezTo>
                  <a:cubicBezTo>
                    <a:pt x="3812" y="339"/>
                    <a:pt x="3728" y="255"/>
                    <a:pt x="3582" y="199"/>
                  </a:cubicBezTo>
                  <a:cubicBezTo>
                    <a:pt x="3383" y="69"/>
                    <a:pt x="3189" y="0"/>
                    <a:pt x="29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79"/>
            <p:cNvSpPr/>
            <p:nvPr/>
          </p:nvSpPr>
          <p:spPr>
            <a:xfrm>
              <a:off x="3264739" y="4341898"/>
              <a:ext cx="35816" cy="20889"/>
            </a:xfrm>
            <a:custGeom>
              <a:rect b="b" l="l" r="r" t="t"/>
              <a:pathLst>
                <a:path extrusionOk="0" h="918" w="1574">
                  <a:moveTo>
                    <a:pt x="1552" y="1"/>
                  </a:moveTo>
                  <a:cubicBezTo>
                    <a:pt x="1548" y="1"/>
                    <a:pt x="1546" y="5"/>
                    <a:pt x="1546" y="16"/>
                  </a:cubicBezTo>
                  <a:cubicBezTo>
                    <a:pt x="1084" y="365"/>
                    <a:pt x="616" y="743"/>
                    <a:pt x="35" y="855"/>
                  </a:cubicBezTo>
                  <a:cubicBezTo>
                    <a:pt x="0" y="890"/>
                    <a:pt x="0" y="918"/>
                    <a:pt x="35" y="918"/>
                  </a:cubicBezTo>
                  <a:cubicBezTo>
                    <a:pt x="644" y="890"/>
                    <a:pt x="1224" y="505"/>
                    <a:pt x="1574" y="44"/>
                  </a:cubicBezTo>
                  <a:cubicBezTo>
                    <a:pt x="1574" y="24"/>
                    <a:pt x="1560" y="1"/>
                    <a:pt x="15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79"/>
            <p:cNvSpPr/>
            <p:nvPr/>
          </p:nvSpPr>
          <p:spPr>
            <a:xfrm>
              <a:off x="3280645" y="4341898"/>
              <a:ext cx="27670" cy="22163"/>
            </a:xfrm>
            <a:custGeom>
              <a:rect b="b" l="l" r="r" t="t"/>
              <a:pathLst>
                <a:path extrusionOk="0" h="974" w="1216">
                  <a:moveTo>
                    <a:pt x="1192" y="1"/>
                  </a:moveTo>
                  <a:cubicBezTo>
                    <a:pt x="1185" y="1"/>
                    <a:pt x="1177" y="5"/>
                    <a:pt x="1168" y="16"/>
                  </a:cubicBezTo>
                  <a:cubicBezTo>
                    <a:pt x="994" y="156"/>
                    <a:pt x="819" y="330"/>
                    <a:pt x="644" y="477"/>
                  </a:cubicBezTo>
                  <a:cubicBezTo>
                    <a:pt x="469" y="624"/>
                    <a:pt x="266" y="855"/>
                    <a:pt x="36" y="918"/>
                  </a:cubicBezTo>
                  <a:cubicBezTo>
                    <a:pt x="1" y="946"/>
                    <a:pt x="1" y="974"/>
                    <a:pt x="36" y="974"/>
                  </a:cubicBezTo>
                  <a:cubicBezTo>
                    <a:pt x="266" y="946"/>
                    <a:pt x="497" y="743"/>
                    <a:pt x="700" y="596"/>
                  </a:cubicBezTo>
                  <a:cubicBezTo>
                    <a:pt x="910" y="421"/>
                    <a:pt x="1084" y="274"/>
                    <a:pt x="1196" y="44"/>
                  </a:cubicBezTo>
                  <a:cubicBezTo>
                    <a:pt x="1216" y="24"/>
                    <a:pt x="1208" y="1"/>
                    <a:pt x="11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79"/>
            <p:cNvSpPr/>
            <p:nvPr/>
          </p:nvSpPr>
          <p:spPr>
            <a:xfrm>
              <a:off x="3045950" y="4126499"/>
              <a:ext cx="460812" cy="448933"/>
            </a:xfrm>
            <a:custGeom>
              <a:rect b="b" l="l" r="r" t="t"/>
              <a:pathLst>
                <a:path extrusionOk="0" h="19729" w="20251">
                  <a:moveTo>
                    <a:pt x="11364" y="224"/>
                  </a:moveTo>
                  <a:cubicBezTo>
                    <a:pt x="11512" y="224"/>
                    <a:pt x="11657" y="231"/>
                    <a:pt x="11804" y="245"/>
                  </a:cubicBezTo>
                  <a:cubicBezTo>
                    <a:pt x="12412" y="329"/>
                    <a:pt x="13084" y="503"/>
                    <a:pt x="13552" y="944"/>
                  </a:cubicBezTo>
                  <a:cubicBezTo>
                    <a:pt x="13783" y="1147"/>
                    <a:pt x="14021" y="1378"/>
                    <a:pt x="14195" y="1643"/>
                  </a:cubicBezTo>
                  <a:cubicBezTo>
                    <a:pt x="14279" y="1790"/>
                    <a:pt x="14370" y="1902"/>
                    <a:pt x="14454" y="2021"/>
                  </a:cubicBezTo>
                  <a:cubicBezTo>
                    <a:pt x="14629" y="2196"/>
                    <a:pt x="14629" y="2342"/>
                    <a:pt x="14657" y="2573"/>
                  </a:cubicBezTo>
                  <a:cubicBezTo>
                    <a:pt x="14657" y="2720"/>
                    <a:pt x="14720" y="2839"/>
                    <a:pt x="14720" y="2951"/>
                  </a:cubicBezTo>
                  <a:cubicBezTo>
                    <a:pt x="14776" y="3126"/>
                    <a:pt x="14776" y="3328"/>
                    <a:pt x="14776" y="3503"/>
                  </a:cubicBezTo>
                  <a:cubicBezTo>
                    <a:pt x="14804" y="3825"/>
                    <a:pt x="14832" y="4146"/>
                    <a:pt x="14804" y="4468"/>
                  </a:cubicBezTo>
                  <a:cubicBezTo>
                    <a:pt x="14776" y="4846"/>
                    <a:pt x="14629" y="5167"/>
                    <a:pt x="14335" y="5426"/>
                  </a:cubicBezTo>
                  <a:cubicBezTo>
                    <a:pt x="14173" y="5575"/>
                    <a:pt x="13941" y="5641"/>
                    <a:pt x="13712" y="5641"/>
                  </a:cubicBezTo>
                  <a:cubicBezTo>
                    <a:pt x="13575" y="5641"/>
                    <a:pt x="13439" y="5617"/>
                    <a:pt x="13321" y="5573"/>
                  </a:cubicBezTo>
                  <a:cubicBezTo>
                    <a:pt x="13237" y="5553"/>
                    <a:pt x="13153" y="5533"/>
                    <a:pt x="13072" y="5533"/>
                  </a:cubicBezTo>
                  <a:cubicBezTo>
                    <a:pt x="13043" y="5533"/>
                    <a:pt x="13015" y="5536"/>
                    <a:pt x="12987" y="5542"/>
                  </a:cubicBezTo>
                  <a:lnTo>
                    <a:pt x="12987" y="5542"/>
                  </a:lnTo>
                  <a:cubicBezTo>
                    <a:pt x="13001" y="5534"/>
                    <a:pt x="13006" y="5517"/>
                    <a:pt x="13028" y="5517"/>
                  </a:cubicBezTo>
                  <a:cubicBezTo>
                    <a:pt x="13175" y="5426"/>
                    <a:pt x="13321" y="5370"/>
                    <a:pt x="13461" y="5314"/>
                  </a:cubicBezTo>
                  <a:cubicBezTo>
                    <a:pt x="13496" y="5286"/>
                    <a:pt x="13461" y="5251"/>
                    <a:pt x="13433" y="5251"/>
                  </a:cubicBezTo>
                  <a:cubicBezTo>
                    <a:pt x="13349" y="5251"/>
                    <a:pt x="13258" y="5286"/>
                    <a:pt x="13175" y="5314"/>
                  </a:cubicBezTo>
                  <a:cubicBezTo>
                    <a:pt x="13056" y="5342"/>
                    <a:pt x="12972" y="5370"/>
                    <a:pt x="12881" y="5461"/>
                  </a:cubicBezTo>
                  <a:cubicBezTo>
                    <a:pt x="12797" y="5545"/>
                    <a:pt x="12706" y="5720"/>
                    <a:pt x="12734" y="5867"/>
                  </a:cubicBezTo>
                  <a:cubicBezTo>
                    <a:pt x="12706" y="5923"/>
                    <a:pt x="12734" y="5951"/>
                    <a:pt x="12734" y="6013"/>
                  </a:cubicBezTo>
                  <a:cubicBezTo>
                    <a:pt x="12650" y="5951"/>
                    <a:pt x="12559" y="5895"/>
                    <a:pt x="12475" y="5839"/>
                  </a:cubicBezTo>
                  <a:cubicBezTo>
                    <a:pt x="12273" y="5692"/>
                    <a:pt x="12007" y="5636"/>
                    <a:pt x="11776" y="5545"/>
                  </a:cubicBezTo>
                  <a:cubicBezTo>
                    <a:pt x="11500" y="5453"/>
                    <a:pt x="11198" y="5417"/>
                    <a:pt x="10894" y="5417"/>
                  </a:cubicBezTo>
                  <a:cubicBezTo>
                    <a:pt x="10621" y="5417"/>
                    <a:pt x="10345" y="5446"/>
                    <a:pt x="10084" y="5489"/>
                  </a:cubicBezTo>
                  <a:cubicBezTo>
                    <a:pt x="9532" y="5601"/>
                    <a:pt x="8888" y="5664"/>
                    <a:pt x="8336" y="5867"/>
                  </a:cubicBezTo>
                  <a:cubicBezTo>
                    <a:pt x="8042" y="5951"/>
                    <a:pt x="7811" y="6160"/>
                    <a:pt x="7553" y="6300"/>
                  </a:cubicBezTo>
                  <a:cubicBezTo>
                    <a:pt x="7231" y="6475"/>
                    <a:pt x="6909" y="6510"/>
                    <a:pt x="6560" y="6594"/>
                  </a:cubicBezTo>
                  <a:cubicBezTo>
                    <a:pt x="6266" y="6650"/>
                    <a:pt x="5944" y="6741"/>
                    <a:pt x="5658" y="6860"/>
                  </a:cubicBezTo>
                  <a:cubicBezTo>
                    <a:pt x="5805" y="6650"/>
                    <a:pt x="5916" y="6419"/>
                    <a:pt x="6091" y="6244"/>
                  </a:cubicBezTo>
                  <a:cubicBezTo>
                    <a:pt x="6182" y="6160"/>
                    <a:pt x="6266" y="6097"/>
                    <a:pt x="6357" y="6013"/>
                  </a:cubicBezTo>
                  <a:cubicBezTo>
                    <a:pt x="6385" y="5985"/>
                    <a:pt x="6413" y="5951"/>
                    <a:pt x="6413" y="5895"/>
                  </a:cubicBezTo>
                  <a:cubicBezTo>
                    <a:pt x="6532" y="5839"/>
                    <a:pt x="6644" y="5720"/>
                    <a:pt x="6707" y="5636"/>
                  </a:cubicBezTo>
                  <a:cubicBezTo>
                    <a:pt x="6909" y="5426"/>
                    <a:pt x="7028" y="5195"/>
                    <a:pt x="7112" y="4937"/>
                  </a:cubicBezTo>
                  <a:cubicBezTo>
                    <a:pt x="7231" y="4643"/>
                    <a:pt x="7231" y="4293"/>
                    <a:pt x="7315" y="3972"/>
                  </a:cubicBezTo>
                  <a:cubicBezTo>
                    <a:pt x="7406" y="3622"/>
                    <a:pt x="7434" y="3272"/>
                    <a:pt x="7518" y="2951"/>
                  </a:cubicBezTo>
                  <a:cubicBezTo>
                    <a:pt x="7609" y="2629"/>
                    <a:pt x="7693" y="2370"/>
                    <a:pt x="7902" y="2140"/>
                  </a:cubicBezTo>
                  <a:cubicBezTo>
                    <a:pt x="8105" y="1902"/>
                    <a:pt x="8336" y="1699"/>
                    <a:pt x="8511" y="1468"/>
                  </a:cubicBezTo>
                  <a:cubicBezTo>
                    <a:pt x="8685" y="1231"/>
                    <a:pt x="8832" y="1028"/>
                    <a:pt x="9063" y="825"/>
                  </a:cubicBezTo>
                  <a:cubicBezTo>
                    <a:pt x="9385" y="594"/>
                    <a:pt x="9678" y="448"/>
                    <a:pt x="10056" y="357"/>
                  </a:cubicBezTo>
                  <a:cubicBezTo>
                    <a:pt x="10315" y="301"/>
                    <a:pt x="10608" y="273"/>
                    <a:pt x="10902" y="245"/>
                  </a:cubicBezTo>
                  <a:cubicBezTo>
                    <a:pt x="11063" y="231"/>
                    <a:pt x="11215" y="224"/>
                    <a:pt x="11364" y="224"/>
                  </a:cubicBezTo>
                  <a:close/>
                  <a:moveTo>
                    <a:pt x="1979" y="9409"/>
                  </a:moveTo>
                  <a:cubicBezTo>
                    <a:pt x="2019" y="9409"/>
                    <a:pt x="2059" y="9412"/>
                    <a:pt x="2099" y="9419"/>
                  </a:cubicBezTo>
                  <a:cubicBezTo>
                    <a:pt x="2392" y="9447"/>
                    <a:pt x="2483" y="9796"/>
                    <a:pt x="2511" y="10034"/>
                  </a:cubicBezTo>
                  <a:cubicBezTo>
                    <a:pt x="2511" y="10209"/>
                    <a:pt x="2483" y="10384"/>
                    <a:pt x="2448" y="10558"/>
                  </a:cubicBezTo>
                  <a:cubicBezTo>
                    <a:pt x="2420" y="10705"/>
                    <a:pt x="2392" y="10845"/>
                    <a:pt x="2420" y="10964"/>
                  </a:cubicBezTo>
                  <a:cubicBezTo>
                    <a:pt x="2448" y="11139"/>
                    <a:pt x="2567" y="11230"/>
                    <a:pt x="2623" y="11370"/>
                  </a:cubicBezTo>
                  <a:cubicBezTo>
                    <a:pt x="2658" y="11532"/>
                    <a:pt x="2584" y="11568"/>
                    <a:pt x="2481" y="11568"/>
                  </a:cubicBezTo>
                  <a:cubicBezTo>
                    <a:pt x="2398" y="11568"/>
                    <a:pt x="2296" y="11544"/>
                    <a:pt x="2217" y="11544"/>
                  </a:cubicBezTo>
                  <a:cubicBezTo>
                    <a:pt x="2043" y="11544"/>
                    <a:pt x="1896" y="11579"/>
                    <a:pt x="1749" y="11607"/>
                  </a:cubicBezTo>
                  <a:cubicBezTo>
                    <a:pt x="1632" y="11607"/>
                    <a:pt x="1516" y="11620"/>
                    <a:pt x="1399" y="11620"/>
                  </a:cubicBezTo>
                  <a:cubicBezTo>
                    <a:pt x="1341" y="11620"/>
                    <a:pt x="1283" y="11617"/>
                    <a:pt x="1225" y="11607"/>
                  </a:cubicBezTo>
                  <a:lnTo>
                    <a:pt x="763" y="11607"/>
                  </a:lnTo>
                  <a:cubicBezTo>
                    <a:pt x="672" y="11635"/>
                    <a:pt x="616" y="11635"/>
                    <a:pt x="525" y="11663"/>
                  </a:cubicBezTo>
                  <a:cubicBezTo>
                    <a:pt x="497" y="11663"/>
                    <a:pt x="323" y="11754"/>
                    <a:pt x="295" y="11754"/>
                  </a:cubicBezTo>
                  <a:cubicBezTo>
                    <a:pt x="211" y="11663"/>
                    <a:pt x="351" y="11370"/>
                    <a:pt x="351" y="11286"/>
                  </a:cubicBezTo>
                  <a:cubicBezTo>
                    <a:pt x="441" y="11083"/>
                    <a:pt x="497" y="10845"/>
                    <a:pt x="588" y="10614"/>
                  </a:cubicBezTo>
                  <a:cubicBezTo>
                    <a:pt x="700" y="10293"/>
                    <a:pt x="847" y="10062"/>
                    <a:pt x="1113" y="9831"/>
                  </a:cubicBezTo>
                  <a:cubicBezTo>
                    <a:pt x="1342" y="9596"/>
                    <a:pt x="1665" y="9409"/>
                    <a:pt x="1979" y="9409"/>
                  </a:cubicBezTo>
                  <a:close/>
                  <a:moveTo>
                    <a:pt x="2099" y="11782"/>
                  </a:moveTo>
                  <a:cubicBezTo>
                    <a:pt x="2217" y="11782"/>
                    <a:pt x="2392" y="11810"/>
                    <a:pt x="2539" y="11810"/>
                  </a:cubicBezTo>
                  <a:cubicBezTo>
                    <a:pt x="2539" y="11985"/>
                    <a:pt x="2567" y="12132"/>
                    <a:pt x="2539" y="12307"/>
                  </a:cubicBezTo>
                  <a:cubicBezTo>
                    <a:pt x="2539" y="12453"/>
                    <a:pt x="2539" y="12656"/>
                    <a:pt x="2420" y="12740"/>
                  </a:cubicBezTo>
                  <a:cubicBezTo>
                    <a:pt x="2394" y="12770"/>
                    <a:pt x="2367" y="12778"/>
                    <a:pt x="2337" y="12778"/>
                  </a:cubicBezTo>
                  <a:cubicBezTo>
                    <a:pt x="2303" y="12778"/>
                    <a:pt x="2265" y="12768"/>
                    <a:pt x="2217" y="12768"/>
                  </a:cubicBezTo>
                  <a:cubicBezTo>
                    <a:pt x="2134" y="12803"/>
                    <a:pt x="2071" y="12803"/>
                    <a:pt x="1959" y="12803"/>
                  </a:cubicBezTo>
                  <a:cubicBezTo>
                    <a:pt x="1693" y="12803"/>
                    <a:pt x="1371" y="12565"/>
                    <a:pt x="1197" y="12390"/>
                  </a:cubicBezTo>
                  <a:cubicBezTo>
                    <a:pt x="1050" y="12216"/>
                    <a:pt x="847" y="12069"/>
                    <a:pt x="735" y="11866"/>
                  </a:cubicBezTo>
                  <a:cubicBezTo>
                    <a:pt x="819" y="11838"/>
                    <a:pt x="910" y="11838"/>
                    <a:pt x="966" y="11838"/>
                  </a:cubicBezTo>
                  <a:cubicBezTo>
                    <a:pt x="1371" y="11838"/>
                    <a:pt x="1721" y="11810"/>
                    <a:pt x="2099" y="11782"/>
                  </a:cubicBezTo>
                  <a:close/>
                  <a:moveTo>
                    <a:pt x="10950" y="5594"/>
                  </a:moveTo>
                  <a:cubicBezTo>
                    <a:pt x="11011" y="5594"/>
                    <a:pt x="11072" y="5596"/>
                    <a:pt x="11133" y="5601"/>
                  </a:cubicBezTo>
                  <a:cubicBezTo>
                    <a:pt x="11482" y="5601"/>
                    <a:pt x="11776" y="5720"/>
                    <a:pt x="12098" y="5839"/>
                  </a:cubicBezTo>
                  <a:cubicBezTo>
                    <a:pt x="12356" y="5923"/>
                    <a:pt x="12559" y="6125"/>
                    <a:pt x="12762" y="6272"/>
                  </a:cubicBezTo>
                  <a:cubicBezTo>
                    <a:pt x="12881" y="6363"/>
                    <a:pt x="13000" y="6419"/>
                    <a:pt x="13112" y="6510"/>
                  </a:cubicBezTo>
                  <a:cubicBezTo>
                    <a:pt x="13258" y="6594"/>
                    <a:pt x="13377" y="6685"/>
                    <a:pt x="13524" y="6741"/>
                  </a:cubicBezTo>
                  <a:cubicBezTo>
                    <a:pt x="13783" y="6797"/>
                    <a:pt x="14049" y="6797"/>
                    <a:pt x="14307" y="6887"/>
                  </a:cubicBezTo>
                  <a:cubicBezTo>
                    <a:pt x="14573" y="6971"/>
                    <a:pt x="14832" y="7090"/>
                    <a:pt x="15069" y="7237"/>
                  </a:cubicBezTo>
                  <a:cubicBezTo>
                    <a:pt x="15272" y="7384"/>
                    <a:pt x="15531" y="7440"/>
                    <a:pt x="15769" y="7559"/>
                  </a:cubicBezTo>
                  <a:cubicBezTo>
                    <a:pt x="15999" y="7671"/>
                    <a:pt x="16174" y="7873"/>
                    <a:pt x="16293" y="8083"/>
                  </a:cubicBezTo>
                  <a:cubicBezTo>
                    <a:pt x="16524" y="8433"/>
                    <a:pt x="16671" y="8838"/>
                    <a:pt x="16783" y="9244"/>
                  </a:cubicBezTo>
                  <a:cubicBezTo>
                    <a:pt x="16783" y="9538"/>
                    <a:pt x="16929" y="9859"/>
                    <a:pt x="16957" y="10146"/>
                  </a:cubicBezTo>
                  <a:cubicBezTo>
                    <a:pt x="16957" y="10412"/>
                    <a:pt x="16992" y="10642"/>
                    <a:pt x="17048" y="10880"/>
                  </a:cubicBezTo>
                  <a:cubicBezTo>
                    <a:pt x="17076" y="11111"/>
                    <a:pt x="17104" y="11342"/>
                    <a:pt x="17195" y="11544"/>
                  </a:cubicBezTo>
                  <a:cubicBezTo>
                    <a:pt x="17370" y="11929"/>
                    <a:pt x="17629" y="12363"/>
                    <a:pt x="17978" y="12593"/>
                  </a:cubicBezTo>
                  <a:lnTo>
                    <a:pt x="18006" y="12593"/>
                  </a:lnTo>
                  <a:cubicBezTo>
                    <a:pt x="18006" y="12628"/>
                    <a:pt x="18041" y="12628"/>
                    <a:pt x="18041" y="12656"/>
                  </a:cubicBezTo>
                  <a:cubicBezTo>
                    <a:pt x="18391" y="12831"/>
                    <a:pt x="18740" y="12831"/>
                    <a:pt x="19118" y="12831"/>
                  </a:cubicBezTo>
                  <a:cubicBezTo>
                    <a:pt x="19148" y="12826"/>
                    <a:pt x="19179" y="12824"/>
                    <a:pt x="19212" y="12824"/>
                  </a:cubicBezTo>
                  <a:cubicBezTo>
                    <a:pt x="19369" y="12824"/>
                    <a:pt x="19549" y="12879"/>
                    <a:pt x="19670" y="12978"/>
                  </a:cubicBezTo>
                  <a:cubicBezTo>
                    <a:pt x="19901" y="13153"/>
                    <a:pt x="19901" y="13467"/>
                    <a:pt x="19929" y="13733"/>
                  </a:cubicBezTo>
                  <a:cubicBezTo>
                    <a:pt x="19929" y="13936"/>
                    <a:pt x="19992" y="14139"/>
                    <a:pt x="19992" y="14341"/>
                  </a:cubicBezTo>
                  <a:cubicBezTo>
                    <a:pt x="19992" y="14579"/>
                    <a:pt x="19964" y="14810"/>
                    <a:pt x="19964" y="15041"/>
                  </a:cubicBezTo>
                  <a:cubicBezTo>
                    <a:pt x="19929" y="15537"/>
                    <a:pt x="19964" y="16061"/>
                    <a:pt x="19845" y="16530"/>
                  </a:cubicBezTo>
                  <a:cubicBezTo>
                    <a:pt x="19789" y="16761"/>
                    <a:pt x="19698" y="16963"/>
                    <a:pt x="19615" y="17173"/>
                  </a:cubicBezTo>
                  <a:cubicBezTo>
                    <a:pt x="19496" y="17348"/>
                    <a:pt x="19440" y="17523"/>
                    <a:pt x="19377" y="17698"/>
                  </a:cubicBezTo>
                  <a:cubicBezTo>
                    <a:pt x="19090" y="17579"/>
                    <a:pt x="18768" y="17607"/>
                    <a:pt x="18503" y="17523"/>
                  </a:cubicBezTo>
                  <a:cubicBezTo>
                    <a:pt x="18125" y="17432"/>
                    <a:pt x="17692" y="17348"/>
                    <a:pt x="17370" y="17110"/>
                  </a:cubicBezTo>
                  <a:cubicBezTo>
                    <a:pt x="17342" y="17110"/>
                    <a:pt x="17307" y="17138"/>
                    <a:pt x="17342" y="17173"/>
                  </a:cubicBezTo>
                  <a:cubicBezTo>
                    <a:pt x="17629" y="17432"/>
                    <a:pt x="18041" y="17551"/>
                    <a:pt x="18419" y="17635"/>
                  </a:cubicBezTo>
                  <a:cubicBezTo>
                    <a:pt x="18622" y="17698"/>
                    <a:pt x="18852" y="17726"/>
                    <a:pt x="19055" y="17754"/>
                  </a:cubicBezTo>
                  <a:cubicBezTo>
                    <a:pt x="19139" y="17773"/>
                    <a:pt x="19192" y="17793"/>
                    <a:pt x="19247" y="17793"/>
                  </a:cubicBezTo>
                  <a:cubicBezTo>
                    <a:pt x="19271" y="17793"/>
                    <a:pt x="19294" y="17790"/>
                    <a:pt x="19321" y="17782"/>
                  </a:cubicBezTo>
                  <a:lnTo>
                    <a:pt x="19321" y="17810"/>
                  </a:lnTo>
                  <a:cubicBezTo>
                    <a:pt x="19146" y="18250"/>
                    <a:pt x="18852" y="18628"/>
                    <a:pt x="18531" y="18977"/>
                  </a:cubicBezTo>
                  <a:cubicBezTo>
                    <a:pt x="18356" y="19152"/>
                    <a:pt x="18097" y="19299"/>
                    <a:pt x="17831" y="19383"/>
                  </a:cubicBezTo>
                  <a:cubicBezTo>
                    <a:pt x="17631" y="19486"/>
                    <a:pt x="17362" y="19563"/>
                    <a:pt x="17125" y="19563"/>
                  </a:cubicBezTo>
                  <a:cubicBezTo>
                    <a:pt x="17089" y="19563"/>
                    <a:pt x="17054" y="19561"/>
                    <a:pt x="17020" y="19558"/>
                  </a:cubicBezTo>
                  <a:cubicBezTo>
                    <a:pt x="16433" y="19558"/>
                    <a:pt x="15999" y="19271"/>
                    <a:pt x="15650" y="18830"/>
                  </a:cubicBezTo>
                  <a:cubicBezTo>
                    <a:pt x="15356" y="18481"/>
                    <a:pt x="15153" y="18075"/>
                    <a:pt x="14832" y="17726"/>
                  </a:cubicBezTo>
                  <a:cubicBezTo>
                    <a:pt x="14629" y="17488"/>
                    <a:pt x="14629" y="17201"/>
                    <a:pt x="14482" y="16936"/>
                  </a:cubicBezTo>
                  <a:cubicBezTo>
                    <a:pt x="14370" y="16733"/>
                    <a:pt x="14251" y="16530"/>
                    <a:pt x="14077" y="16355"/>
                  </a:cubicBezTo>
                  <a:cubicBezTo>
                    <a:pt x="14077" y="16347"/>
                    <a:pt x="14072" y="16344"/>
                    <a:pt x="14066" y="16344"/>
                  </a:cubicBezTo>
                  <a:cubicBezTo>
                    <a:pt x="14051" y="16344"/>
                    <a:pt x="14029" y="16363"/>
                    <a:pt x="14049" y="16383"/>
                  </a:cubicBezTo>
                  <a:cubicBezTo>
                    <a:pt x="14132" y="16586"/>
                    <a:pt x="14223" y="16824"/>
                    <a:pt x="14307" y="17026"/>
                  </a:cubicBezTo>
                  <a:cubicBezTo>
                    <a:pt x="14398" y="17229"/>
                    <a:pt x="14426" y="17432"/>
                    <a:pt x="14482" y="17607"/>
                  </a:cubicBezTo>
                  <a:cubicBezTo>
                    <a:pt x="14370" y="17488"/>
                    <a:pt x="14251" y="17376"/>
                    <a:pt x="14132" y="17285"/>
                  </a:cubicBezTo>
                  <a:cubicBezTo>
                    <a:pt x="13902" y="17110"/>
                    <a:pt x="13846" y="16908"/>
                    <a:pt x="13755" y="16649"/>
                  </a:cubicBezTo>
                  <a:cubicBezTo>
                    <a:pt x="13699" y="16474"/>
                    <a:pt x="13580" y="16327"/>
                    <a:pt x="13461" y="16152"/>
                  </a:cubicBezTo>
                  <a:cubicBezTo>
                    <a:pt x="13433" y="16089"/>
                    <a:pt x="13377" y="16033"/>
                    <a:pt x="13321" y="15950"/>
                  </a:cubicBezTo>
                  <a:cubicBezTo>
                    <a:pt x="13321" y="15950"/>
                    <a:pt x="13258" y="15915"/>
                    <a:pt x="13230" y="15887"/>
                  </a:cubicBezTo>
                  <a:cubicBezTo>
                    <a:pt x="13203" y="15803"/>
                    <a:pt x="13147" y="15712"/>
                    <a:pt x="13112" y="15656"/>
                  </a:cubicBezTo>
                  <a:cubicBezTo>
                    <a:pt x="13084" y="15509"/>
                    <a:pt x="13028" y="15362"/>
                    <a:pt x="13028" y="15250"/>
                  </a:cubicBezTo>
                  <a:cubicBezTo>
                    <a:pt x="13000" y="15013"/>
                    <a:pt x="12937" y="14782"/>
                    <a:pt x="12881" y="14551"/>
                  </a:cubicBezTo>
                  <a:cubicBezTo>
                    <a:pt x="12825" y="14432"/>
                    <a:pt x="12825" y="14313"/>
                    <a:pt x="12734" y="14201"/>
                  </a:cubicBezTo>
                  <a:cubicBezTo>
                    <a:pt x="12650" y="14055"/>
                    <a:pt x="12587" y="13936"/>
                    <a:pt x="12503" y="13789"/>
                  </a:cubicBezTo>
                  <a:cubicBezTo>
                    <a:pt x="12412" y="13614"/>
                    <a:pt x="12328" y="13439"/>
                    <a:pt x="12273" y="13237"/>
                  </a:cubicBezTo>
                  <a:cubicBezTo>
                    <a:pt x="12210" y="13034"/>
                    <a:pt x="12210" y="12803"/>
                    <a:pt x="12182" y="12593"/>
                  </a:cubicBezTo>
                  <a:cubicBezTo>
                    <a:pt x="12182" y="12570"/>
                    <a:pt x="12172" y="12561"/>
                    <a:pt x="12160" y="12561"/>
                  </a:cubicBezTo>
                  <a:cubicBezTo>
                    <a:pt x="12144" y="12561"/>
                    <a:pt x="12126" y="12577"/>
                    <a:pt x="12126" y="12593"/>
                  </a:cubicBezTo>
                  <a:cubicBezTo>
                    <a:pt x="12126" y="12978"/>
                    <a:pt x="12126" y="13327"/>
                    <a:pt x="12273" y="13677"/>
                  </a:cubicBezTo>
                  <a:cubicBezTo>
                    <a:pt x="12356" y="13908"/>
                    <a:pt x="12503" y="14083"/>
                    <a:pt x="12587" y="14285"/>
                  </a:cubicBezTo>
                  <a:cubicBezTo>
                    <a:pt x="12559" y="14285"/>
                    <a:pt x="12503" y="14257"/>
                    <a:pt x="12447" y="14229"/>
                  </a:cubicBezTo>
                  <a:cubicBezTo>
                    <a:pt x="12154" y="14111"/>
                    <a:pt x="11713" y="14257"/>
                    <a:pt x="11510" y="13964"/>
                  </a:cubicBezTo>
                  <a:cubicBezTo>
                    <a:pt x="11426" y="13852"/>
                    <a:pt x="11364" y="13642"/>
                    <a:pt x="11308" y="13502"/>
                  </a:cubicBezTo>
                  <a:cubicBezTo>
                    <a:pt x="11280" y="13355"/>
                    <a:pt x="11280" y="13209"/>
                    <a:pt x="11280" y="13062"/>
                  </a:cubicBezTo>
                  <a:cubicBezTo>
                    <a:pt x="11280" y="12915"/>
                    <a:pt x="11308" y="12768"/>
                    <a:pt x="11364" y="12628"/>
                  </a:cubicBezTo>
                  <a:cubicBezTo>
                    <a:pt x="11364" y="12537"/>
                    <a:pt x="11426" y="12481"/>
                    <a:pt x="11426" y="12390"/>
                  </a:cubicBezTo>
                  <a:cubicBezTo>
                    <a:pt x="11426" y="12371"/>
                    <a:pt x="11412" y="12351"/>
                    <a:pt x="11392" y="12351"/>
                  </a:cubicBezTo>
                  <a:cubicBezTo>
                    <a:pt x="11383" y="12351"/>
                    <a:pt x="11374" y="12354"/>
                    <a:pt x="11364" y="12363"/>
                  </a:cubicBezTo>
                  <a:cubicBezTo>
                    <a:pt x="11189" y="12565"/>
                    <a:pt x="11161" y="12803"/>
                    <a:pt x="11161" y="13062"/>
                  </a:cubicBezTo>
                  <a:lnTo>
                    <a:pt x="11161" y="13327"/>
                  </a:lnTo>
                  <a:lnTo>
                    <a:pt x="11133" y="13292"/>
                  </a:lnTo>
                  <a:cubicBezTo>
                    <a:pt x="11076" y="13258"/>
                    <a:pt x="11016" y="13244"/>
                    <a:pt x="10956" y="13244"/>
                  </a:cubicBezTo>
                  <a:cubicBezTo>
                    <a:pt x="10774" y="13244"/>
                    <a:pt x="10586" y="13369"/>
                    <a:pt x="10434" y="13411"/>
                  </a:cubicBezTo>
                  <a:cubicBezTo>
                    <a:pt x="10387" y="13431"/>
                    <a:pt x="10348" y="13439"/>
                    <a:pt x="10313" y="13439"/>
                  </a:cubicBezTo>
                  <a:cubicBezTo>
                    <a:pt x="10088" y="13439"/>
                    <a:pt x="10089" y="13067"/>
                    <a:pt x="9937" y="12915"/>
                  </a:cubicBezTo>
                  <a:cubicBezTo>
                    <a:pt x="9909" y="12859"/>
                    <a:pt x="9853" y="12831"/>
                    <a:pt x="9825" y="12831"/>
                  </a:cubicBezTo>
                  <a:cubicBezTo>
                    <a:pt x="9965" y="12803"/>
                    <a:pt x="10084" y="12740"/>
                    <a:pt x="10203" y="12684"/>
                  </a:cubicBezTo>
                  <a:cubicBezTo>
                    <a:pt x="10552" y="12565"/>
                    <a:pt x="10755" y="12390"/>
                    <a:pt x="10986" y="12104"/>
                  </a:cubicBezTo>
                  <a:cubicBezTo>
                    <a:pt x="11105" y="11957"/>
                    <a:pt x="11224" y="11810"/>
                    <a:pt x="11364" y="11691"/>
                  </a:cubicBezTo>
                  <a:cubicBezTo>
                    <a:pt x="11510" y="11544"/>
                    <a:pt x="11685" y="11460"/>
                    <a:pt x="11860" y="11342"/>
                  </a:cubicBezTo>
                  <a:cubicBezTo>
                    <a:pt x="12035" y="11195"/>
                    <a:pt x="12182" y="11020"/>
                    <a:pt x="12328" y="10817"/>
                  </a:cubicBezTo>
                  <a:cubicBezTo>
                    <a:pt x="12475" y="10586"/>
                    <a:pt x="12622" y="10356"/>
                    <a:pt x="12734" y="10118"/>
                  </a:cubicBezTo>
                  <a:cubicBezTo>
                    <a:pt x="12937" y="9656"/>
                    <a:pt x="13203" y="9188"/>
                    <a:pt x="13203" y="8664"/>
                  </a:cubicBezTo>
                  <a:cubicBezTo>
                    <a:pt x="13203" y="8650"/>
                    <a:pt x="13189" y="8643"/>
                    <a:pt x="13175" y="8643"/>
                  </a:cubicBezTo>
                  <a:cubicBezTo>
                    <a:pt x="13161" y="8643"/>
                    <a:pt x="13147" y="8650"/>
                    <a:pt x="13147" y="8664"/>
                  </a:cubicBezTo>
                  <a:cubicBezTo>
                    <a:pt x="13056" y="8866"/>
                    <a:pt x="13000" y="9097"/>
                    <a:pt x="12937" y="9335"/>
                  </a:cubicBezTo>
                  <a:cubicBezTo>
                    <a:pt x="12909" y="9419"/>
                    <a:pt x="12853" y="9482"/>
                    <a:pt x="12825" y="9566"/>
                  </a:cubicBezTo>
                  <a:cubicBezTo>
                    <a:pt x="12909" y="9272"/>
                    <a:pt x="12909" y="8985"/>
                    <a:pt x="12881" y="8692"/>
                  </a:cubicBezTo>
                  <a:cubicBezTo>
                    <a:pt x="12869" y="8668"/>
                    <a:pt x="12852" y="8659"/>
                    <a:pt x="12837" y="8659"/>
                  </a:cubicBezTo>
                  <a:cubicBezTo>
                    <a:pt x="12816" y="8659"/>
                    <a:pt x="12797" y="8675"/>
                    <a:pt x="12797" y="8692"/>
                  </a:cubicBezTo>
                  <a:cubicBezTo>
                    <a:pt x="12825" y="9363"/>
                    <a:pt x="12559" y="10006"/>
                    <a:pt x="12210" y="10558"/>
                  </a:cubicBezTo>
                  <a:cubicBezTo>
                    <a:pt x="12063" y="10789"/>
                    <a:pt x="11888" y="11055"/>
                    <a:pt x="11657" y="11195"/>
                  </a:cubicBezTo>
                  <a:cubicBezTo>
                    <a:pt x="11398" y="11370"/>
                    <a:pt x="11161" y="11544"/>
                    <a:pt x="10930" y="11782"/>
                  </a:cubicBezTo>
                  <a:cubicBezTo>
                    <a:pt x="10727" y="12041"/>
                    <a:pt x="10552" y="12307"/>
                    <a:pt x="10231" y="12453"/>
                  </a:cubicBezTo>
                  <a:cubicBezTo>
                    <a:pt x="9909" y="12593"/>
                    <a:pt x="9504" y="12684"/>
                    <a:pt x="9154" y="12684"/>
                  </a:cubicBezTo>
                  <a:cubicBezTo>
                    <a:pt x="9112" y="12688"/>
                    <a:pt x="9069" y="12690"/>
                    <a:pt x="9027" y="12690"/>
                  </a:cubicBezTo>
                  <a:cubicBezTo>
                    <a:pt x="8769" y="12690"/>
                    <a:pt x="8498" y="12628"/>
                    <a:pt x="8252" y="12628"/>
                  </a:cubicBezTo>
                  <a:lnTo>
                    <a:pt x="7902" y="12628"/>
                  </a:lnTo>
                  <a:cubicBezTo>
                    <a:pt x="7637" y="12537"/>
                    <a:pt x="7406" y="12418"/>
                    <a:pt x="7140" y="12363"/>
                  </a:cubicBezTo>
                  <a:cubicBezTo>
                    <a:pt x="6763" y="12279"/>
                    <a:pt x="6357" y="12244"/>
                    <a:pt x="5979" y="12244"/>
                  </a:cubicBezTo>
                  <a:cubicBezTo>
                    <a:pt x="5595" y="12244"/>
                    <a:pt x="5217" y="12307"/>
                    <a:pt x="4840" y="12363"/>
                  </a:cubicBezTo>
                  <a:cubicBezTo>
                    <a:pt x="4784" y="12390"/>
                    <a:pt x="4665" y="12390"/>
                    <a:pt x="4581" y="12390"/>
                  </a:cubicBezTo>
                  <a:cubicBezTo>
                    <a:pt x="4637" y="12335"/>
                    <a:pt x="4693" y="12307"/>
                    <a:pt x="4784" y="12244"/>
                  </a:cubicBezTo>
                  <a:cubicBezTo>
                    <a:pt x="5070" y="12013"/>
                    <a:pt x="5511" y="11929"/>
                    <a:pt x="5861" y="11810"/>
                  </a:cubicBezTo>
                  <a:cubicBezTo>
                    <a:pt x="5888" y="11810"/>
                    <a:pt x="5888" y="11754"/>
                    <a:pt x="5833" y="11754"/>
                  </a:cubicBezTo>
                  <a:cubicBezTo>
                    <a:pt x="5511" y="11810"/>
                    <a:pt x="5161" y="11894"/>
                    <a:pt x="4868" y="12013"/>
                  </a:cubicBezTo>
                  <a:cubicBezTo>
                    <a:pt x="4581" y="12104"/>
                    <a:pt x="4371" y="12307"/>
                    <a:pt x="4112" y="12390"/>
                  </a:cubicBezTo>
                  <a:cubicBezTo>
                    <a:pt x="3938" y="12481"/>
                    <a:pt x="3791" y="12481"/>
                    <a:pt x="3644" y="12509"/>
                  </a:cubicBezTo>
                  <a:cubicBezTo>
                    <a:pt x="3497" y="12537"/>
                    <a:pt x="3385" y="12628"/>
                    <a:pt x="3238" y="12684"/>
                  </a:cubicBezTo>
                  <a:cubicBezTo>
                    <a:pt x="3036" y="12740"/>
                    <a:pt x="2833" y="12768"/>
                    <a:pt x="2595" y="12768"/>
                  </a:cubicBezTo>
                  <a:cubicBezTo>
                    <a:pt x="2623" y="12712"/>
                    <a:pt x="2623" y="12656"/>
                    <a:pt x="2658" y="12628"/>
                  </a:cubicBezTo>
                  <a:cubicBezTo>
                    <a:pt x="2742" y="12335"/>
                    <a:pt x="2770" y="12069"/>
                    <a:pt x="2714" y="11782"/>
                  </a:cubicBezTo>
                  <a:cubicBezTo>
                    <a:pt x="2770" y="11754"/>
                    <a:pt x="2833" y="11691"/>
                    <a:pt x="2861" y="11607"/>
                  </a:cubicBezTo>
                  <a:cubicBezTo>
                    <a:pt x="2889" y="11488"/>
                    <a:pt x="2861" y="11342"/>
                    <a:pt x="2798" y="11230"/>
                  </a:cubicBezTo>
                  <a:cubicBezTo>
                    <a:pt x="2770" y="11167"/>
                    <a:pt x="2742" y="11111"/>
                    <a:pt x="2714" y="11083"/>
                  </a:cubicBezTo>
                  <a:cubicBezTo>
                    <a:pt x="2623" y="10936"/>
                    <a:pt x="2623" y="10845"/>
                    <a:pt x="2623" y="10670"/>
                  </a:cubicBezTo>
                  <a:cubicBezTo>
                    <a:pt x="2686" y="10356"/>
                    <a:pt x="2742" y="9971"/>
                    <a:pt x="2595" y="9656"/>
                  </a:cubicBezTo>
                  <a:cubicBezTo>
                    <a:pt x="2448" y="9363"/>
                    <a:pt x="2217" y="9216"/>
                    <a:pt x="1896" y="9216"/>
                  </a:cubicBezTo>
                  <a:cubicBezTo>
                    <a:pt x="2043" y="9069"/>
                    <a:pt x="2190" y="8894"/>
                    <a:pt x="2364" y="8810"/>
                  </a:cubicBezTo>
                  <a:cubicBezTo>
                    <a:pt x="2595" y="8636"/>
                    <a:pt x="2889" y="8489"/>
                    <a:pt x="3147" y="8398"/>
                  </a:cubicBezTo>
                  <a:cubicBezTo>
                    <a:pt x="3413" y="8286"/>
                    <a:pt x="3672" y="8195"/>
                    <a:pt x="3910" y="8020"/>
                  </a:cubicBezTo>
                  <a:cubicBezTo>
                    <a:pt x="4112" y="7908"/>
                    <a:pt x="4259" y="7734"/>
                    <a:pt x="4462" y="7587"/>
                  </a:cubicBezTo>
                  <a:cubicBezTo>
                    <a:pt x="4665" y="7440"/>
                    <a:pt x="4896" y="7412"/>
                    <a:pt x="5133" y="7293"/>
                  </a:cubicBezTo>
                  <a:cubicBezTo>
                    <a:pt x="5189" y="7265"/>
                    <a:pt x="5217" y="7237"/>
                    <a:pt x="5280" y="7209"/>
                  </a:cubicBezTo>
                  <a:cubicBezTo>
                    <a:pt x="5805" y="6999"/>
                    <a:pt x="6294" y="6825"/>
                    <a:pt x="6818" y="6741"/>
                  </a:cubicBezTo>
                  <a:cubicBezTo>
                    <a:pt x="7231" y="6650"/>
                    <a:pt x="7553" y="6566"/>
                    <a:pt x="7902" y="6363"/>
                  </a:cubicBezTo>
                  <a:cubicBezTo>
                    <a:pt x="8077" y="6272"/>
                    <a:pt x="8252" y="6160"/>
                    <a:pt x="8455" y="6069"/>
                  </a:cubicBezTo>
                  <a:cubicBezTo>
                    <a:pt x="8602" y="6013"/>
                    <a:pt x="8776" y="5985"/>
                    <a:pt x="8951" y="5951"/>
                  </a:cubicBezTo>
                  <a:cubicBezTo>
                    <a:pt x="9301" y="5867"/>
                    <a:pt x="9650" y="5811"/>
                    <a:pt x="9965" y="5748"/>
                  </a:cubicBezTo>
                  <a:cubicBezTo>
                    <a:pt x="10288" y="5654"/>
                    <a:pt x="10626" y="5594"/>
                    <a:pt x="10950" y="5594"/>
                  </a:cubicBezTo>
                  <a:close/>
                  <a:moveTo>
                    <a:pt x="11435" y="0"/>
                  </a:moveTo>
                  <a:cubicBezTo>
                    <a:pt x="11177" y="0"/>
                    <a:pt x="10936" y="47"/>
                    <a:pt x="10699" y="70"/>
                  </a:cubicBezTo>
                  <a:cubicBezTo>
                    <a:pt x="10084" y="182"/>
                    <a:pt x="9504" y="273"/>
                    <a:pt x="8979" y="650"/>
                  </a:cubicBezTo>
                  <a:cubicBezTo>
                    <a:pt x="8776" y="825"/>
                    <a:pt x="8567" y="1000"/>
                    <a:pt x="8392" y="1231"/>
                  </a:cubicBezTo>
                  <a:cubicBezTo>
                    <a:pt x="8217" y="1496"/>
                    <a:pt x="7958" y="1699"/>
                    <a:pt x="7755" y="1965"/>
                  </a:cubicBezTo>
                  <a:cubicBezTo>
                    <a:pt x="7259" y="2489"/>
                    <a:pt x="7231" y="3272"/>
                    <a:pt x="7084" y="3944"/>
                  </a:cubicBezTo>
                  <a:cubicBezTo>
                    <a:pt x="6993" y="4349"/>
                    <a:pt x="6993" y="4762"/>
                    <a:pt x="6818" y="5139"/>
                  </a:cubicBezTo>
                  <a:cubicBezTo>
                    <a:pt x="6735" y="5314"/>
                    <a:pt x="6616" y="5461"/>
                    <a:pt x="6504" y="5601"/>
                  </a:cubicBezTo>
                  <a:cubicBezTo>
                    <a:pt x="6441" y="5664"/>
                    <a:pt x="6413" y="5720"/>
                    <a:pt x="6357" y="5776"/>
                  </a:cubicBezTo>
                  <a:cubicBezTo>
                    <a:pt x="6294" y="5811"/>
                    <a:pt x="6210" y="5867"/>
                    <a:pt x="6154" y="5923"/>
                  </a:cubicBezTo>
                  <a:cubicBezTo>
                    <a:pt x="6091" y="5985"/>
                    <a:pt x="6035" y="6013"/>
                    <a:pt x="6007" y="6041"/>
                  </a:cubicBezTo>
                  <a:cubicBezTo>
                    <a:pt x="5770" y="6216"/>
                    <a:pt x="5658" y="6447"/>
                    <a:pt x="5483" y="6650"/>
                  </a:cubicBezTo>
                  <a:cubicBezTo>
                    <a:pt x="5336" y="6860"/>
                    <a:pt x="5133" y="7034"/>
                    <a:pt x="4896" y="7118"/>
                  </a:cubicBezTo>
                  <a:cubicBezTo>
                    <a:pt x="4693" y="7237"/>
                    <a:pt x="4462" y="7293"/>
                    <a:pt x="4287" y="7440"/>
                  </a:cubicBezTo>
                  <a:cubicBezTo>
                    <a:pt x="4084" y="7615"/>
                    <a:pt x="3910" y="7790"/>
                    <a:pt x="3672" y="7936"/>
                  </a:cubicBezTo>
                  <a:cubicBezTo>
                    <a:pt x="3413" y="8083"/>
                    <a:pt x="3120" y="8167"/>
                    <a:pt x="2861" y="8314"/>
                  </a:cubicBezTo>
                  <a:cubicBezTo>
                    <a:pt x="2420" y="8545"/>
                    <a:pt x="1924" y="8810"/>
                    <a:pt x="1665" y="9244"/>
                  </a:cubicBezTo>
                  <a:cubicBezTo>
                    <a:pt x="1399" y="9307"/>
                    <a:pt x="1169" y="9419"/>
                    <a:pt x="994" y="9622"/>
                  </a:cubicBezTo>
                  <a:cubicBezTo>
                    <a:pt x="735" y="9887"/>
                    <a:pt x="560" y="10146"/>
                    <a:pt x="441" y="10496"/>
                  </a:cubicBezTo>
                  <a:cubicBezTo>
                    <a:pt x="351" y="10761"/>
                    <a:pt x="267" y="10964"/>
                    <a:pt x="176" y="11230"/>
                  </a:cubicBezTo>
                  <a:cubicBezTo>
                    <a:pt x="120" y="11405"/>
                    <a:pt x="1" y="11691"/>
                    <a:pt x="148" y="11866"/>
                  </a:cubicBezTo>
                  <a:cubicBezTo>
                    <a:pt x="190" y="11946"/>
                    <a:pt x="255" y="11972"/>
                    <a:pt x="320" y="11972"/>
                  </a:cubicBezTo>
                  <a:cubicBezTo>
                    <a:pt x="352" y="11972"/>
                    <a:pt x="384" y="11966"/>
                    <a:pt x="413" y="11957"/>
                  </a:cubicBezTo>
                  <a:cubicBezTo>
                    <a:pt x="497" y="11929"/>
                    <a:pt x="560" y="11929"/>
                    <a:pt x="644" y="11894"/>
                  </a:cubicBezTo>
                  <a:cubicBezTo>
                    <a:pt x="672" y="12160"/>
                    <a:pt x="938" y="12390"/>
                    <a:pt x="1113" y="12565"/>
                  </a:cubicBezTo>
                  <a:cubicBezTo>
                    <a:pt x="1306" y="12758"/>
                    <a:pt x="1656" y="13008"/>
                    <a:pt x="1967" y="13008"/>
                  </a:cubicBezTo>
                  <a:cubicBezTo>
                    <a:pt x="1983" y="13008"/>
                    <a:pt x="1999" y="13007"/>
                    <a:pt x="2015" y="13006"/>
                  </a:cubicBezTo>
                  <a:cubicBezTo>
                    <a:pt x="2134" y="13006"/>
                    <a:pt x="2308" y="13006"/>
                    <a:pt x="2420" y="12943"/>
                  </a:cubicBezTo>
                  <a:cubicBezTo>
                    <a:pt x="2514" y="12968"/>
                    <a:pt x="2615" y="12978"/>
                    <a:pt x="2716" y="12978"/>
                  </a:cubicBezTo>
                  <a:cubicBezTo>
                    <a:pt x="2871" y="12978"/>
                    <a:pt x="3025" y="12953"/>
                    <a:pt x="3147" y="12915"/>
                  </a:cubicBezTo>
                  <a:cubicBezTo>
                    <a:pt x="3294" y="12887"/>
                    <a:pt x="3413" y="12859"/>
                    <a:pt x="3532" y="12803"/>
                  </a:cubicBezTo>
                  <a:cubicBezTo>
                    <a:pt x="3707" y="12740"/>
                    <a:pt x="3847" y="12740"/>
                    <a:pt x="3994" y="12684"/>
                  </a:cubicBezTo>
                  <a:cubicBezTo>
                    <a:pt x="4084" y="12656"/>
                    <a:pt x="4140" y="12656"/>
                    <a:pt x="4196" y="12628"/>
                  </a:cubicBezTo>
                  <a:cubicBezTo>
                    <a:pt x="4434" y="12628"/>
                    <a:pt x="4665" y="12565"/>
                    <a:pt x="4840" y="12565"/>
                  </a:cubicBezTo>
                  <a:cubicBezTo>
                    <a:pt x="5148" y="12520"/>
                    <a:pt x="5456" y="12474"/>
                    <a:pt x="5768" y="12474"/>
                  </a:cubicBezTo>
                  <a:cubicBezTo>
                    <a:pt x="5838" y="12474"/>
                    <a:pt x="5909" y="12476"/>
                    <a:pt x="5979" y="12481"/>
                  </a:cubicBezTo>
                  <a:cubicBezTo>
                    <a:pt x="6357" y="12481"/>
                    <a:pt x="6763" y="12481"/>
                    <a:pt x="7140" y="12565"/>
                  </a:cubicBezTo>
                  <a:cubicBezTo>
                    <a:pt x="7259" y="12593"/>
                    <a:pt x="7378" y="12628"/>
                    <a:pt x="7490" y="12684"/>
                  </a:cubicBezTo>
                  <a:cubicBezTo>
                    <a:pt x="7665" y="12740"/>
                    <a:pt x="7867" y="12768"/>
                    <a:pt x="8014" y="12768"/>
                  </a:cubicBezTo>
                  <a:cubicBezTo>
                    <a:pt x="8364" y="12803"/>
                    <a:pt x="8713" y="12859"/>
                    <a:pt x="9091" y="12887"/>
                  </a:cubicBezTo>
                  <a:lnTo>
                    <a:pt x="9301" y="12887"/>
                  </a:lnTo>
                  <a:cubicBezTo>
                    <a:pt x="9413" y="12943"/>
                    <a:pt x="9650" y="12943"/>
                    <a:pt x="9734" y="13006"/>
                  </a:cubicBezTo>
                  <a:cubicBezTo>
                    <a:pt x="9965" y="13118"/>
                    <a:pt x="9881" y="13502"/>
                    <a:pt x="10112" y="13642"/>
                  </a:cubicBezTo>
                  <a:cubicBezTo>
                    <a:pt x="10166" y="13674"/>
                    <a:pt x="10223" y="13687"/>
                    <a:pt x="10281" y="13687"/>
                  </a:cubicBezTo>
                  <a:cubicBezTo>
                    <a:pt x="10440" y="13687"/>
                    <a:pt x="10607" y="13592"/>
                    <a:pt x="10755" y="13530"/>
                  </a:cubicBezTo>
                  <a:cubicBezTo>
                    <a:pt x="10804" y="13511"/>
                    <a:pt x="10846" y="13502"/>
                    <a:pt x="10884" y="13502"/>
                  </a:cubicBezTo>
                  <a:cubicBezTo>
                    <a:pt x="11024" y="13502"/>
                    <a:pt x="11095" y="13623"/>
                    <a:pt x="11161" y="13761"/>
                  </a:cubicBezTo>
                  <a:cubicBezTo>
                    <a:pt x="11224" y="13880"/>
                    <a:pt x="11280" y="13992"/>
                    <a:pt x="11336" y="14083"/>
                  </a:cubicBezTo>
                  <a:cubicBezTo>
                    <a:pt x="11482" y="14285"/>
                    <a:pt x="11748" y="14313"/>
                    <a:pt x="11951" y="14313"/>
                  </a:cubicBezTo>
                  <a:cubicBezTo>
                    <a:pt x="12154" y="14341"/>
                    <a:pt x="12328" y="14341"/>
                    <a:pt x="12531" y="14432"/>
                  </a:cubicBezTo>
                  <a:cubicBezTo>
                    <a:pt x="12678" y="14516"/>
                    <a:pt x="12706" y="14635"/>
                    <a:pt x="12734" y="14810"/>
                  </a:cubicBezTo>
                  <a:cubicBezTo>
                    <a:pt x="12797" y="15104"/>
                    <a:pt x="12797" y="15425"/>
                    <a:pt x="12909" y="15740"/>
                  </a:cubicBezTo>
                  <a:cubicBezTo>
                    <a:pt x="13028" y="16006"/>
                    <a:pt x="13203" y="16264"/>
                    <a:pt x="13405" y="16502"/>
                  </a:cubicBezTo>
                  <a:cubicBezTo>
                    <a:pt x="13433" y="16502"/>
                    <a:pt x="13433" y="16530"/>
                    <a:pt x="13461" y="16530"/>
                  </a:cubicBezTo>
                  <a:cubicBezTo>
                    <a:pt x="13496" y="16558"/>
                    <a:pt x="13524" y="16614"/>
                    <a:pt x="13524" y="16677"/>
                  </a:cubicBezTo>
                  <a:cubicBezTo>
                    <a:pt x="13580" y="16789"/>
                    <a:pt x="13580" y="16880"/>
                    <a:pt x="13608" y="16998"/>
                  </a:cubicBezTo>
                  <a:cubicBezTo>
                    <a:pt x="13699" y="17201"/>
                    <a:pt x="13874" y="17376"/>
                    <a:pt x="14049" y="17523"/>
                  </a:cubicBezTo>
                  <a:cubicBezTo>
                    <a:pt x="14223" y="17635"/>
                    <a:pt x="14398" y="17810"/>
                    <a:pt x="14601" y="17810"/>
                  </a:cubicBezTo>
                  <a:lnTo>
                    <a:pt x="14629" y="17810"/>
                  </a:lnTo>
                  <a:cubicBezTo>
                    <a:pt x="14804" y="18012"/>
                    <a:pt x="14951" y="18222"/>
                    <a:pt x="15097" y="18425"/>
                  </a:cubicBezTo>
                  <a:cubicBezTo>
                    <a:pt x="15209" y="18628"/>
                    <a:pt x="15328" y="18802"/>
                    <a:pt x="15475" y="18977"/>
                  </a:cubicBezTo>
                  <a:cubicBezTo>
                    <a:pt x="15911" y="19485"/>
                    <a:pt x="16507" y="19728"/>
                    <a:pt x="17120" y="19728"/>
                  </a:cubicBezTo>
                  <a:cubicBezTo>
                    <a:pt x="17528" y="19728"/>
                    <a:pt x="17945" y="19620"/>
                    <a:pt x="18328" y="19411"/>
                  </a:cubicBezTo>
                  <a:cubicBezTo>
                    <a:pt x="18740" y="19180"/>
                    <a:pt x="19055" y="18774"/>
                    <a:pt x="19293" y="18362"/>
                  </a:cubicBezTo>
                  <a:cubicBezTo>
                    <a:pt x="19440" y="18159"/>
                    <a:pt x="19524" y="17956"/>
                    <a:pt x="19615" y="17726"/>
                  </a:cubicBezTo>
                  <a:cubicBezTo>
                    <a:pt x="19698" y="17460"/>
                    <a:pt x="19873" y="17201"/>
                    <a:pt x="19964" y="16936"/>
                  </a:cubicBezTo>
                  <a:cubicBezTo>
                    <a:pt x="20167" y="16474"/>
                    <a:pt x="20195" y="15950"/>
                    <a:pt x="20195" y="15453"/>
                  </a:cubicBezTo>
                  <a:cubicBezTo>
                    <a:pt x="20223" y="14929"/>
                    <a:pt x="20251" y="14404"/>
                    <a:pt x="20195" y="13852"/>
                  </a:cubicBezTo>
                  <a:cubicBezTo>
                    <a:pt x="20139" y="13355"/>
                    <a:pt x="20104" y="12859"/>
                    <a:pt x="19552" y="12656"/>
                  </a:cubicBezTo>
                  <a:cubicBezTo>
                    <a:pt x="19440" y="12628"/>
                    <a:pt x="19321" y="12593"/>
                    <a:pt x="19202" y="12593"/>
                  </a:cubicBezTo>
                  <a:cubicBezTo>
                    <a:pt x="19174" y="12593"/>
                    <a:pt x="19118" y="12565"/>
                    <a:pt x="19055" y="12565"/>
                  </a:cubicBezTo>
                  <a:cubicBezTo>
                    <a:pt x="18796" y="12565"/>
                    <a:pt x="18503" y="12509"/>
                    <a:pt x="18272" y="12453"/>
                  </a:cubicBezTo>
                  <a:cubicBezTo>
                    <a:pt x="17866" y="12335"/>
                    <a:pt x="17573" y="11782"/>
                    <a:pt x="17398" y="11433"/>
                  </a:cubicBezTo>
                  <a:cubicBezTo>
                    <a:pt x="17223" y="10992"/>
                    <a:pt x="17223" y="10468"/>
                    <a:pt x="17167" y="10034"/>
                  </a:cubicBezTo>
                  <a:cubicBezTo>
                    <a:pt x="17132" y="9796"/>
                    <a:pt x="17076" y="9594"/>
                    <a:pt x="16992" y="9363"/>
                  </a:cubicBezTo>
                  <a:cubicBezTo>
                    <a:pt x="16992" y="9160"/>
                    <a:pt x="16929" y="8985"/>
                    <a:pt x="16873" y="8782"/>
                  </a:cubicBezTo>
                  <a:cubicBezTo>
                    <a:pt x="16783" y="8545"/>
                    <a:pt x="16643" y="8314"/>
                    <a:pt x="16524" y="8111"/>
                  </a:cubicBezTo>
                  <a:cubicBezTo>
                    <a:pt x="16405" y="7908"/>
                    <a:pt x="16293" y="7734"/>
                    <a:pt x="16118" y="7587"/>
                  </a:cubicBezTo>
                  <a:cubicBezTo>
                    <a:pt x="15944" y="7384"/>
                    <a:pt x="15734" y="7293"/>
                    <a:pt x="15475" y="7174"/>
                  </a:cubicBezTo>
                  <a:cubicBezTo>
                    <a:pt x="15272" y="7090"/>
                    <a:pt x="15097" y="6943"/>
                    <a:pt x="14895" y="6860"/>
                  </a:cubicBezTo>
                  <a:cubicBezTo>
                    <a:pt x="14601" y="6741"/>
                    <a:pt x="14307" y="6622"/>
                    <a:pt x="13986" y="6594"/>
                  </a:cubicBezTo>
                  <a:cubicBezTo>
                    <a:pt x="13755" y="6538"/>
                    <a:pt x="13524" y="6538"/>
                    <a:pt x="13286" y="6419"/>
                  </a:cubicBezTo>
                  <a:cubicBezTo>
                    <a:pt x="13175" y="6335"/>
                    <a:pt x="13084" y="6244"/>
                    <a:pt x="12972" y="6160"/>
                  </a:cubicBezTo>
                  <a:cubicBezTo>
                    <a:pt x="12937" y="6097"/>
                    <a:pt x="12909" y="6013"/>
                    <a:pt x="12909" y="5923"/>
                  </a:cubicBezTo>
                  <a:cubicBezTo>
                    <a:pt x="12926" y="5816"/>
                    <a:pt x="12988" y="5785"/>
                    <a:pt x="13066" y="5785"/>
                  </a:cubicBezTo>
                  <a:cubicBezTo>
                    <a:pt x="13116" y="5785"/>
                    <a:pt x="13173" y="5797"/>
                    <a:pt x="13230" y="5811"/>
                  </a:cubicBezTo>
                  <a:cubicBezTo>
                    <a:pt x="13386" y="5876"/>
                    <a:pt x="13530" y="5903"/>
                    <a:pt x="13681" y="5903"/>
                  </a:cubicBezTo>
                  <a:cubicBezTo>
                    <a:pt x="13788" y="5903"/>
                    <a:pt x="13899" y="5890"/>
                    <a:pt x="14021" y="5867"/>
                  </a:cubicBezTo>
                  <a:cubicBezTo>
                    <a:pt x="14573" y="5720"/>
                    <a:pt x="14951" y="5223"/>
                    <a:pt x="15035" y="4699"/>
                  </a:cubicBezTo>
                  <a:cubicBezTo>
                    <a:pt x="15125" y="4063"/>
                    <a:pt x="15035" y="3328"/>
                    <a:pt x="14923" y="2692"/>
                  </a:cubicBezTo>
                  <a:cubicBezTo>
                    <a:pt x="14895" y="2545"/>
                    <a:pt x="14923" y="2370"/>
                    <a:pt x="14860" y="2224"/>
                  </a:cubicBezTo>
                  <a:cubicBezTo>
                    <a:pt x="14832" y="2077"/>
                    <a:pt x="14748" y="1993"/>
                    <a:pt x="14657" y="1874"/>
                  </a:cubicBezTo>
                  <a:cubicBezTo>
                    <a:pt x="14426" y="1643"/>
                    <a:pt x="14279" y="1322"/>
                    <a:pt x="14049" y="1091"/>
                  </a:cubicBezTo>
                  <a:cubicBezTo>
                    <a:pt x="13811" y="853"/>
                    <a:pt x="13580" y="594"/>
                    <a:pt x="13286" y="448"/>
                  </a:cubicBezTo>
                  <a:cubicBezTo>
                    <a:pt x="13028" y="301"/>
                    <a:pt x="12734" y="217"/>
                    <a:pt x="12447" y="154"/>
                  </a:cubicBezTo>
                  <a:cubicBezTo>
                    <a:pt x="12154" y="70"/>
                    <a:pt x="11888" y="7"/>
                    <a:pt x="11601" y="7"/>
                  </a:cubicBezTo>
                  <a:cubicBezTo>
                    <a:pt x="11545" y="2"/>
                    <a:pt x="11489" y="0"/>
                    <a:pt x="114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79"/>
            <p:cNvSpPr/>
            <p:nvPr/>
          </p:nvSpPr>
          <p:spPr>
            <a:xfrm>
              <a:off x="3339239" y="4314069"/>
              <a:ext cx="17021" cy="45647"/>
            </a:xfrm>
            <a:custGeom>
              <a:rect b="b" l="l" r="r" t="t"/>
              <a:pathLst>
                <a:path extrusionOk="0" h="2006" w="748">
                  <a:moveTo>
                    <a:pt x="560" y="0"/>
                  </a:moveTo>
                  <a:cubicBezTo>
                    <a:pt x="544" y="0"/>
                    <a:pt x="516" y="23"/>
                    <a:pt x="516" y="43"/>
                  </a:cubicBezTo>
                  <a:cubicBezTo>
                    <a:pt x="635" y="742"/>
                    <a:pt x="314" y="1351"/>
                    <a:pt x="20" y="1966"/>
                  </a:cubicBezTo>
                  <a:cubicBezTo>
                    <a:pt x="0" y="1986"/>
                    <a:pt x="8" y="2005"/>
                    <a:pt x="25" y="2005"/>
                  </a:cubicBezTo>
                  <a:cubicBezTo>
                    <a:pt x="31" y="2005"/>
                    <a:pt x="40" y="2002"/>
                    <a:pt x="48" y="1994"/>
                  </a:cubicBezTo>
                  <a:cubicBezTo>
                    <a:pt x="516" y="1441"/>
                    <a:pt x="747" y="714"/>
                    <a:pt x="572" y="15"/>
                  </a:cubicBezTo>
                  <a:cubicBezTo>
                    <a:pt x="572" y="5"/>
                    <a:pt x="567" y="0"/>
                    <a:pt x="5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79"/>
            <p:cNvSpPr/>
            <p:nvPr/>
          </p:nvSpPr>
          <p:spPr>
            <a:xfrm>
              <a:off x="3301329" y="4334457"/>
              <a:ext cx="28512" cy="43872"/>
            </a:xfrm>
            <a:custGeom>
              <a:rect b="b" l="l" r="r" t="t"/>
              <a:pathLst>
                <a:path extrusionOk="0" h="1928" w="1253">
                  <a:moveTo>
                    <a:pt x="1238" y="0"/>
                  </a:moveTo>
                  <a:cubicBezTo>
                    <a:pt x="1231" y="0"/>
                    <a:pt x="1224" y="7"/>
                    <a:pt x="1224" y="21"/>
                  </a:cubicBezTo>
                  <a:cubicBezTo>
                    <a:pt x="1161" y="399"/>
                    <a:pt x="903" y="748"/>
                    <a:pt x="700" y="1042"/>
                  </a:cubicBezTo>
                  <a:cubicBezTo>
                    <a:pt x="490" y="1329"/>
                    <a:pt x="231" y="1622"/>
                    <a:pt x="1" y="1881"/>
                  </a:cubicBezTo>
                  <a:cubicBezTo>
                    <a:pt x="1" y="1906"/>
                    <a:pt x="1" y="1927"/>
                    <a:pt x="11" y="1927"/>
                  </a:cubicBezTo>
                  <a:cubicBezTo>
                    <a:pt x="15" y="1927"/>
                    <a:pt x="21" y="1924"/>
                    <a:pt x="29" y="1916"/>
                  </a:cubicBezTo>
                  <a:cubicBezTo>
                    <a:pt x="665" y="1531"/>
                    <a:pt x="1161" y="776"/>
                    <a:pt x="1252" y="21"/>
                  </a:cubicBezTo>
                  <a:cubicBezTo>
                    <a:pt x="1252" y="7"/>
                    <a:pt x="1245" y="0"/>
                    <a:pt x="12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79"/>
            <p:cNvSpPr/>
            <p:nvPr/>
          </p:nvSpPr>
          <p:spPr>
            <a:xfrm>
              <a:off x="3262850" y="4243688"/>
              <a:ext cx="66354" cy="8988"/>
            </a:xfrm>
            <a:custGeom>
              <a:rect b="b" l="l" r="r" t="t"/>
              <a:pathLst>
                <a:path extrusionOk="0" h="395" w="2916">
                  <a:moveTo>
                    <a:pt x="1099" y="0"/>
                  </a:moveTo>
                  <a:cubicBezTo>
                    <a:pt x="730" y="0"/>
                    <a:pt x="399" y="82"/>
                    <a:pt x="27" y="220"/>
                  </a:cubicBezTo>
                  <a:cubicBezTo>
                    <a:pt x="5" y="220"/>
                    <a:pt x="1" y="256"/>
                    <a:pt x="14" y="256"/>
                  </a:cubicBezTo>
                  <a:cubicBezTo>
                    <a:pt x="17" y="256"/>
                    <a:pt x="22" y="254"/>
                    <a:pt x="27" y="248"/>
                  </a:cubicBezTo>
                  <a:cubicBezTo>
                    <a:pt x="230" y="248"/>
                    <a:pt x="405" y="192"/>
                    <a:pt x="580" y="136"/>
                  </a:cubicBezTo>
                  <a:cubicBezTo>
                    <a:pt x="719" y="109"/>
                    <a:pt x="853" y="99"/>
                    <a:pt x="983" y="99"/>
                  </a:cubicBezTo>
                  <a:cubicBezTo>
                    <a:pt x="1154" y="99"/>
                    <a:pt x="1319" y="116"/>
                    <a:pt x="1482" y="136"/>
                  </a:cubicBezTo>
                  <a:cubicBezTo>
                    <a:pt x="1950" y="192"/>
                    <a:pt x="2391" y="248"/>
                    <a:pt x="2824" y="395"/>
                  </a:cubicBezTo>
                  <a:cubicBezTo>
                    <a:pt x="2880" y="395"/>
                    <a:pt x="2915" y="339"/>
                    <a:pt x="2852" y="311"/>
                  </a:cubicBezTo>
                  <a:cubicBezTo>
                    <a:pt x="2391" y="164"/>
                    <a:pt x="1894" y="73"/>
                    <a:pt x="1398" y="17"/>
                  </a:cubicBezTo>
                  <a:cubicBezTo>
                    <a:pt x="1295" y="6"/>
                    <a:pt x="1196" y="0"/>
                    <a:pt x="10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79"/>
            <p:cNvSpPr/>
            <p:nvPr/>
          </p:nvSpPr>
          <p:spPr>
            <a:xfrm>
              <a:off x="3337896" y="4241663"/>
              <a:ext cx="23119" cy="3254"/>
            </a:xfrm>
            <a:custGeom>
              <a:rect b="b" l="l" r="r" t="t"/>
              <a:pathLst>
                <a:path extrusionOk="0" h="143" w="1016">
                  <a:moveTo>
                    <a:pt x="815" y="1"/>
                  </a:moveTo>
                  <a:cubicBezTo>
                    <a:pt x="565" y="1"/>
                    <a:pt x="285" y="84"/>
                    <a:pt x="23" y="106"/>
                  </a:cubicBezTo>
                  <a:cubicBezTo>
                    <a:pt x="1" y="106"/>
                    <a:pt x="14" y="142"/>
                    <a:pt x="20" y="142"/>
                  </a:cubicBezTo>
                  <a:cubicBezTo>
                    <a:pt x="22" y="142"/>
                    <a:pt x="23" y="140"/>
                    <a:pt x="23" y="134"/>
                  </a:cubicBezTo>
                  <a:cubicBezTo>
                    <a:pt x="130" y="134"/>
                    <a:pt x="240" y="137"/>
                    <a:pt x="350" y="137"/>
                  </a:cubicBezTo>
                  <a:cubicBezTo>
                    <a:pt x="571" y="137"/>
                    <a:pt x="790" y="125"/>
                    <a:pt x="981" y="50"/>
                  </a:cubicBezTo>
                  <a:cubicBezTo>
                    <a:pt x="1016" y="50"/>
                    <a:pt x="1016" y="15"/>
                    <a:pt x="981" y="15"/>
                  </a:cubicBezTo>
                  <a:cubicBezTo>
                    <a:pt x="927" y="5"/>
                    <a:pt x="872" y="1"/>
                    <a:pt x="8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79"/>
            <p:cNvSpPr/>
            <p:nvPr/>
          </p:nvSpPr>
          <p:spPr>
            <a:xfrm>
              <a:off x="3358285" y="4238022"/>
              <a:ext cx="17863" cy="11491"/>
            </a:xfrm>
            <a:custGeom>
              <a:rect b="b" l="l" r="r" t="t"/>
              <a:pathLst>
                <a:path extrusionOk="0" h="505" w="785">
                  <a:moveTo>
                    <a:pt x="728" y="1"/>
                  </a:moveTo>
                  <a:cubicBezTo>
                    <a:pt x="672" y="64"/>
                    <a:pt x="609" y="92"/>
                    <a:pt x="581" y="120"/>
                  </a:cubicBezTo>
                  <a:cubicBezTo>
                    <a:pt x="525" y="175"/>
                    <a:pt x="434" y="238"/>
                    <a:pt x="379" y="294"/>
                  </a:cubicBezTo>
                  <a:cubicBezTo>
                    <a:pt x="260" y="385"/>
                    <a:pt x="176" y="441"/>
                    <a:pt x="29" y="469"/>
                  </a:cubicBezTo>
                  <a:cubicBezTo>
                    <a:pt x="1" y="469"/>
                    <a:pt x="1" y="497"/>
                    <a:pt x="29" y="497"/>
                  </a:cubicBezTo>
                  <a:cubicBezTo>
                    <a:pt x="55" y="502"/>
                    <a:pt x="80" y="504"/>
                    <a:pt x="104" y="504"/>
                  </a:cubicBezTo>
                  <a:cubicBezTo>
                    <a:pt x="218" y="504"/>
                    <a:pt x="314" y="454"/>
                    <a:pt x="406" y="385"/>
                  </a:cubicBezTo>
                  <a:cubicBezTo>
                    <a:pt x="469" y="322"/>
                    <a:pt x="553" y="266"/>
                    <a:pt x="609" y="175"/>
                  </a:cubicBezTo>
                  <a:cubicBezTo>
                    <a:pt x="672" y="148"/>
                    <a:pt x="728" y="92"/>
                    <a:pt x="756" y="36"/>
                  </a:cubicBezTo>
                  <a:cubicBezTo>
                    <a:pt x="784" y="1"/>
                    <a:pt x="728" y="1"/>
                    <a:pt x="7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79"/>
            <p:cNvSpPr/>
            <p:nvPr/>
          </p:nvSpPr>
          <p:spPr>
            <a:xfrm>
              <a:off x="3329181" y="4392687"/>
              <a:ext cx="15701" cy="56501"/>
            </a:xfrm>
            <a:custGeom>
              <a:rect b="b" l="l" r="r" t="t"/>
              <a:pathLst>
                <a:path extrusionOk="0" h="2483" w="690">
                  <a:moveTo>
                    <a:pt x="158" y="0"/>
                  </a:moveTo>
                  <a:cubicBezTo>
                    <a:pt x="149" y="0"/>
                    <a:pt x="140" y="7"/>
                    <a:pt x="140" y="21"/>
                  </a:cubicBezTo>
                  <a:cubicBezTo>
                    <a:pt x="0" y="462"/>
                    <a:pt x="0" y="895"/>
                    <a:pt x="84" y="1336"/>
                  </a:cubicBezTo>
                  <a:cubicBezTo>
                    <a:pt x="175" y="1741"/>
                    <a:pt x="315" y="2182"/>
                    <a:pt x="581" y="2469"/>
                  </a:cubicBezTo>
                  <a:cubicBezTo>
                    <a:pt x="596" y="2478"/>
                    <a:pt x="612" y="2483"/>
                    <a:pt x="627" y="2483"/>
                  </a:cubicBezTo>
                  <a:cubicBezTo>
                    <a:pt x="664" y="2483"/>
                    <a:pt x="690" y="2453"/>
                    <a:pt x="665" y="2413"/>
                  </a:cubicBezTo>
                  <a:cubicBezTo>
                    <a:pt x="462" y="2091"/>
                    <a:pt x="315" y="1713"/>
                    <a:pt x="231" y="1308"/>
                  </a:cubicBezTo>
                  <a:cubicBezTo>
                    <a:pt x="140" y="867"/>
                    <a:pt x="175" y="462"/>
                    <a:pt x="175" y="21"/>
                  </a:cubicBezTo>
                  <a:cubicBezTo>
                    <a:pt x="175" y="7"/>
                    <a:pt x="166" y="0"/>
                    <a:pt x="1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79"/>
            <p:cNvSpPr/>
            <p:nvPr/>
          </p:nvSpPr>
          <p:spPr>
            <a:xfrm>
              <a:off x="3349706" y="4365063"/>
              <a:ext cx="10513" cy="107995"/>
            </a:xfrm>
            <a:custGeom>
              <a:rect b="b" l="l" r="r" t="t"/>
              <a:pathLst>
                <a:path extrusionOk="0" h="4746" w="462">
                  <a:moveTo>
                    <a:pt x="33" y="0"/>
                  </a:moveTo>
                  <a:cubicBezTo>
                    <a:pt x="15" y="0"/>
                    <a:pt x="0" y="22"/>
                    <a:pt x="0" y="47"/>
                  </a:cubicBezTo>
                  <a:cubicBezTo>
                    <a:pt x="147" y="424"/>
                    <a:pt x="147" y="830"/>
                    <a:pt x="203" y="1235"/>
                  </a:cubicBezTo>
                  <a:cubicBezTo>
                    <a:pt x="231" y="1676"/>
                    <a:pt x="203" y="2109"/>
                    <a:pt x="147" y="2550"/>
                  </a:cubicBezTo>
                  <a:cubicBezTo>
                    <a:pt x="56" y="2927"/>
                    <a:pt x="0" y="3305"/>
                    <a:pt x="28" y="3683"/>
                  </a:cubicBezTo>
                  <a:cubicBezTo>
                    <a:pt x="56" y="4004"/>
                    <a:pt x="112" y="4473"/>
                    <a:pt x="322" y="4731"/>
                  </a:cubicBezTo>
                  <a:cubicBezTo>
                    <a:pt x="330" y="4741"/>
                    <a:pt x="340" y="4745"/>
                    <a:pt x="350" y="4745"/>
                  </a:cubicBezTo>
                  <a:cubicBezTo>
                    <a:pt x="377" y="4745"/>
                    <a:pt x="406" y="4716"/>
                    <a:pt x="406" y="4675"/>
                  </a:cubicBezTo>
                  <a:cubicBezTo>
                    <a:pt x="322" y="4242"/>
                    <a:pt x="175" y="3801"/>
                    <a:pt x="203" y="3305"/>
                  </a:cubicBezTo>
                  <a:cubicBezTo>
                    <a:pt x="231" y="2955"/>
                    <a:pt x="322" y="2578"/>
                    <a:pt x="378" y="2228"/>
                  </a:cubicBezTo>
                  <a:cubicBezTo>
                    <a:pt x="462" y="1501"/>
                    <a:pt x="350" y="683"/>
                    <a:pt x="56" y="12"/>
                  </a:cubicBezTo>
                  <a:cubicBezTo>
                    <a:pt x="48" y="4"/>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79"/>
            <p:cNvSpPr/>
            <p:nvPr/>
          </p:nvSpPr>
          <p:spPr>
            <a:xfrm>
              <a:off x="3357648" y="4434375"/>
              <a:ext cx="16588" cy="56979"/>
            </a:xfrm>
            <a:custGeom>
              <a:rect b="b" l="l" r="r" t="t"/>
              <a:pathLst>
                <a:path extrusionOk="0" h="2504" w="729">
                  <a:moveTo>
                    <a:pt x="148" y="0"/>
                  </a:moveTo>
                  <a:cubicBezTo>
                    <a:pt x="1" y="462"/>
                    <a:pt x="29" y="986"/>
                    <a:pt x="113" y="1455"/>
                  </a:cubicBezTo>
                  <a:cubicBezTo>
                    <a:pt x="176" y="1685"/>
                    <a:pt x="260" y="1923"/>
                    <a:pt x="379" y="2154"/>
                  </a:cubicBezTo>
                  <a:cubicBezTo>
                    <a:pt x="434" y="2273"/>
                    <a:pt x="525" y="2448"/>
                    <a:pt x="700" y="2503"/>
                  </a:cubicBezTo>
                  <a:cubicBezTo>
                    <a:pt x="700" y="2503"/>
                    <a:pt x="728" y="2476"/>
                    <a:pt x="728" y="2448"/>
                  </a:cubicBezTo>
                  <a:cubicBezTo>
                    <a:pt x="525" y="2098"/>
                    <a:pt x="351" y="1748"/>
                    <a:pt x="260" y="1336"/>
                  </a:cubicBezTo>
                  <a:cubicBezTo>
                    <a:pt x="148" y="902"/>
                    <a:pt x="176" y="462"/>
                    <a:pt x="1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79"/>
            <p:cNvSpPr/>
            <p:nvPr/>
          </p:nvSpPr>
          <p:spPr>
            <a:xfrm>
              <a:off x="3307223" y="4396510"/>
              <a:ext cx="13221" cy="34383"/>
            </a:xfrm>
            <a:custGeom>
              <a:rect b="b" l="l" r="r" t="t"/>
              <a:pathLst>
                <a:path extrusionOk="0" h="1511" w="581">
                  <a:moveTo>
                    <a:pt x="525" y="0"/>
                  </a:moveTo>
                  <a:cubicBezTo>
                    <a:pt x="28" y="322"/>
                    <a:pt x="28" y="965"/>
                    <a:pt x="0" y="1489"/>
                  </a:cubicBezTo>
                  <a:cubicBezTo>
                    <a:pt x="0" y="1503"/>
                    <a:pt x="14" y="1510"/>
                    <a:pt x="28" y="1510"/>
                  </a:cubicBezTo>
                  <a:cubicBezTo>
                    <a:pt x="42" y="1510"/>
                    <a:pt x="56" y="1503"/>
                    <a:pt x="56" y="1489"/>
                  </a:cubicBezTo>
                  <a:cubicBezTo>
                    <a:pt x="119" y="993"/>
                    <a:pt x="175" y="413"/>
                    <a:pt x="553" y="28"/>
                  </a:cubicBezTo>
                  <a:cubicBezTo>
                    <a:pt x="581" y="28"/>
                    <a:pt x="553" y="0"/>
                    <a:pt x="5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79"/>
            <p:cNvSpPr/>
            <p:nvPr/>
          </p:nvSpPr>
          <p:spPr>
            <a:xfrm>
              <a:off x="3364975" y="4385406"/>
              <a:ext cx="14313" cy="72475"/>
            </a:xfrm>
            <a:custGeom>
              <a:rect b="b" l="l" r="r" t="t"/>
              <a:pathLst>
                <a:path extrusionOk="0" h="3185" w="629">
                  <a:moveTo>
                    <a:pt x="196" y="0"/>
                  </a:moveTo>
                  <a:cubicBezTo>
                    <a:pt x="181" y="0"/>
                    <a:pt x="158" y="9"/>
                    <a:pt x="140" y="27"/>
                  </a:cubicBezTo>
                  <a:cubicBezTo>
                    <a:pt x="57" y="257"/>
                    <a:pt x="57" y="516"/>
                    <a:pt x="29" y="754"/>
                  </a:cubicBezTo>
                  <a:cubicBezTo>
                    <a:pt x="1" y="1075"/>
                    <a:pt x="1" y="1334"/>
                    <a:pt x="29" y="1656"/>
                  </a:cubicBezTo>
                  <a:cubicBezTo>
                    <a:pt x="85" y="2180"/>
                    <a:pt x="259" y="2705"/>
                    <a:pt x="553" y="3173"/>
                  </a:cubicBezTo>
                  <a:cubicBezTo>
                    <a:pt x="553" y="3181"/>
                    <a:pt x="560" y="3185"/>
                    <a:pt x="569" y="3185"/>
                  </a:cubicBezTo>
                  <a:cubicBezTo>
                    <a:pt x="592" y="3185"/>
                    <a:pt x="629" y="3163"/>
                    <a:pt x="609" y="3138"/>
                  </a:cubicBezTo>
                  <a:cubicBezTo>
                    <a:pt x="462" y="2614"/>
                    <a:pt x="259" y="2152"/>
                    <a:pt x="175" y="1600"/>
                  </a:cubicBezTo>
                  <a:cubicBezTo>
                    <a:pt x="175" y="1362"/>
                    <a:pt x="140" y="1103"/>
                    <a:pt x="175" y="866"/>
                  </a:cubicBezTo>
                  <a:cubicBezTo>
                    <a:pt x="175" y="579"/>
                    <a:pt x="140" y="285"/>
                    <a:pt x="203" y="27"/>
                  </a:cubicBezTo>
                  <a:cubicBezTo>
                    <a:pt x="217" y="9"/>
                    <a:pt x="210" y="0"/>
                    <a:pt x="19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79"/>
            <p:cNvSpPr/>
            <p:nvPr/>
          </p:nvSpPr>
          <p:spPr>
            <a:xfrm>
              <a:off x="3374850" y="4418446"/>
              <a:ext cx="29126" cy="60983"/>
            </a:xfrm>
            <a:custGeom>
              <a:rect b="b" l="l" r="r" t="t"/>
              <a:pathLst>
                <a:path extrusionOk="0" h="2680" w="1280">
                  <a:moveTo>
                    <a:pt x="56" y="1"/>
                  </a:moveTo>
                  <a:cubicBezTo>
                    <a:pt x="28" y="260"/>
                    <a:pt x="0" y="525"/>
                    <a:pt x="28" y="784"/>
                  </a:cubicBezTo>
                  <a:cubicBezTo>
                    <a:pt x="56" y="1050"/>
                    <a:pt x="175" y="1281"/>
                    <a:pt x="322" y="1511"/>
                  </a:cubicBezTo>
                  <a:cubicBezTo>
                    <a:pt x="553" y="1896"/>
                    <a:pt x="818" y="2420"/>
                    <a:pt x="1224" y="2679"/>
                  </a:cubicBezTo>
                  <a:cubicBezTo>
                    <a:pt x="1252" y="2679"/>
                    <a:pt x="1280" y="2651"/>
                    <a:pt x="1280" y="2623"/>
                  </a:cubicBezTo>
                  <a:cubicBezTo>
                    <a:pt x="1021" y="2246"/>
                    <a:pt x="755" y="1861"/>
                    <a:pt x="497" y="1483"/>
                  </a:cubicBezTo>
                  <a:cubicBezTo>
                    <a:pt x="350" y="1281"/>
                    <a:pt x="231" y="1078"/>
                    <a:pt x="147" y="847"/>
                  </a:cubicBezTo>
                  <a:cubicBezTo>
                    <a:pt x="91" y="553"/>
                    <a:pt x="91" y="288"/>
                    <a:pt x="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79"/>
            <p:cNvSpPr/>
            <p:nvPr/>
          </p:nvSpPr>
          <p:spPr>
            <a:xfrm>
              <a:off x="3144138" y="4388887"/>
              <a:ext cx="37887" cy="10968"/>
            </a:xfrm>
            <a:custGeom>
              <a:rect b="b" l="l" r="r" t="t"/>
              <a:pathLst>
                <a:path extrusionOk="0" h="482" w="1665">
                  <a:moveTo>
                    <a:pt x="1350" y="1"/>
                  </a:moveTo>
                  <a:cubicBezTo>
                    <a:pt x="1190" y="1"/>
                    <a:pt x="1028" y="37"/>
                    <a:pt x="902" y="76"/>
                  </a:cubicBezTo>
                  <a:cubicBezTo>
                    <a:pt x="581" y="160"/>
                    <a:pt x="266" y="251"/>
                    <a:pt x="28" y="426"/>
                  </a:cubicBezTo>
                  <a:cubicBezTo>
                    <a:pt x="0" y="454"/>
                    <a:pt x="0" y="482"/>
                    <a:pt x="28" y="482"/>
                  </a:cubicBezTo>
                  <a:cubicBezTo>
                    <a:pt x="525" y="251"/>
                    <a:pt x="1077" y="132"/>
                    <a:pt x="1629" y="104"/>
                  </a:cubicBezTo>
                  <a:cubicBezTo>
                    <a:pt x="1629" y="104"/>
                    <a:pt x="1664" y="76"/>
                    <a:pt x="1629" y="48"/>
                  </a:cubicBezTo>
                  <a:cubicBezTo>
                    <a:pt x="1542" y="14"/>
                    <a:pt x="1446" y="1"/>
                    <a:pt x="13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79"/>
            <p:cNvSpPr/>
            <p:nvPr/>
          </p:nvSpPr>
          <p:spPr>
            <a:xfrm>
              <a:off x="3154787" y="4381970"/>
              <a:ext cx="36454" cy="4688"/>
            </a:xfrm>
            <a:custGeom>
              <a:rect b="b" l="l" r="r" t="t"/>
              <a:pathLst>
                <a:path extrusionOk="0" h="206" w="1602">
                  <a:moveTo>
                    <a:pt x="941" y="1"/>
                  </a:moveTo>
                  <a:cubicBezTo>
                    <a:pt x="620" y="1"/>
                    <a:pt x="300" y="51"/>
                    <a:pt x="1" y="178"/>
                  </a:cubicBezTo>
                  <a:cubicBezTo>
                    <a:pt x="1" y="178"/>
                    <a:pt x="1" y="206"/>
                    <a:pt x="29" y="206"/>
                  </a:cubicBezTo>
                  <a:cubicBezTo>
                    <a:pt x="299" y="130"/>
                    <a:pt x="562" y="115"/>
                    <a:pt x="825" y="115"/>
                  </a:cubicBezTo>
                  <a:cubicBezTo>
                    <a:pt x="986" y="115"/>
                    <a:pt x="1148" y="121"/>
                    <a:pt x="1311" y="121"/>
                  </a:cubicBezTo>
                  <a:cubicBezTo>
                    <a:pt x="1398" y="121"/>
                    <a:pt x="1486" y="119"/>
                    <a:pt x="1574" y="115"/>
                  </a:cubicBezTo>
                  <a:cubicBezTo>
                    <a:pt x="1602" y="115"/>
                    <a:pt x="1602" y="59"/>
                    <a:pt x="1574" y="59"/>
                  </a:cubicBezTo>
                  <a:cubicBezTo>
                    <a:pt x="1366" y="23"/>
                    <a:pt x="1153" y="1"/>
                    <a:pt x="9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79"/>
            <p:cNvSpPr/>
            <p:nvPr/>
          </p:nvSpPr>
          <p:spPr>
            <a:xfrm>
              <a:off x="3080492" y="4356484"/>
              <a:ext cx="11946" cy="19524"/>
            </a:xfrm>
            <a:custGeom>
              <a:rect b="b" l="l" r="r" t="t"/>
              <a:pathLst>
                <a:path extrusionOk="0" h="858" w="525">
                  <a:moveTo>
                    <a:pt x="332" y="1"/>
                  </a:moveTo>
                  <a:cubicBezTo>
                    <a:pt x="309" y="1"/>
                    <a:pt x="287" y="4"/>
                    <a:pt x="266" y="11"/>
                  </a:cubicBezTo>
                  <a:cubicBezTo>
                    <a:pt x="147" y="11"/>
                    <a:pt x="56" y="130"/>
                    <a:pt x="0" y="214"/>
                  </a:cubicBezTo>
                  <a:cubicBezTo>
                    <a:pt x="0" y="249"/>
                    <a:pt x="28" y="249"/>
                    <a:pt x="28" y="249"/>
                  </a:cubicBezTo>
                  <a:cubicBezTo>
                    <a:pt x="101" y="227"/>
                    <a:pt x="215" y="154"/>
                    <a:pt x="287" y="154"/>
                  </a:cubicBezTo>
                  <a:cubicBezTo>
                    <a:pt x="332" y="154"/>
                    <a:pt x="361" y="184"/>
                    <a:pt x="350" y="277"/>
                  </a:cubicBezTo>
                  <a:cubicBezTo>
                    <a:pt x="322" y="277"/>
                    <a:pt x="322" y="305"/>
                    <a:pt x="322" y="305"/>
                  </a:cubicBezTo>
                  <a:cubicBezTo>
                    <a:pt x="311" y="299"/>
                    <a:pt x="300" y="297"/>
                    <a:pt x="289" y="297"/>
                  </a:cubicBezTo>
                  <a:cubicBezTo>
                    <a:pt x="242" y="297"/>
                    <a:pt x="192" y="338"/>
                    <a:pt x="147" y="361"/>
                  </a:cubicBezTo>
                  <a:cubicBezTo>
                    <a:pt x="91" y="451"/>
                    <a:pt x="56" y="535"/>
                    <a:pt x="56" y="626"/>
                  </a:cubicBezTo>
                  <a:cubicBezTo>
                    <a:pt x="56" y="710"/>
                    <a:pt x="91" y="829"/>
                    <a:pt x="175" y="857"/>
                  </a:cubicBezTo>
                  <a:cubicBezTo>
                    <a:pt x="231" y="857"/>
                    <a:pt x="294" y="857"/>
                    <a:pt x="322" y="801"/>
                  </a:cubicBezTo>
                  <a:cubicBezTo>
                    <a:pt x="406" y="738"/>
                    <a:pt x="406" y="626"/>
                    <a:pt x="441" y="535"/>
                  </a:cubicBezTo>
                  <a:cubicBezTo>
                    <a:pt x="441" y="507"/>
                    <a:pt x="469" y="479"/>
                    <a:pt x="469" y="451"/>
                  </a:cubicBezTo>
                  <a:cubicBezTo>
                    <a:pt x="497" y="451"/>
                    <a:pt x="497" y="424"/>
                    <a:pt x="497" y="389"/>
                  </a:cubicBezTo>
                  <a:cubicBezTo>
                    <a:pt x="525" y="277"/>
                    <a:pt x="525" y="186"/>
                    <a:pt x="497" y="102"/>
                  </a:cubicBezTo>
                  <a:cubicBezTo>
                    <a:pt x="476" y="33"/>
                    <a:pt x="403" y="1"/>
                    <a:pt x="3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79"/>
            <p:cNvSpPr/>
            <p:nvPr/>
          </p:nvSpPr>
          <p:spPr>
            <a:xfrm>
              <a:off x="3173241" y="4397648"/>
              <a:ext cx="48559" cy="6189"/>
            </a:xfrm>
            <a:custGeom>
              <a:rect b="b" l="l" r="r" t="t"/>
              <a:pathLst>
                <a:path extrusionOk="0" h="272" w="2134">
                  <a:moveTo>
                    <a:pt x="1312" y="0"/>
                  </a:moveTo>
                  <a:cubicBezTo>
                    <a:pt x="870" y="0"/>
                    <a:pt x="418" y="100"/>
                    <a:pt x="1" y="244"/>
                  </a:cubicBezTo>
                  <a:cubicBezTo>
                    <a:pt x="1" y="244"/>
                    <a:pt x="1" y="272"/>
                    <a:pt x="36" y="272"/>
                  </a:cubicBezTo>
                  <a:cubicBezTo>
                    <a:pt x="385" y="216"/>
                    <a:pt x="700" y="125"/>
                    <a:pt x="1050" y="125"/>
                  </a:cubicBezTo>
                  <a:cubicBezTo>
                    <a:pt x="1152" y="117"/>
                    <a:pt x="1254" y="113"/>
                    <a:pt x="1357" y="113"/>
                  </a:cubicBezTo>
                  <a:cubicBezTo>
                    <a:pt x="1604" y="113"/>
                    <a:pt x="1851" y="133"/>
                    <a:pt x="2099" y="153"/>
                  </a:cubicBezTo>
                  <a:cubicBezTo>
                    <a:pt x="2133" y="153"/>
                    <a:pt x="2133" y="125"/>
                    <a:pt x="2099" y="125"/>
                  </a:cubicBezTo>
                  <a:cubicBezTo>
                    <a:pt x="1847" y="37"/>
                    <a:pt x="1581" y="0"/>
                    <a:pt x="13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79"/>
            <p:cNvSpPr/>
            <p:nvPr/>
          </p:nvSpPr>
          <p:spPr>
            <a:xfrm>
              <a:off x="3192492" y="4391254"/>
              <a:ext cx="45851" cy="9876"/>
            </a:xfrm>
            <a:custGeom>
              <a:rect b="b" l="l" r="r" t="t"/>
              <a:pathLst>
                <a:path extrusionOk="0" h="434" w="2015">
                  <a:moveTo>
                    <a:pt x="29" y="0"/>
                  </a:moveTo>
                  <a:cubicBezTo>
                    <a:pt x="1" y="0"/>
                    <a:pt x="1" y="56"/>
                    <a:pt x="29" y="56"/>
                  </a:cubicBezTo>
                  <a:cubicBezTo>
                    <a:pt x="700" y="84"/>
                    <a:pt x="1343" y="350"/>
                    <a:pt x="1987" y="434"/>
                  </a:cubicBezTo>
                  <a:cubicBezTo>
                    <a:pt x="2015" y="434"/>
                    <a:pt x="2015" y="406"/>
                    <a:pt x="2015" y="378"/>
                  </a:cubicBezTo>
                  <a:cubicBezTo>
                    <a:pt x="1896" y="322"/>
                    <a:pt x="1777" y="322"/>
                    <a:pt x="1665" y="294"/>
                  </a:cubicBezTo>
                  <a:cubicBezTo>
                    <a:pt x="1490" y="231"/>
                    <a:pt x="1315" y="203"/>
                    <a:pt x="1141" y="147"/>
                  </a:cubicBezTo>
                  <a:cubicBezTo>
                    <a:pt x="763" y="56"/>
                    <a:pt x="413" y="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79"/>
            <p:cNvSpPr/>
            <p:nvPr/>
          </p:nvSpPr>
          <p:spPr>
            <a:xfrm>
              <a:off x="3228490" y="4404201"/>
              <a:ext cx="33723" cy="5097"/>
            </a:xfrm>
            <a:custGeom>
              <a:rect b="b" l="l" r="r" t="t"/>
              <a:pathLst>
                <a:path extrusionOk="0" h="224" w="1482">
                  <a:moveTo>
                    <a:pt x="27" y="0"/>
                  </a:moveTo>
                  <a:cubicBezTo>
                    <a:pt x="9" y="0"/>
                    <a:pt x="0" y="20"/>
                    <a:pt x="20" y="40"/>
                  </a:cubicBezTo>
                  <a:cubicBezTo>
                    <a:pt x="140" y="160"/>
                    <a:pt x="279" y="224"/>
                    <a:pt x="437" y="224"/>
                  </a:cubicBezTo>
                  <a:cubicBezTo>
                    <a:pt x="472" y="224"/>
                    <a:pt x="508" y="221"/>
                    <a:pt x="545" y="214"/>
                  </a:cubicBezTo>
                  <a:cubicBezTo>
                    <a:pt x="838" y="186"/>
                    <a:pt x="1132" y="186"/>
                    <a:pt x="1419" y="159"/>
                  </a:cubicBezTo>
                  <a:cubicBezTo>
                    <a:pt x="1454" y="159"/>
                    <a:pt x="1482" y="131"/>
                    <a:pt x="1454" y="103"/>
                  </a:cubicBezTo>
                  <a:cubicBezTo>
                    <a:pt x="1335" y="89"/>
                    <a:pt x="1225" y="82"/>
                    <a:pt x="1119" y="82"/>
                  </a:cubicBezTo>
                  <a:cubicBezTo>
                    <a:pt x="1013" y="82"/>
                    <a:pt x="912" y="89"/>
                    <a:pt x="810" y="103"/>
                  </a:cubicBezTo>
                  <a:cubicBezTo>
                    <a:pt x="690" y="115"/>
                    <a:pt x="565" y="134"/>
                    <a:pt x="445" y="134"/>
                  </a:cubicBezTo>
                  <a:cubicBezTo>
                    <a:pt x="301" y="134"/>
                    <a:pt x="166" y="107"/>
                    <a:pt x="55" y="12"/>
                  </a:cubicBezTo>
                  <a:cubicBezTo>
                    <a:pt x="45" y="3"/>
                    <a:pt x="35" y="0"/>
                    <a:pt x="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79"/>
            <p:cNvSpPr/>
            <p:nvPr/>
          </p:nvSpPr>
          <p:spPr>
            <a:xfrm>
              <a:off x="3118356" y="4399833"/>
              <a:ext cx="17840" cy="8624"/>
            </a:xfrm>
            <a:custGeom>
              <a:rect b="b" l="l" r="r" t="t"/>
              <a:pathLst>
                <a:path extrusionOk="0" h="379" w="784">
                  <a:moveTo>
                    <a:pt x="756" y="1"/>
                  </a:moveTo>
                  <a:cubicBezTo>
                    <a:pt x="490" y="92"/>
                    <a:pt x="259" y="267"/>
                    <a:pt x="0" y="351"/>
                  </a:cubicBezTo>
                  <a:lnTo>
                    <a:pt x="0" y="378"/>
                  </a:lnTo>
                  <a:cubicBezTo>
                    <a:pt x="140" y="378"/>
                    <a:pt x="259" y="323"/>
                    <a:pt x="406" y="267"/>
                  </a:cubicBezTo>
                  <a:cubicBezTo>
                    <a:pt x="525" y="204"/>
                    <a:pt x="637" y="148"/>
                    <a:pt x="756" y="57"/>
                  </a:cubicBezTo>
                  <a:cubicBezTo>
                    <a:pt x="784" y="29"/>
                    <a:pt x="784" y="1"/>
                    <a:pt x="7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79"/>
            <p:cNvSpPr/>
            <p:nvPr/>
          </p:nvSpPr>
          <p:spPr>
            <a:xfrm>
              <a:off x="3114579" y="4340556"/>
              <a:ext cx="14927" cy="15200"/>
            </a:xfrm>
            <a:custGeom>
              <a:rect b="b" l="l" r="r" t="t"/>
              <a:pathLst>
                <a:path extrusionOk="0" h="668" w="656">
                  <a:moveTo>
                    <a:pt x="646" y="0"/>
                  </a:moveTo>
                  <a:cubicBezTo>
                    <a:pt x="642" y="0"/>
                    <a:pt x="636" y="4"/>
                    <a:pt x="628" y="12"/>
                  </a:cubicBezTo>
                  <a:cubicBezTo>
                    <a:pt x="306" y="103"/>
                    <a:pt x="131" y="389"/>
                    <a:pt x="20" y="655"/>
                  </a:cubicBezTo>
                  <a:cubicBezTo>
                    <a:pt x="1" y="655"/>
                    <a:pt x="7" y="667"/>
                    <a:pt x="22" y="667"/>
                  </a:cubicBezTo>
                  <a:cubicBezTo>
                    <a:pt x="29" y="667"/>
                    <a:pt x="38" y="664"/>
                    <a:pt x="48" y="655"/>
                  </a:cubicBezTo>
                  <a:cubicBezTo>
                    <a:pt x="131" y="508"/>
                    <a:pt x="222" y="389"/>
                    <a:pt x="341" y="277"/>
                  </a:cubicBezTo>
                  <a:cubicBezTo>
                    <a:pt x="453" y="215"/>
                    <a:pt x="600" y="131"/>
                    <a:pt x="656" y="40"/>
                  </a:cubicBezTo>
                  <a:cubicBezTo>
                    <a:pt x="656" y="20"/>
                    <a:pt x="656" y="0"/>
                    <a:pt x="6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79"/>
            <p:cNvSpPr/>
            <p:nvPr/>
          </p:nvSpPr>
          <p:spPr>
            <a:xfrm>
              <a:off x="3115648" y="4347860"/>
              <a:ext cx="13676" cy="13835"/>
            </a:xfrm>
            <a:custGeom>
              <a:rect b="b" l="l" r="r" t="t"/>
              <a:pathLst>
                <a:path extrusionOk="0" h="608" w="601">
                  <a:moveTo>
                    <a:pt x="564" y="1"/>
                  </a:moveTo>
                  <a:cubicBezTo>
                    <a:pt x="558" y="1"/>
                    <a:pt x="553" y="4"/>
                    <a:pt x="553" y="12"/>
                  </a:cubicBezTo>
                  <a:cubicBezTo>
                    <a:pt x="406" y="68"/>
                    <a:pt x="294" y="131"/>
                    <a:pt x="203" y="215"/>
                  </a:cubicBezTo>
                  <a:cubicBezTo>
                    <a:pt x="119" y="334"/>
                    <a:pt x="57" y="453"/>
                    <a:pt x="1" y="565"/>
                  </a:cubicBezTo>
                  <a:cubicBezTo>
                    <a:pt x="1" y="584"/>
                    <a:pt x="14" y="607"/>
                    <a:pt x="32" y="607"/>
                  </a:cubicBezTo>
                  <a:cubicBezTo>
                    <a:pt x="40" y="607"/>
                    <a:pt x="48" y="603"/>
                    <a:pt x="57" y="593"/>
                  </a:cubicBezTo>
                  <a:cubicBezTo>
                    <a:pt x="119" y="481"/>
                    <a:pt x="203" y="362"/>
                    <a:pt x="322" y="278"/>
                  </a:cubicBezTo>
                  <a:cubicBezTo>
                    <a:pt x="378" y="187"/>
                    <a:pt x="525" y="131"/>
                    <a:pt x="581" y="40"/>
                  </a:cubicBezTo>
                  <a:cubicBezTo>
                    <a:pt x="601" y="21"/>
                    <a:pt x="579" y="1"/>
                    <a:pt x="5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79"/>
            <p:cNvSpPr/>
            <p:nvPr/>
          </p:nvSpPr>
          <p:spPr>
            <a:xfrm>
              <a:off x="3258845" y="4322989"/>
              <a:ext cx="23893" cy="6349"/>
            </a:xfrm>
            <a:custGeom>
              <a:rect b="b" l="l" r="r" t="t"/>
              <a:pathLst>
                <a:path extrusionOk="0" h="279" w="1050">
                  <a:moveTo>
                    <a:pt x="994" y="1"/>
                  </a:moveTo>
                  <a:cubicBezTo>
                    <a:pt x="760" y="41"/>
                    <a:pt x="527" y="192"/>
                    <a:pt x="294" y="192"/>
                  </a:cubicBezTo>
                  <a:cubicBezTo>
                    <a:pt x="206" y="192"/>
                    <a:pt x="117" y="170"/>
                    <a:pt x="29" y="112"/>
                  </a:cubicBezTo>
                  <a:cubicBezTo>
                    <a:pt x="1" y="112"/>
                    <a:pt x="1" y="112"/>
                    <a:pt x="1" y="147"/>
                  </a:cubicBezTo>
                  <a:cubicBezTo>
                    <a:pt x="118" y="242"/>
                    <a:pt x="243" y="279"/>
                    <a:pt x="370" y="279"/>
                  </a:cubicBezTo>
                  <a:cubicBezTo>
                    <a:pt x="591" y="279"/>
                    <a:pt x="817" y="168"/>
                    <a:pt x="1022" y="57"/>
                  </a:cubicBezTo>
                  <a:cubicBezTo>
                    <a:pt x="1050" y="29"/>
                    <a:pt x="1022" y="1"/>
                    <a:pt x="9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79"/>
            <p:cNvSpPr/>
            <p:nvPr/>
          </p:nvSpPr>
          <p:spPr>
            <a:xfrm>
              <a:off x="3258208" y="4326971"/>
              <a:ext cx="28512" cy="10763"/>
            </a:xfrm>
            <a:custGeom>
              <a:rect b="b" l="l" r="r" t="t"/>
              <a:pathLst>
                <a:path extrusionOk="0" h="473" w="1253">
                  <a:moveTo>
                    <a:pt x="1224" y="0"/>
                  </a:moveTo>
                  <a:cubicBezTo>
                    <a:pt x="1050" y="112"/>
                    <a:pt x="875" y="175"/>
                    <a:pt x="700" y="259"/>
                  </a:cubicBezTo>
                  <a:cubicBezTo>
                    <a:pt x="575" y="315"/>
                    <a:pt x="416" y="379"/>
                    <a:pt x="271" y="379"/>
                  </a:cubicBezTo>
                  <a:cubicBezTo>
                    <a:pt x="180" y="379"/>
                    <a:pt x="96" y="354"/>
                    <a:pt x="29" y="287"/>
                  </a:cubicBezTo>
                  <a:cubicBezTo>
                    <a:pt x="29" y="287"/>
                    <a:pt x="1" y="287"/>
                    <a:pt x="1" y="322"/>
                  </a:cubicBezTo>
                  <a:cubicBezTo>
                    <a:pt x="71" y="431"/>
                    <a:pt x="190" y="472"/>
                    <a:pt x="319" y="472"/>
                  </a:cubicBezTo>
                  <a:cubicBezTo>
                    <a:pt x="396" y="472"/>
                    <a:pt x="477" y="458"/>
                    <a:pt x="553" y="434"/>
                  </a:cubicBezTo>
                  <a:cubicBezTo>
                    <a:pt x="784" y="350"/>
                    <a:pt x="1078" y="231"/>
                    <a:pt x="1252" y="56"/>
                  </a:cubicBezTo>
                  <a:cubicBezTo>
                    <a:pt x="1252" y="28"/>
                    <a:pt x="1252" y="0"/>
                    <a:pt x="12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79"/>
            <p:cNvSpPr/>
            <p:nvPr/>
          </p:nvSpPr>
          <p:spPr>
            <a:xfrm>
              <a:off x="3401610" y="4456993"/>
              <a:ext cx="67446" cy="56592"/>
            </a:xfrm>
            <a:custGeom>
              <a:rect b="b" l="l" r="r" t="t"/>
              <a:pathLst>
                <a:path extrusionOk="0" h="2487" w="2964">
                  <a:moveTo>
                    <a:pt x="45" y="0"/>
                  </a:moveTo>
                  <a:cubicBezTo>
                    <a:pt x="21" y="0"/>
                    <a:pt x="1" y="36"/>
                    <a:pt x="20" y="55"/>
                  </a:cubicBezTo>
                  <a:cubicBezTo>
                    <a:pt x="314" y="691"/>
                    <a:pt x="572" y="1335"/>
                    <a:pt x="1097" y="1775"/>
                  </a:cubicBezTo>
                  <a:cubicBezTo>
                    <a:pt x="1571" y="2142"/>
                    <a:pt x="2120" y="2486"/>
                    <a:pt x="2712" y="2486"/>
                  </a:cubicBezTo>
                  <a:cubicBezTo>
                    <a:pt x="2775" y="2486"/>
                    <a:pt x="2837" y="2482"/>
                    <a:pt x="2901" y="2474"/>
                  </a:cubicBezTo>
                  <a:cubicBezTo>
                    <a:pt x="2936" y="2474"/>
                    <a:pt x="2964" y="2412"/>
                    <a:pt x="2901" y="2412"/>
                  </a:cubicBezTo>
                  <a:cubicBezTo>
                    <a:pt x="2264" y="2328"/>
                    <a:pt x="1621" y="2034"/>
                    <a:pt x="1125" y="1600"/>
                  </a:cubicBezTo>
                  <a:cubicBezTo>
                    <a:pt x="628" y="1160"/>
                    <a:pt x="369" y="580"/>
                    <a:pt x="76" y="27"/>
                  </a:cubicBezTo>
                  <a:cubicBezTo>
                    <a:pt x="67" y="7"/>
                    <a:pt x="56" y="0"/>
                    <a:pt x="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79"/>
            <p:cNvSpPr/>
            <p:nvPr/>
          </p:nvSpPr>
          <p:spPr>
            <a:xfrm>
              <a:off x="3391712" y="4490853"/>
              <a:ext cx="50129" cy="33700"/>
            </a:xfrm>
            <a:custGeom>
              <a:rect b="b" l="l" r="r" t="t"/>
              <a:pathLst>
                <a:path extrusionOk="0" h="1481" w="2203">
                  <a:moveTo>
                    <a:pt x="8" y="1"/>
                  </a:moveTo>
                  <a:cubicBezTo>
                    <a:pt x="0" y="1"/>
                    <a:pt x="0" y="8"/>
                    <a:pt x="14" y="21"/>
                  </a:cubicBezTo>
                  <a:cubicBezTo>
                    <a:pt x="224" y="399"/>
                    <a:pt x="574" y="777"/>
                    <a:pt x="923" y="1070"/>
                  </a:cubicBezTo>
                  <a:cubicBezTo>
                    <a:pt x="1239" y="1336"/>
                    <a:pt x="1623" y="1481"/>
                    <a:pt x="2040" y="1481"/>
                  </a:cubicBezTo>
                  <a:cubicBezTo>
                    <a:pt x="2084" y="1481"/>
                    <a:pt x="2129" y="1479"/>
                    <a:pt x="2175" y="1476"/>
                  </a:cubicBezTo>
                  <a:cubicBezTo>
                    <a:pt x="2203" y="1476"/>
                    <a:pt x="2203" y="1448"/>
                    <a:pt x="2175" y="1420"/>
                  </a:cubicBezTo>
                  <a:cubicBezTo>
                    <a:pt x="1706" y="1336"/>
                    <a:pt x="1301" y="1217"/>
                    <a:pt x="923" y="896"/>
                  </a:cubicBezTo>
                  <a:cubicBezTo>
                    <a:pt x="776" y="777"/>
                    <a:pt x="630" y="637"/>
                    <a:pt x="483" y="490"/>
                  </a:cubicBezTo>
                  <a:cubicBezTo>
                    <a:pt x="336" y="343"/>
                    <a:pt x="161" y="196"/>
                    <a:pt x="49" y="21"/>
                  </a:cubicBezTo>
                  <a:cubicBezTo>
                    <a:pt x="32" y="8"/>
                    <a:pt x="16" y="1"/>
                    <a:pt x="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79"/>
            <p:cNvSpPr/>
            <p:nvPr/>
          </p:nvSpPr>
          <p:spPr>
            <a:xfrm>
              <a:off x="3382974" y="4514290"/>
              <a:ext cx="46944" cy="41983"/>
            </a:xfrm>
            <a:custGeom>
              <a:rect b="b" l="l" r="r" t="t"/>
              <a:pathLst>
                <a:path extrusionOk="0" h="1845" w="2063">
                  <a:moveTo>
                    <a:pt x="26" y="1"/>
                  </a:moveTo>
                  <a:cubicBezTo>
                    <a:pt x="9" y="1"/>
                    <a:pt x="1" y="21"/>
                    <a:pt x="21" y="40"/>
                  </a:cubicBezTo>
                  <a:cubicBezTo>
                    <a:pt x="258" y="481"/>
                    <a:pt x="545" y="886"/>
                    <a:pt x="895" y="1236"/>
                  </a:cubicBezTo>
                  <a:cubicBezTo>
                    <a:pt x="1070" y="1383"/>
                    <a:pt x="1272" y="1530"/>
                    <a:pt x="1482" y="1642"/>
                  </a:cubicBezTo>
                  <a:cubicBezTo>
                    <a:pt x="1657" y="1760"/>
                    <a:pt x="1832" y="1844"/>
                    <a:pt x="2007" y="1844"/>
                  </a:cubicBezTo>
                  <a:cubicBezTo>
                    <a:pt x="2062" y="1844"/>
                    <a:pt x="2062" y="1788"/>
                    <a:pt x="2035" y="1788"/>
                  </a:cubicBezTo>
                  <a:cubicBezTo>
                    <a:pt x="1594" y="1670"/>
                    <a:pt x="1188" y="1355"/>
                    <a:pt x="895" y="1061"/>
                  </a:cubicBezTo>
                  <a:cubicBezTo>
                    <a:pt x="573" y="740"/>
                    <a:pt x="314" y="362"/>
                    <a:pt x="49" y="12"/>
                  </a:cubicBezTo>
                  <a:cubicBezTo>
                    <a:pt x="40" y="4"/>
                    <a:pt x="32" y="1"/>
                    <a:pt x="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79"/>
            <p:cNvSpPr/>
            <p:nvPr/>
          </p:nvSpPr>
          <p:spPr>
            <a:xfrm>
              <a:off x="3435788" y="4494038"/>
              <a:ext cx="40367" cy="14677"/>
            </a:xfrm>
            <a:custGeom>
              <a:rect b="b" l="l" r="r" t="t"/>
              <a:pathLst>
                <a:path extrusionOk="0" h="645" w="1774">
                  <a:moveTo>
                    <a:pt x="35" y="0"/>
                  </a:moveTo>
                  <a:cubicBezTo>
                    <a:pt x="0" y="0"/>
                    <a:pt x="0" y="28"/>
                    <a:pt x="35" y="28"/>
                  </a:cubicBezTo>
                  <a:cubicBezTo>
                    <a:pt x="560" y="350"/>
                    <a:pt x="1084" y="525"/>
                    <a:pt x="1692" y="637"/>
                  </a:cubicBezTo>
                  <a:cubicBezTo>
                    <a:pt x="1701" y="642"/>
                    <a:pt x="1709" y="645"/>
                    <a:pt x="1717" y="645"/>
                  </a:cubicBezTo>
                  <a:cubicBezTo>
                    <a:pt x="1757" y="645"/>
                    <a:pt x="1773" y="576"/>
                    <a:pt x="1720" y="553"/>
                  </a:cubicBezTo>
                  <a:cubicBezTo>
                    <a:pt x="1434" y="497"/>
                    <a:pt x="1140" y="434"/>
                    <a:pt x="846" y="350"/>
                  </a:cubicBezTo>
                  <a:cubicBezTo>
                    <a:pt x="588" y="231"/>
                    <a:pt x="322" y="112"/>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79"/>
            <p:cNvSpPr/>
            <p:nvPr/>
          </p:nvSpPr>
          <p:spPr>
            <a:xfrm>
              <a:off x="3339671" y="4367953"/>
              <a:ext cx="5438" cy="40276"/>
            </a:xfrm>
            <a:custGeom>
              <a:rect b="b" l="l" r="r" t="t"/>
              <a:pathLst>
                <a:path extrusionOk="0" h="1770" w="239">
                  <a:moveTo>
                    <a:pt x="62" y="1"/>
                  </a:moveTo>
                  <a:cubicBezTo>
                    <a:pt x="36" y="1"/>
                    <a:pt x="1" y="25"/>
                    <a:pt x="1" y="59"/>
                  </a:cubicBezTo>
                  <a:cubicBezTo>
                    <a:pt x="92" y="584"/>
                    <a:pt x="92" y="1171"/>
                    <a:pt x="64" y="1724"/>
                  </a:cubicBezTo>
                  <a:cubicBezTo>
                    <a:pt x="64" y="1756"/>
                    <a:pt x="83" y="1770"/>
                    <a:pt x="104" y="1770"/>
                  </a:cubicBezTo>
                  <a:cubicBezTo>
                    <a:pt x="120" y="1770"/>
                    <a:pt x="136" y="1763"/>
                    <a:pt x="148" y="1752"/>
                  </a:cubicBezTo>
                  <a:cubicBezTo>
                    <a:pt x="239" y="1458"/>
                    <a:pt x="239" y="1171"/>
                    <a:pt x="204" y="877"/>
                  </a:cubicBezTo>
                  <a:cubicBezTo>
                    <a:pt x="176" y="584"/>
                    <a:pt x="148" y="297"/>
                    <a:pt x="92" y="31"/>
                  </a:cubicBezTo>
                  <a:cubicBezTo>
                    <a:pt x="92" y="10"/>
                    <a:pt x="78" y="1"/>
                    <a:pt x="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79"/>
            <p:cNvSpPr/>
            <p:nvPr/>
          </p:nvSpPr>
          <p:spPr>
            <a:xfrm>
              <a:off x="3290862" y="4310587"/>
              <a:ext cx="15746" cy="25895"/>
            </a:xfrm>
            <a:custGeom>
              <a:rect b="b" l="l" r="r" t="t"/>
              <a:pathLst>
                <a:path extrusionOk="0" h="1138" w="692">
                  <a:moveTo>
                    <a:pt x="677" y="0"/>
                  </a:moveTo>
                  <a:cubicBezTo>
                    <a:pt x="670" y="0"/>
                    <a:pt x="663" y="7"/>
                    <a:pt x="663" y="21"/>
                  </a:cubicBezTo>
                  <a:cubicBezTo>
                    <a:pt x="601" y="224"/>
                    <a:pt x="489" y="427"/>
                    <a:pt x="370" y="602"/>
                  </a:cubicBezTo>
                  <a:cubicBezTo>
                    <a:pt x="251" y="776"/>
                    <a:pt x="139" y="951"/>
                    <a:pt x="20" y="1098"/>
                  </a:cubicBezTo>
                  <a:cubicBezTo>
                    <a:pt x="0" y="1118"/>
                    <a:pt x="9" y="1138"/>
                    <a:pt x="15" y="1138"/>
                  </a:cubicBezTo>
                  <a:cubicBezTo>
                    <a:pt x="18" y="1138"/>
                    <a:pt x="20" y="1134"/>
                    <a:pt x="20" y="1126"/>
                  </a:cubicBezTo>
                  <a:cubicBezTo>
                    <a:pt x="251" y="1042"/>
                    <a:pt x="370" y="832"/>
                    <a:pt x="461" y="629"/>
                  </a:cubicBezTo>
                  <a:cubicBezTo>
                    <a:pt x="573" y="455"/>
                    <a:pt x="663" y="252"/>
                    <a:pt x="691" y="21"/>
                  </a:cubicBezTo>
                  <a:cubicBezTo>
                    <a:pt x="691" y="7"/>
                    <a:pt x="684" y="0"/>
                    <a:pt x="67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79"/>
            <p:cNvSpPr/>
            <p:nvPr/>
          </p:nvSpPr>
          <p:spPr>
            <a:xfrm>
              <a:off x="3296551" y="4312863"/>
              <a:ext cx="19273" cy="27966"/>
            </a:xfrm>
            <a:custGeom>
              <a:rect b="b" l="l" r="r" t="t"/>
              <a:pathLst>
                <a:path extrusionOk="0" h="1229" w="847">
                  <a:moveTo>
                    <a:pt x="807" y="1"/>
                  </a:moveTo>
                  <a:cubicBezTo>
                    <a:pt x="792" y="1"/>
                    <a:pt x="775" y="9"/>
                    <a:pt x="763" y="33"/>
                  </a:cubicBezTo>
                  <a:cubicBezTo>
                    <a:pt x="644" y="474"/>
                    <a:pt x="295" y="851"/>
                    <a:pt x="1" y="1173"/>
                  </a:cubicBezTo>
                  <a:cubicBezTo>
                    <a:pt x="1" y="1201"/>
                    <a:pt x="1" y="1229"/>
                    <a:pt x="36" y="1229"/>
                  </a:cubicBezTo>
                  <a:cubicBezTo>
                    <a:pt x="413" y="970"/>
                    <a:pt x="735" y="474"/>
                    <a:pt x="847" y="33"/>
                  </a:cubicBezTo>
                  <a:cubicBezTo>
                    <a:pt x="847" y="17"/>
                    <a:pt x="828" y="1"/>
                    <a:pt x="8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79"/>
            <p:cNvSpPr/>
            <p:nvPr/>
          </p:nvSpPr>
          <p:spPr>
            <a:xfrm>
              <a:off x="3394943" y="4507600"/>
              <a:ext cx="56137" cy="39434"/>
            </a:xfrm>
            <a:custGeom>
              <a:rect b="b" l="l" r="r" t="t"/>
              <a:pathLst>
                <a:path extrusionOk="0" h="1733" w="2467">
                  <a:moveTo>
                    <a:pt x="34" y="0"/>
                  </a:moveTo>
                  <a:cubicBezTo>
                    <a:pt x="19" y="0"/>
                    <a:pt x="1" y="13"/>
                    <a:pt x="19" y="13"/>
                  </a:cubicBezTo>
                  <a:cubicBezTo>
                    <a:pt x="313" y="453"/>
                    <a:pt x="662" y="859"/>
                    <a:pt x="1068" y="1180"/>
                  </a:cubicBezTo>
                  <a:cubicBezTo>
                    <a:pt x="1446" y="1474"/>
                    <a:pt x="1914" y="1733"/>
                    <a:pt x="2411" y="1733"/>
                  </a:cubicBezTo>
                  <a:cubicBezTo>
                    <a:pt x="2439" y="1733"/>
                    <a:pt x="2466" y="1677"/>
                    <a:pt x="2411" y="1677"/>
                  </a:cubicBezTo>
                  <a:cubicBezTo>
                    <a:pt x="1481" y="1474"/>
                    <a:pt x="634" y="775"/>
                    <a:pt x="47" y="13"/>
                  </a:cubicBezTo>
                  <a:cubicBezTo>
                    <a:pt x="47" y="3"/>
                    <a:pt x="41" y="0"/>
                    <a:pt x="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0" name="Google Shape;4620;p79"/>
          <p:cNvGrpSpPr/>
          <p:nvPr/>
        </p:nvGrpSpPr>
        <p:grpSpPr>
          <a:xfrm>
            <a:off x="6808944" y="4113211"/>
            <a:ext cx="459537" cy="442175"/>
            <a:chOff x="6808944" y="4113211"/>
            <a:chExt cx="459537" cy="442175"/>
          </a:xfrm>
        </p:grpSpPr>
        <p:sp>
          <p:nvSpPr>
            <p:cNvPr id="4621" name="Google Shape;4621;p79"/>
            <p:cNvSpPr/>
            <p:nvPr/>
          </p:nvSpPr>
          <p:spPr>
            <a:xfrm>
              <a:off x="6811652" y="4117056"/>
              <a:ext cx="454759" cy="434347"/>
            </a:xfrm>
            <a:custGeom>
              <a:rect b="b" l="l" r="r" t="t"/>
              <a:pathLst>
                <a:path extrusionOk="0" h="19088" w="19985">
                  <a:moveTo>
                    <a:pt x="10786" y="1"/>
                  </a:moveTo>
                  <a:cubicBezTo>
                    <a:pt x="10369" y="1"/>
                    <a:pt x="9954" y="100"/>
                    <a:pt x="9531" y="338"/>
                  </a:cubicBezTo>
                  <a:cubicBezTo>
                    <a:pt x="9412" y="394"/>
                    <a:pt x="9293" y="485"/>
                    <a:pt x="9181" y="541"/>
                  </a:cubicBezTo>
                  <a:cubicBezTo>
                    <a:pt x="8888" y="716"/>
                    <a:pt x="8622" y="891"/>
                    <a:pt x="8363" y="1121"/>
                  </a:cubicBezTo>
                  <a:cubicBezTo>
                    <a:pt x="8244" y="1212"/>
                    <a:pt x="8097" y="1331"/>
                    <a:pt x="8013" y="1471"/>
                  </a:cubicBezTo>
                  <a:cubicBezTo>
                    <a:pt x="7986" y="1506"/>
                    <a:pt x="7958" y="1534"/>
                    <a:pt x="7923" y="1590"/>
                  </a:cubicBezTo>
                  <a:lnTo>
                    <a:pt x="7895" y="1590"/>
                  </a:lnTo>
                  <a:lnTo>
                    <a:pt x="7895" y="1618"/>
                  </a:lnTo>
                  <a:cubicBezTo>
                    <a:pt x="7895" y="1646"/>
                    <a:pt x="7895" y="1681"/>
                    <a:pt x="7867" y="1709"/>
                  </a:cubicBezTo>
                  <a:lnTo>
                    <a:pt x="7839" y="1709"/>
                  </a:lnTo>
                  <a:cubicBezTo>
                    <a:pt x="7818" y="1750"/>
                    <a:pt x="7798" y="1776"/>
                    <a:pt x="7753" y="1776"/>
                  </a:cubicBezTo>
                  <a:cubicBezTo>
                    <a:pt x="7736" y="1776"/>
                    <a:pt x="7716" y="1772"/>
                    <a:pt x="7692" y="1765"/>
                  </a:cubicBezTo>
                  <a:lnTo>
                    <a:pt x="7573" y="1646"/>
                  </a:lnTo>
                  <a:cubicBezTo>
                    <a:pt x="7489" y="1562"/>
                    <a:pt x="7370" y="1471"/>
                    <a:pt x="7223" y="1387"/>
                  </a:cubicBezTo>
                  <a:cubicBezTo>
                    <a:pt x="7167" y="1359"/>
                    <a:pt x="7111" y="1359"/>
                    <a:pt x="7083" y="1296"/>
                  </a:cubicBezTo>
                  <a:cubicBezTo>
                    <a:pt x="7055" y="1273"/>
                    <a:pt x="7032" y="1233"/>
                    <a:pt x="7009" y="1233"/>
                  </a:cubicBezTo>
                  <a:cubicBezTo>
                    <a:pt x="7003" y="1233"/>
                    <a:pt x="6998" y="1235"/>
                    <a:pt x="6993" y="1240"/>
                  </a:cubicBezTo>
                  <a:cubicBezTo>
                    <a:pt x="6965" y="1240"/>
                    <a:pt x="6937" y="1296"/>
                    <a:pt x="6965" y="1331"/>
                  </a:cubicBezTo>
                  <a:cubicBezTo>
                    <a:pt x="6993" y="1471"/>
                    <a:pt x="7083" y="1618"/>
                    <a:pt x="7139" y="1793"/>
                  </a:cubicBezTo>
                  <a:cubicBezTo>
                    <a:pt x="7167" y="1820"/>
                    <a:pt x="7167" y="1855"/>
                    <a:pt x="7139" y="1883"/>
                  </a:cubicBezTo>
                  <a:lnTo>
                    <a:pt x="7049" y="1883"/>
                  </a:lnTo>
                  <a:lnTo>
                    <a:pt x="6937" y="1793"/>
                  </a:lnTo>
                  <a:cubicBezTo>
                    <a:pt x="6699" y="1709"/>
                    <a:pt x="6468" y="1590"/>
                    <a:pt x="6237" y="1471"/>
                  </a:cubicBezTo>
                  <a:cubicBezTo>
                    <a:pt x="6091" y="1387"/>
                    <a:pt x="5944" y="1331"/>
                    <a:pt x="5797" y="1212"/>
                  </a:cubicBezTo>
                  <a:cubicBezTo>
                    <a:pt x="5713" y="1121"/>
                    <a:pt x="5594" y="1037"/>
                    <a:pt x="5510" y="981"/>
                  </a:cubicBezTo>
                  <a:cubicBezTo>
                    <a:pt x="5419" y="918"/>
                    <a:pt x="5363" y="891"/>
                    <a:pt x="5300" y="835"/>
                  </a:cubicBezTo>
                  <a:cubicBezTo>
                    <a:pt x="5241" y="790"/>
                    <a:pt x="5163" y="749"/>
                    <a:pt x="5094" y="749"/>
                  </a:cubicBezTo>
                  <a:cubicBezTo>
                    <a:pt x="5065" y="749"/>
                    <a:pt x="5038" y="755"/>
                    <a:pt x="5014" y="772"/>
                  </a:cubicBezTo>
                  <a:cubicBezTo>
                    <a:pt x="5070" y="863"/>
                    <a:pt x="5098" y="946"/>
                    <a:pt x="5161" y="1065"/>
                  </a:cubicBezTo>
                  <a:cubicBezTo>
                    <a:pt x="5217" y="1121"/>
                    <a:pt x="5245" y="1212"/>
                    <a:pt x="5300" y="1296"/>
                  </a:cubicBezTo>
                  <a:cubicBezTo>
                    <a:pt x="5363" y="1387"/>
                    <a:pt x="5419" y="1443"/>
                    <a:pt x="5475" y="1534"/>
                  </a:cubicBezTo>
                  <a:cubicBezTo>
                    <a:pt x="5566" y="1618"/>
                    <a:pt x="5650" y="1737"/>
                    <a:pt x="5769" y="1820"/>
                  </a:cubicBezTo>
                  <a:cubicBezTo>
                    <a:pt x="5860" y="1883"/>
                    <a:pt x="5916" y="1967"/>
                    <a:pt x="5972" y="2058"/>
                  </a:cubicBezTo>
                  <a:cubicBezTo>
                    <a:pt x="6063" y="2205"/>
                    <a:pt x="6209" y="2317"/>
                    <a:pt x="6321" y="2436"/>
                  </a:cubicBezTo>
                  <a:cubicBezTo>
                    <a:pt x="6349" y="2464"/>
                    <a:pt x="6384" y="2520"/>
                    <a:pt x="6384" y="2555"/>
                  </a:cubicBezTo>
                  <a:lnTo>
                    <a:pt x="6384" y="2611"/>
                  </a:lnTo>
                  <a:lnTo>
                    <a:pt x="6321" y="2611"/>
                  </a:lnTo>
                  <a:cubicBezTo>
                    <a:pt x="6209" y="2583"/>
                    <a:pt x="6119" y="2555"/>
                    <a:pt x="6000" y="2492"/>
                  </a:cubicBezTo>
                  <a:cubicBezTo>
                    <a:pt x="5972" y="2464"/>
                    <a:pt x="5916" y="2436"/>
                    <a:pt x="5860" y="2436"/>
                  </a:cubicBezTo>
                  <a:cubicBezTo>
                    <a:pt x="5825" y="2436"/>
                    <a:pt x="5797" y="2436"/>
                    <a:pt x="5769" y="2408"/>
                  </a:cubicBezTo>
                  <a:cubicBezTo>
                    <a:pt x="5566" y="2345"/>
                    <a:pt x="5419" y="2170"/>
                    <a:pt x="5272" y="2058"/>
                  </a:cubicBezTo>
                  <a:cubicBezTo>
                    <a:pt x="5161" y="1967"/>
                    <a:pt x="5014" y="1911"/>
                    <a:pt x="4867" y="1855"/>
                  </a:cubicBezTo>
                  <a:lnTo>
                    <a:pt x="4839" y="1855"/>
                  </a:lnTo>
                  <a:lnTo>
                    <a:pt x="4839" y="1883"/>
                  </a:lnTo>
                  <a:cubicBezTo>
                    <a:pt x="4867" y="2114"/>
                    <a:pt x="4986" y="2317"/>
                    <a:pt x="5098" y="2520"/>
                  </a:cubicBezTo>
                  <a:cubicBezTo>
                    <a:pt x="5189" y="2667"/>
                    <a:pt x="5300" y="2813"/>
                    <a:pt x="5419" y="2932"/>
                  </a:cubicBezTo>
                  <a:cubicBezTo>
                    <a:pt x="5475" y="3016"/>
                    <a:pt x="5566" y="3135"/>
                    <a:pt x="5650" y="3219"/>
                  </a:cubicBezTo>
                  <a:cubicBezTo>
                    <a:pt x="5713" y="3282"/>
                    <a:pt x="5797" y="3338"/>
                    <a:pt x="5888" y="3394"/>
                  </a:cubicBezTo>
                  <a:cubicBezTo>
                    <a:pt x="6000" y="3485"/>
                    <a:pt x="6119" y="3569"/>
                    <a:pt x="6237" y="3687"/>
                  </a:cubicBezTo>
                  <a:cubicBezTo>
                    <a:pt x="6293" y="3715"/>
                    <a:pt x="6321" y="3778"/>
                    <a:pt x="6384" y="3806"/>
                  </a:cubicBezTo>
                  <a:cubicBezTo>
                    <a:pt x="6412" y="3834"/>
                    <a:pt x="6440" y="3834"/>
                    <a:pt x="6468" y="3862"/>
                  </a:cubicBezTo>
                  <a:cubicBezTo>
                    <a:pt x="6496" y="3862"/>
                    <a:pt x="6496" y="3890"/>
                    <a:pt x="6524" y="3918"/>
                  </a:cubicBezTo>
                  <a:cubicBezTo>
                    <a:pt x="6524" y="3918"/>
                    <a:pt x="6559" y="3953"/>
                    <a:pt x="6587" y="3953"/>
                  </a:cubicBezTo>
                  <a:cubicBezTo>
                    <a:pt x="6587" y="3981"/>
                    <a:pt x="6587" y="4009"/>
                    <a:pt x="6615" y="4009"/>
                  </a:cubicBezTo>
                  <a:cubicBezTo>
                    <a:pt x="6643" y="4156"/>
                    <a:pt x="6559" y="4240"/>
                    <a:pt x="6496" y="4359"/>
                  </a:cubicBezTo>
                  <a:cubicBezTo>
                    <a:pt x="6440" y="4506"/>
                    <a:pt x="6349" y="4617"/>
                    <a:pt x="6265" y="4736"/>
                  </a:cubicBezTo>
                  <a:lnTo>
                    <a:pt x="6237" y="4736"/>
                  </a:lnTo>
                  <a:cubicBezTo>
                    <a:pt x="6209" y="4764"/>
                    <a:pt x="6147" y="4764"/>
                    <a:pt x="6119" y="4764"/>
                  </a:cubicBezTo>
                  <a:lnTo>
                    <a:pt x="6000" y="4764"/>
                  </a:lnTo>
                  <a:cubicBezTo>
                    <a:pt x="5972" y="4792"/>
                    <a:pt x="5972" y="4827"/>
                    <a:pt x="5972" y="4855"/>
                  </a:cubicBezTo>
                  <a:cubicBezTo>
                    <a:pt x="6000" y="4855"/>
                    <a:pt x="6000" y="4883"/>
                    <a:pt x="6035" y="4883"/>
                  </a:cubicBezTo>
                  <a:cubicBezTo>
                    <a:pt x="6063" y="4911"/>
                    <a:pt x="6091" y="4939"/>
                    <a:pt x="6091" y="4967"/>
                  </a:cubicBezTo>
                  <a:lnTo>
                    <a:pt x="6063" y="5002"/>
                  </a:lnTo>
                  <a:cubicBezTo>
                    <a:pt x="6091" y="5030"/>
                    <a:pt x="6091" y="5086"/>
                    <a:pt x="6063" y="5114"/>
                  </a:cubicBezTo>
                  <a:cubicBezTo>
                    <a:pt x="6063" y="5142"/>
                    <a:pt x="6035" y="5177"/>
                    <a:pt x="6035" y="5177"/>
                  </a:cubicBezTo>
                  <a:cubicBezTo>
                    <a:pt x="6000" y="5205"/>
                    <a:pt x="5972" y="5205"/>
                    <a:pt x="5944" y="5205"/>
                  </a:cubicBezTo>
                  <a:cubicBezTo>
                    <a:pt x="5944" y="5233"/>
                    <a:pt x="5916" y="5261"/>
                    <a:pt x="5916" y="5289"/>
                  </a:cubicBezTo>
                  <a:cubicBezTo>
                    <a:pt x="5860" y="5464"/>
                    <a:pt x="5650" y="5610"/>
                    <a:pt x="5510" y="5785"/>
                  </a:cubicBezTo>
                  <a:cubicBezTo>
                    <a:pt x="4986" y="6366"/>
                    <a:pt x="4342" y="6862"/>
                    <a:pt x="4021" y="7652"/>
                  </a:cubicBezTo>
                  <a:cubicBezTo>
                    <a:pt x="3993" y="7708"/>
                    <a:pt x="3937" y="7799"/>
                    <a:pt x="3874" y="7855"/>
                  </a:cubicBezTo>
                  <a:cubicBezTo>
                    <a:pt x="3762" y="7974"/>
                    <a:pt x="3643" y="8114"/>
                    <a:pt x="3552" y="8232"/>
                  </a:cubicBezTo>
                  <a:cubicBezTo>
                    <a:pt x="3378" y="8498"/>
                    <a:pt x="3203" y="8813"/>
                    <a:pt x="2944" y="8960"/>
                  </a:cubicBezTo>
                  <a:cubicBezTo>
                    <a:pt x="2853" y="9051"/>
                    <a:pt x="2797" y="9107"/>
                    <a:pt x="2741" y="9197"/>
                  </a:cubicBezTo>
                  <a:cubicBezTo>
                    <a:pt x="2392" y="9631"/>
                    <a:pt x="2014" y="10071"/>
                    <a:pt x="1748" y="10561"/>
                  </a:cubicBezTo>
                  <a:cubicBezTo>
                    <a:pt x="1343" y="11232"/>
                    <a:pt x="993" y="11931"/>
                    <a:pt x="616" y="12631"/>
                  </a:cubicBezTo>
                  <a:cubicBezTo>
                    <a:pt x="616" y="12694"/>
                    <a:pt x="581" y="12722"/>
                    <a:pt x="553" y="12778"/>
                  </a:cubicBezTo>
                  <a:cubicBezTo>
                    <a:pt x="441" y="13071"/>
                    <a:pt x="350" y="13358"/>
                    <a:pt x="203" y="13652"/>
                  </a:cubicBezTo>
                  <a:lnTo>
                    <a:pt x="175" y="13680"/>
                  </a:lnTo>
                  <a:cubicBezTo>
                    <a:pt x="119" y="13882"/>
                    <a:pt x="91" y="14057"/>
                    <a:pt x="56" y="14267"/>
                  </a:cubicBezTo>
                  <a:cubicBezTo>
                    <a:pt x="28" y="14470"/>
                    <a:pt x="28" y="14644"/>
                    <a:pt x="0" y="14847"/>
                  </a:cubicBezTo>
                  <a:cubicBezTo>
                    <a:pt x="0" y="15106"/>
                    <a:pt x="28" y="15372"/>
                    <a:pt x="56" y="15630"/>
                  </a:cubicBezTo>
                  <a:cubicBezTo>
                    <a:pt x="91" y="15896"/>
                    <a:pt x="147" y="16155"/>
                    <a:pt x="147" y="16448"/>
                  </a:cubicBezTo>
                  <a:lnTo>
                    <a:pt x="147" y="16504"/>
                  </a:lnTo>
                  <a:lnTo>
                    <a:pt x="147" y="16651"/>
                  </a:lnTo>
                  <a:cubicBezTo>
                    <a:pt x="147" y="16651"/>
                    <a:pt x="119" y="16651"/>
                    <a:pt x="119" y="16679"/>
                  </a:cubicBezTo>
                  <a:cubicBezTo>
                    <a:pt x="175" y="17001"/>
                    <a:pt x="266" y="17351"/>
                    <a:pt x="350" y="17700"/>
                  </a:cubicBezTo>
                  <a:cubicBezTo>
                    <a:pt x="469" y="18253"/>
                    <a:pt x="874" y="18602"/>
                    <a:pt x="1399" y="18840"/>
                  </a:cubicBezTo>
                  <a:cubicBezTo>
                    <a:pt x="1812" y="19013"/>
                    <a:pt x="2219" y="19087"/>
                    <a:pt x="2622" y="19087"/>
                  </a:cubicBezTo>
                  <a:cubicBezTo>
                    <a:pt x="3101" y="19087"/>
                    <a:pt x="3575" y="18983"/>
                    <a:pt x="4049" y="18812"/>
                  </a:cubicBezTo>
                  <a:cubicBezTo>
                    <a:pt x="4461" y="18637"/>
                    <a:pt x="4811" y="18371"/>
                    <a:pt x="5042" y="18022"/>
                  </a:cubicBezTo>
                  <a:cubicBezTo>
                    <a:pt x="5126" y="17847"/>
                    <a:pt x="5217" y="17700"/>
                    <a:pt x="5335" y="17525"/>
                  </a:cubicBezTo>
                  <a:cubicBezTo>
                    <a:pt x="5363" y="17469"/>
                    <a:pt x="5419" y="17441"/>
                    <a:pt x="5447" y="17413"/>
                  </a:cubicBezTo>
                  <a:cubicBezTo>
                    <a:pt x="5510" y="17351"/>
                    <a:pt x="5566" y="17295"/>
                    <a:pt x="5622" y="17239"/>
                  </a:cubicBezTo>
                  <a:cubicBezTo>
                    <a:pt x="5741" y="17120"/>
                    <a:pt x="5860" y="17029"/>
                    <a:pt x="5972" y="16945"/>
                  </a:cubicBezTo>
                  <a:cubicBezTo>
                    <a:pt x="6119" y="16798"/>
                    <a:pt x="6265" y="16623"/>
                    <a:pt x="6384" y="16448"/>
                  </a:cubicBezTo>
                  <a:cubicBezTo>
                    <a:pt x="6440" y="16330"/>
                    <a:pt x="6468" y="16246"/>
                    <a:pt x="6524" y="16127"/>
                  </a:cubicBezTo>
                  <a:cubicBezTo>
                    <a:pt x="6615" y="15896"/>
                    <a:pt x="6671" y="15665"/>
                    <a:pt x="6762" y="15400"/>
                  </a:cubicBezTo>
                  <a:cubicBezTo>
                    <a:pt x="6818" y="15141"/>
                    <a:pt x="6965" y="14903"/>
                    <a:pt x="7111" y="14672"/>
                  </a:cubicBezTo>
                  <a:cubicBezTo>
                    <a:pt x="7139" y="14616"/>
                    <a:pt x="7167" y="14582"/>
                    <a:pt x="7195" y="14526"/>
                  </a:cubicBezTo>
                  <a:cubicBezTo>
                    <a:pt x="7195" y="14498"/>
                    <a:pt x="7223" y="14442"/>
                    <a:pt x="7258" y="14407"/>
                  </a:cubicBezTo>
                  <a:lnTo>
                    <a:pt x="7286" y="14407"/>
                  </a:lnTo>
                  <a:cubicBezTo>
                    <a:pt x="7286" y="14379"/>
                    <a:pt x="7314" y="14351"/>
                    <a:pt x="7342" y="14351"/>
                  </a:cubicBezTo>
                  <a:cubicBezTo>
                    <a:pt x="7433" y="14267"/>
                    <a:pt x="7545" y="14232"/>
                    <a:pt x="7636" y="14204"/>
                  </a:cubicBezTo>
                  <a:cubicBezTo>
                    <a:pt x="7748" y="14092"/>
                    <a:pt x="7895" y="13973"/>
                    <a:pt x="8041" y="13917"/>
                  </a:cubicBezTo>
                  <a:cubicBezTo>
                    <a:pt x="8160" y="13854"/>
                    <a:pt x="8244" y="13826"/>
                    <a:pt x="8363" y="13826"/>
                  </a:cubicBezTo>
                  <a:cubicBezTo>
                    <a:pt x="8419" y="13826"/>
                    <a:pt x="8447" y="13798"/>
                    <a:pt x="8510" y="13798"/>
                  </a:cubicBezTo>
                  <a:cubicBezTo>
                    <a:pt x="8594" y="13798"/>
                    <a:pt x="8685" y="13770"/>
                    <a:pt x="8797" y="13770"/>
                  </a:cubicBezTo>
                  <a:cubicBezTo>
                    <a:pt x="8860" y="13742"/>
                    <a:pt x="8915" y="13707"/>
                    <a:pt x="8943" y="13680"/>
                  </a:cubicBezTo>
                  <a:cubicBezTo>
                    <a:pt x="9006" y="13624"/>
                    <a:pt x="9034" y="13596"/>
                    <a:pt x="9062" y="13533"/>
                  </a:cubicBezTo>
                  <a:cubicBezTo>
                    <a:pt x="9146" y="13449"/>
                    <a:pt x="9237" y="13393"/>
                    <a:pt x="9356" y="13358"/>
                  </a:cubicBezTo>
                  <a:cubicBezTo>
                    <a:pt x="9412" y="13302"/>
                    <a:pt x="9496" y="13246"/>
                    <a:pt x="9559" y="13183"/>
                  </a:cubicBezTo>
                  <a:cubicBezTo>
                    <a:pt x="9587" y="13155"/>
                    <a:pt x="9587" y="13127"/>
                    <a:pt x="9615" y="13099"/>
                  </a:cubicBezTo>
                  <a:cubicBezTo>
                    <a:pt x="9706" y="12980"/>
                    <a:pt x="9762" y="12868"/>
                    <a:pt x="9845" y="12750"/>
                  </a:cubicBezTo>
                  <a:cubicBezTo>
                    <a:pt x="9936" y="12631"/>
                    <a:pt x="10055" y="12547"/>
                    <a:pt x="10139" y="12456"/>
                  </a:cubicBezTo>
                  <a:cubicBezTo>
                    <a:pt x="10167" y="12428"/>
                    <a:pt x="10230" y="12400"/>
                    <a:pt x="10258" y="12372"/>
                  </a:cubicBezTo>
                  <a:lnTo>
                    <a:pt x="10370" y="12372"/>
                  </a:lnTo>
                  <a:cubicBezTo>
                    <a:pt x="10517" y="12344"/>
                    <a:pt x="10692" y="12344"/>
                    <a:pt x="10810" y="12253"/>
                  </a:cubicBezTo>
                  <a:cubicBezTo>
                    <a:pt x="10838" y="12225"/>
                    <a:pt x="10866" y="12197"/>
                    <a:pt x="10894" y="12169"/>
                  </a:cubicBezTo>
                  <a:cubicBezTo>
                    <a:pt x="10929" y="12106"/>
                    <a:pt x="10957" y="12022"/>
                    <a:pt x="10985" y="11959"/>
                  </a:cubicBezTo>
                  <a:cubicBezTo>
                    <a:pt x="11104" y="11785"/>
                    <a:pt x="11307" y="11729"/>
                    <a:pt x="11482" y="11701"/>
                  </a:cubicBezTo>
                  <a:cubicBezTo>
                    <a:pt x="11629" y="11673"/>
                    <a:pt x="11768" y="11673"/>
                    <a:pt x="11887" y="11673"/>
                  </a:cubicBezTo>
                  <a:cubicBezTo>
                    <a:pt x="11914" y="11678"/>
                    <a:pt x="11942" y="11680"/>
                    <a:pt x="11970" y="11680"/>
                  </a:cubicBezTo>
                  <a:cubicBezTo>
                    <a:pt x="12096" y="11680"/>
                    <a:pt x="12231" y="11633"/>
                    <a:pt x="12328" y="11582"/>
                  </a:cubicBezTo>
                  <a:cubicBezTo>
                    <a:pt x="12468" y="11498"/>
                    <a:pt x="12531" y="11351"/>
                    <a:pt x="12586" y="11204"/>
                  </a:cubicBezTo>
                  <a:cubicBezTo>
                    <a:pt x="12642" y="11057"/>
                    <a:pt x="12705" y="10883"/>
                    <a:pt x="12761" y="10708"/>
                  </a:cubicBezTo>
                  <a:cubicBezTo>
                    <a:pt x="12761" y="10680"/>
                    <a:pt x="12789" y="10652"/>
                    <a:pt x="12817" y="10624"/>
                  </a:cubicBezTo>
                  <a:cubicBezTo>
                    <a:pt x="12852" y="10561"/>
                    <a:pt x="12936" y="10561"/>
                    <a:pt x="12992" y="10533"/>
                  </a:cubicBezTo>
                  <a:cubicBezTo>
                    <a:pt x="13055" y="10533"/>
                    <a:pt x="13139" y="10505"/>
                    <a:pt x="13202" y="10477"/>
                  </a:cubicBezTo>
                  <a:cubicBezTo>
                    <a:pt x="13377" y="10421"/>
                    <a:pt x="13516" y="10358"/>
                    <a:pt x="13691" y="10330"/>
                  </a:cubicBezTo>
                  <a:cubicBezTo>
                    <a:pt x="13901" y="10302"/>
                    <a:pt x="14076" y="10246"/>
                    <a:pt x="14279" y="10211"/>
                  </a:cubicBezTo>
                  <a:cubicBezTo>
                    <a:pt x="14501" y="10181"/>
                    <a:pt x="14724" y="10158"/>
                    <a:pt x="14943" y="10158"/>
                  </a:cubicBezTo>
                  <a:cubicBezTo>
                    <a:pt x="15123" y="10158"/>
                    <a:pt x="15301" y="10173"/>
                    <a:pt x="15474" y="10211"/>
                  </a:cubicBezTo>
                  <a:cubicBezTo>
                    <a:pt x="15558" y="10246"/>
                    <a:pt x="15614" y="10246"/>
                    <a:pt x="15677" y="10274"/>
                  </a:cubicBezTo>
                  <a:cubicBezTo>
                    <a:pt x="15761" y="10302"/>
                    <a:pt x="15852" y="10358"/>
                    <a:pt x="15908" y="10421"/>
                  </a:cubicBezTo>
                  <a:cubicBezTo>
                    <a:pt x="15999" y="10477"/>
                    <a:pt x="16083" y="10533"/>
                    <a:pt x="16174" y="10596"/>
                  </a:cubicBezTo>
                  <a:cubicBezTo>
                    <a:pt x="16285" y="10652"/>
                    <a:pt x="16404" y="10708"/>
                    <a:pt x="16488" y="10771"/>
                  </a:cubicBezTo>
                  <a:cubicBezTo>
                    <a:pt x="16726" y="10855"/>
                    <a:pt x="16957" y="10911"/>
                    <a:pt x="17160" y="11029"/>
                  </a:cubicBezTo>
                  <a:cubicBezTo>
                    <a:pt x="17235" y="11076"/>
                    <a:pt x="17349" y="11127"/>
                    <a:pt x="17450" y="11127"/>
                  </a:cubicBezTo>
                  <a:cubicBezTo>
                    <a:pt x="17470" y="11127"/>
                    <a:pt x="17490" y="11125"/>
                    <a:pt x="17509" y="11120"/>
                  </a:cubicBezTo>
                  <a:cubicBezTo>
                    <a:pt x="17656" y="11120"/>
                    <a:pt x="17803" y="11085"/>
                    <a:pt x="17950" y="11057"/>
                  </a:cubicBezTo>
                  <a:cubicBezTo>
                    <a:pt x="18096" y="11029"/>
                    <a:pt x="18208" y="10946"/>
                    <a:pt x="18327" y="10855"/>
                  </a:cubicBezTo>
                  <a:cubicBezTo>
                    <a:pt x="18411" y="10771"/>
                    <a:pt x="18502" y="10708"/>
                    <a:pt x="18558" y="10596"/>
                  </a:cubicBezTo>
                  <a:lnTo>
                    <a:pt x="18586" y="10561"/>
                  </a:lnTo>
                  <a:cubicBezTo>
                    <a:pt x="18586" y="10505"/>
                    <a:pt x="18530" y="10477"/>
                    <a:pt x="18502" y="10449"/>
                  </a:cubicBezTo>
                  <a:cubicBezTo>
                    <a:pt x="18411" y="10421"/>
                    <a:pt x="18327" y="10358"/>
                    <a:pt x="18271" y="10330"/>
                  </a:cubicBezTo>
                  <a:cubicBezTo>
                    <a:pt x="18006" y="10211"/>
                    <a:pt x="17712" y="10037"/>
                    <a:pt x="17684" y="9722"/>
                  </a:cubicBezTo>
                  <a:cubicBezTo>
                    <a:pt x="17656" y="9456"/>
                    <a:pt x="17831" y="9225"/>
                    <a:pt x="18062" y="9079"/>
                  </a:cubicBezTo>
                  <a:cubicBezTo>
                    <a:pt x="18208" y="8960"/>
                    <a:pt x="18411" y="8932"/>
                    <a:pt x="18586" y="8932"/>
                  </a:cubicBezTo>
                  <a:cubicBezTo>
                    <a:pt x="18761" y="8932"/>
                    <a:pt x="19026" y="8932"/>
                    <a:pt x="19201" y="8988"/>
                  </a:cubicBezTo>
                  <a:cubicBezTo>
                    <a:pt x="19257" y="9023"/>
                    <a:pt x="19320" y="9051"/>
                    <a:pt x="19404" y="9051"/>
                  </a:cubicBezTo>
                  <a:cubicBezTo>
                    <a:pt x="19495" y="9023"/>
                    <a:pt x="19551" y="8988"/>
                    <a:pt x="19635" y="8932"/>
                  </a:cubicBezTo>
                  <a:cubicBezTo>
                    <a:pt x="19726" y="8848"/>
                    <a:pt x="19782" y="8729"/>
                    <a:pt x="19845" y="8610"/>
                  </a:cubicBezTo>
                  <a:cubicBezTo>
                    <a:pt x="19901" y="8498"/>
                    <a:pt x="19956" y="8379"/>
                    <a:pt x="19956" y="8260"/>
                  </a:cubicBezTo>
                  <a:cubicBezTo>
                    <a:pt x="19984" y="8058"/>
                    <a:pt x="19956" y="7883"/>
                    <a:pt x="19901" y="7708"/>
                  </a:cubicBezTo>
                  <a:cubicBezTo>
                    <a:pt x="19845" y="7589"/>
                    <a:pt x="19810" y="7477"/>
                    <a:pt x="19754" y="7358"/>
                  </a:cubicBezTo>
                  <a:cubicBezTo>
                    <a:pt x="19726" y="7302"/>
                    <a:pt x="19670" y="7240"/>
                    <a:pt x="19635" y="7184"/>
                  </a:cubicBezTo>
                  <a:cubicBezTo>
                    <a:pt x="19460" y="6953"/>
                    <a:pt x="19257" y="6778"/>
                    <a:pt x="19026" y="6603"/>
                  </a:cubicBezTo>
                  <a:cubicBezTo>
                    <a:pt x="18908" y="6512"/>
                    <a:pt x="18852" y="6428"/>
                    <a:pt x="18705" y="6338"/>
                  </a:cubicBezTo>
                  <a:cubicBezTo>
                    <a:pt x="18530" y="6226"/>
                    <a:pt x="18383" y="6107"/>
                    <a:pt x="18236" y="5988"/>
                  </a:cubicBezTo>
                  <a:lnTo>
                    <a:pt x="17950" y="5785"/>
                  </a:lnTo>
                  <a:cubicBezTo>
                    <a:pt x="17950" y="5757"/>
                    <a:pt x="17922" y="5757"/>
                    <a:pt x="17887" y="5729"/>
                  </a:cubicBezTo>
                  <a:cubicBezTo>
                    <a:pt x="17859" y="5666"/>
                    <a:pt x="17859" y="5638"/>
                    <a:pt x="17831" y="5582"/>
                  </a:cubicBezTo>
                  <a:lnTo>
                    <a:pt x="17803" y="5261"/>
                  </a:lnTo>
                  <a:cubicBezTo>
                    <a:pt x="17803" y="5205"/>
                    <a:pt x="17775" y="5177"/>
                    <a:pt x="17775" y="5114"/>
                  </a:cubicBezTo>
                  <a:cubicBezTo>
                    <a:pt x="17747" y="5086"/>
                    <a:pt x="17712" y="5030"/>
                    <a:pt x="17656" y="5030"/>
                  </a:cubicBezTo>
                  <a:cubicBezTo>
                    <a:pt x="17537" y="5142"/>
                    <a:pt x="17453" y="5289"/>
                    <a:pt x="17334" y="5436"/>
                  </a:cubicBezTo>
                  <a:cubicBezTo>
                    <a:pt x="17334" y="5436"/>
                    <a:pt x="17306" y="5464"/>
                    <a:pt x="17278" y="5464"/>
                  </a:cubicBezTo>
                  <a:cubicBezTo>
                    <a:pt x="17250" y="5436"/>
                    <a:pt x="17250" y="5380"/>
                    <a:pt x="17187" y="5380"/>
                  </a:cubicBezTo>
                  <a:cubicBezTo>
                    <a:pt x="17160" y="5380"/>
                    <a:pt x="17160" y="5380"/>
                    <a:pt x="17132" y="5352"/>
                  </a:cubicBezTo>
                  <a:cubicBezTo>
                    <a:pt x="17104" y="5317"/>
                    <a:pt x="17076" y="5261"/>
                    <a:pt x="17076" y="5205"/>
                  </a:cubicBezTo>
                  <a:cubicBezTo>
                    <a:pt x="17048" y="4883"/>
                    <a:pt x="17104" y="4561"/>
                    <a:pt x="17048" y="4240"/>
                  </a:cubicBezTo>
                  <a:cubicBezTo>
                    <a:pt x="17013" y="4184"/>
                    <a:pt x="17013" y="4128"/>
                    <a:pt x="16957" y="4093"/>
                  </a:cubicBezTo>
                  <a:cubicBezTo>
                    <a:pt x="16957" y="4065"/>
                    <a:pt x="16929" y="4065"/>
                    <a:pt x="16929" y="4065"/>
                  </a:cubicBezTo>
                  <a:lnTo>
                    <a:pt x="16901" y="4093"/>
                  </a:lnTo>
                  <a:cubicBezTo>
                    <a:pt x="16726" y="4268"/>
                    <a:pt x="16663" y="4506"/>
                    <a:pt x="16523" y="4708"/>
                  </a:cubicBezTo>
                  <a:cubicBezTo>
                    <a:pt x="16488" y="4736"/>
                    <a:pt x="16460" y="4792"/>
                    <a:pt x="16432" y="4827"/>
                  </a:cubicBezTo>
                  <a:cubicBezTo>
                    <a:pt x="16398" y="4843"/>
                    <a:pt x="16359" y="4850"/>
                    <a:pt x="16319" y="4850"/>
                  </a:cubicBezTo>
                  <a:cubicBezTo>
                    <a:pt x="16220" y="4850"/>
                    <a:pt x="16114" y="4809"/>
                    <a:pt x="16055" y="4764"/>
                  </a:cubicBezTo>
                  <a:cubicBezTo>
                    <a:pt x="15964" y="4708"/>
                    <a:pt x="15936" y="4561"/>
                    <a:pt x="15880" y="4478"/>
                  </a:cubicBezTo>
                  <a:cubicBezTo>
                    <a:pt x="15824" y="4303"/>
                    <a:pt x="15880" y="4093"/>
                    <a:pt x="15824" y="3890"/>
                  </a:cubicBezTo>
                  <a:cubicBezTo>
                    <a:pt x="15761" y="3918"/>
                    <a:pt x="15733" y="3953"/>
                    <a:pt x="15705" y="4009"/>
                  </a:cubicBezTo>
                  <a:cubicBezTo>
                    <a:pt x="15677" y="4065"/>
                    <a:pt x="15614" y="4128"/>
                    <a:pt x="15586" y="4156"/>
                  </a:cubicBezTo>
                  <a:cubicBezTo>
                    <a:pt x="15558" y="4184"/>
                    <a:pt x="15530" y="4184"/>
                    <a:pt x="15502" y="4184"/>
                  </a:cubicBezTo>
                  <a:cubicBezTo>
                    <a:pt x="15474" y="4184"/>
                    <a:pt x="15474" y="4128"/>
                    <a:pt x="15439" y="4093"/>
                  </a:cubicBezTo>
                  <a:lnTo>
                    <a:pt x="15328" y="3981"/>
                  </a:lnTo>
                  <a:cubicBezTo>
                    <a:pt x="15209" y="3890"/>
                    <a:pt x="15062" y="3806"/>
                    <a:pt x="15006" y="3687"/>
                  </a:cubicBezTo>
                  <a:cubicBezTo>
                    <a:pt x="14978" y="3659"/>
                    <a:pt x="14978" y="3604"/>
                    <a:pt x="14950" y="3569"/>
                  </a:cubicBezTo>
                  <a:cubicBezTo>
                    <a:pt x="14915" y="3541"/>
                    <a:pt x="14859" y="3513"/>
                    <a:pt x="14775" y="3485"/>
                  </a:cubicBezTo>
                  <a:cubicBezTo>
                    <a:pt x="14712" y="3485"/>
                    <a:pt x="14656" y="3513"/>
                    <a:pt x="14600" y="3513"/>
                  </a:cubicBezTo>
                  <a:lnTo>
                    <a:pt x="14537" y="3513"/>
                  </a:lnTo>
                  <a:cubicBezTo>
                    <a:pt x="14509" y="3513"/>
                    <a:pt x="14509" y="3485"/>
                    <a:pt x="14481" y="3457"/>
                  </a:cubicBezTo>
                  <a:cubicBezTo>
                    <a:pt x="14425" y="3219"/>
                    <a:pt x="14363" y="2988"/>
                    <a:pt x="14307" y="2757"/>
                  </a:cubicBezTo>
                  <a:cubicBezTo>
                    <a:pt x="14251" y="2520"/>
                    <a:pt x="14160" y="2289"/>
                    <a:pt x="14104" y="2058"/>
                  </a:cubicBezTo>
                  <a:cubicBezTo>
                    <a:pt x="13866" y="1296"/>
                    <a:pt x="13314" y="807"/>
                    <a:pt x="12614" y="485"/>
                  </a:cubicBezTo>
                  <a:cubicBezTo>
                    <a:pt x="12356" y="366"/>
                    <a:pt x="12118" y="247"/>
                    <a:pt x="11859" y="191"/>
                  </a:cubicBezTo>
                  <a:cubicBezTo>
                    <a:pt x="11496" y="72"/>
                    <a:pt x="11141" y="1"/>
                    <a:pt x="1078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79"/>
            <p:cNvSpPr/>
            <p:nvPr/>
          </p:nvSpPr>
          <p:spPr>
            <a:xfrm>
              <a:off x="6811652" y="4212832"/>
              <a:ext cx="193645" cy="284574"/>
            </a:xfrm>
            <a:custGeom>
              <a:rect b="b" l="l" r="r" t="t"/>
              <a:pathLst>
                <a:path extrusionOk="0" h="12506" w="8510">
                  <a:moveTo>
                    <a:pt x="6730" y="1"/>
                  </a:moveTo>
                  <a:cubicBezTo>
                    <a:pt x="6627" y="1"/>
                    <a:pt x="6524" y="38"/>
                    <a:pt x="6440" y="122"/>
                  </a:cubicBezTo>
                  <a:cubicBezTo>
                    <a:pt x="6412" y="234"/>
                    <a:pt x="6384" y="352"/>
                    <a:pt x="6293" y="443"/>
                  </a:cubicBezTo>
                  <a:lnTo>
                    <a:pt x="6265" y="499"/>
                  </a:lnTo>
                  <a:cubicBezTo>
                    <a:pt x="6237" y="555"/>
                    <a:pt x="6174" y="555"/>
                    <a:pt x="6119" y="555"/>
                  </a:cubicBezTo>
                  <a:cubicBezTo>
                    <a:pt x="6119" y="583"/>
                    <a:pt x="6091" y="646"/>
                    <a:pt x="6063" y="674"/>
                  </a:cubicBezTo>
                  <a:cubicBezTo>
                    <a:pt x="6063" y="674"/>
                    <a:pt x="6035" y="702"/>
                    <a:pt x="6035" y="730"/>
                  </a:cubicBezTo>
                  <a:cubicBezTo>
                    <a:pt x="6091" y="758"/>
                    <a:pt x="6091" y="849"/>
                    <a:pt x="6063" y="905"/>
                  </a:cubicBezTo>
                  <a:cubicBezTo>
                    <a:pt x="6063" y="933"/>
                    <a:pt x="6035" y="968"/>
                    <a:pt x="6035" y="968"/>
                  </a:cubicBezTo>
                  <a:cubicBezTo>
                    <a:pt x="6000" y="996"/>
                    <a:pt x="5972" y="996"/>
                    <a:pt x="5944" y="996"/>
                  </a:cubicBezTo>
                  <a:cubicBezTo>
                    <a:pt x="5944" y="1024"/>
                    <a:pt x="5944" y="1024"/>
                    <a:pt x="5916" y="1052"/>
                  </a:cubicBezTo>
                  <a:cubicBezTo>
                    <a:pt x="5685" y="1401"/>
                    <a:pt x="5363" y="1695"/>
                    <a:pt x="5042" y="1982"/>
                  </a:cubicBezTo>
                  <a:cubicBezTo>
                    <a:pt x="4895" y="2157"/>
                    <a:pt x="4776" y="2303"/>
                    <a:pt x="4636" y="2450"/>
                  </a:cubicBezTo>
                  <a:cubicBezTo>
                    <a:pt x="4601" y="2478"/>
                    <a:pt x="4573" y="2506"/>
                    <a:pt x="4545" y="2506"/>
                  </a:cubicBezTo>
                  <a:cubicBezTo>
                    <a:pt x="4426" y="2716"/>
                    <a:pt x="4315" y="2891"/>
                    <a:pt x="4196" y="3093"/>
                  </a:cubicBezTo>
                  <a:cubicBezTo>
                    <a:pt x="4112" y="3205"/>
                    <a:pt x="4021" y="3324"/>
                    <a:pt x="3937" y="3443"/>
                  </a:cubicBezTo>
                  <a:cubicBezTo>
                    <a:pt x="3818" y="3618"/>
                    <a:pt x="3699" y="3793"/>
                    <a:pt x="3587" y="3940"/>
                  </a:cubicBezTo>
                  <a:cubicBezTo>
                    <a:pt x="3413" y="4226"/>
                    <a:pt x="3238" y="4639"/>
                    <a:pt x="2888" y="4779"/>
                  </a:cubicBezTo>
                  <a:cubicBezTo>
                    <a:pt x="2853" y="4814"/>
                    <a:pt x="2825" y="4814"/>
                    <a:pt x="2797" y="4842"/>
                  </a:cubicBezTo>
                  <a:cubicBezTo>
                    <a:pt x="2713" y="4925"/>
                    <a:pt x="2622" y="5044"/>
                    <a:pt x="2566" y="5128"/>
                  </a:cubicBezTo>
                  <a:cubicBezTo>
                    <a:pt x="2538" y="5163"/>
                    <a:pt x="2503" y="5163"/>
                    <a:pt x="2476" y="5163"/>
                  </a:cubicBezTo>
                  <a:cubicBezTo>
                    <a:pt x="2364" y="5275"/>
                    <a:pt x="2273" y="5422"/>
                    <a:pt x="2189" y="5541"/>
                  </a:cubicBezTo>
                  <a:cubicBezTo>
                    <a:pt x="2154" y="5597"/>
                    <a:pt x="2126" y="5625"/>
                    <a:pt x="2070" y="5688"/>
                  </a:cubicBezTo>
                  <a:cubicBezTo>
                    <a:pt x="2070" y="5716"/>
                    <a:pt x="2042" y="5744"/>
                    <a:pt x="2014" y="5772"/>
                  </a:cubicBezTo>
                  <a:cubicBezTo>
                    <a:pt x="1951" y="5918"/>
                    <a:pt x="1867" y="6065"/>
                    <a:pt x="1748" y="6177"/>
                  </a:cubicBezTo>
                  <a:cubicBezTo>
                    <a:pt x="1720" y="6177"/>
                    <a:pt x="1720" y="6177"/>
                    <a:pt x="1692" y="6212"/>
                  </a:cubicBezTo>
                  <a:cubicBezTo>
                    <a:pt x="1601" y="6415"/>
                    <a:pt x="1490" y="6618"/>
                    <a:pt x="1371" y="6848"/>
                  </a:cubicBezTo>
                  <a:cubicBezTo>
                    <a:pt x="1224" y="7114"/>
                    <a:pt x="1105" y="7401"/>
                    <a:pt x="965" y="7694"/>
                  </a:cubicBezTo>
                  <a:cubicBezTo>
                    <a:pt x="846" y="7988"/>
                    <a:pt x="699" y="8275"/>
                    <a:pt x="553" y="8569"/>
                  </a:cubicBezTo>
                  <a:cubicBezTo>
                    <a:pt x="441" y="8862"/>
                    <a:pt x="350" y="9149"/>
                    <a:pt x="203" y="9443"/>
                  </a:cubicBezTo>
                  <a:cubicBezTo>
                    <a:pt x="175" y="9498"/>
                    <a:pt x="119" y="9533"/>
                    <a:pt x="91" y="9533"/>
                  </a:cubicBezTo>
                  <a:cubicBezTo>
                    <a:pt x="28" y="9911"/>
                    <a:pt x="0" y="10261"/>
                    <a:pt x="0" y="10610"/>
                  </a:cubicBezTo>
                  <a:cubicBezTo>
                    <a:pt x="0" y="10869"/>
                    <a:pt x="28" y="11163"/>
                    <a:pt x="56" y="11421"/>
                  </a:cubicBezTo>
                  <a:cubicBezTo>
                    <a:pt x="91" y="11687"/>
                    <a:pt x="147" y="11946"/>
                    <a:pt x="147" y="12239"/>
                  </a:cubicBezTo>
                  <a:lnTo>
                    <a:pt x="147" y="12295"/>
                  </a:lnTo>
                  <a:lnTo>
                    <a:pt x="147" y="12386"/>
                  </a:lnTo>
                  <a:cubicBezTo>
                    <a:pt x="266" y="12470"/>
                    <a:pt x="378" y="12505"/>
                    <a:pt x="525" y="12505"/>
                  </a:cubicBezTo>
                  <a:cubicBezTo>
                    <a:pt x="616" y="12505"/>
                    <a:pt x="699" y="12470"/>
                    <a:pt x="755" y="12470"/>
                  </a:cubicBezTo>
                  <a:cubicBezTo>
                    <a:pt x="846" y="12442"/>
                    <a:pt x="902" y="12442"/>
                    <a:pt x="965" y="12442"/>
                  </a:cubicBezTo>
                  <a:cubicBezTo>
                    <a:pt x="1168" y="12386"/>
                    <a:pt x="1371" y="12295"/>
                    <a:pt x="1490" y="12093"/>
                  </a:cubicBezTo>
                  <a:cubicBezTo>
                    <a:pt x="1546" y="12009"/>
                    <a:pt x="1574" y="11890"/>
                    <a:pt x="1574" y="11806"/>
                  </a:cubicBezTo>
                  <a:cubicBezTo>
                    <a:pt x="1692" y="11596"/>
                    <a:pt x="1804" y="11365"/>
                    <a:pt x="1923" y="11135"/>
                  </a:cubicBezTo>
                  <a:cubicBezTo>
                    <a:pt x="1979" y="10988"/>
                    <a:pt x="2042" y="10841"/>
                    <a:pt x="2189" y="10785"/>
                  </a:cubicBezTo>
                  <a:cubicBezTo>
                    <a:pt x="2273" y="10757"/>
                    <a:pt x="2392" y="10722"/>
                    <a:pt x="2476" y="10694"/>
                  </a:cubicBezTo>
                  <a:cubicBezTo>
                    <a:pt x="2566" y="10638"/>
                    <a:pt x="2678" y="10610"/>
                    <a:pt x="2769" y="10547"/>
                  </a:cubicBezTo>
                  <a:cubicBezTo>
                    <a:pt x="2972" y="10373"/>
                    <a:pt x="3147" y="10170"/>
                    <a:pt x="3238" y="9911"/>
                  </a:cubicBezTo>
                  <a:cubicBezTo>
                    <a:pt x="3294" y="9820"/>
                    <a:pt x="3294" y="9708"/>
                    <a:pt x="3322" y="9589"/>
                  </a:cubicBezTo>
                  <a:lnTo>
                    <a:pt x="3322" y="9561"/>
                  </a:lnTo>
                  <a:cubicBezTo>
                    <a:pt x="3322" y="9561"/>
                    <a:pt x="3350" y="9561"/>
                    <a:pt x="3350" y="9533"/>
                  </a:cubicBezTo>
                  <a:cubicBezTo>
                    <a:pt x="3524" y="9443"/>
                    <a:pt x="3643" y="9296"/>
                    <a:pt x="3727" y="9149"/>
                  </a:cubicBezTo>
                  <a:cubicBezTo>
                    <a:pt x="3818" y="9009"/>
                    <a:pt x="3874" y="8834"/>
                    <a:pt x="3902" y="8659"/>
                  </a:cubicBezTo>
                  <a:cubicBezTo>
                    <a:pt x="3902" y="8596"/>
                    <a:pt x="3937" y="8513"/>
                    <a:pt x="3937" y="8450"/>
                  </a:cubicBezTo>
                  <a:lnTo>
                    <a:pt x="3937" y="8422"/>
                  </a:lnTo>
                  <a:cubicBezTo>
                    <a:pt x="3965" y="8394"/>
                    <a:pt x="3965" y="8394"/>
                    <a:pt x="3993" y="8394"/>
                  </a:cubicBezTo>
                  <a:cubicBezTo>
                    <a:pt x="4112" y="8394"/>
                    <a:pt x="4224" y="8366"/>
                    <a:pt x="4315" y="8310"/>
                  </a:cubicBezTo>
                  <a:cubicBezTo>
                    <a:pt x="4489" y="8247"/>
                    <a:pt x="4573" y="8135"/>
                    <a:pt x="4692" y="7988"/>
                  </a:cubicBezTo>
                  <a:cubicBezTo>
                    <a:pt x="4867" y="7750"/>
                    <a:pt x="4951" y="7464"/>
                    <a:pt x="5098" y="7198"/>
                  </a:cubicBezTo>
                  <a:cubicBezTo>
                    <a:pt x="5161" y="7051"/>
                    <a:pt x="5189" y="7086"/>
                    <a:pt x="5335" y="6995"/>
                  </a:cubicBezTo>
                  <a:cubicBezTo>
                    <a:pt x="5475" y="6876"/>
                    <a:pt x="5566" y="6764"/>
                    <a:pt x="5650" y="6618"/>
                  </a:cubicBezTo>
                  <a:cubicBezTo>
                    <a:pt x="5713" y="6527"/>
                    <a:pt x="5741" y="6443"/>
                    <a:pt x="5769" y="6352"/>
                  </a:cubicBezTo>
                  <a:cubicBezTo>
                    <a:pt x="5769" y="6352"/>
                    <a:pt x="5769" y="6324"/>
                    <a:pt x="5797" y="6240"/>
                  </a:cubicBezTo>
                  <a:cubicBezTo>
                    <a:pt x="5825" y="6240"/>
                    <a:pt x="5860" y="6149"/>
                    <a:pt x="5860" y="6149"/>
                  </a:cubicBezTo>
                  <a:lnTo>
                    <a:pt x="5888" y="6149"/>
                  </a:lnTo>
                  <a:cubicBezTo>
                    <a:pt x="5916" y="6121"/>
                    <a:pt x="5944" y="6121"/>
                    <a:pt x="5972" y="6093"/>
                  </a:cubicBezTo>
                  <a:cubicBezTo>
                    <a:pt x="6699" y="5890"/>
                    <a:pt x="6846" y="5163"/>
                    <a:pt x="7111" y="4548"/>
                  </a:cubicBezTo>
                  <a:cubicBezTo>
                    <a:pt x="7195" y="4548"/>
                    <a:pt x="7286" y="4520"/>
                    <a:pt x="7342" y="4492"/>
                  </a:cubicBezTo>
                  <a:cubicBezTo>
                    <a:pt x="7573" y="4373"/>
                    <a:pt x="7692" y="4170"/>
                    <a:pt x="7783" y="3968"/>
                  </a:cubicBezTo>
                  <a:cubicBezTo>
                    <a:pt x="7839" y="3821"/>
                    <a:pt x="7923" y="3674"/>
                    <a:pt x="7958" y="3527"/>
                  </a:cubicBezTo>
                  <a:cubicBezTo>
                    <a:pt x="7986" y="3443"/>
                    <a:pt x="7986" y="3380"/>
                    <a:pt x="8013" y="3380"/>
                  </a:cubicBezTo>
                  <a:lnTo>
                    <a:pt x="8013" y="3352"/>
                  </a:lnTo>
                  <a:cubicBezTo>
                    <a:pt x="8041" y="3324"/>
                    <a:pt x="8097" y="3268"/>
                    <a:pt x="8097" y="3205"/>
                  </a:cubicBezTo>
                  <a:cubicBezTo>
                    <a:pt x="8216" y="3093"/>
                    <a:pt x="8244" y="2891"/>
                    <a:pt x="8160" y="2744"/>
                  </a:cubicBezTo>
                  <a:cubicBezTo>
                    <a:pt x="8188" y="2681"/>
                    <a:pt x="8216" y="2597"/>
                    <a:pt x="8244" y="2506"/>
                  </a:cubicBezTo>
                  <a:cubicBezTo>
                    <a:pt x="8335" y="2422"/>
                    <a:pt x="8391" y="2331"/>
                    <a:pt x="8363" y="2191"/>
                  </a:cubicBezTo>
                  <a:lnTo>
                    <a:pt x="8363" y="2157"/>
                  </a:lnTo>
                  <a:lnTo>
                    <a:pt x="8363" y="2129"/>
                  </a:lnTo>
                  <a:cubicBezTo>
                    <a:pt x="8447" y="1954"/>
                    <a:pt x="8447" y="1723"/>
                    <a:pt x="8482" y="1548"/>
                  </a:cubicBezTo>
                  <a:cubicBezTo>
                    <a:pt x="8482" y="1317"/>
                    <a:pt x="8510" y="1024"/>
                    <a:pt x="8307" y="821"/>
                  </a:cubicBezTo>
                  <a:cubicBezTo>
                    <a:pt x="8272" y="793"/>
                    <a:pt x="8272" y="793"/>
                    <a:pt x="8244" y="758"/>
                  </a:cubicBezTo>
                  <a:cubicBezTo>
                    <a:pt x="8216" y="730"/>
                    <a:pt x="8216" y="702"/>
                    <a:pt x="8216" y="702"/>
                  </a:cubicBezTo>
                  <a:cubicBezTo>
                    <a:pt x="8216" y="646"/>
                    <a:pt x="8216" y="583"/>
                    <a:pt x="8188" y="527"/>
                  </a:cubicBezTo>
                  <a:cubicBezTo>
                    <a:pt x="8140" y="354"/>
                    <a:pt x="7980" y="222"/>
                    <a:pt x="7808" y="222"/>
                  </a:cubicBezTo>
                  <a:cubicBezTo>
                    <a:pt x="7779" y="222"/>
                    <a:pt x="7749" y="225"/>
                    <a:pt x="7720" y="234"/>
                  </a:cubicBezTo>
                  <a:lnTo>
                    <a:pt x="7608" y="234"/>
                  </a:lnTo>
                  <a:cubicBezTo>
                    <a:pt x="7517" y="178"/>
                    <a:pt x="7433" y="150"/>
                    <a:pt x="7342" y="122"/>
                  </a:cubicBezTo>
                  <a:lnTo>
                    <a:pt x="7049" y="122"/>
                  </a:lnTo>
                  <a:cubicBezTo>
                    <a:pt x="6957" y="45"/>
                    <a:pt x="6843" y="1"/>
                    <a:pt x="673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79"/>
            <p:cNvSpPr/>
            <p:nvPr/>
          </p:nvSpPr>
          <p:spPr>
            <a:xfrm>
              <a:off x="6811652" y="4215585"/>
              <a:ext cx="178126" cy="260226"/>
            </a:xfrm>
            <a:custGeom>
              <a:rect b="b" l="l" r="r" t="t"/>
              <a:pathLst>
                <a:path extrusionOk="0" h="11436" w="7828">
                  <a:moveTo>
                    <a:pt x="6717" y="827"/>
                  </a:moveTo>
                  <a:cubicBezTo>
                    <a:pt x="6724" y="827"/>
                    <a:pt x="6734" y="840"/>
                    <a:pt x="6734" y="875"/>
                  </a:cubicBezTo>
                  <a:cubicBezTo>
                    <a:pt x="6695" y="858"/>
                    <a:pt x="6704" y="827"/>
                    <a:pt x="6717" y="827"/>
                  </a:cubicBezTo>
                  <a:close/>
                  <a:moveTo>
                    <a:pt x="5073" y="3918"/>
                  </a:moveTo>
                  <a:cubicBezTo>
                    <a:pt x="5091" y="3918"/>
                    <a:pt x="5098" y="3930"/>
                    <a:pt x="5042" y="3930"/>
                  </a:cubicBezTo>
                  <a:cubicBezTo>
                    <a:pt x="5051" y="3921"/>
                    <a:pt x="5063" y="3918"/>
                    <a:pt x="5073" y="3918"/>
                  </a:cubicBezTo>
                  <a:close/>
                  <a:moveTo>
                    <a:pt x="6440" y="1"/>
                  </a:moveTo>
                  <a:cubicBezTo>
                    <a:pt x="6412" y="113"/>
                    <a:pt x="6384" y="231"/>
                    <a:pt x="6293" y="322"/>
                  </a:cubicBezTo>
                  <a:lnTo>
                    <a:pt x="6265" y="378"/>
                  </a:lnTo>
                  <a:cubicBezTo>
                    <a:pt x="6245" y="419"/>
                    <a:pt x="6206" y="445"/>
                    <a:pt x="6164" y="445"/>
                  </a:cubicBezTo>
                  <a:cubicBezTo>
                    <a:pt x="6149" y="445"/>
                    <a:pt x="6134" y="442"/>
                    <a:pt x="6119" y="434"/>
                  </a:cubicBezTo>
                  <a:cubicBezTo>
                    <a:pt x="6063" y="434"/>
                    <a:pt x="6000" y="434"/>
                    <a:pt x="5972" y="462"/>
                  </a:cubicBezTo>
                  <a:cubicBezTo>
                    <a:pt x="5916" y="462"/>
                    <a:pt x="5888" y="497"/>
                    <a:pt x="5860" y="525"/>
                  </a:cubicBezTo>
                  <a:cubicBezTo>
                    <a:pt x="5888" y="553"/>
                    <a:pt x="5916" y="581"/>
                    <a:pt x="5916" y="581"/>
                  </a:cubicBezTo>
                  <a:cubicBezTo>
                    <a:pt x="5944" y="581"/>
                    <a:pt x="6000" y="581"/>
                    <a:pt x="6035" y="609"/>
                  </a:cubicBezTo>
                  <a:cubicBezTo>
                    <a:pt x="6091" y="637"/>
                    <a:pt x="6091" y="728"/>
                    <a:pt x="6063" y="784"/>
                  </a:cubicBezTo>
                  <a:cubicBezTo>
                    <a:pt x="6063" y="812"/>
                    <a:pt x="6035" y="847"/>
                    <a:pt x="6035" y="847"/>
                  </a:cubicBezTo>
                  <a:cubicBezTo>
                    <a:pt x="6000" y="875"/>
                    <a:pt x="5972" y="875"/>
                    <a:pt x="5944" y="875"/>
                  </a:cubicBezTo>
                  <a:cubicBezTo>
                    <a:pt x="5944" y="903"/>
                    <a:pt x="5944" y="903"/>
                    <a:pt x="5916" y="931"/>
                  </a:cubicBezTo>
                  <a:cubicBezTo>
                    <a:pt x="5685" y="1280"/>
                    <a:pt x="5363" y="1574"/>
                    <a:pt x="5042" y="1861"/>
                  </a:cubicBezTo>
                  <a:cubicBezTo>
                    <a:pt x="4895" y="2036"/>
                    <a:pt x="4776" y="2182"/>
                    <a:pt x="4636" y="2329"/>
                  </a:cubicBezTo>
                  <a:cubicBezTo>
                    <a:pt x="4601" y="2357"/>
                    <a:pt x="4573" y="2385"/>
                    <a:pt x="4545" y="2385"/>
                  </a:cubicBezTo>
                  <a:cubicBezTo>
                    <a:pt x="4426" y="2595"/>
                    <a:pt x="4315" y="2770"/>
                    <a:pt x="4196" y="2972"/>
                  </a:cubicBezTo>
                  <a:cubicBezTo>
                    <a:pt x="4112" y="3084"/>
                    <a:pt x="4021" y="3203"/>
                    <a:pt x="3937" y="3322"/>
                  </a:cubicBezTo>
                  <a:cubicBezTo>
                    <a:pt x="3818" y="3497"/>
                    <a:pt x="3699" y="3672"/>
                    <a:pt x="3587" y="3819"/>
                  </a:cubicBezTo>
                  <a:cubicBezTo>
                    <a:pt x="3413" y="4105"/>
                    <a:pt x="3238" y="4518"/>
                    <a:pt x="2888" y="4658"/>
                  </a:cubicBezTo>
                  <a:cubicBezTo>
                    <a:pt x="2853" y="4693"/>
                    <a:pt x="2825" y="4693"/>
                    <a:pt x="2797" y="4721"/>
                  </a:cubicBezTo>
                  <a:cubicBezTo>
                    <a:pt x="2713" y="4804"/>
                    <a:pt x="2622" y="4923"/>
                    <a:pt x="2566" y="5007"/>
                  </a:cubicBezTo>
                  <a:cubicBezTo>
                    <a:pt x="2538" y="5042"/>
                    <a:pt x="2503" y="5042"/>
                    <a:pt x="2476" y="5042"/>
                  </a:cubicBezTo>
                  <a:cubicBezTo>
                    <a:pt x="2364" y="5154"/>
                    <a:pt x="2273" y="5301"/>
                    <a:pt x="2189" y="5420"/>
                  </a:cubicBezTo>
                  <a:cubicBezTo>
                    <a:pt x="2154" y="5476"/>
                    <a:pt x="2126" y="5504"/>
                    <a:pt x="2070" y="5567"/>
                  </a:cubicBezTo>
                  <a:cubicBezTo>
                    <a:pt x="2070" y="5595"/>
                    <a:pt x="2042" y="5623"/>
                    <a:pt x="2014" y="5651"/>
                  </a:cubicBezTo>
                  <a:cubicBezTo>
                    <a:pt x="1951" y="5797"/>
                    <a:pt x="1867" y="5944"/>
                    <a:pt x="1748" y="6056"/>
                  </a:cubicBezTo>
                  <a:cubicBezTo>
                    <a:pt x="1720" y="6056"/>
                    <a:pt x="1720" y="6056"/>
                    <a:pt x="1692" y="6091"/>
                  </a:cubicBezTo>
                  <a:cubicBezTo>
                    <a:pt x="1601" y="6294"/>
                    <a:pt x="1490" y="6497"/>
                    <a:pt x="1371" y="6727"/>
                  </a:cubicBezTo>
                  <a:cubicBezTo>
                    <a:pt x="1224" y="6993"/>
                    <a:pt x="1105" y="7280"/>
                    <a:pt x="965" y="7573"/>
                  </a:cubicBezTo>
                  <a:cubicBezTo>
                    <a:pt x="846" y="7867"/>
                    <a:pt x="699" y="8154"/>
                    <a:pt x="581" y="8448"/>
                  </a:cubicBezTo>
                  <a:cubicBezTo>
                    <a:pt x="441" y="8741"/>
                    <a:pt x="350" y="9028"/>
                    <a:pt x="203" y="9322"/>
                  </a:cubicBezTo>
                  <a:cubicBezTo>
                    <a:pt x="175" y="9377"/>
                    <a:pt x="119" y="9412"/>
                    <a:pt x="91" y="9412"/>
                  </a:cubicBezTo>
                  <a:cubicBezTo>
                    <a:pt x="28" y="9790"/>
                    <a:pt x="0" y="10140"/>
                    <a:pt x="0" y="10489"/>
                  </a:cubicBezTo>
                  <a:cubicBezTo>
                    <a:pt x="0" y="10636"/>
                    <a:pt x="0" y="10748"/>
                    <a:pt x="28" y="10867"/>
                  </a:cubicBezTo>
                  <a:cubicBezTo>
                    <a:pt x="56" y="10895"/>
                    <a:pt x="56" y="10923"/>
                    <a:pt x="56" y="10923"/>
                  </a:cubicBezTo>
                  <a:cubicBezTo>
                    <a:pt x="91" y="10986"/>
                    <a:pt x="91" y="11070"/>
                    <a:pt x="119" y="11126"/>
                  </a:cubicBezTo>
                  <a:cubicBezTo>
                    <a:pt x="175" y="11272"/>
                    <a:pt x="322" y="11363"/>
                    <a:pt x="469" y="11419"/>
                  </a:cubicBezTo>
                  <a:cubicBezTo>
                    <a:pt x="500" y="11430"/>
                    <a:pt x="529" y="11435"/>
                    <a:pt x="556" y="11435"/>
                  </a:cubicBezTo>
                  <a:cubicBezTo>
                    <a:pt x="759" y="11435"/>
                    <a:pt x="864" y="11164"/>
                    <a:pt x="790" y="10986"/>
                  </a:cubicBezTo>
                  <a:cubicBezTo>
                    <a:pt x="755" y="10951"/>
                    <a:pt x="727" y="10895"/>
                    <a:pt x="699" y="10839"/>
                  </a:cubicBezTo>
                  <a:cubicBezTo>
                    <a:pt x="699" y="10776"/>
                    <a:pt x="671" y="10692"/>
                    <a:pt x="644" y="10636"/>
                  </a:cubicBezTo>
                  <a:lnTo>
                    <a:pt x="525" y="10517"/>
                  </a:lnTo>
                  <a:lnTo>
                    <a:pt x="525" y="10489"/>
                  </a:lnTo>
                  <a:cubicBezTo>
                    <a:pt x="616" y="10398"/>
                    <a:pt x="671" y="10286"/>
                    <a:pt x="644" y="10140"/>
                  </a:cubicBezTo>
                  <a:cubicBezTo>
                    <a:pt x="616" y="9993"/>
                    <a:pt x="553" y="9874"/>
                    <a:pt x="497" y="9727"/>
                  </a:cubicBezTo>
                  <a:cubicBezTo>
                    <a:pt x="525" y="9699"/>
                    <a:pt x="553" y="9671"/>
                    <a:pt x="581" y="9643"/>
                  </a:cubicBezTo>
                  <a:cubicBezTo>
                    <a:pt x="644" y="9552"/>
                    <a:pt x="644" y="9468"/>
                    <a:pt x="644" y="9350"/>
                  </a:cubicBezTo>
                  <a:cubicBezTo>
                    <a:pt x="616" y="9266"/>
                    <a:pt x="581" y="9175"/>
                    <a:pt x="497" y="9119"/>
                  </a:cubicBezTo>
                  <a:cubicBezTo>
                    <a:pt x="497" y="9091"/>
                    <a:pt x="469" y="9063"/>
                    <a:pt x="441" y="9063"/>
                  </a:cubicBezTo>
                  <a:cubicBezTo>
                    <a:pt x="525" y="8888"/>
                    <a:pt x="581" y="8713"/>
                    <a:pt x="671" y="8566"/>
                  </a:cubicBezTo>
                  <a:cubicBezTo>
                    <a:pt x="671" y="8594"/>
                    <a:pt x="699" y="8622"/>
                    <a:pt x="727" y="8650"/>
                  </a:cubicBezTo>
                  <a:cubicBezTo>
                    <a:pt x="818" y="8797"/>
                    <a:pt x="930" y="8888"/>
                    <a:pt x="1049" y="9000"/>
                  </a:cubicBezTo>
                  <a:cubicBezTo>
                    <a:pt x="1021" y="9119"/>
                    <a:pt x="993" y="9238"/>
                    <a:pt x="993" y="9350"/>
                  </a:cubicBezTo>
                  <a:cubicBezTo>
                    <a:pt x="1021" y="9496"/>
                    <a:pt x="1077" y="9615"/>
                    <a:pt x="1196" y="9727"/>
                  </a:cubicBezTo>
                  <a:cubicBezTo>
                    <a:pt x="1252" y="9762"/>
                    <a:pt x="1315" y="9790"/>
                    <a:pt x="1371" y="9818"/>
                  </a:cubicBezTo>
                  <a:cubicBezTo>
                    <a:pt x="1399" y="9818"/>
                    <a:pt x="1399" y="9818"/>
                    <a:pt x="1427" y="9846"/>
                  </a:cubicBezTo>
                  <a:cubicBezTo>
                    <a:pt x="1501" y="9920"/>
                    <a:pt x="1601" y="9963"/>
                    <a:pt x="1700" y="9963"/>
                  </a:cubicBezTo>
                  <a:cubicBezTo>
                    <a:pt x="1833" y="9963"/>
                    <a:pt x="1962" y="9884"/>
                    <a:pt x="2014" y="9699"/>
                  </a:cubicBezTo>
                  <a:cubicBezTo>
                    <a:pt x="2098" y="9440"/>
                    <a:pt x="2042" y="9091"/>
                    <a:pt x="1867" y="8888"/>
                  </a:cubicBezTo>
                  <a:lnTo>
                    <a:pt x="1867" y="8797"/>
                  </a:lnTo>
                  <a:cubicBezTo>
                    <a:pt x="1895" y="8650"/>
                    <a:pt x="1867" y="8475"/>
                    <a:pt x="1748" y="8364"/>
                  </a:cubicBezTo>
                  <a:cubicBezTo>
                    <a:pt x="1748" y="8364"/>
                    <a:pt x="1748" y="8329"/>
                    <a:pt x="1720" y="8329"/>
                  </a:cubicBezTo>
                  <a:cubicBezTo>
                    <a:pt x="1748" y="8301"/>
                    <a:pt x="1748" y="8273"/>
                    <a:pt x="1748" y="8245"/>
                  </a:cubicBezTo>
                  <a:cubicBezTo>
                    <a:pt x="1776" y="8042"/>
                    <a:pt x="1748" y="7867"/>
                    <a:pt x="1574" y="7748"/>
                  </a:cubicBezTo>
                  <a:cubicBezTo>
                    <a:pt x="1518" y="7692"/>
                    <a:pt x="1455" y="7664"/>
                    <a:pt x="1371" y="7664"/>
                  </a:cubicBezTo>
                  <a:cubicBezTo>
                    <a:pt x="1427" y="7573"/>
                    <a:pt x="1427" y="7455"/>
                    <a:pt x="1455" y="7371"/>
                  </a:cubicBezTo>
                  <a:lnTo>
                    <a:pt x="1490" y="7371"/>
                  </a:lnTo>
                  <a:cubicBezTo>
                    <a:pt x="1490" y="7343"/>
                    <a:pt x="1518" y="7343"/>
                    <a:pt x="1546" y="7315"/>
                  </a:cubicBezTo>
                  <a:cubicBezTo>
                    <a:pt x="1574" y="7371"/>
                    <a:pt x="1629" y="7427"/>
                    <a:pt x="1692" y="7455"/>
                  </a:cubicBezTo>
                  <a:cubicBezTo>
                    <a:pt x="1748" y="7486"/>
                    <a:pt x="1806" y="7502"/>
                    <a:pt x="1861" y="7502"/>
                  </a:cubicBezTo>
                  <a:cubicBezTo>
                    <a:pt x="1916" y="7502"/>
                    <a:pt x="1969" y="7486"/>
                    <a:pt x="2014" y="7455"/>
                  </a:cubicBezTo>
                  <a:cubicBezTo>
                    <a:pt x="2042" y="7573"/>
                    <a:pt x="2042" y="7664"/>
                    <a:pt x="2126" y="7748"/>
                  </a:cubicBezTo>
                  <a:cubicBezTo>
                    <a:pt x="2218" y="7841"/>
                    <a:pt x="2333" y="7886"/>
                    <a:pt x="2449" y="7886"/>
                  </a:cubicBezTo>
                  <a:cubicBezTo>
                    <a:pt x="2517" y="7886"/>
                    <a:pt x="2586" y="7870"/>
                    <a:pt x="2650" y="7839"/>
                  </a:cubicBezTo>
                  <a:cubicBezTo>
                    <a:pt x="2678" y="7804"/>
                    <a:pt x="2741" y="7776"/>
                    <a:pt x="2797" y="7748"/>
                  </a:cubicBezTo>
                  <a:cubicBezTo>
                    <a:pt x="2797" y="7748"/>
                    <a:pt x="2797" y="7720"/>
                    <a:pt x="2825" y="7720"/>
                  </a:cubicBezTo>
                  <a:cubicBezTo>
                    <a:pt x="2853" y="7776"/>
                    <a:pt x="2888" y="7839"/>
                    <a:pt x="2944" y="7895"/>
                  </a:cubicBezTo>
                  <a:cubicBezTo>
                    <a:pt x="3078" y="7986"/>
                    <a:pt x="3196" y="8024"/>
                    <a:pt x="3335" y="8024"/>
                  </a:cubicBezTo>
                  <a:cubicBezTo>
                    <a:pt x="3377" y="8024"/>
                    <a:pt x="3421" y="8020"/>
                    <a:pt x="3468" y="8014"/>
                  </a:cubicBezTo>
                  <a:cubicBezTo>
                    <a:pt x="3615" y="7979"/>
                    <a:pt x="3671" y="7804"/>
                    <a:pt x="3587" y="7692"/>
                  </a:cubicBezTo>
                  <a:cubicBezTo>
                    <a:pt x="3524" y="7573"/>
                    <a:pt x="3468" y="7518"/>
                    <a:pt x="3378" y="7455"/>
                  </a:cubicBezTo>
                  <a:cubicBezTo>
                    <a:pt x="3378" y="7427"/>
                    <a:pt x="3378" y="7427"/>
                    <a:pt x="3350" y="7427"/>
                  </a:cubicBezTo>
                  <a:cubicBezTo>
                    <a:pt x="3350" y="7371"/>
                    <a:pt x="3350" y="7343"/>
                    <a:pt x="3322" y="7315"/>
                  </a:cubicBezTo>
                  <a:cubicBezTo>
                    <a:pt x="3294" y="7224"/>
                    <a:pt x="3266" y="7196"/>
                    <a:pt x="3238" y="7140"/>
                  </a:cubicBezTo>
                  <a:cubicBezTo>
                    <a:pt x="3162" y="7041"/>
                    <a:pt x="3029" y="6986"/>
                    <a:pt x="2902" y="6986"/>
                  </a:cubicBezTo>
                  <a:cubicBezTo>
                    <a:pt x="2876" y="6986"/>
                    <a:pt x="2850" y="6988"/>
                    <a:pt x="2825" y="6993"/>
                  </a:cubicBezTo>
                  <a:cubicBezTo>
                    <a:pt x="2853" y="6727"/>
                    <a:pt x="2825" y="6497"/>
                    <a:pt x="2622" y="6378"/>
                  </a:cubicBezTo>
                  <a:cubicBezTo>
                    <a:pt x="2594" y="6350"/>
                    <a:pt x="2566" y="6350"/>
                    <a:pt x="2538" y="6322"/>
                  </a:cubicBezTo>
                  <a:cubicBezTo>
                    <a:pt x="2650" y="6231"/>
                    <a:pt x="2713" y="6056"/>
                    <a:pt x="2825" y="5916"/>
                  </a:cubicBezTo>
                  <a:cubicBezTo>
                    <a:pt x="2853" y="5853"/>
                    <a:pt x="2888" y="5797"/>
                    <a:pt x="2916" y="5741"/>
                  </a:cubicBezTo>
                  <a:cubicBezTo>
                    <a:pt x="2944" y="5769"/>
                    <a:pt x="2972" y="5797"/>
                    <a:pt x="3000" y="5797"/>
                  </a:cubicBezTo>
                  <a:cubicBezTo>
                    <a:pt x="3080" y="5852"/>
                    <a:pt x="3148" y="5874"/>
                    <a:pt x="3210" y="5874"/>
                  </a:cubicBezTo>
                  <a:cubicBezTo>
                    <a:pt x="3284" y="5874"/>
                    <a:pt x="3348" y="5843"/>
                    <a:pt x="3413" y="5797"/>
                  </a:cubicBezTo>
                  <a:cubicBezTo>
                    <a:pt x="3413" y="5797"/>
                    <a:pt x="3440" y="5825"/>
                    <a:pt x="3440" y="5853"/>
                  </a:cubicBezTo>
                  <a:cubicBezTo>
                    <a:pt x="3523" y="5941"/>
                    <a:pt x="3624" y="5994"/>
                    <a:pt x="3741" y="5994"/>
                  </a:cubicBezTo>
                  <a:cubicBezTo>
                    <a:pt x="3783" y="5994"/>
                    <a:pt x="3828" y="5987"/>
                    <a:pt x="3874" y="5972"/>
                  </a:cubicBezTo>
                  <a:cubicBezTo>
                    <a:pt x="3937" y="5972"/>
                    <a:pt x="3993" y="5944"/>
                    <a:pt x="4049" y="5916"/>
                  </a:cubicBezTo>
                  <a:cubicBezTo>
                    <a:pt x="4077" y="5972"/>
                    <a:pt x="4112" y="6000"/>
                    <a:pt x="4168" y="6056"/>
                  </a:cubicBezTo>
                  <a:cubicBezTo>
                    <a:pt x="4252" y="6119"/>
                    <a:pt x="4426" y="6119"/>
                    <a:pt x="4517" y="6147"/>
                  </a:cubicBezTo>
                  <a:cubicBezTo>
                    <a:pt x="4601" y="6147"/>
                    <a:pt x="4692" y="6147"/>
                    <a:pt x="4720" y="6056"/>
                  </a:cubicBezTo>
                  <a:cubicBezTo>
                    <a:pt x="4720" y="6028"/>
                    <a:pt x="4748" y="6000"/>
                    <a:pt x="4748" y="5972"/>
                  </a:cubicBezTo>
                  <a:cubicBezTo>
                    <a:pt x="4776" y="5881"/>
                    <a:pt x="4720" y="5769"/>
                    <a:pt x="4664" y="5707"/>
                  </a:cubicBezTo>
                  <a:cubicBezTo>
                    <a:pt x="4601" y="5707"/>
                    <a:pt x="4573" y="5679"/>
                    <a:pt x="4517" y="5651"/>
                  </a:cubicBezTo>
                  <a:cubicBezTo>
                    <a:pt x="4517" y="5567"/>
                    <a:pt x="4461" y="5392"/>
                    <a:pt x="4461" y="5357"/>
                  </a:cubicBezTo>
                  <a:cubicBezTo>
                    <a:pt x="4370" y="5245"/>
                    <a:pt x="4224" y="5182"/>
                    <a:pt x="4077" y="5182"/>
                  </a:cubicBezTo>
                  <a:lnTo>
                    <a:pt x="4049" y="5182"/>
                  </a:lnTo>
                  <a:cubicBezTo>
                    <a:pt x="4049" y="5154"/>
                    <a:pt x="4077" y="5126"/>
                    <a:pt x="4077" y="5098"/>
                  </a:cubicBezTo>
                  <a:cubicBezTo>
                    <a:pt x="4049" y="4923"/>
                    <a:pt x="3965" y="4749"/>
                    <a:pt x="3762" y="4721"/>
                  </a:cubicBezTo>
                  <a:cubicBezTo>
                    <a:pt x="3735" y="4712"/>
                    <a:pt x="3709" y="4709"/>
                    <a:pt x="3684" y="4709"/>
                  </a:cubicBezTo>
                  <a:cubicBezTo>
                    <a:pt x="3624" y="4709"/>
                    <a:pt x="3569" y="4729"/>
                    <a:pt x="3524" y="4749"/>
                  </a:cubicBezTo>
                  <a:cubicBezTo>
                    <a:pt x="3496" y="4693"/>
                    <a:pt x="3440" y="4658"/>
                    <a:pt x="3413" y="4602"/>
                  </a:cubicBezTo>
                  <a:cubicBezTo>
                    <a:pt x="3413" y="4602"/>
                    <a:pt x="3440" y="4574"/>
                    <a:pt x="3440" y="4546"/>
                  </a:cubicBezTo>
                  <a:cubicBezTo>
                    <a:pt x="3524" y="4574"/>
                    <a:pt x="3587" y="4602"/>
                    <a:pt x="3699" y="4602"/>
                  </a:cubicBezTo>
                  <a:cubicBezTo>
                    <a:pt x="3902" y="4602"/>
                    <a:pt x="4049" y="4455"/>
                    <a:pt x="4168" y="4308"/>
                  </a:cubicBezTo>
                  <a:cubicBezTo>
                    <a:pt x="4196" y="4308"/>
                    <a:pt x="4196" y="4343"/>
                    <a:pt x="4224" y="4343"/>
                  </a:cubicBezTo>
                  <a:cubicBezTo>
                    <a:pt x="4291" y="4375"/>
                    <a:pt x="4354" y="4388"/>
                    <a:pt x="4412" y="4388"/>
                  </a:cubicBezTo>
                  <a:cubicBezTo>
                    <a:pt x="4558" y="4388"/>
                    <a:pt x="4676" y="4301"/>
                    <a:pt x="4776" y="4196"/>
                  </a:cubicBezTo>
                  <a:lnTo>
                    <a:pt x="4776" y="4224"/>
                  </a:lnTo>
                  <a:cubicBezTo>
                    <a:pt x="4867" y="4371"/>
                    <a:pt x="5042" y="4399"/>
                    <a:pt x="5189" y="4427"/>
                  </a:cubicBezTo>
                  <a:cubicBezTo>
                    <a:pt x="5300" y="4483"/>
                    <a:pt x="5391" y="4574"/>
                    <a:pt x="5538" y="4574"/>
                  </a:cubicBezTo>
                  <a:cubicBezTo>
                    <a:pt x="5685" y="4574"/>
                    <a:pt x="5769" y="4483"/>
                    <a:pt x="5860" y="4371"/>
                  </a:cubicBezTo>
                  <a:cubicBezTo>
                    <a:pt x="5944" y="4252"/>
                    <a:pt x="5860" y="4105"/>
                    <a:pt x="5741" y="4077"/>
                  </a:cubicBezTo>
                  <a:cubicBezTo>
                    <a:pt x="5713" y="4077"/>
                    <a:pt x="5713" y="4049"/>
                    <a:pt x="5685" y="4049"/>
                  </a:cubicBezTo>
                  <a:cubicBezTo>
                    <a:pt x="5622" y="4021"/>
                    <a:pt x="5594" y="3958"/>
                    <a:pt x="5594" y="3958"/>
                  </a:cubicBezTo>
                  <a:cubicBezTo>
                    <a:pt x="5510" y="3902"/>
                    <a:pt x="5419" y="3875"/>
                    <a:pt x="5335" y="3847"/>
                  </a:cubicBezTo>
                  <a:cubicBezTo>
                    <a:pt x="5335" y="3728"/>
                    <a:pt x="5363" y="3609"/>
                    <a:pt x="5300" y="3497"/>
                  </a:cubicBezTo>
                  <a:cubicBezTo>
                    <a:pt x="5235" y="3382"/>
                    <a:pt x="5114" y="3302"/>
                    <a:pt x="4981" y="3302"/>
                  </a:cubicBezTo>
                  <a:cubicBezTo>
                    <a:pt x="4944" y="3302"/>
                    <a:pt x="4905" y="3308"/>
                    <a:pt x="4867" y="3322"/>
                  </a:cubicBezTo>
                  <a:lnTo>
                    <a:pt x="4811" y="3322"/>
                  </a:lnTo>
                  <a:lnTo>
                    <a:pt x="4811" y="3203"/>
                  </a:lnTo>
                  <a:cubicBezTo>
                    <a:pt x="4811" y="3084"/>
                    <a:pt x="4748" y="3000"/>
                    <a:pt x="4664" y="2945"/>
                  </a:cubicBezTo>
                  <a:cubicBezTo>
                    <a:pt x="4748" y="2826"/>
                    <a:pt x="4776" y="2735"/>
                    <a:pt x="4839" y="2651"/>
                  </a:cubicBezTo>
                  <a:cubicBezTo>
                    <a:pt x="4869" y="2658"/>
                    <a:pt x="4899" y="2662"/>
                    <a:pt x="4930" y="2662"/>
                  </a:cubicBezTo>
                  <a:cubicBezTo>
                    <a:pt x="5013" y="2662"/>
                    <a:pt x="5094" y="2636"/>
                    <a:pt x="5161" y="2595"/>
                  </a:cubicBezTo>
                  <a:cubicBezTo>
                    <a:pt x="5217" y="2651"/>
                    <a:pt x="5272" y="2707"/>
                    <a:pt x="5335" y="2735"/>
                  </a:cubicBezTo>
                  <a:cubicBezTo>
                    <a:pt x="5362" y="2740"/>
                    <a:pt x="5387" y="2742"/>
                    <a:pt x="5411" y="2742"/>
                  </a:cubicBezTo>
                  <a:cubicBezTo>
                    <a:pt x="5545" y="2742"/>
                    <a:pt x="5644" y="2666"/>
                    <a:pt x="5769" y="2595"/>
                  </a:cubicBezTo>
                  <a:cubicBezTo>
                    <a:pt x="5769" y="2623"/>
                    <a:pt x="5769" y="2651"/>
                    <a:pt x="5797" y="2679"/>
                  </a:cubicBezTo>
                  <a:cubicBezTo>
                    <a:pt x="5880" y="2781"/>
                    <a:pt x="5976" y="2812"/>
                    <a:pt x="6076" y="2812"/>
                  </a:cubicBezTo>
                  <a:cubicBezTo>
                    <a:pt x="6120" y="2812"/>
                    <a:pt x="6165" y="2806"/>
                    <a:pt x="6209" y="2798"/>
                  </a:cubicBezTo>
                  <a:cubicBezTo>
                    <a:pt x="6237" y="2882"/>
                    <a:pt x="6265" y="2945"/>
                    <a:pt x="6321" y="3000"/>
                  </a:cubicBezTo>
                  <a:cubicBezTo>
                    <a:pt x="6440" y="3084"/>
                    <a:pt x="6587" y="3119"/>
                    <a:pt x="6671" y="3147"/>
                  </a:cubicBezTo>
                  <a:cubicBezTo>
                    <a:pt x="6714" y="3179"/>
                    <a:pt x="6761" y="3193"/>
                    <a:pt x="6806" y="3193"/>
                  </a:cubicBezTo>
                  <a:cubicBezTo>
                    <a:pt x="6973" y="3193"/>
                    <a:pt x="7127" y="3007"/>
                    <a:pt x="7083" y="2826"/>
                  </a:cubicBezTo>
                  <a:cubicBezTo>
                    <a:pt x="7049" y="2679"/>
                    <a:pt x="6965" y="2595"/>
                    <a:pt x="6818" y="2532"/>
                  </a:cubicBezTo>
                  <a:lnTo>
                    <a:pt x="6790" y="2532"/>
                  </a:lnTo>
                  <a:cubicBezTo>
                    <a:pt x="6762" y="2476"/>
                    <a:pt x="6734" y="2385"/>
                    <a:pt x="6734" y="2385"/>
                  </a:cubicBezTo>
                  <a:cubicBezTo>
                    <a:pt x="6671" y="2273"/>
                    <a:pt x="6587" y="2182"/>
                    <a:pt x="6440" y="2154"/>
                  </a:cubicBezTo>
                  <a:lnTo>
                    <a:pt x="6349" y="2154"/>
                  </a:lnTo>
                  <a:cubicBezTo>
                    <a:pt x="6384" y="2098"/>
                    <a:pt x="6384" y="2070"/>
                    <a:pt x="6384" y="2008"/>
                  </a:cubicBezTo>
                  <a:cubicBezTo>
                    <a:pt x="6384" y="1821"/>
                    <a:pt x="6237" y="1682"/>
                    <a:pt x="6051" y="1682"/>
                  </a:cubicBezTo>
                  <a:cubicBezTo>
                    <a:pt x="6034" y="1682"/>
                    <a:pt x="6017" y="1684"/>
                    <a:pt x="6000" y="1686"/>
                  </a:cubicBezTo>
                  <a:cubicBezTo>
                    <a:pt x="5916" y="1686"/>
                    <a:pt x="5860" y="1721"/>
                    <a:pt x="5769" y="1777"/>
                  </a:cubicBezTo>
                  <a:lnTo>
                    <a:pt x="5769" y="1749"/>
                  </a:lnTo>
                  <a:cubicBezTo>
                    <a:pt x="5888" y="1658"/>
                    <a:pt x="5972" y="1546"/>
                    <a:pt x="6035" y="1427"/>
                  </a:cubicBezTo>
                  <a:cubicBezTo>
                    <a:pt x="6063" y="1427"/>
                    <a:pt x="6119" y="1455"/>
                    <a:pt x="6147" y="1483"/>
                  </a:cubicBezTo>
                  <a:cubicBezTo>
                    <a:pt x="6190" y="1503"/>
                    <a:pt x="6232" y="1511"/>
                    <a:pt x="6273" y="1511"/>
                  </a:cubicBezTo>
                  <a:cubicBezTo>
                    <a:pt x="6422" y="1511"/>
                    <a:pt x="6550" y="1396"/>
                    <a:pt x="6643" y="1280"/>
                  </a:cubicBezTo>
                  <a:cubicBezTo>
                    <a:pt x="6671" y="1252"/>
                    <a:pt x="6734" y="1161"/>
                    <a:pt x="6790" y="1078"/>
                  </a:cubicBezTo>
                  <a:cubicBezTo>
                    <a:pt x="6818" y="1134"/>
                    <a:pt x="6874" y="1161"/>
                    <a:pt x="6937" y="1196"/>
                  </a:cubicBezTo>
                  <a:cubicBezTo>
                    <a:pt x="7021" y="1280"/>
                    <a:pt x="7139" y="1280"/>
                    <a:pt x="7258" y="1280"/>
                  </a:cubicBezTo>
                  <a:lnTo>
                    <a:pt x="7286" y="1252"/>
                  </a:lnTo>
                  <a:lnTo>
                    <a:pt x="7286" y="1280"/>
                  </a:lnTo>
                  <a:cubicBezTo>
                    <a:pt x="7345" y="1361"/>
                    <a:pt x="7444" y="1401"/>
                    <a:pt x="7541" y="1401"/>
                  </a:cubicBezTo>
                  <a:cubicBezTo>
                    <a:pt x="7687" y="1401"/>
                    <a:pt x="7828" y="1310"/>
                    <a:pt x="7811" y="1134"/>
                  </a:cubicBezTo>
                  <a:cubicBezTo>
                    <a:pt x="7811" y="959"/>
                    <a:pt x="7720" y="784"/>
                    <a:pt x="7545" y="700"/>
                  </a:cubicBezTo>
                  <a:cubicBezTo>
                    <a:pt x="7461" y="672"/>
                    <a:pt x="7398" y="672"/>
                    <a:pt x="7314" y="672"/>
                  </a:cubicBezTo>
                  <a:cubicBezTo>
                    <a:pt x="7314" y="637"/>
                    <a:pt x="7314" y="637"/>
                    <a:pt x="7286" y="609"/>
                  </a:cubicBezTo>
                  <a:cubicBezTo>
                    <a:pt x="7258" y="434"/>
                    <a:pt x="7111" y="322"/>
                    <a:pt x="6937" y="287"/>
                  </a:cubicBezTo>
                  <a:cubicBezTo>
                    <a:pt x="6846" y="287"/>
                    <a:pt x="6762" y="287"/>
                    <a:pt x="6671" y="322"/>
                  </a:cubicBezTo>
                  <a:cubicBezTo>
                    <a:pt x="6671" y="204"/>
                    <a:pt x="6587" y="85"/>
                    <a:pt x="644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79"/>
            <p:cNvSpPr/>
            <p:nvPr/>
          </p:nvSpPr>
          <p:spPr>
            <a:xfrm>
              <a:off x="6836159" y="4351342"/>
              <a:ext cx="268600" cy="201996"/>
            </a:xfrm>
            <a:custGeom>
              <a:rect b="b" l="l" r="r" t="t"/>
              <a:pathLst>
                <a:path extrusionOk="0" h="8877" w="11804">
                  <a:moveTo>
                    <a:pt x="8258" y="1"/>
                  </a:moveTo>
                  <a:cubicBezTo>
                    <a:pt x="8185" y="1"/>
                    <a:pt x="8112" y="18"/>
                    <a:pt x="8041" y="62"/>
                  </a:cubicBezTo>
                  <a:cubicBezTo>
                    <a:pt x="7866" y="181"/>
                    <a:pt x="7755" y="440"/>
                    <a:pt x="7636" y="615"/>
                  </a:cubicBezTo>
                  <a:cubicBezTo>
                    <a:pt x="7636" y="615"/>
                    <a:pt x="7608" y="650"/>
                    <a:pt x="7608" y="677"/>
                  </a:cubicBezTo>
                  <a:cubicBezTo>
                    <a:pt x="7532" y="626"/>
                    <a:pt x="7444" y="597"/>
                    <a:pt x="7358" y="597"/>
                  </a:cubicBezTo>
                  <a:cubicBezTo>
                    <a:pt x="7245" y="597"/>
                    <a:pt x="7135" y="647"/>
                    <a:pt x="7055" y="761"/>
                  </a:cubicBezTo>
                  <a:cubicBezTo>
                    <a:pt x="6964" y="908"/>
                    <a:pt x="6964" y="1083"/>
                    <a:pt x="6936" y="1230"/>
                  </a:cubicBezTo>
                  <a:lnTo>
                    <a:pt x="6936" y="1377"/>
                  </a:lnTo>
                  <a:cubicBezTo>
                    <a:pt x="6881" y="1405"/>
                    <a:pt x="6818" y="1405"/>
                    <a:pt x="6762" y="1433"/>
                  </a:cubicBezTo>
                  <a:cubicBezTo>
                    <a:pt x="6587" y="1489"/>
                    <a:pt x="6468" y="1607"/>
                    <a:pt x="6384" y="1782"/>
                  </a:cubicBezTo>
                  <a:cubicBezTo>
                    <a:pt x="6321" y="1873"/>
                    <a:pt x="6209" y="2013"/>
                    <a:pt x="6181" y="2132"/>
                  </a:cubicBezTo>
                  <a:lnTo>
                    <a:pt x="6146" y="2132"/>
                  </a:lnTo>
                  <a:cubicBezTo>
                    <a:pt x="6090" y="2160"/>
                    <a:pt x="6034" y="2160"/>
                    <a:pt x="5972" y="2188"/>
                  </a:cubicBezTo>
                  <a:cubicBezTo>
                    <a:pt x="5797" y="2251"/>
                    <a:pt x="5622" y="2335"/>
                    <a:pt x="5510" y="2509"/>
                  </a:cubicBezTo>
                  <a:cubicBezTo>
                    <a:pt x="5419" y="2656"/>
                    <a:pt x="5391" y="2803"/>
                    <a:pt x="5335" y="2950"/>
                  </a:cubicBezTo>
                  <a:cubicBezTo>
                    <a:pt x="5272" y="3181"/>
                    <a:pt x="5216" y="3502"/>
                    <a:pt x="5014" y="3621"/>
                  </a:cubicBezTo>
                  <a:cubicBezTo>
                    <a:pt x="4958" y="3677"/>
                    <a:pt x="4783" y="3761"/>
                    <a:pt x="4692" y="3908"/>
                  </a:cubicBezTo>
                  <a:cubicBezTo>
                    <a:pt x="4636" y="3971"/>
                    <a:pt x="4608" y="4055"/>
                    <a:pt x="4608" y="4174"/>
                  </a:cubicBezTo>
                  <a:cubicBezTo>
                    <a:pt x="4461" y="4202"/>
                    <a:pt x="4314" y="4320"/>
                    <a:pt x="4195" y="4432"/>
                  </a:cubicBezTo>
                  <a:cubicBezTo>
                    <a:pt x="4140" y="4495"/>
                    <a:pt x="4084" y="4579"/>
                    <a:pt x="3993" y="4670"/>
                  </a:cubicBezTo>
                  <a:cubicBezTo>
                    <a:pt x="3965" y="4754"/>
                    <a:pt x="3909" y="4873"/>
                    <a:pt x="3874" y="4901"/>
                  </a:cubicBezTo>
                  <a:cubicBezTo>
                    <a:pt x="3874" y="4901"/>
                    <a:pt x="3818" y="4929"/>
                    <a:pt x="3790" y="4957"/>
                  </a:cubicBezTo>
                  <a:cubicBezTo>
                    <a:pt x="3734" y="5020"/>
                    <a:pt x="3699" y="5076"/>
                    <a:pt x="3671" y="5160"/>
                  </a:cubicBezTo>
                  <a:cubicBezTo>
                    <a:pt x="3559" y="5334"/>
                    <a:pt x="3440" y="5509"/>
                    <a:pt x="3293" y="5684"/>
                  </a:cubicBezTo>
                  <a:cubicBezTo>
                    <a:pt x="3238" y="5747"/>
                    <a:pt x="3175" y="5831"/>
                    <a:pt x="3119" y="5922"/>
                  </a:cubicBezTo>
                  <a:cubicBezTo>
                    <a:pt x="2944" y="6034"/>
                    <a:pt x="2860" y="6271"/>
                    <a:pt x="2769" y="6474"/>
                  </a:cubicBezTo>
                  <a:cubicBezTo>
                    <a:pt x="2741" y="6530"/>
                    <a:pt x="2685" y="6593"/>
                    <a:pt x="2650" y="6649"/>
                  </a:cubicBezTo>
                  <a:cubicBezTo>
                    <a:pt x="2594" y="6768"/>
                    <a:pt x="2538" y="6852"/>
                    <a:pt x="2475" y="6971"/>
                  </a:cubicBezTo>
                  <a:cubicBezTo>
                    <a:pt x="2336" y="7117"/>
                    <a:pt x="2161" y="7257"/>
                    <a:pt x="2014" y="7376"/>
                  </a:cubicBezTo>
                  <a:cubicBezTo>
                    <a:pt x="1867" y="7467"/>
                    <a:pt x="1720" y="7551"/>
                    <a:pt x="1573" y="7607"/>
                  </a:cubicBezTo>
                  <a:cubicBezTo>
                    <a:pt x="1417" y="7663"/>
                    <a:pt x="1217" y="7758"/>
                    <a:pt x="1071" y="7758"/>
                  </a:cubicBezTo>
                  <a:cubicBezTo>
                    <a:pt x="1054" y="7758"/>
                    <a:pt x="1037" y="7757"/>
                    <a:pt x="1021" y="7754"/>
                  </a:cubicBezTo>
                  <a:cubicBezTo>
                    <a:pt x="1006" y="7750"/>
                    <a:pt x="992" y="7749"/>
                    <a:pt x="979" y="7749"/>
                  </a:cubicBezTo>
                  <a:cubicBezTo>
                    <a:pt x="889" y="7749"/>
                    <a:pt x="846" y="7827"/>
                    <a:pt x="846" y="7901"/>
                  </a:cubicBezTo>
                  <a:cubicBezTo>
                    <a:pt x="762" y="7901"/>
                    <a:pt x="699" y="7929"/>
                    <a:pt x="643" y="8019"/>
                  </a:cubicBezTo>
                  <a:cubicBezTo>
                    <a:pt x="643" y="8019"/>
                    <a:pt x="615" y="8047"/>
                    <a:pt x="615" y="8075"/>
                  </a:cubicBezTo>
                  <a:cubicBezTo>
                    <a:pt x="587" y="8075"/>
                    <a:pt x="552" y="8075"/>
                    <a:pt x="524" y="8103"/>
                  </a:cubicBezTo>
                  <a:cubicBezTo>
                    <a:pt x="497" y="8103"/>
                    <a:pt x="413" y="8131"/>
                    <a:pt x="350" y="8166"/>
                  </a:cubicBezTo>
                  <a:cubicBezTo>
                    <a:pt x="334" y="8163"/>
                    <a:pt x="319" y="8162"/>
                    <a:pt x="304" y="8162"/>
                  </a:cubicBezTo>
                  <a:cubicBezTo>
                    <a:pt x="146" y="8162"/>
                    <a:pt x="0" y="8321"/>
                    <a:pt x="0" y="8481"/>
                  </a:cubicBezTo>
                  <a:cubicBezTo>
                    <a:pt x="63" y="8481"/>
                    <a:pt x="91" y="8516"/>
                    <a:pt x="147" y="8544"/>
                  </a:cubicBezTo>
                  <a:cubicBezTo>
                    <a:pt x="294" y="8600"/>
                    <a:pt x="441" y="8656"/>
                    <a:pt x="587" y="8691"/>
                  </a:cubicBezTo>
                  <a:cubicBezTo>
                    <a:pt x="874" y="8775"/>
                    <a:pt x="1196" y="8831"/>
                    <a:pt x="1517" y="8866"/>
                  </a:cubicBezTo>
                  <a:cubicBezTo>
                    <a:pt x="1585" y="8873"/>
                    <a:pt x="1656" y="8876"/>
                    <a:pt x="1728" y="8876"/>
                  </a:cubicBezTo>
                  <a:cubicBezTo>
                    <a:pt x="1931" y="8876"/>
                    <a:pt x="2147" y="8849"/>
                    <a:pt x="2363" y="8803"/>
                  </a:cubicBezTo>
                  <a:cubicBezTo>
                    <a:pt x="2391" y="8775"/>
                    <a:pt x="2391" y="8747"/>
                    <a:pt x="2419" y="8719"/>
                  </a:cubicBezTo>
                  <a:lnTo>
                    <a:pt x="2475" y="8719"/>
                  </a:lnTo>
                  <a:cubicBezTo>
                    <a:pt x="2538" y="8691"/>
                    <a:pt x="2622" y="8691"/>
                    <a:pt x="2685" y="8656"/>
                  </a:cubicBezTo>
                  <a:lnTo>
                    <a:pt x="2825" y="8656"/>
                  </a:lnTo>
                  <a:cubicBezTo>
                    <a:pt x="3147" y="8628"/>
                    <a:pt x="3349" y="8425"/>
                    <a:pt x="3587" y="8250"/>
                  </a:cubicBezTo>
                  <a:cubicBezTo>
                    <a:pt x="3699" y="8131"/>
                    <a:pt x="3818" y="8047"/>
                    <a:pt x="3937" y="7929"/>
                  </a:cubicBezTo>
                  <a:cubicBezTo>
                    <a:pt x="4049" y="7607"/>
                    <a:pt x="4258" y="7292"/>
                    <a:pt x="4461" y="7055"/>
                  </a:cubicBezTo>
                  <a:cubicBezTo>
                    <a:pt x="4636" y="6824"/>
                    <a:pt x="4867" y="6649"/>
                    <a:pt x="5097" y="6502"/>
                  </a:cubicBezTo>
                  <a:cubicBezTo>
                    <a:pt x="5132" y="6446"/>
                    <a:pt x="5132" y="6383"/>
                    <a:pt x="5160" y="6327"/>
                  </a:cubicBezTo>
                  <a:cubicBezTo>
                    <a:pt x="5244" y="6034"/>
                    <a:pt x="5391" y="5775"/>
                    <a:pt x="5566" y="5509"/>
                  </a:cubicBezTo>
                  <a:cubicBezTo>
                    <a:pt x="5594" y="5453"/>
                    <a:pt x="5657" y="5397"/>
                    <a:pt x="5713" y="5334"/>
                  </a:cubicBezTo>
                  <a:cubicBezTo>
                    <a:pt x="5713" y="5306"/>
                    <a:pt x="5685" y="5278"/>
                    <a:pt x="5713" y="5250"/>
                  </a:cubicBezTo>
                  <a:cubicBezTo>
                    <a:pt x="5769" y="4929"/>
                    <a:pt x="5944" y="4670"/>
                    <a:pt x="6090" y="4348"/>
                  </a:cubicBezTo>
                  <a:cubicBezTo>
                    <a:pt x="6118" y="4230"/>
                    <a:pt x="6181" y="4146"/>
                    <a:pt x="6265" y="4055"/>
                  </a:cubicBezTo>
                  <a:cubicBezTo>
                    <a:pt x="6384" y="3936"/>
                    <a:pt x="6531" y="3936"/>
                    <a:pt x="6671" y="3880"/>
                  </a:cubicBezTo>
                  <a:cubicBezTo>
                    <a:pt x="6790" y="3796"/>
                    <a:pt x="6881" y="3677"/>
                    <a:pt x="7020" y="3621"/>
                  </a:cubicBezTo>
                  <a:cubicBezTo>
                    <a:pt x="7139" y="3558"/>
                    <a:pt x="7286" y="3530"/>
                    <a:pt x="7433" y="3502"/>
                  </a:cubicBezTo>
                  <a:cubicBezTo>
                    <a:pt x="7489" y="3502"/>
                    <a:pt x="7608" y="3474"/>
                    <a:pt x="7692" y="3474"/>
                  </a:cubicBezTo>
                  <a:cubicBezTo>
                    <a:pt x="7783" y="3411"/>
                    <a:pt x="7838" y="3356"/>
                    <a:pt x="7894" y="3300"/>
                  </a:cubicBezTo>
                  <a:cubicBezTo>
                    <a:pt x="7957" y="3237"/>
                    <a:pt x="8013" y="3181"/>
                    <a:pt x="8069" y="3153"/>
                  </a:cubicBezTo>
                  <a:cubicBezTo>
                    <a:pt x="8104" y="3125"/>
                    <a:pt x="8160" y="3125"/>
                    <a:pt x="8188" y="3125"/>
                  </a:cubicBezTo>
                  <a:cubicBezTo>
                    <a:pt x="8216" y="3125"/>
                    <a:pt x="8216" y="3097"/>
                    <a:pt x="8244" y="3097"/>
                  </a:cubicBezTo>
                  <a:cubicBezTo>
                    <a:pt x="8363" y="3006"/>
                    <a:pt x="8482" y="2887"/>
                    <a:pt x="8566" y="2803"/>
                  </a:cubicBezTo>
                  <a:cubicBezTo>
                    <a:pt x="8657" y="2684"/>
                    <a:pt x="8741" y="2572"/>
                    <a:pt x="8859" y="2454"/>
                  </a:cubicBezTo>
                  <a:lnTo>
                    <a:pt x="8859" y="2426"/>
                  </a:lnTo>
                  <a:cubicBezTo>
                    <a:pt x="8859" y="2335"/>
                    <a:pt x="8943" y="2279"/>
                    <a:pt x="9034" y="2223"/>
                  </a:cubicBezTo>
                  <a:cubicBezTo>
                    <a:pt x="9119" y="2158"/>
                    <a:pt x="9245" y="2097"/>
                    <a:pt x="9364" y="2097"/>
                  </a:cubicBezTo>
                  <a:cubicBezTo>
                    <a:pt x="9413" y="2097"/>
                    <a:pt x="9460" y="2108"/>
                    <a:pt x="9503" y="2132"/>
                  </a:cubicBezTo>
                  <a:cubicBezTo>
                    <a:pt x="9531" y="2132"/>
                    <a:pt x="9559" y="2104"/>
                    <a:pt x="9587" y="2104"/>
                  </a:cubicBezTo>
                  <a:cubicBezTo>
                    <a:pt x="9733" y="1929"/>
                    <a:pt x="9880" y="1782"/>
                    <a:pt x="10055" y="1663"/>
                  </a:cubicBezTo>
                  <a:cubicBezTo>
                    <a:pt x="10202" y="1552"/>
                    <a:pt x="10377" y="1489"/>
                    <a:pt x="10552" y="1461"/>
                  </a:cubicBezTo>
                  <a:cubicBezTo>
                    <a:pt x="10754" y="1405"/>
                    <a:pt x="10985" y="1433"/>
                    <a:pt x="11160" y="1349"/>
                  </a:cubicBezTo>
                  <a:cubicBezTo>
                    <a:pt x="11188" y="1349"/>
                    <a:pt x="11216" y="1314"/>
                    <a:pt x="11216" y="1286"/>
                  </a:cubicBezTo>
                  <a:lnTo>
                    <a:pt x="11251" y="1286"/>
                  </a:lnTo>
                  <a:cubicBezTo>
                    <a:pt x="11307" y="1258"/>
                    <a:pt x="11335" y="1258"/>
                    <a:pt x="11391" y="1230"/>
                  </a:cubicBezTo>
                  <a:cubicBezTo>
                    <a:pt x="11426" y="1174"/>
                    <a:pt x="11454" y="1111"/>
                    <a:pt x="11482" y="1055"/>
                  </a:cubicBezTo>
                  <a:cubicBezTo>
                    <a:pt x="11565" y="880"/>
                    <a:pt x="11628" y="705"/>
                    <a:pt x="11656" y="531"/>
                  </a:cubicBezTo>
                  <a:cubicBezTo>
                    <a:pt x="11684" y="503"/>
                    <a:pt x="11684" y="503"/>
                    <a:pt x="11684" y="475"/>
                  </a:cubicBezTo>
                  <a:cubicBezTo>
                    <a:pt x="11684" y="412"/>
                    <a:pt x="11740" y="356"/>
                    <a:pt x="11803" y="356"/>
                  </a:cubicBezTo>
                  <a:cubicBezTo>
                    <a:pt x="11734" y="287"/>
                    <a:pt x="11656" y="258"/>
                    <a:pt x="11581" y="258"/>
                  </a:cubicBezTo>
                  <a:cubicBezTo>
                    <a:pt x="11526" y="258"/>
                    <a:pt x="11473" y="273"/>
                    <a:pt x="11426" y="300"/>
                  </a:cubicBezTo>
                  <a:cubicBezTo>
                    <a:pt x="11279" y="356"/>
                    <a:pt x="11160" y="503"/>
                    <a:pt x="11013" y="587"/>
                  </a:cubicBezTo>
                  <a:lnTo>
                    <a:pt x="10635" y="587"/>
                  </a:lnTo>
                  <a:cubicBezTo>
                    <a:pt x="10482" y="587"/>
                    <a:pt x="10325" y="574"/>
                    <a:pt x="10169" y="574"/>
                  </a:cubicBezTo>
                  <a:cubicBezTo>
                    <a:pt x="10091" y="574"/>
                    <a:pt x="10013" y="577"/>
                    <a:pt x="9936" y="587"/>
                  </a:cubicBezTo>
                  <a:cubicBezTo>
                    <a:pt x="9817" y="587"/>
                    <a:pt x="9733" y="559"/>
                    <a:pt x="9643" y="531"/>
                  </a:cubicBezTo>
                  <a:cubicBezTo>
                    <a:pt x="9503" y="503"/>
                    <a:pt x="9384" y="503"/>
                    <a:pt x="9265" y="475"/>
                  </a:cubicBezTo>
                  <a:cubicBezTo>
                    <a:pt x="9237" y="440"/>
                    <a:pt x="9209" y="440"/>
                    <a:pt x="9181" y="412"/>
                  </a:cubicBezTo>
                  <a:cubicBezTo>
                    <a:pt x="9160" y="412"/>
                    <a:pt x="9056" y="365"/>
                    <a:pt x="9030" y="365"/>
                  </a:cubicBezTo>
                  <a:cubicBezTo>
                    <a:pt x="9021" y="365"/>
                    <a:pt x="9020" y="370"/>
                    <a:pt x="9034" y="384"/>
                  </a:cubicBezTo>
                  <a:cubicBezTo>
                    <a:pt x="8943" y="328"/>
                    <a:pt x="8859" y="237"/>
                    <a:pt x="8741" y="181"/>
                  </a:cubicBezTo>
                  <a:cubicBezTo>
                    <a:pt x="8598" y="98"/>
                    <a:pt x="8429" y="1"/>
                    <a:pt x="825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79"/>
            <p:cNvSpPr/>
            <p:nvPr/>
          </p:nvSpPr>
          <p:spPr>
            <a:xfrm>
              <a:off x="6989368" y="4114075"/>
              <a:ext cx="161583" cy="89382"/>
            </a:xfrm>
            <a:custGeom>
              <a:rect b="b" l="l" r="r" t="t"/>
              <a:pathLst>
                <a:path extrusionOk="0" h="3928" w="7101">
                  <a:moveTo>
                    <a:pt x="3056" y="1"/>
                  </a:moveTo>
                  <a:cubicBezTo>
                    <a:pt x="2623" y="1"/>
                    <a:pt x="2182" y="147"/>
                    <a:pt x="1805" y="350"/>
                  </a:cubicBezTo>
                  <a:cubicBezTo>
                    <a:pt x="1686" y="441"/>
                    <a:pt x="1511" y="525"/>
                    <a:pt x="1371" y="644"/>
                  </a:cubicBezTo>
                  <a:lnTo>
                    <a:pt x="1336" y="616"/>
                  </a:lnTo>
                  <a:lnTo>
                    <a:pt x="1280" y="616"/>
                  </a:lnTo>
                  <a:cubicBezTo>
                    <a:pt x="987" y="819"/>
                    <a:pt x="700" y="966"/>
                    <a:pt x="434" y="1168"/>
                  </a:cubicBezTo>
                  <a:cubicBezTo>
                    <a:pt x="406" y="1252"/>
                    <a:pt x="406" y="1343"/>
                    <a:pt x="434" y="1462"/>
                  </a:cubicBezTo>
                  <a:cubicBezTo>
                    <a:pt x="406" y="1462"/>
                    <a:pt x="378" y="1490"/>
                    <a:pt x="350" y="1518"/>
                  </a:cubicBezTo>
                  <a:cubicBezTo>
                    <a:pt x="287" y="1546"/>
                    <a:pt x="176" y="1574"/>
                    <a:pt x="113" y="1602"/>
                  </a:cubicBezTo>
                  <a:lnTo>
                    <a:pt x="113" y="1693"/>
                  </a:lnTo>
                  <a:cubicBezTo>
                    <a:pt x="113" y="1721"/>
                    <a:pt x="113" y="1721"/>
                    <a:pt x="85" y="1721"/>
                  </a:cubicBezTo>
                  <a:lnTo>
                    <a:pt x="85" y="1749"/>
                  </a:lnTo>
                  <a:cubicBezTo>
                    <a:pt x="85" y="1777"/>
                    <a:pt x="85" y="1812"/>
                    <a:pt x="57" y="1840"/>
                  </a:cubicBezTo>
                  <a:cubicBezTo>
                    <a:pt x="29" y="1840"/>
                    <a:pt x="1" y="1868"/>
                    <a:pt x="1" y="1868"/>
                  </a:cubicBezTo>
                  <a:cubicBezTo>
                    <a:pt x="1" y="1896"/>
                    <a:pt x="29" y="1924"/>
                    <a:pt x="57" y="1951"/>
                  </a:cubicBezTo>
                  <a:cubicBezTo>
                    <a:pt x="113" y="1951"/>
                    <a:pt x="148" y="1986"/>
                    <a:pt x="203" y="1986"/>
                  </a:cubicBezTo>
                  <a:cubicBezTo>
                    <a:pt x="203" y="2014"/>
                    <a:pt x="203" y="2014"/>
                    <a:pt x="231" y="2042"/>
                  </a:cubicBezTo>
                  <a:cubicBezTo>
                    <a:pt x="303" y="2135"/>
                    <a:pt x="404" y="2207"/>
                    <a:pt x="515" y="2207"/>
                  </a:cubicBezTo>
                  <a:cubicBezTo>
                    <a:pt x="545" y="2207"/>
                    <a:pt x="577" y="2201"/>
                    <a:pt x="609" y="2189"/>
                  </a:cubicBezTo>
                  <a:lnTo>
                    <a:pt x="637" y="2217"/>
                  </a:lnTo>
                  <a:cubicBezTo>
                    <a:pt x="637" y="2245"/>
                    <a:pt x="672" y="2245"/>
                    <a:pt x="700" y="2245"/>
                  </a:cubicBezTo>
                  <a:cubicBezTo>
                    <a:pt x="784" y="2273"/>
                    <a:pt x="847" y="2301"/>
                    <a:pt x="931" y="2336"/>
                  </a:cubicBezTo>
                  <a:lnTo>
                    <a:pt x="1078" y="2336"/>
                  </a:lnTo>
                  <a:cubicBezTo>
                    <a:pt x="1078" y="2336"/>
                    <a:pt x="1105" y="2364"/>
                    <a:pt x="1133" y="2364"/>
                  </a:cubicBezTo>
                  <a:lnTo>
                    <a:pt x="1133" y="2392"/>
                  </a:lnTo>
                  <a:cubicBezTo>
                    <a:pt x="1161" y="2392"/>
                    <a:pt x="1161" y="2420"/>
                    <a:pt x="1196" y="2420"/>
                  </a:cubicBezTo>
                  <a:cubicBezTo>
                    <a:pt x="1224" y="2476"/>
                    <a:pt x="1280" y="2511"/>
                    <a:pt x="1336" y="2539"/>
                  </a:cubicBezTo>
                  <a:lnTo>
                    <a:pt x="1455" y="2539"/>
                  </a:lnTo>
                  <a:cubicBezTo>
                    <a:pt x="1455" y="2539"/>
                    <a:pt x="1546" y="2595"/>
                    <a:pt x="1574" y="2595"/>
                  </a:cubicBezTo>
                  <a:cubicBezTo>
                    <a:pt x="1574" y="2623"/>
                    <a:pt x="1602" y="2623"/>
                    <a:pt x="1630" y="2623"/>
                  </a:cubicBezTo>
                  <a:cubicBezTo>
                    <a:pt x="1749" y="2714"/>
                    <a:pt x="1833" y="2826"/>
                    <a:pt x="1924" y="2888"/>
                  </a:cubicBezTo>
                  <a:cubicBezTo>
                    <a:pt x="2126" y="3035"/>
                    <a:pt x="2357" y="3091"/>
                    <a:pt x="2560" y="3175"/>
                  </a:cubicBezTo>
                  <a:cubicBezTo>
                    <a:pt x="2707" y="3210"/>
                    <a:pt x="2826" y="3238"/>
                    <a:pt x="2944" y="3266"/>
                  </a:cubicBezTo>
                  <a:cubicBezTo>
                    <a:pt x="2944" y="3322"/>
                    <a:pt x="2972" y="3385"/>
                    <a:pt x="3028" y="3385"/>
                  </a:cubicBezTo>
                  <a:cubicBezTo>
                    <a:pt x="3056" y="3385"/>
                    <a:pt x="3056" y="3413"/>
                    <a:pt x="3084" y="3413"/>
                  </a:cubicBezTo>
                  <a:cubicBezTo>
                    <a:pt x="3203" y="3469"/>
                    <a:pt x="3350" y="3469"/>
                    <a:pt x="3469" y="3525"/>
                  </a:cubicBezTo>
                  <a:cubicBezTo>
                    <a:pt x="3581" y="3588"/>
                    <a:pt x="3644" y="3672"/>
                    <a:pt x="3756" y="3735"/>
                  </a:cubicBezTo>
                  <a:cubicBezTo>
                    <a:pt x="3844" y="3785"/>
                    <a:pt x="3932" y="3795"/>
                    <a:pt x="4020" y="3795"/>
                  </a:cubicBezTo>
                  <a:cubicBezTo>
                    <a:pt x="4079" y="3795"/>
                    <a:pt x="4137" y="3790"/>
                    <a:pt x="4196" y="3790"/>
                  </a:cubicBezTo>
                  <a:cubicBezTo>
                    <a:pt x="4371" y="3790"/>
                    <a:pt x="4483" y="3818"/>
                    <a:pt x="4630" y="3846"/>
                  </a:cubicBezTo>
                  <a:cubicBezTo>
                    <a:pt x="4669" y="3853"/>
                    <a:pt x="4709" y="3855"/>
                    <a:pt x="4748" y="3855"/>
                  </a:cubicBezTo>
                  <a:cubicBezTo>
                    <a:pt x="4819" y="3855"/>
                    <a:pt x="4890" y="3848"/>
                    <a:pt x="4960" y="3848"/>
                  </a:cubicBezTo>
                  <a:cubicBezTo>
                    <a:pt x="5025" y="3848"/>
                    <a:pt x="5090" y="3854"/>
                    <a:pt x="5154" y="3874"/>
                  </a:cubicBezTo>
                  <a:cubicBezTo>
                    <a:pt x="5242" y="3912"/>
                    <a:pt x="5310" y="3927"/>
                    <a:pt x="5388" y="3927"/>
                  </a:cubicBezTo>
                  <a:cubicBezTo>
                    <a:pt x="5440" y="3927"/>
                    <a:pt x="5497" y="3921"/>
                    <a:pt x="5567" y="3909"/>
                  </a:cubicBezTo>
                  <a:cubicBezTo>
                    <a:pt x="5706" y="3846"/>
                    <a:pt x="5881" y="3818"/>
                    <a:pt x="6056" y="3763"/>
                  </a:cubicBezTo>
                  <a:cubicBezTo>
                    <a:pt x="6091" y="3790"/>
                    <a:pt x="6091" y="3790"/>
                    <a:pt x="6147" y="3790"/>
                  </a:cubicBezTo>
                  <a:cubicBezTo>
                    <a:pt x="6175" y="3793"/>
                    <a:pt x="6202" y="3794"/>
                    <a:pt x="6228" y="3794"/>
                  </a:cubicBezTo>
                  <a:cubicBezTo>
                    <a:pt x="7101" y="3794"/>
                    <a:pt x="6435" y="2436"/>
                    <a:pt x="6231" y="2014"/>
                  </a:cubicBezTo>
                  <a:cubicBezTo>
                    <a:pt x="6056" y="1637"/>
                    <a:pt x="5741" y="1252"/>
                    <a:pt x="5448" y="966"/>
                  </a:cubicBezTo>
                  <a:cubicBezTo>
                    <a:pt x="5273" y="763"/>
                    <a:pt x="5070" y="616"/>
                    <a:pt x="4832" y="469"/>
                  </a:cubicBezTo>
                  <a:cubicBezTo>
                    <a:pt x="4776" y="469"/>
                    <a:pt x="4721" y="441"/>
                    <a:pt x="4658" y="441"/>
                  </a:cubicBezTo>
                  <a:cubicBezTo>
                    <a:pt x="4658" y="413"/>
                    <a:pt x="4630" y="413"/>
                    <a:pt x="4602" y="413"/>
                  </a:cubicBezTo>
                  <a:cubicBezTo>
                    <a:pt x="4574" y="413"/>
                    <a:pt x="4574" y="378"/>
                    <a:pt x="4546" y="378"/>
                  </a:cubicBezTo>
                  <a:cubicBezTo>
                    <a:pt x="4455" y="350"/>
                    <a:pt x="4371" y="322"/>
                    <a:pt x="4280" y="266"/>
                  </a:cubicBezTo>
                  <a:cubicBezTo>
                    <a:pt x="4077" y="203"/>
                    <a:pt x="3902" y="175"/>
                    <a:pt x="3728" y="119"/>
                  </a:cubicBezTo>
                  <a:cubicBezTo>
                    <a:pt x="3497" y="64"/>
                    <a:pt x="3294" y="1"/>
                    <a:pt x="305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79"/>
            <p:cNvSpPr/>
            <p:nvPr/>
          </p:nvSpPr>
          <p:spPr>
            <a:xfrm>
              <a:off x="6990006" y="4113984"/>
              <a:ext cx="139101" cy="89814"/>
            </a:xfrm>
            <a:custGeom>
              <a:rect b="b" l="l" r="r" t="t"/>
              <a:pathLst>
                <a:path extrusionOk="0" h="3947" w="6113">
                  <a:moveTo>
                    <a:pt x="2822" y="0"/>
                  </a:moveTo>
                  <a:cubicBezTo>
                    <a:pt x="2815" y="0"/>
                    <a:pt x="2806" y="2"/>
                    <a:pt x="2798" y="5"/>
                  </a:cubicBezTo>
                  <a:cubicBezTo>
                    <a:pt x="2532" y="96"/>
                    <a:pt x="2301" y="151"/>
                    <a:pt x="2098" y="298"/>
                  </a:cubicBezTo>
                  <a:cubicBezTo>
                    <a:pt x="2081" y="263"/>
                    <a:pt x="2039" y="237"/>
                    <a:pt x="1997" y="237"/>
                  </a:cubicBezTo>
                  <a:cubicBezTo>
                    <a:pt x="1971" y="237"/>
                    <a:pt x="1945" y="247"/>
                    <a:pt x="1924" y="270"/>
                  </a:cubicBezTo>
                  <a:cubicBezTo>
                    <a:pt x="1805" y="354"/>
                    <a:pt x="1693" y="445"/>
                    <a:pt x="1574" y="501"/>
                  </a:cubicBezTo>
                  <a:cubicBezTo>
                    <a:pt x="1371" y="648"/>
                    <a:pt x="1133" y="795"/>
                    <a:pt x="931" y="907"/>
                  </a:cubicBezTo>
                  <a:cubicBezTo>
                    <a:pt x="728" y="1053"/>
                    <a:pt x="553" y="1172"/>
                    <a:pt x="378" y="1347"/>
                  </a:cubicBezTo>
                  <a:cubicBezTo>
                    <a:pt x="294" y="1403"/>
                    <a:pt x="203" y="1494"/>
                    <a:pt x="120" y="1578"/>
                  </a:cubicBezTo>
                  <a:lnTo>
                    <a:pt x="85" y="1606"/>
                  </a:lnTo>
                  <a:lnTo>
                    <a:pt x="85" y="1697"/>
                  </a:lnTo>
                  <a:cubicBezTo>
                    <a:pt x="85" y="1725"/>
                    <a:pt x="85" y="1725"/>
                    <a:pt x="57" y="1725"/>
                  </a:cubicBezTo>
                  <a:lnTo>
                    <a:pt x="57" y="1753"/>
                  </a:lnTo>
                  <a:cubicBezTo>
                    <a:pt x="57" y="1781"/>
                    <a:pt x="57" y="1816"/>
                    <a:pt x="29" y="1844"/>
                  </a:cubicBezTo>
                  <a:lnTo>
                    <a:pt x="1" y="1844"/>
                  </a:lnTo>
                  <a:cubicBezTo>
                    <a:pt x="57" y="1928"/>
                    <a:pt x="148" y="1990"/>
                    <a:pt x="203" y="2046"/>
                  </a:cubicBezTo>
                  <a:cubicBezTo>
                    <a:pt x="322" y="2102"/>
                    <a:pt x="406" y="2130"/>
                    <a:pt x="497" y="2193"/>
                  </a:cubicBezTo>
                  <a:cubicBezTo>
                    <a:pt x="581" y="2221"/>
                    <a:pt x="644" y="2277"/>
                    <a:pt x="728" y="2305"/>
                  </a:cubicBezTo>
                  <a:cubicBezTo>
                    <a:pt x="756" y="2305"/>
                    <a:pt x="784" y="2340"/>
                    <a:pt x="847" y="2340"/>
                  </a:cubicBezTo>
                  <a:lnTo>
                    <a:pt x="875" y="2340"/>
                  </a:lnTo>
                  <a:cubicBezTo>
                    <a:pt x="959" y="2340"/>
                    <a:pt x="1050" y="2340"/>
                    <a:pt x="1133" y="2396"/>
                  </a:cubicBezTo>
                  <a:lnTo>
                    <a:pt x="1133" y="2424"/>
                  </a:lnTo>
                  <a:cubicBezTo>
                    <a:pt x="1168" y="2452"/>
                    <a:pt x="1196" y="2480"/>
                    <a:pt x="1224" y="2480"/>
                  </a:cubicBezTo>
                  <a:cubicBezTo>
                    <a:pt x="1243" y="2492"/>
                    <a:pt x="1266" y="2495"/>
                    <a:pt x="1288" y="2495"/>
                  </a:cubicBezTo>
                  <a:cubicBezTo>
                    <a:pt x="1334" y="2495"/>
                    <a:pt x="1380" y="2480"/>
                    <a:pt x="1399" y="2480"/>
                  </a:cubicBezTo>
                  <a:cubicBezTo>
                    <a:pt x="1518" y="2480"/>
                    <a:pt x="1630" y="2599"/>
                    <a:pt x="1721" y="2690"/>
                  </a:cubicBezTo>
                  <a:cubicBezTo>
                    <a:pt x="1896" y="2802"/>
                    <a:pt x="2126" y="2920"/>
                    <a:pt x="2329" y="2976"/>
                  </a:cubicBezTo>
                  <a:lnTo>
                    <a:pt x="2357" y="2976"/>
                  </a:lnTo>
                  <a:cubicBezTo>
                    <a:pt x="2420" y="3039"/>
                    <a:pt x="2476" y="3095"/>
                    <a:pt x="2567" y="3151"/>
                  </a:cubicBezTo>
                  <a:cubicBezTo>
                    <a:pt x="2679" y="3179"/>
                    <a:pt x="2770" y="3270"/>
                    <a:pt x="2882" y="3298"/>
                  </a:cubicBezTo>
                  <a:cubicBezTo>
                    <a:pt x="2944" y="3326"/>
                    <a:pt x="2972" y="3354"/>
                    <a:pt x="3028" y="3389"/>
                  </a:cubicBezTo>
                  <a:cubicBezTo>
                    <a:pt x="3091" y="3417"/>
                    <a:pt x="3147" y="3417"/>
                    <a:pt x="3203" y="3445"/>
                  </a:cubicBezTo>
                  <a:cubicBezTo>
                    <a:pt x="3350" y="3473"/>
                    <a:pt x="3469" y="3564"/>
                    <a:pt x="3581" y="3648"/>
                  </a:cubicBezTo>
                  <a:lnTo>
                    <a:pt x="3672" y="3648"/>
                  </a:lnTo>
                  <a:cubicBezTo>
                    <a:pt x="3728" y="3704"/>
                    <a:pt x="3791" y="3767"/>
                    <a:pt x="3846" y="3794"/>
                  </a:cubicBezTo>
                  <a:cubicBezTo>
                    <a:pt x="3897" y="3818"/>
                    <a:pt x="3941" y="3827"/>
                    <a:pt x="3982" y="3827"/>
                  </a:cubicBezTo>
                  <a:cubicBezTo>
                    <a:pt x="4038" y="3827"/>
                    <a:pt x="4088" y="3811"/>
                    <a:pt x="4140" y="3794"/>
                  </a:cubicBezTo>
                  <a:cubicBezTo>
                    <a:pt x="4227" y="3760"/>
                    <a:pt x="4295" y="3733"/>
                    <a:pt x="4363" y="3733"/>
                  </a:cubicBezTo>
                  <a:cubicBezTo>
                    <a:pt x="4404" y="3733"/>
                    <a:pt x="4445" y="3743"/>
                    <a:pt x="4490" y="3767"/>
                  </a:cubicBezTo>
                  <a:cubicBezTo>
                    <a:pt x="4546" y="3794"/>
                    <a:pt x="4602" y="3822"/>
                    <a:pt x="4665" y="3850"/>
                  </a:cubicBezTo>
                  <a:cubicBezTo>
                    <a:pt x="4693" y="3850"/>
                    <a:pt x="4776" y="3850"/>
                    <a:pt x="4839" y="3878"/>
                  </a:cubicBezTo>
                  <a:cubicBezTo>
                    <a:pt x="4923" y="3878"/>
                    <a:pt x="5042" y="3941"/>
                    <a:pt x="5154" y="3941"/>
                  </a:cubicBezTo>
                  <a:cubicBezTo>
                    <a:pt x="5170" y="3945"/>
                    <a:pt x="5185" y="3947"/>
                    <a:pt x="5199" y="3947"/>
                  </a:cubicBezTo>
                  <a:cubicBezTo>
                    <a:pt x="5289" y="3947"/>
                    <a:pt x="5345" y="3878"/>
                    <a:pt x="5448" y="3878"/>
                  </a:cubicBezTo>
                  <a:cubicBezTo>
                    <a:pt x="5508" y="3878"/>
                    <a:pt x="5566" y="3894"/>
                    <a:pt x="5624" y="3894"/>
                  </a:cubicBezTo>
                  <a:cubicBezTo>
                    <a:pt x="5654" y="3894"/>
                    <a:pt x="5683" y="3890"/>
                    <a:pt x="5713" y="3878"/>
                  </a:cubicBezTo>
                  <a:cubicBezTo>
                    <a:pt x="5825" y="3850"/>
                    <a:pt x="5944" y="3822"/>
                    <a:pt x="6028" y="3739"/>
                  </a:cubicBezTo>
                  <a:cubicBezTo>
                    <a:pt x="6112" y="3654"/>
                    <a:pt x="6016" y="3498"/>
                    <a:pt x="5913" y="3498"/>
                  </a:cubicBezTo>
                  <a:cubicBezTo>
                    <a:pt x="5905" y="3498"/>
                    <a:pt x="5896" y="3499"/>
                    <a:pt x="5888" y="3501"/>
                  </a:cubicBezTo>
                  <a:cubicBezTo>
                    <a:pt x="5825" y="3529"/>
                    <a:pt x="5769" y="3529"/>
                    <a:pt x="5741" y="3564"/>
                  </a:cubicBezTo>
                  <a:cubicBezTo>
                    <a:pt x="5713" y="3564"/>
                    <a:pt x="5623" y="3620"/>
                    <a:pt x="5623" y="3620"/>
                  </a:cubicBezTo>
                  <a:cubicBezTo>
                    <a:pt x="5595" y="3620"/>
                    <a:pt x="5539" y="3592"/>
                    <a:pt x="5504" y="3592"/>
                  </a:cubicBezTo>
                  <a:lnTo>
                    <a:pt x="5329" y="3592"/>
                  </a:lnTo>
                  <a:cubicBezTo>
                    <a:pt x="5301" y="3592"/>
                    <a:pt x="5245" y="3620"/>
                    <a:pt x="5217" y="3648"/>
                  </a:cubicBezTo>
                  <a:cubicBezTo>
                    <a:pt x="5189" y="3648"/>
                    <a:pt x="5154" y="3704"/>
                    <a:pt x="5126" y="3739"/>
                  </a:cubicBezTo>
                  <a:cubicBezTo>
                    <a:pt x="5126" y="3704"/>
                    <a:pt x="4951" y="3704"/>
                    <a:pt x="4979" y="3704"/>
                  </a:cubicBezTo>
                  <a:cubicBezTo>
                    <a:pt x="4923" y="3676"/>
                    <a:pt x="4867" y="3676"/>
                    <a:pt x="4804" y="3648"/>
                  </a:cubicBezTo>
                  <a:cubicBezTo>
                    <a:pt x="4721" y="3648"/>
                    <a:pt x="4630" y="3648"/>
                    <a:pt x="4546" y="3592"/>
                  </a:cubicBezTo>
                  <a:cubicBezTo>
                    <a:pt x="4455" y="3564"/>
                    <a:pt x="4371" y="3529"/>
                    <a:pt x="4252" y="3529"/>
                  </a:cubicBezTo>
                  <a:cubicBezTo>
                    <a:pt x="4168" y="3529"/>
                    <a:pt x="4021" y="3564"/>
                    <a:pt x="3930" y="3564"/>
                  </a:cubicBezTo>
                  <a:cubicBezTo>
                    <a:pt x="3902" y="3529"/>
                    <a:pt x="3846" y="3501"/>
                    <a:pt x="3819" y="3473"/>
                  </a:cubicBezTo>
                  <a:lnTo>
                    <a:pt x="3700" y="3473"/>
                  </a:lnTo>
                  <a:cubicBezTo>
                    <a:pt x="3616" y="3354"/>
                    <a:pt x="3497" y="3270"/>
                    <a:pt x="3378" y="3214"/>
                  </a:cubicBezTo>
                  <a:lnTo>
                    <a:pt x="3350" y="3214"/>
                  </a:lnTo>
                  <a:lnTo>
                    <a:pt x="3378" y="3179"/>
                  </a:lnTo>
                  <a:cubicBezTo>
                    <a:pt x="3406" y="3151"/>
                    <a:pt x="3441" y="3095"/>
                    <a:pt x="3441" y="3039"/>
                  </a:cubicBezTo>
                  <a:cubicBezTo>
                    <a:pt x="3441" y="2948"/>
                    <a:pt x="3350" y="2864"/>
                    <a:pt x="3231" y="2864"/>
                  </a:cubicBezTo>
                  <a:cubicBezTo>
                    <a:pt x="3203" y="2864"/>
                    <a:pt x="3147" y="2864"/>
                    <a:pt x="3119" y="2920"/>
                  </a:cubicBezTo>
                  <a:cubicBezTo>
                    <a:pt x="3091" y="2948"/>
                    <a:pt x="3056" y="3004"/>
                    <a:pt x="3056" y="3039"/>
                  </a:cubicBezTo>
                  <a:lnTo>
                    <a:pt x="3056" y="3067"/>
                  </a:lnTo>
                  <a:cubicBezTo>
                    <a:pt x="3000" y="3039"/>
                    <a:pt x="2916" y="3004"/>
                    <a:pt x="2854" y="2976"/>
                  </a:cubicBezTo>
                  <a:cubicBezTo>
                    <a:pt x="2882" y="2976"/>
                    <a:pt x="2882" y="2948"/>
                    <a:pt x="2882" y="2948"/>
                  </a:cubicBezTo>
                  <a:cubicBezTo>
                    <a:pt x="2916" y="2864"/>
                    <a:pt x="2944" y="2774"/>
                    <a:pt x="2916" y="2690"/>
                  </a:cubicBezTo>
                  <a:lnTo>
                    <a:pt x="2916" y="2690"/>
                  </a:lnTo>
                  <a:cubicBezTo>
                    <a:pt x="2944" y="2746"/>
                    <a:pt x="3000" y="2774"/>
                    <a:pt x="3056" y="2774"/>
                  </a:cubicBezTo>
                  <a:cubicBezTo>
                    <a:pt x="3091" y="2774"/>
                    <a:pt x="3147" y="2746"/>
                    <a:pt x="3175" y="2718"/>
                  </a:cubicBezTo>
                  <a:cubicBezTo>
                    <a:pt x="3203" y="2690"/>
                    <a:pt x="3231" y="2627"/>
                    <a:pt x="3231" y="2571"/>
                  </a:cubicBezTo>
                  <a:cubicBezTo>
                    <a:pt x="3231" y="2480"/>
                    <a:pt x="3147" y="2396"/>
                    <a:pt x="3056" y="2396"/>
                  </a:cubicBezTo>
                  <a:cubicBezTo>
                    <a:pt x="3000" y="2396"/>
                    <a:pt x="2944" y="2424"/>
                    <a:pt x="2916" y="2452"/>
                  </a:cubicBezTo>
                  <a:cubicBezTo>
                    <a:pt x="2882" y="2480"/>
                    <a:pt x="2854" y="2543"/>
                    <a:pt x="2854" y="2571"/>
                  </a:cubicBezTo>
                  <a:cubicBezTo>
                    <a:pt x="2854" y="2572"/>
                    <a:pt x="2854" y="2573"/>
                    <a:pt x="2854" y="2574"/>
                  </a:cubicBezTo>
                  <a:lnTo>
                    <a:pt x="2854" y="2574"/>
                  </a:lnTo>
                  <a:cubicBezTo>
                    <a:pt x="2804" y="2534"/>
                    <a:pt x="2746" y="2511"/>
                    <a:pt x="2686" y="2511"/>
                  </a:cubicBezTo>
                  <a:cubicBezTo>
                    <a:pt x="2647" y="2511"/>
                    <a:pt x="2606" y="2521"/>
                    <a:pt x="2567" y="2543"/>
                  </a:cubicBezTo>
                  <a:lnTo>
                    <a:pt x="2567" y="2571"/>
                  </a:lnTo>
                  <a:cubicBezTo>
                    <a:pt x="2532" y="2571"/>
                    <a:pt x="2504" y="2599"/>
                    <a:pt x="2504" y="2599"/>
                  </a:cubicBezTo>
                  <a:cubicBezTo>
                    <a:pt x="2392" y="2396"/>
                    <a:pt x="2392" y="2130"/>
                    <a:pt x="2301" y="1928"/>
                  </a:cubicBezTo>
                  <a:cubicBezTo>
                    <a:pt x="2301" y="1753"/>
                    <a:pt x="2329" y="1578"/>
                    <a:pt x="2217" y="1466"/>
                  </a:cubicBezTo>
                  <a:cubicBezTo>
                    <a:pt x="2217" y="1431"/>
                    <a:pt x="2182" y="1431"/>
                    <a:pt x="2154" y="1403"/>
                  </a:cubicBezTo>
                  <a:lnTo>
                    <a:pt x="2182" y="1403"/>
                  </a:lnTo>
                  <a:cubicBezTo>
                    <a:pt x="2182" y="1403"/>
                    <a:pt x="2217" y="1375"/>
                    <a:pt x="2245" y="1375"/>
                  </a:cubicBezTo>
                  <a:cubicBezTo>
                    <a:pt x="2301" y="1319"/>
                    <a:pt x="2329" y="1228"/>
                    <a:pt x="2301" y="1144"/>
                  </a:cubicBezTo>
                  <a:cubicBezTo>
                    <a:pt x="2301" y="1116"/>
                    <a:pt x="2301" y="1081"/>
                    <a:pt x="2273" y="1081"/>
                  </a:cubicBezTo>
                  <a:cubicBezTo>
                    <a:pt x="2273" y="1053"/>
                    <a:pt x="2245" y="1026"/>
                    <a:pt x="2217" y="1026"/>
                  </a:cubicBezTo>
                  <a:cubicBezTo>
                    <a:pt x="2217" y="998"/>
                    <a:pt x="2217" y="998"/>
                    <a:pt x="2182" y="998"/>
                  </a:cubicBezTo>
                  <a:cubicBezTo>
                    <a:pt x="2182" y="970"/>
                    <a:pt x="2182" y="970"/>
                    <a:pt x="2154" y="970"/>
                  </a:cubicBezTo>
                  <a:cubicBezTo>
                    <a:pt x="2154" y="942"/>
                    <a:pt x="2126" y="942"/>
                    <a:pt x="2098" y="907"/>
                  </a:cubicBezTo>
                  <a:lnTo>
                    <a:pt x="2007" y="907"/>
                  </a:lnTo>
                  <a:cubicBezTo>
                    <a:pt x="2042" y="851"/>
                    <a:pt x="2070" y="823"/>
                    <a:pt x="2098" y="767"/>
                  </a:cubicBezTo>
                  <a:lnTo>
                    <a:pt x="2126" y="795"/>
                  </a:lnTo>
                  <a:lnTo>
                    <a:pt x="2245" y="795"/>
                  </a:lnTo>
                  <a:cubicBezTo>
                    <a:pt x="2273" y="795"/>
                    <a:pt x="2301" y="767"/>
                    <a:pt x="2329" y="732"/>
                  </a:cubicBezTo>
                  <a:cubicBezTo>
                    <a:pt x="2357" y="704"/>
                    <a:pt x="2357" y="676"/>
                    <a:pt x="2392" y="620"/>
                  </a:cubicBezTo>
                  <a:cubicBezTo>
                    <a:pt x="2392" y="592"/>
                    <a:pt x="2392" y="529"/>
                    <a:pt x="2357" y="501"/>
                  </a:cubicBezTo>
                  <a:lnTo>
                    <a:pt x="2329" y="501"/>
                  </a:lnTo>
                  <a:cubicBezTo>
                    <a:pt x="2504" y="354"/>
                    <a:pt x="2679" y="242"/>
                    <a:pt x="2854" y="123"/>
                  </a:cubicBezTo>
                  <a:cubicBezTo>
                    <a:pt x="2910" y="98"/>
                    <a:pt x="2888" y="0"/>
                    <a:pt x="28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79"/>
            <p:cNvSpPr/>
            <p:nvPr/>
          </p:nvSpPr>
          <p:spPr>
            <a:xfrm>
              <a:off x="7048395" y="4157196"/>
              <a:ext cx="11173" cy="11309"/>
            </a:xfrm>
            <a:custGeom>
              <a:rect b="b" l="l" r="r" t="t"/>
              <a:pathLst>
                <a:path extrusionOk="0" h="497" w="491">
                  <a:moveTo>
                    <a:pt x="232" y="1"/>
                  </a:moveTo>
                  <a:cubicBezTo>
                    <a:pt x="176" y="29"/>
                    <a:pt x="113" y="29"/>
                    <a:pt x="85" y="91"/>
                  </a:cubicBezTo>
                  <a:cubicBezTo>
                    <a:pt x="29" y="119"/>
                    <a:pt x="29" y="175"/>
                    <a:pt x="1" y="231"/>
                  </a:cubicBezTo>
                  <a:cubicBezTo>
                    <a:pt x="1" y="294"/>
                    <a:pt x="29" y="350"/>
                    <a:pt x="57" y="378"/>
                  </a:cubicBezTo>
                  <a:cubicBezTo>
                    <a:pt x="57" y="406"/>
                    <a:pt x="85" y="441"/>
                    <a:pt x="141" y="469"/>
                  </a:cubicBezTo>
                  <a:cubicBezTo>
                    <a:pt x="176" y="469"/>
                    <a:pt x="204" y="497"/>
                    <a:pt x="232" y="497"/>
                  </a:cubicBezTo>
                  <a:lnTo>
                    <a:pt x="316" y="497"/>
                  </a:lnTo>
                  <a:cubicBezTo>
                    <a:pt x="378" y="469"/>
                    <a:pt x="434" y="441"/>
                    <a:pt x="462" y="378"/>
                  </a:cubicBezTo>
                  <a:cubicBezTo>
                    <a:pt x="490" y="322"/>
                    <a:pt x="490" y="266"/>
                    <a:pt x="462" y="203"/>
                  </a:cubicBezTo>
                  <a:lnTo>
                    <a:pt x="462" y="175"/>
                  </a:lnTo>
                  <a:cubicBezTo>
                    <a:pt x="462" y="147"/>
                    <a:pt x="434" y="119"/>
                    <a:pt x="406" y="91"/>
                  </a:cubicBezTo>
                  <a:cubicBezTo>
                    <a:pt x="378" y="29"/>
                    <a:pt x="288" y="1"/>
                    <a:pt x="2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79"/>
            <p:cNvSpPr/>
            <p:nvPr/>
          </p:nvSpPr>
          <p:spPr>
            <a:xfrm>
              <a:off x="7044436" y="4145796"/>
              <a:ext cx="9239" cy="8078"/>
            </a:xfrm>
            <a:custGeom>
              <a:rect b="b" l="l" r="r" t="t"/>
              <a:pathLst>
                <a:path extrusionOk="0" h="355" w="406">
                  <a:moveTo>
                    <a:pt x="227" y="1"/>
                  </a:moveTo>
                  <a:cubicBezTo>
                    <a:pt x="192" y="1"/>
                    <a:pt x="148" y="17"/>
                    <a:pt x="112" y="33"/>
                  </a:cubicBezTo>
                  <a:cubicBezTo>
                    <a:pt x="28" y="96"/>
                    <a:pt x="0" y="243"/>
                    <a:pt x="84" y="299"/>
                  </a:cubicBezTo>
                  <a:cubicBezTo>
                    <a:pt x="112" y="327"/>
                    <a:pt x="112" y="327"/>
                    <a:pt x="175" y="355"/>
                  </a:cubicBezTo>
                  <a:cubicBezTo>
                    <a:pt x="231" y="355"/>
                    <a:pt x="315" y="327"/>
                    <a:pt x="378" y="271"/>
                  </a:cubicBezTo>
                  <a:cubicBezTo>
                    <a:pt x="378" y="243"/>
                    <a:pt x="406" y="180"/>
                    <a:pt x="378" y="124"/>
                  </a:cubicBezTo>
                  <a:lnTo>
                    <a:pt x="378" y="96"/>
                  </a:lnTo>
                  <a:cubicBezTo>
                    <a:pt x="350" y="68"/>
                    <a:pt x="315" y="33"/>
                    <a:pt x="287" y="33"/>
                  </a:cubicBezTo>
                  <a:cubicBezTo>
                    <a:pt x="275" y="9"/>
                    <a:pt x="253" y="1"/>
                    <a:pt x="22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79"/>
            <p:cNvSpPr/>
            <p:nvPr/>
          </p:nvSpPr>
          <p:spPr>
            <a:xfrm>
              <a:off x="7053014" y="4140653"/>
              <a:ext cx="8624" cy="7964"/>
            </a:xfrm>
            <a:custGeom>
              <a:rect b="b" l="l" r="r" t="t"/>
              <a:pathLst>
                <a:path extrusionOk="0" h="350" w="379">
                  <a:moveTo>
                    <a:pt x="175" y="0"/>
                  </a:moveTo>
                  <a:cubicBezTo>
                    <a:pt x="147" y="0"/>
                    <a:pt x="85" y="0"/>
                    <a:pt x="57" y="28"/>
                  </a:cubicBezTo>
                  <a:cubicBezTo>
                    <a:pt x="29" y="84"/>
                    <a:pt x="1" y="119"/>
                    <a:pt x="1" y="175"/>
                  </a:cubicBezTo>
                  <a:cubicBezTo>
                    <a:pt x="1" y="259"/>
                    <a:pt x="85" y="350"/>
                    <a:pt x="175" y="350"/>
                  </a:cubicBezTo>
                  <a:cubicBezTo>
                    <a:pt x="231" y="350"/>
                    <a:pt x="287" y="322"/>
                    <a:pt x="322" y="294"/>
                  </a:cubicBezTo>
                  <a:cubicBezTo>
                    <a:pt x="350" y="259"/>
                    <a:pt x="378" y="203"/>
                    <a:pt x="350" y="175"/>
                  </a:cubicBezTo>
                  <a:cubicBezTo>
                    <a:pt x="350" y="84"/>
                    <a:pt x="287" y="0"/>
                    <a:pt x="1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79"/>
            <p:cNvSpPr/>
            <p:nvPr/>
          </p:nvSpPr>
          <p:spPr>
            <a:xfrm>
              <a:off x="7044436" y="4122039"/>
              <a:ext cx="8601" cy="8601"/>
            </a:xfrm>
            <a:custGeom>
              <a:rect b="b" l="l" r="r" t="t"/>
              <a:pathLst>
                <a:path extrusionOk="0" h="378" w="378">
                  <a:moveTo>
                    <a:pt x="203" y="0"/>
                  </a:moveTo>
                  <a:cubicBezTo>
                    <a:pt x="140" y="0"/>
                    <a:pt x="84" y="28"/>
                    <a:pt x="56" y="63"/>
                  </a:cubicBezTo>
                  <a:cubicBezTo>
                    <a:pt x="28" y="91"/>
                    <a:pt x="0" y="147"/>
                    <a:pt x="0" y="203"/>
                  </a:cubicBezTo>
                  <a:cubicBezTo>
                    <a:pt x="0" y="238"/>
                    <a:pt x="28" y="294"/>
                    <a:pt x="56" y="322"/>
                  </a:cubicBezTo>
                  <a:cubicBezTo>
                    <a:pt x="84" y="350"/>
                    <a:pt x="140" y="378"/>
                    <a:pt x="203" y="378"/>
                  </a:cubicBezTo>
                  <a:cubicBezTo>
                    <a:pt x="231" y="378"/>
                    <a:pt x="287" y="350"/>
                    <a:pt x="315" y="322"/>
                  </a:cubicBezTo>
                  <a:cubicBezTo>
                    <a:pt x="350" y="294"/>
                    <a:pt x="378" y="238"/>
                    <a:pt x="378" y="203"/>
                  </a:cubicBezTo>
                  <a:cubicBezTo>
                    <a:pt x="378" y="147"/>
                    <a:pt x="350" y="91"/>
                    <a:pt x="315" y="63"/>
                  </a:cubicBezTo>
                  <a:cubicBezTo>
                    <a:pt x="287" y="28"/>
                    <a:pt x="231"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79"/>
            <p:cNvSpPr/>
            <p:nvPr/>
          </p:nvSpPr>
          <p:spPr>
            <a:xfrm>
              <a:off x="7069557" y="4163886"/>
              <a:ext cx="5916" cy="4619"/>
            </a:xfrm>
            <a:custGeom>
              <a:rect b="b" l="l" r="r" t="t"/>
              <a:pathLst>
                <a:path extrusionOk="0" h="203" w="260">
                  <a:moveTo>
                    <a:pt x="148" y="0"/>
                  </a:moveTo>
                  <a:cubicBezTo>
                    <a:pt x="1" y="0"/>
                    <a:pt x="1" y="203"/>
                    <a:pt x="148" y="203"/>
                  </a:cubicBezTo>
                  <a:cubicBezTo>
                    <a:pt x="260" y="203"/>
                    <a:pt x="260" y="0"/>
                    <a:pt x="1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79"/>
            <p:cNvSpPr/>
            <p:nvPr/>
          </p:nvSpPr>
          <p:spPr>
            <a:xfrm>
              <a:off x="6920125" y="4133713"/>
              <a:ext cx="116369" cy="105765"/>
            </a:xfrm>
            <a:custGeom>
              <a:rect b="b" l="l" r="r" t="t"/>
              <a:pathLst>
                <a:path extrusionOk="0" h="4648" w="5114">
                  <a:moveTo>
                    <a:pt x="358" y="1"/>
                  </a:moveTo>
                  <a:cubicBezTo>
                    <a:pt x="320" y="1"/>
                    <a:pt x="275" y="28"/>
                    <a:pt x="275" y="75"/>
                  </a:cubicBezTo>
                  <a:cubicBezTo>
                    <a:pt x="275" y="159"/>
                    <a:pt x="331" y="277"/>
                    <a:pt x="394" y="333"/>
                  </a:cubicBezTo>
                  <a:cubicBezTo>
                    <a:pt x="422" y="361"/>
                    <a:pt x="450" y="389"/>
                    <a:pt x="478" y="452"/>
                  </a:cubicBezTo>
                  <a:cubicBezTo>
                    <a:pt x="478" y="480"/>
                    <a:pt x="478" y="508"/>
                    <a:pt x="505" y="536"/>
                  </a:cubicBezTo>
                  <a:lnTo>
                    <a:pt x="596" y="627"/>
                  </a:lnTo>
                  <a:cubicBezTo>
                    <a:pt x="624" y="655"/>
                    <a:pt x="624" y="683"/>
                    <a:pt x="652" y="711"/>
                  </a:cubicBezTo>
                  <a:cubicBezTo>
                    <a:pt x="708" y="830"/>
                    <a:pt x="827" y="949"/>
                    <a:pt x="918" y="1061"/>
                  </a:cubicBezTo>
                  <a:cubicBezTo>
                    <a:pt x="1030" y="1179"/>
                    <a:pt x="1121" y="1298"/>
                    <a:pt x="1233" y="1410"/>
                  </a:cubicBezTo>
                  <a:cubicBezTo>
                    <a:pt x="1442" y="1613"/>
                    <a:pt x="1645" y="1788"/>
                    <a:pt x="1848" y="1963"/>
                  </a:cubicBezTo>
                  <a:cubicBezTo>
                    <a:pt x="1932" y="2025"/>
                    <a:pt x="1995" y="2053"/>
                    <a:pt x="2051" y="2109"/>
                  </a:cubicBezTo>
                  <a:cubicBezTo>
                    <a:pt x="2065" y="2123"/>
                    <a:pt x="2079" y="2130"/>
                    <a:pt x="2086" y="2130"/>
                  </a:cubicBezTo>
                  <a:cubicBezTo>
                    <a:pt x="2093" y="2130"/>
                    <a:pt x="2093" y="2123"/>
                    <a:pt x="2079" y="2109"/>
                  </a:cubicBezTo>
                  <a:lnTo>
                    <a:pt x="2079" y="2109"/>
                  </a:lnTo>
                  <a:cubicBezTo>
                    <a:pt x="2107" y="2137"/>
                    <a:pt x="2107" y="2137"/>
                    <a:pt x="2142" y="2137"/>
                  </a:cubicBezTo>
                  <a:cubicBezTo>
                    <a:pt x="2198" y="2200"/>
                    <a:pt x="2254" y="2228"/>
                    <a:pt x="2344" y="2284"/>
                  </a:cubicBezTo>
                  <a:cubicBezTo>
                    <a:pt x="2344" y="2312"/>
                    <a:pt x="2316" y="2312"/>
                    <a:pt x="2316" y="2312"/>
                  </a:cubicBezTo>
                  <a:cubicBezTo>
                    <a:pt x="2254" y="2284"/>
                    <a:pt x="2198" y="2256"/>
                    <a:pt x="2107" y="2228"/>
                  </a:cubicBezTo>
                  <a:cubicBezTo>
                    <a:pt x="1967" y="2109"/>
                    <a:pt x="1820" y="2025"/>
                    <a:pt x="1617" y="1935"/>
                  </a:cubicBezTo>
                  <a:cubicBezTo>
                    <a:pt x="1442" y="1879"/>
                    <a:pt x="1205" y="1732"/>
                    <a:pt x="1002" y="1732"/>
                  </a:cubicBezTo>
                  <a:lnTo>
                    <a:pt x="918" y="1732"/>
                  </a:lnTo>
                  <a:lnTo>
                    <a:pt x="883" y="1704"/>
                  </a:lnTo>
                  <a:cubicBezTo>
                    <a:pt x="799" y="1648"/>
                    <a:pt x="680" y="1613"/>
                    <a:pt x="596" y="1529"/>
                  </a:cubicBezTo>
                  <a:cubicBezTo>
                    <a:pt x="568" y="1501"/>
                    <a:pt x="505" y="1473"/>
                    <a:pt x="478" y="1438"/>
                  </a:cubicBezTo>
                  <a:cubicBezTo>
                    <a:pt x="422" y="1382"/>
                    <a:pt x="359" y="1326"/>
                    <a:pt x="275" y="1263"/>
                  </a:cubicBezTo>
                  <a:cubicBezTo>
                    <a:pt x="251" y="1250"/>
                    <a:pt x="227" y="1244"/>
                    <a:pt x="204" y="1244"/>
                  </a:cubicBezTo>
                  <a:cubicBezTo>
                    <a:pt x="87" y="1244"/>
                    <a:pt x="0" y="1402"/>
                    <a:pt x="100" y="1501"/>
                  </a:cubicBezTo>
                  <a:cubicBezTo>
                    <a:pt x="156" y="1557"/>
                    <a:pt x="219" y="1585"/>
                    <a:pt x="275" y="1648"/>
                  </a:cubicBezTo>
                  <a:cubicBezTo>
                    <a:pt x="331" y="1732"/>
                    <a:pt x="422" y="1851"/>
                    <a:pt x="478" y="1935"/>
                  </a:cubicBezTo>
                  <a:cubicBezTo>
                    <a:pt x="596" y="2109"/>
                    <a:pt x="680" y="2312"/>
                    <a:pt x="855" y="2487"/>
                  </a:cubicBezTo>
                  <a:cubicBezTo>
                    <a:pt x="1093" y="2753"/>
                    <a:pt x="1380" y="2955"/>
                    <a:pt x="1701" y="3130"/>
                  </a:cubicBezTo>
                  <a:cubicBezTo>
                    <a:pt x="1932" y="3277"/>
                    <a:pt x="2142" y="3424"/>
                    <a:pt x="2372" y="3571"/>
                  </a:cubicBezTo>
                  <a:cubicBezTo>
                    <a:pt x="2491" y="3655"/>
                    <a:pt x="2603" y="3774"/>
                    <a:pt x="2750" y="3802"/>
                  </a:cubicBezTo>
                  <a:cubicBezTo>
                    <a:pt x="2869" y="3829"/>
                    <a:pt x="3044" y="3857"/>
                    <a:pt x="3156" y="3857"/>
                  </a:cubicBezTo>
                  <a:cubicBezTo>
                    <a:pt x="3156" y="3857"/>
                    <a:pt x="3156" y="3885"/>
                    <a:pt x="3191" y="3885"/>
                  </a:cubicBezTo>
                  <a:lnTo>
                    <a:pt x="3191" y="3920"/>
                  </a:lnTo>
                  <a:cubicBezTo>
                    <a:pt x="3191" y="3948"/>
                    <a:pt x="2778" y="4004"/>
                    <a:pt x="2750" y="4004"/>
                  </a:cubicBezTo>
                  <a:cubicBezTo>
                    <a:pt x="2575" y="4004"/>
                    <a:pt x="2372" y="4004"/>
                    <a:pt x="2198" y="4032"/>
                  </a:cubicBezTo>
                  <a:cubicBezTo>
                    <a:pt x="2107" y="4060"/>
                    <a:pt x="2023" y="4095"/>
                    <a:pt x="1932" y="4095"/>
                  </a:cubicBezTo>
                  <a:lnTo>
                    <a:pt x="1701" y="4095"/>
                  </a:lnTo>
                  <a:cubicBezTo>
                    <a:pt x="1596" y="4070"/>
                    <a:pt x="1491" y="4049"/>
                    <a:pt x="1389" y="4049"/>
                  </a:cubicBezTo>
                  <a:cubicBezTo>
                    <a:pt x="1348" y="4049"/>
                    <a:pt x="1308" y="4052"/>
                    <a:pt x="1268" y="4060"/>
                  </a:cubicBezTo>
                  <a:cubicBezTo>
                    <a:pt x="1205" y="4060"/>
                    <a:pt x="1177" y="4123"/>
                    <a:pt x="1205" y="4179"/>
                  </a:cubicBezTo>
                  <a:cubicBezTo>
                    <a:pt x="1233" y="4179"/>
                    <a:pt x="1233" y="4179"/>
                    <a:pt x="1268" y="4207"/>
                  </a:cubicBezTo>
                  <a:cubicBezTo>
                    <a:pt x="1296" y="4207"/>
                    <a:pt x="1296" y="4235"/>
                    <a:pt x="1296" y="4270"/>
                  </a:cubicBezTo>
                  <a:cubicBezTo>
                    <a:pt x="1470" y="4270"/>
                    <a:pt x="1645" y="4354"/>
                    <a:pt x="1820" y="4382"/>
                  </a:cubicBezTo>
                  <a:cubicBezTo>
                    <a:pt x="1995" y="4410"/>
                    <a:pt x="2170" y="4445"/>
                    <a:pt x="2344" y="4473"/>
                  </a:cubicBezTo>
                  <a:cubicBezTo>
                    <a:pt x="2666" y="4529"/>
                    <a:pt x="2981" y="4557"/>
                    <a:pt x="3302" y="4648"/>
                  </a:cubicBezTo>
                  <a:cubicBezTo>
                    <a:pt x="3365" y="4648"/>
                    <a:pt x="3421" y="4620"/>
                    <a:pt x="3449" y="4585"/>
                  </a:cubicBezTo>
                  <a:cubicBezTo>
                    <a:pt x="3477" y="4529"/>
                    <a:pt x="3477" y="4501"/>
                    <a:pt x="3505" y="4445"/>
                  </a:cubicBezTo>
                  <a:cubicBezTo>
                    <a:pt x="3505" y="4445"/>
                    <a:pt x="3540" y="4410"/>
                    <a:pt x="3540" y="4382"/>
                  </a:cubicBezTo>
                  <a:cubicBezTo>
                    <a:pt x="3568" y="4354"/>
                    <a:pt x="3596" y="4298"/>
                    <a:pt x="3596" y="4270"/>
                  </a:cubicBezTo>
                  <a:cubicBezTo>
                    <a:pt x="3651" y="4283"/>
                    <a:pt x="3710" y="4290"/>
                    <a:pt x="3769" y="4290"/>
                  </a:cubicBezTo>
                  <a:cubicBezTo>
                    <a:pt x="3957" y="4290"/>
                    <a:pt x="4149" y="4220"/>
                    <a:pt x="4239" y="4060"/>
                  </a:cubicBezTo>
                  <a:cubicBezTo>
                    <a:pt x="4295" y="3976"/>
                    <a:pt x="4351" y="3774"/>
                    <a:pt x="4351" y="3655"/>
                  </a:cubicBezTo>
                  <a:cubicBezTo>
                    <a:pt x="4351" y="3452"/>
                    <a:pt x="4176" y="3396"/>
                    <a:pt x="4030" y="3396"/>
                  </a:cubicBezTo>
                  <a:cubicBezTo>
                    <a:pt x="4002" y="3384"/>
                    <a:pt x="3970" y="3380"/>
                    <a:pt x="3936" y="3380"/>
                  </a:cubicBezTo>
                  <a:cubicBezTo>
                    <a:pt x="3867" y="3380"/>
                    <a:pt x="3790" y="3396"/>
                    <a:pt x="3715" y="3396"/>
                  </a:cubicBezTo>
                  <a:cubicBezTo>
                    <a:pt x="3743" y="3396"/>
                    <a:pt x="3743" y="3361"/>
                    <a:pt x="3743" y="3333"/>
                  </a:cubicBezTo>
                  <a:cubicBezTo>
                    <a:pt x="3771" y="3277"/>
                    <a:pt x="3743" y="3221"/>
                    <a:pt x="3743" y="3158"/>
                  </a:cubicBezTo>
                  <a:cubicBezTo>
                    <a:pt x="3771" y="3074"/>
                    <a:pt x="3771" y="2955"/>
                    <a:pt x="3680" y="2900"/>
                  </a:cubicBezTo>
                  <a:cubicBezTo>
                    <a:pt x="3505" y="2725"/>
                    <a:pt x="3219" y="2634"/>
                    <a:pt x="3016" y="2578"/>
                  </a:cubicBezTo>
                  <a:lnTo>
                    <a:pt x="2981" y="2578"/>
                  </a:lnTo>
                  <a:lnTo>
                    <a:pt x="3016" y="2550"/>
                  </a:lnTo>
                  <a:lnTo>
                    <a:pt x="3044" y="2550"/>
                  </a:lnTo>
                  <a:cubicBezTo>
                    <a:pt x="3072" y="2578"/>
                    <a:pt x="3128" y="2578"/>
                    <a:pt x="3156" y="2578"/>
                  </a:cubicBezTo>
                  <a:lnTo>
                    <a:pt x="3191" y="2578"/>
                  </a:lnTo>
                  <a:cubicBezTo>
                    <a:pt x="3219" y="2578"/>
                    <a:pt x="3246" y="2606"/>
                    <a:pt x="3302" y="2606"/>
                  </a:cubicBezTo>
                  <a:cubicBezTo>
                    <a:pt x="3365" y="2578"/>
                    <a:pt x="3393" y="2550"/>
                    <a:pt x="3421" y="2522"/>
                  </a:cubicBezTo>
                  <a:cubicBezTo>
                    <a:pt x="3421" y="2522"/>
                    <a:pt x="3421" y="2487"/>
                    <a:pt x="3449" y="2487"/>
                  </a:cubicBezTo>
                  <a:cubicBezTo>
                    <a:pt x="3449" y="2487"/>
                    <a:pt x="3477" y="2487"/>
                    <a:pt x="3477" y="2459"/>
                  </a:cubicBezTo>
                  <a:cubicBezTo>
                    <a:pt x="3477" y="2459"/>
                    <a:pt x="3505" y="2459"/>
                    <a:pt x="3505" y="2431"/>
                  </a:cubicBezTo>
                  <a:cubicBezTo>
                    <a:pt x="3540" y="2431"/>
                    <a:pt x="3540" y="2403"/>
                    <a:pt x="3568" y="2375"/>
                  </a:cubicBezTo>
                  <a:cubicBezTo>
                    <a:pt x="3596" y="2347"/>
                    <a:pt x="3624" y="2312"/>
                    <a:pt x="3624" y="2284"/>
                  </a:cubicBezTo>
                  <a:lnTo>
                    <a:pt x="3652" y="2284"/>
                  </a:lnTo>
                  <a:cubicBezTo>
                    <a:pt x="3743" y="2347"/>
                    <a:pt x="3855" y="2550"/>
                    <a:pt x="3890" y="2578"/>
                  </a:cubicBezTo>
                  <a:cubicBezTo>
                    <a:pt x="4002" y="2697"/>
                    <a:pt x="4093" y="2837"/>
                    <a:pt x="4204" y="2983"/>
                  </a:cubicBezTo>
                  <a:cubicBezTo>
                    <a:pt x="4273" y="3062"/>
                    <a:pt x="4363" y="3094"/>
                    <a:pt x="4458" y="3094"/>
                  </a:cubicBezTo>
                  <a:cubicBezTo>
                    <a:pt x="4608" y="3094"/>
                    <a:pt x="4769" y="3017"/>
                    <a:pt x="4876" y="2927"/>
                  </a:cubicBezTo>
                  <a:cubicBezTo>
                    <a:pt x="4967" y="2872"/>
                    <a:pt x="5113" y="2753"/>
                    <a:pt x="5078" y="2634"/>
                  </a:cubicBezTo>
                  <a:cubicBezTo>
                    <a:pt x="5051" y="2487"/>
                    <a:pt x="4904" y="2459"/>
                    <a:pt x="4792" y="2431"/>
                  </a:cubicBezTo>
                  <a:lnTo>
                    <a:pt x="4792" y="2403"/>
                  </a:lnTo>
                  <a:cubicBezTo>
                    <a:pt x="4729" y="2284"/>
                    <a:pt x="4589" y="2256"/>
                    <a:pt x="4470" y="2228"/>
                  </a:cubicBezTo>
                  <a:cubicBezTo>
                    <a:pt x="4379" y="2200"/>
                    <a:pt x="4204" y="2200"/>
                    <a:pt x="4148" y="2137"/>
                  </a:cubicBezTo>
                  <a:cubicBezTo>
                    <a:pt x="4121" y="2123"/>
                    <a:pt x="4100" y="2116"/>
                    <a:pt x="4081" y="2116"/>
                  </a:cubicBezTo>
                  <a:cubicBezTo>
                    <a:pt x="4063" y="2116"/>
                    <a:pt x="4047" y="2123"/>
                    <a:pt x="4030" y="2137"/>
                  </a:cubicBezTo>
                  <a:lnTo>
                    <a:pt x="4002" y="2137"/>
                  </a:lnTo>
                  <a:cubicBezTo>
                    <a:pt x="3974" y="2109"/>
                    <a:pt x="3974" y="2109"/>
                    <a:pt x="3946" y="2081"/>
                  </a:cubicBezTo>
                  <a:cubicBezTo>
                    <a:pt x="4002" y="2025"/>
                    <a:pt x="4030" y="1963"/>
                    <a:pt x="4030" y="1879"/>
                  </a:cubicBezTo>
                  <a:cubicBezTo>
                    <a:pt x="4059" y="1682"/>
                    <a:pt x="3958" y="1481"/>
                    <a:pt x="3763" y="1481"/>
                  </a:cubicBezTo>
                  <a:cubicBezTo>
                    <a:pt x="3729" y="1481"/>
                    <a:pt x="3692" y="1487"/>
                    <a:pt x="3652" y="1501"/>
                  </a:cubicBezTo>
                  <a:cubicBezTo>
                    <a:pt x="3624" y="1438"/>
                    <a:pt x="3568" y="1410"/>
                    <a:pt x="3505" y="1382"/>
                  </a:cubicBezTo>
                  <a:lnTo>
                    <a:pt x="2981" y="1123"/>
                  </a:lnTo>
                  <a:cubicBezTo>
                    <a:pt x="2925" y="1088"/>
                    <a:pt x="2869" y="1061"/>
                    <a:pt x="2841" y="1033"/>
                  </a:cubicBezTo>
                  <a:cubicBezTo>
                    <a:pt x="2722" y="949"/>
                    <a:pt x="2666" y="830"/>
                    <a:pt x="2575" y="739"/>
                  </a:cubicBezTo>
                  <a:cubicBezTo>
                    <a:pt x="2547" y="711"/>
                    <a:pt x="2519" y="655"/>
                    <a:pt x="2519" y="627"/>
                  </a:cubicBezTo>
                  <a:cubicBezTo>
                    <a:pt x="2491" y="627"/>
                    <a:pt x="2491" y="599"/>
                    <a:pt x="2491" y="599"/>
                  </a:cubicBezTo>
                  <a:lnTo>
                    <a:pt x="2456" y="599"/>
                  </a:lnTo>
                  <a:lnTo>
                    <a:pt x="2456" y="564"/>
                  </a:lnTo>
                  <a:cubicBezTo>
                    <a:pt x="2436" y="549"/>
                    <a:pt x="2415" y="542"/>
                    <a:pt x="2396" y="542"/>
                  </a:cubicBezTo>
                  <a:cubicBezTo>
                    <a:pt x="2308" y="542"/>
                    <a:pt x="2242" y="677"/>
                    <a:pt x="2316" y="774"/>
                  </a:cubicBezTo>
                  <a:cubicBezTo>
                    <a:pt x="2282" y="886"/>
                    <a:pt x="2344" y="1033"/>
                    <a:pt x="2491" y="1123"/>
                  </a:cubicBezTo>
                  <a:lnTo>
                    <a:pt x="2491" y="1179"/>
                  </a:lnTo>
                  <a:cubicBezTo>
                    <a:pt x="2344" y="1123"/>
                    <a:pt x="2198" y="1061"/>
                    <a:pt x="2051" y="977"/>
                  </a:cubicBezTo>
                  <a:cubicBezTo>
                    <a:pt x="1820" y="886"/>
                    <a:pt x="1582" y="739"/>
                    <a:pt x="1324" y="627"/>
                  </a:cubicBezTo>
                  <a:cubicBezTo>
                    <a:pt x="1205" y="564"/>
                    <a:pt x="1058" y="508"/>
                    <a:pt x="918" y="452"/>
                  </a:cubicBezTo>
                  <a:cubicBezTo>
                    <a:pt x="827" y="361"/>
                    <a:pt x="743" y="277"/>
                    <a:pt x="624" y="277"/>
                  </a:cubicBezTo>
                  <a:cubicBezTo>
                    <a:pt x="533" y="186"/>
                    <a:pt x="478" y="103"/>
                    <a:pt x="394" y="12"/>
                  </a:cubicBezTo>
                  <a:cubicBezTo>
                    <a:pt x="384" y="4"/>
                    <a:pt x="372" y="1"/>
                    <a:pt x="35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79"/>
            <p:cNvSpPr/>
            <p:nvPr/>
          </p:nvSpPr>
          <p:spPr>
            <a:xfrm>
              <a:off x="6941628" y="4239865"/>
              <a:ext cx="75615" cy="32085"/>
            </a:xfrm>
            <a:custGeom>
              <a:rect b="b" l="l" r="r" t="t"/>
              <a:pathLst>
                <a:path extrusionOk="0" h="1410" w="3323">
                  <a:moveTo>
                    <a:pt x="2928" y="0"/>
                  </a:moveTo>
                  <a:cubicBezTo>
                    <a:pt x="2768" y="0"/>
                    <a:pt x="2600" y="32"/>
                    <a:pt x="2448" y="94"/>
                  </a:cubicBezTo>
                  <a:cubicBezTo>
                    <a:pt x="1980" y="241"/>
                    <a:pt x="1546" y="416"/>
                    <a:pt x="1106" y="619"/>
                  </a:cubicBezTo>
                  <a:cubicBezTo>
                    <a:pt x="875" y="710"/>
                    <a:pt x="700" y="829"/>
                    <a:pt x="497" y="969"/>
                  </a:cubicBezTo>
                  <a:cubicBezTo>
                    <a:pt x="407" y="1003"/>
                    <a:pt x="323" y="1059"/>
                    <a:pt x="232" y="1115"/>
                  </a:cubicBezTo>
                  <a:cubicBezTo>
                    <a:pt x="176" y="1178"/>
                    <a:pt x="85" y="1206"/>
                    <a:pt x="29" y="1290"/>
                  </a:cubicBezTo>
                  <a:cubicBezTo>
                    <a:pt x="1" y="1318"/>
                    <a:pt x="57" y="1409"/>
                    <a:pt x="113" y="1409"/>
                  </a:cubicBezTo>
                  <a:cubicBezTo>
                    <a:pt x="232" y="1409"/>
                    <a:pt x="351" y="1381"/>
                    <a:pt x="462" y="1318"/>
                  </a:cubicBezTo>
                  <a:cubicBezTo>
                    <a:pt x="672" y="1262"/>
                    <a:pt x="875" y="1178"/>
                    <a:pt x="1050" y="1143"/>
                  </a:cubicBezTo>
                  <a:cubicBezTo>
                    <a:pt x="1281" y="1087"/>
                    <a:pt x="1511" y="1031"/>
                    <a:pt x="1749" y="1003"/>
                  </a:cubicBezTo>
                  <a:lnTo>
                    <a:pt x="2036" y="1003"/>
                  </a:lnTo>
                  <a:cubicBezTo>
                    <a:pt x="2329" y="969"/>
                    <a:pt x="2651" y="969"/>
                    <a:pt x="2910" y="829"/>
                  </a:cubicBezTo>
                  <a:cubicBezTo>
                    <a:pt x="2945" y="829"/>
                    <a:pt x="2973" y="794"/>
                    <a:pt x="3001" y="794"/>
                  </a:cubicBezTo>
                  <a:cubicBezTo>
                    <a:pt x="3001" y="766"/>
                    <a:pt x="3029" y="766"/>
                    <a:pt x="3029" y="766"/>
                  </a:cubicBezTo>
                  <a:cubicBezTo>
                    <a:pt x="3057" y="738"/>
                    <a:pt x="3120" y="682"/>
                    <a:pt x="3148" y="619"/>
                  </a:cubicBezTo>
                  <a:cubicBezTo>
                    <a:pt x="3231" y="507"/>
                    <a:pt x="3294" y="360"/>
                    <a:pt x="3294" y="241"/>
                  </a:cubicBezTo>
                  <a:cubicBezTo>
                    <a:pt x="3322" y="67"/>
                    <a:pt x="3231" y="11"/>
                    <a:pt x="3085" y="11"/>
                  </a:cubicBezTo>
                  <a:cubicBezTo>
                    <a:pt x="3034" y="4"/>
                    <a:pt x="2981" y="0"/>
                    <a:pt x="292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79"/>
            <p:cNvSpPr/>
            <p:nvPr/>
          </p:nvSpPr>
          <p:spPr>
            <a:xfrm>
              <a:off x="7033763" y="4238022"/>
              <a:ext cx="660" cy="23"/>
            </a:xfrm>
            <a:custGeom>
              <a:rect b="b" l="l" r="r" t="t"/>
              <a:pathLst>
                <a:path extrusionOk="0" h="1" w="29">
                  <a:moveTo>
                    <a:pt x="29" y="1"/>
                  </a:moveTo>
                  <a:cubicBezTo>
                    <a:pt x="1" y="1"/>
                    <a:pt x="29" y="1"/>
                    <a:pt x="29" y="1"/>
                  </a:cubicBezTo>
                  <a:close/>
                  <a:moveTo>
                    <a:pt x="29" y="1"/>
                  </a:moveTo>
                  <a:lnTo>
                    <a:pt x="29"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79"/>
            <p:cNvSpPr/>
            <p:nvPr/>
          </p:nvSpPr>
          <p:spPr>
            <a:xfrm>
              <a:off x="7025162" y="4220842"/>
              <a:ext cx="19933" cy="17567"/>
            </a:xfrm>
            <a:custGeom>
              <a:rect b="b" l="l" r="r" t="t"/>
              <a:pathLst>
                <a:path extrusionOk="0" h="772" w="876">
                  <a:moveTo>
                    <a:pt x="113" y="0"/>
                  </a:moveTo>
                  <a:cubicBezTo>
                    <a:pt x="29" y="0"/>
                    <a:pt x="1" y="56"/>
                    <a:pt x="1" y="119"/>
                  </a:cubicBezTo>
                  <a:cubicBezTo>
                    <a:pt x="1" y="203"/>
                    <a:pt x="29" y="266"/>
                    <a:pt x="57" y="322"/>
                  </a:cubicBezTo>
                  <a:cubicBezTo>
                    <a:pt x="85" y="378"/>
                    <a:pt x="113" y="441"/>
                    <a:pt x="113" y="497"/>
                  </a:cubicBezTo>
                  <a:cubicBezTo>
                    <a:pt x="176" y="644"/>
                    <a:pt x="260" y="728"/>
                    <a:pt x="379" y="756"/>
                  </a:cubicBezTo>
                  <a:lnTo>
                    <a:pt x="407" y="756"/>
                  </a:lnTo>
                  <a:cubicBezTo>
                    <a:pt x="425" y="756"/>
                    <a:pt x="444" y="771"/>
                    <a:pt x="465" y="771"/>
                  </a:cubicBezTo>
                  <a:cubicBezTo>
                    <a:pt x="475" y="771"/>
                    <a:pt x="486" y="767"/>
                    <a:pt x="497" y="756"/>
                  </a:cubicBezTo>
                  <a:cubicBezTo>
                    <a:pt x="581" y="728"/>
                    <a:pt x="672" y="672"/>
                    <a:pt x="728" y="616"/>
                  </a:cubicBezTo>
                  <a:cubicBezTo>
                    <a:pt x="784" y="553"/>
                    <a:pt x="875" y="406"/>
                    <a:pt x="812" y="294"/>
                  </a:cubicBezTo>
                  <a:cubicBezTo>
                    <a:pt x="784" y="203"/>
                    <a:pt x="637" y="175"/>
                    <a:pt x="525" y="147"/>
                  </a:cubicBezTo>
                  <a:cubicBezTo>
                    <a:pt x="429" y="125"/>
                    <a:pt x="332" y="42"/>
                    <a:pt x="239" y="42"/>
                  </a:cubicBezTo>
                  <a:cubicBezTo>
                    <a:pt x="218" y="42"/>
                    <a:pt x="197" y="46"/>
                    <a:pt x="176" y="56"/>
                  </a:cubicBezTo>
                  <a:cubicBezTo>
                    <a:pt x="148" y="28"/>
                    <a:pt x="148" y="28"/>
                    <a:pt x="113" y="28"/>
                  </a:cubicBezTo>
                  <a:lnTo>
                    <a:pt x="113"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79"/>
            <p:cNvSpPr/>
            <p:nvPr/>
          </p:nvSpPr>
          <p:spPr>
            <a:xfrm>
              <a:off x="6990643" y="4267171"/>
              <a:ext cx="35179" cy="24826"/>
            </a:xfrm>
            <a:custGeom>
              <a:rect b="b" l="l" r="r" t="t"/>
              <a:pathLst>
                <a:path extrusionOk="0" h="1091" w="1546">
                  <a:moveTo>
                    <a:pt x="1187" y="0"/>
                  </a:moveTo>
                  <a:cubicBezTo>
                    <a:pt x="1037" y="0"/>
                    <a:pt x="871" y="72"/>
                    <a:pt x="756" y="153"/>
                  </a:cubicBezTo>
                  <a:cubicBezTo>
                    <a:pt x="497" y="328"/>
                    <a:pt x="147" y="531"/>
                    <a:pt x="29" y="817"/>
                  </a:cubicBezTo>
                  <a:cubicBezTo>
                    <a:pt x="1" y="817"/>
                    <a:pt x="1" y="852"/>
                    <a:pt x="1" y="852"/>
                  </a:cubicBezTo>
                  <a:lnTo>
                    <a:pt x="1" y="880"/>
                  </a:lnTo>
                  <a:cubicBezTo>
                    <a:pt x="1" y="908"/>
                    <a:pt x="1" y="964"/>
                    <a:pt x="29" y="964"/>
                  </a:cubicBezTo>
                  <a:cubicBezTo>
                    <a:pt x="147" y="1083"/>
                    <a:pt x="322" y="1055"/>
                    <a:pt x="469" y="1083"/>
                  </a:cubicBezTo>
                  <a:cubicBezTo>
                    <a:pt x="571" y="1083"/>
                    <a:pt x="665" y="1090"/>
                    <a:pt x="759" y="1090"/>
                  </a:cubicBezTo>
                  <a:cubicBezTo>
                    <a:pt x="854" y="1090"/>
                    <a:pt x="948" y="1083"/>
                    <a:pt x="1049" y="1055"/>
                  </a:cubicBezTo>
                  <a:cubicBezTo>
                    <a:pt x="1224" y="964"/>
                    <a:pt x="1315" y="789"/>
                    <a:pt x="1427" y="615"/>
                  </a:cubicBezTo>
                  <a:cubicBezTo>
                    <a:pt x="1490" y="503"/>
                    <a:pt x="1546" y="293"/>
                    <a:pt x="1490" y="181"/>
                  </a:cubicBezTo>
                  <a:cubicBezTo>
                    <a:pt x="1424" y="49"/>
                    <a:pt x="1311" y="0"/>
                    <a:pt x="118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79"/>
            <p:cNvSpPr/>
            <p:nvPr/>
          </p:nvSpPr>
          <p:spPr>
            <a:xfrm>
              <a:off x="7050306" y="4240548"/>
              <a:ext cx="19911" cy="17385"/>
            </a:xfrm>
            <a:custGeom>
              <a:rect b="b" l="l" r="r" t="t"/>
              <a:pathLst>
                <a:path extrusionOk="0" h="764" w="875">
                  <a:moveTo>
                    <a:pt x="574" y="0"/>
                  </a:moveTo>
                  <a:cubicBezTo>
                    <a:pt x="497" y="0"/>
                    <a:pt x="412" y="45"/>
                    <a:pt x="350" y="64"/>
                  </a:cubicBezTo>
                  <a:cubicBezTo>
                    <a:pt x="176" y="127"/>
                    <a:pt x="57" y="302"/>
                    <a:pt x="29" y="505"/>
                  </a:cubicBezTo>
                  <a:cubicBezTo>
                    <a:pt x="29" y="533"/>
                    <a:pt x="1" y="561"/>
                    <a:pt x="1" y="589"/>
                  </a:cubicBezTo>
                  <a:cubicBezTo>
                    <a:pt x="1" y="624"/>
                    <a:pt x="29" y="652"/>
                    <a:pt x="29" y="680"/>
                  </a:cubicBezTo>
                  <a:lnTo>
                    <a:pt x="29" y="708"/>
                  </a:lnTo>
                  <a:cubicBezTo>
                    <a:pt x="57" y="736"/>
                    <a:pt x="92" y="764"/>
                    <a:pt x="120" y="764"/>
                  </a:cubicBezTo>
                  <a:cubicBezTo>
                    <a:pt x="176" y="764"/>
                    <a:pt x="232" y="764"/>
                    <a:pt x="294" y="736"/>
                  </a:cubicBezTo>
                  <a:cubicBezTo>
                    <a:pt x="406" y="708"/>
                    <a:pt x="553" y="589"/>
                    <a:pt x="644" y="533"/>
                  </a:cubicBezTo>
                  <a:cubicBezTo>
                    <a:pt x="756" y="386"/>
                    <a:pt x="875" y="239"/>
                    <a:pt x="756" y="99"/>
                  </a:cubicBezTo>
                  <a:cubicBezTo>
                    <a:pt x="728" y="64"/>
                    <a:pt x="700" y="37"/>
                    <a:pt x="672" y="37"/>
                  </a:cubicBezTo>
                  <a:cubicBezTo>
                    <a:pt x="643" y="10"/>
                    <a:pt x="610" y="0"/>
                    <a:pt x="57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79"/>
            <p:cNvSpPr/>
            <p:nvPr/>
          </p:nvSpPr>
          <p:spPr>
            <a:xfrm>
              <a:off x="7068101" y="4222594"/>
              <a:ext cx="29968" cy="15496"/>
            </a:xfrm>
            <a:custGeom>
              <a:rect b="b" l="l" r="r" t="t"/>
              <a:pathLst>
                <a:path extrusionOk="0" h="681" w="1317">
                  <a:moveTo>
                    <a:pt x="815" y="0"/>
                  </a:moveTo>
                  <a:cubicBezTo>
                    <a:pt x="528" y="0"/>
                    <a:pt x="0" y="151"/>
                    <a:pt x="149" y="448"/>
                  </a:cubicBezTo>
                  <a:cubicBezTo>
                    <a:pt x="149" y="476"/>
                    <a:pt x="121" y="504"/>
                    <a:pt x="121" y="504"/>
                  </a:cubicBezTo>
                  <a:cubicBezTo>
                    <a:pt x="121" y="567"/>
                    <a:pt x="149" y="595"/>
                    <a:pt x="184" y="595"/>
                  </a:cubicBezTo>
                  <a:cubicBezTo>
                    <a:pt x="246" y="648"/>
                    <a:pt x="310" y="665"/>
                    <a:pt x="376" y="665"/>
                  </a:cubicBezTo>
                  <a:cubicBezTo>
                    <a:pt x="460" y="665"/>
                    <a:pt x="548" y="638"/>
                    <a:pt x="645" y="623"/>
                  </a:cubicBezTo>
                  <a:cubicBezTo>
                    <a:pt x="658" y="620"/>
                    <a:pt x="671" y="619"/>
                    <a:pt x="684" y="619"/>
                  </a:cubicBezTo>
                  <a:cubicBezTo>
                    <a:pt x="779" y="619"/>
                    <a:pt x="865" y="681"/>
                    <a:pt x="967" y="681"/>
                  </a:cubicBezTo>
                  <a:cubicBezTo>
                    <a:pt x="1004" y="681"/>
                    <a:pt x="1043" y="673"/>
                    <a:pt x="1086" y="651"/>
                  </a:cubicBezTo>
                  <a:cubicBezTo>
                    <a:pt x="1233" y="567"/>
                    <a:pt x="1316" y="392"/>
                    <a:pt x="1261" y="245"/>
                  </a:cubicBezTo>
                  <a:cubicBezTo>
                    <a:pt x="1233" y="98"/>
                    <a:pt x="1058" y="42"/>
                    <a:pt x="939" y="14"/>
                  </a:cubicBezTo>
                  <a:cubicBezTo>
                    <a:pt x="908" y="5"/>
                    <a:pt x="865" y="0"/>
                    <a:pt x="81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79"/>
            <p:cNvSpPr/>
            <p:nvPr/>
          </p:nvSpPr>
          <p:spPr>
            <a:xfrm>
              <a:off x="7097409" y="4223754"/>
              <a:ext cx="17203" cy="16133"/>
            </a:xfrm>
            <a:custGeom>
              <a:rect b="b" l="l" r="r" t="t"/>
              <a:pathLst>
                <a:path extrusionOk="0" h="709" w="756">
                  <a:moveTo>
                    <a:pt x="491" y="1"/>
                  </a:moveTo>
                  <a:cubicBezTo>
                    <a:pt x="374" y="1"/>
                    <a:pt x="252" y="72"/>
                    <a:pt x="175" y="166"/>
                  </a:cubicBezTo>
                  <a:cubicBezTo>
                    <a:pt x="84" y="222"/>
                    <a:pt x="56" y="313"/>
                    <a:pt x="56" y="397"/>
                  </a:cubicBezTo>
                  <a:cubicBezTo>
                    <a:pt x="1" y="488"/>
                    <a:pt x="28" y="572"/>
                    <a:pt x="119" y="663"/>
                  </a:cubicBezTo>
                  <a:cubicBezTo>
                    <a:pt x="152" y="695"/>
                    <a:pt x="207" y="709"/>
                    <a:pt x="263" y="709"/>
                  </a:cubicBezTo>
                  <a:cubicBezTo>
                    <a:pt x="303" y="709"/>
                    <a:pt x="343" y="702"/>
                    <a:pt x="378" y="691"/>
                  </a:cubicBezTo>
                  <a:cubicBezTo>
                    <a:pt x="469" y="691"/>
                    <a:pt x="581" y="691"/>
                    <a:pt x="644" y="628"/>
                  </a:cubicBezTo>
                  <a:cubicBezTo>
                    <a:pt x="756" y="572"/>
                    <a:pt x="756" y="488"/>
                    <a:pt x="756" y="369"/>
                  </a:cubicBezTo>
                  <a:cubicBezTo>
                    <a:pt x="756" y="250"/>
                    <a:pt x="756" y="166"/>
                    <a:pt x="672" y="75"/>
                  </a:cubicBezTo>
                  <a:cubicBezTo>
                    <a:pt x="619" y="23"/>
                    <a:pt x="556" y="1"/>
                    <a:pt x="49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79"/>
            <p:cNvSpPr/>
            <p:nvPr/>
          </p:nvSpPr>
          <p:spPr>
            <a:xfrm>
              <a:off x="7112678" y="4234836"/>
              <a:ext cx="11969" cy="10536"/>
            </a:xfrm>
            <a:custGeom>
              <a:rect b="b" l="l" r="r" t="t"/>
              <a:pathLst>
                <a:path extrusionOk="0" h="463" w="526">
                  <a:moveTo>
                    <a:pt x="350" y="1"/>
                  </a:moveTo>
                  <a:cubicBezTo>
                    <a:pt x="287" y="1"/>
                    <a:pt x="260" y="1"/>
                    <a:pt x="232" y="29"/>
                  </a:cubicBezTo>
                  <a:cubicBezTo>
                    <a:pt x="204" y="57"/>
                    <a:pt x="148" y="57"/>
                    <a:pt x="113" y="85"/>
                  </a:cubicBezTo>
                  <a:cubicBezTo>
                    <a:pt x="57" y="113"/>
                    <a:pt x="1" y="176"/>
                    <a:pt x="1" y="260"/>
                  </a:cubicBezTo>
                  <a:cubicBezTo>
                    <a:pt x="1" y="378"/>
                    <a:pt x="57" y="434"/>
                    <a:pt x="148" y="462"/>
                  </a:cubicBezTo>
                  <a:lnTo>
                    <a:pt x="287" y="462"/>
                  </a:lnTo>
                  <a:cubicBezTo>
                    <a:pt x="434" y="434"/>
                    <a:pt x="525" y="315"/>
                    <a:pt x="525" y="204"/>
                  </a:cubicBezTo>
                  <a:cubicBezTo>
                    <a:pt x="497" y="176"/>
                    <a:pt x="497" y="113"/>
                    <a:pt x="462" y="85"/>
                  </a:cubicBezTo>
                  <a:cubicBezTo>
                    <a:pt x="462" y="29"/>
                    <a:pt x="406" y="1"/>
                    <a:pt x="35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79"/>
            <p:cNvSpPr/>
            <p:nvPr/>
          </p:nvSpPr>
          <p:spPr>
            <a:xfrm>
              <a:off x="7126536" y="4248694"/>
              <a:ext cx="8601" cy="8761"/>
            </a:xfrm>
            <a:custGeom>
              <a:rect b="b" l="l" r="r" t="t"/>
              <a:pathLst>
                <a:path extrusionOk="0" h="385" w="378">
                  <a:moveTo>
                    <a:pt x="175" y="0"/>
                  </a:moveTo>
                  <a:cubicBezTo>
                    <a:pt x="147" y="0"/>
                    <a:pt x="119" y="28"/>
                    <a:pt x="91" y="56"/>
                  </a:cubicBezTo>
                  <a:cubicBezTo>
                    <a:pt x="28" y="119"/>
                    <a:pt x="0" y="175"/>
                    <a:pt x="28" y="266"/>
                  </a:cubicBezTo>
                  <a:cubicBezTo>
                    <a:pt x="28" y="335"/>
                    <a:pt x="109" y="385"/>
                    <a:pt x="188" y="385"/>
                  </a:cubicBezTo>
                  <a:cubicBezTo>
                    <a:pt x="205" y="385"/>
                    <a:pt x="222" y="383"/>
                    <a:pt x="238" y="378"/>
                  </a:cubicBezTo>
                  <a:cubicBezTo>
                    <a:pt x="266" y="350"/>
                    <a:pt x="294" y="350"/>
                    <a:pt x="322" y="322"/>
                  </a:cubicBezTo>
                  <a:cubicBezTo>
                    <a:pt x="378" y="294"/>
                    <a:pt x="378" y="231"/>
                    <a:pt x="378" y="175"/>
                  </a:cubicBezTo>
                  <a:cubicBezTo>
                    <a:pt x="378" y="147"/>
                    <a:pt x="378" y="91"/>
                    <a:pt x="350" y="91"/>
                  </a:cubicBezTo>
                  <a:lnTo>
                    <a:pt x="322" y="56"/>
                  </a:lnTo>
                  <a:lnTo>
                    <a:pt x="294" y="28"/>
                  </a:lnTo>
                  <a:cubicBezTo>
                    <a:pt x="266" y="28"/>
                    <a:pt x="266" y="28"/>
                    <a:pt x="26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79"/>
            <p:cNvSpPr/>
            <p:nvPr/>
          </p:nvSpPr>
          <p:spPr>
            <a:xfrm>
              <a:off x="7139893" y="4208827"/>
              <a:ext cx="15929" cy="35225"/>
            </a:xfrm>
            <a:custGeom>
              <a:rect b="b" l="l" r="r" t="t"/>
              <a:pathLst>
                <a:path extrusionOk="0" h="1548" w="700">
                  <a:moveTo>
                    <a:pt x="495" y="1"/>
                  </a:moveTo>
                  <a:cubicBezTo>
                    <a:pt x="444" y="1"/>
                    <a:pt x="393" y="30"/>
                    <a:pt x="378" y="95"/>
                  </a:cubicBezTo>
                  <a:lnTo>
                    <a:pt x="378" y="123"/>
                  </a:lnTo>
                  <a:cubicBezTo>
                    <a:pt x="378" y="151"/>
                    <a:pt x="350" y="151"/>
                    <a:pt x="350" y="179"/>
                  </a:cubicBezTo>
                  <a:lnTo>
                    <a:pt x="315" y="207"/>
                  </a:lnTo>
                  <a:cubicBezTo>
                    <a:pt x="315" y="235"/>
                    <a:pt x="287" y="270"/>
                    <a:pt x="287" y="270"/>
                  </a:cubicBezTo>
                  <a:lnTo>
                    <a:pt x="287" y="298"/>
                  </a:lnTo>
                  <a:cubicBezTo>
                    <a:pt x="231" y="382"/>
                    <a:pt x="140" y="445"/>
                    <a:pt x="84" y="556"/>
                  </a:cubicBezTo>
                  <a:cubicBezTo>
                    <a:pt x="0" y="703"/>
                    <a:pt x="140" y="822"/>
                    <a:pt x="287" y="878"/>
                  </a:cubicBezTo>
                  <a:cubicBezTo>
                    <a:pt x="287" y="878"/>
                    <a:pt x="315" y="906"/>
                    <a:pt x="350" y="906"/>
                  </a:cubicBezTo>
                  <a:lnTo>
                    <a:pt x="434" y="906"/>
                  </a:lnTo>
                  <a:cubicBezTo>
                    <a:pt x="406" y="934"/>
                    <a:pt x="406" y="969"/>
                    <a:pt x="406" y="997"/>
                  </a:cubicBezTo>
                  <a:cubicBezTo>
                    <a:pt x="350" y="1053"/>
                    <a:pt x="315" y="1109"/>
                    <a:pt x="259" y="1172"/>
                  </a:cubicBezTo>
                  <a:cubicBezTo>
                    <a:pt x="203" y="1284"/>
                    <a:pt x="112" y="1375"/>
                    <a:pt x="259" y="1458"/>
                  </a:cubicBezTo>
                  <a:cubicBezTo>
                    <a:pt x="319" y="1518"/>
                    <a:pt x="376" y="1548"/>
                    <a:pt x="431" y="1548"/>
                  </a:cubicBezTo>
                  <a:cubicBezTo>
                    <a:pt x="485" y="1548"/>
                    <a:pt x="535" y="1518"/>
                    <a:pt x="581" y="1458"/>
                  </a:cubicBezTo>
                  <a:cubicBezTo>
                    <a:pt x="637" y="1375"/>
                    <a:pt x="665" y="1256"/>
                    <a:pt x="700" y="1172"/>
                  </a:cubicBezTo>
                  <a:lnTo>
                    <a:pt x="700" y="934"/>
                  </a:lnTo>
                  <a:cubicBezTo>
                    <a:pt x="700" y="878"/>
                    <a:pt x="665" y="794"/>
                    <a:pt x="700" y="731"/>
                  </a:cubicBezTo>
                  <a:cubicBezTo>
                    <a:pt x="700" y="686"/>
                    <a:pt x="658" y="640"/>
                    <a:pt x="612" y="640"/>
                  </a:cubicBezTo>
                  <a:cubicBezTo>
                    <a:pt x="602" y="640"/>
                    <a:pt x="591" y="642"/>
                    <a:pt x="581" y="647"/>
                  </a:cubicBezTo>
                  <a:cubicBezTo>
                    <a:pt x="581" y="584"/>
                    <a:pt x="581" y="528"/>
                    <a:pt x="609" y="445"/>
                  </a:cubicBezTo>
                  <a:cubicBezTo>
                    <a:pt x="637" y="326"/>
                    <a:pt x="637" y="179"/>
                    <a:pt x="609" y="60"/>
                  </a:cubicBezTo>
                  <a:cubicBezTo>
                    <a:pt x="583" y="22"/>
                    <a:pt x="539" y="1"/>
                    <a:pt x="49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79"/>
            <p:cNvSpPr/>
            <p:nvPr/>
          </p:nvSpPr>
          <p:spPr>
            <a:xfrm>
              <a:off x="7155799" y="4207007"/>
              <a:ext cx="18067" cy="27078"/>
            </a:xfrm>
            <a:custGeom>
              <a:rect b="b" l="l" r="r" t="t"/>
              <a:pathLst>
                <a:path extrusionOk="0" h="1190" w="794">
                  <a:moveTo>
                    <a:pt x="684" y="0"/>
                  </a:moveTo>
                  <a:cubicBezTo>
                    <a:pt x="656" y="0"/>
                    <a:pt x="628" y="16"/>
                    <a:pt x="609" y="56"/>
                  </a:cubicBezTo>
                  <a:cubicBezTo>
                    <a:pt x="490" y="231"/>
                    <a:pt x="378" y="434"/>
                    <a:pt x="287" y="608"/>
                  </a:cubicBezTo>
                  <a:cubicBezTo>
                    <a:pt x="231" y="699"/>
                    <a:pt x="176" y="755"/>
                    <a:pt x="141" y="811"/>
                  </a:cubicBezTo>
                  <a:cubicBezTo>
                    <a:pt x="113" y="839"/>
                    <a:pt x="113" y="839"/>
                    <a:pt x="113" y="874"/>
                  </a:cubicBezTo>
                  <a:cubicBezTo>
                    <a:pt x="113" y="902"/>
                    <a:pt x="113" y="902"/>
                    <a:pt x="85" y="902"/>
                  </a:cubicBezTo>
                  <a:cubicBezTo>
                    <a:pt x="29" y="902"/>
                    <a:pt x="1" y="986"/>
                    <a:pt x="29" y="1014"/>
                  </a:cubicBezTo>
                  <a:cubicBezTo>
                    <a:pt x="57" y="1049"/>
                    <a:pt x="57" y="1049"/>
                    <a:pt x="85" y="1077"/>
                  </a:cubicBezTo>
                  <a:cubicBezTo>
                    <a:pt x="85" y="1077"/>
                    <a:pt x="113" y="1077"/>
                    <a:pt x="113" y="1105"/>
                  </a:cubicBezTo>
                  <a:cubicBezTo>
                    <a:pt x="141" y="1105"/>
                    <a:pt x="176" y="1133"/>
                    <a:pt x="204" y="1133"/>
                  </a:cubicBezTo>
                  <a:cubicBezTo>
                    <a:pt x="231" y="1161"/>
                    <a:pt x="259" y="1161"/>
                    <a:pt x="287" y="1161"/>
                  </a:cubicBezTo>
                  <a:cubicBezTo>
                    <a:pt x="330" y="1179"/>
                    <a:pt x="373" y="1189"/>
                    <a:pt x="413" y="1189"/>
                  </a:cubicBezTo>
                  <a:cubicBezTo>
                    <a:pt x="512" y="1189"/>
                    <a:pt x="597" y="1130"/>
                    <a:pt x="637" y="986"/>
                  </a:cubicBezTo>
                  <a:cubicBezTo>
                    <a:pt x="665" y="874"/>
                    <a:pt x="665" y="755"/>
                    <a:pt x="665" y="636"/>
                  </a:cubicBezTo>
                  <a:cubicBezTo>
                    <a:pt x="665" y="490"/>
                    <a:pt x="700" y="287"/>
                    <a:pt x="756" y="140"/>
                  </a:cubicBezTo>
                  <a:cubicBezTo>
                    <a:pt x="793" y="65"/>
                    <a:pt x="740" y="0"/>
                    <a:pt x="68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79"/>
            <p:cNvSpPr/>
            <p:nvPr/>
          </p:nvSpPr>
          <p:spPr>
            <a:xfrm>
              <a:off x="7161692" y="4240092"/>
              <a:ext cx="11309" cy="12970"/>
            </a:xfrm>
            <a:custGeom>
              <a:rect b="b" l="l" r="r" t="t"/>
              <a:pathLst>
                <a:path extrusionOk="0" h="570" w="497">
                  <a:moveTo>
                    <a:pt x="378" y="1"/>
                  </a:moveTo>
                  <a:cubicBezTo>
                    <a:pt x="294" y="29"/>
                    <a:pt x="231" y="119"/>
                    <a:pt x="175" y="175"/>
                  </a:cubicBezTo>
                  <a:cubicBezTo>
                    <a:pt x="147" y="203"/>
                    <a:pt x="119" y="231"/>
                    <a:pt x="91" y="259"/>
                  </a:cubicBezTo>
                  <a:cubicBezTo>
                    <a:pt x="56" y="322"/>
                    <a:pt x="56" y="350"/>
                    <a:pt x="28" y="406"/>
                  </a:cubicBezTo>
                  <a:cubicBezTo>
                    <a:pt x="0" y="469"/>
                    <a:pt x="91" y="497"/>
                    <a:pt x="119" y="497"/>
                  </a:cubicBezTo>
                  <a:lnTo>
                    <a:pt x="175" y="497"/>
                  </a:lnTo>
                  <a:cubicBezTo>
                    <a:pt x="231" y="497"/>
                    <a:pt x="266" y="525"/>
                    <a:pt x="294" y="525"/>
                  </a:cubicBezTo>
                  <a:lnTo>
                    <a:pt x="322" y="525"/>
                  </a:lnTo>
                  <a:lnTo>
                    <a:pt x="322" y="553"/>
                  </a:lnTo>
                  <a:cubicBezTo>
                    <a:pt x="343" y="563"/>
                    <a:pt x="368" y="570"/>
                    <a:pt x="393" y="570"/>
                  </a:cubicBezTo>
                  <a:cubicBezTo>
                    <a:pt x="436" y="570"/>
                    <a:pt x="479" y="550"/>
                    <a:pt x="497" y="497"/>
                  </a:cubicBezTo>
                  <a:lnTo>
                    <a:pt x="497" y="119"/>
                  </a:lnTo>
                  <a:cubicBezTo>
                    <a:pt x="497" y="84"/>
                    <a:pt x="469" y="57"/>
                    <a:pt x="441" y="57"/>
                  </a:cubicBezTo>
                  <a:cubicBezTo>
                    <a:pt x="441" y="29"/>
                    <a:pt x="406" y="1"/>
                    <a:pt x="37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79"/>
            <p:cNvSpPr/>
            <p:nvPr/>
          </p:nvSpPr>
          <p:spPr>
            <a:xfrm>
              <a:off x="7176961" y="4208440"/>
              <a:ext cx="22618" cy="40913"/>
            </a:xfrm>
            <a:custGeom>
              <a:rect b="b" l="l" r="r" t="t"/>
              <a:pathLst>
                <a:path extrusionOk="0" h="1798" w="994">
                  <a:moveTo>
                    <a:pt x="818" y="1702"/>
                  </a:moveTo>
                  <a:cubicBezTo>
                    <a:pt x="816" y="1702"/>
                    <a:pt x="812" y="1711"/>
                    <a:pt x="802" y="1724"/>
                  </a:cubicBezTo>
                  <a:lnTo>
                    <a:pt x="802" y="1724"/>
                  </a:lnTo>
                  <a:cubicBezTo>
                    <a:pt x="806" y="1722"/>
                    <a:pt x="812" y="1719"/>
                    <a:pt x="819" y="1713"/>
                  </a:cubicBezTo>
                  <a:cubicBezTo>
                    <a:pt x="819" y="1705"/>
                    <a:pt x="819" y="1702"/>
                    <a:pt x="818" y="1702"/>
                  </a:cubicBezTo>
                  <a:close/>
                  <a:moveTo>
                    <a:pt x="846" y="0"/>
                  </a:moveTo>
                  <a:cubicBezTo>
                    <a:pt x="824" y="0"/>
                    <a:pt x="801" y="7"/>
                    <a:pt x="784" y="21"/>
                  </a:cubicBezTo>
                  <a:cubicBezTo>
                    <a:pt x="700" y="112"/>
                    <a:pt x="672" y="252"/>
                    <a:pt x="644" y="371"/>
                  </a:cubicBezTo>
                  <a:cubicBezTo>
                    <a:pt x="553" y="518"/>
                    <a:pt x="469" y="692"/>
                    <a:pt x="378" y="867"/>
                  </a:cubicBezTo>
                  <a:cubicBezTo>
                    <a:pt x="294" y="1014"/>
                    <a:pt x="203" y="1161"/>
                    <a:pt x="120" y="1301"/>
                  </a:cubicBezTo>
                  <a:cubicBezTo>
                    <a:pt x="57" y="1392"/>
                    <a:pt x="1" y="1566"/>
                    <a:pt x="57" y="1650"/>
                  </a:cubicBezTo>
                  <a:cubicBezTo>
                    <a:pt x="85" y="1685"/>
                    <a:pt x="85" y="1685"/>
                    <a:pt x="120" y="1713"/>
                  </a:cubicBezTo>
                  <a:cubicBezTo>
                    <a:pt x="148" y="1741"/>
                    <a:pt x="176" y="1741"/>
                    <a:pt x="203" y="1769"/>
                  </a:cubicBezTo>
                  <a:cubicBezTo>
                    <a:pt x="231" y="1769"/>
                    <a:pt x="294" y="1769"/>
                    <a:pt x="322" y="1741"/>
                  </a:cubicBezTo>
                  <a:cubicBezTo>
                    <a:pt x="378" y="1769"/>
                    <a:pt x="406" y="1769"/>
                    <a:pt x="469" y="1769"/>
                  </a:cubicBezTo>
                  <a:cubicBezTo>
                    <a:pt x="497" y="1797"/>
                    <a:pt x="553" y="1797"/>
                    <a:pt x="581" y="1797"/>
                  </a:cubicBezTo>
                  <a:cubicBezTo>
                    <a:pt x="644" y="1797"/>
                    <a:pt x="728" y="1797"/>
                    <a:pt x="756" y="1741"/>
                  </a:cubicBezTo>
                  <a:lnTo>
                    <a:pt x="784" y="1741"/>
                  </a:lnTo>
                  <a:cubicBezTo>
                    <a:pt x="791" y="1735"/>
                    <a:pt x="797" y="1729"/>
                    <a:pt x="802" y="1724"/>
                  </a:cubicBezTo>
                  <a:lnTo>
                    <a:pt x="802" y="1724"/>
                  </a:lnTo>
                  <a:cubicBezTo>
                    <a:pt x="800" y="1724"/>
                    <a:pt x="798" y="1725"/>
                    <a:pt x="797" y="1725"/>
                  </a:cubicBezTo>
                  <a:cubicBezTo>
                    <a:pt x="787" y="1725"/>
                    <a:pt x="794" y="1705"/>
                    <a:pt x="819" y="1685"/>
                  </a:cubicBezTo>
                  <a:cubicBezTo>
                    <a:pt x="819" y="1685"/>
                    <a:pt x="819" y="1650"/>
                    <a:pt x="847" y="1650"/>
                  </a:cubicBezTo>
                  <a:cubicBezTo>
                    <a:pt x="875" y="1594"/>
                    <a:pt x="903" y="1475"/>
                    <a:pt x="931" y="1392"/>
                  </a:cubicBezTo>
                  <a:cubicBezTo>
                    <a:pt x="931" y="1217"/>
                    <a:pt x="959" y="1042"/>
                    <a:pt x="959" y="867"/>
                  </a:cubicBezTo>
                  <a:cubicBezTo>
                    <a:pt x="959" y="720"/>
                    <a:pt x="931" y="545"/>
                    <a:pt x="931" y="371"/>
                  </a:cubicBezTo>
                  <a:cubicBezTo>
                    <a:pt x="931" y="252"/>
                    <a:pt x="994" y="112"/>
                    <a:pt x="903" y="21"/>
                  </a:cubicBezTo>
                  <a:cubicBezTo>
                    <a:pt x="889" y="7"/>
                    <a:pt x="868" y="0"/>
                    <a:pt x="84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79"/>
            <p:cNvSpPr/>
            <p:nvPr/>
          </p:nvSpPr>
          <p:spPr>
            <a:xfrm>
              <a:off x="7200831" y="4229307"/>
              <a:ext cx="17203" cy="29149"/>
            </a:xfrm>
            <a:custGeom>
              <a:rect b="b" l="l" r="r" t="t"/>
              <a:pathLst>
                <a:path extrusionOk="0" h="1281" w="756">
                  <a:moveTo>
                    <a:pt x="598" y="1"/>
                  </a:moveTo>
                  <a:cubicBezTo>
                    <a:pt x="562" y="1"/>
                    <a:pt x="525" y="24"/>
                    <a:pt x="525" y="69"/>
                  </a:cubicBezTo>
                  <a:cubicBezTo>
                    <a:pt x="497" y="97"/>
                    <a:pt x="497" y="153"/>
                    <a:pt x="469" y="181"/>
                  </a:cubicBezTo>
                  <a:cubicBezTo>
                    <a:pt x="406" y="272"/>
                    <a:pt x="350" y="384"/>
                    <a:pt x="322" y="475"/>
                  </a:cubicBezTo>
                  <a:cubicBezTo>
                    <a:pt x="294" y="531"/>
                    <a:pt x="259" y="621"/>
                    <a:pt x="259" y="677"/>
                  </a:cubicBezTo>
                  <a:cubicBezTo>
                    <a:pt x="203" y="733"/>
                    <a:pt x="119" y="796"/>
                    <a:pt x="84" y="880"/>
                  </a:cubicBezTo>
                  <a:cubicBezTo>
                    <a:pt x="29" y="971"/>
                    <a:pt x="1" y="1055"/>
                    <a:pt x="57" y="1146"/>
                  </a:cubicBezTo>
                  <a:cubicBezTo>
                    <a:pt x="119" y="1174"/>
                    <a:pt x="147" y="1174"/>
                    <a:pt x="203" y="1202"/>
                  </a:cubicBezTo>
                  <a:cubicBezTo>
                    <a:pt x="246" y="1257"/>
                    <a:pt x="293" y="1281"/>
                    <a:pt x="340" y="1281"/>
                  </a:cubicBezTo>
                  <a:cubicBezTo>
                    <a:pt x="394" y="1281"/>
                    <a:pt x="449" y="1250"/>
                    <a:pt x="497" y="1202"/>
                  </a:cubicBezTo>
                  <a:lnTo>
                    <a:pt x="525" y="1202"/>
                  </a:lnTo>
                  <a:cubicBezTo>
                    <a:pt x="537" y="1213"/>
                    <a:pt x="553" y="1220"/>
                    <a:pt x="571" y="1220"/>
                  </a:cubicBezTo>
                  <a:cubicBezTo>
                    <a:pt x="596" y="1220"/>
                    <a:pt x="623" y="1207"/>
                    <a:pt x="644" y="1174"/>
                  </a:cubicBezTo>
                  <a:cubicBezTo>
                    <a:pt x="700" y="1055"/>
                    <a:pt x="728" y="880"/>
                    <a:pt x="728" y="705"/>
                  </a:cubicBezTo>
                  <a:lnTo>
                    <a:pt x="728" y="649"/>
                  </a:lnTo>
                  <a:lnTo>
                    <a:pt x="728" y="558"/>
                  </a:lnTo>
                  <a:cubicBezTo>
                    <a:pt x="728" y="475"/>
                    <a:pt x="756" y="384"/>
                    <a:pt x="728" y="300"/>
                  </a:cubicBezTo>
                  <a:cubicBezTo>
                    <a:pt x="728" y="244"/>
                    <a:pt x="700" y="181"/>
                    <a:pt x="644" y="181"/>
                  </a:cubicBezTo>
                  <a:cubicBezTo>
                    <a:pt x="672" y="153"/>
                    <a:pt x="672" y="97"/>
                    <a:pt x="672" y="69"/>
                  </a:cubicBezTo>
                  <a:cubicBezTo>
                    <a:pt x="672" y="24"/>
                    <a:pt x="635" y="1"/>
                    <a:pt x="59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79"/>
            <p:cNvSpPr/>
            <p:nvPr/>
          </p:nvSpPr>
          <p:spPr>
            <a:xfrm>
              <a:off x="7183651" y="4258114"/>
              <a:ext cx="9876" cy="9216"/>
            </a:xfrm>
            <a:custGeom>
              <a:rect b="b" l="l" r="r" t="t"/>
              <a:pathLst>
                <a:path extrusionOk="0" h="405" w="434">
                  <a:moveTo>
                    <a:pt x="245" y="0"/>
                  </a:moveTo>
                  <a:cubicBezTo>
                    <a:pt x="231" y="0"/>
                    <a:pt x="217" y="9"/>
                    <a:pt x="203" y="27"/>
                  </a:cubicBezTo>
                  <a:cubicBezTo>
                    <a:pt x="140" y="55"/>
                    <a:pt x="112" y="83"/>
                    <a:pt x="84" y="139"/>
                  </a:cubicBezTo>
                  <a:cubicBezTo>
                    <a:pt x="56" y="167"/>
                    <a:pt x="0" y="229"/>
                    <a:pt x="28" y="285"/>
                  </a:cubicBezTo>
                  <a:cubicBezTo>
                    <a:pt x="28" y="313"/>
                    <a:pt x="56" y="341"/>
                    <a:pt x="84" y="341"/>
                  </a:cubicBezTo>
                  <a:lnTo>
                    <a:pt x="112" y="376"/>
                  </a:lnTo>
                  <a:cubicBezTo>
                    <a:pt x="112" y="376"/>
                    <a:pt x="140" y="404"/>
                    <a:pt x="175" y="404"/>
                  </a:cubicBezTo>
                  <a:lnTo>
                    <a:pt x="287" y="404"/>
                  </a:lnTo>
                  <a:cubicBezTo>
                    <a:pt x="350" y="404"/>
                    <a:pt x="406" y="376"/>
                    <a:pt x="406" y="313"/>
                  </a:cubicBezTo>
                  <a:lnTo>
                    <a:pt x="406" y="285"/>
                  </a:lnTo>
                  <a:cubicBezTo>
                    <a:pt x="434" y="257"/>
                    <a:pt x="434" y="229"/>
                    <a:pt x="434" y="201"/>
                  </a:cubicBezTo>
                  <a:lnTo>
                    <a:pt x="434" y="167"/>
                  </a:lnTo>
                  <a:cubicBezTo>
                    <a:pt x="434" y="139"/>
                    <a:pt x="406" y="111"/>
                    <a:pt x="406" y="83"/>
                  </a:cubicBezTo>
                  <a:cubicBezTo>
                    <a:pt x="386" y="42"/>
                    <a:pt x="347" y="13"/>
                    <a:pt x="317" y="13"/>
                  </a:cubicBezTo>
                  <a:cubicBezTo>
                    <a:pt x="305" y="13"/>
                    <a:pt x="295" y="17"/>
                    <a:pt x="287" y="27"/>
                  </a:cubicBezTo>
                  <a:cubicBezTo>
                    <a:pt x="273" y="9"/>
                    <a:pt x="259" y="0"/>
                    <a:pt x="24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79"/>
            <p:cNvSpPr/>
            <p:nvPr/>
          </p:nvSpPr>
          <p:spPr>
            <a:xfrm>
              <a:off x="7208158" y="4263962"/>
              <a:ext cx="10513" cy="13539"/>
            </a:xfrm>
            <a:custGeom>
              <a:rect b="b" l="l" r="r" t="t"/>
              <a:pathLst>
                <a:path extrusionOk="0" h="595" w="462">
                  <a:moveTo>
                    <a:pt x="322" y="0"/>
                  </a:moveTo>
                  <a:cubicBezTo>
                    <a:pt x="287" y="0"/>
                    <a:pt x="259" y="0"/>
                    <a:pt x="259" y="28"/>
                  </a:cubicBezTo>
                  <a:cubicBezTo>
                    <a:pt x="112" y="119"/>
                    <a:pt x="84" y="259"/>
                    <a:pt x="28" y="406"/>
                  </a:cubicBezTo>
                  <a:cubicBezTo>
                    <a:pt x="0" y="497"/>
                    <a:pt x="56" y="553"/>
                    <a:pt x="147" y="553"/>
                  </a:cubicBezTo>
                  <a:lnTo>
                    <a:pt x="175" y="553"/>
                  </a:lnTo>
                  <a:cubicBezTo>
                    <a:pt x="189" y="581"/>
                    <a:pt x="217" y="595"/>
                    <a:pt x="246" y="595"/>
                  </a:cubicBezTo>
                  <a:cubicBezTo>
                    <a:pt x="275" y="595"/>
                    <a:pt x="304" y="581"/>
                    <a:pt x="322" y="553"/>
                  </a:cubicBezTo>
                  <a:cubicBezTo>
                    <a:pt x="350" y="553"/>
                    <a:pt x="350" y="553"/>
                    <a:pt x="350" y="525"/>
                  </a:cubicBezTo>
                  <a:cubicBezTo>
                    <a:pt x="378" y="525"/>
                    <a:pt x="378" y="497"/>
                    <a:pt x="406" y="469"/>
                  </a:cubicBezTo>
                  <a:cubicBezTo>
                    <a:pt x="462" y="350"/>
                    <a:pt x="462" y="175"/>
                    <a:pt x="406" y="56"/>
                  </a:cubicBezTo>
                  <a:cubicBezTo>
                    <a:pt x="378" y="28"/>
                    <a:pt x="350" y="28"/>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79"/>
            <p:cNvSpPr/>
            <p:nvPr/>
          </p:nvSpPr>
          <p:spPr>
            <a:xfrm>
              <a:off x="6928499" y="4138082"/>
              <a:ext cx="104650" cy="66308"/>
            </a:xfrm>
            <a:custGeom>
              <a:rect b="b" l="l" r="r" t="t"/>
              <a:pathLst>
                <a:path extrusionOk="0" h="2914" w="4599">
                  <a:moveTo>
                    <a:pt x="87" y="0"/>
                  </a:moveTo>
                  <a:cubicBezTo>
                    <a:pt x="41" y="0"/>
                    <a:pt x="0" y="48"/>
                    <a:pt x="26" y="113"/>
                  </a:cubicBezTo>
                  <a:cubicBezTo>
                    <a:pt x="26" y="197"/>
                    <a:pt x="137" y="316"/>
                    <a:pt x="228" y="407"/>
                  </a:cubicBezTo>
                  <a:cubicBezTo>
                    <a:pt x="284" y="463"/>
                    <a:pt x="375" y="491"/>
                    <a:pt x="431" y="582"/>
                  </a:cubicBezTo>
                  <a:cubicBezTo>
                    <a:pt x="487" y="610"/>
                    <a:pt x="515" y="666"/>
                    <a:pt x="578" y="722"/>
                  </a:cubicBezTo>
                  <a:cubicBezTo>
                    <a:pt x="690" y="869"/>
                    <a:pt x="781" y="1043"/>
                    <a:pt x="900" y="1162"/>
                  </a:cubicBezTo>
                  <a:cubicBezTo>
                    <a:pt x="1012" y="1281"/>
                    <a:pt x="1130" y="1393"/>
                    <a:pt x="1249" y="1484"/>
                  </a:cubicBezTo>
                  <a:cubicBezTo>
                    <a:pt x="1277" y="1512"/>
                    <a:pt x="1333" y="1568"/>
                    <a:pt x="1389" y="1631"/>
                  </a:cubicBezTo>
                  <a:cubicBezTo>
                    <a:pt x="1389" y="1631"/>
                    <a:pt x="1424" y="1631"/>
                    <a:pt x="1424" y="1659"/>
                  </a:cubicBezTo>
                  <a:lnTo>
                    <a:pt x="1389" y="1659"/>
                  </a:lnTo>
                  <a:cubicBezTo>
                    <a:pt x="1333" y="1659"/>
                    <a:pt x="1333" y="1687"/>
                    <a:pt x="1361" y="1715"/>
                  </a:cubicBezTo>
                  <a:cubicBezTo>
                    <a:pt x="1480" y="1833"/>
                    <a:pt x="1599" y="1917"/>
                    <a:pt x="1774" y="1980"/>
                  </a:cubicBezTo>
                  <a:cubicBezTo>
                    <a:pt x="1914" y="2036"/>
                    <a:pt x="2060" y="2120"/>
                    <a:pt x="2207" y="2183"/>
                  </a:cubicBezTo>
                  <a:lnTo>
                    <a:pt x="2263" y="2183"/>
                  </a:lnTo>
                  <a:cubicBezTo>
                    <a:pt x="2326" y="2183"/>
                    <a:pt x="2382" y="2211"/>
                    <a:pt x="2438" y="2211"/>
                  </a:cubicBezTo>
                  <a:cubicBezTo>
                    <a:pt x="2533" y="2256"/>
                    <a:pt x="2646" y="2305"/>
                    <a:pt x="2730" y="2305"/>
                  </a:cubicBezTo>
                  <a:cubicBezTo>
                    <a:pt x="2751" y="2305"/>
                    <a:pt x="2771" y="2302"/>
                    <a:pt x="2788" y="2295"/>
                  </a:cubicBezTo>
                  <a:cubicBezTo>
                    <a:pt x="2831" y="2328"/>
                    <a:pt x="2878" y="2346"/>
                    <a:pt x="2924" y="2346"/>
                  </a:cubicBezTo>
                  <a:cubicBezTo>
                    <a:pt x="3002" y="2346"/>
                    <a:pt x="3074" y="2294"/>
                    <a:pt x="3109" y="2183"/>
                  </a:cubicBezTo>
                  <a:cubicBezTo>
                    <a:pt x="3137" y="2155"/>
                    <a:pt x="3172" y="2155"/>
                    <a:pt x="3172" y="2120"/>
                  </a:cubicBezTo>
                  <a:cubicBezTo>
                    <a:pt x="3200" y="2120"/>
                    <a:pt x="3200" y="2155"/>
                    <a:pt x="3228" y="2155"/>
                  </a:cubicBezTo>
                  <a:cubicBezTo>
                    <a:pt x="3312" y="2211"/>
                    <a:pt x="3403" y="2211"/>
                    <a:pt x="3459" y="2295"/>
                  </a:cubicBezTo>
                  <a:cubicBezTo>
                    <a:pt x="3550" y="2358"/>
                    <a:pt x="3606" y="2442"/>
                    <a:pt x="3662" y="2533"/>
                  </a:cubicBezTo>
                  <a:cubicBezTo>
                    <a:pt x="3765" y="2715"/>
                    <a:pt x="3955" y="2914"/>
                    <a:pt x="4151" y="2914"/>
                  </a:cubicBezTo>
                  <a:cubicBezTo>
                    <a:pt x="4233" y="2914"/>
                    <a:pt x="4317" y="2879"/>
                    <a:pt x="4396" y="2791"/>
                  </a:cubicBezTo>
                  <a:cubicBezTo>
                    <a:pt x="4424" y="2763"/>
                    <a:pt x="4424" y="2735"/>
                    <a:pt x="4396" y="2708"/>
                  </a:cubicBezTo>
                  <a:cubicBezTo>
                    <a:pt x="4424" y="2708"/>
                    <a:pt x="4452" y="2708"/>
                    <a:pt x="4480" y="2680"/>
                  </a:cubicBezTo>
                  <a:cubicBezTo>
                    <a:pt x="4571" y="2680"/>
                    <a:pt x="4599" y="2589"/>
                    <a:pt x="4536" y="2533"/>
                  </a:cubicBezTo>
                  <a:cubicBezTo>
                    <a:pt x="4452" y="2470"/>
                    <a:pt x="4424" y="2442"/>
                    <a:pt x="4333" y="2442"/>
                  </a:cubicBezTo>
                  <a:cubicBezTo>
                    <a:pt x="4158" y="2414"/>
                    <a:pt x="4046" y="2358"/>
                    <a:pt x="3927" y="2267"/>
                  </a:cubicBezTo>
                  <a:cubicBezTo>
                    <a:pt x="3753" y="2155"/>
                    <a:pt x="3634" y="1980"/>
                    <a:pt x="3459" y="1861"/>
                  </a:cubicBezTo>
                  <a:cubicBezTo>
                    <a:pt x="3444" y="1854"/>
                    <a:pt x="3429" y="1850"/>
                    <a:pt x="3414" y="1850"/>
                  </a:cubicBezTo>
                  <a:cubicBezTo>
                    <a:pt x="3374" y="1850"/>
                    <a:pt x="3338" y="1876"/>
                    <a:pt x="3312" y="1917"/>
                  </a:cubicBezTo>
                  <a:lnTo>
                    <a:pt x="3284" y="1889"/>
                  </a:lnTo>
                  <a:cubicBezTo>
                    <a:pt x="3234" y="1814"/>
                    <a:pt x="3155" y="1710"/>
                    <a:pt x="3059" y="1710"/>
                  </a:cubicBezTo>
                  <a:cubicBezTo>
                    <a:pt x="3048" y="1710"/>
                    <a:pt x="3037" y="1712"/>
                    <a:pt x="3025" y="1715"/>
                  </a:cubicBezTo>
                  <a:lnTo>
                    <a:pt x="2997" y="1715"/>
                  </a:lnTo>
                  <a:cubicBezTo>
                    <a:pt x="2962" y="1659"/>
                    <a:pt x="2934" y="1596"/>
                    <a:pt x="2878" y="1540"/>
                  </a:cubicBezTo>
                  <a:cubicBezTo>
                    <a:pt x="2862" y="1507"/>
                    <a:pt x="2834" y="1493"/>
                    <a:pt x="2802" y="1493"/>
                  </a:cubicBezTo>
                  <a:cubicBezTo>
                    <a:pt x="2779" y="1493"/>
                    <a:pt x="2755" y="1500"/>
                    <a:pt x="2732" y="1512"/>
                  </a:cubicBezTo>
                  <a:cubicBezTo>
                    <a:pt x="2704" y="1456"/>
                    <a:pt x="2676" y="1393"/>
                    <a:pt x="2648" y="1365"/>
                  </a:cubicBezTo>
                  <a:cubicBezTo>
                    <a:pt x="2613" y="1337"/>
                    <a:pt x="2613" y="1281"/>
                    <a:pt x="2585" y="1246"/>
                  </a:cubicBezTo>
                  <a:cubicBezTo>
                    <a:pt x="2557" y="1190"/>
                    <a:pt x="2501" y="1190"/>
                    <a:pt x="2473" y="1190"/>
                  </a:cubicBezTo>
                  <a:cubicBezTo>
                    <a:pt x="2410" y="1071"/>
                    <a:pt x="2354" y="959"/>
                    <a:pt x="2298" y="869"/>
                  </a:cubicBezTo>
                  <a:cubicBezTo>
                    <a:pt x="2207" y="722"/>
                    <a:pt x="2179" y="547"/>
                    <a:pt x="2060" y="435"/>
                  </a:cubicBezTo>
                  <a:cubicBezTo>
                    <a:pt x="2052" y="415"/>
                    <a:pt x="2037" y="408"/>
                    <a:pt x="2022" y="408"/>
                  </a:cubicBezTo>
                  <a:cubicBezTo>
                    <a:pt x="1988" y="408"/>
                    <a:pt x="1948" y="444"/>
                    <a:pt x="1948" y="463"/>
                  </a:cubicBezTo>
                  <a:cubicBezTo>
                    <a:pt x="1948" y="519"/>
                    <a:pt x="1976" y="547"/>
                    <a:pt x="2004" y="582"/>
                  </a:cubicBezTo>
                  <a:cubicBezTo>
                    <a:pt x="2032" y="694"/>
                    <a:pt x="2060" y="813"/>
                    <a:pt x="2123" y="931"/>
                  </a:cubicBezTo>
                  <a:cubicBezTo>
                    <a:pt x="2179" y="1071"/>
                    <a:pt x="2235" y="1218"/>
                    <a:pt x="2298" y="1393"/>
                  </a:cubicBezTo>
                  <a:cubicBezTo>
                    <a:pt x="2382" y="1568"/>
                    <a:pt x="2438" y="1715"/>
                    <a:pt x="2529" y="1889"/>
                  </a:cubicBezTo>
                  <a:cubicBezTo>
                    <a:pt x="2473" y="1861"/>
                    <a:pt x="2410" y="1833"/>
                    <a:pt x="2326" y="1805"/>
                  </a:cubicBezTo>
                  <a:cubicBezTo>
                    <a:pt x="2235" y="1743"/>
                    <a:pt x="2151" y="1687"/>
                    <a:pt x="2060" y="1631"/>
                  </a:cubicBezTo>
                  <a:cubicBezTo>
                    <a:pt x="1830" y="1456"/>
                    <a:pt x="1599" y="1337"/>
                    <a:pt x="1389" y="1190"/>
                  </a:cubicBezTo>
                  <a:cubicBezTo>
                    <a:pt x="1361" y="1162"/>
                    <a:pt x="1333" y="1134"/>
                    <a:pt x="1333" y="1106"/>
                  </a:cubicBezTo>
                  <a:cubicBezTo>
                    <a:pt x="1249" y="1015"/>
                    <a:pt x="1130" y="959"/>
                    <a:pt x="1074" y="841"/>
                  </a:cubicBezTo>
                  <a:cubicBezTo>
                    <a:pt x="984" y="757"/>
                    <a:pt x="928" y="666"/>
                    <a:pt x="837" y="582"/>
                  </a:cubicBezTo>
                  <a:cubicBezTo>
                    <a:pt x="662" y="372"/>
                    <a:pt x="431" y="197"/>
                    <a:pt x="228" y="22"/>
                  </a:cubicBezTo>
                  <a:cubicBezTo>
                    <a:pt x="214" y="8"/>
                    <a:pt x="199" y="1"/>
                    <a:pt x="183" y="1"/>
                  </a:cubicBezTo>
                  <a:cubicBezTo>
                    <a:pt x="167" y="1"/>
                    <a:pt x="151" y="8"/>
                    <a:pt x="137" y="22"/>
                  </a:cubicBezTo>
                  <a:cubicBezTo>
                    <a:pt x="122" y="7"/>
                    <a:pt x="104" y="0"/>
                    <a:pt x="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79"/>
            <p:cNvSpPr/>
            <p:nvPr/>
          </p:nvSpPr>
          <p:spPr>
            <a:xfrm>
              <a:off x="6921103" y="4161633"/>
              <a:ext cx="94706" cy="78118"/>
            </a:xfrm>
            <a:custGeom>
              <a:rect b="b" l="l" r="r" t="t"/>
              <a:pathLst>
                <a:path extrusionOk="0" h="3433" w="4162">
                  <a:moveTo>
                    <a:pt x="43" y="0"/>
                  </a:moveTo>
                  <a:cubicBezTo>
                    <a:pt x="30" y="0"/>
                    <a:pt x="35" y="36"/>
                    <a:pt x="57" y="36"/>
                  </a:cubicBezTo>
                  <a:cubicBezTo>
                    <a:pt x="85" y="36"/>
                    <a:pt x="113" y="71"/>
                    <a:pt x="113" y="99"/>
                  </a:cubicBezTo>
                  <a:cubicBezTo>
                    <a:pt x="57" y="99"/>
                    <a:pt x="1" y="183"/>
                    <a:pt x="57" y="274"/>
                  </a:cubicBezTo>
                  <a:cubicBezTo>
                    <a:pt x="288" y="798"/>
                    <a:pt x="728" y="1232"/>
                    <a:pt x="1162" y="1582"/>
                  </a:cubicBezTo>
                  <a:cubicBezTo>
                    <a:pt x="1281" y="1673"/>
                    <a:pt x="1399" y="1784"/>
                    <a:pt x="1539" y="1875"/>
                  </a:cubicBezTo>
                  <a:cubicBezTo>
                    <a:pt x="1686" y="1959"/>
                    <a:pt x="1833" y="2022"/>
                    <a:pt x="1980" y="2134"/>
                  </a:cubicBezTo>
                  <a:cubicBezTo>
                    <a:pt x="2099" y="2225"/>
                    <a:pt x="2239" y="2309"/>
                    <a:pt x="2357" y="2400"/>
                  </a:cubicBezTo>
                  <a:cubicBezTo>
                    <a:pt x="2448" y="2484"/>
                    <a:pt x="2532" y="2575"/>
                    <a:pt x="2651" y="2658"/>
                  </a:cubicBezTo>
                  <a:cubicBezTo>
                    <a:pt x="2675" y="2669"/>
                    <a:pt x="2698" y="2674"/>
                    <a:pt x="2718" y="2674"/>
                  </a:cubicBezTo>
                  <a:cubicBezTo>
                    <a:pt x="2822" y="2674"/>
                    <a:pt x="2873" y="2555"/>
                    <a:pt x="2826" y="2456"/>
                  </a:cubicBezTo>
                  <a:lnTo>
                    <a:pt x="2826" y="2456"/>
                  </a:lnTo>
                  <a:cubicBezTo>
                    <a:pt x="2973" y="2547"/>
                    <a:pt x="3113" y="2602"/>
                    <a:pt x="3231" y="2721"/>
                  </a:cubicBezTo>
                  <a:cubicBezTo>
                    <a:pt x="3287" y="2749"/>
                    <a:pt x="3350" y="2805"/>
                    <a:pt x="3406" y="2833"/>
                  </a:cubicBezTo>
                  <a:cubicBezTo>
                    <a:pt x="3378" y="2833"/>
                    <a:pt x="3350" y="2868"/>
                    <a:pt x="3322" y="2896"/>
                  </a:cubicBezTo>
                  <a:cubicBezTo>
                    <a:pt x="3287" y="2980"/>
                    <a:pt x="3231" y="3071"/>
                    <a:pt x="3203" y="3155"/>
                  </a:cubicBezTo>
                  <a:cubicBezTo>
                    <a:pt x="3113" y="3155"/>
                    <a:pt x="2973" y="3071"/>
                    <a:pt x="2910" y="3043"/>
                  </a:cubicBezTo>
                  <a:cubicBezTo>
                    <a:pt x="2763" y="3008"/>
                    <a:pt x="2588" y="3008"/>
                    <a:pt x="2448" y="2980"/>
                  </a:cubicBezTo>
                  <a:cubicBezTo>
                    <a:pt x="2301" y="2952"/>
                    <a:pt x="2155" y="2952"/>
                    <a:pt x="2008" y="2952"/>
                  </a:cubicBezTo>
                  <a:cubicBezTo>
                    <a:pt x="1929" y="2952"/>
                    <a:pt x="1865" y="2965"/>
                    <a:pt x="1796" y="2965"/>
                  </a:cubicBezTo>
                  <a:cubicBezTo>
                    <a:pt x="1761" y="2965"/>
                    <a:pt x="1726" y="2961"/>
                    <a:pt x="1686" y="2952"/>
                  </a:cubicBezTo>
                  <a:cubicBezTo>
                    <a:pt x="1630" y="2952"/>
                    <a:pt x="1539" y="2924"/>
                    <a:pt x="1455" y="2924"/>
                  </a:cubicBezTo>
                  <a:cubicBezTo>
                    <a:pt x="1399" y="2924"/>
                    <a:pt x="1399" y="3008"/>
                    <a:pt x="1427" y="3043"/>
                  </a:cubicBezTo>
                  <a:cubicBezTo>
                    <a:pt x="1602" y="3127"/>
                    <a:pt x="1777" y="3155"/>
                    <a:pt x="1952" y="3183"/>
                  </a:cubicBezTo>
                  <a:cubicBezTo>
                    <a:pt x="2127" y="3183"/>
                    <a:pt x="2301" y="3218"/>
                    <a:pt x="2504" y="3246"/>
                  </a:cubicBezTo>
                  <a:cubicBezTo>
                    <a:pt x="2679" y="3274"/>
                    <a:pt x="2826" y="3330"/>
                    <a:pt x="3001" y="3393"/>
                  </a:cubicBezTo>
                  <a:cubicBezTo>
                    <a:pt x="3080" y="3412"/>
                    <a:pt x="3176" y="3432"/>
                    <a:pt x="3258" y="3432"/>
                  </a:cubicBezTo>
                  <a:cubicBezTo>
                    <a:pt x="3292" y="3432"/>
                    <a:pt x="3324" y="3429"/>
                    <a:pt x="3350" y="3421"/>
                  </a:cubicBezTo>
                  <a:cubicBezTo>
                    <a:pt x="3406" y="3393"/>
                    <a:pt x="3406" y="3330"/>
                    <a:pt x="3406" y="3302"/>
                  </a:cubicBezTo>
                  <a:cubicBezTo>
                    <a:pt x="3434" y="3246"/>
                    <a:pt x="3462" y="3183"/>
                    <a:pt x="3462" y="3127"/>
                  </a:cubicBezTo>
                  <a:cubicBezTo>
                    <a:pt x="3497" y="3043"/>
                    <a:pt x="3462" y="2980"/>
                    <a:pt x="3497" y="2924"/>
                  </a:cubicBezTo>
                  <a:lnTo>
                    <a:pt x="3462" y="2896"/>
                  </a:lnTo>
                  <a:lnTo>
                    <a:pt x="3462" y="2896"/>
                  </a:lnTo>
                  <a:cubicBezTo>
                    <a:pt x="3525" y="2924"/>
                    <a:pt x="3581" y="2952"/>
                    <a:pt x="3637" y="2952"/>
                  </a:cubicBezTo>
                  <a:cubicBezTo>
                    <a:pt x="3712" y="2988"/>
                    <a:pt x="3822" y="3026"/>
                    <a:pt x="3922" y="3026"/>
                  </a:cubicBezTo>
                  <a:cubicBezTo>
                    <a:pt x="3980" y="3026"/>
                    <a:pt x="4034" y="3013"/>
                    <a:pt x="4078" y="2980"/>
                  </a:cubicBezTo>
                  <a:cubicBezTo>
                    <a:pt x="4161" y="2896"/>
                    <a:pt x="4105" y="2721"/>
                    <a:pt x="3987" y="2721"/>
                  </a:cubicBezTo>
                  <a:cubicBezTo>
                    <a:pt x="3969" y="2723"/>
                    <a:pt x="3951" y="2724"/>
                    <a:pt x="3933" y="2724"/>
                  </a:cubicBezTo>
                  <a:cubicBezTo>
                    <a:pt x="3670" y="2724"/>
                    <a:pt x="3451" y="2537"/>
                    <a:pt x="3287" y="2400"/>
                  </a:cubicBezTo>
                  <a:cubicBezTo>
                    <a:pt x="3176" y="2309"/>
                    <a:pt x="3057" y="2281"/>
                    <a:pt x="2973" y="2225"/>
                  </a:cubicBezTo>
                  <a:cubicBezTo>
                    <a:pt x="2826" y="2169"/>
                    <a:pt x="2707" y="2050"/>
                    <a:pt x="2560" y="1994"/>
                  </a:cubicBezTo>
                  <a:cubicBezTo>
                    <a:pt x="2549" y="1987"/>
                    <a:pt x="2536" y="1984"/>
                    <a:pt x="2524" y="1984"/>
                  </a:cubicBezTo>
                  <a:cubicBezTo>
                    <a:pt x="2473" y="1984"/>
                    <a:pt x="2420" y="2033"/>
                    <a:pt x="2448" y="2078"/>
                  </a:cubicBezTo>
                  <a:cubicBezTo>
                    <a:pt x="2448" y="2106"/>
                    <a:pt x="2476" y="2134"/>
                    <a:pt x="2476" y="2169"/>
                  </a:cubicBezTo>
                  <a:cubicBezTo>
                    <a:pt x="2413" y="2106"/>
                    <a:pt x="2357" y="2050"/>
                    <a:pt x="2301" y="1994"/>
                  </a:cubicBezTo>
                  <a:cubicBezTo>
                    <a:pt x="2357" y="1994"/>
                    <a:pt x="2385" y="1959"/>
                    <a:pt x="2448" y="1959"/>
                  </a:cubicBezTo>
                  <a:cubicBezTo>
                    <a:pt x="2463" y="1954"/>
                    <a:pt x="2478" y="1952"/>
                    <a:pt x="2493" y="1952"/>
                  </a:cubicBezTo>
                  <a:cubicBezTo>
                    <a:pt x="2564" y="1952"/>
                    <a:pt x="2638" y="1999"/>
                    <a:pt x="2707" y="2022"/>
                  </a:cubicBezTo>
                  <a:lnTo>
                    <a:pt x="2973" y="2022"/>
                  </a:lnTo>
                  <a:cubicBezTo>
                    <a:pt x="3057" y="2022"/>
                    <a:pt x="3113" y="2022"/>
                    <a:pt x="3231" y="2050"/>
                  </a:cubicBezTo>
                  <a:lnTo>
                    <a:pt x="3378" y="2050"/>
                  </a:lnTo>
                  <a:cubicBezTo>
                    <a:pt x="3392" y="2050"/>
                    <a:pt x="3422" y="2057"/>
                    <a:pt x="3444" y="2057"/>
                  </a:cubicBezTo>
                  <a:cubicBezTo>
                    <a:pt x="3462" y="2057"/>
                    <a:pt x="3475" y="2052"/>
                    <a:pt x="3468" y="2034"/>
                  </a:cubicBezTo>
                  <a:lnTo>
                    <a:pt x="3468" y="2034"/>
                  </a:lnTo>
                  <a:cubicBezTo>
                    <a:pt x="3482" y="2056"/>
                    <a:pt x="3502" y="2065"/>
                    <a:pt x="3523" y="2065"/>
                  </a:cubicBezTo>
                  <a:cubicBezTo>
                    <a:pt x="3564" y="2065"/>
                    <a:pt x="3609" y="2030"/>
                    <a:pt x="3609" y="1994"/>
                  </a:cubicBezTo>
                  <a:cubicBezTo>
                    <a:pt x="3609" y="1959"/>
                    <a:pt x="3581" y="1931"/>
                    <a:pt x="3553" y="1903"/>
                  </a:cubicBezTo>
                  <a:cubicBezTo>
                    <a:pt x="3462" y="1903"/>
                    <a:pt x="3406" y="1875"/>
                    <a:pt x="3322" y="1875"/>
                  </a:cubicBezTo>
                  <a:cubicBezTo>
                    <a:pt x="3259" y="1875"/>
                    <a:pt x="3231" y="1875"/>
                    <a:pt x="3203" y="1847"/>
                  </a:cubicBezTo>
                  <a:cubicBezTo>
                    <a:pt x="3176" y="1847"/>
                    <a:pt x="3148" y="1819"/>
                    <a:pt x="3113" y="1819"/>
                  </a:cubicBezTo>
                  <a:cubicBezTo>
                    <a:pt x="3085" y="1784"/>
                    <a:pt x="3029" y="1784"/>
                    <a:pt x="2973" y="1784"/>
                  </a:cubicBezTo>
                  <a:cubicBezTo>
                    <a:pt x="2854" y="1784"/>
                    <a:pt x="2798" y="1784"/>
                    <a:pt x="2679" y="1756"/>
                  </a:cubicBezTo>
                  <a:cubicBezTo>
                    <a:pt x="2560" y="1734"/>
                    <a:pt x="2460" y="1693"/>
                    <a:pt x="2366" y="1693"/>
                  </a:cubicBezTo>
                  <a:cubicBezTo>
                    <a:pt x="2344" y="1693"/>
                    <a:pt x="2323" y="1695"/>
                    <a:pt x="2301" y="1700"/>
                  </a:cubicBezTo>
                  <a:cubicBezTo>
                    <a:pt x="2183" y="1700"/>
                    <a:pt x="2008" y="1610"/>
                    <a:pt x="1952" y="1526"/>
                  </a:cubicBezTo>
                  <a:cubicBezTo>
                    <a:pt x="1952" y="1498"/>
                    <a:pt x="1924" y="1498"/>
                    <a:pt x="1924" y="1498"/>
                  </a:cubicBezTo>
                  <a:cubicBezTo>
                    <a:pt x="1889" y="1470"/>
                    <a:pt x="1889" y="1470"/>
                    <a:pt x="1861" y="1470"/>
                  </a:cubicBezTo>
                  <a:cubicBezTo>
                    <a:pt x="1749" y="1351"/>
                    <a:pt x="1630" y="1260"/>
                    <a:pt x="1483" y="1176"/>
                  </a:cubicBezTo>
                  <a:cubicBezTo>
                    <a:pt x="1190" y="973"/>
                    <a:pt x="959" y="736"/>
                    <a:pt x="700" y="505"/>
                  </a:cubicBezTo>
                  <a:lnTo>
                    <a:pt x="351" y="155"/>
                  </a:lnTo>
                  <a:cubicBezTo>
                    <a:pt x="260" y="71"/>
                    <a:pt x="176" y="8"/>
                    <a:pt x="57" y="8"/>
                  </a:cubicBezTo>
                  <a:cubicBezTo>
                    <a:pt x="51" y="3"/>
                    <a:pt x="47" y="0"/>
                    <a:pt x="4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79"/>
            <p:cNvSpPr/>
            <p:nvPr/>
          </p:nvSpPr>
          <p:spPr>
            <a:xfrm>
              <a:off x="6943130" y="4243437"/>
              <a:ext cx="75387" cy="28512"/>
            </a:xfrm>
            <a:custGeom>
              <a:rect b="b" l="l" r="r" t="t"/>
              <a:pathLst>
                <a:path extrusionOk="0" h="1253" w="3313">
                  <a:moveTo>
                    <a:pt x="3137" y="0"/>
                  </a:moveTo>
                  <a:cubicBezTo>
                    <a:pt x="3110" y="0"/>
                    <a:pt x="3054" y="0"/>
                    <a:pt x="3019" y="56"/>
                  </a:cubicBezTo>
                  <a:lnTo>
                    <a:pt x="3019" y="84"/>
                  </a:lnTo>
                  <a:cubicBezTo>
                    <a:pt x="2816" y="203"/>
                    <a:pt x="2613" y="287"/>
                    <a:pt x="2410" y="350"/>
                  </a:cubicBezTo>
                  <a:cubicBezTo>
                    <a:pt x="2291" y="406"/>
                    <a:pt x="2145" y="462"/>
                    <a:pt x="2033" y="462"/>
                  </a:cubicBezTo>
                  <a:cubicBezTo>
                    <a:pt x="1914" y="462"/>
                    <a:pt x="1830" y="462"/>
                    <a:pt x="1711" y="497"/>
                  </a:cubicBezTo>
                  <a:cubicBezTo>
                    <a:pt x="1592" y="525"/>
                    <a:pt x="1508" y="581"/>
                    <a:pt x="1389" y="609"/>
                  </a:cubicBezTo>
                  <a:cubicBezTo>
                    <a:pt x="1305" y="637"/>
                    <a:pt x="1187" y="672"/>
                    <a:pt x="1096" y="700"/>
                  </a:cubicBezTo>
                  <a:cubicBezTo>
                    <a:pt x="956" y="756"/>
                    <a:pt x="781" y="784"/>
                    <a:pt x="634" y="846"/>
                  </a:cubicBezTo>
                  <a:cubicBezTo>
                    <a:pt x="606" y="874"/>
                    <a:pt x="571" y="874"/>
                    <a:pt x="543" y="874"/>
                  </a:cubicBezTo>
                  <a:cubicBezTo>
                    <a:pt x="369" y="930"/>
                    <a:pt x="82" y="986"/>
                    <a:pt x="19" y="1161"/>
                  </a:cubicBezTo>
                  <a:cubicBezTo>
                    <a:pt x="1" y="1220"/>
                    <a:pt x="33" y="1253"/>
                    <a:pt x="65" y="1253"/>
                  </a:cubicBezTo>
                  <a:cubicBezTo>
                    <a:pt x="83" y="1253"/>
                    <a:pt x="100" y="1244"/>
                    <a:pt x="110" y="1224"/>
                  </a:cubicBezTo>
                  <a:lnTo>
                    <a:pt x="257" y="1224"/>
                  </a:lnTo>
                  <a:cubicBezTo>
                    <a:pt x="313" y="1196"/>
                    <a:pt x="369" y="1161"/>
                    <a:pt x="431" y="1161"/>
                  </a:cubicBezTo>
                  <a:cubicBezTo>
                    <a:pt x="606" y="1105"/>
                    <a:pt x="809" y="1049"/>
                    <a:pt x="984" y="1021"/>
                  </a:cubicBezTo>
                  <a:cubicBezTo>
                    <a:pt x="1159" y="958"/>
                    <a:pt x="1333" y="958"/>
                    <a:pt x="1508" y="930"/>
                  </a:cubicBezTo>
                  <a:cubicBezTo>
                    <a:pt x="1683" y="902"/>
                    <a:pt x="1858" y="846"/>
                    <a:pt x="2033" y="812"/>
                  </a:cubicBezTo>
                  <a:cubicBezTo>
                    <a:pt x="2145" y="784"/>
                    <a:pt x="2291" y="784"/>
                    <a:pt x="2410" y="756"/>
                  </a:cubicBezTo>
                  <a:cubicBezTo>
                    <a:pt x="2557" y="728"/>
                    <a:pt x="2732" y="728"/>
                    <a:pt x="2844" y="672"/>
                  </a:cubicBezTo>
                  <a:cubicBezTo>
                    <a:pt x="3054" y="553"/>
                    <a:pt x="3312" y="322"/>
                    <a:pt x="3228" y="84"/>
                  </a:cubicBezTo>
                  <a:cubicBezTo>
                    <a:pt x="3228" y="56"/>
                    <a:pt x="3193" y="28"/>
                    <a:pt x="3193" y="28"/>
                  </a:cubicBezTo>
                  <a:cubicBezTo>
                    <a:pt x="3165" y="0"/>
                    <a:pt x="3165" y="0"/>
                    <a:pt x="31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79"/>
            <p:cNvSpPr/>
            <p:nvPr/>
          </p:nvSpPr>
          <p:spPr>
            <a:xfrm>
              <a:off x="6990643" y="4270493"/>
              <a:ext cx="34952" cy="20548"/>
            </a:xfrm>
            <a:custGeom>
              <a:rect b="b" l="l" r="r" t="t"/>
              <a:pathLst>
                <a:path extrusionOk="0" h="903" w="1536">
                  <a:moveTo>
                    <a:pt x="1400" y="0"/>
                  </a:moveTo>
                  <a:cubicBezTo>
                    <a:pt x="1358" y="0"/>
                    <a:pt x="1313" y="20"/>
                    <a:pt x="1280" y="63"/>
                  </a:cubicBezTo>
                  <a:cubicBezTo>
                    <a:pt x="1224" y="147"/>
                    <a:pt x="1196" y="266"/>
                    <a:pt x="1077" y="357"/>
                  </a:cubicBezTo>
                  <a:cubicBezTo>
                    <a:pt x="994" y="441"/>
                    <a:pt x="903" y="532"/>
                    <a:pt x="791" y="559"/>
                  </a:cubicBezTo>
                  <a:cubicBezTo>
                    <a:pt x="700" y="615"/>
                    <a:pt x="581" y="615"/>
                    <a:pt x="469" y="643"/>
                  </a:cubicBezTo>
                  <a:cubicBezTo>
                    <a:pt x="396" y="657"/>
                    <a:pt x="329" y="657"/>
                    <a:pt x="263" y="657"/>
                  </a:cubicBezTo>
                  <a:cubicBezTo>
                    <a:pt x="196" y="657"/>
                    <a:pt x="130" y="657"/>
                    <a:pt x="57" y="671"/>
                  </a:cubicBezTo>
                  <a:cubicBezTo>
                    <a:pt x="1" y="671"/>
                    <a:pt x="1" y="790"/>
                    <a:pt x="29" y="818"/>
                  </a:cubicBezTo>
                  <a:cubicBezTo>
                    <a:pt x="141" y="877"/>
                    <a:pt x="280" y="898"/>
                    <a:pt x="425" y="898"/>
                  </a:cubicBezTo>
                  <a:cubicBezTo>
                    <a:pt x="506" y="898"/>
                    <a:pt x="590" y="891"/>
                    <a:pt x="672" y="881"/>
                  </a:cubicBezTo>
                  <a:cubicBezTo>
                    <a:pt x="717" y="896"/>
                    <a:pt x="762" y="903"/>
                    <a:pt x="807" y="903"/>
                  </a:cubicBezTo>
                  <a:cubicBezTo>
                    <a:pt x="1020" y="903"/>
                    <a:pt x="1222" y="750"/>
                    <a:pt x="1343" y="559"/>
                  </a:cubicBezTo>
                  <a:lnTo>
                    <a:pt x="1343" y="532"/>
                  </a:lnTo>
                  <a:cubicBezTo>
                    <a:pt x="1427" y="413"/>
                    <a:pt x="1490" y="294"/>
                    <a:pt x="1518" y="147"/>
                  </a:cubicBezTo>
                  <a:cubicBezTo>
                    <a:pt x="1536" y="58"/>
                    <a:pt x="1472" y="0"/>
                    <a:pt x="140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79"/>
            <p:cNvSpPr/>
            <p:nvPr/>
          </p:nvSpPr>
          <p:spPr>
            <a:xfrm>
              <a:off x="7023751" y="4221479"/>
              <a:ext cx="17362" cy="17999"/>
            </a:xfrm>
            <a:custGeom>
              <a:rect b="b" l="l" r="r" t="t"/>
              <a:pathLst>
                <a:path extrusionOk="0" h="791" w="763">
                  <a:moveTo>
                    <a:pt x="119" y="0"/>
                  </a:moveTo>
                  <a:cubicBezTo>
                    <a:pt x="63" y="0"/>
                    <a:pt x="0" y="63"/>
                    <a:pt x="35" y="119"/>
                  </a:cubicBezTo>
                  <a:cubicBezTo>
                    <a:pt x="35" y="147"/>
                    <a:pt x="63" y="175"/>
                    <a:pt x="63" y="175"/>
                  </a:cubicBezTo>
                  <a:cubicBezTo>
                    <a:pt x="91" y="203"/>
                    <a:pt x="91" y="203"/>
                    <a:pt x="91" y="238"/>
                  </a:cubicBezTo>
                  <a:cubicBezTo>
                    <a:pt x="91" y="266"/>
                    <a:pt x="119" y="322"/>
                    <a:pt x="147" y="350"/>
                  </a:cubicBezTo>
                  <a:cubicBezTo>
                    <a:pt x="175" y="441"/>
                    <a:pt x="210" y="497"/>
                    <a:pt x="238" y="553"/>
                  </a:cubicBezTo>
                  <a:cubicBezTo>
                    <a:pt x="350" y="672"/>
                    <a:pt x="441" y="763"/>
                    <a:pt x="615" y="791"/>
                  </a:cubicBezTo>
                  <a:cubicBezTo>
                    <a:pt x="699" y="791"/>
                    <a:pt x="762" y="616"/>
                    <a:pt x="671" y="553"/>
                  </a:cubicBezTo>
                  <a:cubicBezTo>
                    <a:pt x="615" y="553"/>
                    <a:pt x="587" y="525"/>
                    <a:pt x="559" y="525"/>
                  </a:cubicBezTo>
                  <a:cubicBezTo>
                    <a:pt x="524" y="497"/>
                    <a:pt x="497" y="469"/>
                    <a:pt x="469" y="441"/>
                  </a:cubicBezTo>
                  <a:cubicBezTo>
                    <a:pt x="413" y="378"/>
                    <a:pt x="385" y="350"/>
                    <a:pt x="350" y="266"/>
                  </a:cubicBezTo>
                  <a:cubicBezTo>
                    <a:pt x="294" y="175"/>
                    <a:pt x="238" y="0"/>
                    <a:pt x="1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79"/>
            <p:cNvSpPr/>
            <p:nvPr/>
          </p:nvSpPr>
          <p:spPr>
            <a:xfrm>
              <a:off x="7050306" y="4243847"/>
              <a:ext cx="17066" cy="14085"/>
            </a:xfrm>
            <a:custGeom>
              <a:rect b="b" l="l" r="r" t="t"/>
              <a:pathLst>
                <a:path extrusionOk="0" h="619" w="750">
                  <a:moveTo>
                    <a:pt x="607" y="0"/>
                  </a:moveTo>
                  <a:cubicBezTo>
                    <a:pt x="587" y="0"/>
                    <a:pt x="568" y="4"/>
                    <a:pt x="553" y="10"/>
                  </a:cubicBezTo>
                  <a:cubicBezTo>
                    <a:pt x="497" y="38"/>
                    <a:pt x="469" y="66"/>
                    <a:pt x="441" y="129"/>
                  </a:cubicBezTo>
                  <a:cubicBezTo>
                    <a:pt x="406" y="157"/>
                    <a:pt x="350" y="213"/>
                    <a:pt x="322" y="269"/>
                  </a:cubicBezTo>
                  <a:cubicBezTo>
                    <a:pt x="266" y="304"/>
                    <a:pt x="204" y="332"/>
                    <a:pt x="148" y="360"/>
                  </a:cubicBezTo>
                  <a:cubicBezTo>
                    <a:pt x="120" y="388"/>
                    <a:pt x="92" y="416"/>
                    <a:pt x="57" y="479"/>
                  </a:cubicBezTo>
                  <a:cubicBezTo>
                    <a:pt x="1" y="535"/>
                    <a:pt x="57" y="591"/>
                    <a:pt x="120" y="619"/>
                  </a:cubicBezTo>
                  <a:cubicBezTo>
                    <a:pt x="176" y="619"/>
                    <a:pt x="232" y="591"/>
                    <a:pt x="294" y="563"/>
                  </a:cubicBezTo>
                  <a:cubicBezTo>
                    <a:pt x="350" y="535"/>
                    <a:pt x="406" y="507"/>
                    <a:pt x="469" y="479"/>
                  </a:cubicBezTo>
                  <a:cubicBezTo>
                    <a:pt x="581" y="388"/>
                    <a:pt x="728" y="269"/>
                    <a:pt x="728" y="129"/>
                  </a:cubicBezTo>
                  <a:cubicBezTo>
                    <a:pt x="749" y="38"/>
                    <a:pt x="672" y="0"/>
                    <a:pt x="60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79"/>
            <p:cNvSpPr/>
            <p:nvPr/>
          </p:nvSpPr>
          <p:spPr>
            <a:xfrm>
              <a:off x="7070194" y="4228556"/>
              <a:ext cx="27875" cy="8442"/>
            </a:xfrm>
            <a:custGeom>
              <a:rect b="b" l="l" r="r" t="t"/>
              <a:pathLst>
                <a:path extrusionOk="0" h="371" w="1225">
                  <a:moveTo>
                    <a:pt x="1083" y="0"/>
                  </a:moveTo>
                  <a:cubicBezTo>
                    <a:pt x="1069" y="0"/>
                    <a:pt x="1057" y="4"/>
                    <a:pt x="1050" y="11"/>
                  </a:cubicBezTo>
                  <a:cubicBezTo>
                    <a:pt x="966" y="39"/>
                    <a:pt x="847" y="130"/>
                    <a:pt x="756" y="130"/>
                  </a:cubicBezTo>
                  <a:cubicBezTo>
                    <a:pt x="672" y="130"/>
                    <a:pt x="581" y="67"/>
                    <a:pt x="525" y="67"/>
                  </a:cubicBezTo>
                  <a:cubicBezTo>
                    <a:pt x="350" y="67"/>
                    <a:pt x="176" y="102"/>
                    <a:pt x="57" y="242"/>
                  </a:cubicBezTo>
                  <a:cubicBezTo>
                    <a:pt x="1" y="305"/>
                    <a:pt x="57" y="361"/>
                    <a:pt x="120" y="361"/>
                  </a:cubicBezTo>
                  <a:cubicBezTo>
                    <a:pt x="207" y="347"/>
                    <a:pt x="302" y="340"/>
                    <a:pt x="392" y="340"/>
                  </a:cubicBezTo>
                  <a:cubicBezTo>
                    <a:pt x="483" y="340"/>
                    <a:pt x="571" y="347"/>
                    <a:pt x="644" y="361"/>
                  </a:cubicBezTo>
                  <a:cubicBezTo>
                    <a:pt x="683" y="367"/>
                    <a:pt x="725" y="370"/>
                    <a:pt x="767" y="370"/>
                  </a:cubicBezTo>
                  <a:cubicBezTo>
                    <a:pt x="916" y="370"/>
                    <a:pt x="1076" y="328"/>
                    <a:pt x="1169" y="214"/>
                  </a:cubicBezTo>
                  <a:cubicBezTo>
                    <a:pt x="1197" y="186"/>
                    <a:pt x="1224" y="130"/>
                    <a:pt x="1197" y="102"/>
                  </a:cubicBezTo>
                  <a:cubicBezTo>
                    <a:pt x="1197" y="102"/>
                    <a:pt x="1197" y="67"/>
                    <a:pt x="1169" y="67"/>
                  </a:cubicBezTo>
                  <a:cubicBezTo>
                    <a:pt x="1169" y="26"/>
                    <a:pt x="1120" y="0"/>
                    <a:pt x="108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79"/>
            <p:cNvSpPr/>
            <p:nvPr/>
          </p:nvSpPr>
          <p:spPr>
            <a:xfrm>
              <a:off x="7096135" y="4232128"/>
              <a:ext cx="18477" cy="7350"/>
            </a:xfrm>
            <a:custGeom>
              <a:rect b="b" l="l" r="r" t="t"/>
              <a:pathLst>
                <a:path extrusionOk="0" h="323" w="812">
                  <a:moveTo>
                    <a:pt x="231" y="1"/>
                  </a:moveTo>
                  <a:cubicBezTo>
                    <a:pt x="112" y="1"/>
                    <a:pt x="1" y="85"/>
                    <a:pt x="84" y="176"/>
                  </a:cubicBezTo>
                  <a:cubicBezTo>
                    <a:pt x="140" y="295"/>
                    <a:pt x="315" y="323"/>
                    <a:pt x="434" y="323"/>
                  </a:cubicBezTo>
                  <a:cubicBezTo>
                    <a:pt x="462" y="323"/>
                    <a:pt x="553" y="323"/>
                    <a:pt x="609" y="295"/>
                  </a:cubicBezTo>
                  <a:cubicBezTo>
                    <a:pt x="665" y="260"/>
                    <a:pt x="700" y="260"/>
                    <a:pt x="728" y="204"/>
                  </a:cubicBezTo>
                  <a:cubicBezTo>
                    <a:pt x="812" y="148"/>
                    <a:pt x="756" y="29"/>
                    <a:pt x="637" y="29"/>
                  </a:cubicBezTo>
                  <a:cubicBezTo>
                    <a:pt x="581" y="29"/>
                    <a:pt x="490" y="57"/>
                    <a:pt x="434" y="57"/>
                  </a:cubicBezTo>
                  <a:cubicBezTo>
                    <a:pt x="350" y="57"/>
                    <a:pt x="287" y="29"/>
                    <a:pt x="2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79"/>
            <p:cNvSpPr/>
            <p:nvPr/>
          </p:nvSpPr>
          <p:spPr>
            <a:xfrm>
              <a:off x="7112041" y="4238022"/>
              <a:ext cx="9898" cy="7987"/>
            </a:xfrm>
            <a:custGeom>
              <a:rect b="b" l="l" r="r" t="t"/>
              <a:pathLst>
                <a:path extrusionOk="0" h="351" w="435">
                  <a:moveTo>
                    <a:pt x="176" y="1"/>
                  </a:moveTo>
                  <a:cubicBezTo>
                    <a:pt x="141" y="1"/>
                    <a:pt x="113" y="1"/>
                    <a:pt x="113" y="36"/>
                  </a:cubicBezTo>
                  <a:cubicBezTo>
                    <a:pt x="29" y="36"/>
                    <a:pt x="1" y="120"/>
                    <a:pt x="29" y="175"/>
                  </a:cubicBezTo>
                  <a:cubicBezTo>
                    <a:pt x="57" y="238"/>
                    <a:pt x="85" y="266"/>
                    <a:pt x="141" y="294"/>
                  </a:cubicBezTo>
                  <a:lnTo>
                    <a:pt x="176" y="294"/>
                  </a:lnTo>
                  <a:cubicBezTo>
                    <a:pt x="204" y="322"/>
                    <a:pt x="232" y="350"/>
                    <a:pt x="288" y="350"/>
                  </a:cubicBezTo>
                  <a:cubicBezTo>
                    <a:pt x="315" y="350"/>
                    <a:pt x="350" y="322"/>
                    <a:pt x="378" y="294"/>
                  </a:cubicBezTo>
                  <a:cubicBezTo>
                    <a:pt x="434" y="238"/>
                    <a:pt x="406" y="148"/>
                    <a:pt x="350" y="92"/>
                  </a:cubicBezTo>
                  <a:cubicBezTo>
                    <a:pt x="315" y="64"/>
                    <a:pt x="288" y="64"/>
                    <a:pt x="260" y="36"/>
                  </a:cubicBezTo>
                  <a:lnTo>
                    <a:pt x="204" y="36"/>
                  </a:lnTo>
                  <a:lnTo>
                    <a:pt x="176"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79"/>
            <p:cNvSpPr/>
            <p:nvPr/>
          </p:nvSpPr>
          <p:spPr>
            <a:xfrm>
              <a:off x="7125898" y="4249331"/>
              <a:ext cx="6053" cy="7964"/>
            </a:xfrm>
            <a:custGeom>
              <a:rect b="b" l="l" r="r" t="t"/>
              <a:pathLst>
                <a:path extrusionOk="0" h="350" w="266">
                  <a:moveTo>
                    <a:pt x="147" y="0"/>
                  </a:moveTo>
                  <a:cubicBezTo>
                    <a:pt x="91" y="0"/>
                    <a:pt x="28" y="63"/>
                    <a:pt x="28" y="119"/>
                  </a:cubicBezTo>
                  <a:cubicBezTo>
                    <a:pt x="0" y="175"/>
                    <a:pt x="28" y="238"/>
                    <a:pt x="56" y="294"/>
                  </a:cubicBezTo>
                  <a:cubicBezTo>
                    <a:pt x="56" y="350"/>
                    <a:pt x="147" y="350"/>
                    <a:pt x="203" y="350"/>
                  </a:cubicBezTo>
                  <a:cubicBezTo>
                    <a:pt x="266" y="322"/>
                    <a:pt x="266" y="266"/>
                    <a:pt x="266" y="203"/>
                  </a:cubicBezTo>
                  <a:cubicBezTo>
                    <a:pt x="266" y="175"/>
                    <a:pt x="266" y="147"/>
                    <a:pt x="231" y="147"/>
                  </a:cubicBezTo>
                  <a:lnTo>
                    <a:pt x="231" y="119"/>
                  </a:lnTo>
                  <a:cubicBezTo>
                    <a:pt x="231" y="91"/>
                    <a:pt x="203" y="63"/>
                    <a:pt x="203" y="63"/>
                  </a:cubicBezTo>
                  <a:cubicBezTo>
                    <a:pt x="203" y="28"/>
                    <a:pt x="175" y="28"/>
                    <a:pt x="1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79"/>
            <p:cNvSpPr/>
            <p:nvPr/>
          </p:nvSpPr>
          <p:spPr>
            <a:xfrm>
              <a:off x="7141167" y="4211990"/>
              <a:ext cx="10672" cy="14131"/>
            </a:xfrm>
            <a:custGeom>
              <a:rect b="b" l="l" r="r" t="t"/>
              <a:pathLst>
                <a:path extrusionOk="0" h="621" w="469">
                  <a:moveTo>
                    <a:pt x="374" y="0"/>
                  </a:moveTo>
                  <a:cubicBezTo>
                    <a:pt x="366" y="0"/>
                    <a:pt x="358" y="4"/>
                    <a:pt x="350" y="12"/>
                  </a:cubicBezTo>
                  <a:cubicBezTo>
                    <a:pt x="231" y="40"/>
                    <a:pt x="175" y="159"/>
                    <a:pt x="147" y="243"/>
                  </a:cubicBezTo>
                  <a:cubicBezTo>
                    <a:pt x="84" y="334"/>
                    <a:pt x="0" y="445"/>
                    <a:pt x="0" y="536"/>
                  </a:cubicBezTo>
                  <a:cubicBezTo>
                    <a:pt x="0" y="592"/>
                    <a:pt x="56" y="620"/>
                    <a:pt x="84" y="620"/>
                  </a:cubicBezTo>
                  <a:lnTo>
                    <a:pt x="147" y="620"/>
                  </a:lnTo>
                  <a:cubicBezTo>
                    <a:pt x="231" y="564"/>
                    <a:pt x="294" y="445"/>
                    <a:pt x="322" y="362"/>
                  </a:cubicBezTo>
                  <a:cubicBezTo>
                    <a:pt x="378" y="271"/>
                    <a:pt x="469" y="131"/>
                    <a:pt x="406" y="40"/>
                  </a:cubicBezTo>
                  <a:cubicBezTo>
                    <a:pt x="406" y="20"/>
                    <a:pt x="392" y="0"/>
                    <a:pt x="37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79"/>
            <p:cNvSpPr/>
            <p:nvPr/>
          </p:nvSpPr>
          <p:spPr>
            <a:xfrm>
              <a:off x="7157710" y="4209532"/>
              <a:ext cx="14654" cy="22232"/>
            </a:xfrm>
            <a:custGeom>
              <a:rect b="b" l="l" r="r" t="t"/>
              <a:pathLst>
                <a:path extrusionOk="0" h="977" w="644">
                  <a:moveTo>
                    <a:pt x="543" y="0"/>
                  </a:moveTo>
                  <a:cubicBezTo>
                    <a:pt x="516" y="0"/>
                    <a:pt x="489" y="10"/>
                    <a:pt x="469" y="29"/>
                  </a:cubicBezTo>
                  <a:cubicBezTo>
                    <a:pt x="350" y="148"/>
                    <a:pt x="294" y="351"/>
                    <a:pt x="203" y="497"/>
                  </a:cubicBezTo>
                  <a:cubicBezTo>
                    <a:pt x="147" y="616"/>
                    <a:pt x="1" y="763"/>
                    <a:pt x="1" y="903"/>
                  </a:cubicBezTo>
                  <a:cubicBezTo>
                    <a:pt x="1" y="954"/>
                    <a:pt x="29" y="976"/>
                    <a:pt x="59" y="976"/>
                  </a:cubicBezTo>
                  <a:cubicBezTo>
                    <a:pt x="83" y="976"/>
                    <a:pt x="107" y="963"/>
                    <a:pt x="120" y="938"/>
                  </a:cubicBezTo>
                  <a:cubicBezTo>
                    <a:pt x="147" y="903"/>
                    <a:pt x="203" y="875"/>
                    <a:pt x="231" y="847"/>
                  </a:cubicBezTo>
                  <a:cubicBezTo>
                    <a:pt x="322" y="763"/>
                    <a:pt x="378" y="672"/>
                    <a:pt x="406" y="588"/>
                  </a:cubicBezTo>
                  <a:cubicBezTo>
                    <a:pt x="469" y="497"/>
                    <a:pt x="525" y="414"/>
                    <a:pt x="553" y="323"/>
                  </a:cubicBezTo>
                  <a:cubicBezTo>
                    <a:pt x="581" y="239"/>
                    <a:pt x="644" y="148"/>
                    <a:pt x="644" y="92"/>
                  </a:cubicBezTo>
                  <a:cubicBezTo>
                    <a:pt x="644" y="33"/>
                    <a:pt x="593" y="0"/>
                    <a:pt x="54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79"/>
            <p:cNvSpPr/>
            <p:nvPr/>
          </p:nvSpPr>
          <p:spPr>
            <a:xfrm>
              <a:off x="7141804" y="4223390"/>
              <a:ext cx="14540" cy="18477"/>
            </a:xfrm>
            <a:custGeom>
              <a:rect b="b" l="l" r="r" t="t"/>
              <a:pathLst>
                <a:path extrusionOk="0" h="812" w="639">
                  <a:moveTo>
                    <a:pt x="529" y="0"/>
                  </a:moveTo>
                  <a:cubicBezTo>
                    <a:pt x="518" y="0"/>
                    <a:pt x="507" y="2"/>
                    <a:pt x="497" y="7"/>
                  </a:cubicBezTo>
                  <a:cubicBezTo>
                    <a:pt x="441" y="35"/>
                    <a:pt x="406" y="119"/>
                    <a:pt x="378" y="182"/>
                  </a:cubicBezTo>
                  <a:cubicBezTo>
                    <a:pt x="322" y="266"/>
                    <a:pt x="266" y="357"/>
                    <a:pt x="203" y="441"/>
                  </a:cubicBezTo>
                  <a:cubicBezTo>
                    <a:pt x="147" y="560"/>
                    <a:pt x="0" y="679"/>
                    <a:pt x="147" y="791"/>
                  </a:cubicBezTo>
                  <a:cubicBezTo>
                    <a:pt x="147" y="804"/>
                    <a:pt x="161" y="811"/>
                    <a:pt x="179" y="811"/>
                  </a:cubicBezTo>
                  <a:cubicBezTo>
                    <a:pt x="196" y="811"/>
                    <a:pt x="217" y="804"/>
                    <a:pt x="231" y="791"/>
                  </a:cubicBezTo>
                  <a:cubicBezTo>
                    <a:pt x="294" y="763"/>
                    <a:pt x="294" y="735"/>
                    <a:pt x="322" y="679"/>
                  </a:cubicBezTo>
                  <a:cubicBezTo>
                    <a:pt x="350" y="616"/>
                    <a:pt x="406" y="560"/>
                    <a:pt x="441" y="504"/>
                  </a:cubicBezTo>
                  <a:cubicBezTo>
                    <a:pt x="497" y="385"/>
                    <a:pt x="553" y="238"/>
                    <a:pt x="616" y="119"/>
                  </a:cubicBezTo>
                  <a:cubicBezTo>
                    <a:pt x="639" y="50"/>
                    <a:pt x="581" y="0"/>
                    <a:pt x="52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79"/>
            <p:cNvSpPr/>
            <p:nvPr/>
          </p:nvSpPr>
          <p:spPr>
            <a:xfrm>
              <a:off x="7177598" y="4210670"/>
              <a:ext cx="22186" cy="34701"/>
            </a:xfrm>
            <a:custGeom>
              <a:rect b="b" l="l" r="r" t="t"/>
              <a:pathLst>
                <a:path extrusionOk="0" h="1525" w="975">
                  <a:moveTo>
                    <a:pt x="808" y="1"/>
                  </a:moveTo>
                  <a:cubicBezTo>
                    <a:pt x="791" y="1"/>
                    <a:pt x="773" y="5"/>
                    <a:pt x="756" y="14"/>
                  </a:cubicBezTo>
                  <a:cubicBezTo>
                    <a:pt x="672" y="70"/>
                    <a:pt x="616" y="189"/>
                    <a:pt x="581" y="245"/>
                  </a:cubicBezTo>
                  <a:cubicBezTo>
                    <a:pt x="525" y="392"/>
                    <a:pt x="497" y="503"/>
                    <a:pt x="406" y="622"/>
                  </a:cubicBezTo>
                  <a:cubicBezTo>
                    <a:pt x="266" y="888"/>
                    <a:pt x="148" y="1147"/>
                    <a:pt x="29" y="1412"/>
                  </a:cubicBezTo>
                  <a:cubicBezTo>
                    <a:pt x="1" y="1468"/>
                    <a:pt x="29" y="1524"/>
                    <a:pt x="92" y="1524"/>
                  </a:cubicBezTo>
                  <a:lnTo>
                    <a:pt x="120" y="1524"/>
                  </a:lnTo>
                  <a:cubicBezTo>
                    <a:pt x="148" y="1524"/>
                    <a:pt x="148" y="1524"/>
                    <a:pt x="175" y="1496"/>
                  </a:cubicBezTo>
                  <a:cubicBezTo>
                    <a:pt x="231" y="1440"/>
                    <a:pt x="294" y="1350"/>
                    <a:pt x="322" y="1266"/>
                  </a:cubicBezTo>
                  <a:cubicBezTo>
                    <a:pt x="406" y="1119"/>
                    <a:pt x="469" y="944"/>
                    <a:pt x="553" y="797"/>
                  </a:cubicBezTo>
                  <a:cubicBezTo>
                    <a:pt x="616" y="713"/>
                    <a:pt x="700" y="594"/>
                    <a:pt x="728" y="475"/>
                  </a:cubicBezTo>
                  <a:cubicBezTo>
                    <a:pt x="756" y="420"/>
                    <a:pt x="791" y="364"/>
                    <a:pt x="819" y="301"/>
                  </a:cubicBezTo>
                  <a:cubicBezTo>
                    <a:pt x="819" y="280"/>
                    <a:pt x="864" y="229"/>
                    <a:pt x="877" y="215"/>
                  </a:cubicBezTo>
                  <a:lnTo>
                    <a:pt x="877" y="215"/>
                  </a:lnTo>
                  <a:cubicBezTo>
                    <a:pt x="975" y="137"/>
                    <a:pt x="904" y="1"/>
                    <a:pt x="80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79"/>
            <p:cNvSpPr/>
            <p:nvPr/>
          </p:nvSpPr>
          <p:spPr>
            <a:xfrm>
              <a:off x="7161442" y="4240252"/>
              <a:ext cx="11560" cy="10877"/>
            </a:xfrm>
            <a:custGeom>
              <a:rect b="b" l="l" r="r" t="t"/>
              <a:pathLst>
                <a:path extrusionOk="0" h="478" w="508">
                  <a:moveTo>
                    <a:pt x="365" y="1"/>
                  </a:moveTo>
                  <a:cubicBezTo>
                    <a:pt x="347" y="1"/>
                    <a:pt x="333" y="8"/>
                    <a:pt x="333" y="22"/>
                  </a:cubicBezTo>
                  <a:cubicBezTo>
                    <a:pt x="277" y="77"/>
                    <a:pt x="214" y="140"/>
                    <a:pt x="186" y="168"/>
                  </a:cubicBezTo>
                  <a:cubicBezTo>
                    <a:pt x="130" y="224"/>
                    <a:pt x="67" y="287"/>
                    <a:pt x="39" y="343"/>
                  </a:cubicBezTo>
                  <a:cubicBezTo>
                    <a:pt x="0" y="402"/>
                    <a:pt x="74" y="477"/>
                    <a:pt x="131" y="477"/>
                  </a:cubicBezTo>
                  <a:cubicBezTo>
                    <a:pt x="156" y="477"/>
                    <a:pt x="178" y="463"/>
                    <a:pt x="186" y="427"/>
                  </a:cubicBezTo>
                  <a:cubicBezTo>
                    <a:pt x="242" y="371"/>
                    <a:pt x="305" y="287"/>
                    <a:pt x="361" y="224"/>
                  </a:cubicBezTo>
                  <a:cubicBezTo>
                    <a:pt x="417" y="168"/>
                    <a:pt x="508" y="77"/>
                    <a:pt x="417" y="22"/>
                  </a:cubicBezTo>
                  <a:cubicBezTo>
                    <a:pt x="403" y="8"/>
                    <a:pt x="382" y="1"/>
                    <a:pt x="36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79"/>
            <p:cNvSpPr/>
            <p:nvPr/>
          </p:nvSpPr>
          <p:spPr>
            <a:xfrm>
              <a:off x="7182217" y="4257659"/>
              <a:ext cx="9125" cy="9921"/>
            </a:xfrm>
            <a:custGeom>
              <a:rect b="b" l="l" r="r" t="t"/>
              <a:pathLst>
                <a:path extrusionOk="0" h="436" w="401">
                  <a:moveTo>
                    <a:pt x="320" y="0"/>
                  </a:moveTo>
                  <a:cubicBezTo>
                    <a:pt x="298" y="0"/>
                    <a:pt x="276" y="14"/>
                    <a:pt x="266" y="47"/>
                  </a:cubicBezTo>
                  <a:cubicBezTo>
                    <a:pt x="175" y="131"/>
                    <a:pt x="0" y="221"/>
                    <a:pt x="28" y="361"/>
                  </a:cubicBezTo>
                  <a:cubicBezTo>
                    <a:pt x="28" y="408"/>
                    <a:pt x="78" y="435"/>
                    <a:pt x="115" y="435"/>
                  </a:cubicBezTo>
                  <a:cubicBezTo>
                    <a:pt x="128" y="435"/>
                    <a:pt x="140" y="432"/>
                    <a:pt x="147" y="424"/>
                  </a:cubicBezTo>
                  <a:cubicBezTo>
                    <a:pt x="203" y="396"/>
                    <a:pt x="238" y="305"/>
                    <a:pt x="266" y="277"/>
                  </a:cubicBezTo>
                  <a:cubicBezTo>
                    <a:pt x="294" y="221"/>
                    <a:pt x="350" y="159"/>
                    <a:pt x="378" y="103"/>
                  </a:cubicBezTo>
                  <a:cubicBezTo>
                    <a:pt x="400" y="44"/>
                    <a:pt x="360" y="0"/>
                    <a:pt x="32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79"/>
            <p:cNvSpPr/>
            <p:nvPr/>
          </p:nvSpPr>
          <p:spPr>
            <a:xfrm>
              <a:off x="7200831" y="4231719"/>
              <a:ext cx="15155" cy="23938"/>
            </a:xfrm>
            <a:custGeom>
              <a:rect b="b" l="l" r="r" t="t"/>
              <a:pathLst>
                <a:path extrusionOk="0" h="1052" w="666">
                  <a:moveTo>
                    <a:pt x="568" y="1"/>
                  </a:moveTo>
                  <a:cubicBezTo>
                    <a:pt x="553" y="1"/>
                    <a:pt x="538" y="6"/>
                    <a:pt x="525" y="19"/>
                  </a:cubicBezTo>
                  <a:cubicBezTo>
                    <a:pt x="469" y="47"/>
                    <a:pt x="469" y="103"/>
                    <a:pt x="434" y="166"/>
                  </a:cubicBezTo>
                  <a:cubicBezTo>
                    <a:pt x="406" y="250"/>
                    <a:pt x="350" y="369"/>
                    <a:pt x="294" y="452"/>
                  </a:cubicBezTo>
                  <a:cubicBezTo>
                    <a:pt x="203" y="599"/>
                    <a:pt x="57" y="774"/>
                    <a:pt x="1" y="921"/>
                  </a:cubicBezTo>
                  <a:cubicBezTo>
                    <a:pt x="1" y="1001"/>
                    <a:pt x="66" y="1052"/>
                    <a:pt x="127" y="1052"/>
                  </a:cubicBezTo>
                  <a:cubicBezTo>
                    <a:pt x="157" y="1052"/>
                    <a:pt x="185" y="1040"/>
                    <a:pt x="203" y="1012"/>
                  </a:cubicBezTo>
                  <a:cubicBezTo>
                    <a:pt x="294" y="893"/>
                    <a:pt x="378" y="718"/>
                    <a:pt x="434" y="571"/>
                  </a:cubicBezTo>
                  <a:cubicBezTo>
                    <a:pt x="497" y="487"/>
                    <a:pt x="553" y="397"/>
                    <a:pt x="581" y="278"/>
                  </a:cubicBezTo>
                  <a:cubicBezTo>
                    <a:pt x="609" y="250"/>
                    <a:pt x="609" y="166"/>
                    <a:pt x="644" y="103"/>
                  </a:cubicBezTo>
                  <a:cubicBezTo>
                    <a:pt x="665" y="60"/>
                    <a:pt x="617" y="1"/>
                    <a:pt x="56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79"/>
            <p:cNvSpPr/>
            <p:nvPr/>
          </p:nvSpPr>
          <p:spPr>
            <a:xfrm>
              <a:off x="7208158" y="4264600"/>
              <a:ext cx="8601" cy="11059"/>
            </a:xfrm>
            <a:custGeom>
              <a:rect b="b" l="l" r="r" t="t"/>
              <a:pathLst>
                <a:path extrusionOk="0" h="486" w="378">
                  <a:moveTo>
                    <a:pt x="287" y="0"/>
                  </a:moveTo>
                  <a:cubicBezTo>
                    <a:pt x="203" y="28"/>
                    <a:pt x="175" y="91"/>
                    <a:pt x="112" y="175"/>
                  </a:cubicBezTo>
                  <a:cubicBezTo>
                    <a:pt x="56" y="231"/>
                    <a:pt x="0" y="322"/>
                    <a:pt x="0" y="406"/>
                  </a:cubicBezTo>
                  <a:cubicBezTo>
                    <a:pt x="18" y="464"/>
                    <a:pt x="59" y="485"/>
                    <a:pt x="103" y="485"/>
                  </a:cubicBezTo>
                  <a:cubicBezTo>
                    <a:pt x="127" y="485"/>
                    <a:pt x="153" y="479"/>
                    <a:pt x="175" y="469"/>
                  </a:cubicBezTo>
                  <a:cubicBezTo>
                    <a:pt x="231" y="406"/>
                    <a:pt x="231" y="322"/>
                    <a:pt x="259" y="266"/>
                  </a:cubicBezTo>
                  <a:cubicBezTo>
                    <a:pt x="287" y="231"/>
                    <a:pt x="287" y="203"/>
                    <a:pt x="322" y="175"/>
                  </a:cubicBezTo>
                  <a:cubicBezTo>
                    <a:pt x="322" y="147"/>
                    <a:pt x="350" y="119"/>
                    <a:pt x="350" y="91"/>
                  </a:cubicBezTo>
                  <a:cubicBezTo>
                    <a:pt x="378" y="56"/>
                    <a:pt x="350" y="0"/>
                    <a:pt x="2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79"/>
            <p:cNvSpPr/>
            <p:nvPr/>
          </p:nvSpPr>
          <p:spPr>
            <a:xfrm>
              <a:off x="7001952" y="4336756"/>
              <a:ext cx="30560" cy="28125"/>
            </a:xfrm>
            <a:custGeom>
              <a:rect b="b" l="l" r="r" t="t"/>
              <a:pathLst>
                <a:path extrusionOk="0" h="1236" w="1343">
                  <a:moveTo>
                    <a:pt x="915" y="0"/>
                  </a:moveTo>
                  <a:cubicBezTo>
                    <a:pt x="764" y="0"/>
                    <a:pt x="661" y="133"/>
                    <a:pt x="552" y="242"/>
                  </a:cubicBezTo>
                  <a:cubicBezTo>
                    <a:pt x="497" y="326"/>
                    <a:pt x="350" y="500"/>
                    <a:pt x="322" y="647"/>
                  </a:cubicBezTo>
                  <a:cubicBezTo>
                    <a:pt x="294" y="647"/>
                    <a:pt x="294" y="675"/>
                    <a:pt x="259" y="675"/>
                  </a:cubicBezTo>
                  <a:cubicBezTo>
                    <a:pt x="175" y="794"/>
                    <a:pt x="0" y="997"/>
                    <a:pt x="0" y="1144"/>
                  </a:cubicBezTo>
                  <a:cubicBezTo>
                    <a:pt x="0" y="1189"/>
                    <a:pt x="37" y="1235"/>
                    <a:pt x="85" y="1235"/>
                  </a:cubicBezTo>
                  <a:cubicBezTo>
                    <a:pt x="96" y="1235"/>
                    <a:pt x="107" y="1233"/>
                    <a:pt x="119" y="1228"/>
                  </a:cubicBezTo>
                  <a:cubicBezTo>
                    <a:pt x="203" y="1200"/>
                    <a:pt x="259" y="1172"/>
                    <a:pt x="350" y="1116"/>
                  </a:cubicBezTo>
                  <a:cubicBezTo>
                    <a:pt x="365" y="1118"/>
                    <a:pt x="380" y="1119"/>
                    <a:pt x="395" y="1119"/>
                  </a:cubicBezTo>
                  <a:cubicBezTo>
                    <a:pt x="558" y="1119"/>
                    <a:pt x="740" y="989"/>
                    <a:pt x="874" y="906"/>
                  </a:cubicBezTo>
                  <a:cubicBezTo>
                    <a:pt x="958" y="878"/>
                    <a:pt x="1021" y="794"/>
                    <a:pt x="1077" y="731"/>
                  </a:cubicBezTo>
                  <a:cubicBezTo>
                    <a:pt x="1077" y="703"/>
                    <a:pt x="1077" y="703"/>
                    <a:pt x="1105" y="675"/>
                  </a:cubicBezTo>
                  <a:cubicBezTo>
                    <a:pt x="1105" y="675"/>
                    <a:pt x="1133" y="647"/>
                    <a:pt x="1168" y="619"/>
                  </a:cubicBezTo>
                  <a:cubicBezTo>
                    <a:pt x="1343" y="416"/>
                    <a:pt x="1280" y="32"/>
                    <a:pt x="958" y="4"/>
                  </a:cubicBezTo>
                  <a:cubicBezTo>
                    <a:pt x="943" y="2"/>
                    <a:pt x="929" y="0"/>
                    <a:pt x="91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79"/>
            <p:cNvSpPr/>
            <p:nvPr/>
          </p:nvSpPr>
          <p:spPr>
            <a:xfrm>
              <a:off x="7036471" y="4348361"/>
              <a:ext cx="18477" cy="25713"/>
            </a:xfrm>
            <a:custGeom>
              <a:rect b="b" l="l" r="r" t="t"/>
              <a:pathLst>
                <a:path extrusionOk="0" h="1130" w="812">
                  <a:moveTo>
                    <a:pt x="282" y="1"/>
                  </a:moveTo>
                  <a:cubicBezTo>
                    <a:pt x="178" y="1"/>
                    <a:pt x="88" y="50"/>
                    <a:pt x="56" y="165"/>
                  </a:cubicBezTo>
                  <a:cubicBezTo>
                    <a:pt x="0" y="256"/>
                    <a:pt x="0" y="340"/>
                    <a:pt x="0" y="431"/>
                  </a:cubicBezTo>
                  <a:cubicBezTo>
                    <a:pt x="0" y="543"/>
                    <a:pt x="28" y="634"/>
                    <a:pt x="28" y="718"/>
                  </a:cubicBezTo>
                  <a:cubicBezTo>
                    <a:pt x="28" y="836"/>
                    <a:pt x="0" y="920"/>
                    <a:pt x="0" y="1039"/>
                  </a:cubicBezTo>
                  <a:cubicBezTo>
                    <a:pt x="0" y="1097"/>
                    <a:pt x="45" y="1129"/>
                    <a:pt x="94" y="1129"/>
                  </a:cubicBezTo>
                  <a:cubicBezTo>
                    <a:pt x="122" y="1129"/>
                    <a:pt x="152" y="1118"/>
                    <a:pt x="175" y="1095"/>
                  </a:cubicBezTo>
                  <a:cubicBezTo>
                    <a:pt x="259" y="1011"/>
                    <a:pt x="315" y="892"/>
                    <a:pt x="434" y="808"/>
                  </a:cubicBezTo>
                  <a:cubicBezTo>
                    <a:pt x="525" y="718"/>
                    <a:pt x="637" y="662"/>
                    <a:pt x="728" y="543"/>
                  </a:cubicBezTo>
                  <a:cubicBezTo>
                    <a:pt x="784" y="515"/>
                    <a:pt x="784" y="459"/>
                    <a:pt x="812" y="396"/>
                  </a:cubicBezTo>
                  <a:cubicBezTo>
                    <a:pt x="812" y="312"/>
                    <a:pt x="784" y="137"/>
                    <a:pt x="700" y="81"/>
                  </a:cubicBezTo>
                  <a:cubicBezTo>
                    <a:pt x="664" y="61"/>
                    <a:pt x="621" y="44"/>
                    <a:pt x="586" y="44"/>
                  </a:cubicBezTo>
                  <a:cubicBezTo>
                    <a:pt x="560" y="44"/>
                    <a:pt x="537" y="54"/>
                    <a:pt x="525" y="81"/>
                  </a:cubicBezTo>
                  <a:cubicBezTo>
                    <a:pt x="449" y="30"/>
                    <a:pt x="361" y="1"/>
                    <a:pt x="28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79"/>
            <p:cNvSpPr/>
            <p:nvPr/>
          </p:nvSpPr>
          <p:spPr>
            <a:xfrm>
              <a:off x="7059977" y="4355711"/>
              <a:ext cx="18841" cy="21435"/>
            </a:xfrm>
            <a:custGeom>
              <a:rect b="b" l="l" r="r" t="t"/>
              <a:pathLst>
                <a:path extrusionOk="0" h="942" w="828">
                  <a:moveTo>
                    <a:pt x="421" y="0"/>
                  </a:moveTo>
                  <a:cubicBezTo>
                    <a:pt x="370" y="0"/>
                    <a:pt x="319" y="7"/>
                    <a:pt x="275" y="17"/>
                  </a:cubicBezTo>
                  <a:cubicBezTo>
                    <a:pt x="264" y="13"/>
                    <a:pt x="252" y="11"/>
                    <a:pt x="241" y="11"/>
                  </a:cubicBezTo>
                  <a:cubicBezTo>
                    <a:pt x="168" y="11"/>
                    <a:pt x="100" y="81"/>
                    <a:pt x="100" y="136"/>
                  </a:cubicBezTo>
                  <a:cubicBezTo>
                    <a:pt x="16" y="339"/>
                    <a:pt x="156" y="597"/>
                    <a:pt x="44" y="807"/>
                  </a:cubicBezTo>
                  <a:cubicBezTo>
                    <a:pt x="0" y="866"/>
                    <a:pt x="59" y="941"/>
                    <a:pt x="129" y="941"/>
                  </a:cubicBezTo>
                  <a:cubicBezTo>
                    <a:pt x="159" y="941"/>
                    <a:pt x="192" y="927"/>
                    <a:pt x="219" y="891"/>
                  </a:cubicBezTo>
                  <a:cubicBezTo>
                    <a:pt x="275" y="772"/>
                    <a:pt x="450" y="660"/>
                    <a:pt x="569" y="569"/>
                  </a:cubicBezTo>
                  <a:cubicBezTo>
                    <a:pt x="653" y="513"/>
                    <a:pt x="771" y="485"/>
                    <a:pt x="827" y="367"/>
                  </a:cubicBezTo>
                  <a:cubicBezTo>
                    <a:pt x="827" y="311"/>
                    <a:pt x="799" y="283"/>
                    <a:pt x="771" y="248"/>
                  </a:cubicBezTo>
                  <a:cubicBezTo>
                    <a:pt x="771" y="220"/>
                    <a:pt x="744" y="220"/>
                    <a:pt x="744" y="220"/>
                  </a:cubicBezTo>
                  <a:cubicBezTo>
                    <a:pt x="716" y="164"/>
                    <a:pt x="681" y="108"/>
                    <a:pt x="653" y="73"/>
                  </a:cubicBezTo>
                  <a:cubicBezTo>
                    <a:pt x="599" y="20"/>
                    <a:pt x="510" y="0"/>
                    <a:pt x="42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79"/>
            <p:cNvSpPr/>
            <p:nvPr/>
          </p:nvSpPr>
          <p:spPr>
            <a:xfrm>
              <a:off x="7027073" y="4276364"/>
              <a:ext cx="35839" cy="24325"/>
            </a:xfrm>
            <a:custGeom>
              <a:rect b="b" l="l" r="r" t="t"/>
              <a:pathLst>
                <a:path extrusionOk="0" h="1069" w="1575">
                  <a:moveTo>
                    <a:pt x="1138" y="1"/>
                  </a:moveTo>
                  <a:cubicBezTo>
                    <a:pt x="1079" y="1"/>
                    <a:pt x="1022" y="22"/>
                    <a:pt x="966" y="64"/>
                  </a:cubicBezTo>
                  <a:cubicBezTo>
                    <a:pt x="875" y="127"/>
                    <a:pt x="791" y="183"/>
                    <a:pt x="728" y="274"/>
                  </a:cubicBezTo>
                  <a:cubicBezTo>
                    <a:pt x="616" y="357"/>
                    <a:pt x="469" y="448"/>
                    <a:pt x="351" y="560"/>
                  </a:cubicBezTo>
                  <a:cubicBezTo>
                    <a:pt x="267" y="623"/>
                    <a:pt x="204" y="707"/>
                    <a:pt x="120" y="798"/>
                  </a:cubicBezTo>
                  <a:cubicBezTo>
                    <a:pt x="64" y="854"/>
                    <a:pt x="64" y="910"/>
                    <a:pt x="29" y="973"/>
                  </a:cubicBezTo>
                  <a:cubicBezTo>
                    <a:pt x="1" y="1001"/>
                    <a:pt x="29" y="1029"/>
                    <a:pt x="64" y="1029"/>
                  </a:cubicBezTo>
                  <a:lnTo>
                    <a:pt x="92" y="1029"/>
                  </a:lnTo>
                  <a:cubicBezTo>
                    <a:pt x="112" y="1048"/>
                    <a:pt x="131" y="1068"/>
                    <a:pt x="161" y="1068"/>
                  </a:cubicBezTo>
                  <a:cubicBezTo>
                    <a:pt x="173" y="1068"/>
                    <a:pt x="187" y="1065"/>
                    <a:pt x="204" y="1057"/>
                  </a:cubicBezTo>
                  <a:cubicBezTo>
                    <a:pt x="267" y="1029"/>
                    <a:pt x="323" y="1029"/>
                    <a:pt x="378" y="973"/>
                  </a:cubicBezTo>
                  <a:cubicBezTo>
                    <a:pt x="413" y="973"/>
                    <a:pt x="469" y="973"/>
                    <a:pt x="497" y="938"/>
                  </a:cubicBezTo>
                  <a:cubicBezTo>
                    <a:pt x="588" y="938"/>
                    <a:pt x="700" y="882"/>
                    <a:pt x="791" y="882"/>
                  </a:cubicBezTo>
                  <a:cubicBezTo>
                    <a:pt x="931" y="882"/>
                    <a:pt x="1071" y="918"/>
                    <a:pt x="1196" y="918"/>
                  </a:cubicBezTo>
                  <a:cubicBezTo>
                    <a:pt x="1228" y="918"/>
                    <a:pt x="1258" y="915"/>
                    <a:pt x="1287" y="910"/>
                  </a:cubicBezTo>
                  <a:cubicBezTo>
                    <a:pt x="1371" y="910"/>
                    <a:pt x="1427" y="826"/>
                    <a:pt x="1462" y="707"/>
                  </a:cubicBezTo>
                  <a:cubicBezTo>
                    <a:pt x="1574" y="532"/>
                    <a:pt x="1546" y="301"/>
                    <a:pt x="1427" y="99"/>
                  </a:cubicBezTo>
                  <a:cubicBezTo>
                    <a:pt x="1407" y="74"/>
                    <a:pt x="1373" y="52"/>
                    <a:pt x="1345" y="52"/>
                  </a:cubicBezTo>
                  <a:cubicBezTo>
                    <a:pt x="1334" y="52"/>
                    <a:pt x="1323" y="56"/>
                    <a:pt x="1315" y="64"/>
                  </a:cubicBezTo>
                  <a:cubicBezTo>
                    <a:pt x="1256" y="22"/>
                    <a:pt x="1197" y="1"/>
                    <a:pt x="11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79"/>
            <p:cNvSpPr/>
            <p:nvPr/>
          </p:nvSpPr>
          <p:spPr>
            <a:xfrm>
              <a:off x="7206087" y="4272086"/>
              <a:ext cx="59686" cy="50926"/>
            </a:xfrm>
            <a:custGeom>
              <a:rect b="b" l="l" r="r" t="t"/>
              <a:pathLst>
                <a:path extrusionOk="0" h="2238" w="2623">
                  <a:moveTo>
                    <a:pt x="1924" y="0"/>
                  </a:moveTo>
                  <a:cubicBezTo>
                    <a:pt x="1902" y="0"/>
                    <a:pt x="1881" y="7"/>
                    <a:pt x="1867" y="21"/>
                  </a:cubicBezTo>
                  <a:cubicBezTo>
                    <a:pt x="1776" y="49"/>
                    <a:pt x="1748" y="112"/>
                    <a:pt x="1720" y="168"/>
                  </a:cubicBezTo>
                  <a:cubicBezTo>
                    <a:pt x="1637" y="252"/>
                    <a:pt x="1574" y="315"/>
                    <a:pt x="1490" y="399"/>
                  </a:cubicBezTo>
                  <a:cubicBezTo>
                    <a:pt x="1371" y="573"/>
                    <a:pt x="1196" y="776"/>
                    <a:pt x="993" y="895"/>
                  </a:cubicBezTo>
                  <a:cubicBezTo>
                    <a:pt x="672" y="1070"/>
                    <a:pt x="0" y="1070"/>
                    <a:pt x="119" y="1594"/>
                  </a:cubicBezTo>
                  <a:lnTo>
                    <a:pt x="119" y="1622"/>
                  </a:lnTo>
                  <a:lnTo>
                    <a:pt x="147" y="1622"/>
                  </a:lnTo>
                  <a:lnTo>
                    <a:pt x="147" y="1650"/>
                  </a:lnTo>
                  <a:cubicBezTo>
                    <a:pt x="175" y="1650"/>
                    <a:pt x="175" y="1685"/>
                    <a:pt x="203" y="1713"/>
                  </a:cubicBezTo>
                  <a:cubicBezTo>
                    <a:pt x="221" y="1727"/>
                    <a:pt x="250" y="1734"/>
                    <a:pt x="279" y="1734"/>
                  </a:cubicBezTo>
                  <a:cubicBezTo>
                    <a:pt x="308" y="1734"/>
                    <a:pt x="336" y="1727"/>
                    <a:pt x="350" y="1713"/>
                  </a:cubicBezTo>
                  <a:cubicBezTo>
                    <a:pt x="469" y="1769"/>
                    <a:pt x="588" y="1769"/>
                    <a:pt x="700" y="1769"/>
                  </a:cubicBezTo>
                  <a:cubicBezTo>
                    <a:pt x="784" y="1749"/>
                    <a:pt x="874" y="1740"/>
                    <a:pt x="965" y="1740"/>
                  </a:cubicBezTo>
                  <a:cubicBezTo>
                    <a:pt x="1130" y="1740"/>
                    <a:pt x="1296" y="1771"/>
                    <a:pt x="1427" y="1825"/>
                  </a:cubicBezTo>
                  <a:cubicBezTo>
                    <a:pt x="1518" y="1860"/>
                    <a:pt x="1664" y="1944"/>
                    <a:pt x="1720" y="2035"/>
                  </a:cubicBezTo>
                  <a:cubicBezTo>
                    <a:pt x="1776" y="2091"/>
                    <a:pt x="1776" y="2147"/>
                    <a:pt x="1867" y="2210"/>
                  </a:cubicBezTo>
                  <a:cubicBezTo>
                    <a:pt x="1895" y="2229"/>
                    <a:pt x="1924" y="2238"/>
                    <a:pt x="1954" y="2238"/>
                  </a:cubicBezTo>
                  <a:cubicBezTo>
                    <a:pt x="2049" y="2238"/>
                    <a:pt x="2147" y="2148"/>
                    <a:pt x="2217" y="2063"/>
                  </a:cubicBezTo>
                  <a:cubicBezTo>
                    <a:pt x="2476" y="1769"/>
                    <a:pt x="2622" y="1364"/>
                    <a:pt x="2567" y="951"/>
                  </a:cubicBezTo>
                  <a:cubicBezTo>
                    <a:pt x="2567" y="776"/>
                    <a:pt x="2476" y="601"/>
                    <a:pt x="2392" y="462"/>
                  </a:cubicBezTo>
                  <a:cubicBezTo>
                    <a:pt x="2301" y="371"/>
                    <a:pt x="2217" y="315"/>
                    <a:pt x="2126" y="224"/>
                  </a:cubicBezTo>
                  <a:cubicBezTo>
                    <a:pt x="2098" y="140"/>
                    <a:pt x="2070" y="77"/>
                    <a:pt x="1986" y="21"/>
                  </a:cubicBezTo>
                  <a:cubicBezTo>
                    <a:pt x="1969" y="7"/>
                    <a:pt x="1946" y="0"/>
                    <a:pt x="192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79"/>
            <p:cNvSpPr/>
            <p:nvPr/>
          </p:nvSpPr>
          <p:spPr>
            <a:xfrm>
              <a:off x="7196849" y="4339919"/>
              <a:ext cx="36340" cy="28762"/>
            </a:xfrm>
            <a:custGeom>
              <a:rect b="b" l="l" r="r" t="t"/>
              <a:pathLst>
                <a:path extrusionOk="0" h="1264" w="1597">
                  <a:moveTo>
                    <a:pt x="278" y="0"/>
                  </a:moveTo>
                  <a:cubicBezTo>
                    <a:pt x="265" y="0"/>
                    <a:pt x="250" y="4"/>
                    <a:pt x="232" y="12"/>
                  </a:cubicBezTo>
                  <a:cubicBezTo>
                    <a:pt x="204" y="12"/>
                    <a:pt x="148" y="12"/>
                    <a:pt x="120" y="68"/>
                  </a:cubicBezTo>
                  <a:cubicBezTo>
                    <a:pt x="1" y="361"/>
                    <a:pt x="85" y="739"/>
                    <a:pt x="232" y="1005"/>
                  </a:cubicBezTo>
                  <a:cubicBezTo>
                    <a:pt x="322" y="1117"/>
                    <a:pt x="406" y="1207"/>
                    <a:pt x="525" y="1235"/>
                  </a:cubicBezTo>
                  <a:cubicBezTo>
                    <a:pt x="525" y="1263"/>
                    <a:pt x="553" y="1263"/>
                    <a:pt x="553" y="1263"/>
                  </a:cubicBezTo>
                  <a:lnTo>
                    <a:pt x="728" y="1263"/>
                  </a:lnTo>
                  <a:cubicBezTo>
                    <a:pt x="875" y="1263"/>
                    <a:pt x="1050" y="1207"/>
                    <a:pt x="1168" y="1152"/>
                  </a:cubicBezTo>
                  <a:cubicBezTo>
                    <a:pt x="1252" y="1089"/>
                    <a:pt x="1308" y="1033"/>
                    <a:pt x="1371" y="977"/>
                  </a:cubicBezTo>
                  <a:cubicBezTo>
                    <a:pt x="1371" y="942"/>
                    <a:pt x="1399" y="914"/>
                    <a:pt x="1427" y="914"/>
                  </a:cubicBezTo>
                  <a:cubicBezTo>
                    <a:pt x="1455" y="886"/>
                    <a:pt x="1483" y="858"/>
                    <a:pt x="1518" y="802"/>
                  </a:cubicBezTo>
                  <a:cubicBezTo>
                    <a:pt x="1546" y="767"/>
                    <a:pt x="1546" y="739"/>
                    <a:pt x="1546" y="711"/>
                  </a:cubicBezTo>
                  <a:cubicBezTo>
                    <a:pt x="1596" y="661"/>
                    <a:pt x="1556" y="560"/>
                    <a:pt x="1482" y="560"/>
                  </a:cubicBezTo>
                  <a:cubicBezTo>
                    <a:pt x="1473" y="560"/>
                    <a:pt x="1465" y="561"/>
                    <a:pt x="1455" y="564"/>
                  </a:cubicBezTo>
                  <a:cubicBezTo>
                    <a:pt x="1308" y="452"/>
                    <a:pt x="1078" y="333"/>
                    <a:pt x="931" y="305"/>
                  </a:cubicBezTo>
                  <a:cubicBezTo>
                    <a:pt x="728" y="215"/>
                    <a:pt x="553" y="159"/>
                    <a:pt x="378" y="40"/>
                  </a:cubicBezTo>
                  <a:lnTo>
                    <a:pt x="322" y="40"/>
                  </a:lnTo>
                  <a:cubicBezTo>
                    <a:pt x="322" y="20"/>
                    <a:pt x="308" y="0"/>
                    <a:pt x="27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79"/>
            <p:cNvSpPr/>
            <p:nvPr/>
          </p:nvSpPr>
          <p:spPr>
            <a:xfrm>
              <a:off x="7027711" y="4286581"/>
              <a:ext cx="35202" cy="13198"/>
            </a:xfrm>
            <a:custGeom>
              <a:rect b="b" l="l" r="r" t="t"/>
              <a:pathLst>
                <a:path extrusionOk="0" h="580" w="1547">
                  <a:moveTo>
                    <a:pt x="1339" y="0"/>
                  </a:moveTo>
                  <a:cubicBezTo>
                    <a:pt x="1322" y="0"/>
                    <a:pt x="1305" y="8"/>
                    <a:pt x="1287" y="27"/>
                  </a:cubicBezTo>
                  <a:cubicBezTo>
                    <a:pt x="1225" y="55"/>
                    <a:pt x="1197" y="111"/>
                    <a:pt x="1169" y="174"/>
                  </a:cubicBezTo>
                  <a:cubicBezTo>
                    <a:pt x="1128" y="167"/>
                    <a:pt x="1087" y="164"/>
                    <a:pt x="1047" y="164"/>
                  </a:cubicBezTo>
                  <a:cubicBezTo>
                    <a:pt x="886" y="164"/>
                    <a:pt x="728" y="213"/>
                    <a:pt x="588" y="258"/>
                  </a:cubicBezTo>
                  <a:cubicBezTo>
                    <a:pt x="413" y="314"/>
                    <a:pt x="176" y="349"/>
                    <a:pt x="36" y="489"/>
                  </a:cubicBezTo>
                  <a:cubicBezTo>
                    <a:pt x="1" y="524"/>
                    <a:pt x="64" y="580"/>
                    <a:pt x="120" y="580"/>
                  </a:cubicBezTo>
                  <a:cubicBezTo>
                    <a:pt x="176" y="524"/>
                    <a:pt x="323" y="524"/>
                    <a:pt x="413" y="524"/>
                  </a:cubicBezTo>
                  <a:cubicBezTo>
                    <a:pt x="497" y="489"/>
                    <a:pt x="588" y="461"/>
                    <a:pt x="644" y="461"/>
                  </a:cubicBezTo>
                  <a:lnTo>
                    <a:pt x="672" y="461"/>
                  </a:lnTo>
                  <a:cubicBezTo>
                    <a:pt x="735" y="461"/>
                    <a:pt x="791" y="461"/>
                    <a:pt x="847" y="489"/>
                  </a:cubicBezTo>
                  <a:cubicBezTo>
                    <a:pt x="908" y="489"/>
                    <a:pt x="953" y="504"/>
                    <a:pt x="1003" y="504"/>
                  </a:cubicBezTo>
                  <a:cubicBezTo>
                    <a:pt x="1028" y="504"/>
                    <a:pt x="1054" y="500"/>
                    <a:pt x="1085" y="489"/>
                  </a:cubicBezTo>
                  <a:cubicBezTo>
                    <a:pt x="1225" y="461"/>
                    <a:pt x="1490" y="377"/>
                    <a:pt x="1518" y="202"/>
                  </a:cubicBezTo>
                  <a:cubicBezTo>
                    <a:pt x="1546" y="139"/>
                    <a:pt x="1490" y="83"/>
                    <a:pt x="1434" y="55"/>
                  </a:cubicBezTo>
                  <a:cubicBezTo>
                    <a:pt x="1410" y="36"/>
                    <a:pt x="1376" y="0"/>
                    <a:pt x="133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79"/>
            <p:cNvSpPr/>
            <p:nvPr/>
          </p:nvSpPr>
          <p:spPr>
            <a:xfrm>
              <a:off x="7001315" y="4342012"/>
              <a:ext cx="28489" cy="22687"/>
            </a:xfrm>
            <a:custGeom>
              <a:rect b="b" l="l" r="r" t="t"/>
              <a:pathLst>
                <a:path extrusionOk="0" h="997" w="1252">
                  <a:moveTo>
                    <a:pt x="1127" y="1"/>
                  </a:moveTo>
                  <a:cubicBezTo>
                    <a:pt x="1082" y="1"/>
                    <a:pt x="1036" y="50"/>
                    <a:pt x="986" y="95"/>
                  </a:cubicBezTo>
                  <a:cubicBezTo>
                    <a:pt x="902" y="213"/>
                    <a:pt x="874" y="325"/>
                    <a:pt x="783" y="416"/>
                  </a:cubicBezTo>
                  <a:cubicBezTo>
                    <a:pt x="671" y="500"/>
                    <a:pt x="525" y="591"/>
                    <a:pt x="406" y="647"/>
                  </a:cubicBezTo>
                  <a:cubicBezTo>
                    <a:pt x="287" y="738"/>
                    <a:pt x="147" y="766"/>
                    <a:pt x="28" y="850"/>
                  </a:cubicBezTo>
                  <a:cubicBezTo>
                    <a:pt x="28" y="885"/>
                    <a:pt x="0" y="913"/>
                    <a:pt x="28" y="941"/>
                  </a:cubicBezTo>
                  <a:cubicBezTo>
                    <a:pt x="28" y="969"/>
                    <a:pt x="56" y="997"/>
                    <a:pt x="56" y="997"/>
                  </a:cubicBezTo>
                  <a:cubicBezTo>
                    <a:pt x="406" y="969"/>
                    <a:pt x="727" y="794"/>
                    <a:pt x="986" y="563"/>
                  </a:cubicBezTo>
                  <a:cubicBezTo>
                    <a:pt x="1021" y="563"/>
                    <a:pt x="1049" y="535"/>
                    <a:pt x="1077" y="535"/>
                  </a:cubicBezTo>
                  <a:cubicBezTo>
                    <a:pt x="1161" y="444"/>
                    <a:pt x="1252" y="360"/>
                    <a:pt x="1252" y="241"/>
                  </a:cubicBezTo>
                  <a:cubicBezTo>
                    <a:pt x="1252" y="213"/>
                    <a:pt x="1252" y="185"/>
                    <a:pt x="1224" y="185"/>
                  </a:cubicBezTo>
                  <a:cubicBezTo>
                    <a:pt x="1252" y="123"/>
                    <a:pt x="1224" y="67"/>
                    <a:pt x="1161" y="11"/>
                  </a:cubicBezTo>
                  <a:cubicBezTo>
                    <a:pt x="1150" y="4"/>
                    <a:pt x="1138" y="1"/>
                    <a:pt x="112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79"/>
            <p:cNvSpPr/>
            <p:nvPr/>
          </p:nvSpPr>
          <p:spPr>
            <a:xfrm>
              <a:off x="7036471" y="4351364"/>
              <a:ext cx="19114" cy="21299"/>
            </a:xfrm>
            <a:custGeom>
              <a:rect b="b" l="l" r="r" t="t"/>
              <a:pathLst>
                <a:path extrusionOk="0" h="936" w="840">
                  <a:moveTo>
                    <a:pt x="702" y="1"/>
                  </a:moveTo>
                  <a:cubicBezTo>
                    <a:pt x="622" y="1"/>
                    <a:pt x="535" y="76"/>
                    <a:pt x="553" y="152"/>
                  </a:cubicBezTo>
                  <a:cubicBezTo>
                    <a:pt x="553" y="208"/>
                    <a:pt x="434" y="327"/>
                    <a:pt x="406" y="355"/>
                  </a:cubicBezTo>
                  <a:cubicBezTo>
                    <a:pt x="350" y="439"/>
                    <a:pt x="287" y="502"/>
                    <a:pt x="203" y="558"/>
                  </a:cubicBezTo>
                  <a:cubicBezTo>
                    <a:pt x="140" y="649"/>
                    <a:pt x="0" y="760"/>
                    <a:pt x="28" y="907"/>
                  </a:cubicBezTo>
                  <a:cubicBezTo>
                    <a:pt x="28" y="907"/>
                    <a:pt x="56" y="935"/>
                    <a:pt x="84" y="935"/>
                  </a:cubicBezTo>
                  <a:cubicBezTo>
                    <a:pt x="175" y="935"/>
                    <a:pt x="231" y="851"/>
                    <a:pt x="287" y="788"/>
                  </a:cubicBezTo>
                  <a:cubicBezTo>
                    <a:pt x="350" y="732"/>
                    <a:pt x="434" y="676"/>
                    <a:pt x="490" y="614"/>
                  </a:cubicBezTo>
                  <a:cubicBezTo>
                    <a:pt x="637" y="502"/>
                    <a:pt x="840" y="264"/>
                    <a:pt x="812" y="89"/>
                  </a:cubicBezTo>
                  <a:cubicBezTo>
                    <a:pt x="791" y="26"/>
                    <a:pt x="748" y="1"/>
                    <a:pt x="70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79"/>
            <p:cNvSpPr/>
            <p:nvPr/>
          </p:nvSpPr>
          <p:spPr>
            <a:xfrm>
              <a:off x="7059795" y="4355460"/>
              <a:ext cx="8510" cy="21526"/>
            </a:xfrm>
            <a:custGeom>
              <a:rect b="b" l="l" r="r" t="t"/>
              <a:pathLst>
                <a:path extrusionOk="0" h="946" w="374">
                  <a:moveTo>
                    <a:pt x="199" y="0"/>
                  </a:moveTo>
                  <a:cubicBezTo>
                    <a:pt x="164" y="0"/>
                    <a:pt x="136" y="28"/>
                    <a:pt x="108" y="56"/>
                  </a:cubicBezTo>
                  <a:cubicBezTo>
                    <a:pt x="80" y="203"/>
                    <a:pt x="80" y="378"/>
                    <a:pt x="52" y="524"/>
                  </a:cubicBezTo>
                  <a:cubicBezTo>
                    <a:pt x="24" y="608"/>
                    <a:pt x="24" y="727"/>
                    <a:pt x="24" y="818"/>
                  </a:cubicBezTo>
                  <a:cubicBezTo>
                    <a:pt x="1" y="893"/>
                    <a:pt x="71" y="946"/>
                    <a:pt x="139" y="946"/>
                  </a:cubicBezTo>
                  <a:cubicBezTo>
                    <a:pt x="173" y="946"/>
                    <a:pt x="206" y="932"/>
                    <a:pt x="227" y="902"/>
                  </a:cubicBezTo>
                  <a:cubicBezTo>
                    <a:pt x="311" y="818"/>
                    <a:pt x="311" y="699"/>
                    <a:pt x="339" y="580"/>
                  </a:cubicBezTo>
                  <a:cubicBezTo>
                    <a:pt x="339" y="434"/>
                    <a:pt x="339" y="259"/>
                    <a:pt x="374" y="119"/>
                  </a:cubicBezTo>
                  <a:cubicBezTo>
                    <a:pt x="374" y="28"/>
                    <a:pt x="255" y="0"/>
                    <a:pt x="19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79"/>
            <p:cNvSpPr/>
            <p:nvPr/>
          </p:nvSpPr>
          <p:spPr>
            <a:xfrm>
              <a:off x="7197486" y="4341898"/>
              <a:ext cx="28512" cy="27420"/>
            </a:xfrm>
            <a:custGeom>
              <a:rect b="b" l="l" r="r" t="t"/>
              <a:pathLst>
                <a:path extrusionOk="0" h="1205" w="1253">
                  <a:moveTo>
                    <a:pt x="173" y="1"/>
                  </a:moveTo>
                  <a:cubicBezTo>
                    <a:pt x="147" y="1"/>
                    <a:pt x="120" y="24"/>
                    <a:pt x="120" y="44"/>
                  </a:cubicBezTo>
                  <a:cubicBezTo>
                    <a:pt x="1" y="156"/>
                    <a:pt x="29" y="393"/>
                    <a:pt x="29" y="540"/>
                  </a:cubicBezTo>
                  <a:cubicBezTo>
                    <a:pt x="29" y="715"/>
                    <a:pt x="120" y="855"/>
                    <a:pt x="266" y="974"/>
                  </a:cubicBezTo>
                  <a:cubicBezTo>
                    <a:pt x="441" y="1120"/>
                    <a:pt x="553" y="1204"/>
                    <a:pt x="791" y="1204"/>
                  </a:cubicBezTo>
                  <a:cubicBezTo>
                    <a:pt x="966" y="1204"/>
                    <a:pt x="1106" y="1148"/>
                    <a:pt x="1196" y="974"/>
                  </a:cubicBezTo>
                  <a:cubicBezTo>
                    <a:pt x="1252" y="918"/>
                    <a:pt x="1168" y="827"/>
                    <a:pt x="1078" y="827"/>
                  </a:cubicBezTo>
                  <a:cubicBezTo>
                    <a:pt x="966" y="855"/>
                    <a:pt x="875" y="918"/>
                    <a:pt x="756" y="918"/>
                  </a:cubicBezTo>
                  <a:cubicBezTo>
                    <a:pt x="616" y="890"/>
                    <a:pt x="406" y="771"/>
                    <a:pt x="322" y="652"/>
                  </a:cubicBezTo>
                  <a:cubicBezTo>
                    <a:pt x="266" y="540"/>
                    <a:pt x="231" y="330"/>
                    <a:pt x="231" y="190"/>
                  </a:cubicBezTo>
                  <a:cubicBezTo>
                    <a:pt x="231" y="156"/>
                    <a:pt x="266" y="72"/>
                    <a:pt x="204" y="16"/>
                  </a:cubicBezTo>
                  <a:cubicBezTo>
                    <a:pt x="195" y="5"/>
                    <a:pt x="184" y="1"/>
                    <a:pt x="17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79"/>
            <p:cNvSpPr/>
            <p:nvPr/>
          </p:nvSpPr>
          <p:spPr>
            <a:xfrm>
              <a:off x="7206724" y="4296297"/>
              <a:ext cx="48536" cy="25235"/>
            </a:xfrm>
            <a:custGeom>
              <a:rect b="b" l="l" r="r" t="t"/>
              <a:pathLst>
                <a:path extrusionOk="0" h="1109" w="2133">
                  <a:moveTo>
                    <a:pt x="540" y="1"/>
                  </a:moveTo>
                  <a:cubicBezTo>
                    <a:pt x="376" y="1"/>
                    <a:pt x="251" y="81"/>
                    <a:pt x="147" y="209"/>
                  </a:cubicBezTo>
                  <a:cubicBezTo>
                    <a:pt x="35" y="328"/>
                    <a:pt x="0" y="558"/>
                    <a:pt x="147" y="677"/>
                  </a:cubicBezTo>
                  <a:cubicBezTo>
                    <a:pt x="225" y="730"/>
                    <a:pt x="315" y="747"/>
                    <a:pt x="407" y="747"/>
                  </a:cubicBezTo>
                  <a:cubicBezTo>
                    <a:pt x="521" y="747"/>
                    <a:pt x="637" y="721"/>
                    <a:pt x="734" y="705"/>
                  </a:cubicBezTo>
                  <a:cubicBezTo>
                    <a:pt x="937" y="705"/>
                    <a:pt x="1196" y="705"/>
                    <a:pt x="1399" y="761"/>
                  </a:cubicBezTo>
                  <a:cubicBezTo>
                    <a:pt x="1574" y="796"/>
                    <a:pt x="1692" y="852"/>
                    <a:pt x="1811" y="936"/>
                  </a:cubicBezTo>
                  <a:cubicBezTo>
                    <a:pt x="1867" y="999"/>
                    <a:pt x="1895" y="1055"/>
                    <a:pt x="1958" y="1083"/>
                  </a:cubicBezTo>
                  <a:cubicBezTo>
                    <a:pt x="1974" y="1101"/>
                    <a:pt x="1995" y="1108"/>
                    <a:pt x="2017" y="1108"/>
                  </a:cubicBezTo>
                  <a:cubicBezTo>
                    <a:pt x="2072" y="1108"/>
                    <a:pt x="2133" y="1059"/>
                    <a:pt x="2133" y="999"/>
                  </a:cubicBezTo>
                  <a:cubicBezTo>
                    <a:pt x="2133" y="971"/>
                    <a:pt x="2098" y="908"/>
                    <a:pt x="2098" y="880"/>
                  </a:cubicBezTo>
                  <a:cubicBezTo>
                    <a:pt x="2133" y="852"/>
                    <a:pt x="2133" y="852"/>
                    <a:pt x="2133" y="824"/>
                  </a:cubicBezTo>
                  <a:lnTo>
                    <a:pt x="2133" y="761"/>
                  </a:lnTo>
                  <a:lnTo>
                    <a:pt x="2133" y="705"/>
                  </a:lnTo>
                  <a:cubicBezTo>
                    <a:pt x="2133" y="649"/>
                    <a:pt x="2098" y="586"/>
                    <a:pt x="2070" y="558"/>
                  </a:cubicBezTo>
                  <a:lnTo>
                    <a:pt x="2042" y="530"/>
                  </a:lnTo>
                  <a:cubicBezTo>
                    <a:pt x="1986" y="474"/>
                    <a:pt x="1958" y="411"/>
                    <a:pt x="1867" y="383"/>
                  </a:cubicBezTo>
                  <a:cubicBezTo>
                    <a:pt x="1783" y="300"/>
                    <a:pt x="1664" y="272"/>
                    <a:pt x="1518" y="237"/>
                  </a:cubicBezTo>
                  <a:cubicBezTo>
                    <a:pt x="1444" y="223"/>
                    <a:pt x="1371" y="216"/>
                    <a:pt x="1294" y="216"/>
                  </a:cubicBezTo>
                  <a:cubicBezTo>
                    <a:pt x="1217" y="216"/>
                    <a:pt x="1137" y="223"/>
                    <a:pt x="1049" y="237"/>
                  </a:cubicBezTo>
                  <a:cubicBezTo>
                    <a:pt x="993" y="209"/>
                    <a:pt x="937" y="209"/>
                    <a:pt x="874" y="209"/>
                  </a:cubicBezTo>
                  <a:cubicBezTo>
                    <a:pt x="846" y="181"/>
                    <a:pt x="818" y="181"/>
                    <a:pt x="790" y="153"/>
                  </a:cubicBezTo>
                  <a:cubicBezTo>
                    <a:pt x="734" y="62"/>
                    <a:pt x="700" y="6"/>
                    <a:pt x="616" y="6"/>
                  </a:cubicBezTo>
                  <a:cubicBezTo>
                    <a:pt x="590" y="2"/>
                    <a:pt x="564" y="1"/>
                    <a:pt x="54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79"/>
            <p:cNvSpPr/>
            <p:nvPr/>
          </p:nvSpPr>
          <p:spPr>
            <a:xfrm>
              <a:off x="7043343" y="4244484"/>
              <a:ext cx="157510" cy="76707"/>
            </a:xfrm>
            <a:custGeom>
              <a:rect b="b" l="l" r="r" t="t"/>
              <a:pathLst>
                <a:path extrusionOk="0" h="3371" w="6922">
                  <a:moveTo>
                    <a:pt x="2053" y="0"/>
                  </a:moveTo>
                  <a:cubicBezTo>
                    <a:pt x="1851" y="0"/>
                    <a:pt x="1607" y="144"/>
                    <a:pt x="1447" y="241"/>
                  </a:cubicBezTo>
                  <a:cubicBezTo>
                    <a:pt x="1412" y="276"/>
                    <a:pt x="1384" y="304"/>
                    <a:pt x="1356" y="332"/>
                  </a:cubicBezTo>
                  <a:lnTo>
                    <a:pt x="1328" y="332"/>
                  </a:lnTo>
                  <a:cubicBezTo>
                    <a:pt x="1153" y="451"/>
                    <a:pt x="1034" y="591"/>
                    <a:pt x="950" y="800"/>
                  </a:cubicBezTo>
                  <a:lnTo>
                    <a:pt x="803" y="800"/>
                  </a:lnTo>
                  <a:cubicBezTo>
                    <a:pt x="775" y="800"/>
                    <a:pt x="747" y="828"/>
                    <a:pt x="712" y="856"/>
                  </a:cubicBezTo>
                  <a:cubicBezTo>
                    <a:pt x="744" y="842"/>
                    <a:pt x="767" y="835"/>
                    <a:pt x="774" y="835"/>
                  </a:cubicBezTo>
                  <a:cubicBezTo>
                    <a:pt x="782" y="835"/>
                    <a:pt x="775" y="842"/>
                    <a:pt x="747" y="856"/>
                  </a:cubicBezTo>
                  <a:cubicBezTo>
                    <a:pt x="628" y="884"/>
                    <a:pt x="600" y="884"/>
                    <a:pt x="482" y="884"/>
                  </a:cubicBezTo>
                  <a:cubicBezTo>
                    <a:pt x="398" y="884"/>
                    <a:pt x="335" y="884"/>
                    <a:pt x="279" y="856"/>
                  </a:cubicBezTo>
                  <a:cubicBezTo>
                    <a:pt x="251" y="856"/>
                    <a:pt x="223" y="828"/>
                    <a:pt x="188" y="828"/>
                  </a:cubicBezTo>
                  <a:cubicBezTo>
                    <a:pt x="180" y="820"/>
                    <a:pt x="172" y="817"/>
                    <a:pt x="164" y="817"/>
                  </a:cubicBezTo>
                  <a:cubicBezTo>
                    <a:pt x="146" y="817"/>
                    <a:pt x="132" y="837"/>
                    <a:pt x="132" y="856"/>
                  </a:cubicBezTo>
                  <a:cubicBezTo>
                    <a:pt x="104" y="1031"/>
                    <a:pt x="279" y="1087"/>
                    <a:pt x="426" y="1150"/>
                  </a:cubicBezTo>
                  <a:cubicBezTo>
                    <a:pt x="510" y="1206"/>
                    <a:pt x="572" y="1290"/>
                    <a:pt x="684" y="1325"/>
                  </a:cubicBezTo>
                  <a:cubicBezTo>
                    <a:pt x="710" y="1333"/>
                    <a:pt x="733" y="1336"/>
                    <a:pt x="755" y="1336"/>
                  </a:cubicBezTo>
                  <a:cubicBezTo>
                    <a:pt x="807" y="1336"/>
                    <a:pt x="847" y="1315"/>
                    <a:pt x="887" y="1290"/>
                  </a:cubicBezTo>
                  <a:cubicBezTo>
                    <a:pt x="922" y="1353"/>
                    <a:pt x="950" y="1381"/>
                    <a:pt x="950" y="1437"/>
                  </a:cubicBezTo>
                  <a:cubicBezTo>
                    <a:pt x="950" y="1437"/>
                    <a:pt x="950" y="1528"/>
                    <a:pt x="978" y="1528"/>
                  </a:cubicBezTo>
                  <a:cubicBezTo>
                    <a:pt x="978" y="1584"/>
                    <a:pt x="1006" y="1640"/>
                    <a:pt x="1034" y="1675"/>
                  </a:cubicBezTo>
                  <a:cubicBezTo>
                    <a:pt x="1034" y="1702"/>
                    <a:pt x="1062" y="1730"/>
                    <a:pt x="1097" y="1758"/>
                  </a:cubicBezTo>
                  <a:cubicBezTo>
                    <a:pt x="1097" y="1849"/>
                    <a:pt x="1097" y="1961"/>
                    <a:pt x="1125" y="2052"/>
                  </a:cubicBezTo>
                  <a:cubicBezTo>
                    <a:pt x="1125" y="2080"/>
                    <a:pt x="1125" y="2108"/>
                    <a:pt x="1153" y="2136"/>
                  </a:cubicBezTo>
                  <a:cubicBezTo>
                    <a:pt x="1062" y="2199"/>
                    <a:pt x="1006" y="2255"/>
                    <a:pt x="950" y="2339"/>
                  </a:cubicBezTo>
                  <a:cubicBezTo>
                    <a:pt x="859" y="2458"/>
                    <a:pt x="859" y="2605"/>
                    <a:pt x="887" y="2751"/>
                  </a:cubicBezTo>
                  <a:lnTo>
                    <a:pt x="887" y="2779"/>
                  </a:lnTo>
                  <a:cubicBezTo>
                    <a:pt x="831" y="2779"/>
                    <a:pt x="764" y="2775"/>
                    <a:pt x="695" y="2775"/>
                  </a:cubicBezTo>
                  <a:cubicBezTo>
                    <a:pt x="591" y="2775"/>
                    <a:pt x="482" y="2785"/>
                    <a:pt x="398" y="2835"/>
                  </a:cubicBezTo>
                  <a:cubicBezTo>
                    <a:pt x="335" y="2807"/>
                    <a:pt x="279" y="2807"/>
                    <a:pt x="223" y="2779"/>
                  </a:cubicBezTo>
                  <a:cubicBezTo>
                    <a:pt x="210" y="2773"/>
                    <a:pt x="197" y="2771"/>
                    <a:pt x="185" y="2771"/>
                  </a:cubicBezTo>
                  <a:cubicBezTo>
                    <a:pt x="82" y="2771"/>
                    <a:pt x="1" y="2960"/>
                    <a:pt x="132" y="3010"/>
                  </a:cubicBezTo>
                  <a:cubicBezTo>
                    <a:pt x="363" y="3144"/>
                    <a:pt x="634" y="3229"/>
                    <a:pt x="908" y="3229"/>
                  </a:cubicBezTo>
                  <a:cubicBezTo>
                    <a:pt x="1048" y="3229"/>
                    <a:pt x="1190" y="3207"/>
                    <a:pt x="1328" y="3157"/>
                  </a:cubicBezTo>
                  <a:cubicBezTo>
                    <a:pt x="1356" y="3129"/>
                    <a:pt x="1384" y="3101"/>
                    <a:pt x="1412" y="3073"/>
                  </a:cubicBezTo>
                  <a:cubicBezTo>
                    <a:pt x="1447" y="3073"/>
                    <a:pt x="1475" y="3038"/>
                    <a:pt x="1530" y="3038"/>
                  </a:cubicBezTo>
                  <a:cubicBezTo>
                    <a:pt x="1586" y="3038"/>
                    <a:pt x="1621" y="3010"/>
                    <a:pt x="1677" y="3010"/>
                  </a:cubicBezTo>
                  <a:cubicBezTo>
                    <a:pt x="1796" y="3010"/>
                    <a:pt x="1908" y="2982"/>
                    <a:pt x="2055" y="2954"/>
                  </a:cubicBezTo>
                  <a:cubicBezTo>
                    <a:pt x="2377" y="2898"/>
                    <a:pt x="2782" y="2807"/>
                    <a:pt x="2985" y="2549"/>
                  </a:cubicBezTo>
                  <a:cubicBezTo>
                    <a:pt x="3076" y="2458"/>
                    <a:pt x="3020" y="2339"/>
                    <a:pt x="2901" y="2311"/>
                  </a:cubicBezTo>
                  <a:cubicBezTo>
                    <a:pt x="2929" y="2311"/>
                    <a:pt x="2985" y="2283"/>
                    <a:pt x="3020" y="2255"/>
                  </a:cubicBezTo>
                  <a:cubicBezTo>
                    <a:pt x="3104" y="2255"/>
                    <a:pt x="3195" y="2283"/>
                    <a:pt x="3279" y="2339"/>
                  </a:cubicBezTo>
                  <a:cubicBezTo>
                    <a:pt x="3397" y="2430"/>
                    <a:pt x="3481" y="2549"/>
                    <a:pt x="3628" y="2632"/>
                  </a:cubicBezTo>
                  <a:cubicBezTo>
                    <a:pt x="3719" y="2660"/>
                    <a:pt x="3803" y="2723"/>
                    <a:pt x="3894" y="2751"/>
                  </a:cubicBezTo>
                  <a:cubicBezTo>
                    <a:pt x="3894" y="2779"/>
                    <a:pt x="3894" y="2807"/>
                    <a:pt x="3922" y="2835"/>
                  </a:cubicBezTo>
                  <a:cubicBezTo>
                    <a:pt x="4034" y="2898"/>
                    <a:pt x="4153" y="2898"/>
                    <a:pt x="4271" y="2954"/>
                  </a:cubicBezTo>
                  <a:cubicBezTo>
                    <a:pt x="4418" y="2982"/>
                    <a:pt x="4530" y="3038"/>
                    <a:pt x="4677" y="3073"/>
                  </a:cubicBezTo>
                  <a:cubicBezTo>
                    <a:pt x="4824" y="3129"/>
                    <a:pt x="4971" y="3157"/>
                    <a:pt x="5118" y="3213"/>
                  </a:cubicBezTo>
                  <a:cubicBezTo>
                    <a:pt x="5229" y="3248"/>
                    <a:pt x="5320" y="3304"/>
                    <a:pt x="5432" y="3360"/>
                  </a:cubicBezTo>
                  <a:cubicBezTo>
                    <a:pt x="5456" y="3367"/>
                    <a:pt x="5479" y="3370"/>
                    <a:pt x="5500" y="3370"/>
                  </a:cubicBezTo>
                  <a:cubicBezTo>
                    <a:pt x="5671" y="3370"/>
                    <a:pt x="5772" y="3168"/>
                    <a:pt x="5698" y="3038"/>
                  </a:cubicBezTo>
                  <a:cubicBezTo>
                    <a:pt x="5642" y="2954"/>
                    <a:pt x="5579" y="2863"/>
                    <a:pt x="5495" y="2835"/>
                  </a:cubicBezTo>
                  <a:lnTo>
                    <a:pt x="5495" y="2835"/>
                  </a:lnTo>
                  <a:cubicBezTo>
                    <a:pt x="5618" y="2855"/>
                    <a:pt x="5740" y="2878"/>
                    <a:pt x="5863" y="2878"/>
                  </a:cubicBezTo>
                  <a:cubicBezTo>
                    <a:pt x="5915" y="2878"/>
                    <a:pt x="5967" y="2874"/>
                    <a:pt x="6020" y="2863"/>
                  </a:cubicBezTo>
                  <a:cubicBezTo>
                    <a:pt x="6075" y="2863"/>
                    <a:pt x="6131" y="2751"/>
                    <a:pt x="6075" y="2688"/>
                  </a:cubicBezTo>
                  <a:cubicBezTo>
                    <a:pt x="6075" y="2688"/>
                    <a:pt x="6075" y="2672"/>
                    <a:pt x="6063" y="2664"/>
                  </a:cubicBezTo>
                  <a:lnTo>
                    <a:pt x="6063" y="2664"/>
                  </a:lnTo>
                  <a:cubicBezTo>
                    <a:pt x="6176" y="2694"/>
                    <a:pt x="6283" y="2751"/>
                    <a:pt x="6397" y="2751"/>
                  </a:cubicBezTo>
                  <a:cubicBezTo>
                    <a:pt x="6415" y="2753"/>
                    <a:pt x="6432" y="2754"/>
                    <a:pt x="6449" y="2754"/>
                  </a:cubicBezTo>
                  <a:cubicBezTo>
                    <a:pt x="6738" y="2754"/>
                    <a:pt x="6892" y="2534"/>
                    <a:pt x="6866" y="2283"/>
                  </a:cubicBezTo>
                  <a:cubicBezTo>
                    <a:pt x="6922" y="2227"/>
                    <a:pt x="6922" y="2136"/>
                    <a:pt x="6894" y="2052"/>
                  </a:cubicBezTo>
                  <a:cubicBezTo>
                    <a:pt x="6803" y="1961"/>
                    <a:pt x="6719" y="1933"/>
                    <a:pt x="6628" y="1849"/>
                  </a:cubicBezTo>
                  <a:cubicBezTo>
                    <a:pt x="6572" y="1758"/>
                    <a:pt x="6572" y="1612"/>
                    <a:pt x="6481" y="1528"/>
                  </a:cubicBezTo>
                  <a:cubicBezTo>
                    <a:pt x="6397" y="1465"/>
                    <a:pt x="6278" y="1437"/>
                    <a:pt x="6194" y="1409"/>
                  </a:cubicBezTo>
                  <a:cubicBezTo>
                    <a:pt x="6020" y="1381"/>
                    <a:pt x="5992" y="1353"/>
                    <a:pt x="5873" y="1234"/>
                  </a:cubicBezTo>
                  <a:cubicBezTo>
                    <a:pt x="5726" y="1059"/>
                    <a:pt x="5467" y="1003"/>
                    <a:pt x="5257" y="912"/>
                  </a:cubicBezTo>
                  <a:cubicBezTo>
                    <a:pt x="5118" y="884"/>
                    <a:pt x="4999" y="828"/>
                    <a:pt x="4852" y="828"/>
                  </a:cubicBezTo>
                  <a:cubicBezTo>
                    <a:pt x="4705" y="828"/>
                    <a:pt x="4593" y="884"/>
                    <a:pt x="4446" y="912"/>
                  </a:cubicBezTo>
                  <a:cubicBezTo>
                    <a:pt x="4383" y="912"/>
                    <a:pt x="4383" y="940"/>
                    <a:pt x="4383" y="1003"/>
                  </a:cubicBezTo>
                  <a:cubicBezTo>
                    <a:pt x="4355" y="1003"/>
                    <a:pt x="4299" y="975"/>
                    <a:pt x="4271" y="975"/>
                  </a:cubicBezTo>
                  <a:cubicBezTo>
                    <a:pt x="4097" y="940"/>
                    <a:pt x="3922" y="940"/>
                    <a:pt x="3775" y="912"/>
                  </a:cubicBezTo>
                  <a:cubicBezTo>
                    <a:pt x="3453" y="828"/>
                    <a:pt x="3369" y="451"/>
                    <a:pt x="3076" y="304"/>
                  </a:cubicBezTo>
                  <a:cubicBezTo>
                    <a:pt x="3030" y="290"/>
                    <a:pt x="2987" y="283"/>
                    <a:pt x="2939" y="283"/>
                  </a:cubicBezTo>
                  <a:cubicBezTo>
                    <a:pt x="2892" y="283"/>
                    <a:pt x="2842" y="290"/>
                    <a:pt x="2782" y="304"/>
                  </a:cubicBezTo>
                  <a:lnTo>
                    <a:pt x="2754" y="276"/>
                  </a:lnTo>
                  <a:cubicBezTo>
                    <a:pt x="2607" y="157"/>
                    <a:pt x="2460" y="129"/>
                    <a:pt x="2286" y="101"/>
                  </a:cubicBezTo>
                  <a:cubicBezTo>
                    <a:pt x="2223" y="28"/>
                    <a:pt x="2142" y="0"/>
                    <a:pt x="205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79"/>
            <p:cNvSpPr/>
            <p:nvPr/>
          </p:nvSpPr>
          <p:spPr>
            <a:xfrm>
              <a:off x="7021203" y="4237339"/>
              <a:ext cx="29126" cy="45260"/>
            </a:xfrm>
            <a:custGeom>
              <a:rect b="b" l="l" r="r" t="t"/>
              <a:pathLst>
                <a:path extrusionOk="0" h="1989" w="1280">
                  <a:moveTo>
                    <a:pt x="1071" y="0"/>
                  </a:moveTo>
                  <a:cubicBezTo>
                    <a:pt x="885" y="0"/>
                    <a:pt x="744" y="207"/>
                    <a:pt x="553" y="240"/>
                  </a:cubicBezTo>
                  <a:cubicBezTo>
                    <a:pt x="497" y="240"/>
                    <a:pt x="462" y="240"/>
                    <a:pt x="434" y="268"/>
                  </a:cubicBezTo>
                  <a:cubicBezTo>
                    <a:pt x="378" y="240"/>
                    <a:pt x="287" y="205"/>
                    <a:pt x="203" y="178"/>
                  </a:cubicBezTo>
                  <a:cubicBezTo>
                    <a:pt x="112" y="178"/>
                    <a:pt x="0" y="296"/>
                    <a:pt x="84" y="380"/>
                  </a:cubicBezTo>
                  <a:cubicBezTo>
                    <a:pt x="350" y="590"/>
                    <a:pt x="84" y="968"/>
                    <a:pt x="231" y="1226"/>
                  </a:cubicBezTo>
                  <a:cubicBezTo>
                    <a:pt x="259" y="1289"/>
                    <a:pt x="322" y="1317"/>
                    <a:pt x="378" y="1317"/>
                  </a:cubicBezTo>
                  <a:cubicBezTo>
                    <a:pt x="378" y="1373"/>
                    <a:pt x="350" y="1401"/>
                    <a:pt x="350" y="1429"/>
                  </a:cubicBezTo>
                  <a:cubicBezTo>
                    <a:pt x="287" y="1548"/>
                    <a:pt x="259" y="1667"/>
                    <a:pt x="287" y="1814"/>
                  </a:cubicBezTo>
                  <a:cubicBezTo>
                    <a:pt x="327" y="1925"/>
                    <a:pt x="424" y="1989"/>
                    <a:pt x="528" y="1989"/>
                  </a:cubicBezTo>
                  <a:cubicBezTo>
                    <a:pt x="586" y="1989"/>
                    <a:pt x="646" y="1968"/>
                    <a:pt x="699" y="1926"/>
                  </a:cubicBezTo>
                  <a:cubicBezTo>
                    <a:pt x="811" y="1779"/>
                    <a:pt x="846" y="1604"/>
                    <a:pt x="874" y="1464"/>
                  </a:cubicBezTo>
                  <a:cubicBezTo>
                    <a:pt x="874" y="1373"/>
                    <a:pt x="846" y="1289"/>
                    <a:pt x="811" y="1198"/>
                  </a:cubicBezTo>
                  <a:cubicBezTo>
                    <a:pt x="783" y="1114"/>
                    <a:pt x="755" y="1052"/>
                    <a:pt x="699" y="996"/>
                  </a:cubicBezTo>
                  <a:cubicBezTo>
                    <a:pt x="699" y="968"/>
                    <a:pt x="699" y="968"/>
                    <a:pt x="671" y="968"/>
                  </a:cubicBezTo>
                  <a:cubicBezTo>
                    <a:pt x="699" y="821"/>
                    <a:pt x="671" y="674"/>
                    <a:pt x="636" y="555"/>
                  </a:cubicBezTo>
                  <a:cubicBezTo>
                    <a:pt x="902" y="555"/>
                    <a:pt x="1252" y="443"/>
                    <a:pt x="1280" y="150"/>
                  </a:cubicBezTo>
                  <a:cubicBezTo>
                    <a:pt x="1280" y="66"/>
                    <a:pt x="1196" y="3"/>
                    <a:pt x="1105" y="3"/>
                  </a:cubicBezTo>
                  <a:cubicBezTo>
                    <a:pt x="1093" y="1"/>
                    <a:pt x="1082" y="0"/>
                    <a:pt x="107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79"/>
            <p:cNvSpPr/>
            <p:nvPr/>
          </p:nvSpPr>
          <p:spPr>
            <a:xfrm>
              <a:off x="7024548" y="4195447"/>
              <a:ext cx="66831" cy="21321"/>
            </a:xfrm>
            <a:custGeom>
              <a:rect b="b" l="l" r="r" t="t"/>
              <a:pathLst>
                <a:path extrusionOk="0" h="937" w="2937">
                  <a:moveTo>
                    <a:pt x="1055" y="0"/>
                  </a:moveTo>
                  <a:cubicBezTo>
                    <a:pt x="1015" y="0"/>
                    <a:pt x="978" y="20"/>
                    <a:pt x="958" y="40"/>
                  </a:cubicBezTo>
                  <a:cubicBezTo>
                    <a:pt x="930" y="40"/>
                    <a:pt x="902" y="40"/>
                    <a:pt x="902" y="68"/>
                  </a:cubicBezTo>
                  <a:cubicBezTo>
                    <a:pt x="811" y="96"/>
                    <a:pt x="727" y="187"/>
                    <a:pt x="664" y="242"/>
                  </a:cubicBezTo>
                  <a:cubicBezTo>
                    <a:pt x="580" y="298"/>
                    <a:pt x="524" y="298"/>
                    <a:pt x="434" y="333"/>
                  </a:cubicBezTo>
                  <a:cubicBezTo>
                    <a:pt x="378" y="333"/>
                    <a:pt x="350" y="333"/>
                    <a:pt x="287" y="389"/>
                  </a:cubicBezTo>
                  <a:cubicBezTo>
                    <a:pt x="287" y="389"/>
                    <a:pt x="259" y="417"/>
                    <a:pt x="259" y="473"/>
                  </a:cubicBezTo>
                  <a:lnTo>
                    <a:pt x="231" y="473"/>
                  </a:lnTo>
                  <a:cubicBezTo>
                    <a:pt x="203" y="473"/>
                    <a:pt x="203" y="508"/>
                    <a:pt x="175" y="536"/>
                  </a:cubicBezTo>
                  <a:cubicBezTo>
                    <a:pt x="140" y="564"/>
                    <a:pt x="140" y="592"/>
                    <a:pt x="112" y="592"/>
                  </a:cubicBezTo>
                  <a:cubicBezTo>
                    <a:pt x="28" y="648"/>
                    <a:pt x="0" y="767"/>
                    <a:pt x="84" y="823"/>
                  </a:cubicBezTo>
                  <a:cubicBezTo>
                    <a:pt x="112" y="858"/>
                    <a:pt x="140" y="886"/>
                    <a:pt x="175" y="914"/>
                  </a:cubicBezTo>
                  <a:cubicBezTo>
                    <a:pt x="199" y="930"/>
                    <a:pt x="225" y="937"/>
                    <a:pt x="249" y="937"/>
                  </a:cubicBezTo>
                  <a:cubicBezTo>
                    <a:pt x="307" y="937"/>
                    <a:pt x="358" y="897"/>
                    <a:pt x="378" y="858"/>
                  </a:cubicBezTo>
                  <a:lnTo>
                    <a:pt x="406" y="858"/>
                  </a:lnTo>
                  <a:cubicBezTo>
                    <a:pt x="434" y="823"/>
                    <a:pt x="462" y="823"/>
                    <a:pt x="489" y="795"/>
                  </a:cubicBezTo>
                  <a:cubicBezTo>
                    <a:pt x="552" y="767"/>
                    <a:pt x="580" y="767"/>
                    <a:pt x="580" y="739"/>
                  </a:cubicBezTo>
                  <a:lnTo>
                    <a:pt x="608" y="711"/>
                  </a:lnTo>
                  <a:cubicBezTo>
                    <a:pt x="636" y="711"/>
                    <a:pt x="664" y="711"/>
                    <a:pt x="699" y="683"/>
                  </a:cubicBezTo>
                  <a:cubicBezTo>
                    <a:pt x="783" y="648"/>
                    <a:pt x="811" y="592"/>
                    <a:pt x="874" y="536"/>
                  </a:cubicBezTo>
                  <a:cubicBezTo>
                    <a:pt x="958" y="445"/>
                    <a:pt x="986" y="361"/>
                    <a:pt x="1014" y="242"/>
                  </a:cubicBezTo>
                  <a:cubicBezTo>
                    <a:pt x="1161" y="333"/>
                    <a:pt x="1280" y="361"/>
                    <a:pt x="1398" y="473"/>
                  </a:cubicBezTo>
                  <a:cubicBezTo>
                    <a:pt x="1538" y="592"/>
                    <a:pt x="1685" y="739"/>
                    <a:pt x="1888" y="767"/>
                  </a:cubicBezTo>
                  <a:cubicBezTo>
                    <a:pt x="1918" y="776"/>
                    <a:pt x="1948" y="779"/>
                    <a:pt x="1977" y="779"/>
                  </a:cubicBezTo>
                  <a:cubicBezTo>
                    <a:pt x="2036" y="779"/>
                    <a:pt x="2093" y="767"/>
                    <a:pt x="2154" y="767"/>
                  </a:cubicBezTo>
                  <a:cubicBezTo>
                    <a:pt x="2238" y="795"/>
                    <a:pt x="2301" y="886"/>
                    <a:pt x="2412" y="914"/>
                  </a:cubicBezTo>
                  <a:cubicBezTo>
                    <a:pt x="2454" y="922"/>
                    <a:pt x="2504" y="927"/>
                    <a:pt x="2555" y="927"/>
                  </a:cubicBezTo>
                  <a:cubicBezTo>
                    <a:pt x="2683" y="927"/>
                    <a:pt x="2821" y="892"/>
                    <a:pt x="2881" y="767"/>
                  </a:cubicBezTo>
                  <a:cubicBezTo>
                    <a:pt x="2937" y="620"/>
                    <a:pt x="2797" y="536"/>
                    <a:pt x="2678" y="536"/>
                  </a:cubicBezTo>
                  <a:cubicBezTo>
                    <a:pt x="2587" y="508"/>
                    <a:pt x="2531" y="508"/>
                    <a:pt x="2447" y="445"/>
                  </a:cubicBezTo>
                  <a:cubicBezTo>
                    <a:pt x="2356" y="389"/>
                    <a:pt x="2273" y="361"/>
                    <a:pt x="2154" y="361"/>
                  </a:cubicBezTo>
                  <a:cubicBezTo>
                    <a:pt x="2086" y="361"/>
                    <a:pt x="2038" y="380"/>
                    <a:pt x="1988" y="380"/>
                  </a:cubicBezTo>
                  <a:cubicBezTo>
                    <a:pt x="1950" y="380"/>
                    <a:pt x="1911" y="369"/>
                    <a:pt x="1860" y="333"/>
                  </a:cubicBezTo>
                  <a:cubicBezTo>
                    <a:pt x="1776" y="298"/>
                    <a:pt x="1685" y="214"/>
                    <a:pt x="1601" y="159"/>
                  </a:cubicBezTo>
                  <a:cubicBezTo>
                    <a:pt x="1454" y="40"/>
                    <a:pt x="1280" y="96"/>
                    <a:pt x="1105" y="12"/>
                  </a:cubicBezTo>
                  <a:cubicBezTo>
                    <a:pt x="1088" y="4"/>
                    <a:pt x="1071" y="0"/>
                    <a:pt x="105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79"/>
            <p:cNvSpPr/>
            <p:nvPr/>
          </p:nvSpPr>
          <p:spPr>
            <a:xfrm>
              <a:off x="7090082" y="4203912"/>
              <a:ext cx="57661" cy="15929"/>
            </a:xfrm>
            <a:custGeom>
              <a:rect b="b" l="l" r="r" t="t"/>
              <a:pathLst>
                <a:path extrusionOk="0" h="700" w="2534">
                  <a:moveTo>
                    <a:pt x="2242" y="1"/>
                  </a:moveTo>
                  <a:cubicBezTo>
                    <a:pt x="2215" y="1"/>
                    <a:pt x="2186" y="6"/>
                    <a:pt x="2155" y="17"/>
                  </a:cubicBezTo>
                  <a:cubicBezTo>
                    <a:pt x="2071" y="45"/>
                    <a:pt x="2015" y="101"/>
                    <a:pt x="1924" y="136"/>
                  </a:cubicBezTo>
                  <a:cubicBezTo>
                    <a:pt x="1840" y="164"/>
                    <a:pt x="1693" y="192"/>
                    <a:pt x="1602" y="276"/>
                  </a:cubicBezTo>
                  <a:lnTo>
                    <a:pt x="1574" y="276"/>
                  </a:lnTo>
                  <a:cubicBezTo>
                    <a:pt x="1574" y="248"/>
                    <a:pt x="1546" y="220"/>
                    <a:pt x="1518" y="220"/>
                  </a:cubicBezTo>
                  <a:cubicBezTo>
                    <a:pt x="1480" y="196"/>
                    <a:pt x="1438" y="188"/>
                    <a:pt x="1395" y="188"/>
                  </a:cubicBezTo>
                  <a:cubicBezTo>
                    <a:pt x="1336" y="188"/>
                    <a:pt x="1277" y="204"/>
                    <a:pt x="1225" y="220"/>
                  </a:cubicBezTo>
                  <a:cubicBezTo>
                    <a:pt x="1042" y="242"/>
                    <a:pt x="855" y="286"/>
                    <a:pt x="684" y="286"/>
                  </a:cubicBezTo>
                  <a:cubicBezTo>
                    <a:pt x="639" y="286"/>
                    <a:pt x="595" y="283"/>
                    <a:pt x="553" y="276"/>
                  </a:cubicBezTo>
                  <a:cubicBezTo>
                    <a:pt x="378" y="276"/>
                    <a:pt x="232" y="248"/>
                    <a:pt x="57" y="248"/>
                  </a:cubicBezTo>
                  <a:cubicBezTo>
                    <a:pt x="29" y="248"/>
                    <a:pt x="1" y="311"/>
                    <a:pt x="29" y="339"/>
                  </a:cubicBezTo>
                  <a:cubicBezTo>
                    <a:pt x="148" y="423"/>
                    <a:pt x="295" y="570"/>
                    <a:pt x="406" y="626"/>
                  </a:cubicBezTo>
                  <a:cubicBezTo>
                    <a:pt x="540" y="677"/>
                    <a:pt x="688" y="699"/>
                    <a:pt x="835" y="699"/>
                  </a:cubicBezTo>
                  <a:cubicBezTo>
                    <a:pt x="950" y="699"/>
                    <a:pt x="1064" y="685"/>
                    <a:pt x="1169" y="661"/>
                  </a:cubicBezTo>
                  <a:cubicBezTo>
                    <a:pt x="1225" y="661"/>
                    <a:pt x="1280" y="661"/>
                    <a:pt x="1343" y="626"/>
                  </a:cubicBezTo>
                  <a:cubicBezTo>
                    <a:pt x="1385" y="672"/>
                    <a:pt x="1460" y="699"/>
                    <a:pt x="1530" y="699"/>
                  </a:cubicBezTo>
                  <a:cubicBezTo>
                    <a:pt x="1556" y="699"/>
                    <a:pt x="1580" y="696"/>
                    <a:pt x="1602" y="689"/>
                  </a:cubicBezTo>
                  <a:cubicBezTo>
                    <a:pt x="1840" y="661"/>
                    <a:pt x="2015" y="451"/>
                    <a:pt x="2217" y="451"/>
                  </a:cubicBezTo>
                  <a:cubicBezTo>
                    <a:pt x="2533" y="451"/>
                    <a:pt x="2490" y="1"/>
                    <a:pt x="224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79"/>
            <p:cNvSpPr/>
            <p:nvPr/>
          </p:nvSpPr>
          <p:spPr>
            <a:xfrm>
              <a:off x="7077658" y="4321260"/>
              <a:ext cx="123833" cy="44873"/>
            </a:xfrm>
            <a:custGeom>
              <a:rect b="b" l="l" r="r" t="t"/>
              <a:pathLst>
                <a:path extrusionOk="0" h="1972" w="5442">
                  <a:moveTo>
                    <a:pt x="3829" y="0"/>
                  </a:moveTo>
                  <a:cubicBezTo>
                    <a:pt x="3776" y="0"/>
                    <a:pt x="3721" y="38"/>
                    <a:pt x="3721" y="105"/>
                  </a:cubicBezTo>
                  <a:cubicBezTo>
                    <a:pt x="3721" y="251"/>
                    <a:pt x="3693" y="426"/>
                    <a:pt x="3693" y="573"/>
                  </a:cubicBezTo>
                  <a:cubicBezTo>
                    <a:pt x="3463" y="426"/>
                    <a:pt x="3141" y="363"/>
                    <a:pt x="2875" y="307"/>
                  </a:cubicBezTo>
                  <a:cubicBezTo>
                    <a:pt x="2747" y="292"/>
                    <a:pt x="2609" y="283"/>
                    <a:pt x="2466" y="283"/>
                  </a:cubicBezTo>
                  <a:cubicBezTo>
                    <a:pt x="2097" y="283"/>
                    <a:pt x="1698" y="344"/>
                    <a:pt x="1365" y="510"/>
                  </a:cubicBezTo>
                  <a:cubicBezTo>
                    <a:pt x="1302" y="538"/>
                    <a:pt x="1337" y="657"/>
                    <a:pt x="1421" y="657"/>
                  </a:cubicBezTo>
                  <a:cubicBezTo>
                    <a:pt x="1624" y="657"/>
                    <a:pt x="1799" y="629"/>
                    <a:pt x="2001" y="573"/>
                  </a:cubicBezTo>
                  <a:cubicBezTo>
                    <a:pt x="2239" y="538"/>
                    <a:pt x="2470" y="538"/>
                    <a:pt x="2701" y="538"/>
                  </a:cubicBezTo>
                  <a:cubicBezTo>
                    <a:pt x="2994" y="573"/>
                    <a:pt x="3435" y="629"/>
                    <a:pt x="3693" y="832"/>
                  </a:cubicBezTo>
                  <a:cubicBezTo>
                    <a:pt x="3575" y="832"/>
                    <a:pt x="3463" y="804"/>
                    <a:pt x="3344" y="804"/>
                  </a:cubicBezTo>
                  <a:cubicBezTo>
                    <a:pt x="3141" y="601"/>
                    <a:pt x="2875" y="601"/>
                    <a:pt x="2617" y="601"/>
                  </a:cubicBezTo>
                  <a:cubicBezTo>
                    <a:pt x="2323" y="601"/>
                    <a:pt x="2036" y="657"/>
                    <a:pt x="1771" y="776"/>
                  </a:cubicBezTo>
                  <a:cubicBezTo>
                    <a:pt x="1512" y="888"/>
                    <a:pt x="1246" y="1035"/>
                    <a:pt x="987" y="1181"/>
                  </a:cubicBezTo>
                  <a:cubicBezTo>
                    <a:pt x="896" y="1237"/>
                    <a:pt x="778" y="1300"/>
                    <a:pt x="666" y="1328"/>
                  </a:cubicBezTo>
                  <a:cubicBezTo>
                    <a:pt x="638" y="1356"/>
                    <a:pt x="603" y="1356"/>
                    <a:pt x="547" y="1384"/>
                  </a:cubicBezTo>
                  <a:cubicBezTo>
                    <a:pt x="519" y="1412"/>
                    <a:pt x="463" y="1412"/>
                    <a:pt x="428" y="1412"/>
                  </a:cubicBezTo>
                  <a:cubicBezTo>
                    <a:pt x="372" y="1447"/>
                    <a:pt x="253" y="1503"/>
                    <a:pt x="225" y="1503"/>
                  </a:cubicBezTo>
                  <a:cubicBezTo>
                    <a:pt x="213" y="1500"/>
                    <a:pt x="201" y="1499"/>
                    <a:pt x="189" y="1499"/>
                  </a:cubicBezTo>
                  <a:cubicBezTo>
                    <a:pt x="90" y="1499"/>
                    <a:pt x="0" y="1597"/>
                    <a:pt x="50" y="1678"/>
                  </a:cubicBezTo>
                  <a:cubicBezTo>
                    <a:pt x="126" y="1774"/>
                    <a:pt x="241" y="1806"/>
                    <a:pt x="369" y="1806"/>
                  </a:cubicBezTo>
                  <a:cubicBezTo>
                    <a:pt x="586" y="1806"/>
                    <a:pt x="838" y="1713"/>
                    <a:pt x="987" y="1678"/>
                  </a:cubicBezTo>
                  <a:cubicBezTo>
                    <a:pt x="1162" y="1650"/>
                    <a:pt x="1337" y="1559"/>
                    <a:pt x="1512" y="1475"/>
                  </a:cubicBezTo>
                  <a:cubicBezTo>
                    <a:pt x="1687" y="1447"/>
                    <a:pt x="1861" y="1384"/>
                    <a:pt x="2036" y="1328"/>
                  </a:cubicBezTo>
                  <a:cubicBezTo>
                    <a:pt x="2295" y="1272"/>
                    <a:pt x="2589" y="1272"/>
                    <a:pt x="2875" y="1237"/>
                  </a:cubicBezTo>
                  <a:cubicBezTo>
                    <a:pt x="3008" y="1209"/>
                    <a:pt x="3139" y="1202"/>
                    <a:pt x="3270" y="1202"/>
                  </a:cubicBezTo>
                  <a:cubicBezTo>
                    <a:pt x="3402" y="1202"/>
                    <a:pt x="3533" y="1209"/>
                    <a:pt x="3665" y="1209"/>
                  </a:cubicBezTo>
                  <a:lnTo>
                    <a:pt x="4015" y="1209"/>
                  </a:lnTo>
                  <a:cubicBezTo>
                    <a:pt x="4162" y="1384"/>
                    <a:pt x="4337" y="1503"/>
                    <a:pt x="4540" y="1559"/>
                  </a:cubicBezTo>
                  <a:cubicBezTo>
                    <a:pt x="4595" y="1587"/>
                    <a:pt x="4623" y="1622"/>
                    <a:pt x="4686" y="1678"/>
                  </a:cubicBezTo>
                  <a:cubicBezTo>
                    <a:pt x="4770" y="1706"/>
                    <a:pt x="4861" y="1762"/>
                    <a:pt x="4945" y="1825"/>
                  </a:cubicBezTo>
                  <a:cubicBezTo>
                    <a:pt x="5036" y="1881"/>
                    <a:pt x="5092" y="1972"/>
                    <a:pt x="5211" y="1972"/>
                  </a:cubicBezTo>
                  <a:cubicBezTo>
                    <a:pt x="5239" y="1972"/>
                    <a:pt x="5267" y="1972"/>
                    <a:pt x="5295" y="1909"/>
                  </a:cubicBezTo>
                  <a:cubicBezTo>
                    <a:pt x="5442" y="1706"/>
                    <a:pt x="5120" y="1559"/>
                    <a:pt x="4973" y="1475"/>
                  </a:cubicBezTo>
                  <a:lnTo>
                    <a:pt x="4945" y="1447"/>
                  </a:lnTo>
                  <a:cubicBezTo>
                    <a:pt x="4945" y="1300"/>
                    <a:pt x="4889" y="1209"/>
                    <a:pt x="4742" y="1097"/>
                  </a:cubicBezTo>
                  <a:cubicBezTo>
                    <a:pt x="4623" y="1007"/>
                    <a:pt x="4484" y="951"/>
                    <a:pt x="4365" y="832"/>
                  </a:cubicBezTo>
                  <a:cubicBezTo>
                    <a:pt x="4162" y="629"/>
                    <a:pt x="4043" y="363"/>
                    <a:pt x="3924" y="77"/>
                  </a:cubicBezTo>
                  <a:cubicBezTo>
                    <a:pt x="3912" y="24"/>
                    <a:pt x="3871" y="0"/>
                    <a:pt x="382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79"/>
            <p:cNvSpPr/>
            <p:nvPr/>
          </p:nvSpPr>
          <p:spPr>
            <a:xfrm>
              <a:off x="7096954" y="4318461"/>
              <a:ext cx="57434" cy="11946"/>
            </a:xfrm>
            <a:custGeom>
              <a:rect b="b" l="l" r="r" t="t"/>
              <a:pathLst>
                <a:path extrusionOk="0" h="525" w="2524">
                  <a:moveTo>
                    <a:pt x="1580" y="0"/>
                  </a:moveTo>
                  <a:cubicBezTo>
                    <a:pt x="1469" y="0"/>
                    <a:pt x="1358" y="8"/>
                    <a:pt x="1244" y="25"/>
                  </a:cubicBezTo>
                  <a:cubicBezTo>
                    <a:pt x="867" y="81"/>
                    <a:pt x="454" y="228"/>
                    <a:pt x="104" y="346"/>
                  </a:cubicBezTo>
                  <a:cubicBezTo>
                    <a:pt x="1" y="372"/>
                    <a:pt x="17" y="524"/>
                    <a:pt x="115" y="524"/>
                  </a:cubicBezTo>
                  <a:cubicBezTo>
                    <a:pt x="122" y="524"/>
                    <a:pt x="131" y="523"/>
                    <a:pt x="139" y="521"/>
                  </a:cubicBezTo>
                  <a:cubicBezTo>
                    <a:pt x="545" y="402"/>
                    <a:pt x="923" y="311"/>
                    <a:pt x="1328" y="283"/>
                  </a:cubicBezTo>
                  <a:cubicBezTo>
                    <a:pt x="1424" y="276"/>
                    <a:pt x="1522" y="275"/>
                    <a:pt x="1620" y="275"/>
                  </a:cubicBezTo>
                  <a:cubicBezTo>
                    <a:pt x="1718" y="275"/>
                    <a:pt x="1816" y="276"/>
                    <a:pt x="1915" y="276"/>
                  </a:cubicBezTo>
                  <a:cubicBezTo>
                    <a:pt x="2111" y="276"/>
                    <a:pt x="2307" y="270"/>
                    <a:pt x="2496" y="228"/>
                  </a:cubicBezTo>
                  <a:cubicBezTo>
                    <a:pt x="2524" y="228"/>
                    <a:pt x="2524" y="172"/>
                    <a:pt x="2496" y="172"/>
                  </a:cubicBezTo>
                  <a:cubicBezTo>
                    <a:pt x="2196" y="63"/>
                    <a:pt x="1893" y="0"/>
                    <a:pt x="158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79"/>
            <p:cNvSpPr/>
            <p:nvPr/>
          </p:nvSpPr>
          <p:spPr>
            <a:xfrm>
              <a:off x="7004091" y="4298527"/>
              <a:ext cx="55477" cy="53907"/>
            </a:xfrm>
            <a:custGeom>
              <a:rect b="b" l="l" r="r" t="t"/>
              <a:pathLst>
                <a:path extrusionOk="0" h="2369" w="2438">
                  <a:moveTo>
                    <a:pt x="94" y="0"/>
                  </a:moveTo>
                  <a:cubicBezTo>
                    <a:pt x="52" y="0"/>
                    <a:pt x="0" y="43"/>
                    <a:pt x="25" y="83"/>
                  </a:cubicBezTo>
                  <a:cubicBezTo>
                    <a:pt x="81" y="230"/>
                    <a:pt x="25" y="404"/>
                    <a:pt x="53" y="551"/>
                  </a:cubicBezTo>
                  <a:cubicBezTo>
                    <a:pt x="53" y="726"/>
                    <a:pt x="53" y="873"/>
                    <a:pt x="109" y="1048"/>
                  </a:cubicBezTo>
                  <a:cubicBezTo>
                    <a:pt x="137" y="1250"/>
                    <a:pt x="165" y="1509"/>
                    <a:pt x="340" y="1656"/>
                  </a:cubicBezTo>
                  <a:cubicBezTo>
                    <a:pt x="375" y="1684"/>
                    <a:pt x="403" y="1684"/>
                    <a:pt x="431" y="1684"/>
                  </a:cubicBezTo>
                  <a:lnTo>
                    <a:pt x="458" y="1712"/>
                  </a:lnTo>
                  <a:cubicBezTo>
                    <a:pt x="481" y="1718"/>
                    <a:pt x="502" y="1722"/>
                    <a:pt x="521" y="1722"/>
                  </a:cubicBezTo>
                  <a:cubicBezTo>
                    <a:pt x="607" y="1722"/>
                    <a:pt x="667" y="1663"/>
                    <a:pt x="689" y="1572"/>
                  </a:cubicBezTo>
                  <a:lnTo>
                    <a:pt x="689" y="1509"/>
                  </a:lnTo>
                  <a:lnTo>
                    <a:pt x="724" y="1509"/>
                  </a:lnTo>
                  <a:lnTo>
                    <a:pt x="752" y="1481"/>
                  </a:lnTo>
                  <a:lnTo>
                    <a:pt x="780" y="1453"/>
                  </a:lnTo>
                  <a:cubicBezTo>
                    <a:pt x="780" y="1425"/>
                    <a:pt x="780" y="1397"/>
                    <a:pt x="752" y="1397"/>
                  </a:cubicBezTo>
                  <a:lnTo>
                    <a:pt x="752" y="1362"/>
                  </a:lnTo>
                  <a:cubicBezTo>
                    <a:pt x="864" y="1362"/>
                    <a:pt x="955" y="1334"/>
                    <a:pt x="1074" y="1334"/>
                  </a:cubicBezTo>
                  <a:cubicBezTo>
                    <a:pt x="1130" y="1362"/>
                    <a:pt x="1186" y="1397"/>
                    <a:pt x="1249" y="1425"/>
                  </a:cubicBezTo>
                  <a:cubicBezTo>
                    <a:pt x="1130" y="1397"/>
                    <a:pt x="1011" y="1397"/>
                    <a:pt x="864" y="1397"/>
                  </a:cubicBezTo>
                  <a:cubicBezTo>
                    <a:pt x="780" y="1425"/>
                    <a:pt x="780" y="1537"/>
                    <a:pt x="864" y="1537"/>
                  </a:cubicBezTo>
                  <a:cubicBezTo>
                    <a:pt x="1039" y="1537"/>
                    <a:pt x="1249" y="1600"/>
                    <a:pt x="1277" y="1775"/>
                  </a:cubicBezTo>
                  <a:lnTo>
                    <a:pt x="1277" y="2062"/>
                  </a:lnTo>
                  <a:cubicBezTo>
                    <a:pt x="1249" y="2124"/>
                    <a:pt x="1249" y="2208"/>
                    <a:pt x="1214" y="2271"/>
                  </a:cubicBezTo>
                  <a:cubicBezTo>
                    <a:pt x="1214" y="2326"/>
                    <a:pt x="1264" y="2369"/>
                    <a:pt x="1307" y="2369"/>
                  </a:cubicBezTo>
                  <a:cubicBezTo>
                    <a:pt x="1330" y="2369"/>
                    <a:pt x="1351" y="2356"/>
                    <a:pt x="1361" y="2327"/>
                  </a:cubicBezTo>
                  <a:cubicBezTo>
                    <a:pt x="1388" y="2299"/>
                    <a:pt x="1388" y="2271"/>
                    <a:pt x="1388" y="2236"/>
                  </a:cubicBezTo>
                  <a:cubicBezTo>
                    <a:pt x="1423" y="2236"/>
                    <a:pt x="1451" y="2208"/>
                    <a:pt x="1479" y="2180"/>
                  </a:cubicBezTo>
                  <a:cubicBezTo>
                    <a:pt x="1507" y="2152"/>
                    <a:pt x="1507" y="2096"/>
                    <a:pt x="1507" y="2062"/>
                  </a:cubicBezTo>
                  <a:cubicBezTo>
                    <a:pt x="1563" y="2006"/>
                    <a:pt x="1626" y="1978"/>
                    <a:pt x="1682" y="1978"/>
                  </a:cubicBezTo>
                  <a:cubicBezTo>
                    <a:pt x="1738" y="1978"/>
                    <a:pt x="1829" y="1978"/>
                    <a:pt x="1885" y="2006"/>
                  </a:cubicBezTo>
                  <a:cubicBezTo>
                    <a:pt x="1976" y="2034"/>
                    <a:pt x="2060" y="2062"/>
                    <a:pt x="2151" y="2124"/>
                  </a:cubicBezTo>
                  <a:cubicBezTo>
                    <a:pt x="2219" y="2170"/>
                    <a:pt x="2274" y="2216"/>
                    <a:pt x="2352" y="2216"/>
                  </a:cubicBezTo>
                  <a:cubicBezTo>
                    <a:pt x="2370" y="2216"/>
                    <a:pt x="2389" y="2213"/>
                    <a:pt x="2409" y="2208"/>
                  </a:cubicBezTo>
                  <a:cubicBezTo>
                    <a:pt x="2437" y="2208"/>
                    <a:pt x="2437" y="2180"/>
                    <a:pt x="2437" y="2152"/>
                  </a:cubicBezTo>
                  <a:cubicBezTo>
                    <a:pt x="2437" y="2062"/>
                    <a:pt x="2325" y="1978"/>
                    <a:pt x="2235" y="1950"/>
                  </a:cubicBezTo>
                  <a:cubicBezTo>
                    <a:pt x="2194" y="1778"/>
                    <a:pt x="1971" y="1730"/>
                    <a:pt x="1784" y="1730"/>
                  </a:cubicBezTo>
                  <a:cubicBezTo>
                    <a:pt x="1713" y="1730"/>
                    <a:pt x="1647" y="1737"/>
                    <a:pt x="1598" y="1747"/>
                  </a:cubicBezTo>
                  <a:cubicBezTo>
                    <a:pt x="1563" y="1747"/>
                    <a:pt x="1535" y="1775"/>
                    <a:pt x="1507" y="1775"/>
                  </a:cubicBezTo>
                  <a:cubicBezTo>
                    <a:pt x="1479" y="1712"/>
                    <a:pt x="1479" y="1656"/>
                    <a:pt x="1451" y="1600"/>
                  </a:cubicBezTo>
                  <a:cubicBezTo>
                    <a:pt x="1436" y="1585"/>
                    <a:pt x="1430" y="1568"/>
                    <a:pt x="1421" y="1556"/>
                  </a:cubicBezTo>
                  <a:lnTo>
                    <a:pt x="1421" y="1556"/>
                  </a:lnTo>
                  <a:cubicBezTo>
                    <a:pt x="1478" y="1589"/>
                    <a:pt x="1546" y="1628"/>
                    <a:pt x="1598" y="1628"/>
                  </a:cubicBezTo>
                  <a:cubicBezTo>
                    <a:pt x="1598" y="1656"/>
                    <a:pt x="1598" y="1656"/>
                    <a:pt x="1626" y="1656"/>
                  </a:cubicBezTo>
                  <a:cubicBezTo>
                    <a:pt x="1636" y="1665"/>
                    <a:pt x="1645" y="1668"/>
                    <a:pt x="1654" y="1668"/>
                  </a:cubicBezTo>
                  <a:cubicBezTo>
                    <a:pt x="1673" y="1668"/>
                    <a:pt x="1691" y="1656"/>
                    <a:pt x="1710" y="1656"/>
                  </a:cubicBezTo>
                  <a:cubicBezTo>
                    <a:pt x="1857" y="1537"/>
                    <a:pt x="1682" y="1278"/>
                    <a:pt x="1626" y="1159"/>
                  </a:cubicBezTo>
                  <a:cubicBezTo>
                    <a:pt x="1527" y="1013"/>
                    <a:pt x="1407" y="950"/>
                    <a:pt x="1252" y="950"/>
                  </a:cubicBezTo>
                  <a:cubicBezTo>
                    <a:pt x="1222" y="950"/>
                    <a:pt x="1190" y="952"/>
                    <a:pt x="1158" y="957"/>
                  </a:cubicBezTo>
                  <a:cubicBezTo>
                    <a:pt x="1039" y="957"/>
                    <a:pt x="1039" y="1104"/>
                    <a:pt x="1158" y="1132"/>
                  </a:cubicBezTo>
                  <a:cubicBezTo>
                    <a:pt x="1249" y="1132"/>
                    <a:pt x="1333" y="1159"/>
                    <a:pt x="1361" y="1222"/>
                  </a:cubicBezTo>
                  <a:cubicBezTo>
                    <a:pt x="1305" y="1187"/>
                    <a:pt x="1214" y="1159"/>
                    <a:pt x="1158" y="1132"/>
                  </a:cubicBezTo>
                  <a:cubicBezTo>
                    <a:pt x="1126" y="1128"/>
                    <a:pt x="1097" y="1126"/>
                    <a:pt x="1068" y="1126"/>
                  </a:cubicBezTo>
                  <a:cubicBezTo>
                    <a:pt x="886" y="1126"/>
                    <a:pt x="753" y="1196"/>
                    <a:pt x="577" y="1250"/>
                  </a:cubicBezTo>
                  <a:cubicBezTo>
                    <a:pt x="549" y="1187"/>
                    <a:pt x="549" y="1104"/>
                    <a:pt x="514" y="1048"/>
                  </a:cubicBezTo>
                  <a:cubicBezTo>
                    <a:pt x="514" y="957"/>
                    <a:pt x="486" y="873"/>
                    <a:pt x="458" y="810"/>
                  </a:cubicBezTo>
                  <a:cubicBezTo>
                    <a:pt x="375" y="523"/>
                    <a:pt x="375" y="230"/>
                    <a:pt x="137" y="27"/>
                  </a:cubicBezTo>
                  <a:cubicBezTo>
                    <a:pt x="129" y="8"/>
                    <a:pt x="112" y="0"/>
                    <a:pt x="9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79"/>
            <p:cNvSpPr/>
            <p:nvPr/>
          </p:nvSpPr>
          <p:spPr>
            <a:xfrm>
              <a:off x="7057633" y="4341443"/>
              <a:ext cx="12584" cy="6440"/>
            </a:xfrm>
            <a:custGeom>
              <a:rect b="b" l="l" r="r" t="t"/>
              <a:pathLst>
                <a:path extrusionOk="0" h="283" w="553">
                  <a:moveTo>
                    <a:pt x="56" y="1"/>
                  </a:moveTo>
                  <a:cubicBezTo>
                    <a:pt x="28" y="36"/>
                    <a:pt x="0" y="92"/>
                    <a:pt x="56" y="92"/>
                  </a:cubicBezTo>
                  <a:cubicBezTo>
                    <a:pt x="119" y="148"/>
                    <a:pt x="203" y="176"/>
                    <a:pt x="294" y="238"/>
                  </a:cubicBezTo>
                  <a:cubicBezTo>
                    <a:pt x="328" y="255"/>
                    <a:pt x="372" y="283"/>
                    <a:pt x="416" y="283"/>
                  </a:cubicBezTo>
                  <a:cubicBezTo>
                    <a:pt x="444" y="283"/>
                    <a:pt x="472" y="271"/>
                    <a:pt x="497" y="238"/>
                  </a:cubicBezTo>
                  <a:cubicBezTo>
                    <a:pt x="525" y="210"/>
                    <a:pt x="553" y="176"/>
                    <a:pt x="525" y="120"/>
                  </a:cubicBezTo>
                  <a:cubicBezTo>
                    <a:pt x="434" y="1"/>
                    <a:pt x="203" y="1"/>
                    <a:pt x="5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79"/>
            <p:cNvSpPr/>
            <p:nvPr/>
          </p:nvSpPr>
          <p:spPr>
            <a:xfrm>
              <a:off x="7070831" y="4251174"/>
              <a:ext cx="52382" cy="43985"/>
            </a:xfrm>
            <a:custGeom>
              <a:rect b="b" l="l" r="r" t="t"/>
              <a:pathLst>
                <a:path extrusionOk="0" h="1933" w="2302">
                  <a:moveTo>
                    <a:pt x="176" y="821"/>
                  </a:moveTo>
                  <a:lnTo>
                    <a:pt x="176" y="821"/>
                  </a:lnTo>
                  <a:cubicBezTo>
                    <a:pt x="204" y="884"/>
                    <a:pt x="239" y="912"/>
                    <a:pt x="322" y="912"/>
                  </a:cubicBezTo>
                  <a:cubicBezTo>
                    <a:pt x="267" y="968"/>
                    <a:pt x="267" y="1087"/>
                    <a:pt x="350" y="1143"/>
                  </a:cubicBezTo>
                  <a:cubicBezTo>
                    <a:pt x="378" y="1171"/>
                    <a:pt x="441" y="1206"/>
                    <a:pt x="497" y="1206"/>
                  </a:cubicBezTo>
                  <a:cubicBezTo>
                    <a:pt x="553" y="1262"/>
                    <a:pt x="616" y="1290"/>
                    <a:pt x="672" y="1318"/>
                  </a:cubicBezTo>
                  <a:cubicBezTo>
                    <a:pt x="728" y="1381"/>
                    <a:pt x="819" y="1408"/>
                    <a:pt x="903" y="1436"/>
                  </a:cubicBezTo>
                  <a:cubicBezTo>
                    <a:pt x="791" y="1436"/>
                    <a:pt x="700" y="1408"/>
                    <a:pt x="588" y="1381"/>
                  </a:cubicBezTo>
                  <a:cubicBezTo>
                    <a:pt x="441" y="1318"/>
                    <a:pt x="322" y="1234"/>
                    <a:pt x="239" y="1087"/>
                  </a:cubicBezTo>
                  <a:cubicBezTo>
                    <a:pt x="204" y="996"/>
                    <a:pt x="176" y="912"/>
                    <a:pt x="176" y="821"/>
                  </a:cubicBezTo>
                  <a:close/>
                  <a:moveTo>
                    <a:pt x="350" y="1555"/>
                  </a:moveTo>
                  <a:cubicBezTo>
                    <a:pt x="378" y="1555"/>
                    <a:pt x="378" y="1555"/>
                    <a:pt x="413" y="1583"/>
                  </a:cubicBezTo>
                  <a:cubicBezTo>
                    <a:pt x="525" y="1639"/>
                    <a:pt x="700" y="1695"/>
                    <a:pt x="847" y="1695"/>
                  </a:cubicBezTo>
                  <a:cubicBezTo>
                    <a:pt x="806" y="1703"/>
                    <a:pt x="763" y="1708"/>
                    <a:pt x="720" y="1708"/>
                  </a:cubicBezTo>
                  <a:cubicBezTo>
                    <a:pt x="581" y="1708"/>
                    <a:pt x="441" y="1662"/>
                    <a:pt x="350" y="1555"/>
                  </a:cubicBezTo>
                  <a:close/>
                  <a:moveTo>
                    <a:pt x="865" y="0"/>
                  </a:moveTo>
                  <a:cubicBezTo>
                    <a:pt x="763" y="0"/>
                    <a:pt x="667" y="63"/>
                    <a:pt x="588" y="122"/>
                  </a:cubicBezTo>
                  <a:cubicBezTo>
                    <a:pt x="413" y="241"/>
                    <a:pt x="239" y="388"/>
                    <a:pt x="148" y="562"/>
                  </a:cubicBezTo>
                  <a:lnTo>
                    <a:pt x="148" y="646"/>
                  </a:lnTo>
                  <a:cubicBezTo>
                    <a:pt x="148" y="618"/>
                    <a:pt x="120" y="590"/>
                    <a:pt x="120" y="562"/>
                  </a:cubicBezTo>
                  <a:cubicBezTo>
                    <a:pt x="120" y="534"/>
                    <a:pt x="97" y="520"/>
                    <a:pt x="74" y="520"/>
                  </a:cubicBezTo>
                  <a:cubicBezTo>
                    <a:pt x="51" y="520"/>
                    <a:pt x="29" y="534"/>
                    <a:pt x="29" y="562"/>
                  </a:cubicBezTo>
                  <a:cubicBezTo>
                    <a:pt x="1" y="884"/>
                    <a:pt x="1" y="1234"/>
                    <a:pt x="239" y="1464"/>
                  </a:cubicBezTo>
                  <a:lnTo>
                    <a:pt x="239" y="1492"/>
                  </a:lnTo>
                  <a:cubicBezTo>
                    <a:pt x="322" y="1786"/>
                    <a:pt x="553" y="1933"/>
                    <a:pt x="847" y="1933"/>
                  </a:cubicBezTo>
                  <a:cubicBezTo>
                    <a:pt x="1050" y="1933"/>
                    <a:pt x="1196" y="1870"/>
                    <a:pt x="1371" y="1814"/>
                  </a:cubicBezTo>
                  <a:cubicBezTo>
                    <a:pt x="1546" y="1786"/>
                    <a:pt x="1721" y="1730"/>
                    <a:pt x="1840" y="1583"/>
                  </a:cubicBezTo>
                  <a:cubicBezTo>
                    <a:pt x="1868" y="1555"/>
                    <a:pt x="1868" y="1492"/>
                    <a:pt x="1812" y="1492"/>
                  </a:cubicBezTo>
                  <a:cubicBezTo>
                    <a:pt x="1777" y="1492"/>
                    <a:pt x="1721" y="1520"/>
                    <a:pt x="1665" y="1520"/>
                  </a:cubicBezTo>
                  <a:cubicBezTo>
                    <a:pt x="1777" y="1464"/>
                    <a:pt x="1868" y="1381"/>
                    <a:pt x="1952" y="1262"/>
                  </a:cubicBezTo>
                  <a:cubicBezTo>
                    <a:pt x="2161" y="996"/>
                    <a:pt x="2301" y="646"/>
                    <a:pt x="2099" y="360"/>
                  </a:cubicBezTo>
                  <a:cubicBezTo>
                    <a:pt x="2099" y="332"/>
                    <a:pt x="2071" y="332"/>
                    <a:pt x="2043" y="332"/>
                  </a:cubicBezTo>
                  <a:cubicBezTo>
                    <a:pt x="2015" y="297"/>
                    <a:pt x="1987" y="297"/>
                    <a:pt x="1952" y="297"/>
                  </a:cubicBezTo>
                  <a:cubicBezTo>
                    <a:pt x="1924" y="278"/>
                    <a:pt x="1890" y="269"/>
                    <a:pt x="1855" y="269"/>
                  </a:cubicBezTo>
                  <a:cubicBezTo>
                    <a:pt x="1784" y="269"/>
                    <a:pt x="1712" y="308"/>
                    <a:pt x="1693" y="388"/>
                  </a:cubicBezTo>
                  <a:cubicBezTo>
                    <a:pt x="1665" y="472"/>
                    <a:pt x="1665" y="534"/>
                    <a:pt x="1602" y="618"/>
                  </a:cubicBezTo>
                  <a:cubicBezTo>
                    <a:pt x="1590" y="607"/>
                    <a:pt x="1574" y="600"/>
                    <a:pt x="1555" y="600"/>
                  </a:cubicBezTo>
                  <a:cubicBezTo>
                    <a:pt x="1528" y="600"/>
                    <a:pt x="1495" y="614"/>
                    <a:pt x="1462" y="646"/>
                  </a:cubicBezTo>
                  <a:cubicBezTo>
                    <a:pt x="1399" y="709"/>
                    <a:pt x="1315" y="793"/>
                    <a:pt x="1196" y="856"/>
                  </a:cubicBezTo>
                  <a:cubicBezTo>
                    <a:pt x="1155" y="876"/>
                    <a:pt x="1111" y="885"/>
                    <a:pt x="1065" y="885"/>
                  </a:cubicBezTo>
                  <a:cubicBezTo>
                    <a:pt x="979" y="885"/>
                    <a:pt x="887" y="852"/>
                    <a:pt x="791" y="793"/>
                  </a:cubicBezTo>
                  <a:cubicBezTo>
                    <a:pt x="763" y="646"/>
                    <a:pt x="672" y="534"/>
                    <a:pt x="553" y="472"/>
                  </a:cubicBezTo>
                  <a:cubicBezTo>
                    <a:pt x="616" y="416"/>
                    <a:pt x="672" y="360"/>
                    <a:pt x="700" y="332"/>
                  </a:cubicBezTo>
                  <a:cubicBezTo>
                    <a:pt x="763" y="297"/>
                    <a:pt x="875" y="185"/>
                    <a:pt x="938" y="185"/>
                  </a:cubicBezTo>
                  <a:cubicBezTo>
                    <a:pt x="1022" y="185"/>
                    <a:pt x="1050" y="66"/>
                    <a:pt x="994" y="38"/>
                  </a:cubicBezTo>
                  <a:cubicBezTo>
                    <a:pt x="950" y="11"/>
                    <a:pt x="907" y="0"/>
                    <a:pt x="86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79"/>
            <p:cNvSpPr/>
            <p:nvPr/>
          </p:nvSpPr>
          <p:spPr>
            <a:xfrm>
              <a:off x="7083415" y="4251515"/>
              <a:ext cx="25941" cy="19205"/>
            </a:xfrm>
            <a:custGeom>
              <a:rect b="b" l="l" r="r" t="t"/>
              <a:pathLst>
                <a:path extrusionOk="0" h="844" w="1140">
                  <a:moveTo>
                    <a:pt x="662" y="0"/>
                  </a:moveTo>
                  <a:cubicBezTo>
                    <a:pt x="523" y="0"/>
                    <a:pt x="380" y="46"/>
                    <a:pt x="294" y="107"/>
                  </a:cubicBezTo>
                  <a:lnTo>
                    <a:pt x="266" y="142"/>
                  </a:lnTo>
                  <a:cubicBezTo>
                    <a:pt x="119" y="226"/>
                    <a:pt x="0" y="317"/>
                    <a:pt x="63" y="429"/>
                  </a:cubicBezTo>
                  <a:cubicBezTo>
                    <a:pt x="91" y="547"/>
                    <a:pt x="147" y="603"/>
                    <a:pt x="238" y="666"/>
                  </a:cubicBezTo>
                  <a:cubicBezTo>
                    <a:pt x="266" y="722"/>
                    <a:pt x="350" y="750"/>
                    <a:pt x="413" y="778"/>
                  </a:cubicBezTo>
                  <a:lnTo>
                    <a:pt x="469" y="778"/>
                  </a:lnTo>
                  <a:cubicBezTo>
                    <a:pt x="521" y="824"/>
                    <a:pt x="592" y="844"/>
                    <a:pt x="668" y="844"/>
                  </a:cubicBezTo>
                  <a:cubicBezTo>
                    <a:pt x="882" y="844"/>
                    <a:pt x="1133" y="683"/>
                    <a:pt x="1112" y="491"/>
                  </a:cubicBezTo>
                  <a:lnTo>
                    <a:pt x="1112" y="429"/>
                  </a:lnTo>
                  <a:cubicBezTo>
                    <a:pt x="1112" y="429"/>
                    <a:pt x="1112" y="373"/>
                    <a:pt x="1084" y="345"/>
                  </a:cubicBezTo>
                  <a:cubicBezTo>
                    <a:pt x="1140" y="254"/>
                    <a:pt x="1140" y="170"/>
                    <a:pt x="1049" y="79"/>
                  </a:cubicBezTo>
                  <a:cubicBezTo>
                    <a:pt x="1008" y="38"/>
                    <a:pt x="952" y="12"/>
                    <a:pt x="889" y="12"/>
                  </a:cubicBezTo>
                  <a:cubicBezTo>
                    <a:pt x="867" y="12"/>
                    <a:pt x="843" y="15"/>
                    <a:pt x="818" y="23"/>
                  </a:cubicBezTo>
                  <a:cubicBezTo>
                    <a:pt x="769" y="7"/>
                    <a:pt x="716" y="0"/>
                    <a:pt x="6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79"/>
            <p:cNvSpPr/>
            <p:nvPr/>
          </p:nvSpPr>
          <p:spPr>
            <a:xfrm>
              <a:off x="7082778" y="4251242"/>
              <a:ext cx="27215" cy="17362"/>
            </a:xfrm>
            <a:custGeom>
              <a:rect b="b" l="l" r="r" t="t"/>
              <a:pathLst>
                <a:path extrusionOk="0" h="763" w="1196">
                  <a:moveTo>
                    <a:pt x="896" y="0"/>
                  </a:moveTo>
                  <a:cubicBezTo>
                    <a:pt x="841" y="0"/>
                    <a:pt x="784" y="13"/>
                    <a:pt x="727" y="35"/>
                  </a:cubicBezTo>
                  <a:lnTo>
                    <a:pt x="553" y="35"/>
                  </a:lnTo>
                  <a:cubicBezTo>
                    <a:pt x="469" y="35"/>
                    <a:pt x="378" y="91"/>
                    <a:pt x="294" y="154"/>
                  </a:cubicBezTo>
                  <a:cubicBezTo>
                    <a:pt x="238" y="182"/>
                    <a:pt x="147" y="182"/>
                    <a:pt x="119" y="238"/>
                  </a:cubicBezTo>
                  <a:cubicBezTo>
                    <a:pt x="0" y="357"/>
                    <a:pt x="91" y="503"/>
                    <a:pt x="175" y="587"/>
                  </a:cubicBezTo>
                  <a:cubicBezTo>
                    <a:pt x="322" y="734"/>
                    <a:pt x="497" y="762"/>
                    <a:pt x="671" y="762"/>
                  </a:cubicBezTo>
                  <a:cubicBezTo>
                    <a:pt x="818" y="762"/>
                    <a:pt x="1021" y="706"/>
                    <a:pt x="1112" y="559"/>
                  </a:cubicBezTo>
                  <a:cubicBezTo>
                    <a:pt x="1140" y="503"/>
                    <a:pt x="1140" y="413"/>
                    <a:pt x="1140" y="357"/>
                  </a:cubicBezTo>
                  <a:cubicBezTo>
                    <a:pt x="1196" y="294"/>
                    <a:pt x="1196" y="210"/>
                    <a:pt x="1140" y="119"/>
                  </a:cubicBezTo>
                  <a:cubicBezTo>
                    <a:pt x="1067" y="33"/>
                    <a:pt x="984" y="0"/>
                    <a:pt x="8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79"/>
            <p:cNvSpPr/>
            <p:nvPr/>
          </p:nvSpPr>
          <p:spPr>
            <a:xfrm>
              <a:off x="7070376" y="4248489"/>
              <a:ext cx="47467" cy="27556"/>
            </a:xfrm>
            <a:custGeom>
              <a:rect b="b" l="l" r="r" t="t"/>
              <a:pathLst>
                <a:path extrusionOk="0" h="1211" w="2086">
                  <a:moveTo>
                    <a:pt x="1447" y="184"/>
                  </a:moveTo>
                  <a:cubicBezTo>
                    <a:pt x="1482" y="184"/>
                    <a:pt x="1538" y="184"/>
                    <a:pt x="1566" y="212"/>
                  </a:cubicBezTo>
                  <a:cubicBezTo>
                    <a:pt x="1566" y="240"/>
                    <a:pt x="1566" y="275"/>
                    <a:pt x="1538" y="303"/>
                  </a:cubicBezTo>
                  <a:cubicBezTo>
                    <a:pt x="1538" y="317"/>
                    <a:pt x="1531" y="324"/>
                    <a:pt x="1516" y="324"/>
                  </a:cubicBezTo>
                  <a:cubicBezTo>
                    <a:pt x="1501" y="324"/>
                    <a:pt x="1479" y="317"/>
                    <a:pt x="1447" y="303"/>
                  </a:cubicBezTo>
                  <a:cubicBezTo>
                    <a:pt x="1419" y="303"/>
                    <a:pt x="1391" y="275"/>
                    <a:pt x="1391" y="275"/>
                  </a:cubicBezTo>
                  <a:cubicBezTo>
                    <a:pt x="1391" y="240"/>
                    <a:pt x="1419" y="212"/>
                    <a:pt x="1447" y="184"/>
                  </a:cubicBezTo>
                  <a:close/>
                  <a:moveTo>
                    <a:pt x="1307" y="184"/>
                  </a:moveTo>
                  <a:lnTo>
                    <a:pt x="1307" y="184"/>
                  </a:lnTo>
                  <a:cubicBezTo>
                    <a:pt x="1244" y="303"/>
                    <a:pt x="1189" y="450"/>
                    <a:pt x="1216" y="534"/>
                  </a:cubicBezTo>
                  <a:cubicBezTo>
                    <a:pt x="1272" y="680"/>
                    <a:pt x="1391" y="764"/>
                    <a:pt x="1538" y="764"/>
                  </a:cubicBezTo>
                  <a:cubicBezTo>
                    <a:pt x="1419" y="855"/>
                    <a:pt x="1272" y="855"/>
                    <a:pt x="1133" y="855"/>
                  </a:cubicBezTo>
                  <a:cubicBezTo>
                    <a:pt x="986" y="827"/>
                    <a:pt x="811" y="736"/>
                    <a:pt x="720" y="590"/>
                  </a:cubicBezTo>
                  <a:cubicBezTo>
                    <a:pt x="636" y="478"/>
                    <a:pt x="692" y="387"/>
                    <a:pt x="783" y="331"/>
                  </a:cubicBezTo>
                  <a:cubicBezTo>
                    <a:pt x="839" y="303"/>
                    <a:pt x="923" y="275"/>
                    <a:pt x="986" y="240"/>
                  </a:cubicBezTo>
                  <a:cubicBezTo>
                    <a:pt x="1089" y="214"/>
                    <a:pt x="1198" y="188"/>
                    <a:pt x="1307" y="184"/>
                  </a:cubicBezTo>
                  <a:close/>
                  <a:moveTo>
                    <a:pt x="1320" y="1"/>
                  </a:moveTo>
                  <a:cubicBezTo>
                    <a:pt x="1236" y="1"/>
                    <a:pt x="1152" y="14"/>
                    <a:pt x="1070" y="37"/>
                  </a:cubicBezTo>
                  <a:cubicBezTo>
                    <a:pt x="895" y="65"/>
                    <a:pt x="664" y="128"/>
                    <a:pt x="517" y="212"/>
                  </a:cubicBezTo>
                  <a:cubicBezTo>
                    <a:pt x="342" y="359"/>
                    <a:pt x="196" y="562"/>
                    <a:pt x="49" y="708"/>
                  </a:cubicBezTo>
                  <a:cubicBezTo>
                    <a:pt x="0" y="733"/>
                    <a:pt x="36" y="805"/>
                    <a:pt x="88" y="805"/>
                  </a:cubicBezTo>
                  <a:cubicBezTo>
                    <a:pt x="95" y="805"/>
                    <a:pt x="103" y="803"/>
                    <a:pt x="112" y="799"/>
                  </a:cubicBezTo>
                  <a:cubicBezTo>
                    <a:pt x="259" y="708"/>
                    <a:pt x="342" y="624"/>
                    <a:pt x="461" y="534"/>
                  </a:cubicBezTo>
                  <a:lnTo>
                    <a:pt x="461" y="534"/>
                  </a:lnTo>
                  <a:cubicBezTo>
                    <a:pt x="433" y="590"/>
                    <a:pt x="433" y="680"/>
                    <a:pt x="433" y="736"/>
                  </a:cubicBezTo>
                  <a:cubicBezTo>
                    <a:pt x="461" y="1002"/>
                    <a:pt x="636" y="1114"/>
                    <a:pt x="839" y="1205"/>
                  </a:cubicBezTo>
                  <a:cubicBezTo>
                    <a:pt x="847" y="1209"/>
                    <a:pt x="855" y="1210"/>
                    <a:pt x="862" y="1210"/>
                  </a:cubicBezTo>
                  <a:cubicBezTo>
                    <a:pt x="910" y="1210"/>
                    <a:pt x="949" y="1144"/>
                    <a:pt x="895" y="1114"/>
                  </a:cubicBezTo>
                  <a:cubicBezTo>
                    <a:pt x="748" y="1030"/>
                    <a:pt x="608" y="974"/>
                    <a:pt x="545" y="827"/>
                  </a:cubicBezTo>
                  <a:cubicBezTo>
                    <a:pt x="517" y="736"/>
                    <a:pt x="517" y="652"/>
                    <a:pt x="517" y="562"/>
                  </a:cubicBezTo>
                  <a:lnTo>
                    <a:pt x="517" y="562"/>
                  </a:lnTo>
                  <a:cubicBezTo>
                    <a:pt x="545" y="708"/>
                    <a:pt x="783" y="883"/>
                    <a:pt x="895" y="939"/>
                  </a:cubicBezTo>
                  <a:cubicBezTo>
                    <a:pt x="1008" y="1002"/>
                    <a:pt x="1123" y="1031"/>
                    <a:pt x="1230" y="1031"/>
                  </a:cubicBezTo>
                  <a:cubicBezTo>
                    <a:pt x="1482" y="1031"/>
                    <a:pt x="1699" y="877"/>
                    <a:pt x="1797" y="652"/>
                  </a:cubicBezTo>
                  <a:lnTo>
                    <a:pt x="1797" y="736"/>
                  </a:lnTo>
                  <a:cubicBezTo>
                    <a:pt x="1769" y="883"/>
                    <a:pt x="1685" y="974"/>
                    <a:pt x="1622" y="1114"/>
                  </a:cubicBezTo>
                  <a:cubicBezTo>
                    <a:pt x="1603" y="1138"/>
                    <a:pt x="1627" y="1173"/>
                    <a:pt x="1663" y="1173"/>
                  </a:cubicBezTo>
                  <a:cubicBezTo>
                    <a:pt x="1678" y="1173"/>
                    <a:pt x="1696" y="1166"/>
                    <a:pt x="1713" y="1149"/>
                  </a:cubicBezTo>
                  <a:cubicBezTo>
                    <a:pt x="1797" y="1002"/>
                    <a:pt x="1888" y="883"/>
                    <a:pt x="1916" y="708"/>
                  </a:cubicBezTo>
                  <a:cubicBezTo>
                    <a:pt x="1944" y="590"/>
                    <a:pt x="1916" y="478"/>
                    <a:pt x="1888" y="359"/>
                  </a:cubicBezTo>
                  <a:lnTo>
                    <a:pt x="1888" y="359"/>
                  </a:lnTo>
                  <a:cubicBezTo>
                    <a:pt x="1916" y="387"/>
                    <a:pt x="1972" y="415"/>
                    <a:pt x="2007" y="450"/>
                  </a:cubicBezTo>
                  <a:cubicBezTo>
                    <a:pt x="2016" y="455"/>
                    <a:pt x="2025" y="457"/>
                    <a:pt x="2033" y="457"/>
                  </a:cubicBezTo>
                  <a:cubicBezTo>
                    <a:pt x="2071" y="457"/>
                    <a:pt x="2086" y="410"/>
                    <a:pt x="2063" y="387"/>
                  </a:cubicBezTo>
                  <a:cubicBezTo>
                    <a:pt x="1916" y="275"/>
                    <a:pt x="1860" y="156"/>
                    <a:pt x="1685" y="100"/>
                  </a:cubicBezTo>
                  <a:cubicBezTo>
                    <a:pt x="1565" y="30"/>
                    <a:pt x="1442" y="1"/>
                    <a:pt x="13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79"/>
            <p:cNvSpPr/>
            <p:nvPr/>
          </p:nvSpPr>
          <p:spPr>
            <a:xfrm>
              <a:off x="7074427" y="4270516"/>
              <a:ext cx="20935" cy="12720"/>
            </a:xfrm>
            <a:custGeom>
              <a:rect b="b" l="l" r="r" t="t"/>
              <a:pathLst>
                <a:path extrusionOk="0" h="559" w="920">
                  <a:moveTo>
                    <a:pt x="38" y="1"/>
                  </a:moveTo>
                  <a:cubicBezTo>
                    <a:pt x="15" y="1"/>
                    <a:pt x="0" y="27"/>
                    <a:pt x="18" y="62"/>
                  </a:cubicBezTo>
                  <a:cubicBezTo>
                    <a:pt x="109" y="181"/>
                    <a:pt x="164" y="293"/>
                    <a:pt x="283" y="384"/>
                  </a:cubicBezTo>
                  <a:cubicBezTo>
                    <a:pt x="458" y="468"/>
                    <a:pt x="661" y="496"/>
                    <a:pt x="836" y="558"/>
                  </a:cubicBezTo>
                  <a:cubicBezTo>
                    <a:pt x="892" y="558"/>
                    <a:pt x="920" y="468"/>
                    <a:pt x="864" y="440"/>
                  </a:cubicBezTo>
                  <a:cubicBezTo>
                    <a:pt x="689" y="412"/>
                    <a:pt x="514" y="384"/>
                    <a:pt x="367" y="321"/>
                  </a:cubicBezTo>
                  <a:cubicBezTo>
                    <a:pt x="255" y="237"/>
                    <a:pt x="164" y="146"/>
                    <a:pt x="81" y="34"/>
                  </a:cubicBezTo>
                  <a:cubicBezTo>
                    <a:pt x="67" y="10"/>
                    <a:pt x="51" y="1"/>
                    <a:pt x="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79"/>
            <p:cNvSpPr/>
            <p:nvPr/>
          </p:nvSpPr>
          <p:spPr>
            <a:xfrm>
              <a:off x="7108081" y="4261414"/>
              <a:ext cx="10513" cy="19114"/>
            </a:xfrm>
            <a:custGeom>
              <a:rect b="b" l="l" r="r" t="t"/>
              <a:pathLst>
                <a:path extrusionOk="0" h="840" w="462">
                  <a:moveTo>
                    <a:pt x="423" y="1"/>
                  </a:moveTo>
                  <a:cubicBezTo>
                    <a:pt x="413" y="1"/>
                    <a:pt x="406" y="8"/>
                    <a:pt x="406" y="22"/>
                  </a:cubicBezTo>
                  <a:cubicBezTo>
                    <a:pt x="406" y="315"/>
                    <a:pt x="203" y="581"/>
                    <a:pt x="0" y="784"/>
                  </a:cubicBezTo>
                  <a:cubicBezTo>
                    <a:pt x="0" y="812"/>
                    <a:pt x="28" y="840"/>
                    <a:pt x="28" y="840"/>
                  </a:cubicBezTo>
                  <a:cubicBezTo>
                    <a:pt x="287" y="637"/>
                    <a:pt x="462" y="343"/>
                    <a:pt x="462" y="22"/>
                  </a:cubicBezTo>
                  <a:cubicBezTo>
                    <a:pt x="448" y="8"/>
                    <a:pt x="434" y="1"/>
                    <a:pt x="42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79"/>
            <p:cNvSpPr/>
            <p:nvPr/>
          </p:nvSpPr>
          <p:spPr>
            <a:xfrm>
              <a:off x="7081503" y="4244939"/>
              <a:ext cx="35816" cy="9807"/>
            </a:xfrm>
            <a:custGeom>
              <a:rect b="b" l="l" r="r" t="t"/>
              <a:pathLst>
                <a:path extrusionOk="0" h="431" w="1574">
                  <a:moveTo>
                    <a:pt x="791" y="1"/>
                  </a:moveTo>
                  <a:cubicBezTo>
                    <a:pt x="518" y="1"/>
                    <a:pt x="282" y="77"/>
                    <a:pt x="28" y="193"/>
                  </a:cubicBezTo>
                  <a:cubicBezTo>
                    <a:pt x="0" y="221"/>
                    <a:pt x="0" y="284"/>
                    <a:pt x="56" y="284"/>
                  </a:cubicBezTo>
                  <a:cubicBezTo>
                    <a:pt x="287" y="205"/>
                    <a:pt x="533" y="132"/>
                    <a:pt x="785" y="132"/>
                  </a:cubicBezTo>
                  <a:cubicBezTo>
                    <a:pt x="824" y="132"/>
                    <a:pt x="863" y="133"/>
                    <a:pt x="902" y="137"/>
                  </a:cubicBezTo>
                  <a:cubicBezTo>
                    <a:pt x="1168" y="165"/>
                    <a:pt x="1343" y="284"/>
                    <a:pt x="1546" y="431"/>
                  </a:cubicBezTo>
                  <a:lnTo>
                    <a:pt x="1574" y="431"/>
                  </a:lnTo>
                  <a:cubicBezTo>
                    <a:pt x="1574" y="165"/>
                    <a:pt x="1196" y="46"/>
                    <a:pt x="1021" y="18"/>
                  </a:cubicBezTo>
                  <a:cubicBezTo>
                    <a:pt x="941" y="6"/>
                    <a:pt x="865" y="1"/>
                    <a:pt x="7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79"/>
            <p:cNvSpPr/>
            <p:nvPr/>
          </p:nvSpPr>
          <p:spPr>
            <a:xfrm>
              <a:off x="7063072" y="4247875"/>
              <a:ext cx="16270" cy="23051"/>
            </a:xfrm>
            <a:custGeom>
              <a:rect b="b" l="l" r="r" t="t"/>
              <a:pathLst>
                <a:path extrusionOk="0" h="1013" w="715">
                  <a:moveTo>
                    <a:pt x="664" y="1"/>
                  </a:moveTo>
                  <a:cubicBezTo>
                    <a:pt x="656" y="1"/>
                    <a:pt x="646" y="3"/>
                    <a:pt x="635" y="8"/>
                  </a:cubicBezTo>
                  <a:cubicBezTo>
                    <a:pt x="517" y="127"/>
                    <a:pt x="370" y="239"/>
                    <a:pt x="258" y="386"/>
                  </a:cubicBezTo>
                  <a:cubicBezTo>
                    <a:pt x="139" y="561"/>
                    <a:pt x="83" y="763"/>
                    <a:pt x="20" y="966"/>
                  </a:cubicBezTo>
                  <a:cubicBezTo>
                    <a:pt x="0" y="991"/>
                    <a:pt x="27" y="1013"/>
                    <a:pt x="43" y="1013"/>
                  </a:cubicBezTo>
                  <a:cubicBezTo>
                    <a:pt x="50" y="1013"/>
                    <a:pt x="55" y="1009"/>
                    <a:pt x="55" y="1001"/>
                  </a:cubicBezTo>
                  <a:cubicBezTo>
                    <a:pt x="139" y="826"/>
                    <a:pt x="195" y="617"/>
                    <a:pt x="314" y="442"/>
                  </a:cubicBezTo>
                  <a:cubicBezTo>
                    <a:pt x="405" y="302"/>
                    <a:pt x="545" y="183"/>
                    <a:pt x="691" y="64"/>
                  </a:cubicBezTo>
                  <a:cubicBezTo>
                    <a:pt x="714" y="41"/>
                    <a:pt x="700" y="1"/>
                    <a:pt x="6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79"/>
            <p:cNvSpPr/>
            <p:nvPr/>
          </p:nvSpPr>
          <p:spPr>
            <a:xfrm>
              <a:off x="7094064" y="4277160"/>
              <a:ext cx="13243" cy="3299"/>
            </a:xfrm>
            <a:custGeom>
              <a:rect b="b" l="l" r="r" t="t"/>
              <a:pathLst>
                <a:path extrusionOk="0" h="145" w="582">
                  <a:moveTo>
                    <a:pt x="57" y="1"/>
                  </a:moveTo>
                  <a:cubicBezTo>
                    <a:pt x="29" y="1"/>
                    <a:pt x="1" y="64"/>
                    <a:pt x="57" y="92"/>
                  </a:cubicBezTo>
                  <a:cubicBezTo>
                    <a:pt x="137" y="122"/>
                    <a:pt x="226" y="145"/>
                    <a:pt x="319" y="145"/>
                  </a:cubicBezTo>
                  <a:cubicBezTo>
                    <a:pt x="395" y="145"/>
                    <a:pt x="474" y="130"/>
                    <a:pt x="553" y="92"/>
                  </a:cubicBezTo>
                  <a:cubicBezTo>
                    <a:pt x="581" y="92"/>
                    <a:pt x="553" y="64"/>
                    <a:pt x="525" y="64"/>
                  </a:cubicBezTo>
                  <a:cubicBezTo>
                    <a:pt x="469" y="64"/>
                    <a:pt x="410" y="76"/>
                    <a:pt x="360" y="76"/>
                  </a:cubicBezTo>
                  <a:cubicBezTo>
                    <a:pt x="336" y="76"/>
                    <a:pt x="313" y="73"/>
                    <a:pt x="294" y="64"/>
                  </a:cubicBezTo>
                  <a:cubicBezTo>
                    <a:pt x="203" y="64"/>
                    <a:pt x="148" y="29"/>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79"/>
            <p:cNvSpPr/>
            <p:nvPr/>
          </p:nvSpPr>
          <p:spPr>
            <a:xfrm>
              <a:off x="7075678" y="4276273"/>
              <a:ext cx="30355" cy="13926"/>
            </a:xfrm>
            <a:custGeom>
              <a:rect b="b" l="l" r="r" t="t"/>
              <a:pathLst>
                <a:path extrusionOk="0" h="612" w="1334">
                  <a:moveTo>
                    <a:pt x="51" y="0"/>
                  </a:moveTo>
                  <a:cubicBezTo>
                    <a:pt x="25" y="0"/>
                    <a:pt x="1" y="20"/>
                    <a:pt x="26" y="40"/>
                  </a:cubicBezTo>
                  <a:cubicBezTo>
                    <a:pt x="137" y="278"/>
                    <a:pt x="256" y="480"/>
                    <a:pt x="515" y="564"/>
                  </a:cubicBezTo>
                  <a:cubicBezTo>
                    <a:pt x="648" y="596"/>
                    <a:pt x="779" y="611"/>
                    <a:pt x="910" y="611"/>
                  </a:cubicBezTo>
                  <a:cubicBezTo>
                    <a:pt x="1041" y="611"/>
                    <a:pt x="1172" y="596"/>
                    <a:pt x="1305" y="564"/>
                  </a:cubicBezTo>
                  <a:cubicBezTo>
                    <a:pt x="1333" y="564"/>
                    <a:pt x="1333" y="508"/>
                    <a:pt x="1305" y="508"/>
                  </a:cubicBezTo>
                  <a:cubicBezTo>
                    <a:pt x="1221" y="520"/>
                    <a:pt x="1131" y="527"/>
                    <a:pt x="1040" y="527"/>
                  </a:cubicBezTo>
                  <a:cubicBezTo>
                    <a:pt x="911" y="527"/>
                    <a:pt x="781" y="513"/>
                    <a:pt x="662" y="480"/>
                  </a:cubicBezTo>
                  <a:cubicBezTo>
                    <a:pt x="375" y="417"/>
                    <a:pt x="228" y="243"/>
                    <a:pt x="81" y="12"/>
                  </a:cubicBezTo>
                  <a:cubicBezTo>
                    <a:pt x="73" y="4"/>
                    <a:pt x="62" y="0"/>
                    <a:pt x="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79"/>
            <p:cNvSpPr/>
            <p:nvPr/>
          </p:nvSpPr>
          <p:spPr>
            <a:xfrm>
              <a:off x="7116273" y="4261619"/>
              <a:ext cx="6940" cy="22937"/>
            </a:xfrm>
            <a:custGeom>
              <a:rect b="b" l="l" r="r" t="t"/>
              <a:pathLst>
                <a:path extrusionOk="0" h="1008" w="305">
                  <a:moveTo>
                    <a:pt x="241" y="0"/>
                  </a:moveTo>
                  <a:cubicBezTo>
                    <a:pt x="233" y="0"/>
                    <a:pt x="220" y="13"/>
                    <a:pt x="220" y="13"/>
                  </a:cubicBezTo>
                  <a:cubicBezTo>
                    <a:pt x="248" y="362"/>
                    <a:pt x="129" y="628"/>
                    <a:pt x="18" y="949"/>
                  </a:cubicBezTo>
                  <a:cubicBezTo>
                    <a:pt x="0" y="984"/>
                    <a:pt x="26" y="1008"/>
                    <a:pt x="54" y="1008"/>
                  </a:cubicBezTo>
                  <a:cubicBezTo>
                    <a:pt x="72" y="1008"/>
                    <a:pt x="91" y="999"/>
                    <a:pt x="102" y="977"/>
                  </a:cubicBezTo>
                  <a:cubicBezTo>
                    <a:pt x="164" y="831"/>
                    <a:pt x="248" y="656"/>
                    <a:pt x="276" y="481"/>
                  </a:cubicBezTo>
                  <a:cubicBezTo>
                    <a:pt x="304" y="334"/>
                    <a:pt x="276" y="159"/>
                    <a:pt x="248" y="13"/>
                  </a:cubicBezTo>
                  <a:cubicBezTo>
                    <a:pt x="248" y="3"/>
                    <a:pt x="245" y="0"/>
                    <a:pt x="2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79"/>
            <p:cNvSpPr/>
            <p:nvPr/>
          </p:nvSpPr>
          <p:spPr>
            <a:xfrm>
              <a:off x="7064961" y="4219977"/>
              <a:ext cx="62235" cy="28171"/>
            </a:xfrm>
            <a:custGeom>
              <a:rect b="b" l="l" r="r" t="t"/>
              <a:pathLst>
                <a:path extrusionOk="0" h="1238" w="2735">
                  <a:moveTo>
                    <a:pt x="855" y="152"/>
                  </a:moveTo>
                  <a:cubicBezTo>
                    <a:pt x="1006" y="152"/>
                    <a:pt x="1157" y="221"/>
                    <a:pt x="1308" y="269"/>
                  </a:cubicBezTo>
                  <a:cubicBezTo>
                    <a:pt x="1371" y="332"/>
                    <a:pt x="1399" y="388"/>
                    <a:pt x="1371" y="444"/>
                  </a:cubicBezTo>
                  <a:cubicBezTo>
                    <a:pt x="1336" y="479"/>
                    <a:pt x="1336" y="535"/>
                    <a:pt x="1308" y="563"/>
                  </a:cubicBezTo>
                  <a:lnTo>
                    <a:pt x="1308" y="591"/>
                  </a:lnTo>
                  <a:cubicBezTo>
                    <a:pt x="1221" y="705"/>
                    <a:pt x="1074" y="747"/>
                    <a:pt x="931" y="747"/>
                  </a:cubicBezTo>
                  <a:cubicBezTo>
                    <a:pt x="891" y="747"/>
                    <a:pt x="850" y="744"/>
                    <a:pt x="811" y="738"/>
                  </a:cubicBezTo>
                  <a:cubicBezTo>
                    <a:pt x="727" y="738"/>
                    <a:pt x="636" y="710"/>
                    <a:pt x="525" y="710"/>
                  </a:cubicBezTo>
                  <a:cubicBezTo>
                    <a:pt x="495" y="710"/>
                    <a:pt x="467" y="713"/>
                    <a:pt x="441" y="713"/>
                  </a:cubicBezTo>
                  <a:cubicBezTo>
                    <a:pt x="386" y="713"/>
                    <a:pt x="341" y="700"/>
                    <a:pt x="322" y="619"/>
                  </a:cubicBezTo>
                  <a:cubicBezTo>
                    <a:pt x="259" y="360"/>
                    <a:pt x="552" y="157"/>
                    <a:pt x="783" y="157"/>
                  </a:cubicBezTo>
                  <a:cubicBezTo>
                    <a:pt x="807" y="154"/>
                    <a:pt x="831" y="152"/>
                    <a:pt x="855" y="152"/>
                  </a:cubicBezTo>
                  <a:close/>
                  <a:moveTo>
                    <a:pt x="1917" y="241"/>
                  </a:moveTo>
                  <a:cubicBezTo>
                    <a:pt x="2010" y="241"/>
                    <a:pt x="2098" y="284"/>
                    <a:pt x="2154" y="388"/>
                  </a:cubicBezTo>
                  <a:cubicBezTo>
                    <a:pt x="2182" y="507"/>
                    <a:pt x="2210" y="682"/>
                    <a:pt x="2126" y="766"/>
                  </a:cubicBezTo>
                  <a:cubicBezTo>
                    <a:pt x="2035" y="829"/>
                    <a:pt x="1860" y="829"/>
                    <a:pt x="1776" y="857"/>
                  </a:cubicBezTo>
                  <a:cubicBezTo>
                    <a:pt x="1685" y="857"/>
                    <a:pt x="1573" y="857"/>
                    <a:pt x="1545" y="766"/>
                  </a:cubicBezTo>
                  <a:cubicBezTo>
                    <a:pt x="1394" y="533"/>
                    <a:pt x="1674" y="241"/>
                    <a:pt x="1917" y="241"/>
                  </a:cubicBezTo>
                  <a:close/>
                  <a:moveTo>
                    <a:pt x="2447" y="682"/>
                  </a:moveTo>
                  <a:cubicBezTo>
                    <a:pt x="2503" y="710"/>
                    <a:pt x="2559" y="794"/>
                    <a:pt x="2559" y="857"/>
                  </a:cubicBezTo>
                  <a:cubicBezTo>
                    <a:pt x="2594" y="913"/>
                    <a:pt x="2594" y="1003"/>
                    <a:pt x="2531" y="1059"/>
                  </a:cubicBezTo>
                  <a:cubicBezTo>
                    <a:pt x="2475" y="1087"/>
                    <a:pt x="2419" y="1087"/>
                    <a:pt x="2357" y="1087"/>
                  </a:cubicBezTo>
                  <a:cubicBezTo>
                    <a:pt x="2273" y="1087"/>
                    <a:pt x="2245" y="1087"/>
                    <a:pt x="2210" y="1003"/>
                  </a:cubicBezTo>
                  <a:cubicBezTo>
                    <a:pt x="2182" y="968"/>
                    <a:pt x="2182" y="941"/>
                    <a:pt x="2182" y="913"/>
                  </a:cubicBezTo>
                  <a:cubicBezTo>
                    <a:pt x="2210" y="885"/>
                    <a:pt x="2245" y="857"/>
                    <a:pt x="2245" y="829"/>
                  </a:cubicBezTo>
                  <a:lnTo>
                    <a:pt x="2245" y="794"/>
                  </a:lnTo>
                  <a:cubicBezTo>
                    <a:pt x="2273" y="794"/>
                    <a:pt x="2301" y="766"/>
                    <a:pt x="2301" y="766"/>
                  </a:cubicBezTo>
                  <a:cubicBezTo>
                    <a:pt x="2329" y="738"/>
                    <a:pt x="2384" y="682"/>
                    <a:pt x="2447" y="682"/>
                  </a:cubicBezTo>
                  <a:close/>
                  <a:moveTo>
                    <a:pt x="768" y="1"/>
                  </a:moveTo>
                  <a:cubicBezTo>
                    <a:pt x="647" y="1"/>
                    <a:pt x="518" y="38"/>
                    <a:pt x="406" y="129"/>
                  </a:cubicBezTo>
                  <a:cubicBezTo>
                    <a:pt x="259" y="241"/>
                    <a:pt x="0" y="794"/>
                    <a:pt x="322" y="885"/>
                  </a:cubicBezTo>
                  <a:cubicBezTo>
                    <a:pt x="340" y="894"/>
                    <a:pt x="362" y="897"/>
                    <a:pt x="385" y="897"/>
                  </a:cubicBezTo>
                  <a:cubicBezTo>
                    <a:pt x="431" y="897"/>
                    <a:pt x="483" y="885"/>
                    <a:pt x="525" y="885"/>
                  </a:cubicBezTo>
                  <a:cubicBezTo>
                    <a:pt x="671" y="885"/>
                    <a:pt x="783" y="913"/>
                    <a:pt x="930" y="913"/>
                  </a:cubicBezTo>
                  <a:cubicBezTo>
                    <a:pt x="1077" y="913"/>
                    <a:pt x="1252" y="857"/>
                    <a:pt x="1371" y="738"/>
                  </a:cubicBezTo>
                  <a:cubicBezTo>
                    <a:pt x="1371" y="794"/>
                    <a:pt x="1371" y="829"/>
                    <a:pt x="1399" y="885"/>
                  </a:cubicBezTo>
                  <a:cubicBezTo>
                    <a:pt x="1482" y="1031"/>
                    <a:pt x="1685" y="1031"/>
                    <a:pt x="1832" y="1031"/>
                  </a:cubicBezTo>
                  <a:cubicBezTo>
                    <a:pt x="1923" y="1003"/>
                    <a:pt x="1979" y="1003"/>
                    <a:pt x="2035" y="968"/>
                  </a:cubicBezTo>
                  <a:cubicBezTo>
                    <a:pt x="2070" y="1031"/>
                    <a:pt x="2070" y="1087"/>
                    <a:pt x="2098" y="1143"/>
                  </a:cubicBezTo>
                  <a:cubicBezTo>
                    <a:pt x="2154" y="1234"/>
                    <a:pt x="2273" y="1234"/>
                    <a:pt x="2357" y="1234"/>
                  </a:cubicBezTo>
                  <a:cubicBezTo>
                    <a:pt x="2371" y="1236"/>
                    <a:pt x="2385" y="1238"/>
                    <a:pt x="2400" y="1238"/>
                  </a:cubicBezTo>
                  <a:cubicBezTo>
                    <a:pt x="2563" y="1238"/>
                    <a:pt x="2734" y="1099"/>
                    <a:pt x="2734" y="913"/>
                  </a:cubicBezTo>
                  <a:cubicBezTo>
                    <a:pt x="2734" y="780"/>
                    <a:pt x="2620" y="555"/>
                    <a:pt x="2442" y="555"/>
                  </a:cubicBezTo>
                  <a:cubicBezTo>
                    <a:pt x="2424" y="555"/>
                    <a:pt x="2404" y="558"/>
                    <a:pt x="2384" y="563"/>
                  </a:cubicBezTo>
                  <a:cubicBezTo>
                    <a:pt x="2357" y="563"/>
                    <a:pt x="2329" y="591"/>
                    <a:pt x="2301" y="619"/>
                  </a:cubicBezTo>
                  <a:cubicBezTo>
                    <a:pt x="2301" y="535"/>
                    <a:pt x="2273" y="416"/>
                    <a:pt x="2245" y="360"/>
                  </a:cubicBezTo>
                  <a:cubicBezTo>
                    <a:pt x="2157" y="171"/>
                    <a:pt x="2033" y="91"/>
                    <a:pt x="1901" y="91"/>
                  </a:cubicBezTo>
                  <a:cubicBezTo>
                    <a:pt x="1769" y="91"/>
                    <a:pt x="1629" y="171"/>
                    <a:pt x="1510" y="304"/>
                  </a:cubicBezTo>
                  <a:lnTo>
                    <a:pt x="1482" y="304"/>
                  </a:lnTo>
                  <a:cubicBezTo>
                    <a:pt x="1545" y="269"/>
                    <a:pt x="1336" y="129"/>
                    <a:pt x="1308" y="129"/>
                  </a:cubicBezTo>
                  <a:cubicBezTo>
                    <a:pt x="1196" y="66"/>
                    <a:pt x="1021" y="38"/>
                    <a:pt x="874" y="11"/>
                  </a:cubicBezTo>
                  <a:cubicBezTo>
                    <a:pt x="840" y="4"/>
                    <a:pt x="804" y="1"/>
                    <a:pt x="76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79"/>
            <p:cNvSpPr/>
            <p:nvPr/>
          </p:nvSpPr>
          <p:spPr>
            <a:xfrm>
              <a:off x="7045687" y="4239387"/>
              <a:ext cx="23893" cy="21936"/>
            </a:xfrm>
            <a:custGeom>
              <a:rect b="b" l="l" r="r" t="t"/>
              <a:pathLst>
                <a:path extrusionOk="0" h="964" w="1050">
                  <a:moveTo>
                    <a:pt x="756" y="88"/>
                  </a:moveTo>
                  <a:lnTo>
                    <a:pt x="756" y="115"/>
                  </a:lnTo>
                  <a:cubicBezTo>
                    <a:pt x="1022" y="150"/>
                    <a:pt x="875" y="500"/>
                    <a:pt x="756" y="584"/>
                  </a:cubicBezTo>
                  <a:cubicBezTo>
                    <a:pt x="644" y="675"/>
                    <a:pt x="525" y="759"/>
                    <a:pt x="407" y="787"/>
                  </a:cubicBezTo>
                  <a:cubicBezTo>
                    <a:pt x="395" y="789"/>
                    <a:pt x="385" y="789"/>
                    <a:pt x="376" y="789"/>
                  </a:cubicBezTo>
                  <a:cubicBezTo>
                    <a:pt x="235" y="789"/>
                    <a:pt x="260" y="607"/>
                    <a:pt x="260" y="528"/>
                  </a:cubicBezTo>
                  <a:cubicBezTo>
                    <a:pt x="295" y="437"/>
                    <a:pt x="323" y="353"/>
                    <a:pt x="351" y="290"/>
                  </a:cubicBezTo>
                  <a:cubicBezTo>
                    <a:pt x="435" y="178"/>
                    <a:pt x="609" y="115"/>
                    <a:pt x="756" y="88"/>
                  </a:cubicBezTo>
                  <a:close/>
                  <a:moveTo>
                    <a:pt x="755" y="1"/>
                  </a:moveTo>
                  <a:cubicBezTo>
                    <a:pt x="651" y="1"/>
                    <a:pt x="540" y="31"/>
                    <a:pt x="469" y="60"/>
                  </a:cubicBezTo>
                  <a:cubicBezTo>
                    <a:pt x="323" y="115"/>
                    <a:pt x="232" y="206"/>
                    <a:pt x="204" y="325"/>
                  </a:cubicBezTo>
                  <a:cubicBezTo>
                    <a:pt x="120" y="528"/>
                    <a:pt x="1" y="962"/>
                    <a:pt x="351" y="962"/>
                  </a:cubicBezTo>
                  <a:cubicBezTo>
                    <a:pt x="362" y="963"/>
                    <a:pt x="374" y="964"/>
                    <a:pt x="385" y="964"/>
                  </a:cubicBezTo>
                  <a:cubicBezTo>
                    <a:pt x="586" y="964"/>
                    <a:pt x="852" y="747"/>
                    <a:pt x="931" y="556"/>
                  </a:cubicBezTo>
                  <a:cubicBezTo>
                    <a:pt x="994" y="437"/>
                    <a:pt x="1050" y="262"/>
                    <a:pt x="994" y="115"/>
                  </a:cubicBezTo>
                  <a:cubicBezTo>
                    <a:pt x="949" y="29"/>
                    <a:pt x="855" y="1"/>
                    <a:pt x="7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79"/>
            <p:cNvSpPr/>
            <p:nvPr/>
          </p:nvSpPr>
          <p:spPr>
            <a:xfrm>
              <a:off x="7125261" y="4246851"/>
              <a:ext cx="13221" cy="12470"/>
            </a:xfrm>
            <a:custGeom>
              <a:rect b="b" l="l" r="r" t="t"/>
              <a:pathLst>
                <a:path extrusionOk="0" h="548" w="581">
                  <a:moveTo>
                    <a:pt x="273" y="109"/>
                  </a:moveTo>
                  <a:cubicBezTo>
                    <a:pt x="327" y="109"/>
                    <a:pt x="387" y="148"/>
                    <a:pt x="406" y="228"/>
                  </a:cubicBezTo>
                  <a:cubicBezTo>
                    <a:pt x="434" y="312"/>
                    <a:pt x="406" y="375"/>
                    <a:pt x="322" y="403"/>
                  </a:cubicBezTo>
                  <a:cubicBezTo>
                    <a:pt x="303" y="403"/>
                    <a:pt x="269" y="415"/>
                    <a:pt x="232" y="415"/>
                  </a:cubicBezTo>
                  <a:cubicBezTo>
                    <a:pt x="213" y="415"/>
                    <a:pt x="194" y="412"/>
                    <a:pt x="175" y="403"/>
                  </a:cubicBezTo>
                  <a:cubicBezTo>
                    <a:pt x="119" y="403"/>
                    <a:pt x="119" y="375"/>
                    <a:pt x="119" y="312"/>
                  </a:cubicBezTo>
                  <a:cubicBezTo>
                    <a:pt x="84" y="256"/>
                    <a:pt x="119" y="172"/>
                    <a:pt x="203" y="137"/>
                  </a:cubicBezTo>
                  <a:cubicBezTo>
                    <a:pt x="221" y="119"/>
                    <a:pt x="247" y="109"/>
                    <a:pt x="273" y="109"/>
                  </a:cubicBezTo>
                  <a:close/>
                  <a:moveTo>
                    <a:pt x="297" y="1"/>
                  </a:moveTo>
                  <a:cubicBezTo>
                    <a:pt x="232" y="1"/>
                    <a:pt x="167" y="30"/>
                    <a:pt x="119" y="81"/>
                  </a:cubicBezTo>
                  <a:cubicBezTo>
                    <a:pt x="28" y="137"/>
                    <a:pt x="0" y="256"/>
                    <a:pt x="0" y="375"/>
                  </a:cubicBezTo>
                  <a:cubicBezTo>
                    <a:pt x="20" y="497"/>
                    <a:pt x="125" y="548"/>
                    <a:pt x="237" y="548"/>
                  </a:cubicBezTo>
                  <a:cubicBezTo>
                    <a:pt x="285" y="548"/>
                    <a:pt x="334" y="538"/>
                    <a:pt x="378" y="522"/>
                  </a:cubicBezTo>
                  <a:cubicBezTo>
                    <a:pt x="525" y="487"/>
                    <a:pt x="581" y="312"/>
                    <a:pt x="525" y="172"/>
                  </a:cubicBezTo>
                  <a:cubicBezTo>
                    <a:pt x="473" y="52"/>
                    <a:pt x="384" y="1"/>
                    <a:pt x="2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79"/>
            <p:cNvSpPr/>
            <p:nvPr/>
          </p:nvSpPr>
          <p:spPr>
            <a:xfrm>
              <a:off x="7021840" y="4271062"/>
              <a:ext cx="51085" cy="32244"/>
            </a:xfrm>
            <a:custGeom>
              <a:rect b="b" l="l" r="r" t="t"/>
              <a:pathLst>
                <a:path extrusionOk="0" h="1417" w="2245">
                  <a:moveTo>
                    <a:pt x="1343" y="269"/>
                  </a:moveTo>
                  <a:cubicBezTo>
                    <a:pt x="1483" y="269"/>
                    <a:pt x="1601" y="332"/>
                    <a:pt x="1657" y="472"/>
                  </a:cubicBezTo>
                  <a:cubicBezTo>
                    <a:pt x="1748" y="618"/>
                    <a:pt x="1748" y="821"/>
                    <a:pt x="1629" y="968"/>
                  </a:cubicBezTo>
                  <a:cubicBezTo>
                    <a:pt x="1561" y="1075"/>
                    <a:pt x="1470" y="1095"/>
                    <a:pt x="1369" y="1095"/>
                  </a:cubicBezTo>
                  <a:cubicBezTo>
                    <a:pt x="1304" y="1095"/>
                    <a:pt x="1236" y="1087"/>
                    <a:pt x="1168" y="1087"/>
                  </a:cubicBezTo>
                  <a:cubicBezTo>
                    <a:pt x="1049" y="1087"/>
                    <a:pt x="902" y="1087"/>
                    <a:pt x="755" y="1115"/>
                  </a:cubicBezTo>
                  <a:cubicBezTo>
                    <a:pt x="643" y="1143"/>
                    <a:pt x="497" y="1206"/>
                    <a:pt x="350" y="1234"/>
                  </a:cubicBezTo>
                  <a:cubicBezTo>
                    <a:pt x="325" y="1234"/>
                    <a:pt x="307" y="1236"/>
                    <a:pt x="296" y="1236"/>
                  </a:cubicBezTo>
                  <a:cubicBezTo>
                    <a:pt x="268" y="1236"/>
                    <a:pt x="292" y="1221"/>
                    <a:pt x="378" y="1115"/>
                  </a:cubicBezTo>
                  <a:cubicBezTo>
                    <a:pt x="406" y="1059"/>
                    <a:pt x="469" y="996"/>
                    <a:pt x="525" y="940"/>
                  </a:cubicBezTo>
                  <a:cubicBezTo>
                    <a:pt x="727" y="709"/>
                    <a:pt x="1049" y="416"/>
                    <a:pt x="1343" y="269"/>
                  </a:cubicBezTo>
                  <a:close/>
                  <a:moveTo>
                    <a:pt x="1538" y="0"/>
                  </a:moveTo>
                  <a:cubicBezTo>
                    <a:pt x="1417" y="0"/>
                    <a:pt x="1299" y="63"/>
                    <a:pt x="1196" y="122"/>
                  </a:cubicBezTo>
                  <a:cubicBezTo>
                    <a:pt x="1021" y="241"/>
                    <a:pt x="846" y="416"/>
                    <a:pt x="699" y="562"/>
                  </a:cubicBezTo>
                  <a:cubicBezTo>
                    <a:pt x="525" y="737"/>
                    <a:pt x="350" y="884"/>
                    <a:pt x="203" y="1087"/>
                  </a:cubicBezTo>
                  <a:cubicBezTo>
                    <a:pt x="147" y="1171"/>
                    <a:pt x="0" y="1381"/>
                    <a:pt x="175" y="1409"/>
                  </a:cubicBezTo>
                  <a:cubicBezTo>
                    <a:pt x="192" y="1414"/>
                    <a:pt x="210" y="1416"/>
                    <a:pt x="229" y="1416"/>
                  </a:cubicBezTo>
                  <a:cubicBezTo>
                    <a:pt x="305" y="1416"/>
                    <a:pt x="396" y="1381"/>
                    <a:pt x="469" y="1381"/>
                  </a:cubicBezTo>
                  <a:cubicBezTo>
                    <a:pt x="608" y="1318"/>
                    <a:pt x="783" y="1290"/>
                    <a:pt x="930" y="1290"/>
                  </a:cubicBezTo>
                  <a:cubicBezTo>
                    <a:pt x="961" y="1285"/>
                    <a:pt x="991" y="1284"/>
                    <a:pt x="1022" y="1284"/>
                  </a:cubicBezTo>
                  <a:cubicBezTo>
                    <a:pt x="1142" y="1284"/>
                    <a:pt x="1262" y="1309"/>
                    <a:pt x="1374" y="1309"/>
                  </a:cubicBezTo>
                  <a:cubicBezTo>
                    <a:pt x="1424" y="1309"/>
                    <a:pt x="1472" y="1304"/>
                    <a:pt x="1517" y="1290"/>
                  </a:cubicBezTo>
                  <a:cubicBezTo>
                    <a:pt x="1569" y="1304"/>
                    <a:pt x="1618" y="1311"/>
                    <a:pt x="1664" y="1311"/>
                  </a:cubicBezTo>
                  <a:cubicBezTo>
                    <a:pt x="1797" y="1311"/>
                    <a:pt x="1912" y="1252"/>
                    <a:pt x="2042" y="1143"/>
                  </a:cubicBezTo>
                  <a:cubicBezTo>
                    <a:pt x="2182" y="1059"/>
                    <a:pt x="2245" y="884"/>
                    <a:pt x="2154" y="709"/>
                  </a:cubicBezTo>
                  <a:cubicBezTo>
                    <a:pt x="2154" y="695"/>
                    <a:pt x="2140" y="688"/>
                    <a:pt x="2126" y="688"/>
                  </a:cubicBezTo>
                  <a:cubicBezTo>
                    <a:pt x="2112" y="688"/>
                    <a:pt x="2098" y="695"/>
                    <a:pt x="2098" y="709"/>
                  </a:cubicBezTo>
                  <a:cubicBezTo>
                    <a:pt x="2098" y="884"/>
                    <a:pt x="2042" y="1031"/>
                    <a:pt x="1895" y="1115"/>
                  </a:cubicBezTo>
                  <a:cubicBezTo>
                    <a:pt x="1832" y="1171"/>
                    <a:pt x="1748" y="1206"/>
                    <a:pt x="1692" y="1234"/>
                  </a:cubicBezTo>
                  <a:cubicBezTo>
                    <a:pt x="1832" y="1115"/>
                    <a:pt x="1895" y="940"/>
                    <a:pt x="1895" y="765"/>
                  </a:cubicBezTo>
                  <a:cubicBezTo>
                    <a:pt x="1895" y="562"/>
                    <a:pt x="1804" y="360"/>
                    <a:pt x="1657" y="241"/>
                  </a:cubicBezTo>
                  <a:cubicBezTo>
                    <a:pt x="1573" y="157"/>
                    <a:pt x="1483" y="122"/>
                    <a:pt x="1371" y="122"/>
                  </a:cubicBezTo>
                  <a:cubicBezTo>
                    <a:pt x="1413" y="108"/>
                    <a:pt x="1463" y="101"/>
                    <a:pt x="1514" y="101"/>
                  </a:cubicBezTo>
                  <a:cubicBezTo>
                    <a:pt x="1565" y="101"/>
                    <a:pt x="1615" y="108"/>
                    <a:pt x="1657" y="122"/>
                  </a:cubicBezTo>
                  <a:cubicBezTo>
                    <a:pt x="1692" y="122"/>
                    <a:pt x="1748" y="66"/>
                    <a:pt x="1692" y="38"/>
                  </a:cubicBezTo>
                  <a:cubicBezTo>
                    <a:pt x="1641" y="11"/>
                    <a:pt x="1589" y="0"/>
                    <a:pt x="15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79"/>
            <p:cNvSpPr/>
            <p:nvPr/>
          </p:nvSpPr>
          <p:spPr>
            <a:xfrm>
              <a:off x="7066235" y="4275795"/>
              <a:ext cx="3345" cy="8556"/>
            </a:xfrm>
            <a:custGeom>
              <a:rect b="b" l="l" r="r" t="t"/>
              <a:pathLst>
                <a:path extrusionOk="0" h="376" w="147">
                  <a:moveTo>
                    <a:pt x="34" y="1"/>
                  </a:moveTo>
                  <a:cubicBezTo>
                    <a:pt x="19" y="1"/>
                    <a:pt x="0" y="17"/>
                    <a:pt x="0" y="33"/>
                  </a:cubicBezTo>
                  <a:cubicBezTo>
                    <a:pt x="28" y="152"/>
                    <a:pt x="56" y="236"/>
                    <a:pt x="56" y="354"/>
                  </a:cubicBezTo>
                  <a:cubicBezTo>
                    <a:pt x="56" y="368"/>
                    <a:pt x="72" y="375"/>
                    <a:pt x="87" y="375"/>
                  </a:cubicBezTo>
                  <a:cubicBezTo>
                    <a:pt x="103" y="375"/>
                    <a:pt x="119" y="368"/>
                    <a:pt x="119" y="354"/>
                  </a:cubicBezTo>
                  <a:cubicBezTo>
                    <a:pt x="147" y="236"/>
                    <a:pt x="119" y="124"/>
                    <a:pt x="56" y="33"/>
                  </a:cubicBezTo>
                  <a:cubicBezTo>
                    <a:pt x="56" y="9"/>
                    <a:pt x="46" y="1"/>
                    <a:pt x="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79"/>
            <p:cNvSpPr/>
            <p:nvPr/>
          </p:nvSpPr>
          <p:spPr>
            <a:xfrm>
              <a:off x="7070194" y="4288674"/>
              <a:ext cx="6713" cy="13357"/>
            </a:xfrm>
            <a:custGeom>
              <a:rect b="b" l="l" r="r" t="t"/>
              <a:pathLst>
                <a:path extrusionOk="0" h="587" w="295">
                  <a:moveTo>
                    <a:pt x="255" y="1"/>
                  </a:moveTo>
                  <a:cubicBezTo>
                    <a:pt x="242" y="1"/>
                    <a:pt x="232" y="8"/>
                    <a:pt x="232" y="19"/>
                  </a:cubicBezTo>
                  <a:cubicBezTo>
                    <a:pt x="176" y="194"/>
                    <a:pt x="92" y="397"/>
                    <a:pt x="1" y="544"/>
                  </a:cubicBezTo>
                  <a:cubicBezTo>
                    <a:pt x="1" y="563"/>
                    <a:pt x="15" y="586"/>
                    <a:pt x="23" y="586"/>
                  </a:cubicBezTo>
                  <a:cubicBezTo>
                    <a:pt x="26" y="586"/>
                    <a:pt x="29" y="582"/>
                    <a:pt x="29" y="572"/>
                  </a:cubicBezTo>
                  <a:cubicBezTo>
                    <a:pt x="176" y="460"/>
                    <a:pt x="232" y="222"/>
                    <a:pt x="295" y="47"/>
                  </a:cubicBezTo>
                  <a:cubicBezTo>
                    <a:pt x="295" y="14"/>
                    <a:pt x="273" y="1"/>
                    <a:pt x="2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79"/>
            <p:cNvSpPr/>
            <p:nvPr/>
          </p:nvSpPr>
          <p:spPr>
            <a:xfrm>
              <a:off x="7027278" y="4273815"/>
              <a:ext cx="5234" cy="13653"/>
            </a:xfrm>
            <a:custGeom>
              <a:rect b="b" l="l" r="r" t="t"/>
              <a:pathLst>
                <a:path extrusionOk="0" h="600" w="230">
                  <a:moveTo>
                    <a:pt x="195" y="1"/>
                  </a:moveTo>
                  <a:lnTo>
                    <a:pt x="195" y="1"/>
                  </a:lnTo>
                  <a:cubicBezTo>
                    <a:pt x="167" y="211"/>
                    <a:pt x="111" y="386"/>
                    <a:pt x="20" y="560"/>
                  </a:cubicBezTo>
                  <a:cubicBezTo>
                    <a:pt x="0" y="580"/>
                    <a:pt x="26" y="600"/>
                    <a:pt x="42" y="600"/>
                  </a:cubicBezTo>
                  <a:cubicBezTo>
                    <a:pt x="49" y="600"/>
                    <a:pt x="55" y="596"/>
                    <a:pt x="55" y="588"/>
                  </a:cubicBezTo>
                  <a:cubicBezTo>
                    <a:pt x="167" y="413"/>
                    <a:pt x="230" y="239"/>
                    <a:pt x="1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79"/>
            <p:cNvSpPr/>
            <p:nvPr/>
          </p:nvSpPr>
          <p:spPr>
            <a:xfrm>
              <a:off x="7029349" y="4258387"/>
              <a:ext cx="7145" cy="13334"/>
            </a:xfrm>
            <a:custGeom>
              <a:rect b="b" l="l" r="r" t="t"/>
              <a:pathLst>
                <a:path extrusionOk="0" h="586" w="314">
                  <a:moveTo>
                    <a:pt x="24" y="0"/>
                  </a:moveTo>
                  <a:cubicBezTo>
                    <a:pt x="8" y="0"/>
                    <a:pt x="0" y="23"/>
                    <a:pt x="20" y="43"/>
                  </a:cubicBezTo>
                  <a:cubicBezTo>
                    <a:pt x="76" y="99"/>
                    <a:pt x="139" y="189"/>
                    <a:pt x="167" y="273"/>
                  </a:cubicBezTo>
                  <a:cubicBezTo>
                    <a:pt x="223" y="364"/>
                    <a:pt x="223" y="448"/>
                    <a:pt x="251" y="567"/>
                  </a:cubicBezTo>
                  <a:cubicBezTo>
                    <a:pt x="251" y="579"/>
                    <a:pt x="261" y="585"/>
                    <a:pt x="274" y="585"/>
                  </a:cubicBezTo>
                  <a:cubicBezTo>
                    <a:pt x="292" y="585"/>
                    <a:pt x="313" y="572"/>
                    <a:pt x="313" y="539"/>
                  </a:cubicBezTo>
                  <a:cubicBezTo>
                    <a:pt x="278" y="448"/>
                    <a:pt x="313" y="329"/>
                    <a:pt x="251" y="245"/>
                  </a:cubicBezTo>
                  <a:cubicBezTo>
                    <a:pt x="195" y="155"/>
                    <a:pt x="104" y="71"/>
                    <a:pt x="48" y="15"/>
                  </a:cubicBezTo>
                  <a:cubicBezTo>
                    <a:pt x="39" y="4"/>
                    <a:pt x="31" y="0"/>
                    <a:pt x="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79"/>
            <p:cNvSpPr/>
            <p:nvPr/>
          </p:nvSpPr>
          <p:spPr>
            <a:xfrm>
              <a:off x="7020566" y="4246782"/>
              <a:ext cx="4619" cy="11150"/>
            </a:xfrm>
            <a:custGeom>
              <a:rect b="b" l="l" r="r" t="t"/>
              <a:pathLst>
                <a:path extrusionOk="0" h="490" w="203">
                  <a:moveTo>
                    <a:pt x="140" y="0"/>
                  </a:moveTo>
                  <a:cubicBezTo>
                    <a:pt x="112" y="0"/>
                    <a:pt x="112" y="0"/>
                    <a:pt x="112" y="28"/>
                  </a:cubicBezTo>
                  <a:cubicBezTo>
                    <a:pt x="112" y="112"/>
                    <a:pt x="112" y="203"/>
                    <a:pt x="84" y="259"/>
                  </a:cubicBezTo>
                  <a:cubicBezTo>
                    <a:pt x="56" y="315"/>
                    <a:pt x="28" y="378"/>
                    <a:pt x="0" y="434"/>
                  </a:cubicBezTo>
                  <a:cubicBezTo>
                    <a:pt x="0" y="462"/>
                    <a:pt x="28" y="490"/>
                    <a:pt x="56" y="490"/>
                  </a:cubicBezTo>
                  <a:cubicBezTo>
                    <a:pt x="112" y="490"/>
                    <a:pt x="175" y="350"/>
                    <a:pt x="175" y="287"/>
                  </a:cubicBezTo>
                  <a:cubicBezTo>
                    <a:pt x="203" y="231"/>
                    <a:pt x="203" y="175"/>
                    <a:pt x="175" y="112"/>
                  </a:cubicBezTo>
                  <a:cubicBezTo>
                    <a:pt x="175" y="84"/>
                    <a:pt x="175" y="28"/>
                    <a:pt x="1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79"/>
            <p:cNvSpPr/>
            <p:nvPr/>
          </p:nvSpPr>
          <p:spPr>
            <a:xfrm>
              <a:off x="7022477" y="4218953"/>
              <a:ext cx="23870" cy="23165"/>
            </a:xfrm>
            <a:custGeom>
              <a:rect b="b" l="l" r="r" t="t"/>
              <a:pathLst>
                <a:path extrusionOk="0" h="1018" w="1049">
                  <a:moveTo>
                    <a:pt x="248" y="156"/>
                  </a:moveTo>
                  <a:cubicBezTo>
                    <a:pt x="356" y="156"/>
                    <a:pt x="514" y="230"/>
                    <a:pt x="580" y="230"/>
                  </a:cubicBezTo>
                  <a:cubicBezTo>
                    <a:pt x="727" y="258"/>
                    <a:pt x="874" y="258"/>
                    <a:pt x="902" y="433"/>
                  </a:cubicBezTo>
                  <a:cubicBezTo>
                    <a:pt x="930" y="580"/>
                    <a:pt x="818" y="783"/>
                    <a:pt x="671" y="811"/>
                  </a:cubicBezTo>
                  <a:cubicBezTo>
                    <a:pt x="632" y="832"/>
                    <a:pt x="599" y="842"/>
                    <a:pt x="570" y="842"/>
                  </a:cubicBezTo>
                  <a:cubicBezTo>
                    <a:pt x="511" y="842"/>
                    <a:pt x="466" y="801"/>
                    <a:pt x="406" y="727"/>
                  </a:cubicBezTo>
                  <a:cubicBezTo>
                    <a:pt x="322" y="636"/>
                    <a:pt x="91" y="286"/>
                    <a:pt x="175" y="174"/>
                  </a:cubicBezTo>
                  <a:cubicBezTo>
                    <a:pt x="194" y="161"/>
                    <a:pt x="219" y="156"/>
                    <a:pt x="248" y="156"/>
                  </a:cubicBezTo>
                  <a:close/>
                  <a:moveTo>
                    <a:pt x="153" y="0"/>
                  </a:moveTo>
                  <a:cubicBezTo>
                    <a:pt x="92" y="0"/>
                    <a:pt x="43" y="20"/>
                    <a:pt x="28" y="83"/>
                  </a:cubicBezTo>
                  <a:cubicBezTo>
                    <a:pt x="0" y="258"/>
                    <a:pt x="147" y="489"/>
                    <a:pt x="203" y="636"/>
                  </a:cubicBezTo>
                  <a:cubicBezTo>
                    <a:pt x="231" y="783"/>
                    <a:pt x="294" y="930"/>
                    <a:pt x="441" y="986"/>
                  </a:cubicBezTo>
                  <a:cubicBezTo>
                    <a:pt x="480" y="1008"/>
                    <a:pt x="527" y="1018"/>
                    <a:pt x="577" y="1018"/>
                  </a:cubicBezTo>
                  <a:cubicBezTo>
                    <a:pt x="669" y="1018"/>
                    <a:pt x="769" y="984"/>
                    <a:pt x="846" y="930"/>
                  </a:cubicBezTo>
                  <a:cubicBezTo>
                    <a:pt x="993" y="839"/>
                    <a:pt x="1021" y="636"/>
                    <a:pt x="1021" y="489"/>
                  </a:cubicBezTo>
                  <a:cubicBezTo>
                    <a:pt x="1049" y="349"/>
                    <a:pt x="993" y="230"/>
                    <a:pt x="846" y="174"/>
                  </a:cubicBezTo>
                  <a:cubicBezTo>
                    <a:pt x="790" y="139"/>
                    <a:pt x="699" y="139"/>
                    <a:pt x="643" y="111"/>
                  </a:cubicBezTo>
                  <a:cubicBezTo>
                    <a:pt x="525" y="83"/>
                    <a:pt x="441" y="56"/>
                    <a:pt x="322" y="28"/>
                  </a:cubicBezTo>
                  <a:cubicBezTo>
                    <a:pt x="267" y="15"/>
                    <a:pt x="206" y="0"/>
                    <a:pt x="1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79"/>
            <p:cNvSpPr/>
            <p:nvPr/>
          </p:nvSpPr>
          <p:spPr>
            <a:xfrm>
              <a:off x="7031966" y="4241253"/>
              <a:ext cx="13585" cy="5165"/>
            </a:xfrm>
            <a:custGeom>
              <a:rect b="b" l="l" r="r" t="t"/>
              <a:pathLst>
                <a:path extrusionOk="0" h="227" w="597">
                  <a:moveTo>
                    <a:pt x="16" y="112"/>
                  </a:moveTo>
                  <a:cubicBezTo>
                    <a:pt x="8" y="112"/>
                    <a:pt x="0" y="124"/>
                    <a:pt x="24" y="124"/>
                  </a:cubicBezTo>
                  <a:cubicBezTo>
                    <a:pt x="24" y="115"/>
                    <a:pt x="20" y="112"/>
                    <a:pt x="16" y="112"/>
                  </a:cubicBezTo>
                  <a:close/>
                  <a:moveTo>
                    <a:pt x="536" y="0"/>
                  </a:moveTo>
                  <a:cubicBezTo>
                    <a:pt x="529" y="0"/>
                    <a:pt x="521" y="2"/>
                    <a:pt x="513" y="6"/>
                  </a:cubicBezTo>
                  <a:cubicBezTo>
                    <a:pt x="407" y="53"/>
                    <a:pt x="281" y="165"/>
                    <a:pt x="151" y="165"/>
                  </a:cubicBezTo>
                  <a:cubicBezTo>
                    <a:pt x="109" y="165"/>
                    <a:pt x="66" y="153"/>
                    <a:pt x="24" y="124"/>
                  </a:cubicBezTo>
                  <a:lnTo>
                    <a:pt x="24" y="124"/>
                  </a:lnTo>
                  <a:cubicBezTo>
                    <a:pt x="65" y="200"/>
                    <a:pt x="128" y="227"/>
                    <a:pt x="198" y="227"/>
                  </a:cubicBezTo>
                  <a:cubicBezTo>
                    <a:pt x="316" y="227"/>
                    <a:pt x="456" y="149"/>
                    <a:pt x="548" y="96"/>
                  </a:cubicBezTo>
                  <a:cubicBezTo>
                    <a:pt x="597" y="72"/>
                    <a:pt x="582" y="0"/>
                    <a:pt x="5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79"/>
            <p:cNvSpPr/>
            <p:nvPr/>
          </p:nvSpPr>
          <p:spPr>
            <a:xfrm>
              <a:off x="7046961" y="4221820"/>
              <a:ext cx="3368" cy="14154"/>
            </a:xfrm>
            <a:custGeom>
              <a:rect b="b" l="l" r="r" t="t"/>
              <a:pathLst>
                <a:path extrusionOk="0" h="622" w="148">
                  <a:moveTo>
                    <a:pt x="22" y="1"/>
                  </a:moveTo>
                  <a:cubicBezTo>
                    <a:pt x="13" y="1"/>
                    <a:pt x="1" y="13"/>
                    <a:pt x="1" y="13"/>
                  </a:cubicBezTo>
                  <a:cubicBezTo>
                    <a:pt x="29" y="132"/>
                    <a:pt x="92" y="223"/>
                    <a:pt x="64" y="335"/>
                  </a:cubicBezTo>
                  <a:cubicBezTo>
                    <a:pt x="64" y="426"/>
                    <a:pt x="1" y="510"/>
                    <a:pt x="1" y="601"/>
                  </a:cubicBezTo>
                  <a:cubicBezTo>
                    <a:pt x="1" y="615"/>
                    <a:pt x="17" y="622"/>
                    <a:pt x="32" y="622"/>
                  </a:cubicBezTo>
                  <a:cubicBezTo>
                    <a:pt x="48" y="622"/>
                    <a:pt x="64" y="615"/>
                    <a:pt x="64" y="601"/>
                  </a:cubicBezTo>
                  <a:cubicBezTo>
                    <a:pt x="92" y="510"/>
                    <a:pt x="148" y="398"/>
                    <a:pt x="148" y="307"/>
                  </a:cubicBezTo>
                  <a:cubicBezTo>
                    <a:pt x="120" y="188"/>
                    <a:pt x="64" y="104"/>
                    <a:pt x="29" y="13"/>
                  </a:cubicBezTo>
                  <a:cubicBezTo>
                    <a:pt x="29" y="4"/>
                    <a:pt x="26" y="1"/>
                    <a:pt x="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79"/>
            <p:cNvSpPr/>
            <p:nvPr/>
          </p:nvSpPr>
          <p:spPr>
            <a:xfrm>
              <a:off x="7021203" y="4209555"/>
              <a:ext cx="5894" cy="8601"/>
            </a:xfrm>
            <a:custGeom>
              <a:rect b="b" l="l" r="r" t="t"/>
              <a:pathLst>
                <a:path extrusionOk="0" h="378" w="259">
                  <a:moveTo>
                    <a:pt x="0" y="0"/>
                  </a:moveTo>
                  <a:lnTo>
                    <a:pt x="0" y="28"/>
                  </a:lnTo>
                  <a:cubicBezTo>
                    <a:pt x="84" y="63"/>
                    <a:pt x="112" y="119"/>
                    <a:pt x="147" y="203"/>
                  </a:cubicBezTo>
                  <a:lnTo>
                    <a:pt x="147" y="266"/>
                  </a:lnTo>
                  <a:lnTo>
                    <a:pt x="147" y="322"/>
                  </a:lnTo>
                  <a:lnTo>
                    <a:pt x="175" y="322"/>
                  </a:lnTo>
                  <a:cubicBezTo>
                    <a:pt x="147" y="322"/>
                    <a:pt x="147" y="378"/>
                    <a:pt x="175" y="378"/>
                  </a:cubicBezTo>
                  <a:cubicBezTo>
                    <a:pt x="259" y="378"/>
                    <a:pt x="231" y="238"/>
                    <a:pt x="231" y="175"/>
                  </a:cubicBezTo>
                  <a:cubicBezTo>
                    <a:pt x="175" y="91"/>
                    <a:pt x="112" y="0"/>
                    <a:pt x="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79"/>
            <p:cNvSpPr/>
            <p:nvPr/>
          </p:nvSpPr>
          <p:spPr>
            <a:xfrm>
              <a:off x="7025799" y="4208281"/>
              <a:ext cx="5279" cy="10103"/>
            </a:xfrm>
            <a:custGeom>
              <a:rect b="b" l="l" r="r" t="t"/>
              <a:pathLst>
                <a:path extrusionOk="0" h="444" w="232">
                  <a:moveTo>
                    <a:pt x="1" y="0"/>
                  </a:moveTo>
                  <a:lnTo>
                    <a:pt x="1" y="28"/>
                  </a:lnTo>
                  <a:cubicBezTo>
                    <a:pt x="57" y="56"/>
                    <a:pt x="57" y="147"/>
                    <a:pt x="57" y="175"/>
                  </a:cubicBezTo>
                  <a:cubicBezTo>
                    <a:pt x="85" y="231"/>
                    <a:pt x="120" y="322"/>
                    <a:pt x="85" y="378"/>
                  </a:cubicBezTo>
                  <a:cubicBezTo>
                    <a:pt x="85" y="400"/>
                    <a:pt x="107" y="444"/>
                    <a:pt x="130" y="444"/>
                  </a:cubicBezTo>
                  <a:cubicBezTo>
                    <a:pt x="136" y="444"/>
                    <a:pt x="142" y="441"/>
                    <a:pt x="148" y="434"/>
                  </a:cubicBezTo>
                  <a:cubicBezTo>
                    <a:pt x="232" y="378"/>
                    <a:pt x="176" y="259"/>
                    <a:pt x="148" y="175"/>
                  </a:cubicBezTo>
                  <a:cubicBezTo>
                    <a:pt x="120" y="84"/>
                    <a:pt x="85" y="0"/>
                    <a:pt x="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79"/>
            <p:cNvSpPr/>
            <p:nvPr/>
          </p:nvSpPr>
          <p:spPr>
            <a:xfrm>
              <a:off x="7060455" y="4200135"/>
              <a:ext cx="27738" cy="14154"/>
            </a:xfrm>
            <a:custGeom>
              <a:rect b="b" l="l" r="r" t="t"/>
              <a:pathLst>
                <a:path extrusionOk="0" h="622" w="1219">
                  <a:moveTo>
                    <a:pt x="35" y="1"/>
                  </a:moveTo>
                  <a:cubicBezTo>
                    <a:pt x="14" y="1"/>
                    <a:pt x="1" y="36"/>
                    <a:pt x="23" y="36"/>
                  </a:cubicBezTo>
                  <a:cubicBezTo>
                    <a:pt x="198" y="211"/>
                    <a:pt x="345" y="414"/>
                    <a:pt x="576" y="533"/>
                  </a:cubicBezTo>
                  <a:cubicBezTo>
                    <a:pt x="689" y="587"/>
                    <a:pt x="814" y="621"/>
                    <a:pt x="943" y="621"/>
                  </a:cubicBezTo>
                  <a:cubicBezTo>
                    <a:pt x="1013" y="621"/>
                    <a:pt x="1085" y="611"/>
                    <a:pt x="1156" y="589"/>
                  </a:cubicBezTo>
                  <a:cubicBezTo>
                    <a:pt x="1219" y="561"/>
                    <a:pt x="1219" y="505"/>
                    <a:pt x="1156" y="505"/>
                  </a:cubicBezTo>
                  <a:cubicBezTo>
                    <a:pt x="1116" y="510"/>
                    <a:pt x="1075" y="512"/>
                    <a:pt x="1035" y="512"/>
                  </a:cubicBezTo>
                  <a:cubicBezTo>
                    <a:pt x="845" y="512"/>
                    <a:pt x="658" y="461"/>
                    <a:pt x="485" y="386"/>
                  </a:cubicBezTo>
                  <a:cubicBezTo>
                    <a:pt x="310" y="302"/>
                    <a:pt x="198" y="127"/>
                    <a:pt x="51" y="8"/>
                  </a:cubicBezTo>
                  <a:cubicBezTo>
                    <a:pt x="46" y="3"/>
                    <a:pt x="40"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79"/>
            <p:cNvSpPr/>
            <p:nvPr/>
          </p:nvSpPr>
          <p:spPr>
            <a:xfrm>
              <a:off x="7088216" y="4209373"/>
              <a:ext cx="31015" cy="9739"/>
            </a:xfrm>
            <a:custGeom>
              <a:rect b="b" l="l" r="r" t="t"/>
              <a:pathLst>
                <a:path extrusionOk="0" h="428" w="1363">
                  <a:moveTo>
                    <a:pt x="14" y="0"/>
                  </a:moveTo>
                  <a:cubicBezTo>
                    <a:pt x="0" y="0"/>
                    <a:pt x="5" y="36"/>
                    <a:pt x="27" y="36"/>
                  </a:cubicBezTo>
                  <a:cubicBezTo>
                    <a:pt x="349" y="71"/>
                    <a:pt x="551" y="155"/>
                    <a:pt x="810" y="302"/>
                  </a:cubicBezTo>
                  <a:cubicBezTo>
                    <a:pt x="956" y="372"/>
                    <a:pt x="1083" y="427"/>
                    <a:pt x="1239" y="427"/>
                  </a:cubicBezTo>
                  <a:cubicBezTo>
                    <a:pt x="1269" y="427"/>
                    <a:pt x="1301" y="425"/>
                    <a:pt x="1335" y="421"/>
                  </a:cubicBezTo>
                  <a:cubicBezTo>
                    <a:pt x="1362" y="421"/>
                    <a:pt x="1362" y="358"/>
                    <a:pt x="1335" y="358"/>
                  </a:cubicBezTo>
                  <a:cubicBezTo>
                    <a:pt x="1076" y="302"/>
                    <a:pt x="873" y="211"/>
                    <a:pt x="635" y="99"/>
                  </a:cubicBezTo>
                  <a:cubicBezTo>
                    <a:pt x="432" y="8"/>
                    <a:pt x="230" y="8"/>
                    <a:pt x="27" y="8"/>
                  </a:cubicBezTo>
                  <a:cubicBezTo>
                    <a:pt x="21" y="2"/>
                    <a:pt x="17" y="0"/>
                    <a:pt x="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79"/>
            <p:cNvSpPr/>
            <p:nvPr/>
          </p:nvSpPr>
          <p:spPr>
            <a:xfrm>
              <a:off x="7114589" y="4209555"/>
              <a:ext cx="16566" cy="4505"/>
            </a:xfrm>
            <a:custGeom>
              <a:rect b="b" l="l" r="r" t="t"/>
              <a:pathLst>
                <a:path extrusionOk="0" h="198" w="728">
                  <a:moveTo>
                    <a:pt x="672" y="0"/>
                  </a:moveTo>
                  <a:cubicBezTo>
                    <a:pt x="528" y="65"/>
                    <a:pt x="398" y="126"/>
                    <a:pt x="253" y="126"/>
                  </a:cubicBezTo>
                  <a:cubicBezTo>
                    <a:pt x="193" y="126"/>
                    <a:pt x="131" y="115"/>
                    <a:pt x="64" y="91"/>
                  </a:cubicBezTo>
                  <a:cubicBezTo>
                    <a:pt x="29" y="91"/>
                    <a:pt x="1" y="119"/>
                    <a:pt x="29" y="147"/>
                  </a:cubicBezTo>
                  <a:cubicBezTo>
                    <a:pt x="117" y="181"/>
                    <a:pt x="201" y="197"/>
                    <a:pt x="283" y="197"/>
                  </a:cubicBezTo>
                  <a:cubicBezTo>
                    <a:pt x="421" y="197"/>
                    <a:pt x="555" y="151"/>
                    <a:pt x="700" y="63"/>
                  </a:cubicBezTo>
                  <a:cubicBezTo>
                    <a:pt x="728" y="63"/>
                    <a:pt x="700" y="0"/>
                    <a:pt x="6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79"/>
            <p:cNvSpPr/>
            <p:nvPr/>
          </p:nvSpPr>
          <p:spPr>
            <a:xfrm>
              <a:off x="7158984" y="4237544"/>
              <a:ext cx="15929" cy="16497"/>
            </a:xfrm>
            <a:custGeom>
              <a:rect b="b" l="l" r="r" t="t"/>
              <a:pathLst>
                <a:path extrusionOk="0" h="725" w="700">
                  <a:moveTo>
                    <a:pt x="525" y="141"/>
                  </a:moveTo>
                  <a:cubicBezTo>
                    <a:pt x="560" y="231"/>
                    <a:pt x="560" y="371"/>
                    <a:pt x="560" y="462"/>
                  </a:cubicBezTo>
                  <a:cubicBezTo>
                    <a:pt x="588" y="490"/>
                    <a:pt x="588" y="518"/>
                    <a:pt x="588" y="546"/>
                  </a:cubicBezTo>
                  <a:cubicBezTo>
                    <a:pt x="573" y="579"/>
                    <a:pt x="566" y="587"/>
                    <a:pt x="554" y="587"/>
                  </a:cubicBezTo>
                  <a:cubicBezTo>
                    <a:pt x="542" y="587"/>
                    <a:pt x="527" y="581"/>
                    <a:pt x="497" y="581"/>
                  </a:cubicBezTo>
                  <a:cubicBezTo>
                    <a:pt x="460" y="581"/>
                    <a:pt x="382" y="593"/>
                    <a:pt x="318" y="593"/>
                  </a:cubicBezTo>
                  <a:cubicBezTo>
                    <a:pt x="286" y="593"/>
                    <a:pt x="257" y="590"/>
                    <a:pt x="238" y="581"/>
                  </a:cubicBezTo>
                  <a:cubicBezTo>
                    <a:pt x="147" y="546"/>
                    <a:pt x="175" y="462"/>
                    <a:pt x="210" y="406"/>
                  </a:cubicBezTo>
                  <a:cubicBezTo>
                    <a:pt x="266" y="371"/>
                    <a:pt x="294" y="315"/>
                    <a:pt x="350" y="287"/>
                  </a:cubicBezTo>
                  <a:cubicBezTo>
                    <a:pt x="413" y="259"/>
                    <a:pt x="469" y="196"/>
                    <a:pt x="525" y="141"/>
                  </a:cubicBezTo>
                  <a:close/>
                  <a:moveTo>
                    <a:pt x="542" y="1"/>
                  </a:moveTo>
                  <a:cubicBezTo>
                    <a:pt x="527" y="1"/>
                    <a:pt x="511" y="8"/>
                    <a:pt x="497" y="22"/>
                  </a:cubicBezTo>
                  <a:cubicBezTo>
                    <a:pt x="413" y="85"/>
                    <a:pt x="322" y="169"/>
                    <a:pt x="266" y="231"/>
                  </a:cubicBezTo>
                  <a:cubicBezTo>
                    <a:pt x="147" y="315"/>
                    <a:pt x="1" y="462"/>
                    <a:pt x="91" y="609"/>
                  </a:cubicBezTo>
                  <a:cubicBezTo>
                    <a:pt x="148" y="708"/>
                    <a:pt x="234" y="725"/>
                    <a:pt x="338" y="725"/>
                  </a:cubicBezTo>
                  <a:cubicBezTo>
                    <a:pt x="387" y="725"/>
                    <a:pt x="441" y="721"/>
                    <a:pt x="497" y="721"/>
                  </a:cubicBezTo>
                  <a:cubicBezTo>
                    <a:pt x="616" y="721"/>
                    <a:pt x="700" y="693"/>
                    <a:pt x="700" y="546"/>
                  </a:cubicBezTo>
                  <a:cubicBezTo>
                    <a:pt x="700" y="462"/>
                    <a:pt x="672" y="371"/>
                    <a:pt x="672" y="287"/>
                  </a:cubicBezTo>
                  <a:cubicBezTo>
                    <a:pt x="644" y="196"/>
                    <a:pt x="644" y="113"/>
                    <a:pt x="588" y="22"/>
                  </a:cubicBezTo>
                  <a:cubicBezTo>
                    <a:pt x="574" y="8"/>
                    <a:pt x="558" y="1"/>
                    <a:pt x="5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79"/>
            <p:cNvSpPr/>
            <p:nvPr/>
          </p:nvSpPr>
          <p:spPr>
            <a:xfrm>
              <a:off x="7202742" y="4262097"/>
              <a:ext cx="17999" cy="17658"/>
            </a:xfrm>
            <a:custGeom>
              <a:rect b="b" l="l" r="r" t="t"/>
              <a:pathLst>
                <a:path extrusionOk="0" h="776" w="791">
                  <a:moveTo>
                    <a:pt x="543" y="134"/>
                  </a:moveTo>
                  <a:cubicBezTo>
                    <a:pt x="593" y="134"/>
                    <a:pt x="616" y="232"/>
                    <a:pt x="616" y="257"/>
                  </a:cubicBezTo>
                  <a:cubicBezTo>
                    <a:pt x="644" y="313"/>
                    <a:pt x="644" y="516"/>
                    <a:pt x="616" y="579"/>
                  </a:cubicBezTo>
                  <a:cubicBezTo>
                    <a:pt x="588" y="604"/>
                    <a:pt x="553" y="614"/>
                    <a:pt x="516" y="614"/>
                  </a:cubicBezTo>
                  <a:cubicBezTo>
                    <a:pt x="430" y="614"/>
                    <a:pt x="333" y="560"/>
                    <a:pt x="294" y="516"/>
                  </a:cubicBezTo>
                  <a:cubicBezTo>
                    <a:pt x="266" y="460"/>
                    <a:pt x="266" y="460"/>
                    <a:pt x="322" y="404"/>
                  </a:cubicBezTo>
                  <a:lnTo>
                    <a:pt x="322" y="376"/>
                  </a:lnTo>
                  <a:cubicBezTo>
                    <a:pt x="385" y="313"/>
                    <a:pt x="469" y="138"/>
                    <a:pt x="525" y="138"/>
                  </a:cubicBezTo>
                  <a:cubicBezTo>
                    <a:pt x="531" y="135"/>
                    <a:pt x="538" y="134"/>
                    <a:pt x="543" y="134"/>
                  </a:cubicBezTo>
                  <a:close/>
                  <a:moveTo>
                    <a:pt x="547" y="0"/>
                  </a:moveTo>
                  <a:cubicBezTo>
                    <a:pt x="508" y="0"/>
                    <a:pt x="463" y="17"/>
                    <a:pt x="413" y="54"/>
                  </a:cubicBezTo>
                  <a:cubicBezTo>
                    <a:pt x="322" y="110"/>
                    <a:pt x="0" y="488"/>
                    <a:pt x="147" y="579"/>
                  </a:cubicBezTo>
                  <a:cubicBezTo>
                    <a:pt x="267" y="647"/>
                    <a:pt x="405" y="776"/>
                    <a:pt x="547" y="776"/>
                  </a:cubicBezTo>
                  <a:cubicBezTo>
                    <a:pt x="579" y="776"/>
                    <a:pt x="611" y="769"/>
                    <a:pt x="644" y="754"/>
                  </a:cubicBezTo>
                  <a:cubicBezTo>
                    <a:pt x="791" y="691"/>
                    <a:pt x="763" y="488"/>
                    <a:pt x="763" y="376"/>
                  </a:cubicBezTo>
                  <a:cubicBezTo>
                    <a:pt x="763" y="212"/>
                    <a:pt x="690" y="0"/>
                    <a:pt x="5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79"/>
            <p:cNvSpPr/>
            <p:nvPr/>
          </p:nvSpPr>
          <p:spPr>
            <a:xfrm>
              <a:off x="7179737" y="4255975"/>
              <a:ext cx="16497" cy="14063"/>
            </a:xfrm>
            <a:custGeom>
              <a:rect b="b" l="l" r="r" t="t"/>
              <a:pathLst>
                <a:path extrusionOk="0" h="618" w="725">
                  <a:moveTo>
                    <a:pt x="467" y="107"/>
                  </a:moveTo>
                  <a:cubicBezTo>
                    <a:pt x="486" y="107"/>
                    <a:pt x="505" y="111"/>
                    <a:pt x="522" y="121"/>
                  </a:cubicBezTo>
                  <a:cubicBezTo>
                    <a:pt x="550" y="177"/>
                    <a:pt x="550" y="261"/>
                    <a:pt x="578" y="295"/>
                  </a:cubicBezTo>
                  <a:cubicBezTo>
                    <a:pt x="578" y="351"/>
                    <a:pt x="606" y="435"/>
                    <a:pt x="550" y="470"/>
                  </a:cubicBezTo>
                  <a:cubicBezTo>
                    <a:pt x="545" y="475"/>
                    <a:pt x="534" y="477"/>
                    <a:pt x="518" y="477"/>
                  </a:cubicBezTo>
                  <a:cubicBezTo>
                    <a:pt x="445" y="477"/>
                    <a:pt x="279" y="430"/>
                    <a:pt x="256" y="407"/>
                  </a:cubicBezTo>
                  <a:cubicBezTo>
                    <a:pt x="228" y="379"/>
                    <a:pt x="228" y="351"/>
                    <a:pt x="228" y="323"/>
                  </a:cubicBezTo>
                  <a:cubicBezTo>
                    <a:pt x="256" y="261"/>
                    <a:pt x="312" y="205"/>
                    <a:pt x="347" y="177"/>
                  </a:cubicBezTo>
                  <a:cubicBezTo>
                    <a:pt x="367" y="136"/>
                    <a:pt x="417" y="107"/>
                    <a:pt x="467" y="107"/>
                  </a:cubicBezTo>
                  <a:close/>
                  <a:moveTo>
                    <a:pt x="442" y="0"/>
                  </a:moveTo>
                  <a:cubicBezTo>
                    <a:pt x="289" y="0"/>
                    <a:pt x="1" y="329"/>
                    <a:pt x="81" y="470"/>
                  </a:cubicBezTo>
                  <a:cubicBezTo>
                    <a:pt x="109" y="498"/>
                    <a:pt x="137" y="526"/>
                    <a:pt x="172" y="526"/>
                  </a:cubicBezTo>
                  <a:cubicBezTo>
                    <a:pt x="200" y="554"/>
                    <a:pt x="256" y="554"/>
                    <a:pt x="312" y="582"/>
                  </a:cubicBezTo>
                  <a:cubicBezTo>
                    <a:pt x="372" y="604"/>
                    <a:pt x="435" y="618"/>
                    <a:pt x="493" y="618"/>
                  </a:cubicBezTo>
                  <a:cubicBezTo>
                    <a:pt x="605" y="618"/>
                    <a:pt x="697" y="564"/>
                    <a:pt x="697" y="407"/>
                  </a:cubicBezTo>
                  <a:cubicBezTo>
                    <a:pt x="725" y="379"/>
                    <a:pt x="697" y="323"/>
                    <a:pt x="697" y="261"/>
                  </a:cubicBezTo>
                  <a:cubicBezTo>
                    <a:pt x="662" y="205"/>
                    <a:pt x="662" y="177"/>
                    <a:pt x="634" y="121"/>
                  </a:cubicBezTo>
                  <a:cubicBezTo>
                    <a:pt x="606" y="30"/>
                    <a:pt x="550" y="2"/>
                    <a:pt x="459" y="2"/>
                  </a:cubicBezTo>
                  <a:cubicBezTo>
                    <a:pt x="453" y="1"/>
                    <a:pt x="448" y="0"/>
                    <a:pt x="4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79"/>
            <p:cNvSpPr/>
            <p:nvPr/>
          </p:nvSpPr>
          <p:spPr>
            <a:xfrm>
              <a:off x="7127969" y="4330862"/>
              <a:ext cx="30856" cy="10103"/>
            </a:xfrm>
            <a:custGeom>
              <a:rect b="b" l="l" r="r" t="t"/>
              <a:pathLst>
                <a:path extrusionOk="0" h="444" w="1356">
                  <a:moveTo>
                    <a:pt x="179" y="1"/>
                  </a:moveTo>
                  <a:cubicBezTo>
                    <a:pt x="139" y="1"/>
                    <a:pt x="98" y="2"/>
                    <a:pt x="56" y="4"/>
                  </a:cubicBezTo>
                  <a:cubicBezTo>
                    <a:pt x="0" y="32"/>
                    <a:pt x="0" y="88"/>
                    <a:pt x="56" y="88"/>
                  </a:cubicBezTo>
                  <a:cubicBezTo>
                    <a:pt x="259" y="116"/>
                    <a:pt x="490" y="116"/>
                    <a:pt x="699" y="179"/>
                  </a:cubicBezTo>
                  <a:cubicBezTo>
                    <a:pt x="902" y="235"/>
                    <a:pt x="1077" y="326"/>
                    <a:pt x="1280" y="438"/>
                  </a:cubicBezTo>
                  <a:cubicBezTo>
                    <a:pt x="1284" y="442"/>
                    <a:pt x="1288" y="443"/>
                    <a:pt x="1293" y="443"/>
                  </a:cubicBezTo>
                  <a:cubicBezTo>
                    <a:pt x="1321" y="443"/>
                    <a:pt x="1356" y="378"/>
                    <a:pt x="1308" y="354"/>
                  </a:cubicBezTo>
                  <a:cubicBezTo>
                    <a:pt x="936" y="136"/>
                    <a:pt x="612" y="1"/>
                    <a:pt x="17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79"/>
            <p:cNvSpPr/>
            <p:nvPr/>
          </p:nvSpPr>
          <p:spPr>
            <a:xfrm>
              <a:off x="7158984" y="4301167"/>
              <a:ext cx="28671" cy="4505"/>
            </a:xfrm>
            <a:custGeom>
              <a:rect b="b" l="l" r="r" t="t"/>
              <a:pathLst>
                <a:path extrusionOk="0" h="198" w="1260">
                  <a:moveTo>
                    <a:pt x="523" y="0"/>
                  </a:moveTo>
                  <a:cubicBezTo>
                    <a:pt x="369" y="0"/>
                    <a:pt x="209" y="11"/>
                    <a:pt x="36" y="23"/>
                  </a:cubicBezTo>
                  <a:cubicBezTo>
                    <a:pt x="1" y="23"/>
                    <a:pt x="1" y="86"/>
                    <a:pt x="36" y="86"/>
                  </a:cubicBezTo>
                  <a:cubicBezTo>
                    <a:pt x="441" y="114"/>
                    <a:pt x="819" y="58"/>
                    <a:pt x="1196" y="197"/>
                  </a:cubicBezTo>
                  <a:cubicBezTo>
                    <a:pt x="1224" y="197"/>
                    <a:pt x="1259" y="141"/>
                    <a:pt x="1196" y="114"/>
                  </a:cubicBezTo>
                  <a:cubicBezTo>
                    <a:pt x="970" y="25"/>
                    <a:pt x="753" y="0"/>
                    <a:pt x="5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79"/>
            <p:cNvSpPr/>
            <p:nvPr/>
          </p:nvSpPr>
          <p:spPr>
            <a:xfrm>
              <a:off x="7136548" y="4305650"/>
              <a:ext cx="37728" cy="4528"/>
            </a:xfrm>
            <a:custGeom>
              <a:rect b="b" l="l" r="r" t="t"/>
              <a:pathLst>
                <a:path extrusionOk="0" h="199" w="1658">
                  <a:moveTo>
                    <a:pt x="57" y="0"/>
                  </a:moveTo>
                  <a:cubicBezTo>
                    <a:pt x="1" y="0"/>
                    <a:pt x="1" y="63"/>
                    <a:pt x="29" y="91"/>
                  </a:cubicBezTo>
                  <a:cubicBezTo>
                    <a:pt x="294" y="170"/>
                    <a:pt x="575" y="198"/>
                    <a:pt x="855" y="198"/>
                  </a:cubicBezTo>
                  <a:cubicBezTo>
                    <a:pt x="1099" y="198"/>
                    <a:pt x="1343" y="177"/>
                    <a:pt x="1574" y="147"/>
                  </a:cubicBezTo>
                  <a:cubicBezTo>
                    <a:pt x="1658" y="147"/>
                    <a:pt x="1658" y="63"/>
                    <a:pt x="1574" y="63"/>
                  </a:cubicBezTo>
                  <a:cubicBezTo>
                    <a:pt x="1443" y="71"/>
                    <a:pt x="1311" y="74"/>
                    <a:pt x="1177" y="74"/>
                  </a:cubicBezTo>
                  <a:cubicBezTo>
                    <a:pt x="804" y="74"/>
                    <a:pt x="422" y="47"/>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79"/>
            <p:cNvSpPr/>
            <p:nvPr/>
          </p:nvSpPr>
          <p:spPr>
            <a:xfrm>
              <a:off x="7059090" y="4302964"/>
              <a:ext cx="46762" cy="10786"/>
            </a:xfrm>
            <a:custGeom>
              <a:rect b="b" l="l" r="r" t="t"/>
              <a:pathLst>
                <a:path extrusionOk="0" h="474" w="2055">
                  <a:moveTo>
                    <a:pt x="2000" y="1"/>
                  </a:moveTo>
                  <a:cubicBezTo>
                    <a:pt x="1993" y="1"/>
                    <a:pt x="1986" y="3"/>
                    <a:pt x="1978" y="7"/>
                  </a:cubicBezTo>
                  <a:cubicBezTo>
                    <a:pt x="1558" y="116"/>
                    <a:pt x="1149" y="327"/>
                    <a:pt x="752" y="327"/>
                  </a:cubicBezTo>
                  <a:cubicBezTo>
                    <a:pt x="515" y="327"/>
                    <a:pt x="283" y="252"/>
                    <a:pt x="55" y="35"/>
                  </a:cubicBezTo>
                  <a:cubicBezTo>
                    <a:pt x="45" y="26"/>
                    <a:pt x="35" y="23"/>
                    <a:pt x="28" y="23"/>
                  </a:cubicBezTo>
                  <a:cubicBezTo>
                    <a:pt x="9" y="23"/>
                    <a:pt x="1" y="43"/>
                    <a:pt x="20" y="62"/>
                  </a:cubicBezTo>
                  <a:cubicBezTo>
                    <a:pt x="210" y="328"/>
                    <a:pt x="439" y="473"/>
                    <a:pt x="739" y="473"/>
                  </a:cubicBezTo>
                  <a:cubicBezTo>
                    <a:pt x="771" y="473"/>
                    <a:pt x="805" y="471"/>
                    <a:pt x="838" y="468"/>
                  </a:cubicBezTo>
                  <a:cubicBezTo>
                    <a:pt x="1244" y="468"/>
                    <a:pt x="1657" y="265"/>
                    <a:pt x="2006" y="90"/>
                  </a:cubicBezTo>
                  <a:cubicBezTo>
                    <a:pt x="2054" y="66"/>
                    <a:pt x="2040" y="1"/>
                    <a:pt x="20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79"/>
            <p:cNvSpPr/>
            <p:nvPr/>
          </p:nvSpPr>
          <p:spPr>
            <a:xfrm>
              <a:off x="7081503" y="4294977"/>
              <a:ext cx="37705" cy="10695"/>
            </a:xfrm>
            <a:custGeom>
              <a:rect b="b" l="l" r="r" t="t"/>
              <a:pathLst>
                <a:path extrusionOk="0" h="470" w="1657">
                  <a:moveTo>
                    <a:pt x="1642" y="0"/>
                  </a:moveTo>
                  <a:cubicBezTo>
                    <a:pt x="1639" y="0"/>
                    <a:pt x="1635" y="3"/>
                    <a:pt x="1630" y="8"/>
                  </a:cubicBezTo>
                  <a:cubicBezTo>
                    <a:pt x="1371" y="8"/>
                    <a:pt x="1133" y="120"/>
                    <a:pt x="902" y="183"/>
                  </a:cubicBezTo>
                  <a:cubicBezTo>
                    <a:pt x="609" y="295"/>
                    <a:pt x="322" y="358"/>
                    <a:pt x="28" y="413"/>
                  </a:cubicBezTo>
                  <a:cubicBezTo>
                    <a:pt x="0" y="413"/>
                    <a:pt x="0" y="469"/>
                    <a:pt x="28" y="469"/>
                  </a:cubicBezTo>
                  <a:cubicBezTo>
                    <a:pt x="322" y="441"/>
                    <a:pt x="581" y="413"/>
                    <a:pt x="846" y="330"/>
                  </a:cubicBezTo>
                  <a:cubicBezTo>
                    <a:pt x="1105" y="239"/>
                    <a:pt x="1371" y="120"/>
                    <a:pt x="1630" y="64"/>
                  </a:cubicBezTo>
                  <a:cubicBezTo>
                    <a:pt x="1652" y="41"/>
                    <a:pt x="1656" y="0"/>
                    <a:pt x="16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79"/>
            <p:cNvSpPr/>
            <p:nvPr/>
          </p:nvSpPr>
          <p:spPr>
            <a:xfrm>
              <a:off x="7106011" y="4292110"/>
              <a:ext cx="26578" cy="3049"/>
            </a:xfrm>
            <a:custGeom>
              <a:rect b="b" l="l" r="r" t="t"/>
              <a:pathLst>
                <a:path extrusionOk="0" h="134" w="1168">
                  <a:moveTo>
                    <a:pt x="711" y="0"/>
                  </a:moveTo>
                  <a:cubicBezTo>
                    <a:pt x="482" y="0"/>
                    <a:pt x="249" y="36"/>
                    <a:pt x="28" y="71"/>
                  </a:cubicBezTo>
                  <a:cubicBezTo>
                    <a:pt x="0" y="71"/>
                    <a:pt x="0" y="106"/>
                    <a:pt x="28" y="106"/>
                  </a:cubicBezTo>
                  <a:cubicBezTo>
                    <a:pt x="133" y="95"/>
                    <a:pt x="237" y="91"/>
                    <a:pt x="342" y="91"/>
                  </a:cubicBezTo>
                  <a:cubicBezTo>
                    <a:pt x="587" y="91"/>
                    <a:pt x="832" y="114"/>
                    <a:pt x="1077" y="134"/>
                  </a:cubicBezTo>
                  <a:cubicBezTo>
                    <a:pt x="1140" y="134"/>
                    <a:pt x="1168" y="71"/>
                    <a:pt x="1105" y="43"/>
                  </a:cubicBezTo>
                  <a:cubicBezTo>
                    <a:pt x="976" y="12"/>
                    <a:pt x="844" y="0"/>
                    <a:pt x="7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79"/>
            <p:cNvSpPr/>
            <p:nvPr/>
          </p:nvSpPr>
          <p:spPr>
            <a:xfrm>
              <a:off x="6808944" y="4113211"/>
              <a:ext cx="459537" cy="442175"/>
            </a:xfrm>
            <a:custGeom>
              <a:rect b="b" l="l" r="r" t="t"/>
              <a:pathLst>
                <a:path extrusionOk="0" h="19432" w="20195">
                  <a:moveTo>
                    <a:pt x="5280" y="1087"/>
                  </a:moveTo>
                  <a:lnTo>
                    <a:pt x="5280" y="1087"/>
                  </a:lnTo>
                  <a:cubicBezTo>
                    <a:pt x="5336" y="1150"/>
                    <a:pt x="5419" y="1206"/>
                    <a:pt x="5510" y="1262"/>
                  </a:cubicBezTo>
                  <a:cubicBezTo>
                    <a:pt x="5713" y="1381"/>
                    <a:pt x="5916" y="1500"/>
                    <a:pt x="6154" y="1612"/>
                  </a:cubicBezTo>
                  <a:cubicBezTo>
                    <a:pt x="6356" y="1731"/>
                    <a:pt x="6559" y="1850"/>
                    <a:pt x="6762" y="1962"/>
                  </a:cubicBezTo>
                  <a:cubicBezTo>
                    <a:pt x="6909" y="2024"/>
                    <a:pt x="7084" y="2108"/>
                    <a:pt x="7258" y="2136"/>
                  </a:cubicBezTo>
                  <a:cubicBezTo>
                    <a:pt x="7314" y="2311"/>
                    <a:pt x="7405" y="2458"/>
                    <a:pt x="7461" y="2633"/>
                  </a:cubicBezTo>
                  <a:cubicBezTo>
                    <a:pt x="7580" y="2864"/>
                    <a:pt x="7692" y="3101"/>
                    <a:pt x="7839" y="3304"/>
                  </a:cubicBezTo>
                  <a:cubicBezTo>
                    <a:pt x="7839" y="3332"/>
                    <a:pt x="7867" y="3360"/>
                    <a:pt x="7902" y="3388"/>
                  </a:cubicBezTo>
                  <a:cubicBezTo>
                    <a:pt x="7839" y="3360"/>
                    <a:pt x="7811" y="3360"/>
                    <a:pt x="7755" y="3332"/>
                  </a:cubicBezTo>
                  <a:cubicBezTo>
                    <a:pt x="7517" y="3248"/>
                    <a:pt x="7286" y="3129"/>
                    <a:pt x="7084" y="3010"/>
                  </a:cubicBezTo>
                  <a:cubicBezTo>
                    <a:pt x="6706" y="2752"/>
                    <a:pt x="6356" y="2430"/>
                    <a:pt x="6035" y="2108"/>
                  </a:cubicBezTo>
                  <a:cubicBezTo>
                    <a:pt x="5860" y="1906"/>
                    <a:pt x="5685" y="1731"/>
                    <a:pt x="5538" y="1500"/>
                  </a:cubicBezTo>
                  <a:cubicBezTo>
                    <a:pt x="5454" y="1381"/>
                    <a:pt x="5336" y="1234"/>
                    <a:pt x="5280" y="1087"/>
                  </a:cubicBezTo>
                  <a:close/>
                  <a:moveTo>
                    <a:pt x="7230" y="1556"/>
                  </a:moveTo>
                  <a:lnTo>
                    <a:pt x="7230" y="1556"/>
                  </a:lnTo>
                  <a:cubicBezTo>
                    <a:pt x="7342" y="1640"/>
                    <a:pt x="7461" y="1787"/>
                    <a:pt x="7552" y="1850"/>
                  </a:cubicBezTo>
                  <a:cubicBezTo>
                    <a:pt x="7727" y="1962"/>
                    <a:pt x="7902" y="2052"/>
                    <a:pt x="8077" y="2136"/>
                  </a:cubicBezTo>
                  <a:cubicBezTo>
                    <a:pt x="8216" y="2227"/>
                    <a:pt x="8363" y="2311"/>
                    <a:pt x="8510" y="2402"/>
                  </a:cubicBezTo>
                  <a:cubicBezTo>
                    <a:pt x="8685" y="2458"/>
                    <a:pt x="9034" y="2633"/>
                    <a:pt x="8888" y="2898"/>
                  </a:cubicBezTo>
                  <a:cubicBezTo>
                    <a:pt x="8741" y="2836"/>
                    <a:pt x="8601" y="2808"/>
                    <a:pt x="8454" y="2780"/>
                  </a:cubicBezTo>
                  <a:cubicBezTo>
                    <a:pt x="8395" y="2766"/>
                    <a:pt x="8292" y="2729"/>
                    <a:pt x="8215" y="2729"/>
                  </a:cubicBezTo>
                  <a:cubicBezTo>
                    <a:pt x="8138" y="2729"/>
                    <a:pt x="8087" y="2766"/>
                    <a:pt x="8132" y="2898"/>
                  </a:cubicBezTo>
                  <a:cubicBezTo>
                    <a:pt x="8160" y="3010"/>
                    <a:pt x="8279" y="3101"/>
                    <a:pt x="8335" y="3185"/>
                  </a:cubicBezTo>
                  <a:cubicBezTo>
                    <a:pt x="8363" y="3213"/>
                    <a:pt x="8391" y="3248"/>
                    <a:pt x="8426" y="3276"/>
                  </a:cubicBezTo>
                  <a:cubicBezTo>
                    <a:pt x="8426" y="3276"/>
                    <a:pt x="8391" y="3276"/>
                    <a:pt x="8391" y="3304"/>
                  </a:cubicBezTo>
                  <a:cubicBezTo>
                    <a:pt x="8335" y="3332"/>
                    <a:pt x="8251" y="3360"/>
                    <a:pt x="8188" y="3388"/>
                  </a:cubicBezTo>
                  <a:lnTo>
                    <a:pt x="8042" y="3388"/>
                  </a:lnTo>
                  <a:cubicBezTo>
                    <a:pt x="7958" y="3276"/>
                    <a:pt x="7902" y="3073"/>
                    <a:pt x="7867" y="2982"/>
                  </a:cubicBezTo>
                  <a:cubicBezTo>
                    <a:pt x="7783" y="2780"/>
                    <a:pt x="7692" y="2605"/>
                    <a:pt x="7608" y="2402"/>
                  </a:cubicBezTo>
                  <a:cubicBezTo>
                    <a:pt x="7552" y="2227"/>
                    <a:pt x="7461" y="2052"/>
                    <a:pt x="7377" y="1906"/>
                  </a:cubicBezTo>
                  <a:cubicBezTo>
                    <a:pt x="7342" y="1787"/>
                    <a:pt x="7258" y="1675"/>
                    <a:pt x="7230" y="1556"/>
                  </a:cubicBezTo>
                  <a:close/>
                  <a:moveTo>
                    <a:pt x="10943" y="203"/>
                  </a:moveTo>
                  <a:cubicBezTo>
                    <a:pt x="11092" y="203"/>
                    <a:pt x="11243" y="230"/>
                    <a:pt x="11398" y="276"/>
                  </a:cubicBezTo>
                  <a:cubicBezTo>
                    <a:pt x="11538" y="304"/>
                    <a:pt x="11748" y="332"/>
                    <a:pt x="11887" y="360"/>
                  </a:cubicBezTo>
                  <a:cubicBezTo>
                    <a:pt x="12097" y="416"/>
                    <a:pt x="12209" y="535"/>
                    <a:pt x="12356" y="591"/>
                  </a:cubicBezTo>
                  <a:cubicBezTo>
                    <a:pt x="12531" y="682"/>
                    <a:pt x="12733" y="710"/>
                    <a:pt x="12880" y="801"/>
                  </a:cubicBezTo>
                  <a:cubicBezTo>
                    <a:pt x="13083" y="885"/>
                    <a:pt x="13230" y="1032"/>
                    <a:pt x="13405" y="1178"/>
                  </a:cubicBezTo>
                  <a:cubicBezTo>
                    <a:pt x="13552" y="1290"/>
                    <a:pt x="13726" y="1437"/>
                    <a:pt x="13845" y="1584"/>
                  </a:cubicBezTo>
                  <a:cubicBezTo>
                    <a:pt x="13957" y="1759"/>
                    <a:pt x="14048" y="1906"/>
                    <a:pt x="14104" y="2108"/>
                  </a:cubicBezTo>
                  <a:cubicBezTo>
                    <a:pt x="14160" y="2283"/>
                    <a:pt x="14223" y="2402"/>
                    <a:pt x="14279" y="2577"/>
                  </a:cubicBezTo>
                  <a:cubicBezTo>
                    <a:pt x="14370" y="2752"/>
                    <a:pt x="14398" y="2954"/>
                    <a:pt x="14426" y="3129"/>
                  </a:cubicBezTo>
                  <a:cubicBezTo>
                    <a:pt x="14426" y="3304"/>
                    <a:pt x="14482" y="3535"/>
                    <a:pt x="14426" y="3710"/>
                  </a:cubicBezTo>
                  <a:cubicBezTo>
                    <a:pt x="14398" y="3710"/>
                    <a:pt x="14370" y="3738"/>
                    <a:pt x="14307" y="3738"/>
                  </a:cubicBezTo>
                  <a:cubicBezTo>
                    <a:pt x="14248" y="3759"/>
                    <a:pt x="14200" y="3766"/>
                    <a:pt x="14156" y="3766"/>
                  </a:cubicBezTo>
                  <a:cubicBezTo>
                    <a:pt x="14066" y="3766"/>
                    <a:pt x="13990" y="3738"/>
                    <a:pt x="13873" y="3738"/>
                  </a:cubicBezTo>
                  <a:cubicBezTo>
                    <a:pt x="13726" y="3738"/>
                    <a:pt x="13580" y="3828"/>
                    <a:pt x="13433" y="3856"/>
                  </a:cubicBezTo>
                  <a:cubicBezTo>
                    <a:pt x="13321" y="3912"/>
                    <a:pt x="13230" y="3912"/>
                    <a:pt x="13111" y="3912"/>
                  </a:cubicBezTo>
                  <a:cubicBezTo>
                    <a:pt x="12828" y="3837"/>
                    <a:pt x="12540" y="3733"/>
                    <a:pt x="12251" y="3733"/>
                  </a:cubicBezTo>
                  <a:cubicBezTo>
                    <a:pt x="12218" y="3733"/>
                    <a:pt x="12186" y="3735"/>
                    <a:pt x="12153" y="3738"/>
                  </a:cubicBezTo>
                  <a:cubicBezTo>
                    <a:pt x="12062" y="3738"/>
                    <a:pt x="11978" y="3738"/>
                    <a:pt x="11887" y="3773"/>
                  </a:cubicBezTo>
                  <a:cubicBezTo>
                    <a:pt x="11866" y="3776"/>
                    <a:pt x="11845" y="3778"/>
                    <a:pt x="11826" y="3778"/>
                  </a:cubicBezTo>
                  <a:cubicBezTo>
                    <a:pt x="11691" y="3778"/>
                    <a:pt x="11614" y="3696"/>
                    <a:pt x="11510" y="3598"/>
                  </a:cubicBezTo>
                  <a:cubicBezTo>
                    <a:pt x="11398" y="3479"/>
                    <a:pt x="11223" y="3451"/>
                    <a:pt x="11076" y="3388"/>
                  </a:cubicBezTo>
                  <a:cubicBezTo>
                    <a:pt x="10699" y="3248"/>
                    <a:pt x="10405" y="3010"/>
                    <a:pt x="10027" y="2898"/>
                  </a:cubicBezTo>
                  <a:cubicBezTo>
                    <a:pt x="9881" y="2836"/>
                    <a:pt x="9825" y="2808"/>
                    <a:pt x="9706" y="2689"/>
                  </a:cubicBezTo>
                  <a:cubicBezTo>
                    <a:pt x="9678" y="2661"/>
                    <a:pt x="9650" y="2633"/>
                    <a:pt x="9587" y="2605"/>
                  </a:cubicBezTo>
                  <a:cubicBezTo>
                    <a:pt x="9524" y="2536"/>
                    <a:pt x="9441" y="2504"/>
                    <a:pt x="9341" y="2504"/>
                  </a:cubicBezTo>
                  <a:cubicBezTo>
                    <a:pt x="9308" y="2504"/>
                    <a:pt x="9273" y="2507"/>
                    <a:pt x="9237" y="2514"/>
                  </a:cubicBezTo>
                  <a:cubicBezTo>
                    <a:pt x="9209" y="2514"/>
                    <a:pt x="9209" y="2486"/>
                    <a:pt x="9181" y="2486"/>
                  </a:cubicBezTo>
                  <a:cubicBezTo>
                    <a:pt x="9153" y="2430"/>
                    <a:pt x="9090" y="2402"/>
                    <a:pt x="9007" y="2374"/>
                  </a:cubicBezTo>
                  <a:cubicBezTo>
                    <a:pt x="8951" y="2374"/>
                    <a:pt x="8860" y="2339"/>
                    <a:pt x="8804" y="2339"/>
                  </a:cubicBezTo>
                  <a:cubicBezTo>
                    <a:pt x="8713" y="2311"/>
                    <a:pt x="8601" y="2255"/>
                    <a:pt x="8510" y="2199"/>
                  </a:cubicBezTo>
                  <a:lnTo>
                    <a:pt x="7986" y="1934"/>
                  </a:lnTo>
                  <a:cubicBezTo>
                    <a:pt x="8188" y="1640"/>
                    <a:pt x="8482" y="1353"/>
                    <a:pt x="8741" y="1150"/>
                  </a:cubicBezTo>
                  <a:cubicBezTo>
                    <a:pt x="9062" y="941"/>
                    <a:pt x="9384" y="801"/>
                    <a:pt x="9706" y="626"/>
                  </a:cubicBezTo>
                  <a:cubicBezTo>
                    <a:pt x="10083" y="416"/>
                    <a:pt x="10349" y="241"/>
                    <a:pt x="10783" y="213"/>
                  </a:cubicBezTo>
                  <a:cubicBezTo>
                    <a:pt x="10836" y="206"/>
                    <a:pt x="10889" y="203"/>
                    <a:pt x="10943" y="203"/>
                  </a:cubicBezTo>
                  <a:close/>
                  <a:moveTo>
                    <a:pt x="8335" y="2898"/>
                  </a:moveTo>
                  <a:lnTo>
                    <a:pt x="8335" y="2898"/>
                  </a:lnTo>
                  <a:cubicBezTo>
                    <a:pt x="8426" y="2926"/>
                    <a:pt x="8482" y="2926"/>
                    <a:pt x="8538" y="2926"/>
                  </a:cubicBezTo>
                  <a:cubicBezTo>
                    <a:pt x="8776" y="2982"/>
                    <a:pt x="8979" y="3073"/>
                    <a:pt x="9181" y="3157"/>
                  </a:cubicBezTo>
                  <a:cubicBezTo>
                    <a:pt x="9384" y="3213"/>
                    <a:pt x="9559" y="3304"/>
                    <a:pt x="9734" y="3388"/>
                  </a:cubicBezTo>
                  <a:cubicBezTo>
                    <a:pt x="9825" y="3451"/>
                    <a:pt x="9853" y="3451"/>
                    <a:pt x="9881" y="3563"/>
                  </a:cubicBezTo>
                  <a:cubicBezTo>
                    <a:pt x="9881" y="3682"/>
                    <a:pt x="9909" y="3682"/>
                    <a:pt x="9825" y="3738"/>
                  </a:cubicBezTo>
                  <a:cubicBezTo>
                    <a:pt x="9825" y="3773"/>
                    <a:pt x="9790" y="3801"/>
                    <a:pt x="9762" y="3801"/>
                  </a:cubicBezTo>
                  <a:cubicBezTo>
                    <a:pt x="9678" y="3884"/>
                    <a:pt x="9493" y="3987"/>
                    <a:pt x="9332" y="3987"/>
                  </a:cubicBezTo>
                  <a:cubicBezTo>
                    <a:pt x="9277" y="3987"/>
                    <a:pt x="9225" y="3976"/>
                    <a:pt x="9181" y="3947"/>
                  </a:cubicBezTo>
                  <a:cubicBezTo>
                    <a:pt x="9153" y="3912"/>
                    <a:pt x="9090" y="3828"/>
                    <a:pt x="9062" y="3801"/>
                  </a:cubicBezTo>
                  <a:cubicBezTo>
                    <a:pt x="9062" y="3801"/>
                    <a:pt x="9034" y="3801"/>
                    <a:pt x="9034" y="3773"/>
                  </a:cubicBezTo>
                  <a:cubicBezTo>
                    <a:pt x="8979" y="3682"/>
                    <a:pt x="8951" y="3598"/>
                    <a:pt x="8888" y="3535"/>
                  </a:cubicBezTo>
                  <a:cubicBezTo>
                    <a:pt x="8776" y="3388"/>
                    <a:pt x="8629" y="3276"/>
                    <a:pt x="8510" y="3129"/>
                  </a:cubicBezTo>
                  <a:cubicBezTo>
                    <a:pt x="8454" y="3038"/>
                    <a:pt x="8391" y="2982"/>
                    <a:pt x="8335" y="2898"/>
                  </a:cubicBezTo>
                  <a:close/>
                  <a:moveTo>
                    <a:pt x="5042" y="2164"/>
                  </a:moveTo>
                  <a:lnTo>
                    <a:pt x="5042" y="2164"/>
                  </a:lnTo>
                  <a:cubicBezTo>
                    <a:pt x="5133" y="2255"/>
                    <a:pt x="5245" y="2339"/>
                    <a:pt x="5336" y="2402"/>
                  </a:cubicBezTo>
                  <a:cubicBezTo>
                    <a:pt x="5482" y="2486"/>
                    <a:pt x="5657" y="2577"/>
                    <a:pt x="5804" y="2661"/>
                  </a:cubicBezTo>
                  <a:cubicBezTo>
                    <a:pt x="6091" y="2808"/>
                    <a:pt x="6412" y="2926"/>
                    <a:pt x="6706" y="3073"/>
                  </a:cubicBezTo>
                  <a:cubicBezTo>
                    <a:pt x="7028" y="3185"/>
                    <a:pt x="7314" y="3360"/>
                    <a:pt x="7636" y="3451"/>
                  </a:cubicBezTo>
                  <a:cubicBezTo>
                    <a:pt x="7839" y="3507"/>
                    <a:pt x="8014" y="3563"/>
                    <a:pt x="8216" y="3626"/>
                  </a:cubicBezTo>
                  <a:cubicBezTo>
                    <a:pt x="8279" y="3682"/>
                    <a:pt x="8391" y="3710"/>
                    <a:pt x="8454" y="3773"/>
                  </a:cubicBezTo>
                  <a:cubicBezTo>
                    <a:pt x="8538" y="3801"/>
                    <a:pt x="8601" y="3856"/>
                    <a:pt x="8629" y="3975"/>
                  </a:cubicBezTo>
                  <a:cubicBezTo>
                    <a:pt x="8657" y="4059"/>
                    <a:pt x="8629" y="4122"/>
                    <a:pt x="8629" y="4206"/>
                  </a:cubicBezTo>
                  <a:cubicBezTo>
                    <a:pt x="8482" y="4178"/>
                    <a:pt x="8307" y="4150"/>
                    <a:pt x="8160" y="4150"/>
                  </a:cubicBezTo>
                  <a:cubicBezTo>
                    <a:pt x="8001" y="4107"/>
                    <a:pt x="7771" y="4040"/>
                    <a:pt x="7565" y="4040"/>
                  </a:cubicBezTo>
                  <a:cubicBezTo>
                    <a:pt x="7474" y="4040"/>
                    <a:pt x="7388" y="4053"/>
                    <a:pt x="7314" y="4087"/>
                  </a:cubicBezTo>
                  <a:cubicBezTo>
                    <a:pt x="7258" y="4122"/>
                    <a:pt x="7258" y="4178"/>
                    <a:pt x="7286" y="4234"/>
                  </a:cubicBezTo>
                  <a:cubicBezTo>
                    <a:pt x="7342" y="4353"/>
                    <a:pt x="7517" y="4472"/>
                    <a:pt x="7636" y="4556"/>
                  </a:cubicBezTo>
                  <a:cubicBezTo>
                    <a:pt x="7692" y="4612"/>
                    <a:pt x="7755" y="4647"/>
                    <a:pt x="7811" y="4703"/>
                  </a:cubicBezTo>
                  <a:cubicBezTo>
                    <a:pt x="7517" y="4612"/>
                    <a:pt x="7286" y="4472"/>
                    <a:pt x="7056" y="4297"/>
                  </a:cubicBezTo>
                  <a:cubicBezTo>
                    <a:pt x="6853" y="4087"/>
                    <a:pt x="6559" y="3947"/>
                    <a:pt x="6328" y="3773"/>
                  </a:cubicBezTo>
                  <a:cubicBezTo>
                    <a:pt x="6035" y="3563"/>
                    <a:pt x="5741" y="3360"/>
                    <a:pt x="5510" y="3038"/>
                  </a:cubicBezTo>
                  <a:cubicBezTo>
                    <a:pt x="5364" y="2836"/>
                    <a:pt x="5105" y="2486"/>
                    <a:pt x="5042" y="2164"/>
                  </a:cubicBezTo>
                  <a:close/>
                  <a:moveTo>
                    <a:pt x="6818" y="4381"/>
                  </a:moveTo>
                  <a:cubicBezTo>
                    <a:pt x="6909" y="4437"/>
                    <a:pt x="6965" y="4500"/>
                    <a:pt x="7056" y="4556"/>
                  </a:cubicBezTo>
                  <a:cubicBezTo>
                    <a:pt x="7202" y="4675"/>
                    <a:pt x="7377" y="4758"/>
                    <a:pt x="7552" y="4821"/>
                  </a:cubicBezTo>
                  <a:lnTo>
                    <a:pt x="6587" y="4821"/>
                  </a:lnTo>
                  <a:cubicBezTo>
                    <a:pt x="6615" y="4786"/>
                    <a:pt x="6615" y="4758"/>
                    <a:pt x="6615" y="4758"/>
                  </a:cubicBezTo>
                  <a:cubicBezTo>
                    <a:pt x="6678" y="4612"/>
                    <a:pt x="6762" y="4500"/>
                    <a:pt x="6818" y="4381"/>
                  </a:cubicBezTo>
                  <a:close/>
                  <a:moveTo>
                    <a:pt x="15069" y="4262"/>
                  </a:moveTo>
                  <a:cubicBezTo>
                    <a:pt x="15069" y="4353"/>
                    <a:pt x="15034" y="4472"/>
                    <a:pt x="15034" y="4556"/>
                  </a:cubicBezTo>
                  <a:lnTo>
                    <a:pt x="15034" y="4849"/>
                  </a:lnTo>
                  <a:cubicBezTo>
                    <a:pt x="15006" y="4905"/>
                    <a:pt x="14978" y="4933"/>
                    <a:pt x="14978" y="4961"/>
                  </a:cubicBezTo>
                  <a:cubicBezTo>
                    <a:pt x="14950" y="4996"/>
                    <a:pt x="14950" y="5024"/>
                    <a:pt x="14922" y="5052"/>
                  </a:cubicBezTo>
                  <a:cubicBezTo>
                    <a:pt x="14859" y="5024"/>
                    <a:pt x="14775" y="5024"/>
                    <a:pt x="14719" y="4961"/>
                  </a:cubicBezTo>
                  <a:cubicBezTo>
                    <a:pt x="14628" y="4877"/>
                    <a:pt x="14628" y="4821"/>
                    <a:pt x="14656" y="4758"/>
                  </a:cubicBezTo>
                  <a:cubicBezTo>
                    <a:pt x="14719" y="4703"/>
                    <a:pt x="14775" y="4647"/>
                    <a:pt x="14803" y="4556"/>
                  </a:cubicBezTo>
                  <a:lnTo>
                    <a:pt x="14978" y="4381"/>
                  </a:lnTo>
                  <a:cubicBezTo>
                    <a:pt x="15006" y="4353"/>
                    <a:pt x="15034" y="4297"/>
                    <a:pt x="15069" y="4262"/>
                  </a:cubicBezTo>
                  <a:close/>
                  <a:moveTo>
                    <a:pt x="7599" y="4250"/>
                  </a:moveTo>
                  <a:cubicBezTo>
                    <a:pt x="7668" y="4250"/>
                    <a:pt x="7732" y="4262"/>
                    <a:pt x="7811" y="4262"/>
                  </a:cubicBezTo>
                  <a:cubicBezTo>
                    <a:pt x="7958" y="4297"/>
                    <a:pt x="8132" y="4297"/>
                    <a:pt x="8307" y="4297"/>
                  </a:cubicBezTo>
                  <a:cubicBezTo>
                    <a:pt x="8538" y="4325"/>
                    <a:pt x="8741" y="4353"/>
                    <a:pt x="8979" y="4353"/>
                  </a:cubicBezTo>
                  <a:cubicBezTo>
                    <a:pt x="9090" y="4409"/>
                    <a:pt x="9181" y="4437"/>
                    <a:pt x="9181" y="4528"/>
                  </a:cubicBezTo>
                  <a:cubicBezTo>
                    <a:pt x="9209" y="4647"/>
                    <a:pt x="9181" y="4786"/>
                    <a:pt x="9125" y="4877"/>
                  </a:cubicBezTo>
                  <a:cubicBezTo>
                    <a:pt x="9065" y="5032"/>
                    <a:pt x="8954" y="5111"/>
                    <a:pt x="8826" y="5111"/>
                  </a:cubicBezTo>
                  <a:cubicBezTo>
                    <a:pt x="8763" y="5111"/>
                    <a:pt x="8696" y="5092"/>
                    <a:pt x="8629" y="5052"/>
                  </a:cubicBezTo>
                  <a:cubicBezTo>
                    <a:pt x="8426" y="4961"/>
                    <a:pt x="8188" y="4821"/>
                    <a:pt x="8014" y="4703"/>
                  </a:cubicBezTo>
                  <a:cubicBezTo>
                    <a:pt x="7902" y="4584"/>
                    <a:pt x="7608" y="4409"/>
                    <a:pt x="7489" y="4262"/>
                  </a:cubicBezTo>
                  <a:cubicBezTo>
                    <a:pt x="7529" y="4253"/>
                    <a:pt x="7565" y="4250"/>
                    <a:pt x="7599" y="4250"/>
                  </a:cubicBezTo>
                  <a:close/>
                  <a:moveTo>
                    <a:pt x="15908" y="4206"/>
                  </a:moveTo>
                  <a:cubicBezTo>
                    <a:pt x="15908" y="4206"/>
                    <a:pt x="15943" y="4234"/>
                    <a:pt x="15943" y="4262"/>
                  </a:cubicBezTo>
                  <a:cubicBezTo>
                    <a:pt x="15943" y="4500"/>
                    <a:pt x="15908" y="4758"/>
                    <a:pt x="15880" y="4996"/>
                  </a:cubicBezTo>
                  <a:cubicBezTo>
                    <a:pt x="15852" y="5136"/>
                    <a:pt x="15796" y="5283"/>
                    <a:pt x="15621" y="5283"/>
                  </a:cubicBezTo>
                  <a:cubicBezTo>
                    <a:pt x="15599" y="5286"/>
                    <a:pt x="15579" y="5288"/>
                    <a:pt x="15560" y="5288"/>
                  </a:cubicBezTo>
                  <a:cubicBezTo>
                    <a:pt x="15431" y="5288"/>
                    <a:pt x="15376" y="5205"/>
                    <a:pt x="15328" y="5052"/>
                  </a:cubicBezTo>
                  <a:cubicBezTo>
                    <a:pt x="15447" y="4961"/>
                    <a:pt x="15530" y="4786"/>
                    <a:pt x="15593" y="4675"/>
                  </a:cubicBezTo>
                  <a:cubicBezTo>
                    <a:pt x="15677" y="4584"/>
                    <a:pt x="15733" y="4472"/>
                    <a:pt x="15796" y="4353"/>
                  </a:cubicBezTo>
                  <a:cubicBezTo>
                    <a:pt x="15824" y="4325"/>
                    <a:pt x="15852" y="4234"/>
                    <a:pt x="15908" y="4206"/>
                  </a:cubicBezTo>
                  <a:close/>
                  <a:moveTo>
                    <a:pt x="8105" y="4933"/>
                  </a:moveTo>
                  <a:cubicBezTo>
                    <a:pt x="8188" y="4996"/>
                    <a:pt x="8307" y="5080"/>
                    <a:pt x="8426" y="5136"/>
                  </a:cubicBezTo>
                  <a:cubicBezTo>
                    <a:pt x="8363" y="5171"/>
                    <a:pt x="8363" y="5227"/>
                    <a:pt x="8335" y="5283"/>
                  </a:cubicBezTo>
                  <a:cubicBezTo>
                    <a:pt x="8307" y="5346"/>
                    <a:pt x="8279" y="5430"/>
                    <a:pt x="8279" y="5521"/>
                  </a:cubicBezTo>
                  <a:cubicBezTo>
                    <a:pt x="7930" y="5458"/>
                    <a:pt x="7580" y="5402"/>
                    <a:pt x="7230" y="5346"/>
                  </a:cubicBezTo>
                  <a:cubicBezTo>
                    <a:pt x="7028" y="5311"/>
                    <a:pt x="6818" y="5255"/>
                    <a:pt x="6615" y="5199"/>
                  </a:cubicBezTo>
                  <a:cubicBezTo>
                    <a:pt x="6531" y="5171"/>
                    <a:pt x="6328" y="5108"/>
                    <a:pt x="6182" y="5052"/>
                  </a:cubicBezTo>
                  <a:cubicBezTo>
                    <a:pt x="6468" y="4996"/>
                    <a:pt x="6762" y="4996"/>
                    <a:pt x="7084" y="4996"/>
                  </a:cubicBezTo>
                  <a:cubicBezTo>
                    <a:pt x="7405" y="4996"/>
                    <a:pt x="7755" y="4933"/>
                    <a:pt x="8105" y="4933"/>
                  </a:cubicBezTo>
                  <a:close/>
                  <a:moveTo>
                    <a:pt x="15181" y="4877"/>
                  </a:moveTo>
                  <a:lnTo>
                    <a:pt x="15181" y="5108"/>
                  </a:lnTo>
                  <a:lnTo>
                    <a:pt x="15181" y="5458"/>
                  </a:lnTo>
                  <a:cubicBezTo>
                    <a:pt x="15181" y="5590"/>
                    <a:pt x="15158" y="5700"/>
                    <a:pt x="15005" y="5700"/>
                  </a:cubicBezTo>
                  <a:cubicBezTo>
                    <a:pt x="14989" y="5700"/>
                    <a:pt x="14970" y="5698"/>
                    <a:pt x="14950" y="5695"/>
                  </a:cubicBezTo>
                  <a:cubicBezTo>
                    <a:pt x="14831" y="5660"/>
                    <a:pt x="14719" y="5633"/>
                    <a:pt x="14775" y="5521"/>
                  </a:cubicBezTo>
                  <a:cubicBezTo>
                    <a:pt x="14775" y="5430"/>
                    <a:pt x="14803" y="5402"/>
                    <a:pt x="14859" y="5346"/>
                  </a:cubicBezTo>
                  <a:cubicBezTo>
                    <a:pt x="14922" y="5227"/>
                    <a:pt x="15006" y="5136"/>
                    <a:pt x="15069" y="5052"/>
                  </a:cubicBezTo>
                  <a:cubicBezTo>
                    <a:pt x="15097" y="5024"/>
                    <a:pt x="15097" y="4996"/>
                    <a:pt x="15125" y="4961"/>
                  </a:cubicBezTo>
                  <a:lnTo>
                    <a:pt x="15153" y="4933"/>
                  </a:lnTo>
                  <a:cubicBezTo>
                    <a:pt x="15153" y="4933"/>
                    <a:pt x="15153" y="4905"/>
                    <a:pt x="15181" y="4877"/>
                  </a:cubicBezTo>
                  <a:close/>
                  <a:moveTo>
                    <a:pt x="17050" y="4324"/>
                  </a:moveTo>
                  <a:cubicBezTo>
                    <a:pt x="17077" y="4324"/>
                    <a:pt x="17104" y="4850"/>
                    <a:pt x="17104" y="4877"/>
                  </a:cubicBezTo>
                  <a:cubicBezTo>
                    <a:pt x="17104" y="5108"/>
                    <a:pt x="17195" y="5870"/>
                    <a:pt x="16845" y="5898"/>
                  </a:cubicBezTo>
                  <a:lnTo>
                    <a:pt x="16670" y="5898"/>
                  </a:lnTo>
                  <a:cubicBezTo>
                    <a:pt x="16579" y="5898"/>
                    <a:pt x="16467" y="5898"/>
                    <a:pt x="16376" y="5870"/>
                  </a:cubicBezTo>
                  <a:cubicBezTo>
                    <a:pt x="16230" y="5807"/>
                    <a:pt x="16258" y="5723"/>
                    <a:pt x="16293" y="5605"/>
                  </a:cubicBezTo>
                  <a:cubicBezTo>
                    <a:pt x="16376" y="5486"/>
                    <a:pt x="16432" y="5402"/>
                    <a:pt x="16495" y="5283"/>
                  </a:cubicBezTo>
                  <a:cubicBezTo>
                    <a:pt x="16579" y="5108"/>
                    <a:pt x="16670" y="4933"/>
                    <a:pt x="16782" y="4758"/>
                  </a:cubicBezTo>
                  <a:cubicBezTo>
                    <a:pt x="16817" y="4703"/>
                    <a:pt x="16992" y="4325"/>
                    <a:pt x="17048" y="4325"/>
                  </a:cubicBezTo>
                  <a:cubicBezTo>
                    <a:pt x="17048" y="4324"/>
                    <a:pt x="17049" y="4324"/>
                    <a:pt x="17050" y="4324"/>
                  </a:cubicBezTo>
                  <a:close/>
                  <a:moveTo>
                    <a:pt x="17803" y="5255"/>
                  </a:moveTo>
                  <a:cubicBezTo>
                    <a:pt x="17866" y="5374"/>
                    <a:pt x="17866" y="5633"/>
                    <a:pt x="17894" y="5695"/>
                  </a:cubicBezTo>
                  <a:cubicBezTo>
                    <a:pt x="17922" y="5835"/>
                    <a:pt x="17950" y="6045"/>
                    <a:pt x="17894" y="6185"/>
                  </a:cubicBezTo>
                  <a:cubicBezTo>
                    <a:pt x="17862" y="6260"/>
                    <a:pt x="17817" y="6282"/>
                    <a:pt x="17765" y="6282"/>
                  </a:cubicBezTo>
                  <a:cubicBezTo>
                    <a:pt x="17715" y="6282"/>
                    <a:pt x="17658" y="6262"/>
                    <a:pt x="17600" y="6248"/>
                  </a:cubicBezTo>
                  <a:cubicBezTo>
                    <a:pt x="17516" y="6248"/>
                    <a:pt x="17369" y="6248"/>
                    <a:pt x="17306" y="6220"/>
                  </a:cubicBezTo>
                  <a:cubicBezTo>
                    <a:pt x="17223" y="6129"/>
                    <a:pt x="17306" y="6010"/>
                    <a:pt x="17369" y="5954"/>
                  </a:cubicBezTo>
                  <a:cubicBezTo>
                    <a:pt x="17425" y="5870"/>
                    <a:pt x="17453" y="5807"/>
                    <a:pt x="17516" y="5723"/>
                  </a:cubicBezTo>
                  <a:cubicBezTo>
                    <a:pt x="17600" y="5577"/>
                    <a:pt x="17719" y="5430"/>
                    <a:pt x="17803" y="5255"/>
                  </a:cubicBezTo>
                  <a:close/>
                  <a:moveTo>
                    <a:pt x="8935" y="5593"/>
                  </a:moveTo>
                  <a:cubicBezTo>
                    <a:pt x="8975" y="5593"/>
                    <a:pt x="9010" y="5596"/>
                    <a:pt x="9034" y="5605"/>
                  </a:cubicBezTo>
                  <a:cubicBezTo>
                    <a:pt x="9153" y="5660"/>
                    <a:pt x="9062" y="6045"/>
                    <a:pt x="9007" y="6129"/>
                  </a:cubicBezTo>
                  <a:cubicBezTo>
                    <a:pt x="8916" y="6276"/>
                    <a:pt x="8776" y="6395"/>
                    <a:pt x="8629" y="6423"/>
                  </a:cubicBezTo>
                  <a:cubicBezTo>
                    <a:pt x="8538" y="6451"/>
                    <a:pt x="8426" y="6451"/>
                    <a:pt x="8307" y="6451"/>
                  </a:cubicBezTo>
                  <a:cubicBezTo>
                    <a:pt x="8132" y="6479"/>
                    <a:pt x="7958" y="6479"/>
                    <a:pt x="7811" y="6507"/>
                  </a:cubicBezTo>
                  <a:cubicBezTo>
                    <a:pt x="7461" y="6569"/>
                    <a:pt x="7112" y="6625"/>
                    <a:pt x="6762" y="6709"/>
                  </a:cubicBezTo>
                  <a:cubicBezTo>
                    <a:pt x="6615" y="6744"/>
                    <a:pt x="6440" y="6772"/>
                    <a:pt x="6293" y="6800"/>
                  </a:cubicBezTo>
                  <a:cubicBezTo>
                    <a:pt x="6210" y="6828"/>
                    <a:pt x="6035" y="6919"/>
                    <a:pt x="5916" y="6947"/>
                  </a:cubicBezTo>
                  <a:cubicBezTo>
                    <a:pt x="6063" y="6800"/>
                    <a:pt x="6412" y="6535"/>
                    <a:pt x="6468" y="6479"/>
                  </a:cubicBezTo>
                  <a:cubicBezTo>
                    <a:pt x="6734" y="6304"/>
                    <a:pt x="7028" y="6157"/>
                    <a:pt x="7286" y="6045"/>
                  </a:cubicBezTo>
                  <a:cubicBezTo>
                    <a:pt x="7580" y="5898"/>
                    <a:pt x="7902" y="5807"/>
                    <a:pt x="8216" y="5723"/>
                  </a:cubicBezTo>
                  <a:cubicBezTo>
                    <a:pt x="8363" y="5695"/>
                    <a:pt x="8510" y="5633"/>
                    <a:pt x="8657" y="5633"/>
                  </a:cubicBezTo>
                  <a:cubicBezTo>
                    <a:pt x="8716" y="5613"/>
                    <a:pt x="8839" y="5593"/>
                    <a:pt x="8935" y="5593"/>
                  </a:cubicBezTo>
                  <a:close/>
                  <a:moveTo>
                    <a:pt x="9239" y="6788"/>
                  </a:moveTo>
                  <a:cubicBezTo>
                    <a:pt x="9268" y="6788"/>
                    <a:pt x="9298" y="6791"/>
                    <a:pt x="9328" y="6800"/>
                  </a:cubicBezTo>
                  <a:cubicBezTo>
                    <a:pt x="9440" y="6856"/>
                    <a:pt x="9475" y="7059"/>
                    <a:pt x="9440" y="7178"/>
                  </a:cubicBezTo>
                  <a:cubicBezTo>
                    <a:pt x="9412" y="7353"/>
                    <a:pt x="9328" y="7499"/>
                    <a:pt x="9181" y="7618"/>
                  </a:cubicBezTo>
                  <a:cubicBezTo>
                    <a:pt x="9055" y="7728"/>
                    <a:pt x="8835" y="7769"/>
                    <a:pt x="8625" y="7769"/>
                  </a:cubicBezTo>
                  <a:cubicBezTo>
                    <a:pt x="8499" y="7769"/>
                    <a:pt x="8376" y="7754"/>
                    <a:pt x="8279" y="7730"/>
                  </a:cubicBezTo>
                  <a:cubicBezTo>
                    <a:pt x="8160" y="7702"/>
                    <a:pt x="8042" y="7702"/>
                    <a:pt x="8105" y="7555"/>
                  </a:cubicBezTo>
                  <a:cubicBezTo>
                    <a:pt x="8160" y="7409"/>
                    <a:pt x="8279" y="7297"/>
                    <a:pt x="8391" y="7206"/>
                  </a:cubicBezTo>
                  <a:cubicBezTo>
                    <a:pt x="8566" y="7031"/>
                    <a:pt x="8804" y="6884"/>
                    <a:pt x="9062" y="6800"/>
                  </a:cubicBezTo>
                  <a:cubicBezTo>
                    <a:pt x="9123" y="6800"/>
                    <a:pt x="9181" y="6788"/>
                    <a:pt x="9239" y="6788"/>
                  </a:cubicBezTo>
                  <a:close/>
                  <a:moveTo>
                    <a:pt x="19376" y="7031"/>
                  </a:moveTo>
                  <a:cubicBezTo>
                    <a:pt x="19439" y="7059"/>
                    <a:pt x="19467" y="7094"/>
                    <a:pt x="19523" y="7150"/>
                  </a:cubicBezTo>
                  <a:cubicBezTo>
                    <a:pt x="19789" y="7444"/>
                    <a:pt x="20020" y="7905"/>
                    <a:pt x="19992" y="8283"/>
                  </a:cubicBezTo>
                  <a:cubicBezTo>
                    <a:pt x="19964" y="8632"/>
                    <a:pt x="19726" y="8842"/>
                    <a:pt x="19523" y="9101"/>
                  </a:cubicBezTo>
                  <a:cubicBezTo>
                    <a:pt x="19439" y="9017"/>
                    <a:pt x="19376" y="8898"/>
                    <a:pt x="19292" y="8842"/>
                  </a:cubicBezTo>
                  <a:cubicBezTo>
                    <a:pt x="19145" y="8751"/>
                    <a:pt x="18943" y="8695"/>
                    <a:pt x="18796" y="8632"/>
                  </a:cubicBezTo>
                  <a:cubicBezTo>
                    <a:pt x="18593" y="8604"/>
                    <a:pt x="18390" y="8604"/>
                    <a:pt x="18215" y="8604"/>
                  </a:cubicBezTo>
                  <a:cubicBezTo>
                    <a:pt x="18142" y="8616"/>
                    <a:pt x="17994" y="8644"/>
                    <a:pt x="17862" y="8644"/>
                  </a:cubicBezTo>
                  <a:cubicBezTo>
                    <a:pt x="17681" y="8644"/>
                    <a:pt x="17527" y="8592"/>
                    <a:pt x="17628" y="8374"/>
                  </a:cubicBezTo>
                  <a:cubicBezTo>
                    <a:pt x="17747" y="8143"/>
                    <a:pt x="18006" y="8108"/>
                    <a:pt x="18215" y="8024"/>
                  </a:cubicBezTo>
                  <a:cubicBezTo>
                    <a:pt x="18355" y="7996"/>
                    <a:pt x="18530" y="7905"/>
                    <a:pt x="18649" y="7821"/>
                  </a:cubicBezTo>
                  <a:cubicBezTo>
                    <a:pt x="18824" y="7674"/>
                    <a:pt x="18915" y="7527"/>
                    <a:pt x="19027" y="7353"/>
                  </a:cubicBezTo>
                  <a:cubicBezTo>
                    <a:pt x="19117" y="7234"/>
                    <a:pt x="19173" y="7094"/>
                    <a:pt x="19292" y="7059"/>
                  </a:cubicBezTo>
                  <a:cubicBezTo>
                    <a:pt x="19348" y="7059"/>
                    <a:pt x="19348" y="7031"/>
                    <a:pt x="19376" y="7031"/>
                  </a:cubicBezTo>
                  <a:close/>
                  <a:moveTo>
                    <a:pt x="9395" y="9853"/>
                  </a:moveTo>
                  <a:cubicBezTo>
                    <a:pt x="9493" y="9853"/>
                    <a:pt x="9584" y="9919"/>
                    <a:pt x="9650" y="10066"/>
                  </a:cubicBezTo>
                  <a:cubicBezTo>
                    <a:pt x="9762" y="10296"/>
                    <a:pt x="9587" y="10499"/>
                    <a:pt x="9384" y="10618"/>
                  </a:cubicBezTo>
                  <a:cubicBezTo>
                    <a:pt x="9125" y="10765"/>
                    <a:pt x="8832" y="10849"/>
                    <a:pt x="8538" y="10996"/>
                  </a:cubicBezTo>
                  <a:cubicBezTo>
                    <a:pt x="8566" y="10940"/>
                    <a:pt x="8601" y="10905"/>
                    <a:pt x="8629" y="10849"/>
                  </a:cubicBezTo>
                  <a:cubicBezTo>
                    <a:pt x="8657" y="10793"/>
                    <a:pt x="8713" y="10730"/>
                    <a:pt x="8776" y="10646"/>
                  </a:cubicBezTo>
                  <a:cubicBezTo>
                    <a:pt x="8888" y="10443"/>
                    <a:pt x="8951" y="10178"/>
                    <a:pt x="9125" y="10003"/>
                  </a:cubicBezTo>
                  <a:cubicBezTo>
                    <a:pt x="9125" y="9975"/>
                    <a:pt x="9125" y="9975"/>
                    <a:pt x="9153" y="9975"/>
                  </a:cubicBezTo>
                  <a:cubicBezTo>
                    <a:pt x="9232" y="9896"/>
                    <a:pt x="9316" y="9853"/>
                    <a:pt x="9395" y="9853"/>
                  </a:cubicBezTo>
                  <a:close/>
                  <a:moveTo>
                    <a:pt x="8916" y="2430"/>
                  </a:moveTo>
                  <a:lnTo>
                    <a:pt x="8916" y="2430"/>
                  </a:lnTo>
                  <a:cubicBezTo>
                    <a:pt x="9007" y="2458"/>
                    <a:pt x="9062" y="2486"/>
                    <a:pt x="9125" y="2577"/>
                  </a:cubicBezTo>
                  <a:cubicBezTo>
                    <a:pt x="9209" y="2661"/>
                    <a:pt x="9209" y="2808"/>
                    <a:pt x="9265" y="2926"/>
                  </a:cubicBezTo>
                  <a:cubicBezTo>
                    <a:pt x="9275" y="2935"/>
                    <a:pt x="9288" y="2938"/>
                    <a:pt x="9299" y="2938"/>
                  </a:cubicBezTo>
                  <a:cubicBezTo>
                    <a:pt x="9328" y="2938"/>
                    <a:pt x="9356" y="2918"/>
                    <a:pt x="9356" y="2898"/>
                  </a:cubicBezTo>
                  <a:cubicBezTo>
                    <a:pt x="9356" y="2780"/>
                    <a:pt x="9328" y="2661"/>
                    <a:pt x="9265" y="2577"/>
                  </a:cubicBezTo>
                  <a:lnTo>
                    <a:pt x="9265" y="2577"/>
                  </a:lnTo>
                  <a:cubicBezTo>
                    <a:pt x="9328" y="2605"/>
                    <a:pt x="9384" y="2633"/>
                    <a:pt x="9412" y="2661"/>
                  </a:cubicBezTo>
                  <a:cubicBezTo>
                    <a:pt x="9412" y="2689"/>
                    <a:pt x="9440" y="2752"/>
                    <a:pt x="9440" y="2780"/>
                  </a:cubicBezTo>
                  <a:cubicBezTo>
                    <a:pt x="9440" y="2836"/>
                    <a:pt x="9412" y="2898"/>
                    <a:pt x="9412" y="2954"/>
                  </a:cubicBezTo>
                  <a:cubicBezTo>
                    <a:pt x="9412" y="2996"/>
                    <a:pt x="9442" y="3017"/>
                    <a:pt x="9472" y="3017"/>
                  </a:cubicBezTo>
                  <a:cubicBezTo>
                    <a:pt x="9501" y="3017"/>
                    <a:pt x="9531" y="2996"/>
                    <a:pt x="9531" y="2954"/>
                  </a:cubicBezTo>
                  <a:lnTo>
                    <a:pt x="9531" y="2780"/>
                  </a:lnTo>
                  <a:cubicBezTo>
                    <a:pt x="9531" y="2752"/>
                    <a:pt x="9503" y="2752"/>
                    <a:pt x="9503" y="2724"/>
                  </a:cubicBezTo>
                  <a:lnTo>
                    <a:pt x="9503" y="2724"/>
                  </a:lnTo>
                  <a:cubicBezTo>
                    <a:pt x="9531" y="2752"/>
                    <a:pt x="9559" y="2780"/>
                    <a:pt x="9559" y="2780"/>
                  </a:cubicBezTo>
                  <a:cubicBezTo>
                    <a:pt x="9615" y="2836"/>
                    <a:pt x="9615" y="2898"/>
                    <a:pt x="9678" y="2954"/>
                  </a:cubicBezTo>
                  <a:cubicBezTo>
                    <a:pt x="9790" y="3038"/>
                    <a:pt x="9937" y="3073"/>
                    <a:pt x="10083" y="3129"/>
                  </a:cubicBezTo>
                  <a:cubicBezTo>
                    <a:pt x="10433" y="3248"/>
                    <a:pt x="10755" y="3451"/>
                    <a:pt x="11104" y="3563"/>
                  </a:cubicBezTo>
                  <a:cubicBezTo>
                    <a:pt x="11251" y="3626"/>
                    <a:pt x="11335" y="3682"/>
                    <a:pt x="11454" y="3801"/>
                  </a:cubicBezTo>
                  <a:cubicBezTo>
                    <a:pt x="11482" y="3856"/>
                    <a:pt x="11538" y="3884"/>
                    <a:pt x="11601" y="3912"/>
                  </a:cubicBezTo>
                  <a:cubicBezTo>
                    <a:pt x="11673" y="3971"/>
                    <a:pt x="11748" y="3992"/>
                    <a:pt x="11831" y="3992"/>
                  </a:cubicBezTo>
                  <a:cubicBezTo>
                    <a:pt x="11877" y="3992"/>
                    <a:pt x="11926" y="3985"/>
                    <a:pt x="11978" y="3975"/>
                  </a:cubicBezTo>
                  <a:cubicBezTo>
                    <a:pt x="12021" y="3972"/>
                    <a:pt x="12063" y="3970"/>
                    <a:pt x="12105" y="3970"/>
                  </a:cubicBezTo>
                  <a:cubicBezTo>
                    <a:pt x="12377" y="3970"/>
                    <a:pt x="12630" y="4043"/>
                    <a:pt x="12908" y="4122"/>
                  </a:cubicBezTo>
                  <a:cubicBezTo>
                    <a:pt x="12948" y="4128"/>
                    <a:pt x="12988" y="4130"/>
                    <a:pt x="13026" y="4130"/>
                  </a:cubicBezTo>
                  <a:cubicBezTo>
                    <a:pt x="13329" y="4130"/>
                    <a:pt x="13603" y="3984"/>
                    <a:pt x="13899" y="3984"/>
                  </a:cubicBezTo>
                  <a:cubicBezTo>
                    <a:pt x="13957" y="3984"/>
                    <a:pt x="14016" y="3990"/>
                    <a:pt x="14076" y="4003"/>
                  </a:cubicBezTo>
                  <a:cubicBezTo>
                    <a:pt x="14116" y="4023"/>
                    <a:pt x="14159" y="4043"/>
                    <a:pt x="14200" y="4043"/>
                  </a:cubicBezTo>
                  <a:cubicBezTo>
                    <a:pt x="14217" y="4043"/>
                    <a:pt x="14234" y="4039"/>
                    <a:pt x="14251" y="4031"/>
                  </a:cubicBezTo>
                  <a:cubicBezTo>
                    <a:pt x="14430" y="4010"/>
                    <a:pt x="14664" y="3794"/>
                    <a:pt x="14868" y="3794"/>
                  </a:cubicBezTo>
                  <a:cubicBezTo>
                    <a:pt x="14927" y="3794"/>
                    <a:pt x="14983" y="3811"/>
                    <a:pt x="15034" y="3856"/>
                  </a:cubicBezTo>
                  <a:cubicBezTo>
                    <a:pt x="15097" y="3947"/>
                    <a:pt x="15153" y="4031"/>
                    <a:pt x="15244" y="4087"/>
                  </a:cubicBezTo>
                  <a:cubicBezTo>
                    <a:pt x="15300" y="4150"/>
                    <a:pt x="15356" y="4178"/>
                    <a:pt x="15419" y="4262"/>
                  </a:cubicBezTo>
                  <a:cubicBezTo>
                    <a:pt x="15474" y="4325"/>
                    <a:pt x="15502" y="4381"/>
                    <a:pt x="15593" y="4437"/>
                  </a:cubicBezTo>
                  <a:cubicBezTo>
                    <a:pt x="15558" y="4500"/>
                    <a:pt x="15530" y="4528"/>
                    <a:pt x="15530" y="4556"/>
                  </a:cubicBezTo>
                  <a:cubicBezTo>
                    <a:pt x="15447" y="4675"/>
                    <a:pt x="15356" y="4821"/>
                    <a:pt x="15300" y="4933"/>
                  </a:cubicBezTo>
                  <a:lnTo>
                    <a:pt x="15300" y="4821"/>
                  </a:lnTo>
                  <a:cubicBezTo>
                    <a:pt x="15272" y="4758"/>
                    <a:pt x="15244" y="4730"/>
                    <a:pt x="15181" y="4730"/>
                  </a:cubicBezTo>
                  <a:cubicBezTo>
                    <a:pt x="15209" y="4675"/>
                    <a:pt x="15181" y="4584"/>
                    <a:pt x="15181" y="4500"/>
                  </a:cubicBezTo>
                  <a:cubicBezTo>
                    <a:pt x="15181" y="4381"/>
                    <a:pt x="15209" y="4234"/>
                    <a:pt x="15153" y="4122"/>
                  </a:cubicBezTo>
                  <a:cubicBezTo>
                    <a:pt x="15153" y="4084"/>
                    <a:pt x="15133" y="4069"/>
                    <a:pt x="15111" y="4069"/>
                  </a:cubicBezTo>
                  <a:cubicBezTo>
                    <a:pt x="15096" y="4069"/>
                    <a:pt x="15080" y="4076"/>
                    <a:pt x="15069" y="4087"/>
                  </a:cubicBezTo>
                  <a:cubicBezTo>
                    <a:pt x="15006" y="4122"/>
                    <a:pt x="14978" y="4178"/>
                    <a:pt x="14922" y="4206"/>
                  </a:cubicBezTo>
                  <a:cubicBezTo>
                    <a:pt x="14859" y="4297"/>
                    <a:pt x="14803" y="4381"/>
                    <a:pt x="14747" y="4472"/>
                  </a:cubicBezTo>
                  <a:cubicBezTo>
                    <a:pt x="14684" y="4528"/>
                    <a:pt x="14656" y="4584"/>
                    <a:pt x="14600" y="4647"/>
                  </a:cubicBezTo>
                  <a:cubicBezTo>
                    <a:pt x="14572" y="4675"/>
                    <a:pt x="14544" y="4703"/>
                    <a:pt x="14544" y="4758"/>
                  </a:cubicBezTo>
                  <a:cubicBezTo>
                    <a:pt x="14510" y="4786"/>
                    <a:pt x="14510" y="4821"/>
                    <a:pt x="14510" y="4849"/>
                  </a:cubicBezTo>
                  <a:lnTo>
                    <a:pt x="14510" y="4877"/>
                  </a:lnTo>
                  <a:cubicBezTo>
                    <a:pt x="14544" y="5024"/>
                    <a:pt x="14719" y="5171"/>
                    <a:pt x="14859" y="5171"/>
                  </a:cubicBezTo>
                  <a:cubicBezTo>
                    <a:pt x="14859" y="5199"/>
                    <a:pt x="14831" y="5199"/>
                    <a:pt x="14831" y="5199"/>
                  </a:cubicBezTo>
                  <a:cubicBezTo>
                    <a:pt x="14656" y="5374"/>
                    <a:pt x="14482" y="5660"/>
                    <a:pt x="14775" y="5807"/>
                  </a:cubicBezTo>
                  <a:cubicBezTo>
                    <a:pt x="14849" y="5846"/>
                    <a:pt x="14967" y="5883"/>
                    <a:pt x="15073" y="5883"/>
                  </a:cubicBezTo>
                  <a:cubicBezTo>
                    <a:pt x="15138" y="5883"/>
                    <a:pt x="15199" y="5870"/>
                    <a:pt x="15244" y="5835"/>
                  </a:cubicBezTo>
                  <a:cubicBezTo>
                    <a:pt x="15356" y="5723"/>
                    <a:pt x="15328" y="5521"/>
                    <a:pt x="15300" y="5402"/>
                  </a:cubicBezTo>
                  <a:lnTo>
                    <a:pt x="15300" y="5346"/>
                  </a:lnTo>
                  <a:cubicBezTo>
                    <a:pt x="15363" y="5409"/>
                    <a:pt x="15461" y="5440"/>
                    <a:pt x="15580" y="5440"/>
                  </a:cubicBezTo>
                  <a:cubicBezTo>
                    <a:pt x="15620" y="5440"/>
                    <a:pt x="15662" y="5437"/>
                    <a:pt x="15705" y="5430"/>
                  </a:cubicBezTo>
                  <a:cubicBezTo>
                    <a:pt x="15971" y="5374"/>
                    <a:pt x="16027" y="5080"/>
                    <a:pt x="16027" y="4821"/>
                  </a:cubicBezTo>
                  <a:cubicBezTo>
                    <a:pt x="16055" y="4877"/>
                    <a:pt x="16118" y="4905"/>
                    <a:pt x="16118" y="4933"/>
                  </a:cubicBezTo>
                  <a:cubicBezTo>
                    <a:pt x="16174" y="4996"/>
                    <a:pt x="16202" y="5052"/>
                    <a:pt x="16258" y="5108"/>
                  </a:cubicBezTo>
                  <a:cubicBezTo>
                    <a:pt x="16321" y="5108"/>
                    <a:pt x="16349" y="5171"/>
                    <a:pt x="16404" y="5171"/>
                  </a:cubicBezTo>
                  <a:cubicBezTo>
                    <a:pt x="16376" y="5199"/>
                    <a:pt x="16376" y="5199"/>
                    <a:pt x="16376" y="5227"/>
                  </a:cubicBezTo>
                  <a:cubicBezTo>
                    <a:pt x="16293" y="5458"/>
                    <a:pt x="15908" y="5835"/>
                    <a:pt x="16293" y="5982"/>
                  </a:cubicBezTo>
                  <a:cubicBezTo>
                    <a:pt x="16404" y="6045"/>
                    <a:pt x="16579" y="6045"/>
                    <a:pt x="16698" y="6073"/>
                  </a:cubicBezTo>
                  <a:cubicBezTo>
                    <a:pt x="16845" y="6073"/>
                    <a:pt x="16957" y="6073"/>
                    <a:pt x="17076" y="6010"/>
                  </a:cubicBezTo>
                  <a:cubicBezTo>
                    <a:pt x="17195" y="5926"/>
                    <a:pt x="17223" y="5779"/>
                    <a:pt x="17251" y="5605"/>
                  </a:cubicBezTo>
                  <a:lnTo>
                    <a:pt x="17341" y="5695"/>
                  </a:lnTo>
                  <a:lnTo>
                    <a:pt x="17369" y="5695"/>
                  </a:lnTo>
                  <a:cubicBezTo>
                    <a:pt x="17341" y="5751"/>
                    <a:pt x="17306" y="5807"/>
                    <a:pt x="17279" y="5870"/>
                  </a:cubicBezTo>
                  <a:cubicBezTo>
                    <a:pt x="17195" y="6010"/>
                    <a:pt x="17104" y="6220"/>
                    <a:pt x="17195" y="6304"/>
                  </a:cubicBezTo>
                  <a:cubicBezTo>
                    <a:pt x="17279" y="6360"/>
                    <a:pt x="17397" y="6360"/>
                    <a:pt x="17481" y="6395"/>
                  </a:cubicBezTo>
                  <a:cubicBezTo>
                    <a:pt x="17572" y="6416"/>
                    <a:pt x="17678" y="6469"/>
                    <a:pt x="17788" y="6469"/>
                  </a:cubicBezTo>
                  <a:cubicBezTo>
                    <a:pt x="17823" y="6469"/>
                    <a:pt x="17859" y="6464"/>
                    <a:pt x="17894" y="6451"/>
                  </a:cubicBezTo>
                  <a:cubicBezTo>
                    <a:pt x="18041" y="6360"/>
                    <a:pt x="18069" y="6185"/>
                    <a:pt x="18069" y="6045"/>
                  </a:cubicBezTo>
                  <a:cubicBezTo>
                    <a:pt x="18125" y="6101"/>
                    <a:pt x="18181" y="6157"/>
                    <a:pt x="18271" y="6248"/>
                  </a:cubicBezTo>
                  <a:cubicBezTo>
                    <a:pt x="18418" y="6360"/>
                    <a:pt x="18593" y="6423"/>
                    <a:pt x="18740" y="6569"/>
                  </a:cubicBezTo>
                  <a:cubicBezTo>
                    <a:pt x="18852" y="6681"/>
                    <a:pt x="18943" y="6800"/>
                    <a:pt x="19090" y="6856"/>
                  </a:cubicBezTo>
                  <a:cubicBezTo>
                    <a:pt x="19090" y="6884"/>
                    <a:pt x="19117" y="6884"/>
                    <a:pt x="19145" y="6884"/>
                  </a:cubicBezTo>
                  <a:cubicBezTo>
                    <a:pt x="19055" y="6947"/>
                    <a:pt x="18971" y="7031"/>
                    <a:pt x="18943" y="7122"/>
                  </a:cubicBezTo>
                  <a:cubicBezTo>
                    <a:pt x="18796" y="7353"/>
                    <a:pt x="18649" y="7618"/>
                    <a:pt x="18390" y="7758"/>
                  </a:cubicBezTo>
                  <a:cubicBezTo>
                    <a:pt x="18041" y="7933"/>
                    <a:pt x="17481" y="8024"/>
                    <a:pt x="17425" y="8492"/>
                  </a:cubicBezTo>
                  <a:cubicBezTo>
                    <a:pt x="17425" y="8548"/>
                    <a:pt x="17425" y="8576"/>
                    <a:pt x="17453" y="8604"/>
                  </a:cubicBezTo>
                  <a:cubicBezTo>
                    <a:pt x="17306" y="8457"/>
                    <a:pt x="17104" y="8346"/>
                    <a:pt x="16929" y="8227"/>
                  </a:cubicBezTo>
                  <a:cubicBezTo>
                    <a:pt x="16741" y="8120"/>
                    <a:pt x="16520" y="8046"/>
                    <a:pt x="16300" y="8046"/>
                  </a:cubicBezTo>
                  <a:cubicBezTo>
                    <a:pt x="16217" y="8046"/>
                    <a:pt x="16135" y="8057"/>
                    <a:pt x="16055" y="8080"/>
                  </a:cubicBezTo>
                  <a:cubicBezTo>
                    <a:pt x="15999" y="8108"/>
                    <a:pt x="15999" y="8171"/>
                    <a:pt x="16055" y="8171"/>
                  </a:cubicBezTo>
                  <a:cubicBezTo>
                    <a:pt x="16090" y="8168"/>
                    <a:pt x="16126" y="8166"/>
                    <a:pt x="16161" y="8166"/>
                  </a:cubicBezTo>
                  <a:cubicBezTo>
                    <a:pt x="16470" y="8166"/>
                    <a:pt x="16759" y="8275"/>
                    <a:pt x="17048" y="8457"/>
                  </a:cubicBezTo>
                  <a:cubicBezTo>
                    <a:pt x="17167" y="8520"/>
                    <a:pt x="17306" y="8604"/>
                    <a:pt x="17425" y="8723"/>
                  </a:cubicBezTo>
                  <a:cubicBezTo>
                    <a:pt x="17453" y="8751"/>
                    <a:pt x="17481" y="8779"/>
                    <a:pt x="17544" y="8807"/>
                  </a:cubicBezTo>
                  <a:lnTo>
                    <a:pt x="17572" y="8807"/>
                  </a:lnTo>
                  <a:cubicBezTo>
                    <a:pt x="17481" y="8898"/>
                    <a:pt x="17453" y="8982"/>
                    <a:pt x="17397" y="9101"/>
                  </a:cubicBezTo>
                  <a:cubicBezTo>
                    <a:pt x="17341" y="9220"/>
                    <a:pt x="17279" y="9331"/>
                    <a:pt x="17223" y="9450"/>
                  </a:cubicBezTo>
                  <a:cubicBezTo>
                    <a:pt x="17167" y="9597"/>
                    <a:pt x="17020" y="9772"/>
                    <a:pt x="17104" y="9947"/>
                  </a:cubicBezTo>
                  <a:cubicBezTo>
                    <a:pt x="16992" y="10178"/>
                    <a:pt x="16929" y="10415"/>
                    <a:pt x="16992" y="10702"/>
                  </a:cubicBezTo>
                  <a:cubicBezTo>
                    <a:pt x="17020" y="10849"/>
                    <a:pt x="17076" y="10996"/>
                    <a:pt x="17195" y="11115"/>
                  </a:cubicBezTo>
                  <a:cubicBezTo>
                    <a:pt x="17104" y="11052"/>
                    <a:pt x="17048" y="11024"/>
                    <a:pt x="16992" y="10968"/>
                  </a:cubicBezTo>
                  <a:cubicBezTo>
                    <a:pt x="16782" y="10821"/>
                    <a:pt x="16551" y="10821"/>
                    <a:pt x="16349" y="10674"/>
                  </a:cubicBezTo>
                  <a:cubicBezTo>
                    <a:pt x="16118" y="10527"/>
                    <a:pt x="15999" y="10268"/>
                    <a:pt x="15824" y="10066"/>
                  </a:cubicBezTo>
                  <a:cubicBezTo>
                    <a:pt x="15733" y="9919"/>
                    <a:pt x="15677" y="9800"/>
                    <a:pt x="15621" y="9653"/>
                  </a:cubicBezTo>
                  <a:cubicBezTo>
                    <a:pt x="15593" y="9506"/>
                    <a:pt x="15558" y="9394"/>
                    <a:pt x="15474" y="9276"/>
                  </a:cubicBezTo>
                  <a:cubicBezTo>
                    <a:pt x="15474" y="9254"/>
                    <a:pt x="15466" y="9245"/>
                    <a:pt x="15456" y="9245"/>
                  </a:cubicBezTo>
                  <a:cubicBezTo>
                    <a:pt x="15440" y="9245"/>
                    <a:pt x="15419" y="9269"/>
                    <a:pt x="15419" y="9303"/>
                  </a:cubicBezTo>
                  <a:cubicBezTo>
                    <a:pt x="15447" y="9450"/>
                    <a:pt x="15474" y="9653"/>
                    <a:pt x="15530" y="9800"/>
                  </a:cubicBezTo>
                  <a:cubicBezTo>
                    <a:pt x="15272" y="9569"/>
                    <a:pt x="14978" y="9394"/>
                    <a:pt x="14684" y="9192"/>
                  </a:cubicBezTo>
                  <a:cubicBezTo>
                    <a:pt x="14679" y="9184"/>
                    <a:pt x="14671" y="9181"/>
                    <a:pt x="14665" y="9181"/>
                  </a:cubicBezTo>
                  <a:cubicBezTo>
                    <a:pt x="14638" y="9181"/>
                    <a:pt x="14612" y="9225"/>
                    <a:pt x="14656" y="9248"/>
                  </a:cubicBezTo>
                  <a:cubicBezTo>
                    <a:pt x="14950" y="9541"/>
                    <a:pt x="15328" y="9744"/>
                    <a:pt x="15621" y="10031"/>
                  </a:cubicBezTo>
                  <a:cubicBezTo>
                    <a:pt x="15677" y="10094"/>
                    <a:pt x="15705" y="10150"/>
                    <a:pt x="15768" y="10240"/>
                  </a:cubicBezTo>
                  <a:cubicBezTo>
                    <a:pt x="15796" y="10268"/>
                    <a:pt x="15824" y="10324"/>
                    <a:pt x="15852" y="10380"/>
                  </a:cubicBezTo>
                  <a:cubicBezTo>
                    <a:pt x="15705" y="10324"/>
                    <a:pt x="15593" y="10296"/>
                    <a:pt x="15502" y="10296"/>
                  </a:cubicBezTo>
                  <a:cubicBezTo>
                    <a:pt x="15270" y="10256"/>
                    <a:pt x="15037" y="10226"/>
                    <a:pt x="14807" y="10226"/>
                  </a:cubicBezTo>
                  <a:cubicBezTo>
                    <a:pt x="14719" y="10226"/>
                    <a:pt x="14632" y="10231"/>
                    <a:pt x="14544" y="10240"/>
                  </a:cubicBezTo>
                  <a:cubicBezTo>
                    <a:pt x="14251" y="10296"/>
                    <a:pt x="13929" y="10415"/>
                    <a:pt x="13635" y="10499"/>
                  </a:cubicBezTo>
                  <a:cubicBezTo>
                    <a:pt x="13483" y="10548"/>
                    <a:pt x="13357" y="10623"/>
                    <a:pt x="13212" y="10623"/>
                  </a:cubicBezTo>
                  <a:cubicBezTo>
                    <a:pt x="13190" y="10623"/>
                    <a:pt x="13168" y="10622"/>
                    <a:pt x="13146" y="10618"/>
                  </a:cubicBezTo>
                  <a:cubicBezTo>
                    <a:pt x="13059" y="10618"/>
                    <a:pt x="12985" y="10611"/>
                    <a:pt x="12915" y="10611"/>
                  </a:cubicBezTo>
                  <a:cubicBezTo>
                    <a:pt x="12845" y="10611"/>
                    <a:pt x="12779" y="10618"/>
                    <a:pt x="12705" y="10646"/>
                  </a:cubicBezTo>
                  <a:cubicBezTo>
                    <a:pt x="12559" y="10702"/>
                    <a:pt x="12447" y="10793"/>
                    <a:pt x="12300" y="10849"/>
                  </a:cubicBezTo>
                  <a:cubicBezTo>
                    <a:pt x="12181" y="10877"/>
                    <a:pt x="12062" y="10877"/>
                    <a:pt x="11950" y="10905"/>
                  </a:cubicBezTo>
                  <a:cubicBezTo>
                    <a:pt x="11887" y="10821"/>
                    <a:pt x="11859" y="10730"/>
                    <a:pt x="11748" y="10674"/>
                  </a:cubicBezTo>
                  <a:cubicBezTo>
                    <a:pt x="11657" y="10590"/>
                    <a:pt x="11510" y="10555"/>
                    <a:pt x="11363" y="10527"/>
                  </a:cubicBezTo>
                  <a:cubicBezTo>
                    <a:pt x="11132" y="10527"/>
                    <a:pt x="11013" y="10646"/>
                    <a:pt x="10985" y="10821"/>
                  </a:cubicBezTo>
                  <a:lnTo>
                    <a:pt x="10901" y="10821"/>
                  </a:lnTo>
                  <a:cubicBezTo>
                    <a:pt x="10929" y="10730"/>
                    <a:pt x="10929" y="10646"/>
                    <a:pt x="10873" y="10527"/>
                  </a:cubicBezTo>
                  <a:cubicBezTo>
                    <a:pt x="10767" y="10370"/>
                    <a:pt x="10569" y="10235"/>
                    <a:pt x="10357" y="10235"/>
                  </a:cubicBezTo>
                  <a:cubicBezTo>
                    <a:pt x="10334" y="10235"/>
                    <a:pt x="10310" y="10237"/>
                    <a:pt x="10286" y="10240"/>
                  </a:cubicBezTo>
                  <a:cubicBezTo>
                    <a:pt x="10083" y="10240"/>
                    <a:pt x="9964" y="10352"/>
                    <a:pt x="9937" y="10499"/>
                  </a:cubicBezTo>
                  <a:lnTo>
                    <a:pt x="9881" y="10499"/>
                  </a:lnTo>
                  <a:cubicBezTo>
                    <a:pt x="9881" y="10471"/>
                    <a:pt x="9853" y="10471"/>
                    <a:pt x="9825" y="10443"/>
                  </a:cubicBezTo>
                  <a:lnTo>
                    <a:pt x="9825" y="10415"/>
                  </a:lnTo>
                  <a:cubicBezTo>
                    <a:pt x="9853" y="10324"/>
                    <a:pt x="9881" y="10206"/>
                    <a:pt x="9825" y="10066"/>
                  </a:cubicBezTo>
                  <a:cubicBezTo>
                    <a:pt x="9768" y="9847"/>
                    <a:pt x="9562" y="9660"/>
                    <a:pt x="9367" y="9660"/>
                  </a:cubicBezTo>
                  <a:cubicBezTo>
                    <a:pt x="9251" y="9660"/>
                    <a:pt x="9138" y="9726"/>
                    <a:pt x="9062" y="9891"/>
                  </a:cubicBezTo>
                  <a:cubicBezTo>
                    <a:pt x="8979" y="9772"/>
                    <a:pt x="8888" y="9625"/>
                    <a:pt x="8832" y="9450"/>
                  </a:cubicBezTo>
                  <a:cubicBezTo>
                    <a:pt x="8776" y="9303"/>
                    <a:pt x="8776" y="9157"/>
                    <a:pt x="8741" y="8982"/>
                  </a:cubicBezTo>
                  <a:cubicBezTo>
                    <a:pt x="8741" y="8954"/>
                    <a:pt x="8741" y="8926"/>
                    <a:pt x="8713" y="8870"/>
                  </a:cubicBezTo>
                  <a:cubicBezTo>
                    <a:pt x="8741" y="8723"/>
                    <a:pt x="8741" y="8548"/>
                    <a:pt x="8713" y="8401"/>
                  </a:cubicBezTo>
                  <a:cubicBezTo>
                    <a:pt x="8713" y="8283"/>
                    <a:pt x="8713" y="8080"/>
                    <a:pt x="8629" y="7933"/>
                  </a:cubicBezTo>
                  <a:lnTo>
                    <a:pt x="8629" y="7933"/>
                  </a:lnTo>
                  <a:cubicBezTo>
                    <a:pt x="8679" y="7942"/>
                    <a:pt x="8733" y="7946"/>
                    <a:pt x="8787" y="7946"/>
                  </a:cubicBezTo>
                  <a:cubicBezTo>
                    <a:pt x="8953" y="7946"/>
                    <a:pt x="9127" y="7905"/>
                    <a:pt x="9237" y="7821"/>
                  </a:cubicBezTo>
                  <a:cubicBezTo>
                    <a:pt x="9384" y="7702"/>
                    <a:pt x="9531" y="7471"/>
                    <a:pt x="9587" y="7297"/>
                  </a:cubicBezTo>
                  <a:cubicBezTo>
                    <a:pt x="9615" y="7178"/>
                    <a:pt x="9615" y="7031"/>
                    <a:pt x="9587" y="6919"/>
                  </a:cubicBezTo>
                  <a:cubicBezTo>
                    <a:pt x="9559" y="6884"/>
                    <a:pt x="9531" y="6800"/>
                    <a:pt x="9503" y="6772"/>
                  </a:cubicBezTo>
                  <a:cubicBezTo>
                    <a:pt x="9440" y="6709"/>
                    <a:pt x="9440" y="6744"/>
                    <a:pt x="9384" y="6709"/>
                  </a:cubicBezTo>
                  <a:cubicBezTo>
                    <a:pt x="9356" y="6681"/>
                    <a:pt x="9356" y="6653"/>
                    <a:pt x="9356" y="6625"/>
                  </a:cubicBezTo>
                  <a:cubicBezTo>
                    <a:pt x="9363" y="6619"/>
                    <a:pt x="9373" y="6616"/>
                    <a:pt x="9385" y="6616"/>
                  </a:cubicBezTo>
                  <a:cubicBezTo>
                    <a:pt x="9473" y="6616"/>
                    <a:pt x="9681" y="6776"/>
                    <a:pt x="9706" y="6800"/>
                  </a:cubicBezTo>
                  <a:cubicBezTo>
                    <a:pt x="9714" y="6808"/>
                    <a:pt x="9722" y="6812"/>
                    <a:pt x="9730" y="6812"/>
                  </a:cubicBezTo>
                  <a:cubicBezTo>
                    <a:pt x="9748" y="6812"/>
                    <a:pt x="9762" y="6792"/>
                    <a:pt x="9762" y="6772"/>
                  </a:cubicBezTo>
                  <a:cubicBezTo>
                    <a:pt x="9650" y="6569"/>
                    <a:pt x="9475" y="6507"/>
                    <a:pt x="9237" y="6507"/>
                  </a:cubicBezTo>
                  <a:cubicBezTo>
                    <a:pt x="9034" y="6535"/>
                    <a:pt x="8951" y="6681"/>
                    <a:pt x="8804" y="6772"/>
                  </a:cubicBezTo>
                  <a:cubicBezTo>
                    <a:pt x="8741" y="6800"/>
                    <a:pt x="8482" y="6919"/>
                    <a:pt x="8482" y="6947"/>
                  </a:cubicBezTo>
                  <a:cubicBezTo>
                    <a:pt x="8482" y="6856"/>
                    <a:pt x="8482" y="6744"/>
                    <a:pt x="8454" y="6625"/>
                  </a:cubicBezTo>
                  <a:lnTo>
                    <a:pt x="8629" y="6625"/>
                  </a:lnTo>
                  <a:cubicBezTo>
                    <a:pt x="8741" y="6625"/>
                    <a:pt x="8860" y="6535"/>
                    <a:pt x="8951" y="6479"/>
                  </a:cubicBezTo>
                  <a:cubicBezTo>
                    <a:pt x="9181" y="6304"/>
                    <a:pt x="9356" y="5982"/>
                    <a:pt x="9265" y="5695"/>
                  </a:cubicBezTo>
                  <a:cubicBezTo>
                    <a:pt x="9265" y="5633"/>
                    <a:pt x="9237" y="5577"/>
                    <a:pt x="9181" y="5521"/>
                  </a:cubicBezTo>
                  <a:lnTo>
                    <a:pt x="9181" y="5521"/>
                  </a:lnTo>
                  <a:cubicBezTo>
                    <a:pt x="9209" y="5549"/>
                    <a:pt x="9237" y="5549"/>
                    <a:pt x="9300" y="5549"/>
                  </a:cubicBezTo>
                  <a:cubicBezTo>
                    <a:pt x="9475" y="5633"/>
                    <a:pt x="9531" y="5779"/>
                    <a:pt x="9587" y="5954"/>
                  </a:cubicBezTo>
                  <a:cubicBezTo>
                    <a:pt x="9598" y="5976"/>
                    <a:pt x="9613" y="5985"/>
                    <a:pt x="9629" y="5985"/>
                  </a:cubicBezTo>
                  <a:cubicBezTo>
                    <a:pt x="9654" y="5985"/>
                    <a:pt x="9678" y="5961"/>
                    <a:pt x="9678" y="5926"/>
                  </a:cubicBezTo>
                  <a:cubicBezTo>
                    <a:pt x="9615" y="5723"/>
                    <a:pt x="9559" y="5549"/>
                    <a:pt x="9356" y="5458"/>
                  </a:cubicBezTo>
                  <a:cubicBezTo>
                    <a:pt x="9281" y="5436"/>
                    <a:pt x="9205" y="5428"/>
                    <a:pt x="9127" y="5428"/>
                  </a:cubicBezTo>
                  <a:cubicBezTo>
                    <a:pt x="8901" y="5428"/>
                    <a:pt x="8668" y="5502"/>
                    <a:pt x="8454" y="5549"/>
                  </a:cubicBezTo>
                  <a:cubicBezTo>
                    <a:pt x="8482" y="5458"/>
                    <a:pt x="8510" y="5374"/>
                    <a:pt x="8538" y="5283"/>
                  </a:cubicBezTo>
                  <a:lnTo>
                    <a:pt x="8538" y="5227"/>
                  </a:lnTo>
                  <a:cubicBezTo>
                    <a:pt x="8644" y="5278"/>
                    <a:pt x="8749" y="5321"/>
                    <a:pt x="8848" y="5321"/>
                  </a:cubicBezTo>
                  <a:cubicBezTo>
                    <a:pt x="8914" y="5321"/>
                    <a:pt x="8976" y="5302"/>
                    <a:pt x="9034" y="5255"/>
                  </a:cubicBezTo>
                  <a:cubicBezTo>
                    <a:pt x="9265" y="5136"/>
                    <a:pt x="9356" y="4730"/>
                    <a:pt x="9356" y="4500"/>
                  </a:cubicBezTo>
                  <a:cubicBezTo>
                    <a:pt x="9328" y="4234"/>
                    <a:pt x="9007" y="4206"/>
                    <a:pt x="8776" y="4206"/>
                  </a:cubicBezTo>
                  <a:cubicBezTo>
                    <a:pt x="8860" y="4059"/>
                    <a:pt x="8804" y="3856"/>
                    <a:pt x="8685" y="3738"/>
                  </a:cubicBezTo>
                  <a:cubicBezTo>
                    <a:pt x="8601" y="3626"/>
                    <a:pt x="8482" y="3563"/>
                    <a:pt x="8363" y="3535"/>
                  </a:cubicBezTo>
                  <a:cubicBezTo>
                    <a:pt x="8335" y="3535"/>
                    <a:pt x="8307" y="3535"/>
                    <a:pt x="8279" y="3507"/>
                  </a:cubicBezTo>
                  <a:lnTo>
                    <a:pt x="8251" y="3507"/>
                  </a:lnTo>
                  <a:cubicBezTo>
                    <a:pt x="8335" y="3479"/>
                    <a:pt x="8426" y="3451"/>
                    <a:pt x="8482" y="3388"/>
                  </a:cubicBezTo>
                  <a:cubicBezTo>
                    <a:pt x="8510" y="3388"/>
                    <a:pt x="8510" y="3360"/>
                    <a:pt x="8510" y="3360"/>
                  </a:cubicBezTo>
                  <a:cubicBezTo>
                    <a:pt x="8566" y="3423"/>
                    <a:pt x="8629" y="3479"/>
                    <a:pt x="8685" y="3535"/>
                  </a:cubicBezTo>
                  <a:cubicBezTo>
                    <a:pt x="8776" y="3654"/>
                    <a:pt x="8888" y="3884"/>
                    <a:pt x="9034" y="4003"/>
                  </a:cubicBezTo>
                  <a:cubicBezTo>
                    <a:pt x="9034" y="4031"/>
                    <a:pt x="9062" y="4031"/>
                    <a:pt x="9062" y="4031"/>
                  </a:cubicBezTo>
                  <a:cubicBezTo>
                    <a:pt x="9090" y="4087"/>
                    <a:pt x="9125" y="4122"/>
                    <a:pt x="9209" y="4150"/>
                  </a:cubicBezTo>
                  <a:cubicBezTo>
                    <a:pt x="9233" y="4153"/>
                    <a:pt x="9256" y="4154"/>
                    <a:pt x="9280" y="4154"/>
                  </a:cubicBezTo>
                  <a:cubicBezTo>
                    <a:pt x="9493" y="4154"/>
                    <a:pt x="9723" y="4048"/>
                    <a:pt x="9881" y="3947"/>
                  </a:cubicBezTo>
                  <a:cubicBezTo>
                    <a:pt x="9999" y="3856"/>
                    <a:pt x="10111" y="3682"/>
                    <a:pt x="10083" y="3535"/>
                  </a:cubicBezTo>
                  <a:cubicBezTo>
                    <a:pt x="10055" y="3304"/>
                    <a:pt x="9706" y="3185"/>
                    <a:pt x="9503" y="3101"/>
                  </a:cubicBezTo>
                  <a:cubicBezTo>
                    <a:pt x="9356" y="3038"/>
                    <a:pt x="9209" y="2982"/>
                    <a:pt x="9062" y="2954"/>
                  </a:cubicBezTo>
                  <a:cubicBezTo>
                    <a:pt x="9125" y="2836"/>
                    <a:pt x="9090" y="2689"/>
                    <a:pt x="9034" y="2577"/>
                  </a:cubicBezTo>
                  <a:cubicBezTo>
                    <a:pt x="9007" y="2514"/>
                    <a:pt x="8979" y="2486"/>
                    <a:pt x="8916" y="2430"/>
                  </a:cubicBezTo>
                  <a:close/>
                  <a:moveTo>
                    <a:pt x="17223" y="10031"/>
                  </a:moveTo>
                  <a:cubicBezTo>
                    <a:pt x="17425" y="10178"/>
                    <a:pt x="17719" y="10268"/>
                    <a:pt x="17922" y="10352"/>
                  </a:cubicBezTo>
                  <a:cubicBezTo>
                    <a:pt x="18069" y="10415"/>
                    <a:pt x="18181" y="10471"/>
                    <a:pt x="18327" y="10555"/>
                  </a:cubicBezTo>
                  <a:cubicBezTo>
                    <a:pt x="18355" y="10555"/>
                    <a:pt x="18565" y="10646"/>
                    <a:pt x="18593" y="10674"/>
                  </a:cubicBezTo>
                  <a:cubicBezTo>
                    <a:pt x="18621" y="10730"/>
                    <a:pt x="18355" y="10940"/>
                    <a:pt x="18327" y="10940"/>
                  </a:cubicBezTo>
                  <a:cubicBezTo>
                    <a:pt x="18215" y="11024"/>
                    <a:pt x="18069" y="11115"/>
                    <a:pt x="17922" y="11170"/>
                  </a:cubicBezTo>
                  <a:cubicBezTo>
                    <a:pt x="17864" y="11189"/>
                    <a:pt x="17810" y="11198"/>
                    <a:pt x="17757" y="11198"/>
                  </a:cubicBezTo>
                  <a:cubicBezTo>
                    <a:pt x="17650" y="11198"/>
                    <a:pt x="17552" y="11159"/>
                    <a:pt x="17453" y="11080"/>
                  </a:cubicBezTo>
                  <a:cubicBezTo>
                    <a:pt x="17369" y="11024"/>
                    <a:pt x="17279" y="10940"/>
                    <a:pt x="17223" y="10821"/>
                  </a:cubicBezTo>
                  <a:cubicBezTo>
                    <a:pt x="17132" y="10646"/>
                    <a:pt x="17132" y="10443"/>
                    <a:pt x="17167" y="10240"/>
                  </a:cubicBezTo>
                  <a:cubicBezTo>
                    <a:pt x="17167" y="10178"/>
                    <a:pt x="17195" y="10122"/>
                    <a:pt x="17223" y="10031"/>
                  </a:cubicBezTo>
                  <a:close/>
                  <a:moveTo>
                    <a:pt x="10339" y="10360"/>
                  </a:moveTo>
                  <a:cubicBezTo>
                    <a:pt x="10435" y="10360"/>
                    <a:pt x="10541" y="10403"/>
                    <a:pt x="10636" y="10471"/>
                  </a:cubicBezTo>
                  <a:cubicBezTo>
                    <a:pt x="10811" y="10618"/>
                    <a:pt x="10783" y="10765"/>
                    <a:pt x="10664" y="10905"/>
                  </a:cubicBezTo>
                  <a:cubicBezTo>
                    <a:pt x="10580" y="10968"/>
                    <a:pt x="10489" y="11052"/>
                    <a:pt x="10405" y="11115"/>
                  </a:cubicBezTo>
                  <a:cubicBezTo>
                    <a:pt x="10314" y="11198"/>
                    <a:pt x="10202" y="11317"/>
                    <a:pt x="10083" y="11373"/>
                  </a:cubicBezTo>
                  <a:cubicBezTo>
                    <a:pt x="10083" y="11254"/>
                    <a:pt x="10083" y="11115"/>
                    <a:pt x="10055" y="10996"/>
                  </a:cubicBezTo>
                  <a:cubicBezTo>
                    <a:pt x="10055" y="10877"/>
                    <a:pt x="10027" y="10674"/>
                    <a:pt x="10083" y="10555"/>
                  </a:cubicBezTo>
                  <a:cubicBezTo>
                    <a:pt x="10132" y="10417"/>
                    <a:pt x="10229" y="10360"/>
                    <a:pt x="10339" y="10360"/>
                  </a:cubicBezTo>
                  <a:close/>
                  <a:moveTo>
                    <a:pt x="11380" y="10699"/>
                  </a:moveTo>
                  <a:cubicBezTo>
                    <a:pt x="11419" y="10699"/>
                    <a:pt x="11455" y="10702"/>
                    <a:pt x="11482" y="10702"/>
                  </a:cubicBezTo>
                  <a:cubicBezTo>
                    <a:pt x="11685" y="10765"/>
                    <a:pt x="11713" y="10849"/>
                    <a:pt x="11831" y="10996"/>
                  </a:cubicBezTo>
                  <a:cubicBezTo>
                    <a:pt x="11748" y="11052"/>
                    <a:pt x="11685" y="11142"/>
                    <a:pt x="11601" y="11226"/>
                  </a:cubicBezTo>
                  <a:cubicBezTo>
                    <a:pt x="11482" y="11345"/>
                    <a:pt x="11335" y="11401"/>
                    <a:pt x="11188" y="11520"/>
                  </a:cubicBezTo>
                  <a:cubicBezTo>
                    <a:pt x="11188" y="11520"/>
                    <a:pt x="11168" y="11520"/>
                    <a:pt x="11162" y="11537"/>
                  </a:cubicBezTo>
                  <a:lnTo>
                    <a:pt x="11162" y="11537"/>
                  </a:lnTo>
                  <a:cubicBezTo>
                    <a:pt x="11187" y="11366"/>
                    <a:pt x="11160" y="11195"/>
                    <a:pt x="11160" y="11052"/>
                  </a:cubicBezTo>
                  <a:cubicBezTo>
                    <a:pt x="11160" y="10996"/>
                    <a:pt x="11132" y="10849"/>
                    <a:pt x="11160" y="10793"/>
                  </a:cubicBezTo>
                  <a:cubicBezTo>
                    <a:pt x="11203" y="10712"/>
                    <a:pt x="11298" y="10699"/>
                    <a:pt x="11380" y="10699"/>
                  </a:cubicBezTo>
                  <a:close/>
                  <a:moveTo>
                    <a:pt x="6293" y="5227"/>
                  </a:moveTo>
                  <a:cubicBezTo>
                    <a:pt x="6328" y="5255"/>
                    <a:pt x="6356" y="5255"/>
                    <a:pt x="6384" y="5283"/>
                  </a:cubicBezTo>
                  <a:cubicBezTo>
                    <a:pt x="6615" y="5374"/>
                    <a:pt x="6818" y="5402"/>
                    <a:pt x="7056" y="5458"/>
                  </a:cubicBezTo>
                  <a:cubicBezTo>
                    <a:pt x="7286" y="5486"/>
                    <a:pt x="7517" y="5549"/>
                    <a:pt x="7727" y="5577"/>
                  </a:cubicBezTo>
                  <a:cubicBezTo>
                    <a:pt x="7811" y="5605"/>
                    <a:pt x="7902" y="5605"/>
                    <a:pt x="7986" y="5633"/>
                  </a:cubicBezTo>
                  <a:cubicBezTo>
                    <a:pt x="7692" y="5723"/>
                    <a:pt x="7405" y="5807"/>
                    <a:pt x="7168" y="5926"/>
                  </a:cubicBezTo>
                  <a:cubicBezTo>
                    <a:pt x="6853" y="6073"/>
                    <a:pt x="6503" y="6220"/>
                    <a:pt x="6210" y="6423"/>
                  </a:cubicBezTo>
                  <a:cubicBezTo>
                    <a:pt x="6063" y="6535"/>
                    <a:pt x="5657" y="6772"/>
                    <a:pt x="5629" y="6975"/>
                  </a:cubicBezTo>
                  <a:cubicBezTo>
                    <a:pt x="5602" y="7104"/>
                    <a:pt x="5659" y="7142"/>
                    <a:pt x="5741" y="7142"/>
                  </a:cubicBezTo>
                  <a:cubicBezTo>
                    <a:pt x="5847" y="7142"/>
                    <a:pt x="5996" y="7079"/>
                    <a:pt x="6063" y="7059"/>
                  </a:cubicBezTo>
                  <a:cubicBezTo>
                    <a:pt x="6412" y="6947"/>
                    <a:pt x="6762" y="6856"/>
                    <a:pt x="7112" y="6800"/>
                  </a:cubicBezTo>
                  <a:cubicBezTo>
                    <a:pt x="7489" y="6709"/>
                    <a:pt x="7902" y="6625"/>
                    <a:pt x="8279" y="6625"/>
                  </a:cubicBezTo>
                  <a:lnTo>
                    <a:pt x="8307" y="6625"/>
                  </a:lnTo>
                  <a:cubicBezTo>
                    <a:pt x="8279" y="6681"/>
                    <a:pt x="8279" y="6744"/>
                    <a:pt x="8279" y="6800"/>
                  </a:cubicBezTo>
                  <a:cubicBezTo>
                    <a:pt x="8279" y="6884"/>
                    <a:pt x="8251" y="7003"/>
                    <a:pt x="8307" y="7094"/>
                  </a:cubicBezTo>
                  <a:cubicBezTo>
                    <a:pt x="8188" y="7178"/>
                    <a:pt x="8077" y="7297"/>
                    <a:pt x="7986" y="7409"/>
                  </a:cubicBezTo>
                  <a:cubicBezTo>
                    <a:pt x="7902" y="7555"/>
                    <a:pt x="7811" y="7674"/>
                    <a:pt x="7958" y="7793"/>
                  </a:cubicBezTo>
                  <a:cubicBezTo>
                    <a:pt x="8077" y="7905"/>
                    <a:pt x="8279" y="7933"/>
                    <a:pt x="8454" y="7933"/>
                  </a:cubicBezTo>
                  <a:cubicBezTo>
                    <a:pt x="8454" y="8024"/>
                    <a:pt x="8482" y="8108"/>
                    <a:pt x="8482" y="8227"/>
                  </a:cubicBezTo>
                  <a:cubicBezTo>
                    <a:pt x="8510" y="8318"/>
                    <a:pt x="8510" y="8429"/>
                    <a:pt x="8510" y="8548"/>
                  </a:cubicBezTo>
                  <a:cubicBezTo>
                    <a:pt x="8510" y="8604"/>
                    <a:pt x="8538" y="8667"/>
                    <a:pt x="8538" y="8723"/>
                  </a:cubicBezTo>
                  <a:cubicBezTo>
                    <a:pt x="8538" y="8926"/>
                    <a:pt x="8538" y="9129"/>
                    <a:pt x="8566" y="9331"/>
                  </a:cubicBezTo>
                  <a:cubicBezTo>
                    <a:pt x="8601" y="9450"/>
                    <a:pt x="8657" y="9681"/>
                    <a:pt x="8741" y="9856"/>
                  </a:cubicBezTo>
                  <a:cubicBezTo>
                    <a:pt x="8482" y="10471"/>
                    <a:pt x="7867" y="10849"/>
                    <a:pt x="7664" y="11492"/>
                  </a:cubicBezTo>
                  <a:cubicBezTo>
                    <a:pt x="7644" y="11533"/>
                    <a:pt x="7687" y="11559"/>
                    <a:pt x="7722" y="11559"/>
                  </a:cubicBezTo>
                  <a:cubicBezTo>
                    <a:pt x="7735" y="11559"/>
                    <a:pt x="7747" y="11556"/>
                    <a:pt x="7755" y="11548"/>
                  </a:cubicBezTo>
                  <a:cubicBezTo>
                    <a:pt x="7930" y="11142"/>
                    <a:pt x="8188" y="10849"/>
                    <a:pt x="8454" y="10527"/>
                  </a:cubicBezTo>
                  <a:cubicBezTo>
                    <a:pt x="8538" y="10415"/>
                    <a:pt x="8629" y="10296"/>
                    <a:pt x="8713" y="10178"/>
                  </a:cubicBezTo>
                  <a:cubicBezTo>
                    <a:pt x="8735" y="10132"/>
                    <a:pt x="8781" y="9973"/>
                    <a:pt x="8857" y="9973"/>
                  </a:cubicBezTo>
                  <a:cubicBezTo>
                    <a:pt x="8875" y="9973"/>
                    <a:pt x="8894" y="9981"/>
                    <a:pt x="8916" y="10003"/>
                  </a:cubicBezTo>
                  <a:cubicBezTo>
                    <a:pt x="9007" y="10094"/>
                    <a:pt x="8741" y="10352"/>
                    <a:pt x="8713" y="10443"/>
                  </a:cubicBezTo>
                  <a:cubicBezTo>
                    <a:pt x="8601" y="10590"/>
                    <a:pt x="8454" y="10730"/>
                    <a:pt x="8363" y="10905"/>
                  </a:cubicBezTo>
                  <a:cubicBezTo>
                    <a:pt x="8307" y="10996"/>
                    <a:pt x="8279" y="11115"/>
                    <a:pt x="8391" y="11198"/>
                  </a:cubicBezTo>
                  <a:cubicBezTo>
                    <a:pt x="8411" y="11206"/>
                    <a:pt x="8433" y="11209"/>
                    <a:pt x="8457" y="11209"/>
                  </a:cubicBezTo>
                  <a:cubicBezTo>
                    <a:pt x="8608" y="11209"/>
                    <a:pt x="8824" y="11072"/>
                    <a:pt x="8951" y="11024"/>
                  </a:cubicBezTo>
                  <a:cubicBezTo>
                    <a:pt x="9153" y="10905"/>
                    <a:pt x="9503" y="10793"/>
                    <a:pt x="9678" y="10590"/>
                  </a:cubicBezTo>
                  <a:cubicBezTo>
                    <a:pt x="9706" y="10590"/>
                    <a:pt x="9706" y="10618"/>
                    <a:pt x="9706" y="10618"/>
                  </a:cubicBezTo>
                  <a:cubicBezTo>
                    <a:pt x="9475" y="10940"/>
                    <a:pt x="9412" y="11401"/>
                    <a:pt x="9356" y="11779"/>
                  </a:cubicBezTo>
                  <a:cubicBezTo>
                    <a:pt x="9340" y="11799"/>
                    <a:pt x="9360" y="11816"/>
                    <a:pt x="9381" y="11816"/>
                  </a:cubicBezTo>
                  <a:cubicBezTo>
                    <a:pt x="9396" y="11816"/>
                    <a:pt x="9412" y="11806"/>
                    <a:pt x="9412" y="11779"/>
                  </a:cubicBezTo>
                  <a:cubicBezTo>
                    <a:pt x="9531" y="11429"/>
                    <a:pt x="9559" y="10996"/>
                    <a:pt x="9762" y="10674"/>
                  </a:cubicBezTo>
                  <a:cubicBezTo>
                    <a:pt x="9762" y="10674"/>
                    <a:pt x="9790" y="10674"/>
                    <a:pt x="9790" y="10702"/>
                  </a:cubicBezTo>
                  <a:lnTo>
                    <a:pt x="9853" y="10702"/>
                  </a:lnTo>
                  <a:lnTo>
                    <a:pt x="9881" y="10730"/>
                  </a:lnTo>
                  <a:cubicBezTo>
                    <a:pt x="9853" y="10996"/>
                    <a:pt x="9853" y="11345"/>
                    <a:pt x="9937" y="11548"/>
                  </a:cubicBezTo>
                  <a:cubicBezTo>
                    <a:pt x="9954" y="11606"/>
                    <a:pt x="9986" y="11638"/>
                    <a:pt x="10021" y="11638"/>
                  </a:cubicBezTo>
                  <a:cubicBezTo>
                    <a:pt x="10041" y="11638"/>
                    <a:pt x="10063" y="11627"/>
                    <a:pt x="10083" y="11604"/>
                  </a:cubicBezTo>
                  <a:cubicBezTo>
                    <a:pt x="10230" y="11548"/>
                    <a:pt x="10349" y="11401"/>
                    <a:pt x="10433" y="11289"/>
                  </a:cubicBezTo>
                  <a:cubicBezTo>
                    <a:pt x="10489" y="11198"/>
                    <a:pt x="10552" y="11115"/>
                    <a:pt x="10636" y="11052"/>
                  </a:cubicBezTo>
                  <a:cubicBezTo>
                    <a:pt x="10675" y="11024"/>
                    <a:pt x="10711" y="11014"/>
                    <a:pt x="10746" y="11014"/>
                  </a:cubicBezTo>
                  <a:cubicBezTo>
                    <a:pt x="10814" y="11014"/>
                    <a:pt x="10878" y="11052"/>
                    <a:pt x="10957" y="11052"/>
                  </a:cubicBezTo>
                  <a:cubicBezTo>
                    <a:pt x="10957" y="11226"/>
                    <a:pt x="10929" y="11401"/>
                    <a:pt x="10929" y="11576"/>
                  </a:cubicBezTo>
                  <a:cubicBezTo>
                    <a:pt x="10901" y="11667"/>
                    <a:pt x="10901" y="11723"/>
                    <a:pt x="10957" y="11779"/>
                  </a:cubicBezTo>
                  <a:cubicBezTo>
                    <a:pt x="10986" y="11798"/>
                    <a:pt x="11011" y="11806"/>
                    <a:pt x="11034" y="11806"/>
                  </a:cubicBezTo>
                  <a:cubicBezTo>
                    <a:pt x="11086" y="11806"/>
                    <a:pt x="11130" y="11770"/>
                    <a:pt x="11188" y="11751"/>
                  </a:cubicBezTo>
                  <a:cubicBezTo>
                    <a:pt x="11307" y="11667"/>
                    <a:pt x="11454" y="11576"/>
                    <a:pt x="11573" y="11492"/>
                  </a:cubicBezTo>
                  <a:cubicBezTo>
                    <a:pt x="11713" y="11373"/>
                    <a:pt x="11803" y="11198"/>
                    <a:pt x="11950" y="11115"/>
                  </a:cubicBezTo>
                  <a:cubicBezTo>
                    <a:pt x="12125" y="11024"/>
                    <a:pt x="12328" y="11052"/>
                    <a:pt x="12503" y="10996"/>
                  </a:cubicBezTo>
                  <a:cubicBezTo>
                    <a:pt x="12587" y="10968"/>
                    <a:pt x="12678" y="10905"/>
                    <a:pt x="12761" y="10877"/>
                  </a:cubicBezTo>
                  <a:cubicBezTo>
                    <a:pt x="12785" y="10877"/>
                    <a:pt x="12805" y="10877"/>
                    <a:pt x="12816" y="10868"/>
                  </a:cubicBezTo>
                  <a:lnTo>
                    <a:pt x="12816" y="10868"/>
                  </a:lnTo>
                  <a:cubicBezTo>
                    <a:pt x="12756" y="11006"/>
                    <a:pt x="12702" y="11121"/>
                    <a:pt x="12622" y="11254"/>
                  </a:cubicBezTo>
                  <a:cubicBezTo>
                    <a:pt x="12531" y="11492"/>
                    <a:pt x="12475" y="11667"/>
                    <a:pt x="12209" y="11751"/>
                  </a:cubicBezTo>
                  <a:cubicBezTo>
                    <a:pt x="12108" y="11765"/>
                    <a:pt x="12006" y="11765"/>
                    <a:pt x="11905" y="11765"/>
                  </a:cubicBezTo>
                  <a:cubicBezTo>
                    <a:pt x="11803" y="11765"/>
                    <a:pt x="11702" y="11765"/>
                    <a:pt x="11601" y="11779"/>
                  </a:cubicBezTo>
                  <a:cubicBezTo>
                    <a:pt x="11426" y="11814"/>
                    <a:pt x="11223" y="11870"/>
                    <a:pt x="11104" y="11989"/>
                  </a:cubicBezTo>
                  <a:cubicBezTo>
                    <a:pt x="10929" y="12163"/>
                    <a:pt x="10811" y="12394"/>
                    <a:pt x="10580" y="12422"/>
                  </a:cubicBezTo>
                  <a:cubicBezTo>
                    <a:pt x="10405" y="12450"/>
                    <a:pt x="10286" y="12478"/>
                    <a:pt x="10139" y="12597"/>
                  </a:cubicBezTo>
                  <a:cubicBezTo>
                    <a:pt x="10027" y="12716"/>
                    <a:pt x="9909" y="12863"/>
                    <a:pt x="9825" y="13002"/>
                  </a:cubicBezTo>
                  <a:cubicBezTo>
                    <a:pt x="9734" y="13121"/>
                    <a:pt x="9650" y="13240"/>
                    <a:pt x="9559" y="13324"/>
                  </a:cubicBezTo>
                  <a:cubicBezTo>
                    <a:pt x="9587" y="13296"/>
                    <a:pt x="9587" y="13268"/>
                    <a:pt x="9615" y="13240"/>
                  </a:cubicBezTo>
                  <a:cubicBezTo>
                    <a:pt x="9790" y="12891"/>
                    <a:pt x="9937" y="12541"/>
                    <a:pt x="9937" y="12163"/>
                  </a:cubicBezTo>
                  <a:cubicBezTo>
                    <a:pt x="10083" y="12072"/>
                    <a:pt x="10230" y="11954"/>
                    <a:pt x="10377" y="11870"/>
                  </a:cubicBezTo>
                  <a:cubicBezTo>
                    <a:pt x="10450" y="11821"/>
                    <a:pt x="10417" y="11746"/>
                    <a:pt x="10347" y="11746"/>
                  </a:cubicBezTo>
                  <a:cubicBezTo>
                    <a:pt x="10337" y="11746"/>
                    <a:pt x="10326" y="11747"/>
                    <a:pt x="10314" y="11751"/>
                  </a:cubicBezTo>
                  <a:cubicBezTo>
                    <a:pt x="9790" y="12100"/>
                    <a:pt x="9328" y="12478"/>
                    <a:pt x="9062" y="13093"/>
                  </a:cubicBezTo>
                  <a:lnTo>
                    <a:pt x="9090" y="13093"/>
                  </a:lnTo>
                  <a:cubicBezTo>
                    <a:pt x="9265" y="12828"/>
                    <a:pt x="9440" y="12597"/>
                    <a:pt x="9650" y="12394"/>
                  </a:cubicBezTo>
                  <a:cubicBezTo>
                    <a:pt x="9734" y="12338"/>
                    <a:pt x="9825" y="12275"/>
                    <a:pt x="9881" y="12219"/>
                  </a:cubicBezTo>
                  <a:lnTo>
                    <a:pt x="9881" y="12219"/>
                  </a:lnTo>
                  <a:cubicBezTo>
                    <a:pt x="9853" y="12394"/>
                    <a:pt x="9734" y="12569"/>
                    <a:pt x="9678" y="12716"/>
                  </a:cubicBezTo>
                  <a:cubicBezTo>
                    <a:pt x="9587" y="12919"/>
                    <a:pt x="9503" y="13065"/>
                    <a:pt x="9384" y="13240"/>
                  </a:cubicBezTo>
                  <a:cubicBezTo>
                    <a:pt x="9300" y="13352"/>
                    <a:pt x="9209" y="13527"/>
                    <a:pt x="9125" y="13674"/>
                  </a:cubicBezTo>
                  <a:cubicBezTo>
                    <a:pt x="8979" y="13849"/>
                    <a:pt x="8713" y="13849"/>
                    <a:pt x="8510" y="13876"/>
                  </a:cubicBezTo>
                  <a:cubicBezTo>
                    <a:pt x="8363" y="13911"/>
                    <a:pt x="8188" y="13911"/>
                    <a:pt x="8042" y="13995"/>
                  </a:cubicBezTo>
                  <a:cubicBezTo>
                    <a:pt x="7930" y="14051"/>
                    <a:pt x="7839" y="14170"/>
                    <a:pt x="7755" y="14289"/>
                  </a:cubicBezTo>
                  <a:cubicBezTo>
                    <a:pt x="7608" y="14436"/>
                    <a:pt x="7433" y="14436"/>
                    <a:pt x="7230" y="14464"/>
                  </a:cubicBezTo>
                  <a:cubicBezTo>
                    <a:pt x="7112" y="14492"/>
                    <a:pt x="6993" y="14520"/>
                    <a:pt x="6881" y="14611"/>
                  </a:cubicBezTo>
                  <a:cubicBezTo>
                    <a:pt x="6993" y="14464"/>
                    <a:pt x="7140" y="14373"/>
                    <a:pt x="7258" y="14261"/>
                  </a:cubicBezTo>
                  <a:cubicBezTo>
                    <a:pt x="7608" y="13995"/>
                    <a:pt x="7867" y="13646"/>
                    <a:pt x="8105" y="13268"/>
                  </a:cubicBezTo>
                  <a:cubicBezTo>
                    <a:pt x="8216" y="13065"/>
                    <a:pt x="8307" y="12891"/>
                    <a:pt x="8363" y="12653"/>
                  </a:cubicBezTo>
                  <a:cubicBezTo>
                    <a:pt x="8426" y="12450"/>
                    <a:pt x="8454" y="12219"/>
                    <a:pt x="8482" y="11989"/>
                  </a:cubicBezTo>
                  <a:cubicBezTo>
                    <a:pt x="8482" y="11971"/>
                    <a:pt x="8468" y="11962"/>
                    <a:pt x="8454" y="11962"/>
                  </a:cubicBezTo>
                  <a:cubicBezTo>
                    <a:pt x="8440" y="11962"/>
                    <a:pt x="8426" y="11971"/>
                    <a:pt x="8426" y="11989"/>
                  </a:cubicBezTo>
                  <a:cubicBezTo>
                    <a:pt x="8335" y="12478"/>
                    <a:pt x="8132" y="12863"/>
                    <a:pt x="7867" y="13268"/>
                  </a:cubicBezTo>
                  <a:cubicBezTo>
                    <a:pt x="7608" y="13674"/>
                    <a:pt x="7258" y="13939"/>
                    <a:pt x="6909" y="14226"/>
                  </a:cubicBezTo>
                  <a:cubicBezTo>
                    <a:pt x="6762" y="14345"/>
                    <a:pt x="6643" y="14464"/>
                    <a:pt x="6615" y="14639"/>
                  </a:cubicBezTo>
                  <a:cubicBezTo>
                    <a:pt x="6531" y="14841"/>
                    <a:pt x="6531" y="15044"/>
                    <a:pt x="6412" y="15247"/>
                  </a:cubicBezTo>
                  <a:cubicBezTo>
                    <a:pt x="6238" y="15660"/>
                    <a:pt x="5944" y="16037"/>
                    <a:pt x="5769" y="16471"/>
                  </a:cubicBezTo>
                  <a:cubicBezTo>
                    <a:pt x="5769" y="16515"/>
                    <a:pt x="5815" y="16557"/>
                    <a:pt x="5852" y="16557"/>
                  </a:cubicBezTo>
                  <a:cubicBezTo>
                    <a:pt x="5866" y="16557"/>
                    <a:pt x="5880" y="16550"/>
                    <a:pt x="5888" y="16534"/>
                  </a:cubicBezTo>
                  <a:cubicBezTo>
                    <a:pt x="6182" y="16184"/>
                    <a:pt x="6440" y="15771"/>
                    <a:pt x="6643" y="15338"/>
                  </a:cubicBezTo>
                  <a:cubicBezTo>
                    <a:pt x="6734" y="15163"/>
                    <a:pt x="6762" y="14960"/>
                    <a:pt x="6818" y="14785"/>
                  </a:cubicBezTo>
                  <a:lnTo>
                    <a:pt x="6853" y="14785"/>
                  </a:lnTo>
                  <a:cubicBezTo>
                    <a:pt x="6993" y="14751"/>
                    <a:pt x="7112" y="14695"/>
                    <a:pt x="7258" y="14667"/>
                  </a:cubicBezTo>
                  <a:lnTo>
                    <a:pt x="7258" y="14667"/>
                  </a:lnTo>
                  <a:cubicBezTo>
                    <a:pt x="7140" y="14813"/>
                    <a:pt x="7028" y="15044"/>
                    <a:pt x="6993" y="15135"/>
                  </a:cubicBezTo>
                  <a:cubicBezTo>
                    <a:pt x="6762" y="15569"/>
                    <a:pt x="6678" y="16037"/>
                    <a:pt x="6468" y="16443"/>
                  </a:cubicBezTo>
                  <a:cubicBezTo>
                    <a:pt x="6266" y="16883"/>
                    <a:pt x="5804" y="17142"/>
                    <a:pt x="5538" y="17492"/>
                  </a:cubicBezTo>
                  <a:cubicBezTo>
                    <a:pt x="5510" y="17520"/>
                    <a:pt x="5510" y="17520"/>
                    <a:pt x="5510" y="17547"/>
                  </a:cubicBezTo>
                  <a:cubicBezTo>
                    <a:pt x="4986" y="17960"/>
                    <a:pt x="4371" y="18338"/>
                    <a:pt x="3734" y="18394"/>
                  </a:cubicBezTo>
                  <a:cubicBezTo>
                    <a:pt x="3706" y="18394"/>
                    <a:pt x="3706" y="18422"/>
                    <a:pt x="3734" y="18422"/>
                  </a:cubicBezTo>
                  <a:cubicBezTo>
                    <a:pt x="3776" y="18424"/>
                    <a:pt x="3818" y="18426"/>
                    <a:pt x="3861" y="18426"/>
                  </a:cubicBezTo>
                  <a:cubicBezTo>
                    <a:pt x="4323" y="18426"/>
                    <a:pt x="4820" y="18255"/>
                    <a:pt x="5217" y="17960"/>
                  </a:cubicBezTo>
                  <a:lnTo>
                    <a:pt x="5217" y="17960"/>
                  </a:lnTo>
                  <a:cubicBezTo>
                    <a:pt x="5070" y="18219"/>
                    <a:pt x="4930" y="18456"/>
                    <a:pt x="4664" y="18631"/>
                  </a:cubicBezTo>
                  <a:cubicBezTo>
                    <a:pt x="4287" y="18918"/>
                    <a:pt x="3762" y="19009"/>
                    <a:pt x="3294" y="19093"/>
                  </a:cubicBezTo>
                  <a:cubicBezTo>
                    <a:pt x="3124" y="19139"/>
                    <a:pt x="2935" y="19167"/>
                    <a:pt x="2743" y="19167"/>
                  </a:cubicBezTo>
                  <a:cubicBezTo>
                    <a:pt x="2675" y="19167"/>
                    <a:pt x="2607" y="19163"/>
                    <a:pt x="2539" y="19156"/>
                  </a:cubicBezTo>
                  <a:cubicBezTo>
                    <a:pt x="2273" y="19156"/>
                    <a:pt x="2042" y="19065"/>
                    <a:pt x="1811" y="18981"/>
                  </a:cubicBezTo>
                  <a:cubicBezTo>
                    <a:pt x="1315" y="18834"/>
                    <a:pt x="846" y="18568"/>
                    <a:pt x="672" y="18044"/>
                  </a:cubicBezTo>
                  <a:cubicBezTo>
                    <a:pt x="497" y="17582"/>
                    <a:pt x="385" y="17058"/>
                    <a:pt x="385" y="16562"/>
                  </a:cubicBezTo>
                  <a:cubicBezTo>
                    <a:pt x="385" y="16296"/>
                    <a:pt x="350" y="16037"/>
                    <a:pt x="322" y="15743"/>
                  </a:cubicBezTo>
                  <a:cubicBezTo>
                    <a:pt x="294" y="15485"/>
                    <a:pt x="294" y="15247"/>
                    <a:pt x="294" y="14960"/>
                  </a:cubicBezTo>
                  <a:lnTo>
                    <a:pt x="294" y="14813"/>
                  </a:lnTo>
                  <a:cubicBezTo>
                    <a:pt x="385" y="14170"/>
                    <a:pt x="525" y="13562"/>
                    <a:pt x="818" y="12974"/>
                  </a:cubicBezTo>
                  <a:cubicBezTo>
                    <a:pt x="993" y="12688"/>
                    <a:pt x="1168" y="12366"/>
                    <a:pt x="1371" y="12044"/>
                  </a:cubicBezTo>
                  <a:cubicBezTo>
                    <a:pt x="1546" y="11723"/>
                    <a:pt x="1693" y="11401"/>
                    <a:pt x="1839" y="11052"/>
                  </a:cubicBezTo>
                  <a:cubicBezTo>
                    <a:pt x="2133" y="10324"/>
                    <a:pt x="2622" y="9772"/>
                    <a:pt x="3147" y="9192"/>
                  </a:cubicBezTo>
                  <a:cubicBezTo>
                    <a:pt x="3385" y="8954"/>
                    <a:pt x="3587" y="8695"/>
                    <a:pt x="3790" y="8401"/>
                  </a:cubicBezTo>
                  <a:cubicBezTo>
                    <a:pt x="3881" y="8318"/>
                    <a:pt x="3965" y="8199"/>
                    <a:pt x="4056" y="8080"/>
                  </a:cubicBezTo>
                  <a:cubicBezTo>
                    <a:pt x="4231" y="7905"/>
                    <a:pt x="4406" y="7730"/>
                    <a:pt x="4489" y="7499"/>
                  </a:cubicBezTo>
                  <a:cubicBezTo>
                    <a:pt x="4580" y="7325"/>
                    <a:pt x="4608" y="7178"/>
                    <a:pt x="4755" y="7031"/>
                  </a:cubicBezTo>
                  <a:cubicBezTo>
                    <a:pt x="4867" y="6884"/>
                    <a:pt x="5014" y="6772"/>
                    <a:pt x="5161" y="6653"/>
                  </a:cubicBezTo>
                  <a:cubicBezTo>
                    <a:pt x="5419" y="6423"/>
                    <a:pt x="5657" y="6129"/>
                    <a:pt x="5888" y="5870"/>
                  </a:cubicBezTo>
                  <a:cubicBezTo>
                    <a:pt x="6007" y="5695"/>
                    <a:pt x="6266" y="5458"/>
                    <a:pt x="6293" y="5227"/>
                  </a:cubicBezTo>
                  <a:close/>
                  <a:moveTo>
                    <a:pt x="10904" y="1"/>
                  </a:moveTo>
                  <a:cubicBezTo>
                    <a:pt x="10651" y="1"/>
                    <a:pt x="10394" y="38"/>
                    <a:pt x="10174" y="130"/>
                  </a:cubicBezTo>
                  <a:cubicBezTo>
                    <a:pt x="9909" y="241"/>
                    <a:pt x="9650" y="416"/>
                    <a:pt x="9384" y="535"/>
                  </a:cubicBezTo>
                  <a:cubicBezTo>
                    <a:pt x="9007" y="710"/>
                    <a:pt x="8657" y="913"/>
                    <a:pt x="8363" y="1178"/>
                  </a:cubicBezTo>
                  <a:cubicBezTo>
                    <a:pt x="8188" y="1353"/>
                    <a:pt x="7958" y="1612"/>
                    <a:pt x="7902" y="1878"/>
                  </a:cubicBezTo>
                  <a:cubicBezTo>
                    <a:pt x="7867" y="1850"/>
                    <a:pt x="7839" y="1850"/>
                    <a:pt x="7811" y="1815"/>
                  </a:cubicBezTo>
                  <a:cubicBezTo>
                    <a:pt x="7580" y="1675"/>
                    <a:pt x="7405" y="1437"/>
                    <a:pt x="7140" y="1325"/>
                  </a:cubicBezTo>
                  <a:cubicBezTo>
                    <a:pt x="7129" y="1312"/>
                    <a:pt x="7110" y="1304"/>
                    <a:pt x="7089" y="1304"/>
                  </a:cubicBezTo>
                  <a:cubicBezTo>
                    <a:pt x="7055" y="1304"/>
                    <a:pt x="7014" y="1325"/>
                    <a:pt x="6993" y="1381"/>
                  </a:cubicBezTo>
                  <a:cubicBezTo>
                    <a:pt x="6965" y="1528"/>
                    <a:pt x="7084" y="1731"/>
                    <a:pt x="7140" y="1878"/>
                  </a:cubicBezTo>
                  <a:cubicBezTo>
                    <a:pt x="7140" y="1906"/>
                    <a:pt x="7168" y="1962"/>
                    <a:pt x="7202" y="1989"/>
                  </a:cubicBezTo>
                  <a:cubicBezTo>
                    <a:pt x="6790" y="1759"/>
                    <a:pt x="6412" y="1556"/>
                    <a:pt x="6007" y="1353"/>
                  </a:cubicBezTo>
                  <a:cubicBezTo>
                    <a:pt x="5804" y="1206"/>
                    <a:pt x="5566" y="1060"/>
                    <a:pt x="5391" y="913"/>
                  </a:cubicBezTo>
                  <a:cubicBezTo>
                    <a:pt x="5291" y="837"/>
                    <a:pt x="5207" y="734"/>
                    <a:pt x="5085" y="734"/>
                  </a:cubicBezTo>
                  <a:cubicBezTo>
                    <a:pt x="5071" y="734"/>
                    <a:pt x="5057" y="735"/>
                    <a:pt x="5042" y="738"/>
                  </a:cubicBezTo>
                  <a:cubicBezTo>
                    <a:pt x="5014" y="738"/>
                    <a:pt x="4958" y="801"/>
                    <a:pt x="4986" y="857"/>
                  </a:cubicBezTo>
                  <a:cubicBezTo>
                    <a:pt x="5189" y="1353"/>
                    <a:pt x="5538" y="1787"/>
                    <a:pt x="5888" y="2199"/>
                  </a:cubicBezTo>
                  <a:cubicBezTo>
                    <a:pt x="6063" y="2339"/>
                    <a:pt x="6210" y="2514"/>
                    <a:pt x="6384" y="2661"/>
                  </a:cubicBezTo>
                  <a:cubicBezTo>
                    <a:pt x="6154" y="2577"/>
                    <a:pt x="5916" y="2458"/>
                    <a:pt x="5713" y="2339"/>
                  </a:cubicBezTo>
                  <a:cubicBezTo>
                    <a:pt x="5566" y="2255"/>
                    <a:pt x="5419" y="2164"/>
                    <a:pt x="5280" y="2080"/>
                  </a:cubicBezTo>
                  <a:cubicBezTo>
                    <a:pt x="5161" y="2024"/>
                    <a:pt x="5070" y="1934"/>
                    <a:pt x="4958" y="1934"/>
                  </a:cubicBezTo>
                  <a:cubicBezTo>
                    <a:pt x="4895" y="1934"/>
                    <a:pt x="4839" y="1989"/>
                    <a:pt x="4867" y="2052"/>
                  </a:cubicBezTo>
                  <a:cubicBezTo>
                    <a:pt x="4958" y="2402"/>
                    <a:pt x="5161" y="2752"/>
                    <a:pt x="5364" y="3073"/>
                  </a:cubicBezTo>
                  <a:cubicBezTo>
                    <a:pt x="5566" y="3360"/>
                    <a:pt x="5804" y="3626"/>
                    <a:pt x="6091" y="3828"/>
                  </a:cubicBezTo>
                  <a:cubicBezTo>
                    <a:pt x="6293" y="3975"/>
                    <a:pt x="6503" y="4122"/>
                    <a:pt x="6678" y="4262"/>
                  </a:cubicBezTo>
                  <a:cubicBezTo>
                    <a:pt x="6615" y="4325"/>
                    <a:pt x="6559" y="4437"/>
                    <a:pt x="6531" y="4500"/>
                  </a:cubicBezTo>
                  <a:cubicBezTo>
                    <a:pt x="6468" y="4584"/>
                    <a:pt x="6440" y="4675"/>
                    <a:pt x="6384" y="4730"/>
                  </a:cubicBezTo>
                  <a:cubicBezTo>
                    <a:pt x="6356" y="4758"/>
                    <a:pt x="6356" y="4786"/>
                    <a:pt x="6328" y="4821"/>
                  </a:cubicBezTo>
                  <a:cubicBezTo>
                    <a:pt x="6210" y="4821"/>
                    <a:pt x="6063" y="4849"/>
                    <a:pt x="5979" y="4933"/>
                  </a:cubicBezTo>
                  <a:cubicBezTo>
                    <a:pt x="5916" y="4961"/>
                    <a:pt x="5888" y="5024"/>
                    <a:pt x="5944" y="5080"/>
                  </a:cubicBezTo>
                  <a:cubicBezTo>
                    <a:pt x="6007" y="5108"/>
                    <a:pt x="6063" y="5136"/>
                    <a:pt x="6119" y="5171"/>
                  </a:cubicBezTo>
                  <a:cubicBezTo>
                    <a:pt x="6007" y="5430"/>
                    <a:pt x="5769" y="5633"/>
                    <a:pt x="5566" y="5835"/>
                  </a:cubicBezTo>
                  <a:cubicBezTo>
                    <a:pt x="5336" y="6101"/>
                    <a:pt x="5133" y="6360"/>
                    <a:pt x="4839" y="6597"/>
                  </a:cubicBezTo>
                  <a:cubicBezTo>
                    <a:pt x="4580" y="6800"/>
                    <a:pt x="4434" y="7031"/>
                    <a:pt x="4315" y="7353"/>
                  </a:cubicBezTo>
                  <a:cubicBezTo>
                    <a:pt x="4168" y="7674"/>
                    <a:pt x="3909" y="7905"/>
                    <a:pt x="3734" y="8227"/>
                  </a:cubicBezTo>
                  <a:cubicBezTo>
                    <a:pt x="3671" y="8283"/>
                    <a:pt x="3615" y="8318"/>
                    <a:pt x="3587" y="8374"/>
                  </a:cubicBezTo>
                  <a:cubicBezTo>
                    <a:pt x="3322" y="8723"/>
                    <a:pt x="3063" y="9017"/>
                    <a:pt x="2769" y="9303"/>
                  </a:cubicBezTo>
                  <a:cubicBezTo>
                    <a:pt x="2539" y="9569"/>
                    <a:pt x="2308" y="9828"/>
                    <a:pt x="2098" y="10094"/>
                  </a:cubicBezTo>
                  <a:cubicBezTo>
                    <a:pt x="1867" y="10415"/>
                    <a:pt x="1693" y="10765"/>
                    <a:pt x="1546" y="11115"/>
                  </a:cubicBezTo>
                  <a:cubicBezTo>
                    <a:pt x="1224" y="11814"/>
                    <a:pt x="818" y="12394"/>
                    <a:pt x="497" y="13065"/>
                  </a:cubicBezTo>
                  <a:cubicBezTo>
                    <a:pt x="266" y="13527"/>
                    <a:pt x="119" y="14051"/>
                    <a:pt x="63" y="14576"/>
                  </a:cubicBezTo>
                  <a:lnTo>
                    <a:pt x="63" y="14723"/>
                  </a:lnTo>
                  <a:cubicBezTo>
                    <a:pt x="35" y="14960"/>
                    <a:pt x="0" y="15219"/>
                    <a:pt x="35" y="15422"/>
                  </a:cubicBezTo>
                  <a:cubicBezTo>
                    <a:pt x="35" y="15688"/>
                    <a:pt x="91" y="15946"/>
                    <a:pt x="119" y="16212"/>
                  </a:cubicBezTo>
                  <a:cubicBezTo>
                    <a:pt x="175" y="17170"/>
                    <a:pt x="210" y="18338"/>
                    <a:pt x="1049" y="18918"/>
                  </a:cubicBezTo>
                  <a:cubicBezTo>
                    <a:pt x="1259" y="19065"/>
                    <a:pt x="1462" y="19121"/>
                    <a:pt x="1665" y="19212"/>
                  </a:cubicBezTo>
                  <a:cubicBezTo>
                    <a:pt x="1895" y="19268"/>
                    <a:pt x="2133" y="19358"/>
                    <a:pt x="2392" y="19414"/>
                  </a:cubicBezTo>
                  <a:cubicBezTo>
                    <a:pt x="2497" y="19426"/>
                    <a:pt x="2604" y="19432"/>
                    <a:pt x="2711" y="19432"/>
                  </a:cubicBezTo>
                  <a:cubicBezTo>
                    <a:pt x="3108" y="19432"/>
                    <a:pt x="3512" y="19355"/>
                    <a:pt x="3881" y="19240"/>
                  </a:cubicBezTo>
                  <a:cubicBezTo>
                    <a:pt x="4343" y="19121"/>
                    <a:pt x="4783" y="18946"/>
                    <a:pt x="5105" y="18596"/>
                  </a:cubicBezTo>
                  <a:cubicBezTo>
                    <a:pt x="5245" y="18422"/>
                    <a:pt x="5364" y="18219"/>
                    <a:pt x="5482" y="18016"/>
                  </a:cubicBezTo>
                  <a:cubicBezTo>
                    <a:pt x="5629" y="17785"/>
                    <a:pt x="5769" y="17547"/>
                    <a:pt x="5979" y="17345"/>
                  </a:cubicBezTo>
                  <a:cubicBezTo>
                    <a:pt x="6182" y="17170"/>
                    <a:pt x="6412" y="16995"/>
                    <a:pt x="6559" y="16764"/>
                  </a:cubicBezTo>
                  <a:cubicBezTo>
                    <a:pt x="6678" y="16562"/>
                    <a:pt x="6734" y="16296"/>
                    <a:pt x="6818" y="16065"/>
                  </a:cubicBezTo>
                  <a:cubicBezTo>
                    <a:pt x="6909" y="15771"/>
                    <a:pt x="6993" y="15485"/>
                    <a:pt x="7112" y="15191"/>
                  </a:cubicBezTo>
                  <a:cubicBezTo>
                    <a:pt x="7168" y="15072"/>
                    <a:pt x="7230" y="14925"/>
                    <a:pt x="7314" y="14813"/>
                  </a:cubicBezTo>
                  <a:cubicBezTo>
                    <a:pt x="7342" y="14785"/>
                    <a:pt x="7377" y="14695"/>
                    <a:pt x="7433" y="14639"/>
                  </a:cubicBezTo>
                  <a:cubicBezTo>
                    <a:pt x="7608" y="14639"/>
                    <a:pt x="7755" y="14611"/>
                    <a:pt x="7867" y="14492"/>
                  </a:cubicBezTo>
                  <a:cubicBezTo>
                    <a:pt x="7930" y="14436"/>
                    <a:pt x="7986" y="14345"/>
                    <a:pt x="8042" y="14289"/>
                  </a:cubicBezTo>
                  <a:cubicBezTo>
                    <a:pt x="8132" y="14198"/>
                    <a:pt x="8279" y="14170"/>
                    <a:pt x="8391" y="14142"/>
                  </a:cubicBezTo>
                  <a:cubicBezTo>
                    <a:pt x="8601" y="14114"/>
                    <a:pt x="8804" y="14114"/>
                    <a:pt x="8979" y="14023"/>
                  </a:cubicBezTo>
                  <a:cubicBezTo>
                    <a:pt x="9181" y="13967"/>
                    <a:pt x="9300" y="13821"/>
                    <a:pt x="9384" y="13646"/>
                  </a:cubicBezTo>
                  <a:lnTo>
                    <a:pt x="9440" y="13646"/>
                  </a:lnTo>
                  <a:cubicBezTo>
                    <a:pt x="9615" y="13562"/>
                    <a:pt x="9762" y="13443"/>
                    <a:pt x="9881" y="13268"/>
                  </a:cubicBezTo>
                  <a:cubicBezTo>
                    <a:pt x="9999" y="13093"/>
                    <a:pt x="10111" y="12828"/>
                    <a:pt x="10314" y="12716"/>
                  </a:cubicBezTo>
                  <a:cubicBezTo>
                    <a:pt x="10489" y="12597"/>
                    <a:pt x="10727" y="12688"/>
                    <a:pt x="10901" y="12541"/>
                  </a:cubicBezTo>
                  <a:cubicBezTo>
                    <a:pt x="11104" y="12394"/>
                    <a:pt x="11223" y="12163"/>
                    <a:pt x="11454" y="12072"/>
                  </a:cubicBezTo>
                  <a:cubicBezTo>
                    <a:pt x="11831" y="11926"/>
                    <a:pt x="12300" y="12128"/>
                    <a:pt x="12587" y="11751"/>
                  </a:cubicBezTo>
                  <a:cubicBezTo>
                    <a:pt x="12705" y="11639"/>
                    <a:pt x="12761" y="11464"/>
                    <a:pt x="12796" y="11289"/>
                  </a:cubicBezTo>
                  <a:cubicBezTo>
                    <a:pt x="12852" y="11170"/>
                    <a:pt x="12936" y="10996"/>
                    <a:pt x="12971" y="10849"/>
                  </a:cubicBezTo>
                  <a:lnTo>
                    <a:pt x="13111" y="10849"/>
                  </a:lnTo>
                  <a:cubicBezTo>
                    <a:pt x="13155" y="10856"/>
                    <a:pt x="13197" y="10859"/>
                    <a:pt x="13237" y="10859"/>
                  </a:cubicBezTo>
                  <a:cubicBezTo>
                    <a:pt x="13359" y="10859"/>
                    <a:pt x="13469" y="10828"/>
                    <a:pt x="13580" y="10765"/>
                  </a:cubicBezTo>
                  <a:cubicBezTo>
                    <a:pt x="13957" y="10590"/>
                    <a:pt x="14370" y="10443"/>
                    <a:pt x="14803" y="10415"/>
                  </a:cubicBezTo>
                  <a:cubicBezTo>
                    <a:pt x="14890" y="10400"/>
                    <a:pt x="14983" y="10392"/>
                    <a:pt x="15077" y="10392"/>
                  </a:cubicBezTo>
                  <a:cubicBezTo>
                    <a:pt x="15203" y="10392"/>
                    <a:pt x="15330" y="10407"/>
                    <a:pt x="15447" y="10443"/>
                  </a:cubicBezTo>
                  <a:cubicBezTo>
                    <a:pt x="15558" y="10443"/>
                    <a:pt x="15796" y="10471"/>
                    <a:pt x="15908" y="10527"/>
                  </a:cubicBezTo>
                  <a:cubicBezTo>
                    <a:pt x="15999" y="10674"/>
                    <a:pt x="16118" y="10821"/>
                    <a:pt x="16258" y="10905"/>
                  </a:cubicBezTo>
                  <a:cubicBezTo>
                    <a:pt x="16376" y="10996"/>
                    <a:pt x="16523" y="10996"/>
                    <a:pt x="16642" y="11052"/>
                  </a:cubicBezTo>
                  <a:cubicBezTo>
                    <a:pt x="16782" y="11115"/>
                    <a:pt x="16901" y="11226"/>
                    <a:pt x="17076" y="11289"/>
                  </a:cubicBezTo>
                  <a:cubicBezTo>
                    <a:pt x="17188" y="11354"/>
                    <a:pt x="17317" y="11422"/>
                    <a:pt x="17438" y="11422"/>
                  </a:cubicBezTo>
                  <a:cubicBezTo>
                    <a:pt x="17474" y="11422"/>
                    <a:pt x="17510" y="11416"/>
                    <a:pt x="17544" y="11401"/>
                  </a:cubicBezTo>
                  <a:cubicBezTo>
                    <a:pt x="17596" y="11414"/>
                    <a:pt x="17650" y="11419"/>
                    <a:pt x="17705" y="11419"/>
                  </a:cubicBezTo>
                  <a:cubicBezTo>
                    <a:pt x="18053" y="11419"/>
                    <a:pt x="18450" y="11191"/>
                    <a:pt x="18649" y="10968"/>
                  </a:cubicBezTo>
                  <a:cubicBezTo>
                    <a:pt x="18740" y="10849"/>
                    <a:pt x="18880" y="10618"/>
                    <a:pt x="18705" y="10527"/>
                  </a:cubicBezTo>
                  <a:cubicBezTo>
                    <a:pt x="18593" y="10443"/>
                    <a:pt x="18418" y="10415"/>
                    <a:pt x="18299" y="10352"/>
                  </a:cubicBezTo>
                  <a:cubicBezTo>
                    <a:pt x="18299" y="10352"/>
                    <a:pt x="18271" y="10352"/>
                    <a:pt x="18271" y="10324"/>
                  </a:cubicBezTo>
                  <a:lnTo>
                    <a:pt x="18243" y="10324"/>
                  </a:lnTo>
                  <a:cubicBezTo>
                    <a:pt x="18181" y="10206"/>
                    <a:pt x="18041" y="10150"/>
                    <a:pt x="18006" y="10003"/>
                  </a:cubicBezTo>
                  <a:cubicBezTo>
                    <a:pt x="17978" y="9975"/>
                    <a:pt x="17950" y="9919"/>
                    <a:pt x="17950" y="9856"/>
                  </a:cubicBezTo>
                  <a:cubicBezTo>
                    <a:pt x="17950" y="9772"/>
                    <a:pt x="18006" y="9653"/>
                    <a:pt x="18097" y="9569"/>
                  </a:cubicBezTo>
                  <a:cubicBezTo>
                    <a:pt x="18215" y="9422"/>
                    <a:pt x="18355" y="9276"/>
                    <a:pt x="18530" y="9220"/>
                  </a:cubicBezTo>
                  <a:cubicBezTo>
                    <a:pt x="18574" y="9214"/>
                    <a:pt x="18616" y="9212"/>
                    <a:pt x="18658" y="9212"/>
                  </a:cubicBezTo>
                  <a:cubicBezTo>
                    <a:pt x="18843" y="9212"/>
                    <a:pt x="19013" y="9258"/>
                    <a:pt x="19201" y="9303"/>
                  </a:cubicBezTo>
                  <a:cubicBezTo>
                    <a:pt x="19276" y="9327"/>
                    <a:pt x="19347" y="9373"/>
                    <a:pt x="19420" y="9373"/>
                  </a:cubicBezTo>
                  <a:cubicBezTo>
                    <a:pt x="19435" y="9373"/>
                    <a:pt x="19451" y="9371"/>
                    <a:pt x="19467" y="9366"/>
                  </a:cubicBezTo>
                  <a:cubicBezTo>
                    <a:pt x="19489" y="9378"/>
                    <a:pt x="19517" y="9384"/>
                    <a:pt x="19545" y="9384"/>
                  </a:cubicBezTo>
                  <a:cubicBezTo>
                    <a:pt x="19586" y="9384"/>
                    <a:pt x="19625" y="9369"/>
                    <a:pt x="19642" y="9331"/>
                  </a:cubicBezTo>
                  <a:cubicBezTo>
                    <a:pt x="19754" y="9157"/>
                    <a:pt x="19901" y="9017"/>
                    <a:pt x="19992" y="8842"/>
                  </a:cubicBezTo>
                  <a:cubicBezTo>
                    <a:pt x="20103" y="8695"/>
                    <a:pt x="20138" y="8548"/>
                    <a:pt x="20166" y="8374"/>
                  </a:cubicBezTo>
                  <a:cubicBezTo>
                    <a:pt x="20194" y="7996"/>
                    <a:pt x="20020" y="7583"/>
                    <a:pt x="19845" y="7234"/>
                  </a:cubicBezTo>
                  <a:cubicBezTo>
                    <a:pt x="19789" y="7059"/>
                    <a:pt x="19670" y="6947"/>
                    <a:pt x="19523" y="6828"/>
                  </a:cubicBezTo>
                  <a:cubicBezTo>
                    <a:pt x="19376" y="6681"/>
                    <a:pt x="19173" y="6653"/>
                    <a:pt x="19027" y="6535"/>
                  </a:cubicBezTo>
                  <a:cubicBezTo>
                    <a:pt x="18880" y="6395"/>
                    <a:pt x="18768" y="6276"/>
                    <a:pt x="18565" y="6185"/>
                  </a:cubicBezTo>
                  <a:cubicBezTo>
                    <a:pt x="18390" y="6101"/>
                    <a:pt x="18243" y="5954"/>
                    <a:pt x="18069" y="5870"/>
                  </a:cubicBezTo>
                  <a:lnTo>
                    <a:pt x="18041" y="5870"/>
                  </a:lnTo>
                  <a:cubicBezTo>
                    <a:pt x="18041" y="5723"/>
                    <a:pt x="17978" y="5577"/>
                    <a:pt x="17950" y="5430"/>
                  </a:cubicBezTo>
                  <a:cubicBezTo>
                    <a:pt x="17950" y="5346"/>
                    <a:pt x="17922" y="5171"/>
                    <a:pt x="17831" y="5080"/>
                  </a:cubicBezTo>
                  <a:cubicBezTo>
                    <a:pt x="17823" y="5072"/>
                    <a:pt x="17812" y="5069"/>
                    <a:pt x="17801" y="5069"/>
                  </a:cubicBezTo>
                  <a:cubicBezTo>
                    <a:pt x="17773" y="5069"/>
                    <a:pt x="17739" y="5088"/>
                    <a:pt x="17719" y="5108"/>
                  </a:cubicBezTo>
                  <a:cubicBezTo>
                    <a:pt x="17656" y="5227"/>
                    <a:pt x="17544" y="5374"/>
                    <a:pt x="17453" y="5521"/>
                  </a:cubicBezTo>
                  <a:lnTo>
                    <a:pt x="17425" y="5521"/>
                  </a:lnTo>
                  <a:cubicBezTo>
                    <a:pt x="17397" y="5486"/>
                    <a:pt x="17369" y="5486"/>
                    <a:pt x="17341" y="5458"/>
                  </a:cubicBezTo>
                  <a:lnTo>
                    <a:pt x="17251" y="5458"/>
                  </a:lnTo>
                  <a:lnTo>
                    <a:pt x="17251" y="5171"/>
                  </a:lnTo>
                  <a:cubicBezTo>
                    <a:pt x="17223" y="4961"/>
                    <a:pt x="17251" y="4758"/>
                    <a:pt x="17223" y="4556"/>
                  </a:cubicBezTo>
                  <a:cubicBezTo>
                    <a:pt x="17195" y="4409"/>
                    <a:pt x="17223" y="4234"/>
                    <a:pt x="17132" y="4150"/>
                  </a:cubicBezTo>
                  <a:cubicBezTo>
                    <a:pt x="17104" y="4122"/>
                    <a:pt x="17076" y="4122"/>
                    <a:pt x="17048" y="4122"/>
                  </a:cubicBezTo>
                  <a:cubicBezTo>
                    <a:pt x="16817" y="4178"/>
                    <a:pt x="16698" y="4584"/>
                    <a:pt x="16579" y="4786"/>
                  </a:cubicBezTo>
                  <a:cubicBezTo>
                    <a:pt x="16551" y="4849"/>
                    <a:pt x="16523" y="4905"/>
                    <a:pt x="16495" y="4996"/>
                  </a:cubicBezTo>
                  <a:cubicBezTo>
                    <a:pt x="16432" y="4933"/>
                    <a:pt x="16349" y="4905"/>
                    <a:pt x="16321" y="4877"/>
                  </a:cubicBezTo>
                  <a:cubicBezTo>
                    <a:pt x="16258" y="4821"/>
                    <a:pt x="16202" y="4758"/>
                    <a:pt x="16146" y="4703"/>
                  </a:cubicBezTo>
                  <a:cubicBezTo>
                    <a:pt x="16118" y="4675"/>
                    <a:pt x="16083" y="4647"/>
                    <a:pt x="16027" y="4612"/>
                  </a:cubicBezTo>
                  <a:lnTo>
                    <a:pt x="16027" y="4472"/>
                  </a:lnTo>
                  <a:cubicBezTo>
                    <a:pt x="16027" y="4393"/>
                    <a:pt x="16069" y="4031"/>
                    <a:pt x="15930" y="4031"/>
                  </a:cubicBezTo>
                  <a:cubicBezTo>
                    <a:pt x="15909" y="4031"/>
                    <a:pt x="15883" y="4040"/>
                    <a:pt x="15852" y="4059"/>
                  </a:cubicBezTo>
                  <a:cubicBezTo>
                    <a:pt x="15796" y="4087"/>
                    <a:pt x="15733" y="4178"/>
                    <a:pt x="15677" y="4262"/>
                  </a:cubicBezTo>
                  <a:cubicBezTo>
                    <a:pt x="15593" y="4150"/>
                    <a:pt x="15502" y="4059"/>
                    <a:pt x="15384" y="4003"/>
                  </a:cubicBezTo>
                  <a:cubicBezTo>
                    <a:pt x="15244" y="3884"/>
                    <a:pt x="15181" y="3738"/>
                    <a:pt x="15034" y="3654"/>
                  </a:cubicBezTo>
                  <a:cubicBezTo>
                    <a:pt x="14982" y="3598"/>
                    <a:pt x="14917" y="3576"/>
                    <a:pt x="14855" y="3576"/>
                  </a:cubicBezTo>
                  <a:cubicBezTo>
                    <a:pt x="14817" y="3576"/>
                    <a:pt x="14779" y="3584"/>
                    <a:pt x="14747" y="3598"/>
                  </a:cubicBezTo>
                  <a:lnTo>
                    <a:pt x="14684" y="3598"/>
                  </a:lnTo>
                  <a:cubicBezTo>
                    <a:pt x="14719" y="3388"/>
                    <a:pt x="14684" y="3213"/>
                    <a:pt x="14656" y="3038"/>
                  </a:cubicBezTo>
                  <a:cubicBezTo>
                    <a:pt x="14628" y="2689"/>
                    <a:pt x="14454" y="2402"/>
                    <a:pt x="14370" y="2080"/>
                  </a:cubicBezTo>
                  <a:cubicBezTo>
                    <a:pt x="14195" y="1437"/>
                    <a:pt x="13580" y="913"/>
                    <a:pt x="13027" y="591"/>
                  </a:cubicBezTo>
                  <a:cubicBezTo>
                    <a:pt x="12908" y="535"/>
                    <a:pt x="12761" y="479"/>
                    <a:pt x="12622" y="451"/>
                  </a:cubicBezTo>
                  <a:cubicBezTo>
                    <a:pt x="12412" y="388"/>
                    <a:pt x="12300" y="304"/>
                    <a:pt x="12125" y="213"/>
                  </a:cubicBezTo>
                  <a:cubicBezTo>
                    <a:pt x="12006" y="157"/>
                    <a:pt x="11859" y="157"/>
                    <a:pt x="11713" y="130"/>
                  </a:cubicBezTo>
                  <a:cubicBezTo>
                    <a:pt x="11510" y="102"/>
                    <a:pt x="11335" y="39"/>
                    <a:pt x="11132" y="11"/>
                  </a:cubicBezTo>
                  <a:cubicBezTo>
                    <a:pt x="11057" y="4"/>
                    <a:pt x="10981" y="1"/>
                    <a:pt x="109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79"/>
            <p:cNvSpPr/>
            <p:nvPr/>
          </p:nvSpPr>
          <p:spPr>
            <a:xfrm>
              <a:off x="7015150" y="4327381"/>
              <a:ext cx="20548" cy="7555"/>
            </a:xfrm>
            <a:custGeom>
              <a:rect b="b" l="l" r="r" t="t"/>
              <a:pathLst>
                <a:path extrusionOk="0" h="332" w="903">
                  <a:moveTo>
                    <a:pt x="514" y="0"/>
                  </a:moveTo>
                  <a:cubicBezTo>
                    <a:pt x="472" y="0"/>
                    <a:pt x="427" y="4"/>
                    <a:pt x="378" y="10"/>
                  </a:cubicBezTo>
                  <a:cubicBezTo>
                    <a:pt x="238" y="66"/>
                    <a:pt x="28" y="157"/>
                    <a:pt x="0" y="304"/>
                  </a:cubicBezTo>
                  <a:cubicBezTo>
                    <a:pt x="0" y="332"/>
                    <a:pt x="28" y="332"/>
                    <a:pt x="28" y="332"/>
                  </a:cubicBezTo>
                  <a:cubicBezTo>
                    <a:pt x="135" y="171"/>
                    <a:pt x="329" y="97"/>
                    <a:pt x="516" y="97"/>
                  </a:cubicBezTo>
                  <a:cubicBezTo>
                    <a:pt x="638" y="97"/>
                    <a:pt x="756" y="128"/>
                    <a:pt x="847" y="185"/>
                  </a:cubicBezTo>
                  <a:cubicBezTo>
                    <a:pt x="875" y="185"/>
                    <a:pt x="902" y="157"/>
                    <a:pt x="875" y="129"/>
                  </a:cubicBezTo>
                  <a:cubicBezTo>
                    <a:pt x="762" y="38"/>
                    <a:pt x="653" y="0"/>
                    <a:pt x="5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79"/>
            <p:cNvSpPr/>
            <p:nvPr/>
          </p:nvSpPr>
          <p:spPr>
            <a:xfrm>
              <a:off x="7023114" y="4323626"/>
              <a:ext cx="15087" cy="6235"/>
            </a:xfrm>
            <a:custGeom>
              <a:rect b="b" l="l" r="r" t="t"/>
              <a:pathLst>
                <a:path extrusionOk="0" h="274" w="663">
                  <a:moveTo>
                    <a:pt x="0" y="1"/>
                  </a:moveTo>
                  <a:cubicBezTo>
                    <a:pt x="238" y="29"/>
                    <a:pt x="413" y="84"/>
                    <a:pt x="615" y="259"/>
                  </a:cubicBezTo>
                  <a:cubicBezTo>
                    <a:pt x="624" y="270"/>
                    <a:pt x="632" y="274"/>
                    <a:pt x="639" y="274"/>
                  </a:cubicBezTo>
                  <a:cubicBezTo>
                    <a:pt x="655" y="274"/>
                    <a:pt x="663" y="251"/>
                    <a:pt x="643" y="231"/>
                  </a:cubicBezTo>
                  <a:cubicBezTo>
                    <a:pt x="469" y="29"/>
                    <a:pt x="238" y="1"/>
                    <a:pt x="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79"/>
            <p:cNvSpPr/>
            <p:nvPr/>
          </p:nvSpPr>
          <p:spPr>
            <a:xfrm>
              <a:off x="7032489" y="4334298"/>
              <a:ext cx="4460" cy="10786"/>
            </a:xfrm>
            <a:custGeom>
              <a:rect b="b" l="l" r="r" t="t"/>
              <a:pathLst>
                <a:path extrusionOk="0" h="474" w="196">
                  <a:moveTo>
                    <a:pt x="29" y="0"/>
                  </a:moveTo>
                  <a:cubicBezTo>
                    <a:pt x="29" y="0"/>
                    <a:pt x="1" y="0"/>
                    <a:pt x="1" y="28"/>
                  </a:cubicBezTo>
                  <a:cubicBezTo>
                    <a:pt x="57" y="112"/>
                    <a:pt x="57" y="203"/>
                    <a:pt x="85" y="287"/>
                  </a:cubicBezTo>
                  <a:cubicBezTo>
                    <a:pt x="85" y="378"/>
                    <a:pt x="85" y="434"/>
                    <a:pt x="140" y="462"/>
                  </a:cubicBezTo>
                  <a:cubicBezTo>
                    <a:pt x="151" y="470"/>
                    <a:pt x="160" y="473"/>
                    <a:pt x="168" y="473"/>
                  </a:cubicBezTo>
                  <a:cubicBezTo>
                    <a:pt x="187" y="473"/>
                    <a:pt x="195" y="453"/>
                    <a:pt x="175" y="434"/>
                  </a:cubicBezTo>
                  <a:cubicBezTo>
                    <a:pt x="140" y="378"/>
                    <a:pt x="140" y="287"/>
                    <a:pt x="113" y="231"/>
                  </a:cubicBezTo>
                  <a:cubicBezTo>
                    <a:pt x="85" y="140"/>
                    <a:pt x="57" y="84"/>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79"/>
            <p:cNvSpPr/>
            <p:nvPr/>
          </p:nvSpPr>
          <p:spPr>
            <a:xfrm>
              <a:off x="7036471" y="4340169"/>
              <a:ext cx="16406" cy="6963"/>
            </a:xfrm>
            <a:custGeom>
              <a:rect b="b" l="l" r="r" t="t"/>
              <a:pathLst>
                <a:path extrusionOk="0" h="306" w="721">
                  <a:moveTo>
                    <a:pt x="287" y="1"/>
                  </a:moveTo>
                  <a:cubicBezTo>
                    <a:pt x="203" y="1"/>
                    <a:pt x="112" y="29"/>
                    <a:pt x="28" y="29"/>
                  </a:cubicBezTo>
                  <a:cubicBezTo>
                    <a:pt x="0" y="29"/>
                    <a:pt x="0" y="57"/>
                    <a:pt x="28" y="57"/>
                  </a:cubicBezTo>
                  <a:cubicBezTo>
                    <a:pt x="140" y="57"/>
                    <a:pt x="259" y="57"/>
                    <a:pt x="378" y="92"/>
                  </a:cubicBezTo>
                  <a:cubicBezTo>
                    <a:pt x="490" y="148"/>
                    <a:pt x="581" y="204"/>
                    <a:pt x="637" y="294"/>
                  </a:cubicBezTo>
                  <a:cubicBezTo>
                    <a:pt x="644" y="302"/>
                    <a:pt x="654" y="305"/>
                    <a:pt x="664" y="305"/>
                  </a:cubicBezTo>
                  <a:cubicBezTo>
                    <a:pt x="692" y="305"/>
                    <a:pt x="720" y="278"/>
                    <a:pt x="700" y="232"/>
                  </a:cubicBezTo>
                  <a:cubicBezTo>
                    <a:pt x="637" y="148"/>
                    <a:pt x="553" y="57"/>
                    <a:pt x="434" y="29"/>
                  </a:cubicBezTo>
                  <a:cubicBezTo>
                    <a:pt x="406" y="1"/>
                    <a:pt x="350" y="1"/>
                    <a:pt x="2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79"/>
            <p:cNvSpPr/>
            <p:nvPr/>
          </p:nvSpPr>
          <p:spPr>
            <a:xfrm>
              <a:off x="7041091" y="4334935"/>
              <a:ext cx="13721" cy="5438"/>
            </a:xfrm>
            <a:custGeom>
              <a:rect b="b" l="l" r="r" t="t"/>
              <a:pathLst>
                <a:path extrusionOk="0" h="239" w="603">
                  <a:moveTo>
                    <a:pt x="28" y="0"/>
                  </a:moveTo>
                  <a:cubicBezTo>
                    <a:pt x="0" y="0"/>
                    <a:pt x="0" y="56"/>
                    <a:pt x="28" y="56"/>
                  </a:cubicBezTo>
                  <a:cubicBezTo>
                    <a:pt x="112" y="84"/>
                    <a:pt x="203" y="84"/>
                    <a:pt x="287" y="112"/>
                  </a:cubicBezTo>
                  <a:cubicBezTo>
                    <a:pt x="378" y="147"/>
                    <a:pt x="434" y="203"/>
                    <a:pt x="525" y="231"/>
                  </a:cubicBezTo>
                  <a:cubicBezTo>
                    <a:pt x="530" y="236"/>
                    <a:pt x="537" y="239"/>
                    <a:pt x="544" y="239"/>
                  </a:cubicBezTo>
                  <a:cubicBezTo>
                    <a:pt x="572" y="239"/>
                    <a:pt x="603" y="203"/>
                    <a:pt x="581" y="203"/>
                  </a:cubicBezTo>
                  <a:cubicBezTo>
                    <a:pt x="406" y="56"/>
                    <a:pt x="231" y="28"/>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79"/>
            <p:cNvSpPr/>
            <p:nvPr/>
          </p:nvSpPr>
          <p:spPr>
            <a:xfrm>
              <a:off x="7059021" y="4347337"/>
              <a:ext cx="21026" cy="4915"/>
            </a:xfrm>
            <a:custGeom>
              <a:rect b="b" l="l" r="r" t="t"/>
              <a:pathLst>
                <a:path extrusionOk="0" h="216" w="924">
                  <a:moveTo>
                    <a:pt x="497" y="0"/>
                  </a:moveTo>
                  <a:cubicBezTo>
                    <a:pt x="468" y="0"/>
                    <a:pt x="439" y="2"/>
                    <a:pt x="408" y="7"/>
                  </a:cubicBezTo>
                  <a:cubicBezTo>
                    <a:pt x="289" y="7"/>
                    <a:pt x="114" y="35"/>
                    <a:pt x="23" y="154"/>
                  </a:cubicBezTo>
                  <a:cubicBezTo>
                    <a:pt x="1" y="154"/>
                    <a:pt x="37" y="190"/>
                    <a:pt x="66" y="190"/>
                  </a:cubicBezTo>
                  <a:cubicBezTo>
                    <a:pt x="74" y="190"/>
                    <a:pt x="81" y="188"/>
                    <a:pt x="86" y="182"/>
                  </a:cubicBezTo>
                  <a:cubicBezTo>
                    <a:pt x="170" y="126"/>
                    <a:pt x="317" y="91"/>
                    <a:pt x="436" y="91"/>
                  </a:cubicBezTo>
                  <a:cubicBezTo>
                    <a:pt x="548" y="126"/>
                    <a:pt x="695" y="154"/>
                    <a:pt x="813" y="210"/>
                  </a:cubicBezTo>
                  <a:cubicBezTo>
                    <a:pt x="821" y="214"/>
                    <a:pt x="829" y="216"/>
                    <a:pt x="837" y="216"/>
                  </a:cubicBezTo>
                  <a:cubicBezTo>
                    <a:pt x="885" y="216"/>
                    <a:pt x="924" y="150"/>
                    <a:pt x="869" y="126"/>
                  </a:cubicBezTo>
                  <a:cubicBezTo>
                    <a:pt x="748" y="51"/>
                    <a:pt x="632" y="0"/>
                    <a:pt x="4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79"/>
            <p:cNvSpPr/>
            <p:nvPr/>
          </p:nvSpPr>
          <p:spPr>
            <a:xfrm>
              <a:off x="7063527" y="4342240"/>
              <a:ext cx="11833" cy="4164"/>
            </a:xfrm>
            <a:custGeom>
              <a:rect b="b" l="l" r="r" t="t"/>
              <a:pathLst>
                <a:path extrusionOk="0" h="183" w="520">
                  <a:moveTo>
                    <a:pt x="0" y="1"/>
                  </a:moveTo>
                  <a:lnTo>
                    <a:pt x="0" y="29"/>
                  </a:lnTo>
                  <a:cubicBezTo>
                    <a:pt x="91" y="57"/>
                    <a:pt x="147" y="57"/>
                    <a:pt x="238" y="85"/>
                  </a:cubicBezTo>
                  <a:cubicBezTo>
                    <a:pt x="322" y="113"/>
                    <a:pt x="385" y="141"/>
                    <a:pt x="469" y="175"/>
                  </a:cubicBezTo>
                  <a:cubicBezTo>
                    <a:pt x="474" y="180"/>
                    <a:pt x="478" y="182"/>
                    <a:pt x="483" y="182"/>
                  </a:cubicBezTo>
                  <a:cubicBezTo>
                    <a:pt x="505" y="182"/>
                    <a:pt x="520" y="136"/>
                    <a:pt x="497" y="113"/>
                  </a:cubicBezTo>
                  <a:cubicBezTo>
                    <a:pt x="413" y="85"/>
                    <a:pt x="350" y="57"/>
                    <a:pt x="266" y="29"/>
                  </a:cubicBezTo>
                  <a:cubicBezTo>
                    <a:pt x="175" y="1"/>
                    <a:pt x="91" y="1"/>
                    <a:pt x="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79"/>
            <p:cNvSpPr/>
            <p:nvPr/>
          </p:nvSpPr>
          <p:spPr>
            <a:xfrm>
              <a:off x="7129858" y="4260140"/>
              <a:ext cx="23256" cy="9739"/>
            </a:xfrm>
            <a:custGeom>
              <a:rect b="b" l="l" r="r" t="t"/>
              <a:pathLst>
                <a:path extrusionOk="0" h="428" w="1022">
                  <a:moveTo>
                    <a:pt x="29" y="1"/>
                  </a:moveTo>
                  <a:cubicBezTo>
                    <a:pt x="15" y="1"/>
                    <a:pt x="1" y="8"/>
                    <a:pt x="1" y="22"/>
                  </a:cubicBezTo>
                  <a:cubicBezTo>
                    <a:pt x="19" y="303"/>
                    <a:pt x="311" y="428"/>
                    <a:pt x="597" y="428"/>
                  </a:cubicBezTo>
                  <a:cubicBezTo>
                    <a:pt x="758" y="428"/>
                    <a:pt x="916" y="388"/>
                    <a:pt x="1022" y="315"/>
                  </a:cubicBezTo>
                  <a:cubicBezTo>
                    <a:pt x="1022" y="315"/>
                    <a:pt x="1022" y="252"/>
                    <a:pt x="994" y="252"/>
                  </a:cubicBezTo>
                  <a:cubicBezTo>
                    <a:pt x="847" y="252"/>
                    <a:pt x="700" y="287"/>
                    <a:pt x="553" y="287"/>
                  </a:cubicBezTo>
                  <a:cubicBezTo>
                    <a:pt x="379" y="287"/>
                    <a:pt x="120" y="224"/>
                    <a:pt x="57" y="22"/>
                  </a:cubicBezTo>
                  <a:cubicBezTo>
                    <a:pt x="57" y="8"/>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79"/>
            <p:cNvSpPr/>
            <p:nvPr/>
          </p:nvSpPr>
          <p:spPr>
            <a:xfrm>
              <a:off x="7139096" y="4268582"/>
              <a:ext cx="18636" cy="3618"/>
            </a:xfrm>
            <a:custGeom>
              <a:rect b="b" l="l" r="r" t="t"/>
              <a:pathLst>
                <a:path extrusionOk="0" h="159" w="819">
                  <a:moveTo>
                    <a:pt x="791" y="0"/>
                  </a:moveTo>
                  <a:cubicBezTo>
                    <a:pt x="672" y="28"/>
                    <a:pt x="560" y="56"/>
                    <a:pt x="441" y="56"/>
                  </a:cubicBezTo>
                  <a:cubicBezTo>
                    <a:pt x="322" y="91"/>
                    <a:pt x="175" y="91"/>
                    <a:pt x="35" y="91"/>
                  </a:cubicBezTo>
                  <a:cubicBezTo>
                    <a:pt x="35" y="91"/>
                    <a:pt x="1" y="119"/>
                    <a:pt x="35" y="119"/>
                  </a:cubicBezTo>
                  <a:cubicBezTo>
                    <a:pt x="152" y="144"/>
                    <a:pt x="262" y="158"/>
                    <a:pt x="373" y="158"/>
                  </a:cubicBezTo>
                  <a:cubicBezTo>
                    <a:pt x="509" y="158"/>
                    <a:pt x="644" y="137"/>
                    <a:pt x="791" y="91"/>
                  </a:cubicBezTo>
                  <a:cubicBezTo>
                    <a:pt x="819" y="56"/>
                    <a:pt x="819" y="0"/>
                    <a:pt x="7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79"/>
            <p:cNvSpPr/>
            <p:nvPr/>
          </p:nvSpPr>
          <p:spPr>
            <a:xfrm>
              <a:off x="7151020" y="4272678"/>
              <a:ext cx="19273" cy="3231"/>
            </a:xfrm>
            <a:custGeom>
              <a:rect b="b" l="l" r="r" t="t"/>
              <a:pathLst>
                <a:path extrusionOk="0" h="142" w="847">
                  <a:moveTo>
                    <a:pt x="603" y="1"/>
                  </a:moveTo>
                  <a:cubicBezTo>
                    <a:pt x="414" y="1"/>
                    <a:pt x="223" y="48"/>
                    <a:pt x="36" y="114"/>
                  </a:cubicBezTo>
                  <a:cubicBezTo>
                    <a:pt x="1" y="114"/>
                    <a:pt x="1" y="142"/>
                    <a:pt x="36" y="142"/>
                  </a:cubicBezTo>
                  <a:cubicBezTo>
                    <a:pt x="176" y="114"/>
                    <a:pt x="295" y="86"/>
                    <a:pt x="441" y="86"/>
                  </a:cubicBezTo>
                  <a:cubicBezTo>
                    <a:pt x="560" y="86"/>
                    <a:pt x="700" y="114"/>
                    <a:pt x="819" y="114"/>
                  </a:cubicBezTo>
                  <a:cubicBezTo>
                    <a:pt x="847" y="86"/>
                    <a:pt x="847" y="23"/>
                    <a:pt x="819" y="23"/>
                  </a:cubicBezTo>
                  <a:cubicBezTo>
                    <a:pt x="748" y="8"/>
                    <a:pt x="676" y="1"/>
                    <a:pt x="6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79"/>
            <p:cNvSpPr/>
            <p:nvPr/>
          </p:nvSpPr>
          <p:spPr>
            <a:xfrm>
              <a:off x="6988845" y="4381697"/>
              <a:ext cx="24234" cy="44258"/>
            </a:xfrm>
            <a:custGeom>
              <a:rect b="b" l="l" r="r" t="t"/>
              <a:pathLst>
                <a:path extrusionOk="0" h="1945" w="1065">
                  <a:moveTo>
                    <a:pt x="1013" y="0"/>
                  </a:moveTo>
                  <a:cubicBezTo>
                    <a:pt x="1002" y="0"/>
                    <a:pt x="990" y="4"/>
                    <a:pt x="982" y="15"/>
                  </a:cubicBezTo>
                  <a:cubicBezTo>
                    <a:pt x="835" y="329"/>
                    <a:pt x="751" y="651"/>
                    <a:pt x="604" y="973"/>
                  </a:cubicBezTo>
                  <a:cubicBezTo>
                    <a:pt x="457" y="1294"/>
                    <a:pt x="282" y="1616"/>
                    <a:pt x="24" y="1875"/>
                  </a:cubicBezTo>
                  <a:cubicBezTo>
                    <a:pt x="1" y="1898"/>
                    <a:pt x="35" y="1945"/>
                    <a:pt x="63" y="1945"/>
                  </a:cubicBezTo>
                  <a:cubicBezTo>
                    <a:pt x="69" y="1945"/>
                    <a:pt x="75" y="1943"/>
                    <a:pt x="80" y="1938"/>
                  </a:cubicBezTo>
                  <a:cubicBezTo>
                    <a:pt x="604" y="1413"/>
                    <a:pt x="898" y="742"/>
                    <a:pt x="1045" y="43"/>
                  </a:cubicBezTo>
                  <a:cubicBezTo>
                    <a:pt x="1064" y="23"/>
                    <a:pt x="1039" y="0"/>
                    <a:pt x="10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79"/>
            <p:cNvSpPr/>
            <p:nvPr/>
          </p:nvSpPr>
          <p:spPr>
            <a:xfrm>
              <a:off x="7007368" y="4374870"/>
              <a:ext cx="11787" cy="35270"/>
            </a:xfrm>
            <a:custGeom>
              <a:rect b="b" l="l" r="r" t="t"/>
              <a:pathLst>
                <a:path extrusionOk="0" h="1550" w="518">
                  <a:moveTo>
                    <a:pt x="503" y="0"/>
                  </a:moveTo>
                  <a:cubicBezTo>
                    <a:pt x="496" y="0"/>
                    <a:pt x="489" y="7"/>
                    <a:pt x="489" y="21"/>
                  </a:cubicBezTo>
                  <a:cubicBezTo>
                    <a:pt x="433" y="545"/>
                    <a:pt x="287" y="1014"/>
                    <a:pt x="21" y="1475"/>
                  </a:cubicBezTo>
                  <a:cubicBezTo>
                    <a:pt x="0" y="1522"/>
                    <a:pt x="44" y="1549"/>
                    <a:pt x="80" y="1549"/>
                  </a:cubicBezTo>
                  <a:cubicBezTo>
                    <a:pt x="93" y="1549"/>
                    <a:pt x="104" y="1546"/>
                    <a:pt x="112" y="1538"/>
                  </a:cubicBezTo>
                  <a:cubicBezTo>
                    <a:pt x="405" y="1070"/>
                    <a:pt x="461" y="545"/>
                    <a:pt x="517" y="21"/>
                  </a:cubicBezTo>
                  <a:cubicBezTo>
                    <a:pt x="517" y="7"/>
                    <a:pt x="510" y="0"/>
                    <a:pt x="5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79"/>
            <p:cNvSpPr/>
            <p:nvPr/>
          </p:nvSpPr>
          <p:spPr>
            <a:xfrm>
              <a:off x="6969845" y="4377442"/>
              <a:ext cx="21777" cy="45533"/>
            </a:xfrm>
            <a:custGeom>
              <a:rect b="b" l="l" r="r" t="t"/>
              <a:pathLst>
                <a:path extrusionOk="0" h="2001" w="957">
                  <a:moveTo>
                    <a:pt x="939" y="1"/>
                  </a:moveTo>
                  <a:cubicBezTo>
                    <a:pt x="929" y="1"/>
                    <a:pt x="915" y="9"/>
                    <a:pt x="915" y="27"/>
                  </a:cubicBezTo>
                  <a:cubicBezTo>
                    <a:pt x="859" y="377"/>
                    <a:pt x="768" y="726"/>
                    <a:pt x="593" y="1041"/>
                  </a:cubicBezTo>
                  <a:cubicBezTo>
                    <a:pt x="418" y="1335"/>
                    <a:pt x="243" y="1628"/>
                    <a:pt x="41" y="1915"/>
                  </a:cubicBezTo>
                  <a:cubicBezTo>
                    <a:pt x="1" y="1960"/>
                    <a:pt x="46" y="2001"/>
                    <a:pt x="88" y="2001"/>
                  </a:cubicBezTo>
                  <a:cubicBezTo>
                    <a:pt x="105" y="2001"/>
                    <a:pt x="121" y="1994"/>
                    <a:pt x="131" y="1978"/>
                  </a:cubicBezTo>
                  <a:cubicBezTo>
                    <a:pt x="362" y="1684"/>
                    <a:pt x="565" y="1362"/>
                    <a:pt x="740" y="1013"/>
                  </a:cubicBezTo>
                  <a:cubicBezTo>
                    <a:pt x="887" y="691"/>
                    <a:pt x="915" y="377"/>
                    <a:pt x="943" y="27"/>
                  </a:cubicBezTo>
                  <a:cubicBezTo>
                    <a:pt x="957" y="9"/>
                    <a:pt x="950" y="1"/>
                    <a:pt x="9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79"/>
            <p:cNvSpPr/>
            <p:nvPr/>
          </p:nvSpPr>
          <p:spPr>
            <a:xfrm>
              <a:off x="6949593" y="4392687"/>
              <a:ext cx="27238" cy="51449"/>
            </a:xfrm>
            <a:custGeom>
              <a:rect b="b" l="l" r="r" t="t"/>
              <a:pathLst>
                <a:path extrusionOk="0" h="2261" w="1197">
                  <a:moveTo>
                    <a:pt x="1165" y="0"/>
                  </a:moveTo>
                  <a:cubicBezTo>
                    <a:pt x="1149" y="0"/>
                    <a:pt x="1133" y="7"/>
                    <a:pt x="1133" y="21"/>
                  </a:cubicBezTo>
                  <a:cubicBezTo>
                    <a:pt x="1077" y="462"/>
                    <a:pt x="784" y="811"/>
                    <a:pt x="553" y="1189"/>
                  </a:cubicBezTo>
                  <a:cubicBezTo>
                    <a:pt x="350" y="1511"/>
                    <a:pt x="175" y="1832"/>
                    <a:pt x="1" y="2182"/>
                  </a:cubicBezTo>
                  <a:cubicBezTo>
                    <a:pt x="1" y="2221"/>
                    <a:pt x="29" y="2261"/>
                    <a:pt x="55" y="2261"/>
                  </a:cubicBezTo>
                  <a:cubicBezTo>
                    <a:pt x="66" y="2261"/>
                    <a:pt x="76" y="2254"/>
                    <a:pt x="85" y="2238"/>
                  </a:cubicBezTo>
                  <a:cubicBezTo>
                    <a:pt x="287" y="1832"/>
                    <a:pt x="553" y="1483"/>
                    <a:pt x="756" y="1105"/>
                  </a:cubicBezTo>
                  <a:cubicBezTo>
                    <a:pt x="987" y="720"/>
                    <a:pt x="1161" y="434"/>
                    <a:pt x="1196" y="21"/>
                  </a:cubicBezTo>
                  <a:cubicBezTo>
                    <a:pt x="1196" y="7"/>
                    <a:pt x="1181" y="0"/>
                    <a:pt x="11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79"/>
            <p:cNvSpPr/>
            <p:nvPr/>
          </p:nvSpPr>
          <p:spPr>
            <a:xfrm>
              <a:off x="6899395" y="4465208"/>
              <a:ext cx="40208" cy="53042"/>
            </a:xfrm>
            <a:custGeom>
              <a:rect b="b" l="l" r="r" t="t"/>
              <a:pathLst>
                <a:path extrusionOk="0" h="2331" w="1767">
                  <a:moveTo>
                    <a:pt x="1689" y="0"/>
                  </a:moveTo>
                  <a:cubicBezTo>
                    <a:pt x="1685" y="0"/>
                    <a:pt x="1682" y="4"/>
                    <a:pt x="1682" y="16"/>
                  </a:cubicBezTo>
                  <a:cubicBezTo>
                    <a:pt x="1535" y="974"/>
                    <a:pt x="836" y="1673"/>
                    <a:pt x="46" y="2225"/>
                  </a:cubicBezTo>
                  <a:cubicBezTo>
                    <a:pt x="0" y="2248"/>
                    <a:pt x="29" y="2331"/>
                    <a:pt x="75" y="2331"/>
                  </a:cubicBezTo>
                  <a:cubicBezTo>
                    <a:pt x="86" y="2331"/>
                    <a:pt x="97" y="2327"/>
                    <a:pt x="109" y="2316"/>
                  </a:cubicBezTo>
                  <a:cubicBezTo>
                    <a:pt x="542" y="2051"/>
                    <a:pt x="920" y="1701"/>
                    <a:pt x="1242" y="1295"/>
                  </a:cubicBezTo>
                  <a:cubicBezTo>
                    <a:pt x="1535" y="918"/>
                    <a:pt x="1766" y="505"/>
                    <a:pt x="1710" y="16"/>
                  </a:cubicBezTo>
                  <a:cubicBezTo>
                    <a:pt x="1710" y="16"/>
                    <a:pt x="1698" y="0"/>
                    <a:pt x="168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79"/>
            <p:cNvSpPr/>
            <p:nvPr/>
          </p:nvSpPr>
          <p:spPr>
            <a:xfrm>
              <a:off x="6870678" y="4496428"/>
              <a:ext cx="39685" cy="18796"/>
            </a:xfrm>
            <a:custGeom>
              <a:rect b="b" l="l" r="r" t="t"/>
              <a:pathLst>
                <a:path extrusionOk="0" h="826" w="1744">
                  <a:moveTo>
                    <a:pt x="1677" y="0"/>
                  </a:moveTo>
                  <a:cubicBezTo>
                    <a:pt x="1670" y="0"/>
                    <a:pt x="1664" y="2"/>
                    <a:pt x="1658" y="7"/>
                  </a:cubicBezTo>
                  <a:cubicBezTo>
                    <a:pt x="1427" y="154"/>
                    <a:pt x="1196" y="329"/>
                    <a:pt x="958" y="476"/>
                  </a:cubicBezTo>
                  <a:cubicBezTo>
                    <a:pt x="672" y="623"/>
                    <a:pt x="350" y="679"/>
                    <a:pt x="28" y="741"/>
                  </a:cubicBezTo>
                  <a:cubicBezTo>
                    <a:pt x="0" y="741"/>
                    <a:pt x="0" y="825"/>
                    <a:pt x="56" y="825"/>
                  </a:cubicBezTo>
                  <a:cubicBezTo>
                    <a:pt x="378" y="797"/>
                    <a:pt x="644" y="769"/>
                    <a:pt x="930" y="623"/>
                  </a:cubicBezTo>
                  <a:cubicBezTo>
                    <a:pt x="1224" y="448"/>
                    <a:pt x="1455" y="245"/>
                    <a:pt x="1721" y="70"/>
                  </a:cubicBezTo>
                  <a:cubicBezTo>
                    <a:pt x="1744" y="47"/>
                    <a:pt x="1710" y="0"/>
                    <a:pt x="167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79"/>
            <p:cNvSpPr/>
            <p:nvPr/>
          </p:nvSpPr>
          <p:spPr>
            <a:xfrm>
              <a:off x="6902490" y="4503732"/>
              <a:ext cx="32380" cy="21686"/>
            </a:xfrm>
            <a:custGeom>
              <a:rect b="b" l="l" r="r" t="t"/>
              <a:pathLst>
                <a:path extrusionOk="0" h="953" w="1423">
                  <a:moveTo>
                    <a:pt x="1362" y="0"/>
                  </a:moveTo>
                  <a:cubicBezTo>
                    <a:pt x="1355" y="0"/>
                    <a:pt x="1349" y="3"/>
                    <a:pt x="1343" y="8"/>
                  </a:cubicBezTo>
                  <a:cubicBezTo>
                    <a:pt x="903" y="330"/>
                    <a:pt x="525" y="707"/>
                    <a:pt x="1" y="910"/>
                  </a:cubicBezTo>
                  <a:cubicBezTo>
                    <a:pt x="1" y="910"/>
                    <a:pt x="1" y="952"/>
                    <a:pt x="16" y="952"/>
                  </a:cubicBezTo>
                  <a:cubicBezTo>
                    <a:pt x="20" y="952"/>
                    <a:pt x="24" y="950"/>
                    <a:pt x="29" y="945"/>
                  </a:cubicBezTo>
                  <a:cubicBezTo>
                    <a:pt x="553" y="770"/>
                    <a:pt x="959" y="420"/>
                    <a:pt x="1399" y="71"/>
                  </a:cubicBezTo>
                  <a:cubicBezTo>
                    <a:pt x="1422" y="42"/>
                    <a:pt x="1390" y="0"/>
                    <a:pt x="13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79"/>
            <p:cNvSpPr/>
            <p:nvPr/>
          </p:nvSpPr>
          <p:spPr>
            <a:xfrm>
              <a:off x="7221356" y="4273042"/>
              <a:ext cx="9261" cy="11469"/>
            </a:xfrm>
            <a:custGeom>
              <a:rect b="b" l="l" r="r" t="t"/>
              <a:pathLst>
                <a:path extrusionOk="0" h="504" w="407">
                  <a:moveTo>
                    <a:pt x="257" y="0"/>
                  </a:moveTo>
                  <a:cubicBezTo>
                    <a:pt x="230" y="0"/>
                    <a:pt x="202" y="11"/>
                    <a:pt x="175" y="35"/>
                  </a:cubicBezTo>
                  <a:cubicBezTo>
                    <a:pt x="231" y="70"/>
                    <a:pt x="266" y="98"/>
                    <a:pt x="231" y="154"/>
                  </a:cubicBezTo>
                  <a:lnTo>
                    <a:pt x="203" y="154"/>
                  </a:lnTo>
                  <a:cubicBezTo>
                    <a:pt x="175" y="154"/>
                    <a:pt x="147" y="182"/>
                    <a:pt x="119" y="210"/>
                  </a:cubicBezTo>
                  <a:cubicBezTo>
                    <a:pt x="91" y="245"/>
                    <a:pt x="57" y="273"/>
                    <a:pt x="29" y="329"/>
                  </a:cubicBezTo>
                  <a:cubicBezTo>
                    <a:pt x="1" y="385"/>
                    <a:pt x="29" y="447"/>
                    <a:pt x="91" y="475"/>
                  </a:cubicBezTo>
                  <a:cubicBezTo>
                    <a:pt x="119" y="489"/>
                    <a:pt x="154" y="503"/>
                    <a:pt x="187" y="503"/>
                  </a:cubicBezTo>
                  <a:cubicBezTo>
                    <a:pt x="219" y="503"/>
                    <a:pt x="249" y="489"/>
                    <a:pt x="266" y="447"/>
                  </a:cubicBezTo>
                  <a:cubicBezTo>
                    <a:pt x="266" y="447"/>
                    <a:pt x="294" y="447"/>
                    <a:pt x="294" y="420"/>
                  </a:cubicBezTo>
                  <a:cubicBezTo>
                    <a:pt x="350" y="357"/>
                    <a:pt x="406" y="245"/>
                    <a:pt x="406" y="126"/>
                  </a:cubicBezTo>
                  <a:cubicBezTo>
                    <a:pt x="386" y="61"/>
                    <a:pt x="324" y="0"/>
                    <a:pt x="2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79"/>
            <p:cNvSpPr/>
            <p:nvPr/>
          </p:nvSpPr>
          <p:spPr>
            <a:xfrm>
              <a:off x="7022477" y="4369295"/>
              <a:ext cx="7964" cy="24939"/>
            </a:xfrm>
            <a:custGeom>
              <a:rect b="b" l="l" r="r" t="t"/>
              <a:pathLst>
                <a:path extrusionOk="0" h="1096" w="350">
                  <a:moveTo>
                    <a:pt x="322" y="0"/>
                  </a:moveTo>
                  <a:cubicBezTo>
                    <a:pt x="294" y="350"/>
                    <a:pt x="119" y="700"/>
                    <a:pt x="0" y="1049"/>
                  </a:cubicBezTo>
                  <a:cubicBezTo>
                    <a:pt x="0" y="1074"/>
                    <a:pt x="29" y="1096"/>
                    <a:pt x="45" y="1096"/>
                  </a:cubicBezTo>
                  <a:cubicBezTo>
                    <a:pt x="51" y="1096"/>
                    <a:pt x="56" y="1092"/>
                    <a:pt x="56" y="1084"/>
                  </a:cubicBezTo>
                  <a:cubicBezTo>
                    <a:pt x="203" y="763"/>
                    <a:pt x="322" y="350"/>
                    <a:pt x="3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79"/>
          <p:cNvGrpSpPr/>
          <p:nvPr/>
        </p:nvGrpSpPr>
        <p:grpSpPr>
          <a:xfrm>
            <a:off x="6762000" y="3511113"/>
            <a:ext cx="459378" cy="333930"/>
            <a:chOff x="6762000" y="3511113"/>
            <a:chExt cx="459378" cy="333930"/>
          </a:xfrm>
        </p:grpSpPr>
        <p:sp>
          <p:nvSpPr>
            <p:cNvPr id="4745" name="Google Shape;4745;p79"/>
            <p:cNvSpPr/>
            <p:nvPr/>
          </p:nvSpPr>
          <p:spPr>
            <a:xfrm>
              <a:off x="6765186" y="3514344"/>
              <a:ext cx="454918" cy="328628"/>
            </a:xfrm>
            <a:custGeom>
              <a:rect b="b" l="l" r="r" t="t"/>
              <a:pathLst>
                <a:path extrusionOk="0" h="14442" w="19992">
                  <a:moveTo>
                    <a:pt x="17904" y="1"/>
                  </a:moveTo>
                  <a:cubicBezTo>
                    <a:pt x="17708" y="1"/>
                    <a:pt x="17523" y="62"/>
                    <a:pt x="17342" y="163"/>
                  </a:cubicBezTo>
                  <a:cubicBezTo>
                    <a:pt x="17104" y="282"/>
                    <a:pt x="16901" y="485"/>
                    <a:pt x="16642" y="548"/>
                  </a:cubicBezTo>
                  <a:cubicBezTo>
                    <a:pt x="16642" y="548"/>
                    <a:pt x="16607" y="576"/>
                    <a:pt x="16579" y="576"/>
                  </a:cubicBezTo>
                  <a:cubicBezTo>
                    <a:pt x="16579" y="576"/>
                    <a:pt x="16551" y="576"/>
                    <a:pt x="16551" y="604"/>
                  </a:cubicBezTo>
                  <a:lnTo>
                    <a:pt x="16523" y="604"/>
                  </a:lnTo>
                  <a:cubicBezTo>
                    <a:pt x="15971" y="807"/>
                    <a:pt x="15558" y="1184"/>
                    <a:pt x="15181" y="1653"/>
                  </a:cubicBezTo>
                  <a:cubicBezTo>
                    <a:pt x="15034" y="1855"/>
                    <a:pt x="14859" y="2058"/>
                    <a:pt x="14656" y="2233"/>
                  </a:cubicBezTo>
                  <a:cubicBezTo>
                    <a:pt x="14132" y="2701"/>
                    <a:pt x="13580" y="3107"/>
                    <a:pt x="13055" y="3576"/>
                  </a:cubicBezTo>
                  <a:cubicBezTo>
                    <a:pt x="12796" y="3806"/>
                    <a:pt x="12503" y="3981"/>
                    <a:pt x="12125" y="4044"/>
                  </a:cubicBezTo>
                  <a:cubicBezTo>
                    <a:pt x="11748" y="4128"/>
                    <a:pt x="11363" y="4247"/>
                    <a:pt x="11013" y="4478"/>
                  </a:cubicBezTo>
                  <a:cubicBezTo>
                    <a:pt x="10664" y="4743"/>
                    <a:pt x="10286" y="4771"/>
                    <a:pt x="9881" y="4771"/>
                  </a:cubicBezTo>
                  <a:cubicBezTo>
                    <a:pt x="8888" y="4771"/>
                    <a:pt x="7902" y="4946"/>
                    <a:pt x="7028" y="5470"/>
                  </a:cubicBezTo>
                  <a:cubicBezTo>
                    <a:pt x="6762" y="5617"/>
                    <a:pt x="6503" y="5701"/>
                    <a:pt x="6182" y="5729"/>
                  </a:cubicBezTo>
                  <a:cubicBezTo>
                    <a:pt x="5217" y="5904"/>
                    <a:pt x="4343" y="6282"/>
                    <a:pt x="3497" y="6778"/>
                  </a:cubicBezTo>
                  <a:cubicBezTo>
                    <a:pt x="3147" y="7016"/>
                    <a:pt x="2797" y="7247"/>
                    <a:pt x="2392" y="7421"/>
                  </a:cubicBezTo>
                  <a:cubicBezTo>
                    <a:pt x="1986" y="7568"/>
                    <a:pt x="1693" y="7827"/>
                    <a:pt x="1490" y="8177"/>
                  </a:cubicBezTo>
                  <a:cubicBezTo>
                    <a:pt x="1259" y="8526"/>
                    <a:pt x="993" y="8876"/>
                    <a:pt x="763" y="9225"/>
                  </a:cubicBezTo>
                  <a:cubicBezTo>
                    <a:pt x="413" y="9722"/>
                    <a:pt x="175" y="10246"/>
                    <a:pt x="63" y="10799"/>
                  </a:cubicBezTo>
                  <a:cubicBezTo>
                    <a:pt x="35" y="10973"/>
                    <a:pt x="35" y="11148"/>
                    <a:pt x="0" y="11323"/>
                  </a:cubicBezTo>
                  <a:lnTo>
                    <a:pt x="0" y="11386"/>
                  </a:lnTo>
                  <a:cubicBezTo>
                    <a:pt x="0" y="11414"/>
                    <a:pt x="0" y="11442"/>
                    <a:pt x="35" y="11470"/>
                  </a:cubicBezTo>
                  <a:cubicBezTo>
                    <a:pt x="147" y="11847"/>
                    <a:pt x="294" y="12197"/>
                    <a:pt x="525" y="12491"/>
                  </a:cubicBezTo>
                  <a:cubicBezTo>
                    <a:pt x="644" y="12638"/>
                    <a:pt x="763" y="12784"/>
                    <a:pt x="909" y="12896"/>
                  </a:cubicBezTo>
                  <a:cubicBezTo>
                    <a:pt x="965" y="12959"/>
                    <a:pt x="1021" y="13015"/>
                    <a:pt x="1084" y="13071"/>
                  </a:cubicBezTo>
                  <a:cubicBezTo>
                    <a:pt x="1168" y="13134"/>
                    <a:pt x="1259" y="13162"/>
                    <a:pt x="1315" y="13218"/>
                  </a:cubicBezTo>
                  <a:cubicBezTo>
                    <a:pt x="1399" y="13246"/>
                    <a:pt x="1490" y="13309"/>
                    <a:pt x="1574" y="13365"/>
                  </a:cubicBezTo>
                  <a:cubicBezTo>
                    <a:pt x="1637" y="13365"/>
                    <a:pt x="1665" y="13393"/>
                    <a:pt x="1721" y="13421"/>
                  </a:cubicBezTo>
                  <a:lnTo>
                    <a:pt x="1749" y="13421"/>
                  </a:lnTo>
                  <a:cubicBezTo>
                    <a:pt x="1784" y="13421"/>
                    <a:pt x="1811" y="13393"/>
                    <a:pt x="1839" y="13393"/>
                  </a:cubicBezTo>
                  <a:cubicBezTo>
                    <a:pt x="1867" y="13393"/>
                    <a:pt x="1923" y="13421"/>
                    <a:pt x="1986" y="13421"/>
                  </a:cubicBezTo>
                  <a:cubicBezTo>
                    <a:pt x="2014" y="13449"/>
                    <a:pt x="2070" y="13449"/>
                    <a:pt x="2133" y="13449"/>
                  </a:cubicBezTo>
                  <a:cubicBezTo>
                    <a:pt x="2173" y="13474"/>
                    <a:pt x="2227" y="13495"/>
                    <a:pt x="2268" y="13495"/>
                  </a:cubicBezTo>
                  <a:cubicBezTo>
                    <a:pt x="2284" y="13495"/>
                    <a:pt x="2298" y="13492"/>
                    <a:pt x="2308" y="13484"/>
                  </a:cubicBezTo>
                  <a:lnTo>
                    <a:pt x="2308" y="13449"/>
                  </a:lnTo>
                  <a:cubicBezTo>
                    <a:pt x="2308" y="13421"/>
                    <a:pt x="2273" y="13365"/>
                    <a:pt x="2245" y="13309"/>
                  </a:cubicBezTo>
                  <a:lnTo>
                    <a:pt x="2217" y="13274"/>
                  </a:lnTo>
                  <a:cubicBezTo>
                    <a:pt x="2161" y="13274"/>
                    <a:pt x="2133" y="13246"/>
                    <a:pt x="2098" y="13218"/>
                  </a:cubicBezTo>
                  <a:cubicBezTo>
                    <a:pt x="2042" y="13190"/>
                    <a:pt x="2014" y="13134"/>
                    <a:pt x="1986" y="13071"/>
                  </a:cubicBezTo>
                  <a:cubicBezTo>
                    <a:pt x="1923" y="13015"/>
                    <a:pt x="1867" y="12987"/>
                    <a:pt x="1811" y="12924"/>
                  </a:cubicBezTo>
                  <a:cubicBezTo>
                    <a:pt x="1546" y="12750"/>
                    <a:pt x="1287" y="12575"/>
                    <a:pt x="1168" y="12260"/>
                  </a:cubicBezTo>
                  <a:cubicBezTo>
                    <a:pt x="1084" y="11938"/>
                    <a:pt x="1140" y="11589"/>
                    <a:pt x="1224" y="11239"/>
                  </a:cubicBezTo>
                  <a:cubicBezTo>
                    <a:pt x="1259" y="11036"/>
                    <a:pt x="1315" y="10827"/>
                    <a:pt x="1371" y="10624"/>
                  </a:cubicBezTo>
                  <a:cubicBezTo>
                    <a:pt x="1490" y="10127"/>
                    <a:pt x="1784" y="9841"/>
                    <a:pt x="2273" y="9722"/>
                  </a:cubicBezTo>
                  <a:cubicBezTo>
                    <a:pt x="2707" y="9648"/>
                    <a:pt x="3141" y="9570"/>
                    <a:pt x="3556" y="9570"/>
                  </a:cubicBezTo>
                  <a:cubicBezTo>
                    <a:pt x="3616" y="9570"/>
                    <a:pt x="3675" y="9571"/>
                    <a:pt x="3734" y="9575"/>
                  </a:cubicBezTo>
                  <a:cubicBezTo>
                    <a:pt x="3993" y="9575"/>
                    <a:pt x="4259" y="9638"/>
                    <a:pt x="4490" y="9694"/>
                  </a:cubicBezTo>
                  <a:cubicBezTo>
                    <a:pt x="4580" y="9722"/>
                    <a:pt x="4636" y="9813"/>
                    <a:pt x="4720" y="9841"/>
                  </a:cubicBezTo>
                  <a:cubicBezTo>
                    <a:pt x="4839" y="9897"/>
                    <a:pt x="4930" y="9925"/>
                    <a:pt x="5042" y="9988"/>
                  </a:cubicBezTo>
                  <a:cubicBezTo>
                    <a:pt x="5061" y="9988"/>
                    <a:pt x="5082" y="10000"/>
                    <a:pt x="5103" y="10000"/>
                  </a:cubicBezTo>
                  <a:cubicBezTo>
                    <a:pt x="5113" y="10000"/>
                    <a:pt x="5124" y="9997"/>
                    <a:pt x="5133" y="9988"/>
                  </a:cubicBezTo>
                  <a:lnTo>
                    <a:pt x="5189" y="9988"/>
                  </a:lnTo>
                  <a:cubicBezTo>
                    <a:pt x="5221" y="9977"/>
                    <a:pt x="5255" y="9973"/>
                    <a:pt x="5289" y="9973"/>
                  </a:cubicBezTo>
                  <a:cubicBezTo>
                    <a:pt x="5464" y="9973"/>
                    <a:pt x="5643" y="10100"/>
                    <a:pt x="5713" y="10246"/>
                  </a:cubicBezTo>
                  <a:cubicBezTo>
                    <a:pt x="5741" y="10274"/>
                    <a:pt x="5741" y="10337"/>
                    <a:pt x="5804" y="10337"/>
                  </a:cubicBezTo>
                  <a:cubicBezTo>
                    <a:pt x="5832" y="10365"/>
                    <a:pt x="5888" y="10365"/>
                    <a:pt x="5916" y="10365"/>
                  </a:cubicBezTo>
                  <a:cubicBezTo>
                    <a:pt x="6238" y="10477"/>
                    <a:pt x="6329" y="11001"/>
                    <a:pt x="6266" y="11295"/>
                  </a:cubicBezTo>
                  <a:cubicBezTo>
                    <a:pt x="6210" y="11617"/>
                    <a:pt x="6119" y="11966"/>
                    <a:pt x="6091" y="12316"/>
                  </a:cubicBezTo>
                  <a:cubicBezTo>
                    <a:pt x="6063" y="12638"/>
                    <a:pt x="6007" y="12959"/>
                    <a:pt x="5832" y="13218"/>
                  </a:cubicBezTo>
                  <a:cubicBezTo>
                    <a:pt x="5629" y="13512"/>
                    <a:pt x="5538" y="13861"/>
                    <a:pt x="5594" y="14267"/>
                  </a:cubicBezTo>
                  <a:cubicBezTo>
                    <a:pt x="5629" y="14267"/>
                    <a:pt x="5979" y="14295"/>
                    <a:pt x="6007" y="14295"/>
                  </a:cubicBezTo>
                  <a:lnTo>
                    <a:pt x="6706" y="14295"/>
                  </a:lnTo>
                  <a:cubicBezTo>
                    <a:pt x="6818" y="14323"/>
                    <a:pt x="6937" y="14358"/>
                    <a:pt x="7056" y="14358"/>
                  </a:cubicBezTo>
                  <a:cubicBezTo>
                    <a:pt x="7084" y="14358"/>
                    <a:pt x="7112" y="14323"/>
                    <a:pt x="7140" y="14323"/>
                  </a:cubicBezTo>
                  <a:cubicBezTo>
                    <a:pt x="7203" y="14267"/>
                    <a:pt x="7203" y="14148"/>
                    <a:pt x="7168" y="14064"/>
                  </a:cubicBezTo>
                  <a:cubicBezTo>
                    <a:pt x="7140" y="13973"/>
                    <a:pt x="7112" y="13861"/>
                    <a:pt x="7168" y="13770"/>
                  </a:cubicBezTo>
                  <a:cubicBezTo>
                    <a:pt x="7231" y="13686"/>
                    <a:pt x="7342" y="13686"/>
                    <a:pt x="7461" y="13686"/>
                  </a:cubicBezTo>
                  <a:cubicBezTo>
                    <a:pt x="7664" y="13714"/>
                    <a:pt x="7867" y="13742"/>
                    <a:pt x="8077" y="13742"/>
                  </a:cubicBezTo>
                  <a:cubicBezTo>
                    <a:pt x="8161" y="13742"/>
                    <a:pt x="8251" y="13742"/>
                    <a:pt x="8307" y="13659"/>
                  </a:cubicBezTo>
                  <a:cubicBezTo>
                    <a:pt x="8335" y="13624"/>
                    <a:pt x="8335" y="13568"/>
                    <a:pt x="8335" y="13540"/>
                  </a:cubicBezTo>
                  <a:cubicBezTo>
                    <a:pt x="8391" y="13309"/>
                    <a:pt x="8391" y="13099"/>
                    <a:pt x="8454" y="12868"/>
                  </a:cubicBezTo>
                  <a:cubicBezTo>
                    <a:pt x="8510" y="12666"/>
                    <a:pt x="8629" y="12491"/>
                    <a:pt x="8741" y="12316"/>
                  </a:cubicBezTo>
                  <a:cubicBezTo>
                    <a:pt x="8776" y="12225"/>
                    <a:pt x="8832" y="12169"/>
                    <a:pt x="8888" y="12085"/>
                  </a:cubicBezTo>
                  <a:cubicBezTo>
                    <a:pt x="8979" y="11847"/>
                    <a:pt x="9035" y="11470"/>
                    <a:pt x="8979" y="11211"/>
                  </a:cubicBezTo>
                  <a:cubicBezTo>
                    <a:pt x="8979" y="11120"/>
                    <a:pt x="8951" y="11036"/>
                    <a:pt x="8951" y="10945"/>
                  </a:cubicBezTo>
                  <a:cubicBezTo>
                    <a:pt x="8951" y="10827"/>
                    <a:pt x="9035" y="10799"/>
                    <a:pt x="9125" y="10799"/>
                  </a:cubicBezTo>
                  <a:cubicBezTo>
                    <a:pt x="9205" y="10779"/>
                    <a:pt x="9273" y="10759"/>
                    <a:pt x="9346" y="10759"/>
                  </a:cubicBezTo>
                  <a:cubicBezTo>
                    <a:pt x="9376" y="10759"/>
                    <a:pt x="9407" y="10762"/>
                    <a:pt x="9440" y="10771"/>
                  </a:cubicBezTo>
                  <a:cubicBezTo>
                    <a:pt x="9670" y="10802"/>
                    <a:pt x="9906" y="10826"/>
                    <a:pt x="10147" y="10826"/>
                  </a:cubicBezTo>
                  <a:cubicBezTo>
                    <a:pt x="10338" y="10826"/>
                    <a:pt x="10532" y="10811"/>
                    <a:pt x="10727" y="10771"/>
                  </a:cubicBezTo>
                  <a:lnTo>
                    <a:pt x="10727" y="10771"/>
                  </a:lnTo>
                  <a:cubicBezTo>
                    <a:pt x="10874" y="11470"/>
                    <a:pt x="10755" y="12141"/>
                    <a:pt x="10489" y="12750"/>
                  </a:cubicBezTo>
                  <a:cubicBezTo>
                    <a:pt x="10405" y="12987"/>
                    <a:pt x="10314" y="13218"/>
                    <a:pt x="10258" y="13449"/>
                  </a:cubicBezTo>
                  <a:cubicBezTo>
                    <a:pt x="10202" y="13596"/>
                    <a:pt x="10349" y="13770"/>
                    <a:pt x="10524" y="13770"/>
                  </a:cubicBezTo>
                  <a:cubicBezTo>
                    <a:pt x="10625" y="13784"/>
                    <a:pt x="10734" y="13791"/>
                    <a:pt x="10846" y="13791"/>
                  </a:cubicBezTo>
                  <a:cubicBezTo>
                    <a:pt x="10957" y="13791"/>
                    <a:pt x="11073" y="13784"/>
                    <a:pt x="11188" y="13770"/>
                  </a:cubicBezTo>
                  <a:cubicBezTo>
                    <a:pt x="11279" y="13770"/>
                    <a:pt x="11426" y="13770"/>
                    <a:pt x="11482" y="13714"/>
                  </a:cubicBezTo>
                  <a:cubicBezTo>
                    <a:pt x="11573" y="13659"/>
                    <a:pt x="11601" y="13540"/>
                    <a:pt x="11629" y="13484"/>
                  </a:cubicBezTo>
                  <a:cubicBezTo>
                    <a:pt x="11713" y="13274"/>
                    <a:pt x="11776" y="13099"/>
                    <a:pt x="11804" y="12896"/>
                  </a:cubicBezTo>
                  <a:cubicBezTo>
                    <a:pt x="11832" y="12840"/>
                    <a:pt x="11832" y="12750"/>
                    <a:pt x="11832" y="12694"/>
                  </a:cubicBezTo>
                  <a:cubicBezTo>
                    <a:pt x="11860" y="12610"/>
                    <a:pt x="11887" y="12519"/>
                    <a:pt x="11922" y="12435"/>
                  </a:cubicBezTo>
                  <a:cubicBezTo>
                    <a:pt x="11950" y="12373"/>
                    <a:pt x="11924" y="11819"/>
                    <a:pt x="12085" y="11819"/>
                  </a:cubicBezTo>
                  <a:cubicBezTo>
                    <a:pt x="12089" y="11819"/>
                    <a:pt x="12093" y="11819"/>
                    <a:pt x="12097" y="11820"/>
                  </a:cubicBezTo>
                  <a:cubicBezTo>
                    <a:pt x="12125" y="11820"/>
                    <a:pt x="12125" y="11847"/>
                    <a:pt x="12125" y="11847"/>
                  </a:cubicBezTo>
                  <a:cubicBezTo>
                    <a:pt x="12181" y="11938"/>
                    <a:pt x="12209" y="11994"/>
                    <a:pt x="12237" y="12050"/>
                  </a:cubicBezTo>
                  <a:lnTo>
                    <a:pt x="12300" y="12113"/>
                  </a:lnTo>
                  <a:cubicBezTo>
                    <a:pt x="12328" y="12141"/>
                    <a:pt x="12328" y="12197"/>
                    <a:pt x="12356" y="12225"/>
                  </a:cubicBezTo>
                  <a:cubicBezTo>
                    <a:pt x="12384" y="12288"/>
                    <a:pt x="12412" y="12316"/>
                    <a:pt x="12447" y="12372"/>
                  </a:cubicBezTo>
                  <a:cubicBezTo>
                    <a:pt x="12475" y="12435"/>
                    <a:pt x="12503" y="12519"/>
                    <a:pt x="12531" y="12610"/>
                  </a:cubicBezTo>
                  <a:cubicBezTo>
                    <a:pt x="12559" y="12722"/>
                    <a:pt x="12531" y="12868"/>
                    <a:pt x="12531" y="12987"/>
                  </a:cubicBezTo>
                  <a:cubicBezTo>
                    <a:pt x="12503" y="13309"/>
                    <a:pt x="12447" y="13596"/>
                    <a:pt x="12447" y="13917"/>
                  </a:cubicBezTo>
                  <a:cubicBezTo>
                    <a:pt x="12412" y="14064"/>
                    <a:pt x="12475" y="14183"/>
                    <a:pt x="12559" y="14239"/>
                  </a:cubicBezTo>
                  <a:cubicBezTo>
                    <a:pt x="12678" y="14358"/>
                    <a:pt x="12796" y="14323"/>
                    <a:pt x="12908" y="14386"/>
                  </a:cubicBezTo>
                  <a:cubicBezTo>
                    <a:pt x="13055" y="14442"/>
                    <a:pt x="13230" y="14442"/>
                    <a:pt x="13405" y="14442"/>
                  </a:cubicBezTo>
                  <a:cubicBezTo>
                    <a:pt x="13580" y="14414"/>
                    <a:pt x="13754" y="14414"/>
                    <a:pt x="13929" y="14386"/>
                  </a:cubicBezTo>
                  <a:cubicBezTo>
                    <a:pt x="13957" y="14386"/>
                    <a:pt x="14020" y="14358"/>
                    <a:pt x="14048" y="14323"/>
                  </a:cubicBezTo>
                  <a:cubicBezTo>
                    <a:pt x="14104" y="14267"/>
                    <a:pt x="14104" y="14183"/>
                    <a:pt x="14104" y="14092"/>
                  </a:cubicBezTo>
                  <a:cubicBezTo>
                    <a:pt x="14076" y="13917"/>
                    <a:pt x="14104" y="13742"/>
                    <a:pt x="14076" y="13568"/>
                  </a:cubicBezTo>
                  <a:cubicBezTo>
                    <a:pt x="14048" y="13393"/>
                    <a:pt x="13985" y="13190"/>
                    <a:pt x="13985" y="13015"/>
                  </a:cubicBezTo>
                  <a:cubicBezTo>
                    <a:pt x="13957" y="12638"/>
                    <a:pt x="13901" y="12260"/>
                    <a:pt x="13699" y="11938"/>
                  </a:cubicBezTo>
                  <a:cubicBezTo>
                    <a:pt x="13671" y="11875"/>
                    <a:pt x="13608" y="11820"/>
                    <a:pt x="13552" y="11736"/>
                  </a:cubicBezTo>
                  <a:cubicBezTo>
                    <a:pt x="13377" y="11498"/>
                    <a:pt x="13174" y="11239"/>
                    <a:pt x="12999" y="10973"/>
                  </a:cubicBezTo>
                  <a:cubicBezTo>
                    <a:pt x="12824" y="10771"/>
                    <a:pt x="12622" y="10540"/>
                    <a:pt x="12531" y="10274"/>
                  </a:cubicBezTo>
                  <a:cubicBezTo>
                    <a:pt x="12503" y="10190"/>
                    <a:pt x="12412" y="10043"/>
                    <a:pt x="12412" y="9953"/>
                  </a:cubicBezTo>
                  <a:cubicBezTo>
                    <a:pt x="12384" y="9925"/>
                    <a:pt x="12384" y="9897"/>
                    <a:pt x="12384" y="9841"/>
                  </a:cubicBezTo>
                  <a:cubicBezTo>
                    <a:pt x="12412" y="9841"/>
                    <a:pt x="12412" y="9813"/>
                    <a:pt x="12447" y="9813"/>
                  </a:cubicBezTo>
                  <a:cubicBezTo>
                    <a:pt x="12559" y="9722"/>
                    <a:pt x="12678" y="9638"/>
                    <a:pt x="12796" y="9547"/>
                  </a:cubicBezTo>
                  <a:cubicBezTo>
                    <a:pt x="12852" y="9491"/>
                    <a:pt x="12936" y="9463"/>
                    <a:pt x="12999" y="9400"/>
                  </a:cubicBezTo>
                  <a:cubicBezTo>
                    <a:pt x="13055" y="9316"/>
                    <a:pt x="13083" y="9225"/>
                    <a:pt x="13146" y="9113"/>
                  </a:cubicBezTo>
                  <a:cubicBezTo>
                    <a:pt x="13202" y="8904"/>
                    <a:pt x="13258" y="8701"/>
                    <a:pt x="13286" y="8498"/>
                  </a:cubicBezTo>
                  <a:cubicBezTo>
                    <a:pt x="13349" y="8267"/>
                    <a:pt x="13433" y="8030"/>
                    <a:pt x="13580" y="7827"/>
                  </a:cubicBezTo>
                  <a:cubicBezTo>
                    <a:pt x="13782" y="7505"/>
                    <a:pt x="13873" y="7128"/>
                    <a:pt x="13985" y="6778"/>
                  </a:cubicBezTo>
                  <a:cubicBezTo>
                    <a:pt x="14020" y="6603"/>
                    <a:pt x="14076" y="6428"/>
                    <a:pt x="14160" y="6254"/>
                  </a:cubicBezTo>
                  <a:cubicBezTo>
                    <a:pt x="14223" y="6107"/>
                    <a:pt x="14307" y="5995"/>
                    <a:pt x="14398" y="5848"/>
                  </a:cubicBezTo>
                  <a:cubicBezTo>
                    <a:pt x="14454" y="5792"/>
                    <a:pt x="14482" y="5729"/>
                    <a:pt x="14510" y="5673"/>
                  </a:cubicBezTo>
                  <a:cubicBezTo>
                    <a:pt x="14545" y="5617"/>
                    <a:pt x="14601" y="5554"/>
                    <a:pt x="14628" y="5498"/>
                  </a:cubicBezTo>
                  <a:cubicBezTo>
                    <a:pt x="14831" y="5177"/>
                    <a:pt x="15006" y="4799"/>
                    <a:pt x="15300" y="4533"/>
                  </a:cubicBezTo>
                  <a:cubicBezTo>
                    <a:pt x="15356" y="4450"/>
                    <a:pt x="15447" y="4394"/>
                    <a:pt x="15503" y="4331"/>
                  </a:cubicBezTo>
                  <a:cubicBezTo>
                    <a:pt x="15558" y="4219"/>
                    <a:pt x="15558" y="4044"/>
                    <a:pt x="15621" y="3925"/>
                  </a:cubicBezTo>
                  <a:cubicBezTo>
                    <a:pt x="15677" y="3722"/>
                    <a:pt x="15824" y="3631"/>
                    <a:pt x="15999" y="3576"/>
                  </a:cubicBezTo>
                  <a:cubicBezTo>
                    <a:pt x="16055" y="3576"/>
                    <a:pt x="16146" y="3576"/>
                    <a:pt x="16174" y="3520"/>
                  </a:cubicBezTo>
                  <a:cubicBezTo>
                    <a:pt x="16230" y="3485"/>
                    <a:pt x="16258" y="3457"/>
                    <a:pt x="16258" y="3401"/>
                  </a:cubicBezTo>
                  <a:cubicBezTo>
                    <a:pt x="16321" y="3310"/>
                    <a:pt x="16349" y="3226"/>
                    <a:pt x="16377" y="3170"/>
                  </a:cubicBezTo>
                  <a:cubicBezTo>
                    <a:pt x="16405" y="3135"/>
                    <a:pt x="16405" y="3107"/>
                    <a:pt x="16433" y="3079"/>
                  </a:cubicBezTo>
                  <a:cubicBezTo>
                    <a:pt x="16478" y="3037"/>
                    <a:pt x="16530" y="3030"/>
                    <a:pt x="16582" y="3030"/>
                  </a:cubicBezTo>
                  <a:cubicBezTo>
                    <a:pt x="16608" y="3030"/>
                    <a:pt x="16633" y="3032"/>
                    <a:pt x="16658" y="3032"/>
                  </a:cubicBezTo>
                  <a:cubicBezTo>
                    <a:pt x="16682" y="3032"/>
                    <a:pt x="16705" y="3030"/>
                    <a:pt x="16726" y="3023"/>
                  </a:cubicBezTo>
                  <a:cubicBezTo>
                    <a:pt x="16817" y="2995"/>
                    <a:pt x="16873" y="2904"/>
                    <a:pt x="16901" y="2820"/>
                  </a:cubicBezTo>
                  <a:cubicBezTo>
                    <a:pt x="16929" y="2729"/>
                    <a:pt x="16929" y="2646"/>
                    <a:pt x="17020" y="2583"/>
                  </a:cubicBezTo>
                  <a:cubicBezTo>
                    <a:pt x="17076" y="2527"/>
                    <a:pt x="17167" y="2499"/>
                    <a:pt x="17279" y="2499"/>
                  </a:cubicBezTo>
                  <a:lnTo>
                    <a:pt x="17370" y="2499"/>
                  </a:lnTo>
                  <a:cubicBezTo>
                    <a:pt x="17425" y="2499"/>
                    <a:pt x="17425" y="2471"/>
                    <a:pt x="17453" y="2436"/>
                  </a:cubicBezTo>
                  <a:cubicBezTo>
                    <a:pt x="17481" y="2380"/>
                    <a:pt x="17516" y="2324"/>
                    <a:pt x="17544" y="2261"/>
                  </a:cubicBezTo>
                  <a:cubicBezTo>
                    <a:pt x="17572" y="2205"/>
                    <a:pt x="17600" y="2149"/>
                    <a:pt x="17628" y="2121"/>
                  </a:cubicBezTo>
                  <a:cubicBezTo>
                    <a:pt x="17709" y="2040"/>
                    <a:pt x="17816" y="2027"/>
                    <a:pt x="17922" y="2027"/>
                  </a:cubicBezTo>
                  <a:cubicBezTo>
                    <a:pt x="17972" y="2027"/>
                    <a:pt x="18022" y="2030"/>
                    <a:pt x="18069" y="2030"/>
                  </a:cubicBezTo>
                  <a:lnTo>
                    <a:pt x="18649" y="2030"/>
                  </a:lnTo>
                  <a:cubicBezTo>
                    <a:pt x="19027" y="2030"/>
                    <a:pt x="19439" y="2002"/>
                    <a:pt x="19754" y="1709"/>
                  </a:cubicBezTo>
                  <a:cubicBezTo>
                    <a:pt x="19789" y="1681"/>
                    <a:pt x="19817" y="1653"/>
                    <a:pt x="19845" y="1597"/>
                  </a:cubicBezTo>
                  <a:lnTo>
                    <a:pt x="19873" y="1597"/>
                  </a:lnTo>
                  <a:cubicBezTo>
                    <a:pt x="19929" y="1478"/>
                    <a:pt x="19929" y="1359"/>
                    <a:pt x="19964" y="1247"/>
                  </a:cubicBezTo>
                  <a:cubicBezTo>
                    <a:pt x="19964" y="1128"/>
                    <a:pt x="19992" y="1037"/>
                    <a:pt x="19964" y="925"/>
                  </a:cubicBezTo>
                  <a:cubicBezTo>
                    <a:pt x="19929" y="723"/>
                    <a:pt x="19789" y="576"/>
                    <a:pt x="19614" y="485"/>
                  </a:cubicBezTo>
                  <a:cubicBezTo>
                    <a:pt x="19523" y="429"/>
                    <a:pt x="19467" y="429"/>
                    <a:pt x="19348" y="429"/>
                  </a:cubicBezTo>
                  <a:cubicBezTo>
                    <a:pt x="19264" y="401"/>
                    <a:pt x="19146" y="338"/>
                    <a:pt x="19027" y="310"/>
                  </a:cubicBezTo>
                  <a:cubicBezTo>
                    <a:pt x="18796" y="254"/>
                    <a:pt x="18565" y="198"/>
                    <a:pt x="18355" y="107"/>
                  </a:cubicBezTo>
                  <a:cubicBezTo>
                    <a:pt x="18196" y="34"/>
                    <a:pt x="18047" y="1"/>
                    <a:pt x="1790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79"/>
            <p:cNvSpPr/>
            <p:nvPr/>
          </p:nvSpPr>
          <p:spPr>
            <a:xfrm>
              <a:off x="7069989" y="3586455"/>
              <a:ext cx="53224" cy="60210"/>
            </a:xfrm>
            <a:custGeom>
              <a:rect b="b" l="l" r="r" t="t"/>
              <a:pathLst>
                <a:path extrusionOk="0" h="2646" w="2339">
                  <a:moveTo>
                    <a:pt x="2310" y="1"/>
                  </a:moveTo>
                  <a:cubicBezTo>
                    <a:pt x="2163" y="113"/>
                    <a:pt x="1989" y="176"/>
                    <a:pt x="1849" y="260"/>
                  </a:cubicBezTo>
                  <a:cubicBezTo>
                    <a:pt x="1702" y="379"/>
                    <a:pt x="1583" y="490"/>
                    <a:pt x="1436" y="609"/>
                  </a:cubicBezTo>
                  <a:cubicBezTo>
                    <a:pt x="1150" y="903"/>
                    <a:pt x="884" y="1190"/>
                    <a:pt x="681" y="1574"/>
                  </a:cubicBezTo>
                  <a:cubicBezTo>
                    <a:pt x="450" y="1889"/>
                    <a:pt x="241" y="2183"/>
                    <a:pt x="38" y="2504"/>
                  </a:cubicBezTo>
                  <a:cubicBezTo>
                    <a:pt x="1" y="2583"/>
                    <a:pt x="64" y="2646"/>
                    <a:pt x="128" y="2646"/>
                  </a:cubicBezTo>
                  <a:cubicBezTo>
                    <a:pt x="161" y="2646"/>
                    <a:pt x="194" y="2629"/>
                    <a:pt x="213" y="2588"/>
                  </a:cubicBezTo>
                  <a:cubicBezTo>
                    <a:pt x="478" y="2239"/>
                    <a:pt x="709" y="1861"/>
                    <a:pt x="1003" y="1511"/>
                  </a:cubicBezTo>
                  <a:cubicBezTo>
                    <a:pt x="1233" y="1190"/>
                    <a:pt x="1527" y="903"/>
                    <a:pt x="1786" y="581"/>
                  </a:cubicBezTo>
                  <a:cubicBezTo>
                    <a:pt x="1808" y="559"/>
                    <a:pt x="1795" y="515"/>
                    <a:pt x="1775" y="515"/>
                  </a:cubicBezTo>
                  <a:cubicBezTo>
                    <a:pt x="1771" y="515"/>
                    <a:pt x="1768" y="516"/>
                    <a:pt x="1764" y="519"/>
                  </a:cubicBezTo>
                  <a:lnTo>
                    <a:pt x="1764" y="519"/>
                  </a:lnTo>
                  <a:cubicBezTo>
                    <a:pt x="1937" y="346"/>
                    <a:pt x="2110" y="174"/>
                    <a:pt x="2338" y="57"/>
                  </a:cubicBezTo>
                  <a:cubicBezTo>
                    <a:pt x="2338" y="29"/>
                    <a:pt x="2338" y="1"/>
                    <a:pt x="23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79"/>
            <p:cNvSpPr/>
            <p:nvPr/>
          </p:nvSpPr>
          <p:spPr>
            <a:xfrm>
              <a:off x="7113952" y="3555827"/>
              <a:ext cx="38365" cy="28603"/>
            </a:xfrm>
            <a:custGeom>
              <a:rect b="b" l="l" r="r" t="t"/>
              <a:pathLst>
                <a:path extrusionOk="0" h="1257" w="1686">
                  <a:moveTo>
                    <a:pt x="1540" y="1"/>
                  </a:moveTo>
                  <a:cubicBezTo>
                    <a:pt x="1533" y="1"/>
                    <a:pt x="1525" y="2"/>
                    <a:pt x="1518" y="4"/>
                  </a:cubicBezTo>
                  <a:cubicBezTo>
                    <a:pt x="1196" y="151"/>
                    <a:pt x="966" y="382"/>
                    <a:pt x="700" y="585"/>
                  </a:cubicBezTo>
                  <a:cubicBezTo>
                    <a:pt x="553" y="704"/>
                    <a:pt x="378" y="823"/>
                    <a:pt x="204" y="934"/>
                  </a:cubicBezTo>
                  <a:cubicBezTo>
                    <a:pt x="120" y="997"/>
                    <a:pt x="29" y="1081"/>
                    <a:pt x="1" y="1200"/>
                  </a:cubicBezTo>
                  <a:cubicBezTo>
                    <a:pt x="1" y="1228"/>
                    <a:pt x="29" y="1256"/>
                    <a:pt x="57" y="1256"/>
                  </a:cubicBezTo>
                  <a:cubicBezTo>
                    <a:pt x="176" y="1228"/>
                    <a:pt x="231" y="1081"/>
                    <a:pt x="350" y="1025"/>
                  </a:cubicBezTo>
                  <a:cubicBezTo>
                    <a:pt x="469" y="906"/>
                    <a:pt x="616" y="851"/>
                    <a:pt x="756" y="760"/>
                  </a:cubicBezTo>
                  <a:cubicBezTo>
                    <a:pt x="1022" y="529"/>
                    <a:pt x="1280" y="298"/>
                    <a:pt x="1602" y="151"/>
                  </a:cubicBezTo>
                  <a:cubicBezTo>
                    <a:pt x="1685" y="126"/>
                    <a:pt x="1616" y="1"/>
                    <a:pt x="154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79"/>
            <p:cNvSpPr/>
            <p:nvPr/>
          </p:nvSpPr>
          <p:spPr>
            <a:xfrm>
              <a:off x="7049669" y="3538647"/>
              <a:ext cx="165816" cy="197741"/>
            </a:xfrm>
            <a:custGeom>
              <a:rect b="b" l="l" r="r" t="t"/>
              <a:pathLst>
                <a:path extrusionOk="0" h="8690" w="7287">
                  <a:moveTo>
                    <a:pt x="1399" y="5102"/>
                  </a:moveTo>
                  <a:lnTo>
                    <a:pt x="1399" y="5102"/>
                  </a:lnTo>
                  <a:cubicBezTo>
                    <a:pt x="1371" y="5186"/>
                    <a:pt x="1371" y="5249"/>
                    <a:pt x="1308" y="5332"/>
                  </a:cubicBezTo>
                  <a:cubicBezTo>
                    <a:pt x="1280" y="5360"/>
                    <a:pt x="1252" y="5360"/>
                    <a:pt x="1224" y="5388"/>
                  </a:cubicBezTo>
                  <a:cubicBezTo>
                    <a:pt x="1280" y="5304"/>
                    <a:pt x="1343" y="5186"/>
                    <a:pt x="1399" y="5102"/>
                  </a:cubicBezTo>
                  <a:close/>
                  <a:moveTo>
                    <a:pt x="4663" y="0"/>
                  </a:moveTo>
                  <a:cubicBezTo>
                    <a:pt x="4594" y="0"/>
                    <a:pt x="4511" y="90"/>
                    <a:pt x="4574" y="179"/>
                  </a:cubicBezTo>
                  <a:cubicBezTo>
                    <a:pt x="4630" y="263"/>
                    <a:pt x="4665" y="410"/>
                    <a:pt x="4721" y="529"/>
                  </a:cubicBezTo>
                  <a:cubicBezTo>
                    <a:pt x="4777" y="641"/>
                    <a:pt x="4840" y="731"/>
                    <a:pt x="4923" y="815"/>
                  </a:cubicBezTo>
                  <a:cubicBezTo>
                    <a:pt x="4951" y="815"/>
                    <a:pt x="4979" y="843"/>
                    <a:pt x="5042" y="878"/>
                  </a:cubicBezTo>
                  <a:lnTo>
                    <a:pt x="4805" y="878"/>
                  </a:lnTo>
                  <a:cubicBezTo>
                    <a:pt x="4768" y="864"/>
                    <a:pt x="4729" y="858"/>
                    <a:pt x="4689" y="858"/>
                  </a:cubicBezTo>
                  <a:cubicBezTo>
                    <a:pt x="4384" y="858"/>
                    <a:pt x="4001" y="1221"/>
                    <a:pt x="3847" y="1431"/>
                  </a:cubicBezTo>
                  <a:cubicBezTo>
                    <a:pt x="3819" y="1487"/>
                    <a:pt x="3847" y="1515"/>
                    <a:pt x="3847" y="1543"/>
                  </a:cubicBezTo>
                  <a:cubicBezTo>
                    <a:pt x="3819" y="1578"/>
                    <a:pt x="3791" y="1633"/>
                    <a:pt x="3756" y="1661"/>
                  </a:cubicBezTo>
                  <a:cubicBezTo>
                    <a:pt x="3525" y="1836"/>
                    <a:pt x="3350" y="1955"/>
                    <a:pt x="3231" y="2158"/>
                  </a:cubicBezTo>
                  <a:cubicBezTo>
                    <a:pt x="3203" y="2186"/>
                    <a:pt x="3175" y="2186"/>
                    <a:pt x="3147" y="2214"/>
                  </a:cubicBezTo>
                  <a:cubicBezTo>
                    <a:pt x="3147" y="2233"/>
                    <a:pt x="3147" y="2256"/>
                    <a:pt x="3157" y="2256"/>
                  </a:cubicBezTo>
                  <a:cubicBezTo>
                    <a:pt x="3161" y="2256"/>
                    <a:pt x="3167" y="2252"/>
                    <a:pt x="3175" y="2242"/>
                  </a:cubicBezTo>
                  <a:lnTo>
                    <a:pt x="3175" y="2242"/>
                  </a:lnTo>
                  <a:cubicBezTo>
                    <a:pt x="3175" y="2277"/>
                    <a:pt x="3147" y="2305"/>
                    <a:pt x="3147" y="2361"/>
                  </a:cubicBezTo>
                  <a:lnTo>
                    <a:pt x="3147" y="2417"/>
                  </a:lnTo>
                  <a:cubicBezTo>
                    <a:pt x="3091" y="2452"/>
                    <a:pt x="3056" y="2508"/>
                    <a:pt x="3001" y="2563"/>
                  </a:cubicBezTo>
                  <a:cubicBezTo>
                    <a:pt x="2882" y="2591"/>
                    <a:pt x="2798" y="2626"/>
                    <a:pt x="2707" y="2710"/>
                  </a:cubicBezTo>
                  <a:cubicBezTo>
                    <a:pt x="2623" y="2766"/>
                    <a:pt x="2532" y="2885"/>
                    <a:pt x="2504" y="3004"/>
                  </a:cubicBezTo>
                  <a:cubicBezTo>
                    <a:pt x="2476" y="3032"/>
                    <a:pt x="2476" y="3088"/>
                    <a:pt x="2476" y="3151"/>
                  </a:cubicBezTo>
                  <a:cubicBezTo>
                    <a:pt x="2245" y="3326"/>
                    <a:pt x="2043" y="3556"/>
                    <a:pt x="1980" y="3850"/>
                  </a:cubicBezTo>
                  <a:cubicBezTo>
                    <a:pt x="1952" y="3878"/>
                    <a:pt x="1952" y="3906"/>
                    <a:pt x="1924" y="3934"/>
                  </a:cubicBezTo>
                  <a:lnTo>
                    <a:pt x="1924" y="3990"/>
                  </a:lnTo>
                  <a:cubicBezTo>
                    <a:pt x="1427" y="4312"/>
                    <a:pt x="1022" y="4864"/>
                    <a:pt x="784" y="5423"/>
                  </a:cubicBezTo>
                  <a:cubicBezTo>
                    <a:pt x="644" y="5738"/>
                    <a:pt x="581" y="6060"/>
                    <a:pt x="497" y="6381"/>
                  </a:cubicBezTo>
                  <a:lnTo>
                    <a:pt x="497" y="6437"/>
                  </a:lnTo>
                  <a:cubicBezTo>
                    <a:pt x="469" y="6500"/>
                    <a:pt x="434" y="6528"/>
                    <a:pt x="434" y="6584"/>
                  </a:cubicBezTo>
                  <a:cubicBezTo>
                    <a:pt x="322" y="6822"/>
                    <a:pt x="260" y="7053"/>
                    <a:pt x="232" y="7311"/>
                  </a:cubicBezTo>
                  <a:cubicBezTo>
                    <a:pt x="204" y="7549"/>
                    <a:pt x="120" y="7724"/>
                    <a:pt x="57" y="7955"/>
                  </a:cubicBezTo>
                  <a:cubicBezTo>
                    <a:pt x="1" y="8157"/>
                    <a:pt x="1" y="8395"/>
                    <a:pt x="1" y="8598"/>
                  </a:cubicBezTo>
                  <a:cubicBezTo>
                    <a:pt x="1" y="8644"/>
                    <a:pt x="38" y="8689"/>
                    <a:pt x="101" y="8689"/>
                  </a:cubicBezTo>
                  <a:cubicBezTo>
                    <a:pt x="115" y="8689"/>
                    <a:pt x="131" y="8687"/>
                    <a:pt x="148" y="8682"/>
                  </a:cubicBezTo>
                  <a:cubicBezTo>
                    <a:pt x="148" y="8626"/>
                    <a:pt x="232" y="8570"/>
                    <a:pt x="294" y="8570"/>
                  </a:cubicBezTo>
                  <a:cubicBezTo>
                    <a:pt x="322" y="8535"/>
                    <a:pt x="350" y="8535"/>
                    <a:pt x="378" y="8507"/>
                  </a:cubicBezTo>
                  <a:cubicBezTo>
                    <a:pt x="378" y="8507"/>
                    <a:pt x="406" y="8479"/>
                    <a:pt x="434" y="8479"/>
                  </a:cubicBezTo>
                  <a:cubicBezTo>
                    <a:pt x="434" y="8423"/>
                    <a:pt x="469" y="8395"/>
                    <a:pt x="469" y="8332"/>
                  </a:cubicBezTo>
                  <a:cubicBezTo>
                    <a:pt x="525" y="8185"/>
                    <a:pt x="609" y="8129"/>
                    <a:pt x="700" y="8011"/>
                  </a:cubicBezTo>
                  <a:cubicBezTo>
                    <a:pt x="728" y="7983"/>
                    <a:pt x="728" y="7983"/>
                    <a:pt x="756" y="7955"/>
                  </a:cubicBezTo>
                  <a:cubicBezTo>
                    <a:pt x="784" y="7752"/>
                    <a:pt x="784" y="7521"/>
                    <a:pt x="847" y="7311"/>
                  </a:cubicBezTo>
                  <a:cubicBezTo>
                    <a:pt x="875" y="7255"/>
                    <a:pt x="931" y="7199"/>
                    <a:pt x="959" y="7199"/>
                  </a:cubicBezTo>
                  <a:cubicBezTo>
                    <a:pt x="1022" y="7081"/>
                    <a:pt x="1078" y="6934"/>
                    <a:pt x="1169" y="6850"/>
                  </a:cubicBezTo>
                  <a:cubicBezTo>
                    <a:pt x="1224" y="6675"/>
                    <a:pt x="1252" y="6500"/>
                    <a:pt x="1280" y="6325"/>
                  </a:cubicBezTo>
                  <a:cubicBezTo>
                    <a:pt x="1308" y="6234"/>
                    <a:pt x="1308" y="6123"/>
                    <a:pt x="1343" y="6032"/>
                  </a:cubicBezTo>
                  <a:lnTo>
                    <a:pt x="1343" y="6004"/>
                  </a:lnTo>
                  <a:cubicBezTo>
                    <a:pt x="1371" y="5976"/>
                    <a:pt x="1371" y="5913"/>
                    <a:pt x="1399" y="5857"/>
                  </a:cubicBezTo>
                  <a:cubicBezTo>
                    <a:pt x="1427" y="5801"/>
                    <a:pt x="1483" y="5773"/>
                    <a:pt x="1546" y="5738"/>
                  </a:cubicBezTo>
                  <a:lnTo>
                    <a:pt x="1546" y="5682"/>
                  </a:lnTo>
                  <a:cubicBezTo>
                    <a:pt x="1602" y="5507"/>
                    <a:pt x="1693" y="5360"/>
                    <a:pt x="1721" y="5186"/>
                  </a:cubicBezTo>
                  <a:cubicBezTo>
                    <a:pt x="1749" y="5102"/>
                    <a:pt x="1777" y="5074"/>
                    <a:pt x="1833" y="5074"/>
                  </a:cubicBezTo>
                  <a:cubicBezTo>
                    <a:pt x="1833" y="5011"/>
                    <a:pt x="1833" y="4983"/>
                    <a:pt x="1868" y="4955"/>
                  </a:cubicBezTo>
                  <a:cubicBezTo>
                    <a:pt x="1868" y="4864"/>
                    <a:pt x="1924" y="4689"/>
                    <a:pt x="1952" y="4633"/>
                  </a:cubicBezTo>
                  <a:cubicBezTo>
                    <a:pt x="2043" y="4549"/>
                    <a:pt x="2154" y="4514"/>
                    <a:pt x="2245" y="4402"/>
                  </a:cubicBezTo>
                  <a:cubicBezTo>
                    <a:pt x="2329" y="4284"/>
                    <a:pt x="2357" y="4137"/>
                    <a:pt x="2392" y="3990"/>
                  </a:cubicBezTo>
                  <a:cubicBezTo>
                    <a:pt x="2392" y="3990"/>
                    <a:pt x="2420" y="3962"/>
                    <a:pt x="2420" y="3934"/>
                  </a:cubicBezTo>
                  <a:cubicBezTo>
                    <a:pt x="2476" y="3906"/>
                    <a:pt x="2532" y="3850"/>
                    <a:pt x="2595" y="3815"/>
                  </a:cubicBezTo>
                  <a:cubicBezTo>
                    <a:pt x="2679" y="3703"/>
                    <a:pt x="2798" y="3612"/>
                    <a:pt x="2854" y="3465"/>
                  </a:cubicBezTo>
                  <a:cubicBezTo>
                    <a:pt x="2882" y="3410"/>
                    <a:pt x="2882" y="3382"/>
                    <a:pt x="2882" y="3326"/>
                  </a:cubicBezTo>
                  <a:lnTo>
                    <a:pt x="2882" y="3291"/>
                  </a:lnTo>
                  <a:cubicBezTo>
                    <a:pt x="2973" y="3207"/>
                    <a:pt x="3029" y="3032"/>
                    <a:pt x="3091" y="2976"/>
                  </a:cubicBezTo>
                  <a:lnTo>
                    <a:pt x="3119" y="2976"/>
                  </a:lnTo>
                  <a:cubicBezTo>
                    <a:pt x="3119" y="2941"/>
                    <a:pt x="3119" y="2913"/>
                    <a:pt x="3147" y="2885"/>
                  </a:cubicBezTo>
                  <a:cubicBezTo>
                    <a:pt x="3175" y="2801"/>
                    <a:pt x="3231" y="2710"/>
                    <a:pt x="3294" y="2682"/>
                  </a:cubicBezTo>
                  <a:cubicBezTo>
                    <a:pt x="3322" y="2682"/>
                    <a:pt x="3350" y="2654"/>
                    <a:pt x="3406" y="2654"/>
                  </a:cubicBezTo>
                  <a:lnTo>
                    <a:pt x="3469" y="2654"/>
                  </a:lnTo>
                  <a:cubicBezTo>
                    <a:pt x="3469" y="2626"/>
                    <a:pt x="3497" y="2591"/>
                    <a:pt x="3525" y="2563"/>
                  </a:cubicBezTo>
                  <a:cubicBezTo>
                    <a:pt x="3700" y="2389"/>
                    <a:pt x="3875" y="2242"/>
                    <a:pt x="3993" y="2011"/>
                  </a:cubicBezTo>
                  <a:lnTo>
                    <a:pt x="3993" y="1927"/>
                  </a:lnTo>
                  <a:cubicBezTo>
                    <a:pt x="4049" y="1892"/>
                    <a:pt x="4105" y="1864"/>
                    <a:pt x="4168" y="1808"/>
                  </a:cubicBezTo>
                  <a:cubicBezTo>
                    <a:pt x="4252" y="1780"/>
                    <a:pt x="4343" y="1717"/>
                    <a:pt x="4427" y="1661"/>
                  </a:cubicBezTo>
                  <a:cubicBezTo>
                    <a:pt x="4518" y="1606"/>
                    <a:pt x="4490" y="1606"/>
                    <a:pt x="4602" y="1606"/>
                  </a:cubicBezTo>
                  <a:cubicBezTo>
                    <a:pt x="4630" y="1543"/>
                    <a:pt x="4693" y="1487"/>
                    <a:pt x="4749" y="1459"/>
                  </a:cubicBezTo>
                  <a:cubicBezTo>
                    <a:pt x="4777" y="1431"/>
                    <a:pt x="4840" y="1431"/>
                    <a:pt x="4868" y="1431"/>
                  </a:cubicBezTo>
                  <a:cubicBezTo>
                    <a:pt x="4923" y="1403"/>
                    <a:pt x="4951" y="1368"/>
                    <a:pt x="5014" y="1340"/>
                  </a:cubicBezTo>
                  <a:cubicBezTo>
                    <a:pt x="5070" y="1284"/>
                    <a:pt x="5098" y="1165"/>
                    <a:pt x="5042" y="1081"/>
                  </a:cubicBezTo>
                  <a:cubicBezTo>
                    <a:pt x="5098" y="1018"/>
                    <a:pt x="5126" y="934"/>
                    <a:pt x="5070" y="906"/>
                  </a:cubicBezTo>
                  <a:lnTo>
                    <a:pt x="5070" y="906"/>
                  </a:lnTo>
                  <a:cubicBezTo>
                    <a:pt x="5273" y="990"/>
                    <a:pt x="5504" y="1018"/>
                    <a:pt x="5714" y="1018"/>
                  </a:cubicBezTo>
                  <a:cubicBezTo>
                    <a:pt x="5888" y="1018"/>
                    <a:pt x="6000" y="990"/>
                    <a:pt x="6175" y="990"/>
                  </a:cubicBezTo>
                  <a:cubicBezTo>
                    <a:pt x="6218" y="998"/>
                    <a:pt x="6263" y="1002"/>
                    <a:pt x="6311" y="1002"/>
                  </a:cubicBezTo>
                  <a:cubicBezTo>
                    <a:pt x="6424" y="1002"/>
                    <a:pt x="6548" y="982"/>
                    <a:pt x="6672" y="962"/>
                  </a:cubicBezTo>
                  <a:cubicBezTo>
                    <a:pt x="6818" y="934"/>
                    <a:pt x="6937" y="934"/>
                    <a:pt x="7077" y="906"/>
                  </a:cubicBezTo>
                  <a:cubicBezTo>
                    <a:pt x="7077" y="878"/>
                    <a:pt x="7112" y="843"/>
                    <a:pt x="7140" y="815"/>
                  </a:cubicBezTo>
                  <a:cubicBezTo>
                    <a:pt x="7140" y="787"/>
                    <a:pt x="7168" y="759"/>
                    <a:pt x="7196" y="759"/>
                  </a:cubicBezTo>
                  <a:cubicBezTo>
                    <a:pt x="7224" y="704"/>
                    <a:pt x="7252" y="669"/>
                    <a:pt x="7287" y="669"/>
                  </a:cubicBezTo>
                  <a:cubicBezTo>
                    <a:pt x="7243" y="647"/>
                    <a:pt x="7191" y="639"/>
                    <a:pt x="7135" y="639"/>
                  </a:cubicBezTo>
                  <a:cubicBezTo>
                    <a:pt x="6971" y="639"/>
                    <a:pt x="6774" y="711"/>
                    <a:pt x="6644" y="731"/>
                  </a:cubicBezTo>
                  <a:cubicBezTo>
                    <a:pt x="6546" y="731"/>
                    <a:pt x="6448" y="744"/>
                    <a:pt x="6360" y="744"/>
                  </a:cubicBezTo>
                  <a:cubicBezTo>
                    <a:pt x="6316" y="744"/>
                    <a:pt x="6275" y="741"/>
                    <a:pt x="6238" y="731"/>
                  </a:cubicBezTo>
                  <a:cubicBezTo>
                    <a:pt x="6091" y="731"/>
                    <a:pt x="5972" y="641"/>
                    <a:pt x="5825" y="641"/>
                  </a:cubicBezTo>
                  <a:cubicBezTo>
                    <a:pt x="5623" y="641"/>
                    <a:pt x="5329" y="641"/>
                    <a:pt x="5154" y="494"/>
                  </a:cubicBezTo>
                  <a:cubicBezTo>
                    <a:pt x="4979" y="382"/>
                    <a:pt x="4868" y="207"/>
                    <a:pt x="4721" y="32"/>
                  </a:cubicBezTo>
                  <a:cubicBezTo>
                    <a:pt x="4707" y="10"/>
                    <a:pt x="4686" y="0"/>
                    <a:pt x="466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79"/>
            <p:cNvSpPr/>
            <p:nvPr/>
          </p:nvSpPr>
          <p:spPr>
            <a:xfrm>
              <a:off x="7162329" y="3523401"/>
              <a:ext cx="39798" cy="19592"/>
            </a:xfrm>
            <a:custGeom>
              <a:rect b="b" l="l" r="r" t="t"/>
              <a:pathLst>
                <a:path extrusionOk="0" h="861" w="1749">
                  <a:moveTo>
                    <a:pt x="866" y="0"/>
                  </a:moveTo>
                  <a:cubicBezTo>
                    <a:pt x="812" y="0"/>
                    <a:pt x="756" y="10"/>
                    <a:pt x="700" y="31"/>
                  </a:cubicBezTo>
                  <a:cubicBezTo>
                    <a:pt x="553" y="31"/>
                    <a:pt x="413" y="59"/>
                    <a:pt x="322" y="115"/>
                  </a:cubicBezTo>
                  <a:cubicBezTo>
                    <a:pt x="63" y="234"/>
                    <a:pt x="0" y="555"/>
                    <a:pt x="266" y="730"/>
                  </a:cubicBezTo>
                  <a:cubicBezTo>
                    <a:pt x="367" y="815"/>
                    <a:pt x="517" y="860"/>
                    <a:pt x="665" y="860"/>
                  </a:cubicBezTo>
                  <a:cubicBezTo>
                    <a:pt x="773" y="860"/>
                    <a:pt x="880" y="836"/>
                    <a:pt x="965" y="786"/>
                  </a:cubicBezTo>
                  <a:cubicBezTo>
                    <a:pt x="1026" y="830"/>
                    <a:pt x="1098" y="848"/>
                    <a:pt x="1172" y="848"/>
                  </a:cubicBezTo>
                  <a:cubicBezTo>
                    <a:pt x="1346" y="848"/>
                    <a:pt x="1534" y="753"/>
                    <a:pt x="1637" y="674"/>
                  </a:cubicBezTo>
                  <a:cubicBezTo>
                    <a:pt x="1637" y="639"/>
                    <a:pt x="1665" y="639"/>
                    <a:pt x="1665" y="611"/>
                  </a:cubicBezTo>
                  <a:cubicBezTo>
                    <a:pt x="1721" y="583"/>
                    <a:pt x="1749" y="527"/>
                    <a:pt x="1749" y="437"/>
                  </a:cubicBezTo>
                  <a:cubicBezTo>
                    <a:pt x="1721" y="325"/>
                    <a:pt x="1546" y="262"/>
                    <a:pt x="1462" y="178"/>
                  </a:cubicBezTo>
                  <a:cubicBezTo>
                    <a:pt x="1395" y="131"/>
                    <a:pt x="1332" y="104"/>
                    <a:pt x="1255" y="104"/>
                  </a:cubicBezTo>
                  <a:cubicBezTo>
                    <a:pt x="1228" y="104"/>
                    <a:pt x="1199" y="108"/>
                    <a:pt x="1168" y="115"/>
                  </a:cubicBezTo>
                  <a:cubicBezTo>
                    <a:pt x="1140" y="115"/>
                    <a:pt x="1140" y="87"/>
                    <a:pt x="1112" y="59"/>
                  </a:cubicBezTo>
                  <a:cubicBezTo>
                    <a:pt x="1039" y="24"/>
                    <a:pt x="955" y="0"/>
                    <a:pt x="86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79"/>
            <p:cNvSpPr/>
            <p:nvPr/>
          </p:nvSpPr>
          <p:spPr>
            <a:xfrm>
              <a:off x="7081685" y="3596149"/>
              <a:ext cx="20115" cy="21708"/>
            </a:xfrm>
            <a:custGeom>
              <a:rect b="b" l="l" r="r" t="t"/>
              <a:pathLst>
                <a:path extrusionOk="0" h="954" w="884">
                  <a:moveTo>
                    <a:pt x="810" y="1"/>
                  </a:moveTo>
                  <a:cubicBezTo>
                    <a:pt x="799" y="1"/>
                    <a:pt x="787" y="3"/>
                    <a:pt x="775" y="9"/>
                  </a:cubicBezTo>
                  <a:cubicBezTo>
                    <a:pt x="517" y="274"/>
                    <a:pt x="223" y="561"/>
                    <a:pt x="20" y="911"/>
                  </a:cubicBezTo>
                  <a:cubicBezTo>
                    <a:pt x="1" y="930"/>
                    <a:pt x="22" y="953"/>
                    <a:pt x="47" y="953"/>
                  </a:cubicBezTo>
                  <a:cubicBezTo>
                    <a:pt x="57" y="953"/>
                    <a:pt x="68" y="949"/>
                    <a:pt x="76" y="938"/>
                  </a:cubicBezTo>
                  <a:cubicBezTo>
                    <a:pt x="342" y="680"/>
                    <a:pt x="573" y="358"/>
                    <a:pt x="838" y="64"/>
                  </a:cubicBezTo>
                  <a:cubicBezTo>
                    <a:pt x="884" y="42"/>
                    <a:pt x="856" y="1"/>
                    <a:pt x="8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79"/>
            <p:cNvSpPr/>
            <p:nvPr/>
          </p:nvSpPr>
          <p:spPr>
            <a:xfrm>
              <a:off x="7053014" y="3643593"/>
              <a:ext cx="15929" cy="46784"/>
            </a:xfrm>
            <a:custGeom>
              <a:rect b="b" l="l" r="r" t="t"/>
              <a:pathLst>
                <a:path extrusionOk="0" h="2056" w="700">
                  <a:moveTo>
                    <a:pt x="668" y="0"/>
                  </a:moveTo>
                  <a:cubicBezTo>
                    <a:pt x="653" y="0"/>
                    <a:pt x="637" y="7"/>
                    <a:pt x="637" y="21"/>
                  </a:cubicBezTo>
                  <a:cubicBezTo>
                    <a:pt x="581" y="168"/>
                    <a:pt x="497" y="287"/>
                    <a:pt x="434" y="399"/>
                  </a:cubicBezTo>
                  <a:cubicBezTo>
                    <a:pt x="350" y="574"/>
                    <a:pt x="287" y="776"/>
                    <a:pt x="231" y="951"/>
                  </a:cubicBezTo>
                  <a:cubicBezTo>
                    <a:pt x="113" y="1301"/>
                    <a:pt x="1" y="1685"/>
                    <a:pt x="113" y="2035"/>
                  </a:cubicBezTo>
                  <a:cubicBezTo>
                    <a:pt x="113" y="2049"/>
                    <a:pt x="128" y="2056"/>
                    <a:pt x="144" y="2056"/>
                  </a:cubicBezTo>
                  <a:cubicBezTo>
                    <a:pt x="160" y="2056"/>
                    <a:pt x="175" y="2049"/>
                    <a:pt x="175" y="2035"/>
                  </a:cubicBezTo>
                  <a:cubicBezTo>
                    <a:pt x="175" y="1622"/>
                    <a:pt x="287" y="1245"/>
                    <a:pt x="406" y="867"/>
                  </a:cubicBezTo>
                  <a:cubicBezTo>
                    <a:pt x="462" y="692"/>
                    <a:pt x="525" y="518"/>
                    <a:pt x="609" y="343"/>
                  </a:cubicBezTo>
                  <a:cubicBezTo>
                    <a:pt x="637" y="252"/>
                    <a:pt x="700" y="140"/>
                    <a:pt x="700" y="21"/>
                  </a:cubicBezTo>
                  <a:cubicBezTo>
                    <a:pt x="700" y="7"/>
                    <a:pt x="684" y="0"/>
                    <a:pt x="66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79"/>
            <p:cNvSpPr/>
            <p:nvPr/>
          </p:nvSpPr>
          <p:spPr>
            <a:xfrm>
              <a:off x="6942266" y="3680183"/>
              <a:ext cx="140330" cy="160992"/>
            </a:xfrm>
            <a:custGeom>
              <a:rect b="b" l="l" r="r" t="t"/>
              <a:pathLst>
                <a:path extrusionOk="0" h="7075" w="6167">
                  <a:moveTo>
                    <a:pt x="2917" y="2378"/>
                  </a:moveTo>
                  <a:lnTo>
                    <a:pt x="2917" y="2434"/>
                  </a:lnTo>
                  <a:cubicBezTo>
                    <a:pt x="2917" y="2434"/>
                    <a:pt x="2882" y="2406"/>
                    <a:pt x="2882" y="2378"/>
                  </a:cubicBezTo>
                  <a:close/>
                  <a:moveTo>
                    <a:pt x="2099" y="2727"/>
                  </a:moveTo>
                  <a:lnTo>
                    <a:pt x="2099" y="2783"/>
                  </a:lnTo>
                  <a:cubicBezTo>
                    <a:pt x="2071" y="2755"/>
                    <a:pt x="2071" y="2755"/>
                    <a:pt x="2043" y="2755"/>
                  </a:cubicBezTo>
                  <a:cubicBezTo>
                    <a:pt x="2071" y="2727"/>
                    <a:pt x="2071" y="2727"/>
                    <a:pt x="2099" y="2727"/>
                  </a:cubicBezTo>
                  <a:close/>
                  <a:moveTo>
                    <a:pt x="644" y="3105"/>
                  </a:moveTo>
                  <a:cubicBezTo>
                    <a:pt x="644" y="3105"/>
                    <a:pt x="609" y="3105"/>
                    <a:pt x="609" y="3133"/>
                  </a:cubicBezTo>
                  <a:lnTo>
                    <a:pt x="609" y="3105"/>
                  </a:lnTo>
                  <a:close/>
                  <a:moveTo>
                    <a:pt x="3057" y="3252"/>
                  </a:moveTo>
                  <a:cubicBezTo>
                    <a:pt x="3092" y="3280"/>
                    <a:pt x="3120" y="3280"/>
                    <a:pt x="3148" y="3308"/>
                  </a:cubicBezTo>
                  <a:lnTo>
                    <a:pt x="3057" y="3308"/>
                  </a:lnTo>
                  <a:lnTo>
                    <a:pt x="3057" y="3252"/>
                  </a:lnTo>
                  <a:close/>
                  <a:moveTo>
                    <a:pt x="3525" y="4301"/>
                  </a:moveTo>
                  <a:lnTo>
                    <a:pt x="3553" y="4329"/>
                  </a:lnTo>
                  <a:cubicBezTo>
                    <a:pt x="3644" y="4448"/>
                    <a:pt x="3728" y="4532"/>
                    <a:pt x="3847" y="4622"/>
                  </a:cubicBezTo>
                  <a:cubicBezTo>
                    <a:pt x="3672" y="4587"/>
                    <a:pt x="3525" y="4622"/>
                    <a:pt x="3406" y="4504"/>
                  </a:cubicBezTo>
                  <a:lnTo>
                    <a:pt x="3406" y="4357"/>
                  </a:lnTo>
                  <a:cubicBezTo>
                    <a:pt x="3469" y="4357"/>
                    <a:pt x="3497" y="4329"/>
                    <a:pt x="3525" y="4301"/>
                  </a:cubicBezTo>
                  <a:close/>
                  <a:moveTo>
                    <a:pt x="3378" y="4762"/>
                  </a:moveTo>
                  <a:cubicBezTo>
                    <a:pt x="3406" y="4797"/>
                    <a:pt x="3441" y="4797"/>
                    <a:pt x="3469" y="4825"/>
                  </a:cubicBezTo>
                  <a:cubicBezTo>
                    <a:pt x="3525" y="4825"/>
                    <a:pt x="3553" y="4853"/>
                    <a:pt x="3581" y="4853"/>
                  </a:cubicBezTo>
                  <a:cubicBezTo>
                    <a:pt x="3525" y="4881"/>
                    <a:pt x="3469" y="4909"/>
                    <a:pt x="3406" y="4909"/>
                  </a:cubicBezTo>
                  <a:cubicBezTo>
                    <a:pt x="3378" y="4937"/>
                    <a:pt x="3350" y="4937"/>
                    <a:pt x="3322" y="4937"/>
                  </a:cubicBezTo>
                  <a:cubicBezTo>
                    <a:pt x="3350" y="4881"/>
                    <a:pt x="3378" y="4825"/>
                    <a:pt x="3378" y="4762"/>
                  </a:cubicBezTo>
                  <a:close/>
                  <a:moveTo>
                    <a:pt x="5273" y="5287"/>
                  </a:moveTo>
                  <a:cubicBezTo>
                    <a:pt x="5217" y="5350"/>
                    <a:pt x="5189" y="5378"/>
                    <a:pt x="5126" y="5434"/>
                  </a:cubicBezTo>
                  <a:lnTo>
                    <a:pt x="5126" y="5350"/>
                  </a:lnTo>
                  <a:lnTo>
                    <a:pt x="5126" y="5322"/>
                  </a:lnTo>
                  <a:cubicBezTo>
                    <a:pt x="5154" y="5322"/>
                    <a:pt x="5217" y="5287"/>
                    <a:pt x="5273" y="5287"/>
                  </a:cubicBezTo>
                  <a:close/>
                  <a:moveTo>
                    <a:pt x="2899" y="0"/>
                  </a:moveTo>
                  <a:cubicBezTo>
                    <a:pt x="2877" y="0"/>
                    <a:pt x="2854" y="14"/>
                    <a:pt x="2854" y="42"/>
                  </a:cubicBezTo>
                  <a:cubicBezTo>
                    <a:pt x="2882" y="392"/>
                    <a:pt x="2854" y="742"/>
                    <a:pt x="2826" y="1063"/>
                  </a:cubicBezTo>
                  <a:cubicBezTo>
                    <a:pt x="2798" y="861"/>
                    <a:pt x="2770" y="630"/>
                    <a:pt x="2707" y="427"/>
                  </a:cubicBezTo>
                  <a:cubicBezTo>
                    <a:pt x="2695" y="412"/>
                    <a:pt x="2678" y="404"/>
                    <a:pt x="2662" y="404"/>
                  </a:cubicBezTo>
                  <a:cubicBezTo>
                    <a:pt x="2641" y="404"/>
                    <a:pt x="2623" y="419"/>
                    <a:pt x="2623" y="455"/>
                  </a:cubicBezTo>
                  <a:lnTo>
                    <a:pt x="2623" y="1357"/>
                  </a:lnTo>
                  <a:cubicBezTo>
                    <a:pt x="2651" y="1532"/>
                    <a:pt x="2651" y="1707"/>
                    <a:pt x="2651" y="1853"/>
                  </a:cubicBezTo>
                  <a:cubicBezTo>
                    <a:pt x="2651" y="1909"/>
                    <a:pt x="2623" y="1965"/>
                    <a:pt x="2623" y="2000"/>
                  </a:cubicBezTo>
                  <a:cubicBezTo>
                    <a:pt x="2476" y="2000"/>
                    <a:pt x="2357" y="2056"/>
                    <a:pt x="2218" y="2084"/>
                  </a:cubicBezTo>
                  <a:cubicBezTo>
                    <a:pt x="2043" y="2112"/>
                    <a:pt x="1833" y="2175"/>
                    <a:pt x="1658" y="2203"/>
                  </a:cubicBezTo>
                  <a:cubicBezTo>
                    <a:pt x="1515" y="2223"/>
                    <a:pt x="1371" y="2243"/>
                    <a:pt x="1228" y="2243"/>
                  </a:cubicBezTo>
                  <a:cubicBezTo>
                    <a:pt x="1169" y="2243"/>
                    <a:pt x="1109" y="2239"/>
                    <a:pt x="1050" y="2231"/>
                  </a:cubicBezTo>
                  <a:cubicBezTo>
                    <a:pt x="994" y="2231"/>
                    <a:pt x="931" y="2231"/>
                    <a:pt x="875" y="2203"/>
                  </a:cubicBezTo>
                  <a:cubicBezTo>
                    <a:pt x="819" y="2175"/>
                    <a:pt x="784" y="2140"/>
                    <a:pt x="728" y="2112"/>
                  </a:cubicBezTo>
                  <a:cubicBezTo>
                    <a:pt x="644" y="2028"/>
                    <a:pt x="525" y="1881"/>
                    <a:pt x="351" y="1881"/>
                  </a:cubicBezTo>
                  <a:cubicBezTo>
                    <a:pt x="295" y="1881"/>
                    <a:pt x="232" y="1881"/>
                    <a:pt x="176" y="1937"/>
                  </a:cubicBezTo>
                  <a:cubicBezTo>
                    <a:pt x="85" y="2000"/>
                    <a:pt x="120" y="2140"/>
                    <a:pt x="148" y="2259"/>
                  </a:cubicBezTo>
                  <a:cubicBezTo>
                    <a:pt x="57" y="2287"/>
                    <a:pt x="1" y="2378"/>
                    <a:pt x="29" y="2490"/>
                  </a:cubicBezTo>
                  <a:cubicBezTo>
                    <a:pt x="1" y="2609"/>
                    <a:pt x="1" y="2700"/>
                    <a:pt x="57" y="2811"/>
                  </a:cubicBezTo>
                  <a:cubicBezTo>
                    <a:pt x="85" y="2811"/>
                    <a:pt x="85" y="2811"/>
                    <a:pt x="85" y="2839"/>
                  </a:cubicBezTo>
                  <a:cubicBezTo>
                    <a:pt x="120" y="2930"/>
                    <a:pt x="148" y="3049"/>
                    <a:pt x="176" y="3133"/>
                  </a:cubicBezTo>
                  <a:cubicBezTo>
                    <a:pt x="204" y="3252"/>
                    <a:pt x="232" y="3427"/>
                    <a:pt x="351" y="3483"/>
                  </a:cubicBezTo>
                  <a:cubicBezTo>
                    <a:pt x="400" y="3521"/>
                    <a:pt x="465" y="3532"/>
                    <a:pt x="534" y="3532"/>
                  </a:cubicBezTo>
                  <a:cubicBezTo>
                    <a:pt x="630" y="3532"/>
                    <a:pt x="734" y="3511"/>
                    <a:pt x="819" y="3511"/>
                  </a:cubicBezTo>
                  <a:cubicBezTo>
                    <a:pt x="934" y="3497"/>
                    <a:pt x="1050" y="3490"/>
                    <a:pt x="1170" y="3490"/>
                  </a:cubicBezTo>
                  <a:cubicBezTo>
                    <a:pt x="1289" y="3490"/>
                    <a:pt x="1413" y="3497"/>
                    <a:pt x="1546" y="3511"/>
                  </a:cubicBezTo>
                  <a:cubicBezTo>
                    <a:pt x="1583" y="3517"/>
                    <a:pt x="1619" y="3519"/>
                    <a:pt x="1654" y="3519"/>
                  </a:cubicBezTo>
                  <a:cubicBezTo>
                    <a:pt x="1749" y="3519"/>
                    <a:pt x="1840" y="3503"/>
                    <a:pt x="1935" y="3503"/>
                  </a:cubicBezTo>
                  <a:cubicBezTo>
                    <a:pt x="1970" y="3503"/>
                    <a:pt x="2006" y="3505"/>
                    <a:pt x="2043" y="3511"/>
                  </a:cubicBezTo>
                  <a:cubicBezTo>
                    <a:pt x="2183" y="3539"/>
                    <a:pt x="2329" y="3539"/>
                    <a:pt x="2476" y="3539"/>
                  </a:cubicBezTo>
                  <a:cubicBezTo>
                    <a:pt x="2532" y="3574"/>
                    <a:pt x="2595" y="3602"/>
                    <a:pt x="2651" y="3630"/>
                  </a:cubicBezTo>
                  <a:cubicBezTo>
                    <a:pt x="2679" y="3539"/>
                    <a:pt x="2742" y="3511"/>
                    <a:pt x="2826" y="3511"/>
                  </a:cubicBezTo>
                  <a:cubicBezTo>
                    <a:pt x="2882" y="3539"/>
                    <a:pt x="2973" y="3602"/>
                    <a:pt x="2973" y="3685"/>
                  </a:cubicBezTo>
                  <a:cubicBezTo>
                    <a:pt x="2973" y="3713"/>
                    <a:pt x="2945" y="3748"/>
                    <a:pt x="2945" y="3804"/>
                  </a:cubicBezTo>
                  <a:lnTo>
                    <a:pt x="2945" y="3860"/>
                  </a:lnTo>
                  <a:cubicBezTo>
                    <a:pt x="2945" y="3888"/>
                    <a:pt x="2945" y="3888"/>
                    <a:pt x="2917" y="3923"/>
                  </a:cubicBezTo>
                  <a:cubicBezTo>
                    <a:pt x="2945" y="3951"/>
                    <a:pt x="2945" y="3979"/>
                    <a:pt x="2973" y="4035"/>
                  </a:cubicBezTo>
                  <a:cubicBezTo>
                    <a:pt x="2973" y="4210"/>
                    <a:pt x="3001" y="4357"/>
                    <a:pt x="3001" y="4532"/>
                  </a:cubicBezTo>
                  <a:cubicBezTo>
                    <a:pt x="2973" y="4825"/>
                    <a:pt x="2854" y="5028"/>
                    <a:pt x="2742" y="5259"/>
                  </a:cubicBezTo>
                  <a:cubicBezTo>
                    <a:pt x="2623" y="5524"/>
                    <a:pt x="2504" y="5783"/>
                    <a:pt x="2448" y="6049"/>
                  </a:cubicBezTo>
                  <a:cubicBezTo>
                    <a:pt x="2420" y="6161"/>
                    <a:pt x="2357" y="6336"/>
                    <a:pt x="2392" y="6482"/>
                  </a:cubicBezTo>
                  <a:cubicBezTo>
                    <a:pt x="2448" y="6482"/>
                    <a:pt x="2476" y="6545"/>
                    <a:pt x="2532" y="6573"/>
                  </a:cubicBezTo>
                  <a:cubicBezTo>
                    <a:pt x="2567" y="6573"/>
                    <a:pt x="2595" y="6601"/>
                    <a:pt x="2623" y="6601"/>
                  </a:cubicBezTo>
                  <a:cubicBezTo>
                    <a:pt x="2683" y="6587"/>
                    <a:pt x="2740" y="6580"/>
                    <a:pt x="2801" y="6580"/>
                  </a:cubicBezTo>
                  <a:cubicBezTo>
                    <a:pt x="2863" y="6580"/>
                    <a:pt x="2927" y="6587"/>
                    <a:pt x="3001" y="6601"/>
                  </a:cubicBezTo>
                  <a:lnTo>
                    <a:pt x="3378" y="6601"/>
                  </a:lnTo>
                  <a:lnTo>
                    <a:pt x="3378" y="6573"/>
                  </a:lnTo>
                  <a:cubicBezTo>
                    <a:pt x="3469" y="6482"/>
                    <a:pt x="3406" y="6371"/>
                    <a:pt x="3294" y="6371"/>
                  </a:cubicBezTo>
                  <a:cubicBezTo>
                    <a:pt x="3215" y="6371"/>
                    <a:pt x="3086" y="6395"/>
                    <a:pt x="2957" y="6395"/>
                  </a:cubicBezTo>
                  <a:cubicBezTo>
                    <a:pt x="2893" y="6395"/>
                    <a:pt x="2828" y="6389"/>
                    <a:pt x="2770" y="6371"/>
                  </a:cubicBezTo>
                  <a:cubicBezTo>
                    <a:pt x="2826" y="6224"/>
                    <a:pt x="2854" y="6077"/>
                    <a:pt x="2917" y="5958"/>
                  </a:cubicBezTo>
                  <a:cubicBezTo>
                    <a:pt x="3001" y="5727"/>
                    <a:pt x="3092" y="5462"/>
                    <a:pt x="3203" y="5231"/>
                  </a:cubicBezTo>
                  <a:lnTo>
                    <a:pt x="3231" y="5231"/>
                  </a:lnTo>
                  <a:cubicBezTo>
                    <a:pt x="3322" y="5203"/>
                    <a:pt x="3406" y="5112"/>
                    <a:pt x="3497" y="5056"/>
                  </a:cubicBezTo>
                  <a:cubicBezTo>
                    <a:pt x="3581" y="5000"/>
                    <a:pt x="3700" y="4937"/>
                    <a:pt x="3791" y="4881"/>
                  </a:cubicBezTo>
                  <a:cubicBezTo>
                    <a:pt x="3875" y="4881"/>
                    <a:pt x="3966" y="4853"/>
                    <a:pt x="4022" y="4825"/>
                  </a:cubicBezTo>
                  <a:cubicBezTo>
                    <a:pt x="4050" y="4797"/>
                    <a:pt x="4078" y="4762"/>
                    <a:pt x="4078" y="4706"/>
                  </a:cubicBezTo>
                  <a:cubicBezTo>
                    <a:pt x="4168" y="4706"/>
                    <a:pt x="4224" y="4650"/>
                    <a:pt x="4252" y="4559"/>
                  </a:cubicBezTo>
                  <a:cubicBezTo>
                    <a:pt x="4280" y="4622"/>
                    <a:pt x="4315" y="4650"/>
                    <a:pt x="4343" y="4678"/>
                  </a:cubicBezTo>
                  <a:cubicBezTo>
                    <a:pt x="4343" y="4706"/>
                    <a:pt x="4371" y="4706"/>
                    <a:pt x="4371" y="4706"/>
                  </a:cubicBezTo>
                  <a:cubicBezTo>
                    <a:pt x="4399" y="4734"/>
                    <a:pt x="4399" y="4762"/>
                    <a:pt x="4399" y="4762"/>
                  </a:cubicBezTo>
                  <a:cubicBezTo>
                    <a:pt x="4427" y="4762"/>
                    <a:pt x="4490" y="4762"/>
                    <a:pt x="4518" y="4825"/>
                  </a:cubicBezTo>
                  <a:cubicBezTo>
                    <a:pt x="4665" y="5112"/>
                    <a:pt x="4805" y="5580"/>
                    <a:pt x="4665" y="5902"/>
                  </a:cubicBezTo>
                  <a:cubicBezTo>
                    <a:pt x="4665" y="6021"/>
                    <a:pt x="4693" y="6133"/>
                    <a:pt x="4665" y="6252"/>
                  </a:cubicBezTo>
                  <a:cubicBezTo>
                    <a:pt x="4665" y="6398"/>
                    <a:pt x="4546" y="6545"/>
                    <a:pt x="4602" y="6685"/>
                  </a:cubicBezTo>
                  <a:cubicBezTo>
                    <a:pt x="4710" y="6951"/>
                    <a:pt x="5075" y="7074"/>
                    <a:pt x="5341" y="7074"/>
                  </a:cubicBezTo>
                  <a:cubicBezTo>
                    <a:pt x="5368" y="7074"/>
                    <a:pt x="5395" y="7072"/>
                    <a:pt x="5420" y="7070"/>
                  </a:cubicBezTo>
                  <a:lnTo>
                    <a:pt x="5448" y="7070"/>
                  </a:lnTo>
                  <a:cubicBezTo>
                    <a:pt x="5467" y="7073"/>
                    <a:pt x="5486" y="7074"/>
                    <a:pt x="5505" y="7074"/>
                  </a:cubicBezTo>
                  <a:cubicBezTo>
                    <a:pt x="5646" y="7074"/>
                    <a:pt x="5800" y="7003"/>
                    <a:pt x="5924" y="7003"/>
                  </a:cubicBezTo>
                  <a:cubicBezTo>
                    <a:pt x="5941" y="7003"/>
                    <a:pt x="5957" y="7004"/>
                    <a:pt x="5972" y="7007"/>
                  </a:cubicBezTo>
                  <a:cubicBezTo>
                    <a:pt x="5981" y="7009"/>
                    <a:pt x="5990" y="7010"/>
                    <a:pt x="5998" y="7010"/>
                  </a:cubicBezTo>
                  <a:cubicBezTo>
                    <a:pt x="6103" y="7010"/>
                    <a:pt x="6167" y="6858"/>
                    <a:pt x="6063" y="6832"/>
                  </a:cubicBezTo>
                  <a:cubicBezTo>
                    <a:pt x="5917" y="6776"/>
                    <a:pt x="5770" y="6804"/>
                    <a:pt x="5623" y="6748"/>
                  </a:cubicBezTo>
                  <a:cubicBezTo>
                    <a:pt x="5476" y="6720"/>
                    <a:pt x="5273" y="6545"/>
                    <a:pt x="5189" y="6398"/>
                  </a:cubicBezTo>
                  <a:cubicBezTo>
                    <a:pt x="5154" y="6336"/>
                    <a:pt x="5154" y="6280"/>
                    <a:pt x="5126" y="6224"/>
                  </a:cubicBezTo>
                  <a:lnTo>
                    <a:pt x="5126" y="5930"/>
                  </a:lnTo>
                  <a:cubicBezTo>
                    <a:pt x="5217" y="5727"/>
                    <a:pt x="5364" y="5552"/>
                    <a:pt x="5504" y="5378"/>
                  </a:cubicBezTo>
                  <a:cubicBezTo>
                    <a:pt x="5567" y="5322"/>
                    <a:pt x="5539" y="5231"/>
                    <a:pt x="5504" y="5203"/>
                  </a:cubicBezTo>
                  <a:cubicBezTo>
                    <a:pt x="5567" y="5175"/>
                    <a:pt x="5595" y="5147"/>
                    <a:pt x="5651" y="5084"/>
                  </a:cubicBezTo>
                  <a:cubicBezTo>
                    <a:pt x="5651" y="5084"/>
                    <a:pt x="5651" y="5056"/>
                    <a:pt x="5623" y="5056"/>
                  </a:cubicBezTo>
                  <a:cubicBezTo>
                    <a:pt x="5599" y="5032"/>
                    <a:pt x="5564" y="5024"/>
                    <a:pt x="5528" y="5024"/>
                  </a:cubicBezTo>
                  <a:cubicBezTo>
                    <a:pt x="5478" y="5024"/>
                    <a:pt x="5424" y="5040"/>
                    <a:pt x="5392" y="5056"/>
                  </a:cubicBezTo>
                  <a:cubicBezTo>
                    <a:pt x="5364" y="5056"/>
                    <a:pt x="5301" y="5084"/>
                    <a:pt x="5273" y="5084"/>
                  </a:cubicBezTo>
                  <a:cubicBezTo>
                    <a:pt x="5392" y="5028"/>
                    <a:pt x="5476" y="4972"/>
                    <a:pt x="5539" y="4881"/>
                  </a:cubicBezTo>
                  <a:cubicBezTo>
                    <a:pt x="5567" y="4853"/>
                    <a:pt x="5567" y="4797"/>
                    <a:pt x="5504" y="4797"/>
                  </a:cubicBezTo>
                  <a:cubicBezTo>
                    <a:pt x="5329" y="4825"/>
                    <a:pt x="5154" y="4881"/>
                    <a:pt x="5014" y="5000"/>
                  </a:cubicBezTo>
                  <a:cubicBezTo>
                    <a:pt x="4980" y="4937"/>
                    <a:pt x="4952" y="4881"/>
                    <a:pt x="4952" y="4853"/>
                  </a:cubicBezTo>
                  <a:lnTo>
                    <a:pt x="4952" y="4853"/>
                  </a:lnTo>
                  <a:cubicBezTo>
                    <a:pt x="4981" y="4856"/>
                    <a:pt x="5011" y="4857"/>
                    <a:pt x="5041" y="4857"/>
                  </a:cubicBezTo>
                  <a:cubicBezTo>
                    <a:pt x="5309" y="4857"/>
                    <a:pt x="5593" y="4751"/>
                    <a:pt x="5826" y="4650"/>
                  </a:cubicBezTo>
                  <a:cubicBezTo>
                    <a:pt x="5854" y="4622"/>
                    <a:pt x="5854" y="4559"/>
                    <a:pt x="5826" y="4559"/>
                  </a:cubicBezTo>
                  <a:cubicBezTo>
                    <a:pt x="5772" y="4548"/>
                    <a:pt x="5711" y="4544"/>
                    <a:pt x="5644" y="4544"/>
                  </a:cubicBezTo>
                  <a:cubicBezTo>
                    <a:pt x="5485" y="4544"/>
                    <a:pt x="5297" y="4567"/>
                    <a:pt x="5116" y="4567"/>
                  </a:cubicBezTo>
                  <a:cubicBezTo>
                    <a:pt x="5007" y="4567"/>
                    <a:pt x="4901" y="4559"/>
                    <a:pt x="4805" y="4532"/>
                  </a:cubicBezTo>
                  <a:cubicBezTo>
                    <a:pt x="4840" y="4504"/>
                    <a:pt x="4840" y="4448"/>
                    <a:pt x="4777" y="4413"/>
                  </a:cubicBezTo>
                  <a:lnTo>
                    <a:pt x="4749" y="4385"/>
                  </a:lnTo>
                  <a:cubicBezTo>
                    <a:pt x="4693" y="4273"/>
                    <a:pt x="4602" y="4182"/>
                    <a:pt x="4518" y="4098"/>
                  </a:cubicBezTo>
                  <a:cubicBezTo>
                    <a:pt x="4490" y="4063"/>
                    <a:pt x="4490" y="4063"/>
                    <a:pt x="4455" y="4035"/>
                  </a:cubicBezTo>
                  <a:cubicBezTo>
                    <a:pt x="4427" y="3860"/>
                    <a:pt x="4315" y="3748"/>
                    <a:pt x="4196" y="3657"/>
                  </a:cubicBezTo>
                  <a:cubicBezTo>
                    <a:pt x="4050" y="3511"/>
                    <a:pt x="3875" y="3364"/>
                    <a:pt x="3756" y="3189"/>
                  </a:cubicBezTo>
                  <a:cubicBezTo>
                    <a:pt x="3581" y="2930"/>
                    <a:pt x="3441" y="2609"/>
                    <a:pt x="3350" y="2315"/>
                  </a:cubicBezTo>
                  <a:lnTo>
                    <a:pt x="3350" y="2084"/>
                  </a:lnTo>
                  <a:cubicBezTo>
                    <a:pt x="3322" y="1881"/>
                    <a:pt x="3322" y="1679"/>
                    <a:pt x="3294" y="1476"/>
                  </a:cubicBezTo>
                  <a:cubicBezTo>
                    <a:pt x="3294" y="1413"/>
                    <a:pt x="3266" y="1357"/>
                    <a:pt x="3266" y="1301"/>
                  </a:cubicBezTo>
                  <a:cubicBezTo>
                    <a:pt x="3294" y="951"/>
                    <a:pt x="3322" y="630"/>
                    <a:pt x="3231" y="280"/>
                  </a:cubicBezTo>
                  <a:cubicBezTo>
                    <a:pt x="3217" y="235"/>
                    <a:pt x="3174" y="212"/>
                    <a:pt x="3130" y="212"/>
                  </a:cubicBezTo>
                  <a:cubicBezTo>
                    <a:pt x="3086" y="212"/>
                    <a:pt x="3043" y="235"/>
                    <a:pt x="3029" y="280"/>
                  </a:cubicBezTo>
                  <a:cubicBezTo>
                    <a:pt x="3029" y="308"/>
                    <a:pt x="3001" y="336"/>
                    <a:pt x="3001" y="336"/>
                  </a:cubicBezTo>
                  <a:cubicBezTo>
                    <a:pt x="3001" y="252"/>
                    <a:pt x="2973" y="133"/>
                    <a:pt x="2945" y="42"/>
                  </a:cubicBezTo>
                  <a:cubicBezTo>
                    <a:pt x="2945" y="14"/>
                    <a:pt x="2922" y="0"/>
                    <a:pt x="289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79"/>
            <p:cNvSpPr/>
            <p:nvPr/>
          </p:nvSpPr>
          <p:spPr>
            <a:xfrm>
              <a:off x="6957557" y="3715021"/>
              <a:ext cx="39161" cy="13243"/>
            </a:xfrm>
            <a:custGeom>
              <a:rect b="b" l="l" r="r" t="t"/>
              <a:pathLst>
                <a:path extrusionOk="0" h="582" w="1721">
                  <a:moveTo>
                    <a:pt x="56" y="1"/>
                  </a:moveTo>
                  <a:cubicBezTo>
                    <a:pt x="28" y="1"/>
                    <a:pt x="0" y="57"/>
                    <a:pt x="28" y="85"/>
                  </a:cubicBezTo>
                  <a:cubicBezTo>
                    <a:pt x="84" y="120"/>
                    <a:pt x="147" y="176"/>
                    <a:pt x="175" y="204"/>
                  </a:cubicBezTo>
                  <a:cubicBezTo>
                    <a:pt x="112" y="204"/>
                    <a:pt x="84" y="260"/>
                    <a:pt x="147" y="294"/>
                  </a:cubicBezTo>
                  <a:cubicBezTo>
                    <a:pt x="378" y="434"/>
                    <a:pt x="581" y="553"/>
                    <a:pt x="874" y="581"/>
                  </a:cubicBezTo>
                  <a:cubicBezTo>
                    <a:pt x="1077" y="581"/>
                    <a:pt x="1371" y="581"/>
                    <a:pt x="1546" y="497"/>
                  </a:cubicBezTo>
                  <a:cubicBezTo>
                    <a:pt x="1574" y="469"/>
                    <a:pt x="1546" y="434"/>
                    <a:pt x="1511" y="434"/>
                  </a:cubicBezTo>
                  <a:cubicBezTo>
                    <a:pt x="1399" y="434"/>
                    <a:pt x="1280" y="434"/>
                    <a:pt x="1133" y="406"/>
                  </a:cubicBezTo>
                  <a:cubicBezTo>
                    <a:pt x="1308" y="378"/>
                    <a:pt x="1511" y="322"/>
                    <a:pt x="1657" y="232"/>
                  </a:cubicBezTo>
                  <a:cubicBezTo>
                    <a:pt x="1720" y="204"/>
                    <a:pt x="1685" y="120"/>
                    <a:pt x="1629" y="120"/>
                  </a:cubicBezTo>
                  <a:cubicBezTo>
                    <a:pt x="1582" y="114"/>
                    <a:pt x="1536" y="112"/>
                    <a:pt x="1490" y="112"/>
                  </a:cubicBezTo>
                  <a:cubicBezTo>
                    <a:pt x="1252" y="112"/>
                    <a:pt x="1034" y="176"/>
                    <a:pt x="811" y="176"/>
                  </a:cubicBezTo>
                  <a:cubicBezTo>
                    <a:pt x="671" y="176"/>
                    <a:pt x="525" y="176"/>
                    <a:pt x="406" y="148"/>
                  </a:cubicBezTo>
                  <a:cubicBezTo>
                    <a:pt x="287" y="120"/>
                    <a:pt x="175" y="57"/>
                    <a:pt x="5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79"/>
            <p:cNvSpPr/>
            <p:nvPr/>
          </p:nvSpPr>
          <p:spPr>
            <a:xfrm>
              <a:off x="6774584" y="3680501"/>
              <a:ext cx="156896" cy="161333"/>
            </a:xfrm>
            <a:custGeom>
              <a:rect b="b" l="l" r="r" t="t"/>
              <a:pathLst>
                <a:path extrusionOk="0" h="7090" w="6895">
                  <a:moveTo>
                    <a:pt x="5282" y="1903"/>
                  </a:moveTo>
                  <a:lnTo>
                    <a:pt x="5282" y="1903"/>
                  </a:lnTo>
                  <a:cubicBezTo>
                    <a:pt x="5339" y="2094"/>
                    <a:pt x="5422" y="2287"/>
                    <a:pt x="5475" y="2511"/>
                  </a:cubicBezTo>
                  <a:cubicBezTo>
                    <a:pt x="5447" y="2420"/>
                    <a:pt x="5419" y="2364"/>
                    <a:pt x="5391" y="2301"/>
                  </a:cubicBezTo>
                  <a:cubicBezTo>
                    <a:pt x="5356" y="2245"/>
                    <a:pt x="5328" y="2161"/>
                    <a:pt x="5300" y="2098"/>
                  </a:cubicBezTo>
                  <a:cubicBezTo>
                    <a:pt x="5272" y="2070"/>
                    <a:pt x="5272" y="2070"/>
                    <a:pt x="5272" y="2042"/>
                  </a:cubicBezTo>
                  <a:cubicBezTo>
                    <a:pt x="5244" y="2014"/>
                    <a:pt x="5244" y="1986"/>
                    <a:pt x="5216" y="1951"/>
                  </a:cubicBezTo>
                  <a:cubicBezTo>
                    <a:pt x="5253" y="1951"/>
                    <a:pt x="5278" y="1927"/>
                    <a:pt x="5282" y="1903"/>
                  </a:cubicBezTo>
                  <a:close/>
                  <a:moveTo>
                    <a:pt x="5566" y="6440"/>
                  </a:moveTo>
                  <a:cubicBezTo>
                    <a:pt x="5594" y="6531"/>
                    <a:pt x="5594" y="6615"/>
                    <a:pt x="5650" y="6706"/>
                  </a:cubicBezTo>
                  <a:cubicBezTo>
                    <a:pt x="5622" y="6706"/>
                    <a:pt x="5622" y="6671"/>
                    <a:pt x="5622" y="6671"/>
                  </a:cubicBezTo>
                  <a:cubicBezTo>
                    <a:pt x="5594" y="6615"/>
                    <a:pt x="5531" y="6496"/>
                    <a:pt x="5566" y="6440"/>
                  </a:cubicBezTo>
                  <a:close/>
                  <a:moveTo>
                    <a:pt x="5594" y="0"/>
                  </a:moveTo>
                  <a:cubicBezTo>
                    <a:pt x="5419" y="0"/>
                    <a:pt x="5300" y="266"/>
                    <a:pt x="5244" y="413"/>
                  </a:cubicBezTo>
                  <a:cubicBezTo>
                    <a:pt x="5125" y="644"/>
                    <a:pt x="5153" y="875"/>
                    <a:pt x="5153" y="1140"/>
                  </a:cubicBezTo>
                  <a:cubicBezTo>
                    <a:pt x="5153" y="1224"/>
                    <a:pt x="5153" y="1315"/>
                    <a:pt x="5181" y="1427"/>
                  </a:cubicBezTo>
                  <a:cubicBezTo>
                    <a:pt x="4881" y="1266"/>
                    <a:pt x="4546" y="1215"/>
                    <a:pt x="4200" y="1215"/>
                  </a:cubicBezTo>
                  <a:cubicBezTo>
                    <a:pt x="4110" y="1215"/>
                    <a:pt x="4020" y="1218"/>
                    <a:pt x="3930" y="1224"/>
                  </a:cubicBezTo>
                  <a:cubicBezTo>
                    <a:pt x="3671" y="1168"/>
                    <a:pt x="3405" y="1168"/>
                    <a:pt x="3147" y="1168"/>
                  </a:cubicBezTo>
                  <a:cubicBezTo>
                    <a:pt x="2853" y="1168"/>
                    <a:pt x="2678" y="1224"/>
                    <a:pt x="2447" y="1371"/>
                  </a:cubicBezTo>
                  <a:cubicBezTo>
                    <a:pt x="2391" y="1396"/>
                    <a:pt x="2436" y="1494"/>
                    <a:pt x="2506" y="1494"/>
                  </a:cubicBezTo>
                  <a:cubicBezTo>
                    <a:pt x="2514" y="1494"/>
                    <a:pt x="2523" y="1493"/>
                    <a:pt x="2531" y="1490"/>
                  </a:cubicBezTo>
                  <a:cubicBezTo>
                    <a:pt x="2687" y="1399"/>
                    <a:pt x="2863" y="1361"/>
                    <a:pt x="3041" y="1361"/>
                  </a:cubicBezTo>
                  <a:cubicBezTo>
                    <a:pt x="3095" y="1361"/>
                    <a:pt x="3149" y="1364"/>
                    <a:pt x="3203" y="1371"/>
                  </a:cubicBezTo>
                  <a:lnTo>
                    <a:pt x="3119" y="1371"/>
                  </a:lnTo>
                  <a:cubicBezTo>
                    <a:pt x="2853" y="1462"/>
                    <a:pt x="2622" y="1546"/>
                    <a:pt x="2384" y="1665"/>
                  </a:cubicBezTo>
                  <a:cubicBezTo>
                    <a:pt x="2300" y="1693"/>
                    <a:pt x="2245" y="1721"/>
                    <a:pt x="2182" y="1721"/>
                  </a:cubicBezTo>
                  <a:cubicBezTo>
                    <a:pt x="1804" y="1867"/>
                    <a:pt x="1398" y="2070"/>
                    <a:pt x="1077" y="2336"/>
                  </a:cubicBezTo>
                  <a:cubicBezTo>
                    <a:pt x="1049" y="2364"/>
                    <a:pt x="1021" y="2392"/>
                    <a:pt x="986" y="2420"/>
                  </a:cubicBezTo>
                  <a:cubicBezTo>
                    <a:pt x="958" y="2392"/>
                    <a:pt x="930" y="2392"/>
                    <a:pt x="874" y="2392"/>
                  </a:cubicBezTo>
                  <a:cubicBezTo>
                    <a:pt x="755" y="2448"/>
                    <a:pt x="671" y="2539"/>
                    <a:pt x="580" y="2623"/>
                  </a:cubicBezTo>
                  <a:cubicBezTo>
                    <a:pt x="671" y="2511"/>
                    <a:pt x="755" y="2392"/>
                    <a:pt x="846" y="2273"/>
                  </a:cubicBezTo>
                  <a:cubicBezTo>
                    <a:pt x="1049" y="2042"/>
                    <a:pt x="1280" y="1923"/>
                    <a:pt x="1545" y="1811"/>
                  </a:cubicBezTo>
                  <a:cubicBezTo>
                    <a:pt x="1657" y="1749"/>
                    <a:pt x="1748" y="1721"/>
                    <a:pt x="1832" y="1693"/>
                  </a:cubicBezTo>
                  <a:cubicBezTo>
                    <a:pt x="1951" y="1637"/>
                    <a:pt x="2070" y="1637"/>
                    <a:pt x="2154" y="1546"/>
                  </a:cubicBezTo>
                  <a:cubicBezTo>
                    <a:pt x="2182" y="1518"/>
                    <a:pt x="2210" y="1490"/>
                    <a:pt x="2154" y="1462"/>
                  </a:cubicBezTo>
                  <a:cubicBezTo>
                    <a:pt x="2097" y="1421"/>
                    <a:pt x="2036" y="1405"/>
                    <a:pt x="1973" y="1405"/>
                  </a:cubicBezTo>
                  <a:cubicBezTo>
                    <a:pt x="1808" y="1405"/>
                    <a:pt x="1629" y="1513"/>
                    <a:pt x="1482" y="1574"/>
                  </a:cubicBezTo>
                  <a:cubicBezTo>
                    <a:pt x="1196" y="1721"/>
                    <a:pt x="958" y="1895"/>
                    <a:pt x="727" y="2161"/>
                  </a:cubicBezTo>
                  <a:cubicBezTo>
                    <a:pt x="322" y="2651"/>
                    <a:pt x="112" y="3175"/>
                    <a:pt x="56" y="3818"/>
                  </a:cubicBezTo>
                  <a:lnTo>
                    <a:pt x="56" y="3846"/>
                  </a:lnTo>
                  <a:cubicBezTo>
                    <a:pt x="0" y="4168"/>
                    <a:pt x="28" y="4518"/>
                    <a:pt x="175" y="4783"/>
                  </a:cubicBezTo>
                  <a:cubicBezTo>
                    <a:pt x="189" y="4797"/>
                    <a:pt x="210" y="4804"/>
                    <a:pt x="231" y="4804"/>
                  </a:cubicBezTo>
                  <a:cubicBezTo>
                    <a:pt x="252" y="4804"/>
                    <a:pt x="273" y="4797"/>
                    <a:pt x="287" y="4783"/>
                  </a:cubicBezTo>
                  <a:cubicBezTo>
                    <a:pt x="287" y="4608"/>
                    <a:pt x="259" y="4434"/>
                    <a:pt x="259" y="4224"/>
                  </a:cubicBezTo>
                  <a:cubicBezTo>
                    <a:pt x="287" y="4049"/>
                    <a:pt x="287" y="3846"/>
                    <a:pt x="350" y="3643"/>
                  </a:cubicBezTo>
                  <a:cubicBezTo>
                    <a:pt x="406" y="3413"/>
                    <a:pt x="496" y="3147"/>
                    <a:pt x="608" y="2944"/>
                  </a:cubicBezTo>
                  <a:lnTo>
                    <a:pt x="608" y="2944"/>
                  </a:lnTo>
                  <a:cubicBezTo>
                    <a:pt x="552" y="3063"/>
                    <a:pt x="496" y="3175"/>
                    <a:pt x="462" y="3322"/>
                  </a:cubicBezTo>
                  <a:cubicBezTo>
                    <a:pt x="378" y="3616"/>
                    <a:pt x="287" y="3993"/>
                    <a:pt x="350" y="4315"/>
                  </a:cubicBezTo>
                  <a:cubicBezTo>
                    <a:pt x="322" y="4608"/>
                    <a:pt x="378" y="4895"/>
                    <a:pt x="496" y="5161"/>
                  </a:cubicBezTo>
                  <a:cubicBezTo>
                    <a:pt x="580" y="5364"/>
                    <a:pt x="699" y="5510"/>
                    <a:pt x="846" y="5657"/>
                  </a:cubicBezTo>
                  <a:cubicBezTo>
                    <a:pt x="874" y="5657"/>
                    <a:pt x="902" y="5685"/>
                    <a:pt x="930" y="5713"/>
                  </a:cubicBezTo>
                  <a:cubicBezTo>
                    <a:pt x="1021" y="5860"/>
                    <a:pt x="1105" y="5972"/>
                    <a:pt x="1224" y="6091"/>
                  </a:cubicBezTo>
                  <a:cubicBezTo>
                    <a:pt x="1252" y="6119"/>
                    <a:pt x="1280" y="6119"/>
                    <a:pt x="1280" y="6147"/>
                  </a:cubicBezTo>
                  <a:cubicBezTo>
                    <a:pt x="1308" y="6119"/>
                    <a:pt x="1371" y="6091"/>
                    <a:pt x="1426" y="6091"/>
                  </a:cubicBezTo>
                  <a:cubicBezTo>
                    <a:pt x="1510" y="6119"/>
                    <a:pt x="1601" y="6147"/>
                    <a:pt x="1685" y="6182"/>
                  </a:cubicBezTo>
                  <a:cubicBezTo>
                    <a:pt x="1685" y="6147"/>
                    <a:pt x="1685" y="6147"/>
                    <a:pt x="1657" y="6119"/>
                  </a:cubicBezTo>
                  <a:lnTo>
                    <a:pt x="1657" y="6119"/>
                  </a:lnTo>
                  <a:cubicBezTo>
                    <a:pt x="1682" y="6126"/>
                    <a:pt x="1703" y="6130"/>
                    <a:pt x="1723" y="6130"/>
                  </a:cubicBezTo>
                  <a:cubicBezTo>
                    <a:pt x="1778" y="6130"/>
                    <a:pt x="1819" y="6104"/>
                    <a:pt x="1860" y="6063"/>
                  </a:cubicBezTo>
                  <a:cubicBezTo>
                    <a:pt x="1832" y="6035"/>
                    <a:pt x="1832" y="6007"/>
                    <a:pt x="1804" y="5972"/>
                  </a:cubicBezTo>
                  <a:cubicBezTo>
                    <a:pt x="1748" y="5972"/>
                    <a:pt x="1720" y="5944"/>
                    <a:pt x="1685" y="5916"/>
                  </a:cubicBezTo>
                  <a:cubicBezTo>
                    <a:pt x="1629" y="5860"/>
                    <a:pt x="1573" y="5797"/>
                    <a:pt x="1573" y="5741"/>
                  </a:cubicBezTo>
                  <a:lnTo>
                    <a:pt x="1573" y="5713"/>
                  </a:lnTo>
                  <a:cubicBezTo>
                    <a:pt x="1482" y="5713"/>
                    <a:pt x="1398" y="5713"/>
                    <a:pt x="1398" y="5685"/>
                  </a:cubicBezTo>
                  <a:cubicBezTo>
                    <a:pt x="1371" y="5594"/>
                    <a:pt x="1308" y="5594"/>
                    <a:pt x="1252" y="5594"/>
                  </a:cubicBezTo>
                  <a:cubicBezTo>
                    <a:pt x="1224" y="5566"/>
                    <a:pt x="1196" y="5538"/>
                    <a:pt x="1161" y="5510"/>
                  </a:cubicBezTo>
                  <a:cubicBezTo>
                    <a:pt x="1021" y="5364"/>
                    <a:pt x="874" y="5217"/>
                    <a:pt x="783" y="5014"/>
                  </a:cubicBezTo>
                  <a:cubicBezTo>
                    <a:pt x="636" y="4783"/>
                    <a:pt x="580" y="4462"/>
                    <a:pt x="608" y="4168"/>
                  </a:cubicBezTo>
                  <a:cubicBezTo>
                    <a:pt x="608" y="4112"/>
                    <a:pt x="636" y="4021"/>
                    <a:pt x="671" y="3965"/>
                  </a:cubicBezTo>
                  <a:cubicBezTo>
                    <a:pt x="699" y="3790"/>
                    <a:pt x="755" y="3616"/>
                    <a:pt x="811" y="3441"/>
                  </a:cubicBezTo>
                  <a:cubicBezTo>
                    <a:pt x="902" y="3175"/>
                    <a:pt x="1049" y="2860"/>
                    <a:pt x="1280" y="2651"/>
                  </a:cubicBezTo>
                  <a:cubicBezTo>
                    <a:pt x="1300" y="2676"/>
                    <a:pt x="1337" y="2697"/>
                    <a:pt x="1388" y="2697"/>
                  </a:cubicBezTo>
                  <a:cubicBezTo>
                    <a:pt x="1408" y="2697"/>
                    <a:pt x="1430" y="2694"/>
                    <a:pt x="1454" y="2686"/>
                  </a:cubicBezTo>
                  <a:cubicBezTo>
                    <a:pt x="1601" y="2623"/>
                    <a:pt x="1720" y="2539"/>
                    <a:pt x="1860" y="2420"/>
                  </a:cubicBezTo>
                  <a:cubicBezTo>
                    <a:pt x="1951" y="2392"/>
                    <a:pt x="2035" y="2364"/>
                    <a:pt x="2126" y="2336"/>
                  </a:cubicBezTo>
                  <a:cubicBezTo>
                    <a:pt x="2182" y="2301"/>
                    <a:pt x="2210" y="2301"/>
                    <a:pt x="2273" y="2301"/>
                  </a:cubicBezTo>
                  <a:cubicBezTo>
                    <a:pt x="2328" y="2336"/>
                    <a:pt x="2384" y="2364"/>
                    <a:pt x="2475" y="2364"/>
                  </a:cubicBezTo>
                  <a:cubicBezTo>
                    <a:pt x="2503" y="2336"/>
                    <a:pt x="2559" y="2336"/>
                    <a:pt x="2594" y="2336"/>
                  </a:cubicBezTo>
                  <a:cubicBezTo>
                    <a:pt x="2680" y="2325"/>
                    <a:pt x="2769" y="2321"/>
                    <a:pt x="2859" y="2321"/>
                  </a:cubicBezTo>
                  <a:cubicBezTo>
                    <a:pt x="3071" y="2321"/>
                    <a:pt x="3290" y="2344"/>
                    <a:pt x="3496" y="2364"/>
                  </a:cubicBezTo>
                  <a:cubicBezTo>
                    <a:pt x="3675" y="2383"/>
                    <a:pt x="3896" y="2416"/>
                    <a:pt x="4104" y="2416"/>
                  </a:cubicBezTo>
                  <a:cubicBezTo>
                    <a:pt x="4197" y="2416"/>
                    <a:pt x="4288" y="2409"/>
                    <a:pt x="4370" y="2392"/>
                  </a:cubicBezTo>
                  <a:cubicBezTo>
                    <a:pt x="4426" y="2448"/>
                    <a:pt x="4482" y="2476"/>
                    <a:pt x="4545" y="2539"/>
                  </a:cubicBezTo>
                  <a:cubicBezTo>
                    <a:pt x="4629" y="2595"/>
                    <a:pt x="4720" y="2651"/>
                    <a:pt x="4804" y="2713"/>
                  </a:cubicBezTo>
                  <a:cubicBezTo>
                    <a:pt x="4832" y="2713"/>
                    <a:pt x="4867" y="2686"/>
                    <a:pt x="4895" y="2686"/>
                  </a:cubicBezTo>
                  <a:cubicBezTo>
                    <a:pt x="5007" y="2686"/>
                    <a:pt x="5125" y="2741"/>
                    <a:pt x="5181" y="2860"/>
                  </a:cubicBezTo>
                  <a:cubicBezTo>
                    <a:pt x="5216" y="2888"/>
                    <a:pt x="5216" y="2916"/>
                    <a:pt x="5216" y="2916"/>
                  </a:cubicBezTo>
                  <a:cubicBezTo>
                    <a:pt x="5253" y="2931"/>
                    <a:pt x="5293" y="2938"/>
                    <a:pt x="5332" y="2938"/>
                  </a:cubicBezTo>
                  <a:cubicBezTo>
                    <a:pt x="5439" y="2938"/>
                    <a:pt x="5540" y="2885"/>
                    <a:pt x="5566" y="2797"/>
                  </a:cubicBezTo>
                  <a:cubicBezTo>
                    <a:pt x="5594" y="2944"/>
                    <a:pt x="5650" y="3091"/>
                    <a:pt x="5741" y="3238"/>
                  </a:cubicBezTo>
                  <a:cubicBezTo>
                    <a:pt x="5797" y="3350"/>
                    <a:pt x="5825" y="3441"/>
                    <a:pt x="5825" y="3588"/>
                  </a:cubicBezTo>
                  <a:cubicBezTo>
                    <a:pt x="5797" y="3699"/>
                    <a:pt x="5825" y="3790"/>
                    <a:pt x="5853" y="3909"/>
                  </a:cubicBezTo>
                  <a:cubicBezTo>
                    <a:pt x="5853" y="4049"/>
                    <a:pt x="5853" y="4112"/>
                    <a:pt x="5825" y="4259"/>
                  </a:cubicBezTo>
                  <a:cubicBezTo>
                    <a:pt x="5797" y="4371"/>
                    <a:pt x="5769" y="4490"/>
                    <a:pt x="5741" y="4608"/>
                  </a:cubicBezTo>
                  <a:cubicBezTo>
                    <a:pt x="5706" y="4720"/>
                    <a:pt x="5678" y="4867"/>
                    <a:pt x="5650" y="4986"/>
                  </a:cubicBezTo>
                  <a:cubicBezTo>
                    <a:pt x="5622" y="5014"/>
                    <a:pt x="5622" y="5014"/>
                    <a:pt x="5594" y="5042"/>
                  </a:cubicBezTo>
                  <a:lnTo>
                    <a:pt x="5622" y="5070"/>
                  </a:lnTo>
                  <a:cubicBezTo>
                    <a:pt x="5594" y="5273"/>
                    <a:pt x="5566" y="5538"/>
                    <a:pt x="5447" y="5741"/>
                  </a:cubicBezTo>
                  <a:cubicBezTo>
                    <a:pt x="5447" y="5769"/>
                    <a:pt x="5447" y="5797"/>
                    <a:pt x="5419" y="5860"/>
                  </a:cubicBezTo>
                  <a:cubicBezTo>
                    <a:pt x="5391" y="5972"/>
                    <a:pt x="5272" y="6035"/>
                    <a:pt x="5181" y="6147"/>
                  </a:cubicBezTo>
                  <a:cubicBezTo>
                    <a:pt x="5042" y="6384"/>
                    <a:pt x="5097" y="6559"/>
                    <a:pt x="5181" y="6790"/>
                  </a:cubicBezTo>
                  <a:cubicBezTo>
                    <a:pt x="5125" y="6909"/>
                    <a:pt x="5216" y="7084"/>
                    <a:pt x="5356" y="7084"/>
                  </a:cubicBezTo>
                  <a:cubicBezTo>
                    <a:pt x="5391" y="7084"/>
                    <a:pt x="5419" y="7084"/>
                    <a:pt x="5447" y="7056"/>
                  </a:cubicBezTo>
                  <a:cubicBezTo>
                    <a:pt x="5476" y="7050"/>
                    <a:pt x="5506" y="7048"/>
                    <a:pt x="5536" y="7048"/>
                  </a:cubicBezTo>
                  <a:cubicBezTo>
                    <a:pt x="5664" y="7048"/>
                    <a:pt x="5803" y="7089"/>
                    <a:pt x="5944" y="7089"/>
                  </a:cubicBezTo>
                  <a:cubicBezTo>
                    <a:pt x="5972" y="7089"/>
                    <a:pt x="6000" y="7088"/>
                    <a:pt x="6027" y="7084"/>
                  </a:cubicBezTo>
                  <a:cubicBezTo>
                    <a:pt x="6174" y="7084"/>
                    <a:pt x="6230" y="7021"/>
                    <a:pt x="6377" y="6965"/>
                  </a:cubicBezTo>
                  <a:cubicBezTo>
                    <a:pt x="6468" y="6909"/>
                    <a:pt x="6468" y="6734"/>
                    <a:pt x="6349" y="6706"/>
                  </a:cubicBezTo>
                  <a:lnTo>
                    <a:pt x="6202" y="6706"/>
                  </a:lnTo>
                  <a:cubicBezTo>
                    <a:pt x="6146" y="6643"/>
                    <a:pt x="6118" y="6615"/>
                    <a:pt x="6090" y="6587"/>
                  </a:cubicBezTo>
                  <a:cubicBezTo>
                    <a:pt x="5971" y="6496"/>
                    <a:pt x="5999" y="6412"/>
                    <a:pt x="5971" y="6266"/>
                  </a:cubicBezTo>
                  <a:cubicBezTo>
                    <a:pt x="5944" y="6119"/>
                    <a:pt x="5916" y="6007"/>
                    <a:pt x="5971" y="5888"/>
                  </a:cubicBezTo>
                  <a:cubicBezTo>
                    <a:pt x="5999" y="5769"/>
                    <a:pt x="6055" y="5657"/>
                    <a:pt x="6090" y="5538"/>
                  </a:cubicBezTo>
                  <a:cubicBezTo>
                    <a:pt x="6118" y="5482"/>
                    <a:pt x="6146" y="5392"/>
                    <a:pt x="6174" y="5336"/>
                  </a:cubicBezTo>
                  <a:cubicBezTo>
                    <a:pt x="6253" y="5364"/>
                    <a:pt x="6336" y="5380"/>
                    <a:pt x="6417" y="5380"/>
                  </a:cubicBezTo>
                  <a:cubicBezTo>
                    <a:pt x="6573" y="5380"/>
                    <a:pt x="6721" y="5322"/>
                    <a:pt x="6818" y="5189"/>
                  </a:cubicBezTo>
                  <a:cubicBezTo>
                    <a:pt x="6894" y="5106"/>
                    <a:pt x="6854" y="4982"/>
                    <a:pt x="6735" y="4982"/>
                  </a:cubicBezTo>
                  <a:cubicBezTo>
                    <a:pt x="6724" y="4982"/>
                    <a:pt x="6712" y="4984"/>
                    <a:pt x="6699" y="4986"/>
                  </a:cubicBezTo>
                  <a:cubicBezTo>
                    <a:pt x="6552" y="5014"/>
                    <a:pt x="6405" y="5070"/>
                    <a:pt x="6265" y="5070"/>
                  </a:cubicBezTo>
                  <a:cubicBezTo>
                    <a:pt x="6293" y="5014"/>
                    <a:pt x="6321" y="4923"/>
                    <a:pt x="6321" y="4867"/>
                  </a:cubicBezTo>
                  <a:lnTo>
                    <a:pt x="6321" y="4811"/>
                  </a:lnTo>
                  <a:cubicBezTo>
                    <a:pt x="6377" y="4839"/>
                    <a:pt x="6468" y="4867"/>
                    <a:pt x="6524" y="4867"/>
                  </a:cubicBezTo>
                  <a:cubicBezTo>
                    <a:pt x="6583" y="4867"/>
                    <a:pt x="6641" y="4874"/>
                    <a:pt x="6695" y="4874"/>
                  </a:cubicBezTo>
                  <a:cubicBezTo>
                    <a:pt x="6749" y="4874"/>
                    <a:pt x="6800" y="4867"/>
                    <a:pt x="6846" y="4839"/>
                  </a:cubicBezTo>
                  <a:cubicBezTo>
                    <a:pt x="6874" y="4811"/>
                    <a:pt x="6874" y="4783"/>
                    <a:pt x="6846" y="4748"/>
                  </a:cubicBezTo>
                  <a:cubicBezTo>
                    <a:pt x="6790" y="4720"/>
                    <a:pt x="6699" y="4720"/>
                    <a:pt x="6580" y="4720"/>
                  </a:cubicBezTo>
                  <a:cubicBezTo>
                    <a:pt x="6496" y="4692"/>
                    <a:pt x="6405" y="4692"/>
                    <a:pt x="6321" y="4664"/>
                  </a:cubicBezTo>
                  <a:cubicBezTo>
                    <a:pt x="6321" y="4545"/>
                    <a:pt x="6293" y="4434"/>
                    <a:pt x="6293" y="4287"/>
                  </a:cubicBezTo>
                  <a:cubicBezTo>
                    <a:pt x="6293" y="4224"/>
                    <a:pt x="6321" y="4140"/>
                    <a:pt x="6293" y="4049"/>
                  </a:cubicBezTo>
                  <a:cubicBezTo>
                    <a:pt x="6349" y="3818"/>
                    <a:pt x="6468" y="3616"/>
                    <a:pt x="6440" y="3350"/>
                  </a:cubicBezTo>
                  <a:cubicBezTo>
                    <a:pt x="6405" y="3175"/>
                    <a:pt x="6321" y="3035"/>
                    <a:pt x="6230" y="2888"/>
                  </a:cubicBezTo>
                  <a:lnTo>
                    <a:pt x="6230" y="2825"/>
                  </a:lnTo>
                  <a:cubicBezTo>
                    <a:pt x="6405" y="2476"/>
                    <a:pt x="6293" y="2014"/>
                    <a:pt x="6090" y="1721"/>
                  </a:cubicBezTo>
                  <a:cubicBezTo>
                    <a:pt x="5916" y="1490"/>
                    <a:pt x="5706" y="1343"/>
                    <a:pt x="5678" y="1049"/>
                  </a:cubicBezTo>
                  <a:cubicBezTo>
                    <a:pt x="5650" y="763"/>
                    <a:pt x="5706" y="441"/>
                    <a:pt x="5825" y="203"/>
                  </a:cubicBezTo>
                  <a:cubicBezTo>
                    <a:pt x="5874" y="105"/>
                    <a:pt x="5794" y="23"/>
                    <a:pt x="5712" y="23"/>
                  </a:cubicBezTo>
                  <a:cubicBezTo>
                    <a:pt x="5701" y="23"/>
                    <a:pt x="5689" y="25"/>
                    <a:pt x="5678" y="28"/>
                  </a:cubicBezTo>
                  <a:cubicBezTo>
                    <a:pt x="5650" y="28"/>
                    <a:pt x="5622" y="0"/>
                    <a:pt x="559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79"/>
            <p:cNvSpPr/>
            <p:nvPr/>
          </p:nvSpPr>
          <p:spPr>
            <a:xfrm>
              <a:off x="6926997" y="3762124"/>
              <a:ext cx="44418" cy="65762"/>
            </a:xfrm>
            <a:custGeom>
              <a:rect b="b" l="l" r="r" t="t"/>
              <a:pathLst>
                <a:path extrusionOk="0" h="2890" w="1952">
                  <a:moveTo>
                    <a:pt x="1022" y="1"/>
                  </a:moveTo>
                  <a:cubicBezTo>
                    <a:pt x="966" y="1"/>
                    <a:pt x="931" y="29"/>
                    <a:pt x="903" y="84"/>
                  </a:cubicBezTo>
                  <a:cubicBezTo>
                    <a:pt x="819" y="322"/>
                    <a:pt x="756" y="581"/>
                    <a:pt x="644" y="812"/>
                  </a:cubicBezTo>
                  <a:cubicBezTo>
                    <a:pt x="525" y="1077"/>
                    <a:pt x="441" y="1308"/>
                    <a:pt x="322" y="1574"/>
                  </a:cubicBezTo>
                  <a:cubicBezTo>
                    <a:pt x="203" y="1833"/>
                    <a:pt x="1" y="2126"/>
                    <a:pt x="29" y="2420"/>
                  </a:cubicBezTo>
                  <a:cubicBezTo>
                    <a:pt x="54" y="2605"/>
                    <a:pt x="86" y="2889"/>
                    <a:pt x="309" y="2889"/>
                  </a:cubicBezTo>
                  <a:cubicBezTo>
                    <a:pt x="330" y="2889"/>
                    <a:pt x="353" y="2887"/>
                    <a:pt x="378" y="2881"/>
                  </a:cubicBezTo>
                  <a:cubicBezTo>
                    <a:pt x="406" y="2881"/>
                    <a:pt x="441" y="2853"/>
                    <a:pt x="469" y="2797"/>
                  </a:cubicBezTo>
                  <a:cubicBezTo>
                    <a:pt x="469" y="2825"/>
                    <a:pt x="497" y="2853"/>
                    <a:pt x="497" y="2853"/>
                  </a:cubicBezTo>
                  <a:cubicBezTo>
                    <a:pt x="525" y="2867"/>
                    <a:pt x="569" y="2874"/>
                    <a:pt x="609" y="2874"/>
                  </a:cubicBezTo>
                  <a:cubicBezTo>
                    <a:pt x="649" y="2874"/>
                    <a:pt x="686" y="2867"/>
                    <a:pt x="700" y="2853"/>
                  </a:cubicBezTo>
                  <a:cubicBezTo>
                    <a:pt x="903" y="2707"/>
                    <a:pt x="819" y="2532"/>
                    <a:pt x="819" y="2329"/>
                  </a:cubicBezTo>
                  <a:cubicBezTo>
                    <a:pt x="791" y="2098"/>
                    <a:pt x="791" y="1833"/>
                    <a:pt x="847" y="1602"/>
                  </a:cubicBezTo>
                  <a:cubicBezTo>
                    <a:pt x="931" y="1630"/>
                    <a:pt x="994" y="1630"/>
                    <a:pt x="1078" y="1630"/>
                  </a:cubicBezTo>
                  <a:cubicBezTo>
                    <a:pt x="1196" y="1630"/>
                    <a:pt x="1343" y="1630"/>
                    <a:pt x="1399" y="1546"/>
                  </a:cubicBezTo>
                  <a:cubicBezTo>
                    <a:pt x="1455" y="1483"/>
                    <a:pt x="1427" y="1399"/>
                    <a:pt x="1371" y="1371"/>
                  </a:cubicBezTo>
                  <a:cubicBezTo>
                    <a:pt x="1326" y="1354"/>
                    <a:pt x="1282" y="1345"/>
                    <a:pt x="1238" y="1345"/>
                  </a:cubicBezTo>
                  <a:cubicBezTo>
                    <a:pt x="1195" y="1345"/>
                    <a:pt x="1151" y="1354"/>
                    <a:pt x="1105" y="1371"/>
                  </a:cubicBezTo>
                  <a:lnTo>
                    <a:pt x="994" y="1371"/>
                  </a:lnTo>
                  <a:cubicBezTo>
                    <a:pt x="966" y="1371"/>
                    <a:pt x="966" y="1336"/>
                    <a:pt x="931" y="1336"/>
                  </a:cubicBezTo>
                  <a:cubicBezTo>
                    <a:pt x="966" y="1252"/>
                    <a:pt x="994" y="1196"/>
                    <a:pt x="1050" y="1105"/>
                  </a:cubicBezTo>
                  <a:cubicBezTo>
                    <a:pt x="1078" y="1133"/>
                    <a:pt x="1140" y="1161"/>
                    <a:pt x="1196" y="1161"/>
                  </a:cubicBezTo>
                  <a:cubicBezTo>
                    <a:pt x="1252" y="1196"/>
                    <a:pt x="1343" y="1196"/>
                    <a:pt x="1399" y="1196"/>
                  </a:cubicBezTo>
                  <a:cubicBezTo>
                    <a:pt x="1442" y="1206"/>
                    <a:pt x="1488" y="1213"/>
                    <a:pt x="1533" y="1213"/>
                  </a:cubicBezTo>
                  <a:cubicBezTo>
                    <a:pt x="1615" y="1213"/>
                    <a:pt x="1695" y="1192"/>
                    <a:pt x="1749" y="1133"/>
                  </a:cubicBezTo>
                  <a:cubicBezTo>
                    <a:pt x="1805" y="1077"/>
                    <a:pt x="1777" y="1021"/>
                    <a:pt x="1721" y="986"/>
                  </a:cubicBezTo>
                  <a:cubicBezTo>
                    <a:pt x="1661" y="958"/>
                    <a:pt x="1595" y="951"/>
                    <a:pt x="1526" y="951"/>
                  </a:cubicBezTo>
                  <a:cubicBezTo>
                    <a:pt x="1457" y="951"/>
                    <a:pt x="1385" y="958"/>
                    <a:pt x="1315" y="958"/>
                  </a:cubicBezTo>
                  <a:lnTo>
                    <a:pt x="1140" y="958"/>
                  </a:lnTo>
                  <a:cubicBezTo>
                    <a:pt x="1168" y="931"/>
                    <a:pt x="1196" y="903"/>
                    <a:pt x="1196" y="875"/>
                  </a:cubicBezTo>
                  <a:cubicBezTo>
                    <a:pt x="1252" y="784"/>
                    <a:pt x="1280" y="700"/>
                    <a:pt x="1280" y="581"/>
                  </a:cubicBezTo>
                  <a:cubicBezTo>
                    <a:pt x="1280" y="553"/>
                    <a:pt x="1280" y="497"/>
                    <a:pt x="1252" y="434"/>
                  </a:cubicBezTo>
                  <a:cubicBezTo>
                    <a:pt x="1315" y="406"/>
                    <a:pt x="1399" y="406"/>
                    <a:pt x="1427" y="406"/>
                  </a:cubicBezTo>
                  <a:cubicBezTo>
                    <a:pt x="1574" y="406"/>
                    <a:pt x="1665" y="497"/>
                    <a:pt x="1805" y="497"/>
                  </a:cubicBezTo>
                  <a:cubicBezTo>
                    <a:pt x="1868" y="497"/>
                    <a:pt x="1924" y="462"/>
                    <a:pt x="1952" y="434"/>
                  </a:cubicBezTo>
                  <a:cubicBezTo>
                    <a:pt x="1924" y="378"/>
                    <a:pt x="1896" y="350"/>
                    <a:pt x="1896" y="287"/>
                  </a:cubicBezTo>
                  <a:lnTo>
                    <a:pt x="1896" y="175"/>
                  </a:lnTo>
                  <a:cubicBezTo>
                    <a:pt x="1777" y="56"/>
                    <a:pt x="1546" y="1"/>
                    <a:pt x="1399" y="1"/>
                  </a:cubicBezTo>
                  <a:cubicBezTo>
                    <a:pt x="1343" y="29"/>
                    <a:pt x="1252" y="56"/>
                    <a:pt x="1196" y="56"/>
                  </a:cubicBezTo>
                  <a:lnTo>
                    <a:pt x="1168" y="56"/>
                  </a:lnTo>
                  <a:cubicBezTo>
                    <a:pt x="1140" y="29"/>
                    <a:pt x="1105" y="1"/>
                    <a:pt x="102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79"/>
            <p:cNvSpPr/>
            <p:nvPr/>
          </p:nvSpPr>
          <p:spPr>
            <a:xfrm>
              <a:off x="6842189" y="3699911"/>
              <a:ext cx="44418" cy="7441"/>
            </a:xfrm>
            <a:custGeom>
              <a:rect b="b" l="l" r="r" t="t"/>
              <a:pathLst>
                <a:path extrusionOk="0" h="327" w="1952">
                  <a:moveTo>
                    <a:pt x="917" y="1"/>
                  </a:moveTo>
                  <a:cubicBezTo>
                    <a:pt x="814" y="1"/>
                    <a:pt x="710" y="8"/>
                    <a:pt x="609" y="22"/>
                  </a:cubicBezTo>
                  <a:cubicBezTo>
                    <a:pt x="434" y="22"/>
                    <a:pt x="232" y="84"/>
                    <a:pt x="57" y="112"/>
                  </a:cubicBezTo>
                  <a:cubicBezTo>
                    <a:pt x="1" y="112"/>
                    <a:pt x="1" y="168"/>
                    <a:pt x="57" y="168"/>
                  </a:cubicBezTo>
                  <a:cubicBezTo>
                    <a:pt x="406" y="168"/>
                    <a:pt x="784" y="168"/>
                    <a:pt x="1134" y="196"/>
                  </a:cubicBezTo>
                  <a:cubicBezTo>
                    <a:pt x="1308" y="224"/>
                    <a:pt x="1483" y="259"/>
                    <a:pt x="1630" y="287"/>
                  </a:cubicBezTo>
                  <a:cubicBezTo>
                    <a:pt x="1714" y="307"/>
                    <a:pt x="1781" y="327"/>
                    <a:pt x="1845" y="327"/>
                  </a:cubicBezTo>
                  <a:cubicBezTo>
                    <a:pt x="1871" y="327"/>
                    <a:pt x="1897" y="323"/>
                    <a:pt x="1924" y="315"/>
                  </a:cubicBezTo>
                  <a:cubicBezTo>
                    <a:pt x="1924" y="287"/>
                    <a:pt x="1952" y="287"/>
                    <a:pt x="1952" y="259"/>
                  </a:cubicBezTo>
                  <a:cubicBezTo>
                    <a:pt x="1924" y="22"/>
                    <a:pt x="1399" y="22"/>
                    <a:pt x="1224" y="22"/>
                  </a:cubicBezTo>
                  <a:cubicBezTo>
                    <a:pt x="1123" y="8"/>
                    <a:pt x="1020" y="1"/>
                    <a:pt x="91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79"/>
            <p:cNvSpPr/>
            <p:nvPr/>
          </p:nvSpPr>
          <p:spPr>
            <a:xfrm>
              <a:off x="6889929" y="3665051"/>
              <a:ext cx="35816" cy="27033"/>
            </a:xfrm>
            <a:custGeom>
              <a:rect b="b" l="l" r="r" t="t"/>
              <a:pathLst>
                <a:path extrusionOk="0" h="1188" w="1574">
                  <a:moveTo>
                    <a:pt x="1306" y="1"/>
                  </a:moveTo>
                  <a:cubicBezTo>
                    <a:pt x="1091" y="1"/>
                    <a:pt x="820" y="164"/>
                    <a:pt x="700" y="246"/>
                  </a:cubicBezTo>
                  <a:cubicBezTo>
                    <a:pt x="350" y="477"/>
                    <a:pt x="112" y="742"/>
                    <a:pt x="0" y="1148"/>
                  </a:cubicBezTo>
                  <a:cubicBezTo>
                    <a:pt x="0" y="1168"/>
                    <a:pt x="14" y="1188"/>
                    <a:pt x="33" y="1188"/>
                  </a:cubicBezTo>
                  <a:cubicBezTo>
                    <a:pt x="40" y="1188"/>
                    <a:pt x="48" y="1184"/>
                    <a:pt x="56" y="1176"/>
                  </a:cubicBezTo>
                  <a:cubicBezTo>
                    <a:pt x="203" y="882"/>
                    <a:pt x="434" y="651"/>
                    <a:pt x="700" y="477"/>
                  </a:cubicBezTo>
                  <a:cubicBezTo>
                    <a:pt x="812" y="421"/>
                    <a:pt x="930" y="358"/>
                    <a:pt x="1049" y="302"/>
                  </a:cubicBezTo>
                  <a:cubicBezTo>
                    <a:pt x="1224" y="218"/>
                    <a:pt x="1336" y="183"/>
                    <a:pt x="1483" y="183"/>
                  </a:cubicBezTo>
                  <a:cubicBezTo>
                    <a:pt x="1546" y="183"/>
                    <a:pt x="1574" y="155"/>
                    <a:pt x="1546" y="127"/>
                  </a:cubicBezTo>
                  <a:cubicBezTo>
                    <a:pt x="1491" y="35"/>
                    <a:pt x="1404" y="1"/>
                    <a:pt x="130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79"/>
            <p:cNvSpPr/>
            <p:nvPr/>
          </p:nvSpPr>
          <p:spPr>
            <a:xfrm>
              <a:off x="6888040" y="3660045"/>
              <a:ext cx="39616" cy="14859"/>
            </a:xfrm>
            <a:custGeom>
              <a:rect b="b" l="l" r="r" t="t"/>
              <a:pathLst>
                <a:path extrusionOk="0" h="653" w="1741">
                  <a:moveTo>
                    <a:pt x="1315" y="0"/>
                  </a:moveTo>
                  <a:cubicBezTo>
                    <a:pt x="1139" y="0"/>
                    <a:pt x="960" y="48"/>
                    <a:pt x="811" y="116"/>
                  </a:cubicBezTo>
                  <a:cubicBezTo>
                    <a:pt x="517" y="228"/>
                    <a:pt x="258" y="375"/>
                    <a:pt x="21" y="613"/>
                  </a:cubicBezTo>
                  <a:cubicBezTo>
                    <a:pt x="1" y="633"/>
                    <a:pt x="9" y="652"/>
                    <a:pt x="38" y="652"/>
                  </a:cubicBezTo>
                  <a:cubicBezTo>
                    <a:pt x="50" y="652"/>
                    <a:pt x="65" y="649"/>
                    <a:pt x="83" y="641"/>
                  </a:cubicBezTo>
                  <a:cubicBezTo>
                    <a:pt x="314" y="522"/>
                    <a:pt x="580" y="375"/>
                    <a:pt x="839" y="291"/>
                  </a:cubicBezTo>
                  <a:cubicBezTo>
                    <a:pt x="1013" y="228"/>
                    <a:pt x="1160" y="200"/>
                    <a:pt x="1335" y="200"/>
                  </a:cubicBezTo>
                  <a:cubicBezTo>
                    <a:pt x="1414" y="200"/>
                    <a:pt x="1490" y="213"/>
                    <a:pt x="1568" y="213"/>
                  </a:cubicBezTo>
                  <a:cubicBezTo>
                    <a:pt x="1606" y="213"/>
                    <a:pt x="1645" y="210"/>
                    <a:pt x="1685" y="200"/>
                  </a:cubicBezTo>
                  <a:cubicBezTo>
                    <a:pt x="1713" y="172"/>
                    <a:pt x="1741" y="116"/>
                    <a:pt x="1685" y="88"/>
                  </a:cubicBezTo>
                  <a:cubicBezTo>
                    <a:pt x="1572" y="26"/>
                    <a:pt x="1444" y="0"/>
                    <a:pt x="131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79"/>
            <p:cNvSpPr/>
            <p:nvPr/>
          </p:nvSpPr>
          <p:spPr>
            <a:xfrm>
              <a:off x="6925086" y="3667850"/>
              <a:ext cx="30423" cy="28580"/>
            </a:xfrm>
            <a:custGeom>
              <a:rect b="b" l="l" r="r" t="t"/>
              <a:pathLst>
                <a:path extrusionOk="0" h="1256" w="1337">
                  <a:moveTo>
                    <a:pt x="616" y="1"/>
                  </a:moveTo>
                  <a:cubicBezTo>
                    <a:pt x="539" y="1"/>
                    <a:pt x="470" y="128"/>
                    <a:pt x="553" y="179"/>
                  </a:cubicBezTo>
                  <a:cubicBezTo>
                    <a:pt x="756" y="270"/>
                    <a:pt x="840" y="445"/>
                    <a:pt x="903" y="647"/>
                  </a:cubicBezTo>
                  <a:cubicBezTo>
                    <a:pt x="875" y="584"/>
                    <a:pt x="812" y="556"/>
                    <a:pt x="784" y="501"/>
                  </a:cubicBezTo>
                  <a:cubicBezTo>
                    <a:pt x="581" y="326"/>
                    <a:pt x="350" y="179"/>
                    <a:pt x="85" y="151"/>
                  </a:cubicBezTo>
                  <a:cubicBezTo>
                    <a:pt x="29" y="151"/>
                    <a:pt x="1" y="235"/>
                    <a:pt x="57" y="235"/>
                  </a:cubicBezTo>
                  <a:cubicBezTo>
                    <a:pt x="350" y="298"/>
                    <a:pt x="553" y="528"/>
                    <a:pt x="728" y="759"/>
                  </a:cubicBezTo>
                  <a:cubicBezTo>
                    <a:pt x="784" y="850"/>
                    <a:pt x="840" y="934"/>
                    <a:pt x="903" y="1053"/>
                  </a:cubicBezTo>
                  <a:cubicBezTo>
                    <a:pt x="931" y="1109"/>
                    <a:pt x="959" y="1172"/>
                    <a:pt x="1015" y="1228"/>
                  </a:cubicBezTo>
                  <a:cubicBezTo>
                    <a:pt x="1050" y="1256"/>
                    <a:pt x="1078" y="1256"/>
                    <a:pt x="1106" y="1256"/>
                  </a:cubicBezTo>
                  <a:lnTo>
                    <a:pt x="1134" y="1228"/>
                  </a:lnTo>
                  <a:cubicBezTo>
                    <a:pt x="1162" y="1228"/>
                    <a:pt x="1162" y="1200"/>
                    <a:pt x="1162" y="1172"/>
                  </a:cubicBezTo>
                  <a:cubicBezTo>
                    <a:pt x="1224" y="1172"/>
                    <a:pt x="1280" y="1144"/>
                    <a:pt x="1280" y="1109"/>
                  </a:cubicBezTo>
                  <a:cubicBezTo>
                    <a:pt x="1336" y="906"/>
                    <a:pt x="1162" y="584"/>
                    <a:pt x="1078" y="410"/>
                  </a:cubicBezTo>
                  <a:cubicBezTo>
                    <a:pt x="959" y="235"/>
                    <a:pt x="840" y="95"/>
                    <a:pt x="637" y="4"/>
                  </a:cubicBezTo>
                  <a:cubicBezTo>
                    <a:pt x="630" y="2"/>
                    <a:pt x="623" y="1"/>
                    <a:pt x="61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79"/>
            <p:cNvSpPr/>
            <p:nvPr/>
          </p:nvSpPr>
          <p:spPr>
            <a:xfrm>
              <a:off x="7021203" y="3634354"/>
              <a:ext cx="30401" cy="29877"/>
            </a:xfrm>
            <a:custGeom>
              <a:rect b="b" l="l" r="r" t="t"/>
              <a:pathLst>
                <a:path extrusionOk="0" h="1313" w="1336">
                  <a:moveTo>
                    <a:pt x="520" y="0"/>
                  </a:moveTo>
                  <a:cubicBezTo>
                    <a:pt x="458" y="0"/>
                    <a:pt x="406" y="63"/>
                    <a:pt x="406" y="106"/>
                  </a:cubicBezTo>
                  <a:cubicBezTo>
                    <a:pt x="322" y="50"/>
                    <a:pt x="203" y="22"/>
                    <a:pt x="84" y="22"/>
                  </a:cubicBezTo>
                  <a:cubicBezTo>
                    <a:pt x="28" y="22"/>
                    <a:pt x="0" y="134"/>
                    <a:pt x="56" y="134"/>
                  </a:cubicBezTo>
                  <a:cubicBezTo>
                    <a:pt x="350" y="196"/>
                    <a:pt x="497" y="427"/>
                    <a:pt x="609" y="658"/>
                  </a:cubicBezTo>
                  <a:cubicBezTo>
                    <a:pt x="699" y="805"/>
                    <a:pt x="811" y="1043"/>
                    <a:pt x="986" y="1098"/>
                  </a:cubicBezTo>
                  <a:cubicBezTo>
                    <a:pt x="1021" y="1154"/>
                    <a:pt x="1049" y="1217"/>
                    <a:pt x="1077" y="1301"/>
                  </a:cubicBezTo>
                  <a:cubicBezTo>
                    <a:pt x="1085" y="1309"/>
                    <a:pt x="1096" y="1313"/>
                    <a:pt x="1107" y="1313"/>
                  </a:cubicBezTo>
                  <a:cubicBezTo>
                    <a:pt x="1133" y="1313"/>
                    <a:pt x="1161" y="1293"/>
                    <a:pt x="1161" y="1273"/>
                  </a:cubicBezTo>
                  <a:cubicBezTo>
                    <a:pt x="1336" y="777"/>
                    <a:pt x="958" y="308"/>
                    <a:pt x="581" y="22"/>
                  </a:cubicBezTo>
                  <a:cubicBezTo>
                    <a:pt x="560" y="7"/>
                    <a:pt x="540" y="0"/>
                    <a:pt x="52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79"/>
            <p:cNvSpPr/>
            <p:nvPr/>
          </p:nvSpPr>
          <p:spPr>
            <a:xfrm>
              <a:off x="7033763" y="3574827"/>
              <a:ext cx="59049" cy="64055"/>
            </a:xfrm>
            <a:custGeom>
              <a:rect b="b" l="l" r="r" t="t"/>
              <a:pathLst>
                <a:path extrusionOk="0" h="2815" w="2595">
                  <a:moveTo>
                    <a:pt x="2143" y="1"/>
                  </a:moveTo>
                  <a:cubicBezTo>
                    <a:pt x="2118" y="1"/>
                    <a:pt x="2094" y="5"/>
                    <a:pt x="2070" y="16"/>
                  </a:cubicBezTo>
                  <a:cubicBezTo>
                    <a:pt x="2007" y="218"/>
                    <a:pt x="1777" y="365"/>
                    <a:pt x="1602" y="512"/>
                  </a:cubicBezTo>
                  <a:cubicBezTo>
                    <a:pt x="1455" y="652"/>
                    <a:pt x="1308" y="862"/>
                    <a:pt x="1133" y="946"/>
                  </a:cubicBezTo>
                  <a:cubicBezTo>
                    <a:pt x="1105" y="973"/>
                    <a:pt x="1077" y="973"/>
                    <a:pt x="1049" y="1001"/>
                  </a:cubicBezTo>
                  <a:cubicBezTo>
                    <a:pt x="931" y="1120"/>
                    <a:pt x="784" y="1267"/>
                    <a:pt x="609" y="1295"/>
                  </a:cubicBezTo>
                  <a:cubicBezTo>
                    <a:pt x="593" y="1303"/>
                    <a:pt x="576" y="1307"/>
                    <a:pt x="560" y="1307"/>
                  </a:cubicBezTo>
                  <a:cubicBezTo>
                    <a:pt x="523" y="1307"/>
                    <a:pt x="489" y="1287"/>
                    <a:pt x="469" y="1267"/>
                  </a:cubicBezTo>
                  <a:cubicBezTo>
                    <a:pt x="322" y="1323"/>
                    <a:pt x="147" y="1386"/>
                    <a:pt x="1" y="1414"/>
                  </a:cubicBezTo>
                  <a:cubicBezTo>
                    <a:pt x="1" y="1498"/>
                    <a:pt x="57" y="1617"/>
                    <a:pt x="147" y="1645"/>
                  </a:cubicBezTo>
                  <a:cubicBezTo>
                    <a:pt x="203" y="1645"/>
                    <a:pt x="231" y="1673"/>
                    <a:pt x="294" y="1673"/>
                  </a:cubicBezTo>
                  <a:lnTo>
                    <a:pt x="350" y="1673"/>
                  </a:lnTo>
                  <a:cubicBezTo>
                    <a:pt x="378" y="1701"/>
                    <a:pt x="406" y="1701"/>
                    <a:pt x="434" y="1736"/>
                  </a:cubicBezTo>
                  <a:cubicBezTo>
                    <a:pt x="469" y="1764"/>
                    <a:pt x="469" y="1792"/>
                    <a:pt x="525" y="1792"/>
                  </a:cubicBezTo>
                  <a:cubicBezTo>
                    <a:pt x="553" y="1820"/>
                    <a:pt x="609" y="1848"/>
                    <a:pt x="644" y="1848"/>
                  </a:cubicBezTo>
                  <a:cubicBezTo>
                    <a:pt x="672" y="1875"/>
                    <a:pt x="672" y="1910"/>
                    <a:pt x="700" y="1938"/>
                  </a:cubicBezTo>
                  <a:cubicBezTo>
                    <a:pt x="700" y="1966"/>
                    <a:pt x="728" y="1994"/>
                    <a:pt x="756" y="2022"/>
                  </a:cubicBezTo>
                  <a:cubicBezTo>
                    <a:pt x="728" y="2050"/>
                    <a:pt x="728" y="2113"/>
                    <a:pt x="728" y="2141"/>
                  </a:cubicBezTo>
                  <a:cubicBezTo>
                    <a:pt x="728" y="2260"/>
                    <a:pt x="756" y="2316"/>
                    <a:pt x="819" y="2372"/>
                  </a:cubicBezTo>
                  <a:cubicBezTo>
                    <a:pt x="875" y="2463"/>
                    <a:pt x="931" y="2491"/>
                    <a:pt x="1021" y="2519"/>
                  </a:cubicBezTo>
                  <a:lnTo>
                    <a:pt x="1049" y="2519"/>
                  </a:lnTo>
                  <a:cubicBezTo>
                    <a:pt x="1049" y="2610"/>
                    <a:pt x="1077" y="2694"/>
                    <a:pt x="1133" y="2784"/>
                  </a:cubicBezTo>
                  <a:cubicBezTo>
                    <a:pt x="1157" y="2805"/>
                    <a:pt x="1187" y="2815"/>
                    <a:pt x="1218" y="2815"/>
                  </a:cubicBezTo>
                  <a:cubicBezTo>
                    <a:pt x="1269" y="2815"/>
                    <a:pt x="1321" y="2789"/>
                    <a:pt x="1343" y="2750"/>
                  </a:cubicBezTo>
                  <a:cubicBezTo>
                    <a:pt x="1371" y="2638"/>
                    <a:pt x="1371" y="2491"/>
                    <a:pt x="1343" y="2400"/>
                  </a:cubicBezTo>
                  <a:cubicBezTo>
                    <a:pt x="1343" y="2344"/>
                    <a:pt x="1308" y="2288"/>
                    <a:pt x="1252" y="2260"/>
                  </a:cubicBezTo>
                  <a:cubicBezTo>
                    <a:pt x="1252" y="2225"/>
                    <a:pt x="1252" y="2225"/>
                    <a:pt x="1224" y="2225"/>
                  </a:cubicBezTo>
                  <a:cubicBezTo>
                    <a:pt x="1224" y="2197"/>
                    <a:pt x="1196" y="2169"/>
                    <a:pt x="1168" y="2113"/>
                  </a:cubicBezTo>
                  <a:cubicBezTo>
                    <a:pt x="1133" y="2085"/>
                    <a:pt x="1133" y="2085"/>
                    <a:pt x="1105" y="2050"/>
                  </a:cubicBezTo>
                  <a:cubicBezTo>
                    <a:pt x="1133" y="1994"/>
                    <a:pt x="1133" y="1966"/>
                    <a:pt x="1133" y="1966"/>
                  </a:cubicBezTo>
                  <a:cubicBezTo>
                    <a:pt x="1168" y="1875"/>
                    <a:pt x="1168" y="1792"/>
                    <a:pt x="1133" y="1736"/>
                  </a:cubicBezTo>
                  <a:cubicBezTo>
                    <a:pt x="1105" y="1701"/>
                    <a:pt x="1105" y="1673"/>
                    <a:pt x="1077" y="1645"/>
                  </a:cubicBezTo>
                  <a:cubicBezTo>
                    <a:pt x="1105" y="1561"/>
                    <a:pt x="1133" y="1470"/>
                    <a:pt x="1077" y="1386"/>
                  </a:cubicBezTo>
                  <a:cubicBezTo>
                    <a:pt x="1168" y="1351"/>
                    <a:pt x="1224" y="1351"/>
                    <a:pt x="1280" y="1323"/>
                  </a:cubicBezTo>
                  <a:cubicBezTo>
                    <a:pt x="1427" y="1267"/>
                    <a:pt x="1455" y="1148"/>
                    <a:pt x="1518" y="1036"/>
                  </a:cubicBezTo>
                  <a:cubicBezTo>
                    <a:pt x="1574" y="1001"/>
                    <a:pt x="1630" y="973"/>
                    <a:pt x="1693" y="946"/>
                  </a:cubicBezTo>
                  <a:lnTo>
                    <a:pt x="1777" y="946"/>
                  </a:lnTo>
                  <a:cubicBezTo>
                    <a:pt x="1833" y="1001"/>
                    <a:pt x="1868" y="1001"/>
                    <a:pt x="1868" y="1092"/>
                  </a:cubicBezTo>
                  <a:cubicBezTo>
                    <a:pt x="1868" y="1148"/>
                    <a:pt x="1868" y="1211"/>
                    <a:pt x="1896" y="1239"/>
                  </a:cubicBezTo>
                  <a:cubicBezTo>
                    <a:pt x="1951" y="1295"/>
                    <a:pt x="1979" y="1323"/>
                    <a:pt x="2070" y="1323"/>
                  </a:cubicBezTo>
                  <a:cubicBezTo>
                    <a:pt x="2126" y="1323"/>
                    <a:pt x="2182" y="1295"/>
                    <a:pt x="2245" y="1295"/>
                  </a:cubicBezTo>
                  <a:cubicBezTo>
                    <a:pt x="2273" y="1323"/>
                    <a:pt x="2273" y="1351"/>
                    <a:pt x="2329" y="1386"/>
                  </a:cubicBezTo>
                  <a:cubicBezTo>
                    <a:pt x="2354" y="1401"/>
                    <a:pt x="2381" y="1408"/>
                    <a:pt x="2407" y="1408"/>
                  </a:cubicBezTo>
                  <a:cubicBezTo>
                    <a:pt x="2476" y="1408"/>
                    <a:pt x="2541" y="1361"/>
                    <a:pt x="2567" y="1295"/>
                  </a:cubicBezTo>
                  <a:cubicBezTo>
                    <a:pt x="2595" y="1176"/>
                    <a:pt x="2504" y="1120"/>
                    <a:pt x="2448" y="1092"/>
                  </a:cubicBezTo>
                  <a:lnTo>
                    <a:pt x="2420" y="1064"/>
                  </a:lnTo>
                  <a:cubicBezTo>
                    <a:pt x="2357" y="973"/>
                    <a:pt x="2273" y="918"/>
                    <a:pt x="2217" y="827"/>
                  </a:cubicBezTo>
                  <a:cubicBezTo>
                    <a:pt x="2182" y="771"/>
                    <a:pt x="2154" y="715"/>
                    <a:pt x="2126" y="652"/>
                  </a:cubicBezTo>
                  <a:cubicBezTo>
                    <a:pt x="2245" y="568"/>
                    <a:pt x="2329" y="421"/>
                    <a:pt x="2357" y="274"/>
                  </a:cubicBezTo>
                  <a:cubicBezTo>
                    <a:pt x="2386" y="128"/>
                    <a:pt x="2268" y="1"/>
                    <a:pt x="214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79"/>
            <p:cNvSpPr/>
            <p:nvPr/>
          </p:nvSpPr>
          <p:spPr>
            <a:xfrm>
              <a:off x="7064323" y="3605410"/>
              <a:ext cx="15815" cy="24894"/>
            </a:xfrm>
            <a:custGeom>
              <a:rect b="b" l="l" r="r" t="t"/>
              <a:pathLst>
                <a:path extrusionOk="0" h="1094" w="695">
                  <a:moveTo>
                    <a:pt x="364" y="0"/>
                  </a:moveTo>
                  <a:cubicBezTo>
                    <a:pt x="360" y="0"/>
                    <a:pt x="355" y="2"/>
                    <a:pt x="350" y="7"/>
                  </a:cubicBezTo>
                  <a:cubicBezTo>
                    <a:pt x="203" y="42"/>
                    <a:pt x="0" y="245"/>
                    <a:pt x="56" y="392"/>
                  </a:cubicBezTo>
                  <a:cubicBezTo>
                    <a:pt x="56" y="420"/>
                    <a:pt x="56" y="476"/>
                    <a:pt x="84" y="504"/>
                  </a:cubicBezTo>
                  <a:lnTo>
                    <a:pt x="84" y="594"/>
                  </a:lnTo>
                  <a:cubicBezTo>
                    <a:pt x="84" y="650"/>
                    <a:pt x="140" y="706"/>
                    <a:pt x="175" y="769"/>
                  </a:cubicBezTo>
                  <a:lnTo>
                    <a:pt x="175" y="825"/>
                  </a:lnTo>
                  <a:cubicBezTo>
                    <a:pt x="112" y="944"/>
                    <a:pt x="231" y="1091"/>
                    <a:pt x="350" y="1091"/>
                  </a:cubicBezTo>
                  <a:cubicBezTo>
                    <a:pt x="366" y="1093"/>
                    <a:pt x="382" y="1094"/>
                    <a:pt x="397" y="1094"/>
                  </a:cubicBezTo>
                  <a:cubicBezTo>
                    <a:pt x="596" y="1094"/>
                    <a:pt x="695" y="930"/>
                    <a:pt x="636" y="741"/>
                  </a:cubicBezTo>
                  <a:cubicBezTo>
                    <a:pt x="608" y="622"/>
                    <a:pt x="580" y="504"/>
                    <a:pt x="525" y="420"/>
                  </a:cubicBezTo>
                  <a:cubicBezTo>
                    <a:pt x="525" y="392"/>
                    <a:pt x="553" y="329"/>
                    <a:pt x="553" y="273"/>
                  </a:cubicBezTo>
                  <a:cubicBezTo>
                    <a:pt x="553" y="194"/>
                    <a:pt x="463" y="120"/>
                    <a:pt x="385" y="120"/>
                  </a:cubicBezTo>
                  <a:cubicBezTo>
                    <a:pt x="373" y="120"/>
                    <a:pt x="361" y="122"/>
                    <a:pt x="350" y="126"/>
                  </a:cubicBezTo>
                  <a:cubicBezTo>
                    <a:pt x="350" y="98"/>
                    <a:pt x="378" y="70"/>
                    <a:pt x="378" y="70"/>
                  </a:cubicBezTo>
                  <a:cubicBezTo>
                    <a:pt x="401" y="47"/>
                    <a:pt x="386" y="0"/>
                    <a:pt x="36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79"/>
            <p:cNvSpPr/>
            <p:nvPr/>
          </p:nvSpPr>
          <p:spPr>
            <a:xfrm>
              <a:off x="7086259" y="3557579"/>
              <a:ext cx="36294" cy="29058"/>
            </a:xfrm>
            <a:custGeom>
              <a:rect b="b" l="l" r="r" t="t"/>
              <a:pathLst>
                <a:path extrusionOk="0" h="1277" w="1595">
                  <a:moveTo>
                    <a:pt x="880" y="1"/>
                  </a:moveTo>
                  <a:cubicBezTo>
                    <a:pt x="857" y="1"/>
                    <a:pt x="834" y="4"/>
                    <a:pt x="812" y="11"/>
                  </a:cubicBezTo>
                  <a:cubicBezTo>
                    <a:pt x="693" y="46"/>
                    <a:pt x="637" y="130"/>
                    <a:pt x="609" y="249"/>
                  </a:cubicBezTo>
                  <a:cubicBezTo>
                    <a:pt x="609" y="221"/>
                    <a:pt x="574" y="221"/>
                    <a:pt x="574" y="221"/>
                  </a:cubicBezTo>
                  <a:cubicBezTo>
                    <a:pt x="574" y="249"/>
                    <a:pt x="546" y="249"/>
                    <a:pt x="546" y="249"/>
                  </a:cubicBezTo>
                  <a:cubicBezTo>
                    <a:pt x="491" y="305"/>
                    <a:pt x="400" y="361"/>
                    <a:pt x="344" y="424"/>
                  </a:cubicBezTo>
                  <a:cubicBezTo>
                    <a:pt x="288" y="480"/>
                    <a:pt x="225" y="508"/>
                    <a:pt x="169" y="571"/>
                  </a:cubicBezTo>
                  <a:cubicBezTo>
                    <a:pt x="113" y="599"/>
                    <a:pt x="50" y="627"/>
                    <a:pt x="22" y="655"/>
                  </a:cubicBezTo>
                  <a:cubicBezTo>
                    <a:pt x="0" y="770"/>
                    <a:pt x="51" y="885"/>
                    <a:pt x="159" y="885"/>
                  </a:cubicBezTo>
                  <a:cubicBezTo>
                    <a:pt x="189" y="885"/>
                    <a:pt x="222" y="877"/>
                    <a:pt x="260" y="857"/>
                  </a:cubicBezTo>
                  <a:cubicBezTo>
                    <a:pt x="316" y="829"/>
                    <a:pt x="400" y="774"/>
                    <a:pt x="463" y="711"/>
                  </a:cubicBezTo>
                  <a:cubicBezTo>
                    <a:pt x="463" y="683"/>
                    <a:pt x="491" y="683"/>
                    <a:pt x="491" y="655"/>
                  </a:cubicBezTo>
                  <a:cubicBezTo>
                    <a:pt x="546" y="655"/>
                    <a:pt x="574" y="683"/>
                    <a:pt x="637" y="683"/>
                  </a:cubicBezTo>
                  <a:cubicBezTo>
                    <a:pt x="672" y="694"/>
                    <a:pt x="708" y="701"/>
                    <a:pt x="744" y="701"/>
                  </a:cubicBezTo>
                  <a:cubicBezTo>
                    <a:pt x="795" y="701"/>
                    <a:pt x="847" y="687"/>
                    <a:pt x="896" y="655"/>
                  </a:cubicBezTo>
                  <a:lnTo>
                    <a:pt x="896" y="655"/>
                  </a:lnTo>
                  <a:cubicBezTo>
                    <a:pt x="868" y="746"/>
                    <a:pt x="868" y="801"/>
                    <a:pt x="896" y="885"/>
                  </a:cubicBezTo>
                  <a:cubicBezTo>
                    <a:pt x="896" y="948"/>
                    <a:pt x="924" y="976"/>
                    <a:pt x="959" y="1004"/>
                  </a:cubicBezTo>
                  <a:cubicBezTo>
                    <a:pt x="987" y="1060"/>
                    <a:pt x="1015" y="1123"/>
                    <a:pt x="1071" y="1151"/>
                  </a:cubicBezTo>
                  <a:cubicBezTo>
                    <a:pt x="1071" y="1151"/>
                    <a:pt x="1071" y="1179"/>
                    <a:pt x="1099" y="1179"/>
                  </a:cubicBezTo>
                  <a:cubicBezTo>
                    <a:pt x="1099" y="1235"/>
                    <a:pt x="1134" y="1270"/>
                    <a:pt x="1190" y="1270"/>
                  </a:cubicBezTo>
                  <a:cubicBezTo>
                    <a:pt x="1203" y="1274"/>
                    <a:pt x="1218" y="1277"/>
                    <a:pt x="1234" y="1277"/>
                  </a:cubicBezTo>
                  <a:cubicBezTo>
                    <a:pt x="1316" y="1277"/>
                    <a:pt x="1416" y="1217"/>
                    <a:pt x="1393" y="1123"/>
                  </a:cubicBezTo>
                  <a:cubicBezTo>
                    <a:pt x="1393" y="1095"/>
                    <a:pt x="1393" y="1060"/>
                    <a:pt x="1365" y="1004"/>
                  </a:cubicBezTo>
                  <a:cubicBezTo>
                    <a:pt x="1393" y="948"/>
                    <a:pt x="1421" y="885"/>
                    <a:pt x="1421" y="829"/>
                  </a:cubicBezTo>
                  <a:cubicBezTo>
                    <a:pt x="1393" y="774"/>
                    <a:pt x="1393" y="746"/>
                    <a:pt x="1365" y="711"/>
                  </a:cubicBezTo>
                  <a:lnTo>
                    <a:pt x="1365" y="655"/>
                  </a:lnTo>
                  <a:cubicBezTo>
                    <a:pt x="1421" y="571"/>
                    <a:pt x="1483" y="508"/>
                    <a:pt x="1511" y="424"/>
                  </a:cubicBezTo>
                  <a:cubicBezTo>
                    <a:pt x="1594" y="227"/>
                    <a:pt x="1474" y="65"/>
                    <a:pt x="1324" y="65"/>
                  </a:cubicBezTo>
                  <a:cubicBezTo>
                    <a:pt x="1271" y="65"/>
                    <a:pt x="1214" y="85"/>
                    <a:pt x="1162" y="130"/>
                  </a:cubicBezTo>
                  <a:lnTo>
                    <a:pt x="1134" y="130"/>
                  </a:lnTo>
                  <a:cubicBezTo>
                    <a:pt x="1099" y="130"/>
                    <a:pt x="1071" y="102"/>
                    <a:pt x="1071" y="74"/>
                  </a:cubicBezTo>
                  <a:cubicBezTo>
                    <a:pt x="1009" y="28"/>
                    <a:pt x="943" y="1"/>
                    <a:pt x="88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79"/>
            <p:cNvSpPr/>
            <p:nvPr/>
          </p:nvSpPr>
          <p:spPr>
            <a:xfrm>
              <a:off x="7092790" y="3579788"/>
              <a:ext cx="13881" cy="22027"/>
            </a:xfrm>
            <a:custGeom>
              <a:rect b="b" l="l" r="r" t="t"/>
              <a:pathLst>
                <a:path extrusionOk="0" h="968" w="610">
                  <a:moveTo>
                    <a:pt x="231" y="0"/>
                  </a:moveTo>
                  <a:cubicBezTo>
                    <a:pt x="113" y="28"/>
                    <a:pt x="29" y="147"/>
                    <a:pt x="29" y="231"/>
                  </a:cubicBezTo>
                  <a:cubicBezTo>
                    <a:pt x="1" y="322"/>
                    <a:pt x="57" y="406"/>
                    <a:pt x="113" y="469"/>
                  </a:cubicBezTo>
                  <a:cubicBezTo>
                    <a:pt x="85" y="525"/>
                    <a:pt x="57" y="581"/>
                    <a:pt x="57" y="644"/>
                  </a:cubicBezTo>
                  <a:cubicBezTo>
                    <a:pt x="57" y="755"/>
                    <a:pt x="148" y="818"/>
                    <a:pt x="231" y="902"/>
                  </a:cubicBezTo>
                  <a:cubicBezTo>
                    <a:pt x="268" y="949"/>
                    <a:pt x="311" y="968"/>
                    <a:pt x="355" y="968"/>
                  </a:cubicBezTo>
                  <a:cubicBezTo>
                    <a:pt x="421" y="968"/>
                    <a:pt x="487" y="925"/>
                    <a:pt x="525" y="874"/>
                  </a:cubicBezTo>
                  <a:cubicBezTo>
                    <a:pt x="581" y="783"/>
                    <a:pt x="581" y="700"/>
                    <a:pt x="553" y="644"/>
                  </a:cubicBezTo>
                  <a:cubicBezTo>
                    <a:pt x="553" y="609"/>
                    <a:pt x="581" y="581"/>
                    <a:pt x="581" y="553"/>
                  </a:cubicBezTo>
                  <a:cubicBezTo>
                    <a:pt x="609" y="469"/>
                    <a:pt x="581" y="378"/>
                    <a:pt x="525" y="322"/>
                  </a:cubicBezTo>
                  <a:cubicBezTo>
                    <a:pt x="462" y="259"/>
                    <a:pt x="406" y="231"/>
                    <a:pt x="322" y="203"/>
                  </a:cubicBezTo>
                  <a:lnTo>
                    <a:pt x="287" y="175"/>
                  </a:lnTo>
                  <a:lnTo>
                    <a:pt x="287" y="56"/>
                  </a:lnTo>
                  <a:cubicBezTo>
                    <a:pt x="287" y="0"/>
                    <a:pt x="259" y="0"/>
                    <a:pt x="231"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79"/>
            <p:cNvSpPr/>
            <p:nvPr/>
          </p:nvSpPr>
          <p:spPr>
            <a:xfrm>
              <a:off x="7116091" y="3511523"/>
              <a:ext cx="62167" cy="48536"/>
            </a:xfrm>
            <a:custGeom>
              <a:rect b="b" l="l" r="r" t="t"/>
              <a:pathLst>
                <a:path extrusionOk="0" h="2133" w="2732">
                  <a:moveTo>
                    <a:pt x="2676" y="1"/>
                  </a:moveTo>
                  <a:cubicBezTo>
                    <a:pt x="2501" y="1"/>
                    <a:pt x="2354" y="57"/>
                    <a:pt x="2179" y="57"/>
                  </a:cubicBezTo>
                  <a:lnTo>
                    <a:pt x="2151" y="57"/>
                  </a:lnTo>
                  <a:cubicBezTo>
                    <a:pt x="2095" y="84"/>
                    <a:pt x="2060" y="84"/>
                    <a:pt x="2004" y="112"/>
                  </a:cubicBezTo>
                  <a:cubicBezTo>
                    <a:pt x="2004" y="147"/>
                    <a:pt x="1976" y="147"/>
                    <a:pt x="1976" y="175"/>
                  </a:cubicBezTo>
                  <a:cubicBezTo>
                    <a:pt x="1949" y="175"/>
                    <a:pt x="1949" y="147"/>
                    <a:pt x="1921" y="147"/>
                  </a:cubicBezTo>
                  <a:cubicBezTo>
                    <a:pt x="1802" y="231"/>
                    <a:pt x="1683" y="322"/>
                    <a:pt x="1599" y="406"/>
                  </a:cubicBezTo>
                  <a:cubicBezTo>
                    <a:pt x="1508" y="497"/>
                    <a:pt x="1396" y="609"/>
                    <a:pt x="1277" y="637"/>
                  </a:cubicBezTo>
                  <a:cubicBezTo>
                    <a:pt x="1221" y="672"/>
                    <a:pt x="1186" y="700"/>
                    <a:pt x="1130" y="728"/>
                  </a:cubicBezTo>
                  <a:cubicBezTo>
                    <a:pt x="1074" y="728"/>
                    <a:pt x="1012" y="700"/>
                    <a:pt x="1012" y="637"/>
                  </a:cubicBezTo>
                  <a:cubicBezTo>
                    <a:pt x="984" y="672"/>
                    <a:pt x="984" y="672"/>
                    <a:pt x="956" y="700"/>
                  </a:cubicBezTo>
                  <a:cubicBezTo>
                    <a:pt x="928" y="700"/>
                    <a:pt x="900" y="728"/>
                    <a:pt x="872" y="728"/>
                  </a:cubicBezTo>
                  <a:cubicBezTo>
                    <a:pt x="725" y="784"/>
                    <a:pt x="697" y="875"/>
                    <a:pt x="606" y="959"/>
                  </a:cubicBezTo>
                  <a:cubicBezTo>
                    <a:pt x="487" y="1077"/>
                    <a:pt x="312" y="1049"/>
                    <a:pt x="200" y="1161"/>
                  </a:cubicBezTo>
                  <a:cubicBezTo>
                    <a:pt x="110" y="1280"/>
                    <a:pt x="82" y="1455"/>
                    <a:pt x="26" y="1574"/>
                  </a:cubicBezTo>
                  <a:cubicBezTo>
                    <a:pt x="1" y="1731"/>
                    <a:pt x="110" y="1837"/>
                    <a:pt x="239" y="1837"/>
                  </a:cubicBezTo>
                  <a:cubicBezTo>
                    <a:pt x="254" y="1837"/>
                    <a:pt x="269" y="1835"/>
                    <a:pt x="284" y="1833"/>
                  </a:cubicBezTo>
                  <a:cubicBezTo>
                    <a:pt x="307" y="1826"/>
                    <a:pt x="324" y="1822"/>
                    <a:pt x="337" y="1822"/>
                  </a:cubicBezTo>
                  <a:cubicBezTo>
                    <a:pt x="377" y="1822"/>
                    <a:pt x="382" y="1855"/>
                    <a:pt x="403" y="1923"/>
                  </a:cubicBezTo>
                  <a:cubicBezTo>
                    <a:pt x="431" y="2007"/>
                    <a:pt x="487" y="2035"/>
                    <a:pt x="522" y="2098"/>
                  </a:cubicBezTo>
                  <a:cubicBezTo>
                    <a:pt x="538" y="2123"/>
                    <a:pt x="560" y="2133"/>
                    <a:pt x="581" y="2133"/>
                  </a:cubicBezTo>
                  <a:cubicBezTo>
                    <a:pt x="634" y="2133"/>
                    <a:pt x="687" y="2072"/>
                    <a:pt x="662" y="2007"/>
                  </a:cubicBezTo>
                  <a:cubicBezTo>
                    <a:pt x="606" y="1861"/>
                    <a:pt x="697" y="1721"/>
                    <a:pt x="578" y="1574"/>
                  </a:cubicBezTo>
                  <a:cubicBezTo>
                    <a:pt x="550" y="1546"/>
                    <a:pt x="522" y="1511"/>
                    <a:pt x="522" y="1511"/>
                  </a:cubicBezTo>
                  <a:lnTo>
                    <a:pt x="522" y="1483"/>
                  </a:lnTo>
                  <a:cubicBezTo>
                    <a:pt x="578" y="1455"/>
                    <a:pt x="697" y="1427"/>
                    <a:pt x="753" y="1399"/>
                  </a:cubicBezTo>
                  <a:cubicBezTo>
                    <a:pt x="837" y="1336"/>
                    <a:pt x="900" y="1280"/>
                    <a:pt x="928" y="1224"/>
                  </a:cubicBezTo>
                  <a:cubicBezTo>
                    <a:pt x="984" y="1280"/>
                    <a:pt x="1074" y="1308"/>
                    <a:pt x="1130" y="1371"/>
                  </a:cubicBezTo>
                  <a:cubicBezTo>
                    <a:pt x="1102" y="1399"/>
                    <a:pt x="1102" y="1483"/>
                    <a:pt x="1102" y="1511"/>
                  </a:cubicBezTo>
                  <a:cubicBezTo>
                    <a:pt x="1102" y="1658"/>
                    <a:pt x="1158" y="1861"/>
                    <a:pt x="1277" y="1951"/>
                  </a:cubicBezTo>
                  <a:cubicBezTo>
                    <a:pt x="1297" y="1971"/>
                    <a:pt x="1331" y="1991"/>
                    <a:pt x="1371" y="1991"/>
                  </a:cubicBezTo>
                  <a:cubicBezTo>
                    <a:pt x="1388" y="1991"/>
                    <a:pt x="1406" y="1988"/>
                    <a:pt x="1424" y="1979"/>
                  </a:cubicBezTo>
                  <a:lnTo>
                    <a:pt x="1424" y="1951"/>
                  </a:lnTo>
                  <a:cubicBezTo>
                    <a:pt x="1480" y="1951"/>
                    <a:pt x="1480" y="1896"/>
                    <a:pt x="1480" y="1861"/>
                  </a:cubicBezTo>
                  <a:cubicBezTo>
                    <a:pt x="1424" y="1721"/>
                    <a:pt x="1333" y="1630"/>
                    <a:pt x="1396" y="1455"/>
                  </a:cubicBezTo>
                  <a:cubicBezTo>
                    <a:pt x="1452" y="1371"/>
                    <a:pt x="1508" y="1280"/>
                    <a:pt x="1480" y="1133"/>
                  </a:cubicBezTo>
                  <a:cubicBezTo>
                    <a:pt x="1452" y="1077"/>
                    <a:pt x="1361" y="987"/>
                    <a:pt x="1305" y="959"/>
                  </a:cubicBezTo>
                  <a:cubicBezTo>
                    <a:pt x="1333" y="931"/>
                    <a:pt x="1396" y="903"/>
                    <a:pt x="1424" y="847"/>
                  </a:cubicBezTo>
                  <a:cubicBezTo>
                    <a:pt x="1452" y="812"/>
                    <a:pt x="1480" y="812"/>
                    <a:pt x="1480" y="784"/>
                  </a:cubicBezTo>
                  <a:lnTo>
                    <a:pt x="1508" y="784"/>
                  </a:lnTo>
                  <a:cubicBezTo>
                    <a:pt x="1536" y="812"/>
                    <a:pt x="1599" y="812"/>
                    <a:pt x="1655" y="812"/>
                  </a:cubicBezTo>
                  <a:cubicBezTo>
                    <a:pt x="1683" y="847"/>
                    <a:pt x="1746" y="903"/>
                    <a:pt x="1802" y="903"/>
                  </a:cubicBezTo>
                  <a:cubicBezTo>
                    <a:pt x="1858" y="903"/>
                    <a:pt x="1886" y="875"/>
                    <a:pt x="1921" y="875"/>
                  </a:cubicBezTo>
                  <a:cubicBezTo>
                    <a:pt x="1949" y="875"/>
                    <a:pt x="1976" y="903"/>
                    <a:pt x="1976" y="931"/>
                  </a:cubicBezTo>
                  <a:cubicBezTo>
                    <a:pt x="2000" y="946"/>
                    <a:pt x="2026" y="953"/>
                    <a:pt x="2051" y="953"/>
                  </a:cubicBezTo>
                  <a:cubicBezTo>
                    <a:pt x="2115" y="953"/>
                    <a:pt x="2171" y="907"/>
                    <a:pt x="2151" y="847"/>
                  </a:cubicBezTo>
                  <a:cubicBezTo>
                    <a:pt x="2151" y="756"/>
                    <a:pt x="2151" y="672"/>
                    <a:pt x="2095" y="609"/>
                  </a:cubicBezTo>
                  <a:cubicBezTo>
                    <a:pt x="2060" y="581"/>
                    <a:pt x="2060" y="581"/>
                    <a:pt x="2032" y="581"/>
                  </a:cubicBezTo>
                  <a:cubicBezTo>
                    <a:pt x="2032" y="525"/>
                    <a:pt x="2032" y="497"/>
                    <a:pt x="2060" y="462"/>
                  </a:cubicBezTo>
                  <a:cubicBezTo>
                    <a:pt x="2095" y="434"/>
                    <a:pt x="2095" y="378"/>
                    <a:pt x="2095" y="350"/>
                  </a:cubicBezTo>
                  <a:lnTo>
                    <a:pt x="2123" y="350"/>
                  </a:lnTo>
                  <a:cubicBezTo>
                    <a:pt x="2179" y="322"/>
                    <a:pt x="2235" y="322"/>
                    <a:pt x="2298" y="322"/>
                  </a:cubicBezTo>
                  <a:cubicBezTo>
                    <a:pt x="2352" y="376"/>
                    <a:pt x="2421" y="407"/>
                    <a:pt x="2495" y="407"/>
                  </a:cubicBezTo>
                  <a:cubicBezTo>
                    <a:pt x="2536" y="407"/>
                    <a:pt x="2578" y="398"/>
                    <a:pt x="2620" y="378"/>
                  </a:cubicBezTo>
                  <a:cubicBezTo>
                    <a:pt x="2704" y="350"/>
                    <a:pt x="2732" y="231"/>
                    <a:pt x="2676" y="175"/>
                  </a:cubicBezTo>
                  <a:lnTo>
                    <a:pt x="2676" y="147"/>
                  </a:lnTo>
                  <a:lnTo>
                    <a:pt x="2676" y="112"/>
                  </a:lnTo>
                  <a:lnTo>
                    <a:pt x="2676" y="1"/>
                  </a:ln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79"/>
            <p:cNvSpPr/>
            <p:nvPr/>
          </p:nvSpPr>
          <p:spPr>
            <a:xfrm>
              <a:off x="7182854" y="3514868"/>
              <a:ext cx="16725" cy="10695"/>
            </a:xfrm>
            <a:custGeom>
              <a:rect b="b" l="l" r="r" t="t"/>
              <a:pathLst>
                <a:path extrusionOk="0" h="470" w="735">
                  <a:moveTo>
                    <a:pt x="63" y="0"/>
                  </a:moveTo>
                  <a:cubicBezTo>
                    <a:pt x="0" y="28"/>
                    <a:pt x="0" y="84"/>
                    <a:pt x="35" y="140"/>
                  </a:cubicBezTo>
                  <a:cubicBezTo>
                    <a:pt x="63" y="175"/>
                    <a:pt x="63" y="175"/>
                    <a:pt x="91" y="203"/>
                  </a:cubicBezTo>
                  <a:lnTo>
                    <a:pt x="91" y="315"/>
                  </a:lnTo>
                  <a:cubicBezTo>
                    <a:pt x="119" y="406"/>
                    <a:pt x="210" y="434"/>
                    <a:pt x="266" y="462"/>
                  </a:cubicBezTo>
                  <a:cubicBezTo>
                    <a:pt x="288" y="467"/>
                    <a:pt x="312" y="469"/>
                    <a:pt x="336" y="469"/>
                  </a:cubicBezTo>
                  <a:cubicBezTo>
                    <a:pt x="446" y="469"/>
                    <a:pt x="575" y="424"/>
                    <a:pt x="644" y="378"/>
                  </a:cubicBezTo>
                  <a:cubicBezTo>
                    <a:pt x="735" y="315"/>
                    <a:pt x="735" y="203"/>
                    <a:pt x="644" y="175"/>
                  </a:cubicBezTo>
                  <a:cubicBezTo>
                    <a:pt x="525" y="175"/>
                    <a:pt x="385" y="140"/>
                    <a:pt x="294" y="112"/>
                  </a:cubicBezTo>
                  <a:cubicBezTo>
                    <a:pt x="210" y="84"/>
                    <a:pt x="119" y="56"/>
                    <a:pt x="6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79"/>
            <p:cNvSpPr/>
            <p:nvPr/>
          </p:nvSpPr>
          <p:spPr>
            <a:xfrm>
              <a:off x="6942266" y="3608209"/>
              <a:ext cx="88608" cy="71291"/>
            </a:xfrm>
            <a:custGeom>
              <a:rect b="b" l="l" r="r" t="t"/>
              <a:pathLst>
                <a:path extrusionOk="0" h="3133" w="3894">
                  <a:moveTo>
                    <a:pt x="3727" y="0"/>
                  </a:moveTo>
                  <a:cubicBezTo>
                    <a:pt x="3718" y="0"/>
                    <a:pt x="3709" y="1"/>
                    <a:pt x="3700" y="3"/>
                  </a:cubicBezTo>
                  <a:cubicBezTo>
                    <a:pt x="3581" y="31"/>
                    <a:pt x="3469" y="122"/>
                    <a:pt x="3350" y="178"/>
                  </a:cubicBezTo>
                  <a:lnTo>
                    <a:pt x="3322" y="178"/>
                  </a:lnTo>
                  <a:cubicBezTo>
                    <a:pt x="3266" y="206"/>
                    <a:pt x="3231" y="234"/>
                    <a:pt x="3175" y="269"/>
                  </a:cubicBezTo>
                  <a:cubicBezTo>
                    <a:pt x="3175" y="269"/>
                    <a:pt x="3175" y="297"/>
                    <a:pt x="3148" y="297"/>
                  </a:cubicBezTo>
                  <a:cubicBezTo>
                    <a:pt x="3092" y="353"/>
                    <a:pt x="2973" y="408"/>
                    <a:pt x="2882" y="471"/>
                  </a:cubicBezTo>
                  <a:cubicBezTo>
                    <a:pt x="2771" y="525"/>
                    <a:pt x="2649" y="544"/>
                    <a:pt x="2530" y="544"/>
                  </a:cubicBezTo>
                  <a:cubicBezTo>
                    <a:pt x="2461" y="544"/>
                    <a:pt x="2393" y="538"/>
                    <a:pt x="2329" y="527"/>
                  </a:cubicBezTo>
                  <a:cubicBezTo>
                    <a:pt x="2071" y="527"/>
                    <a:pt x="1805" y="555"/>
                    <a:pt x="1518" y="583"/>
                  </a:cubicBezTo>
                  <a:cubicBezTo>
                    <a:pt x="1225" y="618"/>
                    <a:pt x="931" y="646"/>
                    <a:pt x="672" y="702"/>
                  </a:cubicBezTo>
                  <a:cubicBezTo>
                    <a:pt x="434" y="758"/>
                    <a:pt x="232" y="849"/>
                    <a:pt x="1" y="877"/>
                  </a:cubicBezTo>
                  <a:cubicBezTo>
                    <a:pt x="1" y="968"/>
                    <a:pt x="29" y="1052"/>
                    <a:pt x="120" y="1108"/>
                  </a:cubicBezTo>
                  <a:cubicBezTo>
                    <a:pt x="148" y="1143"/>
                    <a:pt x="176" y="1143"/>
                    <a:pt x="204" y="1143"/>
                  </a:cubicBezTo>
                  <a:cubicBezTo>
                    <a:pt x="120" y="1227"/>
                    <a:pt x="29" y="1283"/>
                    <a:pt x="1" y="1429"/>
                  </a:cubicBezTo>
                  <a:cubicBezTo>
                    <a:pt x="1" y="1520"/>
                    <a:pt x="57" y="1576"/>
                    <a:pt x="120" y="1632"/>
                  </a:cubicBezTo>
                  <a:cubicBezTo>
                    <a:pt x="204" y="1695"/>
                    <a:pt x="295" y="1695"/>
                    <a:pt x="407" y="1695"/>
                  </a:cubicBezTo>
                  <a:cubicBezTo>
                    <a:pt x="407" y="1695"/>
                    <a:pt x="469" y="1723"/>
                    <a:pt x="497" y="1723"/>
                  </a:cubicBezTo>
                  <a:cubicBezTo>
                    <a:pt x="434" y="1779"/>
                    <a:pt x="351" y="1870"/>
                    <a:pt x="295" y="1954"/>
                  </a:cubicBezTo>
                  <a:cubicBezTo>
                    <a:pt x="232" y="2101"/>
                    <a:pt x="323" y="2275"/>
                    <a:pt x="469" y="2303"/>
                  </a:cubicBezTo>
                  <a:cubicBezTo>
                    <a:pt x="497" y="2331"/>
                    <a:pt x="728" y="2331"/>
                    <a:pt x="728" y="2394"/>
                  </a:cubicBezTo>
                  <a:cubicBezTo>
                    <a:pt x="728" y="2394"/>
                    <a:pt x="672" y="2478"/>
                    <a:pt x="672" y="2506"/>
                  </a:cubicBezTo>
                  <a:cubicBezTo>
                    <a:pt x="644" y="2597"/>
                    <a:pt x="672" y="2653"/>
                    <a:pt x="700" y="2744"/>
                  </a:cubicBezTo>
                  <a:cubicBezTo>
                    <a:pt x="728" y="2828"/>
                    <a:pt x="728" y="2947"/>
                    <a:pt x="784" y="3031"/>
                  </a:cubicBezTo>
                  <a:cubicBezTo>
                    <a:pt x="808" y="3098"/>
                    <a:pt x="858" y="3127"/>
                    <a:pt x="909" y="3127"/>
                  </a:cubicBezTo>
                  <a:cubicBezTo>
                    <a:pt x="991" y="3127"/>
                    <a:pt x="1078" y="3054"/>
                    <a:pt x="1078" y="2947"/>
                  </a:cubicBezTo>
                  <a:cubicBezTo>
                    <a:pt x="1106" y="2828"/>
                    <a:pt x="1050" y="2681"/>
                    <a:pt x="994" y="2569"/>
                  </a:cubicBezTo>
                  <a:cubicBezTo>
                    <a:pt x="959" y="2569"/>
                    <a:pt x="931" y="2541"/>
                    <a:pt x="931" y="2506"/>
                  </a:cubicBezTo>
                  <a:cubicBezTo>
                    <a:pt x="931" y="2506"/>
                    <a:pt x="959" y="2506"/>
                    <a:pt x="959" y="2478"/>
                  </a:cubicBezTo>
                  <a:cubicBezTo>
                    <a:pt x="959" y="2450"/>
                    <a:pt x="1022" y="2394"/>
                    <a:pt x="1022" y="2366"/>
                  </a:cubicBezTo>
                  <a:cubicBezTo>
                    <a:pt x="1050" y="2129"/>
                    <a:pt x="847" y="2101"/>
                    <a:pt x="672" y="2045"/>
                  </a:cubicBezTo>
                  <a:cubicBezTo>
                    <a:pt x="728" y="1982"/>
                    <a:pt x="847" y="1870"/>
                    <a:pt x="875" y="1842"/>
                  </a:cubicBezTo>
                  <a:cubicBezTo>
                    <a:pt x="959" y="1751"/>
                    <a:pt x="1022" y="1667"/>
                    <a:pt x="994" y="1520"/>
                  </a:cubicBezTo>
                  <a:cubicBezTo>
                    <a:pt x="994" y="1429"/>
                    <a:pt x="931" y="1401"/>
                    <a:pt x="847" y="1345"/>
                  </a:cubicBezTo>
                  <a:cubicBezTo>
                    <a:pt x="931" y="1317"/>
                    <a:pt x="1050" y="1255"/>
                    <a:pt x="1106" y="1199"/>
                  </a:cubicBezTo>
                  <a:cubicBezTo>
                    <a:pt x="1169" y="1143"/>
                    <a:pt x="1197" y="1052"/>
                    <a:pt x="1169" y="996"/>
                  </a:cubicBezTo>
                  <a:cubicBezTo>
                    <a:pt x="1225" y="968"/>
                    <a:pt x="1281" y="968"/>
                    <a:pt x="1309" y="933"/>
                  </a:cubicBezTo>
                  <a:cubicBezTo>
                    <a:pt x="1343" y="933"/>
                    <a:pt x="1399" y="905"/>
                    <a:pt x="1455" y="877"/>
                  </a:cubicBezTo>
                  <a:cubicBezTo>
                    <a:pt x="1518" y="933"/>
                    <a:pt x="1574" y="933"/>
                    <a:pt x="1658" y="933"/>
                  </a:cubicBezTo>
                  <a:lnTo>
                    <a:pt x="1693" y="933"/>
                  </a:lnTo>
                  <a:cubicBezTo>
                    <a:pt x="1721" y="968"/>
                    <a:pt x="1777" y="1024"/>
                    <a:pt x="1805" y="1024"/>
                  </a:cubicBezTo>
                  <a:cubicBezTo>
                    <a:pt x="1805" y="1052"/>
                    <a:pt x="1777" y="1080"/>
                    <a:pt x="1777" y="1143"/>
                  </a:cubicBezTo>
                  <a:cubicBezTo>
                    <a:pt x="1749" y="1255"/>
                    <a:pt x="1777" y="1317"/>
                    <a:pt x="1896" y="1401"/>
                  </a:cubicBezTo>
                  <a:cubicBezTo>
                    <a:pt x="1952" y="1429"/>
                    <a:pt x="2043" y="1492"/>
                    <a:pt x="2127" y="1520"/>
                  </a:cubicBezTo>
                  <a:cubicBezTo>
                    <a:pt x="2099" y="1548"/>
                    <a:pt x="2071" y="1576"/>
                    <a:pt x="2071" y="1632"/>
                  </a:cubicBezTo>
                  <a:cubicBezTo>
                    <a:pt x="2071" y="1695"/>
                    <a:pt x="2071" y="1751"/>
                    <a:pt x="2127" y="1807"/>
                  </a:cubicBezTo>
                  <a:cubicBezTo>
                    <a:pt x="2099" y="1807"/>
                    <a:pt x="2043" y="1842"/>
                    <a:pt x="2008" y="1870"/>
                  </a:cubicBezTo>
                  <a:cubicBezTo>
                    <a:pt x="1952" y="1898"/>
                    <a:pt x="1896" y="1926"/>
                    <a:pt x="1805" y="1982"/>
                  </a:cubicBezTo>
                  <a:cubicBezTo>
                    <a:pt x="1749" y="2017"/>
                    <a:pt x="1749" y="2101"/>
                    <a:pt x="1805" y="2157"/>
                  </a:cubicBezTo>
                  <a:cubicBezTo>
                    <a:pt x="1868" y="2247"/>
                    <a:pt x="1952" y="2303"/>
                    <a:pt x="2043" y="2394"/>
                  </a:cubicBezTo>
                  <a:cubicBezTo>
                    <a:pt x="2043" y="2394"/>
                    <a:pt x="2043" y="2422"/>
                    <a:pt x="2071" y="2422"/>
                  </a:cubicBezTo>
                  <a:cubicBezTo>
                    <a:pt x="2043" y="2450"/>
                    <a:pt x="2043" y="2478"/>
                    <a:pt x="2043" y="2506"/>
                  </a:cubicBezTo>
                  <a:cubicBezTo>
                    <a:pt x="2043" y="2597"/>
                    <a:pt x="2071" y="2653"/>
                    <a:pt x="2099" y="2716"/>
                  </a:cubicBezTo>
                  <a:cubicBezTo>
                    <a:pt x="2155" y="2828"/>
                    <a:pt x="2246" y="2919"/>
                    <a:pt x="2218" y="3066"/>
                  </a:cubicBezTo>
                  <a:cubicBezTo>
                    <a:pt x="2218" y="3107"/>
                    <a:pt x="2248" y="3132"/>
                    <a:pt x="2286" y="3132"/>
                  </a:cubicBezTo>
                  <a:cubicBezTo>
                    <a:pt x="2299" y="3132"/>
                    <a:pt x="2314" y="3129"/>
                    <a:pt x="2329" y="3122"/>
                  </a:cubicBezTo>
                  <a:cubicBezTo>
                    <a:pt x="2420" y="3066"/>
                    <a:pt x="2476" y="2975"/>
                    <a:pt x="2448" y="2856"/>
                  </a:cubicBezTo>
                  <a:cubicBezTo>
                    <a:pt x="2420" y="2800"/>
                    <a:pt x="2392" y="2744"/>
                    <a:pt x="2357" y="2716"/>
                  </a:cubicBezTo>
                  <a:cubicBezTo>
                    <a:pt x="2329" y="2653"/>
                    <a:pt x="2218" y="2569"/>
                    <a:pt x="2218" y="2506"/>
                  </a:cubicBezTo>
                  <a:lnTo>
                    <a:pt x="2301" y="2422"/>
                  </a:lnTo>
                  <a:cubicBezTo>
                    <a:pt x="2301" y="2394"/>
                    <a:pt x="2301" y="2331"/>
                    <a:pt x="2273" y="2303"/>
                  </a:cubicBezTo>
                  <a:cubicBezTo>
                    <a:pt x="2246" y="2192"/>
                    <a:pt x="2155" y="2129"/>
                    <a:pt x="2071" y="2073"/>
                  </a:cubicBezTo>
                  <a:cubicBezTo>
                    <a:pt x="2127" y="2045"/>
                    <a:pt x="2183" y="2017"/>
                    <a:pt x="2273" y="2017"/>
                  </a:cubicBezTo>
                  <a:cubicBezTo>
                    <a:pt x="2357" y="2017"/>
                    <a:pt x="2420" y="2017"/>
                    <a:pt x="2476" y="1954"/>
                  </a:cubicBezTo>
                  <a:cubicBezTo>
                    <a:pt x="2532" y="1926"/>
                    <a:pt x="2532" y="1842"/>
                    <a:pt x="2532" y="1779"/>
                  </a:cubicBezTo>
                  <a:lnTo>
                    <a:pt x="2504" y="1751"/>
                  </a:lnTo>
                  <a:cubicBezTo>
                    <a:pt x="2567" y="1723"/>
                    <a:pt x="2595" y="1723"/>
                    <a:pt x="2623" y="1667"/>
                  </a:cubicBezTo>
                  <a:cubicBezTo>
                    <a:pt x="2707" y="1576"/>
                    <a:pt x="2742" y="1457"/>
                    <a:pt x="2679" y="1345"/>
                  </a:cubicBezTo>
                  <a:cubicBezTo>
                    <a:pt x="2651" y="1283"/>
                    <a:pt x="2567" y="1255"/>
                    <a:pt x="2476" y="1199"/>
                  </a:cubicBezTo>
                  <a:cubicBezTo>
                    <a:pt x="2623" y="1171"/>
                    <a:pt x="2742" y="1108"/>
                    <a:pt x="2826" y="1052"/>
                  </a:cubicBezTo>
                  <a:cubicBezTo>
                    <a:pt x="2826" y="1024"/>
                    <a:pt x="2826" y="1024"/>
                    <a:pt x="2854" y="996"/>
                  </a:cubicBezTo>
                  <a:cubicBezTo>
                    <a:pt x="2917" y="1255"/>
                    <a:pt x="3231" y="1199"/>
                    <a:pt x="3441" y="1255"/>
                  </a:cubicBezTo>
                  <a:cubicBezTo>
                    <a:pt x="3406" y="1283"/>
                    <a:pt x="3322" y="1373"/>
                    <a:pt x="3294" y="1401"/>
                  </a:cubicBezTo>
                  <a:cubicBezTo>
                    <a:pt x="3266" y="1429"/>
                    <a:pt x="3266" y="1492"/>
                    <a:pt x="3266" y="1548"/>
                  </a:cubicBezTo>
                  <a:cubicBezTo>
                    <a:pt x="3266" y="1667"/>
                    <a:pt x="3441" y="1723"/>
                    <a:pt x="3350" y="1842"/>
                  </a:cubicBezTo>
                  <a:cubicBezTo>
                    <a:pt x="3294" y="1898"/>
                    <a:pt x="3350" y="1982"/>
                    <a:pt x="3406" y="2017"/>
                  </a:cubicBezTo>
                  <a:cubicBezTo>
                    <a:pt x="3441" y="2073"/>
                    <a:pt x="3469" y="2101"/>
                    <a:pt x="3497" y="2157"/>
                  </a:cubicBezTo>
                  <a:cubicBezTo>
                    <a:pt x="3530" y="2190"/>
                    <a:pt x="3575" y="2204"/>
                    <a:pt x="3620" y="2204"/>
                  </a:cubicBezTo>
                  <a:cubicBezTo>
                    <a:pt x="3736" y="2204"/>
                    <a:pt x="3859" y="2108"/>
                    <a:pt x="3819" y="1982"/>
                  </a:cubicBezTo>
                  <a:cubicBezTo>
                    <a:pt x="3791" y="1898"/>
                    <a:pt x="3756" y="1870"/>
                    <a:pt x="3700" y="1807"/>
                  </a:cubicBezTo>
                  <a:lnTo>
                    <a:pt x="3672" y="1779"/>
                  </a:lnTo>
                  <a:cubicBezTo>
                    <a:pt x="3672" y="1723"/>
                    <a:pt x="3672" y="1667"/>
                    <a:pt x="3644" y="1604"/>
                  </a:cubicBezTo>
                  <a:lnTo>
                    <a:pt x="3553" y="1520"/>
                  </a:lnTo>
                  <a:cubicBezTo>
                    <a:pt x="3553" y="1429"/>
                    <a:pt x="3700" y="1345"/>
                    <a:pt x="3756" y="1283"/>
                  </a:cubicBezTo>
                  <a:cubicBezTo>
                    <a:pt x="3791" y="1143"/>
                    <a:pt x="3728" y="1024"/>
                    <a:pt x="3616" y="968"/>
                  </a:cubicBezTo>
                  <a:cubicBezTo>
                    <a:pt x="3553" y="933"/>
                    <a:pt x="3441" y="933"/>
                    <a:pt x="3350" y="905"/>
                  </a:cubicBezTo>
                  <a:cubicBezTo>
                    <a:pt x="3441" y="821"/>
                    <a:pt x="3525" y="758"/>
                    <a:pt x="3581" y="674"/>
                  </a:cubicBezTo>
                  <a:cubicBezTo>
                    <a:pt x="3700" y="583"/>
                    <a:pt x="3791" y="499"/>
                    <a:pt x="3728" y="353"/>
                  </a:cubicBezTo>
                  <a:cubicBezTo>
                    <a:pt x="3728" y="325"/>
                    <a:pt x="3728" y="297"/>
                    <a:pt x="3700" y="269"/>
                  </a:cubicBezTo>
                  <a:cubicBezTo>
                    <a:pt x="3728" y="269"/>
                    <a:pt x="3728" y="234"/>
                    <a:pt x="3756" y="234"/>
                  </a:cubicBezTo>
                  <a:cubicBezTo>
                    <a:pt x="3893" y="181"/>
                    <a:pt x="3853" y="0"/>
                    <a:pt x="372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79"/>
            <p:cNvSpPr/>
            <p:nvPr/>
          </p:nvSpPr>
          <p:spPr>
            <a:xfrm>
              <a:off x="6904128" y="3633399"/>
              <a:ext cx="32926" cy="36408"/>
            </a:xfrm>
            <a:custGeom>
              <a:rect b="b" l="l" r="r" t="t"/>
              <a:pathLst>
                <a:path extrusionOk="0" h="1600" w="1447">
                  <a:moveTo>
                    <a:pt x="1153" y="1"/>
                  </a:moveTo>
                  <a:cubicBezTo>
                    <a:pt x="1062" y="64"/>
                    <a:pt x="978" y="120"/>
                    <a:pt x="887" y="148"/>
                  </a:cubicBezTo>
                  <a:cubicBezTo>
                    <a:pt x="859" y="176"/>
                    <a:pt x="831" y="176"/>
                    <a:pt x="831" y="210"/>
                  </a:cubicBezTo>
                  <a:cubicBezTo>
                    <a:pt x="803" y="210"/>
                    <a:pt x="803" y="238"/>
                    <a:pt x="775" y="238"/>
                  </a:cubicBezTo>
                  <a:cubicBezTo>
                    <a:pt x="712" y="266"/>
                    <a:pt x="656" y="294"/>
                    <a:pt x="600" y="322"/>
                  </a:cubicBezTo>
                  <a:cubicBezTo>
                    <a:pt x="509" y="385"/>
                    <a:pt x="425" y="441"/>
                    <a:pt x="306" y="441"/>
                  </a:cubicBezTo>
                  <a:cubicBezTo>
                    <a:pt x="251" y="441"/>
                    <a:pt x="223" y="441"/>
                    <a:pt x="188" y="413"/>
                  </a:cubicBezTo>
                  <a:lnTo>
                    <a:pt x="188" y="385"/>
                  </a:lnTo>
                  <a:lnTo>
                    <a:pt x="188" y="385"/>
                  </a:lnTo>
                  <a:cubicBezTo>
                    <a:pt x="1" y="514"/>
                    <a:pt x="63" y="797"/>
                    <a:pt x="277" y="797"/>
                  </a:cubicBezTo>
                  <a:cubicBezTo>
                    <a:pt x="295" y="797"/>
                    <a:pt x="314" y="795"/>
                    <a:pt x="334" y="791"/>
                  </a:cubicBezTo>
                  <a:lnTo>
                    <a:pt x="334" y="791"/>
                  </a:lnTo>
                  <a:cubicBezTo>
                    <a:pt x="306" y="938"/>
                    <a:pt x="397" y="1113"/>
                    <a:pt x="572" y="1113"/>
                  </a:cubicBezTo>
                  <a:cubicBezTo>
                    <a:pt x="628" y="1113"/>
                    <a:pt x="712" y="1100"/>
                    <a:pt x="787" y="1100"/>
                  </a:cubicBezTo>
                  <a:cubicBezTo>
                    <a:pt x="824" y="1100"/>
                    <a:pt x="859" y="1103"/>
                    <a:pt x="887" y="1113"/>
                  </a:cubicBezTo>
                  <a:cubicBezTo>
                    <a:pt x="1006" y="1140"/>
                    <a:pt x="978" y="1224"/>
                    <a:pt x="1034" y="1315"/>
                  </a:cubicBezTo>
                  <a:cubicBezTo>
                    <a:pt x="1062" y="1343"/>
                    <a:pt x="1125" y="1371"/>
                    <a:pt x="1153" y="1434"/>
                  </a:cubicBezTo>
                  <a:cubicBezTo>
                    <a:pt x="1208" y="1462"/>
                    <a:pt x="1208" y="1518"/>
                    <a:pt x="1236" y="1574"/>
                  </a:cubicBezTo>
                  <a:cubicBezTo>
                    <a:pt x="1262" y="1592"/>
                    <a:pt x="1290" y="1600"/>
                    <a:pt x="1317" y="1600"/>
                  </a:cubicBezTo>
                  <a:cubicBezTo>
                    <a:pt x="1385" y="1600"/>
                    <a:pt x="1446" y="1550"/>
                    <a:pt x="1446" y="1490"/>
                  </a:cubicBezTo>
                  <a:cubicBezTo>
                    <a:pt x="1446" y="1399"/>
                    <a:pt x="1446" y="1343"/>
                    <a:pt x="1383" y="1259"/>
                  </a:cubicBezTo>
                  <a:cubicBezTo>
                    <a:pt x="1355" y="1224"/>
                    <a:pt x="1299" y="1224"/>
                    <a:pt x="1271" y="1196"/>
                  </a:cubicBezTo>
                  <a:cubicBezTo>
                    <a:pt x="1208" y="1140"/>
                    <a:pt x="1236" y="1140"/>
                    <a:pt x="1208" y="1085"/>
                  </a:cubicBezTo>
                  <a:cubicBezTo>
                    <a:pt x="1208" y="910"/>
                    <a:pt x="1125" y="847"/>
                    <a:pt x="1006" y="791"/>
                  </a:cubicBezTo>
                  <a:cubicBezTo>
                    <a:pt x="1062" y="735"/>
                    <a:pt x="1125" y="672"/>
                    <a:pt x="1181" y="588"/>
                  </a:cubicBezTo>
                  <a:cubicBezTo>
                    <a:pt x="1271" y="469"/>
                    <a:pt x="1208" y="322"/>
                    <a:pt x="1097" y="266"/>
                  </a:cubicBezTo>
                  <a:cubicBezTo>
                    <a:pt x="1125" y="238"/>
                    <a:pt x="1153" y="176"/>
                    <a:pt x="1208" y="120"/>
                  </a:cubicBezTo>
                  <a:lnTo>
                    <a:pt x="1208" y="36"/>
                  </a:lnTo>
                  <a:lnTo>
                    <a:pt x="1181" y="36"/>
                  </a:lnTo>
                  <a:cubicBezTo>
                    <a:pt x="1181" y="1"/>
                    <a:pt x="1153" y="1"/>
                    <a:pt x="115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79"/>
            <p:cNvSpPr/>
            <p:nvPr/>
          </p:nvSpPr>
          <p:spPr>
            <a:xfrm>
              <a:off x="7002589" y="3648053"/>
              <a:ext cx="15769" cy="28580"/>
            </a:xfrm>
            <a:custGeom>
              <a:rect b="b" l="l" r="r" t="t"/>
              <a:pathLst>
                <a:path extrusionOk="0" h="1256" w="693">
                  <a:moveTo>
                    <a:pt x="322" y="0"/>
                  </a:moveTo>
                  <a:cubicBezTo>
                    <a:pt x="147" y="0"/>
                    <a:pt x="91" y="175"/>
                    <a:pt x="28" y="294"/>
                  </a:cubicBezTo>
                  <a:cubicBezTo>
                    <a:pt x="28" y="350"/>
                    <a:pt x="0" y="441"/>
                    <a:pt x="56" y="496"/>
                  </a:cubicBezTo>
                  <a:cubicBezTo>
                    <a:pt x="56" y="524"/>
                    <a:pt x="91" y="552"/>
                    <a:pt x="147" y="552"/>
                  </a:cubicBezTo>
                  <a:lnTo>
                    <a:pt x="147" y="580"/>
                  </a:lnTo>
                  <a:cubicBezTo>
                    <a:pt x="91" y="671"/>
                    <a:pt x="56" y="755"/>
                    <a:pt x="91" y="874"/>
                  </a:cubicBezTo>
                  <a:cubicBezTo>
                    <a:pt x="91" y="1049"/>
                    <a:pt x="203" y="1168"/>
                    <a:pt x="322" y="1224"/>
                  </a:cubicBezTo>
                  <a:cubicBezTo>
                    <a:pt x="357" y="1246"/>
                    <a:pt x="398" y="1255"/>
                    <a:pt x="438" y="1255"/>
                  </a:cubicBezTo>
                  <a:cubicBezTo>
                    <a:pt x="565" y="1255"/>
                    <a:pt x="693" y="1160"/>
                    <a:pt x="671" y="1049"/>
                  </a:cubicBezTo>
                  <a:cubicBezTo>
                    <a:pt x="671" y="930"/>
                    <a:pt x="643" y="902"/>
                    <a:pt x="580" y="818"/>
                  </a:cubicBezTo>
                  <a:cubicBezTo>
                    <a:pt x="552" y="755"/>
                    <a:pt x="552" y="699"/>
                    <a:pt x="497" y="643"/>
                  </a:cubicBezTo>
                  <a:cubicBezTo>
                    <a:pt x="497" y="615"/>
                    <a:pt x="469" y="615"/>
                    <a:pt x="469" y="580"/>
                  </a:cubicBezTo>
                  <a:cubicBezTo>
                    <a:pt x="469" y="552"/>
                    <a:pt x="469" y="524"/>
                    <a:pt x="441" y="469"/>
                  </a:cubicBezTo>
                  <a:cubicBezTo>
                    <a:pt x="441" y="406"/>
                    <a:pt x="322" y="378"/>
                    <a:pt x="294" y="350"/>
                  </a:cubicBezTo>
                  <a:cubicBezTo>
                    <a:pt x="294" y="350"/>
                    <a:pt x="350" y="231"/>
                    <a:pt x="378" y="203"/>
                  </a:cubicBezTo>
                  <a:cubicBezTo>
                    <a:pt x="406" y="175"/>
                    <a:pt x="406" y="175"/>
                    <a:pt x="406" y="147"/>
                  </a:cubicBezTo>
                  <a:cubicBezTo>
                    <a:pt x="441" y="56"/>
                    <a:pt x="378" y="0"/>
                    <a:pt x="32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79"/>
            <p:cNvSpPr/>
            <p:nvPr/>
          </p:nvSpPr>
          <p:spPr>
            <a:xfrm>
              <a:off x="6966773" y="3644139"/>
              <a:ext cx="16315" cy="28853"/>
            </a:xfrm>
            <a:custGeom>
              <a:rect b="b" l="l" r="r" t="t"/>
              <a:pathLst>
                <a:path extrusionOk="0" h="1268" w="717">
                  <a:moveTo>
                    <a:pt x="306" y="0"/>
                  </a:moveTo>
                  <a:cubicBezTo>
                    <a:pt x="239" y="0"/>
                    <a:pt x="166" y="22"/>
                    <a:pt x="120" y="53"/>
                  </a:cubicBezTo>
                  <a:cubicBezTo>
                    <a:pt x="57" y="116"/>
                    <a:pt x="1" y="172"/>
                    <a:pt x="29" y="263"/>
                  </a:cubicBezTo>
                  <a:cubicBezTo>
                    <a:pt x="29" y="291"/>
                    <a:pt x="57" y="347"/>
                    <a:pt x="92" y="375"/>
                  </a:cubicBezTo>
                  <a:cubicBezTo>
                    <a:pt x="113" y="382"/>
                    <a:pt x="129" y="384"/>
                    <a:pt x="140" y="384"/>
                  </a:cubicBezTo>
                  <a:cubicBezTo>
                    <a:pt x="148" y="384"/>
                    <a:pt x="153" y="383"/>
                    <a:pt x="154" y="383"/>
                  </a:cubicBezTo>
                  <a:lnTo>
                    <a:pt x="154" y="383"/>
                  </a:lnTo>
                  <a:cubicBezTo>
                    <a:pt x="157" y="383"/>
                    <a:pt x="136" y="389"/>
                    <a:pt x="92" y="438"/>
                  </a:cubicBezTo>
                  <a:cubicBezTo>
                    <a:pt x="29" y="494"/>
                    <a:pt x="29" y="641"/>
                    <a:pt x="92" y="696"/>
                  </a:cubicBezTo>
                  <a:cubicBezTo>
                    <a:pt x="120" y="724"/>
                    <a:pt x="148" y="724"/>
                    <a:pt x="176" y="752"/>
                  </a:cubicBezTo>
                  <a:cubicBezTo>
                    <a:pt x="148" y="815"/>
                    <a:pt x="148" y="899"/>
                    <a:pt x="148" y="899"/>
                  </a:cubicBezTo>
                  <a:cubicBezTo>
                    <a:pt x="148" y="1046"/>
                    <a:pt x="232" y="1137"/>
                    <a:pt x="322" y="1221"/>
                  </a:cubicBezTo>
                  <a:cubicBezTo>
                    <a:pt x="368" y="1254"/>
                    <a:pt x="414" y="1268"/>
                    <a:pt x="457" y="1268"/>
                  </a:cubicBezTo>
                  <a:cubicBezTo>
                    <a:pt x="608" y="1268"/>
                    <a:pt x="717" y="1098"/>
                    <a:pt x="581" y="962"/>
                  </a:cubicBezTo>
                  <a:cubicBezTo>
                    <a:pt x="553" y="899"/>
                    <a:pt x="525" y="899"/>
                    <a:pt x="525" y="843"/>
                  </a:cubicBezTo>
                  <a:cubicBezTo>
                    <a:pt x="525" y="787"/>
                    <a:pt x="553" y="752"/>
                    <a:pt x="553" y="696"/>
                  </a:cubicBezTo>
                  <a:cubicBezTo>
                    <a:pt x="525" y="641"/>
                    <a:pt x="525" y="613"/>
                    <a:pt x="497" y="550"/>
                  </a:cubicBezTo>
                  <a:lnTo>
                    <a:pt x="497" y="466"/>
                  </a:lnTo>
                  <a:cubicBezTo>
                    <a:pt x="497" y="347"/>
                    <a:pt x="469" y="291"/>
                    <a:pt x="441" y="200"/>
                  </a:cubicBezTo>
                  <a:lnTo>
                    <a:pt x="469" y="172"/>
                  </a:lnTo>
                  <a:cubicBezTo>
                    <a:pt x="469" y="144"/>
                    <a:pt x="469" y="88"/>
                    <a:pt x="441" y="53"/>
                  </a:cubicBezTo>
                  <a:cubicBezTo>
                    <a:pt x="413" y="15"/>
                    <a:pt x="362" y="0"/>
                    <a:pt x="306"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79"/>
            <p:cNvSpPr/>
            <p:nvPr/>
          </p:nvSpPr>
          <p:spPr>
            <a:xfrm>
              <a:off x="6822301" y="3667304"/>
              <a:ext cx="32494" cy="27465"/>
            </a:xfrm>
            <a:custGeom>
              <a:rect b="b" l="l" r="r" t="t"/>
              <a:pathLst>
                <a:path extrusionOk="0" h="1207" w="1428">
                  <a:moveTo>
                    <a:pt x="1078" y="0"/>
                  </a:moveTo>
                  <a:cubicBezTo>
                    <a:pt x="812" y="175"/>
                    <a:pt x="581" y="294"/>
                    <a:pt x="322" y="406"/>
                  </a:cubicBezTo>
                  <a:cubicBezTo>
                    <a:pt x="231" y="469"/>
                    <a:pt x="113" y="525"/>
                    <a:pt x="1" y="580"/>
                  </a:cubicBezTo>
                  <a:cubicBezTo>
                    <a:pt x="29" y="643"/>
                    <a:pt x="57" y="671"/>
                    <a:pt x="85" y="699"/>
                  </a:cubicBezTo>
                  <a:cubicBezTo>
                    <a:pt x="129" y="719"/>
                    <a:pt x="170" y="739"/>
                    <a:pt x="210" y="739"/>
                  </a:cubicBezTo>
                  <a:cubicBezTo>
                    <a:pt x="227" y="739"/>
                    <a:pt x="243" y="735"/>
                    <a:pt x="259" y="727"/>
                  </a:cubicBezTo>
                  <a:cubicBezTo>
                    <a:pt x="259" y="755"/>
                    <a:pt x="287" y="783"/>
                    <a:pt x="287" y="818"/>
                  </a:cubicBezTo>
                  <a:cubicBezTo>
                    <a:pt x="322" y="902"/>
                    <a:pt x="406" y="930"/>
                    <a:pt x="462" y="930"/>
                  </a:cubicBezTo>
                  <a:cubicBezTo>
                    <a:pt x="609" y="930"/>
                    <a:pt x="756" y="846"/>
                    <a:pt x="903" y="783"/>
                  </a:cubicBezTo>
                  <a:lnTo>
                    <a:pt x="903" y="783"/>
                  </a:lnTo>
                  <a:cubicBezTo>
                    <a:pt x="903" y="818"/>
                    <a:pt x="875" y="874"/>
                    <a:pt x="903" y="930"/>
                  </a:cubicBezTo>
                  <a:cubicBezTo>
                    <a:pt x="931" y="993"/>
                    <a:pt x="987" y="1021"/>
                    <a:pt x="1050" y="1021"/>
                  </a:cubicBezTo>
                  <a:lnTo>
                    <a:pt x="1133" y="1021"/>
                  </a:lnTo>
                  <a:cubicBezTo>
                    <a:pt x="1133" y="1049"/>
                    <a:pt x="1133" y="1105"/>
                    <a:pt x="1161" y="1133"/>
                  </a:cubicBezTo>
                  <a:cubicBezTo>
                    <a:pt x="1187" y="1179"/>
                    <a:pt x="1224" y="1207"/>
                    <a:pt x="1265" y="1207"/>
                  </a:cubicBezTo>
                  <a:cubicBezTo>
                    <a:pt x="1279" y="1207"/>
                    <a:pt x="1294" y="1203"/>
                    <a:pt x="1308" y="1196"/>
                  </a:cubicBezTo>
                  <a:cubicBezTo>
                    <a:pt x="1336" y="1196"/>
                    <a:pt x="1371" y="1168"/>
                    <a:pt x="1399" y="1133"/>
                  </a:cubicBezTo>
                  <a:cubicBezTo>
                    <a:pt x="1427" y="1077"/>
                    <a:pt x="1427" y="1049"/>
                    <a:pt x="1399" y="1021"/>
                  </a:cubicBezTo>
                  <a:lnTo>
                    <a:pt x="1399" y="874"/>
                  </a:lnTo>
                  <a:cubicBezTo>
                    <a:pt x="1399" y="818"/>
                    <a:pt x="1371" y="783"/>
                    <a:pt x="1308" y="755"/>
                  </a:cubicBezTo>
                  <a:cubicBezTo>
                    <a:pt x="1299" y="746"/>
                    <a:pt x="1287" y="743"/>
                    <a:pt x="1273" y="743"/>
                  </a:cubicBezTo>
                  <a:cubicBezTo>
                    <a:pt x="1246" y="743"/>
                    <a:pt x="1215" y="755"/>
                    <a:pt x="1196" y="755"/>
                  </a:cubicBezTo>
                  <a:cubicBezTo>
                    <a:pt x="1224" y="727"/>
                    <a:pt x="1252" y="699"/>
                    <a:pt x="1252" y="671"/>
                  </a:cubicBezTo>
                  <a:cubicBezTo>
                    <a:pt x="1308" y="608"/>
                    <a:pt x="1336" y="580"/>
                    <a:pt x="1371" y="497"/>
                  </a:cubicBezTo>
                  <a:cubicBezTo>
                    <a:pt x="1371" y="406"/>
                    <a:pt x="1336" y="322"/>
                    <a:pt x="1280" y="294"/>
                  </a:cubicBezTo>
                  <a:cubicBezTo>
                    <a:pt x="1224" y="259"/>
                    <a:pt x="1196" y="259"/>
                    <a:pt x="1161" y="259"/>
                  </a:cubicBezTo>
                  <a:cubicBezTo>
                    <a:pt x="1196" y="175"/>
                    <a:pt x="1161" y="56"/>
                    <a:pt x="1078"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79"/>
            <p:cNvSpPr/>
            <p:nvPr/>
          </p:nvSpPr>
          <p:spPr>
            <a:xfrm>
              <a:off x="6854773" y="3652581"/>
              <a:ext cx="25099" cy="30514"/>
            </a:xfrm>
            <a:custGeom>
              <a:rect b="b" l="l" r="r" t="t"/>
              <a:pathLst>
                <a:path extrusionOk="0" h="1341" w="1103">
                  <a:moveTo>
                    <a:pt x="932" y="0"/>
                  </a:moveTo>
                  <a:cubicBezTo>
                    <a:pt x="922" y="0"/>
                    <a:pt x="912" y="1"/>
                    <a:pt x="902" y="4"/>
                  </a:cubicBezTo>
                  <a:lnTo>
                    <a:pt x="846" y="4"/>
                  </a:lnTo>
                  <a:cubicBezTo>
                    <a:pt x="643" y="67"/>
                    <a:pt x="406" y="151"/>
                    <a:pt x="203" y="270"/>
                  </a:cubicBezTo>
                  <a:cubicBezTo>
                    <a:pt x="147" y="297"/>
                    <a:pt x="56" y="353"/>
                    <a:pt x="0" y="416"/>
                  </a:cubicBezTo>
                  <a:cubicBezTo>
                    <a:pt x="0" y="472"/>
                    <a:pt x="56" y="528"/>
                    <a:pt x="147" y="556"/>
                  </a:cubicBezTo>
                  <a:cubicBezTo>
                    <a:pt x="119" y="619"/>
                    <a:pt x="84" y="647"/>
                    <a:pt x="84" y="675"/>
                  </a:cubicBezTo>
                  <a:cubicBezTo>
                    <a:pt x="56" y="766"/>
                    <a:pt x="84" y="850"/>
                    <a:pt x="175" y="878"/>
                  </a:cubicBezTo>
                  <a:cubicBezTo>
                    <a:pt x="229" y="919"/>
                    <a:pt x="288" y="936"/>
                    <a:pt x="349" y="936"/>
                  </a:cubicBezTo>
                  <a:cubicBezTo>
                    <a:pt x="423" y="936"/>
                    <a:pt x="501" y="912"/>
                    <a:pt x="581" y="878"/>
                  </a:cubicBezTo>
                  <a:lnTo>
                    <a:pt x="581" y="969"/>
                  </a:lnTo>
                  <a:cubicBezTo>
                    <a:pt x="581" y="997"/>
                    <a:pt x="643" y="1025"/>
                    <a:pt x="671" y="1081"/>
                  </a:cubicBezTo>
                  <a:cubicBezTo>
                    <a:pt x="671" y="1144"/>
                    <a:pt x="643" y="1199"/>
                    <a:pt x="671" y="1255"/>
                  </a:cubicBezTo>
                  <a:cubicBezTo>
                    <a:pt x="688" y="1309"/>
                    <a:pt x="745" y="1341"/>
                    <a:pt x="801" y="1341"/>
                  </a:cubicBezTo>
                  <a:cubicBezTo>
                    <a:pt x="841" y="1341"/>
                    <a:pt x="879" y="1325"/>
                    <a:pt x="902" y="1290"/>
                  </a:cubicBezTo>
                  <a:cubicBezTo>
                    <a:pt x="930" y="1199"/>
                    <a:pt x="958" y="1144"/>
                    <a:pt x="958" y="1053"/>
                  </a:cubicBezTo>
                  <a:cubicBezTo>
                    <a:pt x="930" y="997"/>
                    <a:pt x="902" y="969"/>
                    <a:pt x="874" y="906"/>
                  </a:cubicBezTo>
                  <a:cubicBezTo>
                    <a:pt x="958" y="822"/>
                    <a:pt x="1077" y="731"/>
                    <a:pt x="1021" y="591"/>
                  </a:cubicBezTo>
                  <a:cubicBezTo>
                    <a:pt x="1021" y="528"/>
                    <a:pt x="958" y="472"/>
                    <a:pt x="902" y="472"/>
                  </a:cubicBezTo>
                  <a:cubicBezTo>
                    <a:pt x="993" y="381"/>
                    <a:pt x="1049" y="325"/>
                    <a:pt x="1077" y="207"/>
                  </a:cubicBezTo>
                  <a:cubicBezTo>
                    <a:pt x="1103" y="130"/>
                    <a:pt x="1034" y="0"/>
                    <a:pt x="93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79"/>
            <p:cNvSpPr/>
            <p:nvPr/>
          </p:nvSpPr>
          <p:spPr>
            <a:xfrm>
              <a:off x="6883239" y="3644071"/>
              <a:ext cx="18636" cy="22209"/>
            </a:xfrm>
            <a:custGeom>
              <a:rect b="b" l="l" r="r" t="t"/>
              <a:pathLst>
                <a:path extrusionOk="0" h="976" w="819">
                  <a:moveTo>
                    <a:pt x="616" y="0"/>
                  </a:moveTo>
                  <a:cubicBezTo>
                    <a:pt x="441" y="56"/>
                    <a:pt x="267" y="119"/>
                    <a:pt x="92" y="203"/>
                  </a:cubicBezTo>
                  <a:cubicBezTo>
                    <a:pt x="1" y="266"/>
                    <a:pt x="29" y="378"/>
                    <a:pt x="120" y="441"/>
                  </a:cubicBezTo>
                  <a:cubicBezTo>
                    <a:pt x="148" y="469"/>
                    <a:pt x="176" y="469"/>
                    <a:pt x="204" y="497"/>
                  </a:cubicBezTo>
                  <a:cubicBezTo>
                    <a:pt x="176" y="553"/>
                    <a:pt x="204" y="616"/>
                    <a:pt x="267" y="671"/>
                  </a:cubicBezTo>
                  <a:cubicBezTo>
                    <a:pt x="294" y="727"/>
                    <a:pt x="350" y="727"/>
                    <a:pt x="406" y="755"/>
                  </a:cubicBezTo>
                  <a:cubicBezTo>
                    <a:pt x="441" y="755"/>
                    <a:pt x="441" y="790"/>
                    <a:pt x="441" y="790"/>
                  </a:cubicBezTo>
                  <a:cubicBezTo>
                    <a:pt x="469" y="874"/>
                    <a:pt x="469" y="965"/>
                    <a:pt x="581" y="965"/>
                  </a:cubicBezTo>
                  <a:cubicBezTo>
                    <a:pt x="602" y="972"/>
                    <a:pt x="623" y="975"/>
                    <a:pt x="643" y="975"/>
                  </a:cubicBezTo>
                  <a:cubicBezTo>
                    <a:pt x="709" y="975"/>
                    <a:pt x="764" y="937"/>
                    <a:pt x="791" y="846"/>
                  </a:cubicBezTo>
                  <a:cubicBezTo>
                    <a:pt x="819" y="755"/>
                    <a:pt x="791" y="644"/>
                    <a:pt x="728" y="581"/>
                  </a:cubicBezTo>
                  <a:cubicBezTo>
                    <a:pt x="700" y="525"/>
                    <a:pt x="672" y="497"/>
                    <a:pt x="644" y="497"/>
                  </a:cubicBezTo>
                  <a:cubicBezTo>
                    <a:pt x="672" y="441"/>
                    <a:pt x="700" y="406"/>
                    <a:pt x="728" y="378"/>
                  </a:cubicBezTo>
                  <a:cubicBezTo>
                    <a:pt x="819" y="266"/>
                    <a:pt x="728" y="147"/>
                    <a:pt x="616" y="119"/>
                  </a:cubicBezTo>
                  <a:lnTo>
                    <a:pt x="616" y="91"/>
                  </a:lnTo>
                  <a:cubicBezTo>
                    <a:pt x="644" y="56"/>
                    <a:pt x="644" y="28"/>
                    <a:pt x="616"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79"/>
            <p:cNvSpPr/>
            <p:nvPr/>
          </p:nvSpPr>
          <p:spPr>
            <a:xfrm>
              <a:off x="6793835" y="3686554"/>
              <a:ext cx="26419" cy="25281"/>
            </a:xfrm>
            <a:custGeom>
              <a:rect b="b" l="l" r="r" t="t"/>
              <a:pathLst>
                <a:path extrusionOk="0" h="1111" w="1161">
                  <a:moveTo>
                    <a:pt x="755" y="0"/>
                  </a:moveTo>
                  <a:cubicBezTo>
                    <a:pt x="608" y="56"/>
                    <a:pt x="490" y="175"/>
                    <a:pt x="378" y="259"/>
                  </a:cubicBezTo>
                  <a:cubicBezTo>
                    <a:pt x="259" y="434"/>
                    <a:pt x="112" y="581"/>
                    <a:pt x="0" y="755"/>
                  </a:cubicBezTo>
                  <a:cubicBezTo>
                    <a:pt x="28" y="783"/>
                    <a:pt x="84" y="811"/>
                    <a:pt x="112" y="811"/>
                  </a:cubicBezTo>
                  <a:lnTo>
                    <a:pt x="175" y="811"/>
                  </a:lnTo>
                  <a:lnTo>
                    <a:pt x="175" y="846"/>
                  </a:lnTo>
                  <a:cubicBezTo>
                    <a:pt x="203" y="902"/>
                    <a:pt x="259" y="958"/>
                    <a:pt x="350" y="958"/>
                  </a:cubicBezTo>
                  <a:lnTo>
                    <a:pt x="378" y="958"/>
                  </a:lnTo>
                  <a:cubicBezTo>
                    <a:pt x="378" y="1037"/>
                    <a:pt x="441" y="1110"/>
                    <a:pt x="517" y="1110"/>
                  </a:cubicBezTo>
                  <a:cubicBezTo>
                    <a:pt x="528" y="1110"/>
                    <a:pt x="540" y="1109"/>
                    <a:pt x="552" y="1105"/>
                  </a:cubicBezTo>
                  <a:cubicBezTo>
                    <a:pt x="636" y="1105"/>
                    <a:pt x="699" y="1077"/>
                    <a:pt x="783" y="1049"/>
                  </a:cubicBezTo>
                  <a:cubicBezTo>
                    <a:pt x="811" y="1049"/>
                    <a:pt x="839" y="1021"/>
                    <a:pt x="874" y="1021"/>
                  </a:cubicBezTo>
                  <a:cubicBezTo>
                    <a:pt x="906" y="1037"/>
                    <a:pt x="948" y="1053"/>
                    <a:pt x="990" y="1053"/>
                  </a:cubicBezTo>
                  <a:cubicBezTo>
                    <a:pt x="1020" y="1053"/>
                    <a:pt x="1050" y="1045"/>
                    <a:pt x="1077" y="1021"/>
                  </a:cubicBezTo>
                  <a:cubicBezTo>
                    <a:pt x="1161" y="902"/>
                    <a:pt x="1161" y="727"/>
                    <a:pt x="1014" y="636"/>
                  </a:cubicBezTo>
                  <a:lnTo>
                    <a:pt x="958" y="636"/>
                  </a:lnTo>
                  <a:cubicBezTo>
                    <a:pt x="986" y="553"/>
                    <a:pt x="986" y="462"/>
                    <a:pt x="930" y="406"/>
                  </a:cubicBezTo>
                  <a:cubicBezTo>
                    <a:pt x="902" y="378"/>
                    <a:pt x="874" y="350"/>
                    <a:pt x="839" y="350"/>
                  </a:cubicBezTo>
                  <a:lnTo>
                    <a:pt x="839" y="259"/>
                  </a:lnTo>
                  <a:cubicBezTo>
                    <a:pt x="839" y="231"/>
                    <a:pt x="811" y="203"/>
                    <a:pt x="783" y="203"/>
                  </a:cubicBezTo>
                  <a:cubicBezTo>
                    <a:pt x="839" y="112"/>
                    <a:pt x="811" y="28"/>
                    <a:pt x="755"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79"/>
            <p:cNvSpPr/>
            <p:nvPr/>
          </p:nvSpPr>
          <p:spPr>
            <a:xfrm>
              <a:off x="6780455" y="3711676"/>
              <a:ext cx="17999" cy="16202"/>
            </a:xfrm>
            <a:custGeom>
              <a:rect b="b" l="l" r="r" t="t"/>
              <a:pathLst>
                <a:path extrusionOk="0" h="712" w="791">
                  <a:moveTo>
                    <a:pt x="413" y="1"/>
                  </a:moveTo>
                  <a:cubicBezTo>
                    <a:pt x="378" y="29"/>
                    <a:pt x="350" y="92"/>
                    <a:pt x="322" y="120"/>
                  </a:cubicBezTo>
                  <a:cubicBezTo>
                    <a:pt x="294" y="176"/>
                    <a:pt x="238" y="204"/>
                    <a:pt x="204" y="267"/>
                  </a:cubicBezTo>
                  <a:cubicBezTo>
                    <a:pt x="204" y="295"/>
                    <a:pt x="176" y="295"/>
                    <a:pt x="148" y="295"/>
                  </a:cubicBezTo>
                  <a:cubicBezTo>
                    <a:pt x="120" y="379"/>
                    <a:pt x="64" y="469"/>
                    <a:pt x="1" y="525"/>
                  </a:cubicBezTo>
                  <a:cubicBezTo>
                    <a:pt x="1" y="553"/>
                    <a:pt x="29" y="581"/>
                    <a:pt x="64" y="581"/>
                  </a:cubicBezTo>
                  <a:cubicBezTo>
                    <a:pt x="92" y="599"/>
                    <a:pt x="120" y="608"/>
                    <a:pt x="148" y="608"/>
                  </a:cubicBezTo>
                  <a:cubicBezTo>
                    <a:pt x="177" y="608"/>
                    <a:pt x="207" y="599"/>
                    <a:pt x="238" y="581"/>
                  </a:cubicBezTo>
                  <a:cubicBezTo>
                    <a:pt x="238" y="616"/>
                    <a:pt x="266" y="644"/>
                    <a:pt x="294" y="672"/>
                  </a:cubicBezTo>
                  <a:cubicBezTo>
                    <a:pt x="334" y="692"/>
                    <a:pt x="391" y="712"/>
                    <a:pt x="441" y="712"/>
                  </a:cubicBezTo>
                  <a:cubicBezTo>
                    <a:pt x="461" y="712"/>
                    <a:pt x="481" y="708"/>
                    <a:pt x="497" y="700"/>
                  </a:cubicBezTo>
                  <a:cubicBezTo>
                    <a:pt x="525" y="700"/>
                    <a:pt x="553" y="672"/>
                    <a:pt x="553" y="672"/>
                  </a:cubicBezTo>
                  <a:cubicBezTo>
                    <a:pt x="588" y="672"/>
                    <a:pt x="588" y="672"/>
                    <a:pt x="616" y="644"/>
                  </a:cubicBezTo>
                  <a:cubicBezTo>
                    <a:pt x="672" y="644"/>
                    <a:pt x="728" y="616"/>
                    <a:pt x="763" y="525"/>
                  </a:cubicBezTo>
                  <a:cubicBezTo>
                    <a:pt x="791" y="441"/>
                    <a:pt x="728" y="351"/>
                    <a:pt x="644" y="323"/>
                  </a:cubicBezTo>
                  <a:cubicBezTo>
                    <a:pt x="616" y="323"/>
                    <a:pt x="616" y="295"/>
                    <a:pt x="588" y="295"/>
                  </a:cubicBezTo>
                  <a:cubicBezTo>
                    <a:pt x="588" y="232"/>
                    <a:pt x="553" y="148"/>
                    <a:pt x="469" y="120"/>
                  </a:cubicBezTo>
                  <a:lnTo>
                    <a:pt x="413" y="120"/>
                  </a:lnTo>
                  <a:cubicBezTo>
                    <a:pt x="441" y="57"/>
                    <a:pt x="441" y="29"/>
                    <a:pt x="41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79"/>
            <p:cNvSpPr/>
            <p:nvPr/>
          </p:nvSpPr>
          <p:spPr>
            <a:xfrm>
              <a:off x="6771239" y="3728241"/>
              <a:ext cx="13221" cy="17612"/>
            </a:xfrm>
            <a:custGeom>
              <a:rect b="b" l="l" r="r" t="t"/>
              <a:pathLst>
                <a:path extrusionOk="0" h="774" w="581">
                  <a:moveTo>
                    <a:pt x="294" y="0"/>
                  </a:moveTo>
                  <a:cubicBezTo>
                    <a:pt x="175" y="203"/>
                    <a:pt x="84" y="441"/>
                    <a:pt x="0" y="643"/>
                  </a:cubicBezTo>
                  <a:lnTo>
                    <a:pt x="0" y="671"/>
                  </a:lnTo>
                  <a:cubicBezTo>
                    <a:pt x="40" y="691"/>
                    <a:pt x="83" y="711"/>
                    <a:pt x="124" y="711"/>
                  </a:cubicBezTo>
                  <a:cubicBezTo>
                    <a:pt x="142" y="711"/>
                    <a:pt x="159" y="708"/>
                    <a:pt x="175" y="699"/>
                  </a:cubicBezTo>
                  <a:cubicBezTo>
                    <a:pt x="175" y="699"/>
                    <a:pt x="203" y="699"/>
                    <a:pt x="231" y="671"/>
                  </a:cubicBezTo>
                  <a:lnTo>
                    <a:pt x="231" y="699"/>
                  </a:lnTo>
                  <a:cubicBezTo>
                    <a:pt x="257" y="750"/>
                    <a:pt x="309" y="774"/>
                    <a:pt x="364" y="774"/>
                  </a:cubicBezTo>
                  <a:cubicBezTo>
                    <a:pt x="439" y="774"/>
                    <a:pt x="520" y="728"/>
                    <a:pt x="553" y="643"/>
                  </a:cubicBezTo>
                  <a:cubicBezTo>
                    <a:pt x="581" y="553"/>
                    <a:pt x="553" y="469"/>
                    <a:pt x="553" y="378"/>
                  </a:cubicBezTo>
                  <a:cubicBezTo>
                    <a:pt x="525" y="294"/>
                    <a:pt x="497" y="203"/>
                    <a:pt x="406" y="175"/>
                  </a:cubicBezTo>
                  <a:lnTo>
                    <a:pt x="378" y="175"/>
                  </a:lnTo>
                  <a:cubicBezTo>
                    <a:pt x="434" y="91"/>
                    <a:pt x="378" y="0"/>
                    <a:pt x="29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79"/>
            <p:cNvSpPr/>
            <p:nvPr/>
          </p:nvSpPr>
          <p:spPr>
            <a:xfrm>
              <a:off x="6766620" y="3748129"/>
              <a:ext cx="9239" cy="13630"/>
            </a:xfrm>
            <a:custGeom>
              <a:rect b="b" l="l" r="r" t="t"/>
              <a:pathLst>
                <a:path extrusionOk="0" h="599" w="406">
                  <a:moveTo>
                    <a:pt x="112" y="0"/>
                  </a:moveTo>
                  <a:cubicBezTo>
                    <a:pt x="84" y="63"/>
                    <a:pt x="56" y="119"/>
                    <a:pt x="28" y="203"/>
                  </a:cubicBezTo>
                  <a:cubicBezTo>
                    <a:pt x="28" y="322"/>
                    <a:pt x="0" y="469"/>
                    <a:pt x="0" y="588"/>
                  </a:cubicBezTo>
                  <a:cubicBezTo>
                    <a:pt x="15" y="595"/>
                    <a:pt x="32" y="598"/>
                    <a:pt x="51" y="598"/>
                  </a:cubicBezTo>
                  <a:cubicBezTo>
                    <a:pt x="102" y="598"/>
                    <a:pt x="162" y="571"/>
                    <a:pt x="203" y="525"/>
                  </a:cubicBezTo>
                  <a:cubicBezTo>
                    <a:pt x="231" y="525"/>
                    <a:pt x="287" y="497"/>
                    <a:pt x="322" y="469"/>
                  </a:cubicBezTo>
                  <a:cubicBezTo>
                    <a:pt x="322" y="441"/>
                    <a:pt x="350" y="413"/>
                    <a:pt x="350" y="378"/>
                  </a:cubicBezTo>
                  <a:cubicBezTo>
                    <a:pt x="406" y="294"/>
                    <a:pt x="350" y="203"/>
                    <a:pt x="259" y="119"/>
                  </a:cubicBezTo>
                  <a:cubicBezTo>
                    <a:pt x="231" y="119"/>
                    <a:pt x="203" y="91"/>
                    <a:pt x="175" y="91"/>
                  </a:cubicBezTo>
                  <a:cubicBezTo>
                    <a:pt x="175" y="63"/>
                    <a:pt x="147" y="28"/>
                    <a:pt x="11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79"/>
            <p:cNvSpPr/>
            <p:nvPr/>
          </p:nvSpPr>
          <p:spPr>
            <a:xfrm>
              <a:off x="6765186" y="3773410"/>
              <a:ext cx="8783" cy="11013"/>
            </a:xfrm>
            <a:custGeom>
              <a:rect b="b" l="l" r="r" t="t"/>
              <a:pathLst>
                <a:path extrusionOk="0" h="484" w="386">
                  <a:moveTo>
                    <a:pt x="0" y="1"/>
                  </a:moveTo>
                  <a:cubicBezTo>
                    <a:pt x="35" y="176"/>
                    <a:pt x="63" y="316"/>
                    <a:pt x="119" y="462"/>
                  </a:cubicBezTo>
                  <a:cubicBezTo>
                    <a:pt x="133" y="476"/>
                    <a:pt x="156" y="483"/>
                    <a:pt x="182" y="483"/>
                  </a:cubicBezTo>
                  <a:cubicBezTo>
                    <a:pt x="208" y="483"/>
                    <a:pt x="238" y="476"/>
                    <a:pt x="266" y="462"/>
                  </a:cubicBezTo>
                  <a:cubicBezTo>
                    <a:pt x="294" y="435"/>
                    <a:pt x="350" y="379"/>
                    <a:pt x="350" y="316"/>
                  </a:cubicBezTo>
                  <a:cubicBezTo>
                    <a:pt x="385" y="260"/>
                    <a:pt x="350" y="204"/>
                    <a:pt x="294" y="141"/>
                  </a:cubicBezTo>
                  <a:cubicBezTo>
                    <a:pt x="294" y="113"/>
                    <a:pt x="238" y="113"/>
                    <a:pt x="210" y="113"/>
                  </a:cubicBezTo>
                  <a:lnTo>
                    <a:pt x="175" y="113"/>
                  </a:lnTo>
                  <a:lnTo>
                    <a:pt x="175" y="85"/>
                  </a:lnTo>
                  <a:cubicBezTo>
                    <a:pt x="147" y="85"/>
                    <a:pt x="147" y="57"/>
                    <a:pt x="119" y="57"/>
                  </a:cubicBezTo>
                  <a:cubicBezTo>
                    <a:pt x="91" y="1"/>
                    <a:pt x="35" y="1"/>
                    <a:pt x="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79"/>
            <p:cNvSpPr/>
            <p:nvPr/>
          </p:nvSpPr>
          <p:spPr>
            <a:xfrm>
              <a:off x="7033763" y="3623591"/>
              <a:ext cx="22641" cy="35134"/>
            </a:xfrm>
            <a:custGeom>
              <a:rect b="b" l="l" r="r" t="t"/>
              <a:pathLst>
                <a:path extrusionOk="0" h="1544" w="995">
                  <a:moveTo>
                    <a:pt x="280" y="1"/>
                  </a:moveTo>
                  <a:cubicBezTo>
                    <a:pt x="255" y="1"/>
                    <a:pt x="229" y="8"/>
                    <a:pt x="203" y="26"/>
                  </a:cubicBezTo>
                  <a:cubicBezTo>
                    <a:pt x="147" y="117"/>
                    <a:pt x="57" y="201"/>
                    <a:pt x="29" y="320"/>
                  </a:cubicBezTo>
                  <a:cubicBezTo>
                    <a:pt x="1" y="348"/>
                    <a:pt x="29" y="404"/>
                    <a:pt x="57" y="432"/>
                  </a:cubicBezTo>
                  <a:cubicBezTo>
                    <a:pt x="84" y="467"/>
                    <a:pt x="119" y="495"/>
                    <a:pt x="147" y="495"/>
                  </a:cubicBezTo>
                  <a:cubicBezTo>
                    <a:pt x="147" y="551"/>
                    <a:pt x="147" y="579"/>
                    <a:pt x="175" y="641"/>
                  </a:cubicBezTo>
                  <a:cubicBezTo>
                    <a:pt x="203" y="697"/>
                    <a:pt x="231" y="725"/>
                    <a:pt x="294" y="753"/>
                  </a:cubicBezTo>
                  <a:cubicBezTo>
                    <a:pt x="294" y="816"/>
                    <a:pt x="322" y="872"/>
                    <a:pt x="350" y="928"/>
                  </a:cubicBezTo>
                  <a:cubicBezTo>
                    <a:pt x="406" y="991"/>
                    <a:pt x="469" y="991"/>
                    <a:pt x="525" y="1019"/>
                  </a:cubicBezTo>
                  <a:cubicBezTo>
                    <a:pt x="553" y="1047"/>
                    <a:pt x="609" y="1103"/>
                    <a:pt x="644" y="1131"/>
                  </a:cubicBezTo>
                  <a:cubicBezTo>
                    <a:pt x="609" y="1166"/>
                    <a:pt x="553" y="1222"/>
                    <a:pt x="553" y="1250"/>
                  </a:cubicBezTo>
                  <a:cubicBezTo>
                    <a:pt x="525" y="1278"/>
                    <a:pt x="525" y="1306"/>
                    <a:pt x="525" y="1369"/>
                  </a:cubicBezTo>
                  <a:cubicBezTo>
                    <a:pt x="525" y="1397"/>
                    <a:pt x="553" y="1425"/>
                    <a:pt x="581" y="1481"/>
                  </a:cubicBezTo>
                  <a:cubicBezTo>
                    <a:pt x="581" y="1481"/>
                    <a:pt x="650" y="1534"/>
                    <a:pt x="658" y="1534"/>
                  </a:cubicBezTo>
                  <a:cubicBezTo>
                    <a:pt x="661" y="1534"/>
                    <a:pt x="657" y="1529"/>
                    <a:pt x="644" y="1516"/>
                  </a:cubicBezTo>
                  <a:lnTo>
                    <a:pt x="644" y="1516"/>
                  </a:lnTo>
                  <a:cubicBezTo>
                    <a:pt x="676" y="1535"/>
                    <a:pt x="714" y="1543"/>
                    <a:pt x="751" y="1543"/>
                  </a:cubicBezTo>
                  <a:cubicBezTo>
                    <a:pt x="874" y="1543"/>
                    <a:pt x="994" y="1448"/>
                    <a:pt x="903" y="1341"/>
                  </a:cubicBezTo>
                  <a:cubicBezTo>
                    <a:pt x="875" y="1341"/>
                    <a:pt x="875" y="1306"/>
                    <a:pt x="875" y="1306"/>
                  </a:cubicBezTo>
                  <a:cubicBezTo>
                    <a:pt x="903" y="1250"/>
                    <a:pt x="959" y="1222"/>
                    <a:pt x="959" y="1166"/>
                  </a:cubicBezTo>
                  <a:cubicBezTo>
                    <a:pt x="959" y="1075"/>
                    <a:pt x="931" y="1047"/>
                    <a:pt x="903" y="991"/>
                  </a:cubicBezTo>
                  <a:cubicBezTo>
                    <a:pt x="875" y="900"/>
                    <a:pt x="875" y="844"/>
                    <a:pt x="819" y="781"/>
                  </a:cubicBezTo>
                  <a:cubicBezTo>
                    <a:pt x="784" y="753"/>
                    <a:pt x="756" y="725"/>
                    <a:pt x="728" y="697"/>
                  </a:cubicBezTo>
                  <a:cubicBezTo>
                    <a:pt x="756" y="607"/>
                    <a:pt x="784" y="551"/>
                    <a:pt x="700" y="432"/>
                  </a:cubicBezTo>
                  <a:cubicBezTo>
                    <a:pt x="672" y="404"/>
                    <a:pt x="644" y="376"/>
                    <a:pt x="581" y="376"/>
                  </a:cubicBezTo>
                  <a:cubicBezTo>
                    <a:pt x="581" y="348"/>
                    <a:pt x="609" y="348"/>
                    <a:pt x="609" y="320"/>
                  </a:cubicBezTo>
                  <a:cubicBezTo>
                    <a:pt x="581" y="257"/>
                    <a:pt x="553" y="201"/>
                    <a:pt x="497" y="173"/>
                  </a:cubicBezTo>
                  <a:cubicBezTo>
                    <a:pt x="469" y="173"/>
                    <a:pt x="434" y="173"/>
                    <a:pt x="378" y="201"/>
                  </a:cubicBezTo>
                  <a:cubicBezTo>
                    <a:pt x="450" y="107"/>
                    <a:pt x="374" y="1"/>
                    <a:pt x="28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79"/>
            <p:cNvSpPr/>
            <p:nvPr/>
          </p:nvSpPr>
          <p:spPr>
            <a:xfrm>
              <a:off x="7025799" y="3662798"/>
              <a:ext cx="9898" cy="15815"/>
            </a:xfrm>
            <a:custGeom>
              <a:rect b="b" l="l" r="r" t="t"/>
              <a:pathLst>
                <a:path extrusionOk="0" h="695" w="435">
                  <a:moveTo>
                    <a:pt x="200" y="1"/>
                  </a:moveTo>
                  <a:cubicBezTo>
                    <a:pt x="172" y="1"/>
                    <a:pt x="143" y="8"/>
                    <a:pt x="120" y="23"/>
                  </a:cubicBezTo>
                  <a:cubicBezTo>
                    <a:pt x="29" y="107"/>
                    <a:pt x="1" y="198"/>
                    <a:pt x="29" y="317"/>
                  </a:cubicBezTo>
                  <a:cubicBezTo>
                    <a:pt x="1" y="373"/>
                    <a:pt x="1" y="401"/>
                    <a:pt x="1" y="457"/>
                  </a:cubicBezTo>
                  <a:cubicBezTo>
                    <a:pt x="1" y="604"/>
                    <a:pt x="120" y="695"/>
                    <a:pt x="232" y="695"/>
                  </a:cubicBezTo>
                  <a:cubicBezTo>
                    <a:pt x="379" y="667"/>
                    <a:pt x="407" y="548"/>
                    <a:pt x="434" y="429"/>
                  </a:cubicBezTo>
                  <a:lnTo>
                    <a:pt x="434" y="401"/>
                  </a:lnTo>
                  <a:lnTo>
                    <a:pt x="434" y="373"/>
                  </a:lnTo>
                  <a:cubicBezTo>
                    <a:pt x="434" y="317"/>
                    <a:pt x="434" y="254"/>
                    <a:pt x="407" y="198"/>
                  </a:cubicBezTo>
                  <a:cubicBezTo>
                    <a:pt x="407" y="142"/>
                    <a:pt x="379" y="142"/>
                    <a:pt x="351" y="107"/>
                  </a:cubicBezTo>
                  <a:cubicBezTo>
                    <a:pt x="351" y="47"/>
                    <a:pt x="274" y="1"/>
                    <a:pt x="20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79"/>
            <p:cNvSpPr/>
            <p:nvPr/>
          </p:nvSpPr>
          <p:spPr>
            <a:xfrm>
              <a:off x="7035675" y="3671263"/>
              <a:ext cx="23" cy="660"/>
            </a:xfrm>
            <a:custGeom>
              <a:rect b="b" l="l" r="r" t="t"/>
              <a:pathLst>
                <a:path extrusionOk="0" h="29" w="1">
                  <a:moveTo>
                    <a:pt x="0" y="1"/>
                  </a:moveTo>
                  <a:lnTo>
                    <a:pt x="0" y="29"/>
                  </a:lnTo>
                  <a:close/>
                  <a:moveTo>
                    <a:pt x="0" y="1"/>
                  </a:moveTo>
                  <a:lnTo>
                    <a:pt x="0" y="1"/>
                  </a:ln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79"/>
            <p:cNvSpPr/>
            <p:nvPr/>
          </p:nvSpPr>
          <p:spPr>
            <a:xfrm>
              <a:off x="6910454" y="3677725"/>
              <a:ext cx="18636" cy="30514"/>
            </a:xfrm>
            <a:custGeom>
              <a:rect b="b" l="l" r="r" t="t"/>
              <a:pathLst>
                <a:path extrusionOk="0" h="1341" w="819">
                  <a:moveTo>
                    <a:pt x="376" y="0"/>
                  </a:moveTo>
                  <a:cubicBezTo>
                    <a:pt x="244" y="0"/>
                    <a:pt x="110" y="94"/>
                    <a:pt x="28" y="213"/>
                  </a:cubicBezTo>
                  <a:cubicBezTo>
                    <a:pt x="0" y="297"/>
                    <a:pt x="0" y="388"/>
                    <a:pt x="56" y="444"/>
                  </a:cubicBezTo>
                  <a:cubicBezTo>
                    <a:pt x="84" y="472"/>
                    <a:pt x="147" y="500"/>
                    <a:pt x="175" y="535"/>
                  </a:cubicBezTo>
                  <a:cubicBezTo>
                    <a:pt x="119" y="647"/>
                    <a:pt x="147" y="766"/>
                    <a:pt x="231" y="850"/>
                  </a:cubicBezTo>
                  <a:cubicBezTo>
                    <a:pt x="203" y="885"/>
                    <a:pt x="175" y="941"/>
                    <a:pt x="203" y="1059"/>
                  </a:cubicBezTo>
                  <a:cubicBezTo>
                    <a:pt x="231" y="1143"/>
                    <a:pt x="322" y="1171"/>
                    <a:pt x="406" y="1234"/>
                  </a:cubicBezTo>
                  <a:cubicBezTo>
                    <a:pt x="426" y="1295"/>
                    <a:pt x="494" y="1341"/>
                    <a:pt x="574" y="1341"/>
                  </a:cubicBezTo>
                  <a:cubicBezTo>
                    <a:pt x="605" y="1341"/>
                    <a:pt x="639" y="1334"/>
                    <a:pt x="672" y="1318"/>
                  </a:cubicBezTo>
                  <a:cubicBezTo>
                    <a:pt x="756" y="1262"/>
                    <a:pt x="784" y="1234"/>
                    <a:pt x="819" y="1143"/>
                  </a:cubicBezTo>
                  <a:cubicBezTo>
                    <a:pt x="819" y="1087"/>
                    <a:pt x="784" y="969"/>
                    <a:pt x="756" y="941"/>
                  </a:cubicBezTo>
                  <a:cubicBezTo>
                    <a:pt x="728" y="941"/>
                    <a:pt x="728" y="913"/>
                    <a:pt x="700" y="913"/>
                  </a:cubicBezTo>
                  <a:cubicBezTo>
                    <a:pt x="728" y="850"/>
                    <a:pt x="756" y="794"/>
                    <a:pt x="728" y="710"/>
                  </a:cubicBezTo>
                  <a:cubicBezTo>
                    <a:pt x="728" y="675"/>
                    <a:pt x="700" y="647"/>
                    <a:pt x="672" y="619"/>
                  </a:cubicBezTo>
                  <a:cubicBezTo>
                    <a:pt x="672" y="619"/>
                    <a:pt x="700" y="619"/>
                    <a:pt x="700" y="591"/>
                  </a:cubicBezTo>
                  <a:cubicBezTo>
                    <a:pt x="700" y="563"/>
                    <a:pt x="728" y="563"/>
                    <a:pt x="728" y="500"/>
                  </a:cubicBezTo>
                  <a:cubicBezTo>
                    <a:pt x="756" y="388"/>
                    <a:pt x="672" y="269"/>
                    <a:pt x="553" y="269"/>
                  </a:cubicBezTo>
                  <a:lnTo>
                    <a:pt x="469" y="269"/>
                  </a:lnTo>
                  <a:cubicBezTo>
                    <a:pt x="581" y="269"/>
                    <a:pt x="609" y="122"/>
                    <a:pt x="553" y="67"/>
                  </a:cubicBezTo>
                  <a:cubicBezTo>
                    <a:pt x="498" y="20"/>
                    <a:pt x="437" y="0"/>
                    <a:pt x="376"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79"/>
            <p:cNvSpPr/>
            <p:nvPr/>
          </p:nvSpPr>
          <p:spPr>
            <a:xfrm>
              <a:off x="6928271" y="3688466"/>
              <a:ext cx="14017" cy="17885"/>
            </a:xfrm>
            <a:custGeom>
              <a:rect b="b" l="l" r="r" t="t"/>
              <a:pathLst>
                <a:path extrusionOk="0" h="786" w="616">
                  <a:moveTo>
                    <a:pt x="175" y="0"/>
                  </a:moveTo>
                  <a:cubicBezTo>
                    <a:pt x="1" y="91"/>
                    <a:pt x="92" y="294"/>
                    <a:pt x="147" y="441"/>
                  </a:cubicBezTo>
                  <a:cubicBezTo>
                    <a:pt x="147" y="525"/>
                    <a:pt x="210" y="587"/>
                    <a:pt x="238" y="643"/>
                  </a:cubicBezTo>
                  <a:cubicBezTo>
                    <a:pt x="271" y="730"/>
                    <a:pt x="346" y="785"/>
                    <a:pt x="413" y="785"/>
                  </a:cubicBezTo>
                  <a:cubicBezTo>
                    <a:pt x="460" y="785"/>
                    <a:pt x="502" y="759"/>
                    <a:pt x="525" y="699"/>
                  </a:cubicBezTo>
                  <a:cubicBezTo>
                    <a:pt x="616" y="587"/>
                    <a:pt x="525" y="497"/>
                    <a:pt x="497" y="378"/>
                  </a:cubicBezTo>
                  <a:cubicBezTo>
                    <a:pt x="497" y="350"/>
                    <a:pt x="469" y="294"/>
                    <a:pt x="441" y="266"/>
                  </a:cubicBezTo>
                  <a:cubicBezTo>
                    <a:pt x="413" y="238"/>
                    <a:pt x="385" y="238"/>
                    <a:pt x="385" y="203"/>
                  </a:cubicBezTo>
                  <a:cubicBezTo>
                    <a:pt x="350" y="203"/>
                    <a:pt x="350" y="203"/>
                    <a:pt x="350" y="175"/>
                  </a:cubicBezTo>
                  <a:cubicBezTo>
                    <a:pt x="385" y="147"/>
                    <a:pt x="385" y="91"/>
                    <a:pt x="350" y="28"/>
                  </a:cubicBezTo>
                  <a:lnTo>
                    <a:pt x="322" y="28"/>
                  </a:lnTo>
                  <a:cubicBezTo>
                    <a:pt x="294" y="0"/>
                    <a:pt x="238" y="0"/>
                    <a:pt x="175"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79"/>
            <p:cNvSpPr/>
            <p:nvPr/>
          </p:nvSpPr>
          <p:spPr>
            <a:xfrm>
              <a:off x="6929250" y="3710106"/>
              <a:ext cx="8442" cy="11423"/>
            </a:xfrm>
            <a:custGeom>
              <a:rect b="b" l="l" r="r" t="t"/>
              <a:pathLst>
                <a:path extrusionOk="0" h="502" w="371">
                  <a:moveTo>
                    <a:pt x="146" y="1"/>
                  </a:moveTo>
                  <a:cubicBezTo>
                    <a:pt x="55" y="1"/>
                    <a:pt x="1" y="139"/>
                    <a:pt x="49" y="217"/>
                  </a:cubicBezTo>
                  <a:lnTo>
                    <a:pt x="49" y="245"/>
                  </a:lnTo>
                  <a:cubicBezTo>
                    <a:pt x="49" y="301"/>
                    <a:pt x="49" y="336"/>
                    <a:pt x="77" y="392"/>
                  </a:cubicBezTo>
                  <a:cubicBezTo>
                    <a:pt x="100" y="415"/>
                    <a:pt x="104" y="439"/>
                    <a:pt x="122" y="463"/>
                  </a:cubicBezTo>
                  <a:lnTo>
                    <a:pt x="122" y="463"/>
                  </a:lnTo>
                  <a:cubicBezTo>
                    <a:pt x="122" y="463"/>
                    <a:pt x="121" y="463"/>
                    <a:pt x="121" y="463"/>
                  </a:cubicBezTo>
                  <a:lnTo>
                    <a:pt x="121" y="463"/>
                  </a:lnTo>
                  <a:cubicBezTo>
                    <a:pt x="120" y="463"/>
                    <a:pt x="123" y="466"/>
                    <a:pt x="132" y="476"/>
                  </a:cubicBezTo>
                  <a:cubicBezTo>
                    <a:pt x="128" y="471"/>
                    <a:pt x="125" y="467"/>
                    <a:pt x="122" y="463"/>
                  </a:cubicBezTo>
                  <a:lnTo>
                    <a:pt x="122" y="463"/>
                  </a:lnTo>
                  <a:cubicBezTo>
                    <a:pt x="126" y="464"/>
                    <a:pt x="145" y="476"/>
                    <a:pt x="167" y="476"/>
                  </a:cubicBezTo>
                  <a:cubicBezTo>
                    <a:pt x="181" y="493"/>
                    <a:pt x="202" y="502"/>
                    <a:pt x="223" y="502"/>
                  </a:cubicBezTo>
                  <a:cubicBezTo>
                    <a:pt x="244" y="502"/>
                    <a:pt x="265" y="493"/>
                    <a:pt x="279" y="476"/>
                  </a:cubicBezTo>
                  <a:cubicBezTo>
                    <a:pt x="370" y="420"/>
                    <a:pt x="370" y="301"/>
                    <a:pt x="370" y="217"/>
                  </a:cubicBezTo>
                  <a:cubicBezTo>
                    <a:pt x="370" y="98"/>
                    <a:pt x="307" y="42"/>
                    <a:pt x="195" y="14"/>
                  </a:cubicBezTo>
                  <a:cubicBezTo>
                    <a:pt x="178" y="5"/>
                    <a:pt x="161" y="1"/>
                    <a:pt x="146"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79"/>
            <p:cNvSpPr/>
            <p:nvPr/>
          </p:nvSpPr>
          <p:spPr>
            <a:xfrm>
              <a:off x="6909180" y="3705054"/>
              <a:ext cx="10536" cy="12857"/>
            </a:xfrm>
            <a:custGeom>
              <a:rect b="b" l="l" r="r" t="t"/>
              <a:pathLst>
                <a:path extrusionOk="0" h="565" w="463">
                  <a:moveTo>
                    <a:pt x="186" y="0"/>
                  </a:moveTo>
                  <a:cubicBezTo>
                    <a:pt x="128" y="0"/>
                    <a:pt x="70" y="30"/>
                    <a:pt x="56" y="89"/>
                  </a:cubicBezTo>
                  <a:cubicBezTo>
                    <a:pt x="29" y="173"/>
                    <a:pt x="1" y="264"/>
                    <a:pt x="29" y="383"/>
                  </a:cubicBezTo>
                  <a:cubicBezTo>
                    <a:pt x="56" y="439"/>
                    <a:pt x="84" y="495"/>
                    <a:pt x="140" y="523"/>
                  </a:cubicBezTo>
                  <a:lnTo>
                    <a:pt x="231" y="523"/>
                  </a:lnTo>
                  <a:cubicBezTo>
                    <a:pt x="231" y="558"/>
                    <a:pt x="259" y="558"/>
                    <a:pt x="259" y="558"/>
                  </a:cubicBezTo>
                  <a:cubicBezTo>
                    <a:pt x="268" y="562"/>
                    <a:pt x="279" y="564"/>
                    <a:pt x="292" y="564"/>
                  </a:cubicBezTo>
                  <a:cubicBezTo>
                    <a:pt x="358" y="564"/>
                    <a:pt x="462" y="505"/>
                    <a:pt x="462" y="411"/>
                  </a:cubicBezTo>
                  <a:cubicBezTo>
                    <a:pt x="462" y="348"/>
                    <a:pt x="434" y="320"/>
                    <a:pt x="406" y="264"/>
                  </a:cubicBezTo>
                  <a:cubicBezTo>
                    <a:pt x="378" y="236"/>
                    <a:pt x="350" y="236"/>
                    <a:pt x="315" y="236"/>
                  </a:cubicBezTo>
                  <a:lnTo>
                    <a:pt x="315" y="208"/>
                  </a:lnTo>
                  <a:lnTo>
                    <a:pt x="315" y="89"/>
                  </a:lnTo>
                  <a:cubicBezTo>
                    <a:pt x="301" y="30"/>
                    <a:pt x="244" y="0"/>
                    <a:pt x="186"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79"/>
            <p:cNvSpPr/>
            <p:nvPr/>
          </p:nvSpPr>
          <p:spPr>
            <a:xfrm>
              <a:off x="6922378" y="3715658"/>
              <a:ext cx="8624" cy="14131"/>
            </a:xfrm>
            <a:custGeom>
              <a:rect b="b" l="l" r="r" t="t"/>
              <a:pathLst>
                <a:path extrusionOk="0" h="621" w="379">
                  <a:moveTo>
                    <a:pt x="120" y="1"/>
                  </a:moveTo>
                  <a:cubicBezTo>
                    <a:pt x="57" y="29"/>
                    <a:pt x="1" y="92"/>
                    <a:pt x="1" y="148"/>
                  </a:cubicBezTo>
                  <a:cubicBezTo>
                    <a:pt x="1" y="232"/>
                    <a:pt x="29" y="350"/>
                    <a:pt x="57" y="441"/>
                  </a:cubicBezTo>
                  <a:cubicBezTo>
                    <a:pt x="82" y="517"/>
                    <a:pt x="135" y="620"/>
                    <a:pt x="227" y="620"/>
                  </a:cubicBezTo>
                  <a:cubicBezTo>
                    <a:pt x="237" y="620"/>
                    <a:pt x="248" y="619"/>
                    <a:pt x="260" y="616"/>
                  </a:cubicBezTo>
                  <a:cubicBezTo>
                    <a:pt x="379" y="581"/>
                    <a:pt x="379" y="469"/>
                    <a:pt x="379" y="378"/>
                  </a:cubicBezTo>
                  <a:cubicBezTo>
                    <a:pt x="379" y="294"/>
                    <a:pt x="379" y="232"/>
                    <a:pt x="351" y="176"/>
                  </a:cubicBezTo>
                  <a:cubicBezTo>
                    <a:pt x="323" y="148"/>
                    <a:pt x="295" y="120"/>
                    <a:pt x="260" y="57"/>
                  </a:cubicBezTo>
                  <a:cubicBezTo>
                    <a:pt x="232" y="29"/>
                    <a:pt x="176" y="1"/>
                    <a:pt x="12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79"/>
            <p:cNvSpPr/>
            <p:nvPr/>
          </p:nvSpPr>
          <p:spPr>
            <a:xfrm>
              <a:off x="7023114" y="3687760"/>
              <a:ext cx="17157" cy="25759"/>
            </a:xfrm>
            <a:custGeom>
              <a:rect b="b" l="l" r="r" t="t"/>
              <a:pathLst>
                <a:path extrusionOk="0" h="1132" w="754">
                  <a:moveTo>
                    <a:pt x="175" y="933"/>
                  </a:moveTo>
                  <a:cubicBezTo>
                    <a:pt x="179" y="948"/>
                    <a:pt x="183" y="957"/>
                    <a:pt x="185" y="960"/>
                  </a:cubicBezTo>
                  <a:lnTo>
                    <a:pt x="185" y="960"/>
                  </a:lnTo>
                  <a:cubicBezTo>
                    <a:pt x="182" y="952"/>
                    <a:pt x="179" y="943"/>
                    <a:pt x="175" y="933"/>
                  </a:cubicBezTo>
                  <a:close/>
                  <a:moveTo>
                    <a:pt x="578" y="0"/>
                  </a:moveTo>
                  <a:cubicBezTo>
                    <a:pt x="570" y="0"/>
                    <a:pt x="561" y="1"/>
                    <a:pt x="552" y="3"/>
                  </a:cubicBezTo>
                  <a:cubicBezTo>
                    <a:pt x="441" y="31"/>
                    <a:pt x="322" y="150"/>
                    <a:pt x="203" y="150"/>
                  </a:cubicBezTo>
                  <a:cubicBezTo>
                    <a:pt x="91" y="150"/>
                    <a:pt x="0" y="234"/>
                    <a:pt x="0" y="353"/>
                  </a:cubicBezTo>
                  <a:cubicBezTo>
                    <a:pt x="0" y="381"/>
                    <a:pt x="28" y="409"/>
                    <a:pt x="28" y="444"/>
                  </a:cubicBezTo>
                  <a:cubicBezTo>
                    <a:pt x="0" y="500"/>
                    <a:pt x="0" y="556"/>
                    <a:pt x="28" y="646"/>
                  </a:cubicBezTo>
                  <a:cubicBezTo>
                    <a:pt x="91" y="730"/>
                    <a:pt x="147" y="793"/>
                    <a:pt x="175" y="905"/>
                  </a:cubicBezTo>
                  <a:cubicBezTo>
                    <a:pt x="175" y="903"/>
                    <a:pt x="175" y="902"/>
                    <a:pt x="176" y="902"/>
                  </a:cubicBezTo>
                  <a:cubicBezTo>
                    <a:pt x="178" y="902"/>
                    <a:pt x="190" y="963"/>
                    <a:pt x="187" y="963"/>
                  </a:cubicBezTo>
                  <a:cubicBezTo>
                    <a:pt x="186" y="963"/>
                    <a:pt x="185" y="962"/>
                    <a:pt x="185" y="960"/>
                  </a:cubicBezTo>
                  <a:lnTo>
                    <a:pt x="185" y="960"/>
                  </a:lnTo>
                  <a:cubicBezTo>
                    <a:pt x="196" y="1006"/>
                    <a:pt x="185" y="1033"/>
                    <a:pt x="238" y="1080"/>
                  </a:cubicBezTo>
                  <a:cubicBezTo>
                    <a:pt x="270" y="1116"/>
                    <a:pt x="311" y="1131"/>
                    <a:pt x="358" y="1131"/>
                  </a:cubicBezTo>
                  <a:cubicBezTo>
                    <a:pt x="392" y="1131"/>
                    <a:pt x="430" y="1123"/>
                    <a:pt x="469" y="1108"/>
                  </a:cubicBezTo>
                  <a:cubicBezTo>
                    <a:pt x="671" y="996"/>
                    <a:pt x="587" y="758"/>
                    <a:pt x="497" y="556"/>
                  </a:cubicBezTo>
                  <a:cubicBezTo>
                    <a:pt x="525" y="500"/>
                    <a:pt x="525" y="444"/>
                    <a:pt x="497" y="381"/>
                  </a:cubicBezTo>
                  <a:cubicBezTo>
                    <a:pt x="469" y="381"/>
                    <a:pt x="469" y="381"/>
                    <a:pt x="469" y="353"/>
                  </a:cubicBezTo>
                  <a:lnTo>
                    <a:pt x="497" y="353"/>
                  </a:lnTo>
                  <a:lnTo>
                    <a:pt x="643" y="206"/>
                  </a:lnTo>
                  <a:cubicBezTo>
                    <a:pt x="754" y="154"/>
                    <a:pt x="684" y="0"/>
                    <a:pt x="578"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79"/>
            <p:cNvSpPr/>
            <p:nvPr/>
          </p:nvSpPr>
          <p:spPr>
            <a:xfrm>
              <a:off x="7041091" y="3706442"/>
              <a:ext cx="660" cy="23"/>
            </a:xfrm>
            <a:custGeom>
              <a:rect b="b" l="l" r="r" t="t"/>
              <a:pathLst>
                <a:path extrusionOk="0" h="1" w="29">
                  <a:moveTo>
                    <a:pt x="28" y="0"/>
                  </a:moveTo>
                  <a:lnTo>
                    <a:pt x="0" y="0"/>
                  </a:lnTo>
                  <a:close/>
                  <a:moveTo>
                    <a:pt x="28" y="0"/>
                  </a:moveTo>
                  <a:lnTo>
                    <a:pt x="28" y="0"/>
                  </a:ln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79"/>
            <p:cNvSpPr/>
            <p:nvPr/>
          </p:nvSpPr>
          <p:spPr>
            <a:xfrm>
              <a:off x="7035675" y="3696407"/>
              <a:ext cx="10672" cy="10058"/>
            </a:xfrm>
            <a:custGeom>
              <a:rect b="b" l="l" r="r" t="t"/>
              <a:pathLst>
                <a:path extrusionOk="0" h="442" w="469">
                  <a:moveTo>
                    <a:pt x="119" y="1"/>
                  </a:moveTo>
                  <a:cubicBezTo>
                    <a:pt x="63" y="1"/>
                    <a:pt x="0" y="29"/>
                    <a:pt x="0" y="120"/>
                  </a:cubicBezTo>
                  <a:lnTo>
                    <a:pt x="0" y="176"/>
                  </a:lnTo>
                  <a:cubicBezTo>
                    <a:pt x="0" y="238"/>
                    <a:pt x="35" y="322"/>
                    <a:pt x="63" y="378"/>
                  </a:cubicBezTo>
                  <a:cubicBezTo>
                    <a:pt x="91" y="413"/>
                    <a:pt x="119" y="413"/>
                    <a:pt x="147" y="413"/>
                  </a:cubicBezTo>
                  <a:cubicBezTo>
                    <a:pt x="147" y="441"/>
                    <a:pt x="175" y="441"/>
                    <a:pt x="175" y="441"/>
                  </a:cubicBezTo>
                  <a:lnTo>
                    <a:pt x="322" y="441"/>
                  </a:lnTo>
                  <a:cubicBezTo>
                    <a:pt x="469" y="350"/>
                    <a:pt x="413" y="120"/>
                    <a:pt x="266" y="64"/>
                  </a:cubicBezTo>
                  <a:lnTo>
                    <a:pt x="238" y="29"/>
                  </a:lnTo>
                  <a:lnTo>
                    <a:pt x="210" y="29"/>
                  </a:lnTo>
                  <a:cubicBezTo>
                    <a:pt x="175" y="1"/>
                    <a:pt x="147" y="1"/>
                    <a:pt x="11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79"/>
            <p:cNvSpPr/>
            <p:nvPr/>
          </p:nvSpPr>
          <p:spPr>
            <a:xfrm>
              <a:off x="7031056" y="3716045"/>
              <a:ext cx="10058" cy="11810"/>
            </a:xfrm>
            <a:custGeom>
              <a:rect b="b" l="l" r="r" t="t"/>
              <a:pathLst>
                <a:path extrusionOk="0" h="519" w="442">
                  <a:moveTo>
                    <a:pt x="196" y="1"/>
                  </a:moveTo>
                  <a:cubicBezTo>
                    <a:pt x="133" y="1"/>
                    <a:pt x="75" y="28"/>
                    <a:pt x="29" y="75"/>
                  </a:cubicBezTo>
                  <a:cubicBezTo>
                    <a:pt x="29" y="103"/>
                    <a:pt x="1" y="159"/>
                    <a:pt x="1" y="187"/>
                  </a:cubicBezTo>
                  <a:lnTo>
                    <a:pt x="1" y="215"/>
                  </a:lnTo>
                  <a:lnTo>
                    <a:pt x="1" y="305"/>
                  </a:lnTo>
                  <a:cubicBezTo>
                    <a:pt x="1" y="333"/>
                    <a:pt x="29" y="389"/>
                    <a:pt x="29" y="424"/>
                  </a:cubicBezTo>
                  <a:cubicBezTo>
                    <a:pt x="76" y="487"/>
                    <a:pt x="170" y="519"/>
                    <a:pt x="250" y="519"/>
                  </a:cubicBezTo>
                  <a:cubicBezTo>
                    <a:pt x="276" y="519"/>
                    <a:pt x="301" y="515"/>
                    <a:pt x="322" y="508"/>
                  </a:cubicBezTo>
                  <a:cubicBezTo>
                    <a:pt x="413" y="424"/>
                    <a:pt x="441" y="333"/>
                    <a:pt x="378" y="215"/>
                  </a:cubicBezTo>
                  <a:lnTo>
                    <a:pt x="378" y="187"/>
                  </a:lnTo>
                  <a:lnTo>
                    <a:pt x="350" y="159"/>
                  </a:lnTo>
                  <a:cubicBezTo>
                    <a:pt x="350" y="103"/>
                    <a:pt x="322" y="40"/>
                    <a:pt x="266" y="12"/>
                  </a:cubicBezTo>
                  <a:cubicBezTo>
                    <a:pt x="243" y="4"/>
                    <a:pt x="219" y="1"/>
                    <a:pt x="196"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79"/>
            <p:cNvSpPr/>
            <p:nvPr/>
          </p:nvSpPr>
          <p:spPr>
            <a:xfrm>
              <a:off x="7039020" y="3719640"/>
              <a:ext cx="23" cy="23"/>
            </a:xfrm>
            <a:custGeom>
              <a:rect b="b" l="l" r="r" t="t"/>
              <a:pathLst>
                <a:path extrusionOk="0" h="1" w="1">
                  <a:moveTo>
                    <a:pt x="0" y="1"/>
                  </a:moveTo>
                  <a:lnTo>
                    <a:pt x="0" y="1"/>
                  </a:lnTo>
                  <a:lnTo>
                    <a:pt x="0" y="1"/>
                  </a:lnTo>
                  <a:lnTo>
                    <a:pt x="0" y="1"/>
                  </a:lnTo>
                  <a:close/>
                  <a:moveTo>
                    <a:pt x="0" y="1"/>
                  </a:moveTo>
                  <a:lnTo>
                    <a:pt x="0" y="1"/>
                  </a:ln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79"/>
            <p:cNvSpPr/>
            <p:nvPr/>
          </p:nvSpPr>
          <p:spPr>
            <a:xfrm>
              <a:off x="6949593" y="3617493"/>
              <a:ext cx="69881" cy="29468"/>
            </a:xfrm>
            <a:custGeom>
              <a:rect b="b" l="l" r="r" t="t"/>
              <a:pathLst>
                <a:path extrusionOk="0" h="1295" w="3071">
                  <a:moveTo>
                    <a:pt x="2651" y="0"/>
                  </a:moveTo>
                  <a:cubicBezTo>
                    <a:pt x="2623" y="35"/>
                    <a:pt x="2595" y="35"/>
                    <a:pt x="2560" y="63"/>
                  </a:cubicBezTo>
                  <a:cubicBezTo>
                    <a:pt x="2532" y="63"/>
                    <a:pt x="2504" y="91"/>
                    <a:pt x="2504" y="91"/>
                  </a:cubicBezTo>
                  <a:cubicBezTo>
                    <a:pt x="2476" y="91"/>
                    <a:pt x="2448" y="119"/>
                    <a:pt x="2448" y="119"/>
                  </a:cubicBezTo>
                  <a:cubicBezTo>
                    <a:pt x="2385" y="147"/>
                    <a:pt x="2329" y="175"/>
                    <a:pt x="2301" y="210"/>
                  </a:cubicBezTo>
                  <a:lnTo>
                    <a:pt x="2245" y="210"/>
                  </a:lnTo>
                  <a:lnTo>
                    <a:pt x="2210" y="175"/>
                  </a:lnTo>
                  <a:cubicBezTo>
                    <a:pt x="2126" y="147"/>
                    <a:pt x="2070" y="147"/>
                    <a:pt x="2007" y="147"/>
                  </a:cubicBezTo>
                  <a:cubicBezTo>
                    <a:pt x="1979" y="147"/>
                    <a:pt x="1979" y="175"/>
                    <a:pt x="1951" y="175"/>
                  </a:cubicBezTo>
                  <a:lnTo>
                    <a:pt x="1951" y="119"/>
                  </a:lnTo>
                  <a:cubicBezTo>
                    <a:pt x="1686" y="119"/>
                    <a:pt x="1455" y="147"/>
                    <a:pt x="1196" y="175"/>
                  </a:cubicBezTo>
                  <a:cubicBezTo>
                    <a:pt x="903" y="210"/>
                    <a:pt x="609" y="238"/>
                    <a:pt x="350" y="294"/>
                  </a:cubicBezTo>
                  <a:cubicBezTo>
                    <a:pt x="259" y="294"/>
                    <a:pt x="203" y="322"/>
                    <a:pt x="112" y="350"/>
                  </a:cubicBezTo>
                  <a:cubicBezTo>
                    <a:pt x="57" y="385"/>
                    <a:pt x="57" y="497"/>
                    <a:pt x="112" y="525"/>
                  </a:cubicBezTo>
                  <a:lnTo>
                    <a:pt x="112" y="560"/>
                  </a:lnTo>
                  <a:cubicBezTo>
                    <a:pt x="57" y="560"/>
                    <a:pt x="1" y="672"/>
                    <a:pt x="57" y="735"/>
                  </a:cubicBezTo>
                  <a:cubicBezTo>
                    <a:pt x="85" y="735"/>
                    <a:pt x="112" y="763"/>
                    <a:pt x="112" y="763"/>
                  </a:cubicBezTo>
                  <a:cubicBezTo>
                    <a:pt x="85" y="791"/>
                    <a:pt x="57" y="819"/>
                    <a:pt x="29" y="819"/>
                  </a:cubicBezTo>
                  <a:cubicBezTo>
                    <a:pt x="1" y="847"/>
                    <a:pt x="1" y="909"/>
                    <a:pt x="29" y="937"/>
                  </a:cubicBezTo>
                  <a:cubicBezTo>
                    <a:pt x="57" y="993"/>
                    <a:pt x="57" y="1049"/>
                    <a:pt x="112" y="1112"/>
                  </a:cubicBezTo>
                  <a:cubicBezTo>
                    <a:pt x="143" y="1131"/>
                    <a:pt x="169" y="1134"/>
                    <a:pt x="188" y="1134"/>
                  </a:cubicBezTo>
                  <a:cubicBezTo>
                    <a:pt x="197" y="1134"/>
                    <a:pt x="205" y="1133"/>
                    <a:pt x="210" y="1133"/>
                  </a:cubicBezTo>
                  <a:cubicBezTo>
                    <a:pt x="224" y="1133"/>
                    <a:pt x="217" y="1140"/>
                    <a:pt x="175" y="1196"/>
                  </a:cubicBezTo>
                  <a:cubicBezTo>
                    <a:pt x="153" y="1248"/>
                    <a:pt x="186" y="1294"/>
                    <a:pt x="229" y="1294"/>
                  </a:cubicBezTo>
                  <a:cubicBezTo>
                    <a:pt x="239" y="1294"/>
                    <a:pt x="249" y="1292"/>
                    <a:pt x="259" y="1287"/>
                  </a:cubicBezTo>
                  <a:cubicBezTo>
                    <a:pt x="350" y="1224"/>
                    <a:pt x="434" y="1140"/>
                    <a:pt x="378" y="1049"/>
                  </a:cubicBezTo>
                  <a:cubicBezTo>
                    <a:pt x="350" y="993"/>
                    <a:pt x="287" y="1021"/>
                    <a:pt x="259" y="993"/>
                  </a:cubicBezTo>
                  <a:cubicBezTo>
                    <a:pt x="259" y="993"/>
                    <a:pt x="259" y="965"/>
                    <a:pt x="231" y="937"/>
                  </a:cubicBezTo>
                  <a:cubicBezTo>
                    <a:pt x="287" y="909"/>
                    <a:pt x="350" y="847"/>
                    <a:pt x="378" y="791"/>
                  </a:cubicBezTo>
                  <a:cubicBezTo>
                    <a:pt x="378" y="763"/>
                    <a:pt x="378" y="735"/>
                    <a:pt x="350" y="700"/>
                  </a:cubicBezTo>
                  <a:cubicBezTo>
                    <a:pt x="497" y="672"/>
                    <a:pt x="637" y="616"/>
                    <a:pt x="700" y="497"/>
                  </a:cubicBezTo>
                  <a:lnTo>
                    <a:pt x="700" y="441"/>
                  </a:lnTo>
                  <a:lnTo>
                    <a:pt x="728" y="441"/>
                  </a:lnTo>
                  <a:cubicBezTo>
                    <a:pt x="903" y="413"/>
                    <a:pt x="1105" y="413"/>
                    <a:pt x="1280" y="350"/>
                  </a:cubicBezTo>
                  <a:cubicBezTo>
                    <a:pt x="1336" y="322"/>
                    <a:pt x="1371" y="294"/>
                    <a:pt x="1371" y="238"/>
                  </a:cubicBezTo>
                  <a:cubicBezTo>
                    <a:pt x="1455" y="238"/>
                    <a:pt x="1511" y="238"/>
                    <a:pt x="1602" y="266"/>
                  </a:cubicBezTo>
                  <a:cubicBezTo>
                    <a:pt x="1574" y="294"/>
                    <a:pt x="1574" y="350"/>
                    <a:pt x="1630" y="385"/>
                  </a:cubicBezTo>
                  <a:cubicBezTo>
                    <a:pt x="1574" y="441"/>
                    <a:pt x="1546" y="497"/>
                    <a:pt x="1574" y="588"/>
                  </a:cubicBezTo>
                  <a:cubicBezTo>
                    <a:pt x="1602" y="644"/>
                    <a:pt x="1686" y="672"/>
                    <a:pt x="1777" y="672"/>
                  </a:cubicBezTo>
                  <a:lnTo>
                    <a:pt x="1805" y="672"/>
                  </a:lnTo>
                  <a:cubicBezTo>
                    <a:pt x="1805" y="700"/>
                    <a:pt x="1777" y="700"/>
                    <a:pt x="1777" y="735"/>
                  </a:cubicBezTo>
                  <a:cubicBezTo>
                    <a:pt x="1749" y="763"/>
                    <a:pt x="1749" y="791"/>
                    <a:pt x="1777" y="819"/>
                  </a:cubicBezTo>
                  <a:cubicBezTo>
                    <a:pt x="1777" y="847"/>
                    <a:pt x="1805" y="847"/>
                    <a:pt x="1805" y="875"/>
                  </a:cubicBezTo>
                  <a:cubicBezTo>
                    <a:pt x="1777" y="909"/>
                    <a:pt x="1805" y="965"/>
                    <a:pt x="1861" y="1021"/>
                  </a:cubicBezTo>
                  <a:cubicBezTo>
                    <a:pt x="1880" y="1049"/>
                    <a:pt x="1901" y="1060"/>
                    <a:pt x="1921" y="1060"/>
                  </a:cubicBezTo>
                  <a:cubicBezTo>
                    <a:pt x="1967" y="1060"/>
                    <a:pt x="2007" y="1004"/>
                    <a:pt x="2007" y="965"/>
                  </a:cubicBezTo>
                  <a:cubicBezTo>
                    <a:pt x="1979" y="909"/>
                    <a:pt x="1979" y="937"/>
                    <a:pt x="2035" y="875"/>
                  </a:cubicBezTo>
                  <a:cubicBezTo>
                    <a:pt x="2070" y="847"/>
                    <a:pt x="2035" y="791"/>
                    <a:pt x="2007" y="763"/>
                  </a:cubicBezTo>
                  <a:cubicBezTo>
                    <a:pt x="2035" y="763"/>
                    <a:pt x="2070" y="735"/>
                    <a:pt x="2070" y="735"/>
                  </a:cubicBezTo>
                  <a:cubicBezTo>
                    <a:pt x="2098" y="700"/>
                    <a:pt x="2126" y="644"/>
                    <a:pt x="2098" y="588"/>
                  </a:cubicBezTo>
                  <a:cubicBezTo>
                    <a:pt x="2070" y="560"/>
                    <a:pt x="2035" y="525"/>
                    <a:pt x="2007" y="525"/>
                  </a:cubicBezTo>
                  <a:lnTo>
                    <a:pt x="2035" y="497"/>
                  </a:lnTo>
                  <a:lnTo>
                    <a:pt x="2210" y="497"/>
                  </a:lnTo>
                  <a:cubicBezTo>
                    <a:pt x="2233" y="502"/>
                    <a:pt x="2256" y="505"/>
                    <a:pt x="2278" y="505"/>
                  </a:cubicBezTo>
                  <a:cubicBezTo>
                    <a:pt x="2373" y="505"/>
                    <a:pt x="2464" y="464"/>
                    <a:pt x="2532" y="441"/>
                  </a:cubicBezTo>
                  <a:cubicBezTo>
                    <a:pt x="2560" y="469"/>
                    <a:pt x="2595" y="497"/>
                    <a:pt x="2623" y="497"/>
                  </a:cubicBezTo>
                  <a:cubicBezTo>
                    <a:pt x="2707" y="525"/>
                    <a:pt x="2735" y="525"/>
                    <a:pt x="2798" y="560"/>
                  </a:cubicBezTo>
                  <a:cubicBezTo>
                    <a:pt x="2810" y="572"/>
                    <a:pt x="2824" y="577"/>
                    <a:pt x="2840" y="577"/>
                  </a:cubicBezTo>
                  <a:cubicBezTo>
                    <a:pt x="2898" y="577"/>
                    <a:pt x="2966" y="507"/>
                    <a:pt x="2944" y="441"/>
                  </a:cubicBezTo>
                  <a:cubicBezTo>
                    <a:pt x="2909" y="413"/>
                    <a:pt x="2909" y="385"/>
                    <a:pt x="2853" y="350"/>
                  </a:cubicBezTo>
                  <a:lnTo>
                    <a:pt x="2881" y="350"/>
                  </a:lnTo>
                  <a:cubicBezTo>
                    <a:pt x="2909" y="294"/>
                    <a:pt x="2972" y="266"/>
                    <a:pt x="3000" y="238"/>
                  </a:cubicBezTo>
                  <a:cubicBezTo>
                    <a:pt x="3070" y="139"/>
                    <a:pt x="3004" y="20"/>
                    <a:pt x="2911" y="20"/>
                  </a:cubicBezTo>
                  <a:cubicBezTo>
                    <a:pt x="2893" y="20"/>
                    <a:pt x="2873" y="25"/>
                    <a:pt x="2853" y="35"/>
                  </a:cubicBezTo>
                  <a:cubicBezTo>
                    <a:pt x="2826" y="35"/>
                    <a:pt x="2798" y="35"/>
                    <a:pt x="2798" y="63"/>
                  </a:cubicBezTo>
                  <a:lnTo>
                    <a:pt x="2735"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79"/>
            <p:cNvSpPr/>
            <p:nvPr/>
          </p:nvSpPr>
          <p:spPr>
            <a:xfrm>
              <a:off x="6912366" y="3639383"/>
              <a:ext cx="13198" cy="14290"/>
            </a:xfrm>
            <a:custGeom>
              <a:rect b="b" l="l" r="r" t="t"/>
              <a:pathLst>
                <a:path extrusionOk="0" h="628" w="580">
                  <a:moveTo>
                    <a:pt x="409" y="0"/>
                  </a:moveTo>
                  <a:cubicBezTo>
                    <a:pt x="401" y="0"/>
                    <a:pt x="393" y="1"/>
                    <a:pt x="385" y="3"/>
                  </a:cubicBezTo>
                  <a:cubicBezTo>
                    <a:pt x="350" y="31"/>
                    <a:pt x="294" y="31"/>
                    <a:pt x="238" y="59"/>
                  </a:cubicBezTo>
                  <a:cubicBezTo>
                    <a:pt x="238" y="87"/>
                    <a:pt x="210" y="87"/>
                    <a:pt x="175" y="87"/>
                  </a:cubicBezTo>
                  <a:cubicBezTo>
                    <a:pt x="175" y="122"/>
                    <a:pt x="147" y="122"/>
                    <a:pt x="147" y="150"/>
                  </a:cubicBezTo>
                  <a:cubicBezTo>
                    <a:pt x="91" y="178"/>
                    <a:pt x="0" y="206"/>
                    <a:pt x="0" y="297"/>
                  </a:cubicBezTo>
                  <a:cubicBezTo>
                    <a:pt x="0" y="353"/>
                    <a:pt x="0" y="381"/>
                    <a:pt x="63" y="409"/>
                  </a:cubicBezTo>
                  <a:cubicBezTo>
                    <a:pt x="91" y="437"/>
                    <a:pt x="147" y="437"/>
                    <a:pt x="175" y="437"/>
                  </a:cubicBezTo>
                  <a:cubicBezTo>
                    <a:pt x="175" y="500"/>
                    <a:pt x="175" y="528"/>
                    <a:pt x="238" y="556"/>
                  </a:cubicBezTo>
                  <a:cubicBezTo>
                    <a:pt x="269" y="605"/>
                    <a:pt x="318" y="628"/>
                    <a:pt x="366" y="628"/>
                  </a:cubicBezTo>
                  <a:cubicBezTo>
                    <a:pt x="405" y="628"/>
                    <a:pt x="443" y="612"/>
                    <a:pt x="469" y="584"/>
                  </a:cubicBezTo>
                  <a:cubicBezTo>
                    <a:pt x="525" y="556"/>
                    <a:pt x="560" y="472"/>
                    <a:pt x="497" y="437"/>
                  </a:cubicBezTo>
                  <a:cubicBezTo>
                    <a:pt x="497" y="409"/>
                    <a:pt x="469" y="409"/>
                    <a:pt x="469" y="409"/>
                  </a:cubicBezTo>
                  <a:cubicBezTo>
                    <a:pt x="469" y="353"/>
                    <a:pt x="469" y="297"/>
                    <a:pt x="413" y="262"/>
                  </a:cubicBezTo>
                  <a:lnTo>
                    <a:pt x="413" y="234"/>
                  </a:lnTo>
                  <a:cubicBezTo>
                    <a:pt x="413" y="234"/>
                    <a:pt x="441" y="206"/>
                    <a:pt x="469" y="206"/>
                  </a:cubicBezTo>
                  <a:cubicBezTo>
                    <a:pt x="579" y="154"/>
                    <a:pt x="509" y="0"/>
                    <a:pt x="40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79"/>
            <p:cNvSpPr/>
            <p:nvPr/>
          </p:nvSpPr>
          <p:spPr>
            <a:xfrm>
              <a:off x="6893274" y="3654720"/>
              <a:ext cx="23" cy="23"/>
            </a:xfrm>
            <a:custGeom>
              <a:rect b="b" l="l" r="r" t="t"/>
              <a:pathLst>
                <a:path extrusionOk="0" h="1" w="1">
                  <a:moveTo>
                    <a:pt x="0" y="1"/>
                  </a:moveTo>
                  <a:lnTo>
                    <a:pt x="0" y="1"/>
                  </a:lnTo>
                  <a:lnTo>
                    <a:pt x="0" y="1"/>
                  </a:lnTo>
                  <a:lnTo>
                    <a:pt x="0" y="1"/>
                  </a:lnTo>
                  <a:close/>
                  <a:moveTo>
                    <a:pt x="0" y="1"/>
                  </a:move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79"/>
            <p:cNvSpPr/>
            <p:nvPr/>
          </p:nvSpPr>
          <p:spPr>
            <a:xfrm>
              <a:off x="6887858" y="3646779"/>
              <a:ext cx="11332" cy="9876"/>
            </a:xfrm>
            <a:custGeom>
              <a:rect b="b" l="l" r="r" t="t"/>
              <a:pathLst>
                <a:path extrusionOk="0" h="434" w="498">
                  <a:moveTo>
                    <a:pt x="175" y="0"/>
                  </a:moveTo>
                  <a:cubicBezTo>
                    <a:pt x="147" y="28"/>
                    <a:pt x="91" y="28"/>
                    <a:pt x="64" y="56"/>
                  </a:cubicBezTo>
                  <a:cubicBezTo>
                    <a:pt x="29" y="84"/>
                    <a:pt x="1" y="147"/>
                    <a:pt x="1" y="203"/>
                  </a:cubicBezTo>
                  <a:cubicBezTo>
                    <a:pt x="64" y="287"/>
                    <a:pt x="119" y="322"/>
                    <a:pt x="203" y="350"/>
                  </a:cubicBezTo>
                  <a:lnTo>
                    <a:pt x="238" y="350"/>
                  </a:lnTo>
                  <a:lnTo>
                    <a:pt x="238" y="378"/>
                  </a:lnTo>
                  <a:cubicBezTo>
                    <a:pt x="266" y="406"/>
                    <a:pt x="294" y="434"/>
                    <a:pt x="322" y="434"/>
                  </a:cubicBezTo>
                  <a:cubicBezTo>
                    <a:pt x="441" y="406"/>
                    <a:pt x="497" y="259"/>
                    <a:pt x="441" y="175"/>
                  </a:cubicBezTo>
                  <a:cubicBezTo>
                    <a:pt x="413" y="147"/>
                    <a:pt x="413" y="147"/>
                    <a:pt x="378" y="147"/>
                  </a:cubicBezTo>
                  <a:cubicBezTo>
                    <a:pt x="413" y="84"/>
                    <a:pt x="378" y="28"/>
                    <a:pt x="3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79"/>
            <p:cNvSpPr/>
            <p:nvPr/>
          </p:nvSpPr>
          <p:spPr>
            <a:xfrm>
              <a:off x="6860006" y="3655107"/>
              <a:ext cx="14040" cy="14609"/>
            </a:xfrm>
            <a:custGeom>
              <a:rect b="b" l="l" r="r" t="t"/>
              <a:pathLst>
                <a:path extrusionOk="0" h="642" w="617">
                  <a:moveTo>
                    <a:pt x="474" y="1"/>
                  </a:moveTo>
                  <a:cubicBezTo>
                    <a:pt x="423" y="1"/>
                    <a:pt x="364" y="27"/>
                    <a:pt x="323" y="68"/>
                  </a:cubicBezTo>
                  <a:cubicBezTo>
                    <a:pt x="267" y="131"/>
                    <a:pt x="176" y="159"/>
                    <a:pt x="92" y="214"/>
                  </a:cubicBezTo>
                  <a:cubicBezTo>
                    <a:pt x="1" y="242"/>
                    <a:pt x="29" y="361"/>
                    <a:pt x="92" y="417"/>
                  </a:cubicBezTo>
                  <a:cubicBezTo>
                    <a:pt x="92" y="480"/>
                    <a:pt x="92" y="508"/>
                    <a:pt x="120" y="564"/>
                  </a:cubicBezTo>
                  <a:cubicBezTo>
                    <a:pt x="137" y="620"/>
                    <a:pt x="210" y="642"/>
                    <a:pt x="285" y="642"/>
                  </a:cubicBezTo>
                  <a:cubicBezTo>
                    <a:pt x="332" y="642"/>
                    <a:pt x="379" y="633"/>
                    <a:pt x="413" y="620"/>
                  </a:cubicBezTo>
                  <a:cubicBezTo>
                    <a:pt x="497" y="592"/>
                    <a:pt x="525" y="480"/>
                    <a:pt x="469" y="417"/>
                  </a:cubicBezTo>
                  <a:cubicBezTo>
                    <a:pt x="497" y="361"/>
                    <a:pt x="525" y="305"/>
                    <a:pt x="497" y="242"/>
                  </a:cubicBezTo>
                  <a:lnTo>
                    <a:pt x="497" y="214"/>
                  </a:lnTo>
                  <a:cubicBezTo>
                    <a:pt x="525" y="186"/>
                    <a:pt x="525" y="159"/>
                    <a:pt x="553" y="159"/>
                  </a:cubicBezTo>
                  <a:cubicBezTo>
                    <a:pt x="616" y="131"/>
                    <a:pt x="616" y="12"/>
                    <a:pt x="525" y="12"/>
                  </a:cubicBezTo>
                  <a:cubicBezTo>
                    <a:pt x="510" y="4"/>
                    <a:pt x="493" y="1"/>
                    <a:pt x="47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79"/>
            <p:cNvSpPr/>
            <p:nvPr/>
          </p:nvSpPr>
          <p:spPr>
            <a:xfrm>
              <a:off x="6827558" y="3671263"/>
              <a:ext cx="19069" cy="13243"/>
            </a:xfrm>
            <a:custGeom>
              <a:rect b="b" l="l" r="r" t="t"/>
              <a:pathLst>
                <a:path extrusionOk="0" h="582" w="838">
                  <a:moveTo>
                    <a:pt x="553" y="1"/>
                  </a:moveTo>
                  <a:cubicBezTo>
                    <a:pt x="406" y="85"/>
                    <a:pt x="266" y="148"/>
                    <a:pt x="119" y="204"/>
                  </a:cubicBezTo>
                  <a:cubicBezTo>
                    <a:pt x="28" y="295"/>
                    <a:pt x="0" y="378"/>
                    <a:pt x="91" y="469"/>
                  </a:cubicBezTo>
                  <a:cubicBezTo>
                    <a:pt x="147" y="525"/>
                    <a:pt x="203" y="525"/>
                    <a:pt x="266" y="525"/>
                  </a:cubicBezTo>
                  <a:cubicBezTo>
                    <a:pt x="294" y="553"/>
                    <a:pt x="350" y="581"/>
                    <a:pt x="378" y="581"/>
                  </a:cubicBezTo>
                  <a:cubicBezTo>
                    <a:pt x="441" y="581"/>
                    <a:pt x="497" y="553"/>
                    <a:pt x="553" y="525"/>
                  </a:cubicBezTo>
                  <a:cubicBezTo>
                    <a:pt x="581" y="525"/>
                    <a:pt x="644" y="497"/>
                    <a:pt x="700" y="469"/>
                  </a:cubicBezTo>
                  <a:cubicBezTo>
                    <a:pt x="728" y="434"/>
                    <a:pt x="756" y="351"/>
                    <a:pt x="700" y="323"/>
                  </a:cubicBezTo>
                  <a:lnTo>
                    <a:pt x="728" y="295"/>
                  </a:lnTo>
                  <a:cubicBezTo>
                    <a:pt x="838" y="210"/>
                    <a:pt x="720" y="54"/>
                    <a:pt x="607" y="54"/>
                  </a:cubicBezTo>
                  <a:cubicBezTo>
                    <a:pt x="598" y="54"/>
                    <a:pt x="589" y="55"/>
                    <a:pt x="581" y="57"/>
                  </a:cubicBezTo>
                  <a:cubicBezTo>
                    <a:pt x="581" y="29"/>
                    <a:pt x="581" y="29"/>
                    <a:pt x="5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79"/>
            <p:cNvSpPr/>
            <p:nvPr/>
          </p:nvSpPr>
          <p:spPr>
            <a:xfrm>
              <a:off x="6796361" y="3691447"/>
              <a:ext cx="12606" cy="16770"/>
            </a:xfrm>
            <a:custGeom>
              <a:rect b="b" l="l" r="r" t="t"/>
              <a:pathLst>
                <a:path extrusionOk="0" h="737" w="554">
                  <a:moveTo>
                    <a:pt x="447" y="1"/>
                  </a:moveTo>
                  <a:cubicBezTo>
                    <a:pt x="436" y="1"/>
                    <a:pt x="424" y="5"/>
                    <a:pt x="414" y="16"/>
                  </a:cubicBezTo>
                  <a:cubicBezTo>
                    <a:pt x="239" y="72"/>
                    <a:pt x="176" y="310"/>
                    <a:pt x="64" y="421"/>
                  </a:cubicBezTo>
                  <a:cubicBezTo>
                    <a:pt x="1" y="484"/>
                    <a:pt x="29" y="540"/>
                    <a:pt x="64" y="596"/>
                  </a:cubicBezTo>
                  <a:lnTo>
                    <a:pt x="64" y="631"/>
                  </a:lnTo>
                  <a:cubicBezTo>
                    <a:pt x="92" y="659"/>
                    <a:pt x="148" y="659"/>
                    <a:pt x="204" y="659"/>
                  </a:cubicBezTo>
                  <a:lnTo>
                    <a:pt x="239" y="631"/>
                  </a:lnTo>
                  <a:lnTo>
                    <a:pt x="323" y="715"/>
                  </a:lnTo>
                  <a:cubicBezTo>
                    <a:pt x="351" y="729"/>
                    <a:pt x="373" y="736"/>
                    <a:pt x="396" y="736"/>
                  </a:cubicBezTo>
                  <a:cubicBezTo>
                    <a:pt x="419" y="736"/>
                    <a:pt x="441" y="729"/>
                    <a:pt x="469" y="715"/>
                  </a:cubicBezTo>
                  <a:cubicBezTo>
                    <a:pt x="525" y="687"/>
                    <a:pt x="553" y="596"/>
                    <a:pt x="525" y="540"/>
                  </a:cubicBezTo>
                  <a:lnTo>
                    <a:pt x="525" y="512"/>
                  </a:lnTo>
                  <a:lnTo>
                    <a:pt x="525" y="456"/>
                  </a:lnTo>
                  <a:lnTo>
                    <a:pt x="525" y="282"/>
                  </a:lnTo>
                  <a:cubicBezTo>
                    <a:pt x="497" y="219"/>
                    <a:pt x="469" y="191"/>
                    <a:pt x="414" y="191"/>
                  </a:cubicBezTo>
                  <a:cubicBezTo>
                    <a:pt x="441" y="163"/>
                    <a:pt x="441" y="135"/>
                    <a:pt x="469" y="135"/>
                  </a:cubicBezTo>
                  <a:cubicBezTo>
                    <a:pt x="537" y="84"/>
                    <a:pt x="495" y="1"/>
                    <a:pt x="44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79"/>
            <p:cNvSpPr/>
            <p:nvPr/>
          </p:nvSpPr>
          <p:spPr>
            <a:xfrm>
              <a:off x="6915346" y="3684620"/>
              <a:ext cx="9762" cy="15951"/>
            </a:xfrm>
            <a:custGeom>
              <a:rect b="b" l="l" r="r" t="t"/>
              <a:pathLst>
                <a:path extrusionOk="0" h="701" w="429">
                  <a:moveTo>
                    <a:pt x="233" y="0"/>
                  </a:moveTo>
                  <a:cubicBezTo>
                    <a:pt x="79" y="0"/>
                    <a:pt x="1" y="275"/>
                    <a:pt x="79" y="372"/>
                  </a:cubicBezTo>
                  <a:cubicBezTo>
                    <a:pt x="107" y="407"/>
                    <a:pt x="135" y="407"/>
                    <a:pt x="135" y="435"/>
                  </a:cubicBezTo>
                  <a:lnTo>
                    <a:pt x="191" y="435"/>
                  </a:lnTo>
                  <a:cubicBezTo>
                    <a:pt x="191" y="435"/>
                    <a:pt x="191" y="463"/>
                    <a:pt x="163" y="463"/>
                  </a:cubicBezTo>
                  <a:lnTo>
                    <a:pt x="163" y="491"/>
                  </a:lnTo>
                  <a:cubicBezTo>
                    <a:pt x="163" y="582"/>
                    <a:pt x="191" y="666"/>
                    <a:pt x="282" y="694"/>
                  </a:cubicBezTo>
                  <a:cubicBezTo>
                    <a:pt x="297" y="698"/>
                    <a:pt x="311" y="701"/>
                    <a:pt x="324" y="701"/>
                  </a:cubicBezTo>
                  <a:cubicBezTo>
                    <a:pt x="386" y="701"/>
                    <a:pt x="429" y="651"/>
                    <a:pt x="429" y="582"/>
                  </a:cubicBezTo>
                  <a:cubicBezTo>
                    <a:pt x="429" y="582"/>
                    <a:pt x="429" y="547"/>
                    <a:pt x="394" y="519"/>
                  </a:cubicBezTo>
                  <a:cubicBezTo>
                    <a:pt x="429" y="491"/>
                    <a:pt x="429" y="372"/>
                    <a:pt x="429" y="372"/>
                  </a:cubicBezTo>
                  <a:cubicBezTo>
                    <a:pt x="394" y="316"/>
                    <a:pt x="366" y="288"/>
                    <a:pt x="310" y="260"/>
                  </a:cubicBezTo>
                  <a:cubicBezTo>
                    <a:pt x="310" y="232"/>
                    <a:pt x="254" y="232"/>
                    <a:pt x="254" y="232"/>
                  </a:cubicBezTo>
                  <a:cubicBezTo>
                    <a:pt x="254" y="232"/>
                    <a:pt x="282" y="197"/>
                    <a:pt x="282" y="169"/>
                  </a:cubicBezTo>
                  <a:cubicBezTo>
                    <a:pt x="338" y="141"/>
                    <a:pt x="338" y="57"/>
                    <a:pt x="310" y="22"/>
                  </a:cubicBezTo>
                  <a:cubicBezTo>
                    <a:pt x="283" y="7"/>
                    <a:pt x="257" y="0"/>
                    <a:pt x="23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79"/>
            <p:cNvSpPr/>
            <p:nvPr/>
          </p:nvSpPr>
          <p:spPr>
            <a:xfrm>
              <a:off x="6783800" y="3715658"/>
              <a:ext cx="9261" cy="7987"/>
            </a:xfrm>
            <a:custGeom>
              <a:rect b="b" l="l" r="r" t="t"/>
              <a:pathLst>
                <a:path extrusionOk="0" h="351" w="407">
                  <a:moveTo>
                    <a:pt x="119" y="1"/>
                  </a:moveTo>
                  <a:cubicBezTo>
                    <a:pt x="119" y="29"/>
                    <a:pt x="91" y="57"/>
                    <a:pt x="57" y="92"/>
                  </a:cubicBezTo>
                  <a:cubicBezTo>
                    <a:pt x="57" y="120"/>
                    <a:pt x="29" y="120"/>
                    <a:pt x="1" y="120"/>
                  </a:cubicBezTo>
                  <a:lnTo>
                    <a:pt x="1" y="148"/>
                  </a:lnTo>
                  <a:cubicBezTo>
                    <a:pt x="1" y="204"/>
                    <a:pt x="29" y="232"/>
                    <a:pt x="57" y="266"/>
                  </a:cubicBezTo>
                  <a:cubicBezTo>
                    <a:pt x="91" y="322"/>
                    <a:pt x="119" y="350"/>
                    <a:pt x="175" y="350"/>
                  </a:cubicBezTo>
                  <a:lnTo>
                    <a:pt x="322" y="350"/>
                  </a:lnTo>
                  <a:cubicBezTo>
                    <a:pt x="378" y="322"/>
                    <a:pt x="406" y="204"/>
                    <a:pt x="378" y="148"/>
                  </a:cubicBezTo>
                  <a:cubicBezTo>
                    <a:pt x="338" y="107"/>
                    <a:pt x="297" y="78"/>
                    <a:pt x="254" y="78"/>
                  </a:cubicBezTo>
                  <a:cubicBezTo>
                    <a:pt x="238" y="78"/>
                    <a:pt x="221" y="82"/>
                    <a:pt x="203" y="92"/>
                  </a:cubicBezTo>
                  <a:cubicBezTo>
                    <a:pt x="203" y="120"/>
                    <a:pt x="175" y="120"/>
                    <a:pt x="175" y="120"/>
                  </a:cubicBezTo>
                  <a:lnTo>
                    <a:pt x="175" y="92"/>
                  </a:lnTo>
                  <a:cubicBezTo>
                    <a:pt x="175" y="57"/>
                    <a:pt x="147" y="29"/>
                    <a:pt x="11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79"/>
            <p:cNvSpPr/>
            <p:nvPr/>
          </p:nvSpPr>
          <p:spPr>
            <a:xfrm>
              <a:off x="6772513" y="3734909"/>
              <a:ext cx="7964" cy="7623"/>
            </a:xfrm>
            <a:custGeom>
              <a:rect b="b" l="l" r="r" t="t"/>
              <a:pathLst>
                <a:path extrusionOk="0" h="335" w="350">
                  <a:moveTo>
                    <a:pt x="203" y="1"/>
                  </a:moveTo>
                  <a:cubicBezTo>
                    <a:pt x="175" y="1"/>
                    <a:pt x="147" y="1"/>
                    <a:pt x="119" y="29"/>
                  </a:cubicBezTo>
                  <a:lnTo>
                    <a:pt x="91" y="29"/>
                  </a:lnTo>
                  <a:cubicBezTo>
                    <a:pt x="63" y="85"/>
                    <a:pt x="28" y="176"/>
                    <a:pt x="0" y="260"/>
                  </a:cubicBezTo>
                  <a:cubicBezTo>
                    <a:pt x="0" y="295"/>
                    <a:pt x="28" y="322"/>
                    <a:pt x="91" y="322"/>
                  </a:cubicBezTo>
                  <a:cubicBezTo>
                    <a:pt x="100" y="332"/>
                    <a:pt x="110" y="335"/>
                    <a:pt x="119" y="335"/>
                  </a:cubicBezTo>
                  <a:cubicBezTo>
                    <a:pt x="138" y="335"/>
                    <a:pt x="156" y="322"/>
                    <a:pt x="175" y="322"/>
                  </a:cubicBezTo>
                  <a:lnTo>
                    <a:pt x="203" y="322"/>
                  </a:lnTo>
                  <a:cubicBezTo>
                    <a:pt x="238" y="322"/>
                    <a:pt x="266" y="295"/>
                    <a:pt x="294" y="295"/>
                  </a:cubicBezTo>
                  <a:cubicBezTo>
                    <a:pt x="322" y="232"/>
                    <a:pt x="350" y="176"/>
                    <a:pt x="322" y="120"/>
                  </a:cubicBezTo>
                  <a:cubicBezTo>
                    <a:pt x="322" y="57"/>
                    <a:pt x="266" y="29"/>
                    <a:pt x="20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79"/>
            <p:cNvSpPr/>
            <p:nvPr/>
          </p:nvSpPr>
          <p:spPr>
            <a:xfrm>
              <a:off x="6766620" y="3753204"/>
              <a:ext cx="5279" cy="6872"/>
            </a:xfrm>
            <a:custGeom>
              <a:rect b="b" l="l" r="r" t="t"/>
              <a:pathLst>
                <a:path extrusionOk="0" h="302" w="232">
                  <a:moveTo>
                    <a:pt x="79" y="0"/>
                  </a:moveTo>
                  <a:cubicBezTo>
                    <a:pt x="62" y="0"/>
                    <a:pt x="45" y="4"/>
                    <a:pt x="28" y="15"/>
                  </a:cubicBezTo>
                  <a:cubicBezTo>
                    <a:pt x="28" y="99"/>
                    <a:pt x="0" y="190"/>
                    <a:pt x="0" y="246"/>
                  </a:cubicBezTo>
                  <a:cubicBezTo>
                    <a:pt x="28" y="274"/>
                    <a:pt x="28" y="274"/>
                    <a:pt x="56" y="302"/>
                  </a:cubicBezTo>
                  <a:lnTo>
                    <a:pt x="112" y="302"/>
                  </a:lnTo>
                  <a:cubicBezTo>
                    <a:pt x="147" y="302"/>
                    <a:pt x="175" y="274"/>
                    <a:pt x="175" y="246"/>
                  </a:cubicBezTo>
                  <a:lnTo>
                    <a:pt x="203" y="246"/>
                  </a:lnTo>
                  <a:cubicBezTo>
                    <a:pt x="231" y="218"/>
                    <a:pt x="231" y="155"/>
                    <a:pt x="231" y="127"/>
                  </a:cubicBezTo>
                  <a:cubicBezTo>
                    <a:pt x="203" y="99"/>
                    <a:pt x="203" y="71"/>
                    <a:pt x="175" y="43"/>
                  </a:cubicBezTo>
                  <a:cubicBezTo>
                    <a:pt x="156" y="23"/>
                    <a:pt x="119" y="0"/>
                    <a:pt x="7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79"/>
            <p:cNvSpPr/>
            <p:nvPr/>
          </p:nvSpPr>
          <p:spPr>
            <a:xfrm>
              <a:off x="6765983" y="3775322"/>
              <a:ext cx="5279" cy="6986"/>
            </a:xfrm>
            <a:custGeom>
              <a:rect b="b" l="l" r="r" t="t"/>
              <a:pathLst>
                <a:path extrusionOk="0" h="307" w="232">
                  <a:moveTo>
                    <a:pt x="56" y="1"/>
                  </a:moveTo>
                  <a:cubicBezTo>
                    <a:pt x="28" y="29"/>
                    <a:pt x="0" y="29"/>
                    <a:pt x="0" y="57"/>
                  </a:cubicBezTo>
                  <a:cubicBezTo>
                    <a:pt x="0" y="148"/>
                    <a:pt x="28" y="204"/>
                    <a:pt x="56" y="295"/>
                  </a:cubicBezTo>
                  <a:lnTo>
                    <a:pt x="84" y="295"/>
                  </a:lnTo>
                  <a:cubicBezTo>
                    <a:pt x="103" y="295"/>
                    <a:pt x="122" y="307"/>
                    <a:pt x="142" y="307"/>
                  </a:cubicBezTo>
                  <a:cubicBezTo>
                    <a:pt x="153" y="307"/>
                    <a:pt x="164" y="304"/>
                    <a:pt x="175" y="295"/>
                  </a:cubicBezTo>
                  <a:cubicBezTo>
                    <a:pt x="203" y="267"/>
                    <a:pt x="203" y="267"/>
                    <a:pt x="203" y="232"/>
                  </a:cubicBezTo>
                  <a:cubicBezTo>
                    <a:pt x="231" y="176"/>
                    <a:pt x="231" y="148"/>
                    <a:pt x="203" y="120"/>
                  </a:cubicBezTo>
                  <a:lnTo>
                    <a:pt x="203" y="92"/>
                  </a:lnTo>
                  <a:cubicBezTo>
                    <a:pt x="203" y="92"/>
                    <a:pt x="175" y="92"/>
                    <a:pt x="175" y="57"/>
                  </a:cubicBezTo>
                  <a:cubicBezTo>
                    <a:pt x="140" y="29"/>
                    <a:pt x="112" y="1"/>
                    <a:pt x="5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79"/>
            <p:cNvSpPr/>
            <p:nvPr/>
          </p:nvSpPr>
          <p:spPr>
            <a:xfrm>
              <a:off x="7045073" y="3600313"/>
              <a:ext cx="10513" cy="14017"/>
            </a:xfrm>
            <a:custGeom>
              <a:rect b="b" l="l" r="r" t="t"/>
              <a:pathLst>
                <a:path extrusionOk="0" h="616" w="462">
                  <a:moveTo>
                    <a:pt x="406" y="0"/>
                  </a:moveTo>
                  <a:cubicBezTo>
                    <a:pt x="322" y="91"/>
                    <a:pt x="231" y="175"/>
                    <a:pt x="112" y="175"/>
                  </a:cubicBezTo>
                  <a:cubicBezTo>
                    <a:pt x="93" y="184"/>
                    <a:pt x="78" y="188"/>
                    <a:pt x="64" y="188"/>
                  </a:cubicBezTo>
                  <a:cubicBezTo>
                    <a:pt x="37" y="188"/>
                    <a:pt x="19" y="175"/>
                    <a:pt x="0" y="175"/>
                  </a:cubicBezTo>
                  <a:lnTo>
                    <a:pt x="0" y="294"/>
                  </a:lnTo>
                  <a:cubicBezTo>
                    <a:pt x="28" y="322"/>
                    <a:pt x="56" y="350"/>
                    <a:pt x="84" y="350"/>
                  </a:cubicBezTo>
                  <a:cubicBezTo>
                    <a:pt x="84" y="378"/>
                    <a:pt x="56" y="406"/>
                    <a:pt x="56" y="469"/>
                  </a:cubicBezTo>
                  <a:cubicBezTo>
                    <a:pt x="28" y="553"/>
                    <a:pt x="84" y="616"/>
                    <a:pt x="175" y="616"/>
                  </a:cubicBezTo>
                  <a:cubicBezTo>
                    <a:pt x="231" y="616"/>
                    <a:pt x="287" y="581"/>
                    <a:pt x="350" y="581"/>
                  </a:cubicBezTo>
                  <a:cubicBezTo>
                    <a:pt x="462" y="525"/>
                    <a:pt x="462" y="406"/>
                    <a:pt x="406" y="350"/>
                  </a:cubicBezTo>
                  <a:lnTo>
                    <a:pt x="406" y="294"/>
                  </a:lnTo>
                  <a:cubicBezTo>
                    <a:pt x="406" y="231"/>
                    <a:pt x="350" y="175"/>
                    <a:pt x="287" y="147"/>
                  </a:cubicBezTo>
                  <a:lnTo>
                    <a:pt x="322" y="147"/>
                  </a:lnTo>
                  <a:cubicBezTo>
                    <a:pt x="350" y="119"/>
                    <a:pt x="350" y="91"/>
                    <a:pt x="378" y="91"/>
                  </a:cubicBezTo>
                  <a:cubicBezTo>
                    <a:pt x="406" y="56"/>
                    <a:pt x="434" y="28"/>
                    <a:pt x="4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79"/>
            <p:cNvSpPr/>
            <p:nvPr/>
          </p:nvSpPr>
          <p:spPr>
            <a:xfrm>
              <a:off x="7066849" y="3581062"/>
              <a:ext cx="15200" cy="14063"/>
            </a:xfrm>
            <a:custGeom>
              <a:rect b="b" l="l" r="r" t="t"/>
              <a:pathLst>
                <a:path extrusionOk="0" h="618" w="668">
                  <a:moveTo>
                    <a:pt x="414" y="0"/>
                  </a:moveTo>
                  <a:cubicBezTo>
                    <a:pt x="323" y="91"/>
                    <a:pt x="239" y="147"/>
                    <a:pt x="148" y="238"/>
                  </a:cubicBezTo>
                  <a:lnTo>
                    <a:pt x="1" y="378"/>
                  </a:lnTo>
                  <a:cubicBezTo>
                    <a:pt x="1" y="413"/>
                    <a:pt x="1" y="413"/>
                    <a:pt x="29" y="413"/>
                  </a:cubicBezTo>
                  <a:cubicBezTo>
                    <a:pt x="55" y="454"/>
                    <a:pt x="91" y="480"/>
                    <a:pt x="131" y="480"/>
                  </a:cubicBezTo>
                  <a:cubicBezTo>
                    <a:pt x="146" y="480"/>
                    <a:pt x="161" y="476"/>
                    <a:pt x="176" y="469"/>
                  </a:cubicBezTo>
                  <a:cubicBezTo>
                    <a:pt x="176" y="525"/>
                    <a:pt x="204" y="553"/>
                    <a:pt x="239" y="588"/>
                  </a:cubicBezTo>
                  <a:cubicBezTo>
                    <a:pt x="267" y="616"/>
                    <a:pt x="295" y="616"/>
                    <a:pt x="351" y="616"/>
                  </a:cubicBezTo>
                  <a:cubicBezTo>
                    <a:pt x="351" y="616"/>
                    <a:pt x="414" y="616"/>
                    <a:pt x="442" y="588"/>
                  </a:cubicBezTo>
                  <a:cubicBezTo>
                    <a:pt x="442" y="616"/>
                    <a:pt x="469" y="616"/>
                    <a:pt x="469" y="616"/>
                  </a:cubicBezTo>
                  <a:cubicBezTo>
                    <a:pt x="478" y="617"/>
                    <a:pt x="486" y="618"/>
                    <a:pt x="493" y="618"/>
                  </a:cubicBezTo>
                  <a:cubicBezTo>
                    <a:pt x="622" y="618"/>
                    <a:pt x="668" y="408"/>
                    <a:pt x="588" y="322"/>
                  </a:cubicBezTo>
                  <a:cubicBezTo>
                    <a:pt x="553" y="322"/>
                    <a:pt x="525" y="294"/>
                    <a:pt x="497" y="294"/>
                  </a:cubicBezTo>
                  <a:cubicBezTo>
                    <a:pt x="497" y="294"/>
                    <a:pt x="525" y="266"/>
                    <a:pt x="525" y="238"/>
                  </a:cubicBezTo>
                  <a:cubicBezTo>
                    <a:pt x="553" y="147"/>
                    <a:pt x="497" y="91"/>
                    <a:pt x="414" y="91"/>
                  </a:cubicBezTo>
                  <a:cubicBezTo>
                    <a:pt x="442" y="63"/>
                    <a:pt x="442" y="28"/>
                    <a:pt x="41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79"/>
            <p:cNvSpPr/>
            <p:nvPr/>
          </p:nvSpPr>
          <p:spPr>
            <a:xfrm>
              <a:off x="7098046" y="3560105"/>
              <a:ext cx="17203" cy="11742"/>
            </a:xfrm>
            <a:custGeom>
              <a:rect b="b" l="l" r="r" t="t"/>
              <a:pathLst>
                <a:path extrusionOk="0" h="516" w="756">
                  <a:moveTo>
                    <a:pt x="304" y="1"/>
                  </a:moveTo>
                  <a:cubicBezTo>
                    <a:pt x="292" y="1"/>
                    <a:pt x="279" y="6"/>
                    <a:pt x="266" y="19"/>
                  </a:cubicBezTo>
                  <a:cubicBezTo>
                    <a:pt x="175" y="110"/>
                    <a:pt x="0" y="194"/>
                    <a:pt x="91" y="341"/>
                  </a:cubicBezTo>
                  <a:cubicBezTo>
                    <a:pt x="119" y="369"/>
                    <a:pt x="163" y="376"/>
                    <a:pt x="210" y="376"/>
                  </a:cubicBezTo>
                  <a:cubicBezTo>
                    <a:pt x="257" y="376"/>
                    <a:pt x="308" y="369"/>
                    <a:pt x="350" y="369"/>
                  </a:cubicBezTo>
                  <a:cubicBezTo>
                    <a:pt x="378" y="425"/>
                    <a:pt x="406" y="460"/>
                    <a:pt x="469" y="460"/>
                  </a:cubicBezTo>
                  <a:cubicBezTo>
                    <a:pt x="497" y="460"/>
                    <a:pt x="553" y="425"/>
                    <a:pt x="553" y="397"/>
                  </a:cubicBezTo>
                  <a:cubicBezTo>
                    <a:pt x="553" y="397"/>
                    <a:pt x="581" y="397"/>
                    <a:pt x="581" y="369"/>
                  </a:cubicBezTo>
                  <a:lnTo>
                    <a:pt x="581" y="460"/>
                  </a:lnTo>
                  <a:cubicBezTo>
                    <a:pt x="581" y="488"/>
                    <a:pt x="616" y="516"/>
                    <a:pt x="644" y="516"/>
                  </a:cubicBezTo>
                  <a:cubicBezTo>
                    <a:pt x="700" y="460"/>
                    <a:pt x="756" y="369"/>
                    <a:pt x="700" y="285"/>
                  </a:cubicBezTo>
                  <a:cubicBezTo>
                    <a:pt x="672" y="250"/>
                    <a:pt x="644" y="250"/>
                    <a:pt x="581" y="250"/>
                  </a:cubicBezTo>
                  <a:cubicBezTo>
                    <a:pt x="581" y="194"/>
                    <a:pt x="581" y="138"/>
                    <a:pt x="497" y="110"/>
                  </a:cubicBezTo>
                  <a:cubicBezTo>
                    <a:pt x="469" y="93"/>
                    <a:pt x="446" y="84"/>
                    <a:pt x="424" y="84"/>
                  </a:cubicBezTo>
                  <a:cubicBezTo>
                    <a:pt x="401" y="84"/>
                    <a:pt x="378" y="93"/>
                    <a:pt x="350" y="110"/>
                  </a:cubicBezTo>
                  <a:cubicBezTo>
                    <a:pt x="372" y="62"/>
                    <a:pt x="343" y="1"/>
                    <a:pt x="30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79"/>
            <p:cNvSpPr/>
            <p:nvPr/>
          </p:nvSpPr>
          <p:spPr>
            <a:xfrm>
              <a:off x="7124624" y="3531229"/>
              <a:ext cx="9876" cy="11309"/>
            </a:xfrm>
            <a:custGeom>
              <a:rect b="b" l="l" r="r" t="t"/>
              <a:pathLst>
                <a:path extrusionOk="0" h="497" w="434">
                  <a:moveTo>
                    <a:pt x="317" y="1"/>
                  </a:moveTo>
                  <a:cubicBezTo>
                    <a:pt x="275" y="1"/>
                    <a:pt x="248" y="42"/>
                    <a:pt x="203" y="65"/>
                  </a:cubicBezTo>
                  <a:cubicBezTo>
                    <a:pt x="175" y="93"/>
                    <a:pt x="147" y="121"/>
                    <a:pt x="112" y="121"/>
                  </a:cubicBezTo>
                  <a:cubicBezTo>
                    <a:pt x="84" y="155"/>
                    <a:pt x="84" y="155"/>
                    <a:pt x="56" y="183"/>
                  </a:cubicBezTo>
                  <a:cubicBezTo>
                    <a:pt x="0" y="267"/>
                    <a:pt x="28" y="358"/>
                    <a:pt x="112" y="386"/>
                  </a:cubicBezTo>
                  <a:cubicBezTo>
                    <a:pt x="112" y="414"/>
                    <a:pt x="147" y="414"/>
                    <a:pt x="175" y="414"/>
                  </a:cubicBezTo>
                  <a:cubicBezTo>
                    <a:pt x="195" y="454"/>
                    <a:pt x="242" y="496"/>
                    <a:pt x="290" y="496"/>
                  </a:cubicBezTo>
                  <a:cubicBezTo>
                    <a:pt x="311" y="496"/>
                    <a:pt x="331" y="489"/>
                    <a:pt x="350" y="470"/>
                  </a:cubicBezTo>
                  <a:cubicBezTo>
                    <a:pt x="406" y="414"/>
                    <a:pt x="434" y="295"/>
                    <a:pt x="406" y="211"/>
                  </a:cubicBezTo>
                  <a:cubicBezTo>
                    <a:pt x="378" y="183"/>
                    <a:pt x="378" y="183"/>
                    <a:pt x="350" y="155"/>
                  </a:cubicBezTo>
                  <a:cubicBezTo>
                    <a:pt x="350" y="155"/>
                    <a:pt x="350" y="121"/>
                    <a:pt x="378" y="121"/>
                  </a:cubicBezTo>
                  <a:cubicBezTo>
                    <a:pt x="434" y="93"/>
                    <a:pt x="406" y="9"/>
                    <a:pt x="350" y="9"/>
                  </a:cubicBezTo>
                  <a:cubicBezTo>
                    <a:pt x="338" y="3"/>
                    <a:pt x="327" y="1"/>
                    <a:pt x="3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79"/>
            <p:cNvSpPr/>
            <p:nvPr/>
          </p:nvSpPr>
          <p:spPr>
            <a:xfrm>
              <a:off x="7006548" y="3664163"/>
              <a:ext cx="6713" cy="8192"/>
            </a:xfrm>
            <a:custGeom>
              <a:rect b="b" l="l" r="r" t="t"/>
              <a:pathLst>
                <a:path extrusionOk="0" h="360" w="295">
                  <a:moveTo>
                    <a:pt x="162" y="1"/>
                  </a:moveTo>
                  <a:cubicBezTo>
                    <a:pt x="128" y="1"/>
                    <a:pt x="94" y="14"/>
                    <a:pt x="57" y="47"/>
                  </a:cubicBezTo>
                  <a:cubicBezTo>
                    <a:pt x="1" y="110"/>
                    <a:pt x="1" y="194"/>
                    <a:pt x="92" y="257"/>
                  </a:cubicBezTo>
                  <a:lnTo>
                    <a:pt x="120" y="257"/>
                  </a:lnTo>
                  <a:lnTo>
                    <a:pt x="120" y="313"/>
                  </a:lnTo>
                  <a:cubicBezTo>
                    <a:pt x="120" y="346"/>
                    <a:pt x="149" y="359"/>
                    <a:pt x="178" y="359"/>
                  </a:cubicBezTo>
                  <a:cubicBezTo>
                    <a:pt x="199" y="359"/>
                    <a:pt x="220" y="352"/>
                    <a:pt x="232" y="341"/>
                  </a:cubicBezTo>
                  <a:cubicBezTo>
                    <a:pt x="267" y="341"/>
                    <a:pt x="295" y="313"/>
                    <a:pt x="267" y="285"/>
                  </a:cubicBezTo>
                  <a:lnTo>
                    <a:pt x="295" y="285"/>
                  </a:lnTo>
                  <a:lnTo>
                    <a:pt x="295" y="194"/>
                  </a:lnTo>
                  <a:cubicBezTo>
                    <a:pt x="295" y="166"/>
                    <a:pt x="267" y="166"/>
                    <a:pt x="267" y="138"/>
                  </a:cubicBezTo>
                  <a:cubicBezTo>
                    <a:pt x="295" y="110"/>
                    <a:pt x="267" y="47"/>
                    <a:pt x="232" y="19"/>
                  </a:cubicBezTo>
                  <a:cubicBezTo>
                    <a:pt x="208" y="8"/>
                    <a:pt x="185" y="1"/>
                    <a:pt x="16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79"/>
            <p:cNvSpPr/>
            <p:nvPr/>
          </p:nvSpPr>
          <p:spPr>
            <a:xfrm>
              <a:off x="7025799" y="3695133"/>
              <a:ext cx="7350" cy="10217"/>
            </a:xfrm>
            <a:custGeom>
              <a:rect b="b" l="l" r="r" t="t"/>
              <a:pathLst>
                <a:path extrusionOk="0" h="449" w="323">
                  <a:moveTo>
                    <a:pt x="85" y="1"/>
                  </a:moveTo>
                  <a:cubicBezTo>
                    <a:pt x="29" y="29"/>
                    <a:pt x="1" y="148"/>
                    <a:pt x="1" y="204"/>
                  </a:cubicBezTo>
                  <a:cubicBezTo>
                    <a:pt x="1" y="259"/>
                    <a:pt x="57" y="294"/>
                    <a:pt x="85" y="294"/>
                  </a:cubicBezTo>
                  <a:lnTo>
                    <a:pt x="85" y="378"/>
                  </a:lnTo>
                  <a:cubicBezTo>
                    <a:pt x="130" y="419"/>
                    <a:pt x="172" y="448"/>
                    <a:pt x="213" y="448"/>
                  </a:cubicBezTo>
                  <a:cubicBezTo>
                    <a:pt x="229" y="448"/>
                    <a:pt x="244" y="444"/>
                    <a:pt x="260" y="434"/>
                  </a:cubicBezTo>
                  <a:cubicBezTo>
                    <a:pt x="323" y="406"/>
                    <a:pt x="323" y="322"/>
                    <a:pt x="295" y="294"/>
                  </a:cubicBezTo>
                  <a:lnTo>
                    <a:pt x="295" y="259"/>
                  </a:lnTo>
                  <a:cubicBezTo>
                    <a:pt x="295" y="232"/>
                    <a:pt x="260" y="204"/>
                    <a:pt x="260" y="176"/>
                  </a:cubicBezTo>
                  <a:cubicBezTo>
                    <a:pt x="232" y="148"/>
                    <a:pt x="204" y="148"/>
                    <a:pt x="148" y="148"/>
                  </a:cubicBezTo>
                  <a:cubicBezTo>
                    <a:pt x="176" y="120"/>
                    <a:pt x="176" y="85"/>
                    <a:pt x="148" y="29"/>
                  </a:cubicBezTo>
                  <a:cubicBezTo>
                    <a:pt x="148" y="1"/>
                    <a:pt x="120" y="1"/>
                    <a:pt x="8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79"/>
            <p:cNvSpPr/>
            <p:nvPr/>
          </p:nvSpPr>
          <p:spPr>
            <a:xfrm>
              <a:off x="7069557" y="3613852"/>
              <a:ext cx="5916" cy="10399"/>
            </a:xfrm>
            <a:custGeom>
              <a:rect b="b" l="l" r="r" t="t"/>
              <a:pathLst>
                <a:path extrusionOk="0" h="457" w="260">
                  <a:moveTo>
                    <a:pt x="124" y="0"/>
                  </a:moveTo>
                  <a:cubicBezTo>
                    <a:pt x="82" y="0"/>
                    <a:pt x="41" y="24"/>
                    <a:pt x="29" y="77"/>
                  </a:cubicBezTo>
                  <a:cubicBezTo>
                    <a:pt x="29" y="77"/>
                    <a:pt x="29" y="105"/>
                    <a:pt x="1" y="105"/>
                  </a:cubicBezTo>
                  <a:cubicBezTo>
                    <a:pt x="1" y="133"/>
                    <a:pt x="1" y="195"/>
                    <a:pt x="29" y="223"/>
                  </a:cubicBezTo>
                  <a:lnTo>
                    <a:pt x="1" y="223"/>
                  </a:lnTo>
                  <a:cubicBezTo>
                    <a:pt x="1" y="251"/>
                    <a:pt x="1" y="279"/>
                    <a:pt x="29" y="307"/>
                  </a:cubicBezTo>
                  <a:cubicBezTo>
                    <a:pt x="57" y="335"/>
                    <a:pt x="85" y="370"/>
                    <a:pt x="120" y="426"/>
                  </a:cubicBezTo>
                  <a:cubicBezTo>
                    <a:pt x="130" y="448"/>
                    <a:pt x="149" y="457"/>
                    <a:pt x="168" y="457"/>
                  </a:cubicBezTo>
                  <a:cubicBezTo>
                    <a:pt x="200" y="457"/>
                    <a:pt x="232" y="433"/>
                    <a:pt x="232" y="398"/>
                  </a:cubicBezTo>
                  <a:cubicBezTo>
                    <a:pt x="260" y="370"/>
                    <a:pt x="232" y="307"/>
                    <a:pt x="204" y="279"/>
                  </a:cubicBezTo>
                  <a:cubicBezTo>
                    <a:pt x="204" y="279"/>
                    <a:pt x="204" y="251"/>
                    <a:pt x="176" y="251"/>
                  </a:cubicBezTo>
                  <a:lnTo>
                    <a:pt x="204" y="251"/>
                  </a:lnTo>
                  <a:cubicBezTo>
                    <a:pt x="204" y="223"/>
                    <a:pt x="232" y="195"/>
                    <a:pt x="232" y="160"/>
                  </a:cubicBezTo>
                  <a:lnTo>
                    <a:pt x="232" y="105"/>
                  </a:lnTo>
                  <a:cubicBezTo>
                    <a:pt x="232" y="38"/>
                    <a:pt x="177" y="0"/>
                    <a:pt x="12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79"/>
            <p:cNvSpPr/>
            <p:nvPr/>
          </p:nvSpPr>
          <p:spPr>
            <a:xfrm>
              <a:off x="7098046" y="3587092"/>
              <a:ext cx="5279" cy="9512"/>
            </a:xfrm>
            <a:custGeom>
              <a:rect b="b" l="l" r="r" t="t"/>
              <a:pathLst>
                <a:path extrusionOk="0" h="418" w="232">
                  <a:moveTo>
                    <a:pt x="119" y="1"/>
                  </a:moveTo>
                  <a:cubicBezTo>
                    <a:pt x="91" y="29"/>
                    <a:pt x="28" y="113"/>
                    <a:pt x="0" y="176"/>
                  </a:cubicBezTo>
                  <a:lnTo>
                    <a:pt x="0" y="260"/>
                  </a:lnTo>
                  <a:lnTo>
                    <a:pt x="0" y="351"/>
                  </a:lnTo>
                  <a:cubicBezTo>
                    <a:pt x="0" y="392"/>
                    <a:pt x="30" y="417"/>
                    <a:pt x="82" y="417"/>
                  </a:cubicBezTo>
                  <a:cubicBezTo>
                    <a:pt x="101" y="417"/>
                    <a:pt x="123" y="414"/>
                    <a:pt x="147" y="407"/>
                  </a:cubicBezTo>
                  <a:cubicBezTo>
                    <a:pt x="203" y="379"/>
                    <a:pt x="231" y="323"/>
                    <a:pt x="231" y="260"/>
                  </a:cubicBezTo>
                  <a:cubicBezTo>
                    <a:pt x="231" y="232"/>
                    <a:pt x="203" y="204"/>
                    <a:pt x="175" y="176"/>
                  </a:cubicBezTo>
                  <a:cubicBezTo>
                    <a:pt x="175" y="148"/>
                    <a:pt x="203" y="148"/>
                    <a:pt x="203" y="113"/>
                  </a:cubicBezTo>
                  <a:cubicBezTo>
                    <a:pt x="203" y="57"/>
                    <a:pt x="203" y="29"/>
                    <a:pt x="17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79"/>
            <p:cNvSpPr/>
            <p:nvPr/>
          </p:nvSpPr>
          <p:spPr>
            <a:xfrm>
              <a:off x="7174253" y="3525995"/>
              <a:ext cx="9421" cy="5825"/>
            </a:xfrm>
            <a:custGeom>
              <a:rect b="b" l="l" r="r" t="t"/>
              <a:pathLst>
                <a:path extrusionOk="0" h="256" w="414">
                  <a:moveTo>
                    <a:pt x="204" y="1"/>
                  </a:moveTo>
                  <a:cubicBezTo>
                    <a:pt x="148" y="1"/>
                    <a:pt x="92" y="36"/>
                    <a:pt x="29" y="64"/>
                  </a:cubicBezTo>
                  <a:cubicBezTo>
                    <a:pt x="1" y="92"/>
                    <a:pt x="1" y="148"/>
                    <a:pt x="29" y="176"/>
                  </a:cubicBezTo>
                  <a:cubicBezTo>
                    <a:pt x="69" y="234"/>
                    <a:pt x="118" y="255"/>
                    <a:pt x="173" y="255"/>
                  </a:cubicBezTo>
                  <a:cubicBezTo>
                    <a:pt x="203" y="255"/>
                    <a:pt x="234" y="249"/>
                    <a:pt x="267" y="239"/>
                  </a:cubicBezTo>
                  <a:lnTo>
                    <a:pt x="350" y="239"/>
                  </a:lnTo>
                  <a:cubicBezTo>
                    <a:pt x="378" y="239"/>
                    <a:pt x="413" y="211"/>
                    <a:pt x="413" y="176"/>
                  </a:cubicBezTo>
                  <a:lnTo>
                    <a:pt x="413" y="120"/>
                  </a:lnTo>
                  <a:cubicBezTo>
                    <a:pt x="413" y="64"/>
                    <a:pt x="378" y="36"/>
                    <a:pt x="350" y="36"/>
                  </a:cubicBezTo>
                  <a:lnTo>
                    <a:pt x="322" y="36"/>
                  </a:lnTo>
                  <a:cubicBezTo>
                    <a:pt x="295" y="1"/>
                    <a:pt x="239" y="1"/>
                    <a:pt x="2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79"/>
            <p:cNvSpPr/>
            <p:nvPr/>
          </p:nvSpPr>
          <p:spPr>
            <a:xfrm>
              <a:off x="6911091" y="3830753"/>
              <a:ext cx="18636" cy="8874"/>
            </a:xfrm>
            <a:custGeom>
              <a:rect b="b" l="l" r="r" t="t"/>
              <a:pathLst>
                <a:path extrusionOk="0" h="390" w="819">
                  <a:moveTo>
                    <a:pt x="591" y="1"/>
                  </a:moveTo>
                  <a:cubicBezTo>
                    <a:pt x="550" y="1"/>
                    <a:pt x="517" y="20"/>
                    <a:pt x="497" y="40"/>
                  </a:cubicBezTo>
                  <a:cubicBezTo>
                    <a:pt x="469" y="40"/>
                    <a:pt x="469" y="68"/>
                    <a:pt x="469" y="68"/>
                  </a:cubicBezTo>
                  <a:cubicBezTo>
                    <a:pt x="441" y="103"/>
                    <a:pt x="406" y="103"/>
                    <a:pt x="406" y="131"/>
                  </a:cubicBezTo>
                  <a:cubicBezTo>
                    <a:pt x="406" y="131"/>
                    <a:pt x="378" y="159"/>
                    <a:pt x="378" y="187"/>
                  </a:cubicBezTo>
                  <a:cubicBezTo>
                    <a:pt x="350" y="159"/>
                    <a:pt x="322" y="159"/>
                    <a:pt x="294" y="159"/>
                  </a:cubicBezTo>
                  <a:lnTo>
                    <a:pt x="231" y="159"/>
                  </a:lnTo>
                  <a:cubicBezTo>
                    <a:pt x="203" y="131"/>
                    <a:pt x="175" y="103"/>
                    <a:pt x="119" y="103"/>
                  </a:cubicBezTo>
                  <a:cubicBezTo>
                    <a:pt x="28" y="103"/>
                    <a:pt x="0" y="187"/>
                    <a:pt x="0" y="278"/>
                  </a:cubicBezTo>
                  <a:cubicBezTo>
                    <a:pt x="0" y="306"/>
                    <a:pt x="28" y="334"/>
                    <a:pt x="56" y="334"/>
                  </a:cubicBezTo>
                  <a:lnTo>
                    <a:pt x="91" y="334"/>
                  </a:lnTo>
                  <a:cubicBezTo>
                    <a:pt x="147" y="362"/>
                    <a:pt x="203" y="362"/>
                    <a:pt x="266" y="390"/>
                  </a:cubicBezTo>
                  <a:cubicBezTo>
                    <a:pt x="294" y="390"/>
                    <a:pt x="350" y="362"/>
                    <a:pt x="350" y="334"/>
                  </a:cubicBezTo>
                  <a:lnTo>
                    <a:pt x="378" y="306"/>
                  </a:lnTo>
                  <a:cubicBezTo>
                    <a:pt x="406" y="334"/>
                    <a:pt x="441" y="362"/>
                    <a:pt x="469" y="362"/>
                  </a:cubicBezTo>
                  <a:lnTo>
                    <a:pt x="525" y="362"/>
                  </a:lnTo>
                  <a:cubicBezTo>
                    <a:pt x="553" y="390"/>
                    <a:pt x="581" y="390"/>
                    <a:pt x="581" y="390"/>
                  </a:cubicBezTo>
                  <a:cubicBezTo>
                    <a:pt x="728" y="390"/>
                    <a:pt x="819" y="215"/>
                    <a:pt x="756" y="103"/>
                  </a:cubicBezTo>
                  <a:cubicBezTo>
                    <a:pt x="756" y="40"/>
                    <a:pt x="700" y="12"/>
                    <a:pt x="644" y="12"/>
                  </a:cubicBezTo>
                  <a:cubicBezTo>
                    <a:pt x="625" y="4"/>
                    <a:pt x="607" y="1"/>
                    <a:pt x="59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79"/>
            <p:cNvSpPr/>
            <p:nvPr/>
          </p:nvSpPr>
          <p:spPr>
            <a:xfrm>
              <a:off x="6946885" y="3817168"/>
              <a:ext cx="7987" cy="8624"/>
            </a:xfrm>
            <a:custGeom>
              <a:rect b="b" l="l" r="r" t="t"/>
              <a:pathLst>
                <a:path extrusionOk="0" h="379" w="351">
                  <a:moveTo>
                    <a:pt x="231" y="1"/>
                  </a:moveTo>
                  <a:cubicBezTo>
                    <a:pt x="204" y="1"/>
                    <a:pt x="176" y="1"/>
                    <a:pt x="176" y="29"/>
                  </a:cubicBezTo>
                  <a:cubicBezTo>
                    <a:pt x="120" y="57"/>
                    <a:pt x="57" y="141"/>
                    <a:pt x="29" y="204"/>
                  </a:cubicBezTo>
                  <a:cubicBezTo>
                    <a:pt x="1" y="260"/>
                    <a:pt x="1" y="351"/>
                    <a:pt x="57" y="378"/>
                  </a:cubicBezTo>
                  <a:lnTo>
                    <a:pt x="148" y="378"/>
                  </a:lnTo>
                  <a:cubicBezTo>
                    <a:pt x="204" y="351"/>
                    <a:pt x="231" y="288"/>
                    <a:pt x="266" y="260"/>
                  </a:cubicBezTo>
                  <a:cubicBezTo>
                    <a:pt x="294" y="204"/>
                    <a:pt x="350" y="113"/>
                    <a:pt x="322" y="57"/>
                  </a:cubicBezTo>
                  <a:cubicBezTo>
                    <a:pt x="294" y="1"/>
                    <a:pt x="266" y="1"/>
                    <a:pt x="2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79"/>
            <p:cNvSpPr/>
            <p:nvPr/>
          </p:nvSpPr>
          <p:spPr>
            <a:xfrm>
              <a:off x="7019132" y="3819557"/>
              <a:ext cx="10035" cy="8806"/>
            </a:xfrm>
            <a:custGeom>
              <a:rect b="b" l="l" r="r" t="t"/>
              <a:pathLst>
                <a:path extrusionOk="0" h="387" w="441">
                  <a:moveTo>
                    <a:pt x="353" y="0"/>
                  </a:moveTo>
                  <a:cubicBezTo>
                    <a:pt x="342" y="0"/>
                    <a:pt x="332" y="3"/>
                    <a:pt x="322" y="8"/>
                  </a:cubicBezTo>
                  <a:cubicBezTo>
                    <a:pt x="266" y="36"/>
                    <a:pt x="175" y="99"/>
                    <a:pt x="119" y="127"/>
                  </a:cubicBezTo>
                  <a:cubicBezTo>
                    <a:pt x="63" y="183"/>
                    <a:pt x="0" y="246"/>
                    <a:pt x="28" y="329"/>
                  </a:cubicBezTo>
                  <a:cubicBezTo>
                    <a:pt x="46" y="370"/>
                    <a:pt x="78" y="386"/>
                    <a:pt x="116" y="386"/>
                  </a:cubicBezTo>
                  <a:cubicBezTo>
                    <a:pt x="217" y="386"/>
                    <a:pt x="358" y="276"/>
                    <a:pt x="378" y="211"/>
                  </a:cubicBezTo>
                  <a:lnTo>
                    <a:pt x="378" y="183"/>
                  </a:lnTo>
                  <a:cubicBezTo>
                    <a:pt x="413" y="155"/>
                    <a:pt x="413" y="127"/>
                    <a:pt x="441" y="99"/>
                  </a:cubicBezTo>
                  <a:cubicBezTo>
                    <a:pt x="441" y="47"/>
                    <a:pt x="399" y="0"/>
                    <a:pt x="3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79"/>
            <p:cNvSpPr/>
            <p:nvPr/>
          </p:nvSpPr>
          <p:spPr>
            <a:xfrm>
              <a:off x="7068533" y="3831686"/>
              <a:ext cx="18864" cy="10649"/>
            </a:xfrm>
            <a:custGeom>
              <a:rect b="b" l="l" r="r" t="t"/>
              <a:pathLst>
                <a:path extrusionOk="0" h="468" w="829">
                  <a:moveTo>
                    <a:pt x="647" y="0"/>
                  </a:moveTo>
                  <a:cubicBezTo>
                    <a:pt x="604" y="0"/>
                    <a:pt x="555" y="14"/>
                    <a:pt x="514" y="27"/>
                  </a:cubicBezTo>
                  <a:cubicBezTo>
                    <a:pt x="479" y="27"/>
                    <a:pt x="451" y="62"/>
                    <a:pt x="451" y="90"/>
                  </a:cubicBezTo>
                  <a:cubicBezTo>
                    <a:pt x="423" y="118"/>
                    <a:pt x="423" y="118"/>
                    <a:pt x="395" y="118"/>
                  </a:cubicBezTo>
                  <a:lnTo>
                    <a:pt x="395" y="146"/>
                  </a:lnTo>
                  <a:cubicBezTo>
                    <a:pt x="395" y="118"/>
                    <a:pt x="395" y="118"/>
                    <a:pt x="368" y="118"/>
                  </a:cubicBezTo>
                  <a:cubicBezTo>
                    <a:pt x="340" y="118"/>
                    <a:pt x="305" y="118"/>
                    <a:pt x="277" y="146"/>
                  </a:cubicBezTo>
                  <a:lnTo>
                    <a:pt x="277" y="118"/>
                  </a:lnTo>
                  <a:cubicBezTo>
                    <a:pt x="253" y="93"/>
                    <a:pt x="227" y="82"/>
                    <a:pt x="202" y="82"/>
                  </a:cubicBezTo>
                  <a:cubicBezTo>
                    <a:pt x="109" y="82"/>
                    <a:pt x="18" y="227"/>
                    <a:pt x="18" y="321"/>
                  </a:cubicBezTo>
                  <a:cubicBezTo>
                    <a:pt x="1" y="412"/>
                    <a:pt x="47" y="446"/>
                    <a:pt x="114" y="446"/>
                  </a:cubicBezTo>
                  <a:cubicBezTo>
                    <a:pt x="155" y="446"/>
                    <a:pt x="203" y="433"/>
                    <a:pt x="249" y="412"/>
                  </a:cubicBezTo>
                  <a:cubicBezTo>
                    <a:pt x="277" y="440"/>
                    <a:pt x="340" y="468"/>
                    <a:pt x="368" y="468"/>
                  </a:cubicBezTo>
                  <a:cubicBezTo>
                    <a:pt x="423" y="468"/>
                    <a:pt x="451" y="440"/>
                    <a:pt x="479" y="440"/>
                  </a:cubicBezTo>
                  <a:lnTo>
                    <a:pt x="479" y="412"/>
                  </a:lnTo>
                  <a:cubicBezTo>
                    <a:pt x="479" y="426"/>
                    <a:pt x="488" y="433"/>
                    <a:pt x="500" y="433"/>
                  </a:cubicBezTo>
                  <a:cubicBezTo>
                    <a:pt x="513" y="433"/>
                    <a:pt x="528" y="426"/>
                    <a:pt x="542" y="412"/>
                  </a:cubicBezTo>
                  <a:cubicBezTo>
                    <a:pt x="570" y="412"/>
                    <a:pt x="598" y="377"/>
                    <a:pt x="626" y="349"/>
                  </a:cubicBezTo>
                  <a:lnTo>
                    <a:pt x="654" y="349"/>
                  </a:lnTo>
                  <a:cubicBezTo>
                    <a:pt x="717" y="265"/>
                    <a:pt x="829" y="146"/>
                    <a:pt x="745" y="62"/>
                  </a:cubicBezTo>
                  <a:cubicBezTo>
                    <a:pt x="731" y="15"/>
                    <a:pt x="692" y="0"/>
                    <a:pt x="64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79"/>
            <p:cNvSpPr/>
            <p:nvPr/>
          </p:nvSpPr>
          <p:spPr>
            <a:xfrm>
              <a:off x="7204449" y="3534756"/>
              <a:ext cx="7691" cy="7031"/>
            </a:xfrm>
            <a:custGeom>
              <a:rect b="b" l="l" r="r" t="t"/>
              <a:pathLst>
                <a:path extrusionOk="0" h="309" w="338">
                  <a:moveTo>
                    <a:pt x="158" y="0"/>
                  </a:moveTo>
                  <a:cubicBezTo>
                    <a:pt x="60" y="0"/>
                    <a:pt x="1" y="110"/>
                    <a:pt x="44" y="203"/>
                  </a:cubicBezTo>
                  <a:cubicBezTo>
                    <a:pt x="66" y="246"/>
                    <a:pt x="156" y="308"/>
                    <a:pt x="222" y="308"/>
                  </a:cubicBezTo>
                  <a:cubicBezTo>
                    <a:pt x="243" y="308"/>
                    <a:pt x="262" y="302"/>
                    <a:pt x="275" y="287"/>
                  </a:cubicBezTo>
                  <a:cubicBezTo>
                    <a:pt x="338" y="259"/>
                    <a:pt x="338" y="231"/>
                    <a:pt x="310" y="203"/>
                  </a:cubicBezTo>
                  <a:cubicBezTo>
                    <a:pt x="310" y="175"/>
                    <a:pt x="275" y="140"/>
                    <a:pt x="247" y="140"/>
                  </a:cubicBezTo>
                  <a:cubicBezTo>
                    <a:pt x="163" y="112"/>
                    <a:pt x="163" y="84"/>
                    <a:pt x="219" y="56"/>
                  </a:cubicBezTo>
                  <a:cubicBezTo>
                    <a:pt x="247" y="56"/>
                    <a:pt x="338" y="56"/>
                    <a:pt x="247" y="28"/>
                  </a:cubicBezTo>
                  <a:cubicBezTo>
                    <a:pt x="215" y="9"/>
                    <a:pt x="185" y="0"/>
                    <a:pt x="1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79"/>
            <p:cNvSpPr/>
            <p:nvPr/>
          </p:nvSpPr>
          <p:spPr>
            <a:xfrm>
              <a:off x="7171704" y="3523856"/>
              <a:ext cx="15951" cy="12834"/>
            </a:xfrm>
            <a:custGeom>
              <a:rect b="b" l="l" r="r" t="t"/>
              <a:pathLst>
                <a:path extrusionOk="0" h="564" w="701">
                  <a:moveTo>
                    <a:pt x="407" y="130"/>
                  </a:moveTo>
                  <a:cubicBezTo>
                    <a:pt x="379" y="158"/>
                    <a:pt x="379" y="186"/>
                    <a:pt x="407" y="242"/>
                  </a:cubicBezTo>
                  <a:cubicBezTo>
                    <a:pt x="407" y="270"/>
                    <a:pt x="434" y="270"/>
                    <a:pt x="462" y="305"/>
                  </a:cubicBezTo>
                  <a:lnTo>
                    <a:pt x="379" y="305"/>
                  </a:lnTo>
                  <a:cubicBezTo>
                    <a:pt x="355" y="312"/>
                    <a:pt x="331" y="315"/>
                    <a:pt x="309" y="315"/>
                  </a:cubicBezTo>
                  <a:cubicBezTo>
                    <a:pt x="247" y="315"/>
                    <a:pt x="196" y="288"/>
                    <a:pt x="176" y="242"/>
                  </a:cubicBezTo>
                  <a:cubicBezTo>
                    <a:pt x="204" y="186"/>
                    <a:pt x="260" y="158"/>
                    <a:pt x="316" y="130"/>
                  </a:cubicBezTo>
                  <a:close/>
                  <a:moveTo>
                    <a:pt x="366" y="0"/>
                  </a:moveTo>
                  <a:cubicBezTo>
                    <a:pt x="302" y="0"/>
                    <a:pt x="237" y="26"/>
                    <a:pt x="176" y="67"/>
                  </a:cubicBezTo>
                  <a:cubicBezTo>
                    <a:pt x="85" y="130"/>
                    <a:pt x="1" y="242"/>
                    <a:pt x="29" y="361"/>
                  </a:cubicBezTo>
                  <a:cubicBezTo>
                    <a:pt x="57" y="535"/>
                    <a:pt x="260" y="563"/>
                    <a:pt x="407" y="563"/>
                  </a:cubicBezTo>
                  <a:cubicBezTo>
                    <a:pt x="434" y="563"/>
                    <a:pt x="462" y="507"/>
                    <a:pt x="407" y="479"/>
                  </a:cubicBezTo>
                  <a:cubicBezTo>
                    <a:pt x="351" y="479"/>
                    <a:pt x="288" y="479"/>
                    <a:pt x="232" y="445"/>
                  </a:cubicBezTo>
                  <a:lnTo>
                    <a:pt x="141" y="361"/>
                  </a:lnTo>
                  <a:cubicBezTo>
                    <a:pt x="151" y="352"/>
                    <a:pt x="161" y="349"/>
                    <a:pt x="170" y="349"/>
                  </a:cubicBezTo>
                  <a:cubicBezTo>
                    <a:pt x="192" y="349"/>
                    <a:pt x="212" y="369"/>
                    <a:pt x="232" y="389"/>
                  </a:cubicBezTo>
                  <a:cubicBezTo>
                    <a:pt x="288" y="389"/>
                    <a:pt x="351" y="417"/>
                    <a:pt x="407" y="417"/>
                  </a:cubicBezTo>
                  <a:cubicBezTo>
                    <a:pt x="462" y="417"/>
                    <a:pt x="637" y="333"/>
                    <a:pt x="637" y="242"/>
                  </a:cubicBezTo>
                  <a:lnTo>
                    <a:pt x="637" y="242"/>
                  </a:lnTo>
                  <a:cubicBezTo>
                    <a:pt x="637" y="361"/>
                    <a:pt x="525" y="445"/>
                    <a:pt x="525" y="563"/>
                  </a:cubicBezTo>
                  <a:cubicBezTo>
                    <a:pt x="525" y="563"/>
                    <a:pt x="637" y="479"/>
                    <a:pt x="637" y="445"/>
                  </a:cubicBezTo>
                  <a:cubicBezTo>
                    <a:pt x="700" y="389"/>
                    <a:pt x="700" y="305"/>
                    <a:pt x="665" y="214"/>
                  </a:cubicBezTo>
                  <a:cubicBezTo>
                    <a:pt x="637" y="130"/>
                    <a:pt x="553" y="39"/>
                    <a:pt x="434" y="11"/>
                  </a:cubicBezTo>
                  <a:cubicBezTo>
                    <a:pt x="412" y="3"/>
                    <a:pt x="389" y="0"/>
                    <a:pt x="3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79"/>
            <p:cNvSpPr/>
            <p:nvPr/>
          </p:nvSpPr>
          <p:spPr>
            <a:xfrm>
              <a:off x="7166948" y="3523469"/>
              <a:ext cx="6690" cy="12993"/>
            </a:xfrm>
            <a:custGeom>
              <a:rect b="b" l="l" r="r" t="t"/>
              <a:pathLst>
                <a:path extrusionOk="0" h="571" w="294">
                  <a:moveTo>
                    <a:pt x="294" y="0"/>
                  </a:moveTo>
                  <a:cubicBezTo>
                    <a:pt x="175" y="56"/>
                    <a:pt x="91" y="147"/>
                    <a:pt x="63" y="231"/>
                  </a:cubicBezTo>
                  <a:cubicBezTo>
                    <a:pt x="0" y="378"/>
                    <a:pt x="63" y="434"/>
                    <a:pt x="91" y="552"/>
                  </a:cubicBezTo>
                  <a:cubicBezTo>
                    <a:pt x="91" y="564"/>
                    <a:pt x="101" y="571"/>
                    <a:pt x="112" y="571"/>
                  </a:cubicBezTo>
                  <a:cubicBezTo>
                    <a:pt x="128" y="571"/>
                    <a:pt x="147" y="557"/>
                    <a:pt x="147" y="524"/>
                  </a:cubicBezTo>
                  <a:cubicBezTo>
                    <a:pt x="147" y="434"/>
                    <a:pt x="91" y="378"/>
                    <a:pt x="119" y="287"/>
                  </a:cubicBezTo>
                  <a:cubicBezTo>
                    <a:pt x="119" y="203"/>
                    <a:pt x="210" y="84"/>
                    <a:pt x="294" y="28"/>
                  </a:cubicBezTo>
                  <a:lnTo>
                    <a:pt x="294" y="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79"/>
            <p:cNvSpPr/>
            <p:nvPr/>
          </p:nvSpPr>
          <p:spPr>
            <a:xfrm>
              <a:off x="7162966" y="3528862"/>
              <a:ext cx="3823" cy="10149"/>
            </a:xfrm>
            <a:custGeom>
              <a:rect b="b" l="l" r="r" t="t"/>
              <a:pathLst>
                <a:path extrusionOk="0" h="446" w="168">
                  <a:moveTo>
                    <a:pt x="112" y="1"/>
                  </a:moveTo>
                  <a:cubicBezTo>
                    <a:pt x="98" y="1"/>
                    <a:pt x="77" y="8"/>
                    <a:pt x="63" y="22"/>
                  </a:cubicBezTo>
                  <a:cubicBezTo>
                    <a:pt x="35" y="169"/>
                    <a:pt x="0" y="287"/>
                    <a:pt x="119" y="434"/>
                  </a:cubicBezTo>
                  <a:cubicBezTo>
                    <a:pt x="119" y="442"/>
                    <a:pt x="124" y="446"/>
                    <a:pt x="130" y="446"/>
                  </a:cubicBezTo>
                  <a:cubicBezTo>
                    <a:pt x="144" y="446"/>
                    <a:pt x="167" y="424"/>
                    <a:pt x="147" y="399"/>
                  </a:cubicBezTo>
                  <a:cubicBezTo>
                    <a:pt x="147" y="343"/>
                    <a:pt x="119" y="287"/>
                    <a:pt x="119" y="197"/>
                  </a:cubicBezTo>
                  <a:lnTo>
                    <a:pt x="119" y="22"/>
                  </a:lnTo>
                  <a:cubicBezTo>
                    <a:pt x="133" y="8"/>
                    <a:pt x="126" y="1"/>
                    <a:pt x="1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79"/>
            <p:cNvSpPr/>
            <p:nvPr/>
          </p:nvSpPr>
          <p:spPr>
            <a:xfrm>
              <a:off x="7127969" y="3573098"/>
              <a:ext cx="18477" cy="3709"/>
            </a:xfrm>
            <a:custGeom>
              <a:rect b="b" l="l" r="r" t="t"/>
              <a:pathLst>
                <a:path extrusionOk="0" h="163" w="812">
                  <a:moveTo>
                    <a:pt x="727" y="1"/>
                  </a:moveTo>
                  <a:cubicBezTo>
                    <a:pt x="597" y="50"/>
                    <a:pt x="470" y="73"/>
                    <a:pt x="343" y="73"/>
                  </a:cubicBezTo>
                  <a:cubicBezTo>
                    <a:pt x="238" y="73"/>
                    <a:pt x="133" y="57"/>
                    <a:pt x="28" y="29"/>
                  </a:cubicBezTo>
                  <a:cubicBezTo>
                    <a:pt x="20" y="21"/>
                    <a:pt x="14" y="17"/>
                    <a:pt x="10" y="17"/>
                  </a:cubicBezTo>
                  <a:cubicBezTo>
                    <a:pt x="0" y="17"/>
                    <a:pt x="0" y="39"/>
                    <a:pt x="0" y="64"/>
                  </a:cubicBezTo>
                  <a:cubicBezTo>
                    <a:pt x="145" y="126"/>
                    <a:pt x="293" y="163"/>
                    <a:pt x="440" y="163"/>
                  </a:cubicBezTo>
                  <a:cubicBezTo>
                    <a:pt x="555" y="163"/>
                    <a:pt x="670" y="141"/>
                    <a:pt x="783" y="92"/>
                  </a:cubicBezTo>
                  <a:cubicBezTo>
                    <a:pt x="811" y="64"/>
                    <a:pt x="783" y="1"/>
                    <a:pt x="7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79"/>
            <p:cNvSpPr/>
            <p:nvPr/>
          </p:nvSpPr>
          <p:spPr>
            <a:xfrm>
              <a:off x="7137185" y="3563245"/>
              <a:ext cx="15291" cy="3641"/>
            </a:xfrm>
            <a:custGeom>
              <a:rect b="b" l="l" r="r" t="t"/>
              <a:pathLst>
                <a:path extrusionOk="0" h="160" w="672">
                  <a:moveTo>
                    <a:pt x="609" y="0"/>
                  </a:moveTo>
                  <a:cubicBezTo>
                    <a:pt x="525" y="0"/>
                    <a:pt x="434" y="28"/>
                    <a:pt x="350" y="56"/>
                  </a:cubicBezTo>
                  <a:cubicBezTo>
                    <a:pt x="259" y="84"/>
                    <a:pt x="147" y="84"/>
                    <a:pt x="57" y="84"/>
                  </a:cubicBezTo>
                  <a:cubicBezTo>
                    <a:pt x="1" y="84"/>
                    <a:pt x="1" y="147"/>
                    <a:pt x="57" y="147"/>
                  </a:cubicBezTo>
                  <a:cubicBezTo>
                    <a:pt x="117" y="147"/>
                    <a:pt x="187" y="159"/>
                    <a:pt x="254" y="159"/>
                  </a:cubicBezTo>
                  <a:cubicBezTo>
                    <a:pt x="287" y="159"/>
                    <a:pt x="320" y="156"/>
                    <a:pt x="350" y="147"/>
                  </a:cubicBezTo>
                  <a:cubicBezTo>
                    <a:pt x="434" y="147"/>
                    <a:pt x="525" y="112"/>
                    <a:pt x="644" y="84"/>
                  </a:cubicBezTo>
                  <a:cubicBezTo>
                    <a:pt x="672" y="84"/>
                    <a:pt x="672" y="0"/>
                    <a:pt x="6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79"/>
            <p:cNvSpPr/>
            <p:nvPr/>
          </p:nvSpPr>
          <p:spPr>
            <a:xfrm>
              <a:off x="7118298" y="3557192"/>
              <a:ext cx="30219" cy="17885"/>
            </a:xfrm>
            <a:custGeom>
              <a:rect b="b" l="l" r="r" t="t"/>
              <a:pathLst>
                <a:path extrusionOk="0" h="786" w="1328">
                  <a:moveTo>
                    <a:pt x="1299" y="0"/>
                  </a:moveTo>
                  <a:cubicBezTo>
                    <a:pt x="1061" y="119"/>
                    <a:pt x="803" y="175"/>
                    <a:pt x="565" y="294"/>
                  </a:cubicBezTo>
                  <a:cubicBezTo>
                    <a:pt x="362" y="413"/>
                    <a:pt x="215" y="553"/>
                    <a:pt x="40" y="700"/>
                  </a:cubicBezTo>
                  <a:cubicBezTo>
                    <a:pt x="1" y="744"/>
                    <a:pt x="35" y="786"/>
                    <a:pt x="68" y="786"/>
                  </a:cubicBezTo>
                  <a:cubicBezTo>
                    <a:pt x="82" y="786"/>
                    <a:pt x="95" y="779"/>
                    <a:pt x="103" y="763"/>
                  </a:cubicBezTo>
                  <a:cubicBezTo>
                    <a:pt x="481" y="469"/>
                    <a:pt x="887" y="266"/>
                    <a:pt x="1327" y="28"/>
                  </a:cubicBezTo>
                  <a:cubicBezTo>
                    <a:pt x="1327" y="0"/>
                    <a:pt x="1327" y="0"/>
                    <a:pt x="12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79"/>
            <p:cNvSpPr/>
            <p:nvPr/>
          </p:nvSpPr>
          <p:spPr>
            <a:xfrm>
              <a:off x="7101573" y="3578514"/>
              <a:ext cx="20366" cy="19456"/>
            </a:xfrm>
            <a:custGeom>
              <a:rect b="b" l="l" r="r" t="t"/>
              <a:pathLst>
                <a:path extrusionOk="0" h="855" w="895">
                  <a:moveTo>
                    <a:pt x="894" y="0"/>
                  </a:moveTo>
                  <a:lnTo>
                    <a:pt x="894" y="0"/>
                  </a:lnTo>
                  <a:cubicBezTo>
                    <a:pt x="720" y="112"/>
                    <a:pt x="545" y="203"/>
                    <a:pt x="370" y="350"/>
                  </a:cubicBezTo>
                  <a:cubicBezTo>
                    <a:pt x="223" y="490"/>
                    <a:pt x="139" y="637"/>
                    <a:pt x="20" y="811"/>
                  </a:cubicBezTo>
                  <a:cubicBezTo>
                    <a:pt x="1" y="831"/>
                    <a:pt x="9" y="854"/>
                    <a:pt x="25" y="854"/>
                  </a:cubicBezTo>
                  <a:cubicBezTo>
                    <a:pt x="32" y="854"/>
                    <a:pt x="40" y="850"/>
                    <a:pt x="48" y="839"/>
                  </a:cubicBezTo>
                  <a:cubicBezTo>
                    <a:pt x="195" y="700"/>
                    <a:pt x="314" y="553"/>
                    <a:pt x="426" y="406"/>
                  </a:cubicBezTo>
                  <a:cubicBezTo>
                    <a:pt x="573" y="259"/>
                    <a:pt x="720" y="140"/>
                    <a:pt x="8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79"/>
            <p:cNvSpPr/>
            <p:nvPr/>
          </p:nvSpPr>
          <p:spPr>
            <a:xfrm>
              <a:off x="7095566" y="3594783"/>
              <a:ext cx="18227" cy="17999"/>
            </a:xfrm>
            <a:custGeom>
              <a:rect b="b" l="l" r="r" t="t"/>
              <a:pathLst>
                <a:path extrusionOk="0" h="791" w="801">
                  <a:moveTo>
                    <a:pt x="776" y="1"/>
                  </a:moveTo>
                  <a:cubicBezTo>
                    <a:pt x="769" y="1"/>
                    <a:pt x="761" y="4"/>
                    <a:pt x="753" y="13"/>
                  </a:cubicBezTo>
                  <a:cubicBezTo>
                    <a:pt x="487" y="215"/>
                    <a:pt x="200" y="446"/>
                    <a:pt x="26" y="712"/>
                  </a:cubicBezTo>
                  <a:cubicBezTo>
                    <a:pt x="1" y="751"/>
                    <a:pt x="25" y="791"/>
                    <a:pt x="51" y="791"/>
                  </a:cubicBezTo>
                  <a:cubicBezTo>
                    <a:pt x="62" y="791"/>
                    <a:pt x="73" y="784"/>
                    <a:pt x="82" y="768"/>
                  </a:cubicBezTo>
                  <a:cubicBezTo>
                    <a:pt x="284" y="509"/>
                    <a:pt x="515" y="271"/>
                    <a:pt x="781" y="41"/>
                  </a:cubicBezTo>
                  <a:cubicBezTo>
                    <a:pt x="801" y="21"/>
                    <a:pt x="792" y="1"/>
                    <a:pt x="77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79"/>
            <p:cNvSpPr/>
            <p:nvPr/>
          </p:nvSpPr>
          <p:spPr>
            <a:xfrm>
              <a:off x="7076543" y="3614694"/>
              <a:ext cx="18636" cy="24575"/>
            </a:xfrm>
            <a:custGeom>
              <a:rect b="b" l="l" r="r" t="t"/>
              <a:pathLst>
                <a:path extrusionOk="0" h="1080" w="819">
                  <a:moveTo>
                    <a:pt x="772" y="0"/>
                  </a:moveTo>
                  <a:cubicBezTo>
                    <a:pt x="761" y="0"/>
                    <a:pt x="751" y="3"/>
                    <a:pt x="743" y="12"/>
                  </a:cubicBezTo>
                  <a:cubicBezTo>
                    <a:pt x="540" y="361"/>
                    <a:pt x="337" y="711"/>
                    <a:pt x="43" y="998"/>
                  </a:cubicBezTo>
                  <a:cubicBezTo>
                    <a:pt x="1" y="1024"/>
                    <a:pt x="39" y="1079"/>
                    <a:pt x="73" y="1079"/>
                  </a:cubicBezTo>
                  <a:cubicBezTo>
                    <a:pt x="83" y="1079"/>
                    <a:pt x="93" y="1074"/>
                    <a:pt x="99" y="1060"/>
                  </a:cubicBezTo>
                  <a:cubicBezTo>
                    <a:pt x="449" y="795"/>
                    <a:pt x="596" y="417"/>
                    <a:pt x="799" y="40"/>
                  </a:cubicBezTo>
                  <a:cubicBezTo>
                    <a:pt x="818" y="20"/>
                    <a:pt x="796" y="0"/>
                    <a:pt x="7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79"/>
            <p:cNvSpPr/>
            <p:nvPr/>
          </p:nvSpPr>
          <p:spPr>
            <a:xfrm>
              <a:off x="7081663" y="3625457"/>
              <a:ext cx="16406" cy="19524"/>
            </a:xfrm>
            <a:custGeom>
              <a:rect b="b" l="l" r="r" t="t"/>
              <a:pathLst>
                <a:path extrusionOk="0" h="858" w="721">
                  <a:moveTo>
                    <a:pt x="665" y="0"/>
                  </a:moveTo>
                  <a:cubicBezTo>
                    <a:pt x="462" y="294"/>
                    <a:pt x="224" y="525"/>
                    <a:pt x="21" y="790"/>
                  </a:cubicBezTo>
                  <a:cubicBezTo>
                    <a:pt x="1" y="831"/>
                    <a:pt x="25" y="857"/>
                    <a:pt x="51" y="857"/>
                  </a:cubicBezTo>
                  <a:cubicBezTo>
                    <a:pt x="60" y="857"/>
                    <a:pt x="70" y="854"/>
                    <a:pt x="77" y="846"/>
                  </a:cubicBezTo>
                  <a:cubicBezTo>
                    <a:pt x="287" y="587"/>
                    <a:pt x="490" y="322"/>
                    <a:pt x="693" y="35"/>
                  </a:cubicBezTo>
                  <a:cubicBezTo>
                    <a:pt x="720" y="0"/>
                    <a:pt x="665" y="0"/>
                    <a:pt x="6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79"/>
            <p:cNvSpPr/>
            <p:nvPr/>
          </p:nvSpPr>
          <p:spPr>
            <a:xfrm>
              <a:off x="6808307" y="3712222"/>
              <a:ext cx="39798" cy="8715"/>
            </a:xfrm>
            <a:custGeom>
              <a:rect b="b" l="l" r="r" t="t"/>
              <a:pathLst>
                <a:path extrusionOk="0" h="383" w="1749">
                  <a:moveTo>
                    <a:pt x="1351" y="1"/>
                  </a:moveTo>
                  <a:cubicBezTo>
                    <a:pt x="902" y="1"/>
                    <a:pt x="476" y="159"/>
                    <a:pt x="28" y="299"/>
                  </a:cubicBezTo>
                  <a:cubicBezTo>
                    <a:pt x="0" y="327"/>
                    <a:pt x="28" y="383"/>
                    <a:pt x="63" y="383"/>
                  </a:cubicBezTo>
                  <a:cubicBezTo>
                    <a:pt x="489" y="241"/>
                    <a:pt x="914" y="99"/>
                    <a:pt x="1354" y="99"/>
                  </a:cubicBezTo>
                  <a:cubicBezTo>
                    <a:pt x="1457" y="99"/>
                    <a:pt x="1560" y="107"/>
                    <a:pt x="1665" y="124"/>
                  </a:cubicBezTo>
                  <a:cubicBezTo>
                    <a:pt x="1721" y="124"/>
                    <a:pt x="1748" y="33"/>
                    <a:pt x="1693" y="33"/>
                  </a:cubicBezTo>
                  <a:cubicBezTo>
                    <a:pt x="1577" y="11"/>
                    <a:pt x="1463" y="1"/>
                    <a:pt x="13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79"/>
            <p:cNvSpPr/>
            <p:nvPr/>
          </p:nvSpPr>
          <p:spPr>
            <a:xfrm>
              <a:off x="6826920" y="3722985"/>
              <a:ext cx="23256" cy="6713"/>
            </a:xfrm>
            <a:custGeom>
              <a:rect b="b" l="l" r="r" t="t"/>
              <a:pathLst>
                <a:path extrusionOk="0" h="295" w="1022">
                  <a:moveTo>
                    <a:pt x="958" y="0"/>
                  </a:moveTo>
                  <a:cubicBezTo>
                    <a:pt x="644" y="56"/>
                    <a:pt x="350" y="119"/>
                    <a:pt x="56" y="203"/>
                  </a:cubicBezTo>
                  <a:cubicBezTo>
                    <a:pt x="0" y="231"/>
                    <a:pt x="28" y="294"/>
                    <a:pt x="84" y="294"/>
                  </a:cubicBezTo>
                  <a:cubicBezTo>
                    <a:pt x="378" y="203"/>
                    <a:pt x="672" y="147"/>
                    <a:pt x="993" y="84"/>
                  </a:cubicBezTo>
                  <a:cubicBezTo>
                    <a:pt x="1021" y="84"/>
                    <a:pt x="1021" y="0"/>
                    <a:pt x="9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79"/>
            <p:cNvSpPr/>
            <p:nvPr/>
          </p:nvSpPr>
          <p:spPr>
            <a:xfrm>
              <a:off x="6782525" y="3732838"/>
              <a:ext cx="15291" cy="39025"/>
            </a:xfrm>
            <a:custGeom>
              <a:rect b="b" l="l" r="r" t="t"/>
              <a:pathLst>
                <a:path extrusionOk="0" h="1715" w="672">
                  <a:moveTo>
                    <a:pt x="637" y="1"/>
                  </a:moveTo>
                  <a:cubicBezTo>
                    <a:pt x="322" y="525"/>
                    <a:pt x="113" y="1085"/>
                    <a:pt x="1" y="1693"/>
                  </a:cubicBezTo>
                  <a:cubicBezTo>
                    <a:pt x="1" y="1707"/>
                    <a:pt x="15" y="1714"/>
                    <a:pt x="29" y="1714"/>
                  </a:cubicBezTo>
                  <a:cubicBezTo>
                    <a:pt x="43" y="1714"/>
                    <a:pt x="57" y="1707"/>
                    <a:pt x="57" y="1693"/>
                  </a:cubicBezTo>
                  <a:cubicBezTo>
                    <a:pt x="203" y="1113"/>
                    <a:pt x="378" y="560"/>
                    <a:pt x="672" y="36"/>
                  </a:cubicBezTo>
                  <a:cubicBezTo>
                    <a:pt x="672" y="1"/>
                    <a:pt x="672" y="1"/>
                    <a:pt x="6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79"/>
            <p:cNvSpPr/>
            <p:nvPr/>
          </p:nvSpPr>
          <p:spPr>
            <a:xfrm>
              <a:off x="6778543" y="3778985"/>
              <a:ext cx="8624" cy="20502"/>
            </a:xfrm>
            <a:custGeom>
              <a:rect b="b" l="l" r="r" t="t"/>
              <a:pathLst>
                <a:path extrusionOk="0" h="901" w="379">
                  <a:moveTo>
                    <a:pt x="43" y="1"/>
                  </a:moveTo>
                  <a:cubicBezTo>
                    <a:pt x="22" y="1"/>
                    <a:pt x="1" y="15"/>
                    <a:pt x="1" y="43"/>
                  </a:cubicBezTo>
                  <a:cubicBezTo>
                    <a:pt x="29" y="364"/>
                    <a:pt x="113" y="658"/>
                    <a:pt x="322" y="889"/>
                  </a:cubicBezTo>
                  <a:cubicBezTo>
                    <a:pt x="331" y="897"/>
                    <a:pt x="339" y="900"/>
                    <a:pt x="346" y="900"/>
                  </a:cubicBezTo>
                  <a:cubicBezTo>
                    <a:pt x="364" y="900"/>
                    <a:pt x="378" y="881"/>
                    <a:pt x="378" y="861"/>
                  </a:cubicBezTo>
                  <a:cubicBezTo>
                    <a:pt x="260" y="686"/>
                    <a:pt x="176" y="511"/>
                    <a:pt x="113" y="336"/>
                  </a:cubicBezTo>
                  <a:cubicBezTo>
                    <a:pt x="113" y="245"/>
                    <a:pt x="85" y="134"/>
                    <a:pt x="85" y="43"/>
                  </a:cubicBezTo>
                  <a:cubicBezTo>
                    <a:pt x="85" y="15"/>
                    <a:pt x="64" y="1"/>
                    <a:pt x="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79"/>
            <p:cNvSpPr/>
            <p:nvPr/>
          </p:nvSpPr>
          <p:spPr>
            <a:xfrm>
              <a:off x="6938306" y="3671900"/>
              <a:ext cx="13221" cy="25531"/>
            </a:xfrm>
            <a:custGeom>
              <a:rect b="b" l="l" r="r" t="t"/>
              <a:pathLst>
                <a:path extrusionOk="0" h="1122" w="581">
                  <a:moveTo>
                    <a:pt x="28" y="1"/>
                  </a:moveTo>
                  <a:lnTo>
                    <a:pt x="0" y="29"/>
                  </a:lnTo>
                  <a:cubicBezTo>
                    <a:pt x="259" y="232"/>
                    <a:pt x="497" y="791"/>
                    <a:pt x="406" y="1106"/>
                  </a:cubicBezTo>
                  <a:cubicBezTo>
                    <a:pt x="406" y="1106"/>
                    <a:pt x="418" y="1121"/>
                    <a:pt x="437" y="1121"/>
                  </a:cubicBezTo>
                  <a:cubicBezTo>
                    <a:pt x="446" y="1121"/>
                    <a:pt x="457" y="1117"/>
                    <a:pt x="469" y="1106"/>
                  </a:cubicBezTo>
                  <a:cubicBezTo>
                    <a:pt x="581" y="966"/>
                    <a:pt x="497" y="728"/>
                    <a:pt x="434" y="581"/>
                  </a:cubicBezTo>
                  <a:cubicBezTo>
                    <a:pt x="350" y="350"/>
                    <a:pt x="203" y="148"/>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79"/>
            <p:cNvSpPr/>
            <p:nvPr/>
          </p:nvSpPr>
          <p:spPr>
            <a:xfrm>
              <a:off x="6887858" y="3676997"/>
              <a:ext cx="14540" cy="22141"/>
            </a:xfrm>
            <a:custGeom>
              <a:rect b="b" l="l" r="r" t="t"/>
              <a:pathLst>
                <a:path extrusionOk="0" h="973" w="639">
                  <a:moveTo>
                    <a:pt x="573" y="1"/>
                  </a:moveTo>
                  <a:cubicBezTo>
                    <a:pt x="566" y="1"/>
                    <a:pt x="559" y="3"/>
                    <a:pt x="553" y="8"/>
                  </a:cubicBezTo>
                  <a:cubicBezTo>
                    <a:pt x="238" y="182"/>
                    <a:pt x="119" y="623"/>
                    <a:pt x="29" y="945"/>
                  </a:cubicBezTo>
                  <a:cubicBezTo>
                    <a:pt x="1" y="973"/>
                    <a:pt x="64" y="973"/>
                    <a:pt x="64" y="973"/>
                  </a:cubicBezTo>
                  <a:cubicBezTo>
                    <a:pt x="175" y="623"/>
                    <a:pt x="322" y="301"/>
                    <a:pt x="616" y="71"/>
                  </a:cubicBezTo>
                  <a:cubicBezTo>
                    <a:pt x="639" y="47"/>
                    <a:pt x="605" y="1"/>
                    <a:pt x="57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79"/>
            <p:cNvSpPr/>
            <p:nvPr/>
          </p:nvSpPr>
          <p:spPr>
            <a:xfrm>
              <a:off x="6883876" y="3670512"/>
              <a:ext cx="17817" cy="20662"/>
            </a:xfrm>
            <a:custGeom>
              <a:rect b="b" l="l" r="r" t="t"/>
              <a:pathLst>
                <a:path extrusionOk="0" h="908" w="783">
                  <a:moveTo>
                    <a:pt x="713" y="0"/>
                  </a:moveTo>
                  <a:cubicBezTo>
                    <a:pt x="708" y="0"/>
                    <a:pt x="704" y="2"/>
                    <a:pt x="700" y="6"/>
                  </a:cubicBezTo>
                  <a:cubicBezTo>
                    <a:pt x="378" y="181"/>
                    <a:pt x="176" y="586"/>
                    <a:pt x="1" y="880"/>
                  </a:cubicBezTo>
                  <a:cubicBezTo>
                    <a:pt x="1" y="908"/>
                    <a:pt x="29" y="908"/>
                    <a:pt x="29" y="908"/>
                  </a:cubicBezTo>
                  <a:cubicBezTo>
                    <a:pt x="204" y="614"/>
                    <a:pt x="441" y="265"/>
                    <a:pt x="728" y="90"/>
                  </a:cubicBezTo>
                  <a:cubicBezTo>
                    <a:pt x="782" y="66"/>
                    <a:pt x="743" y="0"/>
                    <a:pt x="7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79"/>
            <p:cNvSpPr/>
            <p:nvPr/>
          </p:nvSpPr>
          <p:spPr>
            <a:xfrm>
              <a:off x="6866059" y="3719640"/>
              <a:ext cx="22459" cy="5279"/>
            </a:xfrm>
            <a:custGeom>
              <a:rect b="b" l="l" r="r" t="t"/>
              <a:pathLst>
                <a:path extrusionOk="0" h="232" w="987">
                  <a:moveTo>
                    <a:pt x="29" y="1"/>
                  </a:moveTo>
                  <a:cubicBezTo>
                    <a:pt x="1" y="1"/>
                    <a:pt x="1" y="29"/>
                    <a:pt x="1" y="29"/>
                  </a:cubicBezTo>
                  <a:cubicBezTo>
                    <a:pt x="322" y="91"/>
                    <a:pt x="609" y="203"/>
                    <a:pt x="931" y="231"/>
                  </a:cubicBezTo>
                  <a:cubicBezTo>
                    <a:pt x="987" y="231"/>
                    <a:pt x="987" y="175"/>
                    <a:pt x="959" y="147"/>
                  </a:cubicBezTo>
                  <a:cubicBezTo>
                    <a:pt x="637" y="57"/>
                    <a:pt x="322" y="29"/>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79"/>
            <p:cNvSpPr/>
            <p:nvPr/>
          </p:nvSpPr>
          <p:spPr>
            <a:xfrm>
              <a:off x="6958217" y="3740802"/>
              <a:ext cx="39139" cy="3413"/>
            </a:xfrm>
            <a:custGeom>
              <a:rect b="b" l="l" r="r" t="t"/>
              <a:pathLst>
                <a:path extrusionOk="0" h="150" w="1720">
                  <a:moveTo>
                    <a:pt x="1691" y="1"/>
                  </a:moveTo>
                  <a:cubicBezTo>
                    <a:pt x="1166" y="1"/>
                    <a:pt x="691" y="96"/>
                    <a:pt x="201" y="96"/>
                  </a:cubicBezTo>
                  <a:cubicBezTo>
                    <a:pt x="143" y="96"/>
                    <a:pt x="85" y="94"/>
                    <a:pt x="27" y="91"/>
                  </a:cubicBezTo>
                  <a:cubicBezTo>
                    <a:pt x="22" y="86"/>
                    <a:pt x="17" y="84"/>
                    <a:pt x="14" y="84"/>
                  </a:cubicBezTo>
                  <a:cubicBezTo>
                    <a:pt x="0" y="84"/>
                    <a:pt x="5" y="119"/>
                    <a:pt x="27" y="119"/>
                  </a:cubicBezTo>
                  <a:cubicBezTo>
                    <a:pt x="238" y="141"/>
                    <a:pt x="445" y="150"/>
                    <a:pt x="653" y="150"/>
                  </a:cubicBezTo>
                  <a:cubicBezTo>
                    <a:pt x="989" y="150"/>
                    <a:pt x="1328" y="126"/>
                    <a:pt x="1691" y="91"/>
                  </a:cubicBezTo>
                  <a:cubicBezTo>
                    <a:pt x="1719" y="63"/>
                    <a:pt x="1719" y="1"/>
                    <a:pt x="16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79"/>
            <p:cNvSpPr/>
            <p:nvPr/>
          </p:nvSpPr>
          <p:spPr>
            <a:xfrm>
              <a:off x="6970118" y="3728742"/>
              <a:ext cx="33586" cy="8101"/>
            </a:xfrm>
            <a:custGeom>
              <a:rect b="b" l="l" r="r" t="t"/>
              <a:pathLst>
                <a:path extrusionOk="0" h="356" w="1476">
                  <a:moveTo>
                    <a:pt x="1393" y="1"/>
                  </a:moveTo>
                  <a:cubicBezTo>
                    <a:pt x="1386" y="1"/>
                    <a:pt x="1378" y="2"/>
                    <a:pt x="1371" y="6"/>
                  </a:cubicBezTo>
                  <a:cubicBezTo>
                    <a:pt x="1168" y="41"/>
                    <a:pt x="959" y="97"/>
                    <a:pt x="756" y="153"/>
                  </a:cubicBezTo>
                  <a:cubicBezTo>
                    <a:pt x="525" y="244"/>
                    <a:pt x="294" y="272"/>
                    <a:pt x="29" y="272"/>
                  </a:cubicBezTo>
                  <a:cubicBezTo>
                    <a:pt x="1" y="300"/>
                    <a:pt x="1" y="356"/>
                    <a:pt x="29" y="356"/>
                  </a:cubicBezTo>
                  <a:cubicBezTo>
                    <a:pt x="497" y="328"/>
                    <a:pt x="1022" y="328"/>
                    <a:pt x="1427" y="97"/>
                  </a:cubicBezTo>
                  <a:cubicBezTo>
                    <a:pt x="1476" y="73"/>
                    <a:pt x="1440" y="1"/>
                    <a:pt x="13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79"/>
            <p:cNvSpPr/>
            <p:nvPr/>
          </p:nvSpPr>
          <p:spPr>
            <a:xfrm>
              <a:off x="6762000" y="3511113"/>
              <a:ext cx="459378" cy="333930"/>
            </a:xfrm>
            <a:custGeom>
              <a:rect b="b" l="l" r="r" t="t"/>
              <a:pathLst>
                <a:path extrusionOk="0" h="14675" w="20188">
                  <a:moveTo>
                    <a:pt x="7567" y="7026"/>
                  </a:moveTo>
                  <a:cubicBezTo>
                    <a:pt x="7561" y="7026"/>
                    <a:pt x="7555" y="7039"/>
                    <a:pt x="7573" y="7039"/>
                  </a:cubicBezTo>
                  <a:cubicBezTo>
                    <a:pt x="7573" y="7030"/>
                    <a:pt x="7570" y="7026"/>
                    <a:pt x="7567" y="7026"/>
                  </a:cubicBezTo>
                  <a:close/>
                  <a:moveTo>
                    <a:pt x="8301" y="11032"/>
                  </a:moveTo>
                  <a:cubicBezTo>
                    <a:pt x="8417" y="11116"/>
                    <a:pt x="8555" y="11140"/>
                    <a:pt x="8700" y="11140"/>
                  </a:cubicBezTo>
                  <a:cubicBezTo>
                    <a:pt x="8807" y="11140"/>
                    <a:pt x="8918" y="11127"/>
                    <a:pt x="9028" y="11115"/>
                  </a:cubicBezTo>
                  <a:cubicBezTo>
                    <a:pt x="9028" y="11381"/>
                    <a:pt x="9091" y="11640"/>
                    <a:pt x="9028" y="11906"/>
                  </a:cubicBezTo>
                  <a:lnTo>
                    <a:pt x="9028" y="11934"/>
                  </a:lnTo>
                  <a:cubicBezTo>
                    <a:pt x="9014" y="11920"/>
                    <a:pt x="8993" y="11913"/>
                    <a:pt x="8972" y="11913"/>
                  </a:cubicBezTo>
                  <a:cubicBezTo>
                    <a:pt x="8951" y="11913"/>
                    <a:pt x="8930" y="11920"/>
                    <a:pt x="8916" y="11934"/>
                  </a:cubicBezTo>
                  <a:cubicBezTo>
                    <a:pt x="8797" y="11934"/>
                    <a:pt x="8678" y="11989"/>
                    <a:pt x="8531" y="11989"/>
                  </a:cubicBezTo>
                  <a:cubicBezTo>
                    <a:pt x="8475" y="11989"/>
                    <a:pt x="8475" y="12017"/>
                    <a:pt x="8503" y="12052"/>
                  </a:cubicBezTo>
                  <a:cubicBezTo>
                    <a:pt x="8530" y="12088"/>
                    <a:pt x="8571" y="12099"/>
                    <a:pt x="8617" y="12099"/>
                  </a:cubicBezTo>
                  <a:cubicBezTo>
                    <a:pt x="8677" y="12099"/>
                    <a:pt x="8745" y="12080"/>
                    <a:pt x="8797" y="12080"/>
                  </a:cubicBezTo>
                  <a:cubicBezTo>
                    <a:pt x="8853" y="12052"/>
                    <a:pt x="8916" y="12017"/>
                    <a:pt x="9000" y="12017"/>
                  </a:cubicBezTo>
                  <a:cubicBezTo>
                    <a:pt x="9000" y="12080"/>
                    <a:pt x="8972" y="12136"/>
                    <a:pt x="8944" y="12192"/>
                  </a:cubicBezTo>
                  <a:lnTo>
                    <a:pt x="8916" y="12227"/>
                  </a:lnTo>
                  <a:cubicBezTo>
                    <a:pt x="8853" y="12227"/>
                    <a:pt x="8797" y="12192"/>
                    <a:pt x="8769" y="12192"/>
                  </a:cubicBezTo>
                  <a:cubicBezTo>
                    <a:pt x="8743" y="12184"/>
                    <a:pt x="8720" y="12181"/>
                    <a:pt x="8698" y="12181"/>
                  </a:cubicBezTo>
                  <a:cubicBezTo>
                    <a:pt x="8643" y="12181"/>
                    <a:pt x="8596" y="12202"/>
                    <a:pt x="8531" y="12227"/>
                  </a:cubicBezTo>
                  <a:cubicBezTo>
                    <a:pt x="8509" y="12227"/>
                    <a:pt x="8504" y="12263"/>
                    <a:pt x="8518" y="12263"/>
                  </a:cubicBezTo>
                  <a:cubicBezTo>
                    <a:pt x="8521" y="12263"/>
                    <a:pt x="8526" y="12261"/>
                    <a:pt x="8531" y="12255"/>
                  </a:cubicBezTo>
                  <a:cubicBezTo>
                    <a:pt x="8559" y="12250"/>
                    <a:pt x="8586" y="12248"/>
                    <a:pt x="8613" y="12248"/>
                  </a:cubicBezTo>
                  <a:cubicBezTo>
                    <a:pt x="8724" y="12248"/>
                    <a:pt x="8820" y="12289"/>
                    <a:pt x="8916" y="12311"/>
                  </a:cubicBezTo>
                  <a:cubicBezTo>
                    <a:pt x="8916" y="12311"/>
                    <a:pt x="8881" y="12339"/>
                    <a:pt x="8881" y="12367"/>
                  </a:cubicBezTo>
                  <a:cubicBezTo>
                    <a:pt x="8797" y="12514"/>
                    <a:pt x="8678" y="12633"/>
                    <a:pt x="8622" y="12780"/>
                  </a:cubicBezTo>
                  <a:cubicBezTo>
                    <a:pt x="8566" y="12892"/>
                    <a:pt x="8531" y="13038"/>
                    <a:pt x="8503" y="13157"/>
                  </a:cubicBezTo>
                  <a:cubicBezTo>
                    <a:pt x="8475" y="13213"/>
                    <a:pt x="8447" y="13276"/>
                    <a:pt x="8447" y="13304"/>
                  </a:cubicBezTo>
                  <a:cubicBezTo>
                    <a:pt x="8356" y="13332"/>
                    <a:pt x="8245" y="13388"/>
                    <a:pt x="8217" y="13388"/>
                  </a:cubicBezTo>
                  <a:cubicBezTo>
                    <a:pt x="8098" y="13479"/>
                    <a:pt x="7979" y="13626"/>
                    <a:pt x="8007" y="13766"/>
                  </a:cubicBezTo>
                  <a:cubicBezTo>
                    <a:pt x="7776" y="13766"/>
                    <a:pt x="7545" y="13710"/>
                    <a:pt x="7427" y="13710"/>
                  </a:cubicBezTo>
                  <a:cubicBezTo>
                    <a:pt x="7399" y="13710"/>
                    <a:pt x="7399" y="13710"/>
                    <a:pt x="7399" y="13738"/>
                  </a:cubicBezTo>
                  <a:cubicBezTo>
                    <a:pt x="7371" y="13416"/>
                    <a:pt x="7399" y="13101"/>
                    <a:pt x="7545" y="12808"/>
                  </a:cubicBezTo>
                  <a:cubicBezTo>
                    <a:pt x="7692" y="12486"/>
                    <a:pt x="7951" y="12192"/>
                    <a:pt x="8098" y="11843"/>
                  </a:cubicBezTo>
                  <a:cubicBezTo>
                    <a:pt x="8126" y="11759"/>
                    <a:pt x="8154" y="11703"/>
                    <a:pt x="8154" y="11612"/>
                  </a:cubicBezTo>
                  <a:lnTo>
                    <a:pt x="8154" y="11381"/>
                  </a:lnTo>
                  <a:cubicBezTo>
                    <a:pt x="8217" y="11262"/>
                    <a:pt x="8301" y="11234"/>
                    <a:pt x="8301" y="11087"/>
                  </a:cubicBezTo>
                  <a:lnTo>
                    <a:pt x="8301" y="11032"/>
                  </a:lnTo>
                  <a:close/>
                  <a:moveTo>
                    <a:pt x="8419" y="13451"/>
                  </a:moveTo>
                  <a:cubicBezTo>
                    <a:pt x="8419" y="13535"/>
                    <a:pt x="8419" y="13626"/>
                    <a:pt x="8391" y="13654"/>
                  </a:cubicBezTo>
                  <a:cubicBezTo>
                    <a:pt x="8356" y="13738"/>
                    <a:pt x="8273" y="13766"/>
                    <a:pt x="8154" y="13766"/>
                  </a:cubicBezTo>
                  <a:cubicBezTo>
                    <a:pt x="8154" y="13626"/>
                    <a:pt x="8273" y="13507"/>
                    <a:pt x="8419" y="13451"/>
                  </a:cubicBezTo>
                  <a:close/>
                  <a:moveTo>
                    <a:pt x="11678" y="13563"/>
                  </a:moveTo>
                  <a:lnTo>
                    <a:pt x="11678" y="13591"/>
                  </a:lnTo>
                  <a:cubicBezTo>
                    <a:pt x="11650" y="13710"/>
                    <a:pt x="11622" y="13828"/>
                    <a:pt x="11475" y="13856"/>
                  </a:cubicBezTo>
                  <a:lnTo>
                    <a:pt x="11391" y="13856"/>
                  </a:lnTo>
                  <a:cubicBezTo>
                    <a:pt x="11419" y="13766"/>
                    <a:pt x="11503" y="13682"/>
                    <a:pt x="11594" y="13626"/>
                  </a:cubicBezTo>
                  <a:cubicBezTo>
                    <a:pt x="11622" y="13626"/>
                    <a:pt x="11650" y="13591"/>
                    <a:pt x="11678" y="13563"/>
                  </a:cubicBezTo>
                  <a:close/>
                  <a:moveTo>
                    <a:pt x="11070" y="10913"/>
                  </a:moveTo>
                  <a:cubicBezTo>
                    <a:pt x="11188" y="11032"/>
                    <a:pt x="11300" y="11115"/>
                    <a:pt x="11391" y="11234"/>
                  </a:cubicBezTo>
                  <a:cubicBezTo>
                    <a:pt x="11503" y="11465"/>
                    <a:pt x="11622" y="11612"/>
                    <a:pt x="11825" y="11759"/>
                  </a:cubicBezTo>
                  <a:cubicBezTo>
                    <a:pt x="11825" y="11787"/>
                    <a:pt x="11853" y="11787"/>
                    <a:pt x="11888" y="11815"/>
                  </a:cubicBezTo>
                  <a:lnTo>
                    <a:pt x="11825" y="11815"/>
                  </a:lnTo>
                  <a:cubicBezTo>
                    <a:pt x="11803" y="11807"/>
                    <a:pt x="11782" y="11804"/>
                    <a:pt x="11762" y="11804"/>
                  </a:cubicBezTo>
                  <a:cubicBezTo>
                    <a:pt x="11706" y="11804"/>
                    <a:pt x="11656" y="11831"/>
                    <a:pt x="11594" y="11878"/>
                  </a:cubicBezTo>
                  <a:cubicBezTo>
                    <a:pt x="11572" y="11878"/>
                    <a:pt x="11585" y="11913"/>
                    <a:pt x="11606" y="11913"/>
                  </a:cubicBezTo>
                  <a:cubicBezTo>
                    <a:pt x="11611" y="11913"/>
                    <a:pt x="11616" y="11911"/>
                    <a:pt x="11622" y="11906"/>
                  </a:cubicBezTo>
                  <a:cubicBezTo>
                    <a:pt x="11652" y="11889"/>
                    <a:pt x="11685" y="11883"/>
                    <a:pt x="11719" y="11883"/>
                  </a:cubicBezTo>
                  <a:cubicBezTo>
                    <a:pt x="11816" y="11883"/>
                    <a:pt x="11924" y="11934"/>
                    <a:pt x="12027" y="11934"/>
                  </a:cubicBezTo>
                  <a:lnTo>
                    <a:pt x="12027" y="12017"/>
                  </a:lnTo>
                  <a:cubicBezTo>
                    <a:pt x="11972" y="12017"/>
                    <a:pt x="11944" y="12052"/>
                    <a:pt x="11888" y="12052"/>
                  </a:cubicBezTo>
                  <a:cubicBezTo>
                    <a:pt x="11797" y="12052"/>
                    <a:pt x="11713" y="12052"/>
                    <a:pt x="11650" y="12080"/>
                  </a:cubicBezTo>
                  <a:cubicBezTo>
                    <a:pt x="11594" y="12080"/>
                    <a:pt x="11622" y="12136"/>
                    <a:pt x="11650" y="12136"/>
                  </a:cubicBezTo>
                  <a:cubicBezTo>
                    <a:pt x="11668" y="12131"/>
                    <a:pt x="11686" y="12128"/>
                    <a:pt x="11704" y="12128"/>
                  </a:cubicBezTo>
                  <a:cubicBezTo>
                    <a:pt x="11775" y="12128"/>
                    <a:pt x="11843" y="12164"/>
                    <a:pt x="11916" y="12164"/>
                  </a:cubicBezTo>
                  <a:cubicBezTo>
                    <a:pt x="11944" y="12164"/>
                    <a:pt x="11972" y="12164"/>
                    <a:pt x="12027" y="12136"/>
                  </a:cubicBezTo>
                  <a:lnTo>
                    <a:pt x="12027" y="12136"/>
                  </a:lnTo>
                  <a:cubicBezTo>
                    <a:pt x="12000" y="12402"/>
                    <a:pt x="11944" y="12605"/>
                    <a:pt x="11853" y="12836"/>
                  </a:cubicBezTo>
                  <a:cubicBezTo>
                    <a:pt x="11769" y="13038"/>
                    <a:pt x="11769" y="13276"/>
                    <a:pt x="11713" y="13479"/>
                  </a:cubicBezTo>
                  <a:lnTo>
                    <a:pt x="11678" y="13479"/>
                  </a:lnTo>
                  <a:cubicBezTo>
                    <a:pt x="11594" y="13479"/>
                    <a:pt x="11503" y="13507"/>
                    <a:pt x="11447" y="13535"/>
                  </a:cubicBezTo>
                  <a:cubicBezTo>
                    <a:pt x="11328" y="13591"/>
                    <a:pt x="11216" y="13738"/>
                    <a:pt x="11216" y="13884"/>
                  </a:cubicBezTo>
                  <a:lnTo>
                    <a:pt x="11097" y="13884"/>
                  </a:lnTo>
                  <a:cubicBezTo>
                    <a:pt x="10979" y="13912"/>
                    <a:pt x="10867" y="13912"/>
                    <a:pt x="10748" y="13912"/>
                  </a:cubicBezTo>
                  <a:cubicBezTo>
                    <a:pt x="10664" y="13912"/>
                    <a:pt x="10517" y="13912"/>
                    <a:pt x="10489" y="13856"/>
                  </a:cubicBezTo>
                  <a:cubicBezTo>
                    <a:pt x="10454" y="13828"/>
                    <a:pt x="10454" y="13766"/>
                    <a:pt x="10454" y="13710"/>
                  </a:cubicBezTo>
                  <a:cubicBezTo>
                    <a:pt x="10489" y="13185"/>
                    <a:pt x="10895" y="12780"/>
                    <a:pt x="10951" y="12283"/>
                  </a:cubicBezTo>
                  <a:cubicBezTo>
                    <a:pt x="10979" y="11815"/>
                    <a:pt x="11014" y="11409"/>
                    <a:pt x="10923" y="10969"/>
                  </a:cubicBezTo>
                  <a:cubicBezTo>
                    <a:pt x="10979" y="10969"/>
                    <a:pt x="11042" y="10941"/>
                    <a:pt x="11070" y="10913"/>
                  </a:cubicBezTo>
                  <a:close/>
                  <a:moveTo>
                    <a:pt x="6682" y="14163"/>
                  </a:moveTo>
                  <a:cubicBezTo>
                    <a:pt x="6762" y="14163"/>
                    <a:pt x="6907" y="14277"/>
                    <a:pt x="6930" y="14353"/>
                  </a:cubicBezTo>
                  <a:lnTo>
                    <a:pt x="6580" y="14353"/>
                  </a:lnTo>
                  <a:cubicBezTo>
                    <a:pt x="6580" y="14290"/>
                    <a:pt x="6580" y="14206"/>
                    <a:pt x="6643" y="14178"/>
                  </a:cubicBezTo>
                  <a:cubicBezTo>
                    <a:pt x="6653" y="14168"/>
                    <a:pt x="6666" y="14163"/>
                    <a:pt x="6682" y="14163"/>
                  </a:cubicBezTo>
                  <a:close/>
                  <a:moveTo>
                    <a:pt x="7252" y="14059"/>
                  </a:moveTo>
                  <a:lnTo>
                    <a:pt x="7252" y="14262"/>
                  </a:lnTo>
                  <a:lnTo>
                    <a:pt x="7252" y="14381"/>
                  </a:lnTo>
                  <a:cubicBezTo>
                    <a:pt x="7252" y="14361"/>
                    <a:pt x="7238" y="14341"/>
                    <a:pt x="7220" y="14341"/>
                  </a:cubicBezTo>
                  <a:cubicBezTo>
                    <a:pt x="7212" y="14341"/>
                    <a:pt x="7204" y="14345"/>
                    <a:pt x="7196" y="14353"/>
                  </a:cubicBezTo>
                  <a:lnTo>
                    <a:pt x="7021" y="14353"/>
                  </a:lnTo>
                  <a:cubicBezTo>
                    <a:pt x="7021" y="14290"/>
                    <a:pt x="6993" y="14234"/>
                    <a:pt x="6930" y="14178"/>
                  </a:cubicBezTo>
                  <a:cubicBezTo>
                    <a:pt x="6958" y="14178"/>
                    <a:pt x="6993" y="14178"/>
                    <a:pt x="6993" y="14150"/>
                  </a:cubicBezTo>
                  <a:cubicBezTo>
                    <a:pt x="7021" y="14115"/>
                    <a:pt x="7049" y="14087"/>
                    <a:pt x="7105" y="14087"/>
                  </a:cubicBezTo>
                  <a:cubicBezTo>
                    <a:pt x="7133" y="14059"/>
                    <a:pt x="7168" y="14059"/>
                    <a:pt x="7224" y="14059"/>
                  </a:cubicBezTo>
                  <a:close/>
                  <a:moveTo>
                    <a:pt x="17997" y="193"/>
                  </a:moveTo>
                  <a:cubicBezTo>
                    <a:pt x="18144" y="193"/>
                    <a:pt x="18286" y="231"/>
                    <a:pt x="18439" y="305"/>
                  </a:cubicBezTo>
                  <a:cubicBezTo>
                    <a:pt x="18586" y="396"/>
                    <a:pt x="18761" y="452"/>
                    <a:pt x="18936" y="515"/>
                  </a:cubicBezTo>
                  <a:cubicBezTo>
                    <a:pt x="19083" y="543"/>
                    <a:pt x="19258" y="571"/>
                    <a:pt x="19404" y="599"/>
                  </a:cubicBezTo>
                  <a:cubicBezTo>
                    <a:pt x="19635" y="690"/>
                    <a:pt x="19866" y="774"/>
                    <a:pt x="19957" y="977"/>
                  </a:cubicBezTo>
                  <a:cubicBezTo>
                    <a:pt x="19985" y="1095"/>
                    <a:pt x="20041" y="1179"/>
                    <a:pt x="20041" y="1298"/>
                  </a:cubicBezTo>
                  <a:cubicBezTo>
                    <a:pt x="20041" y="1298"/>
                    <a:pt x="20041" y="1445"/>
                    <a:pt x="20013" y="1529"/>
                  </a:cubicBezTo>
                  <a:cubicBezTo>
                    <a:pt x="20013" y="1564"/>
                    <a:pt x="20013" y="1592"/>
                    <a:pt x="19985" y="1592"/>
                  </a:cubicBezTo>
                  <a:cubicBezTo>
                    <a:pt x="19889" y="1562"/>
                    <a:pt x="19793" y="1554"/>
                    <a:pt x="19696" y="1554"/>
                  </a:cubicBezTo>
                  <a:cubicBezTo>
                    <a:pt x="19588" y="1554"/>
                    <a:pt x="19480" y="1564"/>
                    <a:pt x="19369" y="1564"/>
                  </a:cubicBezTo>
                  <a:cubicBezTo>
                    <a:pt x="19323" y="1573"/>
                    <a:pt x="19272" y="1576"/>
                    <a:pt x="19220" y="1576"/>
                  </a:cubicBezTo>
                  <a:cubicBezTo>
                    <a:pt x="19116" y="1576"/>
                    <a:pt x="19006" y="1564"/>
                    <a:pt x="18908" y="1564"/>
                  </a:cubicBezTo>
                  <a:cubicBezTo>
                    <a:pt x="18761" y="1564"/>
                    <a:pt x="18670" y="1592"/>
                    <a:pt x="18530" y="1648"/>
                  </a:cubicBezTo>
                  <a:cubicBezTo>
                    <a:pt x="18530" y="1620"/>
                    <a:pt x="18530" y="1620"/>
                    <a:pt x="18495" y="1620"/>
                  </a:cubicBezTo>
                  <a:cubicBezTo>
                    <a:pt x="18495" y="1592"/>
                    <a:pt x="18467" y="1592"/>
                    <a:pt x="18439" y="1592"/>
                  </a:cubicBezTo>
                  <a:lnTo>
                    <a:pt x="18439" y="1648"/>
                  </a:lnTo>
                  <a:lnTo>
                    <a:pt x="18439" y="1704"/>
                  </a:lnTo>
                  <a:cubicBezTo>
                    <a:pt x="18467" y="1739"/>
                    <a:pt x="18467" y="1739"/>
                    <a:pt x="18495" y="1767"/>
                  </a:cubicBezTo>
                  <a:lnTo>
                    <a:pt x="18530" y="1767"/>
                  </a:lnTo>
                  <a:cubicBezTo>
                    <a:pt x="18544" y="1781"/>
                    <a:pt x="18558" y="1788"/>
                    <a:pt x="18569" y="1788"/>
                  </a:cubicBezTo>
                  <a:cubicBezTo>
                    <a:pt x="18579" y="1788"/>
                    <a:pt x="18586" y="1781"/>
                    <a:pt x="18586" y="1767"/>
                  </a:cubicBezTo>
                  <a:cubicBezTo>
                    <a:pt x="18614" y="1767"/>
                    <a:pt x="18614" y="1739"/>
                    <a:pt x="18586" y="1704"/>
                  </a:cubicBezTo>
                  <a:cubicBezTo>
                    <a:pt x="18703" y="1704"/>
                    <a:pt x="18807" y="1691"/>
                    <a:pt x="18907" y="1691"/>
                  </a:cubicBezTo>
                  <a:cubicBezTo>
                    <a:pt x="18957" y="1691"/>
                    <a:pt x="19006" y="1694"/>
                    <a:pt x="19055" y="1704"/>
                  </a:cubicBezTo>
                  <a:cubicBezTo>
                    <a:pt x="19258" y="1704"/>
                    <a:pt x="19460" y="1648"/>
                    <a:pt x="19635" y="1648"/>
                  </a:cubicBezTo>
                  <a:cubicBezTo>
                    <a:pt x="19754" y="1648"/>
                    <a:pt x="19838" y="1648"/>
                    <a:pt x="19929" y="1676"/>
                  </a:cubicBezTo>
                  <a:cubicBezTo>
                    <a:pt x="19929" y="1676"/>
                    <a:pt x="19894" y="1704"/>
                    <a:pt x="19894" y="1739"/>
                  </a:cubicBezTo>
                  <a:cubicBezTo>
                    <a:pt x="19754" y="1851"/>
                    <a:pt x="19663" y="1969"/>
                    <a:pt x="19488" y="1997"/>
                  </a:cubicBezTo>
                  <a:cubicBezTo>
                    <a:pt x="19286" y="2025"/>
                    <a:pt x="19083" y="2088"/>
                    <a:pt x="18880" y="2088"/>
                  </a:cubicBezTo>
                  <a:cubicBezTo>
                    <a:pt x="18670" y="2088"/>
                    <a:pt x="18439" y="2053"/>
                    <a:pt x="18237" y="2053"/>
                  </a:cubicBezTo>
                  <a:cubicBezTo>
                    <a:pt x="18157" y="2053"/>
                    <a:pt x="18066" y="2061"/>
                    <a:pt x="17977" y="2061"/>
                  </a:cubicBezTo>
                  <a:cubicBezTo>
                    <a:pt x="17808" y="2061"/>
                    <a:pt x="17643" y="2034"/>
                    <a:pt x="17565" y="1879"/>
                  </a:cubicBezTo>
                  <a:cubicBezTo>
                    <a:pt x="17447" y="1648"/>
                    <a:pt x="17510" y="1417"/>
                    <a:pt x="17510" y="1179"/>
                  </a:cubicBezTo>
                  <a:cubicBezTo>
                    <a:pt x="17510" y="1179"/>
                    <a:pt x="17497" y="1167"/>
                    <a:pt x="17478" y="1167"/>
                  </a:cubicBezTo>
                  <a:cubicBezTo>
                    <a:pt x="17469" y="1167"/>
                    <a:pt x="17458" y="1170"/>
                    <a:pt x="17447" y="1179"/>
                  </a:cubicBezTo>
                  <a:cubicBezTo>
                    <a:pt x="17391" y="1354"/>
                    <a:pt x="17335" y="1620"/>
                    <a:pt x="17363" y="1823"/>
                  </a:cubicBezTo>
                  <a:cubicBezTo>
                    <a:pt x="17335" y="1739"/>
                    <a:pt x="17272" y="1648"/>
                    <a:pt x="17244" y="1564"/>
                  </a:cubicBezTo>
                  <a:cubicBezTo>
                    <a:pt x="17188" y="1445"/>
                    <a:pt x="17188" y="1326"/>
                    <a:pt x="17160" y="1214"/>
                  </a:cubicBezTo>
                  <a:cubicBezTo>
                    <a:pt x="17160" y="1197"/>
                    <a:pt x="17153" y="1188"/>
                    <a:pt x="17146" y="1188"/>
                  </a:cubicBezTo>
                  <a:cubicBezTo>
                    <a:pt x="17139" y="1188"/>
                    <a:pt x="17132" y="1197"/>
                    <a:pt x="17132" y="1214"/>
                  </a:cubicBezTo>
                  <a:cubicBezTo>
                    <a:pt x="17160" y="1354"/>
                    <a:pt x="17097" y="1473"/>
                    <a:pt x="17132" y="1620"/>
                  </a:cubicBezTo>
                  <a:cubicBezTo>
                    <a:pt x="17216" y="1879"/>
                    <a:pt x="17482" y="2172"/>
                    <a:pt x="17740" y="2228"/>
                  </a:cubicBezTo>
                  <a:cubicBezTo>
                    <a:pt x="17656" y="2291"/>
                    <a:pt x="17621" y="2403"/>
                    <a:pt x="17537" y="2466"/>
                  </a:cubicBezTo>
                  <a:cubicBezTo>
                    <a:pt x="17447" y="2494"/>
                    <a:pt x="17335" y="2494"/>
                    <a:pt x="17244" y="2522"/>
                  </a:cubicBezTo>
                  <a:cubicBezTo>
                    <a:pt x="17013" y="2578"/>
                    <a:pt x="16782" y="2613"/>
                    <a:pt x="16545" y="2613"/>
                  </a:cubicBezTo>
                  <a:cubicBezTo>
                    <a:pt x="16517" y="2613"/>
                    <a:pt x="16517" y="2641"/>
                    <a:pt x="16545" y="2641"/>
                  </a:cubicBezTo>
                  <a:cubicBezTo>
                    <a:pt x="16652" y="2682"/>
                    <a:pt x="16775" y="2708"/>
                    <a:pt x="16901" y="2708"/>
                  </a:cubicBezTo>
                  <a:cubicBezTo>
                    <a:pt x="16947" y="2708"/>
                    <a:pt x="16994" y="2704"/>
                    <a:pt x="17041" y="2697"/>
                  </a:cubicBezTo>
                  <a:lnTo>
                    <a:pt x="17041" y="2697"/>
                  </a:lnTo>
                  <a:cubicBezTo>
                    <a:pt x="16985" y="2788"/>
                    <a:pt x="16985" y="2899"/>
                    <a:pt x="16922" y="2962"/>
                  </a:cubicBezTo>
                  <a:cubicBezTo>
                    <a:pt x="16866" y="2990"/>
                    <a:pt x="16838" y="3018"/>
                    <a:pt x="16782" y="3018"/>
                  </a:cubicBezTo>
                  <a:cubicBezTo>
                    <a:pt x="16747" y="3046"/>
                    <a:pt x="16691" y="3046"/>
                    <a:pt x="16635" y="3074"/>
                  </a:cubicBezTo>
                  <a:cubicBezTo>
                    <a:pt x="16433" y="3074"/>
                    <a:pt x="16258" y="3018"/>
                    <a:pt x="16048" y="2990"/>
                  </a:cubicBezTo>
                  <a:cubicBezTo>
                    <a:pt x="15992" y="2990"/>
                    <a:pt x="15964" y="3046"/>
                    <a:pt x="16020" y="3074"/>
                  </a:cubicBezTo>
                  <a:cubicBezTo>
                    <a:pt x="16139" y="3165"/>
                    <a:pt x="16314" y="3221"/>
                    <a:pt x="16489" y="3221"/>
                  </a:cubicBezTo>
                  <a:cubicBezTo>
                    <a:pt x="16461" y="3221"/>
                    <a:pt x="16370" y="3487"/>
                    <a:pt x="16342" y="3515"/>
                  </a:cubicBezTo>
                  <a:cubicBezTo>
                    <a:pt x="16286" y="3571"/>
                    <a:pt x="16195" y="3599"/>
                    <a:pt x="16139" y="3662"/>
                  </a:cubicBezTo>
                  <a:cubicBezTo>
                    <a:pt x="15964" y="3746"/>
                    <a:pt x="15817" y="3836"/>
                    <a:pt x="15643" y="3920"/>
                  </a:cubicBezTo>
                  <a:cubicBezTo>
                    <a:pt x="15349" y="4095"/>
                    <a:pt x="14999" y="4298"/>
                    <a:pt x="14887" y="4648"/>
                  </a:cubicBezTo>
                  <a:cubicBezTo>
                    <a:pt x="14887" y="4686"/>
                    <a:pt x="14908" y="4711"/>
                    <a:pt x="14930" y="4711"/>
                  </a:cubicBezTo>
                  <a:cubicBezTo>
                    <a:pt x="14945" y="4711"/>
                    <a:pt x="14960" y="4700"/>
                    <a:pt x="14971" y="4675"/>
                  </a:cubicBezTo>
                  <a:cubicBezTo>
                    <a:pt x="15146" y="4445"/>
                    <a:pt x="15384" y="4214"/>
                    <a:pt x="15615" y="4067"/>
                  </a:cubicBezTo>
                  <a:cubicBezTo>
                    <a:pt x="15643" y="4039"/>
                    <a:pt x="15671" y="4039"/>
                    <a:pt x="15698" y="4011"/>
                  </a:cubicBezTo>
                  <a:lnTo>
                    <a:pt x="15698" y="4011"/>
                  </a:lnTo>
                  <a:cubicBezTo>
                    <a:pt x="15671" y="4151"/>
                    <a:pt x="15643" y="4298"/>
                    <a:pt x="15559" y="4417"/>
                  </a:cubicBezTo>
                  <a:cubicBezTo>
                    <a:pt x="15412" y="4564"/>
                    <a:pt x="15265" y="4675"/>
                    <a:pt x="15146" y="4885"/>
                  </a:cubicBezTo>
                  <a:cubicBezTo>
                    <a:pt x="14999" y="5116"/>
                    <a:pt x="14824" y="5319"/>
                    <a:pt x="14741" y="5584"/>
                  </a:cubicBezTo>
                  <a:cubicBezTo>
                    <a:pt x="14685" y="5696"/>
                    <a:pt x="14594" y="5787"/>
                    <a:pt x="14510" y="5871"/>
                  </a:cubicBezTo>
                  <a:cubicBezTo>
                    <a:pt x="14363" y="5990"/>
                    <a:pt x="14272" y="6137"/>
                    <a:pt x="14216" y="6312"/>
                  </a:cubicBezTo>
                  <a:cubicBezTo>
                    <a:pt x="14125" y="6542"/>
                    <a:pt x="14041" y="6773"/>
                    <a:pt x="13985" y="7011"/>
                  </a:cubicBezTo>
                  <a:cubicBezTo>
                    <a:pt x="13950" y="7270"/>
                    <a:pt x="13894" y="7507"/>
                    <a:pt x="13776" y="7738"/>
                  </a:cubicBezTo>
                  <a:cubicBezTo>
                    <a:pt x="13692" y="7885"/>
                    <a:pt x="13573" y="8032"/>
                    <a:pt x="13489" y="8207"/>
                  </a:cubicBezTo>
                  <a:cubicBezTo>
                    <a:pt x="13517" y="8060"/>
                    <a:pt x="13545" y="7913"/>
                    <a:pt x="13545" y="7766"/>
                  </a:cubicBezTo>
                  <a:cubicBezTo>
                    <a:pt x="13636" y="7416"/>
                    <a:pt x="13720" y="7067"/>
                    <a:pt x="13894" y="6773"/>
                  </a:cubicBezTo>
                  <a:cubicBezTo>
                    <a:pt x="13913" y="6719"/>
                    <a:pt x="13884" y="6688"/>
                    <a:pt x="13854" y="6688"/>
                  </a:cubicBezTo>
                  <a:cubicBezTo>
                    <a:pt x="13837" y="6688"/>
                    <a:pt x="13820" y="6697"/>
                    <a:pt x="13811" y="6717"/>
                  </a:cubicBezTo>
                  <a:cubicBezTo>
                    <a:pt x="13426" y="7242"/>
                    <a:pt x="13398" y="7913"/>
                    <a:pt x="13370" y="8521"/>
                  </a:cubicBezTo>
                  <a:cubicBezTo>
                    <a:pt x="13342" y="8612"/>
                    <a:pt x="13314" y="8731"/>
                    <a:pt x="13286" y="8815"/>
                  </a:cubicBezTo>
                  <a:cubicBezTo>
                    <a:pt x="13251" y="9109"/>
                    <a:pt x="13223" y="9283"/>
                    <a:pt x="13020" y="9486"/>
                  </a:cubicBezTo>
                  <a:cubicBezTo>
                    <a:pt x="12936" y="9633"/>
                    <a:pt x="12790" y="9717"/>
                    <a:pt x="12671" y="9836"/>
                  </a:cubicBezTo>
                  <a:cubicBezTo>
                    <a:pt x="12699" y="9542"/>
                    <a:pt x="12818" y="9283"/>
                    <a:pt x="12846" y="9018"/>
                  </a:cubicBezTo>
                  <a:cubicBezTo>
                    <a:pt x="12902" y="8731"/>
                    <a:pt x="12936" y="8465"/>
                    <a:pt x="12902" y="8207"/>
                  </a:cubicBezTo>
                  <a:cubicBezTo>
                    <a:pt x="12936" y="7822"/>
                    <a:pt x="12874" y="7472"/>
                    <a:pt x="12643" y="7214"/>
                  </a:cubicBezTo>
                  <a:cubicBezTo>
                    <a:pt x="12635" y="7206"/>
                    <a:pt x="12626" y="7202"/>
                    <a:pt x="12620" y="7202"/>
                  </a:cubicBezTo>
                  <a:cubicBezTo>
                    <a:pt x="12603" y="7202"/>
                    <a:pt x="12595" y="7222"/>
                    <a:pt x="12615" y="7242"/>
                  </a:cubicBezTo>
                  <a:cubicBezTo>
                    <a:pt x="12727" y="7389"/>
                    <a:pt x="12790" y="7563"/>
                    <a:pt x="12790" y="7738"/>
                  </a:cubicBezTo>
                  <a:cubicBezTo>
                    <a:pt x="12727" y="7619"/>
                    <a:pt x="12643" y="7472"/>
                    <a:pt x="12524" y="7361"/>
                  </a:cubicBezTo>
                  <a:cubicBezTo>
                    <a:pt x="12511" y="7345"/>
                    <a:pt x="12495" y="7339"/>
                    <a:pt x="12480" y="7339"/>
                  </a:cubicBezTo>
                  <a:cubicBezTo>
                    <a:pt x="12433" y="7339"/>
                    <a:pt x="12392" y="7402"/>
                    <a:pt x="12440" y="7444"/>
                  </a:cubicBezTo>
                  <a:cubicBezTo>
                    <a:pt x="12818" y="7885"/>
                    <a:pt x="12818" y="8521"/>
                    <a:pt x="12671" y="9046"/>
                  </a:cubicBezTo>
                  <a:cubicBezTo>
                    <a:pt x="12615" y="9283"/>
                    <a:pt x="12496" y="9514"/>
                    <a:pt x="12468" y="9780"/>
                  </a:cubicBezTo>
                  <a:cubicBezTo>
                    <a:pt x="12440" y="10011"/>
                    <a:pt x="12496" y="10213"/>
                    <a:pt x="12587" y="10416"/>
                  </a:cubicBezTo>
                  <a:cubicBezTo>
                    <a:pt x="12818" y="10885"/>
                    <a:pt x="13167" y="11234"/>
                    <a:pt x="13398" y="11668"/>
                  </a:cubicBezTo>
                  <a:cubicBezTo>
                    <a:pt x="13461" y="11759"/>
                    <a:pt x="13517" y="11815"/>
                    <a:pt x="13573" y="11906"/>
                  </a:cubicBezTo>
                  <a:lnTo>
                    <a:pt x="13720" y="12052"/>
                  </a:lnTo>
                  <a:cubicBezTo>
                    <a:pt x="13517" y="12080"/>
                    <a:pt x="13314" y="12164"/>
                    <a:pt x="13111" y="12283"/>
                  </a:cubicBezTo>
                  <a:cubicBezTo>
                    <a:pt x="13058" y="12307"/>
                    <a:pt x="13095" y="12375"/>
                    <a:pt x="13141" y="12375"/>
                  </a:cubicBezTo>
                  <a:cubicBezTo>
                    <a:pt x="13149" y="12375"/>
                    <a:pt x="13158" y="12373"/>
                    <a:pt x="13167" y="12367"/>
                  </a:cubicBezTo>
                  <a:cubicBezTo>
                    <a:pt x="13370" y="12255"/>
                    <a:pt x="13545" y="12164"/>
                    <a:pt x="13776" y="12136"/>
                  </a:cubicBezTo>
                  <a:cubicBezTo>
                    <a:pt x="13811" y="12164"/>
                    <a:pt x="13839" y="12227"/>
                    <a:pt x="13839" y="12311"/>
                  </a:cubicBezTo>
                  <a:cubicBezTo>
                    <a:pt x="13866" y="12402"/>
                    <a:pt x="13866" y="12486"/>
                    <a:pt x="13894" y="12577"/>
                  </a:cubicBezTo>
                  <a:cubicBezTo>
                    <a:pt x="13776" y="12577"/>
                    <a:pt x="13636" y="12542"/>
                    <a:pt x="13517" y="12542"/>
                  </a:cubicBezTo>
                  <a:cubicBezTo>
                    <a:pt x="13426" y="12542"/>
                    <a:pt x="13426" y="12633"/>
                    <a:pt x="13517" y="12633"/>
                  </a:cubicBezTo>
                  <a:cubicBezTo>
                    <a:pt x="13601" y="12653"/>
                    <a:pt x="13695" y="12672"/>
                    <a:pt x="13796" y="12672"/>
                  </a:cubicBezTo>
                  <a:cubicBezTo>
                    <a:pt x="13837" y="12672"/>
                    <a:pt x="13879" y="12669"/>
                    <a:pt x="13922" y="12661"/>
                  </a:cubicBezTo>
                  <a:cubicBezTo>
                    <a:pt x="13950" y="12780"/>
                    <a:pt x="13985" y="12892"/>
                    <a:pt x="14013" y="13010"/>
                  </a:cubicBezTo>
                  <a:cubicBezTo>
                    <a:pt x="14069" y="13276"/>
                    <a:pt x="14097" y="13535"/>
                    <a:pt x="14160" y="13801"/>
                  </a:cubicBezTo>
                  <a:cubicBezTo>
                    <a:pt x="14160" y="13856"/>
                    <a:pt x="14160" y="13912"/>
                    <a:pt x="14188" y="13940"/>
                  </a:cubicBezTo>
                  <a:cubicBezTo>
                    <a:pt x="14097" y="13940"/>
                    <a:pt x="14013" y="14003"/>
                    <a:pt x="13950" y="14031"/>
                  </a:cubicBezTo>
                  <a:cubicBezTo>
                    <a:pt x="13922" y="14031"/>
                    <a:pt x="13866" y="14087"/>
                    <a:pt x="13839" y="14115"/>
                  </a:cubicBezTo>
                  <a:cubicBezTo>
                    <a:pt x="13792" y="14074"/>
                    <a:pt x="13735" y="14048"/>
                    <a:pt x="13661" y="14048"/>
                  </a:cubicBezTo>
                  <a:cubicBezTo>
                    <a:pt x="13634" y="14048"/>
                    <a:pt x="13605" y="14052"/>
                    <a:pt x="13573" y="14059"/>
                  </a:cubicBezTo>
                  <a:cubicBezTo>
                    <a:pt x="13461" y="14087"/>
                    <a:pt x="13398" y="14206"/>
                    <a:pt x="13342" y="14325"/>
                  </a:cubicBezTo>
                  <a:cubicBezTo>
                    <a:pt x="13342" y="14353"/>
                    <a:pt x="13314" y="14381"/>
                    <a:pt x="13314" y="14437"/>
                  </a:cubicBezTo>
                  <a:cubicBezTo>
                    <a:pt x="13195" y="14437"/>
                    <a:pt x="13076" y="14437"/>
                    <a:pt x="12936" y="14409"/>
                  </a:cubicBezTo>
                  <a:cubicBezTo>
                    <a:pt x="12762" y="14381"/>
                    <a:pt x="12699" y="14325"/>
                    <a:pt x="12699" y="14115"/>
                  </a:cubicBezTo>
                  <a:cubicBezTo>
                    <a:pt x="12699" y="13975"/>
                    <a:pt x="12727" y="13801"/>
                    <a:pt x="12727" y="13654"/>
                  </a:cubicBezTo>
                  <a:cubicBezTo>
                    <a:pt x="12727" y="13388"/>
                    <a:pt x="12762" y="13157"/>
                    <a:pt x="12727" y="12892"/>
                  </a:cubicBezTo>
                  <a:cubicBezTo>
                    <a:pt x="12699" y="12633"/>
                    <a:pt x="12671" y="12458"/>
                    <a:pt x="12524" y="12227"/>
                  </a:cubicBezTo>
                  <a:cubicBezTo>
                    <a:pt x="12293" y="11815"/>
                    <a:pt x="11825" y="11612"/>
                    <a:pt x="11622" y="11178"/>
                  </a:cubicBezTo>
                  <a:cubicBezTo>
                    <a:pt x="11566" y="11087"/>
                    <a:pt x="11538" y="11004"/>
                    <a:pt x="11447" y="10913"/>
                  </a:cubicBezTo>
                  <a:cubicBezTo>
                    <a:pt x="11363" y="10794"/>
                    <a:pt x="11216" y="10766"/>
                    <a:pt x="11153" y="10619"/>
                  </a:cubicBezTo>
                  <a:cubicBezTo>
                    <a:pt x="11125" y="10479"/>
                    <a:pt x="11125" y="10332"/>
                    <a:pt x="11097" y="10185"/>
                  </a:cubicBezTo>
                  <a:cubicBezTo>
                    <a:pt x="11070" y="10011"/>
                    <a:pt x="11042" y="9864"/>
                    <a:pt x="11042" y="9689"/>
                  </a:cubicBezTo>
                  <a:cubicBezTo>
                    <a:pt x="10979" y="9339"/>
                    <a:pt x="10951" y="9018"/>
                    <a:pt x="10979" y="8668"/>
                  </a:cubicBezTo>
                  <a:cubicBezTo>
                    <a:pt x="11014" y="8465"/>
                    <a:pt x="11097" y="8116"/>
                    <a:pt x="11014" y="7941"/>
                  </a:cubicBezTo>
                  <a:cubicBezTo>
                    <a:pt x="11003" y="7933"/>
                    <a:pt x="10991" y="7929"/>
                    <a:pt x="10980" y="7929"/>
                  </a:cubicBezTo>
                  <a:cubicBezTo>
                    <a:pt x="10953" y="7929"/>
                    <a:pt x="10931" y="7949"/>
                    <a:pt x="10951" y="7969"/>
                  </a:cubicBezTo>
                  <a:cubicBezTo>
                    <a:pt x="10979" y="8116"/>
                    <a:pt x="10895" y="8346"/>
                    <a:pt x="10867" y="8465"/>
                  </a:cubicBezTo>
                  <a:cubicBezTo>
                    <a:pt x="10867" y="8640"/>
                    <a:pt x="10839" y="8787"/>
                    <a:pt x="10804" y="8934"/>
                  </a:cubicBezTo>
                  <a:cubicBezTo>
                    <a:pt x="10804" y="9255"/>
                    <a:pt x="10839" y="9570"/>
                    <a:pt x="10867" y="9892"/>
                  </a:cubicBezTo>
                  <a:cubicBezTo>
                    <a:pt x="10895" y="10157"/>
                    <a:pt x="10895" y="10416"/>
                    <a:pt x="10951" y="10682"/>
                  </a:cubicBezTo>
                  <a:lnTo>
                    <a:pt x="10951" y="10738"/>
                  </a:lnTo>
                  <a:cubicBezTo>
                    <a:pt x="10923" y="10766"/>
                    <a:pt x="10895" y="10766"/>
                    <a:pt x="10867" y="10766"/>
                  </a:cubicBezTo>
                  <a:cubicBezTo>
                    <a:pt x="10664" y="10794"/>
                    <a:pt x="10426" y="10913"/>
                    <a:pt x="10195" y="10913"/>
                  </a:cubicBezTo>
                  <a:cubicBezTo>
                    <a:pt x="9993" y="10913"/>
                    <a:pt x="9790" y="10794"/>
                    <a:pt x="9580" y="10794"/>
                  </a:cubicBezTo>
                  <a:cubicBezTo>
                    <a:pt x="9377" y="10794"/>
                    <a:pt x="9175" y="10857"/>
                    <a:pt x="9000" y="10913"/>
                  </a:cubicBezTo>
                  <a:cubicBezTo>
                    <a:pt x="8896" y="10932"/>
                    <a:pt x="8803" y="10942"/>
                    <a:pt x="8717" y="10942"/>
                  </a:cubicBezTo>
                  <a:cubicBezTo>
                    <a:pt x="8559" y="10942"/>
                    <a:pt x="8422" y="10911"/>
                    <a:pt x="8273" y="10857"/>
                  </a:cubicBezTo>
                  <a:cubicBezTo>
                    <a:pt x="8245" y="10738"/>
                    <a:pt x="8217" y="10654"/>
                    <a:pt x="8217" y="10563"/>
                  </a:cubicBezTo>
                  <a:cubicBezTo>
                    <a:pt x="8217" y="10507"/>
                    <a:pt x="8182" y="10444"/>
                    <a:pt x="8182" y="10388"/>
                  </a:cubicBezTo>
                  <a:lnTo>
                    <a:pt x="8182" y="10388"/>
                  </a:lnTo>
                  <a:cubicBezTo>
                    <a:pt x="8507" y="10521"/>
                    <a:pt x="8833" y="10567"/>
                    <a:pt x="9174" y="10567"/>
                  </a:cubicBezTo>
                  <a:cubicBezTo>
                    <a:pt x="9353" y="10567"/>
                    <a:pt x="9537" y="10554"/>
                    <a:pt x="9727" y="10535"/>
                  </a:cubicBezTo>
                  <a:cubicBezTo>
                    <a:pt x="9790" y="10507"/>
                    <a:pt x="9818" y="10416"/>
                    <a:pt x="9727" y="10416"/>
                  </a:cubicBezTo>
                  <a:cubicBezTo>
                    <a:pt x="9466" y="10416"/>
                    <a:pt x="9211" y="10437"/>
                    <a:pt x="8959" y="10437"/>
                  </a:cubicBezTo>
                  <a:cubicBezTo>
                    <a:pt x="8679" y="10437"/>
                    <a:pt x="8402" y="10411"/>
                    <a:pt x="8126" y="10304"/>
                  </a:cubicBezTo>
                  <a:cubicBezTo>
                    <a:pt x="8126" y="10269"/>
                    <a:pt x="8098" y="10213"/>
                    <a:pt x="8098" y="10185"/>
                  </a:cubicBezTo>
                  <a:cubicBezTo>
                    <a:pt x="8070" y="10039"/>
                    <a:pt x="8007" y="9892"/>
                    <a:pt x="8042" y="9780"/>
                  </a:cubicBezTo>
                  <a:cubicBezTo>
                    <a:pt x="8042" y="9661"/>
                    <a:pt x="8070" y="9542"/>
                    <a:pt x="8098" y="9430"/>
                  </a:cubicBezTo>
                  <a:cubicBezTo>
                    <a:pt x="8154" y="9255"/>
                    <a:pt x="8126" y="9046"/>
                    <a:pt x="8126" y="8843"/>
                  </a:cubicBezTo>
                  <a:cubicBezTo>
                    <a:pt x="8126" y="8584"/>
                    <a:pt x="8098" y="8291"/>
                    <a:pt x="8042" y="8060"/>
                  </a:cubicBezTo>
                  <a:cubicBezTo>
                    <a:pt x="8154" y="7682"/>
                    <a:pt x="7776" y="7298"/>
                    <a:pt x="7573" y="7039"/>
                  </a:cubicBezTo>
                  <a:lnTo>
                    <a:pt x="7573" y="7039"/>
                  </a:lnTo>
                  <a:cubicBezTo>
                    <a:pt x="7657" y="7214"/>
                    <a:pt x="7776" y="7416"/>
                    <a:pt x="7832" y="7591"/>
                  </a:cubicBezTo>
                  <a:lnTo>
                    <a:pt x="7804" y="7563"/>
                  </a:lnTo>
                  <a:cubicBezTo>
                    <a:pt x="7720" y="7444"/>
                    <a:pt x="7601" y="7270"/>
                    <a:pt x="7427" y="7214"/>
                  </a:cubicBezTo>
                  <a:lnTo>
                    <a:pt x="7427" y="7242"/>
                  </a:lnTo>
                  <a:cubicBezTo>
                    <a:pt x="7573" y="7472"/>
                    <a:pt x="7748" y="7647"/>
                    <a:pt x="7867" y="7885"/>
                  </a:cubicBezTo>
                  <a:cubicBezTo>
                    <a:pt x="7951" y="8263"/>
                    <a:pt x="7979" y="8640"/>
                    <a:pt x="7979" y="9018"/>
                  </a:cubicBezTo>
                  <a:cubicBezTo>
                    <a:pt x="7979" y="9255"/>
                    <a:pt x="7923" y="9430"/>
                    <a:pt x="7895" y="9661"/>
                  </a:cubicBezTo>
                  <a:cubicBezTo>
                    <a:pt x="7832" y="9983"/>
                    <a:pt x="8007" y="10269"/>
                    <a:pt x="8042" y="10591"/>
                  </a:cubicBezTo>
                  <a:cubicBezTo>
                    <a:pt x="8070" y="10682"/>
                    <a:pt x="8070" y="10794"/>
                    <a:pt x="8070" y="10885"/>
                  </a:cubicBezTo>
                  <a:cubicBezTo>
                    <a:pt x="8070" y="11004"/>
                    <a:pt x="8070" y="11060"/>
                    <a:pt x="8007" y="11178"/>
                  </a:cubicBezTo>
                  <a:cubicBezTo>
                    <a:pt x="7951" y="11290"/>
                    <a:pt x="7923" y="11381"/>
                    <a:pt x="7923" y="11528"/>
                  </a:cubicBezTo>
                  <a:cubicBezTo>
                    <a:pt x="7895" y="11759"/>
                    <a:pt x="7776" y="11934"/>
                    <a:pt x="7657" y="12136"/>
                  </a:cubicBezTo>
                  <a:cubicBezTo>
                    <a:pt x="7657" y="12164"/>
                    <a:pt x="7629" y="12164"/>
                    <a:pt x="7629" y="12192"/>
                  </a:cubicBezTo>
                  <a:cubicBezTo>
                    <a:pt x="7482" y="12164"/>
                    <a:pt x="7308" y="12164"/>
                    <a:pt x="7168" y="12136"/>
                  </a:cubicBezTo>
                  <a:cubicBezTo>
                    <a:pt x="7105" y="12136"/>
                    <a:pt x="7105" y="12227"/>
                    <a:pt x="7168" y="12227"/>
                  </a:cubicBezTo>
                  <a:cubicBezTo>
                    <a:pt x="7308" y="12255"/>
                    <a:pt x="7454" y="12283"/>
                    <a:pt x="7573" y="12283"/>
                  </a:cubicBezTo>
                  <a:cubicBezTo>
                    <a:pt x="7545" y="12339"/>
                    <a:pt x="7517" y="12402"/>
                    <a:pt x="7482" y="12458"/>
                  </a:cubicBezTo>
                  <a:lnTo>
                    <a:pt x="7427" y="12458"/>
                  </a:lnTo>
                  <a:cubicBezTo>
                    <a:pt x="7402" y="12450"/>
                    <a:pt x="7374" y="12446"/>
                    <a:pt x="7345" y="12446"/>
                  </a:cubicBezTo>
                  <a:cubicBezTo>
                    <a:pt x="7273" y="12446"/>
                    <a:pt x="7189" y="12466"/>
                    <a:pt x="7105" y="12486"/>
                  </a:cubicBezTo>
                  <a:cubicBezTo>
                    <a:pt x="7021" y="12486"/>
                    <a:pt x="6930" y="12514"/>
                    <a:pt x="6846" y="12514"/>
                  </a:cubicBezTo>
                  <a:cubicBezTo>
                    <a:pt x="6783" y="12542"/>
                    <a:pt x="6818" y="12605"/>
                    <a:pt x="6846" y="12605"/>
                  </a:cubicBezTo>
                  <a:cubicBezTo>
                    <a:pt x="7049" y="12577"/>
                    <a:pt x="7252" y="12577"/>
                    <a:pt x="7427" y="12542"/>
                  </a:cubicBezTo>
                  <a:lnTo>
                    <a:pt x="7427" y="12542"/>
                  </a:lnTo>
                  <a:cubicBezTo>
                    <a:pt x="7399" y="12577"/>
                    <a:pt x="7371" y="12633"/>
                    <a:pt x="7371" y="12689"/>
                  </a:cubicBezTo>
                  <a:cubicBezTo>
                    <a:pt x="7280" y="12689"/>
                    <a:pt x="7196" y="12689"/>
                    <a:pt x="7168" y="12717"/>
                  </a:cubicBezTo>
                  <a:cubicBezTo>
                    <a:pt x="7021" y="12717"/>
                    <a:pt x="6874" y="12780"/>
                    <a:pt x="6755" y="12808"/>
                  </a:cubicBezTo>
                  <a:cubicBezTo>
                    <a:pt x="6699" y="12808"/>
                    <a:pt x="6727" y="12864"/>
                    <a:pt x="6755" y="12864"/>
                  </a:cubicBezTo>
                  <a:cubicBezTo>
                    <a:pt x="6874" y="12864"/>
                    <a:pt x="6993" y="12836"/>
                    <a:pt x="7105" y="12808"/>
                  </a:cubicBezTo>
                  <a:cubicBezTo>
                    <a:pt x="7165" y="12781"/>
                    <a:pt x="7245" y="12780"/>
                    <a:pt x="7301" y="12780"/>
                  </a:cubicBezTo>
                  <a:lnTo>
                    <a:pt x="7301" y="12780"/>
                  </a:lnTo>
                  <a:cubicBezTo>
                    <a:pt x="7275" y="12883"/>
                    <a:pt x="7249" y="12992"/>
                    <a:pt x="7224" y="13101"/>
                  </a:cubicBezTo>
                  <a:cubicBezTo>
                    <a:pt x="7196" y="13360"/>
                    <a:pt x="7196" y="13654"/>
                    <a:pt x="7224" y="13912"/>
                  </a:cubicBezTo>
                  <a:cubicBezTo>
                    <a:pt x="7214" y="13910"/>
                    <a:pt x="7203" y="13909"/>
                    <a:pt x="7192" y="13909"/>
                  </a:cubicBezTo>
                  <a:cubicBezTo>
                    <a:pt x="7076" y="13909"/>
                    <a:pt x="6925" y="14038"/>
                    <a:pt x="6874" y="14115"/>
                  </a:cubicBezTo>
                  <a:cubicBezTo>
                    <a:pt x="6828" y="14069"/>
                    <a:pt x="6759" y="14024"/>
                    <a:pt x="6690" y="14024"/>
                  </a:cubicBezTo>
                  <a:cubicBezTo>
                    <a:pt x="6674" y="14024"/>
                    <a:pt x="6659" y="14026"/>
                    <a:pt x="6643" y="14031"/>
                  </a:cubicBezTo>
                  <a:cubicBezTo>
                    <a:pt x="6552" y="14031"/>
                    <a:pt x="6497" y="14115"/>
                    <a:pt x="6469" y="14178"/>
                  </a:cubicBezTo>
                  <a:cubicBezTo>
                    <a:pt x="6434" y="14234"/>
                    <a:pt x="6406" y="14290"/>
                    <a:pt x="6406" y="14353"/>
                  </a:cubicBezTo>
                  <a:lnTo>
                    <a:pt x="6259" y="14353"/>
                  </a:lnTo>
                  <a:cubicBezTo>
                    <a:pt x="6182" y="14372"/>
                    <a:pt x="6088" y="14405"/>
                    <a:pt x="5989" y="14405"/>
                  </a:cubicBezTo>
                  <a:cubicBezTo>
                    <a:pt x="5944" y="14405"/>
                    <a:pt x="5899" y="14398"/>
                    <a:pt x="5853" y="14381"/>
                  </a:cubicBezTo>
                  <a:cubicBezTo>
                    <a:pt x="5734" y="14353"/>
                    <a:pt x="5769" y="14234"/>
                    <a:pt x="5769" y="14115"/>
                  </a:cubicBezTo>
                  <a:cubicBezTo>
                    <a:pt x="5769" y="13828"/>
                    <a:pt x="5909" y="13535"/>
                    <a:pt x="6056" y="13332"/>
                  </a:cubicBezTo>
                  <a:cubicBezTo>
                    <a:pt x="6203" y="13129"/>
                    <a:pt x="6294" y="12954"/>
                    <a:pt x="6322" y="12717"/>
                  </a:cubicBezTo>
                  <a:cubicBezTo>
                    <a:pt x="6378" y="12430"/>
                    <a:pt x="6406" y="12136"/>
                    <a:pt x="6469" y="11843"/>
                  </a:cubicBezTo>
                  <a:cubicBezTo>
                    <a:pt x="6497" y="11612"/>
                    <a:pt x="6580" y="11381"/>
                    <a:pt x="6580" y="11115"/>
                  </a:cubicBezTo>
                  <a:cubicBezTo>
                    <a:pt x="6552" y="10885"/>
                    <a:pt x="6406" y="10738"/>
                    <a:pt x="6322" y="10507"/>
                  </a:cubicBezTo>
                  <a:cubicBezTo>
                    <a:pt x="6259" y="10388"/>
                    <a:pt x="6294" y="10269"/>
                    <a:pt x="6259" y="10157"/>
                  </a:cubicBezTo>
                  <a:cubicBezTo>
                    <a:pt x="6231" y="10039"/>
                    <a:pt x="6203" y="9955"/>
                    <a:pt x="6147" y="9836"/>
                  </a:cubicBezTo>
                  <a:cubicBezTo>
                    <a:pt x="6000" y="9570"/>
                    <a:pt x="5853" y="9311"/>
                    <a:pt x="5797" y="9018"/>
                  </a:cubicBezTo>
                  <a:cubicBezTo>
                    <a:pt x="5734" y="8668"/>
                    <a:pt x="5853" y="8346"/>
                    <a:pt x="5881" y="8032"/>
                  </a:cubicBezTo>
                  <a:cubicBezTo>
                    <a:pt x="5881" y="7994"/>
                    <a:pt x="5861" y="7979"/>
                    <a:pt x="5839" y="7979"/>
                  </a:cubicBezTo>
                  <a:cubicBezTo>
                    <a:pt x="5824" y="7979"/>
                    <a:pt x="5808" y="7986"/>
                    <a:pt x="5797" y="7997"/>
                  </a:cubicBezTo>
                  <a:cubicBezTo>
                    <a:pt x="5769" y="8291"/>
                    <a:pt x="5622" y="8556"/>
                    <a:pt x="5650" y="8843"/>
                  </a:cubicBezTo>
                  <a:lnTo>
                    <a:pt x="5650" y="8871"/>
                  </a:lnTo>
                  <a:cubicBezTo>
                    <a:pt x="5532" y="8815"/>
                    <a:pt x="5357" y="8815"/>
                    <a:pt x="5273" y="8787"/>
                  </a:cubicBezTo>
                  <a:cubicBezTo>
                    <a:pt x="5209" y="8782"/>
                    <a:pt x="5145" y="8780"/>
                    <a:pt x="5083" y="8780"/>
                  </a:cubicBezTo>
                  <a:cubicBezTo>
                    <a:pt x="4805" y="8780"/>
                    <a:pt x="4543" y="8825"/>
                    <a:pt x="4280" y="8871"/>
                  </a:cubicBezTo>
                  <a:cubicBezTo>
                    <a:pt x="4252" y="8871"/>
                    <a:pt x="4252" y="8906"/>
                    <a:pt x="4280" y="8906"/>
                  </a:cubicBezTo>
                  <a:cubicBezTo>
                    <a:pt x="4431" y="8886"/>
                    <a:pt x="4588" y="8868"/>
                    <a:pt x="4750" y="8868"/>
                  </a:cubicBezTo>
                  <a:cubicBezTo>
                    <a:pt x="4873" y="8868"/>
                    <a:pt x="4999" y="8879"/>
                    <a:pt x="5126" y="8906"/>
                  </a:cubicBezTo>
                  <a:cubicBezTo>
                    <a:pt x="5301" y="8934"/>
                    <a:pt x="5476" y="8990"/>
                    <a:pt x="5650" y="9046"/>
                  </a:cubicBezTo>
                  <a:cubicBezTo>
                    <a:pt x="5678" y="9255"/>
                    <a:pt x="5734" y="9458"/>
                    <a:pt x="5825" y="9661"/>
                  </a:cubicBezTo>
                  <a:cubicBezTo>
                    <a:pt x="5825" y="9661"/>
                    <a:pt x="5825" y="9689"/>
                    <a:pt x="5853" y="9717"/>
                  </a:cubicBezTo>
                  <a:cubicBezTo>
                    <a:pt x="5622" y="9661"/>
                    <a:pt x="5385" y="9633"/>
                    <a:pt x="5182" y="9605"/>
                  </a:cubicBezTo>
                  <a:cubicBezTo>
                    <a:pt x="4951" y="9542"/>
                    <a:pt x="4720" y="9458"/>
                    <a:pt x="4483" y="9395"/>
                  </a:cubicBezTo>
                  <a:cubicBezTo>
                    <a:pt x="4455" y="9395"/>
                    <a:pt x="4455" y="9430"/>
                    <a:pt x="4483" y="9430"/>
                  </a:cubicBezTo>
                  <a:cubicBezTo>
                    <a:pt x="4748" y="9514"/>
                    <a:pt x="4979" y="9633"/>
                    <a:pt x="5245" y="9717"/>
                  </a:cubicBezTo>
                  <a:cubicBezTo>
                    <a:pt x="5420" y="9771"/>
                    <a:pt x="5616" y="9841"/>
                    <a:pt x="5815" y="9841"/>
                  </a:cubicBezTo>
                  <a:cubicBezTo>
                    <a:pt x="5846" y="9841"/>
                    <a:pt x="5878" y="9840"/>
                    <a:pt x="5909" y="9836"/>
                  </a:cubicBezTo>
                  <a:cubicBezTo>
                    <a:pt x="5944" y="9892"/>
                    <a:pt x="5944" y="9920"/>
                    <a:pt x="5972" y="9983"/>
                  </a:cubicBezTo>
                  <a:cubicBezTo>
                    <a:pt x="6028" y="10130"/>
                    <a:pt x="6028" y="10241"/>
                    <a:pt x="6028" y="10388"/>
                  </a:cubicBezTo>
                  <a:lnTo>
                    <a:pt x="6028" y="10416"/>
                  </a:lnTo>
                  <a:cubicBezTo>
                    <a:pt x="5972" y="10360"/>
                    <a:pt x="5944" y="10332"/>
                    <a:pt x="5881" y="10269"/>
                  </a:cubicBezTo>
                  <a:cubicBezTo>
                    <a:pt x="5825" y="10213"/>
                    <a:pt x="5769" y="10130"/>
                    <a:pt x="5706" y="10095"/>
                  </a:cubicBezTo>
                  <a:cubicBezTo>
                    <a:pt x="5622" y="10067"/>
                    <a:pt x="5476" y="10039"/>
                    <a:pt x="5357" y="10039"/>
                  </a:cubicBezTo>
                  <a:cubicBezTo>
                    <a:pt x="5210" y="9983"/>
                    <a:pt x="5070" y="9955"/>
                    <a:pt x="4923" y="9892"/>
                  </a:cubicBezTo>
                  <a:cubicBezTo>
                    <a:pt x="4582" y="9714"/>
                    <a:pt x="4227" y="9672"/>
                    <a:pt x="3868" y="9672"/>
                  </a:cubicBezTo>
                  <a:cubicBezTo>
                    <a:pt x="3706" y="9672"/>
                    <a:pt x="3542" y="9680"/>
                    <a:pt x="3378" y="9689"/>
                  </a:cubicBezTo>
                  <a:cubicBezTo>
                    <a:pt x="3056" y="9717"/>
                    <a:pt x="2735" y="9717"/>
                    <a:pt x="2413" y="9808"/>
                  </a:cubicBezTo>
                  <a:cubicBezTo>
                    <a:pt x="2210" y="9864"/>
                    <a:pt x="1924" y="9955"/>
                    <a:pt x="1777" y="10095"/>
                  </a:cubicBezTo>
                  <a:cubicBezTo>
                    <a:pt x="1777" y="10067"/>
                    <a:pt x="1805" y="10039"/>
                    <a:pt x="1805" y="10011"/>
                  </a:cubicBezTo>
                  <a:cubicBezTo>
                    <a:pt x="1951" y="9864"/>
                    <a:pt x="2098" y="9745"/>
                    <a:pt x="2273" y="9661"/>
                  </a:cubicBezTo>
                  <a:cubicBezTo>
                    <a:pt x="2623" y="9458"/>
                    <a:pt x="3028" y="9339"/>
                    <a:pt x="3406" y="9255"/>
                  </a:cubicBezTo>
                  <a:cubicBezTo>
                    <a:pt x="3462" y="9255"/>
                    <a:pt x="3462" y="9165"/>
                    <a:pt x="3406" y="9165"/>
                  </a:cubicBezTo>
                  <a:cubicBezTo>
                    <a:pt x="2798" y="9221"/>
                    <a:pt x="2007" y="9458"/>
                    <a:pt x="1658" y="10011"/>
                  </a:cubicBezTo>
                  <a:cubicBezTo>
                    <a:pt x="1455" y="10241"/>
                    <a:pt x="1364" y="10507"/>
                    <a:pt x="1280" y="10829"/>
                  </a:cubicBezTo>
                  <a:cubicBezTo>
                    <a:pt x="1280" y="10849"/>
                    <a:pt x="1308" y="10868"/>
                    <a:pt x="1325" y="10868"/>
                  </a:cubicBezTo>
                  <a:cubicBezTo>
                    <a:pt x="1331" y="10868"/>
                    <a:pt x="1336" y="10865"/>
                    <a:pt x="1336" y="10857"/>
                  </a:cubicBezTo>
                  <a:cubicBezTo>
                    <a:pt x="1399" y="10682"/>
                    <a:pt x="1455" y="10535"/>
                    <a:pt x="1511" y="10388"/>
                  </a:cubicBezTo>
                  <a:lnTo>
                    <a:pt x="1511" y="10507"/>
                  </a:lnTo>
                  <a:cubicBezTo>
                    <a:pt x="1455" y="10619"/>
                    <a:pt x="1399" y="10766"/>
                    <a:pt x="1399" y="10913"/>
                  </a:cubicBezTo>
                  <a:cubicBezTo>
                    <a:pt x="1161" y="11318"/>
                    <a:pt x="1015" y="11815"/>
                    <a:pt x="1049" y="12283"/>
                  </a:cubicBezTo>
                  <a:cubicBezTo>
                    <a:pt x="1049" y="12311"/>
                    <a:pt x="1070" y="12325"/>
                    <a:pt x="1091" y="12325"/>
                  </a:cubicBezTo>
                  <a:cubicBezTo>
                    <a:pt x="1112" y="12325"/>
                    <a:pt x="1133" y="12311"/>
                    <a:pt x="1133" y="12283"/>
                  </a:cubicBezTo>
                  <a:cubicBezTo>
                    <a:pt x="1133" y="12164"/>
                    <a:pt x="1161" y="12052"/>
                    <a:pt x="1161" y="11934"/>
                  </a:cubicBezTo>
                  <a:cubicBezTo>
                    <a:pt x="1189" y="12080"/>
                    <a:pt x="1224" y="12192"/>
                    <a:pt x="1252" y="12311"/>
                  </a:cubicBezTo>
                  <a:cubicBezTo>
                    <a:pt x="1280" y="12430"/>
                    <a:pt x="1280" y="12577"/>
                    <a:pt x="1336" y="12661"/>
                  </a:cubicBezTo>
                  <a:cubicBezTo>
                    <a:pt x="1399" y="12780"/>
                    <a:pt x="1455" y="12864"/>
                    <a:pt x="1574" y="12926"/>
                  </a:cubicBezTo>
                  <a:cubicBezTo>
                    <a:pt x="1714" y="13038"/>
                    <a:pt x="1861" y="13157"/>
                    <a:pt x="2007" y="13276"/>
                  </a:cubicBezTo>
                  <a:cubicBezTo>
                    <a:pt x="2098" y="13332"/>
                    <a:pt x="2210" y="13416"/>
                    <a:pt x="2301" y="13507"/>
                  </a:cubicBezTo>
                  <a:lnTo>
                    <a:pt x="2329" y="13535"/>
                  </a:lnTo>
                  <a:cubicBezTo>
                    <a:pt x="2284" y="13521"/>
                    <a:pt x="2247" y="13521"/>
                    <a:pt x="2211" y="13521"/>
                  </a:cubicBezTo>
                  <a:cubicBezTo>
                    <a:pt x="2175" y="13521"/>
                    <a:pt x="2140" y="13521"/>
                    <a:pt x="2098" y="13507"/>
                  </a:cubicBezTo>
                  <a:cubicBezTo>
                    <a:pt x="1951" y="13451"/>
                    <a:pt x="1833" y="13360"/>
                    <a:pt x="1658" y="13304"/>
                  </a:cubicBezTo>
                  <a:cubicBezTo>
                    <a:pt x="1308" y="13157"/>
                    <a:pt x="1049" y="12926"/>
                    <a:pt x="784" y="12605"/>
                  </a:cubicBezTo>
                  <a:cubicBezTo>
                    <a:pt x="525" y="12283"/>
                    <a:pt x="259" y="11934"/>
                    <a:pt x="231" y="11493"/>
                  </a:cubicBezTo>
                  <a:cubicBezTo>
                    <a:pt x="203" y="11143"/>
                    <a:pt x="287" y="10766"/>
                    <a:pt x="406" y="10444"/>
                  </a:cubicBezTo>
                  <a:cubicBezTo>
                    <a:pt x="553" y="10067"/>
                    <a:pt x="728" y="9717"/>
                    <a:pt x="959" y="9395"/>
                  </a:cubicBezTo>
                  <a:cubicBezTo>
                    <a:pt x="1161" y="9109"/>
                    <a:pt x="1427" y="8843"/>
                    <a:pt x="1630" y="8521"/>
                  </a:cubicBezTo>
                  <a:cubicBezTo>
                    <a:pt x="1833" y="8172"/>
                    <a:pt x="2063" y="7885"/>
                    <a:pt x="2476" y="7710"/>
                  </a:cubicBezTo>
                  <a:cubicBezTo>
                    <a:pt x="2763" y="7563"/>
                    <a:pt x="3084" y="7472"/>
                    <a:pt x="3378" y="7270"/>
                  </a:cubicBezTo>
                  <a:cubicBezTo>
                    <a:pt x="3525" y="7158"/>
                    <a:pt x="3672" y="7011"/>
                    <a:pt x="3874" y="6892"/>
                  </a:cubicBezTo>
                  <a:cubicBezTo>
                    <a:pt x="4021" y="6808"/>
                    <a:pt x="4196" y="6717"/>
                    <a:pt x="4371" y="6633"/>
                  </a:cubicBezTo>
                  <a:cubicBezTo>
                    <a:pt x="4546" y="6570"/>
                    <a:pt x="4720" y="6487"/>
                    <a:pt x="4895" y="6396"/>
                  </a:cubicBezTo>
                  <a:cubicBezTo>
                    <a:pt x="4914" y="6396"/>
                    <a:pt x="4933" y="6408"/>
                    <a:pt x="4951" y="6408"/>
                  </a:cubicBezTo>
                  <a:cubicBezTo>
                    <a:pt x="4961" y="6408"/>
                    <a:pt x="4970" y="6405"/>
                    <a:pt x="4979" y="6396"/>
                  </a:cubicBezTo>
                  <a:cubicBezTo>
                    <a:pt x="5385" y="6249"/>
                    <a:pt x="5797" y="6109"/>
                    <a:pt x="6231" y="6018"/>
                  </a:cubicBezTo>
                  <a:cubicBezTo>
                    <a:pt x="6406" y="5990"/>
                    <a:pt x="6580" y="6018"/>
                    <a:pt x="6755" y="5962"/>
                  </a:cubicBezTo>
                  <a:cubicBezTo>
                    <a:pt x="6930" y="5934"/>
                    <a:pt x="7077" y="5787"/>
                    <a:pt x="7196" y="5696"/>
                  </a:cubicBezTo>
                  <a:cubicBezTo>
                    <a:pt x="7371" y="5584"/>
                    <a:pt x="7517" y="5466"/>
                    <a:pt x="7720" y="5375"/>
                  </a:cubicBezTo>
                  <a:cubicBezTo>
                    <a:pt x="7895" y="5319"/>
                    <a:pt x="8098" y="5263"/>
                    <a:pt x="8301" y="5200"/>
                  </a:cubicBezTo>
                  <a:cubicBezTo>
                    <a:pt x="8706" y="5088"/>
                    <a:pt x="9119" y="5025"/>
                    <a:pt x="9524" y="4969"/>
                  </a:cubicBezTo>
                  <a:cubicBezTo>
                    <a:pt x="9621" y="4959"/>
                    <a:pt x="9710" y="4952"/>
                    <a:pt x="9795" y="4952"/>
                  </a:cubicBezTo>
                  <a:cubicBezTo>
                    <a:pt x="9942" y="4952"/>
                    <a:pt x="10077" y="4972"/>
                    <a:pt x="10223" y="5025"/>
                  </a:cubicBezTo>
                  <a:cubicBezTo>
                    <a:pt x="10297" y="5057"/>
                    <a:pt x="10363" y="5072"/>
                    <a:pt x="10429" y="5072"/>
                  </a:cubicBezTo>
                  <a:cubicBezTo>
                    <a:pt x="10494" y="5072"/>
                    <a:pt x="10559" y="5057"/>
                    <a:pt x="10629" y="5025"/>
                  </a:cubicBezTo>
                  <a:cubicBezTo>
                    <a:pt x="11014" y="4941"/>
                    <a:pt x="11272" y="4675"/>
                    <a:pt x="11594" y="4536"/>
                  </a:cubicBezTo>
                  <a:cubicBezTo>
                    <a:pt x="11797" y="4417"/>
                    <a:pt x="12027" y="4361"/>
                    <a:pt x="12265" y="4298"/>
                  </a:cubicBezTo>
                  <a:cubicBezTo>
                    <a:pt x="12440" y="4270"/>
                    <a:pt x="12587" y="4242"/>
                    <a:pt x="12762" y="4186"/>
                  </a:cubicBezTo>
                  <a:cubicBezTo>
                    <a:pt x="12902" y="4095"/>
                    <a:pt x="13048" y="3948"/>
                    <a:pt x="13167" y="3836"/>
                  </a:cubicBezTo>
                  <a:cubicBezTo>
                    <a:pt x="13223" y="3773"/>
                    <a:pt x="13314" y="3718"/>
                    <a:pt x="13398" y="3627"/>
                  </a:cubicBezTo>
                  <a:cubicBezTo>
                    <a:pt x="13811" y="3312"/>
                    <a:pt x="14188" y="2899"/>
                    <a:pt x="14650" y="2613"/>
                  </a:cubicBezTo>
                  <a:cubicBezTo>
                    <a:pt x="15321" y="2228"/>
                    <a:pt x="15615" y="1473"/>
                    <a:pt x="16258" y="1039"/>
                  </a:cubicBezTo>
                  <a:cubicBezTo>
                    <a:pt x="16433" y="921"/>
                    <a:pt x="16607" y="865"/>
                    <a:pt x="16810" y="802"/>
                  </a:cubicBezTo>
                  <a:cubicBezTo>
                    <a:pt x="16957" y="774"/>
                    <a:pt x="17069" y="655"/>
                    <a:pt x="17188" y="543"/>
                  </a:cubicBezTo>
                  <a:cubicBezTo>
                    <a:pt x="17391" y="396"/>
                    <a:pt x="17537" y="277"/>
                    <a:pt x="17768" y="221"/>
                  </a:cubicBezTo>
                  <a:cubicBezTo>
                    <a:pt x="17847" y="203"/>
                    <a:pt x="17923" y="193"/>
                    <a:pt x="17997" y="193"/>
                  </a:cubicBezTo>
                  <a:close/>
                  <a:moveTo>
                    <a:pt x="13664" y="14209"/>
                  </a:moveTo>
                  <a:cubicBezTo>
                    <a:pt x="13689" y="14209"/>
                    <a:pt x="13717" y="14217"/>
                    <a:pt x="13748" y="14234"/>
                  </a:cubicBezTo>
                  <a:cubicBezTo>
                    <a:pt x="13839" y="14290"/>
                    <a:pt x="13839" y="14381"/>
                    <a:pt x="13894" y="14437"/>
                  </a:cubicBezTo>
                  <a:lnTo>
                    <a:pt x="13489" y="14437"/>
                  </a:lnTo>
                  <a:cubicBezTo>
                    <a:pt x="13511" y="14321"/>
                    <a:pt x="13568" y="14209"/>
                    <a:pt x="13664" y="14209"/>
                  </a:cubicBezTo>
                  <a:close/>
                  <a:moveTo>
                    <a:pt x="14188" y="14115"/>
                  </a:moveTo>
                  <a:lnTo>
                    <a:pt x="14188" y="14234"/>
                  </a:lnTo>
                  <a:cubicBezTo>
                    <a:pt x="14188" y="14381"/>
                    <a:pt x="14097" y="14437"/>
                    <a:pt x="14013" y="14437"/>
                  </a:cubicBezTo>
                  <a:cubicBezTo>
                    <a:pt x="14041" y="14381"/>
                    <a:pt x="13985" y="14262"/>
                    <a:pt x="13922" y="14206"/>
                  </a:cubicBezTo>
                  <a:lnTo>
                    <a:pt x="13950" y="14178"/>
                  </a:lnTo>
                  <a:cubicBezTo>
                    <a:pt x="13985" y="14150"/>
                    <a:pt x="14041" y="14150"/>
                    <a:pt x="14069" y="14150"/>
                  </a:cubicBezTo>
                  <a:cubicBezTo>
                    <a:pt x="14097" y="14115"/>
                    <a:pt x="14160" y="14115"/>
                    <a:pt x="14188" y="14115"/>
                  </a:cubicBezTo>
                  <a:close/>
                  <a:moveTo>
                    <a:pt x="18072" y="0"/>
                  </a:moveTo>
                  <a:cubicBezTo>
                    <a:pt x="17915" y="0"/>
                    <a:pt x="17760" y="39"/>
                    <a:pt x="17593" y="102"/>
                  </a:cubicBezTo>
                  <a:cubicBezTo>
                    <a:pt x="17272" y="221"/>
                    <a:pt x="17041" y="480"/>
                    <a:pt x="16719" y="599"/>
                  </a:cubicBezTo>
                  <a:cubicBezTo>
                    <a:pt x="16398" y="690"/>
                    <a:pt x="16167" y="774"/>
                    <a:pt x="15908" y="1005"/>
                  </a:cubicBezTo>
                  <a:cubicBezTo>
                    <a:pt x="15671" y="1214"/>
                    <a:pt x="15440" y="1445"/>
                    <a:pt x="15265" y="1704"/>
                  </a:cubicBezTo>
                  <a:cubicBezTo>
                    <a:pt x="15034" y="1997"/>
                    <a:pt x="14796" y="2263"/>
                    <a:pt x="14475" y="2438"/>
                  </a:cubicBezTo>
                  <a:cubicBezTo>
                    <a:pt x="14188" y="2613"/>
                    <a:pt x="13950" y="2843"/>
                    <a:pt x="13720" y="3074"/>
                  </a:cubicBezTo>
                  <a:cubicBezTo>
                    <a:pt x="13426" y="3340"/>
                    <a:pt x="13139" y="3599"/>
                    <a:pt x="12818" y="3864"/>
                  </a:cubicBezTo>
                  <a:cubicBezTo>
                    <a:pt x="12699" y="3948"/>
                    <a:pt x="12587" y="4011"/>
                    <a:pt x="12440" y="4039"/>
                  </a:cubicBezTo>
                  <a:cubicBezTo>
                    <a:pt x="12062" y="4095"/>
                    <a:pt x="11678" y="4186"/>
                    <a:pt x="11328" y="4361"/>
                  </a:cubicBezTo>
                  <a:cubicBezTo>
                    <a:pt x="11074" y="4516"/>
                    <a:pt x="10747" y="4809"/>
                    <a:pt x="10408" y="4809"/>
                  </a:cubicBezTo>
                  <a:cubicBezTo>
                    <a:pt x="10365" y="4809"/>
                    <a:pt x="10322" y="4805"/>
                    <a:pt x="10279" y="4794"/>
                  </a:cubicBezTo>
                  <a:cubicBezTo>
                    <a:pt x="10141" y="4764"/>
                    <a:pt x="10014" y="4752"/>
                    <a:pt x="9891" y="4752"/>
                  </a:cubicBezTo>
                  <a:cubicBezTo>
                    <a:pt x="9678" y="4752"/>
                    <a:pt x="9474" y="4787"/>
                    <a:pt x="9231" y="4822"/>
                  </a:cubicBezTo>
                  <a:cubicBezTo>
                    <a:pt x="8503" y="4969"/>
                    <a:pt x="7720" y="5060"/>
                    <a:pt x="7077" y="5494"/>
                  </a:cubicBezTo>
                  <a:cubicBezTo>
                    <a:pt x="6874" y="5640"/>
                    <a:pt x="6755" y="5696"/>
                    <a:pt x="6524" y="5724"/>
                  </a:cubicBezTo>
                  <a:cubicBezTo>
                    <a:pt x="6322" y="5759"/>
                    <a:pt x="6147" y="5787"/>
                    <a:pt x="5972" y="5815"/>
                  </a:cubicBezTo>
                  <a:cubicBezTo>
                    <a:pt x="5650" y="5899"/>
                    <a:pt x="5329" y="5990"/>
                    <a:pt x="5035" y="6137"/>
                  </a:cubicBezTo>
                  <a:cubicBezTo>
                    <a:pt x="4832" y="6193"/>
                    <a:pt x="4658" y="6284"/>
                    <a:pt x="4483" y="6368"/>
                  </a:cubicBezTo>
                  <a:cubicBezTo>
                    <a:pt x="4105" y="6514"/>
                    <a:pt x="3756" y="6661"/>
                    <a:pt x="3434" y="6920"/>
                  </a:cubicBezTo>
                  <a:cubicBezTo>
                    <a:pt x="3259" y="7067"/>
                    <a:pt x="3084" y="7186"/>
                    <a:pt x="2881" y="7270"/>
                  </a:cubicBezTo>
                  <a:cubicBezTo>
                    <a:pt x="2707" y="7333"/>
                    <a:pt x="2504" y="7416"/>
                    <a:pt x="2329" y="7507"/>
                  </a:cubicBezTo>
                  <a:cubicBezTo>
                    <a:pt x="1979" y="7647"/>
                    <a:pt x="1686" y="7913"/>
                    <a:pt x="1511" y="8263"/>
                  </a:cubicBezTo>
                  <a:cubicBezTo>
                    <a:pt x="1399" y="8437"/>
                    <a:pt x="1308" y="8640"/>
                    <a:pt x="1189" y="8815"/>
                  </a:cubicBezTo>
                  <a:cubicBezTo>
                    <a:pt x="1049" y="8990"/>
                    <a:pt x="903" y="9165"/>
                    <a:pt x="756" y="9339"/>
                  </a:cubicBezTo>
                  <a:cubicBezTo>
                    <a:pt x="553" y="9661"/>
                    <a:pt x="350" y="10039"/>
                    <a:pt x="231" y="10416"/>
                  </a:cubicBezTo>
                  <a:cubicBezTo>
                    <a:pt x="85" y="10794"/>
                    <a:pt x="1" y="11178"/>
                    <a:pt x="29" y="11584"/>
                  </a:cubicBezTo>
                  <a:cubicBezTo>
                    <a:pt x="57" y="11989"/>
                    <a:pt x="287" y="12339"/>
                    <a:pt x="525" y="12633"/>
                  </a:cubicBezTo>
                  <a:cubicBezTo>
                    <a:pt x="756" y="12954"/>
                    <a:pt x="1015" y="13276"/>
                    <a:pt x="1364" y="13451"/>
                  </a:cubicBezTo>
                  <a:cubicBezTo>
                    <a:pt x="1511" y="13507"/>
                    <a:pt x="1658" y="13535"/>
                    <a:pt x="1777" y="13591"/>
                  </a:cubicBezTo>
                  <a:cubicBezTo>
                    <a:pt x="1861" y="13626"/>
                    <a:pt x="1924" y="13682"/>
                    <a:pt x="2007" y="13682"/>
                  </a:cubicBezTo>
                  <a:lnTo>
                    <a:pt x="2238" y="13682"/>
                  </a:lnTo>
                  <a:cubicBezTo>
                    <a:pt x="2357" y="13682"/>
                    <a:pt x="2448" y="13710"/>
                    <a:pt x="2532" y="13710"/>
                  </a:cubicBezTo>
                  <a:cubicBezTo>
                    <a:pt x="2588" y="13710"/>
                    <a:pt x="2623" y="13682"/>
                    <a:pt x="2588" y="13626"/>
                  </a:cubicBezTo>
                  <a:cubicBezTo>
                    <a:pt x="2588" y="13563"/>
                    <a:pt x="2560" y="13563"/>
                    <a:pt x="2504" y="13535"/>
                  </a:cubicBezTo>
                  <a:cubicBezTo>
                    <a:pt x="2476" y="13479"/>
                    <a:pt x="2413" y="13416"/>
                    <a:pt x="2357" y="13360"/>
                  </a:cubicBezTo>
                  <a:cubicBezTo>
                    <a:pt x="2154" y="13185"/>
                    <a:pt x="1951" y="13038"/>
                    <a:pt x="1749" y="12864"/>
                  </a:cubicBezTo>
                  <a:cubicBezTo>
                    <a:pt x="1658" y="12780"/>
                    <a:pt x="1539" y="12661"/>
                    <a:pt x="1511" y="12542"/>
                  </a:cubicBezTo>
                  <a:cubicBezTo>
                    <a:pt x="1483" y="12402"/>
                    <a:pt x="1483" y="12283"/>
                    <a:pt x="1455" y="12136"/>
                  </a:cubicBezTo>
                  <a:cubicBezTo>
                    <a:pt x="1427" y="11962"/>
                    <a:pt x="1399" y="11787"/>
                    <a:pt x="1455" y="11612"/>
                  </a:cubicBezTo>
                  <a:cubicBezTo>
                    <a:pt x="1483" y="11493"/>
                    <a:pt x="1539" y="11381"/>
                    <a:pt x="1602" y="11262"/>
                  </a:cubicBezTo>
                  <a:cubicBezTo>
                    <a:pt x="1630" y="11087"/>
                    <a:pt x="1602" y="10941"/>
                    <a:pt x="1658" y="10794"/>
                  </a:cubicBezTo>
                  <a:cubicBezTo>
                    <a:pt x="1686" y="10654"/>
                    <a:pt x="1749" y="10535"/>
                    <a:pt x="1833" y="10416"/>
                  </a:cubicBezTo>
                  <a:cubicBezTo>
                    <a:pt x="1979" y="10157"/>
                    <a:pt x="2301" y="10039"/>
                    <a:pt x="2588" y="9983"/>
                  </a:cubicBezTo>
                  <a:cubicBezTo>
                    <a:pt x="2909" y="9920"/>
                    <a:pt x="3203" y="9920"/>
                    <a:pt x="3525" y="9864"/>
                  </a:cubicBezTo>
                  <a:cubicBezTo>
                    <a:pt x="3700" y="9864"/>
                    <a:pt x="3846" y="9836"/>
                    <a:pt x="4021" y="9808"/>
                  </a:cubicBezTo>
                  <a:cubicBezTo>
                    <a:pt x="4196" y="9864"/>
                    <a:pt x="4399" y="9983"/>
                    <a:pt x="4574" y="10011"/>
                  </a:cubicBezTo>
                  <a:cubicBezTo>
                    <a:pt x="4748" y="10039"/>
                    <a:pt x="4804" y="10095"/>
                    <a:pt x="4951" y="10157"/>
                  </a:cubicBezTo>
                  <a:cubicBezTo>
                    <a:pt x="5098" y="10213"/>
                    <a:pt x="5245" y="10213"/>
                    <a:pt x="5357" y="10213"/>
                  </a:cubicBezTo>
                  <a:lnTo>
                    <a:pt x="5504" y="10213"/>
                  </a:lnTo>
                  <a:cubicBezTo>
                    <a:pt x="5650" y="10241"/>
                    <a:pt x="5650" y="10304"/>
                    <a:pt x="5706" y="10388"/>
                  </a:cubicBezTo>
                  <a:cubicBezTo>
                    <a:pt x="5825" y="10535"/>
                    <a:pt x="5944" y="10619"/>
                    <a:pt x="6119" y="10654"/>
                  </a:cubicBezTo>
                  <a:cubicBezTo>
                    <a:pt x="6175" y="10766"/>
                    <a:pt x="6259" y="10885"/>
                    <a:pt x="6322" y="11032"/>
                  </a:cubicBezTo>
                  <a:cubicBezTo>
                    <a:pt x="6406" y="11290"/>
                    <a:pt x="6259" y="11612"/>
                    <a:pt x="6203" y="11878"/>
                  </a:cubicBezTo>
                  <a:cubicBezTo>
                    <a:pt x="6175" y="12136"/>
                    <a:pt x="6147" y="12402"/>
                    <a:pt x="6119" y="12661"/>
                  </a:cubicBezTo>
                  <a:cubicBezTo>
                    <a:pt x="6084" y="12780"/>
                    <a:pt x="6119" y="12836"/>
                    <a:pt x="6056" y="12926"/>
                  </a:cubicBezTo>
                  <a:cubicBezTo>
                    <a:pt x="6056" y="12982"/>
                    <a:pt x="6000" y="13066"/>
                    <a:pt x="5972" y="13129"/>
                  </a:cubicBezTo>
                  <a:cubicBezTo>
                    <a:pt x="5909" y="13213"/>
                    <a:pt x="5853" y="13304"/>
                    <a:pt x="5797" y="13388"/>
                  </a:cubicBezTo>
                  <a:cubicBezTo>
                    <a:pt x="5706" y="13563"/>
                    <a:pt x="5650" y="13738"/>
                    <a:pt x="5622" y="13940"/>
                  </a:cubicBezTo>
                  <a:cubicBezTo>
                    <a:pt x="5560" y="14115"/>
                    <a:pt x="5532" y="14290"/>
                    <a:pt x="5595" y="14465"/>
                  </a:cubicBezTo>
                  <a:cubicBezTo>
                    <a:pt x="5621" y="14605"/>
                    <a:pt x="5722" y="14645"/>
                    <a:pt x="5842" y="14645"/>
                  </a:cubicBezTo>
                  <a:cubicBezTo>
                    <a:pt x="5972" y="14645"/>
                    <a:pt x="6125" y="14598"/>
                    <a:pt x="6231" y="14584"/>
                  </a:cubicBezTo>
                  <a:cubicBezTo>
                    <a:pt x="6307" y="14571"/>
                    <a:pt x="6385" y="14567"/>
                    <a:pt x="6463" y="14567"/>
                  </a:cubicBezTo>
                  <a:cubicBezTo>
                    <a:pt x="6638" y="14567"/>
                    <a:pt x="6816" y="14588"/>
                    <a:pt x="6992" y="14588"/>
                  </a:cubicBezTo>
                  <a:cubicBezTo>
                    <a:pt x="7099" y="14588"/>
                    <a:pt x="7204" y="14580"/>
                    <a:pt x="7308" y="14556"/>
                  </a:cubicBezTo>
                  <a:cubicBezTo>
                    <a:pt x="7573" y="14500"/>
                    <a:pt x="7454" y="14206"/>
                    <a:pt x="7427" y="14003"/>
                  </a:cubicBezTo>
                  <a:cubicBezTo>
                    <a:pt x="7427" y="13975"/>
                    <a:pt x="7427" y="13975"/>
                    <a:pt x="7399" y="13940"/>
                  </a:cubicBezTo>
                  <a:lnTo>
                    <a:pt x="7427" y="13940"/>
                  </a:lnTo>
                  <a:cubicBezTo>
                    <a:pt x="7601" y="13940"/>
                    <a:pt x="7804" y="13975"/>
                    <a:pt x="7979" y="13975"/>
                  </a:cubicBezTo>
                  <a:cubicBezTo>
                    <a:pt x="8126" y="13975"/>
                    <a:pt x="8329" y="13975"/>
                    <a:pt x="8475" y="13884"/>
                  </a:cubicBezTo>
                  <a:cubicBezTo>
                    <a:pt x="8594" y="13828"/>
                    <a:pt x="8594" y="13682"/>
                    <a:pt x="8622" y="13535"/>
                  </a:cubicBezTo>
                  <a:cubicBezTo>
                    <a:pt x="8650" y="13360"/>
                    <a:pt x="8706" y="13157"/>
                    <a:pt x="8797" y="12982"/>
                  </a:cubicBezTo>
                  <a:cubicBezTo>
                    <a:pt x="8853" y="12780"/>
                    <a:pt x="8972" y="12661"/>
                    <a:pt x="9056" y="12486"/>
                  </a:cubicBezTo>
                  <a:cubicBezTo>
                    <a:pt x="9147" y="12311"/>
                    <a:pt x="9203" y="12136"/>
                    <a:pt x="9231" y="11962"/>
                  </a:cubicBezTo>
                  <a:cubicBezTo>
                    <a:pt x="9231" y="11787"/>
                    <a:pt x="9231" y="11612"/>
                    <a:pt x="9203" y="11437"/>
                  </a:cubicBezTo>
                  <a:cubicBezTo>
                    <a:pt x="9203" y="11318"/>
                    <a:pt x="9175" y="11206"/>
                    <a:pt x="9147" y="11087"/>
                  </a:cubicBezTo>
                  <a:cubicBezTo>
                    <a:pt x="9293" y="11060"/>
                    <a:pt x="9405" y="11032"/>
                    <a:pt x="9524" y="11032"/>
                  </a:cubicBezTo>
                  <a:cubicBezTo>
                    <a:pt x="9762" y="11032"/>
                    <a:pt x="9971" y="11149"/>
                    <a:pt x="10198" y="11149"/>
                  </a:cubicBezTo>
                  <a:cubicBezTo>
                    <a:pt x="10225" y="11149"/>
                    <a:pt x="10252" y="11147"/>
                    <a:pt x="10279" y="11143"/>
                  </a:cubicBezTo>
                  <a:cubicBezTo>
                    <a:pt x="10454" y="11115"/>
                    <a:pt x="10664" y="11087"/>
                    <a:pt x="10839" y="11032"/>
                  </a:cubicBezTo>
                  <a:lnTo>
                    <a:pt x="10839" y="11004"/>
                  </a:lnTo>
                  <a:lnTo>
                    <a:pt x="10839" y="11004"/>
                  </a:lnTo>
                  <a:cubicBezTo>
                    <a:pt x="10839" y="11263"/>
                    <a:pt x="10867" y="11528"/>
                    <a:pt x="10804" y="11787"/>
                  </a:cubicBezTo>
                  <a:cubicBezTo>
                    <a:pt x="10776" y="12108"/>
                    <a:pt x="10720" y="12430"/>
                    <a:pt x="10573" y="12752"/>
                  </a:cubicBezTo>
                  <a:cubicBezTo>
                    <a:pt x="10426" y="13101"/>
                    <a:pt x="9930" y="13856"/>
                    <a:pt x="10517" y="14059"/>
                  </a:cubicBezTo>
                  <a:cubicBezTo>
                    <a:pt x="10607" y="14094"/>
                    <a:pt x="10710" y="14107"/>
                    <a:pt x="10818" y="14107"/>
                  </a:cubicBezTo>
                  <a:cubicBezTo>
                    <a:pt x="10988" y="14107"/>
                    <a:pt x="11170" y="14076"/>
                    <a:pt x="11328" y="14059"/>
                  </a:cubicBezTo>
                  <a:cubicBezTo>
                    <a:pt x="11400" y="14059"/>
                    <a:pt x="11466" y="14064"/>
                    <a:pt x="11526" y="14064"/>
                  </a:cubicBezTo>
                  <a:cubicBezTo>
                    <a:pt x="11663" y="14064"/>
                    <a:pt x="11766" y="14037"/>
                    <a:pt x="11825" y="13856"/>
                  </a:cubicBezTo>
                  <a:cubicBezTo>
                    <a:pt x="11972" y="13535"/>
                    <a:pt x="11944" y="13157"/>
                    <a:pt x="12090" y="12836"/>
                  </a:cubicBezTo>
                  <a:cubicBezTo>
                    <a:pt x="12174" y="12633"/>
                    <a:pt x="12202" y="12339"/>
                    <a:pt x="12202" y="12080"/>
                  </a:cubicBezTo>
                  <a:cubicBezTo>
                    <a:pt x="12293" y="12192"/>
                    <a:pt x="12377" y="12283"/>
                    <a:pt x="12440" y="12402"/>
                  </a:cubicBezTo>
                  <a:cubicBezTo>
                    <a:pt x="12762" y="12982"/>
                    <a:pt x="12412" y="13654"/>
                    <a:pt x="12468" y="14262"/>
                  </a:cubicBezTo>
                  <a:cubicBezTo>
                    <a:pt x="12493" y="14653"/>
                    <a:pt x="12886" y="14675"/>
                    <a:pt x="13258" y="14675"/>
                  </a:cubicBezTo>
                  <a:cubicBezTo>
                    <a:pt x="13305" y="14675"/>
                    <a:pt x="13352" y="14675"/>
                    <a:pt x="13398" y="14675"/>
                  </a:cubicBezTo>
                  <a:lnTo>
                    <a:pt x="13426" y="14675"/>
                  </a:lnTo>
                  <a:cubicBezTo>
                    <a:pt x="13517" y="14640"/>
                    <a:pt x="13601" y="14640"/>
                    <a:pt x="13692" y="14640"/>
                  </a:cubicBezTo>
                  <a:cubicBezTo>
                    <a:pt x="13748" y="14640"/>
                    <a:pt x="13817" y="14643"/>
                    <a:pt x="13889" y="14643"/>
                  </a:cubicBezTo>
                  <a:cubicBezTo>
                    <a:pt x="14040" y="14643"/>
                    <a:pt x="14205" y="14627"/>
                    <a:pt x="14300" y="14528"/>
                  </a:cubicBezTo>
                  <a:cubicBezTo>
                    <a:pt x="14475" y="14381"/>
                    <a:pt x="14419" y="14031"/>
                    <a:pt x="14363" y="13856"/>
                  </a:cubicBezTo>
                  <a:cubicBezTo>
                    <a:pt x="14335" y="13591"/>
                    <a:pt x="14300" y="13304"/>
                    <a:pt x="14272" y="13038"/>
                  </a:cubicBezTo>
                  <a:cubicBezTo>
                    <a:pt x="14244" y="12864"/>
                    <a:pt x="14188" y="12752"/>
                    <a:pt x="14125" y="12605"/>
                  </a:cubicBezTo>
                  <a:cubicBezTo>
                    <a:pt x="14097" y="12458"/>
                    <a:pt x="14097" y="12311"/>
                    <a:pt x="14041" y="12164"/>
                  </a:cubicBezTo>
                  <a:cubicBezTo>
                    <a:pt x="13950" y="11934"/>
                    <a:pt x="13692" y="11815"/>
                    <a:pt x="13573" y="11612"/>
                  </a:cubicBezTo>
                  <a:cubicBezTo>
                    <a:pt x="13426" y="11353"/>
                    <a:pt x="13251" y="11115"/>
                    <a:pt x="13076" y="10857"/>
                  </a:cubicBezTo>
                  <a:cubicBezTo>
                    <a:pt x="12936" y="10591"/>
                    <a:pt x="12727" y="10269"/>
                    <a:pt x="12699" y="9983"/>
                  </a:cubicBezTo>
                  <a:cubicBezTo>
                    <a:pt x="12992" y="9745"/>
                    <a:pt x="13314" y="9605"/>
                    <a:pt x="13461" y="9221"/>
                  </a:cubicBezTo>
                  <a:cubicBezTo>
                    <a:pt x="13545" y="9018"/>
                    <a:pt x="13545" y="8787"/>
                    <a:pt x="13601" y="8584"/>
                  </a:cubicBezTo>
                  <a:cubicBezTo>
                    <a:pt x="13664" y="8319"/>
                    <a:pt x="13811" y="8116"/>
                    <a:pt x="13950" y="7913"/>
                  </a:cubicBezTo>
                  <a:cubicBezTo>
                    <a:pt x="14216" y="7507"/>
                    <a:pt x="14216" y="7011"/>
                    <a:pt x="14363" y="6542"/>
                  </a:cubicBezTo>
                  <a:cubicBezTo>
                    <a:pt x="14475" y="6284"/>
                    <a:pt x="14566" y="6109"/>
                    <a:pt x="14768" y="5899"/>
                  </a:cubicBezTo>
                  <a:cubicBezTo>
                    <a:pt x="14824" y="5843"/>
                    <a:pt x="14887" y="5724"/>
                    <a:pt x="14915" y="5612"/>
                  </a:cubicBezTo>
                  <a:cubicBezTo>
                    <a:pt x="15090" y="5494"/>
                    <a:pt x="15174" y="5347"/>
                    <a:pt x="15265" y="5172"/>
                  </a:cubicBezTo>
                  <a:cubicBezTo>
                    <a:pt x="15321" y="5060"/>
                    <a:pt x="15384" y="4941"/>
                    <a:pt x="15440" y="4850"/>
                  </a:cubicBezTo>
                  <a:lnTo>
                    <a:pt x="15698" y="4592"/>
                  </a:lnTo>
                  <a:cubicBezTo>
                    <a:pt x="15817" y="4473"/>
                    <a:pt x="15845" y="4326"/>
                    <a:pt x="15873" y="4151"/>
                  </a:cubicBezTo>
                  <a:cubicBezTo>
                    <a:pt x="15908" y="3864"/>
                    <a:pt x="16167" y="3892"/>
                    <a:pt x="16342" y="3746"/>
                  </a:cubicBezTo>
                  <a:cubicBezTo>
                    <a:pt x="16489" y="3599"/>
                    <a:pt x="16573" y="3340"/>
                    <a:pt x="16782" y="3249"/>
                  </a:cubicBezTo>
                  <a:cubicBezTo>
                    <a:pt x="16922" y="3193"/>
                    <a:pt x="17069" y="3221"/>
                    <a:pt x="17160" y="3046"/>
                  </a:cubicBezTo>
                  <a:cubicBezTo>
                    <a:pt x="17244" y="2899"/>
                    <a:pt x="17188" y="2816"/>
                    <a:pt x="17419" y="2725"/>
                  </a:cubicBezTo>
                  <a:cubicBezTo>
                    <a:pt x="17482" y="2697"/>
                    <a:pt x="17537" y="2697"/>
                    <a:pt x="17593" y="2669"/>
                  </a:cubicBezTo>
                  <a:cubicBezTo>
                    <a:pt x="17740" y="2578"/>
                    <a:pt x="17796" y="2403"/>
                    <a:pt x="17887" y="2263"/>
                  </a:cubicBezTo>
                  <a:cubicBezTo>
                    <a:pt x="17988" y="2277"/>
                    <a:pt x="18090" y="2277"/>
                    <a:pt x="18188" y="2277"/>
                  </a:cubicBezTo>
                  <a:cubicBezTo>
                    <a:pt x="18286" y="2277"/>
                    <a:pt x="18380" y="2277"/>
                    <a:pt x="18467" y="2291"/>
                  </a:cubicBezTo>
                  <a:cubicBezTo>
                    <a:pt x="18603" y="2291"/>
                    <a:pt x="18741" y="2304"/>
                    <a:pt x="18870" y="2304"/>
                  </a:cubicBezTo>
                  <a:cubicBezTo>
                    <a:pt x="18934" y="2304"/>
                    <a:pt x="18997" y="2300"/>
                    <a:pt x="19055" y="2291"/>
                  </a:cubicBezTo>
                  <a:cubicBezTo>
                    <a:pt x="19195" y="2291"/>
                    <a:pt x="19286" y="2228"/>
                    <a:pt x="19432" y="2228"/>
                  </a:cubicBezTo>
                  <a:cubicBezTo>
                    <a:pt x="19460" y="2214"/>
                    <a:pt x="19497" y="2214"/>
                    <a:pt x="19537" y="2214"/>
                  </a:cubicBezTo>
                  <a:cubicBezTo>
                    <a:pt x="19577" y="2214"/>
                    <a:pt x="19621" y="2214"/>
                    <a:pt x="19663" y="2200"/>
                  </a:cubicBezTo>
                  <a:cubicBezTo>
                    <a:pt x="19782" y="2144"/>
                    <a:pt x="19866" y="1997"/>
                    <a:pt x="19957" y="1879"/>
                  </a:cubicBezTo>
                  <a:cubicBezTo>
                    <a:pt x="20013" y="1823"/>
                    <a:pt x="20132" y="1739"/>
                    <a:pt x="20132" y="1648"/>
                  </a:cubicBezTo>
                  <a:lnTo>
                    <a:pt x="20132" y="1620"/>
                  </a:lnTo>
                  <a:cubicBezTo>
                    <a:pt x="20132" y="1620"/>
                    <a:pt x="20132" y="1592"/>
                    <a:pt x="20160" y="1592"/>
                  </a:cubicBezTo>
                  <a:cubicBezTo>
                    <a:pt x="20160" y="1529"/>
                    <a:pt x="20132" y="1445"/>
                    <a:pt x="20160" y="1389"/>
                  </a:cubicBezTo>
                  <a:lnTo>
                    <a:pt x="20132" y="1389"/>
                  </a:lnTo>
                  <a:cubicBezTo>
                    <a:pt x="20188" y="1179"/>
                    <a:pt x="20188" y="949"/>
                    <a:pt x="20069" y="774"/>
                  </a:cubicBezTo>
                  <a:cubicBezTo>
                    <a:pt x="19929" y="543"/>
                    <a:pt x="19607" y="424"/>
                    <a:pt x="19369" y="368"/>
                  </a:cubicBezTo>
                  <a:cubicBezTo>
                    <a:pt x="19230" y="305"/>
                    <a:pt x="19083" y="305"/>
                    <a:pt x="18936" y="249"/>
                  </a:cubicBezTo>
                  <a:cubicBezTo>
                    <a:pt x="18761" y="221"/>
                    <a:pt x="18586" y="130"/>
                    <a:pt x="18439" y="75"/>
                  </a:cubicBezTo>
                  <a:cubicBezTo>
                    <a:pt x="18312" y="23"/>
                    <a:pt x="18192" y="0"/>
                    <a:pt x="180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79"/>
            <p:cNvSpPr/>
            <p:nvPr/>
          </p:nvSpPr>
          <p:spPr>
            <a:xfrm>
              <a:off x="7055563" y="3677612"/>
              <a:ext cx="4801" cy="23119"/>
            </a:xfrm>
            <a:custGeom>
              <a:rect b="b" l="l" r="r" t="t"/>
              <a:pathLst>
                <a:path extrusionOk="0" h="1016" w="211">
                  <a:moveTo>
                    <a:pt x="38" y="1"/>
                  </a:moveTo>
                  <a:cubicBezTo>
                    <a:pt x="18" y="1"/>
                    <a:pt x="1" y="24"/>
                    <a:pt x="1" y="44"/>
                  </a:cubicBezTo>
                  <a:cubicBezTo>
                    <a:pt x="63" y="330"/>
                    <a:pt x="63" y="652"/>
                    <a:pt x="63" y="974"/>
                  </a:cubicBezTo>
                  <a:cubicBezTo>
                    <a:pt x="49" y="1002"/>
                    <a:pt x="63" y="1015"/>
                    <a:pt x="81" y="1015"/>
                  </a:cubicBezTo>
                  <a:cubicBezTo>
                    <a:pt x="98" y="1015"/>
                    <a:pt x="119" y="1002"/>
                    <a:pt x="119" y="974"/>
                  </a:cubicBezTo>
                  <a:cubicBezTo>
                    <a:pt x="210" y="680"/>
                    <a:pt x="119" y="330"/>
                    <a:pt x="63" y="16"/>
                  </a:cubicBezTo>
                  <a:cubicBezTo>
                    <a:pt x="55" y="5"/>
                    <a:pt x="46" y="1"/>
                    <a:pt x="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79"/>
            <p:cNvSpPr/>
            <p:nvPr/>
          </p:nvSpPr>
          <p:spPr>
            <a:xfrm>
              <a:off x="7005274" y="3690514"/>
              <a:ext cx="3368" cy="20229"/>
            </a:xfrm>
            <a:custGeom>
              <a:rect b="b" l="l" r="r" t="t"/>
              <a:pathLst>
                <a:path extrusionOk="0" h="889" w="148">
                  <a:moveTo>
                    <a:pt x="29" y="1"/>
                  </a:moveTo>
                  <a:cubicBezTo>
                    <a:pt x="29" y="1"/>
                    <a:pt x="1" y="1"/>
                    <a:pt x="1" y="29"/>
                  </a:cubicBezTo>
                  <a:cubicBezTo>
                    <a:pt x="113" y="260"/>
                    <a:pt x="57" y="581"/>
                    <a:pt x="57" y="847"/>
                  </a:cubicBezTo>
                  <a:cubicBezTo>
                    <a:pt x="57" y="875"/>
                    <a:pt x="71" y="889"/>
                    <a:pt x="85" y="889"/>
                  </a:cubicBezTo>
                  <a:cubicBezTo>
                    <a:pt x="99" y="889"/>
                    <a:pt x="113" y="875"/>
                    <a:pt x="113" y="847"/>
                  </a:cubicBezTo>
                  <a:cubicBezTo>
                    <a:pt x="148" y="553"/>
                    <a:pt x="148" y="260"/>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79"/>
            <p:cNvSpPr/>
            <p:nvPr/>
          </p:nvSpPr>
          <p:spPr>
            <a:xfrm>
              <a:off x="6997970" y="3694245"/>
              <a:ext cx="3368" cy="21913"/>
            </a:xfrm>
            <a:custGeom>
              <a:rect b="b" l="l" r="r" t="t"/>
              <a:pathLst>
                <a:path extrusionOk="0" h="963" w="148">
                  <a:moveTo>
                    <a:pt x="45" y="0"/>
                  </a:moveTo>
                  <a:cubicBezTo>
                    <a:pt x="28" y="0"/>
                    <a:pt x="0" y="20"/>
                    <a:pt x="0" y="40"/>
                  </a:cubicBezTo>
                  <a:cubicBezTo>
                    <a:pt x="56" y="333"/>
                    <a:pt x="56" y="620"/>
                    <a:pt x="84" y="942"/>
                  </a:cubicBezTo>
                  <a:cubicBezTo>
                    <a:pt x="84" y="956"/>
                    <a:pt x="100" y="963"/>
                    <a:pt x="116" y="963"/>
                  </a:cubicBezTo>
                  <a:cubicBezTo>
                    <a:pt x="131" y="963"/>
                    <a:pt x="147" y="956"/>
                    <a:pt x="147" y="942"/>
                  </a:cubicBezTo>
                  <a:cubicBezTo>
                    <a:pt x="147" y="620"/>
                    <a:pt x="119" y="333"/>
                    <a:pt x="56" y="12"/>
                  </a:cubicBezTo>
                  <a:cubicBezTo>
                    <a:pt x="56" y="4"/>
                    <a:pt x="51" y="0"/>
                    <a:pt x="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79"/>
            <p:cNvSpPr/>
            <p:nvPr/>
          </p:nvSpPr>
          <p:spPr>
            <a:xfrm>
              <a:off x="7061866" y="3789157"/>
              <a:ext cx="15018" cy="7759"/>
            </a:xfrm>
            <a:custGeom>
              <a:rect b="b" l="l" r="r" t="t"/>
              <a:pathLst>
                <a:path extrusionOk="0" h="341" w="660">
                  <a:moveTo>
                    <a:pt x="623" y="0"/>
                  </a:moveTo>
                  <a:cubicBezTo>
                    <a:pt x="616" y="0"/>
                    <a:pt x="608" y="3"/>
                    <a:pt x="598" y="8"/>
                  </a:cubicBezTo>
                  <a:cubicBezTo>
                    <a:pt x="423" y="8"/>
                    <a:pt x="220" y="148"/>
                    <a:pt x="45" y="239"/>
                  </a:cubicBezTo>
                  <a:cubicBezTo>
                    <a:pt x="1" y="261"/>
                    <a:pt x="27" y="341"/>
                    <a:pt x="71" y="341"/>
                  </a:cubicBezTo>
                  <a:cubicBezTo>
                    <a:pt x="83" y="341"/>
                    <a:pt x="95" y="336"/>
                    <a:pt x="108" y="323"/>
                  </a:cubicBezTo>
                  <a:cubicBezTo>
                    <a:pt x="220" y="295"/>
                    <a:pt x="311" y="239"/>
                    <a:pt x="395" y="183"/>
                  </a:cubicBezTo>
                  <a:cubicBezTo>
                    <a:pt x="458" y="148"/>
                    <a:pt x="542" y="92"/>
                    <a:pt x="633" y="64"/>
                  </a:cubicBezTo>
                  <a:cubicBezTo>
                    <a:pt x="656" y="64"/>
                    <a:pt x="660" y="0"/>
                    <a:pt x="6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79"/>
            <p:cNvSpPr/>
            <p:nvPr/>
          </p:nvSpPr>
          <p:spPr>
            <a:xfrm>
              <a:off x="7062480" y="3655471"/>
              <a:ext cx="12174" cy="21139"/>
            </a:xfrm>
            <a:custGeom>
              <a:rect b="b" l="l" r="r" t="t"/>
              <a:pathLst>
                <a:path extrusionOk="0" h="929" w="535">
                  <a:moveTo>
                    <a:pt x="488" y="0"/>
                  </a:moveTo>
                  <a:cubicBezTo>
                    <a:pt x="477" y="0"/>
                    <a:pt x="467" y="7"/>
                    <a:pt x="459" y="24"/>
                  </a:cubicBezTo>
                  <a:cubicBezTo>
                    <a:pt x="256" y="254"/>
                    <a:pt x="109" y="548"/>
                    <a:pt x="18" y="870"/>
                  </a:cubicBezTo>
                  <a:cubicBezTo>
                    <a:pt x="1" y="904"/>
                    <a:pt x="29" y="928"/>
                    <a:pt x="60" y="928"/>
                  </a:cubicBezTo>
                  <a:cubicBezTo>
                    <a:pt x="79" y="928"/>
                    <a:pt x="98" y="919"/>
                    <a:pt x="109" y="898"/>
                  </a:cubicBezTo>
                  <a:cubicBezTo>
                    <a:pt x="221" y="576"/>
                    <a:pt x="368" y="345"/>
                    <a:pt x="515" y="80"/>
                  </a:cubicBezTo>
                  <a:cubicBezTo>
                    <a:pt x="534" y="40"/>
                    <a:pt x="512" y="0"/>
                    <a:pt x="4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79"/>
            <p:cNvSpPr/>
            <p:nvPr/>
          </p:nvSpPr>
          <p:spPr>
            <a:xfrm>
              <a:off x="7020748" y="3633148"/>
              <a:ext cx="17658" cy="16520"/>
            </a:xfrm>
            <a:custGeom>
              <a:rect b="b" l="l" r="r" t="t"/>
              <a:pathLst>
                <a:path extrusionOk="0" h="726" w="776">
                  <a:moveTo>
                    <a:pt x="25" y="0"/>
                  </a:moveTo>
                  <a:cubicBezTo>
                    <a:pt x="9" y="0"/>
                    <a:pt x="0" y="22"/>
                    <a:pt x="20" y="47"/>
                  </a:cubicBezTo>
                  <a:cubicBezTo>
                    <a:pt x="167" y="131"/>
                    <a:pt x="307" y="221"/>
                    <a:pt x="426" y="361"/>
                  </a:cubicBezTo>
                  <a:cubicBezTo>
                    <a:pt x="517" y="480"/>
                    <a:pt x="601" y="627"/>
                    <a:pt x="719" y="711"/>
                  </a:cubicBezTo>
                  <a:cubicBezTo>
                    <a:pt x="728" y="721"/>
                    <a:pt x="736" y="726"/>
                    <a:pt x="744" y="726"/>
                  </a:cubicBezTo>
                  <a:cubicBezTo>
                    <a:pt x="762" y="726"/>
                    <a:pt x="775" y="703"/>
                    <a:pt x="775" y="683"/>
                  </a:cubicBezTo>
                  <a:cubicBezTo>
                    <a:pt x="601" y="361"/>
                    <a:pt x="370" y="131"/>
                    <a:pt x="48" y="12"/>
                  </a:cubicBezTo>
                  <a:cubicBezTo>
                    <a:pt x="40" y="4"/>
                    <a:pt x="32" y="0"/>
                    <a:pt x="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79"/>
            <p:cNvSpPr/>
            <p:nvPr/>
          </p:nvSpPr>
          <p:spPr>
            <a:xfrm>
              <a:off x="7029281" y="3632602"/>
              <a:ext cx="17066" cy="20138"/>
            </a:xfrm>
            <a:custGeom>
              <a:rect b="b" l="l" r="r" t="t"/>
              <a:pathLst>
                <a:path extrusionOk="0" h="885" w="750">
                  <a:moveTo>
                    <a:pt x="50" y="0"/>
                  </a:moveTo>
                  <a:cubicBezTo>
                    <a:pt x="14" y="0"/>
                    <a:pt x="0" y="42"/>
                    <a:pt x="23" y="71"/>
                  </a:cubicBezTo>
                  <a:cubicBezTo>
                    <a:pt x="281" y="301"/>
                    <a:pt x="519" y="532"/>
                    <a:pt x="666" y="854"/>
                  </a:cubicBezTo>
                  <a:cubicBezTo>
                    <a:pt x="677" y="875"/>
                    <a:pt x="692" y="884"/>
                    <a:pt x="706" y="884"/>
                  </a:cubicBezTo>
                  <a:cubicBezTo>
                    <a:pt x="729" y="884"/>
                    <a:pt x="750" y="860"/>
                    <a:pt x="750" y="826"/>
                  </a:cubicBezTo>
                  <a:cubicBezTo>
                    <a:pt x="666" y="476"/>
                    <a:pt x="344" y="245"/>
                    <a:pt x="79" y="8"/>
                  </a:cubicBezTo>
                  <a:cubicBezTo>
                    <a:pt x="68" y="2"/>
                    <a:pt x="59" y="0"/>
                    <a:pt x="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79"/>
            <p:cNvSpPr/>
            <p:nvPr/>
          </p:nvSpPr>
          <p:spPr>
            <a:xfrm>
              <a:off x="6839481" y="3704371"/>
              <a:ext cx="27875" cy="5438"/>
            </a:xfrm>
            <a:custGeom>
              <a:rect b="b" l="l" r="r" t="t"/>
              <a:pathLst>
                <a:path extrusionOk="0" h="239" w="1225">
                  <a:moveTo>
                    <a:pt x="1169" y="0"/>
                  </a:moveTo>
                  <a:cubicBezTo>
                    <a:pt x="791" y="0"/>
                    <a:pt x="406" y="91"/>
                    <a:pt x="29" y="175"/>
                  </a:cubicBezTo>
                  <a:cubicBezTo>
                    <a:pt x="1" y="175"/>
                    <a:pt x="1" y="238"/>
                    <a:pt x="57" y="238"/>
                  </a:cubicBezTo>
                  <a:cubicBezTo>
                    <a:pt x="406" y="147"/>
                    <a:pt x="791" y="119"/>
                    <a:pt x="1169" y="91"/>
                  </a:cubicBezTo>
                  <a:cubicBezTo>
                    <a:pt x="1225" y="91"/>
                    <a:pt x="1225" y="0"/>
                    <a:pt x="11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79"/>
            <p:cNvSpPr/>
            <p:nvPr/>
          </p:nvSpPr>
          <p:spPr>
            <a:xfrm>
              <a:off x="6778543" y="3749244"/>
              <a:ext cx="7805" cy="25144"/>
            </a:xfrm>
            <a:custGeom>
              <a:rect b="b" l="l" r="r" t="t"/>
              <a:pathLst>
                <a:path extrusionOk="0" h="1105" w="343">
                  <a:moveTo>
                    <a:pt x="276" y="0"/>
                  </a:moveTo>
                  <a:cubicBezTo>
                    <a:pt x="266" y="0"/>
                    <a:pt x="260" y="4"/>
                    <a:pt x="260" y="14"/>
                  </a:cubicBezTo>
                  <a:cubicBezTo>
                    <a:pt x="85" y="364"/>
                    <a:pt x="1" y="713"/>
                    <a:pt x="1" y="1063"/>
                  </a:cubicBezTo>
                  <a:cubicBezTo>
                    <a:pt x="1" y="1091"/>
                    <a:pt x="15" y="1105"/>
                    <a:pt x="29" y="1105"/>
                  </a:cubicBezTo>
                  <a:cubicBezTo>
                    <a:pt x="43" y="1105"/>
                    <a:pt x="57" y="1091"/>
                    <a:pt x="57" y="1063"/>
                  </a:cubicBezTo>
                  <a:cubicBezTo>
                    <a:pt x="85" y="713"/>
                    <a:pt x="176" y="392"/>
                    <a:pt x="322" y="70"/>
                  </a:cubicBezTo>
                  <a:cubicBezTo>
                    <a:pt x="343" y="30"/>
                    <a:pt x="301" y="0"/>
                    <a:pt x="2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8" name="Google Shape;4848;p79"/>
          <p:cNvGrpSpPr/>
          <p:nvPr/>
        </p:nvGrpSpPr>
        <p:grpSpPr>
          <a:xfrm>
            <a:off x="6231536" y="3455932"/>
            <a:ext cx="460789" cy="389111"/>
            <a:chOff x="6231536" y="3455932"/>
            <a:chExt cx="460789" cy="389111"/>
          </a:xfrm>
        </p:grpSpPr>
        <p:sp>
          <p:nvSpPr>
            <p:cNvPr id="4849" name="Google Shape;4849;p79"/>
            <p:cNvSpPr/>
            <p:nvPr/>
          </p:nvSpPr>
          <p:spPr>
            <a:xfrm>
              <a:off x="6237566" y="3459778"/>
              <a:ext cx="451436" cy="380828"/>
            </a:xfrm>
            <a:custGeom>
              <a:rect b="b" l="l" r="r" t="t"/>
              <a:pathLst>
                <a:path extrusionOk="0" h="16736" w="19839">
                  <a:moveTo>
                    <a:pt x="6313" y="1069"/>
                  </a:moveTo>
                  <a:cubicBezTo>
                    <a:pt x="6359" y="1069"/>
                    <a:pt x="6402" y="1073"/>
                    <a:pt x="6441" y="1079"/>
                  </a:cubicBezTo>
                  <a:cubicBezTo>
                    <a:pt x="6469" y="1079"/>
                    <a:pt x="6497" y="1107"/>
                    <a:pt x="6525" y="1107"/>
                  </a:cubicBezTo>
                  <a:cubicBezTo>
                    <a:pt x="6616" y="1107"/>
                    <a:pt x="6699" y="1107"/>
                    <a:pt x="6755" y="1135"/>
                  </a:cubicBezTo>
                  <a:cubicBezTo>
                    <a:pt x="6930" y="1254"/>
                    <a:pt x="6846" y="1484"/>
                    <a:pt x="6671" y="1512"/>
                  </a:cubicBezTo>
                  <a:lnTo>
                    <a:pt x="6644" y="1512"/>
                  </a:lnTo>
                  <a:cubicBezTo>
                    <a:pt x="6581" y="1603"/>
                    <a:pt x="6497" y="1659"/>
                    <a:pt x="6378" y="1722"/>
                  </a:cubicBezTo>
                  <a:cubicBezTo>
                    <a:pt x="6332" y="1768"/>
                    <a:pt x="6266" y="1789"/>
                    <a:pt x="6197" y="1789"/>
                  </a:cubicBezTo>
                  <a:cubicBezTo>
                    <a:pt x="6141" y="1789"/>
                    <a:pt x="6082" y="1775"/>
                    <a:pt x="6028" y="1750"/>
                  </a:cubicBezTo>
                  <a:cubicBezTo>
                    <a:pt x="5944" y="1722"/>
                    <a:pt x="5853" y="1659"/>
                    <a:pt x="5797" y="1575"/>
                  </a:cubicBezTo>
                  <a:cubicBezTo>
                    <a:pt x="5769" y="1575"/>
                    <a:pt x="5707" y="1547"/>
                    <a:pt x="5707" y="1512"/>
                  </a:cubicBezTo>
                  <a:lnTo>
                    <a:pt x="5707" y="1429"/>
                  </a:lnTo>
                  <a:lnTo>
                    <a:pt x="5707" y="1401"/>
                  </a:lnTo>
                  <a:cubicBezTo>
                    <a:pt x="5742" y="1373"/>
                    <a:pt x="5742" y="1373"/>
                    <a:pt x="5769" y="1373"/>
                  </a:cubicBezTo>
                  <a:cubicBezTo>
                    <a:pt x="5797" y="1338"/>
                    <a:pt x="5797" y="1310"/>
                    <a:pt x="5825" y="1282"/>
                  </a:cubicBezTo>
                  <a:lnTo>
                    <a:pt x="5881" y="1226"/>
                  </a:lnTo>
                  <a:cubicBezTo>
                    <a:pt x="5974" y="1112"/>
                    <a:pt x="6155" y="1069"/>
                    <a:pt x="6313" y="1069"/>
                  </a:cubicBezTo>
                  <a:close/>
                  <a:moveTo>
                    <a:pt x="11952" y="12365"/>
                  </a:moveTo>
                  <a:cubicBezTo>
                    <a:pt x="12031" y="12365"/>
                    <a:pt x="12119" y="12439"/>
                    <a:pt x="12119" y="12525"/>
                  </a:cubicBezTo>
                  <a:cubicBezTo>
                    <a:pt x="12091" y="12735"/>
                    <a:pt x="12293" y="12875"/>
                    <a:pt x="12412" y="12994"/>
                  </a:cubicBezTo>
                  <a:cubicBezTo>
                    <a:pt x="12496" y="13085"/>
                    <a:pt x="12559" y="13141"/>
                    <a:pt x="12615" y="13225"/>
                  </a:cubicBezTo>
                  <a:cubicBezTo>
                    <a:pt x="12615" y="13225"/>
                    <a:pt x="12643" y="13260"/>
                    <a:pt x="12643" y="13288"/>
                  </a:cubicBezTo>
                  <a:cubicBezTo>
                    <a:pt x="12805" y="13391"/>
                    <a:pt x="12715" y="13578"/>
                    <a:pt x="12563" y="13578"/>
                  </a:cubicBezTo>
                  <a:cubicBezTo>
                    <a:pt x="12550" y="13578"/>
                    <a:pt x="12537" y="13577"/>
                    <a:pt x="12524" y="13574"/>
                  </a:cubicBezTo>
                  <a:cubicBezTo>
                    <a:pt x="12496" y="13665"/>
                    <a:pt x="12412" y="13749"/>
                    <a:pt x="12349" y="13812"/>
                  </a:cubicBezTo>
                  <a:cubicBezTo>
                    <a:pt x="12174" y="13896"/>
                    <a:pt x="11972" y="13924"/>
                    <a:pt x="11797" y="14015"/>
                  </a:cubicBezTo>
                  <a:cubicBezTo>
                    <a:pt x="11741" y="14043"/>
                    <a:pt x="11685" y="14099"/>
                    <a:pt x="11650" y="14134"/>
                  </a:cubicBezTo>
                  <a:cubicBezTo>
                    <a:pt x="11417" y="14316"/>
                    <a:pt x="11156" y="14453"/>
                    <a:pt x="10917" y="14453"/>
                  </a:cubicBezTo>
                  <a:cubicBezTo>
                    <a:pt x="10891" y="14453"/>
                    <a:pt x="10865" y="14452"/>
                    <a:pt x="10839" y="14448"/>
                  </a:cubicBezTo>
                  <a:cubicBezTo>
                    <a:pt x="10812" y="14463"/>
                    <a:pt x="10781" y="14472"/>
                    <a:pt x="10751" y="14472"/>
                  </a:cubicBezTo>
                  <a:cubicBezTo>
                    <a:pt x="10709" y="14472"/>
                    <a:pt x="10668" y="14456"/>
                    <a:pt x="10636" y="14420"/>
                  </a:cubicBezTo>
                  <a:cubicBezTo>
                    <a:pt x="10573" y="14392"/>
                    <a:pt x="10545" y="14364"/>
                    <a:pt x="10489" y="14308"/>
                  </a:cubicBezTo>
                  <a:cubicBezTo>
                    <a:pt x="10461" y="14273"/>
                    <a:pt x="10426" y="14245"/>
                    <a:pt x="10426" y="14190"/>
                  </a:cubicBezTo>
                  <a:cubicBezTo>
                    <a:pt x="10370" y="14134"/>
                    <a:pt x="10287" y="14043"/>
                    <a:pt x="10224" y="14015"/>
                  </a:cubicBezTo>
                  <a:cubicBezTo>
                    <a:pt x="10168" y="13987"/>
                    <a:pt x="10140" y="13987"/>
                    <a:pt x="10140" y="13959"/>
                  </a:cubicBezTo>
                  <a:cubicBezTo>
                    <a:pt x="10112" y="13959"/>
                    <a:pt x="10112" y="13959"/>
                    <a:pt x="10112" y="13924"/>
                  </a:cubicBezTo>
                  <a:cubicBezTo>
                    <a:pt x="10077" y="13896"/>
                    <a:pt x="10077" y="13868"/>
                    <a:pt x="10112" y="13840"/>
                  </a:cubicBezTo>
                  <a:cubicBezTo>
                    <a:pt x="10140" y="13812"/>
                    <a:pt x="10168" y="13812"/>
                    <a:pt x="10196" y="13812"/>
                  </a:cubicBezTo>
                  <a:cubicBezTo>
                    <a:pt x="10196" y="13784"/>
                    <a:pt x="10224" y="13784"/>
                    <a:pt x="10287" y="13784"/>
                  </a:cubicBezTo>
                  <a:lnTo>
                    <a:pt x="10315" y="13784"/>
                  </a:lnTo>
                  <a:cubicBezTo>
                    <a:pt x="10811" y="13288"/>
                    <a:pt x="11300" y="12791"/>
                    <a:pt x="11888" y="12386"/>
                  </a:cubicBezTo>
                  <a:cubicBezTo>
                    <a:pt x="11907" y="12371"/>
                    <a:pt x="11929" y="12365"/>
                    <a:pt x="11952" y="12365"/>
                  </a:cubicBezTo>
                  <a:close/>
                  <a:moveTo>
                    <a:pt x="6653" y="0"/>
                  </a:moveTo>
                  <a:cubicBezTo>
                    <a:pt x="6593" y="0"/>
                    <a:pt x="6531" y="2"/>
                    <a:pt x="6469" y="2"/>
                  </a:cubicBezTo>
                  <a:cubicBezTo>
                    <a:pt x="6378" y="30"/>
                    <a:pt x="6294" y="30"/>
                    <a:pt x="6203" y="58"/>
                  </a:cubicBezTo>
                  <a:cubicBezTo>
                    <a:pt x="6175" y="86"/>
                    <a:pt x="6147" y="149"/>
                    <a:pt x="6091" y="149"/>
                  </a:cubicBezTo>
                  <a:cubicBezTo>
                    <a:pt x="5916" y="205"/>
                    <a:pt x="5742" y="261"/>
                    <a:pt x="5532" y="324"/>
                  </a:cubicBezTo>
                  <a:cubicBezTo>
                    <a:pt x="5377" y="409"/>
                    <a:pt x="5206" y="446"/>
                    <a:pt x="5031" y="446"/>
                  </a:cubicBezTo>
                  <a:cubicBezTo>
                    <a:pt x="4976" y="446"/>
                    <a:pt x="4922" y="442"/>
                    <a:pt x="4867" y="436"/>
                  </a:cubicBezTo>
                  <a:cubicBezTo>
                    <a:pt x="4280" y="380"/>
                    <a:pt x="3700" y="289"/>
                    <a:pt x="3119" y="233"/>
                  </a:cubicBezTo>
                  <a:cubicBezTo>
                    <a:pt x="2970" y="209"/>
                    <a:pt x="2820" y="190"/>
                    <a:pt x="2671" y="190"/>
                  </a:cubicBezTo>
                  <a:cubicBezTo>
                    <a:pt x="2471" y="190"/>
                    <a:pt x="2271" y="224"/>
                    <a:pt x="2071" y="324"/>
                  </a:cubicBezTo>
                  <a:cubicBezTo>
                    <a:pt x="1630" y="554"/>
                    <a:pt x="1162" y="757"/>
                    <a:pt x="756" y="1079"/>
                  </a:cubicBezTo>
                  <a:cubicBezTo>
                    <a:pt x="406" y="1373"/>
                    <a:pt x="85" y="1750"/>
                    <a:pt x="1" y="2212"/>
                  </a:cubicBezTo>
                  <a:cubicBezTo>
                    <a:pt x="57" y="2331"/>
                    <a:pt x="148" y="2386"/>
                    <a:pt x="232" y="2477"/>
                  </a:cubicBezTo>
                  <a:cubicBezTo>
                    <a:pt x="232" y="2477"/>
                    <a:pt x="232" y="2449"/>
                    <a:pt x="259" y="2449"/>
                  </a:cubicBezTo>
                  <a:cubicBezTo>
                    <a:pt x="468" y="2388"/>
                    <a:pt x="691" y="2357"/>
                    <a:pt x="915" y="2357"/>
                  </a:cubicBezTo>
                  <a:cubicBezTo>
                    <a:pt x="1224" y="2357"/>
                    <a:pt x="1533" y="2416"/>
                    <a:pt x="1805" y="2533"/>
                  </a:cubicBezTo>
                  <a:cubicBezTo>
                    <a:pt x="2071" y="2624"/>
                    <a:pt x="2273" y="2771"/>
                    <a:pt x="2448" y="2946"/>
                  </a:cubicBezTo>
                  <a:cubicBezTo>
                    <a:pt x="2532" y="3030"/>
                    <a:pt x="2623" y="3121"/>
                    <a:pt x="2679" y="3233"/>
                  </a:cubicBezTo>
                  <a:cubicBezTo>
                    <a:pt x="2679" y="3261"/>
                    <a:pt x="2707" y="3295"/>
                    <a:pt x="2707" y="3323"/>
                  </a:cubicBezTo>
                  <a:cubicBezTo>
                    <a:pt x="2826" y="3379"/>
                    <a:pt x="2945" y="3435"/>
                    <a:pt x="3056" y="3470"/>
                  </a:cubicBezTo>
                  <a:cubicBezTo>
                    <a:pt x="3294" y="3407"/>
                    <a:pt x="3553" y="3379"/>
                    <a:pt x="3819" y="3379"/>
                  </a:cubicBezTo>
                  <a:cubicBezTo>
                    <a:pt x="3819" y="3379"/>
                    <a:pt x="3847" y="3407"/>
                    <a:pt x="3875" y="3407"/>
                  </a:cubicBezTo>
                  <a:cubicBezTo>
                    <a:pt x="3993" y="3407"/>
                    <a:pt x="4105" y="3379"/>
                    <a:pt x="4224" y="3351"/>
                  </a:cubicBezTo>
                  <a:lnTo>
                    <a:pt x="4252" y="3323"/>
                  </a:lnTo>
                  <a:cubicBezTo>
                    <a:pt x="4399" y="3323"/>
                    <a:pt x="4546" y="3295"/>
                    <a:pt x="4693" y="3295"/>
                  </a:cubicBezTo>
                  <a:cubicBezTo>
                    <a:pt x="4702" y="3294"/>
                    <a:pt x="4710" y="3293"/>
                    <a:pt x="4719" y="3293"/>
                  </a:cubicBezTo>
                  <a:cubicBezTo>
                    <a:pt x="4881" y="3293"/>
                    <a:pt x="4998" y="3588"/>
                    <a:pt x="4832" y="3701"/>
                  </a:cubicBezTo>
                  <a:cubicBezTo>
                    <a:pt x="4777" y="3757"/>
                    <a:pt x="4693" y="3785"/>
                    <a:pt x="4602" y="3848"/>
                  </a:cubicBezTo>
                  <a:cubicBezTo>
                    <a:pt x="4602" y="3904"/>
                    <a:pt x="4574" y="3960"/>
                    <a:pt x="4483" y="4023"/>
                  </a:cubicBezTo>
                  <a:cubicBezTo>
                    <a:pt x="4399" y="4079"/>
                    <a:pt x="4308" y="4107"/>
                    <a:pt x="4224" y="4135"/>
                  </a:cubicBezTo>
                  <a:cubicBezTo>
                    <a:pt x="4164" y="4135"/>
                    <a:pt x="4094" y="4150"/>
                    <a:pt x="4027" y="4150"/>
                  </a:cubicBezTo>
                  <a:cubicBezTo>
                    <a:pt x="3993" y="4150"/>
                    <a:pt x="3961" y="4146"/>
                    <a:pt x="3930" y="4135"/>
                  </a:cubicBezTo>
                  <a:cubicBezTo>
                    <a:pt x="3806" y="4160"/>
                    <a:pt x="3681" y="4181"/>
                    <a:pt x="3556" y="4181"/>
                  </a:cubicBezTo>
                  <a:cubicBezTo>
                    <a:pt x="3506" y="4181"/>
                    <a:pt x="3456" y="4177"/>
                    <a:pt x="3406" y="4170"/>
                  </a:cubicBezTo>
                  <a:lnTo>
                    <a:pt x="3406" y="4170"/>
                  </a:lnTo>
                  <a:cubicBezTo>
                    <a:pt x="3469" y="4253"/>
                    <a:pt x="3497" y="4309"/>
                    <a:pt x="3553" y="4400"/>
                  </a:cubicBezTo>
                  <a:cubicBezTo>
                    <a:pt x="3322" y="4575"/>
                    <a:pt x="3119" y="4750"/>
                    <a:pt x="2854" y="4953"/>
                  </a:cubicBezTo>
                  <a:cubicBezTo>
                    <a:pt x="3056" y="4953"/>
                    <a:pt x="3175" y="4953"/>
                    <a:pt x="3259" y="4981"/>
                  </a:cubicBezTo>
                  <a:cubicBezTo>
                    <a:pt x="3406" y="5009"/>
                    <a:pt x="3525" y="5044"/>
                    <a:pt x="3700" y="5099"/>
                  </a:cubicBezTo>
                  <a:lnTo>
                    <a:pt x="3672" y="5127"/>
                  </a:lnTo>
                  <a:cubicBezTo>
                    <a:pt x="3728" y="5155"/>
                    <a:pt x="3756" y="5155"/>
                    <a:pt x="3819" y="5183"/>
                  </a:cubicBezTo>
                  <a:lnTo>
                    <a:pt x="3819" y="5218"/>
                  </a:lnTo>
                  <a:lnTo>
                    <a:pt x="3875" y="5218"/>
                  </a:lnTo>
                  <a:cubicBezTo>
                    <a:pt x="3875" y="5183"/>
                    <a:pt x="3847" y="5155"/>
                    <a:pt x="3847" y="5155"/>
                  </a:cubicBezTo>
                  <a:cubicBezTo>
                    <a:pt x="3847" y="5072"/>
                    <a:pt x="3819" y="5009"/>
                    <a:pt x="3819" y="4953"/>
                  </a:cubicBezTo>
                  <a:cubicBezTo>
                    <a:pt x="3784" y="4925"/>
                    <a:pt x="3819" y="4897"/>
                    <a:pt x="3847" y="4869"/>
                  </a:cubicBezTo>
                  <a:cubicBezTo>
                    <a:pt x="3847" y="4824"/>
                    <a:pt x="3889" y="4783"/>
                    <a:pt x="3924" y="4783"/>
                  </a:cubicBezTo>
                  <a:cubicBezTo>
                    <a:pt x="3938" y="4783"/>
                    <a:pt x="3950" y="4790"/>
                    <a:pt x="3958" y="4806"/>
                  </a:cubicBezTo>
                  <a:cubicBezTo>
                    <a:pt x="4049" y="4897"/>
                    <a:pt x="4105" y="5009"/>
                    <a:pt x="4168" y="5127"/>
                  </a:cubicBezTo>
                  <a:cubicBezTo>
                    <a:pt x="4252" y="5099"/>
                    <a:pt x="4343" y="5072"/>
                    <a:pt x="4427" y="5044"/>
                  </a:cubicBezTo>
                  <a:lnTo>
                    <a:pt x="4483" y="5044"/>
                  </a:lnTo>
                  <a:lnTo>
                    <a:pt x="4483" y="5009"/>
                  </a:lnTo>
                  <a:cubicBezTo>
                    <a:pt x="4483" y="4953"/>
                    <a:pt x="4455" y="4897"/>
                    <a:pt x="4427" y="4834"/>
                  </a:cubicBezTo>
                  <a:cubicBezTo>
                    <a:pt x="4408" y="4759"/>
                    <a:pt x="4467" y="4694"/>
                    <a:pt x="4525" y="4694"/>
                  </a:cubicBezTo>
                  <a:cubicBezTo>
                    <a:pt x="4554" y="4694"/>
                    <a:pt x="4583" y="4710"/>
                    <a:pt x="4602" y="4750"/>
                  </a:cubicBezTo>
                  <a:cubicBezTo>
                    <a:pt x="4693" y="4869"/>
                    <a:pt x="4805" y="5099"/>
                    <a:pt x="4658" y="5246"/>
                  </a:cubicBezTo>
                  <a:cubicBezTo>
                    <a:pt x="4658" y="5246"/>
                    <a:pt x="4645" y="5259"/>
                    <a:pt x="4620" y="5259"/>
                  </a:cubicBezTo>
                  <a:cubicBezTo>
                    <a:pt x="4608" y="5259"/>
                    <a:pt x="4592" y="5256"/>
                    <a:pt x="4574" y="5246"/>
                  </a:cubicBezTo>
                  <a:cubicBezTo>
                    <a:pt x="4574" y="5274"/>
                    <a:pt x="4546" y="5302"/>
                    <a:pt x="4518" y="5302"/>
                  </a:cubicBezTo>
                  <a:lnTo>
                    <a:pt x="4483" y="5302"/>
                  </a:lnTo>
                  <a:cubicBezTo>
                    <a:pt x="4483" y="5302"/>
                    <a:pt x="4455" y="5330"/>
                    <a:pt x="4427" y="5330"/>
                  </a:cubicBezTo>
                  <a:cubicBezTo>
                    <a:pt x="4371" y="5358"/>
                    <a:pt x="4308" y="5393"/>
                    <a:pt x="4252" y="5421"/>
                  </a:cubicBezTo>
                  <a:cubicBezTo>
                    <a:pt x="4252" y="5480"/>
                    <a:pt x="4193" y="5543"/>
                    <a:pt x="4129" y="5543"/>
                  </a:cubicBezTo>
                  <a:cubicBezTo>
                    <a:pt x="4102" y="5543"/>
                    <a:pt x="4074" y="5532"/>
                    <a:pt x="4049" y="5505"/>
                  </a:cubicBezTo>
                  <a:cubicBezTo>
                    <a:pt x="4021" y="5505"/>
                    <a:pt x="3958" y="5533"/>
                    <a:pt x="3930" y="5568"/>
                  </a:cubicBezTo>
                  <a:lnTo>
                    <a:pt x="3903" y="5568"/>
                  </a:lnTo>
                  <a:cubicBezTo>
                    <a:pt x="3525" y="5883"/>
                    <a:pt x="3000" y="6120"/>
                    <a:pt x="2504" y="6204"/>
                  </a:cubicBezTo>
                  <a:cubicBezTo>
                    <a:pt x="2385" y="6267"/>
                    <a:pt x="2245" y="6295"/>
                    <a:pt x="2126" y="6323"/>
                  </a:cubicBezTo>
                  <a:cubicBezTo>
                    <a:pt x="2008" y="6407"/>
                    <a:pt x="1924" y="6470"/>
                    <a:pt x="1805" y="6498"/>
                  </a:cubicBezTo>
                  <a:cubicBezTo>
                    <a:pt x="1682" y="6557"/>
                    <a:pt x="1545" y="6620"/>
                    <a:pt x="1403" y="6620"/>
                  </a:cubicBezTo>
                  <a:cubicBezTo>
                    <a:pt x="1344" y="6620"/>
                    <a:pt x="1284" y="6609"/>
                    <a:pt x="1224" y="6582"/>
                  </a:cubicBezTo>
                  <a:cubicBezTo>
                    <a:pt x="1162" y="6729"/>
                    <a:pt x="1022" y="6848"/>
                    <a:pt x="903" y="6966"/>
                  </a:cubicBezTo>
                  <a:cubicBezTo>
                    <a:pt x="1134" y="7106"/>
                    <a:pt x="1308" y="7197"/>
                    <a:pt x="1455" y="7344"/>
                  </a:cubicBezTo>
                  <a:cubicBezTo>
                    <a:pt x="1633" y="7522"/>
                    <a:pt x="1820" y="7601"/>
                    <a:pt x="2015" y="7601"/>
                  </a:cubicBezTo>
                  <a:cubicBezTo>
                    <a:pt x="2172" y="7601"/>
                    <a:pt x="2335" y="7550"/>
                    <a:pt x="2504" y="7456"/>
                  </a:cubicBezTo>
                  <a:cubicBezTo>
                    <a:pt x="2910" y="7225"/>
                    <a:pt x="3350" y="7022"/>
                    <a:pt x="3784" y="6792"/>
                  </a:cubicBezTo>
                  <a:cubicBezTo>
                    <a:pt x="3969" y="6677"/>
                    <a:pt x="4166" y="6635"/>
                    <a:pt x="4370" y="6635"/>
                  </a:cubicBezTo>
                  <a:cubicBezTo>
                    <a:pt x="4428" y="6635"/>
                    <a:pt x="4487" y="6639"/>
                    <a:pt x="4546" y="6645"/>
                  </a:cubicBezTo>
                  <a:cubicBezTo>
                    <a:pt x="4899" y="6665"/>
                    <a:pt x="5248" y="6759"/>
                    <a:pt x="5609" y="6759"/>
                  </a:cubicBezTo>
                  <a:cubicBezTo>
                    <a:pt x="5756" y="6759"/>
                    <a:pt x="5905" y="6743"/>
                    <a:pt x="6056" y="6701"/>
                  </a:cubicBezTo>
                  <a:cubicBezTo>
                    <a:pt x="6072" y="6697"/>
                    <a:pt x="6089" y="6695"/>
                    <a:pt x="6106" y="6695"/>
                  </a:cubicBezTo>
                  <a:cubicBezTo>
                    <a:pt x="6214" y="6695"/>
                    <a:pt x="6333" y="6765"/>
                    <a:pt x="6406" y="6820"/>
                  </a:cubicBezTo>
                  <a:cubicBezTo>
                    <a:pt x="6581" y="6931"/>
                    <a:pt x="6727" y="7050"/>
                    <a:pt x="6846" y="7169"/>
                  </a:cubicBezTo>
                  <a:cubicBezTo>
                    <a:pt x="7163" y="7116"/>
                    <a:pt x="7401" y="7009"/>
                    <a:pt x="7606" y="7009"/>
                  </a:cubicBezTo>
                  <a:cubicBezTo>
                    <a:pt x="7645" y="7009"/>
                    <a:pt x="7683" y="7013"/>
                    <a:pt x="7720" y="7022"/>
                  </a:cubicBezTo>
                  <a:cubicBezTo>
                    <a:pt x="8217" y="7141"/>
                    <a:pt x="8713" y="7344"/>
                    <a:pt x="8741" y="7980"/>
                  </a:cubicBezTo>
                  <a:cubicBezTo>
                    <a:pt x="8769" y="8218"/>
                    <a:pt x="8825" y="8393"/>
                    <a:pt x="8972" y="8568"/>
                  </a:cubicBezTo>
                  <a:cubicBezTo>
                    <a:pt x="9000" y="8568"/>
                    <a:pt x="9028" y="8568"/>
                    <a:pt x="9063" y="8596"/>
                  </a:cubicBezTo>
                  <a:cubicBezTo>
                    <a:pt x="9063" y="8624"/>
                    <a:pt x="9091" y="8652"/>
                    <a:pt x="9091" y="8680"/>
                  </a:cubicBezTo>
                  <a:cubicBezTo>
                    <a:pt x="9119" y="8680"/>
                    <a:pt x="9147" y="8715"/>
                    <a:pt x="9175" y="8715"/>
                  </a:cubicBezTo>
                  <a:cubicBezTo>
                    <a:pt x="9266" y="8770"/>
                    <a:pt x="9350" y="8854"/>
                    <a:pt x="9412" y="8945"/>
                  </a:cubicBezTo>
                  <a:cubicBezTo>
                    <a:pt x="9552" y="9267"/>
                    <a:pt x="9818" y="9498"/>
                    <a:pt x="10077" y="9728"/>
                  </a:cubicBezTo>
                  <a:cubicBezTo>
                    <a:pt x="10398" y="10113"/>
                    <a:pt x="10720" y="10519"/>
                    <a:pt x="10776" y="11043"/>
                  </a:cubicBezTo>
                  <a:cubicBezTo>
                    <a:pt x="10489" y="11337"/>
                    <a:pt x="10196" y="11595"/>
                    <a:pt x="9902" y="11861"/>
                  </a:cubicBezTo>
                  <a:cubicBezTo>
                    <a:pt x="9458" y="11660"/>
                    <a:pt x="8994" y="11589"/>
                    <a:pt x="8543" y="11589"/>
                  </a:cubicBezTo>
                  <a:cubicBezTo>
                    <a:pt x="8462" y="11589"/>
                    <a:pt x="8381" y="11591"/>
                    <a:pt x="8301" y="11595"/>
                  </a:cubicBezTo>
                  <a:cubicBezTo>
                    <a:pt x="8250" y="11598"/>
                    <a:pt x="8200" y="11599"/>
                    <a:pt x="8151" y="11599"/>
                  </a:cubicBezTo>
                  <a:cubicBezTo>
                    <a:pt x="7693" y="11599"/>
                    <a:pt x="7306" y="11478"/>
                    <a:pt x="6965" y="11162"/>
                  </a:cubicBezTo>
                  <a:cubicBezTo>
                    <a:pt x="6790" y="10987"/>
                    <a:pt x="6581" y="10896"/>
                    <a:pt x="6322" y="10840"/>
                  </a:cubicBezTo>
                  <a:cubicBezTo>
                    <a:pt x="6056" y="10749"/>
                    <a:pt x="5769" y="10665"/>
                    <a:pt x="5476" y="10602"/>
                  </a:cubicBezTo>
                  <a:cubicBezTo>
                    <a:pt x="5357" y="10547"/>
                    <a:pt x="5217" y="10519"/>
                    <a:pt x="5098" y="10519"/>
                  </a:cubicBezTo>
                  <a:cubicBezTo>
                    <a:pt x="5050" y="10524"/>
                    <a:pt x="5002" y="10526"/>
                    <a:pt x="4954" y="10526"/>
                  </a:cubicBezTo>
                  <a:cubicBezTo>
                    <a:pt x="4738" y="10526"/>
                    <a:pt x="4525" y="10479"/>
                    <a:pt x="4308" y="10428"/>
                  </a:cubicBezTo>
                  <a:cubicBezTo>
                    <a:pt x="4195" y="10402"/>
                    <a:pt x="4085" y="10388"/>
                    <a:pt x="3977" y="10388"/>
                  </a:cubicBezTo>
                  <a:cubicBezTo>
                    <a:pt x="3617" y="10388"/>
                    <a:pt x="3284" y="10542"/>
                    <a:pt x="2973" y="10924"/>
                  </a:cubicBezTo>
                  <a:cubicBezTo>
                    <a:pt x="3259" y="10952"/>
                    <a:pt x="3469" y="10952"/>
                    <a:pt x="3672" y="10987"/>
                  </a:cubicBezTo>
                  <a:cubicBezTo>
                    <a:pt x="3784" y="10987"/>
                    <a:pt x="3875" y="11071"/>
                    <a:pt x="4021" y="11162"/>
                  </a:cubicBezTo>
                  <a:cubicBezTo>
                    <a:pt x="3756" y="11477"/>
                    <a:pt x="3525" y="11742"/>
                    <a:pt x="3322" y="12001"/>
                  </a:cubicBezTo>
                  <a:cubicBezTo>
                    <a:pt x="3259" y="12120"/>
                    <a:pt x="3147" y="12239"/>
                    <a:pt x="3294" y="12413"/>
                  </a:cubicBezTo>
                  <a:cubicBezTo>
                    <a:pt x="3378" y="12351"/>
                    <a:pt x="3469" y="12295"/>
                    <a:pt x="3553" y="12267"/>
                  </a:cubicBezTo>
                  <a:cubicBezTo>
                    <a:pt x="3728" y="12148"/>
                    <a:pt x="3903" y="12036"/>
                    <a:pt x="4105" y="11945"/>
                  </a:cubicBezTo>
                  <a:cubicBezTo>
                    <a:pt x="4155" y="11933"/>
                    <a:pt x="4209" y="11927"/>
                    <a:pt x="4263" y="11927"/>
                  </a:cubicBezTo>
                  <a:cubicBezTo>
                    <a:pt x="4340" y="11927"/>
                    <a:pt x="4417" y="11940"/>
                    <a:pt x="4483" y="11973"/>
                  </a:cubicBezTo>
                  <a:cubicBezTo>
                    <a:pt x="4518" y="11973"/>
                    <a:pt x="4518" y="12148"/>
                    <a:pt x="4483" y="12267"/>
                  </a:cubicBezTo>
                  <a:cubicBezTo>
                    <a:pt x="4455" y="12413"/>
                    <a:pt x="4308" y="12525"/>
                    <a:pt x="4427" y="12735"/>
                  </a:cubicBezTo>
                  <a:cubicBezTo>
                    <a:pt x="4483" y="12672"/>
                    <a:pt x="4546" y="12644"/>
                    <a:pt x="4602" y="12616"/>
                  </a:cubicBezTo>
                  <a:cubicBezTo>
                    <a:pt x="4630" y="12616"/>
                    <a:pt x="4630" y="12588"/>
                    <a:pt x="4658" y="12588"/>
                  </a:cubicBezTo>
                  <a:cubicBezTo>
                    <a:pt x="4658" y="12489"/>
                    <a:pt x="4740" y="12370"/>
                    <a:pt x="4837" y="12370"/>
                  </a:cubicBezTo>
                  <a:cubicBezTo>
                    <a:pt x="4856" y="12370"/>
                    <a:pt x="4876" y="12375"/>
                    <a:pt x="4895" y="12386"/>
                  </a:cubicBezTo>
                  <a:lnTo>
                    <a:pt x="4951" y="12386"/>
                  </a:lnTo>
                  <a:cubicBezTo>
                    <a:pt x="5349" y="12165"/>
                    <a:pt x="5776" y="12027"/>
                    <a:pt x="6231" y="12027"/>
                  </a:cubicBezTo>
                  <a:cubicBezTo>
                    <a:pt x="6440" y="12027"/>
                    <a:pt x="6654" y="12056"/>
                    <a:pt x="6874" y="12120"/>
                  </a:cubicBezTo>
                  <a:cubicBezTo>
                    <a:pt x="7140" y="12176"/>
                    <a:pt x="7399" y="12211"/>
                    <a:pt x="7664" y="12267"/>
                  </a:cubicBezTo>
                  <a:cubicBezTo>
                    <a:pt x="7720" y="12267"/>
                    <a:pt x="7776" y="12323"/>
                    <a:pt x="7804" y="12323"/>
                  </a:cubicBezTo>
                  <a:cubicBezTo>
                    <a:pt x="7839" y="12351"/>
                    <a:pt x="7867" y="12386"/>
                    <a:pt x="7867" y="12413"/>
                  </a:cubicBezTo>
                  <a:cubicBezTo>
                    <a:pt x="7895" y="12413"/>
                    <a:pt x="7951" y="12441"/>
                    <a:pt x="7979" y="12441"/>
                  </a:cubicBezTo>
                  <a:cubicBezTo>
                    <a:pt x="8082" y="12514"/>
                    <a:pt x="8007" y="12655"/>
                    <a:pt x="7912" y="12655"/>
                  </a:cubicBezTo>
                  <a:cubicBezTo>
                    <a:pt x="7897" y="12655"/>
                    <a:pt x="7882" y="12652"/>
                    <a:pt x="7867" y="12644"/>
                  </a:cubicBezTo>
                  <a:cubicBezTo>
                    <a:pt x="7839" y="12644"/>
                    <a:pt x="7839" y="12616"/>
                    <a:pt x="7804" y="12616"/>
                  </a:cubicBezTo>
                  <a:cubicBezTo>
                    <a:pt x="7692" y="12672"/>
                    <a:pt x="7574" y="12735"/>
                    <a:pt x="7455" y="12735"/>
                  </a:cubicBezTo>
                  <a:cubicBezTo>
                    <a:pt x="7168" y="12763"/>
                    <a:pt x="6965" y="12875"/>
                    <a:pt x="6818" y="13141"/>
                  </a:cubicBezTo>
                  <a:cubicBezTo>
                    <a:pt x="6902" y="13169"/>
                    <a:pt x="7049" y="13260"/>
                    <a:pt x="7168" y="13343"/>
                  </a:cubicBezTo>
                  <a:lnTo>
                    <a:pt x="7224" y="13343"/>
                  </a:lnTo>
                  <a:cubicBezTo>
                    <a:pt x="7252" y="13343"/>
                    <a:pt x="7252" y="13399"/>
                    <a:pt x="7224" y="13399"/>
                  </a:cubicBezTo>
                  <a:lnTo>
                    <a:pt x="7252" y="13434"/>
                  </a:lnTo>
                  <a:cubicBezTo>
                    <a:pt x="7105" y="13637"/>
                    <a:pt x="6965" y="13840"/>
                    <a:pt x="6790" y="14071"/>
                  </a:cubicBezTo>
                  <a:cubicBezTo>
                    <a:pt x="6837" y="14101"/>
                    <a:pt x="6883" y="14111"/>
                    <a:pt x="6928" y="14111"/>
                  </a:cubicBezTo>
                  <a:cubicBezTo>
                    <a:pt x="7034" y="14111"/>
                    <a:pt x="7135" y="14052"/>
                    <a:pt x="7234" y="14052"/>
                  </a:cubicBezTo>
                  <a:cubicBezTo>
                    <a:pt x="7299" y="14052"/>
                    <a:pt x="7363" y="14078"/>
                    <a:pt x="7427" y="14162"/>
                  </a:cubicBezTo>
                  <a:cubicBezTo>
                    <a:pt x="7371" y="14336"/>
                    <a:pt x="7343" y="14511"/>
                    <a:pt x="7224" y="14861"/>
                  </a:cubicBezTo>
                  <a:cubicBezTo>
                    <a:pt x="7692" y="14448"/>
                    <a:pt x="8126" y="14336"/>
                    <a:pt x="8594" y="14273"/>
                  </a:cubicBezTo>
                  <a:cubicBezTo>
                    <a:pt x="8658" y="14263"/>
                    <a:pt x="8715" y="14258"/>
                    <a:pt x="8766" y="14258"/>
                  </a:cubicBezTo>
                  <a:cubicBezTo>
                    <a:pt x="8996" y="14258"/>
                    <a:pt x="9111" y="14366"/>
                    <a:pt x="9203" y="14623"/>
                  </a:cubicBezTo>
                  <a:cubicBezTo>
                    <a:pt x="9238" y="14714"/>
                    <a:pt x="9238" y="14770"/>
                    <a:pt x="9266" y="14861"/>
                  </a:cubicBezTo>
                  <a:cubicBezTo>
                    <a:pt x="9378" y="15238"/>
                    <a:pt x="9727" y="15441"/>
                    <a:pt x="10049" y="15616"/>
                  </a:cubicBezTo>
                  <a:cubicBezTo>
                    <a:pt x="10133" y="15655"/>
                    <a:pt x="10214" y="15671"/>
                    <a:pt x="10291" y="15671"/>
                  </a:cubicBezTo>
                  <a:cubicBezTo>
                    <a:pt x="10508" y="15671"/>
                    <a:pt x="10697" y="15542"/>
                    <a:pt x="10867" y="15413"/>
                  </a:cubicBezTo>
                  <a:cubicBezTo>
                    <a:pt x="11082" y="15244"/>
                    <a:pt x="11341" y="15134"/>
                    <a:pt x="11608" y="15134"/>
                  </a:cubicBezTo>
                  <a:cubicBezTo>
                    <a:pt x="11661" y="15134"/>
                    <a:pt x="11715" y="15138"/>
                    <a:pt x="11769" y="15148"/>
                  </a:cubicBezTo>
                  <a:cubicBezTo>
                    <a:pt x="11817" y="15152"/>
                    <a:pt x="11864" y="15154"/>
                    <a:pt x="11909" y="15154"/>
                  </a:cubicBezTo>
                  <a:cubicBezTo>
                    <a:pt x="12251" y="15154"/>
                    <a:pt x="12537" y="15043"/>
                    <a:pt x="12846" y="14889"/>
                  </a:cubicBezTo>
                  <a:cubicBezTo>
                    <a:pt x="13088" y="14791"/>
                    <a:pt x="13331" y="14635"/>
                    <a:pt x="13605" y="14635"/>
                  </a:cubicBezTo>
                  <a:cubicBezTo>
                    <a:pt x="13663" y="14635"/>
                    <a:pt x="13722" y="14642"/>
                    <a:pt x="13783" y="14658"/>
                  </a:cubicBezTo>
                  <a:cubicBezTo>
                    <a:pt x="13811" y="14714"/>
                    <a:pt x="13895" y="14770"/>
                    <a:pt x="13923" y="14861"/>
                  </a:cubicBezTo>
                  <a:cubicBezTo>
                    <a:pt x="14097" y="15266"/>
                    <a:pt x="14391" y="15532"/>
                    <a:pt x="14860" y="15644"/>
                  </a:cubicBezTo>
                  <a:cubicBezTo>
                    <a:pt x="14915" y="15672"/>
                    <a:pt x="14971" y="15672"/>
                    <a:pt x="15062" y="15707"/>
                  </a:cubicBezTo>
                  <a:cubicBezTo>
                    <a:pt x="15118" y="15735"/>
                    <a:pt x="15181" y="15763"/>
                    <a:pt x="15237" y="15791"/>
                  </a:cubicBezTo>
                  <a:cubicBezTo>
                    <a:pt x="15293" y="15847"/>
                    <a:pt x="15384" y="15882"/>
                    <a:pt x="15468" y="15938"/>
                  </a:cubicBezTo>
                  <a:cubicBezTo>
                    <a:pt x="15496" y="15966"/>
                    <a:pt x="15531" y="15966"/>
                    <a:pt x="15559" y="15994"/>
                  </a:cubicBezTo>
                  <a:cubicBezTo>
                    <a:pt x="15964" y="16231"/>
                    <a:pt x="16370" y="16434"/>
                    <a:pt x="16754" y="16665"/>
                  </a:cubicBezTo>
                  <a:cubicBezTo>
                    <a:pt x="16782" y="16693"/>
                    <a:pt x="16810" y="16693"/>
                    <a:pt x="16810" y="16693"/>
                  </a:cubicBezTo>
                  <a:cubicBezTo>
                    <a:pt x="16866" y="16721"/>
                    <a:pt x="16929" y="16721"/>
                    <a:pt x="16985" y="16721"/>
                  </a:cubicBezTo>
                  <a:cubicBezTo>
                    <a:pt x="17021" y="16731"/>
                    <a:pt x="17053" y="16735"/>
                    <a:pt x="17084" y="16735"/>
                  </a:cubicBezTo>
                  <a:cubicBezTo>
                    <a:pt x="17157" y="16735"/>
                    <a:pt x="17224" y="16712"/>
                    <a:pt x="17307" y="16693"/>
                  </a:cubicBezTo>
                  <a:cubicBezTo>
                    <a:pt x="17943" y="16462"/>
                    <a:pt x="18293" y="15966"/>
                    <a:pt x="18356" y="15294"/>
                  </a:cubicBezTo>
                  <a:cubicBezTo>
                    <a:pt x="18384" y="14714"/>
                    <a:pt x="18531" y="14162"/>
                    <a:pt x="18733" y="13637"/>
                  </a:cubicBezTo>
                  <a:lnTo>
                    <a:pt x="18733" y="13574"/>
                  </a:lnTo>
                  <a:cubicBezTo>
                    <a:pt x="18733" y="13546"/>
                    <a:pt x="18761" y="13518"/>
                    <a:pt x="18789" y="13490"/>
                  </a:cubicBezTo>
                  <a:cubicBezTo>
                    <a:pt x="18817" y="13434"/>
                    <a:pt x="18852" y="13343"/>
                    <a:pt x="18880" y="13288"/>
                  </a:cubicBezTo>
                  <a:cubicBezTo>
                    <a:pt x="18992" y="12938"/>
                    <a:pt x="19139" y="12588"/>
                    <a:pt x="19258" y="12239"/>
                  </a:cubicBezTo>
                  <a:cubicBezTo>
                    <a:pt x="19726" y="11015"/>
                    <a:pt x="19838" y="9791"/>
                    <a:pt x="19607" y="8505"/>
                  </a:cubicBezTo>
                  <a:cubicBezTo>
                    <a:pt x="19461" y="7778"/>
                    <a:pt x="19286" y="7141"/>
                    <a:pt x="18586" y="6792"/>
                  </a:cubicBezTo>
                  <a:lnTo>
                    <a:pt x="18468" y="6673"/>
                  </a:lnTo>
                  <a:cubicBezTo>
                    <a:pt x="18090" y="6295"/>
                    <a:pt x="17656" y="6120"/>
                    <a:pt x="17104" y="6120"/>
                  </a:cubicBezTo>
                  <a:cubicBezTo>
                    <a:pt x="16754" y="6120"/>
                    <a:pt x="16405" y="6092"/>
                    <a:pt x="16055" y="6057"/>
                  </a:cubicBezTo>
                  <a:cubicBezTo>
                    <a:pt x="15531" y="6029"/>
                    <a:pt x="15006" y="6002"/>
                    <a:pt x="14447" y="5974"/>
                  </a:cubicBezTo>
                  <a:cubicBezTo>
                    <a:pt x="14363" y="5974"/>
                    <a:pt x="14272" y="5974"/>
                    <a:pt x="14188" y="5946"/>
                  </a:cubicBezTo>
                  <a:lnTo>
                    <a:pt x="14132" y="5946"/>
                  </a:lnTo>
                  <a:cubicBezTo>
                    <a:pt x="13867" y="5855"/>
                    <a:pt x="13664" y="5708"/>
                    <a:pt x="13517" y="5477"/>
                  </a:cubicBezTo>
                  <a:cubicBezTo>
                    <a:pt x="13433" y="5330"/>
                    <a:pt x="13314" y="5218"/>
                    <a:pt x="13258" y="5072"/>
                  </a:cubicBezTo>
                  <a:cubicBezTo>
                    <a:pt x="13083" y="4659"/>
                    <a:pt x="12818" y="4344"/>
                    <a:pt x="12524" y="4023"/>
                  </a:cubicBezTo>
                  <a:cubicBezTo>
                    <a:pt x="12321" y="3785"/>
                    <a:pt x="12147" y="3554"/>
                    <a:pt x="12035" y="3295"/>
                  </a:cubicBezTo>
                  <a:cubicBezTo>
                    <a:pt x="11825" y="2855"/>
                    <a:pt x="11566" y="2505"/>
                    <a:pt x="11244" y="2156"/>
                  </a:cubicBezTo>
                  <a:cubicBezTo>
                    <a:pt x="10895" y="1722"/>
                    <a:pt x="10398" y="1456"/>
                    <a:pt x="9965" y="1079"/>
                  </a:cubicBezTo>
                  <a:cubicBezTo>
                    <a:pt x="9409" y="583"/>
                    <a:pt x="8785" y="349"/>
                    <a:pt x="8050" y="349"/>
                  </a:cubicBezTo>
                  <a:cubicBezTo>
                    <a:pt x="8008" y="349"/>
                    <a:pt x="7966" y="350"/>
                    <a:pt x="7923" y="352"/>
                  </a:cubicBezTo>
                  <a:cubicBezTo>
                    <a:pt x="7664" y="352"/>
                    <a:pt x="7371" y="324"/>
                    <a:pt x="7168" y="149"/>
                  </a:cubicBezTo>
                  <a:cubicBezTo>
                    <a:pt x="7014" y="16"/>
                    <a:pt x="6841" y="0"/>
                    <a:pt x="665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79"/>
            <p:cNvSpPr/>
            <p:nvPr/>
          </p:nvSpPr>
          <p:spPr>
            <a:xfrm>
              <a:off x="6419925" y="3785357"/>
              <a:ext cx="23" cy="23"/>
            </a:xfrm>
            <a:custGeom>
              <a:rect b="b" l="l" r="r" t="t"/>
              <a:pathLst>
                <a:path extrusionOk="0" h="1" w="1">
                  <a:moveTo>
                    <a:pt x="0" y="0"/>
                  </a:moveTo>
                  <a:close/>
                  <a:moveTo>
                    <a:pt x="0" y="0"/>
                  </a:move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79"/>
            <p:cNvSpPr/>
            <p:nvPr/>
          </p:nvSpPr>
          <p:spPr>
            <a:xfrm>
              <a:off x="6279890" y="3464420"/>
              <a:ext cx="407201" cy="353453"/>
            </a:xfrm>
            <a:custGeom>
              <a:rect b="b" l="l" r="r" t="t"/>
              <a:pathLst>
                <a:path extrusionOk="0" h="15533" w="17895">
                  <a:moveTo>
                    <a:pt x="4453" y="865"/>
                  </a:moveTo>
                  <a:cubicBezTo>
                    <a:pt x="4499" y="865"/>
                    <a:pt x="4542" y="869"/>
                    <a:pt x="4581" y="875"/>
                  </a:cubicBezTo>
                  <a:cubicBezTo>
                    <a:pt x="4609" y="875"/>
                    <a:pt x="4637" y="903"/>
                    <a:pt x="4665" y="903"/>
                  </a:cubicBezTo>
                  <a:cubicBezTo>
                    <a:pt x="4756" y="903"/>
                    <a:pt x="4839" y="903"/>
                    <a:pt x="4895" y="931"/>
                  </a:cubicBezTo>
                  <a:cubicBezTo>
                    <a:pt x="5070" y="1050"/>
                    <a:pt x="4986" y="1280"/>
                    <a:pt x="4811" y="1308"/>
                  </a:cubicBezTo>
                  <a:lnTo>
                    <a:pt x="4784" y="1308"/>
                  </a:lnTo>
                  <a:cubicBezTo>
                    <a:pt x="4721" y="1399"/>
                    <a:pt x="4637" y="1455"/>
                    <a:pt x="4518" y="1518"/>
                  </a:cubicBezTo>
                  <a:cubicBezTo>
                    <a:pt x="4472" y="1564"/>
                    <a:pt x="4406" y="1585"/>
                    <a:pt x="4337" y="1585"/>
                  </a:cubicBezTo>
                  <a:cubicBezTo>
                    <a:pt x="4281" y="1585"/>
                    <a:pt x="4222" y="1571"/>
                    <a:pt x="4168" y="1546"/>
                  </a:cubicBezTo>
                  <a:cubicBezTo>
                    <a:pt x="4084" y="1518"/>
                    <a:pt x="3993" y="1455"/>
                    <a:pt x="3937" y="1371"/>
                  </a:cubicBezTo>
                  <a:cubicBezTo>
                    <a:pt x="3909" y="1371"/>
                    <a:pt x="3847" y="1343"/>
                    <a:pt x="3847" y="1308"/>
                  </a:cubicBezTo>
                  <a:lnTo>
                    <a:pt x="3847" y="1225"/>
                  </a:lnTo>
                  <a:lnTo>
                    <a:pt x="3847" y="1197"/>
                  </a:lnTo>
                  <a:cubicBezTo>
                    <a:pt x="3882" y="1169"/>
                    <a:pt x="3882" y="1169"/>
                    <a:pt x="3909" y="1169"/>
                  </a:cubicBezTo>
                  <a:cubicBezTo>
                    <a:pt x="3937" y="1134"/>
                    <a:pt x="3937" y="1106"/>
                    <a:pt x="3965" y="1078"/>
                  </a:cubicBezTo>
                  <a:lnTo>
                    <a:pt x="4021" y="1022"/>
                  </a:lnTo>
                  <a:cubicBezTo>
                    <a:pt x="4114" y="908"/>
                    <a:pt x="4295" y="865"/>
                    <a:pt x="4453" y="865"/>
                  </a:cubicBezTo>
                  <a:close/>
                  <a:moveTo>
                    <a:pt x="5567" y="1"/>
                  </a:moveTo>
                  <a:cubicBezTo>
                    <a:pt x="5336" y="57"/>
                    <a:pt x="5217" y="232"/>
                    <a:pt x="5042" y="434"/>
                  </a:cubicBezTo>
                  <a:cubicBezTo>
                    <a:pt x="4958" y="469"/>
                    <a:pt x="4867" y="497"/>
                    <a:pt x="4756" y="525"/>
                  </a:cubicBezTo>
                  <a:cubicBezTo>
                    <a:pt x="4637" y="525"/>
                    <a:pt x="4518" y="497"/>
                    <a:pt x="4434" y="469"/>
                  </a:cubicBezTo>
                  <a:cubicBezTo>
                    <a:pt x="4311" y="435"/>
                    <a:pt x="4184" y="417"/>
                    <a:pt x="4059" y="417"/>
                  </a:cubicBezTo>
                  <a:cubicBezTo>
                    <a:pt x="3857" y="417"/>
                    <a:pt x="3661" y="463"/>
                    <a:pt x="3497" y="553"/>
                  </a:cubicBezTo>
                  <a:cubicBezTo>
                    <a:pt x="3441" y="609"/>
                    <a:pt x="3385" y="644"/>
                    <a:pt x="3322" y="672"/>
                  </a:cubicBezTo>
                  <a:lnTo>
                    <a:pt x="3238" y="672"/>
                  </a:lnTo>
                  <a:cubicBezTo>
                    <a:pt x="3063" y="672"/>
                    <a:pt x="2889" y="728"/>
                    <a:pt x="2686" y="756"/>
                  </a:cubicBezTo>
                  <a:cubicBezTo>
                    <a:pt x="2637" y="765"/>
                    <a:pt x="2585" y="768"/>
                    <a:pt x="2532" y="768"/>
                  </a:cubicBezTo>
                  <a:cubicBezTo>
                    <a:pt x="2426" y="768"/>
                    <a:pt x="2315" y="756"/>
                    <a:pt x="2217" y="756"/>
                  </a:cubicBezTo>
                  <a:cubicBezTo>
                    <a:pt x="1987" y="756"/>
                    <a:pt x="1784" y="756"/>
                    <a:pt x="1574" y="784"/>
                  </a:cubicBezTo>
                  <a:cubicBezTo>
                    <a:pt x="1140" y="847"/>
                    <a:pt x="763" y="959"/>
                    <a:pt x="385" y="1134"/>
                  </a:cubicBezTo>
                  <a:cubicBezTo>
                    <a:pt x="176" y="1225"/>
                    <a:pt x="1" y="1427"/>
                    <a:pt x="36" y="1693"/>
                  </a:cubicBezTo>
                  <a:cubicBezTo>
                    <a:pt x="36" y="1896"/>
                    <a:pt x="148" y="2008"/>
                    <a:pt x="294" y="2154"/>
                  </a:cubicBezTo>
                  <a:cubicBezTo>
                    <a:pt x="397" y="2257"/>
                    <a:pt x="512" y="2288"/>
                    <a:pt x="623" y="2288"/>
                  </a:cubicBezTo>
                  <a:cubicBezTo>
                    <a:pt x="671" y="2288"/>
                    <a:pt x="718" y="2282"/>
                    <a:pt x="763" y="2273"/>
                  </a:cubicBezTo>
                  <a:cubicBezTo>
                    <a:pt x="847" y="2301"/>
                    <a:pt x="938" y="2357"/>
                    <a:pt x="1022" y="2392"/>
                  </a:cubicBezTo>
                  <a:cubicBezTo>
                    <a:pt x="1050" y="2392"/>
                    <a:pt x="1085" y="2392"/>
                    <a:pt x="1113" y="2420"/>
                  </a:cubicBezTo>
                  <a:cubicBezTo>
                    <a:pt x="1361" y="2565"/>
                    <a:pt x="1667" y="2620"/>
                    <a:pt x="1971" y="2620"/>
                  </a:cubicBezTo>
                  <a:cubicBezTo>
                    <a:pt x="2094" y="2620"/>
                    <a:pt x="2217" y="2611"/>
                    <a:pt x="2336" y="2595"/>
                  </a:cubicBezTo>
                  <a:cubicBezTo>
                    <a:pt x="2567" y="2567"/>
                    <a:pt x="2833" y="2532"/>
                    <a:pt x="3091" y="2476"/>
                  </a:cubicBezTo>
                  <a:cubicBezTo>
                    <a:pt x="3147" y="2504"/>
                    <a:pt x="3238" y="2567"/>
                    <a:pt x="3322" y="2595"/>
                  </a:cubicBezTo>
                  <a:cubicBezTo>
                    <a:pt x="3357" y="2679"/>
                    <a:pt x="3441" y="2770"/>
                    <a:pt x="3532" y="2854"/>
                  </a:cubicBezTo>
                  <a:cubicBezTo>
                    <a:pt x="3673" y="2973"/>
                    <a:pt x="3838" y="3019"/>
                    <a:pt x="4009" y="3019"/>
                  </a:cubicBezTo>
                  <a:cubicBezTo>
                    <a:pt x="4261" y="3019"/>
                    <a:pt x="4527" y="2918"/>
                    <a:pt x="4756" y="2798"/>
                  </a:cubicBezTo>
                  <a:cubicBezTo>
                    <a:pt x="5014" y="2679"/>
                    <a:pt x="5245" y="2476"/>
                    <a:pt x="5483" y="2245"/>
                  </a:cubicBezTo>
                  <a:lnTo>
                    <a:pt x="5686" y="2245"/>
                  </a:lnTo>
                  <a:cubicBezTo>
                    <a:pt x="5658" y="2476"/>
                    <a:pt x="5658" y="2707"/>
                    <a:pt x="5741" y="2917"/>
                  </a:cubicBezTo>
                  <a:cubicBezTo>
                    <a:pt x="5804" y="3091"/>
                    <a:pt x="5979" y="3266"/>
                    <a:pt x="6182" y="3266"/>
                  </a:cubicBezTo>
                  <a:cubicBezTo>
                    <a:pt x="6469" y="3231"/>
                    <a:pt x="6643" y="3057"/>
                    <a:pt x="6678" y="2798"/>
                  </a:cubicBezTo>
                  <a:cubicBezTo>
                    <a:pt x="6706" y="2742"/>
                    <a:pt x="6706" y="2707"/>
                    <a:pt x="6706" y="2679"/>
                  </a:cubicBezTo>
                  <a:cubicBezTo>
                    <a:pt x="6734" y="2651"/>
                    <a:pt x="6762" y="2651"/>
                    <a:pt x="6790" y="2623"/>
                  </a:cubicBezTo>
                  <a:cubicBezTo>
                    <a:pt x="6909" y="2567"/>
                    <a:pt x="6993" y="2448"/>
                    <a:pt x="7056" y="2329"/>
                  </a:cubicBezTo>
                  <a:cubicBezTo>
                    <a:pt x="7168" y="2504"/>
                    <a:pt x="7343" y="2651"/>
                    <a:pt x="7580" y="2651"/>
                  </a:cubicBezTo>
                  <a:cubicBezTo>
                    <a:pt x="7599" y="2660"/>
                    <a:pt x="7618" y="2663"/>
                    <a:pt x="7637" y="2663"/>
                  </a:cubicBezTo>
                  <a:cubicBezTo>
                    <a:pt x="7674" y="2663"/>
                    <a:pt x="7713" y="2651"/>
                    <a:pt x="7755" y="2651"/>
                  </a:cubicBezTo>
                  <a:cubicBezTo>
                    <a:pt x="7783" y="2679"/>
                    <a:pt x="7783" y="2707"/>
                    <a:pt x="7811" y="2742"/>
                  </a:cubicBezTo>
                  <a:cubicBezTo>
                    <a:pt x="7727" y="2945"/>
                    <a:pt x="7755" y="3175"/>
                    <a:pt x="7867" y="3322"/>
                  </a:cubicBezTo>
                  <a:cubicBezTo>
                    <a:pt x="7518" y="3581"/>
                    <a:pt x="7203" y="4077"/>
                    <a:pt x="6993" y="4371"/>
                  </a:cubicBezTo>
                  <a:cubicBezTo>
                    <a:pt x="6853" y="4574"/>
                    <a:pt x="6937" y="4868"/>
                    <a:pt x="7140" y="5014"/>
                  </a:cubicBezTo>
                  <a:cubicBezTo>
                    <a:pt x="7226" y="5089"/>
                    <a:pt x="7319" y="5120"/>
                    <a:pt x="7413" y="5120"/>
                  </a:cubicBezTo>
                  <a:cubicBezTo>
                    <a:pt x="7539" y="5120"/>
                    <a:pt x="7667" y="5064"/>
                    <a:pt x="7783" y="4979"/>
                  </a:cubicBezTo>
                  <a:cubicBezTo>
                    <a:pt x="7902" y="4895"/>
                    <a:pt x="7986" y="4805"/>
                    <a:pt x="8077" y="4721"/>
                  </a:cubicBezTo>
                  <a:cubicBezTo>
                    <a:pt x="8161" y="4951"/>
                    <a:pt x="8336" y="5189"/>
                    <a:pt x="8566" y="5329"/>
                  </a:cubicBezTo>
                  <a:cubicBezTo>
                    <a:pt x="8749" y="5430"/>
                    <a:pt x="8945" y="5475"/>
                    <a:pt x="9133" y="5475"/>
                  </a:cubicBezTo>
                  <a:cubicBezTo>
                    <a:pt x="9219" y="5475"/>
                    <a:pt x="9304" y="5465"/>
                    <a:pt x="9384" y="5448"/>
                  </a:cubicBezTo>
                  <a:cubicBezTo>
                    <a:pt x="9384" y="5825"/>
                    <a:pt x="9503" y="6147"/>
                    <a:pt x="9825" y="6350"/>
                  </a:cubicBezTo>
                  <a:cubicBezTo>
                    <a:pt x="10033" y="6507"/>
                    <a:pt x="10271" y="6560"/>
                    <a:pt x="10518" y="6560"/>
                  </a:cubicBezTo>
                  <a:cubicBezTo>
                    <a:pt x="10644" y="6560"/>
                    <a:pt x="10774" y="6546"/>
                    <a:pt x="10902" y="6525"/>
                  </a:cubicBezTo>
                  <a:cubicBezTo>
                    <a:pt x="10930" y="6588"/>
                    <a:pt x="10930" y="6616"/>
                    <a:pt x="10930" y="6672"/>
                  </a:cubicBezTo>
                  <a:cubicBezTo>
                    <a:pt x="11049" y="7021"/>
                    <a:pt x="11307" y="7287"/>
                    <a:pt x="11685" y="7371"/>
                  </a:cubicBezTo>
                  <a:cubicBezTo>
                    <a:pt x="11804" y="7399"/>
                    <a:pt x="11951" y="7427"/>
                    <a:pt x="12063" y="7490"/>
                  </a:cubicBezTo>
                  <a:cubicBezTo>
                    <a:pt x="12181" y="7692"/>
                    <a:pt x="12356" y="7839"/>
                    <a:pt x="12622" y="7895"/>
                  </a:cubicBezTo>
                  <a:cubicBezTo>
                    <a:pt x="12356" y="8217"/>
                    <a:pt x="11923" y="8713"/>
                    <a:pt x="12035" y="9147"/>
                  </a:cubicBezTo>
                  <a:cubicBezTo>
                    <a:pt x="12092" y="9351"/>
                    <a:pt x="12277" y="9463"/>
                    <a:pt x="12464" y="9463"/>
                  </a:cubicBezTo>
                  <a:cubicBezTo>
                    <a:pt x="12571" y="9463"/>
                    <a:pt x="12678" y="9426"/>
                    <a:pt x="12762" y="9350"/>
                  </a:cubicBezTo>
                  <a:cubicBezTo>
                    <a:pt x="12909" y="9210"/>
                    <a:pt x="12972" y="9063"/>
                    <a:pt x="13083" y="8888"/>
                  </a:cubicBezTo>
                  <a:cubicBezTo>
                    <a:pt x="13146" y="8769"/>
                    <a:pt x="13230" y="8650"/>
                    <a:pt x="13349" y="8539"/>
                  </a:cubicBezTo>
                  <a:cubicBezTo>
                    <a:pt x="13349" y="8511"/>
                    <a:pt x="13377" y="8476"/>
                    <a:pt x="13405" y="8448"/>
                  </a:cubicBezTo>
                  <a:cubicBezTo>
                    <a:pt x="13405" y="8448"/>
                    <a:pt x="13433" y="8448"/>
                    <a:pt x="13433" y="8420"/>
                  </a:cubicBezTo>
                  <a:cubicBezTo>
                    <a:pt x="13902" y="8392"/>
                    <a:pt x="14426" y="8217"/>
                    <a:pt x="14860" y="8098"/>
                  </a:cubicBezTo>
                  <a:lnTo>
                    <a:pt x="14860" y="8301"/>
                  </a:lnTo>
                  <a:cubicBezTo>
                    <a:pt x="14860" y="8511"/>
                    <a:pt x="14860" y="8685"/>
                    <a:pt x="14832" y="8888"/>
                  </a:cubicBezTo>
                  <a:cubicBezTo>
                    <a:pt x="14748" y="9322"/>
                    <a:pt x="14657" y="9762"/>
                    <a:pt x="14510" y="10196"/>
                  </a:cubicBezTo>
                  <a:cubicBezTo>
                    <a:pt x="14454" y="10398"/>
                    <a:pt x="14398" y="10608"/>
                    <a:pt x="14335" y="10811"/>
                  </a:cubicBezTo>
                  <a:cubicBezTo>
                    <a:pt x="14307" y="10839"/>
                    <a:pt x="14307" y="10867"/>
                    <a:pt x="14279" y="10923"/>
                  </a:cubicBezTo>
                  <a:cubicBezTo>
                    <a:pt x="14132" y="11307"/>
                    <a:pt x="14020" y="11685"/>
                    <a:pt x="13930" y="12091"/>
                  </a:cubicBezTo>
                  <a:cubicBezTo>
                    <a:pt x="13846" y="12321"/>
                    <a:pt x="13783" y="12496"/>
                    <a:pt x="13846" y="12734"/>
                  </a:cubicBezTo>
                  <a:cubicBezTo>
                    <a:pt x="13846" y="12790"/>
                    <a:pt x="13874" y="12818"/>
                    <a:pt x="13902" y="12881"/>
                  </a:cubicBezTo>
                  <a:cubicBezTo>
                    <a:pt x="13811" y="13021"/>
                    <a:pt x="13755" y="13195"/>
                    <a:pt x="13755" y="13342"/>
                  </a:cubicBezTo>
                  <a:cubicBezTo>
                    <a:pt x="13700" y="13334"/>
                    <a:pt x="13644" y="13330"/>
                    <a:pt x="13586" y="13330"/>
                  </a:cubicBezTo>
                  <a:cubicBezTo>
                    <a:pt x="13273" y="13330"/>
                    <a:pt x="12922" y="13442"/>
                    <a:pt x="12650" y="13489"/>
                  </a:cubicBezTo>
                  <a:cubicBezTo>
                    <a:pt x="12272" y="13580"/>
                    <a:pt x="11860" y="13636"/>
                    <a:pt x="11482" y="13720"/>
                  </a:cubicBezTo>
                  <a:cubicBezTo>
                    <a:pt x="11105" y="13839"/>
                    <a:pt x="10727" y="13986"/>
                    <a:pt x="10377" y="14188"/>
                  </a:cubicBezTo>
                  <a:lnTo>
                    <a:pt x="10349" y="14216"/>
                  </a:lnTo>
                  <a:cubicBezTo>
                    <a:pt x="10259" y="14244"/>
                    <a:pt x="10140" y="14307"/>
                    <a:pt x="10056" y="14335"/>
                  </a:cubicBezTo>
                  <a:cubicBezTo>
                    <a:pt x="9982" y="14349"/>
                    <a:pt x="9916" y="14349"/>
                    <a:pt x="9854" y="14349"/>
                  </a:cubicBezTo>
                  <a:cubicBezTo>
                    <a:pt x="9792" y="14349"/>
                    <a:pt x="9734" y="14349"/>
                    <a:pt x="9678" y="14363"/>
                  </a:cubicBezTo>
                  <a:cubicBezTo>
                    <a:pt x="9503" y="14363"/>
                    <a:pt x="9329" y="14391"/>
                    <a:pt x="9154" y="14419"/>
                  </a:cubicBezTo>
                  <a:cubicBezTo>
                    <a:pt x="9007" y="14454"/>
                    <a:pt x="8860" y="14454"/>
                    <a:pt x="8741" y="14510"/>
                  </a:cubicBezTo>
                  <a:cubicBezTo>
                    <a:pt x="8628" y="14533"/>
                    <a:pt x="8529" y="14574"/>
                    <a:pt x="8432" y="14574"/>
                  </a:cubicBezTo>
                  <a:cubicBezTo>
                    <a:pt x="8409" y="14574"/>
                    <a:pt x="8386" y="14571"/>
                    <a:pt x="8364" y="14566"/>
                  </a:cubicBezTo>
                  <a:lnTo>
                    <a:pt x="8280" y="14566"/>
                  </a:lnTo>
                  <a:cubicBezTo>
                    <a:pt x="8252" y="14510"/>
                    <a:pt x="8252" y="14454"/>
                    <a:pt x="8217" y="14419"/>
                  </a:cubicBezTo>
                  <a:cubicBezTo>
                    <a:pt x="8161" y="14279"/>
                    <a:pt x="8105" y="14132"/>
                    <a:pt x="7986" y="14041"/>
                  </a:cubicBezTo>
                  <a:cubicBezTo>
                    <a:pt x="7867" y="13958"/>
                    <a:pt x="7727" y="13895"/>
                    <a:pt x="7608" y="13811"/>
                  </a:cubicBezTo>
                  <a:cubicBezTo>
                    <a:pt x="7462" y="13755"/>
                    <a:pt x="7343" y="13664"/>
                    <a:pt x="7203" y="13580"/>
                  </a:cubicBezTo>
                  <a:cubicBezTo>
                    <a:pt x="7043" y="13515"/>
                    <a:pt x="6859" y="13486"/>
                    <a:pt x="6677" y="13486"/>
                  </a:cubicBezTo>
                  <a:cubicBezTo>
                    <a:pt x="6524" y="13486"/>
                    <a:pt x="6372" y="13507"/>
                    <a:pt x="6238" y="13545"/>
                  </a:cubicBezTo>
                  <a:cubicBezTo>
                    <a:pt x="6007" y="13608"/>
                    <a:pt x="5741" y="13811"/>
                    <a:pt x="5888" y="14069"/>
                  </a:cubicBezTo>
                  <a:cubicBezTo>
                    <a:pt x="5917" y="14130"/>
                    <a:pt x="5962" y="14153"/>
                    <a:pt x="6011" y="14153"/>
                  </a:cubicBezTo>
                  <a:cubicBezTo>
                    <a:pt x="6058" y="14153"/>
                    <a:pt x="6109" y="14132"/>
                    <a:pt x="6154" y="14104"/>
                  </a:cubicBezTo>
                  <a:cubicBezTo>
                    <a:pt x="6154" y="14104"/>
                    <a:pt x="6182" y="14069"/>
                    <a:pt x="6210" y="14069"/>
                  </a:cubicBezTo>
                  <a:cubicBezTo>
                    <a:pt x="6210" y="14069"/>
                    <a:pt x="6238" y="14069"/>
                    <a:pt x="6266" y="14041"/>
                  </a:cubicBezTo>
                  <a:lnTo>
                    <a:pt x="6560" y="14041"/>
                  </a:lnTo>
                  <a:cubicBezTo>
                    <a:pt x="6734" y="14069"/>
                    <a:pt x="6881" y="14104"/>
                    <a:pt x="7028" y="14188"/>
                  </a:cubicBezTo>
                  <a:cubicBezTo>
                    <a:pt x="7048" y="14182"/>
                    <a:pt x="7068" y="14178"/>
                    <a:pt x="7087" y="14178"/>
                  </a:cubicBezTo>
                  <a:cubicBezTo>
                    <a:pt x="7151" y="14178"/>
                    <a:pt x="7209" y="14216"/>
                    <a:pt x="7231" y="14307"/>
                  </a:cubicBezTo>
                  <a:cubicBezTo>
                    <a:pt x="7259" y="14391"/>
                    <a:pt x="7287" y="14454"/>
                    <a:pt x="7315" y="14510"/>
                  </a:cubicBezTo>
                  <a:cubicBezTo>
                    <a:pt x="7315" y="14566"/>
                    <a:pt x="7315" y="14594"/>
                    <a:pt x="7287" y="14629"/>
                  </a:cubicBezTo>
                  <a:cubicBezTo>
                    <a:pt x="7343" y="14832"/>
                    <a:pt x="7378" y="15006"/>
                    <a:pt x="7518" y="15153"/>
                  </a:cubicBezTo>
                  <a:cubicBezTo>
                    <a:pt x="7636" y="15265"/>
                    <a:pt x="7811" y="15356"/>
                    <a:pt x="7958" y="15468"/>
                  </a:cubicBezTo>
                  <a:lnTo>
                    <a:pt x="7986" y="15468"/>
                  </a:lnTo>
                  <a:cubicBezTo>
                    <a:pt x="8136" y="15510"/>
                    <a:pt x="8286" y="15533"/>
                    <a:pt x="8436" y="15533"/>
                  </a:cubicBezTo>
                  <a:cubicBezTo>
                    <a:pt x="8608" y="15533"/>
                    <a:pt x="8779" y="15503"/>
                    <a:pt x="8951" y="15440"/>
                  </a:cubicBezTo>
                  <a:cubicBezTo>
                    <a:pt x="9154" y="15265"/>
                    <a:pt x="9384" y="15118"/>
                    <a:pt x="9650" y="15062"/>
                  </a:cubicBezTo>
                  <a:cubicBezTo>
                    <a:pt x="9855" y="15008"/>
                    <a:pt x="10091" y="14962"/>
                    <a:pt x="10316" y="14962"/>
                  </a:cubicBezTo>
                  <a:cubicBezTo>
                    <a:pt x="10437" y="14962"/>
                    <a:pt x="10555" y="14975"/>
                    <a:pt x="10664" y="15006"/>
                  </a:cubicBezTo>
                  <a:cubicBezTo>
                    <a:pt x="10699" y="15006"/>
                    <a:pt x="10699" y="14978"/>
                    <a:pt x="10699" y="14978"/>
                  </a:cubicBezTo>
                  <a:lnTo>
                    <a:pt x="10727" y="14978"/>
                  </a:lnTo>
                  <a:cubicBezTo>
                    <a:pt x="10727" y="14944"/>
                    <a:pt x="10727" y="14944"/>
                    <a:pt x="10755" y="14944"/>
                  </a:cubicBezTo>
                  <a:cubicBezTo>
                    <a:pt x="10783" y="14916"/>
                    <a:pt x="10783" y="14916"/>
                    <a:pt x="10811" y="14916"/>
                  </a:cubicBezTo>
                  <a:cubicBezTo>
                    <a:pt x="10930" y="14860"/>
                    <a:pt x="11049" y="14832"/>
                    <a:pt x="11161" y="14769"/>
                  </a:cubicBezTo>
                  <a:cubicBezTo>
                    <a:pt x="11189" y="14741"/>
                    <a:pt x="11223" y="14741"/>
                    <a:pt x="11223" y="14713"/>
                  </a:cubicBezTo>
                  <a:cubicBezTo>
                    <a:pt x="11398" y="14566"/>
                    <a:pt x="11601" y="14482"/>
                    <a:pt x="11832" y="14482"/>
                  </a:cubicBezTo>
                  <a:cubicBezTo>
                    <a:pt x="11844" y="14478"/>
                    <a:pt x="11856" y="14476"/>
                    <a:pt x="11867" y="14476"/>
                  </a:cubicBezTo>
                  <a:cubicBezTo>
                    <a:pt x="11937" y="14476"/>
                    <a:pt x="11982" y="14546"/>
                    <a:pt x="12007" y="14594"/>
                  </a:cubicBezTo>
                  <a:cubicBezTo>
                    <a:pt x="12007" y="14629"/>
                    <a:pt x="12007" y="14629"/>
                    <a:pt x="12035" y="14657"/>
                  </a:cubicBezTo>
                  <a:cubicBezTo>
                    <a:pt x="12328" y="14629"/>
                    <a:pt x="12650" y="14657"/>
                    <a:pt x="12937" y="14566"/>
                  </a:cubicBezTo>
                  <a:cubicBezTo>
                    <a:pt x="13258" y="14482"/>
                    <a:pt x="13636" y="14335"/>
                    <a:pt x="13902" y="14132"/>
                  </a:cubicBezTo>
                  <a:lnTo>
                    <a:pt x="13930" y="14132"/>
                  </a:lnTo>
                  <a:cubicBezTo>
                    <a:pt x="13985" y="14069"/>
                    <a:pt x="14048" y="14014"/>
                    <a:pt x="14076" y="13958"/>
                  </a:cubicBezTo>
                  <a:cubicBezTo>
                    <a:pt x="14104" y="13930"/>
                    <a:pt x="14132" y="13930"/>
                    <a:pt x="14132" y="13930"/>
                  </a:cubicBezTo>
                  <a:lnTo>
                    <a:pt x="14398" y="13930"/>
                  </a:lnTo>
                  <a:cubicBezTo>
                    <a:pt x="14657" y="13895"/>
                    <a:pt x="14832" y="13608"/>
                    <a:pt x="14950" y="13370"/>
                  </a:cubicBezTo>
                  <a:cubicBezTo>
                    <a:pt x="15069" y="13139"/>
                    <a:pt x="15153" y="12909"/>
                    <a:pt x="15272" y="12643"/>
                  </a:cubicBezTo>
                  <a:cubicBezTo>
                    <a:pt x="15475" y="12147"/>
                    <a:pt x="15650" y="11622"/>
                    <a:pt x="15796" y="11133"/>
                  </a:cubicBezTo>
                  <a:cubicBezTo>
                    <a:pt x="15824" y="11070"/>
                    <a:pt x="15824" y="11042"/>
                    <a:pt x="15824" y="11014"/>
                  </a:cubicBezTo>
                  <a:cubicBezTo>
                    <a:pt x="15919" y="11152"/>
                    <a:pt x="16101" y="11234"/>
                    <a:pt x="16273" y="11234"/>
                  </a:cubicBezTo>
                  <a:cubicBezTo>
                    <a:pt x="16318" y="11234"/>
                    <a:pt x="16363" y="11228"/>
                    <a:pt x="16405" y="11217"/>
                  </a:cubicBezTo>
                  <a:cubicBezTo>
                    <a:pt x="16580" y="11133"/>
                    <a:pt x="16754" y="11014"/>
                    <a:pt x="16817" y="10811"/>
                  </a:cubicBezTo>
                  <a:cubicBezTo>
                    <a:pt x="16845" y="10692"/>
                    <a:pt x="16845" y="10573"/>
                    <a:pt x="16873" y="10433"/>
                  </a:cubicBezTo>
                  <a:cubicBezTo>
                    <a:pt x="16982" y="10527"/>
                    <a:pt x="17124" y="10586"/>
                    <a:pt x="17268" y="10586"/>
                  </a:cubicBezTo>
                  <a:cubicBezTo>
                    <a:pt x="17394" y="10586"/>
                    <a:pt x="17521" y="10541"/>
                    <a:pt x="17628" y="10433"/>
                  </a:cubicBezTo>
                  <a:cubicBezTo>
                    <a:pt x="17894" y="10196"/>
                    <a:pt x="17831" y="9790"/>
                    <a:pt x="17831" y="9468"/>
                  </a:cubicBezTo>
                  <a:cubicBezTo>
                    <a:pt x="17866" y="9175"/>
                    <a:pt x="17831" y="8888"/>
                    <a:pt x="17831" y="8594"/>
                  </a:cubicBezTo>
                  <a:lnTo>
                    <a:pt x="17831" y="8392"/>
                  </a:lnTo>
                  <a:cubicBezTo>
                    <a:pt x="17803" y="8301"/>
                    <a:pt x="17775" y="8189"/>
                    <a:pt x="17775" y="8098"/>
                  </a:cubicBezTo>
                  <a:cubicBezTo>
                    <a:pt x="17747" y="8070"/>
                    <a:pt x="17775" y="8014"/>
                    <a:pt x="17803" y="8014"/>
                  </a:cubicBezTo>
                  <a:cubicBezTo>
                    <a:pt x="17691" y="7692"/>
                    <a:pt x="17573" y="7371"/>
                    <a:pt x="17370" y="7077"/>
                  </a:cubicBezTo>
                  <a:cubicBezTo>
                    <a:pt x="17195" y="6874"/>
                    <a:pt x="16992" y="6700"/>
                    <a:pt x="16782" y="6525"/>
                  </a:cubicBezTo>
                  <a:lnTo>
                    <a:pt x="16699" y="6616"/>
                  </a:lnTo>
                  <a:cubicBezTo>
                    <a:pt x="16699" y="6553"/>
                    <a:pt x="16699" y="6497"/>
                    <a:pt x="16671" y="6441"/>
                  </a:cubicBezTo>
                  <a:cubicBezTo>
                    <a:pt x="16608" y="6378"/>
                    <a:pt x="16524" y="6322"/>
                    <a:pt x="16433" y="6266"/>
                  </a:cubicBezTo>
                  <a:cubicBezTo>
                    <a:pt x="16377" y="6238"/>
                    <a:pt x="16377" y="6175"/>
                    <a:pt x="16405" y="6119"/>
                  </a:cubicBezTo>
                  <a:cubicBezTo>
                    <a:pt x="16118" y="5944"/>
                    <a:pt x="15706" y="5944"/>
                    <a:pt x="15384" y="5916"/>
                  </a:cubicBezTo>
                  <a:cubicBezTo>
                    <a:pt x="15309" y="5918"/>
                    <a:pt x="15235" y="5919"/>
                    <a:pt x="15160" y="5919"/>
                  </a:cubicBezTo>
                  <a:cubicBezTo>
                    <a:pt x="14224" y="5919"/>
                    <a:pt x="13302" y="5767"/>
                    <a:pt x="12356" y="5742"/>
                  </a:cubicBezTo>
                  <a:cubicBezTo>
                    <a:pt x="12237" y="5742"/>
                    <a:pt x="12181" y="5679"/>
                    <a:pt x="12181" y="5595"/>
                  </a:cubicBezTo>
                  <a:cubicBezTo>
                    <a:pt x="12181" y="5595"/>
                    <a:pt x="12153" y="5595"/>
                    <a:pt x="12126" y="5567"/>
                  </a:cubicBezTo>
                  <a:cubicBezTo>
                    <a:pt x="11951" y="5476"/>
                    <a:pt x="11832" y="5329"/>
                    <a:pt x="11713" y="5154"/>
                  </a:cubicBezTo>
                  <a:cubicBezTo>
                    <a:pt x="11454" y="4749"/>
                    <a:pt x="11189" y="4371"/>
                    <a:pt x="10958" y="3966"/>
                  </a:cubicBezTo>
                  <a:cubicBezTo>
                    <a:pt x="10608" y="3756"/>
                    <a:pt x="10405" y="3406"/>
                    <a:pt x="10231" y="3091"/>
                  </a:cubicBezTo>
                  <a:cubicBezTo>
                    <a:pt x="10112" y="2882"/>
                    <a:pt x="10028" y="2651"/>
                    <a:pt x="9909" y="2448"/>
                  </a:cubicBezTo>
                  <a:cubicBezTo>
                    <a:pt x="9881" y="2448"/>
                    <a:pt x="9881" y="2420"/>
                    <a:pt x="9853" y="2420"/>
                  </a:cubicBezTo>
                  <a:cubicBezTo>
                    <a:pt x="9762" y="2329"/>
                    <a:pt x="9678" y="2217"/>
                    <a:pt x="9615" y="2099"/>
                  </a:cubicBezTo>
                  <a:cubicBezTo>
                    <a:pt x="9412" y="1868"/>
                    <a:pt x="9266" y="1630"/>
                    <a:pt x="9063" y="1427"/>
                  </a:cubicBezTo>
                  <a:cubicBezTo>
                    <a:pt x="8804" y="1197"/>
                    <a:pt x="8427" y="1106"/>
                    <a:pt x="8189" y="847"/>
                  </a:cubicBezTo>
                  <a:cubicBezTo>
                    <a:pt x="8161" y="819"/>
                    <a:pt x="8161" y="784"/>
                    <a:pt x="8161" y="756"/>
                  </a:cubicBezTo>
                  <a:cubicBezTo>
                    <a:pt x="7867" y="609"/>
                    <a:pt x="7580" y="469"/>
                    <a:pt x="7287" y="322"/>
                  </a:cubicBezTo>
                  <a:cubicBezTo>
                    <a:pt x="7231" y="295"/>
                    <a:pt x="7203" y="260"/>
                    <a:pt x="7203" y="204"/>
                  </a:cubicBezTo>
                  <a:cubicBezTo>
                    <a:pt x="7084" y="176"/>
                    <a:pt x="6965" y="148"/>
                    <a:pt x="6853" y="120"/>
                  </a:cubicBezTo>
                  <a:cubicBezTo>
                    <a:pt x="6762" y="85"/>
                    <a:pt x="6678" y="85"/>
                    <a:pt x="6588" y="85"/>
                  </a:cubicBezTo>
                  <a:cubicBezTo>
                    <a:pt x="6560" y="85"/>
                    <a:pt x="6532" y="120"/>
                    <a:pt x="6504" y="148"/>
                  </a:cubicBezTo>
                  <a:lnTo>
                    <a:pt x="6385" y="148"/>
                  </a:lnTo>
                  <a:cubicBezTo>
                    <a:pt x="6385" y="110"/>
                    <a:pt x="6374" y="84"/>
                    <a:pt x="6360" y="84"/>
                  </a:cubicBezTo>
                  <a:cubicBezTo>
                    <a:pt x="6358" y="84"/>
                    <a:pt x="6356" y="85"/>
                    <a:pt x="6353" y="86"/>
                  </a:cubicBezTo>
                  <a:lnTo>
                    <a:pt x="6353" y="86"/>
                  </a:lnTo>
                  <a:cubicBezTo>
                    <a:pt x="6357" y="78"/>
                    <a:pt x="6357" y="71"/>
                    <a:pt x="6357" y="57"/>
                  </a:cubicBezTo>
                  <a:lnTo>
                    <a:pt x="6357" y="57"/>
                  </a:lnTo>
                  <a:cubicBezTo>
                    <a:pt x="6255" y="71"/>
                    <a:pt x="6152" y="78"/>
                    <a:pt x="6049" y="78"/>
                  </a:cubicBezTo>
                  <a:cubicBezTo>
                    <a:pt x="5946" y="78"/>
                    <a:pt x="5843" y="71"/>
                    <a:pt x="5741" y="57"/>
                  </a:cubicBezTo>
                  <a:cubicBezTo>
                    <a:pt x="5727" y="71"/>
                    <a:pt x="5707" y="78"/>
                    <a:pt x="5686" y="78"/>
                  </a:cubicBezTo>
                  <a:cubicBezTo>
                    <a:pt x="5665" y="78"/>
                    <a:pt x="5644" y="71"/>
                    <a:pt x="5630" y="57"/>
                  </a:cubicBezTo>
                  <a:cubicBezTo>
                    <a:pt x="5595" y="29"/>
                    <a:pt x="5567" y="29"/>
                    <a:pt x="5567"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79"/>
            <p:cNvSpPr/>
            <p:nvPr/>
          </p:nvSpPr>
          <p:spPr>
            <a:xfrm>
              <a:off x="6252857" y="3488813"/>
              <a:ext cx="18477" cy="16679"/>
            </a:xfrm>
            <a:custGeom>
              <a:rect b="b" l="l" r="r" t="t"/>
              <a:pathLst>
                <a:path extrusionOk="0" h="733" w="812">
                  <a:moveTo>
                    <a:pt x="383" y="0"/>
                  </a:moveTo>
                  <a:cubicBezTo>
                    <a:pt x="360" y="0"/>
                    <a:pt x="338" y="2"/>
                    <a:pt x="315" y="6"/>
                  </a:cubicBezTo>
                  <a:cubicBezTo>
                    <a:pt x="259" y="34"/>
                    <a:pt x="203" y="62"/>
                    <a:pt x="140" y="125"/>
                  </a:cubicBezTo>
                  <a:cubicBezTo>
                    <a:pt x="112" y="180"/>
                    <a:pt x="84" y="208"/>
                    <a:pt x="56" y="271"/>
                  </a:cubicBezTo>
                  <a:lnTo>
                    <a:pt x="28" y="299"/>
                  </a:lnTo>
                  <a:lnTo>
                    <a:pt x="28" y="355"/>
                  </a:lnTo>
                  <a:lnTo>
                    <a:pt x="0" y="355"/>
                  </a:lnTo>
                  <a:lnTo>
                    <a:pt x="0" y="502"/>
                  </a:lnTo>
                  <a:cubicBezTo>
                    <a:pt x="28" y="558"/>
                    <a:pt x="56" y="586"/>
                    <a:pt x="84" y="621"/>
                  </a:cubicBezTo>
                  <a:cubicBezTo>
                    <a:pt x="112" y="677"/>
                    <a:pt x="175" y="677"/>
                    <a:pt x="203" y="705"/>
                  </a:cubicBezTo>
                  <a:lnTo>
                    <a:pt x="378" y="705"/>
                  </a:lnTo>
                  <a:cubicBezTo>
                    <a:pt x="378" y="705"/>
                    <a:pt x="406" y="733"/>
                    <a:pt x="434" y="733"/>
                  </a:cubicBezTo>
                  <a:lnTo>
                    <a:pt x="406" y="705"/>
                  </a:lnTo>
                  <a:lnTo>
                    <a:pt x="406" y="705"/>
                  </a:lnTo>
                  <a:cubicBezTo>
                    <a:pt x="420" y="719"/>
                    <a:pt x="441" y="726"/>
                    <a:pt x="462" y="726"/>
                  </a:cubicBezTo>
                  <a:cubicBezTo>
                    <a:pt x="484" y="726"/>
                    <a:pt x="507" y="719"/>
                    <a:pt x="524" y="705"/>
                  </a:cubicBezTo>
                  <a:cubicBezTo>
                    <a:pt x="608" y="677"/>
                    <a:pt x="664" y="649"/>
                    <a:pt x="727" y="586"/>
                  </a:cubicBezTo>
                  <a:cubicBezTo>
                    <a:pt x="811" y="474"/>
                    <a:pt x="811" y="327"/>
                    <a:pt x="755" y="180"/>
                  </a:cubicBezTo>
                  <a:cubicBezTo>
                    <a:pt x="676" y="77"/>
                    <a:pt x="534" y="0"/>
                    <a:pt x="38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79"/>
            <p:cNvSpPr/>
            <p:nvPr/>
          </p:nvSpPr>
          <p:spPr>
            <a:xfrm>
              <a:off x="6344970" y="3726148"/>
              <a:ext cx="158511" cy="45237"/>
            </a:xfrm>
            <a:custGeom>
              <a:rect b="b" l="l" r="r" t="t"/>
              <a:pathLst>
                <a:path extrusionOk="0" h="1988" w="6966">
                  <a:moveTo>
                    <a:pt x="1116" y="0"/>
                  </a:moveTo>
                  <a:cubicBezTo>
                    <a:pt x="968" y="0"/>
                    <a:pt x="805" y="36"/>
                    <a:pt x="637" y="36"/>
                  </a:cubicBezTo>
                  <a:cubicBezTo>
                    <a:pt x="609" y="22"/>
                    <a:pt x="574" y="15"/>
                    <a:pt x="538" y="15"/>
                  </a:cubicBezTo>
                  <a:cubicBezTo>
                    <a:pt x="502" y="15"/>
                    <a:pt x="466" y="22"/>
                    <a:pt x="434" y="36"/>
                  </a:cubicBezTo>
                  <a:cubicBezTo>
                    <a:pt x="350" y="36"/>
                    <a:pt x="287" y="64"/>
                    <a:pt x="231" y="92"/>
                  </a:cubicBezTo>
                  <a:cubicBezTo>
                    <a:pt x="29" y="239"/>
                    <a:pt x="1" y="505"/>
                    <a:pt x="112" y="680"/>
                  </a:cubicBezTo>
                  <a:lnTo>
                    <a:pt x="175" y="680"/>
                  </a:lnTo>
                  <a:cubicBezTo>
                    <a:pt x="230" y="699"/>
                    <a:pt x="282" y="707"/>
                    <a:pt x="331" y="707"/>
                  </a:cubicBezTo>
                  <a:cubicBezTo>
                    <a:pt x="568" y="707"/>
                    <a:pt x="744" y="512"/>
                    <a:pt x="959" y="414"/>
                  </a:cubicBezTo>
                  <a:cubicBezTo>
                    <a:pt x="1061" y="381"/>
                    <a:pt x="1163" y="367"/>
                    <a:pt x="1266" y="367"/>
                  </a:cubicBezTo>
                  <a:cubicBezTo>
                    <a:pt x="1338" y="367"/>
                    <a:pt x="1411" y="374"/>
                    <a:pt x="1483" y="386"/>
                  </a:cubicBezTo>
                  <a:cubicBezTo>
                    <a:pt x="1574" y="414"/>
                    <a:pt x="1630" y="442"/>
                    <a:pt x="1686" y="470"/>
                  </a:cubicBezTo>
                  <a:lnTo>
                    <a:pt x="1721" y="470"/>
                  </a:lnTo>
                  <a:cubicBezTo>
                    <a:pt x="1861" y="470"/>
                    <a:pt x="1979" y="470"/>
                    <a:pt x="2126" y="505"/>
                  </a:cubicBezTo>
                  <a:cubicBezTo>
                    <a:pt x="2448" y="561"/>
                    <a:pt x="2707" y="533"/>
                    <a:pt x="2972" y="707"/>
                  </a:cubicBezTo>
                  <a:cubicBezTo>
                    <a:pt x="2997" y="699"/>
                    <a:pt x="3025" y="696"/>
                    <a:pt x="3053" y="696"/>
                  </a:cubicBezTo>
                  <a:cubicBezTo>
                    <a:pt x="3123" y="696"/>
                    <a:pt x="3200" y="716"/>
                    <a:pt x="3259" y="735"/>
                  </a:cubicBezTo>
                  <a:cubicBezTo>
                    <a:pt x="3322" y="791"/>
                    <a:pt x="3322" y="882"/>
                    <a:pt x="3259" y="910"/>
                  </a:cubicBezTo>
                  <a:cubicBezTo>
                    <a:pt x="3434" y="1057"/>
                    <a:pt x="3609" y="1169"/>
                    <a:pt x="3783" y="1288"/>
                  </a:cubicBezTo>
                  <a:cubicBezTo>
                    <a:pt x="3930" y="1379"/>
                    <a:pt x="4049" y="1435"/>
                    <a:pt x="4168" y="1519"/>
                  </a:cubicBezTo>
                  <a:cubicBezTo>
                    <a:pt x="4280" y="1610"/>
                    <a:pt x="4399" y="1665"/>
                    <a:pt x="4546" y="1728"/>
                  </a:cubicBezTo>
                  <a:cubicBezTo>
                    <a:pt x="4658" y="1784"/>
                    <a:pt x="4804" y="1812"/>
                    <a:pt x="4951" y="1840"/>
                  </a:cubicBezTo>
                  <a:cubicBezTo>
                    <a:pt x="5098" y="1903"/>
                    <a:pt x="5217" y="1987"/>
                    <a:pt x="5392" y="1987"/>
                  </a:cubicBezTo>
                  <a:cubicBezTo>
                    <a:pt x="5532" y="1987"/>
                    <a:pt x="5650" y="1959"/>
                    <a:pt x="5769" y="1903"/>
                  </a:cubicBezTo>
                  <a:cubicBezTo>
                    <a:pt x="6056" y="1610"/>
                    <a:pt x="6350" y="1344"/>
                    <a:pt x="6643" y="1085"/>
                  </a:cubicBezTo>
                  <a:lnTo>
                    <a:pt x="6818" y="910"/>
                  </a:lnTo>
                  <a:cubicBezTo>
                    <a:pt x="6965" y="735"/>
                    <a:pt x="6965" y="470"/>
                    <a:pt x="6818" y="330"/>
                  </a:cubicBezTo>
                  <a:cubicBezTo>
                    <a:pt x="6728" y="257"/>
                    <a:pt x="6628" y="219"/>
                    <a:pt x="6531" y="219"/>
                  </a:cubicBezTo>
                  <a:cubicBezTo>
                    <a:pt x="6468" y="219"/>
                    <a:pt x="6407" y="234"/>
                    <a:pt x="6350" y="267"/>
                  </a:cubicBezTo>
                  <a:lnTo>
                    <a:pt x="6322" y="267"/>
                  </a:lnTo>
                  <a:cubicBezTo>
                    <a:pt x="6322" y="295"/>
                    <a:pt x="6294" y="295"/>
                    <a:pt x="6294" y="295"/>
                  </a:cubicBezTo>
                  <a:lnTo>
                    <a:pt x="6266" y="330"/>
                  </a:lnTo>
                  <a:lnTo>
                    <a:pt x="6231" y="358"/>
                  </a:lnTo>
                  <a:cubicBezTo>
                    <a:pt x="6028" y="505"/>
                    <a:pt x="5853" y="680"/>
                    <a:pt x="5650" y="854"/>
                  </a:cubicBezTo>
                  <a:cubicBezTo>
                    <a:pt x="5595" y="910"/>
                    <a:pt x="5504" y="1029"/>
                    <a:pt x="5420" y="1057"/>
                  </a:cubicBezTo>
                  <a:lnTo>
                    <a:pt x="5182" y="1057"/>
                  </a:lnTo>
                  <a:cubicBezTo>
                    <a:pt x="5107" y="1057"/>
                    <a:pt x="5005" y="1070"/>
                    <a:pt x="4918" y="1070"/>
                  </a:cubicBezTo>
                  <a:cubicBezTo>
                    <a:pt x="4874" y="1070"/>
                    <a:pt x="4835" y="1066"/>
                    <a:pt x="4804" y="1057"/>
                  </a:cubicBezTo>
                  <a:cubicBezTo>
                    <a:pt x="4692" y="1029"/>
                    <a:pt x="4574" y="938"/>
                    <a:pt x="4518" y="882"/>
                  </a:cubicBezTo>
                  <a:cubicBezTo>
                    <a:pt x="4252" y="680"/>
                    <a:pt x="3993" y="533"/>
                    <a:pt x="3700" y="414"/>
                  </a:cubicBezTo>
                  <a:cubicBezTo>
                    <a:pt x="3553" y="358"/>
                    <a:pt x="3406" y="295"/>
                    <a:pt x="3259" y="239"/>
                  </a:cubicBezTo>
                  <a:cubicBezTo>
                    <a:pt x="3147" y="183"/>
                    <a:pt x="3000" y="183"/>
                    <a:pt x="2854" y="155"/>
                  </a:cubicBezTo>
                  <a:cubicBezTo>
                    <a:pt x="2560" y="120"/>
                    <a:pt x="2301" y="120"/>
                    <a:pt x="2007" y="64"/>
                  </a:cubicBezTo>
                  <a:cubicBezTo>
                    <a:pt x="1749" y="36"/>
                    <a:pt x="1483" y="36"/>
                    <a:pt x="1224" y="8"/>
                  </a:cubicBezTo>
                  <a:cubicBezTo>
                    <a:pt x="1189" y="3"/>
                    <a:pt x="1153" y="0"/>
                    <a:pt x="1116"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79"/>
            <p:cNvSpPr/>
            <p:nvPr/>
          </p:nvSpPr>
          <p:spPr>
            <a:xfrm>
              <a:off x="6320462" y="3718912"/>
              <a:ext cx="24530" cy="17931"/>
            </a:xfrm>
            <a:custGeom>
              <a:rect b="b" l="l" r="r" t="t"/>
              <a:pathLst>
                <a:path extrusionOk="0" h="788" w="1078">
                  <a:moveTo>
                    <a:pt x="921" y="0"/>
                  </a:moveTo>
                  <a:cubicBezTo>
                    <a:pt x="882" y="0"/>
                    <a:pt x="848" y="16"/>
                    <a:pt x="812" y="33"/>
                  </a:cubicBezTo>
                  <a:cubicBezTo>
                    <a:pt x="756" y="61"/>
                    <a:pt x="665" y="89"/>
                    <a:pt x="609" y="123"/>
                  </a:cubicBezTo>
                  <a:cubicBezTo>
                    <a:pt x="490" y="151"/>
                    <a:pt x="315" y="179"/>
                    <a:pt x="232" y="235"/>
                  </a:cubicBezTo>
                  <a:cubicBezTo>
                    <a:pt x="1" y="382"/>
                    <a:pt x="57" y="676"/>
                    <a:pt x="260" y="788"/>
                  </a:cubicBezTo>
                  <a:lnTo>
                    <a:pt x="260" y="760"/>
                  </a:lnTo>
                  <a:cubicBezTo>
                    <a:pt x="315" y="704"/>
                    <a:pt x="434" y="676"/>
                    <a:pt x="525" y="613"/>
                  </a:cubicBezTo>
                  <a:cubicBezTo>
                    <a:pt x="558" y="580"/>
                    <a:pt x="600" y="567"/>
                    <a:pt x="642" y="567"/>
                  </a:cubicBezTo>
                  <a:cubicBezTo>
                    <a:pt x="672" y="567"/>
                    <a:pt x="702" y="573"/>
                    <a:pt x="728" y="585"/>
                  </a:cubicBezTo>
                  <a:cubicBezTo>
                    <a:pt x="756" y="585"/>
                    <a:pt x="756" y="557"/>
                    <a:pt x="784" y="557"/>
                  </a:cubicBezTo>
                  <a:cubicBezTo>
                    <a:pt x="840" y="473"/>
                    <a:pt x="903" y="410"/>
                    <a:pt x="959" y="326"/>
                  </a:cubicBezTo>
                  <a:cubicBezTo>
                    <a:pt x="987" y="298"/>
                    <a:pt x="1015" y="263"/>
                    <a:pt x="1050" y="235"/>
                  </a:cubicBezTo>
                  <a:lnTo>
                    <a:pt x="1050" y="179"/>
                  </a:lnTo>
                  <a:cubicBezTo>
                    <a:pt x="1078" y="123"/>
                    <a:pt x="1050" y="33"/>
                    <a:pt x="1015" y="33"/>
                  </a:cubicBezTo>
                  <a:cubicBezTo>
                    <a:pt x="979" y="9"/>
                    <a:pt x="949" y="0"/>
                    <a:pt x="921"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79"/>
            <p:cNvSpPr/>
            <p:nvPr/>
          </p:nvSpPr>
          <p:spPr>
            <a:xfrm>
              <a:off x="6329064" y="3706829"/>
              <a:ext cx="29764" cy="11491"/>
            </a:xfrm>
            <a:custGeom>
              <a:rect b="b" l="l" r="r" t="t"/>
              <a:pathLst>
                <a:path extrusionOk="0" h="505" w="1308">
                  <a:moveTo>
                    <a:pt x="410" y="1"/>
                  </a:moveTo>
                  <a:cubicBezTo>
                    <a:pt x="292" y="1"/>
                    <a:pt x="172" y="13"/>
                    <a:pt x="56" y="39"/>
                  </a:cubicBezTo>
                  <a:cubicBezTo>
                    <a:pt x="0" y="67"/>
                    <a:pt x="0" y="130"/>
                    <a:pt x="56" y="158"/>
                  </a:cubicBezTo>
                  <a:cubicBezTo>
                    <a:pt x="84" y="214"/>
                    <a:pt x="147" y="270"/>
                    <a:pt x="175" y="305"/>
                  </a:cubicBezTo>
                  <a:cubicBezTo>
                    <a:pt x="259" y="361"/>
                    <a:pt x="322" y="389"/>
                    <a:pt x="406" y="417"/>
                  </a:cubicBezTo>
                  <a:cubicBezTo>
                    <a:pt x="536" y="484"/>
                    <a:pt x="659" y="504"/>
                    <a:pt x="789" y="504"/>
                  </a:cubicBezTo>
                  <a:cubicBezTo>
                    <a:pt x="889" y="504"/>
                    <a:pt x="992" y="492"/>
                    <a:pt x="1105" y="480"/>
                  </a:cubicBezTo>
                  <a:cubicBezTo>
                    <a:pt x="1252" y="480"/>
                    <a:pt x="1308" y="270"/>
                    <a:pt x="1161" y="186"/>
                  </a:cubicBezTo>
                  <a:cubicBezTo>
                    <a:pt x="943" y="65"/>
                    <a:pt x="678" y="1"/>
                    <a:pt x="41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79"/>
            <p:cNvSpPr/>
            <p:nvPr/>
          </p:nvSpPr>
          <p:spPr>
            <a:xfrm>
              <a:off x="6356916" y="3584407"/>
              <a:ext cx="214170" cy="178945"/>
            </a:xfrm>
            <a:custGeom>
              <a:rect b="b" l="l" r="r" t="t"/>
              <a:pathLst>
                <a:path extrusionOk="0" h="7864" w="9412">
                  <a:moveTo>
                    <a:pt x="6055" y="2189"/>
                  </a:moveTo>
                  <a:cubicBezTo>
                    <a:pt x="6090" y="2189"/>
                    <a:pt x="6118" y="2217"/>
                    <a:pt x="6118" y="2245"/>
                  </a:cubicBezTo>
                  <a:cubicBezTo>
                    <a:pt x="6202" y="2329"/>
                    <a:pt x="6265" y="2391"/>
                    <a:pt x="6321" y="2475"/>
                  </a:cubicBezTo>
                  <a:cubicBezTo>
                    <a:pt x="6230" y="2447"/>
                    <a:pt x="6174" y="2419"/>
                    <a:pt x="6090" y="2419"/>
                  </a:cubicBezTo>
                  <a:lnTo>
                    <a:pt x="6055" y="2419"/>
                  </a:lnTo>
                  <a:lnTo>
                    <a:pt x="6055" y="2189"/>
                  </a:lnTo>
                  <a:close/>
                  <a:moveTo>
                    <a:pt x="6496" y="2245"/>
                  </a:moveTo>
                  <a:lnTo>
                    <a:pt x="6496" y="2245"/>
                  </a:lnTo>
                  <a:cubicBezTo>
                    <a:pt x="6755" y="2503"/>
                    <a:pt x="6992" y="2825"/>
                    <a:pt x="7195" y="3147"/>
                  </a:cubicBezTo>
                  <a:cubicBezTo>
                    <a:pt x="7076" y="3028"/>
                    <a:pt x="6964" y="2916"/>
                    <a:pt x="6846" y="2825"/>
                  </a:cubicBezTo>
                  <a:cubicBezTo>
                    <a:pt x="6755" y="2622"/>
                    <a:pt x="6643" y="2419"/>
                    <a:pt x="6496" y="2245"/>
                  </a:cubicBezTo>
                  <a:close/>
                  <a:moveTo>
                    <a:pt x="3724" y="1"/>
                  </a:moveTo>
                  <a:cubicBezTo>
                    <a:pt x="3687" y="1"/>
                    <a:pt x="3648" y="9"/>
                    <a:pt x="3608" y="28"/>
                  </a:cubicBezTo>
                  <a:cubicBezTo>
                    <a:pt x="3552" y="56"/>
                    <a:pt x="3496" y="91"/>
                    <a:pt x="3433" y="119"/>
                  </a:cubicBezTo>
                  <a:cubicBezTo>
                    <a:pt x="3417" y="111"/>
                    <a:pt x="3398" y="107"/>
                    <a:pt x="3378" y="107"/>
                  </a:cubicBezTo>
                  <a:cubicBezTo>
                    <a:pt x="3330" y="107"/>
                    <a:pt x="3275" y="127"/>
                    <a:pt x="3231" y="147"/>
                  </a:cubicBezTo>
                  <a:cubicBezTo>
                    <a:pt x="3203" y="147"/>
                    <a:pt x="3175" y="175"/>
                    <a:pt x="3147" y="203"/>
                  </a:cubicBezTo>
                  <a:cubicBezTo>
                    <a:pt x="3056" y="203"/>
                    <a:pt x="3000" y="231"/>
                    <a:pt x="2909" y="266"/>
                  </a:cubicBezTo>
                  <a:cubicBezTo>
                    <a:pt x="2706" y="322"/>
                    <a:pt x="2503" y="406"/>
                    <a:pt x="2329" y="497"/>
                  </a:cubicBezTo>
                  <a:cubicBezTo>
                    <a:pt x="2245" y="525"/>
                    <a:pt x="2154" y="580"/>
                    <a:pt x="2070" y="615"/>
                  </a:cubicBezTo>
                  <a:cubicBezTo>
                    <a:pt x="1685" y="671"/>
                    <a:pt x="1336" y="818"/>
                    <a:pt x="986" y="874"/>
                  </a:cubicBezTo>
                  <a:cubicBezTo>
                    <a:pt x="783" y="902"/>
                    <a:pt x="636" y="993"/>
                    <a:pt x="462" y="1049"/>
                  </a:cubicBezTo>
                  <a:cubicBezTo>
                    <a:pt x="434" y="1077"/>
                    <a:pt x="406" y="1105"/>
                    <a:pt x="378" y="1105"/>
                  </a:cubicBezTo>
                  <a:lnTo>
                    <a:pt x="203" y="1105"/>
                  </a:lnTo>
                  <a:cubicBezTo>
                    <a:pt x="112" y="1105"/>
                    <a:pt x="0" y="1168"/>
                    <a:pt x="0" y="1280"/>
                  </a:cubicBezTo>
                  <a:lnTo>
                    <a:pt x="0" y="1315"/>
                  </a:lnTo>
                  <a:cubicBezTo>
                    <a:pt x="56" y="1343"/>
                    <a:pt x="147" y="1371"/>
                    <a:pt x="203" y="1399"/>
                  </a:cubicBezTo>
                  <a:lnTo>
                    <a:pt x="259" y="1399"/>
                  </a:lnTo>
                  <a:cubicBezTo>
                    <a:pt x="273" y="1400"/>
                    <a:pt x="287" y="1400"/>
                    <a:pt x="301" y="1400"/>
                  </a:cubicBezTo>
                  <a:cubicBezTo>
                    <a:pt x="491" y="1400"/>
                    <a:pt x="702" y="1290"/>
                    <a:pt x="904" y="1290"/>
                  </a:cubicBezTo>
                  <a:cubicBezTo>
                    <a:pt x="1005" y="1290"/>
                    <a:pt x="1103" y="1317"/>
                    <a:pt x="1196" y="1399"/>
                  </a:cubicBezTo>
                  <a:cubicBezTo>
                    <a:pt x="1280" y="1489"/>
                    <a:pt x="1336" y="1601"/>
                    <a:pt x="1399" y="1692"/>
                  </a:cubicBezTo>
                  <a:cubicBezTo>
                    <a:pt x="1573" y="1692"/>
                    <a:pt x="1720" y="1664"/>
                    <a:pt x="1860" y="1629"/>
                  </a:cubicBezTo>
                  <a:cubicBezTo>
                    <a:pt x="1860" y="1692"/>
                    <a:pt x="1860" y="1720"/>
                    <a:pt x="1895" y="1776"/>
                  </a:cubicBezTo>
                  <a:cubicBezTo>
                    <a:pt x="1923" y="1748"/>
                    <a:pt x="1923" y="1720"/>
                    <a:pt x="1951" y="1692"/>
                  </a:cubicBezTo>
                  <a:cubicBezTo>
                    <a:pt x="2065" y="1609"/>
                    <a:pt x="2199" y="1556"/>
                    <a:pt x="2331" y="1556"/>
                  </a:cubicBezTo>
                  <a:cubicBezTo>
                    <a:pt x="2433" y="1556"/>
                    <a:pt x="2534" y="1588"/>
                    <a:pt x="2622" y="1664"/>
                  </a:cubicBezTo>
                  <a:cubicBezTo>
                    <a:pt x="2650" y="1664"/>
                    <a:pt x="2678" y="1692"/>
                    <a:pt x="2706" y="1720"/>
                  </a:cubicBezTo>
                  <a:lnTo>
                    <a:pt x="2769" y="1720"/>
                  </a:lnTo>
                  <a:cubicBezTo>
                    <a:pt x="2825" y="1720"/>
                    <a:pt x="2853" y="1720"/>
                    <a:pt x="2881" y="1748"/>
                  </a:cubicBezTo>
                  <a:cubicBezTo>
                    <a:pt x="2909" y="1748"/>
                    <a:pt x="2909" y="1748"/>
                    <a:pt x="2944" y="1776"/>
                  </a:cubicBezTo>
                  <a:cubicBezTo>
                    <a:pt x="2972" y="1776"/>
                    <a:pt x="3000" y="1804"/>
                    <a:pt x="3028" y="1839"/>
                  </a:cubicBezTo>
                  <a:cubicBezTo>
                    <a:pt x="3056" y="1839"/>
                    <a:pt x="3119" y="1867"/>
                    <a:pt x="3147" y="1867"/>
                  </a:cubicBezTo>
                  <a:lnTo>
                    <a:pt x="3147" y="1923"/>
                  </a:lnTo>
                  <a:cubicBezTo>
                    <a:pt x="3433" y="2154"/>
                    <a:pt x="3496" y="2594"/>
                    <a:pt x="3608" y="2944"/>
                  </a:cubicBezTo>
                  <a:lnTo>
                    <a:pt x="3608" y="3000"/>
                  </a:lnTo>
                  <a:cubicBezTo>
                    <a:pt x="3608" y="3028"/>
                    <a:pt x="3643" y="3063"/>
                    <a:pt x="3643" y="3091"/>
                  </a:cubicBezTo>
                  <a:cubicBezTo>
                    <a:pt x="3666" y="3079"/>
                    <a:pt x="3689" y="3072"/>
                    <a:pt x="3713" y="3072"/>
                  </a:cubicBezTo>
                  <a:cubicBezTo>
                    <a:pt x="3747" y="3072"/>
                    <a:pt x="3781" y="3086"/>
                    <a:pt x="3818" y="3119"/>
                  </a:cubicBezTo>
                  <a:cubicBezTo>
                    <a:pt x="3902" y="3266"/>
                    <a:pt x="4021" y="3377"/>
                    <a:pt x="4105" y="3524"/>
                  </a:cubicBezTo>
                  <a:cubicBezTo>
                    <a:pt x="4133" y="3552"/>
                    <a:pt x="4167" y="3615"/>
                    <a:pt x="4223" y="3671"/>
                  </a:cubicBezTo>
                  <a:cubicBezTo>
                    <a:pt x="4279" y="3671"/>
                    <a:pt x="4342" y="3671"/>
                    <a:pt x="4398" y="3643"/>
                  </a:cubicBezTo>
                  <a:cubicBezTo>
                    <a:pt x="4426" y="3643"/>
                    <a:pt x="4426" y="3671"/>
                    <a:pt x="4454" y="3699"/>
                  </a:cubicBezTo>
                  <a:cubicBezTo>
                    <a:pt x="4545" y="3818"/>
                    <a:pt x="4657" y="3965"/>
                    <a:pt x="4748" y="4112"/>
                  </a:cubicBezTo>
                  <a:cubicBezTo>
                    <a:pt x="4832" y="4223"/>
                    <a:pt x="4923" y="4398"/>
                    <a:pt x="5007" y="4517"/>
                  </a:cubicBezTo>
                  <a:cubicBezTo>
                    <a:pt x="5097" y="4811"/>
                    <a:pt x="5244" y="5098"/>
                    <a:pt x="5503" y="5216"/>
                  </a:cubicBezTo>
                  <a:cubicBezTo>
                    <a:pt x="5503" y="5391"/>
                    <a:pt x="5594" y="5566"/>
                    <a:pt x="5741" y="5741"/>
                  </a:cubicBezTo>
                  <a:cubicBezTo>
                    <a:pt x="5944" y="5916"/>
                    <a:pt x="6202" y="5972"/>
                    <a:pt x="6405" y="6174"/>
                  </a:cubicBezTo>
                  <a:cubicBezTo>
                    <a:pt x="6524" y="6265"/>
                    <a:pt x="6615" y="6349"/>
                    <a:pt x="6671" y="6468"/>
                  </a:cubicBezTo>
                  <a:cubicBezTo>
                    <a:pt x="6699" y="6524"/>
                    <a:pt x="6727" y="6615"/>
                    <a:pt x="6727" y="6643"/>
                  </a:cubicBezTo>
                  <a:cubicBezTo>
                    <a:pt x="6790" y="6790"/>
                    <a:pt x="6818" y="6874"/>
                    <a:pt x="6902" y="6992"/>
                  </a:cubicBezTo>
                  <a:cubicBezTo>
                    <a:pt x="6929" y="7020"/>
                    <a:pt x="6964" y="7020"/>
                    <a:pt x="6992" y="7048"/>
                  </a:cubicBezTo>
                  <a:lnTo>
                    <a:pt x="6992" y="7111"/>
                  </a:lnTo>
                  <a:cubicBezTo>
                    <a:pt x="7020" y="7223"/>
                    <a:pt x="7048" y="7342"/>
                    <a:pt x="7104" y="7461"/>
                  </a:cubicBezTo>
                  <a:cubicBezTo>
                    <a:pt x="7139" y="7489"/>
                    <a:pt x="7167" y="7517"/>
                    <a:pt x="7167" y="7517"/>
                  </a:cubicBezTo>
                  <a:cubicBezTo>
                    <a:pt x="7251" y="7608"/>
                    <a:pt x="7314" y="7664"/>
                    <a:pt x="7370" y="7748"/>
                  </a:cubicBezTo>
                  <a:lnTo>
                    <a:pt x="7426" y="7811"/>
                  </a:lnTo>
                  <a:cubicBezTo>
                    <a:pt x="7480" y="7848"/>
                    <a:pt x="7545" y="7863"/>
                    <a:pt x="7608" y="7863"/>
                  </a:cubicBezTo>
                  <a:cubicBezTo>
                    <a:pt x="7684" y="7863"/>
                    <a:pt x="7757" y="7841"/>
                    <a:pt x="7804" y="7811"/>
                  </a:cubicBezTo>
                  <a:cubicBezTo>
                    <a:pt x="7978" y="7692"/>
                    <a:pt x="8216" y="7636"/>
                    <a:pt x="8419" y="7573"/>
                  </a:cubicBezTo>
                  <a:cubicBezTo>
                    <a:pt x="8650" y="7517"/>
                    <a:pt x="8887" y="7461"/>
                    <a:pt x="9118" y="7342"/>
                  </a:cubicBezTo>
                  <a:cubicBezTo>
                    <a:pt x="9146" y="7314"/>
                    <a:pt x="9174" y="7314"/>
                    <a:pt x="9174" y="7286"/>
                  </a:cubicBezTo>
                  <a:cubicBezTo>
                    <a:pt x="9237" y="7258"/>
                    <a:pt x="9293" y="7195"/>
                    <a:pt x="9321" y="7139"/>
                  </a:cubicBezTo>
                  <a:cubicBezTo>
                    <a:pt x="9412" y="6992"/>
                    <a:pt x="9349" y="6818"/>
                    <a:pt x="9321" y="6643"/>
                  </a:cubicBezTo>
                  <a:cubicBezTo>
                    <a:pt x="9293" y="6496"/>
                    <a:pt x="9321" y="6265"/>
                    <a:pt x="9265" y="6118"/>
                  </a:cubicBezTo>
                  <a:cubicBezTo>
                    <a:pt x="9198" y="5969"/>
                    <a:pt x="9055" y="5880"/>
                    <a:pt x="8915" y="5880"/>
                  </a:cubicBezTo>
                  <a:cubicBezTo>
                    <a:pt x="8864" y="5880"/>
                    <a:pt x="8815" y="5892"/>
                    <a:pt x="8768" y="5916"/>
                  </a:cubicBezTo>
                  <a:cubicBezTo>
                    <a:pt x="8713" y="5888"/>
                    <a:pt x="8622" y="5860"/>
                    <a:pt x="8538" y="5825"/>
                  </a:cubicBezTo>
                  <a:cubicBezTo>
                    <a:pt x="8419" y="5825"/>
                    <a:pt x="8300" y="5860"/>
                    <a:pt x="8244" y="5888"/>
                  </a:cubicBezTo>
                  <a:cubicBezTo>
                    <a:pt x="8216" y="5888"/>
                    <a:pt x="8216" y="5860"/>
                    <a:pt x="8216" y="5860"/>
                  </a:cubicBezTo>
                  <a:cubicBezTo>
                    <a:pt x="8188" y="5825"/>
                    <a:pt x="8188" y="5797"/>
                    <a:pt x="8153" y="5769"/>
                  </a:cubicBezTo>
                  <a:lnTo>
                    <a:pt x="8153" y="5741"/>
                  </a:lnTo>
                  <a:cubicBezTo>
                    <a:pt x="8300" y="5685"/>
                    <a:pt x="8419" y="5566"/>
                    <a:pt x="8447" y="5419"/>
                  </a:cubicBezTo>
                  <a:cubicBezTo>
                    <a:pt x="8503" y="5160"/>
                    <a:pt x="8363" y="4867"/>
                    <a:pt x="8244" y="4636"/>
                  </a:cubicBezTo>
                  <a:cubicBezTo>
                    <a:pt x="8125" y="4370"/>
                    <a:pt x="7978" y="4112"/>
                    <a:pt x="7804" y="3846"/>
                  </a:cubicBezTo>
                  <a:cubicBezTo>
                    <a:pt x="7629" y="3615"/>
                    <a:pt x="7489" y="3412"/>
                    <a:pt x="7279" y="3238"/>
                  </a:cubicBezTo>
                  <a:cubicBezTo>
                    <a:pt x="7342" y="3238"/>
                    <a:pt x="7398" y="3203"/>
                    <a:pt x="7398" y="3119"/>
                  </a:cubicBezTo>
                  <a:cubicBezTo>
                    <a:pt x="7314" y="2769"/>
                    <a:pt x="7048" y="2475"/>
                    <a:pt x="6790" y="2245"/>
                  </a:cubicBezTo>
                  <a:cubicBezTo>
                    <a:pt x="6643" y="2098"/>
                    <a:pt x="6496" y="1979"/>
                    <a:pt x="6321" y="1867"/>
                  </a:cubicBezTo>
                  <a:cubicBezTo>
                    <a:pt x="6118" y="1427"/>
                    <a:pt x="5531" y="1196"/>
                    <a:pt x="5125" y="1021"/>
                  </a:cubicBezTo>
                  <a:cubicBezTo>
                    <a:pt x="5111" y="1014"/>
                    <a:pt x="5097" y="1011"/>
                    <a:pt x="5083" y="1011"/>
                  </a:cubicBezTo>
                  <a:cubicBezTo>
                    <a:pt x="4977" y="1011"/>
                    <a:pt x="4883" y="1174"/>
                    <a:pt x="5007" y="1224"/>
                  </a:cubicBezTo>
                  <a:cubicBezTo>
                    <a:pt x="5216" y="1343"/>
                    <a:pt x="5419" y="1454"/>
                    <a:pt x="5622" y="1601"/>
                  </a:cubicBezTo>
                  <a:cubicBezTo>
                    <a:pt x="5645" y="1601"/>
                    <a:pt x="5649" y="1620"/>
                    <a:pt x="5665" y="1627"/>
                  </a:cubicBezTo>
                  <a:lnTo>
                    <a:pt x="5665" y="1627"/>
                  </a:lnTo>
                  <a:cubicBezTo>
                    <a:pt x="5523" y="1598"/>
                    <a:pt x="5387" y="1545"/>
                    <a:pt x="5244" y="1517"/>
                  </a:cubicBezTo>
                  <a:cubicBezTo>
                    <a:pt x="5153" y="1454"/>
                    <a:pt x="5070" y="1399"/>
                    <a:pt x="4979" y="1343"/>
                  </a:cubicBezTo>
                  <a:cubicBezTo>
                    <a:pt x="4832" y="1280"/>
                    <a:pt x="4657" y="1224"/>
                    <a:pt x="4517" y="1224"/>
                  </a:cubicBezTo>
                  <a:lnTo>
                    <a:pt x="4279" y="1224"/>
                  </a:lnTo>
                  <a:cubicBezTo>
                    <a:pt x="4251" y="1196"/>
                    <a:pt x="4251" y="1140"/>
                    <a:pt x="4195" y="1077"/>
                  </a:cubicBezTo>
                  <a:lnTo>
                    <a:pt x="4195" y="1049"/>
                  </a:lnTo>
                  <a:cubicBezTo>
                    <a:pt x="4370" y="1049"/>
                    <a:pt x="4545" y="993"/>
                    <a:pt x="4657" y="874"/>
                  </a:cubicBezTo>
                  <a:cubicBezTo>
                    <a:pt x="4720" y="846"/>
                    <a:pt x="4692" y="755"/>
                    <a:pt x="4629" y="727"/>
                  </a:cubicBezTo>
                  <a:cubicBezTo>
                    <a:pt x="4573" y="713"/>
                    <a:pt x="4515" y="706"/>
                    <a:pt x="4453" y="706"/>
                  </a:cubicBezTo>
                  <a:cubicBezTo>
                    <a:pt x="4391" y="706"/>
                    <a:pt x="4325" y="713"/>
                    <a:pt x="4251" y="727"/>
                  </a:cubicBezTo>
                  <a:cubicBezTo>
                    <a:pt x="4251" y="615"/>
                    <a:pt x="4195" y="525"/>
                    <a:pt x="4133" y="469"/>
                  </a:cubicBezTo>
                  <a:cubicBezTo>
                    <a:pt x="4077" y="406"/>
                    <a:pt x="4021" y="378"/>
                    <a:pt x="3958" y="350"/>
                  </a:cubicBezTo>
                  <a:cubicBezTo>
                    <a:pt x="4033" y="204"/>
                    <a:pt x="3906" y="1"/>
                    <a:pt x="37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79"/>
            <p:cNvSpPr/>
            <p:nvPr/>
          </p:nvSpPr>
          <p:spPr>
            <a:xfrm>
              <a:off x="6514381" y="3630623"/>
              <a:ext cx="25759" cy="38570"/>
            </a:xfrm>
            <a:custGeom>
              <a:rect b="b" l="l" r="r" t="t"/>
              <a:pathLst>
                <a:path extrusionOk="0" h="1695" w="1132">
                  <a:moveTo>
                    <a:pt x="97" y="1"/>
                  </a:moveTo>
                  <a:cubicBezTo>
                    <a:pt x="46" y="1"/>
                    <a:pt x="0" y="64"/>
                    <a:pt x="44" y="123"/>
                  </a:cubicBezTo>
                  <a:cubicBezTo>
                    <a:pt x="359" y="591"/>
                    <a:pt x="597" y="1116"/>
                    <a:pt x="856" y="1640"/>
                  </a:cubicBezTo>
                  <a:cubicBezTo>
                    <a:pt x="876" y="1678"/>
                    <a:pt x="913" y="1695"/>
                    <a:pt x="953" y="1695"/>
                  </a:cubicBezTo>
                  <a:cubicBezTo>
                    <a:pt x="1037" y="1695"/>
                    <a:pt x="1131" y="1621"/>
                    <a:pt x="1093" y="1521"/>
                  </a:cubicBezTo>
                  <a:cubicBezTo>
                    <a:pt x="974" y="941"/>
                    <a:pt x="506" y="507"/>
                    <a:pt x="156" y="39"/>
                  </a:cubicBezTo>
                  <a:cubicBezTo>
                    <a:pt x="140" y="12"/>
                    <a:pt x="118" y="1"/>
                    <a:pt x="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79"/>
            <p:cNvSpPr/>
            <p:nvPr/>
          </p:nvSpPr>
          <p:spPr>
            <a:xfrm>
              <a:off x="6551813" y="3770725"/>
              <a:ext cx="109338" cy="70336"/>
            </a:xfrm>
            <a:custGeom>
              <a:rect b="b" l="l" r="r" t="t"/>
              <a:pathLst>
                <a:path extrusionOk="0" h="3091" w="4805">
                  <a:moveTo>
                    <a:pt x="4133" y="350"/>
                  </a:moveTo>
                  <a:cubicBezTo>
                    <a:pt x="4196" y="350"/>
                    <a:pt x="4280" y="378"/>
                    <a:pt x="4371" y="378"/>
                  </a:cubicBezTo>
                  <a:lnTo>
                    <a:pt x="4049" y="378"/>
                  </a:lnTo>
                  <a:cubicBezTo>
                    <a:pt x="4077" y="350"/>
                    <a:pt x="4105" y="350"/>
                    <a:pt x="4133" y="350"/>
                  </a:cubicBezTo>
                  <a:close/>
                  <a:moveTo>
                    <a:pt x="3819" y="469"/>
                  </a:moveTo>
                  <a:cubicBezTo>
                    <a:pt x="3784" y="497"/>
                    <a:pt x="3784" y="553"/>
                    <a:pt x="3819" y="580"/>
                  </a:cubicBezTo>
                  <a:cubicBezTo>
                    <a:pt x="3784" y="553"/>
                    <a:pt x="3756" y="525"/>
                    <a:pt x="3700" y="497"/>
                  </a:cubicBezTo>
                  <a:cubicBezTo>
                    <a:pt x="3728" y="469"/>
                    <a:pt x="3756" y="469"/>
                    <a:pt x="3819" y="469"/>
                  </a:cubicBezTo>
                  <a:close/>
                  <a:moveTo>
                    <a:pt x="3294" y="0"/>
                  </a:moveTo>
                  <a:cubicBezTo>
                    <a:pt x="3147" y="0"/>
                    <a:pt x="3147" y="259"/>
                    <a:pt x="3294" y="259"/>
                  </a:cubicBezTo>
                  <a:cubicBezTo>
                    <a:pt x="3350" y="259"/>
                    <a:pt x="3406" y="294"/>
                    <a:pt x="3469" y="294"/>
                  </a:cubicBezTo>
                  <a:cubicBezTo>
                    <a:pt x="3406" y="294"/>
                    <a:pt x="3350" y="322"/>
                    <a:pt x="3294" y="322"/>
                  </a:cubicBezTo>
                  <a:cubicBezTo>
                    <a:pt x="3261" y="318"/>
                    <a:pt x="3228" y="316"/>
                    <a:pt x="3196" y="316"/>
                  </a:cubicBezTo>
                  <a:cubicBezTo>
                    <a:pt x="3000" y="316"/>
                    <a:pt x="2825" y="382"/>
                    <a:pt x="2651" y="406"/>
                  </a:cubicBezTo>
                  <a:cubicBezTo>
                    <a:pt x="2532" y="434"/>
                    <a:pt x="2448" y="434"/>
                    <a:pt x="2385" y="497"/>
                  </a:cubicBezTo>
                  <a:cubicBezTo>
                    <a:pt x="2301" y="553"/>
                    <a:pt x="2273" y="643"/>
                    <a:pt x="2182" y="699"/>
                  </a:cubicBezTo>
                  <a:cubicBezTo>
                    <a:pt x="2070" y="846"/>
                    <a:pt x="1833" y="874"/>
                    <a:pt x="1658" y="902"/>
                  </a:cubicBezTo>
                  <a:lnTo>
                    <a:pt x="1630" y="902"/>
                  </a:lnTo>
                  <a:cubicBezTo>
                    <a:pt x="1308" y="902"/>
                    <a:pt x="1022" y="930"/>
                    <a:pt x="728" y="930"/>
                  </a:cubicBezTo>
                  <a:lnTo>
                    <a:pt x="525" y="930"/>
                  </a:lnTo>
                  <a:cubicBezTo>
                    <a:pt x="482" y="922"/>
                    <a:pt x="437" y="919"/>
                    <a:pt x="391" y="919"/>
                  </a:cubicBezTo>
                  <a:cubicBezTo>
                    <a:pt x="281" y="919"/>
                    <a:pt x="169" y="938"/>
                    <a:pt x="85" y="958"/>
                  </a:cubicBezTo>
                  <a:lnTo>
                    <a:pt x="1" y="1049"/>
                  </a:lnTo>
                  <a:cubicBezTo>
                    <a:pt x="29" y="1077"/>
                    <a:pt x="29" y="1105"/>
                    <a:pt x="57" y="1133"/>
                  </a:cubicBezTo>
                  <a:cubicBezTo>
                    <a:pt x="113" y="1308"/>
                    <a:pt x="203" y="1483"/>
                    <a:pt x="259" y="1657"/>
                  </a:cubicBezTo>
                  <a:cubicBezTo>
                    <a:pt x="287" y="1692"/>
                    <a:pt x="322" y="1720"/>
                    <a:pt x="350" y="1720"/>
                  </a:cubicBezTo>
                  <a:cubicBezTo>
                    <a:pt x="462" y="1804"/>
                    <a:pt x="609" y="1867"/>
                    <a:pt x="756" y="1895"/>
                  </a:cubicBezTo>
                  <a:cubicBezTo>
                    <a:pt x="987" y="1951"/>
                    <a:pt x="1224" y="2007"/>
                    <a:pt x="1427" y="2126"/>
                  </a:cubicBezTo>
                  <a:cubicBezTo>
                    <a:pt x="1721" y="2301"/>
                    <a:pt x="1980" y="2531"/>
                    <a:pt x="2245" y="2741"/>
                  </a:cubicBezTo>
                  <a:cubicBezTo>
                    <a:pt x="2301" y="2741"/>
                    <a:pt x="2329" y="2706"/>
                    <a:pt x="2357" y="2706"/>
                  </a:cubicBezTo>
                  <a:cubicBezTo>
                    <a:pt x="2329" y="2741"/>
                    <a:pt x="2329" y="2769"/>
                    <a:pt x="2329" y="2797"/>
                  </a:cubicBezTo>
                  <a:cubicBezTo>
                    <a:pt x="2385" y="2881"/>
                    <a:pt x="2476" y="2944"/>
                    <a:pt x="2560" y="2972"/>
                  </a:cubicBezTo>
                  <a:cubicBezTo>
                    <a:pt x="2798" y="3000"/>
                    <a:pt x="3028" y="3028"/>
                    <a:pt x="3259" y="3091"/>
                  </a:cubicBezTo>
                  <a:cubicBezTo>
                    <a:pt x="3322" y="3056"/>
                    <a:pt x="3406" y="3028"/>
                    <a:pt x="3469" y="3000"/>
                  </a:cubicBezTo>
                  <a:cubicBezTo>
                    <a:pt x="3700" y="2916"/>
                    <a:pt x="3930" y="2825"/>
                    <a:pt x="4133" y="2741"/>
                  </a:cubicBezTo>
                  <a:cubicBezTo>
                    <a:pt x="4196" y="2650"/>
                    <a:pt x="4224" y="2566"/>
                    <a:pt x="4308" y="2475"/>
                  </a:cubicBezTo>
                  <a:cubicBezTo>
                    <a:pt x="4308" y="2447"/>
                    <a:pt x="4308" y="2447"/>
                    <a:pt x="4343" y="2419"/>
                  </a:cubicBezTo>
                  <a:cubicBezTo>
                    <a:pt x="4371" y="2392"/>
                    <a:pt x="4399" y="2357"/>
                    <a:pt x="4427" y="2357"/>
                  </a:cubicBezTo>
                  <a:cubicBezTo>
                    <a:pt x="4455" y="2329"/>
                    <a:pt x="4455" y="2329"/>
                    <a:pt x="4455" y="2301"/>
                  </a:cubicBezTo>
                  <a:cubicBezTo>
                    <a:pt x="4483" y="2182"/>
                    <a:pt x="4483" y="2070"/>
                    <a:pt x="4518" y="1951"/>
                  </a:cubicBezTo>
                  <a:lnTo>
                    <a:pt x="4518" y="1895"/>
                  </a:lnTo>
                  <a:cubicBezTo>
                    <a:pt x="4518" y="1748"/>
                    <a:pt x="4574" y="1601"/>
                    <a:pt x="4602" y="1455"/>
                  </a:cubicBezTo>
                  <a:cubicBezTo>
                    <a:pt x="4602" y="1427"/>
                    <a:pt x="4602" y="1427"/>
                    <a:pt x="4574" y="1427"/>
                  </a:cubicBezTo>
                  <a:cubicBezTo>
                    <a:pt x="4602" y="1399"/>
                    <a:pt x="4602" y="1399"/>
                    <a:pt x="4602" y="1371"/>
                  </a:cubicBezTo>
                  <a:lnTo>
                    <a:pt x="4630" y="1371"/>
                  </a:lnTo>
                  <a:cubicBezTo>
                    <a:pt x="4658" y="1224"/>
                    <a:pt x="4693" y="1105"/>
                    <a:pt x="4749" y="958"/>
                  </a:cubicBezTo>
                  <a:lnTo>
                    <a:pt x="4749" y="874"/>
                  </a:lnTo>
                  <a:cubicBezTo>
                    <a:pt x="4749" y="846"/>
                    <a:pt x="4776" y="846"/>
                    <a:pt x="4776" y="818"/>
                  </a:cubicBezTo>
                  <a:lnTo>
                    <a:pt x="4749" y="818"/>
                  </a:lnTo>
                  <a:cubicBezTo>
                    <a:pt x="4574" y="818"/>
                    <a:pt x="4371" y="846"/>
                    <a:pt x="4196" y="846"/>
                  </a:cubicBezTo>
                  <a:lnTo>
                    <a:pt x="4168" y="846"/>
                  </a:lnTo>
                  <a:cubicBezTo>
                    <a:pt x="4061" y="821"/>
                    <a:pt x="3977" y="745"/>
                    <a:pt x="3900" y="643"/>
                  </a:cubicBezTo>
                  <a:lnTo>
                    <a:pt x="3900" y="643"/>
                  </a:lnTo>
                  <a:cubicBezTo>
                    <a:pt x="3901" y="643"/>
                    <a:pt x="3902" y="643"/>
                    <a:pt x="3902" y="643"/>
                  </a:cubicBezTo>
                  <a:cubicBezTo>
                    <a:pt x="4077" y="643"/>
                    <a:pt x="4280" y="671"/>
                    <a:pt x="4483" y="727"/>
                  </a:cubicBezTo>
                  <a:cubicBezTo>
                    <a:pt x="4574" y="727"/>
                    <a:pt x="4658" y="755"/>
                    <a:pt x="4721" y="783"/>
                  </a:cubicBezTo>
                  <a:cubicBezTo>
                    <a:pt x="4749" y="783"/>
                    <a:pt x="4776" y="783"/>
                    <a:pt x="4776" y="818"/>
                  </a:cubicBezTo>
                  <a:lnTo>
                    <a:pt x="4776" y="727"/>
                  </a:lnTo>
                  <a:cubicBezTo>
                    <a:pt x="4776" y="643"/>
                    <a:pt x="4804" y="553"/>
                    <a:pt x="4804" y="469"/>
                  </a:cubicBezTo>
                  <a:cubicBezTo>
                    <a:pt x="4721" y="434"/>
                    <a:pt x="4602" y="406"/>
                    <a:pt x="4483" y="378"/>
                  </a:cubicBezTo>
                  <a:cubicBezTo>
                    <a:pt x="4574" y="378"/>
                    <a:pt x="4658" y="378"/>
                    <a:pt x="4749" y="322"/>
                  </a:cubicBezTo>
                  <a:cubicBezTo>
                    <a:pt x="4804" y="294"/>
                    <a:pt x="4804" y="203"/>
                    <a:pt x="4749" y="175"/>
                  </a:cubicBezTo>
                  <a:cubicBezTo>
                    <a:pt x="4546" y="56"/>
                    <a:pt x="4343" y="28"/>
                    <a:pt x="4133" y="28"/>
                  </a:cubicBezTo>
                  <a:cubicBezTo>
                    <a:pt x="3846" y="28"/>
                    <a:pt x="3581" y="28"/>
                    <a:pt x="32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79"/>
            <p:cNvSpPr/>
            <p:nvPr/>
          </p:nvSpPr>
          <p:spPr>
            <a:xfrm>
              <a:off x="6637690" y="3759211"/>
              <a:ext cx="26168" cy="15496"/>
            </a:xfrm>
            <a:custGeom>
              <a:rect b="b" l="l" r="r" t="t"/>
              <a:pathLst>
                <a:path extrusionOk="0" h="681" w="1150">
                  <a:moveTo>
                    <a:pt x="174" y="1"/>
                  </a:moveTo>
                  <a:cubicBezTo>
                    <a:pt x="56" y="1"/>
                    <a:pt x="0" y="190"/>
                    <a:pt x="156" y="240"/>
                  </a:cubicBezTo>
                  <a:cubicBezTo>
                    <a:pt x="478" y="359"/>
                    <a:pt x="800" y="506"/>
                    <a:pt x="1093" y="681"/>
                  </a:cubicBezTo>
                  <a:cubicBezTo>
                    <a:pt x="1121" y="590"/>
                    <a:pt x="1149" y="506"/>
                    <a:pt x="1149" y="415"/>
                  </a:cubicBezTo>
                  <a:lnTo>
                    <a:pt x="1149" y="387"/>
                  </a:lnTo>
                  <a:cubicBezTo>
                    <a:pt x="919" y="184"/>
                    <a:pt x="506" y="129"/>
                    <a:pt x="219" y="10"/>
                  </a:cubicBezTo>
                  <a:cubicBezTo>
                    <a:pt x="204" y="4"/>
                    <a:pt x="189" y="1"/>
                    <a:pt x="17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79"/>
            <p:cNvSpPr/>
            <p:nvPr/>
          </p:nvSpPr>
          <p:spPr>
            <a:xfrm>
              <a:off x="6507577" y="3562608"/>
              <a:ext cx="38843" cy="50357"/>
            </a:xfrm>
            <a:custGeom>
              <a:rect b="b" l="l" r="r" t="t"/>
              <a:pathLst>
                <a:path extrusionOk="0" h="2213" w="1707">
                  <a:moveTo>
                    <a:pt x="1155" y="0"/>
                  </a:moveTo>
                  <a:cubicBezTo>
                    <a:pt x="1071" y="112"/>
                    <a:pt x="1008" y="231"/>
                    <a:pt x="952" y="378"/>
                  </a:cubicBezTo>
                  <a:cubicBezTo>
                    <a:pt x="896" y="553"/>
                    <a:pt x="777" y="727"/>
                    <a:pt x="693" y="902"/>
                  </a:cubicBezTo>
                  <a:cubicBezTo>
                    <a:pt x="518" y="1280"/>
                    <a:pt x="343" y="1573"/>
                    <a:pt x="106" y="1888"/>
                  </a:cubicBezTo>
                  <a:cubicBezTo>
                    <a:pt x="1" y="2026"/>
                    <a:pt x="172" y="2212"/>
                    <a:pt x="315" y="2212"/>
                  </a:cubicBezTo>
                  <a:cubicBezTo>
                    <a:pt x="325" y="2212"/>
                    <a:pt x="334" y="2211"/>
                    <a:pt x="343" y="2210"/>
                  </a:cubicBezTo>
                  <a:cubicBezTo>
                    <a:pt x="546" y="2154"/>
                    <a:pt x="721" y="2007"/>
                    <a:pt x="868" y="1888"/>
                  </a:cubicBezTo>
                  <a:cubicBezTo>
                    <a:pt x="1043" y="1748"/>
                    <a:pt x="1217" y="1573"/>
                    <a:pt x="1357" y="1399"/>
                  </a:cubicBezTo>
                  <a:cubicBezTo>
                    <a:pt x="1504" y="1224"/>
                    <a:pt x="1623" y="1014"/>
                    <a:pt x="1707" y="839"/>
                  </a:cubicBezTo>
                  <a:cubicBezTo>
                    <a:pt x="1504" y="553"/>
                    <a:pt x="1329" y="259"/>
                    <a:pt x="115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79"/>
            <p:cNvSpPr/>
            <p:nvPr/>
          </p:nvSpPr>
          <p:spPr>
            <a:xfrm>
              <a:off x="6473649" y="3529340"/>
              <a:ext cx="52883" cy="65193"/>
            </a:xfrm>
            <a:custGeom>
              <a:rect b="b" l="l" r="r" t="t"/>
              <a:pathLst>
                <a:path extrusionOk="0" h="2865" w="2324">
                  <a:moveTo>
                    <a:pt x="1597" y="1"/>
                  </a:moveTo>
                  <a:cubicBezTo>
                    <a:pt x="1569" y="29"/>
                    <a:pt x="1541" y="64"/>
                    <a:pt x="1541" y="64"/>
                  </a:cubicBezTo>
                  <a:cubicBezTo>
                    <a:pt x="1366" y="294"/>
                    <a:pt x="1247" y="525"/>
                    <a:pt x="1135" y="763"/>
                  </a:cubicBezTo>
                  <a:cubicBezTo>
                    <a:pt x="1100" y="819"/>
                    <a:pt x="1044" y="875"/>
                    <a:pt x="1016" y="938"/>
                  </a:cubicBezTo>
                  <a:cubicBezTo>
                    <a:pt x="869" y="1113"/>
                    <a:pt x="667" y="1287"/>
                    <a:pt x="611" y="1518"/>
                  </a:cubicBezTo>
                  <a:cubicBezTo>
                    <a:pt x="611" y="1574"/>
                    <a:pt x="611" y="1637"/>
                    <a:pt x="639" y="1693"/>
                  </a:cubicBezTo>
                  <a:cubicBezTo>
                    <a:pt x="548" y="1840"/>
                    <a:pt x="492" y="1987"/>
                    <a:pt x="401" y="2098"/>
                  </a:cubicBezTo>
                  <a:cubicBezTo>
                    <a:pt x="289" y="2273"/>
                    <a:pt x="142" y="2420"/>
                    <a:pt x="51" y="2595"/>
                  </a:cubicBezTo>
                  <a:cubicBezTo>
                    <a:pt x="0" y="2729"/>
                    <a:pt x="119" y="2864"/>
                    <a:pt x="231" y="2864"/>
                  </a:cubicBezTo>
                  <a:cubicBezTo>
                    <a:pt x="241" y="2864"/>
                    <a:pt x="251" y="2863"/>
                    <a:pt x="261" y="2861"/>
                  </a:cubicBezTo>
                  <a:cubicBezTo>
                    <a:pt x="401" y="2861"/>
                    <a:pt x="520" y="2770"/>
                    <a:pt x="611" y="2686"/>
                  </a:cubicBezTo>
                  <a:cubicBezTo>
                    <a:pt x="667" y="2623"/>
                    <a:pt x="751" y="2595"/>
                    <a:pt x="814" y="2539"/>
                  </a:cubicBezTo>
                  <a:cubicBezTo>
                    <a:pt x="897" y="2476"/>
                    <a:pt x="960" y="2392"/>
                    <a:pt x="988" y="2301"/>
                  </a:cubicBezTo>
                  <a:cubicBezTo>
                    <a:pt x="1135" y="2189"/>
                    <a:pt x="1275" y="2098"/>
                    <a:pt x="1394" y="1987"/>
                  </a:cubicBezTo>
                  <a:cubicBezTo>
                    <a:pt x="1597" y="1777"/>
                    <a:pt x="1799" y="1574"/>
                    <a:pt x="2009" y="1399"/>
                  </a:cubicBezTo>
                  <a:cubicBezTo>
                    <a:pt x="2149" y="1287"/>
                    <a:pt x="2268" y="1196"/>
                    <a:pt x="2324" y="1050"/>
                  </a:cubicBezTo>
                  <a:cubicBezTo>
                    <a:pt x="2065" y="847"/>
                    <a:pt x="1862" y="525"/>
                    <a:pt x="1716" y="238"/>
                  </a:cubicBezTo>
                  <a:cubicBezTo>
                    <a:pt x="1688" y="148"/>
                    <a:pt x="1625" y="92"/>
                    <a:pt x="159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79"/>
            <p:cNvSpPr/>
            <p:nvPr/>
          </p:nvSpPr>
          <p:spPr>
            <a:xfrm>
              <a:off x="6454922" y="3502148"/>
              <a:ext cx="48559" cy="65284"/>
            </a:xfrm>
            <a:custGeom>
              <a:rect b="b" l="l" r="r" t="t"/>
              <a:pathLst>
                <a:path extrusionOk="0" h="2869" w="2134">
                  <a:moveTo>
                    <a:pt x="1574" y="0"/>
                  </a:moveTo>
                  <a:cubicBezTo>
                    <a:pt x="1546" y="63"/>
                    <a:pt x="1518" y="119"/>
                    <a:pt x="1518" y="175"/>
                  </a:cubicBezTo>
                  <a:cubicBezTo>
                    <a:pt x="1490" y="266"/>
                    <a:pt x="1490" y="350"/>
                    <a:pt x="1462" y="441"/>
                  </a:cubicBezTo>
                  <a:cubicBezTo>
                    <a:pt x="1434" y="469"/>
                    <a:pt x="1434" y="524"/>
                    <a:pt x="1399" y="587"/>
                  </a:cubicBezTo>
                  <a:cubicBezTo>
                    <a:pt x="1343" y="699"/>
                    <a:pt x="1259" y="699"/>
                    <a:pt x="1140" y="762"/>
                  </a:cubicBezTo>
                  <a:cubicBezTo>
                    <a:pt x="937" y="909"/>
                    <a:pt x="846" y="1112"/>
                    <a:pt x="763" y="1343"/>
                  </a:cubicBezTo>
                  <a:cubicBezTo>
                    <a:pt x="735" y="1461"/>
                    <a:pt x="672" y="1573"/>
                    <a:pt x="616" y="1692"/>
                  </a:cubicBezTo>
                  <a:cubicBezTo>
                    <a:pt x="525" y="1783"/>
                    <a:pt x="441" y="1811"/>
                    <a:pt x="350" y="1895"/>
                  </a:cubicBezTo>
                  <a:cubicBezTo>
                    <a:pt x="266" y="1958"/>
                    <a:pt x="210" y="2070"/>
                    <a:pt x="175" y="2189"/>
                  </a:cubicBezTo>
                  <a:cubicBezTo>
                    <a:pt x="147" y="2217"/>
                    <a:pt x="91" y="2273"/>
                    <a:pt x="63" y="2335"/>
                  </a:cubicBezTo>
                  <a:cubicBezTo>
                    <a:pt x="0" y="2482"/>
                    <a:pt x="35" y="2657"/>
                    <a:pt x="175" y="2769"/>
                  </a:cubicBezTo>
                  <a:cubicBezTo>
                    <a:pt x="229" y="2840"/>
                    <a:pt x="303" y="2868"/>
                    <a:pt x="384" y="2868"/>
                  </a:cubicBezTo>
                  <a:cubicBezTo>
                    <a:pt x="440" y="2868"/>
                    <a:pt x="500" y="2855"/>
                    <a:pt x="560" y="2832"/>
                  </a:cubicBezTo>
                  <a:cubicBezTo>
                    <a:pt x="644" y="2769"/>
                    <a:pt x="700" y="2685"/>
                    <a:pt x="735" y="2566"/>
                  </a:cubicBezTo>
                  <a:cubicBezTo>
                    <a:pt x="763" y="2510"/>
                    <a:pt x="763" y="2482"/>
                    <a:pt x="763" y="2419"/>
                  </a:cubicBezTo>
                  <a:cubicBezTo>
                    <a:pt x="790" y="2419"/>
                    <a:pt x="846" y="2391"/>
                    <a:pt x="874" y="2363"/>
                  </a:cubicBezTo>
                  <a:cubicBezTo>
                    <a:pt x="965" y="2273"/>
                    <a:pt x="1049" y="2161"/>
                    <a:pt x="1140" y="2070"/>
                  </a:cubicBezTo>
                  <a:cubicBezTo>
                    <a:pt x="1343" y="1867"/>
                    <a:pt x="1574" y="1748"/>
                    <a:pt x="1720" y="1489"/>
                  </a:cubicBezTo>
                  <a:cubicBezTo>
                    <a:pt x="1783" y="1371"/>
                    <a:pt x="1811" y="1259"/>
                    <a:pt x="1867" y="1168"/>
                  </a:cubicBezTo>
                  <a:cubicBezTo>
                    <a:pt x="1958" y="1049"/>
                    <a:pt x="2042" y="965"/>
                    <a:pt x="2070" y="818"/>
                  </a:cubicBezTo>
                  <a:cubicBezTo>
                    <a:pt x="2098" y="790"/>
                    <a:pt x="2098" y="762"/>
                    <a:pt x="2133" y="699"/>
                  </a:cubicBezTo>
                  <a:cubicBezTo>
                    <a:pt x="2042" y="615"/>
                    <a:pt x="1986" y="524"/>
                    <a:pt x="1923" y="441"/>
                  </a:cubicBezTo>
                  <a:cubicBezTo>
                    <a:pt x="1811" y="294"/>
                    <a:pt x="1692" y="147"/>
                    <a:pt x="157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79"/>
            <p:cNvSpPr/>
            <p:nvPr/>
          </p:nvSpPr>
          <p:spPr>
            <a:xfrm>
              <a:off x="6431370" y="3481623"/>
              <a:ext cx="45533" cy="64647"/>
            </a:xfrm>
            <a:custGeom>
              <a:rect b="b" l="l" r="r" t="t"/>
              <a:pathLst>
                <a:path extrusionOk="0" h="2841" w="2001">
                  <a:moveTo>
                    <a:pt x="1504" y="0"/>
                  </a:moveTo>
                  <a:cubicBezTo>
                    <a:pt x="1448" y="28"/>
                    <a:pt x="1420" y="63"/>
                    <a:pt x="1385" y="119"/>
                  </a:cubicBezTo>
                  <a:lnTo>
                    <a:pt x="1385" y="175"/>
                  </a:lnTo>
                  <a:cubicBezTo>
                    <a:pt x="1301" y="203"/>
                    <a:pt x="1245" y="238"/>
                    <a:pt x="1154" y="294"/>
                  </a:cubicBezTo>
                  <a:cubicBezTo>
                    <a:pt x="1035" y="413"/>
                    <a:pt x="1007" y="587"/>
                    <a:pt x="923" y="727"/>
                  </a:cubicBezTo>
                  <a:cubicBezTo>
                    <a:pt x="833" y="902"/>
                    <a:pt x="686" y="1049"/>
                    <a:pt x="630" y="1224"/>
                  </a:cubicBezTo>
                  <a:cubicBezTo>
                    <a:pt x="602" y="1343"/>
                    <a:pt x="574" y="1489"/>
                    <a:pt x="574" y="1601"/>
                  </a:cubicBezTo>
                  <a:cubicBezTo>
                    <a:pt x="455" y="1692"/>
                    <a:pt x="371" y="1811"/>
                    <a:pt x="336" y="1986"/>
                  </a:cubicBezTo>
                  <a:cubicBezTo>
                    <a:pt x="336" y="2070"/>
                    <a:pt x="371" y="2161"/>
                    <a:pt x="336" y="2245"/>
                  </a:cubicBezTo>
                  <a:cubicBezTo>
                    <a:pt x="336" y="2363"/>
                    <a:pt x="252" y="2447"/>
                    <a:pt x="161" y="2510"/>
                  </a:cubicBezTo>
                  <a:cubicBezTo>
                    <a:pt x="0" y="2649"/>
                    <a:pt x="152" y="2840"/>
                    <a:pt x="309" y="2840"/>
                  </a:cubicBezTo>
                  <a:cubicBezTo>
                    <a:pt x="350" y="2840"/>
                    <a:pt x="391" y="2827"/>
                    <a:pt x="427" y="2797"/>
                  </a:cubicBezTo>
                  <a:lnTo>
                    <a:pt x="455" y="2769"/>
                  </a:lnTo>
                  <a:cubicBezTo>
                    <a:pt x="574" y="2650"/>
                    <a:pt x="658" y="2538"/>
                    <a:pt x="721" y="2391"/>
                  </a:cubicBezTo>
                  <a:cubicBezTo>
                    <a:pt x="721" y="2335"/>
                    <a:pt x="721" y="2273"/>
                    <a:pt x="749" y="2189"/>
                  </a:cubicBezTo>
                  <a:lnTo>
                    <a:pt x="749" y="2161"/>
                  </a:lnTo>
                  <a:cubicBezTo>
                    <a:pt x="763" y="2166"/>
                    <a:pt x="781" y="2168"/>
                    <a:pt x="800" y="2168"/>
                  </a:cubicBezTo>
                  <a:cubicBezTo>
                    <a:pt x="889" y="2168"/>
                    <a:pt x="1012" y="2121"/>
                    <a:pt x="1035" y="2098"/>
                  </a:cubicBezTo>
                  <a:cubicBezTo>
                    <a:pt x="1126" y="2070"/>
                    <a:pt x="1182" y="2014"/>
                    <a:pt x="1210" y="1951"/>
                  </a:cubicBezTo>
                  <a:cubicBezTo>
                    <a:pt x="1301" y="1776"/>
                    <a:pt x="1245" y="1573"/>
                    <a:pt x="1301" y="1398"/>
                  </a:cubicBezTo>
                  <a:cubicBezTo>
                    <a:pt x="1385" y="1224"/>
                    <a:pt x="1532" y="1112"/>
                    <a:pt x="1595" y="937"/>
                  </a:cubicBezTo>
                  <a:cubicBezTo>
                    <a:pt x="1623" y="874"/>
                    <a:pt x="1651" y="846"/>
                    <a:pt x="1651" y="790"/>
                  </a:cubicBezTo>
                  <a:cubicBezTo>
                    <a:pt x="1707" y="762"/>
                    <a:pt x="1798" y="727"/>
                    <a:pt x="1798" y="699"/>
                  </a:cubicBezTo>
                  <a:cubicBezTo>
                    <a:pt x="1909" y="643"/>
                    <a:pt x="2000" y="524"/>
                    <a:pt x="2000" y="413"/>
                  </a:cubicBezTo>
                  <a:cubicBezTo>
                    <a:pt x="1825" y="322"/>
                    <a:pt x="1679" y="238"/>
                    <a:pt x="1532" y="91"/>
                  </a:cubicBezTo>
                  <a:cubicBezTo>
                    <a:pt x="1504" y="63"/>
                    <a:pt x="1504" y="28"/>
                    <a:pt x="150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79"/>
            <p:cNvSpPr/>
            <p:nvPr/>
          </p:nvSpPr>
          <p:spPr>
            <a:xfrm>
              <a:off x="6419925" y="3465694"/>
              <a:ext cx="21799" cy="56432"/>
            </a:xfrm>
            <a:custGeom>
              <a:rect b="b" l="l" r="r" t="t"/>
              <a:pathLst>
                <a:path extrusionOk="0" h="2480" w="958">
                  <a:moveTo>
                    <a:pt x="259" y="1"/>
                  </a:moveTo>
                  <a:cubicBezTo>
                    <a:pt x="203" y="29"/>
                    <a:pt x="203" y="64"/>
                    <a:pt x="203" y="148"/>
                  </a:cubicBezTo>
                  <a:cubicBezTo>
                    <a:pt x="231" y="204"/>
                    <a:pt x="231" y="239"/>
                    <a:pt x="259" y="266"/>
                  </a:cubicBezTo>
                  <a:cubicBezTo>
                    <a:pt x="259" y="294"/>
                    <a:pt x="259" y="294"/>
                    <a:pt x="287" y="294"/>
                  </a:cubicBezTo>
                  <a:cubicBezTo>
                    <a:pt x="231" y="322"/>
                    <a:pt x="175" y="350"/>
                    <a:pt x="140" y="378"/>
                  </a:cubicBezTo>
                  <a:cubicBezTo>
                    <a:pt x="28" y="497"/>
                    <a:pt x="28" y="672"/>
                    <a:pt x="84" y="791"/>
                  </a:cubicBezTo>
                  <a:cubicBezTo>
                    <a:pt x="56" y="847"/>
                    <a:pt x="56" y="875"/>
                    <a:pt x="28" y="903"/>
                  </a:cubicBezTo>
                  <a:cubicBezTo>
                    <a:pt x="28" y="994"/>
                    <a:pt x="0" y="1050"/>
                    <a:pt x="0" y="1141"/>
                  </a:cubicBezTo>
                  <a:cubicBezTo>
                    <a:pt x="28" y="1287"/>
                    <a:pt x="84" y="1399"/>
                    <a:pt x="84" y="1546"/>
                  </a:cubicBezTo>
                  <a:cubicBezTo>
                    <a:pt x="84" y="1777"/>
                    <a:pt x="28" y="2161"/>
                    <a:pt x="175" y="2364"/>
                  </a:cubicBezTo>
                  <a:cubicBezTo>
                    <a:pt x="224" y="2445"/>
                    <a:pt x="294" y="2479"/>
                    <a:pt x="363" y="2479"/>
                  </a:cubicBezTo>
                  <a:cubicBezTo>
                    <a:pt x="493" y="2479"/>
                    <a:pt x="617" y="2358"/>
                    <a:pt x="580" y="2189"/>
                  </a:cubicBezTo>
                  <a:cubicBezTo>
                    <a:pt x="524" y="1840"/>
                    <a:pt x="783" y="1602"/>
                    <a:pt x="755" y="1252"/>
                  </a:cubicBezTo>
                  <a:cubicBezTo>
                    <a:pt x="755" y="1224"/>
                    <a:pt x="699" y="1113"/>
                    <a:pt x="699" y="1113"/>
                  </a:cubicBezTo>
                  <a:cubicBezTo>
                    <a:pt x="727" y="1022"/>
                    <a:pt x="783" y="966"/>
                    <a:pt x="783" y="903"/>
                  </a:cubicBezTo>
                  <a:cubicBezTo>
                    <a:pt x="811" y="819"/>
                    <a:pt x="811" y="763"/>
                    <a:pt x="811" y="672"/>
                  </a:cubicBezTo>
                  <a:cubicBezTo>
                    <a:pt x="839" y="616"/>
                    <a:pt x="874" y="588"/>
                    <a:pt x="902" y="497"/>
                  </a:cubicBezTo>
                  <a:cubicBezTo>
                    <a:pt x="958" y="350"/>
                    <a:pt x="902" y="176"/>
                    <a:pt x="783" y="92"/>
                  </a:cubicBezTo>
                  <a:cubicBezTo>
                    <a:pt x="755" y="64"/>
                    <a:pt x="727" y="64"/>
                    <a:pt x="699" y="64"/>
                  </a:cubicBezTo>
                  <a:cubicBezTo>
                    <a:pt x="552" y="29"/>
                    <a:pt x="406" y="29"/>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79"/>
            <p:cNvSpPr/>
            <p:nvPr/>
          </p:nvSpPr>
          <p:spPr>
            <a:xfrm>
              <a:off x="6384745" y="3457502"/>
              <a:ext cx="21822" cy="40208"/>
            </a:xfrm>
            <a:custGeom>
              <a:rect b="b" l="l" r="r" t="t"/>
              <a:pathLst>
                <a:path extrusionOk="0" h="1767" w="959">
                  <a:moveTo>
                    <a:pt x="504" y="0"/>
                  </a:moveTo>
                  <a:cubicBezTo>
                    <a:pt x="482" y="0"/>
                    <a:pt x="458" y="4"/>
                    <a:pt x="434" y="11"/>
                  </a:cubicBezTo>
                  <a:cubicBezTo>
                    <a:pt x="322" y="11"/>
                    <a:pt x="231" y="74"/>
                    <a:pt x="148" y="74"/>
                  </a:cubicBezTo>
                  <a:cubicBezTo>
                    <a:pt x="1" y="102"/>
                    <a:pt x="1" y="277"/>
                    <a:pt x="148" y="277"/>
                  </a:cubicBezTo>
                  <a:cubicBezTo>
                    <a:pt x="176" y="305"/>
                    <a:pt x="203" y="305"/>
                    <a:pt x="231" y="333"/>
                  </a:cubicBezTo>
                  <a:cubicBezTo>
                    <a:pt x="231" y="333"/>
                    <a:pt x="259" y="333"/>
                    <a:pt x="259" y="361"/>
                  </a:cubicBezTo>
                  <a:cubicBezTo>
                    <a:pt x="231" y="389"/>
                    <a:pt x="203" y="424"/>
                    <a:pt x="203" y="452"/>
                  </a:cubicBezTo>
                  <a:cubicBezTo>
                    <a:pt x="176" y="536"/>
                    <a:pt x="176" y="654"/>
                    <a:pt x="203" y="738"/>
                  </a:cubicBezTo>
                  <a:cubicBezTo>
                    <a:pt x="203" y="738"/>
                    <a:pt x="259" y="829"/>
                    <a:pt x="287" y="857"/>
                  </a:cubicBezTo>
                  <a:lnTo>
                    <a:pt x="287" y="948"/>
                  </a:lnTo>
                  <a:cubicBezTo>
                    <a:pt x="322" y="976"/>
                    <a:pt x="322" y="1032"/>
                    <a:pt x="350" y="1088"/>
                  </a:cubicBezTo>
                  <a:cubicBezTo>
                    <a:pt x="378" y="1151"/>
                    <a:pt x="406" y="1207"/>
                    <a:pt x="434" y="1263"/>
                  </a:cubicBezTo>
                  <a:cubicBezTo>
                    <a:pt x="462" y="1354"/>
                    <a:pt x="525" y="1410"/>
                    <a:pt x="553" y="1501"/>
                  </a:cubicBezTo>
                  <a:cubicBezTo>
                    <a:pt x="581" y="1556"/>
                    <a:pt x="581" y="1647"/>
                    <a:pt x="637" y="1703"/>
                  </a:cubicBezTo>
                  <a:cubicBezTo>
                    <a:pt x="654" y="1745"/>
                    <a:pt x="698" y="1766"/>
                    <a:pt x="742" y="1766"/>
                  </a:cubicBezTo>
                  <a:cubicBezTo>
                    <a:pt x="786" y="1766"/>
                    <a:pt x="829" y="1745"/>
                    <a:pt x="847" y="1703"/>
                  </a:cubicBezTo>
                  <a:cubicBezTo>
                    <a:pt x="959" y="1529"/>
                    <a:pt x="875" y="1326"/>
                    <a:pt x="903" y="1123"/>
                  </a:cubicBezTo>
                  <a:cubicBezTo>
                    <a:pt x="903" y="1004"/>
                    <a:pt x="959" y="885"/>
                    <a:pt x="931" y="801"/>
                  </a:cubicBezTo>
                  <a:cubicBezTo>
                    <a:pt x="931" y="654"/>
                    <a:pt x="875" y="599"/>
                    <a:pt x="812" y="480"/>
                  </a:cubicBezTo>
                  <a:lnTo>
                    <a:pt x="812" y="452"/>
                  </a:lnTo>
                  <a:cubicBezTo>
                    <a:pt x="784" y="389"/>
                    <a:pt x="812" y="361"/>
                    <a:pt x="784" y="277"/>
                  </a:cubicBezTo>
                  <a:cubicBezTo>
                    <a:pt x="784" y="214"/>
                    <a:pt x="728" y="130"/>
                    <a:pt x="672" y="74"/>
                  </a:cubicBezTo>
                  <a:cubicBezTo>
                    <a:pt x="626" y="28"/>
                    <a:pt x="568" y="0"/>
                    <a:pt x="50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79"/>
            <p:cNvSpPr/>
            <p:nvPr/>
          </p:nvSpPr>
          <p:spPr>
            <a:xfrm>
              <a:off x="6355482" y="3465694"/>
              <a:ext cx="15929" cy="24621"/>
            </a:xfrm>
            <a:custGeom>
              <a:rect b="b" l="l" r="r" t="t"/>
              <a:pathLst>
                <a:path extrusionOk="0" h="1082" w="700">
                  <a:moveTo>
                    <a:pt x="587" y="1"/>
                  </a:moveTo>
                  <a:cubicBezTo>
                    <a:pt x="422" y="52"/>
                    <a:pt x="274" y="99"/>
                    <a:pt x="111" y="99"/>
                  </a:cubicBezTo>
                  <a:cubicBezTo>
                    <a:pt x="75" y="99"/>
                    <a:pt x="38" y="97"/>
                    <a:pt x="0" y="92"/>
                  </a:cubicBezTo>
                  <a:lnTo>
                    <a:pt x="0" y="148"/>
                  </a:lnTo>
                  <a:cubicBezTo>
                    <a:pt x="35" y="176"/>
                    <a:pt x="35" y="204"/>
                    <a:pt x="63" y="204"/>
                  </a:cubicBezTo>
                  <a:cubicBezTo>
                    <a:pt x="35" y="322"/>
                    <a:pt x="63" y="469"/>
                    <a:pt x="91" y="525"/>
                  </a:cubicBezTo>
                  <a:cubicBezTo>
                    <a:pt x="119" y="616"/>
                    <a:pt x="175" y="672"/>
                    <a:pt x="210" y="763"/>
                  </a:cubicBezTo>
                  <a:cubicBezTo>
                    <a:pt x="238" y="847"/>
                    <a:pt x="238" y="938"/>
                    <a:pt x="294" y="994"/>
                  </a:cubicBezTo>
                  <a:cubicBezTo>
                    <a:pt x="330" y="1048"/>
                    <a:pt x="369" y="1082"/>
                    <a:pt x="415" y="1082"/>
                  </a:cubicBezTo>
                  <a:cubicBezTo>
                    <a:pt x="440" y="1082"/>
                    <a:pt x="467" y="1072"/>
                    <a:pt x="497" y="1050"/>
                  </a:cubicBezTo>
                  <a:cubicBezTo>
                    <a:pt x="671" y="994"/>
                    <a:pt x="643" y="847"/>
                    <a:pt x="643" y="700"/>
                  </a:cubicBezTo>
                  <a:cubicBezTo>
                    <a:pt x="671" y="644"/>
                    <a:pt x="699" y="588"/>
                    <a:pt x="699" y="525"/>
                  </a:cubicBezTo>
                  <a:cubicBezTo>
                    <a:pt x="699" y="441"/>
                    <a:pt x="643" y="378"/>
                    <a:pt x="615" y="322"/>
                  </a:cubicBezTo>
                  <a:cubicBezTo>
                    <a:pt x="615" y="204"/>
                    <a:pt x="643" y="120"/>
                    <a:pt x="5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79"/>
            <p:cNvSpPr/>
            <p:nvPr/>
          </p:nvSpPr>
          <p:spPr>
            <a:xfrm>
              <a:off x="6330338" y="3467128"/>
              <a:ext cx="14654" cy="31925"/>
            </a:xfrm>
            <a:custGeom>
              <a:rect b="b" l="l" r="r" t="t"/>
              <a:pathLst>
                <a:path extrusionOk="0" h="1403" w="644">
                  <a:moveTo>
                    <a:pt x="147" y="1"/>
                  </a:moveTo>
                  <a:cubicBezTo>
                    <a:pt x="147" y="29"/>
                    <a:pt x="175" y="57"/>
                    <a:pt x="175" y="85"/>
                  </a:cubicBezTo>
                  <a:lnTo>
                    <a:pt x="175" y="113"/>
                  </a:lnTo>
                  <a:cubicBezTo>
                    <a:pt x="119" y="113"/>
                    <a:pt x="91" y="203"/>
                    <a:pt x="56" y="231"/>
                  </a:cubicBezTo>
                  <a:cubicBezTo>
                    <a:pt x="0" y="378"/>
                    <a:pt x="56" y="406"/>
                    <a:pt x="91" y="553"/>
                  </a:cubicBezTo>
                  <a:cubicBezTo>
                    <a:pt x="91" y="581"/>
                    <a:pt x="28" y="756"/>
                    <a:pt x="91" y="840"/>
                  </a:cubicBezTo>
                  <a:lnTo>
                    <a:pt x="119" y="875"/>
                  </a:lnTo>
                  <a:lnTo>
                    <a:pt x="119" y="931"/>
                  </a:lnTo>
                  <a:cubicBezTo>
                    <a:pt x="91" y="987"/>
                    <a:pt x="91" y="1078"/>
                    <a:pt x="91" y="1161"/>
                  </a:cubicBezTo>
                  <a:cubicBezTo>
                    <a:pt x="60" y="1322"/>
                    <a:pt x="175" y="1403"/>
                    <a:pt x="298" y="1403"/>
                  </a:cubicBezTo>
                  <a:cubicBezTo>
                    <a:pt x="422" y="1403"/>
                    <a:pt x="553" y="1322"/>
                    <a:pt x="553" y="1161"/>
                  </a:cubicBezTo>
                  <a:cubicBezTo>
                    <a:pt x="581" y="1078"/>
                    <a:pt x="581" y="987"/>
                    <a:pt x="616" y="875"/>
                  </a:cubicBezTo>
                  <a:cubicBezTo>
                    <a:pt x="616" y="840"/>
                    <a:pt x="581" y="784"/>
                    <a:pt x="581" y="756"/>
                  </a:cubicBezTo>
                  <a:cubicBezTo>
                    <a:pt x="581" y="756"/>
                    <a:pt x="553" y="700"/>
                    <a:pt x="553" y="665"/>
                  </a:cubicBezTo>
                  <a:lnTo>
                    <a:pt x="553" y="581"/>
                  </a:lnTo>
                  <a:lnTo>
                    <a:pt x="553" y="462"/>
                  </a:lnTo>
                  <a:cubicBezTo>
                    <a:pt x="525" y="434"/>
                    <a:pt x="525" y="406"/>
                    <a:pt x="525" y="406"/>
                  </a:cubicBezTo>
                  <a:cubicBezTo>
                    <a:pt x="581" y="350"/>
                    <a:pt x="644" y="287"/>
                    <a:pt x="644" y="176"/>
                  </a:cubicBezTo>
                  <a:cubicBezTo>
                    <a:pt x="644" y="113"/>
                    <a:pt x="644" y="85"/>
                    <a:pt x="616" y="29"/>
                  </a:cubicBezTo>
                  <a:cubicBezTo>
                    <a:pt x="555" y="40"/>
                    <a:pt x="489" y="47"/>
                    <a:pt x="423" y="47"/>
                  </a:cubicBezTo>
                  <a:cubicBezTo>
                    <a:pt x="329" y="47"/>
                    <a:pt x="233" y="33"/>
                    <a:pt x="1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79"/>
            <p:cNvSpPr/>
            <p:nvPr/>
          </p:nvSpPr>
          <p:spPr>
            <a:xfrm>
              <a:off x="6305831" y="3463146"/>
              <a:ext cx="17840" cy="39730"/>
            </a:xfrm>
            <a:custGeom>
              <a:rect b="b" l="l" r="r" t="t"/>
              <a:pathLst>
                <a:path extrusionOk="0" h="1746" w="784">
                  <a:moveTo>
                    <a:pt x="28" y="1"/>
                  </a:moveTo>
                  <a:cubicBezTo>
                    <a:pt x="0" y="57"/>
                    <a:pt x="0" y="113"/>
                    <a:pt x="84" y="176"/>
                  </a:cubicBezTo>
                  <a:cubicBezTo>
                    <a:pt x="231" y="232"/>
                    <a:pt x="147" y="260"/>
                    <a:pt x="119" y="378"/>
                  </a:cubicBezTo>
                  <a:cubicBezTo>
                    <a:pt x="56" y="490"/>
                    <a:pt x="84" y="553"/>
                    <a:pt x="84" y="637"/>
                  </a:cubicBezTo>
                  <a:cubicBezTo>
                    <a:pt x="84" y="728"/>
                    <a:pt x="56" y="784"/>
                    <a:pt x="56" y="875"/>
                  </a:cubicBezTo>
                  <a:cubicBezTo>
                    <a:pt x="56" y="959"/>
                    <a:pt x="119" y="1015"/>
                    <a:pt x="147" y="1106"/>
                  </a:cubicBezTo>
                  <a:cubicBezTo>
                    <a:pt x="147" y="1225"/>
                    <a:pt x="84" y="1308"/>
                    <a:pt x="119" y="1427"/>
                  </a:cubicBezTo>
                  <a:cubicBezTo>
                    <a:pt x="147" y="1539"/>
                    <a:pt x="231" y="1630"/>
                    <a:pt x="350" y="1714"/>
                  </a:cubicBezTo>
                  <a:cubicBezTo>
                    <a:pt x="389" y="1735"/>
                    <a:pt x="438" y="1746"/>
                    <a:pt x="487" y="1746"/>
                  </a:cubicBezTo>
                  <a:cubicBezTo>
                    <a:pt x="587" y="1746"/>
                    <a:pt x="690" y="1701"/>
                    <a:pt x="728" y="1602"/>
                  </a:cubicBezTo>
                  <a:cubicBezTo>
                    <a:pt x="784" y="1483"/>
                    <a:pt x="756" y="1427"/>
                    <a:pt x="756" y="1308"/>
                  </a:cubicBezTo>
                  <a:cubicBezTo>
                    <a:pt x="756" y="1225"/>
                    <a:pt x="784" y="1134"/>
                    <a:pt x="784" y="1078"/>
                  </a:cubicBezTo>
                  <a:cubicBezTo>
                    <a:pt x="756" y="959"/>
                    <a:pt x="728" y="875"/>
                    <a:pt x="672" y="784"/>
                  </a:cubicBezTo>
                  <a:cubicBezTo>
                    <a:pt x="672" y="756"/>
                    <a:pt x="700" y="728"/>
                    <a:pt x="700" y="665"/>
                  </a:cubicBezTo>
                  <a:cubicBezTo>
                    <a:pt x="700" y="637"/>
                    <a:pt x="672" y="581"/>
                    <a:pt x="672" y="553"/>
                  </a:cubicBezTo>
                  <a:cubicBezTo>
                    <a:pt x="644" y="525"/>
                    <a:pt x="644" y="490"/>
                    <a:pt x="644" y="462"/>
                  </a:cubicBezTo>
                  <a:lnTo>
                    <a:pt x="644" y="434"/>
                  </a:lnTo>
                  <a:cubicBezTo>
                    <a:pt x="644" y="316"/>
                    <a:pt x="644" y="232"/>
                    <a:pt x="609" y="141"/>
                  </a:cubicBezTo>
                  <a:cubicBezTo>
                    <a:pt x="553" y="85"/>
                    <a:pt x="525" y="29"/>
                    <a:pt x="46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79"/>
            <p:cNvSpPr/>
            <p:nvPr/>
          </p:nvSpPr>
          <p:spPr>
            <a:xfrm>
              <a:off x="6278616" y="3466081"/>
              <a:ext cx="24530" cy="33586"/>
            </a:xfrm>
            <a:custGeom>
              <a:rect b="b" l="l" r="r" t="t"/>
              <a:pathLst>
                <a:path extrusionOk="0" h="1476" w="1078">
                  <a:moveTo>
                    <a:pt x="293" y="0"/>
                  </a:moveTo>
                  <a:cubicBezTo>
                    <a:pt x="209" y="0"/>
                    <a:pt x="133" y="44"/>
                    <a:pt x="57" y="103"/>
                  </a:cubicBezTo>
                  <a:cubicBezTo>
                    <a:pt x="1" y="159"/>
                    <a:pt x="29" y="249"/>
                    <a:pt x="120" y="277"/>
                  </a:cubicBezTo>
                  <a:cubicBezTo>
                    <a:pt x="148" y="305"/>
                    <a:pt x="120" y="333"/>
                    <a:pt x="120" y="396"/>
                  </a:cubicBezTo>
                  <a:lnTo>
                    <a:pt x="120" y="571"/>
                  </a:lnTo>
                  <a:cubicBezTo>
                    <a:pt x="120" y="683"/>
                    <a:pt x="120" y="774"/>
                    <a:pt x="148" y="858"/>
                  </a:cubicBezTo>
                  <a:cubicBezTo>
                    <a:pt x="232" y="1005"/>
                    <a:pt x="406" y="1096"/>
                    <a:pt x="469" y="1270"/>
                  </a:cubicBezTo>
                  <a:cubicBezTo>
                    <a:pt x="512" y="1403"/>
                    <a:pt x="633" y="1475"/>
                    <a:pt x="752" y="1475"/>
                  </a:cubicBezTo>
                  <a:cubicBezTo>
                    <a:pt x="865" y="1475"/>
                    <a:pt x="977" y="1410"/>
                    <a:pt x="1022" y="1270"/>
                  </a:cubicBezTo>
                  <a:cubicBezTo>
                    <a:pt x="1078" y="1061"/>
                    <a:pt x="994" y="921"/>
                    <a:pt x="847" y="802"/>
                  </a:cubicBezTo>
                  <a:cubicBezTo>
                    <a:pt x="791" y="746"/>
                    <a:pt x="728" y="711"/>
                    <a:pt x="672" y="655"/>
                  </a:cubicBezTo>
                  <a:cubicBezTo>
                    <a:pt x="672" y="655"/>
                    <a:pt x="581" y="627"/>
                    <a:pt x="616" y="627"/>
                  </a:cubicBezTo>
                  <a:cubicBezTo>
                    <a:pt x="581" y="599"/>
                    <a:pt x="581" y="508"/>
                    <a:pt x="581" y="452"/>
                  </a:cubicBezTo>
                  <a:cubicBezTo>
                    <a:pt x="581" y="305"/>
                    <a:pt x="553" y="131"/>
                    <a:pt x="441" y="47"/>
                  </a:cubicBezTo>
                  <a:cubicBezTo>
                    <a:pt x="389" y="14"/>
                    <a:pt x="340" y="0"/>
                    <a:pt x="29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79"/>
            <p:cNvSpPr/>
            <p:nvPr/>
          </p:nvSpPr>
          <p:spPr>
            <a:xfrm>
              <a:off x="6543234" y="3595056"/>
              <a:ext cx="43758" cy="50311"/>
            </a:xfrm>
            <a:custGeom>
              <a:rect b="b" l="l" r="r" t="t"/>
              <a:pathLst>
                <a:path extrusionOk="0" h="2211" w="1923">
                  <a:moveTo>
                    <a:pt x="699" y="1"/>
                  </a:moveTo>
                  <a:cubicBezTo>
                    <a:pt x="608" y="57"/>
                    <a:pt x="525" y="147"/>
                    <a:pt x="525" y="259"/>
                  </a:cubicBezTo>
                  <a:cubicBezTo>
                    <a:pt x="490" y="322"/>
                    <a:pt x="525" y="378"/>
                    <a:pt x="525" y="434"/>
                  </a:cubicBezTo>
                  <a:cubicBezTo>
                    <a:pt x="490" y="462"/>
                    <a:pt x="434" y="525"/>
                    <a:pt x="406" y="581"/>
                  </a:cubicBezTo>
                  <a:cubicBezTo>
                    <a:pt x="350" y="700"/>
                    <a:pt x="378" y="847"/>
                    <a:pt x="462" y="931"/>
                  </a:cubicBezTo>
                  <a:cubicBezTo>
                    <a:pt x="406" y="959"/>
                    <a:pt x="378" y="986"/>
                    <a:pt x="350" y="986"/>
                  </a:cubicBezTo>
                  <a:cubicBezTo>
                    <a:pt x="203" y="1105"/>
                    <a:pt x="112" y="1252"/>
                    <a:pt x="140" y="1427"/>
                  </a:cubicBezTo>
                  <a:cubicBezTo>
                    <a:pt x="140" y="1427"/>
                    <a:pt x="175" y="1511"/>
                    <a:pt x="203" y="1574"/>
                  </a:cubicBezTo>
                  <a:lnTo>
                    <a:pt x="175" y="1602"/>
                  </a:lnTo>
                  <a:cubicBezTo>
                    <a:pt x="140" y="1630"/>
                    <a:pt x="56" y="1749"/>
                    <a:pt x="84" y="1805"/>
                  </a:cubicBezTo>
                  <a:cubicBezTo>
                    <a:pt x="84" y="1833"/>
                    <a:pt x="56" y="1833"/>
                    <a:pt x="56" y="1833"/>
                  </a:cubicBezTo>
                  <a:cubicBezTo>
                    <a:pt x="0" y="1923"/>
                    <a:pt x="0" y="2035"/>
                    <a:pt x="56" y="2126"/>
                  </a:cubicBezTo>
                  <a:lnTo>
                    <a:pt x="84" y="2154"/>
                  </a:lnTo>
                  <a:cubicBezTo>
                    <a:pt x="124" y="2194"/>
                    <a:pt x="169" y="2210"/>
                    <a:pt x="214" y="2210"/>
                  </a:cubicBezTo>
                  <a:cubicBezTo>
                    <a:pt x="303" y="2210"/>
                    <a:pt x="387" y="2145"/>
                    <a:pt x="406" y="2070"/>
                  </a:cubicBezTo>
                  <a:cubicBezTo>
                    <a:pt x="434" y="2035"/>
                    <a:pt x="462" y="2007"/>
                    <a:pt x="462" y="1951"/>
                  </a:cubicBezTo>
                  <a:cubicBezTo>
                    <a:pt x="462" y="1923"/>
                    <a:pt x="490" y="1833"/>
                    <a:pt x="462" y="1833"/>
                  </a:cubicBezTo>
                  <a:cubicBezTo>
                    <a:pt x="490" y="1833"/>
                    <a:pt x="553" y="1833"/>
                    <a:pt x="553" y="1805"/>
                  </a:cubicBezTo>
                  <a:cubicBezTo>
                    <a:pt x="636" y="1777"/>
                    <a:pt x="699" y="1658"/>
                    <a:pt x="699" y="1574"/>
                  </a:cubicBezTo>
                  <a:cubicBezTo>
                    <a:pt x="699" y="1511"/>
                    <a:pt x="699" y="1455"/>
                    <a:pt x="664" y="1399"/>
                  </a:cubicBezTo>
                  <a:cubicBezTo>
                    <a:pt x="727" y="1371"/>
                    <a:pt x="839" y="1336"/>
                    <a:pt x="874" y="1336"/>
                  </a:cubicBezTo>
                  <a:cubicBezTo>
                    <a:pt x="958" y="1308"/>
                    <a:pt x="1049" y="1252"/>
                    <a:pt x="1105" y="1161"/>
                  </a:cubicBezTo>
                  <a:cubicBezTo>
                    <a:pt x="1161" y="1105"/>
                    <a:pt x="1161" y="1021"/>
                    <a:pt x="1161" y="959"/>
                  </a:cubicBezTo>
                  <a:cubicBezTo>
                    <a:pt x="1308" y="903"/>
                    <a:pt x="1427" y="812"/>
                    <a:pt x="1455" y="672"/>
                  </a:cubicBezTo>
                  <a:cubicBezTo>
                    <a:pt x="1482" y="637"/>
                    <a:pt x="1482" y="609"/>
                    <a:pt x="1482" y="581"/>
                  </a:cubicBezTo>
                  <a:lnTo>
                    <a:pt x="1482" y="553"/>
                  </a:lnTo>
                  <a:cubicBezTo>
                    <a:pt x="1538" y="525"/>
                    <a:pt x="1601" y="462"/>
                    <a:pt x="1629" y="378"/>
                  </a:cubicBezTo>
                  <a:cubicBezTo>
                    <a:pt x="1685" y="378"/>
                    <a:pt x="1748" y="378"/>
                    <a:pt x="1804" y="350"/>
                  </a:cubicBezTo>
                  <a:cubicBezTo>
                    <a:pt x="1888" y="259"/>
                    <a:pt x="1923" y="175"/>
                    <a:pt x="1923" y="57"/>
                  </a:cubicBezTo>
                  <a:cubicBezTo>
                    <a:pt x="1538" y="29"/>
                    <a:pt x="1161" y="1"/>
                    <a:pt x="78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79"/>
            <p:cNvSpPr/>
            <p:nvPr/>
          </p:nvSpPr>
          <p:spPr>
            <a:xfrm>
              <a:off x="6586195" y="3596968"/>
              <a:ext cx="33268" cy="76889"/>
            </a:xfrm>
            <a:custGeom>
              <a:rect b="b" l="l" r="r" t="t"/>
              <a:pathLst>
                <a:path extrusionOk="0" h="3379" w="1462">
                  <a:moveTo>
                    <a:pt x="350" y="0"/>
                  </a:moveTo>
                  <a:lnTo>
                    <a:pt x="350" y="28"/>
                  </a:lnTo>
                  <a:cubicBezTo>
                    <a:pt x="322" y="28"/>
                    <a:pt x="322" y="63"/>
                    <a:pt x="294" y="63"/>
                  </a:cubicBezTo>
                  <a:cubicBezTo>
                    <a:pt x="91" y="147"/>
                    <a:pt x="0" y="413"/>
                    <a:pt x="175" y="616"/>
                  </a:cubicBezTo>
                  <a:cubicBezTo>
                    <a:pt x="147" y="644"/>
                    <a:pt x="119" y="672"/>
                    <a:pt x="91" y="728"/>
                  </a:cubicBezTo>
                  <a:cubicBezTo>
                    <a:pt x="0" y="847"/>
                    <a:pt x="35" y="1021"/>
                    <a:pt x="147" y="1140"/>
                  </a:cubicBezTo>
                  <a:cubicBezTo>
                    <a:pt x="147" y="1168"/>
                    <a:pt x="175" y="1168"/>
                    <a:pt x="175" y="1196"/>
                  </a:cubicBezTo>
                  <a:cubicBezTo>
                    <a:pt x="119" y="1315"/>
                    <a:pt x="147" y="1490"/>
                    <a:pt x="238" y="1602"/>
                  </a:cubicBezTo>
                  <a:cubicBezTo>
                    <a:pt x="266" y="1637"/>
                    <a:pt x="294" y="1665"/>
                    <a:pt x="350" y="1693"/>
                  </a:cubicBezTo>
                  <a:cubicBezTo>
                    <a:pt x="322" y="1693"/>
                    <a:pt x="294" y="1721"/>
                    <a:pt x="294" y="1721"/>
                  </a:cubicBezTo>
                  <a:cubicBezTo>
                    <a:pt x="210" y="1811"/>
                    <a:pt x="175" y="1895"/>
                    <a:pt x="175" y="2014"/>
                  </a:cubicBezTo>
                  <a:cubicBezTo>
                    <a:pt x="175" y="2014"/>
                    <a:pt x="210" y="2098"/>
                    <a:pt x="266" y="2189"/>
                  </a:cubicBezTo>
                  <a:cubicBezTo>
                    <a:pt x="210" y="2217"/>
                    <a:pt x="175" y="2273"/>
                    <a:pt x="147" y="2301"/>
                  </a:cubicBezTo>
                  <a:cubicBezTo>
                    <a:pt x="91" y="2364"/>
                    <a:pt x="63" y="2448"/>
                    <a:pt x="63" y="2539"/>
                  </a:cubicBezTo>
                  <a:cubicBezTo>
                    <a:pt x="63" y="2651"/>
                    <a:pt x="91" y="2741"/>
                    <a:pt x="175" y="2797"/>
                  </a:cubicBezTo>
                  <a:cubicBezTo>
                    <a:pt x="175" y="2825"/>
                    <a:pt x="175" y="2860"/>
                    <a:pt x="147" y="2888"/>
                  </a:cubicBezTo>
                  <a:cubicBezTo>
                    <a:pt x="119" y="3000"/>
                    <a:pt x="147" y="3119"/>
                    <a:pt x="147" y="3238"/>
                  </a:cubicBezTo>
                  <a:cubicBezTo>
                    <a:pt x="159" y="3338"/>
                    <a:pt x="226" y="3379"/>
                    <a:pt x="301" y="3379"/>
                  </a:cubicBezTo>
                  <a:cubicBezTo>
                    <a:pt x="399" y="3379"/>
                    <a:pt x="509" y="3309"/>
                    <a:pt x="524" y="3210"/>
                  </a:cubicBezTo>
                  <a:cubicBezTo>
                    <a:pt x="559" y="3091"/>
                    <a:pt x="559" y="3063"/>
                    <a:pt x="643" y="3000"/>
                  </a:cubicBezTo>
                  <a:cubicBezTo>
                    <a:pt x="699" y="2944"/>
                    <a:pt x="762" y="2888"/>
                    <a:pt x="762" y="2797"/>
                  </a:cubicBezTo>
                  <a:cubicBezTo>
                    <a:pt x="790" y="2686"/>
                    <a:pt x="734" y="2595"/>
                    <a:pt x="671" y="2511"/>
                  </a:cubicBezTo>
                  <a:lnTo>
                    <a:pt x="671" y="2476"/>
                  </a:lnTo>
                  <a:cubicBezTo>
                    <a:pt x="790" y="2364"/>
                    <a:pt x="874" y="2245"/>
                    <a:pt x="846" y="2070"/>
                  </a:cubicBezTo>
                  <a:lnTo>
                    <a:pt x="818" y="2070"/>
                  </a:lnTo>
                  <a:cubicBezTo>
                    <a:pt x="937" y="2014"/>
                    <a:pt x="1049" y="1951"/>
                    <a:pt x="1112" y="1867"/>
                  </a:cubicBezTo>
                  <a:cubicBezTo>
                    <a:pt x="1196" y="1749"/>
                    <a:pt x="1196" y="1574"/>
                    <a:pt x="1140" y="1462"/>
                  </a:cubicBezTo>
                  <a:cubicBezTo>
                    <a:pt x="1287" y="1371"/>
                    <a:pt x="1399" y="1252"/>
                    <a:pt x="1399" y="1077"/>
                  </a:cubicBezTo>
                  <a:cubicBezTo>
                    <a:pt x="1399" y="965"/>
                    <a:pt x="1371" y="875"/>
                    <a:pt x="1315" y="819"/>
                  </a:cubicBezTo>
                  <a:cubicBezTo>
                    <a:pt x="1399" y="700"/>
                    <a:pt x="1461" y="553"/>
                    <a:pt x="1371" y="413"/>
                  </a:cubicBezTo>
                  <a:cubicBezTo>
                    <a:pt x="1343" y="378"/>
                    <a:pt x="1343" y="350"/>
                    <a:pt x="1343" y="350"/>
                  </a:cubicBezTo>
                  <a:cubicBezTo>
                    <a:pt x="1399" y="294"/>
                    <a:pt x="1433" y="175"/>
                    <a:pt x="1433" y="91"/>
                  </a:cubicBezTo>
                  <a:cubicBezTo>
                    <a:pt x="1049" y="63"/>
                    <a:pt x="699" y="28"/>
                    <a:pt x="3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79"/>
            <p:cNvSpPr/>
            <p:nvPr/>
          </p:nvSpPr>
          <p:spPr>
            <a:xfrm>
              <a:off x="6627268" y="3600700"/>
              <a:ext cx="46443" cy="77913"/>
            </a:xfrm>
            <a:custGeom>
              <a:rect b="b" l="l" r="r" t="t"/>
              <a:pathLst>
                <a:path extrusionOk="0" h="3424" w="2041">
                  <a:moveTo>
                    <a:pt x="384" y="2403"/>
                  </a:moveTo>
                  <a:cubicBezTo>
                    <a:pt x="384" y="2431"/>
                    <a:pt x="412" y="2431"/>
                    <a:pt x="412" y="2431"/>
                  </a:cubicBezTo>
                  <a:cubicBezTo>
                    <a:pt x="458" y="2459"/>
                    <a:pt x="443" y="2482"/>
                    <a:pt x="420" y="2482"/>
                  </a:cubicBezTo>
                  <a:cubicBezTo>
                    <a:pt x="398" y="2482"/>
                    <a:pt x="370" y="2461"/>
                    <a:pt x="384" y="2403"/>
                  </a:cubicBezTo>
                  <a:close/>
                  <a:moveTo>
                    <a:pt x="865" y="1"/>
                  </a:moveTo>
                  <a:cubicBezTo>
                    <a:pt x="700" y="1"/>
                    <a:pt x="506" y="156"/>
                    <a:pt x="530" y="333"/>
                  </a:cubicBezTo>
                  <a:cubicBezTo>
                    <a:pt x="530" y="480"/>
                    <a:pt x="586" y="564"/>
                    <a:pt x="677" y="627"/>
                  </a:cubicBezTo>
                  <a:lnTo>
                    <a:pt x="642" y="655"/>
                  </a:lnTo>
                  <a:cubicBezTo>
                    <a:pt x="468" y="773"/>
                    <a:pt x="440" y="948"/>
                    <a:pt x="530" y="1123"/>
                  </a:cubicBezTo>
                  <a:cubicBezTo>
                    <a:pt x="530" y="1151"/>
                    <a:pt x="558" y="1179"/>
                    <a:pt x="558" y="1179"/>
                  </a:cubicBezTo>
                  <a:cubicBezTo>
                    <a:pt x="440" y="1263"/>
                    <a:pt x="384" y="1438"/>
                    <a:pt x="412" y="1585"/>
                  </a:cubicBezTo>
                  <a:cubicBezTo>
                    <a:pt x="412" y="1613"/>
                    <a:pt x="440" y="1647"/>
                    <a:pt x="440" y="1675"/>
                  </a:cubicBezTo>
                  <a:cubicBezTo>
                    <a:pt x="384" y="1703"/>
                    <a:pt x="328" y="1703"/>
                    <a:pt x="265" y="1759"/>
                  </a:cubicBezTo>
                  <a:cubicBezTo>
                    <a:pt x="153" y="1850"/>
                    <a:pt x="118" y="2025"/>
                    <a:pt x="181" y="2172"/>
                  </a:cubicBezTo>
                  <a:cubicBezTo>
                    <a:pt x="181" y="2228"/>
                    <a:pt x="237" y="2284"/>
                    <a:pt x="265" y="2312"/>
                  </a:cubicBezTo>
                  <a:cubicBezTo>
                    <a:pt x="181" y="2459"/>
                    <a:pt x="237" y="2605"/>
                    <a:pt x="293" y="2724"/>
                  </a:cubicBezTo>
                  <a:cubicBezTo>
                    <a:pt x="265" y="2752"/>
                    <a:pt x="265" y="2752"/>
                    <a:pt x="265" y="2780"/>
                  </a:cubicBezTo>
                  <a:cubicBezTo>
                    <a:pt x="181" y="2871"/>
                    <a:pt x="90" y="3046"/>
                    <a:pt x="34" y="3158"/>
                  </a:cubicBezTo>
                  <a:cubicBezTo>
                    <a:pt x="0" y="3319"/>
                    <a:pt x="135" y="3423"/>
                    <a:pt x="266" y="3423"/>
                  </a:cubicBezTo>
                  <a:cubicBezTo>
                    <a:pt x="351" y="3423"/>
                    <a:pt x="434" y="3379"/>
                    <a:pt x="468" y="3277"/>
                  </a:cubicBezTo>
                  <a:cubicBezTo>
                    <a:pt x="503" y="3221"/>
                    <a:pt x="558" y="3074"/>
                    <a:pt x="586" y="3074"/>
                  </a:cubicBezTo>
                  <a:cubicBezTo>
                    <a:pt x="677" y="3011"/>
                    <a:pt x="733" y="3011"/>
                    <a:pt x="789" y="2927"/>
                  </a:cubicBezTo>
                  <a:cubicBezTo>
                    <a:pt x="880" y="2836"/>
                    <a:pt x="880" y="2752"/>
                    <a:pt x="817" y="2633"/>
                  </a:cubicBezTo>
                  <a:cubicBezTo>
                    <a:pt x="880" y="2605"/>
                    <a:pt x="936" y="2550"/>
                    <a:pt x="964" y="2459"/>
                  </a:cubicBezTo>
                  <a:cubicBezTo>
                    <a:pt x="964" y="2431"/>
                    <a:pt x="992" y="2403"/>
                    <a:pt x="992" y="2375"/>
                  </a:cubicBezTo>
                  <a:lnTo>
                    <a:pt x="1055" y="2375"/>
                  </a:lnTo>
                  <a:cubicBezTo>
                    <a:pt x="1230" y="2375"/>
                    <a:pt x="1377" y="2256"/>
                    <a:pt x="1377" y="2081"/>
                  </a:cubicBezTo>
                  <a:cubicBezTo>
                    <a:pt x="1377" y="1997"/>
                    <a:pt x="1377" y="1906"/>
                    <a:pt x="1342" y="1850"/>
                  </a:cubicBezTo>
                  <a:cubicBezTo>
                    <a:pt x="1377" y="1850"/>
                    <a:pt x="1405" y="1822"/>
                    <a:pt x="1433" y="1822"/>
                  </a:cubicBezTo>
                  <a:cubicBezTo>
                    <a:pt x="1579" y="1759"/>
                    <a:pt x="1691" y="1647"/>
                    <a:pt x="1691" y="1501"/>
                  </a:cubicBezTo>
                  <a:cubicBezTo>
                    <a:pt x="1691" y="1473"/>
                    <a:pt x="1691" y="1438"/>
                    <a:pt x="1663" y="1410"/>
                  </a:cubicBezTo>
                  <a:lnTo>
                    <a:pt x="1691" y="1410"/>
                  </a:lnTo>
                  <a:cubicBezTo>
                    <a:pt x="1929" y="1382"/>
                    <a:pt x="2041" y="1207"/>
                    <a:pt x="2013" y="1004"/>
                  </a:cubicBezTo>
                  <a:cubicBezTo>
                    <a:pt x="1754" y="711"/>
                    <a:pt x="1460" y="508"/>
                    <a:pt x="1167" y="277"/>
                  </a:cubicBezTo>
                  <a:cubicBezTo>
                    <a:pt x="1111" y="214"/>
                    <a:pt x="1111" y="158"/>
                    <a:pt x="1139" y="102"/>
                  </a:cubicBezTo>
                  <a:cubicBezTo>
                    <a:pt x="1083" y="74"/>
                    <a:pt x="992" y="39"/>
                    <a:pt x="936" y="11"/>
                  </a:cubicBezTo>
                  <a:cubicBezTo>
                    <a:pt x="914" y="4"/>
                    <a:pt x="890" y="1"/>
                    <a:pt x="86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79"/>
            <p:cNvSpPr/>
            <p:nvPr/>
          </p:nvSpPr>
          <p:spPr>
            <a:xfrm>
              <a:off x="6656645" y="3642933"/>
              <a:ext cx="31083" cy="46420"/>
            </a:xfrm>
            <a:custGeom>
              <a:rect b="b" l="l" r="r" t="t"/>
              <a:pathLst>
                <a:path extrusionOk="0" h="2040" w="1366">
                  <a:moveTo>
                    <a:pt x="1102" y="1"/>
                  </a:moveTo>
                  <a:cubicBezTo>
                    <a:pt x="1022" y="1"/>
                    <a:pt x="960" y="60"/>
                    <a:pt x="960" y="169"/>
                  </a:cubicBezTo>
                  <a:cubicBezTo>
                    <a:pt x="960" y="253"/>
                    <a:pt x="988" y="344"/>
                    <a:pt x="988" y="456"/>
                  </a:cubicBezTo>
                  <a:cubicBezTo>
                    <a:pt x="869" y="456"/>
                    <a:pt x="785" y="519"/>
                    <a:pt x="722" y="603"/>
                  </a:cubicBezTo>
                  <a:cubicBezTo>
                    <a:pt x="638" y="721"/>
                    <a:pt x="638" y="868"/>
                    <a:pt x="666" y="980"/>
                  </a:cubicBezTo>
                  <a:cubicBezTo>
                    <a:pt x="610" y="1015"/>
                    <a:pt x="575" y="1043"/>
                    <a:pt x="547" y="1071"/>
                  </a:cubicBezTo>
                  <a:cubicBezTo>
                    <a:pt x="463" y="1127"/>
                    <a:pt x="435" y="1218"/>
                    <a:pt x="400" y="1302"/>
                  </a:cubicBezTo>
                  <a:cubicBezTo>
                    <a:pt x="400" y="1302"/>
                    <a:pt x="372" y="1330"/>
                    <a:pt x="372" y="1365"/>
                  </a:cubicBezTo>
                  <a:cubicBezTo>
                    <a:pt x="225" y="1393"/>
                    <a:pt x="114" y="1505"/>
                    <a:pt x="51" y="1679"/>
                  </a:cubicBezTo>
                  <a:cubicBezTo>
                    <a:pt x="1" y="1835"/>
                    <a:pt x="155" y="2039"/>
                    <a:pt x="332" y="2039"/>
                  </a:cubicBezTo>
                  <a:cubicBezTo>
                    <a:pt x="355" y="2039"/>
                    <a:pt x="377" y="2036"/>
                    <a:pt x="400" y="2029"/>
                  </a:cubicBezTo>
                  <a:cubicBezTo>
                    <a:pt x="435" y="2001"/>
                    <a:pt x="491" y="2001"/>
                    <a:pt x="519" y="1973"/>
                  </a:cubicBezTo>
                  <a:cubicBezTo>
                    <a:pt x="536" y="1978"/>
                    <a:pt x="554" y="1981"/>
                    <a:pt x="573" y="1981"/>
                  </a:cubicBezTo>
                  <a:cubicBezTo>
                    <a:pt x="660" y="1981"/>
                    <a:pt x="767" y="1935"/>
                    <a:pt x="841" y="1889"/>
                  </a:cubicBezTo>
                  <a:cubicBezTo>
                    <a:pt x="869" y="1854"/>
                    <a:pt x="869" y="1826"/>
                    <a:pt x="897" y="1798"/>
                  </a:cubicBezTo>
                  <a:cubicBezTo>
                    <a:pt x="923" y="1805"/>
                    <a:pt x="950" y="1808"/>
                    <a:pt x="976" y="1808"/>
                  </a:cubicBezTo>
                  <a:cubicBezTo>
                    <a:pt x="1068" y="1808"/>
                    <a:pt x="1159" y="1766"/>
                    <a:pt x="1246" y="1651"/>
                  </a:cubicBezTo>
                  <a:cubicBezTo>
                    <a:pt x="1274" y="1623"/>
                    <a:pt x="1309" y="1568"/>
                    <a:pt x="1309" y="1540"/>
                  </a:cubicBezTo>
                  <a:lnTo>
                    <a:pt x="1365" y="1540"/>
                  </a:lnTo>
                  <a:lnTo>
                    <a:pt x="1365" y="1393"/>
                  </a:lnTo>
                  <a:cubicBezTo>
                    <a:pt x="1337" y="1190"/>
                    <a:pt x="1337" y="952"/>
                    <a:pt x="1309" y="749"/>
                  </a:cubicBezTo>
                  <a:cubicBezTo>
                    <a:pt x="1274" y="575"/>
                    <a:pt x="1246" y="400"/>
                    <a:pt x="1218" y="253"/>
                  </a:cubicBezTo>
                  <a:cubicBezTo>
                    <a:pt x="1190" y="225"/>
                    <a:pt x="1218" y="169"/>
                    <a:pt x="1246" y="169"/>
                  </a:cubicBezTo>
                  <a:cubicBezTo>
                    <a:pt x="1218" y="106"/>
                    <a:pt x="1218" y="50"/>
                    <a:pt x="1190" y="22"/>
                  </a:cubicBezTo>
                  <a:cubicBezTo>
                    <a:pt x="1160" y="8"/>
                    <a:pt x="1130" y="1"/>
                    <a:pt x="110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79"/>
            <p:cNvSpPr/>
            <p:nvPr/>
          </p:nvSpPr>
          <p:spPr>
            <a:xfrm>
              <a:off x="6508055" y="3773410"/>
              <a:ext cx="21822" cy="19933"/>
            </a:xfrm>
            <a:custGeom>
              <a:rect b="b" l="l" r="r" t="t"/>
              <a:pathLst>
                <a:path extrusionOk="0" h="876" w="959">
                  <a:moveTo>
                    <a:pt x="462" y="1"/>
                  </a:moveTo>
                  <a:cubicBezTo>
                    <a:pt x="322" y="85"/>
                    <a:pt x="204" y="113"/>
                    <a:pt x="57" y="176"/>
                  </a:cubicBezTo>
                  <a:cubicBezTo>
                    <a:pt x="29" y="232"/>
                    <a:pt x="1" y="351"/>
                    <a:pt x="57" y="407"/>
                  </a:cubicBezTo>
                  <a:cubicBezTo>
                    <a:pt x="85" y="435"/>
                    <a:pt x="113" y="462"/>
                    <a:pt x="148" y="490"/>
                  </a:cubicBezTo>
                  <a:cubicBezTo>
                    <a:pt x="148" y="553"/>
                    <a:pt x="148" y="581"/>
                    <a:pt x="176" y="637"/>
                  </a:cubicBezTo>
                  <a:cubicBezTo>
                    <a:pt x="204" y="728"/>
                    <a:pt x="287" y="812"/>
                    <a:pt x="378" y="840"/>
                  </a:cubicBezTo>
                  <a:cubicBezTo>
                    <a:pt x="416" y="840"/>
                    <a:pt x="469" y="856"/>
                    <a:pt x="516" y="856"/>
                  </a:cubicBezTo>
                  <a:cubicBezTo>
                    <a:pt x="540" y="856"/>
                    <a:pt x="563" y="852"/>
                    <a:pt x="581" y="840"/>
                  </a:cubicBezTo>
                  <a:cubicBezTo>
                    <a:pt x="609" y="875"/>
                    <a:pt x="637" y="875"/>
                    <a:pt x="672" y="875"/>
                  </a:cubicBezTo>
                  <a:cubicBezTo>
                    <a:pt x="700" y="875"/>
                    <a:pt x="728" y="875"/>
                    <a:pt x="756" y="840"/>
                  </a:cubicBezTo>
                  <a:cubicBezTo>
                    <a:pt x="847" y="840"/>
                    <a:pt x="931" y="784"/>
                    <a:pt x="931" y="700"/>
                  </a:cubicBezTo>
                  <a:cubicBezTo>
                    <a:pt x="959" y="553"/>
                    <a:pt x="931" y="407"/>
                    <a:pt x="784" y="316"/>
                  </a:cubicBezTo>
                  <a:cubicBezTo>
                    <a:pt x="812" y="232"/>
                    <a:pt x="784" y="141"/>
                    <a:pt x="700" y="85"/>
                  </a:cubicBezTo>
                  <a:cubicBezTo>
                    <a:pt x="637" y="1"/>
                    <a:pt x="553" y="1"/>
                    <a:pt x="49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79"/>
            <p:cNvSpPr/>
            <p:nvPr/>
          </p:nvSpPr>
          <p:spPr>
            <a:xfrm>
              <a:off x="6523983" y="3792524"/>
              <a:ext cx="1274" cy="819"/>
            </a:xfrm>
            <a:custGeom>
              <a:rect b="b" l="l" r="r" t="t"/>
              <a:pathLst>
                <a:path extrusionOk="0" h="36" w="56">
                  <a:moveTo>
                    <a:pt x="56" y="0"/>
                  </a:moveTo>
                  <a:lnTo>
                    <a:pt x="0" y="35"/>
                  </a:lnTo>
                  <a:cubicBezTo>
                    <a:pt x="28" y="35"/>
                    <a:pt x="28" y="35"/>
                    <a:pt x="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79"/>
            <p:cNvSpPr/>
            <p:nvPr/>
          </p:nvSpPr>
          <p:spPr>
            <a:xfrm>
              <a:off x="6527943" y="3762761"/>
              <a:ext cx="21185" cy="19911"/>
            </a:xfrm>
            <a:custGeom>
              <a:rect b="b" l="l" r="r" t="t"/>
              <a:pathLst>
                <a:path extrusionOk="0" h="875" w="931">
                  <a:moveTo>
                    <a:pt x="375" y="0"/>
                  </a:moveTo>
                  <a:cubicBezTo>
                    <a:pt x="250" y="0"/>
                    <a:pt x="98" y="117"/>
                    <a:pt x="57" y="203"/>
                  </a:cubicBezTo>
                  <a:cubicBezTo>
                    <a:pt x="1" y="350"/>
                    <a:pt x="57" y="497"/>
                    <a:pt x="176" y="553"/>
                  </a:cubicBezTo>
                  <a:lnTo>
                    <a:pt x="204" y="553"/>
                  </a:lnTo>
                  <a:cubicBezTo>
                    <a:pt x="204" y="609"/>
                    <a:pt x="232" y="644"/>
                    <a:pt x="260" y="672"/>
                  </a:cubicBezTo>
                  <a:cubicBezTo>
                    <a:pt x="288" y="756"/>
                    <a:pt x="350" y="784"/>
                    <a:pt x="434" y="819"/>
                  </a:cubicBezTo>
                  <a:lnTo>
                    <a:pt x="462" y="819"/>
                  </a:lnTo>
                  <a:cubicBezTo>
                    <a:pt x="462" y="819"/>
                    <a:pt x="462" y="819"/>
                    <a:pt x="462" y="819"/>
                  </a:cubicBezTo>
                  <a:lnTo>
                    <a:pt x="462" y="819"/>
                  </a:lnTo>
                  <a:cubicBezTo>
                    <a:pt x="462" y="819"/>
                    <a:pt x="462" y="819"/>
                    <a:pt x="462" y="819"/>
                  </a:cubicBezTo>
                  <a:lnTo>
                    <a:pt x="462" y="819"/>
                  </a:lnTo>
                  <a:cubicBezTo>
                    <a:pt x="462" y="819"/>
                    <a:pt x="462" y="831"/>
                    <a:pt x="472" y="839"/>
                  </a:cubicBezTo>
                  <a:lnTo>
                    <a:pt x="472" y="839"/>
                  </a:lnTo>
                  <a:cubicBezTo>
                    <a:pt x="467" y="835"/>
                    <a:pt x="462" y="828"/>
                    <a:pt x="462" y="819"/>
                  </a:cubicBezTo>
                  <a:lnTo>
                    <a:pt x="462" y="819"/>
                  </a:lnTo>
                  <a:cubicBezTo>
                    <a:pt x="462" y="847"/>
                    <a:pt x="462" y="847"/>
                    <a:pt x="497" y="847"/>
                  </a:cubicBezTo>
                  <a:cubicBezTo>
                    <a:pt x="485" y="847"/>
                    <a:pt x="477" y="843"/>
                    <a:pt x="472" y="839"/>
                  </a:cubicBezTo>
                  <a:lnTo>
                    <a:pt x="472" y="839"/>
                  </a:lnTo>
                  <a:cubicBezTo>
                    <a:pt x="482" y="847"/>
                    <a:pt x="497" y="847"/>
                    <a:pt x="497" y="847"/>
                  </a:cubicBezTo>
                  <a:cubicBezTo>
                    <a:pt x="534" y="865"/>
                    <a:pt x="575" y="874"/>
                    <a:pt x="616" y="874"/>
                  </a:cubicBezTo>
                  <a:cubicBezTo>
                    <a:pt x="700" y="874"/>
                    <a:pt x="786" y="835"/>
                    <a:pt x="847" y="756"/>
                  </a:cubicBezTo>
                  <a:cubicBezTo>
                    <a:pt x="931" y="644"/>
                    <a:pt x="931" y="497"/>
                    <a:pt x="812" y="378"/>
                  </a:cubicBezTo>
                  <a:cubicBezTo>
                    <a:pt x="784" y="259"/>
                    <a:pt x="728" y="175"/>
                    <a:pt x="637" y="119"/>
                  </a:cubicBezTo>
                  <a:cubicBezTo>
                    <a:pt x="609" y="84"/>
                    <a:pt x="581" y="84"/>
                    <a:pt x="525" y="84"/>
                  </a:cubicBezTo>
                  <a:cubicBezTo>
                    <a:pt x="525" y="56"/>
                    <a:pt x="525" y="56"/>
                    <a:pt x="497" y="56"/>
                  </a:cubicBezTo>
                  <a:cubicBezTo>
                    <a:pt x="465" y="17"/>
                    <a:pt x="422" y="0"/>
                    <a:pt x="3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79"/>
            <p:cNvSpPr/>
            <p:nvPr/>
          </p:nvSpPr>
          <p:spPr>
            <a:xfrm>
              <a:off x="6538455" y="3781374"/>
              <a:ext cx="23" cy="23"/>
            </a:xfrm>
            <a:custGeom>
              <a:rect b="b" l="l" r="r" t="t"/>
              <a:pathLst>
                <a:path extrusionOk="0" h="1" w="1">
                  <a:moveTo>
                    <a:pt x="0" y="1"/>
                  </a:moveTo>
                  <a:lnTo>
                    <a:pt x="0" y="1"/>
                  </a:lnTo>
                  <a:lnTo>
                    <a:pt x="0" y="1"/>
                  </a:lnTo>
                  <a:close/>
                  <a:moveTo>
                    <a:pt x="0" y="1"/>
                  </a:moveTo>
                  <a:lnTo>
                    <a:pt x="0"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79"/>
            <p:cNvSpPr/>
            <p:nvPr/>
          </p:nvSpPr>
          <p:spPr>
            <a:xfrm>
              <a:off x="6544030" y="3755843"/>
              <a:ext cx="22277" cy="19000"/>
            </a:xfrm>
            <a:custGeom>
              <a:rect b="b" l="l" r="r" t="t"/>
              <a:pathLst>
                <a:path extrusionOk="0" h="835" w="979">
                  <a:moveTo>
                    <a:pt x="275" y="0"/>
                  </a:moveTo>
                  <a:cubicBezTo>
                    <a:pt x="126" y="0"/>
                    <a:pt x="0" y="152"/>
                    <a:pt x="49" y="305"/>
                  </a:cubicBezTo>
                  <a:cubicBezTo>
                    <a:pt x="77" y="451"/>
                    <a:pt x="196" y="535"/>
                    <a:pt x="315" y="563"/>
                  </a:cubicBezTo>
                  <a:lnTo>
                    <a:pt x="371" y="563"/>
                  </a:lnTo>
                  <a:cubicBezTo>
                    <a:pt x="371" y="598"/>
                    <a:pt x="399" y="598"/>
                    <a:pt x="399" y="626"/>
                  </a:cubicBezTo>
                  <a:cubicBezTo>
                    <a:pt x="423" y="754"/>
                    <a:pt x="559" y="834"/>
                    <a:pt x="691" y="834"/>
                  </a:cubicBezTo>
                  <a:cubicBezTo>
                    <a:pt x="710" y="834"/>
                    <a:pt x="729" y="833"/>
                    <a:pt x="748" y="829"/>
                  </a:cubicBezTo>
                  <a:cubicBezTo>
                    <a:pt x="895" y="773"/>
                    <a:pt x="979" y="626"/>
                    <a:pt x="951" y="479"/>
                  </a:cubicBezTo>
                  <a:cubicBezTo>
                    <a:pt x="923" y="423"/>
                    <a:pt x="923" y="388"/>
                    <a:pt x="895" y="332"/>
                  </a:cubicBezTo>
                  <a:cubicBezTo>
                    <a:pt x="895" y="214"/>
                    <a:pt x="839" y="74"/>
                    <a:pt x="692" y="39"/>
                  </a:cubicBezTo>
                  <a:cubicBezTo>
                    <a:pt x="647" y="25"/>
                    <a:pt x="603" y="18"/>
                    <a:pt x="559" y="18"/>
                  </a:cubicBezTo>
                  <a:cubicBezTo>
                    <a:pt x="516" y="18"/>
                    <a:pt x="472" y="25"/>
                    <a:pt x="427" y="39"/>
                  </a:cubicBezTo>
                  <a:cubicBezTo>
                    <a:pt x="399" y="39"/>
                    <a:pt x="371" y="11"/>
                    <a:pt x="343" y="11"/>
                  </a:cubicBezTo>
                  <a:cubicBezTo>
                    <a:pt x="320" y="4"/>
                    <a:pt x="297" y="0"/>
                    <a:pt x="2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79"/>
            <p:cNvSpPr/>
            <p:nvPr/>
          </p:nvSpPr>
          <p:spPr>
            <a:xfrm>
              <a:off x="6410527" y="3721711"/>
              <a:ext cx="17999" cy="14495"/>
            </a:xfrm>
            <a:custGeom>
              <a:rect b="b" l="l" r="r" t="t"/>
              <a:pathLst>
                <a:path extrusionOk="0" h="637" w="791">
                  <a:moveTo>
                    <a:pt x="441" y="0"/>
                  </a:moveTo>
                  <a:cubicBezTo>
                    <a:pt x="447" y="0"/>
                    <a:pt x="454" y="0"/>
                    <a:pt x="460" y="1"/>
                  </a:cubicBezTo>
                  <a:lnTo>
                    <a:pt x="460" y="1"/>
                  </a:lnTo>
                  <a:cubicBezTo>
                    <a:pt x="463" y="0"/>
                    <a:pt x="466" y="0"/>
                    <a:pt x="469" y="0"/>
                  </a:cubicBezTo>
                  <a:close/>
                  <a:moveTo>
                    <a:pt x="460" y="1"/>
                  </a:moveTo>
                  <a:lnTo>
                    <a:pt x="460" y="1"/>
                  </a:lnTo>
                  <a:cubicBezTo>
                    <a:pt x="435" y="1"/>
                    <a:pt x="409" y="3"/>
                    <a:pt x="378" y="28"/>
                  </a:cubicBezTo>
                  <a:lnTo>
                    <a:pt x="322" y="28"/>
                  </a:lnTo>
                  <a:cubicBezTo>
                    <a:pt x="294" y="28"/>
                    <a:pt x="266" y="56"/>
                    <a:pt x="238" y="56"/>
                  </a:cubicBezTo>
                  <a:cubicBezTo>
                    <a:pt x="91" y="84"/>
                    <a:pt x="0" y="315"/>
                    <a:pt x="91" y="434"/>
                  </a:cubicBezTo>
                  <a:cubicBezTo>
                    <a:pt x="119" y="490"/>
                    <a:pt x="175" y="553"/>
                    <a:pt x="238" y="581"/>
                  </a:cubicBezTo>
                  <a:cubicBezTo>
                    <a:pt x="294" y="609"/>
                    <a:pt x="350" y="637"/>
                    <a:pt x="413" y="637"/>
                  </a:cubicBezTo>
                  <a:cubicBezTo>
                    <a:pt x="441" y="637"/>
                    <a:pt x="469" y="637"/>
                    <a:pt x="497" y="609"/>
                  </a:cubicBezTo>
                  <a:cubicBezTo>
                    <a:pt x="588" y="609"/>
                    <a:pt x="616" y="553"/>
                    <a:pt x="644" y="462"/>
                  </a:cubicBezTo>
                  <a:cubicBezTo>
                    <a:pt x="672" y="462"/>
                    <a:pt x="672" y="462"/>
                    <a:pt x="672" y="434"/>
                  </a:cubicBezTo>
                  <a:cubicBezTo>
                    <a:pt x="763" y="350"/>
                    <a:pt x="791" y="175"/>
                    <a:pt x="672" y="84"/>
                  </a:cubicBezTo>
                  <a:cubicBezTo>
                    <a:pt x="620" y="7"/>
                    <a:pt x="538" y="1"/>
                    <a:pt x="4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79"/>
            <p:cNvSpPr/>
            <p:nvPr/>
          </p:nvSpPr>
          <p:spPr>
            <a:xfrm>
              <a:off x="6431052" y="3722894"/>
              <a:ext cx="19911" cy="24302"/>
            </a:xfrm>
            <a:custGeom>
              <a:rect b="b" l="l" r="r" t="t"/>
              <a:pathLst>
                <a:path extrusionOk="0" h="1068" w="875">
                  <a:moveTo>
                    <a:pt x="587" y="0"/>
                  </a:moveTo>
                  <a:cubicBezTo>
                    <a:pt x="522" y="0"/>
                    <a:pt x="461" y="16"/>
                    <a:pt x="413" y="32"/>
                  </a:cubicBezTo>
                  <a:cubicBezTo>
                    <a:pt x="266" y="60"/>
                    <a:pt x="175" y="123"/>
                    <a:pt x="119" y="235"/>
                  </a:cubicBezTo>
                  <a:cubicBezTo>
                    <a:pt x="91" y="326"/>
                    <a:pt x="91" y="410"/>
                    <a:pt x="119" y="473"/>
                  </a:cubicBezTo>
                  <a:cubicBezTo>
                    <a:pt x="35" y="557"/>
                    <a:pt x="0" y="732"/>
                    <a:pt x="63" y="850"/>
                  </a:cubicBezTo>
                  <a:cubicBezTo>
                    <a:pt x="132" y="971"/>
                    <a:pt x="281" y="1068"/>
                    <a:pt x="429" y="1068"/>
                  </a:cubicBezTo>
                  <a:cubicBezTo>
                    <a:pt x="461" y="1068"/>
                    <a:pt x="494" y="1063"/>
                    <a:pt x="525" y="1053"/>
                  </a:cubicBezTo>
                  <a:cubicBezTo>
                    <a:pt x="616" y="1025"/>
                    <a:pt x="644" y="962"/>
                    <a:pt x="700" y="906"/>
                  </a:cubicBezTo>
                  <a:cubicBezTo>
                    <a:pt x="791" y="850"/>
                    <a:pt x="875" y="732"/>
                    <a:pt x="875" y="585"/>
                  </a:cubicBezTo>
                  <a:cubicBezTo>
                    <a:pt x="875" y="501"/>
                    <a:pt x="819" y="410"/>
                    <a:pt x="763" y="354"/>
                  </a:cubicBezTo>
                  <a:cubicBezTo>
                    <a:pt x="819" y="298"/>
                    <a:pt x="819" y="235"/>
                    <a:pt x="791" y="151"/>
                  </a:cubicBezTo>
                  <a:cubicBezTo>
                    <a:pt x="791" y="123"/>
                    <a:pt x="763" y="60"/>
                    <a:pt x="735" y="32"/>
                  </a:cubicBezTo>
                  <a:cubicBezTo>
                    <a:pt x="684" y="9"/>
                    <a:pt x="634" y="0"/>
                    <a:pt x="5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79"/>
            <p:cNvSpPr/>
            <p:nvPr/>
          </p:nvSpPr>
          <p:spPr>
            <a:xfrm>
              <a:off x="6450940" y="3730312"/>
              <a:ext cx="23256" cy="22550"/>
            </a:xfrm>
            <a:custGeom>
              <a:rect b="b" l="l" r="r" t="t"/>
              <a:pathLst>
                <a:path extrusionOk="0" h="991" w="1022">
                  <a:moveTo>
                    <a:pt x="469" y="0"/>
                  </a:moveTo>
                  <a:cubicBezTo>
                    <a:pt x="413" y="28"/>
                    <a:pt x="350" y="56"/>
                    <a:pt x="350" y="112"/>
                  </a:cubicBezTo>
                  <a:lnTo>
                    <a:pt x="322" y="147"/>
                  </a:lnTo>
                  <a:cubicBezTo>
                    <a:pt x="266" y="175"/>
                    <a:pt x="210" y="203"/>
                    <a:pt x="175" y="231"/>
                  </a:cubicBezTo>
                  <a:cubicBezTo>
                    <a:pt x="1" y="434"/>
                    <a:pt x="63" y="727"/>
                    <a:pt x="238" y="902"/>
                  </a:cubicBezTo>
                  <a:cubicBezTo>
                    <a:pt x="300" y="964"/>
                    <a:pt x="373" y="991"/>
                    <a:pt x="445" y="991"/>
                  </a:cubicBezTo>
                  <a:cubicBezTo>
                    <a:pt x="610" y="991"/>
                    <a:pt x="771" y="851"/>
                    <a:pt x="791" y="671"/>
                  </a:cubicBezTo>
                  <a:cubicBezTo>
                    <a:pt x="938" y="580"/>
                    <a:pt x="1021" y="406"/>
                    <a:pt x="910" y="231"/>
                  </a:cubicBezTo>
                  <a:cubicBezTo>
                    <a:pt x="847" y="112"/>
                    <a:pt x="763" y="84"/>
                    <a:pt x="644" y="28"/>
                  </a:cubicBezTo>
                  <a:lnTo>
                    <a:pt x="644" y="28"/>
                  </a:lnTo>
                  <a:cubicBezTo>
                    <a:pt x="649" y="34"/>
                    <a:pt x="651" y="36"/>
                    <a:pt x="649" y="36"/>
                  </a:cubicBezTo>
                  <a:cubicBezTo>
                    <a:pt x="642" y="36"/>
                    <a:pt x="588" y="0"/>
                    <a:pt x="58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79"/>
            <p:cNvSpPr/>
            <p:nvPr/>
          </p:nvSpPr>
          <p:spPr>
            <a:xfrm>
              <a:off x="6294545" y="3538556"/>
              <a:ext cx="116642" cy="39981"/>
            </a:xfrm>
            <a:custGeom>
              <a:rect b="b" l="l" r="r" t="t"/>
              <a:pathLst>
                <a:path extrusionOk="0" h="1757" w="5126">
                  <a:moveTo>
                    <a:pt x="2902" y="1"/>
                  </a:moveTo>
                  <a:cubicBezTo>
                    <a:pt x="2822" y="1"/>
                    <a:pt x="2741" y="77"/>
                    <a:pt x="2741" y="148"/>
                  </a:cubicBezTo>
                  <a:cubicBezTo>
                    <a:pt x="2741" y="267"/>
                    <a:pt x="2797" y="295"/>
                    <a:pt x="2853" y="358"/>
                  </a:cubicBezTo>
                  <a:cubicBezTo>
                    <a:pt x="2825" y="358"/>
                    <a:pt x="2769" y="386"/>
                    <a:pt x="2741" y="414"/>
                  </a:cubicBezTo>
                  <a:cubicBezTo>
                    <a:pt x="2650" y="414"/>
                    <a:pt x="2594" y="414"/>
                    <a:pt x="2503" y="442"/>
                  </a:cubicBezTo>
                  <a:cubicBezTo>
                    <a:pt x="2328" y="470"/>
                    <a:pt x="2154" y="533"/>
                    <a:pt x="2014" y="589"/>
                  </a:cubicBezTo>
                  <a:cubicBezTo>
                    <a:pt x="1951" y="589"/>
                    <a:pt x="1923" y="617"/>
                    <a:pt x="1867" y="617"/>
                  </a:cubicBezTo>
                  <a:cubicBezTo>
                    <a:pt x="1839" y="645"/>
                    <a:pt x="1776" y="645"/>
                    <a:pt x="1720" y="673"/>
                  </a:cubicBezTo>
                  <a:lnTo>
                    <a:pt x="1629" y="673"/>
                  </a:lnTo>
                  <a:cubicBezTo>
                    <a:pt x="1454" y="735"/>
                    <a:pt x="1252" y="819"/>
                    <a:pt x="1077" y="938"/>
                  </a:cubicBezTo>
                  <a:cubicBezTo>
                    <a:pt x="1049" y="938"/>
                    <a:pt x="1021" y="966"/>
                    <a:pt x="1021" y="994"/>
                  </a:cubicBezTo>
                  <a:cubicBezTo>
                    <a:pt x="818" y="1085"/>
                    <a:pt x="615" y="1141"/>
                    <a:pt x="406" y="1197"/>
                  </a:cubicBezTo>
                  <a:cubicBezTo>
                    <a:pt x="350" y="1260"/>
                    <a:pt x="322" y="1316"/>
                    <a:pt x="266" y="1344"/>
                  </a:cubicBezTo>
                  <a:cubicBezTo>
                    <a:pt x="266" y="1372"/>
                    <a:pt x="266" y="1372"/>
                    <a:pt x="231" y="1372"/>
                  </a:cubicBezTo>
                  <a:cubicBezTo>
                    <a:pt x="175" y="1463"/>
                    <a:pt x="91" y="1547"/>
                    <a:pt x="0" y="1610"/>
                  </a:cubicBezTo>
                  <a:cubicBezTo>
                    <a:pt x="87" y="1624"/>
                    <a:pt x="168" y="1630"/>
                    <a:pt x="248" y="1630"/>
                  </a:cubicBezTo>
                  <a:cubicBezTo>
                    <a:pt x="329" y="1630"/>
                    <a:pt x="409" y="1624"/>
                    <a:pt x="496" y="1610"/>
                  </a:cubicBezTo>
                  <a:cubicBezTo>
                    <a:pt x="615" y="1582"/>
                    <a:pt x="755" y="1519"/>
                    <a:pt x="874" y="1491"/>
                  </a:cubicBezTo>
                  <a:cubicBezTo>
                    <a:pt x="874" y="1547"/>
                    <a:pt x="902" y="1582"/>
                    <a:pt x="965" y="1637"/>
                  </a:cubicBezTo>
                  <a:cubicBezTo>
                    <a:pt x="1077" y="1637"/>
                    <a:pt x="1196" y="1665"/>
                    <a:pt x="1315" y="1721"/>
                  </a:cubicBezTo>
                  <a:lnTo>
                    <a:pt x="1315" y="1756"/>
                  </a:lnTo>
                  <a:cubicBezTo>
                    <a:pt x="1315" y="1756"/>
                    <a:pt x="1343" y="1721"/>
                    <a:pt x="1371" y="1721"/>
                  </a:cubicBezTo>
                  <a:lnTo>
                    <a:pt x="1343" y="1693"/>
                  </a:lnTo>
                  <a:cubicBezTo>
                    <a:pt x="1343" y="1610"/>
                    <a:pt x="1315" y="1547"/>
                    <a:pt x="1315" y="1491"/>
                  </a:cubicBezTo>
                  <a:cubicBezTo>
                    <a:pt x="1280" y="1463"/>
                    <a:pt x="1315" y="1435"/>
                    <a:pt x="1343" y="1407"/>
                  </a:cubicBezTo>
                  <a:cubicBezTo>
                    <a:pt x="1343" y="1362"/>
                    <a:pt x="1385" y="1321"/>
                    <a:pt x="1420" y="1321"/>
                  </a:cubicBezTo>
                  <a:cubicBezTo>
                    <a:pt x="1434" y="1321"/>
                    <a:pt x="1446" y="1328"/>
                    <a:pt x="1454" y="1344"/>
                  </a:cubicBezTo>
                  <a:cubicBezTo>
                    <a:pt x="1545" y="1435"/>
                    <a:pt x="1601" y="1547"/>
                    <a:pt x="1664" y="1665"/>
                  </a:cubicBezTo>
                  <a:cubicBezTo>
                    <a:pt x="1748" y="1637"/>
                    <a:pt x="1839" y="1610"/>
                    <a:pt x="1923" y="1582"/>
                  </a:cubicBezTo>
                  <a:lnTo>
                    <a:pt x="1979" y="1582"/>
                  </a:lnTo>
                  <a:lnTo>
                    <a:pt x="1979" y="1547"/>
                  </a:lnTo>
                  <a:cubicBezTo>
                    <a:pt x="1979" y="1491"/>
                    <a:pt x="1951" y="1435"/>
                    <a:pt x="1923" y="1372"/>
                  </a:cubicBezTo>
                  <a:cubicBezTo>
                    <a:pt x="1904" y="1297"/>
                    <a:pt x="1963" y="1232"/>
                    <a:pt x="2021" y="1232"/>
                  </a:cubicBezTo>
                  <a:cubicBezTo>
                    <a:pt x="2050" y="1232"/>
                    <a:pt x="2079" y="1248"/>
                    <a:pt x="2098" y="1288"/>
                  </a:cubicBezTo>
                  <a:cubicBezTo>
                    <a:pt x="2154" y="1407"/>
                    <a:pt x="2273" y="1637"/>
                    <a:pt x="2189" y="1756"/>
                  </a:cubicBezTo>
                  <a:cubicBezTo>
                    <a:pt x="2273" y="1756"/>
                    <a:pt x="2363" y="1721"/>
                    <a:pt x="2447" y="1665"/>
                  </a:cubicBezTo>
                  <a:cubicBezTo>
                    <a:pt x="2650" y="1610"/>
                    <a:pt x="2797" y="1491"/>
                    <a:pt x="2944" y="1372"/>
                  </a:cubicBezTo>
                  <a:cubicBezTo>
                    <a:pt x="3000" y="1344"/>
                    <a:pt x="3000" y="1316"/>
                    <a:pt x="3000" y="1260"/>
                  </a:cubicBezTo>
                  <a:cubicBezTo>
                    <a:pt x="3028" y="1260"/>
                    <a:pt x="3063" y="1232"/>
                    <a:pt x="3091" y="1232"/>
                  </a:cubicBezTo>
                  <a:cubicBezTo>
                    <a:pt x="3412" y="1085"/>
                    <a:pt x="3762" y="994"/>
                    <a:pt x="4077" y="847"/>
                  </a:cubicBezTo>
                  <a:cubicBezTo>
                    <a:pt x="4314" y="735"/>
                    <a:pt x="4545" y="561"/>
                    <a:pt x="4776" y="414"/>
                  </a:cubicBezTo>
                  <a:cubicBezTo>
                    <a:pt x="4923" y="414"/>
                    <a:pt x="5042" y="414"/>
                    <a:pt x="5097" y="295"/>
                  </a:cubicBezTo>
                  <a:cubicBezTo>
                    <a:pt x="5125" y="267"/>
                    <a:pt x="5097" y="211"/>
                    <a:pt x="5070" y="211"/>
                  </a:cubicBezTo>
                  <a:cubicBezTo>
                    <a:pt x="4986" y="183"/>
                    <a:pt x="4951" y="183"/>
                    <a:pt x="4867" y="183"/>
                  </a:cubicBezTo>
                  <a:cubicBezTo>
                    <a:pt x="4836" y="192"/>
                    <a:pt x="4807" y="196"/>
                    <a:pt x="4778" y="196"/>
                  </a:cubicBezTo>
                  <a:cubicBezTo>
                    <a:pt x="4719" y="196"/>
                    <a:pt x="4662" y="183"/>
                    <a:pt x="4601" y="183"/>
                  </a:cubicBezTo>
                  <a:cubicBezTo>
                    <a:pt x="4545" y="183"/>
                    <a:pt x="4461" y="211"/>
                    <a:pt x="4398" y="239"/>
                  </a:cubicBezTo>
                  <a:lnTo>
                    <a:pt x="4251" y="239"/>
                  </a:lnTo>
                  <a:cubicBezTo>
                    <a:pt x="4077" y="239"/>
                    <a:pt x="3902" y="239"/>
                    <a:pt x="3727" y="211"/>
                  </a:cubicBezTo>
                  <a:cubicBezTo>
                    <a:pt x="3587" y="183"/>
                    <a:pt x="3440" y="183"/>
                    <a:pt x="3293" y="148"/>
                  </a:cubicBezTo>
                  <a:cubicBezTo>
                    <a:pt x="3175" y="120"/>
                    <a:pt x="3063" y="36"/>
                    <a:pt x="2944" y="8"/>
                  </a:cubicBezTo>
                  <a:cubicBezTo>
                    <a:pt x="2930" y="3"/>
                    <a:pt x="2916" y="1"/>
                    <a:pt x="290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79"/>
            <p:cNvSpPr/>
            <p:nvPr/>
          </p:nvSpPr>
          <p:spPr>
            <a:xfrm>
              <a:off x="6384108" y="3484308"/>
              <a:ext cx="5279" cy="660"/>
            </a:xfrm>
            <a:custGeom>
              <a:rect b="b" l="l" r="r" t="t"/>
              <a:pathLst>
                <a:path extrusionOk="0" h="29" w="232">
                  <a:moveTo>
                    <a:pt x="1" y="1"/>
                  </a:moveTo>
                  <a:cubicBezTo>
                    <a:pt x="29" y="1"/>
                    <a:pt x="57" y="29"/>
                    <a:pt x="85" y="29"/>
                  </a:cubicBezTo>
                  <a:lnTo>
                    <a:pt x="231" y="29"/>
                  </a:lnTo>
                  <a:cubicBezTo>
                    <a:pt x="176" y="1"/>
                    <a:pt x="85" y="1"/>
                    <a:pt x="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79"/>
            <p:cNvSpPr/>
            <p:nvPr/>
          </p:nvSpPr>
          <p:spPr>
            <a:xfrm>
              <a:off x="6382037" y="3493546"/>
              <a:ext cx="8624" cy="5438"/>
            </a:xfrm>
            <a:custGeom>
              <a:rect b="b" l="l" r="r" t="t"/>
              <a:pathLst>
                <a:path extrusionOk="0" h="239" w="379">
                  <a:moveTo>
                    <a:pt x="378" y="0"/>
                  </a:moveTo>
                  <a:cubicBezTo>
                    <a:pt x="377" y="6"/>
                    <a:pt x="376" y="11"/>
                    <a:pt x="374" y="17"/>
                  </a:cubicBezTo>
                  <a:lnTo>
                    <a:pt x="374" y="17"/>
                  </a:lnTo>
                  <a:cubicBezTo>
                    <a:pt x="377" y="13"/>
                    <a:pt x="378" y="7"/>
                    <a:pt x="378" y="0"/>
                  </a:cubicBezTo>
                  <a:close/>
                  <a:moveTo>
                    <a:pt x="374" y="17"/>
                  </a:moveTo>
                  <a:cubicBezTo>
                    <a:pt x="365" y="28"/>
                    <a:pt x="344" y="28"/>
                    <a:pt x="322" y="28"/>
                  </a:cubicBezTo>
                  <a:lnTo>
                    <a:pt x="295" y="28"/>
                  </a:lnTo>
                  <a:cubicBezTo>
                    <a:pt x="235" y="114"/>
                    <a:pt x="157" y="169"/>
                    <a:pt x="49" y="227"/>
                  </a:cubicBezTo>
                  <a:lnTo>
                    <a:pt x="49" y="227"/>
                  </a:lnTo>
                  <a:cubicBezTo>
                    <a:pt x="199" y="189"/>
                    <a:pt x="338" y="116"/>
                    <a:pt x="374" y="17"/>
                  </a:cubicBezTo>
                  <a:close/>
                  <a:moveTo>
                    <a:pt x="49" y="227"/>
                  </a:moveTo>
                  <a:cubicBezTo>
                    <a:pt x="33" y="231"/>
                    <a:pt x="17" y="235"/>
                    <a:pt x="1" y="238"/>
                  </a:cubicBezTo>
                  <a:lnTo>
                    <a:pt x="29" y="238"/>
                  </a:lnTo>
                  <a:cubicBezTo>
                    <a:pt x="36" y="235"/>
                    <a:pt x="43" y="231"/>
                    <a:pt x="49" y="2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79"/>
            <p:cNvSpPr/>
            <p:nvPr/>
          </p:nvSpPr>
          <p:spPr>
            <a:xfrm>
              <a:off x="6366769" y="3487653"/>
              <a:ext cx="4642" cy="10536"/>
            </a:xfrm>
            <a:custGeom>
              <a:rect b="b" l="l" r="r" t="t"/>
              <a:pathLst>
                <a:path extrusionOk="0" h="463" w="204">
                  <a:moveTo>
                    <a:pt x="203" y="1"/>
                  </a:moveTo>
                  <a:lnTo>
                    <a:pt x="203" y="1"/>
                  </a:lnTo>
                  <a:cubicBezTo>
                    <a:pt x="147" y="29"/>
                    <a:pt x="119" y="29"/>
                    <a:pt x="91" y="57"/>
                  </a:cubicBezTo>
                  <a:cubicBezTo>
                    <a:pt x="29" y="85"/>
                    <a:pt x="1" y="148"/>
                    <a:pt x="1" y="176"/>
                  </a:cubicBezTo>
                  <a:cubicBezTo>
                    <a:pt x="8" y="212"/>
                    <a:pt x="17" y="245"/>
                    <a:pt x="29" y="275"/>
                  </a:cubicBezTo>
                  <a:lnTo>
                    <a:pt x="29" y="275"/>
                  </a:lnTo>
                  <a:lnTo>
                    <a:pt x="29" y="204"/>
                  </a:lnTo>
                  <a:lnTo>
                    <a:pt x="29" y="176"/>
                  </a:lnTo>
                  <a:cubicBezTo>
                    <a:pt x="64" y="148"/>
                    <a:pt x="64" y="148"/>
                    <a:pt x="91" y="148"/>
                  </a:cubicBezTo>
                  <a:cubicBezTo>
                    <a:pt x="119" y="113"/>
                    <a:pt x="119" y="85"/>
                    <a:pt x="147" y="57"/>
                  </a:cubicBezTo>
                  <a:lnTo>
                    <a:pt x="203" y="1"/>
                  </a:lnTo>
                  <a:close/>
                  <a:moveTo>
                    <a:pt x="29" y="275"/>
                  </a:moveTo>
                  <a:lnTo>
                    <a:pt x="29" y="287"/>
                  </a:lnTo>
                  <a:cubicBezTo>
                    <a:pt x="29" y="301"/>
                    <a:pt x="38" y="314"/>
                    <a:pt x="52" y="324"/>
                  </a:cubicBezTo>
                  <a:lnTo>
                    <a:pt x="52" y="324"/>
                  </a:lnTo>
                  <a:cubicBezTo>
                    <a:pt x="43" y="309"/>
                    <a:pt x="36" y="293"/>
                    <a:pt x="29" y="275"/>
                  </a:cubicBezTo>
                  <a:close/>
                  <a:moveTo>
                    <a:pt x="52" y="324"/>
                  </a:moveTo>
                  <a:cubicBezTo>
                    <a:pt x="87" y="385"/>
                    <a:pt x="136" y="429"/>
                    <a:pt x="203" y="462"/>
                  </a:cubicBezTo>
                  <a:cubicBezTo>
                    <a:pt x="175" y="434"/>
                    <a:pt x="147" y="406"/>
                    <a:pt x="119" y="350"/>
                  </a:cubicBezTo>
                  <a:cubicBezTo>
                    <a:pt x="103" y="350"/>
                    <a:pt x="73" y="340"/>
                    <a:pt x="52" y="32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79"/>
            <p:cNvSpPr/>
            <p:nvPr/>
          </p:nvSpPr>
          <p:spPr>
            <a:xfrm>
              <a:off x="6266055" y="3552232"/>
              <a:ext cx="165634" cy="82214"/>
            </a:xfrm>
            <a:custGeom>
              <a:rect b="b" l="l" r="r" t="t"/>
              <a:pathLst>
                <a:path extrusionOk="0" h="3613" w="7279">
                  <a:moveTo>
                    <a:pt x="1935" y="2635"/>
                  </a:moveTo>
                  <a:cubicBezTo>
                    <a:pt x="1904" y="2654"/>
                    <a:pt x="1877" y="2674"/>
                    <a:pt x="1832" y="2694"/>
                  </a:cubicBezTo>
                  <a:cubicBezTo>
                    <a:pt x="1658" y="2757"/>
                    <a:pt x="1483" y="2841"/>
                    <a:pt x="1343" y="2959"/>
                  </a:cubicBezTo>
                  <a:cubicBezTo>
                    <a:pt x="1151" y="3078"/>
                    <a:pt x="945" y="3215"/>
                    <a:pt x="732" y="3215"/>
                  </a:cubicBezTo>
                  <a:cubicBezTo>
                    <a:pt x="682" y="3215"/>
                    <a:pt x="632" y="3208"/>
                    <a:pt x="581" y="3190"/>
                  </a:cubicBezTo>
                  <a:cubicBezTo>
                    <a:pt x="930" y="2868"/>
                    <a:pt x="1455" y="2785"/>
                    <a:pt x="1895" y="2638"/>
                  </a:cubicBezTo>
                  <a:cubicBezTo>
                    <a:pt x="1909" y="2638"/>
                    <a:pt x="1922" y="2638"/>
                    <a:pt x="1935" y="2635"/>
                  </a:cubicBezTo>
                  <a:close/>
                  <a:moveTo>
                    <a:pt x="6911" y="0"/>
                  </a:moveTo>
                  <a:cubicBezTo>
                    <a:pt x="6899" y="0"/>
                    <a:pt x="6886" y="5"/>
                    <a:pt x="6874" y="16"/>
                  </a:cubicBezTo>
                  <a:cubicBezTo>
                    <a:pt x="6496" y="218"/>
                    <a:pt x="6091" y="393"/>
                    <a:pt x="5769" y="631"/>
                  </a:cubicBezTo>
                  <a:cubicBezTo>
                    <a:pt x="5713" y="659"/>
                    <a:pt x="5713" y="715"/>
                    <a:pt x="5713" y="771"/>
                  </a:cubicBezTo>
                  <a:cubicBezTo>
                    <a:pt x="5713" y="715"/>
                    <a:pt x="5650" y="715"/>
                    <a:pt x="5622" y="715"/>
                  </a:cubicBezTo>
                  <a:cubicBezTo>
                    <a:pt x="5364" y="771"/>
                    <a:pt x="5126" y="806"/>
                    <a:pt x="4895" y="890"/>
                  </a:cubicBezTo>
                  <a:cubicBezTo>
                    <a:pt x="4664" y="946"/>
                    <a:pt x="4427" y="1064"/>
                    <a:pt x="4196" y="1155"/>
                  </a:cubicBezTo>
                  <a:cubicBezTo>
                    <a:pt x="3993" y="1239"/>
                    <a:pt x="3755" y="1295"/>
                    <a:pt x="3553" y="1414"/>
                  </a:cubicBezTo>
                  <a:cubicBezTo>
                    <a:pt x="3350" y="1533"/>
                    <a:pt x="3175" y="1680"/>
                    <a:pt x="2972" y="1792"/>
                  </a:cubicBezTo>
                  <a:cubicBezTo>
                    <a:pt x="2532" y="2029"/>
                    <a:pt x="2007" y="2204"/>
                    <a:pt x="1546" y="2379"/>
                  </a:cubicBezTo>
                  <a:cubicBezTo>
                    <a:pt x="1168" y="2491"/>
                    <a:pt x="728" y="2694"/>
                    <a:pt x="469" y="3015"/>
                  </a:cubicBezTo>
                  <a:cubicBezTo>
                    <a:pt x="423" y="2983"/>
                    <a:pt x="372" y="2967"/>
                    <a:pt x="324" y="2967"/>
                  </a:cubicBezTo>
                  <a:cubicBezTo>
                    <a:pt x="249" y="2967"/>
                    <a:pt x="181" y="3006"/>
                    <a:pt x="147" y="3078"/>
                  </a:cubicBezTo>
                  <a:cubicBezTo>
                    <a:pt x="28" y="3134"/>
                    <a:pt x="0" y="3281"/>
                    <a:pt x="119" y="3365"/>
                  </a:cubicBezTo>
                  <a:cubicBezTo>
                    <a:pt x="278" y="3528"/>
                    <a:pt x="506" y="3612"/>
                    <a:pt x="739" y="3612"/>
                  </a:cubicBezTo>
                  <a:cubicBezTo>
                    <a:pt x="885" y="3612"/>
                    <a:pt x="1033" y="3579"/>
                    <a:pt x="1168" y="3512"/>
                  </a:cubicBezTo>
                  <a:cubicBezTo>
                    <a:pt x="1371" y="3428"/>
                    <a:pt x="1518" y="3253"/>
                    <a:pt x="1721" y="3134"/>
                  </a:cubicBezTo>
                  <a:cubicBezTo>
                    <a:pt x="1895" y="3015"/>
                    <a:pt x="2098" y="2931"/>
                    <a:pt x="2301" y="2841"/>
                  </a:cubicBezTo>
                  <a:cubicBezTo>
                    <a:pt x="2532" y="2729"/>
                    <a:pt x="2741" y="2666"/>
                    <a:pt x="2972" y="2582"/>
                  </a:cubicBezTo>
                  <a:cubicBezTo>
                    <a:pt x="3056" y="2554"/>
                    <a:pt x="3147" y="2554"/>
                    <a:pt x="3203" y="2519"/>
                  </a:cubicBezTo>
                  <a:cubicBezTo>
                    <a:pt x="3231" y="2554"/>
                    <a:pt x="3266" y="2582"/>
                    <a:pt x="3294" y="2582"/>
                  </a:cubicBezTo>
                  <a:cubicBezTo>
                    <a:pt x="3368" y="2629"/>
                    <a:pt x="3462" y="2646"/>
                    <a:pt x="3561" y="2646"/>
                  </a:cubicBezTo>
                  <a:cubicBezTo>
                    <a:pt x="3697" y="2646"/>
                    <a:pt x="3844" y="2614"/>
                    <a:pt x="3965" y="2582"/>
                  </a:cubicBezTo>
                  <a:cubicBezTo>
                    <a:pt x="3993" y="2582"/>
                    <a:pt x="4049" y="2554"/>
                    <a:pt x="4077" y="2554"/>
                  </a:cubicBezTo>
                  <a:lnTo>
                    <a:pt x="4196" y="2554"/>
                  </a:lnTo>
                  <a:cubicBezTo>
                    <a:pt x="4371" y="2554"/>
                    <a:pt x="4573" y="2463"/>
                    <a:pt x="4692" y="2344"/>
                  </a:cubicBezTo>
                  <a:cubicBezTo>
                    <a:pt x="4692" y="2316"/>
                    <a:pt x="4720" y="2316"/>
                    <a:pt x="4720" y="2316"/>
                  </a:cubicBezTo>
                  <a:lnTo>
                    <a:pt x="4748" y="2316"/>
                  </a:lnTo>
                  <a:cubicBezTo>
                    <a:pt x="4979" y="2204"/>
                    <a:pt x="5245" y="2204"/>
                    <a:pt x="5538" y="2141"/>
                  </a:cubicBezTo>
                  <a:cubicBezTo>
                    <a:pt x="5797" y="2085"/>
                    <a:pt x="6063" y="1966"/>
                    <a:pt x="6322" y="1820"/>
                  </a:cubicBezTo>
                  <a:cubicBezTo>
                    <a:pt x="6587" y="1708"/>
                    <a:pt x="6874" y="1680"/>
                    <a:pt x="7140" y="1505"/>
                  </a:cubicBezTo>
                  <a:cubicBezTo>
                    <a:pt x="7278" y="1393"/>
                    <a:pt x="7205" y="1181"/>
                    <a:pt x="7026" y="1181"/>
                  </a:cubicBezTo>
                  <a:cubicBezTo>
                    <a:pt x="7015" y="1181"/>
                    <a:pt x="7004" y="1182"/>
                    <a:pt x="6993" y="1183"/>
                  </a:cubicBezTo>
                  <a:cubicBezTo>
                    <a:pt x="6699" y="1267"/>
                    <a:pt x="6412" y="1358"/>
                    <a:pt x="6119" y="1470"/>
                  </a:cubicBezTo>
                  <a:cubicBezTo>
                    <a:pt x="5797" y="1617"/>
                    <a:pt x="5503" y="1708"/>
                    <a:pt x="5154" y="1736"/>
                  </a:cubicBezTo>
                  <a:cubicBezTo>
                    <a:pt x="4867" y="1764"/>
                    <a:pt x="4629" y="1883"/>
                    <a:pt x="4399" y="1994"/>
                  </a:cubicBezTo>
                  <a:cubicBezTo>
                    <a:pt x="4210" y="2046"/>
                    <a:pt x="4040" y="2093"/>
                    <a:pt x="3854" y="2093"/>
                  </a:cubicBezTo>
                  <a:cubicBezTo>
                    <a:pt x="3813" y="2093"/>
                    <a:pt x="3771" y="2090"/>
                    <a:pt x="3727" y="2085"/>
                  </a:cubicBezTo>
                  <a:lnTo>
                    <a:pt x="3671" y="2085"/>
                  </a:lnTo>
                  <a:cubicBezTo>
                    <a:pt x="3634" y="2085"/>
                    <a:pt x="3581" y="2073"/>
                    <a:pt x="3534" y="2073"/>
                  </a:cubicBezTo>
                  <a:cubicBezTo>
                    <a:pt x="3510" y="2073"/>
                    <a:pt x="3487" y="2076"/>
                    <a:pt x="3469" y="2085"/>
                  </a:cubicBezTo>
                  <a:cubicBezTo>
                    <a:pt x="3294" y="2085"/>
                    <a:pt x="3119" y="2141"/>
                    <a:pt x="2944" y="2232"/>
                  </a:cubicBezTo>
                  <a:lnTo>
                    <a:pt x="2881" y="2232"/>
                  </a:lnTo>
                  <a:cubicBezTo>
                    <a:pt x="2972" y="2169"/>
                    <a:pt x="3091" y="2113"/>
                    <a:pt x="3203" y="2029"/>
                  </a:cubicBezTo>
                  <a:cubicBezTo>
                    <a:pt x="3378" y="1911"/>
                    <a:pt x="3553" y="1764"/>
                    <a:pt x="3727" y="1645"/>
                  </a:cubicBezTo>
                  <a:cubicBezTo>
                    <a:pt x="3930" y="1533"/>
                    <a:pt x="4168" y="1505"/>
                    <a:pt x="4371" y="1414"/>
                  </a:cubicBezTo>
                  <a:cubicBezTo>
                    <a:pt x="4455" y="1386"/>
                    <a:pt x="4573" y="1358"/>
                    <a:pt x="4664" y="1330"/>
                  </a:cubicBezTo>
                  <a:lnTo>
                    <a:pt x="4664" y="1330"/>
                  </a:lnTo>
                  <a:cubicBezTo>
                    <a:pt x="4601" y="1358"/>
                    <a:pt x="4545" y="1386"/>
                    <a:pt x="4490" y="1414"/>
                  </a:cubicBezTo>
                  <a:cubicBezTo>
                    <a:pt x="4406" y="1465"/>
                    <a:pt x="4446" y="1592"/>
                    <a:pt x="4544" y="1592"/>
                  </a:cubicBezTo>
                  <a:cubicBezTo>
                    <a:pt x="4554" y="1592"/>
                    <a:pt x="4563" y="1591"/>
                    <a:pt x="4573" y="1589"/>
                  </a:cubicBezTo>
                  <a:cubicBezTo>
                    <a:pt x="5245" y="1386"/>
                    <a:pt x="5853" y="981"/>
                    <a:pt x="6468" y="631"/>
                  </a:cubicBezTo>
                  <a:cubicBezTo>
                    <a:pt x="6543" y="575"/>
                    <a:pt x="6507" y="480"/>
                    <a:pt x="6438" y="480"/>
                  </a:cubicBezTo>
                  <a:cubicBezTo>
                    <a:pt x="6430" y="480"/>
                    <a:pt x="6421" y="481"/>
                    <a:pt x="6412" y="484"/>
                  </a:cubicBezTo>
                  <a:cubicBezTo>
                    <a:pt x="6587" y="365"/>
                    <a:pt x="6762" y="246"/>
                    <a:pt x="6937" y="134"/>
                  </a:cubicBezTo>
                  <a:cubicBezTo>
                    <a:pt x="7005" y="83"/>
                    <a:pt x="6963" y="0"/>
                    <a:pt x="6911"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79"/>
            <p:cNvSpPr/>
            <p:nvPr/>
          </p:nvSpPr>
          <p:spPr>
            <a:xfrm>
              <a:off x="6360238" y="3599539"/>
              <a:ext cx="195579" cy="164268"/>
            </a:xfrm>
            <a:custGeom>
              <a:rect b="b" l="l" r="r" t="t"/>
              <a:pathLst>
                <a:path extrusionOk="0" h="7219" w="8595">
                  <a:moveTo>
                    <a:pt x="4777" y="2454"/>
                  </a:moveTo>
                  <a:cubicBezTo>
                    <a:pt x="4896" y="2684"/>
                    <a:pt x="5007" y="2922"/>
                    <a:pt x="5126" y="3181"/>
                  </a:cubicBezTo>
                  <a:cubicBezTo>
                    <a:pt x="5007" y="3097"/>
                    <a:pt x="4896" y="3034"/>
                    <a:pt x="4749" y="2978"/>
                  </a:cubicBezTo>
                  <a:cubicBezTo>
                    <a:pt x="4777" y="2950"/>
                    <a:pt x="4777" y="2922"/>
                    <a:pt x="4777" y="2859"/>
                  </a:cubicBezTo>
                  <a:cubicBezTo>
                    <a:pt x="4749" y="2775"/>
                    <a:pt x="4721" y="2656"/>
                    <a:pt x="4658" y="2573"/>
                  </a:cubicBezTo>
                  <a:cubicBezTo>
                    <a:pt x="4721" y="2538"/>
                    <a:pt x="4749" y="2510"/>
                    <a:pt x="4777" y="2454"/>
                  </a:cubicBezTo>
                  <a:close/>
                  <a:moveTo>
                    <a:pt x="3191" y="1"/>
                  </a:moveTo>
                  <a:cubicBezTo>
                    <a:pt x="2913" y="1"/>
                    <a:pt x="2635" y="71"/>
                    <a:pt x="2357" y="125"/>
                  </a:cubicBezTo>
                  <a:cubicBezTo>
                    <a:pt x="2036" y="209"/>
                    <a:pt x="1686" y="209"/>
                    <a:pt x="1364" y="300"/>
                  </a:cubicBezTo>
                  <a:cubicBezTo>
                    <a:pt x="1280" y="328"/>
                    <a:pt x="1280" y="440"/>
                    <a:pt x="1336" y="475"/>
                  </a:cubicBezTo>
                  <a:cubicBezTo>
                    <a:pt x="1253" y="440"/>
                    <a:pt x="1162" y="440"/>
                    <a:pt x="1106" y="412"/>
                  </a:cubicBezTo>
                  <a:cubicBezTo>
                    <a:pt x="987" y="356"/>
                    <a:pt x="903" y="300"/>
                    <a:pt x="756" y="300"/>
                  </a:cubicBezTo>
                  <a:cubicBezTo>
                    <a:pt x="729" y="297"/>
                    <a:pt x="702" y="295"/>
                    <a:pt x="675" y="295"/>
                  </a:cubicBezTo>
                  <a:cubicBezTo>
                    <a:pt x="434" y="295"/>
                    <a:pt x="183" y="429"/>
                    <a:pt x="1" y="587"/>
                  </a:cubicBezTo>
                  <a:cubicBezTo>
                    <a:pt x="1" y="587"/>
                    <a:pt x="1" y="615"/>
                    <a:pt x="29" y="615"/>
                  </a:cubicBezTo>
                  <a:cubicBezTo>
                    <a:pt x="73" y="630"/>
                    <a:pt x="119" y="636"/>
                    <a:pt x="165" y="636"/>
                  </a:cubicBezTo>
                  <a:cubicBezTo>
                    <a:pt x="333" y="636"/>
                    <a:pt x="510" y="555"/>
                    <a:pt x="678" y="555"/>
                  </a:cubicBezTo>
                  <a:cubicBezTo>
                    <a:pt x="733" y="555"/>
                    <a:pt x="787" y="564"/>
                    <a:pt x="840" y="587"/>
                  </a:cubicBezTo>
                  <a:cubicBezTo>
                    <a:pt x="903" y="615"/>
                    <a:pt x="959" y="678"/>
                    <a:pt x="1015" y="706"/>
                  </a:cubicBezTo>
                  <a:cubicBezTo>
                    <a:pt x="1078" y="734"/>
                    <a:pt x="1134" y="734"/>
                    <a:pt x="1190" y="762"/>
                  </a:cubicBezTo>
                  <a:cubicBezTo>
                    <a:pt x="1308" y="824"/>
                    <a:pt x="1308" y="964"/>
                    <a:pt x="1455" y="1027"/>
                  </a:cubicBezTo>
                  <a:cubicBezTo>
                    <a:pt x="1516" y="1057"/>
                    <a:pt x="1590" y="1069"/>
                    <a:pt x="1669" y="1069"/>
                  </a:cubicBezTo>
                  <a:cubicBezTo>
                    <a:pt x="1891" y="1069"/>
                    <a:pt x="2159" y="975"/>
                    <a:pt x="2329" y="908"/>
                  </a:cubicBezTo>
                  <a:cubicBezTo>
                    <a:pt x="2357" y="908"/>
                    <a:pt x="2413" y="880"/>
                    <a:pt x="2476" y="852"/>
                  </a:cubicBezTo>
                  <a:cubicBezTo>
                    <a:pt x="2532" y="880"/>
                    <a:pt x="2588" y="880"/>
                    <a:pt x="2623" y="880"/>
                  </a:cubicBezTo>
                  <a:cubicBezTo>
                    <a:pt x="2623" y="936"/>
                    <a:pt x="2651" y="964"/>
                    <a:pt x="2679" y="999"/>
                  </a:cubicBezTo>
                  <a:cubicBezTo>
                    <a:pt x="2707" y="999"/>
                    <a:pt x="2735" y="1027"/>
                    <a:pt x="2798" y="1055"/>
                  </a:cubicBezTo>
                  <a:cubicBezTo>
                    <a:pt x="2798" y="1111"/>
                    <a:pt x="2826" y="1174"/>
                    <a:pt x="2910" y="1202"/>
                  </a:cubicBezTo>
                  <a:cubicBezTo>
                    <a:pt x="2973" y="1230"/>
                    <a:pt x="3029" y="1258"/>
                    <a:pt x="3085" y="1286"/>
                  </a:cubicBezTo>
                  <a:cubicBezTo>
                    <a:pt x="3231" y="1377"/>
                    <a:pt x="3322" y="1524"/>
                    <a:pt x="3350" y="1664"/>
                  </a:cubicBezTo>
                  <a:cubicBezTo>
                    <a:pt x="3406" y="1838"/>
                    <a:pt x="3378" y="2048"/>
                    <a:pt x="3462" y="2223"/>
                  </a:cubicBezTo>
                  <a:cubicBezTo>
                    <a:pt x="3609" y="2426"/>
                    <a:pt x="3847" y="2628"/>
                    <a:pt x="4105" y="2684"/>
                  </a:cubicBezTo>
                  <a:cubicBezTo>
                    <a:pt x="4077" y="2922"/>
                    <a:pt x="4224" y="3181"/>
                    <a:pt x="4427" y="3272"/>
                  </a:cubicBezTo>
                  <a:cubicBezTo>
                    <a:pt x="4602" y="3384"/>
                    <a:pt x="4805" y="3384"/>
                    <a:pt x="4951" y="3530"/>
                  </a:cubicBezTo>
                  <a:cubicBezTo>
                    <a:pt x="5126" y="3705"/>
                    <a:pt x="5182" y="3971"/>
                    <a:pt x="5301" y="4146"/>
                  </a:cubicBezTo>
                  <a:cubicBezTo>
                    <a:pt x="5329" y="4174"/>
                    <a:pt x="5329" y="4174"/>
                    <a:pt x="5357" y="4174"/>
                  </a:cubicBezTo>
                  <a:cubicBezTo>
                    <a:pt x="5357" y="4286"/>
                    <a:pt x="5357" y="4405"/>
                    <a:pt x="5385" y="4523"/>
                  </a:cubicBezTo>
                  <a:cubicBezTo>
                    <a:pt x="5420" y="4551"/>
                    <a:pt x="5448" y="4579"/>
                    <a:pt x="5504" y="4579"/>
                  </a:cubicBezTo>
                  <a:cubicBezTo>
                    <a:pt x="5504" y="4698"/>
                    <a:pt x="5532" y="4845"/>
                    <a:pt x="5651" y="4929"/>
                  </a:cubicBezTo>
                  <a:cubicBezTo>
                    <a:pt x="5707" y="4985"/>
                    <a:pt x="5798" y="5020"/>
                    <a:pt x="5853" y="5076"/>
                  </a:cubicBezTo>
                  <a:cubicBezTo>
                    <a:pt x="5909" y="5104"/>
                    <a:pt x="5972" y="5160"/>
                    <a:pt x="6056" y="5223"/>
                  </a:cubicBezTo>
                  <a:cubicBezTo>
                    <a:pt x="6175" y="5307"/>
                    <a:pt x="6294" y="5453"/>
                    <a:pt x="6406" y="5572"/>
                  </a:cubicBezTo>
                  <a:cubicBezTo>
                    <a:pt x="6525" y="5684"/>
                    <a:pt x="6644" y="5831"/>
                    <a:pt x="6728" y="5978"/>
                  </a:cubicBezTo>
                  <a:cubicBezTo>
                    <a:pt x="6783" y="6153"/>
                    <a:pt x="6846" y="6299"/>
                    <a:pt x="6958" y="6446"/>
                  </a:cubicBezTo>
                  <a:cubicBezTo>
                    <a:pt x="7021" y="6530"/>
                    <a:pt x="7105" y="6593"/>
                    <a:pt x="7133" y="6677"/>
                  </a:cubicBezTo>
                  <a:cubicBezTo>
                    <a:pt x="7196" y="6733"/>
                    <a:pt x="7224" y="6824"/>
                    <a:pt x="7252" y="6880"/>
                  </a:cubicBezTo>
                  <a:cubicBezTo>
                    <a:pt x="7308" y="7027"/>
                    <a:pt x="7455" y="7146"/>
                    <a:pt x="7574" y="7201"/>
                  </a:cubicBezTo>
                  <a:cubicBezTo>
                    <a:pt x="7599" y="7213"/>
                    <a:pt x="7627" y="7219"/>
                    <a:pt x="7654" y="7219"/>
                  </a:cubicBezTo>
                  <a:cubicBezTo>
                    <a:pt x="7756" y="7219"/>
                    <a:pt x="7854" y="7142"/>
                    <a:pt x="7804" y="7027"/>
                  </a:cubicBezTo>
                  <a:cubicBezTo>
                    <a:pt x="7748" y="6880"/>
                    <a:pt x="7692" y="6796"/>
                    <a:pt x="7602" y="6677"/>
                  </a:cubicBezTo>
                  <a:cubicBezTo>
                    <a:pt x="7574" y="6621"/>
                    <a:pt x="7546" y="6558"/>
                    <a:pt x="7483" y="6502"/>
                  </a:cubicBezTo>
                  <a:cubicBezTo>
                    <a:pt x="7399" y="6299"/>
                    <a:pt x="7343" y="6097"/>
                    <a:pt x="7252" y="5922"/>
                  </a:cubicBezTo>
                  <a:cubicBezTo>
                    <a:pt x="7196" y="5747"/>
                    <a:pt x="7133" y="5572"/>
                    <a:pt x="7077" y="5397"/>
                  </a:cubicBezTo>
                  <a:lnTo>
                    <a:pt x="7077" y="5397"/>
                  </a:lnTo>
                  <a:cubicBezTo>
                    <a:pt x="7399" y="5922"/>
                    <a:pt x="7748" y="6418"/>
                    <a:pt x="8392" y="6621"/>
                  </a:cubicBezTo>
                  <a:cubicBezTo>
                    <a:pt x="8420" y="6621"/>
                    <a:pt x="8448" y="6621"/>
                    <a:pt x="8476" y="6593"/>
                  </a:cubicBezTo>
                  <a:cubicBezTo>
                    <a:pt x="8532" y="6558"/>
                    <a:pt x="8595" y="6502"/>
                    <a:pt x="8532" y="6418"/>
                  </a:cubicBezTo>
                  <a:cubicBezTo>
                    <a:pt x="8357" y="6209"/>
                    <a:pt x="8182" y="5978"/>
                    <a:pt x="8042" y="5747"/>
                  </a:cubicBezTo>
                  <a:cubicBezTo>
                    <a:pt x="7951" y="5628"/>
                    <a:pt x="7867" y="5509"/>
                    <a:pt x="7776" y="5369"/>
                  </a:cubicBezTo>
                  <a:cubicBezTo>
                    <a:pt x="7720" y="5251"/>
                    <a:pt x="7658" y="5132"/>
                    <a:pt x="7602" y="5020"/>
                  </a:cubicBezTo>
                  <a:cubicBezTo>
                    <a:pt x="7570" y="4975"/>
                    <a:pt x="7526" y="4955"/>
                    <a:pt x="7483" y="4955"/>
                  </a:cubicBezTo>
                  <a:cubicBezTo>
                    <a:pt x="7411" y="4955"/>
                    <a:pt x="7343" y="5012"/>
                    <a:pt x="7343" y="5104"/>
                  </a:cubicBezTo>
                  <a:cubicBezTo>
                    <a:pt x="7399" y="5335"/>
                    <a:pt x="7518" y="5572"/>
                    <a:pt x="7658" y="5775"/>
                  </a:cubicBezTo>
                  <a:cubicBezTo>
                    <a:pt x="7455" y="5544"/>
                    <a:pt x="7280" y="5279"/>
                    <a:pt x="7105" y="5020"/>
                  </a:cubicBezTo>
                  <a:cubicBezTo>
                    <a:pt x="7081" y="4993"/>
                    <a:pt x="7050" y="4982"/>
                    <a:pt x="7021" y="4982"/>
                  </a:cubicBezTo>
                  <a:cubicBezTo>
                    <a:pt x="6982" y="4982"/>
                    <a:pt x="6946" y="5000"/>
                    <a:pt x="6930" y="5020"/>
                  </a:cubicBezTo>
                  <a:lnTo>
                    <a:pt x="6902" y="4985"/>
                  </a:lnTo>
                  <a:cubicBezTo>
                    <a:pt x="6993" y="4957"/>
                    <a:pt x="7077" y="4901"/>
                    <a:pt x="7049" y="4782"/>
                  </a:cubicBezTo>
                  <a:cubicBezTo>
                    <a:pt x="6993" y="4607"/>
                    <a:pt x="6902" y="4460"/>
                    <a:pt x="6783" y="4321"/>
                  </a:cubicBezTo>
                  <a:cubicBezTo>
                    <a:pt x="6700" y="4111"/>
                    <a:pt x="6609" y="3908"/>
                    <a:pt x="6525" y="3705"/>
                  </a:cubicBezTo>
                  <a:cubicBezTo>
                    <a:pt x="6378" y="3328"/>
                    <a:pt x="6294" y="2922"/>
                    <a:pt x="6231" y="2510"/>
                  </a:cubicBezTo>
                  <a:cubicBezTo>
                    <a:pt x="6219" y="2444"/>
                    <a:pt x="6166" y="2415"/>
                    <a:pt x="6111" y="2415"/>
                  </a:cubicBezTo>
                  <a:cubicBezTo>
                    <a:pt x="6043" y="2415"/>
                    <a:pt x="5972" y="2460"/>
                    <a:pt x="5972" y="2538"/>
                  </a:cubicBezTo>
                  <a:cubicBezTo>
                    <a:pt x="6000" y="2775"/>
                    <a:pt x="6028" y="3006"/>
                    <a:pt x="6084" y="3237"/>
                  </a:cubicBezTo>
                  <a:cubicBezTo>
                    <a:pt x="6056" y="3209"/>
                    <a:pt x="6028" y="3181"/>
                    <a:pt x="6028" y="3125"/>
                  </a:cubicBezTo>
                  <a:cubicBezTo>
                    <a:pt x="5770" y="2712"/>
                    <a:pt x="5448" y="2363"/>
                    <a:pt x="5126" y="2013"/>
                  </a:cubicBezTo>
                  <a:cubicBezTo>
                    <a:pt x="5107" y="1996"/>
                    <a:pt x="5087" y="1988"/>
                    <a:pt x="5068" y="1988"/>
                  </a:cubicBezTo>
                  <a:cubicBezTo>
                    <a:pt x="4996" y="1988"/>
                    <a:pt x="4935" y="2094"/>
                    <a:pt x="4979" y="2160"/>
                  </a:cubicBezTo>
                  <a:cubicBezTo>
                    <a:pt x="5273" y="2510"/>
                    <a:pt x="5560" y="2859"/>
                    <a:pt x="5798" y="3272"/>
                  </a:cubicBezTo>
                  <a:cubicBezTo>
                    <a:pt x="5881" y="3447"/>
                    <a:pt x="5944" y="3649"/>
                    <a:pt x="6000" y="3852"/>
                  </a:cubicBezTo>
                  <a:cubicBezTo>
                    <a:pt x="6028" y="4055"/>
                    <a:pt x="6056" y="4258"/>
                    <a:pt x="6147" y="4433"/>
                  </a:cubicBezTo>
                  <a:cubicBezTo>
                    <a:pt x="6159" y="4481"/>
                    <a:pt x="6189" y="4500"/>
                    <a:pt x="6224" y="4500"/>
                  </a:cubicBezTo>
                  <a:cubicBezTo>
                    <a:pt x="6275" y="4500"/>
                    <a:pt x="6333" y="4459"/>
                    <a:pt x="6350" y="4405"/>
                  </a:cubicBezTo>
                  <a:cubicBezTo>
                    <a:pt x="6350" y="4321"/>
                    <a:pt x="6350" y="4230"/>
                    <a:pt x="6322" y="4174"/>
                  </a:cubicBezTo>
                  <a:lnTo>
                    <a:pt x="6322" y="4174"/>
                  </a:lnTo>
                  <a:cubicBezTo>
                    <a:pt x="6350" y="4230"/>
                    <a:pt x="6378" y="4286"/>
                    <a:pt x="6406" y="4377"/>
                  </a:cubicBezTo>
                  <a:cubicBezTo>
                    <a:pt x="6497" y="4579"/>
                    <a:pt x="6644" y="4726"/>
                    <a:pt x="6756" y="4901"/>
                  </a:cubicBezTo>
                  <a:lnTo>
                    <a:pt x="6783" y="4929"/>
                  </a:lnTo>
                  <a:cubicBezTo>
                    <a:pt x="6728" y="4957"/>
                    <a:pt x="6672" y="4985"/>
                    <a:pt x="6700" y="5048"/>
                  </a:cubicBezTo>
                  <a:cubicBezTo>
                    <a:pt x="6700" y="5160"/>
                    <a:pt x="6728" y="5279"/>
                    <a:pt x="6756" y="5397"/>
                  </a:cubicBezTo>
                  <a:cubicBezTo>
                    <a:pt x="6581" y="5195"/>
                    <a:pt x="6378" y="5020"/>
                    <a:pt x="6175" y="4873"/>
                  </a:cubicBezTo>
                  <a:cubicBezTo>
                    <a:pt x="6084" y="4810"/>
                    <a:pt x="6028" y="4754"/>
                    <a:pt x="5972" y="4726"/>
                  </a:cubicBezTo>
                  <a:cubicBezTo>
                    <a:pt x="5881" y="4698"/>
                    <a:pt x="5826" y="4670"/>
                    <a:pt x="5770" y="4579"/>
                  </a:cubicBezTo>
                  <a:cubicBezTo>
                    <a:pt x="5707" y="4460"/>
                    <a:pt x="5707" y="4258"/>
                    <a:pt x="5651" y="4111"/>
                  </a:cubicBezTo>
                  <a:cubicBezTo>
                    <a:pt x="5651" y="4083"/>
                    <a:pt x="5651" y="4083"/>
                    <a:pt x="5623" y="4083"/>
                  </a:cubicBezTo>
                  <a:lnTo>
                    <a:pt x="5623" y="3796"/>
                  </a:lnTo>
                  <a:cubicBezTo>
                    <a:pt x="5595" y="3558"/>
                    <a:pt x="5532" y="3356"/>
                    <a:pt x="5448" y="3153"/>
                  </a:cubicBezTo>
                  <a:cubicBezTo>
                    <a:pt x="5301" y="2712"/>
                    <a:pt x="5098" y="2307"/>
                    <a:pt x="4805" y="1929"/>
                  </a:cubicBezTo>
                  <a:cubicBezTo>
                    <a:pt x="4790" y="1906"/>
                    <a:pt x="4771" y="1897"/>
                    <a:pt x="4749" y="1897"/>
                  </a:cubicBezTo>
                  <a:cubicBezTo>
                    <a:pt x="4686" y="1897"/>
                    <a:pt x="4609" y="1980"/>
                    <a:pt x="4630" y="2048"/>
                  </a:cubicBezTo>
                  <a:cubicBezTo>
                    <a:pt x="4630" y="2048"/>
                    <a:pt x="4630" y="2076"/>
                    <a:pt x="4658" y="2076"/>
                  </a:cubicBezTo>
                  <a:cubicBezTo>
                    <a:pt x="4630" y="2076"/>
                    <a:pt x="4574" y="2048"/>
                    <a:pt x="4574" y="2013"/>
                  </a:cubicBezTo>
                  <a:cubicBezTo>
                    <a:pt x="4455" y="1929"/>
                    <a:pt x="4336" y="1873"/>
                    <a:pt x="4224" y="1782"/>
                  </a:cubicBezTo>
                  <a:lnTo>
                    <a:pt x="4196" y="1754"/>
                  </a:lnTo>
                  <a:cubicBezTo>
                    <a:pt x="4077" y="1636"/>
                    <a:pt x="3959" y="1524"/>
                    <a:pt x="3847" y="1377"/>
                  </a:cubicBezTo>
                  <a:cubicBezTo>
                    <a:pt x="3808" y="1286"/>
                    <a:pt x="3737" y="1251"/>
                    <a:pt x="3668" y="1251"/>
                  </a:cubicBezTo>
                  <a:cubicBezTo>
                    <a:pt x="3626" y="1251"/>
                    <a:pt x="3585" y="1265"/>
                    <a:pt x="3553" y="1286"/>
                  </a:cubicBezTo>
                  <a:cubicBezTo>
                    <a:pt x="3497" y="1230"/>
                    <a:pt x="3462" y="1174"/>
                    <a:pt x="3378" y="1111"/>
                  </a:cubicBezTo>
                  <a:cubicBezTo>
                    <a:pt x="3406" y="1055"/>
                    <a:pt x="3378" y="1027"/>
                    <a:pt x="3378" y="999"/>
                  </a:cubicBezTo>
                  <a:cubicBezTo>
                    <a:pt x="3525" y="880"/>
                    <a:pt x="3462" y="650"/>
                    <a:pt x="3287" y="650"/>
                  </a:cubicBezTo>
                  <a:cubicBezTo>
                    <a:pt x="3229" y="650"/>
                    <a:pt x="3185" y="650"/>
                    <a:pt x="3142" y="659"/>
                  </a:cubicBezTo>
                  <a:lnTo>
                    <a:pt x="3142" y="659"/>
                  </a:lnTo>
                  <a:cubicBezTo>
                    <a:pt x="3212" y="635"/>
                    <a:pt x="3279" y="609"/>
                    <a:pt x="3350" y="587"/>
                  </a:cubicBezTo>
                  <a:cubicBezTo>
                    <a:pt x="3434" y="587"/>
                    <a:pt x="3434" y="412"/>
                    <a:pt x="3350" y="412"/>
                  </a:cubicBezTo>
                  <a:cubicBezTo>
                    <a:pt x="3257" y="397"/>
                    <a:pt x="3165" y="390"/>
                    <a:pt x="3072" y="390"/>
                  </a:cubicBezTo>
                  <a:cubicBezTo>
                    <a:pt x="2817" y="390"/>
                    <a:pt x="2566" y="443"/>
                    <a:pt x="2329" y="531"/>
                  </a:cubicBezTo>
                  <a:cubicBezTo>
                    <a:pt x="2183" y="587"/>
                    <a:pt x="2008" y="650"/>
                    <a:pt x="1833" y="678"/>
                  </a:cubicBezTo>
                  <a:cubicBezTo>
                    <a:pt x="1782" y="695"/>
                    <a:pt x="1718" y="722"/>
                    <a:pt x="1655" y="722"/>
                  </a:cubicBezTo>
                  <a:cubicBezTo>
                    <a:pt x="1615" y="722"/>
                    <a:pt x="1575" y="711"/>
                    <a:pt x="1539" y="678"/>
                  </a:cubicBezTo>
                  <a:cubicBezTo>
                    <a:pt x="1511" y="650"/>
                    <a:pt x="1483" y="587"/>
                    <a:pt x="1455" y="559"/>
                  </a:cubicBezTo>
                  <a:cubicBezTo>
                    <a:pt x="1427" y="531"/>
                    <a:pt x="1399" y="531"/>
                    <a:pt x="1364" y="503"/>
                  </a:cubicBezTo>
                  <a:lnTo>
                    <a:pt x="1427" y="503"/>
                  </a:lnTo>
                  <a:cubicBezTo>
                    <a:pt x="1602" y="475"/>
                    <a:pt x="1777" y="475"/>
                    <a:pt x="1952" y="475"/>
                  </a:cubicBezTo>
                  <a:cubicBezTo>
                    <a:pt x="2099" y="440"/>
                    <a:pt x="2238" y="412"/>
                    <a:pt x="2385" y="384"/>
                  </a:cubicBezTo>
                  <a:cubicBezTo>
                    <a:pt x="2707" y="328"/>
                    <a:pt x="3029" y="237"/>
                    <a:pt x="3350" y="181"/>
                  </a:cubicBezTo>
                  <a:cubicBezTo>
                    <a:pt x="3462" y="153"/>
                    <a:pt x="3406" y="34"/>
                    <a:pt x="3322" y="6"/>
                  </a:cubicBezTo>
                  <a:cubicBezTo>
                    <a:pt x="3279" y="3"/>
                    <a:pt x="3235" y="1"/>
                    <a:pt x="319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79"/>
            <p:cNvSpPr/>
            <p:nvPr/>
          </p:nvSpPr>
          <p:spPr>
            <a:xfrm>
              <a:off x="6552450" y="3789475"/>
              <a:ext cx="86674" cy="28034"/>
            </a:xfrm>
            <a:custGeom>
              <a:rect b="b" l="l" r="r" t="t"/>
              <a:pathLst>
                <a:path extrusionOk="0" h="1232" w="3809">
                  <a:moveTo>
                    <a:pt x="2335" y="1"/>
                  </a:moveTo>
                  <a:cubicBezTo>
                    <a:pt x="2260" y="1"/>
                    <a:pt x="2179" y="22"/>
                    <a:pt x="2126" y="22"/>
                  </a:cubicBezTo>
                  <a:cubicBezTo>
                    <a:pt x="2042" y="50"/>
                    <a:pt x="1980" y="50"/>
                    <a:pt x="1924" y="50"/>
                  </a:cubicBezTo>
                  <a:lnTo>
                    <a:pt x="1833" y="50"/>
                  </a:lnTo>
                  <a:cubicBezTo>
                    <a:pt x="1721" y="78"/>
                    <a:pt x="1602" y="78"/>
                    <a:pt x="1483" y="106"/>
                  </a:cubicBezTo>
                  <a:cubicBezTo>
                    <a:pt x="1354" y="120"/>
                    <a:pt x="1223" y="127"/>
                    <a:pt x="1091" y="127"/>
                  </a:cubicBezTo>
                  <a:cubicBezTo>
                    <a:pt x="960" y="127"/>
                    <a:pt x="829" y="120"/>
                    <a:pt x="700" y="106"/>
                  </a:cubicBezTo>
                  <a:cubicBezTo>
                    <a:pt x="639" y="106"/>
                    <a:pt x="557" y="119"/>
                    <a:pt x="482" y="119"/>
                  </a:cubicBezTo>
                  <a:cubicBezTo>
                    <a:pt x="444" y="119"/>
                    <a:pt x="409" y="115"/>
                    <a:pt x="378" y="106"/>
                  </a:cubicBezTo>
                  <a:cubicBezTo>
                    <a:pt x="358" y="86"/>
                    <a:pt x="325" y="67"/>
                    <a:pt x="284" y="67"/>
                  </a:cubicBezTo>
                  <a:cubicBezTo>
                    <a:pt x="268" y="67"/>
                    <a:pt x="250" y="70"/>
                    <a:pt x="231" y="78"/>
                  </a:cubicBezTo>
                  <a:lnTo>
                    <a:pt x="175" y="78"/>
                  </a:lnTo>
                  <a:cubicBezTo>
                    <a:pt x="1" y="106"/>
                    <a:pt x="29" y="400"/>
                    <a:pt x="203" y="400"/>
                  </a:cubicBezTo>
                  <a:cubicBezTo>
                    <a:pt x="203" y="428"/>
                    <a:pt x="231" y="428"/>
                    <a:pt x="231" y="456"/>
                  </a:cubicBezTo>
                  <a:cubicBezTo>
                    <a:pt x="350" y="631"/>
                    <a:pt x="553" y="749"/>
                    <a:pt x="728" y="833"/>
                  </a:cubicBezTo>
                  <a:cubicBezTo>
                    <a:pt x="959" y="980"/>
                    <a:pt x="1196" y="1008"/>
                    <a:pt x="1455" y="1043"/>
                  </a:cubicBezTo>
                  <a:cubicBezTo>
                    <a:pt x="1749" y="1071"/>
                    <a:pt x="2007" y="1071"/>
                    <a:pt x="2273" y="1071"/>
                  </a:cubicBezTo>
                  <a:cubicBezTo>
                    <a:pt x="2567" y="1071"/>
                    <a:pt x="2798" y="1127"/>
                    <a:pt x="3056" y="1218"/>
                  </a:cubicBezTo>
                  <a:cubicBezTo>
                    <a:pt x="3080" y="1227"/>
                    <a:pt x="3103" y="1232"/>
                    <a:pt x="3124" y="1232"/>
                  </a:cubicBezTo>
                  <a:cubicBezTo>
                    <a:pt x="3288" y="1232"/>
                    <a:pt x="3358" y="971"/>
                    <a:pt x="3203" y="896"/>
                  </a:cubicBezTo>
                  <a:cubicBezTo>
                    <a:pt x="2770" y="693"/>
                    <a:pt x="2357" y="693"/>
                    <a:pt x="1896" y="693"/>
                  </a:cubicBezTo>
                  <a:cubicBezTo>
                    <a:pt x="1630" y="693"/>
                    <a:pt x="1371" y="693"/>
                    <a:pt x="1133" y="603"/>
                  </a:cubicBezTo>
                  <a:cubicBezTo>
                    <a:pt x="1105" y="603"/>
                    <a:pt x="1077" y="575"/>
                    <a:pt x="1050" y="575"/>
                  </a:cubicBezTo>
                  <a:cubicBezTo>
                    <a:pt x="1168" y="547"/>
                    <a:pt x="1252" y="547"/>
                    <a:pt x="1371" y="519"/>
                  </a:cubicBezTo>
                  <a:cubicBezTo>
                    <a:pt x="1574" y="484"/>
                    <a:pt x="1749" y="456"/>
                    <a:pt x="1952" y="428"/>
                  </a:cubicBezTo>
                  <a:lnTo>
                    <a:pt x="2217" y="428"/>
                  </a:lnTo>
                  <a:cubicBezTo>
                    <a:pt x="2217" y="484"/>
                    <a:pt x="2217" y="547"/>
                    <a:pt x="2301" y="575"/>
                  </a:cubicBezTo>
                  <a:cubicBezTo>
                    <a:pt x="2707" y="659"/>
                    <a:pt x="3119" y="805"/>
                    <a:pt x="3525" y="868"/>
                  </a:cubicBezTo>
                  <a:cubicBezTo>
                    <a:pt x="3535" y="870"/>
                    <a:pt x="3545" y="870"/>
                    <a:pt x="3554" y="870"/>
                  </a:cubicBezTo>
                  <a:cubicBezTo>
                    <a:pt x="3736" y="870"/>
                    <a:pt x="3808" y="626"/>
                    <a:pt x="3616" y="547"/>
                  </a:cubicBezTo>
                  <a:cubicBezTo>
                    <a:pt x="3231" y="428"/>
                    <a:pt x="2854" y="428"/>
                    <a:pt x="2476" y="372"/>
                  </a:cubicBezTo>
                  <a:cubicBezTo>
                    <a:pt x="2595" y="281"/>
                    <a:pt x="2595" y="134"/>
                    <a:pt x="2476" y="50"/>
                  </a:cubicBezTo>
                  <a:cubicBezTo>
                    <a:pt x="2441" y="12"/>
                    <a:pt x="2390" y="1"/>
                    <a:pt x="233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79"/>
            <p:cNvSpPr/>
            <p:nvPr/>
          </p:nvSpPr>
          <p:spPr>
            <a:xfrm>
              <a:off x="6618212" y="3787086"/>
              <a:ext cx="18955" cy="11537"/>
            </a:xfrm>
            <a:custGeom>
              <a:rect b="b" l="l" r="r" t="t"/>
              <a:pathLst>
                <a:path extrusionOk="0" h="507" w="833">
                  <a:moveTo>
                    <a:pt x="746" y="1"/>
                  </a:moveTo>
                  <a:cubicBezTo>
                    <a:pt x="738" y="1"/>
                    <a:pt x="731" y="3"/>
                    <a:pt x="726" y="8"/>
                  </a:cubicBezTo>
                  <a:cubicBezTo>
                    <a:pt x="516" y="99"/>
                    <a:pt x="376" y="155"/>
                    <a:pt x="166" y="211"/>
                  </a:cubicBezTo>
                  <a:cubicBezTo>
                    <a:pt x="0" y="271"/>
                    <a:pt x="49" y="507"/>
                    <a:pt x="227" y="507"/>
                  </a:cubicBezTo>
                  <a:cubicBezTo>
                    <a:pt x="237" y="507"/>
                    <a:pt x="247" y="506"/>
                    <a:pt x="257" y="505"/>
                  </a:cubicBezTo>
                  <a:cubicBezTo>
                    <a:pt x="488" y="449"/>
                    <a:pt x="782" y="386"/>
                    <a:pt x="810" y="99"/>
                  </a:cubicBezTo>
                  <a:cubicBezTo>
                    <a:pt x="833" y="48"/>
                    <a:pt x="781" y="1"/>
                    <a:pt x="74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79"/>
            <p:cNvSpPr/>
            <p:nvPr/>
          </p:nvSpPr>
          <p:spPr>
            <a:xfrm>
              <a:off x="6366769" y="3485332"/>
              <a:ext cx="32494" cy="13790"/>
            </a:xfrm>
            <a:custGeom>
              <a:rect b="b" l="l" r="r" t="t"/>
              <a:pathLst>
                <a:path extrusionOk="0" h="606" w="1428">
                  <a:moveTo>
                    <a:pt x="1029" y="0"/>
                  </a:moveTo>
                  <a:cubicBezTo>
                    <a:pt x="991" y="0"/>
                    <a:pt x="957" y="20"/>
                    <a:pt x="938" y="40"/>
                  </a:cubicBezTo>
                  <a:lnTo>
                    <a:pt x="903" y="40"/>
                  </a:lnTo>
                  <a:cubicBezTo>
                    <a:pt x="845" y="21"/>
                    <a:pt x="749" y="9"/>
                    <a:pt x="644" y="9"/>
                  </a:cubicBezTo>
                  <a:cubicBezTo>
                    <a:pt x="430" y="9"/>
                    <a:pt x="176" y="60"/>
                    <a:pt x="119" y="215"/>
                  </a:cubicBezTo>
                  <a:lnTo>
                    <a:pt x="64" y="215"/>
                  </a:lnTo>
                  <a:cubicBezTo>
                    <a:pt x="29" y="215"/>
                    <a:pt x="1" y="278"/>
                    <a:pt x="29" y="306"/>
                  </a:cubicBezTo>
                  <a:cubicBezTo>
                    <a:pt x="59" y="527"/>
                    <a:pt x="274" y="605"/>
                    <a:pt x="484" y="605"/>
                  </a:cubicBezTo>
                  <a:cubicBezTo>
                    <a:pt x="519" y="605"/>
                    <a:pt x="554" y="603"/>
                    <a:pt x="588" y="599"/>
                  </a:cubicBezTo>
                  <a:lnTo>
                    <a:pt x="672" y="599"/>
                  </a:lnTo>
                  <a:cubicBezTo>
                    <a:pt x="875" y="599"/>
                    <a:pt x="1427" y="187"/>
                    <a:pt x="1077" y="12"/>
                  </a:cubicBezTo>
                  <a:cubicBezTo>
                    <a:pt x="1061" y="4"/>
                    <a:pt x="1045" y="0"/>
                    <a:pt x="10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79"/>
            <p:cNvSpPr/>
            <p:nvPr/>
          </p:nvSpPr>
          <p:spPr>
            <a:xfrm>
              <a:off x="6264781" y="3588048"/>
              <a:ext cx="24530" cy="23824"/>
            </a:xfrm>
            <a:custGeom>
              <a:rect b="b" l="l" r="r" t="t"/>
              <a:pathLst>
                <a:path extrusionOk="0" h="1047" w="1078">
                  <a:moveTo>
                    <a:pt x="763" y="0"/>
                  </a:moveTo>
                  <a:cubicBezTo>
                    <a:pt x="721" y="0"/>
                    <a:pt x="680" y="22"/>
                    <a:pt x="665" y="71"/>
                  </a:cubicBezTo>
                  <a:cubicBezTo>
                    <a:pt x="665" y="162"/>
                    <a:pt x="637" y="246"/>
                    <a:pt x="637" y="337"/>
                  </a:cubicBezTo>
                  <a:cubicBezTo>
                    <a:pt x="609" y="420"/>
                    <a:pt x="637" y="595"/>
                    <a:pt x="581" y="658"/>
                  </a:cubicBezTo>
                  <a:cubicBezTo>
                    <a:pt x="553" y="686"/>
                    <a:pt x="525" y="686"/>
                    <a:pt x="462" y="714"/>
                  </a:cubicBezTo>
                  <a:cubicBezTo>
                    <a:pt x="434" y="630"/>
                    <a:pt x="406" y="539"/>
                    <a:pt x="350" y="420"/>
                  </a:cubicBezTo>
                  <a:lnTo>
                    <a:pt x="350" y="392"/>
                  </a:lnTo>
                  <a:lnTo>
                    <a:pt x="350" y="337"/>
                  </a:lnTo>
                  <a:cubicBezTo>
                    <a:pt x="315" y="281"/>
                    <a:pt x="287" y="246"/>
                    <a:pt x="231" y="218"/>
                  </a:cubicBezTo>
                  <a:cubicBezTo>
                    <a:pt x="231" y="190"/>
                    <a:pt x="231" y="162"/>
                    <a:pt x="203" y="134"/>
                  </a:cubicBezTo>
                  <a:lnTo>
                    <a:pt x="175" y="134"/>
                  </a:lnTo>
                  <a:cubicBezTo>
                    <a:pt x="140" y="134"/>
                    <a:pt x="140" y="162"/>
                    <a:pt x="140" y="190"/>
                  </a:cubicBezTo>
                  <a:cubicBezTo>
                    <a:pt x="140" y="218"/>
                    <a:pt x="112" y="246"/>
                    <a:pt x="112" y="246"/>
                  </a:cubicBezTo>
                  <a:lnTo>
                    <a:pt x="112" y="309"/>
                  </a:lnTo>
                  <a:lnTo>
                    <a:pt x="112" y="365"/>
                  </a:lnTo>
                  <a:cubicBezTo>
                    <a:pt x="84" y="483"/>
                    <a:pt x="56" y="567"/>
                    <a:pt x="28" y="686"/>
                  </a:cubicBezTo>
                  <a:lnTo>
                    <a:pt x="28" y="833"/>
                  </a:lnTo>
                  <a:cubicBezTo>
                    <a:pt x="0" y="861"/>
                    <a:pt x="0" y="917"/>
                    <a:pt x="0" y="945"/>
                  </a:cubicBezTo>
                  <a:cubicBezTo>
                    <a:pt x="22" y="1013"/>
                    <a:pt x="74" y="1046"/>
                    <a:pt x="126" y="1046"/>
                  </a:cubicBezTo>
                  <a:cubicBezTo>
                    <a:pt x="143" y="1046"/>
                    <a:pt x="160" y="1043"/>
                    <a:pt x="175" y="1036"/>
                  </a:cubicBezTo>
                  <a:cubicBezTo>
                    <a:pt x="203" y="1008"/>
                    <a:pt x="203" y="1008"/>
                    <a:pt x="231" y="1008"/>
                  </a:cubicBezTo>
                  <a:cubicBezTo>
                    <a:pt x="287" y="1008"/>
                    <a:pt x="350" y="1008"/>
                    <a:pt x="378" y="980"/>
                  </a:cubicBezTo>
                  <a:cubicBezTo>
                    <a:pt x="434" y="980"/>
                    <a:pt x="490" y="980"/>
                    <a:pt x="553" y="945"/>
                  </a:cubicBezTo>
                  <a:cubicBezTo>
                    <a:pt x="637" y="917"/>
                    <a:pt x="700" y="889"/>
                    <a:pt x="756" y="833"/>
                  </a:cubicBezTo>
                  <a:cubicBezTo>
                    <a:pt x="770" y="847"/>
                    <a:pt x="791" y="854"/>
                    <a:pt x="812" y="854"/>
                  </a:cubicBezTo>
                  <a:cubicBezTo>
                    <a:pt x="834" y="854"/>
                    <a:pt x="857" y="847"/>
                    <a:pt x="875" y="833"/>
                  </a:cubicBezTo>
                  <a:lnTo>
                    <a:pt x="875" y="805"/>
                  </a:lnTo>
                  <a:lnTo>
                    <a:pt x="930" y="805"/>
                  </a:lnTo>
                  <a:cubicBezTo>
                    <a:pt x="958" y="805"/>
                    <a:pt x="986" y="770"/>
                    <a:pt x="1014" y="742"/>
                  </a:cubicBezTo>
                  <a:cubicBezTo>
                    <a:pt x="1077" y="686"/>
                    <a:pt x="1049" y="595"/>
                    <a:pt x="986" y="539"/>
                  </a:cubicBezTo>
                  <a:cubicBezTo>
                    <a:pt x="986" y="511"/>
                    <a:pt x="986" y="483"/>
                    <a:pt x="958" y="455"/>
                  </a:cubicBezTo>
                  <a:cubicBezTo>
                    <a:pt x="958" y="420"/>
                    <a:pt x="930" y="392"/>
                    <a:pt x="902" y="365"/>
                  </a:cubicBezTo>
                  <a:lnTo>
                    <a:pt x="902" y="309"/>
                  </a:lnTo>
                  <a:lnTo>
                    <a:pt x="902" y="246"/>
                  </a:lnTo>
                  <a:cubicBezTo>
                    <a:pt x="902" y="190"/>
                    <a:pt x="875" y="162"/>
                    <a:pt x="875" y="106"/>
                  </a:cubicBezTo>
                  <a:cubicBezTo>
                    <a:pt x="875" y="38"/>
                    <a:pt x="818" y="0"/>
                    <a:pt x="7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79"/>
            <p:cNvSpPr/>
            <p:nvPr/>
          </p:nvSpPr>
          <p:spPr>
            <a:xfrm>
              <a:off x="6289288" y="3587229"/>
              <a:ext cx="13858" cy="17135"/>
            </a:xfrm>
            <a:custGeom>
              <a:rect b="b" l="l" r="r" t="t"/>
              <a:pathLst>
                <a:path extrusionOk="0" h="753" w="609">
                  <a:moveTo>
                    <a:pt x="182" y="0"/>
                  </a:moveTo>
                  <a:cubicBezTo>
                    <a:pt x="146" y="0"/>
                    <a:pt x="111" y="16"/>
                    <a:pt x="84" y="51"/>
                  </a:cubicBezTo>
                  <a:cubicBezTo>
                    <a:pt x="84" y="79"/>
                    <a:pt x="84" y="107"/>
                    <a:pt x="56" y="142"/>
                  </a:cubicBezTo>
                  <a:cubicBezTo>
                    <a:pt x="56" y="170"/>
                    <a:pt x="56" y="226"/>
                    <a:pt x="84" y="254"/>
                  </a:cubicBezTo>
                  <a:lnTo>
                    <a:pt x="84" y="282"/>
                  </a:lnTo>
                  <a:cubicBezTo>
                    <a:pt x="56" y="345"/>
                    <a:pt x="56" y="401"/>
                    <a:pt x="56" y="456"/>
                  </a:cubicBezTo>
                  <a:cubicBezTo>
                    <a:pt x="28" y="519"/>
                    <a:pt x="0" y="603"/>
                    <a:pt x="56" y="694"/>
                  </a:cubicBezTo>
                  <a:cubicBezTo>
                    <a:pt x="74" y="729"/>
                    <a:pt x="115" y="753"/>
                    <a:pt x="157" y="753"/>
                  </a:cubicBezTo>
                  <a:cubicBezTo>
                    <a:pt x="183" y="753"/>
                    <a:pt x="210" y="744"/>
                    <a:pt x="231" y="722"/>
                  </a:cubicBezTo>
                  <a:cubicBezTo>
                    <a:pt x="259" y="694"/>
                    <a:pt x="287" y="631"/>
                    <a:pt x="287" y="603"/>
                  </a:cubicBezTo>
                  <a:cubicBezTo>
                    <a:pt x="322" y="603"/>
                    <a:pt x="322" y="631"/>
                    <a:pt x="322" y="631"/>
                  </a:cubicBezTo>
                  <a:lnTo>
                    <a:pt x="350" y="631"/>
                  </a:lnTo>
                  <a:cubicBezTo>
                    <a:pt x="378" y="666"/>
                    <a:pt x="406" y="666"/>
                    <a:pt x="462" y="666"/>
                  </a:cubicBezTo>
                  <a:cubicBezTo>
                    <a:pt x="581" y="631"/>
                    <a:pt x="609" y="519"/>
                    <a:pt x="553" y="428"/>
                  </a:cubicBezTo>
                  <a:cubicBezTo>
                    <a:pt x="525" y="401"/>
                    <a:pt x="525" y="373"/>
                    <a:pt x="525" y="345"/>
                  </a:cubicBezTo>
                  <a:cubicBezTo>
                    <a:pt x="497" y="317"/>
                    <a:pt x="462" y="282"/>
                    <a:pt x="434" y="282"/>
                  </a:cubicBezTo>
                  <a:lnTo>
                    <a:pt x="406" y="254"/>
                  </a:lnTo>
                  <a:cubicBezTo>
                    <a:pt x="406" y="226"/>
                    <a:pt x="378" y="170"/>
                    <a:pt x="350" y="170"/>
                  </a:cubicBezTo>
                  <a:lnTo>
                    <a:pt x="322" y="170"/>
                  </a:lnTo>
                  <a:lnTo>
                    <a:pt x="322" y="79"/>
                  </a:lnTo>
                  <a:cubicBezTo>
                    <a:pt x="285" y="30"/>
                    <a:pt x="232" y="0"/>
                    <a:pt x="1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79"/>
            <p:cNvSpPr/>
            <p:nvPr/>
          </p:nvSpPr>
          <p:spPr>
            <a:xfrm>
              <a:off x="6302486" y="3587729"/>
              <a:ext cx="11969" cy="11332"/>
            </a:xfrm>
            <a:custGeom>
              <a:rect b="b" l="l" r="r" t="t"/>
              <a:pathLst>
                <a:path extrusionOk="0" h="498" w="526">
                  <a:moveTo>
                    <a:pt x="203" y="1"/>
                  </a:moveTo>
                  <a:cubicBezTo>
                    <a:pt x="147" y="1"/>
                    <a:pt x="57" y="29"/>
                    <a:pt x="57" y="85"/>
                  </a:cubicBezTo>
                  <a:cubicBezTo>
                    <a:pt x="29" y="148"/>
                    <a:pt x="29" y="232"/>
                    <a:pt x="1" y="323"/>
                  </a:cubicBezTo>
                  <a:cubicBezTo>
                    <a:pt x="1" y="379"/>
                    <a:pt x="57" y="434"/>
                    <a:pt x="120" y="469"/>
                  </a:cubicBezTo>
                  <a:cubicBezTo>
                    <a:pt x="147" y="497"/>
                    <a:pt x="175" y="497"/>
                    <a:pt x="203" y="497"/>
                  </a:cubicBezTo>
                  <a:cubicBezTo>
                    <a:pt x="294" y="497"/>
                    <a:pt x="350" y="434"/>
                    <a:pt x="378" y="406"/>
                  </a:cubicBezTo>
                  <a:cubicBezTo>
                    <a:pt x="406" y="379"/>
                    <a:pt x="441" y="351"/>
                    <a:pt x="441" y="295"/>
                  </a:cubicBezTo>
                  <a:lnTo>
                    <a:pt x="469" y="295"/>
                  </a:lnTo>
                  <a:lnTo>
                    <a:pt x="469" y="260"/>
                  </a:lnTo>
                  <a:cubicBezTo>
                    <a:pt x="525" y="232"/>
                    <a:pt x="525" y="176"/>
                    <a:pt x="525" y="120"/>
                  </a:cubicBezTo>
                  <a:cubicBezTo>
                    <a:pt x="497" y="57"/>
                    <a:pt x="441" y="1"/>
                    <a:pt x="378" y="1"/>
                  </a:cubicBezTo>
                  <a:cubicBezTo>
                    <a:pt x="350" y="1"/>
                    <a:pt x="322" y="1"/>
                    <a:pt x="294" y="29"/>
                  </a:cubicBezTo>
                  <a:cubicBezTo>
                    <a:pt x="266" y="29"/>
                    <a:pt x="266"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79"/>
            <p:cNvSpPr/>
            <p:nvPr/>
          </p:nvSpPr>
          <p:spPr>
            <a:xfrm>
              <a:off x="6315070" y="3582359"/>
              <a:ext cx="7964" cy="9443"/>
            </a:xfrm>
            <a:custGeom>
              <a:rect b="b" l="l" r="r" t="t"/>
              <a:pathLst>
                <a:path extrusionOk="0" h="415" w="350">
                  <a:moveTo>
                    <a:pt x="130" y="1"/>
                  </a:moveTo>
                  <a:cubicBezTo>
                    <a:pt x="87" y="1"/>
                    <a:pt x="39" y="27"/>
                    <a:pt x="0" y="62"/>
                  </a:cubicBezTo>
                  <a:lnTo>
                    <a:pt x="0" y="181"/>
                  </a:lnTo>
                  <a:cubicBezTo>
                    <a:pt x="28" y="209"/>
                    <a:pt x="28" y="237"/>
                    <a:pt x="63" y="265"/>
                  </a:cubicBezTo>
                  <a:cubicBezTo>
                    <a:pt x="63" y="293"/>
                    <a:pt x="63" y="321"/>
                    <a:pt x="91" y="356"/>
                  </a:cubicBezTo>
                  <a:cubicBezTo>
                    <a:pt x="108" y="390"/>
                    <a:pt x="160" y="414"/>
                    <a:pt x="211" y="414"/>
                  </a:cubicBezTo>
                  <a:cubicBezTo>
                    <a:pt x="242" y="414"/>
                    <a:pt x="272" y="405"/>
                    <a:pt x="294" y="384"/>
                  </a:cubicBezTo>
                  <a:cubicBezTo>
                    <a:pt x="294" y="384"/>
                    <a:pt x="294" y="356"/>
                    <a:pt x="322" y="356"/>
                  </a:cubicBezTo>
                  <a:cubicBezTo>
                    <a:pt x="350" y="293"/>
                    <a:pt x="322" y="237"/>
                    <a:pt x="294" y="209"/>
                  </a:cubicBezTo>
                  <a:lnTo>
                    <a:pt x="294" y="181"/>
                  </a:lnTo>
                  <a:cubicBezTo>
                    <a:pt x="294" y="146"/>
                    <a:pt x="294" y="90"/>
                    <a:pt x="266" y="90"/>
                  </a:cubicBezTo>
                  <a:cubicBezTo>
                    <a:pt x="238" y="62"/>
                    <a:pt x="203" y="34"/>
                    <a:pt x="203" y="34"/>
                  </a:cubicBezTo>
                  <a:cubicBezTo>
                    <a:pt x="182" y="10"/>
                    <a:pt x="157" y="1"/>
                    <a:pt x="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79"/>
            <p:cNvSpPr/>
            <p:nvPr/>
          </p:nvSpPr>
          <p:spPr>
            <a:xfrm>
              <a:off x="6323102" y="3569070"/>
              <a:ext cx="12515" cy="18818"/>
            </a:xfrm>
            <a:custGeom>
              <a:rect b="b" l="l" r="r" t="t"/>
              <a:pathLst>
                <a:path extrusionOk="0" h="827" w="550">
                  <a:moveTo>
                    <a:pt x="143" y="1"/>
                  </a:moveTo>
                  <a:cubicBezTo>
                    <a:pt x="103" y="1"/>
                    <a:pt x="60" y="26"/>
                    <a:pt x="60" y="66"/>
                  </a:cubicBezTo>
                  <a:lnTo>
                    <a:pt x="60" y="150"/>
                  </a:lnTo>
                  <a:cubicBezTo>
                    <a:pt x="88" y="324"/>
                    <a:pt x="88" y="499"/>
                    <a:pt x="25" y="646"/>
                  </a:cubicBezTo>
                  <a:cubicBezTo>
                    <a:pt x="0" y="749"/>
                    <a:pt x="66" y="826"/>
                    <a:pt x="138" y="826"/>
                  </a:cubicBezTo>
                  <a:cubicBezTo>
                    <a:pt x="149" y="826"/>
                    <a:pt x="161" y="825"/>
                    <a:pt x="171" y="821"/>
                  </a:cubicBezTo>
                  <a:cubicBezTo>
                    <a:pt x="262" y="765"/>
                    <a:pt x="346" y="730"/>
                    <a:pt x="437" y="674"/>
                  </a:cubicBezTo>
                  <a:cubicBezTo>
                    <a:pt x="521" y="646"/>
                    <a:pt x="549" y="590"/>
                    <a:pt x="549" y="499"/>
                  </a:cubicBezTo>
                  <a:cubicBezTo>
                    <a:pt x="521" y="443"/>
                    <a:pt x="465" y="352"/>
                    <a:pt x="437" y="296"/>
                  </a:cubicBezTo>
                  <a:cubicBezTo>
                    <a:pt x="374" y="206"/>
                    <a:pt x="346" y="150"/>
                    <a:pt x="290" y="94"/>
                  </a:cubicBezTo>
                  <a:cubicBezTo>
                    <a:pt x="262" y="66"/>
                    <a:pt x="234" y="31"/>
                    <a:pt x="199" y="31"/>
                  </a:cubicBezTo>
                  <a:cubicBezTo>
                    <a:pt x="189" y="10"/>
                    <a:pt x="167" y="1"/>
                    <a:pt x="1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79"/>
            <p:cNvSpPr/>
            <p:nvPr/>
          </p:nvSpPr>
          <p:spPr>
            <a:xfrm>
              <a:off x="6337642" y="3567318"/>
              <a:ext cx="10331" cy="14017"/>
            </a:xfrm>
            <a:custGeom>
              <a:rect b="b" l="l" r="r" t="t"/>
              <a:pathLst>
                <a:path extrusionOk="0" h="616" w="454">
                  <a:moveTo>
                    <a:pt x="111" y="1"/>
                  </a:moveTo>
                  <a:cubicBezTo>
                    <a:pt x="74" y="1"/>
                    <a:pt x="29" y="40"/>
                    <a:pt x="29" y="80"/>
                  </a:cubicBezTo>
                  <a:cubicBezTo>
                    <a:pt x="57" y="108"/>
                    <a:pt x="57" y="143"/>
                    <a:pt x="57" y="171"/>
                  </a:cubicBezTo>
                  <a:cubicBezTo>
                    <a:pt x="29" y="199"/>
                    <a:pt x="29" y="227"/>
                    <a:pt x="29" y="255"/>
                  </a:cubicBezTo>
                  <a:cubicBezTo>
                    <a:pt x="29" y="283"/>
                    <a:pt x="29" y="283"/>
                    <a:pt x="57" y="318"/>
                  </a:cubicBezTo>
                  <a:cubicBezTo>
                    <a:pt x="29" y="373"/>
                    <a:pt x="1" y="457"/>
                    <a:pt x="29" y="548"/>
                  </a:cubicBezTo>
                  <a:cubicBezTo>
                    <a:pt x="44" y="594"/>
                    <a:pt x="79" y="615"/>
                    <a:pt x="116" y="615"/>
                  </a:cubicBezTo>
                  <a:cubicBezTo>
                    <a:pt x="146" y="615"/>
                    <a:pt x="179" y="601"/>
                    <a:pt x="204" y="576"/>
                  </a:cubicBezTo>
                  <a:cubicBezTo>
                    <a:pt x="219" y="582"/>
                    <a:pt x="235" y="585"/>
                    <a:pt x="250" y="585"/>
                  </a:cubicBezTo>
                  <a:cubicBezTo>
                    <a:pt x="373" y="585"/>
                    <a:pt x="454" y="395"/>
                    <a:pt x="323" y="346"/>
                  </a:cubicBezTo>
                  <a:lnTo>
                    <a:pt x="295" y="346"/>
                  </a:lnTo>
                  <a:lnTo>
                    <a:pt x="295" y="318"/>
                  </a:lnTo>
                  <a:cubicBezTo>
                    <a:pt x="260" y="283"/>
                    <a:pt x="260" y="227"/>
                    <a:pt x="232" y="199"/>
                  </a:cubicBezTo>
                  <a:lnTo>
                    <a:pt x="232" y="171"/>
                  </a:lnTo>
                  <a:cubicBezTo>
                    <a:pt x="204" y="171"/>
                    <a:pt x="204" y="143"/>
                    <a:pt x="176" y="143"/>
                  </a:cubicBezTo>
                  <a:cubicBezTo>
                    <a:pt x="176" y="80"/>
                    <a:pt x="176" y="52"/>
                    <a:pt x="148" y="24"/>
                  </a:cubicBezTo>
                  <a:cubicBezTo>
                    <a:pt x="140" y="7"/>
                    <a:pt x="126" y="1"/>
                    <a:pt x="1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79"/>
            <p:cNvSpPr/>
            <p:nvPr/>
          </p:nvSpPr>
          <p:spPr>
            <a:xfrm>
              <a:off x="6313158" y="3535689"/>
              <a:ext cx="35179" cy="18454"/>
            </a:xfrm>
            <a:custGeom>
              <a:rect b="b" l="l" r="r" t="t"/>
              <a:pathLst>
                <a:path extrusionOk="0" h="811" w="1546">
                  <a:moveTo>
                    <a:pt x="1351" y="0"/>
                  </a:moveTo>
                  <a:cubicBezTo>
                    <a:pt x="1305" y="0"/>
                    <a:pt x="1264" y="22"/>
                    <a:pt x="1252" y="71"/>
                  </a:cubicBezTo>
                  <a:lnTo>
                    <a:pt x="1224" y="71"/>
                  </a:lnTo>
                  <a:cubicBezTo>
                    <a:pt x="1196" y="71"/>
                    <a:pt x="1161" y="99"/>
                    <a:pt x="1161" y="99"/>
                  </a:cubicBezTo>
                  <a:cubicBezTo>
                    <a:pt x="1133" y="71"/>
                    <a:pt x="1105" y="71"/>
                    <a:pt x="1105" y="71"/>
                  </a:cubicBezTo>
                  <a:cubicBezTo>
                    <a:pt x="1049" y="71"/>
                    <a:pt x="986" y="99"/>
                    <a:pt x="930" y="99"/>
                  </a:cubicBezTo>
                  <a:cubicBezTo>
                    <a:pt x="811" y="134"/>
                    <a:pt x="671" y="99"/>
                    <a:pt x="581" y="162"/>
                  </a:cubicBezTo>
                  <a:cubicBezTo>
                    <a:pt x="525" y="162"/>
                    <a:pt x="497" y="190"/>
                    <a:pt x="497" y="246"/>
                  </a:cubicBezTo>
                  <a:lnTo>
                    <a:pt x="434" y="246"/>
                  </a:lnTo>
                  <a:cubicBezTo>
                    <a:pt x="406" y="246"/>
                    <a:pt x="406" y="218"/>
                    <a:pt x="406" y="218"/>
                  </a:cubicBezTo>
                  <a:cubicBezTo>
                    <a:pt x="353" y="165"/>
                    <a:pt x="297" y="146"/>
                    <a:pt x="241" y="146"/>
                  </a:cubicBezTo>
                  <a:cubicBezTo>
                    <a:pt x="209" y="146"/>
                    <a:pt x="178" y="152"/>
                    <a:pt x="147" y="162"/>
                  </a:cubicBezTo>
                  <a:cubicBezTo>
                    <a:pt x="147" y="190"/>
                    <a:pt x="147" y="190"/>
                    <a:pt x="112" y="190"/>
                  </a:cubicBezTo>
                  <a:cubicBezTo>
                    <a:pt x="84" y="218"/>
                    <a:pt x="56" y="246"/>
                    <a:pt x="56" y="274"/>
                  </a:cubicBezTo>
                  <a:cubicBezTo>
                    <a:pt x="0" y="309"/>
                    <a:pt x="0" y="393"/>
                    <a:pt x="56" y="449"/>
                  </a:cubicBezTo>
                  <a:lnTo>
                    <a:pt x="84" y="449"/>
                  </a:lnTo>
                  <a:cubicBezTo>
                    <a:pt x="112" y="568"/>
                    <a:pt x="175" y="659"/>
                    <a:pt x="203" y="743"/>
                  </a:cubicBezTo>
                  <a:cubicBezTo>
                    <a:pt x="231" y="788"/>
                    <a:pt x="282" y="811"/>
                    <a:pt x="329" y="811"/>
                  </a:cubicBezTo>
                  <a:cubicBezTo>
                    <a:pt x="376" y="811"/>
                    <a:pt x="420" y="788"/>
                    <a:pt x="434" y="743"/>
                  </a:cubicBezTo>
                  <a:cubicBezTo>
                    <a:pt x="462" y="715"/>
                    <a:pt x="497" y="596"/>
                    <a:pt x="497" y="540"/>
                  </a:cubicBezTo>
                  <a:cubicBezTo>
                    <a:pt x="573" y="617"/>
                    <a:pt x="603" y="746"/>
                    <a:pt x="720" y="746"/>
                  </a:cubicBezTo>
                  <a:cubicBezTo>
                    <a:pt x="731" y="746"/>
                    <a:pt x="743" y="745"/>
                    <a:pt x="755" y="743"/>
                  </a:cubicBezTo>
                  <a:lnTo>
                    <a:pt x="783" y="743"/>
                  </a:lnTo>
                  <a:cubicBezTo>
                    <a:pt x="846" y="743"/>
                    <a:pt x="930" y="743"/>
                    <a:pt x="958" y="687"/>
                  </a:cubicBezTo>
                  <a:cubicBezTo>
                    <a:pt x="986" y="596"/>
                    <a:pt x="986" y="484"/>
                    <a:pt x="986" y="365"/>
                  </a:cubicBezTo>
                  <a:cubicBezTo>
                    <a:pt x="1049" y="365"/>
                    <a:pt x="1105" y="365"/>
                    <a:pt x="1196" y="393"/>
                  </a:cubicBezTo>
                  <a:lnTo>
                    <a:pt x="1280" y="393"/>
                  </a:lnTo>
                  <a:cubicBezTo>
                    <a:pt x="1280" y="393"/>
                    <a:pt x="1308" y="393"/>
                    <a:pt x="1336" y="421"/>
                  </a:cubicBezTo>
                  <a:cubicBezTo>
                    <a:pt x="1371" y="421"/>
                    <a:pt x="1427" y="421"/>
                    <a:pt x="1455" y="365"/>
                  </a:cubicBezTo>
                  <a:cubicBezTo>
                    <a:pt x="1545" y="309"/>
                    <a:pt x="1545" y="190"/>
                    <a:pt x="1510" y="99"/>
                  </a:cubicBezTo>
                  <a:cubicBezTo>
                    <a:pt x="1479" y="36"/>
                    <a:pt x="1410" y="0"/>
                    <a:pt x="1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79"/>
            <p:cNvSpPr/>
            <p:nvPr/>
          </p:nvSpPr>
          <p:spPr>
            <a:xfrm>
              <a:off x="6299141" y="3537418"/>
              <a:ext cx="7691" cy="15109"/>
            </a:xfrm>
            <a:custGeom>
              <a:rect b="b" l="l" r="r" t="t"/>
              <a:pathLst>
                <a:path extrusionOk="0" h="664" w="338">
                  <a:moveTo>
                    <a:pt x="234" y="0"/>
                  </a:moveTo>
                  <a:cubicBezTo>
                    <a:pt x="185" y="0"/>
                    <a:pt x="133" y="30"/>
                    <a:pt x="120" y="86"/>
                  </a:cubicBezTo>
                  <a:cubicBezTo>
                    <a:pt x="92" y="114"/>
                    <a:pt x="92" y="114"/>
                    <a:pt x="92" y="142"/>
                  </a:cubicBezTo>
                  <a:cubicBezTo>
                    <a:pt x="29" y="198"/>
                    <a:pt x="1" y="289"/>
                    <a:pt x="92" y="345"/>
                  </a:cubicBezTo>
                  <a:lnTo>
                    <a:pt x="92" y="408"/>
                  </a:lnTo>
                  <a:cubicBezTo>
                    <a:pt x="92" y="464"/>
                    <a:pt x="92" y="548"/>
                    <a:pt x="120" y="611"/>
                  </a:cubicBezTo>
                  <a:cubicBezTo>
                    <a:pt x="145" y="649"/>
                    <a:pt x="172" y="664"/>
                    <a:pt x="196" y="664"/>
                  </a:cubicBezTo>
                  <a:cubicBezTo>
                    <a:pt x="225" y="664"/>
                    <a:pt x="251" y="641"/>
                    <a:pt x="267" y="611"/>
                  </a:cubicBezTo>
                  <a:cubicBezTo>
                    <a:pt x="294" y="520"/>
                    <a:pt x="267" y="436"/>
                    <a:pt x="294" y="373"/>
                  </a:cubicBezTo>
                  <a:lnTo>
                    <a:pt x="294" y="317"/>
                  </a:lnTo>
                  <a:lnTo>
                    <a:pt x="294" y="289"/>
                  </a:lnTo>
                  <a:cubicBezTo>
                    <a:pt x="322" y="261"/>
                    <a:pt x="322" y="198"/>
                    <a:pt x="322" y="170"/>
                  </a:cubicBezTo>
                  <a:lnTo>
                    <a:pt x="322" y="114"/>
                  </a:lnTo>
                  <a:cubicBezTo>
                    <a:pt x="337" y="37"/>
                    <a:pt x="288" y="0"/>
                    <a:pt x="2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79"/>
            <p:cNvSpPr/>
            <p:nvPr/>
          </p:nvSpPr>
          <p:spPr>
            <a:xfrm>
              <a:off x="6289925" y="3529454"/>
              <a:ext cx="11309" cy="15860"/>
            </a:xfrm>
            <a:custGeom>
              <a:rect b="b" l="l" r="r" t="t"/>
              <a:pathLst>
                <a:path extrusionOk="0" h="697" w="497">
                  <a:moveTo>
                    <a:pt x="171" y="1"/>
                  </a:moveTo>
                  <a:cubicBezTo>
                    <a:pt x="112" y="1"/>
                    <a:pt x="56" y="37"/>
                    <a:pt x="56" y="115"/>
                  </a:cubicBezTo>
                  <a:cubicBezTo>
                    <a:pt x="84" y="171"/>
                    <a:pt x="56" y="261"/>
                    <a:pt x="56" y="345"/>
                  </a:cubicBezTo>
                  <a:cubicBezTo>
                    <a:pt x="56" y="345"/>
                    <a:pt x="56" y="373"/>
                    <a:pt x="28" y="408"/>
                  </a:cubicBezTo>
                  <a:cubicBezTo>
                    <a:pt x="28" y="464"/>
                    <a:pt x="0" y="492"/>
                    <a:pt x="0" y="548"/>
                  </a:cubicBezTo>
                  <a:cubicBezTo>
                    <a:pt x="0" y="611"/>
                    <a:pt x="28" y="667"/>
                    <a:pt x="56" y="667"/>
                  </a:cubicBezTo>
                  <a:cubicBezTo>
                    <a:pt x="78" y="687"/>
                    <a:pt x="103" y="696"/>
                    <a:pt x="126" y="696"/>
                  </a:cubicBezTo>
                  <a:cubicBezTo>
                    <a:pt x="168" y="696"/>
                    <a:pt x="203" y="665"/>
                    <a:pt x="203" y="611"/>
                  </a:cubicBezTo>
                  <a:lnTo>
                    <a:pt x="203" y="583"/>
                  </a:lnTo>
                  <a:cubicBezTo>
                    <a:pt x="231" y="583"/>
                    <a:pt x="294" y="583"/>
                    <a:pt x="322" y="520"/>
                  </a:cubicBezTo>
                  <a:cubicBezTo>
                    <a:pt x="350" y="492"/>
                    <a:pt x="378" y="464"/>
                    <a:pt x="406" y="436"/>
                  </a:cubicBezTo>
                  <a:cubicBezTo>
                    <a:pt x="469" y="408"/>
                    <a:pt x="497" y="345"/>
                    <a:pt x="469" y="289"/>
                  </a:cubicBezTo>
                  <a:cubicBezTo>
                    <a:pt x="469" y="199"/>
                    <a:pt x="378" y="143"/>
                    <a:pt x="294" y="143"/>
                  </a:cubicBezTo>
                  <a:lnTo>
                    <a:pt x="294" y="87"/>
                  </a:lnTo>
                  <a:cubicBezTo>
                    <a:pt x="277" y="30"/>
                    <a:pt x="223" y="1"/>
                    <a:pt x="1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79"/>
            <p:cNvSpPr/>
            <p:nvPr/>
          </p:nvSpPr>
          <p:spPr>
            <a:xfrm>
              <a:off x="6242822" y="3513798"/>
              <a:ext cx="44418" cy="24462"/>
            </a:xfrm>
            <a:custGeom>
              <a:rect b="b" l="l" r="r" t="t"/>
              <a:pathLst>
                <a:path extrusionOk="0" h="1075" w="1952">
                  <a:moveTo>
                    <a:pt x="351" y="0"/>
                  </a:moveTo>
                  <a:cubicBezTo>
                    <a:pt x="316" y="0"/>
                    <a:pt x="285" y="12"/>
                    <a:pt x="266" y="12"/>
                  </a:cubicBezTo>
                  <a:cubicBezTo>
                    <a:pt x="223" y="12"/>
                    <a:pt x="188" y="6"/>
                    <a:pt x="157" y="6"/>
                  </a:cubicBezTo>
                  <a:cubicBezTo>
                    <a:pt x="121" y="6"/>
                    <a:pt x="90" y="14"/>
                    <a:pt x="56" y="47"/>
                  </a:cubicBezTo>
                  <a:cubicBezTo>
                    <a:pt x="28" y="103"/>
                    <a:pt x="28" y="159"/>
                    <a:pt x="28" y="187"/>
                  </a:cubicBezTo>
                  <a:cubicBezTo>
                    <a:pt x="28" y="278"/>
                    <a:pt x="1" y="334"/>
                    <a:pt x="1" y="397"/>
                  </a:cubicBezTo>
                  <a:cubicBezTo>
                    <a:pt x="1" y="481"/>
                    <a:pt x="1" y="572"/>
                    <a:pt x="91" y="628"/>
                  </a:cubicBezTo>
                  <a:lnTo>
                    <a:pt x="203" y="628"/>
                  </a:lnTo>
                  <a:cubicBezTo>
                    <a:pt x="294" y="572"/>
                    <a:pt x="294" y="453"/>
                    <a:pt x="322" y="397"/>
                  </a:cubicBezTo>
                  <a:cubicBezTo>
                    <a:pt x="350" y="334"/>
                    <a:pt x="350" y="306"/>
                    <a:pt x="378" y="278"/>
                  </a:cubicBezTo>
                  <a:cubicBezTo>
                    <a:pt x="406" y="278"/>
                    <a:pt x="406" y="250"/>
                    <a:pt x="441" y="222"/>
                  </a:cubicBezTo>
                  <a:cubicBezTo>
                    <a:pt x="441" y="306"/>
                    <a:pt x="469" y="362"/>
                    <a:pt x="469" y="425"/>
                  </a:cubicBezTo>
                  <a:cubicBezTo>
                    <a:pt x="497" y="572"/>
                    <a:pt x="497" y="712"/>
                    <a:pt x="497" y="859"/>
                  </a:cubicBezTo>
                  <a:cubicBezTo>
                    <a:pt x="511" y="932"/>
                    <a:pt x="569" y="969"/>
                    <a:pt x="623" y="969"/>
                  </a:cubicBezTo>
                  <a:cubicBezTo>
                    <a:pt x="677" y="969"/>
                    <a:pt x="728" y="932"/>
                    <a:pt x="728" y="859"/>
                  </a:cubicBezTo>
                  <a:cubicBezTo>
                    <a:pt x="756" y="775"/>
                    <a:pt x="756" y="656"/>
                    <a:pt x="791" y="572"/>
                  </a:cubicBezTo>
                  <a:cubicBezTo>
                    <a:pt x="819" y="572"/>
                    <a:pt x="847" y="509"/>
                    <a:pt x="847" y="481"/>
                  </a:cubicBezTo>
                  <a:cubicBezTo>
                    <a:pt x="875" y="397"/>
                    <a:pt x="931" y="334"/>
                    <a:pt x="965" y="250"/>
                  </a:cubicBezTo>
                  <a:cubicBezTo>
                    <a:pt x="965" y="334"/>
                    <a:pt x="993" y="397"/>
                    <a:pt x="1021" y="481"/>
                  </a:cubicBezTo>
                  <a:cubicBezTo>
                    <a:pt x="1049" y="572"/>
                    <a:pt x="1077" y="656"/>
                    <a:pt x="1077" y="747"/>
                  </a:cubicBezTo>
                  <a:cubicBezTo>
                    <a:pt x="1105" y="831"/>
                    <a:pt x="1105" y="921"/>
                    <a:pt x="1105" y="977"/>
                  </a:cubicBezTo>
                  <a:cubicBezTo>
                    <a:pt x="1121" y="1044"/>
                    <a:pt x="1171" y="1075"/>
                    <a:pt x="1222" y="1075"/>
                  </a:cubicBezTo>
                  <a:cubicBezTo>
                    <a:pt x="1282" y="1075"/>
                    <a:pt x="1343" y="1030"/>
                    <a:pt x="1343" y="949"/>
                  </a:cubicBezTo>
                  <a:cubicBezTo>
                    <a:pt x="1343" y="859"/>
                    <a:pt x="1343" y="775"/>
                    <a:pt x="1371" y="684"/>
                  </a:cubicBezTo>
                  <a:cubicBezTo>
                    <a:pt x="1399" y="684"/>
                    <a:pt x="1427" y="656"/>
                    <a:pt x="1455" y="600"/>
                  </a:cubicBezTo>
                  <a:cubicBezTo>
                    <a:pt x="1455" y="600"/>
                    <a:pt x="1455" y="572"/>
                    <a:pt x="1490" y="537"/>
                  </a:cubicBezTo>
                  <a:cubicBezTo>
                    <a:pt x="1490" y="509"/>
                    <a:pt x="1518" y="453"/>
                    <a:pt x="1546" y="397"/>
                  </a:cubicBezTo>
                  <a:cubicBezTo>
                    <a:pt x="1546" y="453"/>
                    <a:pt x="1574" y="481"/>
                    <a:pt x="1602" y="537"/>
                  </a:cubicBezTo>
                  <a:cubicBezTo>
                    <a:pt x="1602" y="600"/>
                    <a:pt x="1630" y="684"/>
                    <a:pt x="1630" y="775"/>
                  </a:cubicBezTo>
                  <a:cubicBezTo>
                    <a:pt x="1613" y="840"/>
                    <a:pt x="1666" y="889"/>
                    <a:pt x="1718" y="889"/>
                  </a:cubicBezTo>
                  <a:cubicBezTo>
                    <a:pt x="1756" y="889"/>
                    <a:pt x="1793" y="864"/>
                    <a:pt x="1805" y="803"/>
                  </a:cubicBezTo>
                  <a:lnTo>
                    <a:pt x="1840" y="803"/>
                  </a:lnTo>
                  <a:lnTo>
                    <a:pt x="1867" y="775"/>
                  </a:lnTo>
                  <a:cubicBezTo>
                    <a:pt x="1895" y="712"/>
                    <a:pt x="1923" y="684"/>
                    <a:pt x="1923" y="628"/>
                  </a:cubicBezTo>
                  <a:cubicBezTo>
                    <a:pt x="1951" y="572"/>
                    <a:pt x="1951" y="509"/>
                    <a:pt x="1951" y="453"/>
                  </a:cubicBezTo>
                  <a:cubicBezTo>
                    <a:pt x="1951" y="397"/>
                    <a:pt x="1923" y="334"/>
                    <a:pt x="1867" y="306"/>
                  </a:cubicBezTo>
                  <a:cubicBezTo>
                    <a:pt x="1805" y="278"/>
                    <a:pt x="1777" y="250"/>
                    <a:pt x="1721" y="222"/>
                  </a:cubicBezTo>
                  <a:cubicBezTo>
                    <a:pt x="1704" y="212"/>
                    <a:pt x="1687" y="208"/>
                    <a:pt x="1669" y="208"/>
                  </a:cubicBezTo>
                  <a:cubicBezTo>
                    <a:pt x="1628" y="208"/>
                    <a:pt x="1585" y="231"/>
                    <a:pt x="1546" y="250"/>
                  </a:cubicBezTo>
                  <a:cubicBezTo>
                    <a:pt x="1546" y="187"/>
                    <a:pt x="1490" y="131"/>
                    <a:pt x="1427" y="131"/>
                  </a:cubicBezTo>
                  <a:cubicBezTo>
                    <a:pt x="1371" y="131"/>
                    <a:pt x="1343" y="131"/>
                    <a:pt x="1315" y="159"/>
                  </a:cubicBezTo>
                  <a:lnTo>
                    <a:pt x="1252" y="159"/>
                  </a:lnTo>
                  <a:cubicBezTo>
                    <a:pt x="1193" y="140"/>
                    <a:pt x="1144" y="120"/>
                    <a:pt x="1101" y="120"/>
                  </a:cubicBezTo>
                  <a:cubicBezTo>
                    <a:pt x="1083" y="120"/>
                    <a:pt x="1066" y="123"/>
                    <a:pt x="1049" y="131"/>
                  </a:cubicBezTo>
                  <a:cubicBezTo>
                    <a:pt x="993" y="131"/>
                    <a:pt x="965" y="159"/>
                    <a:pt x="965" y="222"/>
                  </a:cubicBezTo>
                  <a:cubicBezTo>
                    <a:pt x="965" y="187"/>
                    <a:pt x="965" y="159"/>
                    <a:pt x="931" y="131"/>
                  </a:cubicBezTo>
                  <a:cubicBezTo>
                    <a:pt x="931" y="75"/>
                    <a:pt x="875" y="47"/>
                    <a:pt x="819" y="47"/>
                  </a:cubicBezTo>
                  <a:lnTo>
                    <a:pt x="700" y="47"/>
                  </a:lnTo>
                  <a:cubicBezTo>
                    <a:pt x="681" y="47"/>
                    <a:pt x="650" y="60"/>
                    <a:pt x="621" y="60"/>
                  </a:cubicBezTo>
                  <a:cubicBezTo>
                    <a:pt x="607" y="60"/>
                    <a:pt x="593" y="57"/>
                    <a:pt x="581" y="47"/>
                  </a:cubicBezTo>
                  <a:cubicBezTo>
                    <a:pt x="553" y="47"/>
                    <a:pt x="497" y="75"/>
                    <a:pt x="469" y="103"/>
                  </a:cubicBezTo>
                  <a:lnTo>
                    <a:pt x="469" y="75"/>
                  </a:lnTo>
                  <a:lnTo>
                    <a:pt x="406" y="12"/>
                  </a:lnTo>
                  <a:cubicBezTo>
                    <a:pt x="387" y="3"/>
                    <a:pt x="369" y="0"/>
                    <a:pt x="3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79"/>
            <p:cNvSpPr/>
            <p:nvPr/>
          </p:nvSpPr>
          <p:spPr>
            <a:xfrm>
              <a:off x="6301849" y="3695133"/>
              <a:ext cx="24530" cy="17203"/>
            </a:xfrm>
            <a:custGeom>
              <a:rect b="b" l="l" r="r" t="t"/>
              <a:pathLst>
                <a:path extrusionOk="0" h="756" w="1078">
                  <a:moveTo>
                    <a:pt x="959" y="1"/>
                  </a:moveTo>
                  <a:cubicBezTo>
                    <a:pt x="903" y="1"/>
                    <a:pt x="847" y="57"/>
                    <a:pt x="784" y="85"/>
                  </a:cubicBezTo>
                  <a:cubicBezTo>
                    <a:pt x="672" y="148"/>
                    <a:pt x="581" y="176"/>
                    <a:pt x="469" y="232"/>
                  </a:cubicBezTo>
                  <a:cubicBezTo>
                    <a:pt x="406" y="294"/>
                    <a:pt x="322" y="350"/>
                    <a:pt x="259" y="434"/>
                  </a:cubicBezTo>
                  <a:cubicBezTo>
                    <a:pt x="203" y="497"/>
                    <a:pt x="120" y="553"/>
                    <a:pt x="57" y="609"/>
                  </a:cubicBezTo>
                  <a:cubicBezTo>
                    <a:pt x="1" y="672"/>
                    <a:pt x="57" y="756"/>
                    <a:pt x="120" y="756"/>
                  </a:cubicBezTo>
                  <a:cubicBezTo>
                    <a:pt x="148" y="742"/>
                    <a:pt x="175" y="742"/>
                    <a:pt x="200" y="742"/>
                  </a:cubicBezTo>
                  <a:cubicBezTo>
                    <a:pt x="224" y="742"/>
                    <a:pt x="245" y="742"/>
                    <a:pt x="259" y="728"/>
                  </a:cubicBezTo>
                  <a:cubicBezTo>
                    <a:pt x="322" y="728"/>
                    <a:pt x="378" y="672"/>
                    <a:pt x="469" y="644"/>
                  </a:cubicBezTo>
                  <a:cubicBezTo>
                    <a:pt x="539" y="627"/>
                    <a:pt x="611" y="618"/>
                    <a:pt x="683" y="618"/>
                  </a:cubicBezTo>
                  <a:cubicBezTo>
                    <a:pt x="756" y="618"/>
                    <a:pt x="829" y="627"/>
                    <a:pt x="903" y="644"/>
                  </a:cubicBezTo>
                  <a:cubicBezTo>
                    <a:pt x="959" y="644"/>
                    <a:pt x="994" y="581"/>
                    <a:pt x="994" y="525"/>
                  </a:cubicBezTo>
                  <a:cubicBezTo>
                    <a:pt x="959" y="497"/>
                    <a:pt x="959" y="469"/>
                    <a:pt x="959" y="406"/>
                  </a:cubicBezTo>
                  <a:lnTo>
                    <a:pt x="959" y="378"/>
                  </a:lnTo>
                  <a:cubicBezTo>
                    <a:pt x="959" y="350"/>
                    <a:pt x="959" y="322"/>
                    <a:pt x="994" y="322"/>
                  </a:cubicBezTo>
                  <a:cubicBezTo>
                    <a:pt x="994" y="294"/>
                    <a:pt x="1022" y="232"/>
                    <a:pt x="1022" y="204"/>
                  </a:cubicBezTo>
                  <a:cubicBezTo>
                    <a:pt x="1050" y="176"/>
                    <a:pt x="1078" y="148"/>
                    <a:pt x="1078" y="85"/>
                  </a:cubicBezTo>
                  <a:cubicBezTo>
                    <a:pt x="1078" y="57"/>
                    <a:pt x="1050" y="29"/>
                    <a:pt x="1022" y="29"/>
                  </a:cubicBezTo>
                  <a:cubicBezTo>
                    <a:pt x="994" y="1"/>
                    <a:pt x="994" y="1"/>
                    <a:pt x="95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79"/>
            <p:cNvSpPr/>
            <p:nvPr/>
          </p:nvSpPr>
          <p:spPr>
            <a:xfrm>
              <a:off x="6308539" y="3728241"/>
              <a:ext cx="17203" cy="21617"/>
            </a:xfrm>
            <a:custGeom>
              <a:rect b="b" l="l" r="r" t="t"/>
              <a:pathLst>
                <a:path extrusionOk="0" h="950" w="756">
                  <a:moveTo>
                    <a:pt x="406" y="0"/>
                  </a:moveTo>
                  <a:cubicBezTo>
                    <a:pt x="350" y="0"/>
                    <a:pt x="350" y="28"/>
                    <a:pt x="315" y="91"/>
                  </a:cubicBezTo>
                  <a:cubicBezTo>
                    <a:pt x="259" y="175"/>
                    <a:pt x="203" y="266"/>
                    <a:pt x="140" y="378"/>
                  </a:cubicBezTo>
                  <a:cubicBezTo>
                    <a:pt x="84" y="469"/>
                    <a:pt x="28" y="588"/>
                    <a:pt x="0" y="671"/>
                  </a:cubicBezTo>
                  <a:cubicBezTo>
                    <a:pt x="0" y="762"/>
                    <a:pt x="0" y="818"/>
                    <a:pt x="28" y="902"/>
                  </a:cubicBezTo>
                  <a:cubicBezTo>
                    <a:pt x="28" y="934"/>
                    <a:pt x="56" y="949"/>
                    <a:pt x="84" y="949"/>
                  </a:cubicBezTo>
                  <a:cubicBezTo>
                    <a:pt x="112" y="949"/>
                    <a:pt x="140" y="934"/>
                    <a:pt x="140" y="902"/>
                  </a:cubicBezTo>
                  <a:cubicBezTo>
                    <a:pt x="175" y="790"/>
                    <a:pt x="259" y="643"/>
                    <a:pt x="350" y="525"/>
                  </a:cubicBezTo>
                  <a:cubicBezTo>
                    <a:pt x="378" y="525"/>
                    <a:pt x="378" y="497"/>
                    <a:pt x="406" y="497"/>
                  </a:cubicBezTo>
                  <a:cubicBezTo>
                    <a:pt x="434" y="469"/>
                    <a:pt x="462" y="469"/>
                    <a:pt x="490" y="441"/>
                  </a:cubicBezTo>
                  <a:cubicBezTo>
                    <a:pt x="581" y="413"/>
                    <a:pt x="665" y="378"/>
                    <a:pt x="728" y="322"/>
                  </a:cubicBezTo>
                  <a:cubicBezTo>
                    <a:pt x="756" y="294"/>
                    <a:pt x="756" y="238"/>
                    <a:pt x="728" y="203"/>
                  </a:cubicBezTo>
                  <a:cubicBezTo>
                    <a:pt x="637" y="147"/>
                    <a:pt x="581" y="91"/>
                    <a:pt x="490" y="28"/>
                  </a:cubicBezTo>
                  <a:cubicBezTo>
                    <a:pt x="490" y="0"/>
                    <a:pt x="462" y="0"/>
                    <a:pt x="4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79"/>
            <p:cNvSpPr/>
            <p:nvPr/>
          </p:nvSpPr>
          <p:spPr>
            <a:xfrm>
              <a:off x="6336391" y="3735227"/>
              <a:ext cx="15929" cy="18727"/>
            </a:xfrm>
            <a:custGeom>
              <a:rect b="b" l="l" r="r" t="t"/>
              <a:pathLst>
                <a:path extrusionOk="0" h="823" w="700">
                  <a:moveTo>
                    <a:pt x="234" y="1"/>
                  </a:moveTo>
                  <a:cubicBezTo>
                    <a:pt x="217" y="1"/>
                    <a:pt x="203" y="15"/>
                    <a:pt x="203" y="43"/>
                  </a:cubicBezTo>
                  <a:cubicBezTo>
                    <a:pt x="175" y="106"/>
                    <a:pt x="140" y="134"/>
                    <a:pt x="140" y="190"/>
                  </a:cubicBezTo>
                  <a:cubicBezTo>
                    <a:pt x="84" y="246"/>
                    <a:pt x="0" y="364"/>
                    <a:pt x="28" y="455"/>
                  </a:cubicBezTo>
                  <a:cubicBezTo>
                    <a:pt x="28" y="567"/>
                    <a:pt x="0" y="658"/>
                    <a:pt x="28" y="770"/>
                  </a:cubicBezTo>
                  <a:cubicBezTo>
                    <a:pt x="45" y="808"/>
                    <a:pt x="72" y="823"/>
                    <a:pt x="96" y="823"/>
                  </a:cubicBezTo>
                  <a:cubicBezTo>
                    <a:pt x="113" y="823"/>
                    <a:pt x="129" y="816"/>
                    <a:pt x="140" y="805"/>
                  </a:cubicBezTo>
                  <a:cubicBezTo>
                    <a:pt x="231" y="714"/>
                    <a:pt x="259" y="595"/>
                    <a:pt x="315" y="511"/>
                  </a:cubicBezTo>
                  <a:cubicBezTo>
                    <a:pt x="350" y="483"/>
                    <a:pt x="378" y="483"/>
                    <a:pt x="378" y="455"/>
                  </a:cubicBezTo>
                  <a:cubicBezTo>
                    <a:pt x="406" y="455"/>
                    <a:pt x="406" y="455"/>
                    <a:pt x="406" y="420"/>
                  </a:cubicBezTo>
                  <a:lnTo>
                    <a:pt x="462" y="420"/>
                  </a:lnTo>
                  <a:lnTo>
                    <a:pt x="552" y="336"/>
                  </a:lnTo>
                  <a:cubicBezTo>
                    <a:pt x="580" y="336"/>
                    <a:pt x="608" y="308"/>
                    <a:pt x="636" y="281"/>
                  </a:cubicBezTo>
                  <a:cubicBezTo>
                    <a:pt x="636" y="246"/>
                    <a:pt x="636" y="246"/>
                    <a:pt x="664" y="246"/>
                  </a:cubicBezTo>
                  <a:cubicBezTo>
                    <a:pt x="699" y="246"/>
                    <a:pt x="699" y="190"/>
                    <a:pt x="699" y="162"/>
                  </a:cubicBezTo>
                  <a:cubicBezTo>
                    <a:pt x="664" y="106"/>
                    <a:pt x="552" y="15"/>
                    <a:pt x="462" y="15"/>
                  </a:cubicBezTo>
                  <a:cubicBezTo>
                    <a:pt x="445" y="7"/>
                    <a:pt x="429" y="3"/>
                    <a:pt x="412" y="3"/>
                  </a:cubicBezTo>
                  <a:cubicBezTo>
                    <a:pt x="372" y="3"/>
                    <a:pt x="331" y="23"/>
                    <a:pt x="287" y="43"/>
                  </a:cubicBezTo>
                  <a:cubicBezTo>
                    <a:pt x="273" y="15"/>
                    <a:pt x="252" y="1"/>
                    <a:pt x="2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79"/>
            <p:cNvSpPr/>
            <p:nvPr/>
          </p:nvSpPr>
          <p:spPr>
            <a:xfrm>
              <a:off x="6388727" y="3748766"/>
              <a:ext cx="19911" cy="14836"/>
            </a:xfrm>
            <a:custGeom>
              <a:rect b="b" l="l" r="r" t="t"/>
              <a:pathLst>
                <a:path extrusionOk="0" h="652" w="875">
                  <a:moveTo>
                    <a:pt x="784" y="0"/>
                  </a:moveTo>
                  <a:cubicBezTo>
                    <a:pt x="672" y="0"/>
                    <a:pt x="525" y="119"/>
                    <a:pt x="406" y="175"/>
                  </a:cubicBezTo>
                  <a:cubicBezTo>
                    <a:pt x="287" y="238"/>
                    <a:pt x="175" y="350"/>
                    <a:pt x="84" y="469"/>
                  </a:cubicBezTo>
                  <a:cubicBezTo>
                    <a:pt x="84" y="469"/>
                    <a:pt x="56" y="469"/>
                    <a:pt x="56" y="497"/>
                  </a:cubicBezTo>
                  <a:lnTo>
                    <a:pt x="28" y="525"/>
                  </a:lnTo>
                  <a:cubicBezTo>
                    <a:pt x="28" y="560"/>
                    <a:pt x="28" y="560"/>
                    <a:pt x="1" y="588"/>
                  </a:cubicBezTo>
                  <a:cubicBezTo>
                    <a:pt x="1" y="610"/>
                    <a:pt x="19" y="651"/>
                    <a:pt x="41" y="651"/>
                  </a:cubicBezTo>
                  <a:cubicBezTo>
                    <a:pt x="46" y="651"/>
                    <a:pt x="51" y="649"/>
                    <a:pt x="56" y="643"/>
                  </a:cubicBezTo>
                  <a:cubicBezTo>
                    <a:pt x="84" y="643"/>
                    <a:pt x="84" y="643"/>
                    <a:pt x="84" y="616"/>
                  </a:cubicBezTo>
                  <a:cubicBezTo>
                    <a:pt x="103" y="616"/>
                    <a:pt x="109" y="628"/>
                    <a:pt x="122" y="628"/>
                  </a:cubicBezTo>
                  <a:cubicBezTo>
                    <a:pt x="128" y="628"/>
                    <a:pt x="136" y="625"/>
                    <a:pt x="147" y="616"/>
                  </a:cubicBezTo>
                  <a:cubicBezTo>
                    <a:pt x="203" y="616"/>
                    <a:pt x="231" y="588"/>
                    <a:pt x="259" y="560"/>
                  </a:cubicBezTo>
                  <a:lnTo>
                    <a:pt x="350" y="560"/>
                  </a:lnTo>
                  <a:cubicBezTo>
                    <a:pt x="350" y="560"/>
                    <a:pt x="378" y="525"/>
                    <a:pt x="406" y="525"/>
                  </a:cubicBezTo>
                  <a:cubicBezTo>
                    <a:pt x="434" y="525"/>
                    <a:pt x="462" y="497"/>
                    <a:pt x="497" y="497"/>
                  </a:cubicBezTo>
                  <a:lnTo>
                    <a:pt x="553" y="497"/>
                  </a:lnTo>
                  <a:cubicBezTo>
                    <a:pt x="573" y="519"/>
                    <a:pt x="600" y="529"/>
                    <a:pt x="628" y="529"/>
                  </a:cubicBezTo>
                  <a:cubicBezTo>
                    <a:pt x="678" y="529"/>
                    <a:pt x="728" y="495"/>
                    <a:pt x="728" y="441"/>
                  </a:cubicBezTo>
                  <a:cubicBezTo>
                    <a:pt x="700" y="350"/>
                    <a:pt x="784" y="210"/>
                    <a:pt x="847" y="119"/>
                  </a:cubicBezTo>
                  <a:cubicBezTo>
                    <a:pt x="875" y="91"/>
                    <a:pt x="847" y="0"/>
                    <a:pt x="78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79"/>
            <p:cNvSpPr/>
            <p:nvPr/>
          </p:nvSpPr>
          <p:spPr>
            <a:xfrm>
              <a:off x="6387521" y="3762237"/>
              <a:ext cx="28444" cy="24917"/>
            </a:xfrm>
            <a:custGeom>
              <a:rect b="b" l="l" r="r" t="t"/>
              <a:pathLst>
                <a:path extrusionOk="0" h="1095" w="1250">
                  <a:moveTo>
                    <a:pt x="926" y="1"/>
                  </a:moveTo>
                  <a:cubicBezTo>
                    <a:pt x="870" y="1"/>
                    <a:pt x="809" y="47"/>
                    <a:pt x="809" y="107"/>
                  </a:cubicBezTo>
                  <a:lnTo>
                    <a:pt x="781" y="107"/>
                  </a:lnTo>
                  <a:cubicBezTo>
                    <a:pt x="662" y="170"/>
                    <a:pt x="515" y="345"/>
                    <a:pt x="487" y="401"/>
                  </a:cubicBezTo>
                  <a:cubicBezTo>
                    <a:pt x="487" y="429"/>
                    <a:pt x="459" y="457"/>
                    <a:pt x="459" y="492"/>
                  </a:cubicBezTo>
                  <a:cubicBezTo>
                    <a:pt x="312" y="632"/>
                    <a:pt x="109" y="807"/>
                    <a:pt x="26" y="981"/>
                  </a:cubicBezTo>
                  <a:cubicBezTo>
                    <a:pt x="0" y="1047"/>
                    <a:pt x="41" y="1095"/>
                    <a:pt x="86" y="1095"/>
                  </a:cubicBezTo>
                  <a:cubicBezTo>
                    <a:pt x="104" y="1095"/>
                    <a:pt x="122" y="1088"/>
                    <a:pt x="137" y="1072"/>
                  </a:cubicBezTo>
                  <a:cubicBezTo>
                    <a:pt x="375" y="870"/>
                    <a:pt x="634" y="695"/>
                    <a:pt x="956" y="695"/>
                  </a:cubicBezTo>
                  <a:cubicBezTo>
                    <a:pt x="1130" y="667"/>
                    <a:pt x="1249" y="520"/>
                    <a:pt x="1249" y="345"/>
                  </a:cubicBezTo>
                  <a:cubicBezTo>
                    <a:pt x="1249" y="299"/>
                    <a:pt x="1215" y="271"/>
                    <a:pt x="1186" y="271"/>
                  </a:cubicBezTo>
                  <a:cubicBezTo>
                    <a:pt x="1175" y="271"/>
                    <a:pt x="1166" y="275"/>
                    <a:pt x="1158" y="282"/>
                  </a:cubicBezTo>
                  <a:lnTo>
                    <a:pt x="1102" y="282"/>
                  </a:lnTo>
                  <a:cubicBezTo>
                    <a:pt x="1102" y="170"/>
                    <a:pt x="1039" y="51"/>
                    <a:pt x="984" y="24"/>
                  </a:cubicBezTo>
                  <a:cubicBezTo>
                    <a:pt x="968" y="8"/>
                    <a:pt x="947" y="1"/>
                    <a:pt x="9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79"/>
            <p:cNvSpPr/>
            <p:nvPr/>
          </p:nvSpPr>
          <p:spPr>
            <a:xfrm>
              <a:off x="6400014" y="3780532"/>
              <a:ext cx="15951" cy="20047"/>
            </a:xfrm>
            <a:custGeom>
              <a:rect b="b" l="l" r="r" t="t"/>
              <a:pathLst>
                <a:path extrusionOk="0" h="881" w="701">
                  <a:moveTo>
                    <a:pt x="438" y="0"/>
                  </a:moveTo>
                  <a:cubicBezTo>
                    <a:pt x="413" y="0"/>
                    <a:pt x="391" y="10"/>
                    <a:pt x="379" y="38"/>
                  </a:cubicBezTo>
                  <a:lnTo>
                    <a:pt x="379" y="66"/>
                  </a:lnTo>
                  <a:cubicBezTo>
                    <a:pt x="204" y="240"/>
                    <a:pt x="29" y="702"/>
                    <a:pt x="1" y="793"/>
                  </a:cubicBezTo>
                  <a:cubicBezTo>
                    <a:pt x="1" y="849"/>
                    <a:pt x="29" y="877"/>
                    <a:pt x="85" y="877"/>
                  </a:cubicBezTo>
                  <a:cubicBezTo>
                    <a:pt x="95" y="879"/>
                    <a:pt x="105" y="880"/>
                    <a:pt x="114" y="880"/>
                  </a:cubicBezTo>
                  <a:cubicBezTo>
                    <a:pt x="248" y="880"/>
                    <a:pt x="354" y="668"/>
                    <a:pt x="407" y="590"/>
                  </a:cubicBezTo>
                  <a:cubicBezTo>
                    <a:pt x="462" y="562"/>
                    <a:pt x="490" y="527"/>
                    <a:pt x="553" y="499"/>
                  </a:cubicBezTo>
                  <a:cubicBezTo>
                    <a:pt x="581" y="499"/>
                    <a:pt x="581" y="471"/>
                    <a:pt x="609" y="443"/>
                  </a:cubicBezTo>
                  <a:cubicBezTo>
                    <a:pt x="665" y="415"/>
                    <a:pt x="700" y="387"/>
                    <a:pt x="700" y="324"/>
                  </a:cubicBezTo>
                  <a:cubicBezTo>
                    <a:pt x="700" y="296"/>
                    <a:pt x="637" y="268"/>
                    <a:pt x="609" y="268"/>
                  </a:cubicBezTo>
                  <a:cubicBezTo>
                    <a:pt x="609" y="212"/>
                    <a:pt x="581" y="177"/>
                    <a:pt x="581" y="149"/>
                  </a:cubicBezTo>
                  <a:cubicBezTo>
                    <a:pt x="581" y="122"/>
                    <a:pt x="553" y="122"/>
                    <a:pt x="553" y="94"/>
                  </a:cubicBezTo>
                  <a:cubicBezTo>
                    <a:pt x="553" y="94"/>
                    <a:pt x="525" y="66"/>
                    <a:pt x="525" y="38"/>
                  </a:cubicBezTo>
                  <a:cubicBezTo>
                    <a:pt x="506" y="18"/>
                    <a:pt x="470" y="0"/>
                    <a:pt x="4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79"/>
            <p:cNvSpPr/>
            <p:nvPr/>
          </p:nvSpPr>
          <p:spPr>
            <a:xfrm>
              <a:off x="6358167" y="3480735"/>
              <a:ext cx="47763" cy="33882"/>
            </a:xfrm>
            <a:custGeom>
              <a:rect b="b" l="l" r="r" t="t"/>
              <a:pathLst>
                <a:path extrusionOk="0" h="1489" w="2099">
                  <a:moveTo>
                    <a:pt x="1005" y="230"/>
                  </a:moveTo>
                  <a:cubicBezTo>
                    <a:pt x="1029" y="230"/>
                    <a:pt x="1054" y="234"/>
                    <a:pt x="1078" y="242"/>
                  </a:cubicBezTo>
                  <a:cubicBezTo>
                    <a:pt x="1225" y="242"/>
                    <a:pt x="1344" y="305"/>
                    <a:pt x="1455" y="333"/>
                  </a:cubicBezTo>
                  <a:lnTo>
                    <a:pt x="1455" y="361"/>
                  </a:lnTo>
                  <a:cubicBezTo>
                    <a:pt x="1371" y="480"/>
                    <a:pt x="1399" y="563"/>
                    <a:pt x="1281" y="682"/>
                  </a:cubicBezTo>
                  <a:cubicBezTo>
                    <a:pt x="1169" y="766"/>
                    <a:pt x="994" y="801"/>
                    <a:pt x="847" y="801"/>
                  </a:cubicBezTo>
                  <a:cubicBezTo>
                    <a:pt x="616" y="801"/>
                    <a:pt x="525" y="654"/>
                    <a:pt x="442" y="480"/>
                  </a:cubicBezTo>
                  <a:cubicBezTo>
                    <a:pt x="525" y="417"/>
                    <a:pt x="581" y="361"/>
                    <a:pt x="672" y="305"/>
                  </a:cubicBezTo>
                  <a:cubicBezTo>
                    <a:pt x="672" y="389"/>
                    <a:pt x="672" y="480"/>
                    <a:pt x="700" y="535"/>
                  </a:cubicBezTo>
                  <a:cubicBezTo>
                    <a:pt x="720" y="555"/>
                    <a:pt x="757" y="575"/>
                    <a:pt x="787" y="575"/>
                  </a:cubicBezTo>
                  <a:cubicBezTo>
                    <a:pt x="800" y="575"/>
                    <a:pt x="811" y="572"/>
                    <a:pt x="819" y="563"/>
                  </a:cubicBezTo>
                  <a:lnTo>
                    <a:pt x="847" y="563"/>
                  </a:lnTo>
                  <a:cubicBezTo>
                    <a:pt x="875" y="535"/>
                    <a:pt x="875" y="508"/>
                    <a:pt x="875" y="480"/>
                  </a:cubicBezTo>
                  <a:cubicBezTo>
                    <a:pt x="847" y="417"/>
                    <a:pt x="847" y="389"/>
                    <a:pt x="847" y="361"/>
                  </a:cubicBezTo>
                  <a:cubicBezTo>
                    <a:pt x="819" y="333"/>
                    <a:pt x="819" y="305"/>
                    <a:pt x="819" y="277"/>
                  </a:cubicBezTo>
                  <a:cubicBezTo>
                    <a:pt x="879" y="252"/>
                    <a:pt x="943" y="230"/>
                    <a:pt x="1005" y="230"/>
                  </a:cubicBezTo>
                  <a:close/>
                  <a:moveTo>
                    <a:pt x="1016" y="0"/>
                  </a:moveTo>
                  <a:cubicBezTo>
                    <a:pt x="918" y="0"/>
                    <a:pt x="819" y="14"/>
                    <a:pt x="728" y="39"/>
                  </a:cubicBezTo>
                  <a:cubicBezTo>
                    <a:pt x="525" y="130"/>
                    <a:pt x="351" y="305"/>
                    <a:pt x="232" y="480"/>
                  </a:cubicBezTo>
                  <a:cubicBezTo>
                    <a:pt x="148" y="591"/>
                    <a:pt x="1" y="738"/>
                    <a:pt x="57" y="885"/>
                  </a:cubicBezTo>
                  <a:cubicBezTo>
                    <a:pt x="74" y="899"/>
                    <a:pt x="90" y="906"/>
                    <a:pt x="105" y="906"/>
                  </a:cubicBezTo>
                  <a:cubicBezTo>
                    <a:pt x="120" y="906"/>
                    <a:pt x="134" y="899"/>
                    <a:pt x="148" y="885"/>
                  </a:cubicBezTo>
                  <a:cubicBezTo>
                    <a:pt x="148" y="829"/>
                    <a:pt x="204" y="766"/>
                    <a:pt x="232" y="738"/>
                  </a:cubicBezTo>
                  <a:lnTo>
                    <a:pt x="232" y="738"/>
                  </a:lnTo>
                  <a:cubicBezTo>
                    <a:pt x="176" y="941"/>
                    <a:pt x="204" y="1116"/>
                    <a:pt x="323" y="1291"/>
                  </a:cubicBezTo>
                  <a:cubicBezTo>
                    <a:pt x="438" y="1447"/>
                    <a:pt x="589" y="1489"/>
                    <a:pt x="755" y="1489"/>
                  </a:cubicBezTo>
                  <a:cubicBezTo>
                    <a:pt x="841" y="1489"/>
                    <a:pt x="931" y="1477"/>
                    <a:pt x="1022" y="1465"/>
                  </a:cubicBezTo>
                  <a:cubicBezTo>
                    <a:pt x="1050" y="1437"/>
                    <a:pt x="1050" y="1410"/>
                    <a:pt x="994" y="1410"/>
                  </a:cubicBezTo>
                  <a:cubicBezTo>
                    <a:pt x="756" y="1410"/>
                    <a:pt x="525" y="1410"/>
                    <a:pt x="379" y="1179"/>
                  </a:cubicBezTo>
                  <a:cubicBezTo>
                    <a:pt x="323" y="1088"/>
                    <a:pt x="295" y="976"/>
                    <a:pt x="295" y="857"/>
                  </a:cubicBezTo>
                  <a:lnTo>
                    <a:pt x="295" y="626"/>
                  </a:lnTo>
                  <a:cubicBezTo>
                    <a:pt x="323" y="626"/>
                    <a:pt x="323" y="591"/>
                    <a:pt x="323" y="591"/>
                  </a:cubicBezTo>
                  <a:lnTo>
                    <a:pt x="323" y="801"/>
                  </a:lnTo>
                  <a:cubicBezTo>
                    <a:pt x="351" y="913"/>
                    <a:pt x="407" y="1004"/>
                    <a:pt x="497" y="1088"/>
                  </a:cubicBezTo>
                  <a:cubicBezTo>
                    <a:pt x="617" y="1188"/>
                    <a:pt x="804" y="1246"/>
                    <a:pt x="976" y="1246"/>
                  </a:cubicBezTo>
                  <a:cubicBezTo>
                    <a:pt x="1056" y="1246"/>
                    <a:pt x="1132" y="1233"/>
                    <a:pt x="1197" y="1207"/>
                  </a:cubicBezTo>
                  <a:cubicBezTo>
                    <a:pt x="1220" y="1207"/>
                    <a:pt x="1224" y="1143"/>
                    <a:pt x="1208" y="1143"/>
                  </a:cubicBezTo>
                  <a:cubicBezTo>
                    <a:pt x="1205" y="1143"/>
                    <a:pt x="1201" y="1145"/>
                    <a:pt x="1197" y="1151"/>
                  </a:cubicBezTo>
                  <a:cubicBezTo>
                    <a:pt x="994" y="1151"/>
                    <a:pt x="672" y="1088"/>
                    <a:pt x="525" y="941"/>
                  </a:cubicBezTo>
                  <a:cubicBezTo>
                    <a:pt x="505" y="921"/>
                    <a:pt x="500" y="885"/>
                    <a:pt x="487" y="857"/>
                  </a:cubicBezTo>
                  <a:lnTo>
                    <a:pt x="487" y="857"/>
                  </a:lnTo>
                  <a:cubicBezTo>
                    <a:pt x="490" y="857"/>
                    <a:pt x="494" y="857"/>
                    <a:pt x="497" y="857"/>
                  </a:cubicBezTo>
                  <a:cubicBezTo>
                    <a:pt x="580" y="959"/>
                    <a:pt x="704" y="990"/>
                    <a:pt x="830" y="990"/>
                  </a:cubicBezTo>
                  <a:cubicBezTo>
                    <a:pt x="885" y="990"/>
                    <a:pt x="941" y="984"/>
                    <a:pt x="994" y="976"/>
                  </a:cubicBezTo>
                  <a:cubicBezTo>
                    <a:pt x="1225" y="941"/>
                    <a:pt x="1399" y="857"/>
                    <a:pt x="1518" y="710"/>
                  </a:cubicBezTo>
                  <a:lnTo>
                    <a:pt x="1518" y="710"/>
                  </a:lnTo>
                  <a:cubicBezTo>
                    <a:pt x="1455" y="801"/>
                    <a:pt x="1399" y="885"/>
                    <a:pt x="1344" y="1004"/>
                  </a:cubicBezTo>
                  <a:cubicBezTo>
                    <a:pt x="1344" y="1024"/>
                    <a:pt x="1358" y="1044"/>
                    <a:pt x="1376" y="1044"/>
                  </a:cubicBezTo>
                  <a:cubicBezTo>
                    <a:pt x="1383" y="1044"/>
                    <a:pt x="1391" y="1040"/>
                    <a:pt x="1399" y="1032"/>
                  </a:cubicBezTo>
                  <a:cubicBezTo>
                    <a:pt x="1518" y="976"/>
                    <a:pt x="1602" y="829"/>
                    <a:pt x="1630" y="682"/>
                  </a:cubicBezTo>
                  <a:cubicBezTo>
                    <a:pt x="1665" y="563"/>
                    <a:pt x="1665" y="480"/>
                    <a:pt x="1630" y="361"/>
                  </a:cubicBezTo>
                  <a:lnTo>
                    <a:pt x="1630" y="361"/>
                  </a:lnTo>
                  <a:cubicBezTo>
                    <a:pt x="1749" y="389"/>
                    <a:pt x="1896" y="417"/>
                    <a:pt x="2043" y="417"/>
                  </a:cubicBezTo>
                  <a:cubicBezTo>
                    <a:pt x="2071" y="417"/>
                    <a:pt x="2099" y="361"/>
                    <a:pt x="2043" y="333"/>
                  </a:cubicBezTo>
                  <a:cubicBezTo>
                    <a:pt x="1805" y="242"/>
                    <a:pt x="1574" y="158"/>
                    <a:pt x="1371" y="67"/>
                  </a:cubicBezTo>
                  <a:cubicBezTo>
                    <a:pt x="1260" y="21"/>
                    <a:pt x="1138" y="0"/>
                    <a:pt x="101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79"/>
            <p:cNvSpPr/>
            <p:nvPr/>
          </p:nvSpPr>
          <p:spPr>
            <a:xfrm>
              <a:off x="6390002" y="3491157"/>
              <a:ext cx="11946" cy="16406"/>
            </a:xfrm>
            <a:custGeom>
              <a:rect b="b" l="l" r="r" t="t"/>
              <a:pathLst>
                <a:path extrusionOk="0" h="721" w="525">
                  <a:moveTo>
                    <a:pt x="497" y="1"/>
                  </a:moveTo>
                  <a:cubicBezTo>
                    <a:pt x="483" y="1"/>
                    <a:pt x="469" y="8"/>
                    <a:pt x="469" y="22"/>
                  </a:cubicBezTo>
                  <a:cubicBezTo>
                    <a:pt x="406" y="280"/>
                    <a:pt x="203" y="483"/>
                    <a:pt x="28" y="658"/>
                  </a:cubicBezTo>
                  <a:cubicBezTo>
                    <a:pt x="0" y="693"/>
                    <a:pt x="28" y="721"/>
                    <a:pt x="56" y="721"/>
                  </a:cubicBezTo>
                  <a:cubicBezTo>
                    <a:pt x="203" y="630"/>
                    <a:pt x="294" y="574"/>
                    <a:pt x="378" y="427"/>
                  </a:cubicBezTo>
                  <a:cubicBezTo>
                    <a:pt x="469" y="308"/>
                    <a:pt x="497" y="168"/>
                    <a:pt x="525" y="22"/>
                  </a:cubicBezTo>
                  <a:cubicBezTo>
                    <a:pt x="525" y="8"/>
                    <a:pt x="511" y="1"/>
                    <a:pt x="4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79"/>
            <p:cNvSpPr/>
            <p:nvPr/>
          </p:nvSpPr>
          <p:spPr>
            <a:xfrm>
              <a:off x="6361512" y="3513434"/>
              <a:ext cx="27738" cy="6303"/>
            </a:xfrm>
            <a:custGeom>
              <a:rect b="b" l="l" r="r" t="t"/>
              <a:pathLst>
                <a:path extrusionOk="0" h="277" w="1219">
                  <a:moveTo>
                    <a:pt x="85" y="0"/>
                  </a:moveTo>
                  <a:cubicBezTo>
                    <a:pt x="29" y="0"/>
                    <a:pt x="1" y="28"/>
                    <a:pt x="57" y="63"/>
                  </a:cubicBezTo>
                  <a:cubicBezTo>
                    <a:pt x="247" y="204"/>
                    <a:pt x="445" y="276"/>
                    <a:pt x="652" y="276"/>
                  </a:cubicBezTo>
                  <a:cubicBezTo>
                    <a:pt x="827" y="276"/>
                    <a:pt x="1008" y="225"/>
                    <a:pt x="1197" y="119"/>
                  </a:cubicBezTo>
                  <a:cubicBezTo>
                    <a:pt x="1219" y="97"/>
                    <a:pt x="1206" y="53"/>
                    <a:pt x="1185" y="53"/>
                  </a:cubicBezTo>
                  <a:cubicBezTo>
                    <a:pt x="1180" y="53"/>
                    <a:pt x="1174" y="56"/>
                    <a:pt x="1169" y="63"/>
                  </a:cubicBezTo>
                  <a:cubicBezTo>
                    <a:pt x="994" y="119"/>
                    <a:pt x="819" y="175"/>
                    <a:pt x="644" y="175"/>
                  </a:cubicBezTo>
                  <a:cubicBezTo>
                    <a:pt x="406" y="175"/>
                    <a:pt x="260" y="119"/>
                    <a:pt x="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79"/>
            <p:cNvSpPr/>
            <p:nvPr/>
          </p:nvSpPr>
          <p:spPr>
            <a:xfrm>
              <a:off x="6386020" y="3504583"/>
              <a:ext cx="18636" cy="9512"/>
            </a:xfrm>
            <a:custGeom>
              <a:rect b="b" l="l" r="r" t="t"/>
              <a:pathLst>
                <a:path extrusionOk="0" h="418" w="819">
                  <a:moveTo>
                    <a:pt x="784" y="0"/>
                  </a:moveTo>
                  <a:cubicBezTo>
                    <a:pt x="776" y="0"/>
                    <a:pt x="766" y="4"/>
                    <a:pt x="756" y="12"/>
                  </a:cubicBezTo>
                  <a:cubicBezTo>
                    <a:pt x="672" y="103"/>
                    <a:pt x="553" y="159"/>
                    <a:pt x="469" y="215"/>
                  </a:cubicBezTo>
                  <a:cubicBezTo>
                    <a:pt x="322" y="306"/>
                    <a:pt x="203" y="334"/>
                    <a:pt x="57" y="334"/>
                  </a:cubicBezTo>
                  <a:cubicBezTo>
                    <a:pt x="29" y="334"/>
                    <a:pt x="1" y="417"/>
                    <a:pt x="57" y="417"/>
                  </a:cubicBezTo>
                  <a:cubicBezTo>
                    <a:pt x="231" y="389"/>
                    <a:pt x="350" y="389"/>
                    <a:pt x="497" y="334"/>
                  </a:cubicBezTo>
                  <a:cubicBezTo>
                    <a:pt x="644" y="243"/>
                    <a:pt x="728" y="187"/>
                    <a:pt x="819" y="40"/>
                  </a:cubicBezTo>
                  <a:cubicBezTo>
                    <a:pt x="819" y="20"/>
                    <a:pt x="805" y="0"/>
                    <a:pt x="7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79"/>
            <p:cNvSpPr/>
            <p:nvPr/>
          </p:nvSpPr>
          <p:spPr>
            <a:xfrm>
              <a:off x="6399240" y="3494661"/>
              <a:ext cx="10490" cy="10263"/>
            </a:xfrm>
            <a:custGeom>
              <a:rect b="b" l="l" r="r" t="t"/>
              <a:pathLst>
                <a:path extrusionOk="0" h="451" w="461">
                  <a:moveTo>
                    <a:pt x="387" y="0"/>
                  </a:moveTo>
                  <a:cubicBezTo>
                    <a:pt x="373" y="0"/>
                    <a:pt x="359" y="5"/>
                    <a:pt x="350" y="14"/>
                  </a:cubicBezTo>
                  <a:cubicBezTo>
                    <a:pt x="294" y="189"/>
                    <a:pt x="210" y="329"/>
                    <a:pt x="35" y="364"/>
                  </a:cubicBezTo>
                  <a:cubicBezTo>
                    <a:pt x="0" y="392"/>
                    <a:pt x="0" y="448"/>
                    <a:pt x="35" y="448"/>
                  </a:cubicBezTo>
                  <a:cubicBezTo>
                    <a:pt x="48" y="449"/>
                    <a:pt x="60" y="450"/>
                    <a:pt x="73" y="450"/>
                  </a:cubicBezTo>
                  <a:cubicBezTo>
                    <a:pt x="279" y="450"/>
                    <a:pt x="388" y="235"/>
                    <a:pt x="441" y="70"/>
                  </a:cubicBezTo>
                  <a:cubicBezTo>
                    <a:pt x="461" y="30"/>
                    <a:pt x="422" y="0"/>
                    <a:pt x="3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79"/>
            <p:cNvSpPr/>
            <p:nvPr/>
          </p:nvSpPr>
          <p:spPr>
            <a:xfrm>
              <a:off x="6260002" y="3488244"/>
              <a:ext cx="9989" cy="13881"/>
            </a:xfrm>
            <a:custGeom>
              <a:rect b="b" l="l" r="r" t="t"/>
              <a:pathLst>
                <a:path extrusionOk="0" h="610" w="439">
                  <a:moveTo>
                    <a:pt x="294" y="0"/>
                  </a:moveTo>
                  <a:cubicBezTo>
                    <a:pt x="285" y="0"/>
                    <a:pt x="276" y="1"/>
                    <a:pt x="266" y="3"/>
                  </a:cubicBezTo>
                  <a:cubicBezTo>
                    <a:pt x="176" y="3"/>
                    <a:pt x="120" y="87"/>
                    <a:pt x="92" y="150"/>
                  </a:cubicBezTo>
                  <a:cubicBezTo>
                    <a:pt x="36" y="178"/>
                    <a:pt x="1" y="233"/>
                    <a:pt x="64" y="296"/>
                  </a:cubicBezTo>
                  <a:lnTo>
                    <a:pt x="92" y="296"/>
                  </a:lnTo>
                  <a:cubicBezTo>
                    <a:pt x="120" y="261"/>
                    <a:pt x="148" y="233"/>
                    <a:pt x="210" y="205"/>
                  </a:cubicBezTo>
                  <a:cubicBezTo>
                    <a:pt x="210" y="205"/>
                    <a:pt x="210" y="178"/>
                    <a:pt x="238" y="178"/>
                  </a:cubicBezTo>
                  <a:cubicBezTo>
                    <a:pt x="238" y="205"/>
                    <a:pt x="238" y="233"/>
                    <a:pt x="210" y="233"/>
                  </a:cubicBezTo>
                  <a:lnTo>
                    <a:pt x="210" y="261"/>
                  </a:lnTo>
                  <a:cubicBezTo>
                    <a:pt x="148" y="324"/>
                    <a:pt x="1" y="499"/>
                    <a:pt x="92" y="583"/>
                  </a:cubicBezTo>
                  <a:cubicBezTo>
                    <a:pt x="114" y="601"/>
                    <a:pt x="136" y="609"/>
                    <a:pt x="157" y="609"/>
                  </a:cubicBezTo>
                  <a:cubicBezTo>
                    <a:pt x="271" y="609"/>
                    <a:pt x="356" y="372"/>
                    <a:pt x="385" y="324"/>
                  </a:cubicBezTo>
                  <a:cubicBezTo>
                    <a:pt x="412" y="212"/>
                    <a:pt x="438" y="0"/>
                    <a:pt x="2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79"/>
            <p:cNvSpPr/>
            <p:nvPr/>
          </p:nvSpPr>
          <p:spPr>
            <a:xfrm>
              <a:off x="6280687" y="3479871"/>
              <a:ext cx="82760" cy="46147"/>
            </a:xfrm>
            <a:custGeom>
              <a:rect b="b" l="l" r="r" t="t"/>
              <a:pathLst>
                <a:path extrusionOk="0" h="2028" w="3637">
                  <a:moveTo>
                    <a:pt x="3619" y="0"/>
                  </a:moveTo>
                  <a:cubicBezTo>
                    <a:pt x="3609" y="0"/>
                    <a:pt x="3595" y="7"/>
                    <a:pt x="3581" y="21"/>
                  </a:cubicBezTo>
                  <a:cubicBezTo>
                    <a:pt x="3553" y="140"/>
                    <a:pt x="3287" y="252"/>
                    <a:pt x="3175" y="280"/>
                  </a:cubicBezTo>
                  <a:cubicBezTo>
                    <a:pt x="3104" y="290"/>
                    <a:pt x="3036" y="294"/>
                    <a:pt x="2970" y="294"/>
                  </a:cubicBezTo>
                  <a:cubicBezTo>
                    <a:pt x="2814" y="294"/>
                    <a:pt x="2666" y="271"/>
                    <a:pt x="2504" y="252"/>
                  </a:cubicBezTo>
                  <a:cubicBezTo>
                    <a:pt x="2300" y="213"/>
                    <a:pt x="2083" y="157"/>
                    <a:pt x="1864" y="157"/>
                  </a:cubicBezTo>
                  <a:cubicBezTo>
                    <a:pt x="1767" y="157"/>
                    <a:pt x="1670" y="168"/>
                    <a:pt x="1574" y="196"/>
                  </a:cubicBezTo>
                  <a:cubicBezTo>
                    <a:pt x="1483" y="224"/>
                    <a:pt x="1399" y="280"/>
                    <a:pt x="1280" y="280"/>
                  </a:cubicBezTo>
                  <a:lnTo>
                    <a:pt x="1050" y="280"/>
                  </a:lnTo>
                  <a:cubicBezTo>
                    <a:pt x="980" y="269"/>
                    <a:pt x="914" y="262"/>
                    <a:pt x="851" y="262"/>
                  </a:cubicBezTo>
                  <a:cubicBezTo>
                    <a:pt x="757" y="262"/>
                    <a:pt x="669" y="277"/>
                    <a:pt x="581" y="315"/>
                  </a:cubicBezTo>
                  <a:cubicBezTo>
                    <a:pt x="378" y="427"/>
                    <a:pt x="85" y="629"/>
                    <a:pt x="57" y="895"/>
                  </a:cubicBezTo>
                  <a:cubicBezTo>
                    <a:pt x="29" y="951"/>
                    <a:pt x="1" y="1042"/>
                    <a:pt x="29" y="1126"/>
                  </a:cubicBezTo>
                  <a:cubicBezTo>
                    <a:pt x="85" y="1245"/>
                    <a:pt x="259" y="1245"/>
                    <a:pt x="378" y="1273"/>
                  </a:cubicBezTo>
                  <a:cubicBezTo>
                    <a:pt x="665" y="1301"/>
                    <a:pt x="700" y="1566"/>
                    <a:pt x="931" y="1713"/>
                  </a:cubicBezTo>
                  <a:cubicBezTo>
                    <a:pt x="1015" y="1797"/>
                    <a:pt x="1161" y="1825"/>
                    <a:pt x="1280" y="1853"/>
                  </a:cubicBezTo>
                  <a:cubicBezTo>
                    <a:pt x="1455" y="1888"/>
                    <a:pt x="1602" y="1972"/>
                    <a:pt x="1777" y="2028"/>
                  </a:cubicBezTo>
                  <a:cubicBezTo>
                    <a:pt x="1805" y="2028"/>
                    <a:pt x="1833" y="1972"/>
                    <a:pt x="1805" y="1944"/>
                  </a:cubicBezTo>
                  <a:cubicBezTo>
                    <a:pt x="1602" y="1825"/>
                    <a:pt x="1455" y="1769"/>
                    <a:pt x="1252" y="1713"/>
                  </a:cubicBezTo>
                  <a:cubicBezTo>
                    <a:pt x="1050" y="1650"/>
                    <a:pt x="959" y="1566"/>
                    <a:pt x="875" y="1392"/>
                  </a:cubicBezTo>
                  <a:cubicBezTo>
                    <a:pt x="812" y="1329"/>
                    <a:pt x="784" y="1273"/>
                    <a:pt x="700" y="1217"/>
                  </a:cubicBezTo>
                  <a:cubicBezTo>
                    <a:pt x="609" y="1126"/>
                    <a:pt x="525" y="1126"/>
                    <a:pt x="406" y="1098"/>
                  </a:cubicBezTo>
                  <a:cubicBezTo>
                    <a:pt x="388" y="1098"/>
                    <a:pt x="316" y="1110"/>
                    <a:pt x="262" y="1110"/>
                  </a:cubicBezTo>
                  <a:cubicBezTo>
                    <a:pt x="235" y="1110"/>
                    <a:pt x="213" y="1107"/>
                    <a:pt x="203" y="1098"/>
                  </a:cubicBezTo>
                  <a:lnTo>
                    <a:pt x="203" y="923"/>
                  </a:lnTo>
                  <a:cubicBezTo>
                    <a:pt x="287" y="748"/>
                    <a:pt x="434" y="629"/>
                    <a:pt x="581" y="546"/>
                  </a:cubicBezTo>
                  <a:cubicBezTo>
                    <a:pt x="812" y="399"/>
                    <a:pt x="1015" y="455"/>
                    <a:pt x="1252" y="427"/>
                  </a:cubicBezTo>
                  <a:cubicBezTo>
                    <a:pt x="1399" y="427"/>
                    <a:pt x="1483" y="371"/>
                    <a:pt x="1630" y="280"/>
                  </a:cubicBezTo>
                  <a:cubicBezTo>
                    <a:pt x="1716" y="233"/>
                    <a:pt x="1813" y="215"/>
                    <a:pt x="1913" y="215"/>
                  </a:cubicBezTo>
                  <a:cubicBezTo>
                    <a:pt x="2051" y="215"/>
                    <a:pt x="2196" y="247"/>
                    <a:pt x="2329" y="280"/>
                  </a:cubicBezTo>
                  <a:cubicBezTo>
                    <a:pt x="2563" y="326"/>
                    <a:pt x="2779" y="416"/>
                    <a:pt x="2992" y="416"/>
                  </a:cubicBezTo>
                  <a:cubicBezTo>
                    <a:pt x="3072" y="416"/>
                    <a:pt x="3151" y="403"/>
                    <a:pt x="3231" y="371"/>
                  </a:cubicBezTo>
                  <a:cubicBezTo>
                    <a:pt x="3378" y="343"/>
                    <a:pt x="3637" y="196"/>
                    <a:pt x="3637" y="21"/>
                  </a:cubicBezTo>
                  <a:cubicBezTo>
                    <a:pt x="3637" y="7"/>
                    <a:pt x="3630" y="0"/>
                    <a:pt x="36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79"/>
            <p:cNvSpPr/>
            <p:nvPr/>
          </p:nvSpPr>
          <p:spPr>
            <a:xfrm>
              <a:off x="6317937" y="3519988"/>
              <a:ext cx="20366" cy="4892"/>
            </a:xfrm>
            <a:custGeom>
              <a:rect b="b" l="l" r="r" t="t"/>
              <a:pathLst>
                <a:path extrusionOk="0" h="215" w="895">
                  <a:moveTo>
                    <a:pt x="55" y="0"/>
                  </a:moveTo>
                  <a:cubicBezTo>
                    <a:pt x="15" y="0"/>
                    <a:pt x="1" y="62"/>
                    <a:pt x="49" y="62"/>
                  </a:cubicBezTo>
                  <a:cubicBezTo>
                    <a:pt x="240" y="148"/>
                    <a:pt x="427" y="215"/>
                    <a:pt x="626" y="215"/>
                  </a:cubicBezTo>
                  <a:cubicBezTo>
                    <a:pt x="704" y="215"/>
                    <a:pt x="784" y="205"/>
                    <a:pt x="867" y="181"/>
                  </a:cubicBezTo>
                  <a:cubicBezTo>
                    <a:pt x="895" y="181"/>
                    <a:pt x="895" y="125"/>
                    <a:pt x="867" y="125"/>
                  </a:cubicBezTo>
                  <a:cubicBezTo>
                    <a:pt x="819" y="130"/>
                    <a:pt x="772" y="132"/>
                    <a:pt x="727" y="132"/>
                  </a:cubicBezTo>
                  <a:cubicBezTo>
                    <a:pt x="497" y="132"/>
                    <a:pt x="299" y="76"/>
                    <a:pt x="77" y="6"/>
                  </a:cubicBezTo>
                  <a:cubicBezTo>
                    <a:pt x="69" y="2"/>
                    <a:pt x="61" y="0"/>
                    <a:pt x="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79"/>
            <p:cNvSpPr/>
            <p:nvPr/>
          </p:nvSpPr>
          <p:spPr>
            <a:xfrm>
              <a:off x="6324445" y="3517416"/>
              <a:ext cx="27078" cy="2890"/>
            </a:xfrm>
            <a:custGeom>
              <a:rect b="b" l="l" r="r" t="t"/>
              <a:pathLst>
                <a:path extrusionOk="0" h="127" w="1190">
                  <a:moveTo>
                    <a:pt x="1133" y="0"/>
                  </a:moveTo>
                  <a:cubicBezTo>
                    <a:pt x="905" y="38"/>
                    <a:pt x="686" y="64"/>
                    <a:pt x="459" y="64"/>
                  </a:cubicBezTo>
                  <a:cubicBezTo>
                    <a:pt x="311" y="64"/>
                    <a:pt x="160" y="53"/>
                    <a:pt x="1" y="28"/>
                  </a:cubicBezTo>
                  <a:lnTo>
                    <a:pt x="1" y="63"/>
                  </a:lnTo>
                  <a:cubicBezTo>
                    <a:pt x="203" y="105"/>
                    <a:pt x="392" y="126"/>
                    <a:pt x="581" y="126"/>
                  </a:cubicBezTo>
                  <a:cubicBezTo>
                    <a:pt x="770" y="126"/>
                    <a:pt x="959" y="105"/>
                    <a:pt x="1161" y="63"/>
                  </a:cubicBezTo>
                  <a:cubicBezTo>
                    <a:pt x="1189" y="63"/>
                    <a:pt x="1189" y="0"/>
                    <a:pt x="11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79"/>
            <p:cNvSpPr/>
            <p:nvPr/>
          </p:nvSpPr>
          <p:spPr>
            <a:xfrm>
              <a:off x="6353571" y="3474136"/>
              <a:ext cx="13744" cy="8124"/>
            </a:xfrm>
            <a:custGeom>
              <a:rect b="b" l="l" r="r" t="t"/>
              <a:pathLst>
                <a:path extrusionOk="0" h="357" w="604">
                  <a:moveTo>
                    <a:pt x="567" y="0"/>
                  </a:moveTo>
                  <a:cubicBezTo>
                    <a:pt x="562" y="0"/>
                    <a:pt x="558" y="2"/>
                    <a:pt x="553" y="7"/>
                  </a:cubicBezTo>
                  <a:cubicBezTo>
                    <a:pt x="434" y="42"/>
                    <a:pt x="350" y="98"/>
                    <a:pt x="259" y="154"/>
                  </a:cubicBezTo>
                  <a:cubicBezTo>
                    <a:pt x="175" y="217"/>
                    <a:pt x="119" y="273"/>
                    <a:pt x="0" y="329"/>
                  </a:cubicBezTo>
                  <a:lnTo>
                    <a:pt x="0" y="357"/>
                  </a:lnTo>
                  <a:cubicBezTo>
                    <a:pt x="119" y="357"/>
                    <a:pt x="175" y="329"/>
                    <a:pt x="231" y="273"/>
                  </a:cubicBezTo>
                  <a:cubicBezTo>
                    <a:pt x="350" y="217"/>
                    <a:pt x="469" y="126"/>
                    <a:pt x="581" y="70"/>
                  </a:cubicBezTo>
                  <a:cubicBezTo>
                    <a:pt x="604" y="47"/>
                    <a:pt x="589" y="0"/>
                    <a:pt x="5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79"/>
            <p:cNvSpPr/>
            <p:nvPr/>
          </p:nvSpPr>
          <p:spPr>
            <a:xfrm>
              <a:off x="6412597" y="3485150"/>
              <a:ext cx="28489" cy="41664"/>
            </a:xfrm>
            <a:custGeom>
              <a:rect b="b" l="l" r="r" t="t"/>
              <a:pathLst>
                <a:path extrusionOk="0" h="1831" w="1252">
                  <a:moveTo>
                    <a:pt x="442" y="1"/>
                  </a:moveTo>
                  <a:cubicBezTo>
                    <a:pt x="389" y="1"/>
                    <a:pt x="337" y="15"/>
                    <a:pt x="287" y="48"/>
                  </a:cubicBezTo>
                  <a:cubicBezTo>
                    <a:pt x="175" y="139"/>
                    <a:pt x="175" y="286"/>
                    <a:pt x="175" y="397"/>
                  </a:cubicBezTo>
                  <a:cubicBezTo>
                    <a:pt x="175" y="607"/>
                    <a:pt x="175" y="782"/>
                    <a:pt x="112" y="985"/>
                  </a:cubicBezTo>
                  <a:cubicBezTo>
                    <a:pt x="28" y="1306"/>
                    <a:pt x="0" y="1565"/>
                    <a:pt x="259" y="1831"/>
                  </a:cubicBezTo>
                  <a:cubicBezTo>
                    <a:pt x="287" y="1831"/>
                    <a:pt x="322" y="1831"/>
                    <a:pt x="287" y="1796"/>
                  </a:cubicBezTo>
                  <a:cubicBezTo>
                    <a:pt x="112" y="1565"/>
                    <a:pt x="147" y="1306"/>
                    <a:pt x="259" y="1041"/>
                  </a:cubicBezTo>
                  <a:cubicBezTo>
                    <a:pt x="350" y="866"/>
                    <a:pt x="378" y="719"/>
                    <a:pt x="350" y="516"/>
                  </a:cubicBezTo>
                  <a:cubicBezTo>
                    <a:pt x="350" y="397"/>
                    <a:pt x="287" y="314"/>
                    <a:pt x="378" y="223"/>
                  </a:cubicBezTo>
                  <a:cubicBezTo>
                    <a:pt x="424" y="176"/>
                    <a:pt x="472" y="156"/>
                    <a:pt x="521" y="156"/>
                  </a:cubicBezTo>
                  <a:cubicBezTo>
                    <a:pt x="560" y="156"/>
                    <a:pt x="599" y="169"/>
                    <a:pt x="637" y="195"/>
                  </a:cubicBezTo>
                  <a:cubicBezTo>
                    <a:pt x="756" y="223"/>
                    <a:pt x="846" y="314"/>
                    <a:pt x="902" y="369"/>
                  </a:cubicBezTo>
                  <a:cubicBezTo>
                    <a:pt x="1105" y="544"/>
                    <a:pt x="1161" y="747"/>
                    <a:pt x="1196" y="1013"/>
                  </a:cubicBezTo>
                  <a:cubicBezTo>
                    <a:pt x="1196" y="1024"/>
                    <a:pt x="1206" y="1031"/>
                    <a:pt x="1217" y="1031"/>
                  </a:cubicBezTo>
                  <a:cubicBezTo>
                    <a:pt x="1233" y="1031"/>
                    <a:pt x="1252" y="1018"/>
                    <a:pt x="1252" y="985"/>
                  </a:cubicBezTo>
                  <a:cubicBezTo>
                    <a:pt x="1252" y="691"/>
                    <a:pt x="1161" y="460"/>
                    <a:pt x="930" y="258"/>
                  </a:cubicBezTo>
                  <a:cubicBezTo>
                    <a:pt x="797" y="145"/>
                    <a:pt x="615" y="1"/>
                    <a:pt x="4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79"/>
            <p:cNvSpPr/>
            <p:nvPr/>
          </p:nvSpPr>
          <p:spPr>
            <a:xfrm>
              <a:off x="6441701" y="3502921"/>
              <a:ext cx="4005" cy="18113"/>
            </a:xfrm>
            <a:custGeom>
              <a:rect b="b" l="l" r="r" t="t"/>
              <a:pathLst>
                <a:path extrusionOk="0" h="796" w="176">
                  <a:moveTo>
                    <a:pt x="92" y="1"/>
                  </a:moveTo>
                  <a:cubicBezTo>
                    <a:pt x="92" y="260"/>
                    <a:pt x="57" y="525"/>
                    <a:pt x="1" y="756"/>
                  </a:cubicBezTo>
                  <a:cubicBezTo>
                    <a:pt x="1" y="776"/>
                    <a:pt x="15" y="796"/>
                    <a:pt x="33" y="796"/>
                  </a:cubicBezTo>
                  <a:cubicBezTo>
                    <a:pt x="41" y="796"/>
                    <a:pt x="49" y="792"/>
                    <a:pt x="57" y="784"/>
                  </a:cubicBezTo>
                  <a:cubicBezTo>
                    <a:pt x="176" y="553"/>
                    <a:pt x="120" y="260"/>
                    <a:pt x="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79"/>
            <p:cNvSpPr/>
            <p:nvPr/>
          </p:nvSpPr>
          <p:spPr>
            <a:xfrm>
              <a:off x="6444409" y="3508337"/>
              <a:ext cx="4005" cy="16884"/>
            </a:xfrm>
            <a:custGeom>
              <a:rect b="b" l="l" r="r" t="t"/>
              <a:pathLst>
                <a:path extrusionOk="0" h="742" w="176">
                  <a:moveTo>
                    <a:pt x="144" y="1"/>
                  </a:moveTo>
                  <a:cubicBezTo>
                    <a:pt x="128" y="1"/>
                    <a:pt x="113" y="8"/>
                    <a:pt x="113" y="22"/>
                  </a:cubicBezTo>
                  <a:cubicBezTo>
                    <a:pt x="113" y="169"/>
                    <a:pt x="113" y="287"/>
                    <a:pt x="57" y="427"/>
                  </a:cubicBezTo>
                  <a:cubicBezTo>
                    <a:pt x="57" y="518"/>
                    <a:pt x="1" y="602"/>
                    <a:pt x="1" y="721"/>
                  </a:cubicBezTo>
                  <a:cubicBezTo>
                    <a:pt x="1" y="735"/>
                    <a:pt x="15" y="742"/>
                    <a:pt x="32" y="742"/>
                  </a:cubicBezTo>
                  <a:cubicBezTo>
                    <a:pt x="50" y="742"/>
                    <a:pt x="71" y="735"/>
                    <a:pt x="85" y="721"/>
                  </a:cubicBezTo>
                  <a:cubicBezTo>
                    <a:pt x="85" y="602"/>
                    <a:pt x="148" y="518"/>
                    <a:pt x="148" y="399"/>
                  </a:cubicBezTo>
                  <a:cubicBezTo>
                    <a:pt x="176" y="287"/>
                    <a:pt x="176" y="169"/>
                    <a:pt x="176" y="22"/>
                  </a:cubicBezTo>
                  <a:cubicBezTo>
                    <a:pt x="176" y="8"/>
                    <a:pt x="160" y="1"/>
                    <a:pt x="1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79"/>
            <p:cNvSpPr/>
            <p:nvPr/>
          </p:nvSpPr>
          <p:spPr>
            <a:xfrm>
              <a:off x="6409890" y="3514504"/>
              <a:ext cx="9261" cy="16930"/>
            </a:xfrm>
            <a:custGeom>
              <a:rect b="b" l="l" r="r" t="t"/>
              <a:pathLst>
                <a:path extrusionOk="0" h="744" w="407">
                  <a:moveTo>
                    <a:pt x="21" y="1"/>
                  </a:moveTo>
                  <a:cubicBezTo>
                    <a:pt x="13" y="1"/>
                    <a:pt x="1" y="16"/>
                    <a:pt x="1" y="16"/>
                  </a:cubicBezTo>
                  <a:cubicBezTo>
                    <a:pt x="1" y="247"/>
                    <a:pt x="119" y="625"/>
                    <a:pt x="350" y="744"/>
                  </a:cubicBezTo>
                  <a:cubicBezTo>
                    <a:pt x="378" y="744"/>
                    <a:pt x="406" y="716"/>
                    <a:pt x="378" y="681"/>
                  </a:cubicBezTo>
                  <a:cubicBezTo>
                    <a:pt x="203" y="541"/>
                    <a:pt x="56" y="247"/>
                    <a:pt x="28" y="16"/>
                  </a:cubicBezTo>
                  <a:cubicBezTo>
                    <a:pt x="28" y="5"/>
                    <a:pt x="25" y="1"/>
                    <a:pt x="2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79"/>
            <p:cNvSpPr/>
            <p:nvPr/>
          </p:nvSpPr>
          <p:spPr>
            <a:xfrm>
              <a:off x="6404633" y="3523196"/>
              <a:ext cx="10354" cy="10422"/>
            </a:xfrm>
            <a:custGeom>
              <a:rect b="b" l="l" r="r" t="t"/>
              <a:pathLst>
                <a:path extrusionOk="0" h="458" w="455">
                  <a:moveTo>
                    <a:pt x="33" y="0"/>
                  </a:moveTo>
                  <a:cubicBezTo>
                    <a:pt x="15" y="0"/>
                    <a:pt x="1" y="20"/>
                    <a:pt x="1" y="40"/>
                  </a:cubicBezTo>
                  <a:cubicBezTo>
                    <a:pt x="148" y="187"/>
                    <a:pt x="259" y="334"/>
                    <a:pt x="406" y="446"/>
                  </a:cubicBezTo>
                  <a:cubicBezTo>
                    <a:pt x="415" y="454"/>
                    <a:pt x="423" y="457"/>
                    <a:pt x="429" y="457"/>
                  </a:cubicBezTo>
                  <a:cubicBezTo>
                    <a:pt x="446" y="457"/>
                    <a:pt x="454" y="437"/>
                    <a:pt x="434" y="418"/>
                  </a:cubicBezTo>
                  <a:cubicBezTo>
                    <a:pt x="287" y="271"/>
                    <a:pt x="176" y="159"/>
                    <a:pt x="57" y="12"/>
                  </a:cubicBezTo>
                  <a:cubicBezTo>
                    <a:pt x="49" y="4"/>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79"/>
            <p:cNvSpPr/>
            <p:nvPr/>
          </p:nvSpPr>
          <p:spPr>
            <a:xfrm>
              <a:off x="6457789" y="3523833"/>
              <a:ext cx="14495" cy="29013"/>
            </a:xfrm>
            <a:custGeom>
              <a:rect b="b" l="l" r="r" t="t"/>
              <a:pathLst>
                <a:path extrusionOk="0" h="1275" w="637">
                  <a:moveTo>
                    <a:pt x="587" y="0"/>
                  </a:moveTo>
                  <a:cubicBezTo>
                    <a:pt x="579" y="0"/>
                    <a:pt x="574" y="4"/>
                    <a:pt x="574" y="12"/>
                  </a:cubicBezTo>
                  <a:cubicBezTo>
                    <a:pt x="546" y="243"/>
                    <a:pt x="490" y="446"/>
                    <a:pt x="371" y="655"/>
                  </a:cubicBezTo>
                  <a:cubicBezTo>
                    <a:pt x="259" y="830"/>
                    <a:pt x="112" y="1005"/>
                    <a:pt x="21" y="1208"/>
                  </a:cubicBezTo>
                  <a:cubicBezTo>
                    <a:pt x="1" y="1249"/>
                    <a:pt x="25" y="1275"/>
                    <a:pt x="54" y="1275"/>
                  </a:cubicBezTo>
                  <a:cubicBezTo>
                    <a:pt x="64" y="1275"/>
                    <a:pt x="75" y="1271"/>
                    <a:pt x="84" y="1264"/>
                  </a:cubicBezTo>
                  <a:cubicBezTo>
                    <a:pt x="399" y="914"/>
                    <a:pt x="574" y="508"/>
                    <a:pt x="637" y="40"/>
                  </a:cubicBezTo>
                  <a:cubicBezTo>
                    <a:pt x="637" y="20"/>
                    <a:pt x="605" y="0"/>
                    <a:pt x="5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79"/>
            <p:cNvSpPr/>
            <p:nvPr/>
          </p:nvSpPr>
          <p:spPr>
            <a:xfrm>
              <a:off x="6439016" y="3558785"/>
              <a:ext cx="16725" cy="28512"/>
            </a:xfrm>
            <a:custGeom>
              <a:rect b="b" l="l" r="r" t="t"/>
              <a:pathLst>
                <a:path extrusionOk="0" h="1253" w="735">
                  <a:moveTo>
                    <a:pt x="717" y="0"/>
                  </a:moveTo>
                  <a:cubicBezTo>
                    <a:pt x="708" y="0"/>
                    <a:pt x="699" y="7"/>
                    <a:pt x="699" y="21"/>
                  </a:cubicBezTo>
                  <a:cubicBezTo>
                    <a:pt x="615" y="252"/>
                    <a:pt x="525" y="455"/>
                    <a:pt x="385" y="693"/>
                  </a:cubicBezTo>
                  <a:cubicBezTo>
                    <a:pt x="294" y="867"/>
                    <a:pt x="147" y="1007"/>
                    <a:pt x="0" y="1182"/>
                  </a:cubicBezTo>
                  <a:cubicBezTo>
                    <a:pt x="0" y="1210"/>
                    <a:pt x="23" y="1253"/>
                    <a:pt x="47" y="1253"/>
                  </a:cubicBezTo>
                  <a:cubicBezTo>
                    <a:pt x="52" y="1253"/>
                    <a:pt x="58" y="1250"/>
                    <a:pt x="63" y="1245"/>
                  </a:cubicBezTo>
                  <a:cubicBezTo>
                    <a:pt x="525" y="979"/>
                    <a:pt x="587" y="483"/>
                    <a:pt x="734" y="21"/>
                  </a:cubicBezTo>
                  <a:cubicBezTo>
                    <a:pt x="734" y="7"/>
                    <a:pt x="726" y="0"/>
                    <a:pt x="7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79"/>
            <p:cNvSpPr/>
            <p:nvPr/>
          </p:nvSpPr>
          <p:spPr>
            <a:xfrm>
              <a:off x="6440563" y="3560537"/>
              <a:ext cx="23756" cy="32016"/>
            </a:xfrm>
            <a:custGeom>
              <a:rect b="b" l="l" r="r" t="t"/>
              <a:pathLst>
                <a:path extrusionOk="0" h="1407" w="1044">
                  <a:moveTo>
                    <a:pt x="981" y="0"/>
                  </a:moveTo>
                  <a:cubicBezTo>
                    <a:pt x="897" y="294"/>
                    <a:pt x="722" y="553"/>
                    <a:pt x="519" y="755"/>
                  </a:cubicBezTo>
                  <a:cubicBezTo>
                    <a:pt x="373" y="965"/>
                    <a:pt x="142" y="1140"/>
                    <a:pt x="23" y="1343"/>
                  </a:cubicBezTo>
                  <a:cubicBezTo>
                    <a:pt x="0" y="1365"/>
                    <a:pt x="33" y="1406"/>
                    <a:pt x="61" y="1406"/>
                  </a:cubicBezTo>
                  <a:cubicBezTo>
                    <a:pt x="67" y="1406"/>
                    <a:pt x="74" y="1404"/>
                    <a:pt x="79" y="1399"/>
                  </a:cubicBezTo>
                  <a:cubicBezTo>
                    <a:pt x="547" y="1105"/>
                    <a:pt x="925" y="553"/>
                    <a:pt x="1016" y="28"/>
                  </a:cubicBezTo>
                  <a:cubicBezTo>
                    <a:pt x="1044" y="0"/>
                    <a:pt x="1016" y="0"/>
                    <a:pt x="9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79"/>
            <p:cNvSpPr/>
            <p:nvPr/>
          </p:nvSpPr>
          <p:spPr>
            <a:xfrm>
              <a:off x="6415146" y="3597605"/>
              <a:ext cx="43781" cy="14882"/>
            </a:xfrm>
            <a:custGeom>
              <a:rect b="b" l="l" r="r" t="t"/>
              <a:pathLst>
                <a:path extrusionOk="0" h="654" w="1924">
                  <a:moveTo>
                    <a:pt x="1811" y="0"/>
                  </a:moveTo>
                  <a:cubicBezTo>
                    <a:pt x="1546" y="147"/>
                    <a:pt x="1287" y="266"/>
                    <a:pt x="993" y="385"/>
                  </a:cubicBezTo>
                  <a:cubicBezTo>
                    <a:pt x="672" y="525"/>
                    <a:pt x="413" y="616"/>
                    <a:pt x="35" y="616"/>
                  </a:cubicBezTo>
                  <a:cubicBezTo>
                    <a:pt x="0" y="616"/>
                    <a:pt x="0" y="644"/>
                    <a:pt x="35" y="644"/>
                  </a:cubicBezTo>
                  <a:cubicBezTo>
                    <a:pt x="113" y="650"/>
                    <a:pt x="186" y="653"/>
                    <a:pt x="257" y="653"/>
                  </a:cubicBezTo>
                  <a:cubicBezTo>
                    <a:pt x="503" y="653"/>
                    <a:pt x="715" y="611"/>
                    <a:pt x="965" y="497"/>
                  </a:cubicBezTo>
                  <a:cubicBezTo>
                    <a:pt x="1259" y="385"/>
                    <a:pt x="1574" y="238"/>
                    <a:pt x="1867" y="91"/>
                  </a:cubicBezTo>
                  <a:cubicBezTo>
                    <a:pt x="1923" y="63"/>
                    <a:pt x="1867" y="0"/>
                    <a:pt x="18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79"/>
            <p:cNvSpPr/>
            <p:nvPr/>
          </p:nvSpPr>
          <p:spPr>
            <a:xfrm>
              <a:off x="6435034" y="3582996"/>
              <a:ext cx="37705" cy="17339"/>
            </a:xfrm>
            <a:custGeom>
              <a:rect b="b" l="l" r="r" t="t"/>
              <a:pathLst>
                <a:path extrusionOk="0" h="762" w="1657">
                  <a:moveTo>
                    <a:pt x="1579" y="1"/>
                  </a:moveTo>
                  <a:cubicBezTo>
                    <a:pt x="1569" y="1"/>
                    <a:pt x="1558" y="2"/>
                    <a:pt x="1546" y="6"/>
                  </a:cubicBezTo>
                  <a:cubicBezTo>
                    <a:pt x="1049" y="265"/>
                    <a:pt x="588" y="614"/>
                    <a:pt x="35" y="733"/>
                  </a:cubicBezTo>
                  <a:cubicBezTo>
                    <a:pt x="0" y="733"/>
                    <a:pt x="35" y="761"/>
                    <a:pt x="35" y="761"/>
                  </a:cubicBezTo>
                  <a:cubicBezTo>
                    <a:pt x="294" y="733"/>
                    <a:pt x="525" y="677"/>
                    <a:pt x="762" y="559"/>
                  </a:cubicBezTo>
                  <a:cubicBezTo>
                    <a:pt x="1049" y="440"/>
                    <a:pt x="1343" y="293"/>
                    <a:pt x="1609" y="118"/>
                  </a:cubicBezTo>
                  <a:cubicBezTo>
                    <a:pt x="1657" y="70"/>
                    <a:pt x="1643" y="1"/>
                    <a:pt x="157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79"/>
            <p:cNvSpPr/>
            <p:nvPr/>
          </p:nvSpPr>
          <p:spPr>
            <a:xfrm>
              <a:off x="6450940" y="3619564"/>
              <a:ext cx="45123" cy="12083"/>
            </a:xfrm>
            <a:custGeom>
              <a:rect b="b" l="l" r="r" t="t"/>
              <a:pathLst>
                <a:path extrusionOk="0" h="531" w="1983">
                  <a:moveTo>
                    <a:pt x="1" y="0"/>
                  </a:moveTo>
                  <a:lnTo>
                    <a:pt x="1" y="28"/>
                  </a:lnTo>
                  <a:cubicBezTo>
                    <a:pt x="294" y="147"/>
                    <a:pt x="560" y="119"/>
                    <a:pt x="875" y="147"/>
                  </a:cubicBezTo>
                  <a:cubicBezTo>
                    <a:pt x="1224" y="147"/>
                    <a:pt x="1609" y="322"/>
                    <a:pt x="1867" y="525"/>
                  </a:cubicBezTo>
                  <a:cubicBezTo>
                    <a:pt x="1875" y="529"/>
                    <a:pt x="1883" y="530"/>
                    <a:pt x="1891" y="530"/>
                  </a:cubicBezTo>
                  <a:cubicBezTo>
                    <a:pt x="1939" y="530"/>
                    <a:pt x="1982" y="464"/>
                    <a:pt x="1958" y="434"/>
                  </a:cubicBezTo>
                  <a:cubicBezTo>
                    <a:pt x="1693" y="231"/>
                    <a:pt x="1399" y="119"/>
                    <a:pt x="1084" y="56"/>
                  </a:cubicBezTo>
                  <a:cubicBezTo>
                    <a:pt x="998" y="36"/>
                    <a:pt x="909" y="29"/>
                    <a:pt x="819" y="29"/>
                  </a:cubicBezTo>
                  <a:cubicBezTo>
                    <a:pt x="662" y="29"/>
                    <a:pt x="501" y="49"/>
                    <a:pt x="343" y="49"/>
                  </a:cubicBezTo>
                  <a:cubicBezTo>
                    <a:pt x="227" y="49"/>
                    <a:pt x="112" y="38"/>
                    <a:pt x="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79"/>
            <p:cNvSpPr/>
            <p:nvPr/>
          </p:nvSpPr>
          <p:spPr>
            <a:xfrm>
              <a:off x="6471624" y="3611599"/>
              <a:ext cx="35498" cy="27010"/>
            </a:xfrm>
            <a:custGeom>
              <a:rect b="b" l="l" r="r" t="t"/>
              <a:pathLst>
                <a:path extrusionOk="0" h="1187" w="1560">
                  <a:moveTo>
                    <a:pt x="56" y="1"/>
                  </a:moveTo>
                  <a:cubicBezTo>
                    <a:pt x="1" y="1"/>
                    <a:pt x="1" y="57"/>
                    <a:pt x="29" y="57"/>
                  </a:cubicBezTo>
                  <a:cubicBezTo>
                    <a:pt x="315" y="148"/>
                    <a:pt x="581" y="294"/>
                    <a:pt x="812" y="497"/>
                  </a:cubicBezTo>
                  <a:cubicBezTo>
                    <a:pt x="1049" y="700"/>
                    <a:pt x="1224" y="931"/>
                    <a:pt x="1427" y="1168"/>
                  </a:cubicBezTo>
                  <a:cubicBezTo>
                    <a:pt x="1439" y="1181"/>
                    <a:pt x="1453" y="1186"/>
                    <a:pt x="1467" y="1186"/>
                  </a:cubicBezTo>
                  <a:cubicBezTo>
                    <a:pt x="1516" y="1186"/>
                    <a:pt x="1560" y="1121"/>
                    <a:pt x="1511" y="1078"/>
                  </a:cubicBezTo>
                  <a:cubicBezTo>
                    <a:pt x="1308" y="819"/>
                    <a:pt x="1105" y="553"/>
                    <a:pt x="812" y="350"/>
                  </a:cubicBezTo>
                  <a:cubicBezTo>
                    <a:pt x="581" y="176"/>
                    <a:pt x="315" y="85"/>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79"/>
            <p:cNvSpPr/>
            <p:nvPr/>
          </p:nvSpPr>
          <p:spPr>
            <a:xfrm>
              <a:off x="6492331" y="3610006"/>
              <a:ext cx="21458" cy="28694"/>
            </a:xfrm>
            <a:custGeom>
              <a:rect b="b" l="l" r="r" t="t"/>
              <a:pathLst>
                <a:path extrusionOk="0" h="1261" w="943">
                  <a:moveTo>
                    <a:pt x="25" y="0"/>
                  </a:moveTo>
                  <a:cubicBezTo>
                    <a:pt x="9" y="0"/>
                    <a:pt x="1" y="23"/>
                    <a:pt x="21" y="43"/>
                  </a:cubicBezTo>
                  <a:cubicBezTo>
                    <a:pt x="342" y="420"/>
                    <a:pt x="573" y="798"/>
                    <a:pt x="804" y="1238"/>
                  </a:cubicBezTo>
                  <a:cubicBezTo>
                    <a:pt x="813" y="1254"/>
                    <a:pt x="829" y="1261"/>
                    <a:pt x="846" y="1261"/>
                  </a:cubicBezTo>
                  <a:cubicBezTo>
                    <a:pt x="890" y="1261"/>
                    <a:pt x="943" y="1213"/>
                    <a:pt x="923" y="1148"/>
                  </a:cubicBezTo>
                  <a:cubicBezTo>
                    <a:pt x="664" y="714"/>
                    <a:pt x="370" y="392"/>
                    <a:pt x="48" y="15"/>
                  </a:cubicBezTo>
                  <a:cubicBezTo>
                    <a:pt x="40" y="4"/>
                    <a:pt x="32" y="0"/>
                    <a:pt x="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79"/>
            <p:cNvSpPr/>
            <p:nvPr/>
          </p:nvSpPr>
          <p:spPr>
            <a:xfrm>
              <a:off x="6467096" y="3645186"/>
              <a:ext cx="32085" cy="63236"/>
            </a:xfrm>
            <a:custGeom>
              <a:rect b="b" l="l" r="r" t="t"/>
              <a:pathLst>
                <a:path extrusionOk="0" h="2779" w="1410">
                  <a:moveTo>
                    <a:pt x="54" y="0"/>
                  </a:moveTo>
                  <a:cubicBezTo>
                    <a:pt x="15" y="0"/>
                    <a:pt x="1" y="47"/>
                    <a:pt x="53" y="70"/>
                  </a:cubicBezTo>
                  <a:cubicBezTo>
                    <a:pt x="283" y="245"/>
                    <a:pt x="486" y="392"/>
                    <a:pt x="661" y="650"/>
                  </a:cubicBezTo>
                  <a:cubicBezTo>
                    <a:pt x="808" y="881"/>
                    <a:pt x="927" y="1119"/>
                    <a:pt x="983" y="1378"/>
                  </a:cubicBezTo>
                  <a:cubicBezTo>
                    <a:pt x="1074" y="1818"/>
                    <a:pt x="1011" y="2371"/>
                    <a:pt x="1304" y="2748"/>
                  </a:cubicBezTo>
                  <a:cubicBezTo>
                    <a:pt x="1315" y="2770"/>
                    <a:pt x="1335" y="2779"/>
                    <a:pt x="1353" y="2779"/>
                  </a:cubicBezTo>
                  <a:cubicBezTo>
                    <a:pt x="1383" y="2779"/>
                    <a:pt x="1410" y="2755"/>
                    <a:pt x="1388" y="2720"/>
                  </a:cubicBezTo>
                  <a:cubicBezTo>
                    <a:pt x="1304" y="2427"/>
                    <a:pt x="1248" y="2168"/>
                    <a:pt x="1213" y="1874"/>
                  </a:cubicBezTo>
                  <a:cubicBezTo>
                    <a:pt x="1185" y="1580"/>
                    <a:pt x="1157" y="1322"/>
                    <a:pt x="1039" y="1056"/>
                  </a:cubicBezTo>
                  <a:cubicBezTo>
                    <a:pt x="955" y="825"/>
                    <a:pt x="836" y="622"/>
                    <a:pt x="661" y="448"/>
                  </a:cubicBezTo>
                  <a:cubicBezTo>
                    <a:pt x="514" y="245"/>
                    <a:pt x="283" y="126"/>
                    <a:pt x="81" y="7"/>
                  </a:cubicBezTo>
                  <a:cubicBezTo>
                    <a:pt x="71" y="2"/>
                    <a:pt x="62" y="0"/>
                    <a:pt x="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79"/>
            <p:cNvSpPr/>
            <p:nvPr/>
          </p:nvSpPr>
          <p:spPr>
            <a:xfrm>
              <a:off x="6500113" y="3687510"/>
              <a:ext cx="24507" cy="40754"/>
            </a:xfrm>
            <a:custGeom>
              <a:rect b="b" l="l" r="r" t="t"/>
              <a:pathLst>
                <a:path extrusionOk="0" h="1791" w="1077">
                  <a:moveTo>
                    <a:pt x="42" y="0"/>
                  </a:moveTo>
                  <a:cubicBezTo>
                    <a:pt x="21" y="0"/>
                    <a:pt x="0" y="14"/>
                    <a:pt x="0" y="42"/>
                  </a:cubicBezTo>
                  <a:cubicBezTo>
                    <a:pt x="28" y="713"/>
                    <a:pt x="147" y="1678"/>
                    <a:pt x="986" y="1790"/>
                  </a:cubicBezTo>
                  <a:cubicBezTo>
                    <a:pt x="1021" y="1790"/>
                    <a:pt x="1077" y="1734"/>
                    <a:pt x="1021" y="1706"/>
                  </a:cubicBezTo>
                  <a:cubicBezTo>
                    <a:pt x="699" y="1559"/>
                    <a:pt x="462" y="1385"/>
                    <a:pt x="322" y="1091"/>
                  </a:cubicBezTo>
                  <a:cubicBezTo>
                    <a:pt x="147" y="769"/>
                    <a:pt x="112" y="392"/>
                    <a:pt x="84" y="42"/>
                  </a:cubicBezTo>
                  <a:cubicBezTo>
                    <a:pt x="84" y="14"/>
                    <a:pt x="63" y="0"/>
                    <a:pt x="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79"/>
            <p:cNvSpPr/>
            <p:nvPr/>
          </p:nvSpPr>
          <p:spPr>
            <a:xfrm>
              <a:off x="6490169" y="3654606"/>
              <a:ext cx="24120" cy="54840"/>
            </a:xfrm>
            <a:custGeom>
              <a:rect b="b" l="l" r="r" t="t"/>
              <a:pathLst>
                <a:path extrusionOk="0" h="2410" w="1060">
                  <a:moveTo>
                    <a:pt x="92" y="0"/>
                  </a:moveTo>
                  <a:cubicBezTo>
                    <a:pt x="44" y="0"/>
                    <a:pt x="1" y="66"/>
                    <a:pt x="25" y="90"/>
                  </a:cubicBezTo>
                  <a:cubicBezTo>
                    <a:pt x="199" y="264"/>
                    <a:pt x="346" y="411"/>
                    <a:pt x="437" y="614"/>
                  </a:cubicBezTo>
                  <a:cubicBezTo>
                    <a:pt x="521" y="789"/>
                    <a:pt x="612" y="992"/>
                    <a:pt x="668" y="1201"/>
                  </a:cubicBezTo>
                  <a:cubicBezTo>
                    <a:pt x="787" y="1579"/>
                    <a:pt x="899" y="1957"/>
                    <a:pt x="962" y="2362"/>
                  </a:cubicBezTo>
                  <a:cubicBezTo>
                    <a:pt x="976" y="2394"/>
                    <a:pt x="1004" y="2409"/>
                    <a:pt x="1025" y="2409"/>
                  </a:cubicBezTo>
                  <a:cubicBezTo>
                    <a:pt x="1046" y="2409"/>
                    <a:pt x="1059" y="2394"/>
                    <a:pt x="1046" y="2362"/>
                  </a:cubicBezTo>
                  <a:cubicBezTo>
                    <a:pt x="962" y="1866"/>
                    <a:pt x="871" y="1432"/>
                    <a:pt x="724" y="964"/>
                  </a:cubicBezTo>
                  <a:cubicBezTo>
                    <a:pt x="640" y="586"/>
                    <a:pt x="465" y="208"/>
                    <a:pt x="116" y="6"/>
                  </a:cubicBezTo>
                  <a:cubicBezTo>
                    <a:pt x="108" y="2"/>
                    <a:pt x="100" y="0"/>
                    <a:pt x="9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79"/>
            <p:cNvSpPr/>
            <p:nvPr/>
          </p:nvSpPr>
          <p:spPr>
            <a:xfrm>
              <a:off x="6505597" y="3660568"/>
              <a:ext cx="21731" cy="30674"/>
            </a:xfrm>
            <a:custGeom>
              <a:rect b="b" l="l" r="r" t="t"/>
              <a:pathLst>
                <a:path extrusionOk="0" h="1348" w="955">
                  <a:moveTo>
                    <a:pt x="38" y="0"/>
                  </a:moveTo>
                  <a:cubicBezTo>
                    <a:pt x="16" y="0"/>
                    <a:pt x="0" y="26"/>
                    <a:pt x="18" y="65"/>
                  </a:cubicBezTo>
                  <a:cubicBezTo>
                    <a:pt x="165" y="352"/>
                    <a:pt x="256" y="674"/>
                    <a:pt x="395" y="967"/>
                  </a:cubicBezTo>
                  <a:cubicBezTo>
                    <a:pt x="507" y="1157"/>
                    <a:pt x="618" y="1348"/>
                    <a:pt x="845" y="1348"/>
                  </a:cubicBezTo>
                  <a:cubicBezTo>
                    <a:pt x="860" y="1348"/>
                    <a:pt x="876" y="1347"/>
                    <a:pt x="892" y="1345"/>
                  </a:cubicBezTo>
                  <a:cubicBezTo>
                    <a:pt x="920" y="1345"/>
                    <a:pt x="955" y="1289"/>
                    <a:pt x="892" y="1289"/>
                  </a:cubicBezTo>
                  <a:cubicBezTo>
                    <a:pt x="633" y="1170"/>
                    <a:pt x="514" y="904"/>
                    <a:pt x="395" y="674"/>
                  </a:cubicBezTo>
                  <a:cubicBezTo>
                    <a:pt x="284" y="471"/>
                    <a:pt x="193" y="240"/>
                    <a:pt x="81" y="30"/>
                  </a:cubicBezTo>
                  <a:cubicBezTo>
                    <a:pt x="68" y="9"/>
                    <a:pt x="52"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79"/>
            <p:cNvSpPr/>
            <p:nvPr/>
          </p:nvSpPr>
          <p:spPr>
            <a:xfrm>
              <a:off x="6521275" y="3672128"/>
              <a:ext cx="27101" cy="30514"/>
            </a:xfrm>
            <a:custGeom>
              <a:rect b="b" l="l" r="r" t="t"/>
              <a:pathLst>
                <a:path extrusionOk="0" h="1341" w="1191">
                  <a:moveTo>
                    <a:pt x="42" y="0"/>
                  </a:moveTo>
                  <a:cubicBezTo>
                    <a:pt x="19" y="0"/>
                    <a:pt x="0" y="14"/>
                    <a:pt x="0" y="47"/>
                  </a:cubicBezTo>
                  <a:cubicBezTo>
                    <a:pt x="119" y="313"/>
                    <a:pt x="203" y="571"/>
                    <a:pt x="406" y="781"/>
                  </a:cubicBezTo>
                  <a:cubicBezTo>
                    <a:pt x="581" y="1012"/>
                    <a:pt x="874" y="1159"/>
                    <a:pt x="1105" y="1333"/>
                  </a:cubicBezTo>
                  <a:cubicBezTo>
                    <a:pt x="1112" y="1339"/>
                    <a:pt x="1119" y="1341"/>
                    <a:pt x="1126" y="1341"/>
                  </a:cubicBezTo>
                  <a:cubicBezTo>
                    <a:pt x="1158" y="1341"/>
                    <a:pt x="1191" y="1299"/>
                    <a:pt x="1168" y="1270"/>
                  </a:cubicBezTo>
                  <a:cubicBezTo>
                    <a:pt x="965" y="1068"/>
                    <a:pt x="727" y="956"/>
                    <a:pt x="525" y="781"/>
                  </a:cubicBezTo>
                  <a:cubicBezTo>
                    <a:pt x="322" y="543"/>
                    <a:pt x="203" y="285"/>
                    <a:pt x="91" y="19"/>
                  </a:cubicBezTo>
                  <a:cubicBezTo>
                    <a:pt x="77" y="7"/>
                    <a:pt x="59" y="0"/>
                    <a:pt x="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79"/>
            <p:cNvSpPr/>
            <p:nvPr/>
          </p:nvSpPr>
          <p:spPr>
            <a:xfrm>
              <a:off x="6576320" y="3743510"/>
              <a:ext cx="14654" cy="4005"/>
            </a:xfrm>
            <a:custGeom>
              <a:rect b="b" l="l" r="r" t="t"/>
              <a:pathLst>
                <a:path extrusionOk="0" h="176" w="644">
                  <a:moveTo>
                    <a:pt x="56" y="0"/>
                  </a:moveTo>
                  <a:cubicBezTo>
                    <a:pt x="1" y="0"/>
                    <a:pt x="1" y="91"/>
                    <a:pt x="28" y="91"/>
                  </a:cubicBezTo>
                  <a:cubicBezTo>
                    <a:pt x="231" y="147"/>
                    <a:pt x="406" y="175"/>
                    <a:pt x="581" y="175"/>
                  </a:cubicBezTo>
                  <a:cubicBezTo>
                    <a:pt x="609" y="175"/>
                    <a:pt x="644" y="147"/>
                    <a:pt x="609" y="119"/>
                  </a:cubicBezTo>
                  <a:cubicBezTo>
                    <a:pt x="406" y="91"/>
                    <a:pt x="231" y="56"/>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79"/>
            <p:cNvSpPr/>
            <p:nvPr/>
          </p:nvSpPr>
          <p:spPr>
            <a:xfrm>
              <a:off x="6625971" y="3638814"/>
              <a:ext cx="18636" cy="45738"/>
            </a:xfrm>
            <a:custGeom>
              <a:rect b="b" l="l" r="r" t="t"/>
              <a:pathLst>
                <a:path extrusionOk="0" h="2010" w="819">
                  <a:moveTo>
                    <a:pt x="35" y="0"/>
                  </a:moveTo>
                  <a:lnTo>
                    <a:pt x="0" y="28"/>
                  </a:lnTo>
                  <a:cubicBezTo>
                    <a:pt x="266" y="287"/>
                    <a:pt x="441" y="553"/>
                    <a:pt x="525" y="902"/>
                  </a:cubicBezTo>
                  <a:cubicBezTo>
                    <a:pt x="615" y="1252"/>
                    <a:pt x="643" y="1602"/>
                    <a:pt x="643" y="1951"/>
                  </a:cubicBezTo>
                  <a:cubicBezTo>
                    <a:pt x="643" y="1986"/>
                    <a:pt x="678" y="2010"/>
                    <a:pt x="711" y="2010"/>
                  </a:cubicBezTo>
                  <a:cubicBezTo>
                    <a:pt x="732" y="2010"/>
                    <a:pt x="752" y="2001"/>
                    <a:pt x="762" y="1979"/>
                  </a:cubicBezTo>
                  <a:cubicBezTo>
                    <a:pt x="818" y="1574"/>
                    <a:pt x="734" y="1196"/>
                    <a:pt x="615" y="812"/>
                  </a:cubicBezTo>
                  <a:cubicBezTo>
                    <a:pt x="497" y="462"/>
                    <a:pt x="294" y="259"/>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79"/>
            <p:cNvSpPr/>
            <p:nvPr/>
          </p:nvSpPr>
          <p:spPr>
            <a:xfrm>
              <a:off x="6640876" y="3644594"/>
              <a:ext cx="8351" cy="37364"/>
            </a:xfrm>
            <a:custGeom>
              <a:rect b="b" l="l" r="r" t="t"/>
              <a:pathLst>
                <a:path extrusionOk="0" h="1642" w="367">
                  <a:moveTo>
                    <a:pt x="46" y="1"/>
                  </a:moveTo>
                  <a:cubicBezTo>
                    <a:pt x="24" y="1"/>
                    <a:pt x="0" y="17"/>
                    <a:pt x="16" y="33"/>
                  </a:cubicBezTo>
                  <a:cubicBezTo>
                    <a:pt x="163" y="558"/>
                    <a:pt x="191" y="1054"/>
                    <a:pt x="135" y="1578"/>
                  </a:cubicBezTo>
                  <a:cubicBezTo>
                    <a:pt x="118" y="1617"/>
                    <a:pt x="153" y="1642"/>
                    <a:pt x="182" y="1642"/>
                  </a:cubicBezTo>
                  <a:cubicBezTo>
                    <a:pt x="202" y="1642"/>
                    <a:pt x="219" y="1631"/>
                    <a:pt x="219" y="1606"/>
                  </a:cubicBezTo>
                  <a:cubicBezTo>
                    <a:pt x="366" y="1026"/>
                    <a:pt x="282" y="558"/>
                    <a:pt x="79" y="33"/>
                  </a:cubicBezTo>
                  <a:cubicBezTo>
                    <a:pt x="79" y="10"/>
                    <a:pt x="63" y="1"/>
                    <a:pt x="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79"/>
            <p:cNvSpPr/>
            <p:nvPr/>
          </p:nvSpPr>
          <p:spPr>
            <a:xfrm>
              <a:off x="6561370" y="3642660"/>
              <a:ext cx="24666" cy="33723"/>
            </a:xfrm>
            <a:custGeom>
              <a:rect b="b" l="l" r="r" t="t"/>
              <a:pathLst>
                <a:path extrusionOk="0" h="1482" w="1084">
                  <a:moveTo>
                    <a:pt x="1029" y="1"/>
                  </a:moveTo>
                  <a:cubicBezTo>
                    <a:pt x="1022" y="1"/>
                    <a:pt x="1015" y="2"/>
                    <a:pt x="1007" y="6"/>
                  </a:cubicBezTo>
                  <a:cubicBezTo>
                    <a:pt x="455" y="293"/>
                    <a:pt x="161" y="880"/>
                    <a:pt x="14" y="1461"/>
                  </a:cubicBezTo>
                  <a:cubicBezTo>
                    <a:pt x="0" y="1475"/>
                    <a:pt x="7" y="1482"/>
                    <a:pt x="18" y="1482"/>
                  </a:cubicBezTo>
                  <a:cubicBezTo>
                    <a:pt x="28" y="1482"/>
                    <a:pt x="42" y="1475"/>
                    <a:pt x="42" y="1461"/>
                  </a:cubicBezTo>
                  <a:cubicBezTo>
                    <a:pt x="252" y="908"/>
                    <a:pt x="567" y="412"/>
                    <a:pt x="1035" y="90"/>
                  </a:cubicBezTo>
                  <a:cubicBezTo>
                    <a:pt x="1083" y="66"/>
                    <a:pt x="1069" y="1"/>
                    <a:pt x="10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79"/>
            <p:cNvSpPr/>
            <p:nvPr/>
          </p:nvSpPr>
          <p:spPr>
            <a:xfrm>
              <a:off x="6560619" y="3635924"/>
              <a:ext cx="23438" cy="22323"/>
            </a:xfrm>
            <a:custGeom>
              <a:rect b="b" l="l" r="r" t="t"/>
              <a:pathLst>
                <a:path extrusionOk="0" h="981" w="1030">
                  <a:moveTo>
                    <a:pt x="981" y="1"/>
                  </a:moveTo>
                  <a:cubicBezTo>
                    <a:pt x="972" y="1"/>
                    <a:pt x="961" y="3"/>
                    <a:pt x="949" y="9"/>
                  </a:cubicBezTo>
                  <a:cubicBezTo>
                    <a:pt x="572" y="211"/>
                    <a:pt x="313" y="561"/>
                    <a:pt x="47" y="883"/>
                  </a:cubicBezTo>
                  <a:cubicBezTo>
                    <a:pt x="1" y="929"/>
                    <a:pt x="31" y="980"/>
                    <a:pt x="79" y="980"/>
                  </a:cubicBezTo>
                  <a:cubicBezTo>
                    <a:pt x="89" y="980"/>
                    <a:pt x="100" y="978"/>
                    <a:pt x="110" y="974"/>
                  </a:cubicBezTo>
                  <a:cubicBezTo>
                    <a:pt x="369" y="652"/>
                    <a:pt x="635" y="302"/>
                    <a:pt x="984" y="65"/>
                  </a:cubicBezTo>
                  <a:cubicBezTo>
                    <a:pt x="1029" y="42"/>
                    <a:pt x="1020" y="1"/>
                    <a:pt x="9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79"/>
            <p:cNvSpPr/>
            <p:nvPr/>
          </p:nvSpPr>
          <p:spPr>
            <a:xfrm>
              <a:off x="6574249" y="3608891"/>
              <a:ext cx="56865" cy="14199"/>
            </a:xfrm>
            <a:custGeom>
              <a:rect b="b" l="l" r="r" t="t"/>
              <a:pathLst>
                <a:path extrusionOk="0" h="624" w="2499">
                  <a:moveTo>
                    <a:pt x="36" y="1"/>
                  </a:moveTo>
                  <a:cubicBezTo>
                    <a:pt x="36" y="1"/>
                    <a:pt x="1" y="29"/>
                    <a:pt x="36" y="29"/>
                  </a:cubicBezTo>
                  <a:cubicBezTo>
                    <a:pt x="441" y="92"/>
                    <a:pt x="875" y="120"/>
                    <a:pt x="1287" y="176"/>
                  </a:cubicBezTo>
                  <a:cubicBezTo>
                    <a:pt x="1462" y="204"/>
                    <a:pt x="1665" y="239"/>
                    <a:pt x="1840" y="295"/>
                  </a:cubicBezTo>
                  <a:cubicBezTo>
                    <a:pt x="2042" y="378"/>
                    <a:pt x="2217" y="497"/>
                    <a:pt x="2420" y="616"/>
                  </a:cubicBezTo>
                  <a:cubicBezTo>
                    <a:pt x="2425" y="622"/>
                    <a:pt x="2432" y="624"/>
                    <a:pt x="2438" y="624"/>
                  </a:cubicBezTo>
                  <a:cubicBezTo>
                    <a:pt x="2467" y="624"/>
                    <a:pt x="2499" y="582"/>
                    <a:pt x="2448" y="553"/>
                  </a:cubicBezTo>
                  <a:cubicBezTo>
                    <a:pt x="2133" y="267"/>
                    <a:pt x="1812" y="148"/>
                    <a:pt x="1399" y="92"/>
                  </a:cubicBezTo>
                  <a:cubicBezTo>
                    <a:pt x="938" y="29"/>
                    <a:pt x="497" y="29"/>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79"/>
            <p:cNvSpPr/>
            <p:nvPr/>
          </p:nvSpPr>
          <p:spPr>
            <a:xfrm>
              <a:off x="6620715" y="3610962"/>
              <a:ext cx="23893" cy="21458"/>
            </a:xfrm>
            <a:custGeom>
              <a:rect b="b" l="l" r="r" t="t"/>
              <a:pathLst>
                <a:path extrusionOk="0" h="943" w="1050">
                  <a:moveTo>
                    <a:pt x="28" y="1"/>
                  </a:moveTo>
                  <a:cubicBezTo>
                    <a:pt x="28" y="1"/>
                    <a:pt x="0" y="1"/>
                    <a:pt x="28" y="29"/>
                  </a:cubicBezTo>
                  <a:cubicBezTo>
                    <a:pt x="406" y="260"/>
                    <a:pt x="756" y="525"/>
                    <a:pt x="965" y="931"/>
                  </a:cubicBezTo>
                  <a:cubicBezTo>
                    <a:pt x="974" y="939"/>
                    <a:pt x="984" y="942"/>
                    <a:pt x="995" y="942"/>
                  </a:cubicBezTo>
                  <a:cubicBezTo>
                    <a:pt x="1021" y="942"/>
                    <a:pt x="1049" y="923"/>
                    <a:pt x="1049" y="903"/>
                  </a:cubicBezTo>
                  <a:cubicBezTo>
                    <a:pt x="846" y="462"/>
                    <a:pt x="441" y="204"/>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79"/>
            <p:cNvSpPr/>
            <p:nvPr/>
          </p:nvSpPr>
          <p:spPr>
            <a:xfrm>
              <a:off x="6636620" y="3614944"/>
              <a:ext cx="19660" cy="29832"/>
            </a:xfrm>
            <a:custGeom>
              <a:rect b="b" l="l" r="r" t="t"/>
              <a:pathLst>
                <a:path extrusionOk="0" h="1311" w="864">
                  <a:moveTo>
                    <a:pt x="29" y="1"/>
                  </a:moveTo>
                  <a:cubicBezTo>
                    <a:pt x="29" y="1"/>
                    <a:pt x="1" y="1"/>
                    <a:pt x="1" y="29"/>
                  </a:cubicBezTo>
                  <a:cubicBezTo>
                    <a:pt x="350" y="406"/>
                    <a:pt x="553" y="812"/>
                    <a:pt x="756" y="1280"/>
                  </a:cubicBezTo>
                  <a:cubicBezTo>
                    <a:pt x="769" y="1302"/>
                    <a:pt x="790" y="1311"/>
                    <a:pt x="808" y="1311"/>
                  </a:cubicBezTo>
                  <a:cubicBezTo>
                    <a:pt x="839" y="1311"/>
                    <a:pt x="864" y="1287"/>
                    <a:pt x="847" y="1252"/>
                  </a:cubicBezTo>
                  <a:cubicBezTo>
                    <a:pt x="672" y="756"/>
                    <a:pt x="441" y="378"/>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79"/>
            <p:cNvSpPr/>
            <p:nvPr/>
          </p:nvSpPr>
          <p:spPr>
            <a:xfrm>
              <a:off x="6589518" y="3809227"/>
              <a:ext cx="36476" cy="9352"/>
            </a:xfrm>
            <a:custGeom>
              <a:rect b="b" l="l" r="r" t="t"/>
              <a:pathLst>
                <a:path extrusionOk="0" h="411" w="1603">
                  <a:moveTo>
                    <a:pt x="64" y="0"/>
                  </a:moveTo>
                  <a:cubicBezTo>
                    <a:pt x="29" y="0"/>
                    <a:pt x="1" y="56"/>
                    <a:pt x="29" y="56"/>
                  </a:cubicBezTo>
                  <a:cubicBezTo>
                    <a:pt x="442" y="315"/>
                    <a:pt x="876" y="411"/>
                    <a:pt x="1352" y="411"/>
                  </a:cubicBezTo>
                  <a:cubicBezTo>
                    <a:pt x="1416" y="411"/>
                    <a:pt x="1481" y="409"/>
                    <a:pt x="1546" y="406"/>
                  </a:cubicBezTo>
                  <a:cubicBezTo>
                    <a:pt x="1602" y="406"/>
                    <a:pt x="1602" y="315"/>
                    <a:pt x="1546" y="315"/>
                  </a:cubicBezTo>
                  <a:cubicBezTo>
                    <a:pt x="1022" y="287"/>
                    <a:pt x="525" y="259"/>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79"/>
            <p:cNvSpPr/>
            <p:nvPr/>
          </p:nvSpPr>
          <p:spPr>
            <a:xfrm>
              <a:off x="6601487" y="3802446"/>
              <a:ext cx="36294" cy="7691"/>
            </a:xfrm>
            <a:custGeom>
              <a:rect b="b" l="l" r="r" t="t"/>
              <a:pathLst>
                <a:path extrusionOk="0" h="338" w="1595">
                  <a:moveTo>
                    <a:pt x="1507" y="0"/>
                  </a:moveTo>
                  <a:cubicBezTo>
                    <a:pt x="1501" y="0"/>
                    <a:pt x="1495" y="2"/>
                    <a:pt x="1489" y="5"/>
                  </a:cubicBezTo>
                  <a:cubicBezTo>
                    <a:pt x="1175" y="159"/>
                    <a:pt x="862" y="238"/>
                    <a:pt x="542" y="238"/>
                  </a:cubicBezTo>
                  <a:cubicBezTo>
                    <a:pt x="384" y="238"/>
                    <a:pt x="224" y="219"/>
                    <a:pt x="62" y="179"/>
                  </a:cubicBezTo>
                  <a:cubicBezTo>
                    <a:pt x="50" y="174"/>
                    <a:pt x="41" y="172"/>
                    <a:pt x="33" y="172"/>
                  </a:cubicBezTo>
                  <a:cubicBezTo>
                    <a:pt x="0" y="172"/>
                    <a:pt x="5" y="213"/>
                    <a:pt x="27" y="235"/>
                  </a:cubicBezTo>
                  <a:cubicBezTo>
                    <a:pt x="236" y="305"/>
                    <a:pt x="440" y="338"/>
                    <a:pt x="642" y="338"/>
                  </a:cubicBezTo>
                  <a:cubicBezTo>
                    <a:pt x="947" y="338"/>
                    <a:pt x="1246" y="262"/>
                    <a:pt x="1545" y="123"/>
                  </a:cubicBezTo>
                  <a:cubicBezTo>
                    <a:pt x="1594" y="92"/>
                    <a:pt x="1556" y="0"/>
                    <a:pt x="15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79"/>
            <p:cNvSpPr/>
            <p:nvPr/>
          </p:nvSpPr>
          <p:spPr>
            <a:xfrm>
              <a:off x="6633480" y="3759143"/>
              <a:ext cx="23483" cy="29377"/>
            </a:xfrm>
            <a:custGeom>
              <a:rect b="b" l="l" r="r" t="t"/>
              <a:pathLst>
                <a:path extrusionOk="0" h="1291" w="1032">
                  <a:moveTo>
                    <a:pt x="1019" y="0"/>
                  </a:moveTo>
                  <a:cubicBezTo>
                    <a:pt x="1016" y="0"/>
                    <a:pt x="1013" y="3"/>
                    <a:pt x="1013" y="13"/>
                  </a:cubicBezTo>
                  <a:cubicBezTo>
                    <a:pt x="1031" y="13"/>
                    <a:pt x="1025" y="0"/>
                    <a:pt x="1019" y="0"/>
                  </a:cubicBezTo>
                  <a:close/>
                  <a:moveTo>
                    <a:pt x="1013" y="13"/>
                  </a:moveTo>
                  <a:cubicBezTo>
                    <a:pt x="866" y="243"/>
                    <a:pt x="719" y="509"/>
                    <a:pt x="544" y="712"/>
                  </a:cubicBezTo>
                  <a:cubicBezTo>
                    <a:pt x="404" y="887"/>
                    <a:pt x="195" y="1034"/>
                    <a:pt x="20" y="1208"/>
                  </a:cubicBezTo>
                  <a:cubicBezTo>
                    <a:pt x="0" y="1248"/>
                    <a:pt x="25" y="1291"/>
                    <a:pt x="62" y="1291"/>
                  </a:cubicBezTo>
                  <a:cubicBezTo>
                    <a:pt x="77" y="1291"/>
                    <a:pt x="94" y="1283"/>
                    <a:pt x="111" y="1264"/>
                  </a:cubicBezTo>
                  <a:cubicBezTo>
                    <a:pt x="285" y="1117"/>
                    <a:pt x="488" y="943"/>
                    <a:pt x="635" y="740"/>
                  </a:cubicBezTo>
                  <a:cubicBezTo>
                    <a:pt x="810" y="509"/>
                    <a:pt x="894" y="278"/>
                    <a:pt x="1013"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79"/>
            <p:cNvSpPr/>
            <p:nvPr/>
          </p:nvSpPr>
          <p:spPr>
            <a:xfrm>
              <a:off x="6623559" y="3765127"/>
              <a:ext cx="24189" cy="16998"/>
            </a:xfrm>
            <a:custGeom>
              <a:rect b="b" l="l" r="r" t="t"/>
              <a:pathLst>
                <a:path extrusionOk="0" h="747" w="1063">
                  <a:moveTo>
                    <a:pt x="1039" y="1"/>
                  </a:moveTo>
                  <a:cubicBezTo>
                    <a:pt x="1032" y="1"/>
                    <a:pt x="1024" y="5"/>
                    <a:pt x="1015" y="15"/>
                  </a:cubicBezTo>
                  <a:cubicBezTo>
                    <a:pt x="721" y="274"/>
                    <a:pt x="400" y="449"/>
                    <a:pt x="50" y="624"/>
                  </a:cubicBezTo>
                  <a:cubicBezTo>
                    <a:pt x="0" y="649"/>
                    <a:pt x="17" y="747"/>
                    <a:pt x="82" y="747"/>
                  </a:cubicBezTo>
                  <a:cubicBezTo>
                    <a:pt x="89" y="747"/>
                    <a:pt x="97" y="745"/>
                    <a:pt x="106" y="743"/>
                  </a:cubicBezTo>
                  <a:cubicBezTo>
                    <a:pt x="456" y="540"/>
                    <a:pt x="749" y="330"/>
                    <a:pt x="1043" y="43"/>
                  </a:cubicBezTo>
                  <a:cubicBezTo>
                    <a:pt x="1063" y="24"/>
                    <a:pt x="1055" y="1"/>
                    <a:pt x="10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79"/>
            <p:cNvSpPr/>
            <p:nvPr/>
          </p:nvSpPr>
          <p:spPr>
            <a:xfrm>
              <a:off x="6533199" y="3711517"/>
              <a:ext cx="15929" cy="24939"/>
            </a:xfrm>
            <a:custGeom>
              <a:rect b="b" l="l" r="r" t="t"/>
              <a:pathLst>
                <a:path extrusionOk="0" h="1096" w="700">
                  <a:moveTo>
                    <a:pt x="41" y="0"/>
                  </a:moveTo>
                  <a:cubicBezTo>
                    <a:pt x="19" y="0"/>
                    <a:pt x="1" y="41"/>
                    <a:pt x="1" y="64"/>
                  </a:cubicBezTo>
                  <a:cubicBezTo>
                    <a:pt x="266" y="386"/>
                    <a:pt x="441" y="679"/>
                    <a:pt x="581" y="1057"/>
                  </a:cubicBezTo>
                  <a:cubicBezTo>
                    <a:pt x="597" y="1082"/>
                    <a:pt x="622" y="1096"/>
                    <a:pt x="646" y="1096"/>
                  </a:cubicBezTo>
                  <a:cubicBezTo>
                    <a:pt x="674" y="1096"/>
                    <a:pt x="700" y="1075"/>
                    <a:pt x="700" y="1029"/>
                  </a:cubicBezTo>
                  <a:cubicBezTo>
                    <a:pt x="616" y="854"/>
                    <a:pt x="553" y="651"/>
                    <a:pt x="441" y="476"/>
                  </a:cubicBezTo>
                  <a:cubicBezTo>
                    <a:pt x="322" y="302"/>
                    <a:pt x="203" y="155"/>
                    <a:pt x="57" y="8"/>
                  </a:cubicBezTo>
                  <a:cubicBezTo>
                    <a:pt x="51" y="3"/>
                    <a:pt x="46" y="0"/>
                    <a:pt x="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79"/>
            <p:cNvSpPr/>
            <p:nvPr/>
          </p:nvSpPr>
          <p:spPr>
            <a:xfrm>
              <a:off x="6457812" y="3648417"/>
              <a:ext cx="8237" cy="15178"/>
            </a:xfrm>
            <a:custGeom>
              <a:rect b="b" l="l" r="r" t="t"/>
              <a:pathLst>
                <a:path extrusionOk="0" h="667" w="362">
                  <a:moveTo>
                    <a:pt x="37" y="0"/>
                  </a:moveTo>
                  <a:cubicBezTo>
                    <a:pt x="23" y="0"/>
                    <a:pt x="0" y="20"/>
                    <a:pt x="20" y="40"/>
                  </a:cubicBezTo>
                  <a:cubicBezTo>
                    <a:pt x="111" y="250"/>
                    <a:pt x="195" y="453"/>
                    <a:pt x="286" y="655"/>
                  </a:cubicBezTo>
                  <a:cubicBezTo>
                    <a:pt x="294" y="663"/>
                    <a:pt x="305" y="667"/>
                    <a:pt x="315" y="667"/>
                  </a:cubicBezTo>
                  <a:cubicBezTo>
                    <a:pt x="339" y="667"/>
                    <a:pt x="362" y="647"/>
                    <a:pt x="342" y="627"/>
                  </a:cubicBezTo>
                  <a:cubicBezTo>
                    <a:pt x="258" y="425"/>
                    <a:pt x="139" y="215"/>
                    <a:pt x="48" y="12"/>
                  </a:cubicBezTo>
                  <a:cubicBezTo>
                    <a:pt x="48" y="4"/>
                    <a:pt x="43"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79"/>
            <p:cNvSpPr/>
            <p:nvPr/>
          </p:nvSpPr>
          <p:spPr>
            <a:xfrm>
              <a:off x="6382811" y="3552573"/>
              <a:ext cx="25190" cy="19456"/>
            </a:xfrm>
            <a:custGeom>
              <a:rect b="b" l="l" r="r" t="t"/>
              <a:pathLst>
                <a:path extrusionOk="0" h="855" w="1107">
                  <a:moveTo>
                    <a:pt x="1072" y="1"/>
                  </a:moveTo>
                  <a:cubicBezTo>
                    <a:pt x="897" y="147"/>
                    <a:pt x="757" y="294"/>
                    <a:pt x="582" y="406"/>
                  </a:cubicBezTo>
                  <a:cubicBezTo>
                    <a:pt x="407" y="553"/>
                    <a:pt x="233" y="672"/>
                    <a:pt x="23" y="791"/>
                  </a:cubicBezTo>
                  <a:cubicBezTo>
                    <a:pt x="0" y="813"/>
                    <a:pt x="14" y="854"/>
                    <a:pt x="39" y="854"/>
                  </a:cubicBezTo>
                  <a:cubicBezTo>
                    <a:pt x="45" y="854"/>
                    <a:pt x="51" y="852"/>
                    <a:pt x="58" y="847"/>
                  </a:cubicBezTo>
                  <a:cubicBezTo>
                    <a:pt x="435" y="644"/>
                    <a:pt x="841" y="406"/>
                    <a:pt x="1107" y="29"/>
                  </a:cubicBezTo>
                  <a:lnTo>
                    <a:pt x="1072"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79"/>
            <p:cNvSpPr/>
            <p:nvPr/>
          </p:nvSpPr>
          <p:spPr>
            <a:xfrm>
              <a:off x="6384973" y="3565771"/>
              <a:ext cx="20320" cy="12925"/>
            </a:xfrm>
            <a:custGeom>
              <a:rect b="b" l="l" r="r" t="t"/>
              <a:pathLst>
                <a:path extrusionOk="0" h="568" w="893">
                  <a:moveTo>
                    <a:pt x="865" y="1"/>
                  </a:moveTo>
                  <a:cubicBezTo>
                    <a:pt x="599" y="211"/>
                    <a:pt x="340" y="351"/>
                    <a:pt x="47" y="497"/>
                  </a:cubicBezTo>
                  <a:cubicBezTo>
                    <a:pt x="1" y="521"/>
                    <a:pt x="30" y="567"/>
                    <a:pt x="58" y="567"/>
                  </a:cubicBezTo>
                  <a:cubicBezTo>
                    <a:pt x="64" y="567"/>
                    <a:pt x="70" y="565"/>
                    <a:pt x="75" y="560"/>
                  </a:cubicBezTo>
                  <a:cubicBezTo>
                    <a:pt x="396" y="441"/>
                    <a:pt x="627" y="239"/>
                    <a:pt x="893" y="36"/>
                  </a:cubicBezTo>
                  <a:cubicBezTo>
                    <a:pt x="893" y="36"/>
                    <a:pt x="893" y="1"/>
                    <a:pt x="8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79"/>
            <p:cNvSpPr/>
            <p:nvPr/>
          </p:nvSpPr>
          <p:spPr>
            <a:xfrm>
              <a:off x="6231536" y="3455932"/>
              <a:ext cx="460789" cy="389111"/>
            </a:xfrm>
            <a:custGeom>
              <a:rect b="b" l="l" r="r" t="t"/>
              <a:pathLst>
                <a:path extrusionOk="0" h="17100" w="20250">
                  <a:moveTo>
                    <a:pt x="846" y="2646"/>
                  </a:moveTo>
                  <a:cubicBezTo>
                    <a:pt x="727" y="2765"/>
                    <a:pt x="671" y="2905"/>
                    <a:pt x="615" y="3080"/>
                  </a:cubicBezTo>
                  <a:cubicBezTo>
                    <a:pt x="587" y="2940"/>
                    <a:pt x="552" y="2765"/>
                    <a:pt x="587" y="2646"/>
                  </a:cubicBezTo>
                  <a:close/>
                  <a:moveTo>
                    <a:pt x="2161" y="2821"/>
                  </a:moveTo>
                  <a:cubicBezTo>
                    <a:pt x="2245" y="2877"/>
                    <a:pt x="2301" y="2968"/>
                    <a:pt x="2391" y="3024"/>
                  </a:cubicBezTo>
                  <a:lnTo>
                    <a:pt x="2419" y="3052"/>
                  </a:lnTo>
                  <a:cubicBezTo>
                    <a:pt x="2391" y="3080"/>
                    <a:pt x="2363" y="3115"/>
                    <a:pt x="2336" y="3143"/>
                  </a:cubicBezTo>
                  <a:cubicBezTo>
                    <a:pt x="2336" y="3171"/>
                    <a:pt x="2245" y="3374"/>
                    <a:pt x="2217" y="3374"/>
                  </a:cubicBezTo>
                  <a:cubicBezTo>
                    <a:pt x="2217" y="3374"/>
                    <a:pt x="2189" y="3080"/>
                    <a:pt x="2189" y="3052"/>
                  </a:cubicBezTo>
                  <a:cubicBezTo>
                    <a:pt x="2189" y="2968"/>
                    <a:pt x="2189" y="2905"/>
                    <a:pt x="2161" y="2821"/>
                  </a:cubicBezTo>
                  <a:close/>
                  <a:moveTo>
                    <a:pt x="1049" y="2646"/>
                  </a:moveTo>
                  <a:cubicBezTo>
                    <a:pt x="1168" y="2646"/>
                    <a:pt x="1252" y="2674"/>
                    <a:pt x="1343" y="2674"/>
                  </a:cubicBezTo>
                  <a:cubicBezTo>
                    <a:pt x="1287" y="2765"/>
                    <a:pt x="1252" y="2877"/>
                    <a:pt x="1224" y="2968"/>
                  </a:cubicBezTo>
                  <a:cubicBezTo>
                    <a:pt x="1168" y="3115"/>
                    <a:pt x="1168" y="3290"/>
                    <a:pt x="1140" y="3430"/>
                  </a:cubicBezTo>
                  <a:cubicBezTo>
                    <a:pt x="1112" y="3318"/>
                    <a:pt x="1077" y="3171"/>
                    <a:pt x="1077" y="3052"/>
                  </a:cubicBezTo>
                  <a:cubicBezTo>
                    <a:pt x="1077" y="2940"/>
                    <a:pt x="1049" y="2793"/>
                    <a:pt x="1049" y="2646"/>
                  </a:cubicBezTo>
                  <a:close/>
                  <a:moveTo>
                    <a:pt x="1601" y="2730"/>
                  </a:moveTo>
                  <a:cubicBezTo>
                    <a:pt x="1720" y="2765"/>
                    <a:pt x="1839" y="2765"/>
                    <a:pt x="1986" y="2765"/>
                  </a:cubicBezTo>
                  <a:cubicBezTo>
                    <a:pt x="1923" y="2877"/>
                    <a:pt x="1839" y="2968"/>
                    <a:pt x="1811" y="3080"/>
                  </a:cubicBezTo>
                  <a:cubicBezTo>
                    <a:pt x="1776" y="3143"/>
                    <a:pt x="1720" y="3430"/>
                    <a:pt x="1720" y="3520"/>
                  </a:cubicBezTo>
                  <a:cubicBezTo>
                    <a:pt x="1692" y="3464"/>
                    <a:pt x="1664" y="3346"/>
                    <a:pt x="1664" y="3318"/>
                  </a:cubicBezTo>
                  <a:cubicBezTo>
                    <a:pt x="1636" y="3227"/>
                    <a:pt x="1636" y="3143"/>
                    <a:pt x="1601" y="3052"/>
                  </a:cubicBezTo>
                  <a:cubicBezTo>
                    <a:pt x="1573" y="2940"/>
                    <a:pt x="1573" y="2821"/>
                    <a:pt x="1545" y="2730"/>
                  </a:cubicBezTo>
                  <a:close/>
                  <a:moveTo>
                    <a:pt x="4986" y="3548"/>
                  </a:moveTo>
                  <a:lnTo>
                    <a:pt x="4986" y="3695"/>
                  </a:lnTo>
                  <a:lnTo>
                    <a:pt x="4986" y="3814"/>
                  </a:lnTo>
                  <a:lnTo>
                    <a:pt x="5014" y="3842"/>
                  </a:lnTo>
                  <a:cubicBezTo>
                    <a:pt x="4986" y="3842"/>
                    <a:pt x="4986" y="3842"/>
                    <a:pt x="4958" y="3814"/>
                  </a:cubicBezTo>
                  <a:cubicBezTo>
                    <a:pt x="4923" y="3814"/>
                    <a:pt x="4867" y="3779"/>
                    <a:pt x="4839" y="3751"/>
                  </a:cubicBezTo>
                  <a:cubicBezTo>
                    <a:pt x="4783" y="3723"/>
                    <a:pt x="4748" y="3695"/>
                    <a:pt x="4692" y="3639"/>
                  </a:cubicBezTo>
                  <a:cubicBezTo>
                    <a:pt x="4783" y="3604"/>
                    <a:pt x="4839" y="3576"/>
                    <a:pt x="4923" y="3576"/>
                  </a:cubicBezTo>
                  <a:cubicBezTo>
                    <a:pt x="4958" y="3576"/>
                    <a:pt x="4958" y="3576"/>
                    <a:pt x="4986" y="3548"/>
                  </a:cubicBezTo>
                  <a:close/>
                  <a:moveTo>
                    <a:pt x="2741" y="3255"/>
                  </a:moveTo>
                  <a:cubicBezTo>
                    <a:pt x="2797" y="3346"/>
                    <a:pt x="2888" y="3430"/>
                    <a:pt x="2944" y="3492"/>
                  </a:cubicBezTo>
                  <a:cubicBezTo>
                    <a:pt x="2972" y="3492"/>
                    <a:pt x="2972" y="3520"/>
                    <a:pt x="2972" y="3520"/>
                  </a:cubicBezTo>
                  <a:cubicBezTo>
                    <a:pt x="2860" y="3576"/>
                    <a:pt x="2713" y="3751"/>
                    <a:pt x="2622" y="3870"/>
                  </a:cubicBezTo>
                  <a:cubicBezTo>
                    <a:pt x="2622" y="3751"/>
                    <a:pt x="2685" y="3604"/>
                    <a:pt x="2685" y="3520"/>
                  </a:cubicBezTo>
                  <a:cubicBezTo>
                    <a:pt x="2713" y="3430"/>
                    <a:pt x="2741" y="3346"/>
                    <a:pt x="2741" y="3255"/>
                  </a:cubicBezTo>
                  <a:close/>
                  <a:moveTo>
                    <a:pt x="4433" y="3723"/>
                  </a:moveTo>
                  <a:lnTo>
                    <a:pt x="4433" y="3898"/>
                  </a:lnTo>
                  <a:lnTo>
                    <a:pt x="4433" y="4101"/>
                  </a:lnTo>
                  <a:cubicBezTo>
                    <a:pt x="4433" y="4147"/>
                    <a:pt x="4448" y="4175"/>
                    <a:pt x="4420" y="4175"/>
                  </a:cubicBezTo>
                  <a:cubicBezTo>
                    <a:pt x="4410" y="4175"/>
                    <a:pt x="4394" y="4171"/>
                    <a:pt x="4370" y="4164"/>
                  </a:cubicBezTo>
                  <a:cubicBezTo>
                    <a:pt x="4286" y="4101"/>
                    <a:pt x="4258" y="3989"/>
                    <a:pt x="4223" y="3898"/>
                  </a:cubicBezTo>
                  <a:cubicBezTo>
                    <a:pt x="4195" y="3870"/>
                    <a:pt x="4168" y="3814"/>
                    <a:pt x="4112" y="3779"/>
                  </a:cubicBezTo>
                  <a:cubicBezTo>
                    <a:pt x="4195" y="3779"/>
                    <a:pt x="4258" y="3779"/>
                    <a:pt x="4342" y="3751"/>
                  </a:cubicBezTo>
                  <a:cubicBezTo>
                    <a:pt x="4370" y="3751"/>
                    <a:pt x="4398" y="3751"/>
                    <a:pt x="4433" y="3723"/>
                  </a:cubicBezTo>
                  <a:close/>
                  <a:moveTo>
                    <a:pt x="3147" y="3639"/>
                  </a:moveTo>
                  <a:cubicBezTo>
                    <a:pt x="3175" y="3667"/>
                    <a:pt x="3238" y="3695"/>
                    <a:pt x="3265" y="3695"/>
                  </a:cubicBezTo>
                  <a:cubicBezTo>
                    <a:pt x="3210" y="3842"/>
                    <a:pt x="3210" y="4045"/>
                    <a:pt x="3147" y="4164"/>
                  </a:cubicBezTo>
                  <a:lnTo>
                    <a:pt x="3147" y="4192"/>
                  </a:lnTo>
                  <a:cubicBezTo>
                    <a:pt x="3119" y="4129"/>
                    <a:pt x="3119" y="3989"/>
                    <a:pt x="3119" y="3926"/>
                  </a:cubicBezTo>
                  <a:cubicBezTo>
                    <a:pt x="3119" y="3842"/>
                    <a:pt x="3147" y="3723"/>
                    <a:pt x="3147" y="3639"/>
                  </a:cubicBezTo>
                  <a:close/>
                  <a:moveTo>
                    <a:pt x="3937" y="3751"/>
                  </a:moveTo>
                  <a:cubicBezTo>
                    <a:pt x="3909" y="3779"/>
                    <a:pt x="3909" y="3842"/>
                    <a:pt x="3909" y="3898"/>
                  </a:cubicBezTo>
                  <a:cubicBezTo>
                    <a:pt x="3909" y="3954"/>
                    <a:pt x="3874" y="4101"/>
                    <a:pt x="3874" y="4164"/>
                  </a:cubicBezTo>
                  <a:cubicBezTo>
                    <a:pt x="3896" y="4199"/>
                    <a:pt x="3915" y="4234"/>
                    <a:pt x="3911" y="4234"/>
                  </a:cubicBezTo>
                  <a:cubicBezTo>
                    <a:pt x="3908" y="4234"/>
                    <a:pt x="3897" y="4223"/>
                    <a:pt x="3874" y="4192"/>
                  </a:cubicBezTo>
                  <a:cubicBezTo>
                    <a:pt x="3790" y="4045"/>
                    <a:pt x="3734" y="3898"/>
                    <a:pt x="3615" y="3751"/>
                  </a:cubicBezTo>
                  <a:close/>
                  <a:moveTo>
                    <a:pt x="5594" y="3667"/>
                  </a:moveTo>
                  <a:lnTo>
                    <a:pt x="5594" y="3667"/>
                  </a:lnTo>
                  <a:cubicBezTo>
                    <a:pt x="5797" y="3723"/>
                    <a:pt x="5972" y="3779"/>
                    <a:pt x="6146" y="3870"/>
                  </a:cubicBezTo>
                  <a:cubicBezTo>
                    <a:pt x="6265" y="3926"/>
                    <a:pt x="6321" y="3926"/>
                    <a:pt x="6468" y="3926"/>
                  </a:cubicBezTo>
                  <a:cubicBezTo>
                    <a:pt x="6671" y="3898"/>
                    <a:pt x="6881" y="3842"/>
                    <a:pt x="7111" y="3842"/>
                  </a:cubicBezTo>
                  <a:lnTo>
                    <a:pt x="7894" y="3842"/>
                  </a:lnTo>
                  <a:cubicBezTo>
                    <a:pt x="7894" y="3842"/>
                    <a:pt x="7866" y="3870"/>
                    <a:pt x="7839" y="3870"/>
                  </a:cubicBezTo>
                  <a:lnTo>
                    <a:pt x="7314" y="4129"/>
                  </a:lnTo>
                  <a:cubicBezTo>
                    <a:pt x="7167" y="4248"/>
                    <a:pt x="7020" y="4366"/>
                    <a:pt x="6881" y="4450"/>
                  </a:cubicBezTo>
                  <a:cubicBezTo>
                    <a:pt x="6671" y="4569"/>
                    <a:pt x="6440" y="4653"/>
                    <a:pt x="6237" y="4744"/>
                  </a:cubicBezTo>
                  <a:cubicBezTo>
                    <a:pt x="6090" y="4772"/>
                    <a:pt x="5944" y="4828"/>
                    <a:pt x="5832" y="4891"/>
                  </a:cubicBezTo>
                  <a:cubicBezTo>
                    <a:pt x="5916" y="4688"/>
                    <a:pt x="5888" y="4422"/>
                    <a:pt x="5832" y="4192"/>
                  </a:cubicBezTo>
                  <a:cubicBezTo>
                    <a:pt x="5797" y="3989"/>
                    <a:pt x="5741" y="3814"/>
                    <a:pt x="5594" y="3667"/>
                  </a:cubicBezTo>
                  <a:close/>
                  <a:moveTo>
                    <a:pt x="5622" y="4017"/>
                  </a:moveTo>
                  <a:cubicBezTo>
                    <a:pt x="5657" y="4101"/>
                    <a:pt x="5657" y="4192"/>
                    <a:pt x="5657" y="4276"/>
                  </a:cubicBezTo>
                  <a:cubicBezTo>
                    <a:pt x="5685" y="4394"/>
                    <a:pt x="5685" y="4541"/>
                    <a:pt x="5657" y="4688"/>
                  </a:cubicBezTo>
                  <a:cubicBezTo>
                    <a:pt x="5622" y="4800"/>
                    <a:pt x="5566" y="4891"/>
                    <a:pt x="5566" y="5003"/>
                  </a:cubicBezTo>
                  <a:cubicBezTo>
                    <a:pt x="5447" y="5066"/>
                    <a:pt x="5335" y="5122"/>
                    <a:pt x="5216" y="5213"/>
                  </a:cubicBezTo>
                  <a:cubicBezTo>
                    <a:pt x="5188" y="5213"/>
                    <a:pt x="5160" y="5241"/>
                    <a:pt x="5132" y="5241"/>
                  </a:cubicBezTo>
                  <a:cubicBezTo>
                    <a:pt x="4958" y="5094"/>
                    <a:pt x="4923" y="4863"/>
                    <a:pt x="4748" y="4716"/>
                  </a:cubicBezTo>
                  <a:cubicBezTo>
                    <a:pt x="4748" y="4702"/>
                    <a:pt x="4734" y="4695"/>
                    <a:pt x="4716" y="4695"/>
                  </a:cubicBezTo>
                  <a:cubicBezTo>
                    <a:pt x="4699" y="4695"/>
                    <a:pt x="4678" y="4702"/>
                    <a:pt x="4664" y="4716"/>
                  </a:cubicBezTo>
                  <a:cubicBezTo>
                    <a:pt x="4573" y="4800"/>
                    <a:pt x="4608" y="4975"/>
                    <a:pt x="4636" y="5122"/>
                  </a:cubicBezTo>
                  <a:lnTo>
                    <a:pt x="4608" y="5122"/>
                  </a:lnTo>
                  <a:cubicBezTo>
                    <a:pt x="4573" y="5122"/>
                    <a:pt x="4489" y="5122"/>
                    <a:pt x="4461" y="5150"/>
                  </a:cubicBezTo>
                  <a:cubicBezTo>
                    <a:pt x="4370" y="5066"/>
                    <a:pt x="4314" y="4975"/>
                    <a:pt x="4223" y="4891"/>
                  </a:cubicBezTo>
                  <a:cubicBezTo>
                    <a:pt x="4186" y="4870"/>
                    <a:pt x="4151" y="4860"/>
                    <a:pt x="4120" y="4860"/>
                  </a:cubicBezTo>
                  <a:cubicBezTo>
                    <a:pt x="4058" y="4860"/>
                    <a:pt x="4011" y="4900"/>
                    <a:pt x="3993" y="4975"/>
                  </a:cubicBezTo>
                  <a:lnTo>
                    <a:pt x="3993" y="5150"/>
                  </a:lnTo>
                  <a:cubicBezTo>
                    <a:pt x="3993" y="5150"/>
                    <a:pt x="3993" y="5122"/>
                    <a:pt x="3965" y="5122"/>
                  </a:cubicBezTo>
                  <a:cubicBezTo>
                    <a:pt x="3891" y="5098"/>
                    <a:pt x="3801" y="5089"/>
                    <a:pt x="3708" y="5089"/>
                  </a:cubicBezTo>
                  <a:cubicBezTo>
                    <a:pt x="3582" y="5089"/>
                    <a:pt x="3450" y="5106"/>
                    <a:pt x="3349" y="5122"/>
                  </a:cubicBezTo>
                  <a:cubicBezTo>
                    <a:pt x="3147" y="5178"/>
                    <a:pt x="2972" y="5268"/>
                    <a:pt x="2797" y="5296"/>
                  </a:cubicBezTo>
                  <a:cubicBezTo>
                    <a:pt x="2972" y="5094"/>
                    <a:pt x="3321" y="4919"/>
                    <a:pt x="3524" y="4828"/>
                  </a:cubicBezTo>
                  <a:cubicBezTo>
                    <a:pt x="3818" y="4716"/>
                    <a:pt x="4140" y="4653"/>
                    <a:pt x="4433" y="4625"/>
                  </a:cubicBezTo>
                  <a:cubicBezTo>
                    <a:pt x="4720" y="4569"/>
                    <a:pt x="5014" y="4541"/>
                    <a:pt x="5272" y="4366"/>
                  </a:cubicBezTo>
                  <a:cubicBezTo>
                    <a:pt x="5391" y="4304"/>
                    <a:pt x="5594" y="4192"/>
                    <a:pt x="5622" y="4017"/>
                  </a:cubicBezTo>
                  <a:close/>
                  <a:moveTo>
                    <a:pt x="4748" y="4919"/>
                  </a:moveTo>
                  <a:cubicBezTo>
                    <a:pt x="4811" y="4975"/>
                    <a:pt x="4839" y="5094"/>
                    <a:pt x="4867" y="5150"/>
                  </a:cubicBezTo>
                  <a:cubicBezTo>
                    <a:pt x="4895" y="5213"/>
                    <a:pt x="4958" y="5268"/>
                    <a:pt x="4986" y="5324"/>
                  </a:cubicBezTo>
                  <a:cubicBezTo>
                    <a:pt x="4923" y="5352"/>
                    <a:pt x="4839" y="5387"/>
                    <a:pt x="4783" y="5443"/>
                  </a:cubicBezTo>
                  <a:lnTo>
                    <a:pt x="4783" y="5150"/>
                  </a:lnTo>
                  <a:cubicBezTo>
                    <a:pt x="4783" y="5122"/>
                    <a:pt x="4748" y="5003"/>
                    <a:pt x="4748" y="4919"/>
                  </a:cubicBezTo>
                  <a:close/>
                  <a:moveTo>
                    <a:pt x="4149" y="5001"/>
                  </a:moveTo>
                  <a:cubicBezTo>
                    <a:pt x="4238" y="5001"/>
                    <a:pt x="4435" y="5356"/>
                    <a:pt x="4489" y="5443"/>
                  </a:cubicBezTo>
                  <a:lnTo>
                    <a:pt x="4573" y="5527"/>
                  </a:lnTo>
                  <a:cubicBezTo>
                    <a:pt x="4433" y="5590"/>
                    <a:pt x="4286" y="5646"/>
                    <a:pt x="4140" y="5737"/>
                  </a:cubicBezTo>
                  <a:cubicBezTo>
                    <a:pt x="4168" y="5674"/>
                    <a:pt x="4168" y="5590"/>
                    <a:pt x="4168" y="5527"/>
                  </a:cubicBezTo>
                  <a:cubicBezTo>
                    <a:pt x="4168" y="5471"/>
                    <a:pt x="4140" y="5003"/>
                    <a:pt x="4140" y="5003"/>
                  </a:cubicBezTo>
                  <a:cubicBezTo>
                    <a:pt x="4143" y="5002"/>
                    <a:pt x="4146" y="5001"/>
                    <a:pt x="4149" y="5001"/>
                  </a:cubicBezTo>
                  <a:close/>
                  <a:moveTo>
                    <a:pt x="3762" y="5618"/>
                  </a:moveTo>
                  <a:cubicBezTo>
                    <a:pt x="3818" y="5646"/>
                    <a:pt x="3874" y="5702"/>
                    <a:pt x="3909" y="5765"/>
                  </a:cubicBezTo>
                  <a:cubicBezTo>
                    <a:pt x="3937" y="5793"/>
                    <a:pt x="3965" y="5793"/>
                    <a:pt x="3965" y="5821"/>
                  </a:cubicBezTo>
                  <a:cubicBezTo>
                    <a:pt x="3909" y="5849"/>
                    <a:pt x="3846" y="5877"/>
                    <a:pt x="3790" y="5912"/>
                  </a:cubicBezTo>
                  <a:cubicBezTo>
                    <a:pt x="3790" y="5793"/>
                    <a:pt x="3762" y="5674"/>
                    <a:pt x="3762" y="5618"/>
                  </a:cubicBezTo>
                  <a:close/>
                  <a:moveTo>
                    <a:pt x="4867" y="5646"/>
                  </a:moveTo>
                  <a:lnTo>
                    <a:pt x="4867" y="5646"/>
                  </a:lnTo>
                  <a:cubicBezTo>
                    <a:pt x="4839" y="5702"/>
                    <a:pt x="4811" y="5765"/>
                    <a:pt x="4839" y="5821"/>
                  </a:cubicBezTo>
                  <a:cubicBezTo>
                    <a:pt x="4783" y="5849"/>
                    <a:pt x="4692" y="5877"/>
                    <a:pt x="4608" y="5912"/>
                  </a:cubicBezTo>
                  <a:lnTo>
                    <a:pt x="4608" y="5821"/>
                  </a:lnTo>
                  <a:lnTo>
                    <a:pt x="4608" y="5737"/>
                  </a:lnTo>
                  <a:cubicBezTo>
                    <a:pt x="4692" y="5702"/>
                    <a:pt x="4783" y="5674"/>
                    <a:pt x="4867" y="5646"/>
                  </a:cubicBezTo>
                  <a:close/>
                  <a:moveTo>
                    <a:pt x="4958" y="5940"/>
                  </a:moveTo>
                  <a:cubicBezTo>
                    <a:pt x="5014" y="5968"/>
                    <a:pt x="5042" y="5996"/>
                    <a:pt x="5070" y="6024"/>
                  </a:cubicBezTo>
                  <a:cubicBezTo>
                    <a:pt x="5097" y="6052"/>
                    <a:pt x="5097" y="6087"/>
                    <a:pt x="5132" y="6115"/>
                  </a:cubicBezTo>
                  <a:lnTo>
                    <a:pt x="5097" y="6115"/>
                  </a:lnTo>
                  <a:cubicBezTo>
                    <a:pt x="5042" y="6143"/>
                    <a:pt x="4986" y="6143"/>
                    <a:pt x="4895" y="6171"/>
                  </a:cubicBezTo>
                  <a:cubicBezTo>
                    <a:pt x="4839" y="6115"/>
                    <a:pt x="4783" y="6052"/>
                    <a:pt x="4692" y="6024"/>
                  </a:cubicBezTo>
                  <a:cubicBezTo>
                    <a:pt x="4783" y="5996"/>
                    <a:pt x="4867" y="5968"/>
                    <a:pt x="4958" y="5940"/>
                  </a:cubicBezTo>
                  <a:close/>
                  <a:moveTo>
                    <a:pt x="3321" y="5793"/>
                  </a:moveTo>
                  <a:cubicBezTo>
                    <a:pt x="3384" y="5877"/>
                    <a:pt x="3496" y="5968"/>
                    <a:pt x="3559" y="6024"/>
                  </a:cubicBezTo>
                  <a:cubicBezTo>
                    <a:pt x="3440" y="6087"/>
                    <a:pt x="3321" y="6143"/>
                    <a:pt x="3238" y="6198"/>
                  </a:cubicBezTo>
                  <a:cubicBezTo>
                    <a:pt x="3265" y="6115"/>
                    <a:pt x="3265" y="6024"/>
                    <a:pt x="3293" y="5940"/>
                  </a:cubicBezTo>
                  <a:cubicBezTo>
                    <a:pt x="3293" y="5912"/>
                    <a:pt x="3321" y="5849"/>
                    <a:pt x="3321" y="5793"/>
                  </a:cubicBezTo>
                  <a:close/>
                  <a:moveTo>
                    <a:pt x="2769" y="5821"/>
                  </a:moveTo>
                  <a:cubicBezTo>
                    <a:pt x="2744" y="5821"/>
                    <a:pt x="2788" y="5943"/>
                    <a:pt x="2796" y="5943"/>
                  </a:cubicBezTo>
                  <a:cubicBezTo>
                    <a:pt x="2797" y="5943"/>
                    <a:pt x="2797" y="5942"/>
                    <a:pt x="2797" y="5940"/>
                  </a:cubicBezTo>
                  <a:cubicBezTo>
                    <a:pt x="2860" y="6052"/>
                    <a:pt x="2916" y="6198"/>
                    <a:pt x="3000" y="6289"/>
                  </a:cubicBezTo>
                  <a:lnTo>
                    <a:pt x="2972" y="6317"/>
                  </a:lnTo>
                  <a:cubicBezTo>
                    <a:pt x="2888" y="6345"/>
                    <a:pt x="2769" y="6373"/>
                    <a:pt x="2650" y="6401"/>
                  </a:cubicBezTo>
                  <a:cubicBezTo>
                    <a:pt x="2685" y="6261"/>
                    <a:pt x="2685" y="6115"/>
                    <a:pt x="2713" y="5968"/>
                  </a:cubicBezTo>
                  <a:cubicBezTo>
                    <a:pt x="2713" y="5968"/>
                    <a:pt x="2741" y="5821"/>
                    <a:pt x="2769" y="5821"/>
                  </a:cubicBezTo>
                  <a:close/>
                  <a:moveTo>
                    <a:pt x="2245" y="5849"/>
                  </a:moveTo>
                  <a:cubicBezTo>
                    <a:pt x="2273" y="6052"/>
                    <a:pt x="2336" y="6226"/>
                    <a:pt x="2391" y="6401"/>
                  </a:cubicBezTo>
                  <a:cubicBezTo>
                    <a:pt x="2391" y="6436"/>
                    <a:pt x="2419" y="6464"/>
                    <a:pt x="2419" y="6492"/>
                  </a:cubicBezTo>
                  <a:cubicBezTo>
                    <a:pt x="2336" y="6520"/>
                    <a:pt x="2217" y="6576"/>
                    <a:pt x="2126" y="6611"/>
                  </a:cubicBezTo>
                  <a:cubicBezTo>
                    <a:pt x="2126" y="6520"/>
                    <a:pt x="2161" y="6401"/>
                    <a:pt x="2161" y="6289"/>
                  </a:cubicBezTo>
                  <a:cubicBezTo>
                    <a:pt x="2161" y="6261"/>
                    <a:pt x="2189" y="5996"/>
                    <a:pt x="2245" y="5849"/>
                  </a:cubicBezTo>
                  <a:close/>
                  <a:moveTo>
                    <a:pt x="1664" y="5940"/>
                  </a:moveTo>
                  <a:lnTo>
                    <a:pt x="1692" y="6115"/>
                  </a:lnTo>
                  <a:cubicBezTo>
                    <a:pt x="1720" y="6289"/>
                    <a:pt x="1811" y="6436"/>
                    <a:pt x="1867" y="6611"/>
                  </a:cubicBezTo>
                  <a:cubicBezTo>
                    <a:pt x="1867" y="6639"/>
                    <a:pt x="1895" y="6667"/>
                    <a:pt x="1895" y="6695"/>
                  </a:cubicBezTo>
                  <a:cubicBezTo>
                    <a:pt x="1776" y="6723"/>
                    <a:pt x="1664" y="6723"/>
                    <a:pt x="1517" y="6751"/>
                  </a:cubicBezTo>
                  <a:cubicBezTo>
                    <a:pt x="1517" y="6548"/>
                    <a:pt x="1517" y="6373"/>
                    <a:pt x="1573" y="6198"/>
                  </a:cubicBezTo>
                  <a:cubicBezTo>
                    <a:pt x="1573" y="6171"/>
                    <a:pt x="1636" y="5940"/>
                    <a:pt x="1664" y="5940"/>
                  </a:cubicBezTo>
                  <a:close/>
                  <a:moveTo>
                    <a:pt x="10685" y="9102"/>
                  </a:moveTo>
                  <a:cubicBezTo>
                    <a:pt x="10679" y="9102"/>
                    <a:pt x="10673" y="9114"/>
                    <a:pt x="10691" y="9114"/>
                  </a:cubicBezTo>
                  <a:cubicBezTo>
                    <a:pt x="10691" y="9105"/>
                    <a:pt x="10688" y="9102"/>
                    <a:pt x="10685" y="9102"/>
                  </a:cubicBezTo>
                  <a:close/>
                  <a:moveTo>
                    <a:pt x="4112" y="10597"/>
                  </a:moveTo>
                  <a:lnTo>
                    <a:pt x="4112" y="10632"/>
                  </a:lnTo>
                  <a:cubicBezTo>
                    <a:pt x="4021" y="10771"/>
                    <a:pt x="3993" y="10946"/>
                    <a:pt x="4049" y="11121"/>
                  </a:cubicBezTo>
                  <a:cubicBezTo>
                    <a:pt x="3909" y="11121"/>
                    <a:pt x="3762" y="11121"/>
                    <a:pt x="3615" y="11156"/>
                  </a:cubicBezTo>
                  <a:cubicBezTo>
                    <a:pt x="3587" y="11156"/>
                    <a:pt x="3238" y="11184"/>
                    <a:pt x="3119" y="11240"/>
                  </a:cubicBezTo>
                  <a:cubicBezTo>
                    <a:pt x="3175" y="11184"/>
                    <a:pt x="3265" y="11065"/>
                    <a:pt x="3293" y="11065"/>
                  </a:cubicBezTo>
                  <a:cubicBezTo>
                    <a:pt x="3384" y="10981"/>
                    <a:pt x="3468" y="10890"/>
                    <a:pt x="3559" y="10834"/>
                  </a:cubicBezTo>
                  <a:cubicBezTo>
                    <a:pt x="3671" y="10744"/>
                    <a:pt x="3790" y="10688"/>
                    <a:pt x="3909" y="10660"/>
                  </a:cubicBezTo>
                  <a:cubicBezTo>
                    <a:pt x="3965" y="10632"/>
                    <a:pt x="4049" y="10632"/>
                    <a:pt x="4112" y="10597"/>
                  </a:cubicBezTo>
                  <a:close/>
                  <a:moveTo>
                    <a:pt x="4608" y="11471"/>
                  </a:moveTo>
                  <a:cubicBezTo>
                    <a:pt x="4636" y="11471"/>
                    <a:pt x="4692" y="11506"/>
                    <a:pt x="4720" y="11506"/>
                  </a:cubicBezTo>
                  <a:cubicBezTo>
                    <a:pt x="4923" y="11534"/>
                    <a:pt x="5188" y="11590"/>
                    <a:pt x="5419" y="11590"/>
                  </a:cubicBezTo>
                  <a:cubicBezTo>
                    <a:pt x="5363" y="11618"/>
                    <a:pt x="5307" y="11618"/>
                    <a:pt x="5216" y="11618"/>
                  </a:cubicBezTo>
                  <a:cubicBezTo>
                    <a:pt x="5160" y="11618"/>
                    <a:pt x="5097" y="11646"/>
                    <a:pt x="5014" y="11680"/>
                  </a:cubicBezTo>
                  <a:cubicBezTo>
                    <a:pt x="4895" y="11708"/>
                    <a:pt x="4783" y="11820"/>
                    <a:pt x="4692" y="11939"/>
                  </a:cubicBezTo>
                  <a:cubicBezTo>
                    <a:pt x="4564" y="11996"/>
                    <a:pt x="4426" y="12087"/>
                    <a:pt x="4297" y="12087"/>
                  </a:cubicBezTo>
                  <a:cubicBezTo>
                    <a:pt x="4221" y="12087"/>
                    <a:pt x="4148" y="12055"/>
                    <a:pt x="4084" y="11967"/>
                  </a:cubicBezTo>
                  <a:cubicBezTo>
                    <a:pt x="3937" y="11820"/>
                    <a:pt x="4049" y="11680"/>
                    <a:pt x="4168" y="11590"/>
                  </a:cubicBezTo>
                  <a:cubicBezTo>
                    <a:pt x="4195" y="11618"/>
                    <a:pt x="4258" y="11646"/>
                    <a:pt x="4258" y="11680"/>
                  </a:cubicBezTo>
                  <a:cubicBezTo>
                    <a:pt x="4286" y="11764"/>
                    <a:pt x="4286" y="11820"/>
                    <a:pt x="4342" y="11911"/>
                  </a:cubicBezTo>
                  <a:cubicBezTo>
                    <a:pt x="4342" y="11923"/>
                    <a:pt x="4352" y="11930"/>
                    <a:pt x="4366" y="11930"/>
                  </a:cubicBezTo>
                  <a:cubicBezTo>
                    <a:pt x="4385" y="11930"/>
                    <a:pt x="4413" y="11916"/>
                    <a:pt x="4433" y="11883"/>
                  </a:cubicBezTo>
                  <a:cubicBezTo>
                    <a:pt x="4433" y="11792"/>
                    <a:pt x="4398" y="11680"/>
                    <a:pt x="4370" y="11618"/>
                  </a:cubicBezTo>
                  <a:lnTo>
                    <a:pt x="4286" y="11534"/>
                  </a:lnTo>
                  <a:cubicBezTo>
                    <a:pt x="4314" y="11506"/>
                    <a:pt x="4370" y="11506"/>
                    <a:pt x="4433" y="11471"/>
                  </a:cubicBezTo>
                  <a:cubicBezTo>
                    <a:pt x="4461" y="11506"/>
                    <a:pt x="4489" y="11506"/>
                    <a:pt x="4489" y="11534"/>
                  </a:cubicBezTo>
                  <a:cubicBezTo>
                    <a:pt x="4517" y="11562"/>
                    <a:pt x="4545" y="11590"/>
                    <a:pt x="4573" y="11646"/>
                  </a:cubicBezTo>
                  <a:cubicBezTo>
                    <a:pt x="4583" y="11664"/>
                    <a:pt x="4598" y="11672"/>
                    <a:pt x="4613" y="11672"/>
                  </a:cubicBezTo>
                  <a:cubicBezTo>
                    <a:pt x="4648" y="11672"/>
                    <a:pt x="4684" y="11629"/>
                    <a:pt x="4664" y="11590"/>
                  </a:cubicBezTo>
                  <a:cubicBezTo>
                    <a:pt x="4664" y="11534"/>
                    <a:pt x="4636" y="11506"/>
                    <a:pt x="4608" y="11471"/>
                  </a:cubicBezTo>
                  <a:close/>
                  <a:moveTo>
                    <a:pt x="3818" y="11967"/>
                  </a:moveTo>
                  <a:cubicBezTo>
                    <a:pt x="3846" y="12086"/>
                    <a:pt x="3937" y="12170"/>
                    <a:pt x="4084" y="12233"/>
                  </a:cubicBezTo>
                  <a:cubicBezTo>
                    <a:pt x="4084" y="12233"/>
                    <a:pt x="4112" y="12233"/>
                    <a:pt x="4112" y="12261"/>
                  </a:cubicBezTo>
                  <a:cubicBezTo>
                    <a:pt x="4021" y="12317"/>
                    <a:pt x="3909" y="12380"/>
                    <a:pt x="3818" y="12436"/>
                  </a:cubicBezTo>
                  <a:cubicBezTo>
                    <a:pt x="3734" y="12492"/>
                    <a:pt x="3643" y="12555"/>
                    <a:pt x="3587" y="12638"/>
                  </a:cubicBezTo>
                  <a:cubicBezTo>
                    <a:pt x="3559" y="12694"/>
                    <a:pt x="3496" y="12841"/>
                    <a:pt x="3440" y="12869"/>
                  </a:cubicBezTo>
                  <a:cubicBezTo>
                    <a:pt x="3437" y="12869"/>
                    <a:pt x="3435" y="12870"/>
                    <a:pt x="3433" y="12870"/>
                  </a:cubicBezTo>
                  <a:lnTo>
                    <a:pt x="3433" y="12870"/>
                  </a:lnTo>
                  <a:cubicBezTo>
                    <a:pt x="3437" y="12863"/>
                    <a:pt x="3440" y="12846"/>
                    <a:pt x="3440" y="12813"/>
                  </a:cubicBezTo>
                  <a:cubicBezTo>
                    <a:pt x="3412" y="12729"/>
                    <a:pt x="3440" y="12666"/>
                    <a:pt x="3468" y="12582"/>
                  </a:cubicBezTo>
                  <a:cubicBezTo>
                    <a:pt x="3496" y="12464"/>
                    <a:pt x="3524" y="12345"/>
                    <a:pt x="3615" y="12233"/>
                  </a:cubicBezTo>
                  <a:cubicBezTo>
                    <a:pt x="3643" y="12142"/>
                    <a:pt x="3734" y="12058"/>
                    <a:pt x="3818" y="11967"/>
                  </a:cubicBezTo>
                  <a:close/>
                  <a:moveTo>
                    <a:pt x="4867" y="12317"/>
                  </a:moveTo>
                  <a:cubicBezTo>
                    <a:pt x="4895" y="12317"/>
                    <a:pt x="4923" y="12345"/>
                    <a:pt x="4958" y="12345"/>
                  </a:cubicBezTo>
                  <a:cubicBezTo>
                    <a:pt x="4995" y="12345"/>
                    <a:pt x="5045" y="12332"/>
                    <a:pt x="5092" y="12332"/>
                  </a:cubicBezTo>
                  <a:cubicBezTo>
                    <a:pt x="5116" y="12332"/>
                    <a:pt x="5139" y="12335"/>
                    <a:pt x="5160" y="12345"/>
                  </a:cubicBezTo>
                  <a:cubicBezTo>
                    <a:pt x="5244" y="12380"/>
                    <a:pt x="5244" y="12408"/>
                    <a:pt x="5272" y="12492"/>
                  </a:cubicBezTo>
                  <a:cubicBezTo>
                    <a:pt x="5272" y="12492"/>
                    <a:pt x="5307" y="12492"/>
                    <a:pt x="5307" y="12520"/>
                  </a:cubicBezTo>
                  <a:cubicBezTo>
                    <a:pt x="5070" y="12638"/>
                    <a:pt x="4895" y="12785"/>
                    <a:pt x="4720" y="12988"/>
                  </a:cubicBezTo>
                  <a:lnTo>
                    <a:pt x="4692" y="13044"/>
                  </a:lnTo>
                  <a:cubicBezTo>
                    <a:pt x="4664" y="13044"/>
                    <a:pt x="4664" y="12960"/>
                    <a:pt x="4664" y="12932"/>
                  </a:cubicBezTo>
                  <a:cubicBezTo>
                    <a:pt x="4664" y="12813"/>
                    <a:pt x="4664" y="12729"/>
                    <a:pt x="4692" y="12610"/>
                  </a:cubicBezTo>
                  <a:cubicBezTo>
                    <a:pt x="4720" y="12492"/>
                    <a:pt x="4811" y="12408"/>
                    <a:pt x="4867" y="12317"/>
                  </a:cubicBezTo>
                  <a:close/>
                  <a:moveTo>
                    <a:pt x="8160" y="12851"/>
                  </a:moveTo>
                  <a:cubicBezTo>
                    <a:pt x="8243" y="12851"/>
                    <a:pt x="8331" y="12881"/>
                    <a:pt x="8419" y="12932"/>
                  </a:cubicBezTo>
                  <a:cubicBezTo>
                    <a:pt x="8363" y="12932"/>
                    <a:pt x="8307" y="12932"/>
                    <a:pt x="8216" y="12960"/>
                  </a:cubicBezTo>
                  <a:cubicBezTo>
                    <a:pt x="8013" y="13016"/>
                    <a:pt x="7839" y="13191"/>
                    <a:pt x="7811" y="13394"/>
                  </a:cubicBezTo>
                  <a:cubicBezTo>
                    <a:pt x="7783" y="13394"/>
                    <a:pt x="7755" y="13394"/>
                    <a:pt x="7720" y="13429"/>
                  </a:cubicBezTo>
                  <a:lnTo>
                    <a:pt x="7720" y="13394"/>
                  </a:lnTo>
                  <a:cubicBezTo>
                    <a:pt x="7720" y="13366"/>
                    <a:pt x="7755" y="13338"/>
                    <a:pt x="7755" y="13310"/>
                  </a:cubicBezTo>
                  <a:cubicBezTo>
                    <a:pt x="7783" y="13219"/>
                    <a:pt x="7783" y="13107"/>
                    <a:pt x="7866" y="13016"/>
                  </a:cubicBezTo>
                  <a:cubicBezTo>
                    <a:pt x="7950" y="12901"/>
                    <a:pt x="8051" y="12851"/>
                    <a:pt x="8160" y="12851"/>
                  </a:cubicBezTo>
                  <a:close/>
                  <a:moveTo>
                    <a:pt x="7720" y="12904"/>
                  </a:moveTo>
                  <a:lnTo>
                    <a:pt x="7720" y="12904"/>
                  </a:lnTo>
                  <a:cubicBezTo>
                    <a:pt x="7636" y="13044"/>
                    <a:pt x="7608" y="13191"/>
                    <a:pt x="7580" y="13338"/>
                  </a:cubicBezTo>
                  <a:cubicBezTo>
                    <a:pt x="7517" y="13338"/>
                    <a:pt x="7461" y="13338"/>
                    <a:pt x="7405" y="13366"/>
                  </a:cubicBezTo>
                  <a:cubicBezTo>
                    <a:pt x="7258" y="13366"/>
                    <a:pt x="7139" y="13394"/>
                    <a:pt x="7020" y="13457"/>
                  </a:cubicBezTo>
                  <a:cubicBezTo>
                    <a:pt x="7020" y="13457"/>
                    <a:pt x="6992" y="13485"/>
                    <a:pt x="6964" y="13485"/>
                  </a:cubicBezTo>
                  <a:cubicBezTo>
                    <a:pt x="6992" y="13457"/>
                    <a:pt x="6992" y="13394"/>
                    <a:pt x="7020" y="13338"/>
                  </a:cubicBezTo>
                  <a:cubicBezTo>
                    <a:pt x="7111" y="13219"/>
                    <a:pt x="7230" y="13107"/>
                    <a:pt x="7342" y="13044"/>
                  </a:cubicBezTo>
                  <a:cubicBezTo>
                    <a:pt x="7461" y="12960"/>
                    <a:pt x="7580" y="12932"/>
                    <a:pt x="7720" y="12904"/>
                  </a:cubicBezTo>
                  <a:close/>
                  <a:moveTo>
                    <a:pt x="8591" y="13064"/>
                  </a:moveTo>
                  <a:cubicBezTo>
                    <a:pt x="8769" y="13064"/>
                    <a:pt x="8911" y="13187"/>
                    <a:pt x="9034" y="13310"/>
                  </a:cubicBezTo>
                  <a:cubicBezTo>
                    <a:pt x="9062" y="13338"/>
                    <a:pt x="9090" y="13366"/>
                    <a:pt x="9153" y="13394"/>
                  </a:cubicBezTo>
                  <a:cubicBezTo>
                    <a:pt x="8978" y="13394"/>
                    <a:pt x="8831" y="13429"/>
                    <a:pt x="8685" y="13485"/>
                  </a:cubicBezTo>
                  <a:cubicBezTo>
                    <a:pt x="8566" y="13540"/>
                    <a:pt x="8482" y="13631"/>
                    <a:pt x="8454" y="13743"/>
                  </a:cubicBezTo>
                  <a:cubicBezTo>
                    <a:pt x="8430" y="13736"/>
                    <a:pt x="8407" y="13732"/>
                    <a:pt x="8383" y="13732"/>
                  </a:cubicBezTo>
                  <a:cubicBezTo>
                    <a:pt x="8318" y="13732"/>
                    <a:pt x="8255" y="13760"/>
                    <a:pt x="8188" y="13806"/>
                  </a:cubicBezTo>
                  <a:cubicBezTo>
                    <a:pt x="8069" y="13659"/>
                    <a:pt x="7985" y="13512"/>
                    <a:pt x="8041" y="13338"/>
                  </a:cubicBezTo>
                  <a:cubicBezTo>
                    <a:pt x="8069" y="13282"/>
                    <a:pt x="8069" y="13254"/>
                    <a:pt x="8104" y="13219"/>
                  </a:cubicBezTo>
                  <a:cubicBezTo>
                    <a:pt x="8132" y="13254"/>
                    <a:pt x="8160" y="13282"/>
                    <a:pt x="8188" y="13310"/>
                  </a:cubicBezTo>
                  <a:cubicBezTo>
                    <a:pt x="8216" y="13366"/>
                    <a:pt x="8216" y="13429"/>
                    <a:pt x="8216" y="13457"/>
                  </a:cubicBezTo>
                  <a:cubicBezTo>
                    <a:pt x="8230" y="13485"/>
                    <a:pt x="8260" y="13498"/>
                    <a:pt x="8286" y="13498"/>
                  </a:cubicBezTo>
                  <a:cubicBezTo>
                    <a:pt x="8312" y="13498"/>
                    <a:pt x="8335" y="13485"/>
                    <a:pt x="8335" y="13457"/>
                  </a:cubicBezTo>
                  <a:cubicBezTo>
                    <a:pt x="8335" y="13366"/>
                    <a:pt x="8335" y="13310"/>
                    <a:pt x="8279" y="13254"/>
                  </a:cubicBezTo>
                  <a:lnTo>
                    <a:pt x="8188" y="13163"/>
                  </a:lnTo>
                  <a:cubicBezTo>
                    <a:pt x="8244" y="13135"/>
                    <a:pt x="8307" y="13135"/>
                    <a:pt x="8363" y="13107"/>
                  </a:cubicBezTo>
                  <a:cubicBezTo>
                    <a:pt x="8391" y="13135"/>
                    <a:pt x="8419" y="13163"/>
                    <a:pt x="8454" y="13191"/>
                  </a:cubicBezTo>
                  <a:cubicBezTo>
                    <a:pt x="8482" y="13219"/>
                    <a:pt x="8482" y="13282"/>
                    <a:pt x="8510" y="13310"/>
                  </a:cubicBezTo>
                  <a:cubicBezTo>
                    <a:pt x="8521" y="13345"/>
                    <a:pt x="8549" y="13360"/>
                    <a:pt x="8575" y="13360"/>
                  </a:cubicBezTo>
                  <a:cubicBezTo>
                    <a:pt x="8612" y="13360"/>
                    <a:pt x="8645" y="13330"/>
                    <a:pt x="8629" y="13282"/>
                  </a:cubicBezTo>
                  <a:cubicBezTo>
                    <a:pt x="8594" y="13219"/>
                    <a:pt x="8594" y="13163"/>
                    <a:pt x="8538" y="13135"/>
                  </a:cubicBezTo>
                  <a:cubicBezTo>
                    <a:pt x="8538" y="13107"/>
                    <a:pt x="8510" y="13107"/>
                    <a:pt x="8482" y="13079"/>
                  </a:cubicBezTo>
                  <a:cubicBezTo>
                    <a:pt x="8519" y="13069"/>
                    <a:pt x="8556" y="13064"/>
                    <a:pt x="8591" y="13064"/>
                  </a:cubicBezTo>
                  <a:close/>
                  <a:moveTo>
                    <a:pt x="4480" y="10605"/>
                  </a:moveTo>
                  <a:cubicBezTo>
                    <a:pt x="4552" y="10605"/>
                    <a:pt x="4633" y="10642"/>
                    <a:pt x="4720" y="10688"/>
                  </a:cubicBezTo>
                  <a:cubicBezTo>
                    <a:pt x="4748" y="10716"/>
                    <a:pt x="4783" y="10716"/>
                    <a:pt x="4811" y="10744"/>
                  </a:cubicBezTo>
                  <a:cubicBezTo>
                    <a:pt x="4839" y="10771"/>
                    <a:pt x="4867" y="10806"/>
                    <a:pt x="4867" y="10862"/>
                  </a:cubicBezTo>
                  <a:cubicBezTo>
                    <a:pt x="4895" y="10918"/>
                    <a:pt x="4867" y="11009"/>
                    <a:pt x="4867" y="11093"/>
                  </a:cubicBezTo>
                  <a:cubicBezTo>
                    <a:pt x="4867" y="11113"/>
                    <a:pt x="4894" y="11136"/>
                    <a:pt x="4923" y="11136"/>
                  </a:cubicBezTo>
                  <a:cubicBezTo>
                    <a:pt x="4935" y="11136"/>
                    <a:pt x="4947" y="11132"/>
                    <a:pt x="4958" y="11121"/>
                  </a:cubicBezTo>
                  <a:cubicBezTo>
                    <a:pt x="5014" y="11037"/>
                    <a:pt x="4986" y="10918"/>
                    <a:pt x="4958" y="10834"/>
                  </a:cubicBezTo>
                  <a:cubicBezTo>
                    <a:pt x="4958" y="10806"/>
                    <a:pt x="4958" y="10806"/>
                    <a:pt x="4923" y="10771"/>
                  </a:cubicBezTo>
                  <a:lnTo>
                    <a:pt x="4986" y="10771"/>
                  </a:lnTo>
                  <a:cubicBezTo>
                    <a:pt x="4995" y="10783"/>
                    <a:pt x="5004" y="10787"/>
                    <a:pt x="5014" y="10787"/>
                  </a:cubicBezTo>
                  <a:cubicBezTo>
                    <a:pt x="5032" y="10787"/>
                    <a:pt x="5051" y="10771"/>
                    <a:pt x="5070" y="10771"/>
                  </a:cubicBezTo>
                  <a:cubicBezTo>
                    <a:pt x="5188" y="10890"/>
                    <a:pt x="5132" y="11037"/>
                    <a:pt x="5160" y="11156"/>
                  </a:cubicBezTo>
                  <a:cubicBezTo>
                    <a:pt x="5174" y="11184"/>
                    <a:pt x="5195" y="11198"/>
                    <a:pt x="5213" y="11198"/>
                  </a:cubicBezTo>
                  <a:cubicBezTo>
                    <a:pt x="5230" y="11198"/>
                    <a:pt x="5244" y="11184"/>
                    <a:pt x="5244" y="11156"/>
                  </a:cubicBezTo>
                  <a:cubicBezTo>
                    <a:pt x="5307" y="11009"/>
                    <a:pt x="5272" y="10862"/>
                    <a:pt x="5160" y="10771"/>
                  </a:cubicBezTo>
                  <a:cubicBezTo>
                    <a:pt x="5244" y="10744"/>
                    <a:pt x="5307" y="10744"/>
                    <a:pt x="5391" y="10716"/>
                  </a:cubicBezTo>
                  <a:cubicBezTo>
                    <a:pt x="5482" y="10806"/>
                    <a:pt x="5482" y="10946"/>
                    <a:pt x="5447" y="11065"/>
                  </a:cubicBezTo>
                  <a:cubicBezTo>
                    <a:pt x="5447" y="11101"/>
                    <a:pt x="5495" y="11139"/>
                    <a:pt x="5537" y="11139"/>
                  </a:cubicBezTo>
                  <a:cubicBezTo>
                    <a:pt x="5561" y="11139"/>
                    <a:pt x="5584" y="11126"/>
                    <a:pt x="5594" y="11093"/>
                  </a:cubicBezTo>
                  <a:cubicBezTo>
                    <a:pt x="5622" y="10981"/>
                    <a:pt x="5594" y="10862"/>
                    <a:pt x="5538" y="10744"/>
                  </a:cubicBezTo>
                  <a:lnTo>
                    <a:pt x="5510" y="10716"/>
                  </a:lnTo>
                  <a:cubicBezTo>
                    <a:pt x="5797" y="10716"/>
                    <a:pt x="6007" y="10981"/>
                    <a:pt x="6293" y="11037"/>
                  </a:cubicBezTo>
                  <a:cubicBezTo>
                    <a:pt x="6468" y="11093"/>
                    <a:pt x="6643" y="11065"/>
                    <a:pt x="6818" y="11121"/>
                  </a:cubicBezTo>
                  <a:cubicBezTo>
                    <a:pt x="6936" y="11156"/>
                    <a:pt x="7020" y="11212"/>
                    <a:pt x="7111" y="11268"/>
                  </a:cubicBezTo>
                  <a:cubicBezTo>
                    <a:pt x="7195" y="11359"/>
                    <a:pt x="7258" y="11471"/>
                    <a:pt x="7370" y="11534"/>
                  </a:cubicBezTo>
                  <a:cubicBezTo>
                    <a:pt x="7489" y="11618"/>
                    <a:pt x="7608" y="11680"/>
                    <a:pt x="7755" y="11736"/>
                  </a:cubicBezTo>
                  <a:cubicBezTo>
                    <a:pt x="7783" y="11764"/>
                    <a:pt x="7783" y="11764"/>
                    <a:pt x="7811" y="11764"/>
                  </a:cubicBezTo>
                  <a:cubicBezTo>
                    <a:pt x="7839" y="11820"/>
                    <a:pt x="7866" y="11911"/>
                    <a:pt x="7894" y="11967"/>
                  </a:cubicBezTo>
                  <a:cubicBezTo>
                    <a:pt x="7929" y="12030"/>
                    <a:pt x="7957" y="12142"/>
                    <a:pt x="8013" y="12170"/>
                  </a:cubicBezTo>
                  <a:cubicBezTo>
                    <a:pt x="8022" y="12180"/>
                    <a:pt x="8033" y="12185"/>
                    <a:pt x="8045" y="12185"/>
                  </a:cubicBezTo>
                  <a:cubicBezTo>
                    <a:pt x="8073" y="12185"/>
                    <a:pt x="8104" y="12162"/>
                    <a:pt x="8104" y="12142"/>
                  </a:cubicBezTo>
                  <a:cubicBezTo>
                    <a:pt x="8069" y="12030"/>
                    <a:pt x="8013" y="11939"/>
                    <a:pt x="7985" y="11820"/>
                  </a:cubicBezTo>
                  <a:lnTo>
                    <a:pt x="7985" y="11820"/>
                  </a:lnTo>
                  <a:cubicBezTo>
                    <a:pt x="8041" y="11855"/>
                    <a:pt x="8132" y="11883"/>
                    <a:pt x="8216" y="11883"/>
                  </a:cubicBezTo>
                  <a:cubicBezTo>
                    <a:pt x="8244" y="11995"/>
                    <a:pt x="8279" y="12114"/>
                    <a:pt x="8307" y="12205"/>
                  </a:cubicBezTo>
                  <a:cubicBezTo>
                    <a:pt x="8319" y="12229"/>
                    <a:pt x="8331" y="12237"/>
                    <a:pt x="8340" y="12237"/>
                  </a:cubicBezTo>
                  <a:cubicBezTo>
                    <a:pt x="8354" y="12237"/>
                    <a:pt x="8363" y="12221"/>
                    <a:pt x="8363" y="12205"/>
                  </a:cubicBezTo>
                  <a:cubicBezTo>
                    <a:pt x="8391" y="12086"/>
                    <a:pt x="8363" y="11995"/>
                    <a:pt x="8335" y="11911"/>
                  </a:cubicBezTo>
                  <a:cubicBezTo>
                    <a:pt x="8419" y="11911"/>
                    <a:pt x="8482" y="11911"/>
                    <a:pt x="8566" y="11883"/>
                  </a:cubicBezTo>
                  <a:cubicBezTo>
                    <a:pt x="8629" y="12058"/>
                    <a:pt x="8594" y="12205"/>
                    <a:pt x="8629" y="12345"/>
                  </a:cubicBezTo>
                  <a:cubicBezTo>
                    <a:pt x="8629" y="12376"/>
                    <a:pt x="8650" y="12392"/>
                    <a:pt x="8671" y="12392"/>
                  </a:cubicBezTo>
                  <a:cubicBezTo>
                    <a:pt x="8692" y="12392"/>
                    <a:pt x="8713" y="12376"/>
                    <a:pt x="8713" y="12345"/>
                  </a:cubicBezTo>
                  <a:cubicBezTo>
                    <a:pt x="8741" y="12205"/>
                    <a:pt x="8713" y="12030"/>
                    <a:pt x="8657" y="11883"/>
                  </a:cubicBezTo>
                  <a:cubicBezTo>
                    <a:pt x="8741" y="11883"/>
                    <a:pt x="8831" y="11855"/>
                    <a:pt x="8915" y="11855"/>
                  </a:cubicBezTo>
                  <a:cubicBezTo>
                    <a:pt x="8943" y="11995"/>
                    <a:pt x="8943" y="12142"/>
                    <a:pt x="8943" y="12289"/>
                  </a:cubicBezTo>
                  <a:cubicBezTo>
                    <a:pt x="8943" y="12322"/>
                    <a:pt x="8965" y="12335"/>
                    <a:pt x="8983" y="12335"/>
                  </a:cubicBezTo>
                  <a:cubicBezTo>
                    <a:pt x="8995" y="12335"/>
                    <a:pt x="9006" y="12328"/>
                    <a:pt x="9006" y="12317"/>
                  </a:cubicBezTo>
                  <a:cubicBezTo>
                    <a:pt x="9034" y="12142"/>
                    <a:pt x="9034" y="11995"/>
                    <a:pt x="9006" y="11855"/>
                  </a:cubicBezTo>
                  <a:cubicBezTo>
                    <a:pt x="9237" y="11855"/>
                    <a:pt x="9468" y="11855"/>
                    <a:pt x="9705" y="11911"/>
                  </a:cubicBezTo>
                  <a:cubicBezTo>
                    <a:pt x="9964" y="11939"/>
                    <a:pt x="10433" y="12142"/>
                    <a:pt x="10489" y="12436"/>
                  </a:cubicBezTo>
                  <a:cubicBezTo>
                    <a:pt x="10503" y="12464"/>
                    <a:pt x="10525" y="12478"/>
                    <a:pt x="10545" y="12478"/>
                  </a:cubicBezTo>
                  <a:cubicBezTo>
                    <a:pt x="10564" y="12478"/>
                    <a:pt x="10580" y="12464"/>
                    <a:pt x="10580" y="12436"/>
                  </a:cubicBezTo>
                  <a:cubicBezTo>
                    <a:pt x="10607" y="12261"/>
                    <a:pt x="10489" y="12142"/>
                    <a:pt x="10342" y="12030"/>
                  </a:cubicBezTo>
                  <a:cubicBezTo>
                    <a:pt x="10461" y="11883"/>
                    <a:pt x="10580" y="11708"/>
                    <a:pt x="10754" y="11590"/>
                  </a:cubicBezTo>
                  <a:cubicBezTo>
                    <a:pt x="10838" y="11506"/>
                    <a:pt x="11013" y="11471"/>
                    <a:pt x="11104" y="11359"/>
                  </a:cubicBezTo>
                  <a:cubicBezTo>
                    <a:pt x="11160" y="11415"/>
                    <a:pt x="11216" y="11471"/>
                    <a:pt x="11279" y="11506"/>
                  </a:cubicBezTo>
                  <a:cubicBezTo>
                    <a:pt x="11454" y="11646"/>
                    <a:pt x="11656" y="11792"/>
                    <a:pt x="11803" y="11967"/>
                  </a:cubicBezTo>
                  <a:cubicBezTo>
                    <a:pt x="11950" y="12058"/>
                    <a:pt x="12006" y="12170"/>
                    <a:pt x="12062" y="12317"/>
                  </a:cubicBezTo>
                  <a:cubicBezTo>
                    <a:pt x="11978" y="12436"/>
                    <a:pt x="11915" y="12582"/>
                    <a:pt x="11803" y="12694"/>
                  </a:cubicBezTo>
                  <a:cubicBezTo>
                    <a:pt x="11656" y="12904"/>
                    <a:pt x="11454" y="12960"/>
                    <a:pt x="11251" y="13079"/>
                  </a:cubicBezTo>
                  <a:cubicBezTo>
                    <a:pt x="11076" y="13191"/>
                    <a:pt x="10929" y="13338"/>
                    <a:pt x="10782" y="13512"/>
                  </a:cubicBezTo>
                  <a:cubicBezTo>
                    <a:pt x="10696" y="13625"/>
                    <a:pt x="10458" y="13864"/>
                    <a:pt x="10261" y="13864"/>
                  </a:cubicBezTo>
                  <a:cubicBezTo>
                    <a:pt x="10251" y="13864"/>
                    <a:pt x="10240" y="13864"/>
                    <a:pt x="10230" y="13862"/>
                  </a:cubicBezTo>
                  <a:cubicBezTo>
                    <a:pt x="10139" y="13743"/>
                    <a:pt x="10027" y="13715"/>
                    <a:pt x="9908" y="13659"/>
                  </a:cubicBezTo>
                  <a:cubicBezTo>
                    <a:pt x="9705" y="13568"/>
                    <a:pt x="9531" y="13485"/>
                    <a:pt x="9412" y="13310"/>
                  </a:cubicBezTo>
                  <a:cubicBezTo>
                    <a:pt x="9209" y="13107"/>
                    <a:pt x="8978" y="12869"/>
                    <a:pt x="8741" y="12729"/>
                  </a:cubicBezTo>
                  <a:cubicBezTo>
                    <a:pt x="8538" y="12638"/>
                    <a:pt x="8391" y="12520"/>
                    <a:pt x="8188" y="12436"/>
                  </a:cubicBezTo>
                  <a:cubicBezTo>
                    <a:pt x="7985" y="12345"/>
                    <a:pt x="7755" y="12289"/>
                    <a:pt x="7545" y="12261"/>
                  </a:cubicBezTo>
                  <a:cubicBezTo>
                    <a:pt x="7489" y="12261"/>
                    <a:pt x="7230" y="12205"/>
                    <a:pt x="7020" y="12205"/>
                  </a:cubicBezTo>
                  <a:cubicBezTo>
                    <a:pt x="6809" y="12153"/>
                    <a:pt x="6592" y="12107"/>
                    <a:pt x="6379" y="12107"/>
                  </a:cubicBezTo>
                  <a:cubicBezTo>
                    <a:pt x="6332" y="12107"/>
                    <a:pt x="6284" y="12109"/>
                    <a:pt x="6237" y="12114"/>
                  </a:cubicBezTo>
                  <a:cubicBezTo>
                    <a:pt x="6118" y="12142"/>
                    <a:pt x="6007" y="12170"/>
                    <a:pt x="5916" y="12261"/>
                  </a:cubicBezTo>
                  <a:cubicBezTo>
                    <a:pt x="5860" y="12289"/>
                    <a:pt x="5797" y="12317"/>
                    <a:pt x="5769" y="12380"/>
                  </a:cubicBezTo>
                  <a:cubicBezTo>
                    <a:pt x="5713" y="12408"/>
                    <a:pt x="5657" y="12436"/>
                    <a:pt x="5566" y="12464"/>
                  </a:cubicBezTo>
                  <a:cubicBezTo>
                    <a:pt x="5539" y="12471"/>
                    <a:pt x="5516" y="12474"/>
                    <a:pt x="5498" y="12474"/>
                  </a:cubicBezTo>
                  <a:cubicBezTo>
                    <a:pt x="5376" y="12474"/>
                    <a:pt x="5408" y="12334"/>
                    <a:pt x="5335" y="12261"/>
                  </a:cubicBezTo>
                  <a:cubicBezTo>
                    <a:pt x="5307" y="12233"/>
                    <a:pt x="5272" y="12205"/>
                    <a:pt x="5216" y="12205"/>
                  </a:cubicBezTo>
                  <a:cubicBezTo>
                    <a:pt x="5188" y="12187"/>
                    <a:pt x="5145" y="12187"/>
                    <a:pt x="5101" y="12187"/>
                  </a:cubicBezTo>
                  <a:cubicBezTo>
                    <a:pt x="5057" y="12187"/>
                    <a:pt x="5014" y="12187"/>
                    <a:pt x="4986" y="12170"/>
                  </a:cubicBezTo>
                  <a:cubicBezTo>
                    <a:pt x="4867" y="12114"/>
                    <a:pt x="4923" y="11995"/>
                    <a:pt x="5014" y="11939"/>
                  </a:cubicBezTo>
                  <a:cubicBezTo>
                    <a:pt x="5097" y="11883"/>
                    <a:pt x="5188" y="11883"/>
                    <a:pt x="5307" y="11855"/>
                  </a:cubicBezTo>
                  <a:cubicBezTo>
                    <a:pt x="5363" y="11883"/>
                    <a:pt x="5419" y="11911"/>
                    <a:pt x="5447" y="11967"/>
                  </a:cubicBezTo>
                  <a:cubicBezTo>
                    <a:pt x="5482" y="12058"/>
                    <a:pt x="5482" y="12114"/>
                    <a:pt x="5538" y="12205"/>
                  </a:cubicBezTo>
                  <a:cubicBezTo>
                    <a:pt x="5538" y="12213"/>
                    <a:pt x="5543" y="12216"/>
                    <a:pt x="5549" y="12216"/>
                  </a:cubicBezTo>
                  <a:cubicBezTo>
                    <a:pt x="5565" y="12216"/>
                    <a:pt x="5594" y="12195"/>
                    <a:pt x="5594" y="12170"/>
                  </a:cubicBezTo>
                  <a:cubicBezTo>
                    <a:pt x="5622" y="12058"/>
                    <a:pt x="5566" y="11939"/>
                    <a:pt x="5510" y="11883"/>
                  </a:cubicBezTo>
                  <a:cubicBezTo>
                    <a:pt x="5482" y="11855"/>
                    <a:pt x="5447" y="11820"/>
                    <a:pt x="5419" y="11820"/>
                  </a:cubicBezTo>
                  <a:cubicBezTo>
                    <a:pt x="5482" y="11792"/>
                    <a:pt x="5538" y="11764"/>
                    <a:pt x="5566" y="11764"/>
                  </a:cubicBezTo>
                  <a:cubicBezTo>
                    <a:pt x="5594" y="11764"/>
                    <a:pt x="5622" y="11792"/>
                    <a:pt x="5657" y="11792"/>
                  </a:cubicBezTo>
                  <a:cubicBezTo>
                    <a:pt x="5685" y="11855"/>
                    <a:pt x="5713" y="11883"/>
                    <a:pt x="5713" y="11939"/>
                  </a:cubicBezTo>
                  <a:cubicBezTo>
                    <a:pt x="5734" y="11961"/>
                    <a:pt x="5757" y="11970"/>
                    <a:pt x="5776" y="11970"/>
                  </a:cubicBezTo>
                  <a:cubicBezTo>
                    <a:pt x="5808" y="11970"/>
                    <a:pt x="5832" y="11946"/>
                    <a:pt x="5832" y="11911"/>
                  </a:cubicBezTo>
                  <a:cubicBezTo>
                    <a:pt x="5797" y="11820"/>
                    <a:pt x="5769" y="11764"/>
                    <a:pt x="5713" y="11708"/>
                  </a:cubicBezTo>
                  <a:cubicBezTo>
                    <a:pt x="5713" y="11708"/>
                    <a:pt x="5685" y="11708"/>
                    <a:pt x="5685" y="11680"/>
                  </a:cubicBezTo>
                  <a:cubicBezTo>
                    <a:pt x="5797" y="11618"/>
                    <a:pt x="5888" y="11562"/>
                    <a:pt x="6034" y="11506"/>
                  </a:cubicBezTo>
                  <a:cubicBezTo>
                    <a:pt x="6090" y="11471"/>
                    <a:pt x="6146" y="11443"/>
                    <a:pt x="6237" y="11443"/>
                  </a:cubicBezTo>
                  <a:cubicBezTo>
                    <a:pt x="6293" y="11443"/>
                    <a:pt x="6384" y="11415"/>
                    <a:pt x="6293" y="11359"/>
                  </a:cubicBezTo>
                  <a:cubicBezTo>
                    <a:pt x="6265" y="11331"/>
                    <a:pt x="6237" y="11331"/>
                    <a:pt x="6209" y="11296"/>
                  </a:cubicBezTo>
                  <a:cubicBezTo>
                    <a:pt x="6180" y="11289"/>
                    <a:pt x="6146" y="11286"/>
                    <a:pt x="6109" y="11286"/>
                  </a:cubicBezTo>
                  <a:cubicBezTo>
                    <a:pt x="5996" y="11286"/>
                    <a:pt x="5858" y="11318"/>
                    <a:pt x="5769" y="11387"/>
                  </a:cubicBezTo>
                  <a:cubicBezTo>
                    <a:pt x="5683" y="11430"/>
                    <a:pt x="5591" y="11446"/>
                    <a:pt x="5496" y="11446"/>
                  </a:cubicBezTo>
                  <a:cubicBezTo>
                    <a:pt x="5200" y="11446"/>
                    <a:pt x="4872" y="11289"/>
                    <a:pt x="4608" y="11268"/>
                  </a:cubicBezTo>
                  <a:cubicBezTo>
                    <a:pt x="4517" y="11268"/>
                    <a:pt x="4433" y="11268"/>
                    <a:pt x="4342" y="11296"/>
                  </a:cubicBezTo>
                  <a:cubicBezTo>
                    <a:pt x="4223" y="11121"/>
                    <a:pt x="4195" y="10946"/>
                    <a:pt x="4286" y="10744"/>
                  </a:cubicBezTo>
                  <a:cubicBezTo>
                    <a:pt x="4342" y="10642"/>
                    <a:pt x="4407" y="10605"/>
                    <a:pt x="4480" y="10605"/>
                  </a:cubicBezTo>
                  <a:close/>
                  <a:moveTo>
                    <a:pt x="7811" y="13512"/>
                  </a:moveTo>
                  <a:cubicBezTo>
                    <a:pt x="7839" y="13631"/>
                    <a:pt x="7929" y="13834"/>
                    <a:pt x="8041" y="13918"/>
                  </a:cubicBezTo>
                  <a:cubicBezTo>
                    <a:pt x="7985" y="13981"/>
                    <a:pt x="7957" y="14037"/>
                    <a:pt x="7929" y="14093"/>
                  </a:cubicBezTo>
                  <a:cubicBezTo>
                    <a:pt x="7908" y="14090"/>
                    <a:pt x="7887" y="14089"/>
                    <a:pt x="7866" y="14089"/>
                  </a:cubicBezTo>
                  <a:cubicBezTo>
                    <a:pt x="7678" y="14089"/>
                    <a:pt x="7496" y="14192"/>
                    <a:pt x="7314" y="14268"/>
                  </a:cubicBezTo>
                  <a:cubicBezTo>
                    <a:pt x="7195" y="14331"/>
                    <a:pt x="7111" y="14387"/>
                    <a:pt x="7020" y="14442"/>
                  </a:cubicBezTo>
                  <a:cubicBezTo>
                    <a:pt x="7020" y="14477"/>
                    <a:pt x="6992" y="14477"/>
                    <a:pt x="6964" y="14505"/>
                  </a:cubicBezTo>
                  <a:cubicBezTo>
                    <a:pt x="6992" y="14442"/>
                    <a:pt x="6992" y="14414"/>
                    <a:pt x="6992" y="14387"/>
                  </a:cubicBezTo>
                  <a:cubicBezTo>
                    <a:pt x="7020" y="14331"/>
                    <a:pt x="7055" y="14268"/>
                    <a:pt x="7083" y="14240"/>
                  </a:cubicBezTo>
                  <a:cubicBezTo>
                    <a:pt x="7167" y="14093"/>
                    <a:pt x="7258" y="14009"/>
                    <a:pt x="7342" y="13890"/>
                  </a:cubicBezTo>
                  <a:cubicBezTo>
                    <a:pt x="7461" y="13778"/>
                    <a:pt x="7580" y="13659"/>
                    <a:pt x="7720" y="13568"/>
                  </a:cubicBezTo>
                  <a:cubicBezTo>
                    <a:pt x="7755" y="13568"/>
                    <a:pt x="7783" y="13540"/>
                    <a:pt x="7811" y="13512"/>
                  </a:cubicBezTo>
                  <a:close/>
                  <a:moveTo>
                    <a:pt x="12209" y="12582"/>
                  </a:moveTo>
                  <a:cubicBezTo>
                    <a:pt x="12265" y="12757"/>
                    <a:pt x="12412" y="12869"/>
                    <a:pt x="12530" y="13044"/>
                  </a:cubicBezTo>
                  <a:cubicBezTo>
                    <a:pt x="12649" y="13219"/>
                    <a:pt x="12761" y="13394"/>
                    <a:pt x="12936" y="13540"/>
                  </a:cubicBezTo>
                  <a:cubicBezTo>
                    <a:pt x="12964" y="13568"/>
                    <a:pt x="12964" y="13603"/>
                    <a:pt x="12999" y="13603"/>
                  </a:cubicBezTo>
                  <a:cubicBezTo>
                    <a:pt x="12999" y="13631"/>
                    <a:pt x="13027" y="13631"/>
                    <a:pt x="13027" y="13631"/>
                  </a:cubicBezTo>
                  <a:cubicBezTo>
                    <a:pt x="13027" y="13631"/>
                    <a:pt x="12999" y="13631"/>
                    <a:pt x="12999" y="13659"/>
                  </a:cubicBezTo>
                  <a:cubicBezTo>
                    <a:pt x="12880" y="13715"/>
                    <a:pt x="12705" y="13778"/>
                    <a:pt x="12558" y="13834"/>
                  </a:cubicBezTo>
                  <a:cubicBezTo>
                    <a:pt x="12412" y="13918"/>
                    <a:pt x="12300" y="14009"/>
                    <a:pt x="12153" y="14128"/>
                  </a:cubicBezTo>
                  <a:cubicBezTo>
                    <a:pt x="12034" y="14212"/>
                    <a:pt x="11887" y="14303"/>
                    <a:pt x="11740" y="14414"/>
                  </a:cubicBezTo>
                  <a:cubicBezTo>
                    <a:pt x="11628" y="14505"/>
                    <a:pt x="11482" y="14533"/>
                    <a:pt x="11335" y="14617"/>
                  </a:cubicBezTo>
                  <a:cubicBezTo>
                    <a:pt x="11302" y="14624"/>
                    <a:pt x="11268" y="14627"/>
                    <a:pt x="11234" y="14627"/>
                  </a:cubicBezTo>
                  <a:cubicBezTo>
                    <a:pt x="11086" y="14627"/>
                    <a:pt x="10930" y="14568"/>
                    <a:pt x="10810" y="14477"/>
                  </a:cubicBezTo>
                  <a:cubicBezTo>
                    <a:pt x="10691" y="14359"/>
                    <a:pt x="10663" y="14184"/>
                    <a:pt x="10517" y="14093"/>
                  </a:cubicBezTo>
                  <a:cubicBezTo>
                    <a:pt x="10461" y="14065"/>
                    <a:pt x="10405" y="14065"/>
                    <a:pt x="10342" y="14065"/>
                  </a:cubicBezTo>
                  <a:cubicBezTo>
                    <a:pt x="10377" y="14037"/>
                    <a:pt x="10405" y="14037"/>
                    <a:pt x="10405" y="14037"/>
                  </a:cubicBezTo>
                  <a:cubicBezTo>
                    <a:pt x="10726" y="13953"/>
                    <a:pt x="10866" y="13715"/>
                    <a:pt x="11076" y="13512"/>
                  </a:cubicBezTo>
                  <a:cubicBezTo>
                    <a:pt x="11307" y="13282"/>
                    <a:pt x="11628" y="13191"/>
                    <a:pt x="11859" y="12988"/>
                  </a:cubicBezTo>
                  <a:cubicBezTo>
                    <a:pt x="11978" y="12904"/>
                    <a:pt x="12090" y="12757"/>
                    <a:pt x="12209" y="12582"/>
                  </a:cubicBezTo>
                  <a:close/>
                  <a:moveTo>
                    <a:pt x="7894" y="14268"/>
                  </a:moveTo>
                  <a:cubicBezTo>
                    <a:pt x="7894" y="14331"/>
                    <a:pt x="7894" y="14414"/>
                    <a:pt x="7957" y="14477"/>
                  </a:cubicBezTo>
                  <a:cubicBezTo>
                    <a:pt x="7985" y="14561"/>
                    <a:pt x="8041" y="14589"/>
                    <a:pt x="8104" y="14617"/>
                  </a:cubicBezTo>
                  <a:cubicBezTo>
                    <a:pt x="7985" y="14652"/>
                    <a:pt x="7894" y="14736"/>
                    <a:pt x="7811" y="14827"/>
                  </a:cubicBezTo>
                  <a:cubicBezTo>
                    <a:pt x="7720" y="14883"/>
                    <a:pt x="7664" y="14939"/>
                    <a:pt x="7608" y="15030"/>
                  </a:cubicBezTo>
                  <a:cubicBezTo>
                    <a:pt x="7562" y="15050"/>
                    <a:pt x="7519" y="15119"/>
                    <a:pt x="7489" y="15119"/>
                  </a:cubicBezTo>
                  <a:cubicBezTo>
                    <a:pt x="7478" y="15119"/>
                    <a:pt x="7468" y="15110"/>
                    <a:pt x="7461" y="15086"/>
                  </a:cubicBezTo>
                  <a:cubicBezTo>
                    <a:pt x="7433" y="15058"/>
                    <a:pt x="7517" y="14883"/>
                    <a:pt x="7517" y="14827"/>
                  </a:cubicBezTo>
                  <a:cubicBezTo>
                    <a:pt x="7545" y="14708"/>
                    <a:pt x="7608" y="14617"/>
                    <a:pt x="7664" y="14561"/>
                  </a:cubicBezTo>
                  <a:cubicBezTo>
                    <a:pt x="7720" y="14442"/>
                    <a:pt x="7811" y="14359"/>
                    <a:pt x="7894" y="14268"/>
                  </a:cubicBezTo>
                  <a:close/>
                  <a:moveTo>
                    <a:pt x="9440" y="14477"/>
                  </a:moveTo>
                  <a:cubicBezTo>
                    <a:pt x="9503" y="14477"/>
                    <a:pt x="9559" y="14477"/>
                    <a:pt x="9615" y="14505"/>
                  </a:cubicBezTo>
                  <a:cubicBezTo>
                    <a:pt x="9677" y="14533"/>
                    <a:pt x="9705" y="14561"/>
                    <a:pt x="9733" y="14617"/>
                  </a:cubicBezTo>
                  <a:cubicBezTo>
                    <a:pt x="9789" y="14827"/>
                    <a:pt x="9817" y="15030"/>
                    <a:pt x="9852" y="15233"/>
                  </a:cubicBezTo>
                  <a:cubicBezTo>
                    <a:pt x="9852" y="15289"/>
                    <a:pt x="9880" y="15351"/>
                    <a:pt x="9908" y="15407"/>
                  </a:cubicBezTo>
                  <a:cubicBezTo>
                    <a:pt x="9789" y="15351"/>
                    <a:pt x="9705" y="15289"/>
                    <a:pt x="9643" y="15205"/>
                  </a:cubicBezTo>
                  <a:cubicBezTo>
                    <a:pt x="9559" y="15058"/>
                    <a:pt x="9587" y="14883"/>
                    <a:pt x="9531" y="14736"/>
                  </a:cubicBezTo>
                  <a:cubicBezTo>
                    <a:pt x="9468" y="14617"/>
                    <a:pt x="9384" y="14561"/>
                    <a:pt x="9293" y="14505"/>
                  </a:cubicBezTo>
                  <a:cubicBezTo>
                    <a:pt x="9328" y="14505"/>
                    <a:pt x="9440" y="14477"/>
                    <a:pt x="9440" y="14477"/>
                  </a:cubicBezTo>
                  <a:close/>
                  <a:moveTo>
                    <a:pt x="7113" y="245"/>
                  </a:moveTo>
                  <a:cubicBezTo>
                    <a:pt x="7194" y="245"/>
                    <a:pt x="7272" y="267"/>
                    <a:pt x="7370" y="318"/>
                  </a:cubicBezTo>
                  <a:cubicBezTo>
                    <a:pt x="7545" y="430"/>
                    <a:pt x="7783" y="493"/>
                    <a:pt x="7957" y="577"/>
                  </a:cubicBezTo>
                  <a:cubicBezTo>
                    <a:pt x="8016" y="607"/>
                    <a:pt x="8077" y="617"/>
                    <a:pt x="8139" y="617"/>
                  </a:cubicBezTo>
                  <a:cubicBezTo>
                    <a:pt x="8264" y="617"/>
                    <a:pt x="8393" y="577"/>
                    <a:pt x="8510" y="577"/>
                  </a:cubicBezTo>
                  <a:cubicBezTo>
                    <a:pt x="8713" y="577"/>
                    <a:pt x="8859" y="668"/>
                    <a:pt x="9034" y="723"/>
                  </a:cubicBezTo>
                  <a:cubicBezTo>
                    <a:pt x="9209" y="807"/>
                    <a:pt x="9384" y="807"/>
                    <a:pt x="9587" y="898"/>
                  </a:cubicBezTo>
                  <a:cubicBezTo>
                    <a:pt x="9677" y="954"/>
                    <a:pt x="9761" y="982"/>
                    <a:pt x="9852" y="1017"/>
                  </a:cubicBezTo>
                  <a:cubicBezTo>
                    <a:pt x="9992" y="1073"/>
                    <a:pt x="10055" y="1157"/>
                    <a:pt x="10167" y="1276"/>
                  </a:cubicBezTo>
                  <a:cubicBezTo>
                    <a:pt x="10286" y="1423"/>
                    <a:pt x="10461" y="1542"/>
                    <a:pt x="10635" y="1598"/>
                  </a:cubicBezTo>
                  <a:cubicBezTo>
                    <a:pt x="10782" y="1653"/>
                    <a:pt x="10866" y="1716"/>
                    <a:pt x="10957" y="1828"/>
                  </a:cubicBezTo>
                  <a:cubicBezTo>
                    <a:pt x="11013" y="1891"/>
                    <a:pt x="11041" y="1975"/>
                    <a:pt x="11104" y="2031"/>
                  </a:cubicBezTo>
                  <a:cubicBezTo>
                    <a:pt x="11279" y="2178"/>
                    <a:pt x="11426" y="2325"/>
                    <a:pt x="11537" y="2500"/>
                  </a:cubicBezTo>
                  <a:lnTo>
                    <a:pt x="11600" y="2500"/>
                  </a:lnTo>
                  <a:cubicBezTo>
                    <a:pt x="11600" y="2527"/>
                    <a:pt x="11628" y="2527"/>
                    <a:pt x="11628" y="2555"/>
                  </a:cubicBezTo>
                  <a:cubicBezTo>
                    <a:pt x="11740" y="2730"/>
                    <a:pt x="11915" y="2877"/>
                    <a:pt x="12006" y="3080"/>
                  </a:cubicBezTo>
                  <a:cubicBezTo>
                    <a:pt x="12181" y="3402"/>
                    <a:pt x="12265" y="3779"/>
                    <a:pt x="12530" y="4073"/>
                  </a:cubicBezTo>
                  <a:cubicBezTo>
                    <a:pt x="12677" y="4248"/>
                    <a:pt x="12824" y="4394"/>
                    <a:pt x="12964" y="4541"/>
                  </a:cubicBezTo>
                  <a:cubicBezTo>
                    <a:pt x="13111" y="4716"/>
                    <a:pt x="13230" y="4891"/>
                    <a:pt x="13314" y="5094"/>
                  </a:cubicBezTo>
                  <a:cubicBezTo>
                    <a:pt x="13488" y="5387"/>
                    <a:pt x="13726" y="5737"/>
                    <a:pt x="13985" y="5968"/>
                  </a:cubicBezTo>
                  <a:cubicBezTo>
                    <a:pt x="14278" y="6198"/>
                    <a:pt x="14656" y="6261"/>
                    <a:pt x="15034" y="6261"/>
                  </a:cubicBezTo>
                  <a:cubicBezTo>
                    <a:pt x="15474" y="6261"/>
                    <a:pt x="15936" y="6289"/>
                    <a:pt x="16376" y="6317"/>
                  </a:cubicBezTo>
                  <a:cubicBezTo>
                    <a:pt x="16845" y="6345"/>
                    <a:pt x="17306" y="6401"/>
                    <a:pt x="17775" y="6436"/>
                  </a:cubicBezTo>
                  <a:cubicBezTo>
                    <a:pt x="18271" y="6464"/>
                    <a:pt x="18530" y="6814"/>
                    <a:pt x="18879" y="7100"/>
                  </a:cubicBezTo>
                  <a:cubicBezTo>
                    <a:pt x="19026" y="7219"/>
                    <a:pt x="19229" y="7310"/>
                    <a:pt x="19348" y="7450"/>
                  </a:cubicBezTo>
                  <a:cubicBezTo>
                    <a:pt x="19523" y="7660"/>
                    <a:pt x="19607" y="7891"/>
                    <a:pt x="19670" y="8149"/>
                  </a:cubicBezTo>
                  <a:cubicBezTo>
                    <a:pt x="19698" y="8359"/>
                    <a:pt x="19753" y="8562"/>
                    <a:pt x="19753" y="8765"/>
                  </a:cubicBezTo>
                  <a:cubicBezTo>
                    <a:pt x="19781" y="8995"/>
                    <a:pt x="19781" y="9261"/>
                    <a:pt x="19872" y="9492"/>
                  </a:cubicBezTo>
                  <a:cubicBezTo>
                    <a:pt x="19872" y="9723"/>
                    <a:pt x="19900" y="9988"/>
                    <a:pt x="19872" y="10219"/>
                  </a:cubicBezTo>
                  <a:cubicBezTo>
                    <a:pt x="19872" y="10688"/>
                    <a:pt x="19816" y="11093"/>
                    <a:pt x="19698" y="11534"/>
                  </a:cubicBezTo>
                  <a:cubicBezTo>
                    <a:pt x="19467" y="12345"/>
                    <a:pt x="19145" y="13163"/>
                    <a:pt x="18851" y="13981"/>
                  </a:cubicBezTo>
                  <a:cubicBezTo>
                    <a:pt x="18705" y="14331"/>
                    <a:pt x="18649" y="14736"/>
                    <a:pt x="18593" y="15114"/>
                  </a:cubicBezTo>
                  <a:cubicBezTo>
                    <a:pt x="18530" y="15526"/>
                    <a:pt x="18530" y="15988"/>
                    <a:pt x="18271" y="16337"/>
                  </a:cubicBezTo>
                  <a:cubicBezTo>
                    <a:pt x="18083" y="16570"/>
                    <a:pt x="17662" y="16802"/>
                    <a:pt x="17322" y="16802"/>
                  </a:cubicBezTo>
                  <a:cubicBezTo>
                    <a:pt x="17232" y="16802"/>
                    <a:pt x="17148" y="16786"/>
                    <a:pt x="17075" y="16750"/>
                  </a:cubicBezTo>
                  <a:cubicBezTo>
                    <a:pt x="16929" y="16659"/>
                    <a:pt x="16810" y="16575"/>
                    <a:pt x="16635" y="16512"/>
                  </a:cubicBezTo>
                  <a:cubicBezTo>
                    <a:pt x="16460" y="16428"/>
                    <a:pt x="16285" y="16365"/>
                    <a:pt x="16145" y="16253"/>
                  </a:cubicBezTo>
                  <a:cubicBezTo>
                    <a:pt x="15761" y="15988"/>
                    <a:pt x="15411" y="15785"/>
                    <a:pt x="14978" y="15666"/>
                  </a:cubicBezTo>
                  <a:cubicBezTo>
                    <a:pt x="14712" y="15610"/>
                    <a:pt x="14537" y="15491"/>
                    <a:pt x="14362" y="15289"/>
                  </a:cubicBezTo>
                  <a:cubicBezTo>
                    <a:pt x="14278" y="15142"/>
                    <a:pt x="14223" y="15002"/>
                    <a:pt x="14132" y="14855"/>
                  </a:cubicBezTo>
                  <a:cubicBezTo>
                    <a:pt x="14334" y="14792"/>
                    <a:pt x="14509" y="14736"/>
                    <a:pt x="14712" y="14736"/>
                  </a:cubicBezTo>
                  <a:cubicBezTo>
                    <a:pt x="15042" y="14736"/>
                    <a:pt x="15350" y="14772"/>
                    <a:pt x="15667" y="14772"/>
                  </a:cubicBezTo>
                  <a:cubicBezTo>
                    <a:pt x="15747" y="14772"/>
                    <a:pt x="15827" y="14770"/>
                    <a:pt x="15908" y="14764"/>
                  </a:cubicBezTo>
                  <a:cubicBezTo>
                    <a:pt x="16173" y="14736"/>
                    <a:pt x="16460" y="14617"/>
                    <a:pt x="16579" y="14387"/>
                  </a:cubicBezTo>
                  <a:cubicBezTo>
                    <a:pt x="16670" y="14268"/>
                    <a:pt x="16698" y="14156"/>
                    <a:pt x="16698" y="14037"/>
                  </a:cubicBezTo>
                  <a:cubicBezTo>
                    <a:pt x="16754" y="13834"/>
                    <a:pt x="16782" y="13603"/>
                    <a:pt x="16845" y="13366"/>
                  </a:cubicBezTo>
                  <a:cubicBezTo>
                    <a:pt x="16901" y="12932"/>
                    <a:pt x="16957" y="12520"/>
                    <a:pt x="17047" y="12086"/>
                  </a:cubicBezTo>
                  <a:cubicBezTo>
                    <a:pt x="17131" y="11680"/>
                    <a:pt x="17334" y="11331"/>
                    <a:pt x="17544" y="10946"/>
                  </a:cubicBezTo>
                  <a:cubicBezTo>
                    <a:pt x="17747" y="10597"/>
                    <a:pt x="17894" y="10219"/>
                    <a:pt x="17859" y="9786"/>
                  </a:cubicBezTo>
                  <a:cubicBezTo>
                    <a:pt x="17859" y="9408"/>
                    <a:pt x="17803" y="9086"/>
                    <a:pt x="17544" y="8821"/>
                  </a:cubicBezTo>
                  <a:cubicBezTo>
                    <a:pt x="17534" y="8812"/>
                    <a:pt x="17524" y="8809"/>
                    <a:pt x="17516" y="8809"/>
                  </a:cubicBezTo>
                  <a:cubicBezTo>
                    <a:pt x="17497" y="8809"/>
                    <a:pt x="17489" y="8829"/>
                    <a:pt x="17509" y="8849"/>
                  </a:cubicBezTo>
                  <a:cubicBezTo>
                    <a:pt x="17747" y="9170"/>
                    <a:pt x="17747" y="9611"/>
                    <a:pt x="17719" y="9960"/>
                  </a:cubicBezTo>
                  <a:cubicBezTo>
                    <a:pt x="17656" y="10366"/>
                    <a:pt x="17453" y="10716"/>
                    <a:pt x="17250" y="11037"/>
                  </a:cubicBezTo>
                  <a:cubicBezTo>
                    <a:pt x="17075" y="11359"/>
                    <a:pt x="16901" y="11646"/>
                    <a:pt x="16810" y="11995"/>
                  </a:cubicBezTo>
                  <a:cubicBezTo>
                    <a:pt x="16754" y="12345"/>
                    <a:pt x="16698" y="12729"/>
                    <a:pt x="16635" y="13079"/>
                  </a:cubicBezTo>
                  <a:cubicBezTo>
                    <a:pt x="16579" y="13282"/>
                    <a:pt x="16551" y="13457"/>
                    <a:pt x="16523" y="13631"/>
                  </a:cubicBezTo>
                  <a:cubicBezTo>
                    <a:pt x="16495" y="13806"/>
                    <a:pt x="16495" y="13981"/>
                    <a:pt x="16432" y="14156"/>
                  </a:cubicBezTo>
                  <a:cubicBezTo>
                    <a:pt x="16306" y="14456"/>
                    <a:pt x="16010" y="14540"/>
                    <a:pt x="15708" y="14540"/>
                  </a:cubicBezTo>
                  <a:cubicBezTo>
                    <a:pt x="15658" y="14540"/>
                    <a:pt x="15608" y="14537"/>
                    <a:pt x="15558" y="14533"/>
                  </a:cubicBezTo>
                  <a:cubicBezTo>
                    <a:pt x="15397" y="14533"/>
                    <a:pt x="15222" y="14526"/>
                    <a:pt x="15048" y="14526"/>
                  </a:cubicBezTo>
                  <a:cubicBezTo>
                    <a:pt x="14873" y="14526"/>
                    <a:pt x="14698" y="14533"/>
                    <a:pt x="14537" y="14561"/>
                  </a:cubicBezTo>
                  <a:cubicBezTo>
                    <a:pt x="14223" y="14617"/>
                    <a:pt x="13901" y="14736"/>
                    <a:pt x="13579" y="14827"/>
                  </a:cubicBezTo>
                  <a:cubicBezTo>
                    <a:pt x="13404" y="14883"/>
                    <a:pt x="13258" y="14939"/>
                    <a:pt x="13083" y="15002"/>
                  </a:cubicBezTo>
                  <a:cubicBezTo>
                    <a:pt x="12880" y="15086"/>
                    <a:pt x="12677" y="15205"/>
                    <a:pt x="12439" y="15233"/>
                  </a:cubicBezTo>
                  <a:cubicBezTo>
                    <a:pt x="12277" y="15233"/>
                    <a:pt x="12115" y="15197"/>
                    <a:pt x="11953" y="15197"/>
                  </a:cubicBezTo>
                  <a:cubicBezTo>
                    <a:pt x="11912" y="15197"/>
                    <a:pt x="11872" y="15199"/>
                    <a:pt x="11831" y="15205"/>
                  </a:cubicBezTo>
                  <a:cubicBezTo>
                    <a:pt x="11600" y="15261"/>
                    <a:pt x="11307" y="15407"/>
                    <a:pt x="11104" y="15554"/>
                  </a:cubicBezTo>
                  <a:cubicBezTo>
                    <a:pt x="10966" y="15643"/>
                    <a:pt x="10845" y="15792"/>
                    <a:pt x="10686" y="15792"/>
                  </a:cubicBezTo>
                  <a:cubicBezTo>
                    <a:pt x="10644" y="15792"/>
                    <a:pt x="10600" y="15782"/>
                    <a:pt x="10552" y="15757"/>
                  </a:cubicBezTo>
                  <a:cubicBezTo>
                    <a:pt x="10258" y="15638"/>
                    <a:pt x="10083" y="15435"/>
                    <a:pt x="10055" y="15114"/>
                  </a:cubicBezTo>
                  <a:cubicBezTo>
                    <a:pt x="10055" y="14855"/>
                    <a:pt x="9992" y="14589"/>
                    <a:pt x="9789" y="14414"/>
                  </a:cubicBezTo>
                  <a:cubicBezTo>
                    <a:pt x="9677" y="14331"/>
                    <a:pt x="9531" y="14303"/>
                    <a:pt x="9384" y="14268"/>
                  </a:cubicBezTo>
                  <a:lnTo>
                    <a:pt x="9237" y="14268"/>
                  </a:lnTo>
                  <a:cubicBezTo>
                    <a:pt x="9153" y="14303"/>
                    <a:pt x="9090" y="14331"/>
                    <a:pt x="9006" y="14331"/>
                  </a:cubicBezTo>
                  <a:cubicBezTo>
                    <a:pt x="8946" y="14331"/>
                    <a:pt x="8901" y="14318"/>
                    <a:pt x="8850" y="14318"/>
                  </a:cubicBezTo>
                  <a:cubicBezTo>
                    <a:pt x="8825" y="14318"/>
                    <a:pt x="8799" y="14321"/>
                    <a:pt x="8768" y="14331"/>
                  </a:cubicBezTo>
                  <a:cubicBezTo>
                    <a:pt x="8657" y="14387"/>
                    <a:pt x="8566" y="14442"/>
                    <a:pt x="8419" y="14477"/>
                  </a:cubicBezTo>
                  <a:cubicBezTo>
                    <a:pt x="8389" y="14483"/>
                    <a:pt x="8358" y="14487"/>
                    <a:pt x="8326" y="14487"/>
                  </a:cubicBezTo>
                  <a:cubicBezTo>
                    <a:pt x="8211" y="14487"/>
                    <a:pt x="8097" y="14440"/>
                    <a:pt x="8069" y="14303"/>
                  </a:cubicBezTo>
                  <a:cubicBezTo>
                    <a:pt x="8041" y="14156"/>
                    <a:pt x="8279" y="13890"/>
                    <a:pt x="8454" y="13862"/>
                  </a:cubicBezTo>
                  <a:cubicBezTo>
                    <a:pt x="8482" y="13953"/>
                    <a:pt x="8510" y="14037"/>
                    <a:pt x="8629" y="14093"/>
                  </a:cubicBezTo>
                  <a:cubicBezTo>
                    <a:pt x="8634" y="14100"/>
                    <a:pt x="8642" y="14103"/>
                    <a:pt x="8651" y="14103"/>
                  </a:cubicBezTo>
                  <a:cubicBezTo>
                    <a:pt x="8686" y="14103"/>
                    <a:pt x="8735" y="14054"/>
                    <a:pt x="8713" y="14009"/>
                  </a:cubicBezTo>
                  <a:cubicBezTo>
                    <a:pt x="8566" y="13806"/>
                    <a:pt x="8657" y="13687"/>
                    <a:pt x="8831" y="13603"/>
                  </a:cubicBezTo>
                  <a:cubicBezTo>
                    <a:pt x="8859" y="13631"/>
                    <a:pt x="8859" y="13659"/>
                    <a:pt x="8887" y="13687"/>
                  </a:cubicBezTo>
                  <a:cubicBezTo>
                    <a:pt x="8915" y="13743"/>
                    <a:pt x="8915" y="13806"/>
                    <a:pt x="8943" y="13890"/>
                  </a:cubicBezTo>
                  <a:cubicBezTo>
                    <a:pt x="8943" y="13914"/>
                    <a:pt x="8956" y="13924"/>
                    <a:pt x="8972" y="13924"/>
                  </a:cubicBezTo>
                  <a:cubicBezTo>
                    <a:pt x="8999" y="13924"/>
                    <a:pt x="9034" y="13897"/>
                    <a:pt x="9034" y="13862"/>
                  </a:cubicBezTo>
                  <a:cubicBezTo>
                    <a:pt x="9062" y="13778"/>
                    <a:pt x="9034" y="13715"/>
                    <a:pt x="8978" y="13631"/>
                  </a:cubicBezTo>
                  <a:cubicBezTo>
                    <a:pt x="8943" y="13631"/>
                    <a:pt x="8915" y="13603"/>
                    <a:pt x="8915" y="13603"/>
                  </a:cubicBezTo>
                  <a:cubicBezTo>
                    <a:pt x="8978" y="13568"/>
                    <a:pt x="9062" y="13568"/>
                    <a:pt x="9153" y="13568"/>
                  </a:cubicBezTo>
                  <a:cubicBezTo>
                    <a:pt x="9181" y="13603"/>
                    <a:pt x="9181" y="13603"/>
                    <a:pt x="9209" y="13603"/>
                  </a:cubicBezTo>
                  <a:cubicBezTo>
                    <a:pt x="9265" y="13687"/>
                    <a:pt x="9265" y="13806"/>
                    <a:pt x="9265" y="13918"/>
                  </a:cubicBezTo>
                  <a:cubicBezTo>
                    <a:pt x="9265" y="13957"/>
                    <a:pt x="9312" y="13983"/>
                    <a:pt x="9346" y="13983"/>
                  </a:cubicBezTo>
                  <a:cubicBezTo>
                    <a:pt x="9367" y="13983"/>
                    <a:pt x="9384" y="13974"/>
                    <a:pt x="9384" y="13953"/>
                  </a:cubicBezTo>
                  <a:cubicBezTo>
                    <a:pt x="9412" y="13834"/>
                    <a:pt x="9412" y="13743"/>
                    <a:pt x="9384" y="13659"/>
                  </a:cubicBezTo>
                  <a:cubicBezTo>
                    <a:pt x="9384" y="13659"/>
                    <a:pt x="9384" y="13650"/>
                    <a:pt x="9378" y="13642"/>
                  </a:cubicBezTo>
                  <a:lnTo>
                    <a:pt x="9378" y="13642"/>
                  </a:lnTo>
                  <a:cubicBezTo>
                    <a:pt x="9420" y="13660"/>
                    <a:pt x="9444" y="13663"/>
                    <a:pt x="9468" y="13687"/>
                  </a:cubicBezTo>
                  <a:cubicBezTo>
                    <a:pt x="9531" y="13715"/>
                    <a:pt x="9587" y="13778"/>
                    <a:pt x="9643" y="13834"/>
                  </a:cubicBezTo>
                  <a:cubicBezTo>
                    <a:pt x="9761" y="13890"/>
                    <a:pt x="9880" y="13918"/>
                    <a:pt x="9964" y="14037"/>
                  </a:cubicBezTo>
                  <a:cubicBezTo>
                    <a:pt x="10055" y="14156"/>
                    <a:pt x="10111" y="14240"/>
                    <a:pt x="10230" y="14268"/>
                  </a:cubicBezTo>
                  <a:cubicBezTo>
                    <a:pt x="10517" y="14359"/>
                    <a:pt x="10580" y="14652"/>
                    <a:pt x="10866" y="14764"/>
                  </a:cubicBezTo>
                  <a:cubicBezTo>
                    <a:pt x="10954" y="14810"/>
                    <a:pt x="11041" y="14832"/>
                    <a:pt x="11125" y="14832"/>
                  </a:cubicBezTo>
                  <a:cubicBezTo>
                    <a:pt x="11209" y="14832"/>
                    <a:pt x="11289" y="14810"/>
                    <a:pt x="11363" y="14764"/>
                  </a:cubicBezTo>
                  <a:cubicBezTo>
                    <a:pt x="11537" y="14764"/>
                    <a:pt x="11656" y="14764"/>
                    <a:pt x="11803" y="14680"/>
                  </a:cubicBezTo>
                  <a:cubicBezTo>
                    <a:pt x="11887" y="14617"/>
                    <a:pt x="11978" y="14561"/>
                    <a:pt x="12062" y="14505"/>
                  </a:cubicBezTo>
                  <a:lnTo>
                    <a:pt x="12090" y="14533"/>
                  </a:lnTo>
                  <a:cubicBezTo>
                    <a:pt x="12153" y="14652"/>
                    <a:pt x="12209" y="14736"/>
                    <a:pt x="12237" y="14855"/>
                  </a:cubicBezTo>
                  <a:cubicBezTo>
                    <a:pt x="12237" y="14879"/>
                    <a:pt x="12253" y="14887"/>
                    <a:pt x="12272" y="14887"/>
                  </a:cubicBezTo>
                  <a:cubicBezTo>
                    <a:pt x="12297" y="14887"/>
                    <a:pt x="12328" y="14871"/>
                    <a:pt x="12328" y="14855"/>
                  </a:cubicBezTo>
                  <a:cubicBezTo>
                    <a:pt x="12328" y="14708"/>
                    <a:pt x="12265" y="14617"/>
                    <a:pt x="12209" y="14505"/>
                  </a:cubicBezTo>
                  <a:cubicBezTo>
                    <a:pt x="12181" y="14477"/>
                    <a:pt x="12153" y="14442"/>
                    <a:pt x="12153" y="14442"/>
                  </a:cubicBezTo>
                  <a:cubicBezTo>
                    <a:pt x="12153" y="14414"/>
                    <a:pt x="12153" y="14414"/>
                    <a:pt x="12181" y="14414"/>
                  </a:cubicBezTo>
                  <a:cubicBezTo>
                    <a:pt x="12237" y="14359"/>
                    <a:pt x="12300" y="14331"/>
                    <a:pt x="12356" y="14268"/>
                  </a:cubicBezTo>
                  <a:cubicBezTo>
                    <a:pt x="12356" y="14442"/>
                    <a:pt x="12412" y="14589"/>
                    <a:pt x="12558" y="14680"/>
                  </a:cubicBezTo>
                  <a:cubicBezTo>
                    <a:pt x="12569" y="14685"/>
                    <a:pt x="12579" y="14688"/>
                    <a:pt x="12587" y="14688"/>
                  </a:cubicBezTo>
                  <a:cubicBezTo>
                    <a:pt x="12625" y="14688"/>
                    <a:pt x="12643" y="14646"/>
                    <a:pt x="12614" y="14617"/>
                  </a:cubicBezTo>
                  <a:cubicBezTo>
                    <a:pt x="12502" y="14505"/>
                    <a:pt x="12439" y="14359"/>
                    <a:pt x="12439" y="14212"/>
                  </a:cubicBezTo>
                  <a:cubicBezTo>
                    <a:pt x="12474" y="14184"/>
                    <a:pt x="12530" y="14156"/>
                    <a:pt x="12586" y="14128"/>
                  </a:cubicBezTo>
                  <a:cubicBezTo>
                    <a:pt x="12586" y="14331"/>
                    <a:pt x="12649" y="14533"/>
                    <a:pt x="12852" y="14652"/>
                  </a:cubicBezTo>
                  <a:cubicBezTo>
                    <a:pt x="12857" y="14657"/>
                    <a:pt x="12862" y="14659"/>
                    <a:pt x="12866" y="14659"/>
                  </a:cubicBezTo>
                  <a:cubicBezTo>
                    <a:pt x="12888" y="14659"/>
                    <a:pt x="12903" y="14612"/>
                    <a:pt x="12880" y="14589"/>
                  </a:cubicBezTo>
                  <a:cubicBezTo>
                    <a:pt x="12852" y="14533"/>
                    <a:pt x="12789" y="14477"/>
                    <a:pt x="12733" y="14387"/>
                  </a:cubicBezTo>
                  <a:cubicBezTo>
                    <a:pt x="12705" y="14303"/>
                    <a:pt x="12677" y="14184"/>
                    <a:pt x="12649" y="14065"/>
                  </a:cubicBezTo>
                  <a:cubicBezTo>
                    <a:pt x="12733" y="14037"/>
                    <a:pt x="12789" y="14009"/>
                    <a:pt x="12852" y="13981"/>
                  </a:cubicBezTo>
                  <a:cubicBezTo>
                    <a:pt x="12880" y="14065"/>
                    <a:pt x="12908" y="14156"/>
                    <a:pt x="12964" y="14212"/>
                  </a:cubicBezTo>
                  <a:cubicBezTo>
                    <a:pt x="13012" y="14303"/>
                    <a:pt x="13089" y="14341"/>
                    <a:pt x="13176" y="14341"/>
                  </a:cubicBezTo>
                  <a:cubicBezTo>
                    <a:pt x="13203" y="14341"/>
                    <a:pt x="13230" y="14337"/>
                    <a:pt x="13258" y="14331"/>
                  </a:cubicBezTo>
                  <a:cubicBezTo>
                    <a:pt x="13314" y="14331"/>
                    <a:pt x="13314" y="14240"/>
                    <a:pt x="13258" y="14240"/>
                  </a:cubicBezTo>
                  <a:cubicBezTo>
                    <a:pt x="13174" y="14212"/>
                    <a:pt x="13083" y="14184"/>
                    <a:pt x="12999" y="14093"/>
                  </a:cubicBezTo>
                  <a:cubicBezTo>
                    <a:pt x="12964" y="14065"/>
                    <a:pt x="12936" y="13981"/>
                    <a:pt x="12936" y="13918"/>
                  </a:cubicBezTo>
                  <a:cubicBezTo>
                    <a:pt x="12964" y="13918"/>
                    <a:pt x="13027" y="13890"/>
                    <a:pt x="13055" y="13862"/>
                  </a:cubicBezTo>
                  <a:cubicBezTo>
                    <a:pt x="13083" y="13834"/>
                    <a:pt x="13111" y="13806"/>
                    <a:pt x="13139" y="13806"/>
                  </a:cubicBezTo>
                  <a:cubicBezTo>
                    <a:pt x="13174" y="13834"/>
                    <a:pt x="13202" y="13862"/>
                    <a:pt x="13230" y="13890"/>
                  </a:cubicBezTo>
                  <a:cubicBezTo>
                    <a:pt x="13258" y="13953"/>
                    <a:pt x="13314" y="13981"/>
                    <a:pt x="13376" y="14009"/>
                  </a:cubicBezTo>
                  <a:cubicBezTo>
                    <a:pt x="13389" y="14022"/>
                    <a:pt x="13402" y="14027"/>
                    <a:pt x="13414" y="14027"/>
                  </a:cubicBezTo>
                  <a:cubicBezTo>
                    <a:pt x="13452" y="14027"/>
                    <a:pt x="13475" y="13966"/>
                    <a:pt x="13432" y="13918"/>
                  </a:cubicBezTo>
                  <a:cubicBezTo>
                    <a:pt x="13404" y="13862"/>
                    <a:pt x="13348" y="13862"/>
                    <a:pt x="13286" y="13806"/>
                  </a:cubicBezTo>
                  <a:lnTo>
                    <a:pt x="13202" y="13715"/>
                  </a:lnTo>
                  <a:cubicBezTo>
                    <a:pt x="13258" y="13659"/>
                    <a:pt x="13314" y="13603"/>
                    <a:pt x="13404" y="13540"/>
                  </a:cubicBezTo>
                  <a:cubicBezTo>
                    <a:pt x="13551" y="13429"/>
                    <a:pt x="13754" y="13338"/>
                    <a:pt x="13929" y="13310"/>
                  </a:cubicBezTo>
                  <a:cubicBezTo>
                    <a:pt x="14132" y="13282"/>
                    <a:pt x="14334" y="13254"/>
                    <a:pt x="14537" y="13219"/>
                  </a:cubicBezTo>
                  <a:cubicBezTo>
                    <a:pt x="14656" y="13219"/>
                    <a:pt x="14747" y="13219"/>
                    <a:pt x="14831" y="13191"/>
                  </a:cubicBezTo>
                  <a:cubicBezTo>
                    <a:pt x="14978" y="13191"/>
                    <a:pt x="15097" y="13163"/>
                    <a:pt x="15208" y="13163"/>
                  </a:cubicBezTo>
                  <a:cubicBezTo>
                    <a:pt x="15288" y="13163"/>
                    <a:pt x="15379" y="13175"/>
                    <a:pt x="15465" y="13175"/>
                  </a:cubicBezTo>
                  <a:cubicBezTo>
                    <a:pt x="15508" y="13175"/>
                    <a:pt x="15549" y="13172"/>
                    <a:pt x="15586" y="13163"/>
                  </a:cubicBezTo>
                  <a:cubicBezTo>
                    <a:pt x="15677" y="13163"/>
                    <a:pt x="15705" y="13079"/>
                    <a:pt x="15649" y="13016"/>
                  </a:cubicBezTo>
                  <a:cubicBezTo>
                    <a:pt x="15541" y="12975"/>
                    <a:pt x="15419" y="12949"/>
                    <a:pt x="15303" y="12949"/>
                  </a:cubicBezTo>
                  <a:cubicBezTo>
                    <a:pt x="15261" y="12949"/>
                    <a:pt x="15220" y="12953"/>
                    <a:pt x="15180" y="12960"/>
                  </a:cubicBezTo>
                  <a:cubicBezTo>
                    <a:pt x="15162" y="12960"/>
                    <a:pt x="15131" y="12973"/>
                    <a:pt x="15093" y="12973"/>
                  </a:cubicBezTo>
                  <a:cubicBezTo>
                    <a:pt x="15075" y="12973"/>
                    <a:pt x="15055" y="12969"/>
                    <a:pt x="15034" y="12960"/>
                  </a:cubicBezTo>
                  <a:cubicBezTo>
                    <a:pt x="15006" y="12960"/>
                    <a:pt x="14999" y="12967"/>
                    <a:pt x="14999" y="12967"/>
                  </a:cubicBezTo>
                  <a:cubicBezTo>
                    <a:pt x="14999" y="12967"/>
                    <a:pt x="15006" y="12960"/>
                    <a:pt x="15006" y="12932"/>
                  </a:cubicBezTo>
                  <a:cubicBezTo>
                    <a:pt x="14978" y="12869"/>
                    <a:pt x="14978" y="12757"/>
                    <a:pt x="14978" y="12666"/>
                  </a:cubicBezTo>
                  <a:cubicBezTo>
                    <a:pt x="14978" y="12582"/>
                    <a:pt x="15006" y="12492"/>
                    <a:pt x="14978" y="12408"/>
                  </a:cubicBezTo>
                  <a:cubicBezTo>
                    <a:pt x="14978" y="12086"/>
                    <a:pt x="14887" y="11764"/>
                    <a:pt x="14831" y="11443"/>
                  </a:cubicBezTo>
                  <a:cubicBezTo>
                    <a:pt x="14775" y="11037"/>
                    <a:pt x="14656" y="10660"/>
                    <a:pt x="14684" y="10247"/>
                  </a:cubicBezTo>
                  <a:cubicBezTo>
                    <a:pt x="14747" y="9841"/>
                    <a:pt x="14887" y="9464"/>
                    <a:pt x="15034" y="9086"/>
                  </a:cubicBezTo>
                  <a:cubicBezTo>
                    <a:pt x="15034" y="9050"/>
                    <a:pt x="15024" y="9035"/>
                    <a:pt x="15011" y="9035"/>
                  </a:cubicBezTo>
                  <a:cubicBezTo>
                    <a:pt x="15002" y="9035"/>
                    <a:pt x="14990" y="9043"/>
                    <a:pt x="14978" y="9058"/>
                  </a:cubicBezTo>
                  <a:cubicBezTo>
                    <a:pt x="14831" y="9345"/>
                    <a:pt x="14684" y="9639"/>
                    <a:pt x="14600" y="9988"/>
                  </a:cubicBezTo>
                  <a:cubicBezTo>
                    <a:pt x="14537" y="10310"/>
                    <a:pt x="14537" y="10632"/>
                    <a:pt x="14600" y="10981"/>
                  </a:cubicBezTo>
                  <a:cubicBezTo>
                    <a:pt x="14656" y="11359"/>
                    <a:pt x="14684" y="11736"/>
                    <a:pt x="14747" y="12114"/>
                  </a:cubicBezTo>
                  <a:lnTo>
                    <a:pt x="14747" y="12555"/>
                  </a:lnTo>
                  <a:cubicBezTo>
                    <a:pt x="14712" y="12638"/>
                    <a:pt x="14775" y="12904"/>
                    <a:pt x="14712" y="12960"/>
                  </a:cubicBezTo>
                  <a:cubicBezTo>
                    <a:pt x="14628" y="13016"/>
                    <a:pt x="14362" y="13016"/>
                    <a:pt x="14251" y="13044"/>
                  </a:cubicBezTo>
                  <a:cubicBezTo>
                    <a:pt x="14188" y="13044"/>
                    <a:pt x="14132" y="13044"/>
                    <a:pt x="14076" y="13079"/>
                  </a:cubicBezTo>
                  <a:cubicBezTo>
                    <a:pt x="13838" y="12932"/>
                    <a:pt x="13663" y="12610"/>
                    <a:pt x="13551" y="12380"/>
                  </a:cubicBezTo>
                  <a:cubicBezTo>
                    <a:pt x="13404" y="12142"/>
                    <a:pt x="13286" y="11855"/>
                    <a:pt x="13174" y="11590"/>
                  </a:cubicBezTo>
                  <a:cubicBezTo>
                    <a:pt x="13174" y="11581"/>
                    <a:pt x="13166" y="11578"/>
                    <a:pt x="13156" y="11578"/>
                  </a:cubicBezTo>
                  <a:cubicBezTo>
                    <a:pt x="13131" y="11578"/>
                    <a:pt x="13091" y="11598"/>
                    <a:pt x="13111" y="11618"/>
                  </a:cubicBezTo>
                  <a:cubicBezTo>
                    <a:pt x="13202" y="11995"/>
                    <a:pt x="13348" y="12345"/>
                    <a:pt x="13551" y="12638"/>
                  </a:cubicBezTo>
                  <a:cubicBezTo>
                    <a:pt x="13663" y="12813"/>
                    <a:pt x="13782" y="13016"/>
                    <a:pt x="13957" y="13107"/>
                  </a:cubicBezTo>
                  <a:cubicBezTo>
                    <a:pt x="13901" y="13107"/>
                    <a:pt x="13838" y="13135"/>
                    <a:pt x="13782" y="13135"/>
                  </a:cubicBezTo>
                  <a:cubicBezTo>
                    <a:pt x="13635" y="13191"/>
                    <a:pt x="13488" y="13282"/>
                    <a:pt x="13348" y="13366"/>
                  </a:cubicBezTo>
                  <a:cubicBezTo>
                    <a:pt x="13314" y="13394"/>
                    <a:pt x="13286" y="13429"/>
                    <a:pt x="13230" y="13457"/>
                  </a:cubicBezTo>
                  <a:cubicBezTo>
                    <a:pt x="13230" y="13429"/>
                    <a:pt x="13202" y="13394"/>
                    <a:pt x="13139" y="13366"/>
                  </a:cubicBezTo>
                  <a:cubicBezTo>
                    <a:pt x="13111" y="13338"/>
                    <a:pt x="13055" y="13310"/>
                    <a:pt x="12999" y="13254"/>
                  </a:cubicBezTo>
                  <a:lnTo>
                    <a:pt x="12964" y="13219"/>
                  </a:lnTo>
                  <a:cubicBezTo>
                    <a:pt x="12852" y="13079"/>
                    <a:pt x="12789" y="12960"/>
                    <a:pt x="12677" y="12813"/>
                  </a:cubicBezTo>
                  <a:cubicBezTo>
                    <a:pt x="12614" y="12729"/>
                    <a:pt x="12530" y="12666"/>
                    <a:pt x="12474" y="12582"/>
                  </a:cubicBezTo>
                  <a:cubicBezTo>
                    <a:pt x="12412" y="12464"/>
                    <a:pt x="12384" y="12345"/>
                    <a:pt x="12328" y="12233"/>
                  </a:cubicBezTo>
                  <a:cubicBezTo>
                    <a:pt x="12181" y="11883"/>
                    <a:pt x="11831" y="11646"/>
                    <a:pt x="11537" y="11415"/>
                  </a:cubicBezTo>
                  <a:cubicBezTo>
                    <a:pt x="11335" y="11268"/>
                    <a:pt x="11132" y="11156"/>
                    <a:pt x="11132" y="10862"/>
                  </a:cubicBezTo>
                  <a:cubicBezTo>
                    <a:pt x="11132" y="10632"/>
                    <a:pt x="11132" y="10394"/>
                    <a:pt x="11104" y="10191"/>
                  </a:cubicBezTo>
                  <a:cubicBezTo>
                    <a:pt x="11041" y="9814"/>
                    <a:pt x="10985" y="9373"/>
                    <a:pt x="10691" y="9114"/>
                  </a:cubicBezTo>
                  <a:lnTo>
                    <a:pt x="10691" y="9114"/>
                  </a:lnTo>
                  <a:cubicBezTo>
                    <a:pt x="10957" y="9520"/>
                    <a:pt x="10901" y="10072"/>
                    <a:pt x="10929" y="10541"/>
                  </a:cubicBezTo>
                  <a:cubicBezTo>
                    <a:pt x="10866" y="10457"/>
                    <a:pt x="10810" y="10366"/>
                    <a:pt x="10782" y="10282"/>
                  </a:cubicBezTo>
                  <a:cubicBezTo>
                    <a:pt x="10691" y="10107"/>
                    <a:pt x="10607" y="9960"/>
                    <a:pt x="10461" y="9841"/>
                  </a:cubicBezTo>
                  <a:cubicBezTo>
                    <a:pt x="10286" y="9695"/>
                    <a:pt x="10083" y="9583"/>
                    <a:pt x="9964" y="9373"/>
                  </a:cubicBezTo>
                  <a:cubicBezTo>
                    <a:pt x="9852" y="9023"/>
                    <a:pt x="9761" y="8709"/>
                    <a:pt x="9677" y="8359"/>
                  </a:cubicBezTo>
                  <a:cubicBezTo>
                    <a:pt x="9677" y="8334"/>
                    <a:pt x="9663" y="8324"/>
                    <a:pt x="9646" y="8324"/>
                  </a:cubicBezTo>
                  <a:cubicBezTo>
                    <a:pt x="9620" y="8324"/>
                    <a:pt x="9587" y="8349"/>
                    <a:pt x="9587" y="8387"/>
                  </a:cubicBezTo>
                  <a:cubicBezTo>
                    <a:pt x="9643" y="8590"/>
                    <a:pt x="9677" y="8793"/>
                    <a:pt x="9733" y="8967"/>
                  </a:cubicBezTo>
                  <a:cubicBezTo>
                    <a:pt x="9705" y="8939"/>
                    <a:pt x="9677" y="8912"/>
                    <a:pt x="9615" y="8849"/>
                  </a:cubicBezTo>
                  <a:cubicBezTo>
                    <a:pt x="9468" y="8737"/>
                    <a:pt x="9237" y="8709"/>
                    <a:pt x="9181" y="8471"/>
                  </a:cubicBezTo>
                  <a:cubicBezTo>
                    <a:pt x="9118" y="8268"/>
                    <a:pt x="9090" y="8065"/>
                    <a:pt x="9006" y="7863"/>
                  </a:cubicBezTo>
                  <a:cubicBezTo>
                    <a:pt x="8915" y="7660"/>
                    <a:pt x="8741" y="7513"/>
                    <a:pt x="8566" y="7450"/>
                  </a:cubicBezTo>
                  <a:cubicBezTo>
                    <a:pt x="8638" y="7433"/>
                    <a:pt x="8720" y="7406"/>
                    <a:pt x="8793" y="7406"/>
                  </a:cubicBezTo>
                  <a:cubicBezTo>
                    <a:pt x="8840" y="7406"/>
                    <a:pt x="8882" y="7417"/>
                    <a:pt x="8915" y="7450"/>
                  </a:cubicBezTo>
                  <a:cubicBezTo>
                    <a:pt x="9006" y="7541"/>
                    <a:pt x="9034" y="7688"/>
                    <a:pt x="9153" y="7744"/>
                  </a:cubicBezTo>
                  <a:cubicBezTo>
                    <a:pt x="9246" y="7822"/>
                    <a:pt x="9348" y="7851"/>
                    <a:pt x="9453" y="7851"/>
                  </a:cubicBezTo>
                  <a:cubicBezTo>
                    <a:pt x="9544" y="7851"/>
                    <a:pt x="9639" y="7829"/>
                    <a:pt x="9733" y="7800"/>
                  </a:cubicBezTo>
                  <a:cubicBezTo>
                    <a:pt x="9961" y="7760"/>
                    <a:pt x="10157" y="7721"/>
                    <a:pt x="10376" y="7721"/>
                  </a:cubicBezTo>
                  <a:cubicBezTo>
                    <a:pt x="10466" y="7721"/>
                    <a:pt x="10561" y="7727"/>
                    <a:pt x="10663" y="7744"/>
                  </a:cubicBezTo>
                  <a:cubicBezTo>
                    <a:pt x="10726" y="7744"/>
                    <a:pt x="10810" y="7625"/>
                    <a:pt x="10726" y="7597"/>
                  </a:cubicBezTo>
                  <a:cubicBezTo>
                    <a:pt x="10548" y="7534"/>
                    <a:pt x="10389" y="7503"/>
                    <a:pt x="10212" y="7503"/>
                  </a:cubicBezTo>
                  <a:cubicBezTo>
                    <a:pt x="10153" y="7503"/>
                    <a:pt x="10092" y="7506"/>
                    <a:pt x="10027" y="7513"/>
                  </a:cubicBezTo>
                  <a:cubicBezTo>
                    <a:pt x="9841" y="7529"/>
                    <a:pt x="9664" y="7614"/>
                    <a:pt x="9497" y="7614"/>
                  </a:cubicBezTo>
                  <a:cubicBezTo>
                    <a:pt x="9377" y="7614"/>
                    <a:pt x="9262" y="7569"/>
                    <a:pt x="9153" y="7422"/>
                  </a:cubicBezTo>
                  <a:cubicBezTo>
                    <a:pt x="9090" y="7338"/>
                    <a:pt x="9034" y="7247"/>
                    <a:pt x="8915" y="7219"/>
                  </a:cubicBezTo>
                  <a:cubicBezTo>
                    <a:pt x="9293" y="6989"/>
                    <a:pt x="9761" y="6961"/>
                    <a:pt x="10139" y="6751"/>
                  </a:cubicBezTo>
                  <a:cubicBezTo>
                    <a:pt x="10202" y="6695"/>
                    <a:pt x="10167" y="6611"/>
                    <a:pt x="10083" y="6611"/>
                  </a:cubicBezTo>
                  <a:cubicBezTo>
                    <a:pt x="9761" y="6695"/>
                    <a:pt x="9384" y="6786"/>
                    <a:pt x="9062" y="6926"/>
                  </a:cubicBezTo>
                  <a:cubicBezTo>
                    <a:pt x="8943" y="6989"/>
                    <a:pt x="8803" y="7073"/>
                    <a:pt x="8685" y="7163"/>
                  </a:cubicBezTo>
                  <a:cubicBezTo>
                    <a:pt x="8538" y="7247"/>
                    <a:pt x="8419" y="7247"/>
                    <a:pt x="8279" y="7247"/>
                  </a:cubicBezTo>
                  <a:cubicBezTo>
                    <a:pt x="8216" y="7219"/>
                    <a:pt x="8160" y="7191"/>
                    <a:pt x="8069" y="7135"/>
                  </a:cubicBezTo>
                  <a:cubicBezTo>
                    <a:pt x="8017" y="7117"/>
                    <a:pt x="7966" y="7109"/>
                    <a:pt x="7914" y="7109"/>
                  </a:cubicBezTo>
                  <a:cubicBezTo>
                    <a:pt x="7791" y="7109"/>
                    <a:pt x="7668" y="7152"/>
                    <a:pt x="7545" y="7191"/>
                  </a:cubicBezTo>
                  <a:cubicBezTo>
                    <a:pt x="7460" y="7242"/>
                    <a:pt x="7373" y="7285"/>
                    <a:pt x="7279" y="7285"/>
                  </a:cubicBezTo>
                  <a:cubicBezTo>
                    <a:pt x="7218" y="7285"/>
                    <a:pt x="7153" y="7266"/>
                    <a:pt x="7083" y="7219"/>
                  </a:cubicBezTo>
                  <a:cubicBezTo>
                    <a:pt x="6964" y="7135"/>
                    <a:pt x="6881" y="7017"/>
                    <a:pt x="6762" y="6926"/>
                  </a:cubicBezTo>
                  <a:cubicBezTo>
                    <a:pt x="6654" y="6823"/>
                    <a:pt x="6561" y="6761"/>
                    <a:pt x="6427" y="6761"/>
                  </a:cubicBezTo>
                  <a:cubicBezTo>
                    <a:pt x="6379" y="6761"/>
                    <a:pt x="6326" y="6769"/>
                    <a:pt x="6265" y="6786"/>
                  </a:cubicBezTo>
                  <a:cubicBezTo>
                    <a:pt x="6146" y="6814"/>
                    <a:pt x="6034" y="6870"/>
                    <a:pt x="5916" y="6926"/>
                  </a:cubicBezTo>
                  <a:cubicBezTo>
                    <a:pt x="5874" y="6943"/>
                    <a:pt x="5837" y="6952"/>
                    <a:pt x="5800" y="6952"/>
                  </a:cubicBezTo>
                  <a:cubicBezTo>
                    <a:pt x="5764" y="6952"/>
                    <a:pt x="5727" y="6943"/>
                    <a:pt x="5685" y="6926"/>
                  </a:cubicBezTo>
                  <a:cubicBezTo>
                    <a:pt x="5972" y="6842"/>
                    <a:pt x="6265" y="6723"/>
                    <a:pt x="6531" y="6611"/>
                  </a:cubicBezTo>
                  <a:cubicBezTo>
                    <a:pt x="6881" y="6464"/>
                    <a:pt x="7258" y="6401"/>
                    <a:pt x="7608" y="6317"/>
                  </a:cubicBezTo>
                  <a:cubicBezTo>
                    <a:pt x="7929" y="6198"/>
                    <a:pt x="8216" y="6087"/>
                    <a:pt x="8510" y="5912"/>
                  </a:cubicBezTo>
                  <a:cubicBezTo>
                    <a:pt x="8768" y="5737"/>
                    <a:pt x="9062" y="5562"/>
                    <a:pt x="9265" y="5324"/>
                  </a:cubicBezTo>
                  <a:cubicBezTo>
                    <a:pt x="9468" y="5094"/>
                    <a:pt x="9412" y="4800"/>
                    <a:pt x="9559" y="4541"/>
                  </a:cubicBezTo>
                  <a:cubicBezTo>
                    <a:pt x="9677" y="4394"/>
                    <a:pt x="9817" y="4276"/>
                    <a:pt x="9908" y="4101"/>
                  </a:cubicBezTo>
                  <a:cubicBezTo>
                    <a:pt x="9964" y="4045"/>
                    <a:pt x="9992" y="3954"/>
                    <a:pt x="10027" y="3870"/>
                  </a:cubicBezTo>
                  <a:cubicBezTo>
                    <a:pt x="10139" y="3751"/>
                    <a:pt x="10230" y="3576"/>
                    <a:pt x="10258" y="3430"/>
                  </a:cubicBezTo>
                  <a:cubicBezTo>
                    <a:pt x="10314" y="3171"/>
                    <a:pt x="10342" y="2849"/>
                    <a:pt x="10258" y="2618"/>
                  </a:cubicBezTo>
                  <a:cubicBezTo>
                    <a:pt x="10258" y="2609"/>
                    <a:pt x="10255" y="2606"/>
                    <a:pt x="10251" y="2606"/>
                  </a:cubicBezTo>
                  <a:cubicBezTo>
                    <a:pt x="10242" y="2606"/>
                    <a:pt x="10230" y="2618"/>
                    <a:pt x="10230" y="2618"/>
                  </a:cubicBezTo>
                  <a:cubicBezTo>
                    <a:pt x="10286" y="2849"/>
                    <a:pt x="10230" y="3171"/>
                    <a:pt x="10167" y="3402"/>
                  </a:cubicBezTo>
                  <a:cubicBezTo>
                    <a:pt x="10139" y="3430"/>
                    <a:pt x="10139" y="3464"/>
                    <a:pt x="10111" y="3492"/>
                  </a:cubicBezTo>
                  <a:cubicBezTo>
                    <a:pt x="10167" y="3227"/>
                    <a:pt x="10139" y="2968"/>
                    <a:pt x="9992" y="2702"/>
                  </a:cubicBezTo>
                  <a:cubicBezTo>
                    <a:pt x="9992" y="2681"/>
                    <a:pt x="9980" y="2672"/>
                    <a:pt x="9966" y="2672"/>
                  </a:cubicBezTo>
                  <a:cubicBezTo>
                    <a:pt x="9944" y="2672"/>
                    <a:pt x="9919" y="2696"/>
                    <a:pt x="9936" y="2730"/>
                  </a:cubicBezTo>
                  <a:cubicBezTo>
                    <a:pt x="10083" y="3171"/>
                    <a:pt x="10055" y="3695"/>
                    <a:pt x="9733" y="4073"/>
                  </a:cubicBezTo>
                  <a:cubicBezTo>
                    <a:pt x="9531" y="4304"/>
                    <a:pt x="9328" y="4513"/>
                    <a:pt x="9265" y="4828"/>
                  </a:cubicBezTo>
                  <a:cubicBezTo>
                    <a:pt x="9209" y="5268"/>
                    <a:pt x="8713" y="5471"/>
                    <a:pt x="8363" y="5702"/>
                  </a:cubicBezTo>
                  <a:cubicBezTo>
                    <a:pt x="8013" y="5940"/>
                    <a:pt x="7636" y="6052"/>
                    <a:pt x="7258" y="6198"/>
                  </a:cubicBezTo>
                  <a:cubicBezTo>
                    <a:pt x="7055" y="6289"/>
                    <a:pt x="6846" y="6317"/>
                    <a:pt x="6643" y="6373"/>
                  </a:cubicBezTo>
                  <a:cubicBezTo>
                    <a:pt x="6440" y="6464"/>
                    <a:pt x="6237" y="6548"/>
                    <a:pt x="6034" y="6639"/>
                  </a:cubicBezTo>
                  <a:cubicBezTo>
                    <a:pt x="5797" y="6695"/>
                    <a:pt x="5566" y="6786"/>
                    <a:pt x="5335" y="6786"/>
                  </a:cubicBezTo>
                  <a:cubicBezTo>
                    <a:pt x="5132" y="6786"/>
                    <a:pt x="4923" y="6723"/>
                    <a:pt x="4720" y="6667"/>
                  </a:cubicBezTo>
                  <a:cubicBezTo>
                    <a:pt x="4699" y="6665"/>
                    <a:pt x="4678" y="6665"/>
                    <a:pt x="4657" y="6665"/>
                  </a:cubicBezTo>
                  <a:cubicBezTo>
                    <a:pt x="4306" y="6665"/>
                    <a:pt x="4005" y="6880"/>
                    <a:pt x="3734" y="7045"/>
                  </a:cubicBezTo>
                  <a:cubicBezTo>
                    <a:pt x="3559" y="7163"/>
                    <a:pt x="3384" y="7247"/>
                    <a:pt x="3175" y="7366"/>
                  </a:cubicBezTo>
                  <a:cubicBezTo>
                    <a:pt x="3119" y="7394"/>
                    <a:pt x="3035" y="7450"/>
                    <a:pt x="2944" y="7513"/>
                  </a:cubicBezTo>
                  <a:lnTo>
                    <a:pt x="2916" y="7513"/>
                  </a:lnTo>
                  <a:cubicBezTo>
                    <a:pt x="2705" y="7615"/>
                    <a:pt x="2464" y="7747"/>
                    <a:pt x="2226" y="7747"/>
                  </a:cubicBezTo>
                  <a:cubicBezTo>
                    <a:pt x="2204" y="7747"/>
                    <a:pt x="2183" y="7746"/>
                    <a:pt x="2161" y="7744"/>
                  </a:cubicBezTo>
                  <a:cubicBezTo>
                    <a:pt x="1923" y="7716"/>
                    <a:pt x="1839" y="7660"/>
                    <a:pt x="1692" y="7485"/>
                  </a:cubicBezTo>
                  <a:cubicBezTo>
                    <a:pt x="1664" y="7450"/>
                    <a:pt x="1601" y="7422"/>
                    <a:pt x="1573" y="7366"/>
                  </a:cubicBezTo>
                  <a:cubicBezTo>
                    <a:pt x="1692" y="7366"/>
                    <a:pt x="1811" y="7338"/>
                    <a:pt x="1895" y="7310"/>
                  </a:cubicBezTo>
                  <a:cubicBezTo>
                    <a:pt x="2126" y="7247"/>
                    <a:pt x="2363" y="7219"/>
                    <a:pt x="2566" y="7163"/>
                  </a:cubicBezTo>
                  <a:cubicBezTo>
                    <a:pt x="2797" y="7100"/>
                    <a:pt x="3000" y="6989"/>
                    <a:pt x="3210" y="6870"/>
                  </a:cubicBezTo>
                  <a:cubicBezTo>
                    <a:pt x="3257" y="6846"/>
                    <a:pt x="3224" y="6778"/>
                    <a:pt x="3175" y="6778"/>
                  </a:cubicBezTo>
                  <a:cubicBezTo>
                    <a:pt x="3166" y="6778"/>
                    <a:pt x="3157" y="6780"/>
                    <a:pt x="3147" y="6786"/>
                  </a:cubicBezTo>
                  <a:cubicBezTo>
                    <a:pt x="3000" y="6870"/>
                    <a:pt x="2825" y="6926"/>
                    <a:pt x="2650" y="6989"/>
                  </a:cubicBezTo>
                  <a:cubicBezTo>
                    <a:pt x="2510" y="7017"/>
                    <a:pt x="2336" y="7045"/>
                    <a:pt x="2161" y="7073"/>
                  </a:cubicBezTo>
                  <a:cubicBezTo>
                    <a:pt x="1986" y="7135"/>
                    <a:pt x="1839" y="7219"/>
                    <a:pt x="1664" y="7247"/>
                  </a:cubicBezTo>
                  <a:cubicBezTo>
                    <a:pt x="1621" y="7257"/>
                    <a:pt x="1560" y="7269"/>
                    <a:pt x="1499" y="7269"/>
                  </a:cubicBezTo>
                  <a:cubicBezTo>
                    <a:pt x="1392" y="7269"/>
                    <a:pt x="1287" y="7234"/>
                    <a:pt x="1287" y="7100"/>
                  </a:cubicBezTo>
                  <a:cubicBezTo>
                    <a:pt x="1287" y="6926"/>
                    <a:pt x="1692" y="6989"/>
                    <a:pt x="1811" y="6961"/>
                  </a:cubicBezTo>
                  <a:cubicBezTo>
                    <a:pt x="2161" y="6898"/>
                    <a:pt x="2447" y="6751"/>
                    <a:pt x="2769" y="6639"/>
                  </a:cubicBezTo>
                  <a:cubicBezTo>
                    <a:pt x="3063" y="6548"/>
                    <a:pt x="3349" y="6345"/>
                    <a:pt x="3615" y="6198"/>
                  </a:cubicBezTo>
                  <a:cubicBezTo>
                    <a:pt x="3909" y="6024"/>
                    <a:pt x="4223" y="5849"/>
                    <a:pt x="4545" y="5765"/>
                  </a:cubicBezTo>
                  <a:lnTo>
                    <a:pt x="4545" y="5765"/>
                  </a:lnTo>
                  <a:cubicBezTo>
                    <a:pt x="4517" y="5821"/>
                    <a:pt x="4517" y="5912"/>
                    <a:pt x="4517" y="5940"/>
                  </a:cubicBezTo>
                  <a:cubicBezTo>
                    <a:pt x="4545" y="5940"/>
                    <a:pt x="4545" y="5940"/>
                    <a:pt x="4545" y="5968"/>
                  </a:cubicBezTo>
                  <a:cubicBezTo>
                    <a:pt x="4517" y="5968"/>
                    <a:pt x="4489" y="5996"/>
                    <a:pt x="4433" y="5996"/>
                  </a:cubicBezTo>
                  <a:cubicBezTo>
                    <a:pt x="4168" y="6143"/>
                    <a:pt x="3909" y="6436"/>
                    <a:pt x="3587" y="6436"/>
                  </a:cubicBezTo>
                  <a:cubicBezTo>
                    <a:pt x="3559" y="6436"/>
                    <a:pt x="3559" y="6464"/>
                    <a:pt x="3587" y="6464"/>
                  </a:cubicBezTo>
                  <a:cubicBezTo>
                    <a:pt x="3609" y="6467"/>
                    <a:pt x="3630" y="6468"/>
                    <a:pt x="3652" y="6468"/>
                  </a:cubicBezTo>
                  <a:cubicBezTo>
                    <a:pt x="3886" y="6468"/>
                    <a:pt x="4103" y="6333"/>
                    <a:pt x="4314" y="6198"/>
                  </a:cubicBezTo>
                  <a:cubicBezTo>
                    <a:pt x="4398" y="6143"/>
                    <a:pt x="4517" y="6087"/>
                    <a:pt x="4608" y="6052"/>
                  </a:cubicBezTo>
                  <a:cubicBezTo>
                    <a:pt x="4636" y="6087"/>
                    <a:pt x="4692" y="6115"/>
                    <a:pt x="4720" y="6143"/>
                  </a:cubicBezTo>
                  <a:cubicBezTo>
                    <a:pt x="4748" y="6171"/>
                    <a:pt x="4783" y="6171"/>
                    <a:pt x="4783" y="6198"/>
                  </a:cubicBezTo>
                  <a:cubicBezTo>
                    <a:pt x="4720" y="6226"/>
                    <a:pt x="4664" y="6226"/>
                    <a:pt x="4573" y="6261"/>
                  </a:cubicBezTo>
                  <a:lnTo>
                    <a:pt x="4573" y="6289"/>
                  </a:lnTo>
                  <a:cubicBezTo>
                    <a:pt x="4664" y="6261"/>
                    <a:pt x="4748" y="6261"/>
                    <a:pt x="4867" y="6261"/>
                  </a:cubicBezTo>
                  <a:cubicBezTo>
                    <a:pt x="4895" y="6289"/>
                    <a:pt x="4958" y="6317"/>
                    <a:pt x="5014" y="6317"/>
                  </a:cubicBezTo>
                  <a:cubicBezTo>
                    <a:pt x="5021" y="6321"/>
                    <a:pt x="5029" y="6323"/>
                    <a:pt x="5035" y="6323"/>
                  </a:cubicBezTo>
                  <a:cubicBezTo>
                    <a:pt x="5076" y="6323"/>
                    <a:pt x="5090" y="6257"/>
                    <a:pt x="5042" y="6226"/>
                  </a:cubicBezTo>
                  <a:lnTo>
                    <a:pt x="5014" y="6226"/>
                  </a:lnTo>
                  <a:cubicBezTo>
                    <a:pt x="5097" y="6226"/>
                    <a:pt x="5160" y="6198"/>
                    <a:pt x="5216" y="6198"/>
                  </a:cubicBezTo>
                  <a:cubicBezTo>
                    <a:pt x="5272" y="6226"/>
                    <a:pt x="5335" y="6261"/>
                    <a:pt x="5419" y="6261"/>
                  </a:cubicBezTo>
                  <a:cubicBezTo>
                    <a:pt x="5424" y="6266"/>
                    <a:pt x="5429" y="6268"/>
                    <a:pt x="5434" y="6268"/>
                  </a:cubicBezTo>
                  <a:cubicBezTo>
                    <a:pt x="5457" y="6268"/>
                    <a:pt x="5476" y="6222"/>
                    <a:pt x="5447" y="6198"/>
                  </a:cubicBezTo>
                  <a:cubicBezTo>
                    <a:pt x="5419" y="6171"/>
                    <a:pt x="5391" y="6171"/>
                    <a:pt x="5335" y="6143"/>
                  </a:cubicBezTo>
                  <a:cubicBezTo>
                    <a:pt x="5447" y="6115"/>
                    <a:pt x="5566" y="6024"/>
                    <a:pt x="5657" y="5940"/>
                  </a:cubicBezTo>
                  <a:cubicBezTo>
                    <a:pt x="5703" y="5917"/>
                    <a:pt x="5673" y="5870"/>
                    <a:pt x="5642" y="5870"/>
                  </a:cubicBezTo>
                  <a:cubicBezTo>
                    <a:pt x="5635" y="5870"/>
                    <a:pt x="5628" y="5872"/>
                    <a:pt x="5622" y="5877"/>
                  </a:cubicBezTo>
                  <a:cubicBezTo>
                    <a:pt x="5482" y="5968"/>
                    <a:pt x="5363" y="6024"/>
                    <a:pt x="5244" y="6087"/>
                  </a:cubicBezTo>
                  <a:lnTo>
                    <a:pt x="5216" y="6087"/>
                  </a:lnTo>
                  <a:cubicBezTo>
                    <a:pt x="5188" y="6024"/>
                    <a:pt x="5160" y="5940"/>
                    <a:pt x="5132" y="5912"/>
                  </a:cubicBezTo>
                  <a:cubicBezTo>
                    <a:pt x="5132" y="5877"/>
                    <a:pt x="5097" y="5877"/>
                    <a:pt x="5097" y="5877"/>
                  </a:cubicBezTo>
                  <a:cubicBezTo>
                    <a:pt x="5132" y="5849"/>
                    <a:pt x="5188" y="5849"/>
                    <a:pt x="5216" y="5821"/>
                  </a:cubicBezTo>
                  <a:cubicBezTo>
                    <a:pt x="5272" y="5821"/>
                    <a:pt x="5244" y="5737"/>
                    <a:pt x="5188" y="5737"/>
                  </a:cubicBezTo>
                  <a:cubicBezTo>
                    <a:pt x="5097" y="5765"/>
                    <a:pt x="5042" y="5765"/>
                    <a:pt x="4958" y="5793"/>
                  </a:cubicBezTo>
                  <a:cubicBezTo>
                    <a:pt x="4923" y="5737"/>
                    <a:pt x="4895" y="5674"/>
                    <a:pt x="4923" y="5618"/>
                  </a:cubicBezTo>
                  <a:cubicBezTo>
                    <a:pt x="5097" y="5527"/>
                    <a:pt x="5272" y="5415"/>
                    <a:pt x="5482" y="5324"/>
                  </a:cubicBezTo>
                  <a:cubicBezTo>
                    <a:pt x="5769" y="5122"/>
                    <a:pt x="6118" y="5038"/>
                    <a:pt x="6440" y="4891"/>
                  </a:cubicBezTo>
                  <a:cubicBezTo>
                    <a:pt x="6790" y="4744"/>
                    <a:pt x="7020" y="4541"/>
                    <a:pt x="7342" y="4304"/>
                  </a:cubicBezTo>
                  <a:cubicBezTo>
                    <a:pt x="7489" y="4220"/>
                    <a:pt x="7664" y="4129"/>
                    <a:pt x="7811" y="4017"/>
                  </a:cubicBezTo>
                  <a:cubicBezTo>
                    <a:pt x="7894" y="3989"/>
                    <a:pt x="7985" y="3926"/>
                    <a:pt x="8104" y="3898"/>
                  </a:cubicBezTo>
                  <a:lnTo>
                    <a:pt x="8104" y="3898"/>
                  </a:lnTo>
                  <a:cubicBezTo>
                    <a:pt x="8082" y="3956"/>
                    <a:pt x="8122" y="3988"/>
                    <a:pt x="8161" y="3988"/>
                  </a:cubicBezTo>
                  <a:cubicBezTo>
                    <a:pt x="8183" y="3988"/>
                    <a:pt x="8206" y="3977"/>
                    <a:pt x="8216" y="3954"/>
                  </a:cubicBezTo>
                  <a:cubicBezTo>
                    <a:pt x="8244" y="3898"/>
                    <a:pt x="8279" y="3870"/>
                    <a:pt x="8307" y="3814"/>
                  </a:cubicBezTo>
                  <a:cubicBezTo>
                    <a:pt x="8307" y="3779"/>
                    <a:pt x="8335" y="3723"/>
                    <a:pt x="8335" y="3695"/>
                  </a:cubicBezTo>
                  <a:cubicBezTo>
                    <a:pt x="8335" y="3638"/>
                    <a:pt x="8299" y="3605"/>
                    <a:pt x="8265" y="3605"/>
                  </a:cubicBezTo>
                  <a:cubicBezTo>
                    <a:pt x="8245" y="3605"/>
                    <a:pt x="8226" y="3616"/>
                    <a:pt x="8216" y="3639"/>
                  </a:cubicBezTo>
                  <a:cubicBezTo>
                    <a:pt x="8188" y="3695"/>
                    <a:pt x="8160" y="3723"/>
                    <a:pt x="8132" y="3751"/>
                  </a:cubicBezTo>
                  <a:cubicBezTo>
                    <a:pt x="7894" y="3695"/>
                    <a:pt x="7580" y="3695"/>
                    <a:pt x="7342" y="3695"/>
                  </a:cubicBezTo>
                  <a:lnTo>
                    <a:pt x="6846" y="3695"/>
                  </a:lnTo>
                  <a:cubicBezTo>
                    <a:pt x="6706" y="3695"/>
                    <a:pt x="6531" y="3723"/>
                    <a:pt x="6384" y="3723"/>
                  </a:cubicBezTo>
                  <a:cubicBezTo>
                    <a:pt x="6265" y="3695"/>
                    <a:pt x="6118" y="3576"/>
                    <a:pt x="6007" y="3548"/>
                  </a:cubicBezTo>
                  <a:cubicBezTo>
                    <a:pt x="5832" y="3492"/>
                    <a:pt x="5685" y="3430"/>
                    <a:pt x="5510" y="3374"/>
                  </a:cubicBezTo>
                  <a:cubicBezTo>
                    <a:pt x="5387" y="3338"/>
                    <a:pt x="5264" y="3323"/>
                    <a:pt x="5142" y="3323"/>
                  </a:cubicBezTo>
                  <a:cubicBezTo>
                    <a:pt x="4972" y="3323"/>
                    <a:pt x="4803" y="3353"/>
                    <a:pt x="4636" y="3402"/>
                  </a:cubicBezTo>
                  <a:cubicBezTo>
                    <a:pt x="4492" y="3476"/>
                    <a:pt x="4348" y="3528"/>
                    <a:pt x="4188" y="3528"/>
                  </a:cubicBezTo>
                  <a:cubicBezTo>
                    <a:pt x="4154" y="3528"/>
                    <a:pt x="4119" y="3525"/>
                    <a:pt x="4084" y="3520"/>
                  </a:cubicBezTo>
                  <a:cubicBezTo>
                    <a:pt x="3937" y="3520"/>
                    <a:pt x="3790" y="3492"/>
                    <a:pt x="3615" y="3492"/>
                  </a:cubicBezTo>
                  <a:cubicBezTo>
                    <a:pt x="3412" y="3492"/>
                    <a:pt x="3293" y="3430"/>
                    <a:pt x="3119" y="3318"/>
                  </a:cubicBezTo>
                  <a:cubicBezTo>
                    <a:pt x="3000" y="3227"/>
                    <a:pt x="2944" y="3115"/>
                    <a:pt x="2825" y="3024"/>
                  </a:cubicBezTo>
                  <a:cubicBezTo>
                    <a:pt x="2685" y="2940"/>
                    <a:pt x="2538" y="2905"/>
                    <a:pt x="2391" y="2765"/>
                  </a:cubicBezTo>
                  <a:cubicBezTo>
                    <a:pt x="2301" y="2674"/>
                    <a:pt x="2217" y="2646"/>
                    <a:pt x="2070" y="2590"/>
                  </a:cubicBezTo>
                  <a:cubicBezTo>
                    <a:pt x="1923" y="2555"/>
                    <a:pt x="1776" y="2555"/>
                    <a:pt x="1636" y="2500"/>
                  </a:cubicBezTo>
                  <a:cubicBezTo>
                    <a:pt x="1461" y="2472"/>
                    <a:pt x="1315" y="2416"/>
                    <a:pt x="1140" y="2416"/>
                  </a:cubicBezTo>
                  <a:cubicBezTo>
                    <a:pt x="1066" y="2398"/>
                    <a:pt x="979" y="2389"/>
                    <a:pt x="892" y="2389"/>
                  </a:cubicBezTo>
                  <a:cubicBezTo>
                    <a:pt x="804" y="2389"/>
                    <a:pt x="717" y="2398"/>
                    <a:pt x="643" y="2416"/>
                  </a:cubicBezTo>
                  <a:cubicBezTo>
                    <a:pt x="524" y="2416"/>
                    <a:pt x="441" y="2416"/>
                    <a:pt x="350" y="2381"/>
                  </a:cubicBezTo>
                  <a:lnTo>
                    <a:pt x="322" y="2381"/>
                  </a:lnTo>
                  <a:cubicBezTo>
                    <a:pt x="413" y="2206"/>
                    <a:pt x="441" y="2003"/>
                    <a:pt x="552" y="1828"/>
                  </a:cubicBezTo>
                  <a:cubicBezTo>
                    <a:pt x="671" y="1653"/>
                    <a:pt x="818" y="1507"/>
                    <a:pt x="965" y="1332"/>
                  </a:cubicBezTo>
                  <a:cubicBezTo>
                    <a:pt x="1196" y="1157"/>
                    <a:pt x="1461" y="1073"/>
                    <a:pt x="1720" y="926"/>
                  </a:cubicBezTo>
                  <a:cubicBezTo>
                    <a:pt x="1923" y="807"/>
                    <a:pt x="2126" y="695"/>
                    <a:pt x="2336" y="577"/>
                  </a:cubicBezTo>
                  <a:cubicBezTo>
                    <a:pt x="2566" y="493"/>
                    <a:pt x="2860" y="458"/>
                    <a:pt x="3091" y="430"/>
                  </a:cubicBezTo>
                  <a:cubicBezTo>
                    <a:pt x="3321" y="430"/>
                    <a:pt x="3587" y="430"/>
                    <a:pt x="3790" y="493"/>
                  </a:cubicBezTo>
                  <a:cubicBezTo>
                    <a:pt x="3965" y="549"/>
                    <a:pt x="4140" y="605"/>
                    <a:pt x="4314" y="633"/>
                  </a:cubicBezTo>
                  <a:cubicBezTo>
                    <a:pt x="4545" y="668"/>
                    <a:pt x="4783" y="633"/>
                    <a:pt x="5014" y="695"/>
                  </a:cubicBezTo>
                  <a:cubicBezTo>
                    <a:pt x="5105" y="721"/>
                    <a:pt x="5196" y="734"/>
                    <a:pt x="5290" y="734"/>
                  </a:cubicBezTo>
                  <a:cubicBezTo>
                    <a:pt x="5406" y="734"/>
                    <a:pt x="5526" y="714"/>
                    <a:pt x="5657" y="668"/>
                  </a:cubicBezTo>
                  <a:cubicBezTo>
                    <a:pt x="5685" y="668"/>
                    <a:pt x="5685" y="668"/>
                    <a:pt x="5713" y="633"/>
                  </a:cubicBezTo>
                  <a:cubicBezTo>
                    <a:pt x="5769" y="605"/>
                    <a:pt x="5832" y="577"/>
                    <a:pt x="5888" y="549"/>
                  </a:cubicBezTo>
                  <a:cubicBezTo>
                    <a:pt x="6146" y="430"/>
                    <a:pt x="6384" y="346"/>
                    <a:pt x="6671" y="346"/>
                  </a:cubicBezTo>
                  <a:cubicBezTo>
                    <a:pt x="6762" y="346"/>
                    <a:pt x="6818" y="318"/>
                    <a:pt x="6909" y="283"/>
                  </a:cubicBezTo>
                  <a:cubicBezTo>
                    <a:pt x="6985" y="258"/>
                    <a:pt x="7050" y="245"/>
                    <a:pt x="7113" y="245"/>
                  </a:cubicBezTo>
                  <a:close/>
                  <a:moveTo>
                    <a:pt x="7104" y="0"/>
                  </a:moveTo>
                  <a:cubicBezTo>
                    <a:pt x="6983" y="0"/>
                    <a:pt x="6871" y="61"/>
                    <a:pt x="6734" y="80"/>
                  </a:cubicBezTo>
                  <a:lnTo>
                    <a:pt x="6468" y="80"/>
                  </a:lnTo>
                  <a:cubicBezTo>
                    <a:pt x="6356" y="108"/>
                    <a:pt x="6209" y="143"/>
                    <a:pt x="6090" y="199"/>
                  </a:cubicBezTo>
                  <a:cubicBezTo>
                    <a:pt x="5944" y="255"/>
                    <a:pt x="5797" y="374"/>
                    <a:pt x="5657" y="458"/>
                  </a:cubicBezTo>
                  <a:lnTo>
                    <a:pt x="5622" y="458"/>
                  </a:lnTo>
                  <a:cubicBezTo>
                    <a:pt x="5482" y="458"/>
                    <a:pt x="5335" y="493"/>
                    <a:pt x="5188" y="493"/>
                  </a:cubicBezTo>
                  <a:cubicBezTo>
                    <a:pt x="5070" y="493"/>
                    <a:pt x="4986" y="430"/>
                    <a:pt x="4867" y="430"/>
                  </a:cubicBezTo>
                  <a:cubicBezTo>
                    <a:pt x="4751" y="416"/>
                    <a:pt x="4634" y="416"/>
                    <a:pt x="4521" y="416"/>
                  </a:cubicBezTo>
                  <a:cubicBezTo>
                    <a:pt x="4407" y="416"/>
                    <a:pt x="4297" y="416"/>
                    <a:pt x="4195" y="402"/>
                  </a:cubicBezTo>
                  <a:cubicBezTo>
                    <a:pt x="3937" y="402"/>
                    <a:pt x="3734" y="283"/>
                    <a:pt x="3468" y="283"/>
                  </a:cubicBezTo>
                  <a:cubicBezTo>
                    <a:pt x="3238" y="255"/>
                    <a:pt x="2972" y="255"/>
                    <a:pt x="2741" y="255"/>
                  </a:cubicBezTo>
                  <a:cubicBezTo>
                    <a:pt x="2245" y="283"/>
                    <a:pt x="1867" y="577"/>
                    <a:pt x="1489" y="807"/>
                  </a:cubicBezTo>
                  <a:cubicBezTo>
                    <a:pt x="1196" y="954"/>
                    <a:pt x="846" y="1101"/>
                    <a:pt x="699" y="1423"/>
                  </a:cubicBezTo>
                  <a:cubicBezTo>
                    <a:pt x="587" y="1542"/>
                    <a:pt x="469" y="1653"/>
                    <a:pt x="378" y="1800"/>
                  </a:cubicBezTo>
                  <a:cubicBezTo>
                    <a:pt x="294" y="1891"/>
                    <a:pt x="266" y="2003"/>
                    <a:pt x="203" y="2122"/>
                  </a:cubicBezTo>
                  <a:cubicBezTo>
                    <a:pt x="147" y="2241"/>
                    <a:pt x="63" y="2325"/>
                    <a:pt x="28" y="2472"/>
                  </a:cubicBezTo>
                  <a:cubicBezTo>
                    <a:pt x="0" y="2500"/>
                    <a:pt x="28" y="2555"/>
                    <a:pt x="63" y="2590"/>
                  </a:cubicBezTo>
                  <a:cubicBezTo>
                    <a:pt x="147" y="2674"/>
                    <a:pt x="322" y="2646"/>
                    <a:pt x="469" y="2674"/>
                  </a:cubicBezTo>
                  <a:lnTo>
                    <a:pt x="469" y="2905"/>
                  </a:lnTo>
                  <a:cubicBezTo>
                    <a:pt x="469" y="3024"/>
                    <a:pt x="469" y="3290"/>
                    <a:pt x="587" y="3374"/>
                  </a:cubicBezTo>
                  <a:cubicBezTo>
                    <a:pt x="598" y="3384"/>
                    <a:pt x="615" y="3390"/>
                    <a:pt x="634" y="3390"/>
                  </a:cubicBezTo>
                  <a:cubicBezTo>
                    <a:pt x="666" y="3390"/>
                    <a:pt x="699" y="3371"/>
                    <a:pt x="699" y="3318"/>
                  </a:cubicBezTo>
                  <a:cubicBezTo>
                    <a:pt x="762" y="3171"/>
                    <a:pt x="818" y="2996"/>
                    <a:pt x="902" y="2849"/>
                  </a:cubicBezTo>
                  <a:cubicBezTo>
                    <a:pt x="902" y="3143"/>
                    <a:pt x="937" y="3492"/>
                    <a:pt x="1112" y="3667"/>
                  </a:cubicBezTo>
                  <a:cubicBezTo>
                    <a:pt x="1120" y="3675"/>
                    <a:pt x="1131" y="3679"/>
                    <a:pt x="1142" y="3679"/>
                  </a:cubicBezTo>
                  <a:cubicBezTo>
                    <a:pt x="1170" y="3679"/>
                    <a:pt x="1204" y="3659"/>
                    <a:pt x="1224" y="3639"/>
                  </a:cubicBezTo>
                  <a:cubicBezTo>
                    <a:pt x="1252" y="3576"/>
                    <a:pt x="1287" y="3492"/>
                    <a:pt x="1287" y="3402"/>
                  </a:cubicBezTo>
                  <a:cubicBezTo>
                    <a:pt x="1315" y="3430"/>
                    <a:pt x="1315" y="3464"/>
                    <a:pt x="1315" y="3492"/>
                  </a:cubicBezTo>
                  <a:cubicBezTo>
                    <a:pt x="1343" y="3534"/>
                    <a:pt x="1371" y="3555"/>
                    <a:pt x="1399" y="3555"/>
                  </a:cubicBezTo>
                  <a:cubicBezTo>
                    <a:pt x="1428" y="3555"/>
                    <a:pt x="1458" y="3534"/>
                    <a:pt x="1489" y="3492"/>
                  </a:cubicBezTo>
                  <a:lnTo>
                    <a:pt x="1489" y="3346"/>
                  </a:lnTo>
                  <a:lnTo>
                    <a:pt x="1489" y="3255"/>
                  </a:lnTo>
                  <a:cubicBezTo>
                    <a:pt x="1517" y="3290"/>
                    <a:pt x="1517" y="3318"/>
                    <a:pt x="1517" y="3374"/>
                  </a:cubicBezTo>
                  <a:cubicBezTo>
                    <a:pt x="1545" y="3492"/>
                    <a:pt x="1573" y="3639"/>
                    <a:pt x="1692" y="3695"/>
                  </a:cubicBezTo>
                  <a:cubicBezTo>
                    <a:pt x="1706" y="3709"/>
                    <a:pt x="1720" y="3716"/>
                    <a:pt x="1731" y="3716"/>
                  </a:cubicBezTo>
                  <a:cubicBezTo>
                    <a:pt x="1741" y="3716"/>
                    <a:pt x="1748" y="3709"/>
                    <a:pt x="1748" y="3695"/>
                  </a:cubicBezTo>
                  <a:cubicBezTo>
                    <a:pt x="1839" y="3667"/>
                    <a:pt x="1867" y="3548"/>
                    <a:pt x="1895" y="3464"/>
                  </a:cubicBezTo>
                  <a:lnTo>
                    <a:pt x="1895" y="3723"/>
                  </a:lnTo>
                  <a:cubicBezTo>
                    <a:pt x="1895" y="3779"/>
                    <a:pt x="1951" y="3779"/>
                    <a:pt x="1986" y="3779"/>
                  </a:cubicBezTo>
                  <a:cubicBezTo>
                    <a:pt x="2070" y="3723"/>
                    <a:pt x="2126" y="3604"/>
                    <a:pt x="2161" y="3492"/>
                  </a:cubicBezTo>
                  <a:cubicBezTo>
                    <a:pt x="2184" y="3516"/>
                    <a:pt x="2208" y="3525"/>
                    <a:pt x="2230" y="3525"/>
                  </a:cubicBezTo>
                  <a:cubicBezTo>
                    <a:pt x="2259" y="3525"/>
                    <a:pt x="2284" y="3509"/>
                    <a:pt x="2301" y="3492"/>
                  </a:cubicBezTo>
                  <a:lnTo>
                    <a:pt x="2301" y="3548"/>
                  </a:lnTo>
                  <a:cubicBezTo>
                    <a:pt x="2301" y="3548"/>
                    <a:pt x="2273" y="3548"/>
                    <a:pt x="2273" y="3576"/>
                  </a:cubicBezTo>
                  <a:lnTo>
                    <a:pt x="2273" y="3604"/>
                  </a:lnTo>
                  <a:cubicBezTo>
                    <a:pt x="2273" y="3667"/>
                    <a:pt x="2273" y="3751"/>
                    <a:pt x="2301" y="3814"/>
                  </a:cubicBezTo>
                  <a:cubicBezTo>
                    <a:pt x="2301" y="3834"/>
                    <a:pt x="2318" y="3854"/>
                    <a:pt x="2338" y="3854"/>
                  </a:cubicBezTo>
                  <a:cubicBezTo>
                    <a:pt x="2347" y="3854"/>
                    <a:pt x="2355" y="3850"/>
                    <a:pt x="2363" y="3842"/>
                  </a:cubicBezTo>
                  <a:cubicBezTo>
                    <a:pt x="2391" y="3842"/>
                    <a:pt x="2391" y="3842"/>
                    <a:pt x="2419" y="3814"/>
                  </a:cubicBezTo>
                  <a:cubicBezTo>
                    <a:pt x="2447" y="3751"/>
                    <a:pt x="2510" y="3723"/>
                    <a:pt x="2538" y="3667"/>
                  </a:cubicBezTo>
                  <a:lnTo>
                    <a:pt x="2538" y="3695"/>
                  </a:lnTo>
                  <a:cubicBezTo>
                    <a:pt x="2510" y="3814"/>
                    <a:pt x="2475" y="3926"/>
                    <a:pt x="2538" y="4045"/>
                  </a:cubicBezTo>
                  <a:cubicBezTo>
                    <a:pt x="2558" y="4065"/>
                    <a:pt x="2578" y="4084"/>
                    <a:pt x="2598" y="4084"/>
                  </a:cubicBezTo>
                  <a:cubicBezTo>
                    <a:pt x="2606" y="4084"/>
                    <a:pt x="2614" y="4081"/>
                    <a:pt x="2622" y="4073"/>
                  </a:cubicBezTo>
                  <a:cubicBezTo>
                    <a:pt x="2685" y="4045"/>
                    <a:pt x="2713" y="4017"/>
                    <a:pt x="2741" y="3954"/>
                  </a:cubicBezTo>
                  <a:lnTo>
                    <a:pt x="2741" y="3989"/>
                  </a:lnTo>
                  <a:lnTo>
                    <a:pt x="2741" y="4017"/>
                  </a:lnTo>
                  <a:cubicBezTo>
                    <a:pt x="2741" y="4073"/>
                    <a:pt x="2713" y="4101"/>
                    <a:pt x="2741" y="4164"/>
                  </a:cubicBezTo>
                  <a:cubicBezTo>
                    <a:pt x="2741" y="4220"/>
                    <a:pt x="2797" y="4220"/>
                    <a:pt x="2825" y="4220"/>
                  </a:cubicBezTo>
                  <a:cubicBezTo>
                    <a:pt x="2860" y="4192"/>
                    <a:pt x="2860" y="4192"/>
                    <a:pt x="2860" y="4164"/>
                  </a:cubicBezTo>
                  <a:cubicBezTo>
                    <a:pt x="2888" y="4164"/>
                    <a:pt x="2888" y="4164"/>
                    <a:pt x="2916" y="4129"/>
                  </a:cubicBezTo>
                  <a:cubicBezTo>
                    <a:pt x="2944" y="4101"/>
                    <a:pt x="2972" y="4073"/>
                    <a:pt x="3000" y="4045"/>
                  </a:cubicBezTo>
                  <a:cubicBezTo>
                    <a:pt x="3000" y="4164"/>
                    <a:pt x="3035" y="4276"/>
                    <a:pt x="3035" y="4304"/>
                  </a:cubicBezTo>
                  <a:cubicBezTo>
                    <a:pt x="3053" y="4363"/>
                    <a:pt x="3095" y="4395"/>
                    <a:pt x="3147" y="4395"/>
                  </a:cubicBezTo>
                  <a:cubicBezTo>
                    <a:pt x="3175" y="4395"/>
                    <a:pt x="3206" y="4386"/>
                    <a:pt x="3238" y="4366"/>
                  </a:cubicBezTo>
                  <a:cubicBezTo>
                    <a:pt x="3293" y="4304"/>
                    <a:pt x="3293" y="4248"/>
                    <a:pt x="3321" y="4192"/>
                  </a:cubicBezTo>
                  <a:cubicBezTo>
                    <a:pt x="3349" y="4304"/>
                    <a:pt x="3349" y="4422"/>
                    <a:pt x="3468" y="4422"/>
                  </a:cubicBezTo>
                  <a:cubicBezTo>
                    <a:pt x="3559" y="4422"/>
                    <a:pt x="3559" y="4304"/>
                    <a:pt x="3587" y="4248"/>
                  </a:cubicBezTo>
                  <a:lnTo>
                    <a:pt x="3587" y="4220"/>
                  </a:lnTo>
                  <a:cubicBezTo>
                    <a:pt x="3615" y="4339"/>
                    <a:pt x="3643" y="4450"/>
                    <a:pt x="3699" y="4569"/>
                  </a:cubicBezTo>
                  <a:lnTo>
                    <a:pt x="3699" y="4597"/>
                  </a:lnTo>
                  <a:cubicBezTo>
                    <a:pt x="3468" y="4653"/>
                    <a:pt x="3265" y="4772"/>
                    <a:pt x="3063" y="4919"/>
                  </a:cubicBezTo>
                  <a:cubicBezTo>
                    <a:pt x="2916" y="5038"/>
                    <a:pt x="2713" y="5213"/>
                    <a:pt x="2622" y="5387"/>
                  </a:cubicBezTo>
                  <a:cubicBezTo>
                    <a:pt x="2622" y="5415"/>
                    <a:pt x="2650" y="5443"/>
                    <a:pt x="2713" y="5443"/>
                  </a:cubicBezTo>
                  <a:cubicBezTo>
                    <a:pt x="2888" y="5387"/>
                    <a:pt x="3091" y="5324"/>
                    <a:pt x="3293" y="5296"/>
                  </a:cubicBezTo>
                  <a:cubicBezTo>
                    <a:pt x="3352" y="5287"/>
                    <a:pt x="3410" y="5284"/>
                    <a:pt x="3468" y="5284"/>
                  </a:cubicBezTo>
                  <a:cubicBezTo>
                    <a:pt x="3585" y="5284"/>
                    <a:pt x="3701" y="5296"/>
                    <a:pt x="3818" y="5296"/>
                  </a:cubicBezTo>
                  <a:lnTo>
                    <a:pt x="3818" y="5471"/>
                  </a:lnTo>
                  <a:cubicBezTo>
                    <a:pt x="3798" y="5451"/>
                    <a:pt x="3764" y="5432"/>
                    <a:pt x="3734" y="5432"/>
                  </a:cubicBezTo>
                  <a:cubicBezTo>
                    <a:pt x="3721" y="5432"/>
                    <a:pt x="3709" y="5435"/>
                    <a:pt x="3699" y="5443"/>
                  </a:cubicBezTo>
                  <a:cubicBezTo>
                    <a:pt x="3643" y="5471"/>
                    <a:pt x="3643" y="5499"/>
                    <a:pt x="3643" y="5562"/>
                  </a:cubicBezTo>
                  <a:cubicBezTo>
                    <a:pt x="3615" y="5562"/>
                    <a:pt x="3615" y="5527"/>
                    <a:pt x="3615" y="5527"/>
                  </a:cubicBezTo>
                  <a:cubicBezTo>
                    <a:pt x="3587" y="5471"/>
                    <a:pt x="3587" y="5415"/>
                    <a:pt x="3524" y="5352"/>
                  </a:cubicBezTo>
                  <a:cubicBezTo>
                    <a:pt x="3517" y="5345"/>
                    <a:pt x="3508" y="5342"/>
                    <a:pt x="3497" y="5342"/>
                  </a:cubicBezTo>
                  <a:cubicBezTo>
                    <a:pt x="3469" y="5342"/>
                    <a:pt x="3433" y="5369"/>
                    <a:pt x="3412" y="5415"/>
                  </a:cubicBezTo>
                  <a:lnTo>
                    <a:pt x="3412" y="5646"/>
                  </a:lnTo>
                  <a:lnTo>
                    <a:pt x="3412" y="5674"/>
                  </a:lnTo>
                  <a:cubicBezTo>
                    <a:pt x="3384" y="5646"/>
                    <a:pt x="3384" y="5618"/>
                    <a:pt x="3349" y="5590"/>
                  </a:cubicBezTo>
                  <a:cubicBezTo>
                    <a:pt x="3326" y="5579"/>
                    <a:pt x="3308" y="5572"/>
                    <a:pt x="3290" y="5572"/>
                  </a:cubicBezTo>
                  <a:cubicBezTo>
                    <a:pt x="3265" y="5572"/>
                    <a:pt x="3242" y="5585"/>
                    <a:pt x="3210" y="5618"/>
                  </a:cubicBezTo>
                  <a:cubicBezTo>
                    <a:pt x="3175" y="5646"/>
                    <a:pt x="3175" y="5674"/>
                    <a:pt x="3175" y="5737"/>
                  </a:cubicBezTo>
                  <a:cubicBezTo>
                    <a:pt x="3147" y="5702"/>
                    <a:pt x="3119" y="5674"/>
                    <a:pt x="3119" y="5646"/>
                  </a:cubicBezTo>
                  <a:cubicBezTo>
                    <a:pt x="3073" y="5623"/>
                    <a:pt x="3046" y="5583"/>
                    <a:pt x="3004" y="5583"/>
                  </a:cubicBezTo>
                  <a:cubicBezTo>
                    <a:pt x="2995" y="5583"/>
                    <a:pt x="2984" y="5585"/>
                    <a:pt x="2972" y="5590"/>
                  </a:cubicBezTo>
                  <a:cubicBezTo>
                    <a:pt x="2916" y="5618"/>
                    <a:pt x="2888" y="5702"/>
                    <a:pt x="2888" y="5793"/>
                  </a:cubicBezTo>
                  <a:cubicBezTo>
                    <a:pt x="2860" y="5765"/>
                    <a:pt x="2825" y="5737"/>
                    <a:pt x="2797" y="5702"/>
                  </a:cubicBezTo>
                  <a:cubicBezTo>
                    <a:pt x="2775" y="5691"/>
                    <a:pt x="2752" y="5684"/>
                    <a:pt x="2731" y="5684"/>
                  </a:cubicBezTo>
                  <a:cubicBezTo>
                    <a:pt x="2700" y="5684"/>
                    <a:pt x="2671" y="5699"/>
                    <a:pt x="2650" y="5737"/>
                  </a:cubicBezTo>
                  <a:cubicBezTo>
                    <a:pt x="2622" y="5765"/>
                    <a:pt x="2622" y="5765"/>
                    <a:pt x="2594" y="5793"/>
                  </a:cubicBezTo>
                  <a:cubicBezTo>
                    <a:pt x="2594" y="5765"/>
                    <a:pt x="2566" y="5737"/>
                    <a:pt x="2538" y="5702"/>
                  </a:cubicBezTo>
                  <a:cubicBezTo>
                    <a:pt x="2522" y="5695"/>
                    <a:pt x="2508" y="5691"/>
                    <a:pt x="2496" y="5691"/>
                  </a:cubicBezTo>
                  <a:cubicBezTo>
                    <a:pt x="2463" y="5691"/>
                    <a:pt x="2447" y="5719"/>
                    <a:pt x="2447" y="5765"/>
                  </a:cubicBezTo>
                  <a:cubicBezTo>
                    <a:pt x="2419" y="5793"/>
                    <a:pt x="2391" y="5849"/>
                    <a:pt x="2391" y="5912"/>
                  </a:cubicBezTo>
                  <a:cubicBezTo>
                    <a:pt x="2363" y="5849"/>
                    <a:pt x="2336" y="5765"/>
                    <a:pt x="2336" y="5702"/>
                  </a:cubicBezTo>
                  <a:cubicBezTo>
                    <a:pt x="2336" y="5674"/>
                    <a:pt x="2273" y="5646"/>
                    <a:pt x="2245" y="5646"/>
                  </a:cubicBezTo>
                  <a:cubicBezTo>
                    <a:pt x="2126" y="5702"/>
                    <a:pt x="2098" y="5821"/>
                    <a:pt x="2070" y="5940"/>
                  </a:cubicBezTo>
                  <a:cubicBezTo>
                    <a:pt x="2070" y="5877"/>
                    <a:pt x="2042" y="5793"/>
                    <a:pt x="1986" y="5793"/>
                  </a:cubicBezTo>
                  <a:cubicBezTo>
                    <a:pt x="1974" y="5788"/>
                    <a:pt x="1963" y="5785"/>
                    <a:pt x="1952" y="5785"/>
                  </a:cubicBezTo>
                  <a:cubicBezTo>
                    <a:pt x="1904" y="5785"/>
                    <a:pt x="1867" y="5831"/>
                    <a:pt x="1867" y="5877"/>
                  </a:cubicBezTo>
                  <a:cubicBezTo>
                    <a:pt x="1839" y="5940"/>
                    <a:pt x="1839" y="5996"/>
                    <a:pt x="1839" y="6024"/>
                  </a:cubicBezTo>
                  <a:cubicBezTo>
                    <a:pt x="1839" y="6052"/>
                    <a:pt x="1811" y="6052"/>
                    <a:pt x="1811" y="6052"/>
                  </a:cubicBezTo>
                  <a:lnTo>
                    <a:pt x="1811" y="6024"/>
                  </a:lnTo>
                  <a:cubicBezTo>
                    <a:pt x="1811" y="5940"/>
                    <a:pt x="1811" y="5765"/>
                    <a:pt x="1664" y="5765"/>
                  </a:cubicBezTo>
                  <a:cubicBezTo>
                    <a:pt x="1517" y="5765"/>
                    <a:pt x="1461" y="6024"/>
                    <a:pt x="1427" y="6143"/>
                  </a:cubicBezTo>
                  <a:cubicBezTo>
                    <a:pt x="1371" y="6317"/>
                    <a:pt x="1371" y="6548"/>
                    <a:pt x="1427" y="6751"/>
                  </a:cubicBezTo>
                  <a:cubicBezTo>
                    <a:pt x="1287" y="6786"/>
                    <a:pt x="1140" y="6842"/>
                    <a:pt x="1049" y="6961"/>
                  </a:cubicBezTo>
                  <a:cubicBezTo>
                    <a:pt x="902" y="7135"/>
                    <a:pt x="965" y="7310"/>
                    <a:pt x="1168" y="7366"/>
                  </a:cubicBezTo>
                  <a:cubicBezTo>
                    <a:pt x="1315" y="7422"/>
                    <a:pt x="1427" y="7394"/>
                    <a:pt x="1545" y="7513"/>
                  </a:cubicBezTo>
                  <a:cubicBezTo>
                    <a:pt x="1636" y="7569"/>
                    <a:pt x="1664" y="7688"/>
                    <a:pt x="1748" y="7744"/>
                  </a:cubicBezTo>
                  <a:cubicBezTo>
                    <a:pt x="1867" y="7835"/>
                    <a:pt x="1986" y="7863"/>
                    <a:pt x="2126" y="7919"/>
                  </a:cubicBezTo>
                  <a:cubicBezTo>
                    <a:pt x="2194" y="7938"/>
                    <a:pt x="2261" y="7946"/>
                    <a:pt x="2329" y="7946"/>
                  </a:cubicBezTo>
                  <a:cubicBezTo>
                    <a:pt x="2580" y="7946"/>
                    <a:pt x="2825" y="7826"/>
                    <a:pt x="3035" y="7688"/>
                  </a:cubicBezTo>
                  <a:cubicBezTo>
                    <a:pt x="3175" y="7625"/>
                    <a:pt x="3349" y="7513"/>
                    <a:pt x="3468" y="7450"/>
                  </a:cubicBezTo>
                  <a:cubicBezTo>
                    <a:pt x="3615" y="7366"/>
                    <a:pt x="3790" y="7310"/>
                    <a:pt x="3937" y="7219"/>
                  </a:cubicBezTo>
                  <a:cubicBezTo>
                    <a:pt x="4084" y="7135"/>
                    <a:pt x="4258" y="7017"/>
                    <a:pt x="4433" y="6961"/>
                  </a:cubicBezTo>
                  <a:cubicBezTo>
                    <a:pt x="4497" y="6941"/>
                    <a:pt x="4557" y="6934"/>
                    <a:pt x="4617" y="6934"/>
                  </a:cubicBezTo>
                  <a:cubicBezTo>
                    <a:pt x="4748" y="6934"/>
                    <a:pt x="4874" y="6969"/>
                    <a:pt x="5014" y="6989"/>
                  </a:cubicBezTo>
                  <a:cubicBezTo>
                    <a:pt x="5087" y="7003"/>
                    <a:pt x="5167" y="7010"/>
                    <a:pt x="5248" y="7010"/>
                  </a:cubicBezTo>
                  <a:cubicBezTo>
                    <a:pt x="5328" y="7010"/>
                    <a:pt x="5409" y="7003"/>
                    <a:pt x="5482" y="6989"/>
                  </a:cubicBezTo>
                  <a:cubicBezTo>
                    <a:pt x="5580" y="7062"/>
                    <a:pt x="5704" y="7141"/>
                    <a:pt x="5851" y="7141"/>
                  </a:cubicBezTo>
                  <a:cubicBezTo>
                    <a:pt x="5872" y="7141"/>
                    <a:pt x="5894" y="7139"/>
                    <a:pt x="5916" y="7135"/>
                  </a:cubicBezTo>
                  <a:cubicBezTo>
                    <a:pt x="6034" y="7100"/>
                    <a:pt x="6146" y="7017"/>
                    <a:pt x="6293" y="6989"/>
                  </a:cubicBezTo>
                  <a:cubicBezTo>
                    <a:pt x="6327" y="6978"/>
                    <a:pt x="6357" y="6974"/>
                    <a:pt x="6385" y="6974"/>
                  </a:cubicBezTo>
                  <a:cubicBezTo>
                    <a:pt x="6527" y="6974"/>
                    <a:pt x="6607" y="7092"/>
                    <a:pt x="6706" y="7191"/>
                  </a:cubicBezTo>
                  <a:cubicBezTo>
                    <a:pt x="6846" y="7338"/>
                    <a:pt x="7020" y="7513"/>
                    <a:pt x="7230" y="7513"/>
                  </a:cubicBezTo>
                  <a:cubicBezTo>
                    <a:pt x="7241" y="7514"/>
                    <a:pt x="7252" y="7515"/>
                    <a:pt x="7263" y="7515"/>
                  </a:cubicBezTo>
                  <a:cubicBezTo>
                    <a:pt x="7476" y="7515"/>
                    <a:pt x="7673" y="7294"/>
                    <a:pt x="7888" y="7294"/>
                  </a:cubicBezTo>
                  <a:cubicBezTo>
                    <a:pt x="7920" y="7294"/>
                    <a:pt x="7952" y="7299"/>
                    <a:pt x="7985" y="7310"/>
                  </a:cubicBezTo>
                  <a:cubicBezTo>
                    <a:pt x="8104" y="7338"/>
                    <a:pt x="8188" y="7485"/>
                    <a:pt x="8335" y="7485"/>
                  </a:cubicBezTo>
                  <a:cubicBezTo>
                    <a:pt x="8510" y="7541"/>
                    <a:pt x="8685" y="7625"/>
                    <a:pt x="8768" y="7772"/>
                  </a:cubicBezTo>
                  <a:cubicBezTo>
                    <a:pt x="8887" y="7975"/>
                    <a:pt x="8915" y="8212"/>
                    <a:pt x="8943" y="8443"/>
                  </a:cubicBezTo>
                  <a:cubicBezTo>
                    <a:pt x="8978" y="8590"/>
                    <a:pt x="9006" y="8709"/>
                    <a:pt x="9090" y="8821"/>
                  </a:cubicBezTo>
                  <a:cubicBezTo>
                    <a:pt x="9237" y="8939"/>
                    <a:pt x="9440" y="8995"/>
                    <a:pt x="9559" y="9170"/>
                  </a:cubicBezTo>
                  <a:cubicBezTo>
                    <a:pt x="9677" y="9317"/>
                    <a:pt x="9705" y="9492"/>
                    <a:pt x="9817" y="9639"/>
                  </a:cubicBezTo>
                  <a:cubicBezTo>
                    <a:pt x="9936" y="9786"/>
                    <a:pt x="10083" y="9869"/>
                    <a:pt x="10230" y="9988"/>
                  </a:cubicBezTo>
                  <a:cubicBezTo>
                    <a:pt x="10552" y="10219"/>
                    <a:pt x="10580" y="10688"/>
                    <a:pt x="10901" y="10946"/>
                  </a:cubicBezTo>
                  <a:cubicBezTo>
                    <a:pt x="10929" y="11009"/>
                    <a:pt x="10929" y="11065"/>
                    <a:pt x="10957" y="11121"/>
                  </a:cubicBezTo>
                  <a:cubicBezTo>
                    <a:pt x="10957" y="11156"/>
                    <a:pt x="10957" y="11184"/>
                    <a:pt x="10985" y="11184"/>
                  </a:cubicBezTo>
                  <a:cubicBezTo>
                    <a:pt x="10901" y="11240"/>
                    <a:pt x="10810" y="11268"/>
                    <a:pt x="10754" y="11331"/>
                  </a:cubicBezTo>
                  <a:cubicBezTo>
                    <a:pt x="10663" y="11359"/>
                    <a:pt x="10580" y="11415"/>
                    <a:pt x="10489" y="11506"/>
                  </a:cubicBezTo>
                  <a:cubicBezTo>
                    <a:pt x="10377" y="11618"/>
                    <a:pt x="10258" y="11764"/>
                    <a:pt x="10230" y="11939"/>
                  </a:cubicBezTo>
                  <a:cubicBezTo>
                    <a:pt x="9992" y="11764"/>
                    <a:pt x="9677" y="11708"/>
                    <a:pt x="9356" y="11680"/>
                  </a:cubicBezTo>
                  <a:cubicBezTo>
                    <a:pt x="9181" y="11646"/>
                    <a:pt x="9006" y="11646"/>
                    <a:pt x="8831" y="11646"/>
                  </a:cubicBezTo>
                  <a:cubicBezTo>
                    <a:pt x="8696" y="11646"/>
                    <a:pt x="8573" y="11673"/>
                    <a:pt x="8455" y="11673"/>
                  </a:cubicBezTo>
                  <a:cubicBezTo>
                    <a:pt x="8396" y="11673"/>
                    <a:pt x="8337" y="11666"/>
                    <a:pt x="8279" y="11646"/>
                  </a:cubicBezTo>
                  <a:cubicBezTo>
                    <a:pt x="7985" y="11590"/>
                    <a:pt x="7545" y="11443"/>
                    <a:pt x="7342" y="11240"/>
                  </a:cubicBezTo>
                  <a:lnTo>
                    <a:pt x="7342" y="11212"/>
                  </a:lnTo>
                  <a:cubicBezTo>
                    <a:pt x="7139" y="10862"/>
                    <a:pt x="6643" y="10918"/>
                    <a:pt x="6265" y="10834"/>
                  </a:cubicBezTo>
                  <a:cubicBezTo>
                    <a:pt x="6062" y="10771"/>
                    <a:pt x="5916" y="10632"/>
                    <a:pt x="5685" y="10569"/>
                  </a:cubicBezTo>
                  <a:cubicBezTo>
                    <a:pt x="5594" y="10569"/>
                    <a:pt x="5510" y="10541"/>
                    <a:pt x="5391" y="10541"/>
                  </a:cubicBezTo>
                  <a:cubicBezTo>
                    <a:pt x="5297" y="10563"/>
                    <a:pt x="5190" y="10607"/>
                    <a:pt x="5076" y="10607"/>
                  </a:cubicBezTo>
                  <a:cubicBezTo>
                    <a:pt x="5046" y="10607"/>
                    <a:pt x="5016" y="10604"/>
                    <a:pt x="4986" y="10597"/>
                  </a:cubicBezTo>
                  <a:cubicBezTo>
                    <a:pt x="4811" y="10569"/>
                    <a:pt x="4692" y="10422"/>
                    <a:pt x="4517" y="10394"/>
                  </a:cubicBezTo>
                  <a:cubicBezTo>
                    <a:pt x="4495" y="10389"/>
                    <a:pt x="4474" y="10386"/>
                    <a:pt x="4456" y="10386"/>
                  </a:cubicBezTo>
                  <a:cubicBezTo>
                    <a:pt x="4376" y="10386"/>
                    <a:pt x="4326" y="10428"/>
                    <a:pt x="4258" y="10457"/>
                  </a:cubicBezTo>
                  <a:cubicBezTo>
                    <a:pt x="4168" y="10485"/>
                    <a:pt x="4049" y="10485"/>
                    <a:pt x="3965" y="10485"/>
                  </a:cubicBezTo>
                  <a:cubicBezTo>
                    <a:pt x="3846" y="10485"/>
                    <a:pt x="3734" y="10541"/>
                    <a:pt x="3615" y="10597"/>
                  </a:cubicBezTo>
                  <a:cubicBezTo>
                    <a:pt x="3349" y="10716"/>
                    <a:pt x="3119" y="10946"/>
                    <a:pt x="2972" y="11212"/>
                  </a:cubicBezTo>
                  <a:cubicBezTo>
                    <a:pt x="2924" y="11314"/>
                    <a:pt x="2917" y="11456"/>
                    <a:pt x="3043" y="11456"/>
                  </a:cubicBezTo>
                  <a:cubicBezTo>
                    <a:pt x="3064" y="11456"/>
                    <a:pt x="3089" y="11452"/>
                    <a:pt x="3119" y="11443"/>
                  </a:cubicBezTo>
                  <a:cubicBezTo>
                    <a:pt x="3175" y="11415"/>
                    <a:pt x="3265" y="11359"/>
                    <a:pt x="3349" y="11331"/>
                  </a:cubicBezTo>
                  <a:cubicBezTo>
                    <a:pt x="3468" y="11296"/>
                    <a:pt x="3587" y="11296"/>
                    <a:pt x="3699" y="11296"/>
                  </a:cubicBezTo>
                  <a:cubicBezTo>
                    <a:pt x="3734" y="11296"/>
                    <a:pt x="3864" y="11279"/>
                    <a:pt x="3979" y="11279"/>
                  </a:cubicBezTo>
                  <a:cubicBezTo>
                    <a:pt x="4072" y="11279"/>
                    <a:pt x="4155" y="11290"/>
                    <a:pt x="4168" y="11331"/>
                  </a:cubicBezTo>
                  <a:cubicBezTo>
                    <a:pt x="4168" y="11387"/>
                    <a:pt x="4049" y="11415"/>
                    <a:pt x="4021" y="11443"/>
                  </a:cubicBezTo>
                  <a:cubicBezTo>
                    <a:pt x="3965" y="11506"/>
                    <a:pt x="3909" y="11562"/>
                    <a:pt x="3846" y="11618"/>
                  </a:cubicBezTo>
                  <a:cubicBezTo>
                    <a:pt x="3818" y="11680"/>
                    <a:pt x="3790" y="11764"/>
                    <a:pt x="3790" y="11820"/>
                  </a:cubicBezTo>
                  <a:cubicBezTo>
                    <a:pt x="3440" y="11967"/>
                    <a:pt x="3091" y="12694"/>
                    <a:pt x="3321" y="12988"/>
                  </a:cubicBezTo>
                  <a:cubicBezTo>
                    <a:pt x="3358" y="13038"/>
                    <a:pt x="3391" y="13059"/>
                    <a:pt x="3421" y="13059"/>
                  </a:cubicBezTo>
                  <a:cubicBezTo>
                    <a:pt x="3513" y="13059"/>
                    <a:pt x="3580" y="12875"/>
                    <a:pt x="3643" y="12785"/>
                  </a:cubicBezTo>
                  <a:cubicBezTo>
                    <a:pt x="3790" y="12638"/>
                    <a:pt x="3965" y="12520"/>
                    <a:pt x="4112" y="12436"/>
                  </a:cubicBezTo>
                  <a:cubicBezTo>
                    <a:pt x="4223" y="12380"/>
                    <a:pt x="4370" y="12345"/>
                    <a:pt x="4433" y="12261"/>
                  </a:cubicBezTo>
                  <a:cubicBezTo>
                    <a:pt x="4489" y="12233"/>
                    <a:pt x="4573" y="12170"/>
                    <a:pt x="4664" y="12142"/>
                  </a:cubicBezTo>
                  <a:cubicBezTo>
                    <a:pt x="4692" y="12205"/>
                    <a:pt x="4720" y="12233"/>
                    <a:pt x="4748" y="12261"/>
                  </a:cubicBezTo>
                  <a:cubicBezTo>
                    <a:pt x="4664" y="12345"/>
                    <a:pt x="4573" y="12464"/>
                    <a:pt x="4545" y="12610"/>
                  </a:cubicBezTo>
                  <a:cubicBezTo>
                    <a:pt x="4489" y="12757"/>
                    <a:pt x="4433" y="13107"/>
                    <a:pt x="4573" y="13254"/>
                  </a:cubicBezTo>
                  <a:cubicBezTo>
                    <a:pt x="4598" y="13270"/>
                    <a:pt x="4623" y="13277"/>
                    <a:pt x="4646" y="13277"/>
                  </a:cubicBezTo>
                  <a:cubicBezTo>
                    <a:pt x="4782" y="13277"/>
                    <a:pt x="4880" y="13032"/>
                    <a:pt x="4958" y="12960"/>
                  </a:cubicBezTo>
                  <a:cubicBezTo>
                    <a:pt x="5070" y="12841"/>
                    <a:pt x="5188" y="12785"/>
                    <a:pt x="5335" y="12694"/>
                  </a:cubicBezTo>
                  <a:lnTo>
                    <a:pt x="5419" y="12610"/>
                  </a:lnTo>
                  <a:cubicBezTo>
                    <a:pt x="5452" y="12623"/>
                    <a:pt x="5483" y="12628"/>
                    <a:pt x="5514" y="12628"/>
                  </a:cubicBezTo>
                  <a:cubicBezTo>
                    <a:pt x="5621" y="12628"/>
                    <a:pt x="5718" y="12562"/>
                    <a:pt x="5832" y="12492"/>
                  </a:cubicBezTo>
                  <a:cubicBezTo>
                    <a:pt x="5944" y="12436"/>
                    <a:pt x="6090" y="12345"/>
                    <a:pt x="6209" y="12317"/>
                  </a:cubicBezTo>
                  <a:cubicBezTo>
                    <a:pt x="6251" y="12308"/>
                    <a:pt x="6292" y="12304"/>
                    <a:pt x="6334" y="12304"/>
                  </a:cubicBezTo>
                  <a:cubicBezTo>
                    <a:pt x="6553" y="12304"/>
                    <a:pt x="6775" y="12408"/>
                    <a:pt x="6992" y="12408"/>
                  </a:cubicBezTo>
                  <a:cubicBezTo>
                    <a:pt x="7111" y="12436"/>
                    <a:pt x="7195" y="12436"/>
                    <a:pt x="7314" y="12464"/>
                  </a:cubicBezTo>
                  <a:cubicBezTo>
                    <a:pt x="7489" y="12492"/>
                    <a:pt x="7692" y="12520"/>
                    <a:pt x="7866" y="12582"/>
                  </a:cubicBezTo>
                  <a:cubicBezTo>
                    <a:pt x="7929" y="12582"/>
                    <a:pt x="8132" y="12582"/>
                    <a:pt x="8132" y="12666"/>
                  </a:cubicBezTo>
                  <a:cubicBezTo>
                    <a:pt x="8132" y="12729"/>
                    <a:pt x="8013" y="12729"/>
                    <a:pt x="7957" y="12729"/>
                  </a:cubicBezTo>
                  <a:cubicBezTo>
                    <a:pt x="7894" y="12757"/>
                    <a:pt x="7839" y="12785"/>
                    <a:pt x="7811" y="12813"/>
                  </a:cubicBezTo>
                  <a:cubicBezTo>
                    <a:pt x="7763" y="12785"/>
                    <a:pt x="7710" y="12774"/>
                    <a:pt x="7655" y="12774"/>
                  </a:cubicBezTo>
                  <a:cubicBezTo>
                    <a:pt x="7476" y="12774"/>
                    <a:pt x="7273" y="12897"/>
                    <a:pt x="7139" y="12988"/>
                  </a:cubicBezTo>
                  <a:cubicBezTo>
                    <a:pt x="6992" y="13107"/>
                    <a:pt x="6909" y="13254"/>
                    <a:pt x="6818" y="13394"/>
                  </a:cubicBezTo>
                  <a:cubicBezTo>
                    <a:pt x="6762" y="13485"/>
                    <a:pt x="6706" y="13568"/>
                    <a:pt x="6762" y="13659"/>
                  </a:cubicBezTo>
                  <a:cubicBezTo>
                    <a:pt x="6762" y="13687"/>
                    <a:pt x="6790" y="13687"/>
                    <a:pt x="6818" y="13687"/>
                  </a:cubicBezTo>
                  <a:cubicBezTo>
                    <a:pt x="6936" y="13687"/>
                    <a:pt x="7020" y="13603"/>
                    <a:pt x="7139" y="13568"/>
                  </a:cubicBezTo>
                  <a:cubicBezTo>
                    <a:pt x="7204" y="13549"/>
                    <a:pt x="7292" y="13529"/>
                    <a:pt x="7391" y="13529"/>
                  </a:cubicBezTo>
                  <a:cubicBezTo>
                    <a:pt x="7431" y="13529"/>
                    <a:pt x="7474" y="13532"/>
                    <a:pt x="7517" y="13540"/>
                  </a:cubicBezTo>
                  <a:cubicBezTo>
                    <a:pt x="7433" y="13603"/>
                    <a:pt x="7342" y="13659"/>
                    <a:pt x="7286" y="13715"/>
                  </a:cubicBezTo>
                  <a:cubicBezTo>
                    <a:pt x="7055" y="13953"/>
                    <a:pt x="6818" y="14240"/>
                    <a:pt x="6762" y="14561"/>
                  </a:cubicBezTo>
                  <a:cubicBezTo>
                    <a:pt x="6741" y="14670"/>
                    <a:pt x="6766" y="14780"/>
                    <a:pt x="6853" y="14780"/>
                  </a:cubicBezTo>
                  <a:cubicBezTo>
                    <a:pt x="6883" y="14780"/>
                    <a:pt x="6920" y="14767"/>
                    <a:pt x="6964" y="14736"/>
                  </a:cubicBezTo>
                  <a:cubicBezTo>
                    <a:pt x="7083" y="14680"/>
                    <a:pt x="7167" y="14533"/>
                    <a:pt x="7286" y="14477"/>
                  </a:cubicBezTo>
                  <a:cubicBezTo>
                    <a:pt x="7433" y="14387"/>
                    <a:pt x="7545" y="14359"/>
                    <a:pt x="7692" y="14303"/>
                  </a:cubicBezTo>
                  <a:lnTo>
                    <a:pt x="7692" y="14303"/>
                  </a:lnTo>
                  <a:cubicBezTo>
                    <a:pt x="7636" y="14359"/>
                    <a:pt x="7608" y="14414"/>
                    <a:pt x="7545" y="14477"/>
                  </a:cubicBezTo>
                  <a:cubicBezTo>
                    <a:pt x="7433" y="14652"/>
                    <a:pt x="7314" y="14883"/>
                    <a:pt x="7314" y="15086"/>
                  </a:cubicBezTo>
                  <a:cubicBezTo>
                    <a:pt x="7314" y="15209"/>
                    <a:pt x="7378" y="15331"/>
                    <a:pt x="7480" y="15331"/>
                  </a:cubicBezTo>
                  <a:cubicBezTo>
                    <a:pt x="7500" y="15331"/>
                    <a:pt x="7522" y="15327"/>
                    <a:pt x="7545" y="15317"/>
                  </a:cubicBezTo>
                  <a:cubicBezTo>
                    <a:pt x="7636" y="15261"/>
                    <a:pt x="7692" y="15142"/>
                    <a:pt x="7755" y="15058"/>
                  </a:cubicBezTo>
                  <a:cubicBezTo>
                    <a:pt x="7866" y="14967"/>
                    <a:pt x="7957" y="14883"/>
                    <a:pt x="8069" y="14827"/>
                  </a:cubicBezTo>
                  <a:cubicBezTo>
                    <a:pt x="8216" y="14736"/>
                    <a:pt x="8391" y="14708"/>
                    <a:pt x="8566" y="14680"/>
                  </a:cubicBezTo>
                  <a:cubicBezTo>
                    <a:pt x="8629" y="14652"/>
                    <a:pt x="8685" y="14617"/>
                    <a:pt x="8741" y="14589"/>
                  </a:cubicBezTo>
                  <a:cubicBezTo>
                    <a:pt x="8831" y="14561"/>
                    <a:pt x="8915" y="14561"/>
                    <a:pt x="9034" y="14561"/>
                  </a:cubicBezTo>
                  <a:cubicBezTo>
                    <a:pt x="9062" y="14561"/>
                    <a:pt x="9090" y="14561"/>
                    <a:pt x="9118" y="14533"/>
                  </a:cubicBezTo>
                  <a:cubicBezTo>
                    <a:pt x="9265" y="14617"/>
                    <a:pt x="9356" y="14736"/>
                    <a:pt x="9384" y="14911"/>
                  </a:cubicBezTo>
                  <a:cubicBezTo>
                    <a:pt x="9412" y="15058"/>
                    <a:pt x="9412" y="15177"/>
                    <a:pt x="9468" y="15289"/>
                  </a:cubicBezTo>
                  <a:cubicBezTo>
                    <a:pt x="9531" y="15435"/>
                    <a:pt x="9677" y="15491"/>
                    <a:pt x="9789" y="15610"/>
                  </a:cubicBezTo>
                  <a:cubicBezTo>
                    <a:pt x="9908" y="15729"/>
                    <a:pt x="10055" y="15813"/>
                    <a:pt x="10202" y="15904"/>
                  </a:cubicBezTo>
                  <a:cubicBezTo>
                    <a:pt x="10333" y="15967"/>
                    <a:pt x="10464" y="15998"/>
                    <a:pt x="10607" y="15998"/>
                  </a:cubicBezTo>
                  <a:cubicBezTo>
                    <a:pt x="10655" y="15998"/>
                    <a:pt x="10704" y="15995"/>
                    <a:pt x="10754" y="15988"/>
                  </a:cubicBezTo>
                  <a:cubicBezTo>
                    <a:pt x="10929" y="15960"/>
                    <a:pt x="11041" y="15876"/>
                    <a:pt x="11188" y="15757"/>
                  </a:cubicBezTo>
                  <a:cubicBezTo>
                    <a:pt x="11391" y="15610"/>
                    <a:pt x="11628" y="15491"/>
                    <a:pt x="11887" y="15435"/>
                  </a:cubicBezTo>
                  <a:cubicBezTo>
                    <a:pt x="11917" y="15431"/>
                    <a:pt x="11946" y="15430"/>
                    <a:pt x="11975" y="15430"/>
                  </a:cubicBezTo>
                  <a:cubicBezTo>
                    <a:pt x="12113" y="15430"/>
                    <a:pt x="12242" y="15469"/>
                    <a:pt x="12384" y="15469"/>
                  </a:cubicBezTo>
                  <a:cubicBezTo>
                    <a:pt x="12414" y="15469"/>
                    <a:pt x="12444" y="15467"/>
                    <a:pt x="12474" y="15463"/>
                  </a:cubicBezTo>
                  <a:cubicBezTo>
                    <a:pt x="12880" y="15435"/>
                    <a:pt x="13230" y="15177"/>
                    <a:pt x="13607" y="15030"/>
                  </a:cubicBezTo>
                  <a:cubicBezTo>
                    <a:pt x="13754" y="15002"/>
                    <a:pt x="13873" y="14939"/>
                    <a:pt x="14013" y="14883"/>
                  </a:cubicBezTo>
                  <a:cubicBezTo>
                    <a:pt x="14104" y="15205"/>
                    <a:pt x="14251" y="15526"/>
                    <a:pt x="14537" y="15729"/>
                  </a:cubicBezTo>
                  <a:cubicBezTo>
                    <a:pt x="14656" y="15841"/>
                    <a:pt x="14831" y="15876"/>
                    <a:pt x="14978" y="15904"/>
                  </a:cubicBezTo>
                  <a:cubicBezTo>
                    <a:pt x="15236" y="15988"/>
                    <a:pt x="15446" y="16079"/>
                    <a:pt x="15677" y="16226"/>
                  </a:cubicBezTo>
                  <a:cubicBezTo>
                    <a:pt x="15852" y="16365"/>
                    <a:pt x="16027" y="16512"/>
                    <a:pt x="16229" y="16603"/>
                  </a:cubicBezTo>
                  <a:cubicBezTo>
                    <a:pt x="16432" y="16687"/>
                    <a:pt x="16635" y="16778"/>
                    <a:pt x="16810" y="16890"/>
                  </a:cubicBezTo>
                  <a:cubicBezTo>
                    <a:pt x="16957" y="16981"/>
                    <a:pt x="17131" y="17100"/>
                    <a:pt x="17278" y="17100"/>
                  </a:cubicBezTo>
                  <a:cubicBezTo>
                    <a:pt x="17453" y="17100"/>
                    <a:pt x="17684" y="16981"/>
                    <a:pt x="17859" y="16925"/>
                  </a:cubicBezTo>
                  <a:cubicBezTo>
                    <a:pt x="18208" y="16750"/>
                    <a:pt x="18474" y="16512"/>
                    <a:pt x="18621" y="16135"/>
                  </a:cubicBezTo>
                  <a:cubicBezTo>
                    <a:pt x="18796" y="15729"/>
                    <a:pt x="18768" y="15261"/>
                    <a:pt x="18851" y="14827"/>
                  </a:cubicBezTo>
                  <a:cubicBezTo>
                    <a:pt x="18942" y="14331"/>
                    <a:pt x="19145" y="13890"/>
                    <a:pt x="19320" y="13429"/>
                  </a:cubicBezTo>
                  <a:cubicBezTo>
                    <a:pt x="19495" y="12988"/>
                    <a:pt x="19670" y="12520"/>
                    <a:pt x="19816" y="12086"/>
                  </a:cubicBezTo>
                  <a:cubicBezTo>
                    <a:pt x="19844" y="12030"/>
                    <a:pt x="19844" y="11967"/>
                    <a:pt x="19872" y="11911"/>
                  </a:cubicBezTo>
                  <a:cubicBezTo>
                    <a:pt x="20131" y="11065"/>
                    <a:pt x="20250" y="10135"/>
                    <a:pt x="20075" y="9261"/>
                  </a:cubicBezTo>
                  <a:cubicBezTo>
                    <a:pt x="20075" y="9170"/>
                    <a:pt x="20047" y="9114"/>
                    <a:pt x="20047" y="9023"/>
                  </a:cubicBezTo>
                  <a:cubicBezTo>
                    <a:pt x="19956" y="8387"/>
                    <a:pt x="19956" y="7688"/>
                    <a:pt x="19467" y="7191"/>
                  </a:cubicBezTo>
                  <a:cubicBezTo>
                    <a:pt x="19348" y="7100"/>
                    <a:pt x="19229" y="7045"/>
                    <a:pt x="19082" y="6961"/>
                  </a:cubicBezTo>
                  <a:cubicBezTo>
                    <a:pt x="18907" y="6814"/>
                    <a:pt x="18768" y="6639"/>
                    <a:pt x="18593" y="6492"/>
                  </a:cubicBezTo>
                  <a:cubicBezTo>
                    <a:pt x="18446" y="6373"/>
                    <a:pt x="18271" y="6289"/>
                    <a:pt x="18096" y="6226"/>
                  </a:cubicBezTo>
                  <a:cubicBezTo>
                    <a:pt x="17894" y="6171"/>
                    <a:pt x="17684" y="6171"/>
                    <a:pt x="17481" y="6171"/>
                  </a:cubicBezTo>
                  <a:cubicBezTo>
                    <a:pt x="16957" y="6143"/>
                    <a:pt x="16460" y="6115"/>
                    <a:pt x="15971" y="6087"/>
                  </a:cubicBezTo>
                  <a:cubicBezTo>
                    <a:pt x="15733" y="6052"/>
                    <a:pt x="15530" y="6052"/>
                    <a:pt x="15299" y="6052"/>
                  </a:cubicBezTo>
                  <a:cubicBezTo>
                    <a:pt x="15174" y="6052"/>
                    <a:pt x="15043" y="6061"/>
                    <a:pt x="14909" y="6061"/>
                  </a:cubicBezTo>
                  <a:cubicBezTo>
                    <a:pt x="14787" y="6061"/>
                    <a:pt x="14663" y="6053"/>
                    <a:pt x="14537" y="6024"/>
                  </a:cubicBezTo>
                  <a:cubicBezTo>
                    <a:pt x="14048" y="5912"/>
                    <a:pt x="13873" y="5499"/>
                    <a:pt x="13635" y="5094"/>
                  </a:cubicBezTo>
                  <a:cubicBezTo>
                    <a:pt x="13551" y="4919"/>
                    <a:pt x="13460" y="4744"/>
                    <a:pt x="13348" y="4597"/>
                  </a:cubicBezTo>
                  <a:cubicBezTo>
                    <a:pt x="13230" y="4422"/>
                    <a:pt x="13055" y="4248"/>
                    <a:pt x="12908" y="4101"/>
                  </a:cubicBezTo>
                  <a:cubicBezTo>
                    <a:pt x="12733" y="3898"/>
                    <a:pt x="12586" y="3723"/>
                    <a:pt x="12474" y="3492"/>
                  </a:cubicBezTo>
                  <a:cubicBezTo>
                    <a:pt x="12384" y="3290"/>
                    <a:pt x="12300" y="3080"/>
                    <a:pt x="12181" y="2877"/>
                  </a:cubicBezTo>
                  <a:cubicBezTo>
                    <a:pt x="12062" y="2702"/>
                    <a:pt x="11887" y="2527"/>
                    <a:pt x="11740" y="2353"/>
                  </a:cubicBezTo>
                  <a:cubicBezTo>
                    <a:pt x="11684" y="2297"/>
                    <a:pt x="11628" y="2241"/>
                    <a:pt x="11565" y="2178"/>
                  </a:cubicBezTo>
                  <a:cubicBezTo>
                    <a:pt x="11509" y="2094"/>
                    <a:pt x="11454" y="2031"/>
                    <a:pt x="11391" y="1975"/>
                  </a:cubicBezTo>
                  <a:cubicBezTo>
                    <a:pt x="11251" y="1856"/>
                    <a:pt x="11132" y="1681"/>
                    <a:pt x="10985" y="1570"/>
                  </a:cubicBezTo>
                  <a:cubicBezTo>
                    <a:pt x="10810" y="1423"/>
                    <a:pt x="10580" y="1395"/>
                    <a:pt x="10377" y="1220"/>
                  </a:cubicBezTo>
                  <a:cubicBezTo>
                    <a:pt x="10314" y="1129"/>
                    <a:pt x="10258" y="1045"/>
                    <a:pt x="10167" y="954"/>
                  </a:cubicBezTo>
                  <a:cubicBezTo>
                    <a:pt x="10111" y="898"/>
                    <a:pt x="10027" y="842"/>
                    <a:pt x="9936" y="807"/>
                  </a:cubicBezTo>
                  <a:cubicBezTo>
                    <a:pt x="9761" y="723"/>
                    <a:pt x="9587" y="577"/>
                    <a:pt x="9412" y="549"/>
                  </a:cubicBezTo>
                  <a:cubicBezTo>
                    <a:pt x="9328" y="521"/>
                    <a:pt x="9237" y="521"/>
                    <a:pt x="9153" y="521"/>
                  </a:cubicBezTo>
                  <a:cubicBezTo>
                    <a:pt x="9062" y="493"/>
                    <a:pt x="8978" y="430"/>
                    <a:pt x="8887" y="402"/>
                  </a:cubicBezTo>
                  <a:cubicBezTo>
                    <a:pt x="8800" y="379"/>
                    <a:pt x="8715" y="371"/>
                    <a:pt x="8631" y="371"/>
                  </a:cubicBezTo>
                  <a:cubicBezTo>
                    <a:pt x="8407" y="371"/>
                    <a:pt x="8191" y="430"/>
                    <a:pt x="7957" y="430"/>
                  </a:cubicBezTo>
                  <a:cubicBezTo>
                    <a:pt x="7839" y="374"/>
                    <a:pt x="7720" y="318"/>
                    <a:pt x="7636" y="255"/>
                  </a:cubicBezTo>
                  <a:cubicBezTo>
                    <a:pt x="7517" y="199"/>
                    <a:pt x="7405" y="108"/>
                    <a:pt x="7286" y="52"/>
                  </a:cubicBezTo>
                  <a:cubicBezTo>
                    <a:pt x="7221" y="14"/>
                    <a:pt x="7162" y="0"/>
                    <a:pt x="71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79"/>
          <p:cNvGrpSpPr/>
          <p:nvPr/>
        </p:nvGrpSpPr>
        <p:grpSpPr>
          <a:xfrm>
            <a:off x="4639141" y="3386621"/>
            <a:ext cx="459378" cy="458195"/>
            <a:chOff x="4639141" y="3386621"/>
            <a:chExt cx="459378" cy="458195"/>
          </a:xfrm>
        </p:grpSpPr>
        <p:sp>
          <p:nvSpPr>
            <p:cNvPr id="4953" name="Google Shape;4953;p79"/>
            <p:cNvSpPr/>
            <p:nvPr/>
          </p:nvSpPr>
          <p:spPr>
            <a:xfrm>
              <a:off x="4641849" y="3389192"/>
              <a:ext cx="452688" cy="451960"/>
            </a:xfrm>
            <a:custGeom>
              <a:rect b="b" l="l" r="r" t="t"/>
              <a:pathLst>
                <a:path extrusionOk="0" h="19862" w="19894">
                  <a:moveTo>
                    <a:pt x="11939" y="0"/>
                  </a:moveTo>
                  <a:cubicBezTo>
                    <a:pt x="11712" y="0"/>
                    <a:pt x="11494" y="82"/>
                    <a:pt x="11300" y="216"/>
                  </a:cubicBezTo>
                  <a:cubicBezTo>
                    <a:pt x="10601" y="685"/>
                    <a:pt x="10020" y="1237"/>
                    <a:pt x="9727" y="2083"/>
                  </a:cubicBezTo>
                  <a:cubicBezTo>
                    <a:pt x="9468" y="2901"/>
                    <a:pt x="9090" y="3684"/>
                    <a:pt x="8356" y="4209"/>
                  </a:cubicBezTo>
                  <a:cubicBezTo>
                    <a:pt x="8216" y="4300"/>
                    <a:pt x="8125" y="4440"/>
                    <a:pt x="8042" y="4558"/>
                  </a:cubicBezTo>
                  <a:cubicBezTo>
                    <a:pt x="7884" y="4824"/>
                    <a:pt x="7652" y="4969"/>
                    <a:pt x="7371" y="4969"/>
                  </a:cubicBezTo>
                  <a:cubicBezTo>
                    <a:pt x="7341" y="4969"/>
                    <a:pt x="7311" y="4967"/>
                    <a:pt x="7279" y="4964"/>
                  </a:cubicBezTo>
                  <a:cubicBezTo>
                    <a:pt x="7211" y="4957"/>
                    <a:pt x="7145" y="4953"/>
                    <a:pt x="7078" y="4953"/>
                  </a:cubicBezTo>
                  <a:cubicBezTo>
                    <a:pt x="6635" y="4953"/>
                    <a:pt x="6233" y="5106"/>
                    <a:pt x="5825" y="5258"/>
                  </a:cubicBezTo>
                  <a:cubicBezTo>
                    <a:pt x="5531" y="5349"/>
                    <a:pt x="5329" y="5488"/>
                    <a:pt x="5210" y="5726"/>
                  </a:cubicBezTo>
                  <a:cubicBezTo>
                    <a:pt x="5035" y="6104"/>
                    <a:pt x="4748" y="6363"/>
                    <a:pt x="4482" y="6628"/>
                  </a:cubicBezTo>
                  <a:cubicBezTo>
                    <a:pt x="4196" y="6684"/>
                    <a:pt x="3958" y="6684"/>
                    <a:pt x="3727" y="6775"/>
                  </a:cubicBezTo>
                  <a:cubicBezTo>
                    <a:pt x="3378" y="6922"/>
                    <a:pt x="3056" y="7062"/>
                    <a:pt x="2678" y="7125"/>
                  </a:cubicBezTo>
                  <a:cubicBezTo>
                    <a:pt x="2448" y="7153"/>
                    <a:pt x="2238" y="7299"/>
                    <a:pt x="2126" y="7558"/>
                  </a:cubicBezTo>
                  <a:cubicBezTo>
                    <a:pt x="2063" y="7705"/>
                    <a:pt x="1979" y="7824"/>
                    <a:pt x="1860" y="7936"/>
                  </a:cubicBezTo>
                  <a:cubicBezTo>
                    <a:pt x="874" y="8845"/>
                    <a:pt x="315" y="9978"/>
                    <a:pt x="112" y="11292"/>
                  </a:cubicBezTo>
                  <a:cubicBezTo>
                    <a:pt x="0" y="11956"/>
                    <a:pt x="28" y="12628"/>
                    <a:pt x="203" y="13271"/>
                  </a:cubicBezTo>
                  <a:cubicBezTo>
                    <a:pt x="378" y="13243"/>
                    <a:pt x="553" y="13215"/>
                    <a:pt x="700" y="13180"/>
                  </a:cubicBezTo>
                  <a:cubicBezTo>
                    <a:pt x="756" y="13271"/>
                    <a:pt x="811" y="13327"/>
                    <a:pt x="839" y="13390"/>
                  </a:cubicBezTo>
                  <a:cubicBezTo>
                    <a:pt x="1133" y="13914"/>
                    <a:pt x="1602" y="14229"/>
                    <a:pt x="2154" y="14376"/>
                  </a:cubicBezTo>
                  <a:cubicBezTo>
                    <a:pt x="2593" y="14472"/>
                    <a:pt x="3033" y="14619"/>
                    <a:pt x="3480" y="14619"/>
                  </a:cubicBezTo>
                  <a:cubicBezTo>
                    <a:pt x="3716" y="14619"/>
                    <a:pt x="3954" y="14578"/>
                    <a:pt x="4196" y="14467"/>
                  </a:cubicBezTo>
                  <a:cubicBezTo>
                    <a:pt x="4238" y="14453"/>
                    <a:pt x="4281" y="14446"/>
                    <a:pt x="4322" y="14446"/>
                  </a:cubicBezTo>
                  <a:cubicBezTo>
                    <a:pt x="4362" y="14446"/>
                    <a:pt x="4399" y="14453"/>
                    <a:pt x="4427" y="14467"/>
                  </a:cubicBezTo>
                  <a:cubicBezTo>
                    <a:pt x="4488" y="14472"/>
                    <a:pt x="4548" y="14474"/>
                    <a:pt x="4606" y="14474"/>
                  </a:cubicBezTo>
                  <a:cubicBezTo>
                    <a:pt x="4880" y="14474"/>
                    <a:pt x="5125" y="14423"/>
                    <a:pt x="5384" y="14348"/>
                  </a:cubicBezTo>
                  <a:cubicBezTo>
                    <a:pt x="5594" y="14292"/>
                    <a:pt x="5825" y="14292"/>
                    <a:pt x="6028" y="14292"/>
                  </a:cubicBezTo>
                  <a:cubicBezTo>
                    <a:pt x="6372" y="14309"/>
                    <a:pt x="6716" y="14348"/>
                    <a:pt x="7068" y="14348"/>
                  </a:cubicBezTo>
                  <a:cubicBezTo>
                    <a:pt x="7282" y="14348"/>
                    <a:pt x="7498" y="14334"/>
                    <a:pt x="7720" y="14292"/>
                  </a:cubicBezTo>
                  <a:cubicBezTo>
                    <a:pt x="7741" y="14286"/>
                    <a:pt x="7764" y="14284"/>
                    <a:pt x="7787" y="14284"/>
                  </a:cubicBezTo>
                  <a:cubicBezTo>
                    <a:pt x="7887" y="14284"/>
                    <a:pt x="8001" y="14325"/>
                    <a:pt x="8098" y="14348"/>
                  </a:cubicBezTo>
                  <a:cubicBezTo>
                    <a:pt x="8274" y="14372"/>
                    <a:pt x="8429" y="14444"/>
                    <a:pt x="8581" y="14444"/>
                  </a:cubicBezTo>
                  <a:cubicBezTo>
                    <a:pt x="8604" y="14444"/>
                    <a:pt x="8627" y="14442"/>
                    <a:pt x="8650" y="14439"/>
                  </a:cubicBezTo>
                  <a:cubicBezTo>
                    <a:pt x="8748" y="14421"/>
                    <a:pt x="8842" y="14413"/>
                    <a:pt x="8934" y="14413"/>
                  </a:cubicBezTo>
                  <a:cubicBezTo>
                    <a:pt x="9474" y="14413"/>
                    <a:pt x="9922" y="14688"/>
                    <a:pt x="10370" y="14963"/>
                  </a:cubicBezTo>
                  <a:cubicBezTo>
                    <a:pt x="10748" y="15166"/>
                    <a:pt x="11041" y="15425"/>
                    <a:pt x="11153" y="15837"/>
                  </a:cubicBezTo>
                  <a:cubicBezTo>
                    <a:pt x="11244" y="16124"/>
                    <a:pt x="11419" y="16299"/>
                    <a:pt x="11622" y="16473"/>
                  </a:cubicBezTo>
                  <a:cubicBezTo>
                    <a:pt x="12062" y="16851"/>
                    <a:pt x="12496" y="17264"/>
                    <a:pt x="12936" y="17669"/>
                  </a:cubicBezTo>
                  <a:cubicBezTo>
                    <a:pt x="13076" y="17816"/>
                    <a:pt x="13223" y="17991"/>
                    <a:pt x="13314" y="18194"/>
                  </a:cubicBezTo>
                  <a:cubicBezTo>
                    <a:pt x="13489" y="18662"/>
                    <a:pt x="13838" y="18984"/>
                    <a:pt x="14160" y="19333"/>
                  </a:cubicBezTo>
                  <a:cubicBezTo>
                    <a:pt x="14523" y="19696"/>
                    <a:pt x="14913" y="19862"/>
                    <a:pt x="15341" y="19862"/>
                  </a:cubicBezTo>
                  <a:cubicBezTo>
                    <a:pt x="15532" y="19862"/>
                    <a:pt x="15730" y="19829"/>
                    <a:pt x="15936" y="19767"/>
                  </a:cubicBezTo>
                  <a:cubicBezTo>
                    <a:pt x="16195" y="19711"/>
                    <a:pt x="16432" y="19592"/>
                    <a:pt x="16691" y="19536"/>
                  </a:cubicBezTo>
                  <a:cubicBezTo>
                    <a:pt x="17418" y="19333"/>
                    <a:pt x="17943" y="18921"/>
                    <a:pt x="18320" y="18312"/>
                  </a:cubicBezTo>
                  <a:cubicBezTo>
                    <a:pt x="18558" y="17935"/>
                    <a:pt x="18789" y="17585"/>
                    <a:pt x="19020" y="17236"/>
                  </a:cubicBezTo>
                  <a:cubicBezTo>
                    <a:pt x="19432" y="16676"/>
                    <a:pt x="19607" y="16096"/>
                    <a:pt x="19663" y="15425"/>
                  </a:cubicBezTo>
                  <a:cubicBezTo>
                    <a:pt x="19691" y="15075"/>
                    <a:pt x="19719" y="14725"/>
                    <a:pt x="19782" y="14376"/>
                  </a:cubicBezTo>
                  <a:cubicBezTo>
                    <a:pt x="19894" y="13704"/>
                    <a:pt x="19894" y="13005"/>
                    <a:pt x="19866" y="12306"/>
                  </a:cubicBezTo>
                  <a:cubicBezTo>
                    <a:pt x="19810" y="11782"/>
                    <a:pt x="19663" y="11376"/>
                    <a:pt x="19257" y="11054"/>
                  </a:cubicBezTo>
                  <a:cubicBezTo>
                    <a:pt x="18908" y="10796"/>
                    <a:pt x="18642" y="10446"/>
                    <a:pt x="18439" y="10068"/>
                  </a:cubicBezTo>
                  <a:cubicBezTo>
                    <a:pt x="18236" y="9747"/>
                    <a:pt x="18062" y="9397"/>
                    <a:pt x="17796" y="9131"/>
                  </a:cubicBezTo>
                  <a:cubicBezTo>
                    <a:pt x="16866" y="8320"/>
                    <a:pt x="15936" y="7530"/>
                    <a:pt x="14684" y="7181"/>
                  </a:cubicBezTo>
                  <a:cubicBezTo>
                    <a:pt x="14510" y="7153"/>
                    <a:pt x="14363" y="7062"/>
                    <a:pt x="14188" y="6978"/>
                  </a:cubicBezTo>
                  <a:cubicBezTo>
                    <a:pt x="14216" y="6887"/>
                    <a:pt x="14216" y="6775"/>
                    <a:pt x="14244" y="6712"/>
                  </a:cubicBezTo>
                  <a:cubicBezTo>
                    <a:pt x="14565" y="6363"/>
                    <a:pt x="14649" y="5929"/>
                    <a:pt x="14684" y="5460"/>
                  </a:cubicBezTo>
                  <a:cubicBezTo>
                    <a:pt x="14684" y="5286"/>
                    <a:pt x="14684" y="5139"/>
                    <a:pt x="14740" y="4964"/>
                  </a:cubicBezTo>
                  <a:cubicBezTo>
                    <a:pt x="15062" y="4006"/>
                    <a:pt x="14684" y="3076"/>
                    <a:pt x="14593" y="2111"/>
                  </a:cubicBezTo>
                  <a:cubicBezTo>
                    <a:pt x="14593" y="2027"/>
                    <a:pt x="14537" y="1908"/>
                    <a:pt x="14475" y="1817"/>
                  </a:cubicBezTo>
                  <a:cubicBezTo>
                    <a:pt x="14069" y="915"/>
                    <a:pt x="13489" y="188"/>
                    <a:pt x="12377" y="104"/>
                  </a:cubicBezTo>
                  <a:cubicBezTo>
                    <a:pt x="12349" y="104"/>
                    <a:pt x="12321" y="69"/>
                    <a:pt x="12293" y="69"/>
                  </a:cubicBezTo>
                  <a:cubicBezTo>
                    <a:pt x="12174" y="22"/>
                    <a:pt x="12056" y="0"/>
                    <a:pt x="1193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79"/>
            <p:cNvSpPr/>
            <p:nvPr/>
          </p:nvSpPr>
          <p:spPr>
            <a:xfrm>
              <a:off x="4714073" y="3602566"/>
              <a:ext cx="42347" cy="55545"/>
            </a:xfrm>
            <a:custGeom>
              <a:rect b="b" l="l" r="r" t="t"/>
              <a:pathLst>
                <a:path extrusionOk="0" h="2441" w="1861">
                  <a:moveTo>
                    <a:pt x="288" y="0"/>
                  </a:moveTo>
                  <a:cubicBezTo>
                    <a:pt x="190" y="0"/>
                    <a:pt x="93" y="85"/>
                    <a:pt x="29" y="195"/>
                  </a:cubicBezTo>
                  <a:cubicBezTo>
                    <a:pt x="29" y="691"/>
                    <a:pt x="1" y="1244"/>
                    <a:pt x="176" y="1705"/>
                  </a:cubicBezTo>
                  <a:cubicBezTo>
                    <a:pt x="378" y="2231"/>
                    <a:pt x="676" y="2441"/>
                    <a:pt x="1026" y="2441"/>
                  </a:cubicBezTo>
                  <a:cubicBezTo>
                    <a:pt x="1282" y="2441"/>
                    <a:pt x="1566" y="2329"/>
                    <a:pt x="1861" y="2146"/>
                  </a:cubicBezTo>
                  <a:cubicBezTo>
                    <a:pt x="1777" y="1971"/>
                    <a:pt x="1483" y="1971"/>
                    <a:pt x="1308" y="1915"/>
                  </a:cubicBezTo>
                  <a:cubicBezTo>
                    <a:pt x="987" y="1768"/>
                    <a:pt x="700" y="1503"/>
                    <a:pt x="581" y="1181"/>
                  </a:cubicBezTo>
                  <a:cubicBezTo>
                    <a:pt x="497" y="866"/>
                    <a:pt x="672" y="482"/>
                    <a:pt x="525" y="223"/>
                  </a:cubicBezTo>
                  <a:cubicBezTo>
                    <a:pt x="458" y="62"/>
                    <a:pt x="372" y="0"/>
                    <a:pt x="28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79"/>
            <p:cNvSpPr/>
            <p:nvPr/>
          </p:nvSpPr>
          <p:spPr>
            <a:xfrm>
              <a:off x="4738194" y="3608823"/>
              <a:ext cx="67241" cy="35839"/>
            </a:xfrm>
            <a:custGeom>
              <a:rect b="b" l="l" r="r" t="t"/>
              <a:pathLst>
                <a:path extrusionOk="0" h="1575" w="2955">
                  <a:moveTo>
                    <a:pt x="2783" y="1"/>
                  </a:moveTo>
                  <a:cubicBezTo>
                    <a:pt x="2775" y="1"/>
                    <a:pt x="2767" y="2"/>
                    <a:pt x="2759" y="4"/>
                  </a:cubicBezTo>
                  <a:cubicBezTo>
                    <a:pt x="2437" y="151"/>
                    <a:pt x="2171" y="298"/>
                    <a:pt x="1850" y="444"/>
                  </a:cubicBezTo>
                  <a:cubicBezTo>
                    <a:pt x="1563" y="591"/>
                    <a:pt x="1213" y="675"/>
                    <a:pt x="892" y="731"/>
                  </a:cubicBezTo>
                  <a:lnTo>
                    <a:pt x="864" y="766"/>
                  </a:lnTo>
                  <a:cubicBezTo>
                    <a:pt x="801" y="731"/>
                    <a:pt x="773" y="703"/>
                    <a:pt x="717" y="647"/>
                  </a:cubicBezTo>
                  <a:cubicBezTo>
                    <a:pt x="704" y="635"/>
                    <a:pt x="690" y="629"/>
                    <a:pt x="676" y="629"/>
                  </a:cubicBezTo>
                  <a:cubicBezTo>
                    <a:pt x="628" y="629"/>
                    <a:pt x="583" y="696"/>
                    <a:pt x="626" y="766"/>
                  </a:cubicBezTo>
                  <a:cubicBezTo>
                    <a:pt x="689" y="822"/>
                    <a:pt x="745" y="850"/>
                    <a:pt x="801" y="906"/>
                  </a:cubicBezTo>
                  <a:cubicBezTo>
                    <a:pt x="836" y="941"/>
                    <a:pt x="864" y="969"/>
                    <a:pt x="892" y="969"/>
                  </a:cubicBezTo>
                  <a:cubicBezTo>
                    <a:pt x="948" y="997"/>
                    <a:pt x="976" y="1025"/>
                    <a:pt x="1039" y="1053"/>
                  </a:cubicBezTo>
                  <a:lnTo>
                    <a:pt x="892" y="1053"/>
                  </a:lnTo>
                  <a:cubicBezTo>
                    <a:pt x="801" y="1025"/>
                    <a:pt x="486" y="1053"/>
                    <a:pt x="423" y="969"/>
                  </a:cubicBezTo>
                  <a:cubicBezTo>
                    <a:pt x="395" y="941"/>
                    <a:pt x="367" y="906"/>
                    <a:pt x="339" y="906"/>
                  </a:cubicBezTo>
                  <a:cubicBezTo>
                    <a:pt x="220" y="766"/>
                    <a:pt x="165" y="619"/>
                    <a:pt x="102" y="500"/>
                  </a:cubicBezTo>
                  <a:cubicBezTo>
                    <a:pt x="102" y="479"/>
                    <a:pt x="85" y="470"/>
                    <a:pt x="67" y="470"/>
                  </a:cubicBezTo>
                  <a:cubicBezTo>
                    <a:pt x="37" y="470"/>
                    <a:pt x="0" y="494"/>
                    <a:pt x="18" y="528"/>
                  </a:cubicBezTo>
                  <a:cubicBezTo>
                    <a:pt x="102" y="906"/>
                    <a:pt x="276" y="1346"/>
                    <a:pt x="689" y="1521"/>
                  </a:cubicBezTo>
                  <a:cubicBezTo>
                    <a:pt x="781" y="1559"/>
                    <a:pt x="883" y="1574"/>
                    <a:pt x="988" y="1574"/>
                  </a:cubicBezTo>
                  <a:cubicBezTo>
                    <a:pt x="1115" y="1574"/>
                    <a:pt x="1245" y="1552"/>
                    <a:pt x="1360" y="1521"/>
                  </a:cubicBezTo>
                  <a:cubicBezTo>
                    <a:pt x="1591" y="1493"/>
                    <a:pt x="1822" y="1402"/>
                    <a:pt x="2025" y="1256"/>
                  </a:cubicBezTo>
                  <a:cubicBezTo>
                    <a:pt x="2059" y="1256"/>
                    <a:pt x="2087" y="1228"/>
                    <a:pt x="2087" y="1200"/>
                  </a:cubicBezTo>
                  <a:cubicBezTo>
                    <a:pt x="2262" y="1116"/>
                    <a:pt x="2437" y="997"/>
                    <a:pt x="2612" y="878"/>
                  </a:cubicBezTo>
                  <a:cubicBezTo>
                    <a:pt x="2736" y="783"/>
                    <a:pt x="2605" y="599"/>
                    <a:pt x="2478" y="599"/>
                  </a:cubicBezTo>
                  <a:cubicBezTo>
                    <a:pt x="2454" y="599"/>
                    <a:pt x="2431" y="605"/>
                    <a:pt x="2409" y="619"/>
                  </a:cubicBezTo>
                  <a:cubicBezTo>
                    <a:pt x="2234" y="703"/>
                    <a:pt x="2025" y="822"/>
                    <a:pt x="1822" y="906"/>
                  </a:cubicBezTo>
                  <a:cubicBezTo>
                    <a:pt x="1738" y="941"/>
                    <a:pt x="1647" y="941"/>
                    <a:pt x="1535" y="969"/>
                  </a:cubicBezTo>
                  <a:cubicBezTo>
                    <a:pt x="1416" y="969"/>
                    <a:pt x="1297" y="969"/>
                    <a:pt x="1213" y="941"/>
                  </a:cubicBezTo>
                  <a:cubicBezTo>
                    <a:pt x="1794" y="822"/>
                    <a:pt x="2374" y="619"/>
                    <a:pt x="2871" y="242"/>
                  </a:cubicBezTo>
                  <a:cubicBezTo>
                    <a:pt x="2955" y="157"/>
                    <a:pt x="2883" y="1"/>
                    <a:pt x="278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79"/>
            <p:cNvSpPr/>
            <p:nvPr/>
          </p:nvSpPr>
          <p:spPr>
            <a:xfrm>
              <a:off x="4733756" y="3398044"/>
              <a:ext cx="362214" cy="373432"/>
            </a:xfrm>
            <a:custGeom>
              <a:rect b="b" l="l" r="r" t="t"/>
              <a:pathLst>
                <a:path extrusionOk="0" h="16411" w="15918">
                  <a:moveTo>
                    <a:pt x="9561" y="820"/>
                  </a:moveTo>
                  <a:cubicBezTo>
                    <a:pt x="9596" y="876"/>
                    <a:pt x="9652" y="939"/>
                    <a:pt x="9680" y="995"/>
                  </a:cubicBezTo>
                  <a:cubicBezTo>
                    <a:pt x="9624" y="967"/>
                    <a:pt x="9596" y="967"/>
                    <a:pt x="9561" y="967"/>
                  </a:cubicBezTo>
                  <a:lnTo>
                    <a:pt x="9561" y="820"/>
                  </a:lnTo>
                  <a:close/>
                  <a:moveTo>
                    <a:pt x="9478" y="1428"/>
                  </a:moveTo>
                  <a:cubicBezTo>
                    <a:pt x="9506" y="1428"/>
                    <a:pt x="9506" y="1428"/>
                    <a:pt x="9534" y="1463"/>
                  </a:cubicBezTo>
                  <a:cubicBezTo>
                    <a:pt x="9534" y="1463"/>
                    <a:pt x="9506" y="1491"/>
                    <a:pt x="9506" y="1519"/>
                  </a:cubicBezTo>
                  <a:cubicBezTo>
                    <a:pt x="9506" y="1491"/>
                    <a:pt x="9478" y="1463"/>
                    <a:pt x="9478" y="1428"/>
                  </a:cubicBezTo>
                  <a:close/>
                  <a:moveTo>
                    <a:pt x="2779" y="6036"/>
                  </a:moveTo>
                  <a:cubicBezTo>
                    <a:pt x="2807" y="6064"/>
                    <a:pt x="2835" y="6064"/>
                    <a:pt x="2863" y="6064"/>
                  </a:cubicBezTo>
                  <a:cubicBezTo>
                    <a:pt x="2835" y="6092"/>
                    <a:pt x="2779" y="6092"/>
                    <a:pt x="2744" y="6092"/>
                  </a:cubicBezTo>
                  <a:cubicBezTo>
                    <a:pt x="2744" y="6064"/>
                    <a:pt x="2779" y="6064"/>
                    <a:pt x="2779" y="6036"/>
                  </a:cubicBezTo>
                  <a:close/>
                  <a:moveTo>
                    <a:pt x="8315" y="2567"/>
                  </a:moveTo>
                  <a:cubicBezTo>
                    <a:pt x="8454" y="2567"/>
                    <a:pt x="8587" y="2598"/>
                    <a:pt x="8722" y="2652"/>
                  </a:cubicBezTo>
                  <a:cubicBezTo>
                    <a:pt x="9212" y="2862"/>
                    <a:pt x="9624" y="3617"/>
                    <a:pt x="9450" y="4142"/>
                  </a:cubicBezTo>
                  <a:cubicBezTo>
                    <a:pt x="9331" y="4547"/>
                    <a:pt x="8862" y="4694"/>
                    <a:pt x="8659" y="5071"/>
                  </a:cubicBezTo>
                  <a:cubicBezTo>
                    <a:pt x="8632" y="5134"/>
                    <a:pt x="8604" y="5218"/>
                    <a:pt x="8576" y="5274"/>
                  </a:cubicBezTo>
                  <a:cubicBezTo>
                    <a:pt x="8558" y="5240"/>
                    <a:pt x="8517" y="5216"/>
                    <a:pt x="8460" y="5216"/>
                  </a:cubicBezTo>
                  <a:cubicBezTo>
                    <a:pt x="8425" y="5216"/>
                    <a:pt x="8383" y="5225"/>
                    <a:pt x="8338" y="5246"/>
                  </a:cubicBezTo>
                  <a:cubicBezTo>
                    <a:pt x="7904" y="5484"/>
                    <a:pt x="7555" y="5834"/>
                    <a:pt x="7086" y="6064"/>
                  </a:cubicBezTo>
                  <a:cubicBezTo>
                    <a:pt x="6855" y="6148"/>
                    <a:pt x="6590" y="6239"/>
                    <a:pt x="6359" y="6239"/>
                  </a:cubicBezTo>
                  <a:cubicBezTo>
                    <a:pt x="6320" y="6247"/>
                    <a:pt x="6280" y="6250"/>
                    <a:pt x="6242" y="6250"/>
                  </a:cubicBezTo>
                  <a:cubicBezTo>
                    <a:pt x="6136" y="6250"/>
                    <a:pt x="6035" y="6224"/>
                    <a:pt x="5953" y="6183"/>
                  </a:cubicBezTo>
                  <a:cubicBezTo>
                    <a:pt x="5981" y="6183"/>
                    <a:pt x="5981" y="6148"/>
                    <a:pt x="5981" y="6148"/>
                  </a:cubicBezTo>
                  <a:cubicBezTo>
                    <a:pt x="6387" y="6064"/>
                    <a:pt x="6800" y="5918"/>
                    <a:pt x="7177" y="5715"/>
                  </a:cubicBezTo>
                  <a:cubicBezTo>
                    <a:pt x="7499" y="5512"/>
                    <a:pt x="7785" y="5309"/>
                    <a:pt x="8079" y="5099"/>
                  </a:cubicBezTo>
                  <a:cubicBezTo>
                    <a:pt x="8373" y="4897"/>
                    <a:pt x="8576" y="4638"/>
                    <a:pt x="8806" y="4372"/>
                  </a:cubicBezTo>
                  <a:cubicBezTo>
                    <a:pt x="8927" y="4252"/>
                    <a:pt x="8830" y="4055"/>
                    <a:pt x="8695" y="4055"/>
                  </a:cubicBezTo>
                  <a:cubicBezTo>
                    <a:pt x="8666" y="4055"/>
                    <a:pt x="8635" y="4064"/>
                    <a:pt x="8604" y="4086"/>
                  </a:cubicBezTo>
                  <a:cubicBezTo>
                    <a:pt x="8338" y="4288"/>
                    <a:pt x="8107" y="4519"/>
                    <a:pt x="7848" y="4722"/>
                  </a:cubicBezTo>
                  <a:cubicBezTo>
                    <a:pt x="7583" y="4925"/>
                    <a:pt x="7324" y="5134"/>
                    <a:pt x="7030" y="5309"/>
                  </a:cubicBezTo>
                  <a:cubicBezTo>
                    <a:pt x="6709" y="5512"/>
                    <a:pt x="6387" y="5659"/>
                    <a:pt x="6065" y="5771"/>
                  </a:cubicBezTo>
                  <a:cubicBezTo>
                    <a:pt x="6065" y="5624"/>
                    <a:pt x="6037" y="5449"/>
                    <a:pt x="6009" y="5337"/>
                  </a:cubicBezTo>
                  <a:cubicBezTo>
                    <a:pt x="6009" y="5309"/>
                    <a:pt x="5981" y="5309"/>
                    <a:pt x="5981" y="5274"/>
                  </a:cubicBezTo>
                  <a:cubicBezTo>
                    <a:pt x="6100" y="5246"/>
                    <a:pt x="6184" y="5190"/>
                    <a:pt x="6275" y="5134"/>
                  </a:cubicBezTo>
                  <a:cubicBezTo>
                    <a:pt x="6534" y="4960"/>
                    <a:pt x="6800" y="4785"/>
                    <a:pt x="7030" y="4575"/>
                  </a:cubicBezTo>
                  <a:cubicBezTo>
                    <a:pt x="7555" y="4225"/>
                    <a:pt x="8107" y="3848"/>
                    <a:pt x="8485" y="3351"/>
                  </a:cubicBezTo>
                  <a:cubicBezTo>
                    <a:pt x="8616" y="3199"/>
                    <a:pt x="8518" y="3031"/>
                    <a:pt x="8376" y="3031"/>
                  </a:cubicBezTo>
                  <a:cubicBezTo>
                    <a:pt x="8328" y="3031"/>
                    <a:pt x="8276" y="3049"/>
                    <a:pt x="8226" y="3093"/>
                  </a:cubicBezTo>
                  <a:cubicBezTo>
                    <a:pt x="7757" y="3470"/>
                    <a:pt x="7261" y="3876"/>
                    <a:pt x="6765" y="4260"/>
                  </a:cubicBezTo>
                  <a:cubicBezTo>
                    <a:pt x="6534" y="4463"/>
                    <a:pt x="6275" y="4666"/>
                    <a:pt x="6009" y="4841"/>
                  </a:cubicBezTo>
                  <a:cubicBezTo>
                    <a:pt x="5981" y="4869"/>
                    <a:pt x="5925" y="4897"/>
                    <a:pt x="5891" y="4925"/>
                  </a:cubicBezTo>
                  <a:cubicBezTo>
                    <a:pt x="5863" y="4869"/>
                    <a:pt x="5835" y="4785"/>
                    <a:pt x="5835" y="4694"/>
                  </a:cubicBezTo>
                  <a:cubicBezTo>
                    <a:pt x="6100" y="4519"/>
                    <a:pt x="6331" y="4344"/>
                    <a:pt x="6590" y="4142"/>
                  </a:cubicBezTo>
                  <a:cubicBezTo>
                    <a:pt x="7030" y="3820"/>
                    <a:pt x="7464" y="3470"/>
                    <a:pt x="7813" y="3037"/>
                  </a:cubicBezTo>
                  <a:cubicBezTo>
                    <a:pt x="7928" y="2900"/>
                    <a:pt x="7830" y="2764"/>
                    <a:pt x="7698" y="2764"/>
                  </a:cubicBezTo>
                  <a:cubicBezTo>
                    <a:pt x="7661" y="2764"/>
                    <a:pt x="7621" y="2774"/>
                    <a:pt x="7583" y="2799"/>
                  </a:cubicBezTo>
                  <a:cubicBezTo>
                    <a:pt x="7030" y="3267"/>
                    <a:pt x="6478" y="3736"/>
                    <a:pt x="5953" y="4197"/>
                  </a:cubicBezTo>
                  <a:cubicBezTo>
                    <a:pt x="6275" y="3498"/>
                    <a:pt x="7324" y="2771"/>
                    <a:pt x="8079" y="2596"/>
                  </a:cubicBezTo>
                  <a:cubicBezTo>
                    <a:pt x="8161" y="2576"/>
                    <a:pt x="8239" y="2567"/>
                    <a:pt x="8315" y="2567"/>
                  </a:cubicBezTo>
                  <a:close/>
                  <a:moveTo>
                    <a:pt x="8576" y="5540"/>
                  </a:moveTo>
                  <a:cubicBezTo>
                    <a:pt x="8576" y="5715"/>
                    <a:pt x="8576" y="5918"/>
                    <a:pt x="8513" y="6120"/>
                  </a:cubicBezTo>
                  <a:cubicBezTo>
                    <a:pt x="8429" y="6498"/>
                    <a:pt x="8163" y="6617"/>
                    <a:pt x="7876" y="6820"/>
                  </a:cubicBezTo>
                  <a:cubicBezTo>
                    <a:pt x="7577" y="7023"/>
                    <a:pt x="7298" y="7283"/>
                    <a:pt x="6929" y="7283"/>
                  </a:cubicBezTo>
                  <a:cubicBezTo>
                    <a:pt x="6868" y="7283"/>
                    <a:pt x="6804" y="7276"/>
                    <a:pt x="6737" y="7260"/>
                  </a:cubicBezTo>
                  <a:cubicBezTo>
                    <a:pt x="6625" y="7197"/>
                    <a:pt x="6534" y="7085"/>
                    <a:pt x="6415" y="7057"/>
                  </a:cubicBezTo>
                  <a:cubicBezTo>
                    <a:pt x="6358" y="7037"/>
                    <a:pt x="6305" y="7027"/>
                    <a:pt x="6257" y="7027"/>
                  </a:cubicBezTo>
                  <a:cubicBezTo>
                    <a:pt x="5964" y="7027"/>
                    <a:pt x="5817" y="7365"/>
                    <a:pt x="5541" y="7491"/>
                  </a:cubicBezTo>
                  <a:cubicBezTo>
                    <a:pt x="5472" y="7528"/>
                    <a:pt x="5410" y="7545"/>
                    <a:pt x="5354" y="7545"/>
                  </a:cubicBezTo>
                  <a:cubicBezTo>
                    <a:pt x="5007" y="7545"/>
                    <a:pt x="4859" y="6925"/>
                    <a:pt x="4583" y="6673"/>
                  </a:cubicBezTo>
                  <a:cubicBezTo>
                    <a:pt x="4408" y="6470"/>
                    <a:pt x="4142" y="6442"/>
                    <a:pt x="3912" y="6358"/>
                  </a:cubicBezTo>
                  <a:cubicBezTo>
                    <a:pt x="4086" y="6239"/>
                    <a:pt x="4261" y="6092"/>
                    <a:pt x="4352" y="5918"/>
                  </a:cubicBezTo>
                  <a:cubicBezTo>
                    <a:pt x="4408" y="5834"/>
                    <a:pt x="4436" y="5771"/>
                    <a:pt x="4436" y="5687"/>
                  </a:cubicBezTo>
                  <a:lnTo>
                    <a:pt x="4464" y="5715"/>
                  </a:lnTo>
                  <a:cubicBezTo>
                    <a:pt x="4583" y="5890"/>
                    <a:pt x="4814" y="6120"/>
                    <a:pt x="5051" y="6267"/>
                  </a:cubicBezTo>
                  <a:cubicBezTo>
                    <a:pt x="5191" y="6533"/>
                    <a:pt x="5513" y="6736"/>
                    <a:pt x="5751" y="6792"/>
                  </a:cubicBezTo>
                  <a:cubicBezTo>
                    <a:pt x="5770" y="6797"/>
                    <a:pt x="5789" y="6799"/>
                    <a:pt x="5807" y="6799"/>
                  </a:cubicBezTo>
                  <a:cubicBezTo>
                    <a:pt x="5893" y="6799"/>
                    <a:pt x="5958" y="6748"/>
                    <a:pt x="5981" y="6673"/>
                  </a:cubicBezTo>
                  <a:cubicBezTo>
                    <a:pt x="6065" y="6708"/>
                    <a:pt x="6128" y="6708"/>
                    <a:pt x="6212" y="6708"/>
                  </a:cubicBezTo>
                  <a:cubicBezTo>
                    <a:pt x="6249" y="6711"/>
                    <a:pt x="6287" y="6713"/>
                    <a:pt x="6324" y="6713"/>
                  </a:cubicBezTo>
                  <a:cubicBezTo>
                    <a:pt x="6586" y="6713"/>
                    <a:pt x="6864" y="6634"/>
                    <a:pt x="7114" y="6561"/>
                  </a:cubicBezTo>
                  <a:cubicBezTo>
                    <a:pt x="7674" y="6358"/>
                    <a:pt x="8163" y="5974"/>
                    <a:pt x="8576" y="5540"/>
                  </a:cubicBezTo>
                  <a:close/>
                  <a:moveTo>
                    <a:pt x="8813" y="1"/>
                  </a:moveTo>
                  <a:cubicBezTo>
                    <a:pt x="8561" y="1"/>
                    <a:pt x="8303" y="49"/>
                    <a:pt x="8051" y="93"/>
                  </a:cubicBezTo>
                  <a:cubicBezTo>
                    <a:pt x="7960" y="93"/>
                    <a:pt x="7988" y="240"/>
                    <a:pt x="8079" y="240"/>
                  </a:cubicBezTo>
                  <a:cubicBezTo>
                    <a:pt x="8183" y="231"/>
                    <a:pt x="8293" y="225"/>
                    <a:pt x="8404" y="225"/>
                  </a:cubicBezTo>
                  <a:cubicBezTo>
                    <a:pt x="8755" y="225"/>
                    <a:pt x="9121" y="289"/>
                    <a:pt x="9387" y="554"/>
                  </a:cubicBezTo>
                  <a:cubicBezTo>
                    <a:pt x="9387" y="589"/>
                    <a:pt x="9422" y="589"/>
                    <a:pt x="9422" y="617"/>
                  </a:cubicBezTo>
                  <a:cubicBezTo>
                    <a:pt x="9384" y="606"/>
                    <a:pt x="9348" y="599"/>
                    <a:pt x="9311" y="599"/>
                  </a:cubicBezTo>
                  <a:cubicBezTo>
                    <a:pt x="9260" y="599"/>
                    <a:pt x="9209" y="613"/>
                    <a:pt x="9156" y="645"/>
                  </a:cubicBezTo>
                  <a:cubicBezTo>
                    <a:pt x="9100" y="701"/>
                    <a:pt x="9037" y="792"/>
                    <a:pt x="8981" y="820"/>
                  </a:cubicBezTo>
                  <a:cubicBezTo>
                    <a:pt x="8925" y="904"/>
                    <a:pt x="8834" y="904"/>
                    <a:pt x="8722" y="939"/>
                  </a:cubicBezTo>
                  <a:cubicBezTo>
                    <a:pt x="8632" y="939"/>
                    <a:pt x="8548" y="939"/>
                    <a:pt x="8457" y="967"/>
                  </a:cubicBezTo>
                  <a:lnTo>
                    <a:pt x="8226" y="967"/>
                  </a:lnTo>
                  <a:cubicBezTo>
                    <a:pt x="8051" y="995"/>
                    <a:pt x="7988" y="1142"/>
                    <a:pt x="7904" y="1254"/>
                  </a:cubicBezTo>
                  <a:cubicBezTo>
                    <a:pt x="7757" y="1428"/>
                    <a:pt x="7555" y="1428"/>
                    <a:pt x="7352" y="1491"/>
                  </a:cubicBezTo>
                  <a:cubicBezTo>
                    <a:pt x="7002" y="1547"/>
                    <a:pt x="6681" y="1722"/>
                    <a:pt x="6415" y="1953"/>
                  </a:cubicBezTo>
                  <a:cubicBezTo>
                    <a:pt x="6128" y="2219"/>
                    <a:pt x="5981" y="2540"/>
                    <a:pt x="5807" y="2890"/>
                  </a:cubicBezTo>
                  <a:cubicBezTo>
                    <a:pt x="5779" y="2946"/>
                    <a:pt x="5835" y="3002"/>
                    <a:pt x="5863" y="3002"/>
                  </a:cubicBezTo>
                  <a:cubicBezTo>
                    <a:pt x="5835" y="3065"/>
                    <a:pt x="5807" y="3093"/>
                    <a:pt x="5779" y="3149"/>
                  </a:cubicBezTo>
                  <a:cubicBezTo>
                    <a:pt x="5485" y="3414"/>
                    <a:pt x="5226" y="3645"/>
                    <a:pt x="4988" y="3967"/>
                  </a:cubicBezTo>
                  <a:cubicBezTo>
                    <a:pt x="4786" y="4316"/>
                    <a:pt x="4352" y="4694"/>
                    <a:pt x="4289" y="5099"/>
                  </a:cubicBezTo>
                  <a:cubicBezTo>
                    <a:pt x="4233" y="5099"/>
                    <a:pt x="4177" y="5134"/>
                    <a:pt x="4142" y="5134"/>
                  </a:cubicBezTo>
                  <a:cubicBezTo>
                    <a:pt x="4059" y="5190"/>
                    <a:pt x="4003" y="5274"/>
                    <a:pt x="3968" y="5365"/>
                  </a:cubicBezTo>
                  <a:cubicBezTo>
                    <a:pt x="3884" y="5512"/>
                    <a:pt x="3856" y="5659"/>
                    <a:pt x="3884" y="5799"/>
                  </a:cubicBezTo>
                  <a:cubicBezTo>
                    <a:pt x="3793" y="5918"/>
                    <a:pt x="3681" y="6008"/>
                    <a:pt x="3590" y="6008"/>
                  </a:cubicBezTo>
                  <a:cubicBezTo>
                    <a:pt x="3506" y="6008"/>
                    <a:pt x="3478" y="5862"/>
                    <a:pt x="3443" y="5799"/>
                  </a:cubicBezTo>
                  <a:cubicBezTo>
                    <a:pt x="3415" y="5715"/>
                    <a:pt x="3359" y="5624"/>
                    <a:pt x="3303" y="5568"/>
                  </a:cubicBezTo>
                  <a:cubicBezTo>
                    <a:pt x="3275" y="5462"/>
                    <a:pt x="3168" y="5411"/>
                    <a:pt x="3067" y="5411"/>
                  </a:cubicBezTo>
                  <a:cubicBezTo>
                    <a:pt x="2946" y="5411"/>
                    <a:pt x="2832" y="5483"/>
                    <a:pt x="2863" y="5624"/>
                  </a:cubicBezTo>
                  <a:cubicBezTo>
                    <a:pt x="2814" y="5608"/>
                    <a:pt x="2754" y="5592"/>
                    <a:pt x="2695" y="5592"/>
                  </a:cubicBezTo>
                  <a:cubicBezTo>
                    <a:pt x="2651" y="5592"/>
                    <a:pt x="2608" y="5600"/>
                    <a:pt x="2569" y="5624"/>
                  </a:cubicBezTo>
                  <a:cubicBezTo>
                    <a:pt x="2457" y="5687"/>
                    <a:pt x="2429" y="5799"/>
                    <a:pt x="2338" y="5918"/>
                  </a:cubicBezTo>
                  <a:cubicBezTo>
                    <a:pt x="2254" y="6064"/>
                    <a:pt x="2164" y="6008"/>
                    <a:pt x="2017" y="6036"/>
                  </a:cubicBezTo>
                  <a:cubicBezTo>
                    <a:pt x="1905" y="6064"/>
                    <a:pt x="1814" y="6148"/>
                    <a:pt x="1758" y="6239"/>
                  </a:cubicBezTo>
                  <a:cubicBezTo>
                    <a:pt x="1695" y="6295"/>
                    <a:pt x="1695" y="6386"/>
                    <a:pt x="1667" y="6442"/>
                  </a:cubicBezTo>
                  <a:lnTo>
                    <a:pt x="1667" y="6470"/>
                  </a:lnTo>
                  <a:lnTo>
                    <a:pt x="1611" y="6470"/>
                  </a:lnTo>
                  <a:cubicBezTo>
                    <a:pt x="1492" y="6533"/>
                    <a:pt x="1408" y="6561"/>
                    <a:pt x="1290" y="6617"/>
                  </a:cubicBezTo>
                  <a:cubicBezTo>
                    <a:pt x="1317" y="6589"/>
                    <a:pt x="1317" y="6561"/>
                    <a:pt x="1345" y="6498"/>
                  </a:cubicBezTo>
                  <a:cubicBezTo>
                    <a:pt x="1380" y="6323"/>
                    <a:pt x="1345" y="6148"/>
                    <a:pt x="1436" y="5974"/>
                  </a:cubicBezTo>
                  <a:cubicBezTo>
                    <a:pt x="1520" y="5799"/>
                    <a:pt x="1695" y="5659"/>
                    <a:pt x="1842" y="5512"/>
                  </a:cubicBezTo>
                  <a:lnTo>
                    <a:pt x="1842" y="5512"/>
                  </a:lnTo>
                  <a:cubicBezTo>
                    <a:pt x="1818" y="5606"/>
                    <a:pt x="1879" y="5665"/>
                    <a:pt x="1949" y="5665"/>
                  </a:cubicBezTo>
                  <a:cubicBezTo>
                    <a:pt x="1962" y="5665"/>
                    <a:pt x="1975" y="5663"/>
                    <a:pt x="1989" y="5659"/>
                  </a:cubicBezTo>
                  <a:cubicBezTo>
                    <a:pt x="2282" y="5596"/>
                    <a:pt x="2429" y="5274"/>
                    <a:pt x="2716" y="5218"/>
                  </a:cubicBezTo>
                  <a:cubicBezTo>
                    <a:pt x="2982" y="5134"/>
                    <a:pt x="3268" y="5246"/>
                    <a:pt x="3506" y="5071"/>
                  </a:cubicBezTo>
                  <a:cubicBezTo>
                    <a:pt x="3584" y="5046"/>
                    <a:pt x="3566" y="4894"/>
                    <a:pt x="3468" y="4894"/>
                  </a:cubicBezTo>
                  <a:cubicBezTo>
                    <a:pt x="3460" y="4894"/>
                    <a:pt x="3452" y="4895"/>
                    <a:pt x="3443" y="4897"/>
                  </a:cubicBezTo>
                  <a:cubicBezTo>
                    <a:pt x="3303" y="4897"/>
                    <a:pt x="3156" y="4813"/>
                    <a:pt x="2982" y="4813"/>
                  </a:cubicBezTo>
                  <a:cubicBezTo>
                    <a:pt x="2835" y="4813"/>
                    <a:pt x="2660" y="4813"/>
                    <a:pt x="2513" y="4869"/>
                  </a:cubicBezTo>
                  <a:cubicBezTo>
                    <a:pt x="2282" y="4988"/>
                    <a:pt x="2017" y="5218"/>
                    <a:pt x="1870" y="5449"/>
                  </a:cubicBezTo>
                  <a:cubicBezTo>
                    <a:pt x="1870" y="5403"/>
                    <a:pt x="1833" y="5358"/>
                    <a:pt x="1788" y="5358"/>
                  </a:cubicBezTo>
                  <a:cubicBezTo>
                    <a:pt x="1779" y="5358"/>
                    <a:pt x="1768" y="5360"/>
                    <a:pt x="1758" y="5365"/>
                  </a:cubicBezTo>
                  <a:cubicBezTo>
                    <a:pt x="1520" y="5540"/>
                    <a:pt x="1171" y="5715"/>
                    <a:pt x="1059" y="6008"/>
                  </a:cubicBezTo>
                  <a:cubicBezTo>
                    <a:pt x="1031" y="6148"/>
                    <a:pt x="996" y="6323"/>
                    <a:pt x="940" y="6470"/>
                  </a:cubicBezTo>
                  <a:cubicBezTo>
                    <a:pt x="821" y="6617"/>
                    <a:pt x="681" y="6645"/>
                    <a:pt x="506" y="6736"/>
                  </a:cubicBezTo>
                  <a:cubicBezTo>
                    <a:pt x="360" y="6820"/>
                    <a:pt x="388" y="7057"/>
                    <a:pt x="562" y="7085"/>
                  </a:cubicBezTo>
                  <a:cubicBezTo>
                    <a:pt x="612" y="7097"/>
                    <a:pt x="660" y="7104"/>
                    <a:pt x="705" y="7104"/>
                  </a:cubicBezTo>
                  <a:cubicBezTo>
                    <a:pt x="770" y="7104"/>
                    <a:pt x="831" y="7090"/>
                    <a:pt x="884" y="7057"/>
                  </a:cubicBezTo>
                  <a:cubicBezTo>
                    <a:pt x="884" y="7141"/>
                    <a:pt x="940" y="7197"/>
                    <a:pt x="996" y="7232"/>
                  </a:cubicBezTo>
                  <a:cubicBezTo>
                    <a:pt x="968" y="7260"/>
                    <a:pt x="940" y="7288"/>
                    <a:pt x="884" y="7344"/>
                  </a:cubicBezTo>
                  <a:cubicBezTo>
                    <a:pt x="506" y="7757"/>
                    <a:pt x="10" y="8309"/>
                    <a:pt x="10" y="8889"/>
                  </a:cubicBezTo>
                  <a:cubicBezTo>
                    <a:pt x="1" y="9305"/>
                    <a:pt x="231" y="9448"/>
                    <a:pt x="562" y="9448"/>
                  </a:cubicBezTo>
                  <a:cubicBezTo>
                    <a:pt x="1249" y="9448"/>
                    <a:pt x="2372" y="8832"/>
                    <a:pt x="2688" y="8770"/>
                  </a:cubicBezTo>
                  <a:cubicBezTo>
                    <a:pt x="2781" y="8753"/>
                    <a:pt x="2860" y="8744"/>
                    <a:pt x="2931" y="8744"/>
                  </a:cubicBezTo>
                  <a:cubicBezTo>
                    <a:pt x="3194" y="8744"/>
                    <a:pt x="3330" y="8866"/>
                    <a:pt x="3562" y="9092"/>
                  </a:cubicBezTo>
                  <a:cubicBezTo>
                    <a:pt x="3721" y="9266"/>
                    <a:pt x="3844" y="9321"/>
                    <a:pt x="3993" y="9321"/>
                  </a:cubicBezTo>
                  <a:cubicBezTo>
                    <a:pt x="4120" y="9321"/>
                    <a:pt x="4264" y="9281"/>
                    <a:pt x="4464" y="9239"/>
                  </a:cubicBezTo>
                  <a:cubicBezTo>
                    <a:pt x="4532" y="9231"/>
                    <a:pt x="4589" y="9227"/>
                    <a:pt x="4640" y="9227"/>
                  </a:cubicBezTo>
                  <a:cubicBezTo>
                    <a:pt x="4940" y="9227"/>
                    <a:pt x="4983" y="9363"/>
                    <a:pt x="5282" y="9561"/>
                  </a:cubicBezTo>
                  <a:cubicBezTo>
                    <a:pt x="5475" y="9699"/>
                    <a:pt x="5761" y="9734"/>
                    <a:pt x="6035" y="9734"/>
                  </a:cubicBezTo>
                  <a:cubicBezTo>
                    <a:pt x="6217" y="9734"/>
                    <a:pt x="6394" y="9719"/>
                    <a:pt x="6534" y="9707"/>
                  </a:cubicBezTo>
                  <a:cubicBezTo>
                    <a:pt x="7149" y="9617"/>
                    <a:pt x="7261" y="9064"/>
                    <a:pt x="7611" y="8715"/>
                  </a:cubicBezTo>
                  <a:cubicBezTo>
                    <a:pt x="7876" y="8469"/>
                    <a:pt x="8130" y="8342"/>
                    <a:pt x="8396" y="8342"/>
                  </a:cubicBezTo>
                  <a:cubicBezTo>
                    <a:pt x="8600" y="8342"/>
                    <a:pt x="8810" y="8416"/>
                    <a:pt x="9037" y="8568"/>
                  </a:cubicBezTo>
                  <a:cubicBezTo>
                    <a:pt x="9534" y="8889"/>
                    <a:pt x="10086" y="8833"/>
                    <a:pt x="10645" y="8917"/>
                  </a:cubicBezTo>
                  <a:cubicBezTo>
                    <a:pt x="11400" y="9036"/>
                    <a:pt x="11400" y="9505"/>
                    <a:pt x="11806" y="10085"/>
                  </a:cubicBezTo>
                  <a:cubicBezTo>
                    <a:pt x="12184" y="10609"/>
                    <a:pt x="12827" y="10637"/>
                    <a:pt x="13295" y="11043"/>
                  </a:cubicBezTo>
                  <a:cubicBezTo>
                    <a:pt x="13729" y="11428"/>
                    <a:pt x="13617" y="12127"/>
                    <a:pt x="13995" y="12588"/>
                  </a:cubicBezTo>
                  <a:cubicBezTo>
                    <a:pt x="14316" y="12966"/>
                    <a:pt x="14456" y="13350"/>
                    <a:pt x="14575" y="13812"/>
                  </a:cubicBezTo>
                  <a:cubicBezTo>
                    <a:pt x="14400" y="13525"/>
                    <a:pt x="14169" y="13232"/>
                    <a:pt x="13848" y="13113"/>
                  </a:cubicBezTo>
                  <a:cubicBezTo>
                    <a:pt x="13833" y="13109"/>
                    <a:pt x="13818" y="13108"/>
                    <a:pt x="13803" y="13108"/>
                  </a:cubicBezTo>
                  <a:cubicBezTo>
                    <a:pt x="13702" y="13108"/>
                    <a:pt x="13613" y="13186"/>
                    <a:pt x="13582" y="13260"/>
                  </a:cubicBezTo>
                  <a:lnTo>
                    <a:pt x="13554" y="13260"/>
                  </a:lnTo>
                  <a:cubicBezTo>
                    <a:pt x="13582" y="13204"/>
                    <a:pt x="13554" y="13113"/>
                    <a:pt x="13470" y="13085"/>
                  </a:cubicBezTo>
                  <a:cubicBezTo>
                    <a:pt x="13323" y="13001"/>
                    <a:pt x="13177" y="12938"/>
                    <a:pt x="13030" y="12854"/>
                  </a:cubicBezTo>
                  <a:cubicBezTo>
                    <a:pt x="12827" y="12651"/>
                    <a:pt x="12624" y="12413"/>
                    <a:pt x="12421" y="12239"/>
                  </a:cubicBezTo>
                  <a:cubicBezTo>
                    <a:pt x="12358" y="12183"/>
                    <a:pt x="12303" y="12183"/>
                    <a:pt x="12275" y="12183"/>
                  </a:cubicBezTo>
                  <a:cubicBezTo>
                    <a:pt x="12156" y="12064"/>
                    <a:pt x="12044" y="11917"/>
                    <a:pt x="11925" y="11805"/>
                  </a:cubicBezTo>
                  <a:cubicBezTo>
                    <a:pt x="11456" y="11309"/>
                    <a:pt x="10960" y="10868"/>
                    <a:pt x="10408" y="10519"/>
                  </a:cubicBezTo>
                  <a:cubicBezTo>
                    <a:pt x="10387" y="10503"/>
                    <a:pt x="10367" y="10496"/>
                    <a:pt x="10349" y="10496"/>
                  </a:cubicBezTo>
                  <a:cubicBezTo>
                    <a:pt x="10268" y="10496"/>
                    <a:pt x="10222" y="10625"/>
                    <a:pt x="10296" y="10693"/>
                  </a:cubicBezTo>
                  <a:cubicBezTo>
                    <a:pt x="10876" y="11134"/>
                    <a:pt x="11345" y="11602"/>
                    <a:pt x="11778" y="12155"/>
                  </a:cubicBezTo>
                  <a:cubicBezTo>
                    <a:pt x="11981" y="12358"/>
                    <a:pt x="12156" y="12616"/>
                    <a:pt x="12358" y="12826"/>
                  </a:cubicBezTo>
                  <a:cubicBezTo>
                    <a:pt x="12275" y="12910"/>
                    <a:pt x="12247" y="13085"/>
                    <a:pt x="12330" y="13204"/>
                  </a:cubicBezTo>
                  <a:lnTo>
                    <a:pt x="12358" y="13204"/>
                  </a:lnTo>
                  <a:cubicBezTo>
                    <a:pt x="12330" y="13204"/>
                    <a:pt x="12393" y="13260"/>
                    <a:pt x="12421" y="13260"/>
                  </a:cubicBezTo>
                  <a:cubicBezTo>
                    <a:pt x="12449" y="13315"/>
                    <a:pt x="12477" y="13350"/>
                    <a:pt x="12505" y="13378"/>
                  </a:cubicBezTo>
                  <a:cubicBezTo>
                    <a:pt x="12624" y="13490"/>
                    <a:pt x="12743" y="13637"/>
                    <a:pt x="12883" y="13784"/>
                  </a:cubicBezTo>
                  <a:lnTo>
                    <a:pt x="12827" y="13784"/>
                  </a:lnTo>
                  <a:cubicBezTo>
                    <a:pt x="12708" y="13700"/>
                    <a:pt x="12568" y="13609"/>
                    <a:pt x="12421" y="13525"/>
                  </a:cubicBezTo>
                  <a:cubicBezTo>
                    <a:pt x="11869" y="13204"/>
                    <a:pt x="11373" y="12826"/>
                    <a:pt x="10904" y="12358"/>
                  </a:cubicBezTo>
                  <a:cubicBezTo>
                    <a:pt x="10876" y="12330"/>
                    <a:pt x="10845" y="12318"/>
                    <a:pt x="10815" y="12318"/>
                  </a:cubicBezTo>
                  <a:cubicBezTo>
                    <a:pt x="10719" y="12318"/>
                    <a:pt x="10638" y="12441"/>
                    <a:pt x="10729" y="12532"/>
                  </a:cubicBezTo>
                  <a:cubicBezTo>
                    <a:pt x="11170" y="13029"/>
                    <a:pt x="11631" y="13490"/>
                    <a:pt x="12184" y="13875"/>
                  </a:cubicBezTo>
                  <a:cubicBezTo>
                    <a:pt x="12393" y="14015"/>
                    <a:pt x="12568" y="14162"/>
                    <a:pt x="12771" y="14280"/>
                  </a:cubicBezTo>
                  <a:cubicBezTo>
                    <a:pt x="13030" y="14602"/>
                    <a:pt x="13232" y="15008"/>
                    <a:pt x="13470" y="15357"/>
                  </a:cubicBezTo>
                  <a:cubicBezTo>
                    <a:pt x="13582" y="15532"/>
                    <a:pt x="13701" y="15735"/>
                    <a:pt x="13848" y="15910"/>
                  </a:cubicBezTo>
                  <a:cubicBezTo>
                    <a:pt x="13932" y="16029"/>
                    <a:pt x="13995" y="16231"/>
                    <a:pt x="14141" y="16350"/>
                  </a:cubicBezTo>
                  <a:cubicBezTo>
                    <a:pt x="14197" y="16392"/>
                    <a:pt x="14257" y="16410"/>
                    <a:pt x="14315" y="16410"/>
                  </a:cubicBezTo>
                  <a:cubicBezTo>
                    <a:pt x="14499" y="16410"/>
                    <a:pt x="14659" y="16225"/>
                    <a:pt x="14547" y="16029"/>
                  </a:cubicBezTo>
                  <a:cubicBezTo>
                    <a:pt x="14491" y="15938"/>
                    <a:pt x="14456" y="15882"/>
                    <a:pt x="14400" y="15798"/>
                  </a:cubicBezTo>
                  <a:cubicBezTo>
                    <a:pt x="14428" y="15798"/>
                    <a:pt x="14456" y="15826"/>
                    <a:pt x="14491" y="15826"/>
                  </a:cubicBezTo>
                  <a:cubicBezTo>
                    <a:pt x="14515" y="15830"/>
                    <a:pt x="14537" y="15833"/>
                    <a:pt x="14558" y="15833"/>
                  </a:cubicBezTo>
                  <a:cubicBezTo>
                    <a:pt x="14661" y="15833"/>
                    <a:pt x="14731" y="15778"/>
                    <a:pt x="14778" y="15679"/>
                  </a:cubicBezTo>
                  <a:cubicBezTo>
                    <a:pt x="14805" y="15683"/>
                    <a:pt x="14832" y="15686"/>
                    <a:pt x="14858" y="15686"/>
                  </a:cubicBezTo>
                  <a:cubicBezTo>
                    <a:pt x="14997" y="15686"/>
                    <a:pt x="15108" y="15619"/>
                    <a:pt x="15155" y="15448"/>
                  </a:cubicBezTo>
                  <a:cubicBezTo>
                    <a:pt x="15190" y="15301"/>
                    <a:pt x="15155" y="15154"/>
                    <a:pt x="15127" y="15008"/>
                  </a:cubicBezTo>
                  <a:lnTo>
                    <a:pt x="15127" y="15008"/>
                  </a:lnTo>
                  <a:cubicBezTo>
                    <a:pt x="15135" y="15008"/>
                    <a:pt x="15142" y="15008"/>
                    <a:pt x="15149" y="15008"/>
                  </a:cubicBezTo>
                  <a:cubicBezTo>
                    <a:pt x="15890" y="15008"/>
                    <a:pt x="15917" y="12178"/>
                    <a:pt x="15890" y="11742"/>
                  </a:cubicBezTo>
                  <a:cubicBezTo>
                    <a:pt x="15799" y="10959"/>
                    <a:pt x="14981" y="10553"/>
                    <a:pt x="14575" y="9938"/>
                  </a:cubicBezTo>
                  <a:cubicBezTo>
                    <a:pt x="14344" y="9589"/>
                    <a:pt x="14169" y="9211"/>
                    <a:pt x="13904" y="8861"/>
                  </a:cubicBezTo>
                  <a:cubicBezTo>
                    <a:pt x="13554" y="8484"/>
                    <a:pt x="13267" y="8218"/>
                    <a:pt x="12827" y="7896"/>
                  </a:cubicBezTo>
                  <a:cubicBezTo>
                    <a:pt x="12393" y="7582"/>
                    <a:pt x="11953" y="7169"/>
                    <a:pt x="11456" y="6966"/>
                  </a:cubicBezTo>
                  <a:cubicBezTo>
                    <a:pt x="11051" y="6820"/>
                    <a:pt x="10582" y="6645"/>
                    <a:pt x="10177" y="6561"/>
                  </a:cubicBezTo>
                  <a:cubicBezTo>
                    <a:pt x="10121" y="6386"/>
                    <a:pt x="10324" y="6183"/>
                    <a:pt x="10380" y="6036"/>
                  </a:cubicBezTo>
                  <a:cubicBezTo>
                    <a:pt x="10498" y="5834"/>
                    <a:pt x="10582" y="5596"/>
                    <a:pt x="10610" y="5365"/>
                  </a:cubicBezTo>
                  <a:cubicBezTo>
                    <a:pt x="10701" y="5016"/>
                    <a:pt x="10729" y="4638"/>
                    <a:pt x="10757" y="4288"/>
                  </a:cubicBezTo>
                  <a:cubicBezTo>
                    <a:pt x="10785" y="4086"/>
                    <a:pt x="10848" y="3876"/>
                    <a:pt x="10876" y="3673"/>
                  </a:cubicBezTo>
                  <a:cubicBezTo>
                    <a:pt x="10904" y="3351"/>
                    <a:pt x="10820" y="3065"/>
                    <a:pt x="10729" y="2624"/>
                  </a:cubicBezTo>
                  <a:cubicBezTo>
                    <a:pt x="10729" y="2219"/>
                    <a:pt x="10729" y="1869"/>
                    <a:pt x="10526" y="1519"/>
                  </a:cubicBezTo>
                  <a:cubicBezTo>
                    <a:pt x="10436" y="1345"/>
                    <a:pt x="10324" y="1226"/>
                    <a:pt x="10205" y="1170"/>
                  </a:cubicBezTo>
                  <a:cubicBezTo>
                    <a:pt x="10058" y="820"/>
                    <a:pt x="9883" y="498"/>
                    <a:pt x="9596" y="240"/>
                  </a:cubicBezTo>
                  <a:cubicBezTo>
                    <a:pt x="9353" y="58"/>
                    <a:pt x="9086" y="1"/>
                    <a:pt x="881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79"/>
            <p:cNvSpPr/>
            <p:nvPr/>
          </p:nvSpPr>
          <p:spPr>
            <a:xfrm>
              <a:off x="4953160" y="3622089"/>
              <a:ext cx="76525" cy="48741"/>
            </a:xfrm>
            <a:custGeom>
              <a:rect b="b" l="l" r="r" t="t"/>
              <a:pathLst>
                <a:path extrusionOk="0" h="2142" w="3363">
                  <a:moveTo>
                    <a:pt x="218" y="0"/>
                  </a:moveTo>
                  <a:cubicBezTo>
                    <a:pt x="54" y="0"/>
                    <a:pt x="0" y="275"/>
                    <a:pt x="185" y="358"/>
                  </a:cubicBezTo>
                  <a:cubicBezTo>
                    <a:pt x="738" y="561"/>
                    <a:pt x="1290" y="735"/>
                    <a:pt x="1814" y="1057"/>
                  </a:cubicBezTo>
                  <a:cubicBezTo>
                    <a:pt x="2052" y="1169"/>
                    <a:pt x="2255" y="1316"/>
                    <a:pt x="2458" y="1491"/>
                  </a:cubicBezTo>
                  <a:cubicBezTo>
                    <a:pt x="2688" y="1665"/>
                    <a:pt x="2891" y="1896"/>
                    <a:pt x="3101" y="2106"/>
                  </a:cubicBezTo>
                  <a:cubicBezTo>
                    <a:pt x="3126" y="2131"/>
                    <a:pt x="3154" y="2142"/>
                    <a:pt x="3181" y="2142"/>
                  </a:cubicBezTo>
                  <a:cubicBezTo>
                    <a:pt x="3276" y="2142"/>
                    <a:pt x="3363" y="2010"/>
                    <a:pt x="3276" y="1896"/>
                  </a:cubicBezTo>
                  <a:cubicBezTo>
                    <a:pt x="3066" y="1693"/>
                    <a:pt x="2891" y="1435"/>
                    <a:pt x="2661" y="1232"/>
                  </a:cubicBezTo>
                  <a:cubicBezTo>
                    <a:pt x="2458" y="1022"/>
                    <a:pt x="2255" y="882"/>
                    <a:pt x="2017" y="707"/>
                  </a:cubicBezTo>
                  <a:cubicBezTo>
                    <a:pt x="1465" y="386"/>
                    <a:pt x="912" y="183"/>
                    <a:pt x="269" y="8"/>
                  </a:cubicBezTo>
                  <a:cubicBezTo>
                    <a:pt x="251" y="3"/>
                    <a:pt x="234" y="0"/>
                    <a:pt x="21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79"/>
            <p:cNvSpPr/>
            <p:nvPr/>
          </p:nvSpPr>
          <p:spPr>
            <a:xfrm>
              <a:off x="4711388" y="3557579"/>
              <a:ext cx="17203" cy="34201"/>
            </a:xfrm>
            <a:custGeom>
              <a:rect b="b" l="l" r="r" t="t"/>
              <a:pathLst>
                <a:path extrusionOk="0" h="1503" w="756">
                  <a:moveTo>
                    <a:pt x="443" y="0"/>
                  </a:moveTo>
                  <a:cubicBezTo>
                    <a:pt x="389" y="0"/>
                    <a:pt x="342" y="44"/>
                    <a:pt x="378" y="102"/>
                  </a:cubicBezTo>
                  <a:lnTo>
                    <a:pt x="378" y="158"/>
                  </a:lnTo>
                  <a:lnTo>
                    <a:pt x="378" y="186"/>
                  </a:lnTo>
                  <a:cubicBezTo>
                    <a:pt x="266" y="305"/>
                    <a:pt x="266" y="452"/>
                    <a:pt x="231" y="627"/>
                  </a:cubicBezTo>
                  <a:cubicBezTo>
                    <a:pt x="203" y="655"/>
                    <a:pt x="203" y="711"/>
                    <a:pt x="175" y="774"/>
                  </a:cubicBezTo>
                  <a:cubicBezTo>
                    <a:pt x="147" y="801"/>
                    <a:pt x="119" y="829"/>
                    <a:pt x="119" y="885"/>
                  </a:cubicBezTo>
                  <a:lnTo>
                    <a:pt x="119" y="948"/>
                  </a:lnTo>
                  <a:cubicBezTo>
                    <a:pt x="56" y="1060"/>
                    <a:pt x="0" y="1179"/>
                    <a:pt x="28" y="1326"/>
                  </a:cubicBezTo>
                  <a:cubicBezTo>
                    <a:pt x="56" y="1445"/>
                    <a:pt x="147" y="1473"/>
                    <a:pt x="231" y="1473"/>
                  </a:cubicBezTo>
                  <a:cubicBezTo>
                    <a:pt x="231" y="1501"/>
                    <a:pt x="266" y="1501"/>
                    <a:pt x="294" y="1501"/>
                  </a:cubicBezTo>
                  <a:cubicBezTo>
                    <a:pt x="304" y="1502"/>
                    <a:pt x="314" y="1503"/>
                    <a:pt x="323" y="1503"/>
                  </a:cubicBezTo>
                  <a:cubicBezTo>
                    <a:pt x="502" y="1503"/>
                    <a:pt x="554" y="1263"/>
                    <a:pt x="580" y="1123"/>
                  </a:cubicBezTo>
                  <a:cubicBezTo>
                    <a:pt x="615" y="1032"/>
                    <a:pt x="615" y="948"/>
                    <a:pt x="643" y="857"/>
                  </a:cubicBezTo>
                  <a:cubicBezTo>
                    <a:pt x="671" y="801"/>
                    <a:pt x="671" y="711"/>
                    <a:pt x="671" y="655"/>
                  </a:cubicBezTo>
                  <a:cubicBezTo>
                    <a:pt x="727" y="536"/>
                    <a:pt x="755" y="396"/>
                    <a:pt x="727" y="277"/>
                  </a:cubicBezTo>
                  <a:cubicBezTo>
                    <a:pt x="727" y="186"/>
                    <a:pt x="643" y="130"/>
                    <a:pt x="552" y="102"/>
                  </a:cubicBezTo>
                  <a:cubicBezTo>
                    <a:pt x="552" y="102"/>
                    <a:pt x="524" y="74"/>
                    <a:pt x="524" y="46"/>
                  </a:cubicBezTo>
                  <a:cubicBezTo>
                    <a:pt x="504" y="14"/>
                    <a:pt x="473" y="0"/>
                    <a:pt x="44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79"/>
            <p:cNvSpPr/>
            <p:nvPr/>
          </p:nvSpPr>
          <p:spPr>
            <a:xfrm>
              <a:off x="4866509" y="3405985"/>
              <a:ext cx="44896" cy="34246"/>
            </a:xfrm>
            <a:custGeom>
              <a:rect b="b" l="l" r="r" t="t"/>
              <a:pathLst>
                <a:path extrusionOk="0" h="1505" w="1973">
                  <a:moveTo>
                    <a:pt x="1776" y="0"/>
                  </a:moveTo>
                  <a:cubicBezTo>
                    <a:pt x="1767" y="0"/>
                    <a:pt x="1758" y="1"/>
                    <a:pt x="1749" y="3"/>
                  </a:cubicBezTo>
                  <a:cubicBezTo>
                    <a:pt x="1546" y="31"/>
                    <a:pt x="1343" y="94"/>
                    <a:pt x="1140" y="205"/>
                  </a:cubicBezTo>
                  <a:cubicBezTo>
                    <a:pt x="966" y="296"/>
                    <a:pt x="847" y="471"/>
                    <a:pt x="700" y="590"/>
                  </a:cubicBezTo>
                  <a:cubicBezTo>
                    <a:pt x="553" y="730"/>
                    <a:pt x="350" y="793"/>
                    <a:pt x="231" y="905"/>
                  </a:cubicBezTo>
                  <a:cubicBezTo>
                    <a:pt x="91" y="1052"/>
                    <a:pt x="29" y="1198"/>
                    <a:pt x="1" y="1373"/>
                  </a:cubicBezTo>
                  <a:cubicBezTo>
                    <a:pt x="1" y="1453"/>
                    <a:pt x="66" y="1504"/>
                    <a:pt x="135" y="1504"/>
                  </a:cubicBezTo>
                  <a:cubicBezTo>
                    <a:pt x="169" y="1504"/>
                    <a:pt x="204" y="1492"/>
                    <a:pt x="231" y="1464"/>
                  </a:cubicBezTo>
                  <a:cubicBezTo>
                    <a:pt x="322" y="1373"/>
                    <a:pt x="406" y="1198"/>
                    <a:pt x="525" y="1142"/>
                  </a:cubicBezTo>
                  <a:cubicBezTo>
                    <a:pt x="672" y="1052"/>
                    <a:pt x="847" y="996"/>
                    <a:pt x="966" y="877"/>
                  </a:cubicBezTo>
                  <a:cubicBezTo>
                    <a:pt x="1105" y="765"/>
                    <a:pt x="1196" y="618"/>
                    <a:pt x="1343" y="499"/>
                  </a:cubicBezTo>
                  <a:lnTo>
                    <a:pt x="1868" y="240"/>
                  </a:lnTo>
                  <a:cubicBezTo>
                    <a:pt x="1972" y="181"/>
                    <a:pt x="1905" y="0"/>
                    <a:pt x="177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79"/>
            <p:cNvSpPr/>
            <p:nvPr/>
          </p:nvSpPr>
          <p:spPr>
            <a:xfrm>
              <a:off x="4821249" y="3665802"/>
              <a:ext cx="234945" cy="176806"/>
            </a:xfrm>
            <a:custGeom>
              <a:rect b="b" l="l" r="r" t="t"/>
              <a:pathLst>
                <a:path extrusionOk="0" h="7770" w="10325">
                  <a:moveTo>
                    <a:pt x="3920" y="1"/>
                  </a:moveTo>
                  <a:cubicBezTo>
                    <a:pt x="3832" y="1"/>
                    <a:pt x="3744" y="12"/>
                    <a:pt x="3654" y="38"/>
                  </a:cubicBezTo>
                  <a:cubicBezTo>
                    <a:pt x="3507" y="66"/>
                    <a:pt x="3360" y="122"/>
                    <a:pt x="3241" y="185"/>
                  </a:cubicBezTo>
                  <a:cubicBezTo>
                    <a:pt x="3157" y="213"/>
                    <a:pt x="3094" y="269"/>
                    <a:pt x="3066" y="325"/>
                  </a:cubicBezTo>
                  <a:lnTo>
                    <a:pt x="2892" y="325"/>
                  </a:lnTo>
                  <a:cubicBezTo>
                    <a:pt x="2717" y="325"/>
                    <a:pt x="2570" y="388"/>
                    <a:pt x="2430" y="444"/>
                  </a:cubicBezTo>
                  <a:cubicBezTo>
                    <a:pt x="1787" y="940"/>
                    <a:pt x="1318" y="1583"/>
                    <a:pt x="563" y="1870"/>
                  </a:cubicBezTo>
                  <a:cubicBezTo>
                    <a:pt x="388" y="1933"/>
                    <a:pt x="123" y="1870"/>
                    <a:pt x="67" y="2108"/>
                  </a:cubicBezTo>
                  <a:cubicBezTo>
                    <a:pt x="1" y="2267"/>
                    <a:pt x="55" y="2284"/>
                    <a:pt x="166" y="2284"/>
                  </a:cubicBezTo>
                  <a:cubicBezTo>
                    <a:pt x="197" y="2284"/>
                    <a:pt x="232" y="2283"/>
                    <a:pt x="269" y="2283"/>
                  </a:cubicBezTo>
                  <a:cubicBezTo>
                    <a:pt x="353" y="2299"/>
                    <a:pt x="440" y="2304"/>
                    <a:pt x="528" y="2304"/>
                  </a:cubicBezTo>
                  <a:cubicBezTo>
                    <a:pt x="737" y="2304"/>
                    <a:pt x="954" y="2273"/>
                    <a:pt x="1163" y="2273"/>
                  </a:cubicBezTo>
                  <a:cubicBezTo>
                    <a:pt x="1331" y="2273"/>
                    <a:pt x="1493" y="2293"/>
                    <a:pt x="1640" y="2367"/>
                  </a:cubicBezTo>
                  <a:cubicBezTo>
                    <a:pt x="1990" y="2513"/>
                    <a:pt x="2367" y="2716"/>
                    <a:pt x="2661" y="2947"/>
                  </a:cubicBezTo>
                  <a:cubicBezTo>
                    <a:pt x="2864" y="3094"/>
                    <a:pt x="3038" y="3241"/>
                    <a:pt x="3213" y="3443"/>
                  </a:cubicBezTo>
                  <a:cubicBezTo>
                    <a:pt x="3507" y="3793"/>
                    <a:pt x="3591" y="4206"/>
                    <a:pt x="3940" y="4520"/>
                  </a:cubicBezTo>
                  <a:cubicBezTo>
                    <a:pt x="4318" y="4814"/>
                    <a:pt x="4787" y="5108"/>
                    <a:pt x="5108" y="5485"/>
                  </a:cubicBezTo>
                  <a:cubicBezTo>
                    <a:pt x="5430" y="5891"/>
                    <a:pt x="5605" y="6415"/>
                    <a:pt x="5954" y="6856"/>
                  </a:cubicBezTo>
                  <a:cubicBezTo>
                    <a:pt x="6397" y="7416"/>
                    <a:pt x="7064" y="7769"/>
                    <a:pt x="7775" y="7769"/>
                  </a:cubicBezTo>
                  <a:cubicBezTo>
                    <a:pt x="7952" y="7769"/>
                    <a:pt x="8131" y="7748"/>
                    <a:pt x="8311" y="7702"/>
                  </a:cubicBezTo>
                  <a:cubicBezTo>
                    <a:pt x="8632" y="7611"/>
                    <a:pt x="9010" y="7408"/>
                    <a:pt x="9332" y="7261"/>
                  </a:cubicBezTo>
                  <a:cubicBezTo>
                    <a:pt x="9597" y="7142"/>
                    <a:pt x="10087" y="6940"/>
                    <a:pt x="10178" y="6618"/>
                  </a:cubicBezTo>
                  <a:cubicBezTo>
                    <a:pt x="10324" y="6240"/>
                    <a:pt x="9800" y="6038"/>
                    <a:pt x="9562" y="5835"/>
                  </a:cubicBezTo>
                  <a:cubicBezTo>
                    <a:pt x="9332" y="5660"/>
                    <a:pt x="9129" y="5457"/>
                    <a:pt x="8926" y="5254"/>
                  </a:cubicBezTo>
                  <a:cubicBezTo>
                    <a:pt x="9073" y="5191"/>
                    <a:pt x="9129" y="4933"/>
                    <a:pt x="8954" y="4814"/>
                  </a:cubicBezTo>
                  <a:cubicBezTo>
                    <a:pt x="8779" y="4695"/>
                    <a:pt x="8604" y="4583"/>
                    <a:pt x="8430" y="4436"/>
                  </a:cubicBezTo>
                  <a:cubicBezTo>
                    <a:pt x="8283" y="4317"/>
                    <a:pt x="8136" y="4143"/>
                    <a:pt x="7989" y="3996"/>
                  </a:cubicBezTo>
                  <a:cubicBezTo>
                    <a:pt x="7730" y="3681"/>
                    <a:pt x="7555" y="3297"/>
                    <a:pt x="7290" y="2982"/>
                  </a:cubicBezTo>
                  <a:cubicBezTo>
                    <a:pt x="7031" y="2688"/>
                    <a:pt x="6681" y="2513"/>
                    <a:pt x="6360" y="2339"/>
                  </a:cubicBezTo>
                  <a:cubicBezTo>
                    <a:pt x="6157" y="2248"/>
                    <a:pt x="5982" y="2136"/>
                    <a:pt x="5807" y="2045"/>
                  </a:cubicBezTo>
                  <a:cubicBezTo>
                    <a:pt x="5751" y="2045"/>
                    <a:pt x="5716" y="2017"/>
                    <a:pt x="5661" y="2017"/>
                  </a:cubicBezTo>
                  <a:cubicBezTo>
                    <a:pt x="5542" y="1933"/>
                    <a:pt x="5402" y="1842"/>
                    <a:pt x="5255" y="1786"/>
                  </a:cubicBezTo>
                  <a:cubicBezTo>
                    <a:pt x="4961" y="1611"/>
                    <a:pt x="4640" y="1521"/>
                    <a:pt x="4381" y="1290"/>
                  </a:cubicBezTo>
                  <a:cubicBezTo>
                    <a:pt x="4353" y="1262"/>
                    <a:pt x="4290" y="1199"/>
                    <a:pt x="4262" y="1171"/>
                  </a:cubicBezTo>
                  <a:cubicBezTo>
                    <a:pt x="4414" y="1171"/>
                    <a:pt x="4563" y="1153"/>
                    <a:pt x="4713" y="1153"/>
                  </a:cubicBezTo>
                  <a:cubicBezTo>
                    <a:pt x="4826" y="1153"/>
                    <a:pt x="4938" y="1163"/>
                    <a:pt x="5052" y="1199"/>
                  </a:cubicBezTo>
                  <a:cubicBezTo>
                    <a:pt x="5339" y="1290"/>
                    <a:pt x="5633" y="1465"/>
                    <a:pt x="5891" y="1639"/>
                  </a:cubicBezTo>
                  <a:cubicBezTo>
                    <a:pt x="6185" y="1814"/>
                    <a:pt x="6451" y="2073"/>
                    <a:pt x="6800" y="2164"/>
                  </a:cubicBezTo>
                  <a:cubicBezTo>
                    <a:pt x="6810" y="2166"/>
                    <a:pt x="6819" y="2167"/>
                    <a:pt x="6829" y="2167"/>
                  </a:cubicBezTo>
                  <a:cubicBezTo>
                    <a:pt x="6935" y="2167"/>
                    <a:pt x="7052" y="2036"/>
                    <a:pt x="6975" y="1933"/>
                  </a:cubicBezTo>
                  <a:cubicBezTo>
                    <a:pt x="6765" y="1611"/>
                    <a:pt x="6451" y="1374"/>
                    <a:pt x="6157" y="1171"/>
                  </a:cubicBezTo>
                  <a:cubicBezTo>
                    <a:pt x="6066" y="1087"/>
                    <a:pt x="5954" y="1024"/>
                    <a:pt x="5835" y="940"/>
                  </a:cubicBezTo>
                  <a:lnTo>
                    <a:pt x="5835" y="940"/>
                  </a:lnTo>
                  <a:cubicBezTo>
                    <a:pt x="5982" y="968"/>
                    <a:pt x="6157" y="1024"/>
                    <a:pt x="6332" y="1059"/>
                  </a:cubicBezTo>
                  <a:cubicBezTo>
                    <a:pt x="6451" y="1059"/>
                    <a:pt x="6535" y="884"/>
                    <a:pt x="6416" y="821"/>
                  </a:cubicBezTo>
                  <a:cubicBezTo>
                    <a:pt x="6129" y="709"/>
                    <a:pt x="5835" y="535"/>
                    <a:pt x="5542" y="444"/>
                  </a:cubicBezTo>
                  <a:cubicBezTo>
                    <a:pt x="5227" y="325"/>
                    <a:pt x="4905" y="269"/>
                    <a:pt x="4584" y="150"/>
                  </a:cubicBezTo>
                  <a:cubicBezTo>
                    <a:pt x="4354" y="70"/>
                    <a:pt x="4139" y="1"/>
                    <a:pt x="392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79"/>
            <p:cNvSpPr/>
            <p:nvPr/>
          </p:nvSpPr>
          <p:spPr>
            <a:xfrm>
              <a:off x="4994210" y="3723053"/>
              <a:ext cx="56569" cy="57252"/>
            </a:xfrm>
            <a:custGeom>
              <a:rect b="b" l="l" r="r" t="t"/>
              <a:pathLst>
                <a:path extrusionOk="0" h="2516" w="2486">
                  <a:moveTo>
                    <a:pt x="131" y="1"/>
                  </a:moveTo>
                  <a:cubicBezTo>
                    <a:pt x="67" y="1"/>
                    <a:pt x="1" y="65"/>
                    <a:pt x="38" y="144"/>
                  </a:cubicBezTo>
                  <a:cubicBezTo>
                    <a:pt x="276" y="669"/>
                    <a:pt x="479" y="1165"/>
                    <a:pt x="829" y="1599"/>
                  </a:cubicBezTo>
                  <a:cubicBezTo>
                    <a:pt x="1178" y="2039"/>
                    <a:pt x="1612" y="2326"/>
                    <a:pt x="2108" y="2501"/>
                  </a:cubicBezTo>
                  <a:cubicBezTo>
                    <a:pt x="2138" y="2511"/>
                    <a:pt x="2166" y="2516"/>
                    <a:pt x="2192" y="2516"/>
                  </a:cubicBezTo>
                  <a:cubicBezTo>
                    <a:pt x="2395" y="2516"/>
                    <a:pt x="2463" y="2229"/>
                    <a:pt x="2283" y="2123"/>
                  </a:cubicBezTo>
                  <a:cubicBezTo>
                    <a:pt x="2283" y="2095"/>
                    <a:pt x="2255" y="2095"/>
                    <a:pt x="2227" y="2067"/>
                  </a:cubicBezTo>
                  <a:cubicBezTo>
                    <a:pt x="2374" y="2067"/>
                    <a:pt x="2486" y="1892"/>
                    <a:pt x="2374" y="1718"/>
                  </a:cubicBezTo>
                  <a:cubicBezTo>
                    <a:pt x="2108" y="1396"/>
                    <a:pt x="1786" y="1074"/>
                    <a:pt x="1472" y="753"/>
                  </a:cubicBezTo>
                  <a:cubicBezTo>
                    <a:pt x="1436" y="709"/>
                    <a:pt x="1396" y="691"/>
                    <a:pt x="1358" y="691"/>
                  </a:cubicBezTo>
                  <a:cubicBezTo>
                    <a:pt x="1244" y="691"/>
                    <a:pt x="1150" y="859"/>
                    <a:pt x="1234" y="990"/>
                  </a:cubicBezTo>
                  <a:cubicBezTo>
                    <a:pt x="1500" y="1305"/>
                    <a:pt x="1731" y="1655"/>
                    <a:pt x="2024" y="1948"/>
                  </a:cubicBezTo>
                  <a:cubicBezTo>
                    <a:pt x="1703" y="1773"/>
                    <a:pt x="1353" y="1571"/>
                    <a:pt x="1059" y="1277"/>
                  </a:cubicBezTo>
                  <a:cubicBezTo>
                    <a:pt x="884" y="1102"/>
                    <a:pt x="710" y="899"/>
                    <a:pt x="563" y="697"/>
                  </a:cubicBezTo>
                  <a:cubicBezTo>
                    <a:pt x="451" y="494"/>
                    <a:pt x="332" y="256"/>
                    <a:pt x="213" y="53"/>
                  </a:cubicBezTo>
                  <a:cubicBezTo>
                    <a:pt x="195" y="16"/>
                    <a:pt x="163" y="1"/>
                    <a:pt x="1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79"/>
            <p:cNvSpPr/>
            <p:nvPr/>
          </p:nvSpPr>
          <p:spPr>
            <a:xfrm>
              <a:off x="4825459" y="3678590"/>
              <a:ext cx="190323" cy="160400"/>
            </a:xfrm>
            <a:custGeom>
              <a:rect b="b" l="l" r="r" t="t"/>
              <a:pathLst>
                <a:path extrusionOk="0" h="7049" w="8364">
                  <a:moveTo>
                    <a:pt x="2070" y="903"/>
                  </a:moveTo>
                  <a:cubicBezTo>
                    <a:pt x="2098" y="931"/>
                    <a:pt x="2126" y="959"/>
                    <a:pt x="2182" y="959"/>
                  </a:cubicBezTo>
                  <a:cubicBezTo>
                    <a:pt x="2317" y="959"/>
                    <a:pt x="2440" y="946"/>
                    <a:pt x="2569" y="946"/>
                  </a:cubicBezTo>
                  <a:cubicBezTo>
                    <a:pt x="2634" y="946"/>
                    <a:pt x="2700" y="949"/>
                    <a:pt x="2770" y="959"/>
                  </a:cubicBezTo>
                  <a:cubicBezTo>
                    <a:pt x="2944" y="959"/>
                    <a:pt x="3147" y="1021"/>
                    <a:pt x="3322" y="1049"/>
                  </a:cubicBezTo>
                  <a:cubicBezTo>
                    <a:pt x="4021" y="1427"/>
                    <a:pt x="4657" y="1861"/>
                    <a:pt x="5182" y="2448"/>
                  </a:cubicBezTo>
                  <a:cubicBezTo>
                    <a:pt x="5245" y="2476"/>
                    <a:pt x="5273" y="2532"/>
                    <a:pt x="5329" y="2560"/>
                  </a:cubicBezTo>
                  <a:cubicBezTo>
                    <a:pt x="5217" y="2595"/>
                    <a:pt x="5126" y="2707"/>
                    <a:pt x="5154" y="2825"/>
                  </a:cubicBezTo>
                  <a:cubicBezTo>
                    <a:pt x="4518" y="2273"/>
                    <a:pt x="3846" y="1777"/>
                    <a:pt x="3119" y="1455"/>
                  </a:cubicBezTo>
                  <a:cubicBezTo>
                    <a:pt x="2853" y="1371"/>
                    <a:pt x="2623" y="1280"/>
                    <a:pt x="2357" y="1252"/>
                  </a:cubicBezTo>
                  <a:cubicBezTo>
                    <a:pt x="2126" y="1252"/>
                    <a:pt x="1895" y="1308"/>
                    <a:pt x="1658" y="1308"/>
                  </a:cubicBezTo>
                  <a:cubicBezTo>
                    <a:pt x="1546" y="1308"/>
                    <a:pt x="1399" y="1308"/>
                    <a:pt x="1280" y="1336"/>
                  </a:cubicBezTo>
                  <a:cubicBezTo>
                    <a:pt x="1399" y="1252"/>
                    <a:pt x="1546" y="1161"/>
                    <a:pt x="1686" y="1105"/>
                  </a:cubicBezTo>
                  <a:cubicBezTo>
                    <a:pt x="1805" y="1049"/>
                    <a:pt x="1923" y="959"/>
                    <a:pt x="2070" y="903"/>
                  </a:cubicBezTo>
                  <a:close/>
                  <a:moveTo>
                    <a:pt x="5182" y="3553"/>
                  </a:moveTo>
                  <a:lnTo>
                    <a:pt x="5182" y="3553"/>
                  </a:lnTo>
                  <a:cubicBezTo>
                    <a:pt x="5245" y="3609"/>
                    <a:pt x="5329" y="3700"/>
                    <a:pt x="5392" y="3755"/>
                  </a:cubicBezTo>
                  <a:cubicBezTo>
                    <a:pt x="5357" y="3755"/>
                    <a:pt x="5329" y="3783"/>
                    <a:pt x="5301" y="3783"/>
                  </a:cubicBezTo>
                  <a:cubicBezTo>
                    <a:pt x="5273" y="3700"/>
                    <a:pt x="5217" y="3644"/>
                    <a:pt x="5182" y="3553"/>
                  </a:cubicBezTo>
                  <a:close/>
                  <a:moveTo>
                    <a:pt x="2560" y="1833"/>
                  </a:moveTo>
                  <a:cubicBezTo>
                    <a:pt x="2679" y="1861"/>
                    <a:pt x="2797" y="1923"/>
                    <a:pt x="2909" y="1979"/>
                  </a:cubicBezTo>
                  <a:cubicBezTo>
                    <a:pt x="3203" y="2126"/>
                    <a:pt x="3469" y="2273"/>
                    <a:pt x="3727" y="2448"/>
                  </a:cubicBezTo>
                  <a:cubicBezTo>
                    <a:pt x="3609" y="2504"/>
                    <a:pt x="3609" y="2679"/>
                    <a:pt x="3727" y="2770"/>
                  </a:cubicBezTo>
                  <a:cubicBezTo>
                    <a:pt x="3902" y="2881"/>
                    <a:pt x="4049" y="3056"/>
                    <a:pt x="4196" y="3175"/>
                  </a:cubicBezTo>
                  <a:cubicBezTo>
                    <a:pt x="4343" y="3322"/>
                    <a:pt x="4518" y="3497"/>
                    <a:pt x="4629" y="3672"/>
                  </a:cubicBezTo>
                  <a:cubicBezTo>
                    <a:pt x="4692" y="3755"/>
                    <a:pt x="4748" y="3846"/>
                    <a:pt x="4804" y="3958"/>
                  </a:cubicBezTo>
                  <a:cubicBezTo>
                    <a:pt x="4720" y="3874"/>
                    <a:pt x="4629" y="3818"/>
                    <a:pt x="4546" y="3727"/>
                  </a:cubicBezTo>
                  <a:cubicBezTo>
                    <a:pt x="4308" y="3525"/>
                    <a:pt x="4049" y="3406"/>
                    <a:pt x="3846" y="3147"/>
                  </a:cubicBezTo>
                  <a:cubicBezTo>
                    <a:pt x="3672" y="2909"/>
                    <a:pt x="3581" y="2623"/>
                    <a:pt x="3350" y="2420"/>
                  </a:cubicBezTo>
                  <a:cubicBezTo>
                    <a:pt x="3175" y="2245"/>
                    <a:pt x="2909" y="2070"/>
                    <a:pt x="2651" y="1951"/>
                  </a:cubicBezTo>
                  <a:cubicBezTo>
                    <a:pt x="2651" y="1923"/>
                    <a:pt x="2623" y="1923"/>
                    <a:pt x="2623" y="1895"/>
                  </a:cubicBezTo>
                  <a:cubicBezTo>
                    <a:pt x="2595" y="1895"/>
                    <a:pt x="2595" y="1861"/>
                    <a:pt x="2560" y="1861"/>
                  </a:cubicBezTo>
                  <a:lnTo>
                    <a:pt x="2560" y="1833"/>
                  </a:lnTo>
                  <a:close/>
                  <a:moveTo>
                    <a:pt x="3553" y="1"/>
                  </a:moveTo>
                  <a:cubicBezTo>
                    <a:pt x="3000" y="1"/>
                    <a:pt x="2532" y="112"/>
                    <a:pt x="2070" y="350"/>
                  </a:cubicBezTo>
                  <a:cubicBezTo>
                    <a:pt x="1658" y="553"/>
                    <a:pt x="1224" y="875"/>
                    <a:pt x="931" y="1224"/>
                  </a:cubicBezTo>
                  <a:cubicBezTo>
                    <a:pt x="903" y="1252"/>
                    <a:pt x="903" y="1308"/>
                    <a:pt x="903" y="1336"/>
                  </a:cubicBezTo>
                  <a:lnTo>
                    <a:pt x="609" y="1336"/>
                  </a:lnTo>
                  <a:cubicBezTo>
                    <a:pt x="553" y="1322"/>
                    <a:pt x="495" y="1315"/>
                    <a:pt x="440" y="1315"/>
                  </a:cubicBezTo>
                  <a:cubicBezTo>
                    <a:pt x="385" y="1315"/>
                    <a:pt x="333" y="1322"/>
                    <a:pt x="287" y="1336"/>
                  </a:cubicBezTo>
                  <a:cubicBezTo>
                    <a:pt x="84" y="1336"/>
                    <a:pt x="1" y="1658"/>
                    <a:pt x="231" y="1721"/>
                  </a:cubicBezTo>
                  <a:cubicBezTo>
                    <a:pt x="434" y="1777"/>
                    <a:pt x="672" y="1749"/>
                    <a:pt x="875" y="1777"/>
                  </a:cubicBezTo>
                  <a:cubicBezTo>
                    <a:pt x="976" y="1791"/>
                    <a:pt x="1084" y="1798"/>
                    <a:pt x="1197" y="1798"/>
                  </a:cubicBezTo>
                  <a:cubicBezTo>
                    <a:pt x="1310" y="1798"/>
                    <a:pt x="1427" y="1791"/>
                    <a:pt x="1546" y="1777"/>
                  </a:cubicBezTo>
                  <a:lnTo>
                    <a:pt x="2329" y="1777"/>
                  </a:lnTo>
                  <a:cubicBezTo>
                    <a:pt x="2329" y="1777"/>
                    <a:pt x="2329" y="1805"/>
                    <a:pt x="2301" y="1805"/>
                  </a:cubicBezTo>
                  <a:lnTo>
                    <a:pt x="2301" y="1923"/>
                  </a:lnTo>
                  <a:cubicBezTo>
                    <a:pt x="2182" y="2007"/>
                    <a:pt x="2154" y="2210"/>
                    <a:pt x="2301" y="2301"/>
                  </a:cubicBezTo>
                  <a:cubicBezTo>
                    <a:pt x="2560" y="2476"/>
                    <a:pt x="2853" y="2679"/>
                    <a:pt x="3056" y="2909"/>
                  </a:cubicBezTo>
                  <a:cubicBezTo>
                    <a:pt x="3231" y="3175"/>
                    <a:pt x="3322" y="3497"/>
                    <a:pt x="3553" y="3727"/>
                  </a:cubicBezTo>
                  <a:cubicBezTo>
                    <a:pt x="3783" y="3930"/>
                    <a:pt x="4049" y="4077"/>
                    <a:pt x="4280" y="4280"/>
                  </a:cubicBezTo>
                  <a:cubicBezTo>
                    <a:pt x="4371" y="4399"/>
                    <a:pt x="4483" y="4455"/>
                    <a:pt x="4574" y="4574"/>
                  </a:cubicBezTo>
                  <a:cubicBezTo>
                    <a:pt x="4629" y="4720"/>
                    <a:pt x="4720" y="4832"/>
                    <a:pt x="4804" y="4951"/>
                  </a:cubicBezTo>
                  <a:cubicBezTo>
                    <a:pt x="5042" y="5154"/>
                    <a:pt x="5273" y="5357"/>
                    <a:pt x="5476" y="5594"/>
                  </a:cubicBezTo>
                  <a:cubicBezTo>
                    <a:pt x="5650" y="5769"/>
                    <a:pt x="5769" y="6000"/>
                    <a:pt x="5881" y="6231"/>
                  </a:cubicBezTo>
                  <a:cubicBezTo>
                    <a:pt x="6056" y="6524"/>
                    <a:pt x="6294" y="6727"/>
                    <a:pt x="6580" y="6874"/>
                  </a:cubicBezTo>
                  <a:cubicBezTo>
                    <a:pt x="6727" y="6930"/>
                    <a:pt x="6874" y="6993"/>
                    <a:pt x="7049" y="7021"/>
                  </a:cubicBezTo>
                  <a:cubicBezTo>
                    <a:pt x="7121" y="7032"/>
                    <a:pt x="7184" y="7039"/>
                    <a:pt x="7243" y="7039"/>
                  </a:cubicBezTo>
                  <a:cubicBezTo>
                    <a:pt x="7327" y="7039"/>
                    <a:pt x="7403" y="7026"/>
                    <a:pt x="7489" y="6993"/>
                  </a:cubicBezTo>
                  <a:cubicBezTo>
                    <a:pt x="7545" y="7021"/>
                    <a:pt x="7601" y="7021"/>
                    <a:pt x="7692" y="7021"/>
                  </a:cubicBezTo>
                  <a:lnTo>
                    <a:pt x="7804" y="7021"/>
                  </a:lnTo>
                  <a:cubicBezTo>
                    <a:pt x="7804" y="7021"/>
                    <a:pt x="7839" y="7021"/>
                    <a:pt x="7867" y="7049"/>
                  </a:cubicBezTo>
                  <a:lnTo>
                    <a:pt x="8098" y="7049"/>
                  </a:lnTo>
                  <a:cubicBezTo>
                    <a:pt x="8300" y="7021"/>
                    <a:pt x="8363" y="6699"/>
                    <a:pt x="8217" y="6580"/>
                  </a:cubicBezTo>
                  <a:cubicBezTo>
                    <a:pt x="8042" y="6406"/>
                    <a:pt x="7804" y="6322"/>
                    <a:pt x="7629" y="6175"/>
                  </a:cubicBezTo>
                  <a:cubicBezTo>
                    <a:pt x="7398" y="6028"/>
                    <a:pt x="7168" y="5853"/>
                    <a:pt x="6902" y="5741"/>
                  </a:cubicBezTo>
                  <a:lnTo>
                    <a:pt x="6874" y="5706"/>
                  </a:lnTo>
                  <a:cubicBezTo>
                    <a:pt x="6818" y="5650"/>
                    <a:pt x="6727" y="5566"/>
                    <a:pt x="6671" y="5476"/>
                  </a:cubicBezTo>
                  <a:cubicBezTo>
                    <a:pt x="6350" y="5070"/>
                    <a:pt x="6119" y="4629"/>
                    <a:pt x="5797" y="4196"/>
                  </a:cubicBezTo>
                  <a:lnTo>
                    <a:pt x="5797" y="4196"/>
                  </a:lnTo>
                  <a:cubicBezTo>
                    <a:pt x="5853" y="4252"/>
                    <a:pt x="5881" y="4308"/>
                    <a:pt x="5944" y="4343"/>
                  </a:cubicBezTo>
                  <a:cubicBezTo>
                    <a:pt x="6378" y="4867"/>
                    <a:pt x="6790" y="5392"/>
                    <a:pt x="7280" y="5853"/>
                  </a:cubicBezTo>
                  <a:cubicBezTo>
                    <a:pt x="7317" y="5883"/>
                    <a:pt x="7357" y="5896"/>
                    <a:pt x="7396" y="5896"/>
                  </a:cubicBezTo>
                  <a:cubicBezTo>
                    <a:pt x="7512" y="5896"/>
                    <a:pt x="7615" y="5781"/>
                    <a:pt x="7573" y="5650"/>
                  </a:cubicBezTo>
                  <a:lnTo>
                    <a:pt x="7573" y="5650"/>
                  </a:lnTo>
                  <a:lnTo>
                    <a:pt x="7629" y="5706"/>
                  </a:lnTo>
                  <a:cubicBezTo>
                    <a:pt x="7720" y="5769"/>
                    <a:pt x="7804" y="5825"/>
                    <a:pt x="7867" y="5881"/>
                  </a:cubicBezTo>
                  <a:cubicBezTo>
                    <a:pt x="7895" y="5916"/>
                    <a:pt x="7951" y="5916"/>
                    <a:pt x="7979" y="5944"/>
                  </a:cubicBezTo>
                  <a:lnTo>
                    <a:pt x="8014" y="5944"/>
                  </a:lnTo>
                  <a:cubicBezTo>
                    <a:pt x="8027" y="6025"/>
                    <a:pt x="8082" y="6062"/>
                    <a:pt x="8139" y="6062"/>
                  </a:cubicBezTo>
                  <a:cubicBezTo>
                    <a:pt x="8205" y="6062"/>
                    <a:pt x="8273" y="6010"/>
                    <a:pt x="8273" y="5916"/>
                  </a:cubicBezTo>
                  <a:cubicBezTo>
                    <a:pt x="8300" y="5622"/>
                    <a:pt x="7923" y="5392"/>
                    <a:pt x="7720" y="5182"/>
                  </a:cubicBezTo>
                  <a:cubicBezTo>
                    <a:pt x="7454" y="4951"/>
                    <a:pt x="7196" y="4657"/>
                    <a:pt x="6930" y="4399"/>
                  </a:cubicBezTo>
                  <a:cubicBezTo>
                    <a:pt x="6902" y="4371"/>
                    <a:pt x="6874" y="4343"/>
                    <a:pt x="6874" y="4308"/>
                  </a:cubicBezTo>
                  <a:cubicBezTo>
                    <a:pt x="6965" y="4308"/>
                    <a:pt x="7021" y="4196"/>
                    <a:pt x="7021" y="4105"/>
                  </a:cubicBezTo>
                  <a:cubicBezTo>
                    <a:pt x="6965" y="3700"/>
                    <a:pt x="6671" y="3378"/>
                    <a:pt x="6378" y="3056"/>
                  </a:cubicBezTo>
                  <a:cubicBezTo>
                    <a:pt x="6091" y="2735"/>
                    <a:pt x="5797" y="2420"/>
                    <a:pt x="5476" y="2098"/>
                  </a:cubicBezTo>
                  <a:cubicBezTo>
                    <a:pt x="5182" y="1833"/>
                    <a:pt x="4867" y="1574"/>
                    <a:pt x="4483" y="1399"/>
                  </a:cubicBezTo>
                  <a:cubicBezTo>
                    <a:pt x="4280" y="1308"/>
                    <a:pt x="4077" y="1224"/>
                    <a:pt x="3874" y="1133"/>
                  </a:cubicBezTo>
                  <a:lnTo>
                    <a:pt x="3874" y="1133"/>
                  </a:lnTo>
                  <a:cubicBezTo>
                    <a:pt x="3916" y="1140"/>
                    <a:pt x="3958" y="1143"/>
                    <a:pt x="4002" y="1143"/>
                  </a:cubicBezTo>
                  <a:cubicBezTo>
                    <a:pt x="4142" y="1143"/>
                    <a:pt x="4287" y="1107"/>
                    <a:pt x="4399" y="1021"/>
                  </a:cubicBezTo>
                  <a:cubicBezTo>
                    <a:pt x="4483" y="959"/>
                    <a:pt x="4483" y="812"/>
                    <a:pt x="4371" y="784"/>
                  </a:cubicBezTo>
                  <a:cubicBezTo>
                    <a:pt x="4049" y="672"/>
                    <a:pt x="3644" y="637"/>
                    <a:pt x="3294" y="609"/>
                  </a:cubicBezTo>
                  <a:cubicBezTo>
                    <a:pt x="3231" y="609"/>
                    <a:pt x="3147" y="581"/>
                    <a:pt x="3056" y="581"/>
                  </a:cubicBezTo>
                  <a:cubicBezTo>
                    <a:pt x="3231" y="553"/>
                    <a:pt x="3378" y="553"/>
                    <a:pt x="3553" y="525"/>
                  </a:cubicBezTo>
                  <a:cubicBezTo>
                    <a:pt x="3874" y="525"/>
                    <a:pt x="3874" y="1"/>
                    <a:pt x="35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79"/>
            <p:cNvSpPr/>
            <p:nvPr/>
          </p:nvSpPr>
          <p:spPr>
            <a:xfrm>
              <a:off x="4734120" y="3580061"/>
              <a:ext cx="264459" cy="139602"/>
            </a:xfrm>
            <a:custGeom>
              <a:rect b="b" l="l" r="r" t="t"/>
              <a:pathLst>
                <a:path extrusionOk="0" h="6135" w="11622">
                  <a:moveTo>
                    <a:pt x="5763" y="3191"/>
                  </a:moveTo>
                  <a:cubicBezTo>
                    <a:pt x="5869" y="3217"/>
                    <a:pt x="5987" y="3226"/>
                    <a:pt x="6107" y="3226"/>
                  </a:cubicBezTo>
                  <a:cubicBezTo>
                    <a:pt x="6277" y="3226"/>
                    <a:pt x="6453" y="3207"/>
                    <a:pt x="6609" y="3191"/>
                  </a:cubicBezTo>
                  <a:lnTo>
                    <a:pt x="6609" y="3191"/>
                  </a:lnTo>
                  <a:cubicBezTo>
                    <a:pt x="6371" y="3282"/>
                    <a:pt x="6140" y="3429"/>
                    <a:pt x="5875" y="3540"/>
                  </a:cubicBezTo>
                  <a:cubicBezTo>
                    <a:pt x="5700" y="3631"/>
                    <a:pt x="5560" y="3715"/>
                    <a:pt x="5385" y="3834"/>
                  </a:cubicBezTo>
                  <a:cubicBezTo>
                    <a:pt x="5347" y="3823"/>
                    <a:pt x="5316" y="3816"/>
                    <a:pt x="5285" y="3816"/>
                  </a:cubicBezTo>
                  <a:cubicBezTo>
                    <a:pt x="5242" y="3816"/>
                    <a:pt x="5201" y="3829"/>
                    <a:pt x="5147" y="3862"/>
                  </a:cubicBezTo>
                  <a:cubicBezTo>
                    <a:pt x="5119" y="3890"/>
                    <a:pt x="5063" y="3918"/>
                    <a:pt x="5035" y="3953"/>
                  </a:cubicBezTo>
                  <a:cubicBezTo>
                    <a:pt x="4861" y="4037"/>
                    <a:pt x="4686" y="4128"/>
                    <a:pt x="4539" y="4240"/>
                  </a:cubicBezTo>
                  <a:cubicBezTo>
                    <a:pt x="4476" y="4303"/>
                    <a:pt x="4392" y="4331"/>
                    <a:pt x="4336" y="4359"/>
                  </a:cubicBezTo>
                  <a:cubicBezTo>
                    <a:pt x="4043" y="4533"/>
                    <a:pt x="3721" y="4652"/>
                    <a:pt x="3399" y="4764"/>
                  </a:cubicBezTo>
                  <a:cubicBezTo>
                    <a:pt x="3140" y="4855"/>
                    <a:pt x="2875" y="4911"/>
                    <a:pt x="2616" y="4967"/>
                  </a:cubicBezTo>
                  <a:cubicBezTo>
                    <a:pt x="3399" y="4708"/>
                    <a:pt x="4161" y="4386"/>
                    <a:pt x="4889" y="3981"/>
                  </a:cubicBezTo>
                  <a:cubicBezTo>
                    <a:pt x="5000" y="3890"/>
                    <a:pt x="4945" y="3715"/>
                    <a:pt x="4861" y="3659"/>
                  </a:cubicBezTo>
                  <a:cubicBezTo>
                    <a:pt x="5147" y="3512"/>
                    <a:pt x="5441" y="3366"/>
                    <a:pt x="5735" y="3191"/>
                  </a:cubicBezTo>
                  <a:close/>
                  <a:moveTo>
                    <a:pt x="8308" y="0"/>
                  </a:moveTo>
                  <a:cubicBezTo>
                    <a:pt x="8116" y="0"/>
                    <a:pt x="7905" y="185"/>
                    <a:pt x="7860" y="513"/>
                  </a:cubicBezTo>
                  <a:cubicBezTo>
                    <a:pt x="7741" y="1268"/>
                    <a:pt x="8210" y="2058"/>
                    <a:pt x="7217" y="2317"/>
                  </a:cubicBezTo>
                  <a:cubicBezTo>
                    <a:pt x="6983" y="2376"/>
                    <a:pt x="6778" y="2399"/>
                    <a:pt x="6575" y="2399"/>
                  </a:cubicBezTo>
                  <a:cubicBezTo>
                    <a:pt x="6371" y="2399"/>
                    <a:pt x="6168" y="2376"/>
                    <a:pt x="5937" y="2345"/>
                  </a:cubicBezTo>
                  <a:cubicBezTo>
                    <a:pt x="5735" y="2317"/>
                    <a:pt x="5560" y="2345"/>
                    <a:pt x="5385" y="2261"/>
                  </a:cubicBezTo>
                  <a:cubicBezTo>
                    <a:pt x="5238" y="2170"/>
                    <a:pt x="5147" y="2058"/>
                    <a:pt x="5175" y="2058"/>
                  </a:cubicBezTo>
                  <a:cubicBezTo>
                    <a:pt x="5063" y="1939"/>
                    <a:pt x="4798" y="1939"/>
                    <a:pt x="4623" y="1911"/>
                  </a:cubicBezTo>
                  <a:cubicBezTo>
                    <a:pt x="4582" y="1905"/>
                    <a:pt x="4529" y="1901"/>
                    <a:pt x="4467" y="1901"/>
                  </a:cubicBezTo>
                  <a:cubicBezTo>
                    <a:pt x="4005" y="1901"/>
                    <a:pt x="3070" y="2092"/>
                    <a:pt x="3224" y="2554"/>
                  </a:cubicBezTo>
                  <a:cubicBezTo>
                    <a:pt x="3377" y="2607"/>
                    <a:pt x="3534" y="2623"/>
                    <a:pt x="3691" y="2623"/>
                  </a:cubicBezTo>
                  <a:cubicBezTo>
                    <a:pt x="3911" y="2623"/>
                    <a:pt x="4133" y="2593"/>
                    <a:pt x="4354" y="2593"/>
                  </a:cubicBezTo>
                  <a:cubicBezTo>
                    <a:pt x="4585" y="2593"/>
                    <a:pt x="4814" y="2625"/>
                    <a:pt x="5035" y="2757"/>
                  </a:cubicBezTo>
                  <a:cubicBezTo>
                    <a:pt x="5238" y="2869"/>
                    <a:pt x="5385" y="3044"/>
                    <a:pt x="5616" y="3135"/>
                  </a:cubicBezTo>
                  <a:cubicBezTo>
                    <a:pt x="4798" y="3484"/>
                    <a:pt x="3987" y="3743"/>
                    <a:pt x="3140" y="3981"/>
                  </a:cubicBezTo>
                  <a:cubicBezTo>
                    <a:pt x="3056" y="4007"/>
                    <a:pt x="3050" y="4159"/>
                    <a:pt x="3144" y="4159"/>
                  </a:cubicBezTo>
                  <a:cubicBezTo>
                    <a:pt x="3152" y="4159"/>
                    <a:pt x="3160" y="4158"/>
                    <a:pt x="3168" y="4156"/>
                  </a:cubicBezTo>
                  <a:cubicBezTo>
                    <a:pt x="3546" y="4128"/>
                    <a:pt x="3896" y="4065"/>
                    <a:pt x="4245" y="3918"/>
                  </a:cubicBezTo>
                  <a:lnTo>
                    <a:pt x="4245" y="3918"/>
                  </a:lnTo>
                  <a:cubicBezTo>
                    <a:pt x="3462" y="4359"/>
                    <a:pt x="2588" y="4708"/>
                    <a:pt x="1742" y="5002"/>
                  </a:cubicBezTo>
                  <a:cubicBezTo>
                    <a:pt x="1595" y="5002"/>
                    <a:pt x="1476" y="5002"/>
                    <a:pt x="1329" y="5030"/>
                  </a:cubicBezTo>
                  <a:cubicBezTo>
                    <a:pt x="1043" y="5030"/>
                    <a:pt x="952" y="5491"/>
                    <a:pt x="1274" y="5554"/>
                  </a:cubicBezTo>
                  <a:lnTo>
                    <a:pt x="1301" y="5554"/>
                  </a:lnTo>
                  <a:cubicBezTo>
                    <a:pt x="1301" y="5554"/>
                    <a:pt x="1274" y="5582"/>
                    <a:pt x="1246" y="5582"/>
                  </a:cubicBezTo>
                  <a:cubicBezTo>
                    <a:pt x="1190" y="5582"/>
                    <a:pt x="1099" y="5526"/>
                    <a:pt x="1015" y="5526"/>
                  </a:cubicBezTo>
                  <a:cubicBezTo>
                    <a:pt x="969" y="5517"/>
                    <a:pt x="923" y="5513"/>
                    <a:pt x="876" y="5513"/>
                  </a:cubicBezTo>
                  <a:cubicBezTo>
                    <a:pt x="589" y="5513"/>
                    <a:pt x="282" y="5667"/>
                    <a:pt x="78" y="5841"/>
                  </a:cubicBezTo>
                  <a:cubicBezTo>
                    <a:pt x="0" y="5925"/>
                    <a:pt x="42" y="6082"/>
                    <a:pt x="144" y="6082"/>
                  </a:cubicBezTo>
                  <a:cubicBezTo>
                    <a:pt x="152" y="6082"/>
                    <a:pt x="160" y="6081"/>
                    <a:pt x="169" y="6079"/>
                  </a:cubicBezTo>
                  <a:cubicBezTo>
                    <a:pt x="344" y="6079"/>
                    <a:pt x="518" y="6051"/>
                    <a:pt x="693" y="6016"/>
                  </a:cubicBezTo>
                  <a:cubicBezTo>
                    <a:pt x="749" y="6016"/>
                    <a:pt x="808" y="6003"/>
                    <a:pt x="866" y="6003"/>
                  </a:cubicBezTo>
                  <a:cubicBezTo>
                    <a:pt x="895" y="6003"/>
                    <a:pt x="924" y="6006"/>
                    <a:pt x="952" y="6016"/>
                  </a:cubicBezTo>
                  <a:cubicBezTo>
                    <a:pt x="1015" y="6051"/>
                    <a:pt x="1071" y="6107"/>
                    <a:pt x="1155" y="6107"/>
                  </a:cubicBezTo>
                  <a:cubicBezTo>
                    <a:pt x="1190" y="6135"/>
                    <a:pt x="1218" y="6135"/>
                    <a:pt x="1274" y="6135"/>
                  </a:cubicBezTo>
                  <a:cubicBezTo>
                    <a:pt x="1364" y="6107"/>
                    <a:pt x="1448" y="6079"/>
                    <a:pt x="1539" y="6079"/>
                  </a:cubicBezTo>
                  <a:cubicBezTo>
                    <a:pt x="1714" y="6024"/>
                    <a:pt x="1911" y="5954"/>
                    <a:pt x="2109" y="5954"/>
                  </a:cubicBezTo>
                  <a:cubicBezTo>
                    <a:pt x="2141" y="5954"/>
                    <a:pt x="2172" y="5956"/>
                    <a:pt x="2204" y="5960"/>
                  </a:cubicBezTo>
                  <a:cubicBezTo>
                    <a:pt x="2378" y="5932"/>
                    <a:pt x="2553" y="5904"/>
                    <a:pt x="2728" y="5904"/>
                  </a:cubicBezTo>
                  <a:cubicBezTo>
                    <a:pt x="2765" y="5898"/>
                    <a:pt x="2801" y="5896"/>
                    <a:pt x="2836" y="5896"/>
                  </a:cubicBezTo>
                  <a:cubicBezTo>
                    <a:pt x="2931" y="5896"/>
                    <a:pt x="3021" y="5912"/>
                    <a:pt x="3117" y="5912"/>
                  </a:cubicBezTo>
                  <a:cubicBezTo>
                    <a:pt x="3152" y="5912"/>
                    <a:pt x="3187" y="5910"/>
                    <a:pt x="3224" y="5904"/>
                  </a:cubicBezTo>
                  <a:cubicBezTo>
                    <a:pt x="3399" y="5904"/>
                    <a:pt x="3574" y="5813"/>
                    <a:pt x="3721" y="5757"/>
                  </a:cubicBezTo>
                  <a:cubicBezTo>
                    <a:pt x="3896" y="5701"/>
                    <a:pt x="4070" y="5610"/>
                    <a:pt x="4217" y="5491"/>
                  </a:cubicBezTo>
                  <a:cubicBezTo>
                    <a:pt x="4364" y="5407"/>
                    <a:pt x="4476" y="5351"/>
                    <a:pt x="4651" y="5316"/>
                  </a:cubicBezTo>
                  <a:cubicBezTo>
                    <a:pt x="4826" y="5289"/>
                    <a:pt x="5000" y="5233"/>
                    <a:pt x="5175" y="5177"/>
                  </a:cubicBezTo>
                  <a:cubicBezTo>
                    <a:pt x="5497" y="5002"/>
                    <a:pt x="5763" y="4736"/>
                    <a:pt x="6049" y="4505"/>
                  </a:cubicBezTo>
                  <a:cubicBezTo>
                    <a:pt x="6637" y="4009"/>
                    <a:pt x="7420" y="3778"/>
                    <a:pt x="8091" y="3457"/>
                  </a:cubicBezTo>
                  <a:cubicBezTo>
                    <a:pt x="8322" y="3338"/>
                    <a:pt x="8210" y="3016"/>
                    <a:pt x="8007" y="2960"/>
                  </a:cubicBezTo>
                  <a:cubicBezTo>
                    <a:pt x="8035" y="2960"/>
                    <a:pt x="8091" y="2932"/>
                    <a:pt x="8119" y="2932"/>
                  </a:cubicBezTo>
                  <a:cubicBezTo>
                    <a:pt x="8238" y="2932"/>
                    <a:pt x="8357" y="2932"/>
                    <a:pt x="8469" y="2960"/>
                  </a:cubicBezTo>
                  <a:cubicBezTo>
                    <a:pt x="8818" y="3044"/>
                    <a:pt x="9168" y="3191"/>
                    <a:pt x="9490" y="3366"/>
                  </a:cubicBezTo>
                  <a:cubicBezTo>
                    <a:pt x="9783" y="3540"/>
                    <a:pt x="10105" y="3715"/>
                    <a:pt x="10392" y="3918"/>
                  </a:cubicBezTo>
                  <a:cubicBezTo>
                    <a:pt x="10713" y="4128"/>
                    <a:pt x="11007" y="4386"/>
                    <a:pt x="11329" y="4561"/>
                  </a:cubicBezTo>
                  <a:cubicBezTo>
                    <a:pt x="11362" y="4584"/>
                    <a:pt x="11394" y="4594"/>
                    <a:pt x="11423" y="4594"/>
                  </a:cubicBezTo>
                  <a:cubicBezTo>
                    <a:pt x="11547" y="4594"/>
                    <a:pt x="11622" y="4416"/>
                    <a:pt x="11531" y="4303"/>
                  </a:cubicBezTo>
                  <a:cubicBezTo>
                    <a:pt x="11007" y="3715"/>
                    <a:pt x="10280" y="3282"/>
                    <a:pt x="9580" y="2960"/>
                  </a:cubicBezTo>
                  <a:cubicBezTo>
                    <a:pt x="9259" y="2785"/>
                    <a:pt x="8909" y="2666"/>
                    <a:pt x="8532" y="2638"/>
                  </a:cubicBezTo>
                  <a:cubicBezTo>
                    <a:pt x="8497" y="2610"/>
                    <a:pt x="8497" y="2610"/>
                    <a:pt x="8469" y="2610"/>
                  </a:cubicBezTo>
                  <a:cubicBezTo>
                    <a:pt x="8671" y="2380"/>
                    <a:pt x="8846" y="2030"/>
                    <a:pt x="8762" y="1736"/>
                  </a:cubicBezTo>
                  <a:cubicBezTo>
                    <a:pt x="8706" y="1471"/>
                    <a:pt x="8469" y="1359"/>
                    <a:pt x="8497" y="1037"/>
                  </a:cubicBezTo>
                  <a:cubicBezTo>
                    <a:pt x="8497" y="834"/>
                    <a:pt x="8643" y="660"/>
                    <a:pt x="8643" y="457"/>
                  </a:cubicBezTo>
                  <a:cubicBezTo>
                    <a:pt x="8630" y="143"/>
                    <a:pt x="8477" y="0"/>
                    <a:pt x="830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79"/>
            <p:cNvSpPr/>
            <p:nvPr/>
          </p:nvSpPr>
          <p:spPr>
            <a:xfrm>
              <a:off x="4772645" y="3653286"/>
              <a:ext cx="59368" cy="22801"/>
            </a:xfrm>
            <a:custGeom>
              <a:rect b="b" l="l" r="r" t="t"/>
              <a:pathLst>
                <a:path extrusionOk="0" h="1002" w="2609">
                  <a:moveTo>
                    <a:pt x="2350" y="1"/>
                  </a:moveTo>
                  <a:cubicBezTo>
                    <a:pt x="1972" y="64"/>
                    <a:pt x="1594" y="239"/>
                    <a:pt x="1245" y="385"/>
                  </a:cubicBezTo>
                  <a:cubicBezTo>
                    <a:pt x="895" y="497"/>
                    <a:pt x="511" y="616"/>
                    <a:pt x="133" y="763"/>
                  </a:cubicBezTo>
                  <a:cubicBezTo>
                    <a:pt x="0" y="788"/>
                    <a:pt x="39" y="1002"/>
                    <a:pt x="156" y="1002"/>
                  </a:cubicBezTo>
                  <a:cubicBezTo>
                    <a:pt x="168" y="1002"/>
                    <a:pt x="182" y="999"/>
                    <a:pt x="196" y="994"/>
                  </a:cubicBezTo>
                  <a:cubicBezTo>
                    <a:pt x="951" y="791"/>
                    <a:pt x="1734" y="616"/>
                    <a:pt x="2468" y="294"/>
                  </a:cubicBezTo>
                  <a:cubicBezTo>
                    <a:pt x="2608" y="211"/>
                    <a:pt x="2496" y="1"/>
                    <a:pt x="235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79"/>
            <p:cNvSpPr/>
            <p:nvPr/>
          </p:nvSpPr>
          <p:spPr>
            <a:xfrm>
              <a:off x="4763725" y="3539716"/>
              <a:ext cx="77868" cy="55204"/>
            </a:xfrm>
            <a:custGeom>
              <a:rect b="b" l="l" r="r" t="t"/>
              <a:pathLst>
                <a:path extrusionOk="0" h="2426" w="3422">
                  <a:moveTo>
                    <a:pt x="1821" y="1"/>
                  </a:moveTo>
                  <a:cubicBezTo>
                    <a:pt x="1779" y="1"/>
                    <a:pt x="1736" y="5"/>
                    <a:pt x="1693" y="13"/>
                  </a:cubicBezTo>
                  <a:cubicBezTo>
                    <a:pt x="1637" y="41"/>
                    <a:pt x="1574" y="41"/>
                    <a:pt x="1518" y="69"/>
                  </a:cubicBezTo>
                  <a:cubicBezTo>
                    <a:pt x="1399" y="97"/>
                    <a:pt x="1252" y="132"/>
                    <a:pt x="1112" y="188"/>
                  </a:cubicBezTo>
                  <a:cubicBezTo>
                    <a:pt x="937" y="272"/>
                    <a:pt x="791" y="419"/>
                    <a:pt x="644" y="594"/>
                  </a:cubicBezTo>
                  <a:cubicBezTo>
                    <a:pt x="378" y="768"/>
                    <a:pt x="147" y="1034"/>
                    <a:pt x="63" y="1384"/>
                  </a:cubicBezTo>
                  <a:cubicBezTo>
                    <a:pt x="0" y="1586"/>
                    <a:pt x="28" y="1817"/>
                    <a:pt x="147" y="2020"/>
                  </a:cubicBezTo>
                  <a:cubicBezTo>
                    <a:pt x="322" y="2195"/>
                    <a:pt x="553" y="2286"/>
                    <a:pt x="791" y="2314"/>
                  </a:cubicBezTo>
                  <a:cubicBezTo>
                    <a:pt x="904" y="2330"/>
                    <a:pt x="1017" y="2340"/>
                    <a:pt x="1129" y="2340"/>
                  </a:cubicBezTo>
                  <a:cubicBezTo>
                    <a:pt x="1392" y="2340"/>
                    <a:pt x="1651" y="2289"/>
                    <a:pt x="1895" y="2167"/>
                  </a:cubicBezTo>
                  <a:cubicBezTo>
                    <a:pt x="1923" y="2195"/>
                    <a:pt x="1986" y="2230"/>
                    <a:pt x="2042" y="2258"/>
                  </a:cubicBezTo>
                  <a:lnTo>
                    <a:pt x="2098" y="2258"/>
                  </a:lnTo>
                  <a:cubicBezTo>
                    <a:pt x="2126" y="2314"/>
                    <a:pt x="2189" y="2370"/>
                    <a:pt x="2245" y="2405"/>
                  </a:cubicBezTo>
                  <a:cubicBezTo>
                    <a:pt x="2285" y="2419"/>
                    <a:pt x="2322" y="2426"/>
                    <a:pt x="2357" y="2426"/>
                  </a:cubicBezTo>
                  <a:cubicBezTo>
                    <a:pt x="2526" y="2426"/>
                    <a:pt x="2643" y="2269"/>
                    <a:pt x="2742" y="2055"/>
                  </a:cubicBezTo>
                  <a:cubicBezTo>
                    <a:pt x="2769" y="2083"/>
                    <a:pt x="2797" y="2111"/>
                    <a:pt x="2860" y="2111"/>
                  </a:cubicBezTo>
                  <a:cubicBezTo>
                    <a:pt x="3266" y="2111"/>
                    <a:pt x="3294" y="1468"/>
                    <a:pt x="3385" y="1181"/>
                  </a:cubicBezTo>
                  <a:cubicBezTo>
                    <a:pt x="3421" y="1066"/>
                    <a:pt x="3308" y="964"/>
                    <a:pt x="3202" y="964"/>
                  </a:cubicBezTo>
                  <a:cubicBezTo>
                    <a:pt x="3146" y="964"/>
                    <a:pt x="3092" y="992"/>
                    <a:pt x="3063" y="1062"/>
                  </a:cubicBezTo>
                  <a:cubicBezTo>
                    <a:pt x="3035" y="1146"/>
                    <a:pt x="2972" y="1265"/>
                    <a:pt x="2888" y="1384"/>
                  </a:cubicBezTo>
                  <a:cubicBezTo>
                    <a:pt x="2916" y="1293"/>
                    <a:pt x="2944" y="1237"/>
                    <a:pt x="2944" y="1146"/>
                  </a:cubicBezTo>
                  <a:lnTo>
                    <a:pt x="2944" y="1006"/>
                  </a:lnTo>
                  <a:lnTo>
                    <a:pt x="2944" y="831"/>
                  </a:lnTo>
                  <a:cubicBezTo>
                    <a:pt x="2944" y="684"/>
                    <a:pt x="2972" y="510"/>
                    <a:pt x="2860" y="363"/>
                  </a:cubicBezTo>
                  <a:cubicBezTo>
                    <a:pt x="2808" y="278"/>
                    <a:pt x="2708" y="233"/>
                    <a:pt x="2606" y="233"/>
                  </a:cubicBezTo>
                  <a:cubicBezTo>
                    <a:pt x="2531" y="233"/>
                    <a:pt x="2454" y="257"/>
                    <a:pt x="2392" y="307"/>
                  </a:cubicBezTo>
                  <a:lnTo>
                    <a:pt x="2392" y="335"/>
                  </a:lnTo>
                  <a:cubicBezTo>
                    <a:pt x="2267" y="132"/>
                    <a:pt x="2061" y="1"/>
                    <a:pt x="18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79"/>
            <p:cNvSpPr/>
            <p:nvPr/>
          </p:nvSpPr>
          <p:spPr>
            <a:xfrm>
              <a:off x="4786958" y="3538510"/>
              <a:ext cx="25963" cy="21435"/>
            </a:xfrm>
            <a:custGeom>
              <a:rect b="b" l="l" r="r" t="t"/>
              <a:pathLst>
                <a:path extrusionOk="0" h="942" w="1141">
                  <a:moveTo>
                    <a:pt x="864" y="0"/>
                  </a:moveTo>
                  <a:cubicBezTo>
                    <a:pt x="615" y="0"/>
                    <a:pt x="278" y="214"/>
                    <a:pt x="203" y="416"/>
                  </a:cubicBezTo>
                  <a:lnTo>
                    <a:pt x="203" y="444"/>
                  </a:lnTo>
                  <a:lnTo>
                    <a:pt x="175" y="444"/>
                  </a:lnTo>
                  <a:cubicBezTo>
                    <a:pt x="0" y="472"/>
                    <a:pt x="0" y="710"/>
                    <a:pt x="147" y="765"/>
                  </a:cubicBezTo>
                  <a:cubicBezTo>
                    <a:pt x="175" y="821"/>
                    <a:pt x="266" y="884"/>
                    <a:pt x="350" y="912"/>
                  </a:cubicBezTo>
                  <a:cubicBezTo>
                    <a:pt x="401" y="932"/>
                    <a:pt x="445" y="941"/>
                    <a:pt x="486" y="941"/>
                  </a:cubicBezTo>
                  <a:cubicBezTo>
                    <a:pt x="563" y="941"/>
                    <a:pt x="632" y="909"/>
                    <a:pt x="728" y="849"/>
                  </a:cubicBezTo>
                  <a:cubicBezTo>
                    <a:pt x="846" y="821"/>
                    <a:pt x="965" y="765"/>
                    <a:pt x="993" y="675"/>
                  </a:cubicBezTo>
                  <a:cubicBezTo>
                    <a:pt x="1021" y="647"/>
                    <a:pt x="1021" y="619"/>
                    <a:pt x="1021" y="619"/>
                  </a:cubicBezTo>
                  <a:cubicBezTo>
                    <a:pt x="1105" y="500"/>
                    <a:pt x="1140" y="388"/>
                    <a:pt x="1140" y="269"/>
                  </a:cubicBezTo>
                  <a:cubicBezTo>
                    <a:pt x="1127" y="74"/>
                    <a:pt x="1011" y="0"/>
                    <a:pt x="8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79"/>
            <p:cNvSpPr/>
            <p:nvPr/>
          </p:nvSpPr>
          <p:spPr>
            <a:xfrm>
              <a:off x="4642486" y="3569753"/>
              <a:ext cx="89450" cy="151457"/>
            </a:xfrm>
            <a:custGeom>
              <a:rect b="b" l="l" r="r" t="t"/>
              <a:pathLst>
                <a:path extrusionOk="0" h="6656" w="3931">
                  <a:moveTo>
                    <a:pt x="2126" y="1"/>
                  </a:moveTo>
                  <a:cubicBezTo>
                    <a:pt x="1951" y="64"/>
                    <a:pt x="1895" y="36"/>
                    <a:pt x="1776" y="120"/>
                  </a:cubicBezTo>
                  <a:cubicBezTo>
                    <a:pt x="1630" y="211"/>
                    <a:pt x="1483" y="322"/>
                    <a:pt x="1371" y="469"/>
                  </a:cubicBezTo>
                  <a:cubicBezTo>
                    <a:pt x="1252" y="644"/>
                    <a:pt x="1133" y="847"/>
                    <a:pt x="1049" y="1050"/>
                  </a:cubicBezTo>
                  <a:cubicBezTo>
                    <a:pt x="958" y="1224"/>
                    <a:pt x="811" y="1343"/>
                    <a:pt x="728" y="1518"/>
                  </a:cubicBezTo>
                  <a:cubicBezTo>
                    <a:pt x="462" y="1896"/>
                    <a:pt x="259" y="2336"/>
                    <a:pt x="147" y="2798"/>
                  </a:cubicBezTo>
                  <a:cubicBezTo>
                    <a:pt x="0" y="3497"/>
                    <a:pt x="0" y="4231"/>
                    <a:pt x="56" y="4930"/>
                  </a:cubicBezTo>
                  <a:cubicBezTo>
                    <a:pt x="56" y="5042"/>
                    <a:pt x="84" y="5189"/>
                    <a:pt x="147" y="5308"/>
                  </a:cubicBezTo>
                  <a:cubicBezTo>
                    <a:pt x="178" y="5363"/>
                    <a:pt x="215" y="5384"/>
                    <a:pt x="256" y="5384"/>
                  </a:cubicBezTo>
                  <a:cubicBezTo>
                    <a:pt x="367" y="5384"/>
                    <a:pt x="509" y="5237"/>
                    <a:pt x="637" y="5217"/>
                  </a:cubicBezTo>
                  <a:cubicBezTo>
                    <a:pt x="637" y="5217"/>
                    <a:pt x="874" y="5658"/>
                    <a:pt x="930" y="5686"/>
                  </a:cubicBezTo>
                  <a:cubicBezTo>
                    <a:pt x="1077" y="5832"/>
                    <a:pt x="1224" y="5979"/>
                    <a:pt x="1399" y="6091"/>
                  </a:cubicBezTo>
                  <a:cubicBezTo>
                    <a:pt x="1658" y="6294"/>
                    <a:pt x="1979" y="6441"/>
                    <a:pt x="2301" y="6532"/>
                  </a:cubicBezTo>
                  <a:cubicBezTo>
                    <a:pt x="2560" y="6588"/>
                    <a:pt x="2853" y="6616"/>
                    <a:pt x="3119" y="6644"/>
                  </a:cubicBezTo>
                  <a:cubicBezTo>
                    <a:pt x="3202" y="6644"/>
                    <a:pt x="3312" y="6655"/>
                    <a:pt x="3423" y="6655"/>
                  </a:cubicBezTo>
                  <a:cubicBezTo>
                    <a:pt x="3618" y="6655"/>
                    <a:pt x="3816" y="6618"/>
                    <a:pt x="3874" y="6413"/>
                  </a:cubicBezTo>
                  <a:cubicBezTo>
                    <a:pt x="3930" y="6238"/>
                    <a:pt x="3874" y="5979"/>
                    <a:pt x="3846" y="5769"/>
                  </a:cubicBezTo>
                  <a:cubicBezTo>
                    <a:pt x="3783" y="5567"/>
                    <a:pt x="3699" y="5364"/>
                    <a:pt x="3608" y="5161"/>
                  </a:cubicBezTo>
                  <a:cubicBezTo>
                    <a:pt x="3552" y="5070"/>
                    <a:pt x="3524" y="4986"/>
                    <a:pt x="3496" y="4895"/>
                  </a:cubicBezTo>
                  <a:cubicBezTo>
                    <a:pt x="3469" y="4812"/>
                    <a:pt x="3434" y="4812"/>
                    <a:pt x="3524" y="4756"/>
                  </a:cubicBezTo>
                  <a:cubicBezTo>
                    <a:pt x="3699" y="4665"/>
                    <a:pt x="3902" y="4756"/>
                    <a:pt x="3930" y="4490"/>
                  </a:cubicBezTo>
                  <a:cubicBezTo>
                    <a:pt x="3930" y="4196"/>
                    <a:pt x="3608" y="4140"/>
                    <a:pt x="3434" y="3965"/>
                  </a:cubicBezTo>
                  <a:cubicBezTo>
                    <a:pt x="3203" y="3763"/>
                    <a:pt x="2972" y="3532"/>
                    <a:pt x="2853" y="3266"/>
                  </a:cubicBezTo>
                  <a:cubicBezTo>
                    <a:pt x="2706" y="3007"/>
                    <a:pt x="2678" y="2658"/>
                    <a:pt x="2706" y="2392"/>
                  </a:cubicBezTo>
                  <a:cubicBezTo>
                    <a:pt x="2769" y="1959"/>
                    <a:pt x="2706" y="1518"/>
                    <a:pt x="2650" y="1113"/>
                  </a:cubicBezTo>
                  <a:cubicBezTo>
                    <a:pt x="2622" y="875"/>
                    <a:pt x="2560" y="644"/>
                    <a:pt x="2448" y="441"/>
                  </a:cubicBezTo>
                  <a:cubicBezTo>
                    <a:pt x="2357" y="294"/>
                    <a:pt x="2210" y="148"/>
                    <a:pt x="21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79"/>
            <p:cNvSpPr/>
            <p:nvPr/>
          </p:nvSpPr>
          <p:spPr>
            <a:xfrm>
              <a:off x="4645035" y="3586387"/>
              <a:ext cx="86901" cy="135028"/>
            </a:xfrm>
            <a:custGeom>
              <a:rect b="b" l="l" r="r" t="t"/>
              <a:pathLst>
                <a:path extrusionOk="0" h="5934" w="3819">
                  <a:moveTo>
                    <a:pt x="2476" y="0"/>
                  </a:moveTo>
                  <a:cubicBezTo>
                    <a:pt x="2232" y="0"/>
                    <a:pt x="2156" y="194"/>
                    <a:pt x="2098" y="382"/>
                  </a:cubicBezTo>
                  <a:cubicBezTo>
                    <a:pt x="2014" y="640"/>
                    <a:pt x="1958" y="934"/>
                    <a:pt x="1895" y="1228"/>
                  </a:cubicBezTo>
                  <a:cubicBezTo>
                    <a:pt x="1839" y="1486"/>
                    <a:pt x="1811" y="1780"/>
                    <a:pt x="1720" y="2039"/>
                  </a:cubicBezTo>
                  <a:cubicBezTo>
                    <a:pt x="1573" y="2360"/>
                    <a:pt x="1343" y="2654"/>
                    <a:pt x="1112" y="2913"/>
                  </a:cubicBezTo>
                  <a:cubicBezTo>
                    <a:pt x="874" y="3179"/>
                    <a:pt x="588" y="3437"/>
                    <a:pt x="441" y="3759"/>
                  </a:cubicBezTo>
                  <a:cubicBezTo>
                    <a:pt x="385" y="3850"/>
                    <a:pt x="385" y="3934"/>
                    <a:pt x="350" y="4025"/>
                  </a:cubicBezTo>
                  <a:cubicBezTo>
                    <a:pt x="294" y="4108"/>
                    <a:pt x="238" y="4164"/>
                    <a:pt x="210" y="4255"/>
                  </a:cubicBezTo>
                  <a:cubicBezTo>
                    <a:pt x="147" y="4339"/>
                    <a:pt x="0" y="4605"/>
                    <a:pt x="119" y="4689"/>
                  </a:cubicBezTo>
                  <a:cubicBezTo>
                    <a:pt x="131" y="4697"/>
                    <a:pt x="144" y="4701"/>
                    <a:pt x="156" y="4701"/>
                  </a:cubicBezTo>
                  <a:cubicBezTo>
                    <a:pt x="239" y="4701"/>
                    <a:pt x="334" y="4544"/>
                    <a:pt x="413" y="4514"/>
                  </a:cubicBezTo>
                  <a:cubicBezTo>
                    <a:pt x="616" y="4374"/>
                    <a:pt x="818" y="4311"/>
                    <a:pt x="1049" y="4199"/>
                  </a:cubicBezTo>
                  <a:cubicBezTo>
                    <a:pt x="1306" y="4046"/>
                    <a:pt x="1628" y="3866"/>
                    <a:pt x="1958" y="3866"/>
                  </a:cubicBezTo>
                  <a:cubicBezTo>
                    <a:pt x="2004" y="3866"/>
                    <a:pt x="2051" y="3870"/>
                    <a:pt x="2098" y="3878"/>
                  </a:cubicBezTo>
                  <a:cubicBezTo>
                    <a:pt x="2420" y="3906"/>
                    <a:pt x="2713" y="4199"/>
                    <a:pt x="2769" y="4514"/>
                  </a:cubicBezTo>
                  <a:cubicBezTo>
                    <a:pt x="2860" y="4864"/>
                    <a:pt x="2741" y="5129"/>
                    <a:pt x="2392" y="5213"/>
                  </a:cubicBezTo>
                  <a:cubicBezTo>
                    <a:pt x="2341" y="5222"/>
                    <a:pt x="2293" y="5226"/>
                    <a:pt x="2248" y="5226"/>
                  </a:cubicBezTo>
                  <a:cubicBezTo>
                    <a:pt x="1975" y="5226"/>
                    <a:pt x="1773" y="5080"/>
                    <a:pt x="1546" y="4955"/>
                  </a:cubicBezTo>
                  <a:cubicBezTo>
                    <a:pt x="1315" y="4808"/>
                    <a:pt x="1021" y="4430"/>
                    <a:pt x="699" y="4430"/>
                  </a:cubicBezTo>
                  <a:cubicBezTo>
                    <a:pt x="469" y="4458"/>
                    <a:pt x="588" y="4633"/>
                    <a:pt x="671" y="4752"/>
                  </a:cubicBezTo>
                  <a:cubicBezTo>
                    <a:pt x="846" y="4983"/>
                    <a:pt x="993" y="5213"/>
                    <a:pt x="1259" y="5388"/>
                  </a:cubicBezTo>
                  <a:cubicBezTo>
                    <a:pt x="1434" y="5507"/>
                    <a:pt x="1573" y="5626"/>
                    <a:pt x="1783" y="5710"/>
                  </a:cubicBezTo>
                  <a:cubicBezTo>
                    <a:pt x="1958" y="5773"/>
                    <a:pt x="2161" y="5801"/>
                    <a:pt x="2336" y="5829"/>
                  </a:cubicBezTo>
                  <a:cubicBezTo>
                    <a:pt x="2601" y="5871"/>
                    <a:pt x="2883" y="5934"/>
                    <a:pt x="3145" y="5934"/>
                  </a:cubicBezTo>
                  <a:cubicBezTo>
                    <a:pt x="3227" y="5934"/>
                    <a:pt x="3307" y="5928"/>
                    <a:pt x="3384" y="5913"/>
                  </a:cubicBezTo>
                  <a:cubicBezTo>
                    <a:pt x="3531" y="5885"/>
                    <a:pt x="3643" y="5885"/>
                    <a:pt x="3706" y="5738"/>
                  </a:cubicBezTo>
                  <a:cubicBezTo>
                    <a:pt x="3762" y="5654"/>
                    <a:pt x="3790" y="5563"/>
                    <a:pt x="3790" y="5479"/>
                  </a:cubicBezTo>
                  <a:cubicBezTo>
                    <a:pt x="3818" y="5248"/>
                    <a:pt x="3734" y="4983"/>
                    <a:pt x="3643" y="4780"/>
                  </a:cubicBezTo>
                  <a:cubicBezTo>
                    <a:pt x="3587" y="4633"/>
                    <a:pt x="3531" y="4486"/>
                    <a:pt x="3468" y="4374"/>
                  </a:cubicBezTo>
                  <a:cubicBezTo>
                    <a:pt x="3412" y="4283"/>
                    <a:pt x="3238" y="4108"/>
                    <a:pt x="3412" y="4053"/>
                  </a:cubicBezTo>
                  <a:cubicBezTo>
                    <a:pt x="3531" y="4025"/>
                    <a:pt x="3762" y="4081"/>
                    <a:pt x="3790" y="3878"/>
                  </a:cubicBezTo>
                  <a:cubicBezTo>
                    <a:pt x="3818" y="3787"/>
                    <a:pt x="3762" y="3640"/>
                    <a:pt x="3671" y="3556"/>
                  </a:cubicBezTo>
                  <a:cubicBezTo>
                    <a:pt x="3440" y="3206"/>
                    <a:pt x="3007" y="3004"/>
                    <a:pt x="2797" y="2591"/>
                  </a:cubicBezTo>
                  <a:cubicBezTo>
                    <a:pt x="2685" y="2360"/>
                    <a:pt x="2713" y="2039"/>
                    <a:pt x="2657" y="1808"/>
                  </a:cubicBezTo>
                  <a:cubicBezTo>
                    <a:pt x="2594" y="1514"/>
                    <a:pt x="2538" y="1228"/>
                    <a:pt x="2538" y="906"/>
                  </a:cubicBezTo>
                  <a:cubicBezTo>
                    <a:pt x="2510" y="668"/>
                    <a:pt x="2566" y="410"/>
                    <a:pt x="2566" y="179"/>
                  </a:cubicBezTo>
                  <a:cubicBezTo>
                    <a:pt x="2566" y="116"/>
                    <a:pt x="2566" y="60"/>
                    <a:pt x="2538" y="4"/>
                  </a:cubicBezTo>
                  <a:cubicBezTo>
                    <a:pt x="2517" y="1"/>
                    <a:pt x="2496" y="0"/>
                    <a:pt x="247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79"/>
            <p:cNvSpPr/>
            <p:nvPr/>
          </p:nvSpPr>
          <p:spPr>
            <a:xfrm>
              <a:off x="4864598" y="3599516"/>
              <a:ext cx="51745" cy="33382"/>
            </a:xfrm>
            <a:custGeom>
              <a:rect b="b" l="l" r="r" t="t"/>
              <a:pathLst>
                <a:path extrusionOk="0" h="1467" w="2274">
                  <a:moveTo>
                    <a:pt x="1581" y="0"/>
                  </a:moveTo>
                  <a:cubicBezTo>
                    <a:pt x="1476" y="0"/>
                    <a:pt x="1368" y="7"/>
                    <a:pt x="1280" y="7"/>
                  </a:cubicBezTo>
                  <a:cubicBezTo>
                    <a:pt x="1015" y="63"/>
                    <a:pt x="728" y="154"/>
                    <a:pt x="553" y="357"/>
                  </a:cubicBezTo>
                  <a:cubicBezTo>
                    <a:pt x="350" y="588"/>
                    <a:pt x="1" y="1287"/>
                    <a:pt x="462" y="1434"/>
                  </a:cubicBezTo>
                  <a:cubicBezTo>
                    <a:pt x="586" y="1457"/>
                    <a:pt x="720" y="1466"/>
                    <a:pt x="856" y="1466"/>
                  </a:cubicBezTo>
                  <a:cubicBezTo>
                    <a:pt x="1041" y="1466"/>
                    <a:pt x="1230" y="1450"/>
                    <a:pt x="1399" y="1434"/>
                  </a:cubicBezTo>
                  <a:cubicBezTo>
                    <a:pt x="1686" y="1378"/>
                    <a:pt x="1924" y="1203"/>
                    <a:pt x="2063" y="937"/>
                  </a:cubicBezTo>
                  <a:cubicBezTo>
                    <a:pt x="2154" y="763"/>
                    <a:pt x="2273" y="532"/>
                    <a:pt x="2210" y="301"/>
                  </a:cubicBezTo>
                  <a:cubicBezTo>
                    <a:pt x="2135" y="143"/>
                    <a:pt x="2104" y="31"/>
                    <a:pt x="1925" y="31"/>
                  </a:cubicBezTo>
                  <a:cubicBezTo>
                    <a:pt x="1905" y="31"/>
                    <a:pt x="1884" y="33"/>
                    <a:pt x="1861" y="35"/>
                  </a:cubicBezTo>
                  <a:cubicBezTo>
                    <a:pt x="1787" y="7"/>
                    <a:pt x="1686" y="0"/>
                    <a:pt x="15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79"/>
            <p:cNvSpPr/>
            <p:nvPr/>
          </p:nvSpPr>
          <p:spPr>
            <a:xfrm>
              <a:off x="4869217" y="3604477"/>
              <a:ext cx="32471" cy="28944"/>
            </a:xfrm>
            <a:custGeom>
              <a:rect b="b" l="l" r="r" t="t"/>
              <a:pathLst>
                <a:path extrusionOk="0" h="1272" w="1427">
                  <a:moveTo>
                    <a:pt x="722" y="0"/>
                  </a:moveTo>
                  <a:cubicBezTo>
                    <a:pt x="564" y="0"/>
                    <a:pt x="387" y="158"/>
                    <a:pt x="287" y="258"/>
                  </a:cubicBezTo>
                  <a:cubicBezTo>
                    <a:pt x="147" y="433"/>
                    <a:pt x="84" y="663"/>
                    <a:pt x="56" y="866"/>
                  </a:cubicBezTo>
                  <a:cubicBezTo>
                    <a:pt x="0" y="1041"/>
                    <a:pt x="28" y="1132"/>
                    <a:pt x="231" y="1216"/>
                  </a:cubicBezTo>
                  <a:cubicBezTo>
                    <a:pt x="406" y="1272"/>
                    <a:pt x="672" y="1272"/>
                    <a:pt x="902" y="1272"/>
                  </a:cubicBezTo>
                  <a:cubicBezTo>
                    <a:pt x="1021" y="1244"/>
                    <a:pt x="1399" y="1272"/>
                    <a:pt x="1399" y="1097"/>
                  </a:cubicBezTo>
                  <a:cubicBezTo>
                    <a:pt x="1427" y="894"/>
                    <a:pt x="1049" y="894"/>
                    <a:pt x="930" y="810"/>
                  </a:cubicBezTo>
                  <a:cubicBezTo>
                    <a:pt x="784" y="719"/>
                    <a:pt x="756" y="461"/>
                    <a:pt x="902" y="314"/>
                  </a:cubicBezTo>
                  <a:cubicBezTo>
                    <a:pt x="958" y="258"/>
                    <a:pt x="958" y="83"/>
                    <a:pt x="812" y="20"/>
                  </a:cubicBezTo>
                  <a:cubicBezTo>
                    <a:pt x="783" y="6"/>
                    <a:pt x="753" y="0"/>
                    <a:pt x="7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79"/>
            <p:cNvSpPr/>
            <p:nvPr/>
          </p:nvSpPr>
          <p:spPr>
            <a:xfrm>
              <a:off x="4786958" y="3539853"/>
              <a:ext cx="27784" cy="20571"/>
            </a:xfrm>
            <a:custGeom>
              <a:rect b="b" l="l" r="r" t="t"/>
              <a:pathLst>
                <a:path extrusionOk="0" h="904" w="1221">
                  <a:moveTo>
                    <a:pt x="776" y="0"/>
                  </a:moveTo>
                  <a:cubicBezTo>
                    <a:pt x="750" y="0"/>
                    <a:pt x="725" y="2"/>
                    <a:pt x="700" y="7"/>
                  </a:cubicBezTo>
                  <a:cubicBezTo>
                    <a:pt x="553" y="63"/>
                    <a:pt x="378" y="154"/>
                    <a:pt x="266" y="301"/>
                  </a:cubicBezTo>
                  <a:lnTo>
                    <a:pt x="231" y="329"/>
                  </a:lnTo>
                  <a:cubicBezTo>
                    <a:pt x="203" y="357"/>
                    <a:pt x="175" y="385"/>
                    <a:pt x="147" y="385"/>
                  </a:cubicBezTo>
                  <a:cubicBezTo>
                    <a:pt x="0" y="504"/>
                    <a:pt x="91" y="616"/>
                    <a:pt x="175" y="706"/>
                  </a:cubicBezTo>
                  <a:cubicBezTo>
                    <a:pt x="231" y="790"/>
                    <a:pt x="322" y="853"/>
                    <a:pt x="441" y="853"/>
                  </a:cubicBezTo>
                  <a:cubicBezTo>
                    <a:pt x="441" y="853"/>
                    <a:pt x="441" y="881"/>
                    <a:pt x="469" y="881"/>
                  </a:cubicBezTo>
                  <a:cubicBezTo>
                    <a:pt x="505" y="896"/>
                    <a:pt x="545" y="903"/>
                    <a:pt x="586" y="903"/>
                  </a:cubicBezTo>
                  <a:cubicBezTo>
                    <a:pt x="867" y="903"/>
                    <a:pt x="1220" y="575"/>
                    <a:pt x="1196" y="301"/>
                  </a:cubicBezTo>
                  <a:cubicBezTo>
                    <a:pt x="1196" y="210"/>
                    <a:pt x="1140" y="182"/>
                    <a:pt x="1105" y="154"/>
                  </a:cubicBezTo>
                  <a:cubicBezTo>
                    <a:pt x="1036" y="55"/>
                    <a:pt x="903" y="0"/>
                    <a:pt x="7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79"/>
            <p:cNvSpPr/>
            <p:nvPr/>
          </p:nvSpPr>
          <p:spPr>
            <a:xfrm>
              <a:off x="4796173" y="3614307"/>
              <a:ext cx="41232" cy="12606"/>
            </a:xfrm>
            <a:custGeom>
              <a:rect b="b" l="l" r="r" t="t"/>
              <a:pathLst>
                <a:path extrusionOk="0" h="554" w="1812">
                  <a:moveTo>
                    <a:pt x="1784" y="1"/>
                  </a:moveTo>
                  <a:cubicBezTo>
                    <a:pt x="1141" y="29"/>
                    <a:pt x="588" y="140"/>
                    <a:pt x="36" y="490"/>
                  </a:cubicBezTo>
                  <a:cubicBezTo>
                    <a:pt x="1" y="490"/>
                    <a:pt x="36" y="553"/>
                    <a:pt x="92" y="553"/>
                  </a:cubicBezTo>
                  <a:cubicBezTo>
                    <a:pt x="644" y="287"/>
                    <a:pt x="1169" y="113"/>
                    <a:pt x="1784" y="57"/>
                  </a:cubicBezTo>
                  <a:cubicBezTo>
                    <a:pt x="1812" y="57"/>
                    <a:pt x="1812" y="1"/>
                    <a:pt x="17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79"/>
            <p:cNvSpPr/>
            <p:nvPr/>
          </p:nvSpPr>
          <p:spPr>
            <a:xfrm>
              <a:off x="4798881" y="3628142"/>
              <a:ext cx="23893" cy="15314"/>
            </a:xfrm>
            <a:custGeom>
              <a:rect b="b" l="l" r="r" t="t"/>
              <a:pathLst>
                <a:path extrusionOk="0" h="673" w="1050">
                  <a:moveTo>
                    <a:pt x="966" y="1"/>
                  </a:moveTo>
                  <a:cubicBezTo>
                    <a:pt x="644" y="176"/>
                    <a:pt x="322" y="379"/>
                    <a:pt x="29" y="616"/>
                  </a:cubicBezTo>
                  <a:cubicBezTo>
                    <a:pt x="1" y="644"/>
                    <a:pt x="29" y="672"/>
                    <a:pt x="57" y="672"/>
                  </a:cubicBezTo>
                  <a:cubicBezTo>
                    <a:pt x="378" y="441"/>
                    <a:pt x="672" y="267"/>
                    <a:pt x="1022" y="57"/>
                  </a:cubicBezTo>
                  <a:cubicBezTo>
                    <a:pt x="1050" y="57"/>
                    <a:pt x="1022" y="1"/>
                    <a:pt x="96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79"/>
            <p:cNvSpPr/>
            <p:nvPr/>
          </p:nvSpPr>
          <p:spPr>
            <a:xfrm>
              <a:off x="4805685" y="3636380"/>
              <a:ext cx="36340" cy="11855"/>
            </a:xfrm>
            <a:custGeom>
              <a:rect b="b" l="l" r="r" t="t"/>
              <a:pathLst>
                <a:path extrusionOk="0" h="521" w="1597">
                  <a:moveTo>
                    <a:pt x="1249" y="0"/>
                  </a:moveTo>
                  <a:cubicBezTo>
                    <a:pt x="1070" y="0"/>
                    <a:pt x="889" y="21"/>
                    <a:pt x="723" y="79"/>
                  </a:cubicBezTo>
                  <a:cubicBezTo>
                    <a:pt x="492" y="135"/>
                    <a:pt x="254" y="310"/>
                    <a:pt x="23" y="457"/>
                  </a:cubicBezTo>
                  <a:cubicBezTo>
                    <a:pt x="1" y="480"/>
                    <a:pt x="15" y="521"/>
                    <a:pt x="51" y="521"/>
                  </a:cubicBezTo>
                  <a:cubicBezTo>
                    <a:pt x="59" y="521"/>
                    <a:pt x="69" y="518"/>
                    <a:pt x="79" y="513"/>
                  </a:cubicBezTo>
                  <a:cubicBezTo>
                    <a:pt x="282" y="366"/>
                    <a:pt x="520" y="219"/>
                    <a:pt x="751" y="163"/>
                  </a:cubicBezTo>
                  <a:cubicBezTo>
                    <a:pt x="1016" y="107"/>
                    <a:pt x="1275" y="107"/>
                    <a:pt x="1541" y="79"/>
                  </a:cubicBezTo>
                  <a:cubicBezTo>
                    <a:pt x="1597" y="79"/>
                    <a:pt x="1597" y="17"/>
                    <a:pt x="1541" y="17"/>
                  </a:cubicBezTo>
                  <a:cubicBezTo>
                    <a:pt x="1446" y="7"/>
                    <a:pt x="1348" y="0"/>
                    <a:pt x="12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79"/>
            <p:cNvSpPr/>
            <p:nvPr/>
          </p:nvSpPr>
          <p:spPr>
            <a:xfrm>
              <a:off x="4639141" y="3386621"/>
              <a:ext cx="459378" cy="458195"/>
            </a:xfrm>
            <a:custGeom>
              <a:rect b="b" l="l" r="r" t="t"/>
              <a:pathLst>
                <a:path extrusionOk="0" h="20136" w="20188">
                  <a:moveTo>
                    <a:pt x="11873" y="221"/>
                  </a:moveTo>
                  <a:lnTo>
                    <a:pt x="11873" y="221"/>
                  </a:lnTo>
                  <a:cubicBezTo>
                    <a:pt x="11860" y="228"/>
                    <a:pt x="11860" y="245"/>
                    <a:pt x="11860" y="245"/>
                  </a:cubicBezTo>
                  <a:cubicBezTo>
                    <a:pt x="11832" y="273"/>
                    <a:pt x="11797" y="329"/>
                    <a:pt x="11797" y="357"/>
                  </a:cubicBezTo>
                  <a:cubicBezTo>
                    <a:pt x="11741" y="329"/>
                    <a:pt x="11685" y="301"/>
                    <a:pt x="11622" y="301"/>
                  </a:cubicBezTo>
                  <a:cubicBezTo>
                    <a:pt x="11682" y="274"/>
                    <a:pt x="11762" y="248"/>
                    <a:pt x="11873" y="221"/>
                  </a:cubicBezTo>
                  <a:close/>
                  <a:moveTo>
                    <a:pt x="12198" y="207"/>
                  </a:moveTo>
                  <a:cubicBezTo>
                    <a:pt x="12219" y="207"/>
                    <a:pt x="12241" y="210"/>
                    <a:pt x="12265" y="217"/>
                  </a:cubicBezTo>
                  <a:cubicBezTo>
                    <a:pt x="12384" y="245"/>
                    <a:pt x="12496" y="273"/>
                    <a:pt x="12643" y="301"/>
                  </a:cubicBezTo>
                  <a:cubicBezTo>
                    <a:pt x="12643" y="420"/>
                    <a:pt x="12734" y="532"/>
                    <a:pt x="12734" y="651"/>
                  </a:cubicBezTo>
                  <a:cubicBezTo>
                    <a:pt x="12706" y="770"/>
                    <a:pt x="12615" y="882"/>
                    <a:pt x="12531" y="1000"/>
                  </a:cubicBezTo>
                  <a:cubicBezTo>
                    <a:pt x="12468" y="1028"/>
                    <a:pt x="12412" y="1056"/>
                    <a:pt x="12356" y="1119"/>
                  </a:cubicBezTo>
                  <a:lnTo>
                    <a:pt x="12356" y="1147"/>
                  </a:lnTo>
                  <a:cubicBezTo>
                    <a:pt x="12265" y="1056"/>
                    <a:pt x="12146" y="1028"/>
                    <a:pt x="12034" y="1028"/>
                  </a:cubicBezTo>
                  <a:cubicBezTo>
                    <a:pt x="12090" y="826"/>
                    <a:pt x="12006" y="532"/>
                    <a:pt x="11860" y="420"/>
                  </a:cubicBezTo>
                  <a:cubicBezTo>
                    <a:pt x="11860" y="392"/>
                    <a:pt x="11860" y="392"/>
                    <a:pt x="11887" y="392"/>
                  </a:cubicBezTo>
                  <a:cubicBezTo>
                    <a:pt x="11915" y="357"/>
                    <a:pt x="11943" y="329"/>
                    <a:pt x="11971" y="301"/>
                  </a:cubicBezTo>
                  <a:cubicBezTo>
                    <a:pt x="12044" y="257"/>
                    <a:pt x="12112" y="207"/>
                    <a:pt x="12198" y="207"/>
                  </a:cubicBezTo>
                  <a:close/>
                  <a:moveTo>
                    <a:pt x="12845" y="357"/>
                  </a:moveTo>
                  <a:cubicBezTo>
                    <a:pt x="13055" y="420"/>
                    <a:pt x="13230" y="476"/>
                    <a:pt x="13405" y="532"/>
                  </a:cubicBezTo>
                  <a:cubicBezTo>
                    <a:pt x="13489" y="567"/>
                    <a:pt x="13608" y="623"/>
                    <a:pt x="13719" y="679"/>
                  </a:cubicBezTo>
                  <a:cubicBezTo>
                    <a:pt x="13692" y="742"/>
                    <a:pt x="13719" y="798"/>
                    <a:pt x="13692" y="882"/>
                  </a:cubicBezTo>
                  <a:cubicBezTo>
                    <a:pt x="13692" y="973"/>
                    <a:pt x="13664" y="1056"/>
                    <a:pt x="13608" y="1147"/>
                  </a:cubicBezTo>
                  <a:cubicBezTo>
                    <a:pt x="13545" y="1231"/>
                    <a:pt x="13489" y="1294"/>
                    <a:pt x="13461" y="1350"/>
                  </a:cubicBezTo>
                  <a:lnTo>
                    <a:pt x="13433" y="1350"/>
                  </a:lnTo>
                  <a:cubicBezTo>
                    <a:pt x="13314" y="1119"/>
                    <a:pt x="13020" y="945"/>
                    <a:pt x="12762" y="945"/>
                  </a:cubicBezTo>
                  <a:lnTo>
                    <a:pt x="12845" y="854"/>
                  </a:lnTo>
                  <a:cubicBezTo>
                    <a:pt x="12936" y="679"/>
                    <a:pt x="12908" y="504"/>
                    <a:pt x="12845" y="357"/>
                  </a:cubicBezTo>
                  <a:close/>
                  <a:moveTo>
                    <a:pt x="11391" y="420"/>
                  </a:moveTo>
                  <a:cubicBezTo>
                    <a:pt x="11482" y="420"/>
                    <a:pt x="11594" y="420"/>
                    <a:pt x="11685" y="476"/>
                  </a:cubicBezTo>
                  <a:cubicBezTo>
                    <a:pt x="11797" y="532"/>
                    <a:pt x="11860" y="651"/>
                    <a:pt x="11860" y="770"/>
                  </a:cubicBezTo>
                  <a:cubicBezTo>
                    <a:pt x="11887" y="1028"/>
                    <a:pt x="11657" y="1119"/>
                    <a:pt x="11510" y="1231"/>
                  </a:cubicBezTo>
                  <a:cubicBezTo>
                    <a:pt x="11419" y="1294"/>
                    <a:pt x="11391" y="1406"/>
                    <a:pt x="11244" y="1406"/>
                  </a:cubicBezTo>
                  <a:cubicBezTo>
                    <a:pt x="11228" y="1413"/>
                    <a:pt x="11209" y="1416"/>
                    <a:pt x="11190" y="1416"/>
                  </a:cubicBezTo>
                  <a:cubicBezTo>
                    <a:pt x="11108" y="1416"/>
                    <a:pt x="11008" y="1362"/>
                    <a:pt x="10985" y="1294"/>
                  </a:cubicBezTo>
                  <a:cubicBezTo>
                    <a:pt x="10923" y="1175"/>
                    <a:pt x="10923" y="1028"/>
                    <a:pt x="10923" y="917"/>
                  </a:cubicBezTo>
                  <a:cubicBezTo>
                    <a:pt x="10958" y="854"/>
                    <a:pt x="10958" y="798"/>
                    <a:pt x="10985" y="770"/>
                  </a:cubicBezTo>
                  <a:cubicBezTo>
                    <a:pt x="11013" y="742"/>
                    <a:pt x="11013" y="742"/>
                    <a:pt x="11041" y="707"/>
                  </a:cubicBezTo>
                  <a:cubicBezTo>
                    <a:pt x="11160" y="623"/>
                    <a:pt x="11272" y="504"/>
                    <a:pt x="11391" y="420"/>
                  </a:cubicBezTo>
                  <a:close/>
                  <a:moveTo>
                    <a:pt x="13866" y="826"/>
                  </a:moveTo>
                  <a:cubicBezTo>
                    <a:pt x="13985" y="945"/>
                    <a:pt x="14041" y="1147"/>
                    <a:pt x="14132" y="1294"/>
                  </a:cubicBezTo>
                  <a:cubicBezTo>
                    <a:pt x="14216" y="1378"/>
                    <a:pt x="14279" y="1497"/>
                    <a:pt x="14335" y="1581"/>
                  </a:cubicBezTo>
                  <a:cubicBezTo>
                    <a:pt x="14307" y="1644"/>
                    <a:pt x="14279" y="1700"/>
                    <a:pt x="14216" y="1728"/>
                  </a:cubicBezTo>
                  <a:cubicBezTo>
                    <a:pt x="14216" y="1756"/>
                    <a:pt x="14188" y="1756"/>
                    <a:pt x="14160" y="1756"/>
                  </a:cubicBezTo>
                  <a:lnTo>
                    <a:pt x="14160" y="1728"/>
                  </a:lnTo>
                  <a:cubicBezTo>
                    <a:pt x="14050" y="1539"/>
                    <a:pt x="13867" y="1375"/>
                    <a:pt x="13634" y="1375"/>
                  </a:cubicBezTo>
                  <a:cubicBezTo>
                    <a:pt x="13616" y="1375"/>
                    <a:pt x="13598" y="1376"/>
                    <a:pt x="13580" y="1378"/>
                  </a:cubicBezTo>
                  <a:cubicBezTo>
                    <a:pt x="13664" y="1322"/>
                    <a:pt x="13719" y="1231"/>
                    <a:pt x="13754" y="1175"/>
                  </a:cubicBezTo>
                  <a:cubicBezTo>
                    <a:pt x="13838" y="1056"/>
                    <a:pt x="13866" y="945"/>
                    <a:pt x="13866" y="826"/>
                  </a:cubicBezTo>
                  <a:close/>
                  <a:moveTo>
                    <a:pt x="10748" y="973"/>
                  </a:moveTo>
                  <a:cubicBezTo>
                    <a:pt x="10748" y="1147"/>
                    <a:pt x="10811" y="1294"/>
                    <a:pt x="10867" y="1441"/>
                  </a:cubicBezTo>
                  <a:lnTo>
                    <a:pt x="10839" y="1441"/>
                  </a:lnTo>
                  <a:cubicBezTo>
                    <a:pt x="10720" y="1525"/>
                    <a:pt x="10573" y="1644"/>
                    <a:pt x="10489" y="1791"/>
                  </a:cubicBezTo>
                  <a:lnTo>
                    <a:pt x="10370" y="1791"/>
                  </a:lnTo>
                  <a:cubicBezTo>
                    <a:pt x="10342" y="1756"/>
                    <a:pt x="10314" y="1728"/>
                    <a:pt x="10286" y="1700"/>
                  </a:cubicBezTo>
                  <a:cubicBezTo>
                    <a:pt x="10286" y="1700"/>
                    <a:pt x="10258" y="1672"/>
                    <a:pt x="10258" y="1644"/>
                  </a:cubicBezTo>
                  <a:cubicBezTo>
                    <a:pt x="10370" y="1406"/>
                    <a:pt x="10545" y="1175"/>
                    <a:pt x="10748" y="973"/>
                  </a:cubicBezTo>
                  <a:close/>
                  <a:moveTo>
                    <a:pt x="12762" y="1147"/>
                  </a:moveTo>
                  <a:cubicBezTo>
                    <a:pt x="12964" y="1147"/>
                    <a:pt x="13167" y="1231"/>
                    <a:pt x="13286" y="1441"/>
                  </a:cubicBezTo>
                  <a:cubicBezTo>
                    <a:pt x="13473" y="1770"/>
                    <a:pt x="12974" y="2177"/>
                    <a:pt x="12653" y="2177"/>
                  </a:cubicBezTo>
                  <a:cubicBezTo>
                    <a:pt x="12578" y="2177"/>
                    <a:pt x="12513" y="2155"/>
                    <a:pt x="12468" y="2105"/>
                  </a:cubicBezTo>
                  <a:cubicBezTo>
                    <a:pt x="12615" y="1903"/>
                    <a:pt x="12671" y="1644"/>
                    <a:pt x="12559" y="1406"/>
                  </a:cubicBezTo>
                  <a:cubicBezTo>
                    <a:pt x="12531" y="1350"/>
                    <a:pt x="12496" y="1294"/>
                    <a:pt x="12440" y="1231"/>
                  </a:cubicBezTo>
                  <a:cubicBezTo>
                    <a:pt x="12531" y="1203"/>
                    <a:pt x="12643" y="1147"/>
                    <a:pt x="12762" y="1147"/>
                  </a:cubicBezTo>
                  <a:close/>
                  <a:moveTo>
                    <a:pt x="10195" y="1791"/>
                  </a:moveTo>
                  <a:lnTo>
                    <a:pt x="10195" y="1819"/>
                  </a:lnTo>
                  <a:cubicBezTo>
                    <a:pt x="10223" y="1847"/>
                    <a:pt x="10286" y="1875"/>
                    <a:pt x="10342" y="1903"/>
                  </a:cubicBezTo>
                  <a:lnTo>
                    <a:pt x="10398" y="1903"/>
                  </a:lnTo>
                  <a:cubicBezTo>
                    <a:pt x="10370" y="1965"/>
                    <a:pt x="10342" y="2021"/>
                    <a:pt x="10314" y="2105"/>
                  </a:cubicBezTo>
                  <a:lnTo>
                    <a:pt x="10286" y="2105"/>
                  </a:lnTo>
                  <a:cubicBezTo>
                    <a:pt x="10195" y="2105"/>
                    <a:pt x="10111" y="2140"/>
                    <a:pt x="10049" y="2196"/>
                  </a:cubicBezTo>
                  <a:cubicBezTo>
                    <a:pt x="10111" y="2049"/>
                    <a:pt x="10139" y="1903"/>
                    <a:pt x="10195" y="1791"/>
                  </a:cubicBezTo>
                  <a:close/>
                  <a:moveTo>
                    <a:pt x="12019" y="1208"/>
                  </a:moveTo>
                  <a:cubicBezTo>
                    <a:pt x="12203" y="1208"/>
                    <a:pt x="12367" y="1344"/>
                    <a:pt x="12412" y="1553"/>
                  </a:cubicBezTo>
                  <a:cubicBezTo>
                    <a:pt x="12496" y="1791"/>
                    <a:pt x="12356" y="2049"/>
                    <a:pt x="12118" y="2168"/>
                  </a:cubicBezTo>
                  <a:cubicBezTo>
                    <a:pt x="12032" y="2201"/>
                    <a:pt x="11949" y="2215"/>
                    <a:pt x="11865" y="2215"/>
                  </a:cubicBezTo>
                  <a:cubicBezTo>
                    <a:pt x="11805" y="2215"/>
                    <a:pt x="11746" y="2208"/>
                    <a:pt x="11685" y="2196"/>
                  </a:cubicBezTo>
                  <a:cubicBezTo>
                    <a:pt x="11741" y="1993"/>
                    <a:pt x="11741" y="1756"/>
                    <a:pt x="11622" y="1616"/>
                  </a:cubicBezTo>
                  <a:cubicBezTo>
                    <a:pt x="11566" y="1553"/>
                    <a:pt x="11510" y="1497"/>
                    <a:pt x="11419" y="1469"/>
                  </a:cubicBezTo>
                  <a:cubicBezTo>
                    <a:pt x="11510" y="1350"/>
                    <a:pt x="11741" y="1266"/>
                    <a:pt x="11887" y="1231"/>
                  </a:cubicBezTo>
                  <a:cubicBezTo>
                    <a:pt x="11932" y="1215"/>
                    <a:pt x="11976" y="1208"/>
                    <a:pt x="12019" y="1208"/>
                  </a:cubicBezTo>
                  <a:close/>
                  <a:moveTo>
                    <a:pt x="13517" y="1553"/>
                  </a:moveTo>
                  <a:cubicBezTo>
                    <a:pt x="13957" y="1553"/>
                    <a:pt x="14188" y="2021"/>
                    <a:pt x="13810" y="2343"/>
                  </a:cubicBezTo>
                  <a:cubicBezTo>
                    <a:pt x="13689" y="2435"/>
                    <a:pt x="13530" y="2532"/>
                    <a:pt x="13349" y="2532"/>
                  </a:cubicBezTo>
                  <a:cubicBezTo>
                    <a:pt x="13310" y="2532"/>
                    <a:pt x="13271" y="2528"/>
                    <a:pt x="13230" y="2518"/>
                  </a:cubicBezTo>
                  <a:cubicBezTo>
                    <a:pt x="13167" y="2518"/>
                    <a:pt x="12992" y="2399"/>
                    <a:pt x="12936" y="2280"/>
                  </a:cubicBezTo>
                  <a:cubicBezTo>
                    <a:pt x="13195" y="2196"/>
                    <a:pt x="13489" y="1930"/>
                    <a:pt x="13517" y="1672"/>
                  </a:cubicBezTo>
                  <a:lnTo>
                    <a:pt x="13517" y="1553"/>
                  </a:lnTo>
                  <a:close/>
                  <a:moveTo>
                    <a:pt x="11211" y="1542"/>
                  </a:moveTo>
                  <a:cubicBezTo>
                    <a:pt x="11320" y="1542"/>
                    <a:pt x="11426" y="1586"/>
                    <a:pt x="11510" y="1700"/>
                  </a:cubicBezTo>
                  <a:cubicBezTo>
                    <a:pt x="11594" y="1819"/>
                    <a:pt x="11594" y="2021"/>
                    <a:pt x="11538" y="2168"/>
                  </a:cubicBezTo>
                  <a:cubicBezTo>
                    <a:pt x="11510" y="2280"/>
                    <a:pt x="11447" y="2399"/>
                    <a:pt x="11391" y="2455"/>
                  </a:cubicBezTo>
                  <a:cubicBezTo>
                    <a:pt x="11307" y="2574"/>
                    <a:pt x="11160" y="2665"/>
                    <a:pt x="11041" y="2721"/>
                  </a:cubicBezTo>
                  <a:cubicBezTo>
                    <a:pt x="11041" y="2602"/>
                    <a:pt x="11013" y="2455"/>
                    <a:pt x="10923" y="2343"/>
                  </a:cubicBezTo>
                  <a:cubicBezTo>
                    <a:pt x="10811" y="2196"/>
                    <a:pt x="10636" y="2105"/>
                    <a:pt x="10433" y="2077"/>
                  </a:cubicBezTo>
                  <a:cubicBezTo>
                    <a:pt x="10517" y="2021"/>
                    <a:pt x="10573" y="1903"/>
                    <a:pt x="10664" y="1819"/>
                  </a:cubicBezTo>
                  <a:cubicBezTo>
                    <a:pt x="10795" y="1688"/>
                    <a:pt x="11010" y="1542"/>
                    <a:pt x="11211" y="1542"/>
                  </a:cubicBezTo>
                  <a:close/>
                  <a:moveTo>
                    <a:pt x="14419" y="1728"/>
                  </a:moveTo>
                  <a:cubicBezTo>
                    <a:pt x="14566" y="1965"/>
                    <a:pt x="14684" y="2196"/>
                    <a:pt x="14684" y="2455"/>
                  </a:cubicBezTo>
                  <a:lnTo>
                    <a:pt x="14684" y="2749"/>
                  </a:lnTo>
                  <a:cubicBezTo>
                    <a:pt x="14684" y="2721"/>
                    <a:pt x="14656" y="2721"/>
                    <a:pt x="14629" y="2721"/>
                  </a:cubicBezTo>
                  <a:cubicBezTo>
                    <a:pt x="14656" y="2602"/>
                    <a:pt x="14656" y="2490"/>
                    <a:pt x="14594" y="2371"/>
                  </a:cubicBezTo>
                  <a:cubicBezTo>
                    <a:pt x="14538" y="2196"/>
                    <a:pt x="14391" y="1993"/>
                    <a:pt x="14216" y="1965"/>
                  </a:cubicBezTo>
                  <a:cubicBezTo>
                    <a:pt x="14216" y="1930"/>
                    <a:pt x="14188" y="1903"/>
                    <a:pt x="14188" y="1875"/>
                  </a:cubicBezTo>
                  <a:cubicBezTo>
                    <a:pt x="14279" y="1875"/>
                    <a:pt x="14363" y="1819"/>
                    <a:pt x="14419" y="1728"/>
                  </a:cubicBezTo>
                  <a:close/>
                  <a:moveTo>
                    <a:pt x="14188" y="2105"/>
                  </a:moveTo>
                  <a:cubicBezTo>
                    <a:pt x="14538" y="2252"/>
                    <a:pt x="14566" y="2777"/>
                    <a:pt x="14279" y="3014"/>
                  </a:cubicBezTo>
                  <a:cubicBezTo>
                    <a:pt x="14132" y="3098"/>
                    <a:pt x="13985" y="3189"/>
                    <a:pt x="13810" y="3189"/>
                  </a:cubicBezTo>
                  <a:cubicBezTo>
                    <a:pt x="13517" y="3189"/>
                    <a:pt x="13461" y="2923"/>
                    <a:pt x="13517" y="2693"/>
                  </a:cubicBezTo>
                  <a:cubicBezTo>
                    <a:pt x="13664" y="2665"/>
                    <a:pt x="13810" y="2574"/>
                    <a:pt x="13929" y="2490"/>
                  </a:cubicBezTo>
                  <a:cubicBezTo>
                    <a:pt x="14041" y="2371"/>
                    <a:pt x="14132" y="2252"/>
                    <a:pt x="14188" y="2105"/>
                  </a:cubicBezTo>
                  <a:close/>
                  <a:moveTo>
                    <a:pt x="10402" y="2281"/>
                  </a:moveTo>
                  <a:cubicBezTo>
                    <a:pt x="10520" y="2281"/>
                    <a:pt x="10638" y="2317"/>
                    <a:pt x="10720" y="2399"/>
                  </a:cubicBezTo>
                  <a:cubicBezTo>
                    <a:pt x="10985" y="2630"/>
                    <a:pt x="10811" y="3042"/>
                    <a:pt x="10573" y="3273"/>
                  </a:cubicBezTo>
                  <a:lnTo>
                    <a:pt x="10573" y="3301"/>
                  </a:lnTo>
                  <a:cubicBezTo>
                    <a:pt x="10489" y="3329"/>
                    <a:pt x="10433" y="3364"/>
                    <a:pt x="10370" y="3420"/>
                  </a:cubicBezTo>
                  <a:lnTo>
                    <a:pt x="10342" y="3420"/>
                  </a:lnTo>
                  <a:cubicBezTo>
                    <a:pt x="10342" y="3273"/>
                    <a:pt x="10286" y="3126"/>
                    <a:pt x="10167" y="3042"/>
                  </a:cubicBezTo>
                  <a:cubicBezTo>
                    <a:pt x="10076" y="2951"/>
                    <a:pt x="9952" y="2913"/>
                    <a:pt x="9836" y="2913"/>
                  </a:cubicBezTo>
                  <a:cubicBezTo>
                    <a:pt x="9801" y="2913"/>
                    <a:pt x="9766" y="2917"/>
                    <a:pt x="9734" y="2923"/>
                  </a:cubicBezTo>
                  <a:cubicBezTo>
                    <a:pt x="9762" y="2895"/>
                    <a:pt x="9790" y="2839"/>
                    <a:pt x="9818" y="2805"/>
                  </a:cubicBezTo>
                  <a:cubicBezTo>
                    <a:pt x="9874" y="2693"/>
                    <a:pt x="9909" y="2574"/>
                    <a:pt x="9965" y="2455"/>
                  </a:cubicBezTo>
                  <a:cubicBezTo>
                    <a:pt x="9993" y="2427"/>
                    <a:pt x="10049" y="2371"/>
                    <a:pt x="10139" y="2343"/>
                  </a:cubicBezTo>
                  <a:cubicBezTo>
                    <a:pt x="10216" y="2303"/>
                    <a:pt x="10310" y="2281"/>
                    <a:pt x="10402" y="2281"/>
                  </a:cubicBezTo>
                  <a:close/>
                  <a:moveTo>
                    <a:pt x="14594" y="2895"/>
                  </a:moveTo>
                  <a:cubicBezTo>
                    <a:pt x="14656" y="2951"/>
                    <a:pt x="14684" y="3014"/>
                    <a:pt x="14740" y="3098"/>
                  </a:cubicBezTo>
                  <a:cubicBezTo>
                    <a:pt x="14740" y="3189"/>
                    <a:pt x="14768" y="3273"/>
                    <a:pt x="14803" y="3364"/>
                  </a:cubicBezTo>
                  <a:cubicBezTo>
                    <a:pt x="14859" y="3539"/>
                    <a:pt x="14831" y="3679"/>
                    <a:pt x="14684" y="3797"/>
                  </a:cubicBezTo>
                  <a:cubicBezTo>
                    <a:pt x="14592" y="3875"/>
                    <a:pt x="14475" y="3911"/>
                    <a:pt x="14359" y="3911"/>
                  </a:cubicBezTo>
                  <a:cubicBezTo>
                    <a:pt x="14255" y="3911"/>
                    <a:pt x="14152" y="3882"/>
                    <a:pt x="14069" y="3825"/>
                  </a:cubicBezTo>
                  <a:cubicBezTo>
                    <a:pt x="13929" y="3741"/>
                    <a:pt x="13894" y="3539"/>
                    <a:pt x="13929" y="3364"/>
                  </a:cubicBezTo>
                  <a:cubicBezTo>
                    <a:pt x="14104" y="3329"/>
                    <a:pt x="14244" y="3245"/>
                    <a:pt x="14391" y="3154"/>
                  </a:cubicBezTo>
                  <a:cubicBezTo>
                    <a:pt x="14482" y="3098"/>
                    <a:pt x="14538" y="2979"/>
                    <a:pt x="14594" y="2895"/>
                  </a:cubicBezTo>
                  <a:close/>
                  <a:moveTo>
                    <a:pt x="9836" y="3045"/>
                  </a:moveTo>
                  <a:cubicBezTo>
                    <a:pt x="9953" y="3045"/>
                    <a:pt x="10067" y="3094"/>
                    <a:pt x="10139" y="3217"/>
                  </a:cubicBezTo>
                  <a:cubicBezTo>
                    <a:pt x="10314" y="3567"/>
                    <a:pt x="10021" y="3825"/>
                    <a:pt x="9762" y="3972"/>
                  </a:cubicBezTo>
                  <a:cubicBezTo>
                    <a:pt x="9699" y="3769"/>
                    <a:pt x="9524" y="3595"/>
                    <a:pt x="9349" y="3567"/>
                  </a:cubicBezTo>
                  <a:cubicBezTo>
                    <a:pt x="9384" y="3504"/>
                    <a:pt x="9440" y="3420"/>
                    <a:pt x="9468" y="3364"/>
                  </a:cubicBezTo>
                  <a:cubicBezTo>
                    <a:pt x="9524" y="3273"/>
                    <a:pt x="9559" y="3189"/>
                    <a:pt x="9615" y="3098"/>
                  </a:cubicBezTo>
                  <a:cubicBezTo>
                    <a:pt x="9683" y="3065"/>
                    <a:pt x="9760" y="3045"/>
                    <a:pt x="9836" y="3045"/>
                  </a:cubicBezTo>
                  <a:close/>
                  <a:moveTo>
                    <a:pt x="14887" y="3888"/>
                  </a:moveTo>
                  <a:cubicBezTo>
                    <a:pt x="14887" y="4000"/>
                    <a:pt x="14887" y="4091"/>
                    <a:pt x="14859" y="4203"/>
                  </a:cubicBezTo>
                  <a:lnTo>
                    <a:pt x="14859" y="4644"/>
                  </a:lnTo>
                  <a:cubicBezTo>
                    <a:pt x="14766" y="4673"/>
                    <a:pt x="14631" y="4713"/>
                    <a:pt x="14508" y="4713"/>
                  </a:cubicBezTo>
                  <a:cubicBezTo>
                    <a:pt x="14399" y="4713"/>
                    <a:pt x="14299" y="4682"/>
                    <a:pt x="14244" y="4588"/>
                  </a:cubicBezTo>
                  <a:cubicBezTo>
                    <a:pt x="14188" y="4469"/>
                    <a:pt x="14188" y="4238"/>
                    <a:pt x="14279" y="4091"/>
                  </a:cubicBezTo>
                  <a:cubicBezTo>
                    <a:pt x="14337" y="4103"/>
                    <a:pt x="14396" y="4109"/>
                    <a:pt x="14454" y="4109"/>
                  </a:cubicBezTo>
                  <a:cubicBezTo>
                    <a:pt x="14536" y="4109"/>
                    <a:pt x="14615" y="4096"/>
                    <a:pt x="14684" y="4063"/>
                  </a:cubicBezTo>
                  <a:cubicBezTo>
                    <a:pt x="14768" y="4000"/>
                    <a:pt x="14831" y="3944"/>
                    <a:pt x="14887" y="3888"/>
                  </a:cubicBezTo>
                  <a:close/>
                  <a:moveTo>
                    <a:pt x="9305" y="3759"/>
                  </a:moveTo>
                  <a:cubicBezTo>
                    <a:pt x="9377" y="3759"/>
                    <a:pt x="9454" y="3790"/>
                    <a:pt x="9496" y="3853"/>
                  </a:cubicBezTo>
                  <a:cubicBezTo>
                    <a:pt x="9587" y="3972"/>
                    <a:pt x="9615" y="4091"/>
                    <a:pt x="9587" y="4238"/>
                  </a:cubicBezTo>
                  <a:cubicBezTo>
                    <a:pt x="9587" y="4469"/>
                    <a:pt x="9412" y="4727"/>
                    <a:pt x="9209" y="4846"/>
                  </a:cubicBezTo>
                  <a:cubicBezTo>
                    <a:pt x="9209" y="4818"/>
                    <a:pt x="9174" y="4790"/>
                    <a:pt x="9174" y="4762"/>
                  </a:cubicBezTo>
                  <a:cubicBezTo>
                    <a:pt x="9070" y="4566"/>
                    <a:pt x="8909" y="4375"/>
                    <a:pt x="8671" y="4375"/>
                  </a:cubicBezTo>
                  <a:cubicBezTo>
                    <a:pt x="8655" y="4375"/>
                    <a:pt x="8639" y="4376"/>
                    <a:pt x="8622" y="4378"/>
                  </a:cubicBezTo>
                  <a:cubicBezTo>
                    <a:pt x="8604" y="4378"/>
                    <a:pt x="8587" y="4378"/>
                    <a:pt x="8569" y="4387"/>
                  </a:cubicBezTo>
                  <a:lnTo>
                    <a:pt x="8569" y="4387"/>
                  </a:lnTo>
                  <a:cubicBezTo>
                    <a:pt x="8767" y="4223"/>
                    <a:pt x="9008" y="4079"/>
                    <a:pt x="9174" y="3853"/>
                  </a:cubicBezTo>
                  <a:cubicBezTo>
                    <a:pt x="9209" y="3825"/>
                    <a:pt x="9209" y="3797"/>
                    <a:pt x="9237" y="3769"/>
                  </a:cubicBezTo>
                  <a:cubicBezTo>
                    <a:pt x="9258" y="3762"/>
                    <a:pt x="9282" y="3759"/>
                    <a:pt x="9305" y="3759"/>
                  </a:cubicBezTo>
                  <a:close/>
                  <a:moveTo>
                    <a:pt x="8662" y="4480"/>
                  </a:moveTo>
                  <a:cubicBezTo>
                    <a:pt x="8708" y="4480"/>
                    <a:pt x="8753" y="4492"/>
                    <a:pt x="8797" y="4525"/>
                  </a:cubicBezTo>
                  <a:cubicBezTo>
                    <a:pt x="8888" y="4588"/>
                    <a:pt x="8944" y="4671"/>
                    <a:pt x="9000" y="4762"/>
                  </a:cubicBezTo>
                  <a:cubicBezTo>
                    <a:pt x="9119" y="4965"/>
                    <a:pt x="9119" y="5112"/>
                    <a:pt x="9000" y="5315"/>
                  </a:cubicBezTo>
                  <a:cubicBezTo>
                    <a:pt x="8944" y="5427"/>
                    <a:pt x="8825" y="5573"/>
                    <a:pt x="8713" y="5601"/>
                  </a:cubicBezTo>
                  <a:cubicBezTo>
                    <a:pt x="8684" y="5612"/>
                    <a:pt x="8658" y="5617"/>
                    <a:pt x="8636" y="5617"/>
                  </a:cubicBezTo>
                  <a:cubicBezTo>
                    <a:pt x="8527" y="5617"/>
                    <a:pt x="8495" y="5502"/>
                    <a:pt x="8419" y="5427"/>
                  </a:cubicBezTo>
                  <a:cubicBezTo>
                    <a:pt x="8363" y="5371"/>
                    <a:pt x="8300" y="5343"/>
                    <a:pt x="8217" y="5315"/>
                  </a:cubicBezTo>
                  <a:lnTo>
                    <a:pt x="8042" y="5315"/>
                  </a:lnTo>
                  <a:cubicBezTo>
                    <a:pt x="8042" y="5252"/>
                    <a:pt x="8014" y="5196"/>
                    <a:pt x="8014" y="5112"/>
                  </a:cubicBezTo>
                  <a:cubicBezTo>
                    <a:pt x="8014" y="5049"/>
                    <a:pt x="8014" y="4993"/>
                    <a:pt x="8042" y="4965"/>
                  </a:cubicBezTo>
                  <a:cubicBezTo>
                    <a:pt x="8161" y="4846"/>
                    <a:pt x="8244" y="4699"/>
                    <a:pt x="8335" y="4588"/>
                  </a:cubicBezTo>
                  <a:cubicBezTo>
                    <a:pt x="8363" y="4553"/>
                    <a:pt x="8391" y="4553"/>
                    <a:pt x="8447" y="4525"/>
                  </a:cubicBezTo>
                  <a:cubicBezTo>
                    <a:pt x="8519" y="4508"/>
                    <a:pt x="8592" y="4480"/>
                    <a:pt x="8662" y="4480"/>
                  </a:cubicBezTo>
                  <a:close/>
                  <a:moveTo>
                    <a:pt x="14831" y="4846"/>
                  </a:moveTo>
                  <a:lnTo>
                    <a:pt x="14831" y="4846"/>
                  </a:lnTo>
                  <a:cubicBezTo>
                    <a:pt x="14768" y="5140"/>
                    <a:pt x="14712" y="5399"/>
                    <a:pt x="14656" y="5692"/>
                  </a:cubicBezTo>
                  <a:cubicBezTo>
                    <a:pt x="14510" y="5692"/>
                    <a:pt x="14363" y="5573"/>
                    <a:pt x="14307" y="5427"/>
                  </a:cubicBezTo>
                  <a:cubicBezTo>
                    <a:pt x="14216" y="5252"/>
                    <a:pt x="14279" y="5021"/>
                    <a:pt x="14419" y="4874"/>
                  </a:cubicBezTo>
                  <a:cubicBezTo>
                    <a:pt x="14468" y="4886"/>
                    <a:pt x="14522" y="4893"/>
                    <a:pt x="14579" y="4893"/>
                  </a:cubicBezTo>
                  <a:cubicBezTo>
                    <a:pt x="14659" y="4893"/>
                    <a:pt x="14745" y="4879"/>
                    <a:pt x="14831" y="4846"/>
                  </a:cubicBezTo>
                  <a:close/>
                  <a:moveTo>
                    <a:pt x="14419" y="5811"/>
                  </a:moveTo>
                  <a:cubicBezTo>
                    <a:pt x="14482" y="5867"/>
                    <a:pt x="14566" y="5895"/>
                    <a:pt x="14656" y="5895"/>
                  </a:cubicBezTo>
                  <a:lnTo>
                    <a:pt x="14656" y="5923"/>
                  </a:lnTo>
                  <a:cubicBezTo>
                    <a:pt x="14629" y="6126"/>
                    <a:pt x="14594" y="6364"/>
                    <a:pt x="14482" y="6566"/>
                  </a:cubicBezTo>
                  <a:lnTo>
                    <a:pt x="14391" y="6650"/>
                  </a:lnTo>
                  <a:cubicBezTo>
                    <a:pt x="14391" y="6622"/>
                    <a:pt x="14363" y="6622"/>
                    <a:pt x="14363" y="6622"/>
                  </a:cubicBezTo>
                  <a:cubicBezTo>
                    <a:pt x="14244" y="6538"/>
                    <a:pt x="14160" y="6448"/>
                    <a:pt x="14132" y="6336"/>
                  </a:cubicBezTo>
                  <a:cubicBezTo>
                    <a:pt x="14069" y="6126"/>
                    <a:pt x="14216" y="5867"/>
                    <a:pt x="14419" y="5811"/>
                  </a:cubicBezTo>
                  <a:close/>
                  <a:moveTo>
                    <a:pt x="7151" y="5671"/>
                  </a:moveTo>
                  <a:cubicBezTo>
                    <a:pt x="7217" y="5671"/>
                    <a:pt x="7283" y="5678"/>
                    <a:pt x="7314" y="5692"/>
                  </a:cubicBezTo>
                  <a:cubicBezTo>
                    <a:pt x="7168" y="5867"/>
                    <a:pt x="7077" y="6098"/>
                    <a:pt x="7140" y="6336"/>
                  </a:cubicBezTo>
                  <a:cubicBezTo>
                    <a:pt x="7140" y="6420"/>
                    <a:pt x="7168" y="6510"/>
                    <a:pt x="7196" y="6594"/>
                  </a:cubicBezTo>
                  <a:cubicBezTo>
                    <a:pt x="7091" y="6659"/>
                    <a:pt x="6973" y="6720"/>
                    <a:pt x="6851" y="6720"/>
                  </a:cubicBezTo>
                  <a:cubicBezTo>
                    <a:pt x="6801" y="6720"/>
                    <a:pt x="6750" y="6710"/>
                    <a:pt x="6699" y="6685"/>
                  </a:cubicBezTo>
                  <a:cubicBezTo>
                    <a:pt x="6496" y="6594"/>
                    <a:pt x="6468" y="6301"/>
                    <a:pt x="6496" y="6098"/>
                  </a:cubicBezTo>
                  <a:cubicBezTo>
                    <a:pt x="6524" y="5839"/>
                    <a:pt x="6762" y="5720"/>
                    <a:pt x="6993" y="5692"/>
                  </a:cubicBezTo>
                  <a:cubicBezTo>
                    <a:pt x="7021" y="5678"/>
                    <a:pt x="7085" y="5671"/>
                    <a:pt x="7151" y="5671"/>
                  </a:cubicBezTo>
                  <a:close/>
                  <a:moveTo>
                    <a:pt x="8080" y="5462"/>
                  </a:moveTo>
                  <a:cubicBezTo>
                    <a:pt x="8152" y="5462"/>
                    <a:pt x="8218" y="5478"/>
                    <a:pt x="8272" y="5518"/>
                  </a:cubicBezTo>
                  <a:cubicBezTo>
                    <a:pt x="8363" y="5573"/>
                    <a:pt x="8391" y="5664"/>
                    <a:pt x="8419" y="5748"/>
                  </a:cubicBezTo>
                  <a:cubicBezTo>
                    <a:pt x="8475" y="5867"/>
                    <a:pt x="8510" y="6014"/>
                    <a:pt x="8510" y="6161"/>
                  </a:cubicBezTo>
                  <a:cubicBezTo>
                    <a:pt x="8510" y="6444"/>
                    <a:pt x="8318" y="6783"/>
                    <a:pt x="8005" y="6783"/>
                  </a:cubicBezTo>
                  <a:cubicBezTo>
                    <a:pt x="7970" y="6783"/>
                    <a:pt x="7933" y="6778"/>
                    <a:pt x="7895" y="6769"/>
                  </a:cubicBezTo>
                  <a:cubicBezTo>
                    <a:pt x="7776" y="6741"/>
                    <a:pt x="7664" y="6713"/>
                    <a:pt x="7545" y="6650"/>
                  </a:cubicBezTo>
                  <a:cubicBezTo>
                    <a:pt x="7370" y="6594"/>
                    <a:pt x="7314" y="6476"/>
                    <a:pt x="7287" y="6336"/>
                  </a:cubicBezTo>
                  <a:cubicBezTo>
                    <a:pt x="7252" y="6070"/>
                    <a:pt x="7342" y="5839"/>
                    <a:pt x="7517" y="5692"/>
                  </a:cubicBezTo>
                  <a:cubicBezTo>
                    <a:pt x="7645" y="5585"/>
                    <a:pt x="7882" y="5462"/>
                    <a:pt x="8080" y="5462"/>
                  </a:cubicBezTo>
                  <a:close/>
                  <a:moveTo>
                    <a:pt x="6350" y="5986"/>
                  </a:moveTo>
                  <a:cubicBezTo>
                    <a:pt x="6322" y="6042"/>
                    <a:pt x="6322" y="6098"/>
                    <a:pt x="6322" y="6161"/>
                  </a:cubicBezTo>
                  <a:cubicBezTo>
                    <a:pt x="6322" y="6420"/>
                    <a:pt x="6412" y="6741"/>
                    <a:pt x="6643" y="6860"/>
                  </a:cubicBezTo>
                  <a:cubicBezTo>
                    <a:pt x="6552" y="6916"/>
                    <a:pt x="6496" y="7000"/>
                    <a:pt x="6412" y="7063"/>
                  </a:cubicBezTo>
                  <a:cubicBezTo>
                    <a:pt x="6351" y="7102"/>
                    <a:pt x="6282" y="7121"/>
                    <a:pt x="6213" y="7121"/>
                  </a:cubicBezTo>
                  <a:cubicBezTo>
                    <a:pt x="6086" y="7121"/>
                    <a:pt x="5961" y="7057"/>
                    <a:pt x="5888" y="6944"/>
                  </a:cubicBezTo>
                  <a:cubicBezTo>
                    <a:pt x="5769" y="6713"/>
                    <a:pt x="5769" y="6510"/>
                    <a:pt x="5916" y="6301"/>
                  </a:cubicBezTo>
                  <a:cubicBezTo>
                    <a:pt x="5972" y="6217"/>
                    <a:pt x="6028" y="6161"/>
                    <a:pt x="6119" y="6098"/>
                  </a:cubicBezTo>
                  <a:cubicBezTo>
                    <a:pt x="6175" y="6042"/>
                    <a:pt x="6238" y="6014"/>
                    <a:pt x="6322" y="5986"/>
                  </a:cubicBezTo>
                  <a:close/>
                  <a:moveTo>
                    <a:pt x="8790" y="6460"/>
                  </a:moveTo>
                  <a:cubicBezTo>
                    <a:pt x="8962" y="6460"/>
                    <a:pt x="9091" y="6693"/>
                    <a:pt x="9091" y="6860"/>
                  </a:cubicBezTo>
                  <a:cubicBezTo>
                    <a:pt x="9091" y="7000"/>
                    <a:pt x="8972" y="7175"/>
                    <a:pt x="8825" y="7266"/>
                  </a:cubicBezTo>
                  <a:cubicBezTo>
                    <a:pt x="8779" y="7289"/>
                    <a:pt x="8734" y="7300"/>
                    <a:pt x="8692" y="7300"/>
                  </a:cubicBezTo>
                  <a:cubicBezTo>
                    <a:pt x="8522" y="7300"/>
                    <a:pt x="8397" y="7129"/>
                    <a:pt x="8419" y="6944"/>
                  </a:cubicBezTo>
                  <a:cubicBezTo>
                    <a:pt x="8419" y="6825"/>
                    <a:pt x="8510" y="6741"/>
                    <a:pt x="8566" y="6622"/>
                  </a:cubicBezTo>
                  <a:lnTo>
                    <a:pt x="8650" y="6538"/>
                  </a:lnTo>
                  <a:lnTo>
                    <a:pt x="8650" y="6510"/>
                  </a:lnTo>
                  <a:cubicBezTo>
                    <a:pt x="8698" y="6475"/>
                    <a:pt x="8745" y="6460"/>
                    <a:pt x="8790" y="6460"/>
                  </a:cubicBezTo>
                  <a:close/>
                  <a:moveTo>
                    <a:pt x="14104" y="6685"/>
                  </a:moveTo>
                  <a:cubicBezTo>
                    <a:pt x="14160" y="6713"/>
                    <a:pt x="14216" y="6769"/>
                    <a:pt x="14279" y="6797"/>
                  </a:cubicBezTo>
                  <a:cubicBezTo>
                    <a:pt x="14188" y="6860"/>
                    <a:pt x="14132" y="6916"/>
                    <a:pt x="14069" y="6972"/>
                  </a:cubicBezTo>
                  <a:cubicBezTo>
                    <a:pt x="13957" y="7091"/>
                    <a:pt x="13866" y="7238"/>
                    <a:pt x="13754" y="7350"/>
                  </a:cubicBezTo>
                  <a:cubicBezTo>
                    <a:pt x="13719" y="7294"/>
                    <a:pt x="13692" y="7238"/>
                    <a:pt x="13692" y="7175"/>
                  </a:cubicBezTo>
                  <a:cubicBezTo>
                    <a:pt x="13664" y="7063"/>
                    <a:pt x="13719" y="6944"/>
                    <a:pt x="13782" y="6860"/>
                  </a:cubicBezTo>
                  <a:cubicBezTo>
                    <a:pt x="13838" y="6741"/>
                    <a:pt x="13957" y="6685"/>
                    <a:pt x="14069" y="6685"/>
                  </a:cubicBezTo>
                  <a:close/>
                  <a:moveTo>
                    <a:pt x="5713" y="6685"/>
                  </a:moveTo>
                  <a:lnTo>
                    <a:pt x="5713" y="6825"/>
                  </a:lnTo>
                  <a:cubicBezTo>
                    <a:pt x="5769" y="7035"/>
                    <a:pt x="5888" y="7210"/>
                    <a:pt x="6091" y="7266"/>
                  </a:cubicBezTo>
                  <a:lnTo>
                    <a:pt x="6091" y="7294"/>
                  </a:lnTo>
                  <a:cubicBezTo>
                    <a:pt x="6063" y="7322"/>
                    <a:pt x="6000" y="7385"/>
                    <a:pt x="5972" y="7440"/>
                  </a:cubicBezTo>
                  <a:cubicBezTo>
                    <a:pt x="5932" y="7463"/>
                    <a:pt x="5885" y="7474"/>
                    <a:pt x="5837" y="7474"/>
                  </a:cubicBezTo>
                  <a:cubicBezTo>
                    <a:pt x="5709" y="7474"/>
                    <a:pt x="5570" y="7400"/>
                    <a:pt x="5503" y="7294"/>
                  </a:cubicBezTo>
                  <a:cubicBezTo>
                    <a:pt x="5448" y="7175"/>
                    <a:pt x="5538" y="6769"/>
                    <a:pt x="5713" y="6685"/>
                  </a:cubicBezTo>
                  <a:close/>
                  <a:moveTo>
                    <a:pt x="9341" y="7064"/>
                  </a:moveTo>
                  <a:cubicBezTo>
                    <a:pt x="9412" y="7064"/>
                    <a:pt x="9468" y="7109"/>
                    <a:pt x="9468" y="7210"/>
                  </a:cubicBezTo>
                  <a:cubicBezTo>
                    <a:pt x="9496" y="7294"/>
                    <a:pt x="9468" y="7440"/>
                    <a:pt x="9384" y="7496"/>
                  </a:cubicBezTo>
                  <a:cubicBezTo>
                    <a:pt x="9345" y="7527"/>
                    <a:pt x="9305" y="7540"/>
                    <a:pt x="9269" y="7540"/>
                  </a:cubicBezTo>
                  <a:cubicBezTo>
                    <a:pt x="9196" y="7540"/>
                    <a:pt x="9137" y="7487"/>
                    <a:pt x="9119" y="7412"/>
                  </a:cubicBezTo>
                  <a:lnTo>
                    <a:pt x="9119" y="7294"/>
                  </a:lnTo>
                  <a:cubicBezTo>
                    <a:pt x="9146" y="7238"/>
                    <a:pt x="9209" y="7175"/>
                    <a:pt x="9237" y="7091"/>
                  </a:cubicBezTo>
                  <a:cubicBezTo>
                    <a:pt x="9272" y="7073"/>
                    <a:pt x="9308" y="7064"/>
                    <a:pt x="9341" y="7064"/>
                  </a:cubicBezTo>
                  <a:close/>
                  <a:moveTo>
                    <a:pt x="7314" y="6741"/>
                  </a:moveTo>
                  <a:cubicBezTo>
                    <a:pt x="7314" y="6769"/>
                    <a:pt x="7342" y="6769"/>
                    <a:pt x="7398" y="6797"/>
                  </a:cubicBezTo>
                  <a:cubicBezTo>
                    <a:pt x="7461" y="6825"/>
                    <a:pt x="7545" y="6888"/>
                    <a:pt x="7601" y="6916"/>
                  </a:cubicBezTo>
                  <a:cubicBezTo>
                    <a:pt x="7601" y="7263"/>
                    <a:pt x="7432" y="7549"/>
                    <a:pt x="7111" y="7549"/>
                  </a:cubicBezTo>
                  <a:cubicBezTo>
                    <a:pt x="7057" y="7549"/>
                    <a:pt x="6999" y="7541"/>
                    <a:pt x="6937" y="7524"/>
                  </a:cubicBezTo>
                  <a:cubicBezTo>
                    <a:pt x="6790" y="7496"/>
                    <a:pt x="6615" y="7412"/>
                    <a:pt x="6615" y="7238"/>
                  </a:cubicBezTo>
                  <a:lnTo>
                    <a:pt x="6615" y="7147"/>
                  </a:lnTo>
                  <a:cubicBezTo>
                    <a:pt x="6643" y="7210"/>
                    <a:pt x="6699" y="7266"/>
                    <a:pt x="6727" y="7294"/>
                  </a:cubicBezTo>
                  <a:cubicBezTo>
                    <a:pt x="6759" y="7308"/>
                    <a:pt x="6795" y="7315"/>
                    <a:pt x="6836" y="7315"/>
                  </a:cubicBezTo>
                  <a:cubicBezTo>
                    <a:pt x="6876" y="7315"/>
                    <a:pt x="6919" y="7308"/>
                    <a:pt x="6965" y="7294"/>
                  </a:cubicBezTo>
                  <a:cubicBezTo>
                    <a:pt x="7021" y="7238"/>
                    <a:pt x="7049" y="7147"/>
                    <a:pt x="7049" y="7063"/>
                  </a:cubicBezTo>
                  <a:cubicBezTo>
                    <a:pt x="7049" y="7000"/>
                    <a:pt x="7049" y="6944"/>
                    <a:pt x="7021" y="6916"/>
                  </a:cubicBezTo>
                  <a:cubicBezTo>
                    <a:pt x="7140" y="6888"/>
                    <a:pt x="7224" y="6825"/>
                    <a:pt x="7314" y="6741"/>
                  </a:cubicBezTo>
                  <a:close/>
                  <a:moveTo>
                    <a:pt x="5301" y="7175"/>
                  </a:moveTo>
                  <a:cubicBezTo>
                    <a:pt x="5392" y="7210"/>
                    <a:pt x="5364" y="7322"/>
                    <a:pt x="5392" y="7385"/>
                  </a:cubicBezTo>
                  <a:cubicBezTo>
                    <a:pt x="5448" y="7468"/>
                    <a:pt x="5538" y="7524"/>
                    <a:pt x="5622" y="7587"/>
                  </a:cubicBezTo>
                  <a:lnTo>
                    <a:pt x="5538" y="7699"/>
                  </a:lnTo>
                  <a:cubicBezTo>
                    <a:pt x="5503" y="7734"/>
                    <a:pt x="5475" y="7734"/>
                    <a:pt x="5420" y="7734"/>
                  </a:cubicBezTo>
                  <a:lnTo>
                    <a:pt x="5392" y="7734"/>
                  </a:lnTo>
                  <a:cubicBezTo>
                    <a:pt x="5273" y="7734"/>
                    <a:pt x="5189" y="7643"/>
                    <a:pt x="5126" y="7559"/>
                  </a:cubicBezTo>
                  <a:cubicBezTo>
                    <a:pt x="5098" y="7468"/>
                    <a:pt x="5154" y="7350"/>
                    <a:pt x="5189" y="7266"/>
                  </a:cubicBezTo>
                  <a:cubicBezTo>
                    <a:pt x="5217" y="7238"/>
                    <a:pt x="5273" y="7175"/>
                    <a:pt x="5301" y="7175"/>
                  </a:cubicBezTo>
                  <a:close/>
                  <a:moveTo>
                    <a:pt x="13431" y="7347"/>
                  </a:moveTo>
                  <a:cubicBezTo>
                    <a:pt x="13473" y="7347"/>
                    <a:pt x="13513" y="7358"/>
                    <a:pt x="13545" y="7385"/>
                  </a:cubicBezTo>
                  <a:cubicBezTo>
                    <a:pt x="13580" y="7412"/>
                    <a:pt x="13608" y="7440"/>
                    <a:pt x="13636" y="7496"/>
                  </a:cubicBezTo>
                  <a:cubicBezTo>
                    <a:pt x="13517" y="7587"/>
                    <a:pt x="13405" y="7671"/>
                    <a:pt x="13258" y="7734"/>
                  </a:cubicBezTo>
                  <a:cubicBezTo>
                    <a:pt x="13195" y="7762"/>
                    <a:pt x="13111" y="7790"/>
                    <a:pt x="13020" y="7790"/>
                  </a:cubicBezTo>
                  <a:lnTo>
                    <a:pt x="13020" y="7699"/>
                  </a:lnTo>
                  <a:cubicBezTo>
                    <a:pt x="13055" y="7615"/>
                    <a:pt x="13083" y="7559"/>
                    <a:pt x="13139" y="7496"/>
                  </a:cubicBezTo>
                  <a:cubicBezTo>
                    <a:pt x="13204" y="7417"/>
                    <a:pt x="13326" y="7347"/>
                    <a:pt x="13431" y="7347"/>
                  </a:cubicBezTo>
                  <a:close/>
                  <a:moveTo>
                    <a:pt x="4979" y="7524"/>
                  </a:moveTo>
                  <a:cubicBezTo>
                    <a:pt x="5042" y="7559"/>
                    <a:pt x="5042" y="7643"/>
                    <a:pt x="5070" y="7699"/>
                  </a:cubicBezTo>
                  <a:lnTo>
                    <a:pt x="5154" y="7790"/>
                  </a:lnTo>
                  <a:cubicBezTo>
                    <a:pt x="5126" y="7818"/>
                    <a:pt x="5098" y="7846"/>
                    <a:pt x="5070" y="7874"/>
                  </a:cubicBezTo>
                  <a:cubicBezTo>
                    <a:pt x="5038" y="7894"/>
                    <a:pt x="5004" y="7911"/>
                    <a:pt x="4965" y="7911"/>
                  </a:cubicBezTo>
                  <a:cubicBezTo>
                    <a:pt x="4936" y="7911"/>
                    <a:pt x="4903" y="7901"/>
                    <a:pt x="4867" y="7874"/>
                  </a:cubicBezTo>
                  <a:cubicBezTo>
                    <a:pt x="4776" y="7818"/>
                    <a:pt x="4804" y="7699"/>
                    <a:pt x="4867" y="7643"/>
                  </a:cubicBezTo>
                  <a:cubicBezTo>
                    <a:pt x="4895" y="7587"/>
                    <a:pt x="4923" y="7524"/>
                    <a:pt x="4979" y="7524"/>
                  </a:cubicBezTo>
                  <a:close/>
                  <a:moveTo>
                    <a:pt x="12804" y="7687"/>
                  </a:moveTo>
                  <a:cubicBezTo>
                    <a:pt x="12821" y="7687"/>
                    <a:pt x="12836" y="7690"/>
                    <a:pt x="12845" y="7699"/>
                  </a:cubicBezTo>
                  <a:cubicBezTo>
                    <a:pt x="12817" y="7762"/>
                    <a:pt x="12817" y="7790"/>
                    <a:pt x="12817" y="7846"/>
                  </a:cubicBezTo>
                  <a:cubicBezTo>
                    <a:pt x="12671" y="7874"/>
                    <a:pt x="12531" y="7937"/>
                    <a:pt x="12384" y="8021"/>
                  </a:cubicBezTo>
                  <a:lnTo>
                    <a:pt x="12384" y="7965"/>
                  </a:lnTo>
                  <a:cubicBezTo>
                    <a:pt x="12440" y="7909"/>
                    <a:pt x="12468" y="7846"/>
                    <a:pt x="12531" y="7790"/>
                  </a:cubicBezTo>
                  <a:cubicBezTo>
                    <a:pt x="12587" y="7762"/>
                    <a:pt x="12643" y="7699"/>
                    <a:pt x="12734" y="7699"/>
                  </a:cubicBezTo>
                  <a:cubicBezTo>
                    <a:pt x="12734" y="7699"/>
                    <a:pt x="12771" y="7687"/>
                    <a:pt x="12804" y="7687"/>
                  </a:cubicBezTo>
                  <a:close/>
                  <a:moveTo>
                    <a:pt x="11559" y="9425"/>
                  </a:moveTo>
                  <a:cubicBezTo>
                    <a:pt x="11711" y="9425"/>
                    <a:pt x="11867" y="9450"/>
                    <a:pt x="11971" y="9538"/>
                  </a:cubicBezTo>
                  <a:lnTo>
                    <a:pt x="11971" y="9657"/>
                  </a:lnTo>
                  <a:cubicBezTo>
                    <a:pt x="11971" y="9860"/>
                    <a:pt x="11971" y="10146"/>
                    <a:pt x="11860" y="10321"/>
                  </a:cubicBezTo>
                  <a:cubicBezTo>
                    <a:pt x="11741" y="10531"/>
                    <a:pt x="11419" y="10671"/>
                    <a:pt x="11188" y="10671"/>
                  </a:cubicBezTo>
                  <a:cubicBezTo>
                    <a:pt x="11144" y="10679"/>
                    <a:pt x="11100" y="10681"/>
                    <a:pt x="11056" y="10681"/>
                  </a:cubicBezTo>
                  <a:cubicBezTo>
                    <a:pt x="10897" y="10681"/>
                    <a:pt x="10737" y="10643"/>
                    <a:pt x="10573" y="10643"/>
                  </a:cubicBezTo>
                  <a:cubicBezTo>
                    <a:pt x="10489" y="10643"/>
                    <a:pt x="10433" y="10643"/>
                    <a:pt x="10342" y="10671"/>
                  </a:cubicBezTo>
                  <a:cubicBezTo>
                    <a:pt x="10286" y="10643"/>
                    <a:pt x="10223" y="10587"/>
                    <a:pt x="10223" y="10468"/>
                  </a:cubicBezTo>
                  <a:cubicBezTo>
                    <a:pt x="10195" y="10237"/>
                    <a:pt x="10461" y="9944"/>
                    <a:pt x="10608" y="9769"/>
                  </a:cubicBezTo>
                  <a:cubicBezTo>
                    <a:pt x="10783" y="9594"/>
                    <a:pt x="11013" y="9482"/>
                    <a:pt x="11272" y="9447"/>
                  </a:cubicBezTo>
                  <a:cubicBezTo>
                    <a:pt x="11356" y="9436"/>
                    <a:pt x="11457" y="9425"/>
                    <a:pt x="11559" y="9425"/>
                  </a:cubicBezTo>
                  <a:close/>
                  <a:moveTo>
                    <a:pt x="2154" y="8112"/>
                  </a:moveTo>
                  <a:cubicBezTo>
                    <a:pt x="2245" y="8196"/>
                    <a:pt x="2329" y="8259"/>
                    <a:pt x="2420" y="8342"/>
                  </a:cubicBezTo>
                  <a:cubicBezTo>
                    <a:pt x="2448" y="8370"/>
                    <a:pt x="2476" y="8398"/>
                    <a:pt x="2504" y="8461"/>
                  </a:cubicBezTo>
                  <a:lnTo>
                    <a:pt x="2532" y="8489"/>
                  </a:lnTo>
                  <a:cubicBezTo>
                    <a:pt x="2679" y="8720"/>
                    <a:pt x="2707" y="9014"/>
                    <a:pt x="2741" y="9244"/>
                  </a:cubicBezTo>
                  <a:cubicBezTo>
                    <a:pt x="2769" y="9510"/>
                    <a:pt x="2769" y="9741"/>
                    <a:pt x="2769" y="9972"/>
                  </a:cubicBezTo>
                  <a:cubicBezTo>
                    <a:pt x="2797" y="10265"/>
                    <a:pt x="2769" y="10531"/>
                    <a:pt x="2769" y="10790"/>
                  </a:cubicBezTo>
                  <a:cubicBezTo>
                    <a:pt x="2769" y="11195"/>
                    <a:pt x="3000" y="11636"/>
                    <a:pt x="3294" y="11930"/>
                  </a:cubicBezTo>
                  <a:cubicBezTo>
                    <a:pt x="3469" y="12069"/>
                    <a:pt x="3643" y="12188"/>
                    <a:pt x="3818" y="12335"/>
                  </a:cubicBezTo>
                  <a:cubicBezTo>
                    <a:pt x="3993" y="12482"/>
                    <a:pt x="4021" y="12685"/>
                    <a:pt x="3755" y="12713"/>
                  </a:cubicBezTo>
                  <a:cubicBezTo>
                    <a:pt x="3731" y="12717"/>
                    <a:pt x="3707" y="12718"/>
                    <a:pt x="3682" y="12718"/>
                  </a:cubicBezTo>
                  <a:cubicBezTo>
                    <a:pt x="3532" y="12718"/>
                    <a:pt x="3386" y="12653"/>
                    <a:pt x="3266" y="12629"/>
                  </a:cubicBezTo>
                  <a:cubicBezTo>
                    <a:pt x="2950" y="12564"/>
                    <a:pt x="2606" y="12441"/>
                    <a:pt x="2277" y="12441"/>
                  </a:cubicBezTo>
                  <a:cubicBezTo>
                    <a:pt x="2146" y="12441"/>
                    <a:pt x="2018" y="12460"/>
                    <a:pt x="1895" y="12510"/>
                  </a:cubicBezTo>
                  <a:cubicBezTo>
                    <a:pt x="1658" y="12594"/>
                    <a:pt x="1455" y="12713"/>
                    <a:pt x="1252" y="12832"/>
                  </a:cubicBezTo>
                  <a:cubicBezTo>
                    <a:pt x="1021" y="12943"/>
                    <a:pt x="819" y="13062"/>
                    <a:pt x="581" y="13237"/>
                  </a:cubicBezTo>
                  <a:cubicBezTo>
                    <a:pt x="535" y="13260"/>
                    <a:pt x="467" y="13343"/>
                    <a:pt x="413" y="13343"/>
                  </a:cubicBezTo>
                  <a:cubicBezTo>
                    <a:pt x="400" y="13343"/>
                    <a:pt x="388" y="13338"/>
                    <a:pt x="378" y="13328"/>
                  </a:cubicBezTo>
                  <a:cubicBezTo>
                    <a:pt x="322" y="13328"/>
                    <a:pt x="322" y="13062"/>
                    <a:pt x="322" y="12978"/>
                  </a:cubicBezTo>
                  <a:cubicBezTo>
                    <a:pt x="259" y="12685"/>
                    <a:pt x="203" y="12419"/>
                    <a:pt x="231" y="12104"/>
                  </a:cubicBezTo>
                  <a:cubicBezTo>
                    <a:pt x="231" y="11517"/>
                    <a:pt x="406" y="10937"/>
                    <a:pt x="581" y="10384"/>
                  </a:cubicBezTo>
                  <a:cubicBezTo>
                    <a:pt x="756" y="9832"/>
                    <a:pt x="1021" y="9272"/>
                    <a:pt x="1399" y="8839"/>
                  </a:cubicBezTo>
                  <a:cubicBezTo>
                    <a:pt x="1574" y="8636"/>
                    <a:pt x="1777" y="8398"/>
                    <a:pt x="1979" y="8196"/>
                  </a:cubicBezTo>
                  <a:cubicBezTo>
                    <a:pt x="2007" y="8196"/>
                    <a:pt x="2042" y="8112"/>
                    <a:pt x="2070" y="8112"/>
                  </a:cubicBezTo>
                  <a:close/>
                  <a:moveTo>
                    <a:pt x="2348" y="12669"/>
                  </a:moveTo>
                  <a:cubicBezTo>
                    <a:pt x="2561" y="12669"/>
                    <a:pt x="2781" y="12720"/>
                    <a:pt x="3000" y="12769"/>
                  </a:cubicBezTo>
                  <a:cubicBezTo>
                    <a:pt x="3091" y="12804"/>
                    <a:pt x="3294" y="12832"/>
                    <a:pt x="3469" y="12860"/>
                  </a:cubicBezTo>
                  <a:cubicBezTo>
                    <a:pt x="3469" y="12887"/>
                    <a:pt x="3469" y="12887"/>
                    <a:pt x="3497" y="12887"/>
                  </a:cubicBezTo>
                  <a:cubicBezTo>
                    <a:pt x="3671" y="13209"/>
                    <a:pt x="3874" y="13587"/>
                    <a:pt x="3930" y="13936"/>
                  </a:cubicBezTo>
                  <a:cubicBezTo>
                    <a:pt x="3993" y="14167"/>
                    <a:pt x="3993" y="14461"/>
                    <a:pt x="3727" y="14552"/>
                  </a:cubicBezTo>
                  <a:cubicBezTo>
                    <a:pt x="3612" y="14580"/>
                    <a:pt x="3497" y="14594"/>
                    <a:pt x="3384" y="14594"/>
                  </a:cubicBezTo>
                  <a:cubicBezTo>
                    <a:pt x="3271" y="14594"/>
                    <a:pt x="3161" y="14580"/>
                    <a:pt x="3056" y="14552"/>
                  </a:cubicBezTo>
                  <a:cubicBezTo>
                    <a:pt x="2623" y="14461"/>
                    <a:pt x="2217" y="14405"/>
                    <a:pt x="1805" y="14230"/>
                  </a:cubicBezTo>
                  <a:cubicBezTo>
                    <a:pt x="1574" y="14139"/>
                    <a:pt x="1399" y="13964"/>
                    <a:pt x="1224" y="13790"/>
                  </a:cubicBezTo>
                  <a:cubicBezTo>
                    <a:pt x="1077" y="13678"/>
                    <a:pt x="993" y="13468"/>
                    <a:pt x="875" y="13328"/>
                  </a:cubicBezTo>
                  <a:cubicBezTo>
                    <a:pt x="958" y="13265"/>
                    <a:pt x="1049" y="13209"/>
                    <a:pt x="1133" y="13181"/>
                  </a:cubicBezTo>
                  <a:cubicBezTo>
                    <a:pt x="1371" y="13034"/>
                    <a:pt x="1630" y="12887"/>
                    <a:pt x="1895" y="12769"/>
                  </a:cubicBezTo>
                  <a:cubicBezTo>
                    <a:pt x="2042" y="12695"/>
                    <a:pt x="2193" y="12669"/>
                    <a:pt x="2348" y="12669"/>
                  </a:cubicBezTo>
                  <a:close/>
                  <a:moveTo>
                    <a:pt x="12384" y="2196"/>
                  </a:moveTo>
                  <a:cubicBezTo>
                    <a:pt x="12457" y="2274"/>
                    <a:pt x="12572" y="2313"/>
                    <a:pt x="12692" y="2313"/>
                  </a:cubicBezTo>
                  <a:cubicBezTo>
                    <a:pt x="12755" y="2313"/>
                    <a:pt x="12820" y="2302"/>
                    <a:pt x="12880" y="2280"/>
                  </a:cubicBezTo>
                  <a:cubicBezTo>
                    <a:pt x="12908" y="2427"/>
                    <a:pt x="12992" y="2546"/>
                    <a:pt x="13083" y="2602"/>
                  </a:cubicBezTo>
                  <a:cubicBezTo>
                    <a:pt x="13167" y="2665"/>
                    <a:pt x="13286" y="2693"/>
                    <a:pt x="13370" y="2693"/>
                  </a:cubicBezTo>
                  <a:cubicBezTo>
                    <a:pt x="13314" y="2923"/>
                    <a:pt x="13314" y="3189"/>
                    <a:pt x="13580" y="3301"/>
                  </a:cubicBezTo>
                  <a:cubicBezTo>
                    <a:pt x="13636" y="3364"/>
                    <a:pt x="13719" y="3364"/>
                    <a:pt x="13810" y="3392"/>
                  </a:cubicBezTo>
                  <a:cubicBezTo>
                    <a:pt x="13754" y="3539"/>
                    <a:pt x="13782" y="3769"/>
                    <a:pt x="13866" y="3888"/>
                  </a:cubicBezTo>
                  <a:cubicBezTo>
                    <a:pt x="13957" y="3972"/>
                    <a:pt x="14069" y="4028"/>
                    <a:pt x="14188" y="4091"/>
                  </a:cubicBezTo>
                  <a:cubicBezTo>
                    <a:pt x="14160" y="4091"/>
                    <a:pt x="14160" y="4119"/>
                    <a:pt x="14132" y="4147"/>
                  </a:cubicBezTo>
                  <a:cubicBezTo>
                    <a:pt x="14069" y="4266"/>
                    <a:pt x="14041" y="4441"/>
                    <a:pt x="14069" y="4588"/>
                  </a:cubicBezTo>
                  <a:cubicBezTo>
                    <a:pt x="14132" y="4699"/>
                    <a:pt x="14188" y="4790"/>
                    <a:pt x="14307" y="4846"/>
                  </a:cubicBezTo>
                  <a:cubicBezTo>
                    <a:pt x="14132" y="4993"/>
                    <a:pt x="14069" y="5287"/>
                    <a:pt x="14132" y="5490"/>
                  </a:cubicBezTo>
                  <a:cubicBezTo>
                    <a:pt x="14160" y="5546"/>
                    <a:pt x="14216" y="5636"/>
                    <a:pt x="14307" y="5720"/>
                  </a:cubicBezTo>
                  <a:cubicBezTo>
                    <a:pt x="14160" y="5776"/>
                    <a:pt x="14041" y="5923"/>
                    <a:pt x="13985" y="6070"/>
                  </a:cubicBezTo>
                  <a:cubicBezTo>
                    <a:pt x="13929" y="6217"/>
                    <a:pt x="13957" y="6392"/>
                    <a:pt x="14013" y="6538"/>
                  </a:cubicBezTo>
                  <a:cubicBezTo>
                    <a:pt x="13866" y="6538"/>
                    <a:pt x="13719" y="6622"/>
                    <a:pt x="13636" y="6741"/>
                  </a:cubicBezTo>
                  <a:cubicBezTo>
                    <a:pt x="13545" y="6860"/>
                    <a:pt x="13489" y="7063"/>
                    <a:pt x="13517" y="7210"/>
                  </a:cubicBezTo>
                  <a:cubicBezTo>
                    <a:pt x="13487" y="7203"/>
                    <a:pt x="13457" y="7200"/>
                    <a:pt x="13426" y="7200"/>
                  </a:cubicBezTo>
                  <a:cubicBezTo>
                    <a:pt x="13304" y="7200"/>
                    <a:pt x="13178" y="7249"/>
                    <a:pt x="13111" y="7294"/>
                  </a:cubicBezTo>
                  <a:cubicBezTo>
                    <a:pt x="13020" y="7385"/>
                    <a:pt x="12908" y="7496"/>
                    <a:pt x="12880" y="7615"/>
                  </a:cubicBezTo>
                  <a:cubicBezTo>
                    <a:pt x="12790" y="7587"/>
                    <a:pt x="12671" y="7587"/>
                    <a:pt x="12615" y="7587"/>
                  </a:cubicBezTo>
                  <a:cubicBezTo>
                    <a:pt x="12412" y="7671"/>
                    <a:pt x="12237" y="7909"/>
                    <a:pt x="12209" y="8140"/>
                  </a:cubicBezTo>
                  <a:lnTo>
                    <a:pt x="12209" y="8168"/>
                  </a:lnTo>
                  <a:cubicBezTo>
                    <a:pt x="12034" y="8370"/>
                    <a:pt x="11943" y="8636"/>
                    <a:pt x="11943" y="8895"/>
                  </a:cubicBezTo>
                  <a:cubicBezTo>
                    <a:pt x="11943" y="8958"/>
                    <a:pt x="11943" y="9042"/>
                    <a:pt x="11971" y="9098"/>
                  </a:cubicBezTo>
                  <a:cubicBezTo>
                    <a:pt x="11860" y="9042"/>
                    <a:pt x="11685" y="9014"/>
                    <a:pt x="11622" y="9014"/>
                  </a:cubicBezTo>
                  <a:cubicBezTo>
                    <a:pt x="11547" y="9003"/>
                    <a:pt x="11474" y="8997"/>
                    <a:pt x="11403" y="8997"/>
                  </a:cubicBezTo>
                  <a:cubicBezTo>
                    <a:pt x="11116" y="8997"/>
                    <a:pt x="10860" y="9088"/>
                    <a:pt x="10608" y="9272"/>
                  </a:cubicBezTo>
                  <a:cubicBezTo>
                    <a:pt x="10554" y="9303"/>
                    <a:pt x="10593" y="9369"/>
                    <a:pt x="10640" y="9369"/>
                  </a:cubicBezTo>
                  <a:cubicBezTo>
                    <a:pt x="10648" y="9369"/>
                    <a:pt x="10656" y="9367"/>
                    <a:pt x="10664" y="9363"/>
                  </a:cubicBezTo>
                  <a:cubicBezTo>
                    <a:pt x="10914" y="9229"/>
                    <a:pt x="11216" y="9119"/>
                    <a:pt x="11517" y="9119"/>
                  </a:cubicBezTo>
                  <a:cubicBezTo>
                    <a:pt x="11671" y="9119"/>
                    <a:pt x="11825" y="9148"/>
                    <a:pt x="11971" y="9217"/>
                  </a:cubicBezTo>
                  <a:lnTo>
                    <a:pt x="11971" y="9335"/>
                  </a:lnTo>
                  <a:cubicBezTo>
                    <a:pt x="11846" y="9279"/>
                    <a:pt x="11699" y="9268"/>
                    <a:pt x="11564" y="9268"/>
                  </a:cubicBezTo>
                  <a:cubicBezTo>
                    <a:pt x="11480" y="9268"/>
                    <a:pt x="11402" y="9272"/>
                    <a:pt x="11335" y="9272"/>
                  </a:cubicBezTo>
                  <a:cubicBezTo>
                    <a:pt x="10923" y="9335"/>
                    <a:pt x="10545" y="9510"/>
                    <a:pt x="10286" y="9797"/>
                  </a:cubicBezTo>
                  <a:cubicBezTo>
                    <a:pt x="10111" y="10007"/>
                    <a:pt x="9874" y="10412"/>
                    <a:pt x="10021" y="10706"/>
                  </a:cubicBezTo>
                  <a:cubicBezTo>
                    <a:pt x="10021" y="10706"/>
                    <a:pt x="10049" y="10706"/>
                    <a:pt x="10049" y="10734"/>
                  </a:cubicBezTo>
                  <a:lnTo>
                    <a:pt x="9965" y="10734"/>
                  </a:lnTo>
                  <a:cubicBezTo>
                    <a:pt x="9909" y="10734"/>
                    <a:pt x="9846" y="10706"/>
                    <a:pt x="9790" y="10706"/>
                  </a:cubicBezTo>
                  <a:cubicBezTo>
                    <a:pt x="9699" y="10496"/>
                    <a:pt x="9762" y="10209"/>
                    <a:pt x="9818" y="10035"/>
                  </a:cubicBezTo>
                  <a:cubicBezTo>
                    <a:pt x="9874" y="9797"/>
                    <a:pt x="9993" y="9622"/>
                    <a:pt x="10111" y="9447"/>
                  </a:cubicBezTo>
                  <a:cubicBezTo>
                    <a:pt x="10132" y="9406"/>
                    <a:pt x="10107" y="9380"/>
                    <a:pt x="10079" y="9380"/>
                  </a:cubicBezTo>
                  <a:cubicBezTo>
                    <a:pt x="10069" y="9380"/>
                    <a:pt x="10058" y="9384"/>
                    <a:pt x="10049" y="9391"/>
                  </a:cubicBezTo>
                  <a:cubicBezTo>
                    <a:pt x="9790" y="9657"/>
                    <a:pt x="9496" y="10237"/>
                    <a:pt x="9671" y="10615"/>
                  </a:cubicBezTo>
                  <a:cubicBezTo>
                    <a:pt x="9412" y="10412"/>
                    <a:pt x="9035" y="10321"/>
                    <a:pt x="8713" y="10293"/>
                  </a:cubicBezTo>
                  <a:cubicBezTo>
                    <a:pt x="8613" y="10282"/>
                    <a:pt x="8516" y="10276"/>
                    <a:pt x="8422" y="10276"/>
                  </a:cubicBezTo>
                  <a:cubicBezTo>
                    <a:pt x="8051" y="10276"/>
                    <a:pt x="7722" y="10364"/>
                    <a:pt x="7370" y="10531"/>
                  </a:cubicBezTo>
                  <a:cubicBezTo>
                    <a:pt x="7314" y="10559"/>
                    <a:pt x="7370" y="10615"/>
                    <a:pt x="7398" y="10615"/>
                  </a:cubicBezTo>
                  <a:cubicBezTo>
                    <a:pt x="7781" y="10518"/>
                    <a:pt x="8141" y="10425"/>
                    <a:pt x="8515" y="10425"/>
                  </a:cubicBezTo>
                  <a:cubicBezTo>
                    <a:pt x="8599" y="10425"/>
                    <a:pt x="8683" y="10430"/>
                    <a:pt x="8769" y="10440"/>
                  </a:cubicBezTo>
                  <a:cubicBezTo>
                    <a:pt x="8769" y="10468"/>
                    <a:pt x="8797" y="10468"/>
                    <a:pt x="8797" y="10468"/>
                  </a:cubicBezTo>
                  <a:cubicBezTo>
                    <a:pt x="8594" y="10496"/>
                    <a:pt x="8391" y="10587"/>
                    <a:pt x="8217" y="10643"/>
                  </a:cubicBezTo>
                  <a:cubicBezTo>
                    <a:pt x="8166" y="10668"/>
                    <a:pt x="8184" y="10766"/>
                    <a:pt x="8228" y="10766"/>
                  </a:cubicBezTo>
                  <a:cubicBezTo>
                    <a:pt x="8233" y="10766"/>
                    <a:pt x="8239" y="10765"/>
                    <a:pt x="8244" y="10762"/>
                  </a:cubicBezTo>
                  <a:cubicBezTo>
                    <a:pt x="8475" y="10706"/>
                    <a:pt x="8741" y="10643"/>
                    <a:pt x="8972" y="10643"/>
                  </a:cubicBezTo>
                  <a:cubicBezTo>
                    <a:pt x="9209" y="10643"/>
                    <a:pt x="9384" y="10671"/>
                    <a:pt x="9587" y="10818"/>
                  </a:cubicBezTo>
                  <a:cubicBezTo>
                    <a:pt x="9734" y="10917"/>
                    <a:pt x="9869" y="10945"/>
                    <a:pt x="10005" y="10945"/>
                  </a:cubicBezTo>
                  <a:cubicBezTo>
                    <a:pt x="10169" y="10945"/>
                    <a:pt x="10333" y="10906"/>
                    <a:pt x="10519" y="10906"/>
                  </a:cubicBezTo>
                  <a:cubicBezTo>
                    <a:pt x="10548" y="10906"/>
                    <a:pt x="10578" y="10906"/>
                    <a:pt x="10608" y="10909"/>
                  </a:cubicBezTo>
                  <a:cubicBezTo>
                    <a:pt x="10811" y="10909"/>
                    <a:pt x="10985" y="10965"/>
                    <a:pt x="11188" y="10965"/>
                  </a:cubicBezTo>
                  <a:cubicBezTo>
                    <a:pt x="11363" y="10937"/>
                    <a:pt x="11538" y="10881"/>
                    <a:pt x="11685" y="10790"/>
                  </a:cubicBezTo>
                  <a:cubicBezTo>
                    <a:pt x="12034" y="10587"/>
                    <a:pt x="12118" y="10356"/>
                    <a:pt x="12146" y="9972"/>
                  </a:cubicBezTo>
                  <a:cubicBezTo>
                    <a:pt x="12181" y="9741"/>
                    <a:pt x="12181" y="9538"/>
                    <a:pt x="12181" y="9307"/>
                  </a:cubicBezTo>
                  <a:cubicBezTo>
                    <a:pt x="12181" y="9098"/>
                    <a:pt x="12181" y="8839"/>
                    <a:pt x="12237" y="8636"/>
                  </a:cubicBezTo>
                  <a:cubicBezTo>
                    <a:pt x="12384" y="8140"/>
                    <a:pt x="12880" y="8140"/>
                    <a:pt x="13286" y="7993"/>
                  </a:cubicBezTo>
                  <a:cubicBezTo>
                    <a:pt x="13636" y="7874"/>
                    <a:pt x="13866" y="7615"/>
                    <a:pt x="14104" y="7350"/>
                  </a:cubicBezTo>
                  <a:cubicBezTo>
                    <a:pt x="14160" y="7294"/>
                    <a:pt x="14188" y="7238"/>
                    <a:pt x="14244" y="7210"/>
                  </a:cubicBezTo>
                  <a:cubicBezTo>
                    <a:pt x="14566" y="7238"/>
                    <a:pt x="14831" y="7350"/>
                    <a:pt x="15153" y="7468"/>
                  </a:cubicBezTo>
                  <a:cubicBezTo>
                    <a:pt x="15468" y="7559"/>
                    <a:pt x="15761" y="7699"/>
                    <a:pt x="16027" y="7909"/>
                  </a:cubicBezTo>
                  <a:cubicBezTo>
                    <a:pt x="16314" y="8112"/>
                    <a:pt x="16607" y="8259"/>
                    <a:pt x="16866" y="8461"/>
                  </a:cubicBezTo>
                  <a:cubicBezTo>
                    <a:pt x="17160" y="8664"/>
                    <a:pt x="17425" y="8895"/>
                    <a:pt x="17684" y="9161"/>
                  </a:cubicBezTo>
                  <a:cubicBezTo>
                    <a:pt x="17803" y="9272"/>
                    <a:pt x="17950" y="9391"/>
                    <a:pt x="18062" y="9538"/>
                  </a:cubicBezTo>
                  <a:cubicBezTo>
                    <a:pt x="18125" y="9657"/>
                    <a:pt x="18181" y="9769"/>
                    <a:pt x="18265" y="9916"/>
                  </a:cubicBezTo>
                  <a:cubicBezTo>
                    <a:pt x="18474" y="10146"/>
                    <a:pt x="18586" y="10440"/>
                    <a:pt x="18761" y="10706"/>
                  </a:cubicBezTo>
                  <a:cubicBezTo>
                    <a:pt x="18936" y="10937"/>
                    <a:pt x="19174" y="11111"/>
                    <a:pt x="19404" y="11314"/>
                  </a:cubicBezTo>
                  <a:cubicBezTo>
                    <a:pt x="19635" y="11489"/>
                    <a:pt x="19754" y="11720"/>
                    <a:pt x="19838" y="11985"/>
                  </a:cubicBezTo>
                  <a:cubicBezTo>
                    <a:pt x="19873" y="12216"/>
                    <a:pt x="19873" y="12454"/>
                    <a:pt x="19901" y="12657"/>
                  </a:cubicBezTo>
                  <a:cubicBezTo>
                    <a:pt x="19901" y="13006"/>
                    <a:pt x="19929" y="13293"/>
                    <a:pt x="19901" y="13615"/>
                  </a:cubicBezTo>
                  <a:cubicBezTo>
                    <a:pt x="19873" y="13992"/>
                    <a:pt x="19810" y="14377"/>
                    <a:pt x="19754" y="14754"/>
                  </a:cubicBezTo>
                  <a:cubicBezTo>
                    <a:pt x="19698" y="15132"/>
                    <a:pt x="19698" y="15482"/>
                    <a:pt x="19635" y="15831"/>
                  </a:cubicBezTo>
                  <a:cubicBezTo>
                    <a:pt x="19607" y="16209"/>
                    <a:pt x="19523" y="16586"/>
                    <a:pt x="19313" y="16936"/>
                  </a:cubicBezTo>
                  <a:cubicBezTo>
                    <a:pt x="19111" y="17258"/>
                    <a:pt x="18880" y="17551"/>
                    <a:pt x="18677" y="17873"/>
                  </a:cubicBezTo>
                  <a:cubicBezTo>
                    <a:pt x="18474" y="18160"/>
                    <a:pt x="18299" y="18509"/>
                    <a:pt x="18062" y="18803"/>
                  </a:cubicBezTo>
                  <a:cubicBezTo>
                    <a:pt x="17803" y="19062"/>
                    <a:pt x="17453" y="19327"/>
                    <a:pt x="17104" y="19474"/>
                  </a:cubicBezTo>
                  <a:cubicBezTo>
                    <a:pt x="16901" y="19558"/>
                    <a:pt x="16726" y="19558"/>
                    <a:pt x="16516" y="19649"/>
                  </a:cubicBezTo>
                  <a:cubicBezTo>
                    <a:pt x="16342" y="19705"/>
                    <a:pt x="16167" y="19796"/>
                    <a:pt x="15992" y="19852"/>
                  </a:cubicBezTo>
                  <a:cubicBezTo>
                    <a:pt x="15880" y="19880"/>
                    <a:pt x="15789" y="19908"/>
                    <a:pt x="15705" y="19908"/>
                  </a:cubicBezTo>
                  <a:cubicBezTo>
                    <a:pt x="15677" y="19908"/>
                    <a:pt x="15642" y="19880"/>
                    <a:pt x="15614" y="19880"/>
                  </a:cubicBezTo>
                  <a:cubicBezTo>
                    <a:pt x="15237" y="19824"/>
                    <a:pt x="14831" y="19824"/>
                    <a:pt x="14538" y="19502"/>
                  </a:cubicBezTo>
                  <a:cubicBezTo>
                    <a:pt x="14419" y="19383"/>
                    <a:pt x="14363" y="19272"/>
                    <a:pt x="14244" y="19181"/>
                  </a:cubicBezTo>
                  <a:cubicBezTo>
                    <a:pt x="14104" y="19062"/>
                    <a:pt x="13957" y="18978"/>
                    <a:pt x="13866" y="18831"/>
                  </a:cubicBezTo>
                  <a:cubicBezTo>
                    <a:pt x="13664" y="18600"/>
                    <a:pt x="13636" y="18251"/>
                    <a:pt x="13433" y="17985"/>
                  </a:cubicBezTo>
                  <a:cubicBezTo>
                    <a:pt x="13230" y="17726"/>
                    <a:pt x="12936" y="17523"/>
                    <a:pt x="12671" y="17286"/>
                  </a:cubicBezTo>
                  <a:cubicBezTo>
                    <a:pt x="12440" y="17055"/>
                    <a:pt x="12209" y="16789"/>
                    <a:pt x="11943" y="16586"/>
                  </a:cubicBezTo>
                  <a:cubicBezTo>
                    <a:pt x="11797" y="16475"/>
                    <a:pt x="11622" y="16384"/>
                    <a:pt x="11510" y="16237"/>
                  </a:cubicBezTo>
                  <a:cubicBezTo>
                    <a:pt x="11419" y="16090"/>
                    <a:pt x="11391" y="15887"/>
                    <a:pt x="11307" y="15740"/>
                  </a:cubicBezTo>
                  <a:cubicBezTo>
                    <a:pt x="11188" y="15482"/>
                    <a:pt x="10958" y="15307"/>
                    <a:pt x="10720" y="15160"/>
                  </a:cubicBezTo>
                  <a:cubicBezTo>
                    <a:pt x="10608" y="15104"/>
                    <a:pt x="10517" y="15041"/>
                    <a:pt x="10398" y="14985"/>
                  </a:cubicBezTo>
                  <a:cubicBezTo>
                    <a:pt x="10608" y="14985"/>
                    <a:pt x="10811" y="15013"/>
                    <a:pt x="11013" y="15076"/>
                  </a:cubicBezTo>
                  <a:cubicBezTo>
                    <a:pt x="11482" y="15188"/>
                    <a:pt x="11860" y="15335"/>
                    <a:pt x="12209" y="15628"/>
                  </a:cubicBezTo>
                  <a:cubicBezTo>
                    <a:pt x="12219" y="15634"/>
                    <a:pt x="12231" y="15636"/>
                    <a:pt x="12242" y="15636"/>
                  </a:cubicBezTo>
                  <a:cubicBezTo>
                    <a:pt x="12293" y="15636"/>
                    <a:pt x="12345" y="15589"/>
                    <a:pt x="12293" y="15538"/>
                  </a:cubicBezTo>
                  <a:cubicBezTo>
                    <a:pt x="12034" y="15251"/>
                    <a:pt x="11713" y="15041"/>
                    <a:pt x="11335" y="14929"/>
                  </a:cubicBezTo>
                  <a:cubicBezTo>
                    <a:pt x="11097" y="14866"/>
                    <a:pt x="10895" y="14782"/>
                    <a:pt x="10664" y="14754"/>
                  </a:cubicBezTo>
                  <a:cubicBezTo>
                    <a:pt x="10461" y="14726"/>
                    <a:pt x="10258" y="14726"/>
                    <a:pt x="10049" y="14692"/>
                  </a:cubicBezTo>
                  <a:cubicBezTo>
                    <a:pt x="9937" y="14664"/>
                    <a:pt x="9846" y="14608"/>
                    <a:pt x="9762" y="14517"/>
                  </a:cubicBezTo>
                  <a:lnTo>
                    <a:pt x="9993" y="14517"/>
                  </a:lnTo>
                  <a:cubicBezTo>
                    <a:pt x="10200" y="14497"/>
                    <a:pt x="10422" y="14477"/>
                    <a:pt x="10645" y="14477"/>
                  </a:cubicBezTo>
                  <a:cubicBezTo>
                    <a:pt x="10738" y="14477"/>
                    <a:pt x="10830" y="14481"/>
                    <a:pt x="10923" y="14489"/>
                  </a:cubicBezTo>
                  <a:cubicBezTo>
                    <a:pt x="10985" y="14489"/>
                    <a:pt x="10985" y="14433"/>
                    <a:pt x="10923" y="14405"/>
                  </a:cubicBezTo>
                  <a:cubicBezTo>
                    <a:pt x="10779" y="14359"/>
                    <a:pt x="10627" y="14344"/>
                    <a:pt x="10474" y="14344"/>
                  </a:cubicBezTo>
                  <a:cubicBezTo>
                    <a:pt x="10321" y="14344"/>
                    <a:pt x="10167" y="14359"/>
                    <a:pt x="10021" y="14377"/>
                  </a:cubicBezTo>
                  <a:cubicBezTo>
                    <a:pt x="9846" y="14377"/>
                    <a:pt x="9671" y="14405"/>
                    <a:pt x="9496" y="14433"/>
                  </a:cubicBezTo>
                  <a:cubicBezTo>
                    <a:pt x="9438" y="14423"/>
                    <a:pt x="9380" y="14420"/>
                    <a:pt x="9321" y="14420"/>
                  </a:cubicBezTo>
                  <a:cubicBezTo>
                    <a:pt x="9205" y="14420"/>
                    <a:pt x="9088" y="14433"/>
                    <a:pt x="8972" y="14433"/>
                  </a:cubicBezTo>
                  <a:cubicBezTo>
                    <a:pt x="8828" y="14453"/>
                    <a:pt x="8685" y="14472"/>
                    <a:pt x="8542" y="14472"/>
                  </a:cubicBezTo>
                  <a:cubicBezTo>
                    <a:pt x="8482" y="14472"/>
                    <a:pt x="8423" y="14469"/>
                    <a:pt x="8363" y="14461"/>
                  </a:cubicBezTo>
                  <a:cubicBezTo>
                    <a:pt x="8300" y="14461"/>
                    <a:pt x="8244" y="14433"/>
                    <a:pt x="8161" y="14405"/>
                  </a:cubicBezTo>
                  <a:cubicBezTo>
                    <a:pt x="8300" y="14342"/>
                    <a:pt x="8419" y="14286"/>
                    <a:pt x="8538" y="14258"/>
                  </a:cubicBezTo>
                  <a:cubicBezTo>
                    <a:pt x="8685" y="14202"/>
                    <a:pt x="8860" y="14167"/>
                    <a:pt x="9000" y="14111"/>
                  </a:cubicBezTo>
                  <a:cubicBezTo>
                    <a:pt x="9293" y="13992"/>
                    <a:pt x="9524" y="13706"/>
                    <a:pt x="9734" y="13468"/>
                  </a:cubicBezTo>
                  <a:cubicBezTo>
                    <a:pt x="10021" y="13181"/>
                    <a:pt x="10342" y="12978"/>
                    <a:pt x="10692" y="12769"/>
                  </a:cubicBezTo>
                  <a:cubicBezTo>
                    <a:pt x="10985" y="12629"/>
                    <a:pt x="11272" y="12538"/>
                    <a:pt x="11538" y="12419"/>
                  </a:cubicBezTo>
                  <a:cubicBezTo>
                    <a:pt x="11713" y="12419"/>
                    <a:pt x="11860" y="12391"/>
                    <a:pt x="12034" y="12391"/>
                  </a:cubicBezTo>
                  <a:cubicBezTo>
                    <a:pt x="12356" y="12419"/>
                    <a:pt x="12671" y="12454"/>
                    <a:pt x="12992" y="12482"/>
                  </a:cubicBezTo>
                  <a:cubicBezTo>
                    <a:pt x="13055" y="12538"/>
                    <a:pt x="13139" y="12538"/>
                    <a:pt x="13230" y="12566"/>
                  </a:cubicBezTo>
                  <a:cubicBezTo>
                    <a:pt x="13314" y="12566"/>
                    <a:pt x="13405" y="12629"/>
                    <a:pt x="13489" y="12657"/>
                  </a:cubicBezTo>
                  <a:cubicBezTo>
                    <a:pt x="13517" y="12685"/>
                    <a:pt x="13545" y="12685"/>
                    <a:pt x="13580" y="12713"/>
                  </a:cubicBezTo>
                  <a:cubicBezTo>
                    <a:pt x="13664" y="12741"/>
                    <a:pt x="13719" y="12769"/>
                    <a:pt x="13782" y="12832"/>
                  </a:cubicBezTo>
                  <a:cubicBezTo>
                    <a:pt x="14041" y="13006"/>
                    <a:pt x="14216" y="13237"/>
                    <a:pt x="14391" y="13503"/>
                  </a:cubicBezTo>
                  <a:cubicBezTo>
                    <a:pt x="14712" y="13936"/>
                    <a:pt x="15118" y="14258"/>
                    <a:pt x="15531" y="14636"/>
                  </a:cubicBezTo>
                  <a:cubicBezTo>
                    <a:pt x="15544" y="14649"/>
                    <a:pt x="15560" y="14654"/>
                    <a:pt x="15577" y="14654"/>
                  </a:cubicBezTo>
                  <a:cubicBezTo>
                    <a:pt x="15632" y="14654"/>
                    <a:pt x="15691" y="14595"/>
                    <a:pt x="15642" y="14552"/>
                  </a:cubicBezTo>
                  <a:cubicBezTo>
                    <a:pt x="15440" y="14314"/>
                    <a:pt x="15209" y="14139"/>
                    <a:pt x="15006" y="13936"/>
                  </a:cubicBezTo>
                  <a:cubicBezTo>
                    <a:pt x="14768" y="13706"/>
                    <a:pt x="14594" y="13468"/>
                    <a:pt x="14391" y="13209"/>
                  </a:cubicBezTo>
                  <a:cubicBezTo>
                    <a:pt x="14132" y="12860"/>
                    <a:pt x="13754" y="12566"/>
                    <a:pt x="13405" y="12307"/>
                  </a:cubicBezTo>
                  <a:cubicBezTo>
                    <a:pt x="13195" y="12160"/>
                    <a:pt x="12908" y="12104"/>
                    <a:pt x="12671" y="12041"/>
                  </a:cubicBezTo>
                  <a:cubicBezTo>
                    <a:pt x="12325" y="11949"/>
                    <a:pt x="11978" y="11893"/>
                    <a:pt x="11632" y="11893"/>
                  </a:cubicBezTo>
                  <a:cubicBezTo>
                    <a:pt x="11426" y="11893"/>
                    <a:pt x="11220" y="11913"/>
                    <a:pt x="11013" y="11958"/>
                  </a:cubicBezTo>
                  <a:cubicBezTo>
                    <a:pt x="10958" y="11985"/>
                    <a:pt x="10985" y="12041"/>
                    <a:pt x="11041" y="12041"/>
                  </a:cubicBezTo>
                  <a:cubicBezTo>
                    <a:pt x="11212" y="12014"/>
                    <a:pt x="11381" y="12002"/>
                    <a:pt x="11548" y="12002"/>
                  </a:cubicBezTo>
                  <a:cubicBezTo>
                    <a:pt x="12066" y="12002"/>
                    <a:pt x="12569" y="12120"/>
                    <a:pt x="13055" y="12279"/>
                  </a:cubicBezTo>
                  <a:cubicBezTo>
                    <a:pt x="12734" y="12244"/>
                    <a:pt x="12412" y="12216"/>
                    <a:pt x="12090" y="12216"/>
                  </a:cubicBezTo>
                  <a:cubicBezTo>
                    <a:pt x="11995" y="12205"/>
                    <a:pt x="11893" y="12198"/>
                    <a:pt x="11792" y="12198"/>
                  </a:cubicBezTo>
                  <a:cubicBezTo>
                    <a:pt x="11650" y="12198"/>
                    <a:pt x="11510" y="12211"/>
                    <a:pt x="11391" y="12244"/>
                  </a:cubicBezTo>
                  <a:cubicBezTo>
                    <a:pt x="11160" y="12279"/>
                    <a:pt x="10958" y="12363"/>
                    <a:pt x="10748" y="12482"/>
                  </a:cubicBezTo>
                  <a:cubicBezTo>
                    <a:pt x="10433" y="12594"/>
                    <a:pt x="10139" y="12769"/>
                    <a:pt x="9874" y="13006"/>
                  </a:cubicBezTo>
                  <a:cubicBezTo>
                    <a:pt x="9587" y="13237"/>
                    <a:pt x="9384" y="13503"/>
                    <a:pt x="9119" y="13734"/>
                  </a:cubicBezTo>
                  <a:cubicBezTo>
                    <a:pt x="8888" y="13964"/>
                    <a:pt x="8538" y="13936"/>
                    <a:pt x="8244" y="14083"/>
                  </a:cubicBezTo>
                  <a:cubicBezTo>
                    <a:pt x="7923" y="14230"/>
                    <a:pt x="7636" y="14314"/>
                    <a:pt x="7252" y="14377"/>
                  </a:cubicBezTo>
                  <a:cubicBezTo>
                    <a:pt x="7218" y="14380"/>
                    <a:pt x="7185" y="14381"/>
                    <a:pt x="7151" y="14381"/>
                  </a:cubicBezTo>
                  <a:cubicBezTo>
                    <a:pt x="6863" y="14381"/>
                    <a:pt x="6550" y="14286"/>
                    <a:pt x="6238" y="14286"/>
                  </a:cubicBezTo>
                  <a:cubicBezTo>
                    <a:pt x="5888" y="14286"/>
                    <a:pt x="5566" y="14377"/>
                    <a:pt x="5217" y="14489"/>
                  </a:cubicBezTo>
                  <a:cubicBezTo>
                    <a:pt x="5154" y="14489"/>
                    <a:pt x="5098" y="14517"/>
                    <a:pt x="5014" y="14552"/>
                  </a:cubicBezTo>
                  <a:cubicBezTo>
                    <a:pt x="4867" y="14552"/>
                    <a:pt x="4748" y="14552"/>
                    <a:pt x="4601" y="14489"/>
                  </a:cubicBezTo>
                  <a:cubicBezTo>
                    <a:pt x="4573" y="14489"/>
                    <a:pt x="4518" y="14461"/>
                    <a:pt x="4490" y="14461"/>
                  </a:cubicBezTo>
                  <a:cubicBezTo>
                    <a:pt x="4664" y="14202"/>
                    <a:pt x="4748" y="13817"/>
                    <a:pt x="4692" y="13503"/>
                  </a:cubicBezTo>
                  <a:cubicBezTo>
                    <a:pt x="4680" y="13474"/>
                    <a:pt x="4648" y="13459"/>
                    <a:pt x="4618" y="13459"/>
                  </a:cubicBezTo>
                  <a:cubicBezTo>
                    <a:pt x="4581" y="13459"/>
                    <a:pt x="4546" y="13481"/>
                    <a:pt x="4546" y="13531"/>
                  </a:cubicBezTo>
                  <a:cubicBezTo>
                    <a:pt x="4573" y="13992"/>
                    <a:pt x="4427" y="14461"/>
                    <a:pt x="3993" y="14664"/>
                  </a:cubicBezTo>
                  <a:cubicBezTo>
                    <a:pt x="3975" y="14681"/>
                    <a:pt x="3955" y="14688"/>
                    <a:pt x="3942" y="14690"/>
                  </a:cubicBezTo>
                  <a:lnTo>
                    <a:pt x="3942" y="14690"/>
                  </a:lnTo>
                  <a:cubicBezTo>
                    <a:pt x="3966" y="14684"/>
                    <a:pt x="3969" y="14660"/>
                    <a:pt x="3993" y="14636"/>
                  </a:cubicBezTo>
                  <a:cubicBezTo>
                    <a:pt x="4105" y="14517"/>
                    <a:pt x="4168" y="14230"/>
                    <a:pt x="4140" y="14055"/>
                  </a:cubicBezTo>
                  <a:cubicBezTo>
                    <a:pt x="4140" y="13817"/>
                    <a:pt x="4049" y="13587"/>
                    <a:pt x="3965" y="13384"/>
                  </a:cubicBezTo>
                  <a:cubicBezTo>
                    <a:pt x="3902" y="13237"/>
                    <a:pt x="3818" y="13034"/>
                    <a:pt x="3699" y="12887"/>
                  </a:cubicBezTo>
                  <a:lnTo>
                    <a:pt x="3930" y="12887"/>
                  </a:lnTo>
                  <a:cubicBezTo>
                    <a:pt x="3993" y="12978"/>
                    <a:pt x="4049" y="13153"/>
                    <a:pt x="4077" y="13237"/>
                  </a:cubicBezTo>
                  <a:cubicBezTo>
                    <a:pt x="4105" y="13412"/>
                    <a:pt x="4140" y="13559"/>
                    <a:pt x="4196" y="13734"/>
                  </a:cubicBezTo>
                  <a:cubicBezTo>
                    <a:pt x="4196" y="13742"/>
                    <a:pt x="4201" y="13745"/>
                    <a:pt x="4207" y="13745"/>
                  </a:cubicBezTo>
                  <a:cubicBezTo>
                    <a:pt x="4224" y="13745"/>
                    <a:pt x="4252" y="13725"/>
                    <a:pt x="4252" y="13706"/>
                  </a:cubicBezTo>
                  <a:cubicBezTo>
                    <a:pt x="4252" y="13468"/>
                    <a:pt x="4224" y="13265"/>
                    <a:pt x="4105" y="13034"/>
                  </a:cubicBezTo>
                  <a:cubicBezTo>
                    <a:pt x="4077" y="12978"/>
                    <a:pt x="4049" y="12915"/>
                    <a:pt x="4021" y="12860"/>
                  </a:cubicBezTo>
                  <a:cubicBezTo>
                    <a:pt x="4168" y="12804"/>
                    <a:pt x="4224" y="12713"/>
                    <a:pt x="4224" y="12538"/>
                  </a:cubicBezTo>
                  <a:cubicBezTo>
                    <a:pt x="4196" y="12335"/>
                    <a:pt x="4021" y="12216"/>
                    <a:pt x="3874" y="12104"/>
                  </a:cubicBezTo>
                  <a:cubicBezTo>
                    <a:pt x="3616" y="11895"/>
                    <a:pt x="3350" y="11664"/>
                    <a:pt x="3175" y="11370"/>
                  </a:cubicBezTo>
                  <a:cubicBezTo>
                    <a:pt x="3119" y="11230"/>
                    <a:pt x="3056" y="11083"/>
                    <a:pt x="3028" y="10937"/>
                  </a:cubicBezTo>
                  <a:cubicBezTo>
                    <a:pt x="2972" y="10762"/>
                    <a:pt x="3000" y="10615"/>
                    <a:pt x="3000" y="10412"/>
                  </a:cubicBezTo>
                  <a:cubicBezTo>
                    <a:pt x="3000" y="10119"/>
                    <a:pt x="2972" y="9860"/>
                    <a:pt x="2972" y="9566"/>
                  </a:cubicBezTo>
                  <a:cubicBezTo>
                    <a:pt x="2972" y="9272"/>
                    <a:pt x="2944" y="8986"/>
                    <a:pt x="2825" y="8692"/>
                  </a:cubicBezTo>
                  <a:cubicBezTo>
                    <a:pt x="2797" y="8636"/>
                    <a:pt x="2769" y="8517"/>
                    <a:pt x="2679" y="8433"/>
                  </a:cubicBezTo>
                  <a:cubicBezTo>
                    <a:pt x="2532" y="8224"/>
                    <a:pt x="2448" y="8021"/>
                    <a:pt x="2217" y="7909"/>
                  </a:cubicBezTo>
                  <a:cubicBezTo>
                    <a:pt x="2273" y="7699"/>
                    <a:pt x="2329" y="7496"/>
                    <a:pt x="2532" y="7385"/>
                  </a:cubicBezTo>
                  <a:cubicBezTo>
                    <a:pt x="2797" y="7238"/>
                    <a:pt x="3028" y="7294"/>
                    <a:pt x="3266" y="7266"/>
                  </a:cubicBezTo>
                  <a:cubicBezTo>
                    <a:pt x="3469" y="7238"/>
                    <a:pt x="3616" y="7063"/>
                    <a:pt x="3790" y="7000"/>
                  </a:cubicBezTo>
                  <a:cubicBezTo>
                    <a:pt x="4021" y="6916"/>
                    <a:pt x="4280" y="6888"/>
                    <a:pt x="4546" y="6860"/>
                  </a:cubicBezTo>
                  <a:lnTo>
                    <a:pt x="4546" y="6916"/>
                  </a:lnTo>
                  <a:cubicBezTo>
                    <a:pt x="4546" y="7000"/>
                    <a:pt x="4573" y="7091"/>
                    <a:pt x="4573" y="7175"/>
                  </a:cubicBezTo>
                  <a:cubicBezTo>
                    <a:pt x="4601" y="7266"/>
                    <a:pt x="4629" y="7294"/>
                    <a:pt x="4664" y="7350"/>
                  </a:cubicBezTo>
                  <a:cubicBezTo>
                    <a:pt x="4678" y="7367"/>
                    <a:pt x="4692" y="7376"/>
                    <a:pt x="4703" y="7376"/>
                  </a:cubicBezTo>
                  <a:cubicBezTo>
                    <a:pt x="4713" y="7376"/>
                    <a:pt x="4720" y="7367"/>
                    <a:pt x="4720" y="7350"/>
                  </a:cubicBezTo>
                  <a:cubicBezTo>
                    <a:pt x="4748" y="7210"/>
                    <a:pt x="4720" y="7063"/>
                    <a:pt x="4748" y="6916"/>
                  </a:cubicBezTo>
                  <a:cubicBezTo>
                    <a:pt x="4748" y="6713"/>
                    <a:pt x="4895" y="6566"/>
                    <a:pt x="5042" y="6420"/>
                  </a:cubicBezTo>
                  <a:cubicBezTo>
                    <a:pt x="5154" y="6301"/>
                    <a:pt x="5273" y="6217"/>
                    <a:pt x="5364" y="6070"/>
                  </a:cubicBezTo>
                  <a:cubicBezTo>
                    <a:pt x="5420" y="5895"/>
                    <a:pt x="5503" y="5748"/>
                    <a:pt x="5650" y="5636"/>
                  </a:cubicBezTo>
                  <a:cubicBezTo>
                    <a:pt x="5825" y="5462"/>
                    <a:pt x="6000" y="5518"/>
                    <a:pt x="6203" y="5462"/>
                  </a:cubicBezTo>
                  <a:cubicBezTo>
                    <a:pt x="6378" y="5427"/>
                    <a:pt x="6468" y="5252"/>
                    <a:pt x="6643" y="5196"/>
                  </a:cubicBezTo>
                  <a:cubicBezTo>
                    <a:pt x="6678" y="5190"/>
                    <a:pt x="6714" y="5188"/>
                    <a:pt x="6751" y="5188"/>
                  </a:cubicBezTo>
                  <a:cubicBezTo>
                    <a:pt x="6899" y="5188"/>
                    <a:pt x="7061" y="5224"/>
                    <a:pt x="7224" y="5224"/>
                  </a:cubicBezTo>
                  <a:cubicBezTo>
                    <a:pt x="7370" y="5224"/>
                    <a:pt x="7517" y="5196"/>
                    <a:pt x="7664" y="5140"/>
                  </a:cubicBezTo>
                  <a:cubicBezTo>
                    <a:pt x="7701" y="5140"/>
                    <a:pt x="7739" y="5128"/>
                    <a:pt x="7778" y="5128"/>
                  </a:cubicBezTo>
                  <a:cubicBezTo>
                    <a:pt x="7798" y="5128"/>
                    <a:pt x="7818" y="5131"/>
                    <a:pt x="7839" y="5140"/>
                  </a:cubicBezTo>
                  <a:cubicBezTo>
                    <a:pt x="7867" y="5168"/>
                    <a:pt x="7867" y="5252"/>
                    <a:pt x="7867" y="5287"/>
                  </a:cubicBezTo>
                  <a:cubicBezTo>
                    <a:pt x="7839" y="5427"/>
                    <a:pt x="7692" y="5427"/>
                    <a:pt x="7573" y="5490"/>
                  </a:cubicBezTo>
                  <a:cubicBezTo>
                    <a:pt x="7517" y="5518"/>
                    <a:pt x="7461" y="5573"/>
                    <a:pt x="7370" y="5573"/>
                  </a:cubicBezTo>
                  <a:cubicBezTo>
                    <a:pt x="7314" y="5573"/>
                    <a:pt x="7287" y="5546"/>
                    <a:pt x="7196" y="5518"/>
                  </a:cubicBezTo>
                  <a:cubicBezTo>
                    <a:pt x="7161" y="5509"/>
                    <a:pt x="7124" y="5506"/>
                    <a:pt x="7087" y="5506"/>
                  </a:cubicBezTo>
                  <a:cubicBezTo>
                    <a:pt x="6997" y="5506"/>
                    <a:pt x="6902" y="5526"/>
                    <a:pt x="6818" y="5546"/>
                  </a:cubicBezTo>
                  <a:cubicBezTo>
                    <a:pt x="6615" y="5601"/>
                    <a:pt x="6468" y="5720"/>
                    <a:pt x="6378" y="5895"/>
                  </a:cubicBezTo>
                  <a:cubicBezTo>
                    <a:pt x="6357" y="5882"/>
                    <a:pt x="6332" y="5876"/>
                    <a:pt x="6304" y="5876"/>
                  </a:cubicBezTo>
                  <a:cubicBezTo>
                    <a:pt x="6216" y="5876"/>
                    <a:pt x="6105" y="5930"/>
                    <a:pt x="6063" y="5951"/>
                  </a:cubicBezTo>
                  <a:cubicBezTo>
                    <a:pt x="5853" y="6126"/>
                    <a:pt x="5713" y="6364"/>
                    <a:pt x="5713" y="6622"/>
                  </a:cubicBezTo>
                  <a:cubicBezTo>
                    <a:pt x="5503" y="6622"/>
                    <a:pt x="5392" y="6860"/>
                    <a:pt x="5364" y="7063"/>
                  </a:cubicBezTo>
                  <a:cubicBezTo>
                    <a:pt x="5245" y="7063"/>
                    <a:pt x="5098" y="7210"/>
                    <a:pt x="5070" y="7294"/>
                  </a:cubicBezTo>
                  <a:cubicBezTo>
                    <a:pt x="5042" y="7322"/>
                    <a:pt x="5042" y="7385"/>
                    <a:pt x="5014" y="7412"/>
                  </a:cubicBezTo>
                  <a:cubicBezTo>
                    <a:pt x="4979" y="7412"/>
                    <a:pt x="4923" y="7412"/>
                    <a:pt x="4895" y="7440"/>
                  </a:cubicBezTo>
                  <a:cubicBezTo>
                    <a:pt x="4839" y="7496"/>
                    <a:pt x="4776" y="7524"/>
                    <a:pt x="4748" y="7587"/>
                  </a:cubicBezTo>
                  <a:cubicBezTo>
                    <a:pt x="4692" y="7671"/>
                    <a:pt x="4664" y="7818"/>
                    <a:pt x="4720" y="7937"/>
                  </a:cubicBezTo>
                  <a:cubicBezTo>
                    <a:pt x="4748" y="7993"/>
                    <a:pt x="4804" y="8021"/>
                    <a:pt x="4867" y="8021"/>
                  </a:cubicBezTo>
                  <a:cubicBezTo>
                    <a:pt x="4692" y="8140"/>
                    <a:pt x="4490" y="8196"/>
                    <a:pt x="4315" y="8287"/>
                  </a:cubicBezTo>
                  <a:cubicBezTo>
                    <a:pt x="4105" y="8398"/>
                    <a:pt x="4105" y="8517"/>
                    <a:pt x="4105" y="8720"/>
                  </a:cubicBezTo>
                  <a:cubicBezTo>
                    <a:pt x="4105" y="8867"/>
                    <a:pt x="4021" y="8923"/>
                    <a:pt x="3930" y="9070"/>
                  </a:cubicBezTo>
                  <a:cubicBezTo>
                    <a:pt x="3689" y="9560"/>
                    <a:pt x="4106" y="9921"/>
                    <a:pt x="4566" y="9921"/>
                  </a:cubicBezTo>
                  <a:cubicBezTo>
                    <a:pt x="4599" y="9921"/>
                    <a:pt x="4632" y="9919"/>
                    <a:pt x="4664" y="9916"/>
                  </a:cubicBezTo>
                  <a:cubicBezTo>
                    <a:pt x="4720" y="9916"/>
                    <a:pt x="4748" y="9832"/>
                    <a:pt x="4664" y="9797"/>
                  </a:cubicBezTo>
                  <a:cubicBezTo>
                    <a:pt x="4518" y="9797"/>
                    <a:pt x="4371" y="9797"/>
                    <a:pt x="4252" y="9713"/>
                  </a:cubicBezTo>
                  <a:cubicBezTo>
                    <a:pt x="4252" y="9713"/>
                    <a:pt x="4224" y="9713"/>
                    <a:pt x="4224" y="9685"/>
                  </a:cubicBezTo>
                  <a:cubicBezTo>
                    <a:pt x="4021" y="9538"/>
                    <a:pt x="4021" y="9272"/>
                    <a:pt x="4140" y="9070"/>
                  </a:cubicBezTo>
                  <a:cubicBezTo>
                    <a:pt x="4196" y="9014"/>
                    <a:pt x="4252" y="8958"/>
                    <a:pt x="4280" y="8867"/>
                  </a:cubicBezTo>
                  <a:cubicBezTo>
                    <a:pt x="4315" y="8720"/>
                    <a:pt x="4224" y="8608"/>
                    <a:pt x="4343" y="8489"/>
                  </a:cubicBezTo>
                  <a:cubicBezTo>
                    <a:pt x="4455" y="8342"/>
                    <a:pt x="4692" y="8342"/>
                    <a:pt x="4839" y="8224"/>
                  </a:cubicBezTo>
                  <a:cubicBezTo>
                    <a:pt x="4895" y="8168"/>
                    <a:pt x="4979" y="8112"/>
                    <a:pt x="5042" y="8021"/>
                  </a:cubicBezTo>
                  <a:cubicBezTo>
                    <a:pt x="5126" y="7993"/>
                    <a:pt x="5245" y="7937"/>
                    <a:pt x="5273" y="7846"/>
                  </a:cubicBezTo>
                  <a:cubicBezTo>
                    <a:pt x="5364" y="7874"/>
                    <a:pt x="5420" y="7874"/>
                    <a:pt x="5503" y="7874"/>
                  </a:cubicBezTo>
                  <a:cubicBezTo>
                    <a:pt x="5622" y="7846"/>
                    <a:pt x="5713" y="7734"/>
                    <a:pt x="5713" y="7615"/>
                  </a:cubicBezTo>
                  <a:cubicBezTo>
                    <a:pt x="5769" y="7615"/>
                    <a:pt x="5797" y="7643"/>
                    <a:pt x="5825" y="7643"/>
                  </a:cubicBezTo>
                  <a:cubicBezTo>
                    <a:pt x="5916" y="7643"/>
                    <a:pt x="5972" y="7615"/>
                    <a:pt x="6063" y="7559"/>
                  </a:cubicBezTo>
                  <a:cubicBezTo>
                    <a:pt x="6091" y="7524"/>
                    <a:pt x="6175" y="7385"/>
                    <a:pt x="6203" y="7385"/>
                  </a:cubicBezTo>
                  <a:cubicBezTo>
                    <a:pt x="6294" y="7385"/>
                    <a:pt x="6203" y="7615"/>
                    <a:pt x="6203" y="7671"/>
                  </a:cubicBezTo>
                  <a:cubicBezTo>
                    <a:pt x="6203" y="7818"/>
                    <a:pt x="6238" y="7937"/>
                    <a:pt x="6322" y="8049"/>
                  </a:cubicBezTo>
                  <a:cubicBezTo>
                    <a:pt x="6461" y="8238"/>
                    <a:pt x="6693" y="8405"/>
                    <a:pt x="6913" y="8405"/>
                  </a:cubicBezTo>
                  <a:cubicBezTo>
                    <a:pt x="6969" y="8405"/>
                    <a:pt x="7024" y="8395"/>
                    <a:pt x="7077" y="8370"/>
                  </a:cubicBezTo>
                  <a:cubicBezTo>
                    <a:pt x="7155" y="8346"/>
                    <a:pt x="7145" y="8281"/>
                    <a:pt x="7083" y="8281"/>
                  </a:cubicBezTo>
                  <a:cubicBezTo>
                    <a:pt x="7073" y="8281"/>
                    <a:pt x="7061" y="8283"/>
                    <a:pt x="7049" y="8287"/>
                  </a:cubicBezTo>
                  <a:cubicBezTo>
                    <a:pt x="7034" y="8288"/>
                    <a:pt x="7020" y="8289"/>
                    <a:pt x="7005" y="8289"/>
                  </a:cubicBezTo>
                  <a:cubicBezTo>
                    <a:pt x="6749" y="8289"/>
                    <a:pt x="6409" y="8069"/>
                    <a:pt x="6350" y="7818"/>
                  </a:cubicBezTo>
                  <a:cubicBezTo>
                    <a:pt x="6324" y="7710"/>
                    <a:pt x="6322" y="7533"/>
                    <a:pt x="6343" y="7417"/>
                  </a:cubicBezTo>
                  <a:lnTo>
                    <a:pt x="6343" y="7417"/>
                  </a:lnTo>
                  <a:cubicBezTo>
                    <a:pt x="6339" y="7553"/>
                    <a:pt x="6395" y="7713"/>
                    <a:pt x="6496" y="7790"/>
                  </a:cubicBezTo>
                  <a:cubicBezTo>
                    <a:pt x="6632" y="7945"/>
                    <a:pt x="6821" y="8008"/>
                    <a:pt x="7011" y="8008"/>
                  </a:cubicBezTo>
                  <a:cubicBezTo>
                    <a:pt x="7105" y="8008"/>
                    <a:pt x="7199" y="7993"/>
                    <a:pt x="7287" y="7965"/>
                  </a:cubicBezTo>
                  <a:cubicBezTo>
                    <a:pt x="7342" y="7965"/>
                    <a:pt x="7314" y="7874"/>
                    <a:pt x="7287" y="7874"/>
                  </a:cubicBezTo>
                  <a:cubicBezTo>
                    <a:pt x="7219" y="7874"/>
                    <a:pt x="7149" y="7877"/>
                    <a:pt x="7080" y="7877"/>
                  </a:cubicBezTo>
                  <a:cubicBezTo>
                    <a:pt x="6908" y="7877"/>
                    <a:pt x="6740" y="7859"/>
                    <a:pt x="6615" y="7734"/>
                  </a:cubicBezTo>
                  <a:cubicBezTo>
                    <a:pt x="6496" y="7643"/>
                    <a:pt x="6468" y="7524"/>
                    <a:pt x="6468" y="7385"/>
                  </a:cubicBezTo>
                  <a:lnTo>
                    <a:pt x="6468" y="7385"/>
                  </a:lnTo>
                  <a:cubicBezTo>
                    <a:pt x="6524" y="7524"/>
                    <a:pt x="6671" y="7615"/>
                    <a:pt x="6790" y="7671"/>
                  </a:cubicBezTo>
                  <a:cubicBezTo>
                    <a:pt x="6904" y="7711"/>
                    <a:pt x="7014" y="7734"/>
                    <a:pt x="7118" y="7734"/>
                  </a:cubicBezTo>
                  <a:cubicBezTo>
                    <a:pt x="7251" y="7734"/>
                    <a:pt x="7376" y="7697"/>
                    <a:pt x="7489" y="7615"/>
                  </a:cubicBezTo>
                  <a:cubicBezTo>
                    <a:pt x="7664" y="7496"/>
                    <a:pt x="7720" y="7350"/>
                    <a:pt x="7748" y="7175"/>
                  </a:cubicBezTo>
                  <a:lnTo>
                    <a:pt x="7748" y="7175"/>
                  </a:lnTo>
                  <a:cubicBezTo>
                    <a:pt x="7776" y="7440"/>
                    <a:pt x="7692" y="7671"/>
                    <a:pt x="7545" y="7909"/>
                  </a:cubicBezTo>
                  <a:cubicBezTo>
                    <a:pt x="7525" y="7929"/>
                    <a:pt x="7534" y="7948"/>
                    <a:pt x="7550" y="7948"/>
                  </a:cubicBezTo>
                  <a:cubicBezTo>
                    <a:pt x="7557" y="7948"/>
                    <a:pt x="7565" y="7945"/>
                    <a:pt x="7573" y="7937"/>
                  </a:cubicBezTo>
                  <a:cubicBezTo>
                    <a:pt x="7748" y="7818"/>
                    <a:pt x="7839" y="7671"/>
                    <a:pt x="7867" y="7468"/>
                  </a:cubicBezTo>
                  <a:cubicBezTo>
                    <a:pt x="7895" y="7294"/>
                    <a:pt x="7839" y="7147"/>
                    <a:pt x="7776" y="7000"/>
                  </a:cubicBezTo>
                  <a:lnTo>
                    <a:pt x="7776" y="6972"/>
                  </a:lnTo>
                  <a:cubicBezTo>
                    <a:pt x="7811" y="6972"/>
                    <a:pt x="7839" y="6972"/>
                    <a:pt x="7867" y="7000"/>
                  </a:cubicBezTo>
                  <a:cubicBezTo>
                    <a:pt x="7951" y="7147"/>
                    <a:pt x="8042" y="7350"/>
                    <a:pt x="8042" y="7524"/>
                  </a:cubicBezTo>
                  <a:cubicBezTo>
                    <a:pt x="8014" y="7762"/>
                    <a:pt x="7923" y="7965"/>
                    <a:pt x="7867" y="8168"/>
                  </a:cubicBezTo>
                  <a:cubicBezTo>
                    <a:pt x="7849" y="8202"/>
                    <a:pt x="7865" y="8229"/>
                    <a:pt x="7885" y="8229"/>
                  </a:cubicBezTo>
                  <a:cubicBezTo>
                    <a:pt x="7898" y="8229"/>
                    <a:pt x="7912" y="8219"/>
                    <a:pt x="7923" y="8196"/>
                  </a:cubicBezTo>
                  <a:cubicBezTo>
                    <a:pt x="8070" y="7993"/>
                    <a:pt x="8161" y="7734"/>
                    <a:pt x="8126" y="7468"/>
                  </a:cubicBezTo>
                  <a:cubicBezTo>
                    <a:pt x="8098" y="7294"/>
                    <a:pt x="8014" y="7147"/>
                    <a:pt x="7895" y="7000"/>
                  </a:cubicBezTo>
                  <a:lnTo>
                    <a:pt x="8042" y="7000"/>
                  </a:lnTo>
                  <a:cubicBezTo>
                    <a:pt x="8126" y="7000"/>
                    <a:pt x="8189" y="6972"/>
                    <a:pt x="8272" y="6944"/>
                  </a:cubicBezTo>
                  <a:lnTo>
                    <a:pt x="8272" y="7147"/>
                  </a:lnTo>
                  <a:cubicBezTo>
                    <a:pt x="8317" y="7355"/>
                    <a:pt x="8506" y="7475"/>
                    <a:pt x="8704" y="7475"/>
                  </a:cubicBezTo>
                  <a:cubicBezTo>
                    <a:pt x="8786" y="7475"/>
                    <a:pt x="8868" y="7455"/>
                    <a:pt x="8944" y="7412"/>
                  </a:cubicBezTo>
                  <a:cubicBezTo>
                    <a:pt x="8972" y="7385"/>
                    <a:pt x="9000" y="7350"/>
                    <a:pt x="9035" y="7350"/>
                  </a:cubicBezTo>
                  <a:cubicBezTo>
                    <a:pt x="9035" y="7440"/>
                    <a:pt x="9035" y="7496"/>
                    <a:pt x="9091" y="7587"/>
                  </a:cubicBezTo>
                  <a:cubicBezTo>
                    <a:pt x="9144" y="7653"/>
                    <a:pt x="9213" y="7682"/>
                    <a:pt x="9284" y="7682"/>
                  </a:cubicBezTo>
                  <a:cubicBezTo>
                    <a:pt x="9372" y="7682"/>
                    <a:pt x="9462" y="7637"/>
                    <a:pt x="9524" y="7559"/>
                  </a:cubicBezTo>
                  <a:cubicBezTo>
                    <a:pt x="9643" y="7440"/>
                    <a:pt x="9671" y="7210"/>
                    <a:pt x="9615" y="7063"/>
                  </a:cubicBezTo>
                  <a:cubicBezTo>
                    <a:pt x="9544" y="6949"/>
                    <a:pt x="9444" y="6906"/>
                    <a:pt x="9347" y="6906"/>
                  </a:cubicBezTo>
                  <a:cubicBezTo>
                    <a:pt x="9319" y="6906"/>
                    <a:pt x="9292" y="6910"/>
                    <a:pt x="9265" y="6916"/>
                  </a:cubicBezTo>
                  <a:cubicBezTo>
                    <a:pt x="9293" y="6825"/>
                    <a:pt x="9265" y="6713"/>
                    <a:pt x="9237" y="6622"/>
                  </a:cubicBezTo>
                  <a:cubicBezTo>
                    <a:pt x="9166" y="6418"/>
                    <a:pt x="9007" y="6266"/>
                    <a:pt x="8830" y="6266"/>
                  </a:cubicBezTo>
                  <a:cubicBezTo>
                    <a:pt x="8782" y="6266"/>
                    <a:pt x="8734" y="6277"/>
                    <a:pt x="8685" y="6301"/>
                  </a:cubicBezTo>
                  <a:cubicBezTo>
                    <a:pt x="8713" y="6189"/>
                    <a:pt x="8713" y="6098"/>
                    <a:pt x="8685" y="6014"/>
                  </a:cubicBezTo>
                  <a:cubicBezTo>
                    <a:pt x="8685" y="5923"/>
                    <a:pt x="8650" y="5867"/>
                    <a:pt x="8622" y="5776"/>
                  </a:cubicBezTo>
                  <a:lnTo>
                    <a:pt x="8622" y="5776"/>
                  </a:lnTo>
                  <a:cubicBezTo>
                    <a:pt x="8637" y="5779"/>
                    <a:pt x="8653" y="5781"/>
                    <a:pt x="8669" y="5781"/>
                  </a:cubicBezTo>
                  <a:cubicBezTo>
                    <a:pt x="8832" y="5781"/>
                    <a:pt x="9008" y="5626"/>
                    <a:pt x="9091" y="5518"/>
                  </a:cubicBezTo>
                  <a:cubicBezTo>
                    <a:pt x="9237" y="5343"/>
                    <a:pt x="9293" y="5140"/>
                    <a:pt x="9237" y="4937"/>
                  </a:cubicBezTo>
                  <a:cubicBezTo>
                    <a:pt x="9559" y="4874"/>
                    <a:pt x="9790" y="4469"/>
                    <a:pt x="9790" y="4147"/>
                  </a:cubicBezTo>
                  <a:cubicBezTo>
                    <a:pt x="10021" y="4063"/>
                    <a:pt x="10167" y="3944"/>
                    <a:pt x="10286" y="3741"/>
                  </a:cubicBezTo>
                  <a:cubicBezTo>
                    <a:pt x="10286" y="3714"/>
                    <a:pt x="10286" y="3679"/>
                    <a:pt x="10314" y="3651"/>
                  </a:cubicBezTo>
                  <a:cubicBezTo>
                    <a:pt x="10314" y="3623"/>
                    <a:pt x="10342" y="3595"/>
                    <a:pt x="10370" y="3567"/>
                  </a:cubicBezTo>
                  <a:cubicBezTo>
                    <a:pt x="10433" y="3539"/>
                    <a:pt x="10489" y="3504"/>
                    <a:pt x="10545" y="3476"/>
                  </a:cubicBezTo>
                  <a:cubicBezTo>
                    <a:pt x="10573" y="3448"/>
                    <a:pt x="10608" y="3420"/>
                    <a:pt x="10636" y="3392"/>
                  </a:cubicBezTo>
                  <a:cubicBezTo>
                    <a:pt x="10811" y="3273"/>
                    <a:pt x="10923" y="3098"/>
                    <a:pt x="10985" y="2923"/>
                  </a:cubicBezTo>
                  <a:cubicBezTo>
                    <a:pt x="11244" y="2839"/>
                    <a:pt x="11510" y="2665"/>
                    <a:pt x="11622" y="2427"/>
                  </a:cubicBezTo>
                  <a:cubicBezTo>
                    <a:pt x="11622" y="2399"/>
                    <a:pt x="11622" y="2371"/>
                    <a:pt x="11657" y="2343"/>
                  </a:cubicBezTo>
                  <a:cubicBezTo>
                    <a:pt x="11736" y="2363"/>
                    <a:pt x="11818" y="2383"/>
                    <a:pt x="11912" y="2383"/>
                  </a:cubicBezTo>
                  <a:cubicBezTo>
                    <a:pt x="11951" y="2383"/>
                    <a:pt x="11991" y="2379"/>
                    <a:pt x="12034" y="2371"/>
                  </a:cubicBezTo>
                  <a:cubicBezTo>
                    <a:pt x="12181" y="2315"/>
                    <a:pt x="12293" y="2280"/>
                    <a:pt x="12384" y="2196"/>
                  </a:cubicBezTo>
                  <a:close/>
                  <a:moveTo>
                    <a:pt x="12078" y="1"/>
                  </a:moveTo>
                  <a:cubicBezTo>
                    <a:pt x="12033" y="1"/>
                    <a:pt x="11988" y="3"/>
                    <a:pt x="11943" y="8"/>
                  </a:cubicBezTo>
                  <a:cubicBezTo>
                    <a:pt x="11566" y="8"/>
                    <a:pt x="11244" y="301"/>
                    <a:pt x="10958" y="532"/>
                  </a:cubicBezTo>
                  <a:cubicBezTo>
                    <a:pt x="10636" y="770"/>
                    <a:pt x="10286" y="1091"/>
                    <a:pt x="10083" y="1441"/>
                  </a:cubicBezTo>
                  <a:cubicBezTo>
                    <a:pt x="9818" y="1903"/>
                    <a:pt x="9734" y="2427"/>
                    <a:pt x="9468" y="2895"/>
                  </a:cubicBezTo>
                  <a:cubicBezTo>
                    <a:pt x="9209" y="3301"/>
                    <a:pt x="9063" y="3769"/>
                    <a:pt x="8622" y="4028"/>
                  </a:cubicBezTo>
                  <a:cubicBezTo>
                    <a:pt x="8447" y="4147"/>
                    <a:pt x="8300" y="4266"/>
                    <a:pt x="8161" y="4441"/>
                  </a:cubicBezTo>
                  <a:cubicBezTo>
                    <a:pt x="8098" y="4525"/>
                    <a:pt x="8042" y="4616"/>
                    <a:pt x="7986" y="4727"/>
                  </a:cubicBezTo>
                  <a:cubicBezTo>
                    <a:pt x="7895" y="4846"/>
                    <a:pt x="7867" y="4874"/>
                    <a:pt x="7720" y="4902"/>
                  </a:cubicBezTo>
                  <a:cubicBezTo>
                    <a:pt x="7550" y="4949"/>
                    <a:pt x="7361" y="4976"/>
                    <a:pt x="7181" y="4976"/>
                  </a:cubicBezTo>
                  <a:cubicBezTo>
                    <a:pt x="7117" y="4976"/>
                    <a:pt x="7054" y="4973"/>
                    <a:pt x="6993" y="4965"/>
                  </a:cubicBezTo>
                  <a:cubicBezTo>
                    <a:pt x="6919" y="4955"/>
                    <a:pt x="6844" y="4948"/>
                    <a:pt x="6772" y="4948"/>
                  </a:cubicBezTo>
                  <a:cubicBezTo>
                    <a:pt x="6645" y="4948"/>
                    <a:pt x="6523" y="4968"/>
                    <a:pt x="6412" y="5021"/>
                  </a:cubicBezTo>
                  <a:cubicBezTo>
                    <a:pt x="6322" y="5049"/>
                    <a:pt x="6294" y="5112"/>
                    <a:pt x="6238" y="5168"/>
                  </a:cubicBezTo>
                  <a:cubicBezTo>
                    <a:pt x="6119" y="5252"/>
                    <a:pt x="5972" y="5224"/>
                    <a:pt x="5825" y="5252"/>
                  </a:cubicBezTo>
                  <a:cubicBezTo>
                    <a:pt x="5650" y="5287"/>
                    <a:pt x="5538" y="5399"/>
                    <a:pt x="5420" y="5518"/>
                  </a:cubicBezTo>
                  <a:cubicBezTo>
                    <a:pt x="5301" y="5636"/>
                    <a:pt x="5217" y="5776"/>
                    <a:pt x="5154" y="5923"/>
                  </a:cubicBezTo>
                  <a:cubicBezTo>
                    <a:pt x="5070" y="6161"/>
                    <a:pt x="4867" y="6273"/>
                    <a:pt x="4720" y="6448"/>
                  </a:cubicBezTo>
                  <a:cubicBezTo>
                    <a:pt x="4664" y="6510"/>
                    <a:pt x="4629" y="6594"/>
                    <a:pt x="4601" y="6685"/>
                  </a:cubicBezTo>
                  <a:cubicBezTo>
                    <a:pt x="4520" y="6667"/>
                    <a:pt x="4436" y="6660"/>
                    <a:pt x="4351" y="6660"/>
                  </a:cubicBezTo>
                  <a:cubicBezTo>
                    <a:pt x="4137" y="6660"/>
                    <a:pt x="3918" y="6709"/>
                    <a:pt x="3727" y="6769"/>
                  </a:cubicBezTo>
                  <a:cubicBezTo>
                    <a:pt x="3581" y="6825"/>
                    <a:pt x="3469" y="6916"/>
                    <a:pt x="3350" y="7000"/>
                  </a:cubicBezTo>
                  <a:cubicBezTo>
                    <a:pt x="3259" y="7056"/>
                    <a:pt x="3181" y="7067"/>
                    <a:pt x="3101" y="7067"/>
                  </a:cubicBezTo>
                  <a:cubicBezTo>
                    <a:pt x="3051" y="7067"/>
                    <a:pt x="3000" y="7063"/>
                    <a:pt x="2944" y="7063"/>
                  </a:cubicBezTo>
                  <a:cubicBezTo>
                    <a:pt x="2504" y="7119"/>
                    <a:pt x="2070" y="7412"/>
                    <a:pt x="2098" y="7874"/>
                  </a:cubicBezTo>
                  <a:cubicBezTo>
                    <a:pt x="1951" y="7874"/>
                    <a:pt x="1832" y="7993"/>
                    <a:pt x="1749" y="8112"/>
                  </a:cubicBezTo>
                  <a:cubicBezTo>
                    <a:pt x="1308" y="8573"/>
                    <a:pt x="930" y="9042"/>
                    <a:pt x="672" y="9594"/>
                  </a:cubicBezTo>
                  <a:cubicBezTo>
                    <a:pt x="378" y="10181"/>
                    <a:pt x="203" y="10881"/>
                    <a:pt x="119" y="11489"/>
                  </a:cubicBezTo>
                  <a:cubicBezTo>
                    <a:pt x="0" y="12132"/>
                    <a:pt x="119" y="12741"/>
                    <a:pt x="175" y="13356"/>
                  </a:cubicBezTo>
                  <a:cubicBezTo>
                    <a:pt x="175" y="13490"/>
                    <a:pt x="222" y="13647"/>
                    <a:pt x="363" y="13647"/>
                  </a:cubicBezTo>
                  <a:cubicBezTo>
                    <a:pt x="376" y="13647"/>
                    <a:pt x="391" y="13646"/>
                    <a:pt x="406" y="13643"/>
                  </a:cubicBezTo>
                  <a:cubicBezTo>
                    <a:pt x="497" y="13643"/>
                    <a:pt x="609" y="13531"/>
                    <a:pt x="672" y="13468"/>
                  </a:cubicBezTo>
                  <a:cubicBezTo>
                    <a:pt x="728" y="13440"/>
                    <a:pt x="756" y="13412"/>
                    <a:pt x="819" y="13384"/>
                  </a:cubicBezTo>
                  <a:cubicBezTo>
                    <a:pt x="930" y="13852"/>
                    <a:pt x="1343" y="14286"/>
                    <a:pt x="1777" y="14461"/>
                  </a:cubicBezTo>
                  <a:cubicBezTo>
                    <a:pt x="2042" y="14580"/>
                    <a:pt x="2329" y="14664"/>
                    <a:pt x="2623" y="14726"/>
                  </a:cubicBezTo>
                  <a:cubicBezTo>
                    <a:pt x="2853" y="14754"/>
                    <a:pt x="3147" y="14838"/>
                    <a:pt x="3406" y="14838"/>
                  </a:cubicBezTo>
                  <a:lnTo>
                    <a:pt x="3441" y="14838"/>
                  </a:lnTo>
                  <a:cubicBezTo>
                    <a:pt x="3497" y="14866"/>
                    <a:pt x="3525" y="14866"/>
                    <a:pt x="3581" y="14901"/>
                  </a:cubicBezTo>
                  <a:cubicBezTo>
                    <a:pt x="3625" y="14922"/>
                    <a:pt x="3677" y="14931"/>
                    <a:pt x="3733" y="14931"/>
                  </a:cubicBezTo>
                  <a:cubicBezTo>
                    <a:pt x="3826" y="14931"/>
                    <a:pt x="3929" y="14906"/>
                    <a:pt x="4021" y="14866"/>
                  </a:cubicBezTo>
                  <a:cubicBezTo>
                    <a:pt x="4203" y="14791"/>
                    <a:pt x="4318" y="14687"/>
                    <a:pt x="4506" y="14687"/>
                  </a:cubicBezTo>
                  <a:cubicBezTo>
                    <a:pt x="4528" y="14687"/>
                    <a:pt x="4550" y="14689"/>
                    <a:pt x="4573" y="14692"/>
                  </a:cubicBezTo>
                  <a:cubicBezTo>
                    <a:pt x="4664" y="14726"/>
                    <a:pt x="4748" y="14754"/>
                    <a:pt x="4839" y="14754"/>
                  </a:cubicBezTo>
                  <a:cubicBezTo>
                    <a:pt x="5245" y="14754"/>
                    <a:pt x="5594" y="14552"/>
                    <a:pt x="5972" y="14552"/>
                  </a:cubicBezTo>
                  <a:cubicBezTo>
                    <a:pt x="6020" y="14547"/>
                    <a:pt x="6069" y="14545"/>
                    <a:pt x="6117" y="14545"/>
                  </a:cubicBezTo>
                  <a:cubicBezTo>
                    <a:pt x="6446" y="14545"/>
                    <a:pt x="6776" y="14636"/>
                    <a:pt x="7112" y="14636"/>
                  </a:cubicBezTo>
                  <a:cubicBezTo>
                    <a:pt x="7370" y="14636"/>
                    <a:pt x="7692" y="14608"/>
                    <a:pt x="7951" y="14489"/>
                  </a:cubicBezTo>
                  <a:cubicBezTo>
                    <a:pt x="8070" y="14552"/>
                    <a:pt x="8161" y="14608"/>
                    <a:pt x="8272" y="14636"/>
                  </a:cubicBezTo>
                  <a:cubicBezTo>
                    <a:pt x="8419" y="14692"/>
                    <a:pt x="8622" y="14692"/>
                    <a:pt x="8797" y="14692"/>
                  </a:cubicBezTo>
                  <a:cubicBezTo>
                    <a:pt x="8940" y="14672"/>
                    <a:pt x="9070" y="14652"/>
                    <a:pt x="9207" y="14652"/>
                  </a:cubicBezTo>
                  <a:cubicBezTo>
                    <a:pt x="9264" y="14652"/>
                    <a:pt x="9323" y="14655"/>
                    <a:pt x="9384" y="14664"/>
                  </a:cubicBezTo>
                  <a:cubicBezTo>
                    <a:pt x="9587" y="14664"/>
                    <a:pt x="9671" y="14838"/>
                    <a:pt x="9874" y="14929"/>
                  </a:cubicBezTo>
                  <a:cubicBezTo>
                    <a:pt x="9937" y="14957"/>
                    <a:pt x="9993" y="14957"/>
                    <a:pt x="10083" y="14957"/>
                  </a:cubicBezTo>
                  <a:cubicBezTo>
                    <a:pt x="10286" y="15104"/>
                    <a:pt x="10517" y="15216"/>
                    <a:pt x="10720" y="15391"/>
                  </a:cubicBezTo>
                  <a:cubicBezTo>
                    <a:pt x="10867" y="15510"/>
                    <a:pt x="10985" y="15628"/>
                    <a:pt x="11069" y="15803"/>
                  </a:cubicBezTo>
                  <a:cubicBezTo>
                    <a:pt x="11160" y="15950"/>
                    <a:pt x="11188" y="16125"/>
                    <a:pt x="11272" y="16300"/>
                  </a:cubicBezTo>
                  <a:cubicBezTo>
                    <a:pt x="11419" y="16586"/>
                    <a:pt x="11741" y="16733"/>
                    <a:pt x="11971" y="16936"/>
                  </a:cubicBezTo>
                  <a:cubicBezTo>
                    <a:pt x="12237" y="17202"/>
                    <a:pt x="12496" y="17488"/>
                    <a:pt x="12790" y="17726"/>
                  </a:cubicBezTo>
                  <a:cubicBezTo>
                    <a:pt x="13083" y="17985"/>
                    <a:pt x="13286" y="18223"/>
                    <a:pt x="13433" y="18600"/>
                  </a:cubicBezTo>
                  <a:cubicBezTo>
                    <a:pt x="13517" y="18887"/>
                    <a:pt x="13719" y="19125"/>
                    <a:pt x="13957" y="19327"/>
                  </a:cubicBezTo>
                  <a:cubicBezTo>
                    <a:pt x="14216" y="19502"/>
                    <a:pt x="14363" y="19796"/>
                    <a:pt x="14656" y="19936"/>
                  </a:cubicBezTo>
                  <a:cubicBezTo>
                    <a:pt x="14803" y="20027"/>
                    <a:pt x="14978" y="20055"/>
                    <a:pt x="15153" y="20083"/>
                  </a:cubicBezTo>
                  <a:cubicBezTo>
                    <a:pt x="15265" y="20111"/>
                    <a:pt x="15356" y="20111"/>
                    <a:pt x="15440" y="20111"/>
                  </a:cubicBezTo>
                  <a:cubicBezTo>
                    <a:pt x="15513" y="20128"/>
                    <a:pt x="15585" y="20136"/>
                    <a:pt x="15656" y="20136"/>
                  </a:cubicBezTo>
                  <a:cubicBezTo>
                    <a:pt x="15953" y="20136"/>
                    <a:pt x="16235" y="20004"/>
                    <a:pt x="16516" y="19908"/>
                  </a:cubicBezTo>
                  <a:cubicBezTo>
                    <a:pt x="16929" y="19761"/>
                    <a:pt x="17307" y="19705"/>
                    <a:pt x="17656" y="19474"/>
                  </a:cubicBezTo>
                  <a:cubicBezTo>
                    <a:pt x="18006" y="19272"/>
                    <a:pt x="18299" y="18978"/>
                    <a:pt x="18502" y="18656"/>
                  </a:cubicBezTo>
                  <a:cubicBezTo>
                    <a:pt x="18761" y="18279"/>
                    <a:pt x="18964" y="17901"/>
                    <a:pt x="19229" y="17551"/>
                  </a:cubicBezTo>
                  <a:cubicBezTo>
                    <a:pt x="19460" y="17202"/>
                    <a:pt x="19698" y="16880"/>
                    <a:pt x="19782" y="16503"/>
                  </a:cubicBezTo>
                  <a:cubicBezTo>
                    <a:pt x="19901" y="16090"/>
                    <a:pt x="19929" y="15684"/>
                    <a:pt x="19957" y="15279"/>
                  </a:cubicBezTo>
                  <a:cubicBezTo>
                    <a:pt x="20013" y="14838"/>
                    <a:pt x="20076" y="14405"/>
                    <a:pt x="20131" y="13936"/>
                  </a:cubicBezTo>
                  <a:cubicBezTo>
                    <a:pt x="20159" y="13734"/>
                    <a:pt x="20187" y="13468"/>
                    <a:pt x="20187" y="13265"/>
                  </a:cubicBezTo>
                  <a:cubicBezTo>
                    <a:pt x="20187" y="13062"/>
                    <a:pt x="20159" y="12832"/>
                    <a:pt x="20131" y="12629"/>
                  </a:cubicBezTo>
                  <a:cubicBezTo>
                    <a:pt x="20131" y="12454"/>
                    <a:pt x="20131" y="12279"/>
                    <a:pt x="20104" y="12104"/>
                  </a:cubicBezTo>
                  <a:cubicBezTo>
                    <a:pt x="20104" y="11811"/>
                    <a:pt x="19985" y="11580"/>
                    <a:pt x="19782" y="11342"/>
                  </a:cubicBezTo>
                  <a:cubicBezTo>
                    <a:pt x="19551" y="11055"/>
                    <a:pt x="19229" y="10881"/>
                    <a:pt x="18999" y="10587"/>
                  </a:cubicBezTo>
                  <a:cubicBezTo>
                    <a:pt x="18908" y="10468"/>
                    <a:pt x="18824" y="10293"/>
                    <a:pt x="18733" y="10146"/>
                  </a:cubicBezTo>
                  <a:cubicBezTo>
                    <a:pt x="18677" y="10007"/>
                    <a:pt x="18558" y="9860"/>
                    <a:pt x="18439" y="9713"/>
                  </a:cubicBezTo>
                  <a:cubicBezTo>
                    <a:pt x="18355" y="9594"/>
                    <a:pt x="18299" y="9447"/>
                    <a:pt x="18209" y="9307"/>
                  </a:cubicBezTo>
                  <a:cubicBezTo>
                    <a:pt x="18090" y="9189"/>
                    <a:pt x="17950" y="9070"/>
                    <a:pt x="17831" y="8958"/>
                  </a:cubicBezTo>
                  <a:cubicBezTo>
                    <a:pt x="17307" y="8433"/>
                    <a:pt x="16691" y="8084"/>
                    <a:pt x="16083" y="7671"/>
                  </a:cubicBezTo>
                  <a:cubicBezTo>
                    <a:pt x="15789" y="7440"/>
                    <a:pt x="15468" y="7350"/>
                    <a:pt x="15118" y="7238"/>
                  </a:cubicBezTo>
                  <a:cubicBezTo>
                    <a:pt x="14887" y="7175"/>
                    <a:pt x="14629" y="7063"/>
                    <a:pt x="14363" y="7063"/>
                  </a:cubicBezTo>
                  <a:cubicBezTo>
                    <a:pt x="14538" y="6916"/>
                    <a:pt x="14712" y="6741"/>
                    <a:pt x="14803" y="6510"/>
                  </a:cubicBezTo>
                  <a:cubicBezTo>
                    <a:pt x="14943" y="6126"/>
                    <a:pt x="14915" y="5664"/>
                    <a:pt x="15006" y="5252"/>
                  </a:cubicBezTo>
                  <a:cubicBezTo>
                    <a:pt x="15034" y="5077"/>
                    <a:pt x="15090" y="4902"/>
                    <a:pt x="15118" y="4727"/>
                  </a:cubicBezTo>
                  <a:cubicBezTo>
                    <a:pt x="15153" y="4497"/>
                    <a:pt x="15118" y="4294"/>
                    <a:pt x="15153" y="4063"/>
                  </a:cubicBezTo>
                  <a:cubicBezTo>
                    <a:pt x="15153" y="3888"/>
                    <a:pt x="15153" y="3679"/>
                    <a:pt x="15118" y="3504"/>
                  </a:cubicBezTo>
                  <a:cubicBezTo>
                    <a:pt x="15062" y="3273"/>
                    <a:pt x="14978" y="3070"/>
                    <a:pt x="14943" y="2805"/>
                  </a:cubicBezTo>
                  <a:cubicBezTo>
                    <a:pt x="14915" y="2630"/>
                    <a:pt x="14943" y="2427"/>
                    <a:pt x="14915" y="2224"/>
                  </a:cubicBezTo>
                  <a:cubicBezTo>
                    <a:pt x="14859" y="2049"/>
                    <a:pt x="14768" y="1847"/>
                    <a:pt x="14684" y="1672"/>
                  </a:cubicBezTo>
                  <a:cubicBezTo>
                    <a:pt x="14566" y="1497"/>
                    <a:pt x="14454" y="1350"/>
                    <a:pt x="14335" y="1175"/>
                  </a:cubicBezTo>
                  <a:cubicBezTo>
                    <a:pt x="14216" y="1000"/>
                    <a:pt x="14160" y="826"/>
                    <a:pt x="14041" y="651"/>
                  </a:cubicBezTo>
                  <a:cubicBezTo>
                    <a:pt x="13838" y="420"/>
                    <a:pt x="13433" y="329"/>
                    <a:pt x="13167" y="245"/>
                  </a:cubicBezTo>
                  <a:cubicBezTo>
                    <a:pt x="13020" y="217"/>
                    <a:pt x="12908" y="154"/>
                    <a:pt x="12762" y="126"/>
                  </a:cubicBezTo>
                  <a:cubicBezTo>
                    <a:pt x="12734" y="126"/>
                    <a:pt x="12734" y="98"/>
                    <a:pt x="12706" y="98"/>
                  </a:cubicBezTo>
                  <a:cubicBezTo>
                    <a:pt x="12508" y="52"/>
                    <a:pt x="12296" y="1"/>
                    <a:pt x="120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79"/>
            <p:cNvSpPr/>
            <p:nvPr/>
          </p:nvSpPr>
          <p:spPr>
            <a:xfrm>
              <a:off x="4706769" y="3564178"/>
              <a:ext cx="16566" cy="21549"/>
            </a:xfrm>
            <a:custGeom>
              <a:rect b="b" l="l" r="r" t="t"/>
              <a:pathLst>
                <a:path extrusionOk="0" h="947" w="728">
                  <a:moveTo>
                    <a:pt x="397" y="1"/>
                  </a:moveTo>
                  <a:cubicBezTo>
                    <a:pt x="221" y="1"/>
                    <a:pt x="20" y="199"/>
                    <a:pt x="0" y="365"/>
                  </a:cubicBezTo>
                  <a:lnTo>
                    <a:pt x="0" y="393"/>
                  </a:lnTo>
                  <a:cubicBezTo>
                    <a:pt x="0" y="421"/>
                    <a:pt x="28" y="484"/>
                    <a:pt x="84" y="511"/>
                  </a:cubicBezTo>
                  <a:cubicBezTo>
                    <a:pt x="102" y="525"/>
                    <a:pt x="124" y="532"/>
                    <a:pt x="146" y="532"/>
                  </a:cubicBezTo>
                  <a:cubicBezTo>
                    <a:pt x="168" y="532"/>
                    <a:pt x="189" y="525"/>
                    <a:pt x="203" y="511"/>
                  </a:cubicBezTo>
                  <a:cubicBezTo>
                    <a:pt x="259" y="511"/>
                    <a:pt x="259" y="511"/>
                    <a:pt x="231" y="595"/>
                  </a:cubicBezTo>
                  <a:cubicBezTo>
                    <a:pt x="203" y="686"/>
                    <a:pt x="147" y="805"/>
                    <a:pt x="203" y="889"/>
                  </a:cubicBezTo>
                  <a:cubicBezTo>
                    <a:pt x="234" y="930"/>
                    <a:pt x="268" y="946"/>
                    <a:pt x="302" y="946"/>
                  </a:cubicBezTo>
                  <a:cubicBezTo>
                    <a:pt x="365" y="946"/>
                    <a:pt x="427" y="888"/>
                    <a:pt x="469" y="833"/>
                  </a:cubicBezTo>
                  <a:cubicBezTo>
                    <a:pt x="609" y="686"/>
                    <a:pt x="727" y="309"/>
                    <a:pt x="581" y="106"/>
                  </a:cubicBezTo>
                  <a:cubicBezTo>
                    <a:pt x="531" y="31"/>
                    <a:pt x="466" y="1"/>
                    <a:pt x="3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79"/>
            <p:cNvSpPr/>
            <p:nvPr/>
          </p:nvSpPr>
          <p:spPr>
            <a:xfrm>
              <a:off x="4719967" y="3557010"/>
              <a:ext cx="10695" cy="29741"/>
            </a:xfrm>
            <a:custGeom>
              <a:rect b="b" l="l" r="r" t="t"/>
              <a:pathLst>
                <a:path extrusionOk="0" h="1307" w="470">
                  <a:moveTo>
                    <a:pt x="26" y="1"/>
                  </a:moveTo>
                  <a:cubicBezTo>
                    <a:pt x="18" y="1"/>
                    <a:pt x="1" y="36"/>
                    <a:pt x="1" y="36"/>
                  </a:cubicBezTo>
                  <a:cubicBezTo>
                    <a:pt x="378" y="358"/>
                    <a:pt x="147" y="854"/>
                    <a:pt x="64" y="1260"/>
                  </a:cubicBezTo>
                  <a:cubicBezTo>
                    <a:pt x="64" y="1285"/>
                    <a:pt x="92" y="1306"/>
                    <a:pt x="119" y="1306"/>
                  </a:cubicBezTo>
                  <a:cubicBezTo>
                    <a:pt x="129" y="1306"/>
                    <a:pt x="139" y="1303"/>
                    <a:pt x="147" y="1295"/>
                  </a:cubicBezTo>
                  <a:cubicBezTo>
                    <a:pt x="322" y="882"/>
                    <a:pt x="469" y="302"/>
                    <a:pt x="29" y="8"/>
                  </a:cubicBezTo>
                  <a:cubicBezTo>
                    <a:pt x="29" y="3"/>
                    <a:pt x="27" y="1"/>
                    <a:pt x="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79"/>
            <p:cNvSpPr/>
            <p:nvPr/>
          </p:nvSpPr>
          <p:spPr>
            <a:xfrm>
              <a:off x="4727521" y="3563564"/>
              <a:ext cx="4414" cy="16293"/>
            </a:xfrm>
            <a:custGeom>
              <a:rect b="b" l="l" r="r" t="t"/>
              <a:pathLst>
                <a:path extrusionOk="0" h="716" w="194">
                  <a:moveTo>
                    <a:pt x="127" y="0"/>
                  </a:moveTo>
                  <a:cubicBezTo>
                    <a:pt x="109" y="0"/>
                    <a:pt x="95" y="14"/>
                    <a:pt x="109" y="42"/>
                  </a:cubicBezTo>
                  <a:cubicBezTo>
                    <a:pt x="109" y="245"/>
                    <a:pt x="81" y="448"/>
                    <a:pt x="18" y="657"/>
                  </a:cubicBezTo>
                  <a:cubicBezTo>
                    <a:pt x="1" y="692"/>
                    <a:pt x="29" y="716"/>
                    <a:pt x="53" y="716"/>
                  </a:cubicBezTo>
                  <a:cubicBezTo>
                    <a:pt x="68" y="716"/>
                    <a:pt x="81" y="707"/>
                    <a:pt x="81" y="685"/>
                  </a:cubicBezTo>
                  <a:cubicBezTo>
                    <a:pt x="193" y="483"/>
                    <a:pt x="193" y="273"/>
                    <a:pt x="165" y="42"/>
                  </a:cubicBezTo>
                  <a:cubicBezTo>
                    <a:pt x="165" y="14"/>
                    <a:pt x="144" y="0"/>
                    <a:pt x="1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79"/>
            <p:cNvSpPr/>
            <p:nvPr/>
          </p:nvSpPr>
          <p:spPr>
            <a:xfrm>
              <a:off x="4715985" y="3622431"/>
              <a:ext cx="30560" cy="37660"/>
            </a:xfrm>
            <a:custGeom>
              <a:rect b="b" l="l" r="r" t="t"/>
              <a:pathLst>
                <a:path extrusionOk="0" h="1655" w="1343">
                  <a:moveTo>
                    <a:pt x="19" y="0"/>
                  </a:moveTo>
                  <a:cubicBezTo>
                    <a:pt x="8" y="0"/>
                    <a:pt x="1" y="7"/>
                    <a:pt x="1" y="21"/>
                  </a:cubicBezTo>
                  <a:cubicBezTo>
                    <a:pt x="29" y="455"/>
                    <a:pt x="92" y="832"/>
                    <a:pt x="322" y="1182"/>
                  </a:cubicBezTo>
                  <a:cubicBezTo>
                    <a:pt x="553" y="1504"/>
                    <a:pt x="903" y="1622"/>
                    <a:pt x="1252" y="1650"/>
                  </a:cubicBezTo>
                  <a:cubicBezTo>
                    <a:pt x="1262" y="1654"/>
                    <a:pt x="1271" y="1655"/>
                    <a:pt x="1279" y="1655"/>
                  </a:cubicBezTo>
                  <a:cubicBezTo>
                    <a:pt x="1343" y="1655"/>
                    <a:pt x="1337" y="1563"/>
                    <a:pt x="1287" y="1532"/>
                  </a:cubicBezTo>
                  <a:cubicBezTo>
                    <a:pt x="903" y="1448"/>
                    <a:pt x="588" y="1357"/>
                    <a:pt x="378" y="1007"/>
                  </a:cubicBezTo>
                  <a:cubicBezTo>
                    <a:pt x="176" y="720"/>
                    <a:pt x="120" y="371"/>
                    <a:pt x="64" y="21"/>
                  </a:cubicBezTo>
                  <a:cubicBezTo>
                    <a:pt x="46" y="7"/>
                    <a:pt x="31" y="0"/>
                    <a:pt x="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79"/>
            <p:cNvSpPr/>
            <p:nvPr/>
          </p:nvSpPr>
          <p:spPr>
            <a:xfrm>
              <a:off x="4729524" y="3640475"/>
              <a:ext cx="33586" cy="13198"/>
            </a:xfrm>
            <a:custGeom>
              <a:rect b="b" l="l" r="r" t="t"/>
              <a:pathLst>
                <a:path extrusionOk="0" h="580" w="1476">
                  <a:moveTo>
                    <a:pt x="51" y="1"/>
                  </a:moveTo>
                  <a:cubicBezTo>
                    <a:pt x="25" y="1"/>
                    <a:pt x="0" y="28"/>
                    <a:pt x="21" y="74"/>
                  </a:cubicBezTo>
                  <a:cubicBezTo>
                    <a:pt x="224" y="249"/>
                    <a:pt x="399" y="452"/>
                    <a:pt x="629" y="536"/>
                  </a:cubicBezTo>
                  <a:cubicBezTo>
                    <a:pt x="727" y="566"/>
                    <a:pt x="818" y="579"/>
                    <a:pt x="906" y="579"/>
                  </a:cubicBezTo>
                  <a:cubicBezTo>
                    <a:pt x="1081" y="579"/>
                    <a:pt x="1242" y="526"/>
                    <a:pt x="1420" y="452"/>
                  </a:cubicBezTo>
                  <a:cubicBezTo>
                    <a:pt x="1476" y="424"/>
                    <a:pt x="1448" y="361"/>
                    <a:pt x="1392" y="361"/>
                  </a:cubicBezTo>
                  <a:cubicBezTo>
                    <a:pt x="1217" y="421"/>
                    <a:pt x="1058" y="465"/>
                    <a:pt x="894" y="465"/>
                  </a:cubicBezTo>
                  <a:cubicBezTo>
                    <a:pt x="808" y="465"/>
                    <a:pt x="721" y="453"/>
                    <a:pt x="629" y="424"/>
                  </a:cubicBezTo>
                  <a:cubicBezTo>
                    <a:pt x="427" y="333"/>
                    <a:pt x="252" y="158"/>
                    <a:pt x="77" y="11"/>
                  </a:cubicBezTo>
                  <a:cubicBezTo>
                    <a:pt x="70" y="4"/>
                    <a:pt x="60"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79"/>
            <p:cNvSpPr/>
            <p:nvPr/>
          </p:nvSpPr>
          <p:spPr>
            <a:xfrm>
              <a:off x="4748479" y="3616082"/>
              <a:ext cx="50243" cy="26919"/>
            </a:xfrm>
            <a:custGeom>
              <a:rect b="b" l="l" r="r" t="t"/>
              <a:pathLst>
                <a:path extrusionOk="0" h="1183" w="2208">
                  <a:moveTo>
                    <a:pt x="2154" y="1"/>
                  </a:moveTo>
                  <a:cubicBezTo>
                    <a:pt x="2147" y="1"/>
                    <a:pt x="2140" y="3"/>
                    <a:pt x="2132" y="7"/>
                  </a:cubicBezTo>
                  <a:cubicBezTo>
                    <a:pt x="1747" y="35"/>
                    <a:pt x="1461" y="300"/>
                    <a:pt x="1167" y="559"/>
                  </a:cubicBezTo>
                  <a:cubicBezTo>
                    <a:pt x="1020" y="706"/>
                    <a:pt x="845" y="853"/>
                    <a:pt x="643" y="971"/>
                  </a:cubicBezTo>
                  <a:cubicBezTo>
                    <a:pt x="468" y="1083"/>
                    <a:pt x="237" y="1111"/>
                    <a:pt x="34" y="1146"/>
                  </a:cubicBezTo>
                  <a:cubicBezTo>
                    <a:pt x="6" y="1146"/>
                    <a:pt x="1" y="1182"/>
                    <a:pt x="17" y="1182"/>
                  </a:cubicBezTo>
                  <a:cubicBezTo>
                    <a:pt x="22" y="1182"/>
                    <a:pt x="27" y="1180"/>
                    <a:pt x="34" y="1174"/>
                  </a:cubicBezTo>
                  <a:cubicBezTo>
                    <a:pt x="412" y="1174"/>
                    <a:pt x="733" y="1055"/>
                    <a:pt x="1048" y="825"/>
                  </a:cubicBezTo>
                  <a:cubicBezTo>
                    <a:pt x="1223" y="706"/>
                    <a:pt x="1370" y="531"/>
                    <a:pt x="1545" y="412"/>
                  </a:cubicBezTo>
                  <a:cubicBezTo>
                    <a:pt x="1747" y="272"/>
                    <a:pt x="1957" y="181"/>
                    <a:pt x="2160" y="62"/>
                  </a:cubicBezTo>
                  <a:cubicBezTo>
                    <a:pt x="2208" y="62"/>
                    <a:pt x="2194" y="1"/>
                    <a:pt x="21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79"/>
            <p:cNvSpPr/>
            <p:nvPr/>
          </p:nvSpPr>
          <p:spPr>
            <a:xfrm>
              <a:off x="4773213" y="3610234"/>
              <a:ext cx="29673" cy="11446"/>
            </a:xfrm>
            <a:custGeom>
              <a:rect b="b" l="l" r="r" t="t"/>
              <a:pathLst>
                <a:path extrusionOk="0" h="503" w="1304">
                  <a:moveTo>
                    <a:pt x="1151" y="1"/>
                  </a:moveTo>
                  <a:cubicBezTo>
                    <a:pt x="747" y="1"/>
                    <a:pt x="374" y="197"/>
                    <a:pt x="24" y="410"/>
                  </a:cubicBezTo>
                  <a:cubicBezTo>
                    <a:pt x="0" y="434"/>
                    <a:pt x="17" y="502"/>
                    <a:pt x="56" y="502"/>
                  </a:cubicBezTo>
                  <a:cubicBezTo>
                    <a:pt x="63" y="502"/>
                    <a:pt x="71" y="500"/>
                    <a:pt x="80" y="494"/>
                  </a:cubicBezTo>
                  <a:cubicBezTo>
                    <a:pt x="458" y="264"/>
                    <a:pt x="807" y="117"/>
                    <a:pt x="1248" y="61"/>
                  </a:cubicBezTo>
                  <a:cubicBezTo>
                    <a:pt x="1304" y="61"/>
                    <a:pt x="1304" y="5"/>
                    <a:pt x="1248" y="5"/>
                  </a:cubicBezTo>
                  <a:cubicBezTo>
                    <a:pt x="1215" y="2"/>
                    <a:pt x="1183" y="1"/>
                    <a:pt x="11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79"/>
            <p:cNvSpPr/>
            <p:nvPr/>
          </p:nvSpPr>
          <p:spPr>
            <a:xfrm>
              <a:off x="4782975" y="3602839"/>
              <a:ext cx="23256" cy="4164"/>
            </a:xfrm>
            <a:custGeom>
              <a:rect b="b" l="l" r="r" t="t"/>
              <a:pathLst>
                <a:path extrusionOk="0" h="183" w="1022">
                  <a:moveTo>
                    <a:pt x="801" y="1"/>
                  </a:moveTo>
                  <a:cubicBezTo>
                    <a:pt x="554" y="1"/>
                    <a:pt x="291" y="46"/>
                    <a:pt x="29" y="92"/>
                  </a:cubicBezTo>
                  <a:cubicBezTo>
                    <a:pt x="1" y="92"/>
                    <a:pt x="1" y="183"/>
                    <a:pt x="57" y="183"/>
                  </a:cubicBezTo>
                  <a:cubicBezTo>
                    <a:pt x="350" y="120"/>
                    <a:pt x="672" y="120"/>
                    <a:pt x="966" y="92"/>
                  </a:cubicBezTo>
                  <a:cubicBezTo>
                    <a:pt x="1021" y="92"/>
                    <a:pt x="1021" y="36"/>
                    <a:pt x="966" y="8"/>
                  </a:cubicBezTo>
                  <a:cubicBezTo>
                    <a:pt x="912" y="3"/>
                    <a:pt x="857" y="1"/>
                    <a:pt x="80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79"/>
            <p:cNvSpPr/>
            <p:nvPr/>
          </p:nvSpPr>
          <p:spPr>
            <a:xfrm>
              <a:off x="4777218" y="3578263"/>
              <a:ext cx="31561" cy="7600"/>
            </a:xfrm>
            <a:custGeom>
              <a:rect b="b" l="l" r="r" t="t"/>
              <a:pathLst>
                <a:path extrusionOk="0" h="334" w="1387">
                  <a:moveTo>
                    <a:pt x="33" y="1"/>
                  </a:moveTo>
                  <a:cubicBezTo>
                    <a:pt x="13" y="1"/>
                    <a:pt x="1" y="39"/>
                    <a:pt x="23" y="39"/>
                  </a:cubicBezTo>
                  <a:cubicBezTo>
                    <a:pt x="226" y="151"/>
                    <a:pt x="428" y="298"/>
                    <a:pt x="659" y="326"/>
                  </a:cubicBezTo>
                  <a:cubicBezTo>
                    <a:pt x="695" y="331"/>
                    <a:pt x="731" y="334"/>
                    <a:pt x="768" y="334"/>
                  </a:cubicBezTo>
                  <a:cubicBezTo>
                    <a:pt x="974" y="334"/>
                    <a:pt x="1186" y="257"/>
                    <a:pt x="1358" y="186"/>
                  </a:cubicBezTo>
                  <a:cubicBezTo>
                    <a:pt x="1387" y="158"/>
                    <a:pt x="1369" y="116"/>
                    <a:pt x="1346" y="116"/>
                  </a:cubicBezTo>
                  <a:cubicBezTo>
                    <a:pt x="1341" y="116"/>
                    <a:pt x="1336" y="118"/>
                    <a:pt x="1330" y="123"/>
                  </a:cubicBezTo>
                  <a:cubicBezTo>
                    <a:pt x="1154" y="148"/>
                    <a:pt x="978" y="219"/>
                    <a:pt x="783" y="219"/>
                  </a:cubicBezTo>
                  <a:cubicBezTo>
                    <a:pt x="754" y="219"/>
                    <a:pt x="724" y="218"/>
                    <a:pt x="694" y="214"/>
                  </a:cubicBezTo>
                  <a:cubicBezTo>
                    <a:pt x="456" y="214"/>
                    <a:pt x="254" y="95"/>
                    <a:pt x="51" y="11"/>
                  </a:cubicBezTo>
                  <a:cubicBezTo>
                    <a:pt x="45" y="4"/>
                    <a:pt x="39" y="1"/>
                    <a:pt x="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79"/>
            <p:cNvSpPr/>
            <p:nvPr/>
          </p:nvSpPr>
          <p:spPr>
            <a:xfrm>
              <a:off x="4812102" y="3558785"/>
              <a:ext cx="19911" cy="23733"/>
            </a:xfrm>
            <a:custGeom>
              <a:rect b="b" l="l" r="r" t="t"/>
              <a:pathLst>
                <a:path extrusionOk="0" h="1043" w="875">
                  <a:moveTo>
                    <a:pt x="860" y="0"/>
                  </a:moveTo>
                  <a:cubicBezTo>
                    <a:pt x="853" y="0"/>
                    <a:pt x="846" y="7"/>
                    <a:pt x="846" y="21"/>
                  </a:cubicBezTo>
                  <a:cubicBezTo>
                    <a:pt x="762" y="224"/>
                    <a:pt x="699" y="427"/>
                    <a:pt x="560" y="630"/>
                  </a:cubicBezTo>
                  <a:cubicBezTo>
                    <a:pt x="413" y="804"/>
                    <a:pt x="238" y="895"/>
                    <a:pt x="35" y="979"/>
                  </a:cubicBezTo>
                  <a:cubicBezTo>
                    <a:pt x="0" y="1007"/>
                    <a:pt x="0" y="1042"/>
                    <a:pt x="35" y="1042"/>
                  </a:cubicBezTo>
                  <a:cubicBezTo>
                    <a:pt x="294" y="979"/>
                    <a:pt x="497" y="867"/>
                    <a:pt x="643" y="658"/>
                  </a:cubicBezTo>
                  <a:cubicBezTo>
                    <a:pt x="790" y="483"/>
                    <a:pt x="846" y="252"/>
                    <a:pt x="874" y="21"/>
                  </a:cubicBezTo>
                  <a:cubicBezTo>
                    <a:pt x="874" y="7"/>
                    <a:pt x="867" y="0"/>
                    <a:pt x="8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79"/>
            <p:cNvSpPr/>
            <p:nvPr/>
          </p:nvSpPr>
          <p:spPr>
            <a:xfrm>
              <a:off x="4775648" y="3564519"/>
              <a:ext cx="8624" cy="12584"/>
            </a:xfrm>
            <a:custGeom>
              <a:rect b="b" l="l" r="r" t="t"/>
              <a:pathLst>
                <a:path extrusionOk="0" h="553" w="379">
                  <a:moveTo>
                    <a:pt x="29" y="0"/>
                  </a:moveTo>
                  <a:cubicBezTo>
                    <a:pt x="1" y="0"/>
                    <a:pt x="1" y="0"/>
                    <a:pt x="1" y="28"/>
                  </a:cubicBezTo>
                  <a:cubicBezTo>
                    <a:pt x="64" y="231"/>
                    <a:pt x="148" y="469"/>
                    <a:pt x="351" y="552"/>
                  </a:cubicBezTo>
                  <a:cubicBezTo>
                    <a:pt x="379" y="552"/>
                    <a:pt x="379" y="524"/>
                    <a:pt x="379" y="524"/>
                  </a:cubicBezTo>
                  <a:cubicBezTo>
                    <a:pt x="204" y="378"/>
                    <a:pt x="92" y="203"/>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79"/>
            <p:cNvSpPr/>
            <p:nvPr/>
          </p:nvSpPr>
          <p:spPr>
            <a:xfrm>
              <a:off x="4765158" y="3574896"/>
              <a:ext cx="15132" cy="15564"/>
            </a:xfrm>
            <a:custGeom>
              <a:rect b="b" l="l" r="r" t="t"/>
              <a:pathLst>
                <a:path extrusionOk="0" h="684" w="665">
                  <a:moveTo>
                    <a:pt x="32" y="1"/>
                  </a:moveTo>
                  <a:cubicBezTo>
                    <a:pt x="14" y="1"/>
                    <a:pt x="0" y="21"/>
                    <a:pt x="0" y="40"/>
                  </a:cubicBezTo>
                  <a:cubicBezTo>
                    <a:pt x="56" y="187"/>
                    <a:pt x="112" y="334"/>
                    <a:pt x="203" y="446"/>
                  </a:cubicBezTo>
                  <a:cubicBezTo>
                    <a:pt x="315" y="593"/>
                    <a:pt x="434" y="649"/>
                    <a:pt x="609" y="684"/>
                  </a:cubicBezTo>
                  <a:cubicBezTo>
                    <a:pt x="637" y="684"/>
                    <a:pt x="665" y="621"/>
                    <a:pt x="609" y="621"/>
                  </a:cubicBezTo>
                  <a:cubicBezTo>
                    <a:pt x="490" y="537"/>
                    <a:pt x="350" y="474"/>
                    <a:pt x="259" y="362"/>
                  </a:cubicBezTo>
                  <a:cubicBezTo>
                    <a:pt x="175" y="271"/>
                    <a:pt x="112" y="124"/>
                    <a:pt x="56" y="13"/>
                  </a:cubicBezTo>
                  <a:cubicBezTo>
                    <a:pt x="48" y="4"/>
                    <a:pt x="4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79"/>
            <p:cNvSpPr/>
            <p:nvPr/>
          </p:nvSpPr>
          <p:spPr>
            <a:xfrm>
              <a:off x="4741925" y="3675336"/>
              <a:ext cx="7987" cy="23005"/>
            </a:xfrm>
            <a:custGeom>
              <a:rect b="b" l="l" r="r" t="t"/>
              <a:pathLst>
                <a:path extrusionOk="0" h="1011" w="351">
                  <a:moveTo>
                    <a:pt x="53" y="1"/>
                  </a:moveTo>
                  <a:cubicBezTo>
                    <a:pt x="27" y="1"/>
                    <a:pt x="1" y="33"/>
                    <a:pt x="1" y="53"/>
                  </a:cubicBezTo>
                  <a:cubicBezTo>
                    <a:pt x="84" y="199"/>
                    <a:pt x="147" y="346"/>
                    <a:pt x="175" y="493"/>
                  </a:cubicBezTo>
                  <a:cubicBezTo>
                    <a:pt x="203" y="640"/>
                    <a:pt x="203" y="815"/>
                    <a:pt x="203" y="990"/>
                  </a:cubicBezTo>
                  <a:cubicBezTo>
                    <a:pt x="203" y="1004"/>
                    <a:pt x="217" y="1011"/>
                    <a:pt x="231" y="1011"/>
                  </a:cubicBezTo>
                  <a:cubicBezTo>
                    <a:pt x="245" y="1011"/>
                    <a:pt x="259" y="1004"/>
                    <a:pt x="259" y="990"/>
                  </a:cubicBezTo>
                  <a:cubicBezTo>
                    <a:pt x="350" y="605"/>
                    <a:pt x="259" y="346"/>
                    <a:pt x="84" y="25"/>
                  </a:cubicBezTo>
                  <a:cubicBezTo>
                    <a:pt x="76" y="7"/>
                    <a:pt x="64" y="1"/>
                    <a:pt x="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79"/>
            <p:cNvSpPr/>
            <p:nvPr/>
          </p:nvSpPr>
          <p:spPr>
            <a:xfrm>
              <a:off x="4749252" y="3673447"/>
              <a:ext cx="5256" cy="22778"/>
            </a:xfrm>
            <a:custGeom>
              <a:rect b="b" l="l" r="r" t="t"/>
              <a:pathLst>
                <a:path extrusionOk="0" h="1001" w="231">
                  <a:moveTo>
                    <a:pt x="39" y="0"/>
                  </a:moveTo>
                  <a:cubicBezTo>
                    <a:pt x="19" y="0"/>
                    <a:pt x="0" y="16"/>
                    <a:pt x="0" y="52"/>
                  </a:cubicBezTo>
                  <a:cubicBezTo>
                    <a:pt x="84" y="373"/>
                    <a:pt x="56" y="632"/>
                    <a:pt x="56" y="954"/>
                  </a:cubicBezTo>
                  <a:cubicBezTo>
                    <a:pt x="56" y="987"/>
                    <a:pt x="75" y="1000"/>
                    <a:pt x="97" y="1000"/>
                  </a:cubicBezTo>
                  <a:cubicBezTo>
                    <a:pt x="112" y="1000"/>
                    <a:pt x="128" y="993"/>
                    <a:pt x="140" y="982"/>
                  </a:cubicBezTo>
                  <a:cubicBezTo>
                    <a:pt x="231" y="632"/>
                    <a:pt x="175" y="338"/>
                    <a:pt x="84" y="24"/>
                  </a:cubicBezTo>
                  <a:cubicBezTo>
                    <a:pt x="72" y="9"/>
                    <a:pt x="55" y="0"/>
                    <a:pt x="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79"/>
            <p:cNvSpPr/>
            <p:nvPr/>
          </p:nvSpPr>
          <p:spPr>
            <a:xfrm>
              <a:off x="4711388" y="3591302"/>
              <a:ext cx="3982" cy="19524"/>
            </a:xfrm>
            <a:custGeom>
              <a:rect b="b" l="l" r="r" t="t"/>
              <a:pathLst>
                <a:path extrusionOk="0" h="858" w="175">
                  <a:moveTo>
                    <a:pt x="42" y="0"/>
                  </a:moveTo>
                  <a:cubicBezTo>
                    <a:pt x="19" y="0"/>
                    <a:pt x="0" y="14"/>
                    <a:pt x="0" y="47"/>
                  </a:cubicBezTo>
                  <a:cubicBezTo>
                    <a:pt x="56" y="312"/>
                    <a:pt x="56" y="543"/>
                    <a:pt x="91" y="837"/>
                  </a:cubicBezTo>
                  <a:cubicBezTo>
                    <a:pt x="91" y="851"/>
                    <a:pt x="98" y="858"/>
                    <a:pt x="108" y="858"/>
                  </a:cubicBezTo>
                  <a:cubicBezTo>
                    <a:pt x="119" y="858"/>
                    <a:pt x="133" y="851"/>
                    <a:pt x="147" y="837"/>
                  </a:cubicBezTo>
                  <a:cubicBezTo>
                    <a:pt x="175" y="543"/>
                    <a:pt x="147" y="312"/>
                    <a:pt x="91" y="19"/>
                  </a:cubicBezTo>
                  <a:cubicBezTo>
                    <a:pt x="76" y="7"/>
                    <a:pt x="58" y="0"/>
                    <a:pt x="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79"/>
            <p:cNvSpPr/>
            <p:nvPr/>
          </p:nvSpPr>
          <p:spPr>
            <a:xfrm>
              <a:off x="4716622" y="3597127"/>
              <a:ext cx="4801" cy="24211"/>
            </a:xfrm>
            <a:custGeom>
              <a:rect b="b" l="l" r="r" t="t"/>
              <a:pathLst>
                <a:path extrusionOk="0" h="1064" w="211">
                  <a:moveTo>
                    <a:pt x="78" y="0"/>
                  </a:moveTo>
                  <a:cubicBezTo>
                    <a:pt x="71" y="0"/>
                    <a:pt x="64" y="7"/>
                    <a:pt x="64" y="21"/>
                  </a:cubicBezTo>
                  <a:cubicBezTo>
                    <a:pt x="64" y="371"/>
                    <a:pt x="1" y="721"/>
                    <a:pt x="148" y="1042"/>
                  </a:cubicBezTo>
                  <a:cubicBezTo>
                    <a:pt x="148" y="1056"/>
                    <a:pt x="163" y="1063"/>
                    <a:pt x="179" y="1063"/>
                  </a:cubicBezTo>
                  <a:cubicBezTo>
                    <a:pt x="195" y="1063"/>
                    <a:pt x="211" y="1056"/>
                    <a:pt x="211" y="1042"/>
                  </a:cubicBezTo>
                  <a:cubicBezTo>
                    <a:pt x="120" y="693"/>
                    <a:pt x="120" y="371"/>
                    <a:pt x="92" y="21"/>
                  </a:cubicBezTo>
                  <a:cubicBezTo>
                    <a:pt x="92" y="7"/>
                    <a:pt x="85" y="0"/>
                    <a:pt x="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79"/>
            <p:cNvSpPr/>
            <p:nvPr/>
          </p:nvSpPr>
          <p:spPr>
            <a:xfrm>
              <a:off x="4919505" y="3645345"/>
              <a:ext cx="59391" cy="34952"/>
            </a:xfrm>
            <a:custGeom>
              <a:rect b="b" l="l" r="r" t="t"/>
              <a:pathLst>
                <a:path extrusionOk="0" h="1536" w="2610">
                  <a:moveTo>
                    <a:pt x="63" y="0"/>
                  </a:moveTo>
                  <a:cubicBezTo>
                    <a:pt x="0" y="0"/>
                    <a:pt x="0" y="63"/>
                    <a:pt x="35" y="91"/>
                  </a:cubicBezTo>
                  <a:cubicBezTo>
                    <a:pt x="524" y="210"/>
                    <a:pt x="993" y="385"/>
                    <a:pt x="1398" y="643"/>
                  </a:cubicBezTo>
                  <a:cubicBezTo>
                    <a:pt x="1811" y="874"/>
                    <a:pt x="2161" y="1196"/>
                    <a:pt x="2482" y="1517"/>
                  </a:cubicBezTo>
                  <a:cubicBezTo>
                    <a:pt x="2495" y="1530"/>
                    <a:pt x="2510" y="1536"/>
                    <a:pt x="2524" y="1536"/>
                  </a:cubicBezTo>
                  <a:cubicBezTo>
                    <a:pt x="2570" y="1536"/>
                    <a:pt x="2609" y="1477"/>
                    <a:pt x="2566" y="1434"/>
                  </a:cubicBezTo>
                  <a:cubicBezTo>
                    <a:pt x="1867" y="699"/>
                    <a:pt x="1049" y="238"/>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79"/>
            <p:cNvSpPr/>
            <p:nvPr/>
          </p:nvSpPr>
          <p:spPr>
            <a:xfrm>
              <a:off x="4984198" y="3693335"/>
              <a:ext cx="40686" cy="40436"/>
            </a:xfrm>
            <a:custGeom>
              <a:rect b="b" l="l" r="r" t="t"/>
              <a:pathLst>
                <a:path extrusionOk="0" h="1777" w="1788">
                  <a:moveTo>
                    <a:pt x="47" y="0"/>
                  </a:moveTo>
                  <a:cubicBezTo>
                    <a:pt x="22" y="0"/>
                    <a:pt x="1" y="16"/>
                    <a:pt x="17" y="52"/>
                  </a:cubicBezTo>
                  <a:cubicBezTo>
                    <a:pt x="164" y="429"/>
                    <a:pt x="304" y="751"/>
                    <a:pt x="625" y="1038"/>
                  </a:cubicBezTo>
                  <a:cubicBezTo>
                    <a:pt x="919" y="1331"/>
                    <a:pt x="1269" y="1562"/>
                    <a:pt x="1646" y="1772"/>
                  </a:cubicBezTo>
                  <a:cubicBezTo>
                    <a:pt x="1656" y="1775"/>
                    <a:pt x="1665" y="1776"/>
                    <a:pt x="1673" y="1776"/>
                  </a:cubicBezTo>
                  <a:cubicBezTo>
                    <a:pt x="1747" y="1776"/>
                    <a:pt x="1787" y="1678"/>
                    <a:pt x="1737" y="1653"/>
                  </a:cubicBezTo>
                  <a:cubicBezTo>
                    <a:pt x="1038" y="1213"/>
                    <a:pt x="422" y="807"/>
                    <a:pt x="101" y="24"/>
                  </a:cubicBezTo>
                  <a:cubicBezTo>
                    <a:pt x="89" y="9"/>
                    <a:pt x="67" y="0"/>
                    <a:pt x="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79"/>
            <p:cNvSpPr/>
            <p:nvPr/>
          </p:nvSpPr>
          <p:spPr>
            <a:xfrm>
              <a:off x="4987907" y="3685121"/>
              <a:ext cx="45510" cy="42620"/>
            </a:xfrm>
            <a:custGeom>
              <a:rect b="b" l="l" r="r" t="t"/>
              <a:pathLst>
                <a:path extrusionOk="0" h="1873" w="2000">
                  <a:moveTo>
                    <a:pt x="29" y="0"/>
                  </a:moveTo>
                  <a:cubicBezTo>
                    <a:pt x="29" y="0"/>
                    <a:pt x="1" y="0"/>
                    <a:pt x="1" y="35"/>
                  </a:cubicBezTo>
                  <a:cubicBezTo>
                    <a:pt x="259" y="413"/>
                    <a:pt x="490" y="790"/>
                    <a:pt x="812" y="1140"/>
                  </a:cubicBezTo>
                  <a:cubicBezTo>
                    <a:pt x="1106" y="1462"/>
                    <a:pt x="1483" y="1720"/>
                    <a:pt x="1889" y="1867"/>
                  </a:cubicBezTo>
                  <a:cubicBezTo>
                    <a:pt x="1901" y="1871"/>
                    <a:pt x="1913" y="1873"/>
                    <a:pt x="1923" y="1873"/>
                  </a:cubicBezTo>
                  <a:cubicBezTo>
                    <a:pt x="1986" y="1873"/>
                    <a:pt x="2000" y="1807"/>
                    <a:pt x="1952" y="1783"/>
                  </a:cubicBezTo>
                  <a:cubicBezTo>
                    <a:pt x="1574" y="1518"/>
                    <a:pt x="1189" y="1315"/>
                    <a:pt x="875" y="1021"/>
                  </a:cubicBezTo>
                  <a:cubicBezTo>
                    <a:pt x="553" y="699"/>
                    <a:pt x="287" y="35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79"/>
            <p:cNvSpPr/>
            <p:nvPr/>
          </p:nvSpPr>
          <p:spPr>
            <a:xfrm>
              <a:off x="5011777" y="3704371"/>
              <a:ext cx="49674" cy="58071"/>
            </a:xfrm>
            <a:custGeom>
              <a:rect b="b" l="l" r="r" t="t"/>
              <a:pathLst>
                <a:path extrusionOk="0" h="2552" w="2183">
                  <a:moveTo>
                    <a:pt x="85" y="0"/>
                  </a:moveTo>
                  <a:cubicBezTo>
                    <a:pt x="29" y="0"/>
                    <a:pt x="1" y="63"/>
                    <a:pt x="57" y="91"/>
                  </a:cubicBezTo>
                  <a:cubicBezTo>
                    <a:pt x="490" y="350"/>
                    <a:pt x="903" y="762"/>
                    <a:pt x="1252" y="1168"/>
                  </a:cubicBezTo>
                  <a:cubicBezTo>
                    <a:pt x="1399" y="1343"/>
                    <a:pt x="1539" y="1546"/>
                    <a:pt x="1686" y="1776"/>
                  </a:cubicBezTo>
                  <a:cubicBezTo>
                    <a:pt x="1833" y="2014"/>
                    <a:pt x="1923" y="2245"/>
                    <a:pt x="2035" y="2511"/>
                  </a:cubicBezTo>
                  <a:cubicBezTo>
                    <a:pt x="2045" y="2539"/>
                    <a:pt x="2065" y="2552"/>
                    <a:pt x="2088" y="2552"/>
                  </a:cubicBezTo>
                  <a:cubicBezTo>
                    <a:pt x="2131" y="2552"/>
                    <a:pt x="2182" y="2507"/>
                    <a:pt x="2182" y="2448"/>
                  </a:cubicBezTo>
                  <a:cubicBezTo>
                    <a:pt x="1923" y="1399"/>
                    <a:pt x="959" y="588"/>
                    <a:pt x="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79"/>
            <p:cNvSpPr/>
            <p:nvPr/>
          </p:nvSpPr>
          <p:spPr>
            <a:xfrm>
              <a:off x="4957051" y="3695929"/>
              <a:ext cx="48059" cy="49674"/>
            </a:xfrm>
            <a:custGeom>
              <a:rect b="b" l="l" r="r" t="t"/>
              <a:pathLst>
                <a:path extrusionOk="0" h="2183" w="2112">
                  <a:moveTo>
                    <a:pt x="18" y="1"/>
                  </a:moveTo>
                  <a:cubicBezTo>
                    <a:pt x="7" y="1"/>
                    <a:pt x="0" y="8"/>
                    <a:pt x="14" y="22"/>
                  </a:cubicBezTo>
                  <a:cubicBezTo>
                    <a:pt x="483" y="896"/>
                    <a:pt x="1035" y="1861"/>
                    <a:pt x="2056" y="2182"/>
                  </a:cubicBezTo>
                  <a:cubicBezTo>
                    <a:pt x="2084" y="2182"/>
                    <a:pt x="2112" y="2119"/>
                    <a:pt x="2084" y="2091"/>
                  </a:cubicBezTo>
                  <a:cubicBezTo>
                    <a:pt x="1643" y="1833"/>
                    <a:pt x="1238" y="1623"/>
                    <a:pt x="888" y="1245"/>
                  </a:cubicBezTo>
                  <a:cubicBezTo>
                    <a:pt x="539" y="868"/>
                    <a:pt x="273" y="434"/>
                    <a:pt x="42" y="22"/>
                  </a:cubicBezTo>
                  <a:cubicBezTo>
                    <a:pt x="42" y="8"/>
                    <a:pt x="28" y="1"/>
                    <a:pt x="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79"/>
            <p:cNvSpPr/>
            <p:nvPr/>
          </p:nvSpPr>
          <p:spPr>
            <a:xfrm>
              <a:off x="4985199" y="3722985"/>
              <a:ext cx="51563" cy="53611"/>
            </a:xfrm>
            <a:custGeom>
              <a:rect b="b" l="l" r="r" t="t"/>
              <a:pathLst>
                <a:path extrusionOk="0" h="2356" w="2266">
                  <a:moveTo>
                    <a:pt x="29" y="0"/>
                  </a:moveTo>
                  <a:cubicBezTo>
                    <a:pt x="1" y="0"/>
                    <a:pt x="1" y="28"/>
                    <a:pt x="1" y="28"/>
                  </a:cubicBezTo>
                  <a:cubicBezTo>
                    <a:pt x="469" y="322"/>
                    <a:pt x="931" y="609"/>
                    <a:pt x="1308" y="993"/>
                  </a:cubicBezTo>
                  <a:cubicBezTo>
                    <a:pt x="1483" y="1196"/>
                    <a:pt x="1630" y="1427"/>
                    <a:pt x="1777" y="1658"/>
                  </a:cubicBezTo>
                  <a:cubicBezTo>
                    <a:pt x="1924" y="1895"/>
                    <a:pt x="2008" y="2126"/>
                    <a:pt x="2155" y="2329"/>
                  </a:cubicBezTo>
                  <a:cubicBezTo>
                    <a:pt x="2173" y="2348"/>
                    <a:pt x="2191" y="2355"/>
                    <a:pt x="2207" y="2355"/>
                  </a:cubicBezTo>
                  <a:cubicBezTo>
                    <a:pt x="2243" y="2355"/>
                    <a:pt x="2265" y="2312"/>
                    <a:pt x="2245" y="2273"/>
                  </a:cubicBezTo>
                  <a:cubicBezTo>
                    <a:pt x="2127" y="2007"/>
                    <a:pt x="2043" y="1721"/>
                    <a:pt x="1868" y="1483"/>
                  </a:cubicBezTo>
                  <a:cubicBezTo>
                    <a:pt x="1749" y="1252"/>
                    <a:pt x="1574" y="1049"/>
                    <a:pt x="1399" y="874"/>
                  </a:cubicBezTo>
                  <a:cubicBezTo>
                    <a:pt x="994" y="497"/>
                    <a:pt x="497" y="259"/>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79"/>
            <p:cNvSpPr/>
            <p:nvPr/>
          </p:nvSpPr>
          <p:spPr>
            <a:xfrm>
              <a:off x="5028502" y="3703461"/>
              <a:ext cx="38979" cy="32107"/>
            </a:xfrm>
            <a:custGeom>
              <a:rect b="b" l="l" r="r" t="t"/>
              <a:pathLst>
                <a:path extrusionOk="0" h="1411" w="1713">
                  <a:moveTo>
                    <a:pt x="48" y="1"/>
                  </a:moveTo>
                  <a:cubicBezTo>
                    <a:pt x="23" y="1"/>
                    <a:pt x="1" y="21"/>
                    <a:pt x="21" y="40"/>
                  </a:cubicBezTo>
                  <a:cubicBezTo>
                    <a:pt x="426" y="656"/>
                    <a:pt x="839" y="1264"/>
                    <a:pt x="1622" y="1411"/>
                  </a:cubicBezTo>
                  <a:cubicBezTo>
                    <a:pt x="1650" y="1411"/>
                    <a:pt x="1713" y="1327"/>
                    <a:pt x="1650" y="1292"/>
                  </a:cubicBezTo>
                  <a:cubicBezTo>
                    <a:pt x="1328" y="1180"/>
                    <a:pt x="1042" y="1005"/>
                    <a:pt x="748" y="768"/>
                  </a:cubicBezTo>
                  <a:cubicBezTo>
                    <a:pt x="489" y="565"/>
                    <a:pt x="279" y="278"/>
                    <a:pt x="77" y="12"/>
                  </a:cubicBezTo>
                  <a:cubicBezTo>
                    <a:pt x="69" y="4"/>
                    <a:pt x="58" y="1"/>
                    <a:pt x="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79"/>
            <p:cNvSpPr/>
            <p:nvPr/>
          </p:nvSpPr>
          <p:spPr>
            <a:xfrm>
              <a:off x="4859819" y="3551685"/>
              <a:ext cx="11969" cy="13334"/>
            </a:xfrm>
            <a:custGeom>
              <a:rect b="b" l="l" r="r" t="t"/>
              <a:pathLst>
                <a:path extrusionOk="0" h="586" w="526">
                  <a:moveTo>
                    <a:pt x="282" y="123"/>
                  </a:moveTo>
                  <a:cubicBezTo>
                    <a:pt x="327" y="123"/>
                    <a:pt x="368" y="149"/>
                    <a:pt x="385" y="214"/>
                  </a:cubicBezTo>
                  <a:cubicBezTo>
                    <a:pt x="385" y="270"/>
                    <a:pt x="385" y="333"/>
                    <a:pt x="323" y="389"/>
                  </a:cubicBezTo>
                  <a:cubicBezTo>
                    <a:pt x="307" y="439"/>
                    <a:pt x="275" y="461"/>
                    <a:pt x="239" y="461"/>
                  </a:cubicBezTo>
                  <a:cubicBezTo>
                    <a:pt x="209" y="461"/>
                    <a:pt x="176" y="446"/>
                    <a:pt x="148" y="417"/>
                  </a:cubicBezTo>
                  <a:cubicBezTo>
                    <a:pt x="22" y="292"/>
                    <a:pt x="167" y="123"/>
                    <a:pt x="282" y="123"/>
                  </a:cubicBezTo>
                  <a:close/>
                  <a:moveTo>
                    <a:pt x="263" y="1"/>
                  </a:moveTo>
                  <a:cubicBezTo>
                    <a:pt x="211" y="1"/>
                    <a:pt x="161" y="14"/>
                    <a:pt x="120" y="40"/>
                  </a:cubicBezTo>
                  <a:cubicBezTo>
                    <a:pt x="92" y="68"/>
                    <a:pt x="64" y="131"/>
                    <a:pt x="36" y="158"/>
                  </a:cubicBezTo>
                  <a:lnTo>
                    <a:pt x="36" y="186"/>
                  </a:lnTo>
                  <a:cubicBezTo>
                    <a:pt x="1" y="242"/>
                    <a:pt x="36" y="333"/>
                    <a:pt x="36" y="361"/>
                  </a:cubicBezTo>
                  <a:cubicBezTo>
                    <a:pt x="64" y="445"/>
                    <a:pt x="92" y="508"/>
                    <a:pt x="148" y="564"/>
                  </a:cubicBezTo>
                  <a:cubicBezTo>
                    <a:pt x="185" y="578"/>
                    <a:pt x="221" y="585"/>
                    <a:pt x="254" y="585"/>
                  </a:cubicBezTo>
                  <a:cubicBezTo>
                    <a:pt x="351" y="585"/>
                    <a:pt x="428" y="526"/>
                    <a:pt x="469" y="417"/>
                  </a:cubicBezTo>
                  <a:cubicBezTo>
                    <a:pt x="525" y="333"/>
                    <a:pt x="525" y="186"/>
                    <a:pt x="441" y="68"/>
                  </a:cubicBezTo>
                  <a:cubicBezTo>
                    <a:pt x="391" y="21"/>
                    <a:pt x="326" y="1"/>
                    <a:pt x="2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79"/>
            <p:cNvSpPr/>
            <p:nvPr/>
          </p:nvSpPr>
          <p:spPr>
            <a:xfrm>
              <a:off x="4874792" y="3560355"/>
              <a:ext cx="13699" cy="12766"/>
            </a:xfrm>
            <a:custGeom>
              <a:rect b="b" l="l" r="r" t="t"/>
              <a:pathLst>
                <a:path extrusionOk="0" h="561" w="602">
                  <a:moveTo>
                    <a:pt x="362" y="117"/>
                  </a:moveTo>
                  <a:cubicBezTo>
                    <a:pt x="409" y="117"/>
                    <a:pt x="434" y="148"/>
                    <a:pt x="455" y="211"/>
                  </a:cubicBezTo>
                  <a:cubicBezTo>
                    <a:pt x="483" y="302"/>
                    <a:pt x="455" y="449"/>
                    <a:pt x="364" y="449"/>
                  </a:cubicBezTo>
                  <a:cubicBezTo>
                    <a:pt x="280" y="449"/>
                    <a:pt x="161" y="414"/>
                    <a:pt x="161" y="302"/>
                  </a:cubicBezTo>
                  <a:cubicBezTo>
                    <a:pt x="161" y="239"/>
                    <a:pt x="252" y="155"/>
                    <a:pt x="308" y="127"/>
                  </a:cubicBezTo>
                  <a:cubicBezTo>
                    <a:pt x="329" y="120"/>
                    <a:pt x="347" y="117"/>
                    <a:pt x="362" y="117"/>
                  </a:cubicBezTo>
                  <a:close/>
                  <a:moveTo>
                    <a:pt x="361" y="0"/>
                  </a:moveTo>
                  <a:cubicBezTo>
                    <a:pt x="187" y="0"/>
                    <a:pt x="0" y="289"/>
                    <a:pt x="133" y="449"/>
                  </a:cubicBezTo>
                  <a:cubicBezTo>
                    <a:pt x="170" y="523"/>
                    <a:pt x="260" y="561"/>
                    <a:pt x="343" y="561"/>
                  </a:cubicBezTo>
                  <a:cubicBezTo>
                    <a:pt x="385" y="561"/>
                    <a:pt x="424" y="551"/>
                    <a:pt x="455" y="533"/>
                  </a:cubicBezTo>
                  <a:cubicBezTo>
                    <a:pt x="602" y="449"/>
                    <a:pt x="602" y="211"/>
                    <a:pt x="511" y="99"/>
                  </a:cubicBezTo>
                  <a:cubicBezTo>
                    <a:pt x="469" y="29"/>
                    <a:pt x="415" y="0"/>
                    <a:pt x="3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79"/>
            <p:cNvSpPr/>
            <p:nvPr/>
          </p:nvSpPr>
          <p:spPr>
            <a:xfrm>
              <a:off x="4856656" y="3590210"/>
              <a:ext cx="14358" cy="22960"/>
            </a:xfrm>
            <a:custGeom>
              <a:rect b="b" l="l" r="r" t="t"/>
              <a:pathLst>
                <a:path extrusionOk="0" h="1009" w="631">
                  <a:moveTo>
                    <a:pt x="572" y="0"/>
                  </a:moveTo>
                  <a:cubicBezTo>
                    <a:pt x="565" y="0"/>
                    <a:pt x="558" y="4"/>
                    <a:pt x="552" y="11"/>
                  </a:cubicBezTo>
                  <a:cubicBezTo>
                    <a:pt x="406" y="151"/>
                    <a:pt x="287" y="270"/>
                    <a:pt x="175" y="444"/>
                  </a:cubicBezTo>
                  <a:cubicBezTo>
                    <a:pt x="84" y="591"/>
                    <a:pt x="56" y="794"/>
                    <a:pt x="0" y="969"/>
                  </a:cubicBezTo>
                  <a:cubicBezTo>
                    <a:pt x="0" y="989"/>
                    <a:pt x="28" y="1008"/>
                    <a:pt x="44" y="1008"/>
                  </a:cubicBezTo>
                  <a:cubicBezTo>
                    <a:pt x="51" y="1008"/>
                    <a:pt x="56" y="1005"/>
                    <a:pt x="56" y="997"/>
                  </a:cubicBezTo>
                  <a:cubicBezTo>
                    <a:pt x="140" y="619"/>
                    <a:pt x="350" y="360"/>
                    <a:pt x="608" y="67"/>
                  </a:cubicBezTo>
                  <a:cubicBezTo>
                    <a:pt x="631" y="45"/>
                    <a:pt x="600" y="0"/>
                    <a:pt x="5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79"/>
            <p:cNvSpPr/>
            <p:nvPr/>
          </p:nvSpPr>
          <p:spPr>
            <a:xfrm>
              <a:off x="4873199" y="3587092"/>
              <a:ext cx="15291" cy="12879"/>
            </a:xfrm>
            <a:custGeom>
              <a:rect b="b" l="l" r="r" t="t"/>
              <a:pathLst>
                <a:path extrusionOk="0" h="566" w="672">
                  <a:moveTo>
                    <a:pt x="637" y="1"/>
                  </a:moveTo>
                  <a:cubicBezTo>
                    <a:pt x="378" y="148"/>
                    <a:pt x="175" y="288"/>
                    <a:pt x="0" y="553"/>
                  </a:cubicBezTo>
                  <a:cubicBezTo>
                    <a:pt x="0" y="553"/>
                    <a:pt x="13" y="566"/>
                    <a:pt x="21" y="566"/>
                  </a:cubicBezTo>
                  <a:cubicBezTo>
                    <a:pt x="25" y="566"/>
                    <a:pt x="28" y="563"/>
                    <a:pt x="28" y="553"/>
                  </a:cubicBezTo>
                  <a:cubicBezTo>
                    <a:pt x="203" y="323"/>
                    <a:pt x="434" y="204"/>
                    <a:pt x="672" y="57"/>
                  </a:cubicBezTo>
                  <a:cubicBezTo>
                    <a:pt x="672" y="29"/>
                    <a:pt x="672" y="1"/>
                    <a:pt x="6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79"/>
            <p:cNvSpPr/>
            <p:nvPr/>
          </p:nvSpPr>
          <p:spPr>
            <a:xfrm>
              <a:off x="4879752" y="3581062"/>
              <a:ext cx="15906" cy="4164"/>
            </a:xfrm>
            <a:custGeom>
              <a:rect b="b" l="l" r="r" t="t"/>
              <a:pathLst>
                <a:path extrusionOk="0" h="183" w="699">
                  <a:moveTo>
                    <a:pt x="670" y="0"/>
                  </a:moveTo>
                  <a:cubicBezTo>
                    <a:pt x="558" y="28"/>
                    <a:pt x="467" y="28"/>
                    <a:pt x="384" y="28"/>
                  </a:cubicBezTo>
                  <a:cubicBezTo>
                    <a:pt x="265" y="63"/>
                    <a:pt x="146" y="91"/>
                    <a:pt x="34" y="119"/>
                  </a:cubicBezTo>
                  <a:cubicBezTo>
                    <a:pt x="6" y="142"/>
                    <a:pt x="0" y="183"/>
                    <a:pt x="32" y="183"/>
                  </a:cubicBezTo>
                  <a:cubicBezTo>
                    <a:pt x="40" y="183"/>
                    <a:pt x="50" y="180"/>
                    <a:pt x="62" y="175"/>
                  </a:cubicBezTo>
                  <a:cubicBezTo>
                    <a:pt x="265" y="147"/>
                    <a:pt x="467" y="119"/>
                    <a:pt x="670" y="63"/>
                  </a:cubicBezTo>
                  <a:cubicBezTo>
                    <a:pt x="698" y="63"/>
                    <a:pt x="698" y="0"/>
                    <a:pt x="6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79"/>
            <p:cNvSpPr/>
            <p:nvPr/>
          </p:nvSpPr>
          <p:spPr>
            <a:xfrm>
              <a:off x="4828008" y="3680319"/>
              <a:ext cx="30970" cy="19456"/>
            </a:xfrm>
            <a:custGeom>
              <a:rect b="b" l="l" r="r" t="t"/>
              <a:pathLst>
                <a:path extrusionOk="0" h="855" w="1361">
                  <a:moveTo>
                    <a:pt x="1290" y="1"/>
                  </a:moveTo>
                  <a:cubicBezTo>
                    <a:pt x="1280" y="1"/>
                    <a:pt x="1270" y="3"/>
                    <a:pt x="1259" y="8"/>
                  </a:cubicBezTo>
                  <a:cubicBezTo>
                    <a:pt x="909" y="302"/>
                    <a:pt x="497" y="736"/>
                    <a:pt x="35" y="827"/>
                  </a:cubicBezTo>
                  <a:cubicBezTo>
                    <a:pt x="0" y="827"/>
                    <a:pt x="35" y="855"/>
                    <a:pt x="35" y="855"/>
                  </a:cubicBezTo>
                  <a:cubicBezTo>
                    <a:pt x="560" y="827"/>
                    <a:pt x="937" y="386"/>
                    <a:pt x="1315" y="71"/>
                  </a:cubicBezTo>
                  <a:cubicBezTo>
                    <a:pt x="1360" y="43"/>
                    <a:pt x="1332" y="1"/>
                    <a:pt x="12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79"/>
            <p:cNvSpPr/>
            <p:nvPr/>
          </p:nvSpPr>
          <p:spPr>
            <a:xfrm>
              <a:off x="4841501" y="3660500"/>
              <a:ext cx="38069" cy="26874"/>
            </a:xfrm>
            <a:custGeom>
              <a:rect b="b" l="l" r="r" t="t"/>
              <a:pathLst>
                <a:path extrusionOk="0" h="1181" w="1673">
                  <a:moveTo>
                    <a:pt x="1590" y="0"/>
                  </a:moveTo>
                  <a:cubicBezTo>
                    <a:pt x="1583" y="0"/>
                    <a:pt x="1576" y="2"/>
                    <a:pt x="1568" y="5"/>
                  </a:cubicBezTo>
                  <a:cubicBezTo>
                    <a:pt x="953" y="271"/>
                    <a:pt x="547" y="733"/>
                    <a:pt x="23" y="1145"/>
                  </a:cubicBezTo>
                  <a:cubicBezTo>
                    <a:pt x="0" y="1145"/>
                    <a:pt x="14" y="1181"/>
                    <a:pt x="34" y="1181"/>
                  </a:cubicBezTo>
                  <a:cubicBezTo>
                    <a:pt x="40" y="1181"/>
                    <a:pt x="45" y="1179"/>
                    <a:pt x="51" y="1173"/>
                  </a:cubicBezTo>
                  <a:cubicBezTo>
                    <a:pt x="575" y="796"/>
                    <a:pt x="1044" y="355"/>
                    <a:pt x="1624" y="68"/>
                  </a:cubicBezTo>
                  <a:cubicBezTo>
                    <a:pt x="1672" y="68"/>
                    <a:pt x="1637" y="0"/>
                    <a:pt x="15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79"/>
            <p:cNvSpPr/>
            <p:nvPr/>
          </p:nvSpPr>
          <p:spPr>
            <a:xfrm>
              <a:off x="4981877" y="3662388"/>
              <a:ext cx="46466" cy="35475"/>
            </a:xfrm>
            <a:custGeom>
              <a:rect b="b" l="l" r="r" t="t"/>
              <a:pathLst>
                <a:path extrusionOk="0" h="1559" w="2042">
                  <a:moveTo>
                    <a:pt x="21" y="1"/>
                  </a:moveTo>
                  <a:cubicBezTo>
                    <a:pt x="12" y="1"/>
                    <a:pt x="0" y="13"/>
                    <a:pt x="0" y="13"/>
                  </a:cubicBezTo>
                  <a:cubicBezTo>
                    <a:pt x="119" y="160"/>
                    <a:pt x="175" y="335"/>
                    <a:pt x="294" y="475"/>
                  </a:cubicBezTo>
                  <a:cubicBezTo>
                    <a:pt x="441" y="650"/>
                    <a:pt x="615" y="796"/>
                    <a:pt x="790" y="943"/>
                  </a:cubicBezTo>
                  <a:cubicBezTo>
                    <a:pt x="1140" y="1237"/>
                    <a:pt x="1545" y="1412"/>
                    <a:pt x="1979" y="1559"/>
                  </a:cubicBezTo>
                  <a:cubicBezTo>
                    <a:pt x="2014" y="1559"/>
                    <a:pt x="2042" y="1496"/>
                    <a:pt x="1979" y="1468"/>
                  </a:cubicBezTo>
                  <a:cubicBezTo>
                    <a:pt x="1573" y="1293"/>
                    <a:pt x="1140" y="1118"/>
                    <a:pt x="790" y="824"/>
                  </a:cubicBezTo>
                  <a:cubicBezTo>
                    <a:pt x="496" y="594"/>
                    <a:pt x="266" y="300"/>
                    <a:pt x="28" y="13"/>
                  </a:cubicBezTo>
                  <a:cubicBezTo>
                    <a:pt x="28" y="4"/>
                    <a:pt x="25" y="1"/>
                    <a:pt x="2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79"/>
            <p:cNvSpPr/>
            <p:nvPr/>
          </p:nvSpPr>
          <p:spPr>
            <a:xfrm>
              <a:off x="5005861" y="3676360"/>
              <a:ext cx="58753" cy="26874"/>
            </a:xfrm>
            <a:custGeom>
              <a:rect b="b" l="l" r="r" t="t"/>
              <a:pathLst>
                <a:path extrusionOk="0" h="1181" w="2582">
                  <a:moveTo>
                    <a:pt x="64" y="0"/>
                  </a:moveTo>
                  <a:cubicBezTo>
                    <a:pt x="33" y="0"/>
                    <a:pt x="0" y="42"/>
                    <a:pt x="23" y="71"/>
                  </a:cubicBezTo>
                  <a:cubicBezTo>
                    <a:pt x="750" y="651"/>
                    <a:pt x="1624" y="1001"/>
                    <a:pt x="2498" y="1175"/>
                  </a:cubicBezTo>
                  <a:cubicBezTo>
                    <a:pt x="2507" y="1179"/>
                    <a:pt x="2515" y="1181"/>
                    <a:pt x="2522" y="1181"/>
                  </a:cubicBezTo>
                  <a:cubicBezTo>
                    <a:pt x="2567" y="1181"/>
                    <a:pt x="2581" y="1115"/>
                    <a:pt x="2533" y="1084"/>
                  </a:cubicBezTo>
                  <a:cubicBezTo>
                    <a:pt x="1687" y="826"/>
                    <a:pt x="785" y="595"/>
                    <a:pt x="86" y="8"/>
                  </a:cubicBezTo>
                  <a:cubicBezTo>
                    <a:pt x="79" y="2"/>
                    <a:pt x="72" y="0"/>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79"/>
            <p:cNvSpPr/>
            <p:nvPr/>
          </p:nvSpPr>
          <p:spPr>
            <a:xfrm>
              <a:off x="4877181" y="3679364"/>
              <a:ext cx="56979" cy="9762"/>
            </a:xfrm>
            <a:custGeom>
              <a:rect b="b" l="l" r="r" t="t"/>
              <a:pathLst>
                <a:path extrusionOk="0" h="429" w="2504">
                  <a:moveTo>
                    <a:pt x="1473" y="0"/>
                  </a:moveTo>
                  <a:cubicBezTo>
                    <a:pt x="1350" y="0"/>
                    <a:pt x="1227" y="7"/>
                    <a:pt x="1105" y="22"/>
                  </a:cubicBezTo>
                  <a:cubicBezTo>
                    <a:pt x="727" y="78"/>
                    <a:pt x="378" y="197"/>
                    <a:pt x="28" y="372"/>
                  </a:cubicBezTo>
                  <a:cubicBezTo>
                    <a:pt x="0" y="400"/>
                    <a:pt x="28" y="428"/>
                    <a:pt x="56" y="428"/>
                  </a:cubicBezTo>
                  <a:cubicBezTo>
                    <a:pt x="434" y="253"/>
                    <a:pt x="783" y="141"/>
                    <a:pt x="1196" y="113"/>
                  </a:cubicBezTo>
                  <a:cubicBezTo>
                    <a:pt x="1274" y="107"/>
                    <a:pt x="1352" y="104"/>
                    <a:pt x="1431" y="104"/>
                  </a:cubicBezTo>
                  <a:cubicBezTo>
                    <a:pt x="1757" y="104"/>
                    <a:pt x="2080" y="158"/>
                    <a:pt x="2384" y="225"/>
                  </a:cubicBezTo>
                  <a:cubicBezTo>
                    <a:pt x="2475" y="225"/>
                    <a:pt x="2503" y="141"/>
                    <a:pt x="2419" y="113"/>
                  </a:cubicBezTo>
                  <a:cubicBezTo>
                    <a:pt x="2121" y="48"/>
                    <a:pt x="1797" y="0"/>
                    <a:pt x="14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79"/>
            <p:cNvSpPr/>
            <p:nvPr/>
          </p:nvSpPr>
          <p:spPr>
            <a:xfrm>
              <a:off x="4923465" y="3673174"/>
              <a:ext cx="28239" cy="16543"/>
            </a:xfrm>
            <a:custGeom>
              <a:rect b="b" l="l" r="r" t="t"/>
              <a:pathLst>
                <a:path extrusionOk="0" h="727" w="1241">
                  <a:moveTo>
                    <a:pt x="92" y="1"/>
                  </a:moveTo>
                  <a:cubicBezTo>
                    <a:pt x="36" y="1"/>
                    <a:pt x="1" y="64"/>
                    <a:pt x="64" y="92"/>
                  </a:cubicBezTo>
                  <a:cubicBezTo>
                    <a:pt x="497" y="211"/>
                    <a:pt x="819" y="441"/>
                    <a:pt x="1141" y="700"/>
                  </a:cubicBezTo>
                  <a:cubicBezTo>
                    <a:pt x="1157" y="719"/>
                    <a:pt x="1174" y="726"/>
                    <a:pt x="1189" y="726"/>
                  </a:cubicBezTo>
                  <a:cubicBezTo>
                    <a:pt x="1223" y="726"/>
                    <a:pt x="1241" y="683"/>
                    <a:pt x="1197" y="644"/>
                  </a:cubicBezTo>
                  <a:cubicBezTo>
                    <a:pt x="875" y="350"/>
                    <a:pt x="525" y="120"/>
                    <a:pt x="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79"/>
            <p:cNvSpPr/>
            <p:nvPr/>
          </p:nvSpPr>
          <p:spPr>
            <a:xfrm>
              <a:off x="4735873" y="3681070"/>
              <a:ext cx="3368" cy="11696"/>
            </a:xfrm>
            <a:custGeom>
              <a:rect b="b" l="l" r="r" t="t"/>
              <a:pathLst>
                <a:path extrusionOk="0" h="514" w="148">
                  <a:moveTo>
                    <a:pt x="39" y="1"/>
                  </a:moveTo>
                  <a:cubicBezTo>
                    <a:pt x="21" y="1"/>
                    <a:pt x="1" y="19"/>
                    <a:pt x="1" y="38"/>
                  </a:cubicBezTo>
                  <a:cubicBezTo>
                    <a:pt x="29" y="178"/>
                    <a:pt x="64" y="325"/>
                    <a:pt x="64" y="472"/>
                  </a:cubicBezTo>
                  <a:cubicBezTo>
                    <a:pt x="64" y="500"/>
                    <a:pt x="85" y="514"/>
                    <a:pt x="106" y="514"/>
                  </a:cubicBezTo>
                  <a:cubicBezTo>
                    <a:pt x="127" y="514"/>
                    <a:pt x="148" y="500"/>
                    <a:pt x="148" y="472"/>
                  </a:cubicBezTo>
                  <a:cubicBezTo>
                    <a:pt x="120" y="325"/>
                    <a:pt x="92" y="178"/>
                    <a:pt x="64" y="38"/>
                  </a:cubicBezTo>
                  <a:cubicBezTo>
                    <a:pt x="64" y="11"/>
                    <a:pt x="52" y="1"/>
                    <a:pt x="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79"/>
            <p:cNvSpPr/>
            <p:nvPr/>
          </p:nvSpPr>
          <p:spPr>
            <a:xfrm>
              <a:off x="4741288" y="3604932"/>
              <a:ext cx="13858" cy="3390"/>
            </a:xfrm>
            <a:custGeom>
              <a:rect b="b" l="l" r="r" t="t"/>
              <a:pathLst>
                <a:path extrusionOk="0" h="149" w="609">
                  <a:moveTo>
                    <a:pt x="57" y="0"/>
                  </a:moveTo>
                  <a:cubicBezTo>
                    <a:pt x="29" y="0"/>
                    <a:pt x="1" y="63"/>
                    <a:pt x="57" y="63"/>
                  </a:cubicBezTo>
                  <a:cubicBezTo>
                    <a:pt x="169" y="117"/>
                    <a:pt x="271" y="148"/>
                    <a:pt x="383" y="148"/>
                  </a:cubicBezTo>
                  <a:cubicBezTo>
                    <a:pt x="444" y="148"/>
                    <a:pt x="509" y="139"/>
                    <a:pt x="581" y="119"/>
                  </a:cubicBezTo>
                  <a:cubicBezTo>
                    <a:pt x="609" y="119"/>
                    <a:pt x="609" y="63"/>
                    <a:pt x="553" y="63"/>
                  </a:cubicBezTo>
                  <a:cubicBezTo>
                    <a:pt x="507" y="70"/>
                    <a:pt x="463" y="74"/>
                    <a:pt x="420" y="74"/>
                  </a:cubicBezTo>
                  <a:cubicBezTo>
                    <a:pt x="299" y="74"/>
                    <a:pt x="185" y="46"/>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79"/>
            <p:cNvSpPr/>
            <p:nvPr/>
          </p:nvSpPr>
          <p:spPr>
            <a:xfrm>
              <a:off x="4735873" y="3616856"/>
              <a:ext cx="15951" cy="2571"/>
            </a:xfrm>
            <a:custGeom>
              <a:rect b="b" l="l" r="r" t="t"/>
              <a:pathLst>
                <a:path extrusionOk="0" h="113" w="701">
                  <a:moveTo>
                    <a:pt x="64" y="1"/>
                  </a:moveTo>
                  <a:cubicBezTo>
                    <a:pt x="1" y="1"/>
                    <a:pt x="1" y="91"/>
                    <a:pt x="64" y="91"/>
                  </a:cubicBezTo>
                  <a:cubicBezTo>
                    <a:pt x="165" y="105"/>
                    <a:pt x="267" y="112"/>
                    <a:pt x="368" y="112"/>
                  </a:cubicBezTo>
                  <a:cubicBezTo>
                    <a:pt x="469" y="112"/>
                    <a:pt x="571" y="105"/>
                    <a:pt x="672" y="91"/>
                  </a:cubicBezTo>
                  <a:cubicBezTo>
                    <a:pt x="700" y="91"/>
                    <a:pt x="700" y="1"/>
                    <a:pt x="672" y="1"/>
                  </a:cubicBezTo>
                  <a:cubicBezTo>
                    <a:pt x="571" y="15"/>
                    <a:pt x="469" y="21"/>
                    <a:pt x="368" y="21"/>
                  </a:cubicBezTo>
                  <a:cubicBezTo>
                    <a:pt x="267" y="21"/>
                    <a:pt x="165" y="15"/>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79"/>
            <p:cNvSpPr/>
            <p:nvPr/>
          </p:nvSpPr>
          <p:spPr>
            <a:xfrm>
              <a:off x="4851878" y="3465535"/>
              <a:ext cx="68288" cy="49356"/>
            </a:xfrm>
            <a:custGeom>
              <a:rect b="b" l="l" r="r" t="t"/>
              <a:pathLst>
                <a:path extrusionOk="0" h="2169" w="3001">
                  <a:moveTo>
                    <a:pt x="2935" y="0"/>
                  </a:moveTo>
                  <a:cubicBezTo>
                    <a:pt x="2928" y="0"/>
                    <a:pt x="2921" y="2"/>
                    <a:pt x="2916" y="8"/>
                  </a:cubicBezTo>
                  <a:cubicBezTo>
                    <a:pt x="2014" y="770"/>
                    <a:pt x="1196" y="1700"/>
                    <a:pt x="63" y="2078"/>
                  </a:cubicBezTo>
                  <a:cubicBezTo>
                    <a:pt x="0" y="2105"/>
                    <a:pt x="35" y="2168"/>
                    <a:pt x="91" y="2168"/>
                  </a:cubicBezTo>
                  <a:cubicBezTo>
                    <a:pt x="1224" y="1784"/>
                    <a:pt x="2189" y="973"/>
                    <a:pt x="2972" y="71"/>
                  </a:cubicBezTo>
                  <a:cubicBezTo>
                    <a:pt x="3000" y="42"/>
                    <a:pt x="2964" y="0"/>
                    <a:pt x="29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79"/>
            <p:cNvSpPr/>
            <p:nvPr/>
          </p:nvSpPr>
          <p:spPr>
            <a:xfrm>
              <a:off x="4891016" y="3465421"/>
              <a:ext cx="42916" cy="40709"/>
            </a:xfrm>
            <a:custGeom>
              <a:rect b="b" l="l" r="r" t="t"/>
              <a:pathLst>
                <a:path extrusionOk="0" h="1789" w="1886">
                  <a:moveTo>
                    <a:pt x="1865" y="0"/>
                  </a:moveTo>
                  <a:cubicBezTo>
                    <a:pt x="1858" y="0"/>
                    <a:pt x="1849" y="3"/>
                    <a:pt x="1839" y="13"/>
                  </a:cubicBezTo>
                  <a:cubicBezTo>
                    <a:pt x="1315" y="684"/>
                    <a:pt x="672" y="1181"/>
                    <a:pt x="28" y="1733"/>
                  </a:cubicBezTo>
                  <a:cubicBezTo>
                    <a:pt x="0" y="1761"/>
                    <a:pt x="28" y="1789"/>
                    <a:pt x="63" y="1789"/>
                  </a:cubicBezTo>
                  <a:cubicBezTo>
                    <a:pt x="413" y="1530"/>
                    <a:pt x="763" y="1264"/>
                    <a:pt x="1077" y="978"/>
                  </a:cubicBezTo>
                  <a:cubicBezTo>
                    <a:pt x="1371" y="684"/>
                    <a:pt x="1637" y="362"/>
                    <a:pt x="1867" y="13"/>
                  </a:cubicBezTo>
                  <a:cubicBezTo>
                    <a:pt x="1886" y="13"/>
                    <a:pt x="1880" y="0"/>
                    <a:pt x="18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79"/>
            <p:cNvSpPr/>
            <p:nvPr/>
          </p:nvSpPr>
          <p:spPr>
            <a:xfrm>
              <a:off x="4875748" y="3497255"/>
              <a:ext cx="56273" cy="36089"/>
            </a:xfrm>
            <a:custGeom>
              <a:rect b="b" l="l" r="r" t="t"/>
              <a:pathLst>
                <a:path extrusionOk="0" h="1586" w="2473">
                  <a:moveTo>
                    <a:pt x="2422" y="1"/>
                  </a:moveTo>
                  <a:cubicBezTo>
                    <a:pt x="2411" y="1"/>
                    <a:pt x="2400" y="4"/>
                    <a:pt x="2392" y="12"/>
                  </a:cubicBezTo>
                  <a:cubicBezTo>
                    <a:pt x="1664" y="600"/>
                    <a:pt x="874" y="1061"/>
                    <a:pt x="63" y="1502"/>
                  </a:cubicBezTo>
                  <a:cubicBezTo>
                    <a:pt x="0" y="1530"/>
                    <a:pt x="35" y="1586"/>
                    <a:pt x="91" y="1586"/>
                  </a:cubicBezTo>
                  <a:cubicBezTo>
                    <a:pt x="965" y="1264"/>
                    <a:pt x="1748" y="656"/>
                    <a:pt x="2447" y="40"/>
                  </a:cubicBezTo>
                  <a:cubicBezTo>
                    <a:pt x="2472" y="20"/>
                    <a:pt x="2448" y="1"/>
                    <a:pt x="24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79"/>
            <p:cNvSpPr/>
            <p:nvPr/>
          </p:nvSpPr>
          <p:spPr>
            <a:xfrm>
              <a:off x="4887148" y="3512524"/>
              <a:ext cx="52063" cy="36909"/>
            </a:xfrm>
            <a:custGeom>
              <a:rect b="b" l="l" r="r" t="t"/>
              <a:pathLst>
                <a:path extrusionOk="0" h="1622" w="2288">
                  <a:moveTo>
                    <a:pt x="2241" y="1"/>
                  </a:moveTo>
                  <a:cubicBezTo>
                    <a:pt x="2231" y="1"/>
                    <a:pt x="2220" y="4"/>
                    <a:pt x="2212" y="13"/>
                  </a:cubicBezTo>
                  <a:cubicBezTo>
                    <a:pt x="1863" y="306"/>
                    <a:pt x="1541" y="628"/>
                    <a:pt x="1163" y="915"/>
                  </a:cubicBezTo>
                  <a:cubicBezTo>
                    <a:pt x="814" y="1180"/>
                    <a:pt x="436" y="1383"/>
                    <a:pt x="24" y="1558"/>
                  </a:cubicBezTo>
                  <a:cubicBezTo>
                    <a:pt x="1" y="1580"/>
                    <a:pt x="15" y="1621"/>
                    <a:pt x="40" y="1621"/>
                  </a:cubicBezTo>
                  <a:cubicBezTo>
                    <a:pt x="45" y="1621"/>
                    <a:pt x="52" y="1619"/>
                    <a:pt x="59" y="1614"/>
                  </a:cubicBezTo>
                  <a:cubicBezTo>
                    <a:pt x="933" y="1236"/>
                    <a:pt x="1632" y="740"/>
                    <a:pt x="2268" y="40"/>
                  </a:cubicBezTo>
                  <a:cubicBezTo>
                    <a:pt x="2288" y="21"/>
                    <a:pt x="2266" y="1"/>
                    <a:pt x="22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79"/>
            <p:cNvSpPr/>
            <p:nvPr/>
          </p:nvSpPr>
          <p:spPr>
            <a:xfrm>
              <a:off x="4923078" y="3757391"/>
              <a:ext cx="39548" cy="31971"/>
            </a:xfrm>
            <a:custGeom>
              <a:rect b="b" l="l" r="r" t="t"/>
              <a:pathLst>
                <a:path extrusionOk="0" h="1405" w="1738">
                  <a:moveTo>
                    <a:pt x="60" y="0"/>
                  </a:moveTo>
                  <a:cubicBezTo>
                    <a:pt x="29" y="0"/>
                    <a:pt x="0" y="27"/>
                    <a:pt x="18" y="62"/>
                  </a:cubicBezTo>
                  <a:cubicBezTo>
                    <a:pt x="165" y="439"/>
                    <a:pt x="312" y="733"/>
                    <a:pt x="633" y="992"/>
                  </a:cubicBezTo>
                  <a:cubicBezTo>
                    <a:pt x="927" y="1257"/>
                    <a:pt x="1276" y="1341"/>
                    <a:pt x="1654" y="1404"/>
                  </a:cubicBezTo>
                  <a:cubicBezTo>
                    <a:pt x="1738" y="1404"/>
                    <a:pt x="1738" y="1313"/>
                    <a:pt x="1682" y="1285"/>
                  </a:cubicBezTo>
                  <a:cubicBezTo>
                    <a:pt x="1304" y="1166"/>
                    <a:pt x="983" y="1111"/>
                    <a:pt x="661" y="845"/>
                  </a:cubicBezTo>
                  <a:cubicBezTo>
                    <a:pt x="402" y="614"/>
                    <a:pt x="256" y="355"/>
                    <a:pt x="109" y="34"/>
                  </a:cubicBezTo>
                  <a:cubicBezTo>
                    <a:pt x="98" y="10"/>
                    <a:pt x="79" y="0"/>
                    <a:pt x="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79"/>
            <p:cNvSpPr/>
            <p:nvPr/>
          </p:nvSpPr>
          <p:spPr>
            <a:xfrm>
              <a:off x="4944923" y="3768313"/>
              <a:ext cx="42779" cy="29149"/>
            </a:xfrm>
            <a:custGeom>
              <a:rect b="b" l="l" r="r" t="t"/>
              <a:pathLst>
                <a:path extrusionOk="0" h="1281" w="1880">
                  <a:moveTo>
                    <a:pt x="51" y="0"/>
                  </a:moveTo>
                  <a:cubicBezTo>
                    <a:pt x="14" y="0"/>
                    <a:pt x="0" y="83"/>
                    <a:pt x="23" y="106"/>
                  </a:cubicBezTo>
                  <a:cubicBezTo>
                    <a:pt x="603" y="484"/>
                    <a:pt x="1246" y="777"/>
                    <a:pt x="1771" y="1274"/>
                  </a:cubicBezTo>
                  <a:cubicBezTo>
                    <a:pt x="1776" y="1279"/>
                    <a:pt x="1782" y="1281"/>
                    <a:pt x="1789" y="1281"/>
                  </a:cubicBezTo>
                  <a:cubicBezTo>
                    <a:pt x="1825" y="1281"/>
                    <a:pt x="1879" y="1229"/>
                    <a:pt x="1827" y="1183"/>
                  </a:cubicBezTo>
                  <a:cubicBezTo>
                    <a:pt x="1365" y="631"/>
                    <a:pt x="694" y="400"/>
                    <a:pt x="79" y="15"/>
                  </a:cubicBezTo>
                  <a:cubicBezTo>
                    <a:pt x="68" y="5"/>
                    <a:pt x="59" y="0"/>
                    <a:pt x="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79"/>
            <p:cNvSpPr/>
            <p:nvPr/>
          </p:nvSpPr>
          <p:spPr>
            <a:xfrm>
              <a:off x="4907559" y="3727604"/>
              <a:ext cx="35020" cy="21663"/>
            </a:xfrm>
            <a:custGeom>
              <a:rect b="b" l="l" r="r" t="t"/>
              <a:pathLst>
                <a:path extrusionOk="0" h="952" w="1539">
                  <a:moveTo>
                    <a:pt x="91" y="0"/>
                  </a:moveTo>
                  <a:cubicBezTo>
                    <a:pt x="36" y="0"/>
                    <a:pt x="1" y="91"/>
                    <a:pt x="64" y="119"/>
                  </a:cubicBezTo>
                  <a:cubicBezTo>
                    <a:pt x="322" y="203"/>
                    <a:pt x="588" y="322"/>
                    <a:pt x="819" y="469"/>
                  </a:cubicBezTo>
                  <a:cubicBezTo>
                    <a:pt x="1049" y="616"/>
                    <a:pt x="1224" y="790"/>
                    <a:pt x="1434" y="930"/>
                  </a:cubicBezTo>
                  <a:cubicBezTo>
                    <a:pt x="1448" y="946"/>
                    <a:pt x="1462" y="952"/>
                    <a:pt x="1474" y="952"/>
                  </a:cubicBezTo>
                  <a:cubicBezTo>
                    <a:pt x="1513" y="952"/>
                    <a:pt x="1539" y="895"/>
                    <a:pt x="1518" y="874"/>
                  </a:cubicBezTo>
                  <a:cubicBezTo>
                    <a:pt x="1315" y="671"/>
                    <a:pt x="1112" y="497"/>
                    <a:pt x="875" y="350"/>
                  </a:cubicBezTo>
                  <a:cubicBezTo>
                    <a:pt x="644" y="203"/>
                    <a:pt x="350" y="119"/>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79"/>
            <p:cNvSpPr/>
            <p:nvPr/>
          </p:nvSpPr>
          <p:spPr>
            <a:xfrm>
              <a:off x="4924443" y="3726057"/>
              <a:ext cx="30059" cy="29946"/>
            </a:xfrm>
            <a:custGeom>
              <a:rect b="b" l="l" r="r" t="t"/>
              <a:pathLst>
                <a:path extrusionOk="0" h="1316" w="1321">
                  <a:moveTo>
                    <a:pt x="26" y="1"/>
                  </a:moveTo>
                  <a:cubicBezTo>
                    <a:pt x="9" y="1"/>
                    <a:pt x="1" y="20"/>
                    <a:pt x="21" y="40"/>
                  </a:cubicBezTo>
                  <a:cubicBezTo>
                    <a:pt x="482" y="418"/>
                    <a:pt x="867" y="858"/>
                    <a:pt x="1244" y="1292"/>
                  </a:cubicBezTo>
                  <a:cubicBezTo>
                    <a:pt x="1253" y="1308"/>
                    <a:pt x="1263" y="1315"/>
                    <a:pt x="1273" y="1315"/>
                  </a:cubicBezTo>
                  <a:cubicBezTo>
                    <a:pt x="1298" y="1315"/>
                    <a:pt x="1320" y="1275"/>
                    <a:pt x="1300" y="1236"/>
                  </a:cubicBezTo>
                  <a:cubicBezTo>
                    <a:pt x="1098" y="998"/>
                    <a:pt x="923" y="767"/>
                    <a:pt x="720" y="565"/>
                  </a:cubicBezTo>
                  <a:cubicBezTo>
                    <a:pt x="517" y="362"/>
                    <a:pt x="252" y="187"/>
                    <a:pt x="49" y="12"/>
                  </a:cubicBezTo>
                  <a:cubicBezTo>
                    <a:pt x="41" y="4"/>
                    <a:pt x="32" y="1"/>
                    <a:pt x="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79"/>
            <p:cNvSpPr/>
            <p:nvPr/>
          </p:nvSpPr>
          <p:spPr>
            <a:xfrm>
              <a:off x="4866532" y="3707466"/>
              <a:ext cx="42484" cy="6440"/>
            </a:xfrm>
            <a:custGeom>
              <a:rect b="b" l="l" r="r" t="t"/>
              <a:pathLst>
                <a:path extrusionOk="0" h="283" w="1867">
                  <a:moveTo>
                    <a:pt x="728" y="0"/>
                  </a:moveTo>
                  <a:cubicBezTo>
                    <a:pt x="497" y="0"/>
                    <a:pt x="265" y="18"/>
                    <a:pt x="28" y="39"/>
                  </a:cubicBezTo>
                  <a:cubicBezTo>
                    <a:pt x="3" y="39"/>
                    <a:pt x="0" y="107"/>
                    <a:pt x="18" y="107"/>
                  </a:cubicBezTo>
                  <a:cubicBezTo>
                    <a:pt x="21" y="107"/>
                    <a:pt x="24" y="106"/>
                    <a:pt x="28" y="102"/>
                  </a:cubicBezTo>
                  <a:cubicBezTo>
                    <a:pt x="163" y="88"/>
                    <a:pt x="297" y="82"/>
                    <a:pt x="429" y="82"/>
                  </a:cubicBezTo>
                  <a:cubicBezTo>
                    <a:pt x="898" y="82"/>
                    <a:pt x="1351" y="162"/>
                    <a:pt x="1804" y="277"/>
                  </a:cubicBezTo>
                  <a:cubicBezTo>
                    <a:pt x="1812" y="281"/>
                    <a:pt x="1819" y="282"/>
                    <a:pt x="1825" y="282"/>
                  </a:cubicBezTo>
                  <a:cubicBezTo>
                    <a:pt x="1866" y="282"/>
                    <a:pt x="1863" y="210"/>
                    <a:pt x="1839" y="186"/>
                  </a:cubicBezTo>
                  <a:cubicBezTo>
                    <a:pt x="1461" y="44"/>
                    <a:pt x="1096" y="0"/>
                    <a:pt x="7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79"/>
            <p:cNvSpPr/>
            <p:nvPr/>
          </p:nvSpPr>
          <p:spPr>
            <a:xfrm>
              <a:off x="4755760" y="3702688"/>
              <a:ext cx="37273" cy="7850"/>
            </a:xfrm>
            <a:custGeom>
              <a:rect b="b" l="l" r="r" t="t"/>
              <a:pathLst>
                <a:path extrusionOk="0" h="345" w="1638">
                  <a:moveTo>
                    <a:pt x="1273" y="0"/>
                  </a:moveTo>
                  <a:cubicBezTo>
                    <a:pt x="1137" y="0"/>
                    <a:pt x="1003" y="14"/>
                    <a:pt x="847" y="46"/>
                  </a:cubicBezTo>
                  <a:cubicBezTo>
                    <a:pt x="588" y="102"/>
                    <a:pt x="350" y="277"/>
                    <a:pt x="64" y="277"/>
                  </a:cubicBezTo>
                  <a:cubicBezTo>
                    <a:pt x="1" y="277"/>
                    <a:pt x="1" y="340"/>
                    <a:pt x="64" y="340"/>
                  </a:cubicBezTo>
                  <a:cubicBezTo>
                    <a:pt x="88" y="343"/>
                    <a:pt x="111" y="344"/>
                    <a:pt x="134" y="344"/>
                  </a:cubicBezTo>
                  <a:cubicBezTo>
                    <a:pt x="337" y="344"/>
                    <a:pt x="521" y="243"/>
                    <a:pt x="728" y="193"/>
                  </a:cubicBezTo>
                  <a:cubicBezTo>
                    <a:pt x="1022" y="102"/>
                    <a:pt x="1287" y="102"/>
                    <a:pt x="1574" y="102"/>
                  </a:cubicBezTo>
                  <a:cubicBezTo>
                    <a:pt x="1637" y="102"/>
                    <a:pt x="1602" y="18"/>
                    <a:pt x="1574" y="18"/>
                  </a:cubicBezTo>
                  <a:cubicBezTo>
                    <a:pt x="1467" y="7"/>
                    <a:pt x="1369" y="0"/>
                    <a:pt x="12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79"/>
            <p:cNvSpPr/>
            <p:nvPr/>
          </p:nvSpPr>
          <p:spPr>
            <a:xfrm>
              <a:off x="4774374" y="3697044"/>
              <a:ext cx="27875" cy="6076"/>
            </a:xfrm>
            <a:custGeom>
              <a:rect b="b" l="l" r="r" t="t"/>
              <a:pathLst>
                <a:path extrusionOk="0" h="267" w="1225">
                  <a:moveTo>
                    <a:pt x="644" y="1"/>
                  </a:moveTo>
                  <a:cubicBezTo>
                    <a:pt x="435" y="1"/>
                    <a:pt x="232" y="64"/>
                    <a:pt x="29" y="92"/>
                  </a:cubicBezTo>
                  <a:cubicBezTo>
                    <a:pt x="1" y="92"/>
                    <a:pt x="1" y="148"/>
                    <a:pt x="29" y="148"/>
                  </a:cubicBezTo>
                  <a:cubicBezTo>
                    <a:pt x="180" y="137"/>
                    <a:pt x="319" y="127"/>
                    <a:pt x="453" y="127"/>
                  </a:cubicBezTo>
                  <a:cubicBezTo>
                    <a:pt x="681" y="127"/>
                    <a:pt x="896" y="156"/>
                    <a:pt x="1134" y="266"/>
                  </a:cubicBezTo>
                  <a:cubicBezTo>
                    <a:pt x="1197" y="266"/>
                    <a:pt x="1225" y="210"/>
                    <a:pt x="1169" y="175"/>
                  </a:cubicBezTo>
                  <a:cubicBezTo>
                    <a:pt x="1022" y="92"/>
                    <a:pt x="847" y="36"/>
                    <a:pt x="6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79"/>
            <p:cNvSpPr/>
            <p:nvPr/>
          </p:nvSpPr>
          <p:spPr>
            <a:xfrm>
              <a:off x="4954730" y="3566089"/>
              <a:ext cx="37819" cy="25258"/>
            </a:xfrm>
            <a:custGeom>
              <a:rect b="b" l="l" r="r" t="t"/>
              <a:pathLst>
                <a:path extrusionOk="0" h="1110" w="1662">
                  <a:moveTo>
                    <a:pt x="776" y="97"/>
                  </a:moveTo>
                  <a:cubicBezTo>
                    <a:pt x="799" y="97"/>
                    <a:pt x="822" y="100"/>
                    <a:pt x="843" y="106"/>
                  </a:cubicBezTo>
                  <a:cubicBezTo>
                    <a:pt x="1046" y="197"/>
                    <a:pt x="1046" y="483"/>
                    <a:pt x="871" y="630"/>
                  </a:cubicBezTo>
                  <a:cubicBezTo>
                    <a:pt x="796" y="710"/>
                    <a:pt x="678" y="774"/>
                    <a:pt x="565" y="774"/>
                  </a:cubicBezTo>
                  <a:cubicBezTo>
                    <a:pt x="510" y="774"/>
                    <a:pt x="456" y="758"/>
                    <a:pt x="410" y="721"/>
                  </a:cubicBezTo>
                  <a:cubicBezTo>
                    <a:pt x="86" y="559"/>
                    <a:pt x="483" y="97"/>
                    <a:pt x="776" y="97"/>
                  </a:cubicBezTo>
                  <a:close/>
                  <a:moveTo>
                    <a:pt x="1320" y="419"/>
                  </a:moveTo>
                  <a:cubicBezTo>
                    <a:pt x="1372" y="419"/>
                    <a:pt x="1420" y="436"/>
                    <a:pt x="1459" y="483"/>
                  </a:cubicBezTo>
                  <a:cubicBezTo>
                    <a:pt x="1543" y="630"/>
                    <a:pt x="1543" y="833"/>
                    <a:pt x="1396" y="952"/>
                  </a:cubicBezTo>
                  <a:cubicBezTo>
                    <a:pt x="1361" y="975"/>
                    <a:pt x="1311" y="989"/>
                    <a:pt x="1259" y="989"/>
                  </a:cubicBezTo>
                  <a:cubicBezTo>
                    <a:pt x="1186" y="989"/>
                    <a:pt x="1111" y="962"/>
                    <a:pt x="1074" y="896"/>
                  </a:cubicBezTo>
                  <a:cubicBezTo>
                    <a:pt x="1018" y="833"/>
                    <a:pt x="990" y="749"/>
                    <a:pt x="1018" y="686"/>
                  </a:cubicBezTo>
                  <a:cubicBezTo>
                    <a:pt x="1046" y="630"/>
                    <a:pt x="1109" y="574"/>
                    <a:pt x="1109" y="483"/>
                  </a:cubicBezTo>
                  <a:cubicBezTo>
                    <a:pt x="1174" y="451"/>
                    <a:pt x="1250" y="419"/>
                    <a:pt x="1320" y="419"/>
                  </a:cubicBezTo>
                  <a:close/>
                  <a:moveTo>
                    <a:pt x="771" y="1"/>
                  </a:moveTo>
                  <a:cubicBezTo>
                    <a:pt x="419" y="1"/>
                    <a:pt x="0" y="464"/>
                    <a:pt x="263" y="749"/>
                  </a:cubicBezTo>
                  <a:cubicBezTo>
                    <a:pt x="344" y="843"/>
                    <a:pt x="448" y="881"/>
                    <a:pt x="557" y="881"/>
                  </a:cubicBezTo>
                  <a:cubicBezTo>
                    <a:pt x="686" y="881"/>
                    <a:pt x="821" y="828"/>
                    <a:pt x="934" y="749"/>
                  </a:cubicBezTo>
                  <a:cubicBezTo>
                    <a:pt x="934" y="833"/>
                    <a:pt x="934" y="896"/>
                    <a:pt x="990" y="980"/>
                  </a:cubicBezTo>
                  <a:cubicBezTo>
                    <a:pt x="1059" y="1065"/>
                    <a:pt x="1165" y="1110"/>
                    <a:pt x="1271" y="1110"/>
                  </a:cubicBezTo>
                  <a:cubicBezTo>
                    <a:pt x="1348" y="1110"/>
                    <a:pt x="1425" y="1086"/>
                    <a:pt x="1487" y="1036"/>
                  </a:cubicBezTo>
                  <a:cubicBezTo>
                    <a:pt x="1662" y="896"/>
                    <a:pt x="1662" y="630"/>
                    <a:pt x="1543" y="427"/>
                  </a:cubicBezTo>
                  <a:cubicBezTo>
                    <a:pt x="1480" y="335"/>
                    <a:pt x="1412" y="300"/>
                    <a:pt x="1339" y="300"/>
                  </a:cubicBezTo>
                  <a:cubicBezTo>
                    <a:pt x="1275" y="300"/>
                    <a:pt x="1207" y="329"/>
                    <a:pt x="1137" y="372"/>
                  </a:cubicBezTo>
                  <a:cubicBezTo>
                    <a:pt x="1137" y="253"/>
                    <a:pt x="1109" y="134"/>
                    <a:pt x="990" y="78"/>
                  </a:cubicBezTo>
                  <a:cubicBezTo>
                    <a:pt x="926" y="24"/>
                    <a:pt x="850" y="1"/>
                    <a:pt x="7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79"/>
            <p:cNvSpPr/>
            <p:nvPr/>
          </p:nvSpPr>
          <p:spPr>
            <a:xfrm>
              <a:off x="4960078" y="3589140"/>
              <a:ext cx="19114" cy="16111"/>
            </a:xfrm>
            <a:custGeom>
              <a:rect b="b" l="l" r="r" t="t"/>
              <a:pathLst>
                <a:path extrusionOk="0" h="708" w="840">
                  <a:moveTo>
                    <a:pt x="422" y="114"/>
                  </a:moveTo>
                  <a:cubicBezTo>
                    <a:pt x="508" y="114"/>
                    <a:pt x="580" y="153"/>
                    <a:pt x="636" y="233"/>
                  </a:cubicBezTo>
                  <a:cubicBezTo>
                    <a:pt x="727" y="344"/>
                    <a:pt x="699" y="519"/>
                    <a:pt x="552" y="582"/>
                  </a:cubicBezTo>
                  <a:cubicBezTo>
                    <a:pt x="518" y="589"/>
                    <a:pt x="484" y="592"/>
                    <a:pt x="451" y="592"/>
                  </a:cubicBezTo>
                  <a:cubicBezTo>
                    <a:pt x="341" y="592"/>
                    <a:pt x="239" y="555"/>
                    <a:pt x="175" y="463"/>
                  </a:cubicBezTo>
                  <a:cubicBezTo>
                    <a:pt x="112" y="344"/>
                    <a:pt x="203" y="233"/>
                    <a:pt x="287" y="142"/>
                  </a:cubicBezTo>
                  <a:cubicBezTo>
                    <a:pt x="335" y="123"/>
                    <a:pt x="380" y="114"/>
                    <a:pt x="422" y="114"/>
                  </a:cubicBezTo>
                  <a:close/>
                  <a:moveTo>
                    <a:pt x="444" y="0"/>
                  </a:moveTo>
                  <a:cubicBezTo>
                    <a:pt x="390" y="0"/>
                    <a:pt x="337" y="17"/>
                    <a:pt x="287" y="58"/>
                  </a:cubicBezTo>
                  <a:lnTo>
                    <a:pt x="287" y="86"/>
                  </a:lnTo>
                  <a:cubicBezTo>
                    <a:pt x="140" y="198"/>
                    <a:pt x="0" y="344"/>
                    <a:pt x="112" y="547"/>
                  </a:cubicBezTo>
                  <a:cubicBezTo>
                    <a:pt x="184" y="653"/>
                    <a:pt x="320" y="708"/>
                    <a:pt x="448" y="708"/>
                  </a:cubicBezTo>
                  <a:cubicBezTo>
                    <a:pt x="531" y="708"/>
                    <a:pt x="609" y="685"/>
                    <a:pt x="664" y="638"/>
                  </a:cubicBezTo>
                  <a:cubicBezTo>
                    <a:pt x="839" y="519"/>
                    <a:pt x="839" y="289"/>
                    <a:pt x="727" y="142"/>
                  </a:cubicBezTo>
                  <a:cubicBezTo>
                    <a:pt x="649" y="63"/>
                    <a:pt x="546" y="0"/>
                    <a:pt x="4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79"/>
            <p:cNvSpPr/>
            <p:nvPr/>
          </p:nvSpPr>
          <p:spPr>
            <a:xfrm>
              <a:off x="4995871" y="3600813"/>
              <a:ext cx="19911" cy="19774"/>
            </a:xfrm>
            <a:custGeom>
              <a:rect b="b" l="l" r="r" t="t"/>
              <a:pathLst>
                <a:path extrusionOk="0" h="869" w="875">
                  <a:moveTo>
                    <a:pt x="458" y="120"/>
                  </a:moveTo>
                  <a:cubicBezTo>
                    <a:pt x="545" y="120"/>
                    <a:pt x="629" y="160"/>
                    <a:pt x="665" y="272"/>
                  </a:cubicBezTo>
                  <a:cubicBezTo>
                    <a:pt x="756" y="419"/>
                    <a:pt x="728" y="650"/>
                    <a:pt x="553" y="733"/>
                  </a:cubicBezTo>
                  <a:cubicBezTo>
                    <a:pt x="521" y="745"/>
                    <a:pt x="486" y="750"/>
                    <a:pt x="451" y="750"/>
                  </a:cubicBezTo>
                  <a:cubicBezTo>
                    <a:pt x="291" y="750"/>
                    <a:pt x="117" y="641"/>
                    <a:pt x="140" y="475"/>
                  </a:cubicBezTo>
                  <a:cubicBezTo>
                    <a:pt x="175" y="356"/>
                    <a:pt x="231" y="244"/>
                    <a:pt x="315" y="153"/>
                  </a:cubicBezTo>
                  <a:cubicBezTo>
                    <a:pt x="358" y="133"/>
                    <a:pt x="408" y="120"/>
                    <a:pt x="458" y="120"/>
                  </a:cubicBezTo>
                  <a:close/>
                  <a:moveTo>
                    <a:pt x="473" y="0"/>
                  </a:moveTo>
                  <a:cubicBezTo>
                    <a:pt x="367" y="0"/>
                    <a:pt x="263" y="58"/>
                    <a:pt x="203" y="181"/>
                  </a:cubicBezTo>
                  <a:lnTo>
                    <a:pt x="203" y="209"/>
                  </a:lnTo>
                  <a:cubicBezTo>
                    <a:pt x="84" y="328"/>
                    <a:pt x="0" y="503"/>
                    <a:pt x="84" y="650"/>
                  </a:cubicBezTo>
                  <a:cubicBezTo>
                    <a:pt x="157" y="790"/>
                    <a:pt x="305" y="869"/>
                    <a:pt x="449" y="869"/>
                  </a:cubicBezTo>
                  <a:cubicBezTo>
                    <a:pt x="541" y="869"/>
                    <a:pt x="631" y="837"/>
                    <a:pt x="700" y="768"/>
                  </a:cubicBezTo>
                  <a:cubicBezTo>
                    <a:pt x="874" y="622"/>
                    <a:pt x="874" y="300"/>
                    <a:pt x="728" y="125"/>
                  </a:cubicBezTo>
                  <a:cubicBezTo>
                    <a:pt x="659" y="44"/>
                    <a:pt x="565" y="0"/>
                    <a:pt x="4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79"/>
            <p:cNvSpPr/>
            <p:nvPr/>
          </p:nvSpPr>
          <p:spPr>
            <a:xfrm>
              <a:off x="5014917" y="3598879"/>
              <a:ext cx="18045" cy="16975"/>
            </a:xfrm>
            <a:custGeom>
              <a:rect b="b" l="l" r="r" t="t"/>
              <a:pathLst>
                <a:path extrusionOk="0" h="746" w="793">
                  <a:moveTo>
                    <a:pt x="499" y="119"/>
                  </a:moveTo>
                  <a:cubicBezTo>
                    <a:pt x="646" y="119"/>
                    <a:pt x="674" y="385"/>
                    <a:pt x="646" y="504"/>
                  </a:cubicBezTo>
                  <a:cubicBezTo>
                    <a:pt x="611" y="592"/>
                    <a:pt x="529" y="638"/>
                    <a:pt x="443" y="638"/>
                  </a:cubicBezTo>
                  <a:cubicBezTo>
                    <a:pt x="392" y="638"/>
                    <a:pt x="340" y="622"/>
                    <a:pt x="296" y="588"/>
                  </a:cubicBezTo>
                  <a:cubicBezTo>
                    <a:pt x="149" y="469"/>
                    <a:pt x="212" y="329"/>
                    <a:pt x="296" y="182"/>
                  </a:cubicBezTo>
                  <a:cubicBezTo>
                    <a:pt x="352" y="154"/>
                    <a:pt x="415" y="119"/>
                    <a:pt x="499" y="119"/>
                  </a:cubicBezTo>
                  <a:close/>
                  <a:moveTo>
                    <a:pt x="446" y="1"/>
                  </a:moveTo>
                  <a:cubicBezTo>
                    <a:pt x="178" y="1"/>
                    <a:pt x="1" y="458"/>
                    <a:pt x="268" y="679"/>
                  </a:cubicBezTo>
                  <a:cubicBezTo>
                    <a:pt x="326" y="723"/>
                    <a:pt x="398" y="745"/>
                    <a:pt x="468" y="745"/>
                  </a:cubicBezTo>
                  <a:cubicBezTo>
                    <a:pt x="576" y="745"/>
                    <a:pt x="682" y="693"/>
                    <a:pt x="737" y="588"/>
                  </a:cubicBezTo>
                  <a:cubicBezTo>
                    <a:pt x="793" y="413"/>
                    <a:pt x="765" y="154"/>
                    <a:pt x="618" y="63"/>
                  </a:cubicBezTo>
                  <a:cubicBezTo>
                    <a:pt x="559" y="20"/>
                    <a:pt x="500" y="1"/>
                    <a:pt x="4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79"/>
            <p:cNvSpPr/>
            <p:nvPr/>
          </p:nvSpPr>
          <p:spPr>
            <a:xfrm>
              <a:off x="5014325" y="3620223"/>
              <a:ext cx="17999" cy="17999"/>
            </a:xfrm>
            <a:custGeom>
              <a:rect b="b" l="l" r="r" t="t"/>
              <a:pathLst>
                <a:path extrusionOk="0" h="791" w="791">
                  <a:moveTo>
                    <a:pt x="400" y="119"/>
                  </a:moveTo>
                  <a:cubicBezTo>
                    <a:pt x="461" y="119"/>
                    <a:pt x="514" y="148"/>
                    <a:pt x="553" y="230"/>
                  </a:cubicBezTo>
                  <a:cubicBezTo>
                    <a:pt x="644" y="349"/>
                    <a:pt x="644" y="552"/>
                    <a:pt x="497" y="643"/>
                  </a:cubicBezTo>
                  <a:cubicBezTo>
                    <a:pt x="468" y="662"/>
                    <a:pt x="427" y="671"/>
                    <a:pt x="385" y="671"/>
                  </a:cubicBezTo>
                  <a:cubicBezTo>
                    <a:pt x="305" y="671"/>
                    <a:pt x="216" y="639"/>
                    <a:pt x="175" y="580"/>
                  </a:cubicBezTo>
                  <a:cubicBezTo>
                    <a:pt x="91" y="524"/>
                    <a:pt x="91" y="377"/>
                    <a:pt x="119" y="293"/>
                  </a:cubicBezTo>
                  <a:cubicBezTo>
                    <a:pt x="119" y="265"/>
                    <a:pt x="147" y="230"/>
                    <a:pt x="175" y="202"/>
                  </a:cubicBezTo>
                  <a:cubicBezTo>
                    <a:pt x="254" y="157"/>
                    <a:pt x="332" y="119"/>
                    <a:pt x="400" y="119"/>
                  </a:cubicBezTo>
                  <a:close/>
                  <a:moveTo>
                    <a:pt x="407" y="0"/>
                  </a:moveTo>
                  <a:cubicBezTo>
                    <a:pt x="308" y="0"/>
                    <a:pt x="211" y="52"/>
                    <a:pt x="147" y="146"/>
                  </a:cubicBezTo>
                  <a:lnTo>
                    <a:pt x="147" y="174"/>
                  </a:lnTo>
                  <a:cubicBezTo>
                    <a:pt x="91" y="230"/>
                    <a:pt x="28" y="293"/>
                    <a:pt x="28" y="377"/>
                  </a:cubicBezTo>
                  <a:cubicBezTo>
                    <a:pt x="0" y="468"/>
                    <a:pt x="28" y="552"/>
                    <a:pt x="91" y="643"/>
                  </a:cubicBezTo>
                  <a:cubicBezTo>
                    <a:pt x="161" y="735"/>
                    <a:pt x="281" y="791"/>
                    <a:pt x="403" y="791"/>
                  </a:cubicBezTo>
                  <a:cubicBezTo>
                    <a:pt x="476" y="791"/>
                    <a:pt x="551" y="771"/>
                    <a:pt x="616" y="727"/>
                  </a:cubicBezTo>
                  <a:cubicBezTo>
                    <a:pt x="791" y="580"/>
                    <a:pt x="763" y="293"/>
                    <a:pt x="644" y="118"/>
                  </a:cubicBezTo>
                  <a:cubicBezTo>
                    <a:pt x="576" y="38"/>
                    <a:pt x="491" y="0"/>
                    <a:pt x="4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79"/>
            <p:cNvSpPr/>
            <p:nvPr/>
          </p:nvSpPr>
          <p:spPr>
            <a:xfrm>
              <a:off x="5043520" y="3632761"/>
              <a:ext cx="14586" cy="14313"/>
            </a:xfrm>
            <a:custGeom>
              <a:rect b="b" l="l" r="r" t="t"/>
              <a:pathLst>
                <a:path extrusionOk="0" h="629" w="641">
                  <a:moveTo>
                    <a:pt x="368" y="114"/>
                  </a:moveTo>
                  <a:cubicBezTo>
                    <a:pt x="431" y="114"/>
                    <a:pt x="492" y="141"/>
                    <a:pt x="528" y="204"/>
                  </a:cubicBezTo>
                  <a:cubicBezTo>
                    <a:pt x="556" y="322"/>
                    <a:pt x="556" y="441"/>
                    <a:pt x="438" y="497"/>
                  </a:cubicBezTo>
                  <a:cubicBezTo>
                    <a:pt x="414" y="513"/>
                    <a:pt x="388" y="520"/>
                    <a:pt x="361" y="520"/>
                  </a:cubicBezTo>
                  <a:cubicBezTo>
                    <a:pt x="292" y="520"/>
                    <a:pt x="219" y="474"/>
                    <a:pt x="179" y="413"/>
                  </a:cubicBezTo>
                  <a:cubicBezTo>
                    <a:pt x="77" y="249"/>
                    <a:pt x="227" y="114"/>
                    <a:pt x="368" y="114"/>
                  </a:cubicBezTo>
                  <a:close/>
                  <a:moveTo>
                    <a:pt x="345" y="1"/>
                  </a:moveTo>
                  <a:cubicBezTo>
                    <a:pt x="173" y="1"/>
                    <a:pt x="1" y="154"/>
                    <a:pt x="88" y="378"/>
                  </a:cubicBezTo>
                  <a:cubicBezTo>
                    <a:pt x="112" y="503"/>
                    <a:pt x="242" y="628"/>
                    <a:pt x="371" y="628"/>
                  </a:cubicBezTo>
                  <a:cubicBezTo>
                    <a:pt x="393" y="628"/>
                    <a:pt x="416" y="624"/>
                    <a:pt x="438" y="616"/>
                  </a:cubicBezTo>
                  <a:cubicBezTo>
                    <a:pt x="584" y="588"/>
                    <a:pt x="640" y="378"/>
                    <a:pt x="612" y="238"/>
                  </a:cubicBezTo>
                  <a:cubicBezTo>
                    <a:pt x="578" y="71"/>
                    <a:pt x="462" y="1"/>
                    <a:pt x="3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79"/>
            <p:cNvSpPr/>
            <p:nvPr/>
          </p:nvSpPr>
          <p:spPr>
            <a:xfrm>
              <a:off x="4929245" y="3582041"/>
              <a:ext cx="26077" cy="20980"/>
            </a:xfrm>
            <a:custGeom>
              <a:rect b="b" l="l" r="r" t="t"/>
              <a:pathLst>
                <a:path extrusionOk="0" h="922" w="1146">
                  <a:moveTo>
                    <a:pt x="677" y="117"/>
                  </a:moveTo>
                  <a:cubicBezTo>
                    <a:pt x="870" y="117"/>
                    <a:pt x="1001" y="360"/>
                    <a:pt x="970" y="545"/>
                  </a:cubicBezTo>
                  <a:cubicBezTo>
                    <a:pt x="926" y="729"/>
                    <a:pt x="769" y="820"/>
                    <a:pt x="604" y="820"/>
                  </a:cubicBezTo>
                  <a:cubicBezTo>
                    <a:pt x="563" y="820"/>
                    <a:pt x="521" y="814"/>
                    <a:pt x="481" y="803"/>
                  </a:cubicBezTo>
                  <a:cubicBezTo>
                    <a:pt x="390" y="747"/>
                    <a:pt x="306" y="684"/>
                    <a:pt x="271" y="573"/>
                  </a:cubicBezTo>
                  <a:cubicBezTo>
                    <a:pt x="271" y="454"/>
                    <a:pt x="334" y="335"/>
                    <a:pt x="390" y="279"/>
                  </a:cubicBezTo>
                  <a:cubicBezTo>
                    <a:pt x="481" y="223"/>
                    <a:pt x="537" y="160"/>
                    <a:pt x="593" y="132"/>
                  </a:cubicBezTo>
                  <a:cubicBezTo>
                    <a:pt x="622" y="122"/>
                    <a:pt x="650" y="117"/>
                    <a:pt x="677" y="117"/>
                  </a:cubicBezTo>
                  <a:close/>
                  <a:moveTo>
                    <a:pt x="690" y="1"/>
                  </a:moveTo>
                  <a:cubicBezTo>
                    <a:pt x="357" y="1"/>
                    <a:pt x="1" y="543"/>
                    <a:pt x="334" y="803"/>
                  </a:cubicBezTo>
                  <a:cubicBezTo>
                    <a:pt x="415" y="884"/>
                    <a:pt x="526" y="921"/>
                    <a:pt x="637" y="921"/>
                  </a:cubicBezTo>
                  <a:cubicBezTo>
                    <a:pt x="767" y="921"/>
                    <a:pt x="895" y="870"/>
                    <a:pt x="970" y="775"/>
                  </a:cubicBezTo>
                  <a:cubicBezTo>
                    <a:pt x="1145" y="601"/>
                    <a:pt x="1089" y="279"/>
                    <a:pt x="915" y="104"/>
                  </a:cubicBezTo>
                  <a:cubicBezTo>
                    <a:pt x="847" y="32"/>
                    <a:pt x="769" y="1"/>
                    <a:pt x="6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79"/>
            <p:cNvSpPr/>
            <p:nvPr/>
          </p:nvSpPr>
          <p:spPr>
            <a:xfrm>
              <a:off x="4981149" y="3597787"/>
              <a:ext cx="9967" cy="9056"/>
            </a:xfrm>
            <a:custGeom>
              <a:rect b="b" l="l" r="r" t="t"/>
              <a:pathLst>
                <a:path extrusionOk="0" h="398" w="438">
                  <a:moveTo>
                    <a:pt x="243" y="64"/>
                  </a:moveTo>
                  <a:cubicBezTo>
                    <a:pt x="295" y="64"/>
                    <a:pt x="343" y="102"/>
                    <a:pt x="354" y="202"/>
                  </a:cubicBezTo>
                  <a:cubicBezTo>
                    <a:pt x="354" y="273"/>
                    <a:pt x="313" y="350"/>
                    <a:pt x="246" y="350"/>
                  </a:cubicBezTo>
                  <a:cubicBezTo>
                    <a:pt x="233" y="350"/>
                    <a:pt x="221" y="347"/>
                    <a:pt x="207" y="342"/>
                  </a:cubicBezTo>
                  <a:cubicBezTo>
                    <a:pt x="179" y="314"/>
                    <a:pt x="151" y="286"/>
                    <a:pt x="123" y="258"/>
                  </a:cubicBezTo>
                  <a:cubicBezTo>
                    <a:pt x="66" y="167"/>
                    <a:pt x="159" y="64"/>
                    <a:pt x="243" y="64"/>
                  </a:cubicBezTo>
                  <a:close/>
                  <a:moveTo>
                    <a:pt x="237" y="1"/>
                  </a:moveTo>
                  <a:cubicBezTo>
                    <a:pt x="105" y="1"/>
                    <a:pt x="1" y="200"/>
                    <a:pt x="88" y="314"/>
                  </a:cubicBezTo>
                  <a:cubicBezTo>
                    <a:pt x="140" y="366"/>
                    <a:pt x="202" y="398"/>
                    <a:pt x="261" y="398"/>
                  </a:cubicBezTo>
                  <a:cubicBezTo>
                    <a:pt x="304" y="398"/>
                    <a:pt x="346" y="381"/>
                    <a:pt x="382" y="342"/>
                  </a:cubicBezTo>
                  <a:cubicBezTo>
                    <a:pt x="438" y="258"/>
                    <a:pt x="410" y="111"/>
                    <a:pt x="354" y="55"/>
                  </a:cubicBezTo>
                  <a:cubicBezTo>
                    <a:pt x="315" y="17"/>
                    <a:pt x="275" y="1"/>
                    <a:pt x="2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79"/>
            <p:cNvSpPr/>
            <p:nvPr/>
          </p:nvSpPr>
          <p:spPr>
            <a:xfrm>
              <a:off x="4949496" y="3602247"/>
              <a:ext cx="10604" cy="8852"/>
            </a:xfrm>
            <a:custGeom>
              <a:rect b="b" l="l" r="r" t="t"/>
              <a:pathLst>
                <a:path extrusionOk="0" h="389" w="466">
                  <a:moveTo>
                    <a:pt x="235" y="88"/>
                  </a:moveTo>
                  <a:cubicBezTo>
                    <a:pt x="324" y="88"/>
                    <a:pt x="404" y="139"/>
                    <a:pt x="346" y="237"/>
                  </a:cubicBezTo>
                  <a:cubicBezTo>
                    <a:pt x="318" y="265"/>
                    <a:pt x="290" y="293"/>
                    <a:pt x="255" y="321"/>
                  </a:cubicBezTo>
                  <a:cubicBezTo>
                    <a:pt x="199" y="321"/>
                    <a:pt x="115" y="321"/>
                    <a:pt x="80" y="265"/>
                  </a:cubicBezTo>
                  <a:cubicBezTo>
                    <a:pt x="37" y="146"/>
                    <a:pt x="141" y="88"/>
                    <a:pt x="235" y="88"/>
                  </a:cubicBezTo>
                  <a:close/>
                  <a:moveTo>
                    <a:pt x="265" y="0"/>
                  </a:moveTo>
                  <a:cubicBezTo>
                    <a:pt x="138" y="0"/>
                    <a:pt x="25" y="104"/>
                    <a:pt x="25" y="209"/>
                  </a:cubicBezTo>
                  <a:cubicBezTo>
                    <a:pt x="0" y="307"/>
                    <a:pt x="131" y="389"/>
                    <a:pt x="220" y="389"/>
                  </a:cubicBezTo>
                  <a:cubicBezTo>
                    <a:pt x="233" y="389"/>
                    <a:pt x="245" y="387"/>
                    <a:pt x="255" y="384"/>
                  </a:cubicBezTo>
                  <a:cubicBezTo>
                    <a:pt x="374" y="384"/>
                    <a:pt x="465" y="237"/>
                    <a:pt x="430" y="118"/>
                  </a:cubicBezTo>
                  <a:cubicBezTo>
                    <a:pt x="402" y="62"/>
                    <a:pt x="374" y="6"/>
                    <a:pt x="318" y="6"/>
                  </a:cubicBezTo>
                  <a:cubicBezTo>
                    <a:pt x="300" y="2"/>
                    <a:pt x="283" y="0"/>
                    <a:pt x="2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3" name="Google Shape;5033;p79"/>
          <p:cNvGrpSpPr/>
          <p:nvPr/>
        </p:nvGrpSpPr>
        <p:grpSpPr>
          <a:xfrm>
            <a:off x="4108017" y="3516848"/>
            <a:ext cx="460812" cy="327991"/>
            <a:chOff x="4108017" y="3516848"/>
            <a:chExt cx="460812" cy="327991"/>
          </a:xfrm>
        </p:grpSpPr>
        <p:sp>
          <p:nvSpPr>
            <p:cNvPr id="5034" name="Google Shape;5034;p79"/>
            <p:cNvSpPr/>
            <p:nvPr/>
          </p:nvSpPr>
          <p:spPr>
            <a:xfrm>
              <a:off x="4191550" y="3567728"/>
              <a:ext cx="373933" cy="273970"/>
            </a:xfrm>
            <a:custGeom>
              <a:rect b="b" l="l" r="r" t="t"/>
              <a:pathLst>
                <a:path extrusionOk="0" h="12040" w="16433">
                  <a:moveTo>
                    <a:pt x="3597" y="0"/>
                  </a:moveTo>
                  <a:cubicBezTo>
                    <a:pt x="3386" y="0"/>
                    <a:pt x="3199" y="335"/>
                    <a:pt x="3036" y="439"/>
                  </a:cubicBezTo>
                  <a:cubicBezTo>
                    <a:pt x="2308" y="824"/>
                    <a:pt x="1637" y="1230"/>
                    <a:pt x="1225" y="1957"/>
                  </a:cubicBezTo>
                  <a:cubicBezTo>
                    <a:pt x="1141" y="2132"/>
                    <a:pt x="966" y="2278"/>
                    <a:pt x="791" y="2425"/>
                  </a:cubicBezTo>
                  <a:cubicBezTo>
                    <a:pt x="644" y="2537"/>
                    <a:pt x="469" y="2656"/>
                    <a:pt x="323" y="2775"/>
                  </a:cubicBezTo>
                  <a:cubicBezTo>
                    <a:pt x="1" y="3971"/>
                    <a:pt x="267" y="5278"/>
                    <a:pt x="966" y="6299"/>
                  </a:cubicBezTo>
                  <a:lnTo>
                    <a:pt x="1085" y="6299"/>
                  </a:lnTo>
                  <a:cubicBezTo>
                    <a:pt x="1102" y="6293"/>
                    <a:pt x="1116" y="6291"/>
                    <a:pt x="1129" y="6291"/>
                  </a:cubicBezTo>
                  <a:cubicBezTo>
                    <a:pt x="1182" y="6291"/>
                    <a:pt x="1215" y="6327"/>
                    <a:pt x="1288" y="6327"/>
                  </a:cubicBezTo>
                  <a:cubicBezTo>
                    <a:pt x="1298" y="6329"/>
                    <a:pt x="1308" y="6331"/>
                    <a:pt x="1320" y="6331"/>
                  </a:cubicBezTo>
                  <a:cubicBezTo>
                    <a:pt x="1405" y="6331"/>
                    <a:pt x="1525" y="6269"/>
                    <a:pt x="1613" y="6269"/>
                  </a:cubicBezTo>
                  <a:cubicBezTo>
                    <a:pt x="1645" y="6269"/>
                    <a:pt x="1673" y="6277"/>
                    <a:pt x="1693" y="6299"/>
                  </a:cubicBezTo>
                  <a:cubicBezTo>
                    <a:pt x="1721" y="6355"/>
                    <a:pt x="1693" y="6474"/>
                    <a:pt x="1721" y="6530"/>
                  </a:cubicBezTo>
                  <a:cubicBezTo>
                    <a:pt x="1750" y="6580"/>
                    <a:pt x="1783" y="6598"/>
                    <a:pt x="1818" y="6598"/>
                  </a:cubicBezTo>
                  <a:cubicBezTo>
                    <a:pt x="1918" y="6598"/>
                    <a:pt x="2037" y="6444"/>
                    <a:pt x="2142" y="6444"/>
                  </a:cubicBezTo>
                  <a:cubicBezTo>
                    <a:pt x="2149" y="6444"/>
                    <a:pt x="2155" y="6445"/>
                    <a:pt x="2162" y="6446"/>
                  </a:cubicBezTo>
                  <a:cubicBezTo>
                    <a:pt x="2218" y="6446"/>
                    <a:pt x="2245" y="6558"/>
                    <a:pt x="2273" y="6593"/>
                  </a:cubicBezTo>
                  <a:cubicBezTo>
                    <a:pt x="2346" y="6689"/>
                    <a:pt x="2419" y="6735"/>
                    <a:pt x="2486" y="6735"/>
                  </a:cubicBezTo>
                  <a:cubicBezTo>
                    <a:pt x="2580" y="6735"/>
                    <a:pt x="2661" y="6645"/>
                    <a:pt x="2714" y="6474"/>
                  </a:cubicBezTo>
                  <a:cubicBezTo>
                    <a:pt x="2798" y="6474"/>
                    <a:pt x="2889" y="6593"/>
                    <a:pt x="3008" y="6649"/>
                  </a:cubicBezTo>
                  <a:cubicBezTo>
                    <a:pt x="3066" y="6686"/>
                    <a:pt x="3103" y="6700"/>
                    <a:pt x="3130" y="6700"/>
                  </a:cubicBezTo>
                  <a:cubicBezTo>
                    <a:pt x="3208" y="6700"/>
                    <a:pt x="3184" y="6570"/>
                    <a:pt x="3294" y="6502"/>
                  </a:cubicBezTo>
                  <a:cubicBezTo>
                    <a:pt x="3365" y="6595"/>
                    <a:pt x="3522" y="6705"/>
                    <a:pt x="3671" y="6705"/>
                  </a:cubicBezTo>
                  <a:cubicBezTo>
                    <a:pt x="3712" y="6705"/>
                    <a:pt x="3753" y="6696"/>
                    <a:pt x="3791" y="6677"/>
                  </a:cubicBezTo>
                  <a:cubicBezTo>
                    <a:pt x="3882" y="6649"/>
                    <a:pt x="3910" y="6558"/>
                    <a:pt x="3994" y="6502"/>
                  </a:cubicBezTo>
                  <a:cubicBezTo>
                    <a:pt x="4140" y="6383"/>
                    <a:pt x="4462" y="6383"/>
                    <a:pt x="4637" y="6327"/>
                  </a:cubicBezTo>
                  <a:cubicBezTo>
                    <a:pt x="4756" y="6299"/>
                    <a:pt x="4896" y="6271"/>
                    <a:pt x="5014" y="6180"/>
                  </a:cubicBezTo>
                  <a:cubicBezTo>
                    <a:pt x="5105" y="6124"/>
                    <a:pt x="5133" y="6005"/>
                    <a:pt x="5217" y="6005"/>
                  </a:cubicBezTo>
                  <a:lnTo>
                    <a:pt x="5245" y="6005"/>
                  </a:lnTo>
                  <a:cubicBezTo>
                    <a:pt x="5336" y="6033"/>
                    <a:pt x="5420" y="6124"/>
                    <a:pt x="5483" y="6152"/>
                  </a:cubicBezTo>
                  <a:cubicBezTo>
                    <a:pt x="5576" y="6210"/>
                    <a:pt x="5632" y="6242"/>
                    <a:pt x="5692" y="6242"/>
                  </a:cubicBezTo>
                  <a:cubicBezTo>
                    <a:pt x="5726" y="6242"/>
                    <a:pt x="5761" y="6231"/>
                    <a:pt x="5805" y="6208"/>
                  </a:cubicBezTo>
                  <a:cubicBezTo>
                    <a:pt x="5944" y="6152"/>
                    <a:pt x="6035" y="6005"/>
                    <a:pt x="6182" y="5977"/>
                  </a:cubicBezTo>
                  <a:cubicBezTo>
                    <a:pt x="6206" y="5968"/>
                    <a:pt x="6228" y="5965"/>
                    <a:pt x="6250" y="5965"/>
                  </a:cubicBezTo>
                  <a:cubicBezTo>
                    <a:pt x="6366" y="5965"/>
                    <a:pt x="6464" y="6068"/>
                    <a:pt x="6588" y="6068"/>
                  </a:cubicBezTo>
                  <a:cubicBezTo>
                    <a:pt x="6707" y="6068"/>
                    <a:pt x="6819" y="5949"/>
                    <a:pt x="6965" y="5949"/>
                  </a:cubicBezTo>
                  <a:cubicBezTo>
                    <a:pt x="7056" y="5949"/>
                    <a:pt x="7140" y="5977"/>
                    <a:pt x="7259" y="5977"/>
                  </a:cubicBezTo>
                  <a:cubicBezTo>
                    <a:pt x="7343" y="5977"/>
                    <a:pt x="7406" y="5949"/>
                    <a:pt x="7518" y="5921"/>
                  </a:cubicBezTo>
                  <a:cubicBezTo>
                    <a:pt x="7569" y="5913"/>
                    <a:pt x="7623" y="5910"/>
                    <a:pt x="7678" y="5910"/>
                  </a:cubicBezTo>
                  <a:cubicBezTo>
                    <a:pt x="7809" y="5910"/>
                    <a:pt x="7943" y="5930"/>
                    <a:pt x="8042" y="5949"/>
                  </a:cubicBezTo>
                  <a:cubicBezTo>
                    <a:pt x="8392" y="6068"/>
                    <a:pt x="8657" y="6299"/>
                    <a:pt x="8860" y="6593"/>
                  </a:cubicBezTo>
                  <a:cubicBezTo>
                    <a:pt x="9126" y="6907"/>
                    <a:pt x="9385" y="7257"/>
                    <a:pt x="9678" y="7579"/>
                  </a:cubicBezTo>
                  <a:cubicBezTo>
                    <a:pt x="10203" y="8131"/>
                    <a:pt x="10608" y="8774"/>
                    <a:pt x="10930" y="9446"/>
                  </a:cubicBezTo>
                  <a:cubicBezTo>
                    <a:pt x="11252" y="10229"/>
                    <a:pt x="11888" y="10788"/>
                    <a:pt x="12531" y="11340"/>
                  </a:cubicBezTo>
                  <a:cubicBezTo>
                    <a:pt x="12706" y="11487"/>
                    <a:pt x="12909" y="11599"/>
                    <a:pt x="13112" y="11746"/>
                  </a:cubicBezTo>
                  <a:cubicBezTo>
                    <a:pt x="13433" y="11977"/>
                    <a:pt x="13811" y="12040"/>
                    <a:pt x="14195" y="12040"/>
                  </a:cubicBezTo>
                  <a:cubicBezTo>
                    <a:pt x="14454" y="12040"/>
                    <a:pt x="14720" y="11949"/>
                    <a:pt x="14923" y="11802"/>
                  </a:cubicBezTo>
                  <a:cubicBezTo>
                    <a:pt x="15097" y="11627"/>
                    <a:pt x="15181" y="11424"/>
                    <a:pt x="15272" y="11194"/>
                  </a:cubicBezTo>
                  <a:cubicBezTo>
                    <a:pt x="15419" y="10928"/>
                    <a:pt x="15531" y="10641"/>
                    <a:pt x="15622" y="10376"/>
                  </a:cubicBezTo>
                  <a:cubicBezTo>
                    <a:pt x="15769" y="10026"/>
                    <a:pt x="15769" y="9648"/>
                    <a:pt x="15909" y="9327"/>
                  </a:cubicBezTo>
                  <a:cubicBezTo>
                    <a:pt x="16027" y="8977"/>
                    <a:pt x="16174" y="8655"/>
                    <a:pt x="16202" y="8306"/>
                  </a:cubicBezTo>
                  <a:cubicBezTo>
                    <a:pt x="16230" y="8103"/>
                    <a:pt x="16293" y="7928"/>
                    <a:pt x="16349" y="7753"/>
                  </a:cubicBezTo>
                  <a:cubicBezTo>
                    <a:pt x="16377" y="7607"/>
                    <a:pt x="16433" y="7495"/>
                    <a:pt x="16433" y="7348"/>
                  </a:cubicBezTo>
                  <a:cubicBezTo>
                    <a:pt x="16433" y="7229"/>
                    <a:pt x="16405" y="7117"/>
                    <a:pt x="16405" y="6998"/>
                  </a:cubicBezTo>
                  <a:cubicBezTo>
                    <a:pt x="16405" y="6677"/>
                    <a:pt x="16433" y="6383"/>
                    <a:pt x="16405" y="6096"/>
                  </a:cubicBezTo>
                  <a:cubicBezTo>
                    <a:pt x="16377" y="5893"/>
                    <a:pt x="16321" y="5719"/>
                    <a:pt x="16230" y="5544"/>
                  </a:cubicBezTo>
                  <a:cubicBezTo>
                    <a:pt x="16118" y="5369"/>
                    <a:pt x="16027" y="5369"/>
                    <a:pt x="15853" y="5306"/>
                  </a:cubicBezTo>
                  <a:cubicBezTo>
                    <a:pt x="15622" y="5222"/>
                    <a:pt x="15447" y="5075"/>
                    <a:pt x="15244" y="4984"/>
                  </a:cubicBezTo>
                  <a:cubicBezTo>
                    <a:pt x="15035" y="4873"/>
                    <a:pt x="14832" y="4782"/>
                    <a:pt x="14601" y="4698"/>
                  </a:cubicBezTo>
                  <a:cubicBezTo>
                    <a:pt x="14279" y="4551"/>
                    <a:pt x="13986" y="4404"/>
                    <a:pt x="13671" y="4201"/>
                  </a:cubicBezTo>
                  <a:cubicBezTo>
                    <a:pt x="13552" y="4114"/>
                    <a:pt x="13421" y="4114"/>
                    <a:pt x="13290" y="4114"/>
                  </a:cubicBezTo>
                  <a:cubicBezTo>
                    <a:pt x="13159" y="4114"/>
                    <a:pt x="13028" y="4114"/>
                    <a:pt x="12909" y="4026"/>
                  </a:cubicBezTo>
                  <a:cubicBezTo>
                    <a:pt x="12622" y="3852"/>
                    <a:pt x="12328" y="3649"/>
                    <a:pt x="12035" y="3502"/>
                  </a:cubicBezTo>
                  <a:cubicBezTo>
                    <a:pt x="11510" y="3208"/>
                    <a:pt x="10986" y="2950"/>
                    <a:pt x="10462" y="2712"/>
                  </a:cubicBezTo>
                  <a:cubicBezTo>
                    <a:pt x="10203" y="2572"/>
                    <a:pt x="9937" y="2453"/>
                    <a:pt x="9678" y="2306"/>
                  </a:cubicBezTo>
                  <a:cubicBezTo>
                    <a:pt x="9587" y="2250"/>
                    <a:pt x="9504" y="2222"/>
                    <a:pt x="9441" y="2160"/>
                  </a:cubicBezTo>
                  <a:cubicBezTo>
                    <a:pt x="9385" y="2076"/>
                    <a:pt x="9357" y="1985"/>
                    <a:pt x="9266" y="1957"/>
                  </a:cubicBezTo>
                  <a:cubicBezTo>
                    <a:pt x="9219" y="1938"/>
                    <a:pt x="9175" y="1932"/>
                    <a:pt x="9132" y="1932"/>
                  </a:cubicBezTo>
                  <a:cubicBezTo>
                    <a:pt x="9047" y="1932"/>
                    <a:pt x="8967" y="1957"/>
                    <a:pt x="8888" y="1957"/>
                  </a:cubicBezTo>
                  <a:cubicBezTo>
                    <a:pt x="8741" y="1957"/>
                    <a:pt x="8602" y="1901"/>
                    <a:pt x="8511" y="1810"/>
                  </a:cubicBezTo>
                  <a:cubicBezTo>
                    <a:pt x="8427" y="1698"/>
                    <a:pt x="8336" y="1551"/>
                    <a:pt x="8252" y="1404"/>
                  </a:cubicBezTo>
                  <a:cubicBezTo>
                    <a:pt x="8161" y="1313"/>
                    <a:pt x="8077" y="1202"/>
                    <a:pt x="7958" y="1139"/>
                  </a:cubicBezTo>
                  <a:cubicBezTo>
                    <a:pt x="7867" y="1111"/>
                    <a:pt x="7755" y="1111"/>
                    <a:pt x="7665" y="1027"/>
                  </a:cubicBezTo>
                  <a:cubicBezTo>
                    <a:pt x="7581" y="936"/>
                    <a:pt x="7637" y="824"/>
                    <a:pt x="7581" y="705"/>
                  </a:cubicBezTo>
                  <a:cubicBezTo>
                    <a:pt x="7538" y="624"/>
                    <a:pt x="7443" y="611"/>
                    <a:pt x="7352" y="611"/>
                  </a:cubicBezTo>
                  <a:cubicBezTo>
                    <a:pt x="7309" y="611"/>
                    <a:pt x="7267" y="614"/>
                    <a:pt x="7231" y="614"/>
                  </a:cubicBezTo>
                  <a:cubicBezTo>
                    <a:pt x="7200" y="600"/>
                    <a:pt x="7163" y="600"/>
                    <a:pt x="7127" y="600"/>
                  </a:cubicBezTo>
                  <a:cubicBezTo>
                    <a:pt x="7091" y="600"/>
                    <a:pt x="7056" y="600"/>
                    <a:pt x="7028" y="586"/>
                  </a:cubicBezTo>
                  <a:cubicBezTo>
                    <a:pt x="6819" y="530"/>
                    <a:pt x="6881" y="328"/>
                    <a:pt x="6707" y="265"/>
                  </a:cubicBezTo>
                  <a:cubicBezTo>
                    <a:pt x="6665" y="257"/>
                    <a:pt x="6620" y="253"/>
                    <a:pt x="6575" y="253"/>
                  </a:cubicBezTo>
                  <a:cubicBezTo>
                    <a:pt x="6462" y="253"/>
                    <a:pt x="6343" y="275"/>
                    <a:pt x="6238" y="300"/>
                  </a:cubicBezTo>
                  <a:cubicBezTo>
                    <a:pt x="6025" y="341"/>
                    <a:pt x="5832" y="369"/>
                    <a:pt x="5635" y="369"/>
                  </a:cubicBezTo>
                  <a:cubicBezTo>
                    <a:pt x="5431" y="369"/>
                    <a:pt x="5224" y="339"/>
                    <a:pt x="4987" y="265"/>
                  </a:cubicBezTo>
                  <a:cubicBezTo>
                    <a:pt x="4840" y="237"/>
                    <a:pt x="4693" y="153"/>
                    <a:pt x="4546" y="125"/>
                  </a:cubicBezTo>
                  <a:cubicBezTo>
                    <a:pt x="4505" y="113"/>
                    <a:pt x="4465" y="109"/>
                    <a:pt x="4427" y="109"/>
                  </a:cubicBezTo>
                  <a:cubicBezTo>
                    <a:pt x="4270" y="109"/>
                    <a:pt x="4136" y="184"/>
                    <a:pt x="3991" y="184"/>
                  </a:cubicBezTo>
                  <a:cubicBezTo>
                    <a:pt x="3973" y="184"/>
                    <a:pt x="3956" y="183"/>
                    <a:pt x="3938" y="181"/>
                  </a:cubicBezTo>
                  <a:cubicBezTo>
                    <a:pt x="3791" y="153"/>
                    <a:pt x="3763" y="34"/>
                    <a:pt x="3644" y="6"/>
                  </a:cubicBezTo>
                  <a:cubicBezTo>
                    <a:pt x="3628" y="2"/>
                    <a:pt x="3613" y="0"/>
                    <a:pt x="359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79"/>
            <p:cNvSpPr/>
            <p:nvPr/>
          </p:nvSpPr>
          <p:spPr>
            <a:xfrm>
              <a:off x="4108017" y="3626891"/>
              <a:ext cx="132093" cy="93591"/>
            </a:xfrm>
            <a:custGeom>
              <a:rect b="b" l="l" r="r" t="t"/>
              <a:pathLst>
                <a:path extrusionOk="0" h="4113" w="5805">
                  <a:moveTo>
                    <a:pt x="4371" y="0"/>
                  </a:moveTo>
                  <a:lnTo>
                    <a:pt x="4371" y="0"/>
                  </a:lnTo>
                  <a:cubicBezTo>
                    <a:pt x="4231" y="28"/>
                    <a:pt x="4112" y="84"/>
                    <a:pt x="3994" y="175"/>
                  </a:cubicBezTo>
                  <a:cubicBezTo>
                    <a:pt x="3910" y="231"/>
                    <a:pt x="3819" y="322"/>
                    <a:pt x="3763" y="378"/>
                  </a:cubicBezTo>
                  <a:cubicBezTo>
                    <a:pt x="3588" y="524"/>
                    <a:pt x="3413" y="671"/>
                    <a:pt x="3238" y="846"/>
                  </a:cubicBezTo>
                  <a:cubicBezTo>
                    <a:pt x="2623" y="1545"/>
                    <a:pt x="1959" y="2154"/>
                    <a:pt x="1316" y="2797"/>
                  </a:cubicBezTo>
                  <a:cubicBezTo>
                    <a:pt x="1169" y="2909"/>
                    <a:pt x="1" y="3874"/>
                    <a:pt x="239" y="4105"/>
                  </a:cubicBezTo>
                  <a:cubicBezTo>
                    <a:pt x="250" y="4110"/>
                    <a:pt x="265" y="4112"/>
                    <a:pt x="282" y="4112"/>
                  </a:cubicBezTo>
                  <a:cubicBezTo>
                    <a:pt x="351" y="4112"/>
                    <a:pt x="458" y="4077"/>
                    <a:pt x="525" y="4077"/>
                  </a:cubicBezTo>
                  <a:cubicBezTo>
                    <a:pt x="672" y="4049"/>
                    <a:pt x="791" y="4021"/>
                    <a:pt x="938" y="3958"/>
                  </a:cubicBezTo>
                  <a:cubicBezTo>
                    <a:pt x="1085" y="3902"/>
                    <a:pt x="1197" y="3902"/>
                    <a:pt x="1371" y="3902"/>
                  </a:cubicBezTo>
                  <a:cubicBezTo>
                    <a:pt x="1458" y="3894"/>
                    <a:pt x="1544" y="3891"/>
                    <a:pt x="1630" y="3891"/>
                  </a:cubicBezTo>
                  <a:cubicBezTo>
                    <a:pt x="1865" y="3891"/>
                    <a:pt x="2101" y="3917"/>
                    <a:pt x="2336" y="3958"/>
                  </a:cubicBezTo>
                  <a:cubicBezTo>
                    <a:pt x="2458" y="3995"/>
                    <a:pt x="2590" y="4011"/>
                    <a:pt x="2720" y="4011"/>
                  </a:cubicBezTo>
                  <a:cubicBezTo>
                    <a:pt x="2806" y="4011"/>
                    <a:pt x="2892" y="4004"/>
                    <a:pt x="2973" y="3993"/>
                  </a:cubicBezTo>
                  <a:cubicBezTo>
                    <a:pt x="3413" y="3930"/>
                    <a:pt x="3847" y="3846"/>
                    <a:pt x="4287" y="3755"/>
                  </a:cubicBezTo>
                  <a:cubicBezTo>
                    <a:pt x="4434" y="3755"/>
                    <a:pt x="4581" y="3755"/>
                    <a:pt x="4721" y="3727"/>
                  </a:cubicBezTo>
                  <a:cubicBezTo>
                    <a:pt x="4770" y="3727"/>
                    <a:pt x="4825" y="3730"/>
                    <a:pt x="4880" y="3730"/>
                  </a:cubicBezTo>
                  <a:cubicBezTo>
                    <a:pt x="4990" y="3730"/>
                    <a:pt x="5101" y="3718"/>
                    <a:pt x="5161" y="3643"/>
                  </a:cubicBezTo>
                  <a:cubicBezTo>
                    <a:pt x="5189" y="3580"/>
                    <a:pt x="5189" y="3524"/>
                    <a:pt x="5217" y="3496"/>
                  </a:cubicBezTo>
                  <a:cubicBezTo>
                    <a:pt x="5308" y="3377"/>
                    <a:pt x="5392" y="3258"/>
                    <a:pt x="5483" y="3175"/>
                  </a:cubicBezTo>
                  <a:cubicBezTo>
                    <a:pt x="5658" y="2972"/>
                    <a:pt x="5805" y="2678"/>
                    <a:pt x="5658" y="2447"/>
                  </a:cubicBezTo>
                  <a:cubicBezTo>
                    <a:pt x="5658" y="2384"/>
                    <a:pt x="5567" y="2328"/>
                    <a:pt x="5539" y="2301"/>
                  </a:cubicBezTo>
                  <a:cubicBezTo>
                    <a:pt x="5511" y="2210"/>
                    <a:pt x="5455" y="2154"/>
                    <a:pt x="5392" y="2126"/>
                  </a:cubicBezTo>
                  <a:cubicBezTo>
                    <a:pt x="5334" y="2165"/>
                    <a:pt x="5272" y="2220"/>
                    <a:pt x="5203" y="2220"/>
                  </a:cubicBezTo>
                  <a:cubicBezTo>
                    <a:pt x="5172" y="2220"/>
                    <a:pt x="5140" y="2209"/>
                    <a:pt x="5105" y="2182"/>
                  </a:cubicBezTo>
                  <a:cubicBezTo>
                    <a:pt x="5042" y="2126"/>
                    <a:pt x="5042" y="1951"/>
                    <a:pt x="4987" y="1923"/>
                  </a:cubicBezTo>
                  <a:cubicBezTo>
                    <a:pt x="4967" y="1910"/>
                    <a:pt x="4950" y="1905"/>
                    <a:pt x="4933" y="1905"/>
                  </a:cubicBezTo>
                  <a:cubicBezTo>
                    <a:pt x="4871" y="1905"/>
                    <a:pt x="4822" y="1979"/>
                    <a:pt x="4756" y="1979"/>
                  </a:cubicBezTo>
                  <a:cubicBezTo>
                    <a:pt x="4637" y="1979"/>
                    <a:pt x="4637" y="1860"/>
                    <a:pt x="4609" y="1776"/>
                  </a:cubicBezTo>
                  <a:cubicBezTo>
                    <a:pt x="4609" y="1685"/>
                    <a:pt x="4637" y="1482"/>
                    <a:pt x="4581" y="1426"/>
                  </a:cubicBezTo>
                  <a:cubicBezTo>
                    <a:pt x="4563" y="1415"/>
                    <a:pt x="4546" y="1411"/>
                    <a:pt x="4530" y="1411"/>
                  </a:cubicBezTo>
                  <a:cubicBezTo>
                    <a:pt x="4467" y="1411"/>
                    <a:pt x="4422" y="1482"/>
                    <a:pt x="4371" y="1482"/>
                  </a:cubicBezTo>
                  <a:cubicBezTo>
                    <a:pt x="4357" y="1486"/>
                    <a:pt x="4344" y="1488"/>
                    <a:pt x="4333" y="1488"/>
                  </a:cubicBezTo>
                  <a:cubicBezTo>
                    <a:pt x="4145" y="1488"/>
                    <a:pt x="4406" y="1014"/>
                    <a:pt x="4406" y="902"/>
                  </a:cubicBezTo>
                  <a:lnTo>
                    <a:pt x="4406" y="902"/>
                  </a:lnTo>
                  <a:cubicBezTo>
                    <a:pt x="4341" y="922"/>
                    <a:pt x="4246" y="1004"/>
                    <a:pt x="4178" y="1004"/>
                  </a:cubicBezTo>
                  <a:cubicBezTo>
                    <a:pt x="4151" y="1004"/>
                    <a:pt x="4128" y="991"/>
                    <a:pt x="4112" y="958"/>
                  </a:cubicBezTo>
                  <a:cubicBezTo>
                    <a:pt x="4057" y="846"/>
                    <a:pt x="4231" y="671"/>
                    <a:pt x="4287" y="608"/>
                  </a:cubicBezTo>
                  <a:cubicBezTo>
                    <a:pt x="4315" y="552"/>
                    <a:pt x="4462" y="350"/>
                    <a:pt x="4371" y="322"/>
                  </a:cubicBezTo>
                  <a:cubicBezTo>
                    <a:pt x="4343" y="322"/>
                    <a:pt x="4112" y="434"/>
                    <a:pt x="4084" y="434"/>
                  </a:cubicBezTo>
                  <a:cubicBezTo>
                    <a:pt x="4057" y="259"/>
                    <a:pt x="4462" y="203"/>
                    <a:pt x="437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79"/>
            <p:cNvSpPr/>
            <p:nvPr/>
          </p:nvSpPr>
          <p:spPr>
            <a:xfrm>
              <a:off x="4212234" y="3610462"/>
              <a:ext cx="342486" cy="230690"/>
            </a:xfrm>
            <a:custGeom>
              <a:rect b="b" l="l" r="r" t="t"/>
              <a:pathLst>
                <a:path extrusionOk="0" h="10138" w="15051">
                  <a:moveTo>
                    <a:pt x="4476" y="1"/>
                  </a:moveTo>
                  <a:cubicBezTo>
                    <a:pt x="4368" y="1"/>
                    <a:pt x="4244" y="76"/>
                    <a:pt x="4161" y="135"/>
                  </a:cubicBezTo>
                  <a:cubicBezTo>
                    <a:pt x="4078" y="198"/>
                    <a:pt x="4022" y="282"/>
                    <a:pt x="3931" y="344"/>
                  </a:cubicBezTo>
                  <a:cubicBezTo>
                    <a:pt x="3847" y="400"/>
                    <a:pt x="3756" y="372"/>
                    <a:pt x="3672" y="400"/>
                  </a:cubicBezTo>
                  <a:cubicBezTo>
                    <a:pt x="3497" y="456"/>
                    <a:pt x="3322" y="659"/>
                    <a:pt x="3203" y="778"/>
                  </a:cubicBezTo>
                  <a:cubicBezTo>
                    <a:pt x="3029" y="925"/>
                    <a:pt x="2854" y="1072"/>
                    <a:pt x="2679" y="1218"/>
                  </a:cubicBezTo>
                  <a:cubicBezTo>
                    <a:pt x="2239" y="1505"/>
                    <a:pt x="1749" y="1743"/>
                    <a:pt x="1225" y="1771"/>
                  </a:cubicBezTo>
                  <a:cubicBezTo>
                    <a:pt x="1202" y="1773"/>
                    <a:pt x="1180" y="1774"/>
                    <a:pt x="1159" y="1774"/>
                  </a:cubicBezTo>
                  <a:cubicBezTo>
                    <a:pt x="972" y="1774"/>
                    <a:pt x="821" y="1701"/>
                    <a:pt x="659" y="1701"/>
                  </a:cubicBezTo>
                  <a:cubicBezTo>
                    <a:pt x="596" y="1701"/>
                    <a:pt x="531" y="1712"/>
                    <a:pt x="462" y="1743"/>
                  </a:cubicBezTo>
                  <a:cubicBezTo>
                    <a:pt x="316" y="1771"/>
                    <a:pt x="85" y="1883"/>
                    <a:pt x="29" y="2030"/>
                  </a:cubicBezTo>
                  <a:cubicBezTo>
                    <a:pt x="1" y="2148"/>
                    <a:pt x="29" y="2351"/>
                    <a:pt x="29" y="2470"/>
                  </a:cubicBezTo>
                  <a:cubicBezTo>
                    <a:pt x="29" y="2619"/>
                    <a:pt x="53" y="2668"/>
                    <a:pt x="96" y="2668"/>
                  </a:cubicBezTo>
                  <a:cubicBezTo>
                    <a:pt x="146" y="2668"/>
                    <a:pt x="222" y="2603"/>
                    <a:pt x="316" y="2554"/>
                  </a:cubicBezTo>
                  <a:cubicBezTo>
                    <a:pt x="407" y="2645"/>
                    <a:pt x="379" y="2792"/>
                    <a:pt x="434" y="2876"/>
                  </a:cubicBezTo>
                  <a:cubicBezTo>
                    <a:pt x="455" y="2822"/>
                    <a:pt x="476" y="2804"/>
                    <a:pt x="499" y="2804"/>
                  </a:cubicBezTo>
                  <a:cubicBezTo>
                    <a:pt x="539" y="2804"/>
                    <a:pt x="584" y="2858"/>
                    <a:pt x="637" y="2876"/>
                  </a:cubicBezTo>
                  <a:cubicBezTo>
                    <a:pt x="671" y="2896"/>
                    <a:pt x="712" y="2902"/>
                    <a:pt x="755" y="2902"/>
                  </a:cubicBezTo>
                  <a:cubicBezTo>
                    <a:pt x="802" y="2902"/>
                    <a:pt x="851" y="2895"/>
                    <a:pt x="894" y="2895"/>
                  </a:cubicBezTo>
                  <a:cubicBezTo>
                    <a:pt x="918" y="2895"/>
                    <a:pt x="940" y="2897"/>
                    <a:pt x="959" y="2904"/>
                  </a:cubicBezTo>
                  <a:cubicBezTo>
                    <a:pt x="1078" y="2995"/>
                    <a:pt x="1078" y="3141"/>
                    <a:pt x="1190" y="3225"/>
                  </a:cubicBezTo>
                  <a:cubicBezTo>
                    <a:pt x="1248" y="3261"/>
                    <a:pt x="1295" y="3276"/>
                    <a:pt x="1336" y="3276"/>
                  </a:cubicBezTo>
                  <a:cubicBezTo>
                    <a:pt x="1460" y="3276"/>
                    <a:pt x="1519" y="3133"/>
                    <a:pt x="1630" y="3023"/>
                  </a:cubicBezTo>
                  <a:cubicBezTo>
                    <a:pt x="1695" y="2957"/>
                    <a:pt x="1741" y="2936"/>
                    <a:pt x="1794" y="2936"/>
                  </a:cubicBezTo>
                  <a:cubicBezTo>
                    <a:pt x="1838" y="2936"/>
                    <a:pt x="1885" y="2951"/>
                    <a:pt x="1952" y="2967"/>
                  </a:cubicBezTo>
                  <a:cubicBezTo>
                    <a:pt x="2013" y="2986"/>
                    <a:pt x="2066" y="2995"/>
                    <a:pt x="2117" y="2995"/>
                  </a:cubicBezTo>
                  <a:cubicBezTo>
                    <a:pt x="2212" y="2995"/>
                    <a:pt x="2299" y="2963"/>
                    <a:pt x="2413" y="2904"/>
                  </a:cubicBezTo>
                  <a:cubicBezTo>
                    <a:pt x="2763" y="2701"/>
                    <a:pt x="3113" y="2470"/>
                    <a:pt x="3378" y="2148"/>
                  </a:cubicBezTo>
                  <a:cubicBezTo>
                    <a:pt x="3462" y="2030"/>
                    <a:pt x="3553" y="1883"/>
                    <a:pt x="3672" y="1771"/>
                  </a:cubicBezTo>
                  <a:cubicBezTo>
                    <a:pt x="3847" y="1624"/>
                    <a:pt x="4050" y="1505"/>
                    <a:pt x="4280" y="1393"/>
                  </a:cubicBezTo>
                  <a:cubicBezTo>
                    <a:pt x="4455" y="1302"/>
                    <a:pt x="4658" y="1246"/>
                    <a:pt x="4861" y="1218"/>
                  </a:cubicBezTo>
                  <a:cubicBezTo>
                    <a:pt x="4919" y="1209"/>
                    <a:pt x="4981" y="1204"/>
                    <a:pt x="5044" y="1204"/>
                  </a:cubicBezTo>
                  <a:cubicBezTo>
                    <a:pt x="5209" y="1204"/>
                    <a:pt x="5385" y="1234"/>
                    <a:pt x="5532" y="1274"/>
                  </a:cubicBezTo>
                  <a:cubicBezTo>
                    <a:pt x="5944" y="1393"/>
                    <a:pt x="5273" y="1624"/>
                    <a:pt x="5210" y="1771"/>
                  </a:cubicBezTo>
                  <a:cubicBezTo>
                    <a:pt x="5271" y="1771"/>
                    <a:pt x="5328" y="1783"/>
                    <a:pt x="5387" y="1783"/>
                  </a:cubicBezTo>
                  <a:cubicBezTo>
                    <a:pt x="5416" y="1783"/>
                    <a:pt x="5446" y="1780"/>
                    <a:pt x="5476" y="1771"/>
                  </a:cubicBezTo>
                  <a:cubicBezTo>
                    <a:pt x="5532" y="1771"/>
                    <a:pt x="5591" y="1743"/>
                    <a:pt x="5641" y="1743"/>
                  </a:cubicBezTo>
                  <a:cubicBezTo>
                    <a:pt x="5666" y="1743"/>
                    <a:pt x="5688" y="1750"/>
                    <a:pt x="5707" y="1771"/>
                  </a:cubicBezTo>
                  <a:cubicBezTo>
                    <a:pt x="5854" y="1946"/>
                    <a:pt x="5476" y="2121"/>
                    <a:pt x="5385" y="2148"/>
                  </a:cubicBezTo>
                  <a:cubicBezTo>
                    <a:pt x="5273" y="2204"/>
                    <a:pt x="5007" y="2267"/>
                    <a:pt x="5245" y="2379"/>
                  </a:cubicBezTo>
                  <a:cubicBezTo>
                    <a:pt x="5329" y="2442"/>
                    <a:pt x="5595" y="2407"/>
                    <a:pt x="5595" y="2554"/>
                  </a:cubicBezTo>
                  <a:cubicBezTo>
                    <a:pt x="5595" y="2820"/>
                    <a:pt x="4896" y="2729"/>
                    <a:pt x="5007" y="2995"/>
                  </a:cubicBezTo>
                  <a:cubicBezTo>
                    <a:pt x="5070" y="3141"/>
                    <a:pt x="5301" y="3169"/>
                    <a:pt x="5126" y="3344"/>
                  </a:cubicBezTo>
                  <a:cubicBezTo>
                    <a:pt x="5007" y="3400"/>
                    <a:pt x="4861" y="3491"/>
                    <a:pt x="4749" y="3547"/>
                  </a:cubicBezTo>
                  <a:cubicBezTo>
                    <a:pt x="4630" y="3603"/>
                    <a:pt x="4602" y="3603"/>
                    <a:pt x="4630" y="3750"/>
                  </a:cubicBezTo>
                  <a:cubicBezTo>
                    <a:pt x="4630" y="3806"/>
                    <a:pt x="4658" y="3869"/>
                    <a:pt x="4630" y="3925"/>
                  </a:cubicBezTo>
                  <a:cubicBezTo>
                    <a:pt x="4574" y="3980"/>
                    <a:pt x="4511" y="3953"/>
                    <a:pt x="4483" y="4015"/>
                  </a:cubicBezTo>
                  <a:cubicBezTo>
                    <a:pt x="4323" y="4175"/>
                    <a:pt x="4654" y="4306"/>
                    <a:pt x="4819" y="4306"/>
                  </a:cubicBezTo>
                  <a:cubicBezTo>
                    <a:pt x="4834" y="4306"/>
                    <a:pt x="4849" y="4305"/>
                    <a:pt x="4861" y="4302"/>
                  </a:cubicBezTo>
                  <a:cubicBezTo>
                    <a:pt x="5059" y="4249"/>
                    <a:pt x="5169" y="4041"/>
                    <a:pt x="5351" y="4041"/>
                  </a:cubicBezTo>
                  <a:cubicBezTo>
                    <a:pt x="5362" y="4041"/>
                    <a:pt x="5374" y="4042"/>
                    <a:pt x="5385" y="4043"/>
                  </a:cubicBezTo>
                  <a:cubicBezTo>
                    <a:pt x="5504" y="4071"/>
                    <a:pt x="5595" y="4190"/>
                    <a:pt x="5679" y="4190"/>
                  </a:cubicBezTo>
                  <a:cubicBezTo>
                    <a:pt x="5798" y="4190"/>
                    <a:pt x="5910" y="4071"/>
                    <a:pt x="6028" y="4043"/>
                  </a:cubicBezTo>
                  <a:cubicBezTo>
                    <a:pt x="6049" y="4039"/>
                    <a:pt x="6069" y="4038"/>
                    <a:pt x="6088" y="4038"/>
                  </a:cubicBezTo>
                  <a:cubicBezTo>
                    <a:pt x="6208" y="4038"/>
                    <a:pt x="6310" y="4103"/>
                    <a:pt x="6406" y="4127"/>
                  </a:cubicBezTo>
                  <a:cubicBezTo>
                    <a:pt x="6422" y="4130"/>
                    <a:pt x="6438" y="4132"/>
                    <a:pt x="6453" y="4132"/>
                  </a:cubicBezTo>
                  <a:cubicBezTo>
                    <a:pt x="6579" y="4132"/>
                    <a:pt x="6688" y="4040"/>
                    <a:pt x="6819" y="4015"/>
                  </a:cubicBezTo>
                  <a:cubicBezTo>
                    <a:pt x="6902" y="4015"/>
                    <a:pt x="6930" y="4015"/>
                    <a:pt x="6993" y="4043"/>
                  </a:cubicBezTo>
                  <a:cubicBezTo>
                    <a:pt x="7021" y="4043"/>
                    <a:pt x="7049" y="4071"/>
                    <a:pt x="7105" y="4099"/>
                  </a:cubicBezTo>
                  <a:cubicBezTo>
                    <a:pt x="7252" y="4218"/>
                    <a:pt x="7455" y="4155"/>
                    <a:pt x="7602" y="4274"/>
                  </a:cubicBezTo>
                  <a:cubicBezTo>
                    <a:pt x="7748" y="4421"/>
                    <a:pt x="7951" y="4596"/>
                    <a:pt x="8070" y="4743"/>
                  </a:cubicBezTo>
                  <a:cubicBezTo>
                    <a:pt x="8273" y="5001"/>
                    <a:pt x="8448" y="5295"/>
                    <a:pt x="8651" y="5526"/>
                  </a:cubicBezTo>
                  <a:cubicBezTo>
                    <a:pt x="8769" y="5673"/>
                    <a:pt x="8881" y="5791"/>
                    <a:pt x="9028" y="5903"/>
                  </a:cubicBezTo>
                  <a:cubicBezTo>
                    <a:pt x="9175" y="6022"/>
                    <a:pt x="9231" y="6197"/>
                    <a:pt x="9350" y="6372"/>
                  </a:cubicBezTo>
                  <a:cubicBezTo>
                    <a:pt x="9497" y="6603"/>
                    <a:pt x="9643" y="6868"/>
                    <a:pt x="9790" y="7099"/>
                  </a:cubicBezTo>
                  <a:cubicBezTo>
                    <a:pt x="10021" y="7512"/>
                    <a:pt x="10224" y="7973"/>
                    <a:pt x="10490" y="8351"/>
                  </a:cubicBezTo>
                  <a:cubicBezTo>
                    <a:pt x="10776" y="8763"/>
                    <a:pt x="11217" y="8966"/>
                    <a:pt x="11566" y="9288"/>
                  </a:cubicBezTo>
                  <a:cubicBezTo>
                    <a:pt x="11797" y="9490"/>
                    <a:pt x="12028" y="9693"/>
                    <a:pt x="12294" y="9840"/>
                  </a:cubicBezTo>
                  <a:cubicBezTo>
                    <a:pt x="12589" y="10000"/>
                    <a:pt x="12784" y="10137"/>
                    <a:pt x="13105" y="10137"/>
                  </a:cubicBezTo>
                  <a:cubicBezTo>
                    <a:pt x="13134" y="10137"/>
                    <a:pt x="13164" y="10136"/>
                    <a:pt x="13196" y="10134"/>
                  </a:cubicBezTo>
                  <a:cubicBezTo>
                    <a:pt x="13601" y="10134"/>
                    <a:pt x="14014" y="9987"/>
                    <a:pt x="14272" y="9665"/>
                  </a:cubicBezTo>
                  <a:cubicBezTo>
                    <a:pt x="14594" y="9316"/>
                    <a:pt x="14685" y="8763"/>
                    <a:pt x="14825" y="8323"/>
                  </a:cubicBezTo>
                  <a:cubicBezTo>
                    <a:pt x="14857" y="8221"/>
                    <a:pt x="15050" y="7633"/>
                    <a:pt x="14822" y="7633"/>
                  </a:cubicBezTo>
                  <a:cubicBezTo>
                    <a:pt x="14799" y="7633"/>
                    <a:pt x="14772" y="7639"/>
                    <a:pt x="14741" y="7651"/>
                  </a:cubicBezTo>
                  <a:cubicBezTo>
                    <a:pt x="14658" y="7683"/>
                    <a:pt x="14535" y="7802"/>
                    <a:pt x="14403" y="7802"/>
                  </a:cubicBezTo>
                  <a:cubicBezTo>
                    <a:pt x="14390" y="7802"/>
                    <a:pt x="14376" y="7801"/>
                    <a:pt x="14363" y="7798"/>
                  </a:cubicBezTo>
                  <a:cubicBezTo>
                    <a:pt x="14216" y="7770"/>
                    <a:pt x="14244" y="7596"/>
                    <a:pt x="14126" y="7540"/>
                  </a:cubicBezTo>
                  <a:cubicBezTo>
                    <a:pt x="14109" y="7527"/>
                    <a:pt x="14094" y="7522"/>
                    <a:pt x="14081" y="7522"/>
                  </a:cubicBezTo>
                  <a:cubicBezTo>
                    <a:pt x="14028" y="7522"/>
                    <a:pt x="13995" y="7607"/>
                    <a:pt x="13923" y="7651"/>
                  </a:cubicBezTo>
                  <a:cubicBezTo>
                    <a:pt x="13892" y="7669"/>
                    <a:pt x="13861" y="7676"/>
                    <a:pt x="13830" y="7676"/>
                  </a:cubicBezTo>
                  <a:cubicBezTo>
                    <a:pt x="13748" y="7676"/>
                    <a:pt x="13667" y="7621"/>
                    <a:pt x="13601" y="7540"/>
                  </a:cubicBezTo>
                  <a:cubicBezTo>
                    <a:pt x="13489" y="7393"/>
                    <a:pt x="13426" y="7043"/>
                    <a:pt x="13224" y="7015"/>
                  </a:cubicBezTo>
                  <a:cubicBezTo>
                    <a:pt x="13183" y="7015"/>
                    <a:pt x="13152" y="7017"/>
                    <a:pt x="13125" y="7017"/>
                  </a:cubicBezTo>
                  <a:cubicBezTo>
                    <a:pt x="13057" y="7017"/>
                    <a:pt x="13026" y="7003"/>
                    <a:pt x="12965" y="6896"/>
                  </a:cubicBezTo>
                  <a:cubicBezTo>
                    <a:pt x="12846" y="6777"/>
                    <a:pt x="12790" y="6666"/>
                    <a:pt x="12699" y="6547"/>
                  </a:cubicBezTo>
                  <a:cubicBezTo>
                    <a:pt x="12618" y="6405"/>
                    <a:pt x="12505" y="6077"/>
                    <a:pt x="12341" y="6077"/>
                  </a:cubicBezTo>
                  <a:cubicBezTo>
                    <a:pt x="12335" y="6077"/>
                    <a:pt x="12328" y="6077"/>
                    <a:pt x="12322" y="6078"/>
                  </a:cubicBezTo>
                  <a:cubicBezTo>
                    <a:pt x="12257" y="6078"/>
                    <a:pt x="12242" y="6131"/>
                    <a:pt x="12198" y="6131"/>
                  </a:cubicBezTo>
                  <a:cubicBezTo>
                    <a:pt x="12184" y="6131"/>
                    <a:pt x="12168" y="6126"/>
                    <a:pt x="12147" y="6113"/>
                  </a:cubicBezTo>
                  <a:cubicBezTo>
                    <a:pt x="12028" y="6078"/>
                    <a:pt x="11944" y="5938"/>
                    <a:pt x="11888" y="5847"/>
                  </a:cubicBezTo>
                  <a:cubicBezTo>
                    <a:pt x="11853" y="5729"/>
                    <a:pt x="11825" y="5526"/>
                    <a:pt x="11769" y="5442"/>
                  </a:cubicBezTo>
                  <a:cubicBezTo>
                    <a:pt x="11740" y="5413"/>
                    <a:pt x="11718" y="5402"/>
                    <a:pt x="11698" y="5402"/>
                  </a:cubicBezTo>
                  <a:cubicBezTo>
                    <a:pt x="11655" y="5402"/>
                    <a:pt x="11624" y="5451"/>
                    <a:pt x="11566" y="5470"/>
                  </a:cubicBezTo>
                  <a:cubicBezTo>
                    <a:pt x="11520" y="5511"/>
                    <a:pt x="11493" y="5537"/>
                    <a:pt x="11449" y="5537"/>
                  </a:cubicBezTo>
                  <a:cubicBezTo>
                    <a:pt x="11432" y="5537"/>
                    <a:pt x="11414" y="5533"/>
                    <a:pt x="11392" y="5526"/>
                  </a:cubicBezTo>
                  <a:cubicBezTo>
                    <a:pt x="11245" y="5442"/>
                    <a:pt x="11273" y="5295"/>
                    <a:pt x="11189" y="5204"/>
                  </a:cubicBezTo>
                  <a:cubicBezTo>
                    <a:pt x="11098" y="5064"/>
                    <a:pt x="10839" y="5064"/>
                    <a:pt x="10692" y="4973"/>
                  </a:cubicBezTo>
                  <a:cubicBezTo>
                    <a:pt x="10629" y="4917"/>
                    <a:pt x="10545" y="4855"/>
                    <a:pt x="10455" y="4799"/>
                  </a:cubicBezTo>
                  <a:cubicBezTo>
                    <a:pt x="10343" y="4680"/>
                    <a:pt x="10315" y="4596"/>
                    <a:pt x="10252" y="4449"/>
                  </a:cubicBezTo>
                  <a:cubicBezTo>
                    <a:pt x="10231" y="4361"/>
                    <a:pt x="10195" y="4261"/>
                    <a:pt x="10129" y="4261"/>
                  </a:cubicBezTo>
                  <a:cubicBezTo>
                    <a:pt x="10106" y="4261"/>
                    <a:pt x="10080" y="4273"/>
                    <a:pt x="10049" y="4302"/>
                  </a:cubicBezTo>
                  <a:cubicBezTo>
                    <a:pt x="9970" y="4382"/>
                    <a:pt x="9959" y="4474"/>
                    <a:pt x="9917" y="4474"/>
                  </a:cubicBezTo>
                  <a:cubicBezTo>
                    <a:pt x="9896" y="4474"/>
                    <a:pt x="9867" y="4451"/>
                    <a:pt x="9818" y="4393"/>
                  </a:cubicBezTo>
                  <a:cubicBezTo>
                    <a:pt x="9699" y="4302"/>
                    <a:pt x="9615" y="4127"/>
                    <a:pt x="9553" y="4015"/>
                  </a:cubicBezTo>
                  <a:cubicBezTo>
                    <a:pt x="9497" y="3953"/>
                    <a:pt x="9469" y="3778"/>
                    <a:pt x="9378" y="3750"/>
                  </a:cubicBezTo>
                  <a:cubicBezTo>
                    <a:pt x="9378" y="3750"/>
                    <a:pt x="9266" y="3925"/>
                    <a:pt x="9203" y="3925"/>
                  </a:cubicBezTo>
                  <a:cubicBezTo>
                    <a:pt x="9195" y="3926"/>
                    <a:pt x="9187" y="3927"/>
                    <a:pt x="9179" y="3927"/>
                  </a:cubicBezTo>
                  <a:cubicBezTo>
                    <a:pt x="9056" y="3927"/>
                    <a:pt x="9053" y="3717"/>
                    <a:pt x="9000" y="3631"/>
                  </a:cubicBezTo>
                  <a:cubicBezTo>
                    <a:pt x="8944" y="3519"/>
                    <a:pt x="8853" y="3400"/>
                    <a:pt x="8797" y="3281"/>
                  </a:cubicBezTo>
                  <a:cubicBezTo>
                    <a:pt x="8769" y="3197"/>
                    <a:pt x="8741" y="3050"/>
                    <a:pt x="8678" y="2967"/>
                  </a:cubicBezTo>
                  <a:cubicBezTo>
                    <a:pt x="8567" y="3050"/>
                    <a:pt x="8595" y="3316"/>
                    <a:pt x="8420" y="3316"/>
                  </a:cubicBezTo>
                  <a:cubicBezTo>
                    <a:pt x="8245" y="3316"/>
                    <a:pt x="8154" y="2876"/>
                    <a:pt x="8126" y="2729"/>
                  </a:cubicBezTo>
                  <a:cubicBezTo>
                    <a:pt x="8116" y="2629"/>
                    <a:pt x="8103" y="2595"/>
                    <a:pt x="8084" y="2595"/>
                  </a:cubicBezTo>
                  <a:cubicBezTo>
                    <a:pt x="8048" y="2595"/>
                    <a:pt x="7991" y="2711"/>
                    <a:pt x="7895" y="2729"/>
                  </a:cubicBezTo>
                  <a:cubicBezTo>
                    <a:pt x="7721" y="2729"/>
                    <a:pt x="7721" y="2351"/>
                    <a:pt x="7658" y="2232"/>
                  </a:cubicBezTo>
                  <a:cubicBezTo>
                    <a:pt x="7602" y="2121"/>
                    <a:pt x="7483" y="2030"/>
                    <a:pt x="7399" y="1918"/>
                  </a:cubicBezTo>
                  <a:cubicBezTo>
                    <a:pt x="7371" y="1855"/>
                    <a:pt x="7280" y="1771"/>
                    <a:pt x="7224" y="1743"/>
                  </a:cubicBezTo>
                  <a:cubicBezTo>
                    <a:pt x="7188" y="1718"/>
                    <a:pt x="7181" y="1707"/>
                    <a:pt x="7179" y="1707"/>
                  </a:cubicBezTo>
                  <a:lnTo>
                    <a:pt x="7179" y="1707"/>
                  </a:lnTo>
                  <a:cubicBezTo>
                    <a:pt x="7177" y="1707"/>
                    <a:pt x="7188" y="1733"/>
                    <a:pt x="7133" y="1771"/>
                  </a:cubicBezTo>
                  <a:cubicBezTo>
                    <a:pt x="7111" y="1771"/>
                    <a:pt x="7106" y="1807"/>
                    <a:pt x="7062" y="1807"/>
                  </a:cubicBezTo>
                  <a:cubicBezTo>
                    <a:pt x="7051" y="1807"/>
                    <a:pt x="7038" y="1804"/>
                    <a:pt x="7021" y="1799"/>
                  </a:cubicBezTo>
                  <a:cubicBezTo>
                    <a:pt x="6930" y="1771"/>
                    <a:pt x="6874" y="1596"/>
                    <a:pt x="6846" y="1505"/>
                  </a:cubicBezTo>
                  <a:cubicBezTo>
                    <a:pt x="6784" y="1330"/>
                    <a:pt x="6784" y="1156"/>
                    <a:pt x="6644" y="1044"/>
                  </a:cubicBezTo>
                  <a:cubicBezTo>
                    <a:pt x="6571" y="1088"/>
                    <a:pt x="6556" y="1173"/>
                    <a:pt x="6493" y="1173"/>
                  </a:cubicBezTo>
                  <a:cubicBezTo>
                    <a:pt x="6477" y="1173"/>
                    <a:pt x="6458" y="1168"/>
                    <a:pt x="6434" y="1156"/>
                  </a:cubicBezTo>
                  <a:cubicBezTo>
                    <a:pt x="6378" y="1128"/>
                    <a:pt x="6322" y="925"/>
                    <a:pt x="6322" y="834"/>
                  </a:cubicBezTo>
                  <a:cubicBezTo>
                    <a:pt x="6294" y="750"/>
                    <a:pt x="6378" y="603"/>
                    <a:pt x="6350" y="547"/>
                  </a:cubicBezTo>
                  <a:cubicBezTo>
                    <a:pt x="6327" y="502"/>
                    <a:pt x="6296" y="486"/>
                    <a:pt x="6262" y="486"/>
                  </a:cubicBezTo>
                  <a:cubicBezTo>
                    <a:pt x="6168" y="486"/>
                    <a:pt x="6046" y="605"/>
                    <a:pt x="5963" y="605"/>
                  </a:cubicBezTo>
                  <a:cubicBezTo>
                    <a:pt x="5956" y="605"/>
                    <a:pt x="5950" y="605"/>
                    <a:pt x="5944" y="603"/>
                  </a:cubicBezTo>
                  <a:cubicBezTo>
                    <a:pt x="5770" y="575"/>
                    <a:pt x="5910" y="309"/>
                    <a:pt x="5798" y="254"/>
                  </a:cubicBezTo>
                  <a:cubicBezTo>
                    <a:pt x="5789" y="251"/>
                    <a:pt x="5780" y="251"/>
                    <a:pt x="5771" y="251"/>
                  </a:cubicBezTo>
                  <a:cubicBezTo>
                    <a:pt x="5661" y="251"/>
                    <a:pt x="5554" y="402"/>
                    <a:pt x="5476" y="428"/>
                  </a:cubicBezTo>
                  <a:cubicBezTo>
                    <a:pt x="5458" y="432"/>
                    <a:pt x="5443" y="433"/>
                    <a:pt x="5429" y="433"/>
                  </a:cubicBezTo>
                  <a:cubicBezTo>
                    <a:pt x="5252" y="433"/>
                    <a:pt x="5465" y="149"/>
                    <a:pt x="5289" y="149"/>
                  </a:cubicBezTo>
                  <a:cubicBezTo>
                    <a:pt x="5263" y="149"/>
                    <a:pt x="5228" y="155"/>
                    <a:pt x="5182" y="170"/>
                  </a:cubicBezTo>
                  <a:cubicBezTo>
                    <a:pt x="5095" y="203"/>
                    <a:pt x="4968" y="246"/>
                    <a:pt x="4854" y="246"/>
                  </a:cubicBezTo>
                  <a:cubicBezTo>
                    <a:pt x="4777" y="246"/>
                    <a:pt x="4706" y="226"/>
                    <a:pt x="4658" y="170"/>
                  </a:cubicBezTo>
                  <a:cubicBezTo>
                    <a:pt x="4630" y="170"/>
                    <a:pt x="4630" y="79"/>
                    <a:pt x="4602" y="51"/>
                  </a:cubicBezTo>
                  <a:cubicBezTo>
                    <a:pt x="4566" y="15"/>
                    <a:pt x="4522" y="1"/>
                    <a:pt x="447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79"/>
            <p:cNvSpPr/>
            <p:nvPr/>
          </p:nvSpPr>
          <p:spPr>
            <a:xfrm>
              <a:off x="4224181" y="3629325"/>
              <a:ext cx="311971" cy="212736"/>
            </a:xfrm>
            <a:custGeom>
              <a:rect b="b" l="l" r="r" t="t"/>
              <a:pathLst>
                <a:path extrusionOk="0" h="9349" w="13710">
                  <a:moveTo>
                    <a:pt x="4601" y="2019"/>
                  </a:moveTo>
                  <a:lnTo>
                    <a:pt x="4601" y="2019"/>
                  </a:lnTo>
                  <a:cubicBezTo>
                    <a:pt x="4545" y="2047"/>
                    <a:pt x="4482" y="2075"/>
                    <a:pt x="4427" y="2103"/>
                  </a:cubicBezTo>
                  <a:cubicBezTo>
                    <a:pt x="4455" y="2075"/>
                    <a:pt x="4510" y="2047"/>
                    <a:pt x="4601" y="2019"/>
                  </a:cubicBezTo>
                  <a:close/>
                  <a:moveTo>
                    <a:pt x="4105" y="2746"/>
                  </a:moveTo>
                  <a:cubicBezTo>
                    <a:pt x="4077" y="2774"/>
                    <a:pt x="4077" y="2802"/>
                    <a:pt x="4077" y="2837"/>
                  </a:cubicBezTo>
                  <a:lnTo>
                    <a:pt x="4077" y="2865"/>
                  </a:lnTo>
                  <a:cubicBezTo>
                    <a:pt x="4049" y="2893"/>
                    <a:pt x="4021" y="2921"/>
                    <a:pt x="4021" y="2949"/>
                  </a:cubicBezTo>
                  <a:cubicBezTo>
                    <a:pt x="3986" y="2865"/>
                    <a:pt x="4021" y="2802"/>
                    <a:pt x="4077" y="2746"/>
                  </a:cubicBezTo>
                  <a:close/>
                  <a:moveTo>
                    <a:pt x="4458" y="1"/>
                  </a:moveTo>
                  <a:cubicBezTo>
                    <a:pt x="4394" y="1"/>
                    <a:pt x="4379" y="99"/>
                    <a:pt x="4455" y="124"/>
                  </a:cubicBezTo>
                  <a:cubicBezTo>
                    <a:pt x="4482" y="124"/>
                    <a:pt x="4510" y="152"/>
                    <a:pt x="4573" y="152"/>
                  </a:cubicBezTo>
                  <a:lnTo>
                    <a:pt x="4077" y="152"/>
                  </a:lnTo>
                  <a:cubicBezTo>
                    <a:pt x="4021" y="152"/>
                    <a:pt x="4021" y="215"/>
                    <a:pt x="4049" y="215"/>
                  </a:cubicBezTo>
                  <a:cubicBezTo>
                    <a:pt x="4196" y="243"/>
                    <a:pt x="4308" y="271"/>
                    <a:pt x="4455" y="299"/>
                  </a:cubicBezTo>
                  <a:cubicBezTo>
                    <a:pt x="4224" y="299"/>
                    <a:pt x="4021" y="355"/>
                    <a:pt x="3811" y="389"/>
                  </a:cubicBezTo>
                  <a:cubicBezTo>
                    <a:pt x="3783" y="389"/>
                    <a:pt x="3783" y="445"/>
                    <a:pt x="3811" y="445"/>
                  </a:cubicBezTo>
                  <a:lnTo>
                    <a:pt x="3930" y="445"/>
                  </a:lnTo>
                  <a:cubicBezTo>
                    <a:pt x="3783" y="501"/>
                    <a:pt x="3636" y="592"/>
                    <a:pt x="3497" y="704"/>
                  </a:cubicBezTo>
                  <a:cubicBezTo>
                    <a:pt x="3287" y="795"/>
                    <a:pt x="3084" y="942"/>
                    <a:pt x="2909" y="1117"/>
                  </a:cubicBezTo>
                  <a:cubicBezTo>
                    <a:pt x="2881" y="1145"/>
                    <a:pt x="2881" y="1145"/>
                    <a:pt x="2853" y="1145"/>
                  </a:cubicBezTo>
                  <a:lnTo>
                    <a:pt x="2825" y="1145"/>
                  </a:lnTo>
                  <a:cubicBezTo>
                    <a:pt x="2797" y="1145"/>
                    <a:pt x="2762" y="1145"/>
                    <a:pt x="2734" y="1173"/>
                  </a:cubicBezTo>
                  <a:cubicBezTo>
                    <a:pt x="2734" y="1145"/>
                    <a:pt x="2762" y="1145"/>
                    <a:pt x="2762" y="1117"/>
                  </a:cubicBezTo>
                  <a:cubicBezTo>
                    <a:pt x="2789" y="1095"/>
                    <a:pt x="2775" y="1036"/>
                    <a:pt x="2741" y="1036"/>
                  </a:cubicBezTo>
                  <a:cubicBezTo>
                    <a:pt x="2731" y="1036"/>
                    <a:pt x="2719" y="1041"/>
                    <a:pt x="2706" y="1054"/>
                  </a:cubicBezTo>
                  <a:cubicBezTo>
                    <a:pt x="2448" y="1173"/>
                    <a:pt x="2210" y="1347"/>
                    <a:pt x="2007" y="1522"/>
                  </a:cubicBezTo>
                  <a:cubicBezTo>
                    <a:pt x="1985" y="1544"/>
                    <a:pt x="1998" y="1588"/>
                    <a:pt x="2018" y="1588"/>
                  </a:cubicBezTo>
                  <a:cubicBezTo>
                    <a:pt x="2024" y="1588"/>
                    <a:pt x="2029" y="1585"/>
                    <a:pt x="2035" y="1578"/>
                  </a:cubicBezTo>
                  <a:cubicBezTo>
                    <a:pt x="2126" y="1522"/>
                    <a:pt x="2182" y="1494"/>
                    <a:pt x="2273" y="1466"/>
                  </a:cubicBezTo>
                  <a:lnTo>
                    <a:pt x="2273" y="1466"/>
                  </a:lnTo>
                  <a:cubicBezTo>
                    <a:pt x="2098" y="1613"/>
                    <a:pt x="1951" y="1753"/>
                    <a:pt x="1832" y="1900"/>
                  </a:cubicBezTo>
                  <a:lnTo>
                    <a:pt x="1832" y="1928"/>
                  </a:lnTo>
                  <a:cubicBezTo>
                    <a:pt x="1714" y="1991"/>
                    <a:pt x="1602" y="2047"/>
                    <a:pt x="1483" y="2047"/>
                  </a:cubicBezTo>
                  <a:cubicBezTo>
                    <a:pt x="1539" y="2019"/>
                    <a:pt x="1602" y="1963"/>
                    <a:pt x="1630" y="1872"/>
                  </a:cubicBezTo>
                  <a:cubicBezTo>
                    <a:pt x="1630" y="1844"/>
                    <a:pt x="1602" y="1816"/>
                    <a:pt x="1574" y="1816"/>
                  </a:cubicBezTo>
                  <a:cubicBezTo>
                    <a:pt x="1455" y="1872"/>
                    <a:pt x="1336" y="1963"/>
                    <a:pt x="1224" y="2019"/>
                  </a:cubicBezTo>
                  <a:cubicBezTo>
                    <a:pt x="1133" y="2047"/>
                    <a:pt x="1049" y="2138"/>
                    <a:pt x="986" y="2194"/>
                  </a:cubicBezTo>
                  <a:cubicBezTo>
                    <a:pt x="930" y="2249"/>
                    <a:pt x="874" y="2277"/>
                    <a:pt x="784" y="2312"/>
                  </a:cubicBezTo>
                  <a:cubicBezTo>
                    <a:pt x="756" y="2340"/>
                    <a:pt x="700" y="2340"/>
                    <a:pt x="637" y="2396"/>
                  </a:cubicBezTo>
                  <a:cubicBezTo>
                    <a:pt x="525" y="2487"/>
                    <a:pt x="581" y="2662"/>
                    <a:pt x="525" y="2802"/>
                  </a:cubicBezTo>
                  <a:cubicBezTo>
                    <a:pt x="462" y="2949"/>
                    <a:pt x="315" y="3068"/>
                    <a:pt x="231" y="3214"/>
                  </a:cubicBezTo>
                  <a:cubicBezTo>
                    <a:pt x="175" y="3298"/>
                    <a:pt x="56" y="3361"/>
                    <a:pt x="28" y="3473"/>
                  </a:cubicBezTo>
                  <a:cubicBezTo>
                    <a:pt x="0" y="3564"/>
                    <a:pt x="28" y="3620"/>
                    <a:pt x="112" y="3648"/>
                  </a:cubicBezTo>
                  <a:cubicBezTo>
                    <a:pt x="175" y="3648"/>
                    <a:pt x="203" y="3648"/>
                    <a:pt x="231" y="3620"/>
                  </a:cubicBezTo>
                  <a:lnTo>
                    <a:pt x="287" y="3620"/>
                  </a:lnTo>
                  <a:cubicBezTo>
                    <a:pt x="287" y="3676"/>
                    <a:pt x="315" y="3739"/>
                    <a:pt x="350" y="3767"/>
                  </a:cubicBezTo>
                  <a:cubicBezTo>
                    <a:pt x="387" y="3815"/>
                    <a:pt x="425" y="3835"/>
                    <a:pt x="462" y="3835"/>
                  </a:cubicBezTo>
                  <a:cubicBezTo>
                    <a:pt x="537" y="3835"/>
                    <a:pt x="609" y="3755"/>
                    <a:pt x="665" y="3676"/>
                  </a:cubicBezTo>
                  <a:cubicBezTo>
                    <a:pt x="700" y="3739"/>
                    <a:pt x="728" y="3795"/>
                    <a:pt x="784" y="3795"/>
                  </a:cubicBezTo>
                  <a:cubicBezTo>
                    <a:pt x="811" y="3823"/>
                    <a:pt x="839" y="3823"/>
                    <a:pt x="839" y="3823"/>
                  </a:cubicBezTo>
                  <a:cubicBezTo>
                    <a:pt x="874" y="3914"/>
                    <a:pt x="902" y="3998"/>
                    <a:pt x="1049" y="4026"/>
                  </a:cubicBezTo>
                  <a:cubicBezTo>
                    <a:pt x="1065" y="4029"/>
                    <a:pt x="1079" y="4030"/>
                    <a:pt x="1093" y="4030"/>
                  </a:cubicBezTo>
                  <a:cubicBezTo>
                    <a:pt x="1238" y="4030"/>
                    <a:pt x="1310" y="3873"/>
                    <a:pt x="1336" y="3739"/>
                  </a:cubicBezTo>
                  <a:cubicBezTo>
                    <a:pt x="1336" y="3739"/>
                    <a:pt x="1574" y="3970"/>
                    <a:pt x="1602" y="3970"/>
                  </a:cubicBezTo>
                  <a:cubicBezTo>
                    <a:pt x="1611" y="3972"/>
                    <a:pt x="1621" y="3973"/>
                    <a:pt x="1630" y="3973"/>
                  </a:cubicBezTo>
                  <a:cubicBezTo>
                    <a:pt x="1733" y="3973"/>
                    <a:pt x="1837" y="3846"/>
                    <a:pt x="1888" y="3795"/>
                  </a:cubicBezTo>
                  <a:cubicBezTo>
                    <a:pt x="1923" y="3823"/>
                    <a:pt x="1979" y="3886"/>
                    <a:pt x="2035" y="3914"/>
                  </a:cubicBezTo>
                  <a:cubicBezTo>
                    <a:pt x="2099" y="3933"/>
                    <a:pt x="2192" y="3953"/>
                    <a:pt x="2270" y="3953"/>
                  </a:cubicBezTo>
                  <a:cubicBezTo>
                    <a:pt x="2302" y="3953"/>
                    <a:pt x="2332" y="3950"/>
                    <a:pt x="2357" y="3942"/>
                  </a:cubicBezTo>
                  <a:cubicBezTo>
                    <a:pt x="2504" y="3914"/>
                    <a:pt x="2476" y="3823"/>
                    <a:pt x="2588" y="3767"/>
                  </a:cubicBezTo>
                  <a:cubicBezTo>
                    <a:pt x="2611" y="3752"/>
                    <a:pt x="2637" y="3747"/>
                    <a:pt x="2664" y="3747"/>
                  </a:cubicBezTo>
                  <a:cubicBezTo>
                    <a:pt x="2725" y="3747"/>
                    <a:pt x="2792" y="3773"/>
                    <a:pt x="2858" y="3773"/>
                  </a:cubicBezTo>
                  <a:cubicBezTo>
                    <a:pt x="2875" y="3773"/>
                    <a:pt x="2892" y="3771"/>
                    <a:pt x="2909" y="3767"/>
                  </a:cubicBezTo>
                  <a:cubicBezTo>
                    <a:pt x="3056" y="3739"/>
                    <a:pt x="3147" y="3620"/>
                    <a:pt x="3259" y="3592"/>
                  </a:cubicBezTo>
                  <a:cubicBezTo>
                    <a:pt x="3406" y="3536"/>
                    <a:pt x="3553" y="3473"/>
                    <a:pt x="3671" y="3417"/>
                  </a:cubicBezTo>
                  <a:cubicBezTo>
                    <a:pt x="3699" y="3389"/>
                    <a:pt x="3755" y="3361"/>
                    <a:pt x="3783" y="3326"/>
                  </a:cubicBezTo>
                  <a:cubicBezTo>
                    <a:pt x="3783" y="3361"/>
                    <a:pt x="3811" y="3389"/>
                    <a:pt x="3846" y="3417"/>
                  </a:cubicBezTo>
                  <a:cubicBezTo>
                    <a:pt x="3949" y="3450"/>
                    <a:pt x="4061" y="3464"/>
                    <a:pt x="4171" y="3464"/>
                  </a:cubicBezTo>
                  <a:cubicBezTo>
                    <a:pt x="4249" y="3464"/>
                    <a:pt x="4326" y="3457"/>
                    <a:pt x="4399" y="3445"/>
                  </a:cubicBezTo>
                  <a:cubicBezTo>
                    <a:pt x="4510" y="3417"/>
                    <a:pt x="4573" y="3361"/>
                    <a:pt x="4657" y="3298"/>
                  </a:cubicBezTo>
                  <a:cubicBezTo>
                    <a:pt x="4709" y="3235"/>
                    <a:pt x="4722" y="3196"/>
                    <a:pt x="4744" y="3196"/>
                  </a:cubicBezTo>
                  <a:cubicBezTo>
                    <a:pt x="4761" y="3196"/>
                    <a:pt x="4784" y="3219"/>
                    <a:pt x="4832" y="3270"/>
                  </a:cubicBezTo>
                  <a:cubicBezTo>
                    <a:pt x="4895" y="3326"/>
                    <a:pt x="4979" y="3361"/>
                    <a:pt x="5070" y="3361"/>
                  </a:cubicBezTo>
                  <a:cubicBezTo>
                    <a:pt x="5154" y="3361"/>
                    <a:pt x="5210" y="3298"/>
                    <a:pt x="5301" y="3270"/>
                  </a:cubicBezTo>
                  <a:cubicBezTo>
                    <a:pt x="5385" y="3242"/>
                    <a:pt x="5475" y="3214"/>
                    <a:pt x="5559" y="3186"/>
                  </a:cubicBezTo>
                  <a:cubicBezTo>
                    <a:pt x="5677" y="3186"/>
                    <a:pt x="5776" y="3222"/>
                    <a:pt x="5872" y="3222"/>
                  </a:cubicBezTo>
                  <a:cubicBezTo>
                    <a:pt x="5896" y="3222"/>
                    <a:pt x="5920" y="3220"/>
                    <a:pt x="5944" y="3214"/>
                  </a:cubicBezTo>
                  <a:cubicBezTo>
                    <a:pt x="6028" y="3214"/>
                    <a:pt x="6084" y="3151"/>
                    <a:pt x="6175" y="3151"/>
                  </a:cubicBezTo>
                  <a:cubicBezTo>
                    <a:pt x="6209" y="3143"/>
                    <a:pt x="6247" y="3140"/>
                    <a:pt x="6287" y="3140"/>
                  </a:cubicBezTo>
                  <a:cubicBezTo>
                    <a:pt x="6388" y="3140"/>
                    <a:pt x="6500" y="3161"/>
                    <a:pt x="6580" y="3186"/>
                  </a:cubicBezTo>
                  <a:cubicBezTo>
                    <a:pt x="6727" y="3186"/>
                    <a:pt x="6783" y="3270"/>
                    <a:pt x="6902" y="3361"/>
                  </a:cubicBezTo>
                  <a:cubicBezTo>
                    <a:pt x="6993" y="3445"/>
                    <a:pt x="7077" y="3473"/>
                    <a:pt x="7133" y="3564"/>
                  </a:cubicBezTo>
                  <a:cubicBezTo>
                    <a:pt x="7307" y="3711"/>
                    <a:pt x="7426" y="3886"/>
                    <a:pt x="7573" y="4026"/>
                  </a:cubicBezTo>
                  <a:cubicBezTo>
                    <a:pt x="7692" y="4172"/>
                    <a:pt x="7804" y="4263"/>
                    <a:pt x="7923" y="4375"/>
                  </a:cubicBezTo>
                  <a:cubicBezTo>
                    <a:pt x="7979" y="4466"/>
                    <a:pt x="8042" y="4585"/>
                    <a:pt x="8098" y="4669"/>
                  </a:cubicBezTo>
                  <a:cubicBezTo>
                    <a:pt x="8300" y="4872"/>
                    <a:pt x="8447" y="5074"/>
                    <a:pt x="8594" y="5312"/>
                  </a:cubicBezTo>
                  <a:cubicBezTo>
                    <a:pt x="8769" y="5543"/>
                    <a:pt x="8881" y="5774"/>
                    <a:pt x="9090" y="5983"/>
                  </a:cubicBezTo>
                  <a:cubicBezTo>
                    <a:pt x="9265" y="6214"/>
                    <a:pt x="9405" y="6508"/>
                    <a:pt x="9552" y="6767"/>
                  </a:cubicBezTo>
                  <a:cubicBezTo>
                    <a:pt x="9818" y="7263"/>
                    <a:pt x="10139" y="7731"/>
                    <a:pt x="10545" y="8109"/>
                  </a:cubicBezTo>
                  <a:cubicBezTo>
                    <a:pt x="10748" y="8312"/>
                    <a:pt x="11013" y="8431"/>
                    <a:pt x="11216" y="8633"/>
                  </a:cubicBezTo>
                  <a:cubicBezTo>
                    <a:pt x="11419" y="8836"/>
                    <a:pt x="11594" y="9039"/>
                    <a:pt x="11824" y="9158"/>
                  </a:cubicBezTo>
                  <a:cubicBezTo>
                    <a:pt x="12080" y="9284"/>
                    <a:pt x="12370" y="9349"/>
                    <a:pt x="12662" y="9349"/>
                  </a:cubicBezTo>
                  <a:cubicBezTo>
                    <a:pt x="12968" y="9349"/>
                    <a:pt x="13276" y="9277"/>
                    <a:pt x="13545" y="9130"/>
                  </a:cubicBezTo>
                  <a:cubicBezTo>
                    <a:pt x="13635" y="9095"/>
                    <a:pt x="13663" y="9011"/>
                    <a:pt x="13635" y="8920"/>
                  </a:cubicBezTo>
                  <a:lnTo>
                    <a:pt x="13635" y="8892"/>
                  </a:lnTo>
                  <a:cubicBezTo>
                    <a:pt x="13710" y="8793"/>
                    <a:pt x="13625" y="8595"/>
                    <a:pt x="13507" y="8595"/>
                  </a:cubicBezTo>
                  <a:cubicBezTo>
                    <a:pt x="13492" y="8595"/>
                    <a:pt x="13477" y="8598"/>
                    <a:pt x="13461" y="8606"/>
                  </a:cubicBezTo>
                  <a:cubicBezTo>
                    <a:pt x="13444" y="8611"/>
                    <a:pt x="13425" y="8613"/>
                    <a:pt x="13404" y="8613"/>
                  </a:cubicBezTo>
                  <a:cubicBezTo>
                    <a:pt x="13309" y="8613"/>
                    <a:pt x="13180" y="8571"/>
                    <a:pt x="13111" y="8571"/>
                  </a:cubicBezTo>
                  <a:cubicBezTo>
                    <a:pt x="12964" y="8571"/>
                    <a:pt x="12789" y="8543"/>
                    <a:pt x="12643" y="8515"/>
                  </a:cubicBezTo>
                  <a:cubicBezTo>
                    <a:pt x="12349" y="8487"/>
                    <a:pt x="12027" y="8459"/>
                    <a:pt x="11797" y="8284"/>
                  </a:cubicBezTo>
                  <a:cubicBezTo>
                    <a:pt x="11566" y="8109"/>
                    <a:pt x="11419" y="7843"/>
                    <a:pt x="11216" y="7669"/>
                  </a:cubicBezTo>
                  <a:cubicBezTo>
                    <a:pt x="11013" y="7494"/>
                    <a:pt x="10776" y="7319"/>
                    <a:pt x="10601" y="7116"/>
                  </a:cubicBezTo>
                  <a:cubicBezTo>
                    <a:pt x="10167" y="6683"/>
                    <a:pt x="9902" y="6067"/>
                    <a:pt x="9552" y="5543"/>
                  </a:cubicBezTo>
                  <a:cubicBezTo>
                    <a:pt x="9377" y="5312"/>
                    <a:pt x="9202" y="5074"/>
                    <a:pt x="9000" y="4872"/>
                  </a:cubicBezTo>
                  <a:cubicBezTo>
                    <a:pt x="8797" y="4669"/>
                    <a:pt x="8594" y="4522"/>
                    <a:pt x="8356" y="4347"/>
                  </a:cubicBezTo>
                  <a:cubicBezTo>
                    <a:pt x="8356" y="4333"/>
                    <a:pt x="8349" y="4326"/>
                    <a:pt x="8339" y="4326"/>
                  </a:cubicBezTo>
                  <a:cubicBezTo>
                    <a:pt x="8328" y="4326"/>
                    <a:pt x="8314" y="4333"/>
                    <a:pt x="8300" y="4347"/>
                  </a:cubicBezTo>
                  <a:lnTo>
                    <a:pt x="8300" y="4319"/>
                  </a:lnTo>
                  <a:cubicBezTo>
                    <a:pt x="8244" y="4235"/>
                    <a:pt x="8153" y="4144"/>
                    <a:pt x="8098" y="4026"/>
                  </a:cubicBezTo>
                  <a:cubicBezTo>
                    <a:pt x="8007" y="3823"/>
                    <a:pt x="7832" y="3676"/>
                    <a:pt x="7692" y="3501"/>
                  </a:cubicBezTo>
                  <a:cubicBezTo>
                    <a:pt x="7573" y="3326"/>
                    <a:pt x="7454" y="3186"/>
                    <a:pt x="7279" y="3040"/>
                  </a:cubicBezTo>
                  <a:cubicBezTo>
                    <a:pt x="7077" y="2893"/>
                    <a:pt x="6902" y="2746"/>
                    <a:pt x="6727" y="2662"/>
                  </a:cubicBezTo>
                  <a:cubicBezTo>
                    <a:pt x="6524" y="2571"/>
                    <a:pt x="6321" y="2487"/>
                    <a:pt x="6147" y="2396"/>
                  </a:cubicBezTo>
                  <a:cubicBezTo>
                    <a:pt x="5944" y="2249"/>
                    <a:pt x="5797" y="2075"/>
                    <a:pt x="5559" y="1991"/>
                  </a:cubicBezTo>
                  <a:cubicBezTo>
                    <a:pt x="5415" y="1916"/>
                    <a:pt x="5252" y="1865"/>
                    <a:pt x="5086" y="1865"/>
                  </a:cubicBezTo>
                  <a:cubicBezTo>
                    <a:pt x="5050" y="1865"/>
                    <a:pt x="5015" y="1867"/>
                    <a:pt x="4979" y="1872"/>
                  </a:cubicBezTo>
                  <a:lnTo>
                    <a:pt x="4951" y="1872"/>
                  </a:lnTo>
                  <a:cubicBezTo>
                    <a:pt x="5035" y="1844"/>
                    <a:pt x="5070" y="1788"/>
                    <a:pt x="5007" y="1697"/>
                  </a:cubicBezTo>
                  <a:cubicBezTo>
                    <a:pt x="4980" y="1640"/>
                    <a:pt x="4933" y="1626"/>
                    <a:pt x="4879" y="1626"/>
                  </a:cubicBezTo>
                  <a:cubicBezTo>
                    <a:pt x="4826" y="1626"/>
                    <a:pt x="4766" y="1640"/>
                    <a:pt x="4709" y="1640"/>
                  </a:cubicBezTo>
                  <a:cubicBezTo>
                    <a:pt x="4645" y="1640"/>
                    <a:pt x="4585" y="1623"/>
                    <a:pt x="4545" y="1550"/>
                  </a:cubicBezTo>
                  <a:cubicBezTo>
                    <a:pt x="4510" y="1494"/>
                    <a:pt x="5447" y="1264"/>
                    <a:pt x="5210" y="970"/>
                  </a:cubicBezTo>
                  <a:cubicBezTo>
                    <a:pt x="5193" y="937"/>
                    <a:pt x="5167" y="924"/>
                    <a:pt x="5130" y="924"/>
                  </a:cubicBezTo>
                  <a:cubicBezTo>
                    <a:pt x="5104" y="924"/>
                    <a:pt x="5073" y="930"/>
                    <a:pt x="5035" y="942"/>
                  </a:cubicBezTo>
                  <a:cubicBezTo>
                    <a:pt x="4953" y="962"/>
                    <a:pt x="4852" y="1031"/>
                    <a:pt x="4758" y="1031"/>
                  </a:cubicBezTo>
                  <a:cubicBezTo>
                    <a:pt x="4723" y="1031"/>
                    <a:pt x="4689" y="1022"/>
                    <a:pt x="4657" y="998"/>
                  </a:cubicBezTo>
                  <a:cubicBezTo>
                    <a:pt x="4629" y="970"/>
                    <a:pt x="5329" y="648"/>
                    <a:pt x="5154" y="473"/>
                  </a:cubicBezTo>
                  <a:cubicBezTo>
                    <a:pt x="5126" y="445"/>
                    <a:pt x="5035" y="417"/>
                    <a:pt x="5007" y="389"/>
                  </a:cubicBezTo>
                  <a:cubicBezTo>
                    <a:pt x="4951" y="355"/>
                    <a:pt x="4895" y="327"/>
                    <a:pt x="4832" y="327"/>
                  </a:cubicBezTo>
                  <a:lnTo>
                    <a:pt x="4923" y="327"/>
                  </a:lnTo>
                  <a:cubicBezTo>
                    <a:pt x="4923" y="327"/>
                    <a:pt x="4951" y="327"/>
                    <a:pt x="4951" y="299"/>
                  </a:cubicBezTo>
                  <a:cubicBezTo>
                    <a:pt x="5007" y="327"/>
                    <a:pt x="5035" y="355"/>
                    <a:pt x="5098" y="355"/>
                  </a:cubicBezTo>
                  <a:cubicBezTo>
                    <a:pt x="5106" y="360"/>
                    <a:pt x="5115" y="362"/>
                    <a:pt x="5123" y="362"/>
                  </a:cubicBezTo>
                  <a:cubicBezTo>
                    <a:pt x="5168" y="362"/>
                    <a:pt x="5201" y="290"/>
                    <a:pt x="5154" y="243"/>
                  </a:cubicBezTo>
                  <a:cubicBezTo>
                    <a:pt x="4979" y="68"/>
                    <a:pt x="4720" y="68"/>
                    <a:pt x="4482" y="5"/>
                  </a:cubicBezTo>
                  <a:cubicBezTo>
                    <a:pt x="4474" y="2"/>
                    <a:pt x="4466" y="1"/>
                    <a:pt x="4458" y="1"/>
                  </a:cubicBezTo>
                  <a:close/>
                </a:path>
              </a:pathLst>
            </a:custGeom>
            <a:solidFill>
              <a:srgbClr val="F4D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79"/>
            <p:cNvSpPr/>
            <p:nvPr/>
          </p:nvSpPr>
          <p:spPr>
            <a:xfrm>
              <a:off x="4217491" y="3592098"/>
              <a:ext cx="337502" cy="192917"/>
            </a:xfrm>
            <a:custGeom>
              <a:rect b="b" l="l" r="r" t="t"/>
              <a:pathLst>
                <a:path extrusionOk="0" h="8478" w="14832">
                  <a:moveTo>
                    <a:pt x="3056" y="480"/>
                  </a:moveTo>
                  <a:cubicBezTo>
                    <a:pt x="3028" y="508"/>
                    <a:pt x="3028" y="508"/>
                    <a:pt x="3000" y="508"/>
                  </a:cubicBezTo>
                  <a:lnTo>
                    <a:pt x="3028" y="480"/>
                  </a:lnTo>
                  <a:close/>
                  <a:moveTo>
                    <a:pt x="1455" y="830"/>
                  </a:moveTo>
                  <a:lnTo>
                    <a:pt x="1455" y="830"/>
                  </a:lnTo>
                  <a:cubicBezTo>
                    <a:pt x="1427" y="858"/>
                    <a:pt x="1371" y="886"/>
                    <a:pt x="1343" y="914"/>
                  </a:cubicBezTo>
                  <a:cubicBezTo>
                    <a:pt x="1308" y="914"/>
                    <a:pt x="1280" y="942"/>
                    <a:pt x="1224" y="942"/>
                  </a:cubicBezTo>
                  <a:cubicBezTo>
                    <a:pt x="1252" y="942"/>
                    <a:pt x="1280" y="914"/>
                    <a:pt x="1280" y="914"/>
                  </a:cubicBezTo>
                  <a:cubicBezTo>
                    <a:pt x="1343" y="886"/>
                    <a:pt x="1399" y="858"/>
                    <a:pt x="1455" y="830"/>
                  </a:cubicBezTo>
                  <a:close/>
                  <a:moveTo>
                    <a:pt x="10433" y="5550"/>
                  </a:moveTo>
                  <a:cubicBezTo>
                    <a:pt x="10433" y="5573"/>
                    <a:pt x="10427" y="5582"/>
                    <a:pt x="10420" y="5582"/>
                  </a:cubicBezTo>
                  <a:cubicBezTo>
                    <a:pt x="10410" y="5582"/>
                    <a:pt x="10398" y="5566"/>
                    <a:pt x="10398" y="5550"/>
                  </a:cubicBezTo>
                  <a:close/>
                  <a:moveTo>
                    <a:pt x="2663" y="0"/>
                  </a:moveTo>
                  <a:cubicBezTo>
                    <a:pt x="2601" y="0"/>
                    <a:pt x="2540" y="20"/>
                    <a:pt x="2476" y="40"/>
                  </a:cubicBezTo>
                  <a:cubicBezTo>
                    <a:pt x="2357" y="68"/>
                    <a:pt x="2217" y="103"/>
                    <a:pt x="2126" y="159"/>
                  </a:cubicBezTo>
                  <a:cubicBezTo>
                    <a:pt x="2110" y="126"/>
                    <a:pt x="2084" y="112"/>
                    <a:pt x="2053" y="112"/>
                  </a:cubicBezTo>
                  <a:cubicBezTo>
                    <a:pt x="2030" y="112"/>
                    <a:pt x="2006" y="119"/>
                    <a:pt x="1980" y="131"/>
                  </a:cubicBezTo>
                  <a:cubicBezTo>
                    <a:pt x="1896" y="187"/>
                    <a:pt x="1833" y="242"/>
                    <a:pt x="1777" y="305"/>
                  </a:cubicBezTo>
                  <a:cubicBezTo>
                    <a:pt x="1721" y="333"/>
                    <a:pt x="1658" y="333"/>
                    <a:pt x="1630" y="361"/>
                  </a:cubicBezTo>
                  <a:lnTo>
                    <a:pt x="1602" y="361"/>
                  </a:lnTo>
                  <a:cubicBezTo>
                    <a:pt x="1577" y="353"/>
                    <a:pt x="1555" y="350"/>
                    <a:pt x="1533" y="350"/>
                  </a:cubicBezTo>
                  <a:cubicBezTo>
                    <a:pt x="1482" y="350"/>
                    <a:pt x="1439" y="370"/>
                    <a:pt x="1399" y="389"/>
                  </a:cubicBezTo>
                  <a:cubicBezTo>
                    <a:pt x="1376" y="378"/>
                    <a:pt x="1352" y="371"/>
                    <a:pt x="1327" y="371"/>
                  </a:cubicBezTo>
                  <a:cubicBezTo>
                    <a:pt x="1292" y="371"/>
                    <a:pt x="1257" y="384"/>
                    <a:pt x="1224" y="417"/>
                  </a:cubicBezTo>
                  <a:cubicBezTo>
                    <a:pt x="1105" y="508"/>
                    <a:pt x="1022" y="592"/>
                    <a:pt x="903" y="683"/>
                  </a:cubicBezTo>
                  <a:cubicBezTo>
                    <a:pt x="903" y="711"/>
                    <a:pt x="875" y="711"/>
                    <a:pt x="875" y="739"/>
                  </a:cubicBezTo>
                  <a:cubicBezTo>
                    <a:pt x="841" y="688"/>
                    <a:pt x="784" y="645"/>
                    <a:pt x="725" y="645"/>
                  </a:cubicBezTo>
                  <a:cubicBezTo>
                    <a:pt x="686" y="645"/>
                    <a:pt x="645" y="664"/>
                    <a:pt x="609" y="711"/>
                  </a:cubicBezTo>
                  <a:cubicBezTo>
                    <a:pt x="525" y="802"/>
                    <a:pt x="406" y="977"/>
                    <a:pt x="406" y="1116"/>
                  </a:cubicBezTo>
                  <a:lnTo>
                    <a:pt x="406" y="1151"/>
                  </a:lnTo>
                  <a:cubicBezTo>
                    <a:pt x="350" y="1207"/>
                    <a:pt x="294" y="1263"/>
                    <a:pt x="259" y="1354"/>
                  </a:cubicBezTo>
                  <a:cubicBezTo>
                    <a:pt x="203" y="1501"/>
                    <a:pt x="176" y="1613"/>
                    <a:pt x="176" y="1760"/>
                  </a:cubicBezTo>
                  <a:cubicBezTo>
                    <a:pt x="176" y="1760"/>
                    <a:pt x="176" y="1788"/>
                    <a:pt x="203" y="1816"/>
                  </a:cubicBezTo>
                  <a:cubicBezTo>
                    <a:pt x="176" y="1879"/>
                    <a:pt x="148" y="1935"/>
                    <a:pt x="120" y="1991"/>
                  </a:cubicBezTo>
                  <a:cubicBezTo>
                    <a:pt x="85" y="2053"/>
                    <a:pt x="57" y="2109"/>
                    <a:pt x="29" y="2137"/>
                  </a:cubicBezTo>
                  <a:cubicBezTo>
                    <a:pt x="1" y="2256"/>
                    <a:pt x="29" y="2375"/>
                    <a:pt x="85" y="2459"/>
                  </a:cubicBezTo>
                  <a:cubicBezTo>
                    <a:pt x="148" y="2550"/>
                    <a:pt x="259" y="2606"/>
                    <a:pt x="350" y="2634"/>
                  </a:cubicBezTo>
                  <a:cubicBezTo>
                    <a:pt x="406" y="2662"/>
                    <a:pt x="469" y="2662"/>
                    <a:pt x="553" y="2690"/>
                  </a:cubicBezTo>
                  <a:cubicBezTo>
                    <a:pt x="697" y="2765"/>
                    <a:pt x="860" y="2816"/>
                    <a:pt x="1046" y="2816"/>
                  </a:cubicBezTo>
                  <a:cubicBezTo>
                    <a:pt x="1086" y="2816"/>
                    <a:pt x="1127" y="2814"/>
                    <a:pt x="1168" y="2809"/>
                  </a:cubicBezTo>
                  <a:cubicBezTo>
                    <a:pt x="1225" y="2831"/>
                    <a:pt x="1283" y="2841"/>
                    <a:pt x="1339" y="2841"/>
                  </a:cubicBezTo>
                  <a:cubicBezTo>
                    <a:pt x="1512" y="2841"/>
                    <a:pt x="1680" y="2751"/>
                    <a:pt x="1833" y="2662"/>
                  </a:cubicBezTo>
                  <a:cubicBezTo>
                    <a:pt x="1924" y="2606"/>
                    <a:pt x="2008" y="2550"/>
                    <a:pt x="2070" y="2487"/>
                  </a:cubicBezTo>
                  <a:cubicBezTo>
                    <a:pt x="2273" y="2340"/>
                    <a:pt x="2448" y="2165"/>
                    <a:pt x="2532" y="1963"/>
                  </a:cubicBezTo>
                  <a:cubicBezTo>
                    <a:pt x="2623" y="1879"/>
                    <a:pt x="2679" y="1816"/>
                    <a:pt x="2770" y="1760"/>
                  </a:cubicBezTo>
                  <a:cubicBezTo>
                    <a:pt x="2917" y="1676"/>
                    <a:pt x="3056" y="1585"/>
                    <a:pt x="3175" y="1501"/>
                  </a:cubicBezTo>
                  <a:cubicBezTo>
                    <a:pt x="3203" y="1501"/>
                    <a:pt x="3203" y="1501"/>
                    <a:pt x="3231" y="1466"/>
                  </a:cubicBezTo>
                  <a:cubicBezTo>
                    <a:pt x="3322" y="1438"/>
                    <a:pt x="3378" y="1382"/>
                    <a:pt x="3469" y="1326"/>
                  </a:cubicBezTo>
                  <a:cubicBezTo>
                    <a:pt x="3497" y="1291"/>
                    <a:pt x="3553" y="1263"/>
                    <a:pt x="3581" y="1235"/>
                  </a:cubicBezTo>
                  <a:cubicBezTo>
                    <a:pt x="3672" y="1179"/>
                    <a:pt x="3756" y="1089"/>
                    <a:pt x="3819" y="1033"/>
                  </a:cubicBezTo>
                  <a:cubicBezTo>
                    <a:pt x="3874" y="1005"/>
                    <a:pt x="3965" y="977"/>
                    <a:pt x="4049" y="977"/>
                  </a:cubicBezTo>
                  <a:cubicBezTo>
                    <a:pt x="4077" y="942"/>
                    <a:pt x="4140" y="942"/>
                    <a:pt x="4168" y="914"/>
                  </a:cubicBezTo>
                  <a:cubicBezTo>
                    <a:pt x="4196" y="942"/>
                    <a:pt x="4224" y="977"/>
                    <a:pt x="4280" y="977"/>
                  </a:cubicBezTo>
                  <a:lnTo>
                    <a:pt x="4371" y="977"/>
                  </a:lnTo>
                  <a:cubicBezTo>
                    <a:pt x="4371" y="977"/>
                    <a:pt x="4371" y="1005"/>
                    <a:pt x="4399" y="1033"/>
                  </a:cubicBezTo>
                  <a:cubicBezTo>
                    <a:pt x="4455" y="1061"/>
                    <a:pt x="4490" y="1089"/>
                    <a:pt x="4546" y="1089"/>
                  </a:cubicBezTo>
                  <a:cubicBezTo>
                    <a:pt x="4582" y="1104"/>
                    <a:pt x="4620" y="1110"/>
                    <a:pt x="4659" y="1110"/>
                  </a:cubicBezTo>
                  <a:cubicBezTo>
                    <a:pt x="4775" y="1110"/>
                    <a:pt x="4895" y="1054"/>
                    <a:pt x="4979" y="1033"/>
                  </a:cubicBezTo>
                  <a:lnTo>
                    <a:pt x="5042" y="1033"/>
                  </a:lnTo>
                  <a:lnTo>
                    <a:pt x="5042" y="1116"/>
                  </a:lnTo>
                  <a:cubicBezTo>
                    <a:pt x="5078" y="1195"/>
                    <a:pt x="5119" y="1223"/>
                    <a:pt x="5163" y="1223"/>
                  </a:cubicBezTo>
                  <a:cubicBezTo>
                    <a:pt x="5272" y="1223"/>
                    <a:pt x="5399" y="1052"/>
                    <a:pt x="5513" y="1052"/>
                  </a:cubicBezTo>
                  <a:cubicBezTo>
                    <a:pt x="5541" y="1052"/>
                    <a:pt x="5568" y="1062"/>
                    <a:pt x="5595" y="1089"/>
                  </a:cubicBezTo>
                  <a:cubicBezTo>
                    <a:pt x="5651" y="1179"/>
                    <a:pt x="5595" y="1263"/>
                    <a:pt x="5651" y="1326"/>
                  </a:cubicBezTo>
                  <a:cubicBezTo>
                    <a:pt x="5679" y="1382"/>
                    <a:pt x="5797" y="1382"/>
                    <a:pt x="5853" y="1382"/>
                  </a:cubicBezTo>
                  <a:cubicBezTo>
                    <a:pt x="5910" y="1382"/>
                    <a:pt x="6005" y="1287"/>
                    <a:pt x="6050" y="1287"/>
                  </a:cubicBezTo>
                  <a:cubicBezTo>
                    <a:pt x="6055" y="1287"/>
                    <a:pt x="6059" y="1288"/>
                    <a:pt x="6063" y="1291"/>
                  </a:cubicBezTo>
                  <a:cubicBezTo>
                    <a:pt x="6238" y="1354"/>
                    <a:pt x="6063" y="1704"/>
                    <a:pt x="6063" y="1816"/>
                  </a:cubicBezTo>
                  <a:cubicBezTo>
                    <a:pt x="6063" y="1917"/>
                    <a:pt x="6083" y="1998"/>
                    <a:pt x="6159" y="1998"/>
                  </a:cubicBezTo>
                  <a:cubicBezTo>
                    <a:pt x="6172" y="1998"/>
                    <a:pt x="6186" y="1996"/>
                    <a:pt x="6203" y="1991"/>
                  </a:cubicBezTo>
                  <a:cubicBezTo>
                    <a:pt x="6349" y="1991"/>
                    <a:pt x="6378" y="1852"/>
                    <a:pt x="6495" y="1788"/>
                  </a:cubicBezTo>
                  <a:lnTo>
                    <a:pt x="6495" y="1788"/>
                  </a:lnTo>
                  <a:cubicBezTo>
                    <a:pt x="6475" y="1814"/>
                    <a:pt x="6674" y="2578"/>
                    <a:pt x="6818" y="2606"/>
                  </a:cubicBezTo>
                  <a:cubicBezTo>
                    <a:pt x="6874" y="2606"/>
                    <a:pt x="6937" y="2606"/>
                    <a:pt x="6965" y="2550"/>
                  </a:cubicBezTo>
                  <a:lnTo>
                    <a:pt x="7049" y="2550"/>
                  </a:lnTo>
                  <a:cubicBezTo>
                    <a:pt x="7112" y="2578"/>
                    <a:pt x="7140" y="2606"/>
                    <a:pt x="7196" y="2606"/>
                  </a:cubicBezTo>
                  <a:cubicBezTo>
                    <a:pt x="7196" y="2634"/>
                    <a:pt x="7224" y="2662"/>
                    <a:pt x="7252" y="2662"/>
                  </a:cubicBezTo>
                  <a:cubicBezTo>
                    <a:pt x="7252" y="2725"/>
                    <a:pt x="7287" y="2781"/>
                    <a:pt x="7315" y="2809"/>
                  </a:cubicBezTo>
                  <a:cubicBezTo>
                    <a:pt x="7343" y="2900"/>
                    <a:pt x="7399" y="3011"/>
                    <a:pt x="7427" y="3102"/>
                  </a:cubicBezTo>
                  <a:cubicBezTo>
                    <a:pt x="7462" y="3158"/>
                    <a:pt x="7490" y="3186"/>
                    <a:pt x="7517" y="3214"/>
                  </a:cubicBezTo>
                  <a:cubicBezTo>
                    <a:pt x="7545" y="3305"/>
                    <a:pt x="7545" y="3361"/>
                    <a:pt x="7601" y="3424"/>
                  </a:cubicBezTo>
                  <a:cubicBezTo>
                    <a:pt x="7641" y="3449"/>
                    <a:pt x="7687" y="3462"/>
                    <a:pt x="7730" y="3462"/>
                  </a:cubicBezTo>
                  <a:cubicBezTo>
                    <a:pt x="7785" y="3462"/>
                    <a:pt x="7836" y="3440"/>
                    <a:pt x="7867" y="3389"/>
                  </a:cubicBezTo>
                  <a:cubicBezTo>
                    <a:pt x="7867" y="3361"/>
                    <a:pt x="7867" y="3361"/>
                    <a:pt x="7895" y="3361"/>
                  </a:cubicBezTo>
                  <a:lnTo>
                    <a:pt x="7895" y="3480"/>
                  </a:lnTo>
                  <a:cubicBezTo>
                    <a:pt x="7923" y="3627"/>
                    <a:pt x="7951" y="3857"/>
                    <a:pt x="8098" y="3948"/>
                  </a:cubicBezTo>
                  <a:cubicBezTo>
                    <a:pt x="8124" y="3965"/>
                    <a:pt x="8150" y="3971"/>
                    <a:pt x="8175" y="3971"/>
                  </a:cubicBezTo>
                  <a:cubicBezTo>
                    <a:pt x="8236" y="3971"/>
                    <a:pt x="8291" y="3930"/>
                    <a:pt x="8336" y="3885"/>
                  </a:cubicBezTo>
                  <a:cubicBezTo>
                    <a:pt x="8364" y="3857"/>
                    <a:pt x="8364" y="3830"/>
                    <a:pt x="8364" y="3802"/>
                  </a:cubicBezTo>
                  <a:cubicBezTo>
                    <a:pt x="8392" y="3802"/>
                    <a:pt x="8392" y="3802"/>
                    <a:pt x="8420" y="3830"/>
                  </a:cubicBezTo>
                  <a:lnTo>
                    <a:pt x="8510" y="3830"/>
                  </a:lnTo>
                  <a:cubicBezTo>
                    <a:pt x="8538" y="3913"/>
                    <a:pt x="8566" y="4004"/>
                    <a:pt x="8566" y="4123"/>
                  </a:cubicBezTo>
                  <a:cubicBezTo>
                    <a:pt x="8594" y="4263"/>
                    <a:pt x="8622" y="4557"/>
                    <a:pt x="8797" y="4648"/>
                  </a:cubicBezTo>
                  <a:cubicBezTo>
                    <a:pt x="8827" y="4665"/>
                    <a:pt x="8854" y="4672"/>
                    <a:pt x="8879" y="4672"/>
                  </a:cubicBezTo>
                  <a:cubicBezTo>
                    <a:pt x="8978" y="4672"/>
                    <a:pt x="9040" y="4555"/>
                    <a:pt x="9063" y="4438"/>
                  </a:cubicBezTo>
                  <a:lnTo>
                    <a:pt x="9091" y="4438"/>
                  </a:lnTo>
                  <a:cubicBezTo>
                    <a:pt x="9147" y="4557"/>
                    <a:pt x="9175" y="4704"/>
                    <a:pt x="9322" y="4704"/>
                  </a:cubicBezTo>
                  <a:cubicBezTo>
                    <a:pt x="9322" y="4760"/>
                    <a:pt x="9349" y="4822"/>
                    <a:pt x="9384" y="4850"/>
                  </a:cubicBezTo>
                  <a:cubicBezTo>
                    <a:pt x="9437" y="5015"/>
                    <a:pt x="9515" y="5230"/>
                    <a:pt x="9671" y="5230"/>
                  </a:cubicBezTo>
                  <a:cubicBezTo>
                    <a:pt x="9680" y="5230"/>
                    <a:pt x="9689" y="5230"/>
                    <a:pt x="9699" y="5228"/>
                  </a:cubicBezTo>
                  <a:cubicBezTo>
                    <a:pt x="9790" y="5228"/>
                    <a:pt x="9874" y="5200"/>
                    <a:pt x="9874" y="5109"/>
                  </a:cubicBezTo>
                  <a:lnTo>
                    <a:pt x="9874" y="5081"/>
                  </a:lnTo>
                  <a:cubicBezTo>
                    <a:pt x="9909" y="5109"/>
                    <a:pt x="9937" y="5137"/>
                    <a:pt x="9965" y="5137"/>
                  </a:cubicBezTo>
                  <a:lnTo>
                    <a:pt x="10021" y="5137"/>
                  </a:lnTo>
                  <a:cubicBezTo>
                    <a:pt x="10084" y="5284"/>
                    <a:pt x="10140" y="5459"/>
                    <a:pt x="10286" y="5522"/>
                  </a:cubicBezTo>
                  <a:lnTo>
                    <a:pt x="10286" y="5550"/>
                  </a:lnTo>
                  <a:cubicBezTo>
                    <a:pt x="10286" y="5550"/>
                    <a:pt x="10286" y="5578"/>
                    <a:pt x="10314" y="5578"/>
                  </a:cubicBezTo>
                  <a:cubicBezTo>
                    <a:pt x="10342" y="5696"/>
                    <a:pt x="10398" y="5808"/>
                    <a:pt x="10517" y="5836"/>
                  </a:cubicBezTo>
                  <a:cubicBezTo>
                    <a:pt x="10545" y="5836"/>
                    <a:pt x="10608" y="5836"/>
                    <a:pt x="10636" y="5808"/>
                  </a:cubicBezTo>
                  <a:cubicBezTo>
                    <a:pt x="10664" y="5871"/>
                    <a:pt x="10720" y="5899"/>
                    <a:pt x="10783" y="5899"/>
                  </a:cubicBezTo>
                  <a:cubicBezTo>
                    <a:pt x="10839" y="5899"/>
                    <a:pt x="10867" y="5871"/>
                    <a:pt x="10895" y="5871"/>
                  </a:cubicBezTo>
                  <a:cubicBezTo>
                    <a:pt x="10923" y="6011"/>
                    <a:pt x="10958" y="6158"/>
                    <a:pt x="11070" y="6277"/>
                  </a:cubicBezTo>
                  <a:cubicBezTo>
                    <a:pt x="11101" y="6305"/>
                    <a:pt x="11145" y="6319"/>
                    <a:pt x="11188" y="6319"/>
                  </a:cubicBezTo>
                  <a:cubicBezTo>
                    <a:pt x="11232" y="6319"/>
                    <a:pt x="11276" y="6305"/>
                    <a:pt x="11307" y="6277"/>
                  </a:cubicBezTo>
                  <a:cubicBezTo>
                    <a:pt x="11307" y="6249"/>
                    <a:pt x="11307" y="6249"/>
                    <a:pt x="11335" y="6249"/>
                  </a:cubicBezTo>
                  <a:cubicBezTo>
                    <a:pt x="11363" y="6249"/>
                    <a:pt x="11391" y="6277"/>
                    <a:pt x="11419" y="6277"/>
                  </a:cubicBezTo>
                  <a:cubicBezTo>
                    <a:pt x="11435" y="6282"/>
                    <a:pt x="11451" y="6284"/>
                    <a:pt x="11466" y="6284"/>
                  </a:cubicBezTo>
                  <a:cubicBezTo>
                    <a:pt x="11538" y="6284"/>
                    <a:pt x="11599" y="6233"/>
                    <a:pt x="11622" y="6158"/>
                  </a:cubicBezTo>
                  <a:cubicBezTo>
                    <a:pt x="11622" y="6186"/>
                    <a:pt x="11622" y="6186"/>
                    <a:pt x="11657" y="6221"/>
                  </a:cubicBezTo>
                  <a:cubicBezTo>
                    <a:pt x="11685" y="6361"/>
                    <a:pt x="11713" y="6801"/>
                    <a:pt x="11888" y="6857"/>
                  </a:cubicBezTo>
                  <a:cubicBezTo>
                    <a:pt x="11911" y="6883"/>
                    <a:pt x="11940" y="6892"/>
                    <a:pt x="11968" y="6892"/>
                  </a:cubicBezTo>
                  <a:cubicBezTo>
                    <a:pt x="12008" y="6892"/>
                    <a:pt x="12046" y="6874"/>
                    <a:pt x="12063" y="6857"/>
                  </a:cubicBezTo>
                  <a:cubicBezTo>
                    <a:pt x="12091" y="6885"/>
                    <a:pt x="12146" y="6920"/>
                    <a:pt x="12209" y="6920"/>
                  </a:cubicBezTo>
                  <a:cubicBezTo>
                    <a:pt x="12237" y="6920"/>
                    <a:pt x="12293" y="6920"/>
                    <a:pt x="12321" y="6885"/>
                  </a:cubicBezTo>
                  <a:cubicBezTo>
                    <a:pt x="12356" y="6948"/>
                    <a:pt x="12384" y="7032"/>
                    <a:pt x="12412" y="7095"/>
                  </a:cubicBezTo>
                  <a:cubicBezTo>
                    <a:pt x="12496" y="7298"/>
                    <a:pt x="12587" y="7619"/>
                    <a:pt x="12790" y="7731"/>
                  </a:cubicBezTo>
                  <a:cubicBezTo>
                    <a:pt x="12818" y="7745"/>
                    <a:pt x="12854" y="7752"/>
                    <a:pt x="12891" y="7752"/>
                  </a:cubicBezTo>
                  <a:cubicBezTo>
                    <a:pt x="12928" y="7752"/>
                    <a:pt x="12965" y="7745"/>
                    <a:pt x="12993" y="7731"/>
                  </a:cubicBezTo>
                  <a:lnTo>
                    <a:pt x="13083" y="7822"/>
                  </a:lnTo>
                  <a:cubicBezTo>
                    <a:pt x="13083" y="7850"/>
                    <a:pt x="13083" y="7878"/>
                    <a:pt x="13111" y="7906"/>
                  </a:cubicBezTo>
                  <a:cubicBezTo>
                    <a:pt x="13167" y="7997"/>
                    <a:pt x="13230" y="7997"/>
                    <a:pt x="13286" y="8053"/>
                  </a:cubicBezTo>
                  <a:cubicBezTo>
                    <a:pt x="13433" y="8109"/>
                    <a:pt x="13405" y="8228"/>
                    <a:pt x="13461" y="8347"/>
                  </a:cubicBezTo>
                  <a:cubicBezTo>
                    <a:pt x="13488" y="8417"/>
                    <a:pt x="13568" y="8460"/>
                    <a:pt x="13646" y="8460"/>
                  </a:cubicBezTo>
                  <a:cubicBezTo>
                    <a:pt x="13730" y="8460"/>
                    <a:pt x="13811" y="8408"/>
                    <a:pt x="13811" y="8284"/>
                  </a:cubicBezTo>
                  <a:lnTo>
                    <a:pt x="13811" y="8228"/>
                  </a:lnTo>
                  <a:lnTo>
                    <a:pt x="13839" y="8200"/>
                  </a:lnTo>
                  <a:cubicBezTo>
                    <a:pt x="13867" y="8319"/>
                    <a:pt x="13929" y="8430"/>
                    <a:pt x="14041" y="8458"/>
                  </a:cubicBezTo>
                  <a:cubicBezTo>
                    <a:pt x="14069" y="8458"/>
                    <a:pt x="14132" y="8458"/>
                    <a:pt x="14160" y="8430"/>
                  </a:cubicBezTo>
                  <a:cubicBezTo>
                    <a:pt x="14188" y="8462"/>
                    <a:pt x="14218" y="8478"/>
                    <a:pt x="14255" y="8478"/>
                  </a:cubicBezTo>
                  <a:cubicBezTo>
                    <a:pt x="14291" y="8478"/>
                    <a:pt x="14335" y="8462"/>
                    <a:pt x="14391" y="8430"/>
                  </a:cubicBezTo>
                  <a:cubicBezTo>
                    <a:pt x="14482" y="8403"/>
                    <a:pt x="14538" y="8347"/>
                    <a:pt x="14566" y="8284"/>
                  </a:cubicBezTo>
                  <a:cubicBezTo>
                    <a:pt x="14741" y="8200"/>
                    <a:pt x="14832" y="7878"/>
                    <a:pt x="14804" y="7731"/>
                  </a:cubicBezTo>
                  <a:cubicBezTo>
                    <a:pt x="14804" y="7609"/>
                    <a:pt x="14721" y="7549"/>
                    <a:pt x="14624" y="7549"/>
                  </a:cubicBezTo>
                  <a:cubicBezTo>
                    <a:pt x="14605" y="7549"/>
                    <a:pt x="14585" y="7552"/>
                    <a:pt x="14566" y="7556"/>
                  </a:cubicBezTo>
                  <a:cubicBezTo>
                    <a:pt x="14657" y="7410"/>
                    <a:pt x="14657" y="7207"/>
                    <a:pt x="14594" y="7095"/>
                  </a:cubicBezTo>
                  <a:cubicBezTo>
                    <a:pt x="14552" y="7036"/>
                    <a:pt x="14480" y="7006"/>
                    <a:pt x="14415" y="7006"/>
                  </a:cubicBezTo>
                  <a:cubicBezTo>
                    <a:pt x="14351" y="7006"/>
                    <a:pt x="14293" y="7036"/>
                    <a:pt x="14279" y="7095"/>
                  </a:cubicBezTo>
                  <a:cubicBezTo>
                    <a:pt x="14244" y="7060"/>
                    <a:pt x="14188" y="7004"/>
                    <a:pt x="14132" y="6976"/>
                  </a:cubicBezTo>
                  <a:lnTo>
                    <a:pt x="14013" y="6976"/>
                  </a:lnTo>
                  <a:cubicBezTo>
                    <a:pt x="13929" y="6857"/>
                    <a:pt x="13811" y="6710"/>
                    <a:pt x="13664" y="6654"/>
                  </a:cubicBezTo>
                  <a:cubicBezTo>
                    <a:pt x="13631" y="6639"/>
                    <a:pt x="13597" y="6632"/>
                    <a:pt x="13563" y="6632"/>
                  </a:cubicBezTo>
                  <a:cubicBezTo>
                    <a:pt x="13474" y="6632"/>
                    <a:pt x="13388" y="6680"/>
                    <a:pt x="13342" y="6745"/>
                  </a:cubicBezTo>
                  <a:cubicBezTo>
                    <a:pt x="13314" y="6801"/>
                    <a:pt x="13314" y="6885"/>
                    <a:pt x="13286" y="6948"/>
                  </a:cubicBezTo>
                  <a:cubicBezTo>
                    <a:pt x="13230" y="6829"/>
                    <a:pt x="13167" y="6710"/>
                    <a:pt x="13083" y="6598"/>
                  </a:cubicBezTo>
                  <a:cubicBezTo>
                    <a:pt x="12993" y="6424"/>
                    <a:pt x="12937" y="6221"/>
                    <a:pt x="12762" y="6074"/>
                  </a:cubicBezTo>
                  <a:cubicBezTo>
                    <a:pt x="12734" y="6060"/>
                    <a:pt x="12704" y="6053"/>
                    <a:pt x="12678" y="6053"/>
                  </a:cubicBezTo>
                  <a:cubicBezTo>
                    <a:pt x="12652" y="6053"/>
                    <a:pt x="12629" y="6060"/>
                    <a:pt x="12615" y="6074"/>
                  </a:cubicBezTo>
                  <a:lnTo>
                    <a:pt x="12587" y="6074"/>
                  </a:lnTo>
                  <a:cubicBezTo>
                    <a:pt x="12531" y="5927"/>
                    <a:pt x="12440" y="5752"/>
                    <a:pt x="12356" y="5606"/>
                  </a:cubicBezTo>
                  <a:cubicBezTo>
                    <a:pt x="12293" y="5550"/>
                    <a:pt x="12237" y="5522"/>
                    <a:pt x="12146" y="5522"/>
                  </a:cubicBezTo>
                  <a:cubicBezTo>
                    <a:pt x="12118" y="5550"/>
                    <a:pt x="12118" y="5550"/>
                    <a:pt x="12091" y="5550"/>
                  </a:cubicBezTo>
                  <a:cubicBezTo>
                    <a:pt x="12063" y="5522"/>
                    <a:pt x="12035" y="5459"/>
                    <a:pt x="12007" y="5403"/>
                  </a:cubicBezTo>
                  <a:cubicBezTo>
                    <a:pt x="11972" y="5312"/>
                    <a:pt x="11916" y="5312"/>
                    <a:pt x="11832" y="5312"/>
                  </a:cubicBezTo>
                  <a:lnTo>
                    <a:pt x="11832" y="5284"/>
                  </a:lnTo>
                  <a:cubicBezTo>
                    <a:pt x="11769" y="5137"/>
                    <a:pt x="11741" y="4997"/>
                    <a:pt x="11594" y="4906"/>
                  </a:cubicBezTo>
                  <a:cubicBezTo>
                    <a:pt x="11573" y="4899"/>
                    <a:pt x="11552" y="4896"/>
                    <a:pt x="11531" y="4896"/>
                  </a:cubicBezTo>
                  <a:cubicBezTo>
                    <a:pt x="11467" y="4896"/>
                    <a:pt x="11405" y="4929"/>
                    <a:pt x="11363" y="4997"/>
                  </a:cubicBezTo>
                  <a:cubicBezTo>
                    <a:pt x="11335" y="5025"/>
                    <a:pt x="11307" y="5053"/>
                    <a:pt x="11307" y="5081"/>
                  </a:cubicBezTo>
                  <a:cubicBezTo>
                    <a:pt x="11244" y="5025"/>
                    <a:pt x="11188" y="5025"/>
                    <a:pt x="11133" y="5025"/>
                  </a:cubicBezTo>
                  <a:cubicBezTo>
                    <a:pt x="11070" y="4934"/>
                    <a:pt x="11014" y="4822"/>
                    <a:pt x="10958" y="4732"/>
                  </a:cubicBezTo>
                  <a:cubicBezTo>
                    <a:pt x="10923" y="4685"/>
                    <a:pt x="10874" y="4665"/>
                    <a:pt x="10821" y="4665"/>
                  </a:cubicBezTo>
                  <a:cubicBezTo>
                    <a:pt x="10778" y="4665"/>
                    <a:pt x="10733" y="4678"/>
                    <a:pt x="10692" y="4704"/>
                  </a:cubicBezTo>
                  <a:cubicBezTo>
                    <a:pt x="10692" y="4676"/>
                    <a:pt x="10664" y="4613"/>
                    <a:pt x="10636" y="4557"/>
                  </a:cubicBezTo>
                  <a:cubicBezTo>
                    <a:pt x="10595" y="4532"/>
                    <a:pt x="10556" y="4518"/>
                    <a:pt x="10516" y="4518"/>
                  </a:cubicBezTo>
                  <a:cubicBezTo>
                    <a:pt x="10468" y="4518"/>
                    <a:pt x="10420" y="4539"/>
                    <a:pt x="10370" y="4585"/>
                  </a:cubicBezTo>
                  <a:cubicBezTo>
                    <a:pt x="10370" y="4529"/>
                    <a:pt x="10342" y="4501"/>
                    <a:pt x="10314" y="4438"/>
                  </a:cubicBezTo>
                  <a:cubicBezTo>
                    <a:pt x="10294" y="4397"/>
                    <a:pt x="10255" y="4371"/>
                    <a:pt x="10213" y="4371"/>
                  </a:cubicBezTo>
                  <a:cubicBezTo>
                    <a:pt x="10198" y="4371"/>
                    <a:pt x="10183" y="4374"/>
                    <a:pt x="10168" y="4382"/>
                  </a:cubicBezTo>
                  <a:cubicBezTo>
                    <a:pt x="10140" y="4298"/>
                    <a:pt x="10112" y="4235"/>
                    <a:pt x="10049" y="4179"/>
                  </a:cubicBezTo>
                  <a:cubicBezTo>
                    <a:pt x="10025" y="4117"/>
                    <a:pt x="9975" y="4091"/>
                    <a:pt x="9923" y="4091"/>
                  </a:cubicBezTo>
                  <a:cubicBezTo>
                    <a:pt x="9852" y="4091"/>
                    <a:pt x="9778" y="4139"/>
                    <a:pt x="9762" y="4207"/>
                  </a:cubicBezTo>
                  <a:cubicBezTo>
                    <a:pt x="9699" y="4123"/>
                    <a:pt x="9643" y="4004"/>
                    <a:pt x="9587" y="3913"/>
                  </a:cubicBezTo>
                  <a:cubicBezTo>
                    <a:pt x="9556" y="3871"/>
                    <a:pt x="9512" y="3850"/>
                    <a:pt x="9465" y="3850"/>
                  </a:cubicBezTo>
                  <a:cubicBezTo>
                    <a:pt x="9418" y="3850"/>
                    <a:pt x="9367" y="3871"/>
                    <a:pt x="9322" y="3913"/>
                  </a:cubicBezTo>
                  <a:lnTo>
                    <a:pt x="9294" y="3913"/>
                  </a:lnTo>
                  <a:cubicBezTo>
                    <a:pt x="9266" y="3802"/>
                    <a:pt x="9210" y="3711"/>
                    <a:pt x="9175" y="3627"/>
                  </a:cubicBezTo>
                  <a:cubicBezTo>
                    <a:pt x="9133" y="3580"/>
                    <a:pt x="9058" y="3553"/>
                    <a:pt x="8999" y="3553"/>
                  </a:cubicBezTo>
                  <a:cubicBezTo>
                    <a:pt x="8978" y="3553"/>
                    <a:pt x="8959" y="3556"/>
                    <a:pt x="8944" y="3564"/>
                  </a:cubicBezTo>
                  <a:cubicBezTo>
                    <a:pt x="8916" y="3564"/>
                    <a:pt x="8916" y="3564"/>
                    <a:pt x="8916" y="3536"/>
                  </a:cubicBezTo>
                  <a:cubicBezTo>
                    <a:pt x="8916" y="3470"/>
                    <a:pt x="8856" y="3443"/>
                    <a:pt x="8795" y="3443"/>
                  </a:cubicBezTo>
                  <a:cubicBezTo>
                    <a:pt x="8752" y="3443"/>
                    <a:pt x="8708" y="3457"/>
                    <a:pt x="8685" y="3480"/>
                  </a:cubicBezTo>
                  <a:cubicBezTo>
                    <a:pt x="8685" y="3480"/>
                    <a:pt x="8685" y="3452"/>
                    <a:pt x="8650" y="3452"/>
                  </a:cubicBezTo>
                  <a:cubicBezTo>
                    <a:pt x="8650" y="3389"/>
                    <a:pt x="8594" y="3361"/>
                    <a:pt x="8566" y="3361"/>
                  </a:cubicBezTo>
                  <a:cubicBezTo>
                    <a:pt x="8538" y="3305"/>
                    <a:pt x="8538" y="3249"/>
                    <a:pt x="8510" y="3214"/>
                  </a:cubicBezTo>
                  <a:cubicBezTo>
                    <a:pt x="8510" y="3140"/>
                    <a:pt x="8458" y="3115"/>
                    <a:pt x="8406" y="3115"/>
                  </a:cubicBezTo>
                  <a:cubicBezTo>
                    <a:pt x="8380" y="3115"/>
                    <a:pt x="8354" y="3121"/>
                    <a:pt x="8336" y="3130"/>
                  </a:cubicBezTo>
                  <a:cubicBezTo>
                    <a:pt x="8301" y="3039"/>
                    <a:pt x="8301" y="2955"/>
                    <a:pt x="8273" y="2865"/>
                  </a:cubicBezTo>
                  <a:cubicBezTo>
                    <a:pt x="8273" y="2781"/>
                    <a:pt x="8217" y="2753"/>
                    <a:pt x="8161" y="2753"/>
                  </a:cubicBezTo>
                  <a:cubicBezTo>
                    <a:pt x="8161" y="2725"/>
                    <a:pt x="8161" y="2725"/>
                    <a:pt x="8126" y="2690"/>
                  </a:cubicBezTo>
                  <a:cubicBezTo>
                    <a:pt x="8098" y="2578"/>
                    <a:pt x="8042" y="2431"/>
                    <a:pt x="7951" y="2340"/>
                  </a:cubicBezTo>
                  <a:cubicBezTo>
                    <a:pt x="7916" y="2306"/>
                    <a:pt x="7871" y="2290"/>
                    <a:pt x="7826" y="2290"/>
                  </a:cubicBezTo>
                  <a:cubicBezTo>
                    <a:pt x="7762" y="2290"/>
                    <a:pt x="7697" y="2322"/>
                    <a:pt x="7664" y="2375"/>
                  </a:cubicBezTo>
                  <a:cubicBezTo>
                    <a:pt x="7636" y="2256"/>
                    <a:pt x="7573" y="2137"/>
                    <a:pt x="7517" y="2053"/>
                  </a:cubicBezTo>
                  <a:cubicBezTo>
                    <a:pt x="7453" y="2009"/>
                    <a:pt x="7392" y="1968"/>
                    <a:pt x="7319" y="1968"/>
                  </a:cubicBezTo>
                  <a:cubicBezTo>
                    <a:pt x="7290" y="1968"/>
                    <a:pt x="7258" y="1974"/>
                    <a:pt x="7224" y="1991"/>
                  </a:cubicBezTo>
                  <a:cubicBezTo>
                    <a:pt x="7196" y="1991"/>
                    <a:pt x="7196" y="1963"/>
                    <a:pt x="7196" y="1963"/>
                  </a:cubicBezTo>
                  <a:cubicBezTo>
                    <a:pt x="7158" y="1925"/>
                    <a:pt x="7119" y="1910"/>
                    <a:pt x="7082" y="1910"/>
                  </a:cubicBezTo>
                  <a:cubicBezTo>
                    <a:pt x="7037" y="1910"/>
                    <a:pt x="6996" y="1932"/>
                    <a:pt x="6965" y="1963"/>
                  </a:cubicBezTo>
                  <a:cubicBezTo>
                    <a:pt x="6965" y="1879"/>
                    <a:pt x="6937" y="1816"/>
                    <a:pt x="6937" y="1760"/>
                  </a:cubicBezTo>
                  <a:cubicBezTo>
                    <a:pt x="6914" y="1705"/>
                    <a:pt x="6848" y="1672"/>
                    <a:pt x="6779" y="1672"/>
                  </a:cubicBezTo>
                  <a:cubicBezTo>
                    <a:pt x="6742" y="1672"/>
                    <a:pt x="6703" y="1682"/>
                    <a:pt x="6671" y="1704"/>
                  </a:cubicBezTo>
                  <a:cubicBezTo>
                    <a:pt x="6643" y="1704"/>
                    <a:pt x="6615" y="1704"/>
                    <a:pt x="6615" y="1732"/>
                  </a:cubicBezTo>
                  <a:cubicBezTo>
                    <a:pt x="6588" y="1704"/>
                    <a:pt x="6553" y="1676"/>
                    <a:pt x="6553" y="1613"/>
                  </a:cubicBezTo>
                  <a:cubicBezTo>
                    <a:pt x="6588" y="1466"/>
                    <a:pt x="6615" y="1291"/>
                    <a:pt x="6615" y="1179"/>
                  </a:cubicBezTo>
                  <a:cubicBezTo>
                    <a:pt x="6635" y="1079"/>
                    <a:pt x="6546" y="1021"/>
                    <a:pt x="6459" y="1021"/>
                  </a:cubicBezTo>
                  <a:cubicBezTo>
                    <a:pt x="6419" y="1021"/>
                    <a:pt x="6379" y="1034"/>
                    <a:pt x="6350" y="1061"/>
                  </a:cubicBezTo>
                  <a:cubicBezTo>
                    <a:pt x="6322" y="1033"/>
                    <a:pt x="6294" y="1033"/>
                    <a:pt x="6266" y="1005"/>
                  </a:cubicBezTo>
                  <a:lnTo>
                    <a:pt x="6266" y="977"/>
                  </a:lnTo>
                  <a:cubicBezTo>
                    <a:pt x="6288" y="862"/>
                    <a:pt x="6204" y="820"/>
                    <a:pt x="6109" y="820"/>
                  </a:cubicBezTo>
                  <a:cubicBezTo>
                    <a:pt x="6082" y="820"/>
                    <a:pt x="6055" y="824"/>
                    <a:pt x="6028" y="830"/>
                  </a:cubicBezTo>
                  <a:cubicBezTo>
                    <a:pt x="6028" y="802"/>
                    <a:pt x="5972" y="739"/>
                    <a:pt x="5916" y="739"/>
                  </a:cubicBezTo>
                  <a:cubicBezTo>
                    <a:pt x="5916" y="683"/>
                    <a:pt x="5853" y="655"/>
                    <a:pt x="5797" y="627"/>
                  </a:cubicBezTo>
                  <a:cubicBezTo>
                    <a:pt x="5777" y="581"/>
                    <a:pt x="5722" y="553"/>
                    <a:pt x="5672" y="553"/>
                  </a:cubicBezTo>
                  <a:cubicBezTo>
                    <a:pt x="5654" y="553"/>
                    <a:pt x="5637" y="557"/>
                    <a:pt x="5623" y="564"/>
                  </a:cubicBezTo>
                  <a:cubicBezTo>
                    <a:pt x="5476" y="592"/>
                    <a:pt x="5301" y="655"/>
                    <a:pt x="5154" y="683"/>
                  </a:cubicBezTo>
                  <a:cubicBezTo>
                    <a:pt x="5132" y="661"/>
                    <a:pt x="5092" y="617"/>
                    <a:pt x="5031" y="617"/>
                  </a:cubicBezTo>
                  <a:cubicBezTo>
                    <a:pt x="5016" y="617"/>
                    <a:pt x="4998" y="620"/>
                    <a:pt x="4979" y="627"/>
                  </a:cubicBezTo>
                  <a:cubicBezTo>
                    <a:pt x="4979" y="627"/>
                    <a:pt x="4951" y="627"/>
                    <a:pt x="4951" y="655"/>
                  </a:cubicBezTo>
                  <a:cubicBezTo>
                    <a:pt x="4930" y="586"/>
                    <a:pt x="4893" y="554"/>
                    <a:pt x="4837" y="554"/>
                  </a:cubicBezTo>
                  <a:cubicBezTo>
                    <a:pt x="4819" y="554"/>
                    <a:pt x="4799" y="557"/>
                    <a:pt x="4776" y="564"/>
                  </a:cubicBezTo>
                  <a:cubicBezTo>
                    <a:pt x="4749" y="508"/>
                    <a:pt x="4721" y="480"/>
                    <a:pt x="4693" y="480"/>
                  </a:cubicBezTo>
                  <a:cubicBezTo>
                    <a:pt x="4546" y="508"/>
                    <a:pt x="4399" y="536"/>
                    <a:pt x="4252" y="627"/>
                  </a:cubicBezTo>
                  <a:lnTo>
                    <a:pt x="4196" y="627"/>
                  </a:lnTo>
                  <a:cubicBezTo>
                    <a:pt x="4252" y="592"/>
                    <a:pt x="4315" y="564"/>
                    <a:pt x="4371" y="536"/>
                  </a:cubicBezTo>
                  <a:cubicBezTo>
                    <a:pt x="4455" y="452"/>
                    <a:pt x="4427" y="277"/>
                    <a:pt x="4280" y="277"/>
                  </a:cubicBezTo>
                  <a:cubicBezTo>
                    <a:pt x="4224" y="305"/>
                    <a:pt x="4168" y="305"/>
                    <a:pt x="4105" y="333"/>
                  </a:cubicBezTo>
                  <a:cubicBezTo>
                    <a:pt x="4105" y="230"/>
                    <a:pt x="4042" y="153"/>
                    <a:pt x="3947" y="153"/>
                  </a:cubicBezTo>
                  <a:cubicBezTo>
                    <a:pt x="3933" y="153"/>
                    <a:pt x="3918" y="155"/>
                    <a:pt x="3902" y="159"/>
                  </a:cubicBezTo>
                  <a:cubicBezTo>
                    <a:pt x="3819" y="159"/>
                    <a:pt x="3700" y="214"/>
                    <a:pt x="3616" y="242"/>
                  </a:cubicBezTo>
                  <a:cubicBezTo>
                    <a:pt x="3616" y="242"/>
                    <a:pt x="3644" y="214"/>
                    <a:pt x="3644" y="187"/>
                  </a:cubicBezTo>
                  <a:cubicBezTo>
                    <a:pt x="3672" y="131"/>
                    <a:pt x="3616" y="40"/>
                    <a:pt x="3525" y="12"/>
                  </a:cubicBezTo>
                  <a:cubicBezTo>
                    <a:pt x="3500" y="4"/>
                    <a:pt x="3478" y="0"/>
                    <a:pt x="3455" y="0"/>
                  </a:cubicBezTo>
                  <a:cubicBezTo>
                    <a:pt x="3402" y="0"/>
                    <a:pt x="3353" y="20"/>
                    <a:pt x="3294" y="40"/>
                  </a:cubicBezTo>
                  <a:cubicBezTo>
                    <a:pt x="3272" y="34"/>
                    <a:pt x="3249" y="32"/>
                    <a:pt x="3227" y="32"/>
                  </a:cubicBezTo>
                  <a:cubicBezTo>
                    <a:pt x="3132" y="32"/>
                    <a:pt x="3041" y="74"/>
                    <a:pt x="2972" y="103"/>
                  </a:cubicBezTo>
                  <a:cubicBezTo>
                    <a:pt x="2944" y="131"/>
                    <a:pt x="2882" y="159"/>
                    <a:pt x="2854" y="159"/>
                  </a:cubicBezTo>
                  <a:cubicBezTo>
                    <a:pt x="2854" y="103"/>
                    <a:pt x="2826" y="12"/>
                    <a:pt x="2742" y="12"/>
                  </a:cubicBezTo>
                  <a:cubicBezTo>
                    <a:pt x="2715" y="4"/>
                    <a:pt x="2689" y="0"/>
                    <a:pt x="26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79"/>
            <p:cNvSpPr/>
            <p:nvPr/>
          </p:nvSpPr>
          <p:spPr>
            <a:xfrm>
              <a:off x="4271124" y="3626254"/>
              <a:ext cx="17362" cy="17203"/>
            </a:xfrm>
            <a:custGeom>
              <a:rect b="b" l="l" r="r" t="t"/>
              <a:pathLst>
                <a:path extrusionOk="0" h="756" w="763">
                  <a:moveTo>
                    <a:pt x="671" y="0"/>
                  </a:moveTo>
                  <a:cubicBezTo>
                    <a:pt x="350" y="140"/>
                    <a:pt x="175" y="434"/>
                    <a:pt x="35" y="727"/>
                  </a:cubicBezTo>
                  <a:cubicBezTo>
                    <a:pt x="0" y="755"/>
                    <a:pt x="35" y="755"/>
                    <a:pt x="63" y="755"/>
                  </a:cubicBezTo>
                  <a:cubicBezTo>
                    <a:pt x="147" y="608"/>
                    <a:pt x="266" y="490"/>
                    <a:pt x="385" y="378"/>
                  </a:cubicBezTo>
                  <a:cubicBezTo>
                    <a:pt x="469" y="259"/>
                    <a:pt x="615" y="175"/>
                    <a:pt x="734" y="56"/>
                  </a:cubicBezTo>
                  <a:cubicBezTo>
                    <a:pt x="762" y="28"/>
                    <a:pt x="699" y="0"/>
                    <a:pt x="67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79"/>
            <p:cNvSpPr/>
            <p:nvPr/>
          </p:nvSpPr>
          <p:spPr>
            <a:xfrm>
              <a:off x="4268576" y="3624820"/>
              <a:ext cx="16566" cy="14654"/>
            </a:xfrm>
            <a:custGeom>
              <a:rect b="b" l="l" r="r" t="t"/>
              <a:pathLst>
                <a:path extrusionOk="0" h="644" w="728">
                  <a:moveTo>
                    <a:pt x="637" y="0"/>
                  </a:moveTo>
                  <a:cubicBezTo>
                    <a:pt x="378" y="147"/>
                    <a:pt x="175" y="350"/>
                    <a:pt x="28" y="615"/>
                  </a:cubicBezTo>
                  <a:cubicBezTo>
                    <a:pt x="0" y="615"/>
                    <a:pt x="56" y="643"/>
                    <a:pt x="56" y="643"/>
                  </a:cubicBezTo>
                  <a:cubicBezTo>
                    <a:pt x="175" y="525"/>
                    <a:pt x="287" y="413"/>
                    <a:pt x="406" y="322"/>
                  </a:cubicBezTo>
                  <a:cubicBezTo>
                    <a:pt x="497" y="238"/>
                    <a:pt x="609" y="175"/>
                    <a:pt x="699" y="63"/>
                  </a:cubicBezTo>
                  <a:cubicBezTo>
                    <a:pt x="727" y="28"/>
                    <a:pt x="672" y="0"/>
                    <a:pt x="63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79"/>
            <p:cNvSpPr/>
            <p:nvPr/>
          </p:nvSpPr>
          <p:spPr>
            <a:xfrm>
              <a:off x="4267347" y="3622909"/>
              <a:ext cx="15724" cy="8738"/>
            </a:xfrm>
            <a:custGeom>
              <a:rect b="b" l="l" r="r" t="t"/>
              <a:pathLst>
                <a:path extrusionOk="0" h="384" w="691">
                  <a:moveTo>
                    <a:pt x="635" y="0"/>
                  </a:moveTo>
                  <a:cubicBezTo>
                    <a:pt x="516" y="0"/>
                    <a:pt x="460" y="28"/>
                    <a:pt x="376" y="84"/>
                  </a:cubicBezTo>
                  <a:cubicBezTo>
                    <a:pt x="257" y="147"/>
                    <a:pt x="138" y="203"/>
                    <a:pt x="54" y="287"/>
                  </a:cubicBezTo>
                  <a:cubicBezTo>
                    <a:pt x="0" y="317"/>
                    <a:pt x="39" y="383"/>
                    <a:pt x="87" y="383"/>
                  </a:cubicBezTo>
                  <a:cubicBezTo>
                    <a:pt x="95" y="383"/>
                    <a:pt x="102" y="382"/>
                    <a:pt x="110" y="378"/>
                  </a:cubicBezTo>
                  <a:cubicBezTo>
                    <a:pt x="201" y="322"/>
                    <a:pt x="285" y="259"/>
                    <a:pt x="376" y="231"/>
                  </a:cubicBezTo>
                  <a:cubicBezTo>
                    <a:pt x="460" y="175"/>
                    <a:pt x="551" y="147"/>
                    <a:pt x="635" y="84"/>
                  </a:cubicBezTo>
                  <a:cubicBezTo>
                    <a:pt x="663" y="84"/>
                    <a:pt x="691" y="0"/>
                    <a:pt x="63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79"/>
            <p:cNvSpPr/>
            <p:nvPr/>
          </p:nvSpPr>
          <p:spPr>
            <a:xfrm>
              <a:off x="4221473" y="3647234"/>
              <a:ext cx="25167" cy="12128"/>
            </a:xfrm>
            <a:custGeom>
              <a:rect b="b" l="l" r="r" t="t"/>
              <a:pathLst>
                <a:path extrusionOk="0" h="533" w="1106">
                  <a:moveTo>
                    <a:pt x="160" y="0"/>
                  </a:moveTo>
                  <a:cubicBezTo>
                    <a:pt x="139" y="0"/>
                    <a:pt x="125" y="41"/>
                    <a:pt x="147" y="64"/>
                  </a:cubicBezTo>
                  <a:cubicBezTo>
                    <a:pt x="203" y="127"/>
                    <a:pt x="294" y="183"/>
                    <a:pt x="350" y="267"/>
                  </a:cubicBezTo>
                  <a:cubicBezTo>
                    <a:pt x="259" y="239"/>
                    <a:pt x="175" y="211"/>
                    <a:pt x="84" y="155"/>
                  </a:cubicBezTo>
                  <a:cubicBezTo>
                    <a:pt x="28" y="155"/>
                    <a:pt x="1" y="211"/>
                    <a:pt x="56" y="239"/>
                  </a:cubicBezTo>
                  <a:cubicBezTo>
                    <a:pt x="203" y="330"/>
                    <a:pt x="350" y="386"/>
                    <a:pt x="497" y="442"/>
                  </a:cubicBezTo>
                  <a:cubicBezTo>
                    <a:pt x="672" y="505"/>
                    <a:pt x="847" y="505"/>
                    <a:pt x="1021" y="532"/>
                  </a:cubicBezTo>
                  <a:cubicBezTo>
                    <a:pt x="1077" y="532"/>
                    <a:pt x="1105" y="386"/>
                    <a:pt x="1021" y="386"/>
                  </a:cubicBezTo>
                  <a:cubicBezTo>
                    <a:pt x="903" y="358"/>
                    <a:pt x="819" y="358"/>
                    <a:pt x="700" y="330"/>
                  </a:cubicBezTo>
                  <a:cubicBezTo>
                    <a:pt x="700" y="330"/>
                    <a:pt x="672" y="330"/>
                    <a:pt x="672" y="302"/>
                  </a:cubicBezTo>
                  <a:cubicBezTo>
                    <a:pt x="581" y="267"/>
                    <a:pt x="497" y="239"/>
                    <a:pt x="406" y="183"/>
                  </a:cubicBezTo>
                  <a:cubicBezTo>
                    <a:pt x="322" y="127"/>
                    <a:pt x="259" y="64"/>
                    <a:pt x="175" y="8"/>
                  </a:cubicBezTo>
                  <a:cubicBezTo>
                    <a:pt x="170" y="3"/>
                    <a:pt x="165" y="0"/>
                    <a:pt x="1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79"/>
            <p:cNvSpPr/>
            <p:nvPr/>
          </p:nvSpPr>
          <p:spPr>
            <a:xfrm>
              <a:off x="4223043" y="3640976"/>
              <a:ext cx="16111" cy="12492"/>
            </a:xfrm>
            <a:custGeom>
              <a:rect b="b" l="l" r="r" t="t"/>
              <a:pathLst>
                <a:path extrusionOk="0" h="549" w="708">
                  <a:moveTo>
                    <a:pt x="120" y="0"/>
                  </a:moveTo>
                  <a:cubicBezTo>
                    <a:pt x="64" y="0"/>
                    <a:pt x="1" y="70"/>
                    <a:pt x="50" y="136"/>
                  </a:cubicBezTo>
                  <a:cubicBezTo>
                    <a:pt x="106" y="227"/>
                    <a:pt x="190" y="311"/>
                    <a:pt x="281" y="367"/>
                  </a:cubicBezTo>
                  <a:cubicBezTo>
                    <a:pt x="365" y="458"/>
                    <a:pt x="484" y="486"/>
                    <a:pt x="603" y="542"/>
                  </a:cubicBezTo>
                  <a:cubicBezTo>
                    <a:pt x="613" y="546"/>
                    <a:pt x="623" y="548"/>
                    <a:pt x="631" y="548"/>
                  </a:cubicBezTo>
                  <a:cubicBezTo>
                    <a:pt x="692" y="548"/>
                    <a:pt x="708" y="451"/>
                    <a:pt x="659" y="402"/>
                  </a:cubicBezTo>
                  <a:cubicBezTo>
                    <a:pt x="575" y="339"/>
                    <a:pt x="456" y="311"/>
                    <a:pt x="365" y="255"/>
                  </a:cubicBezTo>
                  <a:cubicBezTo>
                    <a:pt x="281" y="192"/>
                    <a:pt x="225" y="108"/>
                    <a:pt x="162" y="17"/>
                  </a:cubicBezTo>
                  <a:cubicBezTo>
                    <a:pt x="150" y="5"/>
                    <a:pt x="135" y="0"/>
                    <a:pt x="12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79"/>
            <p:cNvSpPr/>
            <p:nvPr/>
          </p:nvSpPr>
          <p:spPr>
            <a:xfrm>
              <a:off x="4279908" y="3645208"/>
              <a:ext cx="18272" cy="8283"/>
            </a:xfrm>
            <a:custGeom>
              <a:rect b="b" l="l" r="r" t="t"/>
              <a:pathLst>
                <a:path extrusionOk="0" h="364" w="803">
                  <a:moveTo>
                    <a:pt x="746" y="1"/>
                  </a:moveTo>
                  <a:cubicBezTo>
                    <a:pt x="740" y="1"/>
                    <a:pt x="733" y="2"/>
                    <a:pt x="726" y="6"/>
                  </a:cubicBezTo>
                  <a:cubicBezTo>
                    <a:pt x="488" y="41"/>
                    <a:pt x="257" y="181"/>
                    <a:pt x="55" y="272"/>
                  </a:cubicBezTo>
                  <a:cubicBezTo>
                    <a:pt x="8" y="295"/>
                    <a:pt x="0" y="364"/>
                    <a:pt x="49" y="364"/>
                  </a:cubicBezTo>
                  <a:cubicBezTo>
                    <a:pt x="58" y="364"/>
                    <a:pt x="69" y="361"/>
                    <a:pt x="83" y="356"/>
                  </a:cubicBezTo>
                  <a:cubicBezTo>
                    <a:pt x="313" y="300"/>
                    <a:pt x="551" y="244"/>
                    <a:pt x="754" y="97"/>
                  </a:cubicBezTo>
                  <a:cubicBezTo>
                    <a:pt x="803" y="73"/>
                    <a:pt x="788" y="1"/>
                    <a:pt x="746" y="1"/>
                  </a:cubicBezTo>
                  <a:close/>
                </a:path>
              </a:pathLst>
            </a:custGeom>
            <a:solidFill>
              <a:srgbClr val="F4D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79"/>
            <p:cNvSpPr/>
            <p:nvPr/>
          </p:nvSpPr>
          <p:spPr>
            <a:xfrm>
              <a:off x="4289283" y="3640089"/>
              <a:ext cx="15109" cy="6167"/>
            </a:xfrm>
            <a:custGeom>
              <a:rect b="b" l="l" r="r" t="t"/>
              <a:pathLst>
                <a:path extrusionOk="0" h="271" w="664">
                  <a:moveTo>
                    <a:pt x="573" y="0"/>
                  </a:moveTo>
                  <a:cubicBezTo>
                    <a:pt x="489" y="28"/>
                    <a:pt x="426" y="28"/>
                    <a:pt x="342" y="56"/>
                  </a:cubicBezTo>
                  <a:cubicBezTo>
                    <a:pt x="251" y="91"/>
                    <a:pt x="167" y="119"/>
                    <a:pt x="76" y="147"/>
                  </a:cubicBezTo>
                  <a:cubicBezTo>
                    <a:pt x="1" y="172"/>
                    <a:pt x="16" y="270"/>
                    <a:pt x="85" y="270"/>
                  </a:cubicBezTo>
                  <a:cubicBezTo>
                    <a:pt x="93" y="270"/>
                    <a:pt x="102" y="269"/>
                    <a:pt x="111" y="266"/>
                  </a:cubicBezTo>
                  <a:cubicBezTo>
                    <a:pt x="286" y="203"/>
                    <a:pt x="461" y="175"/>
                    <a:pt x="601" y="91"/>
                  </a:cubicBezTo>
                  <a:cubicBezTo>
                    <a:pt x="664" y="56"/>
                    <a:pt x="636" y="0"/>
                    <a:pt x="573" y="0"/>
                  </a:cubicBezTo>
                  <a:close/>
                </a:path>
              </a:pathLst>
            </a:custGeom>
            <a:solidFill>
              <a:srgbClr val="F4D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79"/>
            <p:cNvSpPr/>
            <p:nvPr/>
          </p:nvSpPr>
          <p:spPr>
            <a:xfrm>
              <a:off x="4244524" y="3667167"/>
              <a:ext cx="15929" cy="10490"/>
            </a:xfrm>
            <a:custGeom>
              <a:rect b="b" l="l" r="r" t="t"/>
              <a:pathLst>
                <a:path extrusionOk="0" h="461" w="700">
                  <a:moveTo>
                    <a:pt x="612" y="1"/>
                  </a:moveTo>
                  <a:cubicBezTo>
                    <a:pt x="604" y="1"/>
                    <a:pt x="596" y="2"/>
                    <a:pt x="589" y="6"/>
                  </a:cubicBezTo>
                  <a:cubicBezTo>
                    <a:pt x="386" y="90"/>
                    <a:pt x="211" y="209"/>
                    <a:pt x="64" y="356"/>
                  </a:cubicBezTo>
                  <a:cubicBezTo>
                    <a:pt x="1" y="398"/>
                    <a:pt x="50" y="461"/>
                    <a:pt x="117" y="461"/>
                  </a:cubicBezTo>
                  <a:cubicBezTo>
                    <a:pt x="138" y="461"/>
                    <a:pt x="161" y="455"/>
                    <a:pt x="183" y="440"/>
                  </a:cubicBezTo>
                  <a:cubicBezTo>
                    <a:pt x="330" y="328"/>
                    <a:pt x="470" y="237"/>
                    <a:pt x="645" y="125"/>
                  </a:cubicBezTo>
                  <a:cubicBezTo>
                    <a:pt x="699" y="71"/>
                    <a:pt x="659" y="1"/>
                    <a:pt x="612" y="1"/>
                  </a:cubicBezTo>
                  <a:close/>
                </a:path>
              </a:pathLst>
            </a:custGeom>
            <a:solidFill>
              <a:srgbClr val="F4D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79"/>
            <p:cNvSpPr/>
            <p:nvPr/>
          </p:nvSpPr>
          <p:spPr>
            <a:xfrm>
              <a:off x="4114069" y="3664914"/>
              <a:ext cx="123332" cy="54111"/>
            </a:xfrm>
            <a:custGeom>
              <a:rect b="b" l="l" r="r" t="t"/>
              <a:pathLst>
                <a:path extrusionOk="0" h="2378" w="5420">
                  <a:moveTo>
                    <a:pt x="3203" y="1238"/>
                  </a:moveTo>
                  <a:cubicBezTo>
                    <a:pt x="3292" y="1327"/>
                    <a:pt x="3443" y="1349"/>
                    <a:pt x="3597" y="1349"/>
                  </a:cubicBezTo>
                  <a:cubicBezTo>
                    <a:pt x="3744" y="1349"/>
                    <a:pt x="3894" y="1329"/>
                    <a:pt x="3993" y="1329"/>
                  </a:cubicBezTo>
                  <a:cubicBezTo>
                    <a:pt x="4168" y="1329"/>
                    <a:pt x="4427" y="1329"/>
                    <a:pt x="4630" y="1273"/>
                  </a:cubicBezTo>
                  <a:cubicBezTo>
                    <a:pt x="4748" y="1273"/>
                    <a:pt x="4839" y="1273"/>
                    <a:pt x="4951" y="1238"/>
                  </a:cubicBezTo>
                  <a:lnTo>
                    <a:pt x="4951" y="1238"/>
                  </a:lnTo>
                  <a:lnTo>
                    <a:pt x="4923" y="1273"/>
                  </a:lnTo>
                  <a:cubicBezTo>
                    <a:pt x="4630" y="1650"/>
                    <a:pt x="3874" y="1650"/>
                    <a:pt x="3441" y="1706"/>
                  </a:cubicBezTo>
                  <a:cubicBezTo>
                    <a:pt x="3147" y="1734"/>
                    <a:pt x="2854" y="1825"/>
                    <a:pt x="2567" y="1853"/>
                  </a:cubicBezTo>
                  <a:cubicBezTo>
                    <a:pt x="2182" y="1881"/>
                    <a:pt x="1833" y="1909"/>
                    <a:pt x="1455" y="1937"/>
                  </a:cubicBezTo>
                  <a:cubicBezTo>
                    <a:pt x="1518" y="1909"/>
                    <a:pt x="1546" y="1881"/>
                    <a:pt x="1602" y="1853"/>
                  </a:cubicBezTo>
                  <a:lnTo>
                    <a:pt x="1630" y="1825"/>
                  </a:lnTo>
                  <a:cubicBezTo>
                    <a:pt x="1777" y="1797"/>
                    <a:pt x="1924" y="1762"/>
                    <a:pt x="2070" y="1706"/>
                  </a:cubicBezTo>
                  <a:cubicBezTo>
                    <a:pt x="2126" y="1678"/>
                    <a:pt x="2154" y="1650"/>
                    <a:pt x="2217" y="1650"/>
                  </a:cubicBezTo>
                  <a:cubicBezTo>
                    <a:pt x="2301" y="1650"/>
                    <a:pt x="2420" y="1587"/>
                    <a:pt x="2504" y="1560"/>
                  </a:cubicBezTo>
                  <a:cubicBezTo>
                    <a:pt x="2707" y="1448"/>
                    <a:pt x="2944" y="1357"/>
                    <a:pt x="3175" y="1273"/>
                  </a:cubicBezTo>
                  <a:lnTo>
                    <a:pt x="3203" y="1238"/>
                  </a:lnTo>
                  <a:close/>
                  <a:moveTo>
                    <a:pt x="3625" y="0"/>
                  </a:moveTo>
                  <a:cubicBezTo>
                    <a:pt x="3584" y="0"/>
                    <a:pt x="3539" y="15"/>
                    <a:pt x="3497" y="49"/>
                  </a:cubicBezTo>
                  <a:cubicBezTo>
                    <a:pt x="3497" y="77"/>
                    <a:pt x="3469" y="105"/>
                    <a:pt x="3441" y="105"/>
                  </a:cubicBezTo>
                  <a:cubicBezTo>
                    <a:pt x="3418" y="95"/>
                    <a:pt x="3388" y="88"/>
                    <a:pt x="3357" y="88"/>
                  </a:cubicBezTo>
                  <a:cubicBezTo>
                    <a:pt x="3303" y="88"/>
                    <a:pt x="3243" y="108"/>
                    <a:pt x="3203" y="161"/>
                  </a:cubicBezTo>
                  <a:cubicBezTo>
                    <a:pt x="3147" y="252"/>
                    <a:pt x="3091" y="336"/>
                    <a:pt x="3028" y="427"/>
                  </a:cubicBezTo>
                  <a:cubicBezTo>
                    <a:pt x="2770" y="776"/>
                    <a:pt x="2392" y="1063"/>
                    <a:pt x="2042" y="1329"/>
                  </a:cubicBezTo>
                  <a:cubicBezTo>
                    <a:pt x="2042" y="1329"/>
                    <a:pt x="2042" y="1357"/>
                    <a:pt x="2007" y="1357"/>
                  </a:cubicBezTo>
                  <a:cubicBezTo>
                    <a:pt x="1952" y="1385"/>
                    <a:pt x="1896" y="1413"/>
                    <a:pt x="1805" y="1448"/>
                  </a:cubicBezTo>
                  <a:cubicBezTo>
                    <a:pt x="1518" y="1532"/>
                    <a:pt x="1224" y="1650"/>
                    <a:pt x="931" y="1762"/>
                  </a:cubicBezTo>
                  <a:cubicBezTo>
                    <a:pt x="784" y="1853"/>
                    <a:pt x="644" y="1909"/>
                    <a:pt x="497" y="2000"/>
                  </a:cubicBezTo>
                  <a:cubicBezTo>
                    <a:pt x="350" y="2084"/>
                    <a:pt x="231" y="2203"/>
                    <a:pt x="57" y="2259"/>
                  </a:cubicBezTo>
                  <a:cubicBezTo>
                    <a:pt x="1" y="2287"/>
                    <a:pt x="29" y="2378"/>
                    <a:pt x="85" y="2378"/>
                  </a:cubicBezTo>
                  <a:cubicBezTo>
                    <a:pt x="231" y="2378"/>
                    <a:pt x="350" y="2322"/>
                    <a:pt x="469" y="2259"/>
                  </a:cubicBezTo>
                  <a:cubicBezTo>
                    <a:pt x="609" y="2203"/>
                    <a:pt x="756" y="2147"/>
                    <a:pt x="875" y="2112"/>
                  </a:cubicBezTo>
                  <a:cubicBezTo>
                    <a:pt x="959" y="2231"/>
                    <a:pt x="1168" y="2259"/>
                    <a:pt x="1280" y="2259"/>
                  </a:cubicBezTo>
                  <a:cubicBezTo>
                    <a:pt x="1518" y="2287"/>
                    <a:pt x="1749" y="2287"/>
                    <a:pt x="1980" y="2287"/>
                  </a:cubicBezTo>
                  <a:cubicBezTo>
                    <a:pt x="2217" y="2287"/>
                    <a:pt x="2420" y="2259"/>
                    <a:pt x="2651" y="2231"/>
                  </a:cubicBezTo>
                  <a:cubicBezTo>
                    <a:pt x="2916" y="2203"/>
                    <a:pt x="3147" y="2203"/>
                    <a:pt x="3406" y="2203"/>
                  </a:cubicBezTo>
                  <a:cubicBezTo>
                    <a:pt x="3644" y="2203"/>
                    <a:pt x="3874" y="2175"/>
                    <a:pt x="4077" y="2112"/>
                  </a:cubicBezTo>
                  <a:cubicBezTo>
                    <a:pt x="4196" y="2084"/>
                    <a:pt x="4343" y="2056"/>
                    <a:pt x="4455" y="2028"/>
                  </a:cubicBezTo>
                  <a:cubicBezTo>
                    <a:pt x="4518" y="2028"/>
                    <a:pt x="4574" y="2028"/>
                    <a:pt x="4630" y="2000"/>
                  </a:cubicBezTo>
                  <a:cubicBezTo>
                    <a:pt x="4804" y="1972"/>
                    <a:pt x="4951" y="1762"/>
                    <a:pt x="5070" y="1650"/>
                  </a:cubicBezTo>
                  <a:cubicBezTo>
                    <a:pt x="5126" y="1560"/>
                    <a:pt x="5217" y="1476"/>
                    <a:pt x="5273" y="1357"/>
                  </a:cubicBezTo>
                  <a:cubicBezTo>
                    <a:pt x="5301" y="1329"/>
                    <a:pt x="5329" y="1273"/>
                    <a:pt x="5329" y="1238"/>
                  </a:cubicBezTo>
                  <a:cubicBezTo>
                    <a:pt x="5329" y="1210"/>
                    <a:pt x="5364" y="1154"/>
                    <a:pt x="5364" y="1154"/>
                  </a:cubicBezTo>
                  <a:lnTo>
                    <a:pt x="5364" y="1126"/>
                  </a:lnTo>
                  <a:lnTo>
                    <a:pt x="5364" y="1063"/>
                  </a:lnTo>
                  <a:cubicBezTo>
                    <a:pt x="5420" y="1007"/>
                    <a:pt x="5420" y="951"/>
                    <a:pt x="5392" y="860"/>
                  </a:cubicBezTo>
                  <a:cubicBezTo>
                    <a:pt x="5364" y="748"/>
                    <a:pt x="5245" y="574"/>
                    <a:pt x="5126" y="511"/>
                  </a:cubicBezTo>
                  <a:cubicBezTo>
                    <a:pt x="5094" y="495"/>
                    <a:pt x="5061" y="478"/>
                    <a:pt x="5022" y="478"/>
                  </a:cubicBezTo>
                  <a:cubicBezTo>
                    <a:pt x="4994" y="478"/>
                    <a:pt x="4962" y="487"/>
                    <a:pt x="4923" y="511"/>
                  </a:cubicBezTo>
                  <a:lnTo>
                    <a:pt x="4895" y="511"/>
                  </a:lnTo>
                  <a:lnTo>
                    <a:pt x="4895" y="483"/>
                  </a:lnTo>
                  <a:cubicBezTo>
                    <a:pt x="4839" y="427"/>
                    <a:pt x="4776" y="427"/>
                    <a:pt x="4721" y="399"/>
                  </a:cubicBezTo>
                  <a:cubicBezTo>
                    <a:pt x="4602" y="336"/>
                    <a:pt x="4518" y="308"/>
                    <a:pt x="4399" y="308"/>
                  </a:cubicBezTo>
                  <a:cubicBezTo>
                    <a:pt x="4343" y="252"/>
                    <a:pt x="4280" y="133"/>
                    <a:pt x="4168" y="105"/>
                  </a:cubicBezTo>
                  <a:cubicBezTo>
                    <a:pt x="4141" y="100"/>
                    <a:pt x="4115" y="98"/>
                    <a:pt x="4090" y="98"/>
                  </a:cubicBezTo>
                  <a:cubicBezTo>
                    <a:pt x="3978" y="98"/>
                    <a:pt x="3882" y="143"/>
                    <a:pt x="3791" y="189"/>
                  </a:cubicBezTo>
                  <a:cubicBezTo>
                    <a:pt x="3810" y="89"/>
                    <a:pt x="3728" y="0"/>
                    <a:pt x="362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79"/>
            <p:cNvSpPr/>
            <p:nvPr/>
          </p:nvSpPr>
          <p:spPr>
            <a:xfrm>
              <a:off x="4157827" y="3669215"/>
              <a:ext cx="21822" cy="18523"/>
            </a:xfrm>
            <a:custGeom>
              <a:rect b="b" l="l" r="r" t="t"/>
              <a:pathLst>
                <a:path extrusionOk="0" h="814" w="959">
                  <a:moveTo>
                    <a:pt x="756" y="0"/>
                  </a:moveTo>
                  <a:cubicBezTo>
                    <a:pt x="581" y="0"/>
                    <a:pt x="406" y="119"/>
                    <a:pt x="294" y="210"/>
                  </a:cubicBezTo>
                  <a:cubicBezTo>
                    <a:pt x="147" y="322"/>
                    <a:pt x="1" y="441"/>
                    <a:pt x="1" y="615"/>
                  </a:cubicBezTo>
                  <a:cubicBezTo>
                    <a:pt x="1" y="671"/>
                    <a:pt x="57" y="790"/>
                    <a:pt x="147" y="790"/>
                  </a:cubicBezTo>
                  <a:lnTo>
                    <a:pt x="175" y="790"/>
                  </a:lnTo>
                  <a:cubicBezTo>
                    <a:pt x="210" y="807"/>
                    <a:pt x="244" y="813"/>
                    <a:pt x="278" y="813"/>
                  </a:cubicBezTo>
                  <a:cubicBezTo>
                    <a:pt x="358" y="813"/>
                    <a:pt x="433" y="774"/>
                    <a:pt x="497" y="734"/>
                  </a:cubicBezTo>
                  <a:cubicBezTo>
                    <a:pt x="644" y="615"/>
                    <a:pt x="728" y="524"/>
                    <a:pt x="847" y="413"/>
                  </a:cubicBezTo>
                  <a:cubicBezTo>
                    <a:pt x="903" y="350"/>
                    <a:pt x="959" y="294"/>
                    <a:pt x="931" y="210"/>
                  </a:cubicBezTo>
                  <a:cubicBezTo>
                    <a:pt x="931" y="91"/>
                    <a:pt x="847" y="35"/>
                    <a:pt x="75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79"/>
            <p:cNvSpPr/>
            <p:nvPr/>
          </p:nvSpPr>
          <p:spPr>
            <a:xfrm>
              <a:off x="4232759" y="3625252"/>
              <a:ext cx="33131" cy="25599"/>
            </a:xfrm>
            <a:custGeom>
              <a:rect b="b" l="l" r="r" t="t"/>
              <a:pathLst>
                <a:path extrusionOk="0" h="1125" w="1456">
                  <a:moveTo>
                    <a:pt x="1204" y="1"/>
                  </a:moveTo>
                  <a:cubicBezTo>
                    <a:pt x="1112" y="1"/>
                    <a:pt x="1050" y="110"/>
                    <a:pt x="1050" y="219"/>
                  </a:cubicBezTo>
                  <a:cubicBezTo>
                    <a:pt x="1022" y="247"/>
                    <a:pt x="959" y="303"/>
                    <a:pt x="987" y="359"/>
                  </a:cubicBezTo>
                  <a:cubicBezTo>
                    <a:pt x="1022" y="534"/>
                    <a:pt x="700" y="680"/>
                    <a:pt x="553" y="680"/>
                  </a:cubicBezTo>
                  <a:cubicBezTo>
                    <a:pt x="407" y="680"/>
                    <a:pt x="176" y="596"/>
                    <a:pt x="148" y="450"/>
                  </a:cubicBezTo>
                  <a:cubicBezTo>
                    <a:pt x="130" y="422"/>
                    <a:pt x="108" y="408"/>
                    <a:pt x="86" y="408"/>
                  </a:cubicBezTo>
                  <a:cubicBezTo>
                    <a:pt x="64" y="408"/>
                    <a:pt x="43" y="422"/>
                    <a:pt x="29" y="450"/>
                  </a:cubicBezTo>
                  <a:cubicBezTo>
                    <a:pt x="1" y="596"/>
                    <a:pt x="57" y="708"/>
                    <a:pt x="148" y="799"/>
                  </a:cubicBezTo>
                  <a:cubicBezTo>
                    <a:pt x="113" y="855"/>
                    <a:pt x="85" y="946"/>
                    <a:pt x="176" y="1002"/>
                  </a:cubicBezTo>
                  <a:cubicBezTo>
                    <a:pt x="254" y="1090"/>
                    <a:pt x="365" y="1124"/>
                    <a:pt x="487" y="1124"/>
                  </a:cubicBezTo>
                  <a:cubicBezTo>
                    <a:pt x="682" y="1124"/>
                    <a:pt x="903" y="1037"/>
                    <a:pt x="1050" y="946"/>
                  </a:cubicBezTo>
                  <a:cubicBezTo>
                    <a:pt x="1281" y="799"/>
                    <a:pt x="1455" y="478"/>
                    <a:pt x="1399" y="184"/>
                  </a:cubicBezTo>
                  <a:cubicBezTo>
                    <a:pt x="1427" y="128"/>
                    <a:pt x="1399" y="72"/>
                    <a:pt x="1337" y="44"/>
                  </a:cubicBezTo>
                  <a:lnTo>
                    <a:pt x="1309" y="44"/>
                  </a:lnTo>
                  <a:cubicBezTo>
                    <a:pt x="1271" y="14"/>
                    <a:pt x="1235" y="1"/>
                    <a:pt x="1204" y="1"/>
                  </a:cubicBezTo>
                  <a:close/>
                </a:path>
              </a:pathLst>
            </a:custGeom>
            <a:solidFill>
              <a:srgbClr val="4F4E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79"/>
            <p:cNvSpPr/>
            <p:nvPr/>
          </p:nvSpPr>
          <p:spPr>
            <a:xfrm>
              <a:off x="4232145" y="3619950"/>
              <a:ext cx="27852" cy="20002"/>
            </a:xfrm>
            <a:custGeom>
              <a:rect b="b" l="l" r="r" t="t"/>
              <a:pathLst>
                <a:path extrusionOk="0" h="879" w="1224">
                  <a:moveTo>
                    <a:pt x="765" y="0"/>
                  </a:moveTo>
                  <a:cubicBezTo>
                    <a:pt x="694" y="0"/>
                    <a:pt x="614" y="26"/>
                    <a:pt x="552" y="67"/>
                  </a:cubicBezTo>
                  <a:cubicBezTo>
                    <a:pt x="524" y="67"/>
                    <a:pt x="489" y="67"/>
                    <a:pt x="489" y="102"/>
                  </a:cubicBezTo>
                  <a:cubicBezTo>
                    <a:pt x="461" y="130"/>
                    <a:pt x="434" y="130"/>
                    <a:pt x="434" y="158"/>
                  </a:cubicBezTo>
                  <a:cubicBezTo>
                    <a:pt x="406" y="186"/>
                    <a:pt x="378" y="186"/>
                    <a:pt x="350" y="214"/>
                  </a:cubicBezTo>
                  <a:cubicBezTo>
                    <a:pt x="287" y="242"/>
                    <a:pt x="259" y="305"/>
                    <a:pt x="203" y="361"/>
                  </a:cubicBezTo>
                  <a:lnTo>
                    <a:pt x="84" y="480"/>
                  </a:lnTo>
                  <a:cubicBezTo>
                    <a:pt x="0" y="627"/>
                    <a:pt x="112" y="711"/>
                    <a:pt x="203" y="767"/>
                  </a:cubicBezTo>
                  <a:cubicBezTo>
                    <a:pt x="287" y="829"/>
                    <a:pt x="350" y="857"/>
                    <a:pt x="434" y="857"/>
                  </a:cubicBezTo>
                  <a:cubicBezTo>
                    <a:pt x="461" y="871"/>
                    <a:pt x="505" y="878"/>
                    <a:pt x="549" y="878"/>
                  </a:cubicBezTo>
                  <a:cubicBezTo>
                    <a:pt x="593" y="878"/>
                    <a:pt x="636" y="871"/>
                    <a:pt x="664" y="857"/>
                  </a:cubicBezTo>
                  <a:cubicBezTo>
                    <a:pt x="699" y="857"/>
                    <a:pt x="699" y="829"/>
                    <a:pt x="727" y="829"/>
                  </a:cubicBezTo>
                  <a:cubicBezTo>
                    <a:pt x="874" y="767"/>
                    <a:pt x="986" y="683"/>
                    <a:pt x="1077" y="536"/>
                  </a:cubicBezTo>
                  <a:cubicBezTo>
                    <a:pt x="1133" y="417"/>
                    <a:pt x="1224" y="242"/>
                    <a:pt x="1133" y="130"/>
                  </a:cubicBezTo>
                  <a:cubicBezTo>
                    <a:pt x="1077" y="67"/>
                    <a:pt x="986" y="39"/>
                    <a:pt x="930" y="39"/>
                  </a:cubicBezTo>
                  <a:cubicBezTo>
                    <a:pt x="902" y="39"/>
                    <a:pt x="874" y="11"/>
                    <a:pt x="839" y="11"/>
                  </a:cubicBezTo>
                  <a:cubicBezTo>
                    <a:pt x="817" y="4"/>
                    <a:pt x="792" y="0"/>
                    <a:pt x="7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79"/>
            <p:cNvSpPr/>
            <p:nvPr/>
          </p:nvSpPr>
          <p:spPr>
            <a:xfrm>
              <a:off x="4266118" y="3517348"/>
              <a:ext cx="108246" cy="61575"/>
            </a:xfrm>
            <a:custGeom>
              <a:rect b="b" l="l" r="r" t="t"/>
              <a:pathLst>
                <a:path extrusionOk="0" h="2706" w="4757">
                  <a:moveTo>
                    <a:pt x="3861" y="0"/>
                  </a:moveTo>
                  <a:cubicBezTo>
                    <a:pt x="3853" y="0"/>
                    <a:pt x="3844" y="1"/>
                    <a:pt x="3835" y="3"/>
                  </a:cubicBezTo>
                  <a:cubicBezTo>
                    <a:pt x="3486" y="66"/>
                    <a:pt x="3136" y="122"/>
                    <a:pt x="2814" y="269"/>
                  </a:cubicBezTo>
                  <a:cubicBezTo>
                    <a:pt x="2437" y="444"/>
                    <a:pt x="2087" y="647"/>
                    <a:pt x="1737" y="849"/>
                  </a:cubicBezTo>
                  <a:cubicBezTo>
                    <a:pt x="1129" y="1227"/>
                    <a:pt x="514" y="1751"/>
                    <a:pt x="45" y="2304"/>
                  </a:cubicBezTo>
                  <a:cubicBezTo>
                    <a:pt x="0" y="2355"/>
                    <a:pt x="28" y="2438"/>
                    <a:pt x="89" y="2438"/>
                  </a:cubicBezTo>
                  <a:cubicBezTo>
                    <a:pt x="103" y="2438"/>
                    <a:pt x="119" y="2433"/>
                    <a:pt x="136" y="2423"/>
                  </a:cubicBezTo>
                  <a:cubicBezTo>
                    <a:pt x="192" y="2395"/>
                    <a:pt x="220" y="2395"/>
                    <a:pt x="255" y="2367"/>
                  </a:cubicBezTo>
                  <a:lnTo>
                    <a:pt x="255" y="2367"/>
                  </a:lnTo>
                  <a:cubicBezTo>
                    <a:pt x="255" y="2367"/>
                    <a:pt x="255" y="2395"/>
                    <a:pt x="220" y="2395"/>
                  </a:cubicBezTo>
                  <a:cubicBezTo>
                    <a:pt x="178" y="2525"/>
                    <a:pt x="266" y="2641"/>
                    <a:pt x="374" y="2641"/>
                  </a:cubicBezTo>
                  <a:cubicBezTo>
                    <a:pt x="410" y="2641"/>
                    <a:pt x="449" y="2627"/>
                    <a:pt x="486" y="2597"/>
                  </a:cubicBezTo>
                  <a:cubicBezTo>
                    <a:pt x="570" y="2514"/>
                    <a:pt x="661" y="2451"/>
                    <a:pt x="745" y="2367"/>
                  </a:cubicBezTo>
                  <a:cubicBezTo>
                    <a:pt x="835" y="2367"/>
                    <a:pt x="891" y="2339"/>
                    <a:pt x="954" y="2304"/>
                  </a:cubicBezTo>
                  <a:lnTo>
                    <a:pt x="954" y="2304"/>
                  </a:lnTo>
                  <a:cubicBezTo>
                    <a:pt x="900" y="2383"/>
                    <a:pt x="961" y="2524"/>
                    <a:pt x="1074" y="2524"/>
                  </a:cubicBezTo>
                  <a:cubicBezTo>
                    <a:pt x="1091" y="2524"/>
                    <a:pt x="1110" y="2521"/>
                    <a:pt x="1129" y="2514"/>
                  </a:cubicBezTo>
                  <a:cubicBezTo>
                    <a:pt x="1269" y="2479"/>
                    <a:pt x="1388" y="2423"/>
                    <a:pt x="1535" y="2395"/>
                  </a:cubicBezTo>
                  <a:cubicBezTo>
                    <a:pt x="1563" y="2423"/>
                    <a:pt x="1591" y="2451"/>
                    <a:pt x="1654" y="2451"/>
                  </a:cubicBezTo>
                  <a:cubicBezTo>
                    <a:pt x="1765" y="2451"/>
                    <a:pt x="1856" y="2423"/>
                    <a:pt x="1968" y="2395"/>
                  </a:cubicBezTo>
                  <a:lnTo>
                    <a:pt x="1968" y="2395"/>
                  </a:lnTo>
                  <a:cubicBezTo>
                    <a:pt x="1940" y="2423"/>
                    <a:pt x="1940" y="2423"/>
                    <a:pt x="1912" y="2423"/>
                  </a:cubicBezTo>
                  <a:cubicBezTo>
                    <a:pt x="1828" y="2514"/>
                    <a:pt x="1828" y="2653"/>
                    <a:pt x="1968" y="2688"/>
                  </a:cubicBezTo>
                  <a:cubicBezTo>
                    <a:pt x="2014" y="2701"/>
                    <a:pt x="2062" y="2706"/>
                    <a:pt x="2110" y="2706"/>
                  </a:cubicBezTo>
                  <a:cubicBezTo>
                    <a:pt x="2280" y="2706"/>
                    <a:pt x="2460" y="2641"/>
                    <a:pt x="2639" y="2597"/>
                  </a:cubicBezTo>
                  <a:cubicBezTo>
                    <a:pt x="2758" y="2597"/>
                    <a:pt x="2905" y="2569"/>
                    <a:pt x="3052" y="2542"/>
                  </a:cubicBezTo>
                  <a:cubicBezTo>
                    <a:pt x="3192" y="2514"/>
                    <a:pt x="3311" y="2451"/>
                    <a:pt x="3458" y="2451"/>
                  </a:cubicBezTo>
                  <a:cubicBezTo>
                    <a:pt x="3716" y="2451"/>
                    <a:pt x="3891" y="2367"/>
                    <a:pt x="4129" y="2276"/>
                  </a:cubicBezTo>
                  <a:cubicBezTo>
                    <a:pt x="4332" y="2220"/>
                    <a:pt x="4534" y="2129"/>
                    <a:pt x="4681" y="1989"/>
                  </a:cubicBezTo>
                  <a:cubicBezTo>
                    <a:pt x="4756" y="1933"/>
                    <a:pt x="4697" y="1809"/>
                    <a:pt x="4598" y="1809"/>
                  </a:cubicBezTo>
                  <a:cubicBezTo>
                    <a:pt x="4587" y="1809"/>
                    <a:pt x="4575" y="1811"/>
                    <a:pt x="4562" y="1814"/>
                  </a:cubicBezTo>
                  <a:lnTo>
                    <a:pt x="4478" y="1814"/>
                  </a:lnTo>
                  <a:cubicBezTo>
                    <a:pt x="4276" y="1814"/>
                    <a:pt x="4066" y="1870"/>
                    <a:pt x="3863" y="1898"/>
                  </a:cubicBezTo>
                  <a:cubicBezTo>
                    <a:pt x="3779" y="1926"/>
                    <a:pt x="3632" y="1926"/>
                    <a:pt x="3514" y="1954"/>
                  </a:cubicBezTo>
                  <a:cubicBezTo>
                    <a:pt x="3458" y="1954"/>
                    <a:pt x="3402" y="1989"/>
                    <a:pt x="3339" y="1989"/>
                  </a:cubicBezTo>
                  <a:cubicBezTo>
                    <a:pt x="3164" y="2017"/>
                    <a:pt x="2961" y="2045"/>
                    <a:pt x="2786" y="2073"/>
                  </a:cubicBezTo>
                  <a:cubicBezTo>
                    <a:pt x="2877" y="2045"/>
                    <a:pt x="2961" y="1989"/>
                    <a:pt x="3052" y="1954"/>
                  </a:cubicBezTo>
                  <a:cubicBezTo>
                    <a:pt x="3283" y="1814"/>
                    <a:pt x="3514" y="1695"/>
                    <a:pt x="3751" y="1577"/>
                  </a:cubicBezTo>
                  <a:cubicBezTo>
                    <a:pt x="3982" y="1493"/>
                    <a:pt x="4213" y="1374"/>
                    <a:pt x="4360" y="1199"/>
                  </a:cubicBezTo>
                  <a:cubicBezTo>
                    <a:pt x="4451" y="1115"/>
                    <a:pt x="4388" y="968"/>
                    <a:pt x="4276" y="968"/>
                  </a:cubicBezTo>
                  <a:cubicBezTo>
                    <a:pt x="4066" y="968"/>
                    <a:pt x="3807" y="1052"/>
                    <a:pt x="3604" y="1143"/>
                  </a:cubicBezTo>
                  <a:cubicBezTo>
                    <a:pt x="3367" y="1199"/>
                    <a:pt x="3136" y="1290"/>
                    <a:pt x="2933" y="1346"/>
                  </a:cubicBezTo>
                  <a:lnTo>
                    <a:pt x="2814" y="1346"/>
                  </a:lnTo>
                  <a:cubicBezTo>
                    <a:pt x="2528" y="1402"/>
                    <a:pt x="2234" y="1549"/>
                    <a:pt x="1968" y="1667"/>
                  </a:cubicBezTo>
                  <a:cubicBezTo>
                    <a:pt x="1912" y="1695"/>
                    <a:pt x="1857" y="1723"/>
                    <a:pt x="1766" y="1751"/>
                  </a:cubicBezTo>
                  <a:lnTo>
                    <a:pt x="1766" y="1751"/>
                  </a:lnTo>
                  <a:cubicBezTo>
                    <a:pt x="1785" y="1733"/>
                    <a:pt x="1805" y="1714"/>
                    <a:pt x="1828" y="1695"/>
                  </a:cubicBezTo>
                  <a:cubicBezTo>
                    <a:pt x="2087" y="1549"/>
                    <a:pt x="2318" y="1374"/>
                    <a:pt x="2556" y="1199"/>
                  </a:cubicBezTo>
                  <a:cubicBezTo>
                    <a:pt x="2786" y="1024"/>
                    <a:pt x="3017" y="849"/>
                    <a:pt x="3283" y="675"/>
                  </a:cubicBezTo>
                  <a:cubicBezTo>
                    <a:pt x="3486" y="528"/>
                    <a:pt x="3779" y="416"/>
                    <a:pt x="3982" y="241"/>
                  </a:cubicBezTo>
                  <a:cubicBezTo>
                    <a:pt x="4092" y="157"/>
                    <a:pt x="3974" y="0"/>
                    <a:pt x="386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79"/>
            <p:cNvSpPr/>
            <p:nvPr/>
          </p:nvSpPr>
          <p:spPr>
            <a:xfrm>
              <a:off x="4272558" y="3525995"/>
              <a:ext cx="75592" cy="49196"/>
            </a:xfrm>
            <a:custGeom>
              <a:rect b="b" l="l" r="r" t="t"/>
              <a:pathLst>
                <a:path extrusionOk="0" h="2162" w="3322">
                  <a:moveTo>
                    <a:pt x="3175" y="1"/>
                  </a:moveTo>
                  <a:cubicBezTo>
                    <a:pt x="2881" y="64"/>
                    <a:pt x="2622" y="295"/>
                    <a:pt x="2384" y="469"/>
                  </a:cubicBezTo>
                  <a:cubicBezTo>
                    <a:pt x="2126" y="616"/>
                    <a:pt x="1895" y="791"/>
                    <a:pt x="1629" y="938"/>
                  </a:cubicBezTo>
                  <a:cubicBezTo>
                    <a:pt x="1336" y="1113"/>
                    <a:pt x="1077" y="1287"/>
                    <a:pt x="811" y="1490"/>
                  </a:cubicBezTo>
                  <a:cubicBezTo>
                    <a:pt x="671" y="1574"/>
                    <a:pt x="524" y="1693"/>
                    <a:pt x="378" y="1812"/>
                  </a:cubicBezTo>
                  <a:cubicBezTo>
                    <a:pt x="287" y="1868"/>
                    <a:pt x="147" y="2015"/>
                    <a:pt x="56" y="2043"/>
                  </a:cubicBezTo>
                  <a:cubicBezTo>
                    <a:pt x="0" y="2071"/>
                    <a:pt x="0" y="2162"/>
                    <a:pt x="56" y="2162"/>
                  </a:cubicBezTo>
                  <a:cubicBezTo>
                    <a:pt x="175" y="2162"/>
                    <a:pt x="259" y="2099"/>
                    <a:pt x="350" y="2043"/>
                  </a:cubicBezTo>
                  <a:cubicBezTo>
                    <a:pt x="497" y="1959"/>
                    <a:pt x="636" y="1868"/>
                    <a:pt x="783" y="1784"/>
                  </a:cubicBezTo>
                  <a:cubicBezTo>
                    <a:pt x="1105" y="1574"/>
                    <a:pt x="1399" y="1371"/>
                    <a:pt x="1685" y="1197"/>
                  </a:cubicBezTo>
                  <a:cubicBezTo>
                    <a:pt x="1979" y="1022"/>
                    <a:pt x="2245" y="847"/>
                    <a:pt x="2503" y="672"/>
                  </a:cubicBezTo>
                  <a:cubicBezTo>
                    <a:pt x="2769" y="525"/>
                    <a:pt x="3056" y="385"/>
                    <a:pt x="3259" y="148"/>
                  </a:cubicBezTo>
                  <a:cubicBezTo>
                    <a:pt x="3321" y="92"/>
                    <a:pt x="3259" y="1"/>
                    <a:pt x="317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79"/>
            <p:cNvSpPr/>
            <p:nvPr/>
          </p:nvSpPr>
          <p:spPr>
            <a:xfrm>
              <a:off x="4301229" y="3544518"/>
              <a:ext cx="59937" cy="29354"/>
            </a:xfrm>
            <a:custGeom>
              <a:rect b="b" l="l" r="r" t="t"/>
              <a:pathLst>
                <a:path extrusionOk="0" h="1290" w="2634">
                  <a:moveTo>
                    <a:pt x="2474" y="1"/>
                  </a:moveTo>
                  <a:cubicBezTo>
                    <a:pt x="2463" y="1"/>
                    <a:pt x="2451" y="2"/>
                    <a:pt x="2439" y="5"/>
                  </a:cubicBezTo>
                  <a:cubicBezTo>
                    <a:pt x="2033" y="96"/>
                    <a:pt x="1649" y="355"/>
                    <a:pt x="1243" y="557"/>
                  </a:cubicBezTo>
                  <a:cubicBezTo>
                    <a:pt x="866" y="760"/>
                    <a:pt x="460" y="935"/>
                    <a:pt x="76" y="1145"/>
                  </a:cubicBezTo>
                  <a:cubicBezTo>
                    <a:pt x="1" y="1170"/>
                    <a:pt x="37" y="1290"/>
                    <a:pt x="111" y="1290"/>
                  </a:cubicBezTo>
                  <a:cubicBezTo>
                    <a:pt x="120" y="1290"/>
                    <a:pt x="129" y="1288"/>
                    <a:pt x="139" y="1285"/>
                  </a:cubicBezTo>
                  <a:cubicBezTo>
                    <a:pt x="544" y="1110"/>
                    <a:pt x="950" y="998"/>
                    <a:pt x="1362" y="823"/>
                  </a:cubicBezTo>
                  <a:cubicBezTo>
                    <a:pt x="1768" y="648"/>
                    <a:pt x="2208" y="446"/>
                    <a:pt x="2558" y="180"/>
                  </a:cubicBezTo>
                  <a:cubicBezTo>
                    <a:pt x="2633" y="104"/>
                    <a:pt x="2573" y="1"/>
                    <a:pt x="247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79"/>
            <p:cNvSpPr/>
            <p:nvPr/>
          </p:nvSpPr>
          <p:spPr>
            <a:xfrm>
              <a:off x="4320912" y="3558626"/>
              <a:ext cx="53656" cy="17203"/>
            </a:xfrm>
            <a:custGeom>
              <a:rect b="b" l="l" r="r" t="t"/>
              <a:pathLst>
                <a:path extrusionOk="0" h="756" w="2358">
                  <a:moveTo>
                    <a:pt x="2217" y="0"/>
                  </a:moveTo>
                  <a:cubicBezTo>
                    <a:pt x="1868" y="28"/>
                    <a:pt x="1518" y="259"/>
                    <a:pt x="1196" y="378"/>
                  </a:cubicBezTo>
                  <a:cubicBezTo>
                    <a:pt x="994" y="434"/>
                    <a:pt x="819" y="490"/>
                    <a:pt x="609" y="525"/>
                  </a:cubicBezTo>
                  <a:cubicBezTo>
                    <a:pt x="434" y="553"/>
                    <a:pt x="231" y="637"/>
                    <a:pt x="57" y="700"/>
                  </a:cubicBezTo>
                  <a:cubicBezTo>
                    <a:pt x="1" y="700"/>
                    <a:pt x="29" y="755"/>
                    <a:pt x="57" y="755"/>
                  </a:cubicBezTo>
                  <a:cubicBezTo>
                    <a:pt x="469" y="755"/>
                    <a:pt x="875" y="728"/>
                    <a:pt x="1252" y="637"/>
                  </a:cubicBezTo>
                  <a:cubicBezTo>
                    <a:pt x="1455" y="581"/>
                    <a:pt x="1630" y="525"/>
                    <a:pt x="1805" y="434"/>
                  </a:cubicBezTo>
                  <a:cubicBezTo>
                    <a:pt x="1980" y="378"/>
                    <a:pt x="2154" y="315"/>
                    <a:pt x="2301" y="203"/>
                  </a:cubicBezTo>
                  <a:cubicBezTo>
                    <a:pt x="2357" y="140"/>
                    <a:pt x="2301" y="0"/>
                    <a:pt x="22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79"/>
            <p:cNvSpPr/>
            <p:nvPr/>
          </p:nvSpPr>
          <p:spPr>
            <a:xfrm>
              <a:off x="4349174" y="3654424"/>
              <a:ext cx="70495" cy="72042"/>
            </a:xfrm>
            <a:custGeom>
              <a:rect b="b" l="l" r="r" t="t"/>
              <a:pathLst>
                <a:path extrusionOk="0" h="3166" w="3098">
                  <a:moveTo>
                    <a:pt x="135" y="0"/>
                  </a:moveTo>
                  <a:cubicBezTo>
                    <a:pt x="46" y="0"/>
                    <a:pt x="0" y="135"/>
                    <a:pt x="101" y="189"/>
                  </a:cubicBezTo>
                  <a:cubicBezTo>
                    <a:pt x="185" y="272"/>
                    <a:pt x="304" y="363"/>
                    <a:pt x="416" y="447"/>
                  </a:cubicBezTo>
                  <a:cubicBezTo>
                    <a:pt x="388" y="447"/>
                    <a:pt x="388" y="475"/>
                    <a:pt x="388" y="510"/>
                  </a:cubicBezTo>
                  <a:cubicBezTo>
                    <a:pt x="360" y="475"/>
                    <a:pt x="304" y="447"/>
                    <a:pt x="276" y="447"/>
                  </a:cubicBezTo>
                  <a:cubicBezTo>
                    <a:pt x="269" y="442"/>
                    <a:pt x="262" y="440"/>
                    <a:pt x="255" y="440"/>
                  </a:cubicBezTo>
                  <a:cubicBezTo>
                    <a:pt x="224" y="440"/>
                    <a:pt x="196" y="482"/>
                    <a:pt x="241" y="510"/>
                  </a:cubicBezTo>
                  <a:cubicBezTo>
                    <a:pt x="388" y="594"/>
                    <a:pt x="507" y="713"/>
                    <a:pt x="654" y="797"/>
                  </a:cubicBezTo>
                  <a:cubicBezTo>
                    <a:pt x="801" y="860"/>
                    <a:pt x="940" y="944"/>
                    <a:pt x="1087" y="1035"/>
                  </a:cubicBezTo>
                  <a:cubicBezTo>
                    <a:pt x="1381" y="1237"/>
                    <a:pt x="1640" y="1468"/>
                    <a:pt x="1877" y="1699"/>
                  </a:cubicBezTo>
                  <a:cubicBezTo>
                    <a:pt x="2108" y="1965"/>
                    <a:pt x="2311" y="2223"/>
                    <a:pt x="2486" y="2517"/>
                  </a:cubicBezTo>
                  <a:cubicBezTo>
                    <a:pt x="2660" y="2720"/>
                    <a:pt x="2779" y="2985"/>
                    <a:pt x="2982" y="3160"/>
                  </a:cubicBezTo>
                  <a:cubicBezTo>
                    <a:pt x="2989" y="3164"/>
                    <a:pt x="2997" y="3165"/>
                    <a:pt x="3004" y="3165"/>
                  </a:cubicBezTo>
                  <a:cubicBezTo>
                    <a:pt x="3053" y="3165"/>
                    <a:pt x="3097" y="3090"/>
                    <a:pt x="3073" y="3041"/>
                  </a:cubicBezTo>
                  <a:cubicBezTo>
                    <a:pt x="2954" y="2748"/>
                    <a:pt x="2835" y="2461"/>
                    <a:pt x="2660" y="2167"/>
                  </a:cubicBezTo>
                  <a:cubicBezTo>
                    <a:pt x="2486" y="1909"/>
                    <a:pt x="2283" y="1671"/>
                    <a:pt x="2052" y="1440"/>
                  </a:cubicBezTo>
                  <a:cubicBezTo>
                    <a:pt x="1877" y="1265"/>
                    <a:pt x="1675" y="1118"/>
                    <a:pt x="1500" y="972"/>
                  </a:cubicBezTo>
                  <a:cubicBezTo>
                    <a:pt x="1437" y="944"/>
                    <a:pt x="1409" y="916"/>
                    <a:pt x="1381" y="888"/>
                  </a:cubicBezTo>
                  <a:cubicBezTo>
                    <a:pt x="1381" y="860"/>
                    <a:pt x="1353" y="860"/>
                    <a:pt x="1353" y="825"/>
                  </a:cubicBezTo>
                  <a:cubicBezTo>
                    <a:pt x="1003" y="510"/>
                    <a:pt x="591" y="272"/>
                    <a:pt x="185" y="14"/>
                  </a:cubicBezTo>
                  <a:cubicBezTo>
                    <a:pt x="168" y="4"/>
                    <a:pt x="151" y="0"/>
                    <a:pt x="13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79"/>
            <p:cNvSpPr/>
            <p:nvPr/>
          </p:nvSpPr>
          <p:spPr>
            <a:xfrm>
              <a:off x="4408792" y="3699593"/>
              <a:ext cx="131569" cy="122877"/>
            </a:xfrm>
            <a:custGeom>
              <a:rect b="b" l="l" r="r" t="t"/>
              <a:pathLst>
                <a:path extrusionOk="0" h="5400" w="5782">
                  <a:moveTo>
                    <a:pt x="3774" y="3797"/>
                  </a:moveTo>
                  <a:cubicBezTo>
                    <a:pt x="3830" y="3881"/>
                    <a:pt x="3914" y="3944"/>
                    <a:pt x="3977" y="4028"/>
                  </a:cubicBezTo>
                  <a:lnTo>
                    <a:pt x="3949" y="4028"/>
                  </a:lnTo>
                  <a:cubicBezTo>
                    <a:pt x="3886" y="3944"/>
                    <a:pt x="3830" y="3881"/>
                    <a:pt x="3774" y="3797"/>
                  </a:cubicBezTo>
                  <a:close/>
                  <a:moveTo>
                    <a:pt x="113" y="1"/>
                  </a:moveTo>
                  <a:cubicBezTo>
                    <a:pt x="63" y="1"/>
                    <a:pt x="1" y="62"/>
                    <a:pt x="40" y="126"/>
                  </a:cubicBezTo>
                  <a:cubicBezTo>
                    <a:pt x="306" y="651"/>
                    <a:pt x="537" y="1203"/>
                    <a:pt x="915" y="1672"/>
                  </a:cubicBezTo>
                  <a:cubicBezTo>
                    <a:pt x="1180" y="2021"/>
                    <a:pt x="1502" y="2336"/>
                    <a:pt x="1907" y="2511"/>
                  </a:cubicBezTo>
                  <a:cubicBezTo>
                    <a:pt x="1963" y="2630"/>
                    <a:pt x="2026" y="2749"/>
                    <a:pt x="2110" y="2860"/>
                  </a:cubicBezTo>
                  <a:cubicBezTo>
                    <a:pt x="2285" y="3154"/>
                    <a:pt x="2460" y="3448"/>
                    <a:pt x="2663" y="3679"/>
                  </a:cubicBezTo>
                  <a:cubicBezTo>
                    <a:pt x="2984" y="4084"/>
                    <a:pt x="3390" y="4497"/>
                    <a:pt x="3858" y="4699"/>
                  </a:cubicBezTo>
                  <a:cubicBezTo>
                    <a:pt x="4124" y="4930"/>
                    <a:pt x="4411" y="5133"/>
                    <a:pt x="4732" y="5252"/>
                  </a:cubicBezTo>
                  <a:cubicBezTo>
                    <a:pt x="4870" y="5290"/>
                    <a:pt x="5157" y="5399"/>
                    <a:pt x="5381" y="5399"/>
                  </a:cubicBezTo>
                  <a:cubicBezTo>
                    <a:pt x="5487" y="5399"/>
                    <a:pt x="5578" y="5375"/>
                    <a:pt x="5634" y="5308"/>
                  </a:cubicBezTo>
                  <a:cubicBezTo>
                    <a:pt x="5697" y="5280"/>
                    <a:pt x="5697" y="5196"/>
                    <a:pt x="5697" y="5133"/>
                  </a:cubicBezTo>
                  <a:cubicBezTo>
                    <a:pt x="5662" y="5077"/>
                    <a:pt x="5634" y="5049"/>
                    <a:pt x="5578" y="5021"/>
                  </a:cubicBezTo>
                  <a:cubicBezTo>
                    <a:pt x="5634" y="4993"/>
                    <a:pt x="5662" y="4993"/>
                    <a:pt x="5697" y="4958"/>
                  </a:cubicBezTo>
                  <a:cubicBezTo>
                    <a:pt x="5781" y="4874"/>
                    <a:pt x="5697" y="4755"/>
                    <a:pt x="5606" y="4755"/>
                  </a:cubicBezTo>
                  <a:cubicBezTo>
                    <a:pt x="5596" y="4761"/>
                    <a:pt x="5584" y="4763"/>
                    <a:pt x="5571" y="4763"/>
                  </a:cubicBezTo>
                  <a:cubicBezTo>
                    <a:pt x="5517" y="4763"/>
                    <a:pt x="5449" y="4722"/>
                    <a:pt x="5404" y="4699"/>
                  </a:cubicBezTo>
                  <a:cubicBezTo>
                    <a:pt x="5348" y="4671"/>
                    <a:pt x="5285" y="4643"/>
                    <a:pt x="5201" y="4609"/>
                  </a:cubicBezTo>
                  <a:cubicBezTo>
                    <a:pt x="5173" y="4609"/>
                    <a:pt x="5173" y="4609"/>
                    <a:pt x="5138" y="4581"/>
                  </a:cubicBezTo>
                  <a:cubicBezTo>
                    <a:pt x="4998" y="4497"/>
                    <a:pt x="4879" y="4434"/>
                    <a:pt x="4760" y="4350"/>
                  </a:cubicBezTo>
                  <a:cubicBezTo>
                    <a:pt x="4558" y="4203"/>
                    <a:pt x="4383" y="4000"/>
                    <a:pt x="4208" y="3825"/>
                  </a:cubicBezTo>
                  <a:cubicBezTo>
                    <a:pt x="3858" y="3448"/>
                    <a:pt x="3425" y="3154"/>
                    <a:pt x="3012" y="2832"/>
                  </a:cubicBezTo>
                  <a:cubicBezTo>
                    <a:pt x="2928" y="2721"/>
                    <a:pt x="2809" y="2630"/>
                    <a:pt x="2663" y="2574"/>
                  </a:cubicBezTo>
                  <a:lnTo>
                    <a:pt x="2607" y="2574"/>
                  </a:lnTo>
                  <a:cubicBezTo>
                    <a:pt x="2551" y="2455"/>
                    <a:pt x="2460" y="2371"/>
                    <a:pt x="2376" y="2280"/>
                  </a:cubicBezTo>
                  <a:cubicBezTo>
                    <a:pt x="1935" y="1784"/>
                    <a:pt x="1411" y="1406"/>
                    <a:pt x="942" y="938"/>
                  </a:cubicBezTo>
                  <a:cubicBezTo>
                    <a:pt x="930" y="925"/>
                    <a:pt x="917" y="920"/>
                    <a:pt x="906" y="920"/>
                  </a:cubicBezTo>
                  <a:cubicBezTo>
                    <a:pt x="867" y="920"/>
                    <a:pt x="843" y="979"/>
                    <a:pt x="887" y="1000"/>
                  </a:cubicBezTo>
                  <a:cubicBezTo>
                    <a:pt x="1061" y="1259"/>
                    <a:pt x="1264" y="1525"/>
                    <a:pt x="1467" y="1756"/>
                  </a:cubicBezTo>
                  <a:cubicBezTo>
                    <a:pt x="1502" y="1784"/>
                    <a:pt x="1530" y="1812"/>
                    <a:pt x="1530" y="1847"/>
                  </a:cubicBezTo>
                  <a:lnTo>
                    <a:pt x="1530" y="1874"/>
                  </a:lnTo>
                  <a:cubicBezTo>
                    <a:pt x="1383" y="1728"/>
                    <a:pt x="1236" y="1581"/>
                    <a:pt x="1117" y="1434"/>
                  </a:cubicBezTo>
                  <a:cubicBezTo>
                    <a:pt x="740" y="1000"/>
                    <a:pt x="481" y="504"/>
                    <a:pt x="159" y="36"/>
                  </a:cubicBezTo>
                  <a:cubicBezTo>
                    <a:pt x="151" y="11"/>
                    <a:pt x="133" y="1"/>
                    <a:pt x="11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79"/>
            <p:cNvSpPr/>
            <p:nvPr/>
          </p:nvSpPr>
          <p:spPr>
            <a:xfrm>
              <a:off x="4225000" y="3664596"/>
              <a:ext cx="93227" cy="54726"/>
            </a:xfrm>
            <a:custGeom>
              <a:rect b="b" l="l" r="r" t="t"/>
              <a:pathLst>
                <a:path extrusionOk="0" h="2405" w="4097">
                  <a:moveTo>
                    <a:pt x="3517" y="0"/>
                  </a:moveTo>
                  <a:cubicBezTo>
                    <a:pt x="3426" y="0"/>
                    <a:pt x="3342" y="119"/>
                    <a:pt x="3370" y="238"/>
                  </a:cubicBezTo>
                  <a:cubicBezTo>
                    <a:pt x="3398" y="266"/>
                    <a:pt x="3426" y="350"/>
                    <a:pt x="3489" y="413"/>
                  </a:cubicBezTo>
                  <a:cubicBezTo>
                    <a:pt x="3398" y="413"/>
                    <a:pt x="3342" y="413"/>
                    <a:pt x="3286" y="378"/>
                  </a:cubicBezTo>
                  <a:cubicBezTo>
                    <a:pt x="3264" y="369"/>
                    <a:pt x="3241" y="366"/>
                    <a:pt x="3219" y="366"/>
                  </a:cubicBezTo>
                  <a:cubicBezTo>
                    <a:pt x="3093" y="366"/>
                    <a:pt x="2981" y="491"/>
                    <a:pt x="3076" y="616"/>
                  </a:cubicBezTo>
                  <a:cubicBezTo>
                    <a:pt x="3111" y="644"/>
                    <a:pt x="3139" y="699"/>
                    <a:pt x="3167" y="727"/>
                  </a:cubicBezTo>
                  <a:lnTo>
                    <a:pt x="3076" y="727"/>
                  </a:lnTo>
                  <a:cubicBezTo>
                    <a:pt x="3034" y="713"/>
                    <a:pt x="2990" y="706"/>
                    <a:pt x="2950" y="706"/>
                  </a:cubicBezTo>
                  <a:cubicBezTo>
                    <a:pt x="2910" y="706"/>
                    <a:pt x="2873" y="713"/>
                    <a:pt x="2845" y="727"/>
                  </a:cubicBezTo>
                  <a:cubicBezTo>
                    <a:pt x="2789" y="790"/>
                    <a:pt x="2761" y="902"/>
                    <a:pt x="2789" y="965"/>
                  </a:cubicBezTo>
                  <a:cubicBezTo>
                    <a:pt x="2726" y="937"/>
                    <a:pt x="2670" y="937"/>
                    <a:pt x="2670" y="937"/>
                  </a:cubicBezTo>
                  <a:cubicBezTo>
                    <a:pt x="2587" y="965"/>
                    <a:pt x="2468" y="1049"/>
                    <a:pt x="2496" y="1140"/>
                  </a:cubicBezTo>
                  <a:cubicBezTo>
                    <a:pt x="2468" y="1140"/>
                    <a:pt x="2440" y="1140"/>
                    <a:pt x="2440" y="1196"/>
                  </a:cubicBezTo>
                  <a:cubicBezTo>
                    <a:pt x="2412" y="1287"/>
                    <a:pt x="2468" y="1371"/>
                    <a:pt x="2552" y="1427"/>
                  </a:cubicBezTo>
                  <a:lnTo>
                    <a:pt x="2552" y="1462"/>
                  </a:lnTo>
                  <a:cubicBezTo>
                    <a:pt x="2552" y="1490"/>
                    <a:pt x="2552" y="1574"/>
                    <a:pt x="2524" y="1574"/>
                  </a:cubicBezTo>
                  <a:cubicBezTo>
                    <a:pt x="2468" y="1574"/>
                    <a:pt x="2293" y="1343"/>
                    <a:pt x="2237" y="1315"/>
                  </a:cubicBezTo>
                  <a:cubicBezTo>
                    <a:pt x="2210" y="1288"/>
                    <a:pt x="2178" y="1277"/>
                    <a:pt x="2146" y="1277"/>
                  </a:cubicBezTo>
                  <a:cubicBezTo>
                    <a:pt x="2070" y="1277"/>
                    <a:pt x="1991" y="1340"/>
                    <a:pt x="1971" y="1399"/>
                  </a:cubicBezTo>
                  <a:lnTo>
                    <a:pt x="1971" y="1574"/>
                  </a:lnTo>
                  <a:cubicBezTo>
                    <a:pt x="1971" y="1546"/>
                    <a:pt x="1943" y="1518"/>
                    <a:pt x="1915" y="1518"/>
                  </a:cubicBezTo>
                  <a:cubicBezTo>
                    <a:pt x="1887" y="1462"/>
                    <a:pt x="1824" y="1399"/>
                    <a:pt x="1768" y="1343"/>
                  </a:cubicBezTo>
                  <a:cubicBezTo>
                    <a:pt x="1752" y="1310"/>
                    <a:pt x="1714" y="1296"/>
                    <a:pt x="1674" y="1296"/>
                  </a:cubicBezTo>
                  <a:cubicBezTo>
                    <a:pt x="1646" y="1296"/>
                    <a:pt x="1617" y="1303"/>
                    <a:pt x="1594" y="1315"/>
                  </a:cubicBezTo>
                  <a:cubicBezTo>
                    <a:pt x="1503" y="1371"/>
                    <a:pt x="1475" y="1462"/>
                    <a:pt x="1475" y="1546"/>
                  </a:cubicBezTo>
                  <a:cubicBezTo>
                    <a:pt x="1475" y="1518"/>
                    <a:pt x="1447" y="1490"/>
                    <a:pt x="1419" y="1462"/>
                  </a:cubicBezTo>
                  <a:cubicBezTo>
                    <a:pt x="1363" y="1371"/>
                    <a:pt x="1328" y="1343"/>
                    <a:pt x="1244" y="1315"/>
                  </a:cubicBezTo>
                  <a:cubicBezTo>
                    <a:pt x="1227" y="1310"/>
                    <a:pt x="1211" y="1307"/>
                    <a:pt x="1195" y="1307"/>
                  </a:cubicBezTo>
                  <a:cubicBezTo>
                    <a:pt x="1124" y="1307"/>
                    <a:pt x="1064" y="1353"/>
                    <a:pt x="1041" y="1399"/>
                  </a:cubicBezTo>
                  <a:lnTo>
                    <a:pt x="1041" y="1462"/>
                  </a:lnTo>
                  <a:cubicBezTo>
                    <a:pt x="1013" y="1427"/>
                    <a:pt x="978" y="1427"/>
                    <a:pt x="950" y="1427"/>
                  </a:cubicBezTo>
                  <a:lnTo>
                    <a:pt x="894" y="1427"/>
                  </a:lnTo>
                  <a:cubicBezTo>
                    <a:pt x="866" y="1427"/>
                    <a:pt x="866" y="1399"/>
                    <a:pt x="838" y="1399"/>
                  </a:cubicBezTo>
                  <a:cubicBezTo>
                    <a:pt x="803" y="1371"/>
                    <a:pt x="775" y="1343"/>
                    <a:pt x="720" y="1343"/>
                  </a:cubicBezTo>
                  <a:cubicBezTo>
                    <a:pt x="692" y="1315"/>
                    <a:pt x="662" y="1301"/>
                    <a:pt x="629" y="1301"/>
                  </a:cubicBezTo>
                  <a:cubicBezTo>
                    <a:pt x="595" y="1301"/>
                    <a:pt x="559" y="1315"/>
                    <a:pt x="517" y="1343"/>
                  </a:cubicBezTo>
                  <a:cubicBezTo>
                    <a:pt x="426" y="1427"/>
                    <a:pt x="370" y="1601"/>
                    <a:pt x="314" y="1748"/>
                  </a:cubicBezTo>
                  <a:lnTo>
                    <a:pt x="279" y="1748"/>
                  </a:lnTo>
                  <a:cubicBezTo>
                    <a:pt x="223" y="1811"/>
                    <a:pt x="139" y="1839"/>
                    <a:pt x="76" y="1895"/>
                  </a:cubicBezTo>
                  <a:cubicBezTo>
                    <a:pt x="1" y="1945"/>
                    <a:pt x="38" y="2046"/>
                    <a:pt x="112" y="2046"/>
                  </a:cubicBezTo>
                  <a:cubicBezTo>
                    <a:pt x="121" y="2046"/>
                    <a:pt x="130" y="2045"/>
                    <a:pt x="139" y="2042"/>
                  </a:cubicBezTo>
                  <a:lnTo>
                    <a:pt x="195" y="2042"/>
                  </a:lnTo>
                  <a:cubicBezTo>
                    <a:pt x="195" y="2042"/>
                    <a:pt x="223" y="2070"/>
                    <a:pt x="251" y="2070"/>
                  </a:cubicBezTo>
                  <a:lnTo>
                    <a:pt x="251" y="2189"/>
                  </a:lnTo>
                  <a:cubicBezTo>
                    <a:pt x="279" y="2217"/>
                    <a:pt x="342" y="2273"/>
                    <a:pt x="370" y="2273"/>
                  </a:cubicBezTo>
                  <a:cubicBezTo>
                    <a:pt x="489" y="2245"/>
                    <a:pt x="545" y="2189"/>
                    <a:pt x="573" y="2126"/>
                  </a:cubicBezTo>
                  <a:cubicBezTo>
                    <a:pt x="601" y="2161"/>
                    <a:pt x="629" y="2161"/>
                    <a:pt x="664" y="2161"/>
                  </a:cubicBezTo>
                  <a:cubicBezTo>
                    <a:pt x="692" y="2245"/>
                    <a:pt x="748" y="2336"/>
                    <a:pt x="866" y="2336"/>
                  </a:cubicBezTo>
                  <a:lnTo>
                    <a:pt x="894" y="2336"/>
                  </a:lnTo>
                  <a:lnTo>
                    <a:pt x="922" y="2364"/>
                  </a:lnTo>
                  <a:cubicBezTo>
                    <a:pt x="942" y="2393"/>
                    <a:pt x="972" y="2405"/>
                    <a:pt x="1004" y="2405"/>
                  </a:cubicBezTo>
                  <a:cubicBezTo>
                    <a:pt x="1065" y="2405"/>
                    <a:pt x="1135" y="2360"/>
                    <a:pt x="1153" y="2301"/>
                  </a:cubicBezTo>
                  <a:lnTo>
                    <a:pt x="1153" y="2245"/>
                  </a:lnTo>
                  <a:cubicBezTo>
                    <a:pt x="1188" y="2245"/>
                    <a:pt x="1188" y="2245"/>
                    <a:pt x="1216" y="2273"/>
                  </a:cubicBezTo>
                  <a:cubicBezTo>
                    <a:pt x="1231" y="2280"/>
                    <a:pt x="1249" y="2284"/>
                    <a:pt x="1267" y="2284"/>
                  </a:cubicBezTo>
                  <a:cubicBezTo>
                    <a:pt x="1316" y="2284"/>
                    <a:pt x="1370" y="2258"/>
                    <a:pt x="1391" y="2217"/>
                  </a:cubicBezTo>
                  <a:lnTo>
                    <a:pt x="1391" y="2189"/>
                  </a:lnTo>
                  <a:lnTo>
                    <a:pt x="1475" y="2273"/>
                  </a:lnTo>
                  <a:cubicBezTo>
                    <a:pt x="1503" y="2301"/>
                    <a:pt x="1566" y="2336"/>
                    <a:pt x="1594" y="2336"/>
                  </a:cubicBezTo>
                  <a:cubicBezTo>
                    <a:pt x="1607" y="2340"/>
                    <a:pt x="1621" y="2342"/>
                    <a:pt x="1635" y="2342"/>
                  </a:cubicBezTo>
                  <a:cubicBezTo>
                    <a:pt x="1705" y="2342"/>
                    <a:pt x="1768" y="2287"/>
                    <a:pt x="1768" y="2217"/>
                  </a:cubicBezTo>
                  <a:lnTo>
                    <a:pt x="1824" y="2217"/>
                  </a:lnTo>
                  <a:cubicBezTo>
                    <a:pt x="1931" y="2292"/>
                    <a:pt x="2038" y="2396"/>
                    <a:pt x="2160" y="2396"/>
                  </a:cubicBezTo>
                  <a:cubicBezTo>
                    <a:pt x="2174" y="2396"/>
                    <a:pt x="2188" y="2394"/>
                    <a:pt x="2202" y="2392"/>
                  </a:cubicBezTo>
                  <a:cubicBezTo>
                    <a:pt x="2265" y="2364"/>
                    <a:pt x="2293" y="2336"/>
                    <a:pt x="2321" y="2273"/>
                  </a:cubicBezTo>
                  <a:cubicBezTo>
                    <a:pt x="2377" y="2273"/>
                    <a:pt x="2440" y="2273"/>
                    <a:pt x="2496" y="2245"/>
                  </a:cubicBezTo>
                  <a:cubicBezTo>
                    <a:pt x="2552" y="2245"/>
                    <a:pt x="2614" y="2189"/>
                    <a:pt x="2614" y="2126"/>
                  </a:cubicBezTo>
                  <a:lnTo>
                    <a:pt x="2817" y="2126"/>
                  </a:lnTo>
                  <a:cubicBezTo>
                    <a:pt x="2873" y="2126"/>
                    <a:pt x="2964" y="2126"/>
                    <a:pt x="3020" y="2098"/>
                  </a:cubicBezTo>
                  <a:cubicBezTo>
                    <a:pt x="3048" y="2070"/>
                    <a:pt x="3048" y="2070"/>
                    <a:pt x="3076" y="2042"/>
                  </a:cubicBezTo>
                  <a:cubicBezTo>
                    <a:pt x="3118" y="2042"/>
                    <a:pt x="3157" y="2054"/>
                    <a:pt x="3205" y="2054"/>
                  </a:cubicBezTo>
                  <a:cubicBezTo>
                    <a:pt x="3229" y="2054"/>
                    <a:pt x="3255" y="2051"/>
                    <a:pt x="3286" y="2042"/>
                  </a:cubicBezTo>
                  <a:cubicBezTo>
                    <a:pt x="3398" y="1986"/>
                    <a:pt x="3517" y="1923"/>
                    <a:pt x="3635" y="1895"/>
                  </a:cubicBezTo>
                  <a:cubicBezTo>
                    <a:pt x="3691" y="1867"/>
                    <a:pt x="3719" y="1811"/>
                    <a:pt x="3719" y="1748"/>
                  </a:cubicBezTo>
                  <a:cubicBezTo>
                    <a:pt x="3747" y="1720"/>
                    <a:pt x="3810" y="1720"/>
                    <a:pt x="3838" y="1692"/>
                  </a:cubicBezTo>
                  <a:cubicBezTo>
                    <a:pt x="3922" y="1601"/>
                    <a:pt x="3922" y="1518"/>
                    <a:pt x="3894" y="1427"/>
                  </a:cubicBezTo>
                  <a:cubicBezTo>
                    <a:pt x="3894" y="1399"/>
                    <a:pt x="3866" y="1343"/>
                    <a:pt x="3810" y="1315"/>
                  </a:cubicBezTo>
                  <a:lnTo>
                    <a:pt x="3775" y="1315"/>
                  </a:lnTo>
                  <a:cubicBezTo>
                    <a:pt x="3663" y="1252"/>
                    <a:pt x="3544" y="1252"/>
                    <a:pt x="3426" y="1252"/>
                  </a:cubicBezTo>
                  <a:cubicBezTo>
                    <a:pt x="3461" y="1196"/>
                    <a:pt x="3461" y="1140"/>
                    <a:pt x="3398" y="1049"/>
                  </a:cubicBezTo>
                  <a:cubicBezTo>
                    <a:pt x="3489" y="1049"/>
                    <a:pt x="3600" y="1021"/>
                    <a:pt x="3635" y="937"/>
                  </a:cubicBezTo>
                  <a:cubicBezTo>
                    <a:pt x="3691" y="846"/>
                    <a:pt x="3691" y="790"/>
                    <a:pt x="3635" y="699"/>
                  </a:cubicBezTo>
                  <a:cubicBezTo>
                    <a:pt x="3691" y="699"/>
                    <a:pt x="3747" y="671"/>
                    <a:pt x="3775" y="616"/>
                  </a:cubicBezTo>
                  <a:cubicBezTo>
                    <a:pt x="3866" y="553"/>
                    <a:pt x="3866" y="469"/>
                    <a:pt x="3866" y="413"/>
                  </a:cubicBezTo>
                  <a:cubicBezTo>
                    <a:pt x="3950" y="413"/>
                    <a:pt x="4013" y="378"/>
                    <a:pt x="4069" y="322"/>
                  </a:cubicBezTo>
                  <a:cubicBezTo>
                    <a:pt x="4097" y="294"/>
                    <a:pt x="4097" y="203"/>
                    <a:pt x="4069" y="175"/>
                  </a:cubicBezTo>
                  <a:cubicBezTo>
                    <a:pt x="3985" y="119"/>
                    <a:pt x="3922" y="119"/>
                    <a:pt x="3810" y="91"/>
                  </a:cubicBezTo>
                  <a:cubicBezTo>
                    <a:pt x="3719" y="63"/>
                    <a:pt x="3635" y="0"/>
                    <a:pt x="35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79"/>
            <p:cNvSpPr/>
            <p:nvPr/>
          </p:nvSpPr>
          <p:spPr>
            <a:xfrm>
              <a:off x="4312971" y="3691037"/>
              <a:ext cx="209574" cy="147953"/>
            </a:xfrm>
            <a:custGeom>
              <a:rect b="b" l="l" r="r" t="t"/>
              <a:pathLst>
                <a:path extrusionOk="0" h="6502" w="9210">
                  <a:moveTo>
                    <a:pt x="1199" y="1"/>
                  </a:moveTo>
                  <a:cubicBezTo>
                    <a:pt x="1135" y="1"/>
                    <a:pt x="1073" y="30"/>
                    <a:pt x="1049" y="90"/>
                  </a:cubicBezTo>
                  <a:lnTo>
                    <a:pt x="1021" y="90"/>
                  </a:lnTo>
                  <a:cubicBezTo>
                    <a:pt x="981" y="37"/>
                    <a:pt x="933" y="17"/>
                    <a:pt x="880" y="17"/>
                  </a:cubicBezTo>
                  <a:cubicBezTo>
                    <a:pt x="849" y="17"/>
                    <a:pt x="817" y="24"/>
                    <a:pt x="783" y="34"/>
                  </a:cubicBezTo>
                  <a:cubicBezTo>
                    <a:pt x="753" y="24"/>
                    <a:pt x="721" y="17"/>
                    <a:pt x="690" y="17"/>
                  </a:cubicBezTo>
                  <a:cubicBezTo>
                    <a:pt x="638" y="17"/>
                    <a:pt x="588" y="37"/>
                    <a:pt x="553" y="90"/>
                  </a:cubicBezTo>
                  <a:cubicBezTo>
                    <a:pt x="538" y="82"/>
                    <a:pt x="521" y="79"/>
                    <a:pt x="502" y="79"/>
                  </a:cubicBezTo>
                  <a:cubicBezTo>
                    <a:pt x="451" y="79"/>
                    <a:pt x="391" y="106"/>
                    <a:pt x="350" y="153"/>
                  </a:cubicBezTo>
                  <a:cubicBezTo>
                    <a:pt x="339" y="148"/>
                    <a:pt x="328" y="145"/>
                    <a:pt x="316" y="145"/>
                  </a:cubicBezTo>
                  <a:cubicBezTo>
                    <a:pt x="263" y="145"/>
                    <a:pt x="198" y="191"/>
                    <a:pt x="175" y="237"/>
                  </a:cubicBezTo>
                  <a:cubicBezTo>
                    <a:pt x="147" y="237"/>
                    <a:pt x="119" y="237"/>
                    <a:pt x="119" y="300"/>
                  </a:cubicBezTo>
                  <a:cubicBezTo>
                    <a:pt x="56" y="412"/>
                    <a:pt x="0" y="677"/>
                    <a:pt x="203" y="677"/>
                  </a:cubicBezTo>
                  <a:cubicBezTo>
                    <a:pt x="203" y="705"/>
                    <a:pt x="231" y="733"/>
                    <a:pt x="259" y="733"/>
                  </a:cubicBezTo>
                  <a:cubicBezTo>
                    <a:pt x="285" y="741"/>
                    <a:pt x="311" y="745"/>
                    <a:pt x="336" y="745"/>
                  </a:cubicBezTo>
                  <a:cubicBezTo>
                    <a:pt x="395" y="745"/>
                    <a:pt x="444" y="725"/>
                    <a:pt x="469" y="705"/>
                  </a:cubicBezTo>
                  <a:cubicBezTo>
                    <a:pt x="508" y="725"/>
                    <a:pt x="548" y="745"/>
                    <a:pt x="600" y="745"/>
                  </a:cubicBezTo>
                  <a:cubicBezTo>
                    <a:pt x="621" y="745"/>
                    <a:pt x="645" y="741"/>
                    <a:pt x="671" y="733"/>
                  </a:cubicBezTo>
                  <a:cubicBezTo>
                    <a:pt x="783" y="677"/>
                    <a:pt x="846" y="530"/>
                    <a:pt x="846" y="412"/>
                  </a:cubicBezTo>
                  <a:cubicBezTo>
                    <a:pt x="874" y="412"/>
                    <a:pt x="874" y="439"/>
                    <a:pt x="902" y="474"/>
                  </a:cubicBezTo>
                  <a:cubicBezTo>
                    <a:pt x="930" y="502"/>
                    <a:pt x="958" y="530"/>
                    <a:pt x="1021" y="530"/>
                  </a:cubicBezTo>
                  <a:cubicBezTo>
                    <a:pt x="1021" y="558"/>
                    <a:pt x="1049" y="586"/>
                    <a:pt x="1049" y="614"/>
                  </a:cubicBezTo>
                  <a:cubicBezTo>
                    <a:pt x="1089" y="639"/>
                    <a:pt x="1132" y="661"/>
                    <a:pt x="1174" y="661"/>
                  </a:cubicBezTo>
                  <a:cubicBezTo>
                    <a:pt x="1191" y="661"/>
                    <a:pt x="1208" y="657"/>
                    <a:pt x="1224" y="649"/>
                  </a:cubicBezTo>
                  <a:cubicBezTo>
                    <a:pt x="1308" y="649"/>
                    <a:pt x="1371" y="586"/>
                    <a:pt x="1427" y="530"/>
                  </a:cubicBezTo>
                  <a:cubicBezTo>
                    <a:pt x="1455" y="530"/>
                    <a:pt x="1455" y="502"/>
                    <a:pt x="1483" y="474"/>
                  </a:cubicBezTo>
                  <a:cubicBezTo>
                    <a:pt x="1545" y="530"/>
                    <a:pt x="1601" y="530"/>
                    <a:pt x="1657" y="530"/>
                  </a:cubicBezTo>
                  <a:lnTo>
                    <a:pt x="1692" y="530"/>
                  </a:lnTo>
                  <a:cubicBezTo>
                    <a:pt x="1720" y="544"/>
                    <a:pt x="1741" y="551"/>
                    <a:pt x="1759" y="551"/>
                  </a:cubicBezTo>
                  <a:cubicBezTo>
                    <a:pt x="1776" y="551"/>
                    <a:pt x="1790" y="544"/>
                    <a:pt x="1804" y="530"/>
                  </a:cubicBezTo>
                  <a:cubicBezTo>
                    <a:pt x="1883" y="530"/>
                    <a:pt x="1947" y="518"/>
                    <a:pt x="2016" y="518"/>
                  </a:cubicBezTo>
                  <a:cubicBezTo>
                    <a:pt x="2050" y="518"/>
                    <a:pt x="2086" y="521"/>
                    <a:pt x="2126" y="530"/>
                  </a:cubicBezTo>
                  <a:cubicBezTo>
                    <a:pt x="2273" y="530"/>
                    <a:pt x="2447" y="586"/>
                    <a:pt x="2622" y="586"/>
                  </a:cubicBezTo>
                  <a:cubicBezTo>
                    <a:pt x="2662" y="567"/>
                    <a:pt x="2747" y="547"/>
                    <a:pt x="2825" y="547"/>
                  </a:cubicBezTo>
                  <a:cubicBezTo>
                    <a:pt x="2858" y="547"/>
                    <a:pt x="2889" y="550"/>
                    <a:pt x="2916" y="558"/>
                  </a:cubicBezTo>
                  <a:cubicBezTo>
                    <a:pt x="2972" y="586"/>
                    <a:pt x="3028" y="649"/>
                    <a:pt x="3091" y="677"/>
                  </a:cubicBezTo>
                  <a:cubicBezTo>
                    <a:pt x="3203" y="789"/>
                    <a:pt x="3294" y="964"/>
                    <a:pt x="3405" y="1083"/>
                  </a:cubicBezTo>
                  <a:cubicBezTo>
                    <a:pt x="3552" y="1202"/>
                    <a:pt x="3643" y="1348"/>
                    <a:pt x="3755" y="1460"/>
                  </a:cubicBezTo>
                  <a:cubicBezTo>
                    <a:pt x="3874" y="1607"/>
                    <a:pt x="4021" y="1726"/>
                    <a:pt x="4105" y="1873"/>
                  </a:cubicBezTo>
                  <a:cubicBezTo>
                    <a:pt x="4251" y="2013"/>
                    <a:pt x="4342" y="2188"/>
                    <a:pt x="4517" y="2334"/>
                  </a:cubicBezTo>
                  <a:cubicBezTo>
                    <a:pt x="4629" y="2453"/>
                    <a:pt x="4720" y="2600"/>
                    <a:pt x="4867" y="2712"/>
                  </a:cubicBezTo>
                  <a:cubicBezTo>
                    <a:pt x="4979" y="2831"/>
                    <a:pt x="5098" y="2978"/>
                    <a:pt x="5188" y="3125"/>
                  </a:cubicBezTo>
                  <a:cubicBezTo>
                    <a:pt x="5272" y="3271"/>
                    <a:pt x="5363" y="3411"/>
                    <a:pt x="5419" y="3586"/>
                  </a:cubicBezTo>
                  <a:cubicBezTo>
                    <a:pt x="5447" y="3733"/>
                    <a:pt x="5475" y="3880"/>
                    <a:pt x="5566" y="4027"/>
                  </a:cubicBezTo>
                  <a:cubicBezTo>
                    <a:pt x="5713" y="4320"/>
                    <a:pt x="5888" y="4579"/>
                    <a:pt x="6118" y="4845"/>
                  </a:cubicBezTo>
                  <a:cubicBezTo>
                    <a:pt x="6293" y="5075"/>
                    <a:pt x="6524" y="5306"/>
                    <a:pt x="6762" y="5509"/>
                  </a:cubicBezTo>
                  <a:cubicBezTo>
                    <a:pt x="7139" y="5775"/>
                    <a:pt x="7517" y="5977"/>
                    <a:pt x="7867" y="6243"/>
                  </a:cubicBezTo>
                  <a:cubicBezTo>
                    <a:pt x="8188" y="6502"/>
                    <a:pt x="8566" y="6502"/>
                    <a:pt x="8971" y="6502"/>
                  </a:cubicBezTo>
                  <a:cubicBezTo>
                    <a:pt x="9209" y="6502"/>
                    <a:pt x="9209" y="6180"/>
                    <a:pt x="8971" y="6152"/>
                  </a:cubicBezTo>
                  <a:cubicBezTo>
                    <a:pt x="8884" y="6152"/>
                    <a:pt x="8797" y="6159"/>
                    <a:pt x="8713" y="6159"/>
                  </a:cubicBezTo>
                  <a:cubicBezTo>
                    <a:pt x="8629" y="6159"/>
                    <a:pt x="8548" y="6152"/>
                    <a:pt x="8475" y="6124"/>
                  </a:cubicBezTo>
                  <a:cubicBezTo>
                    <a:pt x="8272" y="6096"/>
                    <a:pt x="8125" y="6005"/>
                    <a:pt x="7950" y="5894"/>
                  </a:cubicBezTo>
                  <a:cubicBezTo>
                    <a:pt x="7664" y="5684"/>
                    <a:pt x="7342" y="5481"/>
                    <a:pt x="7020" y="5278"/>
                  </a:cubicBezTo>
                  <a:cubicBezTo>
                    <a:pt x="6762" y="5103"/>
                    <a:pt x="6552" y="4845"/>
                    <a:pt x="6349" y="4579"/>
                  </a:cubicBezTo>
                  <a:cubicBezTo>
                    <a:pt x="6146" y="4348"/>
                    <a:pt x="5916" y="4055"/>
                    <a:pt x="5769" y="3761"/>
                  </a:cubicBezTo>
                  <a:cubicBezTo>
                    <a:pt x="5713" y="3649"/>
                    <a:pt x="5713" y="3502"/>
                    <a:pt x="5650" y="3383"/>
                  </a:cubicBezTo>
                  <a:cubicBezTo>
                    <a:pt x="5566" y="3208"/>
                    <a:pt x="5475" y="3062"/>
                    <a:pt x="5363" y="2922"/>
                  </a:cubicBezTo>
                  <a:cubicBezTo>
                    <a:pt x="5300" y="2803"/>
                    <a:pt x="5216" y="2684"/>
                    <a:pt x="5098" y="2600"/>
                  </a:cubicBezTo>
                  <a:cubicBezTo>
                    <a:pt x="4979" y="2481"/>
                    <a:pt x="4867" y="2334"/>
                    <a:pt x="4720" y="2223"/>
                  </a:cubicBezTo>
                  <a:cubicBezTo>
                    <a:pt x="4573" y="2104"/>
                    <a:pt x="4454" y="1985"/>
                    <a:pt x="4342" y="1810"/>
                  </a:cubicBezTo>
                  <a:cubicBezTo>
                    <a:pt x="4251" y="1663"/>
                    <a:pt x="4140" y="1488"/>
                    <a:pt x="4021" y="1348"/>
                  </a:cubicBezTo>
                  <a:cubicBezTo>
                    <a:pt x="3930" y="1230"/>
                    <a:pt x="3818" y="1111"/>
                    <a:pt x="3699" y="1027"/>
                  </a:cubicBezTo>
                  <a:cubicBezTo>
                    <a:pt x="3643" y="964"/>
                    <a:pt x="3580" y="908"/>
                    <a:pt x="3496" y="852"/>
                  </a:cubicBezTo>
                  <a:cubicBezTo>
                    <a:pt x="3440" y="761"/>
                    <a:pt x="3405" y="705"/>
                    <a:pt x="3349" y="614"/>
                  </a:cubicBezTo>
                  <a:cubicBezTo>
                    <a:pt x="3231" y="530"/>
                    <a:pt x="3119" y="502"/>
                    <a:pt x="3000" y="412"/>
                  </a:cubicBezTo>
                  <a:cubicBezTo>
                    <a:pt x="2881" y="328"/>
                    <a:pt x="2706" y="300"/>
                    <a:pt x="2566" y="265"/>
                  </a:cubicBezTo>
                  <a:cubicBezTo>
                    <a:pt x="2392" y="209"/>
                    <a:pt x="2217" y="209"/>
                    <a:pt x="2007" y="181"/>
                  </a:cubicBezTo>
                  <a:cubicBezTo>
                    <a:pt x="1951" y="181"/>
                    <a:pt x="1895" y="209"/>
                    <a:pt x="1804" y="209"/>
                  </a:cubicBezTo>
                  <a:cubicBezTo>
                    <a:pt x="1729" y="133"/>
                    <a:pt x="1670" y="30"/>
                    <a:pt x="1558" y="30"/>
                  </a:cubicBezTo>
                  <a:cubicBezTo>
                    <a:pt x="1545" y="30"/>
                    <a:pt x="1532" y="31"/>
                    <a:pt x="1517" y="34"/>
                  </a:cubicBezTo>
                  <a:cubicBezTo>
                    <a:pt x="1455" y="62"/>
                    <a:pt x="1399" y="90"/>
                    <a:pt x="1371" y="153"/>
                  </a:cubicBezTo>
                  <a:cubicBezTo>
                    <a:pt x="1371" y="53"/>
                    <a:pt x="1284" y="1"/>
                    <a:pt x="119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79"/>
            <p:cNvSpPr/>
            <p:nvPr/>
          </p:nvSpPr>
          <p:spPr>
            <a:xfrm>
              <a:off x="4233397" y="3620656"/>
              <a:ext cx="27238" cy="19114"/>
            </a:xfrm>
            <a:custGeom>
              <a:rect b="b" l="l" r="r" t="t"/>
              <a:pathLst>
                <a:path extrusionOk="0" h="840" w="1197">
                  <a:moveTo>
                    <a:pt x="843" y="0"/>
                  </a:moveTo>
                  <a:cubicBezTo>
                    <a:pt x="791" y="0"/>
                    <a:pt x="732" y="14"/>
                    <a:pt x="672" y="36"/>
                  </a:cubicBezTo>
                  <a:cubicBezTo>
                    <a:pt x="643" y="29"/>
                    <a:pt x="614" y="26"/>
                    <a:pt x="585" y="26"/>
                  </a:cubicBezTo>
                  <a:cubicBezTo>
                    <a:pt x="497" y="26"/>
                    <a:pt x="414" y="59"/>
                    <a:pt x="351" y="127"/>
                  </a:cubicBezTo>
                  <a:cubicBezTo>
                    <a:pt x="260" y="183"/>
                    <a:pt x="204" y="246"/>
                    <a:pt x="176" y="330"/>
                  </a:cubicBezTo>
                  <a:lnTo>
                    <a:pt x="176" y="358"/>
                  </a:lnTo>
                  <a:cubicBezTo>
                    <a:pt x="120" y="386"/>
                    <a:pt x="85" y="421"/>
                    <a:pt x="57" y="477"/>
                  </a:cubicBezTo>
                  <a:cubicBezTo>
                    <a:pt x="1" y="561"/>
                    <a:pt x="57" y="652"/>
                    <a:pt x="148" y="708"/>
                  </a:cubicBezTo>
                  <a:cubicBezTo>
                    <a:pt x="250" y="794"/>
                    <a:pt x="413" y="839"/>
                    <a:pt x="577" y="839"/>
                  </a:cubicBezTo>
                  <a:cubicBezTo>
                    <a:pt x="692" y="839"/>
                    <a:pt x="808" y="817"/>
                    <a:pt x="903" y="770"/>
                  </a:cubicBezTo>
                  <a:cubicBezTo>
                    <a:pt x="1106" y="624"/>
                    <a:pt x="1197" y="302"/>
                    <a:pt x="1022" y="99"/>
                  </a:cubicBezTo>
                  <a:cubicBezTo>
                    <a:pt x="985" y="29"/>
                    <a:pt x="920" y="0"/>
                    <a:pt x="8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79"/>
            <p:cNvSpPr/>
            <p:nvPr/>
          </p:nvSpPr>
          <p:spPr>
            <a:xfrm>
              <a:off x="4225978" y="3618153"/>
              <a:ext cx="37204" cy="36886"/>
            </a:xfrm>
            <a:custGeom>
              <a:rect b="b" l="l" r="r" t="t"/>
              <a:pathLst>
                <a:path extrusionOk="0" h="1621" w="1635">
                  <a:moveTo>
                    <a:pt x="1053" y="167"/>
                  </a:moveTo>
                  <a:cubicBezTo>
                    <a:pt x="1149" y="167"/>
                    <a:pt x="1248" y="183"/>
                    <a:pt x="1348" y="209"/>
                  </a:cubicBezTo>
                  <a:cubicBezTo>
                    <a:pt x="1348" y="293"/>
                    <a:pt x="1404" y="412"/>
                    <a:pt x="1376" y="531"/>
                  </a:cubicBezTo>
                  <a:cubicBezTo>
                    <a:pt x="1348" y="671"/>
                    <a:pt x="1201" y="818"/>
                    <a:pt x="1054" y="880"/>
                  </a:cubicBezTo>
                  <a:cubicBezTo>
                    <a:pt x="992" y="911"/>
                    <a:pt x="923" y="925"/>
                    <a:pt x="852" y="925"/>
                  </a:cubicBezTo>
                  <a:cubicBezTo>
                    <a:pt x="662" y="925"/>
                    <a:pt x="462" y="824"/>
                    <a:pt x="355" y="671"/>
                  </a:cubicBezTo>
                  <a:cubicBezTo>
                    <a:pt x="383" y="615"/>
                    <a:pt x="411" y="559"/>
                    <a:pt x="446" y="531"/>
                  </a:cubicBezTo>
                  <a:cubicBezTo>
                    <a:pt x="446" y="559"/>
                    <a:pt x="502" y="615"/>
                    <a:pt x="530" y="615"/>
                  </a:cubicBezTo>
                  <a:cubicBezTo>
                    <a:pt x="546" y="648"/>
                    <a:pt x="584" y="661"/>
                    <a:pt x="624" y="661"/>
                  </a:cubicBezTo>
                  <a:cubicBezTo>
                    <a:pt x="652" y="661"/>
                    <a:pt x="681" y="654"/>
                    <a:pt x="705" y="643"/>
                  </a:cubicBezTo>
                  <a:cubicBezTo>
                    <a:pt x="823" y="587"/>
                    <a:pt x="879" y="468"/>
                    <a:pt x="795" y="356"/>
                  </a:cubicBezTo>
                  <a:cubicBezTo>
                    <a:pt x="760" y="293"/>
                    <a:pt x="732" y="265"/>
                    <a:pt x="677" y="265"/>
                  </a:cubicBezTo>
                  <a:cubicBezTo>
                    <a:pt x="794" y="196"/>
                    <a:pt x="921" y="167"/>
                    <a:pt x="1053" y="167"/>
                  </a:cubicBezTo>
                  <a:close/>
                  <a:moveTo>
                    <a:pt x="1012" y="0"/>
                  </a:moveTo>
                  <a:cubicBezTo>
                    <a:pt x="811" y="0"/>
                    <a:pt x="611" y="67"/>
                    <a:pt x="474" y="209"/>
                  </a:cubicBezTo>
                  <a:cubicBezTo>
                    <a:pt x="383" y="265"/>
                    <a:pt x="208" y="559"/>
                    <a:pt x="208" y="734"/>
                  </a:cubicBezTo>
                  <a:cubicBezTo>
                    <a:pt x="0" y="1222"/>
                    <a:pt x="505" y="1621"/>
                    <a:pt x="984" y="1621"/>
                  </a:cubicBezTo>
                  <a:cubicBezTo>
                    <a:pt x="1101" y="1621"/>
                    <a:pt x="1217" y="1597"/>
                    <a:pt x="1320" y="1545"/>
                  </a:cubicBezTo>
                  <a:cubicBezTo>
                    <a:pt x="1348" y="1545"/>
                    <a:pt x="1320" y="1489"/>
                    <a:pt x="1285" y="1489"/>
                  </a:cubicBezTo>
                  <a:cubicBezTo>
                    <a:pt x="1230" y="1495"/>
                    <a:pt x="1172" y="1498"/>
                    <a:pt x="1112" y="1498"/>
                  </a:cubicBezTo>
                  <a:cubicBezTo>
                    <a:pt x="893" y="1498"/>
                    <a:pt x="655" y="1452"/>
                    <a:pt x="474" y="1314"/>
                  </a:cubicBezTo>
                  <a:cubicBezTo>
                    <a:pt x="355" y="1230"/>
                    <a:pt x="299" y="1083"/>
                    <a:pt x="271" y="936"/>
                  </a:cubicBezTo>
                  <a:lnTo>
                    <a:pt x="271" y="936"/>
                  </a:lnTo>
                  <a:cubicBezTo>
                    <a:pt x="299" y="992"/>
                    <a:pt x="355" y="1083"/>
                    <a:pt x="446" y="1139"/>
                  </a:cubicBezTo>
                  <a:cubicBezTo>
                    <a:pt x="566" y="1240"/>
                    <a:pt x="739" y="1285"/>
                    <a:pt x="901" y="1285"/>
                  </a:cubicBezTo>
                  <a:cubicBezTo>
                    <a:pt x="975" y="1285"/>
                    <a:pt x="1047" y="1276"/>
                    <a:pt x="1110" y="1258"/>
                  </a:cubicBezTo>
                  <a:cubicBezTo>
                    <a:pt x="1173" y="1258"/>
                    <a:pt x="1173" y="1167"/>
                    <a:pt x="1110" y="1167"/>
                  </a:cubicBezTo>
                  <a:cubicBezTo>
                    <a:pt x="851" y="1167"/>
                    <a:pt x="502" y="1111"/>
                    <a:pt x="383" y="908"/>
                  </a:cubicBezTo>
                  <a:lnTo>
                    <a:pt x="383" y="908"/>
                  </a:lnTo>
                  <a:cubicBezTo>
                    <a:pt x="529" y="1031"/>
                    <a:pt x="777" y="1090"/>
                    <a:pt x="957" y="1090"/>
                  </a:cubicBezTo>
                  <a:cubicBezTo>
                    <a:pt x="992" y="1090"/>
                    <a:pt x="1025" y="1088"/>
                    <a:pt x="1054" y="1083"/>
                  </a:cubicBezTo>
                  <a:cubicBezTo>
                    <a:pt x="1320" y="1020"/>
                    <a:pt x="1523" y="762"/>
                    <a:pt x="1551" y="496"/>
                  </a:cubicBezTo>
                  <a:lnTo>
                    <a:pt x="1551" y="496"/>
                  </a:lnTo>
                  <a:cubicBezTo>
                    <a:pt x="1551" y="615"/>
                    <a:pt x="1551" y="762"/>
                    <a:pt x="1523" y="908"/>
                  </a:cubicBezTo>
                  <a:cubicBezTo>
                    <a:pt x="1523" y="943"/>
                    <a:pt x="1544" y="967"/>
                    <a:pt x="1567" y="967"/>
                  </a:cubicBezTo>
                  <a:cubicBezTo>
                    <a:pt x="1581" y="967"/>
                    <a:pt x="1596" y="958"/>
                    <a:pt x="1607" y="936"/>
                  </a:cubicBezTo>
                  <a:cubicBezTo>
                    <a:pt x="1635" y="790"/>
                    <a:pt x="1635" y="615"/>
                    <a:pt x="1607" y="468"/>
                  </a:cubicBezTo>
                  <a:cubicBezTo>
                    <a:pt x="1607" y="356"/>
                    <a:pt x="1551" y="293"/>
                    <a:pt x="1495" y="209"/>
                  </a:cubicBezTo>
                  <a:cubicBezTo>
                    <a:pt x="1495" y="181"/>
                    <a:pt x="1495" y="181"/>
                    <a:pt x="1460" y="146"/>
                  </a:cubicBezTo>
                  <a:cubicBezTo>
                    <a:pt x="1460" y="118"/>
                    <a:pt x="1460" y="118"/>
                    <a:pt x="1432" y="118"/>
                  </a:cubicBezTo>
                  <a:cubicBezTo>
                    <a:pt x="1432" y="90"/>
                    <a:pt x="1404" y="90"/>
                    <a:pt x="1404" y="90"/>
                  </a:cubicBezTo>
                  <a:cubicBezTo>
                    <a:pt x="1285" y="31"/>
                    <a:pt x="1148" y="0"/>
                    <a:pt x="10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79"/>
            <p:cNvSpPr/>
            <p:nvPr/>
          </p:nvSpPr>
          <p:spPr>
            <a:xfrm>
              <a:off x="4260725" y="3626254"/>
              <a:ext cx="9785" cy="24029"/>
            </a:xfrm>
            <a:custGeom>
              <a:rect b="b" l="l" r="r" t="t"/>
              <a:pathLst>
                <a:path extrusionOk="0" h="1056" w="430">
                  <a:moveTo>
                    <a:pt x="198" y="0"/>
                  </a:moveTo>
                  <a:cubicBezTo>
                    <a:pt x="373" y="350"/>
                    <a:pt x="226" y="699"/>
                    <a:pt x="24" y="986"/>
                  </a:cubicBezTo>
                  <a:cubicBezTo>
                    <a:pt x="1" y="1009"/>
                    <a:pt x="35" y="1056"/>
                    <a:pt x="63" y="1056"/>
                  </a:cubicBezTo>
                  <a:cubicBezTo>
                    <a:pt x="69" y="1056"/>
                    <a:pt x="75" y="1054"/>
                    <a:pt x="80" y="1049"/>
                  </a:cubicBezTo>
                  <a:cubicBezTo>
                    <a:pt x="373" y="755"/>
                    <a:pt x="429" y="315"/>
                    <a:pt x="1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79"/>
            <p:cNvSpPr/>
            <p:nvPr/>
          </p:nvSpPr>
          <p:spPr>
            <a:xfrm>
              <a:off x="4243272" y="3657269"/>
              <a:ext cx="21344" cy="6713"/>
            </a:xfrm>
            <a:custGeom>
              <a:rect b="b" l="l" r="r" t="t"/>
              <a:pathLst>
                <a:path extrusionOk="0" h="295" w="938">
                  <a:moveTo>
                    <a:pt x="847" y="1"/>
                  </a:moveTo>
                  <a:cubicBezTo>
                    <a:pt x="735" y="64"/>
                    <a:pt x="616" y="147"/>
                    <a:pt x="497" y="175"/>
                  </a:cubicBezTo>
                  <a:cubicBezTo>
                    <a:pt x="350" y="210"/>
                    <a:pt x="210" y="210"/>
                    <a:pt x="63" y="238"/>
                  </a:cubicBezTo>
                  <a:cubicBezTo>
                    <a:pt x="35" y="238"/>
                    <a:pt x="0" y="294"/>
                    <a:pt x="63" y="294"/>
                  </a:cubicBezTo>
                  <a:cubicBezTo>
                    <a:pt x="385" y="294"/>
                    <a:pt x="644" y="266"/>
                    <a:pt x="875" y="64"/>
                  </a:cubicBezTo>
                  <a:cubicBezTo>
                    <a:pt x="937" y="36"/>
                    <a:pt x="875" y="1"/>
                    <a:pt x="8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79"/>
            <p:cNvSpPr/>
            <p:nvPr/>
          </p:nvSpPr>
          <p:spPr>
            <a:xfrm>
              <a:off x="4227503" y="3596467"/>
              <a:ext cx="85946" cy="22004"/>
            </a:xfrm>
            <a:custGeom>
              <a:rect b="b" l="l" r="r" t="t"/>
              <a:pathLst>
                <a:path extrusionOk="0" h="967" w="3777">
                  <a:moveTo>
                    <a:pt x="1981" y="0"/>
                  </a:moveTo>
                  <a:cubicBezTo>
                    <a:pt x="1899" y="0"/>
                    <a:pt x="1793" y="48"/>
                    <a:pt x="1686" y="113"/>
                  </a:cubicBezTo>
                  <a:cubicBezTo>
                    <a:pt x="1428" y="225"/>
                    <a:pt x="1218" y="435"/>
                    <a:pt x="987" y="575"/>
                  </a:cubicBezTo>
                  <a:cubicBezTo>
                    <a:pt x="987" y="575"/>
                    <a:pt x="959" y="575"/>
                    <a:pt x="959" y="610"/>
                  </a:cubicBezTo>
                  <a:cubicBezTo>
                    <a:pt x="868" y="638"/>
                    <a:pt x="756" y="666"/>
                    <a:pt x="665" y="722"/>
                  </a:cubicBezTo>
                  <a:cubicBezTo>
                    <a:pt x="638" y="750"/>
                    <a:pt x="610" y="750"/>
                    <a:pt x="582" y="750"/>
                  </a:cubicBezTo>
                  <a:cubicBezTo>
                    <a:pt x="610" y="694"/>
                    <a:pt x="638" y="638"/>
                    <a:pt x="638" y="610"/>
                  </a:cubicBezTo>
                  <a:cubicBezTo>
                    <a:pt x="665" y="547"/>
                    <a:pt x="693" y="491"/>
                    <a:pt x="638" y="435"/>
                  </a:cubicBezTo>
                  <a:cubicBezTo>
                    <a:pt x="638" y="423"/>
                    <a:pt x="634" y="419"/>
                    <a:pt x="629" y="419"/>
                  </a:cubicBezTo>
                  <a:cubicBezTo>
                    <a:pt x="619" y="419"/>
                    <a:pt x="600" y="435"/>
                    <a:pt x="582" y="435"/>
                  </a:cubicBezTo>
                  <a:cubicBezTo>
                    <a:pt x="463" y="491"/>
                    <a:pt x="407" y="575"/>
                    <a:pt x="316" y="666"/>
                  </a:cubicBezTo>
                  <a:cubicBezTo>
                    <a:pt x="260" y="694"/>
                    <a:pt x="232" y="722"/>
                    <a:pt x="169" y="750"/>
                  </a:cubicBezTo>
                  <a:cubicBezTo>
                    <a:pt x="169" y="750"/>
                    <a:pt x="141" y="785"/>
                    <a:pt x="141" y="813"/>
                  </a:cubicBezTo>
                  <a:cubicBezTo>
                    <a:pt x="113" y="841"/>
                    <a:pt x="85" y="869"/>
                    <a:pt x="29" y="869"/>
                  </a:cubicBezTo>
                  <a:cubicBezTo>
                    <a:pt x="0" y="915"/>
                    <a:pt x="39" y="966"/>
                    <a:pt x="69" y="966"/>
                  </a:cubicBezTo>
                  <a:cubicBezTo>
                    <a:pt x="75" y="966"/>
                    <a:pt x="80" y="964"/>
                    <a:pt x="85" y="959"/>
                  </a:cubicBezTo>
                  <a:cubicBezTo>
                    <a:pt x="141" y="924"/>
                    <a:pt x="169" y="924"/>
                    <a:pt x="204" y="869"/>
                  </a:cubicBezTo>
                  <a:cubicBezTo>
                    <a:pt x="260" y="841"/>
                    <a:pt x="288" y="813"/>
                    <a:pt x="316" y="750"/>
                  </a:cubicBezTo>
                  <a:cubicBezTo>
                    <a:pt x="407" y="694"/>
                    <a:pt x="463" y="575"/>
                    <a:pt x="554" y="547"/>
                  </a:cubicBezTo>
                  <a:lnTo>
                    <a:pt x="554" y="547"/>
                  </a:lnTo>
                  <a:cubicBezTo>
                    <a:pt x="554" y="610"/>
                    <a:pt x="491" y="666"/>
                    <a:pt x="491" y="694"/>
                  </a:cubicBezTo>
                  <a:cubicBezTo>
                    <a:pt x="463" y="722"/>
                    <a:pt x="463" y="750"/>
                    <a:pt x="463" y="785"/>
                  </a:cubicBezTo>
                  <a:cubicBezTo>
                    <a:pt x="463" y="841"/>
                    <a:pt x="491" y="841"/>
                    <a:pt x="519" y="841"/>
                  </a:cubicBezTo>
                  <a:lnTo>
                    <a:pt x="554" y="841"/>
                  </a:lnTo>
                  <a:cubicBezTo>
                    <a:pt x="570" y="849"/>
                    <a:pt x="586" y="852"/>
                    <a:pt x="603" y="852"/>
                  </a:cubicBezTo>
                  <a:cubicBezTo>
                    <a:pt x="643" y="852"/>
                    <a:pt x="684" y="832"/>
                    <a:pt x="728" y="813"/>
                  </a:cubicBezTo>
                  <a:cubicBezTo>
                    <a:pt x="812" y="785"/>
                    <a:pt x="931" y="722"/>
                    <a:pt x="1015" y="694"/>
                  </a:cubicBezTo>
                  <a:cubicBezTo>
                    <a:pt x="1015" y="666"/>
                    <a:pt x="1015" y="666"/>
                    <a:pt x="1043" y="666"/>
                  </a:cubicBezTo>
                  <a:cubicBezTo>
                    <a:pt x="1218" y="547"/>
                    <a:pt x="1428" y="400"/>
                    <a:pt x="1602" y="288"/>
                  </a:cubicBezTo>
                  <a:cubicBezTo>
                    <a:pt x="1630" y="260"/>
                    <a:pt x="1686" y="260"/>
                    <a:pt x="1714" y="260"/>
                  </a:cubicBezTo>
                  <a:cubicBezTo>
                    <a:pt x="1777" y="225"/>
                    <a:pt x="1861" y="169"/>
                    <a:pt x="1917" y="141"/>
                  </a:cubicBezTo>
                  <a:lnTo>
                    <a:pt x="1917" y="141"/>
                  </a:lnTo>
                  <a:cubicBezTo>
                    <a:pt x="1917" y="169"/>
                    <a:pt x="1889" y="169"/>
                    <a:pt x="1861" y="197"/>
                  </a:cubicBezTo>
                  <a:cubicBezTo>
                    <a:pt x="1861" y="225"/>
                    <a:pt x="1833" y="260"/>
                    <a:pt x="1833" y="288"/>
                  </a:cubicBezTo>
                  <a:lnTo>
                    <a:pt x="1833" y="372"/>
                  </a:lnTo>
                  <a:cubicBezTo>
                    <a:pt x="1861" y="386"/>
                    <a:pt x="1882" y="393"/>
                    <a:pt x="1908" y="393"/>
                  </a:cubicBezTo>
                  <a:cubicBezTo>
                    <a:pt x="1933" y="393"/>
                    <a:pt x="1963" y="386"/>
                    <a:pt x="2008" y="372"/>
                  </a:cubicBezTo>
                  <a:cubicBezTo>
                    <a:pt x="2127" y="344"/>
                    <a:pt x="2267" y="197"/>
                    <a:pt x="2414" y="197"/>
                  </a:cubicBezTo>
                  <a:cubicBezTo>
                    <a:pt x="2414" y="225"/>
                    <a:pt x="2386" y="288"/>
                    <a:pt x="2386" y="344"/>
                  </a:cubicBezTo>
                  <a:cubicBezTo>
                    <a:pt x="2414" y="372"/>
                    <a:pt x="2442" y="372"/>
                    <a:pt x="2477" y="372"/>
                  </a:cubicBezTo>
                  <a:cubicBezTo>
                    <a:pt x="2616" y="344"/>
                    <a:pt x="2763" y="316"/>
                    <a:pt x="2910" y="288"/>
                  </a:cubicBezTo>
                  <a:cubicBezTo>
                    <a:pt x="2938" y="288"/>
                    <a:pt x="2938" y="288"/>
                    <a:pt x="2938" y="260"/>
                  </a:cubicBezTo>
                  <a:lnTo>
                    <a:pt x="2938" y="288"/>
                  </a:lnTo>
                  <a:lnTo>
                    <a:pt x="2938" y="372"/>
                  </a:lnTo>
                  <a:cubicBezTo>
                    <a:pt x="2966" y="435"/>
                    <a:pt x="3057" y="435"/>
                    <a:pt x="3113" y="463"/>
                  </a:cubicBezTo>
                  <a:cubicBezTo>
                    <a:pt x="3288" y="491"/>
                    <a:pt x="3490" y="491"/>
                    <a:pt x="3665" y="491"/>
                  </a:cubicBezTo>
                  <a:cubicBezTo>
                    <a:pt x="3673" y="493"/>
                    <a:pt x="3680" y="494"/>
                    <a:pt x="3687" y="494"/>
                  </a:cubicBezTo>
                  <a:cubicBezTo>
                    <a:pt x="3760" y="494"/>
                    <a:pt x="3777" y="370"/>
                    <a:pt x="3700" y="344"/>
                  </a:cubicBezTo>
                  <a:cubicBezTo>
                    <a:pt x="3609" y="316"/>
                    <a:pt x="3525" y="316"/>
                    <a:pt x="3434" y="316"/>
                  </a:cubicBezTo>
                  <a:lnTo>
                    <a:pt x="3141" y="316"/>
                  </a:lnTo>
                  <a:cubicBezTo>
                    <a:pt x="3113" y="260"/>
                    <a:pt x="3141" y="197"/>
                    <a:pt x="3113" y="141"/>
                  </a:cubicBezTo>
                  <a:cubicBezTo>
                    <a:pt x="3088" y="115"/>
                    <a:pt x="3045" y="104"/>
                    <a:pt x="2992" y="104"/>
                  </a:cubicBezTo>
                  <a:cubicBezTo>
                    <a:pt x="2866" y="104"/>
                    <a:pt x="2684" y="166"/>
                    <a:pt x="2560" y="225"/>
                  </a:cubicBezTo>
                  <a:cubicBezTo>
                    <a:pt x="2560" y="197"/>
                    <a:pt x="2588" y="169"/>
                    <a:pt x="2588" y="169"/>
                  </a:cubicBezTo>
                  <a:cubicBezTo>
                    <a:pt x="2588" y="141"/>
                    <a:pt x="2560" y="85"/>
                    <a:pt x="2532" y="85"/>
                  </a:cubicBezTo>
                  <a:cubicBezTo>
                    <a:pt x="2510" y="80"/>
                    <a:pt x="2487" y="78"/>
                    <a:pt x="2463" y="78"/>
                  </a:cubicBezTo>
                  <a:cubicBezTo>
                    <a:pt x="2332" y="78"/>
                    <a:pt x="2188" y="150"/>
                    <a:pt x="2064" y="197"/>
                  </a:cubicBezTo>
                  <a:cubicBezTo>
                    <a:pt x="2092" y="169"/>
                    <a:pt x="2092" y="141"/>
                    <a:pt x="2127" y="113"/>
                  </a:cubicBezTo>
                  <a:cubicBezTo>
                    <a:pt x="2127" y="85"/>
                    <a:pt x="2092" y="50"/>
                    <a:pt x="2064" y="22"/>
                  </a:cubicBezTo>
                  <a:cubicBezTo>
                    <a:pt x="2041" y="7"/>
                    <a:pt x="2013" y="0"/>
                    <a:pt x="19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79"/>
            <p:cNvSpPr/>
            <p:nvPr/>
          </p:nvSpPr>
          <p:spPr>
            <a:xfrm>
              <a:off x="4109450" y="3516848"/>
              <a:ext cx="459378" cy="327991"/>
            </a:xfrm>
            <a:custGeom>
              <a:rect b="b" l="l" r="r" t="t"/>
              <a:pathLst>
                <a:path extrusionOk="0" h="14414" w="20188">
                  <a:moveTo>
                    <a:pt x="11089" y="1095"/>
                  </a:moveTo>
                  <a:cubicBezTo>
                    <a:pt x="11141" y="1095"/>
                    <a:pt x="11193" y="1097"/>
                    <a:pt x="11245" y="1102"/>
                  </a:cubicBezTo>
                  <a:cubicBezTo>
                    <a:pt x="11126" y="1193"/>
                    <a:pt x="11042" y="1277"/>
                    <a:pt x="10895" y="1368"/>
                  </a:cubicBezTo>
                  <a:cubicBezTo>
                    <a:pt x="10692" y="1487"/>
                    <a:pt x="10461" y="1599"/>
                    <a:pt x="10224" y="1717"/>
                  </a:cubicBezTo>
                  <a:cubicBezTo>
                    <a:pt x="9993" y="1836"/>
                    <a:pt x="9762" y="1948"/>
                    <a:pt x="9524" y="2067"/>
                  </a:cubicBezTo>
                  <a:cubicBezTo>
                    <a:pt x="9322" y="2186"/>
                    <a:pt x="9063" y="2298"/>
                    <a:pt x="8825" y="2389"/>
                  </a:cubicBezTo>
                  <a:cubicBezTo>
                    <a:pt x="8769" y="2361"/>
                    <a:pt x="8713" y="2361"/>
                    <a:pt x="8650" y="2361"/>
                  </a:cubicBezTo>
                  <a:cubicBezTo>
                    <a:pt x="8607" y="2350"/>
                    <a:pt x="8563" y="2346"/>
                    <a:pt x="8520" y="2346"/>
                  </a:cubicBezTo>
                  <a:cubicBezTo>
                    <a:pt x="8419" y="2346"/>
                    <a:pt x="8320" y="2369"/>
                    <a:pt x="8217" y="2389"/>
                  </a:cubicBezTo>
                  <a:cubicBezTo>
                    <a:pt x="8126" y="2417"/>
                    <a:pt x="8042" y="2445"/>
                    <a:pt x="7951" y="2473"/>
                  </a:cubicBezTo>
                  <a:cubicBezTo>
                    <a:pt x="7979" y="2417"/>
                    <a:pt x="7979" y="2361"/>
                    <a:pt x="7867" y="2298"/>
                  </a:cubicBezTo>
                  <a:cubicBezTo>
                    <a:pt x="8014" y="2242"/>
                    <a:pt x="8154" y="2186"/>
                    <a:pt x="8301" y="2095"/>
                  </a:cubicBezTo>
                  <a:cubicBezTo>
                    <a:pt x="8595" y="1976"/>
                    <a:pt x="8853" y="1836"/>
                    <a:pt x="9119" y="1662"/>
                  </a:cubicBezTo>
                  <a:cubicBezTo>
                    <a:pt x="9203" y="1599"/>
                    <a:pt x="9294" y="1571"/>
                    <a:pt x="9378" y="1543"/>
                  </a:cubicBezTo>
                  <a:cubicBezTo>
                    <a:pt x="9890" y="1357"/>
                    <a:pt x="10519" y="1095"/>
                    <a:pt x="11089" y="1095"/>
                  </a:cubicBezTo>
                  <a:close/>
                  <a:moveTo>
                    <a:pt x="10839" y="144"/>
                  </a:moveTo>
                  <a:cubicBezTo>
                    <a:pt x="10636" y="375"/>
                    <a:pt x="10315" y="578"/>
                    <a:pt x="10049" y="753"/>
                  </a:cubicBezTo>
                  <a:cubicBezTo>
                    <a:pt x="9727" y="990"/>
                    <a:pt x="9413" y="1221"/>
                    <a:pt x="9091" y="1452"/>
                  </a:cubicBezTo>
                  <a:cubicBezTo>
                    <a:pt x="9063" y="1487"/>
                    <a:pt x="9000" y="1515"/>
                    <a:pt x="8944" y="1543"/>
                  </a:cubicBezTo>
                  <a:cubicBezTo>
                    <a:pt x="8713" y="1627"/>
                    <a:pt x="8476" y="1745"/>
                    <a:pt x="8245" y="1892"/>
                  </a:cubicBezTo>
                  <a:cubicBezTo>
                    <a:pt x="8126" y="1976"/>
                    <a:pt x="8014" y="2039"/>
                    <a:pt x="7895" y="2123"/>
                  </a:cubicBezTo>
                  <a:cubicBezTo>
                    <a:pt x="7692" y="2242"/>
                    <a:pt x="7518" y="2326"/>
                    <a:pt x="7343" y="2473"/>
                  </a:cubicBezTo>
                  <a:cubicBezTo>
                    <a:pt x="7315" y="2501"/>
                    <a:pt x="7315" y="2501"/>
                    <a:pt x="7315" y="2536"/>
                  </a:cubicBezTo>
                  <a:cubicBezTo>
                    <a:pt x="7315" y="2536"/>
                    <a:pt x="7280" y="2564"/>
                    <a:pt x="7252" y="2564"/>
                  </a:cubicBezTo>
                  <a:cubicBezTo>
                    <a:pt x="7280" y="2445"/>
                    <a:pt x="7252" y="2361"/>
                    <a:pt x="7140" y="2326"/>
                  </a:cubicBezTo>
                  <a:lnTo>
                    <a:pt x="7021" y="2326"/>
                  </a:lnTo>
                  <a:cubicBezTo>
                    <a:pt x="7224" y="2123"/>
                    <a:pt x="7399" y="1948"/>
                    <a:pt x="7602" y="1773"/>
                  </a:cubicBezTo>
                  <a:cubicBezTo>
                    <a:pt x="7951" y="1487"/>
                    <a:pt x="8273" y="1221"/>
                    <a:pt x="8650" y="990"/>
                  </a:cubicBezTo>
                  <a:cubicBezTo>
                    <a:pt x="9000" y="787"/>
                    <a:pt x="9378" y="578"/>
                    <a:pt x="9790" y="438"/>
                  </a:cubicBezTo>
                  <a:cubicBezTo>
                    <a:pt x="9993" y="347"/>
                    <a:pt x="10168" y="291"/>
                    <a:pt x="10371" y="263"/>
                  </a:cubicBezTo>
                  <a:cubicBezTo>
                    <a:pt x="10461" y="228"/>
                    <a:pt x="10720" y="144"/>
                    <a:pt x="10839" y="144"/>
                  </a:cubicBezTo>
                  <a:close/>
                  <a:moveTo>
                    <a:pt x="11365" y="1880"/>
                  </a:moveTo>
                  <a:cubicBezTo>
                    <a:pt x="11451" y="1880"/>
                    <a:pt x="11537" y="1884"/>
                    <a:pt x="11622" y="1892"/>
                  </a:cubicBezTo>
                  <a:cubicBezTo>
                    <a:pt x="11447" y="1976"/>
                    <a:pt x="11273" y="2095"/>
                    <a:pt x="11098" y="2151"/>
                  </a:cubicBezTo>
                  <a:cubicBezTo>
                    <a:pt x="10867" y="2270"/>
                    <a:pt x="10573" y="2326"/>
                    <a:pt x="10343" y="2473"/>
                  </a:cubicBezTo>
                  <a:cubicBezTo>
                    <a:pt x="10315" y="2445"/>
                    <a:pt x="10252" y="2445"/>
                    <a:pt x="10196" y="2445"/>
                  </a:cubicBezTo>
                  <a:cubicBezTo>
                    <a:pt x="9874" y="2445"/>
                    <a:pt x="9497" y="2536"/>
                    <a:pt x="9175" y="2619"/>
                  </a:cubicBezTo>
                  <a:cubicBezTo>
                    <a:pt x="9091" y="2619"/>
                    <a:pt x="9000" y="2591"/>
                    <a:pt x="8916" y="2591"/>
                  </a:cubicBezTo>
                  <a:lnTo>
                    <a:pt x="8853" y="2591"/>
                  </a:lnTo>
                  <a:lnTo>
                    <a:pt x="8888" y="2564"/>
                  </a:lnTo>
                  <a:cubicBezTo>
                    <a:pt x="9000" y="2501"/>
                    <a:pt x="9119" y="2445"/>
                    <a:pt x="9238" y="2417"/>
                  </a:cubicBezTo>
                  <a:cubicBezTo>
                    <a:pt x="9469" y="2298"/>
                    <a:pt x="9727" y="2214"/>
                    <a:pt x="9965" y="2123"/>
                  </a:cubicBezTo>
                  <a:cubicBezTo>
                    <a:pt x="10408" y="1999"/>
                    <a:pt x="10892" y="1880"/>
                    <a:pt x="11365" y="1880"/>
                  </a:cubicBezTo>
                  <a:close/>
                  <a:moveTo>
                    <a:pt x="4308" y="4808"/>
                  </a:moveTo>
                  <a:cubicBezTo>
                    <a:pt x="4196" y="4948"/>
                    <a:pt x="3994" y="5067"/>
                    <a:pt x="3959" y="5242"/>
                  </a:cubicBezTo>
                  <a:cubicBezTo>
                    <a:pt x="3959" y="5270"/>
                    <a:pt x="3994" y="5298"/>
                    <a:pt x="4021" y="5332"/>
                  </a:cubicBezTo>
                  <a:cubicBezTo>
                    <a:pt x="4036" y="5336"/>
                    <a:pt x="4050" y="5338"/>
                    <a:pt x="4063" y="5338"/>
                  </a:cubicBezTo>
                  <a:cubicBezTo>
                    <a:pt x="4150" y="5338"/>
                    <a:pt x="4207" y="5266"/>
                    <a:pt x="4280" y="5242"/>
                  </a:cubicBezTo>
                  <a:lnTo>
                    <a:pt x="4280" y="5242"/>
                  </a:lnTo>
                  <a:cubicBezTo>
                    <a:pt x="4168" y="5416"/>
                    <a:pt x="3875" y="5619"/>
                    <a:pt x="3959" y="5857"/>
                  </a:cubicBezTo>
                  <a:cubicBezTo>
                    <a:pt x="3979" y="5922"/>
                    <a:pt x="4016" y="5950"/>
                    <a:pt x="4068" y="5950"/>
                  </a:cubicBezTo>
                  <a:cubicBezTo>
                    <a:pt x="4104" y="5950"/>
                    <a:pt x="4147" y="5936"/>
                    <a:pt x="4196" y="5913"/>
                  </a:cubicBezTo>
                  <a:lnTo>
                    <a:pt x="4196" y="5913"/>
                  </a:lnTo>
                  <a:cubicBezTo>
                    <a:pt x="4105" y="6088"/>
                    <a:pt x="4021" y="6262"/>
                    <a:pt x="4105" y="6409"/>
                  </a:cubicBezTo>
                  <a:cubicBezTo>
                    <a:pt x="4145" y="6473"/>
                    <a:pt x="4189" y="6497"/>
                    <a:pt x="4235" y="6497"/>
                  </a:cubicBezTo>
                  <a:cubicBezTo>
                    <a:pt x="4295" y="6497"/>
                    <a:pt x="4360" y="6457"/>
                    <a:pt x="4427" y="6409"/>
                  </a:cubicBezTo>
                  <a:lnTo>
                    <a:pt x="4427" y="6409"/>
                  </a:lnTo>
                  <a:cubicBezTo>
                    <a:pt x="4427" y="6584"/>
                    <a:pt x="4399" y="6759"/>
                    <a:pt x="4546" y="6871"/>
                  </a:cubicBezTo>
                  <a:cubicBezTo>
                    <a:pt x="4597" y="6912"/>
                    <a:pt x="4644" y="6929"/>
                    <a:pt x="4687" y="6929"/>
                  </a:cubicBezTo>
                  <a:cubicBezTo>
                    <a:pt x="4739" y="6929"/>
                    <a:pt x="4787" y="6905"/>
                    <a:pt x="4833" y="6871"/>
                  </a:cubicBezTo>
                  <a:cubicBezTo>
                    <a:pt x="4896" y="7018"/>
                    <a:pt x="4979" y="7137"/>
                    <a:pt x="5126" y="7137"/>
                  </a:cubicBezTo>
                  <a:cubicBezTo>
                    <a:pt x="5139" y="7140"/>
                    <a:pt x="5150" y="7142"/>
                    <a:pt x="5159" y="7142"/>
                  </a:cubicBezTo>
                  <a:cubicBezTo>
                    <a:pt x="5218" y="7142"/>
                    <a:pt x="5225" y="7076"/>
                    <a:pt x="5273" y="7046"/>
                  </a:cubicBezTo>
                  <a:cubicBezTo>
                    <a:pt x="5329" y="7046"/>
                    <a:pt x="5448" y="7255"/>
                    <a:pt x="5504" y="7311"/>
                  </a:cubicBezTo>
                  <a:cubicBezTo>
                    <a:pt x="5504" y="7339"/>
                    <a:pt x="5532" y="7339"/>
                    <a:pt x="5532" y="7339"/>
                  </a:cubicBezTo>
                  <a:cubicBezTo>
                    <a:pt x="5595" y="7542"/>
                    <a:pt x="5448" y="7780"/>
                    <a:pt x="5357" y="7920"/>
                  </a:cubicBezTo>
                  <a:cubicBezTo>
                    <a:pt x="5301" y="8011"/>
                    <a:pt x="5245" y="8094"/>
                    <a:pt x="5182" y="8185"/>
                  </a:cubicBezTo>
                  <a:cubicBezTo>
                    <a:pt x="5098" y="8241"/>
                    <a:pt x="5042" y="8304"/>
                    <a:pt x="5007" y="8388"/>
                  </a:cubicBezTo>
                  <a:cubicBezTo>
                    <a:pt x="4979" y="8416"/>
                    <a:pt x="4979" y="8444"/>
                    <a:pt x="4979" y="8479"/>
                  </a:cubicBezTo>
                  <a:cubicBezTo>
                    <a:pt x="4951" y="8479"/>
                    <a:pt x="4924" y="8444"/>
                    <a:pt x="4924" y="8444"/>
                  </a:cubicBezTo>
                  <a:cubicBezTo>
                    <a:pt x="4721" y="8444"/>
                    <a:pt x="4518" y="8507"/>
                    <a:pt x="4308" y="8535"/>
                  </a:cubicBezTo>
                  <a:cubicBezTo>
                    <a:pt x="4206" y="8568"/>
                    <a:pt x="4103" y="8581"/>
                    <a:pt x="3995" y="8581"/>
                  </a:cubicBezTo>
                  <a:cubicBezTo>
                    <a:pt x="3919" y="8581"/>
                    <a:pt x="3840" y="8575"/>
                    <a:pt x="3756" y="8563"/>
                  </a:cubicBezTo>
                  <a:cubicBezTo>
                    <a:pt x="3378" y="8563"/>
                    <a:pt x="3029" y="8794"/>
                    <a:pt x="2623" y="8794"/>
                  </a:cubicBezTo>
                  <a:cubicBezTo>
                    <a:pt x="2322" y="8770"/>
                    <a:pt x="2021" y="8704"/>
                    <a:pt x="1703" y="8704"/>
                  </a:cubicBezTo>
                  <a:cubicBezTo>
                    <a:pt x="1651" y="8704"/>
                    <a:pt x="1599" y="8706"/>
                    <a:pt x="1546" y="8710"/>
                  </a:cubicBezTo>
                  <a:cubicBezTo>
                    <a:pt x="1437" y="8710"/>
                    <a:pt x="1328" y="8733"/>
                    <a:pt x="1198" y="8737"/>
                  </a:cubicBezTo>
                  <a:lnTo>
                    <a:pt x="1198" y="8737"/>
                  </a:lnTo>
                  <a:cubicBezTo>
                    <a:pt x="1631" y="8563"/>
                    <a:pt x="2071" y="8388"/>
                    <a:pt x="2532" y="8304"/>
                  </a:cubicBezTo>
                  <a:cubicBezTo>
                    <a:pt x="2735" y="8241"/>
                    <a:pt x="2973" y="8213"/>
                    <a:pt x="3175" y="8129"/>
                  </a:cubicBezTo>
                  <a:cubicBezTo>
                    <a:pt x="3406" y="8039"/>
                    <a:pt x="3581" y="7920"/>
                    <a:pt x="3847" y="7892"/>
                  </a:cubicBezTo>
                  <a:cubicBezTo>
                    <a:pt x="3914" y="7882"/>
                    <a:pt x="3979" y="7879"/>
                    <a:pt x="4042" y="7879"/>
                  </a:cubicBezTo>
                  <a:cubicBezTo>
                    <a:pt x="4169" y="7879"/>
                    <a:pt x="4292" y="7892"/>
                    <a:pt x="4427" y="7892"/>
                  </a:cubicBezTo>
                  <a:cubicBezTo>
                    <a:pt x="4630" y="7864"/>
                    <a:pt x="4833" y="7808"/>
                    <a:pt x="5007" y="7745"/>
                  </a:cubicBezTo>
                  <a:cubicBezTo>
                    <a:pt x="5098" y="7745"/>
                    <a:pt x="5070" y="7633"/>
                    <a:pt x="4979" y="7633"/>
                  </a:cubicBezTo>
                  <a:cubicBezTo>
                    <a:pt x="4805" y="7661"/>
                    <a:pt x="4630" y="7689"/>
                    <a:pt x="4483" y="7689"/>
                  </a:cubicBezTo>
                  <a:cubicBezTo>
                    <a:pt x="4308" y="7689"/>
                    <a:pt x="4133" y="7661"/>
                    <a:pt x="3959" y="7661"/>
                  </a:cubicBezTo>
                  <a:cubicBezTo>
                    <a:pt x="3921" y="7653"/>
                    <a:pt x="3883" y="7650"/>
                    <a:pt x="3845" y="7650"/>
                  </a:cubicBezTo>
                  <a:cubicBezTo>
                    <a:pt x="3740" y="7650"/>
                    <a:pt x="3633" y="7676"/>
                    <a:pt x="3525" y="7717"/>
                  </a:cubicBezTo>
                  <a:cubicBezTo>
                    <a:pt x="3322" y="7745"/>
                    <a:pt x="3175" y="7864"/>
                    <a:pt x="3001" y="7955"/>
                  </a:cubicBezTo>
                  <a:cubicBezTo>
                    <a:pt x="2651" y="8067"/>
                    <a:pt x="2273" y="8094"/>
                    <a:pt x="1896" y="8241"/>
                  </a:cubicBezTo>
                  <a:cubicBezTo>
                    <a:pt x="1574" y="8360"/>
                    <a:pt x="1280" y="8535"/>
                    <a:pt x="959" y="8654"/>
                  </a:cubicBezTo>
                  <a:cubicBezTo>
                    <a:pt x="784" y="8738"/>
                    <a:pt x="581" y="8829"/>
                    <a:pt x="406" y="8885"/>
                  </a:cubicBezTo>
                  <a:cubicBezTo>
                    <a:pt x="384" y="8885"/>
                    <a:pt x="286" y="8920"/>
                    <a:pt x="218" y="8920"/>
                  </a:cubicBezTo>
                  <a:cubicBezTo>
                    <a:pt x="202" y="8920"/>
                    <a:pt x="187" y="8918"/>
                    <a:pt x="176" y="8913"/>
                  </a:cubicBezTo>
                  <a:cubicBezTo>
                    <a:pt x="204" y="8913"/>
                    <a:pt x="232" y="8857"/>
                    <a:pt x="232" y="8857"/>
                  </a:cubicBezTo>
                  <a:cubicBezTo>
                    <a:pt x="260" y="8766"/>
                    <a:pt x="323" y="8682"/>
                    <a:pt x="378" y="8591"/>
                  </a:cubicBezTo>
                  <a:cubicBezTo>
                    <a:pt x="581" y="8332"/>
                    <a:pt x="847" y="8094"/>
                    <a:pt x="1106" y="7892"/>
                  </a:cubicBezTo>
                  <a:cubicBezTo>
                    <a:pt x="1399" y="7661"/>
                    <a:pt x="1574" y="7367"/>
                    <a:pt x="1861" y="7164"/>
                  </a:cubicBezTo>
                  <a:cubicBezTo>
                    <a:pt x="2155" y="6962"/>
                    <a:pt x="2420" y="6759"/>
                    <a:pt x="2623" y="6493"/>
                  </a:cubicBezTo>
                  <a:cubicBezTo>
                    <a:pt x="2910" y="6144"/>
                    <a:pt x="3147" y="5794"/>
                    <a:pt x="3469" y="5507"/>
                  </a:cubicBezTo>
                  <a:cubicBezTo>
                    <a:pt x="3609" y="5388"/>
                    <a:pt x="3756" y="5242"/>
                    <a:pt x="3903" y="5123"/>
                  </a:cubicBezTo>
                  <a:cubicBezTo>
                    <a:pt x="4049" y="5011"/>
                    <a:pt x="4196" y="4920"/>
                    <a:pt x="4308" y="4808"/>
                  </a:cubicBezTo>
                  <a:close/>
                  <a:moveTo>
                    <a:pt x="8650" y="2536"/>
                  </a:moveTo>
                  <a:cubicBezTo>
                    <a:pt x="8622" y="2564"/>
                    <a:pt x="8622" y="2564"/>
                    <a:pt x="8595" y="2591"/>
                  </a:cubicBezTo>
                  <a:cubicBezTo>
                    <a:pt x="8567" y="2619"/>
                    <a:pt x="8567" y="2675"/>
                    <a:pt x="8595" y="2738"/>
                  </a:cubicBezTo>
                  <a:cubicBezTo>
                    <a:pt x="8678" y="2794"/>
                    <a:pt x="8825" y="2794"/>
                    <a:pt x="8972" y="2794"/>
                  </a:cubicBezTo>
                  <a:cubicBezTo>
                    <a:pt x="9000" y="2800"/>
                    <a:pt x="9030" y="2802"/>
                    <a:pt x="9062" y="2802"/>
                  </a:cubicBezTo>
                  <a:cubicBezTo>
                    <a:pt x="9194" y="2802"/>
                    <a:pt x="9350" y="2761"/>
                    <a:pt x="9469" y="2738"/>
                  </a:cubicBezTo>
                  <a:cubicBezTo>
                    <a:pt x="9699" y="2710"/>
                    <a:pt x="9965" y="2647"/>
                    <a:pt x="10196" y="2647"/>
                  </a:cubicBezTo>
                  <a:cubicBezTo>
                    <a:pt x="10224" y="2647"/>
                    <a:pt x="10252" y="2675"/>
                    <a:pt x="10287" y="2675"/>
                  </a:cubicBezTo>
                  <a:cubicBezTo>
                    <a:pt x="10287" y="2710"/>
                    <a:pt x="10252" y="2738"/>
                    <a:pt x="10252" y="2794"/>
                  </a:cubicBezTo>
                  <a:cubicBezTo>
                    <a:pt x="10287" y="2913"/>
                    <a:pt x="10427" y="2913"/>
                    <a:pt x="10517" y="2913"/>
                  </a:cubicBezTo>
                  <a:cubicBezTo>
                    <a:pt x="10636" y="2913"/>
                    <a:pt x="10776" y="2913"/>
                    <a:pt x="10895" y="2941"/>
                  </a:cubicBezTo>
                  <a:cubicBezTo>
                    <a:pt x="10951" y="2941"/>
                    <a:pt x="11042" y="2969"/>
                    <a:pt x="11070" y="2997"/>
                  </a:cubicBezTo>
                  <a:cubicBezTo>
                    <a:pt x="11126" y="3060"/>
                    <a:pt x="11098" y="3088"/>
                    <a:pt x="11070" y="3116"/>
                  </a:cubicBezTo>
                  <a:cubicBezTo>
                    <a:pt x="11070" y="3263"/>
                    <a:pt x="11098" y="3319"/>
                    <a:pt x="11217" y="3375"/>
                  </a:cubicBezTo>
                  <a:cubicBezTo>
                    <a:pt x="11363" y="3438"/>
                    <a:pt x="11566" y="3438"/>
                    <a:pt x="11685" y="3584"/>
                  </a:cubicBezTo>
                  <a:cubicBezTo>
                    <a:pt x="11769" y="3696"/>
                    <a:pt x="11825" y="3843"/>
                    <a:pt x="11944" y="3934"/>
                  </a:cubicBezTo>
                  <a:cubicBezTo>
                    <a:pt x="11972" y="4018"/>
                    <a:pt x="12063" y="4109"/>
                    <a:pt x="12147" y="4165"/>
                  </a:cubicBezTo>
                  <a:cubicBezTo>
                    <a:pt x="12293" y="4249"/>
                    <a:pt x="12412" y="4284"/>
                    <a:pt x="12559" y="4284"/>
                  </a:cubicBezTo>
                  <a:cubicBezTo>
                    <a:pt x="12620" y="4284"/>
                    <a:pt x="12672" y="4277"/>
                    <a:pt x="12717" y="4277"/>
                  </a:cubicBezTo>
                  <a:cubicBezTo>
                    <a:pt x="12777" y="4277"/>
                    <a:pt x="12826" y="4288"/>
                    <a:pt x="12874" y="4340"/>
                  </a:cubicBezTo>
                  <a:cubicBezTo>
                    <a:pt x="12965" y="4396"/>
                    <a:pt x="12993" y="4458"/>
                    <a:pt x="13049" y="4514"/>
                  </a:cubicBezTo>
                  <a:cubicBezTo>
                    <a:pt x="13286" y="4717"/>
                    <a:pt x="13636" y="4745"/>
                    <a:pt x="13895" y="4864"/>
                  </a:cubicBezTo>
                  <a:cubicBezTo>
                    <a:pt x="14097" y="4948"/>
                    <a:pt x="14216" y="5095"/>
                    <a:pt x="14363" y="5186"/>
                  </a:cubicBezTo>
                  <a:cubicBezTo>
                    <a:pt x="14510" y="5270"/>
                    <a:pt x="14685" y="5298"/>
                    <a:pt x="14832" y="5388"/>
                  </a:cubicBezTo>
                  <a:cubicBezTo>
                    <a:pt x="14972" y="5472"/>
                    <a:pt x="15090" y="5563"/>
                    <a:pt x="15237" y="5647"/>
                  </a:cubicBezTo>
                  <a:cubicBezTo>
                    <a:pt x="15384" y="5710"/>
                    <a:pt x="15559" y="5766"/>
                    <a:pt x="15706" y="5822"/>
                  </a:cubicBezTo>
                  <a:cubicBezTo>
                    <a:pt x="16020" y="5941"/>
                    <a:pt x="16139" y="6318"/>
                    <a:pt x="16461" y="6409"/>
                  </a:cubicBezTo>
                  <a:cubicBezTo>
                    <a:pt x="16529" y="6442"/>
                    <a:pt x="16601" y="6449"/>
                    <a:pt x="16675" y="6449"/>
                  </a:cubicBezTo>
                  <a:cubicBezTo>
                    <a:pt x="16736" y="6449"/>
                    <a:pt x="16798" y="6444"/>
                    <a:pt x="16861" y="6444"/>
                  </a:cubicBezTo>
                  <a:cubicBezTo>
                    <a:pt x="16921" y="6444"/>
                    <a:pt x="16981" y="6449"/>
                    <a:pt x="17041" y="6465"/>
                  </a:cubicBezTo>
                  <a:cubicBezTo>
                    <a:pt x="17216" y="6493"/>
                    <a:pt x="17307" y="6640"/>
                    <a:pt x="17454" y="6731"/>
                  </a:cubicBezTo>
                  <a:cubicBezTo>
                    <a:pt x="17566" y="6843"/>
                    <a:pt x="17741" y="6871"/>
                    <a:pt x="17887" y="6906"/>
                  </a:cubicBezTo>
                  <a:cubicBezTo>
                    <a:pt x="18090" y="6962"/>
                    <a:pt x="18265" y="7046"/>
                    <a:pt x="18468" y="7081"/>
                  </a:cubicBezTo>
                  <a:cubicBezTo>
                    <a:pt x="18559" y="7137"/>
                    <a:pt x="18643" y="7192"/>
                    <a:pt x="18761" y="7255"/>
                  </a:cubicBezTo>
                  <a:cubicBezTo>
                    <a:pt x="18880" y="7311"/>
                    <a:pt x="18992" y="7395"/>
                    <a:pt x="19139" y="7458"/>
                  </a:cubicBezTo>
                  <a:cubicBezTo>
                    <a:pt x="19286" y="7542"/>
                    <a:pt x="19461" y="7605"/>
                    <a:pt x="19607" y="7717"/>
                  </a:cubicBezTo>
                  <a:cubicBezTo>
                    <a:pt x="19866" y="7983"/>
                    <a:pt x="19866" y="8444"/>
                    <a:pt x="19901" y="8766"/>
                  </a:cubicBezTo>
                  <a:cubicBezTo>
                    <a:pt x="19901" y="8941"/>
                    <a:pt x="19929" y="9115"/>
                    <a:pt x="19929" y="9290"/>
                  </a:cubicBezTo>
                  <a:cubicBezTo>
                    <a:pt x="19929" y="9493"/>
                    <a:pt x="19866" y="9668"/>
                    <a:pt x="19810" y="9878"/>
                  </a:cubicBezTo>
                  <a:cubicBezTo>
                    <a:pt x="19782" y="10017"/>
                    <a:pt x="19691" y="10192"/>
                    <a:pt x="19663" y="10367"/>
                  </a:cubicBezTo>
                  <a:cubicBezTo>
                    <a:pt x="19635" y="10542"/>
                    <a:pt x="19607" y="10717"/>
                    <a:pt x="19580" y="10891"/>
                  </a:cubicBezTo>
                  <a:cubicBezTo>
                    <a:pt x="19552" y="11066"/>
                    <a:pt x="19552" y="11276"/>
                    <a:pt x="19433" y="11416"/>
                  </a:cubicBezTo>
                  <a:cubicBezTo>
                    <a:pt x="19342" y="11535"/>
                    <a:pt x="19202" y="11626"/>
                    <a:pt x="19055" y="11710"/>
                  </a:cubicBezTo>
                  <a:cubicBezTo>
                    <a:pt x="19000" y="11759"/>
                    <a:pt x="18959" y="11779"/>
                    <a:pt x="18926" y="11779"/>
                  </a:cubicBezTo>
                  <a:cubicBezTo>
                    <a:pt x="18795" y="11779"/>
                    <a:pt x="18796" y="11469"/>
                    <a:pt x="18617" y="11469"/>
                  </a:cubicBezTo>
                  <a:cubicBezTo>
                    <a:pt x="18599" y="11469"/>
                    <a:pt x="18580" y="11472"/>
                    <a:pt x="18559" y="11479"/>
                  </a:cubicBezTo>
                  <a:cubicBezTo>
                    <a:pt x="18468" y="11507"/>
                    <a:pt x="18440" y="11654"/>
                    <a:pt x="18384" y="11682"/>
                  </a:cubicBezTo>
                  <a:cubicBezTo>
                    <a:pt x="18378" y="11683"/>
                    <a:pt x="18373" y="11683"/>
                    <a:pt x="18367" y="11683"/>
                  </a:cubicBezTo>
                  <a:cubicBezTo>
                    <a:pt x="18228" y="11683"/>
                    <a:pt x="18117" y="11357"/>
                    <a:pt x="18090" y="11276"/>
                  </a:cubicBezTo>
                  <a:cubicBezTo>
                    <a:pt x="18034" y="11185"/>
                    <a:pt x="17943" y="11038"/>
                    <a:pt x="17831" y="11010"/>
                  </a:cubicBezTo>
                  <a:cubicBezTo>
                    <a:pt x="17741" y="11010"/>
                    <a:pt x="17717" y="11056"/>
                    <a:pt x="17677" y="11056"/>
                  </a:cubicBezTo>
                  <a:cubicBezTo>
                    <a:pt x="17652" y="11056"/>
                    <a:pt x="17622" y="11038"/>
                    <a:pt x="17566" y="10982"/>
                  </a:cubicBezTo>
                  <a:cubicBezTo>
                    <a:pt x="17454" y="10835"/>
                    <a:pt x="17335" y="10661"/>
                    <a:pt x="17244" y="10514"/>
                  </a:cubicBezTo>
                  <a:cubicBezTo>
                    <a:pt x="17188" y="10367"/>
                    <a:pt x="17104" y="10164"/>
                    <a:pt x="16985" y="10080"/>
                  </a:cubicBezTo>
                  <a:cubicBezTo>
                    <a:pt x="16966" y="10061"/>
                    <a:pt x="16946" y="10038"/>
                    <a:pt x="16915" y="10038"/>
                  </a:cubicBezTo>
                  <a:cubicBezTo>
                    <a:pt x="16901" y="10038"/>
                    <a:pt x="16885" y="10042"/>
                    <a:pt x="16866" y="10052"/>
                  </a:cubicBezTo>
                  <a:cubicBezTo>
                    <a:pt x="16839" y="10080"/>
                    <a:pt x="16839" y="10108"/>
                    <a:pt x="16783" y="10136"/>
                  </a:cubicBezTo>
                  <a:cubicBezTo>
                    <a:pt x="16760" y="10159"/>
                    <a:pt x="16739" y="10169"/>
                    <a:pt x="16720" y="10169"/>
                  </a:cubicBezTo>
                  <a:cubicBezTo>
                    <a:pt x="16663" y="10169"/>
                    <a:pt x="16622" y="10085"/>
                    <a:pt x="16580" y="10017"/>
                  </a:cubicBezTo>
                  <a:cubicBezTo>
                    <a:pt x="16489" y="9878"/>
                    <a:pt x="16461" y="9703"/>
                    <a:pt x="16405" y="9528"/>
                  </a:cubicBezTo>
                  <a:cubicBezTo>
                    <a:pt x="16365" y="9434"/>
                    <a:pt x="16304" y="9362"/>
                    <a:pt x="16227" y="9362"/>
                  </a:cubicBezTo>
                  <a:cubicBezTo>
                    <a:pt x="16184" y="9362"/>
                    <a:pt x="16136" y="9384"/>
                    <a:pt x="16083" y="9437"/>
                  </a:cubicBezTo>
                  <a:cubicBezTo>
                    <a:pt x="16031" y="9483"/>
                    <a:pt x="16022" y="9535"/>
                    <a:pt x="15973" y="9535"/>
                  </a:cubicBezTo>
                  <a:cubicBezTo>
                    <a:pt x="15962" y="9535"/>
                    <a:pt x="15951" y="9533"/>
                    <a:pt x="15936" y="9528"/>
                  </a:cubicBezTo>
                  <a:cubicBezTo>
                    <a:pt x="15909" y="9493"/>
                    <a:pt x="15881" y="9409"/>
                    <a:pt x="15846" y="9381"/>
                  </a:cubicBezTo>
                  <a:cubicBezTo>
                    <a:pt x="15818" y="9290"/>
                    <a:pt x="15790" y="9178"/>
                    <a:pt x="15706" y="9115"/>
                  </a:cubicBezTo>
                  <a:cubicBezTo>
                    <a:pt x="15675" y="9097"/>
                    <a:pt x="15649" y="9090"/>
                    <a:pt x="15624" y="9090"/>
                  </a:cubicBezTo>
                  <a:cubicBezTo>
                    <a:pt x="15574" y="9090"/>
                    <a:pt x="15529" y="9115"/>
                    <a:pt x="15468" y="9115"/>
                  </a:cubicBezTo>
                  <a:cubicBezTo>
                    <a:pt x="15412" y="9115"/>
                    <a:pt x="15356" y="9087"/>
                    <a:pt x="15293" y="9059"/>
                  </a:cubicBezTo>
                  <a:cubicBezTo>
                    <a:pt x="15321" y="9031"/>
                    <a:pt x="15321" y="9003"/>
                    <a:pt x="15293" y="8969"/>
                  </a:cubicBezTo>
                  <a:cubicBezTo>
                    <a:pt x="15209" y="8913"/>
                    <a:pt x="15118" y="8885"/>
                    <a:pt x="15062" y="8829"/>
                  </a:cubicBezTo>
                  <a:cubicBezTo>
                    <a:pt x="15007" y="8766"/>
                    <a:pt x="14944" y="8654"/>
                    <a:pt x="14888" y="8563"/>
                  </a:cubicBezTo>
                  <a:cubicBezTo>
                    <a:pt x="14832" y="8416"/>
                    <a:pt x="14797" y="8269"/>
                    <a:pt x="14713" y="8185"/>
                  </a:cubicBezTo>
                  <a:cubicBezTo>
                    <a:pt x="14685" y="8157"/>
                    <a:pt x="14655" y="8143"/>
                    <a:pt x="14625" y="8143"/>
                  </a:cubicBezTo>
                  <a:cubicBezTo>
                    <a:pt x="14596" y="8143"/>
                    <a:pt x="14566" y="8157"/>
                    <a:pt x="14538" y="8185"/>
                  </a:cubicBezTo>
                  <a:cubicBezTo>
                    <a:pt x="14482" y="8213"/>
                    <a:pt x="14482" y="8241"/>
                    <a:pt x="14482" y="8304"/>
                  </a:cubicBezTo>
                  <a:cubicBezTo>
                    <a:pt x="14452" y="8375"/>
                    <a:pt x="14473" y="8452"/>
                    <a:pt x="14407" y="8452"/>
                  </a:cubicBezTo>
                  <a:cubicBezTo>
                    <a:pt x="14396" y="8452"/>
                    <a:pt x="14381" y="8449"/>
                    <a:pt x="14363" y="8444"/>
                  </a:cubicBezTo>
                  <a:cubicBezTo>
                    <a:pt x="14335" y="8416"/>
                    <a:pt x="14307" y="8304"/>
                    <a:pt x="14272" y="8269"/>
                  </a:cubicBezTo>
                  <a:cubicBezTo>
                    <a:pt x="14188" y="8067"/>
                    <a:pt x="14132" y="7836"/>
                    <a:pt x="14014" y="7633"/>
                  </a:cubicBezTo>
                  <a:cubicBezTo>
                    <a:pt x="13997" y="7617"/>
                    <a:pt x="13959" y="7598"/>
                    <a:pt x="13919" y="7598"/>
                  </a:cubicBezTo>
                  <a:cubicBezTo>
                    <a:pt x="13891" y="7598"/>
                    <a:pt x="13862" y="7607"/>
                    <a:pt x="13839" y="7633"/>
                  </a:cubicBezTo>
                  <a:cubicBezTo>
                    <a:pt x="13783" y="7689"/>
                    <a:pt x="13783" y="7745"/>
                    <a:pt x="13748" y="7836"/>
                  </a:cubicBezTo>
                  <a:cubicBezTo>
                    <a:pt x="13727" y="7902"/>
                    <a:pt x="13706" y="7926"/>
                    <a:pt x="13684" y="7926"/>
                  </a:cubicBezTo>
                  <a:cubicBezTo>
                    <a:pt x="13649" y="7926"/>
                    <a:pt x="13612" y="7860"/>
                    <a:pt x="13573" y="7808"/>
                  </a:cubicBezTo>
                  <a:cubicBezTo>
                    <a:pt x="13517" y="7717"/>
                    <a:pt x="13489" y="7661"/>
                    <a:pt x="13461" y="7570"/>
                  </a:cubicBezTo>
                  <a:cubicBezTo>
                    <a:pt x="13398" y="7395"/>
                    <a:pt x="13370" y="7109"/>
                    <a:pt x="13223" y="6990"/>
                  </a:cubicBezTo>
                  <a:cubicBezTo>
                    <a:pt x="13202" y="6968"/>
                    <a:pt x="13181" y="6959"/>
                    <a:pt x="13161" y="6959"/>
                  </a:cubicBezTo>
                  <a:cubicBezTo>
                    <a:pt x="13129" y="6959"/>
                    <a:pt x="13101" y="6983"/>
                    <a:pt x="13084" y="7018"/>
                  </a:cubicBezTo>
                  <a:cubicBezTo>
                    <a:pt x="13084" y="7081"/>
                    <a:pt x="13049" y="7137"/>
                    <a:pt x="13021" y="7192"/>
                  </a:cubicBezTo>
                  <a:cubicBezTo>
                    <a:pt x="13002" y="7252"/>
                    <a:pt x="12996" y="7284"/>
                    <a:pt x="12971" y="7284"/>
                  </a:cubicBezTo>
                  <a:cubicBezTo>
                    <a:pt x="12957" y="7284"/>
                    <a:pt x="12938" y="7275"/>
                    <a:pt x="12909" y="7255"/>
                  </a:cubicBezTo>
                  <a:cubicBezTo>
                    <a:pt x="12762" y="7164"/>
                    <a:pt x="12762" y="6787"/>
                    <a:pt x="12699" y="6640"/>
                  </a:cubicBezTo>
                  <a:cubicBezTo>
                    <a:pt x="12679" y="6599"/>
                    <a:pt x="12643" y="6573"/>
                    <a:pt x="12604" y="6573"/>
                  </a:cubicBezTo>
                  <a:cubicBezTo>
                    <a:pt x="12589" y="6573"/>
                    <a:pt x="12574" y="6577"/>
                    <a:pt x="12559" y="6584"/>
                  </a:cubicBezTo>
                  <a:cubicBezTo>
                    <a:pt x="12496" y="6584"/>
                    <a:pt x="12496" y="6640"/>
                    <a:pt x="12468" y="6668"/>
                  </a:cubicBezTo>
                  <a:cubicBezTo>
                    <a:pt x="12461" y="6671"/>
                    <a:pt x="12453" y="6672"/>
                    <a:pt x="12446" y="6672"/>
                  </a:cubicBezTo>
                  <a:cubicBezTo>
                    <a:pt x="12373" y="6672"/>
                    <a:pt x="12319" y="6551"/>
                    <a:pt x="12293" y="6493"/>
                  </a:cubicBezTo>
                  <a:cubicBezTo>
                    <a:pt x="12210" y="6318"/>
                    <a:pt x="12175" y="6172"/>
                    <a:pt x="12035" y="6060"/>
                  </a:cubicBezTo>
                  <a:cubicBezTo>
                    <a:pt x="11972" y="5941"/>
                    <a:pt x="11916" y="5822"/>
                    <a:pt x="11825" y="5738"/>
                  </a:cubicBezTo>
                  <a:cubicBezTo>
                    <a:pt x="11811" y="5724"/>
                    <a:pt x="11797" y="5717"/>
                    <a:pt x="11783" y="5717"/>
                  </a:cubicBezTo>
                  <a:cubicBezTo>
                    <a:pt x="11769" y="5717"/>
                    <a:pt x="11755" y="5724"/>
                    <a:pt x="11741" y="5738"/>
                  </a:cubicBezTo>
                  <a:cubicBezTo>
                    <a:pt x="11685" y="5766"/>
                    <a:pt x="11650" y="5857"/>
                    <a:pt x="11566" y="5857"/>
                  </a:cubicBezTo>
                  <a:cubicBezTo>
                    <a:pt x="11475" y="5794"/>
                    <a:pt x="11391" y="5507"/>
                    <a:pt x="11391" y="5416"/>
                  </a:cubicBezTo>
                  <a:cubicBezTo>
                    <a:pt x="11363" y="5298"/>
                    <a:pt x="11391" y="5067"/>
                    <a:pt x="11273" y="4983"/>
                  </a:cubicBezTo>
                  <a:cubicBezTo>
                    <a:pt x="11245" y="4983"/>
                    <a:pt x="11217" y="4983"/>
                    <a:pt x="11189" y="5011"/>
                  </a:cubicBezTo>
                  <a:cubicBezTo>
                    <a:pt x="11136" y="5058"/>
                    <a:pt x="11087" y="5170"/>
                    <a:pt x="11002" y="5170"/>
                  </a:cubicBezTo>
                  <a:cubicBezTo>
                    <a:pt x="10986" y="5170"/>
                    <a:pt x="10969" y="5166"/>
                    <a:pt x="10951" y="5158"/>
                  </a:cubicBezTo>
                  <a:cubicBezTo>
                    <a:pt x="10923" y="5123"/>
                    <a:pt x="10923" y="4983"/>
                    <a:pt x="10923" y="4920"/>
                  </a:cubicBezTo>
                  <a:cubicBezTo>
                    <a:pt x="10923" y="4808"/>
                    <a:pt x="10951" y="4689"/>
                    <a:pt x="10895" y="4570"/>
                  </a:cubicBezTo>
                  <a:cubicBezTo>
                    <a:pt x="10867" y="4542"/>
                    <a:pt x="10839" y="4514"/>
                    <a:pt x="10839" y="4514"/>
                  </a:cubicBezTo>
                  <a:cubicBezTo>
                    <a:pt x="10755" y="4514"/>
                    <a:pt x="10616" y="4601"/>
                    <a:pt x="10531" y="4601"/>
                  </a:cubicBezTo>
                  <a:cubicBezTo>
                    <a:pt x="10496" y="4601"/>
                    <a:pt x="10470" y="4586"/>
                    <a:pt x="10461" y="4542"/>
                  </a:cubicBezTo>
                  <a:cubicBezTo>
                    <a:pt x="10427" y="4458"/>
                    <a:pt x="10517" y="4396"/>
                    <a:pt x="10489" y="4312"/>
                  </a:cubicBezTo>
                  <a:cubicBezTo>
                    <a:pt x="10489" y="4284"/>
                    <a:pt x="10461" y="4249"/>
                    <a:pt x="10427" y="4249"/>
                  </a:cubicBezTo>
                  <a:cubicBezTo>
                    <a:pt x="10415" y="4246"/>
                    <a:pt x="10403" y="4244"/>
                    <a:pt x="10391" y="4244"/>
                  </a:cubicBezTo>
                  <a:cubicBezTo>
                    <a:pt x="10290" y="4244"/>
                    <a:pt x="10183" y="4342"/>
                    <a:pt x="10077" y="4368"/>
                  </a:cubicBezTo>
                  <a:cubicBezTo>
                    <a:pt x="10039" y="4387"/>
                    <a:pt x="9959" y="4447"/>
                    <a:pt x="9920" y="4447"/>
                  </a:cubicBezTo>
                  <a:cubicBezTo>
                    <a:pt x="9902" y="4447"/>
                    <a:pt x="9893" y="4434"/>
                    <a:pt x="9902" y="4396"/>
                  </a:cubicBezTo>
                  <a:cubicBezTo>
                    <a:pt x="9902" y="4340"/>
                    <a:pt x="9965" y="4312"/>
                    <a:pt x="9937" y="4249"/>
                  </a:cubicBezTo>
                  <a:cubicBezTo>
                    <a:pt x="9937" y="4193"/>
                    <a:pt x="9902" y="4193"/>
                    <a:pt x="9874" y="4193"/>
                  </a:cubicBezTo>
                  <a:cubicBezTo>
                    <a:pt x="9727" y="4221"/>
                    <a:pt x="9615" y="4284"/>
                    <a:pt x="9469" y="4312"/>
                  </a:cubicBezTo>
                  <a:cubicBezTo>
                    <a:pt x="9452" y="4328"/>
                    <a:pt x="9406" y="4344"/>
                    <a:pt x="9364" y="4344"/>
                  </a:cubicBezTo>
                  <a:cubicBezTo>
                    <a:pt x="9334" y="4344"/>
                    <a:pt x="9306" y="4335"/>
                    <a:pt x="9294" y="4312"/>
                  </a:cubicBezTo>
                  <a:cubicBezTo>
                    <a:pt x="9294" y="4249"/>
                    <a:pt x="9497" y="4109"/>
                    <a:pt x="9524" y="4074"/>
                  </a:cubicBezTo>
                  <a:cubicBezTo>
                    <a:pt x="9524" y="4074"/>
                    <a:pt x="9524" y="4046"/>
                    <a:pt x="9497" y="4046"/>
                  </a:cubicBezTo>
                  <a:cubicBezTo>
                    <a:pt x="9378" y="4046"/>
                    <a:pt x="9119" y="4221"/>
                    <a:pt x="9175" y="4368"/>
                  </a:cubicBezTo>
                  <a:cubicBezTo>
                    <a:pt x="9204" y="4432"/>
                    <a:pt x="9262" y="4456"/>
                    <a:pt x="9334" y="4456"/>
                  </a:cubicBezTo>
                  <a:cubicBezTo>
                    <a:pt x="9486" y="4456"/>
                    <a:pt x="9699" y="4350"/>
                    <a:pt x="9818" y="4312"/>
                  </a:cubicBezTo>
                  <a:lnTo>
                    <a:pt x="9818" y="4312"/>
                  </a:lnTo>
                  <a:cubicBezTo>
                    <a:pt x="9762" y="4396"/>
                    <a:pt x="9643" y="4514"/>
                    <a:pt x="9818" y="4598"/>
                  </a:cubicBezTo>
                  <a:cubicBezTo>
                    <a:pt x="9831" y="4604"/>
                    <a:pt x="9848" y="4606"/>
                    <a:pt x="9867" y="4606"/>
                  </a:cubicBezTo>
                  <a:cubicBezTo>
                    <a:pt x="9979" y="4606"/>
                    <a:pt x="10186" y="4530"/>
                    <a:pt x="10287" y="4458"/>
                  </a:cubicBezTo>
                  <a:lnTo>
                    <a:pt x="10287" y="4542"/>
                  </a:lnTo>
                  <a:cubicBezTo>
                    <a:pt x="10287" y="4598"/>
                    <a:pt x="10287" y="4661"/>
                    <a:pt x="10315" y="4717"/>
                  </a:cubicBezTo>
                  <a:cubicBezTo>
                    <a:pt x="10354" y="4778"/>
                    <a:pt x="10405" y="4800"/>
                    <a:pt x="10461" y="4800"/>
                  </a:cubicBezTo>
                  <a:cubicBezTo>
                    <a:pt x="10565" y="4800"/>
                    <a:pt x="10685" y="4726"/>
                    <a:pt x="10776" y="4689"/>
                  </a:cubicBezTo>
                  <a:lnTo>
                    <a:pt x="10776" y="4689"/>
                  </a:lnTo>
                  <a:cubicBezTo>
                    <a:pt x="10811" y="4808"/>
                    <a:pt x="10748" y="4948"/>
                    <a:pt x="10776" y="5039"/>
                  </a:cubicBezTo>
                  <a:cubicBezTo>
                    <a:pt x="10776" y="5158"/>
                    <a:pt x="10811" y="5242"/>
                    <a:pt x="10867" y="5298"/>
                  </a:cubicBezTo>
                  <a:cubicBezTo>
                    <a:pt x="10925" y="5355"/>
                    <a:pt x="10973" y="5379"/>
                    <a:pt x="11014" y="5379"/>
                  </a:cubicBezTo>
                  <a:cubicBezTo>
                    <a:pt x="11098" y="5379"/>
                    <a:pt x="11156" y="5284"/>
                    <a:pt x="11217" y="5186"/>
                  </a:cubicBezTo>
                  <a:cubicBezTo>
                    <a:pt x="11245" y="5298"/>
                    <a:pt x="11245" y="5472"/>
                    <a:pt x="11245" y="5535"/>
                  </a:cubicBezTo>
                  <a:cubicBezTo>
                    <a:pt x="11301" y="5647"/>
                    <a:pt x="11363" y="5822"/>
                    <a:pt x="11447" y="5941"/>
                  </a:cubicBezTo>
                  <a:cubicBezTo>
                    <a:pt x="11500" y="5987"/>
                    <a:pt x="11547" y="6039"/>
                    <a:pt x="11610" y="6039"/>
                  </a:cubicBezTo>
                  <a:cubicBezTo>
                    <a:pt x="11623" y="6039"/>
                    <a:pt x="11636" y="6036"/>
                    <a:pt x="11650" y="6032"/>
                  </a:cubicBezTo>
                  <a:cubicBezTo>
                    <a:pt x="11741" y="6032"/>
                    <a:pt x="11741" y="5969"/>
                    <a:pt x="11769" y="5913"/>
                  </a:cubicBezTo>
                  <a:cubicBezTo>
                    <a:pt x="11860" y="6032"/>
                    <a:pt x="11916" y="6172"/>
                    <a:pt x="12000" y="6262"/>
                  </a:cubicBezTo>
                  <a:cubicBezTo>
                    <a:pt x="12035" y="6290"/>
                    <a:pt x="12063" y="6290"/>
                    <a:pt x="12063" y="6290"/>
                  </a:cubicBezTo>
                  <a:cubicBezTo>
                    <a:pt x="12091" y="6381"/>
                    <a:pt x="12091" y="6465"/>
                    <a:pt x="12119" y="6521"/>
                  </a:cubicBezTo>
                  <a:cubicBezTo>
                    <a:pt x="12147" y="6640"/>
                    <a:pt x="12238" y="6759"/>
                    <a:pt x="12321" y="6815"/>
                  </a:cubicBezTo>
                  <a:cubicBezTo>
                    <a:pt x="12374" y="6861"/>
                    <a:pt x="12421" y="6913"/>
                    <a:pt x="12484" y="6913"/>
                  </a:cubicBezTo>
                  <a:cubicBezTo>
                    <a:pt x="12497" y="6913"/>
                    <a:pt x="12510" y="6911"/>
                    <a:pt x="12524" y="6906"/>
                  </a:cubicBezTo>
                  <a:lnTo>
                    <a:pt x="12559" y="6871"/>
                  </a:lnTo>
                  <a:cubicBezTo>
                    <a:pt x="12615" y="7137"/>
                    <a:pt x="12671" y="7458"/>
                    <a:pt x="12909" y="7486"/>
                  </a:cubicBezTo>
                  <a:cubicBezTo>
                    <a:pt x="12921" y="7488"/>
                    <a:pt x="12932" y="7490"/>
                    <a:pt x="12943" y="7490"/>
                  </a:cubicBezTo>
                  <a:cubicBezTo>
                    <a:pt x="13064" y="7490"/>
                    <a:pt x="13144" y="7358"/>
                    <a:pt x="13195" y="7255"/>
                  </a:cubicBezTo>
                  <a:cubicBezTo>
                    <a:pt x="13195" y="7311"/>
                    <a:pt x="13195" y="7367"/>
                    <a:pt x="13223" y="7430"/>
                  </a:cubicBezTo>
                  <a:cubicBezTo>
                    <a:pt x="13258" y="7486"/>
                    <a:pt x="13258" y="7570"/>
                    <a:pt x="13286" y="7661"/>
                  </a:cubicBezTo>
                  <a:cubicBezTo>
                    <a:pt x="13342" y="7808"/>
                    <a:pt x="13398" y="7983"/>
                    <a:pt x="13545" y="8094"/>
                  </a:cubicBezTo>
                  <a:cubicBezTo>
                    <a:pt x="13602" y="8134"/>
                    <a:pt x="13656" y="8160"/>
                    <a:pt x="13718" y="8160"/>
                  </a:cubicBezTo>
                  <a:cubicBezTo>
                    <a:pt x="13755" y="8160"/>
                    <a:pt x="13794" y="8150"/>
                    <a:pt x="13839" y="8129"/>
                  </a:cubicBezTo>
                  <a:cubicBezTo>
                    <a:pt x="13895" y="8067"/>
                    <a:pt x="13895" y="8011"/>
                    <a:pt x="13923" y="7955"/>
                  </a:cubicBezTo>
                  <a:cubicBezTo>
                    <a:pt x="13986" y="8067"/>
                    <a:pt x="14014" y="8185"/>
                    <a:pt x="14070" y="8304"/>
                  </a:cubicBezTo>
                  <a:cubicBezTo>
                    <a:pt x="14097" y="8416"/>
                    <a:pt x="14188" y="8591"/>
                    <a:pt x="14307" y="8682"/>
                  </a:cubicBezTo>
                  <a:cubicBezTo>
                    <a:pt x="14342" y="8716"/>
                    <a:pt x="14400" y="8740"/>
                    <a:pt x="14460" y="8740"/>
                  </a:cubicBezTo>
                  <a:cubicBezTo>
                    <a:pt x="14497" y="8740"/>
                    <a:pt x="14534" y="8731"/>
                    <a:pt x="14566" y="8710"/>
                  </a:cubicBezTo>
                  <a:cubicBezTo>
                    <a:pt x="14622" y="8682"/>
                    <a:pt x="14657" y="8619"/>
                    <a:pt x="14657" y="8563"/>
                  </a:cubicBezTo>
                  <a:lnTo>
                    <a:pt x="14685" y="8535"/>
                  </a:lnTo>
                  <a:cubicBezTo>
                    <a:pt x="14713" y="8654"/>
                    <a:pt x="14769" y="8794"/>
                    <a:pt x="14832" y="8885"/>
                  </a:cubicBezTo>
                  <a:cubicBezTo>
                    <a:pt x="14916" y="9003"/>
                    <a:pt x="15034" y="9087"/>
                    <a:pt x="15181" y="9115"/>
                  </a:cubicBezTo>
                  <a:cubicBezTo>
                    <a:pt x="15237" y="9178"/>
                    <a:pt x="15265" y="9234"/>
                    <a:pt x="15356" y="9262"/>
                  </a:cubicBezTo>
                  <a:cubicBezTo>
                    <a:pt x="15398" y="9276"/>
                    <a:pt x="15433" y="9276"/>
                    <a:pt x="15465" y="9276"/>
                  </a:cubicBezTo>
                  <a:cubicBezTo>
                    <a:pt x="15498" y="9276"/>
                    <a:pt x="15527" y="9276"/>
                    <a:pt x="15559" y="9290"/>
                  </a:cubicBezTo>
                  <a:cubicBezTo>
                    <a:pt x="15643" y="9318"/>
                    <a:pt x="15643" y="9437"/>
                    <a:pt x="15706" y="9528"/>
                  </a:cubicBezTo>
                  <a:cubicBezTo>
                    <a:pt x="15734" y="9640"/>
                    <a:pt x="15818" y="9759"/>
                    <a:pt x="15964" y="9787"/>
                  </a:cubicBezTo>
                  <a:cubicBezTo>
                    <a:pt x="16020" y="9787"/>
                    <a:pt x="16083" y="9787"/>
                    <a:pt x="16139" y="9731"/>
                  </a:cubicBezTo>
                  <a:cubicBezTo>
                    <a:pt x="16167" y="9703"/>
                    <a:pt x="16195" y="9640"/>
                    <a:pt x="16230" y="9612"/>
                  </a:cubicBezTo>
                  <a:cubicBezTo>
                    <a:pt x="16286" y="9703"/>
                    <a:pt x="16314" y="9905"/>
                    <a:pt x="16342" y="9961"/>
                  </a:cubicBezTo>
                  <a:cubicBezTo>
                    <a:pt x="16405" y="10080"/>
                    <a:pt x="16461" y="10192"/>
                    <a:pt x="16545" y="10283"/>
                  </a:cubicBezTo>
                  <a:cubicBezTo>
                    <a:pt x="16608" y="10339"/>
                    <a:pt x="16692" y="10367"/>
                    <a:pt x="16783" y="10367"/>
                  </a:cubicBezTo>
                  <a:cubicBezTo>
                    <a:pt x="16839" y="10339"/>
                    <a:pt x="16866" y="10283"/>
                    <a:pt x="16894" y="10255"/>
                  </a:cubicBezTo>
                  <a:cubicBezTo>
                    <a:pt x="17104" y="10539"/>
                    <a:pt x="17309" y="11320"/>
                    <a:pt x="17677" y="11320"/>
                  </a:cubicBezTo>
                  <a:cubicBezTo>
                    <a:pt x="17725" y="11320"/>
                    <a:pt x="17777" y="11306"/>
                    <a:pt x="17831" y="11276"/>
                  </a:cubicBezTo>
                  <a:cubicBezTo>
                    <a:pt x="17887" y="11332"/>
                    <a:pt x="17943" y="11563"/>
                    <a:pt x="18006" y="11626"/>
                  </a:cubicBezTo>
                  <a:cubicBezTo>
                    <a:pt x="18062" y="11737"/>
                    <a:pt x="18153" y="11856"/>
                    <a:pt x="18265" y="11912"/>
                  </a:cubicBezTo>
                  <a:cubicBezTo>
                    <a:pt x="18289" y="11920"/>
                    <a:pt x="18313" y="11923"/>
                    <a:pt x="18336" y="11923"/>
                  </a:cubicBezTo>
                  <a:cubicBezTo>
                    <a:pt x="18399" y="11923"/>
                    <a:pt x="18457" y="11897"/>
                    <a:pt x="18503" y="11856"/>
                  </a:cubicBezTo>
                  <a:cubicBezTo>
                    <a:pt x="18531" y="11856"/>
                    <a:pt x="18559" y="11800"/>
                    <a:pt x="18559" y="11765"/>
                  </a:cubicBezTo>
                  <a:cubicBezTo>
                    <a:pt x="18587" y="11724"/>
                    <a:pt x="18594" y="11703"/>
                    <a:pt x="18601" y="11703"/>
                  </a:cubicBezTo>
                  <a:cubicBezTo>
                    <a:pt x="18608" y="11703"/>
                    <a:pt x="18615" y="11724"/>
                    <a:pt x="18643" y="11765"/>
                  </a:cubicBezTo>
                  <a:cubicBezTo>
                    <a:pt x="18710" y="11921"/>
                    <a:pt x="18808" y="12058"/>
                    <a:pt x="18937" y="12058"/>
                  </a:cubicBezTo>
                  <a:cubicBezTo>
                    <a:pt x="18982" y="12058"/>
                    <a:pt x="19031" y="12041"/>
                    <a:pt x="19083" y="12003"/>
                  </a:cubicBezTo>
                  <a:cubicBezTo>
                    <a:pt x="19202" y="11940"/>
                    <a:pt x="19286" y="11856"/>
                    <a:pt x="19377" y="11765"/>
                  </a:cubicBezTo>
                  <a:lnTo>
                    <a:pt x="19377" y="11765"/>
                  </a:lnTo>
                  <a:cubicBezTo>
                    <a:pt x="19258" y="12059"/>
                    <a:pt x="19202" y="12353"/>
                    <a:pt x="19111" y="12640"/>
                  </a:cubicBezTo>
                  <a:cubicBezTo>
                    <a:pt x="19027" y="12989"/>
                    <a:pt x="18880" y="13311"/>
                    <a:pt x="18733" y="13660"/>
                  </a:cubicBezTo>
                  <a:cubicBezTo>
                    <a:pt x="18597" y="13986"/>
                    <a:pt x="18284" y="14160"/>
                    <a:pt x="17937" y="14160"/>
                  </a:cubicBezTo>
                  <a:cubicBezTo>
                    <a:pt x="17912" y="14160"/>
                    <a:pt x="17886" y="14159"/>
                    <a:pt x="17859" y="14157"/>
                  </a:cubicBezTo>
                  <a:cubicBezTo>
                    <a:pt x="17657" y="14157"/>
                    <a:pt x="17419" y="14157"/>
                    <a:pt x="17216" y="14129"/>
                  </a:cubicBezTo>
                  <a:cubicBezTo>
                    <a:pt x="17013" y="14073"/>
                    <a:pt x="16839" y="13954"/>
                    <a:pt x="16692" y="13807"/>
                  </a:cubicBezTo>
                  <a:cubicBezTo>
                    <a:pt x="16405" y="13576"/>
                    <a:pt x="16055" y="13430"/>
                    <a:pt x="15790" y="13136"/>
                  </a:cubicBezTo>
                  <a:cubicBezTo>
                    <a:pt x="15643" y="12989"/>
                    <a:pt x="15531" y="12849"/>
                    <a:pt x="15384" y="12702"/>
                  </a:cubicBezTo>
                  <a:cubicBezTo>
                    <a:pt x="15237" y="12584"/>
                    <a:pt x="15090" y="12465"/>
                    <a:pt x="14972" y="12290"/>
                  </a:cubicBezTo>
                  <a:cubicBezTo>
                    <a:pt x="14769" y="12003"/>
                    <a:pt x="14594" y="11626"/>
                    <a:pt x="14419" y="11304"/>
                  </a:cubicBezTo>
                  <a:cubicBezTo>
                    <a:pt x="14188" y="10605"/>
                    <a:pt x="13664" y="10164"/>
                    <a:pt x="13195" y="9612"/>
                  </a:cubicBezTo>
                  <a:cubicBezTo>
                    <a:pt x="12965" y="9353"/>
                    <a:pt x="12734" y="9087"/>
                    <a:pt x="12524" y="8794"/>
                  </a:cubicBezTo>
                  <a:lnTo>
                    <a:pt x="12265" y="8535"/>
                  </a:lnTo>
                  <a:cubicBezTo>
                    <a:pt x="12210" y="8444"/>
                    <a:pt x="12147" y="8332"/>
                    <a:pt x="12035" y="8269"/>
                  </a:cubicBezTo>
                  <a:cubicBezTo>
                    <a:pt x="12000" y="8241"/>
                    <a:pt x="11944" y="8241"/>
                    <a:pt x="11916" y="8241"/>
                  </a:cubicBezTo>
                  <a:cubicBezTo>
                    <a:pt x="11825" y="8185"/>
                    <a:pt x="11769" y="8129"/>
                    <a:pt x="11713" y="8067"/>
                  </a:cubicBezTo>
                  <a:cubicBezTo>
                    <a:pt x="11650" y="7983"/>
                    <a:pt x="11594" y="7920"/>
                    <a:pt x="11538" y="7864"/>
                  </a:cubicBezTo>
                  <a:cubicBezTo>
                    <a:pt x="11301" y="7689"/>
                    <a:pt x="11014" y="7542"/>
                    <a:pt x="10720" y="7486"/>
                  </a:cubicBezTo>
                  <a:cubicBezTo>
                    <a:pt x="10720" y="7486"/>
                    <a:pt x="10692" y="7486"/>
                    <a:pt x="10720" y="7514"/>
                  </a:cubicBezTo>
                  <a:cubicBezTo>
                    <a:pt x="10839" y="7570"/>
                    <a:pt x="10951" y="7661"/>
                    <a:pt x="11070" y="7745"/>
                  </a:cubicBezTo>
                  <a:cubicBezTo>
                    <a:pt x="11217" y="7836"/>
                    <a:pt x="11336" y="7920"/>
                    <a:pt x="11447" y="8039"/>
                  </a:cubicBezTo>
                  <a:cubicBezTo>
                    <a:pt x="11419" y="8039"/>
                    <a:pt x="11363" y="8039"/>
                    <a:pt x="11301" y="8067"/>
                  </a:cubicBezTo>
                  <a:cubicBezTo>
                    <a:pt x="11222" y="8086"/>
                    <a:pt x="11140" y="8109"/>
                    <a:pt x="11048" y="8109"/>
                  </a:cubicBezTo>
                  <a:cubicBezTo>
                    <a:pt x="11008" y="8109"/>
                    <a:pt x="10967" y="8105"/>
                    <a:pt x="10923" y="8094"/>
                  </a:cubicBezTo>
                  <a:cubicBezTo>
                    <a:pt x="10867" y="8094"/>
                    <a:pt x="10811" y="8067"/>
                    <a:pt x="10748" y="8067"/>
                  </a:cubicBezTo>
                  <a:cubicBezTo>
                    <a:pt x="10716" y="8061"/>
                    <a:pt x="10687" y="8059"/>
                    <a:pt x="10659" y="8059"/>
                  </a:cubicBezTo>
                  <a:cubicBezTo>
                    <a:pt x="10532" y="8059"/>
                    <a:pt x="10440" y="8106"/>
                    <a:pt x="10343" y="8157"/>
                  </a:cubicBezTo>
                  <a:cubicBezTo>
                    <a:pt x="10294" y="8173"/>
                    <a:pt x="10255" y="8180"/>
                    <a:pt x="10221" y="8180"/>
                  </a:cubicBezTo>
                  <a:cubicBezTo>
                    <a:pt x="10132" y="8180"/>
                    <a:pt x="10079" y="8132"/>
                    <a:pt x="9993" y="8067"/>
                  </a:cubicBezTo>
                  <a:cubicBezTo>
                    <a:pt x="9993" y="8039"/>
                    <a:pt x="9965" y="8011"/>
                    <a:pt x="9902" y="8011"/>
                  </a:cubicBezTo>
                  <a:cubicBezTo>
                    <a:pt x="9887" y="8003"/>
                    <a:pt x="9870" y="8000"/>
                    <a:pt x="9852" y="8000"/>
                  </a:cubicBezTo>
                  <a:cubicBezTo>
                    <a:pt x="9803" y="8000"/>
                    <a:pt x="9745" y="8026"/>
                    <a:pt x="9699" y="8067"/>
                  </a:cubicBezTo>
                  <a:cubicBezTo>
                    <a:pt x="9615" y="8185"/>
                    <a:pt x="9552" y="8332"/>
                    <a:pt x="9378" y="8360"/>
                  </a:cubicBezTo>
                  <a:cubicBezTo>
                    <a:pt x="9345" y="8373"/>
                    <a:pt x="9316" y="8379"/>
                    <a:pt x="9288" y="8379"/>
                  </a:cubicBezTo>
                  <a:cubicBezTo>
                    <a:pt x="9194" y="8379"/>
                    <a:pt x="9119" y="8318"/>
                    <a:pt x="9028" y="8269"/>
                  </a:cubicBezTo>
                  <a:cubicBezTo>
                    <a:pt x="9119" y="8213"/>
                    <a:pt x="9238" y="8157"/>
                    <a:pt x="9266" y="8039"/>
                  </a:cubicBezTo>
                  <a:cubicBezTo>
                    <a:pt x="9322" y="7920"/>
                    <a:pt x="9294" y="7836"/>
                    <a:pt x="9238" y="7745"/>
                  </a:cubicBezTo>
                  <a:cubicBezTo>
                    <a:pt x="9322" y="7689"/>
                    <a:pt x="9524" y="7661"/>
                    <a:pt x="9587" y="7605"/>
                  </a:cubicBezTo>
                  <a:cubicBezTo>
                    <a:pt x="9699" y="7542"/>
                    <a:pt x="9790" y="7486"/>
                    <a:pt x="9818" y="7367"/>
                  </a:cubicBezTo>
                  <a:cubicBezTo>
                    <a:pt x="9846" y="7283"/>
                    <a:pt x="9818" y="7192"/>
                    <a:pt x="9727" y="7137"/>
                  </a:cubicBezTo>
                  <a:cubicBezTo>
                    <a:pt x="9699" y="7109"/>
                    <a:pt x="9643" y="7081"/>
                    <a:pt x="9587" y="7081"/>
                  </a:cubicBezTo>
                  <a:cubicBezTo>
                    <a:pt x="9643" y="7046"/>
                    <a:pt x="9671" y="7046"/>
                    <a:pt x="9699" y="7046"/>
                  </a:cubicBezTo>
                  <a:cubicBezTo>
                    <a:pt x="9790" y="7018"/>
                    <a:pt x="9874" y="6990"/>
                    <a:pt x="9965" y="6934"/>
                  </a:cubicBezTo>
                  <a:cubicBezTo>
                    <a:pt x="10077" y="6906"/>
                    <a:pt x="10287" y="6843"/>
                    <a:pt x="10252" y="6668"/>
                  </a:cubicBezTo>
                  <a:cubicBezTo>
                    <a:pt x="10252" y="6556"/>
                    <a:pt x="10077" y="6465"/>
                    <a:pt x="9965" y="6437"/>
                  </a:cubicBezTo>
                  <a:lnTo>
                    <a:pt x="9818" y="6437"/>
                  </a:lnTo>
                  <a:cubicBezTo>
                    <a:pt x="10077" y="6318"/>
                    <a:pt x="10461" y="6144"/>
                    <a:pt x="10371" y="5913"/>
                  </a:cubicBezTo>
                  <a:cubicBezTo>
                    <a:pt x="10326" y="5834"/>
                    <a:pt x="10255" y="5806"/>
                    <a:pt x="10172" y="5806"/>
                  </a:cubicBezTo>
                  <a:cubicBezTo>
                    <a:pt x="10100" y="5806"/>
                    <a:pt x="10018" y="5828"/>
                    <a:pt x="9937" y="5857"/>
                  </a:cubicBezTo>
                  <a:cubicBezTo>
                    <a:pt x="10168" y="5710"/>
                    <a:pt x="10461" y="5563"/>
                    <a:pt x="10343" y="5388"/>
                  </a:cubicBezTo>
                  <a:cubicBezTo>
                    <a:pt x="10293" y="5323"/>
                    <a:pt x="10228" y="5302"/>
                    <a:pt x="10161" y="5302"/>
                  </a:cubicBezTo>
                  <a:cubicBezTo>
                    <a:pt x="10105" y="5302"/>
                    <a:pt x="10047" y="5317"/>
                    <a:pt x="9993" y="5332"/>
                  </a:cubicBezTo>
                  <a:cubicBezTo>
                    <a:pt x="9790" y="5388"/>
                    <a:pt x="9587" y="5507"/>
                    <a:pt x="9413" y="5619"/>
                  </a:cubicBezTo>
                  <a:cubicBezTo>
                    <a:pt x="9361" y="5642"/>
                    <a:pt x="9394" y="5689"/>
                    <a:pt x="9424" y="5689"/>
                  </a:cubicBezTo>
                  <a:cubicBezTo>
                    <a:pt x="9430" y="5689"/>
                    <a:pt x="9436" y="5687"/>
                    <a:pt x="9441" y="5682"/>
                  </a:cubicBezTo>
                  <a:cubicBezTo>
                    <a:pt x="9552" y="5619"/>
                    <a:pt x="9727" y="5563"/>
                    <a:pt x="9874" y="5535"/>
                  </a:cubicBezTo>
                  <a:cubicBezTo>
                    <a:pt x="9940" y="5500"/>
                    <a:pt x="10069" y="5459"/>
                    <a:pt x="10124" y="5459"/>
                  </a:cubicBezTo>
                  <a:cubicBezTo>
                    <a:pt x="10169" y="5459"/>
                    <a:pt x="10167" y="5485"/>
                    <a:pt x="10049" y="5563"/>
                  </a:cubicBezTo>
                  <a:cubicBezTo>
                    <a:pt x="9874" y="5710"/>
                    <a:pt x="9587" y="5766"/>
                    <a:pt x="9469" y="5941"/>
                  </a:cubicBezTo>
                  <a:cubicBezTo>
                    <a:pt x="9441" y="5997"/>
                    <a:pt x="9469" y="6060"/>
                    <a:pt x="9524" y="6060"/>
                  </a:cubicBezTo>
                  <a:cubicBezTo>
                    <a:pt x="9553" y="6077"/>
                    <a:pt x="9583" y="6084"/>
                    <a:pt x="9614" y="6084"/>
                  </a:cubicBezTo>
                  <a:cubicBezTo>
                    <a:pt x="9683" y="6084"/>
                    <a:pt x="9755" y="6051"/>
                    <a:pt x="9818" y="6032"/>
                  </a:cubicBezTo>
                  <a:cubicBezTo>
                    <a:pt x="9861" y="6032"/>
                    <a:pt x="10010" y="5979"/>
                    <a:pt x="10103" y="5979"/>
                  </a:cubicBezTo>
                  <a:cubicBezTo>
                    <a:pt x="10131" y="5979"/>
                    <a:pt x="10155" y="5984"/>
                    <a:pt x="10168" y="5997"/>
                  </a:cubicBezTo>
                  <a:cubicBezTo>
                    <a:pt x="10224" y="5997"/>
                    <a:pt x="10196" y="6032"/>
                    <a:pt x="10112" y="6060"/>
                  </a:cubicBezTo>
                  <a:cubicBezTo>
                    <a:pt x="10077" y="6088"/>
                    <a:pt x="10049" y="6116"/>
                    <a:pt x="9993" y="6144"/>
                  </a:cubicBezTo>
                  <a:cubicBezTo>
                    <a:pt x="9937" y="6172"/>
                    <a:pt x="9874" y="6207"/>
                    <a:pt x="9790" y="6262"/>
                  </a:cubicBezTo>
                  <a:cubicBezTo>
                    <a:pt x="9671" y="6318"/>
                    <a:pt x="9552" y="6346"/>
                    <a:pt x="9469" y="6437"/>
                  </a:cubicBezTo>
                  <a:cubicBezTo>
                    <a:pt x="9413" y="6465"/>
                    <a:pt x="9413" y="6556"/>
                    <a:pt x="9469" y="6584"/>
                  </a:cubicBezTo>
                  <a:cubicBezTo>
                    <a:pt x="9500" y="6614"/>
                    <a:pt x="9542" y="6623"/>
                    <a:pt x="9589" y="6623"/>
                  </a:cubicBezTo>
                  <a:cubicBezTo>
                    <a:pt x="9669" y="6623"/>
                    <a:pt x="9763" y="6597"/>
                    <a:pt x="9849" y="6597"/>
                  </a:cubicBezTo>
                  <a:cubicBezTo>
                    <a:pt x="9902" y="6597"/>
                    <a:pt x="9952" y="6607"/>
                    <a:pt x="9993" y="6640"/>
                  </a:cubicBezTo>
                  <a:cubicBezTo>
                    <a:pt x="10112" y="6731"/>
                    <a:pt x="9993" y="6731"/>
                    <a:pt x="9902" y="6759"/>
                  </a:cubicBezTo>
                  <a:cubicBezTo>
                    <a:pt x="9790" y="6815"/>
                    <a:pt x="9699" y="6843"/>
                    <a:pt x="9587" y="6871"/>
                  </a:cubicBezTo>
                  <a:cubicBezTo>
                    <a:pt x="9497" y="6906"/>
                    <a:pt x="9378" y="6906"/>
                    <a:pt x="9322" y="6990"/>
                  </a:cubicBezTo>
                  <a:cubicBezTo>
                    <a:pt x="9294" y="7018"/>
                    <a:pt x="9294" y="7081"/>
                    <a:pt x="9322" y="7109"/>
                  </a:cubicBezTo>
                  <a:cubicBezTo>
                    <a:pt x="9378" y="7220"/>
                    <a:pt x="9762" y="7255"/>
                    <a:pt x="9552" y="7395"/>
                  </a:cubicBezTo>
                  <a:cubicBezTo>
                    <a:pt x="9413" y="7514"/>
                    <a:pt x="9063" y="7514"/>
                    <a:pt x="9028" y="7717"/>
                  </a:cubicBezTo>
                  <a:cubicBezTo>
                    <a:pt x="9000" y="7808"/>
                    <a:pt x="9091" y="7864"/>
                    <a:pt x="9063" y="7955"/>
                  </a:cubicBezTo>
                  <a:cubicBezTo>
                    <a:pt x="9028" y="8129"/>
                    <a:pt x="8825" y="8094"/>
                    <a:pt x="8678" y="8185"/>
                  </a:cubicBezTo>
                  <a:cubicBezTo>
                    <a:pt x="8622" y="8241"/>
                    <a:pt x="8622" y="8304"/>
                    <a:pt x="8567" y="8332"/>
                  </a:cubicBezTo>
                  <a:cubicBezTo>
                    <a:pt x="8504" y="8388"/>
                    <a:pt x="8420" y="8416"/>
                    <a:pt x="8329" y="8444"/>
                  </a:cubicBezTo>
                  <a:lnTo>
                    <a:pt x="8273" y="8444"/>
                  </a:lnTo>
                  <a:cubicBezTo>
                    <a:pt x="8094" y="8515"/>
                    <a:pt x="7931" y="8581"/>
                    <a:pt x="7744" y="8581"/>
                  </a:cubicBezTo>
                  <a:cubicBezTo>
                    <a:pt x="7689" y="8581"/>
                    <a:pt x="7633" y="8575"/>
                    <a:pt x="7574" y="8563"/>
                  </a:cubicBezTo>
                  <a:cubicBezTo>
                    <a:pt x="7563" y="8558"/>
                    <a:pt x="7553" y="8556"/>
                    <a:pt x="7543" y="8556"/>
                  </a:cubicBezTo>
                  <a:cubicBezTo>
                    <a:pt x="7497" y="8556"/>
                    <a:pt x="7455" y="8602"/>
                    <a:pt x="7455" y="8654"/>
                  </a:cubicBezTo>
                  <a:lnTo>
                    <a:pt x="7455" y="8738"/>
                  </a:lnTo>
                  <a:cubicBezTo>
                    <a:pt x="7427" y="8794"/>
                    <a:pt x="7343" y="8794"/>
                    <a:pt x="7280" y="8794"/>
                  </a:cubicBezTo>
                  <a:cubicBezTo>
                    <a:pt x="7105" y="8766"/>
                    <a:pt x="7021" y="8710"/>
                    <a:pt x="6902" y="8591"/>
                  </a:cubicBezTo>
                  <a:cubicBezTo>
                    <a:pt x="6892" y="8570"/>
                    <a:pt x="6868" y="8560"/>
                    <a:pt x="6842" y="8560"/>
                  </a:cubicBezTo>
                  <a:cubicBezTo>
                    <a:pt x="6801" y="8560"/>
                    <a:pt x="6756" y="8584"/>
                    <a:pt x="6756" y="8619"/>
                  </a:cubicBezTo>
                  <a:lnTo>
                    <a:pt x="6756" y="8829"/>
                  </a:lnTo>
                  <a:cubicBezTo>
                    <a:pt x="6748" y="8832"/>
                    <a:pt x="6739" y="8834"/>
                    <a:pt x="6728" y="8834"/>
                  </a:cubicBezTo>
                  <a:cubicBezTo>
                    <a:pt x="6656" y="8834"/>
                    <a:pt x="6521" y="8762"/>
                    <a:pt x="6497" y="8738"/>
                  </a:cubicBezTo>
                  <a:cubicBezTo>
                    <a:pt x="6406" y="8682"/>
                    <a:pt x="6378" y="8563"/>
                    <a:pt x="6266" y="8507"/>
                  </a:cubicBezTo>
                  <a:cubicBezTo>
                    <a:pt x="6260" y="8502"/>
                    <a:pt x="6253" y="8500"/>
                    <a:pt x="6245" y="8500"/>
                  </a:cubicBezTo>
                  <a:cubicBezTo>
                    <a:pt x="6212" y="8500"/>
                    <a:pt x="6175" y="8545"/>
                    <a:pt x="6175" y="8591"/>
                  </a:cubicBezTo>
                  <a:cubicBezTo>
                    <a:pt x="6175" y="8654"/>
                    <a:pt x="6203" y="8738"/>
                    <a:pt x="6147" y="8794"/>
                  </a:cubicBezTo>
                  <a:cubicBezTo>
                    <a:pt x="6121" y="8836"/>
                    <a:pt x="6093" y="8859"/>
                    <a:pt x="6063" y="8859"/>
                  </a:cubicBezTo>
                  <a:cubicBezTo>
                    <a:pt x="6028" y="8859"/>
                    <a:pt x="5989" y="8829"/>
                    <a:pt x="5944" y="8766"/>
                  </a:cubicBezTo>
                  <a:cubicBezTo>
                    <a:pt x="5916" y="8710"/>
                    <a:pt x="5881" y="8619"/>
                    <a:pt x="5826" y="8563"/>
                  </a:cubicBezTo>
                  <a:cubicBezTo>
                    <a:pt x="5814" y="8539"/>
                    <a:pt x="5791" y="8531"/>
                    <a:pt x="5766" y="8531"/>
                  </a:cubicBezTo>
                  <a:cubicBezTo>
                    <a:pt x="5732" y="8531"/>
                    <a:pt x="5695" y="8547"/>
                    <a:pt x="5679" y="8563"/>
                  </a:cubicBezTo>
                  <a:cubicBezTo>
                    <a:pt x="5651" y="8591"/>
                    <a:pt x="5651" y="8654"/>
                    <a:pt x="5623" y="8682"/>
                  </a:cubicBezTo>
                  <a:cubicBezTo>
                    <a:pt x="5600" y="8705"/>
                    <a:pt x="5567" y="8718"/>
                    <a:pt x="5534" y="8718"/>
                  </a:cubicBezTo>
                  <a:cubicBezTo>
                    <a:pt x="5485" y="8718"/>
                    <a:pt x="5437" y="8689"/>
                    <a:pt x="5420" y="8619"/>
                  </a:cubicBezTo>
                  <a:cubicBezTo>
                    <a:pt x="5392" y="8563"/>
                    <a:pt x="5420" y="8507"/>
                    <a:pt x="5357" y="8444"/>
                  </a:cubicBezTo>
                  <a:cubicBezTo>
                    <a:pt x="5357" y="8424"/>
                    <a:pt x="5329" y="8405"/>
                    <a:pt x="5303" y="8405"/>
                  </a:cubicBezTo>
                  <a:cubicBezTo>
                    <a:pt x="5292" y="8405"/>
                    <a:pt x="5281" y="8408"/>
                    <a:pt x="5273" y="8416"/>
                  </a:cubicBezTo>
                  <a:cubicBezTo>
                    <a:pt x="5245" y="8444"/>
                    <a:pt x="5245" y="8444"/>
                    <a:pt x="5217" y="8444"/>
                  </a:cubicBezTo>
                  <a:cubicBezTo>
                    <a:pt x="5182" y="8479"/>
                    <a:pt x="5154" y="8479"/>
                    <a:pt x="5126" y="8507"/>
                  </a:cubicBezTo>
                  <a:cubicBezTo>
                    <a:pt x="5154" y="8444"/>
                    <a:pt x="5182" y="8416"/>
                    <a:pt x="5217" y="8388"/>
                  </a:cubicBezTo>
                  <a:cubicBezTo>
                    <a:pt x="5273" y="8304"/>
                    <a:pt x="5357" y="8269"/>
                    <a:pt x="5420" y="8213"/>
                  </a:cubicBezTo>
                  <a:cubicBezTo>
                    <a:pt x="5504" y="8094"/>
                    <a:pt x="5595" y="7920"/>
                    <a:pt x="5679" y="7780"/>
                  </a:cubicBezTo>
                  <a:cubicBezTo>
                    <a:pt x="5742" y="7570"/>
                    <a:pt x="5770" y="7311"/>
                    <a:pt x="5595" y="7192"/>
                  </a:cubicBezTo>
                  <a:cubicBezTo>
                    <a:pt x="5532" y="7109"/>
                    <a:pt x="5448" y="6934"/>
                    <a:pt x="5357" y="6906"/>
                  </a:cubicBezTo>
                  <a:cubicBezTo>
                    <a:pt x="5338" y="6894"/>
                    <a:pt x="5323" y="6890"/>
                    <a:pt x="5308" y="6890"/>
                  </a:cubicBezTo>
                  <a:cubicBezTo>
                    <a:pt x="5279" y="6890"/>
                    <a:pt x="5254" y="6906"/>
                    <a:pt x="5217" y="6906"/>
                  </a:cubicBezTo>
                  <a:cubicBezTo>
                    <a:pt x="5197" y="6922"/>
                    <a:pt x="5161" y="6938"/>
                    <a:pt x="5122" y="6938"/>
                  </a:cubicBezTo>
                  <a:cubicBezTo>
                    <a:pt x="5095" y="6938"/>
                    <a:pt x="5066" y="6929"/>
                    <a:pt x="5042" y="6906"/>
                  </a:cubicBezTo>
                  <a:cubicBezTo>
                    <a:pt x="4979" y="6871"/>
                    <a:pt x="4979" y="6759"/>
                    <a:pt x="4951" y="6696"/>
                  </a:cubicBezTo>
                  <a:cubicBezTo>
                    <a:pt x="4934" y="6643"/>
                    <a:pt x="4891" y="6623"/>
                    <a:pt x="4854" y="6623"/>
                  </a:cubicBezTo>
                  <a:cubicBezTo>
                    <a:pt x="4834" y="6623"/>
                    <a:pt x="4815" y="6630"/>
                    <a:pt x="4805" y="6640"/>
                  </a:cubicBezTo>
                  <a:cubicBezTo>
                    <a:pt x="4772" y="6672"/>
                    <a:pt x="4746" y="6686"/>
                    <a:pt x="4724" y="6686"/>
                  </a:cubicBezTo>
                  <a:cubicBezTo>
                    <a:pt x="4609" y="6686"/>
                    <a:pt x="4625" y="6301"/>
                    <a:pt x="4602" y="6207"/>
                  </a:cubicBezTo>
                  <a:cubicBezTo>
                    <a:pt x="4602" y="6138"/>
                    <a:pt x="4570" y="6105"/>
                    <a:pt x="4515" y="6105"/>
                  </a:cubicBezTo>
                  <a:cubicBezTo>
                    <a:pt x="4498" y="6105"/>
                    <a:pt x="4477" y="6109"/>
                    <a:pt x="4455" y="6116"/>
                  </a:cubicBezTo>
                  <a:cubicBezTo>
                    <a:pt x="4427" y="6144"/>
                    <a:pt x="4399" y="6144"/>
                    <a:pt x="4371" y="6172"/>
                  </a:cubicBezTo>
                  <a:cubicBezTo>
                    <a:pt x="4331" y="6212"/>
                    <a:pt x="4305" y="6261"/>
                    <a:pt x="4299" y="6261"/>
                  </a:cubicBezTo>
                  <a:cubicBezTo>
                    <a:pt x="4295" y="6261"/>
                    <a:pt x="4298" y="6246"/>
                    <a:pt x="4308" y="6207"/>
                  </a:cubicBezTo>
                  <a:cubicBezTo>
                    <a:pt x="4308" y="6032"/>
                    <a:pt x="4399" y="5885"/>
                    <a:pt x="4427" y="5738"/>
                  </a:cubicBezTo>
                  <a:cubicBezTo>
                    <a:pt x="4450" y="5692"/>
                    <a:pt x="4416" y="5640"/>
                    <a:pt x="4371" y="5640"/>
                  </a:cubicBezTo>
                  <a:cubicBezTo>
                    <a:pt x="4362" y="5640"/>
                    <a:pt x="4353" y="5642"/>
                    <a:pt x="4343" y="5647"/>
                  </a:cubicBezTo>
                  <a:cubicBezTo>
                    <a:pt x="4308" y="5647"/>
                    <a:pt x="4280" y="5682"/>
                    <a:pt x="4252" y="5710"/>
                  </a:cubicBezTo>
                  <a:cubicBezTo>
                    <a:pt x="4228" y="5710"/>
                    <a:pt x="4158" y="5772"/>
                    <a:pt x="4121" y="5772"/>
                  </a:cubicBezTo>
                  <a:cubicBezTo>
                    <a:pt x="4115" y="5772"/>
                    <a:pt x="4109" y="5770"/>
                    <a:pt x="4105" y="5766"/>
                  </a:cubicBezTo>
                  <a:cubicBezTo>
                    <a:pt x="4077" y="5766"/>
                    <a:pt x="4168" y="5619"/>
                    <a:pt x="4196" y="5591"/>
                  </a:cubicBezTo>
                  <a:cubicBezTo>
                    <a:pt x="4252" y="5472"/>
                    <a:pt x="4371" y="5332"/>
                    <a:pt x="4399" y="5186"/>
                  </a:cubicBezTo>
                  <a:cubicBezTo>
                    <a:pt x="4399" y="5158"/>
                    <a:pt x="4399" y="5123"/>
                    <a:pt x="4371" y="5123"/>
                  </a:cubicBezTo>
                  <a:cubicBezTo>
                    <a:pt x="4355" y="5118"/>
                    <a:pt x="4340" y="5116"/>
                    <a:pt x="4326" y="5116"/>
                  </a:cubicBezTo>
                  <a:cubicBezTo>
                    <a:pt x="4260" y="5116"/>
                    <a:pt x="4208" y="5163"/>
                    <a:pt x="4133" y="5186"/>
                  </a:cubicBezTo>
                  <a:cubicBezTo>
                    <a:pt x="4224" y="5011"/>
                    <a:pt x="4427" y="4892"/>
                    <a:pt x="4518" y="4745"/>
                  </a:cubicBezTo>
                  <a:cubicBezTo>
                    <a:pt x="4546" y="4717"/>
                    <a:pt x="4518" y="4689"/>
                    <a:pt x="4518" y="4661"/>
                  </a:cubicBezTo>
                  <a:cubicBezTo>
                    <a:pt x="4483" y="4661"/>
                    <a:pt x="4483" y="4661"/>
                    <a:pt x="4483" y="4633"/>
                  </a:cubicBezTo>
                  <a:lnTo>
                    <a:pt x="4427" y="4633"/>
                  </a:lnTo>
                  <a:cubicBezTo>
                    <a:pt x="4483" y="4570"/>
                    <a:pt x="4518" y="4542"/>
                    <a:pt x="4574" y="4514"/>
                  </a:cubicBezTo>
                  <a:cubicBezTo>
                    <a:pt x="4630" y="4486"/>
                    <a:pt x="4658" y="4458"/>
                    <a:pt x="4693" y="4423"/>
                  </a:cubicBezTo>
                  <a:cubicBezTo>
                    <a:pt x="4777" y="4312"/>
                    <a:pt x="4868" y="4193"/>
                    <a:pt x="4951" y="4109"/>
                  </a:cubicBezTo>
                  <a:cubicBezTo>
                    <a:pt x="5070" y="3934"/>
                    <a:pt x="5217" y="3724"/>
                    <a:pt x="5329" y="3549"/>
                  </a:cubicBezTo>
                  <a:cubicBezTo>
                    <a:pt x="5329" y="3584"/>
                    <a:pt x="5357" y="3584"/>
                    <a:pt x="5392" y="3612"/>
                  </a:cubicBezTo>
                  <a:cubicBezTo>
                    <a:pt x="5504" y="3612"/>
                    <a:pt x="5567" y="3521"/>
                    <a:pt x="5651" y="3438"/>
                  </a:cubicBezTo>
                  <a:cubicBezTo>
                    <a:pt x="5679" y="3375"/>
                    <a:pt x="5798" y="3235"/>
                    <a:pt x="5881" y="3144"/>
                  </a:cubicBezTo>
                  <a:lnTo>
                    <a:pt x="5881" y="3200"/>
                  </a:lnTo>
                  <a:cubicBezTo>
                    <a:pt x="5881" y="3251"/>
                    <a:pt x="5910" y="3273"/>
                    <a:pt x="5945" y="3273"/>
                  </a:cubicBezTo>
                  <a:cubicBezTo>
                    <a:pt x="5972" y="3273"/>
                    <a:pt x="6004" y="3259"/>
                    <a:pt x="6028" y="3235"/>
                  </a:cubicBezTo>
                  <a:cubicBezTo>
                    <a:pt x="6119" y="3116"/>
                    <a:pt x="6231" y="2913"/>
                    <a:pt x="6406" y="2794"/>
                  </a:cubicBezTo>
                  <a:lnTo>
                    <a:pt x="6406" y="2794"/>
                  </a:lnTo>
                  <a:cubicBezTo>
                    <a:pt x="6378" y="2822"/>
                    <a:pt x="6378" y="2850"/>
                    <a:pt x="6378" y="2885"/>
                  </a:cubicBezTo>
                  <a:cubicBezTo>
                    <a:pt x="6378" y="2931"/>
                    <a:pt x="6439" y="2977"/>
                    <a:pt x="6506" y="2977"/>
                  </a:cubicBezTo>
                  <a:cubicBezTo>
                    <a:pt x="6522" y="2977"/>
                    <a:pt x="6537" y="2974"/>
                    <a:pt x="6553" y="2969"/>
                  </a:cubicBezTo>
                  <a:cubicBezTo>
                    <a:pt x="6672" y="2885"/>
                    <a:pt x="6790" y="2738"/>
                    <a:pt x="6930" y="2647"/>
                  </a:cubicBezTo>
                  <a:cubicBezTo>
                    <a:pt x="6957" y="2626"/>
                    <a:pt x="6996" y="2573"/>
                    <a:pt x="7013" y="2573"/>
                  </a:cubicBezTo>
                  <a:cubicBezTo>
                    <a:pt x="7018" y="2573"/>
                    <a:pt x="7021" y="2578"/>
                    <a:pt x="7021" y="2591"/>
                  </a:cubicBezTo>
                  <a:cubicBezTo>
                    <a:pt x="7021" y="2619"/>
                    <a:pt x="6965" y="2710"/>
                    <a:pt x="6965" y="2738"/>
                  </a:cubicBezTo>
                  <a:cubicBezTo>
                    <a:pt x="6935" y="2812"/>
                    <a:pt x="7000" y="2890"/>
                    <a:pt x="7055" y="2890"/>
                  </a:cubicBezTo>
                  <a:cubicBezTo>
                    <a:pt x="7063" y="2890"/>
                    <a:pt x="7070" y="2889"/>
                    <a:pt x="7077" y="2885"/>
                  </a:cubicBezTo>
                  <a:cubicBezTo>
                    <a:pt x="7252" y="2822"/>
                    <a:pt x="7427" y="2675"/>
                    <a:pt x="7602" y="2591"/>
                  </a:cubicBezTo>
                  <a:cubicBezTo>
                    <a:pt x="7602" y="2591"/>
                    <a:pt x="7630" y="2564"/>
                    <a:pt x="7665" y="2564"/>
                  </a:cubicBezTo>
                  <a:cubicBezTo>
                    <a:pt x="7630" y="2591"/>
                    <a:pt x="7630" y="2619"/>
                    <a:pt x="7630" y="2619"/>
                  </a:cubicBezTo>
                  <a:cubicBezTo>
                    <a:pt x="7602" y="2710"/>
                    <a:pt x="7630" y="2766"/>
                    <a:pt x="7720" y="2766"/>
                  </a:cubicBezTo>
                  <a:cubicBezTo>
                    <a:pt x="7733" y="2769"/>
                    <a:pt x="7746" y="2770"/>
                    <a:pt x="7759" y="2770"/>
                  </a:cubicBezTo>
                  <a:cubicBezTo>
                    <a:pt x="7897" y="2770"/>
                    <a:pt x="8055" y="2643"/>
                    <a:pt x="8189" y="2591"/>
                  </a:cubicBezTo>
                  <a:cubicBezTo>
                    <a:pt x="8301" y="2564"/>
                    <a:pt x="8420" y="2564"/>
                    <a:pt x="8539" y="2536"/>
                  </a:cubicBezTo>
                  <a:close/>
                  <a:moveTo>
                    <a:pt x="10804" y="1"/>
                  </a:moveTo>
                  <a:cubicBezTo>
                    <a:pt x="10746" y="1"/>
                    <a:pt x="10685" y="13"/>
                    <a:pt x="10636" y="25"/>
                  </a:cubicBezTo>
                  <a:cubicBezTo>
                    <a:pt x="10427" y="53"/>
                    <a:pt x="10196" y="88"/>
                    <a:pt x="9993" y="144"/>
                  </a:cubicBezTo>
                  <a:cubicBezTo>
                    <a:pt x="9552" y="291"/>
                    <a:pt x="9119" y="494"/>
                    <a:pt x="8713" y="725"/>
                  </a:cubicBezTo>
                  <a:cubicBezTo>
                    <a:pt x="7951" y="1193"/>
                    <a:pt x="7224" y="1773"/>
                    <a:pt x="6700" y="2536"/>
                  </a:cubicBezTo>
                  <a:lnTo>
                    <a:pt x="6616" y="2619"/>
                  </a:lnTo>
                  <a:lnTo>
                    <a:pt x="6616" y="2591"/>
                  </a:lnTo>
                  <a:cubicBezTo>
                    <a:pt x="6588" y="2569"/>
                    <a:pt x="6547" y="2525"/>
                    <a:pt x="6504" y="2525"/>
                  </a:cubicBezTo>
                  <a:cubicBezTo>
                    <a:pt x="6492" y="2525"/>
                    <a:pt x="6480" y="2528"/>
                    <a:pt x="6469" y="2536"/>
                  </a:cubicBezTo>
                  <a:cubicBezTo>
                    <a:pt x="6294" y="2591"/>
                    <a:pt x="6119" y="2766"/>
                    <a:pt x="6000" y="2941"/>
                  </a:cubicBezTo>
                  <a:lnTo>
                    <a:pt x="5972" y="2941"/>
                  </a:lnTo>
                  <a:cubicBezTo>
                    <a:pt x="5960" y="2937"/>
                    <a:pt x="5948" y="2936"/>
                    <a:pt x="5937" y="2936"/>
                  </a:cubicBezTo>
                  <a:cubicBezTo>
                    <a:pt x="5866" y="2936"/>
                    <a:pt x="5818" y="3006"/>
                    <a:pt x="5770" y="3060"/>
                  </a:cubicBezTo>
                  <a:cubicBezTo>
                    <a:pt x="5742" y="3060"/>
                    <a:pt x="5651" y="3172"/>
                    <a:pt x="5567" y="3291"/>
                  </a:cubicBezTo>
                  <a:lnTo>
                    <a:pt x="5567" y="3200"/>
                  </a:lnTo>
                  <a:cubicBezTo>
                    <a:pt x="5545" y="3165"/>
                    <a:pt x="5505" y="3141"/>
                    <a:pt x="5471" y="3141"/>
                  </a:cubicBezTo>
                  <a:cubicBezTo>
                    <a:pt x="5450" y="3141"/>
                    <a:pt x="5431" y="3150"/>
                    <a:pt x="5420" y="3172"/>
                  </a:cubicBezTo>
                  <a:cubicBezTo>
                    <a:pt x="5245" y="3347"/>
                    <a:pt x="5126" y="3549"/>
                    <a:pt x="5007" y="3759"/>
                  </a:cubicBezTo>
                  <a:cubicBezTo>
                    <a:pt x="4924" y="3871"/>
                    <a:pt x="4868" y="3990"/>
                    <a:pt x="4777" y="4074"/>
                  </a:cubicBezTo>
                  <a:cubicBezTo>
                    <a:pt x="4721" y="4193"/>
                    <a:pt x="4630" y="4340"/>
                    <a:pt x="4518" y="4423"/>
                  </a:cubicBezTo>
                  <a:cubicBezTo>
                    <a:pt x="4455" y="4458"/>
                    <a:pt x="4399" y="4486"/>
                    <a:pt x="4371" y="4514"/>
                  </a:cubicBezTo>
                  <a:cubicBezTo>
                    <a:pt x="4280" y="4570"/>
                    <a:pt x="4224" y="4661"/>
                    <a:pt x="4133" y="4717"/>
                  </a:cubicBezTo>
                  <a:cubicBezTo>
                    <a:pt x="4105" y="4717"/>
                    <a:pt x="4105" y="4773"/>
                    <a:pt x="4133" y="4808"/>
                  </a:cubicBezTo>
                  <a:cubicBezTo>
                    <a:pt x="3756" y="4983"/>
                    <a:pt x="3406" y="5270"/>
                    <a:pt x="3119" y="5563"/>
                  </a:cubicBezTo>
                  <a:cubicBezTo>
                    <a:pt x="2707" y="5969"/>
                    <a:pt x="2385" y="6437"/>
                    <a:pt x="1952" y="6815"/>
                  </a:cubicBezTo>
                  <a:cubicBezTo>
                    <a:pt x="1721" y="6990"/>
                    <a:pt x="1511" y="7137"/>
                    <a:pt x="1336" y="7367"/>
                  </a:cubicBezTo>
                  <a:cubicBezTo>
                    <a:pt x="1162" y="7570"/>
                    <a:pt x="959" y="7717"/>
                    <a:pt x="784" y="7920"/>
                  </a:cubicBezTo>
                  <a:cubicBezTo>
                    <a:pt x="581" y="8067"/>
                    <a:pt x="406" y="8241"/>
                    <a:pt x="260" y="8416"/>
                  </a:cubicBezTo>
                  <a:cubicBezTo>
                    <a:pt x="176" y="8563"/>
                    <a:pt x="1" y="8794"/>
                    <a:pt x="29" y="8969"/>
                  </a:cubicBezTo>
                  <a:cubicBezTo>
                    <a:pt x="29" y="9003"/>
                    <a:pt x="57" y="9031"/>
                    <a:pt x="85" y="9059"/>
                  </a:cubicBezTo>
                  <a:cubicBezTo>
                    <a:pt x="105" y="9063"/>
                    <a:pt x="127" y="9065"/>
                    <a:pt x="149" y="9065"/>
                  </a:cubicBezTo>
                  <a:cubicBezTo>
                    <a:pt x="287" y="9065"/>
                    <a:pt x="455" y="8999"/>
                    <a:pt x="581" y="8969"/>
                  </a:cubicBezTo>
                  <a:lnTo>
                    <a:pt x="581" y="9003"/>
                  </a:lnTo>
                  <a:cubicBezTo>
                    <a:pt x="908" y="8925"/>
                    <a:pt x="1262" y="8851"/>
                    <a:pt x="1614" y="8851"/>
                  </a:cubicBezTo>
                  <a:cubicBezTo>
                    <a:pt x="1669" y="8851"/>
                    <a:pt x="1723" y="8853"/>
                    <a:pt x="1777" y="8857"/>
                  </a:cubicBezTo>
                  <a:cubicBezTo>
                    <a:pt x="2066" y="8907"/>
                    <a:pt x="2377" y="9008"/>
                    <a:pt x="2690" y="9008"/>
                  </a:cubicBezTo>
                  <a:cubicBezTo>
                    <a:pt x="2726" y="9008"/>
                    <a:pt x="2762" y="9006"/>
                    <a:pt x="2798" y="9003"/>
                  </a:cubicBezTo>
                  <a:cubicBezTo>
                    <a:pt x="3121" y="9003"/>
                    <a:pt x="3419" y="8825"/>
                    <a:pt x="3739" y="8825"/>
                  </a:cubicBezTo>
                  <a:cubicBezTo>
                    <a:pt x="3765" y="8825"/>
                    <a:pt x="3792" y="8826"/>
                    <a:pt x="3819" y="8829"/>
                  </a:cubicBezTo>
                  <a:cubicBezTo>
                    <a:pt x="3853" y="8831"/>
                    <a:pt x="3887" y="8832"/>
                    <a:pt x="3920" y="8832"/>
                  </a:cubicBezTo>
                  <a:cubicBezTo>
                    <a:pt x="4279" y="8832"/>
                    <a:pt x="4578" y="8702"/>
                    <a:pt x="4924" y="8619"/>
                  </a:cubicBezTo>
                  <a:cubicBezTo>
                    <a:pt x="4951" y="8619"/>
                    <a:pt x="4979" y="8619"/>
                    <a:pt x="4979" y="8591"/>
                  </a:cubicBezTo>
                  <a:cubicBezTo>
                    <a:pt x="4979" y="8619"/>
                    <a:pt x="5007" y="8654"/>
                    <a:pt x="5042" y="8654"/>
                  </a:cubicBezTo>
                  <a:cubicBezTo>
                    <a:pt x="5074" y="8675"/>
                    <a:pt x="5101" y="8684"/>
                    <a:pt x="5127" y="8684"/>
                  </a:cubicBezTo>
                  <a:cubicBezTo>
                    <a:pt x="5169" y="8684"/>
                    <a:pt x="5206" y="8658"/>
                    <a:pt x="5245" y="8619"/>
                  </a:cubicBezTo>
                  <a:cubicBezTo>
                    <a:pt x="5245" y="8682"/>
                    <a:pt x="5245" y="8738"/>
                    <a:pt x="5273" y="8794"/>
                  </a:cubicBezTo>
                  <a:cubicBezTo>
                    <a:pt x="5301" y="8857"/>
                    <a:pt x="5392" y="8941"/>
                    <a:pt x="5448" y="8941"/>
                  </a:cubicBezTo>
                  <a:cubicBezTo>
                    <a:pt x="5487" y="8955"/>
                    <a:pt x="5522" y="8961"/>
                    <a:pt x="5553" y="8961"/>
                  </a:cubicBezTo>
                  <a:cubicBezTo>
                    <a:pt x="5659" y="8961"/>
                    <a:pt x="5721" y="8886"/>
                    <a:pt x="5770" y="8794"/>
                  </a:cubicBezTo>
                  <a:cubicBezTo>
                    <a:pt x="5798" y="8857"/>
                    <a:pt x="5826" y="8941"/>
                    <a:pt x="5881" y="8969"/>
                  </a:cubicBezTo>
                  <a:cubicBezTo>
                    <a:pt x="5944" y="9059"/>
                    <a:pt x="6028" y="9087"/>
                    <a:pt x="6147" y="9087"/>
                  </a:cubicBezTo>
                  <a:cubicBezTo>
                    <a:pt x="6294" y="9059"/>
                    <a:pt x="6322" y="8941"/>
                    <a:pt x="6322" y="8794"/>
                  </a:cubicBezTo>
                  <a:lnTo>
                    <a:pt x="6406" y="8885"/>
                  </a:lnTo>
                  <a:cubicBezTo>
                    <a:pt x="6497" y="8941"/>
                    <a:pt x="6616" y="9003"/>
                    <a:pt x="6700" y="9031"/>
                  </a:cubicBezTo>
                  <a:cubicBezTo>
                    <a:pt x="6790" y="9031"/>
                    <a:pt x="6874" y="9031"/>
                    <a:pt x="6930" y="8941"/>
                  </a:cubicBezTo>
                  <a:lnTo>
                    <a:pt x="6930" y="8857"/>
                  </a:lnTo>
                  <a:cubicBezTo>
                    <a:pt x="7054" y="8951"/>
                    <a:pt x="7177" y="9010"/>
                    <a:pt x="7334" y="9010"/>
                  </a:cubicBezTo>
                  <a:cubicBezTo>
                    <a:pt x="7363" y="9010"/>
                    <a:pt x="7394" y="9008"/>
                    <a:pt x="7427" y="9003"/>
                  </a:cubicBezTo>
                  <a:cubicBezTo>
                    <a:pt x="7518" y="9003"/>
                    <a:pt x="7602" y="8941"/>
                    <a:pt x="7665" y="8857"/>
                  </a:cubicBezTo>
                  <a:lnTo>
                    <a:pt x="7665" y="8766"/>
                  </a:lnTo>
                  <a:cubicBezTo>
                    <a:pt x="7715" y="8773"/>
                    <a:pt x="7764" y="8776"/>
                    <a:pt x="7812" y="8776"/>
                  </a:cubicBezTo>
                  <a:cubicBezTo>
                    <a:pt x="7955" y="8776"/>
                    <a:pt x="8086" y="8745"/>
                    <a:pt x="8217" y="8682"/>
                  </a:cubicBezTo>
                  <a:cubicBezTo>
                    <a:pt x="8392" y="8619"/>
                    <a:pt x="8595" y="8619"/>
                    <a:pt x="8713" y="8507"/>
                  </a:cubicBezTo>
                  <a:cubicBezTo>
                    <a:pt x="8769" y="8479"/>
                    <a:pt x="8769" y="8416"/>
                    <a:pt x="8797" y="8388"/>
                  </a:cubicBezTo>
                  <a:cubicBezTo>
                    <a:pt x="8797" y="8360"/>
                    <a:pt x="8853" y="8332"/>
                    <a:pt x="8888" y="8332"/>
                  </a:cubicBezTo>
                  <a:cubicBezTo>
                    <a:pt x="9000" y="8444"/>
                    <a:pt x="9203" y="8563"/>
                    <a:pt x="9350" y="8563"/>
                  </a:cubicBezTo>
                  <a:cubicBezTo>
                    <a:pt x="9469" y="8563"/>
                    <a:pt x="9587" y="8507"/>
                    <a:pt x="9671" y="8416"/>
                  </a:cubicBezTo>
                  <a:cubicBezTo>
                    <a:pt x="9727" y="8388"/>
                    <a:pt x="9846" y="8241"/>
                    <a:pt x="9874" y="8241"/>
                  </a:cubicBezTo>
                  <a:lnTo>
                    <a:pt x="9965" y="8360"/>
                  </a:lnTo>
                  <a:cubicBezTo>
                    <a:pt x="10021" y="8388"/>
                    <a:pt x="10049" y="8416"/>
                    <a:pt x="10112" y="8416"/>
                  </a:cubicBezTo>
                  <a:cubicBezTo>
                    <a:pt x="10136" y="8420"/>
                    <a:pt x="10158" y="8422"/>
                    <a:pt x="10180" y="8422"/>
                  </a:cubicBezTo>
                  <a:cubicBezTo>
                    <a:pt x="10318" y="8422"/>
                    <a:pt x="10419" y="8353"/>
                    <a:pt x="10545" y="8304"/>
                  </a:cubicBezTo>
                  <a:cubicBezTo>
                    <a:pt x="10583" y="8291"/>
                    <a:pt x="10622" y="8286"/>
                    <a:pt x="10662" y="8286"/>
                  </a:cubicBezTo>
                  <a:cubicBezTo>
                    <a:pt x="10787" y="8286"/>
                    <a:pt x="10923" y="8337"/>
                    <a:pt x="11060" y="8337"/>
                  </a:cubicBezTo>
                  <a:cubicBezTo>
                    <a:pt x="11082" y="8337"/>
                    <a:pt x="11104" y="8335"/>
                    <a:pt x="11126" y="8332"/>
                  </a:cubicBezTo>
                  <a:cubicBezTo>
                    <a:pt x="11189" y="8332"/>
                    <a:pt x="11245" y="8304"/>
                    <a:pt x="11301" y="8304"/>
                  </a:cubicBezTo>
                  <a:cubicBezTo>
                    <a:pt x="11367" y="8276"/>
                    <a:pt x="11409" y="8260"/>
                    <a:pt x="11452" y="8260"/>
                  </a:cubicBezTo>
                  <a:cubicBezTo>
                    <a:pt x="11503" y="8260"/>
                    <a:pt x="11555" y="8283"/>
                    <a:pt x="11650" y="8332"/>
                  </a:cubicBezTo>
                  <a:cubicBezTo>
                    <a:pt x="11713" y="8360"/>
                    <a:pt x="11741" y="8388"/>
                    <a:pt x="11825" y="8416"/>
                  </a:cubicBezTo>
                  <a:cubicBezTo>
                    <a:pt x="11888" y="8416"/>
                    <a:pt x="11944" y="8416"/>
                    <a:pt x="12000" y="8479"/>
                  </a:cubicBezTo>
                  <a:cubicBezTo>
                    <a:pt x="12063" y="8507"/>
                    <a:pt x="12091" y="8591"/>
                    <a:pt x="12119" y="8619"/>
                  </a:cubicBezTo>
                  <a:cubicBezTo>
                    <a:pt x="12175" y="8682"/>
                    <a:pt x="12238" y="8710"/>
                    <a:pt x="12265" y="8738"/>
                  </a:cubicBezTo>
                  <a:cubicBezTo>
                    <a:pt x="12384" y="8885"/>
                    <a:pt x="12468" y="9031"/>
                    <a:pt x="12559" y="9178"/>
                  </a:cubicBezTo>
                  <a:cubicBezTo>
                    <a:pt x="12671" y="9290"/>
                    <a:pt x="12790" y="9437"/>
                    <a:pt x="12909" y="9584"/>
                  </a:cubicBezTo>
                  <a:cubicBezTo>
                    <a:pt x="13140" y="9878"/>
                    <a:pt x="13370" y="10136"/>
                    <a:pt x="13608" y="10402"/>
                  </a:cubicBezTo>
                  <a:cubicBezTo>
                    <a:pt x="13867" y="10689"/>
                    <a:pt x="14042" y="11038"/>
                    <a:pt x="14244" y="11360"/>
                  </a:cubicBezTo>
                  <a:cubicBezTo>
                    <a:pt x="14447" y="11765"/>
                    <a:pt x="14685" y="12262"/>
                    <a:pt x="14741" y="12353"/>
                  </a:cubicBezTo>
                  <a:cubicBezTo>
                    <a:pt x="14888" y="12612"/>
                    <a:pt x="15146" y="12786"/>
                    <a:pt x="15356" y="13024"/>
                  </a:cubicBezTo>
                  <a:cubicBezTo>
                    <a:pt x="15587" y="13255"/>
                    <a:pt x="15790" y="13514"/>
                    <a:pt x="16055" y="13688"/>
                  </a:cubicBezTo>
                  <a:cubicBezTo>
                    <a:pt x="16167" y="13779"/>
                    <a:pt x="16314" y="13863"/>
                    <a:pt x="16461" y="13954"/>
                  </a:cubicBezTo>
                  <a:cubicBezTo>
                    <a:pt x="16580" y="14038"/>
                    <a:pt x="16692" y="14157"/>
                    <a:pt x="16866" y="14248"/>
                  </a:cubicBezTo>
                  <a:cubicBezTo>
                    <a:pt x="17160" y="14388"/>
                    <a:pt x="17482" y="14388"/>
                    <a:pt x="17803" y="14388"/>
                  </a:cubicBezTo>
                  <a:cubicBezTo>
                    <a:pt x="17859" y="14405"/>
                    <a:pt x="17917" y="14414"/>
                    <a:pt x="17976" y="14414"/>
                  </a:cubicBezTo>
                  <a:cubicBezTo>
                    <a:pt x="18034" y="14414"/>
                    <a:pt x="18094" y="14405"/>
                    <a:pt x="18153" y="14388"/>
                  </a:cubicBezTo>
                  <a:cubicBezTo>
                    <a:pt x="18293" y="14360"/>
                    <a:pt x="18440" y="14304"/>
                    <a:pt x="18559" y="14248"/>
                  </a:cubicBezTo>
                  <a:cubicBezTo>
                    <a:pt x="18789" y="14129"/>
                    <a:pt x="18880" y="13898"/>
                    <a:pt x="18992" y="13660"/>
                  </a:cubicBezTo>
                  <a:cubicBezTo>
                    <a:pt x="19111" y="13339"/>
                    <a:pt x="19258" y="13024"/>
                    <a:pt x="19342" y="12702"/>
                  </a:cubicBezTo>
                  <a:cubicBezTo>
                    <a:pt x="19433" y="12353"/>
                    <a:pt x="19489" y="12003"/>
                    <a:pt x="19580" y="11654"/>
                  </a:cubicBezTo>
                  <a:cubicBezTo>
                    <a:pt x="19580" y="11626"/>
                    <a:pt x="19580" y="11626"/>
                    <a:pt x="19552" y="11626"/>
                  </a:cubicBezTo>
                  <a:cubicBezTo>
                    <a:pt x="19607" y="11563"/>
                    <a:pt x="19663" y="11479"/>
                    <a:pt x="19691" y="11416"/>
                  </a:cubicBezTo>
                  <a:cubicBezTo>
                    <a:pt x="19810" y="11101"/>
                    <a:pt x="19810" y="10752"/>
                    <a:pt x="19901" y="10430"/>
                  </a:cubicBezTo>
                  <a:cubicBezTo>
                    <a:pt x="19957" y="10080"/>
                    <a:pt x="20132" y="9787"/>
                    <a:pt x="20160" y="9437"/>
                  </a:cubicBezTo>
                  <a:cubicBezTo>
                    <a:pt x="20188" y="9262"/>
                    <a:pt x="20160" y="9087"/>
                    <a:pt x="20160" y="8913"/>
                  </a:cubicBezTo>
                  <a:cubicBezTo>
                    <a:pt x="20132" y="8738"/>
                    <a:pt x="20132" y="8563"/>
                    <a:pt x="20132" y="8388"/>
                  </a:cubicBezTo>
                  <a:cubicBezTo>
                    <a:pt x="20076" y="8157"/>
                    <a:pt x="19985" y="7808"/>
                    <a:pt x="19810" y="7605"/>
                  </a:cubicBezTo>
                  <a:cubicBezTo>
                    <a:pt x="19726" y="7486"/>
                    <a:pt x="19580" y="7395"/>
                    <a:pt x="19433" y="7339"/>
                  </a:cubicBezTo>
                  <a:cubicBezTo>
                    <a:pt x="19258" y="7283"/>
                    <a:pt x="19083" y="7164"/>
                    <a:pt x="18908" y="7081"/>
                  </a:cubicBezTo>
                  <a:cubicBezTo>
                    <a:pt x="18789" y="7018"/>
                    <a:pt x="18677" y="6906"/>
                    <a:pt x="18531" y="6871"/>
                  </a:cubicBezTo>
                  <a:cubicBezTo>
                    <a:pt x="18503" y="6843"/>
                    <a:pt x="18440" y="6843"/>
                    <a:pt x="18384" y="6815"/>
                  </a:cubicBezTo>
                  <a:cubicBezTo>
                    <a:pt x="18293" y="6787"/>
                    <a:pt x="18209" y="6759"/>
                    <a:pt x="18118" y="6731"/>
                  </a:cubicBezTo>
                  <a:cubicBezTo>
                    <a:pt x="17943" y="6668"/>
                    <a:pt x="17713" y="6640"/>
                    <a:pt x="17538" y="6521"/>
                  </a:cubicBezTo>
                  <a:cubicBezTo>
                    <a:pt x="17419" y="6409"/>
                    <a:pt x="17335" y="6318"/>
                    <a:pt x="17188" y="6262"/>
                  </a:cubicBezTo>
                  <a:cubicBezTo>
                    <a:pt x="17041" y="6207"/>
                    <a:pt x="16929" y="6235"/>
                    <a:pt x="16783" y="6207"/>
                  </a:cubicBezTo>
                  <a:cubicBezTo>
                    <a:pt x="16517" y="6207"/>
                    <a:pt x="16405" y="6144"/>
                    <a:pt x="16258" y="5941"/>
                  </a:cubicBezTo>
                  <a:cubicBezTo>
                    <a:pt x="16167" y="5822"/>
                    <a:pt x="16055" y="5738"/>
                    <a:pt x="15936" y="5647"/>
                  </a:cubicBezTo>
                  <a:cubicBezTo>
                    <a:pt x="15818" y="5591"/>
                    <a:pt x="15671" y="5563"/>
                    <a:pt x="15559" y="5507"/>
                  </a:cubicBezTo>
                  <a:cubicBezTo>
                    <a:pt x="15384" y="5444"/>
                    <a:pt x="15237" y="5388"/>
                    <a:pt x="15090" y="5270"/>
                  </a:cubicBezTo>
                  <a:cubicBezTo>
                    <a:pt x="14972" y="5186"/>
                    <a:pt x="14860" y="5123"/>
                    <a:pt x="14713" y="5095"/>
                  </a:cubicBezTo>
                  <a:cubicBezTo>
                    <a:pt x="14538" y="5039"/>
                    <a:pt x="14391" y="4948"/>
                    <a:pt x="14244" y="4808"/>
                  </a:cubicBezTo>
                  <a:cubicBezTo>
                    <a:pt x="14014" y="4633"/>
                    <a:pt x="13692" y="4542"/>
                    <a:pt x="13433" y="4458"/>
                  </a:cubicBezTo>
                  <a:cubicBezTo>
                    <a:pt x="13342" y="4396"/>
                    <a:pt x="13258" y="4368"/>
                    <a:pt x="13168" y="4312"/>
                  </a:cubicBezTo>
                  <a:cubicBezTo>
                    <a:pt x="13112" y="4249"/>
                    <a:pt x="13084" y="4193"/>
                    <a:pt x="12993" y="4137"/>
                  </a:cubicBezTo>
                  <a:cubicBezTo>
                    <a:pt x="12909" y="4074"/>
                    <a:pt x="12818" y="4046"/>
                    <a:pt x="12734" y="4046"/>
                  </a:cubicBezTo>
                  <a:cubicBezTo>
                    <a:pt x="12664" y="4046"/>
                    <a:pt x="12595" y="4049"/>
                    <a:pt x="12527" y="4049"/>
                  </a:cubicBezTo>
                  <a:cubicBezTo>
                    <a:pt x="12392" y="4049"/>
                    <a:pt x="12263" y="4037"/>
                    <a:pt x="12147" y="3962"/>
                  </a:cubicBezTo>
                  <a:cubicBezTo>
                    <a:pt x="12175" y="3934"/>
                    <a:pt x="12175" y="3899"/>
                    <a:pt x="12147" y="3871"/>
                  </a:cubicBezTo>
                  <a:cubicBezTo>
                    <a:pt x="12063" y="3759"/>
                    <a:pt x="11972" y="3668"/>
                    <a:pt x="11888" y="3521"/>
                  </a:cubicBezTo>
                  <a:cubicBezTo>
                    <a:pt x="11860" y="3466"/>
                    <a:pt x="11797" y="3410"/>
                    <a:pt x="11741" y="3347"/>
                  </a:cubicBezTo>
                  <a:cubicBezTo>
                    <a:pt x="11650" y="3291"/>
                    <a:pt x="11566" y="3263"/>
                    <a:pt x="11475" y="3235"/>
                  </a:cubicBezTo>
                  <a:cubicBezTo>
                    <a:pt x="11447" y="3235"/>
                    <a:pt x="11363" y="3200"/>
                    <a:pt x="11336" y="3200"/>
                  </a:cubicBezTo>
                  <a:cubicBezTo>
                    <a:pt x="11336" y="3172"/>
                    <a:pt x="11301" y="3172"/>
                    <a:pt x="11301" y="3172"/>
                  </a:cubicBezTo>
                  <a:lnTo>
                    <a:pt x="11301" y="3116"/>
                  </a:lnTo>
                  <a:cubicBezTo>
                    <a:pt x="11273" y="3060"/>
                    <a:pt x="11336" y="2997"/>
                    <a:pt x="11301" y="2913"/>
                  </a:cubicBezTo>
                  <a:cubicBezTo>
                    <a:pt x="11273" y="2850"/>
                    <a:pt x="11189" y="2822"/>
                    <a:pt x="11126" y="2766"/>
                  </a:cubicBezTo>
                  <a:cubicBezTo>
                    <a:pt x="11014" y="2738"/>
                    <a:pt x="10895" y="2710"/>
                    <a:pt x="10776" y="2710"/>
                  </a:cubicBezTo>
                  <a:cubicBezTo>
                    <a:pt x="10748" y="2699"/>
                    <a:pt x="10723" y="2695"/>
                    <a:pt x="10699" y="2695"/>
                  </a:cubicBezTo>
                  <a:cubicBezTo>
                    <a:pt x="10651" y="2695"/>
                    <a:pt x="10606" y="2710"/>
                    <a:pt x="10545" y="2710"/>
                  </a:cubicBezTo>
                  <a:lnTo>
                    <a:pt x="10545" y="2675"/>
                  </a:lnTo>
                  <a:cubicBezTo>
                    <a:pt x="10545" y="2647"/>
                    <a:pt x="10545" y="2591"/>
                    <a:pt x="10517" y="2564"/>
                  </a:cubicBezTo>
                  <a:lnTo>
                    <a:pt x="10517" y="2536"/>
                  </a:lnTo>
                  <a:cubicBezTo>
                    <a:pt x="10748" y="2473"/>
                    <a:pt x="10986" y="2389"/>
                    <a:pt x="11217" y="2298"/>
                  </a:cubicBezTo>
                  <a:cubicBezTo>
                    <a:pt x="11336" y="2214"/>
                    <a:pt x="11475" y="2151"/>
                    <a:pt x="11594" y="2067"/>
                  </a:cubicBezTo>
                  <a:cubicBezTo>
                    <a:pt x="11685" y="2011"/>
                    <a:pt x="11797" y="1976"/>
                    <a:pt x="11888" y="1920"/>
                  </a:cubicBezTo>
                  <a:cubicBezTo>
                    <a:pt x="11944" y="1864"/>
                    <a:pt x="11944" y="1745"/>
                    <a:pt x="11888" y="1745"/>
                  </a:cubicBezTo>
                  <a:cubicBezTo>
                    <a:pt x="11773" y="1712"/>
                    <a:pt x="11657" y="1701"/>
                    <a:pt x="11543" y="1701"/>
                  </a:cubicBezTo>
                  <a:cubicBezTo>
                    <a:pt x="11365" y="1701"/>
                    <a:pt x="11188" y="1728"/>
                    <a:pt x="11014" y="1745"/>
                  </a:cubicBezTo>
                  <a:cubicBezTo>
                    <a:pt x="10776" y="1773"/>
                    <a:pt x="10545" y="1801"/>
                    <a:pt x="10315" y="1864"/>
                  </a:cubicBezTo>
                  <a:cubicBezTo>
                    <a:pt x="10748" y="1662"/>
                    <a:pt x="11126" y="1396"/>
                    <a:pt x="11538" y="1137"/>
                  </a:cubicBezTo>
                  <a:cubicBezTo>
                    <a:pt x="11594" y="1074"/>
                    <a:pt x="11594" y="990"/>
                    <a:pt x="11510" y="962"/>
                  </a:cubicBezTo>
                  <a:cubicBezTo>
                    <a:pt x="11378" y="931"/>
                    <a:pt x="11244" y="917"/>
                    <a:pt x="11110" y="917"/>
                  </a:cubicBezTo>
                  <a:cubicBezTo>
                    <a:pt x="10854" y="917"/>
                    <a:pt x="10600" y="968"/>
                    <a:pt x="10371" y="1046"/>
                  </a:cubicBezTo>
                  <a:cubicBezTo>
                    <a:pt x="10140" y="1102"/>
                    <a:pt x="9902" y="1193"/>
                    <a:pt x="9643" y="1277"/>
                  </a:cubicBezTo>
                  <a:cubicBezTo>
                    <a:pt x="9846" y="1137"/>
                    <a:pt x="10021" y="1018"/>
                    <a:pt x="10196" y="871"/>
                  </a:cubicBezTo>
                  <a:cubicBezTo>
                    <a:pt x="10461" y="641"/>
                    <a:pt x="10748" y="438"/>
                    <a:pt x="10986" y="144"/>
                  </a:cubicBezTo>
                  <a:cubicBezTo>
                    <a:pt x="11014" y="144"/>
                    <a:pt x="11014" y="88"/>
                    <a:pt x="10986" y="88"/>
                  </a:cubicBezTo>
                  <a:cubicBezTo>
                    <a:pt x="10950" y="21"/>
                    <a:pt x="10879" y="1"/>
                    <a:pt x="108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79"/>
            <p:cNvSpPr/>
            <p:nvPr/>
          </p:nvSpPr>
          <p:spPr>
            <a:xfrm>
              <a:off x="4164517" y="3666029"/>
              <a:ext cx="15929" cy="19114"/>
            </a:xfrm>
            <a:custGeom>
              <a:rect b="b" l="l" r="r" t="t"/>
              <a:pathLst>
                <a:path extrusionOk="0" h="840" w="700">
                  <a:moveTo>
                    <a:pt x="525" y="0"/>
                  </a:moveTo>
                  <a:cubicBezTo>
                    <a:pt x="350" y="56"/>
                    <a:pt x="231" y="175"/>
                    <a:pt x="140" y="315"/>
                  </a:cubicBezTo>
                  <a:cubicBezTo>
                    <a:pt x="140" y="350"/>
                    <a:pt x="175" y="350"/>
                    <a:pt x="175" y="350"/>
                  </a:cubicBezTo>
                  <a:cubicBezTo>
                    <a:pt x="259" y="287"/>
                    <a:pt x="315" y="231"/>
                    <a:pt x="434" y="175"/>
                  </a:cubicBezTo>
                  <a:cubicBezTo>
                    <a:pt x="462" y="175"/>
                    <a:pt x="490" y="175"/>
                    <a:pt x="525" y="140"/>
                  </a:cubicBezTo>
                  <a:cubicBezTo>
                    <a:pt x="553" y="140"/>
                    <a:pt x="553" y="140"/>
                    <a:pt x="553" y="175"/>
                  </a:cubicBezTo>
                  <a:cubicBezTo>
                    <a:pt x="553" y="203"/>
                    <a:pt x="525" y="231"/>
                    <a:pt x="490" y="231"/>
                  </a:cubicBezTo>
                  <a:lnTo>
                    <a:pt x="462" y="259"/>
                  </a:lnTo>
                  <a:cubicBezTo>
                    <a:pt x="350" y="287"/>
                    <a:pt x="231" y="350"/>
                    <a:pt x="140" y="434"/>
                  </a:cubicBezTo>
                  <a:cubicBezTo>
                    <a:pt x="84" y="490"/>
                    <a:pt x="28" y="581"/>
                    <a:pt x="28" y="664"/>
                  </a:cubicBezTo>
                  <a:cubicBezTo>
                    <a:pt x="0" y="699"/>
                    <a:pt x="0" y="727"/>
                    <a:pt x="0" y="755"/>
                  </a:cubicBezTo>
                  <a:cubicBezTo>
                    <a:pt x="0" y="783"/>
                    <a:pt x="28" y="839"/>
                    <a:pt x="84" y="839"/>
                  </a:cubicBezTo>
                  <a:cubicBezTo>
                    <a:pt x="259" y="755"/>
                    <a:pt x="406" y="608"/>
                    <a:pt x="525" y="462"/>
                  </a:cubicBezTo>
                  <a:cubicBezTo>
                    <a:pt x="609" y="378"/>
                    <a:pt x="699" y="259"/>
                    <a:pt x="699" y="140"/>
                  </a:cubicBezTo>
                  <a:cubicBezTo>
                    <a:pt x="699" y="28"/>
                    <a:pt x="609" y="0"/>
                    <a:pt x="5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79"/>
            <p:cNvSpPr/>
            <p:nvPr/>
          </p:nvSpPr>
          <p:spPr>
            <a:xfrm>
              <a:off x="4174552" y="3666666"/>
              <a:ext cx="9876" cy="15542"/>
            </a:xfrm>
            <a:custGeom>
              <a:rect b="b" l="l" r="r" t="t"/>
              <a:pathLst>
                <a:path extrusionOk="0" h="683" w="434">
                  <a:moveTo>
                    <a:pt x="398" y="0"/>
                  </a:moveTo>
                  <a:cubicBezTo>
                    <a:pt x="370" y="147"/>
                    <a:pt x="342" y="259"/>
                    <a:pt x="258" y="350"/>
                  </a:cubicBezTo>
                  <a:cubicBezTo>
                    <a:pt x="196" y="462"/>
                    <a:pt x="112" y="553"/>
                    <a:pt x="21" y="636"/>
                  </a:cubicBezTo>
                  <a:cubicBezTo>
                    <a:pt x="1" y="661"/>
                    <a:pt x="9" y="683"/>
                    <a:pt x="26" y="683"/>
                  </a:cubicBezTo>
                  <a:cubicBezTo>
                    <a:pt x="33" y="683"/>
                    <a:pt x="41" y="679"/>
                    <a:pt x="49" y="671"/>
                  </a:cubicBezTo>
                  <a:cubicBezTo>
                    <a:pt x="258" y="497"/>
                    <a:pt x="370" y="287"/>
                    <a:pt x="433" y="28"/>
                  </a:cubicBezTo>
                  <a:cubicBezTo>
                    <a:pt x="433" y="0"/>
                    <a:pt x="433" y="0"/>
                    <a:pt x="3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79"/>
            <p:cNvSpPr/>
            <p:nvPr/>
          </p:nvSpPr>
          <p:spPr>
            <a:xfrm>
              <a:off x="4177874" y="3667304"/>
              <a:ext cx="10536" cy="14905"/>
            </a:xfrm>
            <a:custGeom>
              <a:rect b="b" l="l" r="r" t="t"/>
              <a:pathLst>
                <a:path extrusionOk="0" h="655" w="463">
                  <a:moveTo>
                    <a:pt x="427" y="0"/>
                  </a:moveTo>
                  <a:cubicBezTo>
                    <a:pt x="399" y="231"/>
                    <a:pt x="168" y="434"/>
                    <a:pt x="22" y="580"/>
                  </a:cubicBezTo>
                  <a:cubicBezTo>
                    <a:pt x="1" y="627"/>
                    <a:pt x="26" y="654"/>
                    <a:pt x="52" y="654"/>
                  </a:cubicBezTo>
                  <a:cubicBezTo>
                    <a:pt x="61" y="654"/>
                    <a:pt x="70" y="651"/>
                    <a:pt x="78" y="643"/>
                  </a:cubicBezTo>
                  <a:cubicBezTo>
                    <a:pt x="252" y="497"/>
                    <a:pt x="462" y="259"/>
                    <a:pt x="4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79"/>
            <p:cNvSpPr/>
            <p:nvPr/>
          </p:nvSpPr>
          <p:spPr>
            <a:xfrm>
              <a:off x="4159739" y="3684484"/>
              <a:ext cx="10672" cy="5416"/>
            </a:xfrm>
            <a:custGeom>
              <a:rect b="b" l="l" r="r" t="t"/>
              <a:pathLst>
                <a:path extrusionOk="0" h="238" w="469">
                  <a:moveTo>
                    <a:pt x="35" y="0"/>
                  </a:moveTo>
                  <a:cubicBezTo>
                    <a:pt x="35" y="0"/>
                    <a:pt x="0" y="0"/>
                    <a:pt x="0" y="28"/>
                  </a:cubicBezTo>
                  <a:cubicBezTo>
                    <a:pt x="63" y="91"/>
                    <a:pt x="119" y="175"/>
                    <a:pt x="210" y="203"/>
                  </a:cubicBezTo>
                  <a:cubicBezTo>
                    <a:pt x="238" y="203"/>
                    <a:pt x="266" y="238"/>
                    <a:pt x="294" y="238"/>
                  </a:cubicBezTo>
                  <a:cubicBezTo>
                    <a:pt x="350" y="238"/>
                    <a:pt x="385" y="203"/>
                    <a:pt x="441" y="175"/>
                  </a:cubicBezTo>
                  <a:cubicBezTo>
                    <a:pt x="469" y="175"/>
                    <a:pt x="441" y="119"/>
                    <a:pt x="413" y="119"/>
                  </a:cubicBezTo>
                  <a:cubicBezTo>
                    <a:pt x="350" y="119"/>
                    <a:pt x="294" y="147"/>
                    <a:pt x="210" y="147"/>
                  </a:cubicBezTo>
                  <a:cubicBezTo>
                    <a:pt x="147" y="119"/>
                    <a:pt x="91" y="63"/>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79"/>
            <p:cNvSpPr/>
            <p:nvPr/>
          </p:nvSpPr>
          <p:spPr>
            <a:xfrm>
              <a:off x="4155142" y="3688944"/>
              <a:ext cx="11309" cy="2867"/>
            </a:xfrm>
            <a:custGeom>
              <a:rect b="b" l="l" r="r" t="t"/>
              <a:pathLst>
                <a:path extrusionOk="0" h="126" w="497">
                  <a:moveTo>
                    <a:pt x="16" y="0"/>
                  </a:moveTo>
                  <a:cubicBezTo>
                    <a:pt x="1" y="0"/>
                    <a:pt x="5" y="47"/>
                    <a:pt x="28" y="70"/>
                  </a:cubicBezTo>
                  <a:cubicBezTo>
                    <a:pt x="175" y="98"/>
                    <a:pt x="293" y="126"/>
                    <a:pt x="440" y="126"/>
                  </a:cubicBezTo>
                  <a:cubicBezTo>
                    <a:pt x="496" y="126"/>
                    <a:pt x="496" y="70"/>
                    <a:pt x="440" y="70"/>
                  </a:cubicBezTo>
                  <a:cubicBezTo>
                    <a:pt x="293" y="42"/>
                    <a:pt x="175" y="42"/>
                    <a:pt x="28" y="7"/>
                  </a:cubicBezTo>
                  <a:cubicBezTo>
                    <a:pt x="23" y="2"/>
                    <a:pt x="19" y="0"/>
                    <a:pt x="1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79"/>
            <p:cNvSpPr/>
            <p:nvPr/>
          </p:nvSpPr>
          <p:spPr>
            <a:xfrm>
              <a:off x="4391248" y="3634514"/>
              <a:ext cx="52359" cy="48081"/>
            </a:xfrm>
            <a:custGeom>
              <a:rect b="b" l="l" r="r" t="t"/>
              <a:pathLst>
                <a:path extrusionOk="0" h="2113" w="2301">
                  <a:moveTo>
                    <a:pt x="42" y="1"/>
                  </a:moveTo>
                  <a:cubicBezTo>
                    <a:pt x="21" y="1"/>
                    <a:pt x="0" y="15"/>
                    <a:pt x="0" y="43"/>
                  </a:cubicBezTo>
                  <a:cubicBezTo>
                    <a:pt x="28" y="245"/>
                    <a:pt x="0" y="476"/>
                    <a:pt x="28" y="714"/>
                  </a:cubicBezTo>
                  <a:cubicBezTo>
                    <a:pt x="28" y="798"/>
                    <a:pt x="56" y="973"/>
                    <a:pt x="175" y="1036"/>
                  </a:cubicBezTo>
                  <a:cubicBezTo>
                    <a:pt x="189" y="1040"/>
                    <a:pt x="203" y="1042"/>
                    <a:pt x="216" y="1042"/>
                  </a:cubicBezTo>
                  <a:cubicBezTo>
                    <a:pt x="278" y="1042"/>
                    <a:pt x="326" y="991"/>
                    <a:pt x="378" y="945"/>
                  </a:cubicBezTo>
                  <a:cubicBezTo>
                    <a:pt x="406" y="917"/>
                    <a:pt x="406" y="889"/>
                    <a:pt x="434" y="861"/>
                  </a:cubicBezTo>
                  <a:lnTo>
                    <a:pt x="434" y="973"/>
                  </a:lnTo>
                  <a:cubicBezTo>
                    <a:pt x="462" y="1091"/>
                    <a:pt x="490" y="1266"/>
                    <a:pt x="609" y="1350"/>
                  </a:cubicBezTo>
                  <a:cubicBezTo>
                    <a:pt x="636" y="1369"/>
                    <a:pt x="662" y="1376"/>
                    <a:pt x="686" y="1376"/>
                  </a:cubicBezTo>
                  <a:cubicBezTo>
                    <a:pt x="744" y="1376"/>
                    <a:pt x="792" y="1334"/>
                    <a:pt x="811" y="1294"/>
                  </a:cubicBezTo>
                  <a:cubicBezTo>
                    <a:pt x="874" y="1497"/>
                    <a:pt x="930" y="1735"/>
                    <a:pt x="1105" y="1791"/>
                  </a:cubicBezTo>
                  <a:cubicBezTo>
                    <a:pt x="1147" y="1811"/>
                    <a:pt x="1185" y="1820"/>
                    <a:pt x="1217" y="1820"/>
                  </a:cubicBezTo>
                  <a:cubicBezTo>
                    <a:pt x="1276" y="1820"/>
                    <a:pt x="1318" y="1789"/>
                    <a:pt x="1336" y="1735"/>
                  </a:cubicBezTo>
                  <a:cubicBezTo>
                    <a:pt x="1364" y="1847"/>
                    <a:pt x="1427" y="1938"/>
                    <a:pt x="1539" y="1993"/>
                  </a:cubicBezTo>
                  <a:cubicBezTo>
                    <a:pt x="1570" y="2008"/>
                    <a:pt x="1597" y="2015"/>
                    <a:pt x="1620" y="2015"/>
                  </a:cubicBezTo>
                  <a:cubicBezTo>
                    <a:pt x="1683" y="2015"/>
                    <a:pt x="1713" y="1962"/>
                    <a:pt x="1713" y="1875"/>
                  </a:cubicBezTo>
                  <a:cubicBezTo>
                    <a:pt x="1748" y="1938"/>
                    <a:pt x="1776" y="1993"/>
                    <a:pt x="1804" y="2021"/>
                  </a:cubicBezTo>
                  <a:cubicBezTo>
                    <a:pt x="1888" y="2084"/>
                    <a:pt x="1979" y="2112"/>
                    <a:pt x="2063" y="2112"/>
                  </a:cubicBezTo>
                  <a:cubicBezTo>
                    <a:pt x="2238" y="2049"/>
                    <a:pt x="2301" y="1847"/>
                    <a:pt x="2273" y="1700"/>
                  </a:cubicBezTo>
                  <a:cubicBezTo>
                    <a:pt x="2257" y="1662"/>
                    <a:pt x="2231" y="1647"/>
                    <a:pt x="2208" y="1647"/>
                  </a:cubicBezTo>
                  <a:cubicBezTo>
                    <a:pt x="2179" y="1647"/>
                    <a:pt x="2154" y="1669"/>
                    <a:pt x="2154" y="1700"/>
                  </a:cubicBezTo>
                  <a:cubicBezTo>
                    <a:pt x="2126" y="1735"/>
                    <a:pt x="2126" y="1791"/>
                    <a:pt x="2098" y="1819"/>
                  </a:cubicBezTo>
                  <a:cubicBezTo>
                    <a:pt x="2070" y="1884"/>
                    <a:pt x="2026" y="1909"/>
                    <a:pt x="1980" y="1909"/>
                  </a:cubicBezTo>
                  <a:cubicBezTo>
                    <a:pt x="1923" y="1909"/>
                    <a:pt x="1864" y="1869"/>
                    <a:pt x="1832" y="1819"/>
                  </a:cubicBezTo>
                  <a:cubicBezTo>
                    <a:pt x="1776" y="1763"/>
                    <a:pt x="1748" y="1672"/>
                    <a:pt x="1658" y="1644"/>
                  </a:cubicBezTo>
                  <a:cubicBezTo>
                    <a:pt x="1650" y="1636"/>
                    <a:pt x="1641" y="1633"/>
                    <a:pt x="1631" y="1633"/>
                  </a:cubicBezTo>
                  <a:cubicBezTo>
                    <a:pt x="1604" y="1633"/>
                    <a:pt x="1574" y="1659"/>
                    <a:pt x="1574" y="1700"/>
                  </a:cubicBezTo>
                  <a:lnTo>
                    <a:pt x="1574" y="1819"/>
                  </a:lnTo>
                  <a:cubicBezTo>
                    <a:pt x="1539" y="1819"/>
                    <a:pt x="1483" y="1672"/>
                    <a:pt x="1455" y="1644"/>
                  </a:cubicBezTo>
                  <a:cubicBezTo>
                    <a:pt x="1427" y="1525"/>
                    <a:pt x="1399" y="1441"/>
                    <a:pt x="1336" y="1322"/>
                  </a:cubicBezTo>
                  <a:cubicBezTo>
                    <a:pt x="1336" y="1294"/>
                    <a:pt x="1308" y="1280"/>
                    <a:pt x="1280" y="1280"/>
                  </a:cubicBezTo>
                  <a:cubicBezTo>
                    <a:pt x="1252" y="1280"/>
                    <a:pt x="1224" y="1294"/>
                    <a:pt x="1224" y="1322"/>
                  </a:cubicBezTo>
                  <a:cubicBezTo>
                    <a:pt x="1224" y="1385"/>
                    <a:pt x="1252" y="1497"/>
                    <a:pt x="1224" y="1525"/>
                  </a:cubicBezTo>
                  <a:cubicBezTo>
                    <a:pt x="1206" y="1567"/>
                    <a:pt x="1189" y="1582"/>
                    <a:pt x="1173" y="1582"/>
                  </a:cubicBezTo>
                  <a:cubicBezTo>
                    <a:pt x="1132" y="1582"/>
                    <a:pt x="1097" y="1481"/>
                    <a:pt x="1077" y="1441"/>
                  </a:cubicBezTo>
                  <a:cubicBezTo>
                    <a:pt x="1014" y="1266"/>
                    <a:pt x="986" y="1064"/>
                    <a:pt x="930" y="861"/>
                  </a:cubicBezTo>
                  <a:cubicBezTo>
                    <a:pt x="918" y="819"/>
                    <a:pt x="886" y="803"/>
                    <a:pt x="853" y="803"/>
                  </a:cubicBezTo>
                  <a:cubicBezTo>
                    <a:pt x="813" y="803"/>
                    <a:pt x="771" y="826"/>
                    <a:pt x="756" y="861"/>
                  </a:cubicBezTo>
                  <a:cubicBezTo>
                    <a:pt x="728" y="945"/>
                    <a:pt x="728" y="1036"/>
                    <a:pt x="700" y="1091"/>
                  </a:cubicBezTo>
                  <a:cubicBezTo>
                    <a:pt x="690" y="1146"/>
                    <a:pt x="679" y="1167"/>
                    <a:pt x="668" y="1167"/>
                  </a:cubicBezTo>
                  <a:cubicBezTo>
                    <a:pt x="637" y="1167"/>
                    <a:pt x="601" y="1011"/>
                    <a:pt x="581" y="945"/>
                  </a:cubicBezTo>
                  <a:cubicBezTo>
                    <a:pt x="553" y="798"/>
                    <a:pt x="581" y="595"/>
                    <a:pt x="525" y="476"/>
                  </a:cubicBezTo>
                  <a:cubicBezTo>
                    <a:pt x="507" y="462"/>
                    <a:pt x="485" y="455"/>
                    <a:pt x="463" y="455"/>
                  </a:cubicBezTo>
                  <a:cubicBezTo>
                    <a:pt x="441" y="455"/>
                    <a:pt x="420" y="462"/>
                    <a:pt x="406" y="476"/>
                  </a:cubicBezTo>
                  <a:cubicBezTo>
                    <a:pt x="320" y="562"/>
                    <a:pt x="346" y="829"/>
                    <a:pt x="250" y="829"/>
                  </a:cubicBezTo>
                  <a:cubicBezTo>
                    <a:pt x="244" y="829"/>
                    <a:pt x="238" y="828"/>
                    <a:pt x="231" y="826"/>
                  </a:cubicBezTo>
                  <a:cubicBezTo>
                    <a:pt x="84" y="798"/>
                    <a:pt x="112" y="189"/>
                    <a:pt x="84" y="43"/>
                  </a:cubicBezTo>
                  <a:cubicBezTo>
                    <a:pt x="84" y="15"/>
                    <a:pt x="63" y="1"/>
                    <a:pt x="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79"/>
            <p:cNvSpPr/>
            <p:nvPr/>
          </p:nvSpPr>
          <p:spPr>
            <a:xfrm>
              <a:off x="4464110" y="3680888"/>
              <a:ext cx="54453" cy="43417"/>
            </a:xfrm>
            <a:custGeom>
              <a:rect b="b" l="l" r="r" t="t"/>
              <a:pathLst>
                <a:path extrusionOk="0" h="1908" w="2393">
                  <a:moveTo>
                    <a:pt x="159" y="0"/>
                  </a:moveTo>
                  <a:cubicBezTo>
                    <a:pt x="152" y="0"/>
                    <a:pt x="148" y="3"/>
                    <a:pt x="148" y="11"/>
                  </a:cubicBezTo>
                  <a:cubicBezTo>
                    <a:pt x="85" y="186"/>
                    <a:pt x="57" y="361"/>
                    <a:pt x="29" y="536"/>
                  </a:cubicBezTo>
                  <a:cubicBezTo>
                    <a:pt x="29" y="627"/>
                    <a:pt x="1" y="746"/>
                    <a:pt x="57" y="830"/>
                  </a:cubicBezTo>
                  <a:cubicBezTo>
                    <a:pt x="104" y="886"/>
                    <a:pt x="146" y="909"/>
                    <a:pt x="184" y="909"/>
                  </a:cubicBezTo>
                  <a:cubicBezTo>
                    <a:pt x="262" y="909"/>
                    <a:pt x="322" y="810"/>
                    <a:pt x="378" y="711"/>
                  </a:cubicBezTo>
                  <a:lnTo>
                    <a:pt x="378" y="711"/>
                  </a:lnTo>
                  <a:cubicBezTo>
                    <a:pt x="378" y="1004"/>
                    <a:pt x="350" y="1354"/>
                    <a:pt x="553" y="1501"/>
                  </a:cubicBezTo>
                  <a:cubicBezTo>
                    <a:pt x="596" y="1523"/>
                    <a:pt x="633" y="1533"/>
                    <a:pt x="665" y="1533"/>
                  </a:cubicBezTo>
                  <a:cubicBezTo>
                    <a:pt x="806" y="1533"/>
                    <a:pt x="852" y="1344"/>
                    <a:pt x="875" y="1179"/>
                  </a:cubicBezTo>
                  <a:cubicBezTo>
                    <a:pt x="929" y="1464"/>
                    <a:pt x="990" y="1908"/>
                    <a:pt x="1230" y="1908"/>
                  </a:cubicBezTo>
                  <a:cubicBezTo>
                    <a:pt x="1238" y="1908"/>
                    <a:pt x="1245" y="1907"/>
                    <a:pt x="1253" y="1906"/>
                  </a:cubicBezTo>
                  <a:cubicBezTo>
                    <a:pt x="1371" y="1878"/>
                    <a:pt x="1427" y="1794"/>
                    <a:pt x="1427" y="1648"/>
                  </a:cubicBezTo>
                  <a:cubicBezTo>
                    <a:pt x="1483" y="1732"/>
                    <a:pt x="1546" y="1794"/>
                    <a:pt x="1602" y="1822"/>
                  </a:cubicBezTo>
                  <a:cubicBezTo>
                    <a:pt x="1777" y="1822"/>
                    <a:pt x="1805" y="1704"/>
                    <a:pt x="1805" y="1557"/>
                  </a:cubicBezTo>
                  <a:cubicBezTo>
                    <a:pt x="1833" y="1585"/>
                    <a:pt x="1833" y="1620"/>
                    <a:pt x="1868" y="1648"/>
                  </a:cubicBezTo>
                  <a:cubicBezTo>
                    <a:pt x="1924" y="1732"/>
                    <a:pt x="2008" y="1794"/>
                    <a:pt x="2127" y="1794"/>
                  </a:cubicBezTo>
                  <a:cubicBezTo>
                    <a:pt x="2329" y="1794"/>
                    <a:pt x="2392" y="1585"/>
                    <a:pt x="2392" y="1410"/>
                  </a:cubicBezTo>
                  <a:cubicBezTo>
                    <a:pt x="2375" y="1382"/>
                    <a:pt x="2345" y="1368"/>
                    <a:pt x="2316" y="1368"/>
                  </a:cubicBezTo>
                  <a:cubicBezTo>
                    <a:pt x="2287" y="1368"/>
                    <a:pt x="2259" y="1382"/>
                    <a:pt x="2245" y="1410"/>
                  </a:cubicBezTo>
                  <a:cubicBezTo>
                    <a:pt x="2245" y="1445"/>
                    <a:pt x="2217" y="1557"/>
                    <a:pt x="2182" y="1585"/>
                  </a:cubicBezTo>
                  <a:cubicBezTo>
                    <a:pt x="2158" y="1612"/>
                    <a:pt x="2130" y="1623"/>
                    <a:pt x="2102" y="1623"/>
                  </a:cubicBezTo>
                  <a:cubicBezTo>
                    <a:pt x="2034" y="1623"/>
                    <a:pt x="1963" y="1560"/>
                    <a:pt x="1924" y="1501"/>
                  </a:cubicBezTo>
                  <a:cubicBezTo>
                    <a:pt x="1896" y="1410"/>
                    <a:pt x="1868" y="1326"/>
                    <a:pt x="1805" y="1235"/>
                  </a:cubicBezTo>
                  <a:cubicBezTo>
                    <a:pt x="1797" y="1227"/>
                    <a:pt x="1787" y="1224"/>
                    <a:pt x="1775" y="1224"/>
                  </a:cubicBezTo>
                  <a:cubicBezTo>
                    <a:pt x="1747" y="1224"/>
                    <a:pt x="1713" y="1245"/>
                    <a:pt x="1693" y="1270"/>
                  </a:cubicBezTo>
                  <a:lnTo>
                    <a:pt x="1693" y="1382"/>
                  </a:lnTo>
                  <a:cubicBezTo>
                    <a:pt x="1693" y="1473"/>
                    <a:pt x="1693" y="1529"/>
                    <a:pt x="1658" y="1585"/>
                  </a:cubicBezTo>
                  <a:cubicBezTo>
                    <a:pt x="1644" y="1616"/>
                    <a:pt x="1630" y="1632"/>
                    <a:pt x="1620" y="1632"/>
                  </a:cubicBezTo>
                  <a:cubicBezTo>
                    <a:pt x="1609" y="1632"/>
                    <a:pt x="1602" y="1616"/>
                    <a:pt x="1602" y="1585"/>
                  </a:cubicBezTo>
                  <a:cubicBezTo>
                    <a:pt x="1518" y="1529"/>
                    <a:pt x="1427" y="1270"/>
                    <a:pt x="1399" y="1179"/>
                  </a:cubicBezTo>
                  <a:cubicBezTo>
                    <a:pt x="1388" y="1144"/>
                    <a:pt x="1360" y="1128"/>
                    <a:pt x="1334" y="1128"/>
                  </a:cubicBezTo>
                  <a:cubicBezTo>
                    <a:pt x="1298" y="1128"/>
                    <a:pt x="1264" y="1158"/>
                    <a:pt x="1280" y="1207"/>
                  </a:cubicBezTo>
                  <a:lnTo>
                    <a:pt x="1280" y="1270"/>
                  </a:lnTo>
                  <a:cubicBezTo>
                    <a:pt x="1308" y="1354"/>
                    <a:pt x="1308" y="1501"/>
                    <a:pt x="1280" y="1620"/>
                  </a:cubicBezTo>
                  <a:cubicBezTo>
                    <a:pt x="1273" y="1677"/>
                    <a:pt x="1260" y="1699"/>
                    <a:pt x="1245" y="1699"/>
                  </a:cubicBezTo>
                  <a:cubicBezTo>
                    <a:pt x="1209" y="1699"/>
                    <a:pt x="1159" y="1561"/>
                    <a:pt x="1134" y="1501"/>
                  </a:cubicBezTo>
                  <a:cubicBezTo>
                    <a:pt x="1078" y="1326"/>
                    <a:pt x="1050" y="1123"/>
                    <a:pt x="931" y="948"/>
                  </a:cubicBezTo>
                  <a:cubicBezTo>
                    <a:pt x="917" y="934"/>
                    <a:pt x="896" y="927"/>
                    <a:pt x="878" y="927"/>
                  </a:cubicBezTo>
                  <a:cubicBezTo>
                    <a:pt x="861" y="927"/>
                    <a:pt x="847" y="934"/>
                    <a:pt x="847" y="948"/>
                  </a:cubicBezTo>
                  <a:cubicBezTo>
                    <a:pt x="819" y="1032"/>
                    <a:pt x="819" y="1095"/>
                    <a:pt x="819" y="1151"/>
                  </a:cubicBezTo>
                  <a:cubicBezTo>
                    <a:pt x="788" y="1201"/>
                    <a:pt x="694" y="1302"/>
                    <a:pt x="630" y="1302"/>
                  </a:cubicBezTo>
                  <a:cubicBezTo>
                    <a:pt x="623" y="1302"/>
                    <a:pt x="616" y="1301"/>
                    <a:pt x="609" y="1298"/>
                  </a:cubicBezTo>
                  <a:cubicBezTo>
                    <a:pt x="553" y="1270"/>
                    <a:pt x="553" y="1095"/>
                    <a:pt x="553" y="1032"/>
                  </a:cubicBezTo>
                  <a:cubicBezTo>
                    <a:pt x="525" y="858"/>
                    <a:pt x="553" y="655"/>
                    <a:pt x="525" y="480"/>
                  </a:cubicBezTo>
                  <a:cubicBezTo>
                    <a:pt x="511" y="452"/>
                    <a:pt x="489" y="438"/>
                    <a:pt x="466" y="438"/>
                  </a:cubicBezTo>
                  <a:cubicBezTo>
                    <a:pt x="443" y="438"/>
                    <a:pt x="420" y="452"/>
                    <a:pt x="406" y="480"/>
                  </a:cubicBezTo>
                  <a:cubicBezTo>
                    <a:pt x="378" y="508"/>
                    <a:pt x="350" y="571"/>
                    <a:pt x="323" y="599"/>
                  </a:cubicBezTo>
                  <a:cubicBezTo>
                    <a:pt x="323" y="653"/>
                    <a:pt x="285" y="684"/>
                    <a:pt x="235" y="684"/>
                  </a:cubicBezTo>
                  <a:cubicBezTo>
                    <a:pt x="208" y="684"/>
                    <a:pt x="177" y="675"/>
                    <a:pt x="148" y="655"/>
                  </a:cubicBezTo>
                  <a:lnTo>
                    <a:pt x="148" y="571"/>
                  </a:lnTo>
                  <a:cubicBezTo>
                    <a:pt x="120" y="424"/>
                    <a:pt x="176" y="186"/>
                    <a:pt x="204" y="46"/>
                  </a:cubicBezTo>
                  <a:cubicBezTo>
                    <a:pt x="204" y="21"/>
                    <a:pt x="175" y="0"/>
                    <a:pt x="1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79"/>
            <p:cNvSpPr/>
            <p:nvPr/>
          </p:nvSpPr>
          <p:spPr>
            <a:xfrm>
              <a:off x="4492599" y="3682891"/>
              <a:ext cx="30583" cy="19706"/>
            </a:xfrm>
            <a:custGeom>
              <a:rect b="b" l="l" r="r" t="t"/>
              <a:pathLst>
                <a:path extrusionOk="0" h="866" w="1344">
                  <a:moveTo>
                    <a:pt x="161" y="0"/>
                  </a:moveTo>
                  <a:cubicBezTo>
                    <a:pt x="140" y="0"/>
                    <a:pt x="119" y="14"/>
                    <a:pt x="119" y="42"/>
                  </a:cubicBezTo>
                  <a:cubicBezTo>
                    <a:pt x="91" y="217"/>
                    <a:pt x="1" y="686"/>
                    <a:pt x="266" y="742"/>
                  </a:cubicBezTo>
                  <a:cubicBezTo>
                    <a:pt x="276" y="747"/>
                    <a:pt x="287" y="749"/>
                    <a:pt x="297" y="749"/>
                  </a:cubicBezTo>
                  <a:cubicBezTo>
                    <a:pt x="342" y="749"/>
                    <a:pt x="383" y="703"/>
                    <a:pt x="406" y="658"/>
                  </a:cubicBezTo>
                  <a:cubicBezTo>
                    <a:pt x="406" y="658"/>
                    <a:pt x="441" y="623"/>
                    <a:pt x="441" y="595"/>
                  </a:cubicBezTo>
                  <a:cubicBezTo>
                    <a:pt x="469" y="742"/>
                    <a:pt x="553" y="832"/>
                    <a:pt x="672" y="860"/>
                  </a:cubicBezTo>
                  <a:cubicBezTo>
                    <a:pt x="687" y="864"/>
                    <a:pt x="701" y="866"/>
                    <a:pt x="714" y="866"/>
                  </a:cubicBezTo>
                  <a:cubicBezTo>
                    <a:pt x="811" y="866"/>
                    <a:pt x="878" y="784"/>
                    <a:pt x="903" y="686"/>
                  </a:cubicBezTo>
                  <a:cubicBezTo>
                    <a:pt x="965" y="770"/>
                    <a:pt x="1021" y="797"/>
                    <a:pt x="1077" y="797"/>
                  </a:cubicBezTo>
                  <a:cubicBezTo>
                    <a:pt x="1252" y="797"/>
                    <a:pt x="1343" y="658"/>
                    <a:pt x="1343" y="511"/>
                  </a:cubicBezTo>
                  <a:cubicBezTo>
                    <a:pt x="1343" y="461"/>
                    <a:pt x="1316" y="439"/>
                    <a:pt x="1287" y="439"/>
                  </a:cubicBezTo>
                  <a:cubicBezTo>
                    <a:pt x="1263" y="439"/>
                    <a:pt x="1237" y="454"/>
                    <a:pt x="1224" y="483"/>
                  </a:cubicBezTo>
                  <a:cubicBezTo>
                    <a:pt x="1204" y="523"/>
                    <a:pt x="1169" y="612"/>
                    <a:pt x="1095" y="612"/>
                  </a:cubicBezTo>
                  <a:cubicBezTo>
                    <a:pt x="1067" y="612"/>
                    <a:pt x="1034" y="599"/>
                    <a:pt x="993" y="567"/>
                  </a:cubicBezTo>
                  <a:cubicBezTo>
                    <a:pt x="965" y="539"/>
                    <a:pt x="930" y="448"/>
                    <a:pt x="930" y="420"/>
                  </a:cubicBezTo>
                  <a:cubicBezTo>
                    <a:pt x="930" y="382"/>
                    <a:pt x="908" y="367"/>
                    <a:pt x="880" y="367"/>
                  </a:cubicBezTo>
                  <a:cubicBezTo>
                    <a:pt x="847" y="367"/>
                    <a:pt x="806" y="389"/>
                    <a:pt x="791" y="420"/>
                  </a:cubicBezTo>
                  <a:cubicBezTo>
                    <a:pt x="791" y="448"/>
                    <a:pt x="819" y="448"/>
                    <a:pt x="819" y="448"/>
                  </a:cubicBezTo>
                  <a:lnTo>
                    <a:pt x="819" y="483"/>
                  </a:lnTo>
                  <a:cubicBezTo>
                    <a:pt x="819" y="539"/>
                    <a:pt x="791" y="595"/>
                    <a:pt x="700" y="595"/>
                  </a:cubicBezTo>
                  <a:cubicBezTo>
                    <a:pt x="677" y="606"/>
                    <a:pt x="658" y="613"/>
                    <a:pt x="642" y="613"/>
                  </a:cubicBezTo>
                  <a:cubicBezTo>
                    <a:pt x="619" y="613"/>
                    <a:pt x="601" y="599"/>
                    <a:pt x="581" y="567"/>
                  </a:cubicBezTo>
                  <a:cubicBezTo>
                    <a:pt x="553" y="539"/>
                    <a:pt x="525" y="420"/>
                    <a:pt x="497" y="364"/>
                  </a:cubicBezTo>
                  <a:cubicBezTo>
                    <a:pt x="497" y="323"/>
                    <a:pt x="468" y="294"/>
                    <a:pt x="438" y="294"/>
                  </a:cubicBezTo>
                  <a:cubicBezTo>
                    <a:pt x="427" y="294"/>
                    <a:pt x="416" y="298"/>
                    <a:pt x="406" y="308"/>
                  </a:cubicBezTo>
                  <a:cubicBezTo>
                    <a:pt x="350" y="364"/>
                    <a:pt x="350" y="420"/>
                    <a:pt x="322" y="511"/>
                  </a:cubicBezTo>
                  <a:cubicBezTo>
                    <a:pt x="305" y="545"/>
                    <a:pt x="309" y="569"/>
                    <a:pt x="301" y="569"/>
                  </a:cubicBezTo>
                  <a:cubicBezTo>
                    <a:pt x="297" y="569"/>
                    <a:pt x="288" y="560"/>
                    <a:pt x="266" y="539"/>
                  </a:cubicBezTo>
                  <a:cubicBezTo>
                    <a:pt x="175" y="511"/>
                    <a:pt x="203" y="420"/>
                    <a:pt x="175" y="364"/>
                  </a:cubicBezTo>
                  <a:cubicBezTo>
                    <a:pt x="175" y="245"/>
                    <a:pt x="203" y="161"/>
                    <a:pt x="203" y="42"/>
                  </a:cubicBezTo>
                  <a:cubicBezTo>
                    <a:pt x="203" y="14"/>
                    <a:pt x="182" y="0"/>
                    <a:pt x="1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79"/>
            <p:cNvSpPr/>
            <p:nvPr/>
          </p:nvSpPr>
          <p:spPr>
            <a:xfrm>
              <a:off x="4354021" y="3681139"/>
              <a:ext cx="28375" cy="17544"/>
            </a:xfrm>
            <a:custGeom>
              <a:rect b="b" l="l" r="r" t="t"/>
              <a:pathLst>
                <a:path extrusionOk="0" h="771" w="1247">
                  <a:moveTo>
                    <a:pt x="28" y="0"/>
                  </a:moveTo>
                  <a:cubicBezTo>
                    <a:pt x="0" y="0"/>
                    <a:pt x="0" y="0"/>
                    <a:pt x="0" y="35"/>
                  </a:cubicBezTo>
                  <a:cubicBezTo>
                    <a:pt x="413" y="238"/>
                    <a:pt x="846" y="441"/>
                    <a:pt x="1168" y="763"/>
                  </a:cubicBezTo>
                  <a:cubicBezTo>
                    <a:pt x="1173" y="768"/>
                    <a:pt x="1179" y="770"/>
                    <a:pt x="1186" y="770"/>
                  </a:cubicBezTo>
                  <a:cubicBezTo>
                    <a:pt x="1214" y="770"/>
                    <a:pt x="1247" y="728"/>
                    <a:pt x="1224" y="700"/>
                  </a:cubicBezTo>
                  <a:cubicBezTo>
                    <a:pt x="965" y="322"/>
                    <a:pt x="441" y="175"/>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79"/>
            <p:cNvSpPr/>
            <p:nvPr/>
          </p:nvSpPr>
          <p:spPr>
            <a:xfrm>
              <a:off x="4362600" y="3673174"/>
              <a:ext cx="57024" cy="57957"/>
            </a:xfrm>
            <a:custGeom>
              <a:rect b="b" l="l" r="r" t="t"/>
              <a:pathLst>
                <a:path extrusionOk="0" h="2547" w="2506">
                  <a:moveTo>
                    <a:pt x="64" y="1"/>
                  </a:moveTo>
                  <a:cubicBezTo>
                    <a:pt x="36" y="1"/>
                    <a:pt x="1" y="36"/>
                    <a:pt x="36" y="36"/>
                  </a:cubicBezTo>
                  <a:cubicBezTo>
                    <a:pt x="616" y="294"/>
                    <a:pt x="1050" y="819"/>
                    <a:pt x="1371" y="1343"/>
                  </a:cubicBezTo>
                  <a:cubicBezTo>
                    <a:pt x="1518" y="1574"/>
                    <a:pt x="1665" y="1812"/>
                    <a:pt x="1812" y="2015"/>
                  </a:cubicBezTo>
                  <a:cubicBezTo>
                    <a:pt x="1987" y="2217"/>
                    <a:pt x="2189" y="2392"/>
                    <a:pt x="2420" y="2539"/>
                  </a:cubicBezTo>
                  <a:cubicBezTo>
                    <a:pt x="2425" y="2544"/>
                    <a:pt x="2432" y="2547"/>
                    <a:pt x="2439" y="2547"/>
                  </a:cubicBezTo>
                  <a:cubicBezTo>
                    <a:pt x="2469" y="2547"/>
                    <a:pt x="2506" y="2506"/>
                    <a:pt x="2483" y="2483"/>
                  </a:cubicBezTo>
                  <a:cubicBezTo>
                    <a:pt x="2245" y="2245"/>
                    <a:pt x="2015" y="2071"/>
                    <a:pt x="1840" y="1812"/>
                  </a:cubicBezTo>
                  <a:cubicBezTo>
                    <a:pt x="1665" y="1546"/>
                    <a:pt x="1518" y="1287"/>
                    <a:pt x="1343" y="1022"/>
                  </a:cubicBezTo>
                  <a:cubicBezTo>
                    <a:pt x="1168" y="819"/>
                    <a:pt x="994" y="616"/>
                    <a:pt x="791" y="441"/>
                  </a:cubicBezTo>
                  <a:cubicBezTo>
                    <a:pt x="560" y="239"/>
                    <a:pt x="322" y="120"/>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79"/>
            <p:cNvSpPr/>
            <p:nvPr/>
          </p:nvSpPr>
          <p:spPr>
            <a:xfrm>
              <a:off x="4407973" y="3707443"/>
              <a:ext cx="28831" cy="28944"/>
            </a:xfrm>
            <a:custGeom>
              <a:rect b="b" l="l" r="r" t="t"/>
              <a:pathLst>
                <a:path extrusionOk="0" h="1272" w="1267">
                  <a:moveTo>
                    <a:pt x="25" y="1"/>
                  </a:moveTo>
                  <a:cubicBezTo>
                    <a:pt x="9" y="1"/>
                    <a:pt x="1" y="20"/>
                    <a:pt x="21" y="40"/>
                  </a:cubicBezTo>
                  <a:cubicBezTo>
                    <a:pt x="223" y="278"/>
                    <a:pt x="398" y="537"/>
                    <a:pt x="601" y="767"/>
                  </a:cubicBezTo>
                  <a:cubicBezTo>
                    <a:pt x="776" y="977"/>
                    <a:pt x="978" y="1117"/>
                    <a:pt x="1216" y="1264"/>
                  </a:cubicBezTo>
                  <a:cubicBezTo>
                    <a:pt x="1222" y="1269"/>
                    <a:pt x="1227" y="1271"/>
                    <a:pt x="1232" y="1271"/>
                  </a:cubicBezTo>
                  <a:cubicBezTo>
                    <a:pt x="1253" y="1271"/>
                    <a:pt x="1267" y="1230"/>
                    <a:pt x="1244" y="1208"/>
                  </a:cubicBezTo>
                  <a:cubicBezTo>
                    <a:pt x="1069" y="1033"/>
                    <a:pt x="839" y="858"/>
                    <a:pt x="629" y="655"/>
                  </a:cubicBezTo>
                  <a:cubicBezTo>
                    <a:pt x="426" y="453"/>
                    <a:pt x="251" y="215"/>
                    <a:pt x="49" y="12"/>
                  </a:cubicBezTo>
                  <a:cubicBezTo>
                    <a:pt x="40" y="4"/>
                    <a:pt x="32" y="1"/>
                    <a:pt x="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79"/>
            <p:cNvSpPr/>
            <p:nvPr/>
          </p:nvSpPr>
          <p:spPr>
            <a:xfrm>
              <a:off x="4333496" y="3689899"/>
              <a:ext cx="19774" cy="6076"/>
            </a:xfrm>
            <a:custGeom>
              <a:rect b="b" l="l" r="r" t="t"/>
              <a:pathLst>
                <a:path extrusionOk="0" h="267" w="869">
                  <a:moveTo>
                    <a:pt x="28" y="0"/>
                  </a:moveTo>
                  <a:cubicBezTo>
                    <a:pt x="0" y="0"/>
                    <a:pt x="0" y="56"/>
                    <a:pt x="28" y="56"/>
                  </a:cubicBezTo>
                  <a:cubicBezTo>
                    <a:pt x="294" y="56"/>
                    <a:pt x="553" y="140"/>
                    <a:pt x="818" y="259"/>
                  </a:cubicBezTo>
                  <a:cubicBezTo>
                    <a:pt x="824" y="264"/>
                    <a:pt x="829" y="266"/>
                    <a:pt x="834" y="266"/>
                  </a:cubicBezTo>
                  <a:cubicBezTo>
                    <a:pt x="855" y="266"/>
                    <a:pt x="869" y="225"/>
                    <a:pt x="846" y="203"/>
                  </a:cubicBezTo>
                  <a:cubicBezTo>
                    <a:pt x="615" y="0"/>
                    <a:pt x="322" y="0"/>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79"/>
            <p:cNvSpPr/>
            <p:nvPr/>
          </p:nvSpPr>
          <p:spPr>
            <a:xfrm>
              <a:off x="4337478" y="3682390"/>
              <a:ext cx="12584" cy="5461"/>
            </a:xfrm>
            <a:custGeom>
              <a:rect b="b" l="l" r="r" t="t"/>
              <a:pathLst>
                <a:path extrusionOk="0" h="240" w="553">
                  <a:moveTo>
                    <a:pt x="30" y="1"/>
                  </a:moveTo>
                  <a:cubicBezTo>
                    <a:pt x="1" y="1"/>
                    <a:pt x="5" y="42"/>
                    <a:pt x="28" y="64"/>
                  </a:cubicBezTo>
                  <a:cubicBezTo>
                    <a:pt x="203" y="92"/>
                    <a:pt x="350" y="155"/>
                    <a:pt x="496" y="239"/>
                  </a:cubicBezTo>
                  <a:cubicBezTo>
                    <a:pt x="524" y="239"/>
                    <a:pt x="552" y="211"/>
                    <a:pt x="524" y="183"/>
                  </a:cubicBezTo>
                  <a:cubicBezTo>
                    <a:pt x="378" y="92"/>
                    <a:pt x="231" y="36"/>
                    <a:pt x="56" y="8"/>
                  </a:cubicBezTo>
                  <a:cubicBezTo>
                    <a:pt x="45" y="3"/>
                    <a:pt x="37" y="1"/>
                    <a:pt x="3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79"/>
            <p:cNvSpPr/>
            <p:nvPr/>
          </p:nvSpPr>
          <p:spPr>
            <a:xfrm>
              <a:off x="4430227" y="3741235"/>
              <a:ext cx="28671" cy="42711"/>
            </a:xfrm>
            <a:custGeom>
              <a:rect b="b" l="l" r="r" t="t"/>
              <a:pathLst>
                <a:path extrusionOk="0" h="1877" w="1260">
                  <a:moveTo>
                    <a:pt x="11" y="1"/>
                  </a:moveTo>
                  <a:cubicBezTo>
                    <a:pt x="0" y="1"/>
                    <a:pt x="0" y="17"/>
                    <a:pt x="0" y="17"/>
                  </a:cubicBezTo>
                  <a:cubicBezTo>
                    <a:pt x="210" y="366"/>
                    <a:pt x="294" y="772"/>
                    <a:pt x="497" y="1121"/>
                  </a:cubicBezTo>
                  <a:cubicBezTo>
                    <a:pt x="644" y="1380"/>
                    <a:pt x="875" y="1730"/>
                    <a:pt x="1168" y="1876"/>
                  </a:cubicBezTo>
                  <a:cubicBezTo>
                    <a:pt x="1196" y="1876"/>
                    <a:pt x="1259" y="1849"/>
                    <a:pt x="1196" y="1793"/>
                  </a:cubicBezTo>
                  <a:cubicBezTo>
                    <a:pt x="937" y="1555"/>
                    <a:pt x="700" y="1296"/>
                    <a:pt x="525" y="974"/>
                  </a:cubicBezTo>
                  <a:cubicBezTo>
                    <a:pt x="350" y="653"/>
                    <a:pt x="210" y="331"/>
                    <a:pt x="35" y="17"/>
                  </a:cubicBezTo>
                  <a:cubicBezTo>
                    <a:pt x="24" y="5"/>
                    <a:pt x="16" y="1"/>
                    <a:pt x="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79"/>
            <p:cNvSpPr/>
            <p:nvPr/>
          </p:nvSpPr>
          <p:spPr>
            <a:xfrm>
              <a:off x="4445109" y="3744762"/>
              <a:ext cx="24166" cy="34110"/>
            </a:xfrm>
            <a:custGeom>
              <a:rect b="b" l="l" r="r" t="t"/>
              <a:pathLst>
                <a:path extrusionOk="0" h="1499" w="1062">
                  <a:moveTo>
                    <a:pt x="36" y="1"/>
                  </a:moveTo>
                  <a:cubicBezTo>
                    <a:pt x="15" y="1"/>
                    <a:pt x="1" y="26"/>
                    <a:pt x="18" y="64"/>
                  </a:cubicBezTo>
                  <a:cubicBezTo>
                    <a:pt x="165" y="323"/>
                    <a:pt x="283" y="617"/>
                    <a:pt x="458" y="875"/>
                  </a:cubicBezTo>
                  <a:cubicBezTo>
                    <a:pt x="605" y="1113"/>
                    <a:pt x="780" y="1288"/>
                    <a:pt x="1011" y="1491"/>
                  </a:cubicBezTo>
                  <a:cubicBezTo>
                    <a:pt x="1016" y="1496"/>
                    <a:pt x="1021" y="1498"/>
                    <a:pt x="1026" y="1498"/>
                  </a:cubicBezTo>
                  <a:cubicBezTo>
                    <a:pt x="1047" y="1498"/>
                    <a:pt x="1061" y="1457"/>
                    <a:pt x="1039" y="1435"/>
                  </a:cubicBezTo>
                  <a:cubicBezTo>
                    <a:pt x="661" y="994"/>
                    <a:pt x="339" y="561"/>
                    <a:pt x="81" y="36"/>
                  </a:cubicBezTo>
                  <a:cubicBezTo>
                    <a:pt x="67" y="12"/>
                    <a:pt x="50" y="1"/>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79"/>
            <p:cNvSpPr/>
            <p:nvPr/>
          </p:nvSpPr>
          <p:spPr>
            <a:xfrm>
              <a:off x="4464747" y="3796757"/>
              <a:ext cx="42484" cy="35043"/>
            </a:xfrm>
            <a:custGeom>
              <a:rect b="b" l="l" r="r" t="t"/>
              <a:pathLst>
                <a:path extrusionOk="0" h="1540" w="1867">
                  <a:moveTo>
                    <a:pt x="23" y="0"/>
                  </a:moveTo>
                  <a:cubicBezTo>
                    <a:pt x="10" y="0"/>
                    <a:pt x="1" y="16"/>
                    <a:pt x="1" y="52"/>
                  </a:cubicBezTo>
                  <a:cubicBezTo>
                    <a:pt x="204" y="429"/>
                    <a:pt x="441" y="835"/>
                    <a:pt x="756" y="1129"/>
                  </a:cubicBezTo>
                  <a:cubicBezTo>
                    <a:pt x="1050" y="1387"/>
                    <a:pt x="1399" y="1534"/>
                    <a:pt x="1805" y="1534"/>
                  </a:cubicBezTo>
                  <a:cubicBezTo>
                    <a:pt x="1814" y="1538"/>
                    <a:pt x="1821" y="1540"/>
                    <a:pt x="1828" y="1540"/>
                  </a:cubicBezTo>
                  <a:cubicBezTo>
                    <a:pt x="1867" y="1540"/>
                    <a:pt x="1859" y="1474"/>
                    <a:pt x="1805" y="1450"/>
                  </a:cubicBezTo>
                  <a:cubicBezTo>
                    <a:pt x="1427" y="1359"/>
                    <a:pt x="1078" y="1248"/>
                    <a:pt x="791" y="954"/>
                  </a:cubicBezTo>
                  <a:cubicBezTo>
                    <a:pt x="497" y="688"/>
                    <a:pt x="267" y="339"/>
                    <a:pt x="57" y="24"/>
                  </a:cubicBezTo>
                  <a:cubicBezTo>
                    <a:pt x="45" y="9"/>
                    <a:pt x="33" y="0"/>
                    <a:pt x="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79"/>
            <p:cNvSpPr/>
            <p:nvPr/>
          </p:nvSpPr>
          <p:spPr>
            <a:xfrm>
              <a:off x="4476807" y="3799032"/>
              <a:ext cx="36977" cy="27465"/>
            </a:xfrm>
            <a:custGeom>
              <a:rect b="b" l="l" r="r" t="t"/>
              <a:pathLst>
                <a:path extrusionOk="0" h="1207" w="1625">
                  <a:moveTo>
                    <a:pt x="36" y="0"/>
                  </a:moveTo>
                  <a:cubicBezTo>
                    <a:pt x="15" y="0"/>
                    <a:pt x="1" y="41"/>
                    <a:pt x="23" y="64"/>
                  </a:cubicBezTo>
                  <a:cubicBezTo>
                    <a:pt x="261" y="329"/>
                    <a:pt x="464" y="623"/>
                    <a:pt x="750" y="826"/>
                  </a:cubicBezTo>
                  <a:cubicBezTo>
                    <a:pt x="947" y="1016"/>
                    <a:pt x="1236" y="1206"/>
                    <a:pt x="1513" y="1206"/>
                  </a:cubicBezTo>
                  <a:cubicBezTo>
                    <a:pt x="1532" y="1206"/>
                    <a:pt x="1550" y="1205"/>
                    <a:pt x="1569" y="1203"/>
                  </a:cubicBezTo>
                  <a:cubicBezTo>
                    <a:pt x="1624" y="1203"/>
                    <a:pt x="1624" y="1148"/>
                    <a:pt x="1597" y="1148"/>
                  </a:cubicBezTo>
                  <a:cubicBezTo>
                    <a:pt x="960" y="973"/>
                    <a:pt x="492" y="504"/>
                    <a:pt x="51" y="8"/>
                  </a:cubicBezTo>
                  <a:cubicBezTo>
                    <a:pt x="46" y="2"/>
                    <a:pt x="41" y="0"/>
                    <a:pt x="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79"/>
            <p:cNvSpPr/>
            <p:nvPr/>
          </p:nvSpPr>
          <p:spPr>
            <a:xfrm>
              <a:off x="4460264" y="3754000"/>
              <a:ext cx="40754" cy="52450"/>
            </a:xfrm>
            <a:custGeom>
              <a:rect b="b" l="l" r="r" t="t"/>
              <a:pathLst>
                <a:path extrusionOk="0" h="2305" w="1791">
                  <a:moveTo>
                    <a:pt x="61" y="0"/>
                  </a:moveTo>
                  <a:cubicBezTo>
                    <a:pt x="33" y="0"/>
                    <a:pt x="0" y="41"/>
                    <a:pt x="23" y="64"/>
                  </a:cubicBezTo>
                  <a:cubicBezTo>
                    <a:pt x="317" y="413"/>
                    <a:pt x="575" y="763"/>
                    <a:pt x="869" y="1113"/>
                  </a:cubicBezTo>
                  <a:cubicBezTo>
                    <a:pt x="1191" y="1490"/>
                    <a:pt x="1422" y="1903"/>
                    <a:pt x="1687" y="2280"/>
                  </a:cubicBezTo>
                  <a:cubicBezTo>
                    <a:pt x="1705" y="2298"/>
                    <a:pt x="1722" y="2304"/>
                    <a:pt x="1737" y="2304"/>
                  </a:cubicBezTo>
                  <a:cubicBezTo>
                    <a:pt x="1770" y="2304"/>
                    <a:pt x="1790" y="2272"/>
                    <a:pt x="1771" y="2252"/>
                  </a:cubicBezTo>
                  <a:cubicBezTo>
                    <a:pt x="1512" y="1868"/>
                    <a:pt x="1275" y="1434"/>
                    <a:pt x="988" y="1057"/>
                  </a:cubicBezTo>
                  <a:cubicBezTo>
                    <a:pt x="694" y="707"/>
                    <a:pt x="429" y="330"/>
                    <a:pt x="79" y="8"/>
                  </a:cubicBezTo>
                  <a:cubicBezTo>
                    <a:pt x="74" y="3"/>
                    <a:pt x="67" y="0"/>
                    <a:pt x="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79"/>
            <p:cNvSpPr/>
            <p:nvPr/>
          </p:nvSpPr>
          <p:spPr>
            <a:xfrm>
              <a:off x="4263456" y="3669670"/>
              <a:ext cx="46830" cy="38797"/>
            </a:xfrm>
            <a:custGeom>
              <a:rect b="b" l="l" r="r" t="t"/>
              <a:pathLst>
                <a:path extrusionOk="0" h="1705" w="2058">
                  <a:moveTo>
                    <a:pt x="1865" y="1"/>
                  </a:moveTo>
                  <a:cubicBezTo>
                    <a:pt x="1828" y="1"/>
                    <a:pt x="1799" y="30"/>
                    <a:pt x="1799" y="71"/>
                  </a:cubicBezTo>
                  <a:cubicBezTo>
                    <a:pt x="1854" y="190"/>
                    <a:pt x="1854" y="330"/>
                    <a:pt x="1652" y="330"/>
                  </a:cubicBezTo>
                  <a:cubicBezTo>
                    <a:pt x="1561" y="330"/>
                    <a:pt x="1561" y="476"/>
                    <a:pt x="1652" y="476"/>
                  </a:cubicBezTo>
                  <a:cubicBezTo>
                    <a:pt x="1827" y="504"/>
                    <a:pt x="1596" y="742"/>
                    <a:pt x="1561" y="742"/>
                  </a:cubicBezTo>
                  <a:cubicBezTo>
                    <a:pt x="1505" y="798"/>
                    <a:pt x="1421" y="826"/>
                    <a:pt x="1330" y="826"/>
                  </a:cubicBezTo>
                  <a:cubicBezTo>
                    <a:pt x="1246" y="826"/>
                    <a:pt x="1246" y="917"/>
                    <a:pt x="1302" y="945"/>
                  </a:cubicBezTo>
                  <a:cubicBezTo>
                    <a:pt x="1330" y="1092"/>
                    <a:pt x="1274" y="1148"/>
                    <a:pt x="1155" y="1148"/>
                  </a:cubicBezTo>
                  <a:lnTo>
                    <a:pt x="1071" y="1148"/>
                  </a:lnTo>
                  <a:cubicBezTo>
                    <a:pt x="1008" y="1120"/>
                    <a:pt x="952" y="1120"/>
                    <a:pt x="897" y="1092"/>
                  </a:cubicBezTo>
                  <a:cubicBezTo>
                    <a:pt x="862" y="1092"/>
                    <a:pt x="806" y="1120"/>
                    <a:pt x="834" y="1176"/>
                  </a:cubicBezTo>
                  <a:cubicBezTo>
                    <a:pt x="897" y="1267"/>
                    <a:pt x="834" y="1323"/>
                    <a:pt x="722" y="1413"/>
                  </a:cubicBezTo>
                  <a:cubicBezTo>
                    <a:pt x="659" y="1378"/>
                    <a:pt x="603" y="1351"/>
                    <a:pt x="547" y="1267"/>
                  </a:cubicBezTo>
                  <a:cubicBezTo>
                    <a:pt x="512" y="1239"/>
                    <a:pt x="484" y="1204"/>
                    <a:pt x="456" y="1148"/>
                  </a:cubicBezTo>
                  <a:cubicBezTo>
                    <a:pt x="448" y="1140"/>
                    <a:pt x="437" y="1136"/>
                    <a:pt x="425" y="1136"/>
                  </a:cubicBezTo>
                  <a:cubicBezTo>
                    <a:pt x="397" y="1136"/>
                    <a:pt x="362" y="1156"/>
                    <a:pt x="337" y="1176"/>
                  </a:cubicBezTo>
                  <a:cubicBezTo>
                    <a:pt x="337" y="1295"/>
                    <a:pt x="372" y="1413"/>
                    <a:pt x="337" y="1497"/>
                  </a:cubicBezTo>
                  <a:cubicBezTo>
                    <a:pt x="337" y="1514"/>
                    <a:pt x="337" y="1545"/>
                    <a:pt x="318" y="1545"/>
                  </a:cubicBezTo>
                  <a:cubicBezTo>
                    <a:pt x="306" y="1545"/>
                    <a:pt x="286" y="1533"/>
                    <a:pt x="253" y="1497"/>
                  </a:cubicBezTo>
                  <a:cubicBezTo>
                    <a:pt x="225" y="1497"/>
                    <a:pt x="225" y="1413"/>
                    <a:pt x="225" y="1378"/>
                  </a:cubicBezTo>
                  <a:cubicBezTo>
                    <a:pt x="162" y="1267"/>
                    <a:pt x="134" y="1120"/>
                    <a:pt x="106" y="1001"/>
                  </a:cubicBezTo>
                  <a:cubicBezTo>
                    <a:pt x="106" y="980"/>
                    <a:pt x="89" y="970"/>
                    <a:pt x="70" y="970"/>
                  </a:cubicBezTo>
                  <a:cubicBezTo>
                    <a:pt x="38" y="970"/>
                    <a:pt x="1" y="994"/>
                    <a:pt x="22" y="1029"/>
                  </a:cubicBezTo>
                  <a:cubicBezTo>
                    <a:pt x="49" y="1168"/>
                    <a:pt x="101" y="1705"/>
                    <a:pt x="333" y="1705"/>
                  </a:cubicBezTo>
                  <a:cubicBezTo>
                    <a:pt x="346" y="1705"/>
                    <a:pt x="359" y="1703"/>
                    <a:pt x="372" y="1700"/>
                  </a:cubicBezTo>
                  <a:cubicBezTo>
                    <a:pt x="512" y="1672"/>
                    <a:pt x="484" y="1497"/>
                    <a:pt x="484" y="1378"/>
                  </a:cubicBezTo>
                  <a:lnTo>
                    <a:pt x="484" y="1378"/>
                  </a:lnTo>
                  <a:cubicBezTo>
                    <a:pt x="561" y="1480"/>
                    <a:pt x="634" y="1561"/>
                    <a:pt x="762" y="1561"/>
                  </a:cubicBezTo>
                  <a:cubicBezTo>
                    <a:pt x="784" y="1561"/>
                    <a:pt x="808" y="1558"/>
                    <a:pt x="834" y="1553"/>
                  </a:cubicBezTo>
                  <a:cubicBezTo>
                    <a:pt x="980" y="1525"/>
                    <a:pt x="1008" y="1378"/>
                    <a:pt x="980" y="1239"/>
                  </a:cubicBezTo>
                  <a:lnTo>
                    <a:pt x="980" y="1239"/>
                  </a:lnTo>
                  <a:cubicBezTo>
                    <a:pt x="1040" y="1261"/>
                    <a:pt x="1105" y="1275"/>
                    <a:pt x="1170" y="1275"/>
                  </a:cubicBezTo>
                  <a:cubicBezTo>
                    <a:pt x="1265" y="1275"/>
                    <a:pt x="1362" y="1246"/>
                    <a:pt x="1449" y="1176"/>
                  </a:cubicBezTo>
                  <a:cubicBezTo>
                    <a:pt x="1533" y="1092"/>
                    <a:pt x="1533" y="1001"/>
                    <a:pt x="1477" y="945"/>
                  </a:cubicBezTo>
                  <a:cubicBezTo>
                    <a:pt x="1624" y="917"/>
                    <a:pt x="1771" y="826"/>
                    <a:pt x="1827" y="679"/>
                  </a:cubicBezTo>
                  <a:cubicBezTo>
                    <a:pt x="1854" y="595"/>
                    <a:pt x="1854" y="504"/>
                    <a:pt x="1827" y="421"/>
                  </a:cubicBezTo>
                  <a:cubicBezTo>
                    <a:pt x="1973" y="330"/>
                    <a:pt x="2057" y="155"/>
                    <a:pt x="1910" y="15"/>
                  </a:cubicBezTo>
                  <a:cubicBezTo>
                    <a:pt x="1895" y="5"/>
                    <a:pt x="1879" y="1"/>
                    <a:pt x="18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79"/>
            <p:cNvSpPr/>
            <p:nvPr/>
          </p:nvSpPr>
          <p:spPr>
            <a:xfrm>
              <a:off x="4267142" y="3608891"/>
              <a:ext cx="34883" cy="14154"/>
            </a:xfrm>
            <a:custGeom>
              <a:rect b="b" l="l" r="r" t="t"/>
              <a:pathLst>
                <a:path extrusionOk="0" h="622" w="1533">
                  <a:moveTo>
                    <a:pt x="385" y="1"/>
                  </a:moveTo>
                  <a:cubicBezTo>
                    <a:pt x="294" y="64"/>
                    <a:pt x="0" y="204"/>
                    <a:pt x="119" y="323"/>
                  </a:cubicBezTo>
                  <a:cubicBezTo>
                    <a:pt x="141" y="358"/>
                    <a:pt x="176" y="370"/>
                    <a:pt x="217" y="370"/>
                  </a:cubicBezTo>
                  <a:cubicBezTo>
                    <a:pt x="274" y="370"/>
                    <a:pt x="342" y="345"/>
                    <a:pt x="395" y="328"/>
                  </a:cubicBezTo>
                  <a:lnTo>
                    <a:pt x="395" y="328"/>
                  </a:lnTo>
                  <a:cubicBezTo>
                    <a:pt x="390" y="332"/>
                    <a:pt x="385" y="339"/>
                    <a:pt x="385" y="351"/>
                  </a:cubicBezTo>
                  <a:cubicBezTo>
                    <a:pt x="385" y="378"/>
                    <a:pt x="350" y="413"/>
                    <a:pt x="350" y="441"/>
                  </a:cubicBezTo>
                  <a:cubicBezTo>
                    <a:pt x="350" y="469"/>
                    <a:pt x="385" y="525"/>
                    <a:pt x="441" y="525"/>
                  </a:cubicBezTo>
                  <a:cubicBezTo>
                    <a:pt x="461" y="540"/>
                    <a:pt x="483" y="547"/>
                    <a:pt x="507" y="547"/>
                  </a:cubicBezTo>
                  <a:cubicBezTo>
                    <a:pt x="582" y="547"/>
                    <a:pt x="672" y="484"/>
                    <a:pt x="762" y="441"/>
                  </a:cubicBezTo>
                  <a:lnTo>
                    <a:pt x="762" y="441"/>
                  </a:lnTo>
                  <a:cubicBezTo>
                    <a:pt x="762" y="497"/>
                    <a:pt x="735" y="553"/>
                    <a:pt x="818" y="616"/>
                  </a:cubicBezTo>
                  <a:cubicBezTo>
                    <a:pt x="834" y="620"/>
                    <a:pt x="848" y="621"/>
                    <a:pt x="861" y="621"/>
                  </a:cubicBezTo>
                  <a:cubicBezTo>
                    <a:pt x="952" y="621"/>
                    <a:pt x="1000" y="546"/>
                    <a:pt x="1049" y="497"/>
                  </a:cubicBezTo>
                  <a:cubicBezTo>
                    <a:pt x="1084" y="553"/>
                    <a:pt x="1112" y="588"/>
                    <a:pt x="1196" y="588"/>
                  </a:cubicBezTo>
                  <a:cubicBezTo>
                    <a:pt x="1211" y="592"/>
                    <a:pt x="1226" y="593"/>
                    <a:pt x="1241" y="593"/>
                  </a:cubicBezTo>
                  <a:cubicBezTo>
                    <a:pt x="1344" y="593"/>
                    <a:pt x="1441" y="515"/>
                    <a:pt x="1490" y="441"/>
                  </a:cubicBezTo>
                  <a:cubicBezTo>
                    <a:pt x="1533" y="393"/>
                    <a:pt x="1493" y="332"/>
                    <a:pt x="1444" y="332"/>
                  </a:cubicBezTo>
                  <a:cubicBezTo>
                    <a:pt x="1429" y="332"/>
                    <a:pt x="1413" y="338"/>
                    <a:pt x="1399" y="351"/>
                  </a:cubicBezTo>
                  <a:cubicBezTo>
                    <a:pt x="1364" y="390"/>
                    <a:pt x="1294" y="426"/>
                    <a:pt x="1232" y="426"/>
                  </a:cubicBezTo>
                  <a:cubicBezTo>
                    <a:pt x="1195" y="426"/>
                    <a:pt x="1161" y="413"/>
                    <a:pt x="1140" y="378"/>
                  </a:cubicBezTo>
                  <a:cubicBezTo>
                    <a:pt x="1120" y="359"/>
                    <a:pt x="1101" y="339"/>
                    <a:pt x="1078" y="339"/>
                  </a:cubicBezTo>
                  <a:cubicBezTo>
                    <a:pt x="1069" y="339"/>
                    <a:pt x="1059" y="342"/>
                    <a:pt x="1049" y="351"/>
                  </a:cubicBezTo>
                  <a:cubicBezTo>
                    <a:pt x="1021" y="378"/>
                    <a:pt x="965" y="441"/>
                    <a:pt x="909" y="441"/>
                  </a:cubicBezTo>
                  <a:cubicBezTo>
                    <a:pt x="874" y="413"/>
                    <a:pt x="909" y="351"/>
                    <a:pt x="874" y="323"/>
                  </a:cubicBezTo>
                  <a:cubicBezTo>
                    <a:pt x="874" y="295"/>
                    <a:pt x="846" y="267"/>
                    <a:pt x="818" y="267"/>
                  </a:cubicBezTo>
                  <a:cubicBezTo>
                    <a:pt x="762" y="295"/>
                    <a:pt x="700" y="323"/>
                    <a:pt x="644" y="351"/>
                  </a:cubicBezTo>
                  <a:cubicBezTo>
                    <a:pt x="616" y="378"/>
                    <a:pt x="560" y="413"/>
                    <a:pt x="497" y="413"/>
                  </a:cubicBezTo>
                  <a:cubicBezTo>
                    <a:pt x="413" y="413"/>
                    <a:pt x="525" y="351"/>
                    <a:pt x="560" y="295"/>
                  </a:cubicBezTo>
                  <a:cubicBezTo>
                    <a:pt x="588" y="267"/>
                    <a:pt x="588" y="267"/>
                    <a:pt x="560" y="239"/>
                  </a:cubicBezTo>
                  <a:lnTo>
                    <a:pt x="560" y="204"/>
                  </a:lnTo>
                  <a:cubicBezTo>
                    <a:pt x="560" y="204"/>
                    <a:pt x="544" y="191"/>
                    <a:pt x="526" y="191"/>
                  </a:cubicBezTo>
                  <a:cubicBezTo>
                    <a:pt x="516" y="191"/>
                    <a:pt x="506" y="194"/>
                    <a:pt x="497" y="204"/>
                  </a:cubicBezTo>
                  <a:cubicBezTo>
                    <a:pt x="441" y="204"/>
                    <a:pt x="385" y="239"/>
                    <a:pt x="322" y="267"/>
                  </a:cubicBezTo>
                  <a:cubicBezTo>
                    <a:pt x="290" y="267"/>
                    <a:pt x="258" y="285"/>
                    <a:pt x="237" y="285"/>
                  </a:cubicBezTo>
                  <a:cubicBezTo>
                    <a:pt x="220" y="285"/>
                    <a:pt x="210" y="275"/>
                    <a:pt x="210" y="239"/>
                  </a:cubicBezTo>
                  <a:cubicBezTo>
                    <a:pt x="238" y="176"/>
                    <a:pt x="350" y="92"/>
                    <a:pt x="413" y="92"/>
                  </a:cubicBezTo>
                  <a:cubicBezTo>
                    <a:pt x="441" y="64"/>
                    <a:pt x="413" y="1"/>
                    <a:pt x="3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5" name="Google Shape;5085;p79"/>
          <p:cNvGrpSpPr/>
          <p:nvPr/>
        </p:nvGrpSpPr>
        <p:grpSpPr>
          <a:xfrm>
            <a:off x="3579782" y="3393629"/>
            <a:ext cx="458104" cy="451505"/>
            <a:chOff x="3579782" y="3393629"/>
            <a:chExt cx="458104" cy="451505"/>
          </a:xfrm>
        </p:grpSpPr>
        <p:sp>
          <p:nvSpPr>
            <p:cNvPr id="5086" name="Google Shape;5086;p79"/>
            <p:cNvSpPr/>
            <p:nvPr/>
          </p:nvSpPr>
          <p:spPr>
            <a:xfrm>
              <a:off x="3911846" y="3470655"/>
              <a:ext cx="64943" cy="133026"/>
            </a:xfrm>
            <a:custGeom>
              <a:rect b="b" l="l" r="r" t="t"/>
              <a:pathLst>
                <a:path extrusionOk="0" h="5846" w="2854">
                  <a:moveTo>
                    <a:pt x="1818" y="0"/>
                  </a:moveTo>
                  <a:cubicBezTo>
                    <a:pt x="1748" y="0"/>
                    <a:pt x="1681" y="8"/>
                    <a:pt x="1630" y="21"/>
                  </a:cubicBezTo>
                  <a:cubicBezTo>
                    <a:pt x="1427" y="21"/>
                    <a:pt x="1224" y="195"/>
                    <a:pt x="1049" y="279"/>
                  </a:cubicBezTo>
                  <a:cubicBezTo>
                    <a:pt x="930" y="370"/>
                    <a:pt x="874" y="482"/>
                    <a:pt x="846" y="601"/>
                  </a:cubicBezTo>
                  <a:cubicBezTo>
                    <a:pt x="818" y="720"/>
                    <a:pt x="846" y="860"/>
                    <a:pt x="791" y="923"/>
                  </a:cubicBezTo>
                  <a:cubicBezTo>
                    <a:pt x="756" y="1006"/>
                    <a:pt x="581" y="1069"/>
                    <a:pt x="497" y="1125"/>
                  </a:cubicBezTo>
                  <a:cubicBezTo>
                    <a:pt x="378" y="1153"/>
                    <a:pt x="322" y="1244"/>
                    <a:pt x="231" y="1300"/>
                  </a:cubicBezTo>
                  <a:cubicBezTo>
                    <a:pt x="119" y="1475"/>
                    <a:pt x="0" y="1678"/>
                    <a:pt x="28" y="1880"/>
                  </a:cubicBezTo>
                  <a:cubicBezTo>
                    <a:pt x="56" y="2118"/>
                    <a:pt x="203" y="2293"/>
                    <a:pt x="350" y="2433"/>
                  </a:cubicBezTo>
                  <a:cubicBezTo>
                    <a:pt x="406" y="2524"/>
                    <a:pt x="469" y="2608"/>
                    <a:pt x="525" y="2699"/>
                  </a:cubicBezTo>
                  <a:cubicBezTo>
                    <a:pt x="700" y="2992"/>
                    <a:pt x="525" y="3426"/>
                    <a:pt x="874" y="3629"/>
                  </a:cubicBezTo>
                  <a:cubicBezTo>
                    <a:pt x="993" y="3719"/>
                    <a:pt x="1427" y="3831"/>
                    <a:pt x="1343" y="4069"/>
                  </a:cubicBezTo>
                  <a:cubicBezTo>
                    <a:pt x="1343" y="4125"/>
                    <a:pt x="1280" y="4153"/>
                    <a:pt x="1224" y="4216"/>
                  </a:cubicBezTo>
                  <a:cubicBezTo>
                    <a:pt x="1196" y="4244"/>
                    <a:pt x="1196" y="4300"/>
                    <a:pt x="1140" y="4356"/>
                  </a:cubicBezTo>
                  <a:cubicBezTo>
                    <a:pt x="1077" y="4503"/>
                    <a:pt x="1021" y="4594"/>
                    <a:pt x="965" y="4768"/>
                  </a:cubicBezTo>
                  <a:cubicBezTo>
                    <a:pt x="902" y="5090"/>
                    <a:pt x="930" y="5321"/>
                    <a:pt x="1140" y="5579"/>
                  </a:cubicBezTo>
                  <a:cubicBezTo>
                    <a:pt x="1280" y="5754"/>
                    <a:pt x="1455" y="5845"/>
                    <a:pt x="1693" y="5845"/>
                  </a:cubicBezTo>
                  <a:cubicBezTo>
                    <a:pt x="1867" y="5845"/>
                    <a:pt x="2364" y="5845"/>
                    <a:pt x="2448" y="5670"/>
                  </a:cubicBezTo>
                  <a:cubicBezTo>
                    <a:pt x="2448" y="5614"/>
                    <a:pt x="2448" y="5551"/>
                    <a:pt x="2420" y="5496"/>
                  </a:cubicBezTo>
                  <a:cubicBezTo>
                    <a:pt x="2329" y="5377"/>
                    <a:pt x="2217" y="5321"/>
                    <a:pt x="2070" y="5265"/>
                  </a:cubicBezTo>
                  <a:cubicBezTo>
                    <a:pt x="1839" y="5146"/>
                    <a:pt x="2070" y="4999"/>
                    <a:pt x="2154" y="4852"/>
                  </a:cubicBezTo>
                  <a:cubicBezTo>
                    <a:pt x="2245" y="4768"/>
                    <a:pt x="2329" y="4566"/>
                    <a:pt x="2245" y="4419"/>
                  </a:cubicBezTo>
                  <a:cubicBezTo>
                    <a:pt x="2189" y="4300"/>
                    <a:pt x="1951" y="4244"/>
                    <a:pt x="2098" y="4097"/>
                  </a:cubicBezTo>
                  <a:cubicBezTo>
                    <a:pt x="2273" y="3950"/>
                    <a:pt x="2448" y="3894"/>
                    <a:pt x="2476" y="3657"/>
                  </a:cubicBezTo>
                  <a:cubicBezTo>
                    <a:pt x="2539" y="3398"/>
                    <a:pt x="2504" y="3104"/>
                    <a:pt x="2301" y="2957"/>
                  </a:cubicBezTo>
                  <a:cubicBezTo>
                    <a:pt x="2189" y="2873"/>
                    <a:pt x="2070" y="2845"/>
                    <a:pt x="1923" y="2817"/>
                  </a:cubicBezTo>
                  <a:cubicBezTo>
                    <a:pt x="1693" y="2699"/>
                    <a:pt x="2070" y="2433"/>
                    <a:pt x="2154" y="2349"/>
                  </a:cubicBezTo>
                  <a:cubicBezTo>
                    <a:pt x="2420" y="2083"/>
                    <a:pt x="2769" y="1706"/>
                    <a:pt x="2825" y="1356"/>
                  </a:cubicBezTo>
                  <a:cubicBezTo>
                    <a:pt x="2853" y="1069"/>
                    <a:pt x="2595" y="748"/>
                    <a:pt x="2448" y="482"/>
                  </a:cubicBezTo>
                  <a:cubicBezTo>
                    <a:pt x="2392" y="370"/>
                    <a:pt x="2301" y="195"/>
                    <a:pt x="2189" y="104"/>
                  </a:cubicBezTo>
                  <a:cubicBezTo>
                    <a:pt x="2094" y="27"/>
                    <a:pt x="1949" y="0"/>
                    <a:pt x="18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79"/>
            <p:cNvSpPr/>
            <p:nvPr/>
          </p:nvSpPr>
          <p:spPr>
            <a:xfrm>
              <a:off x="3911846" y="3473659"/>
              <a:ext cx="55704" cy="130022"/>
            </a:xfrm>
            <a:custGeom>
              <a:rect b="b" l="l" r="r" t="t"/>
              <a:pathLst>
                <a:path extrusionOk="0" h="5714" w="2448">
                  <a:moveTo>
                    <a:pt x="1280" y="0"/>
                  </a:moveTo>
                  <a:lnTo>
                    <a:pt x="1280" y="0"/>
                  </a:lnTo>
                  <a:cubicBezTo>
                    <a:pt x="1196" y="63"/>
                    <a:pt x="1140" y="119"/>
                    <a:pt x="1049" y="147"/>
                  </a:cubicBezTo>
                  <a:cubicBezTo>
                    <a:pt x="930" y="238"/>
                    <a:pt x="874" y="350"/>
                    <a:pt x="846" y="497"/>
                  </a:cubicBezTo>
                  <a:cubicBezTo>
                    <a:pt x="818" y="588"/>
                    <a:pt x="846" y="728"/>
                    <a:pt x="791" y="791"/>
                  </a:cubicBezTo>
                  <a:cubicBezTo>
                    <a:pt x="756" y="874"/>
                    <a:pt x="581" y="937"/>
                    <a:pt x="497" y="993"/>
                  </a:cubicBezTo>
                  <a:cubicBezTo>
                    <a:pt x="378" y="1021"/>
                    <a:pt x="322" y="1112"/>
                    <a:pt x="231" y="1168"/>
                  </a:cubicBezTo>
                  <a:cubicBezTo>
                    <a:pt x="119" y="1343"/>
                    <a:pt x="0" y="1546"/>
                    <a:pt x="28" y="1748"/>
                  </a:cubicBezTo>
                  <a:cubicBezTo>
                    <a:pt x="56" y="1986"/>
                    <a:pt x="203" y="2161"/>
                    <a:pt x="350" y="2301"/>
                  </a:cubicBezTo>
                  <a:cubicBezTo>
                    <a:pt x="406" y="2392"/>
                    <a:pt x="469" y="2476"/>
                    <a:pt x="525" y="2567"/>
                  </a:cubicBezTo>
                  <a:cubicBezTo>
                    <a:pt x="700" y="2860"/>
                    <a:pt x="525" y="3294"/>
                    <a:pt x="874" y="3497"/>
                  </a:cubicBezTo>
                  <a:cubicBezTo>
                    <a:pt x="993" y="3587"/>
                    <a:pt x="1427" y="3699"/>
                    <a:pt x="1343" y="3937"/>
                  </a:cubicBezTo>
                  <a:cubicBezTo>
                    <a:pt x="1343" y="3993"/>
                    <a:pt x="1280" y="4021"/>
                    <a:pt x="1224" y="4084"/>
                  </a:cubicBezTo>
                  <a:cubicBezTo>
                    <a:pt x="1196" y="4112"/>
                    <a:pt x="1196" y="4168"/>
                    <a:pt x="1140" y="4224"/>
                  </a:cubicBezTo>
                  <a:cubicBezTo>
                    <a:pt x="1077" y="4371"/>
                    <a:pt x="1021" y="4462"/>
                    <a:pt x="965" y="4636"/>
                  </a:cubicBezTo>
                  <a:cubicBezTo>
                    <a:pt x="902" y="4958"/>
                    <a:pt x="930" y="5189"/>
                    <a:pt x="1140" y="5447"/>
                  </a:cubicBezTo>
                  <a:cubicBezTo>
                    <a:pt x="1280" y="5622"/>
                    <a:pt x="1455" y="5713"/>
                    <a:pt x="1693" y="5713"/>
                  </a:cubicBezTo>
                  <a:cubicBezTo>
                    <a:pt x="1867" y="5713"/>
                    <a:pt x="2364" y="5713"/>
                    <a:pt x="2448" y="5538"/>
                  </a:cubicBezTo>
                  <a:cubicBezTo>
                    <a:pt x="2448" y="5482"/>
                    <a:pt x="2448" y="5419"/>
                    <a:pt x="2420" y="5364"/>
                  </a:cubicBezTo>
                  <a:cubicBezTo>
                    <a:pt x="2329" y="5245"/>
                    <a:pt x="2217" y="5189"/>
                    <a:pt x="2070" y="5133"/>
                  </a:cubicBezTo>
                  <a:cubicBezTo>
                    <a:pt x="1923" y="5070"/>
                    <a:pt x="1951" y="4986"/>
                    <a:pt x="2014" y="4895"/>
                  </a:cubicBezTo>
                  <a:lnTo>
                    <a:pt x="2014" y="4895"/>
                  </a:lnTo>
                  <a:cubicBezTo>
                    <a:pt x="1945" y="4913"/>
                    <a:pt x="1876" y="4923"/>
                    <a:pt x="1811" y="4923"/>
                  </a:cubicBezTo>
                  <a:cubicBezTo>
                    <a:pt x="1652" y="4923"/>
                    <a:pt x="1511" y="4864"/>
                    <a:pt x="1427" y="4720"/>
                  </a:cubicBezTo>
                  <a:cubicBezTo>
                    <a:pt x="1196" y="4371"/>
                    <a:pt x="1748" y="4168"/>
                    <a:pt x="1693" y="3846"/>
                  </a:cubicBezTo>
                  <a:cubicBezTo>
                    <a:pt x="1665" y="3643"/>
                    <a:pt x="1574" y="3469"/>
                    <a:pt x="1748" y="3294"/>
                  </a:cubicBezTo>
                  <a:cubicBezTo>
                    <a:pt x="1140" y="3294"/>
                    <a:pt x="1140" y="2825"/>
                    <a:pt x="1140" y="2336"/>
                  </a:cubicBezTo>
                  <a:cubicBezTo>
                    <a:pt x="1196" y="2217"/>
                    <a:pt x="993" y="2042"/>
                    <a:pt x="1021" y="1839"/>
                  </a:cubicBezTo>
                  <a:cubicBezTo>
                    <a:pt x="1140" y="1546"/>
                    <a:pt x="1427" y="1427"/>
                    <a:pt x="1630" y="1224"/>
                  </a:cubicBezTo>
                  <a:cubicBezTo>
                    <a:pt x="1427" y="1049"/>
                    <a:pt x="1315" y="791"/>
                    <a:pt x="1224" y="553"/>
                  </a:cubicBezTo>
                  <a:cubicBezTo>
                    <a:pt x="1168" y="378"/>
                    <a:pt x="1224" y="203"/>
                    <a:pt x="128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79"/>
            <p:cNvSpPr/>
            <p:nvPr/>
          </p:nvSpPr>
          <p:spPr>
            <a:xfrm>
              <a:off x="3581056" y="3555349"/>
              <a:ext cx="453484" cy="286713"/>
            </a:xfrm>
            <a:custGeom>
              <a:rect b="b" l="l" r="r" t="t"/>
              <a:pathLst>
                <a:path extrusionOk="0" h="12600" w="19929">
                  <a:moveTo>
                    <a:pt x="13683" y="0"/>
                  </a:moveTo>
                  <a:cubicBezTo>
                    <a:pt x="13570" y="0"/>
                    <a:pt x="13448" y="25"/>
                    <a:pt x="13314" y="81"/>
                  </a:cubicBezTo>
                  <a:cubicBezTo>
                    <a:pt x="13254" y="95"/>
                    <a:pt x="13197" y="95"/>
                    <a:pt x="13142" y="95"/>
                  </a:cubicBezTo>
                  <a:cubicBezTo>
                    <a:pt x="13088" y="95"/>
                    <a:pt x="13038" y="95"/>
                    <a:pt x="12992" y="109"/>
                  </a:cubicBezTo>
                  <a:cubicBezTo>
                    <a:pt x="12880" y="172"/>
                    <a:pt x="12761" y="256"/>
                    <a:pt x="12705" y="375"/>
                  </a:cubicBezTo>
                  <a:cubicBezTo>
                    <a:pt x="12642" y="522"/>
                    <a:pt x="12733" y="697"/>
                    <a:pt x="12908" y="753"/>
                  </a:cubicBezTo>
                  <a:cubicBezTo>
                    <a:pt x="13111" y="809"/>
                    <a:pt x="13314" y="844"/>
                    <a:pt x="13516" y="927"/>
                  </a:cubicBezTo>
                  <a:cubicBezTo>
                    <a:pt x="13985" y="1046"/>
                    <a:pt x="14216" y="1424"/>
                    <a:pt x="14188" y="2004"/>
                  </a:cubicBezTo>
                  <a:cubicBezTo>
                    <a:pt x="14077" y="2055"/>
                    <a:pt x="13960" y="2074"/>
                    <a:pt x="13839" y="2074"/>
                  </a:cubicBezTo>
                  <a:cubicBezTo>
                    <a:pt x="13678" y="2074"/>
                    <a:pt x="13510" y="2040"/>
                    <a:pt x="13342" y="2004"/>
                  </a:cubicBezTo>
                  <a:cubicBezTo>
                    <a:pt x="13139" y="2004"/>
                    <a:pt x="12992" y="2095"/>
                    <a:pt x="12908" y="2298"/>
                  </a:cubicBezTo>
                  <a:cubicBezTo>
                    <a:pt x="12880" y="2417"/>
                    <a:pt x="12817" y="2529"/>
                    <a:pt x="12789" y="2620"/>
                  </a:cubicBezTo>
                  <a:cubicBezTo>
                    <a:pt x="12412" y="2648"/>
                    <a:pt x="12118" y="2704"/>
                    <a:pt x="11796" y="2704"/>
                  </a:cubicBezTo>
                  <a:cubicBezTo>
                    <a:pt x="11680" y="2713"/>
                    <a:pt x="11567" y="2716"/>
                    <a:pt x="11457" y="2716"/>
                  </a:cubicBezTo>
                  <a:cubicBezTo>
                    <a:pt x="11236" y="2716"/>
                    <a:pt x="11025" y="2704"/>
                    <a:pt x="10810" y="2704"/>
                  </a:cubicBezTo>
                  <a:cubicBezTo>
                    <a:pt x="10720" y="3522"/>
                    <a:pt x="10608" y="3724"/>
                    <a:pt x="10048" y="4074"/>
                  </a:cubicBezTo>
                  <a:cubicBezTo>
                    <a:pt x="9209" y="3494"/>
                    <a:pt x="9118" y="3291"/>
                    <a:pt x="9321" y="2326"/>
                  </a:cubicBezTo>
                  <a:cubicBezTo>
                    <a:pt x="9412" y="2004"/>
                    <a:pt x="9293" y="1802"/>
                    <a:pt x="8971" y="1746"/>
                  </a:cubicBezTo>
                  <a:cubicBezTo>
                    <a:pt x="8769" y="1718"/>
                    <a:pt x="8538" y="1718"/>
                    <a:pt x="8335" y="1718"/>
                  </a:cubicBezTo>
                  <a:cubicBezTo>
                    <a:pt x="7776" y="1746"/>
                    <a:pt x="7223" y="1802"/>
                    <a:pt x="6671" y="1829"/>
                  </a:cubicBezTo>
                  <a:cubicBezTo>
                    <a:pt x="6487" y="1841"/>
                    <a:pt x="6302" y="1854"/>
                    <a:pt x="6115" y="1854"/>
                  </a:cubicBezTo>
                  <a:cubicBezTo>
                    <a:pt x="5859" y="1854"/>
                    <a:pt x="5598" y="1830"/>
                    <a:pt x="5328" y="1746"/>
                  </a:cubicBezTo>
                  <a:cubicBezTo>
                    <a:pt x="5262" y="1723"/>
                    <a:pt x="5198" y="1712"/>
                    <a:pt x="5139" y="1712"/>
                  </a:cubicBezTo>
                  <a:cubicBezTo>
                    <a:pt x="4890" y="1712"/>
                    <a:pt x="4725" y="1908"/>
                    <a:pt x="4748" y="2242"/>
                  </a:cubicBezTo>
                  <a:cubicBezTo>
                    <a:pt x="4804" y="2766"/>
                    <a:pt x="4629" y="3200"/>
                    <a:pt x="4252" y="3578"/>
                  </a:cubicBezTo>
                  <a:cubicBezTo>
                    <a:pt x="3965" y="3899"/>
                    <a:pt x="3727" y="4249"/>
                    <a:pt x="3468" y="4570"/>
                  </a:cubicBezTo>
                  <a:cubicBezTo>
                    <a:pt x="3147" y="4920"/>
                    <a:pt x="2797" y="5270"/>
                    <a:pt x="2448" y="5591"/>
                  </a:cubicBezTo>
                  <a:cubicBezTo>
                    <a:pt x="2357" y="5703"/>
                    <a:pt x="2217" y="5766"/>
                    <a:pt x="2042" y="5850"/>
                  </a:cubicBezTo>
                  <a:cubicBezTo>
                    <a:pt x="1895" y="5675"/>
                    <a:pt x="1776" y="5563"/>
                    <a:pt x="1657" y="5417"/>
                  </a:cubicBezTo>
                  <a:cubicBezTo>
                    <a:pt x="1371" y="5039"/>
                    <a:pt x="1077" y="4689"/>
                    <a:pt x="783" y="4277"/>
                  </a:cubicBezTo>
                  <a:cubicBezTo>
                    <a:pt x="727" y="4193"/>
                    <a:pt x="699" y="4102"/>
                    <a:pt x="644" y="4046"/>
                  </a:cubicBezTo>
                  <a:cubicBezTo>
                    <a:pt x="553" y="3955"/>
                    <a:pt x="497" y="3871"/>
                    <a:pt x="406" y="3815"/>
                  </a:cubicBezTo>
                  <a:cubicBezTo>
                    <a:pt x="375" y="3792"/>
                    <a:pt x="343" y="3781"/>
                    <a:pt x="314" y="3781"/>
                  </a:cubicBezTo>
                  <a:cubicBezTo>
                    <a:pt x="264" y="3781"/>
                    <a:pt x="221" y="3814"/>
                    <a:pt x="203" y="3871"/>
                  </a:cubicBezTo>
                  <a:cubicBezTo>
                    <a:pt x="175" y="3871"/>
                    <a:pt x="175" y="3899"/>
                    <a:pt x="175" y="3899"/>
                  </a:cubicBezTo>
                  <a:cubicBezTo>
                    <a:pt x="119" y="4046"/>
                    <a:pt x="147" y="4102"/>
                    <a:pt x="175" y="4249"/>
                  </a:cubicBezTo>
                  <a:cubicBezTo>
                    <a:pt x="175" y="4396"/>
                    <a:pt x="147" y="4598"/>
                    <a:pt x="147" y="4745"/>
                  </a:cubicBezTo>
                  <a:cubicBezTo>
                    <a:pt x="119" y="5095"/>
                    <a:pt x="84" y="5445"/>
                    <a:pt x="56" y="5794"/>
                  </a:cubicBezTo>
                  <a:cubicBezTo>
                    <a:pt x="28" y="6116"/>
                    <a:pt x="0" y="6465"/>
                    <a:pt x="0" y="6787"/>
                  </a:cubicBezTo>
                  <a:cubicBezTo>
                    <a:pt x="0" y="6962"/>
                    <a:pt x="28" y="7137"/>
                    <a:pt x="28" y="7277"/>
                  </a:cubicBezTo>
                  <a:cubicBezTo>
                    <a:pt x="28" y="7339"/>
                    <a:pt x="56" y="7745"/>
                    <a:pt x="84" y="7773"/>
                  </a:cubicBezTo>
                  <a:cubicBezTo>
                    <a:pt x="322" y="7836"/>
                    <a:pt x="469" y="7892"/>
                    <a:pt x="644" y="7948"/>
                  </a:cubicBezTo>
                  <a:cubicBezTo>
                    <a:pt x="644" y="8039"/>
                    <a:pt x="644" y="8151"/>
                    <a:pt x="609" y="8186"/>
                  </a:cubicBezTo>
                  <a:cubicBezTo>
                    <a:pt x="175" y="8710"/>
                    <a:pt x="147" y="9290"/>
                    <a:pt x="322" y="9899"/>
                  </a:cubicBezTo>
                  <a:cubicBezTo>
                    <a:pt x="350" y="10018"/>
                    <a:pt x="322" y="10108"/>
                    <a:pt x="350" y="10220"/>
                  </a:cubicBezTo>
                  <a:cubicBezTo>
                    <a:pt x="469" y="10892"/>
                    <a:pt x="699" y="11535"/>
                    <a:pt x="1049" y="12143"/>
                  </a:cubicBezTo>
                  <a:cubicBezTo>
                    <a:pt x="1204" y="12404"/>
                    <a:pt x="1404" y="12593"/>
                    <a:pt x="1691" y="12593"/>
                  </a:cubicBezTo>
                  <a:cubicBezTo>
                    <a:pt x="1727" y="12593"/>
                    <a:pt x="1765" y="12590"/>
                    <a:pt x="1804" y="12584"/>
                  </a:cubicBezTo>
                  <a:cubicBezTo>
                    <a:pt x="2329" y="12521"/>
                    <a:pt x="2881" y="12556"/>
                    <a:pt x="3378" y="12409"/>
                  </a:cubicBezTo>
                  <a:cubicBezTo>
                    <a:pt x="4049" y="12234"/>
                    <a:pt x="4692" y="12171"/>
                    <a:pt x="5328" y="12171"/>
                  </a:cubicBezTo>
                  <a:cubicBezTo>
                    <a:pt x="6063" y="12171"/>
                    <a:pt x="6762" y="12206"/>
                    <a:pt x="7489" y="12234"/>
                  </a:cubicBezTo>
                  <a:cubicBezTo>
                    <a:pt x="7778" y="12234"/>
                    <a:pt x="8083" y="12222"/>
                    <a:pt x="8382" y="12222"/>
                  </a:cubicBezTo>
                  <a:cubicBezTo>
                    <a:pt x="8532" y="12222"/>
                    <a:pt x="8680" y="12225"/>
                    <a:pt x="8825" y="12234"/>
                  </a:cubicBezTo>
                  <a:cubicBezTo>
                    <a:pt x="9265" y="12234"/>
                    <a:pt x="9734" y="12234"/>
                    <a:pt x="10167" y="12262"/>
                  </a:cubicBezTo>
                  <a:cubicBezTo>
                    <a:pt x="10542" y="12262"/>
                    <a:pt x="10894" y="12298"/>
                    <a:pt x="11246" y="12298"/>
                  </a:cubicBezTo>
                  <a:cubicBezTo>
                    <a:pt x="11334" y="12298"/>
                    <a:pt x="11422" y="12296"/>
                    <a:pt x="11510" y="12290"/>
                  </a:cubicBezTo>
                  <a:cubicBezTo>
                    <a:pt x="12733" y="12262"/>
                    <a:pt x="13957" y="12206"/>
                    <a:pt x="15153" y="12206"/>
                  </a:cubicBezTo>
                  <a:cubicBezTo>
                    <a:pt x="15502" y="12206"/>
                    <a:pt x="15852" y="12234"/>
                    <a:pt x="16167" y="12346"/>
                  </a:cubicBezTo>
                  <a:cubicBezTo>
                    <a:pt x="16782" y="12521"/>
                    <a:pt x="17362" y="12521"/>
                    <a:pt x="17978" y="12584"/>
                  </a:cubicBezTo>
                  <a:cubicBezTo>
                    <a:pt x="18041" y="12594"/>
                    <a:pt x="18100" y="12599"/>
                    <a:pt x="18157" y="12599"/>
                  </a:cubicBezTo>
                  <a:cubicBezTo>
                    <a:pt x="18545" y="12599"/>
                    <a:pt x="18786" y="12357"/>
                    <a:pt x="18964" y="11996"/>
                  </a:cubicBezTo>
                  <a:cubicBezTo>
                    <a:pt x="19313" y="11332"/>
                    <a:pt x="19523" y="10633"/>
                    <a:pt x="19635" y="9899"/>
                  </a:cubicBezTo>
                  <a:cubicBezTo>
                    <a:pt x="19726" y="9493"/>
                    <a:pt x="19754" y="9060"/>
                    <a:pt x="19607" y="8647"/>
                  </a:cubicBezTo>
                  <a:cubicBezTo>
                    <a:pt x="19523" y="8444"/>
                    <a:pt x="19376" y="8297"/>
                    <a:pt x="19285" y="8095"/>
                  </a:cubicBezTo>
                  <a:cubicBezTo>
                    <a:pt x="19229" y="8011"/>
                    <a:pt x="19229" y="7948"/>
                    <a:pt x="19313" y="7892"/>
                  </a:cubicBezTo>
                  <a:cubicBezTo>
                    <a:pt x="19343" y="7873"/>
                    <a:pt x="19377" y="7867"/>
                    <a:pt x="19411" y="7867"/>
                  </a:cubicBezTo>
                  <a:cubicBezTo>
                    <a:pt x="19479" y="7867"/>
                    <a:pt x="19551" y="7892"/>
                    <a:pt x="19607" y="7892"/>
                  </a:cubicBezTo>
                  <a:cubicBezTo>
                    <a:pt x="19650" y="7902"/>
                    <a:pt x="19693" y="7909"/>
                    <a:pt x="19731" y="7909"/>
                  </a:cubicBezTo>
                  <a:cubicBezTo>
                    <a:pt x="19797" y="7909"/>
                    <a:pt x="19850" y="7889"/>
                    <a:pt x="19873" y="7836"/>
                  </a:cubicBezTo>
                  <a:cubicBezTo>
                    <a:pt x="19901" y="7773"/>
                    <a:pt x="19873" y="7689"/>
                    <a:pt x="19901" y="7626"/>
                  </a:cubicBezTo>
                  <a:cubicBezTo>
                    <a:pt x="19928" y="7018"/>
                    <a:pt x="19901" y="6402"/>
                    <a:pt x="19873" y="5794"/>
                  </a:cubicBezTo>
                  <a:cubicBezTo>
                    <a:pt x="19838" y="5472"/>
                    <a:pt x="19810" y="5179"/>
                    <a:pt x="19810" y="4864"/>
                  </a:cubicBezTo>
                  <a:cubicBezTo>
                    <a:pt x="19782" y="4570"/>
                    <a:pt x="19838" y="4277"/>
                    <a:pt x="19810" y="3990"/>
                  </a:cubicBezTo>
                  <a:cubicBezTo>
                    <a:pt x="19799" y="3888"/>
                    <a:pt x="19754" y="3851"/>
                    <a:pt x="19697" y="3851"/>
                  </a:cubicBezTo>
                  <a:cubicBezTo>
                    <a:pt x="19607" y="3851"/>
                    <a:pt x="19488" y="3945"/>
                    <a:pt x="19432" y="4018"/>
                  </a:cubicBezTo>
                  <a:cubicBezTo>
                    <a:pt x="19257" y="4221"/>
                    <a:pt x="19082" y="4424"/>
                    <a:pt x="18880" y="4626"/>
                  </a:cubicBezTo>
                  <a:cubicBezTo>
                    <a:pt x="18789" y="4717"/>
                    <a:pt x="18649" y="4773"/>
                    <a:pt x="18530" y="4864"/>
                  </a:cubicBezTo>
                  <a:cubicBezTo>
                    <a:pt x="18208" y="4368"/>
                    <a:pt x="17915" y="3899"/>
                    <a:pt x="17600" y="3431"/>
                  </a:cubicBezTo>
                  <a:cubicBezTo>
                    <a:pt x="17509" y="3256"/>
                    <a:pt x="17453" y="3081"/>
                    <a:pt x="17537" y="2906"/>
                  </a:cubicBezTo>
                  <a:cubicBezTo>
                    <a:pt x="17565" y="2794"/>
                    <a:pt x="17628" y="2704"/>
                    <a:pt x="17656" y="2620"/>
                  </a:cubicBezTo>
                  <a:cubicBezTo>
                    <a:pt x="17740" y="2326"/>
                    <a:pt x="17656" y="2067"/>
                    <a:pt x="17390" y="2067"/>
                  </a:cubicBezTo>
                  <a:cubicBezTo>
                    <a:pt x="17250" y="2032"/>
                    <a:pt x="17132" y="2004"/>
                    <a:pt x="17041" y="1976"/>
                  </a:cubicBezTo>
                  <a:cubicBezTo>
                    <a:pt x="16818" y="2080"/>
                    <a:pt x="16585" y="2122"/>
                    <a:pt x="16341" y="2122"/>
                  </a:cubicBezTo>
                  <a:cubicBezTo>
                    <a:pt x="16172" y="2122"/>
                    <a:pt x="15997" y="2102"/>
                    <a:pt x="15817" y="2067"/>
                  </a:cubicBezTo>
                  <a:lnTo>
                    <a:pt x="15817" y="2123"/>
                  </a:lnTo>
                  <a:cubicBezTo>
                    <a:pt x="15686" y="2152"/>
                    <a:pt x="15562" y="2182"/>
                    <a:pt x="15433" y="2182"/>
                  </a:cubicBezTo>
                  <a:cubicBezTo>
                    <a:pt x="15308" y="2182"/>
                    <a:pt x="15178" y="2153"/>
                    <a:pt x="15034" y="2067"/>
                  </a:cubicBezTo>
                  <a:cubicBezTo>
                    <a:pt x="15006" y="1892"/>
                    <a:pt x="14978" y="1683"/>
                    <a:pt x="14943" y="1480"/>
                  </a:cubicBezTo>
                  <a:cubicBezTo>
                    <a:pt x="14887" y="1130"/>
                    <a:pt x="14740" y="809"/>
                    <a:pt x="14537" y="550"/>
                  </a:cubicBezTo>
                  <a:cubicBezTo>
                    <a:pt x="14294" y="243"/>
                    <a:pt x="14035" y="0"/>
                    <a:pt x="1368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79"/>
            <p:cNvSpPr/>
            <p:nvPr/>
          </p:nvSpPr>
          <p:spPr>
            <a:xfrm>
              <a:off x="3634667" y="3420776"/>
              <a:ext cx="145291" cy="123514"/>
            </a:xfrm>
            <a:custGeom>
              <a:rect b="b" l="l" r="r" t="t"/>
              <a:pathLst>
                <a:path extrusionOk="0" h="5428" w="6385">
                  <a:moveTo>
                    <a:pt x="2163" y="1"/>
                  </a:moveTo>
                  <a:cubicBezTo>
                    <a:pt x="2137" y="1"/>
                    <a:pt x="2114" y="15"/>
                    <a:pt x="2098" y="52"/>
                  </a:cubicBezTo>
                  <a:cubicBezTo>
                    <a:pt x="2070" y="115"/>
                    <a:pt x="2161" y="290"/>
                    <a:pt x="2189" y="346"/>
                  </a:cubicBezTo>
                  <a:cubicBezTo>
                    <a:pt x="2217" y="492"/>
                    <a:pt x="2273" y="667"/>
                    <a:pt x="2364" y="814"/>
                  </a:cubicBezTo>
                  <a:cubicBezTo>
                    <a:pt x="2448" y="898"/>
                    <a:pt x="2798" y="1164"/>
                    <a:pt x="2567" y="1248"/>
                  </a:cubicBezTo>
                  <a:cubicBezTo>
                    <a:pt x="2551" y="1253"/>
                    <a:pt x="2535" y="1255"/>
                    <a:pt x="2518" y="1255"/>
                  </a:cubicBezTo>
                  <a:cubicBezTo>
                    <a:pt x="2450" y="1255"/>
                    <a:pt x="2381" y="1214"/>
                    <a:pt x="2336" y="1192"/>
                  </a:cubicBezTo>
                  <a:cubicBezTo>
                    <a:pt x="2161" y="1101"/>
                    <a:pt x="2042" y="989"/>
                    <a:pt x="1924" y="842"/>
                  </a:cubicBezTo>
                  <a:cubicBezTo>
                    <a:pt x="1812" y="695"/>
                    <a:pt x="1721" y="548"/>
                    <a:pt x="1546" y="464"/>
                  </a:cubicBezTo>
                  <a:cubicBezTo>
                    <a:pt x="1399" y="402"/>
                    <a:pt x="1259" y="318"/>
                    <a:pt x="1084" y="255"/>
                  </a:cubicBezTo>
                  <a:cubicBezTo>
                    <a:pt x="910" y="227"/>
                    <a:pt x="763" y="171"/>
                    <a:pt x="588" y="115"/>
                  </a:cubicBezTo>
                  <a:cubicBezTo>
                    <a:pt x="527" y="103"/>
                    <a:pt x="450" y="95"/>
                    <a:pt x="372" y="95"/>
                  </a:cubicBezTo>
                  <a:cubicBezTo>
                    <a:pt x="228" y="95"/>
                    <a:pt x="78" y="122"/>
                    <a:pt x="1" y="199"/>
                  </a:cubicBezTo>
                  <a:cubicBezTo>
                    <a:pt x="36" y="290"/>
                    <a:pt x="238" y="346"/>
                    <a:pt x="322" y="402"/>
                  </a:cubicBezTo>
                  <a:cubicBezTo>
                    <a:pt x="525" y="492"/>
                    <a:pt x="735" y="639"/>
                    <a:pt x="910" y="779"/>
                  </a:cubicBezTo>
                  <a:cubicBezTo>
                    <a:pt x="994" y="842"/>
                    <a:pt x="1196" y="954"/>
                    <a:pt x="1224" y="1045"/>
                  </a:cubicBezTo>
                  <a:cubicBezTo>
                    <a:pt x="1287" y="1164"/>
                    <a:pt x="1168" y="1192"/>
                    <a:pt x="1140" y="1276"/>
                  </a:cubicBezTo>
                  <a:cubicBezTo>
                    <a:pt x="1050" y="1513"/>
                    <a:pt x="1343" y="1800"/>
                    <a:pt x="1490" y="1947"/>
                  </a:cubicBezTo>
                  <a:cubicBezTo>
                    <a:pt x="1574" y="2066"/>
                    <a:pt x="2014" y="2387"/>
                    <a:pt x="1924" y="2562"/>
                  </a:cubicBezTo>
                  <a:cubicBezTo>
                    <a:pt x="1868" y="2562"/>
                    <a:pt x="1840" y="2499"/>
                    <a:pt x="1749" y="2471"/>
                  </a:cubicBezTo>
                  <a:lnTo>
                    <a:pt x="1574" y="2471"/>
                  </a:lnTo>
                  <a:cubicBezTo>
                    <a:pt x="1399" y="2471"/>
                    <a:pt x="1259" y="2443"/>
                    <a:pt x="1084" y="2387"/>
                  </a:cubicBezTo>
                  <a:cubicBezTo>
                    <a:pt x="875" y="2324"/>
                    <a:pt x="791" y="2240"/>
                    <a:pt x="672" y="2066"/>
                  </a:cubicBezTo>
                  <a:cubicBezTo>
                    <a:pt x="560" y="1891"/>
                    <a:pt x="441" y="1688"/>
                    <a:pt x="294" y="1541"/>
                  </a:cubicBezTo>
                  <a:cubicBezTo>
                    <a:pt x="210" y="1597"/>
                    <a:pt x="238" y="1772"/>
                    <a:pt x="266" y="1891"/>
                  </a:cubicBezTo>
                  <a:lnTo>
                    <a:pt x="266" y="2003"/>
                  </a:lnTo>
                  <a:cubicBezTo>
                    <a:pt x="266" y="2178"/>
                    <a:pt x="266" y="2415"/>
                    <a:pt x="350" y="2562"/>
                  </a:cubicBezTo>
                  <a:cubicBezTo>
                    <a:pt x="469" y="2765"/>
                    <a:pt x="735" y="2877"/>
                    <a:pt x="938" y="2968"/>
                  </a:cubicBezTo>
                  <a:cubicBezTo>
                    <a:pt x="1050" y="2996"/>
                    <a:pt x="1196" y="2996"/>
                    <a:pt x="1315" y="3052"/>
                  </a:cubicBezTo>
                  <a:cubicBezTo>
                    <a:pt x="1609" y="3143"/>
                    <a:pt x="1784" y="3261"/>
                    <a:pt x="1924" y="3548"/>
                  </a:cubicBezTo>
                  <a:cubicBezTo>
                    <a:pt x="2014" y="3814"/>
                    <a:pt x="2161" y="4017"/>
                    <a:pt x="2273" y="4247"/>
                  </a:cubicBezTo>
                  <a:cubicBezTo>
                    <a:pt x="2448" y="4625"/>
                    <a:pt x="2658" y="4975"/>
                    <a:pt x="3063" y="5093"/>
                  </a:cubicBezTo>
                  <a:cubicBezTo>
                    <a:pt x="3182" y="5121"/>
                    <a:pt x="3266" y="5149"/>
                    <a:pt x="3385" y="5184"/>
                  </a:cubicBezTo>
                  <a:cubicBezTo>
                    <a:pt x="3469" y="5184"/>
                    <a:pt x="3532" y="5184"/>
                    <a:pt x="3616" y="5240"/>
                  </a:cubicBezTo>
                  <a:cubicBezTo>
                    <a:pt x="3672" y="5268"/>
                    <a:pt x="3707" y="5324"/>
                    <a:pt x="3763" y="5359"/>
                  </a:cubicBezTo>
                  <a:cubicBezTo>
                    <a:pt x="3851" y="5409"/>
                    <a:pt x="3979" y="5419"/>
                    <a:pt x="4105" y="5419"/>
                  </a:cubicBezTo>
                  <a:cubicBezTo>
                    <a:pt x="4190" y="5419"/>
                    <a:pt x="4273" y="5415"/>
                    <a:pt x="4343" y="5415"/>
                  </a:cubicBezTo>
                  <a:cubicBezTo>
                    <a:pt x="4380" y="5424"/>
                    <a:pt x="4417" y="5428"/>
                    <a:pt x="4453" y="5428"/>
                  </a:cubicBezTo>
                  <a:cubicBezTo>
                    <a:pt x="4645" y="5428"/>
                    <a:pt x="4815" y="5320"/>
                    <a:pt x="4986" y="5296"/>
                  </a:cubicBezTo>
                  <a:cubicBezTo>
                    <a:pt x="5245" y="5240"/>
                    <a:pt x="5483" y="5324"/>
                    <a:pt x="5685" y="5149"/>
                  </a:cubicBezTo>
                  <a:cubicBezTo>
                    <a:pt x="6007" y="4919"/>
                    <a:pt x="6266" y="4660"/>
                    <a:pt x="6357" y="4247"/>
                  </a:cubicBezTo>
                  <a:cubicBezTo>
                    <a:pt x="6385" y="4045"/>
                    <a:pt x="6385" y="3870"/>
                    <a:pt x="6385" y="3667"/>
                  </a:cubicBezTo>
                  <a:cubicBezTo>
                    <a:pt x="6385" y="3226"/>
                    <a:pt x="6294" y="2821"/>
                    <a:pt x="6238" y="2387"/>
                  </a:cubicBezTo>
                  <a:cubicBezTo>
                    <a:pt x="6182" y="2038"/>
                    <a:pt x="6091" y="1800"/>
                    <a:pt x="5804" y="1625"/>
                  </a:cubicBezTo>
                  <a:cubicBezTo>
                    <a:pt x="5713" y="1569"/>
                    <a:pt x="5630" y="1541"/>
                    <a:pt x="5511" y="1513"/>
                  </a:cubicBezTo>
                  <a:cubicBezTo>
                    <a:pt x="5420" y="1513"/>
                    <a:pt x="5308" y="1513"/>
                    <a:pt x="5189" y="1478"/>
                  </a:cubicBezTo>
                  <a:cubicBezTo>
                    <a:pt x="5070" y="1450"/>
                    <a:pt x="5014" y="1394"/>
                    <a:pt x="4930" y="1304"/>
                  </a:cubicBezTo>
                  <a:cubicBezTo>
                    <a:pt x="4693" y="1129"/>
                    <a:pt x="4434" y="1073"/>
                    <a:pt x="4140" y="1073"/>
                  </a:cubicBezTo>
                  <a:cubicBezTo>
                    <a:pt x="3818" y="1073"/>
                    <a:pt x="3532" y="1017"/>
                    <a:pt x="3238" y="870"/>
                  </a:cubicBezTo>
                  <a:cubicBezTo>
                    <a:pt x="2972" y="779"/>
                    <a:pt x="2861" y="576"/>
                    <a:pt x="2686" y="402"/>
                  </a:cubicBezTo>
                  <a:cubicBezTo>
                    <a:pt x="2567" y="318"/>
                    <a:pt x="2483" y="255"/>
                    <a:pt x="2392" y="171"/>
                  </a:cubicBezTo>
                  <a:cubicBezTo>
                    <a:pt x="2350" y="129"/>
                    <a:pt x="2242" y="1"/>
                    <a:pt x="216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79"/>
            <p:cNvSpPr/>
            <p:nvPr/>
          </p:nvSpPr>
          <p:spPr>
            <a:xfrm>
              <a:off x="3611593" y="3434520"/>
              <a:ext cx="34406" cy="13380"/>
            </a:xfrm>
            <a:custGeom>
              <a:rect b="b" l="l" r="r" t="t"/>
              <a:pathLst>
                <a:path extrusionOk="0" h="588" w="1512">
                  <a:moveTo>
                    <a:pt x="113" y="0"/>
                  </a:moveTo>
                  <a:cubicBezTo>
                    <a:pt x="57" y="0"/>
                    <a:pt x="1" y="91"/>
                    <a:pt x="29" y="147"/>
                  </a:cubicBezTo>
                  <a:cubicBezTo>
                    <a:pt x="113" y="266"/>
                    <a:pt x="232" y="385"/>
                    <a:pt x="315" y="469"/>
                  </a:cubicBezTo>
                  <a:cubicBezTo>
                    <a:pt x="406" y="560"/>
                    <a:pt x="462" y="588"/>
                    <a:pt x="581" y="588"/>
                  </a:cubicBezTo>
                  <a:cubicBezTo>
                    <a:pt x="700" y="588"/>
                    <a:pt x="840" y="560"/>
                    <a:pt x="959" y="525"/>
                  </a:cubicBezTo>
                  <a:cubicBezTo>
                    <a:pt x="1043" y="505"/>
                    <a:pt x="1081" y="485"/>
                    <a:pt x="1149" y="485"/>
                  </a:cubicBezTo>
                  <a:cubicBezTo>
                    <a:pt x="1177" y="485"/>
                    <a:pt x="1209" y="489"/>
                    <a:pt x="1252" y="497"/>
                  </a:cubicBezTo>
                  <a:cubicBezTo>
                    <a:pt x="1280" y="497"/>
                    <a:pt x="1336" y="497"/>
                    <a:pt x="1364" y="525"/>
                  </a:cubicBezTo>
                  <a:cubicBezTo>
                    <a:pt x="1455" y="525"/>
                    <a:pt x="1511" y="413"/>
                    <a:pt x="1427" y="350"/>
                  </a:cubicBezTo>
                  <a:cubicBezTo>
                    <a:pt x="1252" y="266"/>
                    <a:pt x="1078" y="119"/>
                    <a:pt x="875" y="63"/>
                  </a:cubicBezTo>
                  <a:cubicBezTo>
                    <a:pt x="829" y="49"/>
                    <a:pt x="777" y="49"/>
                    <a:pt x="722" y="49"/>
                  </a:cubicBezTo>
                  <a:cubicBezTo>
                    <a:pt x="667" y="49"/>
                    <a:pt x="609" y="49"/>
                    <a:pt x="553" y="35"/>
                  </a:cubicBezTo>
                  <a:lnTo>
                    <a:pt x="350" y="35"/>
                  </a:lnTo>
                  <a:cubicBezTo>
                    <a:pt x="259" y="35"/>
                    <a:pt x="204" y="0"/>
                    <a:pt x="11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79"/>
            <p:cNvSpPr/>
            <p:nvPr/>
          </p:nvSpPr>
          <p:spPr>
            <a:xfrm>
              <a:off x="3604995" y="3400683"/>
              <a:ext cx="32289" cy="15655"/>
            </a:xfrm>
            <a:custGeom>
              <a:rect b="b" l="l" r="r" t="t"/>
              <a:pathLst>
                <a:path extrusionOk="0" h="688" w="1419">
                  <a:moveTo>
                    <a:pt x="64" y="0"/>
                  </a:moveTo>
                  <a:cubicBezTo>
                    <a:pt x="20" y="0"/>
                    <a:pt x="0" y="93"/>
                    <a:pt x="25" y="124"/>
                  </a:cubicBezTo>
                  <a:lnTo>
                    <a:pt x="25" y="152"/>
                  </a:lnTo>
                  <a:cubicBezTo>
                    <a:pt x="116" y="208"/>
                    <a:pt x="144" y="327"/>
                    <a:pt x="228" y="355"/>
                  </a:cubicBezTo>
                  <a:cubicBezTo>
                    <a:pt x="256" y="382"/>
                    <a:pt x="291" y="382"/>
                    <a:pt x="291" y="382"/>
                  </a:cubicBezTo>
                  <a:cubicBezTo>
                    <a:pt x="375" y="473"/>
                    <a:pt x="466" y="529"/>
                    <a:pt x="577" y="585"/>
                  </a:cubicBezTo>
                  <a:cubicBezTo>
                    <a:pt x="696" y="613"/>
                    <a:pt x="871" y="648"/>
                    <a:pt x="1046" y="648"/>
                  </a:cubicBezTo>
                  <a:cubicBezTo>
                    <a:pt x="1086" y="668"/>
                    <a:pt x="1157" y="688"/>
                    <a:pt x="1215" y="688"/>
                  </a:cubicBezTo>
                  <a:cubicBezTo>
                    <a:pt x="1239" y="688"/>
                    <a:pt x="1260" y="684"/>
                    <a:pt x="1277" y="676"/>
                  </a:cubicBezTo>
                  <a:cubicBezTo>
                    <a:pt x="1288" y="681"/>
                    <a:pt x="1299" y="683"/>
                    <a:pt x="1311" y="683"/>
                  </a:cubicBezTo>
                  <a:cubicBezTo>
                    <a:pt x="1366" y="683"/>
                    <a:pt x="1419" y="632"/>
                    <a:pt x="1396" y="557"/>
                  </a:cubicBezTo>
                  <a:cubicBezTo>
                    <a:pt x="1396" y="529"/>
                    <a:pt x="1368" y="473"/>
                    <a:pt x="1340" y="438"/>
                  </a:cubicBezTo>
                  <a:cubicBezTo>
                    <a:pt x="1305" y="438"/>
                    <a:pt x="1305" y="410"/>
                    <a:pt x="1305" y="410"/>
                  </a:cubicBezTo>
                  <a:lnTo>
                    <a:pt x="1277" y="382"/>
                  </a:lnTo>
                  <a:cubicBezTo>
                    <a:pt x="1277" y="355"/>
                    <a:pt x="1249" y="355"/>
                    <a:pt x="1221" y="327"/>
                  </a:cubicBezTo>
                  <a:cubicBezTo>
                    <a:pt x="1193" y="327"/>
                    <a:pt x="1165" y="299"/>
                    <a:pt x="1130" y="264"/>
                  </a:cubicBezTo>
                  <a:lnTo>
                    <a:pt x="1046" y="264"/>
                  </a:lnTo>
                  <a:cubicBezTo>
                    <a:pt x="1046" y="264"/>
                    <a:pt x="1018" y="264"/>
                    <a:pt x="1018" y="236"/>
                  </a:cubicBezTo>
                  <a:cubicBezTo>
                    <a:pt x="990" y="236"/>
                    <a:pt x="955" y="236"/>
                    <a:pt x="927" y="264"/>
                  </a:cubicBezTo>
                  <a:cubicBezTo>
                    <a:pt x="871" y="236"/>
                    <a:pt x="843" y="236"/>
                    <a:pt x="780" y="236"/>
                  </a:cubicBezTo>
                  <a:cubicBezTo>
                    <a:pt x="668" y="208"/>
                    <a:pt x="549" y="208"/>
                    <a:pt x="431" y="180"/>
                  </a:cubicBezTo>
                  <a:cubicBezTo>
                    <a:pt x="291" y="152"/>
                    <a:pt x="200" y="61"/>
                    <a:pt x="81" y="5"/>
                  </a:cubicBezTo>
                  <a:cubicBezTo>
                    <a:pt x="75" y="2"/>
                    <a:pt x="69" y="0"/>
                    <a:pt x="6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79"/>
            <p:cNvSpPr/>
            <p:nvPr/>
          </p:nvSpPr>
          <p:spPr>
            <a:xfrm>
              <a:off x="3642631" y="3398704"/>
              <a:ext cx="29058" cy="20684"/>
            </a:xfrm>
            <a:custGeom>
              <a:rect b="b" l="l" r="r" t="t"/>
              <a:pathLst>
                <a:path extrusionOk="0" h="909" w="1277">
                  <a:moveTo>
                    <a:pt x="147" y="1"/>
                  </a:moveTo>
                  <a:cubicBezTo>
                    <a:pt x="63" y="1"/>
                    <a:pt x="0" y="92"/>
                    <a:pt x="63" y="120"/>
                  </a:cubicBezTo>
                  <a:lnTo>
                    <a:pt x="63" y="211"/>
                  </a:lnTo>
                  <a:cubicBezTo>
                    <a:pt x="91" y="267"/>
                    <a:pt x="147" y="323"/>
                    <a:pt x="238" y="386"/>
                  </a:cubicBezTo>
                  <a:cubicBezTo>
                    <a:pt x="238" y="414"/>
                    <a:pt x="266" y="414"/>
                    <a:pt x="266" y="414"/>
                  </a:cubicBezTo>
                  <a:cubicBezTo>
                    <a:pt x="294" y="497"/>
                    <a:pt x="350" y="560"/>
                    <a:pt x="441" y="588"/>
                  </a:cubicBezTo>
                  <a:cubicBezTo>
                    <a:pt x="560" y="616"/>
                    <a:pt x="672" y="616"/>
                    <a:pt x="790" y="644"/>
                  </a:cubicBezTo>
                  <a:cubicBezTo>
                    <a:pt x="909" y="700"/>
                    <a:pt x="1049" y="791"/>
                    <a:pt x="1112" y="875"/>
                  </a:cubicBezTo>
                  <a:cubicBezTo>
                    <a:pt x="1133" y="898"/>
                    <a:pt x="1162" y="909"/>
                    <a:pt x="1189" y="909"/>
                  </a:cubicBezTo>
                  <a:cubicBezTo>
                    <a:pt x="1235" y="909"/>
                    <a:pt x="1277" y="877"/>
                    <a:pt x="1259" y="819"/>
                  </a:cubicBezTo>
                  <a:cubicBezTo>
                    <a:pt x="1168" y="616"/>
                    <a:pt x="1084" y="469"/>
                    <a:pt x="909" y="351"/>
                  </a:cubicBezTo>
                  <a:cubicBezTo>
                    <a:pt x="700" y="267"/>
                    <a:pt x="441" y="267"/>
                    <a:pt x="266" y="120"/>
                  </a:cubicBezTo>
                  <a:cubicBezTo>
                    <a:pt x="266" y="92"/>
                    <a:pt x="238" y="92"/>
                    <a:pt x="238" y="64"/>
                  </a:cubicBezTo>
                  <a:cubicBezTo>
                    <a:pt x="210" y="36"/>
                    <a:pt x="175" y="36"/>
                    <a:pt x="14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79"/>
            <p:cNvSpPr/>
            <p:nvPr/>
          </p:nvSpPr>
          <p:spPr>
            <a:xfrm>
              <a:off x="3677151" y="3451222"/>
              <a:ext cx="58412" cy="52541"/>
            </a:xfrm>
            <a:custGeom>
              <a:rect b="b" l="l" r="r" t="t"/>
              <a:pathLst>
                <a:path extrusionOk="0" h="2309" w="2567">
                  <a:moveTo>
                    <a:pt x="1399" y="0"/>
                  </a:moveTo>
                  <a:cubicBezTo>
                    <a:pt x="1427" y="140"/>
                    <a:pt x="1490" y="140"/>
                    <a:pt x="1343" y="231"/>
                  </a:cubicBezTo>
                  <a:cubicBezTo>
                    <a:pt x="1313" y="246"/>
                    <a:pt x="1284" y="252"/>
                    <a:pt x="1255" y="252"/>
                  </a:cubicBezTo>
                  <a:cubicBezTo>
                    <a:pt x="1117" y="252"/>
                    <a:pt x="992" y="112"/>
                    <a:pt x="847" y="112"/>
                  </a:cubicBezTo>
                  <a:cubicBezTo>
                    <a:pt x="875" y="259"/>
                    <a:pt x="931" y="462"/>
                    <a:pt x="1105" y="553"/>
                  </a:cubicBezTo>
                  <a:cubicBezTo>
                    <a:pt x="950" y="553"/>
                    <a:pt x="815" y="583"/>
                    <a:pt x="688" y="583"/>
                  </a:cubicBezTo>
                  <a:cubicBezTo>
                    <a:pt x="603" y="583"/>
                    <a:pt x="522" y="570"/>
                    <a:pt x="441" y="525"/>
                  </a:cubicBezTo>
                  <a:cubicBezTo>
                    <a:pt x="266" y="434"/>
                    <a:pt x="147" y="259"/>
                    <a:pt x="29" y="112"/>
                  </a:cubicBezTo>
                  <a:lnTo>
                    <a:pt x="29" y="112"/>
                  </a:lnTo>
                  <a:cubicBezTo>
                    <a:pt x="1" y="406"/>
                    <a:pt x="119" y="728"/>
                    <a:pt x="294" y="958"/>
                  </a:cubicBezTo>
                  <a:cubicBezTo>
                    <a:pt x="469" y="1161"/>
                    <a:pt x="553" y="1224"/>
                    <a:pt x="497" y="1511"/>
                  </a:cubicBezTo>
                  <a:cubicBezTo>
                    <a:pt x="441" y="1777"/>
                    <a:pt x="378" y="2035"/>
                    <a:pt x="644" y="2238"/>
                  </a:cubicBezTo>
                  <a:cubicBezTo>
                    <a:pt x="712" y="2266"/>
                    <a:pt x="785" y="2309"/>
                    <a:pt x="839" y="2309"/>
                  </a:cubicBezTo>
                  <a:cubicBezTo>
                    <a:pt x="852" y="2309"/>
                    <a:pt x="864" y="2306"/>
                    <a:pt x="875" y="2301"/>
                  </a:cubicBezTo>
                  <a:cubicBezTo>
                    <a:pt x="931" y="2035"/>
                    <a:pt x="875" y="1805"/>
                    <a:pt x="931" y="1602"/>
                  </a:cubicBezTo>
                  <a:cubicBezTo>
                    <a:pt x="994" y="1336"/>
                    <a:pt x="1140" y="1161"/>
                    <a:pt x="1315" y="958"/>
                  </a:cubicBezTo>
                  <a:cubicBezTo>
                    <a:pt x="1518" y="756"/>
                    <a:pt x="1721" y="637"/>
                    <a:pt x="2014" y="525"/>
                  </a:cubicBezTo>
                  <a:cubicBezTo>
                    <a:pt x="2127" y="452"/>
                    <a:pt x="2303" y="360"/>
                    <a:pt x="2459" y="360"/>
                  </a:cubicBezTo>
                  <a:cubicBezTo>
                    <a:pt x="2496" y="360"/>
                    <a:pt x="2533" y="366"/>
                    <a:pt x="2567" y="378"/>
                  </a:cubicBezTo>
                  <a:cubicBezTo>
                    <a:pt x="2476" y="315"/>
                    <a:pt x="2420" y="231"/>
                    <a:pt x="2329" y="203"/>
                  </a:cubicBezTo>
                  <a:cubicBezTo>
                    <a:pt x="2126" y="140"/>
                    <a:pt x="1924" y="175"/>
                    <a:pt x="1721" y="140"/>
                  </a:cubicBezTo>
                  <a:cubicBezTo>
                    <a:pt x="1602" y="112"/>
                    <a:pt x="1518" y="0"/>
                    <a:pt x="13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79"/>
            <p:cNvSpPr/>
            <p:nvPr/>
          </p:nvSpPr>
          <p:spPr>
            <a:xfrm>
              <a:off x="3695127" y="3460370"/>
              <a:ext cx="79574" cy="71655"/>
            </a:xfrm>
            <a:custGeom>
              <a:rect b="b" l="l" r="r" t="t"/>
              <a:pathLst>
                <a:path extrusionOk="0" h="3149" w="3497">
                  <a:moveTo>
                    <a:pt x="1614" y="0"/>
                  </a:moveTo>
                  <a:cubicBezTo>
                    <a:pt x="1440" y="0"/>
                    <a:pt x="1279" y="36"/>
                    <a:pt x="1161" y="123"/>
                  </a:cubicBezTo>
                  <a:cubicBezTo>
                    <a:pt x="462" y="326"/>
                    <a:pt x="1" y="1053"/>
                    <a:pt x="57" y="1780"/>
                  </a:cubicBezTo>
                  <a:cubicBezTo>
                    <a:pt x="85" y="2249"/>
                    <a:pt x="113" y="2626"/>
                    <a:pt x="553" y="2801"/>
                  </a:cubicBezTo>
                  <a:cubicBezTo>
                    <a:pt x="784" y="2920"/>
                    <a:pt x="1050" y="3032"/>
                    <a:pt x="1308" y="3095"/>
                  </a:cubicBezTo>
                  <a:cubicBezTo>
                    <a:pt x="1464" y="3130"/>
                    <a:pt x="1627" y="3148"/>
                    <a:pt x="1792" y="3148"/>
                  </a:cubicBezTo>
                  <a:cubicBezTo>
                    <a:pt x="2154" y="3148"/>
                    <a:pt x="2523" y="3059"/>
                    <a:pt x="2826" y="2857"/>
                  </a:cubicBezTo>
                  <a:cubicBezTo>
                    <a:pt x="3434" y="2479"/>
                    <a:pt x="3497" y="1696"/>
                    <a:pt x="3231" y="1081"/>
                  </a:cubicBezTo>
                  <a:cubicBezTo>
                    <a:pt x="3084" y="731"/>
                    <a:pt x="2826" y="410"/>
                    <a:pt x="2476" y="235"/>
                  </a:cubicBezTo>
                  <a:cubicBezTo>
                    <a:pt x="2255" y="106"/>
                    <a:pt x="1915" y="0"/>
                    <a:pt x="161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79"/>
            <p:cNvSpPr/>
            <p:nvPr/>
          </p:nvSpPr>
          <p:spPr>
            <a:xfrm>
              <a:off x="3693694" y="3467128"/>
              <a:ext cx="64306" cy="63145"/>
            </a:xfrm>
            <a:custGeom>
              <a:rect b="b" l="l" r="r" t="t"/>
              <a:pathLst>
                <a:path extrusionOk="0" h="2775" w="2826">
                  <a:moveTo>
                    <a:pt x="994" y="1"/>
                  </a:moveTo>
                  <a:cubicBezTo>
                    <a:pt x="938" y="29"/>
                    <a:pt x="903" y="57"/>
                    <a:pt x="847" y="85"/>
                  </a:cubicBezTo>
                  <a:cubicBezTo>
                    <a:pt x="832" y="38"/>
                    <a:pt x="797" y="18"/>
                    <a:pt x="755" y="18"/>
                  </a:cubicBezTo>
                  <a:cubicBezTo>
                    <a:pt x="721" y="18"/>
                    <a:pt x="682" y="32"/>
                    <a:pt x="644" y="57"/>
                  </a:cubicBezTo>
                  <a:cubicBezTo>
                    <a:pt x="525" y="141"/>
                    <a:pt x="497" y="287"/>
                    <a:pt x="413" y="406"/>
                  </a:cubicBezTo>
                  <a:cubicBezTo>
                    <a:pt x="322" y="581"/>
                    <a:pt x="239" y="728"/>
                    <a:pt x="176" y="931"/>
                  </a:cubicBezTo>
                  <a:cubicBezTo>
                    <a:pt x="92" y="1252"/>
                    <a:pt x="1" y="1714"/>
                    <a:pt x="176" y="2035"/>
                  </a:cubicBezTo>
                  <a:cubicBezTo>
                    <a:pt x="322" y="2301"/>
                    <a:pt x="588" y="2532"/>
                    <a:pt x="875" y="2588"/>
                  </a:cubicBezTo>
                  <a:cubicBezTo>
                    <a:pt x="994" y="2623"/>
                    <a:pt x="1078" y="2651"/>
                    <a:pt x="1169" y="2651"/>
                  </a:cubicBezTo>
                  <a:cubicBezTo>
                    <a:pt x="1197" y="2679"/>
                    <a:pt x="1224" y="2707"/>
                    <a:pt x="1287" y="2707"/>
                  </a:cubicBezTo>
                  <a:cubicBezTo>
                    <a:pt x="1445" y="2726"/>
                    <a:pt x="1563" y="2774"/>
                    <a:pt x="1687" y="2774"/>
                  </a:cubicBezTo>
                  <a:cubicBezTo>
                    <a:pt x="1744" y="2774"/>
                    <a:pt x="1803" y="2764"/>
                    <a:pt x="1868" y="2735"/>
                  </a:cubicBezTo>
                  <a:lnTo>
                    <a:pt x="2071" y="2735"/>
                  </a:lnTo>
                  <a:cubicBezTo>
                    <a:pt x="2130" y="2749"/>
                    <a:pt x="2188" y="2756"/>
                    <a:pt x="2245" y="2756"/>
                  </a:cubicBezTo>
                  <a:cubicBezTo>
                    <a:pt x="2303" y="2756"/>
                    <a:pt x="2361" y="2749"/>
                    <a:pt x="2420" y="2735"/>
                  </a:cubicBezTo>
                  <a:cubicBezTo>
                    <a:pt x="2511" y="2707"/>
                    <a:pt x="2623" y="2679"/>
                    <a:pt x="2714" y="2651"/>
                  </a:cubicBezTo>
                  <a:cubicBezTo>
                    <a:pt x="2770" y="2651"/>
                    <a:pt x="2826" y="2588"/>
                    <a:pt x="2826" y="2532"/>
                  </a:cubicBezTo>
                  <a:cubicBezTo>
                    <a:pt x="2826" y="2504"/>
                    <a:pt x="2826" y="2476"/>
                    <a:pt x="2798" y="2448"/>
                  </a:cubicBezTo>
                  <a:cubicBezTo>
                    <a:pt x="2798" y="2385"/>
                    <a:pt x="2742" y="2357"/>
                    <a:pt x="2686" y="2357"/>
                  </a:cubicBezTo>
                  <a:cubicBezTo>
                    <a:pt x="2595" y="2357"/>
                    <a:pt x="2511" y="2385"/>
                    <a:pt x="2420" y="2413"/>
                  </a:cubicBezTo>
                  <a:cubicBezTo>
                    <a:pt x="2381" y="2404"/>
                    <a:pt x="2339" y="2401"/>
                    <a:pt x="2296" y="2401"/>
                  </a:cubicBezTo>
                  <a:cubicBezTo>
                    <a:pt x="2210" y="2401"/>
                    <a:pt x="2122" y="2413"/>
                    <a:pt x="2043" y="2413"/>
                  </a:cubicBezTo>
                  <a:cubicBezTo>
                    <a:pt x="1840" y="2329"/>
                    <a:pt x="1602" y="2301"/>
                    <a:pt x="1399" y="2182"/>
                  </a:cubicBezTo>
                  <a:cubicBezTo>
                    <a:pt x="1141" y="2063"/>
                    <a:pt x="966" y="1952"/>
                    <a:pt x="819" y="1686"/>
                  </a:cubicBezTo>
                  <a:cubicBezTo>
                    <a:pt x="553" y="1161"/>
                    <a:pt x="700" y="525"/>
                    <a:pt x="1050" y="57"/>
                  </a:cubicBezTo>
                  <a:cubicBezTo>
                    <a:pt x="1078" y="29"/>
                    <a:pt x="1022" y="1"/>
                    <a:pt x="99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79"/>
            <p:cNvSpPr/>
            <p:nvPr/>
          </p:nvSpPr>
          <p:spPr>
            <a:xfrm>
              <a:off x="3728873" y="3497688"/>
              <a:ext cx="20548" cy="21822"/>
            </a:xfrm>
            <a:custGeom>
              <a:rect b="b" l="l" r="r" t="t"/>
              <a:pathLst>
                <a:path extrusionOk="0" h="959" w="903">
                  <a:moveTo>
                    <a:pt x="534" y="1"/>
                  </a:moveTo>
                  <a:cubicBezTo>
                    <a:pt x="478" y="1"/>
                    <a:pt x="416" y="26"/>
                    <a:pt x="350" y="84"/>
                  </a:cubicBezTo>
                  <a:cubicBezTo>
                    <a:pt x="322" y="84"/>
                    <a:pt x="294" y="112"/>
                    <a:pt x="266" y="140"/>
                  </a:cubicBezTo>
                  <a:cubicBezTo>
                    <a:pt x="231" y="168"/>
                    <a:pt x="175" y="231"/>
                    <a:pt x="175" y="259"/>
                  </a:cubicBezTo>
                  <a:cubicBezTo>
                    <a:pt x="0" y="490"/>
                    <a:pt x="56" y="958"/>
                    <a:pt x="406" y="958"/>
                  </a:cubicBezTo>
                  <a:cubicBezTo>
                    <a:pt x="497" y="958"/>
                    <a:pt x="553" y="930"/>
                    <a:pt x="615" y="895"/>
                  </a:cubicBezTo>
                  <a:cubicBezTo>
                    <a:pt x="790" y="839"/>
                    <a:pt x="902" y="609"/>
                    <a:pt x="846" y="406"/>
                  </a:cubicBezTo>
                  <a:cubicBezTo>
                    <a:pt x="846" y="371"/>
                    <a:pt x="818" y="343"/>
                    <a:pt x="818" y="315"/>
                  </a:cubicBezTo>
                  <a:cubicBezTo>
                    <a:pt x="773" y="151"/>
                    <a:pt x="672" y="1"/>
                    <a:pt x="5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79"/>
            <p:cNvSpPr/>
            <p:nvPr/>
          </p:nvSpPr>
          <p:spPr>
            <a:xfrm>
              <a:off x="3710259" y="3476184"/>
              <a:ext cx="23233" cy="19296"/>
            </a:xfrm>
            <a:custGeom>
              <a:rect b="b" l="l" r="r" t="t"/>
              <a:pathLst>
                <a:path extrusionOk="0" h="848" w="1021">
                  <a:moveTo>
                    <a:pt x="478" y="1"/>
                  </a:moveTo>
                  <a:cubicBezTo>
                    <a:pt x="407" y="1"/>
                    <a:pt x="334" y="47"/>
                    <a:pt x="266" y="92"/>
                  </a:cubicBezTo>
                  <a:cubicBezTo>
                    <a:pt x="147" y="183"/>
                    <a:pt x="35" y="330"/>
                    <a:pt x="0" y="477"/>
                  </a:cubicBezTo>
                  <a:lnTo>
                    <a:pt x="0" y="561"/>
                  </a:lnTo>
                  <a:cubicBezTo>
                    <a:pt x="0" y="617"/>
                    <a:pt x="35" y="680"/>
                    <a:pt x="63" y="735"/>
                  </a:cubicBezTo>
                  <a:cubicBezTo>
                    <a:pt x="91" y="763"/>
                    <a:pt x="91" y="763"/>
                    <a:pt x="119" y="763"/>
                  </a:cubicBezTo>
                  <a:cubicBezTo>
                    <a:pt x="147" y="791"/>
                    <a:pt x="147" y="791"/>
                    <a:pt x="175" y="826"/>
                  </a:cubicBezTo>
                  <a:cubicBezTo>
                    <a:pt x="206" y="840"/>
                    <a:pt x="243" y="847"/>
                    <a:pt x="280" y="847"/>
                  </a:cubicBezTo>
                  <a:cubicBezTo>
                    <a:pt x="316" y="847"/>
                    <a:pt x="353" y="840"/>
                    <a:pt x="385" y="826"/>
                  </a:cubicBezTo>
                  <a:cubicBezTo>
                    <a:pt x="496" y="826"/>
                    <a:pt x="615" y="735"/>
                    <a:pt x="734" y="652"/>
                  </a:cubicBezTo>
                  <a:cubicBezTo>
                    <a:pt x="937" y="477"/>
                    <a:pt x="1021" y="92"/>
                    <a:pt x="671" y="8"/>
                  </a:cubicBezTo>
                  <a:lnTo>
                    <a:pt x="524" y="8"/>
                  </a:lnTo>
                  <a:cubicBezTo>
                    <a:pt x="509" y="3"/>
                    <a:pt x="493" y="1"/>
                    <a:pt x="47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79"/>
            <p:cNvSpPr/>
            <p:nvPr/>
          </p:nvSpPr>
          <p:spPr>
            <a:xfrm>
              <a:off x="3738089" y="3475092"/>
              <a:ext cx="17999" cy="18636"/>
            </a:xfrm>
            <a:custGeom>
              <a:rect b="b" l="l" r="r" t="t"/>
              <a:pathLst>
                <a:path extrusionOk="0" h="819" w="791">
                  <a:moveTo>
                    <a:pt x="441" y="0"/>
                  </a:moveTo>
                  <a:cubicBezTo>
                    <a:pt x="350" y="0"/>
                    <a:pt x="266" y="0"/>
                    <a:pt x="176" y="84"/>
                  </a:cubicBezTo>
                  <a:cubicBezTo>
                    <a:pt x="1" y="259"/>
                    <a:pt x="36" y="581"/>
                    <a:pt x="238" y="728"/>
                  </a:cubicBezTo>
                  <a:cubicBezTo>
                    <a:pt x="307" y="773"/>
                    <a:pt x="399" y="819"/>
                    <a:pt x="495" y="819"/>
                  </a:cubicBezTo>
                  <a:cubicBezTo>
                    <a:pt x="516" y="819"/>
                    <a:pt x="538" y="817"/>
                    <a:pt x="560" y="811"/>
                  </a:cubicBezTo>
                  <a:cubicBezTo>
                    <a:pt x="672" y="783"/>
                    <a:pt x="735" y="700"/>
                    <a:pt x="763" y="581"/>
                  </a:cubicBezTo>
                  <a:cubicBezTo>
                    <a:pt x="763" y="553"/>
                    <a:pt x="791" y="490"/>
                    <a:pt x="763" y="434"/>
                  </a:cubicBezTo>
                  <a:cubicBezTo>
                    <a:pt x="763" y="287"/>
                    <a:pt x="616" y="0"/>
                    <a:pt x="44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79"/>
            <p:cNvSpPr/>
            <p:nvPr/>
          </p:nvSpPr>
          <p:spPr>
            <a:xfrm>
              <a:off x="3757339" y="3496254"/>
              <a:ext cx="7987" cy="9876"/>
            </a:xfrm>
            <a:custGeom>
              <a:rect b="b" l="l" r="r" t="t"/>
              <a:pathLst>
                <a:path extrusionOk="0" h="434" w="351">
                  <a:moveTo>
                    <a:pt x="204" y="0"/>
                  </a:moveTo>
                  <a:cubicBezTo>
                    <a:pt x="120" y="0"/>
                    <a:pt x="64" y="84"/>
                    <a:pt x="29" y="147"/>
                  </a:cubicBezTo>
                  <a:cubicBezTo>
                    <a:pt x="1" y="203"/>
                    <a:pt x="1" y="231"/>
                    <a:pt x="1" y="294"/>
                  </a:cubicBezTo>
                  <a:cubicBezTo>
                    <a:pt x="1" y="350"/>
                    <a:pt x="29" y="406"/>
                    <a:pt x="120" y="434"/>
                  </a:cubicBezTo>
                  <a:cubicBezTo>
                    <a:pt x="148" y="434"/>
                    <a:pt x="176" y="434"/>
                    <a:pt x="239" y="406"/>
                  </a:cubicBezTo>
                  <a:cubicBezTo>
                    <a:pt x="266" y="406"/>
                    <a:pt x="266" y="378"/>
                    <a:pt x="294" y="350"/>
                  </a:cubicBezTo>
                  <a:cubicBezTo>
                    <a:pt x="294" y="322"/>
                    <a:pt x="322" y="294"/>
                    <a:pt x="322" y="259"/>
                  </a:cubicBezTo>
                  <a:cubicBezTo>
                    <a:pt x="350" y="203"/>
                    <a:pt x="350" y="147"/>
                    <a:pt x="322" y="84"/>
                  </a:cubicBezTo>
                  <a:cubicBezTo>
                    <a:pt x="322" y="28"/>
                    <a:pt x="266" y="0"/>
                    <a:pt x="20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79"/>
            <p:cNvSpPr/>
            <p:nvPr/>
          </p:nvSpPr>
          <p:spPr>
            <a:xfrm>
              <a:off x="3708006" y="3506130"/>
              <a:ext cx="12288" cy="12697"/>
            </a:xfrm>
            <a:custGeom>
              <a:rect b="b" l="l" r="r" t="t"/>
              <a:pathLst>
                <a:path extrusionOk="0" h="558" w="540">
                  <a:moveTo>
                    <a:pt x="260" y="0"/>
                  </a:moveTo>
                  <a:cubicBezTo>
                    <a:pt x="190" y="0"/>
                    <a:pt x="122" y="37"/>
                    <a:pt x="71" y="119"/>
                  </a:cubicBezTo>
                  <a:cubicBezTo>
                    <a:pt x="0" y="266"/>
                    <a:pt x="113" y="557"/>
                    <a:pt x="289" y="557"/>
                  </a:cubicBezTo>
                  <a:cubicBezTo>
                    <a:pt x="322" y="557"/>
                    <a:pt x="356" y="547"/>
                    <a:pt x="393" y="524"/>
                  </a:cubicBezTo>
                  <a:cubicBezTo>
                    <a:pt x="512" y="468"/>
                    <a:pt x="540" y="294"/>
                    <a:pt x="484" y="175"/>
                  </a:cubicBezTo>
                  <a:cubicBezTo>
                    <a:pt x="449" y="147"/>
                    <a:pt x="449" y="91"/>
                    <a:pt x="421" y="63"/>
                  </a:cubicBezTo>
                  <a:cubicBezTo>
                    <a:pt x="371" y="23"/>
                    <a:pt x="315" y="0"/>
                    <a:pt x="26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79"/>
            <p:cNvSpPr/>
            <p:nvPr/>
          </p:nvSpPr>
          <p:spPr>
            <a:xfrm>
              <a:off x="3714219" y="3512160"/>
              <a:ext cx="23" cy="23"/>
            </a:xfrm>
            <a:custGeom>
              <a:rect b="b" l="l" r="r" t="t"/>
              <a:pathLst>
                <a:path extrusionOk="0" h="1" w="1">
                  <a:moveTo>
                    <a:pt x="1" y="1"/>
                  </a:moveTo>
                  <a:lnTo>
                    <a:pt x="1" y="1"/>
                  </a:lnTo>
                  <a:close/>
                  <a:moveTo>
                    <a:pt x="1" y="1"/>
                  </a:moveTo>
                  <a:lnTo>
                    <a:pt x="1"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79"/>
            <p:cNvSpPr/>
            <p:nvPr/>
          </p:nvSpPr>
          <p:spPr>
            <a:xfrm>
              <a:off x="3628136" y="3592986"/>
              <a:ext cx="282458" cy="141309"/>
            </a:xfrm>
            <a:custGeom>
              <a:rect b="b" l="l" r="r" t="t"/>
              <a:pathLst>
                <a:path extrusionOk="0" h="6210" w="12413">
                  <a:moveTo>
                    <a:pt x="3203" y="1"/>
                  </a:moveTo>
                  <a:cubicBezTo>
                    <a:pt x="2973" y="1"/>
                    <a:pt x="2854" y="92"/>
                    <a:pt x="2798" y="148"/>
                  </a:cubicBezTo>
                  <a:cubicBezTo>
                    <a:pt x="2560" y="203"/>
                    <a:pt x="2707" y="553"/>
                    <a:pt x="2770" y="700"/>
                  </a:cubicBezTo>
                  <a:cubicBezTo>
                    <a:pt x="2826" y="938"/>
                    <a:pt x="2735" y="1224"/>
                    <a:pt x="2623" y="1427"/>
                  </a:cubicBezTo>
                  <a:cubicBezTo>
                    <a:pt x="2476" y="1637"/>
                    <a:pt x="2273" y="1840"/>
                    <a:pt x="2099" y="2014"/>
                  </a:cubicBezTo>
                  <a:cubicBezTo>
                    <a:pt x="1924" y="2217"/>
                    <a:pt x="1777" y="2448"/>
                    <a:pt x="1602" y="2651"/>
                  </a:cubicBezTo>
                  <a:cubicBezTo>
                    <a:pt x="1281" y="3063"/>
                    <a:pt x="931" y="3497"/>
                    <a:pt x="497" y="3818"/>
                  </a:cubicBezTo>
                  <a:cubicBezTo>
                    <a:pt x="407" y="3909"/>
                    <a:pt x="288" y="3993"/>
                    <a:pt x="176" y="4049"/>
                  </a:cubicBezTo>
                  <a:cubicBezTo>
                    <a:pt x="113" y="4112"/>
                    <a:pt x="29" y="4112"/>
                    <a:pt x="29" y="4196"/>
                  </a:cubicBezTo>
                  <a:cubicBezTo>
                    <a:pt x="1" y="4259"/>
                    <a:pt x="113" y="4399"/>
                    <a:pt x="148" y="4462"/>
                  </a:cubicBezTo>
                  <a:cubicBezTo>
                    <a:pt x="204" y="4574"/>
                    <a:pt x="260" y="4693"/>
                    <a:pt x="323" y="4811"/>
                  </a:cubicBezTo>
                  <a:cubicBezTo>
                    <a:pt x="435" y="5014"/>
                    <a:pt x="525" y="5217"/>
                    <a:pt x="609" y="5448"/>
                  </a:cubicBezTo>
                  <a:cubicBezTo>
                    <a:pt x="636" y="5534"/>
                    <a:pt x="652" y="5564"/>
                    <a:pt x="666" y="5564"/>
                  </a:cubicBezTo>
                  <a:cubicBezTo>
                    <a:pt x="698" y="5564"/>
                    <a:pt x="713" y="5384"/>
                    <a:pt x="812" y="5364"/>
                  </a:cubicBezTo>
                  <a:cubicBezTo>
                    <a:pt x="818" y="5362"/>
                    <a:pt x="824" y="5362"/>
                    <a:pt x="830" y="5362"/>
                  </a:cubicBezTo>
                  <a:cubicBezTo>
                    <a:pt x="921" y="5362"/>
                    <a:pt x="975" y="5527"/>
                    <a:pt x="1059" y="5527"/>
                  </a:cubicBezTo>
                  <a:cubicBezTo>
                    <a:pt x="1074" y="5527"/>
                    <a:pt x="1089" y="5522"/>
                    <a:pt x="1106" y="5511"/>
                  </a:cubicBezTo>
                  <a:cubicBezTo>
                    <a:pt x="1225" y="5420"/>
                    <a:pt x="1134" y="5217"/>
                    <a:pt x="1253" y="5133"/>
                  </a:cubicBezTo>
                  <a:cubicBezTo>
                    <a:pt x="1276" y="5119"/>
                    <a:pt x="1298" y="5112"/>
                    <a:pt x="1318" y="5112"/>
                  </a:cubicBezTo>
                  <a:cubicBezTo>
                    <a:pt x="1423" y="5112"/>
                    <a:pt x="1479" y="5287"/>
                    <a:pt x="1455" y="5364"/>
                  </a:cubicBezTo>
                  <a:cubicBezTo>
                    <a:pt x="1483" y="5273"/>
                    <a:pt x="1546" y="5161"/>
                    <a:pt x="1630" y="5070"/>
                  </a:cubicBezTo>
                  <a:cubicBezTo>
                    <a:pt x="1686" y="5014"/>
                    <a:pt x="1805" y="4867"/>
                    <a:pt x="1896" y="4867"/>
                  </a:cubicBezTo>
                  <a:cubicBezTo>
                    <a:pt x="2127" y="4895"/>
                    <a:pt x="1924" y="5308"/>
                    <a:pt x="2008" y="5420"/>
                  </a:cubicBezTo>
                  <a:cubicBezTo>
                    <a:pt x="2102" y="5376"/>
                    <a:pt x="2466" y="4895"/>
                    <a:pt x="2629" y="4895"/>
                  </a:cubicBezTo>
                  <a:cubicBezTo>
                    <a:pt x="2672" y="4895"/>
                    <a:pt x="2701" y="4929"/>
                    <a:pt x="2707" y="5014"/>
                  </a:cubicBezTo>
                  <a:cubicBezTo>
                    <a:pt x="2735" y="5098"/>
                    <a:pt x="2651" y="5308"/>
                    <a:pt x="2679" y="5364"/>
                  </a:cubicBezTo>
                  <a:cubicBezTo>
                    <a:pt x="2689" y="5378"/>
                    <a:pt x="2702" y="5384"/>
                    <a:pt x="2717" y="5384"/>
                  </a:cubicBezTo>
                  <a:cubicBezTo>
                    <a:pt x="2793" y="5384"/>
                    <a:pt x="2930" y="5245"/>
                    <a:pt x="3029" y="5245"/>
                  </a:cubicBezTo>
                  <a:cubicBezTo>
                    <a:pt x="3050" y="5242"/>
                    <a:pt x="3068" y="5240"/>
                    <a:pt x="3085" y="5240"/>
                  </a:cubicBezTo>
                  <a:cubicBezTo>
                    <a:pt x="3338" y="5240"/>
                    <a:pt x="3032" y="5626"/>
                    <a:pt x="3085" y="5685"/>
                  </a:cubicBezTo>
                  <a:cubicBezTo>
                    <a:pt x="3095" y="5695"/>
                    <a:pt x="3107" y="5698"/>
                    <a:pt x="3121" y="5698"/>
                  </a:cubicBezTo>
                  <a:cubicBezTo>
                    <a:pt x="3186" y="5698"/>
                    <a:pt x="3284" y="5619"/>
                    <a:pt x="3355" y="5619"/>
                  </a:cubicBezTo>
                  <a:cubicBezTo>
                    <a:pt x="3363" y="5619"/>
                    <a:pt x="3371" y="5620"/>
                    <a:pt x="3378" y="5623"/>
                  </a:cubicBezTo>
                  <a:cubicBezTo>
                    <a:pt x="3434" y="5657"/>
                    <a:pt x="3469" y="5797"/>
                    <a:pt x="3469" y="5860"/>
                  </a:cubicBezTo>
                  <a:cubicBezTo>
                    <a:pt x="3469" y="5832"/>
                    <a:pt x="3644" y="5685"/>
                    <a:pt x="3672" y="5685"/>
                  </a:cubicBezTo>
                  <a:cubicBezTo>
                    <a:pt x="3728" y="5623"/>
                    <a:pt x="3784" y="5567"/>
                    <a:pt x="3875" y="5539"/>
                  </a:cubicBezTo>
                  <a:cubicBezTo>
                    <a:pt x="3910" y="5503"/>
                    <a:pt x="3971" y="5465"/>
                    <a:pt x="4025" y="5465"/>
                  </a:cubicBezTo>
                  <a:cubicBezTo>
                    <a:pt x="4056" y="5465"/>
                    <a:pt x="4085" y="5477"/>
                    <a:pt x="4105" y="5511"/>
                  </a:cubicBezTo>
                  <a:cubicBezTo>
                    <a:pt x="4252" y="5657"/>
                    <a:pt x="4168" y="5916"/>
                    <a:pt x="4252" y="6091"/>
                  </a:cubicBezTo>
                  <a:cubicBezTo>
                    <a:pt x="4332" y="6018"/>
                    <a:pt x="4406" y="5939"/>
                    <a:pt x="4484" y="5939"/>
                  </a:cubicBezTo>
                  <a:cubicBezTo>
                    <a:pt x="4495" y="5939"/>
                    <a:pt x="4507" y="5941"/>
                    <a:pt x="4518" y="5944"/>
                  </a:cubicBezTo>
                  <a:cubicBezTo>
                    <a:pt x="4630" y="5972"/>
                    <a:pt x="4658" y="6147"/>
                    <a:pt x="4749" y="6210"/>
                  </a:cubicBezTo>
                  <a:cubicBezTo>
                    <a:pt x="4777" y="6119"/>
                    <a:pt x="4721" y="5860"/>
                    <a:pt x="4868" y="5832"/>
                  </a:cubicBezTo>
                  <a:cubicBezTo>
                    <a:pt x="4875" y="5829"/>
                    <a:pt x="4883" y="5828"/>
                    <a:pt x="4891" y="5828"/>
                  </a:cubicBezTo>
                  <a:cubicBezTo>
                    <a:pt x="4972" y="5828"/>
                    <a:pt x="5075" y="5975"/>
                    <a:pt x="5126" y="6007"/>
                  </a:cubicBezTo>
                  <a:cubicBezTo>
                    <a:pt x="5182" y="5860"/>
                    <a:pt x="5126" y="5483"/>
                    <a:pt x="5329" y="5483"/>
                  </a:cubicBezTo>
                  <a:cubicBezTo>
                    <a:pt x="5504" y="5483"/>
                    <a:pt x="5595" y="5741"/>
                    <a:pt x="5707" y="5860"/>
                  </a:cubicBezTo>
                  <a:cubicBezTo>
                    <a:pt x="5798" y="5741"/>
                    <a:pt x="5854" y="5539"/>
                    <a:pt x="5917" y="5392"/>
                  </a:cubicBezTo>
                  <a:cubicBezTo>
                    <a:pt x="5972" y="5308"/>
                    <a:pt x="5972" y="5273"/>
                    <a:pt x="6056" y="5273"/>
                  </a:cubicBezTo>
                  <a:cubicBezTo>
                    <a:pt x="6350" y="5308"/>
                    <a:pt x="6056" y="5713"/>
                    <a:pt x="6266" y="5797"/>
                  </a:cubicBezTo>
                  <a:cubicBezTo>
                    <a:pt x="6350" y="5657"/>
                    <a:pt x="6378" y="5420"/>
                    <a:pt x="6581" y="5420"/>
                  </a:cubicBezTo>
                  <a:cubicBezTo>
                    <a:pt x="6819" y="5420"/>
                    <a:pt x="6728" y="5595"/>
                    <a:pt x="6700" y="5741"/>
                  </a:cubicBezTo>
                  <a:cubicBezTo>
                    <a:pt x="6796" y="5673"/>
                    <a:pt x="6870" y="5544"/>
                    <a:pt x="6989" y="5544"/>
                  </a:cubicBezTo>
                  <a:cubicBezTo>
                    <a:pt x="7016" y="5544"/>
                    <a:pt x="7045" y="5551"/>
                    <a:pt x="7077" y="5567"/>
                  </a:cubicBezTo>
                  <a:cubicBezTo>
                    <a:pt x="7196" y="5623"/>
                    <a:pt x="7252" y="5769"/>
                    <a:pt x="7224" y="5916"/>
                  </a:cubicBezTo>
                  <a:cubicBezTo>
                    <a:pt x="7252" y="5832"/>
                    <a:pt x="7343" y="5769"/>
                    <a:pt x="7427" y="5685"/>
                  </a:cubicBezTo>
                  <a:cubicBezTo>
                    <a:pt x="7630" y="5511"/>
                    <a:pt x="7867" y="5364"/>
                    <a:pt x="8126" y="5217"/>
                  </a:cubicBezTo>
                  <a:cubicBezTo>
                    <a:pt x="8392" y="5070"/>
                    <a:pt x="8651" y="4958"/>
                    <a:pt x="8972" y="4895"/>
                  </a:cubicBezTo>
                  <a:cubicBezTo>
                    <a:pt x="9266" y="4839"/>
                    <a:pt x="9553" y="4811"/>
                    <a:pt x="9846" y="4748"/>
                  </a:cubicBezTo>
                  <a:cubicBezTo>
                    <a:pt x="9993" y="4721"/>
                    <a:pt x="10140" y="4665"/>
                    <a:pt x="10252" y="4609"/>
                  </a:cubicBezTo>
                  <a:cubicBezTo>
                    <a:pt x="10371" y="4574"/>
                    <a:pt x="10490" y="4574"/>
                    <a:pt x="10601" y="4546"/>
                  </a:cubicBezTo>
                  <a:cubicBezTo>
                    <a:pt x="10839" y="4518"/>
                    <a:pt x="11098" y="4434"/>
                    <a:pt x="11273" y="4287"/>
                  </a:cubicBezTo>
                  <a:cubicBezTo>
                    <a:pt x="11510" y="4140"/>
                    <a:pt x="11594" y="3791"/>
                    <a:pt x="11650" y="3560"/>
                  </a:cubicBezTo>
                  <a:cubicBezTo>
                    <a:pt x="11741" y="3147"/>
                    <a:pt x="11825" y="2714"/>
                    <a:pt x="11916" y="2301"/>
                  </a:cubicBezTo>
                  <a:cubicBezTo>
                    <a:pt x="12000" y="1952"/>
                    <a:pt x="12035" y="1602"/>
                    <a:pt x="12119" y="1252"/>
                  </a:cubicBezTo>
                  <a:cubicBezTo>
                    <a:pt x="12147" y="1077"/>
                    <a:pt x="12412" y="441"/>
                    <a:pt x="12091" y="378"/>
                  </a:cubicBezTo>
                  <a:cubicBezTo>
                    <a:pt x="12042" y="369"/>
                    <a:pt x="11990" y="366"/>
                    <a:pt x="11937" y="366"/>
                  </a:cubicBezTo>
                  <a:cubicBezTo>
                    <a:pt x="11831" y="366"/>
                    <a:pt x="11720" y="378"/>
                    <a:pt x="11622" y="378"/>
                  </a:cubicBezTo>
                  <a:cubicBezTo>
                    <a:pt x="11502" y="359"/>
                    <a:pt x="11341" y="326"/>
                    <a:pt x="11196" y="326"/>
                  </a:cubicBezTo>
                  <a:cubicBezTo>
                    <a:pt x="11130" y="326"/>
                    <a:pt x="11068" y="333"/>
                    <a:pt x="11014" y="350"/>
                  </a:cubicBezTo>
                  <a:cubicBezTo>
                    <a:pt x="10867" y="378"/>
                    <a:pt x="10811" y="616"/>
                    <a:pt x="10839" y="728"/>
                  </a:cubicBezTo>
                  <a:cubicBezTo>
                    <a:pt x="10867" y="819"/>
                    <a:pt x="10923" y="875"/>
                    <a:pt x="10867" y="938"/>
                  </a:cubicBezTo>
                  <a:cubicBezTo>
                    <a:pt x="10822" y="966"/>
                    <a:pt x="10764" y="973"/>
                    <a:pt x="10706" y="973"/>
                  </a:cubicBezTo>
                  <a:cubicBezTo>
                    <a:pt x="10649" y="973"/>
                    <a:pt x="10591" y="966"/>
                    <a:pt x="10545" y="966"/>
                  </a:cubicBezTo>
                  <a:cubicBezTo>
                    <a:pt x="10458" y="980"/>
                    <a:pt x="10378" y="980"/>
                    <a:pt x="10297" y="980"/>
                  </a:cubicBezTo>
                  <a:cubicBezTo>
                    <a:pt x="10217" y="980"/>
                    <a:pt x="10136" y="980"/>
                    <a:pt x="10049" y="994"/>
                  </a:cubicBezTo>
                  <a:cubicBezTo>
                    <a:pt x="9846" y="1050"/>
                    <a:pt x="9615" y="1112"/>
                    <a:pt x="9413" y="1112"/>
                  </a:cubicBezTo>
                  <a:cubicBezTo>
                    <a:pt x="9266" y="1112"/>
                    <a:pt x="9147" y="1077"/>
                    <a:pt x="9028" y="1022"/>
                  </a:cubicBezTo>
                  <a:cubicBezTo>
                    <a:pt x="8978" y="1009"/>
                    <a:pt x="8921" y="997"/>
                    <a:pt x="8868" y="997"/>
                  </a:cubicBezTo>
                  <a:cubicBezTo>
                    <a:pt x="8803" y="997"/>
                    <a:pt x="8744" y="1016"/>
                    <a:pt x="8713" y="1077"/>
                  </a:cubicBezTo>
                  <a:cubicBezTo>
                    <a:pt x="8623" y="1224"/>
                    <a:pt x="8797" y="1371"/>
                    <a:pt x="8769" y="1518"/>
                  </a:cubicBezTo>
                  <a:cubicBezTo>
                    <a:pt x="8741" y="1637"/>
                    <a:pt x="8651" y="1749"/>
                    <a:pt x="8595" y="1812"/>
                  </a:cubicBezTo>
                  <a:cubicBezTo>
                    <a:pt x="8448" y="2014"/>
                    <a:pt x="8329" y="2336"/>
                    <a:pt x="8098" y="2448"/>
                  </a:cubicBezTo>
                  <a:cubicBezTo>
                    <a:pt x="8074" y="2458"/>
                    <a:pt x="8051" y="2463"/>
                    <a:pt x="8030" y="2463"/>
                  </a:cubicBezTo>
                  <a:cubicBezTo>
                    <a:pt x="7923" y="2463"/>
                    <a:pt x="7852" y="2344"/>
                    <a:pt x="7776" y="2245"/>
                  </a:cubicBezTo>
                  <a:cubicBezTo>
                    <a:pt x="7602" y="2070"/>
                    <a:pt x="7427" y="1868"/>
                    <a:pt x="7315" y="1637"/>
                  </a:cubicBezTo>
                  <a:cubicBezTo>
                    <a:pt x="7168" y="1399"/>
                    <a:pt x="7224" y="1196"/>
                    <a:pt x="7280" y="938"/>
                  </a:cubicBezTo>
                  <a:cubicBezTo>
                    <a:pt x="7343" y="763"/>
                    <a:pt x="7399" y="616"/>
                    <a:pt x="7371" y="441"/>
                  </a:cubicBezTo>
                  <a:cubicBezTo>
                    <a:pt x="7315" y="120"/>
                    <a:pt x="6965" y="64"/>
                    <a:pt x="6700" y="64"/>
                  </a:cubicBezTo>
                  <a:cubicBezTo>
                    <a:pt x="6356" y="64"/>
                    <a:pt x="6025" y="174"/>
                    <a:pt x="5686" y="174"/>
                  </a:cubicBezTo>
                  <a:cubicBezTo>
                    <a:pt x="5598" y="174"/>
                    <a:pt x="5510" y="166"/>
                    <a:pt x="5420" y="148"/>
                  </a:cubicBezTo>
                  <a:cubicBezTo>
                    <a:pt x="5294" y="129"/>
                    <a:pt x="5164" y="123"/>
                    <a:pt x="5032" y="123"/>
                  </a:cubicBezTo>
                  <a:cubicBezTo>
                    <a:pt x="4768" y="123"/>
                    <a:pt x="4495" y="148"/>
                    <a:pt x="4224" y="148"/>
                  </a:cubicBezTo>
                  <a:cubicBezTo>
                    <a:pt x="4078" y="120"/>
                    <a:pt x="3903" y="120"/>
                    <a:pt x="3756" y="120"/>
                  </a:cubicBezTo>
                  <a:cubicBezTo>
                    <a:pt x="3672" y="92"/>
                    <a:pt x="3553" y="29"/>
                    <a:pt x="3469" y="29"/>
                  </a:cubicBezTo>
                  <a:cubicBezTo>
                    <a:pt x="3378" y="1"/>
                    <a:pt x="3294" y="1"/>
                    <a:pt x="320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79"/>
            <p:cNvSpPr/>
            <p:nvPr/>
          </p:nvSpPr>
          <p:spPr>
            <a:xfrm>
              <a:off x="3903881" y="3600768"/>
              <a:ext cx="99462" cy="143402"/>
            </a:xfrm>
            <a:custGeom>
              <a:rect b="b" l="l" r="r" t="t"/>
              <a:pathLst>
                <a:path extrusionOk="0" h="6302" w="4371">
                  <a:moveTo>
                    <a:pt x="3079" y="1"/>
                  </a:moveTo>
                  <a:cubicBezTo>
                    <a:pt x="2945" y="1"/>
                    <a:pt x="2827" y="43"/>
                    <a:pt x="2714" y="71"/>
                  </a:cubicBezTo>
                  <a:cubicBezTo>
                    <a:pt x="2595" y="99"/>
                    <a:pt x="2448" y="127"/>
                    <a:pt x="2329" y="127"/>
                  </a:cubicBezTo>
                  <a:cubicBezTo>
                    <a:pt x="2271" y="136"/>
                    <a:pt x="2220" y="140"/>
                    <a:pt x="2171" y="140"/>
                  </a:cubicBezTo>
                  <a:cubicBezTo>
                    <a:pt x="2073" y="140"/>
                    <a:pt x="1984" y="127"/>
                    <a:pt x="1868" y="127"/>
                  </a:cubicBezTo>
                  <a:cubicBezTo>
                    <a:pt x="1693" y="127"/>
                    <a:pt x="1546" y="211"/>
                    <a:pt x="1371" y="211"/>
                  </a:cubicBezTo>
                  <a:cubicBezTo>
                    <a:pt x="1220" y="211"/>
                    <a:pt x="1115" y="114"/>
                    <a:pt x="999" y="114"/>
                  </a:cubicBezTo>
                  <a:cubicBezTo>
                    <a:pt x="960" y="114"/>
                    <a:pt x="919" y="125"/>
                    <a:pt x="875" y="155"/>
                  </a:cubicBezTo>
                  <a:cubicBezTo>
                    <a:pt x="903" y="421"/>
                    <a:pt x="819" y="708"/>
                    <a:pt x="847" y="973"/>
                  </a:cubicBezTo>
                  <a:cubicBezTo>
                    <a:pt x="875" y="1323"/>
                    <a:pt x="819" y="1610"/>
                    <a:pt x="819" y="1959"/>
                  </a:cubicBezTo>
                  <a:cubicBezTo>
                    <a:pt x="791" y="2547"/>
                    <a:pt x="644" y="3127"/>
                    <a:pt x="469" y="3679"/>
                  </a:cubicBezTo>
                  <a:cubicBezTo>
                    <a:pt x="322" y="4148"/>
                    <a:pt x="204" y="4553"/>
                    <a:pt x="29" y="4994"/>
                  </a:cubicBezTo>
                  <a:cubicBezTo>
                    <a:pt x="1" y="5141"/>
                    <a:pt x="1" y="5169"/>
                    <a:pt x="92" y="5315"/>
                  </a:cubicBezTo>
                  <a:cubicBezTo>
                    <a:pt x="118" y="5369"/>
                    <a:pt x="280" y="5667"/>
                    <a:pt x="367" y="5667"/>
                  </a:cubicBezTo>
                  <a:cubicBezTo>
                    <a:pt x="371" y="5667"/>
                    <a:pt x="375" y="5666"/>
                    <a:pt x="378" y="5665"/>
                  </a:cubicBezTo>
                  <a:cubicBezTo>
                    <a:pt x="441" y="5630"/>
                    <a:pt x="378" y="5371"/>
                    <a:pt x="497" y="5315"/>
                  </a:cubicBezTo>
                  <a:cubicBezTo>
                    <a:pt x="506" y="5312"/>
                    <a:pt x="515" y="5310"/>
                    <a:pt x="523" y="5310"/>
                  </a:cubicBezTo>
                  <a:cubicBezTo>
                    <a:pt x="599" y="5310"/>
                    <a:pt x="678" y="5437"/>
                    <a:pt x="728" y="5518"/>
                  </a:cubicBezTo>
                  <a:cubicBezTo>
                    <a:pt x="728" y="5381"/>
                    <a:pt x="752" y="5044"/>
                    <a:pt x="925" y="5044"/>
                  </a:cubicBezTo>
                  <a:cubicBezTo>
                    <a:pt x="938" y="5044"/>
                    <a:pt x="951" y="5046"/>
                    <a:pt x="966" y="5050"/>
                  </a:cubicBezTo>
                  <a:cubicBezTo>
                    <a:pt x="1168" y="5078"/>
                    <a:pt x="1078" y="5455"/>
                    <a:pt x="1141" y="5602"/>
                  </a:cubicBezTo>
                  <a:cubicBezTo>
                    <a:pt x="1219" y="5583"/>
                    <a:pt x="1256" y="5464"/>
                    <a:pt x="1312" y="5464"/>
                  </a:cubicBezTo>
                  <a:cubicBezTo>
                    <a:pt x="1336" y="5464"/>
                    <a:pt x="1364" y="5485"/>
                    <a:pt x="1399" y="5546"/>
                  </a:cubicBezTo>
                  <a:cubicBezTo>
                    <a:pt x="1490" y="5693"/>
                    <a:pt x="1427" y="5896"/>
                    <a:pt x="1518" y="6071"/>
                  </a:cubicBezTo>
                  <a:cubicBezTo>
                    <a:pt x="1533" y="6110"/>
                    <a:pt x="1546" y="6125"/>
                    <a:pt x="1560" y="6125"/>
                  </a:cubicBezTo>
                  <a:cubicBezTo>
                    <a:pt x="1595" y="6125"/>
                    <a:pt x="1634" y="6040"/>
                    <a:pt x="1721" y="6040"/>
                  </a:cubicBezTo>
                  <a:cubicBezTo>
                    <a:pt x="1730" y="6040"/>
                    <a:pt x="1739" y="6041"/>
                    <a:pt x="1749" y="6043"/>
                  </a:cubicBezTo>
                  <a:cubicBezTo>
                    <a:pt x="1868" y="6071"/>
                    <a:pt x="1777" y="6217"/>
                    <a:pt x="1868" y="6301"/>
                  </a:cubicBezTo>
                  <a:cubicBezTo>
                    <a:pt x="1980" y="6273"/>
                    <a:pt x="2015" y="6043"/>
                    <a:pt x="2154" y="6015"/>
                  </a:cubicBezTo>
                  <a:cubicBezTo>
                    <a:pt x="2215" y="6015"/>
                    <a:pt x="2260" y="6040"/>
                    <a:pt x="2302" y="6040"/>
                  </a:cubicBezTo>
                  <a:cubicBezTo>
                    <a:pt x="2323" y="6040"/>
                    <a:pt x="2343" y="6033"/>
                    <a:pt x="2364" y="6015"/>
                  </a:cubicBezTo>
                  <a:cubicBezTo>
                    <a:pt x="2420" y="5924"/>
                    <a:pt x="2392" y="5777"/>
                    <a:pt x="2420" y="5693"/>
                  </a:cubicBezTo>
                  <a:cubicBezTo>
                    <a:pt x="2441" y="5646"/>
                    <a:pt x="2497" y="5572"/>
                    <a:pt x="2547" y="5572"/>
                  </a:cubicBezTo>
                  <a:cubicBezTo>
                    <a:pt x="2564" y="5572"/>
                    <a:pt x="2581" y="5581"/>
                    <a:pt x="2595" y="5602"/>
                  </a:cubicBezTo>
                  <a:cubicBezTo>
                    <a:pt x="2623" y="5427"/>
                    <a:pt x="2567" y="5281"/>
                    <a:pt x="2742" y="5141"/>
                  </a:cubicBezTo>
                  <a:cubicBezTo>
                    <a:pt x="2791" y="5101"/>
                    <a:pt x="2859" y="5078"/>
                    <a:pt x="2925" y="5078"/>
                  </a:cubicBezTo>
                  <a:cubicBezTo>
                    <a:pt x="3009" y="5078"/>
                    <a:pt x="3088" y="5114"/>
                    <a:pt x="3119" y="5197"/>
                  </a:cubicBezTo>
                  <a:cubicBezTo>
                    <a:pt x="3175" y="5106"/>
                    <a:pt x="3203" y="4994"/>
                    <a:pt x="3266" y="4903"/>
                  </a:cubicBezTo>
                  <a:cubicBezTo>
                    <a:pt x="3322" y="4728"/>
                    <a:pt x="3413" y="4553"/>
                    <a:pt x="3525" y="4406"/>
                  </a:cubicBezTo>
                  <a:cubicBezTo>
                    <a:pt x="3763" y="4029"/>
                    <a:pt x="3965" y="3651"/>
                    <a:pt x="4196" y="3274"/>
                  </a:cubicBezTo>
                  <a:cubicBezTo>
                    <a:pt x="4252" y="3155"/>
                    <a:pt x="4371" y="3008"/>
                    <a:pt x="4343" y="2896"/>
                  </a:cubicBezTo>
                  <a:cubicBezTo>
                    <a:pt x="4343" y="2749"/>
                    <a:pt x="4196" y="2630"/>
                    <a:pt x="4140" y="2519"/>
                  </a:cubicBezTo>
                  <a:cubicBezTo>
                    <a:pt x="3937" y="2197"/>
                    <a:pt x="3847" y="1847"/>
                    <a:pt x="3616" y="1554"/>
                  </a:cubicBezTo>
                  <a:cubicBezTo>
                    <a:pt x="3525" y="1498"/>
                    <a:pt x="3469" y="1407"/>
                    <a:pt x="3413" y="1323"/>
                  </a:cubicBezTo>
                  <a:cubicBezTo>
                    <a:pt x="3378" y="1176"/>
                    <a:pt x="3378" y="1001"/>
                    <a:pt x="3441" y="882"/>
                  </a:cubicBezTo>
                  <a:cubicBezTo>
                    <a:pt x="3497" y="735"/>
                    <a:pt x="3616" y="652"/>
                    <a:pt x="3616" y="505"/>
                  </a:cubicBezTo>
                  <a:cubicBezTo>
                    <a:pt x="3616" y="211"/>
                    <a:pt x="3441" y="36"/>
                    <a:pt x="3175" y="8"/>
                  </a:cubicBezTo>
                  <a:cubicBezTo>
                    <a:pt x="3142" y="3"/>
                    <a:pt x="3110" y="1"/>
                    <a:pt x="30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79"/>
            <p:cNvSpPr/>
            <p:nvPr/>
          </p:nvSpPr>
          <p:spPr>
            <a:xfrm>
              <a:off x="3625451" y="3592758"/>
              <a:ext cx="141946" cy="140762"/>
            </a:xfrm>
            <a:custGeom>
              <a:rect b="b" l="l" r="r" t="t"/>
              <a:pathLst>
                <a:path extrusionOk="0" h="6186" w="6238">
                  <a:moveTo>
                    <a:pt x="3388" y="0"/>
                  </a:moveTo>
                  <a:cubicBezTo>
                    <a:pt x="3181" y="0"/>
                    <a:pt x="2973" y="57"/>
                    <a:pt x="2825" y="185"/>
                  </a:cubicBezTo>
                  <a:cubicBezTo>
                    <a:pt x="2713" y="304"/>
                    <a:pt x="2769" y="507"/>
                    <a:pt x="2797" y="654"/>
                  </a:cubicBezTo>
                  <a:lnTo>
                    <a:pt x="2797" y="1032"/>
                  </a:lnTo>
                  <a:cubicBezTo>
                    <a:pt x="2769" y="1206"/>
                    <a:pt x="2650" y="1353"/>
                    <a:pt x="2538" y="1500"/>
                  </a:cubicBezTo>
                  <a:cubicBezTo>
                    <a:pt x="2419" y="1703"/>
                    <a:pt x="2273" y="1878"/>
                    <a:pt x="2126" y="2052"/>
                  </a:cubicBezTo>
                  <a:cubicBezTo>
                    <a:pt x="1839" y="2486"/>
                    <a:pt x="1517" y="2899"/>
                    <a:pt x="1140" y="3276"/>
                  </a:cubicBezTo>
                  <a:cubicBezTo>
                    <a:pt x="902" y="3507"/>
                    <a:pt x="671" y="3773"/>
                    <a:pt x="406" y="3975"/>
                  </a:cubicBezTo>
                  <a:cubicBezTo>
                    <a:pt x="322" y="4031"/>
                    <a:pt x="203" y="4059"/>
                    <a:pt x="147" y="4122"/>
                  </a:cubicBezTo>
                  <a:cubicBezTo>
                    <a:pt x="0" y="4269"/>
                    <a:pt x="175" y="4500"/>
                    <a:pt x="203" y="4647"/>
                  </a:cubicBezTo>
                  <a:cubicBezTo>
                    <a:pt x="266" y="4758"/>
                    <a:pt x="322" y="4849"/>
                    <a:pt x="406" y="4968"/>
                  </a:cubicBezTo>
                  <a:cubicBezTo>
                    <a:pt x="469" y="5080"/>
                    <a:pt x="497" y="5227"/>
                    <a:pt x="580" y="5346"/>
                  </a:cubicBezTo>
                  <a:cubicBezTo>
                    <a:pt x="627" y="5428"/>
                    <a:pt x="684" y="5545"/>
                    <a:pt x="759" y="5545"/>
                  </a:cubicBezTo>
                  <a:cubicBezTo>
                    <a:pt x="786" y="5545"/>
                    <a:pt x="815" y="5530"/>
                    <a:pt x="846" y="5493"/>
                  </a:cubicBezTo>
                  <a:cubicBezTo>
                    <a:pt x="874" y="5458"/>
                    <a:pt x="874" y="5346"/>
                    <a:pt x="965" y="5346"/>
                  </a:cubicBezTo>
                  <a:cubicBezTo>
                    <a:pt x="975" y="5341"/>
                    <a:pt x="984" y="5338"/>
                    <a:pt x="991" y="5338"/>
                  </a:cubicBezTo>
                  <a:cubicBezTo>
                    <a:pt x="1022" y="5338"/>
                    <a:pt x="1026" y="5384"/>
                    <a:pt x="1049" y="5430"/>
                  </a:cubicBezTo>
                  <a:cubicBezTo>
                    <a:pt x="1094" y="5461"/>
                    <a:pt x="1117" y="5477"/>
                    <a:pt x="1135" y="5477"/>
                  </a:cubicBezTo>
                  <a:cubicBezTo>
                    <a:pt x="1154" y="5477"/>
                    <a:pt x="1168" y="5461"/>
                    <a:pt x="1196" y="5430"/>
                  </a:cubicBezTo>
                  <a:cubicBezTo>
                    <a:pt x="1280" y="5346"/>
                    <a:pt x="1224" y="5143"/>
                    <a:pt x="1399" y="5108"/>
                  </a:cubicBezTo>
                  <a:cubicBezTo>
                    <a:pt x="1545" y="5108"/>
                    <a:pt x="1489" y="5318"/>
                    <a:pt x="1573" y="5402"/>
                  </a:cubicBezTo>
                  <a:cubicBezTo>
                    <a:pt x="1664" y="5374"/>
                    <a:pt x="1692" y="5283"/>
                    <a:pt x="1748" y="5199"/>
                  </a:cubicBezTo>
                  <a:cubicBezTo>
                    <a:pt x="1776" y="5143"/>
                    <a:pt x="1867" y="4877"/>
                    <a:pt x="1951" y="4877"/>
                  </a:cubicBezTo>
                  <a:cubicBezTo>
                    <a:pt x="1956" y="4877"/>
                    <a:pt x="1961" y="4876"/>
                    <a:pt x="1966" y="4876"/>
                  </a:cubicBezTo>
                  <a:cubicBezTo>
                    <a:pt x="2121" y="4876"/>
                    <a:pt x="2043" y="5320"/>
                    <a:pt x="2070" y="5402"/>
                  </a:cubicBezTo>
                  <a:cubicBezTo>
                    <a:pt x="2273" y="5346"/>
                    <a:pt x="2391" y="5052"/>
                    <a:pt x="2566" y="4968"/>
                  </a:cubicBezTo>
                  <a:cubicBezTo>
                    <a:pt x="2622" y="4927"/>
                    <a:pt x="2662" y="4909"/>
                    <a:pt x="2690" y="4909"/>
                  </a:cubicBezTo>
                  <a:cubicBezTo>
                    <a:pt x="2823" y="4909"/>
                    <a:pt x="2689" y="5304"/>
                    <a:pt x="2741" y="5402"/>
                  </a:cubicBezTo>
                  <a:cubicBezTo>
                    <a:pt x="2870" y="5377"/>
                    <a:pt x="3021" y="5217"/>
                    <a:pt x="3151" y="5217"/>
                  </a:cubicBezTo>
                  <a:cubicBezTo>
                    <a:pt x="3168" y="5217"/>
                    <a:pt x="3186" y="5220"/>
                    <a:pt x="3203" y="5227"/>
                  </a:cubicBezTo>
                  <a:cubicBezTo>
                    <a:pt x="3440" y="5318"/>
                    <a:pt x="3119" y="5633"/>
                    <a:pt x="3238" y="5779"/>
                  </a:cubicBezTo>
                  <a:cubicBezTo>
                    <a:pt x="3313" y="5729"/>
                    <a:pt x="3343" y="5628"/>
                    <a:pt x="3455" y="5628"/>
                  </a:cubicBezTo>
                  <a:cubicBezTo>
                    <a:pt x="3467" y="5628"/>
                    <a:pt x="3481" y="5630"/>
                    <a:pt x="3496" y="5633"/>
                  </a:cubicBezTo>
                  <a:cubicBezTo>
                    <a:pt x="3587" y="5667"/>
                    <a:pt x="3587" y="5751"/>
                    <a:pt x="3615" y="5842"/>
                  </a:cubicBezTo>
                  <a:cubicBezTo>
                    <a:pt x="3699" y="5842"/>
                    <a:pt x="3762" y="5633"/>
                    <a:pt x="3818" y="5577"/>
                  </a:cubicBezTo>
                  <a:cubicBezTo>
                    <a:pt x="3891" y="5528"/>
                    <a:pt x="4012" y="5452"/>
                    <a:pt x="4102" y="5452"/>
                  </a:cubicBezTo>
                  <a:cubicBezTo>
                    <a:pt x="4115" y="5452"/>
                    <a:pt x="4128" y="5454"/>
                    <a:pt x="4140" y="5458"/>
                  </a:cubicBezTo>
                  <a:cubicBezTo>
                    <a:pt x="4370" y="5549"/>
                    <a:pt x="4251" y="5926"/>
                    <a:pt x="4370" y="6073"/>
                  </a:cubicBezTo>
                  <a:cubicBezTo>
                    <a:pt x="4452" y="6048"/>
                    <a:pt x="4505" y="5950"/>
                    <a:pt x="4601" y="5950"/>
                  </a:cubicBezTo>
                  <a:cubicBezTo>
                    <a:pt x="4612" y="5950"/>
                    <a:pt x="4624" y="5951"/>
                    <a:pt x="4636" y="5954"/>
                  </a:cubicBezTo>
                  <a:cubicBezTo>
                    <a:pt x="4753" y="5977"/>
                    <a:pt x="4733" y="6185"/>
                    <a:pt x="4808" y="6185"/>
                  </a:cubicBezTo>
                  <a:cubicBezTo>
                    <a:pt x="4823" y="6185"/>
                    <a:pt x="4842" y="6177"/>
                    <a:pt x="4867" y="6157"/>
                  </a:cubicBezTo>
                  <a:cubicBezTo>
                    <a:pt x="4951" y="6073"/>
                    <a:pt x="4895" y="5842"/>
                    <a:pt x="5014" y="5842"/>
                  </a:cubicBezTo>
                  <a:cubicBezTo>
                    <a:pt x="5025" y="5839"/>
                    <a:pt x="5036" y="5837"/>
                    <a:pt x="5046" y="5837"/>
                  </a:cubicBezTo>
                  <a:cubicBezTo>
                    <a:pt x="5133" y="5837"/>
                    <a:pt x="5166" y="5961"/>
                    <a:pt x="5216" y="6017"/>
                  </a:cubicBezTo>
                  <a:cubicBezTo>
                    <a:pt x="5510" y="5898"/>
                    <a:pt x="5244" y="5723"/>
                    <a:pt x="5363" y="5549"/>
                  </a:cubicBezTo>
                  <a:cubicBezTo>
                    <a:pt x="5395" y="5491"/>
                    <a:pt x="5432" y="5468"/>
                    <a:pt x="5471" y="5468"/>
                  </a:cubicBezTo>
                  <a:cubicBezTo>
                    <a:pt x="5614" y="5468"/>
                    <a:pt x="5788" y="5771"/>
                    <a:pt x="5860" y="5842"/>
                  </a:cubicBezTo>
                  <a:cubicBezTo>
                    <a:pt x="6027" y="5782"/>
                    <a:pt x="6002" y="5251"/>
                    <a:pt x="6182" y="5251"/>
                  </a:cubicBezTo>
                  <a:cubicBezTo>
                    <a:pt x="6191" y="5251"/>
                    <a:pt x="6200" y="5252"/>
                    <a:pt x="6209" y="5255"/>
                  </a:cubicBezTo>
                  <a:cubicBezTo>
                    <a:pt x="6237" y="5199"/>
                    <a:pt x="6209" y="5108"/>
                    <a:pt x="6209" y="5052"/>
                  </a:cubicBezTo>
                  <a:cubicBezTo>
                    <a:pt x="6174" y="4849"/>
                    <a:pt x="6062" y="4703"/>
                    <a:pt x="5860" y="4647"/>
                  </a:cubicBezTo>
                  <a:cubicBezTo>
                    <a:pt x="5566" y="4556"/>
                    <a:pt x="5244" y="4619"/>
                    <a:pt x="4986" y="4409"/>
                  </a:cubicBezTo>
                  <a:cubicBezTo>
                    <a:pt x="4692" y="4234"/>
                    <a:pt x="4748" y="3919"/>
                    <a:pt x="4776" y="3626"/>
                  </a:cubicBezTo>
                  <a:cubicBezTo>
                    <a:pt x="4839" y="3248"/>
                    <a:pt x="4867" y="3010"/>
                    <a:pt x="4517" y="2808"/>
                  </a:cubicBezTo>
                  <a:cubicBezTo>
                    <a:pt x="4342" y="2696"/>
                    <a:pt x="4168" y="2633"/>
                    <a:pt x="4077" y="2430"/>
                  </a:cubicBezTo>
                  <a:cubicBezTo>
                    <a:pt x="3965" y="2227"/>
                    <a:pt x="3965" y="1996"/>
                    <a:pt x="4021" y="1787"/>
                  </a:cubicBezTo>
                  <a:cubicBezTo>
                    <a:pt x="4077" y="1472"/>
                    <a:pt x="4251" y="1206"/>
                    <a:pt x="4398" y="948"/>
                  </a:cubicBezTo>
                  <a:cubicBezTo>
                    <a:pt x="4545" y="738"/>
                    <a:pt x="4664" y="535"/>
                    <a:pt x="4839" y="332"/>
                  </a:cubicBezTo>
                  <a:cubicBezTo>
                    <a:pt x="4867" y="276"/>
                    <a:pt x="4923" y="213"/>
                    <a:pt x="4986" y="185"/>
                  </a:cubicBezTo>
                  <a:lnTo>
                    <a:pt x="4986" y="185"/>
                  </a:lnTo>
                  <a:cubicBezTo>
                    <a:pt x="4932" y="202"/>
                    <a:pt x="4880" y="208"/>
                    <a:pt x="4830" y="208"/>
                  </a:cubicBezTo>
                  <a:cubicBezTo>
                    <a:pt x="4684" y="208"/>
                    <a:pt x="4549" y="158"/>
                    <a:pt x="4398" y="158"/>
                  </a:cubicBezTo>
                  <a:cubicBezTo>
                    <a:pt x="4297" y="158"/>
                    <a:pt x="4203" y="171"/>
                    <a:pt x="4112" y="171"/>
                  </a:cubicBezTo>
                  <a:cubicBezTo>
                    <a:pt x="4021" y="171"/>
                    <a:pt x="3933" y="158"/>
                    <a:pt x="3846" y="102"/>
                  </a:cubicBezTo>
                  <a:cubicBezTo>
                    <a:pt x="3716" y="36"/>
                    <a:pt x="3552" y="0"/>
                    <a:pt x="338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79"/>
            <p:cNvSpPr/>
            <p:nvPr/>
          </p:nvSpPr>
          <p:spPr>
            <a:xfrm>
              <a:off x="3744779" y="3609802"/>
              <a:ext cx="23256" cy="89632"/>
            </a:xfrm>
            <a:custGeom>
              <a:rect b="b" l="l" r="r" t="t"/>
              <a:pathLst>
                <a:path extrusionOk="0" h="3939" w="1022">
                  <a:moveTo>
                    <a:pt x="23" y="0"/>
                  </a:moveTo>
                  <a:cubicBezTo>
                    <a:pt x="10" y="0"/>
                    <a:pt x="0" y="16"/>
                    <a:pt x="0" y="52"/>
                  </a:cubicBezTo>
                  <a:cubicBezTo>
                    <a:pt x="0" y="164"/>
                    <a:pt x="91" y="311"/>
                    <a:pt x="119" y="429"/>
                  </a:cubicBezTo>
                  <a:cubicBezTo>
                    <a:pt x="203" y="576"/>
                    <a:pt x="294" y="751"/>
                    <a:pt x="378" y="898"/>
                  </a:cubicBezTo>
                  <a:cubicBezTo>
                    <a:pt x="441" y="1038"/>
                    <a:pt x="525" y="1185"/>
                    <a:pt x="553" y="1359"/>
                  </a:cubicBezTo>
                  <a:cubicBezTo>
                    <a:pt x="581" y="1562"/>
                    <a:pt x="525" y="1800"/>
                    <a:pt x="497" y="2003"/>
                  </a:cubicBezTo>
                  <a:cubicBezTo>
                    <a:pt x="441" y="2296"/>
                    <a:pt x="322" y="2674"/>
                    <a:pt x="497" y="2961"/>
                  </a:cubicBezTo>
                  <a:cubicBezTo>
                    <a:pt x="553" y="3052"/>
                    <a:pt x="616" y="3107"/>
                    <a:pt x="644" y="3198"/>
                  </a:cubicBezTo>
                  <a:lnTo>
                    <a:pt x="644" y="3520"/>
                  </a:lnTo>
                  <a:cubicBezTo>
                    <a:pt x="644" y="3660"/>
                    <a:pt x="700" y="3807"/>
                    <a:pt x="818" y="3898"/>
                  </a:cubicBezTo>
                  <a:cubicBezTo>
                    <a:pt x="847" y="3927"/>
                    <a:pt x="880" y="3939"/>
                    <a:pt x="911" y="3939"/>
                  </a:cubicBezTo>
                  <a:cubicBezTo>
                    <a:pt x="970" y="3939"/>
                    <a:pt x="1021" y="3894"/>
                    <a:pt x="1021" y="3835"/>
                  </a:cubicBezTo>
                  <a:cubicBezTo>
                    <a:pt x="1021" y="3632"/>
                    <a:pt x="993" y="3457"/>
                    <a:pt x="993" y="3282"/>
                  </a:cubicBezTo>
                  <a:cubicBezTo>
                    <a:pt x="993" y="3107"/>
                    <a:pt x="930" y="2996"/>
                    <a:pt x="846" y="2849"/>
                  </a:cubicBezTo>
                  <a:cubicBezTo>
                    <a:pt x="791" y="2730"/>
                    <a:pt x="756" y="2674"/>
                    <a:pt x="756" y="2555"/>
                  </a:cubicBezTo>
                  <a:cubicBezTo>
                    <a:pt x="756" y="2471"/>
                    <a:pt x="791" y="2380"/>
                    <a:pt x="791" y="2324"/>
                  </a:cubicBezTo>
                  <a:cubicBezTo>
                    <a:pt x="818" y="2122"/>
                    <a:pt x="874" y="1947"/>
                    <a:pt x="874" y="1737"/>
                  </a:cubicBezTo>
                  <a:cubicBezTo>
                    <a:pt x="930" y="1387"/>
                    <a:pt x="846" y="1101"/>
                    <a:pt x="672" y="807"/>
                  </a:cubicBezTo>
                  <a:cubicBezTo>
                    <a:pt x="497" y="548"/>
                    <a:pt x="322" y="227"/>
                    <a:pt x="56" y="24"/>
                  </a:cubicBezTo>
                  <a:cubicBezTo>
                    <a:pt x="44" y="9"/>
                    <a:pt x="32" y="0"/>
                    <a:pt x="2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79"/>
            <p:cNvSpPr/>
            <p:nvPr/>
          </p:nvSpPr>
          <p:spPr>
            <a:xfrm>
              <a:off x="3766737" y="3616742"/>
              <a:ext cx="26009" cy="83693"/>
            </a:xfrm>
            <a:custGeom>
              <a:rect b="b" l="l" r="r" t="t"/>
              <a:pathLst>
                <a:path extrusionOk="0" h="3678" w="1143">
                  <a:moveTo>
                    <a:pt x="160" y="0"/>
                  </a:moveTo>
                  <a:cubicBezTo>
                    <a:pt x="74" y="0"/>
                    <a:pt x="0" y="74"/>
                    <a:pt x="0" y="180"/>
                  </a:cubicBezTo>
                  <a:cubicBezTo>
                    <a:pt x="28" y="355"/>
                    <a:pt x="112" y="502"/>
                    <a:pt x="112" y="649"/>
                  </a:cubicBezTo>
                  <a:cubicBezTo>
                    <a:pt x="112" y="824"/>
                    <a:pt x="84" y="970"/>
                    <a:pt x="84" y="1145"/>
                  </a:cubicBezTo>
                  <a:cubicBezTo>
                    <a:pt x="84" y="1292"/>
                    <a:pt x="112" y="1432"/>
                    <a:pt x="175" y="1551"/>
                  </a:cubicBezTo>
                  <a:cubicBezTo>
                    <a:pt x="231" y="1698"/>
                    <a:pt x="315" y="1817"/>
                    <a:pt x="350" y="1991"/>
                  </a:cubicBezTo>
                  <a:cubicBezTo>
                    <a:pt x="406" y="2306"/>
                    <a:pt x="315" y="2628"/>
                    <a:pt x="406" y="2949"/>
                  </a:cubicBezTo>
                  <a:cubicBezTo>
                    <a:pt x="490" y="3243"/>
                    <a:pt x="700" y="3474"/>
                    <a:pt x="930" y="3649"/>
                  </a:cubicBezTo>
                  <a:cubicBezTo>
                    <a:pt x="949" y="3669"/>
                    <a:pt x="971" y="3677"/>
                    <a:pt x="992" y="3677"/>
                  </a:cubicBezTo>
                  <a:cubicBezTo>
                    <a:pt x="1068" y="3677"/>
                    <a:pt x="1142" y="3572"/>
                    <a:pt x="1077" y="3502"/>
                  </a:cubicBezTo>
                  <a:cubicBezTo>
                    <a:pt x="783" y="3271"/>
                    <a:pt x="665" y="2977"/>
                    <a:pt x="665" y="2600"/>
                  </a:cubicBezTo>
                  <a:cubicBezTo>
                    <a:pt x="665" y="2306"/>
                    <a:pt x="728" y="1991"/>
                    <a:pt x="609" y="1698"/>
                  </a:cubicBezTo>
                  <a:cubicBezTo>
                    <a:pt x="581" y="1579"/>
                    <a:pt x="490" y="1495"/>
                    <a:pt x="462" y="1348"/>
                  </a:cubicBezTo>
                  <a:cubicBezTo>
                    <a:pt x="434" y="1201"/>
                    <a:pt x="462" y="1026"/>
                    <a:pt x="462" y="880"/>
                  </a:cubicBezTo>
                  <a:cubicBezTo>
                    <a:pt x="490" y="593"/>
                    <a:pt x="490" y="243"/>
                    <a:pt x="259" y="33"/>
                  </a:cubicBezTo>
                  <a:cubicBezTo>
                    <a:pt x="227" y="11"/>
                    <a:pt x="192" y="0"/>
                    <a:pt x="16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79"/>
            <p:cNvSpPr/>
            <p:nvPr/>
          </p:nvSpPr>
          <p:spPr>
            <a:xfrm>
              <a:off x="3812406" y="3600199"/>
              <a:ext cx="82282" cy="97983"/>
            </a:xfrm>
            <a:custGeom>
              <a:rect b="b" l="l" r="r" t="t"/>
              <a:pathLst>
                <a:path extrusionOk="0" h="4306" w="3616">
                  <a:moveTo>
                    <a:pt x="3156" y="0"/>
                  </a:moveTo>
                  <a:cubicBezTo>
                    <a:pt x="2973" y="0"/>
                    <a:pt x="2880" y="90"/>
                    <a:pt x="2825" y="299"/>
                  </a:cubicBezTo>
                  <a:cubicBezTo>
                    <a:pt x="2797" y="411"/>
                    <a:pt x="2825" y="530"/>
                    <a:pt x="2853" y="649"/>
                  </a:cubicBezTo>
                  <a:lnTo>
                    <a:pt x="2853" y="677"/>
                  </a:lnTo>
                  <a:cubicBezTo>
                    <a:pt x="2825" y="705"/>
                    <a:pt x="2825" y="733"/>
                    <a:pt x="2797" y="760"/>
                  </a:cubicBezTo>
                  <a:cubicBezTo>
                    <a:pt x="2769" y="705"/>
                    <a:pt x="2741" y="649"/>
                    <a:pt x="2650" y="649"/>
                  </a:cubicBezTo>
                  <a:cubicBezTo>
                    <a:pt x="2329" y="649"/>
                    <a:pt x="2042" y="705"/>
                    <a:pt x="1692" y="733"/>
                  </a:cubicBezTo>
                  <a:cubicBezTo>
                    <a:pt x="1676" y="700"/>
                    <a:pt x="1648" y="686"/>
                    <a:pt x="1616" y="686"/>
                  </a:cubicBezTo>
                  <a:cubicBezTo>
                    <a:pt x="1593" y="686"/>
                    <a:pt x="1569" y="693"/>
                    <a:pt x="1545" y="705"/>
                  </a:cubicBezTo>
                  <a:cubicBezTo>
                    <a:pt x="1517" y="705"/>
                    <a:pt x="1517" y="733"/>
                    <a:pt x="1490" y="733"/>
                  </a:cubicBezTo>
                  <a:lnTo>
                    <a:pt x="1399" y="733"/>
                  </a:lnTo>
                  <a:cubicBezTo>
                    <a:pt x="1224" y="733"/>
                    <a:pt x="1077" y="705"/>
                    <a:pt x="902" y="677"/>
                  </a:cubicBezTo>
                  <a:cubicBezTo>
                    <a:pt x="755" y="677"/>
                    <a:pt x="671" y="760"/>
                    <a:pt x="643" y="907"/>
                  </a:cubicBezTo>
                  <a:cubicBezTo>
                    <a:pt x="643" y="1082"/>
                    <a:pt x="671" y="1257"/>
                    <a:pt x="553" y="1404"/>
                  </a:cubicBezTo>
                  <a:cubicBezTo>
                    <a:pt x="441" y="1607"/>
                    <a:pt x="294" y="1781"/>
                    <a:pt x="147" y="1956"/>
                  </a:cubicBezTo>
                  <a:cubicBezTo>
                    <a:pt x="0" y="2194"/>
                    <a:pt x="266" y="2509"/>
                    <a:pt x="350" y="2746"/>
                  </a:cubicBezTo>
                  <a:cubicBezTo>
                    <a:pt x="350" y="2802"/>
                    <a:pt x="378" y="2893"/>
                    <a:pt x="469" y="2921"/>
                  </a:cubicBezTo>
                  <a:lnTo>
                    <a:pt x="553" y="2921"/>
                  </a:lnTo>
                  <a:cubicBezTo>
                    <a:pt x="699" y="3180"/>
                    <a:pt x="1021" y="3355"/>
                    <a:pt x="1224" y="3557"/>
                  </a:cubicBezTo>
                  <a:cubicBezTo>
                    <a:pt x="1371" y="3648"/>
                    <a:pt x="1517" y="3732"/>
                    <a:pt x="1664" y="3851"/>
                  </a:cubicBezTo>
                  <a:cubicBezTo>
                    <a:pt x="1776" y="3942"/>
                    <a:pt x="1895" y="4054"/>
                    <a:pt x="2042" y="4082"/>
                  </a:cubicBezTo>
                  <a:lnTo>
                    <a:pt x="2070" y="4082"/>
                  </a:lnTo>
                  <a:cubicBezTo>
                    <a:pt x="2098" y="4117"/>
                    <a:pt x="2098" y="4145"/>
                    <a:pt x="2126" y="4173"/>
                  </a:cubicBezTo>
                  <a:cubicBezTo>
                    <a:pt x="2166" y="4270"/>
                    <a:pt x="2243" y="4306"/>
                    <a:pt x="2337" y="4306"/>
                  </a:cubicBezTo>
                  <a:cubicBezTo>
                    <a:pt x="2584" y="4306"/>
                    <a:pt x="2952" y="4059"/>
                    <a:pt x="3119" y="3998"/>
                  </a:cubicBezTo>
                  <a:cubicBezTo>
                    <a:pt x="3175" y="3970"/>
                    <a:pt x="3203" y="3851"/>
                    <a:pt x="3147" y="3795"/>
                  </a:cubicBezTo>
                  <a:cubicBezTo>
                    <a:pt x="3000" y="3529"/>
                    <a:pt x="2503" y="3474"/>
                    <a:pt x="2650" y="3124"/>
                  </a:cubicBezTo>
                  <a:cubicBezTo>
                    <a:pt x="2713" y="2977"/>
                    <a:pt x="2825" y="2858"/>
                    <a:pt x="2853" y="2718"/>
                  </a:cubicBezTo>
                  <a:cubicBezTo>
                    <a:pt x="2888" y="2572"/>
                    <a:pt x="2825" y="2425"/>
                    <a:pt x="2888" y="2278"/>
                  </a:cubicBezTo>
                  <a:cubicBezTo>
                    <a:pt x="3028" y="1928"/>
                    <a:pt x="3266" y="1635"/>
                    <a:pt x="3440" y="1320"/>
                  </a:cubicBezTo>
                  <a:cubicBezTo>
                    <a:pt x="3587" y="998"/>
                    <a:pt x="3615" y="705"/>
                    <a:pt x="3587" y="383"/>
                  </a:cubicBezTo>
                  <a:cubicBezTo>
                    <a:pt x="3615" y="180"/>
                    <a:pt x="3412" y="33"/>
                    <a:pt x="3238" y="5"/>
                  </a:cubicBezTo>
                  <a:cubicBezTo>
                    <a:pt x="3209" y="2"/>
                    <a:pt x="3181" y="0"/>
                    <a:pt x="315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79"/>
            <p:cNvSpPr/>
            <p:nvPr/>
          </p:nvSpPr>
          <p:spPr>
            <a:xfrm>
              <a:off x="3940335" y="3604659"/>
              <a:ext cx="25304" cy="114890"/>
            </a:xfrm>
            <a:custGeom>
              <a:rect b="b" l="l" r="r" t="t"/>
              <a:pathLst>
                <a:path extrusionOk="0" h="5049" w="1112">
                  <a:moveTo>
                    <a:pt x="921" y="1"/>
                  </a:moveTo>
                  <a:cubicBezTo>
                    <a:pt x="908" y="1"/>
                    <a:pt x="892" y="4"/>
                    <a:pt x="874" y="12"/>
                  </a:cubicBezTo>
                  <a:cubicBezTo>
                    <a:pt x="790" y="40"/>
                    <a:pt x="727" y="131"/>
                    <a:pt x="671" y="215"/>
                  </a:cubicBezTo>
                  <a:cubicBezTo>
                    <a:pt x="643" y="250"/>
                    <a:pt x="643" y="306"/>
                    <a:pt x="671" y="334"/>
                  </a:cubicBezTo>
                  <a:cubicBezTo>
                    <a:pt x="615" y="453"/>
                    <a:pt x="552" y="599"/>
                    <a:pt x="524" y="739"/>
                  </a:cubicBezTo>
                  <a:lnTo>
                    <a:pt x="524" y="802"/>
                  </a:lnTo>
                  <a:cubicBezTo>
                    <a:pt x="468" y="949"/>
                    <a:pt x="468" y="1124"/>
                    <a:pt x="524" y="1299"/>
                  </a:cubicBezTo>
                  <a:cubicBezTo>
                    <a:pt x="552" y="1411"/>
                    <a:pt x="587" y="1501"/>
                    <a:pt x="496" y="1585"/>
                  </a:cubicBezTo>
                  <a:cubicBezTo>
                    <a:pt x="441" y="1704"/>
                    <a:pt x="413" y="1760"/>
                    <a:pt x="378" y="1879"/>
                  </a:cubicBezTo>
                  <a:lnTo>
                    <a:pt x="378" y="2201"/>
                  </a:lnTo>
                  <a:cubicBezTo>
                    <a:pt x="294" y="2313"/>
                    <a:pt x="266" y="2487"/>
                    <a:pt x="266" y="2634"/>
                  </a:cubicBezTo>
                  <a:cubicBezTo>
                    <a:pt x="266" y="2753"/>
                    <a:pt x="294" y="2872"/>
                    <a:pt x="322" y="2956"/>
                  </a:cubicBezTo>
                  <a:cubicBezTo>
                    <a:pt x="294" y="3012"/>
                    <a:pt x="294" y="3075"/>
                    <a:pt x="266" y="3131"/>
                  </a:cubicBezTo>
                  <a:cubicBezTo>
                    <a:pt x="238" y="3361"/>
                    <a:pt x="238" y="3571"/>
                    <a:pt x="175" y="3774"/>
                  </a:cubicBezTo>
                  <a:cubicBezTo>
                    <a:pt x="119" y="4005"/>
                    <a:pt x="0" y="4180"/>
                    <a:pt x="28" y="4382"/>
                  </a:cubicBezTo>
                  <a:cubicBezTo>
                    <a:pt x="28" y="4585"/>
                    <a:pt x="91" y="4823"/>
                    <a:pt x="175" y="4998"/>
                  </a:cubicBezTo>
                  <a:cubicBezTo>
                    <a:pt x="201" y="5033"/>
                    <a:pt x="241" y="5048"/>
                    <a:pt x="281" y="5048"/>
                  </a:cubicBezTo>
                  <a:cubicBezTo>
                    <a:pt x="336" y="5048"/>
                    <a:pt x="392" y="5018"/>
                    <a:pt x="413" y="4970"/>
                  </a:cubicBezTo>
                  <a:cubicBezTo>
                    <a:pt x="468" y="4760"/>
                    <a:pt x="378" y="4585"/>
                    <a:pt x="378" y="4382"/>
                  </a:cubicBezTo>
                  <a:lnTo>
                    <a:pt x="378" y="4208"/>
                  </a:lnTo>
                  <a:lnTo>
                    <a:pt x="413" y="4208"/>
                  </a:lnTo>
                  <a:cubicBezTo>
                    <a:pt x="524" y="4096"/>
                    <a:pt x="524" y="3949"/>
                    <a:pt x="552" y="3774"/>
                  </a:cubicBezTo>
                  <a:cubicBezTo>
                    <a:pt x="587" y="3599"/>
                    <a:pt x="643" y="3452"/>
                    <a:pt x="671" y="3305"/>
                  </a:cubicBezTo>
                  <a:cubicBezTo>
                    <a:pt x="699" y="3187"/>
                    <a:pt x="699" y="3103"/>
                    <a:pt x="671" y="2984"/>
                  </a:cubicBezTo>
                  <a:cubicBezTo>
                    <a:pt x="699" y="2872"/>
                    <a:pt x="727" y="2753"/>
                    <a:pt x="727" y="2606"/>
                  </a:cubicBezTo>
                  <a:cubicBezTo>
                    <a:pt x="762" y="2487"/>
                    <a:pt x="727" y="2376"/>
                    <a:pt x="699" y="2257"/>
                  </a:cubicBezTo>
                  <a:cubicBezTo>
                    <a:pt x="727" y="2257"/>
                    <a:pt x="727" y="2257"/>
                    <a:pt x="727" y="2229"/>
                  </a:cubicBezTo>
                  <a:cubicBezTo>
                    <a:pt x="902" y="1998"/>
                    <a:pt x="1112" y="1676"/>
                    <a:pt x="993" y="1355"/>
                  </a:cubicBezTo>
                  <a:cubicBezTo>
                    <a:pt x="902" y="1208"/>
                    <a:pt x="818" y="1061"/>
                    <a:pt x="790" y="858"/>
                  </a:cubicBezTo>
                  <a:lnTo>
                    <a:pt x="790" y="802"/>
                  </a:lnTo>
                  <a:cubicBezTo>
                    <a:pt x="818" y="655"/>
                    <a:pt x="846" y="481"/>
                    <a:pt x="902" y="334"/>
                  </a:cubicBezTo>
                  <a:cubicBezTo>
                    <a:pt x="937" y="334"/>
                    <a:pt x="937" y="306"/>
                    <a:pt x="965" y="278"/>
                  </a:cubicBezTo>
                  <a:cubicBezTo>
                    <a:pt x="965" y="278"/>
                    <a:pt x="993" y="250"/>
                    <a:pt x="993" y="215"/>
                  </a:cubicBezTo>
                  <a:lnTo>
                    <a:pt x="1021" y="215"/>
                  </a:lnTo>
                  <a:lnTo>
                    <a:pt x="1021" y="187"/>
                  </a:lnTo>
                  <a:cubicBezTo>
                    <a:pt x="1035" y="173"/>
                    <a:pt x="1035" y="166"/>
                    <a:pt x="1031" y="166"/>
                  </a:cubicBezTo>
                  <a:cubicBezTo>
                    <a:pt x="1029" y="166"/>
                    <a:pt x="1026" y="168"/>
                    <a:pt x="1024" y="173"/>
                  </a:cubicBezTo>
                  <a:lnTo>
                    <a:pt x="1024" y="173"/>
                  </a:lnTo>
                  <a:cubicBezTo>
                    <a:pt x="1031" y="158"/>
                    <a:pt x="1049" y="153"/>
                    <a:pt x="1049" y="131"/>
                  </a:cubicBezTo>
                  <a:cubicBezTo>
                    <a:pt x="1049" y="103"/>
                    <a:pt x="1021" y="40"/>
                    <a:pt x="993" y="40"/>
                  </a:cubicBezTo>
                  <a:cubicBezTo>
                    <a:pt x="973" y="20"/>
                    <a:pt x="953" y="1"/>
                    <a:pt x="92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79"/>
            <p:cNvSpPr/>
            <p:nvPr/>
          </p:nvSpPr>
          <p:spPr>
            <a:xfrm>
              <a:off x="3926477" y="3622840"/>
              <a:ext cx="13858" cy="83761"/>
            </a:xfrm>
            <a:custGeom>
              <a:rect b="b" l="l" r="r" t="t"/>
              <a:pathLst>
                <a:path extrusionOk="0" h="3681" w="609">
                  <a:moveTo>
                    <a:pt x="469" y="1"/>
                  </a:moveTo>
                  <a:cubicBezTo>
                    <a:pt x="434" y="1"/>
                    <a:pt x="400" y="10"/>
                    <a:pt x="378" y="31"/>
                  </a:cubicBezTo>
                  <a:cubicBezTo>
                    <a:pt x="175" y="290"/>
                    <a:pt x="203" y="556"/>
                    <a:pt x="203" y="877"/>
                  </a:cubicBezTo>
                  <a:cubicBezTo>
                    <a:pt x="203" y="1199"/>
                    <a:pt x="113" y="1514"/>
                    <a:pt x="148" y="1835"/>
                  </a:cubicBezTo>
                  <a:cubicBezTo>
                    <a:pt x="203" y="2038"/>
                    <a:pt x="259" y="2213"/>
                    <a:pt x="203" y="2423"/>
                  </a:cubicBezTo>
                  <a:cubicBezTo>
                    <a:pt x="175" y="2562"/>
                    <a:pt x="85" y="2709"/>
                    <a:pt x="57" y="2856"/>
                  </a:cubicBezTo>
                  <a:cubicBezTo>
                    <a:pt x="1" y="3178"/>
                    <a:pt x="148" y="3381"/>
                    <a:pt x="322" y="3646"/>
                  </a:cubicBezTo>
                  <a:cubicBezTo>
                    <a:pt x="339" y="3671"/>
                    <a:pt x="365" y="3681"/>
                    <a:pt x="392" y="3681"/>
                  </a:cubicBezTo>
                  <a:cubicBezTo>
                    <a:pt x="457" y="3681"/>
                    <a:pt x="527" y="3620"/>
                    <a:pt x="462" y="3555"/>
                  </a:cubicBezTo>
                  <a:cubicBezTo>
                    <a:pt x="406" y="3409"/>
                    <a:pt x="322" y="3262"/>
                    <a:pt x="322" y="3087"/>
                  </a:cubicBezTo>
                  <a:cubicBezTo>
                    <a:pt x="350" y="2947"/>
                    <a:pt x="378" y="2800"/>
                    <a:pt x="434" y="2681"/>
                  </a:cubicBezTo>
                  <a:cubicBezTo>
                    <a:pt x="497" y="2534"/>
                    <a:pt x="553" y="2423"/>
                    <a:pt x="553" y="2276"/>
                  </a:cubicBezTo>
                  <a:cubicBezTo>
                    <a:pt x="581" y="2129"/>
                    <a:pt x="525" y="1982"/>
                    <a:pt x="497" y="1835"/>
                  </a:cubicBezTo>
                  <a:cubicBezTo>
                    <a:pt x="434" y="1514"/>
                    <a:pt x="553" y="1199"/>
                    <a:pt x="553" y="877"/>
                  </a:cubicBezTo>
                  <a:cubicBezTo>
                    <a:pt x="553" y="730"/>
                    <a:pt x="525" y="584"/>
                    <a:pt x="553" y="437"/>
                  </a:cubicBezTo>
                  <a:cubicBezTo>
                    <a:pt x="581" y="325"/>
                    <a:pt x="609" y="206"/>
                    <a:pt x="581" y="59"/>
                  </a:cubicBezTo>
                  <a:cubicBezTo>
                    <a:pt x="581" y="25"/>
                    <a:pt x="525" y="1"/>
                    <a:pt x="46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79"/>
            <p:cNvSpPr/>
            <p:nvPr/>
          </p:nvSpPr>
          <p:spPr>
            <a:xfrm>
              <a:off x="3903244" y="3651057"/>
              <a:ext cx="23256" cy="75797"/>
            </a:xfrm>
            <a:custGeom>
              <a:rect b="b" l="l" r="r" t="t"/>
              <a:pathLst>
                <a:path extrusionOk="0" h="3331" w="1022">
                  <a:moveTo>
                    <a:pt x="889" y="1"/>
                  </a:moveTo>
                  <a:cubicBezTo>
                    <a:pt x="861" y="1"/>
                    <a:pt x="833" y="15"/>
                    <a:pt x="819" y="43"/>
                  </a:cubicBezTo>
                  <a:cubicBezTo>
                    <a:pt x="756" y="218"/>
                    <a:pt x="728" y="483"/>
                    <a:pt x="728" y="686"/>
                  </a:cubicBezTo>
                  <a:cubicBezTo>
                    <a:pt x="672" y="714"/>
                    <a:pt x="644" y="742"/>
                    <a:pt x="609" y="798"/>
                  </a:cubicBezTo>
                  <a:cubicBezTo>
                    <a:pt x="581" y="917"/>
                    <a:pt x="553" y="1064"/>
                    <a:pt x="553" y="1211"/>
                  </a:cubicBezTo>
                  <a:cubicBezTo>
                    <a:pt x="553" y="1357"/>
                    <a:pt x="525" y="1497"/>
                    <a:pt x="497" y="1644"/>
                  </a:cubicBezTo>
                  <a:cubicBezTo>
                    <a:pt x="434" y="1882"/>
                    <a:pt x="406" y="2141"/>
                    <a:pt x="322" y="2406"/>
                  </a:cubicBezTo>
                  <a:cubicBezTo>
                    <a:pt x="259" y="2490"/>
                    <a:pt x="232" y="2637"/>
                    <a:pt x="176" y="2721"/>
                  </a:cubicBezTo>
                  <a:cubicBezTo>
                    <a:pt x="148" y="2812"/>
                    <a:pt x="57" y="2868"/>
                    <a:pt x="57" y="2959"/>
                  </a:cubicBezTo>
                  <a:cubicBezTo>
                    <a:pt x="1" y="3105"/>
                    <a:pt x="148" y="3245"/>
                    <a:pt x="259" y="3308"/>
                  </a:cubicBezTo>
                  <a:cubicBezTo>
                    <a:pt x="285" y="3324"/>
                    <a:pt x="312" y="3331"/>
                    <a:pt x="339" y="3331"/>
                  </a:cubicBezTo>
                  <a:cubicBezTo>
                    <a:pt x="409" y="3331"/>
                    <a:pt x="477" y="3283"/>
                    <a:pt x="497" y="3217"/>
                  </a:cubicBezTo>
                  <a:cubicBezTo>
                    <a:pt x="497" y="3161"/>
                    <a:pt x="497" y="3133"/>
                    <a:pt x="525" y="3071"/>
                  </a:cubicBezTo>
                  <a:cubicBezTo>
                    <a:pt x="525" y="3105"/>
                    <a:pt x="525" y="3105"/>
                    <a:pt x="553" y="3133"/>
                  </a:cubicBezTo>
                  <a:cubicBezTo>
                    <a:pt x="570" y="3202"/>
                    <a:pt x="621" y="3241"/>
                    <a:pt x="677" y="3241"/>
                  </a:cubicBezTo>
                  <a:cubicBezTo>
                    <a:pt x="713" y="3241"/>
                    <a:pt x="751" y="3225"/>
                    <a:pt x="784" y="3189"/>
                  </a:cubicBezTo>
                  <a:cubicBezTo>
                    <a:pt x="875" y="3105"/>
                    <a:pt x="875" y="2987"/>
                    <a:pt x="875" y="2840"/>
                  </a:cubicBezTo>
                  <a:cubicBezTo>
                    <a:pt x="903" y="2665"/>
                    <a:pt x="959" y="2462"/>
                    <a:pt x="994" y="2259"/>
                  </a:cubicBezTo>
                  <a:cubicBezTo>
                    <a:pt x="994" y="1994"/>
                    <a:pt x="903" y="1735"/>
                    <a:pt x="931" y="1469"/>
                  </a:cubicBezTo>
                  <a:cubicBezTo>
                    <a:pt x="959" y="1239"/>
                    <a:pt x="994" y="1008"/>
                    <a:pt x="994" y="742"/>
                  </a:cubicBezTo>
                  <a:cubicBezTo>
                    <a:pt x="994" y="511"/>
                    <a:pt x="1022" y="246"/>
                    <a:pt x="959" y="43"/>
                  </a:cubicBezTo>
                  <a:cubicBezTo>
                    <a:pt x="945" y="15"/>
                    <a:pt x="917" y="1"/>
                    <a:pt x="88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79"/>
            <p:cNvSpPr/>
            <p:nvPr/>
          </p:nvSpPr>
          <p:spPr>
            <a:xfrm>
              <a:off x="3709622" y="3790636"/>
              <a:ext cx="201609" cy="45009"/>
            </a:xfrm>
            <a:custGeom>
              <a:rect b="b" l="l" r="r" t="t"/>
              <a:pathLst>
                <a:path extrusionOk="0" h="1978" w="8860">
                  <a:moveTo>
                    <a:pt x="574" y="0"/>
                  </a:moveTo>
                  <a:cubicBezTo>
                    <a:pt x="321" y="0"/>
                    <a:pt x="315" y="402"/>
                    <a:pt x="266" y="580"/>
                  </a:cubicBezTo>
                  <a:cubicBezTo>
                    <a:pt x="175" y="957"/>
                    <a:pt x="28" y="1398"/>
                    <a:pt x="0" y="1775"/>
                  </a:cubicBezTo>
                  <a:cubicBezTo>
                    <a:pt x="121" y="1864"/>
                    <a:pt x="308" y="1886"/>
                    <a:pt x="501" y="1886"/>
                  </a:cubicBezTo>
                  <a:cubicBezTo>
                    <a:pt x="686" y="1886"/>
                    <a:pt x="877" y="1866"/>
                    <a:pt x="1021" y="1866"/>
                  </a:cubicBezTo>
                  <a:cubicBezTo>
                    <a:pt x="1545" y="1866"/>
                    <a:pt x="2070" y="1922"/>
                    <a:pt x="2594" y="1950"/>
                  </a:cubicBezTo>
                  <a:cubicBezTo>
                    <a:pt x="3119" y="1950"/>
                    <a:pt x="3587" y="1950"/>
                    <a:pt x="4112" y="1922"/>
                  </a:cubicBezTo>
                  <a:cubicBezTo>
                    <a:pt x="4166" y="1918"/>
                    <a:pt x="4219" y="1916"/>
                    <a:pt x="4273" y="1916"/>
                  </a:cubicBezTo>
                  <a:cubicBezTo>
                    <a:pt x="4597" y="1916"/>
                    <a:pt x="4921" y="1978"/>
                    <a:pt x="5244" y="1978"/>
                  </a:cubicBezTo>
                  <a:cubicBezTo>
                    <a:pt x="6034" y="1978"/>
                    <a:pt x="6818" y="1978"/>
                    <a:pt x="7580" y="1866"/>
                  </a:cubicBezTo>
                  <a:cubicBezTo>
                    <a:pt x="7866" y="1831"/>
                    <a:pt x="8160" y="1803"/>
                    <a:pt x="8454" y="1775"/>
                  </a:cubicBezTo>
                  <a:cubicBezTo>
                    <a:pt x="8487" y="1775"/>
                    <a:pt x="8540" y="1780"/>
                    <a:pt x="8593" y="1780"/>
                  </a:cubicBezTo>
                  <a:cubicBezTo>
                    <a:pt x="8672" y="1780"/>
                    <a:pt x="8752" y="1770"/>
                    <a:pt x="8768" y="1719"/>
                  </a:cubicBezTo>
                  <a:cubicBezTo>
                    <a:pt x="8859" y="1600"/>
                    <a:pt x="8566" y="1167"/>
                    <a:pt x="8510" y="1076"/>
                  </a:cubicBezTo>
                  <a:cubicBezTo>
                    <a:pt x="8446" y="982"/>
                    <a:pt x="8392" y="930"/>
                    <a:pt x="8332" y="930"/>
                  </a:cubicBezTo>
                  <a:cubicBezTo>
                    <a:pt x="8282" y="930"/>
                    <a:pt x="8228" y="968"/>
                    <a:pt x="8160" y="1048"/>
                  </a:cubicBezTo>
                  <a:cubicBezTo>
                    <a:pt x="8125" y="1101"/>
                    <a:pt x="8064" y="1191"/>
                    <a:pt x="8039" y="1265"/>
                  </a:cubicBezTo>
                  <a:lnTo>
                    <a:pt x="8039" y="1265"/>
                  </a:lnTo>
                  <a:cubicBezTo>
                    <a:pt x="8013" y="1160"/>
                    <a:pt x="7922" y="1076"/>
                    <a:pt x="7811" y="1076"/>
                  </a:cubicBezTo>
                  <a:cubicBezTo>
                    <a:pt x="7636" y="1104"/>
                    <a:pt x="7461" y="1370"/>
                    <a:pt x="7370" y="1517"/>
                  </a:cubicBezTo>
                  <a:cubicBezTo>
                    <a:pt x="7405" y="1370"/>
                    <a:pt x="7433" y="1223"/>
                    <a:pt x="7258" y="1195"/>
                  </a:cubicBezTo>
                  <a:cubicBezTo>
                    <a:pt x="7111" y="1195"/>
                    <a:pt x="6909" y="1454"/>
                    <a:pt x="6790" y="1544"/>
                  </a:cubicBezTo>
                  <a:cubicBezTo>
                    <a:pt x="6818" y="1426"/>
                    <a:pt x="6909" y="1167"/>
                    <a:pt x="6818" y="1048"/>
                  </a:cubicBezTo>
                  <a:cubicBezTo>
                    <a:pt x="6776" y="973"/>
                    <a:pt x="6734" y="946"/>
                    <a:pt x="6689" y="946"/>
                  </a:cubicBezTo>
                  <a:cubicBezTo>
                    <a:pt x="6614" y="946"/>
                    <a:pt x="6532" y="1023"/>
                    <a:pt x="6440" y="1076"/>
                  </a:cubicBezTo>
                  <a:cubicBezTo>
                    <a:pt x="6334" y="970"/>
                    <a:pt x="6278" y="774"/>
                    <a:pt x="6122" y="774"/>
                  </a:cubicBezTo>
                  <a:cubicBezTo>
                    <a:pt x="6104" y="774"/>
                    <a:pt x="6084" y="776"/>
                    <a:pt x="6062" y="782"/>
                  </a:cubicBezTo>
                  <a:cubicBezTo>
                    <a:pt x="5888" y="845"/>
                    <a:pt x="5713" y="1195"/>
                    <a:pt x="5713" y="1370"/>
                  </a:cubicBezTo>
                  <a:cubicBezTo>
                    <a:pt x="5679" y="1221"/>
                    <a:pt x="5636" y="1165"/>
                    <a:pt x="5588" y="1165"/>
                  </a:cubicBezTo>
                  <a:cubicBezTo>
                    <a:pt x="5467" y="1165"/>
                    <a:pt x="5314" y="1515"/>
                    <a:pt x="5188" y="1600"/>
                  </a:cubicBezTo>
                  <a:cubicBezTo>
                    <a:pt x="5106" y="1468"/>
                    <a:pt x="5030" y="1243"/>
                    <a:pt x="4845" y="1243"/>
                  </a:cubicBezTo>
                  <a:cubicBezTo>
                    <a:pt x="4825" y="1243"/>
                    <a:pt x="4805" y="1245"/>
                    <a:pt x="4783" y="1251"/>
                  </a:cubicBezTo>
                  <a:cubicBezTo>
                    <a:pt x="4636" y="1307"/>
                    <a:pt x="4517" y="1454"/>
                    <a:pt x="4545" y="1572"/>
                  </a:cubicBezTo>
                  <a:cubicBezTo>
                    <a:pt x="4521" y="1471"/>
                    <a:pt x="4559" y="1328"/>
                    <a:pt x="4426" y="1328"/>
                  </a:cubicBezTo>
                  <a:cubicBezTo>
                    <a:pt x="4403" y="1328"/>
                    <a:pt x="4376" y="1333"/>
                    <a:pt x="4342" y="1342"/>
                  </a:cubicBezTo>
                  <a:cubicBezTo>
                    <a:pt x="4286" y="1342"/>
                    <a:pt x="4223" y="1398"/>
                    <a:pt x="4168" y="1426"/>
                  </a:cubicBezTo>
                  <a:cubicBezTo>
                    <a:pt x="4021" y="1426"/>
                    <a:pt x="4084" y="1398"/>
                    <a:pt x="3993" y="1342"/>
                  </a:cubicBezTo>
                  <a:cubicBezTo>
                    <a:pt x="3942" y="1322"/>
                    <a:pt x="3895" y="1313"/>
                    <a:pt x="3849" y="1313"/>
                  </a:cubicBezTo>
                  <a:cubicBezTo>
                    <a:pt x="3685" y="1313"/>
                    <a:pt x="3543" y="1424"/>
                    <a:pt x="3384" y="1517"/>
                  </a:cubicBezTo>
                  <a:cubicBezTo>
                    <a:pt x="3412" y="1398"/>
                    <a:pt x="3468" y="1223"/>
                    <a:pt x="3384" y="1132"/>
                  </a:cubicBezTo>
                  <a:cubicBezTo>
                    <a:pt x="3363" y="1116"/>
                    <a:pt x="3339" y="1109"/>
                    <a:pt x="3312" y="1109"/>
                  </a:cubicBezTo>
                  <a:cubicBezTo>
                    <a:pt x="3156" y="1109"/>
                    <a:pt x="2927" y="1354"/>
                    <a:pt x="2825" y="1426"/>
                  </a:cubicBezTo>
                  <a:cubicBezTo>
                    <a:pt x="2860" y="1279"/>
                    <a:pt x="2888" y="1104"/>
                    <a:pt x="2769" y="1020"/>
                  </a:cubicBezTo>
                  <a:cubicBezTo>
                    <a:pt x="2746" y="1008"/>
                    <a:pt x="2722" y="1003"/>
                    <a:pt x="2697" y="1003"/>
                  </a:cubicBezTo>
                  <a:cubicBezTo>
                    <a:pt x="2530" y="1003"/>
                    <a:pt x="2324" y="1242"/>
                    <a:pt x="2245" y="1370"/>
                  </a:cubicBezTo>
                  <a:cubicBezTo>
                    <a:pt x="2273" y="1251"/>
                    <a:pt x="2273" y="957"/>
                    <a:pt x="2161" y="901"/>
                  </a:cubicBezTo>
                  <a:cubicBezTo>
                    <a:pt x="2134" y="886"/>
                    <a:pt x="2108" y="880"/>
                    <a:pt x="2082" y="880"/>
                  </a:cubicBezTo>
                  <a:cubicBezTo>
                    <a:pt x="1901" y="880"/>
                    <a:pt x="1730" y="1198"/>
                    <a:pt x="1601" y="1223"/>
                  </a:cubicBezTo>
                  <a:cubicBezTo>
                    <a:pt x="1573" y="1104"/>
                    <a:pt x="1601" y="845"/>
                    <a:pt x="1461" y="754"/>
                  </a:cubicBezTo>
                  <a:cubicBezTo>
                    <a:pt x="1431" y="737"/>
                    <a:pt x="1401" y="730"/>
                    <a:pt x="1371" y="730"/>
                  </a:cubicBezTo>
                  <a:cubicBezTo>
                    <a:pt x="1256" y="730"/>
                    <a:pt x="1149" y="840"/>
                    <a:pt x="1077" y="929"/>
                  </a:cubicBezTo>
                  <a:cubicBezTo>
                    <a:pt x="902" y="670"/>
                    <a:pt x="1049" y="202"/>
                    <a:pt x="699" y="27"/>
                  </a:cubicBezTo>
                  <a:cubicBezTo>
                    <a:pt x="652" y="9"/>
                    <a:pt x="610" y="0"/>
                    <a:pt x="57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79"/>
            <p:cNvSpPr/>
            <p:nvPr/>
          </p:nvSpPr>
          <p:spPr>
            <a:xfrm>
              <a:off x="3652006" y="3729675"/>
              <a:ext cx="43143" cy="54271"/>
            </a:xfrm>
            <a:custGeom>
              <a:rect b="b" l="l" r="r" t="t"/>
              <a:pathLst>
                <a:path extrusionOk="0" h="2385" w="1896">
                  <a:moveTo>
                    <a:pt x="784" y="0"/>
                  </a:moveTo>
                  <a:cubicBezTo>
                    <a:pt x="553" y="28"/>
                    <a:pt x="525" y="490"/>
                    <a:pt x="497" y="636"/>
                  </a:cubicBezTo>
                  <a:cubicBezTo>
                    <a:pt x="406" y="462"/>
                    <a:pt x="378" y="259"/>
                    <a:pt x="260" y="112"/>
                  </a:cubicBezTo>
                  <a:cubicBezTo>
                    <a:pt x="1" y="175"/>
                    <a:pt x="176" y="958"/>
                    <a:pt x="204" y="1161"/>
                  </a:cubicBezTo>
                  <a:cubicBezTo>
                    <a:pt x="378" y="1538"/>
                    <a:pt x="462" y="1951"/>
                    <a:pt x="553" y="2384"/>
                  </a:cubicBezTo>
                  <a:cubicBezTo>
                    <a:pt x="700" y="2154"/>
                    <a:pt x="812" y="1860"/>
                    <a:pt x="959" y="1601"/>
                  </a:cubicBezTo>
                  <a:cubicBezTo>
                    <a:pt x="1078" y="1336"/>
                    <a:pt x="1280" y="1105"/>
                    <a:pt x="1427" y="839"/>
                  </a:cubicBezTo>
                  <a:cubicBezTo>
                    <a:pt x="1630" y="902"/>
                    <a:pt x="1574" y="1252"/>
                    <a:pt x="1805" y="1280"/>
                  </a:cubicBezTo>
                  <a:cubicBezTo>
                    <a:pt x="1861" y="1077"/>
                    <a:pt x="1805" y="811"/>
                    <a:pt x="1833" y="608"/>
                  </a:cubicBezTo>
                  <a:cubicBezTo>
                    <a:pt x="1833" y="525"/>
                    <a:pt x="1896" y="175"/>
                    <a:pt x="1805" y="112"/>
                  </a:cubicBezTo>
                  <a:cubicBezTo>
                    <a:pt x="1787" y="95"/>
                    <a:pt x="1769" y="88"/>
                    <a:pt x="1751" y="88"/>
                  </a:cubicBezTo>
                  <a:cubicBezTo>
                    <a:pt x="1645" y="88"/>
                    <a:pt x="1528" y="324"/>
                    <a:pt x="1427" y="378"/>
                  </a:cubicBezTo>
                  <a:cubicBezTo>
                    <a:pt x="1399" y="259"/>
                    <a:pt x="1455" y="28"/>
                    <a:pt x="1308" y="28"/>
                  </a:cubicBezTo>
                  <a:cubicBezTo>
                    <a:pt x="1304" y="27"/>
                    <a:pt x="1300" y="27"/>
                    <a:pt x="1296" y="27"/>
                  </a:cubicBezTo>
                  <a:cubicBezTo>
                    <a:pt x="1184" y="27"/>
                    <a:pt x="1019" y="381"/>
                    <a:pt x="959" y="462"/>
                  </a:cubicBezTo>
                  <a:cubicBezTo>
                    <a:pt x="931" y="350"/>
                    <a:pt x="959" y="0"/>
                    <a:pt x="78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79"/>
            <p:cNvSpPr/>
            <p:nvPr/>
          </p:nvSpPr>
          <p:spPr>
            <a:xfrm>
              <a:off x="3580419" y="3642660"/>
              <a:ext cx="66217" cy="199175"/>
            </a:xfrm>
            <a:custGeom>
              <a:rect b="b" l="l" r="r" t="t"/>
              <a:pathLst>
                <a:path extrusionOk="0" h="8753" w="2910">
                  <a:moveTo>
                    <a:pt x="318" y="0"/>
                  </a:moveTo>
                  <a:cubicBezTo>
                    <a:pt x="182" y="0"/>
                    <a:pt x="231" y="392"/>
                    <a:pt x="231" y="503"/>
                  </a:cubicBezTo>
                  <a:cubicBezTo>
                    <a:pt x="203" y="817"/>
                    <a:pt x="147" y="1111"/>
                    <a:pt x="112" y="1433"/>
                  </a:cubicBezTo>
                  <a:cubicBezTo>
                    <a:pt x="56" y="1985"/>
                    <a:pt x="56" y="2565"/>
                    <a:pt x="56" y="3153"/>
                  </a:cubicBezTo>
                  <a:cubicBezTo>
                    <a:pt x="56" y="3412"/>
                    <a:pt x="0" y="4055"/>
                    <a:pt x="350" y="4111"/>
                  </a:cubicBezTo>
                  <a:cubicBezTo>
                    <a:pt x="441" y="4111"/>
                    <a:pt x="598" y="3975"/>
                    <a:pt x="698" y="3975"/>
                  </a:cubicBezTo>
                  <a:cubicBezTo>
                    <a:pt x="720" y="3975"/>
                    <a:pt x="740" y="3982"/>
                    <a:pt x="755" y="3999"/>
                  </a:cubicBezTo>
                  <a:cubicBezTo>
                    <a:pt x="846" y="4055"/>
                    <a:pt x="700" y="4314"/>
                    <a:pt x="672" y="4376"/>
                  </a:cubicBezTo>
                  <a:cubicBezTo>
                    <a:pt x="525" y="4607"/>
                    <a:pt x="322" y="4810"/>
                    <a:pt x="287" y="5076"/>
                  </a:cubicBezTo>
                  <a:cubicBezTo>
                    <a:pt x="231" y="5306"/>
                    <a:pt x="259" y="5537"/>
                    <a:pt x="322" y="5747"/>
                  </a:cubicBezTo>
                  <a:cubicBezTo>
                    <a:pt x="497" y="6446"/>
                    <a:pt x="581" y="7145"/>
                    <a:pt x="846" y="7845"/>
                  </a:cubicBezTo>
                  <a:cubicBezTo>
                    <a:pt x="958" y="8159"/>
                    <a:pt x="1161" y="8453"/>
                    <a:pt x="1427" y="8656"/>
                  </a:cubicBezTo>
                  <a:cubicBezTo>
                    <a:pt x="1530" y="8731"/>
                    <a:pt x="1619" y="8753"/>
                    <a:pt x="1712" y="8753"/>
                  </a:cubicBezTo>
                  <a:cubicBezTo>
                    <a:pt x="1801" y="8753"/>
                    <a:pt x="1894" y="8732"/>
                    <a:pt x="2007" y="8719"/>
                  </a:cubicBezTo>
                  <a:cubicBezTo>
                    <a:pt x="2182" y="8684"/>
                    <a:pt x="2357" y="8656"/>
                    <a:pt x="2532" y="8628"/>
                  </a:cubicBezTo>
                  <a:cubicBezTo>
                    <a:pt x="2563" y="8628"/>
                    <a:pt x="2629" y="8635"/>
                    <a:pt x="2691" y="8635"/>
                  </a:cubicBezTo>
                  <a:cubicBezTo>
                    <a:pt x="2754" y="8635"/>
                    <a:pt x="2811" y="8628"/>
                    <a:pt x="2825" y="8600"/>
                  </a:cubicBezTo>
                  <a:cubicBezTo>
                    <a:pt x="2909" y="8481"/>
                    <a:pt x="2385" y="7985"/>
                    <a:pt x="2301" y="7929"/>
                  </a:cubicBezTo>
                  <a:cubicBezTo>
                    <a:pt x="2098" y="7670"/>
                    <a:pt x="1832" y="7404"/>
                    <a:pt x="1720" y="7083"/>
                  </a:cubicBezTo>
                  <a:cubicBezTo>
                    <a:pt x="1602" y="6733"/>
                    <a:pt x="1720" y="6383"/>
                    <a:pt x="1602" y="6034"/>
                  </a:cubicBezTo>
                  <a:cubicBezTo>
                    <a:pt x="1511" y="5684"/>
                    <a:pt x="1308" y="5425"/>
                    <a:pt x="1280" y="5076"/>
                  </a:cubicBezTo>
                  <a:cubicBezTo>
                    <a:pt x="1280" y="4635"/>
                    <a:pt x="1455" y="4202"/>
                    <a:pt x="1224" y="3789"/>
                  </a:cubicBezTo>
                  <a:cubicBezTo>
                    <a:pt x="1021" y="3440"/>
                    <a:pt x="958" y="3209"/>
                    <a:pt x="986" y="2803"/>
                  </a:cubicBezTo>
                  <a:cubicBezTo>
                    <a:pt x="986" y="2363"/>
                    <a:pt x="874" y="2279"/>
                    <a:pt x="637" y="1929"/>
                  </a:cubicBezTo>
                  <a:cubicBezTo>
                    <a:pt x="203" y="1377"/>
                    <a:pt x="350" y="643"/>
                    <a:pt x="350" y="6"/>
                  </a:cubicBezTo>
                  <a:cubicBezTo>
                    <a:pt x="338" y="2"/>
                    <a:pt x="328" y="0"/>
                    <a:pt x="31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79"/>
            <p:cNvSpPr/>
            <p:nvPr/>
          </p:nvSpPr>
          <p:spPr>
            <a:xfrm>
              <a:off x="3663316" y="3749563"/>
              <a:ext cx="50289" cy="84148"/>
            </a:xfrm>
            <a:custGeom>
              <a:rect b="b" l="l" r="r" t="t"/>
              <a:pathLst>
                <a:path extrusionOk="0" h="3698" w="2210">
                  <a:moveTo>
                    <a:pt x="958" y="0"/>
                  </a:moveTo>
                  <a:lnTo>
                    <a:pt x="874" y="84"/>
                  </a:lnTo>
                  <a:cubicBezTo>
                    <a:pt x="637" y="490"/>
                    <a:pt x="378" y="874"/>
                    <a:pt x="175" y="1308"/>
                  </a:cubicBezTo>
                  <a:cubicBezTo>
                    <a:pt x="112" y="1427"/>
                    <a:pt x="56" y="1538"/>
                    <a:pt x="28" y="1685"/>
                  </a:cubicBezTo>
                  <a:cubicBezTo>
                    <a:pt x="0" y="2154"/>
                    <a:pt x="259" y="2678"/>
                    <a:pt x="315" y="3147"/>
                  </a:cubicBezTo>
                  <a:cubicBezTo>
                    <a:pt x="350" y="3287"/>
                    <a:pt x="315" y="3608"/>
                    <a:pt x="462" y="3671"/>
                  </a:cubicBezTo>
                  <a:cubicBezTo>
                    <a:pt x="501" y="3690"/>
                    <a:pt x="544" y="3697"/>
                    <a:pt x="590" y="3697"/>
                  </a:cubicBezTo>
                  <a:cubicBezTo>
                    <a:pt x="750" y="3697"/>
                    <a:pt x="941" y="3608"/>
                    <a:pt x="1077" y="3608"/>
                  </a:cubicBezTo>
                  <a:cubicBezTo>
                    <a:pt x="1308" y="3580"/>
                    <a:pt x="1574" y="3580"/>
                    <a:pt x="1832" y="3552"/>
                  </a:cubicBezTo>
                  <a:cubicBezTo>
                    <a:pt x="1951" y="3552"/>
                    <a:pt x="1979" y="3524"/>
                    <a:pt x="2035" y="3433"/>
                  </a:cubicBezTo>
                  <a:cubicBezTo>
                    <a:pt x="2210" y="3147"/>
                    <a:pt x="1657" y="2909"/>
                    <a:pt x="1483" y="2734"/>
                  </a:cubicBezTo>
                  <a:cubicBezTo>
                    <a:pt x="1077" y="2301"/>
                    <a:pt x="1049" y="1399"/>
                    <a:pt x="1014" y="811"/>
                  </a:cubicBezTo>
                  <a:cubicBezTo>
                    <a:pt x="1014" y="581"/>
                    <a:pt x="1161" y="175"/>
                    <a:pt x="95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79"/>
            <p:cNvSpPr/>
            <p:nvPr/>
          </p:nvSpPr>
          <p:spPr>
            <a:xfrm>
              <a:off x="3891958" y="3716932"/>
              <a:ext cx="61757" cy="117461"/>
            </a:xfrm>
            <a:custGeom>
              <a:rect b="b" l="l" r="r" t="t"/>
              <a:pathLst>
                <a:path extrusionOk="0" h="5162" w="2714">
                  <a:moveTo>
                    <a:pt x="203" y="1"/>
                  </a:moveTo>
                  <a:cubicBezTo>
                    <a:pt x="180" y="52"/>
                    <a:pt x="157" y="99"/>
                    <a:pt x="150" y="99"/>
                  </a:cubicBezTo>
                  <a:cubicBezTo>
                    <a:pt x="148" y="99"/>
                    <a:pt x="147" y="97"/>
                    <a:pt x="147" y="92"/>
                  </a:cubicBezTo>
                  <a:lnTo>
                    <a:pt x="147" y="92"/>
                  </a:lnTo>
                  <a:cubicBezTo>
                    <a:pt x="56" y="847"/>
                    <a:pt x="0" y="1609"/>
                    <a:pt x="175" y="2392"/>
                  </a:cubicBezTo>
                  <a:cubicBezTo>
                    <a:pt x="231" y="2686"/>
                    <a:pt x="266" y="2972"/>
                    <a:pt x="294" y="3266"/>
                  </a:cubicBezTo>
                  <a:cubicBezTo>
                    <a:pt x="350" y="3588"/>
                    <a:pt x="441" y="3847"/>
                    <a:pt x="497" y="4140"/>
                  </a:cubicBezTo>
                  <a:cubicBezTo>
                    <a:pt x="553" y="4406"/>
                    <a:pt x="616" y="4665"/>
                    <a:pt x="700" y="4895"/>
                  </a:cubicBezTo>
                  <a:cubicBezTo>
                    <a:pt x="762" y="5036"/>
                    <a:pt x="856" y="5069"/>
                    <a:pt x="965" y="5069"/>
                  </a:cubicBezTo>
                  <a:cubicBezTo>
                    <a:pt x="1062" y="5069"/>
                    <a:pt x="1171" y="5042"/>
                    <a:pt x="1280" y="5042"/>
                  </a:cubicBezTo>
                  <a:cubicBezTo>
                    <a:pt x="1630" y="5070"/>
                    <a:pt x="1979" y="5161"/>
                    <a:pt x="2329" y="5161"/>
                  </a:cubicBezTo>
                  <a:cubicBezTo>
                    <a:pt x="2329" y="4811"/>
                    <a:pt x="2713" y="4168"/>
                    <a:pt x="2476" y="3847"/>
                  </a:cubicBezTo>
                  <a:lnTo>
                    <a:pt x="2476" y="3847"/>
                  </a:lnTo>
                  <a:cubicBezTo>
                    <a:pt x="2352" y="3985"/>
                    <a:pt x="2210" y="4043"/>
                    <a:pt x="2064" y="4043"/>
                  </a:cubicBezTo>
                  <a:cubicBezTo>
                    <a:pt x="1871" y="4043"/>
                    <a:pt x="1669" y="3942"/>
                    <a:pt x="1490" y="3791"/>
                  </a:cubicBezTo>
                  <a:cubicBezTo>
                    <a:pt x="902" y="3322"/>
                    <a:pt x="755" y="2392"/>
                    <a:pt x="644" y="1693"/>
                  </a:cubicBezTo>
                  <a:cubicBezTo>
                    <a:pt x="553" y="1224"/>
                    <a:pt x="497" y="763"/>
                    <a:pt x="406" y="294"/>
                  </a:cubicBezTo>
                  <a:cubicBezTo>
                    <a:pt x="378" y="120"/>
                    <a:pt x="441" y="1"/>
                    <a:pt x="20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79"/>
            <p:cNvSpPr/>
            <p:nvPr/>
          </p:nvSpPr>
          <p:spPr>
            <a:xfrm>
              <a:off x="3943020" y="3650078"/>
              <a:ext cx="87493" cy="193031"/>
            </a:xfrm>
            <a:custGeom>
              <a:rect b="b" l="l" r="r" t="t"/>
              <a:pathLst>
                <a:path extrusionOk="0" h="8483" w="3845">
                  <a:moveTo>
                    <a:pt x="755" y="4906"/>
                  </a:moveTo>
                  <a:cubicBezTo>
                    <a:pt x="749" y="5010"/>
                    <a:pt x="725" y="5113"/>
                    <a:pt x="700" y="5211"/>
                  </a:cubicBezTo>
                  <a:cubicBezTo>
                    <a:pt x="700" y="5127"/>
                    <a:pt x="728" y="5036"/>
                    <a:pt x="728" y="4953"/>
                  </a:cubicBezTo>
                  <a:cubicBezTo>
                    <a:pt x="728" y="4928"/>
                    <a:pt x="749" y="4925"/>
                    <a:pt x="755" y="4906"/>
                  </a:cubicBezTo>
                  <a:close/>
                  <a:moveTo>
                    <a:pt x="3531" y="0"/>
                  </a:moveTo>
                  <a:cubicBezTo>
                    <a:pt x="3520" y="0"/>
                    <a:pt x="3509" y="1"/>
                    <a:pt x="3497" y="2"/>
                  </a:cubicBezTo>
                  <a:cubicBezTo>
                    <a:pt x="2623" y="841"/>
                    <a:pt x="1952" y="1834"/>
                    <a:pt x="1483" y="2939"/>
                  </a:cubicBezTo>
                  <a:cubicBezTo>
                    <a:pt x="1371" y="3204"/>
                    <a:pt x="1280" y="3407"/>
                    <a:pt x="1427" y="3673"/>
                  </a:cubicBezTo>
                  <a:cubicBezTo>
                    <a:pt x="1546" y="3848"/>
                    <a:pt x="1630" y="4050"/>
                    <a:pt x="1658" y="4253"/>
                  </a:cubicBezTo>
                  <a:cubicBezTo>
                    <a:pt x="1645" y="4255"/>
                    <a:pt x="1632" y="4256"/>
                    <a:pt x="1620" y="4256"/>
                  </a:cubicBezTo>
                  <a:cubicBezTo>
                    <a:pt x="1462" y="4256"/>
                    <a:pt x="1330" y="4106"/>
                    <a:pt x="1169" y="4106"/>
                  </a:cubicBezTo>
                  <a:cubicBezTo>
                    <a:pt x="908" y="4127"/>
                    <a:pt x="842" y="4409"/>
                    <a:pt x="799" y="4646"/>
                  </a:cubicBezTo>
                  <a:lnTo>
                    <a:pt x="799" y="4646"/>
                  </a:lnTo>
                  <a:cubicBezTo>
                    <a:pt x="798" y="4612"/>
                    <a:pt x="794" y="4579"/>
                    <a:pt x="784" y="4547"/>
                  </a:cubicBezTo>
                  <a:cubicBezTo>
                    <a:pt x="756" y="4484"/>
                    <a:pt x="728" y="4456"/>
                    <a:pt x="700" y="4456"/>
                  </a:cubicBezTo>
                  <a:lnTo>
                    <a:pt x="700" y="4428"/>
                  </a:lnTo>
                  <a:cubicBezTo>
                    <a:pt x="672" y="4369"/>
                    <a:pt x="614" y="4339"/>
                    <a:pt x="556" y="4339"/>
                  </a:cubicBezTo>
                  <a:cubicBezTo>
                    <a:pt x="497" y="4339"/>
                    <a:pt x="438" y="4369"/>
                    <a:pt x="406" y="4428"/>
                  </a:cubicBezTo>
                  <a:cubicBezTo>
                    <a:pt x="378" y="4484"/>
                    <a:pt x="350" y="4575"/>
                    <a:pt x="323" y="4659"/>
                  </a:cubicBezTo>
                  <a:cubicBezTo>
                    <a:pt x="323" y="4631"/>
                    <a:pt x="323" y="4631"/>
                    <a:pt x="295" y="4603"/>
                  </a:cubicBezTo>
                  <a:cubicBezTo>
                    <a:pt x="265" y="4555"/>
                    <a:pt x="224" y="4536"/>
                    <a:pt x="183" y="4536"/>
                  </a:cubicBezTo>
                  <a:cubicBezTo>
                    <a:pt x="97" y="4536"/>
                    <a:pt x="10" y="4622"/>
                    <a:pt x="29" y="4722"/>
                  </a:cubicBezTo>
                  <a:lnTo>
                    <a:pt x="29" y="4806"/>
                  </a:lnTo>
                  <a:cubicBezTo>
                    <a:pt x="1" y="4834"/>
                    <a:pt x="1" y="4862"/>
                    <a:pt x="1" y="4925"/>
                  </a:cubicBezTo>
                  <a:cubicBezTo>
                    <a:pt x="1" y="5071"/>
                    <a:pt x="85" y="5246"/>
                    <a:pt x="176" y="5386"/>
                  </a:cubicBezTo>
                  <a:cubicBezTo>
                    <a:pt x="176" y="5386"/>
                    <a:pt x="176" y="5421"/>
                    <a:pt x="204" y="5421"/>
                  </a:cubicBezTo>
                  <a:lnTo>
                    <a:pt x="204" y="5477"/>
                  </a:lnTo>
                  <a:cubicBezTo>
                    <a:pt x="232" y="5505"/>
                    <a:pt x="260" y="5533"/>
                    <a:pt x="295" y="5533"/>
                  </a:cubicBezTo>
                  <a:cubicBezTo>
                    <a:pt x="332" y="5613"/>
                    <a:pt x="410" y="5664"/>
                    <a:pt x="475" y="5664"/>
                  </a:cubicBezTo>
                  <a:cubicBezTo>
                    <a:pt x="506" y="5664"/>
                    <a:pt x="535" y="5651"/>
                    <a:pt x="553" y="5624"/>
                  </a:cubicBezTo>
                  <a:cubicBezTo>
                    <a:pt x="581" y="5624"/>
                    <a:pt x="581" y="5596"/>
                    <a:pt x="609" y="5596"/>
                  </a:cubicBezTo>
                  <a:cubicBezTo>
                    <a:pt x="469" y="6204"/>
                    <a:pt x="350" y="6847"/>
                    <a:pt x="204" y="7456"/>
                  </a:cubicBezTo>
                  <a:cubicBezTo>
                    <a:pt x="176" y="7721"/>
                    <a:pt x="120" y="7924"/>
                    <a:pt x="295" y="8127"/>
                  </a:cubicBezTo>
                  <a:cubicBezTo>
                    <a:pt x="497" y="8330"/>
                    <a:pt x="931" y="8393"/>
                    <a:pt x="1225" y="8421"/>
                  </a:cubicBezTo>
                  <a:cubicBezTo>
                    <a:pt x="1392" y="8435"/>
                    <a:pt x="1645" y="8482"/>
                    <a:pt x="1883" y="8482"/>
                  </a:cubicBezTo>
                  <a:cubicBezTo>
                    <a:pt x="2101" y="8482"/>
                    <a:pt x="2306" y="8443"/>
                    <a:pt x="2420" y="8302"/>
                  </a:cubicBezTo>
                  <a:cubicBezTo>
                    <a:pt x="2651" y="8071"/>
                    <a:pt x="2448" y="7721"/>
                    <a:pt x="2329" y="7484"/>
                  </a:cubicBezTo>
                  <a:cubicBezTo>
                    <a:pt x="2008" y="6903"/>
                    <a:pt x="1952" y="6204"/>
                    <a:pt x="2071" y="5561"/>
                  </a:cubicBezTo>
                  <a:cubicBezTo>
                    <a:pt x="2127" y="5183"/>
                    <a:pt x="2245" y="4834"/>
                    <a:pt x="2357" y="4484"/>
                  </a:cubicBezTo>
                  <a:cubicBezTo>
                    <a:pt x="2448" y="4162"/>
                    <a:pt x="2476" y="3876"/>
                    <a:pt x="2504" y="3554"/>
                  </a:cubicBezTo>
                  <a:cubicBezTo>
                    <a:pt x="2532" y="2974"/>
                    <a:pt x="2595" y="2358"/>
                    <a:pt x="2742" y="1806"/>
                  </a:cubicBezTo>
                  <a:cubicBezTo>
                    <a:pt x="2854" y="1337"/>
                    <a:pt x="3091" y="932"/>
                    <a:pt x="3378" y="554"/>
                  </a:cubicBezTo>
                  <a:cubicBezTo>
                    <a:pt x="3405" y="493"/>
                    <a:pt x="3845" y="0"/>
                    <a:pt x="353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79"/>
            <p:cNvSpPr/>
            <p:nvPr/>
          </p:nvSpPr>
          <p:spPr>
            <a:xfrm>
              <a:off x="3720909" y="3554257"/>
              <a:ext cx="203521" cy="235287"/>
            </a:xfrm>
            <a:custGeom>
              <a:rect b="b" l="l" r="r" t="t"/>
              <a:pathLst>
                <a:path extrusionOk="0" h="10340" w="8944">
                  <a:moveTo>
                    <a:pt x="7746" y="0"/>
                  </a:moveTo>
                  <a:cubicBezTo>
                    <a:pt x="7710" y="0"/>
                    <a:pt x="7673" y="6"/>
                    <a:pt x="7636" y="18"/>
                  </a:cubicBezTo>
                  <a:cubicBezTo>
                    <a:pt x="7343" y="45"/>
                    <a:pt x="6874" y="73"/>
                    <a:pt x="6643" y="248"/>
                  </a:cubicBezTo>
                  <a:cubicBezTo>
                    <a:pt x="6413" y="423"/>
                    <a:pt x="6524" y="801"/>
                    <a:pt x="6790" y="892"/>
                  </a:cubicBezTo>
                  <a:cubicBezTo>
                    <a:pt x="7343" y="1066"/>
                    <a:pt x="7867" y="1066"/>
                    <a:pt x="8098" y="1731"/>
                  </a:cubicBezTo>
                  <a:cubicBezTo>
                    <a:pt x="8217" y="2052"/>
                    <a:pt x="8217" y="2465"/>
                    <a:pt x="8098" y="2814"/>
                  </a:cubicBezTo>
                  <a:cubicBezTo>
                    <a:pt x="8014" y="3129"/>
                    <a:pt x="7867" y="3479"/>
                    <a:pt x="7839" y="3863"/>
                  </a:cubicBezTo>
                  <a:cubicBezTo>
                    <a:pt x="7811" y="4003"/>
                    <a:pt x="7867" y="4122"/>
                    <a:pt x="7811" y="4297"/>
                  </a:cubicBezTo>
                  <a:cubicBezTo>
                    <a:pt x="7748" y="4472"/>
                    <a:pt x="7664" y="4646"/>
                    <a:pt x="7608" y="4821"/>
                  </a:cubicBezTo>
                  <a:cubicBezTo>
                    <a:pt x="7517" y="5052"/>
                    <a:pt x="7461" y="5290"/>
                    <a:pt x="7398" y="5493"/>
                  </a:cubicBezTo>
                  <a:cubicBezTo>
                    <a:pt x="7315" y="5695"/>
                    <a:pt x="7259" y="5926"/>
                    <a:pt x="7112" y="6073"/>
                  </a:cubicBezTo>
                  <a:cubicBezTo>
                    <a:pt x="6965" y="6192"/>
                    <a:pt x="6790" y="6220"/>
                    <a:pt x="6615" y="6248"/>
                  </a:cubicBezTo>
                  <a:cubicBezTo>
                    <a:pt x="6294" y="6276"/>
                    <a:pt x="5972" y="6339"/>
                    <a:pt x="5650" y="6423"/>
                  </a:cubicBezTo>
                  <a:cubicBezTo>
                    <a:pt x="5161" y="6541"/>
                    <a:pt x="4490" y="6597"/>
                    <a:pt x="4049" y="6891"/>
                  </a:cubicBezTo>
                  <a:cubicBezTo>
                    <a:pt x="3818" y="7066"/>
                    <a:pt x="3644" y="7269"/>
                    <a:pt x="3413" y="7443"/>
                  </a:cubicBezTo>
                  <a:cubicBezTo>
                    <a:pt x="3175" y="7590"/>
                    <a:pt x="2916" y="7765"/>
                    <a:pt x="2623" y="7849"/>
                  </a:cubicBezTo>
                  <a:cubicBezTo>
                    <a:pt x="2070" y="8087"/>
                    <a:pt x="1518" y="8317"/>
                    <a:pt x="965" y="8548"/>
                  </a:cubicBezTo>
                  <a:cubicBezTo>
                    <a:pt x="791" y="8639"/>
                    <a:pt x="581" y="8695"/>
                    <a:pt x="378" y="8758"/>
                  </a:cubicBezTo>
                  <a:cubicBezTo>
                    <a:pt x="175" y="8786"/>
                    <a:pt x="175" y="8814"/>
                    <a:pt x="91" y="9045"/>
                  </a:cubicBezTo>
                  <a:cubicBezTo>
                    <a:pt x="1" y="9366"/>
                    <a:pt x="91" y="9541"/>
                    <a:pt x="406" y="9660"/>
                  </a:cubicBezTo>
                  <a:cubicBezTo>
                    <a:pt x="562" y="9712"/>
                    <a:pt x="713" y="9731"/>
                    <a:pt x="863" y="9731"/>
                  </a:cubicBezTo>
                  <a:cubicBezTo>
                    <a:pt x="1138" y="9731"/>
                    <a:pt x="1408" y="9668"/>
                    <a:pt x="1693" y="9632"/>
                  </a:cubicBezTo>
                  <a:cubicBezTo>
                    <a:pt x="2154" y="9569"/>
                    <a:pt x="2651" y="9597"/>
                    <a:pt x="3119" y="9541"/>
                  </a:cubicBezTo>
                  <a:cubicBezTo>
                    <a:pt x="3322" y="9485"/>
                    <a:pt x="3553" y="9457"/>
                    <a:pt x="3762" y="9422"/>
                  </a:cubicBezTo>
                  <a:cubicBezTo>
                    <a:pt x="3802" y="9415"/>
                    <a:pt x="3837" y="9412"/>
                    <a:pt x="3868" y="9412"/>
                  </a:cubicBezTo>
                  <a:cubicBezTo>
                    <a:pt x="4195" y="9412"/>
                    <a:pt x="4047" y="9795"/>
                    <a:pt x="4021" y="10038"/>
                  </a:cubicBezTo>
                  <a:cubicBezTo>
                    <a:pt x="3976" y="10277"/>
                    <a:pt x="4102" y="10340"/>
                    <a:pt x="4290" y="10340"/>
                  </a:cubicBezTo>
                  <a:cubicBezTo>
                    <a:pt x="4333" y="10340"/>
                    <a:pt x="4379" y="10336"/>
                    <a:pt x="4427" y="10331"/>
                  </a:cubicBezTo>
                  <a:cubicBezTo>
                    <a:pt x="4489" y="10331"/>
                    <a:pt x="4551" y="10338"/>
                    <a:pt x="4608" y="10338"/>
                  </a:cubicBezTo>
                  <a:cubicBezTo>
                    <a:pt x="4712" y="10338"/>
                    <a:pt x="4799" y="10315"/>
                    <a:pt x="4839" y="10184"/>
                  </a:cubicBezTo>
                  <a:cubicBezTo>
                    <a:pt x="4867" y="10066"/>
                    <a:pt x="4748" y="9569"/>
                    <a:pt x="4895" y="9541"/>
                  </a:cubicBezTo>
                  <a:cubicBezTo>
                    <a:pt x="4922" y="9599"/>
                    <a:pt x="5027" y="9614"/>
                    <a:pt x="5140" y="9614"/>
                  </a:cubicBezTo>
                  <a:cubicBezTo>
                    <a:pt x="5260" y="9614"/>
                    <a:pt x="5390" y="9597"/>
                    <a:pt x="5448" y="9597"/>
                  </a:cubicBezTo>
                  <a:cubicBezTo>
                    <a:pt x="5713" y="9597"/>
                    <a:pt x="5972" y="9541"/>
                    <a:pt x="6238" y="9485"/>
                  </a:cubicBezTo>
                  <a:cubicBezTo>
                    <a:pt x="6272" y="9478"/>
                    <a:pt x="6301" y="9475"/>
                    <a:pt x="6325" y="9475"/>
                  </a:cubicBezTo>
                  <a:cubicBezTo>
                    <a:pt x="6611" y="9475"/>
                    <a:pt x="6279" y="9935"/>
                    <a:pt x="6440" y="10121"/>
                  </a:cubicBezTo>
                  <a:cubicBezTo>
                    <a:pt x="6479" y="10160"/>
                    <a:pt x="6544" y="10173"/>
                    <a:pt x="6619" y="10173"/>
                  </a:cubicBezTo>
                  <a:cubicBezTo>
                    <a:pt x="6778" y="10173"/>
                    <a:pt x="6984" y="10112"/>
                    <a:pt x="7084" y="10093"/>
                  </a:cubicBezTo>
                  <a:cubicBezTo>
                    <a:pt x="7224" y="10038"/>
                    <a:pt x="7224" y="10038"/>
                    <a:pt x="7259" y="9891"/>
                  </a:cubicBezTo>
                  <a:cubicBezTo>
                    <a:pt x="7287" y="9688"/>
                    <a:pt x="7196" y="9366"/>
                    <a:pt x="7315" y="9164"/>
                  </a:cubicBezTo>
                  <a:cubicBezTo>
                    <a:pt x="7370" y="9045"/>
                    <a:pt x="7489" y="9073"/>
                    <a:pt x="7545" y="8933"/>
                  </a:cubicBezTo>
                  <a:cubicBezTo>
                    <a:pt x="7636" y="8639"/>
                    <a:pt x="7517" y="8317"/>
                    <a:pt x="7573" y="8024"/>
                  </a:cubicBezTo>
                  <a:cubicBezTo>
                    <a:pt x="7573" y="7821"/>
                    <a:pt x="7545" y="7471"/>
                    <a:pt x="7692" y="7297"/>
                  </a:cubicBezTo>
                  <a:cubicBezTo>
                    <a:pt x="7729" y="7251"/>
                    <a:pt x="7772" y="7240"/>
                    <a:pt x="7816" y="7240"/>
                  </a:cubicBezTo>
                  <a:cubicBezTo>
                    <a:pt x="7858" y="7240"/>
                    <a:pt x="7902" y="7250"/>
                    <a:pt x="7944" y="7250"/>
                  </a:cubicBezTo>
                  <a:cubicBezTo>
                    <a:pt x="8000" y="7250"/>
                    <a:pt x="8054" y="7232"/>
                    <a:pt x="8098" y="7150"/>
                  </a:cubicBezTo>
                  <a:cubicBezTo>
                    <a:pt x="8272" y="6835"/>
                    <a:pt x="8335" y="6367"/>
                    <a:pt x="8419" y="6017"/>
                  </a:cubicBezTo>
                  <a:cubicBezTo>
                    <a:pt x="8538" y="5611"/>
                    <a:pt x="8657" y="5227"/>
                    <a:pt x="8713" y="4821"/>
                  </a:cubicBezTo>
                  <a:cubicBezTo>
                    <a:pt x="8797" y="4472"/>
                    <a:pt x="8797" y="4094"/>
                    <a:pt x="8832" y="3744"/>
                  </a:cubicBezTo>
                  <a:cubicBezTo>
                    <a:pt x="8860" y="3367"/>
                    <a:pt x="8860" y="3017"/>
                    <a:pt x="8860" y="2668"/>
                  </a:cubicBezTo>
                  <a:cubicBezTo>
                    <a:pt x="8832" y="1850"/>
                    <a:pt x="8944" y="1066"/>
                    <a:pt x="8335" y="395"/>
                  </a:cubicBezTo>
                  <a:cubicBezTo>
                    <a:pt x="8208" y="243"/>
                    <a:pt x="7989" y="0"/>
                    <a:pt x="774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79"/>
            <p:cNvSpPr/>
            <p:nvPr/>
          </p:nvSpPr>
          <p:spPr>
            <a:xfrm>
              <a:off x="3721546" y="3567841"/>
              <a:ext cx="195579" cy="203543"/>
            </a:xfrm>
            <a:custGeom>
              <a:rect b="b" l="l" r="r" t="t"/>
              <a:pathLst>
                <a:path extrusionOk="0" h="8945" w="8595">
                  <a:moveTo>
                    <a:pt x="6496" y="1"/>
                  </a:moveTo>
                  <a:cubicBezTo>
                    <a:pt x="6559" y="148"/>
                    <a:pt x="6643" y="232"/>
                    <a:pt x="6762" y="295"/>
                  </a:cubicBezTo>
                  <a:cubicBezTo>
                    <a:pt x="7315" y="469"/>
                    <a:pt x="7839" y="469"/>
                    <a:pt x="8070" y="1134"/>
                  </a:cubicBezTo>
                  <a:cubicBezTo>
                    <a:pt x="8189" y="1455"/>
                    <a:pt x="8189" y="1868"/>
                    <a:pt x="8070" y="2217"/>
                  </a:cubicBezTo>
                  <a:cubicBezTo>
                    <a:pt x="7986" y="2532"/>
                    <a:pt x="7839" y="2882"/>
                    <a:pt x="7811" y="3266"/>
                  </a:cubicBezTo>
                  <a:cubicBezTo>
                    <a:pt x="7783" y="3406"/>
                    <a:pt x="7839" y="3525"/>
                    <a:pt x="7783" y="3700"/>
                  </a:cubicBezTo>
                  <a:cubicBezTo>
                    <a:pt x="7720" y="3875"/>
                    <a:pt x="7636" y="4049"/>
                    <a:pt x="7580" y="4224"/>
                  </a:cubicBezTo>
                  <a:cubicBezTo>
                    <a:pt x="7489" y="4455"/>
                    <a:pt x="7433" y="4693"/>
                    <a:pt x="7370" y="4896"/>
                  </a:cubicBezTo>
                  <a:cubicBezTo>
                    <a:pt x="7287" y="5098"/>
                    <a:pt x="7231" y="5329"/>
                    <a:pt x="7084" y="5476"/>
                  </a:cubicBezTo>
                  <a:cubicBezTo>
                    <a:pt x="6937" y="5595"/>
                    <a:pt x="6762" y="5623"/>
                    <a:pt x="6587" y="5651"/>
                  </a:cubicBezTo>
                  <a:cubicBezTo>
                    <a:pt x="6266" y="5679"/>
                    <a:pt x="5944" y="5742"/>
                    <a:pt x="5622" y="5826"/>
                  </a:cubicBezTo>
                  <a:cubicBezTo>
                    <a:pt x="5133" y="5944"/>
                    <a:pt x="4462" y="6000"/>
                    <a:pt x="4021" y="6294"/>
                  </a:cubicBezTo>
                  <a:cubicBezTo>
                    <a:pt x="3790" y="6469"/>
                    <a:pt x="3616" y="6672"/>
                    <a:pt x="3413" y="6846"/>
                  </a:cubicBezTo>
                  <a:cubicBezTo>
                    <a:pt x="3147" y="6993"/>
                    <a:pt x="2888" y="7168"/>
                    <a:pt x="2595" y="7252"/>
                  </a:cubicBezTo>
                  <a:cubicBezTo>
                    <a:pt x="2042" y="7490"/>
                    <a:pt x="1490" y="7720"/>
                    <a:pt x="937" y="7951"/>
                  </a:cubicBezTo>
                  <a:cubicBezTo>
                    <a:pt x="763" y="8042"/>
                    <a:pt x="553" y="8098"/>
                    <a:pt x="350" y="8161"/>
                  </a:cubicBezTo>
                  <a:cubicBezTo>
                    <a:pt x="147" y="8189"/>
                    <a:pt x="147" y="8217"/>
                    <a:pt x="63" y="8448"/>
                  </a:cubicBezTo>
                  <a:cubicBezTo>
                    <a:pt x="0" y="8685"/>
                    <a:pt x="28" y="8825"/>
                    <a:pt x="147" y="8944"/>
                  </a:cubicBezTo>
                  <a:cubicBezTo>
                    <a:pt x="441" y="8860"/>
                    <a:pt x="763" y="8825"/>
                    <a:pt x="1049" y="8797"/>
                  </a:cubicBezTo>
                  <a:cubicBezTo>
                    <a:pt x="1343" y="8769"/>
                    <a:pt x="1490" y="8420"/>
                    <a:pt x="1721" y="8364"/>
                  </a:cubicBezTo>
                  <a:cubicBezTo>
                    <a:pt x="2539" y="8273"/>
                    <a:pt x="3210" y="7986"/>
                    <a:pt x="3790" y="7462"/>
                  </a:cubicBezTo>
                  <a:cubicBezTo>
                    <a:pt x="4112" y="7168"/>
                    <a:pt x="4546" y="7224"/>
                    <a:pt x="4986" y="7168"/>
                  </a:cubicBezTo>
                  <a:cubicBezTo>
                    <a:pt x="5448" y="7112"/>
                    <a:pt x="5657" y="6616"/>
                    <a:pt x="5972" y="6350"/>
                  </a:cubicBezTo>
                  <a:cubicBezTo>
                    <a:pt x="6063" y="6266"/>
                    <a:pt x="6182" y="6175"/>
                    <a:pt x="6294" y="6175"/>
                  </a:cubicBezTo>
                  <a:cubicBezTo>
                    <a:pt x="6364" y="6185"/>
                    <a:pt x="6435" y="6189"/>
                    <a:pt x="6506" y="6189"/>
                  </a:cubicBezTo>
                  <a:cubicBezTo>
                    <a:pt x="7115" y="6189"/>
                    <a:pt x="7724" y="5846"/>
                    <a:pt x="7755" y="5245"/>
                  </a:cubicBezTo>
                  <a:cubicBezTo>
                    <a:pt x="7839" y="4371"/>
                    <a:pt x="8279" y="3672"/>
                    <a:pt x="8419" y="2854"/>
                  </a:cubicBezTo>
                  <a:cubicBezTo>
                    <a:pt x="8594" y="2071"/>
                    <a:pt x="8594" y="1225"/>
                    <a:pt x="8133" y="553"/>
                  </a:cubicBezTo>
                  <a:cubicBezTo>
                    <a:pt x="7811" y="120"/>
                    <a:pt x="6909" y="323"/>
                    <a:pt x="649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79"/>
            <p:cNvSpPr/>
            <p:nvPr/>
          </p:nvSpPr>
          <p:spPr>
            <a:xfrm>
              <a:off x="3853456" y="3712199"/>
              <a:ext cx="15291" cy="14040"/>
            </a:xfrm>
            <a:custGeom>
              <a:rect b="b" l="l" r="r" t="t"/>
              <a:pathLst>
                <a:path extrusionOk="0" h="617" w="672">
                  <a:moveTo>
                    <a:pt x="523" y="1"/>
                  </a:moveTo>
                  <a:cubicBezTo>
                    <a:pt x="439" y="1"/>
                    <a:pt x="343" y="76"/>
                    <a:pt x="294" y="125"/>
                  </a:cubicBezTo>
                  <a:cubicBezTo>
                    <a:pt x="238" y="153"/>
                    <a:pt x="175" y="209"/>
                    <a:pt x="119" y="272"/>
                  </a:cubicBezTo>
                  <a:cubicBezTo>
                    <a:pt x="119" y="272"/>
                    <a:pt x="91" y="300"/>
                    <a:pt x="63" y="328"/>
                  </a:cubicBezTo>
                  <a:cubicBezTo>
                    <a:pt x="35" y="418"/>
                    <a:pt x="0" y="502"/>
                    <a:pt x="91" y="558"/>
                  </a:cubicBezTo>
                  <a:cubicBezTo>
                    <a:pt x="117" y="600"/>
                    <a:pt x="155" y="616"/>
                    <a:pt x="195" y="616"/>
                  </a:cubicBezTo>
                  <a:cubicBezTo>
                    <a:pt x="242" y="616"/>
                    <a:pt x="291" y="593"/>
                    <a:pt x="322" y="558"/>
                  </a:cubicBezTo>
                  <a:cubicBezTo>
                    <a:pt x="350" y="530"/>
                    <a:pt x="385" y="502"/>
                    <a:pt x="413" y="502"/>
                  </a:cubicBezTo>
                  <a:cubicBezTo>
                    <a:pt x="525" y="418"/>
                    <a:pt x="615" y="300"/>
                    <a:pt x="643" y="181"/>
                  </a:cubicBezTo>
                  <a:cubicBezTo>
                    <a:pt x="671" y="97"/>
                    <a:pt x="615" y="34"/>
                    <a:pt x="560" y="6"/>
                  </a:cubicBezTo>
                  <a:cubicBezTo>
                    <a:pt x="548" y="2"/>
                    <a:pt x="536" y="1"/>
                    <a:pt x="5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79"/>
            <p:cNvSpPr/>
            <p:nvPr/>
          </p:nvSpPr>
          <p:spPr>
            <a:xfrm>
              <a:off x="3872707" y="3712313"/>
              <a:ext cx="6053" cy="6076"/>
            </a:xfrm>
            <a:custGeom>
              <a:rect b="b" l="l" r="r" t="t"/>
              <a:pathLst>
                <a:path extrusionOk="0" h="267" w="266">
                  <a:moveTo>
                    <a:pt x="119" y="1"/>
                  </a:moveTo>
                  <a:cubicBezTo>
                    <a:pt x="119" y="1"/>
                    <a:pt x="119" y="29"/>
                    <a:pt x="91" y="29"/>
                  </a:cubicBezTo>
                  <a:cubicBezTo>
                    <a:pt x="28" y="29"/>
                    <a:pt x="0" y="92"/>
                    <a:pt x="0" y="120"/>
                  </a:cubicBezTo>
                  <a:lnTo>
                    <a:pt x="0" y="176"/>
                  </a:lnTo>
                  <a:cubicBezTo>
                    <a:pt x="0" y="204"/>
                    <a:pt x="28" y="239"/>
                    <a:pt x="63" y="239"/>
                  </a:cubicBezTo>
                  <a:cubicBezTo>
                    <a:pt x="91" y="267"/>
                    <a:pt x="119" y="267"/>
                    <a:pt x="119" y="267"/>
                  </a:cubicBezTo>
                  <a:cubicBezTo>
                    <a:pt x="147" y="267"/>
                    <a:pt x="175" y="267"/>
                    <a:pt x="175" y="239"/>
                  </a:cubicBezTo>
                  <a:cubicBezTo>
                    <a:pt x="203" y="239"/>
                    <a:pt x="238" y="204"/>
                    <a:pt x="238" y="176"/>
                  </a:cubicBezTo>
                  <a:cubicBezTo>
                    <a:pt x="266" y="92"/>
                    <a:pt x="203" y="1"/>
                    <a:pt x="11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79"/>
            <p:cNvSpPr/>
            <p:nvPr/>
          </p:nvSpPr>
          <p:spPr>
            <a:xfrm>
              <a:off x="3839599" y="3728014"/>
              <a:ext cx="11969" cy="11537"/>
            </a:xfrm>
            <a:custGeom>
              <a:rect b="b" l="l" r="r" t="t"/>
              <a:pathLst>
                <a:path extrusionOk="0" h="507" w="526">
                  <a:moveTo>
                    <a:pt x="266" y="1"/>
                  </a:moveTo>
                  <a:cubicBezTo>
                    <a:pt x="199" y="1"/>
                    <a:pt x="133" y="25"/>
                    <a:pt x="85" y="73"/>
                  </a:cubicBezTo>
                  <a:cubicBezTo>
                    <a:pt x="29" y="129"/>
                    <a:pt x="1" y="185"/>
                    <a:pt x="1" y="276"/>
                  </a:cubicBezTo>
                  <a:cubicBezTo>
                    <a:pt x="1" y="332"/>
                    <a:pt x="1" y="360"/>
                    <a:pt x="57" y="423"/>
                  </a:cubicBezTo>
                  <a:cubicBezTo>
                    <a:pt x="85" y="451"/>
                    <a:pt x="120" y="451"/>
                    <a:pt x="148" y="451"/>
                  </a:cubicBezTo>
                  <a:cubicBezTo>
                    <a:pt x="176" y="479"/>
                    <a:pt x="204" y="507"/>
                    <a:pt x="260" y="507"/>
                  </a:cubicBezTo>
                  <a:cubicBezTo>
                    <a:pt x="406" y="507"/>
                    <a:pt x="525" y="304"/>
                    <a:pt x="497" y="157"/>
                  </a:cubicBezTo>
                  <a:cubicBezTo>
                    <a:pt x="460" y="53"/>
                    <a:pt x="363"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79"/>
            <p:cNvSpPr/>
            <p:nvPr/>
          </p:nvSpPr>
          <p:spPr>
            <a:xfrm>
              <a:off x="3814477" y="3734272"/>
              <a:ext cx="11150" cy="9648"/>
            </a:xfrm>
            <a:custGeom>
              <a:rect b="b" l="l" r="r" t="t"/>
              <a:pathLst>
                <a:path extrusionOk="0" h="424" w="490">
                  <a:moveTo>
                    <a:pt x="287" y="1"/>
                  </a:moveTo>
                  <a:cubicBezTo>
                    <a:pt x="259" y="29"/>
                    <a:pt x="231" y="29"/>
                    <a:pt x="203" y="57"/>
                  </a:cubicBezTo>
                  <a:cubicBezTo>
                    <a:pt x="112" y="148"/>
                    <a:pt x="0" y="232"/>
                    <a:pt x="84" y="350"/>
                  </a:cubicBezTo>
                  <a:cubicBezTo>
                    <a:pt x="119" y="404"/>
                    <a:pt x="180" y="423"/>
                    <a:pt x="243" y="423"/>
                  </a:cubicBezTo>
                  <a:cubicBezTo>
                    <a:pt x="279" y="423"/>
                    <a:pt x="316" y="417"/>
                    <a:pt x="350" y="406"/>
                  </a:cubicBezTo>
                  <a:cubicBezTo>
                    <a:pt x="406" y="350"/>
                    <a:pt x="462" y="288"/>
                    <a:pt x="490" y="204"/>
                  </a:cubicBezTo>
                  <a:cubicBezTo>
                    <a:pt x="490" y="148"/>
                    <a:pt x="462" y="57"/>
                    <a:pt x="406" y="29"/>
                  </a:cubicBezTo>
                  <a:cubicBezTo>
                    <a:pt x="378" y="29"/>
                    <a:pt x="350" y="1"/>
                    <a:pt x="3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79"/>
            <p:cNvSpPr/>
            <p:nvPr/>
          </p:nvSpPr>
          <p:spPr>
            <a:xfrm>
              <a:off x="3817003" y="3749222"/>
              <a:ext cx="6076" cy="5211"/>
            </a:xfrm>
            <a:custGeom>
              <a:rect b="b" l="l" r="r" t="t"/>
              <a:pathLst>
                <a:path extrusionOk="0" h="229" w="267">
                  <a:moveTo>
                    <a:pt x="151" y="0"/>
                  </a:moveTo>
                  <a:cubicBezTo>
                    <a:pt x="139" y="0"/>
                    <a:pt x="128" y="5"/>
                    <a:pt x="120" y="15"/>
                  </a:cubicBezTo>
                  <a:lnTo>
                    <a:pt x="92" y="15"/>
                  </a:lnTo>
                  <a:cubicBezTo>
                    <a:pt x="64" y="15"/>
                    <a:pt x="64" y="15"/>
                    <a:pt x="64" y="43"/>
                  </a:cubicBezTo>
                  <a:cubicBezTo>
                    <a:pt x="1" y="43"/>
                    <a:pt x="1" y="71"/>
                    <a:pt x="1" y="99"/>
                  </a:cubicBezTo>
                  <a:cubicBezTo>
                    <a:pt x="1" y="155"/>
                    <a:pt x="1" y="190"/>
                    <a:pt x="29" y="190"/>
                  </a:cubicBezTo>
                  <a:cubicBezTo>
                    <a:pt x="64" y="218"/>
                    <a:pt x="92" y="218"/>
                    <a:pt x="120" y="218"/>
                  </a:cubicBezTo>
                  <a:cubicBezTo>
                    <a:pt x="127" y="225"/>
                    <a:pt x="136" y="229"/>
                    <a:pt x="147" y="229"/>
                  </a:cubicBezTo>
                  <a:cubicBezTo>
                    <a:pt x="176" y="229"/>
                    <a:pt x="213" y="201"/>
                    <a:pt x="239" y="155"/>
                  </a:cubicBezTo>
                  <a:cubicBezTo>
                    <a:pt x="267" y="127"/>
                    <a:pt x="267" y="99"/>
                    <a:pt x="239" y="43"/>
                  </a:cubicBezTo>
                  <a:cubicBezTo>
                    <a:pt x="214" y="24"/>
                    <a:pt x="179" y="0"/>
                    <a:pt x="15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79"/>
            <p:cNvSpPr/>
            <p:nvPr/>
          </p:nvSpPr>
          <p:spPr>
            <a:xfrm>
              <a:off x="3897214" y="3614626"/>
              <a:ext cx="25304" cy="103763"/>
            </a:xfrm>
            <a:custGeom>
              <a:rect b="b" l="l" r="r" t="t"/>
              <a:pathLst>
                <a:path extrusionOk="0" h="4560" w="1112">
                  <a:moveTo>
                    <a:pt x="1038" y="1"/>
                  </a:moveTo>
                  <a:cubicBezTo>
                    <a:pt x="1016" y="1"/>
                    <a:pt x="993" y="15"/>
                    <a:pt x="993" y="43"/>
                  </a:cubicBezTo>
                  <a:cubicBezTo>
                    <a:pt x="965" y="217"/>
                    <a:pt x="937" y="420"/>
                    <a:pt x="909" y="623"/>
                  </a:cubicBezTo>
                  <a:cubicBezTo>
                    <a:pt x="874" y="826"/>
                    <a:pt x="909" y="1035"/>
                    <a:pt x="874" y="1238"/>
                  </a:cubicBezTo>
                  <a:cubicBezTo>
                    <a:pt x="790" y="1672"/>
                    <a:pt x="587" y="2084"/>
                    <a:pt x="497" y="2518"/>
                  </a:cubicBezTo>
                  <a:cubicBezTo>
                    <a:pt x="413" y="2895"/>
                    <a:pt x="385" y="3273"/>
                    <a:pt x="266" y="3658"/>
                  </a:cubicBezTo>
                  <a:cubicBezTo>
                    <a:pt x="210" y="3860"/>
                    <a:pt x="147" y="4091"/>
                    <a:pt x="91" y="4294"/>
                  </a:cubicBezTo>
                  <a:cubicBezTo>
                    <a:pt x="63" y="4357"/>
                    <a:pt x="0" y="4497"/>
                    <a:pt x="119" y="4560"/>
                  </a:cubicBezTo>
                  <a:cubicBezTo>
                    <a:pt x="147" y="4560"/>
                    <a:pt x="175" y="4560"/>
                    <a:pt x="210" y="4532"/>
                  </a:cubicBezTo>
                  <a:cubicBezTo>
                    <a:pt x="238" y="4497"/>
                    <a:pt x="238" y="4497"/>
                    <a:pt x="238" y="4469"/>
                  </a:cubicBezTo>
                  <a:lnTo>
                    <a:pt x="238" y="4469"/>
                  </a:lnTo>
                  <a:cubicBezTo>
                    <a:pt x="238" y="4483"/>
                    <a:pt x="231" y="4490"/>
                    <a:pt x="227" y="4490"/>
                  </a:cubicBezTo>
                  <a:cubicBezTo>
                    <a:pt x="224" y="4490"/>
                    <a:pt x="224" y="4483"/>
                    <a:pt x="238" y="4469"/>
                  </a:cubicBezTo>
                  <a:lnTo>
                    <a:pt x="238" y="4469"/>
                  </a:lnTo>
                  <a:cubicBezTo>
                    <a:pt x="238" y="4469"/>
                    <a:pt x="238" y="4469"/>
                    <a:pt x="238" y="4469"/>
                  </a:cubicBezTo>
                  <a:cubicBezTo>
                    <a:pt x="266" y="4441"/>
                    <a:pt x="266" y="4413"/>
                    <a:pt x="294" y="4385"/>
                  </a:cubicBezTo>
                  <a:cubicBezTo>
                    <a:pt x="322" y="4294"/>
                    <a:pt x="350" y="4210"/>
                    <a:pt x="385" y="4119"/>
                  </a:cubicBezTo>
                  <a:cubicBezTo>
                    <a:pt x="441" y="3944"/>
                    <a:pt x="524" y="3742"/>
                    <a:pt x="559" y="3539"/>
                  </a:cubicBezTo>
                  <a:cubicBezTo>
                    <a:pt x="615" y="3364"/>
                    <a:pt x="615" y="3189"/>
                    <a:pt x="671" y="3014"/>
                  </a:cubicBezTo>
                  <a:cubicBezTo>
                    <a:pt x="699" y="2784"/>
                    <a:pt x="762" y="2574"/>
                    <a:pt x="818" y="2371"/>
                  </a:cubicBezTo>
                  <a:cubicBezTo>
                    <a:pt x="909" y="1965"/>
                    <a:pt x="1021" y="1588"/>
                    <a:pt x="1084" y="1175"/>
                  </a:cubicBezTo>
                  <a:cubicBezTo>
                    <a:pt x="1084" y="1091"/>
                    <a:pt x="1049" y="1001"/>
                    <a:pt x="1049" y="917"/>
                  </a:cubicBezTo>
                  <a:cubicBezTo>
                    <a:pt x="1049" y="798"/>
                    <a:pt x="1084" y="686"/>
                    <a:pt x="1112" y="595"/>
                  </a:cubicBezTo>
                  <a:cubicBezTo>
                    <a:pt x="1112" y="420"/>
                    <a:pt x="1112" y="217"/>
                    <a:pt x="1084" y="43"/>
                  </a:cubicBezTo>
                  <a:cubicBezTo>
                    <a:pt x="1084" y="15"/>
                    <a:pt x="1061" y="1"/>
                    <a:pt x="103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79"/>
            <p:cNvSpPr/>
            <p:nvPr/>
          </p:nvSpPr>
          <p:spPr>
            <a:xfrm>
              <a:off x="3915828" y="3581062"/>
              <a:ext cx="7327" cy="32471"/>
            </a:xfrm>
            <a:custGeom>
              <a:rect b="b" l="l" r="r" t="t"/>
              <a:pathLst>
                <a:path extrusionOk="0" h="1427" w="322">
                  <a:moveTo>
                    <a:pt x="119" y="0"/>
                  </a:moveTo>
                  <a:cubicBezTo>
                    <a:pt x="28" y="0"/>
                    <a:pt x="0" y="91"/>
                    <a:pt x="56" y="147"/>
                  </a:cubicBezTo>
                  <a:cubicBezTo>
                    <a:pt x="56" y="350"/>
                    <a:pt x="91" y="553"/>
                    <a:pt x="119" y="762"/>
                  </a:cubicBezTo>
                  <a:lnTo>
                    <a:pt x="119" y="1168"/>
                  </a:lnTo>
                  <a:cubicBezTo>
                    <a:pt x="119" y="1252"/>
                    <a:pt x="147" y="1315"/>
                    <a:pt x="147" y="1399"/>
                  </a:cubicBezTo>
                  <a:cubicBezTo>
                    <a:pt x="147" y="1427"/>
                    <a:pt x="175" y="1427"/>
                    <a:pt x="175" y="1427"/>
                  </a:cubicBezTo>
                  <a:cubicBezTo>
                    <a:pt x="231" y="1399"/>
                    <a:pt x="231" y="1371"/>
                    <a:pt x="266" y="1315"/>
                  </a:cubicBezTo>
                  <a:cubicBezTo>
                    <a:pt x="294" y="1168"/>
                    <a:pt x="322" y="993"/>
                    <a:pt x="322" y="846"/>
                  </a:cubicBezTo>
                  <a:cubicBezTo>
                    <a:pt x="322" y="699"/>
                    <a:pt x="294" y="588"/>
                    <a:pt x="266" y="441"/>
                  </a:cubicBezTo>
                  <a:cubicBezTo>
                    <a:pt x="266" y="322"/>
                    <a:pt x="266" y="238"/>
                    <a:pt x="203" y="119"/>
                  </a:cubicBezTo>
                  <a:cubicBezTo>
                    <a:pt x="231" y="63"/>
                    <a:pt x="203" y="0"/>
                    <a:pt x="1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79"/>
            <p:cNvSpPr/>
            <p:nvPr/>
          </p:nvSpPr>
          <p:spPr>
            <a:xfrm>
              <a:off x="3828949" y="3756708"/>
              <a:ext cx="36931" cy="14996"/>
            </a:xfrm>
            <a:custGeom>
              <a:rect b="b" l="l" r="r" t="t"/>
              <a:pathLst>
                <a:path extrusionOk="0" h="659" w="1623">
                  <a:moveTo>
                    <a:pt x="1315" y="1"/>
                  </a:moveTo>
                  <a:cubicBezTo>
                    <a:pt x="1112" y="36"/>
                    <a:pt x="902" y="36"/>
                    <a:pt x="672" y="36"/>
                  </a:cubicBezTo>
                  <a:cubicBezTo>
                    <a:pt x="525" y="64"/>
                    <a:pt x="413" y="92"/>
                    <a:pt x="238" y="148"/>
                  </a:cubicBezTo>
                  <a:cubicBezTo>
                    <a:pt x="238" y="148"/>
                    <a:pt x="203" y="148"/>
                    <a:pt x="175" y="176"/>
                  </a:cubicBezTo>
                  <a:cubicBezTo>
                    <a:pt x="147" y="176"/>
                    <a:pt x="147" y="211"/>
                    <a:pt x="119" y="211"/>
                  </a:cubicBezTo>
                  <a:cubicBezTo>
                    <a:pt x="0" y="239"/>
                    <a:pt x="0" y="385"/>
                    <a:pt x="91" y="469"/>
                  </a:cubicBezTo>
                  <a:cubicBezTo>
                    <a:pt x="91" y="525"/>
                    <a:pt x="119" y="588"/>
                    <a:pt x="203" y="616"/>
                  </a:cubicBezTo>
                  <a:cubicBezTo>
                    <a:pt x="332" y="647"/>
                    <a:pt x="469" y="659"/>
                    <a:pt x="608" y="659"/>
                  </a:cubicBezTo>
                  <a:cubicBezTo>
                    <a:pt x="848" y="659"/>
                    <a:pt x="1094" y="624"/>
                    <a:pt x="1315" y="588"/>
                  </a:cubicBezTo>
                  <a:cubicBezTo>
                    <a:pt x="1371" y="588"/>
                    <a:pt x="1399" y="560"/>
                    <a:pt x="1399" y="525"/>
                  </a:cubicBezTo>
                  <a:cubicBezTo>
                    <a:pt x="1462" y="525"/>
                    <a:pt x="1518" y="497"/>
                    <a:pt x="1546" y="469"/>
                  </a:cubicBezTo>
                  <a:cubicBezTo>
                    <a:pt x="1602" y="350"/>
                    <a:pt x="1602" y="239"/>
                    <a:pt x="1602" y="120"/>
                  </a:cubicBezTo>
                  <a:cubicBezTo>
                    <a:pt x="1623" y="48"/>
                    <a:pt x="1578" y="10"/>
                    <a:pt x="1526" y="10"/>
                  </a:cubicBezTo>
                  <a:cubicBezTo>
                    <a:pt x="1491" y="10"/>
                    <a:pt x="1452" y="27"/>
                    <a:pt x="1427" y="64"/>
                  </a:cubicBezTo>
                  <a:cubicBezTo>
                    <a:pt x="1399" y="36"/>
                    <a:pt x="1371" y="1"/>
                    <a:pt x="131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79"/>
            <p:cNvSpPr/>
            <p:nvPr/>
          </p:nvSpPr>
          <p:spPr>
            <a:xfrm>
              <a:off x="3751468" y="3755547"/>
              <a:ext cx="60961" cy="15837"/>
            </a:xfrm>
            <a:custGeom>
              <a:rect b="b" l="l" r="r" t="t"/>
              <a:pathLst>
                <a:path extrusionOk="0" h="696" w="2679">
                  <a:moveTo>
                    <a:pt x="2489" y="0"/>
                  </a:moveTo>
                  <a:cubicBezTo>
                    <a:pt x="2451" y="0"/>
                    <a:pt x="2414" y="16"/>
                    <a:pt x="2384" y="52"/>
                  </a:cubicBezTo>
                  <a:cubicBezTo>
                    <a:pt x="2301" y="115"/>
                    <a:pt x="2273" y="227"/>
                    <a:pt x="2210" y="262"/>
                  </a:cubicBezTo>
                  <a:cubicBezTo>
                    <a:pt x="2194" y="267"/>
                    <a:pt x="2176" y="269"/>
                    <a:pt x="2156" y="269"/>
                  </a:cubicBezTo>
                  <a:cubicBezTo>
                    <a:pt x="2065" y="269"/>
                    <a:pt x="1934" y="227"/>
                    <a:pt x="1860" y="227"/>
                  </a:cubicBezTo>
                  <a:cubicBezTo>
                    <a:pt x="1657" y="262"/>
                    <a:pt x="1427" y="318"/>
                    <a:pt x="1224" y="345"/>
                  </a:cubicBezTo>
                  <a:cubicBezTo>
                    <a:pt x="1089" y="345"/>
                    <a:pt x="966" y="321"/>
                    <a:pt x="847" y="321"/>
                  </a:cubicBezTo>
                  <a:cubicBezTo>
                    <a:pt x="788" y="321"/>
                    <a:pt x="730" y="327"/>
                    <a:pt x="671" y="345"/>
                  </a:cubicBezTo>
                  <a:cubicBezTo>
                    <a:pt x="434" y="373"/>
                    <a:pt x="259" y="492"/>
                    <a:pt x="56" y="548"/>
                  </a:cubicBezTo>
                  <a:cubicBezTo>
                    <a:pt x="0" y="576"/>
                    <a:pt x="0" y="667"/>
                    <a:pt x="56" y="667"/>
                  </a:cubicBezTo>
                  <a:cubicBezTo>
                    <a:pt x="94" y="676"/>
                    <a:pt x="133" y="680"/>
                    <a:pt x="171" y="680"/>
                  </a:cubicBezTo>
                  <a:cubicBezTo>
                    <a:pt x="322" y="680"/>
                    <a:pt x="473" y="623"/>
                    <a:pt x="613" y="623"/>
                  </a:cubicBezTo>
                  <a:cubicBezTo>
                    <a:pt x="652" y="623"/>
                    <a:pt x="690" y="628"/>
                    <a:pt x="727" y="639"/>
                  </a:cubicBezTo>
                  <a:cubicBezTo>
                    <a:pt x="846" y="667"/>
                    <a:pt x="930" y="695"/>
                    <a:pt x="1049" y="695"/>
                  </a:cubicBezTo>
                  <a:cubicBezTo>
                    <a:pt x="1161" y="695"/>
                    <a:pt x="1280" y="667"/>
                    <a:pt x="1399" y="667"/>
                  </a:cubicBezTo>
                  <a:cubicBezTo>
                    <a:pt x="1657" y="639"/>
                    <a:pt x="1895" y="611"/>
                    <a:pt x="2126" y="611"/>
                  </a:cubicBezTo>
                  <a:cubicBezTo>
                    <a:pt x="2245" y="611"/>
                    <a:pt x="2329" y="611"/>
                    <a:pt x="2419" y="548"/>
                  </a:cubicBezTo>
                  <a:cubicBezTo>
                    <a:pt x="2438" y="553"/>
                    <a:pt x="2458" y="555"/>
                    <a:pt x="2477" y="555"/>
                  </a:cubicBezTo>
                  <a:cubicBezTo>
                    <a:pt x="2568" y="555"/>
                    <a:pt x="2650" y="500"/>
                    <a:pt x="2650" y="401"/>
                  </a:cubicBezTo>
                  <a:cubicBezTo>
                    <a:pt x="2650" y="318"/>
                    <a:pt x="2678" y="262"/>
                    <a:pt x="2650" y="171"/>
                  </a:cubicBezTo>
                  <a:cubicBezTo>
                    <a:pt x="2650" y="71"/>
                    <a:pt x="2569" y="0"/>
                    <a:pt x="24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79"/>
            <p:cNvSpPr/>
            <p:nvPr/>
          </p:nvSpPr>
          <p:spPr>
            <a:xfrm>
              <a:off x="3811769" y="3739528"/>
              <a:ext cx="7964" cy="50584"/>
            </a:xfrm>
            <a:custGeom>
              <a:rect b="b" l="l" r="r" t="t"/>
              <a:pathLst>
                <a:path extrusionOk="0" h="2223" w="350">
                  <a:moveTo>
                    <a:pt x="119" y="1"/>
                  </a:moveTo>
                  <a:lnTo>
                    <a:pt x="119" y="29"/>
                  </a:lnTo>
                  <a:lnTo>
                    <a:pt x="119" y="57"/>
                  </a:lnTo>
                  <a:cubicBezTo>
                    <a:pt x="84" y="57"/>
                    <a:pt x="84" y="57"/>
                    <a:pt x="56" y="92"/>
                  </a:cubicBezTo>
                  <a:cubicBezTo>
                    <a:pt x="56" y="147"/>
                    <a:pt x="28" y="175"/>
                    <a:pt x="0" y="231"/>
                  </a:cubicBezTo>
                  <a:lnTo>
                    <a:pt x="0" y="406"/>
                  </a:lnTo>
                  <a:cubicBezTo>
                    <a:pt x="0" y="525"/>
                    <a:pt x="28" y="616"/>
                    <a:pt x="56" y="728"/>
                  </a:cubicBezTo>
                  <a:cubicBezTo>
                    <a:pt x="56" y="903"/>
                    <a:pt x="56" y="1077"/>
                    <a:pt x="84" y="1280"/>
                  </a:cubicBezTo>
                  <a:cubicBezTo>
                    <a:pt x="84" y="1490"/>
                    <a:pt x="84" y="1693"/>
                    <a:pt x="56" y="1896"/>
                  </a:cubicBezTo>
                  <a:cubicBezTo>
                    <a:pt x="56" y="2042"/>
                    <a:pt x="28" y="2154"/>
                    <a:pt x="175" y="2217"/>
                  </a:cubicBezTo>
                  <a:cubicBezTo>
                    <a:pt x="186" y="2221"/>
                    <a:pt x="196" y="2222"/>
                    <a:pt x="206" y="2222"/>
                  </a:cubicBezTo>
                  <a:cubicBezTo>
                    <a:pt x="274" y="2222"/>
                    <a:pt x="322" y="2147"/>
                    <a:pt x="322" y="2098"/>
                  </a:cubicBezTo>
                  <a:cubicBezTo>
                    <a:pt x="350" y="1777"/>
                    <a:pt x="350" y="1427"/>
                    <a:pt x="322" y="1105"/>
                  </a:cubicBezTo>
                  <a:cubicBezTo>
                    <a:pt x="294" y="931"/>
                    <a:pt x="231" y="756"/>
                    <a:pt x="231" y="553"/>
                  </a:cubicBezTo>
                  <a:cubicBezTo>
                    <a:pt x="231" y="378"/>
                    <a:pt x="259" y="147"/>
                    <a:pt x="1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79"/>
            <p:cNvSpPr/>
            <p:nvPr/>
          </p:nvSpPr>
          <p:spPr>
            <a:xfrm>
              <a:off x="3867451" y="3743669"/>
              <a:ext cx="13221" cy="42347"/>
            </a:xfrm>
            <a:custGeom>
              <a:rect b="b" l="l" r="r" t="t"/>
              <a:pathLst>
                <a:path extrusionOk="0" h="1861" w="581">
                  <a:moveTo>
                    <a:pt x="98" y="0"/>
                  </a:moveTo>
                  <a:cubicBezTo>
                    <a:pt x="86" y="0"/>
                    <a:pt x="70" y="7"/>
                    <a:pt x="56" y="21"/>
                  </a:cubicBezTo>
                  <a:cubicBezTo>
                    <a:pt x="0" y="196"/>
                    <a:pt x="28" y="371"/>
                    <a:pt x="28" y="546"/>
                  </a:cubicBezTo>
                  <a:lnTo>
                    <a:pt x="28" y="1217"/>
                  </a:lnTo>
                  <a:cubicBezTo>
                    <a:pt x="28" y="1308"/>
                    <a:pt x="56" y="1392"/>
                    <a:pt x="28" y="1511"/>
                  </a:cubicBezTo>
                  <a:cubicBezTo>
                    <a:pt x="28" y="1567"/>
                    <a:pt x="28" y="1623"/>
                    <a:pt x="56" y="1686"/>
                  </a:cubicBezTo>
                  <a:cubicBezTo>
                    <a:pt x="119" y="1832"/>
                    <a:pt x="294" y="1860"/>
                    <a:pt x="406" y="1860"/>
                  </a:cubicBezTo>
                  <a:cubicBezTo>
                    <a:pt x="553" y="1860"/>
                    <a:pt x="581" y="1714"/>
                    <a:pt x="525" y="1623"/>
                  </a:cubicBezTo>
                  <a:cubicBezTo>
                    <a:pt x="469" y="1567"/>
                    <a:pt x="434" y="1539"/>
                    <a:pt x="350" y="1511"/>
                  </a:cubicBezTo>
                  <a:cubicBezTo>
                    <a:pt x="378" y="1483"/>
                    <a:pt x="350" y="1448"/>
                    <a:pt x="350" y="1448"/>
                  </a:cubicBezTo>
                  <a:cubicBezTo>
                    <a:pt x="350" y="1273"/>
                    <a:pt x="322" y="1133"/>
                    <a:pt x="294" y="986"/>
                  </a:cubicBezTo>
                  <a:cubicBezTo>
                    <a:pt x="259" y="665"/>
                    <a:pt x="259" y="287"/>
                    <a:pt x="119" y="21"/>
                  </a:cubicBezTo>
                  <a:cubicBezTo>
                    <a:pt x="119" y="7"/>
                    <a:pt x="111" y="0"/>
                    <a:pt x="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79"/>
            <p:cNvSpPr/>
            <p:nvPr/>
          </p:nvSpPr>
          <p:spPr>
            <a:xfrm>
              <a:off x="3892595" y="3555736"/>
              <a:ext cx="14996" cy="11514"/>
            </a:xfrm>
            <a:custGeom>
              <a:rect b="b" l="l" r="r" t="t"/>
              <a:pathLst>
                <a:path extrusionOk="0" h="506" w="659">
                  <a:moveTo>
                    <a:pt x="143" y="1"/>
                  </a:moveTo>
                  <a:cubicBezTo>
                    <a:pt x="125" y="1"/>
                    <a:pt x="107" y="3"/>
                    <a:pt x="91" y="8"/>
                  </a:cubicBezTo>
                  <a:cubicBezTo>
                    <a:pt x="0" y="8"/>
                    <a:pt x="28" y="127"/>
                    <a:pt x="119" y="155"/>
                  </a:cubicBezTo>
                  <a:cubicBezTo>
                    <a:pt x="147" y="155"/>
                    <a:pt x="238" y="211"/>
                    <a:pt x="294" y="267"/>
                  </a:cubicBezTo>
                  <a:cubicBezTo>
                    <a:pt x="350" y="330"/>
                    <a:pt x="413" y="386"/>
                    <a:pt x="469" y="477"/>
                  </a:cubicBezTo>
                  <a:cubicBezTo>
                    <a:pt x="489" y="497"/>
                    <a:pt x="510" y="505"/>
                    <a:pt x="531" y="505"/>
                  </a:cubicBezTo>
                  <a:cubicBezTo>
                    <a:pt x="599" y="505"/>
                    <a:pt x="658" y="416"/>
                    <a:pt x="616" y="330"/>
                  </a:cubicBezTo>
                  <a:cubicBezTo>
                    <a:pt x="553" y="239"/>
                    <a:pt x="497" y="127"/>
                    <a:pt x="378" y="64"/>
                  </a:cubicBezTo>
                  <a:cubicBezTo>
                    <a:pt x="310" y="42"/>
                    <a:pt x="219" y="1"/>
                    <a:pt x="1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79"/>
            <p:cNvSpPr/>
            <p:nvPr/>
          </p:nvSpPr>
          <p:spPr>
            <a:xfrm>
              <a:off x="3883994" y="3558034"/>
              <a:ext cx="10695" cy="10467"/>
            </a:xfrm>
            <a:custGeom>
              <a:rect b="b" l="l" r="r" t="t"/>
              <a:pathLst>
                <a:path extrusionOk="0" h="460" w="470">
                  <a:moveTo>
                    <a:pt x="201" y="0"/>
                  </a:moveTo>
                  <a:cubicBezTo>
                    <a:pt x="172" y="0"/>
                    <a:pt x="144" y="8"/>
                    <a:pt x="120" y="26"/>
                  </a:cubicBezTo>
                  <a:cubicBezTo>
                    <a:pt x="29" y="54"/>
                    <a:pt x="1" y="166"/>
                    <a:pt x="1" y="229"/>
                  </a:cubicBezTo>
                  <a:cubicBezTo>
                    <a:pt x="1" y="313"/>
                    <a:pt x="57" y="432"/>
                    <a:pt x="148" y="460"/>
                  </a:cubicBezTo>
                  <a:cubicBezTo>
                    <a:pt x="231" y="460"/>
                    <a:pt x="294" y="432"/>
                    <a:pt x="350" y="404"/>
                  </a:cubicBezTo>
                  <a:cubicBezTo>
                    <a:pt x="378" y="376"/>
                    <a:pt x="441" y="341"/>
                    <a:pt x="441" y="285"/>
                  </a:cubicBezTo>
                  <a:cubicBezTo>
                    <a:pt x="469" y="229"/>
                    <a:pt x="441" y="138"/>
                    <a:pt x="378" y="82"/>
                  </a:cubicBezTo>
                  <a:cubicBezTo>
                    <a:pt x="339" y="43"/>
                    <a:pt x="268"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79"/>
            <p:cNvSpPr/>
            <p:nvPr/>
          </p:nvSpPr>
          <p:spPr>
            <a:xfrm>
              <a:off x="3876689" y="3559900"/>
              <a:ext cx="7327" cy="7327"/>
            </a:xfrm>
            <a:custGeom>
              <a:rect b="b" l="l" r="r" t="t"/>
              <a:pathLst>
                <a:path extrusionOk="0" h="322" w="322">
                  <a:moveTo>
                    <a:pt x="175" y="0"/>
                  </a:moveTo>
                  <a:cubicBezTo>
                    <a:pt x="119" y="0"/>
                    <a:pt x="91" y="28"/>
                    <a:pt x="63" y="56"/>
                  </a:cubicBezTo>
                  <a:cubicBezTo>
                    <a:pt x="28" y="56"/>
                    <a:pt x="28" y="119"/>
                    <a:pt x="0" y="147"/>
                  </a:cubicBezTo>
                  <a:cubicBezTo>
                    <a:pt x="0" y="175"/>
                    <a:pt x="28" y="231"/>
                    <a:pt x="63" y="259"/>
                  </a:cubicBezTo>
                  <a:cubicBezTo>
                    <a:pt x="91" y="322"/>
                    <a:pt x="119" y="322"/>
                    <a:pt x="175" y="322"/>
                  </a:cubicBezTo>
                  <a:lnTo>
                    <a:pt x="175" y="294"/>
                  </a:lnTo>
                  <a:lnTo>
                    <a:pt x="203" y="294"/>
                  </a:lnTo>
                  <a:cubicBezTo>
                    <a:pt x="266" y="259"/>
                    <a:pt x="294" y="231"/>
                    <a:pt x="294" y="175"/>
                  </a:cubicBezTo>
                  <a:cubicBezTo>
                    <a:pt x="322" y="119"/>
                    <a:pt x="294" y="56"/>
                    <a:pt x="238" y="28"/>
                  </a:cubicBezTo>
                  <a:cubicBezTo>
                    <a:pt x="203" y="28"/>
                    <a:pt x="175" y="0"/>
                    <a:pt x="1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79"/>
            <p:cNvSpPr/>
            <p:nvPr/>
          </p:nvSpPr>
          <p:spPr>
            <a:xfrm>
              <a:off x="3743504" y="3775162"/>
              <a:ext cx="67013" cy="15974"/>
            </a:xfrm>
            <a:custGeom>
              <a:rect b="b" l="l" r="r" t="t"/>
              <a:pathLst>
                <a:path extrusionOk="0" h="702" w="2945">
                  <a:moveTo>
                    <a:pt x="2781" y="1"/>
                  </a:moveTo>
                  <a:cubicBezTo>
                    <a:pt x="2766" y="1"/>
                    <a:pt x="2751" y="3"/>
                    <a:pt x="2734" y="8"/>
                  </a:cubicBezTo>
                  <a:cubicBezTo>
                    <a:pt x="2651" y="8"/>
                    <a:pt x="2595" y="99"/>
                    <a:pt x="2560" y="155"/>
                  </a:cubicBezTo>
                  <a:cubicBezTo>
                    <a:pt x="2537" y="80"/>
                    <a:pt x="2476" y="29"/>
                    <a:pt x="2388" y="29"/>
                  </a:cubicBezTo>
                  <a:cubicBezTo>
                    <a:pt x="2370" y="29"/>
                    <a:pt x="2350" y="31"/>
                    <a:pt x="2329" y="36"/>
                  </a:cubicBezTo>
                  <a:cubicBezTo>
                    <a:pt x="2301" y="64"/>
                    <a:pt x="2273" y="99"/>
                    <a:pt x="2245" y="127"/>
                  </a:cubicBezTo>
                  <a:cubicBezTo>
                    <a:pt x="2210" y="99"/>
                    <a:pt x="2182" y="64"/>
                    <a:pt x="2126" y="64"/>
                  </a:cubicBezTo>
                  <a:cubicBezTo>
                    <a:pt x="2070" y="64"/>
                    <a:pt x="2007" y="99"/>
                    <a:pt x="1979" y="127"/>
                  </a:cubicBezTo>
                  <a:cubicBezTo>
                    <a:pt x="1951" y="99"/>
                    <a:pt x="1895" y="64"/>
                    <a:pt x="1804" y="64"/>
                  </a:cubicBezTo>
                  <a:cubicBezTo>
                    <a:pt x="1721" y="64"/>
                    <a:pt x="1658" y="155"/>
                    <a:pt x="1630" y="211"/>
                  </a:cubicBezTo>
                  <a:cubicBezTo>
                    <a:pt x="1574" y="183"/>
                    <a:pt x="1511" y="155"/>
                    <a:pt x="1455" y="155"/>
                  </a:cubicBezTo>
                  <a:cubicBezTo>
                    <a:pt x="1371" y="155"/>
                    <a:pt x="1336" y="183"/>
                    <a:pt x="1308" y="211"/>
                  </a:cubicBezTo>
                  <a:lnTo>
                    <a:pt x="1280" y="211"/>
                  </a:lnTo>
                  <a:cubicBezTo>
                    <a:pt x="1224" y="155"/>
                    <a:pt x="1196" y="99"/>
                    <a:pt x="1105" y="99"/>
                  </a:cubicBezTo>
                  <a:cubicBezTo>
                    <a:pt x="1049" y="99"/>
                    <a:pt x="986" y="127"/>
                    <a:pt x="958" y="155"/>
                  </a:cubicBezTo>
                  <a:cubicBezTo>
                    <a:pt x="930" y="183"/>
                    <a:pt x="902" y="211"/>
                    <a:pt x="902" y="239"/>
                  </a:cubicBezTo>
                  <a:cubicBezTo>
                    <a:pt x="902" y="274"/>
                    <a:pt x="874" y="274"/>
                    <a:pt x="874" y="274"/>
                  </a:cubicBezTo>
                  <a:cubicBezTo>
                    <a:pt x="812" y="211"/>
                    <a:pt x="728" y="155"/>
                    <a:pt x="637" y="155"/>
                  </a:cubicBezTo>
                  <a:cubicBezTo>
                    <a:pt x="525" y="155"/>
                    <a:pt x="462" y="302"/>
                    <a:pt x="406" y="302"/>
                  </a:cubicBezTo>
                  <a:cubicBezTo>
                    <a:pt x="350" y="302"/>
                    <a:pt x="287" y="239"/>
                    <a:pt x="231" y="211"/>
                  </a:cubicBezTo>
                  <a:lnTo>
                    <a:pt x="84" y="211"/>
                  </a:lnTo>
                  <a:cubicBezTo>
                    <a:pt x="0" y="274"/>
                    <a:pt x="0" y="358"/>
                    <a:pt x="0" y="448"/>
                  </a:cubicBezTo>
                  <a:cubicBezTo>
                    <a:pt x="0" y="514"/>
                    <a:pt x="51" y="541"/>
                    <a:pt x="104" y="541"/>
                  </a:cubicBezTo>
                  <a:cubicBezTo>
                    <a:pt x="141" y="541"/>
                    <a:pt x="180" y="528"/>
                    <a:pt x="203" y="504"/>
                  </a:cubicBezTo>
                  <a:lnTo>
                    <a:pt x="203" y="476"/>
                  </a:lnTo>
                  <a:cubicBezTo>
                    <a:pt x="203" y="476"/>
                    <a:pt x="203" y="504"/>
                    <a:pt x="231" y="504"/>
                  </a:cubicBezTo>
                  <a:cubicBezTo>
                    <a:pt x="259" y="532"/>
                    <a:pt x="350" y="560"/>
                    <a:pt x="378" y="560"/>
                  </a:cubicBezTo>
                  <a:cubicBezTo>
                    <a:pt x="406" y="574"/>
                    <a:pt x="427" y="581"/>
                    <a:pt x="449" y="581"/>
                  </a:cubicBezTo>
                  <a:cubicBezTo>
                    <a:pt x="471" y="581"/>
                    <a:pt x="493" y="574"/>
                    <a:pt x="525" y="560"/>
                  </a:cubicBezTo>
                  <a:cubicBezTo>
                    <a:pt x="553" y="532"/>
                    <a:pt x="581" y="476"/>
                    <a:pt x="609" y="476"/>
                  </a:cubicBezTo>
                  <a:cubicBezTo>
                    <a:pt x="624" y="468"/>
                    <a:pt x="640" y="465"/>
                    <a:pt x="654" y="465"/>
                  </a:cubicBezTo>
                  <a:cubicBezTo>
                    <a:pt x="742" y="465"/>
                    <a:pt x="816" y="592"/>
                    <a:pt x="925" y="592"/>
                  </a:cubicBezTo>
                  <a:cubicBezTo>
                    <a:pt x="936" y="592"/>
                    <a:pt x="947" y="591"/>
                    <a:pt x="958" y="588"/>
                  </a:cubicBezTo>
                  <a:cubicBezTo>
                    <a:pt x="1049" y="588"/>
                    <a:pt x="1077" y="532"/>
                    <a:pt x="1105" y="476"/>
                  </a:cubicBezTo>
                  <a:cubicBezTo>
                    <a:pt x="1105" y="504"/>
                    <a:pt x="1133" y="504"/>
                    <a:pt x="1133" y="532"/>
                  </a:cubicBezTo>
                  <a:cubicBezTo>
                    <a:pt x="1196" y="588"/>
                    <a:pt x="1252" y="623"/>
                    <a:pt x="1308" y="623"/>
                  </a:cubicBezTo>
                  <a:cubicBezTo>
                    <a:pt x="1371" y="623"/>
                    <a:pt x="1427" y="588"/>
                    <a:pt x="1455" y="560"/>
                  </a:cubicBezTo>
                  <a:lnTo>
                    <a:pt x="1455" y="532"/>
                  </a:lnTo>
                  <a:cubicBezTo>
                    <a:pt x="1483" y="532"/>
                    <a:pt x="1483" y="560"/>
                    <a:pt x="1483" y="560"/>
                  </a:cubicBezTo>
                  <a:cubicBezTo>
                    <a:pt x="1546" y="623"/>
                    <a:pt x="1602" y="651"/>
                    <a:pt x="1686" y="651"/>
                  </a:cubicBezTo>
                  <a:cubicBezTo>
                    <a:pt x="1749" y="651"/>
                    <a:pt x="1804" y="588"/>
                    <a:pt x="1832" y="532"/>
                  </a:cubicBezTo>
                  <a:cubicBezTo>
                    <a:pt x="1860" y="560"/>
                    <a:pt x="1860" y="588"/>
                    <a:pt x="1860" y="623"/>
                  </a:cubicBezTo>
                  <a:cubicBezTo>
                    <a:pt x="1895" y="666"/>
                    <a:pt x="1937" y="684"/>
                    <a:pt x="1980" y="684"/>
                  </a:cubicBezTo>
                  <a:cubicBezTo>
                    <a:pt x="2049" y="684"/>
                    <a:pt x="2119" y="634"/>
                    <a:pt x="2154" y="560"/>
                  </a:cubicBezTo>
                  <a:cubicBezTo>
                    <a:pt x="2182" y="588"/>
                    <a:pt x="2182" y="623"/>
                    <a:pt x="2210" y="651"/>
                  </a:cubicBezTo>
                  <a:cubicBezTo>
                    <a:pt x="2234" y="673"/>
                    <a:pt x="2265" y="682"/>
                    <a:pt x="2298" y="682"/>
                  </a:cubicBezTo>
                  <a:cubicBezTo>
                    <a:pt x="2351" y="682"/>
                    <a:pt x="2409" y="658"/>
                    <a:pt x="2448" y="623"/>
                  </a:cubicBezTo>
                  <a:cubicBezTo>
                    <a:pt x="2480" y="672"/>
                    <a:pt x="2534" y="702"/>
                    <a:pt x="2584" y="702"/>
                  </a:cubicBezTo>
                  <a:cubicBezTo>
                    <a:pt x="2621" y="702"/>
                    <a:pt x="2655" y="686"/>
                    <a:pt x="2679" y="651"/>
                  </a:cubicBezTo>
                  <a:cubicBezTo>
                    <a:pt x="2700" y="658"/>
                    <a:pt x="2722" y="661"/>
                    <a:pt x="2743" y="661"/>
                  </a:cubicBezTo>
                  <a:cubicBezTo>
                    <a:pt x="2814" y="661"/>
                    <a:pt x="2875" y="623"/>
                    <a:pt x="2853" y="532"/>
                  </a:cubicBezTo>
                  <a:cubicBezTo>
                    <a:pt x="2881" y="413"/>
                    <a:pt x="2909" y="330"/>
                    <a:pt x="2909" y="239"/>
                  </a:cubicBezTo>
                  <a:lnTo>
                    <a:pt x="2909" y="183"/>
                  </a:lnTo>
                  <a:cubicBezTo>
                    <a:pt x="2944" y="127"/>
                    <a:pt x="2909" y="127"/>
                    <a:pt x="2909" y="99"/>
                  </a:cubicBezTo>
                  <a:cubicBezTo>
                    <a:pt x="2886" y="47"/>
                    <a:pt x="2845" y="1"/>
                    <a:pt x="278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79"/>
            <p:cNvSpPr/>
            <p:nvPr/>
          </p:nvSpPr>
          <p:spPr>
            <a:xfrm>
              <a:off x="3831020" y="3775322"/>
              <a:ext cx="72884" cy="34542"/>
            </a:xfrm>
            <a:custGeom>
              <a:rect b="b" l="l" r="r" t="t"/>
              <a:pathLst>
                <a:path extrusionOk="0" h="1518" w="3203">
                  <a:moveTo>
                    <a:pt x="2273" y="728"/>
                  </a:moveTo>
                  <a:lnTo>
                    <a:pt x="2273" y="728"/>
                  </a:lnTo>
                  <a:cubicBezTo>
                    <a:pt x="2329" y="791"/>
                    <a:pt x="2385" y="819"/>
                    <a:pt x="2448" y="819"/>
                  </a:cubicBezTo>
                  <a:cubicBezTo>
                    <a:pt x="2448" y="847"/>
                    <a:pt x="2448" y="875"/>
                    <a:pt x="2420" y="903"/>
                  </a:cubicBezTo>
                  <a:cubicBezTo>
                    <a:pt x="2385" y="847"/>
                    <a:pt x="2329" y="791"/>
                    <a:pt x="2273" y="728"/>
                  </a:cubicBezTo>
                  <a:close/>
                  <a:moveTo>
                    <a:pt x="1252" y="1"/>
                  </a:moveTo>
                  <a:cubicBezTo>
                    <a:pt x="1161" y="29"/>
                    <a:pt x="1105" y="92"/>
                    <a:pt x="1049" y="148"/>
                  </a:cubicBezTo>
                  <a:cubicBezTo>
                    <a:pt x="1035" y="134"/>
                    <a:pt x="1019" y="127"/>
                    <a:pt x="1004" y="127"/>
                  </a:cubicBezTo>
                  <a:cubicBezTo>
                    <a:pt x="988" y="127"/>
                    <a:pt x="972" y="134"/>
                    <a:pt x="958" y="148"/>
                  </a:cubicBezTo>
                  <a:cubicBezTo>
                    <a:pt x="902" y="148"/>
                    <a:pt x="874" y="176"/>
                    <a:pt x="811" y="204"/>
                  </a:cubicBezTo>
                  <a:cubicBezTo>
                    <a:pt x="783" y="176"/>
                    <a:pt x="755" y="176"/>
                    <a:pt x="672" y="176"/>
                  </a:cubicBezTo>
                  <a:cubicBezTo>
                    <a:pt x="648" y="97"/>
                    <a:pt x="580" y="34"/>
                    <a:pt x="502" y="34"/>
                  </a:cubicBezTo>
                  <a:cubicBezTo>
                    <a:pt x="461" y="34"/>
                    <a:pt x="418" y="51"/>
                    <a:pt x="378" y="92"/>
                  </a:cubicBezTo>
                  <a:cubicBezTo>
                    <a:pt x="350" y="120"/>
                    <a:pt x="322" y="176"/>
                    <a:pt x="287" y="204"/>
                  </a:cubicBezTo>
                  <a:cubicBezTo>
                    <a:pt x="264" y="169"/>
                    <a:pt x="229" y="153"/>
                    <a:pt x="193" y="153"/>
                  </a:cubicBezTo>
                  <a:cubicBezTo>
                    <a:pt x="142" y="153"/>
                    <a:pt x="89" y="183"/>
                    <a:pt x="56" y="232"/>
                  </a:cubicBezTo>
                  <a:cubicBezTo>
                    <a:pt x="0" y="351"/>
                    <a:pt x="0" y="497"/>
                    <a:pt x="28" y="616"/>
                  </a:cubicBezTo>
                  <a:cubicBezTo>
                    <a:pt x="28" y="672"/>
                    <a:pt x="56" y="728"/>
                    <a:pt x="112" y="728"/>
                  </a:cubicBezTo>
                  <a:cubicBezTo>
                    <a:pt x="137" y="773"/>
                    <a:pt x="201" y="814"/>
                    <a:pt x="258" y="814"/>
                  </a:cubicBezTo>
                  <a:cubicBezTo>
                    <a:pt x="281" y="814"/>
                    <a:pt x="304" y="807"/>
                    <a:pt x="322" y="791"/>
                  </a:cubicBezTo>
                  <a:lnTo>
                    <a:pt x="350" y="756"/>
                  </a:lnTo>
                  <a:cubicBezTo>
                    <a:pt x="374" y="771"/>
                    <a:pt x="404" y="780"/>
                    <a:pt x="435" y="780"/>
                  </a:cubicBezTo>
                  <a:cubicBezTo>
                    <a:pt x="477" y="780"/>
                    <a:pt x="521" y="764"/>
                    <a:pt x="553" y="728"/>
                  </a:cubicBezTo>
                  <a:lnTo>
                    <a:pt x="609" y="672"/>
                  </a:lnTo>
                  <a:cubicBezTo>
                    <a:pt x="629" y="713"/>
                    <a:pt x="668" y="739"/>
                    <a:pt x="710" y="739"/>
                  </a:cubicBezTo>
                  <a:cubicBezTo>
                    <a:pt x="725" y="739"/>
                    <a:pt x="740" y="736"/>
                    <a:pt x="755" y="728"/>
                  </a:cubicBezTo>
                  <a:cubicBezTo>
                    <a:pt x="846" y="728"/>
                    <a:pt x="874" y="700"/>
                    <a:pt x="930" y="644"/>
                  </a:cubicBezTo>
                  <a:cubicBezTo>
                    <a:pt x="942" y="656"/>
                    <a:pt x="964" y="663"/>
                    <a:pt x="990" y="663"/>
                  </a:cubicBezTo>
                  <a:cubicBezTo>
                    <a:pt x="1028" y="663"/>
                    <a:pt x="1072" y="649"/>
                    <a:pt x="1105" y="616"/>
                  </a:cubicBezTo>
                  <a:cubicBezTo>
                    <a:pt x="1125" y="636"/>
                    <a:pt x="1162" y="656"/>
                    <a:pt x="1202" y="656"/>
                  </a:cubicBezTo>
                  <a:cubicBezTo>
                    <a:pt x="1219" y="656"/>
                    <a:pt x="1235" y="652"/>
                    <a:pt x="1252" y="644"/>
                  </a:cubicBezTo>
                  <a:cubicBezTo>
                    <a:pt x="1285" y="677"/>
                    <a:pt x="1329" y="691"/>
                    <a:pt x="1372" y="691"/>
                  </a:cubicBezTo>
                  <a:cubicBezTo>
                    <a:pt x="1402" y="691"/>
                    <a:pt x="1431" y="684"/>
                    <a:pt x="1455" y="672"/>
                  </a:cubicBezTo>
                  <a:cubicBezTo>
                    <a:pt x="1455" y="644"/>
                    <a:pt x="1483" y="644"/>
                    <a:pt x="1483" y="644"/>
                  </a:cubicBezTo>
                  <a:cubicBezTo>
                    <a:pt x="1511" y="644"/>
                    <a:pt x="1511" y="672"/>
                    <a:pt x="1546" y="700"/>
                  </a:cubicBezTo>
                  <a:cubicBezTo>
                    <a:pt x="1588" y="714"/>
                    <a:pt x="1615" y="721"/>
                    <a:pt x="1641" y="721"/>
                  </a:cubicBezTo>
                  <a:cubicBezTo>
                    <a:pt x="1666" y="721"/>
                    <a:pt x="1689" y="714"/>
                    <a:pt x="1720" y="700"/>
                  </a:cubicBezTo>
                  <a:cubicBezTo>
                    <a:pt x="1748" y="728"/>
                    <a:pt x="1804" y="756"/>
                    <a:pt x="1860" y="791"/>
                  </a:cubicBezTo>
                  <a:lnTo>
                    <a:pt x="1923" y="791"/>
                  </a:lnTo>
                  <a:cubicBezTo>
                    <a:pt x="1895" y="791"/>
                    <a:pt x="1895" y="819"/>
                    <a:pt x="1860" y="819"/>
                  </a:cubicBezTo>
                  <a:cubicBezTo>
                    <a:pt x="1804" y="847"/>
                    <a:pt x="1832" y="875"/>
                    <a:pt x="1776" y="875"/>
                  </a:cubicBezTo>
                  <a:cubicBezTo>
                    <a:pt x="1720" y="875"/>
                    <a:pt x="1657" y="756"/>
                    <a:pt x="1601" y="756"/>
                  </a:cubicBezTo>
                  <a:cubicBezTo>
                    <a:pt x="1511" y="847"/>
                    <a:pt x="1483" y="994"/>
                    <a:pt x="1427" y="1078"/>
                  </a:cubicBezTo>
                  <a:cubicBezTo>
                    <a:pt x="1439" y="1082"/>
                    <a:pt x="1453" y="1084"/>
                    <a:pt x="1467" y="1084"/>
                  </a:cubicBezTo>
                  <a:cubicBezTo>
                    <a:pt x="1521" y="1084"/>
                    <a:pt x="1585" y="1058"/>
                    <a:pt x="1644" y="1058"/>
                  </a:cubicBezTo>
                  <a:cubicBezTo>
                    <a:pt x="1671" y="1058"/>
                    <a:pt x="1697" y="1063"/>
                    <a:pt x="1720" y="1078"/>
                  </a:cubicBezTo>
                  <a:cubicBezTo>
                    <a:pt x="1804" y="1106"/>
                    <a:pt x="1832" y="1281"/>
                    <a:pt x="1895" y="1315"/>
                  </a:cubicBezTo>
                  <a:cubicBezTo>
                    <a:pt x="1910" y="1320"/>
                    <a:pt x="1921" y="1322"/>
                    <a:pt x="1930" y="1322"/>
                  </a:cubicBezTo>
                  <a:cubicBezTo>
                    <a:pt x="1974" y="1322"/>
                    <a:pt x="1972" y="1276"/>
                    <a:pt x="2070" y="1253"/>
                  </a:cubicBezTo>
                  <a:cubicBezTo>
                    <a:pt x="2085" y="1250"/>
                    <a:pt x="2099" y="1248"/>
                    <a:pt x="2113" y="1248"/>
                  </a:cubicBezTo>
                  <a:cubicBezTo>
                    <a:pt x="2229" y="1248"/>
                    <a:pt x="2313" y="1343"/>
                    <a:pt x="2420" y="1343"/>
                  </a:cubicBezTo>
                  <a:cubicBezTo>
                    <a:pt x="2436" y="1347"/>
                    <a:pt x="2449" y="1349"/>
                    <a:pt x="2462" y="1349"/>
                  </a:cubicBezTo>
                  <a:cubicBezTo>
                    <a:pt x="2504" y="1349"/>
                    <a:pt x="2527" y="1330"/>
                    <a:pt x="2559" y="1330"/>
                  </a:cubicBezTo>
                  <a:cubicBezTo>
                    <a:pt x="2581" y="1330"/>
                    <a:pt x="2608" y="1339"/>
                    <a:pt x="2650" y="1371"/>
                  </a:cubicBezTo>
                  <a:cubicBezTo>
                    <a:pt x="2733" y="1430"/>
                    <a:pt x="2758" y="1518"/>
                    <a:pt x="2833" y="1518"/>
                  </a:cubicBezTo>
                  <a:cubicBezTo>
                    <a:pt x="2867" y="1518"/>
                    <a:pt x="2910" y="1500"/>
                    <a:pt x="2972" y="1455"/>
                  </a:cubicBezTo>
                  <a:cubicBezTo>
                    <a:pt x="3203" y="1281"/>
                    <a:pt x="3119" y="672"/>
                    <a:pt x="2909" y="406"/>
                  </a:cubicBezTo>
                  <a:cubicBezTo>
                    <a:pt x="2909" y="295"/>
                    <a:pt x="2769" y="120"/>
                    <a:pt x="2678" y="120"/>
                  </a:cubicBezTo>
                  <a:cubicBezTo>
                    <a:pt x="2622" y="120"/>
                    <a:pt x="2594" y="176"/>
                    <a:pt x="2559" y="204"/>
                  </a:cubicBezTo>
                  <a:cubicBezTo>
                    <a:pt x="2504" y="204"/>
                    <a:pt x="2448" y="232"/>
                    <a:pt x="2420" y="267"/>
                  </a:cubicBezTo>
                  <a:cubicBezTo>
                    <a:pt x="2385" y="295"/>
                    <a:pt x="2385" y="323"/>
                    <a:pt x="2385" y="351"/>
                  </a:cubicBezTo>
                  <a:cubicBezTo>
                    <a:pt x="2385" y="351"/>
                    <a:pt x="2385" y="378"/>
                    <a:pt x="2357" y="378"/>
                  </a:cubicBezTo>
                  <a:cubicBezTo>
                    <a:pt x="2329" y="378"/>
                    <a:pt x="2273" y="378"/>
                    <a:pt x="2245" y="406"/>
                  </a:cubicBezTo>
                  <a:cubicBezTo>
                    <a:pt x="2245" y="406"/>
                    <a:pt x="2154" y="441"/>
                    <a:pt x="2182" y="469"/>
                  </a:cubicBezTo>
                  <a:cubicBezTo>
                    <a:pt x="2154" y="469"/>
                    <a:pt x="2098" y="441"/>
                    <a:pt x="2070" y="441"/>
                  </a:cubicBezTo>
                  <a:cubicBezTo>
                    <a:pt x="2007" y="461"/>
                    <a:pt x="1975" y="493"/>
                    <a:pt x="1942" y="493"/>
                  </a:cubicBezTo>
                  <a:cubicBezTo>
                    <a:pt x="1927" y="493"/>
                    <a:pt x="1913" y="487"/>
                    <a:pt x="1895" y="469"/>
                  </a:cubicBezTo>
                  <a:cubicBezTo>
                    <a:pt x="1860" y="406"/>
                    <a:pt x="1804" y="378"/>
                    <a:pt x="1748" y="378"/>
                  </a:cubicBezTo>
                  <a:lnTo>
                    <a:pt x="1748" y="351"/>
                  </a:lnTo>
                  <a:cubicBezTo>
                    <a:pt x="1720" y="323"/>
                    <a:pt x="1685" y="267"/>
                    <a:pt x="1629" y="232"/>
                  </a:cubicBezTo>
                  <a:lnTo>
                    <a:pt x="1546" y="232"/>
                  </a:lnTo>
                  <a:cubicBezTo>
                    <a:pt x="1546" y="204"/>
                    <a:pt x="1511" y="176"/>
                    <a:pt x="1483" y="148"/>
                  </a:cubicBezTo>
                  <a:cubicBezTo>
                    <a:pt x="1483" y="148"/>
                    <a:pt x="1455" y="120"/>
                    <a:pt x="1399" y="120"/>
                  </a:cubicBezTo>
                  <a:cubicBezTo>
                    <a:pt x="1399" y="57"/>
                    <a:pt x="1336" y="1"/>
                    <a:pt x="125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79"/>
            <p:cNvSpPr/>
            <p:nvPr/>
          </p:nvSpPr>
          <p:spPr>
            <a:xfrm>
              <a:off x="3579782" y="3469494"/>
              <a:ext cx="458104" cy="375640"/>
            </a:xfrm>
            <a:custGeom>
              <a:rect b="b" l="l" r="r" t="t"/>
              <a:pathLst>
                <a:path extrusionOk="0" h="16508" w="20132">
                  <a:moveTo>
                    <a:pt x="16306" y="135"/>
                  </a:moveTo>
                  <a:cubicBezTo>
                    <a:pt x="16375" y="135"/>
                    <a:pt x="16446" y="142"/>
                    <a:pt x="16516" y="155"/>
                  </a:cubicBezTo>
                  <a:cubicBezTo>
                    <a:pt x="16635" y="183"/>
                    <a:pt x="16747" y="211"/>
                    <a:pt x="16838" y="302"/>
                  </a:cubicBezTo>
                  <a:cubicBezTo>
                    <a:pt x="16957" y="421"/>
                    <a:pt x="16985" y="533"/>
                    <a:pt x="17041" y="680"/>
                  </a:cubicBezTo>
                  <a:cubicBezTo>
                    <a:pt x="17132" y="883"/>
                    <a:pt x="17271" y="1029"/>
                    <a:pt x="17306" y="1232"/>
                  </a:cubicBezTo>
                  <a:cubicBezTo>
                    <a:pt x="17446" y="1820"/>
                    <a:pt x="16810" y="2078"/>
                    <a:pt x="16544" y="2484"/>
                  </a:cubicBezTo>
                  <a:cubicBezTo>
                    <a:pt x="16488" y="2575"/>
                    <a:pt x="16432" y="2659"/>
                    <a:pt x="16369" y="2750"/>
                  </a:cubicBezTo>
                  <a:cubicBezTo>
                    <a:pt x="16341" y="2778"/>
                    <a:pt x="16341" y="2778"/>
                    <a:pt x="16341" y="2834"/>
                  </a:cubicBezTo>
                  <a:cubicBezTo>
                    <a:pt x="16369" y="2952"/>
                    <a:pt x="16572" y="2924"/>
                    <a:pt x="16663" y="2952"/>
                  </a:cubicBezTo>
                  <a:cubicBezTo>
                    <a:pt x="16985" y="3043"/>
                    <a:pt x="17069" y="3449"/>
                    <a:pt x="16985" y="3743"/>
                  </a:cubicBezTo>
                  <a:cubicBezTo>
                    <a:pt x="16922" y="4001"/>
                    <a:pt x="16663" y="4001"/>
                    <a:pt x="16516" y="4204"/>
                  </a:cubicBezTo>
                  <a:cubicBezTo>
                    <a:pt x="16516" y="4232"/>
                    <a:pt x="16516" y="4295"/>
                    <a:pt x="16544" y="4295"/>
                  </a:cubicBezTo>
                  <a:cubicBezTo>
                    <a:pt x="16747" y="4407"/>
                    <a:pt x="16866" y="4526"/>
                    <a:pt x="16747" y="4756"/>
                  </a:cubicBezTo>
                  <a:cubicBezTo>
                    <a:pt x="16719" y="4847"/>
                    <a:pt x="16635" y="4931"/>
                    <a:pt x="16572" y="5022"/>
                  </a:cubicBezTo>
                  <a:cubicBezTo>
                    <a:pt x="16516" y="5078"/>
                    <a:pt x="16432" y="5169"/>
                    <a:pt x="16460" y="5253"/>
                  </a:cubicBezTo>
                  <a:cubicBezTo>
                    <a:pt x="16488" y="5316"/>
                    <a:pt x="16516" y="5316"/>
                    <a:pt x="16572" y="5344"/>
                  </a:cubicBezTo>
                  <a:cubicBezTo>
                    <a:pt x="16747" y="5428"/>
                    <a:pt x="16894" y="5491"/>
                    <a:pt x="16957" y="5693"/>
                  </a:cubicBezTo>
                  <a:cubicBezTo>
                    <a:pt x="16866" y="5721"/>
                    <a:pt x="16782" y="5749"/>
                    <a:pt x="16719" y="5777"/>
                  </a:cubicBezTo>
                  <a:cubicBezTo>
                    <a:pt x="16681" y="5793"/>
                    <a:pt x="16648" y="5799"/>
                    <a:pt x="16616" y="5799"/>
                  </a:cubicBezTo>
                  <a:cubicBezTo>
                    <a:pt x="16525" y="5799"/>
                    <a:pt x="16451" y="5749"/>
                    <a:pt x="16341" y="5749"/>
                  </a:cubicBezTo>
                  <a:cubicBezTo>
                    <a:pt x="16307" y="5741"/>
                    <a:pt x="16275" y="5738"/>
                    <a:pt x="16245" y="5738"/>
                  </a:cubicBezTo>
                  <a:cubicBezTo>
                    <a:pt x="16173" y="5738"/>
                    <a:pt x="16112" y="5758"/>
                    <a:pt x="16048" y="5777"/>
                  </a:cubicBezTo>
                  <a:lnTo>
                    <a:pt x="16020" y="5777"/>
                  </a:lnTo>
                  <a:cubicBezTo>
                    <a:pt x="15845" y="5721"/>
                    <a:pt x="15670" y="5428"/>
                    <a:pt x="15614" y="5253"/>
                  </a:cubicBezTo>
                  <a:cubicBezTo>
                    <a:pt x="15523" y="4966"/>
                    <a:pt x="15642" y="4728"/>
                    <a:pt x="15817" y="4498"/>
                  </a:cubicBezTo>
                  <a:cubicBezTo>
                    <a:pt x="15964" y="4267"/>
                    <a:pt x="16258" y="4029"/>
                    <a:pt x="15908" y="3854"/>
                  </a:cubicBezTo>
                  <a:cubicBezTo>
                    <a:pt x="15670" y="3743"/>
                    <a:pt x="15411" y="3652"/>
                    <a:pt x="15293" y="3421"/>
                  </a:cubicBezTo>
                  <a:cubicBezTo>
                    <a:pt x="15209" y="3218"/>
                    <a:pt x="15321" y="3043"/>
                    <a:pt x="15237" y="2834"/>
                  </a:cubicBezTo>
                  <a:cubicBezTo>
                    <a:pt x="15062" y="2428"/>
                    <a:pt x="14509" y="2078"/>
                    <a:pt x="14740" y="1610"/>
                  </a:cubicBezTo>
                  <a:cubicBezTo>
                    <a:pt x="14824" y="1407"/>
                    <a:pt x="15034" y="1295"/>
                    <a:pt x="15209" y="1176"/>
                  </a:cubicBezTo>
                  <a:cubicBezTo>
                    <a:pt x="15321" y="1120"/>
                    <a:pt x="15467" y="1085"/>
                    <a:pt x="15495" y="946"/>
                  </a:cubicBezTo>
                  <a:cubicBezTo>
                    <a:pt x="15523" y="855"/>
                    <a:pt x="15467" y="771"/>
                    <a:pt x="15495" y="680"/>
                  </a:cubicBezTo>
                  <a:cubicBezTo>
                    <a:pt x="15523" y="561"/>
                    <a:pt x="15614" y="449"/>
                    <a:pt x="15698" y="358"/>
                  </a:cubicBezTo>
                  <a:cubicBezTo>
                    <a:pt x="15879" y="204"/>
                    <a:pt x="16087" y="135"/>
                    <a:pt x="16306" y="135"/>
                  </a:cubicBezTo>
                  <a:close/>
                  <a:moveTo>
                    <a:pt x="12936" y="6449"/>
                  </a:moveTo>
                  <a:lnTo>
                    <a:pt x="12936" y="6449"/>
                  </a:lnTo>
                  <a:cubicBezTo>
                    <a:pt x="12964" y="6539"/>
                    <a:pt x="12936" y="6623"/>
                    <a:pt x="12789" y="6742"/>
                  </a:cubicBezTo>
                  <a:cubicBezTo>
                    <a:pt x="12587" y="6889"/>
                    <a:pt x="12412" y="7029"/>
                    <a:pt x="12174" y="7176"/>
                  </a:cubicBezTo>
                  <a:cubicBezTo>
                    <a:pt x="11999" y="7323"/>
                    <a:pt x="11824" y="7441"/>
                    <a:pt x="11713" y="7616"/>
                  </a:cubicBezTo>
                  <a:cubicBezTo>
                    <a:pt x="11538" y="7819"/>
                    <a:pt x="11447" y="8078"/>
                    <a:pt x="11272" y="8253"/>
                  </a:cubicBezTo>
                  <a:cubicBezTo>
                    <a:pt x="11244" y="8288"/>
                    <a:pt x="10978" y="8574"/>
                    <a:pt x="10866" y="8665"/>
                  </a:cubicBezTo>
                  <a:cubicBezTo>
                    <a:pt x="10838" y="8602"/>
                    <a:pt x="10776" y="8546"/>
                    <a:pt x="10720" y="8490"/>
                  </a:cubicBezTo>
                  <a:cubicBezTo>
                    <a:pt x="10601" y="8288"/>
                    <a:pt x="10489" y="8078"/>
                    <a:pt x="10314" y="7903"/>
                  </a:cubicBezTo>
                  <a:cubicBezTo>
                    <a:pt x="10517" y="7700"/>
                    <a:pt x="10692" y="7469"/>
                    <a:pt x="10866" y="7267"/>
                  </a:cubicBezTo>
                  <a:cubicBezTo>
                    <a:pt x="10922" y="7176"/>
                    <a:pt x="11013" y="7092"/>
                    <a:pt x="10978" y="6973"/>
                  </a:cubicBezTo>
                  <a:cubicBezTo>
                    <a:pt x="10978" y="6945"/>
                    <a:pt x="10978" y="6889"/>
                    <a:pt x="10950" y="6854"/>
                  </a:cubicBezTo>
                  <a:cubicBezTo>
                    <a:pt x="10922" y="6714"/>
                    <a:pt x="10866" y="6679"/>
                    <a:pt x="10978" y="6567"/>
                  </a:cubicBezTo>
                  <a:cubicBezTo>
                    <a:pt x="11034" y="6499"/>
                    <a:pt x="11070" y="6474"/>
                    <a:pt x="11107" y="6474"/>
                  </a:cubicBezTo>
                  <a:cubicBezTo>
                    <a:pt x="11149" y="6474"/>
                    <a:pt x="11194" y="6506"/>
                    <a:pt x="11272" y="6539"/>
                  </a:cubicBezTo>
                  <a:cubicBezTo>
                    <a:pt x="11328" y="6539"/>
                    <a:pt x="11391" y="6567"/>
                    <a:pt x="11447" y="6567"/>
                  </a:cubicBezTo>
                  <a:lnTo>
                    <a:pt x="11622" y="6567"/>
                  </a:lnTo>
                  <a:cubicBezTo>
                    <a:pt x="11538" y="6623"/>
                    <a:pt x="11503" y="6742"/>
                    <a:pt x="11503" y="6854"/>
                  </a:cubicBezTo>
                  <a:cubicBezTo>
                    <a:pt x="11503" y="6917"/>
                    <a:pt x="11566" y="7001"/>
                    <a:pt x="11538" y="7092"/>
                  </a:cubicBezTo>
                  <a:cubicBezTo>
                    <a:pt x="11503" y="7148"/>
                    <a:pt x="11419" y="7204"/>
                    <a:pt x="11363" y="7267"/>
                  </a:cubicBezTo>
                  <a:cubicBezTo>
                    <a:pt x="11272" y="7379"/>
                    <a:pt x="11244" y="7525"/>
                    <a:pt x="11153" y="7672"/>
                  </a:cubicBezTo>
                  <a:cubicBezTo>
                    <a:pt x="11153" y="7692"/>
                    <a:pt x="11171" y="7712"/>
                    <a:pt x="11191" y="7712"/>
                  </a:cubicBezTo>
                  <a:cubicBezTo>
                    <a:pt x="11199" y="7712"/>
                    <a:pt x="11208" y="7708"/>
                    <a:pt x="11216" y="7700"/>
                  </a:cubicBezTo>
                  <a:cubicBezTo>
                    <a:pt x="11272" y="7644"/>
                    <a:pt x="11328" y="7553"/>
                    <a:pt x="11391" y="7469"/>
                  </a:cubicBezTo>
                  <a:cubicBezTo>
                    <a:pt x="11475" y="7379"/>
                    <a:pt x="11594" y="7295"/>
                    <a:pt x="11650" y="7176"/>
                  </a:cubicBezTo>
                  <a:cubicBezTo>
                    <a:pt x="11768" y="7029"/>
                    <a:pt x="11503" y="6595"/>
                    <a:pt x="11796" y="6539"/>
                  </a:cubicBezTo>
                  <a:cubicBezTo>
                    <a:pt x="11852" y="6504"/>
                    <a:pt x="11915" y="6504"/>
                    <a:pt x="11943" y="6504"/>
                  </a:cubicBezTo>
                  <a:cubicBezTo>
                    <a:pt x="12293" y="6449"/>
                    <a:pt x="12615" y="6477"/>
                    <a:pt x="12936" y="6449"/>
                  </a:cubicBezTo>
                  <a:close/>
                  <a:moveTo>
                    <a:pt x="13381" y="5810"/>
                  </a:moveTo>
                  <a:cubicBezTo>
                    <a:pt x="13485" y="5810"/>
                    <a:pt x="13594" y="5838"/>
                    <a:pt x="13663" y="5868"/>
                  </a:cubicBezTo>
                  <a:cubicBezTo>
                    <a:pt x="13691" y="5896"/>
                    <a:pt x="13719" y="5896"/>
                    <a:pt x="13747" y="5924"/>
                  </a:cubicBezTo>
                  <a:cubicBezTo>
                    <a:pt x="13691" y="5952"/>
                    <a:pt x="13663" y="6015"/>
                    <a:pt x="13635" y="6071"/>
                  </a:cubicBezTo>
                  <a:cubicBezTo>
                    <a:pt x="13572" y="6155"/>
                    <a:pt x="13517" y="6274"/>
                    <a:pt x="13517" y="6421"/>
                  </a:cubicBezTo>
                  <a:cubicBezTo>
                    <a:pt x="13489" y="6567"/>
                    <a:pt x="13545" y="6679"/>
                    <a:pt x="13545" y="6826"/>
                  </a:cubicBezTo>
                  <a:cubicBezTo>
                    <a:pt x="13545" y="7064"/>
                    <a:pt x="13398" y="7120"/>
                    <a:pt x="13314" y="7267"/>
                  </a:cubicBezTo>
                  <a:cubicBezTo>
                    <a:pt x="13223" y="7379"/>
                    <a:pt x="13167" y="7497"/>
                    <a:pt x="13111" y="7616"/>
                  </a:cubicBezTo>
                  <a:cubicBezTo>
                    <a:pt x="13048" y="7763"/>
                    <a:pt x="13048" y="7903"/>
                    <a:pt x="13020" y="8050"/>
                  </a:cubicBezTo>
                  <a:cubicBezTo>
                    <a:pt x="12964" y="8253"/>
                    <a:pt x="12817" y="8399"/>
                    <a:pt x="12642" y="8518"/>
                  </a:cubicBezTo>
                  <a:cubicBezTo>
                    <a:pt x="12620" y="8541"/>
                    <a:pt x="12652" y="8582"/>
                    <a:pt x="12680" y="8582"/>
                  </a:cubicBezTo>
                  <a:cubicBezTo>
                    <a:pt x="12687" y="8582"/>
                    <a:pt x="12693" y="8580"/>
                    <a:pt x="12698" y="8574"/>
                  </a:cubicBezTo>
                  <a:cubicBezTo>
                    <a:pt x="12873" y="8490"/>
                    <a:pt x="13048" y="8316"/>
                    <a:pt x="13111" y="8113"/>
                  </a:cubicBezTo>
                  <a:cubicBezTo>
                    <a:pt x="13167" y="7994"/>
                    <a:pt x="13139" y="7847"/>
                    <a:pt x="13167" y="7728"/>
                  </a:cubicBezTo>
                  <a:cubicBezTo>
                    <a:pt x="13223" y="7525"/>
                    <a:pt x="13342" y="7351"/>
                    <a:pt x="13489" y="7204"/>
                  </a:cubicBezTo>
                  <a:cubicBezTo>
                    <a:pt x="13663" y="7064"/>
                    <a:pt x="13775" y="7029"/>
                    <a:pt x="13719" y="6798"/>
                  </a:cubicBezTo>
                  <a:cubicBezTo>
                    <a:pt x="13691" y="6595"/>
                    <a:pt x="13663" y="6393"/>
                    <a:pt x="13747" y="6190"/>
                  </a:cubicBezTo>
                  <a:cubicBezTo>
                    <a:pt x="13810" y="6127"/>
                    <a:pt x="13922" y="5924"/>
                    <a:pt x="14041" y="5924"/>
                  </a:cubicBezTo>
                  <a:lnTo>
                    <a:pt x="14041" y="5896"/>
                  </a:lnTo>
                  <a:lnTo>
                    <a:pt x="14125" y="5896"/>
                  </a:lnTo>
                  <a:cubicBezTo>
                    <a:pt x="14188" y="5924"/>
                    <a:pt x="14244" y="5924"/>
                    <a:pt x="14272" y="5924"/>
                  </a:cubicBezTo>
                  <a:lnTo>
                    <a:pt x="14272" y="5952"/>
                  </a:lnTo>
                  <a:cubicBezTo>
                    <a:pt x="14272" y="6246"/>
                    <a:pt x="14160" y="6449"/>
                    <a:pt x="14097" y="6742"/>
                  </a:cubicBezTo>
                  <a:cubicBezTo>
                    <a:pt x="14069" y="6854"/>
                    <a:pt x="14069" y="6973"/>
                    <a:pt x="14041" y="7120"/>
                  </a:cubicBezTo>
                  <a:cubicBezTo>
                    <a:pt x="14013" y="7239"/>
                    <a:pt x="13985" y="7379"/>
                    <a:pt x="13922" y="7497"/>
                  </a:cubicBezTo>
                  <a:cubicBezTo>
                    <a:pt x="13866" y="7763"/>
                    <a:pt x="13838" y="8050"/>
                    <a:pt x="13719" y="8316"/>
                  </a:cubicBezTo>
                  <a:cubicBezTo>
                    <a:pt x="13635" y="8518"/>
                    <a:pt x="13572" y="8721"/>
                    <a:pt x="13545" y="8952"/>
                  </a:cubicBezTo>
                  <a:cubicBezTo>
                    <a:pt x="13517" y="9218"/>
                    <a:pt x="13489" y="9567"/>
                    <a:pt x="13223" y="9714"/>
                  </a:cubicBezTo>
                  <a:cubicBezTo>
                    <a:pt x="13111" y="9798"/>
                    <a:pt x="12964" y="9826"/>
                    <a:pt x="12817" y="9861"/>
                  </a:cubicBezTo>
                  <a:cubicBezTo>
                    <a:pt x="12670" y="9889"/>
                    <a:pt x="12524" y="9917"/>
                    <a:pt x="12412" y="9945"/>
                  </a:cubicBezTo>
                  <a:lnTo>
                    <a:pt x="12377" y="9917"/>
                  </a:lnTo>
                  <a:cubicBezTo>
                    <a:pt x="12265" y="9770"/>
                    <a:pt x="12062" y="9686"/>
                    <a:pt x="11915" y="9595"/>
                  </a:cubicBezTo>
                  <a:cubicBezTo>
                    <a:pt x="11650" y="9476"/>
                    <a:pt x="11475" y="9245"/>
                    <a:pt x="11272" y="9071"/>
                  </a:cubicBezTo>
                  <a:cubicBezTo>
                    <a:pt x="11153" y="8987"/>
                    <a:pt x="11069" y="8868"/>
                    <a:pt x="10950" y="8777"/>
                  </a:cubicBezTo>
                  <a:cubicBezTo>
                    <a:pt x="11041" y="8721"/>
                    <a:pt x="11153" y="8602"/>
                    <a:pt x="11216" y="8546"/>
                  </a:cubicBezTo>
                  <a:cubicBezTo>
                    <a:pt x="11391" y="8399"/>
                    <a:pt x="11538" y="8253"/>
                    <a:pt x="11678" y="8050"/>
                  </a:cubicBezTo>
                  <a:cubicBezTo>
                    <a:pt x="11824" y="7847"/>
                    <a:pt x="11971" y="7644"/>
                    <a:pt x="12174" y="7469"/>
                  </a:cubicBezTo>
                  <a:cubicBezTo>
                    <a:pt x="12377" y="7323"/>
                    <a:pt x="12587" y="7204"/>
                    <a:pt x="12789" y="7029"/>
                  </a:cubicBezTo>
                  <a:cubicBezTo>
                    <a:pt x="12936" y="6917"/>
                    <a:pt x="13139" y="6826"/>
                    <a:pt x="13195" y="6651"/>
                  </a:cubicBezTo>
                  <a:cubicBezTo>
                    <a:pt x="13223" y="6567"/>
                    <a:pt x="13223" y="6449"/>
                    <a:pt x="13195" y="6365"/>
                  </a:cubicBezTo>
                  <a:cubicBezTo>
                    <a:pt x="13167" y="6246"/>
                    <a:pt x="13048" y="6071"/>
                    <a:pt x="13111" y="5952"/>
                  </a:cubicBezTo>
                  <a:cubicBezTo>
                    <a:pt x="13155" y="5845"/>
                    <a:pt x="13265" y="5810"/>
                    <a:pt x="13381" y="5810"/>
                  </a:cubicBezTo>
                  <a:close/>
                  <a:moveTo>
                    <a:pt x="5362" y="5501"/>
                  </a:moveTo>
                  <a:cubicBezTo>
                    <a:pt x="5490" y="5501"/>
                    <a:pt x="5623" y="5539"/>
                    <a:pt x="5734" y="5575"/>
                  </a:cubicBezTo>
                  <a:cubicBezTo>
                    <a:pt x="5769" y="5575"/>
                    <a:pt x="5797" y="5602"/>
                    <a:pt x="5825" y="5602"/>
                  </a:cubicBezTo>
                  <a:cubicBezTo>
                    <a:pt x="5825" y="5630"/>
                    <a:pt x="5797" y="5630"/>
                    <a:pt x="5797" y="5630"/>
                  </a:cubicBezTo>
                  <a:cubicBezTo>
                    <a:pt x="5447" y="5840"/>
                    <a:pt x="5475" y="6127"/>
                    <a:pt x="5650" y="6449"/>
                  </a:cubicBezTo>
                  <a:cubicBezTo>
                    <a:pt x="5797" y="6679"/>
                    <a:pt x="5650" y="6973"/>
                    <a:pt x="5503" y="7176"/>
                  </a:cubicBezTo>
                  <a:cubicBezTo>
                    <a:pt x="5384" y="7351"/>
                    <a:pt x="5328" y="7497"/>
                    <a:pt x="5245" y="7700"/>
                  </a:cubicBezTo>
                  <a:cubicBezTo>
                    <a:pt x="5154" y="7938"/>
                    <a:pt x="5070" y="8197"/>
                    <a:pt x="4951" y="8399"/>
                  </a:cubicBezTo>
                  <a:cubicBezTo>
                    <a:pt x="4832" y="8574"/>
                    <a:pt x="4685" y="8721"/>
                    <a:pt x="4629" y="8924"/>
                  </a:cubicBezTo>
                  <a:cubicBezTo>
                    <a:pt x="4609" y="8970"/>
                    <a:pt x="4649" y="8998"/>
                    <a:pt x="4685" y="8998"/>
                  </a:cubicBezTo>
                  <a:cubicBezTo>
                    <a:pt x="4698" y="8998"/>
                    <a:pt x="4711" y="8994"/>
                    <a:pt x="4720" y="8987"/>
                  </a:cubicBezTo>
                  <a:cubicBezTo>
                    <a:pt x="4860" y="8693"/>
                    <a:pt x="5098" y="8427"/>
                    <a:pt x="5245" y="8113"/>
                  </a:cubicBezTo>
                  <a:cubicBezTo>
                    <a:pt x="5301" y="7966"/>
                    <a:pt x="5356" y="7763"/>
                    <a:pt x="5419" y="7588"/>
                  </a:cubicBezTo>
                  <a:cubicBezTo>
                    <a:pt x="5475" y="7413"/>
                    <a:pt x="5594" y="7295"/>
                    <a:pt x="5678" y="7148"/>
                  </a:cubicBezTo>
                  <a:cubicBezTo>
                    <a:pt x="5797" y="6945"/>
                    <a:pt x="5944" y="6679"/>
                    <a:pt x="5853" y="6449"/>
                  </a:cubicBezTo>
                  <a:cubicBezTo>
                    <a:pt x="5769" y="6246"/>
                    <a:pt x="5622" y="6015"/>
                    <a:pt x="5853" y="5840"/>
                  </a:cubicBezTo>
                  <a:cubicBezTo>
                    <a:pt x="5944" y="5777"/>
                    <a:pt x="6056" y="5721"/>
                    <a:pt x="6147" y="5693"/>
                  </a:cubicBezTo>
                  <a:cubicBezTo>
                    <a:pt x="6203" y="5693"/>
                    <a:pt x="6230" y="5693"/>
                    <a:pt x="6293" y="5665"/>
                  </a:cubicBezTo>
                  <a:cubicBezTo>
                    <a:pt x="6340" y="5660"/>
                    <a:pt x="6385" y="5657"/>
                    <a:pt x="6431" y="5657"/>
                  </a:cubicBezTo>
                  <a:cubicBezTo>
                    <a:pt x="6666" y="5657"/>
                    <a:pt x="6888" y="5721"/>
                    <a:pt x="7105" y="5721"/>
                  </a:cubicBezTo>
                  <a:cubicBezTo>
                    <a:pt x="7307" y="5721"/>
                    <a:pt x="7482" y="5693"/>
                    <a:pt x="7692" y="5693"/>
                  </a:cubicBezTo>
                  <a:cubicBezTo>
                    <a:pt x="7776" y="5721"/>
                    <a:pt x="7867" y="5777"/>
                    <a:pt x="7923" y="5840"/>
                  </a:cubicBezTo>
                  <a:cubicBezTo>
                    <a:pt x="8069" y="5980"/>
                    <a:pt x="7951" y="6155"/>
                    <a:pt x="7923" y="6365"/>
                  </a:cubicBezTo>
                  <a:cubicBezTo>
                    <a:pt x="7895" y="6595"/>
                    <a:pt x="8042" y="6679"/>
                    <a:pt x="8216" y="6854"/>
                  </a:cubicBezTo>
                  <a:cubicBezTo>
                    <a:pt x="8447" y="7092"/>
                    <a:pt x="8531" y="7351"/>
                    <a:pt x="8447" y="7700"/>
                  </a:cubicBezTo>
                  <a:cubicBezTo>
                    <a:pt x="8391" y="7966"/>
                    <a:pt x="8328" y="8197"/>
                    <a:pt x="8328" y="8462"/>
                  </a:cubicBezTo>
                  <a:cubicBezTo>
                    <a:pt x="8328" y="8490"/>
                    <a:pt x="8344" y="8504"/>
                    <a:pt x="8360" y="8504"/>
                  </a:cubicBezTo>
                  <a:cubicBezTo>
                    <a:pt x="8375" y="8504"/>
                    <a:pt x="8391" y="8490"/>
                    <a:pt x="8391" y="8462"/>
                  </a:cubicBezTo>
                  <a:cubicBezTo>
                    <a:pt x="8447" y="8288"/>
                    <a:pt x="8475" y="8113"/>
                    <a:pt x="8503" y="7938"/>
                  </a:cubicBezTo>
                  <a:cubicBezTo>
                    <a:pt x="8531" y="7791"/>
                    <a:pt x="8594" y="7672"/>
                    <a:pt x="8622" y="7525"/>
                  </a:cubicBezTo>
                  <a:cubicBezTo>
                    <a:pt x="8622" y="7267"/>
                    <a:pt x="8566" y="6973"/>
                    <a:pt x="8391" y="6770"/>
                  </a:cubicBezTo>
                  <a:cubicBezTo>
                    <a:pt x="8328" y="6714"/>
                    <a:pt x="8216" y="6623"/>
                    <a:pt x="8181" y="6539"/>
                  </a:cubicBezTo>
                  <a:cubicBezTo>
                    <a:pt x="8125" y="6393"/>
                    <a:pt x="8153" y="6274"/>
                    <a:pt x="8181" y="6155"/>
                  </a:cubicBezTo>
                  <a:cubicBezTo>
                    <a:pt x="8216" y="6043"/>
                    <a:pt x="8244" y="5924"/>
                    <a:pt x="8181" y="5840"/>
                  </a:cubicBezTo>
                  <a:cubicBezTo>
                    <a:pt x="8153" y="5777"/>
                    <a:pt x="8097" y="5721"/>
                    <a:pt x="8042" y="5693"/>
                  </a:cubicBezTo>
                  <a:cubicBezTo>
                    <a:pt x="8125" y="5693"/>
                    <a:pt x="8181" y="5665"/>
                    <a:pt x="8272" y="5665"/>
                  </a:cubicBezTo>
                  <a:cubicBezTo>
                    <a:pt x="8356" y="5665"/>
                    <a:pt x="8447" y="5630"/>
                    <a:pt x="8566" y="5602"/>
                  </a:cubicBezTo>
                  <a:cubicBezTo>
                    <a:pt x="8594" y="5630"/>
                    <a:pt x="8622" y="5630"/>
                    <a:pt x="8678" y="5665"/>
                  </a:cubicBezTo>
                  <a:cubicBezTo>
                    <a:pt x="8825" y="5805"/>
                    <a:pt x="8706" y="5980"/>
                    <a:pt x="8678" y="6127"/>
                  </a:cubicBezTo>
                  <a:cubicBezTo>
                    <a:pt x="8622" y="6330"/>
                    <a:pt x="8594" y="6477"/>
                    <a:pt x="8650" y="6651"/>
                  </a:cubicBezTo>
                  <a:cubicBezTo>
                    <a:pt x="8650" y="6665"/>
                    <a:pt x="8664" y="6672"/>
                    <a:pt x="8678" y="6672"/>
                  </a:cubicBezTo>
                  <a:cubicBezTo>
                    <a:pt x="8692" y="6672"/>
                    <a:pt x="8706" y="6665"/>
                    <a:pt x="8706" y="6651"/>
                  </a:cubicBezTo>
                  <a:cubicBezTo>
                    <a:pt x="8706" y="6421"/>
                    <a:pt x="8769" y="6246"/>
                    <a:pt x="8853" y="6043"/>
                  </a:cubicBezTo>
                  <a:cubicBezTo>
                    <a:pt x="8916" y="5924"/>
                    <a:pt x="8944" y="5805"/>
                    <a:pt x="8881" y="5693"/>
                  </a:cubicBezTo>
                  <a:cubicBezTo>
                    <a:pt x="8853" y="5665"/>
                    <a:pt x="8825" y="5630"/>
                    <a:pt x="8797" y="5602"/>
                  </a:cubicBezTo>
                  <a:lnTo>
                    <a:pt x="8797" y="5602"/>
                  </a:lnTo>
                  <a:cubicBezTo>
                    <a:pt x="8916" y="5630"/>
                    <a:pt x="8999" y="5665"/>
                    <a:pt x="9118" y="5665"/>
                  </a:cubicBezTo>
                  <a:cubicBezTo>
                    <a:pt x="9321" y="5665"/>
                    <a:pt x="9468" y="5805"/>
                    <a:pt x="9405" y="6043"/>
                  </a:cubicBezTo>
                  <a:cubicBezTo>
                    <a:pt x="9349" y="6274"/>
                    <a:pt x="9174" y="6449"/>
                    <a:pt x="9174" y="6679"/>
                  </a:cubicBezTo>
                  <a:cubicBezTo>
                    <a:pt x="9146" y="7148"/>
                    <a:pt x="9552" y="7588"/>
                    <a:pt x="9874" y="7847"/>
                  </a:cubicBezTo>
                  <a:cubicBezTo>
                    <a:pt x="9964" y="7966"/>
                    <a:pt x="10076" y="8050"/>
                    <a:pt x="10195" y="8141"/>
                  </a:cubicBezTo>
                  <a:cubicBezTo>
                    <a:pt x="10314" y="8253"/>
                    <a:pt x="10370" y="8399"/>
                    <a:pt x="10454" y="8546"/>
                  </a:cubicBezTo>
                  <a:cubicBezTo>
                    <a:pt x="10601" y="8777"/>
                    <a:pt x="10804" y="8952"/>
                    <a:pt x="10978" y="9127"/>
                  </a:cubicBezTo>
                  <a:cubicBezTo>
                    <a:pt x="11188" y="9301"/>
                    <a:pt x="11363" y="9476"/>
                    <a:pt x="11566" y="9651"/>
                  </a:cubicBezTo>
                  <a:cubicBezTo>
                    <a:pt x="11740" y="9770"/>
                    <a:pt x="11971" y="9861"/>
                    <a:pt x="12174" y="10001"/>
                  </a:cubicBezTo>
                  <a:cubicBezTo>
                    <a:pt x="11915" y="10036"/>
                    <a:pt x="11678" y="10120"/>
                    <a:pt x="11447" y="10175"/>
                  </a:cubicBezTo>
                  <a:cubicBezTo>
                    <a:pt x="11216" y="10266"/>
                    <a:pt x="10950" y="10266"/>
                    <a:pt x="10720" y="10322"/>
                  </a:cubicBezTo>
                  <a:cubicBezTo>
                    <a:pt x="10454" y="10385"/>
                    <a:pt x="10223" y="10497"/>
                    <a:pt x="9992" y="10644"/>
                  </a:cubicBezTo>
                  <a:cubicBezTo>
                    <a:pt x="9790" y="10819"/>
                    <a:pt x="9615" y="11050"/>
                    <a:pt x="9405" y="11196"/>
                  </a:cubicBezTo>
                  <a:cubicBezTo>
                    <a:pt x="9377" y="11050"/>
                    <a:pt x="9377" y="10910"/>
                    <a:pt x="9174" y="10875"/>
                  </a:cubicBezTo>
                  <a:cubicBezTo>
                    <a:pt x="9090" y="10875"/>
                    <a:pt x="8999" y="10938"/>
                    <a:pt x="8944" y="10994"/>
                  </a:cubicBezTo>
                  <a:lnTo>
                    <a:pt x="8916" y="10994"/>
                  </a:lnTo>
                  <a:cubicBezTo>
                    <a:pt x="8916" y="10875"/>
                    <a:pt x="8881" y="10791"/>
                    <a:pt x="8769" y="10763"/>
                  </a:cubicBezTo>
                  <a:cubicBezTo>
                    <a:pt x="8752" y="10759"/>
                    <a:pt x="8737" y="10757"/>
                    <a:pt x="8722" y="10757"/>
                  </a:cubicBezTo>
                  <a:cubicBezTo>
                    <a:pt x="8627" y="10757"/>
                    <a:pt x="8557" y="10826"/>
                    <a:pt x="8503" y="10875"/>
                  </a:cubicBezTo>
                  <a:lnTo>
                    <a:pt x="8447" y="10938"/>
                  </a:lnTo>
                  <a:cubicBezTo>
                    <a:pt x="8447" y="10791"/>
                    <a:pt x="8356" y="10644"/>
                    <a:pt x="8272" y="10616"/>
                  </a:cubicBezTo>
                  <a:cubicBezTo>
                    <a:pt x="8237" y="10600"/>
                    <a:pt x="8205" y="10593"/>
                    <a:pt x="8177" y="10593"/>
                  </a:cubicBezTo>
                  <a:cubicBezTo>
                    <a:pt x="7992" y="10593"/>
                    <a:pt x="7943" y="10894"/>
                    <a:pt x="7895" y="11022"/>
                  </a:cubicBezTo>
                  <a:cubicBezTo>
                    <a:pt x="7858" y="11074"/>
                    <a:pt x="7855" y="11105"/>
                    <a:pt x="7841" y="11105"/>
                  </a:cubicBezTo>
                  <a:cubicBezTo>
                    <a:pt x="7830" y="11105"/>
                    <a:pt x="7814" y="11088"/>
                    <a:pt x="7776" y="11050"/>
                  </a:cubicBezTo>
                  <a:cubicBezTo>
                    <a:pt x="7720" y="11022"/>
                    <a:pt x="7720" y="10938"/>
                    <a:pt x="7657" y="10910"/>
                  </a:cubicBezTo>
                  <a:cubicBezTo>
                    <a:pt x="7601" y="10847"/>
                    <a:pt x="7517" y="10791"/>
                    <a:pt x="7426" y="10791"/>
                  </a:cubicBezTo>
                  <a:cubicBezTo>
                    <a:pt x="7195" y="10819"/>
                    <a:pt x="7223" y="11112"/>
                    <a:pt x="7251" y="11259"/>
                  </a:cubicBezTo>
                  <a:lnTo>
                    <a:pt x="7251" y="11315"/>
                  </a:lnTo>
                  <a:cubicBezTo>
                    <a:pt x="7223" y="11287"/>
                    <a:pt x="7223" y="11259"/>
                    <a:pt x="7195" y="11224"/>
                  </a:cubicBezTo>
                  <a:cubicBezTo>
                    <a:pt x="7144" y="11179"/>
                    <a:pt x="7079" y="11133"/>
                    <a:pt x="7026" y="11133"/>
                  </a:cubicBezTo>
                  <a:cubicBezTo>
                    <a:pt x="7014" y="11133"/>
                    <a:pt x="7003" y="11135"/>
                    <a:pt x="6993" y="11140"/>
                  </a:cubicBezTo>
                  <a:cubicBezTo>
                    <a:pt x="6902" y="11168"/>
                    <a:pt x="6874" y="11224"/>
                    <a:pt x="6846" y="11287"/>
                  </a:cubicBezTo>
                  <a:lnTo>
                    <a:pt x="6846" y="11462"/>
                  </a:lnTo>
                  <a:cubicBezTo>
                    <a:pt x="6818" y="11399"/>
                    <a:pt x="6783" y="11343"/>
                    <a:pt x="6755" y="11343"/>
                  </a:cubicBezTo>
                  <a:cubicBezTo>
                    <a:pt x="6734" y="11302"/>
                    <a:pt x="6699" y="11276"/>
                    <a:pt x="6646" y="11276"/>
                  </a:cubicBezTo>
                  <a:cubicBezTo>
                    <a:pt x="6626" y="11276"/>
                    <a:pt x="6604" y="11280"/>
                    <a:pt x="6580" y="11287"/>
                  </a:cubicBezTo>
                  <a:cubicBezTo>
                    <a:pt x="6524" y="11287"/>
                    <a:pt x="6496" y="11343"/>
                    <a:pt x="6468" y="11399"/>
                  </a:cubicBezTo>
                  <a:cubicBezTo>
                    <a:pt x="6433" y="11224"/>
                    <a:pt x="6405" y="11084"/>
                    <a:pt x="6377" y="10938"/>
                  </a:cubicBezTo>
                  <a:cubicBezTo>
                    <a:pt x="6332" y="10809"/>
                    <a:pt x="6276" y="10760"/>
                    <a:pt x="6207" y="10760"/>
                  </a:cubicBezTo>
                  <a:cubicBezTo>
                    <a:pt x="6148" y="10760"/>
                    <a:pt x="6080" y="10795"/>
                    <a:pt x="6000" y="10847"/>
                  </a:cubicBezTo>
                  <a:cubicBezTo>
                    <a:pt x="5881" y="10938"/>
                    <a:pt x="5769" y="11022"/>
                    <a:pt x="5678" y="11140"/>
                  </a:cubicBezTo>
                  <a:cubicBezTo>
                    <a:pt x="5650" y="11050"/>
                    <a:pt x="5622" y="11022"/>
                    <a:pt x="5559" y="10994"/>
                  </a:cubicBezTo>
                  <a:cubicBezTo>
                    <a:pt x="5535" y="10985"/>
                    <a:pt x="5512" y="10982"/>
                    <a:pt x="5492" y="10982"/>
                  </a:cubicBezTo>
                  <a:cubicBezTo>
                    <a:pt x="5442" y="10982"/>
                    <a:pt x="5401" y="11002"/>
                    <a:pt x="5356" y="11022"/>
                  </a:cubicBezTo>
                  <a:cubicBezTo>
                    <a:pt x="5419" y="10847"/>
                    <a:pt x="5475" y="10672"/>
                    <a:pt x="5328" y="10588"/>
                  </a:cubicBezTo>
                  <a:cubicBezTo>
                    <a:pt x="5287" y="10574"/>
                    <a:pt x="5243" y="10567"/>
                    <a:pt x="5203" y="10567"/>
                  </a:cubicBezTo>
                  <a:cubicBezTo>
                    <a:pt x="5162" y="10567"/>
                    <a:pt x="5126" y="10574"/>
                    <a:pt x="5098" y="10588"/>
                  </a:cubicBezTo>
                  <a:cubicBezTo>
                    <a:pt x="5035" y="10616"/>
                    <a:pt x="4979" y="10644"/>
                    <a:pt x="4923" y="10700"/>
                  </a:cubicBezTo>
                  <a:cubicBezTo>
                    <a:pt x="4979" y="10525"/>
                    <a:pt x="4979" y="10266"/>
                    <a:pt x="4776" y="10266"/>
                  </a:cubicBezTo>
                  <a:cubicBezTo>
                    <a:pt x="4764" y="10265"/>
                    <a:pt x="4753" y="10264"/>
                    <a:pt x="4742" y="10264"/>
                  </a:cubicBezTo>
                  <a:cubicBezTo>
                    <a:pt x="4530" y="10264"/>
                    <a:pt x="4390" y="10506"/>
                    <a:pt x="4224" y="10672"/>
                  </a:cubicBezTo>
                  <a:cubicBezTo>
                    <a:pt x="4252" y="10497"/>
                    <a:pt x="4252" y="10266"/>
                    <a:pt x="4105" y="10210"/>
                  </a:cubicBezTo>
                  <a:cubicBezTo>
                    <a:pt x="4086" y="10205"/>
                    <a:pt x="4068" y="10203"/>
                    <a:pt x="4050" y="10203"/>
                  </a:cubicBezTo>
                  <a:cubicBezTo>
                    <a:pt x="3846" y="10203"/>
                    <a:pt x="3692" y="10509"/>
                    <a:pt x="3608" y="10644"/>
                  </a:cubicBezTo>
                  <a:cubicBezTo>
                    <a:pt x="3608" y="10616"/>
                    <a:pt x="3580" y="10588"/>
                    <a:pt x="3580" y="10560"/>
                  </a:cubicBezTo>
                  <a:cubicBezTo>
                    <a:pt x="3552" y="10497"/>
                    <a:pt x="3496" y="10441"/>
                    <a:pt x="3434" y="10441"/>
                  </a:cubicBezTo>
                  <a:cubicBezTo>
                    <a:pt x="3350" y="10469"/>
                    <a:pt x="3287" y="10525"/>
                    <a:pt x="3259" y="10588"/>
                  </a:cubicBezTo>
                  <a:cubicBezTo>
                    <a:pt x="3231" y="10644"/>
                    <a:pt x="3203" y="10763"/>
                    <a:pt x="3175" y="10847"/>
                  </a:cubicBezTo>
                  <a:cubicBezTo>
                    <a:pt x="3150" y="10749"/>
                    <a:pt x="3078" y="10667"/>
                    <a:pt x="2980" y="10667"/>
                  </a:cubicBezTo>
                  <a:cubicBezTo>
                    <a:pt x="2966" y="10667"/>
                    <a:pt x="2952" y="10668"/>
                    <a:pt x="2937" y="10672"/>
                  </a:cubicBezTo>
                  <a:cubicBezTo>
                    <a:pt x="2853" y="10700"/>
                    <a:pt x="2797" y="10791"/>
                    <a:pt x="2762" y="10875"/>
                  </a:cubicBezTo>
                  <a:cubicBezTo>
                    <a:pt x="2706" y="10700"/>
                    <a:pt x="2678" y="10560"/>
                    <a:pt x="2587" y="10413"/>
                  </a:cubicBezTo>
                  <a:cubicBezTo>
                    <a:pt x="2476" y="10120"/>
                    <a:pt x="2357" y="9861"/>
                    <a:pt x="2182" y="9595"/>
                  </a:cubicBezTo>
                  <a:cubicBezTo>
                    <a:pt x="2357" y="9539"/>
                    <a:pt x="2504" y="9448"/>
                    <a:pt x="2622" y="9364"/>
                  </a:cubicBezTo>
                  <a:cubicBezTo>
                    <a:pt x="2853" y="9162"/>
                    <a:pt x="3084" y="8987"/>
                    <a:pt x="3287" y="8777"/>
                  </a:cubicBezTo>
                  <a:cubicBezTo>
                    <a:pt x="3671" y="8427"/>
                    <a:pt x="3958" y="8022"/>
                    <a:pt x="4280" y="7644"/>
                  </a:cubicBezTo>
                  <a:cubicBezTo>
                    <a:pt x="4426" y="7441"/>
                    <a:pt x="4601" y="7239"/>
                    <a:pt x="4748" y="7029"/>
                  </a:cubicBezTo>
                  <a:cubicBezTo>
                    <a:pt x="4923" y="6826"/>
                    <a:pt x="4979" y="6623"/>
                    <a:pt x="5007" y="6365"/>
                  </a:cubicBezTo>
                  <a:cubicBezTo>
                    <a:pt x="5007" y="6274"/>
                    <a:pt x="5035" y="6190"/>
                    <a:pt x="5007" y="6099"/>
                  </a:cubicBezTo>
                  <a:cubicBezTo>
                    <a:pt x="5007" y="6015"/>
                    <a:pt x="4951" y="5952"/>
                    <a:pt x="4923" y="5868"/>
                  </a:cubicBezTo>
                  <a:cubicBezTo>
                    <a:pt x="4860" y="5693"/>
                    <a:pt x="5007" y="5602"/>
                    <a:pt x="5154" y="5547"/>
                  </a:cubicBezTo>
                  <a:cubicBezTo>
                    <a:pt x="5218" y="5513"/>
                    <a:pt x="5289" y="5501"/>
                    <a:pt x="5362" y="5501"/>
                  </a:cubicBezTo>
                  <a:close/>
                  <a:moveTo>
                    <a:pt x="17353" y="5893"/>
                  </a:moveTo>
                  <a:cubicBezTo>
                    <a:pt x="17600" y="5893"/>
                    <a:pt x="17825" y="5977"/>
                    <a:pt x="17768" y="6274"/>
                  </a:cubicBezTo>
                  <a:cubicBezTo>
                    <a:pt x="17712" y="6477"/>
                    <a:pt x="17509" y="6623"/>
                    <a:pt x="17509" y="6826"/>
                  </a:cubicBezTo>
                  <a:cubicBezTo>
                    <a:pt x="17481" y="7064"/>
                    <a:pt x="17656" y="7267"/>
                    <a:pt x="17796" y="7441"/>
                  </a:cubicBezTo>
                  <a:cubicBezTo>
                    <a:pt x="17943" y="7644"/>
                    <a:pt x="18062" y="7903"/>
                    <a:pt x="18180" y="8113"/>
                  </a:cubicBezTo>
                  <a:cubicBezTo>
                    <a:pt x="18320" y="8316"/>
                    <a:pt x="18383" y="8546"/>
                    <a:pt x="18467" y="8749"/>
                  </a:cubicBezTo>
                  <a:cubicBezTo>
                    <a:pt x="18467" y="8749"/>
                    <a:pt x="18495" y="8749"/>
                    <a:pt x="18495" y="8777"/>
                  </a:cubicBezTo>
                  <a:cubicBezTo>
                    <a:pt x="18292" y="9043"/>
                    <a:pt x="18090" y="9301"/>
                    <a:pt x="17915" y="9595"/>
                  </a:cubicBezTo>
                  <a:cubicBezTo>
                    <a:pt x="17887" y="9539"/>
                    <a:pt x="17859" y="9476"/>
                    <a:pt x="17831" y="9392"/>
                  </a:cubicBezTo>
                  <a:cubicBezTo>
                    <a:pt x="17740" y="9218"/>
                    <a:pt x="17656" y="8987"/>
                    <a:pt x="17621" y="8777"/>
                  </a:cubicBezTo>
                  <a:cubicBezTo>
                    <a:pt x="17610" y="8766"/>
                    <a:pt x="17594" y="8759"/>
                    <a:pt x="17581" y="8759"/>
                  </a:cubicBezTo>
                  <a:cubicBezTo>
                    <a:pt x="17562" y="8759"/>
                    <a:pt x="17548" y="8774"/>
                    <a:pt x="17565" y="8812"/>
                  </a:cubicBezTo>
                  <a:cubicBezTo>
                    <a:pt x="17593" y="9127"/>
                    <a:pt x="17684" y="9476"/>
                    <a:pt x="17831" y="9770"/>
                  </a:cubicBezTo>
                  <a:cubicBezTo>
                    <a:pt x="17712" y="9973"/>
                    <a:pt x="17621" y="10175"/>
                    <a:pt x="17537" y="10413"/>
                  </a:cubicBezTo>
                  <a:cubicBezTo>
                    <a:pt x="17481" y="10560"/>
                    <a:pt x="17418" y="10700"/>
                    <a:pt x="17362" y="10847"/>
                  </a:cubicBezTo>
                  <a:cubicBezTo>
                    <a:pt x="17362" y="10819"/>
                    <a:pt x="17362" y="10819"/>
                    <a:pt x="17334" y="10819"/>
                  </a:cubicBezTo>
                  <a:cubicBezTo>
                    <a:pt x="17275" y="10731"/>
                    <a:pt x="17181" y="10688"/>
                    <a:pt x="17086" y="10688"/>
                  </a:cubicBezTo>
                  <a:cubicBezTo>
                    <a:pt x="16992" y="10688"/>
                    <a:pt x="16897" y="10731"/>
                    <a:pt x="16838" y="10819"/>
                  </a:cubicBezTo>
                  <a:cubicBezTo>
                    <a:pt x="16747" y="10938"/>
                    <a:pt x="16719" y="11084"/>
                    <a:pt x="16747" y="11224"/>
                  </a:cubicBezTo>
                  <a:cubicBezTo>
                    <a:pt x="16719" y="11224"/>
                    <a:pt x="16691" y="11224"/>
                    <a:pt x="16663" y="11259"/>
                  </a:cubicBezTo>
                  <a:cubicBezTo>
                    <a:pt x="16544" y="11371"/>
                    <a:pt x="16572" y="11574"/>
                    <a:pt x="16544" y="11721"/>
                  </a:cubicBezTo>
                  <a:cubicBezTo>
                    <a:pt x="16509" y="11709"/>
                    <a:pt x="16478" y="11702"/>
                    <a:pt x="16446" y="11702"/>
                  </a:cubicBezTo>
                  <a:cubicBezTo>
                    <a:pt x="16400" y="11702"/>
                    <a:pt x="16351" y="11716"/>
                    <a:pt x="16286" y="11749"/>
                  </a:cubicBezTo>
                  <a:cubicBezTo>
                    <a:pt x="16258" y="11784"/>
                    <a:pt x="16195" y="11812"/>
                    <a:pt x="16167" y="11868"/>
                  </a:cubicBezTo>
                  <a:cubicBezTo>
                    <a:pt x="16167" y="11812"/>
                    <a:pt x="16139" y="11749"/>
                    <a:pt x="16083" y="11721"/>
                  </a:cubicBezTo>
                  <a:cubicBezTo>
                    <a:pt x="16051" y="11707"/>
                    <a:pt x="16022" y="11700"/>
                    <a:pt x="15993" y="11700"/>
                  </a:cubicBezTo>
                  <a:cubicBezTo>
                    <a:pt x="15964" y="11700"/>
                    <a:pt x="15936" y="11707"/>
                    <a:pt x="15908" y="11721"/>
                  </a:cubicBezTo>
                  <a:cubicBezTo>
                    <a:pt x="15860" y="11754"/>
                    <a:pt x="15829" y="11786"/>
                    <a:pt x="15811" y="11786"/>
                  </a:cubicBezTo>
                  <a:cubicBezTo>
                    <a:pt x="15795" y="11786"/>
                    <a:pt x="15789" y="11761"/>
                    <a:pt x="15789" y="11693"/>
                  </a:cubicBezTo>
                  <a:cubicBezTo>
                    <a:pt x="15789" y="11546"/>
                    <a:pt x="15845" y="11259"/>
                    <a:pt x="15698" y="11168"/>
                  </a:cubicBezTo>
                  <a:cubicBezTo>
                    <a:pt x="15659" y="11149"/>
                    <a:pt x="15625" y="11139"/>
                    <a:pt x="15596" y="11139"/>
                  </a:cubicBezTo>
                  <a:cubicBezTo>
                    <a:pt x="15543" y="11139"/>
                    <a:pt x="15504" y="11170"/>
                    <a:pt x="15467" y="11224"/>
                  </a:cubicBezTo>
                  <a:cubicBezTo>
                    <a:pt x="15439" y="11022"/>
                    <a:pt x="15439" y="10700"/>
                    <a:pt x="15209" y="10700"/>
                  </a:cubicBezTo>
                  <a:cubicBezTo>
                    <a:pt x="15118" y="10700"/>
                    <a:pt x="15034" y="10763"/>
                    <a:pt x="14999" y="10847"/>
                  </a:cubicBezTo>
                  <a:cubicBezTo>
                    <a:pt x="14943" y="10938"/>
                    <a:pt x="14971" y="11050"/>
                    <a:pt x="14943" y="11168"/>
                  </a:cubicBezTo>
                  <a:cubicBezTo>
                    <a:pt x="14900" y="11104"/>
                    <a:pt x="14836" y="10985"/>
                    <a:pt x="14758" y="10985"/>
                  </a:cubicBezTo>
                  <a:cubicBezTo>
                    <a:pt x="14735" y="10985"/>
                    <a:pt x="14710" y="10996"/>
                    <a:pt x="14684" y="11022"/>
                  </a:cubicBezTo>
                  <a:cubicBezTo>
                    <a:pt x="14597" y="11082"/>
                    <a:pt x="14568" y="11162"/>
                    <a:pt x="14590" y="11273"/>
                  </a:cubicBezTo>
                  <a:lnTo>
                    <a:pt x="14590" y="11273"/>
                  </a:lnTo>
                  <a:cubicBezTo>
                    <a:pt x="14583" y="11259"/>
                    <a:pt x="14565" y="11259"/>
                    <a:pt x="14565" y="11259"/>
                  </a:cubicBezTo>
                  <a:cubicBezTo>
                    <a:pt x="14474" y="11168"/>
                    <a:pt x="14419" y="11084"/>
                    <a:pt x="14335" y="11022"/>
                  </a:cubicBezTo>
                  <a:cubicBezTo>
                    <a:pt x="14447" y="10763"/>
                    <a:pt x="14537" y="10497"/>
                    <a:pt x="14621" y="10238"/>
                  </a:cubicBezTo>
                  <a:cubicBezTo>
                    <a:pt x="14740" y="9861"/>
                    <a:pt x="14768" y="9476"/>
                    <a:pt x="14859" y="9099"/>
                  </a:cubicBezTo>
                  <a:cubicBezTo>
                    <a:pt x="14943" y="8777"/>
                    <a:pt x="15090" y="8462"/>
                    <a:pt x="15118" y="8113"/>
                  </a:cubicBezTo>
                  <a:cubicBezTo>
                    <a:pt x="15146" y="7791"/>
                    <a:pt x="15146" y="7441"/>
                    <a:pt x="15146" y="7120"/>
                  </a:cubicBezTo>
                  <a:cubicBezTo>
                    <a:pt x="15174" y="6742"/>
                    <a:pt x="15209" y="6330"/>
                    <a:pt x="15209" y="5952"/>
                  </a:cubicBezTo>
                  <a:cubicBezTo>
                    <a:pt x="15321" y="6015"/>
                    <a:pt x="15439" y="6043"/>
                    <a:pt x="15558" y="6071"/>
                  </a:cubicBezTo>
                  <a:cubicBezTo>
                    <a:pt x="15578" y="6073"/>
                    <a:pt x="15597" y="6074"/>
                    <a:pt x="15617" y="6074"/>
                  </a:cubicBezTo>
                  <a:cubicBezTo>
                    <a:pt x="15821" y="6074"/>
                    <a:pt x="16028" y="5969"/>
                    <a:pt x="16233" y="5969"/>
                  </a:cubicBezTo>
                  <a:cubicBezTo>
                    <a:pt x="16269" y="5969"/>
                    <a:pt x="16305" y="5972"/>
                    <a:pt x="16341" y="5980"/>
                  </a:cubicBezTo>
                  <a:cubicBezTo>
                    <a:pt x="16369" y="6015"/>
                    <a:pt x="16432" y="6015"/>
                    <a:pt x="16460" y="6043"/>
                  </a:cubicBezTo>
                  <a:cubicBezTo>
                    <a:pt x="16432" y="6071"/>
                    <a:pt x="16397" y="6099"/>
                    <a:pt x="16397" y="6127"/>
                  </a:cubicBezTo>
                  <a:cubicBezTo>
                    <a:pt x="16313" y="6274"/>
                    <a:pt x="16341" y="6421"/>
                    <a:pt x="16397" y="6567"/>
                  </a:cubicBezTo>
                  <a:cubicBezTo>
                    <a:pt x="16432" y="6798"/>
                    <a:pt x="16432" y="6917"/>
                    <a:pt x="16313" y="7120"/>
                  </a:cubicBezTo>
                  <a:cubicBezTo>
                    <a:pt x="16258" y="7267"/>
                    <a:pt x="16223" y="7413"/>
                    <a:pt x="16223" y="7553"/>
                  </a:cubicBezTo>
                  <a:cubicBezTo>
                    <a:pt x="16223" y="7728"/>
                    <a:pt x="16286" y="7903"/>
                    <a:pt x="16313" y="8078"/>
                  </a:cubicBezTo>
                  <a:cubicBezTo>
                    <a:pt x="16369" y="8371"/>
                    <a:pt x="16223" y="8490"/>
                    <a:pt x="16111" y="8749"/>
                  </a:cubicBezTo>
                  <a:cubicBezTo>
                    <a:pt x="16083" y="8896"/>
                    <a:pt x="16048" y="9071"/>
                    <a:pt x="16083" y="9245"/>
                  </a:cubicBezTo>
                  <a:cubicBezTo>
                    <a:pt x="16083" y="9259"/>
                    <a:pt x="16097" y="9266"/>
                    <a:pt x="16111" y="9266"/>
                  </a:cubicBezTo>
                  <a:cubicBezTo>
                    <a:pt x="16125" y="9266"/>
                    <a:pt x="16139" y="9259"/>
                    <a:pt x="16139" y="9245"/>
                  </a:cubicBezTo>
                  <a:cubicBezTo>
                    <a:pt x="16167" y="9099"/>
                    <a:pt x="16167" y="8924"/>
                    <a:pt x="16195" y="8777"/>
                  </a:cubicBezTo>
                  <a:cubicBezTo>
                    <a:pt x="16258" y="8637"/>
                    <a:pt x="16369" y="8518"/>
                    <a:pt x="16432" y="8371"/>
                  </a:cubicBezTo>
                  <a:cubicBezTo>
                    <a:pt x="16516" y="8078"/>
                    <a:pt x="16313" y="7791"/>
                    <a:pt x="16341" y="7497"/>
                  </a:cubicBezTo>
                  <a:cubicBezTo>
                    <a:pt x="16369" y="7204"/>
                    <a:pt x="16663" y="7064"/>
                    <a:pt x="16635" y="6742"/>
                  </a:cubicBezTo>
                  <a:cubicBezTo>
                    <a:pt x="16635" y="6567"/>
                    <a:pt x="16516" y="6421"/>
                    <a:pt x="16544" y="6246"/>
                  </a:cubicBezTo>
                  <a:cubicBezTo>
                    <a:pt x="16572" y="6155"/>
                    <a:pt x="16607" y="6099"/>
                    <a:pt x="16691" y="6071"/>
                  </a:cubicBezTo>
                  <a:cubicBezTo>
                    <a:pt x="16782" y="6043"/>
                    <a:pt x="16866" y="5980"/>
                    <a:pt x="16957" y="5952"/>
                  </a:cubicBezTo>
                  <a:cubicBezTo>
                    <a:pt x="17062" y="5921"/>
                    <a:pt x="17211" y="5893"/>
                    <a:pt x="17353" y="5893"/>
                  </a:cubicBezTo>
                  <a:close/>
                  <a:moveTo>
                    <a:pt x="8181" y="10791"/>
                  </a:moveTo>
                  <a:cubicBezTo>
                    <a:pt x="8272" y="10819"/>
                    <a:pt x="8244" y="10938"/>
                    <a:pt x="8272" y="10994"/>
                  </a:cubicBezTo>
                  <a:lnTo>
                    <a:pt x="8272" y="11196"/>
                  </a:lnTo>
                  <a:cubicBezTo>
                    <a:pt x="8294" y="11267"/>
                    <a:pt x="8333" y="11333"/>
                    <a:pt x="8404" y="11333"/>
                  </a:cubicBezTo>
                  <a:cubicBezTo>
                    <a:pt x="8425" y="11333"/>
                    <a:pt x="8448" y="11328"/>
                    <a:pt x="8475" y="11315"/>
                  </a:cubicBezTo>
                  <a:cubicBezTo>
                    <a:pt x="8566" y="11259"/>
                    <a:pt x="8531" y="11050"/>
                    <a:pt x="8650" y="10994"/>
                  </a:cubicBezTo>
                  <a:cubicBezTo>
                    <a:pt x="8665" y="10990"/>
                    <a:pt x="8678" y="10988"/>
                    <a:pt x="8689" y="10988"/>
                  </a:cubicBezTo>
                  <a:cubicBezTo>
                    <a:pt x="8762" y="10988"/>
                    <a:pt x="8741" y="11065"/>
                    <a:pt x="8741" y="11168"/>
                  </a:cubicBezTo>
                  <a:cubicBezTo>
                    <a:pt x="8741" y="11196"/>
                    <a:pt x="8706" y="11224"/>
                    <a:pt x="8706" y="11259"/>
                  </a:cubicBezTo>
                  <a:cubicBezTo>
                    <a:pt x="8741" y="11315"/>
                    <a:pt x="8769" y="11371"/>
                    <a:pt x="8825" y="11371"/>
                  </a:cubicBezTo>
                  <a:cubicBezTo>
                    <a:pt x="8916" y="11371"/>
                    <a:pt x="8944" y="11315"/>
                    <a:pt x="8972" y="11259"/>
                  </a:cubicBezTo>
                  <a:cubicBezTo>
                    <a:pt x="9008" y="11218"/>
                    <a:pt x="9048" y="11117"/>
                    <a:pt x="9102" y="11117"/>
                  </a:cubicBezTo>
                  <a:cubicBezTo>
                    <a:pt x="9131" y="11117"/>
                    <a:pt x="9164" y="11145"/>
                    <a:pt x="9202" y="11224"/>
                  </a:cubicBezTo>
                  <a:lnTo>
                    <a:pt x="9202" y="11315"/>
                  </a:lnTo>
                  <a:cubicBezTo>
                    <a:pt x="9055" y="11371"/>
                    <a:pt x="8916" y="11399"/>
                    <a:pt x="8769" y="11462"/>
                  </a:cubicBezTo>
                  <a:cubicBezTo>
                    <a:pt x="8622" y="11518"/>
                    <a:pt x="8475" y="11574"/>
                    <a:pt x="8328" y="11665"/>
                  </a:cubicBezTo>
                  <a:cubicBezTo>
                    <a:pt x="8007" y="11840"/>
                    <a:pt x="7657" y="11986"/>
                    <a:pt x="7342" y="12161"/>
                  </a:cubicBezTo>
                  <a:cubicBezTo>
                    <a:pt x="7077" y="12273"/>
                    <a:pt x="6755" y="12392"/>
                    <a:pt x="6468" y="12448"/>
                  </a:cubicBezTo>
                  <a:cubicBezTo>
                    <a:pt x="6468" y="12245"/>
                    <a:pt x="6496" y="12070"/>
                    <a:pt x="6468" y="11896"/>
                  </a:cubicBezTo>
                  <a:lnTo>
                    <a:pt x="6468" y="11574"/>
                  </a:lnTo>
                  <a:cubicBezTo>
                    <a:pt x="6505" y="11519"/>
                    <a:pt x="6568" y="11476"/>
                    <a:pt x="6623" y="11476"/>
                  </a:cubicBezTo>
                  <a:cubicBezTo>
                    <a:pt x="6652" y="11476"/>
                    <a:pt x="6679" y="11489"/>
                    <a:pt x="6699" y="11518"/>
                  </a:cubicBezTo>
                  <a:cubicBezTo>
                    <a:pt x="6755" y="11574"/>
                    <a:pt x="6755" y="11665"/>
                    <a:pt x="6818" y="11693"/>
                  </a:cubicBezTo>
                  <a:cubicBezTo>
                    <a:pt x="6837" y="11693"/>
                    <a:pt x="6868" y="11705"/>
                    <a:pt x="6886" y="11705"/>
                  </a:cubicBezTo>
                  <a:cubicBezTo>
                    <a:pt x="6896" y="11705"/>
                    <a:pt x="6902" y="11702"/>
                    <a:pt x="6902" y="11693"/>
                  </a:cubicBezTo>
                  <a:cubicBezTo>
                    <a:pt x="6958" y="11637"/>
                    <a:pt x="6958" y="11574"/>
                    <a:pt x="6958" y="11518"/>
                  </a:cubicBezTo>
                  <a:cubicBezTo>
                    <a:pt x="6985" y="11453"/>
                    <a:pt x="6970" y="11335"/>
                    <a:pt x="7042" y="11335"/>
                  </a:cubicBezTo>
                  <a:cubicBezTo>
                    <a:pt x="7063" y="11335"/>
                    <a:pt x="7092" y="11345"/>
                    <a:pt x="7133" y="11371"/>
                  </a:cubicBezTo>
                  <a:cubicBezTo>
                    <a:pt x="7187" y="11395"/>
                    <a:pt x="7215" y="11529"/>
                    <a:pt x="7298" y="11529"/>
                  </a:cubicBezTo>
                  <a:cubicBezTo>
                    <a:pt x="7312" y="11529"/>
                    <a:pt x="7326" y="11526"/>
                    <a:pt x="7342" y="11518"/>
                  </a:cubicBezTo>
                  <a:cubicBezTo>
                    <a:pt x="7482" y="11434"/>
                    <a:pt x="7370" y="11224"/>
                    <a:pt x="7370" y="11140"/>
                  </a:cubicBezTo>
                  <a:cubicBezTo>
                    <a:pt x="7387" y="11034"/>
                    <a:pt x="7418" y="10995"/>
                    <a:pt x="7454" y="10995"/>
                  </a:cubicBezTo>
                  <a:cubicBezTo>
                    <a:pt x="7537" y="10995"/>
                    <a:pt x="7648" y="11196"/>
                    <a:pt x="7692" y="11259"/>
                  </a:cubicBezTo>
                  <a:cubicBezTo>
                    <a:pt x="7748" y="11315"/>
                    <a:pt x="7776" y="11371"/>
                    <a:pt x="7867" y="11371"/>
                  </a:cubicBezTo>
                  <a:cubicBezTo>
                    <a:pt x="8042" y="11371"/>
                    <a:pt x="8042" y="11112"/>
                    <a:pt x="8097" y="10994"/>
                  </a:cubicBezTo>
                  <a:cubicBezTo>
                    <a:pt x="8097" y="10994"/>
                    <a:pt x="8153" y="10791"/>
                    <a:pt x="8181" y="10791"/>
                  </a:cubicBezTo>
                  <a:close/>
                  <a:moveTo>
                    <a:pt x="4014" y="10423"/>
                  </a:moveTo>
                  <a:cubicBezTo>
                    <a:pt x="4021" y="10423"/>
                    <a:pt x="4021" y="10436"/>
                    <a:pt x="4021" y="10469"/>
                  </a:cubicBezTo>
                  <a:lnTo>
                    <a:pt x="4021" y="10616"/>
                  </a:lnTo>
                  <a:lnTo>
                    <a:pt x="4021" y="10791"/>
                  </a:lnTo>
                  <a:cubicBezTo>
                    <a:pt x="4021" y="10875"/>
                    <a:pt x="4021" y="10938"/>
                    <a:pt x="4077" y="10966"/>
                  </a:cubicBezTo>
                  <a:cubicBezTo>
                    <a:pt x="4091" y="10980"/>
                    <a:pt x="4112" y="10987"/>
                    <a:pt x="4134" y="10987"/>
                  </a:cubicBezTo>
                  <a:cubicBezTo>
                    <a:pt x="4156" y="10987"/>
                    <a:pt x="4178" y="10980"/>
                    <a:pt x="4196" y="10966"/>
                  </a:cubicBezTo>
                  <a:cubicBezTo>
                    <a:pt x="4280" y="10910"/>
                    <a:pt x="4336" y="10819"/>
                    <a:pt x="4426" y="10735"/>
                  </a:cubicBezTo>
                  <a:cubicBezTo>
                    <a:pt x="4482" y="10672"/>
                    <a:pt x="4657" y="10469"/>
                    <a:pt x="4748" y="10469"/>
                  </a:cubicBezTo>
                  <a:cubicBezTo>
                    <a:pt x="4776" y="10469"/>
                    <a:pt x="4629" y="10847"/>
                    <a:pt x="4685" y="10910"/>
                  </a:cubicBezTo>
                  <a:cubicBezTo>
                    <a:pt x="4722" y="10953"/>
                    <a:pt x="4762" y="10970"/>
                    <a:pt x="4802" y="10970"/>
                  </a:cubicBezTo>
                  <a:cubicBezTo>
                    <a:pt x="4890" y="10970"/>
                    <a:pt x="4977" y="10890"/>
                    <a:pt x="5035" y="10847"/>
                  </a:cubicBezTo>
                  <a:cubicBezTo>
                    <a:pt x="5086" y="10824"/>
                    <a:pt x="5114" y="10783"/>
                    <a:pt x="5152" y="10783"/>
                  </a:cubicBezTo>
                  <a:cubicBezTo>
                    <a:pt x="5161" y="10783"/>
                    <a:pt x="5171" y="10785"/>
                    <a:pt x="5182" y="10791"/>
                  </a:cubicBezTo>
                  <a:cubicBezTo>
                    <a:pt x="5273" y="10819"/>
                    <a:pt x="5210" y="10938"/>
                    <a:pt x="5182" y="10994"/>
                  </a:cubicBezTo>
                  <a:cubicBezTo>
                    <a:pt x="5126" y="11050"/>
                    <a:pt x="5098" y="11112"/>
                    <a:pt x="5098" y="11196"/>
                  </a:cubicBezTo>
                  <a:cubicBezTo>
                    <a:pt x="5098" y="11265"/>
                    <a:pt x="5145" y="11298"/>
                    <a:pt x="5196" y="11298"/>
                  </a:cubicBezTo>
                  <a:cubicBezTo>
                    <a:pt x="5212" y="11298"/>
                    <a:pt x="5229" y="11294"/>
                    <a:pt x="5245" y="11287"/>
                  </a:cubicBezTo>
                  <a:cubicBezTo>
                    <a:pt x="5282" y="11268"/>
                    <a:pt x="5399" y="11167"/>
                    <a:pt x="5472" y="11167"/>
                  </a:cubicBezTo>
                  <a:cubicBezTo>
                    <a:pt x="5507" y="11167"/>
                    <a:pt x="5531" y="11191"/>
                    <a:pt x="5531" y="11259"/>
                  </a:cubicBezTo>
                  <a:cubicBezTo>
                    <a:pt x="5419" y="11399"/>
                    <a:pt x="5273" y="11518"/>
                    <a:pt x="5126" y="11665"/>
                  </a:cubicBezTo>
                  <a:cubicBezTo>
                    <a:pt x="5007" y="11749"/>
                    <a:pt x="4923" y="11812"/>
                    <a:pt x="4923" y="11959"/>
                  </a:cubicBezTo>
                  <a:cubicBezTo>
                    <a:pt x="4923" y="12070"/>
                    <a:pt x="4951" y="12420"/>
                    <a:pt x="4923" y="12567"/>
                  </a:cubicBezTo>
                  <a:cubicBezTo>
                    <a:pt x="4832" y="12448"/>
                    <a:pt x="4804" y="12273"/>
                    <a:pt x="4685" y="12161"/>
                  </a:cubicBezTo>
                  <a:cubicBezTo>
                    <a:pt x="4671" y="12147"/>
                    <a:pt x="4650" y="12140"/>
                    <a:pt x="4626" y="12140"/>
                  </a:cubicBezTo>
                  <a:cubicBezTo>
                    <a:pt x="4601" y="12140"/>
                    <a:pt x="4573" y="12147"/>
                    <a:pt x="4545" y="12161"/>
                  </a:cubicBezTo>
                  <a:cubicBezTo>
                    <a:pt x="4336" y="12392"/>
                    <a:pt x="4161" y="12686"/>
                    <a:pt x="4021" y="12972"/>
                  </a:cubicBezTo>
                  <a:cubicBezTo>
                    <a:pt x="3958" y="13119"/>
                    <a:pt x="3902" y="13238"/>
                    <a:pt x="3846" y="13385"/>
                  </a:cubicBezTo>
                  <a:cubicBezTo>
                    <a:pt x="3811" y="13497"/>
                    <a:pt x="3755" y="13588"/>
                    <a:pt x="3727" y="13672"/>
                  </a:cubicBezTo>
                  <a:cubicBezTo>
                    <a:pt x="3699" y="13560"/>
                    <a:pt x="3671" y="13413"/>
                    <a:pt x="3636" y="13294"/>
                  </a:cubicBezTo>
                  <a:cubicBezTo>
                    <a:pt x="3580" y="13063"/>
                    <a:pt x="3524" y="12833"/>
                    <a:pt x="3434" y="12595"/>
                  </a:cubicBezTo>
                  <a:cubicBezTo>
                    <a:pt x="3406" y="12420"/>
                    <a:pt x="3378" y="12217"/>
                    <a:pt x="3322" y="12042"/>
                  </a:cubicBezTo>
                  <a:cubicBezTo>
                    <a:pt x="3261" y="11901"/>
                    <a:pt x="3189" y="11852"/>
                    <a:pt x="3109" y="11852"/>
                  </a:cubicBezTo>
                  <a:cubicBezTo>
                    <a:pt x="2958" y="11852"/>
                    <a:pt x="2779" y="12025"/>
                    <a:pt x="2587" y="12098"/>
                  </a:cubicBezTo>
                  <a:cubicBezTo>
                    <a:pt x="2650" y="11986"/>
                    <a:pt x="2706" y="11896"/>
                    <a:pt x="2734" y="11784"/>
                  </a:cubicBezTo>
                  <a:cubicBezTo>
                    <a:pt x="2797" y="11665"/>
                    <a:pt x="2909" y="11518"/>
                    <a:pt x="2909" y="11399"/>
                  </a:cubicBezTo>
                  <a:cubicBezTo>
                    <a:pt x="2937" y="11315"/>
                    <a:pt x="2909" y="11259"/>
                    <a:pt x="2881" y="11168"/>
                  </a:cubicBezTo>
                  <a:cubicBezTo>
                    <a:pt x="2907" y="11057"/>
                    <a:pt x="2934" y="10872"/>
                    <a:pt x="2988" y="10872"/>
                  </a:cubicBezTo>
                  <a:cubicBezTo>
                    <a:pt x="2992" y="10872"/>
                    <a:pt x="2996" y="10873"/>
                    <a:pt x="3000" y="10875"/>
                  </a:cubicBezTo>
                  <a:cubicBezTo>
                    <a:pt x="3056" y="10910"/>
                    <a:pt x="3084" y="11022"/>
                    <a:pt x="3112" y="11050"/>
                  </a:cubicBezTo>
                  <a:cubicBezTo>
                    <a:pt x="3129" y="11067"/>
                    <a:pt x="3152" y="11076"/>
                    <a:pt x="3174" y="11076"/>
                  </a:cubicBezTo>
                  <a:cubicBezTo>
                    <a:pt x="3196" y="11076"/>
                    <a:pt x="3217" y="11067"/>
                    <a:pt x="3231" y="11050"/>
                  </a:cubicBezTo>
                  <a:cubicBezTo>
                    <a:pt x="3322" y="10994"/>
                    <a:pt x="3287" y="10910"/>
                    <a:pt x="3350" y="10791"/>
                  </a:cubicBezTo>
                  <a:cubicBezTo>
                    <a:pt x="3350" y="10763"/>
                    <a:pt x="3378" y="10700"/>
                    <a:pt x="3406" y="10672"/>
                  </a:cubicBezTo>
                  <a:cubicBezTo>
                    <a:pt x="3418" y="10647"/>
                    <a:pt x="3431" y="10633"/>
                    <a:pt x="3441" y="10633"/>
                  </a:cubicBezTo>
                  <a:cubicBezTo>
                    <a:pt x="3453" y="10633"/>
                    <a:pt x="3462" y="10654"/>
                    <a:pt x="3462" y="10700"/>
                  </a:cubicBezTo>
                  <a:lnTo>
                    <a:pt x="3462" y="10875"/>
                  </a:lnTo>
                  <a:cubicBezTo>
                    <a:pt x="3496" y="10910"/>
                    <a:pt x="3524" y="10938"/>
                    <a:pt x="3552" y="10938"/>
                  </a:cubicBezTo>
                  <a:cubicBezTo>
                    <a:pt x="3636" y="10938"/>
                    <a:pt x="3671" y="10910"/>
                    <a:pt x="3699" y="10847"/>
                  </a:cubicBezTo>
                  <a:cubicBezTo>
                    <a:pt x="3755" y="10763"/>
                    <a:pt x="3902" y="10441"/>
                    <a:pt x="3986" y="10441"/>
                  </a:cubicBezTo>
                  <a:cubicBezTo>
                    <a:pt x="4000" y="10430"/>
                    <a:pt x="4009" y="10423"/>
                    <a:pt x="4014" y="10423"/>
                  </a:cubicBezTo>
                  <a:close/>
                  <a:moveTo>
                    <a:pt x="15215" y="10890"/>
                  </a:moveTo>
                  <a:cubicBezTo>
                    <a:pt x="15230" y="10890"/>
                    <a:pt x="15237" y="10906"/>
                    <a:pt x="15237" y="10938"/>
                  </a:cubicBezTo>
                  <a:cubicBezTo>
                    <a:pt x="15293" y="11022"/>
                    <a:pt x="15265" y="11196"/>
                    <a:pt x="15293" y="11287"/>
                  </a:cubicBezTo>
                  <a:cubicBezTo>
                    <a:pt x="15321" y="11371"/>
                    <a:pt x="15321" y="11434"/>
                    <a:pt x="15384" y="11490"/>
                  </a:cubicBezTo>
                  <a:cubicBezTo>
                    <a:pt x="15395" y="11514"/>
                    <a:pt x="15417" y="11522"/>
                    <a:pt x="15440" y="11522"/>
                  </a:cubicBezTo>
                  <a:cubicBezTo>
                    <a:pt x="15472" y="11522"/>
                    <a:pt x="15507" y="11506"/>
                    <a:pt x="15523" y="11490"/>
                  </a:cubicBezTo>
                  <a:cubicBezTo>
                    <a:pt x="15549" y="11449"/>
                    <a:pt x="15571" y="11358"/>
                    <a:pt x="15592" y="11358"/>
                  </a:cubicBezTo>
                  <a:cubicBezTo>
                    <a:pt x="15600" y="11358"/>
                    <a:pt x="15607" y="11370"/>
                    <a:pt x="15614" y="11399"/>
                  </a:cubicBezTo>
                  <a:cubicBezTo>
                    <a:pt x="15642" y="11490"/>
                    <a:pt x="15614" y="11609"/>
                    <a:pt x="15614" y="11693"/>
                  </a:cubicBezTo>
                  <a:cubicBezTo>
                    <a:pt x="15614" y="11784"/>
                    <a:pt x="15586" y="11924"/>
                    <a:pt x="15670" y="11986"/>
                  </a:cubicBezTo>
                  <a:cubicBezTo>
                    <a:pt x="15705" y="12008"/>
                    <a:pt x="15735" y="12017"/>
                    <a:pt x="15763" y="12017"/>
                  </a:cubicBezTo>
                  <a:cubicBezTo>
                    <a:pt x="15809" y="12017"/>
                    <a:pt x="15852" y="11993"/>
                    <a:pt x="15908" y="11959"/>
                  </a:cubicBezTo>
                  <a:cubicBezTo>
                    <a:pt x="15950" y="11927"/>
                    <a:pt x="15971" y="11904"/>
                    <a:pt x="15981" y="11904"/>
                  </a:cubicBezTo>
                  <a:cubicBezTo>
                    <a:pt x="15992" y="11904"/>
                    <a:pt x="15992" y="11927"/>
                    <a:pt x="15992" y="11986"/>
                  </a:cubicBezTo>
                  <a:cubicBezTo>
                    <a:pt x="16020" y="12042"/>
                    <a:pt x="15992" y="12098"/>
                    <a:pt x="16020" y="12161"/>
                  </a:cubicBezTo>
                  <a:cubicBezTo>
                    <a:pt x="16020" y="12202"/>
                    <a:pt x="16054" y="12228"/>
                    <a:pt x="16094" y="12228"/>
                  </a:cubicBezTo>
                  <a:cubicBezTo>
                    <a:pt x="16108" y="12228"/>
                    <a:pt x="16124" y="12225"/>
                    <a:pt x="16139" y="12217"/>
                  </a:cubicBezTo>
                  <a:cubicBezTo>
                    <a:pt x="16288" y="12146"/>
                    <a:pt x="16289" y="11900"/>
                    <a:pt x="16487" y="11900"/>
                  </a:cubicBezTo>
                  <a:cubicBezTo>
                    <a:pt x="16521" y="11900"/>
                    <a:pt x="16560" y="11907"/>
                    <a:pt x="16607" y="11924"/>
                  </a:cubicBezTo>
                  <a:cubicBezTo>
                    <a:pt x="16613" y="11931"/>
                    <a:pt x="16620" y="11934"/>
                    <a:pt x="16627" y="11934"/>
                  </a:cubicBezTo>
                  <a:cubicBezTo>
                    <a:pt x="16656" y="11934"/>
                    <a:pt x="16691" y="11890"/>
                    <a:pt x="16691" y="11868"/>
                  </a:cubicBezTo>
                  <a:cubicBezTo>
                    <a:pt x="16719" y="11784"/>
                    <a:pt x="16719" y="11665"/>
                    <a:pt x="16747" y="11574"/>
                  </a:cubicBezTo>
                  <a:cubicBezTo>
                    <a:pt x="16747" y="11515"/>
                    <a:pt x="16764" y="11452"/>
                    <a:pt x="16804" y="11452"/>
                  </a:cubicBezTo>
                  <a:cubicBezTo>
                    <a:pt x="16821" y="11452"/>
                    <a:pt x="16841" y="11463"/>
                    <a:pt x="16866" y="11490"/>
                  </a:cubicBezTo>
                  <a:cubicBezTo>
                    <a:pt x="16880" y="11511"/>
                    <a:pt x="16899" y="11520"/>
                    <a:pt x="16920" y="11520"/>
                  </a:cubicBezTo>
                  <a:cubicBezTo>
                    <a:pt x="16982" y="11520"/>
                    <a:pt x="17055" y="11439"/>
                    <a:pt x="17013" y="11371"/>
                  </a:cubicBezTo>
                  <a:cubicBezTo>
                    <a:pt x="16910" y="11197"/>
                    <a:pt x="16896" y="10914"/>
                    <a:pt x="17099" y="10914"/>
                  </a:cubicBezTo>
                  <a:cubicBezTo>
                    <a:pt x="17132" y="10914"/>
                    <a:pt x="17171" y="10921"/>
                    <a:pt x="17216" y="10938"/>
                  </a:cubicBezTo>
                  <a:cubicBezTo>
                    <a:pt x="17216" y="10966"/>
                    <a:pt x="17243" y="11022"/>
                    <a:pt x="17271" y="11050"/>
                  </a:cubicBezTo>
                  <a:cubicBezTo>
                    <a:pt x="17243" y="11168"/>
                    <a:pt x="17188" y="11287"/>
                    <a:pt x="17216" y="11399"/>
                  </a:cubicBezTo>
                  <a:cubicBezTo>
                    <a:pt x="17216" y="11518"/>
                    <a:pt x="17334" y="11665"/>
                    <a:pt x="17390" y="11784"/>
                  </a:cubicBezTo>
                  <a:cubicBezTo>
                    <a:pt x="17418" y="11896"/>
                    <a:pt x="17481" y="11986"/>
                    <a:pt x="17537" y="12098"/>
                  </a:cubicBezTo>
                  <a:cubicBezTo>
                    <a:pt x="17346" y="12025"/>
                    <a:pt x="17169" y="11852"/>
                    <a:pt x="17021" y="11852"/>
                  </a:cubicBezTo>
                  <a:cubicBezTo>
                    <a:pt x="16942" y="11852"/>
                    <a:pt x="16871" y="11901"/>
                    <a:pt x="16810" y="12042"/>
                  </a:cubicBezTo>
                  <a:cubicBezTo>
                    <a:pt x="16747" y="12217"/>
                    <a:pt x="16719" y="12420"/>
                    <a:pt x="16691" y="12595"/>
                  </a:cubicBezTo>
                  <a:cubicBezTo>
                    <a:pt x="16635" y="12833"/>
                    <a:pt x="16544" y="13063"/>
                    <a:pt x="16488" y="13294"/>
                  </a:cubicBezTo>
                  <a:cubicBezTo>
                    <a:pt x="16460" y="13413"/>
                    <a:pt x="16432" y="13560"/>
                    <a:pt x="16397" y="13672"/>
                  </a:cubicBezTo>
                  <a:cubicBezTo>
                    <a:pt x="16369" y="13588"/>
                    <a:pt x="16313" y="13497"/>
                    <a:pt x="16286" y="13385"/>
                  </a:cubicBezTo>
                  <a:cubicBezTo>
                    <a:pt x="16223" y="13238"/>
                    <a:pt x="16167" y="13119"/>
                    <a:pt x="16111" y="12972"/>
                  </a:cubicBezTo>
                  <a:cubicBezTo>
                    <a:pt x="15964" y="12686"/>
                    <a:pt x="15789" y="12392"/>
                    <a:pt x="15586" y="12161"/>
                  </a:cubicBezTo>
                  <a:cubicBezTo>
                    <a:pt x="15555" y="12147"/>
                    <a:pt x="15525" y="12140"/>
                    <a:pt x="15500" y="12140"/>
                  </a:cubicBezTo>
                  <a:cubicBezTo>
                    <a:pt x="15474" y="12140"/>
                    <a:pt x="15453" y="12147"/>
                    <a:pt x="15439" y="12161"/>
                  </a:cubicBezTo>
                  <a:cubicBezTo>
                    <a:pt x="15321" y="12273"/>
                    <a:pt x="15293" y="12448"/>
                    <a:pt x="15209" y="12567"/>
                  </a:cubicBezTo>
                  <a:cubicBezTo>
                    <a:pt x="15174" y="12420"/>
                    <a:pt x="15209" y="12070"/>
                    <a:pt x="15209" y="11959"/>
                  </a:cubicBezTo>
                  <a:cubicBezTo>
                    <a:pt x="15209" y="11812"/>
                    <a:pt x="15118" y="11749"/>
                    <a:pt x="14999" y="11665"/>
                  </a:cubicBezTo>
                  <a:cubicBezTo>
                    <a:pt x="14943" y="11609"/>
                    <a:pt x="14887" y="11546"/>
                    <a:pt x="14796" y="11490"/>
                  </a:cubicBezTo>
                  <a:cubicBezTo>
                    <a:pt x="14796" y="11434"/>
                    <a:pt x="14768" y="11371"/>
                    <a:pt x="14768" y="11343"/>
                  </a:cubicBezTo>
                  <a:cubicBezTo>
                    <a:pt x="14755" y="11233"/>
                    <a:pt x="14754" y="11194"/>
                    <a:pt x="14763" y="11194"/>
                  </a:cubicBezTo>
                  <a:cubicBezTo>
                    <a:pt x="14773" y="11194"/>
                    <a:pt x="14795" y="11240"/>
                    <a:pt x="14824" y="11287"/>
                  </a:cubicBezTo>
                  <a:cubicBezTo>
                    <a:pt x="14887" y="11315"/>
                    <a:pt x="14915" y="11371"/>
                    <a:pt x="14971" y="11399"/>
                  </a:cubicBezTo>
                  <a:cubicBezTo>
                    <a:pt x="14999" y="11399"/>
                    <a:pt x="15062" y="11371"/>
                    <a:pt x="15090" y="11343"/>
                  </a:cubicBezTo>
                  <a:cubicBezTo>
                    <a:pt x="15118" y="11287"/>
                    <a:pt x="15118" y="11224"/>
                    <a:pt x="15118" y="11168"/>
                  </a:cubicBezTo>
                  <a:lnTo>
                    <a:pt x="15118" y="11022"/>
                  </a:lnTo>
                  <a:cubicBezTo>
                    <a:pt x="15146" y="10994"/>
                    <a:pt x="15146" y="10966"/>
                    <a:pt x="15146" y="10938"/>
                  </a:cubicBezTo>
                  <a:cubicBezTo>
                    <a:pt x="15177" y="10906"/>
                    <a:pt x="15200" y="10890"/>
                    <a:pt x="15215" y="10890"/>
                  </a:cubicBezTo>
                  <a:close/>
                  <a:moveTo>
                    <a:pt x="13947" y="3802"/>
                  </a:moveTo>
                  <a:cubicBezTo>
                    <a:pt x="14047" y="3802"/>
                    <a:pt x="14147" y="3817"/>
                    <a:pt x="14244" y="3854"/>
                  </a:cubicBezTo>
                  <a:cubicBezTo>
                    <a:pt x="14391" y="4057"/>
                    <a:pt x="14565" y="4232"/>
                    <a:pt x="14684" y="4442"/>
                  </a:cubicBezTo>
                  <a:cubicBezTo>
                    <a:pt x="14768" y="4582"/>
                    <a:pt x="14859" y="4700"/>
                    <a:pt x="14915" y="4875"/>
                  </a:cubicBezTo>
                  <a:cubicBezTo>
                    <a:pt x="14971" y="5022"/>
                    <a:pt x="14971" y="5225"/>
                    <a:pt x="14971" y="5400"/>
                  </a:cubicBezTo>
                  <a:cubicBezTo>
                    <a:pt x="15034" y="5693"/>
                    <a:pt x="14999" y="5980"/>
                    <a:pt x="14999" y="6302"/>
                  </a:cubicBezTo>
                  <a:cubicBezTo>
                    <a:pt x="14999" y="6623"/>
                    <a:pt x="14999" y="6917"/>
                    <a:pt x="14971" y="7239"/>
                  </a:cubicBezTo>
                  <a:cubicBezTo>
                    <a:pt x="14971" y="7553"/>
                    <a:pt x="14943" y="7847"/>
                    <a:pt x="14915" y="8169"/>
                  </a:cubicBezTo>
                  <a:cubicBezTo>
                    <a:pt x="14859" y="8490"/>
                    <a:pt x="14712" y="8812"/>
                    <a:pt x="14621" y="9127"/>
                  </a:cubicBezTo>
                  <a:cubicBezTo>
                    <a:pt x="14474" y="9714"/>
                    <a:pt x="14391" y="10322"/>
                    <a:pt x="14188" y="10875"/>
                  </a:cubicBezTo>
                  <a:cubicBezTo>
                    <a:pt x="14160" y="10875"/>
                    <a:pt x="14160" y="10847"/>
                    <a:pt x="14125" y="10847"/>
                  </a:cubicBezTo>
                  <a:cubicBezTo>
                    <a:pt x="14045" y="10795"/>
                    <a:pt x="13978" y="10760"/>
                    <a:pt x="13920" y="10760"/>
                  </a:cubicBezTo>
                  <a:cubicBezTo>
                    <a:pt x="13852" y="10760"/>
                    <a:pt x="13796" y="10809"/>
                    <a:pt x="13747" y="10938"/>
                  </a:cubicBezTo>
                  <a:cubicBezTo>
                    <a:pt x="13663" y="11224"/>
                    <a:pt x="13663" y="11574"/>
                    <a:pt x="13663" y="11896"/>
                  </a:cubicBezTo>
                  <a:cubicBezTo>
                    <a:pt x="13635" y="12161"/>
                    <a:pt x="13663" y="12392"/>
                    <a:pt x="13691" y="12658"/>
                  </a:cubicBezTo>
                  <a:cubicBezTo>
                    <a:pt x="13635" y="12686"/>
                    <a:pt x="13600" y="12714"/>
                    <a:pt x="13572" y="12770"/>
                  </a:cubicBezTo>
                  <a:cubicBezTo>
                    <a:pt x="13572" y="12483"/>
                    <a:pt x="13517" y="12217"/>
                    <a:pt x="13370" y="11986"/>
                  </a:cubicBezTo>
                  <a:cubicBezTo>
                    <a:pt x="13359" y="11963"/>
                    <a:pt x="13345" y="11953"/>
                    <a:pt x="13331" y="11953"/>
                  </a:cubicBezTo>
                  <a:cubicBezTo>
                    <a:pt x="13307" y="11953"/>
                    <a:pt x="13286" y="11980"/>
                    <a:pt x="13286" y="12014"/>
                  </a:cubicBezTo>
                  <a:cubicBezTo>
                    <a:pt x="13398" y="12420"/>
                    <a:pt x="13398" y="12770"/>
                    <a:pt x="13370" y="13147"/>
                  </a:cubicBezTo>
                  <a:cubicBezTo>
                    <a:pt x="13342" y="13294"/>
                    <a:pt x="13426" y="13588"/>
                    <a:pt x="13342" y="13707"/>
                  </a:cubicBezTo>
                  <a:cubicBezTo>
                    <a:pt x="13304" y="13781"/>
                    <a:pt x="13199" y="13794"/>
                    <a:pt x="13099" y="13794"/>
                  </a:cubicBezTo>
                  <a:cubicBezTo>
                    <a:pt x="13050" y="13794"/>
                    <a:pt x="13001" y="13791"/>
                    <a:pt x="12964" y="13791"/>
                  </a:cubicBezTo>
                  <a:cubicBezTo>
                    <a:pt x="12931" y="13791"/>
                    <a:pt x="12901" y="13793"/>
                    <a:pt x="12874" y="13793"/>
                  </a:cubicBezTo>
                  <a:cubicBezTo>
                    <a:pt x="12803" y="13793"/>
                    <a:pt x="12752" y="13778"/>
                    <a:pt x="12726" y="13672"/>
                  </a:cubicBezTo>
                  <a:cubicBezTo>
                    <a:pt x="12726" y="13644"/>
                    <a:pt x="12761" y="13588"/>
                    <a:pt x="12761" y="13532"/>
                  </a:cubicBezTo>
                  <a:cubicBezTo>
                    <a:pt x="12761" y="13413"/>
                    <a:pt x="12726" y="13294"/>
                    <a:pt x="12698" y="13147"/>
                  </a:cubicBezTo>
                  <a:cubicBezTo>
                    <a:pt x="12670" y="12833"/>
                    <a:pt x="12642" y="12511"/>
                    <a:pt x="12642" y="12161"/>
                  </a:cubicBezTo>
                  <a:lnTo>
                    <a:pt x="12615" y="12161"/>
                  </a:lnTo>
                  <a:cubicBezTo>
                    <a:pt x="12587" y="12245"/>
                    <a:pt x="12552" y="12336"/>
                    <a:pt x="12552" y="12420"/>
                  </a:cubicBezTo>
                  <a:cubicBezTo>
                    <a:pt x="12552" y="12392"/>
                    <a:pt x="12524" y="12364"/>
                    <a:pt x="12524" y="12336"/>
                  </a:cubicBezTo>
                  <a:cubicBezTo>
                    <a:pt x="12496" y="12217"/>
                    <a:pt x="12496" y="12098"/>
                    <a:pt x="12496" y="11959"/>
                  </a:cubicBezTo>
                  <a:cubicBezTo>
                    <a:pt x="12496" y="11941"/>
                    <a:pt x="12482" y="11932"/>
                    <a:pt x="12468" y="11932"/>
                  </a:cubicBezTo>
                  <a:cubicBezTo>
                    <a:pt x="12454" y="11932"/>
                    <a:pt x="12440" y="11941"/>
                    <a:pt x="12440" y="11959"/>
                  </a:cubicBezTo>
                  <a:cubicBezTo>
                    <a:pt x="12412" y="12070"/>
                    <a:pt x="12377" y="12189"/>
                    <a:pt x="12412" y="12308"/>
                  </a:cubicBezTo>
                  <a:cubicBezTo>
                    <a:pt x="12412" y="12420"/>
                    <a:pt x="12468" y="12511"/>
                    <a:pt x="12524" y="12595"/>
                  </a:cubicBezTo>
                  <a:lnTo>
                    <a:pt x="12524" y="12623"/>
                  </a:lnTo>
                  <a:lnTo>
                    <a:pt x="12524" y="13091"/>
                  </a:lnTo>
                  <a:cubicBezTo>
                    <a:pt x="12440" y="13119"/>
                    <a:pt x="12349" y="13182"/>
                    <a:pt x="12265" y="13182"/>
                  </a:cubicBezTo>
                  <a:cubicBezTo>
                    <a:pt x="12191" y="13210"/>
                    <a:pt x="12118" y="13217"/>
                    <a:pt x="12048" y="13217"/>
                  </a:cubicBezTo>
                  <a:cubicBezTo>
                    <a:pt x="11978" y="13217"/>
                    <a:pt x="11912" y="13210"/>
                    <a:pt x="11852" y="13210"/>
                  </a:cubicBezTo>
                  <a:cubicBezTo>
                    <a:pt x="11650" y="13238"/>
                    <a:pt x="11475" y="13238"/>
                    <a:pt x="11300" y="13238"/>
                  </a:cubicBezTo>
                  <a:cubicBezTo>
                    <a:pt x="11244" y="13210"/>
                    <a:pt x="11153" y="13210"/>
                    <a:pt x="11097" y="13182"/>
                  </a:cubicBezTo>
                  <a:cubicBezTo>
                    <a:pt x="11069" y="13035"/>
                    <a:pt x="11041" y="12889"/>
                    <a:pt x="11069" y="12742"/>
                  </a:cubicBezTo>
                  <a:cubicBezTo>
                    <a:pt x="11216" y="12364"/>
                    <a:pt x="11328" y="12014"/>
                    <a:pt x="11153" y="11637"/>
                  </a:cubicBezTo>
                  <a:lnTo>
                    <a:pt x="11125" y="11637"/>
                  </a:lnTo>
                  <a:cubicBezTo>
                    <a:pt x="11097" y="11840"/>
                    <a:pt x="11125" y="12014"/>
                    <a:pt x="11097" y="12217"/>
                  </a:cubicBezTo>
                  <a:cubicBezTo>
                    <a:pt x="11097" y="12098"/>
                    <a:pt x="11069" y="12014"/>
                    <a:pt x="11013" y="11868"/>
                  </a:cubicBezTo>
                  <a:cubicBezTo>
                    <a:pt x="10996" y="11840"/>
                    <a:pt x="10966" y="11826"/>
                    <a:pt x="10941" y="11826"/>
                  </a:cubicBezTo>
                  <a:cubicBezTo>
                    <a:pt x="10915" y="11826"/>
                    <a:pt x="10894" y="11840"/>
                    <a:pt x="10894" y="11868"/>
                  </a:cubicBezTo>
                  <a:cubicBezTo>
                    <a:pt x="10894" y="12070"/>
                    <a:pt x="10978" y="12245"/>
                    <a:pt x="10950" y="12420"/>
                  </a:cubicBezTo>
                  <a:cubicBezTo>
                    <a:pt x="10894" y="12623"/>
                    <a:pt x="10866" y="12770"/>
                    <a:pt x="10894" y="12972"/>
                  </a:cubicBezTo>
                  <a:cubicBezTo>
                    <a:pt x="10894" y="13147"/>
                    <a:pt x="10922" y="13357"/>
                    <a:pt x="10922" y="13560"/>
                  </a:cubicBezTo>
                  <a:cubicBezTo>
                    <a:pt x="10922" y="13644"/>
                    <a:pt x="10950" y="13763"/>
                    <a:pt x="10950" y="13846"/>
                  </a:cubicBezTo>
                  <a:cubicBezTo>
                    <a:pt x="10922" y="13993"/>
                    <a:pt x="10866" y="13993"/>
                    <a:pt x="10748" y="14021"/>
                  </a:cubicBezTo>
                  <a:cubicBezTo>
                    <a:pt x="10629" y="14021"/>
                    <a:pt x="10517" y="14021"/>
                    <a:pt x="10426" y="13993"/>
                  </a:cubicBezTo>
                  <a:cubicBezTo>
                    <a:pt x="10223" y="13909"/>
                    <a:pt x="10342" y="13818"/>
                    <a:pt x="10370" y="13672"/>
                  </a:cubicBezTo>
                  <a:cubicBezTo>
                    <a:pt x="10398" y="13497"/>
                    <a:pt x="10370" y="13357"/>
                    <a:pt x="10370" y="13182"/>
                  </a:cubicBezTo>
                  <a:cubicBezTo>
                    <a:pt x="10342" y="12770"/>
                    <a:pt x="10048" y="12245"/>
                    <a:pt x="10314" y="11868"/>
                  </a:cubicBezTo>
                  <a:cubicBezTo>
                    <a:pt x="10342" y="11868"/>
                    <a:pt x="10279" y="11840"/>
                    <a:pt x="10279" y="11840"/>
                  </a:cubicBezTo>
                  <a:cubicBezTo>
                    <a:pt x="10104" y="11986"/>
                    <a:pt x="10104" y="12245"/>
                    <a:pt x="10104" y="12448"/>
                  </a:cubicBezTo>
                  <a:cubicBezTo>
                    <a:pt x="10104" y="12658"/>
                    <a:pt x="10139" y="12861"/>
                    <a:pt x="10139" y="13035"/>
                  </a:cubicBezTo>
                  <a:lnTo>
                    <a:pt x="10104" y="13035"/>
                  </a:lnTo>
                  <a:cubicBezTo>
                    <a:pt x="9818" y="13091"/>
                    <a:pt x="9524" y="13091"/>
                    <a:pt x="9230" y="13182"/>
                  </a:cubicBezTo>
                  <a:cubicBezTo>
                    <a:pt x="9106" y="13212"/>
                    <a:pt x="8986" y="13221"/>
                    <a:pt x="8868" y="13221"/>
                  </a:cubicBezTo>
                  <a:cubicBezTo>
                    <a:pt x="8704" y="13221"/>
                    <a:pt x="8543" y="13204"/>
                    <a:pt x="8377" y="13204"/>
                  </a:cubicBezTo>
                  <a:cubicBezTo>
                    <a:pt x="8324" y="13204"/>
                    <a:pt x="8271" y="13206"/>
                    <a:pt x="8216" y="13210"/>
                  </a:cubicBezTo>
                  <a:cubicBezTo>
                    <a:pt x="7923" y="13210"/>
                    <a:pt x="7629" y="13294"/>
                    <a:pt x="7342" y="13322"/>
                  </a:cubicBezTo>
                  <a:cubicBezTo>
                    <a:pt x="7213" y="13368"/>
                    <a:pt x="7050" y="13396"/>
                    <a:pt x="6904" y="13396"/>
                  </a:cubicBezTo>
                  <a:cubicBezTo>
                    <a:pt x="6851" y="13396"/>
                    <a:pt x="6801" y="13392"/>
                    <a:pt x="6755" y="13385"/>
                  </a:cubicBezTo>
                  <a:cubicBezTo>
                    <a:pt x="6643" y="13357"/>
                    <a:pt x="6496" y="13266"/>
                    <a:pt x="6377" y="13238"/>
                  </a:cubicBezTo>
                  <a:cubicBezTo>
                    <a:pt x="6405" y="13007"/>
                    <a:pt x="6433" y="12798"/>
                    <a:pt x="6468" y="12567"/>
                  </a:cubicBezTo>
                  <a:cubicBezTo>
                    <a:pt x="6930" y="12511"/>
                    <a:pt x="7370" y="12336"/>
                    <a:pt x="7804" y="12161"/>
                  </a:cubicBezTo>
                  <a:cubicBezTo>
                    <a:pt x="8069" y="12042"/>
                    <a:pt x="8328" y="11924"/>
                    <a:pt x="8622" y="11784"/>
                  </a:cubicBezTo>
                  <a:cubicBezTo>
                    <a:pt x="8881" y="11665"/>
                    <a:pt x="9174" y="11637"/>
                    <a:pt x="9440" y="11490"/>
                  </a:cubicBezTo>
                  <a:cubicBezTo>
                    <a:pt x="9643" y="11343"/>
                    <a:pt x="9818" y="11112"/>
                    <a:pt x="10020" y="10938"/>
                  </a:cubicBezTo>
                  <a:cubicBezTo>
                    <a:pt x="10251" y="10735"/>
                    <a:pt x="10545" y="10588"/>
                    <a:pt x="10838" y="10497"/>
                  </a:cubicBezTo>
                  <a:cubicBezTo>
                    <a:pt x="11097" y="10441"/>
                    <a:pt x="11328" y="10441"/>
                    <a:pt x="11566" y="10350"/>
                  </a:cubicBezTo>
                  <a:cubicBezTo>
                    <a:pt x="11852" y="10238"/>
                    <a:pt x="12174" y="10175"/>
                    <a:pt x="12468" y="10148"/>
                  </a:cubicBezTo>
                  <a:cubicBezTo>
                    <a:pt x="12642" y="10120"/>
                    <a:pt x="12789" y="10064"/>
                    <a:pt x="12964" y="10036"/>
                  </a:cubicBezTo>
                  <a:cubicBezTo>
                    <a:pt x="13048" y="10036"/>
                    <a:pt x="13139" y="10036"/>
                    <a:pt x="13223" y="9973"/>
                  </a:cubicBezTo>
                  <a:cubicBezTo>
                    <a:pt x="13461" y="9889"/>
                    <a:pt x="13545" y="9798"/>
                    <a:pt x="13663" y="9595"/>
                  </a:cubicBezTo>
                  <a:cubicBezTo>
                    <a:pt x="13747" y="9364"/>
                    <a:pt x="13775" y="9190"/>
                    <a:pt x="13810" y="8952"/>
                  </a:cubicBezTo>
                  <a:cubicBezTo>
                    <a:pt x="13838" y="8693"/>
                    <a:pt x="13950" y="8490"/>
                    <a:pt x="14013" y="8225"/>
                  </a:cubicBezTo>
                  <a:cubicBezTo>
                    <a:pt x="14097" y="7994"/>
                    <a:pt x="14125" y="7728"/>
                    <a:pt x="14188" y="7469"/>
                  </a:cubicBezTo>
                  <a:cubicBezTo>
                    <a:pt x="14216" y="7379"/>
                    <a:pt x="14244" y="7267"/>
                    <a:pt x="14272" y="7148"/>
                  </a:cubicBezTo>
                  <a:cubicBezTo>
                    <a:pt x="14300" y="7001"/>
                    <a:pt x="14300" y="6854"/>
                    <a:pt x="14300" y="6714"/>
                  </a:cubicBezTo>
                  <a:cubicBezTo>
                    <a:pt x="14391" y="6274"/>
                    <a:pt x="14509" y="5805"/>
                    <a:pt x="14335" y="5372"/>
                  </a:cubicBezTo>
                  <a:cubicBezTo>
                    <a:pt x="14244" y="5169"/>
                    <a:pt x="14160" y="4903"/>
                    <a:pt x="13985" y="4791"/>
                  </a:cubicBezTo>
                  <a:cubicBezTo>
                    <a:pt x="13747" y="4617"/>
                    <a:pt x="13426" y="4672"/>
                    <a:pt x="13195" y="4582"/>
                  </a:cubicBezTo>
                  <a:cubicBezTo>
                    <a:pt x="13111" y="4582"/>
                    <a:pt x="12964" y="4554"/>
                    <a:pt x="12901" y="4526"/>
                  </a:cubicBezTo>
                  <a:cubicBezTo>
                    <a:pt x="12901" y="4498"/>
                    <a:pt x="12873" y="4470"/>
                    <a:pt x="12845" y="4407"/>
                  </a:cubicBezTo>
                  <a:lnTo>
                    <a:pt x="12845" y="4407"/>
                  </a:lnTo>
                  <a:cubicBezTo>
                    <a:pt x="12901" y="4442"/>
                    <a:pt x="12964" y="4442"/>
                    <a:pt x="12992" y="4442"/>
                  </a:cubicBezTo>
                  <a:cubicBezTo>
                    <a:pt x="13076" y="4442"/>
                    <a:pt x="13139" y="4442"/>
                    <a:pt x="13223" y="4470"/>
                  </a:cubicBezTo>
                  <a:cubicBezTo>
                    <a:pt x="13251" y="4470"/>
                    <a:pt x="13251" y="4442"/>
                    <a:pt x="13251" y="4407"/>
                  </a:cubicBezTo>
                  <a:cubicBezTo>
                    <a:pt x="13223" y="4351"/>
                    <a:pt x="13139" y="4323"/>
                    <a:pt x="13048" y="4323"/>
                  </a:cubicBezTo>
                  <a:cubicBezTo>
                    <a:pt x="13020" y="4337"/>
                    <a:pt x="12983" y="4337"/>
                    <a:pt x="12947" y="4337"/>
                  </a:cubicBezTo>
                  <a:cubicBezTo>
                    <a:pt x="12910" y="4337"/>
                    <a:pt x="12873" y="4337"/>
                    <a:pt x="12845" y="4351"/>
                  </a:cubicBezTo>
                  <a:cubicBezTo>
                    <a:pt x="12817" y="4295"/>
                    <a:pt x="12817" y="4204"/>
                    <a:pt x="12845" y="4148"/>
                  </a:cubicBezTo>
                  <a:cubicBezTo>
                    <a:pt x="12936" y="3973"/>
                    <a:pt x="13195" y="3973"/>
                    <a:pt x="13342" y="3945"/>
                  </a:cubicBezTo>
                  <a:cubicBezTo>
                    <a:pt x="13538" y="3866"/>
                    <a:pt x="13744" y="3802"/>
                    <a:pt x="13947" y="3802"/>
                  </a:cubicBezTo>
                  <a:close/>
                  <a:moveTo>
                    <a:pt x="6175" y="10966"/>
                  </a:moveTo>
                  <a:cubicBezTo>
                    <a:pt x="6175" y="10994"/>
                    <a:pt x="6175" y="11022"/>
                    <a:pt x="6203" y="11022"/>
                  </a:cubicBezTo>
                  <a:cubicBezTo>
                    <a:pt x="6203" y="11224"/>
                    <a:pt x="6258" y="11434"/>
                    <a:pt x="6258" y="11637"/>
                  </a:cubicBezTo>
                  <a:cubicBezTo>
                    <a:pt x="6293" y="12042"/>
                    <a:pt x="6293" y="12448"/>
                    <a:pt x="6230" y="12861"/>
                  </a:cubicBezTo>
                  <a:cubicBezTo>
                    <a:pt x="6175" y="13266"/>
                    <a:pt x="6119" y="13644"/>
                    <a:pt x="6028" y="14021"/>
                  </a:cubicBezTo>
                  <a:cubicBezTo>
                    <a:pt x="5944" y="14406"/>
                    <a:pt x="5825" y="14755"/>
                    <a:pt x="5769" y="15133"/>
                  </a:cubicBezTo>
                  <a:cubicBezTo>
                    <a:pt x="5734" y="15308"/>
                    <a:pt x="5706" y="15511"/>
                    <a:pt x="5622" y="15657"/>
                  </a:cubicBezTo>
                  <a:cubicBezTo>
                    <a:pt x="5531" y="15832"/>
                    <a:pt x="5356" y="15832"/>
                    <a:pt x="5154" y="15860"/>
                  </a:cubicBezTo>
                  <a:cubicBezTo>
                    <a:pt x="5095" y="15870"/>
                    <a:pt x="5037" y="15873"/>
                    <a:pt x="4978" y="15873"/>
                  </a:cubicBezTo>
                  <a:cubicBezTo>
                    <a:pt x="4859" y="15873"/>
                    <a:pt x="4736" y="15860"/>
                    <a:pt x="4601" y="15860"/>
                  </a:cubicBezTo>
                  <a:cubicBezTo>
                    <a:pt x="4454" y="15860"/>
                    <a:pt x="4280" y="15916"/>
                    <a:pt x="4133" y="15944"/>
                  </a:cubicBezTo>
                  <a:lnTo>
                    <a:pt x="4133" y="15916"/>
                  </a:lnTo>
                  <a:cubicBezTo>
                    <a:pt x="4252" y="15741"/>
                    <a:pt x="4336" y="15539"/>
                    <a:pt x="4454" y="15336"/>
                  </a:cubicBezTo>
                  <a:lnTo>
                    <a:pt x="4573" y="15336"/>
                  </a:lnTo>
                  <a:cubicBezTo>
                    <a:pt x="4748" y="15336"/>
                    <a:pt x="4923" y="15336"/>
                    <a:pt x="5098" y="15308"/>
                  </a:cubicBezTo>
                  <a:cubicBezTo>
                    <a:pt x="5154" y="15280"/>
                    <a:pt x="5154" y="15189"/>
                    <a:pt x="5098" y="15189"/>
                  </a:cubicBezTo>
                  <a:cubicBezTo>
                    <a:pt x="5058" y="15180"/>
                    <a:pt x="5022" y="15177"/>
                    <a:pt x="4987" y="15177"/>
                  </a:cubicBezTo>
                  <a:cubicBezTo>
                    <a:pt x="4916" y="15177"/>
                    <a:pt x="4846" y="15189"/>
                    <a:pt x="4748" y="15189"/>
                  </a:cubicBezTo>
                  <a:lnTo>
                    <a:pt x="4545" y="15189"/>
                  </a:lnTo>
                  <a:cubicBezTo>
                    <a:pt x="4629" y="15014"/>
                    <a:pt x="4748" y="14811"/>
                    <a:pt x="4832" y="14637"/>
                  </a:cubicBezTo>
                  <a:cubicBezTo>
                    <a:pt x="4923" y="14637"/>
                    <a:pt x="5007" y="14609"/>
                    <a:pt x="5070" y="14581"/>
                  </a:cubicBezTo>
                  <a:cubicBezTo>
                    <a:pt x="5210" y="14546"/>
                    <a:pt x="5419" y="14546"/>
                    <a:pt x="5503" y="14434"/>
                  </a:cubicBezTo>
                  <a:cubicBezTo>
                    <a:pt x="5526" y="14382"/>
                    <a:pt x="5512" y="14336"/>
                    <a:pt x="5490" y="14336"/>
                  </a:cubicBezTo>
                  <a:cubicBezTo>
                    <a:pt x="5485" y="14336"/>
                    <a:pt x="5480" y="14338"/>
                    <a:pt x="5475" y="14343"/>
                  </a:cubicBezTo>
                  <a:cubicBezTo>
                    <a:pt x="5356" y="14371"/>
                    <a:pt x="5273" y="14406"/>
                    <a:pt x="5154" y="14434"/>
                  </a:cubicBezTo>
                  <a:cubicBezTo>
                    <a:pt x="5070" y="14434"/>
                    <a:pt x="4979" y="14462"/>
                    <a:pt x="4923" y="14490"/>
                  </a:cubicBezTo>
                  <a:cubicBezTo>
                    <a:pt x="4951" y="14406"/>
                    <a:pt x="4979" y="14343"/>
                    <a:pt x="5007" y="14287"/>
                  </a:cubicBezTo>
                  <a:cubicBezTo>
                    <a:pt x="5098" y="14112"/>
                    <a:pt x="5154" y="13965"/>
                    <a:pt x="5245" y="13791"/>
                  </a:cubicBezTo>
                  <a:cubicBezTo>
                    <a:pt x="5301" y="13763"/>
                    <a:pt x="5356" y="13763"/>
                    <a:pt x="5419" y="13763"/>
                  </a:cubicBezTo>
                  <a:cubicBezTo>
                    <a:pt x="5531" y="13763"/>
                    <a:pt x="5650" y="13735"/>
                    <a:pt x="5706" y="13644"/>
                  </a:cubicBezTo>
                  <a:cubicBezTo>
                    <a:pt x="5729" y="13621"/>
                    <a:pt x="5696" y="13580"/>
                    <a:pt x="5668" y="13580"/>
                  </a:cubicBezTo>
                  <a:cubicBezTo>
                    <a:pt x="5662" y="13580"/>
                    <a:pt x="5655" y="13582"/>
                    <a:pt x="5650" y="13588"/>
                  </a:cubicBezTo>
                  <a:cubicBezTo>
                    <a:pt x="5531" y="13616"/>
                    <a:pt x="5447" y="13616"/>
                    <a:pt x="5328" y="13616"/>
                  </a:cubicBezTo>
                  <a:lnTo>
                    <a:pt x="5301" y="13644"/>
                  </a:lnTo>
                  <a:cubicBezTo>
                    <a:pt x="5419" y="13385"/>
                    <a:pt x="5503" y="13147"/>
                    <a:pt x="5622" y="12916"/>
                  </a:cubicBezTo>
                  <a:lnTo>
                    <a:pt x="5650" y="12889"/>
                  </a:lnTo>
                  <a:cubicBezTo>
                    <a:pt x="5706" y="12889"/>
                    <a:pt x="5734" y="12861"/>
                    <a:pt x="5797" y="12861"/>
                  </a:cubicBezTo>
                  <a:cubicBezTo>
                    <a:pt x="5853" y="12861"/>
                    <a:pt x="5881" y="12861"/>
                    <a:pt x="5944" y="12833"/>
                  </a:cubicBezTo>
                  <a:cubicBezTo>
                    <a:pt x="5972" y="12833"/>
                    <a:pt x="5972" y="12770"/>
                    <a:pt x="5944" y="12742"/>
                  </a:cubicBezTo>
                  <a:cubicBezTo>
                    <a:pt x="5881" y="12714"/>
                    <a:pt x="5825" y="12714"/>
                    <a:pt x="5734" y="12714"/>
                  </a:cubicBezTo>
                  <a:cubicBezTo>
                    <a:pt x="5706" y="12714"/>
                    <a:pt x="5706" y="12742"/>
                    <a:pt x="5678" y="12742"/>
                  </a:cubicBezTo>
                  <a:cubicBezTo>
                    <a:pt x="5734" y="12539"/>
                    <a:pt x="5825" y="12308"/>
                    <a:pt x="5881" y="12098"/>
                  </a:cubicBezTo>
                  <a:cubicBezTo>
                    <a:pt x="5897" y="12050"/>
                    <a:pt x="5866" y="12020"/>
                    <a:pt x="5832" y="12020"/>
                  </a:cubicBezTo>
                  <a:cubicBezTo>
                    <a:pt x="5807" y="12020"/>
                    <a:pt x="5781" y="12035"/>
                    <a:pt x="5769" y="12070"/>
                  </a:cubicBezTo>
                  <a:cubicBezTo>
                    <a:pt x="5706" y="12245"/>
                    <a:pt x="5622" y="12448"/>
                    <a:pt x="5531" y="12658"/>
                  </a:cubicBezTo>
                  <a:lnTo>
                    <a:pt x="5531" y="12595"/>
                  </a:lnTo>
                  <a:lnTo>
                    <a:pt x="5531" y="12567"/>
                  </a:lnTo>
                  <a:lnTo>
                    <a:pt x="5531" y="12420"/>
                  </a:lnTo>
                  <a:cubicBezTo>
                    <a:pt x="5531" y="12364"/>
                    <a:pt x="5503" y="12273"/>
                    <a:pt x="5503" y="12189"/>
                  </a:cubicBezTo>
                  <a:cubicBezTo>
                    <a:pt x="5503" y="12144"/>
                    <a:pt x="5474" y="12121"/>
                    <a:pt x="5444" y="12121"/>
                  </a:cubicBezTo>
                  <a:cubicBezTo>
                    <a:pt x="5414" y="12121"/>
                    <a:pt x="5384" y="12144"/>
                    <a:pt x="5384" y="12189"/>
                  </a:cubicBezTo>
                  <a:cubicBezTo>
                    <a:pt x="5384" y="12308"/>
                    <a:pt x="5419" y="12448"/>
                    <a:pt x="5419" y="12567"/>
                  </a:cubicBezTo>
                  <a:cubicBezTo>
                    <a:pt x="5419" y="12658"/>
                    <a:pt x="5419" y="12742"/>
                    <a:pt x="5447" y="12833"/>
                  </a:cubicBezTo>
                  <a:cubicBezTo>
                    <a:pt x="5328" y="13091"/>
                    <a:pt x="5210" y="13385"/>
                    <a:pt x="5098" y="13644"/>
                  </a:cubicBezTo>
                  <a:cubicBezTo>
                    <a:pt x="5098" y="13560"/>
                    <a:pt x="5070" y="13469"/>
                    <a:pt x="5070" y="13385"/>
                  </a:cubicBezTo>
                  <a:cubicBezTo>
                    <a:pt x="5070" y="13266"/>
                    <a:pt x="5070" y="13182"/>
                    <a:pt x="5035" y="13091"/>
                  </a:cubicBezTo>
                  <a:cubicBezTo>
                    <a:pt x="5014" y="13060"/>
                    <a:pt x="4990" y="13048"/>
                    <a:pt x="4969" y="13048"/>
                  </a:cubicBezTo>
                  <a:cubicBezTo>
                    <a:pt x="4932" y="13048"/>
                    <a:pt x="4905" y="13084"/>
                    <a:pt x="4923" y="13119"/>
                  </a:cubicBezTo>
                  <a:lnTo>
                    <a:pt x="4923" y="13588"/>
                  </a:lnTo>
                  <a:cubicBezTo>
                    <a:pt x="4923" y="13644"/>
                    <a:pt x="4951" y="13707"/>
                    <a:pt x="5007" y="13735"/>
                  </a:cubicBezTo>
                  <a:lnTo>
                    <a:pt x="5007" y="13763"/>
                  </a:lnTo>
                  <a:cubicBezTo>
                    <a:pt x="5007" y="13791"/>
                    <a:pt x="5007" y="13791"/>
                    <a:pt x="5035" y="13791"/>
                  </a:cubicBezTo>
                  <a:cubicBezTo>
                    <a:pt x="4951" y="13993"/>
                    <a:pt x="4860" y="14168"/>
                    <a:pt x="4776" y="14371"/>
                  </a:cubicBezTo>
                  <a:cubicBezTo>
                    <a:pt x="4776" y="14371"/>
                    <a:pt x="4748" y="14371"/>
                    <a:pt x="4748" y="14406"/>
                  </a:cubicBezTo>
                  <a:lnTo>
                    <a:pt x="4748" y="14343"/>
                  </a:lnTo>
                  <a:cubicBezTo>
                    <a:pt x="4748" y="14112"/>
                    <a:pt x="4720" y="13846"/>
                    <a:pt x="4720" y="13588"/>
                  </a:cubicBezTo>
                  <a:cubicBezTo>
                    <a:pt x="4720" y="13542"/>
                    <a:pt x="4683" y="13520"/>
                    <a:pt x="4647" y="13520"/>
                  </a:cubicBezTo>
                  <a:cubicBezTo>
                    <a:pt x="4610" y="13520"/>
                    <a:pt x="4573" y="13542"/>
                    <a:pt x="4573" y="13588"/>
                  </a:cubicBezTo>
                  <a:cubicBezTo>
                    <a:pt x="4573" y="13818"/>
                    <a:pt x="4573" y="14056"/>
                    <a:pt x="4601" y="14287"/>
                  </a:cubicBezTo>
                  <a:cubicBezTo>
                    <a:pt x="4601" y="14371"/>
                    <a:pt x="4601" y="14490"/>
                    <a:pt x="4657" y="14581"/>
                  </a:cubicBezTo>
                  <a:cubicBezTo>
                    <a:pt x="4573" y="14721"/>
                    <a:pt x="4482" y="14895"/>
                    <a:pt x="4398" y="15070"/>
                  </a:cubicBezTo>
                  <a:cubicBezTo>
                    <a:pt x="4398" y="15042"/>
                    <a:pt x="4398" y="15014"/>
                    <a:pt x="4371" y="14986"/>
                  </a:cubicBezTo>
                  <a:cubicBezTo>
                    <a:pt x="4336" y="14693"/>
                    <a:pt x="4371" y="14434"/>
                    <a:pt x="4308" y="14140"/>
                  </a:cubicBezTo>
                  <a:cubicBezTo>
                    <a:pt x="4308" y="14107"/>
                    <a:pt x="4279" y="14094"/>
                    <a:pt x="4249" y="14094"/>
                  </a:cubicBezTo>
                  <a:cubicBezTo>
                    <a:pt x="4228" y="14094"/>
                    <a:pt x="4207" y="14101"/>
                    <a:pt x="4196" y="14112"/>
                  </a:cubicBezTo>
                  <a:cubicBezTo>
                    <a:pt x="4105" y="14259"/>
                    <a:pt x="4161" y="14518"/>
                    <a:pt x="4161" y="14637"/>
                  </a:cubicBezTo>
                  <a:cubicBezTo>
                    <a:pt x="4196" y="14839"/>
                    <a:pt x="4224" y="15042"/>
                    <a:pt x="4308" y="15245"/>
                  </a:cubicBezTo>
                  <a:cubicBezTo>
                    <a:pt x="4280" y="15280"/>
                    <a:pt x="4280" y="15308"/>
                    <a:pt x="4252" y="15336"/>
                  </a:cubicBezTo>
                  <a:cubicBezTo>
                    <a:pt x="4224" y="15455"/>
                    <a:pt x="4161" y="15539"/>
                    <a:pt x="4133" y="15657"/>
                  </a:cubicBezTo>
                  <a:cubicBezTo>
                    <a:pt x="4105" y="15595"/>
                    <a:pt x="4105" y="15511"/>
                    <a:pt x="4077" y="15455"/>
                  </a:cubicBezTo>
                  <a:cubicBezTo>
                    <a:pt x="4049" y="15189"/>
                    <a:pt x="3986" y="14930"/>
                    <a:pt x="3930" y="14693"/>
                  </a:cubicBezTo>
                  <a:cubicBezTo>
                    <a:pt x="3874" y="14406"/>
                    <a:pt x="3811" y="14140"/>
                    <a:pt x="3755" y="13881"/>
                  </a:cubicBezTo>
                  <a:cubicBezTo>
                    <a:pt x="4049" y="13385"/>
                    <a:pt x="4252" y="12833"/>
                    <a:pt x="4629" y="12392"/>
                  </a:cubicBezTo>
                  <a:cubicBezTo>
                    <a:pt x="4685" y="12539"/>
                    <a:pt x="4748" y="12686"/>
                    <a:pt x="4860" y="12770"/>
                  </a:cubicBezTo>
                  <a:cubicBezTo>
                    <a:pt x="4895" y="12798"/>
                    <a:pt x="4923" y="12798"/>
                    <a:pt x="4979" y="12798"/>
                  </a:cubicBezTo>
                  <a:cubicBezTo>
                    <a:pt x="5210" y="12658"/>
                    <a:pt x="5035" y="12217"/>
                    <a:pt x="5098" y="11986"/>
                  </a:cubicBezTo>
                  <a:cubicBezTo>
                    <a:pt x="5126" y="11812"/>
                    <a:pt x="5384" y="11665"/>
                    <a:pt x="5531" y="11546"/>
                  </a:cubicBezTo>
                  <a:cubicBezTo>
                    <a:pt x="5650" y="11434"/>
                    <a:pt x="5797" y="11287"/>
                    <a:pt x="5909" y="11168"/>
                  </a:cubicBezTo>
                  <a:cubicBezTo>
                    <a:pt x="6000" y="11112"/>
                    <a:pt x="6056" y="10994"/>
                    <a:pt x="6175" y="10994"/>
                  </a:cubicBezTo>
                  <a:lnTo>
                    <a:pt x="6175" y="10966"/>
                  </a:lnTo>
                  <a:close/>
                  <a:moveTo>
                    <a:pt x="13950" y="10966"/>
                  </a:moveTo>
                  <a:lnTo>
                    <a:pt x="13950" y="10994"/>
                  </a:lnTo>
                  <a:cubicBezTo>
                    <a:pt x="14069" y="10994"/>
                    <a:pt x="14125" y="11112"/>
                    <a:pt x="14216" y="11168"/>
                  </a:cubicBezTo>
                  <a:lnTo>
                    <a:pt x="14593" y="11546"/>
                  </a:lnTo>
                  <a:cubicBezTo>
                    <a:pt x="14740" y="11665"/>
                    <a:pt x="14999" y="11812"/>
                    <a:pt x="15034" y="11986"/>
                  </a:cubicBezTo>
                  <a:cubicBezTo>
                    <a:pt x="15090" y="12217"/>
                    <a:pt x="14915" y="12658"/>
                    <a:pt x="15146" y="12798"/>
                  </a:cubicBezTo>
                  <a:cubicBezTo>
                    <a:pt x="15209" y="12798"/>
                    <a:pt x="15237" y="12798"/>
                    <a:pt x="15265" y="12770"/>
                  </a:cubicBezTo>
                  <a:cubicBezTo>
                    <a:pt x="15384" y="12686"/>
                    <a:pt x="15439" y="12539"/>
                    <a:pt x="15495" y="12392"/>
                  </a:cubicBezTo>
                  <a:cubicBezTo>
                    <a:pt x="15873" y="12833"/>
                    <a:pt x="16083" y="13385"/>
                    <a:pt x="16369" y="13881"/>
                  </a:cubicBezTo>
                  <a:cubicBezTo>
                    <a:pt x="16313" y="14140"/>
                    <a:pt x="16258" y="14406"/>
                    <a:pt x="16195" y="14693"/>
                  </a:cubicBezTo>
                  <a:cubicBezTo>
                    <a:pt x="16139" y="14930"/>
                    <a:pt x="16083" y="15189"/>
                    <a:pt x="16048" y="15455"/>
                  </a:cubicBezTo>
                  <a:cubicBezTo>
                    <a:pt x="16020" y="15511"/>
                    <a:pt x="16020" y="15595"/>
                    <a:pt x="15992" y="15657"/>
                  </a:cubicBezTo>
                  <a:cubicBezTo>
                    <a:pt x="15964" y="15539"/>
                    <a:pt x="15908" y="15455"/>
                    <a:pt x="15873" y="15336"/>
                  </a:cubicBezTo>
                  <a:cubicBezTo>
                    <a:pt x="15845" y="15308"/>
                    <a:pt x="15845" y="15280"/>
                    <a:pt x="15817" y="15245"/>
                  </a:cubicBezTo>
                  <a:cubicBezTo>
                    <a:pt x="15908" y="15042"/>
                    <a:pt x="15936" y="14839"/>
                    <a:pt x="15964" y="14637"/>
                  </a:cubicBezTo>
                  <a:cubicBezTo>
                    <a:pt x="15964" y="14518"/>
                    <a:pt x="16020" y="14259"/>
                    <a:pt x="15936" y="14112"/>
                  </a:cubicBezTo>
                  <a:cubicBezTo>
                    <a:pt x="15924" y="14101"/>
                    <a:pt x="15902" y="14094"/>
                    <a:pt x="15880" y="14094"/>
                  </a:cubicBezTo>
                  <a:cubicBezTo>
                    <a:pt x="15848" y="14094"/>
                    <a:pt x="15817" y="14107"/>
                    <a:pt x="15817" y="14140"/>
                  </a:cubicBezTo>
                  <a:cubicBezTo>
                    <a:pt x="15761" y="14434"/>
                    <a:pt x="15789" y="14693"/>
                    <a:pt x="15761" y="14986"/>
                  </a:cubicBezTo>
                  <a:cubicBezTo>
                    <a:pt x="15733" y="15014"/>
                    <a:pt x="15733" y="15042"/>
                    <a:pt x="15733" y="15070"/>
                  </a:cubicBezTo>
                  <a:cubicBezTo>
                    <a:pt x="15642" y="14895"/>
                    <a:pt x="15558" y="14721"/>
                    <a:pt x="15467" y="14581"/>
                  </a:cubicBezTo>
                  <a:cubicBezTo>
                    <a:pt x="15523" y="14490"/>
                    <a:pt x="15523" y="14371"/>
                    <a:pt x="15523" y="14287"/>
                  </a:cubicBezTo>
                  <a:cubicBezTo>
                    <a:pt x="15558" y="14056"/>
                    <a:pt x="15558" y="13818"/>
                    <a:pt x="15558" y="13588"/>
                  </a:cubicBezTo>
                  <a:cubicBezTo>
                    <a:pt x="15558" y="13542"/>
                    <a:pt x="15522" y="13520"/>
                    <a:pt x="15485" y="13520"/>
                  </a:cubicBezTo>
                  <a:cubicBezTo>
                    <a:pt x="15448" y="13520"/>
                    <a:pt x="15411" y="13542"/>
                    <a:pt x="15411" y="13588"/>
                  </a:cubicBezTo>
                  <a:cubicBezTo>
                    <a:pt x="15411" y="13846"/>
                    <a:pt x="15384" y="14112"/>
                    <a:pt x="15384" y="14343"/>
                  </a:cubicBezTo>
                  <a:lnTo>
                    <a:pt x="15384" y="14406"/>
                  </a:lnTo>
                  <a:cubicBezTo>
                    <a:pt x="15384" y="14371"/>
                    <a:pt x="15384" y="14371"/>
                    <a:pt x="15349" y="14371"/>
                  </a:cubicBezTo>
                  <a:cubicBezTo>
                    <a:pt x="15265" y="14168"/>
                    <a:pt x="15174" y="13993"/>
                    <a:pt x="15090" y="13791"/>
                  </a:cubicBezTo>
                  <a:cubicBezTo>
                    <a:pt x="15118" y="13791"/>
                    <a:pt x="15118" y="13791"/>
                    <a:pt x="15118" y="13763"/>
                  </a:cubicBezTo>
                  <a:lnTo>
                    <a:pt x="15118" y="13735"/>
                  </a:lnTo>
                  <a:cubicBezTo>
                    <a:pt x="15174" y="13707"/>
                    <a:pt x="15209" y="13644"/>
                    <a:pt x="15209" y="13588"/>
                  </a:cubicBezTo>
                  <a:lnTo>
                    <a:pt x="15209" y="13119"/>
                  </a:lnTo>
                  <a:cubicBezTo>
                    <a:pt x="15226" y="13084"/>
                    <a:pt x="15197" y="13048"/>
                    <a:pt x="15158" y="13048"/>
                  </a:cubicBezTo>
                  <a:cubicBezTo>
                    <a:pt x="15136" y="13048"/>
                    <a:pt x="15110" y="13060"/>
                    <a:pt x="15090" y="13091"/>
                  </a:cubicBezTo>
                  <a:cubicBezTo>
                    <a:pt x="15062" y="13182"/>
                    <a:pt x="15062" y="13266"/>
                    <a:pt x="15062" y="13385"/>
                  </a:cubicBezTo>
                  <a:cubicBezTo>
                    <a:pt x="15062" y="13469"/>
                    <a:pt x="15034" y="13560"/>
                    <a:pt x="15034" y="13644"/>
                  </a:cubicBezTo>
                  <a:cubicBezTo>
                    <a:pt x="14915" y="13385"/>
                    <a:pt x="14796" y="13091"/>
                    <a:pt x="14684" y="12833"/>
                  </a:cubicBezTo>
                  <a:cubicBezTo>
                    <a:pt x="14712" y="12742"/>
                    <a:pt x="14712" y="12658"/>
                    <a:pt x="14712" y="12567"/>
                  </a:cubicBezTo>
                  <a:cubicBezTo>
                    <a:pt x="14712" y="12448"/>
                    <a:pt x="14740" y="12308"/>
                    <a:pt x="14740" y="12189"/>
                  </a:cubicBezTo>
                  <a:cubicBezTo>
                    <a:pt x="14740" y="12144"/>
                    <a:pt x="14710" y="12121"/>
                    <a:pt x="14681" y="12121"/>
                  </a:cubicBezTo>
                  <a:cubicBezTo>
                    <a:pt x="14651" y="12121"/>
                    <a:pt x="14621" y="12144"/>
                    <a:pt x="14621" y="12189"/>
                  </a:cubicBezTo>
                  <a:cubicBezTo>
                    <a:pt x="14621" y="12273"/>
                    <a:pt x="14593" y="12364"/>
                    <a:pt x="14593" y="12420"/>
                  </a:cubicBezTo>
                  <a:lnTo>
                    <a:pt x="14593" y="12567"/>
                  </a:lnTo>
                  <a:lnTo>
                    <a:pt x="14593" y="12595"/>
                  </a:lnTo>
                  <a:lnTo>
                    <a:pt x="14593" y="12658"/>
                  </a:lnTo>
                  <a:cubicBezTo>
                    <a:pt x="14509" y="12448"/>
                    <a:pt x="14447" y="12245"/>
                    <a:pt x="14363" y="12070"/>
                  </a:cubicBezTo>
                  <a:cubicBezTo>
                    <a:pt x="14351" y="12035"/>
                    <a:pt x="14323" y="12020"/>
                    <a:pt x="14297" y="12020"/>
                  </a:cubicBezTo>
                  <a:cubicBezTo>
                    <a:pt x="14261" y="12020"/>
                    <a:pt x="14227" y="12050"/>
                    <a:pt x="14244" y="12098"/>
                  </a:cubicBezTo>
                  <a:cubicBezTo>
                    <a:pt x="14300" y="12308"/>
                    <a:pt x="14391" y="12539"/>
                    <a:pt x="14447" y="12742"/>
                  </a:cubicBezTo>
                  <a:cubicBezTo>
                    <a:pt x="14419" y="12742"/>
                    <a:pt x="14419" y="12714"/>
                    <a:pt x="14391" y="12714"/>
                  </a:cubicBezTo>
                  <a:cubicBezTo>
                    <a:pt x="14300" y="12714"/>
                    <a:pt x="14244" y="12714"/>
                    <a:pt x="14188" y="12742"/>
                  </a:cubicBezTo>
                  <a:cubicBezTo>
                    <a:pt x="14160" y="12770"/>
                    <a:pt x="14160" y="12833"/>
                    <a:pt x="14188" y="12833"/>
                  </a:cubicBezTo>
                  <a:cubicBezTo>
                    <a:pt x="14244" y="12861"/>
                    <a:pt x="14272" y="12861"/>
                    <a:pt x="14335" y="12861"/>
                  </a:cubicBezTo>
                  <a:cubicBezTo>
                    <a:pt x="14391" y="12861"/>
                    <a:pt x="14419" y="12889"/>
                    <a:pt x="14474" y="12889"/>
                  </a:cubicBezTo>
                  <a:lnTo>
                    <a:pt x="14509" y="12916"/>
                  </a:lnTo>
                  <a:cubicBezTo>
                    <a:pt x="14621" y="13147"/>
                    <a:pt x="14712" y="13385"/>
                    <a:pt x="14824" y="13644"/>
                  </a:cubicBezTo>
                  <a:lnTo>
                    <a:pt x="14796" y="13616"/>
                  </a:lnTo>
                  <a:cubicBezTo>
                    <a:pt x="14712" y="13616"/>
                    <a:pt x="14593" y="13616"/>
                    <a:pt x="14474" y="13588"/>
                  </a:cubicBezTo>
                  <a:cubicBezTo>
                    <a:pt x="14469" y="13582"/>
                    <a:pt x="14463" y="13580"/>
                    <a:pt x="14456" y="13580"/>
                  </a:cubicBezTo>
                  <a:cubicBezTo>
                    <a:pt x="14428" y="13580"/>
                    <a:pt x="14396" y="13621"/>
                    <a:pt x="14419" y="13644"/>
                  </a:cubicBezTo>
                  <a:cubicBezTo>
                    <a:pt x="14474" y="13735"/>
                    <a:pt x="14593" y="13763"/>
                    <a:pt x="14712" y="13763"/>
                  </a:cubicBezTo>
                  <a:cubicBezTo>
                    <a:pt x="14768" y="13763"/>
                    <a:pt x="14824" y="13763"/>
                    <a:pt x="14887" y="13791"/>
                  </a:cubicBezTo>
                  <a:cubicBezTo>
                    <a:pt x="14971" y="13965"/>
                    <a:pt x="15062" y="14112"/>
                    <a:pt x="15118" y="14287"/>
                  </a:cubicBezTo>
                  <a:cubicBezTo>
                    <a:pt x="15146" y="14343"/>
                    <a:pt x="15174" y="14406"/>
                    <a:pt x="15209" y="14490"/>
                  </a:cubicBezTo>
                  <a:cubicBezTo>
                    <a:pt x="15146" y="14462"/>
                    <a:pt x="15062" y="14434"/>
                    <a:pt x="14971" y="14434"/>
                  </a:cubicBezTo>
                  <a:cubicBezTo>
                    <a:pt x="14859" y="14406"/>
                    <a:pt x="14768" y="14371"/>
                    <a:pt x="14649" y="14343"/>
                  </a:cubicBezTo>
                  <a:cubicBezTo>
                    <a:pt x="14644" y="14338"/>
                    <a:pt x="14639" y="14336"/>
                    <a:pt x="14634" y="14336"/>
                  </a:cubicBezTo>
                  <a:cubicBezTo>
                    <a:pt x="14613" y="14336"/>
                    <a:pt x="14598" y="14382"/>
                    <a:pt x="14621" y="14434"/>
                  </a:cubicBezTo>
                  <a:cubicBezTo>
                    <a:pt x="14712" y="14546"/>
                    <a:pt x="14915" y="14546"/>
                    <a:pt x="15062" y="14581"/>
                  </a:cubicBezTo>
                  <a:cubicBezTo>
                    <a:pt x="15118" y="14609"/>
                    <a:pt x="15209" y="14637"/>
                    <a:pt x="15293" y="14637"/>
                  </a:cubicBezTo>
                  <a:cubicBezTo>
                    <a:pt x="15384" y="14811"/>
                    <a:pt x="15495" y="15014"/>
                    <a:pt x="15586" y="15189"/>
                  </a:cubicBezTo>
                  <a:lnTo>
                    <a:pt x="15384" y="15189"/>
                  </a:lnTo>
                  <a:cubicBezTo>
                    <a:pt x="15304" y="15189"/>
                    <a:pt x="15225" y="15177"/>
                    <a:pt x="15148" y="15177"/>
                  </a:cubicBezTo>
                  <a:cubicBezTo>
                    <a:pt x="15109" y="15177"/>
                    <a:pt x="15071" y="15180"/>
                    <a:pt x="15034" y="15189"/>
                  </a:cubicBezTo>
                  <a:cubicBezTo>
                    <a:pt x="14971" y="15189"/>
                    <a:pt x="14971" y="15280"/>
                    <a:pt x="15034" y="15308"/>
                  </a:cubicBezTo>
                  <a:cubicBezTo>
                    <a:pt x="15209" y="15336"/>
                    <a:pt x="15384" y="15336"/>
                    <a:pt x="15558" y="15336"/>
                  </a:cubicBezTo>
                  <a:lnTo>
                    <a:pt x="15670" y="15336"/>
                  </a:lnTo>
                  <a:cubicBezTo>
                    <a:pt x="15789" y="15539"/>
                    <a:pt x="15873" y="15741"/>
                    <a:pt x="15992" y="15916"/>
                  </a:cubicBezTo>
                  <a:lnTo>
                    <a:pt x="15992" y="15944"/>
                  </a:lnTo>
                  <a:cubicBezTo>
                    <a:pt x="15845" y="15916"/>
                    <a:pt x="15670" y="15860"/>
                    <a:pt x="15523" y="15860"/>
                  </a:cubicBezTo>
                  <a:lnTo>
                    <a:pt x="14859" y="15860"/>
                  </a:lnTo>
                  <a:cubicBezTo>
                    <a:pt x="14712" y="15832"/>
                    <a:pt x="14565" y="15804"/>
                    <a:pt x="14509" y="15657"/>
                  </a:cubicBezTo>
                  <a:cubicBezTo>
                    <a:pt x="14419" y="15511"/>
                    <a:pt x="14391" y="15308"/>
                    <a:pt x="14363" y="15133"/>
                  </a:cubicBezTo>
                  <a:cubicBezTo>
                    <a:pt x="14300" y="14755"/>
                    <a:pt x="14188" y="14406"/>
                    <a:pt x="14097" y="14021"/>
                  </a:cubicBezTo>
                  <a:cubicBezTo>
                    <a:pt x="14013" y="13644"/>
                    <a:pt x="13950" y="13266"/>
                    <a:pt x="13894" y="12861"/>
                  </a:cubicBezTo>
                  <a:cubicBezTo>
                    <a:pt x="13838" y="12448"/>
                    <a:pt x="13838" y="12042"/>
                    <a:pt x="13866" y="11637"/>
                  </a:cubicBezTo>
                  <a:cubicBezTo>
                    <a:pt x="13866" y="11434"/>
                    <a:pt x="13922" y="11224"/>
                    <a:pt x="13922" y="11022"/>
                  </a:cubicBezTo>
                  <a:cubicBezTo>
                    <a:pt x="13950" y="11022"/>
                    <a:pt x="13950" y="10994"/>
                    <a:pt x="13950" y="10966"/>
                  </a:cubicBezTo>
                  <a:close/>
                  <a:moveTo>
                    <a:pt x="13719" y="12916"/>
                  </a:moveTo>
                  <a:cubicBezTo>
                    <a:pt x="13747" y="13322"/>
                    <a:pt x="13838" y="13735"/>
                    <a:pt x="13922" y="14140"/>
                  </a:cubicBezTo>
                  <a:cubicBezTo>
                    <a:pt x="14013" y="14490"/>
                    <a:pt x="14097" y="14839"/>
                    <a:pt x="14160" y="15189"/>
                  </a:cubicBezTo>
                  <a:cubicBezTo>
                    <a:pt x="14188" y="15364"/>
                    <a:pt x="14216" y="15630"/>
                    <a:pt x="14335" y="15832"/>
                  </a:cubicBezTo>
                  <a:cubicBezTo>
                    <a:pt x="14242" y="15819"/>
                    <a:pt x="14152" y="15814"/>
                    <a:pt x="14062" y="15814"/>
                  </a:cubicBezTo>
                  <a:cubicBezTo>
                    <a:pt x="13724" y="15814"/>
                    <a:pt x="13402" y="15888"/>
                    <a:pt x="13076" y="15888"/>
                  </a:cubicBezTo>
                  <a:cubicBezTo>
                    <a:pt x="12642" y="15888"/>
                    <a:pt x="12237" y="15916"/>
                    <a:pt x="11796" y="15916"/>
                  </a:cubicBezTo>
                  <a:cubicBezTo>
                    <a:pt x="11566" y="15944"/>
                    <a:pt x="11328" y="15979"/>
                    <a:pt x="11069" y="16007"/>
                  </a:cubicBezTo>
                  <a:cubicBezTo>
                    <a:pt x="10838" y="16007"/>
                    <a:pt x="10601" y="15944"/>
                    <a:pt x="10342" y="15916"/>
                  </a:cubicBezTo>
                  <a:cubicBezTo>
                    <a:pt x="10052" y="15882"/>
                    <a:pt x="9776" y="15858"/>
                    <a:pt x="9497" y="15858"/>
                  </a:cubicBezTo>
                  <a:cubicBezTo>
                    <a:pt x="9324" y="15858"/>
                    <a:pt x="9150" y="15867"/>
                    <a:pt x="8972" y="15888"/>
                  </a:cubicBezTo>
                  <a:cubicBezTo>
                    <a:pt x="8836" y="15898"/>
                    <a:pt x="8697" y="15901"/>
                    <a:pt x="8557" y="15901"/>
                  </a:cubicBezTo>
                  <a:cubicBezTo>
                    <a:pt x="8276" y="15901"/>
                    <a:pt x="7990" y="15888"/>
                    <a:pt x="7720" y="15888"/>
                  </a:cubicBezTo>
                  <a:cubicBezTo>
                    <a:pt x="7667" y="15891"/>
                    <a:pt x="7615" y="15893"/>
                    <a:pt x="7563" y="15893"/>
                  </a:cubicBezTo>
                  <a:cubicBezTo>
                    <a:pt x="7205" y="15893"/>
                    <a:pt x="6864" y="15828"/>
                    <a:pt x="6507" y="15828"/>
                  </a:cubicBezTo>
                  <a:cubicBezTo>
                    <a:pt x="6455" y="15828"/>
                    <a:pt x="6402" y="15829"/>
                    <a:pt x="6349" y="15832"/>
                  </a:cubicBezTo>
                  <a:cubicBezTo>
                    <a:pt x="6321" y="15832"/>
                    <a:pt x="6028" y="15860"/>
                    <a:pt x="5769" y="15888"/>
                  </a:cubicBezTo>
                  <a:cubicBezTo>
                    <a:pt x="5909" y="15713"/>
                    <a:pt x="5944" y="15392"/>
                    <a:pt x="5972" y="15189"/>
                  </a:cubicBezTo>
                  <a:cubicBezTo>
                    <a:pt x="6028" y="14839"/>
                    <a:pt x="6119" y="14490"/>
                    <a:pt x="6203" y="14140"/>
                  </a:cubicBezTo>
                  <a:cubicBezTo>
                    <a:pt x="6258" y="13881"/>
                    <a:pt x="6321" y="13588"/>
                    <a:pt x="6349" y="13322"/>
                  </a:cubicBezTo>
                  <a:cubicBezTo>
                    <a:pt x="6569" y="13470"/>
                    <a:pt x="6773" y="13538"/>
                    <a:pt x="7006" y="13538"/>
                  </a:cubicBezTo>
                  <a:cubicBezTo>
                    <a:pt x="7047" y="13538"/>
                    <a:pt x="7089" y="13536"/>
                    <a:pt x="7133" y="13532"/>
                  </a:cubicBezTo>
                  <a:cubicBezTo>
                    <a:pt x="7517" y="13497"/>
                    <a:pt x="7867" y="13413"/>
                    <a:pt x="8216" y="13413"/>
                  </a:cubicBezTo>
                  <a:cubicBezTo>
                    <a:pt x="8469" y="13413"/>
                    <a:pt x="8704" y="13475"/>
                    <a:pt x="8936" y="13475"/>
                  </a:cubicBezTo>
                  <a:cubicBezTo>
                    <a:pt x="9025" y="13475"/>
                    <a:pt x="9113" y="13466"/>
                    <a:pt x="9202" y="13441"/>
                  </a:cubicBezTo>
                  <a:cubicBezTo>
                    <a:pt x="9496" y="13357"/>
                    <a:pt x="9874" y="13357"/>
                    <a:pt x="10167" y="13238"/>
                  </a:cubicBezTo>
                  <a:lnTo>
                    <a:pt x="10167" y="13294"/>
                  </a:lnTo>
                  <a:cubicBezTo>
                    <a:pt x="10139" y="13469"/>
                    <a:pt x="10139" y="13588"/>
                    <a:pt x="10076" y="13763"/>
                  </a:cubicBezTo>
                  <a:cubicBezTo>
                    <a:pt x="10048" y="13846"/>
                    <a:pt x="10048" y="13937"/>
                    <a:pt x="10076" y="14021"/>
                  </a:cubicBezTo>
                  <a:cubicBezTo>
                    <a:pt x="10167" y="14168"/>
                    <a:pt x="10426" y="14196"/>
                    <a:pt x="10573" y="14196"/>
                  </a:cubicBezTo>
                  <a:cubicBezTo>
                    <a:pt x="10629" y="14196"/>
                    <a:pt x="10691" y="14200"/>
                    <a:pt x="10754" y="14200"/>
                  </a:cubicBezTo>
                  <a:cubicBezTo>
                    <a:pt x="10885" y="14200"/>
                    <a:pt x="11017" y="14184"/>
                    <a:pt x="11097" y="14084"/>
                  </a:cubicBezTo>
                  <a:cubicBezTo>
                    <a:pt x="11188" y="13937"/>
                    <a:pt x="11125" y="13672"/>
                    <a:pt x="11125" y="13497"/>
                  </a:cubicBezTo>
                  <a:cubicBezTo>
                    <a:pt x="11097" y="13441"/>
                    <a:pt x="11097" y="13385"/>
                    <a:pt x="11097" y="13322"/>
                  </a:cubicBezTo>
                  <a:lnTo>
                    <a:pt x="11097" y="13322"/>
                  </a:lnTo>
                  <a:cubicBezTo>
                    <a:pt x="11363" y="13441"/>
                    <a:pt x="11650" y="13441"/>
                    <a:pt x="11915" y="13441"/>
                  </a:cubicBezTo>
                  <a:cubicBezTo>
                    <a:pt x="12118" y="13441"/>
                    <a:pt x="12349" y="13441"/>
                    <a:pt x="12524" y="13322"/>
                  </a:cubicBezTo>
                  <a:lnTo>
                    <a:pt x="12524" y="13441"/>
                  </a:lnTo>
                  <a:cubicBezTo>
                    <a:pt x="12524" y="13588"/>
                    <a:pt x="12440" y="13763"/>
                    <a:pt x="12552" y="13881"/>
                  </a:cubicBezTo>
                  <a:cubicBezTo>
                    <a:pt x="12631" y="13956"/>
                    <a:pt x="12735" y="13981"/>
                    <a:pt x="12839" y="13981"/>
                  </a:cubicBezTo>
                  <a:cubicBezTo>
                    <a:pt x="12891" y="13981"/>
                    <a:pt x="12943" y="13975"/>
                    <a:pt x="12992" y="13965"/>
                  </a:cubicBezTo>
                  <a:cubicBezTo>
                    <a:pt x="13111" y="13965"/>
                    <a:pt x="13342" y="13965"/>
                    <a:pt x="13426" y="13881"/>
                  </a:cubicBezTo>
                  <a:cubicBezTo>
                    <a:pt x="13545" y="13818"/>
                    <a:pt x="13517" y="13672"/>
                    <a:pt x="13545" y="13560"/>
                  </a:cubicBezTo>
                  <a:cubicBezTo>
                    <a:pt x="13545" y="13413"/>
                    <a:pt x="13572" y="13238"/>
                    <a:pt x="13572" y="13063"/>
                  </a:cubicBezTo>
                  <a:lnTo>
                    <a:pt x="13600" y="13035"/>
                  </a:lnTo>
                  <a:cubicBezTo>
                    <a:pt x="13635" y="13007"/>
                    <a:pt x="13663" y="12944"/>
                    <a:pt x="13691" y="12916"/>
                  </a:cubicBezTo>
                  <a:close/>
                  <a:moveTo>
                    <a:pt x="378" y="7728"/>
                  </a:moveTo>
                  <a:cubicBezTo>
                    <a:pt x="462" y="7791"/>
                    <a:pt x="665" y="8022"/>
                    <a:pt x="700" y="8050"/>
                  </a:cubicBezTo>
                  <a:cubicBezTo>
                    <a:pt x="839" y="8197"/>
                    <a:pt x="958" y="8371"/>
                    <a:pt x="1105" y="8518"/>
                  </a:cubicBezTo>
                  <a:cubicBezTo>
                    <a:pt x="1455" y="8868"/>
                    <a:pt x="1713" y="9273"/>
                    <a:pt x="1979" y="9686"/>
                  </a:cubicBezTo>
                  <a:cubicBezTo>
                    <a:pt x="2210" y="10120"/>
                    <a:pt x="2448" y="10525"/>
                    <a:pt x="2622" y="10994"/>
                  </a:cubicBezTo>
                  <a:cubicBezTo>
                    <a:pt x="2678" y="11224"/>
                    <a:pt x="2734" y="11399"/>
                    <a:pt x="2650" y="11637"/>
                  </a:cubicBezTo>
                  <a:cubicBezTo>
                    <a:pt x="2560" y="11812"/>
                    <a:pt x="2448" y="11986"/>
                    <a:pt x="2385" y="12189"/>
                  </a:cubicBezTo>
                  <a:cubicBezTo>
                    <a:pt x="2357" y="12245"/>
                    <a:pt x="2413" y="12308"/>
                    <a:pt x="2448" y="12308"/>
                  </a:cubicBezTo>
                  <a:cubicBezTo>
                    <a:pt x="2464" y="12310"/>
                    <a:pt x="2480" y="12311"/>
                    <a:pt x="2496" y="12311"/>
                  </a:cubicBezTo>
                  <a:cubicBezTo>
                    <a:pt x="2725" y="12311"/>
                    <a:pt x="2868" y="12129"/>
                    <a:pt x="3084" y="12070"/>
                  </a:cubicBezTo>
                  <a:cubicBezTo>
                    <a:pt x="3147" y="12189"/>
                    <a:pt x="3175" y="12364"/>
                    <a:pt x="3203" y="12511"/>
                  </a:cubicBezTo>
                  <a:cubicBezTo>
                    <a:pt x="3231" y="12658"/>
                    <a:pt x="3287" y="12833"/>
                    <a:pt x="3322" y="12972"/>
                  </a:cubicBezTo>
                  <a:cubicBezTo>
                    <a:pt x="3406" y="13322"/>
                    <a:pt x="3496" y="13672"/>
                    <a:pt x="3580" y="13993"/>
                  </a:cubicBezTo>
                  <a:cubicBezTo>
                    <a:pt x="3608" y="14231"/>
                    <a:pt x="3671" y="14434"/>
                    <a:pt x="3727" y="14637"/>
                  </a:cubicBezTo>
                  <a:cubicBezTo>
                    <a:pt x="3699" y="14637"/>
                    <a:pt x="3699" y="14665"/>
                    <a:pt x="3699" y="14665"/>
                  </a:cubicBezTo>
                  <a:cubicBezTo>
                    <a:pt x="3727" y="14839"/>
                    <a:pt x="3755" y="15014"/>
                    <a:pt x="3783" y="15189"/>
                  </a:cubicBezTo>
                  <a:cubicBezTo>
                    <a:pt x="3811" y="15392"/>
                    <a:pt x="3958" y="15741"/>
                    <a:pt x="3902" y="15916"/>
                  </a:cubicBezTo>
                  <a:cubicBezTo>
                    <a:pt x="3874" y="15944"/>
                    <a:pt x="3846" y="15979"/>
                    <a:pt x="3846" y="16007"/>
                  </a:cubicBezTo>
                  <a:cubicBezTo>
                    <a:pt x="3699" y="16091"/>
                    <a:pt x="3406" y="16119"/>
                    <a:pt x="3287" y="16154"/>
                  </a:cubicBezTo>
                  <a:cubicBezTo>
                    <a:pt x="3147" y="16154"/>
                    <a:pt x="3000" y="16182"/>
                    <a:pt x="2853" y="16182"/>
                  </a:cubicBezTo>
                  <a:lnTo>
                    <a:pt x="2853" y="16154"/>
                  </a:lnTo>
                  <a:cubicBezTo>
                    <a:pt x="2937" y="15916"/>
                    <a:pt x="3028" y="15685"/>
                    <a:pt x="3112" y="15420"/>
                  </a:cubicBezTo>
                  <a:cubicBezTo>
                    <a:pt x="3175" y="15189"/>
                    <a:pt x="3322" y="14895"/>
                    <a:pt x="3259" y="14637"/>
                  </a:cubicBezTo>
                  <a:cubicBezTo>
                    <a:pt x="3259" y="14609"/>
                    <a:pt x="3238" y="14595"/>
                    <a:pt x="3217" y="14595"/>
                  </a:cubicBezTo>
                  <a:cubicBezTo>
                    <a:pt x="3196" y="14595"/>
                    <a:pt x="3175" y="14609"/>
                    <a:pt x="3175" y="14637"/>
                  </a:cubicBezTo>
                  <a:cubicBezTo>
                    <a:pt x="3084" y="14930"/>
                    <a:pt x="3000" y="15245"/>
                    <a:pt x="2909" y="15539"/>
                  </a:cubicBezTo>
                  <a:cubicBezTo>
                    <a:pt x="2881" y="15657"/>
                    <a:pt x="2825" y="15804"/>
                    <a:pt x="2797" y="15916"/>
                  </a:cubicBezTo>
                  <a:cubicBezTo>
                    <a:pt x="2762" y="15769"/>
                    <a:pt x="2734" y="15657"/>
                    <a:pt x="2678" y="15511"/>
                  </a:cubicBezTo>
                  <a:cubicBezTo>
                    <a:pt x="2622" y="15336"/>
                    <a:pt x="2560" y="15161"/>
                    <a:pt x="2504" y="14986"/>
                  </a:cubicBezTo>
                  <a:cubicBezTo>
                    <a:pt x="2650" y="14755"/>
                    <a:pt x="2734" y="14518"/>
                    <a:pt x="2853" y="14259"/>
                  </a:cubicBezTo>
                  <a:cubicBezTo>
                    <a:pt x="2972" y="14021"/>
                    <a:pt x="3112" y="13763"/>
                    <a:pt x="3112" y="13469"/>
                  </a:cubicBezTo>
                  <a:cubicBezTo>
                    <a:pt x="3112" y="13455"/>
                    <a:pt x="3098" y="13448"/>
                    <a:pt x="3084" y="13448"/>
                  </a:cubicBezTo>
                  <a:cubicBezTo>
                    <a:pt x="3070" y="13448"/>
                    <a:pt x="3056" y="13455"/>
                    <a:pt x="3056" y="13469"/>
                  </a:cubicBezTo>
                  <a:cubicBezTo>
                    <a:pt x="2909" y="13763"/>
                    <a:pt x="2797" y="14056"/>
                    <a:pt x="2678" y="14343"/>
                  </a:cubicBezTo>
                  <a:cubicBezTo>
                    <a:pt x="2587" y="14490"/>
                    <a:pt x="2504" y="14665"/>
                    <a:pt x="2448" y="14867"/>
                  </a:cubicBezTo>
                  <a:cubicBezTo>
                    <a:pt x="2413" y="14755"/>
                    <a:pt x="2385" y="14665"/>
                    <a:pt x="2385" y="14581"/>
                  </a:cubicBezTo>
                  <a:cubicBezTo>
                    <a:pt x="2329" y="14406"/>
                    <a:pt x="2301" y="14259"/>
                    <a:pt x="2273" y="14112"/>
                  </a:cubicBezTo>
                  <a:cubicBezTo>
                    <a:pt x="2357" y="13937"/>
                    <a:pt x="2476" y="13763"/>
                    <a:pt x="2560" y="13616"/>
                  </a:cubicBezTo>
                  <a:cubicBezTo>
                    <a:pt x="2650" y="13413"/>
                    <a:pt x="2797" y="13210"/>
                    <a:pt x="2797" y="13007"/>
                  </a:cubicBezTo>
                  <a:cubicBezTo>
                    <a:pt x="2797" y="12976"/>
                    <a:pt x="2775" y="12960"/>
                    <a:pt x="2748" y="12960"/>
                  </a:cubicBezTo>
                  <a:cubicBezTo>
                    <a:pt x="2722" y="12960"/>
                    <a:pt x="2692" y="12976"/>
                    <a:pt x="2678" y="13007"/>
                  </a:cubicBezTo>
                  <a:cubicBezTo>
                    <a:pt x="2587" y="13238"/>
                    <a:pt x="2476" y="13469"/>
                    <a:pt x="2357" y="13707"/>
                  </a:cubicBezTo>
                  <a:cubicBezTo>
                    <a:pt x="2301" y="13791"/>
                    <a:pt x="2238" y="13846"/>
                    <a:pt x="2210" y="13937"/>
                  </a:cubicBezTo>
                  <a:cubicBezTo>
                    <a:pt x="2154" y="13644"/>
                    <a:pt x="2063" y="13357"/>
                    <a:pt x="1979" y="13063"/>
                  </a:cubicBezTo>
                  <a:cubicBezTo>
                    <a:pt x="2098" y="12972"/>
                    <a:pt x="2154" y="12861"/>
                    <a:pt x="2238" y="12742"/>
                  </a:cubicBezTo>
                  <a:cubicBezTo>
                    <a:pt x="2329" y="12658"/>
                    <a:pt x="2385" y="12567"/>
                    <a:pt x="2448" y="12448"/>
                  </a:cubicBezTo>
                  <a:cubicBezTo>
                    <a:pt x="2493" y="12425"/>
                    <a:pt x="2465" y="12349"/>
                    <a:pt x="2420" y="12349"/>
                  </a:cubicBezTo>
                  <a:cubicBezTo>
                    <a:pt x="2409" y="12349"/>
                    <a:pt x="2397" y="12353"/>
                    <a:pt x="2385" y="12364"/>
                  </a:cubicBezTo>
                  <a:cubicBezTo>
                    <a:pt x="2273" y="12420"/>
                    <a:pt x="2210" y="12567"/>
                    <a:pt x="2126" y="12686"/>
                  </a:cubicBezTo>
                  <a:cubicBezTo>
                    <a:pt x="2063" y="12742"/>
                    <a:pt x="2007" y="12833"/>
                    <a:pt x="1951" y="12916"/>
                  </a:cubicBezTo>
                  <a:cubicBezTo>
                    <a:pt x="1951" y="12833"/>
                    <a:pt x="1923" y="12742"/>
                    <a:pt x="1888" y="12658"/>
                  </a:cubicBezTo>
                  <a:cubicBezTo>
                    <a:pt x="1860" y="12539"/>
                    <a:pt x="1832" y="12392"/>
                    <a:pt x="1804" y="12273"/>
                  </a:cubicBezTo>
                  <a:cubicBezTo>
                    <a:pt x="1832" y="12217"/>
                    <a:pt x="1860" y="12133"/>
                    <a:pt x="1888" y="12070"/>
                  </a:cubicBezTo>
                  <a:cubicBezTo>
                    <a:pt x="1923" y="11986"/>
                    <a:pt x="1979" y="11868"/>
                    <a:pt x="2007" y="11749"/>
                  </a:cubicBezTo>
                  <a:cubicBezTo>
                    <a:pt x="2035" y="11574"/>
                    <a:pt x="2154" y="11371"/>
                    <a:pt x="2182" y="11196"/>
                  </a:cubicBezTo>
                  <a:cubicBezTo>
                    <a:pt x="2182" y="11157"/>
                    <a:pt x="2140" y="11117"/>
                    <a:pt x="2103" y="11117"/>
                  </a:cubicBezTo>
                  <a:cubicBezTo>
                    <a:pt x="2088" y="11117"/>
                    <a:pt x="2073" y="11124"/>
                    <a:pt x="2063" y="11140"/>
                  </a:cubicBezTo>
                  <a:cubicBezTo>
                    <a:pt x="1923" y="11399"/>
                    <a:pt x="1832" y="11693"/>
                    <a:pt x="1748" y="11986"/>
                  </a:cubicBezTo>
                  <a:lnTo>
                    <a:pt x="1748" y="12014"/>
                  </a:lnTo>
                  <a:cubicBezTo>
                    <a:pt x="1685" y="11784"/>
                    <a:pt x="1630" y="11546"/>
                    <a:pt x="1574" y="11315"/>
                  </a:cubicBezTo>
                  <a:cubicBezTo>
                    <a:pt x="1657" y="11196"/>
                    <a:pt x="1713" y="11050"/>
                    <a:pt x="1776" y="10938"/>
                  </a:cubicBezTo>
                  <a:cubicBezTo>
                    <a:pt x="1832" y="10791"/>
                    <a:pt x="2007" y="10616"/>
                    <a:pt x="1951" y="10441"/>
                  </a:cubicBezTo>
                  <a:cubicBezTo>
                    <a:pt x="1951" y="10427"/>
                    <a:pt x="1935" y="10420"/>
                    <a:pt x="1916" y="10420"/>
                  </a:cubicBezTo>
                  <a:cubicBezTo>
                    <a:pt x="1897" y="10420"/>
                    <a:pt x="1874" y="10427"/>
                    <a:pt x="1860" y="10441"/>
                  </a:cubicBezTo>
                  <a:cubicBezTo>
                    <a:pt x="1804" y="10588"/>
                    <a:pt x="1713" y="10700"/>
                    <a:pt x="1657" y="10847"/>
                  </a:cubicBezTo>
                  <a:cubicBezTo>
                    <a:pt x="1602" y="10938"/>
                    <a:pt x="1574" y="11050"/>
                    <a:pt x="1511" y="11140"/>
                  </a:cubicBezTo>
                  <a:cubicBezTo>
                    <a:pt x="1483" y="11022"/>
                    <a:pt x="1427" y="10875"/>
                    <a:pt x="1399" y="10735"/>
                  </a:cubicBezTo>
                  <a:cubicBezTo>
                    <a:pt x="1364" y="10588"/>
                    <a:pt x="1308" y="10469"/>
                    <a:pt x="1280" y="10350"/>
                  </a:cubicBezTo>
                  <a:cubicBezTo>
                    <a:pt x="1336" y="10294"/>
                    <a:pt x="1364" y="10175"/>
                    <a:pt x="1399" y="10092"/>
                  </a:cubicBezTo>
                  <a:cubicBezTo>
                    <a:pt x="1483" y="9945"/>
                    <a:pt x="1539" y="9742"/>
                    <a:pt x="1574" y="9595"/>
                  </a:cubicBezTo>
                  <a:cubicBezTo>
                    <a:pt x="1574" y="9554"/>
                    <a:pt x="1525" y="9528"/>
                    <a:pt x="1488" y="9528"/>
                  </a:cubicBezTo>
                  <a:cubicBezTo>
                    <a:pt x="1474" y="9528"/>
                    <a:pt x="1462" y="9532"/>
                    <a:pt x="1455" y="9539"/>
                  </a:cubicBezTo>
                  <a:cubicBezTo>
                    <a:pt x="1364" y="9651"/>
                    <a:pt x="1336" y="9798"/>
                    <a:pt x="1308" y="9945"/>
                  </a:cubicBezTo>
                  <a:cubicBezTo>
                    <a:pt x="1280" y="10001"/>
                    <a:pt x="1252" y="10092"/>
                    <a:pt x="1224" y="10148"/>
                  </a:cubicBezTo>
                  <a:lnTo>
                    <a:pt x="1224" y="10175"/>
                  </a:lnTo>
                  <a:cubicBezTo>
                    <a:pt x="1077" y="9686"/>
                    <a:pt x="902" y="9218"/>
                    <a:pt x="755" y="8749"/>
                  </a:cubicBezTo>
                  <a:cubicBezTo>
                    <a:pt x="755" y="8735"/>
                    <a:pt x="748" y="8728"/>
                    <a:pt x="741" y="8728"/>
                  </a:cubicBezTo>
                  <a:cubicBezTo>
                    <a:pt x="734" y="8728"/>
                    <a:pt x="728" y="8735"/>
                    <a:pt x="728" y="8749"/>
                  </a:cubicBezTo>
                  <a:cubicBezTo>
                    <a:pt x="783" y="9218"/>
                    <a:pt x="930" y="9686"/>
                    <a:pt x="1077" y="10148"/>
                  </a:cubicBezTo>
                  <a:cubicBezTo>
                    <a:pt x="986" y="10092"/>
                    <a:pt x="902" y="10001"/>
                    <a:pt x="839" y="9973"/>
                  </a:cubicBezTo>
                  <a:cubicBezTo>
                    <a:pt x="755" y="9889"/>
                    <a:pt x="637" y="9770"/>
                    <a:pt x="525" y="9742"/>
                  </a:cubicBezTo>
                  <a:cubicBezTo>
                    <a:pt x="434" y="9742"/>
                    <a:pt x="378" y="9826"/>
                    <a:pt x="434" y="9889"/>
                  </a:cubicBezTo>
                  <a:cubicBezTo>
                    <a:pt x="581" y="10001"/>
                    <a:pt x="728" y="10092"/>
                    <a:pt x="839" y="10210"/>
                  </a:cubicBezTo>
                  <a:cubicBezTo>
                    <a:pt x="902" y="10238"/>
                    <a:pt x="930" y="10294"/>
                    <a:pt x="986" y="10322"/>
                  </a:cubicBezTo>
                  <a:cubicBezTo>
                    <a:pt x="986" y="10350"/>
                    <a:pt x="1133" y="10385"/>
                    <a:pt x="1133" y="10385"/>
                  </a:cubicBezTo>
                  <a:cubicBezTo>
                    <a:pt x="1161" y="10497"/>
                    <a:pt x="1189" y="10616"/>
                    <a:pt x="1224" y="10735"/>
                  </a:cubicBezTo>
                  <a:cubicBezTo>
                    <a:pt x="1280" y="10910"/>
                    <a:pt x="1308" y="11112"/>
                    <a:pt x="1364" y="11315"/>
                  </a:cubicBezTo>
                  <a:cubicBezTo>
                    <a:pt x="1252" y="11196"/>
                    <a:pt x="1077" y="11112"/>
                    <a:pt x="958" y="10994"/>
                  </a:cubicBezTo>
                  <a:cubicBezTo>
                    <a:pt x="874" y="10938"/>
                    <a:pt x="755" y="10875"/>
                    <a:pt x="665" y="10791"/>
                  </a:cubicBezTo>
                  <a:cubicBezTo>
                    <a:pt x="637" y="10735"/>
                    <a:pt x="637" y="10700"/>
                    <a:pt x="553" y="10672"/>
                  </a:cubicBezTo>
                  <a:cubicBezTo>
                    <a:pt x="525" y="10672"/>
                    <a:pt x="490" y="10700"/>
                    <a:pt x="525" y="10735"/>
                  </a:cubicBezTo>
                  <a:cubicBezTo>
                    <a:pt x="553" y="10791"/>
                    <a:pt x="553" y="10847"/>
                    <a:pt x="609" y="10910"/>
                  </a:cubicBezTo>
                  <a:cubicBezTo>
                    <a:pt x="700" y="10966"/>
                    <a:pt x="783" y="11022"/>
                    <a:pt x="839" y="11084"/>
                  </a:cubicBezTo>
                  <a:cubicBezTo>
                    <a:pt x="1014" y="11196"/>
                    <a:pt x="1189" y="11343"/>
                    <a:pt x="1399" y="11371"/>
                  </a:cubicBezTo>
                  <a:cubicBezTo>
                    <a:pt x="1427" y="11609"/>
                    <a:pt x="1483" y="11812"/>
                    <a:pt x="1539" y="12042"/>
                  </a:cubicBezTo>
                  <a:cubicBezTo>
                    <a:pt x="1427" y="11986"/>
                    <a:pt x="1336" y="11924"/>
                    <a:pt x="1224" y="11896"/>
                  </a:cubicBezTo>
                  <a:cubicBezTo>
                    <a:pt x="1161" y="11896"/>
                    <a:pt x="1133" y="11959"/>
                    <a:pt x="1161" y="12014"/>
                  </a:cubicBezTo>
                  <a:cubicBezTo>
                    <a:pt x="1189" y="12070"/>
                    <a:pt x="1252" y="12070"/>
                    <a:pt x="1308" y="12098"/>
                  </a:cubicBezTo>
                  <a:cubicBezTo>
                    <a:pt x="1399" y="12133"/>
                    <a:pt x="1483" y="12189"/>
                    <a:pt x="1574" y="12245"/>
                  </a:cubicBezTo>
                  <a:lnTo>
                    <a:pt x="1602" y="12245"/>
                  </a:lnTo>
                  <a:cubicBezTo>
                    <a:pt x="1630" y="12364"/>
                    <a:pt x="1657" y="12511"/>
                    <a:pt x="1685" y="12623"/>
                  </a:cubicBezTo>
                  <a:cubicBezTo>
                    <a:pt x="1713" y="12742"/>
                    <a:pt x="1748" y="12861"/>
                    <a:pt x="1748" y="12944"/>
                  </a:cubicBezTo>
                  <a:cubicBezTo>
                    <a:pt x="1685" y="12889"/>
                    <a:pt x="1630" y="12833"/>
                    <a:pt x="1539" y="12770"/>
                  </a:cubicBezTo>
                  <a:cubicBezTo>
                    <a:pt x="1427" y="12658"/>
                    <a:pt x="1189" y="12595"/>
                    <a:pt x="1105" y="12448"/>
                  </a:cubicBezTo>
                  <a:cubicBezTo>
                    <a:pt x="1093" y="12424"/>
                    <a:pt x="1075" y="12416"/>
                    <a:pt x="1058" y="12416"/>
                  </a:cubicBezTo>
                  <a:cubicBezTo>
                    <a:pt x="1035" y="12416"/>
                    <a:pt x="1014" y="12432"/>
                    <a:pt x="1014" y="12448"/>
                  </a:cubicBezTo>
                  <a:cubicBezTo>
                    <a:pt x="986" y="12658"/>
                    <a:pt x="1224" y="12714"/>
                    <a:pt x="1336" y="12798"/>
                  </a:cubicBezTo>
                  <a:cubicBezTo>
                    <a:pt x="1511" y="12889"/>
                    <a:pt x="1630" y="13035"/>
                    <a:pt x="1804" y="13119"/>
                  </a:cubicBezTo>
                  <a:cubicBezTo>
                    <a:pt x="1860" y="13441"/>
                    <a:pt x="1951" y="13763"/>
                    <a:pt x="2035" y="14084"/>
                  </a:cubicBezTo>
                  <a:cubicBezTo>
                    <a:pt x="2007" y="14056"/>
                    <a:pt x="1979" y="14056"/>
                    <a:pt x="1979" y="14021"/>
                  </a:cubicBezTo>
                  <a:cubicBezTo>
                    <a:pt x="1860" y="13937"/>
                    <a:pt x="1748" y="13818"/>
                    <a:pt x="1630" y="13707"/>
                  </a:cubicBezTo>
                  <a:cubicBezTo>
                    <a:pt x="1511" y="13616"/>
                    <a:pt x="1399" y="13532"/>
                    <a:pt x="1280" y="13413"/>
                  </a:cubicBezTo>
                  <a:cubicBezTo>
                    <a:pt x="1224" y="13357"/>
                    <a:pt x="1189" y="13266"/>
                    <a:pt x="1105" y="13238"/>
                  </a:cubicBezTo>
                  <a:cubicBezTo>
                    <a:pt x="1077" y="13238"/>
                    <a:pt x="1049" y="13294"/>
                    <a:pt x="1077" y="13322"/>
                  </a:cubicBezTo>
                  <a:cubicBezTo>
                    <a:pt x="1105" y="13385"/>
                    <a:pt x="1105" y="13469"/>
                    <a:pt x="1161" y="13532"/>
                  </a:cubicBezTo>
                  <a:cubicBezTo>
                    <a:pt x="1280" y="13672"/>
                    <a:pt x="1399" y="13763"/>
                    <a:pt x="1511" y="13846"/>
                  </a:cubicBezTo>
                  <a:cubicBezTo>
                    <a:pt x="1713" y="13993"/>
                    <a:pt x="1860" y="14140"/>
                    <a:pt x="2063" y="14231"/>
                  </a:cubicBezTo>
                  <a:cubicBezTo>
                    <a:pt x="2098" y="14315"/>
                    <a:pt x="2098" y="14371"/>
                    <a:pt x="2126" y="14462"/>
                  </a:cubicBezTo>
                  <a:cubicBezTo>
                    <a:pt x="2154" y="14637"/>
                    <a:pt x="2210" y="14811"/>
                    <a:pt x="2273" y="14986"/>
                  </a:cubicBezTo>
                  <a:cubicBezTo>
                    <a:pt x="1888" y="14721"/>
                    <a:pt x="1455" y="14546"/>
                    <a:pt x="1105" y="14231"/>
                  </a:cubicBezTo>
                  <a:cubicBezTo>
                    <a:pt x="1099" y="14224"/>
                    <a:pt x="1092" y="14221"/>
                    <a:pt x="1084" y="14221"/>
                  </a:cubicBezTo>
                  <a:cubicBezTo>
                    <a:pt x="1055" y="14221"/>
                    <a:pt x="1021" y="14265"/>
                    <a:pt x="1049" y="14287"/>
                  </a:cubicBezTo>
                  <a:cubicBezTo>
                    <a:pt x="1161" y="14518"/>
                    <a:pt x="1364" y="14609"/>
                    <a:pt x="1602" y="14721"/>
                  </a:cubicBezTo>
                  <a:cubicBezTo>
                    <a:pt x="1832" y="14867"/>
                    <a:pt x="2035" y="15042"/>
                    <a:pt x="2301" y="15105"/>
                  </a:cubicBezTo>
                  <a:cubicBezTo>
                    <a:pt x="2329" y="15189"/>
                    <a:pt x="2357" y="15280"/>
                    <a:pt x="2385" y="15364"/>
                  </a:cubicBezTo>
                  <a:cubicBezTo>
                    <a:pt x="2448" y="15539"/>
                    <a:pt x="2504" y="15685"/>
                    <a:pt x="2532" y="15860"/>
                  </a:cubicBezTo>
                  <a:cubicBezTo>
                    <a:pt x="2560" y="15888"/>
                    <a:pt x="2560" y="15916"/>
                    <a:pt x="2560" y="15944"/>
                  </a:cubicBezTo>
                  <a:cubicBezTo>
                    <a:pt x="2476" y="15888"/>
                    <a:pt x="2385" y="15832"/>
                    <a:pt x="2357" y="15804"/>
                  </a:cubicBezTo>
                  <a:cubicBezTo>
                    <a:pt x="2098" y="15595"/>
                    <a:pt x="1832" y="15336"/>
                    <a:pt x="1539" y="15217"/>
                  </a:cubicBezTo>
                  <a:cubicBezTo>
                    <a:pt x="1533" y="15212"/>
                    <a:pt x="1527" y="15209"/>
                    <a:pt x="1521" y="15209"/>
                  </a:cubicBezTo>
                  <a:cubicBezTo>
                    <a:pt x="1494" y="15209"/>
                    <a:pt x="1465" y="15252"/>
                    <a:pt x="1511" y="15280"/>
                  </a:cubicBezTo>
                  <a:cubicBezTo>
                    <a:pt x="1713" y="15455"/>
                    <a:pt x="1860" y="15657"/>
                    <a:pt x="2098" y="15832"/>
                  </a:cubicBezTo>
                  <a:cubicBezTo>
                    <a:pt x="2273" y="15944"/>
                    <a:pt x="2448" y="16091"/>
                    <a:pt x="2650" y="16210"/>
                  </a:cubicBezTo>
                  <a:lnTo>
                    <a:pt x="2560" y="16210"/>
                  </a:lnTo>
                  <a:cubicBezTo>
                    <a:pt x="2329" y="16238"/>
                    <a:pt x="2126" y="16238"/>
                    <a:pt x="1888" y="16238"/>
                  </a:cubicBezTo>
                  <a:cubicBezTo>
                    <a:pt x="1814" y="16238"/>
                    <a:pt x="1736" y="16250"/>
                    <a:pt x="1668" y="16250"/>
                  </a:cubicBezTo>
                  <a:cubicBezTo>
                    <a:pt x="1633" y="16250"/>
                    <a:pt x="1602" y="16247"/>
                    <a:pt x="1574" y="16238"/>
                  </a:cubicBezTo>
                  <a:cubicBezTo>
                    <a:pt x="1427" y="16210"/>
                    <a:pt x="1364" y="16063"/>
                    <a:pt x="1280" y="15944"/>
                  </a:cubicBezTo>
                  <a:cubicBezTo>
                    <a:pt x="1014" y="15567"/>
                    <a:pt x="811" y="15105"/>
                    <a:pt x="700" y="14637"/>
                  </a:cubicBezTo>
                  <a:cubicBezTo>
                    <a:pt x="553" y="14168"/>
                    <a:pt x="490" y="13707"/>
                    <a:pt x="406" y="13238"/>
                  </a:cubicBezTo>
                  <a:cubicBezTo>
                    <a:pt x="378" y="13007"/>
                    <a:pt x="350" y="12770"/>
                    <a:pt x="434" y="12567"/>
                  </a:cubicBezTo>
                  <a:cubicBezTo>
                    <a:pt x="553" y="12364"/>
                    <a:pt x="700" y="12161"/>
                    <a:pt x="811" y="11986"/>
                  </a:cubicBezTo>
                  <a:cubicBezTo>
                    <a:pt x="874" y="11896"/>
                    <a:pt x="958" y="11784"/>
                    <a:pt x="930" y="11665"/>
                  </a:cubicBezTo>
                  <a:cubicBezTo>
                    <a:pt x="902" y="11574"/>
                    <a:pt x="783" y="11546"/>
                    <a:pt x="700" y="11518"/>
                  </a:cubicBezTo>
                  <a:cubicBezTo>
                    <a:pt x="686" y="11515"/>
                    <a:pt x="672" y="11514"/>
                    <a:pt x="658" y="11514"/>
                  </a:cubicBezTo>
                  <a:cubicBezTo>
                    <a:pt x="576" y="11514"/>
                    <a:pt x="472" y="11553"/>
                    <a:pt x="388" y="11553"/>
                  </a:cubicBezTo>
                  <a:cubicBezTo>
                    <a:pt x="348" y="11553"/>
                    <a:pt x="313" y="11544"/>
                    <a:pt x="287" y="11518"/>
                  </a:cubicBezTo>
                  <a:cubicBezTo>
                    <a:pt x="175" y="11399"/>
                    <a:pt x="203" y="10994"/>
                    <a:pt x="203" y="10847"/>
                  </a:cubicBezTo>
                  <a:cubicBezTo>
                    <a:pt x="175" y="10266"/>
                    <a:pt x="231" y="9714"/>
                    <a:pt x="287" y="9127"/>
                  </a:cubicBezTo>
                  <a:cubicBezTo>
                    <a:pt x="287" y="8868"/>
                    <a:pt x="315" y="8602"/>
                    <a:pt x="315" y="8343"/>
                  </a:cubicBezTo>
                  <a:cubicBezTo>
                    <a:pt x="315" y="8169"/>
                    <a:pt x="315" y="7938"/>
                    <a:pt x="378" y="7728"/>
                  </a:cubicBezTo>
                  <a:close/>
                  <a:moveTo>
                    <a:pt x="19754" y="7728"/>
                  </a:moveTo>
                  <a:cubicBezTo>
                    <a:pt x="19810" y="7938"/>
                    <a:pt x="19810" y="8169"/>
                    <a:pt x="19810" y="8343"/>
                  </a:cubicBezTo>
                  <a:cubicBezTo>
                    <a:pt x="19810" y="8602"/>
                    <a:pt x="19838" y="8868"/>
                    <a:pt x="19838" y="9127"/>
                  </a:cubicBezTo>
                  <a:cubicBezTo>
                    <a:pt x="19894" y="9714"/>
                    <a:pt x="19957" y="10266"/>
                    <a:pt x="19929" y="10847"/>
                  </a:cubicBezTo>
                  <a:cubicBezTo>
                    <a:pt x="19929" y="10994"/>
                    <a:pt x="19957" y="11399"/>
                    <a:pt x="19838" y="11518"/>
                  </a:cubicBezTo>
                  <a:cubicBezTo>
                    <a:pt x="19814" y="11544"/>
                    <a:pt x="19779" y="11553"/>
                    <a:pt x="19740" y="11553"/>
                  </a:cubicBezTo>
                  <a:cubicBezTo>
                    <a:pt x="19657" y="11553"/>
                    <a:pt x="19551" y="11514"/>
                    <a:pt x="19472" y="11514"/>
                  </a:cubicBezTo>
                  <a:cubicBezTo>
                    <a:pt x="19458" y="11514"/>
                    <a:pt x="19444" y="11515"/>
                    <a:pt x="19432" y="11518"/>
                  </a:cubicBezTo>
                  <a:cubicBezTo>
                    <a:pt x="19341" y="11546"/>
                    <a:pt x="19229" y="11574"/>
                    <a:pt x="19194" y="11665"/>
                  </a:cubicBezTo>
                  <a:cubicBezTo>
                    <a:pt x="19166" y="11784"/>
                    <a:pt x="19257" y="11896"/>
                    <a:pt x="19313" y="11986"/>
                  </a:cubicBezTo>
                  <a:cubicBezTo>
                    <a:pt x="19432" y="12161"/>
                    <a:pt x="19579" y="12364"/>
                    <a:pt x="19691" y="12567"/>
                  </a:cubicBezTo>
                  <a:cubicBezTo>
                    <a:pt x="19782" y="12770"/>
                    <a:pt x="19754" y="13007"/>
                    <a:pt x="19719" y="13238"/>
                  </a:cubicBezTo>
                  <a:cubicBezTo>
                    <a:pt x="19635" y="13707"/>
                    <a:pt x="19579" y="14168"/>
                    <a:pt x="19432" y="14637"/>
                  </a:cubicBezTo>
                  <a:cubicBezTo>
                    <a:pt x="19313" y="15105"/>
                    <a:pt x="19110" y="15567"/>
                    <a:pt x="18845" y="15944"/>
                  </a:cubicBezTo>
                  <a:cubicBezTo>
                    <a:pt x="18761" y="16063"/>
                    <a:pt x="18705" y="16210"/>
                    <a:pt x="18558" y="16238"/>
                  </a:cubicBezTo>
                  <a:cubicBezTo>
                    <a:pt x="18528" y="16247"/>
                    <a:pt x="18495" y="16250"/>
                    <a:pt x="18461" y="16250"/>
                  </a:cubicBezTo>
                  <a:cubicBezTo>
                    <a:pt x="18392" y="16250"/>
                    <a:pt x="18316" y="16238"/>
                    <a:pt x="18236" y="16238"/>
                  </a:cubicBezTo>
                  <a:cubicBezTo>
                    <a:pt x="18006" y="16238"/>
                    <a:pt x="17796" y="16238"/>
                    <a:pt x="17565" y="16210"/>
                  </a:cubicBezTo>
                  <a:lnTo>
                    <a:pt x="17481" y="16210"/>
                  </a:lnTo>
                  <a:cubicBezTo>
                    <a:pt x="17684" y="16091"/>
                    <a:pt x="17859" y="15944"/>
                    <a:pt x="18034" y="15832"/>
                  </a:cubicBezTo>
                  <a:cubicBezTo>
                    <a:pt x="18264" y="15657"/>
                    <a:pt x="18411" y="15455"/>
                    <a:pt x="18614" y="15280"/>
                  </a:cubicBezTo>
                  <a:cubicBezTo>
                    <a:pt x="18659" y="15252"/>
                    <a:pt x="18631" y="15209"/>
                    <a:pt x="18604" y="15209"/>
                  </a:cubicBezTo>
                  <a:cubicBezTo>
                    <a:pt x="18598" y="15209"/>
                    <a:pt x="18591" y="15212"/>
                    <a:pt x="18586" y="15217"/>
                  </a:cubicBezTo>
                  <a:cubicBezTo>
                    <a:pt x="18292" y="15336"/>
                    <a:pt x="18062" y="15595"/>
                    <a:pt x="17768" y="15804"/>
                  </a:cubicBezTo>
                  <a:cubicBezTo>
                    <a:pt x="17740" y="15832"/>
                    <a:pt x="17656" y="15888"/>
                    <a:pt x="17565" y="15944"/>
                  </a:cubicBezTo>
                  <a:cubicBezTo>
                    <a:pt x="17565" y="15916"/>
                    <a:pt x="17565" y="15888"/>
                    <a:pt x="17593" y="15860"/>
                  </a:cubicBezTo>
                  <a:cubicBezTo>
                    <a:pt x="17621" y="15685"/>
                    <a:pt x="17684" y="15539"/>
                    <a:pt x="17740" y="15364"/>
                  </a:cubicBezTo>
                  <a:cubicBezTo>
                    <a:pt x="17768" y="15280"/>
                    <a:pt x="17796" y="15189"/>
                    <a:pt x="17831" y="15105"/>
                  </a:cubicBezTo>
                  <a:cubicBezTo>
                    <a:pt x="18090" y="15042"/>
                    <a:pt x="18292" y="14867"/>
                    <a:pt x="18530" y="14721"/>
                  </a:cubicBezTo>
                  <a:cubicBezTo>
                    <a:pt x="18761" y="14609"/>
                    <a:pt x="18964" y="14518"/>
                    <a:pt x="19082" y="14287"/>
                  </a:cubicBezTo>
                  <a:cubicBezTo>
                    <a:pt x="19105" y="14265"/>
                    <a:pt x="19074" y="14221"/>
                    <a:pt x="19043" y="14221"/>
                  </a:cubicBezTo>
                  <a:cubicBezTo>
                    <a:pt x="19035" y="14221"/>
                    <a:pt x="19027" y="14224"/>
                    <a:pt x="19020" y="14231"/>
                  </a:cubicBezTo>
                  <a:cubicBezTo>
                    <a:pt x="18670" y="14546"/>
                    <a:pt x="18236" y="14721"/>
                    <a:pt x="17859" y="14986"/>
                  </a:cubicBezTo>
                  <a:cubicBezTo>
                    <a:pt x="17915" y="14811"/>
                    <a:pt x="17971" y="14637"/>
                    <a:pt x="18006" y="14462"/>
                  </a:cubicBezTo>
                  <a:cubicBezTo>
                    <a:pt x="18034" y="14371"/>
                    <a:pt x="18034" y="14315"/>
                    <a:pt x="18062" y="14231"/>
                  </a:cubicBezTo>
                  <a:cubicBezTo>
                    <a:pt x="18264" y="14140"/>
                    <a:pt x="18439" y="13993"/>
                    <a:pt x="18614" y="13846"/>
                  </a:cubicBezTo>
                  <a:cubicBezTo>
                    <a:pt x="18733" y="13763"/>
                    <a:pt x="18845" y="13672"/>
                    <a:pt x="18964" y="13532"/>
                  </a:cubicBezTo>
                  <a:cubicBezTo>
                    <a:pt x="19020" y="13469"/>
                    <a:pt x="19020" y="13385"/>
                    <a:pt x="19054" y="13322"/>
                  </a:cubicBezTo>
                  <a:cubicBezTo>
                    <a:pt x="19082" y="13294"/>
                    <a:pt x="19054" y="13238"/>
                    <a:pt x="19020" y="13238"/>
                  </a:cubicBezTo>
                  <a:cubicBezTo>
                    <a:pt x="18936" y="13266"/>
                    <a:pt x="18908" y="13357"/>
                    <a:pt x="18845" y="13413"/>
                  </a:cubicBezTo>
                  <a:cubicBezTo>
                    <a:pt x="18733" y="13532"/>
                    <a:pt x="18614" y="13616"/>
                    <a:pt x="18495" y="13707"/>
                  </a:cubicBezTo>
                  <a:cubicBezTo>
                    <a:pt x="18383" y="13818"/>
                    <a:pt x="18264" y="13937"/>
                    <a:pt x="18145" y="14021"/>
                  </a:cubicBezTo>
                  <a:cubicBezTo>
                    <a:pt x="18145" y="14056"/>
                    <a:pt x="18118" y="14056"/>
                    <a:pt x="18090" y="14084"/>
                  </a:cubicBezTo>
                  <a:cubicBezTo>
                    <a:pt x="18180" y="13763"/>
                    <a:pt x="18264" y="13441"/>
                    <a:pt x="18320" y="13119"/>
                  </a:cubicBezTo>
                  <a:cubicBezTo>
                    <a:pt x="18495" y="13035"/>
                    <a:pt x="18614" y="12889"/>
                    <a:pt x="18789" y="12798"/>
                  </a:cubicBezTo>
                  <a:cubicBezTo>
                    <a:pt x="18908" y="12714"/>
                    <a:pt x="19138" y="12658"/>
                    <a:pt x="19110" y="12448"/>
                  </a:cubicBezTo>
                  <a:cubicBezTo>
                    <a:pt x="19110" y="12432"/>
                    <a:pt x="19092" y="12416"/>
                    <a:pt x="19076" y="12416"/>
                  </a:cubicBezTo>
                  <a:cubicBezTo>
                    <a:pt x="19064" y="12416"/>
                    <a:pt x="19054" y="12424"/>
                    <a:pt x="19054" y="12448"/>
                  </a:cubicBezTo>
                  <a:cubicBezTo>
                    <a:pt x="18936" y="12595"/>
                    <a:pt x="18705" y="12658"/>
                    <a:pt x="18586" y="12770"/>
                  </a:cubicBezTo>
                  <a:cubicBezTo>
                    <a:pt x="18495" y="12833"/>
                    <a:pt x="18439" y="12889"/>
                    <a:pt x="18383" y="12944"/>
                  </a:cubicBezTo>
                  <a:cubicBezTo>
                    <a:pt x="18383" y="12861"/>
                    <a:pt x="18411" y="12742"/>
                    <a:pt x="18439" y="12623"/>
                  </a:cubicBezTo>
                  <a:cubicBezTo>
                    <a:pt x="18467" y="12511"/>
                    <a:pt x="18495" y="12364"/>
                    <a:pt x="18530" y="12245"/>
                  </a:cubicBezTo>
                  <a:lnTo>
                    <a:pt x="18558" y="12245"/>
                  </a:lnTo>
                  <a:cubicBezTo>
                    <a:pt x="18642" y="12189"/>
                    <a:pt x="18733" y="12133"/>
                    <a:pt x="18817" y="12098"/>
                  </a:cubicBezTo>
                  <a:cubicBezTo>
                    <a:pt x="18880" y="12070"/>
                    <a:pt x="18936" y="12070"/>
                    <a:pt x="18964" y="12014"/>
                  </a:cubicBezTo>
                  <a:cubicBezTo>
                    <a:pt x="18992" y="11959"/>
                    <a:pt x="18964" y="11896"/>
                    <a:pt x="18908" y="11896"/>
                  </a:cubicBezTo>
                  <a:cubicBezTo>
                    <a:pt x="18789" y="11924"/>
                    <a:pt x="18705" y="11986"/>
                    <a:pt x="18586" y="12042"/>
                  </a:cubicBezTo>
                  <a:cubicBezTo>
                    <a:pt x="18642" y="11812"/>
                    <a:pt x="18705" y="11609"/>
                    <a:pt x="18733" y="11371"/>
                  </a:cubicBezTo>
                  <a:cubicBezTo>
                    <a:pt x="18936" y="11343"/>
                    <a:pt x="19110" y="11196"/>
                    <a:pt x="19285" y="11084"/>
                  </a:cubicBezTo>
                  <a:cubicBezTo>
                    <a:pt x="19341" y="11022"/>
                    <a:pt x="19432" y="10966"/>
                    <a:pt x="19516" y="10910"/>
                  </a:cubicBezTo>
                  <a:cubicBezTo>
                    <a:pt x="19579" y="10847"/>
                    <a:pt x="19579" y="10791"/>
                    <a:pt x="19607" y="10735"/>
                  </a:cubicBezTo>
                  <a:cubicBezTo>
                    <a:pt x="19635" y="10700"/>
                    <a:pt x="19607" y="10672"/>
                    <a:pt x="19579" y="10672"/>
                  </a:cubicBezTo>
                  <a:cubicBezTo>
                    <a:pt x="19488" y="10700"/>
                    <a:pt x="19488" y="10735"/>
                    <a:pt x="19460" y="10791"/>
                  </a:cubicBezTo>
                  <a:cubicBezTo>
                    <a:pt x="19369" y="10875"/>
                    <a:pt x="19257" y="10938"/>
                    <a:pt x="19166" y="10994"/>
                  </a:cubicBezTo>
                  <a:cubicBezTo>
                    <a:pt x="19054" y="11112"/>
                    <a:pt x="18880" y="11196"/>
                    <a:pt x="18761" y="11315"/>
                  </a:cubicBezTo>
                  <a:cubicBezTo>
                    <a:pt x="18817" y="11112"/>
                    <a:pt x="18845" y="10910"/>
                    <a:pt x="18908" y="10735"/>
                  </a:cubicBezTo>
                  <a:cubicBezTo>
                    <a:pt x="18936" y="10616"/>
                    <a:pt x="18964" y="10497"/>
                    <a:pt x="18992" y="10385"/>
                  </a:cubicBezTo>
                  <a:cubicBezTo>
                    <a:pt x="18992" y="10385"/>
                    <a:pt x="19138" y="10350"/>
                    <a:pt x="19138" y="10322"/>
                  </a:cubicBezTo>
                  <a:cubicBezTo>
                    <a:pt x="19194" y="10294"/>
                    <a:pt x="19229" y="10238"/>
                    <a:pt x="19285" y="10210"/>
                  </a:cubicBezTo>
                  <a:cubicBezTo>
                    <a:pt x="19404" y="10092"/>
                    <a:pt x="19544" y="10001"/>
                    <a:pt x="19691" y="9889"/>
                  </a:cubicBezTo>
                  <a:cubicBezTo>
                    <a:pt x="19754" y="9826"/>
                    <a:pt x="19691" y="9742"/>
                    <a:pt x="19607" y="9742"/>
                  </a:cubicBezTo>
                  <a:cubicBezTo>
                    <a:pt x="19488" y="9770"/>
                    <a:pt x="19369" y="9889"/>
                    <a:pt x="19285" y="9973"/>
                  </a:cubicBezTo>
                  <a:cubicBezTo>
                    <a:pt x="19229" y="10001"/>
                    <a:pt x="19138" y="10092"/>
                    <a:pt x="19054" y="10148"/>
                  </a:cubicBezTo>
                  <a:cubicBezTo>
                    <a:pt x="19194" y="9686"/>
                    <a:pt x="19341" y="9218"/>
                    <a:pt x="19404" y="8749"/>
                  </a:cubicBezTo>
                  <a:cubicBezTo>
                    <a:pt x="19404" y="8735"/>
                    <a:pt x="19395" y="8728"/>
                    <a:pt x="19387" y="8728"/>
                  </a:cubicBezTo>
                  <a:cubicBezTo>
                    <a:pt x="19378" y="8728"/>
                    <a:pt x="19369" y="8735"/>
                    <a:pt x="19369" y="8749"/>
                  </a:cubicBezTo>
                  <a:cubicBezTo>
                    <a:pt x="19229" y="9218"/>
                    <a:pt x="19054" y="9686"/>
                    <a:pt x="18908" y="10175"/>
                  </a:cubicBezTo>
                  <a:lnTo>
                    <a:pt x="18908" y="10148"/>
                  </a:lnTo>
                  <a:cubicBezTo>
                    <a:pt x="18880" y="10092"/>
                    <a:pt x="18845" y="10001"/>
                    <a:pt x="18817" y="9945"/>
                  </a:cubicBezTo>
                  <a:cubicBezTo>
                    <a:pt x="18789" y="9798"/>
                    <a:pt x="18761" y="9651"/>
                    <a:pt x="18670" y="9539"/>
                  </a:cubicBezTo>
                  <a:cubicBezTo>
                    <a:pt x="18662" y="9532"/>
                    <a:pt x="18651" y="9528"/>
                    <a:pt x="18638" y="9528"/>
                  </a:cubicBezTo>
                  <a:cubicBezTo>
                    <a:pt x="18603" y="9528"/>
                    <a:pt x="18558" y="9554"/>
                    <a:pt x="18558" y="9595"/>
                  </a:cubicBezTo>
                  <a:cubicBezTo>
                    <a:pt x="18586" y="9742"/>
                    <a:pt x="18642" y="9945"/>
                    <a:pt x="18733" y="10092"/>
                  </a:cubicBezTo>
                  <a:cubicBezTo>
                    <a:pt x="18761" y="10175"/>
                    <a:pt x="18789" y="10294"/>
                    <a:pt x="18845" y="10350"/>
                  </a:cubicBezTo>
                  <a:cubicBezTo>
                    <a:pt x="18817" y="10469"/>
                    <a:pt x="18761" y="10588"/>
                    <a:pt x="18733" y="10735"/>
                  </a:cubicBezTo>
                  <a:cubicBezTo>
                    <a:pt x="18705" y="10875"/>
                    <a:pt x="18642" y="11022"/>
                    <a:pt x="18614" y="11140"/>
                  </a:cubicBezTo>
                  <a:cubicBezTo>
                    <a:pt x="18558" y="11050"/>
                    <a:pt x="18530" y="10938"/>
                    <a:pt x="18467" y="10847"/>
                  </a:cubicBezTo>
                  <a:cubicBezTo>
                    <a:pt x="18411" y="10700"/>
                    <a:pt x="18320" y="10588"/>
                    <a:pt x="18264" y="10441"/>
                  </a:cubicBezTo>
                  <a:cubicBezTo>
                    <a:pt x="18250" y="10427"/>
                    <a:pt x="18229" y="10420"/>
                    <a:pt x="18212" y="10420"/>
                  </a:cubicBezTo>
                  <a:cubicBezTo>
                    <a:pt x="18194" y="10420"/>
                    <a:pt x="18180" y="10427"/>
                    <a:pt x="18180" y="10441"/>
                  </a:cubicBezTo>
                  <a:cubicBezTo>
                    <a:pt x="18118" y="10616"/>
                    <a:pt x="18292" y="10791"/>
                    <a:pt x="18355" y="10938"/>
                  </a:cubicBezTo>
                  <a:cubicBezTo>
                    <a:pt x="18411" y="11050"/>
                    <a:pt x="18467" y="11196"/>
                    <a:pt x="18558" y="11315"/>
                  </a:cubicBezTo>
                  <a:cubicBezTo>
                    <a:pt x="18495" y="11546"/>
                    <a:pt x="18439" y="11784"/>
                    <a:pt x="18383" y="12014"/>
                  </a:cubicBezTo>
                  <a:lnTo>
                    <a:pt x="18383" y="11986"/>
                  </a:lnTo>
                  <a:cubicBezTo>
                    <a:pt x="18292" y="11693"/>
                    <a:pt x="18208" y="11399"/>
                    <a:pt x="18062" y="11140"/>
                  </a:cubicBezTo>
                  <a:cubicBezTo>
                    <a:pt x="18053" y="11124"/>
                    <a:pt x="18040" y="11117"/>
                    <a:pt x="18025" y="11117"/>
                  </a:cubicBezTo>
                  <a:cubicBezTo>
                    <a:pt x="17988" y="11117"/>
                    <a:pt x="17943" y="11157"/>
                    <a:pt x="17943" y="11196"/>
                  </a:cubicBezTo>
                  <a:cubicBezTo>
                    <a:pt x="17971" y="11399"/>
                    <a:pt x="18090" y="11574"/>
                    <a:pt x="18118" y="11749"/>
                  </a:cubicBezTo>
                  <a:cubicBezTo>
                    <a:pt x="18145" y="11868"/>
                    <a:pt x="18208" y="11986"/>
                    <a:pt x="18236" y="12070"/>
                  </a:cubicBezTo>
                  <a:cubicBezTo>
                    <a:pt x="18264" y="12133"/>
                    <a:pt x="18292" y="12217"/>
                    <a:pt x="18320" y="12273"/>
                  </a:cubicBezTo>
                  <a:cubicBezTo>
                    <a:pt x="18292" y="12392"/>
                    <a:pt x="18264" y="12539"/>
                    <a:pt x="18236" y="12658"/>
                  </a:cubicBezTo>
                  <a:cubicBezTo>
                    <a:pt x="18208" y="12742"/>
                    <a:pt x="18180" y="12833"/>
                    <a:pt x="18180" y="12916"/>
                  </a:cubicBezTo>
                  <a:cubicBezTo>
                    <a:pt x="18118" y="12833"/>
                    <a:pt x="18062" y="12742"/>
                    <a:pt x="18006" y="12686"/>
                  </a:cubicBezTo>
                  <a:cubicBezTo>
                    <a:pt x="17915" y="12567"/>
                    <a:pt x="17859" y="12448"/>
                    <a:pt x="17740" y="12364"/>
                  </a:cubicBezTo>
                  <a:cubicBezTo>
                    <a:pt x="17729" y="12353"/>
                    <a:pt x="17718" y="12349"/>
                    <a:pt x="17707" y="12349"/>
                  </a:cubicBezTo>
                  <a:cubicBezTo>
                    <a:pt x="17664" y="12349"/>
                    <a:pt x="17633" y="12425"/>
                    <a:pt x="17684" y="12448"/>
                  </a:cubicBezTo>
                  <a:cubicBezTo>
                    <a:pt x="17740" y="12567"/>
                    <a:pt x="17796" y="12658"/>
                    <a:pt x="17887" y="12742"/>
                  </a:cubicBezTo>
                  <a:cubicBezTo>
                    <a:pt x="17971" y="12861"/>
                    <a:pt x="18034" y="12972"/>
                    <a:pt x="18145" y="13063"/>
                  </a:cubicBezTo>
                  <a:cubicBezTo>
                    <a:pt x="18062" y="13357"/>
                    <a:pt x="17971" y="13644"/>
                    <a:pt x="17915" y="13937"/>
                  </a:cubicBezTo>
                  <a:cubicBezTo>
                    <a:pt x="17887" y="13846"/>
                    <a:pt x="17831" y="13791"/>
                    <a:pt x="17796" y="13707"/>
                  </a:cubicBezTo>
                  <a:cubicBezTo>
                    <a:pt x="17656" y="13469"/>
                    <a:pt x="17537" y="13238"/>
                    <a:pt x="17446" y="13007"/>
                  </a:cubicBezTo>
                  <a:cubicBezTo>
                    <a:pt x="17432" y="12976"/>
                    <a:pt x="17404" y="12960"/>
                    <a:pt x="17380" y="12960"/>
                  </a:cubicBezTo>
                  <a:cubicBezTo>
                    <a:pt x="17355" y="12960"/>
                    <a:pt x="17334" y="12976"/>
                    <a:pt x="17334" y="13007"/>
                  </a:cubicBezTo>
                  <a:cubicBezTo>
                    <a:pt x="17334" y="13210"/>
                    <a:pt x="17481" y="13413"/>
                    <a:pt x="17565" y="13616"/>
                  </a:cubicBezTo>
                  <a:cubicBezTo>
                    <a:pt x="17656" y="13763"/>
                    <a:pt x="17768" y="13937"/>
                    <a:pt x="17859" y="14112"/>
                  </a:cubicBezTo>
                  <a:cubicBezTo>
                    <a:pt x="17831" y="14259"/>
                    <a:pt x="17796" y="14406"/>
                    <a:pt x="17740" y="14581"/>
                  </a:cubicBezTo>
                  <a:cubicBezTo>
                    <a:pt x="17740" y="14665"/>
                    <a:pt x="17712" y="14755"/>
                    <a:pt x="17684" y="14867"/>
                  </a:cubicBezTo>
                  <a:cubicBezTo>
                    <a:pt x="17621" y="14665"/>
                    <a:pt x="17537" y="14490"/>
                    <a:pt x="17446" y="14343"/>
                  </a:cubicBezTo>
                  <a:cubicBezTo>
                    <a:pt x="17334" y="14056"/>
                    <a:pt x="17216" y="13763"/>
                    <a:pt x="17097" y="13469"/>
                  </a:cubicBezTo>
                  <a:cubicBezTo>
                    <a:pt x="17083" y="13455"/>
                    <a:pt x="17062" y="13448"/>
                    <a:pt x="17044" y="13448"/>
                  </a:cubicBezTo>
                  <a:cubicBezTo>
                    <a:pt x="17027" y="13448"/>
                    <a:pt x="17013" y="13455"/>
                    <a:pt x="17013" y="13469"/>
                  </a:cubicBezTo>
                  <a:cubicBezTo>
                    <a:pt x="17013" y="13763"/>
                    <a:pt x="17160" y="14021"/>
                    <a:pt x="17271" y="14259"/>
                  </a:cubicBezTo>
                  <a:cubicBezTo>
                    <a:pt x="17390" y="14518"/>
                    <a:pt x="17509" y="14755"/>
                    <a:pt x="17621" y="14986"/>
                  </a:cubicBezTo>
                  <a:cubicBezTo>
                    <a:pt x="17565" y="15161"/>
                    <a:pt x="17509" y="15336"/>
                    <a:pt x="17446" y="15511"/>
                  </a:cubicBezTo>
                  <a:cubicBezTo>
                    <a:pt x="17390" y="15657"/>
                    <a:pt x="17362" y="15769"/>
                    <a:pt x="17334" y="15916"/>
                  </a:cubicBezTo>
                  <a:cubicBezTo>
                    <a:pt x="17306" y="15804"/>
                    <a:pt x="17243" y="15657"/>
                    <a:pt x="17216" y="15539"/>
                  </a:cubicBezTo>
                  <a:cubicBezTo>
                    <a:pt x="17132" y="15245"/>
                    <a:pt x="17041" y="14930"/>
                    <a:pt x="16957" y="14637"/>
                  </a:cubicBezTo>
                  <a:cubicBezTo>
                    <a:pt x="16957" y="14609"/>
                    <a:pt x="16934" y="14595"/>
                    <a:pt x="16911" y="14595"/>
                  </a:cubicBezTo>
                  <a:cubicBezTo>
                    <a:pt x="16889" y="14595"/>
                    <a:pt x="16866" y="14609"/>
                    <a:pt x="16866" y="14637"/>
                  </a:cubicBezTo>
                  <a:cubicBezTo>
                    <a:pt x="16810" y="14895"/>
                    <a:pt x="16957" y="15189"/>
                    <a:pt x="17013" y="15420"/>
                  </a:cubicBezTo>
                  <a:cubicBezTo>
                    <a:pt x="17097" y="15685"/>
                    <a:pt x="17188" y="15916"/>
                    <a:pt x="17271" y="16154"/>
                  </a:cubicBezTo>
                  <a:lnTo>
                    <a:pt x="17271" y="16182"/>
                  </a:lnTo>
                  <a:cubicBezTo>
                    <a:pt x="17132" y="16182"/>
                    <a:pt x="16985" y="16154"/>
                    <a:pt x="16838" y="16154"/>
                  </a:cubicBezTo>
                  <a:cubicBezTo>
                    <a:pt x="16719" y="16119"/>
                    <a:pt x="16432" y="16091"/>
                    <a:pt x="16286" y="16007"/>
                  </a:cubicBezTo>
                  <a:cubicBezTo>
                    <a:pt x="16286" y="15979"/>
                    <a:pt x="16258" y="15944"/>
                    <a:pt x="16223" y="15916"/>
                  </a:cubicBezTo>
                  <a:cubicBezTo>
                    <a:pt x="16167" y="15741"/>
                    <a:pt x="16313" y="15392"/>
                    <a:pt x="16341" y="15189"/>
                  </a:cubicBezTo>
                  <a:cubicBezTo>
                    <a:pt x="16369" y="15014"/>
                    <a:pt x="16397" y="14839"/>
                    <a:pt x="16432" y="14665"/>
                  </a:cubicBezTo>
                  <a:cubicBezTo>
                    <a:pt x="16432" y="14665"/>
                    <a:pt x="16432" y="14637"/>
                    <a:pt x="16397" y="14637"/>
                  </a:cubicBezTo>
                  <a:cubicBezTo>
                    <a:pt x="16460" y="14434"/>
                    <a:pt x="16516" y="14231"/>
                    <a:pt x="16544" y="13993"/>
                  </a:cubicBezTo>
                  <a:cubicBezTo>
                    <a:pt x="16635" y="13672"/>
                    <a:pt x="16719" y="13322"/>
                    <a:pt x="16810" y="12972"/>
                  </a:cubicBezTo>
                  <a:cubicBezTo>
                    <a:pt x="16838" y="12833"/>
                    <a:pt x="16894" y="12658"/>
                    <a:pt x="16922" y="12511"/>
                  </a:cubicBezTo>
                  <a:cubicBezTo>
                    <a:pt x="16957" y="12364"/>
                    <a:pt x="16985" y="12189"/>
                    <a:pt x="17041" y="12070"/>
                  </a:cubicBezTo>
                  <a:cubicBezTo>
                    <a:pt x="17257" y="12129"/>
                    <a:pt x="17399" y="12311"/>
                    <a:pt x="17634" y="12311"/>
                  </a:cubicBezTo>
                  <a:cubicBezTo>
                    <a:pt x="17651" y="12311"/>
                    <a:pt x="17667" y="12310"/>
                    <a:pt x="17684" y="12308"/>
                  </a:cubicBezTo>
                  <a:cubicBezTo>
                    <a:pt x="17712" y="12308"/>
                    <a:pt x="17768" y="12245"/>
                    <a:pt x="17740" y="12189"/>
                  </a:cubicBezTo>
                  <a:cubicBezTo>
                    <a:pt x="17684" y="11986"/>
                    <a:pt x="17565" y="11812"/>
                    <a:pt x="17481" y="11637"/>
                  </a:cubicBezTo>
                  <a:cubicBezTo>
                    <a:pt x="17390" y="11399"/>
                    <a:pt x="17446" y="11224"/>
                    <a:pt x="17509" y="10994"/>
                  </a:cubicBezTo>
                  <a:cubicBezTo>
                    <a:pt x="17684" y="10525"/>
                    <a:pt x="17915" y="10120"/>
                    <a:pt x="18145" y="9686"/>
                  </a:cubicBezTo>
                  <a:cubicBezTo>
                    <a:pt x="18411" y="9273"/>
                    <a:pt x="18670" y="8868"/>
                    <a:pt x="19020" y="8518"/>
                  </a:cubicBezTo>
                  <a:cubicBezTo>
                    <a:pt x="19166" y="8371"/>
                    <a:pt x="19285" y="8197"/>
                    <a:pt x="19432" y="8050"/>
                  </a:cubicBezTo>
                  <a:cubicBezTo>
                    <a:pt x="19460" y="8022"/>
                    <a:pt x="19663" y="7791"/>
                    <a:pt x="19754" y="7728"/>
                  </a:cubicBezTo>
                  <a:close/>
                  <a:moveTo>
                    <a:pt x="16337" y="1"/>
                  </a:moveTo>
                  <a:cubicBezTo>
                    <a:pt x="16078" y="1"/>
                    <a:pt x="15820" y="101"/>
                    <a:pt x="15614" y="274"/>
                  </a:cubicBezTo>
                  <a:cubicBezTo>
                    <a:pt x="15495" y="386"/>
                    <a:pt x="15384" y="533"/>
                    <a:pt x="15349" y="736"/>
                  </a:cubicBezTo>
                  <a:cubicBezTo>
                    <a:pt x="15349" y="855"/>
                    <a:pt x="15384" y="911"/>
                    <a:pt x="15293" y="974"/>
                  </a:cubicBezTo>
                  <a:cubicBezTo>
                    <a:pt x="15174" y="1057"/>
                    <a:pt x="15034" y="1120"/>
                    <a:pt x="14943" y="1176"/>
                  </a:cubicBezTo>
                  <a:cubicBezTo>
                    <a:pt x="14565" y="1470"/>
                    <a:pt x="14447" y="1848"/>
                    <a:pt x="14684" y="2225"/>
                  </a:cubicBezTo>
                  <a:cubicBezTo>
                    <a:pt x="14796" y="2456"/>
                    <a:pt x="15034" y="2659"/>
                    <a:pt x="15118" y="2896"/>
                  </a:cubicBezTo>
                  <a:cubicBezTo>
                    <a:pt x="15174" y="3043"/>
                    <a:pt x="15118" y="3155"/>
                    <a:pt x="15146" y="3302"/>
                  </a:cubicBezTo>
                  <a:cubicBezTo>
                    <a:pt x="15146" y="3421"/>
                    <a:pt x="15209" y="3505"/>
                    <a:pt x="15265" y="3568"/>
                  </a:cubicBezTo>
                  <a:cubicBezTo>
                    <a:pt x="15321" y="3652"/>
                    <a:pt x="15411" y="3708"/>
                    <a:pt x="15467" y="3770"/>
                  </a:cubicBezTo>
                  <a:cubicBezTo>
                    <a:pt x="15586" y="3854"/>
                    <a:pt x="15733" y="3882"/>
                    <a:pt x="15817" y="3973"/>
                  </a:cubicBezTo>
                  <a:cubicBezTo>
                    <a:pt x="15964" y="4120"/>
                    <a:pt x="15761" y="4295"/>
                    <a:pt x="15698" y="4407"/>
                  </a:cubicBezTo>
                  <a:cubicBezTo>
                    <a:pt x="15614" y="4526"/>
                    <a:pt x="15558" y="4645"/>
                    <a:pt x="15495" y="4756"/>
                  </a:cubicBezTo>
                  <a:cubicBezTo>
                    <a:pt x="15411" y="4994"/>
                    <a:pt x="15439" y="5225"/>
                    <a:pt x="15558" y="5428"/>
                  </a:cubicBezTo>
                  <a:cubicBezTo>
                    <a:pt x="15614" y="5575"/>
                    <a:pt x="15733" y="5749"/>
                    <a:pt x="15873" y="5805"/>
                  </a:cubicBezTo>
                  <a:cubicBezTo>
                    <a:pt x="15789" y="5840"/>
                    <a:pt x="15670" y="5868"/>
                    <a:pt x="15558" y="5868"/>
                  </a:cubicBezTo>
                  <a:cubicBezTo>
                    <a:pt x="15439" y="5868"/>
                    <a:pt x="15321" y="5840"/>
                    <a:pt x="15209" y="5805"/>
                  </a:cubicBezTo>
                  <a:cubicBezTo>
                    <a:pt x="15209" y="5575"/>
                    <a:pt x="15209" y="5372"/>
                    <a:pt x="15146" y="5141"/>
                  </a:cubicBezTo>
                  <a:cubicBezTo>
                    <a:pt x="15090" y="4645"/>
                    <a:pt x="14796" y="4204"/>
                    <a:pt x="14419" y="3882"/>
                  </a:cubicBezTo>
                  <a:cubicBezTo>
                    <a:pt x="14300" y="3743"/>
                    <a:pt x="14160" y="3680"/>
                    <a:pt x="13985" y="3652"/>
                  </a:cubicBezTo>
                  <a:cubicBezTo>
                    <a:pt x="13945" y="3648"/>
                    <a:pt x="13907" y="3646"/>
                    <a:pt x="13870" y="3646"/>
                  </a:cubicBezTo>
                  <a:cubicBezTo>
                    <a:pt x="13635" y="3646"/>
                    <a:pt x="13452" y="3716"/>
                    <a:pt x="13223" y="3770"/>
                  </a:cubicBezTo>
                  <a:cubicBezTo>
                    <a:pt x="13048" y="3798"/>
                    <a:pt x="12789" y="3743"/>
                    <a:pt x="12670" y="3945"/>
                  </a:cubicBezTo>
                  <a:cubicBezTo>
                    <a:pt x="12615" y="4092"/>
                    <a:pt x="12615" y="4351"/>
                    <a:pt x="12670" y="4498"/>
                  </a:cubicBezTo>
                  <a:cubicBezTo>
                    <a:pt x="12789" y="4672"/>
                    <a:pt x="13048" y="4728"/>
                    <a:pt x="13223" y="4756"/>
                  </a:cubicBezTo>
                  <a:cubicBezTo>
                    <a:pt x="13342" y="4791"/>
                    <a:pt x="13489" y="4791"/>
                    <a:pt x="13600" y="4847"/>
                  </a:cubicBezTo>
                  <a:cubicBezTo>
                    <a:pt x="13810" y="4875"/>
                    <a:pt x="13894" y="4994"/>
                    <a:pt x="14013" y="5169"/>
                  </a:cubicBezTo>
                  <a:cubicBezTo>
                    <a:pt x="14125" y="5372"/>
                    <a:pt x="14216" y="5519"/>
                    <a:pt x="14272" y="5721"/>
                  </a:cubicBezTo>
                  <a:cubicBezTo>
                    <a:pt x="14244" y="5721"/>
                    <a:pt x="14244" y="5749"/>
                    <a:pt x="14244" y="5749"/>
                  </a:cubicBezTo>
                  <a:cubicBezTo>
                    <a:pt x="14188" y="5749"/>
                    <a:pt x="14069" y="5721"/>
                    <a:pt x="14013" y="5721"/>
                  </a:cubicBezTo>
                  <a:cubicBezTo>
                    <a:pt x="13934" y="5721"/>
                    <a:pt x="13882" y="5734"/>
                    <a:pt x="13822" y="5734"/>
                  </a:cubicBezTo>
                  <a:cubicBezTo>
                    <a:pt x="13792" y="5734"/>
                    <a:pt x="13759" y="5731"/>
                    <a:pt x="13719" y="5721"/>
                  </a:cubicBezTo>
                  <a:cubicBezTo>
                    <a:pt x="13616" y="5682"/>
                    <a:pt x="13485" y="5639"/>
                    <a:pt x="13355" y="5639"/>
                  </a:cubicBezTo>
                  <a:cubicBezTo>
                    <a:pt x="13301" y="5639"/>
                    <a:pt x="13247" y="5647"/>
                    <a:pt x="13195" y="5665"/>
                  </a:cubicBezTo>
                  <a:cubicBezTo>
                    <a:pt x="13048" y="5693"/>
                    <a:pt x="12901" y="5840"/>
                    <a:pt x="12873" y="5980"/>
                  </a:cubicBezTo>
                  <a:cubicBezTo>
                    <a:pt x="12845" y="6099"/>
                    <a:pt x="12873" y="6190"/>
                    <a:pt x="12901" y="6302"/>
                  </a:cubicBezTo>
                  <a:cubicBezTo>
                    <a:pt x="12883" y="6292"/>
                    <a:pt x="12864" y="6289"/>
                    <a:pt x="12844" y="6289"/>
                  </a:cubicBezTo>
                  <a:cubicBezTo>
                    <a:pt x="12804" y="6289"/>
                    <a:pt x="12759" y="6302"/>
                    <a:pt x="12698" y="6302"/>
                  </a:cubicBezTo>
                  <a:cubicBezTo>
                    <a:pt x="12597" y="6316"/>
                    <a:pt x="12496" y="6316"/>
                    <a:pt x="12394" y="6316"/>
                  </a:cubicBezTo>
                  <a:cubicBezTo>
                    <a:pt x="12293" y="6316"/>
                    <a:pt x="12191" y="6316"/>
                    <a:pt x="12090" y="6330"/>
                  </a:cubicBezTo>
                  <a:cubicBezTo>
                    <a:pt x="11885" y="6360"/>
                    <a:pt x="11686" y="6426"/>
                    <a:pt x="11487" y="6426"/>
                  </a:cubicBezTo>
                  <a:cubicBezTo>
                    <a:pt x="11455" y="6426"/>
                    <a:pt x="11423" y="6424"/>
                    <a:pt x="11391" y="6421"/>
                  </a:cubicBezTo>
                  <a:cubicBezTo>
                    <a:pt x="11244" y="6397"/>
                    <a:pt x="11096" y="6289"/>
                    <a:pt x="10949" y="6289"/>
                  </a:cubicBezTo>
                  <a:cubicBezTo>
                    <a:pt x="10922" y="6289"/>
                    <a:pt x="10894" y="6293"/>
                    <a:pt x="10866" y="6302"/>
                  </a:cubicBezTo>
                  <a:cubicBezTo>
                    <a:pt x="10748" y="6330"/>
                    <a:pt x="10664" y="6449"/>
                    <a:pt x="10664" y="6595"/>
                  </a:cubicBezTo>
                  <a:cubicBezTo>
                    <a:pt x="10629" y="6742"/>
                    <a:pt x="10748" y="6889"/>
                    <a:pt x="10748" y="7029"/>
                  </a:cubicBezTo>
                  <a:cubicBezTo>
                    <a:pt x="10720" y="7176"/>
                    <a:pt x="10489" y="7379"/>
                    <a:pt x="10398" y="7497"/>
                  </a:cubicBezTo>
                  <a:cubicBezTo>
                    <a:pt x="10342" y="7588"/>
                    <a:pt x="10251" y="7700"/>
                    <a:pt x="10195" y="7819"/>
                  </a:cubicBezTo>
                  <a:cubicBezTo>
                    <a:pt x="10048" y="7644"/>
                    <a:pt x="9874" y="7497"/>
                    <a:pt x="9727" y="7323"/>
                  </a:cubicBezTo>
                  <a:cubicBezTo>
                    <a:pt x="9615" y="7239"/>
                    <a:pt x="9524" y="7092"/>
                    <a:pt x="9468" y="6973"/>
                  </a:cubicBezTo>
                  <a:cubicBezTo>
                    <a:pt x="9349" y="6742"/>
                    <a:pt x="9377" y="6595"/>
                    <a:pt x="9496" y="6365"/>
                  </a:cubicBezTo>
                  <a:cubicBezTo>
                    <a:pt x="9615" y="6043"/>
                    <a:pt x="9727" y="5519"/>
                    <a:pt x="9265" y="5428"/>
                  </a:cubicBezTo>
                  <a:cubicBezTo>
                    <a:pt x="9146" y="5400"/>
                    <a:pt x="9027" y="5400"/>
                    <a:pt x="8944" y="5372"/>
                  </a:cubicBezTo>
                  <a:cubicBezTo>
                    <a:pt x="8859" y="5352"/>
                    <a:pt x="8793" y="5332"/>
                    <a:pt x="8719" y="5332"/>
                  </a:cubicBezTo>
                  <a:cubicBezTo>
                    <a:pt x="8689" y="5332"/>
                    <a:pt x="8657" y="5336"/>
                    <a:pt x="8622" y="5344"/>
                  </a:cubicBezTo>
                  <a:cubicBezTo>
                    <a:pt x="8475" y="5344"/>
                    <a:pt x="8356" y="5400"/>
                    <a:pt x="8244" y="5400"/>
                  </a:cubicBezTo>
                  <a:cubicBezTo>
                    <a:pt x="8042" y="5428"/>
                    <a:pt x="7867" y="5428"/>
                    <a:pt x="7657" y="5428"/>
                  </a:cubicBezTo>
                  <a:cubicBezTo>
                    <a:pt x="7398" y="5428"/>
                    <a:pt x="7167" y="5456"/>
                    <a:pt x="6902" y="5456"/>
                  </a:cubicBezTo>
                  <a:cubicBezTo>
                    <a:pt x="6656" y="5456"/>
                    <a:pt x="6393" y="5509"/>
                    <a:pt x="6127" y="5509"/>
                  </a:cubicBezTo>
                  <a:cubicBezTo>
                    <a:pt x="6045" y="5509"/>
                    <a:pt x="5963" y="5504"/>
                    <a:pt x="5881" y="5491"/>
                  </a:cubicBezTo>
                  <a:cubicBezTo>
                    <a:pt x="5706" y="5491"/>
                    <a:pt x="5559" y="5372"/>
                    <a:pt x="5384" y="5344"/>
                  </a:cubicBezTo>
                  <a:cubicBezTo>
                    <a:pt x="5351" y="5339"/>
                    <a:pt x="5317" y="5337"/>
                    <a:pt x="5284" y="5337"/>
                  </a:cubicBezTo>
                  <a:cubicBezTo>
                    <a:pt x="5115" y="5337"/>
                    <a:pt x="4950" y="5396"/>
                    <a:pt x="4804" y="5519"/>
                  </a:cubicBezTo>
                  <a:cubicBezTo>
                    <a:pt x="4685" y="5602"/>
                    <a:pt x="4601" y="5749"/>
                    <a:pt x="4657" y="5924"/>
                  </a:cubicBezTo>
                  <a:cubicBezTo>
                    <a:pt x="4720" y="6043"/>
                    <a:pt x="4748" y="6099"/>
                    <a:pt x="4748" y="6246"/>
                  </a:cubicBezTo>
                  <a:cubicBezTo>
                    <a:pt x="4720" y="6393"/>
                    <a:pt x="4720" y="6539"/>
                    <a:pt x="4685" y="6651"/>
                  </a:cubicBezTo>
                  <a:cubicBezTo>
                    <a:pt x="4573" y="6945"/>
                    <a:pt x="4280" y="7204"/>
                    <a:pt x="4105" y="7441"/>
                  </a:cubicBezTo>
                  <a:cubicBezTo>
                    <a:pt x="3902" y="7672"/>
                    <a:pt x="3727" y="7903"/>
                    <a:pt x="3524" y="8169"/>
                  </a:cubicBezTo>
                  <a:cubicBezTo>
                    <a:pt x="3322" y="8427"/>
                    <a:pt x="3112" y="8665"/>
                    <a:pt x="2881" y="8896"/>
                  </a:cubicBezTo>
                  <a:cubicBezTo>
                    <a:pt x="2650" y="9099"/>
                    <a:pt x="2413" y="9364"/>
                    <a:pt x="2154" y="9511"/>
                  </a:cubicBezTo>
                  <a:cubicBezTo>
                    <a:pt x="1923" y="9127"/>
                    <a:pt x="1685" y="8812"/>
                    <a:pt x="1427" y="8490"/>
                  </a:cubicBezTo>
                  <a:cubicBezTo>
                    <a:pt x="1189" y="8225"/>
                    <a:pt x="930" y="7938"/>
                    <a:pt x="665" y="7672"/>
                  </a:cubicBezTo>
                  <a:cubicBezTo>
                    <a:pt x="597" y="7605"/>
                    <a:pt x="434" y="7437"/>
                    <a:pt x="296" y="7437"/>
                  </a:cubicBezTo>
                  <a:cubicBezTo>
                    <a:pt x="263" y="7437"/>
                    <a:pt x="231" y="7446"/>
                    <a:pt x="203" y="7469"/>
                  </a:cubicBezTo>
                  <a:cubicBezTo>
                    <a:pt x="112" y="7553"/>
                    <a:pt x="140" y="7700"/>
                    <a:pt x="140" y="7791"/>
                  </a:cubicBezTo>
                  <a:cubicBezTo>
                    <a:pt x="140" y="7966"/>
                    <a:pt x="112" y="8141"/>
                    <a:pt x="112" y="8316"/>
                  </a:cubicBezTo>
                  <a:cubicBezTo>
                    <a:pt x="112" y="8721"/>
                    <a:pt x="56" y="9127"/>
                    <a:pt x="28" y="9539"/>
                  </a:cubicBezTo>
                  <a:cubicBezTo>
                    <a:pt x="0" y="9945"/>
                    <a:pt x="0" y="10385"/>
                    <a:pt x="0" y="10819"/>
                  </a:cubicBezTo>
                  <a:cubicBezTo>
                    <a:pt x="0" y="10994"/>
                    <a:pt x="28" y="11168"/>
                    <a:pt x="28" y="11343"/>
                  </a:cubicBezTo>
                  <a:cubicBezTo>
                    <a:pt x="28" y="11462"/>
                    <a:pt x="0" y="11574"/>
                    <a:pt x="84" y="11693"/>
                  </a:cubicBezTo>
                  <a:cubicBezTo>
                    <a:pt x="140" y="11749"/>
                    <a:pt x="231" y="11784"/>
                    <a:pt x="315" y="11784"/>
                  </a:cubicBezTo>
                  <a:cubicBezTo>
                    <a:pt x="344" y="11784"/>
                    <a:pt x="559" y="11742"/>
                    <a:pt x="656" y="11742"/>
                  </a:cubicBezTo>
                  <a:cubicBezTo>
                    <a:pt x="678" y="11742"/>
                    <a:pt x="693" y="11744"/>
                    <a:pt x="700" y="11749"/>
                  </a:cubicBezTo>
                  <a:cubicBezTo>
                    <a:pt x="700" y="11784"/>
                    <a:pt x="490" y="12042"/>
                    <a:pt x="462" y="12070"/>
                  </a:cubicBezTo>
                  <a:cubicBezTo>
                    <a:pt x="378" y="12217"/>
                    <a:pt x="287" y="12336"/>
                    <a:pt x="231" y="12511"/>
                  </a:cubicBezTo>
                  <a:cubicBezTo>
                    <a:pt x="112" y="12798"/>
                    <a:pt x="175" y="13091"/>
                    <a:pt x="231" y="13413"/>
                  </a:cubicBezTo>
                  <a:cubicBezTo>
                    <a:pt x="287" y="13818"/>
                    <a:pt x="315" y="14196"/>
                    <a:pt x="434" y="14609"/>
                  </a:cubicBezTo>
                  <a:cubicBezTo>
                    <a:pt x="553" y="14986"/>
                    <a:pt x="665" y="15336"/>
                    <a:pt x="839" y="15685"/>
                  </a:cubicBezTo>
                  <a:cubicBezTo>
                    <a:pt x="902" y="15860"/>
                    <a:pt x="1014" y="16007"/>
                    <a:pt x="1105" y="16154"/>
                  </a:cubicBezTo>
                  <a:cubicBezTo>
                    <a:pt x="1161" y="16238"/>
                    <a:pt x="1252" y="16385"/>
                    <a:pt x="1336" y="16441"/>
                  </a:cubicBezTo>
                  <a:cubicBezTo>
                    <a:pt x="1427" y="16497"/>
                    <a:pt x="1539" y="16508"/>
                    <a:pt x="1653" y="16508"/>
                  </a:cubicBezTo>
                  <a:cubicBezTo>
                    <a:pt x="1723" y="16508"/>
                    <a:pt x="1794" y="16504"/>
                    <a:pt x="1860" y="16504"/>
                  </a:cubicBezTo>
                  <a:cubicBezTo>
                    <a:pt x="1948" y="16486"/>
                    <a:pt x="2042" y="16486"/>
                    <a:pt x="2141" y="16486"/>
                  </a:cubicBezTo>
                  <a:cubicBezTo>
                    <a:pt x="2240" y="16486"/>
                    <a:pt x="2343" y="16486"/>
                    <a:pt x="2448" y="16469"/>
                  </a:cubicBezTo>
                  <a:cubicBezTo>
                    <a:pt x="2853" y="16441"/>
                    <a:pt x="3287" y="16413"/>
                    <a:pt x="3699" y="16329"/>
                  </a:cubicBezTo>
                  <a:cubicBezTo>
                    <a:pt x="3846" y="16294"/>
                    <a:pt x="3958" y="16238"/>
                    <a:pt x="4021" y="16182"/>
                  </a:cubicBezTo>
                  <a:cubicBezTo>
                    <a:pt x="4105" y="16182"/>
                    <a:pt x="4196" y="16182"/>
                    <a:pt x="4280" y="16154"/>
                  </a:cubicBezTo>
                  <a:cubicBezTo>
                    <a:pt x="4482" y="16091"/>
                    <a:pt x="4685" y="16119"/>
                    <a:pt x="4895" y="16091"/>
                  </a:cubicBezTo>
                  <a:lnTo>
                    <a:pt x="5273" y="16091"/>
                  </a:lnTo>
                  <a:cubicBezTo>
                    <a:pt x="5384" y="16091"/>
                    <a:pt x="5503" y="16091"/>
                    <a:pt x="5594" y="16063"/>
                  </a:cubicBezTo>
                  <a:lnTo>
                    <a:pt x="6258" y="16063"/>
                  </a:lnTo>
                  <a:cubicBezTo>
                    <a:pt x="6308" y="16060"/>
                    <a:pt x="6357" y="16059"/>
                    <a:pt x="6406" y="16059"/>
                  </a:cubicBezTo>
                  <a:cubicBezTo>
                    <a:pt x="6820" y="16059"/>
                    <a:pt x="7216" y="16154"/>
                    <a:pt x="7629" y="16154"/>
                  </a:cubicBezTo>
                  <a:cubicBezTo>
                    <a:pt x="7923" y="16154"/>
                    <a:pt x="8226" y="16166"/>
                    <a:pt x="8526" y="16166"/>
                  </a:cubicBezTo>
                  <a:cubicBezTo>
                    <a:pt x="8675" y="16166"/>
                    <a:pt x="8825" y="16163"/>
                    <a:pt x="8972" y="16154"/>
                  </a:cubicBezTo>
                  <a:cubicBezTo>
                    <a:pt x="9156" y="16129"/>
                    <a:pt x="9331" y="16118"/>
                    <a:pt x="9504" y="16118"/>
                  </a:cubicBezTo>
                  <a:cubicBezTo>
                    <a:pt x="9769" y="16118"/>
                    <a:pt x="10030" y="16144"/>
                    <a:pt x="10314" y="16182"/>
                  </a:cubicBezTo>
                  <a:cubicBezTo>
                    <a:pt x="10545" y="16210"/>
                    <a:pt x="10748" y="16238"/>
                    <a:pt x="10978" y="16238"/>
                  </a:cubicBezTo>
                  <a:cubicBezTo>
                    <a:pt x="11026" y="16243"/>
                    <a:pt x="11074" y="16246"/>
                    <a:pt x="11123" y="16246"/>
                  </a:cubicBezTo>
                  <a:cubicBezTo>
                    <a:pt x="11319" y="16246"/>
                    <a:pt x="11522" y="16210"/>
                    <a:pt x="11713" y="16210"/>
                  </a:cubicBezTo>
                  <a:cubicBezTo>
                    <a:pt x="12174" y="16182"/>
                    <a:pt x="12615" y="16154"/>
                    <a:pt x="13076" y="16154"/>
                  </a:cubicBezTo>
                  <a:cubicBezTo>
                    <a:pt x="13433" y="16154"/>
                    <a:pt x="13785" y="16076"/>
                    <a:pt x="14140" y="16076"/>
                  </a:cubicBezTo>
                  <a:cubicBezTo>
                    <a:pt x="14223" y="16076"/>
                    <a:pt x="14307" y="16080"/>
                    <a:pt x="14391" y="16091"/>
                  </a:cubicBezTo>
                  <a:cubicBezTo>
                    <a:pt x="14621" y="16119"/>
                    <a:pt x="14859" y="16119"/>
                    <a:pt x="15062" y="16119"/>
                  </a:cubicBezTo>
                  <a:cubicBezTo>
                    <a:pt x="15120" y="16110"/>
                    <a:pt x="15178" y="16107"/>
                    <a:pt x="15237" y="16107"/>
                  </a:cubicBezTo>
                  <a:cubicBezTo>
                    <a:pt x="15353" y="16107"/>
                    <a:pt x="15470" y="16119"/>
                    <a:pt x="15586" y="16119"/>
                  </a:cubicBezTo>
                  <a:lnTo>
                    <a:pt x="15614" y="16119"/>
                  </a:lnTo>
                  <a:cubicBezTo>
                    <a:pt x="15698" y="16119"/>
                    <a:pt x="15789" y="16119"/>
                    <a:pt x="15845" y="16154"/>
                  </a:cubicBezTo>
                  <a:cubicBezTo>
                    <a:pt x="15936" y="16182"/>
                    <a:pt x="16020" y="16182"/>
                    <a:pt x="16111" y="16182"/>
                  </a:cubicBezTo>
                  <a:cubicBezTo>
                    <a:pt x="16167" y="16238"/>
                    <a:pt x="16286" y="16294"/>
                    <a:pt x="16432" y="16329"/>
                  </a:cubicBezTo>
                  <a:cubicBezTo>
                    <a:pt x="16838" y="16413"/>
                    <a:pt x="17271" y="16441"/>
                    <a:pt x="17684" y="16469"/>
                  </a:cubicBezTo>
                  <a:cubicBezTo>
                    <a:pt x="17785" y="16486"/>
                    <a:pt x="17887" y="16486"/>
                    <a:pt x="17985" y="16486"/>
                  </a:cubicBezTo>
                  <a:cubicBezTo>
                    <a:pt x="18083" y="16486"/>
                    <a:pt x="18177" y="16486"/>
                    <a:pt x="18264" y="16504"/>
                  </a:cubicBezTo>
                  <a:cubicBezTo>
                    <a:pt x="18331" y="16504"/>
                    <a:pt x="18402" y="16508"/>
                    <a:pt x="18472" y="16508"/>
                  </a:cubicBezTo>
                  <a:cubicBezTo>
                    <a:pt x="18586" y="16508"/>
                    <a:pt x="18698" y="16497"/>
                    <a:pt x="18789" y="16441"/>
                  </a:cubicBezTo>
                  <a:cubicBezTo>
                    <a:pt x="18880" y="16385"/>
                    <a:pt x="18964" y="16238"/>
                    <a:pt x="19020" y="16154"/>
                  </a:cubicBezTo>
                  <a:cubicBezTo>
                    <a:pt x="19110" y="16007"/>
                    <a:pt x="19229" y="15860"/>
                    <a:pt x="19285" y="15685"/>
                  </a:cubicBezTo>
                  <a:cubicBezTo>
                    <a:pt x="19460" y="15336"/>
                    <a:pt x="19607" y="14986"/>
                    <a:pt x="19691" y="14609"/>
                  </a:cubicBezTo>
                  <a:cubicBezTo>
                    <a:pt x="19810" y="14196"/>
                    <a:pt x="19838" y="13818"/>
                    <a:pt x="19894" y="13413"/>
                  </a:cubicBezTo>
                  <a:cubicBezTo>
                    <a:pt x="19957" y="13091"/>
                    <a:pt x="20012" y="12798"/>
                    <a:pt x="19894" y="12511"/>
                  </a:cubicBezTo>
                  <a:cubicBezTo>
                    <a:pt x="19838" y="12336"/>
                    <a:pt x="19754" y="12217"/>
                    <a:pt x="19663" y="12070"/>
                  </a:cubicBezTo>
                  <a:cubicBezTo>
                    <a:pt x="19635" y="12042"/>
                    <a:pt x="19432" y="11784"/>
                    <a:pt x="19432" y="11749"/>
                  </a:cubicBezTo>
                  <a:cubicBezTo>
                    <a:pt x="19437" y="11744"/>
                    <a:pt x="19452" y="11742"/>
                    <a:pt x="19473" y="11742"/>
                  </a:cubicBezTo>
                  <a:cubicBezTo>
                    <a:pt x="19568" y="11742"/>
                    <a:pt x="19792" y="11784"/>
                    <a:pt x="19838" y="11784"/>
                  </a:cubicBezTo>
                  <a:cubicBezTo>
                    <a:pt x="19894" y="11784"/>
                    <a:pt x="19984" y="11749"/>
                    <a:pt x="20040" y="11693"/>
                  </a:cubicBezTo>
                  <a:cubicBezTo>
                    <a:pt x="20131" y="11574"/>
                    <a:pt x="20103" y="11462"/>
                    <a:pt x="20103" y="11343"/>
                  </a:cubicBezTo>
                  <a:cubicBezTo>
                    <a:pt x="20103" y="11168"/>
                    <a:pt x="20131" y="10994"/>
                    <a:pt x="20131" y="10819"/>
                  </a:cubicBezTo>
                  <a:cubicBezTo>
                    <a:pt x="20131" y="10385"/>
                    <a:pt x="20131" y="9945"/>
                    <a:pt x="20103" y="9539"/>
                  </a:cubicBezTo>
                  <a:cubicBezTo>
                    <a:pt x="20068" y="9127"/>
                    <a:pt x="20012" y="8721"/>
                    <a:pt x="20012" y="8316"/>
                  </a:cubicBezTo>
                  <a:cubicBezTo>
                    <a:pt x="20012" y="8141"/>
                    <a:pt x="20012" y="7966"/>
                    <a:pt x="19984" y="7791"/>
                  </a:cubicBezTo>
                  <a:cubicBezTo>
                    <a:pt x="19984" y="7700"/>
                    <a:pt x="20012" y="7553"/>
                    <a:pt x="19929" y="7469"/>
                  </a:cubicBezTo>
                  <a:cubicBezTo>
                    <a:pt x="19900" y="7446"/>
                    <a:pt x="19868" y="7437"/>
                    <a:pt x="19835" y="7437"/>
                  </a:cubicBezTo>
                  <a:cubicBezTo>
                    <a:pt x="19695" y="7437"/>
                    <a:pt x="19528" y="7605"/>
                    <a:pt x="19460" y="7672"/>
                  </a:cubicBezTo>
                  <a:cubicBezTo>
                    <a:pt x="19194" y="7938"/>
                    <a:pt x="18964" y="8225"/>
                    <a:pt x="18705" y="8490"/>
                  </a:cubicBezTo>
                  <a:cubicBezTo>
                    <a:pt x="18705" y="8518"/>
                    <a:pt x="18670" y="8546"/>
                    <a:pt x="18642" y="8546"/>
                  </a:cubicBezTo>
                  <a:cubicBezTo>
                    <a:pt x="18495" y="8141"/>
                    <a:pt x="18264" y="7728"/>
                    <a:pt x="18006" y="7351"/>
                  </a:cubicBezTo>
                  <a:cubicBezTo>
                    <a:pt x="17915" y="7239"/>
                    <a:pt x="17740" y="7120"/>
                    <a:pt x="17712" y="6945"/>
                  </a:cubicBezTo>
                  <a:cubicBezTo>
                    <a:pt x="17684" y="6770"/>
                    <a:pt x="17831" y="6651"/>
                    <a:pt x="17887" y="6504"/>
                  </a:cubicBezTo>
                  <a:cubicBezTo>
                    <a:pt x="17971" y="6330"/>
                    <a:pt x="17971" y="6127"/>
                    <a:pt x="17915" y="5952"/>
                  </a:cubicBezTo>
                  <a:cubicBezTo>
                    <a:pt x="17797" y="5722"/>
                    <a:pt x="17531" y="5654"/>
                    <a:pt x="17279" y="5654"/>
                  </a:cubicBezTo>
                  <a:cubicBezTo>
                    <a:pt x="17217" y="5654"/>
                    <a:pt x="17155" y="5658"/>
                    <a:pt x="17097" y="5665"/>
                  </a:cubicBezTo>
                  <a:cubicBezTo>
                    <a:pt x="17069" y="5547"/>
                    <a:pt x="16985" y="5428"/>
                    <a:pt x="16866" y="5344"/>
                  </a:cubicBezTo>
                  <a:cubicBezTo>
                    <a:pt x="16810" y="5281"/>
                    <a:pt x="16719" y="5281"/>
                    <a:pt x="16663" y="5225"/>
                  </a:cubicBezTo>
                  <a:lnTo>
                    <a:pt x="16607" y="5225"/>
                  </a:lnTo>
                  <a:cubicBezTo>
                    <a:pt x="16635" y="5197"/>
                    <a:pt x="16663" y="5141"/>
                    <a:pt x="16663" y="5106"/>
                  </a:cubicBezTo>
                  <a:cubicBezTo>
                    <a:pt x="16719" y="5050"/>
                    <a:pt x="16747" y="5022"/>
                    <a:pt x="16782" y="4966"/>
                  </a:cubicBezTo>
                  <a:cubicBezTo>
                    <a:pt x="16894" y="4847"/>
                    <a:pt x="16985" y="4728"/>
                    <a:pt x="16957" y="4554"/>
                  </a:cubicBezTo>
                  <a:cubicBezTo>
                    <a:pt x="16922" y="4407"/>
                    <a:pt x="16838" y="4295"/>
                    <a:pt x="16719" y="4232"/>
                  </a:cubicBezTo>
                  <a:cubicBezTo>
                    <a:pt x="16782" y="4176"/>
                    <a:pt x="16866" y="4148"/>
                    <a:pt x="16922" y="4092"/>
                  </a:cubicBezTo>
                  <a:cubicBezTo>
                    <a:pt x="16985" y="4029"/>
                    <a:pt x="17041" y="3973"/>
                    <a:pt x="17097" y="3854"/>
                  </a:cubicBezTo>
                  <a:cubicBezTo>
                    <a:pt x="17160" y="3680"/>
                    <a:pt x="17160" y="3421"/>
                    <a:pt x="17097" y="3218"/>
                  </a:cubicBezTo>
                  <a:cubicBezTo>
                    <a:pt x="17041" y="3071"/>
                    <a:pt x="16922" y="2924"/>
                    <a:pt x="16782" y="2868"/>
                  </a:cubicBezTo>
                  <a:cubicBezTo>
                    <a:pt x="16747" y="2868"/>
                    <a:pt x="16516" y="2834"/>
                    <a:pt x="16488" y="2806"/>
                  </a:cubicBezTo>
                  <a:cubicBezTo>
                    <a:pt x="16516" y="2806"/>
                    <a:pt x="16635" y="2631"/>
                    <a:pt x="16635" y="2631"/>
                  </a:cubicBezTo>
                  <a:cubicBezTo>
                    <a:pt x="16894" y="2197"/>
                    <a:pt x="17509" y="1904"/>
                    <a:pt x="17446" y="1323"/>
                  </a:cubicBezTo>
                  <a:cubicBezTo>
                    <a:pt x="17418" y="1085"/>
                    <a:pt x="17334" y="946"/>
                    <a:pt x="17188" y="736"/>
                  </a:cubicBezTo>
                  <a:cubicBezTo>
                    <a:pt x="17069" y="533"/>
                    <a:pt x="17069" y="302"/>
                    <a:pt x="16866" y="155"/>
                  </a:cubicBezTo>
                  <a:cubicBezTo>
                    <a:pt x="16700" y="49"/>
                    <a:pt x="16518" y="1"/>
                    <a:pt x="163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79"/>
            <p:cNvSpPr/>
            <p:nvPr/>
          </p:nvSpPr>
          <p:spPr>
            <a:xfrm>
              <a:off x="3873367" y="3731404"/>
              <a:ext cx="11286" cy="8783"/>
            </a:xfrm>
            <a:custGeom>
              <a:rect b="b" l="l" r="r" t="t"/>
              <a:pathLst>
                <a:path extrusionOk="0" h="386" w="496">
                  <a:moveTo>
                    <a:pt x="17" y="0"/>
                  </a:moveTo>
                  <a:cubicBezTo>
                    <a:pt x="1" y="0"/>
                    <a:pt x="6" y="36"/>
                    <a:pt x="34" y="36"/>
                  </a:cubicBezTo>
                  <a:cubicBezTo>
                    <a:pt x="118" y="99"/>
                    <a:pt x="237" y="127"/>
                    <a:pt x="321" y="183"/>
                  </a:cubicBezTo>
                  <a:cubicBezTo>
                    <a:pt x="384" y="239"/>
                    <a:pt x="384" y="330"/>
                    <a:pt x="440" y="386"/>
                  </a:cubicBezTo>
                  <a:cubicBezTo>
                    <a:pt x="468" y="386"/>
                    <a:pt x="496" y="386"/>
                    <a:pt x="496" y="358"/>
                  </a:cubicBezTo>
                  <a:cubicBezTo>
                    <a:pt x="468" y="302"/>
                    <a:pt x="468" y="239"/>
                    <a:pt x="440" y="211"/>
                  </a:cubicBezTo>
                  <a:cubicBezTo>
                    <a:pt x="440" y="183"/>
                    <a:pt x="412" y="155"/>
                    <a:pt x="349" y="127"/>
                  </a:cubicBezTo>
                  <a:cubicBezTo>
                    <a:pt x="265" y="64"/>
                    <a:pt x="146" y="36"/>
                    <a:pt x="34" y="8"/>
                  </a:cubicBezTo>
                  <a:cubicBezTo>
                    <a:pt x="27" y="2"/>
                    <a:pt x="22" y="0"/>
                    <a:pt x="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79"/>
            <p:cNvSpPr/>
            <p:nvPr/>
          </p:nvSpPr>
          <p:spPr>
            <a:xfrm>
              <a:off x="3875415" y="3727309"/>
              <a:ext cx="9876" cy="9375"/>
            </a:xfrm>
            <a:custGeom>
              <a:rect b="b" l="l" r="r" t="t"/>
              <a:pathLst>
                <a:path extrusionOk="0" h="412" w="434">
                  <a:moveTo>
                    <a:pt x="8" y="1"/>
                  </a:moveTo>
                  <a:cubicBezTo>
                    <a:pt x="0" y="1"/>
                    <a:pt x="0" y="13"/>
                    <a:pt x="0" y="13"/>
                  </a:cubicBezTo>
                  <a:cubicBezTo>
                    <a:pt x="84" y="69"/>
                    <a:pt x="175" y="104"/>
                    <a:pt x="231" y="188"/>
                  </a:cubicBezTo>
                  <a:cubicBezTo>
                    <a:pt x="294" y="216"/>
                    <a:pt x="378" y="335"/>
                    <a:pt x="378" y="391"/>
                  </a:cubicBezTo>
                  <a:cubicBezTo>
                    <a:pt x="378" y="405"/>
                    <a:pt x="392" y="412"/>
                    <a:pt x="406" y="412"/>
                  </a:cubicBezTo>
                  <a:cubicBezTo>
                    <a:pt x="420" y="412"/>
                    <a:pt x="434" y="405"/>
                    <a:pt x="434" y="391"/>
                  </a:cubicBezTo>
                  <a:cubicBezTo>
                    <a:pt x="434" y="307"/>
                    <a:pt x="378" y="244"/>
                    <a:pt x="322" y="160"/>
                  </a:cubicBezTo>
                  <a:cubicBezTo>
                    <a:pt x="231" y="69"/>
                    <a:pt x="119" y="41"/>
                    <a:pt x="28" y="13"/>
                  </a:cubicBezTo>
                  <a:cubicBezTo>
                    <a:pt x="19" y="4"/>
                    <a:pt x="13" y="1"/>
                    <a:pt x="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79"/>
            <p:cNvSpPr/>
            <p:nvPr/>
          </p:nvSpPr>
          <p:spPr>
            <a:xfrm>
              <a:off x="3886701" y="3559900"/>
              <a:ext cx="5279" cy="5256"/>
            </a:xfrm>
            <a:custGeom>
              <a:rect b="b" l="l" r="r" t="t"/>
              <a:pathLst>
                <a:path extrusionOk="0" h="231" w="232">
                  <a:moveTo>
                    <a:pt x="112" y="0"/>
                  </a:moveTo>
                  <a:cubicBezTo>
                    <a:pt x="57" y="0"/>
                    <a:pt x="1" y="56"/>
                    <a:pt x="29" y="147"/>
                  </a:cubicBezTo>
                  <a:cubicBezTo>
                    <a:pt x="29" y="175"/>
                    <a:pt x="29" y="175"/>
                    <a:pt x="57" y="203"/>
                  </a:cubicBezTo>
                  <a:cubicBezTo>
                    <a:pt x="84" y="231"/>
                    <a:pt x="84" y="231"/>
                    <a:pt x="147" y="231"/>
                  </a:cubicBezTo>
                  <a:cubicBezTo>
                    <a:pt x="175" y="231"/>
                    <a:pt x="203" y="203"/>
                    <a:pt x="231" y="175"/>
                  </a:cubicBezTo>
                  <a:lnTo>
                    <a:pt x="231" y="147"/>
                  </a:lnTo>
                  <a:lnTo>
                    <a:pt x="231" y="119"/>
                  </a:lnTo>
                  <a:cubicBezTo>
                    <a:pt x="231" y="28"/>
                    <a:pt x="175" y="0"/>
                    <a:pt x="1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79"/>
            <p:cNvSpPr/>
            <p:nvPr/>
          </p:nvSpPr>
          <p:spPr>
            <a:xfrm>
              <a:off x="3769923" y="3747834"/>
              <a:ext cx="36340" cy="13676"/>
            </a:xfrm>
            <a:custGeom>
              <a:rect b="b" l="l" r="r" t="t"/>
              <a:pathLst>
                <a:path extrusionOk="0" h="601" w="1597">
                  <a:moveTo>
                    <a:pt x="1581" y="1"/>
                  </a:moveTo>
                  <a:cubicBezTo>
                    <a:pt x="1577" y="1"/>
                    <a:pt x="1573" y="4"/>
                    <a:pt x="1573" y="13"/>
                  </a:cubicBezTo>
                  <a:cubicBezTo>
                    <a:pt x="1597" y="13"/>
                    <a:pt x="1589" y="1"/>
                    <a:pt x="1581" y="1"/>
                  </a:cubicBezTo>
                  <a:close/>
                  <a:moveTo>
                    <a:pt x="1573" y="13"/>
                  </a:moveTo>
                  <a:cubicBezTo>
                    <a:pt x="1434" y="104"/>
                    <a:pt x="1315" y="216"/>
                    <a:pt x="1168" y="279"/>
                  </a:cubicBezTo>
                  <a:cubicBezTo>
                    <a:pt x="1049" y="307"/>
                    <a:pt x="909" y="307"/>
                    <a:pt x="790" y="335"/>
                  </a:cubicBezTo>
                  <a:cubicBezTo>
                    <a:pt x="525" y="363"/>
                    <a:pt x="294" y="482"/>
                    <a:pt x="63" y="510"/>
                  </a:cubicBezTo>
                  <a:cubicBezTo>
                    <a:pt x="0" y="510"/>
                    <a:pt x="35" y="601"/>
                    <a:pt x="63" y="601"/>
                  </a:cubicBezTo>
                  <a:cubicBezTo>
                    <a:pt x="175" y="601"/>
                    <a:pt x="266" y="538"/>
                    <a:pt x="385" y="482"/>
                  </a:cubicBezTo>
                  <a:cubicBezTo>
                    <a:pt x="588" y="454"/>
                    <a:pt x="790" y="426"/>
                    <a:pt x="993" y="391"/>
                  </a:cubicBezTo>
                  <a:cubicBezTo>
                    <a:pt x="1259" y="363"/>
                    <a:pt x="1434" y="251"/>
                    <a:pt x="1573"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79"/>
            <p:cNvSpPr/>
            <p:nvPr/>
          </p:nvSpPr>
          <p:spPr>
            <a:xfrm>
              <a:off x="3746053" y="3752726"/>
              <a:ext cx="36613" cy="11332"/>
            </a:xfrm>
            <a:custGeom>
              <a:rect b="b" l="l" r="r" t="t"/>
              <a:pathLst>
                <a:path extrusionOk="0" h="498" w="1609">
                  <a:moveTo>
                    <a:pt x="1574" y="1"/>
                  </a:moveTo>
                  <a:cubicBezTo>
                    <a:pt x="1371" y="148"/>
                    <a:pt x="1049" y="148"/>
                    <a:pt x="818" y="211"/>
                  </a:cubicBezTo>
                  <a:cubicBezTo>
                    <a:pt x="560" y="267"/>
                    <a:pt x="294" y="323"/>
                    <a:pt x="63" y="442"/>
                  </a:cubicBezTo>
                  <a:cubicBezTo>
                    <a:pt x="0" y="442"/>
                    <a:pt x="35" y="497"/>
                    <a:pt x="63" y="497"/>
                  </a:cubicBezTo>
                  <a:cubicBezTo>
                    <a:pt x="350" y="414"/>
                    <a:pt x="672" y="351"/>
                    <a:pt x="993" y="267"/>
                  </a:cubicBezTo>
                  <a:cubicBezTo>
                    <a:pt x="1168" y="239"/>
                    <a:pt x="1434" y="176"/>
                    <a:pt x="1609" y="36"/>
                  </a:cubicBezTo>
                  <a:cubicBezTo>
                    <a:pt x="1609" y="36"/>
                    <a:pt x="1609" y="1"/>
                    <a:pt x="15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79"/>
            <p:cNvSpPr/>
            <p:nvPr/>
          </p:nvSpPr>
          <p:spPr>
            <a:xfrm>
              <a:off x="3731581" y="3764672"/>
              <a:ext cx="23233" cy="3390"/>
            </a:xfrm>
            <a:custGeom>
              <a:rect b="b" l="l" r="r" t="t"/>
              <a:pathLst>
                <a:path extrusionOk="0" h="149" w="1021">
                  <a:moveTo>
                    <a:pt x="958" y="0"/>
                  </a:moveTo>
                  <a:cubicBezTo>
                    <a:pt x="695" y="52"/>
                    <a:pt x="455" y="99"/>
                    <a:pt x="200" y="99"/>
                  </a:cubicBezTo>
                  <a:cubicBezTo>
                    <a:pt x="144" y="99"/>
                    <a:pt x="86" y="96"/>
                    <a:pt x="28" y="91"/>
                  </a:cubicBezTo>
                  <a:cubicBezTo>
                    <a:pt x="0" y="91"/>
                    <a:pt x="0" y="119"/>
                    <a:pt x="28" y="119"/>
                  </a:cubicBezTo>
                  <a:cubicBezTo>
                    <a:pt x="152" y="139"/>
                    <a:pt x="264" y="148"/>
                    <a:pt x="373" y="148"/>
                  </a:cubicBezTo>
                  <a:cubicBezTo>
                    <a:pt x="572" y="148"/>
                    <a:pt x="760" y="118"/>
                    <a:pt x="986" y="63"/>
                  </a:cubicBezTo>
                  <a:cubicBezTo>
                    <a:pt x="1021" y="63"/>
                    <a:pt x="986" y="0"/>
                    <a:pt x="9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79"/>
            <p:cNvSpPr/>
            <p:nvPr/>
          </p:nvSpPr>
          <p:spPr>
            <a:xfrm>
              <a:off x="3835844" y="3749085"/>
              <a:ext cx="22391" cy="4619"/>
            </a:xfrm>
            <a:custGeom>
              <a:rect b="b" l="l" r="r" t="t"/>
              <a:pathLst>
                <a:path extrusionOk="0" h="203" w="984">
                  <a:moveTo>
                    <a:pt x="534" y="1"/>
                  </a:moveTo>
                  <a:cubicBezTo>
                    <a:pt x="358" y="1"/>
                    <a:pt x="180" y="35"/>
                    <a:pt x="47" y="133"/>
                  </a:cubicBezTo>
                  <a:cubicBezTo>
                    <a:pt x="1" y="156"/>
                    <a:pt x="12" y="203"/>
                    <a:pt x="48" y="203"/>
                  </a:cubicBezTo>
                  <a:cubicBezTo>
                    <a:pt x="56" y="203"/>
                    <a:pt x="65" y="201"/>
                    <a:pt x="75" y="196"/>
                  </a:cubicBezTo>
                  <a:cubicBezTo>
                    <a:pt x="256" y="115"/>
                    <a:pt x="462" y="102"/>
                    <a:pt x="657" y="102"/>
                  </a:cubicBezTo>
                  <a:cubicBezTo>
                    <a:pt x="749" y="102"/>
                    <a:pt x="838" y="105"/>
                    <a:pt x="921" y="105"/>
                  </a:cubicBezTo>
                  <a:cubicBezTo>
                    <a:pt x="949" y="105"/>
                    <a:pt x="984" y="49"/>
                    <a:pt x="921" y="49"/>
                  </a:cubicBezTo>
                  <a:cubicBezTo>
                    <a:pt x="808" y="22"/>
                    <a:pt x="671" y="1"/>
                    <a:pt x="5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79"/>
            <p:cNvSpPr/>
            <p:nvPr/>
          </p:nvSpPr>
          <p:spPr>
            <a:xfrm>
              <a:off x="3843581" y="3743328"/>
              <a:ext cx="15269" cy="3550"/>
            </a:xfrm>
            <a:custGeom>
              <a:rect b="b" l="l" r="r" t="t"/>
              <a:pathLst>
                <a:path extrusionOk="0" h="156" w="671">
                  <a:moveTo>
                    <a:pt x="657" y="1"/>
                  </a:moveTo>
                  <a:cubicBezTo>
                    <a:pt x="654" y="1"/>
                    <a:pt x="650" y="3"/>
                    <a:pt x="644" y="8"/>
                  </a:cubicBezTo>
                  <a:cubicBezTo>
                    <a:pt x="434" y="64"/>
                    <a:pt x="231" y="99"/>
                    <a:pt x="1" y="127"/>
                  </a:cubicBezTo>
                  <a:cubicBezTo>
                    <a:pt x="1" y="127"/>
                    <a:pt x="1" y="155"/>
                    <a:pt x="29" y="155"/>
                  </a:cubicBezTo>
                  <a:cubicBezTo>
                    <a:pt x="231" y="155"/>
                    <a:pt x="434" y="127"/>
                    <a:pt x="644" y="36"/>
                  </a:cubicBezTo>
                  <a:cubicBezTo>
                    <a:pt x="666" y="36"/>
                    <a:pt x="671" y="1"/>
                    <a:pt x="6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79"/>
            <p:cNvSpPr/>
            <p:nvPr/>
          </p:nvSpPr>
          <p:spPr>
            <a:xfrm>
              <a:off x="3898193" y="3659567"/>
              <a:ext cx="14950" cy="44441"/>
            </a:xfrm>
            <a:custGeom>
              <a:rect b="b" l="l" r="r" t="t"/>
              <a:pathLst>
                <a:path extrusionOk="0" h="1953" w="657">
                  <a:moveTo>
                    <a:pt x="621" y="0"/>
                  </a:moveTo>
                  <a:cubicBezTo>
                    <a:pt x="610" y="0"/>
                    <a:pt x="600" y="7"/>
                    <a:pt x="600" y="18"/>
                  </a:cubicBezTo>
                  <a:cubicBezTo>
                    <a:pt x="516" y="340"/>
                    <a:pt x="454" y="662"/>
                    <a:pt x="370" y="983"/>
                  </a:cubicBezTo>
                  <a:cubicBezTo>
                    <a:pt x="279" y="1298"/>
                    <a:pt x="132" y="1620"/>
                    <a:pt x="20" y="1913"/>
                  </a:cubicBezTo>
                  <a:cubicBezTo>
                    <a:pt x="0" y="1933"/>
                    <a:pt x="8" y="1953"/>
                    <a:pt x="25" y="1953"/>
                  </a:cubicBezTo>
                  <a:cubicBezTo>
                    <a:pt x="32" y="1953"/>
                    <a:pt x="40" y="1950"/>
                    <a:pt x="48" y="1941"/>
                  </a:cubicBezTo>
                  <a:cubicBezTo>
                    <a:pt x="426" y="1361"/>
                    <a:pt x="516" y="690"/>
                    <a:pt x="656" y="46"/>
                  </a:cubicBezTo>
                  <a:cubicBezTo>
                    <a:pt x="656" y="14"/>
                    <a:pt x="637" y="0"/>
                    <a:pt x="6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79"/>
            <p:cNvSpPr/>
            <p:nvPr/>
          </p:nvSpPr>
          <p:spPr>
            <a:xfrm>
              <a:off x="3891958" y="3687191"/>
              <a:ext cx="10672" cy="23506"/>
            </a:xfrm>
            <a:custGeom>
              <a:rect b="b" l="l" r="r" t="t"/>
              <a:pathLst>
                <a:path extrusionOk="0" h="1033" w="469">
                  <a:moveTo>
                    <a:pt x="441" y="0"/>
                  </a:moveTo>
                  <a:cubicBezTo>
                    <a:pt x="378" y="175"/>
                    <a:pt x="322" y="378"/>
                    <a:pt x="231" y="553"/>
                  </a:cubicBezTo>
                  <a:cubicBezTo>
                    <a:pt x="147" y="699"/>
                    <a:pt x="56" y="846"/>
                    <a:pt x="0" y="993"/>
                  </a:cubicBezTo>
                  <a:cubicBezTo>
                    <a:pt x="0" y="1013"/>
                    <a:pt x="14" y="1033"/>
                    <a:pt x="32" y="1033"/>
                  </a:cubicBezTo>
                  <a:cubicBezTo>
                    <a:pt x="40" y="1033"/>
                    <a:pt x="48" y="1029"/>
                    <a:pt x="56" y="1021"/>
                  </a:cubicBezTo>
                  <a:cubicBezTo>
                    <a:pt x="231" y="671"/>
                    <a:pt x="350" y="350"/>
                    <a:pt x="4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79"/>
            <p:cNvSpPr/>
            <p:nvPr/>
          </p:nvSpPr>
          <p:spPr>
            <a:xfrm>
              <a:off x="3656853" y="3632352"/>
              <a:ext cx="41482" cy="64101"/>
            </a:xfrm>
            <a:custGeom>
              <a:rect b="b" l="l" r="r" t="t"/>
              <a:pathLst>
                <a:path extrusionOk="0" h="2817" w="1823">
                  <a:moveTo>
                    <a:pt x="1782" y="0"/>
                  </a:moveTo>
                  <a:cubicBezTo>
                    <a:pt x="1767" y="0"/>
                    <a:pt x="1750" y="7"/>
                    <a:pt x="1739" y="19"/>
                  </a:cubicBezTo>
                  <a:cubicBezTo>
                    <a:pt x="1683" y="284"/>
                    <a:pt x="1592" y="571"/>
                    <a:pt x="1445" y="809"/>
                  </a:cubicBezTo>
                  <a:cubicBezTo>
                    <a:pt x="1298" y="1040"/>
                    <a:pt x="1095" y="1242"/>
                    <a:pt x="921" y="1480"/>
                  </a:cubicBezTo>
                  <a:cubicBezTo>
                    <a:pt x="746" y="1711"/>
                    <a:pt x="599" y="1942"/>
                    <a:pt x="396" y="2179"/>
                  </a:cubicBezTo>
                  <a:cubicBezTo>
                    <a:pt x="249" y="2354"/>
                    <a:pt x="75" y="2529"/>
                    <a:pt x="19" y="2732"/>
                  </a:cubicBezTo>
                  <a:cubicBezTo>
                    <a:pt x="1" y="2786"/>
                    <a:pt x="29" y="2817"/>
                    <a:pt x="69" y="2817"/>
                  </a:cubicBezTo>
                  <a:cubicBezTo>
                    <a:pt x="90" y="2817"/>
                    <a:pt x="115" y="2808"/>
                    <a:pt x="137" y="2788"/>
                  </a:cubicBezTo>
                  <a:cubicBezTo>
                    <a:pt x="312" y="2557"/>
                    <a:pt x="487" y="2354"/>
                    <a:pt x="690" y="2116"/>
                  </a:cubicBezTo>
                  <a:cubicBezTo>
                    <a:pt x="865" y="1914"/>
                    <a:pt x="949" y="1655"/>
                    <a:pt x="1123" y="1445"/>
                  </a:cubicBezTo>
                  <a:cubicBezTo>
                    <a:pt x="1270" y="1214"/>
                    <a:pt x="1473" y="1040"/>
                    <a:pt x="1592" y="781"/>
                  </a:cubicBezTo>
                  <a:cubicBezTo>
                    <a:pt x="1711" y="543"/>
                    <a:pt x="1739" y="284"/>
                    <a:pt x="1823" y="47"/>
                  </a:cubicBezTo>
                  <a:cubicBezTo>
                    <a:pt x="1823" y="14"/>
                    <a:pt x="1803" y="0"/>
                    <a:pt x="17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79"/>
            <p:cNvSpPr/>
            <p:nvPr/>
          </p:nvSpPr>
          <p:spPr>
            <a:xfrm>
              <a:off x="3743686" y="3613260"/>
              <a:ext cx="18295" cy="79938"/>
            </a:xfrm>
            <a:custGeom>
              <a:rect b="b" l="l" r="r" t="t"/>
              <a:pathLst>
                <a:path extrusionOk="0" h="3513" w="804">
                  <a:moveTo>
                    <a:pt x="38" y="0"/>
                  </a:moveTo>
                  <a:cubicBezTo>
                    <a:pt x="23" y="0"/>
                    <a:pt x="0" y="22"/>
                    <a:pt x="20" y="47"/>
                  </a:cubicBezTo>
                  <a:cubicBezTo>
                    <a:pt x="139" y="305"/>
                    <a:pt x="195" y="571"/>
                    <a:pt x="314" y="802"/>
                  </a:cubicBezTo>
                  <a:cubicBezTo>
                    <a:pt x="370" y="949"/>
                    <a:pt x="489" y="1033"/>
                    <a:pt x="545" y="1179"/>
                  </a:cubicBezTo>
                  <a:cubicBezTo>
                    <a:pt x="629" y="1354"/>
                    <a:pt x="601" y="1557"/>
                    <a:pt x="545" y="1760"/>
                  </a:cubicBezTo>
                  <a:cubicBezTo>
                    <a:pt x="454" y="1998"/>
                    <a:pt x="426" y="2228"/>
                    <a:pt x="489" y="2494"/>
                  </a:cubicBezTo>
                  <a:cubicBezTo>
                    <a:pt x="517" y="2669"/>
                    <a:pt x="545" y="2809"/>
                    <a:pt x="545" y="2983"/>
                  </a:cubicBezTo>
                  <a:cubicBezTo>
                    <a:pt x="545" y="3130"/>
                    <a:pt x="489" y="3277"/>
                    <a:pt x="454" y="3424"/>
                  </a:cubicBezTo>
                  <a:cubicBezTo>
                    <a:pt x="436" y="3478"/>
                    <a:pt x="468" y="3512"/>
                    <a:pt x="507" y="3512"/>
                  </a:cubicBezTo>
                  <a:cubicBezTo>
                    <a:pt x="529" y="3512"/>
                    <a:pt x="553" y="3502"/>
                    <a:pt x="573" y="3480"/>
                  </a:cubicBezTo>
                  <a:cubicBezTo>
                    <a:pt x="720" y="3249"/>
                    <a:pt x="748" y="2983"/>
                    <a:pt x="720" y="2725"/>
                  </a:cubicBezTo>
                  <a:cubicBezTo>
                    <a:pt x="692" y="2494"/>
                    <a:pt x="629" y="2319"/>
                    <a:pt x="664" y="2081"/>
                  </a:cubicBezTo>
                  <a:cubicBezTo>
                    <a:pt x="664" y="1935"/>
                    <a:pt x="748" y="1795"/>
                    <a:pt x="748" y="1620"/>
                  </a:cubicBezTo>
                  <a:cubicBezTo>
                    <a:pt x="804" y="1298"/>
                    <a:pt x="692" y="1123"/>
                    <a:pt x="517" y="858"/>
                  </a:cubicBezTo>
                  <a:cubicBezTo>
                    <a:pt x="426" y="711"/>
                    <a:pt x="370" y="571"/>
                    <a:pt x="314" y="424"/>
                  </a:cubicBezTo>
                  <a:cubicBezTo>
                    <a:pt x="251" y="277"/>
                    <a:pt x="139" y="159"/>
                    <a:pt x="48" y="12"/>
                  </a:cubicBezTo>
                  <a:cubicBezTo>
                    <a:pt x="48" y="4"/>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79"/>
            <p:cNvSpPr/>
            <p:nvPr/>
          </p:nvSpPr>
          <p:spPr>
            <a:xfrm>
              <a:off x="3713581" y="3606047"/>
              <a:ext cx="21139" cy="88244"/>
            </a:xfrm>
            <a:custGeom>
              <a:rect b="b" l="l" r="r" t="t"/>
              <a:pathLst>
                <a:path extrusionOk="0" h="3878" w="929">
                  <a:moveTo>
                    <a:pt x="853" y="0"/>
                  </a:moveTo>
                  <a:cubicBezTo>
                    <a:pt x="839" y="0"/>
                    <a:pt x="827" y="4"/>
                    <a:pt x="819" y="14"/>
                  </a:cubicBezTo>
                  <a:cubicBezTo>
                    <a:pt x="672" y="301"/>
                    <a:pt x="553" y="566"/>
                    <a:pt x="553" y="888"/>
                  </a:cubicBezTo>
                  <a:cubicBezTo>
                    <a:pt x="588" y="1091"/>
                    <a:pt x="616" y="1266"/>
                    <a:pt x="616" y="1440"/>
                  </a:cubicBezTo>
                  <a:cubicBezTo>
                    <a:pt x="644" y="1671"/>
                    <a:pt x="616" y="1846"/>
                    <a:pt x="441" y="2021"/>
                  </a:cubicBezTo>
                  <a:cubicBezTo>
                    <a:pt x="239" y="2252"/>
                    <a:pt x="64" y="2426"/>
                    <a:pt x="120" y="2748"/>
                  </a:cubicBezTo>
                  <a:cubicBezTo>
                    <a:pt x="148" y="2951"/>
                    <a:pt x="204" y="3161"/>
                    <a:pt x="120" y="3363"/>
                  </a:cubicBezTo>
                  <a:cubicBezTo>
                    <a:pt x="64" y="3538"/>
                    <a:pt x="1" y="3650"/>
                    <a:pt x="1" y="3825"/>
                  </a:cubicBezTo>
                  <a:cubicBezTo>
                    <a:pt x="1" y="3863"/>
                    <a:pt x="24" y="3878"/>
                    <a:pt x="48" y="3878"/>
                  </a:cubicBezTo>
                  <a:cubicBezTo>
                    <a:pt x="64" y="3878"/>
                    <a:pt x="81" y="3871"/>
                    <a:pt x="92" y="3860"/>
                  </a:cubicBezTo>
                  <a:cubicBezTo>
                    <a:pt x="176" y="3510"/>
                    <a:pt x="323" y="3244"/>
                    <a:pt x="295" y="2895"/>
                  </a:cubicBezTo>
                  <a:cubicBezTo>
                    <a:pt x="295" y="2692"/>
                    <a:pt x="295" y="2545"/>
                    <a:pt x="413" y="2370"/>
                  </a:cubicBezTo>
                  <a:cubicBezTo>
                    <a:pt x="525" y="2252"/>
                    <a:pt x="644" y="2168"/>
                    <a:pt x="728" y="2021"/>
                  </a:cubicBezTo>
                  <a:cubicBezTo>
                    <a:pt x="847" y="1818"/>
                    <a:pt x="791" y="1496"/>
                    <a:pt x="763" y="1266"/>
                  </a:cubicBezTo>
                  <a:cubicBezTo>
                    <a:pt x="700" y="1028"/>
                    <a:pt x="644" y="825"/>
                    <a:pt x="700" y="622"/>
                  </a:cubicBezTo>
                  <a:cubicBezTo>
                    <a:pt x="728" y="420"/>
                    <a:pt x="819" y="245"/>
                    <a:pt x="903" y="70"/>
                  </a:cubicBezTo>
                  <a:cubicBezTo>
                    <a:pt x="928" y="30"/>
                    <a:pt x="888" y="0"/>
                    <a:pt x="8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79"/>
            <p:cNvSpPr/>
            <p:nvPr/>
          </p:nvSpPr>
          <p:spPr>
            <a:xfrm>
              <a:off x="3700383" y="3656313"/>
              <a:ext cx="11946" cy="46853"/>
            </a:xfrm>
            <a:custGeom>
              <a:rect b="b" l="l" r="r" t="t"/>
              <a:pathLst>
                <a:path extrusionOk="0" h="2059" w="525">
                  <a:moveTo>
                    <a:pt x="493" y="1"/>
                  </a:moveTo>
                  <a:cubicBezTo>
                    <a:pt x="474" y="1"/>
                    <a:pt x="452" y="15"/>
                    <a:pt x="434" y="43"/>
                  </a:cubicBezTo>
                  <a:cubicBezTo>
                    <a:pt x="378" y="189"/>
                    <a:pt x="322" y="336"/>
                    <a:pt x="294" y="511"/>
                  </a:cubicBezTo>
                  <a:cubicBezTo>
                    <a:pt x="259" y="686"/>
                    <a:pt x="294" y="889"/>
                    <a:pt x="259" y="1063"/>
                  </a:cubicBezTo>
                  <a:cubicBezTo>
                    <a:pt x="231" y="1238"/>
                    <a:pt x="119" y="1385"/>
                    <a:pt x="56" y="1560"/>
                  </a:cubicBezTo>
                  <a:cubicBezTo>
                    <a:pt x="28" y="1707"/>
                    <a:pt x="1" y="1854"/>
                    <a:pt x="1" y="2000"/>
                  </a:cubicBezTo>
                  <a:cubicBezTo>
                    <a:pt x="1" y="2035"/>
                    <a:pt x="33" y="2059"/>
                    <a:pt x="65" y="2059"/>
                  </a:cubicBezTo>
                  <a:cubicBezTo>
                    <a:pt x="86" y="2059"/>
                    <a:pt x="106" y="2050"/>
                    <a:pt x="119" y="2028"/>
                  </a:cubicBezTo>
                  <a:cubicBezTo>
                    <a:pt x="175" y="1854"/>
                    <a:pt x="175" y="1679"/>
                    <a:pt x="231" y="1532"/>
                  </a:cubicBezTo>
                  <a:cubicBezTo>
                    <a:pt x="259" y="1385"/>
                    <a:pt x="350" y="1238"/>
                    <a:pt x="378" y="1091"/>
                  </a:cubicBezTo>
                  <a:cubicBezTo>
                    <a:pt x="406" y="952"/>
                    <a:pt x="378" y="805"/>
                    <a:pt x="378" y="658"/>
                  </a:cubicBezTo>
                  <a:cubicBezTo>
                    <a:pt x="406" y="455"/>
                    <a:pt x="469" y="252"/>
                    <a:pt x="525" y="43"/>
                  </a:cubicBezTo>
                  <a:cubicBezTo>
                    <a:pt x="525" y="15"/>
                    <a:pt x="511" y="1"/>
                    <a:pt x="4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79"/>
            <p:cNvSpPr/>
            <p:nvPr/>
          </p:nvSpPr>
          <p:spPr>
            <a:xfrm>
              <a:off x="3779935" y="3633876"/>
              <a:ext cx="16566" cy="50334"/>
            </a:xfrm>
            <a:custGeom>
              <a:rect b="b" l="l" r="r" t="t"/>
              <a:pathLst>
                <a:path extrusionOk="0" h="2212" w="728">
                  <a:moveTo>
                    <a:pt x="202" y="0"/>
                  </a:moveTo>
                  <a:cubicBezTo>
                    <a:pt x="178" y="0"/>
                    <a:pt x="156" y="23"/>
                    <a:pt x="176" y="43"/>
                  </a:cubicBezTo>
                  <a:cubicBezTo>
                    <a:pt x="350" y="420"/>
                    <a:pt x="1" y="798"/>
                    <a:pt x="120" y="1175"/>
                  </a:cubicBezTo>
                  <a:cubicBezTo>
                    <a:pt x="148" y="1322"/>
                    <a:pt x="294" y="1441"/>
                    <a:pt x="378" y="1588"/>
                  </a:cubicBezTo>
                  <a:cubicBezTo>
                    <a:pt x="469" y="1728"/>
                    <a:pt x="525" y="1966"/>
                    <a:pt x="553" y="2140"/>
                  </a:cubicBezTo>
                  <a:cubicBezTo>
                    <a:pt x="565" y="2189"/>
                    <a:pt x="600" y="2212"/>
                    <a:pt x="636" y="2212"/>
                  </a:cubicBezTo>
                  <a:cubicBezTo>
                    <a:pt x="682" y="2212"/>
                    <a:pt x="728" y="2175"/>
                    <a:pt x="728" y="2112"/>
                  </a:cubicBezTo>
                  <a:cubicBezTo>
                    <a:pt x="728" y="1938"/>
                    <a:pt x="672" y="1763"/>
                    <a:pt x="581" y="1616"/>
                  </a:cubicBezTo>
                  <a:cubicBezTo>
                    <a:pt x="553" y="1525"/>
                    <a:pt x="525" y="1469"/>
                    <a:pt x="469" y="1413"/>
                  </a:cubicBezTo>
                  <a:cubicBezTo>
                    <a:pt x="406" y="1294"/>
                    <a:pt x="294" y="1266"/>
                    <a:pt x="231" y="1119"/>
                  </a:cubicBezTo>
                  <a:cubicBezTo>
                    <a:pt x="120" y="770"/>
                    <a:pt x="469" y="392"/>
                    <a:pt x="231" y="15"/>
                  </a:cubicBezTo>
                  <a:cubicBezTo>
                    <a:pt x="223" y="4"/>
                    <a:pt x="212" y="0"/>
                    <a:pt x="2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79"/>
            <p:cNvSpPr/>
            <p:nvPr/>
          </p:nvSpPr>
          <p:spPr>
            <a:xfrm>
              <a:off x="3847745" y="3637381"/>
              <a:ext cx="28967" cy="38797"/>
            </a:xfrm>
            <a:custGeom>
              <a:rect b="b" l="l" r="r" t="t"/>
              <a:pathLst>
                <a:path extrusionOk="0" h="1705" w="1273">
                  <a:moveTo>
                    <a:pt x="1244" y="1"/>
                  </a:moveTo>
                  <a:cubicBezTo>
                    <a:pt x="1160" y="175"/>
                    <a:pt x="1097" y="350"/>
                    <a:pt x="1013" y="497"/>
                  </a:cubicBezTo>
                  <a:cubicBezTo>
                    <a:pt x="894" y="644"/>
                    <a:pt x="748" y="763"/>
                    <a:pt x="636" y="910"/>
                  </a:cubicBezTo>
                  <a:cubicBezTo>
                    <a:pt x="517" y="1021"/>
                    <a:pt x="426" y="1140"/>
                    <a:pt x="370" y="1259"/>
                  </a:cubicBezTo>
                  <a:cubicBezTo>
                    <a:pt x="251" y="1399"/>
                    <a:pt x="111" y="1490"/>
                    <a:pt x="20" y="1665"/>
                  </a:cubicBezTo>
                  <a:cubicBezTo>
                    <a:pt x="1" y="1684"/>
                    <a:pt x="23" y="1704"/>
                    <a:pt x="47" y="1704"/>
                  </a:cubicBezTo>
                  <a:cubicBezTo>
                    <a:pt x="58" y="1704"/>
                    <a:pt x="68" y="1701"/>
                    <a:pt x="76" y="1693"/>
                  </a:cubicBezTo>
                  <a:cubicBezTo>
                    <a:pt x="195" y="1609"/>
                    <a:pt x="342" y="1490"/>
                    <a:pt x="426" y="1371"/>
                  </a:cubicBezTo>
                  <a:cubicBezTo>
                    <a:pt x="573" y="1224"/>
                    <a:pt x="664" y="1049"/>
                    <a:pt x="839" y="875"/>
                  </a:cubicBezTo>
                  <a:cubicBezTo>
                    <a:pt x="922" y="763"/>
                    <a:pt x="1041" y="644"/>
                    <a:pt x="1125" y="497"/>
                  </a:cubicBezTo>
                  <a:cubicBezTo>
                    <a:pt x="1188" y="350"/>
                    <a:pt x="1216" y="175"/>
                    <a:pt x="1272" y="35"/>
                  </a:cubicBezTo>
                  <a:cubicBezTo>
                    <a:pt x="1272" y="1"/>
                    <a:pt x="1244" y="1"/>
                    <a:pt x="12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79"/>
            <p:cNvSpPr/>
            <p:nvPr/>
          </p:nvSpPr>
          <p:spPr>
            <a:xfrm>
              <a:off x="3932371" y="3656313"/>
              <a:ext cx="13380" cy="48832"/>
            </a:xfrm>
            <a:custGeom>
              <a:rect b="b" l="l" r="r" t="t"/>
              <a:pathLst>
                <a:path extrusionOk="0" h="2146" w="588">
                  <a:moveTo>
                    <a:pt x="511" y="1"/>
                  </a:moveTo>
                  <a:cubicBezTo>
                    <a:pt x="490" y="1"/>
                    <a:pt x="469" y="15"/>
                    <a:pt x="469" y="43"/>
                  </a:cubicBezTo>
                  <a:cubicBezTo>
                    <a:pt x="469" y="252"/>
                    <a:pt x="469" y="427"/>
                    <a:pt x="413" y="630"/>
                  </a:cubicBezTo>
                  <a:cubicBezTo>
                    <a:pt x="350" y="805"/>
                    <a:pt x="266" y="952"/>
                    <a:pt x="175" y="1126"/>
                  </a:cubicBezTo>
                  <a:cubicBezTo>
                    <a:pt x="28" y="1441"/>
                    <a:pt x="0" y="1763"/>
                    <a:pt x="63" y="2112"/>
                  </a:cubicBezTo>
                  <a:cubicBezTo>
                    <a:pt x="63" y="2136"/>
                    <a:pt x="75" y="2146"/>
                    <a:pt x="90" y="2146"/>
                  </a:cubicBezTo>
                  <a:cubicBezTo>
                    <a:pt x="115" y="2146"/>
                    <a:pt x="147" y="2119"/>
                    <a:pt x="147" y="2084"/>
                  </a:cubicBezTo>
                  <a:cubicBezTo>
                    <a:pt x="175" y="1882"/>
                    <a:pt x="175" y="1651"/>
                    <a:pt x="238" y="1441"/>
                  </a:cubicBezTo>
                  <a:cubicBezTo>
                    <a:pt x="266" y="1238"/>
                    <a:pt x="378" y="1126"/>
                    <a:pt x="469" y="917"/>
                  </a:cubicBezTo>
                  <a:cubicBezTo>
                    <a:pt x="588" y="630"/>
                    <a:pt x="553" y="364"/>
                    <a:pt x="553" y="43"/>
                  </a:cubicBezTo>
                  <a:cubicBezTo>
                    <a:pt x="553" y="15"/>
                    <a:pt x="532" y="1"/>
                    <a:pt x="5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79"/>
            <p:cNvSpPr/>
            <p:nvPr/>
          </p:nvSpPr>
          <p:spPr>
            <a:xfrm>
              <a:off x="3963795" y="3643365"/>
              <a:ext cx="17772" cy="49902"/>
            </a:xfrm>
            <a:custGeom>
              <a:rect b="b" l="l" r="r" t="t"/>
              <a:pathLst>
                <a:path extrusionOk="0" h="2193" w="781">
                  <a:moveTo>
                    <a:pt x="37" y="1"/>
                  </a:moveTo>
                  <a:cubicBezTo>
                    <a:pt x="15" y="1"/>
                    <a:pt x="1" y="25"/>
                    <a:pt x="18" y="59"/>
                  </a:cubicBezTo>
                  <a:cubicBezTo>
                    <a:pt x="109" y="234"/>
                    <a:pt x="284" y="381"/>
                    <a:pt x="340" y="584"/>
                  </a:cubicBezTo>
                  <a:cubicBezTo>
                    <a:pt x="395" y="786"/>
                    <a:pt x="367" y="1024"/>
                    <a:pt x="367" y="1227"/>
                  </a:cubicBezTo>
                  <a:cubicBezTo>
                    <a:pt x="395" y="1402"/>
                    <a:pt x="367" y="1549"/>
                    <a:pt x="395" y="1723"/>
                  </a:cubicBezTo>
                  <a:cubicBezTo>
                    <a:pt x="458" y="1898"/>
                    <a:pt x="570" y="2010"/>
                    <a:pt x="661" y="2157"/>
                  </a:cubicBezTo>
                  <a:cubicBezTo>
                    <a:pt x="673" y="2183"/>
                    <a:pt x="689" y="2192"/>
                    <a:pt x="704" y="2192"/>
                  </a:cubicBezTo>
                  <a:cubicBezTo>
                    <a:pt x="726" y="2192"/>
                    <a:pt x="745" y="2173"/>
                    <a:pt x="745" y="2157"/>
                  </a:cubicBezTo>
                  <a:cubicBezTo>
                    <a:pt x="780" y="1982"/>
                    <a:pt x="605" y="1835"/>
                    <a:pt x="542" y="1660"/>
                  </a:cubicBezTo>
                  <a:cubicBezTo>
                    <a:pt x="486" y="1458"/>
                    <a:pt x="514" y="1199"/>
                    <a:pt x="514" y="996"/>
                  </a:cubicBezTo>
                  <a:cubicBezTo>
                    <a:pt x="514" y="821"/>
                    <a:pt x="514" y="647"/>
                    <a:pt x="430" y="472"/>
                  </a:cubicBezTo>
                  <a:cubicBezTo>
                    <a:pt x="340" y="297"/>
                    <a:pt x="165" y="206"/>
                    <a:pt x="81" y="31"/>
                  </a:cubicBezTo>
                  <a:cubicBezTo>
                    <a:pt x="67" y="10"/>
                    <a:pt x="51"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79"/>
            <p:cNvSpPr/>
            <p:nvPr/>
          </p:nvSpPr>
          <p:spPr>
            <a:xfrm>
              <a:off x="3940949" y="3682094"/>
              <a:ext cx="12766" cy="49128"/>
            </a:xfrm>
            <a:custGeom>
              <a:rect b="b" l="l" r="r" t="t"/>
              <a:pathLst>
                <a:path extrusionOk="0" h="2159" w="561">
                  <a:moveTo>
                    <a:pt x="368" y="0"/>
                  </a:moveTo>
                  <a:cubicBezTo>
                    <a:pt x="359" y="0"/>
                    <a:pt x="351" y="7"/>
                    <a:pt x="351" y="21"/>
                  </a:cubicBezTo>
                  <a:cubicBezTo>
                    <a:pt x="239" y="371"/>
                    <a:pt x="1" y="721"/>
                    <a:pt x="64" y="1098"/>
                  </a:cubicBezTo>
                  <a:cubicBezTo>
                    <a:pt x="92" y="1301"/>
                    <a:pt x="211" y="1476"/>
                    <a:pt x="267" y="1651"/>
                  </a:cubicBezTo>
                  <a:cubicBezTo>
                    <a:pt x="323" y="1797"/>
                    <a:pt x="386" y="1972"/>
                    <a:pt x="469" y="2147"/>
                  </a:cubicBezTo>
                  <a:cubicBezTo>
                    <a:pt x="478" y="2155"/>
                    <a:pt x="489" y="2159"/>
                    <a:pt x="501" y="2159"/>
                  </a:cubicBezTo>
                  <a:cubicBezTo>
                    <a:pt x="529" y="2159"/>
                    <a:pt x="560" y="2139"/>
                    <a:pt x="560" y="2119"/>
                  </a:cubicBezTo>
                  <a:cubicBezTo>
                    <a:pt x="560" y="1797"/>
                    <a:pt x="386" y="1532"/>
                    <a:pt x="239" y="1273"/>
                  </a:cubicBezTo>
                  <a:cubicBezTo>
                    <a:pt x="64" y="832"/>
                    <a:pt x="295" y="455"/>
                    <a:pt x="386" y="21"/>
                  </a:cubicBezTo>
                  <a:cubicBezTo>
                    <a:pt x="386" y="7"/>
                    <a:pt x="377" y="0"/>
                    <a:pt x="36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79"/>
            <p:cNvSpPr/>
            <p:nvPr/>
          </p:nvSpPr>
          <p:spPr>
            <a:xfrm>
              <a:off x="3822601" y="3631851"/>
              <a:ext cx="12424" cy="19182"/>
            </a:xfrm>
            <a:custGeom>
              <a:rect b="b" l="l" r="r" t="t"/>
              <a:pathLst>
                <a:path extrusionOk="0" h="843" w="546">
                  <a:moveTo>
                    <a:pt x="524" y="0"/>
                  </a:moveTo>
                  <a:cubicBezTo>
                    <a:pt x="520" y="0"/>
                    <a:pt x="517" y="3"/>
                    <a:pt x="517" y="13"/>
                  </a:cubicBezTo>
                  <a:cubicBezTo>
                    <a:pt x="398" y="306"/>
                    <a:pt x="195" y="537"/>
                    <a:pt x="21" y="803"/>
                  </a:cubicBezTo>
                  <a:cubicBezTo>
                    <a:pt x="1" y="823"/>
                    <a:pt x="23" y="842"/>
                    <a:pt x="48" y="842"/>
                  </a:cubicBezTo>
                  <a:cubicBezTo>
                    <a:pt x="58" y="842"/>
                    <a:pt x="68" y="839"/>
                    <a:pt x="77" y="831"/>
                  </a:cubicBezTo>
                  <a:cubicBezTo>
                    <a:pt x="279" y="593"/>
                    <a:pt x="426" y="334"/>
                    <a:pt x="545" y="13"/>
                  </a:cubicBezTo>
                  <a:cubicBezTo>
                    <a:pt x="545" y="13"/>
                    <a:pt x="533" y="0"/>
                    <a:pt x="5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79"/>
            <p:cNvSpPr/>
            <p:nvPr/>
          </p:nvSpPr>
          <p:spPr>
            <a:xfrm>
              <a:off x="3693056" y="3457138"/>
              <a:ext cx="85627" cy="76206"/>
            </a:xfrm>
            <a:custGeom>
              <a:rect b="b" l="l" r="r" t="t"/>
              <a:pathLst>
                <a:path extrusionOk="0" h="3349" w="3763">
                  <a:moveTo>
                    <a:pt x="1693" y="230"/>
                  </a:moveTo>
                  <a:cubicBezTo>
                    <a:pt x="1952" y="230"/>
                    <a:pt x="2155" y="349"/>
                    <a:pt x="2364" y="440"/>
                  </a:cubicBezTo>
                  <a:cubicBezTo>
                    <a:pt x="2539" y="524"/>
                    <a:pt x="2742" y="580"/>
                    <a:pt x="2889" y="726"/>
                  </a:cubicBezTo>
                  <a:cubicBezTo>
                    <a:pt x="3203" y="992"/>
                    <a:pt x="3413" y="1517"/>
                    <a:pt x="3378" y="1894"/>
                  </a:cubicBezTo>
                  <a:cubicBezTo>
                    <a:pt x="3322" y="2328"/>
                    <a:pt x="3175" y="2677"/>
                    <a:pt x="2798" y="2943"/>
                  </a:cubicBezTo>
                  <a:cubicBezTo>
                    <a:pt x="2623" y="3090"/>
                    <a:pt x="2448" y="3174"/>
                    <a:pt x="2217" y="3202"/>
                  </a:cubicBezTo>
                  <a:cubicBezTo>
                    <a:pt x="2015" y="3202"/>
                    <a:pt x="1840" y="3174"/>
                    <a:pt x="1630" y="3146"/>
                  </a:cubicBezTo>
                  <a:cubicBezTo>
                    <a:pt x="1455" y="3118"/>
                    <a:pt x="1225" y="3118"/>
                    <a:pt x="1050" y="3062"/>
                  </a:cubicBezTo>
                  <a:cubicBezTo>
                    <a:pt x="875" y="2999"/>
                    <a:pt x="728" y="2852"/>
                    <a:pt x="581" y="2768"/>
                  </a:cubicBezTo>
                  <a:cubicBezTo>
                    <a:pt x="469" y="2677"/>
                    <a:pt x="378" y="2621"/>
                    <a:pt x="350" y="2502"/>
                  </a:cubicBezTo>
                  <a:cubicBezTo>
                    <a:pt x="323" y="2419"/>
                    <a:pt x="323" y="2328"/>
                    <a:pt x="295" y="2244"/>
                  </a:cubicBezTo>
                  <a:cubicBezTo>
                    <a:pt x="267" y="1978"/>
                    <a:pt x="232" y="1775"/>
                    <a:pt x="295" y="1489"/>
                  </a:cubicBezTo>
                  <a:cubicBezTo>
                    <a:pt x="378" y="1251"/>
                    <a:pt x="469" y="992"/>
                    <a:pt x="616" y="754"/>
                  </a:cubicBezTo>
                  <a:lnTo>
                    <a:pt x="644" y="754"/>
                  </a:lnTo>
                  <a:cubicBezTo>
                    <a:pt x="875" y="496"/>
                    <a:pt x="1343" y="230"/>
                    <a:pt x="1693" y="230"/>
                  </a:cubicBezTo>
                  <a:close/>
                  <a:moveTo>
                    <a:pt x="1745" y="0"/>
                  </a:moveTo>
                  <a:cubicBezTo>
                    <a:pt x="1671" y="0"/>
                    <a:pt x="1595" y="8"/>
                    <a:pt x="1518" y="27"/>
                  </a:cubicBezTo>
                  <a:cubicBezTo>
                    <a:pt x="1141" y="90"/>
                    <a:pt x="728" y="349"/>
                    <a:pt x="525" y="670"/>
                  </a:cubicBezTo>
                  <a:lnTo>
                    <a:pt x="525" y="698"/>
                  </a:lnTo>
                  <a:cubicBezTo>
                    <a:pt x="441" y="789"/>
                    <a:pt x="350" y="901"/>
                    <a:pt x="295" y="1048"/>
                  </a:cubicBezTo>
                  <a:cubicBezTo>
                    <a:pt x="204" y="1223"/>
                    <a:pt x="120" y="1426"/>
                    <a:pt x="57" y="1600"/>
                  </a:cubicBezTo>
                  <a:cubicBezTo>
                    <a:pt x="1" y="1803"/>
                    <a:pt x="29" y="2013"/>
                    <a:pt x="57" y="2216"/>
                  </a:cubicBezTo>
                  <a:cubicBezTo>
                    <a:pt x="92" y="2391"/>
                    <a:pt x="92" y="2593"/>
                    <a:pt x="176" y="2740"/>
                  </a:cubicBezTo>
                  <a:cubicBezTo>
                    <a:pt x="295" y="2887"/>
                    <a:pt x="469" y="2999"/>
                    <a:pt x="616" y="3090"/>
                  </a:cubicBezTo>
                  <a:cubicBezTo>
                    <a:pt x="756" y="3174"/>
                    <a:pt x="903" y="3293"/>
                    <a:pt x="1078" y="3321"/>
                  </a:cubicBezTo>
                  <a:cubicBezTo>
                    <a:pt x="1145" y="3330"/>
                    <a:pt x="1214" y="3333"/>
                    <a:pt x="1282" y="3333"/>
                  </a:cubicBezTo>
                  <a:cubicBezTo>
                    <a:pt x="1420" y="3333"/>
                    <a:pt x="1558" y="3321"/>
                    <a:pt x="1693" y="3321"/>
                  </a:cubicBezTo>
                  <a:cubicBezTo>
                    <a:pt x="1896" y="3321"/>
                    <a:pt x="2071" y="3349"/>
                    <a:pt x="2273" y="3349"/>
                  </a:cubicBezTo>
                  <a:cubicBezTo>
                    <a:pt x="2476" y="3349"/>
                    <a:pt x="2651" y="3265"/>
                    <a:pt x="2826" y="3174"/>
                  </a:cubicBezTo>
                  <a:cubicBezTo>
                    <a:pt x="3119" y="2999"/>
                    <a:pt x="3378" y="2768"/>
                    <a:pt x="3497" y="2419"/>
                  </a:cubicBezTo>
                  <a:cubicBezTo>
                    <a:pt x="3763" y="1719"/>
                    <a:pt x="3525" y="726"/>
                    <a:pt x="2770" y="377"/>
                  </a:cubicBezTo>
                  <a:cubicBezTo>
                    <a:pt x="2455" y="208"/>
                    <a:pt x="2117" y="0"/>
                    <a:pt x="17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79"/>
            <p:cNvSpPr/>
            <p:nvPr/>
          </p:nvSpPr>
          <p:spPr>
            <a:xfrm>
              <a:off x="3707711" y="3473249"/>
              <a:ext cx="25781" cy="26237"/>
            </a:xfrm>
            <a:custGeom>
              <a:rect b="b" l="l" r="r" t="t"/>
              <a:pathLst>
                <a:path extrusionOk="0" h="1153" w="1133">
                  <a:moveTo>
                    <a:pt x="630" y="134"/>
                  </a:moveTo>
                  <a:cubicBezTo>
                    <a:pt x="811" y="134"/>
                    <a:pt x="958" y="273"/>
                    <a:pt x="958" y="459"/>
                  </a:cubicBezTo>
                  <a:cubicBezTo>
                    <a:pt x="930" y="690"/>
                    <a:pt x="783" y="892"/>
                    <a:pt x="581" y="955"/>
                  </a:cubicBezTo>
                  <a:cubicBezTo>
                    <a:pt x="547" y="963"/>
                    <a:pt x="515" y="967"/>
                    <a:pt x="486" y="967"/>
                  </a:cubicBezTo>
                  <a:cubicBezTo>
                    <a:pt x="413" y="967"/>
                    <a:pt x="352" y="945"/>
                    <a:pt x="287" y="920"/>
                  </a:cubicBezTo>
                  <a:cubicBezTo>
                    <a:pt x="322" y="892"/>
                    <a:pt x="322" y="892"/>
                    <a:pt x="322" y="864"/>
                  </a:cubicBezTo>
                  <a:cubicBezTo>
                    <a:pt x="350" y="781"/>
                    <a:pt x="378" y="718"/>
                    <a:pt x="406" y="662"/>
                  </a:cubicBezTo>
                  <a:cubicBezTo>
                    <a:pt x="497" y="515"/>
                    <a:pt x="636" y="515"/>
                    <a:pt x="755" y="396"/>
                  </a:cubicBezTo>
                  <a:cubicBezTo>
                    <a:pt x="783" y="396"/>
                    <a:pt x="755" y="340"/>
                    <a:pt x="727" y="340"/>
                  </a:cubicBezTo>
                  <a:cubicBezTo>
                    <a:pt x="608" y="396"/>
                    <a:pt x="553" y="396"/>
                    <a:pt x="462" y="459"/>
                  </a:cubicBezTo>
                  <a:cubicBezTo>
                    <a:pt x="406" y="515"/>
                    <a:pt x="350" y="571"/>
                    <a:pt x="287" y="662"/>
                  </a:cubicBezTo>
                  <a:cubicBezTo>
                    <a:pt x="287" y="690"/>
                    <a:pt x="231" y="781"/>
                    <a:pt x="231" y="864"/>
                  </a:cubicBezTo>
                  <a:cubicBezTo>
                    <a:pt x="203" y="809"/>
                    <a:pt x="175" y="718"/>
                    <a:pt x="203" y="634"/>
                  </a:cubicBezTo>
                  <a:cubicBezTo>
                    <a:pt x="259" y="431"/>
                    <a:pt x="378" y="193"/>
                    <a:pt x="581" y="137"/>
                  </a:cubicBezTo>
                  <a:cubicBezTo>
                    <a:pt x="597" y="135"/>
                    <a:pt x="614" y="134"/>
                    <a:pt x="630" y="134"/>
                  </a:cubicBezTo>
                  <a:close/>
                  <a:moveTo>
                    <a:pt x="713" y="0"/>
                  </a:moveTo>
                  <a:cubicBezTo>
                    <a:pt x="644" y="0"/>
                    <a:pt x="574" y="14"/>
                    <a:pt x="525" y="46"/>
                  </a:cubicBezTo>
                  <a:cubicBezTo>
                    <a:pt x="259" y="109"/>
                    <a:pt x="0" y="543"/>
                    <a:pt x="28" y="837"/>
                  </a:cubicBezTo>
                  <a:cubicBezTo>
                    <a:pt x="47" y="1057"/>
                    <a:pt x="231" y="1153"/>
                    <a:pt x="421" y="1153"/>
                  </a:cubicBezTo>
                  <a:cubicBezTo>
                    <a:pt x="508" y="1153"/>
                    <a:pt x="597" y="1133"/>
                    <a:pt x="671" y="1095"/>
                  </a:cubicBezTo>
                  <a:cubicBezTo>
                    <a:pt x="930" y="955"/>
                    <a:pt x="1133" y="571"/>
                    <a:pt x="1049" y="284"/>
                  </a:cubicBezTo>
                  <a:cubicBezTo>
                    <a:pt x="986" y="193"/>
                    <a:pt x="930" y="81"/>
                    <a:pt x="846" y="18"/>
                  </a:cubicBezTo>
                  <a:cubicBezTo>
                    <a:pt x="809" y="7"/>
                    <a:pt x="761" y="0"/>
                    <a:pt x="7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79"/>
            <p:cNvSpPr/>
            <p:nvPr/>
          </p:nvSpPr>
          <p:spPr>
            <a:xfrm>
              <a:off x="3727598" y="3496027"/>
              <a:ext cx="26419" cy="27465"/>
            </a:xfrm>
            <a:custGeom>
              <a:rect b="b" l="l" r="r" t="t"/>
              <a:pathLst>
                <a:path extrusionOk="0" h="1207" w="1161">
                  <a:moveTo>
                    <a:pt x="572" y="140"/>
                  </a:moveTo>
                  <a:cubicBezTo>
                    <a:pt x="593" y="140"/>
                    <a:pt x="615" y="145"/>
                    <a:pt x="637" y="157"/>
                  </a:cubicBezTo>
                  <a:cubicBezTo>
                    <a:pt x="553" y="185"/>
                    <a:pt x="462" y="332"/>
                    <a:pt x="434" y="388"/>
                  </a:cubicBezTo>
                  <a:cubicBezTo>
                    <a:pt x="350" y="507"/>
                    <a:pt x="259" y="738"/>
                    <a:pt x="378" y="856"/>
                  </a:cubicBezTo>
                  <a:cubicBezTo>
                    <a:pt x="386" y="865"/>
                    <a:pt x="394" y="868"/>
                    <a:pt x="402" y="868"/>
                  </a:cubicBezTo>
                  <a:cubicBezTo>
                    <a:pt x="420" y="868"/>
                    <a:pt x="434" y="848"/>
                    <a:pt x="434" y="828"/>
                  </a:cubicBezTo>
                  <a:cubicBezTo>
                    <a:pt x="378" y="710"/>
                    <a:pt x="462" y="535"/>
                    <a:pt x="553" y="416"/>
                  </a:cubicBezTo>
                  <a:cubicBezTo>
                    <a:pt x="581" y="360"/>
                    <a:pt x="637" y="269"/>
                    <a:pt x="727" y="213"/>
                  </a:cubicBezTo>
                  <a:cubicBezTo>
                    <a:pt x="755" y="241"/>
                    <a:pt x="755" y="269"/>
                    <a:pt x="783" y="269"/>
                  </a:cubicBezTo>
                  <a:cubicBezTo>
                    <a:pt x="902" y="479"/>
                    <a:pt x="958" y="765"/>
                    <a:pt x="755" y="940"/>
                  </a:cubicBezTo>
                  <a:cubicBezTo>
                    <a:pt x="680" y="1003"/>
                    <a:pt x="583" y="1039"/>
                    <a:pt x="490" y="1039"/>
                  </a:cubicBezTo>
                  <a:cubicBezTo>
                    <a:pt x="367" y="1039"/>
                    <a:pt x="251" y="976"/>
                    <a:pt x="203" y="828"/>
                  </a:cubicBezTo>
                  <a:cubicBezTo>
                    <a:pt x="147" y="654"/>
                    <a:pt x="203" y="479"/>
                    <a:pt x="287" y="332"/>
                  </a:cubicBezTo>
                  <a:cubicBezTo>
                    <a:pt x="383" y="236"/>
                    <a:pt x="479" y="140"/>
                    <a:pt x="572" y="140"/>
                  </a:cubicBezTo>
                  <a:close/>
                  <a:moveTo>
                    <a:pt x="560" y="0"/>
                  </a:moveTo>
                  <a:cubicBezTo>
                    <a:pt x="529" y="0"/>
                    <a:pt x="496" y="4"/>
                    <a:pt x="462" y="10"/>
                  </a:cubicBezTo>
                  <a:cubicBezTo>
                    <a:pt x="287" y="94"/>
                    <a:pt x="175" y="332"/>
                    <a:pt x="112" y="479"/>
                  </a:cubicBezTo>
                  <a:cubicBezTo>
                    <a:pt x="28" y="682"/>
                    <a:pt x="0" y="884"/>
                    <a:pt x="147" y="1059"/>
                  </a:cubicBezTo>
                  <a:cubicBezTo>
                    <a:pt x="236" y="1161"/>
                    <a:pt x="365" y="1207"/>
                    <a:pt x="496" y="1207"/>
                  </a:cubicBezTo>
                  <a:cubicBezTo>
                    <a:pt x="662" y="1207"/>
                    <a:pt x="832" y="1132"/>
                    <a:pt x="930" y="1003"/>
                  </a:cubicBezTo>
                  <a:cubicBezTo>
                    <a:pt x="1161" y="738"/>
                    <a:pt x="1049" y="360"/>
                    <a:pt x="846" y="129"/>
                  </a:cubicBezTo>
                  <a:cubicBezTo>
                    <a:pt x="755" y="38"/>
                    <a:pt x="664" y="0"/>
                    <a:pt x="5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79"/>
            <p:cNvSpPr/>
            <p:nvPr/>
          </p:nvSpPr>
          <p:spPr>
            <a:xfrm>
              <a:off x="3737451" y="3473431"/>
              <a:ext cx="21344" cy="22391"/>
            </a:xfrm>
            <a:custGeom>
              <a:rect b="b" l="l" r="r" t="t"/>
              <a:pathLst>
                <a:path extrusionOk="0" h="984" w="938">
                  <a:moveTo>
                    <a:pt x="476" y="145"/>
                  </a:moveTo>
                  <a:cubicBezTo>
                    <a:pt x="500" y="145"/>
                    <a:pt x="525" y="148"/>
                    <a:pt x="553" y="157"/>
                  </a:cubicBezTo>
                  <a:cubicBezTo>
                    <a:pt x="700" y="213"/>
                    <a:pt x="763" y="451"/>
                    <a:pt x="763" y="598"/>
                  </a:cubicBezTo>
                  <a:cubicBezTo>
                    <a:pt x="779" y="767"/>
                    <a:pt x="674" y="847"/>
                    <a:pt x="548" y="847"/>
                  </a:cubicBezTo>
                  <a:cubicBezTo>
                    <a:pt x="462" y="847"/>
                    <a:pt x="366" y="809"/>
                    <a:pt x="294" y="738"/>
                  </a:cubicBezTo>
                  <a:cubicBezTo>
                    <a:pt x="238" y="682"/>
                    <a:pt x="204" y="563"/>
                    <a:pt x="176" y="479"/>
                  </a:cubicBezTo>
                  <a:cubicBezTo>
                    <a:pt x="165" y="411"/>
                    <a:pt x="189" y="387"/>
                    <a:pt x="226" y="387"/>
                  </a:cubicBezTo>
                  <a:cubicBezTo>
                    <a:pt x="284" y="387"/>
                    <a:pt x="375" y="445"/>
                    <a:pt x="413" y="479"/>
                  </a:cubicBezTo>
                  <a:cubicBezTo>
                    <a:pt x="469" y="535"/>
                    <a:pt x="553" y="598"/>
                    <a:pt x="588" y="682"/>
                  </a:cubicBezTo>
                  <a:cubicBezTo>
                    <a:pt x="596" y="690"/>
                    <a:pt x="604" y="693"/>
                    <a:pt x="613" y="693"/>
                  </a:cubicBezTo>
                  <a:cubicBezTo>
                    <a:pt x="632" y="693"/>
                    <a:pt x="652" y="673"/>
                    <a:pt x="672" y="654"/>
                  </a:cubicBezTo>
                  <a:cubicBezTo>
                    <a:pt x="672" y="535"/>
                    <a:pt x="553" y="451"/>
                    <a:pt x="441" y="388"/>
                  </a:cubicBezTo>
                  <a:cubicBezTo>
                    <a:pt x="413" y="360"/>
                    <a:pt x="350" y="332"/>
                    <a:pt x="322" y="304"/>
                  </a:cubicBezTo>
                  <a:cubicBezTo>
                    <a:pt x="300" y="304"/>
                    <a:pt x="277" y="309"/>
                    <a:pt x="259" y="309"/>
                  </a:cubicBezTo>
                  <a:cubicBezTo>
                    <a:pt x="232" y="309"/>
                    <a:pt x="217" y="298"/>
                    <a:pt x="238" y="248"/>
                  </a:cubicBezTo>
                  <a:cubicBezTo>
                    <a:pt x="238" y="185"/>
                    <a:pt x="294" y="185"/>
                    <a:pt x="322" y="157"/>
                  </a:cubicBezTo>
                  <a:cubicBezTo>
                    <a:pt x="383" y="157"/>
                    <a:pt x="428" y="145"/>
                    <a:pt x="476" y="145"/>
                  </a:cubicBezTo>
                  <a:close/>
                  <a:moveTo>
                    <a:pt x="484" y="0"/>
                  </a:moveTo>
                  <a:cubicBezTo>
                    <a:pt x="364" y="0"/>
                    <a:pt x="216" y="33"/>
                    <a:pt x="148" y="101"/>
                  </a:cubicBezTo>
                  <a:cubicBezTo>
                    <a:pt x="1" y="332"/>
                    <a:pt x="120" y="801"/>
                    <a:pt x="350" y="912"/>
                  </a:cubicBezTo>
                  <a:cubicBezTo>
                    <a:pt x="427" y="960"/>
                    <a:pt x="509" y="983"/>
                    <a:pt x="586" y="983"/>
                  </a:cubicBezTo>
                  <a:cubicBezTo>
                    <a:pt x="746" y="983"/>
                    <a:pt x="884" y="881"/>
                    <a:pt x="903" y="682"/>
                  </a:cubicBezTo>
                  <a:cubicBezTo>
                    <a:pt x="938" y="451"/>
                    <a:pt x="819" y="73"/>
                    <a:pt x="588" y="10"/>
                  </a:cubicBezTo>
                  <a:cubicBezTo>
                    <a:pt x="559" y="4"/>
                    <a:pt x="523" y="0"/>
                    <a:pt x="4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79"/>
            <p:cNvSpPr/>
            <p:nvPr/>
          </p:nvSpPr>
          <p:spPr>
            <a:xfrm>
              <a:off x="3708348" y="3507905"/>
              <a:ext cx="13221" cy="12310"/>
            </a:xfrm>
            <a:custGeom>
              <a:rect b="b" l="l" r="r" t="t"/>
              <a:pathLst>
                <a:path extrusionOk="0" h="541" w="581">
                  <a:moveTo>
                    <a:pt x="395" y="0"/>
                  </a:moveTo>
                  <a:cubicBezTo>
                    <a:pt x="385" y="0"/>
                    <a:pt x="378" y="12"/>
                    <a:pt x="378" y="41"/>
                  </a:cubicBezTo>
                  <a:cubicBezTo>
                    <a:pt x="378" y="97"/>
                    <a:pt x="434" y="160"/>
                    <a:pt x="434" y="243"/>
                  </a:cubicBezTo>
                  <a:cubicBezTo>
                    <a:pt x="434" y="271"/>
                    <a:pt x="434" y="362"/>
                    <a:pt x="378" y="418"/>
                  </a:cubicBezTo>
                  <a:cubicBezTo>
                    <a:pt x="358" y="433"/>
                    <a:pt x="337" y="439"/>
                    <a:pt x="315" y="439"/>
                  </a:cubicBezTo>
                  <a:cubicBezTo>
                    <a:pt x="243" y="439"/>
                    <a:pt x="168" y="371"/>
                    <a:pt x="147" y="306"/>
                  </a:cubicBezTo>
                  <a:cubicBezTo>
                    <a:pt x="84" y="243"/>
                    <a:pt x="56" y="132"/>
                    <a:pt x="56" y="41"/>
                  </a:cubicBezTo>
                  <a:cubicBezTo>
                    <a:pt x="56" y="27"/>
                    <a:pt x="42" y="20"/>
                    <a:pt x="28" y="20"/>
                  </a:cubicBezTo>
                  <a:cubicBezTo>
                    <a:pt x="14" y="20"/>
                    <a:pt x="0" y="27"/>
                    <a:pt x="0" y="41"/>
                  </a:cubicBezTo>
                  <a:cubicBezTo>
                    <a:pt x="0" y="188"/>
                    <a:pt x="28" y="334"/>
                    <a:pt x="119" y="446"/>
                  </a:cubicBezTo>
                  <a:cubicBezTo>
                    <a:pt x="165" y="511"/>
                    <a:pt x="237" y="540"/>
                    <a:pt x="313" y="540"/>
                  </a:cubicBezTo>
                  <a:cubicBezTo>
                    <a:pt x="376" y="540"/>
                    <a:pt x="442" y="520"/>
                    <a:pt x="497" y="481"/>
                  </a:cubicBezTo>
                  <a:cubicBezTo>
                    <a:pt x="580" y="390"/>
                    <a:pt x="553" y="243"/>
                    <a:pt x="497" y="160"/>
                  </a:cubicBezTo>
                  <a:cubicBezTo>
                    <a:pt x="497" y="112"/>
                    <a:pt x="429" y="0"/>
                    <a:pt x="3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79"/>
            <p:cNvSpPr/>
            <p:nvPr/>
          </p:nvSpPr>
          <p:spPr>
            <a:xfrm>
              <a:off x="3756065" y="3495208"/>
              <a:ext cx="9898" cy="13767"/>
            </a:xfrm>
            <a:custGeom>
              <a:rect b="b" l="l" r="r" t="t"/>
              <a:pathLst>
                <a:path extrusionOk="0" h="605" w="435">
                  <a:moveTo>
                    <a:pt x="222" y="0"/>
                  </a:moveTo>
                  <a:cubicBezTo>
                    <a:pt x="170" y="0"/>
                    <a:pt x="107" y="80"/>
                    <a:pt x="57" y="102"/>
                  </a:cubicBezTo>
                  <a:cubicBezTo>
                    <a:pt x="1" y="193"/>
                    <a:pt x="1" y="340"/>
                    <a:pt x="29" y="424"/>
                  </a:cubicBezTo>
                  <a:cubicBezTo>
                    <a:pt x="53" y="527"/>
                    <a:pt x="104" y="604"/>
                    <a:pt x="190" y="604"/>
                  </a:cubicBezTo>
                  <a:cubicBezTo>
                    <a:pt x="203" y="604"/>
                    <a:pt x="217" y="602"/>
                    <a:pt x="232" y="599"/>
                  </a:cubicBezTo>
                  <a:cubicBezTo>
                    <a:pt x="295" y="599"/>
                    <a:pt x="322" y="571"/>
                    <a:pt x="378" y="515"/>
                  </a:cubicBezTo>
                  <a:cubicBezTo>
                    <a:pt x="406" y="452"/>
                    <a:pt x="406" y="424"/>
                    <a:pt x="434" y="368"/>
                  </a:cubicBezTo>
                  <a:cubicBezTo>
                    <a:pt x="434" y="348"/>
                    <a:pt x="407" y="325"/>
                    <a:pt x="390" y="325"/>
                  </a:cubicBezTo>
                  <a:cubicBezTo>
                    <a:pt x="383" y="325"/>
                    <a:pt x="378" y="330"/>
                    <a:pt x="378" y="340"/>
                  </a:cubicBezTo>
                  <a:cubicBezTo>
                    <a:pt x="322" y="368"/>
                    <a:pt x="322" y="424"/>
                    <a:pt x="260" y="452"/>
                  </a:cubicBezTo>
                  <a:cubicBezTo>
                    <a:pt x="238" y="475"/>
                    <a:pt x="219" y="485"/>
                    <a:pt x="201" y="485"/>
                  </a:cubicBezTo>
                  <a:cubicBezTo>
                    <a:pt x="151" y="485"/>
                    <a:pt x="120" y="403"/>
                    <a:pt x="120" y="340"/>
                  </a:cubicBezTo>
                  <a:cubicBezTo>
                    <a:pt x="120" y="249"/>
                    <a:pt x="148" y="193"/>
                    <a:pt x="176" y="130"/>
                  </a:cubicBezTo>
                  <a:cubicBezTo>
                    <a:pt x="204" y="102"/>
                    <a:pt x="260" y="74"/>
                    <a:pt x="295" y="46"/>
                  </a:cubicBezTo>
                  <a:lnTo>
                    <a:pt x="260" y="18"/>
                  </a:lnTo>
                  <a:cubicBezTo>
                    <a:pt x="248" y="5"/>
                    <a:pt x="236" y="0"/>
                    <a:pt x="2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79"/>
            <p:cNvSpPr/>
            <p:nvPr/>
          </p:nvSpPr>
          <p:spPr>
            <a:xfrm>
              <a:off x="3626088" y="3418364"/>
              <a:ext cx="155781" cy="127860"/>
            </a:xfrm>
            <a:custGeom>
              <a:rect b="b" l="l" r="r" t="t"/>
              <a:pathLst>
                <a:path extrusionOk="0" h="5619" w="6846">
                  <a:moveTo>
                    <a:pt x="2538" y="186"/>
                  </a:moveTo>
                  <a:cubicBezTo>
                    <a:pt x="2622" y="249"/>
                    <a:pt x="2685" y="333"/>
                    <a:pt x="2741" y="396"/>
                  </a:cubicBezTo>
                  <a:cubicBezTo>
                    <a:pt x="2825" y="480"/>
                    <a:pt x="2916" y="535"/>
                    <a:pt x="3035" y="626"/>
                  </a:cubicBezTo>
                  <a:cubicBezTo>
                    <a:pt x="3210" y="773"/>
                    <a:pt x="3384" y="920"/>
                    <a:pt x="3559" y="1032"/>
                  </a:cubicBezTo>
                  <a:cubicBezTo>
                    <a:pt x="3762" y="1151"/>
                    <a:pt x="3965" y="1270"/>
                    <a:pt x="4195" y="1270"/>
                  </a:cubicBezTo>
                  <a:cubicBezTo>
                    <a:pt x="4461" y="1298"/>
                    <a:pt x="4748" y="1270"/>
                    <a:pt x="5014" y="1326"/>
                  </a:cubicBezTo>
                  <a:cubicBezTo>
                    <a:pt x="5160" y="1354"/>
                    <a:pt x="5244" y="1410"/>
                    <a:pt x="5335" y="1528"/>
                  </a:cubicBezTo>
                  <a:cubicBezTo>
                    <a:pt x="5391" y="1584"/>
                    <a:pt x="5447" y="1619"/>
                    <a:pt x="5510" y="1675"/>
                  </a:cubicBezTo>
                  <a:cubicBezTo>
                    <a:pt x="5713" y="1759"/>
                    <a:pt x="5916" y="1703"/>
                    <a:pt x="6118" y="1794"/>
                  </a:cubicBezTo>
                  <a:cubicBezTo>
                    <a:pt x="6440" y="1906"/>
                    <a:pt x="6496" y="2256"/>
                    <a:pt x="6531" y="2549"/>
                  </a:cubicBezTo>
                  <a:cubicBezTo>
                    <a:pt x="6587" y="2808"/>
                    <a:pt x="6643" y="3102"/>
                    <a:pt x="6671" y="3367"/>
                  </a:cubicBezTo>
                  <a:cubicBezTo>
                    <a:pt x="6671" y="3745"/>
                    <a:pt x="6643" y="4123"/>
                    <a:pt x="6559" y="4472"/>
                  </a:cubicBezTo>
                  <a:cubicBezTo>
                    <a:pt x="6440" y="4906"/>
                    <a:pt x="6062" y="5199"/>
                    <a:pt x="5622" y="5255"/>
                  </a:cubicBezTo>
                  <a:cubicBezTo>
                    <a:pt x="5275" y="5282"/>
                    <a:pt x="4956" y="5434"/>
                    <a:pt x="4623" y="5434"/>
                  </a:cubicBezTo>
                  <a:cubicBezTo>
                    <a:pt x="4513" y="5434"/>
                    <a:pt x="4401" y="5418"/>
                    <a:pt x="4286" y="5374"/>
                  </a:cubicBezTo>
                  <a:cubicBezTo>
                    <a:pt x="4112" y="5318"/>
                    <a:pt x="3937" y="5227"/>
                    <a:pt x="3762" y="5199"/>
                  </a:cubicBezTo>
                  <a:cubicBezTo>
                    <a:pt x="3559" y="5143"/>
                    <a:pt x="3349" y="5171"/>
                    <a:pt x="3147" y="5025"/>
                  </a:cubicBezTo>
                  <a:cubicBezTo>
                    <a:pt x="2825" y="4794"/>
                    <a:pt x="2769" y="4353"/>
                    <a:pt x="2594" y="4032"/>
                  </a:cubicBezTo>
                  <a:cubicBezTo>
                    <a:pt x="2510" y="3857"/>
                    <a:pt x="2447" y="3682"/>
                    <a:pt x="2363" y="3507"/>
                  </a:cubicBezTo>
                  <a:cubicBezTo>
                    <a:pt x="2301" y="3395"/>
                    <a:pt x="2245" y="3304"/>
                    <a:pt x="2161" y="3249"/>
                  </a:cubicBezTo>
                  <a:cubicBezTo>
                    <a:pt x="1811" y="3046"/>
                    <a:pt x="1399" y="3074"/>
                    <a:pt x="1049" y="2899"/>
                  </a:cubicBezTo>
                  <a:cubicBezTo>
                    <a:pt x="790" y="2752"/>
                    <a:pt x="762" y="2458"/>
                    <a:pt x="699" y="2200"/>
                  </a:cubicBezTo>
                  <a:cubicBezTo>
                    <a:pt x="699" y="2053"/>
                    <a:pt x="671" y="1878"/>
                    <a:pt x="671" y="1731"/>
                  </a:cubicBezTo>
                  <a:lnTo>
                    <a:pt x="671" y="1731"/>
                  </a:lnTo>
                  <a:cubicBezTo>
                    <a:pt x="874" y="1997"/>
                    <a:pt x="993" y="2346"/>
                    <a:pt x="1287" y="2521"/>
                  </a:cubicBezTo>
                  <a:cubicBezTo>
                    <a:pt x="1380" y="2596"/>
                    <a:pt x="1464" y="2621"/>
                    <a:pt x="1561" y="2621"/>
                  </a:cubicBezTo>
                  <a:cubicBezTo>
                    <a:pt x="1610" y="2621"/>
                    <a:pt x="1662" y="2615"/>
                    <a:pt x="1720" y="2605"/>
                  </a:cubicBezTo>
                  <a:cubicBezTo>
                    <a:pt x="1867" y="2605"/>
                    <a:pt x="1986" y="2605"/>
                    <a:pt x="2126" y="2696"/>
                  </a:cubicBezTo>
                  <a:cubicBezTo>
                    <a:pt x="2189" y="2752"/>
                    <a:pt x="2245" y="2808"/>
                    <a:pt x="2336" y="2871"/>
                  </a:cubicBezTo>
                  <a:cubicBezTo>
                    <a:pt x="2346" y="2876"/>
                    <a:pt x="2356" y="2878"/>
                    <a:pt x="2366" y="2878"/>
                  </a:cubicBezTo>
                  <a:cubicBezTo>
                    <a:pt x="2410" y="2878"/>
                    <a:pt x="2447" y="2832"/>
                    <a:pt x="2447" y="2780"/>
                  </a:cubicBezTo>
                  <a:cubicBezTo>
                    <a:pt x="2391" y="2521"/>
                    <a:pt x="2189" y="2228"/>
                    <a:pt x="2014" y="2053"/>
                  </a:cubicBezTo>
                  <a:cubicBezTo>
                    <a:pt x="1895" y="1906"/>
                    <a:pt x="1601" y="1647"/>
                    <a:pt x="1601" y="1444"/>
                  </a:cubicBezTo>
                  <a:cubicBezTo>
                    <a:pt x="1601" y="1326"/>
                    <a:pt x="1748" y="1298"/>
                    <a:pt x="1720" y="1151"/>
                  </a:cubicBezTo>
                  <a:cubicBezTo>
                    <a:pt x="1692" y="1060"/>
                    <a:pt x="1545" y="976"/>
                    <a:pt x="1461" y="920"/>
                  </a:cubicBezTo>
                  <a:cubicBezTo>
                    <a:pt x="1315" y="773"/>
                    <a:pt x="1168" y="710"/>
                    <a:pt x="993" y="626"/>
                  </a:cubicBezTo>
                  <a:cubicBezTo>
                    <a:pt x="846" y="508"/>
                    <a:pt x="671" y="452"/>
                    <a:pt x="525" y="361"/>
                  </a:cubicBezTo>
                  <a:cubicBezTo>
                    <a:pt x="643" y="305"/>
                    <a:pt x="762" y="277"/>
                    <a:pt x="874" y="277"/>
                  </a:cubicBezTo>
                  <a:cubicBezTo>
                    <a:pt x="1049" y="305"/>
                    <a:pt x="1224" y="396"/>
                    <a:pt x="1399" y="452"/>
                  </a:cubicBezTo>
                  <a:cubicBezTo>
                    <a:pt x="1573" y="508"/>
                    <a:pt x="1748" y="570"/>
                    <a:pt x="1895" y="654"/>
                  </a:cubicBezTo>
                  <a:cubicBezTo>
                    <a:pt x="2126" y="857"/>
                    <a:pt x="2273" y="1123"/>
                    <a:pt x="2566" y="1270"/>
                  </a:cubicBezTo>
                  <a:cubicBezTo>
                    <a:pt x="2676" y="1332"/>
                    <a:pt x="2847" y="1414"/>
                    <a:pt x="2989" y="1414"/>
                  </a:cubicBezTo>
                  <a:cubicBezTo>
                    <a:pt x="3037" y="1414"/>
                    <a:pt x="3081" y="1405"/>
                    <a:pt x="3119" y="1382"/>
                  </a:cubicBezTo>
                  <a:cubicBezTo>
                    <a:pt x="3147" y="1354"/>
                    <a:pt x="3147" y="1326"/>
                    <a:pt x="3147" y="1298"/>
                  </a:cubicBezTo>
                  <a:cubicBezTo>
                    <a:pt x="3091" y="1151"/>
                    <a:pt x="2888" y="1032"/>
                    <a:pt x="2825" y="885"/>
                  </a:cubicBezTo>
                  <a:cubicBezTo>
                    <a:pt x="2713" y="682"/>
                    <a:pt x="2594" y="424"/>
                    <a:pt x="2538" y="186"/>
                  </a:cubicBezTo>
                  <a:close/>
                  <a:moveTo>
                    <a:pt x="2480" y="0"/>
                  </a:moveTo>
                  <a:cubicBezTo>
                    <a:pt x="2450" y="0"/>
                    <a:pt x="2419" y="28"/>
                    <a:pt x="2419" y="74"/>
                  </a:cubicBezTo>
                  <a:cubicBezTo>
                    <a:pt x="2419" y="221"/>
                    <a:pt x="2510" y="396"/>
                    <a:pt x="2566" y="535"/>
                  </a:cubicBezTo>
                  <a:cubicBezTo>
                    <a:pt x="2622" y="745"/>
                    <a:pt x="2713" y="948"/>
                    <a:pt x="2825" y="1123"/>
                  </a:cubicBezTo>
                  <a:cubicBezTo>
                    <a:pt x="2860" y="1179"/>
                    <a:pt x="2916" y="1207"/>
                    <a:pt x="2972" y="1270"/>
                  </a:cubicBezTo>
                  <a:cubicBezTo>
                    <a:pt x="2944" y="1270"/>
                    <a:pt x="2888" y="1235"/>
                    <a:pt x="2888" y="1235"/>
                  </a:cubicBezTo>
                  <a:cubicBezTo>
                    <a:pt x="2650" y="1123"/>
                    <a:pt x="2447" y="1032"/>
                    <a:pt x="2273" y="829"/>
                  </a:cubicBezTo>
                  <a:cubicBezTo>
                    <a:pt x="2161" y="654"/>
                    <a:pt x="2014" y="508"/>
                    <a:pt x="1839" y="424"/>
                  </a:cubicBezTo>
                  <a:cubicBezTo>
                    <a:pt x="1664" y="333"/>
                    <a:pt x="1427" y="277"/>
                    <a:pt x="1224" y="186"/>
                  </a:cubicBezTo>
                  <a:cubicBezTo>
                    <a:pt x="1080" y="117"/>
                    <a:pt x="979" y="67"/>
                    <a:pt x="830" y="67"/>
                  </a:cubicBezTo>
                  <a:cubicBezTo>
                    <a:pt x="799" y="67"/>
                    <a:pt x="764" y="69"/>
                    <a:pt x="727" y="74"/>
                  </a:cubicBezTo>
                  <a:cubicBezTo>
                    <a:pt x="525" y="102"/>
                    <a:pt x="350" y="221"/>
                    <a:pt x="175" y="249"/>
                  </a:cubicBezTo>
                  <a:lnTo>
                    <a:pt x="119" y="249"/>
                  </a:lnTo>
                  <a:cubicBezTo>
                    <a:pt x="0" y="249"/>
                    <a:pt x="0" y="424"/>
                    <a:pt x="119" y="424"/>
                  </a:cubicBezTo>
                  <a:cubicBezTo>
                    <a:pt x="147" y="438"/>
                    <a:pt x="177" y="445"/>
                    <a:pt x="210" y="445"/>
                  </a:cubicBezTo>
                  <a:cubicBezTo>
                    <a:pt x="243" y="445"/>
                    <a:pt x="280" y="438"/>
                    <a:pt x="322" y="424"/>
                  </a:cubicBezTo>
                  <a:cubicBezTo>
                    <a:pt x="469" y="452"/>
                    <a:pt x="643" y="570"/>
                    <a:pt x="762" y="626"/>
                  </a:cubicBezTo>
                  <a:cubicBezTo>
                    <a:pt x="937" y="710"/>
                    <a:pt x="1112" y="801"/>
                    <a:pt x="1252" y="920"/>
                  </a:cubicBezTo>
                  <a:cubicBezTo>
                    <a:pt x="1315" y="948"/>
                    <a:pt x="1545" y="1123"/>
                    <a:pt x="1545" y="1207"/>
                  </a:cubicBezTo>
                  <a:lnTo>
                    <a:pt x="1461" y="1298"/>
                  </a:lnTo>
                  <a:cubicBezTo>
                    <a:pt x="1427" y="1354"/>
                    <a:pt x="1427" y="1382"/>
                    <a:pt x="1427" y="1444"/>
                  </a:cubicBezTo>
                  <a:cubicBezTo>
                    <a:pt x="1399" y="1675"/>
                    <a:pt x="1636" y="1878"/>
                    <a:pt x="1776" y="2025"/>
                  </a:cubicBezTo>
                  <a:cubicBezTo>
                    <a:pt x="1923" y="2200"/>
                    <a:pt x="2098" y="2374"/>
                    <a:pt x="2189" y="2577"/>
                  </a:cubicBezTo>
                  <a:cubicBezTo>
                    <a:pt x="2161" y="2549"/>
                    <a:pt x="2070" y="2493"/>
                    <a:pt x="2014" y="2493"/>
                  </a:cubicBezTo>
                  <a:cubicBezTo>
                    <a:pt x="1967" y="2479"/>
                    <a:pt x="1920" y="2474"/>
                    <a:pt x="1873" y="2474"/>
                  </a:cubicBezTo>
                  <a:cubicBezTo>
                    <a:pt x="1777" y="2474"/>
                    <a:pt x="1680" y="2494"/>
                    <a:pt x="1584" y="2494"/>
                  </a:cubicBezTo>
                  <a:cubicBezTo>
                    <a:pt x="1521" y="2494"/>
                    <a:pt x="1460" y="2486"/>
                    <a:pt x="1399" y="2458"/>
                  </a:cubicBezTo>
                  <a:cubicBezTo>
                    <a:pt x="1196" y="2346"/>
                    <a:pt x="1077" y="2081"/>
                    <a:pt x="965" y="1906"/>
                  </a:cubicBezTo>
                  <a:cubicBezTo>
                    <a:pt x="874" y="1794"/>
                    <a:pt x="790" y="1647"/>
                    <a:pt x="671" y="1556"/>
                  </a:cubicBezTo>
                  <a:cubicBezTo>
                    <a:pt x="655" y="1548"/>
                    <a:pt x="638" y="1545"/>
                    <a:pt x="622" y="1545"/>
                  </a:cubicBezTo>
                  <a:cubicBezTo>
                    <a:pt x="584" y="1545"/>
                    <a:pt x="552" y="1565"/>
                    <a:pt x="552" y="1584"/>
                  </a:cubicBezTo>
                  <a:cubicBezTo>
                    <a:pt x="552" y="1759"/>
                    <a:pt x="552" y="1934"/>
                    <a:pt x="587" y="2109"/>
                  </a:cubicBezTo>
                  <a:cubicBezTo>
                    <a:pt x="587" y="2284"/>
                    <a:pt x="587" y="2493"/>
                    <a:pt x="671" y="2668"/>
                  </a:cubicBezTo>
                  <a:cubicBezTo>
                    <a:pt x="762" y="2927"/>
                    <a:pt x="993" y="3074"/>
                    <a:pt x="1252" y="3130"/>
                  </a:cubicBezTo>
                  <a:cubicBezTo>
                    <a:pt x="1427" y="3193"/>
                    <a:pt x="1636" y="3221"/>
                    <a:pt x="1811" y="3304"/>
                  </a:cubicBezTo>
                  <a:cubicBezTo>
                    <a:pt x="1895" y="3367"/>
                    <a:pt x="1986" y="3395"/>
                    <a:pt x="2042" y="3451"/>
                  </a:cubicBezTo>
                  <a:cubicBezTo>
                    <a:pt x="2126" y="3542"/>
                    <a:pt x="2161" y="3626"/>
                    <a:pt x="2189" y="3745"/>
                  </a:cubicBezTo>
                  <a:cubicBezTo>
                    <a:pt x="2245" y="3892"/>
                    <a:pt x="2336" y="4004"/>
                    <a:pt x="2419" y="4151"/>
                  </a:cubicBezTo>
                  <a:cubicBezTo>
                    <a:pt x="2510" y="4297"/>
                    <a:pt x="2566" y="4444"/>
                    <a:pt x="2650" y="4591"/>
                  </a:cubicBezTo>
                  <a:cubicBezTo>
                    <a:pt x="2769" y="4878"/>
                    <a:pt x="2916" y="5115"/>
                    <a:pt x="3210" y="5227"/>
                  </a:cubicBezTo>
                  <a:cubicBezTo>
                    <a:pt x="3349" y="5318"/>
                    <a:pt x="3496" y="5318"/>
                    <a:pt x="3671" y="5346"/>
                  </a:cubicBezTo>
                  <a:cubicBezTo>
                    <a:pt x="3846" y="5374"/>
                    <a:pt x="4049" y="5493"/>
                    <a:pt x="4223" y="5549"/>
                  </a:cubicBezTo>
                  <a:cubicBezTo>
                    <a:pt x="4355" y="5599"/>
                    <a:pt x="4479" y="5618"/>
                    <a:pt x="4600" y="5618"/>
                  </a:cubicBezTo>
                  <a:cubicBezTo>
                    <a:pt x="4832" y="5618"/>
                    <a:pt x="5055" y="5548"/>
                    <a:pt x="5307" y="5493"/>
                  </a:cubicBezTo>
                  <a:cubicBezTo>
                    <a:pt x="5510" y="5465"/>
                    <a:pt x="5713" y="5493"/>
                    <a:pt x="5888" y="5430"/>
                  </a:cubicBezTo>
                  <a:cubicBezTo>
                    <a:pt x="6034" y="5402"/>
                    <a:pt x="6181" y="5290"/>
                    <a:pt x="6293" y="5227"/>
                  </a:cubicBezTo>
                  <a:cubicBezTo>
                    <a:pt x="6384" y="5171"/>
                    <a:pt x="6468" y="5081"/>
                    <a:pt x="6531" y="4997"/>
                  </a:cubicBezTo>
                  <a:cubicBezTo>
                    <a:pt x="6790" y="4703"/>
                    <a:pt x="6846" y="4297"/>
                    <a:pt x="6846" y="3920"/>
                  </a:cubicBezTo>
                  <a:lnTo>
                    <a:pt x="6846" y="3598"/>
                  </a:lnTo>
                  <a:cubicBezTo>
                    <a:pt x="6846" y="3507"/>
                    <a:pt x="6790" y="3423"/>
                    <a:pt x="6790" y="3332"/>
                  </a:cubicBezTo>
                  <a:cubicBezTo>
                    <a:pt x="6790" y="3276"/>
                    <a:pt x="6762" y="3221"/>
                    <a:pt x="6762" y="3158"/>
                  </a:cubicBezTo>
                  <a:cubicBezTo>
                    <a:pt x="6734" y="2927"/>
                    <a:pt x="6706" y="2724"/>
                    <a:pt x="6671" y="2521"/>
                  </a:cubicBezTo>
                  <a:cubicBezTo>
                    <a:pt x="6643" y="2319"/>
                    <a:pt x="6615" y="2081"/>
                    <a:pt x="6496" y="1906"/>
                  </a:cubicBezTo>
                  <a:cubicBezTo>
                    <a:pt x="6384" y="1703"/>
                    <a:pt x="6181" y="1647"/>
                    <a:pt x="5972" y="1619"/>
                  </a:cubicBezTo>
                  <a:cubicBezTo>
                    <a:pt x="5860" y="1584"/>
                    <a:pt x="5713" y="1556"/>
                    <a:pt x="5622" y="1500"/>
                  </a:cubicBezTo>
                  <a:cubicBezTo>
                    <a:pt x="5510" y="1444"/>
                    <a:pt x="5482" y="1326"/>
                    <a:pt x="5363" y="1235"/>
                  </a:cubicBezTo>
                  <a:cubicBezTo>
                    <a:pt x="5216" y="1123"/>
                    <a:pt x="4986" y="1095"/>
                    <a:pt x="4783" y="1060"/>
                  </a:cubicBezTo>
                  <a:cubicBezTo>
                    <a:pt x="4461" y="1032"/>
                    <a:pt x="4168" y="1095"/>
                    <a:pt x="3874" y="948"/>
                  </a:cubicBezTo>
                  <a:cubicBezTo>
                    <a:pt x="3615" y="829"/>
                    <a:pt x="3384" y="682"/>
                    <a:pt x="3175" y="508"/>
                  </a:cubicBezTo>
                  <a:cubicBezTo>
                    <a:pt x="3035" y="424"/>
                    <a:pt x="2888" y="333"/>
                    <a:pt x="2769" y="221"/>
                  </a:cubicBezTo>
                  <a:cubicBezTo>
                    <a:pt x="2685" y="158"/>
                    <a:pt x="2622" y="46"/>
                    <a:pt x="2510" y="11"/>
                  </a:cubicBezTo>
                  <a:cubicBezTo>
                    <a:pt x="2501" y="4"/>
                    <a:pt x="2491" y="0"/>
                    <a:pt x="24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79"/>
            <p:cNvSpPr/>
            <p:nvPr/>
          </p:nvSpPr>
          <p:spPr>
            <a:xfrm>
              <a:off x="3608886" y="3431334"/>
              <a:ext cx="39798" cy="20070"/>
            </a:xfrm>
            <a:custGeom>
              <a:rect b="b" l="l" r="r" t="t"/>
              <a:pathLst>
                <a:path extrusionOk="0" h="882" w="1749">
                  <a:moveTo>
                    <a:pt x="148" y="175"/>
                  </a:moveTo>
                  <a:lnTo>
                    <a:pt x="176" y="203"/>
                  </a:lnTo>
                  <a:cubicBezTo>
                    <a:pt x="295" y="259"/>
                    <a:pt x="406" y="259"/>
                    <a:pt x="525" y="259"/>
                  </a:cubicBezTo>
                  <a:cubicBezTo>
                    <a:pt x="649" y="242"/>
                    <a:pt x="761" y="215"/>
                    <a:pt x="877" y="215"/>
                  </a:cubicBezTo>
                  <a:cubicBezTo>
                    <a:pt x="951" y="215"/>
                    <a:pt x="1026" y="226"/>
                    <a:pt x="1106" y="259"/>
                  </a:cubicBezTo>
                  <a:cubicBezTo>
                    <a:pt x="1197" y="315"/>
                    <a:pt x="1308" y="378"/>
                    <a:pt x="1399" y="434"/>
                  </a:cubicBezTo>
                  <a:cubicBezTo>
                    <a:pt x="1455" y="462"/>
                    <a:pt x="1483" y="525"/>
                    <a:pt x="1546" y="581"/>
                  </a:cubicBezTo>
                  <a:cubicBezTo>
                    <a:pt x="1483" y="553"/>
                    <a:pt x="1427" y="553"/>
                    <a:pt x="1343" y="553"/>
                  </a:cubicBezTo>
                  <a:cubicBezTo>
                    <a:pt x="1225" y="553"/>
                    <a:pt x="1106" y="609"/>
                    <a:pt x="994" y="637"/>
                  </a:cubicBezTo>
                  <a:cubicBezTo>
                    <a:pt x="883" y="686"/>
                    <a:pt x="793" y="715"/>
                    <a:pt x="710" y="715"/>
                  </a:cubicBezTo>
                  <a:cubicBezTo>
                    <a:pt x="596" y="715"/>
                    <a:pt x="497" y="659"/>
                    <a:pt x="378" y="525"/>
                  </a:cubicBezTo>
                  <a:cubicBezTo>
                    <a:pt x="295" y="462"/>
                    <a:pt x="232" y="378"/>
                    <a:pt x="204" y="287"/>
                  </a:cubicBezTo>
                  <a:cubicBezTo>
                    <a:pt x="176" y="259"/>
                    <a:pt x="176" y="203"/>
                    <a:pt x="148" y="175"/>
                  </a:cubicBezTo>
                  <a:close/>
                  <a:moveTo>
                    <a:pt x="120" y="0"/>
                  </a:moveTo>
                  <a:cubicBezTo>
                    <a:pt x="29" y="0"/>
                    <a:pt x="1" y="28"/>
                    <a:pt x="1" y="112"/>
                  </a:cubicBezTo>
                  <a:cubicBezTo>
                    <a:pt x="1" y="315"/>
                    <a:pt x="260" y="637"/>
                    <a:pt x="406" y="756"/>
                  </a:cubicBezTo>
                  <a:cubicBezTo>
                    <a:pt x="529" y="826"/>
                    <a:pt x="652" y="881"/>
                    <a:pt x="775" y="881"/>
                  </a:cubicBezTo>
                  <a:cubicBezTo>
                    <a:pt x="799" y="881"/>
                    <a:pt x="823" y="879"/>
                    <a:pt x="847" y="874"/>
                  </a:cubicBezTo>
                  <a:cubicBezTo>
                    <a:pt x="994" y="840"/>
                    <a:pt x="1078" y="756"/>
                    <a:pt x="1197" y="728"/>
                  </a:cubicBezTo>
                  <a:cubicBezTo>
                    <a:pt x="1248" y="709"/>
                    <a:pt x="1295" y="701"/>
                    <a:pt x="1339" y="701"/>
                  </a:cubicBezTo>
                  <a:cubicBezTo>
                    <a:pt x="1443" y="701"/>
                    <a:pt x="1535" y="744"/>
                    <a:pt x="1658" y="784"/>
                  </a:cubicBezTo>
                  <a:cubicBezTo>
                    <a:pt x="1670" y="789"/>
                    <a:pt x="1680" y="791"/>
                    <a:pt x="1689" y="791"/>
                  </a:cubicBezTo>
                  <a:cubicBezTo>
                    <a:pt x="1730" y="791"/>
                    <a:pt x="1749" y="745"/>
                    <a:pt x="1749" y="700"/>
                  </a:cubicBezTo>
                  <a:cubicBezTo>
                    <a:pt x="1693" y="553"/>
                    <a:pt x="1602" y="490"/>
                    <a:pt x="1483" y="406"/>
                  </a:cubicBezTo>
                  <a:cubicBezTo>
                    <a:pt x="1399" y="315"/>
                    <a:pt x="1308" y="259"/>
                    <a:pt x="1225" y="175"/>
                  </a:cubicBezTo>
                  <a:cubicBezTo>
                    <a:pt x="1078" y="84"/>
                    <a:pt x="931" y="56"/>
                    <a:pt x="728" y="56"/>
                  </a:cubicBezTo>
                  <a:cubicBezTo>
                    <a:pt x="630" y="56"/>
                    <a:pt x="548" y="81"/>
                    <a:pt x="460" y="81"/>
                  </a:cubicBezTo>
                  <a:cubicBezTo>
                    <a:pt x="417" y="81"/>
                    <a:pt x="371" y="75"/>
                    <a:pt x="323" y="56"/>
                  </a:cubicBezTo>
                  <a:cubicBezTo>
                    <a:pt x="260" y="56"/>
                    <a:pt x="176" y="0"/>
                    <a:pt x="1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79"/>
            <p:cNvSpPr/>
            <p:nvPr/>
          </p:nvSpPr>
          <p:spPr>
            <a:xfrm>
              <a:off x="3640720" y="3393629"/>
              <a:ext cx="32471" cy="29673"/>
            </a:xfrm>
            <a:custGeom>
              <a:rect b="b" l="l" r="r" t="t"/>
              <a:pathLst>
                <a:path extrusionOk="0" h="1304" w="1427">
                  <a:moveTo>
                    <a:pt x="203" y="259"/>
                  </a:moveTo>
                  <a:lnTo>
                    <a:pt x="203" y="259"/>
                  </a:lnTo>
                  <a:cubicBezTo>
                    <a:pt x="322" y="371"/>
                    <a:pt x="469" y="462"/>
                    <a:pt x="609" y="490"/>
                  </a:cubicBezTo>
                  <a:cubicBezTo>
                    <a:pt x="756" y="546"/>
                    <a:pt x="930" y="574"/>
                    <a:pt x="1049" y="665"/>
                  </a:cubicBezTo>
                  <a:cubicBezTo>
                    <a:pt x="1168" y="783"/>
                    <a:pt x="1252" y="958"/>
                    <a:pt x="1280" y="1133"/>
                  </a:cubicBezTo>
                  <a:lnTo>
                    <a:pt x="1252" y="1098"/>
                  </a:lnTo>
                  <a:cubicBezTo>
                    <a:pt x="1133" y="923"/>
                    <a:pt x="958" y="867"/>
                    <a:pt x="756" y="811"/>
                  </a:cubicBezTo>
                  <a:cubicBezTo>
                    <a:pt x="525" y="783"/>
                    <a:pt x="406" y="748"/>
                    <a:pt x="322" y="546"/>
                  </a:cubicBezTo>
                  <a:cubicBezTo>
                    <a:pt x="259" y="462"/>
                    <a:pt x="231" y="343"/>
                    <a:pt x="203" y="259"/>
                  </a:cubicBezTo>
                  <a:close/>
                  <a:moveTo>
                    <a:pt x="151" y="0"/>
                  </a:moveTo>
                  <a:cubicBezTo>
                    <a:pt x="133" y="0"/>
                    <a:pt x="119" y="7"/>
                    <a:pt x="119" y="21"/>
                  </a:cubicBezTo>
                  <a:cubicBezTo>
                    <a:pt x="0" y="224"/>
                    <a:pt x="84" y="609"/>
                    <a:pt x="259" y="783"/>
                  </a:cubicBezTo>
                  <a:cubicBezTo>
                    <a:pt x="378" y="958"/>
                    <a:pt x="581" y="958"/>
                    <a:pt x="756" y="986"/>
                  </a:cubicBezTo>
                  <a:cubicBezTo>
                    <a:pt x="874" y="986"/>
                    <a:pt x="958" y="986"/>
                    <a:pt x="1049" y="1042"/>
                  </a:cubicBezTo>
                  <a:cubicBezTo>
                    <a:pt x="1133" y="1070"/>
                    <a:pt x="1196" y="1161"/>
                    <a:pt x="1252" y="1245"/>
                  </a:cubicBezTo>
                  <a:cubicBezTo>
                    <a:pt x="1267" y="1279"/>
                    <a:pt x="1309" y="1303"/>
                    <a:pt x="1349" y="1303"/>
                  </a:cubicBezTo>
                  <a:cubicBezTo>
                    <a:pt x="1382" y="1303"/>
                    <a:pt x="1414" y="1286"/>
                    <a:pt x="1427" y="1245"/>
                  </a:cubicBezTo>
                  <a:cubicBezTo>
                    <a:pt x="1427" y="1014"/>
                    <a:pt x="1308" y="720"/>
                    <a:pt x="1133" y="574"/>
                  </a:cubicBezTo>
                  <a:cubicBezTo>
                    <a:pt x="874" y="399"/>
                    <a:pt x="259" y="434"/>
                    <a:pt x="203" y="21"/>
                  </a:cubicBezTo>
                  <a:cubicBezTo>
                    <a:pt x="189" y="7"/>
                    <a:pt x="168" y="0"/>
                    <a:pt x="1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79"/>
            <p:cNvSpPr/>
            <p:nvPr/>
          </p:nvSpPr>
          <p:spPr>
            <a:xfrm>
              <a:off x="3601581" y="3398089"/>
              <a:ext cx="38524" cy="19911"/>
            </a:xfrm>
            <a:custGeom>
              <a:rect b="b" l="l" r="r" t="t"/>
              <a:pathLst>
                <a:path extrusionOk="0" h="875" w="1693">
                  <a:moveTo>
                    <a:pt x="175" y="175"/>
                  </a:moveTo>
                  <a:cubicBezTo>
                    <a:pt x="350" y="294"/>
                    <a:pt x="497" y="350"/>
                    <a:pt x="727" y="378"/>
                  </a:cubicBezTo>
                  <a:cubicBezTo>
                    <a:pt x="993" y="378"/>
                    <a:pt x="1224" y="378"/>
                    <a:pt x="1427" y="524"/>
                  </a:cubicBezTo>
                  <a:cubicBezTo>
                    <a:pt x="1455" y="587"/>
                    <a:pt x="1518" y="671"/>
                    <a:pt x="1518" y="727"/>
                  </a:cubicBezTo>
                  <a:cubicBezTo>
                    <a:pt x="1455" y="699"/>
                    <a:pt x="1371" y="699"/>
                    <a:pt x="1280" y="671"/>
                  </a:cubicBezTo>
                  <a:cubicBezTo>
                    <a:pt x="1164" y="671"/>
                    <a:pt x="1057" y="690"/>
                    <a:pt x="954" y="690"/>
                  </a:cubicBezTo>
                  <a:cubicBezTo>
                    <a:pt x="877" y="690"/>
                    <a:pt x="802" y="679"/>
                    <a:pt x="727" y="643"/>
                  </a:cubicBezTo>
                  <a:cubicBezTo>
                    <a:pt x="581" y="587"/>
                    <a:pt x="441" y="496"/>
                    <a:pt x="350" y="378"/>
                  </a:cubicBezTo>
                  <a:cubicBezTo>
                    <a:pt x="322" y="350"/>
                    <a:pt x="231" y="266"/>
                    <a:pt x="175" y="175"/>
                  </a:cubicBezTo>
                  <a:close/>
                  <a:moveTo>
                    <a:pt x="91" y="0"/>
                  </a:moveTo>
                  <a:cubicBezTo>
                    <a:pt x="28" y="0"/>
                    <a:pt x="0" y="28"/>
                    <a:pt x="0" y="91"/>
                  </a:cubicBezTo>
                  <a:cubicBezTo>
                    <a:pt x="28" y="175"/>
                    <a:pt x="147" y="294"/>
                    <a:pt x="231" y="378"/>
                  </a:cubicBezTo>
                  <a:cubicBezTo>
                    <a:pt x="322" y="524"/>
                    <a:pt x="441" y="615"/>
                    <a:pt x="581" y="699"/>
                  </a:cubicBezTo>
                  <a:cubicBezTo>
                    <a:pt x="727" y="790"/>
                    <a:pt x="818" y="818"/>
                    <a:pt x="965" y="818"/>
                  </a:cubicBezTo>
                  <a:cubicBezTo>
                    <a:pt x="1168" y="818"/>
                    <a:pt x="1371" y="846"/>
                    <a:pt x="1574" y="874"/>
                  </a:cubicBezTo>
                  <a:cubicBezTo>
                    <a:pt x="1629" y="874"/>
                    <a:pt x="1664" y="874"/>
                    <a:pt x="1664" y="818"/>
                  </a:cubicBezTo>
                  <a:cubicBezTo>
                    <a:pt x="1692" y="671"/>
                    <a:pt x="1602" y="552"/>
                    <a:pt x="1490" y="441"/>
                  </a:cubicBezTo>
                  <a:cubicBezTo>
                    <a:pt x="1427" y="413"/>
                    <a:pt x="1399" y="350"/>
                    <a:pt x="1315" y="322"/>
                  </a:cubicBezTo>
                  <a:cubicBezTo>
                    <a:pt x="1252" y="294"/>
                    <a:pt x="1168" y="266"/>
                    <a:pt x="1105" y="238"/>
                  </a:cubicBezTo>
                  <a:cubicBezTo>
                    <a:pt x="1035" y="220"/>
                    <a:pt x="956" y="220"/>
                    <a:pt x="877" y="220"/>
                  </a:cubicBezTo>
                  <a:cubicBezTo>
                    <a:pt x="797" y="220"/>
                    <a:pt x="717" y="220"/>
                    <a:pt x="644" y="203"/>
                  </a:cubicBezTo>
                  <a:cubicBezTo>
                    <a:pt x="441" y="203"/>
                    <a:pt x="266" y="91"/>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79"/>
            <p:cNvSpPr/>
            <p:nvPr/>
          </p:nvSpPr>
          <p:spPr>
            <a:xfrm>
              <a:off x="3740159" y="3789725"/>
              <a:ext cx="68925" cy="23711"/>
            </a:xfrm>
            <a:custGeom>
              <a:rect b="b" l="l" r="r" t="t"/>
              <a:pathLst>
                <a:path extrusionOk="0" h="1042" w="3029">
                  <a:moveTo>
                    <a:pt x="1638" y="0"/>
                  </a:moveTo>
                  <a:cubicBezTo>
                    <a:pt x="1586" y="0"/>
                    <a:pt x="1529" y="26"/>
                    <a:pt x="1483" y="67"/>
                  </a:cubicBezTo>
                  <a:cubicBezTo>
                    <a:pt x="1427" y="95"/>
                    <a:pt x="1371" y="158"/>
                    <a:pt x="1343" y="214"/>
                  </a:cubicBezTo>
                  <a:cubicBezTo>
                    <a:pt x="1343" y="214"/>
                    <a:pt x="1343" y="242"/>
                    <a:pt x="1308" y="270"/>
                  </a:cubicBezTo>
                  <a:cubicBezTo>
                    <a:pt x="1308" y="214"/>
                    <a:pt x="1308" y="186"/>
                    <a:pt x="1280" y="158"/>
                  </a:cubicBezTo>
                  <a:cubicBezTo>
                    <a:pt x="1252" y="67"/>
                    <a:pt x="1168" y="11"/>
                    <a:pt x="1077" y="11"/>
                  </a:cubicBezTo>
                  <a:cubicBezTo>
                    <a:pt x="931" y="39"/>
                    <a:pt x="875" y="186"/>
                    <a:pt x="847" y="333"/>
                  </a:cubicBezTo>
                  <a:cubicBezTo>
                    <a:pt x="847" y="298"/>
                    <a:pt x="819" y="270"/>
                    <a:pt x="784" y="242"/>
                  </a:cubicBezTo>
                  <a:cubicBezTo>
                    <a:pt x="756" y="186"/>
                    <a:pt x="756" y="158"/>
                    <a:pt x="672" y="123"/>
                  </a:cubicBezTo>
                  <a:cubicBezTo>
                    <a:pt x="662" y="122"/>
                    <a:pt x="653" y="121"/>
                    <a:pt x="644" y="121"/>
                  </a:cubicBezTo>
                  <a:cubicBezTo>
                    <a:pt x="494" y="121"/>
                    <a:pt x="469" y="340"/>
                    <a:pt x="469" y="473"/>
                  </a:cubicBezTo>
                  <a:cubicBezTo>
                    <a:pt x="382" y="423"/>
                    <a:pt x="275" y="361"/>
                    <a:pt x="190" y="361"/>
                  </a:cubicBezTo>
                  <a:cubicBezTo>
                    <a:pt x="131" y="361"/>
                    <a:pt x="82" y="390"/>
                    <a:pt x="57" y="473"/>
                  </a:cubicBezTo>
                  <a:cubicBezTo>
                    <a:pt x="1" y="620"/>
                    <a:pt x="231" y="857"/>
                    <a:pt x="378" y="885"/>
                  </a:cubicBezTo>
                  <a:cubicBezTo>
                    <a:pt x="386" y="893"/>
                    <a:pt x="392" y="897"/>
                    <a:pt x="396" y="897"/>
                  </a:cubicBezTo>
                  <a:cubicBezTo>
                    <a:pt x="406" y="897"/>
                    <a:pt x="406" y="877"/>
                    <a:pt x="406" y="857"/>
                  </a:cubicBezTo>
                  <a:cubicBezTo>
                    <a:pt x="350" y="822"/>
                    <a:pt x="259" y="710"/>
                    <a:pt x="231" y="648"/>
                  </a:cubicBezTo>
                  <a:cubicBezTo>
                    <a:pt x="211" y="563"/>
                    <a:pt x="229" y="533"/>
                    <a:pt x="263" y="533"/>
                  </a:cubicBezTo>
                  <a:cubicBezTo>
                    <a:pt x="321" y="533"/>
                    <a:pt x="429" y="625"/>
                    <a:pt x="469" y="682"/>
                  </a:cubicBezTo>
                  <a:cubicBezTo>
                    <a:pt x="484" y="690"/>
                    <a:pt x="499" y="693"/>
                    <a:pt x="512" y="693"/>
                  </a:cubicBezTo>
                  <a:cubicBezTo>
                    <a:pt x="551" y="693"/>
                    <a:pt x="581" y="666"/>
                    <a:pt x="581" y="620"/>
                  </a:cubicBezTo>
                  <a:cubicBezTo>
                    <a:pt x="581" y="543"/>
                    <a:pt x="581" y="291"/>
                    <a:pt x="650" y="291"/>
                  </a:cubicBezTo>
                  <a:cubicBezTo>
                    <a:pt x="657" y="291"/>
                    <a:pt x="664" y="293"/>
                    <a:pt x="672" y="298"/>
                  </a:cubicBezTo>
                  <a:cubicBezTo>
                    <a:pt x="700" y="333"/>
                    <a:pt x="728" y="473"/>
                    <a:pt x="728" y="508"/>
                  </a:cubicBezTo>
                  <a:cubicBezTo>
                    <a:pt x="756" y="592"/>
                    <a:pt x="784" y="682"/>
                    <a:pt x="875" y="682"/>
                  </a:cubicBezTo>
                  <a:cubicBezTo>
                    <a:pt x="903" y="682"/>
                    <a:pt x="959" y="682"/>
                    <a:pt x="959" y="620"/>
                  </a:cubicBezTo>
                  <a:cubicBezTo>
                    <a:pt x="988" y="549"/>
                    <a:pt x="1013" y="267"/>
                    <a:pt x="1087" y="267"/>
                  </a:cubicBezTo>
                  <a:cubicBezTo>
                    <a:pt x="1101" y="267"/>
                    <a:pt x="1116" y="276"/>
                    <a:pt x="1133" y="298"/>
                  </a:cubicBezTo>
                  <a:cubicBezTo>
                    <a:pt x="1196" y="361"/>
                    <a:pt x="1133" y="508"/>
                    <a:pt x="1224" y="592"/>
                  </a:cubicBezTo>
                  <a:cubicBezTo>
                    <a:pt x="1238" y="606"/>
                    <a:pt x="1259" y="613"/>
                    <a:pt x="1281" y="613"/>
                  </a:cubicBezTo>
                  <a:cubicBezTo>
                    <a:pt x="1303" y="613"/>
                    <a:pt x="1326" y="606"/>
                    <a:pt x="1343" y="592"/>
                  </a:cubicBezTo>
                  <a:cubicBezTo>
                    <a:pt x="1399" y="564"/>
                    <a:pt x="1399" y="536"/>
                    <a:pt x="1427" y="508"/>
                  </a:cubicBezTo>
                  <a:cubicBezTo>
                    <a:pt x="1455" y="445"/>
                    <a:pt x="1483" y="361"/>
                    <a:pt x="1518" y="298"/>
                  </a:cubicBezTo>
                  <a:cubicBezTo>
                    <a:pt x="1518" y="270"/>
                    <a:pt x="1546" y="242"/>
                    <a:pt x="1574" y="242"/>
                  </a:cubicBezTo>
                  <a:cubicBezTo>
                    <a:pt x="1585" y="221"/>
                    <a:pt x="1595" y="211"/>
                    <a:pt x="1604" y="211"/>
                  </a:cubicBezTo>
                  <a:cubicBezTo>
                    <a:pt x="1619" y="211"/>
                    <a:pt x="1630" y="235"/>
                    <a:pt x="1630" y="270"/>
                  </a:cubicBezTo>
                  <a:cubicBezTo>
                    <a:pt x="1693" y="389"/>
                    <a:pt x="1574" y="592"/>
                    <a:pt x="1630" y="738"/>
                  </a:cubicBezTo>
                  <a:cubicBezTo>
                    <a:pt x="1658" y="766"/>
                    <a:pt x="1693" y="794"/>
                    <a:pt x="1721" y="794"/>
                  </a:cubicBezTo>
                  <a:cubicBezTo>
                    <a:pt x="1833" y="794"/>
                    <a:pt x="1868" y="710"/>
                    <a:pt x="1924" y="648"/>
                  </a:cubicBezTo>
                  <a:cubicBezTo>
                    <a:pt x="1960" y="605"/>
                    <a:pt x="1979" y="588"/>
                    <a:pt x="1988" y="588"/>
                  </a:cubicBezTo>
                  <a:cubicBezTo>
                    <a:pt x="2010" y="588"/>
                    <a:pt x="1979" y="675"/>
                    <a:pt x="1979" y="738"/>
                  </a:cubicBezTo>
                  <a:lnTo>
                    <a:pt x="1979" y="885"/>
                  </a:lnTo>
                  <a:cubicBezTo>
                    <a:pt x="1979" y="920"/>
                    <a:pt x="2014" y="944"/>
                    <a:pt x="2054" y="944"/>
                  </a:cubicBezTo>
                  <a:cubicBezTo>
                    <a:pt x="2078" y="944"/>
                    <a:pt x="2105" y="935"/>
                    <a:pt x="2126" y="913"/>
                  </a:cubicBezTo>
                  <a:cubicBezTo>
                    <a:pt x="2154" y="885"/>
                    <a:pt x="2217" y="822"/>
                    <a:pt x="2273" y="794"/>
                  </a:cubicBezTo>
                  <a:cubicBezTo>
                    <a:pt x="2301" y="766"/>
                    <a:pt x="2322" y="745"/>
                    <a:pt x="2340" y="745"/>
                  </a:cubicBezTo>
                  <a:cubicBezTo>
                    <a:pt x="2359" y="745"/>
                    <a:pt x="2375" y="766"/>
                    <a:pt x="2392" y="822"/>
                  </a:cubicBezTo>
                  <a:cubicBezTo>
                    <a:pt x="2392" y="857"/>
                    <a:pt x="2357" y="913"/>
                    <a:pt x="2392" y="941"/>
                  </a:cubicBezTo>
                  <a:cubicBezTo>
                    <a:pt x="2392" y="969"/>
                    <a:pt x="2420" y="997"/>
                    <a:pt x="2448" y="997"/>
                  </a:cubicBezTo>
                  <a:cubicBezTo>
                    <a:pt x="2546" y="997"/>
                    <a:pt x="2681" y="882"/>
                    <a:pt x="2795" y="882"/>
                  </a:cubicBezTo>
                  <a:cubicBezTo>
                    <a:pt x="2853" y="882"/>
                    <a:pt x="2905" y="911"/>
                    <a:pt x="2944" y="997"/>
                  </a:cubicBezTo>
                  <a:cubicBezTo>
                    <a:pt x="2944" y="1026"/>
                    <a:pt x="2962" y="1041"/>
                    <a:pt x="2981" y="1041"/>
                  </a:cubicBezTo>
                  <a:cubicBezTo>
                    <a:pt x="3003" y="1041"/>
                    <a:pt x="3028" y="1019"/>
                    <a:pt x="3028" y="969"/>
                  </a:cubicBezTo>
                  <a:cubicBezTo>
                    <a:pt x="3028" y="857"/>
                    <a:pt x="2972" y="766"/>
                    <a:pt x="2826" y="738"/>
                  </a:cubicBezTo>
                  <a:cubicBezTo>
                    <a:pt x="2770" y="738"/>
                    <a:pt x="2707" y="766"/>
                    <a:pt x="2651" y="766"/>
                  </a:cubicBezTo>
                  <a:cubicBezTo>
                    <a:pt x="2623" y="794"/>
                    <a:pt x="2567" y="822"/>
                    <a:pt x="2504" y="857"/>
                  </a:cubicBezTo>
                  <a:cubicBezTo>
                    <a:pt x="2532" y="766"/>
                    <a:pt x="2567" y="682"/>
                    <a:pt x="2476" y="620"/>
                  </a:cubicBezTo>
                  <a:cubicBezTo>
                    <a:pt x="2434" y="600"/>
                    <a:pt x="2397" y="591"/>
                    <a:pt x="2363" y="591"/>
                  </a:cubicBezTo>
                  <a:cubicBezTo>
                    <a:pt x="2298" y="591"/>
                    <a:pt x="2241" y="623"/>
                    <a:pt x="2182" y="682"/>
                  </a:cubicBezTo>
                  <a:cubicBezTo>
                    <a:pt x="2182" y="564"/>
                    <a:pt x="2217" y="445"/>
                    <a:pt x="2070" y="389"/>
                  </a:cubicBezTo>
                  <a:cubicBezTo>
                    <a:pt x="2053" y="381"/>
                    <a:pt x="2037" y="378"/>
                    <a:pt x="2021" y="378"/>
                  </a:cubicBezTo>
                  <a:cubicBezTo>
                    <a:pt x="1977" y="378"/>
                    <a:pt x="1936" y="404"/>
                    <a:pt x="1896" y="445"/>
                  </a:cubicBezTo>
                  <a:cubicBezTo>
                    <a:pt x="1868" y="445"/>
                    <a:pt x="1833" y="473"/>
                    <a:pt x="1805" y="536"/>
                  </a:cubicBezTo>
                  <a:cubicBezTo>
                    <a:pt x="1805" y="361"/>
                    <a:pt x="1896" y="95"/>
                    <a:pt x="1693" y="11"/>
                  </a:cubicBezTo>
                  <a:cubicBezTo>
                    <a:pt x="1676" y="4"/>
                    <a:pt x="1658" y="0"/>
                    <a:pt x="16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79"/>
            <p:cNvSpPr/>
            <p:nvPr/>
          </p:nvSpPr>
          <p:spPr>
            <a:xfrm>
              <a:off x="3823693" y="3791637"/>
              <a:ext cx="68288" cy="28740"/>
            </a:xfrm>
            <a:custGeom>
              <a:rect b="b" l="l" r="r" t="t"/>
              <a:pathLst>
                <a:path extrusionOk="0" h="1263" w="3001">
                  <a:moveTo>
                    <a:pt x="1065" y="0"/>
                  </a:moveTo>
                  <a:cubicBezTo>
                    <a:pt x="1044" y="0"/>
                    <a:pt x="1020" y="4"/>
                    <a:pt x="994" y="11"/>
                  </a:cubicBezTo>
                  <a:cubicBezTo>
                    <a:pt x="784" y="74"/>
                    <a:pt x="784" y="361"/>
                    <a:pt x="819" y="564"/>
                  </a:cubicBezTo>
                  <a:cubicBezTo>
                    <a:pt x="773" y="503"/>
                    <a:pt x="717" y="457"/>
                    <a:pt x="645" y="457"/>
                  </a:cubicBezTo>
                  <a:cubicBezTo>
                    <a:pt x="617" y="457"/>
                    <a:pt x="586" y="464"/>
                    <a:pt x="553" y="480"/>
                  </a:cubicBezTo>
                  <a:cubicBezTo>
                    <a:pt x="406" y="564"/>
                    <a:pt x="434" y="773"/>
                    <a:pt x="497" y="913"/>
                  </a:cubicBezTo>
                  <a:cubicBezTo>
                    <a:pt x="409" y="863"/>
                    <a:pt x="311" y="822"/>
                    <a:pt x="227" y="822"/>
                  </a:cubicBezTo>
                  <a:cubicBezTo>
                    <a:pt x="171" y="822"/>
                    <a:pt x="121" y="840"/>
                    <a:pt x="85" y="885"/>
                  </a:cubicBezTo>
                  <a:cubicBezTo>
                    <a:pt x="1" y="1060"/>
                    <a:pt x="203" y="1207"/>
                    <a:pt x="322" y="1263"/>
                  </a:cubicBezTo>
                  <a:cubicBezTo>
                    <a:pt x="350" y="1263"/>
                    <a:pt x="378" y="1235"/>
                    <a:pt x="350" y="1207"/>
                  </a:cubicBezTo>
                  <a:cubicBezTo>
                    <a:pt x="231" y="1179"/>
                    <a:pt x="231" y="1088"/>
                    <a:pt x="350" y="948"/>
                  </a:cubicBezTo>
                  <a:cubicBezTo>
                    <a:pt x="378" y="976"/>
                    <a:pt x="406" y="1004"/>
                    <a:pt x="434" y="1004"/>
                  </a:cubicBezTo>
                  <a:cubicBezTo>
                    <a:pt x="497" y="1032"/>
                    <a:pt x="525" y="1060"/>
                    <a:pt x="581" y="1088"/>
                  </a:cubicBezTo>
                  <a:cubicBezTo>
                    <a:pt x="609" y="1088"/>
                    <a:pt x="672" y="1032"/>
                    <a:pt x="644" y="1004"/>
                  </a:cubicBezTo>
                  <a:cubicBezTo>
                    <a:pt x="609" y="948"/>
                    <a:pt x="581" y="829"/>
                    <a:pt x="581" y="738"/>
                  </a:cubicBezTo>
                  <a:cubicBezTo>
                    <a:pt x="525" y="682"/>
                    <a:pt x="553" y="654"/>
                    <a:pt x="644" y="654"/>
                  </a:cubicBezTo>
                  <a:cubicBezTo>
                    <a:pt x="659" y="647"/>
                    <a:pt x="672" y="643"/>
                    <a:pt x="683" y="643"/>
                  </a:cubicBezTo>
                  <a:cubicBezTo>
                    <a:pt x="715" y="643"/>
                    <a:pt x="735" y="669"/>
                    <a:pt x="756" y="710"/>
                  </a:cubicBezTo>
                  <a:cubicBezTo>
                    <a:pt x="784" y="773"/>
                    <a:pt x="784" y="829"/>
                    <a:pt x="875" y="885"/>
                  </a:cubicBezTo>
                  <a:cubicBezTo>
                    <a:pt x="882" y="893"/>
                    <a:pt x="894" y="896"/>
                    <a:pt x="908" y="896"/>
                  </a:cubicBezTo>
                  <a:cubicBezTo>
                    <a:pt x="945" y="896"/>
                    <a:pt x="994" y="870"/>
                    <a:pt x="994" y="829"/>
                  </a:cubicBezTo>
                  <a:cubicBezTo>
                    <a:pt x="1021" y="741"/>
                    <a:pt x="963" y="247"/>
                    <a:pt x="1041" y="247"/>
                  </a:cubicBezTo>
                  <a:cubicBezTo>
                    <a:pt x="1044" y="247"/>
                    <a:pt x="1047" y="248"/>
                    <a:pt x="1049" y="249"/>
                  </a:cubicBezTo>
                  <a:cubicBezTo>
                    <a:pt x="1133" y="249"/>
                    <a:pt x="1168" y="536"/>
                    <a:pt x="1224" y="626"/>
                  </a:cubicBezTo>
                  <a:cubicBezTo>
                    <a:pt x="1246" y="648"/>
                    <a:pt x="1268" y="657"/>
                    <a:pt x="1289" y="657"/>
                  </a:cubicBezTo>
                  <a:cubicBezTo>
                    <a:pt x="1323" y="657"/>
                    <a:pt x="1354" y="633"/>
                    <a:pt x="1371" y="598"/>
                  </a:cubicBezTo>
                  <a:cubicBezTo>
                    <a:pt x="1427" y="536"/>
                    <a:pt x="1427" y="452"/>
                    <a:pt x="1455" y="389"/>
                  </a:cubicBezTo>
                  <a:cubicBezTo>
                    <a:pt x="1482" y="314"/>
                    <a:pt x="1502" y="283"/>
                    <a:pt x="1519" y="283"/>
                  </a:cubicBezTo>
                  <a:cubicBezTo>
                    <a:pt x="1542" y="283"/>
                    <a:pt x="1558" y="339"/>
                    <a:pt x="1574" y="424"/>
                  </a:cubicBezTo>
                  <a:cubicBezTo>
                    <a:pt x="1574" y="536"/>
                    <a:pt x="1546" y="682"/>
                    <a:pt x="1658" y="738"/>
                  </a:cubicBezTo>
                  <a:cubicBezTo>
                    <a:pt x="1673" y="753"/>
                    <a:pt x="1691" y="762"/>
                    <a:pt x="1710" y="762"/>
                  </a:cubicBezTo>
                  <a:cubicBezTo>
                    <a:pt x="1735" y="762"/>
                    <a:pt x="1761" y="746"/>
                    <a:pt x="1777" y="710"/>
                  </a:cubicBezTo>
                  <a:cubicBezTo>
                    <a:pt x="1829" y="658"/>
                    <a:pt x="1888" y="477"/>
                    <a:pt x="1964" y="477"/>
                  </a:cubicBezTo>
                  <a:cubicBezTo>
                    <a:pt x="1969" y="477"/>
                    <a:pt x="1974" y="478"/>
                    <a:pt x="1979" y="480"/>
                  </a:cubicBezTo>
                  <a:cubicBezTo>
                    <a:pt x="2070" y="508"/>
                    <a:pt x="2042" y="654"/>
                    <a:pt x="2007" y="738"/>
                  </a:cubicBezTo>
                  <a:cubicBezTo>
                    <a:pt x="2007" y="801"/>
                    <a:pt x="2007" y="857"/>
                    <a:pt x="2070" y="857"/>
                  </a:cubicBezTo>
                  <a:cubicBezTo>
                    <a:pt x="2093" y="865"/>
                    <a:pt x="2111" y="868"/>
                    <a:pt x="2127" y="868"/>
                  </a:cubicBezTo>
                  <a:cubicBezTo>
                    <a:pt x="2172" y="868"/>
                    <a:pt x="2199" y="842"/>
                    <a:pt x="2245" y="801"/>
                  </a:cubicBezTo>
                  <a:cubicBezTo>
                    <a:pt x="2273" y="773"/>
                    <a:pt x="2329" y="710"/>
                    <a:pt x="2357" y="682"/>
                  </a:cubicBezTo>
                  <a:cubicBezTo>
                    <a:pt x="2421" y="618"/>
                    <a:pt x="2450" y="594"/>
                    <a:pt x="2460" y="594"/>
                  </a:cubicBezTo>
                  <a:cubicBezTo>
                    <a:pt x="2478" y="594"/>
                    <a:pt x="2438" y="667"/>
                    <a:pt x="2420" y="738"/>
                  </a:cubicBezTo>
                  <a:cubicBezTo>
                    <a:pt x="2420" y="773"/>
                    <a:pt x="2448" y="829"/>
                    <a:pt x="2504" y="829"/>
                  </a:cubicBezTo>
                  <a:cubicBezTo>
                    <a:pt x="2572" y="829"/>
                    <a:pt x="2659" y="790"/>
                    <a:pt x="2732" y="790"/>
                  </a:cubicBezTo>
                  <a:cubicBezTo>
                    <a:pt x="2785" y="790"/>
                    <a:pt x="2830" y="811"/>
                    <a:pt x="2853" y="885"/>
                  </a:cubicBezTo>
                  <a:cubicBezTo>
                    <a:pt x="2853" y="917"/>
                    <a:pt x="2883" y="932"/>
                    <a:pt x="2916" y="932"/>
                  </a:cubicBezTo>
                  <a:cubicBezTo>
                    <a:pt x="2950" y="932"/>
                    <a:pt x="2986" y="917"/>
                    <a:pt x="3000" y="885"/>
                  </a:cubicBezTo>
                  <a:cubicBezTo>
                    <a:pt x="3000" y="773"/>
                    <a:pt x="3000" y="710"/>
                    <a:pt x="2881" y="654"/>
                  </a:cubicBezTo>
                  <a:cubicBezTo>
                    <a:pt x="2846" y="631"/>
                    <a:pt x="2809" y="622"/>
                    <a:pt x="2772" y="622"/>
                  </a:cubicBezTo>
                  <a:cubicBezTo>
                    <a:pt x="2722" y="622"/>
                    <a:pt x="2671" y="638"/>
                    <a:pt x="2623" y="654"/>
                  </a:cubicBezTo>
                  <a:cubicBezTo>
                    <a:pt x="2623" y="564"/>
                    <a:pt x="2623" y="480"/>
                    <a:pt x="2532" y="452"/>
                  </a:cubicBezTo>
                  <a:cubicBezTo>
                    <a:pt x="2517" y="444"/>
                    <a:pt x="2500" y="441"/>
                    <a:pt x="2481" y="441"/>
                  </a:cubicBezTo>
                  <a:cubicBezTo>
                    <a:pt x="2430" y="441"/>
                    <a:pt x="2368" y="467"/>
                    <a:pt x="2301" y="508"/>
                  </a:cubicBezTo>
                  <a:cubicBezTo>
                    <a:pt x="2301" y="508"/>
                    <a:pt x="2245" y="536"/>
                    <a:pt x="2217" y="598"/>
                  </a:cubicBezTo>
                  <a:cubicBezTo>
                    <a:pt x="2217" y="452"/>
                    <a:pt x="2182" y="305"/>
                    <a:pt x="2070" y="249"/>
                  </a:cubicBezTo>
                  <a:cubicBezTo>
                    <a:pt x="2042" y="237"/>
                    <a:pt x="2015" y="231"/>
                    <a:pt x="1989" y="231"/>
                  </a:cubicBezTo>
                  <a:cubicBezTo>
                    <a:pt x="1880" y="231"/>
                    <a:pt x="1794" y="328"/>
                    <a:pt x="1749" y="424"/>
                  </a:cubicBezTo>
                  <a:cubicBezTo>
                    <a:pt x="1721" y="333"/>
                    <a:pt x="1721" y="249"/>
                    <a:pt x="1721" y="214"/>
                  </a:cubicBezTo>
                  <a:cubicBezTo>
                    <a:pt x="1693" y="130"/>
                    <a:pt x="1658" y="74"/>
                    <a:pt x="1574" y="39"/>
                  </a:cubicBezTo>
                  <a:cubicBezTo>
                    <a:pt x="1551" y="32"/>
                    <a:pt x="1530" y="28"/>
                    <a:pt x="1511" y="28"/>
                  </a:cubicBezTo>
                  <a:cubicBezTo>
                    <a:pt x="1384" y="28"/>
                    <a:pt x="1335" y="177"/>
                    <a:pt x="1280" y="305"/>
                  </a:cubicBezTo>
                  <a:cubicBezTo>
                    <a:pt x="1256" y="153"/>
                    <a:pt x="1210" y="0"/>
                    <a:pt x="10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8" name="Google Shape;5168;p79"/>
          <p:cNvGrpSpPr/>
          <p:nvPr/>
        </p:nvGrpSpPr>
        <p:grpSpPr>
          <a:xfrm>
            <a:off x="3046519" y="3470746"/>
            <a:ext cx="461676" cy="374411"/>
            <a:chOff x="3046519" y="3470746"/>
            <a:chExt cx="461676" cy="374411"/>
          </a:xfrm>
        </p:grpSpPr>
        <p:sp>
          <p:nvSpPr>
            <p:cNvPr id="5169" name="Google Shape;5169;p79"/>
            <p:cNvSpPr/>
            <p:nvPr/>
          </p:nvSpPr>
          <p:spPr>
            <a:xfrm>
              <a:off x="3049295" y="3473659"/>
              <a:ext cx="457467" cy="369132"/>
            </a:xfrm>
            <a:custGeom>
              <a:rect b="b" l="l" r="r" t="t"/>
              <a:pathLst>
                <a:path extrusionOk="0" h="16222" w="20104">
                  <a:moveTo>
                    <a:pt x="12503" y="0"/>
                  </a:moveTo>
                  <a:cubicBezTo>
                    <a:pt x="12475" y="413"/>
                    <a:pt x="12209" y="791"/>
                    <a:pt x="12209" y="1196"/>
                  </a:cubicBezTo>
                  <a:cubicBezTo>
                    <a:pt x="12209" y="1399"/>
                    <a:pt x="12328" y="1574"/>
                    <a:pt x="12356" y="1776"/>
                  </a:cubicBezTo>
                  <a:cubicBezTo>
                    <a:pt x="12356" y="1986"/>
                    <a:pt x="12328" y="2217"/>
                    <a:pt x="12237" y="2420"/>
                  </a:cubicBezTo>
                  <a:cubicBezTo>
                    <a:pt x="12153" y="2567"/>
                    <a:pt x="12209" y="2769"/>
                    <a:pt x="12237" y="2944"/>
                  </a:cubicBezTo>
                  <a:cubicBezTo>
                    <a:pt x="12328" y="3497"/>
                    <a:pt x="12356" y="4021"/>
                    <a:pt x="12209" y="4545"/>
                  </a:cubicBezTo>
                  <a:cubicBezTo>
                    <a:pt x="12181" y="4720"/>
                    <a:pt x="12153" y="4867"/>
                    <a:pt x="12153" y="5042"/>
                  </a:cubicBezTo>
                  <a:cubicBezTo>
                    <a:pt x="12153" y="5797"/>
                    <a:pt x="11916" y="6531"/>
                    <a:pt x="11804" y="7258"/>
                  </a:cubicBezTo>
                  <a:cubicBezTo>
                    <a:pt x="11776" y="7489"/>
                    <a:pt x="11741" y="7867"/>
                    <a:pt x="11482" y="7930"/>
                  </a:cubicBezTo>
                  <a:cubicBezTo>
                    <a:pt x="11456" y="7938"/>
                    <a:pt x="11429" y="7941"/>
                    <a:pt x="11399" y="7941"/>
                  </a:cubicBezTo>
                  <a:cubicBezTo>
                    <a:pt x="11327" y="7941"/>
                    <a:pt x="11245" y="7920"/>
                    <a:pt x="11161" y="7895"/>
                  </a:cubicBezTo>
                  <a:cubicBezTo>
                    <a:pt x="11133" y="7895"/>
                    <a:pt x="10958" y="7783"/>
                    <a:pt x="10958" y="7783"/>
                  </a:cubicBezTo>
                  <a:cubicBezTo>
                    <a:pt x="10851" y="7800"/>
                    <a:pt x="10645" y="7916"/>
                    <a:pt x="10509" y="7916"/>
                  </a:cubicBezTo>
                  <a:cubicBezTo>
                    <a:pt x="10422" y="7916"/>
                    <a:pt x="10364" y="7869"/>
                    <a:pt x="10377" y="7720"/>
                  </a:cubicBezTo>
                  <a:cubicBezTo>
                    <a:pt x="10433" y="7461"/>
                    <a:pt x="10433" y="7230"/>
                    <a:pt x="10377" y="6965"/>
                  </a:cubicBezTo>
                  <a:cubicBezTo>
                    <a:pt x="10342" y="6706"/>
                    <a:pt x="10342" y="6412"/>
                    <a:pt x="10342" y="6119"/>
                  </a:cubicBezTo>
                  <a:cubicBezTo>
                    <a:pt x="10314" y="5797"/>
                    <a:pt x="10140" y="5447"/>
                    <a:pt x="10168" y="5133"/>
                  </a:cubicBezTo>
                  <a:cubicBezTo>
                    <a:pt x="10203" y="5014"/>
                    <a:pt x="10259" y="4895"/>
                    <a:pt x="10259" y="4783"/>
                  </a:cubicBezTo>
                  <a:cubicBezTo>
                    <a:pt x="10287" y="4636"/>
                    <a:pt x="10259" y="4517"/>
                    <a:pt x="10231" y="4371"/>
                  </a:cubicBezTo>
                  <a:cubicBezTo>
                    <a:pt x="10231" y="4084"/>
                    <a:pt x="10287" y="3818"/>
                    <a:pt x="10287" y="3525"/>
                  </a:cubicBezTo>
                  <a:cubicBezTo>
                    <a:pt x="10287" y="2916"/>
                    <a:pt x="10405" y="2336"/>
                    <a:pt x="10405" y="1721"/>
                  </a:cubicBezTo>
                  <a:cubicBezTo>
                    <a:pt x="10405" y="1490"/>
                    <a:pt x="10433" y="1252"/>
                    <a:pt x="10489" y="1021"/>
                  </a:cubicBezTo>
                  <a:cubicBezTo>
                    <a:pt x="10552" y="846"/>
                    <a:pt x="10755" y="497"/>
                    <a:pt x="10608" y="322"/>
                  </a:cubicBezTo>
                  <a:lnTo>
                    <a:pt x="10608" y="322"/>
                  </a:lnTo>
                  <a:cubicBezTo>
                    <a:pt x="10489" y="413"/>
                    <a:pt x="10405" y="553"/>
                    <a:pt x="10377" y="700"/>
                  </a:cubicBezTo>
                  <a:cubicBezTo>
                    <a:pt x="10287" y="902"/>
                    <a:pt x="10259" y="1140"/>
                    <a:pt x="10168" y="1371"/>
                  </a:cubicBezTo>
                  <a:cubicBezTo>
                    <a:pt x="10028" y="1637"/>
                    <a:pt x="9909" y="1895"/>
                    <a:pt x="9818" y="2189"/>
                  </a:cubicBezTo>
                  <a:cubicBezTo>
                    <a:pt x="9559" y="2825"/>
                    <a:pt x="9385" y="3497"/>
                    <a:pt x="9385" y="4196"/>
                  </a:cubicBezTo>
                  <a:cubicBezTo>
                    <a:pt x="9385" y="4371"/>
                    <a:pt x="9357" y="4573"/>
                    <a:pt x="9329" y="4748"/>
                  </a:cubicBezTo>
                  <a:cubicBezTo>
                    <a:pt x="9238" y="5685"/>
                    <a:pt x="9154" y="6615"/>
                    <a:pt x="9063" y="7545"/>
                  </a:cubicBezTo>
                  <a:cubicBezTo>
                    <a:pt x="9035" y="7755"/>
                    <a:pt x="9035" y="7930"/>
                    <a:pt x="9007" y="8133"/>
                  </a:cubicBezTo>
                  <a:cubicBezTo>
                    <a:pt x="9007" y="8160"/>
                    <a:pt x="8594" y="8363"/>
                    <a:pt x="8538" y="8391"/>
                  </a:cubicBezTo>
                  <a:cubicBezTo>
                    <a:pt x="8420" y="8482"/>
                    <a:pt x="8308" y="8510"/>
                    <a:pt x="8189" y="8538"/>
                  </a:cubicBezTo>
                  <a:cubicBezTo>
                    <a:pt x="8020" y="8597"/>
                    <a:pt x="7813" y="8678"/>
                    <a:pt x="7615" y="8678"/>
                  </a:cubicBezTo>
                  <a:cubicBezTo>
                    <a:pt x="7510" y="8678"/>
                    <a:pt x="7407" y="8655"/>
                    <a:pt x="7315" y="8594"/>
                  </a:cubicBezTo>
                  <a:cubicBezTo>
                    <a:pt x="7168" y="8538"/>
                    <a:pt x="7140" y="8454"/>
                    <a:pt x="6993" y="8419"/>
                  </a:cubicBezTo>
                  <a:cubicBezTo>
                    <a:pt x="6706" y="8363"/>
                    <a:pt x="6588" y="8042"/>
                    <a:pt x="6441" y="7811"/>
                  </a:cubicBezTo>
                  <a:cubicBezTo>
                    <a:pt x="6238" y="7517"/>
                    <a:pt x="6091" y="7230"/>
                    <a:pt x="5944" y="6937"/>
                  </a:cubicBezTo>
                  <a:cubicBezTo>
                    <a:pt x="5916" y="6846"/>
                    <a:pt x="5860" y="6818"/>
                    <a:pt x="5797" y="6734"/>
                  </a:cubicBezTo>
                  <a:cubicBezTo>
                    <a:pt x="5769" y="6671"/>
                    <a:pt x="5832" y="6587"/>
                    <a:pt x="5741" y="6531"/>
                  </a:cubicBezTo>
                  <a:cubicBezTo>
                    <a:pt x="5729" y="6523"/>
                    <a:pt x="5711" y="6520"/>
                    <a:pt x="5690" y="6520"/>
                  </a:cubicBezTo>
                  <a:cubicBezTo>
                    <a:pt x="5638" y="6520"/>
                    <a:pt x="5567" y="6539"/>
                    <a:pt x="5505" y="6539"/>
                  </a:cubicBezTo>
                  <a:cubicBezTo>
                    <a:pt x="5485" y="6539"/>
                    <a:pt x="5465" y="6537"/>
                    <a:pt x="5448" y="6531"/>
                  </a:cubicBezTo>
                  <a:cubicBezTo>
                    <a:pt x="5553" y="6337"/>
                    <a:pt x="5404" y="6291"/>
                    <a:pt x="5230" y="6291"/>
                  </a:cubicBezTo>
                  <a:cubicBezTo>
                    <a:pt x="5116" y="6291"/>
                    <a:pt x="4993" y="6310"/>
                    <a:pt x="4923" y="6321"/>
                  </a:cubicBezTo>
                  <a:cubicBezTo>
                    <a:pt x="4863" y="6330"/>
                    <a:pt x="4803" y="6334"/>
                    <a:pt x="4743" y="6334"/>
                  </a:cubicBezTo>
                  <a:cubicBezTo>
                    <a:pt x="4445" y="6334"/>
                    <a:pt x="4147" y="6245"/>
                    <a:pt x="3861" y="6245"/>
                  </a:cubicBezTo>
                  <a:cubicBezTo>
                    <a:pt x="3788" y="6245"/>
                    <a:pt x="3715" y="6251"/>
                    <a:pt x="3644" y="6266"/>
                  </a:cubicBezTo>
                  <a:cubicBezTo>
                    <a:pt x="3499" y="6296"/>
                    <a:pt x="3348" y="6306"/>
                    <a:pt x="3194" y="6306"/>
                  </a:cubicBezTo>
                  <a:cubicBezTo>
                    <a:pt x="2885" y="6306"/>
                    <a:pt x="2567" y="6266"/>
                    <a:pt x="2273" y="6266"/>
                  </a:cubicBezTo>
                  <a:cubicBezTo>
                    <a:pt x="2189" y="6266"/>
                    <a:pt x="2070" y="6294"/>
                    <a:pt x="1952" y="6321"/>
                  </a:cubicBezTo>
                  <a:cubicBezTo>
                    <a:pt x="1518" y="6468"/>
                    <a:pt x="1113" y="6706"/>
                    <a:pt x="763" y="7021"/>
                  </a:cubicBezTo>
                  <a:cubicBezTo>
                    <a:pt x="588" y="7168"/>
                    <a:pt x="441" y="7342"/>
                    <a:pt x="266" y="7489"/>
                  </a:cubicBezTo>
                  <a:cubicBezTo>
                    <a:pt x="148" y="7608"/>
                    <a:pt x="1" y="7692"/>
                    <a:pt x="238" y="7783"/>
                  </a:cubicBezTo>
                  <a:cubicBezTo>
                    <a:pt x="266" y="7811"/>
                    <a:pt x="322" y="7811"/>
                    <a:pt x="350" y="7839"/>
                  </a:cubicBezTo>
                  <a:cubicBezTo>
                    <a:pt x="451" y="7788"/>
                    <a:pt x="582" y="7776"/>
                    <a:pt x="718" y="7776"/>
                  </a:cubicBezTo>
                  <a:cubicBezTo>
                    <a:pt x="854" y="7776"/>
                    <a:pt x="994" y="7789"/>
                    <a:pt x="1112" y="7789"/>
                  </a:cubicBezTo>
                  <a:cubicBezTo>
                    <a:pt x="1152" y="7789"/>
                    <a:pt x="1190" y="7787"/>
                    <a:pt x="1224" y="7783"/>
                  </a:cubicBezTo>
                  <a:cubicBezTo>
                    <a:pt x="1371" y="7783"/>
                    <a:pt x="1509" y="7776"/>
                    <a:pt x="1647" y="7776"/>
                  </a:cubicBezTo>
                  <a:cubicBezTo>
                    <a:pt x="1786" y="7776"/>
                    <a:pt x="1924" y="7783"/>
                    <a:pt x="2070" y="7811"/>
                  </a:cubicBezTo>
                  <a:cubicBezTo>
                    <a:pt x="2273" y="7867"/>
                    <a:pt x="2539" y="7895"/>
                    <a:pt x="2686" y="8070"/>
                  </a:cubicBezTo>
                  <a:cubicBezTo>
                    <a:pt x="2742" y="8133"/>
                    <a:pt x="2714" y="8188"/>
                    <a:pt x="2651" y="8216"/>
                  </a:cubicBezTo>
                  <a:cubicBezTo>
                    <a:pt x="2686" y="8279"/>
                    <a:pt x="2651" y="8363"/>
                    <a:pt x="2595" y="8419"/>
                  </a:cubicBezTo>
                  <a:cubicBezTo>
                    <a:pt x="2623" y="8482"/>
                    <a:pt x="2651" y="8538"/>
                    <a:pt x="2651" y="8594"/>
                  </a:cubicBezTo>
                  <a:cubicBezTo>
                    <a:pt x="2651" y="8594"/>
                    <a:pt x="2686" y="8594"/>
                    <a:pt x="2686" y="8566"/>
                  </a:cubicBezTo>
                  <a:cubicBezTo>
                    <a:pt x="2696" y="8561"/>
                    <a:pt x="2706" y="8558"/>
                    <a:pt x="2715" y="8558"/>
                  </a:cubicBezTo>
                  <a:cubicBezTo>
                    <a:pt x="2752" y="8558"/>
                    <a:pt x="2775" y="8601"/>
                    <a:pt x="2798" y="8629"/>
                  </a:cubicBezTo>
                  <a:cubicBezTo>
                    <a:pt x="2770" y="8629"/>
                    <a:pt x="2770" y="8657"/>
                    <a:pt x="2770" y="8657"/>
                  </a:cubicBezTo>
                  <a:lnTo>
                    <a:pt x="2798" y="8657"/>
                  </a:lnTo>
                  <a:cubicBezTo>
                    <a:pt x="2825" y="8643"/>
                    <a:pt x="2849" y="8637"/>
                    <a:pt x="2872" y="8637"/>
                  </a:cubicBezTo>
                  <a:cubicBezTo>
                    <a:pt x="2996" y="8637"/>
                    <a:pt x="3049" y="8825"/>
                    <a:pt x="2973" y="8944"/>
                  </a:cubicBezTo>
                  <a:cubicBezTo>
                    <a:pt x="2861" y="9062"/>
                    <a:pt x="2714" y="9153"/>
                    <a:pt x="2567" y="9237"/>
                  </a:cubicBezTo>
                  <a:cubicBezTo>
                    <a:pt x="2420" y="9328"/>
                    <a:pt x="2273" y="9412"/>
                    <a:pt x="2126" y="9503"/>
                  </a:cubicBezTo>
                  <a:cubicBezTo>
                    <a:pt x="1896" y="9643"/>
                    <a:pt x="1665" y="9790"/>
                    <a:pt x="1427" y="9909"/>
                  </a:cubicBezTo>
                  <a:cubicBezTo>
                    <a:pt x="1371" y="9937"/>
                    <a:pt x="1315" y="9965"/>
                    <a:pt x="1252" y="9965"/>
                  </a:cubicBezTo>
                  <a:cubicBezTo>
                    <a:pt x="1252" y="9992"/>
                    <a:pt x="1252" y="10027"/>
                    <a:pt x="1224" y="10055"/>
                  </a:cubicBezTo>
                  <a:cubicBezTo>
                    <a:pt x="1196" y="10111"/>
                    <a:pt x="1022" y="10111"/>
                    <a:pt x="1050" y="10258"/>
                  </a:cubicBezTo>
                  <a:cubicBezTo>
                    <a:pt x="1057" y="10289"/>
                    <a:pt x="1084" y="10300"/>
                    <a:pt x="1122" y="10300"/>
                  </a:cubicBezTo>
                  <a:cubicBezTo>
                    <a:pt x="1220" y="10300"/>
                    <a:pt x="1390" y="10227"/>
                    <a:pt x="1488" y="10227"/>
                  </a:cubicBezTo>
                  <a:cubicBezTo>
                    <a:pt x="1499" y="10227"/>
                    <a:pt x="1509" y="10228"/>
                    <a:pt x="1518" y="10230"/>
                  </a:cubicBezTo>
                  <a:cubicBezTo>
                    <a:pt x="1574" y="10230"/>
                    <a:pt x="1602" y="10314"/>
                    <a:pt x="1693" y="10314"/>
                  </a:cubicBezTo>
                  <a:cubicBezTo>
                    <a:pt x="1812" y="10314"/>
                    <a:pt x="2015" y="10258"/>
                    <a:pt x="2126" y="10230"/>
                  </a:cubicBezTo>
                  <a:cubicBezTo>
                    <a:pt x="2539" y="10111"/>
                    <a:pt x="2889" y="9909"/>
                    <a:pt x="3238" y="9678"/>
                  </a:cubicBezTo>
                  <a:cubicBezTo>
                    <a:pt x="3456" y="9518"/>
                    <a:pt x="3662" y="9448"/>
                    <a:pt x="3902" y="9448"/>
                  </a:cubicBezTo>
                  <a:cubicBezTo>
                    <a:pt x="3978" y="9448"/>
                    <a:pt x="4057" y="9455"/>
                    <a:pt x="4140" y="9468"/>
                  </a:cubicBezTo>
                  <a:cubicBezTo>
                    <a:pt x="4196" y="9559"/>
                    <a:pt x="4168" y="9643"/>
                    <a:pt x="4259" y="9706"/>
                  </a:cubicBezTo>
                  <a:cubicBezTo>
                    <a:pt x="4313" y="9762"/>
                    <a:pt x="4371" y="9779"/>
                    <a:pt x="4431" y="9779"/>
                  </a:cubicBezTo>
                  <a:cubicBezTo>
                    <a:pt x="4528" y="9779"/>
                    <a:pt x="4630" y="9734"/>
                    <a:pt x="4721" y="9734"/>
                  </a:cubicBezTo>
                  <a:cubicBezTo>
                    <a:pt x="4853" y="9718"/>
                    <a:pt x="5019" y="9692"/>
                    <a:pt x="5171" y="9692"/>
                  </a:cubicBezTo>
                  <a:cubicBezTo>
                    <a:pt x="5293" y="9692"/>
                    <a:pt x="5405" y="9709"/>
                    <a:pt x="5483" y="9762"/>
                  </a:cubicBezTo>
                  <a:cubicBezTo>
                    <a:pt x="5686" y="9909"/>
                    <a:pt x="5888" y="10111"/>
                    <a:pt x="6035" y="10286"/>
                  </a:cubicBezTo>
                  <a:cubicBezTo>
                    <a:pt x="6147" y="10405"/>
                    <a:pt x="6413" y="10783"/>
                    <a:pt x="6588" y="10783"/>
                  </a:cubicBezTo>
                  <a:cubicBezTo>
                    <a:pt x="6818" y="10783"/>
                    <a:pt x="7056" y="10755"/>
                    <a:pt x="7259" y="10755"/>
                  </a:cubicBezTo>
                  <a:cubicBezTo>
                    <a:pt x="7371" y="10839"/>
                    <a:pt x="7406" y="10901"/>
                    <a:pt x="7490" y="10929"/>
                  </a:cubicBezTo>
                  <a:cubicBezTo>
                    <a:pt x="7895" y="11188"/>
                    <a:pt x="7930" y="11566"/>
                    <a:pt x="7783" y="12006"/>
                  </a:cubicBezTo>
                  <a:cubicBezTo>
                    <a:pt x="7720" y="12125"/>
                    <a:pt x="7692" y="12237"/>
                    <a:pt x="7636" y="12356"/>
                  </a:cubicBezTo>
                  <a:cubicBezTo>
                    <a:pt x="7287" y="12908"/>
                    <a:pt x="6846" y="13405"/>
                    <a:pt x="6734" y="14048"/>
                  </a:cubicBezTo>
                  <a:cubicBezTo>
                    <a:pt x="6734" y="14076"/>
                    <a:pt x="6706" y="14104"/>
                    <a:pt x="6706" y="14132"/>
                  </a:cubicBezTo>
                  <a:cubicBezTo>
                    <a:pt x="6532" y="14363"/>
                    <a:pt x="6294" y="14950"/>
                    <a:pt x="5972" y="15034"/>
                  </a:cubicBezTo>
                  <a:cubicBezTo>
                    <a:pt x="5958" y="15037"/>
                    <a:pt x="5944" y="15038"/>
                    <a:pt x="5931" y="15038"/>
                  </a:cubicBezTo>
                  <a:cubicBezTo>
                    <a:pt x="5871" y="15038"/>
                    <a:pt x="5813" y="15017"/>
                    <a:pt x="5769" y="15017"/>
                  </a:cubicBezTo>
                  <a:cubicBezTo>
                    <a:pt x="5719" y="15017"/>
                    <a:pt x="5686" y="15043"/>
                    <a:pt x="5686" y="15153"/>
                  </a:cubicBezTo>
                  <a:cubicBezTo>
                    <a:pt x="5663" y="15359"/>
                    <a:pt x="5880" y="15423"/>
                    <a:pt x="6072" y="15423"/>
                  </a:cubicBezTo>
                  <a:cubicBezTo>
                    <a:pt x="6121" y="15423"/>
                    <a:pt x="6169" y="15419"/>
                    <a:pt x="6210" y="15412"/>
                  </a:cubicBezTo>
                  <a:cubicBezTo>
                    <a:pt x="6322" y="15384"/>
                    <a:pt x="6469" y="15356"/>
                    <a:pt x="6588" y="15328"/>
                  </a:cubicBezTo>
                  <a:cubicBezTo>
                    <a:pt x="6734" y="15237"/>
                    <a:pt x="6706" y="15062"/>
                    <a:pt x="6818" y="14922"/>
                  </a:cubicBezTo>
                  <a:cubicBezTo>
                    <a:pt x="6869" y="14841"/>
                    <a:pt x="6902" y="14815"/>
                    <a:pt x="6929" y="14815"/>
                  </a:cubicBezTo>
                  <a:cubicBezTo>
                    <a:pt x="6977" y="14815"/>
                    <a:pt x="7008" y="14891"/>
                    <a:pt x="7083" y="14891"/>
                  </a:cubicBezTo>
                  <a:cubicBezTo>
                    <a:pt x="7092" y="14891"/>
                    <a:pt x="7102" y="14890"/>
                    <a:pt x="7112" y="14887"/>
                  </a:cubicBezTo>
                  <a:cubicBezTo>
                    <a:pt x="7259" y="14859"/>
                    <a:pt x="7287" y="14572"/>
                    <a:pt x="7343" y="14482"/>
                  </a:cubicBezTo>
                  <a:cubicBezTo>
                    <a:pt x="7385" y="14518"/>
                    <a:pt x="7416" y="14533"/>
                    <a:pt x="7440" y="14533"/>
                  </a:cubicBezTo>
                  <a:cubicBezTo>
                    <a:pt x="7527" y="14533"/>
                    <a:pt x="7501" y="14323"/>
                    <a:pt x="7546" y="14279"/>
                  </a:cubicBezTo>
                  <a:cubicBezTo>
                    <a:pt x="7577" y="14228"/>
                    <a:pt x="7601" y="14212"/>
                    <a:pt x="7622" y="14212"/>
                  </a:cubicBezTo>
                  <a:cubicBezTo>
                    <a:pt x="7658" y="14212"/>
                    <a:pt x="7687" y="14254"/>
                    <a:pt x="7732" y="14254"/>
                  </a:cubicBezTo>
                  <a:cubicBezTo>
                    <a:pt x="7739" y="14254"/>
                    <a:pt x="7747" y="14253"/>
                    <a:pt x="7755" y="14251"/>
                  </a:cubicBezTo>
                  <a:cubicBezTo>
                    <a:pt x="7839" y="14223"/>
                    <a:pt x="7867" y="14048"/>
                    <a:pt x="7895" y="13985"/>
                  </a:cubicBezTo>
                  <a:cubicBezTo>
                    <a:pt x="7930" y="13901"/>
                    <a:pt x="7867" y="13873"/>
                    <a:pt x="7958" y="13810"/>
                  </a:cubicBezTo>
                  <a:cubicBezTo>
                    <a:pt x="7972" y="13796"/>
                    <a:pt x="7993" y="13796"/>
                    <a:pt x="8014" y="13796"/>
                  </a:cubicBezTo>
                  <a:cubicBezTo>
                    <a:pt x="8035" y="13796"/>
                    <a:pt x="8056" y="13796"/>
                    <a:pt x="8070" y="13782"/>
                  </a:cubicBezTo>
                  <a:cubicBezTo>
                    <a:pt x="8161" y="13698"/>
                    <a:pt x="8189" y="13552"/>
                    <a:pt x="8189" y="13405"/>
                  </a:cubicBezTo>
                  <a:cubicBezTo>
                    <a:pt x="8217" y="13202"/>
                    <a:pt x="8217" y="13202"/>
                    <a:pt x="8364" y="13083"/>
                  </a:cubicBezTo>
                  <a:cubicBezTo>
                    <a:pt x="8510" y="12999"/>
                    <a:pt x="8455" y="12999"/>
                    <a:pt x="8482" y="12824"/>
                  </a:cubicBezTo>
                  <a:cubicBezTo>
                    <a:pt x="8538" y="12706"/>
                    <a:pt x="8685" y="12678"/>
                    <a:pt x="8741" y="12559"/>
                  </a:cubicBezTo>
                  <a:cubicBezTo>
                    <a:pt x="8804" y="12412"/>
                    <a:pt x="8685" y="12265"/>
                    <a:pt x="8860" y="12181"/>
                  </a:cubicBezTo>
                  <a:cubicBezTo>
                    <a:pt x="8875" y="12176"/>
                    <a:pt x="8896" y="12174"/>
                    <a:pt x="8921" y="12174"/>
                  </a:cubicBezTo>
                  <a:cubicBezTo>
                    <a:pt x="9041" y="12174"/>
                    <a:pt x="9254" y="12225"/>
                    <a:pt x="9329" y="12300"/>
                  </a:cubicBezTo>
                  <a:cubicBezTo>
                    <a:pt x="9412" y="12356"/>
                    <a:pt x="9412" y="12503"/>
                    <a:pt x="9412" y="12615"/>
                  </a:cubicBezTo>
                  <a:cubicBezTo>
                    <a:pt x="9412" y="12678"/>
                    <a:pt x="9440" y="12733"/>
                    <a:pt x="9412" y="12761"/>
                  </a:cubicBezTo>
                  <a:cubicBezTo>
                    <a:pt x="9266" y="13810"/>
                    <a:pt x="9503" y="14747"/>
                    <a:pt x="9993" y="15649"/>
                  </a:cubicBezTo>
                  <a:cubicBezTo>
                    <a:pt x="10028" y="15677"/>
                    <a:pt x="10056" y="15733"/>
                    <a:pt x="10084" y="15761"/>
                  </a:cubicBezTo>
                  <a:cubicBezTo>
                    <a:pt x="10231" y="15880"/>
                    <a:pt x="10461" y="16055"/>
                    <a:pt x="10636" y="16083"/>
                  </a:cubicBezTo>
                  <a:cubicBezTo>
                    <a:pt x="10671" y="16091"/>
                    <a:pt x="10708" y="16094"/>
                    <a:pt x="10746" y="16094"/>
                  </a:cubicBezTo>
                  <a:cubicBezTo>
                    <a:pt x="10838" y="16094"/>
                    <a:pt x="10935" y="16075"/>
                    <a:pt x="11014" y="16055"/>
                  </a:cubicBezTo>
                  <a:cubicBezTo>
                    <a:pt x="11217" y="16027"/>
                    <a:pt x="11363" y="15852"/>
                    <a:pt x="11161" y="15677"/>
                  </a:cubicBezTo>
                  <a:cubicBezTo>
                    <a:pt x="10986" y="15530"/>
                    <a:pt x="10636" y="15705"/>
                    <a:pt x="10930" y="15447"/>
                  </a:cubicBezTo>
                  <a:cubicBezTo>
                    <a:pt x="11189" y="15209"/>
                    <a:pt x="11335" y="14887"/>
                    <a:pt x="11454" y="14572"/>
                  </a:cubicBezTo>
                  <a:cubicBezTo>
                    <a:pt x="11566" y="14307"/>
                    <a:pt x="11629" y="14048"/>
                    <a:pt x="11685" y="13782"/>
                  </a:cubicBezTo>
                  <a:cubicBezTo>
                    <a:pt x="11707" y="13664"/>
                    <a:pt x="11920" y="13118"/>
                    <a:pt x="12078" y="13118"/>
                  </a:cubicBezTo>
                  <a:cubicBezTo>
                    <a:pt x="12117" y="13118"/>
                    <a:pt x="12153" y="13150"/>
                    <a:pt x="12181" y="13230"/>
                  </a:cubicBezTo>
                  <a:cubicBezTo>
                    <a:pt x="12209" y="13314"/>
                    <a:pt x="12181" y="13405"/>
                    <a:pt x="12300" y="13461"/>
                  </a:cubicBezTo>
                  <a:cubicBezTo>
                    <a:pt x="12319" y="13467"/>
                    <a:pt x="12337" y="13469"/>
                    <a:pt x="12353" y="13469"/>
                  </a:cubicBezTo>
                  <a:cubicBezTo>
                    <a:pt x="12383" y="13469"/>
                    <a:pt x="12409" y="13463"/>
                    <a:pt x="12434" y="13463"/>
                  </a:cubicBezTo>
                  <a:cubicBezTo>
                    <a:pt x="12458" y="13463"/>
                    <a:pt x="12480" y="13468"/>
                    <a:pt x="12503" y="13489"/>
                  </a:cubicBezTo>
                  <a:cubicBezTo>
                    <a:pt x="12650" y="13608"/>
                    <a:pt x="12559" y="13726"/>
                    <a:pt x="12762" y="13754"/>
                  </a:cubicBezTo>
                  <a:cubicBezTo>
                    <a:pt x="12853" y="13754"/>
                    <a:pt x="12881" y="13754"/>
                    <a:pt x="12937" y="13782"/>
                  </a:cubicBezTo>
                  <a:cubicBezTo>
                    <a:pt x="13056" y="13810"/>
                    <a:pt x="13174" y="13901"/>
                    <a:pt x="13286" y="13957"/>
                  </a:cubicBezTo>
                  <a:cubicBezTo>
                    <a:pt x="13433" y="14013"/>
                    <a:pt x="13985" y="14223"/>
                    <a:pt x="14013" y="14398"/>
                  </a:cubicBezTo>
                  <a:cubicBezTo>
                    <a:pt x="14013" y="14600"/>
                    <a:pt x="13727" y="14747"/>
                    <a:pt x="13608" y="14859"/>
                  </a:cubicBezTo>
                  <a:cubicBezTo>
                    <a:pt x="13489" y="15034"/>
                    <a:pt x="13349" y="15272"/>
                    <a:pt x="13139" y="15328"/>
                  </a:cubicBezTo>
                  <a:cubicBezTo>
                    <a:pt x="13121" y="15331"/>
                    <a:pt x="13102" y="15332"/>
                    <a:pt x="13082" y="15332"/>
                  </a:cubicBezTo>
                  <a:cubicBezTo>
                    <a:pt x="12945" y="15332"/>
                    <a:pt x="12795" y="15265"/>
                    <a:pt x="12657" y="15265"/>
                  </a:cubicBezTo>
                  <a:cubicBezTo>
                    <a:pt x="12633" y="15265"/>
                    <a:pt x="12610" y="15267"/>
                    <a:pt x="12587" y="15272"/>
                  </a:cubicBezTo>
                  <a:cubicBezTo>
                    <a:pt x="12440" y="15300"/>
                    <a:pt x="12237" y="15300"/>
                    <a:pt x="12153" y="15412"/>
                  </a:cubicBezTo>
                  <a:cubicBezTo>
                    <a:pt x="11951" y="15649"/>
                    <a:pt x="12265" y="15530"/>
                    <a:pt x="12356" y="15649"/>
                  </a:cubicBezTo>
                  <a:cubicBezTo>
                    <a:pt x="12328" y="15677"/>
                    <a:pt x="12300" y="15705"/>
                    <a:pt x="12300" y="15761"/>
                  </a:cubicBezTo>
                  <a:cubicBezTo>
                    <a:pt x="12338" y="15773"/>
                    <a:pt x="12379" y="15777"/>
                    <a:pt x="12423" y="15777"/>
                  </a:cubicBezTo>
                  <a:cubicBezTo>
                    <a:pt x="12510" y="15777"/>
                    <a:pt x="12608" y="15761"/>
                    <a:pt x="12706" y="15761"/>
                  </a:cubicBezTo>
                  <a:cubicBezTo>
                    <a:pt x="12790" y="15761"/>
                    <a:pt x="12881" y="15796"/>
                    <a:pt x="12965" y="15824"/>
                  </a:cubicBezTo>
                  <a:cubicBezTo>
                    <a:pt x="12998" y="15827"/>
                    <a:pt x="13033" y="15829"/>
                    <a:pt x="13068" y="15829"/>
                  </a:cubicBezTo>
                  <a:cubicBezTo>
                    <a:pt x="13336" y="15829"/>
                    <a:pt x="13622" y="15731"/>
                    <a:pt x="13727" y="15502"/>
                  </a:cubicBezTo>
                  <a:cubicBezTo>
                    <a:pt x="13783" y="15356"/>
                    <a:pt x="13839" y="15209"/>
                    <a:pt x="13958" y="15062"/>
                  </a:cubicBezTo>
                  <a:cubicBezTo>
                    <a:pt x="14076" y="14922"/>
                    <a:pt x="14251" y="14831"/>
                    <a:pt x="14363" y="14684"/>
                  </a:cubicBezTo>
                  <a:cubicBezTo>
                    <a:pt x="14510" y="14572"/>
                    <a:pt x="14573" y="14454"/>
                    <a:pt x="14601" y="14279"/>
                  </a:cubicBezTo>
                  <a:cubicBezTo>
                    <a:pt x="14657" y="14132"/>
                    <a:pt x="14601" y="14013"/>
                    <a:pt x="14601" y="13873"/>
                  </a:cubicBezTo>
                  <a:cubicBezTo>
                    <a:pt x="14727" y="13843"/>
                    <a:pt x="14786" y="13777"/>
                    <a:pt x="14894" y="13777"/>
                  </a:cubicBezTo>
                  <a:cubicBezTo>
                    <a:pt x="14911" y="13777"/>
                    <a:pt x="14930" y="13778"/>
                    <a:pt x="14950" y="13782"/>
                  </a:cubicBezTo>
                  <a:cubicBezTo>
                    <a:pt x="15125" y="13782"/>
                    <a:pt x="15328" y="13901"/>
                    <a:pt x="15475" y="13985"/>
                  </a:cubicBezTo>
                  <a:cubicBezTo>
                    <a:pt x="15559" y="14048"/>
                    <a:pt x="15678" y="14188"/>
                    <a:pt x="15678" y="14307"/>
                  </a:cubicBezTo>
                  <a:cubicBezTo>
                    <a:pt x="15734" y="14684"/>
                    <a:pt x="15587" y="15097"/>
                    <a:pt x="15300" y="15356"/>
                  </a:cubicBezTo>
                  <a:cubicBezTo>
                    <a:pt x="15181" y="15502"/>
                    <a:pt x="15034" y="15558"/>
                    <a:pt x="14860" y="15621"/>
                  </a:cubicBezTo>
                  <a:cubicBezTo>
                    <a:pt x="14685" y="15677"/>
                    <a:pt x="14482" y="15705"/>
                    <a:pt x="14398" y="15880"/>
                  </a:cubicBezTo>
                  <a:cubicBezTo>
                    <a:pt x="14276" y="16163"/>
                    <a:pt x="14647" y="16221"/>
                    <a:pt x="14954" y="16221"/>
                  </a:cubicBezTo>
                  <a:cubicBezTo>
                    <a:pt x="15087" y="16221"/>
                    <a:pt x="15209" y="16210"/>
                    <a:pt x="15272" y="16202"/>
                  </a:cubicBezTo>
                  <a:cubicBezTo>
                    <a:pt x="15384" y="16202"/>
                    <a:pt x="15531" y="16202"/>
                    <a:pt x="15622" y="16083"/>
                  </a:cubicBezTo>
                  <a:cubicBezTo>
                    <a:pt x="15762" y="15936"/>
                    <a:pt x="15622" y="15705"/>
                    <a:pt x="15734" y="15530"/>
                  </a:cubicBezTo>
                  <a:cubicBezTo>
                    <a:pt x="15880" y="15300"/>
                    <a:pt x="16111" y="15181"/>
                    <a:pt x="16230" y="14950"/>
                  </a:cubicBezTo>
                  <a:cubicBezTo>
                    <a:pt x="16377" y="14684"/>
                    <a:pt x="16258" y="14335"/>
                    <a:pt x="16174" y="14076"/>
                  </a:cubicBezTo>
                  <a:cubicBezTo>
                    <a:pt x="15971" y="13489"/>
                    <a:pt x="15412" y="13286"/>
                    <a:pt x="14860" y="13202"/>
                  </a:cubicBezTo>
                  <a:cubicBezTo>
                    <a:pt x="14279" y="13083"/>
                    <a:pt x="14132" y="12475"/>
                    <a:pt x="14307" y="11978"/>
                  </a:cubicBezTo>
                  <a:cubicBezTo>
                    <a:pt x="14363" y="11776"/>
                    <a:pt x="14335" y="11538"/>
                    <a:pt x="14398" y="11335"/>
                  </a:cubicBezTo>
                  <a:cubicBezTo>
                    <a:pt x="14510" y="10957"/>
                    <a:pt x="14922" y="10517"/>
                    <a:pt x="15272" y="10377"/>
                  </a:cubicBezTo>
                  <a:cubicBezTo>
                    <a:pt x="15531" y="10286"/>
                    <a:pt x="15762" y="10230"/>
                    <a:pt x="16027" y="10230"/>
                  </a:cubicBezTo>
                  <a:cubicBezTo>
                    <a:pt x="16699" y="10202"/>
                    <a:pt x="17398" y="9909"/>
                    <a:pt x="18006" y="9587"/>
                  </a:cubicBezTo>
                  <a:cubicBezTo>
                    <a:pt x="18328" y="9440"/>
                    <a:pt x="18649" y="9237"/>
                    <a:pt x="18943" y="9035"/>
                  </a:cubicBezTo>
                  <a:cubicBezTo>
                    <a:pt x="19495" y="8685"/>
                    <a:pt x="19782" y="8042"/>
                    <a:pt x="19957" y="7433"/>
                  </a:cubicBezTo>
                  <a:cubicBezTo>
                    <a:pt x="20020" y="7230"/>
                    <a:pt x="20048" y="7056"/>
                    <a:pt x="20076" y="6846"/>
                  </a:cubicBezTo>
                  <a:cubicBezTo>
                    <a:pt x="20104" y="6531"/>
                    <a:pt x="20076" y="6210"/>
                    <a:pt x="19957" y="5888"/>
                  </a:cubicBezTo>
                  <a:cubicBezTo>
                    <a:pt x="19782" y="5364"/>
                    <a:pt x="19377" y="4958"/>
                    <a:pt x="18852" y="4748"/>
                  </a:cubicBezTo>
                  <a:cubicBezTo>
                    <a:pt x="18768" y="4720"/>
                    <a:pt x="18300" y="4573"/>
                    <a:pt x="17922" y="4545"/>
                  </a:cubicBezTo>
                  <a:cubicBezTo>
                    <a:pt x="17826" y="4527"/>
                    <a:pt x="17736" y="4518"/>
                    <a:pt x="17658" y="4518"/>
                  </a:cubicBezTo>
                  <a:cubicBezTo>
                    <a:pt x="17499" y="4518"/>
                    <a:pt x="17389" y="4557"/>
                    <a:pt x="17370" y="4636"/>
                  </a:cubicBezTo>
                  <a:cubicBezTo>
                    <a:pt x="17307" y="4783"/>
                    <a:pt x="17684" y="4839"/>
                    <a:pt x="17775" y="4867"/>
                  </a:cubicBezTo>
                  <a:cubicBezTo>
                    <a:pt x="17950" y="4895"/>
                    <a:pt x="18125" y="4958"/>
                    <a:pt x="18272" y="5014"/>
                  </a:cubicBezTo>
                  <a:cubicBezTo>
                    <a:pt x="18419" y="5042"/>
                    <a:pt x="18531" y="5042"/>
                    <a:pt x="18677" y="5070"/>
                  </a:cubicBezTo>
                  <a:cubicBezTo>
                    <a:pt x="18971" y="5133"/>
                    <a:pt x="19202" y="5392"/>
                    <a:pt x="19349" y="5622"/>
                  </a:cubicBezTo>
                  <a:cubicBezTo>
                    <a:pt x="19642" y="6119"/>
                    <a:pt x="19642" y="6762"/>
                    <a:pt x="19405" y="7286"/>
                  </a:cubicBezTo>
                  <a:cubicBezTo>
                    <a:pt x="19055" y="8070"/>
                    <a:pt x="18475" y="8629"/>
                    <a:pt x="17629" y="8888"/>
                  </a:cubicBezTo>
                  <a:cubicBezTo>
                    <a:pt x="17132" y="9062"/>
                    <a:pt x="16636" y="9118"/>
                    <a:pt x="16146" y="9153"/>
                  </a:cubicBezTo>
                  <a:cubicBezTo>
                    <a:pt x="15994" y="9173"/>
                    <a:pt x="15833" y="9185"/>
                    <a:pt x="15669" y="9185"/>
                  </a:cubicBezTo>
                  <a:cubicBezTo>
                    <a:pt x="15359" y="9185"/>
                    <a:pt x="15042" y="9139"/>
                    <a:pt x="14776" y="9007"/>
                  </a:cubicBezTo>
                  <a:cubicBezTo>
                    <a:pt x="14629" y="8916"/>
                    <a:pt x="14454" y="8804"/>
                    <a:pt x="14307" y="8657"/>
                  </a:cubicBezTo>
                  <a:cubicBezTo>
                    <a:pt x="14188" y="8566"/>
                    <a:pt x="14013" y="8510"/>
                    <a:pt x="13930" y="8419"/>
                  </a:cubicBezTo>
                  <a:cubicBezTo>
                    <a:pt x="13839" y="8307"/>
                    <a:pt x="13839" y="8216"/>
                    <a:pt x="13699" y="8160"/>
                  </a:cubicBezTo>
                  <a:cubicBezTo>
                    <a:pt x="13641" y="8130"/>
                    <a:pt x="13595" y="8120"/>
                    <a:pt x="13553" y="8120"/>
                  </a:cubicBezTo>
                  <a:cubicBezTo>
                    <a:pt x="13470" y="8120"/>
                    <a:pt x="13403" y="8160"/>
                    <a:pt x="13286" y="8160"/>
                  </a:cubicBezTo>
                  <a:cubicBezTo>
                    <a:pt x="13056" y="8133"/>
                    <a:pt x="13202" y="7196"/>
                    <a:pt x="13202" y="7021"/>
                  </a:cubicBezTo>
                  <a:cubicBezTo>
                    <a:pt x="13202" y="6818"/>
                    <a:pt x="13286" y="6615"/>
                    <a:pt x="13286" y="6384"/>
                  </a:cubicBezTo>
                  <a:cubicBezTo>
                    <a:pt x="13286" y="6119"/>
                    <a:pt x="13258" y="5888"/>
                    <a:pt x="13230" y="5622"/>
                  </a:cubicBezTo>
                  <a:cubicBezTo>
                    <a:pt x="13202" y="5419"/>
                    <a:pt x="13230" y="5217"/>
                    <a:pt x="13258" y="5014"/>
                  </a:cubicBezTo>
                  <a:cubicBezTo>
                    <a:pt x="13286" y="4021"/>
                    <a:pt x="13056" y="3000"/>
                    <a:pt x="12937" y="2014"/>
                  </a:cubicBezTo>
                  <a:cubicBezTo>
                    <a:pt x="12881" y="1602"/>
                    <a:pt x="12825" y="1168"/>
                    <a:pt x="12762" y="763"/>
                  </a:cubicBezTo>
                  <a:cubicBezTo>
                    <a:pt x="12734" y="616"/>
                    <a:pt x="12650" y="497"/>
                    <a:pt x="12615" y="350"/>
                  </a:cubicBezTo>
                  <a:cubicBezTo>
                    <a:pt x="12587" y="238"/>
                    <a:pt x="12587" y="28"/>
                    <a:pt x="1250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79"/>
            <p:cNvSpPr/>
            <p:nvPr/>
          </p:nvSpPr>
          <p:spPr>
            <a:xfrm>
              <a:off x="3078580" y="3625662"/>
              <a:ext cx="44418" cy="18432"/>
            </a:xfrm>
            <a:custGeom>
              <a:rect b="b" l="l" r="r" t="t"/>
              <a:pathLst>
                <a:path extrusionOk="0" h="810" w="1952">
                  <a:moveTo>
                    <a:pt x="1413" y="1"/>
                  </a:moveTo>
                  <a:cubicBezTo>
                    <a:pt x="1304" y="1"/>
                    <a:pt x="1190" y="50"/>
                    <a:pt x="1105" y="110"/>
                  </a:cubicBezTo>
                  <a:lnTo>
                    <a:pt x="756" y="110"/>
                  </a:lnTo>
                  <a:cubicBezTo>
                    <a:pt x="712" y="104"/>
                    <a:pt x="666" y="101"/>
                    <a:pt x="619" y="101"/>
                  </a:cubicBezTo>
                  <a:cubicBezTo>
                    <a:pt x="445" y="101"/>
                    <a:pt x="256" y="147"/>
                    <a:pt x="140" y="285"/>
                  </a:cubicBezTo>
                  <a:cubicBezTo>
                    <a:pt x="0" y="488"/>
                    <a:pt x="259" y="634"/>
                    <a:pt x="434" y="662"/>
                  </a:cubicBezTo>
                  <a:lnTo>
                    <a:pt x="609" y="662"/>
                  </a:lnTo>
                  <a:cubicBezTo>
                    <a:pt x="728" y="725"/>
                    <a:pt x="874" y="725"/>
                    <a:pt x="1014" y="753"/>
                  </a:cubicBezTo>
                  <a:lnTo>
                    <a:pt x="1133" y="753"/>
                  </a:lnTo>
                  <a:cubicBezTo>
                    <a:pt x="1252" y="781"/>
                    <a:pt x="1399" y="781"/>
                    <a:pt x="1511" y="809"/>
                  </a:cubicBezTo>
                  <a:cubicBezTo>
                    <a:pt x="1574" y="809"/>
                    <a:pt x="1630" y="781"/>
                    <a:pt x="1686" y="781"/>
                  </a:cubicBezTo>
                  <a:cubicBezTo>
                    <a:pt x="1776" y="753"/>
                    <a:pt x="1860" y="725"/>
                    <a:pt x="1888" y="662"/>
                  </a:cubicBezTo>
                  <a:cubicBezTo>
                    <a:pt x="1923" y="606"/>
                    <a:pt x="1951" y="516"/>
                    <a:pt x="1888" y="488"/>
                  </a:cubicBezTo>
                  <a:cubicBezTo>
                    <a:pt x="1923" y="460"/>
                    <a:pt x="1923" y="404"/>
                    <a:pt x="1888" y="376"/>
                  </a:cubicBezTo>
                  <a:cubicBezTo>
                    <a:pt x="1860" y="229"/>
                    <a:pt x="1686" y="82"/>
                    <a:pt x="1539" y="26"/>
                  </a:cubicBezTo>
                  <a:cubicBezTo>
                    <a:pt x="1499" y="8"/>
                    <a:pt x="1457" y="1"/>
                    <a:pt x="141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79"/>
            <p:cNvSpPr/>
            <p:nvPr/>
          </p:nvSpPr>
          <p:spPr>
            <a:xfrm>
              <a:off x="3132191" y="3631624"/>
              <a:ext cx="27875" cy="20024"/>
            </a:xfrm>
            <a:custGeom>
              <a:rect b="b" l="l" r="r" t="t"/>
              <a:pathLst>
                <a:path extrusionOk="0" h="880" w="1225">
                  <a:moveTo>
                    <a:pt x="1007" y="1"/>
                  </a:moveTo>
                  <a:cubicBezTo>
                    <a:pt x="981" y="1"/>
                    <a:pt x="955" y="8"/>
                    <a:pt x="931" y="23"/>
                  </a:cubicBezTo>
                  <a:cubicBezTo>
                    <a:pt x="847" y="79"/>
                    <a:pt x="819" y="114"/>
                    <a:pt x="756" y="170"/>
                  </a:cubicBezTo>
                  <a:lnTo>
                    <a:pt x="756" y="198"/>
                  </a:lnTo>
                  <a:cubicBezTo>
                    <a:pt x="700" y="254"/>
                    <a:pt x="644" y="344"/>
                    <a:pt x="553" y="400"/>
                  </a:cubicBezTo>
                  <a:cubicBezTo>
                    <a:pt x="525" y="428"/>
                    <a:pt x="497" y="428"/>
                    <a:pt x="469" y="428"/>
                  </a:cubicBezTo>
                  <a:cubicBezTo>
                    <a:pt x="406" y="428"/>
                    <a:pt x="378" y="400"/>
                    <a:pt x="322" y="372"/>
                  </a:cubicBezTo>
                  <a:lnTo>
                    <a:pt x="294" y="372"/>
                  </a:lnTo>
                  <a:lnTo>
                    <a:pt x="294" y="316"/>
                  </a:lnTo>
                  <a:cubicBezTo>
                    <a:pt x="294" y="215"/>
                    <a:pt x="221" y="164"/>
                    <a:pt x="148" y="164"/>
                  </a:cubicBezTo>
                  <a:cubicBezTo>
                    <a:pt x="74" y="164"/>
                    <a:pt x="1" y="215"/>
                    <a:pt x="1" y="316"/>
                  </a:cubicBezTo>
                  <a:cubicBezTo>
                    <a:pt x="1" y="372"/>
                    <a:pt x="1" y="463"/>
                    <a:pt x="29" y="519"/>
                  </a:cubicBezTo>
                  <a:cubicBezTo>
                    <a:pt x="132" y="721"/>
                    <a:pt x="300" y="879"/>
                    <a:pt x="536" y="879"/>
                  </a:cubicBezTo>
                  <a:cubicBezTo>
                    <a:pt x="571" y="879"/>
                    <a:pt x="607" y="876"/>
                    <a:pt x="644" y="869"/>
                  </a:cubicBezTo>
                  <a:cubicBezTo>
                    <a:pt x="756" y="841"/>
                    <a:pt x="875" y="778"/>
                    <a:pt x="994" y="694"/>
                  </a:cubicBezTo>
                  <a:cubicBezTo>
                    <a:pt x="994" y="666"/>
                    <a:pt x="994" y="666"/>
                    <a:pt x="1022" y="666"/>
                  </a:cubicBezTo>
                  <a:cubicBezTo>
                    <a:pt x="1141" y="519"/>
                    <a:pt x="1224" y="316"/>
                    <a:pt x="1169" y="142"/>
                  </a:cubicBezTo>
                  <a:cubicBezTo>
                    <a:pt x="1148" y="54"/>
                    <a:pt x="1078" y="1"/>
                    <a:pt x="100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79"/>
            <p:cNvSpPr/>
            <p:nvPr/>
          </p:nvSpPr>
          <p:spPr>
            <a:xfrm>
              <a:off x="3144138" y="3636061"/>
              <a:ext cx="269237" cy="203225"/>
            </a:xfrm>
            <a:custGeom>
              <a:rect b="b" l="l" r="r" t="t"/>
              <a:pathLst>
                <a:path extrusionOk="0" h="8931" w="11832">
                  <a:moveTo>
                    <a:pt x="3615" y="5450"/>
                  </a:moveTo>
                  <a:lnTo>
                    <a:pt x="3615" y="5478"/>
                  </a:lnTo>
                  <a:lnTo>
                    <a:pt x="3587" y="5513"/>
                  </a:lnTo>
                  <a:cubicBezTo>
                    <a:pt x="3587" y="5513"/>
                    <a:pt x="3615" y="5478"/>
                    <a:pt x="3615" y="5450"/>
                  </a:cubicBezTo>
                  <a:close/>
                  <a:moveTo>
                    <a:pt x="9062" y="5652"/>
                  </a:moveTo>
                  <a:cubicBezTo>
                    <a:pt x="9062" y="5652"/>
                    <a:pt x="9062" y="5687"/>
                    <a:pt x="9090" y="5687"/>
                  </a:cubicBezTo>
                  <a:lnTo>
                    <a:pt x="9090" y="5715"/>
                  </a:lnTo>
                  <a:lnTo>
                    <a:pt x="9062" y="5715"/>
                  </a:lnTo>
                  <a:lnTo>
                    <a:pt x="9062" y="5652"/>
                  </a:lnTo>
                  <a:close/>
                  <a:moveTo>
                    <a:pt x="8939" y="0"/>
                  </a:moveTo>
                  <a:cubicBezTo>
                    <a:pt x="8918" y="0"/>
                    <a:pt x="8898" y="9"/>
                    <a:pt x="8888" y="31"/>
                  </a:cubicBezTo>
                  <a:cubicBezTo>
                    <a:pt x="8832" y="177"/>
                    <a:pt x="8832" y="324"/>
                    <a:pt x="8797" y="471"/>
                  </a:cubicBezTo>
                  <a:cubicBezTo>
                    <a:pt x="8769" y="646"/>
                    <a:pt x="8769" y="821"/>
                    <a:pt x="8741" y="1023"/>
                  </a:cubicBezTo>
                  <a:cubicBezTo>
                    <a:pt x="8713" y="1226"/>
                    <a:pt x="8741" y="1401"/>
                    <a:pt x="8685" y="1604"/>
                  </a:cubicBezTo>
                  <a:cubicBezTo>
                    <a:pt x="8657" y="1779"/>
                    <a:pt x="8622" y="1953"/>
                    <a:pt x="8566" y="2100"/>
                  </a:cubicBezTo>
                  <a:cubicBezTo>
                    <a:pt x="8447" y="2506"/>
                    <a:pt x="8363" y="2890"/>
                    <a:pt x="8272" y="3296"/>
                  </a:cubicBezTo>
                  <a:cubicBezTo>
                    <a:pt x="8244" y="3471"/>
                    <a:pt x="8216" y="3674"/>
                    <a:pt x="8188" y="3848"/>
                  </a:cubicBezTo>
                  <a:cubicBezTo>
                    <a:pt x="8188" y="3967"/>
                    <a:pt x="8160" y="4051"/>
                    <a:pt x="8160" y="4170"/>
                  </a:cubicBezTo>
                  <a:lnTo>
                    <a:pt x="8160" y="4198"/>
                  </a:lnTo>
                  <a:cubicBezTo>
                    <a:pt x="8097" y="4429"/>
                    <a:pt x="8013" y="4639"/>
                    <a:pt x="7923" y="4869"/>
                  </a:cubicBezTo>
                  <a:cubicBezTo>
                    <a:pt x="7867" y="5072"/>
                    <a:pt x="7783" y="5303"/>
                    <a:pt x="7692" y="5478"/>
                  </a:cubicBezTo>
                  <a:cubicBezTo>
                    <a:pt x="7573" y="5715"/>
                    <a:pt x="7461" y="5918"/>
                    <a:pt x="7370" y="6149"/>
                  </a:cubicBezTo>
                  <a:cubicBezTo>
                    <a:pt x="7314" y="6387"/>
                    <a:pt x="7195" y="6589"/>
                    <a:pt x="7167" y="6820"/>
                  </a:cubicBezTo>
                  <a:cubicBezTo>
                    <a:pt x="7167" y="7051"/>
                    <a:pt x="7021" y="7226"/>
                    <a:pt x="6937" y="7463"/>
                  </a:cubicBezTo>
                  <a:cubicBezTo>
                    <a:pt x="6874" y="7547"/>
                    <a:pt x="6846" y="7666"/>
                    <a:pt x="6818" y="7785"/>
                  </a:cubicBezTo>
                  <a:cubicBezTo>
                    <a:pt x="6790" y="7897"/>
                    <a:pt x="6699" y="7988"/>
                    <a:pt x="6615" y="8100"/>
                  </a:cubicBezTo>
                  <a:cubicBezTo>
                    <a:pt x="6496" y="8219"/>
                    <a:pt x="6349" y="8275"/>
                    <a:pt x="6293" y="8449"/>
                  </a:cubicBezTo>
                  <a:cubicBezTo>
                    <a:pt x="6237" y="8449"/>
                    <a:pt x="6209" y="8421"/>
                    <a:pt x="6174" y="8393"/>
                  </a:cubicBezTo>
                  <a:cubicBezTo>
                    <a:pt x="6063" y="8337"/>
                    <a:pt x="6063" y="8135"/>
                    <a:pt x="6000" y="8016"/>
                  </a:cubicBezTo>
                  <a:cubicBezTo>
                    <a:pt x="5944" y="7869"/>
                    <a:pt x="5825" y="7722"/>
                    <a:pt x="5769" y="7547"/>
                  </a:cubicBezTo>
                  <a:cubicBezTo>
                    <a:pt x="5622" y="7198"/>
                    <a:pt x="5566" y="6876"/>
                    <a:pt x="5538" y="6526"/>
                  </a:cubicBezTo>
                  <a:cubicBezTo>
                    <a:pt x="5538" y="6324"/>
                    <a:pt x="5538" y="6149"/>
                    <a:pt x="5566" y="5974"/>
                  </a:cubicBezTo>
                  <a:cubicBezTo>
                    <a:pt x="5594" y="5771"/>
                    <a:pt x="5594" y="5596"/>
                    <a:pt x="5594" y="5422"/>
                  </a:cubicBezTo>
                  <a:cubicBezTo>
                    <a:pt x="5566" y="5275"/>
                    <a:pt x="5566" y="5128"/>
                    <a:pt x="5475" y="4988"/>
                  </a:cubicBezTo>
                  <a:cubicBezTo>
                    <a:pt x="5447" y="4897"/>
                    <a:pt x="5363" y="4778"/>
                    <a:pt x="5335" y="4722"/>
                  </a:cubicBezTo>
                  <a:cubicBezTo>
                    <a:pt x="5300" y="4604"/>
                    <a:pt x="5300" y="4520"/>
                    <a:pt x="5272" y="4429"/>
                  </a:cubicBezTo>
                  <a:cubicBezTo>
                    <a:pt x="5217" y="4317"/>
                    <a:pt x="5126" y="4198"/>
                    <a:pt x="5042" y="4114"/>
                  </a:cubicBezTo>
                  <a:cubicBezTo>
                    <a:pt x="4811" y="3939"/>
                    <a:pt x="4573" y="3764"/>
                    <a:pt x="4398" y="3499"/>
                  </a:cubicBezTo>
                  <a:cubicBezTo>
                    <a:pt x="4314" y="3324"/>
                    <a:pt x="4287" y="3121"/>
                    <a:pt x="4252" y="2918"/>
                  </a:cubicBezTo>
                  <a:lnTo>
                    <a:pt x="4252" y="2653"/>
                  </a:lnTo>
                  <a:cubicBezTo>
                    <a:pt x="4224" y="2625"/>
                    <a:pt x="4224" y="2569"/>
                    <a:pt x="4224" y="2506"/>
                  </a:cubicBezTo>
                  <a:lnTo>
                    <a:pt x="4224" y="2478"/>
                  </a:lnTo>
                  <a:cubicBezTo>
                    <a:pt x="4224" y="2445"/>
                    <a:pt x="4195" y="2432"/>
                    <a:pt x="4165" y="2432"/>
                  </a:cubicBezTo>
                  <a:cubicBezTo>
                    <a:pt x="4144" y="2432"/>
                    <a:pt x="4123" y="2438"/>
                    <a:pt x="4112" y="2450"/>
                  </a:cubicBezTo>
                  <a:cubicBezTo>
                    <a:pt x="3999" y="2590"/>
                    <a:pt x="4044" y="2863"/>
                    <a:pt x="4048" y="3063"/>
                  </a:cubicBezTo>
                  <a:lnTo>
                    <a:pt x="4048" y="3063"/>
                  </a:lnTo>
                  <a:cubicBezTo>
                    <a:pt x="4021" y="2917"/>
                    <a:pt x="3993" y="2771"/>
                    <a:pt x="3993" y="2625"/>
                  </a:cubicBezTo>
                  <a:cubicBezTo>
                    <a:pt x="3993" y="2583"/>
                    <a:pt x="3956" y="2562"/>
                    <a:pt x="3919" y="2562"/>
                  </a:cubicBezTo>
                  <a:cubicBezTo>
                    <a:pt x="3883" y="2562"/>
                    <a:pt x="3846" y="2583"/>
                    <a:pt x="3846" y="2625"/>
                  </a:cubicBezTo>
                  <a:lnTo>
                    <a:pt x="3846" y="3065"/>
                  </a:lnTo>
                  <a:cubicBezTo>
                    <a:pt x="3846" y="3065"/>
                    <a:pt x="3846" y="3093"/>
                    <a:pt x="3818" y="3121"/>
                  </a:cubicBezTo>
                  <a:cubicBezTo>
                    <a:pt x="3790" y="3296"/>
                    <a:pt x="3790" y="3471"/>
                    <a:pt x="3818" y="3646"/>
                  </a:cubicBezTo>
                  <a:cubicBezTo>
                    <a:pt x="3762" y="3555"/>
                    <a:pt x="3671" y="3555"/>
                    <a:pt x="3615" y="3471"/>
                  </a:cubicBezTo>
                  <a:cubicBezTo>
                    <a:pt x="3496" y="3352"/>
                    <a:pt x="3378" y="3268"/>
                    <a:pt x="3203" y="3240"/>
                  </a:cubicBezTo>
                  <a:cubicBezTo>
                    <a:pt x="3028" y="3177"/>
                    <a:pt x="2825" y="3205"/>
                    <a:pt x="2650" y="3177"/>
                  </a:cubicBezTo>
                  <a:cubicBezTo>
                    <a:pt x="2420" y="3121"/>
                    <a:pt x="2392" y="2946"/>
                    <a:pt x="2364" y="2744"/>
                  </a:cubicBezTo>
                  <a:cubicBezTo>
                    <a:pt x="2301" y="2478"/>
                    <a:pt x="2098" y="2422"/>
                    <a:pt x="1867" y="2366"/>
                  </a:cubicBezTo>
                  <a:lnTo>
                    <a:pt x="1895" y="2366"/>
                  </a:lnTo>
                  <a:cubicBezTo>
                    <a:pt x="1923" y="2366"/>
                    <a:pt x="1951" y="2331"/>
                    <a:pt x="1979" y="2331"/>
                  </a:cubicBezTo>
                  <a:cubicBezTo>
                    <a:pt x="2014" y="2303"/>
                    <a:pt x="2070" y="2303"/>
                    <a:pt x="2126" y="2303"/>
                  </a:cubicBezTo>
                  <a:cubicBezTo>
                    <a:pt x="2329" y="2275"/>
                    <a:pt x="2538" y="2191"/>
                    <a:pt x="2713" y="2100"/>
                  </a:cubicBezTo>
                  <a:cubicBezTo>
                    <a:pt x="2825" y="2044"/>
                    <a:pt x="2769" y="1870"/>
                    <a:pt x="2650" y="1870"/>
                  </a:cubicBezTo>
                  <a:cubicBezTo>
                    <a:pt x="2547" y="1895"/>
                    <a:pt x="2437" y="1897"/>
                    <a:pt x="2327" y="1920"/>
                  </a:cubicBezTo>
                  <a:lnTo>
                    <a:pt x="2327" y="1920"/>
                  </a:lnTo>
                  <a:cubicBezTo>
                    <a:pt x="2329" y="1916"/>
                    <a:pt x="2329" y="1909"/>
                    <a:pt x="2329" y="1898"/>
                  </a:cubicBezTo>
                  <a:cubicBezTo>
                    <a:pt x="2435" y="1816"/>
                    <a:pt x="2329" y="1718"/>
                    <a:pt x="2245" y="1718"/>
                  </a:cubicBezTo>
                  <a:cubicBezTo>
                    <a:pt x="2235" y="1718"/>
                    <a:pt x="2226" y="1720"/>
                    <a:pt x="2217" y="1723"/>
                  </a:cubicBezTo>
                  <a:cubicBezTo>
                    <a:pt x="2042" y="1807"/>
                    <a:pt x="1804" y="1925"/>
                    <a:pt x="1601" y="1953"/>
                  </a:cubicBezTo>
                  <a:cubicBezTo>
                    <a:pt x="1552" y="1921"/>
                    <a:pt x="1501" y="1907"/>
                    <a:pt x="1450" y="1907"/>
                  </a:cubicBezTo>
                  <a:cubicBezTo>
                    <a:pt x="1413" y="1907"/>
                    <a:pt x="1377" y="1914"/>
                    <a:pt x="1343" y="1925"/>
                  </a:cubicBezTo>
                  <a:lnTo>
                    <a:pt x="1343" y="1898"/>
                  </a:lnTo>
                  <a:cubicBezTo>
                    <a:pt x="1518" y="1695"/>
                    <a:pt x="1720" y="1373"/>
                    <a:pt x="1692" y="1107"/>
                  </a:cubicBezTo>
                  <a:cubicBezTo>
                    <a:pt x="1692" y="1051"/>
                    <a:pt x="1664" y="1023"/>
                    <a:pt x="1629" y="1023"/>
                  </a:cubicBezTo>
                  <a:cubicBezTo>
                    <a:pt x="1629" y="988"/>
                    <a:pt x="1596" y="950"/>
                    <a:pt x="1564" y="950"/>
                  </a:cubicBezTo>
                  <a:cubicBezTo>
                    <a:pt x="1545" y="950"/>
                    <a:pt x="1528" y="962"/>
                    <a:pt x="1518" y="996"/>
                  </a:cubicBezTo>
                  <a:lnTo>
                    <a:pt x="1490" y="1023"/>
                  </a:lnTo>
                  <a:cubicBezTo>
                    <a:pt x="1490" y="1023"/>
                    <a:pt x="1490" y="1051"/>
                    <a:pt x="1455" y="1079"/>
                  </a:cubicBezTo>
                  <a:cubicBezTo>
                    <a:pt x="1343" y="1373"/>
                    <a:pt x="1196" y="1604"/>
                    <a:pt x="993" y="1870"/>
                  </a:cubicBezTo>
                  <a:cubicBezTo>
                    <a:pt x="930" y="1953"/>
                    <a:pt x="846" y="2044"/>
                    <a:pt x="755" y="2072"/>
                  </a:cubicBezTo>
                  <a:cubicBezTo>
                    <a:pt x="671" y="2128"/>
                    <a:pt x="616" y="2156"/>
                    <a:pt x="553" y="2219"/>
                  </a:cubicBezTo>
                  <a:lnTo>
                    <a:pt x="553" y="2275"/>
                  </a:lnTo>
                  <a:lnTo>
                    <a:pt x="525" y="2275"/>
                  </a:lnTo>
                  <a:cubicBezTo>
                    <a:pt x="406" y="2331"/>
                    <a:pt x="266" y="2366"/>
                    <a:pt x="119" y="2366"/>
                  </a:cubicBezTo>
                  <a:cubicBezTo>
                    <a:pt x="28" y="2366"/>
                    <a:pt x="0" y="2450"/>
                    <a:pt x="56" y="2506"/>
                  </a:cubicBezTo>
                  <a:cubicBezTo>
                    <a:pt x="144" y="2552"/>
                    <a:pt x="231" y="2580"/>
                    <a:pt x="316" y="2580"/>
                  </a:cubicBezTo>
                  <a:cubicBezTo>
                    <a:pt x="346" y="2580"/>
                    <a:pt x="376" y="2576"/>
                    <a:pt x="406" y="2569"/>
                  </a:cubicBezTo>
                  <a:cubicBezTo>
                    <a:pt x="497" y="2569"/>
                    <a:pt x="553" y="2541"/>
                    <a:pt x="616" y="2541"/>
                  </a:cubicBezTo>
                  <a:cubicBezTo>
                    <a:pt x="644" y="2569"/>
                    <a:pt x="671" y="2569"/>
                    <a:pt x="727" y="2569"/>
                  </a:cubicBezTo>
                  <a:lnTo>
                    <a:pt x="1399" y="2569"/>
                  </a:lnTo>
                  <a:cubicBezTo>
                    <a:pt x="1399" y="2625"/>
                    <a:pt x="1427" y="2681"/>
                    <a:pt x="1490" y="2716"/>
                  </a:cubicBezTo>
                  <a:cubicBezTo>
                    <a:pt x="1546" y="2772"/>
                    <a:pt x="1629" y="2772"/>
                    <a:pt x="1720" y="2828"/>
                  </a:cubicBezTo>
                  <a:lnTo>
                    <a:pt x="1720" y="2918"/>
                  </a:lnTo>
                  <a:cubicBezTo>
                    <a:pt x="1776" y="3030"/>
                    <a:pt x="1839" y="3121"/>
                    <a:pt x="1923" y="3177"/>
                  </a:cubicBezTo>
                  <a:lnTo>
                    <a:pt x="1923" y="3205"/>
                  </a:lnTo>
                  <a:cubicBezTo>
                    <a:pt x="1979" y="3296"/>
                    <a:pt x="2042" y="3352"/>
                    <a:pt x="2126" y="3415"/>
                  </a:cubicBezTo>
                  <a:cubicBezTo>
                    <a:pt x="2329" y="3527"/>
                    <a:pt x="2538" y="3618"/>
                    <a:pt x="2741" y="3674"/>
                  </a:cubicBezTo>
                  <a:cubicBezTo>
                    <a:pt x="2916" y="3730"/>
                    <a:pt x="3238" y="3674"/>
                    <a:pt x="3378" y="3792"/>
                  </a:cubicBezTo>
                  <a:cubicBezTo>
                    <a:pt x="3378" y="3848"/>
                    <a:pt x="3378" y="3904"/>
                    <a:pt x="3412" y="3939"/>
                  </a:cubicBezTo>
                  <a:cubicBezTo>
                    <a:pt x="3468" y="4023"/>
                    <a:pt x="3552" y="4023"/>
                    <a:pt x="3587" y="4051"/>
                  </a:cubicBezTo>
                  <a:cubicBezTo>
                    <a:pt x="3615" y="4051"/>
                    <a:pt x="3643" y="4079"/>
                    <a:pt x="3643" y="4079"/>
                  </a:cubicBezTo>
                  <a:cubicBezTo>
                    <a:pt x="3643" y="4114"/>
                    <a:pt x="3643" y="4142"/>
                    <a:pt x="3671" y="4170"/>
                  </a:cubicBezTo>
                  <a:cubicBezTo>
                    <a:pt x="3699" y="4226"/>
                    <a:pt x="3762" y="4289"/>
                    <a:pt x="3818" y="4317"/>
                  </a:cubicBezTo>
                  <a:cubicBezTo>
                    <a:pt x="3790" y="4345"/>
                    <a:pt x="3727" y="4373"/>
                    <a:pt x="3727" y="4401"/>
                  </a:cubicBezTo>
                  <a:lnTo>
                    <a:pt x="3727" y="4429"/>
                  </a:lnTo>
                  <a:cubicBezTo>
                    <a:pt x="3643" y="4604"/>
                    <a:pt x="3615" y="4750"/>
                    <a:pt x="3587" y="4925"/>
                  </a:cubicBezTo>
                  <a:lnTo>
                    <a:pt x="3587" y="4953"/>
                  </a:lnTo>
                  <a:cubicBezTo>
                    <a:pt x="3552" y="5044"/>
                    <a:pt x="3524" y="5128"/>
                    <a:pt x="3524" y="5219"/>
                  </a:cubicBezTo>
                  <a:lnTo>
                    <a:pt x="3496" y="5219"/>
                  </a:lnTo>
                  <a:cubicBezTo>
                    <a:pt x="3496" y="5219"/>
                    <a:pt x="3468" y="5247"/>
                    <a:pt x="3468" y="5275"/>
                  </a:cubicBezTo>
                  <a:cubicBezTo>
                    <a:pt x="3412" y="5366"/>
                    <a:pt x="3350" y="5450"/>
                    <a:pt x="3294" y="5541"/>
                  </a:cubicBezTo>
                  <a:cubicBezTo>
                    <a:pt x="3294" y="5569"/>
                    <a:pt x="3266" y="5569"/>
                    <a:pt x="3266" y="5569"/>
                  </a:cubicBezTo>
                  <a:lnTo>
                    <a:pt x="3238" y="5596"/>
                  </a:lnTo>
                  <a:cubicBezTo>
                    <a:pt x="3119" y="5715"/>
                    <a:pt x="3028" y="5862"/>
                    <a:pt x="2972" y="5974"/>
                  </a:cubicBezTo>
                  <a:cubicBezTo>
                    <a:pt x="2944" y="6002"/>
                    <a:pt x="2916" y="6065"/>
                    <a:pt x="2888" y="6093"/>
                  </a:cubicBezTo>
                  <a:cubicBezTo>
                    <a:pt x="2888" y="6121"/>
                    <a:pt x="2853" y="6149"/>
                    <a:pt x="2853" y="6177"/>
                  </a:cubicBezTo>
                  <a:cubicBezTo>
                    <a:pt x="2825" y="6240"/>
                    <a:pt x="2797" y="6296"/>
                    <a:pt x="2769" y="6352"/>
                  </a:cubicBezTo>
                  <a:lnTo>
                    <a:pt x="2769" y="6443"/>
                  </a:lnTo>
                  <a:cubicBezTo>
                    <a:pt x="2741" y="6526"/>
                    <a:pt x="2713" y="6645"/>
                    <a:pt x="2678" y="6736"/>
                  </a:cubicBezTo>
                  <a:cubicBezTo>
                    <a:pt x="2650" y="6820"/>
                    <a:pt x="2594" y="6939"/>
                    <a:pt x="2538" y="7023"/>
                  </a:cubicBezTo>
                  <a:cubicBezTo>
                    <a:pt x="2476" y="7114"/>
                    <a:pt x="2392" y="7170"/>
                    <a:pt x="2329" y="7226"/>
                  </a:cubicBezTo>
                  <a:cubicBezTo>
                    <a:pt x="2217" y="7345"/>
                    <a:pt x="2189" y="7491"/>
                    <a:pt x="2098" y="7610"/>
                  </a:cubicBezTo>
                  <a:cubicBezTo>
                    <a:pt x="2042" y="7694"/>
                    <a:pt x="1951" y="7750"/>
                    <a:pt x="1895" y="7813"/>
                  </a:cubicBezTo>
                  <a:cubicBezTo>
                    <a:pt x="1839" y="7925"/>
                    <a:pt x="1776" y="7925"/>
                    <a:pt x="1664" y="7925"/>
                  </a:cubicBezTo>
                  <a:cubicBezTo>
                    <a:pt x="1546" y="7925"/>
                    <a:pt x="1490" y="8072"/>
                    <a:pt x="1601" y="8135"/>
                  </a:cubicBezTo>
                  <a:cubicBezTo>
                    <a:pt x="1700" y="8198"/>
                    <a:pt x="1853" y="8234"/>
                    <a:pt x="1999" y="8234"/>
                  </a:cubicBezTo>
                  <a:cubicBezTo>
                    <a:pt x="2114" y="8234"/>
                    <a:pt x="2224" y="8212"/>
                    <a:pt x="2301" y="8163"/>
                  </a:cubicBezTo>
                  <a:cubicBezTo>
                    <a:pt x="2420" y="8100"/>
                    <a:pt x="2476" y="7925"/>
                    <a:pt x="2566" y="7841"/>
                  </a:cubicBezTo>
                  <a:cubicBezTo>
                    <a:pt x="2622" y="7750"/>
                    <a:pt x="2650" y="7666"/>
                    <a:pt x="2713" y="7575"/>
                  </a:cubicBezTo>
                  <a:cubicBezTo>
                    <a:pt x="2741" y="7575"/>
                    <a:pt x="2741" y="7547"/>
                    <a:pt x="2769" y="7547"/>
                  </a:cubicBezTo>
                  <a:lnTo>
                    <a:pt x="2797" y="7575"/>
                  </a:lnTo>
                  <a:cubicBezTo>
                    <a:pt x="2825" y="7610"/>
                    <a:pt x="2888" y="7610"/>
                    <a:pt x="2944" y="7610"/>
                  </a:cubicBezTo>
                  <a:cubicBezTo>
                    <a:pt x="3063" y="7610"/>
                    <a:pt x="3147" y="7435"/>
                    <a:pt x="3203" y="7317"/>
                  </a:cubicBezTo>
                  <a:cubicBezTo>
                    <a:pt x="3238" y="7317"/>
                    <a:pt x="3266" y="7317"/>
                    <a:pt x="3294" y="7289"/>
                  </a:cubicBezTo>
                  <a:cubicBezTo>
                    <a:pt x="3294" y="7261"/>
                    <a:pt x="3322" y="7261"/>
                    <a:pt x="3322" y="7226"/>
                  </a:cubicBezTo>
                  <a:cubicBezTo>
                    <a:pt x="3378" y="7226"/>
                    <a:pt x="3440" y="7198"/>
                    <a:pt x="3468" y="7142"/>
                  </a:cubicBezTo>
                  <a:cubicBezTo>
                    <a:pt x="3468" y="7114"/>
                    <a:pt x="3496" y="7051"/>
                    <a:pt x="3496" y="7023"/>
                  </a:cubicBezTo>
                  <a:lnTo>
                    <a:pt x="3496" y="6995"/>
                  </a:lnTo>
                  <a:cubicBezTo>
                    <a:pt x="3520" y="7007"/>
                    <a:pt x="3549" y="7013"/>
                    <a:pt x="3577" y="7013"/>
                  </a:cubicBezTo>
                  <a:cubicBezTo>
                    <a:pt x="3617" y="7013"/>
                    <a:pt x="3655" y="7000"/>
                    <a:pt x="3671" y="6967"/>
                  </a:cubicBezTo>
                  <a:cubicBezTo>
                    <a:pt x="3727" y="6876"/>
                    <a:pt x="3727" y="6792"/>
                    <a:pt x="3727" y="6701"/>
                  </a:cubicBezTo>
                  <a:cubicBezTo>
                    <a:pt x="3762" y="6701"/>
                    <a:pt x="3762" y="6701"/>
                    <a:pt x="3762" y="6673"/>
                  </a:cubicBezTo>
                  <a:cubicBezTo>
                    <a:pt x="3846" y="6645"/>
                    <a:pt x="3874" y="6561"/>
                    <a:pt x="3874" y="6498"/>
                  </a:cubicBezTo>
                  <a:lnTo>
                    <a:pt x="3902" y="6471"/>
                  </a:lnTo>
                  <a:cubicBezTo>
                    <a:pt x="3937" y="6471"/>
                    <a:pt x="3965" y="6443"/>
                    <a:pt x="3993" y="6387"/>
                  </a:cubicBezTo>
                  <a:cubicBezTo>
                    <a:pt x="4021" y="6296"/>
                    <a:pt x="4021" y="6212"/>
                    <a:pt x="4049" y="6093"/>
                  </a:cubicBezTo>
                  <a:lnTo>
                    <a:pt x="4049" y="6037"/>
                  </a:lnTo>
                  <a:cubicBezTo>
                    <a:pt x="4112" y="6037"/>
                    <a:pt x="4168" y="6002"/>
                    <a:pt x="4196" y="5946"/>
                  </a:cubicBezTo>
                  <a:cubicBezTo>
                    <a:pt x="4224" y="5918"/>
                    <a:pt x="4224" y="5890"/>
                    <a:pt x="4252" y="5862"/>
                  </a:cubicBezTo>
                  <a:lnTo>
                    <a:pt x="4252" y="5827"/>
                  </a:lnTo>
                  <a:cubicBezTo>
                    <a:pt x="4287" y="5827"/>
                    <a:pt x="4287" y="5799"/>
                    <a:pt x="4287" y="5771"/>
                  </a:cubicBezTo>
                  <a:cubicBezTo>
                    <a:pt x="4314" y="5715"/>
                    <a:pt x="4314" y="5652"/>
                    <a:pt x="4342" y="5624"/>
                  </a:cubicBezTo>
                  <a:lnTo>
                    <a:pt x="4342" y="5596"/>
                  </a:lnTo>
                  <a:cubicBezTo>
                    <a:pt x="4426" y="5513"/>
                    <a:pt x="4517" y="5394"/>
                    <a:pt x="4601" y="5275"/>
                  </a:cubicBezTo>
                  <a:cubicBezTo>
                    <a:pt x="4664" y="5191"/>
                    <a:pt x="4748" y="5100"/>
                    <a:pt x="4748" y="4988"/>
                  </a:cubicBezTo>
                  <a:cubicBezTo>
                    <a:pt x="4776" y="4953"/>
                    <a:pt x="4839" y="4953"/>
                    <a:pt x="4867" y="4897"/>
                  </a:cubicBezTo>
                  <a:cubicBezTo>
                    <a:pt x="4891" y="4914"/>
                    <a:pt x="4917" y="4920"/>
                    <a:pt x="4941" y="4920"/>
                  </a:cubicBezTo>
                  <a:cubicBezTo>
                    <a:pt x="4999" y="4920"/>
                    <a:pt x="5050" y="4881"/>
                    <a:pt x="5070" y="4841"/>
                  </a:cubicBezTo>
                  <a:cubicBezTo>
                    <a:pt x="5070" y="4869"/>
                    <a:pt x="5098" y="4897"/>
                    <a:pt x="5098" y="4897"/>
                  </a:cubicBezTo>
                  <a:cubicBezTo>
                    <a:pt x="5161" y="5016"/>
                    <a:pt x="5217" y="5128"/>
                    <a:pt x="5244" y="5247"/>
                  </a:cubicBezTo>
                  <a:cubicBezTo>
                    <a:pt x="5300" y="5394"/>
                    <a:pt x="5272" y="5569"/>
                    <a:pt x="5272" y="5743"/>
                  </a:cubicBezTo>
                  <a:cubicBezTo>
                    <a:pt x="5272" y="5890"/>
                    <a:pt x="5244" y="6065"/>
                    <a:pt x="5217" y="6212"/>
                  </a:cubicBezTo>
                  <a:cubicBezTo>
                    <a:pt x="5217" y="6352"/>
                    <a:pt x="5244" y="6526"/>
                    <a:pt x="5244" y="6701"/>
                  </a:cubicBezTo>
                  <a:cubicBezTo>
                    <a:pt x="5272" y="6995"/>
                    <a:pt x="5335" y="7289"/>
                    <a:pt x="5447" y="7575"/>
                  </a:cubicBezTo>
                  <a:cubicBezTo>
                    <a:pt x="5510" y="7722"/>
                    <a:pt x="5566" y="7841"/>
                    <a:pt x="5622" y="7988"/>
                  </a:cubicBezTo>
                  <a:cubicBezTo>
                    <a:pt x="5713" y="8100"/>
                    <a:pt x="5741" y="8219"/>
                    <a:pt x="5797" y="8337"/>
                  </a:cubicBezTo>
                  <a:cubicBezTo>
                    <a:pt x="5825" y="8449"/>
                    <a:pt x="5860" y="8568"/>
                    <a:pt x="5972" y="8624"/>
                  </a:cubicBezTo>
                  <a:cubicBezTo>
                    <a:pt x="6063" y="8715"/>
                    <a:pt x="6174" y="8743"/>
                    <a:pt x="6293" y="8799"/>
                  </a:cubicBezTo>
                  <a:cubicBezTo>
                    <a:pt x="6409" y="8886"/>
                    <a:pt x="6526" y="8930"/>
                    <a:pt x="6639" y="8930"/>
                  </a:cubicBezTo>
                  <a:cubicBezTo>
                    <a:pt x="6753" y="8930"/>
                    <a:pt x="6863" y="8886"/>
                    <a:pt x="6965" y="8799"/>
                  </a:cubicBezTo>
                  <a:cubicBezTo>
                    <a:pt x="7075" y="8721"/>
                    <a:pt x="6981" y="8565"/>
                    <a:pt x="6872" y="8565"/>
                  </a:cubicBezTo>
                  <a:cubicBezTo>
                    <a:pt x="6863" y="8565"/>
                    <a:pt x="6854" y="8566"/>
                    <a:pt x="6846" y="8568"/>
                  </a:cubicBezTo>
                  <a:cubicBezTo>
                    <a:pt x="6764" y="8599"/>
                    <a:pt x="6702" y="8624"/>
                    <a:pt x="6642" y="8624"/>
                  </a:cubicBezTo>
                  <a:cubicBezTo>
                    <a:pt x="6595" y="8624"/>
                    <a:pt x="6549" y="8608"/>
                    <a:pt x="6496" y="8568"/>
                  </a:cubicBezTo>
                  <a:cubicBezTo>
                    <a:pt x="6468" y="8540"/>
                    <a:pt x="6440" y="8540"/>
                    <a:pt x="6412" y="8512"/>
                  </a:cubicBezTo>
                  <a:cubicBezTo>
                    <a:pt x="6559" y="8449"/>
                    <a:pt x="6671" y="8393"/>
                    <a:pt x="6790" y="8275"/>
                  </a:cubicBezTo>
                  <a:cubicBezTo>
                    <a:pt x="6965" y="8100"/>
                    <a:pt x="7049" y="7988"/>
                    <a:pt x="7111" y="7750"/>
                  </a:cubicBezTo>
                  <a:cubicBezTo>
                    <a:pt x="7195" y="7519"/>
                    <a:pt x="7342" y="7345"/>
                    <a:pt x="7433" y="7114"/>
                  </a:cubicBezTo>
                  <a:cubicBezTo>
                    <a:pt x="7489" y="6995"/>
                    <a:pt x="7489" y="6876"/>
                    <a:pt x="7517" y="6764"/>
                  </a:cubicBezTo>
                  <a:cubicBezTo>
                    <a:pt x="7545" y="6645"/>
                    <a:pt x="7608" y="6526"/>
                    <a:pt x="7636" y="6415"/>
                  </a:cubicBezTo>
                  <a:cubicBezTo>
                    <a:pt x="7720" y="6149"/>
                    <a:pt x="7811" y="5918"/>
                    <a:pt x="7958" y="5687"/>
                  </a:cubicBezTo>
                  <a:cubicBezTo>
                    <a:pt x="7985" y="5652"/>
                    <a:pt x="7985" y="5624"/>
                    <a:pt x="8013" y="5596"/>
                  </a:cubicBezTo>
                  <a:lnTo>
                    <a:pt x="8013" y="5596"/>
                  </a:lnTo>
                  <a:cubicBezTo>
                    <a:pt x="7985" y="5771"/>
                    <a:pt x="7923" y="6002"/>
                    <a:pt x="8013" y="6149"/>
                  </a:cubicBezTo>
                  <a:cubicBezTo>
                    <a:pt x="8041" y="6177"/>
                    <a:pt x="8097" y="6240"/>
                    <a:pt x="8132" y="6268"/>
                  </a:cubicBezTo>
                  <a:cubicBezTo>
                    <a:pt x="8188" y="6268"/>
                    <a:pt x="8307" y="6240"/>
                    <a:pt x="8307" y="6240"/>
                  </a:cubicBezTo>
                  <a:cubicBezTo>
                    <a:pt x="8307" y="6240"/>
                    <a:pt x="8335" y="6352"/>
                    <a:pt x="8363" y="6387"/>
                  </a:cubicBezTo>
                  <a:cubicBezTo>
                    <a:pt x="8391" y="6443"/>
                    <a:pt x="8447" y="6471"/>
                    <a:pt x="8510" y="6498"/>
                  </a:cubicBezTo>
                  <a:cubicBezTo>
                    <a:pt x="8529" y="6508"/>
                    <a:pt x="8547" y="6511"/>
                    <a:pt x="8566" y="6511"/>
                  </a:cubicBezTo>
                  <a:cubicBezTo>
                    <a:pt x="8604" y="6511"/>
                    <a:pt x="8643" y="6498"/>
                    <a:pt x="8685" y="6498"/>
                  </a:cubicBezTo>
                  <a:cubicBezTo>
                    <a:pt x="8797" y="6498"/>
                    <a:pt x="8797" y="6589"/>
                    <a:pt x="8832" y="6673"/>
                  </a:cubicBezTo>
                  <a:cubicBezTo>
                    <a:pt x="8875" y="6766"/>
                    <a:pt x="8936" y="6838"/>
                    <a:pt x="9031" y="6838"/>
                  </a:cubicBezTo>
                  <a:cubicBezTo>
                    <a:pt x="9057" y="6838"/>
                    <a:pt x="9086" y="6832"/>
                    <a:pt x="9118" y="6820"/>
                  </a:cubicBezTo>
                  <a:cubicBezTo>
                    <a:pt x="9118" y="6820"/>
                    <a:pt x="9146" y="6792"/>
                    <a:pt x="9181" y="6792"/>
                  </a:cubicBezTo>
                  <a:lnTo>
                    <a:pt x="9209" y="6820"/>
                  </a:lnTo>
                  <a:cubicBezTo>
                    <a:pt x="9265" y="6876"/>
                    <a:pt x="9321" y="6939"/>
                    <a:pt x="9384" y="6967"/>
                  </a:cubicBezTo>
                  <a:cubicBezTo>
                    <a:pt x="9440" y="6995"/>
                    <a:pt x="9531" y="7023"/>
                    <a:pt x="9587" y="7023"/>
                  </a:cubicBezTo>
                  <a:lnTo>
                    <a:pt x="9734" y="7023"/>
                  </a:lnTo>
                  <a:cubicBezTo>
                    <a:pt x="9762" y="7051"/>
                    <a:pt x="9817" y="7170"/>
                    <a:pt x="9817" y="7226"/>
                  </a:cubicBezTo>
                  <a:cubicBezTo>
                    <a:pt x="9817" y="7261"/>
                    <a:pt x="9845" y="7289"/>
                    <a:pt x="9845" y="7317"/>
                  </a:cubicBezTo>
                  <a:lnTo>
                    <a:pt x="9845" y="7401"/>
                  </a:lnTo>
                  <a:cubicBezTo>
                    <a:pt x="9845" y="7401"/>
                    <a:pt x="9845" y="7435"/>
                    <a:pt x="9880" y="7435"/>
                  </a:cubicBezTo>
                  <a:cubicBezTo>
                    <a:pt x="9845" y="7435"/>
                    <a:pt x="9845" y="7463"/>
                    <a:pt x="9845" y="7463"/>
                  </a:cubicBezTo>
                  <a:cubicBezTo>
                    <a:pt x="9734" y="7575"/>
                    <a:pt x="9587" y="7638"/>
                    <a:pt x="9496" y="7750"/>
                  </a:cubicBezTo>
                  <a:cubicBezTo>
                    <a:pt x="9440" y="7897"/>
                    <a:pt x="9321" y="8016"/>
                    <a:pt x="9293" y="8163"/>
                  </a:cubicBezTo>
                  <a:cubicBezTo>
                    <a:pt x="9265" y="8219"/>
                    <a:pt x="9237" y="8337"/>
                    <a:pt x="9181" y="8393"/>
                  </a:cubicBezTo>
                  <a:cubicBezTo>
                    <a:pt x="9128" y="8426"/>
                    <a:pt x="9077" y="8440"/>
                    <a:pt x="9026" y="8440"/>
                  </a:cubicBezTo>
                  <a:cubicBezTo>
                    <a:pt x="8990" y="8440"/>
                    <a:pt x="8953" y="8433"/>
                    <a:pt x="8915" y="8421"/>
                  </a:cubicBezTo>
                  <a:cubicBezTo>
                    <a:pt x="8797" y="8421"/>
                    <a:pt x="8741" y="8659"/>
                    <a:pt x="8888" y="8659"/>
                  </a:cubicBezTo>
                  <a:cubicBezTo>
                    <a:pt x="8941" y="8668"/>
                    <a:pt x="8994" y="8674"/>
                    <a:pt x="9045" y="8674"/>
                  </a:cubicBezTo>
                  <a:cubicBezTo>
                    <a:pt x="9163" y="8674"/>
                    <a:pt x="9273" y="8642"/>
                    <a:pt x="9356" y="8540"/>
                  </a:cubicBezTo>
                  <a:cubicBezTo>
                    <a:pt x="9440" y="8484"/>
                    <a:pt x="9440" y="8393"/>
                    <a:pt x="9496" y="8275"/>
                  </a:cubicBezTo>
                  <a:cubicBezTo>
                    <a:pt x="9531" y="8163"/>
                    <a:pt x="9615" y="8100"/>
                    <a:pt x="9671" y="8016"/>
                  </a:cubicBezTo>
                  <a:cubicBezTo>
                    <a:pt x="9790" y="7869"/>
                    <a:pt x="10055" y="7666"/>
                    <a:pt x="10139" y="7463"/>
                  </a:cubicBezTo>
                  <a:cubicBezTo>
                    <a:pt x="10342" y="7261"/>
                    <a:pt x="10489" y="6967"/>
                    <a:pt x="10433" y="6673"/>
                  </a:cubicBezTo>
                  <a:cubicBezTo>
                    <a:pt x="10433" y="6645"/>
                    <a:pt x="10405" y="6645"/>
                    <a:pt x="10405" y="6617"/>
                  </a:cubicBezTo>
                  <a:cubicBezTo>
                    <a:pt x="10475" y="6617"/>
                    <a:pt x="10539" y="6610"/>
                    <a:pt x="10605" y="6610"/>
                  </a:cubicBezTo>
                  <a:cubicBezTo>
                    <a:pt x="10671" y="6610"/>
                    <a:pt x="10737" y="6617"/>
                    <a:pt x="10810" y="6645"/>
                  </a:cubicBezTo>
                  <a:cubicBezTo>
                    <a:pt x="10929" y="6673"/>
                    <a:pt x="11041" y="6701"/>
                    <a:pt x="11160" y="6764"/>
                  </a:cubicBezTo>
                  <a:cubicBezTo>
                    <a:pt x="11244" y="6792"/>
                    <a:pt x="11391" y="6876"/>
                    <a:pt x="11454" y="6939"/>
                  </a:cubicBezTo>
                  <a:cubicBezTo>
                    <a:pt x="11510" y="7023"/>
                    <a:pt x="11538" y="7170"/>
                    <a:pt x="11538" y="7261"/>
                  </a:cubicBezTo>
                  <a:cubicBezTo>
                    <a:pt x="11510" y="7373"/>
                    <a:pt x="11482" y="7519"/>
                    <a:pt x="11454" y="7638"/>
                  </a:cubicBezTo>
                  <a:cubicBezTo>
                    <a:pt x="11419" y="7785"/>
                    <a:pt x="11307" y="7897"/>
                    <a:pt x="11279" y="8044"/>
                  </a:cubicBezTo>
                  <a:cubicBezTo>
                    <a:pt x="11254" y="8083"/>
                    <a:pt x="11292" y="8126"/>
                    <a:pt x="11336" y="8126"/>
                  </a:cubicBezTo>
                  <a:cubicBezTo>
                    <a:pt x="11355" y="8126"/>
                    <a:pt x="11374" y="8118"/>
                    <a:pt x="11391" y="8100"/>
                  </a:cubicBezTo>
                  <a:cubicBezTo>
                    <a:pt x="11594" y="7869"/>
                    <a:pt x="11712" y="7610"/>
                    <a:pt x="11768" y="7317"/>
                  </a:cubicBezTo>
                  <a:cubicBezTo>
                    <a:pt x="11831" y="7114"/>
                    <a:pt x="11768" y="6820"/>
                    <a:pt x="11566" y="6701"/>
                  </a:cubicBezTo>
                  <a:cubicBezTo>
                    <a:pt x="11454" y="6617"/>
                    <a:pt x="11335" y="6561"/>
                    <a:pt x="11216" y="6471"/>
                  </a:cubicBezTo>
                  <a:cubicBezTo>
                    <a:pt x="11104" y="6415"/>
                    <a:pt x="10957" y="6415"/>
                    <a:pt x="10810" y="6387"/>
                  </a:cubicBezTo>
                  <a:cubicBezTo>
                    <a:pt x="10747" y="6359"/>
                    <a:pt x="10683" y="6349"/>
                    <a:pt x="10620" y="6349"/>
                  </a:cubicBezTo>
                  <a:cubicBezTo>
                    <a:pt x="10537" y="6349"/>
                    <a:pt x="10453" y="6367"/>
                    <a:pt x="10370" y="6387"/>
                  </a:cubicBezTo>
                  <a:cubicBezTo>
                    <a:pt x="10314" y="6415"/>
                    <a:pt x="10258" y="6415"/>
                    <a:pt x="10195" y="6415"/>
                  </a:cubicBezTo>
                  <a:cubicBezTo>
                    <a:pt x="10167" y="6352"/>
                    <a:pt x="10139" y="6324"/>
                    <a:pt x="10083" y="6296"/>
                  </a:cubicBezTo>
                  <a:cubicBezTo>
                    <a:pt x="9936" y="6177"/>
                    <a:pt x="9762" y="6177"/>
                    <a:pt x="9615" y="6121"/>
                  </a:cubicBezTo>
                  <a:cubicBezTo>
                    <a:pt x="9587" y="6065"/>
                    <a:pt x="9531" y="6037"/>
                    <a:pt x="9468" y="6037"/>
                  </a:cubicBezTo>
                  <a:cubicBezTo>
                    <a:pt x="9356" y="5918"/>
                    <a:pt x="9412" y="5715"/>
                    <a:pt x="9321" y="5569"/>
                  </a:cubicBezTo>
                  <a:cubicBezTo>
                    <a:pt x="9265" y="5394"/>
                    <a:pt x="9090" y="5366"/>
                    <a:pt x="8943" y="5303"/>
                  </a:cubicBezTo>
                  <a:cubicBezTo>
                    <a:pt x="8860" y="5275"/>
                    <a:pt x="8769" y="5247"/>
                    <a:pt x="8713" y="5191"/>
                  </a:cubicBezTo>
                  <a:cubicBezTo>
                    <a:pt x="8685" y="5163"/>
                    <a:pt x="8657" y="5128"/>
                    <a:pt x="8622" y="5100"/>
                  </a:cubicBezTo>
                  <a:cubicBezTo>
                    <a:pt x="8566" y="5016"/>
                    <a:pt x="8594" y="4897"/>
                    <a:pt x="8594" y="4813"/>
                  </a:cubicBezTo>
                  <a:cubicBezTo>
                    <a:pt x="8594" y="4666"/>
                    <a:pt x="8657" y="4429"/>
                    <a:pt x="8566" y="4317"/>
                  </a:cubicBezTo>
                  <a:cubicBezTo>
                    <a:pt x="8555" y="4293"/>
                    <a:pt x="8536" y="4283"/>
                    <a:pt x="8517" y="4283"/>
                  </a:cubicBezTo>
                  <a:cubicBezTo>
                    <a:pt x="8487" y="4283"/>
                    <a:pt x="8460" y="4310"/>
                    <a:pt x="8482" y="4345"/>
                  </a:cubicBezTo>
                  <a:cubicBezTo>
                    <a:pt x="8482" y="4401"/>
                    <a:pt x="8447" y="4520"/>
                    <a:pt x="8419" y="4576"/>
                  </a:cubicBezTo>
                  <a:cubicBezTo>
                    <a:pt x="8419" y="4666"/>
                    <a:pt x="8391" y="4750"/>
                    <a:pt x="8391" y="4841"/>
                  </a:cubicBezTo>
                  <a:lnTo>
                    <a:pt x="8391" y="4953"/>
                  </a:lnTo>
                  <a:lnTo>
                    <a:pt x="8272" y="4953"/>
                  </a:lnTo>
                  <a:cubicBezTo>
                    <a:pt x="8244" y="4953"/>
                    <a:pt x="8244" y="4925"/>
                    <a:pt x="8244" y="4925"/>
                  </a:cubicBezTo>
                  <a:cubicBezTo>
                    <a:pt x="8307" y="4750"/>
                    <a:pt x="8363" y="4576"/>
                    <a:pt x="8391" y="4401"/>
                  </a:cubicBezTo>
                  <a:cubicBezTo>
                    <a:pt x="8391" y="4142"/>
                    <a:pt x="8419" y="3876"/>
                    <a:pt x="8482" y="3618"/>
                  </a:cubicBezTo>
                  <a:lnTo>
                    <a:pt x="8482" y="3590"/>
                  </a:lnTo>
                  <a:cubicBezTo>
                    <a:pt x="8482" y="3471"/>
                    <a:pt x="8510" y="3380"/>
                    <a:pt x="8538" y="3296"/>
                  </a:cubicBezTo>
                  <a:cubicBezTo>
                    <a:pt x="8622" y="2890"/>
                    <a:pt x="8713" y="2541"/>
                    <a:pt x="8832" y="2156"/>
                  </a:cubicBezTo>
                  <a:cubicBezTo>
                    <a:pt x="8915" y="1807"/>
                    <a:pt x="9006" y="1492"/>
                    <a:pt x="9006" y="1142"/>
                  </a:cubicBezTo>
                  <a:cubicBezTo>
                    <a:pt x="9006" y="793"/>
                    <a:pt x="8971" y="408"/>
                    <a:pt x="9006" y="59"/>
                  </a:cubicBezTo>
                  <a:cubicBezTo>
                    <a:pt x="9006" y="24"/>
                    <a:pt x="8972" y="0"/>
                    <a:pt x="893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79"/>
            <p:cNvSpPr/>
            <p:nvPr/>
          </p:nvSpPr>
          <p:spPr>
            <a:xfrm>
              <a:off x="3374850" y="3643320"/>
              <a:ext cx="126040" cy="84558"/>
            </a:xfrm>
            <a:custGeom>
              <a:rect b="b" l="l" r="r" t="t"/>
              <a:pathLst>
                <a:path extrusionOk="0" h="3716" w="5539">
                  <a:moveTo>
                    <a:pt x="5494" y="1"/>
                  </a:moveTo>
                  <a:cubicBezTo>
                    <a:pt x="5477" y="1"/>
                    <a:pt x="5459" y="10"/>
                    <a:pt x="5447" y="33"/>
                  </a:cubicBezTo>
                  <a:cubicBezTo>
                    <a:pt x="5391" y="208"/>
                    <a:pt x="5272" y="383"/>
                    <a:pt x="5161" y="558"/>
                  </a:cubicBezTo>
                  <a:cubicBezTo>
                    <a:pt x="5070" y="704"/>
                    <a:pt x="4951" y="907"/>
                    <a:pt x="4839" y="1026"/>
                  </a:cubicBezTo>
                  <a:cubicBezTo>
                    <a:pt x="4545" y="1285"/>
                    <a:pt x="4196" y="1523"/>
                    <a:pt x="3874" y="1697"/>
                  </a:cubicBezTo>
                  <a:cubicBezTo>
                    <a:pt x="3699" y="1809"/>
                    <a:pt x="3496" y="1900"/>
                    <a:pt x="3322" y="1984"/>
                  </a:cubicBezTo>
                  <a:cubicBezTo>
                    <a:pt x="3147" y="2075"/>
                    <a:pt x="2972" y="2131"/>
                    <a:pt x="2769" y="2187"/>
                  </a:cubicBezTo>
                  <a:cubicBezTo>
                    <a:pt x="2755" y="2173"/>
                    <a:pt x="2732" y="2166"/>
                    <a:pt x="2706" y="2166"/>
                  </a:cubicBezTo>
                  <a:cubicBezTo>
                    <a:pt x="2680" y="2166"/>
                    <a:pt x="2650" y="2173"/>
                    <a:pt x="2622" y="2187"/>
                  </a:cubicBezTo>
                  <a:cubicBezTo>
                    <a:pt x="2475" y="2250"/>
                    <a:pt x="2329" y="2278"/>
                    <a:pt x="2154" y="2306"/>
                  </a:cubicBezTo>
                  <a:cubicBezTo>
                    <a:pt x="2037" y="2306"/>
                    <a:pt x="1936" y="2293"/>
                    <a:pt x="1830" y="2293"/>
                  </a:cubicBezTo>
                  <a:cubicBezTo>
                    <a:pt x="1777" y="2293"/>
                    <a:pt x="1723" y="2296"/>
                    <a:pt x="1664" y="2306"/>
                  </a:cubicBezTo>
                  <a:cubicBezTo>
                    <a:pt x="1371" y="2334"/>
                    <a:pt x="1168" y="2536"/>
                    <a:pt x="902" y="2627"/>
                  </a:cubicBezTo>
                  <a:cubicBezTo>
                    <a:pt x="790" y="2683"/>
                    <a:pt x="671" y="2711"/>
                    <a:pt x="553" y="2774"/>
                  </a:cubicBezTo>
                  <a:cubicBezTo>
                    <a:pt x="441" y="2858"/>
                    <a:pt x="350" y="2949"/>
                    <a:pt x="266" y="3033"/>
                  </a:cubicBezTo>
                  <a:cubicBezTo>
                    <a:pt x="56" y="3208"/>
                    <a:pt x="28" y="3445"/>
                    <a:pt x="0" y="3676"/>
                  </a:cubicBezTo>
                  <a:cubicBezTo>
                    <a:pt x="0" y="3696"/>
                    <a:pt x="14" y="3716"/>
                    <a:pt x="32" y="3716"/>
                  </a:cubicBezTo>
                  <a:cubicBezTo>
                    <a:pt x="40" y="3716"/>
                    <a:pt x="48" y="3712"/>
                    <a:pt x="56" y="3704"/>
                  </a:cubicBezTo>
                  <a:cubicBezTo>
                    <a:pt x="119" y="3648"/>
                    <a:pt x="147" y="3557"/>
                    <a:pt x="203" y="3473"/>
                  </a:cubicBezTo>
                  <a:cubicBezTo>
                    <a:pt x="294" y="3355"/>
                    <a:pt x="378" y="3236"/>
                    <a:pt x="497" y="3152"/>
                  </a:cubicBezTo>
                  <a:cubicBezTo>
                    <a:pt x="615" y="3061"/>
                    <a:pt x="727" y="2977"/>
                    <a:pt x="846" y="2949"/>
                  </a:cubicBezTo>
                  <a:cubicBezTo>
                    <a:pt x="993" y="2921"/>
                    <a:pt x="1105" y="2886"/>
                    <a:pt x="1224" y="2802"/>
                  </a:cubicBezTo>
                  <a:cubicBezTo>
                    <a:pt x="1252" y="2802"/>
                    <a:pt x="1315" y="2774"/>
                    <a:pt x="1371" y="2746"/>
                  </a:cubicBezTo>
                  <a:cubicBezTo>
                    <a:pt x="1439" y="2779"/>
                    <a:pt x="1521" y="2791"/>
                    <a:pt x="1605" y="2791"/>
                  </a:cubicBezTo>
                  <a:cubicBezTo>
                    <a:pt x="1736" y="2791"/>
                    <a:pt x="1873" y="2763"/>
                    <a:pt x="1979" y="2746"/>
                  </a:cubicBezTo>
                  <a:cubicBezTo>
                    <a:pt x="2245" y="2683"/>
                    <a:pt x="2475" y="2627"/>
                    <a:pt x="2713" y="2536"/>
                  </a:cubicBezTo>
                  <a:cubicBezTo>
                    <a:pt x="2944" y="2453"/>
                    <a:pt x="3175" y="2397"/>
                    <a:pt x="3377" y="2306"/>
                  </a:cubicBezTo>
                  <a:cubicBezTo>
                    <a:pt x="3615" y="2187"/>
                    <a:pt x="3818" y="2075"/>
                    <a:pt x="4049" y="1956"/>
                  </a:cubicBezTo>
                  <a:cubicBezTo>
                    <a:pt x="4251" y="1837"/>
                    <a:pt x="4426" y="1697"/>
                    <a:pt x="4601" y="1551"/>
                  </a:cubicBezTo>
                  <a:cubicBezTo>
                    <a:pt x="4748" y="1432"/>
                    <a:pt x="4923" y="1285"/>
                    <a:pt x="5042" y="1138"/>
                  </a:cubicBezTo>
                  <a:cubicBezTo>
                    <a:pt x="5126" y="1054"/>
                    <a:pt x="5126" y="963"/>
                    <a:pt x="5188" y="879"/>
                  </a:cubicBezTo>
                  <a:cubicBezTo>
                    <a:pt x="5244" y="788"/>
                    <a:pt x="5300" y="704"/>
                    <a:pt x="5335" y="614"/>
                  </a:cubicBezTo>
                  <a:cubicBezTo>
                    <a:pt x="5419" y="439"/>
                    <a:pt x="5538" y="236"/>
                    <a:pt x="5538" y="33"/>
                  </a:cubicBezTo>
                  <a:cubicBezTo>
                    <a:pt x="5538" y="17"/>
                    <a:pt x="5517" y="1"/>
                    <a:pt x="549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79"/>
            <p:cNvSpPr/>
            <p:nvPr/>
          </p:nvSpPr>
          <p:spPr>
            <a:xfrm>
              <a:off x="3119630" y="3614899"/>
              <a:ext cx="37728" cy="44463"/>
            </a:xfrm>
            <a:custGeom>
              <a:rect b="b" l="l" r="r" t="t"/>
              <a:pathLst>
                <a:path extrusionOk="0" h="1954" w="1658">
                  <a:moveTo>
                    <a:pt x="1184" y="0"/>
                  </a:moveTo>
                  <a:cubicBezTo>
                    <a:pt x="1156" y="0"/>
                    <a:pt x="1129" y="9"/>
                    <a:pt x="1105" y="31"/>
                  </a:cubicBezTo>
                  <a:cubicBezTo>
                    <a:pt x="1049" y="87"/>
                    <a:pt x="993" y="177"/>
                    <a:pt x="958" y="233"/>
                  </a:cubicBezTo>
                  <a:cubicBezTo>
                    <a:pt x="902" y="261"/>
                    <a:pt x="874" y="289"/>
                    <a:pt x="846" y="352"/>
                  </a:cubicBezTo>
                  <a:cubicBezTo>
                    <a:pt x="728" y="436"/>
                    <a:pt x="609" y="464"/>
                    <a:pt x="525" y="555"/>
                  </a:cubicBezTo>
                  <a:cubicBezTo>
                    <a:pt x="497" y="611"/>
                    <a:pt x="434" y="702"/>
                    <a:pt x="434" y="758"/>
                  </a:cubicBezTo>
                  <a:cubicBezTo>
                    <a:pt x="406" y="758"/>
                    <a:pt x="406" y="786"/>
                    <a:pt x="406" y="786"/>
                  </a:cubicBezTo>
                  <a:cubicBezTo>
                    <a:pt x="322" y="877"/>
                    <a:pt x="259" y="989"/>
                    <a:pt x="259" y="1079"/>
                  </a:cubicBezTo>
                  <a:cubicBezTo>
                    <a:pt x="231" y="1226"/>
                    <a:pt x="322" y="1373"/>
                    <a:pt x="231" y="1485"/>
                  </a:cubicBezTo>
                  <a:cubicBezTo>
                    <a:pt x="175" y="1576"/>
                    <a:pt x="84" y="1660"/>
                    <a:pt x="28" y="1751"/>
                  </a:cubicBezTo>
                  <a:cubicBezTo>
                    <a:pt x="0" y="1779"/>
                    <a:pt x="0" y="1863"/>
                    <a:pt x="56" y="1898"/>
                  </a:cubicBezTo>
                  <a:cubicBezTo>
                    <a:pt x="102" y="1939"/>
                    <a:pt x="145" y="1953"/>
                    <a:pt x="196" y="1953"/>
                  </a:cubicBezTo>
                  <a:cubicBezTo>
                    <a:pt x="247" y="1953"/>
                    <a:pt x="305" y="1939"/>
                    <a:pt x="378" y="1926"/>
                  </a:cubicBezTo>
                  <a:cubicBezTo>
                    <a:pt x="469" y="1926"/>
                    <a:pt x="581" y="1926"/>
                    <a:pt x="609" y="1807"/>
                  </a:cubicBezTo>
                  <a:cubicBezTo>
                    <a:pt x="672" y="1660"/>
                    <a:pt x="581" y="1513"/>
                    <a:pt x="581" y="1373"/>
                  </a:cubicBezTo>
                  <a:cubicBezTo>
                    <a:pt x="553" y="1254"/>
                    <a:pt x="609" y="1107"/>
                    <a:pt x="609" y="989"/>
                  </a:cubicBezTo>
                  <a:cubicBezTo>
                    <a:pt x="609" y="961"/>
                    <a:pt x="644" y="961"/>
                    <a:pt x="644" y="961"/>
                  </a:cubicBezTo>
                  <a:cubicBezTo>
                    <a:pt x="756" y="849"/>
                    <a:pt x="818" y="730"/>
                    <a:pt x="958" y="674"/>
                  </a:cubicBezTo>
                  <a:cubicBezTo>
                    <a:pt x="1168" y="555"/>
                    <a:pt x="1455" y="555"/>
                    <a:pt x="1574" y="324"/>
                  </a:cubicBezTo>
                  <a:lnTo>
                    <a:pt x="1602" y="324"/>
                  </a:lnTo>
                  <a:cubicBezTo>
                    <a:pt x="1630" y="289"/>
                    <a:pt x="1658" y="205"/>
                    <a:pt x="1602" y="177"/>
                  </a:cubicBezTo>
                  <a:cubicBezTo>
                    <a:pt x="1574" y="114"/>
                    <a:pt x="1546" y="87"/>
                    <a:pt x="1518" y="59"/>
                  </a:cubicBezTo>
                  <a:lnTo>
                    <a:pt x="1308" y="59"/>
                  </a:lnTo>
                  <a:cubicBezTo>
                    <a:pt x="1273" y="24"/>
                    <a:pt x="1228" y="0"/>
                    <a:pt x="118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79"/>
            <p:cNvSpPr/>
            <p:nvPr/>
          </p:nvSpPr>
          <p:spPr>
            <a:xfrm>
              <a:off x="3166733" y="3620838"/>
              <a:ext cx="660" cy="23"/>
            </a:xfrm>
            <a:custGeom>
              <a:rect b="b" l="l" r="r" t="t"/>
              <a:pathLst>
                <a:path extrusionOk="0" h="1" w="29">
                  <a:moveTo>
                    <a:pt x="0" y="0"/>
                  </a:moveTo>
                  <a:lnTo>
                    <a:pt x="28" y="0"/>
                  </a:lnTo>
                  <a:lnTo>
                    <a:pt x="28" y="0"/>
                  </a:lnTo>
                  <a:close/>
                  <a:moveTo>
                    <a:pt x="0" y="0"/>
                  </a:moveTo>
                  <a:lnTo>
                    <a:pt x="0"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79"/>
            <p:cNvSpPr/>
            <p:nvPr/>
          </p:nvSpPr>
          <p:spPr>
            <a:xfrm>
              <a:off x="3156061" y="3615490"/>
              <a:ext cx="26601" cy="43235"/>
            </a:xfrm>
            <a:custGeom>
              <a:rect b="b" l="l" r="r" t="t"/>
              <a:pathLst>
                <a:path extrusionOk="0" h="1900" w="1169">
                  <a:moveTo>
                    <a:pt x="499" y="0"/>
                  </a:moveTo>
                  <a:cubicBezTo>
                    <a:pt x="440" y="0"/>
                    <a:pt x="384" y="10"/>
                    <a:pt x="350" y="61"/>
                  </a:cubicBezTo>
                  <a:cubicBezTo>
                    <a:pt x="280" y="136"/>
                    <a:pt x="346" y="251"/>
                    <a:pt x="423" y="251"/>
                  </a:cubicBezTo>
                  <a:cubicBezTo>
                    <a:pt x="438" y="251"/>
                    <a:pt x="454" y="246"/>
                    <a:pt x="469" y="235"/>
                  </a:cubicBezTo>
                  <a:lnTo>
                    <a:pt x="497" y="235"/>
                  </a:lnTo>
                  <a:cubicBezTo>
                    <a:pt x="497" y="221"/>
                    <a:pt x="504" y="214"/>
                    <a:pt x="511" y="214"/>
                  </a:cubicBezTo>
                  <a:cubicBezTo>
                    <a:pt x="518" y="214"/>
                    <a:pt x="525" y="221"/>
                    <a:pt x="525" y="235"/>
                  </a:cubicBezTo>
                  <a:cubicBezTo>
                    <a:pt x="581" y="263"/>
                    <a:pt x="553" y="263"/>
                    <a:pt x="616" y="326"/>
                  </a:cubicBezTo>
                  <a:cubicBezTo>
                    <a:pt x="616" y="326"/>
                    <a:pt x="616" y="354"/>
                    <a:pt x="644" y="354"/>
                  </a:cubicBezTo>
                  <a:lnTo>
                    <a:pt x="644" y="473"/>
                  </a:lnTo>
                  <a:cubicBezTo>
                    <a:pt x="644" y="676"/>
                    <a:pt x="497" y="788"/>
                    <a:pt x="406" y="935"/>
                  </a:cubicBezTo>
                  <a:cubicBezTo>
                    <a:pt x="322" y="1053"/>
                    <a:pt x="322" y="1200"/>
                    <a:pt x="266" y="1312"/>
                  </a:cubicBezTo>
                  <a:cubicBezTo>
                    <a:pt x="203" y="1459"/>
                    <a:pt x="92" y="1578"/>
                    <a:pt x="29" y="1725"/>
                  </a:cubicBezTo>
                  <a:cubicBezTo>
                    <a:pt x="1" y="1781"/>
                    <a:pt x="29" y="1900"/>
                    <a:pt x="120" y="1900"/>
                  </a:cubicBezTo>
                  <a:cubicBezTo>
                    <a:pt x="266" y="1900"/>
                    <a:pt x="294" y="1809"/>
                    <a:pt x="350" y="1697"/>
                  </a:cubicBezTo>
                  <a:cubicBezTo>
                    <a:pt x="378" y="1662"/>
                    <a:pt x="406" y="1634"/>
                    <a:pt x="441" y="1606"/>
                  </a:cubicBezTo>
                  <a:cubicBezTo>
                    <a:pt x="525" y="1487"/>
                    <a:pt x="644" y="1375"/>
                    <a:pt x="728" y="1228"/>
                  </a:cubicBezTo>
                  <a:cubicBezTo>
                    <a:pt x="903" y="963"/>
                    <a:pt x="1168" y="788"/>
                    <a:pt x="1077" y="438"/>
                  </a:cubicBezTo>
                  <a:cubicBezTo>
                    <a:pt x="1077" y="382"/>
                    <a:pt x="1049" y="354"/>
                    <a:pt x="994" y="354"/>
                  </a:cubicBezTo>
                  <a:cubicBezTo>
                    <a:pt x="966" y="326"/>
                    <a:pt x="931" y="263"/>
                    <a:pt x="875" y="235"/>
                  </a:cubicBezTo>
                  <a:cubicBezTo>
                    <a:pt x="819" y="151"/>
                    <a:pt x="728" y="33"/>
                    <a:pt x="616" y="5"/>
                  </a:cubicBezTo>
                  <a:cubicBezTo>
                    <a:pt x="580" y="5"/>
                    <a:pt x="539" y="0"/>
                    <a:pt x="49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79"/>
            <p:cNvSpPr/>
            <p:nvPr/>
          </p:nvSpPr>
          <p:spPr>
            <a:xfrm>
              <a:off x="3184914" y="3648440"/>
              <a:ext cx="18272" cy="30037"/>
            </a:xfrm>
            <a:custGeom>
              <a:rect b="b" l="l" r="r" t="t"/>
              <a:pathLst>
                <a:path extrusionOk="0" h="1320" w="803">
                  <a:moveTo>
                    <a:pt x="289" y="0"/>
                  </a:moveTo>
                  <a:cubicBezTo>
                    <a:pt x="194" y="0"/>
                    <a:pt x="114" y="141"/>
                    <a:pt x="187" y="214"/>
                  </a:cubicBezTo>
                  <a:cubicBezTo>
                    <a:pt x="222" y="249"/>
                    <a:pt x="278" y="305"/>
                    <a:pt x="306" y="333"/>
                  </a:cubicBezTo>
                  <a:lnTo>
                    <a:pt x="306" y="452"/>
                  </a:lnTo>
                  <a:cubicBezTo>
                    <a:pt x="306" y="563"/>
                    <a:pt x="187" y="710"/>
                    <a:pt x="159" y="857"/>
                  </a:cubicBezTo>
                  <a:cubicBezTo>
                    <a:pt x="131" y="948"/>
                    <a:pt x="75" y="1060"/>
                    <a:pt x="47" y="1179"/>
                  </a:cubicBezTo>
                  <a:cubicBezTo>
                    <a:pt x="1" y="1266"/>
                    <a:pt x="83" y="1319"/>
                    <a:pt x="166" y="1319"/>
                  </a:cubicBezTo>
                  <a:cubicBezTo>
                    <a:pt x="196" y="1319"/>
                    <a:pt x="226" y="1312"/>
                    <a:pt x="250" y="1298"/>
                  </a:cubicBezTo>
                  <a:cubicBezTo>
                    <a:pt x="628" y="976"/>
                    <a:pt x="802" y="361"/>
                    <a:pt x="334" y="11"/>
                  </a:cubicBezTo>
                  <a:cubicBezTo>
                    <a:pt x="319" y="4"/>
                    <a:pt x="304" y="0"/>
                    <a:pt x="28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79"/>
            <p:cNvSpPr/>
            <p:nvPr/>
          </p:nvSpPr>
          <p:spPr>
            <a:xfrm>
              <a:off x="3094486" y="3613784"/>
              <a:ext cx="23938" cy="38888"/>
            </a:xfrm>
            <a:custGeom>
              <a:rect b="b" l="l" r="r" t="t"/>
              <a:pathLst>
                <a:path extrusionOk="0" h="1709" w="1052">
                  <a:moveTo>
                    <a:pt x="885" y="1"/>
                  </a:moveTo>
                  <a:cubicBezTo>
                    <a:pt x="862" y="1"/>
                    <a:pt x="837" y="8"/>
                    <a:pt x="812" y="24"/>
                  </a:cubicBezTo>
                  <a:cubicBezTo>
                    <a:pt x="728" y="52"/>
                    <a:pt x="637" y="80"/>
                    <a:pt x="581" y="136"/>
                  </a:cubicBezTo>
                  <a:cubicBezTo>
                    <a:pt x="525" y="226"/>
                    <a:pt x="525" y="310"/>
                    <a:pt x="462" y="373"/>
                  </a:cubicBezTo>
                  <a:cubicBezTo>
                    <a:pt x="406" y="548"/>
                    <a:pt x="203" y="604"/>
                    <a:pt x="112" y="779"/>
                  </a:cubicBezTo>
                  <a:cubicBezTo>
                    <a:pt x="84" y="863"/>
                    <a:pt x="84" y="954"/>
                    <a:pt x="112" y="1038"/>
                  </a:cubicBezTo>
                  <a:lnTo>
                    <a:pt x="112" y="1156"/>
                  </a:lnTo>
                  <a:cubicBezTo>
                    <a:pt x="112" y="1247"/>
                    <a:pt x="112" y="1247"/>
                    <a:pt x="57" y="1303"/>
                  </a:cubicBezTo>
                  <a:cubicBezTo>
                    <a:pt x="29" y="1359"/>
                    <a:pt x="1" y="1450"/>
                    <a:pt x="29" y="1506"/>
                  </a:cubicBezTo>
                  <a:cubicBezTo>
                    <a:pt x="29" y="1597"/>
                    <a:pt x="84" y="1653"/>
                    <a:pt x="140" y="1681"/>
                  </a:cubicBezTo>
                  <a:cubicBezTo>
                    <a:pt x="206" y="1681"/>
                    <a:pt x="289" y="1709"/>
                    <a:pt x="365" y="1709"/>
                  </a:cubicBezTo>
                  <a:cubicBezTo>
                    <a:pt x="427" y="1709"/>
                    <a:pt x="484" y="1690"/>
                    <a:pt x="525" y="1625"/>
                  </a:cubicBezTo>
                  <a:cubicBezTo>
                    <a:pt x="609" y="1422"/>
                    <a:pt x="378" y="1303"/>
                    <a:pt x="490" y="1128"/>
                  </a:cubicBezTo>
                  <a:cubicBezTo>
                    <a:pt x="609" y="1010"/>
                    <a:pt x="700" y="898"/>
                    <a:pt x="728" y="723"/>
                  </a:cubicBezTo>
                  <a:cubicBezTo>
                    <a:pt x="728" y="660"/>
                    <a:pt x="756" y="604"/>
                    <a:pt x="756" y="548"/>
                  </a:cubicBezTo>
                  <a:cubicBezTo>
                    <a:pt x="784" y="457"/>
                    <a:pt x="840" y="373"/>
                    <a:pt x="903" y="310"/>
                  </a:cubicBezTo>
                  <a:lnTo>
                    <a:pt x="903" y="282"/>
                  </a:lnTo>
                  <a:lnTo>
                    <a:pt x="931" y="254"/>
                  </a:lnTo>
                  <a:cubicBezTo>
                    <a:pt x="1052" y="156"/>
                    <a:pt x="992" y="1"/>
                    <a:pt x="88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79"/>
            <p:cNvSpPr/>
            <p:nvPr/>
          </p:nvSpPr>
          <p:spPr>
            <a:xfrm>
              <a:off x="3069820" y="3624570"/>
              <a:ext cx="11332" cy="24757"/>
            </a:xfrm>
            <a:custGeom>
              <a:rect b="b" l="l" r="r" t="t"/>
              <a:pathLst>
                <a:path extrusionOk="0" h="1088" w="498">
                  <a:moveTo>
                    <a:pt x="341" y="1"/>
                  </a:moveTo>
                  <a:cubicBezTo>
                    <a:pt x="309" y="1"/>
                    <a:pt x="279" y="15"/>
                    <a:pt x="266" y="39"/>
                  </a:cubicBezTo>
                  <a:cubicBezTo>
                    <a:pt x="176" y="102"/>
                    <a:pt x="92" y="130"/>
                    <a:pt x="36" y="249"/>
                  </a:cubicBezTo>
                  <a:lnTo>
                    <a:pt x="36" y="389"/>
                  </a:lnTo>
                  <a:cubicBezTo>
                    <a:pt x="36" y="452"/>
                    <a:pt x="64" y="508"/>
                    <a:pt x="92" y="564"/>
                  </a:cubicBezTo>
                  <a:cubicBezTo>
                    <a:pt x="92" y="598"/>
                    <a:pt x="36" y="682"/>
                    <a:pt x="36" y="738"/>
                  </a:cubicBezTo>
                  <a:cubicBezTo>
                    <a:pt x="1" y="801"/>
                    <a:pt x="1" y="829"/>
                    <a:pt x="36" y="885"/>
                  </a:cubicBezTo>
                  <a:cubicBezTo>
                    <a:pt x="36" y="976"/>
                    <a:pt x="120" y="1060"/>
                    <a:pt x="211" y="1088"/>
                  </a:cubicBezTo>
                  <a:cubicBezTo>
                    <a:pt x="239" y="1088"/>
                    <a:pt x="294" y="1060"/>
                    <a:pt x="322" y="1032"/>
                  </a:cubicBezTo>
                  <a:cubicBezTo>
                    <a:pt x="350" y="1032"/>
                    <a:pt x="413" y="976"/>
                    <a:pt x="413" y="913"/>
                  </a:cubicBezTo>
                  <a:cubicBezTo>
                    <a:pt x="385" y="857"/>
                    <a:pt x="350" y="773"/>
                    <a:pt x="350" y="682"/>
                  </a:cubicBezTo>
                  <a:cubicBezTo>
                    <a:pt x="385" y="654"/>
                    <a:pt x="385" y="598"/>
                    <a:pt x="385" y="564"/>
                  </a:cubicBezTo>
                  <a:cubicBezTo>
                    <a:pt x="413" y="508"/>
                    <a:pt x="350" y="452"/>
                    <a:pt x="350" y="389"/>
                  </a:cubicBezTo>
                  <a:cubicBezTo>
                    <a:pt x="350" y="333"/>
                    <a:pt x="441" y="277"/>
                    <a:pt x="469" y="214"/>
                  </a:cubicBezTo>
                  <a:cubicBezTo>
                    <a:pt x="469" y="186"/>
                    <a:pt x="497" y="130"/>
                    <a:pt x="469" y="74"/>
                  </a:cubicBezTo>
                  <a:lnTo>
                    <a:pt x="441" y="74"/>
                  </a:lnTo>
                  <a:cubicBezTo>
                    <a:pt x="426" y="23"/>
                    <a:pt x="381" y="1"/>
                    <a:pt x="34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79"/>
            <p:cNvSpPr/>
            <p:nvPr/>
          </p:nvSpPr>
          <p:spPr>
            <a:xfrm>
              <a:off x="3137015" y="3663344"/>
              <a:ext cx="15724" cy="27716"/>
            </a:xfrm>
            <a:custGeom>
              <a:rect b="b" l="l" r="r" t="t"/>
              <a:pathLst>
                <a:path extrusionOk="0" h="1218" w="691">
                  <a:moveTo>
                    <a:pt x="156" y="0"/>
                  </a:moveTo>
                  <a:cubicBezTo>
                    <a:pt x="77" y="0"/>
                    <a:pt x="0" y="45"/>
                    <a:pt x="20" y="146"/>
                  </a:cubicBezTo>
                  <a:cubicBezTo>
                    <a:pt x="54" y="405"/>
                    <a:pt x="20" y="726"/>
                    <a:pt x="166" y="957"/>
                  </a:cubicBezTo>
                  <a:cubicBezTo>
                    <a:pt x="234" y="1088"/>
                    <a:pt x="348" y="1218"/>
                    <a:pt x="475" y="1218"/>
                  </a:cubicBezTo>
                  <a:cubicBezTo>
                    <a:pt x="518" y="1218"/>
                    <a:pt x="562" y="1203"/>
                    <a:pt x="607" y="1167"/>
                  </a:cubicBezTo>
                  <a:cubicBezTo>
                    <a:pt x="691" y="1076"/>
                    <a:pt x="635" y="957"/>
                    <a:pt x="544" y="929"/>
                  </a:cubicBezTo>
                  <a:cubicBezTo>
                    <a:pt x="516" y="901"/>
                    <a:pt x="516" y="873"/>
                    <a:pt x="488" y="817"/>
                  </a:cubicBezTo>
                  <a:cubicBezTo>
                    <a:pt x="460" y="782"/>
                    <a:pt x="432" y="754"/>
                    <a:pt x="404" y="699"/>
                  </a:cubicBezTo>
                  <a:cubicBezTo>
                    <a:pt x="341" y="608"/>
                    <a:pt x="369" y="552"/>
                    <a:pt x="404" y="433"/>
                  </a:cubicBezTo>
                  <a:cubicBezTo>
                    <a:pt x="432" y="293"/>
                    <a:pt x="369" y="146"/>
                    <a:pt x="257" y="27"/>
                  </a:cubicBezTo>
                  <a:cubicBezTo>
                    <a:pt x="229" y="10"/>
                    <a:pt x="192" y="0"/>
                    <a:pt x="15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79"/>
            <p:cNvSpPr/>
            <p:nvPr/>
          </p:nvSpPr>
          <p:spPr>
            <a:xfrm>
              <a:off x="3110392" y="3677430"/>
              <a:ext cx="15951" cy="21162"/>
            </a:xfrm>
            <a:custGeom>
              <a:rect b="b" l="l" r="r" t="t"/>
              <a:pathLst>
                <a:path extrusionOk="0" h="930" w="701">
                  <a:moveTo>
                    <a:pt x="306" y="0"/>
                  </a:moveTo>
                  <a:cubicBezTo>
                    <a:pt x="281" y="0"/>
                    <a:pt x="255" y="9"/>
                    <a:pt x="232" y="24"/>
                  </a:cubicBezTo>
                  <a:cubicBezTo>
                    <a:pt x="232" y="52"/>
                    <a:pt x="204" y="52"/>
                    <a:pt x="176" y="80"/>
                  </a:cubicBezTo>
                  <a:lnTo>
                    <a:pt x="176" y="107"/>
                  </a:lnTo>
                  <a:lnTo>
                    <a:pt x="141" y="107"/>
                  </a:lnTo>
                  <a:cubicBezTo>
                    <a:pt x="113" y="135"/>
                    <a:pt x="85" y="135"/>
                    <a:pt x="57" y="163"/>
                  </a:cubicBezTo>
                  <a:cubicBezTo>
                    <a:pt x="1" y="310"/>
                    <a:pt x="85" y="513"/>
                    <a:pt x="141" y="660"/>
                  </a:cubicBezTo>
                  <a:cubicBezTo>
                    <a:pt x="223" y="818"/>
                    <a:pt x="327" y="930"/>
                    <a:pt x="475" y="930"/>
                  </a:cubicBezTo>
                  <a:cubicBezTo>
                    <a:pt x="491" y="930"/>
                    <a:pt x="508" y="928"/>
                    <a:pt x="525" y="926"/>
                  </a:cubicBezTo>
                  <a:cubicBezTo>
                    <a:pt x="609" y="898"/>
                    <a:pt x="637" y="835"/>
                    <a:pt x="637" y="779"/>
                  </a:cubicBezTo>
                  <a:cubicBezTo>
                    <a:pt x="637" y="751"/>
                    <a:pt x="665" y="751"/>
                    <a:pt x="665" y="751"/>
                  </a:cubicBezTo>
                  <a:cubicBezTo>
                    <a:pt x="700" y="723"/>
                    <a:pt x="700" y="723"/>
                    <a:pt x="665" y="688"/>
                  </a:cubicBezTo>
                  <a:cubicBezTo>
                    <a:pt x="637" y="660"/>
                    <a:pt x="609" y="604"/>
                    <a:pt x="581" y="576"/>
                  </a:cubicBezTo>
                  <a:cubicBezTo>
                    <a:pt x="553" y="513"/>
                    <a:pt x="490" y="457"/>
                    <a:pt x="490" y="401"/>
                  </a:cubicBezTo>
                  <a:cubicBezTo>
                    <a:pt x="434" y="282"/>
                    <a:pt x="490" y="135"/>
                    <a:pt x="406" y="52"/>
                  </a:cubicBezTo>
                  <a:cubicBezTo>
                    <a:pt x="374" y="15"/>
                    <a:pt x="340" y="0"/>
                    <a:pt x="3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79"/>
            <p:cNvSpPr/>
            <p:nvPr/>
          </p:nvSpPr>
          <p:spPr>
            <a:xfrm>
              <a:off x="3091778" y="3691310"/>
              <a:ext cx="15132" cy="12925"/>
            </a:xfrm>
            <a:custGeom>
              <a:rect b="b" l="l" r="r" t="t"/>
              <a:pathLst>
                <a:path extrusionOk="0" h="568" w="665">
                  <a:moveTo>
                    <a:pt x="190" y="1"/>
                  </a:moveTo>
                  <a:cubicBezTo>
                    <a:pt x="176" y="1"/>
                    <a:pt x="162" y="8"/>
                    <a:pt x="148" y="22"/>
                  </a:cubicBezTo>
                  <a:cubicBezTo>
                    <a:pt x="120" y="22"/>
                    <a:pt x="85" y="50"/>
                    <a:pt x="85" y="50"/>
                  </a:cubicBezTo>
                  <a:cubicBezTo>
                    <a:pt x="57" y="78"/>
                    <a:pt x="57" y="78"/>
                    <a:pt x="57" y="113"/>
                  </a:cubicBezTo>
                  <a:cubicBezTo>
                    <a:pt x="1" y="225"/>
                    <a:pt x="120" y="372"/>
                    <a:pt x="176" y="462"/>
                  </a:cubicBezTo>
                  <a:cubicBezTo>
                    <a:pt x="203" y="490"/>
                    <a:pt x="259" y="546"/>
                    <a:pt x="322" y="546"/>
                  </a:cubicBezTo>
                  <a:cubicBezTo>
                    <a:pt x="336" y="560"/>
                    <a:pt x="350" y="567"/>
                    <a:pt x="368" y="567"/>
                  </a:cubicBezTo>
                  <a:cubicBezTo>
                    <a:pt x="385" y="567"/>
                    <a:pt x="406" y="560"/>
                    <a:pt x="434" y="546"/>
                  </a:cubicBezTo>
                  <a:lnTo>
                    <a:pt x="469" y="546"/>
                  </a:lnTo>
                  <a:cubicBezTo>
                    <a:pt x="479" y="549"/>
                    <a:pt x="488" y="550"/>
                    <a:pt x="497" y="550"/>
                  </a:cubicBezTo>
                  <a:cubicBezTo>
                    <a:pt x="595" y="550"/>
                    <a:pt x="664" y="420"/>
                    <a:pt x="581" y="344"/>
                  </a:cubicBezTo>
                  <a:cubicBezTo>
                    <a:pt x="553" y="316"/>
                    <a:pt x="525" y="288"/>
                    <a:pt x="469" y="288"/>
                  </a:cubicBezTo>
                  <a:cubicBezTo>
                    <a:pt x="434" y="253"/>
                    <a:pt x="406" y="225"/>
                    <a:pt x="406" y="197"/>
                  </a:cubicBezTo>
                  <a:cubicBezTo>
                    <a:pt x="378" y="169"/>
                    <a:pt x="378" y="197"/>
                    <a:pt x="378" y="141"/>
                  </a:cubicBezTo>
                  <a:cubicBezTo>
                    <a:pt x="350" y="113"/>
                    <a:pt x="322" y="78"/>
                    <a:pt x="294" y="50"/>
                  </a:cubicBezTo>
                  <a:cubicBezTo>
                    <a:pt x="294" y="22"/>
                    <a:pt x="259" y="22"/>
                    <a:pt x="231" y="22"/>
                  </a:cubicBezTo>
                  <a:cubicBezTo>
                    <a:pt x="217" y="8"/>
                    <a:pt x="203" y="1"/>
                    <a:pt x="19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79"/>
            <p:cNvSpPr/>
            <p:nvPr/>
          </p:nvSpPr>
          <p:spPr>
            <a:xfrm>
              <a:off x="3210491" y="3667941"/>
              <a:ext cx="16770" cy="29399"/>
            </a:xfrm>
            <a:custGeom>
              <a:rect b="b" l="l" r="r" t="t"/>
              <a:pathLst>
                <a:path extrusionOk="0" h="1292" w="737">
                  <a:moveTo>
                    <a:pt x="84" y="0"/>
                  </a:moveTo>
                  <a:cubicBezTo>
                    <a:pt x="56" y="0"/>
                    <a:pt x="28" y="0"/>
                    <a:pt x="28" y="28"/>
                  </a:cubicBezTo>
                  <a:cubicBezTo>
                    <a:pt x="56" y="294"/>
                    <a:pt x="147" y="580"/>
                    <a:pt x="84" y="874"/>
                  </a:cubicBezTo>
                  <a:cubicBezTo>
                    <a:pt x="56" y="1049"/>
                    <a:pt x="0" y="1252"/>
                    <a:pt x="231" y="1280"/>
                  </a:cubicBezTo>
                  <a:cubicBezTo>
                    <a:pt x="265" y="1287"/>
                    <a:pt x="296" y="1291"/>
                    <a:pt x="325" y="1291"/>
                  </a:cubicBezTo>
                  <a:cubicBezTo>
                    <a:pt x="737" y="1291"/>
                    <a:pt x="608" y="534"/>
                    <a:pt x="608" y="266"/>
                  </a:cubicBezTo>
                  <a:cubicBezTo>
                    <a:pt x="608" y="175"/>
                    <a:pt x="552" y="147"/>
                    <a:pt x="496" y="119"/>
                  </a:cubicBezTo>
                  <a:cubicBezTo>
                    <a:pt x="406" y="119"/>
                    <a:pt x="350" y="147"/>
                    <a:pt x="259" y="147"/>
                  </a:cubicBezTo>
                  <a:lnTo>
                    <a:pt x="203" y="147"/>
                  </a:lnTo>
                  <a:cubicBezTo>
                    <a:pt x="175" y="91"/>
                    <a:pt x="147" y="28"/>
                    <a:pt x="8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79"/>
            <p:cNvSpPr/>
            <p:nvPr/>
          </p:nvSpPr>
          <p:spPr>
            <a:xfrm>
              <a:off x="3234975" y="3663208"/>
              <a:ext cx="23893" cy="36499"/>
            </a:xfrm>
            <a:custGeom>
              <a:rect b="b" l="l" r="r" t="t"/>
              <a:pathLst>
                <a:path extrusionOk="0" h="1604" w="1050">
                  <a:moveTo>
                    <a:pt x="542" y="1"/>
                  </a:moveTo>
                  <a:cubicBezTo>
                    <a:pt x="420" y="1"/>
                    <a:pt x="223" y="99"/>
                    <a:pt x="148" y="180"/>
                  </a:cubicBezTo>
                  <a:cubicBezTo>
                    <a:pt x="120" y="208"/>
                    <a:pt x="120" y="208"/>
                    <a:pt x="120" y="236"/>
                  </a:cubicBezTo>
                  <a:lnTo>
                    <a:pt x="1" y="236"/>
                  </a:lnTo>
                  <a:lnTo>
                    <a:pt x="1" y="299"/>
                  </a:lnTo>
                  <a:cubicBezTo>
                    <a:pt x="204" y="502"/>
                    <a:pt x="260" y="732"/>
                    <a:pt x="350" y="1026"/>
                  </a:cubicBezTo>
                  <a:cubicBezTo>
                    <a:pt x="350" y="1110"/>
                    <a:pt x="378" y="1201"/>
                    <a:pt x="434" y="1257"/>
                  </a:cubicBezTo>
                  <a:cubicBezTo>
                    <a:pt x="525" y="1376"/>
                    <a:pt x="728" y="1404"/>
                    <a:pt x="756" y="1551"/>
                  </a:cubicBezTo>
                  <a:cubicBezTo>
                    <a:pt x="771" y="1581"/>
                    <a:pt x="814" y="1604"/>
                    <a:pt x="859" y="1604"/>
                  </a:cubicBezTo>
                  <a:cubicBezTo>
                    <a:pt x="895" y="1604"/>
                    <a:pt x="934" y="1588"/>
                    <a:pt x="959" y="1551"/>
                  </a:cubicBezTo>
                  <a:cubicBezTo>
                    <a:pt x="1050" y="1404"/>
                    <a:pt x="1022" y="1201"/>
                    <a:pt x="1022" y="1026"/>
                  </a:cubicBezTo>
                  <a:cubicBezTo>
                    <a:pt x="994" y="788"/>
                    <a:pt x="903" y="586"/>
                    <a:pt x="819" y="355"/>
                  </a:cubicBezTo>
                  <a:cubicBezTo>
                    <a:pt x="756" y="236"/>
                    <a:pt x="756" y="33"/>
                    <a:pt x="581" y="5"/>
                  </a:cubicBezTo>
                  <a:cubicBezTo>
                    <a:pt x="569" y="2"/>
                    <a:pt x="556" y="1"/>
                    <a:pt x="54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79"/>
            <p:cNvSpPr/>
            <p:nvPr/>
          </p:nvSpPr>
          <p:spPr>
            <a:xfrm>
              <a:off x="3264739" y="3653036"/>
              <a:ext cx="25326" cy="54544"/>
            </a:xfrm>
            <a:custGeom>
              <a:rect b="b" l="l" r="r" t="t"/>
              <a:pathLst>
                <a:path extrusionOk="0" h="2397" w="1113">
                  <a:moveTo>
                    <a:pt x="769" y="0"/>
                  </a:moveTo>
                  <a:cubicBezTo>
                    <a:pt x="727" y="0"/>
                    <a:pt x="684" y="22"/>
                    <a:pt x="644" y="47"/>
                  </a:cubicBezTo>
                  <a:lnTo>
                    <a:pt x="616" y="75"/>
                  </a:lnTo>
                  <a:lnTo>
                    <a:pt x="525" y="75"/>
                  </a:lnTo>
                  <a:cubicBezTo>
                    <a:pt x="469" y="103"/>
                    <a:pt x="413" y="131"/>
                    <a:pt x="350" y="159"/>
                  </a:cubicBezTo>
                  <a:cubicBezTo>
                    <a:pt x="210" y="187"/>
                    <a:pt x="63" y="277"/>
                    <a:pt x="35" y="396"/>
                  </a:cubicBezTo>
                  <a:cubicBezTo>
                    <a:pt x="0" y="655"/>
                    <a:pt x="266" y="802"/>
                    <a:pt x="350" y="1005"/>
                  </a:cubicBezTo>
                  <a:cubicBezTo>
                    <a:pt x="497" y="1235"/>
                    <a:pt x="322" y="1529"/>
                    <a:pt x="441" y="1795"/>
                  </a:cubicBezTo>
                  <a:cubicBezTo>
                    <a:pt x="469" y="1879"/>
                    <a:pt x="525" y="1970"/>
                    <a:pt x="588" y="2082"/>
                  </a:cubicBezTo>
                  <a:cubicBezTo>
                    <a:pt x="644" y="2172"/>
                    <a:pt x="672" y="2284"/>
                    <a:pt x="763" y="2375"/>
                  </a:cubicBezTo>
                  <a:cubicBezTo>
                    <a:pt x="777" y="2389"/>
                    <a:pt x="798" y="2396"/>
                    <a:pt x="819" y="2396"/>
                  </a:cubicBezTo>
                  <a:cubicBezTo>
                    <a:pt x="840" y="2396"/>
                    <a:pt x="860" y="2389"/>
                    <a:pt x="874" y="2375"/>
                  </a:cubicBezTo>
                  <a:cubicBezTo>
                    <a:pt x="874" y="2375"/>
                    <a:pt x="909" y="2375"/>
                    <a:pt x="909" y="2347"/>
                  </a:cubicBezTo>
                  <a:cubicBezTo>
                    <a:pt x="937" y="2347"/>
                    <a:pt x="993" y="2284"/>
                    <a:pt x="993" y="2256"/>
                  </a:cubicBezTo>
                  <a:cubicBezTo>
                    <a:pt x="993" y="2054"/>
                    <a:pt x="937" y="1879"/>
                    <a:pt x="909" y="1676"/>
                  </a:cubicBezTo>
                  <a:cubicBezTo>
                    <a:pt x="874" y="1473"/>
                    <a:pt x="846" y="1270"/>
                    <a:pt x="874" y="1033"/>
                  </a:cubicBezTo>
                  <a:cubicBezTo>
                    <a:pt x="909" y="774"/>
                    <a:pt x="1112" y="187"/>
                    <a:pt x="819" y="12"/>
                  </a:cubicBezTo>
                  <a:cubicBezTo>
                    <a:pt x="803" y="4"/>
                    <a:pt x="786" y="0"/>
                    <a:pt x="7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79"/>
            <p:cNvSpPr/>
            <p:nvPr/>
          </p:nvSpPr>
          <p:spPr>
            <a:xfrm>
              <a:off x="3290680" y="3652012"/>
              <a:ext cx="23256" cy="48241"/>
            </a:xfrm>
            <a:custGeom>
              <a:rect b="b" l="l" r="r" t="t"/>
              <a:pathLst>
                <a:path extrusionOk="0" h="2120" w="1022">
                  <a:moveTo>
                    <a:pt x="818" y="1"/>
                  </a:moveTo>
                  <a:cubicBezTo>
                    <a:pt x="699" y="29"/>
                    <a:pt x="581" y="29"/>
                    <a:pt x="469" y="29"/>
                  </a:cubicBezTo>
                  <a:cubicBezTo>
                    <a:pt x="436" y="19"/>
                    <a:pt x="405" y="12"/>
                    <a:pt x="375" y="12"/>
                  </a:cubicBezTo>
                  <a:cubicBezTo>
                    <a:pt x="321" y="12"/>
                    <a:pt x="271" y="33"/>
                    <a:pt x="231" y="92"/>
                  </a:cubicBezTo>
                  <a:cubicBezTo>
                    <a:pt x="203" y="120"/>
                    <a:pt x="203" y="176"/>
                    <a:pt x="231" y="232"/>
                  </a:cubicBezTo>
                  <a:cubicBezTo>
                    <a:pt x="231" y="295"/>
                    <a:pt x="231" y="469"/>
                    <a:pt x="259" y="553"/>
                  </a:cubicBezTo>
                  <a:cubicBezTo>
                    <a:pt x="259" y="700"/>
                    <a:pt x="231" y="847"/>
                    <a:pt x="203" y="1022"/>
                  </a:cubicBezTo>
                  <a:cubicBezTo>
                    <a:pt x="175" y="1169"/>
                    <a:pt x="175" y="1315"/>
                    <a:pt x="147" y="1455"/>
                  </a:cubicBezTo>
                  <a:cubicBezTo>
                    <a:pt x="119" y="1574"/>
                    <a:pt x="119" y="1665"/>
                    <a:pt x="119" y="1749"/>
                  </a:cubicBezTo>
                  <a:cubicBezTo>
                    <a:pt x="84" y="1777"/>
                    <a:pt x="56" y="1805"/>
                    <a:pt x="56" y="1840"/>
                  </a:cubicBezTo>
                  <a:cubicBezTo>
                    <a:pt x="0" y="1924"/>
                    <a:pt x="0" y="2015"/>
                    <a:pt x="84" y="2099"/>
                  </a:cubicBezTo>
                  <a:cubicBezTo>
                    <a:pt x="102" y="2113"/>
                    <a:pt x="131" y="2120"/>
                    <a:pt x="160" y="2120"/>
                  </a:cubicBezTo>
                  <a:cubicBezTo>
                    <a:pt x="189" y="2120"/>
                    <a:pt x="217" y="2113"/>
                    <a:pt x="231" y="2099"/>
                  </a:cubicBezTo>
                  <a:cubicBezTo>
                    <a:pt x="434" y="2015"/>
                    <a:pt x="497" y="1630"/>
                    <a:pt x="553" y="1427"/>
                  </a:cubicBezTo>
                  <a:cubicBezTo>
                    <a:pt x="581" y="1371"/>
                    <a:pt x="581" y="1343"/>
                    <a:pt x="609" y="1280"/>
                  </a:cubicBezTo>
                  <a:cubicBezTo>
                    <a:pt x="699" y="994"/>
                    <a:pt x="755" y="700"/>
                    <a:pt x="818" y="406"/>
                  </a:cubicBezTo>
                  <a:cubicBezTo>
                    <a:pt x="846" y="350"/>
                    <a:pt x="902" y="295"/>
                    <a:pt x="930" y="232"/>
                  </a:cubicBezTo>
                  <a:cubicBezTo>
                    <a:pt x="1021" y="148"/>
                    <a:pt x="958" y="1"/>
                    <a:pt x="8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79"/>
            <p:cNvSpPr/>
            <p:nvPr/>
          </p:nvSpPr>
          <p:spPr>
            <a:xfrm>
              <a:off x="3353688" y="3657382"/>
              <a:ext cx="21822" cy="56751"/>
            </a:xfrm>
            <a:custGeom>
              <a:rect b="b" l="l" r="r" t="t"/>
              <a:pathLst>
                <a:path extrusionOk="0" h="2494" w="959">
                  <a:moveTo>
                    <a:pt x="246" y="0"/>
                  </a:moveTo>
                  <a:cubicBezTo>
                    <a:pt x="202" y="0"/>
                    <a:pt x="162" y="24"/>
                    <a:pt x="147" y="59"/>
                  </a:cubicBezTo>
                  <a:lnTo>
                    <a:pt x="112" y="31"/>
                  </a:lnTo>
                  <a:cubicBezTo>
                    <a:pt x="98" y="13"/>
                    <a:pt x="84" y="4"/>
                    <a:pt x="70" y="4"/>
                  </a:cubicBezTo>
                  <a:cubicBezTo>
                    <a:pt x="56" y="4"/>
                    <a:pt x="42" y="13"/>
                    <a:pt x="28" y="31"/>
                  </a:cubicBezTo>
                  <a:cubicBezTo>
                    <a:pt x="0" y="142"/>
                    <a:pt x="84" y="261"/>
                    <a:pt x="112" y="345"/>
                  </a:cubicBezTo>
                  <a:cubicBezTo>
                    <a:pt x="231" y="555"/>
                    <a:pt x="259" y="730"/>
                    <a:pt x="231" y="961"/>
                  </a:cubicBezTo>
                  <a:cubicBezTo>
                    <a:pt x="175" y="1254"/>
                    <a:pt x="112" y="1541"/>
                    <a:pt x="112" y="1807"/>
                  </a:cubicBezTo>
                  <a:cubicBezTo>
                    <a:pt x="28" y="2009"/>
                    <a:pt x="0" y="2184"/>
                    <a:pt x="28" y="2415"/>
                  </a:cubicBezTo>
                  <a:cubicBezTo>
                    <a:pt x="28" y="2470"/>
                    <a:pt x="66" y="2494"/>
                    <a:pt x="110" y="2494"/>
                  </a:cubicBezTo>
                  <a:cubicBezTo>
                    <a:pt x="159" y="2494"/>
                    <a:pt x="216" y="2463"/>
                    <a:pt x="231" y="2415"/>
                  </a:cubicBezTo>
                  <a:cubicBezTo>
                    <a:pt x="378" y="2268"/>
                    <a:pt x="497" y="2037"/>
                    <a:pt x="581" y="1835"/>
                  </a:cubicBezTo>
                  <a:cubicBezTo>
                    <a:pt x="671" y="1604"/>
                    <a:pt x="727" y="1338"/>
                    <a:pt x="783" y="1079"/>
                  </a:cubicBezTo>
                  <a:cubicBezTo>
                    <a:pt x="846" y="933"/>
                    <a:pt x="958" y="667"/>
                    <a:pt x="811" y="520"/>
                  </a:cubicBezTo>
                  <a:cubicBezTo>
                    <a:pt x="636" y="380"/>
                    <a:pt x="462" y="261"/>
                    <a:pt x="350" y="59"/>
                  </a:cubicBezTo>
                  <a:cubicBezTo>
                    <a:pt x="321" y="17"/>
                    <a:pt x="282" y="0"/>
                    <a:pt x="24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79"/>
            <p:cNvSpPr/>
            <p:nvPr/>
          </p:nvSpPr>
          <p:spPr>
            <a:xfrm>
              <a:off x="3368957" y="3675632"/>
              <a:ext cx="23893" cy="35430"/>
            </a:xfrm>
            <a:custGeom>
              <a:rect b="b" l="l" r="r" t="t"/>
              <a:pathLst>
                <a:path extrusionOk="0" h="1557" w="1050">
                  <a:moveTo>
                    <a:pt x="685" y="1"/>
                  </a:moveTo>
                  <a:cubicBezTo>
                    <a:pt x="670" y="1"/>
                    <a:pt x="654" y="4"/>
                    <a:pt x="637" y="12"/>
                  </a:cubicBezTo>
                  <a:cubicBezTo>
                    <a:pt x="553" y="12"/>
                    <a:pt x="490" y="103"/>
                    <a:pt x="462" y="186"/>
                  </a:cubicBezTo>
                  <a:cubicBezTo>
                    <a:pt x="434" y="333"/>
                    <a:pt x="378" y="452"/>
                    <a:pt x="350" y="592"/>
                  </a:cubicBezTo>
                  <a:cubicBezTo>
                    <a:pt x="259" y="767"/>
                    <a:pt x="203" y="942"/>
                    <a:pt x="112" y="1116"/>
                  </a:cubicBezTo>
                  <a:cubicBezTo>
                    <a:pt x="56" y="1235"/>
                    <a:pt x="0" y="1326"/>
                    <a:pt x="28" y="1438"/>
                  </a:cubicBezTo>
                  <a:cubicBezTo>
                    <a:pt x="28" y="1501"/>
                    <a:pt x="84" y="1529"/>
                    <a:pt x="112" y="1529"/>
                  </a:cubicBezTo>
                  <a:cubicBezTo>
                    <a:pt x="140" y="1557"/>
                    <a:pt x="175" y="1557"/>
                    <a:pt x="203" y="1557"/>
                  </a:cubicBezTo>
                  <a:cubicBezTo>
                    <a:pt x="315" y="1529"/>
                    <a:pt x="406" y="1410"/>
                    <a:pt x="490" y="1326"/>
                  </a:cubicBezTo>
                  <a:cubicBezTo>
                    <a:pt x="609" y="1179"/>
                    <a:pt x="728" y="1005"/>
                    <a:pt x="840" y="858"/>
                  </a:cubicBezTo>
                  <a:cubicBezTo>
                    <a:pt x="930" y="739"/>
                    <a:pt x="1049" y="627"/>
                    <a:pt x="1049" y="480"/>
                  </a:cubicBezTo>
                  <a:cubicBezTo>
                    <a:pt x="1049" y="333"/>
                    <a:pt x="958" y="242"/>
                    <a:pt x="840" y="159"/>
                  </a:cubicBezTo>
                  <a:cubicBezTo>
                    <a:pt x="840" y="131"/>
                    <a:pt x="812" y="103"/>
                    <a:pt x="784" y="68"/>
                  </a:cubicBezTo>
                  <a:cubicBezTo>
                    <a:pt x="763" y="27"/>
                    <a:pt x="728" y="1"/>
                    <a:pt x="68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79"/>
            <p:cNvSpPr/>
            <p:nvPr/>
          </p:nvSpPr>
          <p:spPr>
            <a:xfrm>
              <a:off x="3402839" y="3681457"/>
              <a:ext cx="9102" cy="20343"/>
            </a:xfrm>
            <a:custGeom>
              <a:rect b="b" l="l" r="r" t="t"/>
              <a:pathLst>
                <a:path extrusionOk="0" h="894" w="400">
                  <a:moveTo>
                    <a:pt x="159" y="0"/>
                  </a:moveTo>
                  <a:cubicBezTo>
                    <a:pt x="82" y="0"/>
                    <a:pt x="0" y="69"/>
                    <a:pt x="22" y="133"/>
                  </a:cubicBezTo>
                  <a:cubicBezTo>
                    <a:pt x="50" y="196"/>
                    <a:pt x="85" y="252"/>
                    <a:pt x="113" y="308"/>
                  </a:cubicBezTo>
                  <a:cubicBezTo>
                    <a:pt x="85" y="336"/>
                    <a:pt x="85" y="399"/>
                    <a:pt x="113" y="427"/>
                  </a:cubicBezTo>
                  <a:cubicBezTo>
                    <a:pt x="113" y="483"/>
                    <a:pt x="113" y="511"/>
                    <a:pt x="141" y="546"/>
                  </a:cubicBezTo>
                  <a:cubicBezTo>
                    <a:pt x="141" y="630"/>
                    <a:pt x="113" y="721"/>
                    <a:pt x="141" y="805"/>
                  </a:cubicBezTo>
                  <a:cubicBezTo>
                    <a:pt x="155" y="864"/>
                    <a:pt x="205" y="894"/>
                    <a:pt x="256" y="894"/>
                  </a:cubicBezTo>
                  <a:cubicBezTo>
                    <a:pt x="307" y="894"/>
                    <a:pt x="357" y="864"/>
                    <a:pt x="371" y="805"/>
                  </a:cubicBezTo>
                  <a:cubicBezTo>
                    <a:pt x="399" y="686"/>
                    <a:pt x="399" y="602"/>
                    <a:pt x="399" y="483"/>
                  </a:cubicBezTo>
                  <a:lnTo>
                    <a:pt x="399" y="427"/>
                  </a:lnTo>
                  <a:lnTo>
                    <a:pt x="399" y="280"/>
                  </a:lnTo>
                  <a:cubicBezTo>
                    <a:pt x="399" y="252"/>
                    <a:pt x="371" y="224"/>
                    <a:pt x="371" y="196"/>
                  </a:cubicBezTo>
                  <a:cubicBezTo>
                    <a:pt x="371" y="196"/>
                    <a:pt x="371" y="161"/>
                    <a:pt x="343" y="161"/>
                  </a:cubicBezTo>
                  <a:lnTo>
                    <a:pt x="343" y="133"/>
                  </a:lnTo>
                  <a:cubicBezTo>
                    <a:pt x="343" y="105"/>
                    <a:pt x="343" y="77"/>
                    <a:pt x="315" y="77"/>
                  </a:cubicBezTo>
                  <a:cubicBezTo>
                    <a:pt x="315" y="21"/>
                    <a:pt x="260" y="21"/>
                    <a:pt x="225" y="21"/>
                  </a:cubicBezTo>
                  <a:cubicBezTo>
                    <a:pt x="205" y="7"/>
                    <a:pt x="182" y="0"/>
                    <a:pt x="15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79"/>
            <p:cNvSpPr/>
            <p:nvPr/>
          </p:nvSpPr>
          <p:spPr>
            <a:xfrm>
              <a:off x="3422568" y="3680046"/>
              <a:ext cx="10058" cy="20252"/>
            </a:xfrm>
            <a:custGeom>
              <a:rect b="b" l="l" r="r" t="t"/>
              <a:pathLst>
                <a:path extrusionOk="0" h="890" w="442">
                  <a:moveTo>
                    <a:pt x="218" y="0"/>
                  </a:moveTo>
                  <a:cubicBezTo>
                    <a:pt x="176" y="0"/>
                    <a:pt x="133" y="21"/>
                    <a:pt x="120" y="48"/>
                  </a:cubicBezTo>
                  <a:cubicBezTo>
                    <a:pt x="92" y="48"/>
                    <a:pt x="57" y="48"/>
                    <a:pt x="29" y="111"/>
                  </a:cubicBezTo>
                  <a:cubicBezTo>
                    <a:pt x="1" y="111"/>
                    <a:pt x="1" y="139"/>
                    <a:pt x="29" y="139"/>
                  </a:cubicBezTo>
                  <a:cubicBezTo>
                    <a:pt x="92" y="195"/>
                    <a:pt x="57" y="314"/>
                    <a:pt x="92" y="370"/>
                  </a:cubicBezTo>
                  <a:lnTo>
                    <a:pt x="92" y="608"/>
                  </a:lnTo>
                  <a:cubicBezTo>
                    <a:pt x="92" y="664"/>
                    <a:pt x="57" y="720"/>
                    <a:pt x="57" y="783"/>
                  </a:cubicBezTo>
                  <a:cubicBezTo>
                    <a:pt x="57" y="843"/>
                    <a:pt x="119" y="889"/>
                    <a:pt x="187" y="889"/>
                  </a:cubicBezTo>
                  <a:cubicBezTo>
                    <a:pt x="214" y="889"/>
                    <a:pt x="241" y="882"/>
                    <a:pt x="267" y="867"/>
                  </a:cubicBezTo>
                  <a:cubicBezTo>
                    <a:pt x="350" y="783"/>
                    <a:pt x="406" y="573"/>
                    <a:pt x="406" y="461"/>
                  </a:cubicBezTo>
                  <a:cubicBezTo>
                    <a:pt x="441" y="398"/>
                    <a:pt x="406" y="314"/>
                    <a:pt x="406" y="258"/>
                  </a:cubicBezTo>
                  <a:cubicBezTo>
                    <a:pt x="378" y="195"/>
                    <a:pt x="378" y="167"/>
                    <a:pt x="378" y="139"/>
                  </a:cubicBezTo>
                  <a:cubicBezTo>
                    <a:pt x="350" y="139"/>
                    <a:pt x="350" y="111"/>
                    <a:pt x="350" y="111"/>
                  </a:cubicBezTo>
                  <a:cubicBezTo>
                    <a:pt x="322" y="111"/>
                    <a:pt x="322" y="83"/>
                    <a:pt x="322" y="83"/>
                  </a:cubicBezTo>
                  <a:cubicBezTo>
                    <a:pt x="308" y="23"/>
                    <a:pt x="263" y="0"/>
                    <a:pt x="21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79"/>
            <p:cNvSpPr/>
            <p:nvPr/>
          </p:nvSpPr>
          <p:spPr>
            <a:xfrm>
              <a:off x="3441818" y="3676269"/>
              <a:ext cx="11332" cy="21276"/>
            </a:xfrm>
            <a:custGeom>
              <a:rect b="b" l="l" r="r" t="t"/>
              <a:pathLst>
                <a:path extrusionOk="0" h="935" w="498">
                  <a:moveTo>
                    <a:pt x="144" y="0"/>
                  </a:moveTo>
                  <a:cubicBezTo>
                    <a:pt x="123" y="0"/>
                    <a:pt x="103" y="3"/>
                    <a:pt x="85" y="12"/>
                  </a:cubicBezTo>
                  <a:cubicBezTo>
                    <a:pt x="29" y="40"/>
                    <a:pt x="1" y="103"/>
                    <a:pt x="1" y="186"/>
                  </a:cubicBezTo>
                  <a:cubicBezTo>
                    <a:pt x="29" y="249"/>
                    <a:pt x="57" y="305"/>
                    <a:pt x="85" y="333"/>
                  </a:cubicBezTo>
                  <a:cubicBezTo>
                    <a:pt x="176" y="480"/>
                    <a:pt x="120" y="627"/>
                    <a:pt x="57" y="774"/>
                  </a:cubicBezTo>
                  <a:cubicBezTo>
                    <a:pt x="35" y="860"/>
                    <a:pt x="118" y="934"/>
                    <a:pt x="212" y="934"/>
                  </a:cubicBezTo>
                  <a:cubicBezTo>
                    <a:pt x="239" y="934"/>
                    <a:pt x="268" y="928"/>
                    <a:pt x="295" y="914"/>
                  </a:cubicBezTo>
                  <a:cubicBezTo>
                    <a:pt x="469" y="830"/>
                    <a:pt x="497" y="627"/>
                    <a:pt x="497" y="452"/>
                  </a:cubicBezTo>
                  <a:cubicBezTo>
                    <a:pt x="497" y="277"/>
                    <a:pt x="406" y="158"/>
                    <a:pt x="260" y="40"/>
                  </a:cubicBezTo>
                  <a:cubicBezTo>
                    <a:pt x="240" y="20"/>
                    <a:pt x="192" y="0"/>
                    <a:pt x="14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79"/>
            <p:cNvSpPr/>
            <p:nvPr/>
          </p:nvSpPr>
          <p:spPr>
            <a:xfrm>
              <a:off x="3457110" y="3669784"/>
              <a:ext cx="16566" cy="19547"/>
            </a:xfrm>
            <a:custGeom>
              <a:rect b="b" l="l" r="r" t="t"/>
              <a:pathLst>
                <a:path extrusionOk="0" h="859" w="728">
                  <a:moveTo>
                    <a:pt x="232" y="0"/>
                  </a:moveTo>
                  <a:cubicBezTo>
                    <a:pt x="202" y="0"/>
                    <a:pt x="173" y="3"/>
                    <a:pt x="147" y="10"/>
                  </a:cubicBezTo>
                  <a:lnTo>
                    <a:pt x="56" y="94"/>
                  </a:lnTo>
                  <a:lnTo>
                    <a:pt x="28" y="94"/>
                  </a:lnTo>
                  <a:cubicBezTo>
                    <a:pt x="28" y="94"/>
                    <a:pt x="0" y="122"/>
                    <a:pt x="28" y="122"/>
                  </a:cubicBezTo>
                  <a:cubicBezTo>
                    <a:pt x="28" y="185"/>
                    <a:pt x="28" y="185"/>
                    <a:pt x="56" y="185"/>
                  </a:cubicBezTo>
                  <a:cubicBezTo>
                    <a:pt x="84" y="241"/>
                    <a:pt x="147" y="269"/>
                    <a:pt x="175" y="325"/>
                  </a:cubicBezTo>
                  <a:cubicBezTo>
                    <a:pt x="175" y="325"/>
                    <a:pt x="175" y="360"/>
                    <a:pt x="203" y="360"/>
                  </a:cubicBezTo>
                  <a:lnTo>
                    <a:pt x="203" y="562"/>
                  </a:lnTo>
                  <a:cubicBezTo>
                    <a:pt x="203" y="618"/>
                    <a:pt x="175" y="674"/>
                    <a:pt x="203" y="765"/>
                  </a:cubicBezTo>
                  <a:cubicBezTo>
                    <a:pt x="203" y="829"/>
                    <a:pt x="261" y="858"/>
                    <a:pt x="319" y="858"/>
                  </a:cubicBezTo>
                  <a:cubicBezTo>
                    <a:pt x="370" y="858"/>
                    <a:pt x="421" y="836"/>
                    <a:pt x="434" y="793"/>
                  </a:cubicBezTo>
                  <a:cubicBezTo>
                    <a:pt x="462" y="765"/>
                    <a:pt x="462" y="737"/>
                    <a:pt x="462" y="709"/>
                  </a:cubicBezTo>
                  <a:cubicBezTo>
                    <a:pt x="497" y="709"/>
                    <a:pt x="525" y="709"/>
                    <a:pt x="525" y="674"/>
                  </a:cubicBezTo>
                  <a:cubicBezTo>
                    <a:pt x="671" y="562"/>
                    <a:pt x="727" y="325"/>
                    <a:pt x="609" y="150"/>
                  </a:cubicBezTo>
                  <a:cubicBezTo>
                    <a:pt x="518" y="59"/>
                    <a:pt x="362" y="0"/>
                    <a:pt x="23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79"/>
            <p:cNvSpPr/>
            <p:nvPr/>
          </p:nvSpPr>
          <p:spPr>
            <a:xfrm>
              <a:off x="3472538" y="3660545"/>
              <a:ext cx="16406" cy="15997"/>
            </a:xfrm>
            <a:custGeom>
              <a:rect b="b" l="l" r="r" t="t"/>
              <a:pathLst>
                <a:path extrusionOk="0" h="703" w="721">
                  <a:moveTo>
                    <a:pt x="146" y="1"/>
                  </a:moveTo>
                  <a:cubicBezTo>
                    <a:pt x="43" y="1"/>
                    <a:pt x="1" y="182"/>
                    <a:pt x="105" y="241"/>
                  </a:cubicBezTo>
                  <a:cubicBezTo>
                    <a:pt x="105" y="269"/>
                    <a:pt x="133" y="269"/>
                    <a:pt x="168" y="269"/>
                  </a:cubicBezTo>
                  <a:cubicBezTo>
                    <a:pt x="196" y="297"/>
                    <a:pt x="224" y="325"/>
                    <a:pt x="224" y="353"/>
                  </a:cubicBezTo>
                  <a:cubicBezTo>
                    <a:pt x="280" y="472"/>
                    <a:pt x="196" y="556"/>
                    <a:pt x="280" y="675"/>
                  </a:cubicBezTo>
                  <a:cubicBezTo>
                    <a:pt x="308" y="703"/>
                    <a:pt x="371" y="703"/>
                    <a:pt x="427" y="703"/>
                  </a:cubicBezTo>
                  <a:cubicBezTo>
                    <a:pt x="455" y="675"/>
                    <a:pt x="518" y="647"/>
                    <a:pt x="546" y="619"/>
                  </a:cubicBezTo>
                  <a:cubicBezTo>
                    <a:pt x="574" y="619"/>
                    <a:pt x="602" y="619"/>
                    <a:pt x="630" y="591"/>
                  </a:cubicBezTo>
                  <a:cubicBezTo>
                    <a:pt x="721" y="472"/>
                    <a:pt x="693" y="241"/>
                    <a:pt x="602" y="150"/>
                  </a:cubicBezTo>
                  <a:cubicBezTo>
                    <a:pt x="483" y="31"/>
                    <a:pt x="308" y="3"/>
                    <a:pt x="168" y="3"/>
                  </a:cubicBezTo>
                  <a:cubicBezTo>
                    <a:pt x="161" y="2"/>
                    <a:pt x="153" y="1"/>
                    <a:pt x="14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79"/>
            <p:cNvSpPr/>
            <p:nvPr/>
          </p:nvSpPr>
          <p:spPr>
            <a:xfrm>
              <a:off x="3481617" y="3646688"/>
              <a:ext cx="17203" cy="10331"/>
            </a:xfrm>
            <a:custGeom>
              <a:rect b="b" l="l" r="r" t="t"/>
              <a:pathLst>
                <a:path extrusionOk="0" h="454" w="756">
                  <a:moveTo>
                    <a:pt x="384" y="1"/>
                  </a:moveTo>
                  <a:cubicBezTo>
                    <a:pt x="332" y="1"/>
                    <a:pt x="280" y="4"/>
                    <a:pt x="231" y="4"/>
                  </a:cubicBezTo>
                  <a:lnTo>
                    <a:pt x="175" y="4"/>
                  </a:lnTo>
                  <a:cubicBezTo>
                    <a:pt x="0" y="4"/>
                    <a:pt x="0" y="326"/>
                    <a:pt x="175" y="326"/>
                  </a:cubicBezTo>
                  <a:lnTo>
                    <a:pt x="294" y="326"/>
                  </a:lnTo>
                  <a:cubicBezTo>
                    <a:pt x="294" y="326"/>
                    <a:pt x="294" y="291"/>
                    <a:pt x="322" y="291"/>
                  </a:cubicBezTo>
                  <a:cubicBezTo>
                    <a:pt x="322" y="326"/>
                    <a:pt x="322" y="326"/>
                    <a:pt x="350" y="326"/>
                  </a:cubicBezTo>
                  <a:cubicBezTo>
                    <a:pt x="406" y="326"/>
                    <a:pt x="434" y="354"/>
                    <a:pt x="469" y="382"/>
                  </a:cubicBezTo>
                  <a:cubicBezTo>
                    <a:pt x="503" y="431"/>
                    <a:pt x="553" y="454"/>
                    <a:pt x="600" y="454"/>
                  </a:cubicBezTo>
                  <a:cubicBezTo>
                    <a:pt x="667" y="454"/>
                    <a:pt x="727" y="408"/>
                    <a:pt x="727" y="326"/>
                  </a:cubicBezTo>
                  <a:cubicBezTo>
                    <a:pt x="755" y="263"/>
                    <a:pt x="727" y="207"/>
                    <a:pt x="699" y="179"/>
                  </a:cubicBezTo>
                  <a:cubicBezTo>
                    <a:pt x="699" y="151"/>
                    <a:pt x="671" y="88"/>
                    <a:pt x="671" y="88"/>
                  </a:cubicBezTo>
                  <a:cubicBezTo>
                    <a:pt x="592" y="13"/>
                    <a:pt x="488" y="1"/>
                    <a:pt x="38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79"/>
            <p:cNvSpPr/>
            <p:nvPr/>
          </p:nvSpPr>
          <p:spPr>
            <a:xfrm>
              <a:off x="3492266" y="3630850"/>
              <a:ext cx="13858" cy="7486"/>
            </a:xfrm>
            <a:custGeom>
              <a:rect b="b" l="l" r="r" t="t"/>
              <a:pathLst>
                <a:path extrusionOk="0" h="329" w="609">
                  <a:moveTo>
                    <a:pt x="203" y="1"/>
                  </a:moveTo>
                  <a:cubicBezTo>
                    <a:pt x="84" y="1"/>
                    <a:pt x="56" y="85"/>
                    <a:pt x="56" y="176"/>
                  </a:cubicBezTo>
                  <a:lnTo>
                    <a:pt x="28" y="204"/>
                  </a:lnTo>
                  <a:cubicBezTo>
                    <a:pt x="1" y="260"/>
                    <a:pt x="28" y="288"/>
                    <a:pt x="56" y="288"/>
                  </a:cubicBezTo>
                  <a:lnTo>
                    <a:pt x="112" y="288"/>
                  </a:lnTo>
                  <a:cubicBezTo>
                    <a:pt x="112" y="288"/>
                    <a:pt x="140" y="288"/>
                    <a:pt x="175" y="322"/>
                  </a:cubicBezTo>
                  <a:lnTo>
                    <a:pt x="259" y="322"/>
                  </a:lnTo>
                  <a:cubicBezTo>
                    <a:pt x="315" y="322"/>
                    <a:pt x="363" y="329"/>
                    <a:pt x="408" y="329"/>
                  </a:cubicBezTo>
                  <a:cubicBezTo>
                    <a:pt x="459" y="329"/>
                    <a:pt x="505" y="321"/>
                    <a:pt x="553" y="288"/>
                  </a:cubicBezTo>
                  <a:cubicBezTo>
                    <a:pt x="609" y="204"/>
                    <a:pt x="581" y="57"/>
                    <a:pt x="462" y="29"/>
                  </a:cubicBezTo>
                  <a:lnTo>
                    <a:pt x="378" y="29"/>
                  </a:lnTo>
                  <a:cubicBezTo>
                    <a:pt x="315" y="1"/>
                    <a:pt x="259" y="1"/>
                    <a:pt x="20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79"/>
            <p:cNvSpPr/>
            <p:nvPr/>
          </p:nvSpPr>
          <p:spPr>
            <a:xfrm>
              <a:off x="3492903" y="3618289"/>
              <a:ext cx="13858" cy="8124"/>
            </a:xfrm>
            <a:custGeom>
              <a:rect b="b" l="l" r="r" t="t"/>
              <a:pathLst>
                <a:path extrusionOk="0" h="357" w="609">
                  <a:moveTo>
                    <a:pt x="231" y="0"/>
                  </a:moveTo>
                  <a:cubicBezTo>
                    <a:pt x="203" y="28"/>
                    <a:pt x="175" y="28"/>
                    <a:pt x="175" y="28"/>
                  </a:cubicBezTo>
                  <a:lnTo>
                    <a:pt x="147" y="56"/>
                  </a:lnTo>
                  <a:lnTo>
                    <a:pt x="112" y="56"/>
                  </a:lnTo>
                  <a:cubicBezTo>
                    <a:pt x="28" y="84"/>
                    <a:pt x="0" y="175"/>
                    <a:pt x="0" y="259"/>
                  </a:cubicBezTo>
                  <a:cubicBezTo>
                    <a:pt x="24" y="306"/>
                    <a:pt x="86" y="357"/>
                    <a:pt x="158" y="357"/>
                  </a:cubicBezTo>
                  <a:cubicBezTo>
                    <a:pt x="173" y="357"/>
                    <a:pt x="188" y="355"/>
                    <a:pt x="203" y="350"/>
                  </a:cubicBezTo>
                  <a:lnTo>
                    <a:pt x="231" y="350"/>
                  </a:lnTo>
                  <a:cubicBezTo>
                    <a:pt x="259" y="350"/>
                    <a:pt x="287" y="315"/>
                    <a:pt x="322" y="315"/>
                  </a:cubicBezTo>
                  <a:lnTo>
                    <a:pt x="406" y="315"/>
                  </a:lnTo>
                  <a:cubicBezTo>
                    <a:pt x="553" y="315"/>
                    <a:pt x="609" y="140"/>
                    <a:pt x="525" y="56"/>
                  </a:cubicBezTo>
                  <a:cubicBezTo>
                    <a:pt x="462" y="0"/>
                    <a:pt x="406" y="0"/>
                    <a:pt x="3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79"/>
            <p:cNvSpPr/>
            <p:nvPr/>
          </p:nvSpPr>
          <p:spPr>
            <a:xfrm>
              <a:off x="3492266" y="3605501"/>
              <a:ext cx="11946" cy="9102"/>
            </a:xfrm>
            <a:custGeom>
              <a:rect b="b" l="l" r="r" t="t"/>
              <a:pathLst>
                <a:path extrusionOk="0" h="400" w="525">
                  <a:moveTo>
                    <a:pt x="325" y="1"/>
                  </a:moveTo>
                  <a:cubicBezTo>
                    <a:pt x="278" y="1"/>
                    <a:pt x="235" y="18"/>
                    <a:pt x="203" y="38"/>
                  </a:cubicBezTo>
                  <a:cubicBezTo>
                    <a:pt x="112" y="94"/>
                    <a:pt x="56" y="122"/>
                    <a:pt x="28" y="213"/>
                  </a:cubicBezTo>
                  <a:cubicBezTo>
                    <a:pt x="1" y="241"/>
                    <a:pt x="28" y="297"/>
                    <a:pt x="56" y="325"/>
                  </a:cubicBezTo>
                  <a:cubicBezTo>
                    <a:pt x="84" y="388"/>
                    <a:pt x="112" y="388"/>
                    <a:pt x="175" y="388"/>
                  </a:cubicBezTo>
                  <a:cubicBezTo>
                    <a:pt x="191" y="396"/>
                    <a:pt x="207" y="399"/>
                    <a:pt x="223" y="399"/>
                  </a:cubicBezTo>
                  <a:cubicBezTo>
                    <a:pt x="261" y="399"/>
                    <a:pt x="295" y="378"/>
                    <a:pt x="315" y="353"/>
                  </a:cubicBezTo>
                  <a:cubicBezTo>
                    <a:pt x="350" y="325"/>
                    <a:pt x="378" y="325"/>
                    <a:pt x="406" y="297"/>
                  </a:cubicBezTo>
                  <a:lnTo>
                    <a:pt x="434" y="269"/>
                  </a:lnTo>
                  <a:cubicBezTo>
                    <a:pt x="462" y="269"/>
                    <a:pt x="490" y="241"/>
                    <a:pt x="490" y="213"/>
                  </a:cubicBezTo>
                  <a:cubicBezTo>
                    <a:pt x="525" y="150"/>
                    <a:pt x="525" y="66"/>
                    <a:pt x="434" y="38"/>
                  </a:cubicBezTo>
                  <a:cubicBezTo>
                    <a:pt x="398" y="11"/>
                    <a:pt x="360" y="1"/>
                    <a:pt x="32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79"/>
            <p:cNvSpPr/>
            <p:nvPr/>
          </p:nvSpPr>
          <p:spPr>
            <a:xfrm>
              <a:off x="3396013" y="3565771"/>
              <a:ext cx="102807" cy="39821"/>
            </a:xfrm>
            <a:custGeom>
              <a:rect b="b" l="l" r="r" t="t"/>
              <a:pathLst>
                <a:path extrusionOk="0" h="1750" w="4518">
                  <a:moveTo>
                    <a:pt x="1049" y="1"/>
                  </a:moveTo>
                  <a:cubicBezTo>
                    <a:pt x="965" y="1"/>
                    <a:pt x="909" y="64"/>
                    <a:pt x="846" y="120"/>
                  </a:cubicBezTo>
                  <a:cubicBezTo>
                    <a:pt x="734" y="211"/>
                    <a:pt x="615" y="239"/>
                    <a:pt x="497" y="295"/>
                  </a:cubicBezTo>
                  <a:cubicBezTo>
                    <a:pt x="350" y="386"/>
                    <a:pt x="91" y="497"/>
                    <a:pt x="35" y="672"/>
                  </a:cubicBezTo>
                  <a:cubicBezTo>
                    <a:pt x="0" y="819"/>
                    <a:pt x="147" y="938"/>
                    <a:pt x="266" y="966"/>
                  </a:cubicBezTo>
                  <a:cubicBezTo>
                    <a:pt x="497" y="1050"/>
                    <a:pt x="790" y="1085"/>
                    <a:pt x="1049" y="1169"/>
                  </a:cubicBezTo>
                  <a:cubicBezTo>
                    <a:pt x="1113" y="1188"/>
                    <a:pt x="1160" y="1208"/>
                    <a:pt x="1214" y="1208"/>
                  </a:cubicBezTo>
                  <a:cubicBezTo>
                    <a:pt x="1236" y="1208"/>
                    <a:pt x="1260" y="1205"/>
                    <a:pt x="1287" y="1197"/>
                  </a:cubicBezTo>
                  <a:cubicBezTo>
                    <a:pt x="1371" y="1169"/>
                    <a:pt x="1489" y="1085"/>
                    <a:pt x="1573" y="1050"/>
                  </a:cubicBezTo>
                  <a:cubicBezTo>
                    <a:pt x="1664" y="994"/>
                    <a:pt x="1783" y="938"/>
                    <a:pt x="1867" y="875"/>
                  </a:cubicBezTo>
                  <a:cubicBezTo>
                    <a:pt x="1986" y="819"/>
                    <a:pt x="2070" y="791"/>
                    <a:pt x="2133" y="700"/>
                  </a:cubicBezTo>
                  <a:lnTo>
                    <a:pt x="2161" y="672"/>
                  </a:lnTo>
                  <a:cubicBezTo>
                    <a:pt x="2364" y="735"/>
                    <a:pt x="2594" y="763"/>
                    <a:pt x="2797" y="847"/>
                  </a:cubicBezTo>
                  <a:cubicBezTo>
                    <a:pt x="3007" y="938"/>
                    <a:pt x="3182" y="994"/>
                    <a:pt x="3384" y="1022"/>
                  </a:cubicBezTo>
                  <a:cubicBezTo>
                    <a:pt x="3440" y="1022"/>
                    <a:pt x="3559" y="1050"/>
                    <a:pt x="3615" y="1085"/>
                  </a:cubicBezTo>
                  <a:cubicBezTo>
                    <a:pt x="3671" y="1141"/>
                    <a:pt x="3706" y="1197"/>
                    <a:pt x="3762" y="1225"/>
                  </a:cubicBezTo>
                  <a:cubicBezTo>
                    <a:pt x="3846" y="1288"/>
                    <a:pt x="3909" y="1344"/>
                    <a:pt x="3965" y="1371"/>
                  </a:cubicBezTo>
                  <a:cubicBezTo>
                    <a:pt x="3993" y="1399"/>
                    <a:pt x="3993" y="1434"/>
                    <a:pt x="4021" y="1434"/>
                  </a:cubicBezTo>
                  <a:cubicBezTo>
                    <a:pt x="4038" y="1448"/>
                    <a:pt x="4061" y="1455"/>
                    <a:pt x="4083" y="1455"/>
                  </a:cubicBezTo>
                  <a:cubicBezTo>
                    <a:pt x="4105" y="1455"/>
                    <a:pt x="4126" y="1448"/>
                    <a:pt x="4140" y="1434"/>
                  </a:cubicBezTo>
                  <a:lnTo>
                    <a:pt x="4140" y="1462"/>
                  </a:lnTo>
                  <a:cubicBezTo>
                    <a:pt x="4140" y="1462"/>
                    <a:pt x="4140" y="1490"/>
                    <a:pt x="4112" y="1490"/>
                  </a:cubicBezTo>
                  <a:lnTo>
                    <a:pt x="4140" y="1490"/>
                  </a:lnTo>
                  <a:cubicBezTo>
                    <a:pt x="4112" y="1518"/>
                    <a:pt x="4112" y="1574"/>
                    <a:pt x="4140" y="1609"/>
                  </a:cubicBezTo>
                  <a:cubicBezTo>
                    <a:pt x="4140" y="1665"/>
                    <a:pt x="4140" y="1721"/>
                    <a:pt x="4196" y="1749"/>
                  </a:cubicBezTo>
                  <a:cubicBezTo>
                    <a:pt x="4231" y="1749"/>
                    <a:pt x="4314" y="1749"/>
                    <a:pt x="4342" y="1721"/>
                  </a:cubicBezTo>
                  <a:cubicBezTo>
                    <a:pt x="4342" y="1721"/>
                    <a:pt x="4342" y="1693"/>
                    <a:pt x="4370" y="1693"/>
                  </a:cubicBezTo>
                  <a:cubicBezTo>
                    <a:pt x="4370" y="1665"/>
                    <a:pt x="4405" y="1665"/>
                    <a:pt x="4405" y="1637"/>
                  </a:cubicBezTo>
                  <a:cubicBezTo>
                    <a:pt x="4405" y="1637"/>
                    <a:pt x="4433" y="1609"/>
                    <a:pt x="4433" y="1574"/>
                  </a:cubicBezTo>
                  <a:cubicBezTo>
                    <a:pt x="4489" y="1574"/>
                    <a:pt x="4517" y="1490"/>
                    <a:pt x="4461" y="1462"/>
                  </a:cubicBezTo>
                  <a:cubicBezTo>
                    <a:pt x="4461" y="1434"/>
                    <a:pt x="4461" y="1399"/>
                    <a:pt x="4433" y="1371"/>
                  </a:cubicBezTo>
                  <a:cubicBezTo>
                    <a:pt x="4433" y="1344"/>
                    <a:pt x="4405" y="1288"/>
                    <a:pt x="4342" y="1288"/>
                  </a:cubicBezTo>
                  <a:cubicBezTo>
                    <a:pt x="4326" y="1279"/>
                    <a:pt x="4312" y="1276"/>
                    <a:pt x="4299" y="1276"/>
                  </a:cubicBezTo>
                  <a:cubicBezTo>
                    <a:pt x="4267" y="1276"/>
                    <a:pt x="4240" y="1296"/>
                    <a:pt x="4196" y="1316"/>
                  </a:cubicBezTo>
                  <a:lnTo>
                    <a:pt x="4196" y="1288"/>
                  </a:lnTo>
                  <a:cubicBezTo>
                    <a:pt x="4231" y="1225"/>
                    <a:pt x="4231" y="1169"/>
                    <a:pt x="4168" y="1113"/>
                  </a:cubicBezTo>
                  <a:cubicBezTo>
                    <a:pt x="4140" y="1085"/>
                    <a:pt x="4112" y="1085"/>
                    <a:pt x="4084" y="1085"/>
                  </a:cubicBezTo>
                  <a:cubicBezTo>
                    <a:pt x="4021" y="1022"/>
                    <a:pt x="3965" y="994"/>
                    <a:pt x="3909" y="966"/>
                  </a:cubicBezTo>
                  <a:cubicBezTo>
                    <a:pt x="3846" y="910"/>
                    <a:pt x="3790" y="938"/>
                    <a:pt x="3706" y="910"/>
                  </a:cubicBezTo>
                  <a:cubicBezTo>
                    <a:pt x="3615" y="875"/>
                    <a:pt x="3587" y="819"/>
                    <a:pt x="3496" y="791"/>
                  </a:cubicBezTo>
                  <a:cubicBezTo>
                    <a:pt x="3384" y="763"/>
                    <a:pt x="3294" y="735"/>
                    <a:pt x="3210" y="672"/>
                  </a:cubicBezTo>
                  <a:cubicBezTo>
                    <a:pt x="3063" y="616"/>
                    <a:pt x="2944" y="525"/>
                    <a:pt x="2769" y="497"/>
                  </a:cubicBezTo>
                  <a:cubicBezTo>
                    <a:pt x="2668" y="483"/>
                    <a:pt x="2559" y="476"/>
                    <a:pt x="2451" y="476"/>
                  </a:cubicBezTo>
                  <a:cubicBezTo>
                    <a:pt x="2343" y="476"/>
                    <a:pt x="2234" y="483"/>
                    <a:pt x="2133" y="497"/>
                  </a:cubicBezTo>
                  <a:cubicBezTo>
                    <a:pt x="2098" y="497"/>
                    <a:pt x="2042" y="469"/>
                    <a:pt x="2042" y="469"/>
                  </a:cubicBezTo>
                  <a:cubicBezTo>
                    <a:pt x="1895" y="441"/>
                    <a:pt x="1748" y="414"/>
                    <a:pt x="1636" y="351"/>
                  </a:cubicBezTo>
                  <a:cubicBezTo>
                    <a:pt x="1462" y="239"/>
                    <a:pt x="1315" y="1"/>
                    <a:pt x="104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79"/>
            <p:cNvSpPr/>
            <p:nvPr/>
          </p:nvSpPr>
          <p:spPr>
            <a:xfrm>
              <a:off x="3282078" y="3473021"/>
              <a:ext cx="60324" cy="332246"/>
            </a:xfrm>
            <a:custGeom>
              <a:rect b="b" l="l" r="r" t="t"/>
              <a:pathLst>
                <a:path extrusionOk="0" h="14601" w="2651">
                  <a:moveTo>
                    <a:pt x="2301" y="0"/>
                  </a:moveTo>
                  <a:cubicBezTo>
                    <a:pt x="2182" y="119"/>
                    <a:pt x="2210" y="350"/>
                    <a:pt x="2154" y="497"/>
                  </a:cubicBezTo>
                  <a:cubicBezTo>
                    <a:pt x="2098" y="672"/>
                    <a:pt x="2035" y="819"/>
                    <a:pt x="2035" y="1021"/>
                  </a:cubicBezTo>
                  <a:cubicBezTo>
                    <a:pt x="2007" y="1315"/>
                    <a:pt x="2126" y="1602"/>
                    <a:pt x="2154" y="1895"/>
                  </a:cubicBezTo>
                  <a:cubicBezTo>
                    <a:pt x="2154" y="2042"/>
                    <a:pt x="2098" y="2154"/>
                    <a:pt x="2035" y="2273"/>
                  </a:cubicBezTo>
                  <a:cubicBezTo>
                    <a:pt x="1979" y="2504"/>
                    <a:pt x="1979" y="2651"/>
                    <a:pt x="2007" y="2853"/>
                  </a:cubicBezTo>
                  <a:cubicBezTo>
                    <a:pt x="2035" y="3091"/>
                    <a:pt x="2098" y="3294"/>
                    <a:pt x="2098" y="3525"/>
                  </a:cubicBezTo>
                  <a:cubicBezTo>
                    <a:pt x="2098" y="3818"/>
                    <a:pt x="2035" y="4112"/>
                    <a:pt x="2007" y="4371"/>
                  </a:cubicBezTo>
                  <a:cubicBezTo>
                    <a:pt x="1979" y="4748"/>
                    <a:pt x="1923" y="5098"/>
                    <a:pt x="1923" y="5447"/>
                  </a:cubicBezTo>
                  <a:cubicBezTo>
                    <a:pt x="1896" y="5650"/>
                    <a:pt x="1896" y="5888"/>
                    <a:pt x="1861" y="6091"/>
                  </a:cubicBezTo>
                  <a:cubicBezTo>
                    <a:pt x="1833" y="6384"/>
                    <a:pt x="1749" y="6699"/>
                    <a:pt x="1686" y="6993"/>
                  </a:cubicBezTo>
                  <a:cubicBezTo>
                    <a:pt x="1602" y="7398"/>
                    <a:pt x="1511" y="7867"/>
                    <a:pt x="1371" y="8272"/>
                  </a:cubicBezTo>
                  <a:cubicBezTo>
                    <a:pt x="1308" y="8419"/>
                    <a:pt x="1224" y="8566"/>
                    <a:pt x="1196" y="8769"/>
                  </a:cubicBezTo>
                  <a:cubicBezTo>
                    <a:pt x="1196" y="8944"/>
                    <a:pt x="1196" y="9090"/>
                    <a:pt x="1133" y="9265"/>
                  </a:cubicBezTo>
                  <a:cubicBezTo>
                    <a:pt x="1105" y="9440"/>
                    <a:pt x="1077" y="9615"/>
                    <a:pt x="1021" y="9762"/>
                  </a:cubicBezTo>
                  <a:cubicBezTo>
                    <a:pt x="987" y="9790"/>
                    <a:pt x="987" y="9790"/>
                    <a:pt x="959" y="9818"/>
                  </a:cubicBezTo>
                  <a:cubicBezTo>
                    <a:pt x="931" y="9937"/>
                    <a:pt x="875" y="10055"/>
                    <a:pt x="812" y="10139"/>
                  </a:cubicBezTo>
                  <a:cubicBezTo>
                    <a:pt x="756" y="10286"/>
                    <a:pt x="672" y="10433"/>
                    <a:pt x="609" y="10580"/>
                  </a:cubicBezTo>
                  <a:cubicBezTo>
                    <a:pt x="553" y="10755"/>
                    <a:pt x="553" y="10985"/>
                    <a:pt x="406" y="11132"/>
                  </a:cubicBezTo>
                  <a:cubicBezTo>
                    <a:pt x="350" y="11160"/>
                    <a:pt x="287" y="11188"/>
                    <a:pt x="231" y="11279"/>
                  </a:cubicBezTo>
                  <a:cubicBezTo>
                    <a:pt x="175" y="11363"/>
                    <a:pt x="203" y="11482"/>
                    <a:pt x="175" y="11594"/>
                  </a:cubicBezTo>
                  <a:cubicBezTo>
                    <a:pt x="147" y="11804"/>
                    <a:pt x="29" y="12062"/>
                    <a:pt x="112" y="12265"/>
                  </a:cubicBezTo>
                  <a:cubicBezTo>
                    <a:pt x="147" y="12356"/>
                    <a:pt x="203" y="12412"/>
                    <a:pt x="203" y="12503"/>
                  </a:cubicBezTo>
                  <a:cubicBezTo>
                    <a:pt x="231" y="12615"/>
                    <a:pt x="231" y="12706"/>
                    <a:pt x="203" y="12817"/>
                  </a:cubicBezTo>
                  <a:cubicBezTo>
                    <a:pt x="175" y="12992"/>
                    <a:pt x="147" y="13167"/>
                    <a:pt x="84" y="13342"/>
                  </a:cubicBezTo>
                  <a:cubicBezTo>
                    <a:pt x="29" y="13552"/>
                    <a:pt x="1" y="13782"/>
                    <a:pt x="29" y="14013"/>
                  </a:cubicBezTo>
                  <a:cubicBezTo>
                    <a:pt x="29" y="14160"/>
                    <a:pt x="29" y="14510"/>
                    <a:pt x="175" y="14600"/>
                  </a:cubicBezTo>
                  <a:cubicBezTo>
                    <a:pt x="231" y="14454"/>
                    <a:pt x="259" y="14335"/>
                    <a:pt x="287" y="14160"/>
                  </a:cubicBezTo>
                  <a:cubicBezTo>
                    <a:pt x="322" y="13985"/>
                    <a:pt x="434" y="13810"/>
                    <a:pt x="581" y="13636"/>
                  </a:cubicBezTo>
                  <a:cubicBezTo>
                    <a:pt x="812" y="13314"/>
                    <a:pt x="1021" y="12964"/>
                    <a:pt x="1196" y="12559"/>
                  </a:cubicBezTo>
                  <a:cubicBezTo>
                    <a:pt x="1336" y="12209"/>
                    <a:pt x="1511" y="11887"/>
                    <a:pt x="1658" y="11510"/>
                  </a:cubicBezTo>
                  <a:cubicBezTo>
                    <a:pt x="1721" y="11279"/>
                    <a:pt x="1749" y="11013"/>
                    <a:pt x="1805" y="10783"/>
                  </a:cubicBezTo>
                  <a:cubicBezTo>
                    <a:pt x="1833" y="10545"/>
                    <a:pt x="1896" y="10342"/>
                    <a:pt x="1979" y="10139"/>
                  </a:cubicBezTo>
                  <a:cubicBezTo>
                    <a:pt x="2035" y="9965"/>
                    <a:pt x="2126" y="9818"/>
                    <a:pt x="2210" y="9643"/>
                  </a:cubicBezTo>
                  <a:cubicBezTo>
                    <a:pt x="2329" y="9412"/>
                    <a:pt x="2329" y="9146"/>
                    <a:pt x="2385" y="8888"/>
                  </a:cubicBezTo>
                  <a:cubicBezTo>
                    <a:pt x="2476" y="8538"/>
                    <a:pt x="2504" y="8161"/>
                    <a:pt x="2560" y="7783"/>
                  </a:cubicBezTo>
                  <a:cubicBezTo>
                    <a:pt x="2623" y="7398"/>
                    <a:pt x="2623" y="6993"/>
                    <a:pt x="2595" y="6587"/>
                  </a:cubicBezTo>
                  <a:cubicBezTo>
                    <a:pt x="2595" y="6175"/>
                    <a:pt x="2623" y="5741"/>
                    <a:pt x="2623" y="5336"/>
                  </a:cubicBezTo>
                  <a:lnTo>
                    <a:pt x="2623" y="4720"/>
                  </a:lnTo>
                  <a:cubicBezTo>
                    <a:pt x="2595" y="4371"/>
                    <a:pt x="2595" y="4021"/>
                    <a:pt x="2560" y="3699"/>
                  </a:cubicBezTo>
                  <a:cubicBezTo>
                    <a:pt x="2532" y="3350"/>
                    <a:pt x="2651" y="3000"/>
                    <a:pt x="2651" y="2679"/>
                  </a:cubicBezTo>
                  <a:cubicBezTo>
                    <a:pt x="2651" y="2126"/>
                    <a:pt x="2651" y="1602"/>
                    <a:pt x="2595" y="1077"/>
                  </a:cubicBezTo>
                  <a:cubicBezTo>
                    <a:pt x="2560" y="874"/>
                    <a:pt x="2504" y="672"/>
                    <a:pt x="2448" y="441"/>
                  </a:cubicBezTo>
                  <a:cubicBezTo>
                    <a:pt x="2420" y="322"/>
                    <a:pt x="2385" y="119"/>
                    <a:pt x="23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79"/>
            <p:cNvSpPr/>
            <p:nvPr/>
          </p:nvSpPr>
          <p:spPr>
            <a:xfrm>
              <a:off x="3254863" y="3480166"/>
              <a:ext cx="39184" cy="181198"/>
            </a:xfrm>
            <a:custGeom>
              <a:rect b="b" l="l" r="r" t="t"/>
              <a:pathLst>
                <a:path extrusionOk="0" h="7963" w="1722">
                  <a:moveTo>
                    <a:pt x="1597" y="1"/>
                  </a:moveTo>
                  <a:cubicBezTo>
                    <a:pt x="1571" y="1"/>
                    <a:pt x="1534" y="19"/>
                    <a:pt x="1483" y="64"/>
                  </a:cubicBezTo>
                  <a:cubicBezTo>
                    <a:pt x="1427" y="155"/>
                    <a:pt x="1399" y="267"/>
                    <a:pt x="1371" y="386"/>
                  </a:cubicBezTo>
                  <a:cubicBezTo>
                    <a:pt x="1280" y="588"/>
                    <a:pt x="1169" y="826"/>
                    <a:pt x="1106" y="1029"/>
                  </a:cubicBezTo>
                  <a:cubicBezTo>
                    <a:pt x="959" y="1407"/>
                    <a:pt x="784" y="1784"/>
                    <a:pt x="700" y="2190"/>
                  </a:cubicBezTo>
                  <a:cubicBezTo>
                    <a:pt x="581" y="2539"/>
                    <a:pt x="469" y="2889"/>
                    <a:pt x="406" y="3239"/>
                  </a:cubicBezTo>
                  <a:cubicBezTo>
                    <a:pt x="351" y="3560"/>
                    <a:pt x="323" y="3910"/>
                    <a:pt x="295" y="4231"/>
                  </a:cubicBezTo>
                  <a:cubicBezTo>
                    <a:pt x="232" y="4959"/>
                    <a:pt x="120" y="5658"/>
                    <a:pt x="57" y="6385"/>
                  </a:cubicBezTo>
                  <a:cubicBezTo>
                    <a:pt x="29" y="6679"/>
                    <a:pt x="57" y="7000"/>
                    <a:pt x="57" y="7294"/>
                  </a:cubicBezTo>
                  <a:cubicBezTo>
                    <a:pt x="57" y="7497"/>
                    <a:pt x="1" y="7700"/>
                    <a:pt x="29" y="7874"/>
                  </a:cubicBezTo>
                  <a:cubicBezTo>
                    <a:pt x="29" y="7939"/>
                    <a:pt x="47" y="7963"/>
                    <a:pt x="74" y="7963"/>
                  </a:cubicBezTo>
                  <a:cubicBezTo>
                    <a:pt x="132" y="7963"/>
                    <a:pt x="233" y="7857"/>
                    <a:pt x="295" y="7819"/>
                  </a:cubicBezTo>
                  <a:cubicBezTo>
                    <a:pt x="406" y="7756"/>
                    <a:pt x="525" y="7756"/>
                    <a:pt x="581" y="7644"/>
                  </a:cubicBezTo>
                  <a:cubicBezTo>
                    <a:pt x="609" y="7581"/>
                    <a:pt x="581" y="7469"/>
                    <a:pt x="581" y="7378"/>
                  </a:cubicBezTo>
                  <a:lnTo>
                    <a:pt x="581" y="6910"/>
                  </a:lnTo>
                  <a:cubicBezTo>
                    <a:pt x="581" y="6679"/>
                    <a:pt x="700" y="6504"/>
                    <a:pt x="700" y="6273"/>
                  </a:cubicBezTo>
                  <a:cubicBezTo>
                    <a:pt x="700" y="5980"/>
                    <a:pt x="644" y="5658"/>
                    <a:pt x="609" y="5371"/>
                  </a:cubicBezTo>
                  <a:cubicBezTo>
                    <a:pt x="609" y="5050"/>
                    <a:pt x="644" y="4756"/>
                    <a:pt x="672" y="4434"/>
                  </a:cubicBezTo>
                  <a:cubicBezTo>
                    <a:pt x="700" y="4148"/>
                    <a:pt x="672" y="3854"/>
                    <a:pt x="728" y="3560"/>
                  </a:cubicBezTo>
                  <a:cubicBezTo>
                    <a:pt x="784" y="3329"/>
                    <a:pt x="875" y="3099"/>
                    <a:pt x="959" y="2833"/>
                  </a:cubicBezTo>
                  <a:cubicBezTo>
                    <a:pt x="1106" y="2365"/>
                    <a:pt x="1169" y="1840"/>
                    <a:pt x="1308" y="1351"/>
                  </a:cubicBezTo>
                  <a:cubicBezTo>
                    <a:pt x="1427" y="1085"/>
                    <a:pt x="1518" y="826"/>
                    <a:pt x="1574" y="533"/>
                  </a:cubicBezTo>
                  <a:cubicBezTo>
                    <a:pt x="1597" y="434"/>
                    <a:pt x="1721" y="1"/>
                    <a:pt x="15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79"/>
            <p:cNvSpPr/>
            <p:nvPr/>
          </p:nvSpPr>
          <p:spPr>
            <a:xfrm>
              <a:off x="3313480" y="3554211"/>
              <a:ext cx="25577" cy="132662"/>
            </a:xfrm>
            <a:custGeom>
              <a:rect b="b" l="l" r="r" t="t"/>
              <a:pathLst>
                <a:path extrusionOk="0" h="5830" w="1124">
                  <a:moveTo>
                    <a:pt x="921" y="0"/>
                  </a:moveTo>
                  <a:cubicBezTo>
                    <a:pt x="893" y="0"/>
                    <a:pt x="865" y="16"/>
                    <a:pt x="865" y="47"/>
                  </a:cubicBezTo>
                  <a:cubicBezTo>
                    <a:pt x="893" y="425"/>
                    <a:pt x="949" y="803"/>
                    <a:pt x="921" y="1152"/>
                  </a:cubicBezTo>
                  <a:cubicBezTo>
                    <a:pt x="893" y="1474"/>
                    <a:pt x="830" y="1768"/>
                    <a:pt x="830" y="2082"/>
                  </a:cubicBezTo>
                  <a:cubicBezTo>
                    <a:pt x="810" y="2072"/>
                    <a:pt x="787" y="2066"/>
                    <a:pt x="766" y="2066"/>
                  </a:cubicBezTo>
                  <a:cubicBezTo>
                    <a:pt x="729" y="2066"/>
                    <a:pt x="700" y="2087"/>
                    <a:pt x="718" y="2145"/>
                  </a:cubicBezTo>
                  <a:cubicBezTo>
                    <a:pt x="718" y="2754"/>
                    <a:pt x="627" y="3369"/>
                    <a:pt x="453" y="3977"/>
                  </a:cubicBezTo>
                  <a:cubicBezTo>
                    <a:pt x="306" y="4565"/>
                    <a:pt x="103" y="5117"/>
                    <a:pt x="19" y="5725"/>
                  </a:cubicBezTo>
                  <a:cubicBezTo>
                    <a:pt x="1" y="5785"/>
                    <a:pt x="42" y="5829"/>
                    <a:pt x="91" y="5829"/>
                  </a:cubicBezTo>
                  <a:cubicBezTo>
                    <a:pt x="117" y="5829"/>
                    <a:pt x="144" y="5817"/>
                    <a:pt x="166" y="5788"/>
                  </a:cubicBezTo>
                  <a:cubicBezTo>
                    <a:pt x="453" y="5264"/>
                    <a:pt x="571" y="4593"/>
                    <a:pt x="718" y="4005"/>
                  </a:cubicBezTo>
                  <a:cubicBezTo>
                    <a:pt x="774" y="3718"/>
                    <a:pt x="830" y="3397"/>
                    <a:pt x="865" y="3103"/>
                  </a:cubicBezTo>
                  <a:cubicBezTo>
                    <a:pt x="893" y="2872"/>
                    <a:pt x="865" y="2607"/>
                    <a:pt x="865" y="2376"/>
                  </a:cubicBezTo>
                  <a:cubicBezTo>
                    <a:pt x="893" y="2376"/>
                    <a:pt x="949" y="2376"/>
                    <a:pt x="949" y="2348"/>
                  </a:cubicBezTo>
                  <a:cubicBezTo>
                    <a:pt x="1124" y="1998"/>
                    <a:pt x="1124" y="1621"/>
                    <a:pt x="1124" y="1243"/>
                  </a:cubicBezTo>
                  <a:cubicBezTo>
                    <a:pt x="1124" y="831"/>
                    <a:pt x="1040" y="453"/>
                    <a:pt x="977" y="47"/>
                  </a:cubicBezTo>
                  <a:cubicBezTo>
                    <a:pt x="977" y="16"/>
                    <a:pt x="949" y="0"/>
                    <a:pt x="92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79"/>
            <p:cNvSpPr/>
            <p:nvPr/>
          </p:nvSpPr>
          <p:spPr>
            <a:xfrm>
              <a:off x="3282715" y="3633103"/>
              <a:ext cx="54840" cy="166476"/>
            </a:xfrm>
            <a:custGeom>
              <a:rect b="b" l="l" r="r" t="t"/>
              <a:pathLst>
                <a:path extrusionOk="0" h="7316" w="2410">
                  <a:moveTo>
                    <a:pt x="1427" y="2727"/>
                  </a:moveTo>
                  <a:cubicBezTo>
                    <a:pt x="1371" y="2874"/>
                    <a:pt x="1343" y="3048"/>
                    <a:pt x="1308" y="3223"/>
                  </a:cubicBezTo>
                  <a:cubicBezTo>
                    <a:pt x="1287" y="3286"/>
                    <a:pt x="1333" y="3318"/>
                    <a:pt x="1381" y="3318"/>
                  </a:cubicBezTo>
                  <a:cubicBezTo>
                    <a:pt x="1397" y="3318"/>
                    <a:pt x="1413" y="3314"/>
                    <a:pt x="1427" y="3307"/>
                  </a:cubicBezTo>
                  <a:lnTo>
                    <a:pt x="1427" y="3307"/>
                  </a:lnTo>
                  <a:cubicBezTo>
                    <a:pt x="1196" y="3776"/>
                    <a:pt x="931" y="4244"/>
                    <a:pt x="700" y="4734"/>
                  </a:cubicBezTo>
                  <a:cubicBezTo>
                    <a:pt x="672" y="4824"/>
                    <a:pt x="609" y="4908"/>
                    <a:pt x="553" y="5027"/>
                  </a:cubicBezTo>
                  <a:lnTo>
                    <a:pt x="553" y="4999"/>
                  </a:lnTo>
                  <a:cubicBezTo>
                    <a:pt x="700" y="4706"/>
                    <a:pt x="784" y="4356"/>
                    <a:pt x="903" y="4034"/>
                  </a:cubicBezTo>
                  <a:lnTo>
                    <a:pt x="1427" y="2727"/>
                  </a:lnTo>
                  <a:close/>
                  <a:moveTo>
                    <a:pt x="2319" y="1"/>
                  </a:moveTo>
                  <a:cubicBezTo>
                    <a:pt x="2294" y="1"/>
                    <a:pt x="2273" y="14"/>
                    <a:pt x="2273" y="49"/>
                  </a:cubicBezTo>
                  <a:cubicBezTo>
                    <a:pt x="2126" y="601"/>
                    <a:pt x="1979" y="1126"/>
                    <a:pt x="1805" y="1650"/>
                  </a:cubicBezTo>
                  <a:cubicBezTo>
                    <a:pt x="1693" y="1972"/>
                    <a:pt x="1574" y="2286"/>
                    <a:pt x="1455" y="2636"/>
                  </a:cubicBezTo>
                  <a:cubicBezTo>
                    <a:pt x="1455" y="2616"/>
                    <a:pt x="1427" y="2596"/>
                    <a:pt x="1401" y="2596"/>
                  </a:cubicBezTo>
                  <a:cubicBezTo>
                    <a:pt x="1390" y="2596"/>
                    <a:pt x="1379" y="2600"/>
                    <a:pt x="1371" y="2608"/>
                  </a:cubicBezTo>
                  <a:cubicBezTo>
                    <a:pt x="1168" y="3048"/>
                    <a:pt x="959" y="3510"/>
                    <a:pt x="728" y="3922"/>
                  </a:cubicBezTo>
                  <a:cubicBezTo>
                    <a:pt x="525" y="4356"/>
                    <a:pt x="322" y="4796"/>
                    <a:pt x="231" y="5230"/>
                  </a:cubicBezTo>
                  <a:cubicBezTo>
                    <a:pt x="231" y="5293"/>
                    <a:pt x="259" y="5321"/>
                    <a:pt x="294" y="5321"/>
                  </a:cubicBezTo>
                  <a:cubicBezTo>
                    <a:pt x="294" y="5433"/>
                    <a:pt x="294" y="5552"/>
                    <a:pt x="259" y="5671"/>
                  </a:cubicBezTo>
                  <a:cubicBezTo>
                    <a:pt x="231" y="5817"/>
                    <a:pt x="203" y="5992"/>
                    <a:pt x="203" y="6167"/>
                  </a:cubicBezTo>
                  <a:lnTo>
                    <a:pt x="203" y="6195"/>
                  </a:lnTo>
                  <a:cubicBezTo>
                    <a:pt x="203" y="6251"/>
                    <a:pt x="175" y="6279"/>
                    <a:pt x="175" y="6342"/>
                  </a:cubicBezTo>
                  <a:cubicBezTo>
                    <a:pt x="119" y="6482"/>
                    <a:pt x="29" y="6628"/>
                    <a:pt x="1" y="6803"/>
                  </a:cubicBezTo>
                  <a:cubicBezTo>
                    <a:pt x="1" y="6950"/>
                    <a:pt x="1" y="7097"/>
                    <a:pt x="29" y="7244"/>
                  </a:cubicBezTo>
                  <a:cubicBezTo>
                    <a:pt x="41" y="7293"/>
                    <a:pt x="87" y="7315"/>
                    <a:pt x="134" y="7315"/>
                  </a:cubicBezTo>
                  <a:cubicBezTo>
                    <a:pt x="195" y="7315"/>
                    <a:pt x="259" y="7279"/>
                    <a:pt x="259" y="7216"/>
                  </a:cubicBezTo>
                  <a:cubicBezTo>
                    <a:pt x="294" y="6628"/>
                    <a:pt x="728" y="6195"/>
                    <a:pt x="1021" y="5699"/>
                  </a:cubicBezTo>
                  <a:cubicBezTo>
                    <a:pt x="1308" y="5202"/>
                    <a:pt x="1399" y="4622"/>
                    <a:pt x="1546" y="4097"/>
                  </a:cubicBezTo>
                  <a:cubicBezTo>
                    <a:pt x="1546" y="4038"/>
                    <a:pt x="1507" y="4006"/>
                    <a:pt x="1473" y="4006"/>
                  </a:cubicBezTo>
                  <a:cubicBezTo>
                    <a:pt x="1454" y="4006"/>
                    <a:pt x="1437" y="4015"/>
                    <a:pt x="1427" y="4034"/>
                  </a:cubicBezTo>
                  <a:cubicBezTo>
                    <a:pt x="1280" y="4300"/>
                    <a:pt x="1168" y="4559"/>
                    <a:pt x="1049" y="4852"/>
                  </a:cubicBezTo>
                  <a:cubicBezTo>
                    <a:pt x="959" y="5146"/>
                    <a:pt x="847" y="5405"/>
                    <a:pt x="700" y="5671"/>
                  </a:cubicBezTo>
                  <a:cubicBezTo>
                    <a:pt x="672" y="5754"/>
                    <a:pt x="609" y="5845"/>
                    <a:pt x="553" y="5929"/>
                  </a:cubicBezTo>
                  <a:lnTo>
                    <a:pt x="553" y="5845"/>
                  </a:lnTo>
                  <a:cubicBezTo>
                    <a:pt x="581" y="5699"/>
                    <a:pt x="644" y="5552"/>
                    <a:pt x="700" y="5405"/>
                  </a:cubicBezTo>
                  <a:cubicBezTo>
                    <a:pt x="819" y="5174"/>
                    <a:pt x="903" y="4971"/>
                    <a:pt x="993" y="4734"/>
                  </a:cubicBezTo>
                  <a:cubicBezTo>
                    <a:pt x="1105" y="4503"/>
                    <a:pt x="1196" y="4272"/>
                    <a:pt x="1280" y="4034"/>
                  </a:cubicBezTo>
                  <a:cubicBezTo>
                    <a:pt x="1399" y="3776"/>
                    <a:pt x="1455" y="3482"/>
                    <a:pt x="1546" y="3223"/>
                  </a:cubicBezTo>
                  <a:cubicBezTo>
                    <a:pt x="1546" y="3195"/>
                    <a:pt x="1518" y="3195"/>
                    <a:pt x="1518" y="3195"/>
                  </a:cubicBezTo>
                  <a:cubicBezTo>
                    <a:pt x="1602" y="2985"/>
                    <a:pt x="1658" y="2783"/>
                    <a:pt x="1749" y="2608"/>
                  </a:cubicBezTo>
                  <a:cubicBezTo>
                    <a:pt x="1833" y="2321"/>
                    <a:pt x="1951" y="2028"/>
                    <a:pt x="2007" y="1734"/>
                  </a:cubicBezTo>
                  <a:cubicBezTo>
                    <a:pt x="2182" y="1181"/>
                    <a:pt x="2273" y="629"/>
                    <a:pt x="2392" y="77"/>
                  </a:cubicBezTo>
                  <a:cubicBezTo>
                    <a:pt x="2409" y="37"/>
                    <a:pt x="2359" y="1"/>
                    <a:pt x="231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79"/>
            <p:cNvSpPr/>
            <p:nvPr/>
          </p:nvSpPr>
          <p:spPr>
            <a:xfrm>
              <a:off x="3260120" y="3514481"/>
              <a:ext cx="22391" cy="140103"/>
            </a:xfrm>
            <a:custGeom>
              <a:rect b="b" l="l" r="r" t="t"/>
              <a:pathLst>
                <a:path extrusionOk="0" h="6157" w="984">
                  <a:moveTo>
                    <a:pt x="879" y="1"/>
                  </a:moveTo>
                  <a:cubicBezTo>
                    <a:pt x="853" y="1"/>
                    <a:pt x="828" y="14"/>
                    <a:pt x="819" y="45"/>
                  </a:cubicBezTo>
                  <a:cubicBezTo>
                    <a:pt x="588" y="570"/>
                    <a:pt x="469" y="1150"/>
                    <a:pt x="378" y="1731"/>
                  </a:cubicBezTo>
                  <a:cubicBezTo>
                    <a:pt x="322" y="2052"/>
                    <a:pt x="294" y="2346"/>
                    <a:pt x="238" y="2640"/>
                  </a:cubicBezTo>
                  <a:cubicBezTo>
                    <a:pt x="238" y="2779"/>
                    <a:pt x="203" y="2926"/>
                    <a:pt x="203" y="3073"/>
                  </a:cubicBezTo>
                  <a:cubicBezTo>
                    <a:pt x="175" y="3339"/>
                    <a:pt x="92" y="3598"/>
                    <a:pt x="92" y="3863"/>
                  </a:cubicBezTo>
                  <a:cubicBezTo>
                    <a:pt x="92" y="4122"/>
                    <a:pt x="120" y="4416"/>
                    <a:pt x="120" y="4674"/>
                  </a:cubicBezTo>
                  <a:cubicBezTo>
                    <a:pt x="120" y="4940"/>
                    <a:pt x="92" y="5199"/>
                    <a:pt x="64" y="5436"/>
                  </a:cubicBezTo>
                  <a:cubicBezTo>
                    <a:pt x="29" y="5667"/>
                    <a:pt x="1" y="5926"/>
                    <a:pt x="120" y="6136"/>
                  </a:cubicBezTo>
                  <a:cubicBezTo>
                    <a:pt x="133" y="6150"/>
                    <a:pt x="147" y="6157"/>
                    <a:pt x="158" y="6157"/>
                  </a:cubicBezTo>
                  <a:cubicBezTo>
                    <a:pt x="168" y="6157"/>
                    <a:pt x="175" y="6150"/>
                    <a:pt x="175" y="6136"/>
                  </a:cubicBezTo>
                  <a:cubicBezTo>
                    <a:pt x="203" y="6045"/>
                    <a:pt x="203" y="5989"/>
                    <a:pt x="203" y="5870"/>
                  </a:cubicBezTo>
                  <a:cubicBezTo>
                    <a:pt x="238" y="5723"/>
                    <a:pt x="266" y="5576"/>
                    <a:pt x="294" y="5436"/>
                  </a:cubicBezTo>
                  <a:cubicBezTo>
                    <a:pt x="322" y="5199"/>
                    <a:pt x="350" y="4968"/>
                    <a:pt x="378" y="4702"/>
                  </a:cubicBezTo>
                  <a:cubicBezTo>
                    <a:pt x="378" y="4444"/>
                    <a:pt x="350" y="4241"/>
                    <a:pt x="294" y="3975"/>
                  </a:cubicBezTo>
                  <a:lnTo>
                    <a:pt x="294" y="3598"/>
                  </a:lnTo>
                  <a:lnTo>
                    <a:pt x="294" y="3570"/>
                  </a:lnTo>
                  <a:cubicBezTo>
                    <a:pt x="350" y="3479"/>
                    <a:pt x="322" y="3367"/>
                    <a:pt x="350" y="3248"/>
                  </a:cubicBezTo>
                  <a:cubicBezTo>
                    <a:pt x="350" y="3101"/>
                    <a:pt x="350" y="2954"/>
                    <a:pt x="378" y="2814"/>
                  </a:cubicBezTo>
                  <a:cubicBezTo>
                    <a:pt x="413" y="2493"/>
                    <a:pt x="469" y="2199"/>
                    <a:pt x="497" y="1877"/>
                  </a:cubicBezTo>
                  <a:cubicBezTo>
                    <a:pt x="588" y="1269"/>
                    <a:pt x="728" y="682"/>
                    <a:pt x="966" y="101"/>
                  </a:cubicBezTo>
                  <a:cubicBezTo>
                    <a:pt x="984" y="47"/>
                    <a:pt x="928" y="1"/>
                    <a:pt x="8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79"/>
            <p:cNvSpPr/>
            <p:nvPr/>
          </p:nvSpPr>
          <p:spPr>
            <a:xfrm>
              <a:off x="3329181" y="3502580"/>
              <a:ext cx="7964" cy="50334"/>
            </a:xfrm>
            <a:custGeom>
              <a:rect b="b" l="l" r="r" t="t"/>
              <a:pathLst>
                <a:path extrusionOk="0" h="2212" w="350">
                  <a:moveTo>
                    <a:pt x="21" y="0"/>
                  </a:moveTo>
                  <a:cubicBezTo>
                    <a:pt x="13" y="0"/>
                    <a:pt x="0" y="16"/>
                    <a:pt x="0" y="16"/>
                  </a:cubicBezTo>
                  <a:cubicBezTo>
                    <a:pt x="84" y="366"/>
                    <a:pt x="56" y="743"/>
                    <a:pt x="84" y="1093"/>
                  </a:cubicBezTo>
                  <a:cubicBezTo>
                    <a:pt x="112" y="1442"/>
                    <a:pt x="140" y="1792"/>
                    <a:pt x="112" y="2170"/>
                  </a:cubicBezTo>
                  <a:cubicBezTo>
                    <a:pt x="112" y="2198"/>
                    <a:pt x="142" y="2212"/>
                    <a:pt x="172" y="2212"/>
                  </a:cubicBezTo>
                  <a:cubicBezTo>
                    <a:pt x="201" y="2212"/>
                    <a:pt x="231" y="2198"/>
                    <a:pt x="231" y="2170"/>
                  </a:cubicBezTo>
                  <a:cubicBezTo>
                    <a:pt x="350" y="1820"/>
                    <a:pt x="315" y="1442"/>
                    <a:pt x="259" y="1065"/>
                  </a:cubicBezTo>
                  <a:cubicBezTo>
                    <a:pt x="231" y="855"/>
                    <a:pt x="203" y="652"/>
                    <a:pt x="175" y="450"/>
                  </a:cubicBezTo>
                  <a:cubicBezTo>
                    <a:pt x="140" y="275"/>
                    <a:pt x="112" y="128"/>
                    <a:pt x="28" y="16"/>
                  </a:cubicBezTo>
                  <a:cubicBezTo>
                    <a:pt x="28" y="4"/>
                    <a:pt x="25" y="0"/>
                    <a:pt x="2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79"/>
            <p:cNvSpPr/>
            <p:nvPr/>
          </p:nvSpPr>
          <p:spPr>
            <a:xfrm>
              <a:off x="3135536" y="3631487"/>
              <a:ext cx="15064" cy="8761"/>
            </a:xfrm>
            <a:custGeom>
              <a:rect b="b" l="l" r="r" t="t"/>
              <a:pathLst>
                <a:path extrusionOk="0" h="385" w="662">
                  <a:moveTo>
                    <a:pt x="231" y="1"/>
                  </a:moveTo>
                  <a:cubicBezTo>
                    <a:pt x="203" y="29"/>
                    <a:pt x="175" y="57"/>
                    <a:pt x="175" y="85"/>
                  </a:cubicBezTo>
                  <a:lnTo>
                    <a:pt x="57" y="85"/>
                  </a:lnTo>
                  <a:cubicBezTo>
                    <a:pt x="1" y="120"/>
                    <a:pt x="1" y="176"/>
                    <a:pt x="1" y="232"/>
                  </a:cubicBezTo>
                  <a:cubicBezTo>
                    <a:pt x="29" y="294"/>
                    <a:pt x="85" y="294"/>
                    <a:pt x="119" y="322"/>
                  </a:cubicBezTo>
                  <a:cubicBezTo>
                    <a:pt x="147" y="350"/>
                    <a:pt x="203" y="378"/>
                    <a:pt x="231" y="378"/>
                  </a:cubicBezTo>
                  <a:cubicBezTo>
                    <a:pt x="248" y="382"/>
                    <a:pt x="265" y="384"/>
                    <a:pt x="281" y="384"/>
                  </a:cubicBezTo>
                  <a:cubicBezTo>
                    <a:pt x="383" y="384"/>
                    <a:pt x="481" y="319"/>
                    <a:pt x="553" y="294"/>
                  </a:cubicBezTo>
                  <a:cubicBezTo>
                    <a:pt x="661" y="263"/>
                    <a:pt x="648" y="115"/>
                    <a:pt x="555" y="115"/>
                  </a:cubicBezTo>
                  <a:cubicBezTo>
                    <a:pt x="546" y="115"/>
                    <a:pt x="536" y="117"/>
                    <a:pt x="525" y="120"/>
                  </a:cubicBezTo>
                  <a:cubicBezTo>
                    <a:pt x="525" y="85"/>
                    <a:pt x="525" y="85"/>
                    <a:pt x="497" y="85"/>
                  </a:cubicBezTo>
                  <a:cubicBezTo>
                    <a:pt x="497" y="57"/>
                    <a:pt x="469" y="57"/>
                    <a:pt x="434" y="57"/>
                  </a:cubicBezTo>
                  <a:cubicBezTo>
                    <a:pt x="434" y="29"/>
                    <a:pt x="406" y="29"/>
                    <a:pt x="378" y="29"/>
                  </a:cubicBezTo>
                  <a:cubicBezTo>
                    <a:pt x="322" y="1"/>
                    <a:pt x="294"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79"/>
            <p:cNvSpPr/>
            <p:nvPr/>
          </p:nvSpPr>
          <p:spPr>
            <a:xfrm>
              <a:off x="3116923" y="3659066"/>
              <a:ext cx="31220" cy="15564"/>
            </a:xfrm>
            <a:custGeom>
              <a:rect b="b" l="l" r="r" t="t"/>
              <a:pathLst>
                <a:path extrusionOk="0" h="684" w="1372">
                  <a:moveTo>
                    <a:pt x="1126" y="1"/>
                  </a:moveTo>
                  <a:cubicBezTo>
                    <a:pt x="990" y="1"/>
                    <a:pt x="843" y="21"/>
                    <a:pt x="700" y="40"/>
                  </a:cubicBezTo>
                  <a:lnTo>
                    <a:pt x="91" y="40"/>
                  </a:lnTo>
                  <a:cubicBezTo>
                    <a:pt x="28" y="40"/>
                    <a:pt x="1" y="131"/>
                    <a:pt x="63" y="187"/>
                  </a:cubicBezTo>
                  <a:cubicBezTo>
                    <a:pt x="1" y="243"/>
                    <a:pt x="28" y="306"/>
                    <a:pt x="119" y="334"/>
                  </a:cubicBezTo>
                  <a:cubicBezTo>
                    <a:pt x="63" y="390"/>
                    <a:pt x="1" y="418"/>
                    <a:pt x="1" y="481"/>
                  </a:cubicBezTo>
                  <a:lnTo>
                    <a:pt x="1" y="537"/>
                  </a:lnTo>
                  <a:cubicBezTo>
                    <a:pt x="28" y="565"/>
                    <a:pt x="28" y="621"/>
                    <a:pt x="28" y="656"/>
                  </a:cubicBezTo>
                  <a:cubicBezTo>
                    <a:pt x="63" y="684"/>
                    <a:pt x="91" y="684"/>
                    <a:pt x="119" y="684"/>
                  </a:cubicBezTo>
                  <a:cubicBezTo>
                    <a:pt x="413" y="565"/>
                    <a:pt x="700" y="390"/>
                    <a:pt x="965" y="243"/>
                  </a:cubicBezTo>
                  <a:cubicBezTo>
                    <a:pt x="1077" y="215"/>
                    <a:pt x="1196" y="159"/>
                    <a:pt x="1315" y="131"/>
                  </a:cubicBezTo>
                  <a:cubicBezTo>
                    <a:pt x="1371" y="96"/>
                    <a:pt x="1371" y="12"/>
                    <a:pt x="1287" y="12"/>
                  </a:cubicBezTo>
                  <a:cubicBezTo>
                    <a:pt x="1236" y="4"/>
                    <a:pt x="1182" y="1"/>
                    <a:pt x="1126"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79"/>
            <p:cNvSpPr/>
            <p:nvPr/>
          </p:nvSpPr>
          <p:spPr>
            <a:xfrm>
              <a:off x="3135536" y="3631897"/>
              <a:ext cx="15291" cy="8260"/>
            </a:xfrm>
            <a:custGeom>
              <a:rect b="b" l="l" r="r" t="t"/>
              <a:pathLst>
                <a:path extrusionOk="0" h="363" w="672">
                  <a:moveTo>
                    <a:pt x="475" y="0"/>
                  </a:moveTo>
                  <a:cubicBezTo>
                    <a:pt x="426" y="0"/>
                    <a:pt x="371" y="11"/>
                    <a:pt x="322" y="11"/>
                  </a:cubicBezTo>
                  <a:cubicBezTo>
                    <a:pt x="231" y="11"/>
                    <a:pt x="119" y="11"/>
                    <a:pt x="57" y="130"/>
                  </a:cubicBezTo>
                  <a:cubicBezTo>
                    <a:pt x="1" y="158"/>
                    <a:pt x="1" y="242"/>
                    <a:pt x="85" y="304"/>
                  </a:cubicBezTo>
                  <a:cubicBezTo>
                    <a:pt x="158" y="339"/>
                    <a:pt x="231" y="363"/>
                    <a:pt x="303" y="363"/>
                  </a:cubicBezTo>
                  <a:cubicBezTo>
                    <a:pt x="348" y="363"/>
                    <a:pt x="391" y="354"/>
                    <a:pt x="434" y="332"/>
                  </a:cubicBezTo>
                  <a:cubicBezTo>
                    <a:pt x="553" y="304"/>
                    <a:pt x="672" y="214"/>
                    <a:pt x="609" y="102"/>
                  </a:cubicBezTo>
                  <a:cubicBezTo>
                    <a:pt x="593" y="18"/>
                    <a:pt x="539" y="0"/>
                    <a:pt x="4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79"/>
            <p:cNvSpPr/>
            <p:nvPr/>
          </p:nvSpPr>
          <p:spPr>
            <a:xfrm>
              <a:off x="3057259" y="3649031"/>
              <a:ext cx="55704" cy="14176"/>
            </a:xfrm>
            <a:custGeom>
              <a:rect b="b" l="l" r="r" t="t"/>
              <a:pathLst>
                <a:path extrusionOk="0" h="623" w="2448">
                  <a:moveTo>
                    <a:pt x="555" y="1"/>
                  </a:moveTo>
                  <a:cubicBezTo>
                    <a:pt x="526" y="1"/>
                    <a:pt x="497" y="4"/>
                    <a:pt x="469" y="13"/>
                  </a:cubicBezTo>
                  <a:lnTo>
                    <a:pt x="413" y="13"/>
                  </a:lnTo>
                  <a:cubicBezTo>
                    <a:pt x="397" y="9"/>
                    <a:pt x="382" y="8"/>
                    <a:pt x="367" y="8"/>
                  </a:cubicBezTo>
                  <a:cubicBezTo>
                    <a:pt x="270" y="8"/>
                    <a:pt x="192" y="76"/>
                    <a:pt x="119" y="76"/>
                  </a:cubicBezTo>
                  <a:cubicBezTo>
                    <a:pt x="91" y="76"/>
                    <a:pt x="63" y="104"/>
                    <a:pt x="28" y="132"/>
                  </a:cubicBezTo>
                  <a:cubicBezTo>
                    <a:pt x="0" y="223"/>
                    <a:pt x="63" y="307"/>
                    <a:pt x="119" y="398"/>
                  </a:cubicBezTo>
                  <a:cubicBezTo>
                    <a:pt x="130" y="409"/>
                    <a:pt x="152" y="415"/>
                    <a:pt x="175" y="415"/>
                  </a:cubicBezTo>
                  <a:cubicBezTo>
                    <a:pt x="210" y="415"/>
                    <a:pt x="249" y="400"/>
                    <a:pt x="266" y="363"/>
                  </a:cubicBezTo>
                  <a:cubicBezTo>
                    <a:pt x="294" y="335"/>
                    <a:pt x="294" y="307"/>
                    <a:pt x="322" y="279"/>
                  </a:cubicBezTo>
                  <a:cubicBezTo>
                    <a:pt x="350" y="279"/>
                    <a:pt x="378" y="279"/>
                    <a:pt x="441" y="335"/>
                  </a:cubicBezTo>
                  <a:cubicBezTo>
                    <a:pt x="462" y="381"/>
                    <a:pt x="513" y="408"/>
                    <a:pt x="563" y="408"/>
                  </a:cubicBezTo>
                  <a:cubicBezTo>
                    <a:pt x="581" y="408"/>
                    <a:pt x="599" y="405"/>
                    <a:pt x="616" y="398"/>
                  </a:cubicBezTo>
                  <a:cubicBezTo>
                    <a:pt x="672" y="363"/>
                    <a:pt x="700" y="335"/>
                    <a:pt x="700" y="279"/>
                  </a:cubicBezTo>
                  <a:lnTo>
                    <a:pt x="728" y="279"/>
                  </a:lnTo>
                  <a:cubicBezTo>
                    <a:pt x="791" y="307"/>
                    <a:pt x="818" y="335"/>
                    <a:pt x="874" y="398"/>
                  </a:cubicBezTo>
                  <a:lnTo>
                    <a:pt x="902" y="426"/>
                  </a:lnTo>
                  <a:lnTo>
                    <a:pt x="937" y="426"/>
                  </a:lnTo>
                  <a:cubicBezTo>
                    <a:pt x="956" y="444"/>
                    <a:pt x="984" y="453"/>
                    <a:pt x="1014" y="453"/>
                  </a:cubicBezTo>
                  <a:cubicBezTo>
                    <a:pt x="1074" y="453"/>
                    <a:pt x="1140" y="414"/>
                    <a:pt x="1140" y="335"/>
                  </a:cubicBezTo>
                  <a:lnTo>
                    <a:pt x="1140" y="307"/>
                  </a:lnTo>
                  <a:lnTo>
                    <a:pt x="1168" y="307"/>
                  </a:lnTo>
                  <a:cubicBezTo>
                    <a:pt x="1315" y="307"/>
                    <a:pt x="1287" y="363"/>
                    <a:pt x="1343" y="481"/>
                  </a:cubicBezTo>
                  <a:cubicBezTo>
                    <a:pt x="1362" y="521"/>
                    <a:pt x="1397" y="537"/>
                    <a:pt x="1433" y="537"/>
                  </a:cubicBezTo>
                  <a:cubicBezTo>
                    <a:pt x="1505" y="537"/>
                    <a:pt x="1583" y="472"/>
                    <a:pt x="1546" y="398"/>
                  </a:cubicBezTo>
                  <a:lnTo>
                    <a:pt x="1546" y="335"/>
                  </a:lnTo>
                  <a:lnTo>
                    <a:pt x="1574" y="335"/>
                  </a:lnTo>
                  <a:cubicBezTo>
                    <a:pt x="1602" y="363"/>
                    <a:pt x="1637" y="426"/>
                    <a:pt x="1637" y="453"/>
                  </a:cubicBezTo>
                  <a:lnTo>
                    <a:pt x="1637" y="481"/>
                  </a:lnTo>
                  <a:cubicBezTo>
                    <a:pt x="1665" y="481"/>
                    <a:pt x="1665" y="481"/>
                    <a:pt x="1665" y="509"/>
                  </a:cubicBezTo>
                  <a:cubicBezTo>
                    <a:pt x="1685" y="554"/>
                    <a:pt x="1727" y="574"/>
                    <a:pt x="1770" y="574"/>
                  </a:cubicBezTo>
                  <a:cubicBezTo>
                    <a:pt x="1844" y="574"/>
                    <a:pt x="1923" y="518"/>
                    <a:pt x="1923" y="426"/>
                  </a:cubicBezTo>
                  <a:cubicBezTo>
                    <a:pt x="1923" y="426"/>
                    <a:pt x="1951" y="426"/>
                    <a:pt x="1951" y="453"/>
                  </a:cubicBezTo>
                  <a:cubicBezTo>
                    <a:pt x="1986" y="453"/>
                    <a:pt x="2014" y="453"/>
                    <a:pt x="2042" y="481"/>
                  </a:cubicBezTo>
                  <a:cubicBezTo>
                    <a:pt x="2042" y="509"/>
                    <a:pt x="2070" y="537"/>
                    <a:pt x="2098" y="572"/>
                  </a:cubicBezTo>
                  <a:cubicBezTo>
                    <a:pt x="2110" y="607"/>
                    <a:pt x="2137" y="623"/>
                    <a:pt x="2166" y="623"/>
                  </a:cubicBezTo>
                  <a:cubicBezTo>
                    <a:pt x="2209" y="623"/>
                    <a:pt x="2256" y="591"/>
                    <a:pt x="2273" y="537"/>
                  </a:cubicBezTo>
                  <a:cubicBezTo>
                    <a:pt x="2392" y="509"/>
                    <a:pt x="2448" y="335"/>
                    <a:pt x="2301" y="279"/>
                  </a:cubicBezTo>
                  <a:cubicBezTo>
                    <a:pt x="2217" y="223"/>
                    <a:pt x="2070" y="160"/>
                    <a:pt x="1951" y="160"/>
                  </a:cubicBezTo>
                  <a:cubicBezTo>
                    <a:pt x="1895" y="132"/>
                    <a:pt x="1811" y="132"/>
                    <a:pt x="1720" y="132"/>
                  </a:cubicBezTo>
                  <a:cubicBezTo>
                    <a:pt x="1661" y="112"/>
                    <a:pt x="1584" y="92"/>
                    <a:pt x="1502" y="92"/>
                  </a:cubicBezTo>
                  <a:cubicBezTo>
                    <a:pt x="1468" y="92"/>
                    <a:pt x="1434" y="96"/>
                    <a:pt x="1399" y="104"/>
                  </a:cubicBezTo>
                  <a:lnTo>
                    <a:pt x="1371" y="104"/>
                  </a:lnTo>
                  <a:cubicBezTo>
                    <a:pt x="1343" y="76"/>
                    <a:pt x="1287" y="76"/>
                    <a:pt x="1224" y="76"/>
                  </a:cubicBezTo>
                  <a:cubicBezTo>
                    <a:pt x="1168" y="90"/>
                    <a:pt x="1124" y="97"/>
                    <a:pt x="1084" y="97"/>
                  </a:cubicBezTo>
                  <a:cubicBezTo>
                    <a:pt x="1044" y="97"/>
                    <a:pt x="1007" y="90"/>
                    <a:pt x="965" y="76"/>
                  </a:cubicBezTo>
                  <a:lnTo>
                    <a:pt x="937" y="76"/>
                  </a:lnTo>
                  <a:cubicBezTo>
                    <a:pt x="874" y="48"/>
                    <a:pt x="818" y="48"/>
                    <a:pt x="728" y="13"/>
                  </a:cubicBezTo>
                  <a:cubicBezTo>
                    <a:pt x="672" y="13"/>
                    <a:pt x="613" y="1"/>
                    <a:pt x="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79"/>
            <p:cNvSpPr/>
            <p:nvPr/>
          </p:nvSpPr>
          <p:spPr>
            <a:xfrm>
              <a:off x="3075873" y="3670307"/>
              <a:ext cx="41551" cy="30514"/>
            </a:xfrm>
            <a:custGeom>
              <a:rect b="b" l="l" r="r" t="t"/>
              <a:pathLst>
                <a:path extrusionOk="0" h="1341" w="1826">
                  <a:moveTo>
                    <a:pt x="1555" y="1"/>
                  </a:moveTo>
                  <a:cubicBezTo>
                    <a:pt x="1523" y="1"/>
                    <a:pt x="1486" y="15"/>
                    <a:pt x="1455" y="43"/>
                  </a:cubicBezTo>
                  <a:cubicBezTo>
                    <a:pt x="1427" y="127"/>
                    <a:pt x="1427" y="218"/>
                    <a:pt x="1371" y="274"/>
                  </a:cubicBezTo>
                  <a:cubicBezTo>
                    <a:pt x="1371" y="337"/>
                    <a:pt x="1308" y="365"/>
                    <a:pt x="1280" y="393"/>
                  </a:cubicBezTo>
                  <a:cubicBezTo>
                    <a:pt x="1252" y="365"/>
                    <a:pt x="1252" y="302"/>
                    <a:pt x="1252" y="302"/>
                  </a:cubicBezTo>
                  <a:cubicBezTo>
                    <a:pt x="1229" y="267"/>
                    <a:pt x="1195" y="251"/>
                    <a:pt x="1162" y="251"/>
                  </a:cubicBezTo>
                  <a:cubicBezTo>
                    <a:pt x="1114" y="251"/>
                    <a:pt x="1066" y="283"/>
                    <a:pt x="1049" y="337"/>
                  </a:cubicBezTo>
                  <a:cubicBezTo>
                    <a:pt x="1021" y="393"/>
                    <a:pt x="1049" y="448"/>
                    <a:pt x="1049" y="476"/>
                  </a:cubicBezTo>
                  <a:cubicBezTo>
                    <a:pt x="1034" y="496"/>
                    <a:pt x="1036" y="513"/>
                    <a:pt x="1040" y="520"/>
                  </a:cubicBezTo>
                  <a:lnTo>
                    <a:pt x="1040" y="520"/>
                  </a:lnTo>
                  <a:cubicBezTo>
                    <a:pt x="1009" y="545"/>
                    <a:pt x="956" y="570"/>
                    <a:pt x="930" y="595"/>
                  </a:cubicBezTo>
                  <a:lnTo>
                    <a:pt x="902" y="623"/>
                  </a:lnTo>
                  <a:lnTo>
                    <a:pt x="902" y="595"/>
                  </a:lnTo>
                  <a:cubicBezTo>
                    <a:pt x="902" y="567"/>
                    <a:pt x="875" y="567"/>
                    <a:pt x="875" y="539"/>
                  </a:cubicBezTo>
                  <a:cubicBezTo>
                    <a:pt x="842" y="503"/>
                    <a:pt x="808" y="488"/>
                    <a:pt x="779" y="488"/>
                  </a:cubicBezTo>
                  <a:cubicBezTo>
                    <a:pt x="758" y="488"/>
                    <a:pt x="740" y="496"/>
                    <a:pt x="728" y="511"/>
                  </a:cubicBezTo>
                  <a:cubicBezTo>
                    <a:pt x="644" y="567"/>
                    <a:pt x="644" y="623"/>
                    <a:pt x="644" y="714"/>
                  </a:cubicBezTo>
                  <a:cubicBezTo>
                    <a:pt x="644" y="770"/>
                    <a:pt x="609" y="826"/>
                    <a:pt x="581" y="861"/>
                  </a:cubicBezTo>
                  <a:cubicBezTo>
                    <a:pt x="525" y="798"/>
                    <a:pt x="469" y="770"/>
                    <a:pt x="406" y="742"/>
                  </a:cubicBezTo>
                  <a:cubicBezTo>
                    <a:pt x="350" y="742"/>
                    <a:pt x="294" y="770"/>
                    <a:pt x="294" y="826"/>
                  </a:cubicBezTo>
                  <a:cubicBezTo>
                    <a:pt x="259" y="945"/>
                    <a:pt x="350" y="1036"/>
                    <a:pt x="203" y="1092"/>
                  </a:cubicBezTo>
                  <a:lnTo>
                    <a:pt x="147" y="1092"/>
                  </a:lnTo>
                  <a:cubicBezTo>
                    <a:pt x="130" y="1057"/>
                    <a:pt x="88" y="1030"/>
                    <a:pt x="52" y="1030"/>
                  </a:cubicBezTo>
                  <a:cubicBezTo>
                    <a:pt x="31" y="1030"/>
                    <a:pt x="11" y="1040"/>
                    <a:pt x="0" y="1064"/>
                  </a:cubicBezTo>
                  <a:lnTo>
                    <a:pt x="0" y="1176"/>
                  </a:lnTo>
                  <a:lnTo>
                    <a:pt x="0" y="1295"/>
                  </a:lnTo>
                  <a:cubicBezTo>
                    <a:pt x="17" y="1327"/>
                    <a:pt x="55" y="1341"/>
                    <a:pt x="89" y="1341"/>
                  </a:cubicBezTo>
                  <a:cubicBezTo>
                    <a:pt x="113" y="1341"/>
                    <a:pt x="136" y="1334"/>
                    <a:pt x="147" y="1323"/>
                  </a:cubicBezTo>
                  <a:cubicBezTo>
                    <a:pt x="175" y="1295"/>
                    <a:pt x="203" y="1295"/>
                    <a:pt x="231" y="1267"/>
                  </a:cubicBezTo>
                  <a:cubicBezTo>
                    <a:pt x="322" y="1239"/>
                    <a:pt x="350" y="1267"/>
                    <a:pt x="406" y="1211"/>
                  </a:cubicBezTo>
                  <a:lnTo>
                    <a:pt x="406" y="1176"/>
                  </a:lnTo>
                  <a:cubicBezTo>
                    <a:pt x="424" y="1181"/>
                    <a:pt x="442" y="1183"/>
                    <a:pt x="459" y="1183"/>
                  </a:cubicBezTo>
                  <a:cubicBezTo>
                    <a:pt x="550" y="1183"/>
                    <a:pt x="619" y="1111"/>
                    <a:pt x="672" y="1064"/>
                  </a:cubicBezTo>
                  <a:cubicBezTo>
                    <a:pt x="728" y="1001"/>
                    <a:pt x="819" y="945"/>
                    <a:pt x="847" y="861"/>
                  </a:cubicBezTo>
                  <a:cubicBezTo>
                    <a:pt x="856" y="866"/>
                    <a:pt x="865" y="868"/>
                    <a:pt x="874" y="868"/>
                  </a:cubicBezTo>
                  <a:cubicBezTo>
                    <a:pt x="913" y="868"/>
                    <a:pt x="941" y="821"/>
                    <a:pt x="993" y="798"/>
                  </a:cubicBezTo>
                  <a:cubicBezTo>
                    <a:pt x="1049" y="770"/>
                    <a:pt x="1168" y="714"/>
                    <a:pt x="1224" y="651"/>
                  </a:cubicBezTo>
                  <a:cubicBezTo>
                    <a:pt x="1238" y="669"/>
                    <a:pt x="1252" y="677"/>
                    <a:pt x="1270" y="677"/>
                  </a:cubicBezTo>
                  <a:cubicBezTo>
                    <a:pt x="1289" y="677"/>
                    <a:pt x="1312" y="669"/>
                    <a:pt x="1343" y="651"/>
                  </a:cubicBezTo>
                  <a:cubicBezTo>
                    <a:pt x="1399" y="623"/>
                    <a:pt x="1483" y="511"/>
                    <a:pt x="1518" y="476"/>
                  </a:cubicBezTo>
                  <a:cubicBezTo>
                    <a:pt x="1574" y="476"/>
                    <a:pt x="1602" y="476"/>
                    <a:pt x="1630" y="448"/>
                  </a:cubicBezTo>
                  <a:cubicBezTo>
                    <a:pt x="1693" y="420"/>
                    <a:pt x="1721" y="393"/>
                    <a:pt x="1749" y="337"/>
                  </a:cubicBezTo>
                  <a:lnTo>
                    <a:pt x="1749" y="302"/>
                  </a:lnTo>
                  <a:cubicBezTo>
                    <a:pt x="1825" y="250"/>
                    <a:pt x="1762" y="123"/>
                    <a:pt x="1681" y="123"/>
                  </a:cubicBezTo>
                  <a:cubicBezTo>
                    <a:pt x="1673" y="123"/>
                    <a:pt x="1665" y="124"/>
                    <a:pt x="1658" y="127"/>
                  </a:cubicBezTo>
                  <a:cubicBezTo>
                    <a:pt x="1658" y="99"/>
                    <a:pt x="1658" y="71"/>
                    <a:pt x="1630" y="43"/>
                  </a:cubicBezTo>
                  <a:cubicBezTo>
                    <a:pt x="1616" y="15"/>
                    <a:pt x="158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79"/>
            <p:cNvSpPr/>
            <p:nvPr/>
          </p:nvSpPr>
          <p:spPr>
            <a:xfrm>
              <a:off x="3325199" y="3821947"/>
              <a:ext cx="10536" cy="6986"/>
            </a:xfrm>
            <a:custGeom>
              <a:rect b="b" l="l" r="r" t="t"/>
              <a:pathLst>
                <a:path extrusionOk="0" h="307" w="463">
                  <a:moveTo>
                    <a:pt x="333" y="1"/>
                  </a:moveTo>
                  <a:cubicBezTo>
                    <a:pt x="317" y="1"/>
                    <a:pt x="301" y="8"/>
                    <a:pt x="287" y="22"/>
                  </a:cubicBezTo>
                  <a:lnTo>
                    <a:pt x="259" y="50"/>
                  </a:lnTo>
                  <a:lnTo>
                    <a:pt x="203" y="50"/>
                  </a:lnTo>
                  <a:cubicBezTo>
                    <a:pt x="203" y="78"/>
                    <a:pt x="140" y="78"/>
                    <a:pt x="112" y="106"/>
                  </a:cubicBezTo>
                  <a:cubicBezTo>
                    <a:pt x="112" y="106"/>
                    <a:pt x="84" y="141"/>
                    <a:pt x="56" y="141"/>
                  </a:cubicBezTo>
                  <a:cubicBezTo>
                    <a:pt x="1" y="141"/>
                    <a:pt x="1" y="252"/>
                    <a:pt x="84" y="252"/>
                  </a:cubicBezTo>
                  <a:cubicBezTo>
                    <a:pt x="84" y="252"/>
                    <a:pt x="84" y="280"/>
                    <a:pt x="112" y="280"/>
                  </a:cubicBezTo>
                  <a:cubicBezTo>
                    <a:pt x="131" y="299"/>
                    <a:pt x="154" y="307"/>
                    <a:pt x="179" y="307"/>
                  </a:cubicBezTo>
                  <a:cubicBezTo>
                    <a:pt x="237" y="307"/>
                    <a:pt x="306" y="264"/>
                    <a:pt x="350" y="224"/>
                  </a:cubicBezTo>
                  <a:cubicBezTo>
                    <a:pt x="406" y="168"/>
                    <a:pt x="462" y="78"/>
                    <a:pt x="378" y="22"/>
                  </a:cubicBezTo>
                  <a:cubicBezTo>
                    <a:pt x="364" y="8"/>
                    <a:pt x="348" y="1"/>
                    <a:pt x="33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79"/>
            <p:cNvSpPr/>
            <p:nvPr/>
          </p:nvSpPr>
          <p:spPr>
            <a:xfrm>
              <a:off x="3329181" y="3827203"/>
              <a:ext cx="10513" cy="5916"/>
            </a:xfrm>
            <a:custGeom>
              <a:rect b="b" l="l" r="r" t="t"/>
              <a:pathLst>
                <a:path extrusionOk="0" h="260" w="462">
                  <a:moveTo>
                    <a:pt x="363" y="0"/>
                  </a:moveTo>
                  <a:cubicBezTo>
                    <a:pt x="348" y="0"/>
                    <a:pt x="332" y="7"/>
                    <a:pt x="315" y="21"/>
                  </a:cubicBezTo>
                  <a:cubicBezTo>
                    <a:pt x="296" y="12"/>
                    <a:pt x="278" y="9"/>
                    <a:pt x="259" y="9"/>
                  </a:cubicBezTo>
                  <a:cubicBezTo>
                    <a:pt x="221" y="9"/>
                    <a:pt x="182" y="21"/>
                    <a:pt x="140" y="21"/>
                  </a:cubicBezTo>
                  <a:cubicBezTo>
                    <a:pt x="140" y="49"/>
                    <a:pt x="140" y="49"/>
                    <a:pt x="112" y="49"/>
                  </a:cubicBezTo>
                  <a:lnTo>
                    <a:pt x="84" y="84"/>
                  </a:lnTo>
                  <a:cubicBezTo>
                    <a:pt x="56" y="112"/>
                    <a:pt x="28" y="140"/>
                    <a:pt x="28" y="168"/>
                  </a:cubicBezTo>
                  <a:cubicBezTo>
                    <a:pt x="0" y="196"/>
                    <a:pt x="28" y="259"/>
                    <a:pt x="84" y="259"/>
                  </a:cubicBezTo>
                  <a:cubicBezTo>
                    <a:pt x="112" y="259"/>
                    <a:pt x="140" y="224"/>
                    <a:pt x="175" y="224"/>
                  </a:cubicBezTo>
                  <a:cubicBezTo>
                    <a:pt x="189" y="242"/>
                    <a:pt x="217" y="250"/>
                    <a:pt x="245" y="250"/>
                  </a:cubicBezTo>
                  <a:cubicBezTo>
                    <a:pt x="273" y="250"/>
                    <a:pt x="301" y="242"/>
                    <a:pt x="315" y="224"/>
                  </a:cubicBezTo>
                  <a:cubicBezTo>
                    <a:pt x="350" y="224"/>
                    <a:pt x="378" y="196"/>
                    <a:pt x="378" y="196"/>
                  </a:cubicBezTo>
                  <a:lnTo>
                    <a:pt x="406" y="168"/>
                  </a:lnTo>
                  <a:cubicBezTo>
                    <a:pt x="434" y="140"/>
                    <a:pt x="462" y="112"/>
                    <a:pt x="462" y="49"/>
                  </a:cubicBezTo>
                  <a:cubicBezTo>
                    <a:pt x="434" y="21"/>
                    <a:pt x="434" y="21"/>
                    <a:pt x="406" y="21"/>
                  </a:cubicBezTo>
                  <a:cubicBezTo>
                    <a:pt x="392" y="7"/>
                    <a:pt x="378" y="0"/>
                    <a:pt x="3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79"/>
            <p:cNvSpPr/>
            <p:nvPr/>
          </p:nvSpPr>
          <p:spPr>
            <a:xfrm>
              <a:off x="3303878" y="3833256"/>
              <a:ext cx="7987" cy="6804"/>
            </a:xfrm>
            <a:custGeom>
              <a:rect b="b" l="l" r="r" t="t"/>
              <a:pathLst>
                <a:path extrusionOk="0" h="299" w="351">
                  <a:moveTo>
                    <a:pt x="165" y="0"/>
                  </a:moveTo>
                  <a:cubicBezTo>
                    <a:pt x="154" y="0"/>
                    <a:pt x="147" y="7"/>
                    <a:pt x="147" y="21"/>
                  </a:cubicBezTo>
                  <a:lnTo>
                    <a:pt x="119" y="49"/>
                  </a:lnTo>
                  <a:cubicBezTo>
                    <a:pt x="91" y="77"/>
                    <a:pt x="29" y="133"/>
                    <a:pt x="29" y="168"/>
                  </a:cubicBezTo>
                  <a:cubicBezTo>
                    <a:pt x="1" y="196"/>
                    <a:pt x="1" y="224"/>
                    <a:pt x="29" y="252"/>
                  </a:cubicBezTo>
                  <a:cubicBezTo>
                    <a:pt x="29" y="285"/>
                    <a:pt x="50" y="298"/>
                    <a:pt x="74" y="298"/>
                  </a:cubicBezTo>
                  <a:cubicBezTo>
                    <a:pt x="90" y="298"/>
                    <a:pt x="108" y="291"/>
                    <a:pt x="119" y="280"/>
                  </a:cubicBezTo>
                  <a:cubicBezTo>
                    <a:pt x="147" y="280"/>
                    <a:pt x="147" y="280"/>
                    <a:pt x="175" y="252"/>
                  </a:cubicBezTo>
                  <a:lnTo>
                    <a:pt x="203" y="252"/>
                  </a:lnTo>
                  <a:cubicBezTo>
                    <a:pt x="203" y="280"/>
                    <a:pt x="238" y="280"/>
                    <a:pt x="238" y="280"/>
                  </a:cubicBezTo>
                  <a:cubicBezTo>
                    <a:pt x="266" y="280"/>
                    <a:pt x="294" y="252"/>
                    <a:pt x="294" y="252"/>
                  </a:cubicBezTo>
                  <a:cubicBezTo>
                    <a:pt x="350" y="196"/>
                    <a:pt x="322" y="133"/>
                    <a:pt x="294" y="77"/>
                  </a:cubicBezTo>
                  <a:lnTo>
                    <a:pt x="266" y="77"/>
                  </a:lnTo>
                  <a:cubicBezTo>
                    <a:pt x="266" y="49"/>
                    <a:pt x="238" y="21"/>
                    <a:pt x="203" y="21"/>
                  </a:cubicBezTo>
                  <a:cubicBezTo>
                    <a:pt x="189" y="7"/>
                    <a:pt x="175" y="0"/>
                    <a:pt x="16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79"/>
            <p:cNvSpPr/>
            <p:nvPr/>
          </p:nvSpPr>
          <p:spPr>
            <a:xfrm>
              <a:off x="3370231" y="3831663"/>
              <a:ext cx="15929" cy="11787"/>
            </a:xfrm>
            <a:custGeom>
              <a:rect b="b" l="l" r="r" t="t"/>
              <a:pathLst>
                <a:path extrusionOk="0" h="518" w="700">
                  <a:moveTo>
                    <a:pt x="350" y="0"/>
                  </a:moveTo>
                  <a:cubicBezTo>
                    <a:pt x="322" y="0"/>
                    <a:pt x="294" y="28"/>
                    <a:pt x="259" y="28"/>
                  </a:cubicBezTo>
                  <a:cubicBezTo>
                    <a:pt x="231" y="28"/>
                    <a:pt x="203" y="63"/>
                    <a:pt x="175" y="91"/>
                  </a:cubicBezTo>
                  <a:cubicBezTo>
                    <a:pt x="147" y="91"/>
                    <a:pt x="119" y="119"/>
                    <a:pt x="84" y="147"/>
                  </a:cubicBezTo>
                  <a:cubicBezTo>
                    <a:pt x="56" y="175"/>
                    <a:pt x="28" y="203"/>
                    <a:pt x="28" y="238"/>
                  </a:cubicBezTo>
                  <a:cubicBezTo>
                    <a:pt x="0" y="266"/>
                    <a:pt x="0" y="322"/>
                    <a:pt x="56" y="350"/>
                  </a:cubicBezTo>
                  <a:lnTo>
                    <a:pt x="119" y="350"/>
                  </a:lnTo>
                  <a:cubicBezTo>
                    <a:pt x="119" y="378"/>
                    <a:pt x="147" y="378"/>
                    <a:pt x="175" y="378"/>
                  </a:cubicBezTo>
                  <a:lnTo>
                    <a:pt x="259" y="378"/>
                  </a:lnTo>
                  <a:cubicBezTo>
                    <a:pt x="259" y="378"/>
                    <a:pt x="259" y="413"/>
                    <a:pt x="294" y="413"/>
                  </a:cubicBezTo>
                  <a:cubicBezTo>
                    <a:pt x="294" y="469"/>
                    <a:pt x="322" y="497"/>
                    <a:pt x="378" y="497"/>
                  </a:cubicBezTo>
                  <a:cubicBezTo>
                    <a:pt x="392" y="511"/>
                    <a:pt x="415" y="518"/>
                    <a:pt x="441" y="518"/>
                  </a:cubicBezTo>
                  <a:cubicBezTo>
                    <a:pt x="467" y="518"/>
                    <a:pt x="497" y="511"/>
                    <a:pt x="525" y="497"/>
                  </a:cubicBezTo>
                  <a:cubicBezTo>
                    <a:pt x="534" y="506"/>
                    <a:pt x="543" y="509"/>
                    <a:pt x="553" y="509"/>
                  </a:cubicBezTo>
                  <a:cubicBezTo>
                    <a:pt x="571" y="509"/>
                    <a:pt x="590" y="497"/>
                    <a:pt x="609" y="497"/>
                  </a:cubicBezTo>
                  <a:lnTo>
                    <a:pt x="609" y="469"/>
                  </a:lnTo>
                  <a:lnTo>
                    <a:pt x="644" y="469"/>
                  </a:lnTo>
                  <a:cubicBezTo>
                    <a:pt x="644" y="469"/>
                    <a:pt x="672" y="441"/>
                    <a:pt x="700" y="441"/>
                  </a:cubicBezTo>
                  <a:cubicBezTo>
                    <a:pt x="700" y="413"/>
                    <a:pt x="700" y="378"/>
                    <a:pt x="672" y="350"/>
                  </a:cubicBezTo>
                  <a:cubicBezTo>
                    <a:pt x="700" y="350"/>
                    <a:pt x="700" y="322"/>
                    <a:pt x="700" y="322"/>
                  </a:cubicBezTo>
                  <a:cubicBezTo>
                    <a:pt x="700" y="294"/>
                    <a:pt x="700" y="266"/>
                    <a:pt x="672" y="238"/>
                  </a:cubicBezTo>
                  <a:cubicBezTo>
                    <a:pt x="644" y="203"/>
                    <a:pt x="581" y="203"/>
                    <a:pt x="525" y="203"/>
                  </a:cubicBezTo>
                  <a:cubicBezTo>
                    <a:pt x="469" y="203"/>
                    <a:pt x="434" y="266"/>
                    <a:pt x="434" y="294"/>
                  </a:cubicBezTo>
                  <a:lnTo>
                    <a:pt x="434" y="322"/>
                  </a:lnTo>
                  <a:lnTo>
                    <a:pt x="406" y="322"/>
                  </a:lnTo>
                  <a:lnTo>
                    <a:pt x="406" y="294"/>
                  </a:lnTo>
                  <a:cubicBezTo>
                    <a:pt x="406" y="238"/>
                    <a:pt x="434" y="175"/>
                    <a:pt x="434" y="119"/>
                  </a:cubicBezTo>
                  <a:cubicBezTo>
                    <a:pt x="434" y="91"/>
                    <a:pt x="406" y="63"/>
                    <a:pt x="378" y="63"/>
                  </a:cubicBezTo>
                  <a:cubicBezTo>
                    <a:pt x="378" y="28"/>
                    <a:pt x="350" y="28"/>
                    <a:pt x="3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79"/>
            <p:cNvSpPr/>
            <p:nvPr/>
          </p:nvSpPr>
          <p:spPr>
            <a:xfrm>
              <a:off x="3170055" y="3820354"/>
              <a:ext cx="23" cy="819"/>
            </a:xfrm>
            <a:custGeom>
              <a:rect b="b" l="l" r="r" t="t"/>
              <a:pathLst>
                <a:path extrusionOk="0" h="36" w="1">
                  <a:moveTo>
                    <a:pt x="1" y="36"/>
                  </a:moveTo>
                  <a:cubicBezTo>
                    <a:pt x="1" y="1"/>
                    <a:pt x="1" y="36"/>
                    <a:pt x="1" y="36"/>
                  </a:cubicBezTo>
                  <a:close/>
                  <a:moveTo>
                    <a:pt x="1" y="36"/>
                  </a:moveTo>
                  <a:lnTo>
                    <a:pt x="1" y="36"/>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79"/>
            <p:cNvSpPr/>
            <p:nvPr/>
          </p:nvSpPr>
          <p:spPr>
            <a:xfrm>
              <a:off x="3168121" y="3817327"/>
              <a:ext cx="10558" cy="6576"/>
            </a:xfrm>
            <a:custGeom>
              <a:rect b="b" l="l" r="r" t="t"/>
              <a:pathLst>
                <a:path extrusionOk="0" h="289" w="464">
                  <a:moveTo>
                    <a:pt x="306" y="1"/>
                  </a:moveTo>
                  <a:cubicBezTo>
                    <a:pt x="296" y="1"/>
                    <a:pt x="289" y="8"/>
                    <a:pt x="289" y="22"/>
                  </a:cubicBezTo>
                  <a:cubicBezTo>
                    <a:pt x="226" y="22"/>
                    <a:pt x="198" y="78"/>
                    <a:pt x="170" y="106"/>
                  </a:cubicBezTo>
                  <a:cubicBezTo>
                    <a:pt x="142" y="106"/>
                    <a:pt x="114" y="106"/>
                    <a:pt x="86" y="134"/>
                  </a:cubicBezTo>
                  <a:lnTo>
                    <a:pt x="86" y="169"/>
                  </a:lnTo>
                  <a:cubicBezTo>
                    <a:pt x="51" y="169"/>
                    <a:pt x="51" y="197"/>
                    <a:pt x="51" y="197"/>
                  </a:cubicBezTo>
                  <a:cubicBezTo>
                    <a:pt x="51" y="197"/>
                    <a:pt x="23" y="197"/>
                    <a:pt x="23" y="225"/>
                  </a:cubicBezTo>
                  <a:cubicBezTo>
                    <a:pt x="0" y="247"/>
                    <a:pt x="33" y="288"/>
                    <a:pt x="79" y="288"/>
                  </a:cubicBezTo>
                  <a:cubicBezTo>
                    <a:pt x="90" y="288"/>
                    <a:pt x="102" y="286"/>
                    <a:pt x="114" y="281"/>
                  </a:cubicBezTo>
                  <a:cubicBezTo>
                    <a:pt x="114" y="281"/>
                    <a:pt x="142" y="281"/>
                    <a:pt x="142" y="253"/>
                  </a:cubicBezTo>
                  <a:lnTo>
                    <a:pt x="198" y="253"/>
                  </a:lnTo>
                  <a:lnTo>
                    <a:pt x="198" y="225"/>
                  </a:lnTo>
                  <a:cubicBezTo>
                    <a:pt x="226" y="225"/>
                    <a:pt x="261" y="225"/>
                    <a:pt x="289" y="197"/>
                  </a:cubicBezTo>
                  <a:lnTo>
                    <a:pt x="345" y="197"/>
                  </a:lnTo>
                  <a:cubicBezTo>
                    <a:pt x="373" y="169"/>
                    <a:pt x="401" y="169"/>
                    <a:pt x="401" y="169"/>
                  </a:cubicBezTo>
                  <a:cubicBezTo>
                    <a:pt x="464" y="134"/>
                    <a:pt x="464" y="78"/>
                    <a:pt x="401" y="50"/>
                  </a:cubicBezTo>
                  <a:lnTo>
                    <a:pt x="373" y="50"/>
                  </a:lnTo>
                  <a:cubicBezTo>
                    <a:pt x="373" y="22"/>
                    <a:pt x="373" y="22"/>
                    <a:pt x="345" y="22"/>
                  </a:cubicBezTo>
                  <a:cubicBezTo>
                    <a:pt x="331" y="8"/>
                    <a:pt x="317" y="1"/>
                    <a:pt x="3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79"/>
            <p:cNvSpPr/>
            <p:nvPr/>
          </p:nvSpPr>
          <p:spPr>
            <a:xfrm>
              <a:off x="3353688" y="3657269"/>
              <a:ext cx="23" cy="23"/>
            </a:xfrm>
            <a:custGeom>
              <a:rect b="b" l="l" r="r" t="t"/>
              <a:pathLst>
                <a:path extrusionOk="0" h="1" w="1">
                  <a:moveTo>
                    <a:pt x="0" y="1"/>
                  </a:moveTo>
                  <a:lnTo>
                    <a:pt x="0" y="1"/>
                  </a:lnTo>
                  <a:lnTo>
                    <a:pt x="0" y="1"/>
                  </a:lnTo>
                  <a:close/>
                  <a:moveTo>
                    <a:pt x="0" y="1"/>
                  </a:moveTo>
                  <a:lnTo>
                    <a:pt x="0" y="1"/>
                  </a:lnTo>
                  <a:close/>
                </a:path>
              </a:pathLst>
            </a:custGeom>
            <a:solidFill>
              <a:srgbClr val="7791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79"/>
            <p:cNvSpPr/>
            <p:nvPr/>
          </p:nvSpPr>
          <p:spPr>
            <a:xfrm>
              <a:off x="3351618" y="3657269"/>
              <a:ext cx="3368" cy="3368"/>
            </a:xfrm>
            <a:custGeom>
              <a:rect b="b" l="l" r="r" t="t"/>
              <a:pathLst>
                <a:path extrusionOk="0" h="148" w="148">
                  <a:moveTo>
                    <a:pt x="28" y="1"/>
                  </a:moveTo>
                  <a:cubicBezTo>
                    <a:pt x="0" y="36"/>
                    <a:pt x="0" y="64"/>
                    <a:pt x="0" y="64"/>
                  </a:cubicBezTo>
                  <a:cubicBezTo>
                    <a:pt x="0" y="91"/>
                    <a:pt x="0" y="119"/>
                    <a:pt x="28" y="119"/>
                  </a:cubicBezTo>
                  <a:lnTo>
                    <a:pt x="28" y="147"/>
                  </a:lnTo>
                  <a:lnTo>
                    <a:pt x="91" y="147"/>
                  </a:lnTo>
                  <a:lnTo>
                    <a:pt x="91" y="119"/>
                  </a:lnTo>
                  <a:cubicBezTo>
                    <a:pt x="119" y="119"/>
                    <a:pt x="147" y="91"/>
                    <a:pt x="147" y="64"/>
                  </a:cubicBezTo>
                  <a:cubicBezTo>
                    <a:pt x="147" y="64"/>
                    <a:pt x="147" y="36"/>
                    <a:pt x="119" y="36"/>
                  </a:cubicBezTo>
                  <a:cubicBezTo>
                    <a:pt x="119" y="1"/>
                    <a:pt x="91" y="1"/>
                    <a:pt x="91" y="1"/>
                  </a:cubicBezTo>
                  <a:close/>
                </a:path>
              </a:pathLst>
            </a:custGeom>
            <a:solidFill>
              <a:srgbClr val="7791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79"/>
            <p:cNvSpPr/>
            <p:nvPr/>
          </p:nvSpPr>
          <p:spPr>
            <a:xfrm>
              <a:off x="3176586" y="3650897"/>
              <a:ext cx="9421" cy="19751"/>
            </a:xfrm>
            <a:custGeom>
              <a:rect b="b" l="l" r="r" t="t"/>
              <a:pathLst>
                <a:path extrusionOk="0" h="868" w="414">
                  <a:moveTo>
                    <a:pt x="350" y="1"/>
                  </a:moveTo>
                  <a:cubicBezTo>
                    <a:pt x="336" y="1"/>
                    <a:pt x="322" y="8"/>
                    <a:pt x="322" y="22"/>
                  </a:cubicBezTo>
                  <a:cubicBezTo>
                    <a:pt x="322" y="344"/>
                    <a:pt x="147" y="574"/>
                    <a:pt x="29" y="840"/>
                  </a:cubicBezTo>
                  <a:cubicBezTo>
                    <a:pt x="1" y="868"/>
                    <a:pt x="64" y="868"/>
                    <a:pt x="92" y="868"/>
                  </a:cubicBezTo>
                  <a:cubicBezTo>
                    <a:pt x="238" y="602"/>
                    <a:pt x="413" y="344"/>
                    <a:pt x="378" y="22"/>
                  </a:cubicBezTo>
                  <a:cubicBezTo>
                    <a:pt x="378" y="8"/>
                    <a:pt x="364" y="1"/>
                    <a:pt x="3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79"/>
            <p:cNvSpPr/>
            <p:nvPr/>
          </p:nvSpPr>
          <p:spPr>
            <a:xfrm>
              <a:off x="3172604" y="3676360"/>
              <a:ext cx="20434" cy="9580"/>
            </a:xfrm>
            <a:custGeom>
              <a:rect b="b" l="l" r="r" t="t"/>
              <a:pathLst>
                <a:path extrusionOk="0" h="421" w="898">
                  <a:moveTo>
                    <a:pt x="847" y="0"/>
                  </a:moveTo>
                  <a:cubicBezTo>
                    <a:pt x="839" y="0"/>
                    <a:pt x="830" y="2"/>
                    <a:pt x="819" y="8"/>
                  </a:cubicBezTo>
                  <a:cubicBezTo>
                    <a:pt x="588" y="182"/>
                    <a:pt x="322" y="357"/>
                    <a:pt x="29" y="357"/>
                  </a:cubicBezTo>
                  <a:cubicBezTo>
                    <a:pt x="1" y="357"/>
                    <a:pt x="1" y="420"/>
                    <a:pt x="29" y="420"/>
                  </a:cubicBezTo>
                  <a:cubicBezTo>
                    <a:pt x="350" y="420"/>
                    <a:pt x="644" y="301"/>
                    <a:pt x="875" y="71"/>
                  </a:cubicBezTo>
                  <a:cubicBezTo>
                    <a:pt x="898" y="42"/>
                    <a:pt x="883" y="0"/>
                    <a:pt x="8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79"/>
            <p:cNvSpPr/>
            <p:nvPr/>
          </p:nvSpPr>
          <p:spPr>
            <a:xfrm>
              <a:off x="3177383" y="3667759"/>
              <a:ext cx="15769" cy="12948"/>
            </a:xfrm>
            <a:custGeom>
              <a:rect b="b" l="l" r="r" t="t"/>
              <a:pathLst>
                <a:path extrusionOk="0" h="569" w="693">
                  <a:moveTo>
                    <a:pt x="653" y="0"/>
                  </a:moveTo>
                  <a:cubicBezTo>
                    <a:pt x="648" y="0"/>
                    <a:pt x="642" y="3"/>
                    <a:pt x="637" y="8"/>
                  </a:cubicBezTo>
                  <a:cubicBezTo>
                    <a:pt x="553" y="127"/>
                    <a:pt x="462" y="211"/>
                    <a:pt x="343" y="302"/>
                  </a:cubicBezTo>
                  <a:cubicBezTo>
                    <a:pt x="259" y="386"/>
                    <a:pt x="140" y="449"/>
                    <a:pt x="29" y="532"/>
                  </a:cubicBezTo>
                  <a:cubicBezTo>
                    <a:pt x="1" y="532"/>
                    <a:pt x="17" y="568"/>
                    <a:pt x="40" y="568"/>
                  </a:cubicBezTo>
                  <a:cubicBezTo>
                    <a:pt x="45" y="568"/>
                    <a:pt x="51" y="566"/>
                    <a:pt x="57" y="560"/>
                  </a:cubicBezTo>
                  <a:cubicBezTo>
                    <a:pt x="315" y="477"/>
                    <a:pt x="490" y="274"/>
                    <a:pt x="693" y="64"/>
                  </a:cubicBezTo>
                  <a:cubicBezTo>
                    <a:pt x="693" y="41"/>
                    <a:pt x="675" y="0"/>
                    <a:pt x="6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79"/>
            <p:cNvSpPr/>
            <p:nvPr/>
          </p:nvSpPr>
          <p:spPr>
            <a:xfrm>
              <a:off x="3131554" y="3629849"/>
              <a:ext cx="25804" cy="16406"/>
            </a:xfrm>
            <a:custGeom>
              <a:rect b="b" l="l" r="r" t="t"/>
              <a:pathLst>
                <a:path extrusionOk="0" h="721" w="1134">
                  <a:moveTo>
                    <a:pt x="581" y="157"/>
                  </a:moveTo>
                  <a:cubicBezTo>
                    <a:pt x="644" y="157"/>
                    <a:pt x="728" y="157"/>
                    <a:pt x="784" y="192"/>
                  </a:cubicBezTo>
                  <a:cubicBezTo>
                    <a:pt x="756" y="248"/>
                    <a:pt x="756" y="304"/>
                    <a:pt x="700" y="366"/>
                  </a:cubicBezTo>
                  <a:cubicBezTo>
                    <a:pt x="644" y="394"/>
                    <a:pt x="553" y="394"/>
                    <a:pt x="497" y="394"/>
                  </a:cubicBezTo>
                  <a:cubicBezTo>
                    <a:pt x="476" y="399"/>
                    <a:pt x="457" y="402"/>
                    <a:pt x="438" y="402"/>
                  </a:cubicBezTo>
                  <a:cubicBezTo>
                    <a:pt x="349" y="402"/>
                    <a:pt x="279" y="351"/>
                    <a:pt x="204" y="276"/>
                  </a:cubicBezTo>
                  <a:cubicBezTo>
                    <a:pt x="232" y="248"/>
                    <a:pt x="294" y="220"/>
                    <a:pt x="322" y="220"/>
                  </a:cubicBezTo>
                  <a:cubicBezTo>
                    <a:pt x="322" y="248"/>
                    <a:pt x="350" y="276"/>
                    <a:pt x="378" y="304"/>
                  </a:cubicBezTo>
                  <a:cubicBezTo>
                    <a:pt x="385" y="319"/>
                    <a:pt x="394" y="325"/>
                    <a:pt x="404" y="325"/>
                  </a:cubicBezTo>
                  <a:cubicBezTo>
                    <a:pt x="432" y="325"/>
                    <a:pt x="461" y="269"/>
                    <a:pt x="434" y="248"/>
                  </a:cubicBezTo>
                  <a:cubicBezTo>
                    <a:pt x="434" y="220"/>
                    <a:pt x="406" y="192"/>
                    <a:pt x="406" y="192"/>
                  </a:cubicBezTo>
                  <a:lnTo>
                    <a:pt x="406" y="157"/>
                  </a:lnTo>
                  <a:close/>
                  <a:moveTo>
                    <a:pt x="494" y="1"/>
                  </a:moveTo>
                  <a:cubicBezTo>
                    <a:pt x="281" y="1"/>
                    <a:pt x="93" y="74"/>
                    <a:pt x="1" y="332"/>
                  </a:cubicBezTo>
                  <a:cubicBezTo>
                    <a:pt x="1" y="378"/>
                    <a:pt x="31" y="405"/>
                    <a:pt x="58" y="405"/>
                  </a:cubicBezTo>
                  <a:cubicBezTo>
                    <a:pt x="68" y="405"/>
                    <a:pt x="77" y="402"/>
                    <a:pt x="85" y="394"/>
                  </a:cubicBezTo>
                  <a:cubicBezTo>
                    <a:pt x="120" y="394"/>
                    <a:pt x="120" y="366"/>
                    <a:pt x="148" y="366"/>
                  </a:cubicBezTo>
                  <a:cubicBezTo>
                    <a:pt x="148" y="601"/>
                    <a:pt x="382" y="720"/>
                    <a:pt x="624" y="720"/>
                  </a:cubicBezTo>
                  <a:cubicBezTo>
                    <a:pt x="649" y="720"/>
                    <a:pt x="675" y="719"/>
                    <a:pt x="700" y="716"/>
                  </a:cubicBezTo>
                  <a:cubicBezTo>
                    <a:pt x="728" y="716"/>
                    <a:pt x="728" y="625"/>
                    <a:pt x="700" y="625"/>
                  </a:cubicBezTo>
                  <a:cubicBezTo>
                    <a:pt x="525" y="625"/>
                    <a:pt x="378" y="569"/>
                    <a:pt x="294" y="478"/>
                  </a:cubicBezTo>
                  <a:lnTo>
                    <a:pt x="294" y="478"/>
                  </a:lnTo>
                  <a:cubicBezTo>
                    <a:pt x="359" y="512"/>
                    <a:pt x="438" y="529"/>
                    <a:pt x="518" y="529"/>
                  </a:cubicBezTo>
                  <a:cubicBezTo>
                    <a:pt x="657" y="529"/>
                    <a:pt x="800" y="477"/>
                    <a:pt x="875" y="366"/>
                  </a:cubicBezTo>
                  <a:lnTo>
                    <a:pt x="875" y="366"/>
                  </a:lnTo>
                  <a:cubicBezTo>
                    <a:pt x="847" y="422"/>
                    <a:pt x="847" y="478"/>
                    <a:pt x="819" y="506"/>
                  </a:cubicBezTo>
                  <a:cubicBezTo>
                    <a:pt x="793" y="553"/>
                    <a:pt x="805" y="580"/>
                    <a:pt x="836" y="580"/>
                  </a:cubicBezTo>
                  <a:cubicBezTo>
                    <a:pt x="847" y="580"/>
                    <a:pt x="860" y="577"/>
                    <a:pt x="875" y="569"/>
                  </a:cubicBezTo>
                  <a:cubicBezTo>
                    <a:pt x="959" y="478"/>
                    <a:pt x="959" y="332"/>
                    <a:pt x="931" y="192"/>
                  </a:cubicBezTo>
                  <a:lnTo>
                    <a:pt x="931" y="192"/>
                  </a:lnTo>
                  <a:cubicBezTo>
                    <a:pt x="994" y="220"/>
                    <a:pt x="1022" y="220"/>
                    <a:pt x="1050" y="220"/>
                  </a:cubicBezTo>
                  <a:cubicBezTo>
                    <a:pt x="1106" y="192"/>
                    <a:pt x="1134" y="129"/>
                    <a:pt x="1078" y="101"/>
                  </a:cubicBezTo>
                  <a:cubicBezTo>
                    <a:pt x="898" y="61"/>
                    <a:pt x="686" y="1"/>
                    <a:pt x="4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79"/>
            <p:cNvSpPr/>
            <p:nvPr/>
          </p:nvSpPr>
          <p:spPr>
            <a:xfrm>
              <a:off x="3152216" y="3634582"/>
              <a:ext cx="5939" cy="13016"/>
            </a:xfrm>
            <a:custGeom>
              <a:rect b="b" l="l" r="r" t="t"/>
              <a:pathLst>
                <a:path extrusionOk="0" h="572" w="261">
                  <a:moveTo>
                    <a:pt x="202" y="0"/>
                  </a:moveTo>
                  <a:cubicBezTo>
                    <a:pt x="184" y="0"/>
                    <a:pt x="170" y="20"/>
                    <a:pt x="170" y="40"/>
                  </a:cubicBezTo>
                  <a:cubicBezTo>
                    <a:pt x="198" y="68"/>
                    <a:pt x="170" y="96"/>
                    <a:pt x="170" y="124"/>
                  </a:cubicBezTo>
                  <a:cubicBezTo>
                    <a:pt x="170" y="186"/>
                    <a:pt x="142" y="242"/>
                    <a:pt x="142" y="270"/>
                  </a:cubicBezTo>
                  <a:cubicBezTo>
                    <a:pt x="114" y="361"/>
                    <a:pt x="51" y="445"/>
                    <a:pt x="23" y="508"/>
                  </a:cubicBezTo>
                  <a:cubicBezTo>
                    <a:pt x="0" y="531"/>
                    <a:pt x="14" y="572"/>
                    <a:pt x="35" y="572"/>
                  </a:cubicBezTo>
                  <a:cubicBezTo>
                    <a:pt x="40" y="572"/>
                    <a:pt x="45" y="569"/>
                    <a:pt x="51" y="564"/>
                  </a:cubicBezTo>
                  <a:cubicBezTo>
                    <a:pt x="170" y="508"/>
                    <a:pt x="198" y="417"/>
                    <a:pt x="226" y="298"/>
                  </a:cubicBezTo>
                  <a:lnTo>
                    <a:pt x="226" y="124"/>
                  </a:lnTo>
                  <a:cubicBezTo>
                    <a:pt x="226" y="68"/>
                    <a:pt x="261" y="68"/>
                    <a:pt x="226" y="12"/>
                  </a:cubicBezTo>
                  <a:cubicBezTo>
                    <a:pt x="217" y="3"/>
                    <a:pt x="209" y="0"/>
                    <a:pt x="2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79"/>
            <p:cNvSpPr/>
            <p:nvPr/>
          </p:nvSpPr>
          <p:spPr>
            <a:xfrm>
              <a:off x="3133465" y="3643001"/>
              <a:ext cx="14040" cy="8192"/>
            </a:xfrm>
            <a:custGeom>
              <a:rect b="b" l="l" r="r" t="t"/>
              <a:pathLst>
                <a:path extrusionOk="0" h="360" w="617">
                  <a:moveTo>
                    <a:pt x="40" y="1"/>
                  </a:moveTo>
                  <a:cubicBezTo>
                    <a:pt x="22" y="1"/>
                    <a:pt x="1" y="14"/>
                    <a:pt x="1" y="47"/>
                  </a:cubicBezTo>
                  <a:cubicBezTo>
                    <a:pt x="36" y="138"/>
                    <a:pt x="92" y="250"/>
                    <a:pt x="176" y="313"/>
                  </a:cubicBezTo>
                  <a:cubicBezTo>
                    <a:pt x="245" y="346"/>
                    <a:pt x="324" y="359"/>
                    <a:pt x="408" y="359"/>
                  </a:cubicBezTo>
                  <a:cubicBezTo>
                    <a:pt x="466" y="359"/>
                    <a:pt x="527" y="352"/>
                    <a:pt x="588" y="341"/>
                  </a:cubicBezTo>
                  <a:cubicBezTo>
                    <a:pt x="616" y="313"/>
                    <a:pt x="616" y="250"/>
                    <a:pt x="588" y="250"/>
                  </a:cubicBezTo>
                  <a:cubicBezTo>
                    <a:pt x="385" y="222"/>
                    <a:pt x="148" y="250"/>
                    <a:pt x="64" y="19"/>
                  </a:cubicBezTo>
                  <a:cubicBezTo>
                    <a:pt x="64" y="8"/>
                    <a:pt x="53" y="1"/>
                    <a:pt x="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79"/>
            <p:cNvSpPr/>
            <p:nvPr/>
          </p:nvSpPr>
          <p:spPr>
            <a:xfrm>
              <a:off x="3077147" y="3624820"/>
              <a:ext cx="47763" cy="19273"/>
            </a:xfrm>
            <a:custGeom>
              <a:rect b="b" l="l" r="r" t="t"/>
              <a:pathLst>
                <a:path extrusionOk="0" h="847" w="2099">
                  <a:moveTo>
                    <a:pt x="1343" y="0"/>
                  </a:moveTo>
                  <a:cubicBezTo>
                    <a:pt x="1196" y="28"/>
                    <a:pt x="1112" y="63"/>
                    <a:pt x="965" y="63"/>
                  </a:cubicBezTo>
                  <a:cubicBezTo>
                    <a:pt x="920" y="46"/>
                    <a:pt x="876" y="37"/>
                    <a:pt x="833" y="37"/>
                  </a:cubicBezTo>
                  <a:cubicBezTo>
                    <a:pt x="789" y="37"/>
                    <a:pt x="745" y="46"/>
                    <a:pt x="700" y="63"/>
                  </a:cubicBezTo>
                  <a:cubicBezTo>
                    <a:pt x="525" y="91"/>
                    <a:pt x="0" y="294"/>
                    <a:pt x="91" y="553"/>
                  </a:cubicBezTo>
                  <a:cubicBezTo>
                    <a:pt x="119" y="643"/>
                    <a:pt x="266" y="699"/>
                    <a:pt x="350" y="727"/>
                  </a:cubicBezTo>
                  <a:cubicBezTo>
                    <a:pt x="472" y="774"/>
                    <a:pt x="586" y="789"/>
                    <a:pt x="702" y="789"/>
                  </a:cubicBezTo>
                  <a:cubicBezTo>
                    <a:pt x="811" y="789"/>
                    <a:pt x="924" y="776"/>
                    <a:pt x="1049" y="762"/>
                  </a:cubicBezTo>
                  <a:cubicBezTo>
                    <a:pt x="1077" y="762"/>
                    <a:pt x="1077" y="727"/>
                    <a:pt x="1049" y="727"/>
                  </a:cubicBezTo>
                  <a:cubicBezTo>
                    <a:pt x="1019" y="724"/>
                    <a:pt x="988" y="723"/>
                    <a:pt x="956" y="723"/>
                  </a:cubicBezTo>
                  <a:cubicBezTo>
                    <a:pt x="850" y="723"/>
                    <a:pt x="737" y="737"/>
                    <a:pt x="629" y="737"/>
                  </a:cubicBezTo>
                  <a:cubicBezTo>
                    <a:pt x="494" y="737"/>
                    <a:pt x="366" y="715"/>
                    <a:pt x="266" y="615"/>
                  </a:cubicBezTo>
                  <a:cubicBezTo>
                    <a:pt x="63" y="413"/>
                    <a:pt x="672" y="203"/>
                    <a:pt x="819" y="175"/>
                  </a:cubicBezTo>
                  <a:cubicBezTo>
                    <a:pt x="902" y="175"/>
                    <a:pt x="993" y="203"/>
                    <a:pt x="1112" y="203"/>
                  </a:cubicBezTo>
                  <a:cubicBezTo>
                    <a:pt x="1196" y="175"/>
                    <a:pt x="1315" y="147"/>
                    <a:pt x="1399" y="119"/>
                  </a:cubicBezTo>
                  <a:cubicBezTo>
                    <a:pt x="1411" y="118"/>
                    <a:pt x="1422" y="118"/>
                    <a:pt x="1434" y="118"/>
                  </a:cubicBezTo>
                  <a:cubicBezTo>
                    <a:pt x="1796" y="118"/>
                    <a:pt x="2092" y="534"/>
                    <a:pt x="1895" y="846"/>
                  </a:cubicBezTo>
                  <a:cubicBezTo>
                    <a:pt x="2098" y="643"/>
                    <a:pt x="2070" y="294"/>
                    <a:pt x="1811" y="119"/>
                  </a:cubicBezTo>
                  <a:cubicBezTo>
                    <a:pt x="1693" y="28"/>
                    <a:pt x="1518" y="0"/>
                    <a:pt x="13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79"/>
            <p:cNvSpPr/>
            <p:nvPr/>
          </p:nvSpPr>
          <p:spPr>
            <a:xfrm>
              <a:off x="3065838" y="3636106"/>
              <a:ext cx="6713" cy="6076"/>
            </a:xfrm>
            <a:custGeom>
              <a:rect b="b" l="l" r="r" t="t"/>
              <a:pathLst>
                <a:path extrusionOk="0" h="267" w="295">
                  <a:moveTo>
                    <a:pt x="211" y="1"/>
                  </a:moveTo>
                  <a:cubicBezTo>
                    <a:pt x="176" y="1"/>
                    <a:pt x="148" y="57"/>
                    <a:pt x="120" y="91"/>
                  </a:cubicBezTo>
                  <a:lnTo>
                    <a:pt x="64" y="91"/>
                  </a:lnTo>
                  <a:cubicBezTo>
                    <a:pt x="36" y="119"/>
                    <a:pt x="1" y="175"/>
                    <a:pt x="1" y="231"/>
                  </a:cubicBezTo>
                  <a:cubicBezTo>
                    <a:pt x="1" y="266"/>
                    <a:pt x="36" y="266"/>
                    <a:pt x="64" y="266"/>
                  </a:cubicBezTo>
                  <a:lnTo>
                    <a:pt x="120" y="266"/>
                  </a:lnTo>
                  <a:cubicBezTo>
                    <a:pt x="148" y="266"/>
                    <a:pt x="148" y="266"/>
                    <a:pt x="148" y="231"/>
                  </a:cubicBezTo>
                  <a:cubicBezTo>
                    <a:pt x="176" y="231"/>
                    <a:pt x="211" y="203"/>
                    <a:pt x="239" y="175"/>
                  </a:cubicBezTo>
                  <a:cubicBezTo>
                    <a:pt x="267" y="119"/>
                    <a:pt x="295" y="91"/>
                    <a:pt x="295" y="57"/>
                  </a:cubicBezTo>
                  <a:cubicBezTo>
                    <a:pt x="295" y="29"/>
                    <a:pt x="239" y="1"/>
                    <a:pt x="2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79"/>
            <p:cNvSpPr/>
            <p:nvPr/>
          </p:nvSpPr>
          <p:spPr>
            <a:xfrm>
              <a:off x="3317872" y="3626117"/>
              <a:ext cx="12606" cy="42529"/>
            </a:xfrm>
            <a:custGeom>
              <a:rect b="b" l="l" r="r" t="t"/>
              <a:pathLst>
                <a:path extrusionOk="0" h="1869" w="554">
                  <a:moveTo>
                    <a:pt x="507" y="0"/>
                  </a:moveTo>
                  <a:cubicBezTo>
                    <a:pt x="492" y="0"/>
                    <a:pt x="476" y="10"/>
                    <a:pt x="462" y="34"/>
                  </a:cubicBezTo>
                  <a:cubicBezTo>
                    <a:pt x="350" y="614"/>
                    <a:pt x="204" y="1230"/>
                    <a:pt x="1" y="1810"/>
                  </a:cubicBezTo>
                  <a:cubicBezTo>
                    <a:pt x="1" y="1845"/>
                    <a:pt x="33" y="1869"/>
                    <a:pt x="64" y="1869"/>
                  </a:cubicBezTo>
                  <a:cubicBezTo>
                    <a:pt x="83" y="1869"/>
                    <a:pt x="102" y="1859"/>
                    <a:pt x="113" y="1838"/>
                  </a:cubicBezTo>
                  <a:cubicBezTo>
                    <a:pt x="323" y="1258"/>
                    <a:pt x="434" y="642"/>
                    <a:pt x="553" y="62"/>
                  </a:cubicBezTo>
                  <a:cubicBezTo>
                    <a:pt x="553" y="27"/>
                    <a:pt x="532" y="0"/>
                    <a:pt x="5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79"/>
            <p:cNvSpPr/>
            <p:nvPr/>
          </p:nvSpPr>
          <p:spPr>
            <a:xfrm>
              <a:off x="3316052" y="3634195"/>
              <a:ext cx="17772" cy="62303"/>
            </a:xfrm>
            <a:custGeom>
              <a:rect b="b" l="l" r="r" t="t"/>
              <a:pathLst>
                <a:path extrusionOk="0" h="2738" w="781">
                  <a:moveTo>
                    <a:pt x="780" y="1"/>
                  </a:moveTo>
                  <a:cubicBezTo>
                    <a:pt x="689" y="434"/>
                    <a:pt x="577" y="875"/>
                    <a:pt x="458" y="1308"/>
                  </a:cubicBezTo>
                  <a:cubicBezTo>
                    <a:pt x="312" y="1777"/>
                    <a:pt x="165" y="2238"/>
                    <a:pt x="18" y="2679"/>
                  </a:cubicBezTo>
                  <a:cubicBezTo>
                    <a:pt x="1" y="2713"/>
                    <a:pt x="29" y="2737"/>
                    <a:pt x="53" y="2737"/>
                  </a:cubicBezTo>
                  <a:cubicBezTo>
                    <a:pt x="68" y="2737"/>
                    <a:pt x="81" y="2728"/>
                    <a:pt x="81" y="2707"/>
                  </a:cubicBezTo>
                  <a:cubicBezTo>
                    <a:pt x="458" y="1833"/>
                    <a:pt x="633" y="931"/>
                    <a:pt x="78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79"/>
            <p:cNvSpPr/>
            <p:nvPr/>
          </p:nvSpPr>
          <p:spPr>
            <a:xfrm>
              <a:off x="3294207" y="3710948"/>
              <a:ext cx="22254" cy="52382"/>
            </a:xfrm>
            <a:custGeom>
              <a:rect b="b" l="l" r="r" t="t"/>
              <a:pathLst>
                <a:path extrusionOk="0" h="2302" w="978">
                  <a:moveTo>
                    <a:pt x="944" y="1"/>
                  </a:moveTo>
                  <a:cubicBezTo>
                    <a:pt x="932" y="1"/>
                    <a:pt x="922" y="9"/>
                    <a:pt x="922" y="33"/>
                  </a:cubicBezTo>
                  <a:cubicBezTo>
                    <a:pt x="691" y="788"/>
                    <a:pt x="426" y="1550"/>
                    <a:pt x="20" y="2250"/>
                  </a:cubicBezTo>
                  <a:cubicBezTo>
                    <a:pt x="1" y="2269"/>
                    <a:pt x="21" y="2301"/>
                    <a:pt x="45" y="2301"/>
                  </a:cubicBezTo>
                  <a:cubicBezTo>
                    <a:pt x="56" y="2301"/>
                    <a:pt x="67" y="2295"/>
                    <a:pt x="76" y="2278"/>
                  </a:cubicBezTo>
                  <a:cubicBezTo>
                    <a:pt x="544" y="1578"/>
                    <a:pt x="775" y="851"/>
                    <a:pt x="978" y="33"/>
                  </a:cubicBezTo>
                  <a:cubicBezTo>
                    <a:pt x="978" y="17"/>
                    <a:pt x="959" y="1"/>
                    <a:pt x="9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79"/>
            <p:cNvSpPr/>
            <p:nvPr/>
          </p:nvSpPr>
          <p:spPr>
            <a:xfrm>
              <a:off x="3223052" y="3763398"/>
              <a:ext cx="11309" cy="26441"/>
            </a:xfrm>
            <a:custGeom>
              <a:rect b="b" l="l" r="r" t="t"/>
              <a:pathLst>
                <a:path extrusionOk="0" h="1162" w="497">
                  <a:moveTo>
                    <a:pt x="469" y="0"/>
                  </a:moveTo>
                  <a:cubicBezTo>
                    <a:pt x="350" y="147"/>
                    <a:pt x="231" y="322"/>
                    <a:pt x="175" y="497"/>
                  </a:cubicBezTo>
                  <a:cubicBezTo>
                    <a:pt x="56" y="700"/>
                    <a:pt x="28" y="902"/>
                    <a:pt x="0" y="1140"/>
                  </a:cubicBezTo>
                  <a:cubicBezTo>
                    <a:pt x="0" y="1154"/>
                    <a:pt x="7" y="1161"/>
                    <a:pt x="18" y="1161"/>
                  </a:cubicBezTo>
                  <a:cubicBezTo>
                    <a:pt x="28" y="1161"/>
                    <a:pt x="42" y="1154"/>
                    <a:pt x="56" y="1140"/>
                  </a:cubicBezTo>
                  <a:cubicBezTo>
                    <a:pt x="119" y="902"/>
                    <a:pt x="147" y="700"/>
                    <a:pt x="259" y="469"/>
                  </a:cubicBezTo>
                  <a:cubicBezTo>
                    <a:pt x="350" y="322"/>
                    <a:pt x="434" y="175"/>
                    <a:pt x="497" y="28"/>
                  </a:cubicBezTo>
                  <a:cubicBezTo>
                    <a:pt x="497" y="0"/>
                    <a:pt x="469" y="0"/>
                    <a:pt x="4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79"/>
            <p:cNvSpPr/>
            <p:nvPr/>
          </p:nvSpPr>
          <p:spPr>
            <a:xfrm>
              <a:off x="3271611" y="3697499"/>
              <a:ext cx="10308" cy="13835"/>
            </a:xfrm>
            <a:custGeom>
              <a:rect b="b" l="l" r="r" t="t"/>
              <a:pathLst>
                <a:path extrusionOk="0" h="608" w="453">
                  <a:moveTo>
                    <a:pt x="24" y="1"/>
                  </a:moveTo>
                  <a:cubicBezTo>
                    <a:pt x="8" y="1"/>
                    <a:pt x="0" y="24"/>
                    <a:pt x="20" y="44"/>
                  </a:cubicBezTo>
                  <a:cubicBezTo>
                    <a:pt x="167" y="218"/>
                    <a:pt x="286" y="393"/>
                    <a:pt x="370" y="596"/>
                  </a:cubicBezTo>
                  <a:cubicBezTo>
                    <a:pt x="378" y="604"/>
                    <a:pt x="389" y="608"/>
                    <a:pt x="400" y="608"/>
                  </a:cubicBezTo>
                  <a:cubicBezTo>
                    <a:pt x="427" y="608"/>
                    <a:pt x="452" y="588"/>
                    <a:pt x="433" y="568"/>
                  </a:cubicBezTo>
                  <a:cubicBezTo>
                    <a:pt x="342" y="330"/>
                    <a:pt x="195" y="190"/>
                    <a:pt x="48" y="16"/>
                  </a:cubicBezTo>
                  <a:cubicBezTo>
                    <a:pt x="40" y="5"/>
                    <a:pt x="31" y="1"/>
                    <a:pt x="2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79"/>
            <p:cNvSpPr/>
            <p:nvPr/>
          </p:nvSpPr>
          <p:spPr>
            <a:xfrm>
              <a:off x="3231335" y="3689558"/>
              <a:ext cx="5575" cy="13881"/>
            </a:xfrm>
            <a:custGeom>
              <a:rect b="b" l="l" r="r" t="t"/>
              <a:pathLst>
                <a:path extrusionOk="0" h="610" w="245">
                  <a:moveTo>
                    <a:pt x="191" y="0"/>
                  </a:moveTo>
                  <a:cubicBezTo>
                    <a:pt x="180" y="0"/>
                    <a:pt x="169" y="5"/>
                    <a:pt x="161" y="15"/>
                  </a:cubicBezTo>
                  <a:cubicBezTo>
                    <a:pt x="70" y="190"/>
                    <a:pt x="14" y="365"/>
                    <a:pt x="14" y="567"/>
                  </a:cubicBezTo>
                  <a:cubicBezTo>
                    <a:pt x="0" y="595"/>
                    <a:pt x="14" y="609"/>
                    <a:pt x="31" y="609"/>
                  </a:cubicBezTo>
                  <a:cubicBezTo>
                    <a:pt x="49" y="609"/>
                    <a:pt x="70" y="595"/>
                    <a:pt x="70" y="567"/>
                  </a:cubicBezTo>
                  <a:cubicBezTo>
                    <a:pt x="105" y="365"/>
                    <a:pt x="161" y="218"/>
                    <a:pt x="245" y="43"/>
                  </a:cubicBezTo>
                  <a:cubicBezTo>
                    <a:pt x="245" y="23"/>
                    <a:pt x="217" y="0"/>
                    <a:pt x="1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79"/>
            <p:cNvSpPr/>
            <p:nvPr/>
          </p:nvSpPr>
          <p:spPr>
            <a:xfrm>
              <a:off x="3046519" y="3470746"/>
              <a:ext cx="461676" cy="374411"/>
            </a:xfrm>
            <a:custGeom>
              <a:rect b="b" l="l" r="r" t="t"/>
              <a:pathLst>
                <a:path extrusionOk="0" h="16454" w="20289">
                  <a:moveTo>
                    <a:pt x="10527" y="1765"/>
                  </a:moveTo>
                  <a:cubicBezTo>
                    <a:pt x="10436" y="2114"/>
                    <a:pt x="10409" y="2464"/>
                    <a:pt x="10381" y="2841"/>
                  </a:cubicBezTo>
                  <a:cubicBezTo>
                    <a:pt x="10381" y="3163"/>
                    <a:pt x="10290" y="3478"/>
                    <a:pt x="10262" y="3827"/>
                  </a:cubicBezTo>
                  <a:cubicBezTo>
                    <a:pt x="10234" y="3974"/>
                    <a:pt x="10234" y="4121"/>
                    <a:pt x="10234" y="4296"/>
                  </a:cubicBezTo>
                  <a:cubicBezTo>
                    <a:pt x="10234" y="4443"/>
                    <a:pt x="10262" y="4617"/>
                    <a:pt x="10262" y="4764"/>
                  </a:cubicBezTo>
                  <a:cubicBezTo>
                    <a:pt x="10234" y="4911"/>
                    <a:pt x="10206" y="5023"/>
                    <a:pt x="10178" y="5170"/>
                  </a:cubicBezTo>
                  <a:cubicBezTo>
                    <a:pt x="10178" y="5317"/>
                    <a:pt x="10234" y="5464"/>
                    <a:pt x="10262" y="5575"/>
                  </a:cubicBezTo>
                  <a:cubicBezTo>
                    <a:pt x="10325" y="5925"/>
                    <a:pt x="10290" y="6247"/>
                    <a:pt x="10325" y="6596"/>
                  </a:cubicBezTo>
                  <a:cubicBezTo>
                    <a:pt x="10353" y="6743"/>
                    <a:pt x="10381" y="6890"/>
                    <a:pt x="10409" y="7037"/>
                  </a:cubicBezTo>
                  <a:cubicBezTo>
                    <a:pt x="10409" y="7184"/>
                    <a:pt x="10353" y="7324"/>
                    <a:pt x="10381" y="7470"/>
                  </a:cubicBezTo>
                  <a:cubicBezTo>
                    <a:pt x="10381" y="7617"/>
                    <a:pt x="10409" y="7736"/>
                    <a:pt x="10436" y="7883"/>
                  </a:cubicBezTo>
                  <a:cubicBezTo>
                    <a:pt x="10353" y="7883"/>
                    <a:pt x="10290" y="7911"/>
                    <a:pt x="10234" y="7939"/>
                  </a:cubicBezTo>
                  <a:cubicBezTo>
                    <a:pt x="10150" y="7967"/>
                    <a:pt x="10003" y="8114"/>
                    <a:pt x="9884" y="8142"/>
                  </a:cubicBezTo>
                  <a:cubicBezTo>
                    <a:pt x="9884" y="8114"/>
                    <a:pt x="9884" y="8086"/>
                    <a:pt x="9856" y="8058"/>
                  </a:cubicBezTo>
                  <a:lnTo>
                    <a:pt x="9828" y="8023"/>
                  </a:lnTo>
                  <a:cubicBezTo>
                    <a:pt x="9800" y="7736"/>
                    <a:pt x="9800" y="7414"/>
                    <a:pt x="9884" y="7121"/>
                  </a:cubicBezTo>
                  <a:cubicBezTo>
                    <a:pt x="9912" y="7009"/>
                    <a:pt x="9940" y="6890"/>
                    <a:pt x="9940" y="6743"/>
                  </a:cubicBezTo>
                  <a:cubicBezTo>
                    <a:pt x="9912" y="6596"/>
                    <a:pt x="9884" y="6484"/>
                    <a:pt x="9856" y="6338"/>
                  </a:cubicBezTo>
                  <a:cubicBezTo>
                    <a:pt x="9828" y="6016"/>
                    <a:pt x="9884" y="5666"/>
                    <a:pt x="9884" y="5317"/>
                  </a:cubicBezTo>
                  <a:cubicBezTo>
                    <a:pt x="9884" y="4939"/>
                    <a:pt x="9912" y="4617"/>
                    <a:pt x="9975" y="4240"/>
                  </a:cubicBezTo>
                  <a:cubicBezTo>
                    <a:pt x="10031" y="3918"/>
                    <a:pt x="10087" y="3569"/>
                    <a:pt x="10178" y="3247"/>
                  </a:cubicBezTo>
                  <a:cubicBezTo>
                    <a:pt x="10290" y="2897"/>
                    <a:pt x="10353" y="2548"/>
                    <a:pt x="10409" y="2198"/>
                  </a:cubicBezTo>
                  <a:cubicBezTo>
                    <a:pt x="10436" y="2051"/>
                    <a:pt x="10464" y="1904"/>
                    <a:pt x="10499" y="1765"/>
                  </a:cubicBezTo>
                  <a:close/>
                  <a:moveTo>
                    <a:pt x="1116" y="7911"/>
                  </a:moveTo>
                  <a:cubicBezTo>
                    <a:pt x="1088" y="7995"/>
                    <a:pt x="1088" y="8142"/>
                    <a:pt x="1060" y="8170"/>
                  </a:cubicBezTo>
                  <a:cubicBezTo>
                    <a:pt x="1051" y="8174"/>
                    <a:pt x="1043" y="8175"/>
                    <a:pt x="1035" y="8175"/>
                  </a:cubicBezTo>
                  <a:cubicBezTo>
                    <a:pt x="989" y="8175"/>
                    <a:pt x="965" y="8110"/>
                    <a:pt x="941" y="8086"/>
                  </a:cubicBezTo>
                  <a:cubicBezTo>
                    <a:pt x="913" y="8023"/>
                    <a:pt x="885" y="7995"/>
                    <a:pt x="885" y="7939"/>
                  </a:cubicBezTo>
                  <a:cubicBezTo>
                    <a:pt x="941" y="7939"/>
                    <a:pt x="1025" y="7911"/>
                    <a:pt x="1116" y="7911"/>
                  </a:cubicBezTo>
                  <a:close/>
                  <a:moveTo>
                    <a:pt x="710" y="7967"/>
                  </a:moveTo>
                  <a:cubicBezTo>
                    <a:pt x="710" y="8058"/>
                    <a:pt x="710" y="8170"/>
                    <a:pt x="647" y="8198"/>
                  </a:cubicBezTo>
                  <a:cubicBezTo>
                    <a:pt x="644" y="8202"/>
                    <a:pt x="640" y="8204"/>
                    <a:pt x="636" y="8204"/>
                  </a:cubicBezTo>
                  <a:cubicBezTo>
                    <a:pt x="606" y="8204"/>
                    <a:pt x="560" y="8103"/>
                    <a:pt x="535" y="8023"/>
                  </a:cubicBezTo>
                  <a:cubicBezTo>
                    <a:pt x="591" y="7995"/>
                    <a:pt x="647" y="7995"/>
                    <a:pt x="710" y="7967"/>
                  </a:cubicBezTo>
                  <a:close/>
                  <a:moveTo>
                    <a:pt x="1290" y="7939"/>
                  </a:moveTo>
                  <a:lnTo>
                    <a:pt x="1290" y="7939"/>
                  </a:lnTo>
                  <a:cubicBezTo>
                    <a:pt x="1374" y="7967"/>
                    <a:pt x="1465" y="7967"/>
                    <a:pt x="1584" y="7995"/>
                  </a:cubicBezTo>
                  <a:cubicBezTo>
                    <a:pt x="1549" y="8023"/>
                    <a:pt x="1549" y="8086"/>
                    <a:pt x="1521" y="8114"/>
                  </a:cubicBezTo>
                  <a:cubicBezTo>
                    <a:pt x="1493" y="8170"/>
                    <a:pt x="1521" y="8233"/>
                    <a:pt x="1465" y="8233"/>
                  </a:cubicBezTo>
                  <a:cubicBezTo>
                    <a:pt x="1409" y="8233"/>
                    <a:pt x="1374" y="8198"/>
                    <a:pt x="1374" y="8142"/>
                  </a:cubicBezTo>
                  <a:cubicBezTo>
                    <a:pt x="1318" y="8086"/>
                    <a:pt x="1318" y="8023"/>
                    <a:pt x="1290" y="7939"/>
                  </a:cubicBezTo>
                  <a:close/>
                  <a:moveTo>
                    <a:pt x="10730" y="450"/>
                  </a:moveTo>
                  <a:cubicBezTo>
                    <a:pt x="10702" y="597"/>
                    <a:pt x="10702" y="772"/>
                    <a:pt x="10674" y="891"/>
                  </a:cubicBezTo>
                  <a:cubicBezTo>
                    <a:pt x="10611" y="1030"/>
                    <a:pt x="10555" y="1177"/>
                    <a:pt x="10499" y="1324"/>
                  </a:cubicBezTo>
                  <a:cubicBezTo>
                    <a:pt x="10409" y="1674"/>
                    <a:pt x="10325" y="1995"/>
                    <a:pt x="10262" y="2345"/>
                  </a:cubicBezTo>
                  <a:cubicBezTo>
                    <a:pt x="10234" y="2520"/>
                    <a:pt x="10206" y="2723"/>
                    <a:pt x="10150" y="2897"/>
                  </a:cubicBezTo>
                  <a:cubicBezTo>
                    <a:pt x="10115" y="3044"/>
                    <a:pt x="10059" y="3191"/>
                    <a:pt x="10003" y="3338"/>
                  </a:cubicBezTo>
                  <a:cubicBezTo>
                    <a:pt x="9912" y="3688"/>
                    <a:pt x="9856" y="4037"/>
                    <a:pt x="9765" y="4415"/>
                  </a:cubicBezTo>
                  <a:cubicBezTo>
                    <a:pt x="9737" y="4701"/>
                    <a:pt x="9737" y="5023"/>
                    <a:pt x="9737" y="5345"/>
                  </a:cubicBezTo>
                  <a:cubicBezTo>
                    <a:pt x="9709" y="5694"/>
                    <a:pt x="9653" y="6044"/>
                    <a:pt x="9681" y="6366"/>
                  </a:cubicBezTo>
                  <a:cubicBezTo>
                    <a:pt x="9709" y="6512"/>
                    <a:pt x="9737" y="6659"/>
                    <a:pt x="9737" y="6799"/>
                  </a:cubicBezTo>
                  <a:cubicBezTo>
                    <a:pt x="9737" y="6946"/>
                    <a:pt x="9653" y="7093"/>
                    <a:pt x="9625" y="7240"/>
                  </a:cubicBezTo>
                  <a:cubicBezTo>
                    <a:pt x="9562" y="7498"/>
                    <a:pt x="9590" y="7792"/>
                    <a:pt x="9625" y="8058"/>
                  </a:cubicBezTo>
                  <a:cubicBezTo>
                    <a:pt x="9625" y="8058"/>
                    <a:pt x="9590" y="8086"/>
                    <a:pt x="9562" y="8086"/>
                  </a:cubicBezTo>
                  <a:cubicBezTo>
                    <a:pt x="9479" y="8142"/>
                    <a:pt x="9304" y="8198"/>
                    <a:pt x="9213" y="8288"/>
                  </a:cubicBezTo>
                  <a:cubicBezTo>
                    <a:pt x="9185" y="8170"/>
                    <a:pt x="9241" y="8023"/>
                    <a:pt x="9241" y="7911"/>
                  </a:cubicBezTo>
                  <a:lnTo>
                    <a:pt x="9241" y="7470"/>
                  </a:lnTo>
                  <a:cubicBezTo>
                    <a:pt x="9276" y="7121"/>
                    <a:pt x="9304" y="6799"/>
                    <a:pt x="9332" y="6449"/>
                  </a:cubicBezTo>
                  <a:cubicBezTo>
                    <a:pt x="9388" y="5750"/>
                    <a:pt x="9507" y="5023"/>
                    <a:pt x="9590" y="4296"/>
                  </a:cubicBezTo>
                  <a:cubicBezTo>
                    <a:pt x="9653" y="3946"/>
                    <a:pt x="9681" y="3569"/>
                    <a:pt x="9765" y="3219"/>
                  </a:cubicBezTo>
                  <a:cubicBezTo>
                    <a:pt x="9856" y="2897"/>
                    <a:pt x="9975" y="2576"/>
                    <a:pt x="10087" y="2289"/>
                  </a:cubicBezTo>
                  <a:cubicBezTo>
                    <a:pt x="10206" y="1939"/>
                    <a:pt x="10325" y="1618"/>
                    <a:pt x="10436" y="1268"/>
                  </a:cubicBezTo>
                  <a:cubicBezTo>
                    <a:pt x="10499" y="1121"/>
                    <a:pt x="10555" y="947"/>
                    <a:pt x="10611" y="800"/>
                  </a:cubicBezTo>
                  <a:cubicBezTo>
                    <a:pt x="10611" y="744"/>
                    <a:pt x="10674" y="569"/>
                    <a:pt x="10730" y="450"/>
                  </a:cubicBezTo>
                  <a:close/>
                  <a:moveTo>
                    <a:pt x="1990" y="7995"/>
                  </a:moveTo>
                  <a:cubicBezTo>
                    <a:pt x="1962" y="8114"/>
                    <a:pt x="1934" y="8233"/>
                    <a:pt x="1871" y="8316"/>
                  </a:cubicBezTo>
                  <a:cubicBezTo>
                    <a:pt x="1815" y="8233"/>
                    <a:pt x="1787" y="8114"/>
                    <a:pt x="1759" y="7995"/>
                  </a:cubicBezTo>
                  <a:close/>
                  <a:moveTo>
                    <a:pt x="2165" y="7995"/>
                  </a:moveTo>
                  <a:cubicBezTo>
                    <a:pt x="2220" y="7995"/>
                    <a:pt x="2311" y="8023"/>
                    <a:pt x="2367" y="8023"/>
                  </a:cubicBezTo>
                  <a:cubicBezTo>
                    <a:pt x="2311" y="8114"/>
                    <a:pt x="2283" y="8261"/>
                    <a:pt x="2248" y="8344"/>
                  </a:cubicBezTo>
                  <a:cubicBezTo>
                    <a:pt x="2192" y="8261"/>
                    <a:pt x="2192" y="8114"/>
                    <a:pt x="2165" y="7995"/>
                  </a:cubicBezTo>
                  <a:close/>
                  <a:moveTo>
                    <a:pt x="2542" y="8114"/>
                  </a:moveTo>
                  <a:lnTo>
                    <a:pt x="2542" y="8114"/>
                  </a:lnTo>
                  <a:cubicBezTo>
                    <a:pt x="2633" y="8142"/>
                    <a:pt x="2689" y="8170"/>
                    <a:pt x="2773" y="8198"/>
                  </a:cubicBezTo>
                  <a:cubicBezTo>
                    <a:pt x="2745" y="8198"/>
                    <a:pt x="2745" y="8233"/>
                    <a:pt x="2717" y="8261"/>
                  </a:cubicBezTo>
                  <a:lnTo>
                    <a:pt x="2661" y="8407"/>
                  </a:lnTo>
                  <a:cubicBezTo>
                    <a:pt x="2657" y="8409"/>
                    <a:pt x="2653" y="8410"/>
                    <a:pt x="2649" y="8410"/>
                  </a:cubicBezTo>
                  <a:cubicBezTo>
                    <a:pt x="2595" y="8410"/>
                    <a:pt x="2568" y="8225"/>
                    <a:pt x="2542" y="8114"/>
                  </a:cubicBezTo>
                  <a:close/>
                  <a:moveTo>
                    <a:pt x="4465" y="8344"/>
                  </a:moveTo>
                  <a:cubicBezTo>
                    <a:pt x="4143" y="8463"/>
                    <a:pt x="3822" y="8547"/>
                    <a:pt x="3535" y="8694"/>
                  </a:cubicBezTo>
                  <a:cubicBezTo>
                    <a:pt x="3444" y="8785"/>
                    <a:pt x="3332" y="8841"/>
                    <a:pt x="3241" y="8897"/>
                  </a:cubicBezTo>
                  <a:cubicBezTo>
                    <a:pt x="3297" y="8785"/>
                    <a:pt x="3297" y="8638"/>
                    <a:pt x="3269" y="8519"/>
                  </a:cubicBezTo>
                  <a:cubicBezTo>
                    <a:pt x="3241" y="8463"/>
                    <a:pt x="3213" y="8407"/>
                    <a:pt x="3185" y="8344"/>
                  </a:cubicBezTo>
                  <a:lnTo>
                    <a:pt x="3185" y="8344"/>
                  </a:lnTo>
                  <a:cubicBezTo>
                    <a:pt x="3332" y="8407"/>
                    <a:pt x="3444" y="8435"/>
                    <a:pt x="3619" y="8435"/>
                  </a:cubicBezTo>
                  <a:cubicBezTo>
                    <a:pt x="3794" y="8407"/>
                    <a:pt x="3969" y="8372"/>
                    <a:pt x="4171" y="8344"/>
                  </a:cubicBezTo>
                  <a:close/>
                  <a:moveTo>
                    <a:pt x="2808" y="8841"/>
                  </a:moveTo>
                  <a:cubicBezTo>
                    <a:pt x="2864" y="8897"/>
                    <a:pt x="2948" y="9016"/>
                    <a:pt x="3011" y="9072"/>
                  </a:cubicBezTo>
                  <a:cubicBezTo>
                    <a:pt x="2920" y="9135"/>
                    <a:pt x="2836" y="9163"/>
                    <a:pt x="2773" y="9218"/>
                  </a:cubicBezTo>
                  <a:cubicBezTo>
                    <a:pt x="2808" y="9107"/>
                    <a:pt x="2808" y="8960"/>
                    <a:pt x="2808" y="8841"/>
                  </a:cubicBezTo>
                  <a:close/>
                  <a:moveTo>
                    <a:pt x="2395" y="9107"/>
                  </a:moveTo>
                  <a:lnTo>
                    <a:pt x="2395" y="9107"/>
                  </a:lnTo>
                  <a:cubicBezTo>
                    <a:pt x="2486" y="9135"/>
                    <a:pt x="2570" y="9246"/>
                    <a:pt x="2633" y="9309"/>
                  </a:cubicBezTo>
                  <a:cubicBezTo>
                    <a:pt x="2570" y="9337"/>
                    <a:pt x="2486" y="9365"/>
                    <a:pt x="2423" y="9393"/>
                  </a:cubicBezTo>
                  <a:cubicBezTo>
                    <a:pt x="2423" y="9309"/>
                    <a:pt x="2395" y="9190"/>
                    <a:pt x="2395" y="9107"/>
                  </a:cubicBezTo>
                  <a:close/>
                  <a:moveTo>
                    <a:pt x="2046" y="9281"/>
                  </a:moveTo>
                  <a:cubicBezTo>
                    <a:pt x="2046" y="9281"/>
                    <a:pt x="2137" y="9421"/>
                    <a:pt x="2220" y="9512"/>
                  </a:cubicBezTo>
                  <a:lnTo>
                    <a:pt x="2192" y="9512"/>
                  </a:lnTo>
                  <a:cubicBezTo>
                    <a:pt x="2137" y="9568"/>
                    <a:pt x="2074" y="9596"/>
                    <a:pt x="2046" y="9659"/>
                  </a:cubicBezTo>
                  <a:cubicBezTo>
                    <a:pt x="2046" y="9512"/>
                    <a:pt x="2018" y="9281"/>
                    <a:pt x="2046" y="9281"/>
                  </a:cubicBezTo>
                  <a:close/>
                  <a:moveTo>
                    <a:pt x="1668" y="9540"/>
                  </a:moveTo>
                  <a:cubicBezTo>
                    <a:pt x="1724" y="9631"/>
                    <a:pt x="1787" y="9715"/>
                    <a:pt x="1843" y="9806"/>
                  </a:cubicBezTo>
                  <a:lnTo>
                    <a:pt x="1815" y="9806"/>
                  </a:lnTo>
                  <a:cubicBezTo>
                    <a:pt x="1759" y="9834"/>
                    <a:pt x="1696" y="9862"/>
                    <a:pt x="1640" y="9918"/>
                  </a:cubicBezTo>
                  <a:cubicBezTo>
                    <a:pt x="1640" y="9771"/>
                    <a:pt x="1640" y="9659"/>
                    <a:pt x="1668" y="9540"/>
                  </a:cubicBezTo>
                  <a:close/>
                  <a:moveTo>
                    <a:pt x="1346" y="9834"/>
                  </a:moveTo>
                  <a:cubicBezTo>
                    <a:pt x="1346" y="9834"/>
                    <a:pt x="1374" y="9862"/>
                    <a:pt x="1409" y="9918"/>
                  </a:cubicBezTo>
                  <a:cubicBezTo>
                    <a:pt x="1437" y="9946"/>
                    <a:pt x="1465" y="9981"/>
                    <a:pt x="1465" y="10009"/>
                  </a:cubicBezTo>
                  <a:cubicBezTo>
                    <a:pt x="1437" y="10037"/>
                    <a:pt x="1374" y="10065"/>
                    <a:pt x="1346" y="10093"/>
                  </a:cubicBezTo>
                  <a:cubicBezTo>
                    <a:pt x="1374" y="10065"/>
                    <a:pt x="1318" y="9834"/>
                    <a:pt x="1346" y="9834"/>
                  </a:cubicBezTo>
                  <a:close/>
                  <a:moveTo>
                    <a:pt x="12653" y="219"/>
                  </a:moveTo>
                  <a:lnTo>
                    <a:pt x="12653" y="247"/>
                  </a:lnTo>
                  <a:cubicBezTo>
                    <a:pt x="12681" y="422"/>
                    <a:pt x="12737" y="569"/>
                    <a:pt x="12800" y="744"/>
                  </a:cubicBezTo>
                  <a:cubicBezTo>
                    <a:pt x="12828" y="947"/>
                    <a:pt x="12856" y="1177"/>
                    <a:pt x="12884" y="1380"/>
                  </a:cubicBezTo>
                  <a:cubicBezTo>
                    <a:pt x="12912" y="1618"/>
                    <a:pt x="12975" y="1849"/>
                    <a:pt x="12975" y="2079"/>
                  </a:cubicBezTo>
                  <a:cubicBezTo>
                    <a:pt x="12975" y="2345"/>
                    <a:pt x="12947" y="2604"/>
                    <a:pt x="12884" y="2897"/>
                  </a:cubicBezTo>
                  <a:cubicBezTo>
                    <a:pt x="12856" y="3100"/>
                    <a:pt x="12800" y="3338"/>
                    <a:pt x="12828" y="3541"/>
                  </a:cubicBezTo>
                  <a:cubicBezTo>
                    <a:pt x="12884" y="3799"/>
                    <a:pt x="12856" y="4093"/>
                    <a:pt x="12856" y="4387"/>
                  </a:cubicBezTo>
                  <a:cubicBezTo>
                    <a:pt x="12884" y="4527"/>
                    <a:pt x="12884" y="4645"/>
                    <a:pt x="12912" y="4792"/>
                  </a:cubicBezTo>
                  <a:cubicBezTo>
                    <a:pt x="12912" y="4939"/>
                    <a:pt x="12884" y="5051"/>
                    <a:pt x="12884" y="5198"/>
                  </a:cubicBezTo>
                  <a:cubicBezTo>
                    <a:pt x="12828" y="5492"/>
                    <a:pt x="12828" y="5722"/>
                    <a:pt x="12856" y="6016"/>
                  </a:cubicBezTo>
                  <a:cubicBezTo>
                    <a:pt x="12856" y="6275"/>
                    <a:pt x="12856" y="6512"/>
                    <a:pt x="12884" y="6771"/>
                  </a:cubicBezTo>
                  <a:cubicBezTo>
                    <a:pt x="12912" y="6946"/>
                    <a:pt x="12912" y="7121"/>
                    <a:pt x="12884" y="7296"/>
                  </a:cubicBezTo>
                  <a:lnTo>
                    <a:pt x="12884" y="7358"/>
                  </a:lnTo>
                  <a:cubicBezTo>
                    <a:pt x="12856" y="7708"/>
                    <a:pt x="12800" y="8058"/>
                    <a:pt x="12737" y="8407"/>
                  </a:cubicBezTo>
                  <a:cubicBezTo>
                    <a:pt x="12709" y="8582"/>
                    <a:pt x="12681" y="8722"/>
                    <a:pt x="12625" y="8897"/>
                  </a:cubicBezTo>
                  <a:cubicBezTo>
                    <a:pt x="12597" y="9072"/>
                    <a:pt x="12625" y="9246"/>
                    <a:pt x="12597" y="9421"/>
                  </a:cubicBezTo>
                  <a:cubicBezTo>
                    <a:pt x="12534" y="9715"/>
                    <a:pt x="12331" y="10009"/>
                    <a:pt x="12213" y="10295"/>
                  </a:cubicBezTo>
                  <a:cubicBezTo>
                    <a:pt x="12101" y="10617"/>
                    <a:pt x="12010" y="10967"/>
                    <a:pt x="11954" y="11316"/>
                  </a:cubicBezTo>
                  <a:cubicBezTo>
                    <a:pt x="11898" y="11638"/>
                    <a:pt x="11751" y="11931"/>
                    <a:pt x="11660" y="12253"/>
                  </a:cubicBezTo>
                  <a:cubicBezTo>
                    <a:pt x="11604" y="12393"/>
                    <a:pt x="11576" y="12568"/>
                    <a:pt x="11513" y="12743"/>
                  </a:cubicBezTo>
                  <a:cubicBezTo>
                    <a:pt x="11457" y="12952"/>
                    <a:pt x="11311" y="13092"/>
                    <a:pt x="11199" y="13267"/>
                  </a:cubicBezTo>
                  <a:cubicBezTo>
                    <a:pt x="10961" y="13533"/>
                    <a:pt x="10758" y="13791"/>
                    <a:pt x="10611" y="14113"/>
                  </a:cubicBezTo>
                  <a:cubicBezTo>
                    <a:pt x="10555" y="14232"/>
                    <a:pt x="10527" y="14379"/>
                    <a:pt x="10499" y="14491"/>
                  </a:cubicBezTo>
                  <a:cubicBezTo>
                    <a:pt x="10464" y="14351"/>
                    <a:pt x="10436" y="14204"/>
                    <a:pt x="10436" y="14057"/>
                  </a:cubicBezTo>
                  <a:lnTo>
                    <a:pt x="10436" y="13938"/>
                  </a:lnTo>
                  <a:cubicBezTo>
                    <a:pt x="10555" y="13791"/>
                    <a:pt x="10674" y="13589"/>
                    <a:pt x="10786" y="13414"/>
                  </a:cubicBezTo>
                  <a:cubicBezTo>
                    <a:pt x="10905" y="13267"/>
                    <a:pt x="10989" y="13064"/>
                    <a:pt x="11080" y="12889"/>
                  </a:cubicBezTo>
                  <a:cubicBezTo>
                    <a:pt x="11100" y="12870"/>
                    <a:pt x="11077" y="12850"/>
                    <a:pt x="11063" y="12850"/>
                  </a:cubicBezTo>
                  <a:cubicBezTo>
                    <a:pt x="11057" y="12850"/>
                    <a:pt x="11052" y="12853"/>
                    <a:pt x="11052" y="12861"/>
                  </a:cubicBezTo>
                  <a:cubicBezTo>
                    <a:pt x="10786" y="13155"/>
                    <a:pt x="10639" y="13505"/>
                    <a:pt x="10436" y="13826"/>
                  </a:cubicBezTo>
                  <a:cubicBezTo>
                    <a:pt x="10464" y="13652"/>
                    <a:pt x="10527" y="13533"/>
                    <a:pt x="10583" y="13358"/>
                  </a:cubicBezTo>
                  <a:cubicBezTo>
                    <a:pt x="10674" y="13155"/>
                    <a:pt x="10730" y="12980"/>
                    <a:pt x="10730" y="12743"/>
                  </a:cubicBezTo>
                  <a:cubicBezTo>
                    <a:pt x="10877" y="12568"/>
                    <a:pt x="10961" y="12365"/>
                    <a:pt x="11080" y="12134"/>
                  </a:cubicBezTo>
                  <a:cubicBezTo>
                    <a:pt x="11199" y="11841"/>
                    <a:pt x="11339" y="11554"/>
                    <a:pt x="11457" y="11260"/>
                  </a:cubicBezTo>
                  <a:cubicBezTo>
                    <a:pt x="11457" y="11225"/>
                    <a:pt x="11436" y="11199"/>
                    <a:pt x="11419" y="11199"/>
                  </a:cubicBezTo>
                  <a:cubicBezTo>
                    <a:pt x="11409" y="11199"/>
                    <a:pt x="11401" y="11209"/>
                    <a:pt x="11401" y="11232"/>
                  </a:cubicBezTo>
                  <a:cubicBezTo>
                    <a:pt x="11164" y="11694"/>
                    <a:pt x="10961" y="12190"/>
                    <a:pt x="10702" y="12659"/>
                  </a:cubicBezTo>
                  <a:cubicBezTo>
                    <a:pt x="10674" y="12540"/>
                    <a:pt x="10639" y="12456"/>
                    <a:pt x="10583" y="12337"/>
                  </a:cubicBezTo>
                  <a:cubicBezTo>
                    <a:pt x="10639" y="12309"/>
                    <a:pt x="10730" y="12253"/>
                    <a:pt x="10758" y="12190"/>
                  </a:cubicBezTo>
                  <a:cubicBezTo>
                    <a:pt x="10849" y="12078"/>
                    <a:pt x="10933" y="11959"/>
                    <a:pt x="11024" y="11841"/>
                  </a:cubicBezTo>
                  <a:cubicBezTo>
                    <a:pt x="11136" y="11638"/>
                    <a:pt x="11199" y="11344"/>
                    <a:pt x="11255" y="11085"/>
                  </a:cubicBezTo>
                  <a:cubicBezTo>
                    <a:pt x="11457" y="10470"/>
                    <a:pt x="11723" y="9862"/>
                    <a:pt x="11926" y="9218"/>
                  </a:cubicBezTo>
                  <a:cubicBezTo>
                    <a:pt x="11926" y="9184"/>
                    <a:pt x="11891" y="9160"/>
                    <a:pt x="11858" y="9160"/>
                  </a:cubicBezTo>
                  <a:cubicBezTo>
                    <a:pt x="11838" y="9160"/>
                    <a:pt x="11818" y="9169"/>
                    <a:pt x="11807" y="9190"/>
                  </a:cubicBezTo>
                  <a:cubicBezTo>
                    <a:pt x="11604" y="9771"/>
                    <a:pt x="11339" y="10386"/>
                    <a:pt x="11136" y="10967"/>
                  </a:cubicBezTo>
                  <a:cubicBezTo>
                    <a:pt x="11052" y="11232"/>
                    <a:pt x="11024" y="11519"/>
                    <a:pt x="10877" y="11785"/>
                  </a:cubicBezTo>
                  <a:cubicBezTo>
                    <a:pt x="10786" y="11904"/>
                    <a:pt x="10730" y="12015"/>
                    <a:pt x="10639" y="12106"/>
                  </a:cubicBezTo>
                  <a:cubicBezTo>
                    <a:pt x="10611" y="12162"/>
                    <a:pt x="10583" y="12190"/>
                    <a:pt x="10555" y="12218"/>
                  </a:cubicBezTo>
                  <a:cubicBezTo>
                    <a:pt x="10555" y="12162"/>
                    <a:pt x="10527" y="12106"/>
                    <a:pt x="10555" y="12043"/>
                  </a:cubicBezTo>
                  <a:cubicBezTo>
                    <a:pt x="10583" y="11869"/>
                    <a:pt x="10639" y="11694"/>
                    <a:pt x="10674" y="11519"/>
                  </a:cubicBezTo>
                  <a:cubicBezTo>
                    <a:pt x="10877" y="11316"/>
                    <a:pt x="11052" y="10995"/>
                    <a:pt x="11108" y="10736"/>
                  </a:cubicBezTo>
                  <a:cubicBezTo>
                    <a:pt x="11136" y="10505"/>
                    <a:pt x="11199" y="10295"/>
                    <a:pt x="11339" y="10120"/>
                  </a:cubicBezTo>
                  <a:cubicBezTo>
                    <a:pt x="11429" y="9946"/>
                    <a:pt x="11513" y="9834"/>
                    <a:pt x="11576" y="9659"/>
                  </a:cubicBezTo>
                  <a:cubicBezTo>
                    <a:pt x="11604" y="9484"/>
                    <a:pt x="11604" y="9309"/>
                    <a:pt x="11604" y="9135"/>
                  </a:cubicBezTo>
                  <a:cubicBezTo>
                    <a:pt x="11604" y="8897"/>
                    <a:pt x="11688" y="8694"/>
                    <a:pt x="11751" y="8463"/>
                  </a:cubicBezTo>
                  <a:cubicBezTo>
                    <a:pt x="11779" y="8435"/>
                    <a:pt x="11779" y="8407"/>
                    <a:pt x="11779" y="8372"/>
                  </a:cubicBezTo>
                  <a:cubicBezTo>
                    <a:pt x="11926" y="8114"/>
                    <a:pt x="11982" y="7792"/>
                    <a:pt x="12038" y="7533"/>
                  </a:cubicBezTo>
                  <a:cubicBezTo>
                    <a:pt x="12073" y="7358"/>
                    <a:pt x="12101" y="7212"/>
                    <a:pt x="12129" y="7065"/>
                  </a:cubicBezTo>
                  <a:cubicBezTo>
                    <a:pt x="12157" y="6834"/>
                    <a:pt x="12157" y="6624"/>
                    <a:pt x="12185" y="6394"/>
                  </a:cubicBezTo>
                  <a:cubicBezTo>
                    <a:pt x="12213" y="6219"/>
                    <a:pt x="12303" y="6072"/>
                    <a:pt x="12331" y="5869"/>
                  </a:cubicBezTo>
                  <a:cubicBezTo>
                    <a:pt x="12359" y="5694"/>
                    <a:pt x="12359" y="5547"/>
                    <a:pt x="12359" y="5373"/>
                  </a:cubicBezTo>
                  <a:cubicBezTo>
                    <a:pt x="12387" y="4995"/>
                    <a:pt x="12478" y="4645"/>
                    <a:pt x="12534" y="4268"/>
                  </a:cubicBezTo>
                  <a:cubicBezTo>
                    <a:pt x="12625" y="3918"/>
                    <a:pt x="12534" y="3569"/>
                    <a:pt x="12478" y="3219"/>
                  </a:cubicBezTo>
                  <a:cubicBezTo>
                    <a:pt x="12450" y="3016"/>
                    <a:pt x="12331" y="2813"/>
                    <a:pt x="12359" y="2604"/>
                  </a:cubicBezTo>
                  <a:cubicBezTo>
                    <a:pt x="12387" y="2401"/>
                    <a:pt x="12506" y="2254"/>
                    <a:pt x="12562" y="2079"/>
                  </a:cubicBezTo>
                  <a:cubicBezTo>
                    <a:pt x="12562" y="1967"/>
                    <a:pt x="12534" y="1849"/>
                    <a:pt x="12506" y="1702"/>
                  </a:cubicBezTo>
                  <a:cubicBezTo>
                    <a:pt x="12450" y="1499"/>
                    <a:pt x="12422" y="1324"/>
                    <a:pt x="12450" y="1121"/>
                  </a:cubicBezTo>
                  <a:cubicBezTo>
                    <a:pt x="12450" y="856"/>
                    <a:pt x="12562" y="597"/>
                    <a:pt x="12625" y="331"/>
                  </a:cubicBezTo>
                  <a:cubicBezTo>
                    <a:pt x="12625" y="303"/>
                    <a:pt x="12653" y="275"/>
                    <a:pt x="12653" y="219"/>
                  </a:cubicBezTo>
                  <a:close/>
                  <a:moveTo>
                    <a:pt x="5689" y="15281"/>
                  </a:moveTo>
                  <a:lnTo>
                    <a:pt x="5689" y="15337"/>
                  </a:lnTo>
                  <a:lnTo>
                    <a:pt x="5689" y="15400"/>
                  </a:lnTo>
                  <a:lnTo>
                    <a:pt x="5661" y="15400"/>
                  </a:lnTo>
                  <a:cubicBezTo>
                    <a:pt x="5605" y="15400"/>
                    <a:pt x="5570" y="15428"/>
                    <a:pt x="5514" y="15428"/>
                  </a:cubicBezTo>
                  <a:cubicBezTo>
                    <a:pt x="5486" y="15428"/>
                    <a:pt x="5458" y="15456"/>
                    <a:pt x="5430" y="15484"/>
                  </a:cubicBezTo>
                  <a:lnTo>
                    <a:pt x="5430" y="15456"/>
                  </a:lnTo>
                  <a:cubicBezTo>
                    <a:pt x="5458" y="15428"/>
                    <a:pt x="5486" y="15428"/>
                    <a:pt x="5486" y="15400"/>
                  </a:cubicBezTo>
                  <a:cubicBezTo>
                    <a:pt x="5514" y="15365"/>
                    <a:pt x="5542" y="15337"/>
                    <a:pt x="5570" y="15309"/>
                  </a:cubicBezTo>
                  <a:cubicBezTo>
                    <a:pt x="5633" y="15309"/>
                    <a:pt x="5661" y="15281"/>
                    <a:pt x="5689" y="15281"/>
                  </a:cubicBezTo>
                  <a:close/>
                  <a:moveTo>
                    <a:pt x="8108" y="11694"/>
                  </a:moveTo>
                  <a:cubicBezTo>
                    <a:pt x="8192" y="11729"/>
                    <a:pt x="8192" y="11694"/>
                    <a:pt x="8227" y="11813"/>
                  </a:cubicBezTo>
                  <a:cubicBezTo>
                    <a:pt x="8227" y="11869"/>
                    <a:pt x="8227" y="11931"/>
                    <a:pt x="8255" y="11959"/>
                  </a:cubicBezTo>
                  <a:cubicBezTo>
                    <a:pt x="8283" y="12043"/>
                    <a:pt x="8311" y="12106"/>
                    <a:pt x="8367" y="12162"/>
                  </a:cubicBezTo>
                  <a:cubicBezTo>
                    <a:pt x="8311" y="12365"/>
                    <a:pt x="8108" y="12540"/>
                    <a:pt x="7961" y="12715"/>
                  </a:cubicBezTo>
                  <a:cubicBezTo>
                    <a:pt x="7814" y="12889"/>
                    <a:pt x="7730" y="13064"/>
                    <a:pt x="7668" y="13267"/>
                  </a:cubicBezTo>
                  <a:cubicBezTo>
                    <a:pt x="7493" y="13708"/>
                    <a:pt x="7409" y="14232"/>
                    <a:pt x="7003" y="14554"/>
                  </a:cubicBezTo>
                  <a:cubicBezTo>
                    <a:pt x="7003" y="14576"/>
                    <a:pt x="7022" y="14617"/>
                    <a:pt x="7043" y="14617"/>
                  </a:cubicBezTo>
                  <a:cubicBezTo>
                    <a:pt x="7048" y="14617"/>
                    <a:pt x="7054" y="14615"/>
                    <a:pt x="7059" y="14610"/>
                  </a:cubicBezTo>
                  <a:cubicBezTo>
                    <a:pt x="7409" y="14316"/>
                    <a:pt x="7584" y="13882"/>
                    <a:pt x="7758" y="13442"/>
                  </a:cubicBezTo>
                  <a:cubicBezTo>
                    <a:pt x="7877" y="13155"/>
                    <a:pt x="7989" y="12889"/>
                    <a:pt x="8192" y="12659"/>
                  </a:cubicBezTo>
                  <a:cubicBezTo>
                    <a:pt x="8311" y="12512"/>
                    <a:pt x="8458" y="12365"/>
                    <a:pt x="8486" y="12190"/>
                  </a:cubicBezTo>
                  <a:cubicBezTo>
                    <a:pt x="8542" y="12190"/>
                    <a:pt x="8577" y="12162"/>
                    <a:pt x="8632" y="12162"/>
                  </a:cubicBezTo>
                  <a:cubicBezTo>
                    <a:pt x="8604" y="12162"/>
                    <a:pt x="8660" y="12281"/>
                    <a:pt x="8660" y="12281"/>
                  </a:cubicBezTo>
                  <a:cubicBezTo>
                    <a:pt x="8716" y="12337"/>
                    <a:pt x="8779" y="12393"/>
                    <a:pt x="8835" y="12428"/>
                  </a:cubicBezTo>
                  <a:cubicBezTo>
                    <a:pt x="8863" y="12540"/>
                    <a:pt x="8779" y="12687"/>
                    <a:pt x="8688" y="12743"/>
                  </a:cubicBezTo>
                  <a:cubicBezTo>
                    <a:pt x="8632" y="12806"/>
                    <a:pt x="8604" y="12778"/>
                    <a:pt x="8577" y="12861"/>
                  </a:cubicBezTo>
                  <a:cubicBezTo>
                    <a:pt x="8577" y="12889"/>
                    <a:pt x="8577" y="12952"/>
                    <a:pt x="8542" y="13008"/>
                  </a:cubicBezTo>
                  <a:cubicBezTo>
                    <a:pt x="8542" y="13183"/>
                    <a:pt x="8339" y="13127"/>
                    <a:pt x="8283" y="13267"/>
                  </a:cubicBezTo>
                  <a:cubicBezTo>
                    <a:pt x="8227" y="13386"/>
                    <a:pt x="8227" y="13533"/>
                    <a:pt x="8192" y="13652"/>
                  </a:cubicBezTo>
                  <a:cubicBezTo>
                    <a:pt x="8164" y="13736"/>
                    <a:pt x="8136" y="13791"/>
                    <a:pt x="8080" y="13854"/>
                  </a:cubicBezTo>
                  <a:cubicBezTo>
                    <a:pt x="8080" y="13854"/>
                    <a:pt x="8017" y="13854"/>
                    <a:pt x="8017" y="13882"/>
                  </a:cubicBezTo>
                  <a:cubicBezTo>
                    <a:pt x="7961" y="13938"/>
                    <a:pt x="7933" y="14029"/>
                    <a:pt x="7933" y="14113"/>
                  </a:cubicBezTo>
                  <a:cubicBezTo>
                    <a:pt x="7912" y="14184"/>
                    <a:pt x="7907" y="14250"/>
                    <a:pt x="7863" y="14250"/>
                  </a:cubicBezTo>
                  <a:cubicBezTo>
                    <a:pt x="7850" y="14250"/>
                    <a:pt x="7835" y="14244"/>
                    <a:pt x="7814" y="14232"/>
                  </a:cubicBezTo>
                  <a:lnTo>
                    <a:pt x="7730" y="14232"/>
                  </a:lnTo>
                  <a:cubicBezTo>
                    <a:pt x="7668" y="14288"/>
                    <a:pt x="7668" y="14351"/>
                    <a:pt x="7640" y="14407"/>
                  </a:cubicBezTo>
                  <a:cubicBezTo>
                    <a:pt x="7611" y="14524"/>
                    <a:pt x="7612" y="14553"/>
                    <a:pt x="7608" y="14553"/>
                  </a:cubicBezTo>
                  <a:cubicBezTo>
                    <a:pt x="7604" y="14553"/>
                    <a:pt x="7597" y="14526"/>
                    <a:pt x="7556" y="14526"/>
                  </a:cubicBezTo>
                  <a:cubicBezTo>
                    <a:pt x="7493" y="14526"/>
                    <a:pt x="7493" y="14526"/>
                    <a:pt x="7465" y="14554"/>
                  </a:cubicBezTo>
                  <a:cubicBezTo>
                    <a:pt x="7353" y="14666"/>
                    <a:pt x="7409" y="14812"/>
                    <a:pt x="7234" y="14840"/>
                  </a:cubicBezTo>
                  <a:cubicBezTo>
                    <a:pt x="7219" y="14845"/>
                    <a:pt x="7205" y="14847"/>
                    <a:pt x="7192" y="14847"/>
                  </a:cubicBezTo>
                  <a:cubicBezTo>
                    <a:pt x="7117" y="14847"/>
                    <a:pt x="7081" y="14780"/>
                    <a:pt x="7004" y="14780"/>
                  </a:cubicBezTo>
                  <a:cubicBezTo>
                    <a:pt x="6993" y="14780"/>
                    <a:pt x="6981" y="14781"/>
                    <a:pt x="6968" y="14784"/>
                  </a:cubicBezTo>
                  <a:cubicBezTo>
                    <a:pt x="6884" y="14784"/>
                    <a:pt x="6856" y="14931"/>
                    <a:pt x="6828" y="15015"/>
                  </a:cubicBezTo>
                  <a:cubicBezTo>
                    <a:pt x="6793" y="15190"/>
                    <a:pt x="6766" y="15309"/>
                    <a:pt x="6591" y="15400"/>
                  </a:cubicBezTo>
                  <a:cubicBezTo>
                    <a:pt x="6479" y="15428"/>
                    <a:pt x="6388" y="15484"/>
                    <a:pt x="6269" y="15484"/>
                  </a:cubicBezTo>
                  <a:lnTo>
                    <a:pt x="6213" y="15484"/>
                  </a:lnTo>
                  <a:cubicBezTo>
                    <a:pt x="6129" y="15484"/>
                    <a:pt x="5982" y="15428"/>
                    <a:pt x="5891" y="15365"/>
                  </a:cubicBezTo>
                  <a:cubicBezTo>
                    <a:pt x="5863" y="15337"/>
                    <a:pt x="5836" y="15309"/>
                    <a:pt x="5836" y="15281"/>
                  </a:cubicBezTo>
                  <a:cubicBezTo>
                    <a:pt x="5836" y="15207"/>
                    <a:pt x="5893" y="15193"/>
                    <a:pt x="5962" y="15193"/>
                  </a:cubicBezTo>
                  <a:cubicBezTo>
                    <a:pt x="6005" y="15193"/>
                    <a:pt x="6052" y="15199"/>
                    <a:pt x="6092" y="15199"/>
                  </a:cubicBezTo>
                  <a:cubicBezTo>
                    <a:pt x="6117" y="15199"/>
                    <a:pt x="6140" y="15197"/>
                    <a:pt x="6157" y="15190"/>
                  </a:cubicBezTo>
                  <a:cubicBezTo>
                    <a:pt x="6416" y="15106"/>
                    <a:pt x="6479" y="14840"/>
                    <a:pt x="6619" y="14638"/>
                  </a:cubicBezTo>
                  <a:cubicBezTo>
                    <a:pt x="6793" y="14435"/>
                    <a:pt x="7059" y="14232"/>
                    <a:pt x="7115" y="13938"/>
                  </a:cubicBezTo>
                  <a:cubicBezTo>
                    <a:pt x="7143" y="13763"/>
                    <a:pt x="7115" y="13617"/>
                    <a:pt x="7234" y="13442"/>
                  </a:cubicBezTo>
                  <a:cubicBezTo>
                    <a:pt x="7318" y="13302"/>
                    <a:pt x="7409" y="13155"/>
                    <a:pt x="7528" y="13008"/>
                  </a:cubicBezTo>
                  <a:cubicBezTo>
                    <a:pt x="7730" y="12743"/>
                    <a:pt x="7905" y="12428"/>
                    <a:pt x="7961" y="12106"/>
                  </a:cubicBezTo>
                  <a:cubicBezTo>
                    <a:pt x="7989" y="11987"/>
                    <a:pt x="8017" y="11813"/>
                    <a:pt x="8017" y="11694"/>
                  </a:cubicBezTo>
                  <a:close/>
                  <a:moveTo>
                    <a:pt x="12625" y="15484"/>
                  </a:moveTo>
                  <a:cubicBezTo>
                    <a:pt x="12625" y="15512"/>
                    <a:pt x="12597" y="15540"/>
                    <a:pt x="12597" y="15602"/>
                  </a:cubicBezTo>
                  <a:cubicBezTo>
                    <a:pt x="12562" y="15630"/>
                    <a:pt x="12506" y="15658"/>
                    <a:pt x="12478" y="15686"/>
                  </a:cubicBezTo>
                  <a:cubicBezTo>
                    <a:pt x="12422" y="15686"/>
                    <a:pt x="12387" y="15686"/>
                    <a:pt x="12331" y="15658"/>
                  </a:cubicBezTo>
                  <a:cubicBezTo>
                    <a:pt x="12331" y="15658"/>
                    <a:pt x="12248" y="15658"/>
                    <a:pt x="12248" y="15630"/>
                  </a:cubicBezTo>
                  <a:lnTo>
                    <a:pt x="12248" y="15630"/>
                  </a:lnTo>
                  <a:cubicBezTo>
                    <a:pt x="12253" y="15636"/>
                    <a:pt x="12259" y="15638"/>
                    <a:pt x="12264" y="15638"/>
                  </a:cubicBezTo>
                  <a:cubicBezTo>
                    <a:pt x="12286" y="15638"/>
                    <a:pt x="12303" y="15602"/>
                    <a:pt x="12303" y="15602"/>
                  </a:cubicBezTo>
                  <a:cubicBezTo>
                    <a:pt x="12359" y="15575"/>
                    <a:pt x="12422" y="15540"/>
                    <a:pt x="12478" y="15512"/>
                  </a:cubicBezTo>
                  <a:cubicBezTo>
                    <a:pt x="12506" y="15484"/>
                    <a:pt x="12534" y="15484"/>
                    <a:pt x="12597" y="15484"/>
                  </a:cubicBezTo>
                  <a:close/>
                  <a:moveTo>
                    <a:pt x="12856" y="15714"/>
                  </a:moveTo>
                  <a:cubicBezTo>
                    <a:pt x="12828" y="15749"/>
                    <a:pt x="12800" y="15805"/>
                    <a:pt x="12800" y="15833"/>
                  </a:cubicBezTo>
                  <a:lnTo>
                    <a:pt x="12653" y="15833"/>
                  </a:lnTo>
                  <a:cubicBezTo>
                    <a:pt x="12637" y="15849"/>
                    <a:pt x="12572" y="15866"/>
                    <a:pt x="12525" y="15866"/>
                  </a:cubicBezTo>
                  <a:cubicBezTo>
                    <a:pt x="12491" y="15866"/>
                    <a:pt x="12466" y="15857"/>
                    <a:pt x="12478" y="15833"/>
                  </a:cubicBezTo>
                  <a:cubicBezTo>
                    <a:pt x="12478" y="15805"/>
                    <a:pt x="12506" y="15805"/>
                    <a:pt x="12534" y="15777"/>
                  </a:cubicBezTo>
                  <a:cubicBezTo>
                    <a:pt x="12597" y="15777"/>
                    <a:pt x="12625" y="15714"/>
                    <a:pt x="12681" y="15714"/>
                  </a:cubicBezTo>
                  <a:close/>
                  <a:moveTo>
                    <a:pt x="12625" y="12456"/>
                  </a:moveTo>
                  <a:lnTo>
                    <a:pt x="12625" y="12456"/>
                  </a:lnTo>
                  <a:cubicBezTo>
                    <a:pt x="12599" y="12722"/>
                    <a:pt x="12645" y="13042"/>
                    <a:pt x="12837" y="13042"/>
                  </a:cubicBezTo>
                  <a:cubicBezTo>
                    <a:pt x="12852" y="13042"/>
                    <a:pt x="12867" y="13040"/>
                    <a:pt x="12884" y="13036"/>
                  </a:cubicBezTo>
                  <a:cubicBezTo>
                    <a:pt x="12912" y="13183"/>
                    <a:pt x="12912" y="13358"/>
                    <a:pt x="13031" y="13477"/>
                  </a:cubicBezTo>
                  <a:cubicBezTo>
                    <a:pt x="13087" y="13533"/>
                    <a:pt x="13178" y="13589"/>
                    <a:pt x="13233" y="13589"/>
                  </a:cubicBezTo>
                  <a:cubicBezTo>
                    <a:pt x="13296" y="13589"/>
                    <a:pt x="13408" y="13505"/>
                    <a:pt x="13436" y="13505"/>
                  </a:cubicBezTo>
                  <a:cubicBezTo>
                    <a:pt x="13471" y="13505"/>
                    <a:pt x="13555" y="13680"/>
                    <a:pt x="13583" y="13708"/>
                  </a:cubicBezTo>
                  <a:cubicBezTo>
                    <a:pt x="13611" y="13763"/>
                    <a:pt x="13674" y="13791"/>
                    <a:pt x="13758" y="13791"/>
                  </a:cubicBezTo>
                  <a:cubicBezTo>
                    <a:pt x="13773" y="13797"/>
                    <a:pt x="13787" y="13800"/>
                    <a:pt x="13800" y="13800"/>
                  </a:cubicBezTo>
                  <a:cubicBezTo>
                    <a:pt x="13857" y="13800"/>
                    <a:pt x="13902" y="13758"/>
                    <a:pt x="13960" y="13758"/>
                  </a:cubicBezTo>
                  <a:cubicBezTo>
                    <a:pt x="13971" y="13758"/>
                    <a:pt x="13983" y="13760"/>
                    <a:pt x="13996" y="13763"/>
                  </a:cubicBezTo>
                  <a:cubicBezTo>
                    <a:pt x="13996" y="13791"/>
                    <a:pt x="14052" y="13882"/>
                    <a:pt x="14080" y="13882"/>
                  </a:cubicBezTo>
                  <a:cubicBezTo>
                    <a:pt x="14107" y="13910"/>
                    <a:pt x="14135" y="13910"/>
                    <a:pt x="14170" y="13938"/>
                  </a:cubicBezTo>
                  <a:lnTo>
                    <a:pt x="14198" y="13938"/>
                  </a:lnTo>
                  <a:lnTo>
                    <a:pt x="14254" y="14001"/>
                  </a:lnTo>
                  <a:cubicBezTo>
                    <a:pt x="14300" y="14015"/>
                    <a:pt x="14343" y="14015"/>
                    <a:pt x="14387" y="14015"/>
                  </a:cubicBezTo>
                  <a:cubicBezTo>
                    <a:pt x="14431" y="14015"/>
                    <a:pt x="14475" y="14015"/>
                    <a:pt x="14520" y="14029"/>
                  </a:cubicBezTo>
                  <a:cubicBezTo>
                    <a:pt x="14604" y="14057"/>
                    <a:pt x="14632" y="14176"/>
                    <a:pt x="14632" y="14260"/>
                  </a:cubicBezTo>
                  <a:cubicBezTo>
                    <a:pt x="14660" y="14407"/>
                    <a:pt x="14604" y="14526"/>
                    <a:pt x="14520" y="14638"/>
                  </a:cubicBezTo>
                  <a:cubicBezTo>
                    <a:pt x="14345" y="14875"/>
                    <a:pt x="14107" y="15015"/>
                    <a:pt x="13905" y="15253"/>
                  </a:cubicBezTo>
                  <a:cubicBezTo>
                    <a:pt x="13786" y="15400"/>
                    <a:pt x="13758" y="15714"/>
                    <a:pt x="13583" y="15777"/>
                  </a:cubicBezTo>
                  <a:cubicBezTo>
                    <a:pt x="13471" y="15833"/>
                    <a:pt x="13324" y="15889"/>
                    <a:pt x="13178" y="15889"/>
                  </a:cubicBezTo>
                  <a:cubicBezTo>
                    <a:pt x="13159" y="15889"/>
                    <a:pt x="13112" y="15905"/>
                    <a:pt x="13075" y="15905"/>
                  </a:cubicBezTo>
                  <a:cubicBezTo>
                    <a:pt x="13056" y="15905"/>
                    <a:pt x="13040" y="15901"/>
                    <a:pt x="13031" y="15889"/>
                  </a:cubicBezTo>
                  <a:cubicBezTo>
                    <a:pt x="12828" y="15805"/>
                    <a:pt x="13003" y="15658"/>
                    <a:pt x="13122" y="15630"/>
                  </a:cubicBezTo>
                  <a:cubicBezTo>
                    <a:pt x="13150" y="15630"/>
                    <a:pt x="13150" y="15575"/>
                    <a:pt x="13122" y="15575"/>
                  </a:cubicBezTo>
                  <a:cubicBezTo>
                    <a:pt x="13031" y="15575"/>
                    <a:pt x="12975" y="15602"/>
                    <a:pt x="12912" y="15658"/>
                  </a:cubicBezTo>
                  <a:lnTo>
                    <a:pt x="12912" y="15630"/>
                  </a:lnTo>
                  <a:cubicBezTo>
                    <a:pt x="12856" y="15575"/>
                    <a:pt x="12800" y="15575"/>
                    <a:pt x="12737" y="15575"/>
                  </a:cubicBezTo>
                  <a:cubicBezTo>
                    <a:pt x="12778" y="15508"/>
                    <a:pt x="12867" y="15495"/>
                    <a:pt x="12965" y="15495"/>
                  </a:cubicBezTo>
                  <a:cubicBezTo>
                    <a:pt x="13031" y="15495"/>
                    <a:pt x="13102" y="15501"/>
                    <a:pt x="13166" y="15501"/>
                  </a:cubicBezTo>
                  <a:cubicBezTo>
                    <a:pt x="13216" y="15501"/>
                    <a:pt x="13261" y="15497"/>
                    <a:pt x="13296" y="15484"/>
                  </a:cubicBezTo>
                  <a:cubicBezTo>
                    <a:pt x="13471" y="15428"/>
                    <a:pt x="13611" y="15253"/>
                    <a:pt x="13758" y="15106"/>
                  </a:cubicBezTo>
                  <a:cubicBezTo>
                    <a:pt x="13905" y="14959"/>
                    <a:pt x="14373" y="14491"/>
                    <a:pt x="14052" y="14260"/>
                  </a:cubicBezTo>
                  <a:cubicBezTo>
                    <a:pt x="13996" y="14204"/>
                    <a:pt x="13933" y="14232"/>
                    <a:pt x="13849" y="14204"/>
                  </a:cubicBezTo>
                  <a:cubicBezTo>
                    <a:pt x="13674" y="14204"/>
                    <a:pt x="13646" y="14085"/>
                    <a:pt x="13527" y="14029"/>
                  </a:cubicBezTo>
                  <a:cubicBezTo>
                    <a:pt x="13504" y="14022"/>
                    <a:pt x="13479" y="14020"/>
                    <a:pt x="13453" y="14020"/>
                  </a:cubicBezTo>
                  <a:cubicBezTo>
                    <a:pt x="13432" y="14020"/>
                    <a:pt x="13411" y="14021"/>
                    <a:pt x="13390" y="14021"/>
                  </a:cubicBezTo>
                  <a:cubicBezTo>
                    <a:pt x="13336" y="14021"/>
                    <a:pt x="13282" y="14015"/>
                    <a:pt x="13233" y="13966"/>
                  </a:cubicBezTo>
                  <a:cubicBezTo>
                    <a:pt x="13178" y="13882"/>
                    <a:pt x="13205" y="13826"/>
                    <a:pt x="13122" y="13763"/>
                  </a:cubicBezTo>
                  <a:cubicBezTo>
                    <a:pt x="13090" y="13736"/>
                    <a:pt x="13060" y="13729"/>
                    <a:pt x="13032" y="13729"/>
                  </a:cubicBezTo>
                  <a:cubicBezTo>
                    <a:pt x="13003" y="13729"/>
                    <a:pt x="12975" y="13736"/>
                    <a:pt x="12947" y="13736"/>
                  </a:cubicBezTo>
                  <a:cubicBezTo>
                    <a:pt x="12625" y="13680"/>
                    <a:pt x="12800" y="13589"/>
                    <a:pt x="12653" y="13505"/>
                  </a:cubicBezTo>
                  <a:cubicBezTo>
                    <a:pt x="12622" y="13483"/>
                    <a:pt x="12591" y="13480"/>
                    <a:pt x="12562" y="13480"/>
                  </a:cubicBezTo>
                  <a:cubicBezTo>
                    <a:pt x="12549" y="13480"/>
                    <a:pt x="12537" y="13480"/>
                    <a:pt x="12525" y="13480"/>
                  </a:cubicBezTo>
                  <a:cubicBezTo>
                    <a:pt x="12485" y="13480"/>
                    <a:pt x="12450" y="13473"/>
                    <a:pt x="12422" y="13414"/>
                  </a:cubicBezTo>
                  <a:cubicBezTo>
                    <a:pt x="12359" y="13302"/>
                    <a:pt x="12387" y="13155"/>
                    <a:pt x="12387" y="13008"/>
                  </a:cubicBezTo>
                  <a:cubicBezTo>
                    <a:pt x="12422" y="12917"/>
                    <a:pt x="12478" y="12834"/>
                    <a:pt x="12506" y="12743"/>
                  </a:cubicBezTo>
                  <a:cubicBezTo>
                    <a:pt x="12562" y="12659"/>
                    <a:pt x="12597" y="12568"/>
                    <a:pt x="12625" y="12456"/>
                  </a:cubicBezTo>
                  <a:close/>
                  <a:moveTo>
                    <a:pt x="13003" y="3128"/>
                  </a:moveTo>
                  <a:cubicBezTo>
                    <a:pt x="13031" y="3275"/>
                    <a:pt x="13087" y="3394"/>
                    <a:pt x="13122" y="3541"/>
                  </a:cubicBezTo>
                  <a:cubicBezTo>
                    <a:pt x="13178" y="3743"/>
                    <a:pt x="13150" y="3918"/>
                    <a:pt x="13178" y="4121"/>
                  </a:cubicBezTo>
                  <a:cubicBezTo>
                    <a:pt x="13205" y="4296"/>
                    <a:pt x="13233" y="4499"/>
                    <a:pt x="13261" y="4701"/>
                  </a:cubicBezTo>
                  <a:cubicBezTo>
                    <a:pt x="13261" y="5086"/>
                    <a:pt x="13178" y="5464"/>
                    <a:pt x="13261" y="5841"/>
                  </a:cubicBezTo>
                  <a:cubicBezTo>
                    <a:pt x="13296" y="6044"/>
                    <a:pt x="13324" y="6247"/>
                    <a:pt x="13324" y="6422"/>
                  </a:cubicBezTo>
                  <a:cubicBezTo>
                    <a:pt x="13324" y="6659"/>
                    <a:pt x="13296" y="6862"/>
                    <a:pt x="13261" y="7093"/>
                  </a:cubicBezTo>
                  <a:cubicBezTo>
                    <a:pt x="13233" y="7498"/>
                    <a:pt x="13205" y="7911"/>
                    <a:pt x="13205" y="8288"/>
                  </a:cubicBezTo>
                  <a:cubicBezTo>
                    <a:pt x="13205" y="8519"/>
                    <a:pt x="13233" y="8722"/>
                    <a:pt x="13205" y="8932"/>
                  </a:cubicBezTo>
                  <a:cubicBezTo>
                    <a:pt x="13178" y="9163"/>
                    <a:pt x="13122" y="9365"/>
                    <a:pt x="13059" y="9596"/>
                  </a:cubicBezTo>
                  <a:cubicBezTo>
                    <a:pt x="12947" y="10037"/>
                    <a:pt x="12828" y="10470"/>
                    <a:pt x="12737" y="10939"/>
                  </a:cubicBezTo>
                  <a:cubicBezTo>
                    <a:pt x="12681" y="11407"/>
                    <a:pt x="12562" y="11869"/>
                    <a:pt x="12422" y="12309"/>
                  </a:cubicBezTo>
                  <a:lnTo>
                    <a:pt x="12422" y="12365"/>
                  </a:lnTo>
                  <a:cubicBezTo>
                    <a:pt x="12213" y="12861"/>
                    <a:pt x="11954" y="13358"/>
                    <a:pt x="11751" y="13882"/>
                  </a:cubicBezTo>
                  <a:cubicBezTo>
                    <a:pt x="11604" y="14260"/>
                    <a:pt x="11513" y="14666"/>
                    <a:pt x="11339" y="15015"/>
                  </a:cubicBezTo>
                  <a:cubicBezTo>
                    <a:pt x="11255" y="15190"/>
                    <a:pt x="11136" y="15365"/>
                    <a:pt x="10989" y="15512"/>
                  </a:cubicBezTo>
                  <a:cubicBezTo>
                    <a:pt x="10933" y="15575"/>
                    <a:pt x="10877" y="15630"/>
                    <a:pt x="10849" y="15714"/>
                  </a:cubicBezTo>
                  <a:cubicBezTo>
                    <a:pt x="10807" y="15714"/>
                    <a:pt x="10756" y="15730"/>
                    <a:pt x="10699" y="15730"/>
                  </a:cubicBezTo>
                  <a:cubicBezTo>
                    <a:pt x="10671" y="15730"/>
                    <a:pt x="10642" y="15726"/>
                    <a:pt x="10611" y="15714"/>
                  </a:cubicBezTo>
                  <a:cubicBezTo>
                    <a:pt x="10583" y="15714"/>
                    <a:pt x="10555" y="15777"/>
                    <a:pt x="10583" y="15777"/>
                  </a:cubicBezTo>
                  <a:cubicBezTo>
                    <a:pt x="10676" y="15830"/>
                    <a:pt x="10744" y="15850"/>
                    <a:pt x="10819" y="15850"/>
                  </a:cubicBezTo>
                  <a:cubicBezTo>
                    <a:pt x="10862" y="15850"/>
                    <a:pt x="10907" y="15843"/>
                    <a:pt x="10961" y="15833"/>
                  </a:cubicBezTo>
                  <a:cubicBezTo>
                    <a:pt x="11006" y="15819"/>
                    <a:pt x="11050" y="15812"/>
                    <a:pt x="11094" y="15812"/>
                  </a:cubicBezTo>
                  <a:cubicBezTo>
                    <a:pt x="11137" y="15812"/>
                    <a:pt x="11181" y="15819"/>
                    <a:pt x="11227" y="15833"/>
                  </a:cubicBezTo>
                  <a:cubicBezTo>
                    <a:pt x="11311" y="15889"/>
                    <a:pt x="11283" y="16036"/>
                    <a:pt x="11255" y="16127"/>
                  </a:cubicBezTo>
                  <a:cubicBezTo>
                    <a:pt x="11164" y="16099"/>
                    <a:pt x="11080" y="16099"/>
                    <a:pt x="10989" y="16099"/>
                  </a:cubicBezTo>
                  <a:cubicBezTo>
                    <a:pt x="10949" y="16099"/>
                    <a:pt x="10902" y="16105"/>
                    <a:pt x="10854" y="16105"/>
                  </a:cubicBezTo>
                  <a:cubicBezTo>
                    <a:pt x="10801" y="16105"/>
                    <a:pt x="10747" y="16097"/>
                    <a:pt x="10702" y="16064"/>
                  </a:cubicBezTo>
                  <a:cubicBezTo>
                    <a:pt x="10639" y="16036"/>
                    <a:pt x="10611" y="15952"/>
                    <a:pt x="10527" y="15924"/>
                  </a:cubicBezTo>
                  <a:cubicBezTo>
                    <a:pt x="10496" y="15907"/>
                    <a:pt x="10466" y="15907"/>
                    <a:pt x="10434" y="15907"/>
                  </a:cubicBezTo>
                  <a:cubicBezTo>
                    <a:pt x="10402" y="15907"/>
                    <a:pt x="10367" y="15907"/>
                    <a:pt x="10325" y="15889"/>
                  </a:cubicBezTo>
                  <a:cubicBezTo>
                    <a:pt x="10206" y="15861"/>
                    <a:pt x="10206" y="15714"/>
                    <a:pt x="10178" y="15602"/>
                  </a:cubicBezTo>
                  <a:cubicBezTo>
                    <a:pt x="10150" y="15456"/>
                    <a:pt x="10031" y="15337"/>
                    <a:pt x="9940" y="15225"/>
                  </a:cubicBezTo>
                  <a:cubicBezTo>
                    <a:pt x="9856" y="15078"/>
                    <a:pt x="9800" y="14903"/>
                    <a:pt x="9737" y="14756"/>
                  </a:cubicBezTo>
                  <a:cubicBezTo>
                    <a:pt x="9625" y="14407"/>
                    <a:pt x="9562" y="14057"/>
                    <a:pt x="9590" y="13736"/>
                  </a:cubicBezTo>
                  <a:cubicBezTo>
                    <a:pt x="9653" y="13267"/>
                    <a:pt x="9800" y="12715"/>
                    <a:pt x="9562" y="12309"/>
                  </a:cubicBezTo>
                  <a:cubicBezTo>
                    <a:pt x="9534" y="12218"/>
                    <a:pt x="9451" y="12134"/>
                    <a:pt x="9388" y="12043"/>
                  </a:cubicBezTo>
                  <a:cubicBezTo>
                    <a:pt x="9332" y="11931"/>
                    <a:pt x="9332" y="11813"/>
                    <a:pt x="9304" y="11729"/>
                  </a:cubicBezTo>
                  <a:cubicBezTo>
                    <a:pt x="9241" y="11519"/>
                    <a:pt x="9038" y="11344"/>
                    <a:pt x="8891" y="11204"/>
                  </a:cubicBezTo>
                  <a:cubicBezTo>
                    <a:pt x="8688" y="11029"/>
                    <a:pt x="8514" y="10883"/>
                    <a:pt x="8430" y="10617"/>
                  </a:cubicBezTo>
                  <a:cubicBezTo>
                    <a:pt x="8402" y="10470"/>
                    <a:pt x="8367" y="10358"/>
                    <a:pt x="8367" y="10211"/>
                  </a:cubicBezTo>
                  <a:cubicBezTo>
                    <a:pt x="8367" y="10093"/>
                    <a:pt x="8339" y="9771"/>
                    <a:pt x="8458" y="9715"/>
                  </a:cubicBezTo>
                  <a:cubicBezTo>
                    <a:pt x="8486" y="9715"/>
                    <a:pt x="8458" y="9659"/>
                    <a:pt x="8430" y="9659"/>
                  </a:cubicBezTo>
                  <a:cubicBezTo>
                    <a:pt x="8311" y="9715"/>
                    <a:pt x="8283" y="9918"/>
                    <a:pt x="8255" y="10065"/>
                  </a:cubicBezTo>
                  <a:cubicBezTo>
                    <a:pt x="8227" y="10330"/>
                    <a:pt x="8255" y="10589"/>
                    <a:pt x="8367" y="10855"/>
                  </a:cubicBezTo>
                  <a:cubicBezTo>
                    <a:pt x="8458" y="11057"/>
                    <a:pt x="8632" y="11204"/>
                    <a:pt x="8779" y="11344"/>
                  </a:cubicBezTo>
                  <a:cubicBezTo>
                    <a:pt x="8891" y="11463"/>
                    <a:pt x="9038" y="11610"/>
                    <a:pt x="9101" y="11785"/>
                  </a:cubicBezTo>
                  <a:cubicBezTo>
                    <a:pt x="9129" y="11904"/>
                    <a:pt x="9129" y="12015"/>
                    <a:pt x="9185" y="12134"/>
                  </a:cubicBezTo>
                  <a:cubicBezTo>
                    <a:pt x="9213" y="12162"/>
                    <a:pt x="9241" y="12218"/>
                    <a:pt x="9241" y="12253"/>
                  </a:cubicBezTo>
                  <a:cubicBezTo>
                    <a:pt x="9185" y="12218"/>
                    <a:pt x="9213" y="12218"/>
                    <a:pt x="9157" y="12190"/>
                  </a:cubicBezTo>
                  <a:cubicBezTo>
                    <a:pt x="9130" y="12174"/>
                    <a:pt x="9099" y="12169"/>
                    <a:pt x="9065" y="12169"/>
                  </a:cubicBezTo>
                  <a:cubicBezTo>
                    <a:pt x="9030" y="12169"/>
                    <a:pt x="8993" y="12174"/>
                    <a:pt x="8957" y="12174"/>
                  </a:cubicBezTo>
                  <a:cubicBezTo>
                    <a:pt x="8913" y="12174"/>
                    <a:pt x="8871" y="12167"/>
                    <a:pt x="8835" y="12134"/>
                  </a:cubicBezTo>
                  <a:cubicBezTo>
                    <a:pt x="8779" y="12078"/>
                    <a:pt x="8779" y="11987"/>
                    <a:pt x="8660" y="11959"/>
                  </a:cubicBezTo>
                  <a:cubicBezTo>
                    <a:pt x="8647" y="11957"/>
                    <a:pt x="8634" y="11956"/>
                    <a:pt x="8623" y="11956"/>
                  </a:cubicBezTo>
                  <a:cubicBezTo>
                    <a:pt x="8557" y="11956"/>
                    <a:pt x="8519" y="11991"/>
                    <a:pt x="8484" y="11991"/>
                  </a:cubicBezTo>
                  <a:cubicBezTo>
                    <a:pt x="8458" y="11991"/>
                    <a:pt x="8434" y="11971"/>
                    <a:pt x="8402" y="11904"/>
                  </a:cubicBezTo>
                  <a:cubicBezTo>
                    <a:pt x="8339" y="11785"/>
                    <a:pt x="8339" y="11666"/>
                    <a:pt x="8255" y="11610"/>
                  </a:cubicBezTo>
                  <a:cubicBezTo>
                    <a:pt x="8192" y="11554"/>
                    <a:pt x="8136" y="11582"/>
                    <a:pt x="8052" y="11519"/>
                  </a:cubicBezTo>
                  <a:cubicBezTo>
                    <a:pt x="7989" y="11463"/>
                    <a:pt x="7989" y="11344"/>
                    <a:pt x="7961" y="11288"/>
                  </a:cubicBezTo>
                  <a:cubicBezTo>
                    <a:pt x="7922" y="11167"/>
                    <a:pt x="7867" y="11103"/>
                    <a:pt x="7799" y="11103"/>
                  </a:cubicBezTo>
                  <a:cubicBezTo>
                    <a:pt x="7769" y="11103"/>
                    <a:pt x="7737" y="11116"/>
                    <a:pt x="7702" y="11141"/>
                  </a:cubicBezTo>
                  <a:cubicBezTo>
                    <a:pt x="7640" y="11057"/>
                    <a:pt x="7612" y="10939"/>
                    <a:pt x="7528" y="10883"/>
                  </a:cubicBezTo>
                  <a:cubicBezTo>
                    <a:pt x="7493" y="10855"/>
                    <a:pt x="7465" y="10855"/>
                    <a:pt x="7465" y="10855"/>
                  </a:cubicBezTo>
                  <a:cubicBezTo>
                    <a:pt x="7437" y="10820"/>
                    <a:pt x="7437" y="10820"/>
                    <a:pt x="7409" y="10820"/>
                  </a:cubicBezTo>
                  <a:cubicBezTo>
                    <a:pt x="7380" y="10812"/>
                    <a:pt x="7351" y="10809"/>
                    <a:pt x="7321" y="10809"/>
                  </a:cubicBezTo>
                  <a:cubicBezTo>
                    <a:pt x="7169" y="10809"/>
                    <a:pt x="7005" y="10894"/>
                    <a:pt x="6853" y="10894"/>
                  </a:cubicBezTo>
                  <a:cubicBezTo>
                    <a:pt x="6823" y="10894"/>
                    <a:pt x="6794" y="10891"/>
                    <a:pt x="6766" y="10883"/>
                  </a:cubicBezTo>
                  <a:cubicBezTo>
                    <a:pt x="6654" y="10855"/>
                    <a:pt x="6563" y="10708"/>
                    <a:pt x="6479" y="10645"/>
                  </a:cubicBezTo>
                  <a:cubicBezTo>
                    <a:pt x="6332" y="10561"/>
                    <a:pt x="6213" y="10470"/>
                    <a:pt x="6157" y="10330"/>
                  </a:cubicBezTo>
                  <a:cubicBezTo>
                    <a:pt x="6094" y="10211"/>
                    <a:pt x="6066" y="10093"/>
                    <a:pt x="5982" y="10009"/>
                  </a:cubicBezTo>
                  <a:cubicBezTo>
                    <a:pt x="5836" y="9862"/>
                    <a:pt x="5661" y="9834"/>
                    <a:pt x="5486" y="9834"/>
                  </a:cubicBezTo>
                  <a:cubicBezTo>
                    <a:pt x="5605" y="9743"/>
                    <a:pt x="5689" y="9715"/>
                    <a:pt x="5836" y="9715"/>
                  </a:cubicBezTo>
                  <a:cubicBezTo>
                    <a:pt x="6094" y="9687"/>
                    <a:pt x="6269" y="9596"/>
                    <a:pt x="6479" y="9421"/>
                  </a:cubicBezTo>
                  <a:cubicBezTo>
                    <a:pt x="6507" y="9393"/>
                    <a:pt x="6479" y="9365"/>
                    <a:pt x="6444" y="9365"/>
                  </a:cubicBezTo>
                  <a:cubicBezTo>
                    <a:pt x="6213" y="9456"/>
                    <a:pt x="6010" y="9540"/>
                    <a:pt x="5745" y="9540"/>
                  </a:cubicBezTo>
                  <a:cubicBezTo>
                    <a:pt x="5542" y="9568"/>
                    <a:pt x="5430" y="9631"/>
                    <a:pt x="5255" y="9743"/>
                  </a:cubicBezTo>
                  <a:cubicBezTo>
                    <a:pt x="5203" y="9779"/>
                    <a:pt x="5190" y="9794"/>
                    <a:pt x="5173" y="9794"/>
                  </a:cubicBezTo>
                  <a:cubicBezTo>
                    <a:pt x="5160" y="9794"/>
                    <a:pt x="5144" y="9786"/>
                    <a:pt x="5108" y="9771"/>
                  </a:cubicBezTo>
                  <a:cubicBezTo>
                    <a:pt x="5017" y="9771"/>
                    <a:pt x="4961" y="9771"/>
                    <a:pt x="4871" y="9743"/>
                  </a:cubicBezTo>
                  <a:cubicBezTo>
                    <a:pt x="4745" y="9743"/>
                    <a:pt x="4620" y="9788"/>
                    <a:pt x="4508" y="9788"/>
                  </a:cubicBezTo>
                  <a:cubicBezTo>
                    <a:pt x="4438" y="9788"/>
                    <a:pt x="4374" y="9771"/>
                    <a:pt x="4318" y="9715"/>
                  </a:cubicBezTo>
                  <a:cubicBezTo>
                    <a:pt x="4493" y="9715"/>
                    <a:pt x="4731" y="9687"/>
                    <a:pt x="4906" y="9596"/>
                  </a:cubicBezTo>
                  <a:cubicBezTo>
                    <a:pt x="4961" y="9540"/>
                    <a:pt x="5017" y="9484"/>
                    <a:pt x="5080" y="9393"/>
                  </a:cubicBezTo>
                  <a:cubicBezTo>
                    <a:pt x="5136" y="9246"/>
                    <a:pt x="5255" y="9135"/>
                    <a:pt x="5367" y="9044"/>
                  </a:cubicBezTo>
                  <a:cubicBezTo>
                    <a:pt x="5542" y="8932"/>
                    <a:pt x="5689" y="8841"/>
                    <a:pt x="5780" y="8610"/>
                  </a:cubicBezTo>
                  <a:cubicBezTo>
                    <a:pt x="5780" y="8547"/>
                    <a:pt x="5808" y="8491"/>
                    <a:pt x="5808" y="8435"/>
                  </a:cubicBezTo>
                  <a:cubicBezTo>
                    <a:pt x="5863" y="8261"/>
                    <a:pt x="5919" y="8086"/>
                    <a:pt x="5919" y="7883"/>
                  </a:cubicBezTo>
                  <a:lnTo>
                    <a:pt x="5891" y="7883"/>
                  </a:lnTo>
                  <a:cubicBezTo>
                    <a:pt x="5891" y="8023"/>
                    <a:pt x="5863" y="8142"/>
                    <a:pt x="5808" y="8261"/>
                  </a:cubicBezTo>
                  <a:cubicBezTo>
                    <a:pt x="5808" y="8142"/>
                    <a:pt x="5780" y="7995"/>
                    <a:pt x="5780" y="7883"/>
                  </a:cubicBezTo>
                  <a:cubicBezTo>
                    <a:pt x="5759" y="7845"/>
                    <a:pt x="5730" y="7830"/>
                    <a:pt x="5711" y="7830"/>
                  </a:cubicBezTo>
                  <a:cubicBezTo>
                    <a:pt x="5698" y="7830"/>
                    <a:pt x="5689" y="7837"/>
                    <a:pt x="5689" y="7848"/>
                  </a:cubicBezTo>
                  <a:cubicBezTo>
                    <a:pt x="5661" y="8058"/>
                    <a:pt x="5689" y="8198"/>
                    <a:pt x="5661" y="8372"/>
                  </a:cubicBezTo>
                  <a:cubicBezTo>
                    <a:pt x="5633" y="8694"/>
                    <a:pt x="5367" y="8757"/>
                    <a:pt x="5164" y="8960"/>
                  </a:cubicBezTo>
                  <a:cubicBezTo>
                    <a:pt x="5108" y="9016"/>
                    <a:pt x="5045" y="9072"/>
                    <a:pt x="4989" y="9135"/>
                  </a:cubicBezTo>
                  <a:cubicBezTo>
                    <a:pt x="4934" y="9246"/>
                    <a:pt x="4906" y="9365"/>
                    <a:pt x="4787" y="9456"/>
                  </a:cubicBezTo>
                  <a:cubicBezTo>
                    <a:pt x="4674" y="9534"/>
                    <a:pt x="4542" y="9551"/>
                    <a:pt x="4402" y="9551"/>
                  </a:cubicBezTo>
                  <a:cubicBezTo>
                    <a:pt x="4291" y="9551"/>
                    <a:pt x="4174" y="9540"/>
                    <a:pt x="4059" y="9540"/>
                  </a:cubicBezTo>
                  <a:cubicBezTo>
                    <a:pt x="4016" y="9533"/>
                    <a:pt x="3973" y="9530"/>
                    <a:pt x="3931" y="9530"/>
                  </a:cubicBezTo>
                  <a:cubicBezTo>
                    <a:pt x="3800" y="9530"/>
                    <a:pt x="3674" y="9562"/>
                    <a:pt x="3563" y="9631"/>
                  </a:cubicBezTo>
                  <a:cubicBezTo>
                    <a:pt x="3360" y="9743"/>
                    <a:pt x="3185" y="9862"/>
                    <a:pt x="2948" y="9981"/>
                  </a:cubicBezTo>
                  <a:cubicBezTo>
                    <a:pt x="2717" y="10065"/>
                    <a:pt x="2514" y="10120"/>
                    <a:pt x="2283" y="10211"/>
                  </a:cubicBezTo>
                  <a:cubicBezTo>
                    <a:pt x="2165" y="10267"/>
                    <a:pt x="2046" y="10358"/>
                    <a:pt x="1934" y="10358"/>
                  </a:cubicBezTo>
                  <a:cubicBezTo>
                    <a:pt x="1902" y="10372"/>
                    <a:pt x="1859" y="10379"/>
                    <a:pt x="1811" y="10379"/>
                  </a:cubicBezTo>
                  <a:cubicBezTo>
                    <a:pt x="1764" y="10379"/>
                    <a:pt x="1714" y="10372"/>
                    <a:pt x="1668" y="10358"/>
                  </a:cubicBezTo>
                  <a:lnTo>
                    <a:pt x="1696" y="10358"/>
                  </a:lnTo>
                  <a:cubicBezTo>
                    <a:pt x="1990" y="10267"/>
                    <a:pt x="2192" y="10155"/>
                    <a:pt x="2458" y="9981"/>
                  </a:cubicBezTo>
                  <a:cubicBezTo>
                    <a:pt x="2504" y="9952"/>
                    <a:pt x="2475" y="9910"/>
                    <a:pt x="2444" y="9910"/>
                  </a:cubicBezTo>
                  <a:cubicBezTo>
                    <a:pt x="2437" y="9910"/>
                    <a:pt x="2430" y="9912"/>
                    <a:pt x="2423" y="9918"/>
                  </a:cubicBezTo>
                  <a:cubicBezTo>
                    <a:pt x="2220" y="10037"/>
                    <a:pt x="2018" y="10155"/>
                    <a:pt x="1815" y="10211"/>
                  </a:cubicBezTo>
                  <a:cubicBezTo>
                    <a:pt x="1696" y="10239"/>
                    <a:pt x="1374" y="10386"/>
                    <a:pt x="1235" y="10386"/>
                  </a:cubicBezTo>
                  <a:cubicBezTo>
                    <a:pt x="1346" y="10295"/>
                    <a:pt x="1493" y="10239"/>
                    <a:pt x="1584" y="10183"/>
                  </a:cubicBezTo>
                  <a:cubicBezTo>
                    <a:pt x="1724" y="10093"/>
                    <a:pt x="1871" y="10009"/>
                    <a:pt x="2018" y="9918"/>
                  </a:cubicBezTo>
                  <a:cubicBezTo>
                    <a:pt x="2137" y="9862"/>
                    <a:pt x="2220" y="9743"/>
                    <a:pt x="2339" y="9659"/>
                  </a:cubicBezTo>
                  <a:cubicBezTo>
                    <a:pt x="2458" y="9568"/>
                    <a:pt x="2633" y="9484"/>
                    <a:pt x="2773" y="9393"/>
                  </a:cubicBezTo>
                  <a:cubicBezTo>
                    <a:pt x="2892" y="9337"/>
                    <a:pt x="2983" y="9246"/>
                    <a:pt x="3067" y="9190"/>
                  </a:cubicBezTo>
                  <a:cubicBezTo>
                    <a:pt x="3095" y="9190"/>
                    <a:pt x="3095" y="9163"/>
                    <a:pt x="3122" y="9163"/>
                  </a:cubicBezTo>
                  <a:cubicBezTo>
                    <a:pt x="3269" y="9044"/>
                    <a:pt x="3416" y="8897"/>
                    <a:pt x="3591" y="8785"/>
                  </a:cubicBezTo>
                  <a:cubicBezTo>
                    <a:pt x="3913" y="8610"/>
                    <a:pt x="4290" y="8435"/>
                    <a:pt x="4640" y="8344"/>
                  </a:cubicBezTo>
                  <a:cubicBezTo>
                    <a:pt x="4668" y="8344"/>
                    <a:pt x="4696" y="8288"/>
                    <a:pt x="4668" y="8261"/>
                  </a:cubicBezTo>
                  <a:cubicBezTo>
                    <a:pt x="4569" y="8177"/>
                    <a:pt x="4395" y="8159"/>
                    <a:pt x="4226" y="8159"/>
                  </a:cubicBezTo>
                  <a:cubicBezTo>
                    <a:pt x="4098" y="8159"/>
                    <a:pt x="3972" y="8170"/>
                    <a:pt x="3885" y="8170"/>
                  </a:cubicBezTo>
                  <a:cubicBezTo>
                    <a:pt x="3766" y="8186"/>
                    <a:pt x="3656" y="8205"/>
                    <a:pt x="3551" y="8205"/>
                  </a:cubicBezTo>
                  <a:cubicBezTo>
                    <a:pt x="3477" y="8205"/>
                    <a:pt x="3404" y="8196"/>
                    <a:pt x="3332" y="8170"/>
                  </a:cubicBezTo>
                  <a:cubicBezTo>
                    <a:pt x="3269" y="8170"/>
                    <a:pt x="3185" y="8142"/>
                    <a:pt x="3122" y="8142"/>
                  </a:cubicBezTo>
                  <a:cubicBezTo>
                    <a:pt x="3122" y="8114"/>
                    <a:pt x="3122" y="8114"/>
                    <a:pt x="3095" y="8114"/>
                  </a:cubicBezTo>
                  <a:cubicBezTo>
                    <a:pt x="2773" y="8023"/>
                    <a:pt x="2486" y="7848"/>
                    <a:pt x="2165" y="7848"/>
                  </a:cubicBezTo>
                  <a:lnTo>
                    <a:pt x="1612" y="7848"/>
                  </a:lnTo>
                  <a:cubicBezTo>
                    <a:pt x="1437" y="7848"/>
                    <a:pt x="1290" y="7764"/>
                    <a:pt x="1116" y="7736"/>
                  </a:cubicBezTo>
                  <a:cubicBezTo>
                    <a:pt x="969" y="7736"/>
                    <a:pt x="850" y="7736"/>
                    <a:pt x="738" y="7764"/>
                  </a:cubicBezTo>
                  <a:cubicBezTo>
                    <a:pt x="619" y="7792"/>
                    <a:pt x="500" y="7820"/>
                    <a:pt x="388" y="7848"/>
                  </a:cubicBezTo>
                  <a:cubicBezTo>
                    <a:pt x="242" y="7848"/>
                    <a:pt x="326" y="7848"/>
                    <a:pt x="388" y="7736"/>
                  </a:cubicBezTo>
                  <a:cubicBezTo>
                    <a:pt x="444" y="7673"/>
                    <a:pt x="472" y="7617"/>
                    <a:pt x="500" y="7533"/>
                  </a:cubicBezTo>
                  <a:cubicBezTo>
                    <a:pt x="591" y="7442"/>
                    <a:pt x="710" y="7358"/>
                    <a:pt x="794" y="7240"/>
                  </a:cubicBezTo>
                  <a:cubicBezTo>
                    <a:pt x="1025" y="7037"/>
                    <a:pt x="1263" y="6862"/>
                    <a:pt x="1549" y="6715"/>
                  </a:cubicBezTo>
                  <a:cubicBezTo>
                    <a:pt x="1843" y="6596"/>
                    <a:pt x="2220" y="6449"/>
                    <a:pt x="2542" y="6449"/>
                  </a:cubicBezTo>
                  <a:cubicBezTo>
                    <a:pt x="2745" y="6449"/>
                    <a:pt x="2920" y="6512"/>
                    <a:pt x="3122" y="6512"/>
                  </a:cubicBezTo>
                  <a:cubicBezTo>
                    <a:pt x="3269" y="6512"/>
                    <a:pt x="3416" y="6484"/>
                    <a:pt x="3591" y="6449"/>
                  </a:cubicBezTo>
                  <a:cubicBezTo>
                    <a:pt x="3692" y="6421"/>
                    <a:pt x="3807" y="6408"/>
                    <a:pt x="3926" y="6408"/>
                  </a:cubicBezTo>
                  <a:cubicBezTo>
                    <a:pt x="4154" y="6408"/>
                    <a:pt x="4401" y="6453"/>
                    <a:pt x="4612" y="6512"/>
                  </a:cubicBezTo>
                  <a:cubicBezTo>
                    <a:pt x="4685" y="6526"/>
                    <a:pt x="4759" y="6533"/>
                    <a:pt x="4831" y="6533"/>
                  </a:cubicBezTo>
                  <a:cubicBezTo>
                    <a:pt x="4904" y="6533"/>
                    <a:pt x="4975" y="6526"/>
                    <a:pt x="5045" y="6512"/>
                  </a:cubicBezTo>
                  <a:cubicBezTo>
                    <a:pt x="5092" y="6512"/>
                    <a:pt x="5282" y="6462"/>
                    <a:pt x="5387" y="6462"/>
                  </a:cubicBezTo>
                  <a:cubicBezTo>
                    <a:pt x="5424" y="6462"/>
                    <a:pt x="5451" y="6468"/>
                    <a:pt x="5458" y="6484"/>
                  </a:cubicBezTo>
                  <a:cubicBezTo>
                    <a:pt x="5486" y="6512"/>
                    <a:pt x="5367" y="6596"/>
                    <a:pt x="5458" y="6687"/>
                  </a:cubicBezTo>
                  <a:cubicBezTo>
                    <a:pt x="5514" y="6715"/>
                    <a:pt x="5605" y="6715"/>
                    <a:pt x="5661" y="6715"/>
                  </a:cubicBezTo>
                  <a:cubicBezTo>
                    <a:pt x="5689" y="6715"/>
                    <a:pt x="5724" y="6712"/>
                    <a:pt x="5755" y="6712"/>
                  </a:cubicBezTo>
                  <a:cubicBezTo>
                    <a:pt x="5817" y="6712"/>
                    <a:pt x="5863" y="6725"/>
                    <a:pt x="5808" y="6799"/>
                  </a:cubicBezTo>
                  <a:lnTo>
                    <a:pt x="5808" y="6862"/>
                  </a:lnTo>
                  <a:cubicBezTo>
                    <a:pt x="5863" y="6946"/>
                    <a:pt x="6010" y="6974"/>
                    <a:pt x="6010" y="7065"/>
                  </a:cubicBezTo>
                  <a:cubicBezTo>
                    <a:pt x="6038" y="7149"/>
                    <a:pt x="5982" y="7184"/>
                    <a:pt x="6038" y="7268"/>
                  </a:cubicBezTo>
                  <a:cubicBezTo>
                    <a:pt x="6038" y="7296"/>
                    <a:pt x="6094" y="7324"/>
                    <a:pt x="6094" y="7358"/>
                  </a:cubicBezTo>
                  <a:cubicBezTo>
                    <a:pt x="6157" y="7414"/>
                    <a:pt x="6157" y="7470"/>
                    <a:pt x="6185" y="7533"/>
                  </a:cubicBezTo>
                  <a:cubicBezTo>
                    <a:pt x="6213" y="7617"/>
                    <a:pt x="6269" y="7708"/>
                    <a:pt x="6304" y="7792"/>
                  </a:cubicBezTo>
                  <a:cubicBezTo>
                    <a:pt x="6332" y="7820"/>
                    <a:pt x="6332" y="7848"/>
                    <a:pt x="6332" y="7848"/>
                  </a:cubicBezTo>
                  <a:cubicBezTo>
                    <a:pt x="6360" y="7939"/>
                    <a:pt x="6416" y="8058"/>
                    <a:pt x="6507" y="8142"/>
                  </a:cubicBezTo>
                  <a:cubicBezTo>
                    <a:pt x="6563" y="8198"/>
                    <a:pt x="6654" y="8261"/>
                    <a:pt x="6682" y="8372"/>
                  </a:cubicBezTo>
                  <a:cubicBezTo>
                    <a:pt x="6710" y="8407"/>
                    <a:pt x="6738" y="8463"/>
                    <a:pt x="6766" y="8519"/>
                  </a:cubicBezTo>
                  <a:cubicBezTo>
                    <a:pt x="6828" y="8610"/>
                    <a:pt x="6884" y="8638"/>
                    <a:pt x="6968" y="8666"/>
                  </a:cubicBezTo>
                  <a:cubicBezTo>
                    <a:pt x="7115" y="8694"/>
                    <a:pt x="7234" y="8694"/>
                    <a:pt x="7353" y="8785"/>
                  </a:cubicBezTo>
                  <a:cubicBezTo>
                    <a:pt x="7437" y="8841"/>
                    <a:pt x="7493" y="8897"/>
                    <a:pt x="7612" y="8897"/>
                  </a:cubicBezTo>
                  <a:cubicBezTo>
                    <a:pt x="7647" y="8907"/>
                    <a:pt x="7682" y="8911"/>
                    <a:pt x="7716" y="8911"/>
                  </a:cubicBezTo>
                  <a:cubicBezTo>
                    <a:pt x="7796" y="8911"/>
                    <a:pt x="7870" y="8888"/>
                    <a:pt x="7933" y="8869"/>
                  </a:cubicBezTo>
                  <a:cubicBezTo>
                    <a:pt x="8017" y="8841"/>
                    <a:pt x="8080" y="8813"/>
                    <a:pt x="8164" y="8813"/>
                  </a:cubicBezTo>
                  <a:cubicBezTo>
                    <a:pt x="8458" y="8785"/>
                    <a:pt x="8779" y="8582"/>
                    <a:pt x="9010" y="8435"/>
                  </a:cubicBezTo>
                  <a:cubicBezTo>
                    <a:pt x="9038" y="8463"/>
                    <a:pt x="9038" y="8463"/>
                    <a:pt x="9038" y="8491"/>
                  </a:cubicBezTo>
                  <a:cubicBezTo>
                    <a:pt x="9058" y="8511"/>
                    <a:pt x="9095" y="8531"/>
                    <a:pt x="9135" y="8531"/>
                  </a:cubicBezTo>
                  <a:cubicBezTo>
                    <a:pt x="9151" y="8531"/>
                    <a:pt x="9168" y="8527"/>
                    <a:pt x="9185" y="8519"/>
                  </a:cubicBezTo>
                  <a:cubicBezTo>
                    <a:pt x="9332" y="8491"/>
                    <a:pt x="9416" y="8344"/>
                    <a:pt x="9534" y="8288"/>
                  </a:cubicBezTo>
                  <a:cubicBezTo>
                    <a:pt x="9587" y="8251"/>
                    <a:pt x="9630" y="8238"/>
                    <a:pt x="9668" y="8238"/>
                  </a:cubicBezTo>
                  <a:cubicBezTo>
                    <a:pt x="9748" y="8238"/>
                    <a:pt x="9808" y="8292"/>
                    <a:pt x="9891" y="8292"/>
                  </a:cubicBezTo>
                  <a:cubicBezTo>
                    <a:pt x="9924" y="8292"/>
                    <a:pt x="9961" y="8284"/>
                    <a:pt x="10003" y="8261"/>
                  </a:cubicBezTo>
                  <a:cubicBezTo>
                    <a:pt x="10150" y="8170"/>
                    <a:pt x="10290" y="8114"/>
                    <a:pt x="10436" y="8058"/>
                  </a:cubicBezTo>
                  <a:lnTo>
                    <a:pt x="10436" y="8086"/>
                  </a:lnTo>
                  <a:cubicBezTo>
                    <a:pt x="10436" y="8114"/>
                    <a:pt x="10436" y="8142"/>
                    <a:pt x="10464" y="8170"/>
                  </a:cubicBezTo>
                  <a:cubicBezTo>
                    <a:pt x="10494" y="8185"/>
                    <a:pt x="10522" y="8191"/>
                    <a:pt x="10548" y="8191"/>
                  </a:cubicBezTo>
                  <a:cubicBezTo>
                    <a:pt x="10630" y="8191"/>
                    <a:pt x="10702" y="8135"/>
                    <a:pt x="10786" y="8114"/>
                  </a:cubicBezTo>
                  <a:cubicBezTo>
                    <a:pt x="10877" y="8058"/>
                    <a:pt x="10961" y="8023"/>
                    <a:pt x="11052" y="7995"/>
                  </a:cubicBezTo>
                  <a:lnTo>
                    <a:pt x="11080" y="7995"/>
                  </a:lnTo>
                  <a:cubicBezTo>
                    <a:pt x="11066" y="8098"/>
                    <a:pt x="11187" y="8127"/>
                    <a:pt x="11324" y="8127"/>
                  </a:cubicBezTo>
                  <a:cubicBezTo>
                    <a:pt x="11457" y="8127"/>
                    <a:pt x="11605" y="8099"/>
                    <a:pt x="11660" y="8086"/>
                  </a:cubicBezTo>
                  <a:lnTo>
                    <a:pt x="11660" y="8086"/>
                  </a:lnTo>
                  <a:cubicBezTo>
                    <a:pt x="11604" y="8198"/>
                    <a:pt x="11576" y="8316"/>
                    <a:pt x="11576" y="8344"/>
                  </a:cubicBezTo>
                  <a:cubicBezTo>
                    <a:pt x="11513" y="8519"/>
                    <a:pt x="11429" y="8694"/>
                    <a:pt x="11401" y="8897"/>
                  </a:cubicBezTo>
                  <a:cubicBezTo>
                    <a:pt x="11373" y="9107"/>
                    <a:pt x="11401" y="9309"/>
                    <a:pt x="11339" y="9512"/>
                  </a:cubicBezTo>
                  <a:cubicBezTo>
                    <a:pt x="11283" y="9890"/>
                    <a:pt x="10989" y="10155"/>
                    <a:pt x="10905" y="10533"/>
                  </a:cubicBezTo>
                  <a:cubicBezTo>
                    <a:pt x="10877" y="10617"/>
                    <a:pt x="10877" y="10736"/>
                    <a:pt x="10849" y="10820"/>
                  </a:cubicBezTo>
                  <a:cubicBezTo>
                    <a:pt x="10814" y="10911"/>
                    <a:pt x="10758" y="10995"/>
                    <a:pt x="10702" y="11085"/>
                  </a:cubicBezTo>
                  <a:cubicBezTo>
                    <a:pt x="10702" y="11113"/>
                    <a:pt x="10702" y="11113"/>
                    <a:pt x="10674" y="11113"/>
                  </a:cubicBezTo>
                  <a:cubicBezTo>
                    <a:pt x="10674" y="11057"/>
                    <a:pt x="10639" y="10995"/>
                    <a:pt x="10611" y="10939"/>
                  </a:cubicBezTo>
                  <a:cubicBezTo>
                    <a:pt x="10499" y="10792"/>
                    <a:pt x="10325" y="10680"/>
                    <a:pt x="10150" y="10589"/>
                  </a:cubicBezTo>
                  <a:lnTo>
                    <a:pt x="10150" y="10561"/>
                  </a:lnTo>
                  <a:cubicBezTo>
                    <a:pt x="10087" y="10505"/>
                    <a:pt x="10059" y="10414"/>
                    <a:pt x="9975" y="10358"/>
                  </a:cubicBezTo>
                  <a:cubicBezTo>
                    <a:pt x="9884" y="10267"/>
                    <a:pt x="9737" y="10183"/>
                    <a:pt x="9625" y="10183"/>
                  </a:cubicBezTo>
                  <a:cubicBezTo>
                    <a:pt x="9618" y="10178"/>
                    <a:pt x="9613" y="10176"/>
                    <a:pt x="9609" y="10176"/>
                  </a:cubicBezTo>
                  <a:cubicBezTo>
                    <a:pt x="9592" y="10176"/>
                    <a:pt x="9597" y="10211"/>
                    <a:pt x="9625" y="10211"/>
                  </a:cubicBezTo>
                  <a:cubicBezTo>
                    <a:pt x="9737" y="10267"/>
                    <a:pt x="9884" y="10386"/>
                    <a:pt x="9975" y="10470"/>
                  </a:cubicBezTo>
                  <a:cubicBezTo>
                    <a:pt x="9856" y="10414"/>
                    <a:pt x="9709" y="10358"/>
                    <a:pt x="9562" y="10330"/>
                  </a:cubicBezTo>
                  <a:cubicBezTo>
                    <a:pt x="9562" y="10330"/>
                    <a:pt x="9534" y="10358"/>
                    <a:pt x="9562" y="10358"/>
                  </a:cubicBezTo>
                  <a:cubicBezTo>
                    <a:pt x="9765" y="10442"/>
                    <a:pt x="9975" y="10617"/>
                    <a:pt x="10150" y="10736"/>
                  </a:cubicBezTo>
                  <a:cubicBezTo>
                    <a:pt x="10325" y="10883"/>
                    <a:pt x="10499" y="11057"/>
                    <a:pt x="10499" y="11288"/>
                  </a:cubicBezTo>
                  <a:cubicBezTo>
                    <a:pt x="10499" y="11694"/>
                    <a:pt x="10206" y="12015"/>
                    <a:pt x="10381" y="12428"/>
                  </a:cubicBezTo>
                  <a:cubicBezTo>
                    <a:pt x="10499" y="12659"/>
                    <a:pt x="10527" y="12889"/>
                    <a:pt x="10436" y="13155"/>
                  </a:cubicBezTo>
                  <a:cubicBezTo>
                    <a:pt x="10381" y="13330"/>
                    <a:pt x="10290" y="13505"/>
                    <a:pt x="10262" y="13708"/>
                  </a:cubicBezTo>
                  <a:cubicBezTo>
                    <a:pt x="10206" y="14113"/>
                    <a:pt x="10353" y="14435"/>
                    <a:pt x="10464" y="14812"/>
                  </a:cubicBezTo>
                  <a:cubicBezTo>
                    <a:pt x="10464" y="14840"/>
                    <a:pt x="10464" y="14875"/>
                    <a:pt x="10499" y="14903"/>
                  </a:cubicBezTo>
                  <a:cubicBezTo>
                    <a:pt x="10527" y="14903"/>
                    <a:pt x="10583" y="14875"/>
                    <a:pt x="10611" y="14840"/>
                  </a:cubicBezTo>
                  <a:lnTo>
                    <a:pt x="10611" y="14728"/>
                  </a:lnTo>
                  <a:cubicBezTo>
                    <a:pt x="10611" y="14638"/>
                    <a:pt x="10674" y="14491"/>
                    <a:pt x="10674" y="14407"/>
                  </a:cubicBezTo>
                  <a:cubicBezTo>
                    <a:pt x="10730" y="14204"/>
                    <a:pt x="10849" y="14029"/>
                    <a:pt x="10961" y="13882"/>
                  </a:cubicBezTo>
                  <a:cubicBezTo>
                    <a:pt x="11136" y="13617"/>
                    <a:pt x="11401" y="13386"/>
                    <a:pt x="11604" y="13092"/>
                  </a:cubicBezTo>
                  <a:cubicBezTo>
                    <a:pt x="11779" y="12806"/>
                    <a:pt x="11807" y="12456"/>
                    <a:pt x="11926" y="12134"/>
                  </a:cubicBezTo>
                  <a:cubicBezTo>
                    <a:pt x="12010" y="11841"/>
                    <a:pt x="12129" y="11554"/>
                    <a:pt x="12157" y="11232"/>
                  </a:cubicBezTo>
                  <a:cubicBezTo>
                    <a:pt x="12213" y="10883"/>
                    <a:pt x="12303" y="10533"/>
                    <a:pt x="12422" y="10211"/>
                  </a:cubicBezTo>
                  <a:cubicBezTo>
                    <a:pt x="12534" y="9918"/>
                    <a:pt x="12737" y="9659"/>
                    <a:pt x="12772" y="9337"/>
                  </a:cubicBezTo>
                  <a:cubicBezTo>
                    <a:pt x="12800" y="8960"/>
                    <a:pt x="12856" y="8638"/>
                    <a:pt x="12947" y="8288"/>
                  </a:cubicBezTo>
                  <a:cubicBezTo>
                    <a:pt x="12975" y="8058"/>
                    <a:pt x="12975" y="7848"/>
                    <a:pt x="13031" y="7645"/>
                  </a:cubicBezTo>
                  <a:cubicBezTo>
                    <a:pt x="13059" y="7414"/>
                    <a:pt x="13122" y="7184"/>
                    <a:pt x="13087" y="6974"/>
                  </a:cubicBezTo>
                  <a:cubicBezTo>
                    <a:pt x="13059" y="6687"/>
                    <a:pt x="13059" y="6422"/>
                    <a:pt x="13059" y="6163"/>
                  </a:cubicBezTo>
                  <a:cubicBezTo>
                    <a:pt x="13031" y="5841"/>
                    <a:pt x="13031" y="5575"/>
                    <a:pt x="13031" y="5261"/>
                  </a:cubicBezTo>
                  <a:cubicBezTo>
                    <a:pt x="13059" y="5142"/>
                    <a:pt x="13059" y="5023"/>
                    <a:pt x="13059" y="4911"/>
                  </a:cubicBezTo>
                  <a:cubicBezTo>
                    <a:pt x="13059" y="4764"/>
                    <a:pt x="13031" y="4617"/>
                    <a:pt x="13003" y="4471"/>
                  </a:cubicBezTo>
                  <a:cubicBezTo>
                    <a:pt x="12975" y="4212"/>
                    <a:pt x="13031" y="3946"/>
                    <a:pt x="13031" y="3688"/>
                  </a:cubicBezTo>
                  <a:cubicBezTo>
                    <a:pt x="13003" y="3513"/>
                    <a:pt x="12947" y="3394"/>
                    <a:pt x="13003" y="3219"/>
                  </a:cubicBezTo>
                  <a:lnTo>
                    <a:pt x="13003" y="3128"/>
                  </a:lnTo>
                  <a:close/>
                  <a:moveTo>
                    <a:pt x="11485" y="15980"/>
                  </a:moveTo>
                  <a:cubicBezTo>
                    <a:pt x="11513" y="16008"/>
                    <a:pt x="11548" y="16036"/>
                    <a:pt x="11576" y="16064"/>
                  </a:cubicBezTo>
                  <a:cubicBezTo>
                    <a:pt x="11576" y="16099"/>
                    <a:pt x="11576" y="16127"/>
                    <a:pt x="11604" y="16127"/>
                  </a:cubicBezTo>
                  <a:cubicBezTo>
                    <a:pt x="11548" y="16155"/>
                    <a:pt x="11513" y="16155"/>
                    <a:pt x="11485" y="16155"/>
                  </a:cubicBezTo>
                  <a:lnTo>
                    <a:pt x="11373" y="16155"/>
                  </a:lnTo>
                  <a:cubicBezTo>
                    <a:pt x="11429" y="16099"/>
                    <a:pt x="11457" y="16036"/>
                    <a:pt x="11457" y="15980"/>
                  </a:cubicBezTo>
                  <a:close/>
                  <a:moveTo>
                    <a:pt x="14570" y="15909"/>
                  </a:moveTo>
                  <a:cubicBezTo>
                    <a:pt x="14582" y="15909"/>
                    <a:pt x="14595" y="15912"/>
                    <a:pt x="14604" y="15924"/>
                  </a:cubicBezTo>
                  <a:cubicBezTo>
                    <a:pt x="14632" y="15924"/>
                    <a:pt x="14604" y="16036"/>
                    <a:pt x="14604" y="16036"/>
                  </a:cubicBezTo>
                  <a:cubicBezTo>
                    <a:pt x="14578" y="16062"/>
                    <a:pt x="14529" y="16186"/>
                    <a:pt x="14495" y="16186"/>
                  </a:cubicBezTo>
                  <a:cubicBezTo>
                    <a:pt x="14491" y="16186"/>
                    <a:pt x="14488" y="16185"/>
                    <a:pt x="14485" y="16183"/>
                  </a:cubicBezTo>
                  <a:cubicBezTo>
                    <a:pt x="14429" y="16183"/>
                    <a:pt x="14401" y="16155"/>
                    <a:pt x="14345" y="16155"/>
                  </a:cubicBezTo>
                  <a:lnTo>
                    <a:pt x="14282" y="16155"/>
                  </a:lnTo>
                  <a:cubicBezTo>
                    <a:pt x="14282" y="16155"/>
                    <a:pt x="14254" y="16155"/>
                    <a:pt x="14282" y="16127"/>
                  </a:cubicBezTo>
                  <a:lnTo>
                    <a:pt x="14345" y="16064"/>
                  </a:lnTo>
                  <a:cubicBezTo>
                    <a:pt x="14373" y="16008"/>
                    <a:pt x="14457" y="15952"/>
                    <a:pt x="14520" y="15924"/>
                  </a:cubicBezTo>
                  <a:cubicBezTo>
                    <a:pt x="14520" y="15924"/>
                    <a:pt x="14545" y="15909"/>
                    <a:pt x="14570" y="15909"/>
                  </a:cubicBezTo>
                  <a:close/>
                  <a:moveTo>
                    <a:pt x="16472" y="4262"/>
                  </a:moveTo>
                  <a:cubicBezTo>
                    <a:pt x="16582" y="4262"/>
                    <a:pt x="16657" y="4329"/>
                    <a:pt x="16758" y="4415"/>
                  </a:cubicBezTo>
                  <a:cubicBezTo>
                    <a:pt x="16848" y="4471"/>
                    <a:pt x="16967" y="4527"/>
                    <a:pt x="17079" y="4590"/>
                  </a:cubicBezTo>
                  <a:cubicBezTo>
                    <a:pt x="17254" y="4673"/>
                    <a:pt x="17401" y="4701"/>
                    <a:pt x="17604" y="4736"/>
                  </a:cubicBezTo>
                  <a:lnTo>
                    <a:pt x="17869" y="4736"/>
                  </a:lnTo>
                  <a:cubicBezTo>
                    <a:pt x="18072" y="4764"/>
                    <a:pt x="18247" y="4820"/>
                    <a:pt x="18422" y="4876"/>
                  </a:cubicBezTo>
                  <a:cubicBezTo>
                    <a:pt x="18569" y="4939"/>
                    <a:pt x="18715" y="4967"/>
                    <a:pt x="18827" y="4995"/>
                  </a:cubicBezTo>
                  <a:cubicBezTo>
                    <a:pt x="18918" y="5023"/>
                    <a:pt x="18974" y="5051"/>
                    <a:pt x="19065" y="5086"/>
                  </a:cubicBezTo>
                  <a:cubicBezTo>
                    <a:pt x="19149" y="5114"/>
                    <a:pt x="19240" y="5198"/>
                    <a:pt x="19324" y="5226"/>
                  </a:cubicBezTo>
                  <a:cubicBezTo>
                    <a:pt x="19471" y="5317"/>
                    <a:pt x="19555" y="5436"/>
                    <a:pt x="19673" y="5520"/>
                  </a:cubicBezTo>
                  <a:cubicBezTo>
                    <a:pt x="19792" y="5638"/>
                    <a:pt x="19939" y="5785"/>
                    <a:pt x="19967" y="5960"/>
                  </a:cubicBezTo>
                  <a:cubicBezTo>
                    <a:pt x="20079" y="6366"/>
                    <a:pt x="20079" y="6771"/>
                    <a:pt x="19995" y="7184"/>
                  </a:cubicBezTo>
                  <a:cubicBezTo>
                    <a:pt x="19967" y="7324"/>
                    <a:pt x="19967" y="7498"/>
                    <a:pt x="19939" y="7673"/>
                  </a:cubicBezTo>
                  <a:cubicBezTo>
                    <a:pt x="19904" y="7848"/>
                    <a:pt x="19820" y="7939"/>
                    <a:pt x="19764" y="8114"/>
                  </a:cubicBezTo>
                  <a:cubicBezTo>
                    <a:pt x="19701" y="8261"/>
                    <a:pt x="19645" y="8463"/>
                    <a:pt x="19527" y="8610"/>
                  </a:cubicBezTo>
                  <a:cubicBezTo>
                    <a:pt x="19415" y="8722"/>
                    <a:pt x="19268" y="8869"/>
                    <a:pt x="19121" y="8988"/>
                  </a:cubicBezTo>
                  <a:cubicBezTo>
                    <a:pt x="18974" y="9107"/>
                    <a:pt x="18827" y="9190"/>
                    <a:pt x="18653" y="9281"/>
                  </a:cubicBezTo>
                  <a:cubicBezTo>
                    <a:pt x="18506" y="9393"/>
                    <a:pt x="18331" y="9484"/>
                    <a:pt x="18156" y="9568"/>
                  </a:cubicBezTo>
                  <a:cubicBezTo>
                    <a:pt x="17841" y="9771"/>
                    <a:pt x="17457" y="9981"/>
                    <a:pt x="17079" y="10065"/>
                  </a:cubicBezTo>
                  <a:cubicBezTo>
                    <a:pt x="16876" y="10093"/>
                    <a:pt x="16702" y="10093"/>
                    <a:pt x="16499" y="10183"/>
                  </a:cubicBezTo>
                  <a:cubicBezTo>
                    <a:pt x="16380" y="10239"/>
                    <a:pt x="16296" y="10267"/>
                    <a:pt x="16149" y="10267"/>
                  </a:cubicBezTo>
                  <a:cubicBezTo>
                    <a:pt x="16070" y="10267"/>
                    <a:pt x="16006" y="10255"/>
                    <a:pt x="15937" y="10255"/>
                  </a:cubicBezTo>
                  <a:cubicBezTo>
                    <a:pt x="15903" y="10255"/>
                    <a:pt x="15867" y="10258"/>
                    <a:pt x="15828" y="10267"/>
                  </a:cubicBezTo>
                  <a:cubicBezTo>
                    <a:pt x="15653" y="10267"/>
                    <a:pt x="15506" y="10386"/>
                    <a:pt x="15331" y="10414"/>
                  </a:cubicBezTo>
                  <a:cubicBezTo>
                    <a:pt x="15156" y="10470"/>
                    <a:pt x="15072" y="10533"/>
                    <a:pt x="14982" y="10645"/>
                  </a:cubicBezTo>
                  <a:cubicBezTo>
                    <a:pt x="14807" y="10736"/>
                    <a:pt x="14695" y="10883"/>
                    <a:pt x="14604" y="11057"/>
                  </a:cubicBezTo>
                  <a:cubicBezTo>
                    <a:pt x="14576" y="11169"/>
                    <a:pt x="14485" y="11288"/>
                    <a:pt x="14457" y="11407"/>
                  </a:cubicBezTo>
                  <a:cubicBezTo>
                    <a:pt x="14401" y="11519"/>
                    <a:pt x="14373" y="11694"/>
                    <a:pt x="14373" y="11841"/>
                  </a:cubicBezTo>
                  <a:cubicBezTo>
                    <a:pt x="14373" y="12015"/>
                    <a:pt x="14373" y="12134"/>
                    <a:pt x="14310" y="12309"/>
                  </a:cubicBezTo>
                  <a:cubicBezTo>
                    <a:pt x="14254" y="12393"/>
                    <a:pt x="14226" y="12512"/>
                    <a:pt x="14254" y="12631"/>
                  </a:cubicBezTo>
                  <a:cubicBezTo>
                    <a:pt x="14310" y="12834"/>
                    <a:pt x="14485" y="13092"/>
                    <a:pt x="14660" y="13239"/>
                  </a:cubicBezTo>
                  <a:cubicBezTo>
                    <a:pt x="14751" y="13302"/>
                    <a:pt x="14835" y="13358"/>
                    <a:pt x="14954" y="13414"/>
                  </a:cubicBezTo>
                  <a:cubicBezTo>
                    <a:pt x="15128" y="13442"/>
                    <a:pt x="15275" y="13414"/>
                    <a:pt x="15422" y="13477"/>
                  </a:cubicBezTo>
                  <a:cubicBezTo>
                    <a:pt x="15800" y="13589"/>
                    <a:pt x="15974" y="13854"/>
                    <a:pt x="16149" y="14141"/>
                  </a:cubicBezTo>
                  <a:cubicBezTo>
                    <a:pt x="16324" y="14435"/>
                    <a:pt x="16408" y="14875"/>
                    <a:pt x="16177" y="15162"/>
                  </a:cubicBezTo>
                  <a:cubicBezTo>
                    <a:pt x="16030" y="15337"/>
                    <a:pt x="15828" y="15540"/>
                    <a:pt x="15709" y="15777"/>
                  </a:cubicBezTo>
                  <a:cubicBezTo>
                    <a:pt x="15653" y="15952"/>
                    <a:pt x="15709" y="16127"/>
                    <a:pt x="15569" y="16239"/>
                  </a:cubicBezTo>
                  <a:cubicBezTo>
                    <a:pt x="15521" y="16265"/>
                    <a:pt x="15290" y="16320"/>
                    <a:pt x="15159" y="16320"/>
                  </a:cubicBezTo>
                  <a:cubicBezTo>
                    <a:pt x="15117" y="16320"/>
                    <a:pt x="15086" y="16315"/>
                    <a:pt x="15072" y="16302"/>
                  </a:cubicBezTo>
                  <a:cubicBezTo>
                    <a:pt x="15044" y="16274"/>
                    <a:pt x="15100" y="16155"/>
                    <a:pt x="15100" y="16127"/>
                  </a:cubicBezTo>
                  <a:cubicBezTo>
                    <a:pt x="15156" y="16064"/>
                    <a:pt x="15219" y="16064"/>
                    <a:pt x="15275" y="16064"/>
                  </a:cubicBezTo>
                  <a:cubicBezTo>
                    <a:pt x="15303" y="16050"/>
                    <a:pt x="15324" y="16050"/>
                    <a:pt x="15346" y="16050"/>
                  </a:cubicBezTo>
                  <a:cubicBezTo>
                    <a:pt x="15368" y="16050"/>
                    <a:pt x="15391" y="16050"/>
                    <a:pt x="15422" y="16036"/>
                  </a:cubicBezTo>
                  <a:cubicBezTo>
                    <a:pt x="15506" y="16008"/>
                    <a:pt x="15506" y="15924"/>
                    <a:pt x="15534" y="15833"/>
                  </a:cubicBezTo>
                  <a:cubicBezTo>
                    <a:pt x="15534" y="15799"/>
                    <a:pt x="15502" y="15775"/>
                    <a:pt x="15471" y="15775"/>
                  </a:cubicBezTo>
                  <a:cubicBezTo>
                    <a:pt x="15452" y="15775"/>
                    <a:pt x="15433" y="15784"/>
                    <a:pt x="15422" y="15805"/>
                  </a:cubicBezTo>
                  <a:cubicBezTo>
                    <a:pt x="15394" y="15952"/>
                    <a:pt x="15247" y="15889"/>
                    <a:pt x="15128" y="15924"/>
                  </a:cubicBezTo>
                  <a:cubicBezTo>
                    <a:pt x="15072" y="15952"/>
                    <a:pt x="15010" y="16008"/>
                    <a:pt x="14954" y="16036"/>
                  </a:cubicBezTo>
                  <a:cubicBezTo>
                    <a:pt x="14945" y="16032"/>
                    <a:pt x="14932" y="16030"/>
                    <a:pt x="14917" y="16030"/>
                  </a:cubicBezTo>
                  <a:cubicBezTo>
                    <a:pt x="14881" y="16030"/>
                    <a:pt x="14830" y="16039"/>
                    <a:pt x="14789" y="16039"/>
                  </a:cubicBezTo>
                  <a:cubicBezTo>
                    <a:pt x="14733" y="16039"/>
                    <a:pt x="14692" y="16023"/>
                    <a:pt x="14723" y="15952"/>
                  </a:cubicBezTo>
                  <a:cubicBezTo>
                    <a:pt x="14723" y="15889"/>
                    <a:pt x="14807" y="15889"/>
                    <a:pt x="14870" y="15861"/>
                  </a:cubicBezTo>
                  <a:cubicBezTo>
                    <a:pt x="14895" y="15855"/>
                    <a:pt x="14924" y="15853"/>
                    <a:pt x="14954" y="15853"/>
                  </a:cubicBezTo>
                  <a:cubicBezTo>
                    <a:pt x="15008" y="15853"/>
                    <a:pt x="15068" y="15859"/>
                    <a:pt x="15127" y="15859"/>
                  </a:cubicBezTo>
                  <a:cubicBezTo>
                    <a:pt x="15180" y="15859"/>
                    <a:pt x="15231" y="15854"/>
                    <a:pt x="15275" y="15833"/>
                  </a:cubicBezTo>
                  <a:cubicBezTo>
                    <a:pt x="15450" y="15777"/>
                    <a:pt x="15478" y="15630"/>
                    <a:pt x="15569" y="15484"/>
                  </a:cubicBezTo>
                  <a:cubicBezTo>
                    <a:pt x="15709" y="15162"/>
                    <a:pt x="15919" y="14812"/>
                    <a:pt x="15884" y="14463"/>
                  </a:cubicBezTo>
                  <a:cubicBezTo>
                    <a:pt x="15856" y="14085"/>
                    <a:pt x="15534" y="14029"/>
                    <a:pt x="15275" y="13910"/>
                  </a:cubicBezTo>
                  <a:cubicBezTo>
                    <a:pt x="15184" y="13882"/>
                    <a:pt x="15128" y="13854"/>
                    <a:pt x="15044" y="13854"/>
                  </a:cubicBezTo>
                  <a:cubicBezTo>
                    <a:pt x="14954" y="13854"/>
                    <a:pt x="14835" y="13826"/>
                    <a:pt x="14751" y="13791"/>
                  </a:cubicBezTo>
                  <a:cubicBezTo>
                    <a:pt x="14660" y="13791"/>
                    <a:pt x="14576" y="13826"/>
                    <a:pt x="14485" y="13854"/>
                  </a:cubicBezTo>
                  <a:cubicBezTo>
                    <a:pt x="14401" y="13854"/>
                    <a:pt x="14345" y="13854"/>
                    <a:pt x="14282" y="13826"/>
                  </a:cubicBezTo>
                  <a:lnTo>
                    <a:pt x="14282" y="13791"/>
                  </a:lnTo>
                  <a:cubicBezTo>
                    <a:pt x="14198" y="13708"/>
                    <a:pt x="14135" y="13561"/>
                    <a:pt x="13996" y="13533"/>
                  </a:cubicBezTo>
                  <a:cubicBezTo>
                    <a:pt x="13933" y="13533"/>
                    <a:pt x="13877" y="13589"/>
                    <a:pt x="13821" y="13589"/>
                  </a:cubicBezTo>
                  <a:cubicBezTo>
                    <a:pt x="13702" y="13589"/>
                    <a:pt x="13674" y="13477"/>
                    <a:pt x="13611" y="13386"/>
                  </a:cubicBezTo>
                  <a:cubicBezTo>
                    <a:pt x="13566" y="13322"/>
                    <a:pt x="13529" y="13303"/>
                    <a:pt x="13486" y="13303"/>
                  </a:cubicBezTo>
                  <a:cubicBezTo>
                    <a:pt x="13449" y="13303"/>
                    <a:pt x="13407" y="13317"/>
                    <a:pt x="13352" y="13330"/>
                  </a:cubicBezTo>
                  <a:cubicBezTo>
                    <a:pt x="13331" y="13333"/>
                    <a:pt x="13312" y="13335"/>
                    <a:pt x="13295" y="13335"/>
                  </a:cubicBezTo>
                  <a:cubicBezTo>
                    <a:pt x="13170" y="13335"/>
                    <a:pt x="13142" y="13250"/>
                    <a:pt x="13087" y="13127"/>
                  </a:cubicBezTo>
                  <a:cubicBezTo>
                    <a:pt x="13087" y="13008"/>
                    <a:pt x="13059" y="12917"/>
                    <a:pt x="13031" y="12834"/>
                  </a:cubicBezTo>
                  <a:cubicBezTo>
                    <a:pt x="13011" y="12814"/>
                    <a:pt x="12977" y="12794"/>
                    <a:pt x="12947" y="12794"/>
                  </a:cubicBezTo>
                  <a:cubicBezTo>
                    <a:pt x="12934" y="12794"/>
                    <a:pt x="12922" y="12797"/>
                    <a:pt x="12912" y="12806"/>
                  </a:cubicBezTo>
                  <a:cubicBezTo>
                    <a:pt x="12896" y="12816"/>
                    <a:pt x="12881" y="12820"/>
                    <a:pt x="12868" y="12820"/>
                  </a:cubicBezTo>
                  <a:cubicBezTo>
                    <a:pt x="12732" y="12820"/>
                    <a:pt x="12706" y="12352"/>
                    <a:pt x="12681" y="12218"/>
                  </a:cubicBezTo>
                  <a:cubicBezTo>
                    <a:pt x="12947" y="11491"/>
                    <a:pt x="12975" y="10680"/>
                    <a:pt x="13205" y="9918"/>
                  </a:cubicBezTo>
                  <a:cubicBezTo>
                    <a:pt x="13324" y="9568"/>
                    <a:pt x="13436" y="9163"/>
                    <a:pt x="13436" y="8785"/>
                  </a:cubicBezTo>
                  <a:cubicBezTo>
                    <a:pt x="13471" y="8610"/>
                    <a:pt x="13471" y="8435"/>
                    <a:pt x="13471" y="8288"/>
                  </a:cubicBezTo>
                  <a:lnTo>
                    <a:pt x="13611" y="8288"/>
                  </a:lnTo>
                  <a:cubicBezTo>
                    <a:pt x="13674" y="8288"/>
                    <a:pt x="13758" y="8316"/>
                    <a:pt x="13821" y="8344"/>
                  </a:cubicBezTo>
                  <a:cubicBezTo>
                    <a:pt x="13933" y="8435"/>
                    <a:pt x="13877" y="8463"/>
                    <a:pt x="13905" y="8547"/>
                  </a:cubicBezTo>
                  <a:cubicBezTo>
                    <a:pt x="13933" y="8694"/>
                    <a:pt x="14080" y="8722"/>
                    <a:pt x="14198" y="8757"/>
                  </a:cubicBezTo>
                  <a:cubicBezTo>
                    <a:pt x="14345" y="8785"/>
                    <a:pt x="14401" y="8869"/>
                    <a:pt x="14520" y="8932"/>
                  </a:cubicBezTo>
                  <a:cubicBezTo>
                    <a:pt x="14604" y="9016"/>
                    <a:pt x="14723" y="9072"/>
                    <a:pt x="14807" y="9135"/>
                  </a:cubicBezTo>
                  <a:cubicBezTo>
                    <a:pt x="14954" y="9246"/>
                    <a:pt x="15128" y="9309"/>
                    <a:pt x="15331" y="9337"/>
                  </a:cubicBezTo>
                  <a:cubicBezTo>
                    <a:pt x="15478" y="9393"/>
                    <a:pt x="15681" y="9421"/>
                    <a:pt x="15856" y="9421"/>
                  </a:cubicBezTo>
                  <a:cubicBezTo>
                    <a:pt x="15900" y="9432"/>
                    <a:pt x="15946" y="9436"/>
                    <a:pt x="15994" y="9436"/>
                  </a:cubicBezTo>
                  <a:cubicBezTo>
                    <a:pt x="16107" y="9436"/>
                    <a:pt x="16230" y="9413"/>
                    <a:pt x="16352" y="9393"/>
                  </a:cubicBezTo>
                  <a:cubicBezTo>
                    <a:pt x="16443" y="9365"/>
                    <a:pt x="16527" y="9337"/>
                    <a:pt x="16618" y="9337"/>
                  </a:cubicBezTo>
                  <a:cubicBezTo>
                    <a:pt x="16655" y="9328"/>
                    <a:pt x="16693" y="9325"/>
                    <a:pt x="16732" y="9325"/>
                  </a:cubicBezTo>
                  <a:cubicBezTo>
                    <a:pt x="16809" y="9325"/>
                    <a:pt x="16888" y="9337"/>
                    <a:pt x="16967" y="9337"/>
                  </a:cubicBezTo>
                  <a:cubicBezTo>
                    <a:pt x="16987" y="9339"/>
                    <a:pt x="17007" y="9340"/>
                    <a:pt x="17027" y="9340"/>
                  </a:cubicBezTo>
                  <a:cubicBezTo>
                    <a:pt x="17319" y="9340"/>
                    <a:pt x="17596" y="9155"/>
                    <a:pt x="17897" y="9044"/>
                  </a:cubicBezTo>
                  <a:cubicBezTo>
                    <a:pt x="18219" y="8897"/>
                    <a:pt x="18541" y="8722"/>
                    <a:pt x="18827" y="8519"/>
                  </a:cubicBezTo>
                  <a:cubicBezTo>
                    <a:pt x="19121" y="8316"/>
                    <a:pt x="19268" y="8086"/>
                    <a:pt x="19443" y="7792"/>
                  </a:cubicBezTo>
                  <a:cubicBezTo>
                    <a:pt x="19590" y="7617"/>
                    <a:pt x="19764" y="7296"/>
                    <a:pt x="19729" y="7065"/>
                  </a:cubicBezTo>
                  <a:cubicBezTo>
                    <a:pt x="19729" y="6862"/>
                    <a:pt x="19729" y="6687"/>
                    <a:pt x="19792" y="6484"/>
                  </a:cubicBezTo>
                  <a:cubicBezTo>
                    <a:pt x="19820" y="6366"/>
                    <a:pt x="19820" y="6275"/>
                    <a:pt x="19764" y="6163"/>
                  </a:cubicBezTo>
                  <a:cubicBezTo>
                    <a:pt x="19645" y="5869"/>
                    <a:pt x="19527" y="5610"/>
                    <a:pt x="19296" y="5401"/>
                  </a:cubicBezTo>
                  <a:cubicBezTo>
                    <a:pt x="19030" y="5170"/>
                    <a:pt x="18680" y="5114"/>
                    <a:pt x="18366" y="5023"/>
                  </a:cubicBezTo>
                  <a:cubicBezTo>
                    <a:pt x="18156" y="4967"/>
                    <a:pt x="17981" y="4911"/>
                    <a:pt x="17778" y="4876"/>
                  </a:cubicBezTo>
                  <a:cubicBezTo>
                    <a:pt x="17672" y="4859"/>
                    <a:pt x="17566" y="4832"/>
                    <a:pt x="17460" y="4832"/>
                  </a:cubicBezTo>
                  <a:cubicBezTo>
                    <a:pt x="17391" y="4832"/>
                    <a:pt x="17323" y="4843"/>
                    <a:pt x="17254" y="4876"/>
                  </a:cubicBezTo>
                  <a:cubicBezTo>
                    <a:pt x="17170" y="4911"/>
                    <a:pt x="17107" y="4967"/>
                    <a:pt x="17051" y="5023"/>
                  </a:cubicBezTo>
                  <a:cubicBezTo>
                    <a:pt x="16932" y="5142"/>
                    <a:pt x="16758" y="5345"/>
                    <a:pt x="16583" y="5345"/>
                  </a:cubicBezTo>
                  <a:cubicBezTo>
                    <a:pt x="16567" y="5349"/>
                    <a:pt x="16551" y="5350"/>
                    <a:pt x="16534" y="5350"/>
                  </a:cubicBezTo>
                  <a:cubicBezTo>
                    <a:pt x="16430" y="5350"/>
                    <a:pt x="16307" y="5285"/>
                    <a:pt x="16205" y="5261"/>
                  </a:cubicBezTo>
                  <a:cubicBezTo>
                    <a:pt x="16058" y="5226"/>
                    <a:pt x="15946" y="5170"/>
                    <a:pt x="15828" y="5114"/>
                  </a:cubicBezTo>
                  <a:cubicBezTo>
                    <a:pt x="15709" y="5086"/>
                    <a:pt x="15450" y="5051"/>
                    <a:pt x="15450" y="4911"/>
                  </a:cubicBezTo>
                  <a:cubicBezTo>
                    <a:pt x="15450" y="4820"/>
                    <a:pt x="15597" y="4736"/>
                    <a:pt x="15681" y="4673"/>
                  </a:cubicBezTo>
                  <a:cubicBezTo>
                    <a:pt x="15856" y="4499"/>
                    <a:pt x="16093" y="4387"/>
                    <a:pt x="16324" y="4296"/>
                  </a:cubicBezTo>
                  <a:cubicBezTo>
                    <a:pt x="16381" y="4272"/>
                    <a:pt x="16429" y="4262"/>
                    <a:pt x="16472" y="4262"/>
                  </a:cubicBezTo>
                  <a:close/>
                  <a:moveTo>
                    <a:pt x="14887" y="16155"/>
                  </a:moveTo>
                  <a:cubicBezTo>
                    <a:pt x="14870" y="16210"/>
                    <a:pt x="14874" y="16282"/>
                    <a:pt x="14898" y="16330"/>
                  </a:cubicBezTo>
                  <a:cubicBezTo>
                    <a:pt x="14877" y="16320"/>
                    <a:pt x="14853" y="16317"/>
                    <a:pt x="14830" y="16317"/>
                  </a:cubicBezTo>
                  <a:cubicBezTo>
                    <a:pt x="14782" y="16317"/>
                    <a:pt x="14732" y="16330"/>
                    <a:pt x="14695" y="16330"/>
                  </a:cubicBezTo>
                  <a:cubicBezTo>
                    <a:pt x="14660" y="16330"/>
                    <a:pt x="14604" y="16302"/>
                    <a:pt x="14576" y="16302"/>
                  </a:cubicBezTo>
                  <a:lnTo>
                    <a:pt x="14604" y="16302"/>
                  </a:lnTo>
                  <a:cubicBezTo>
                    <a:pt x="14632" y="16239"/>
                    <a:pt x="14660" y="16211"/>
                    <a:pt x="14751" y="16183"/>
                  </a:cubicBezTo>
                  <a:cubicBezTo>
                    <a:pt x="14777" y="16183"/>
                    <a:pt x="14828" y="16158"/>
                    <a:pt x="14887" y="16155"/>
                  </a:cubicBezTo>
                  <a:close/>
                  <a:moveTo>
                    <a:pt x="12661" y="1"/>
                  </a:moveTo>
                  <a:cubicBezTo>
                    <a:pt x="12656" y="1"/>
                    <a:pt x="12653" y="5"/>
                    <a:pt x="12653" y="17"/>
                  </a:cubicBezTo>
                  <a:lnTo>
                    <a:pt x="12625" y="17"/>
                  </a:lnTo>
                  <a:cubicBezTo>
                    <a:pt x="12597" y="17"/>
                    <a:pt x="12562" y="17"/>
                    <a:pt x="12562" y="44"/>
                  </a:cubicBezTo>
                  <a:cubicBezTo>
                    <a:pt x="12506" y="191"/>
                    <a:pt x="12506" y="331"/>
                    <a:pt x="12506" y="478"/>
                  </a:cubicBezTo>
                  <a:cubicBezTo>
                    <a:pt x="12422" y="681"/>
                    <a:pt x="12359" y="891"/>
                    <a:pt x="12331" y="1093"/>
                  </a:cubicBezTo>
                  <a:cubicBezTo>
                    <a:pt x="12303" y="1240"/>
                    <a:pt x="12303" y="1380"/>
                    <a:pt x="12331" y="1527"/>
                  </a:cubicBezTo>
                  <a:cubicBezTo>
                    <a:pt x="12359" y="1702"/>
                    <a:pt x="12450" y="1904"/>
                    <a:pt x="12422" y="2079"/>
                  </a:cubicBezTo>
                  <a:cubicBezTo>
                    <a:pt x="12359" y="2254"/>
                    <a:pt x="12275" y="2401"/>
                    <a:pt x="12213" y="2548"/>
                  </a:cubicBezTo>
                  <a:cubicBezTo>
                    <a:pt x="12185" y="2723"/>
                    <a:pt x="12213" y="2869"/>
                    <a:pt x="12248" y="3044"/>
                  </a:cubicBezTo>
                  <a:cubicBezTo>
                    <a:pt x="12331" y="3422"/>
                    <a:pt x="12387" y="3862"/>
                    <a:pt x="12331" y="4240"/>
                  </a:cubicBezTo>
                  <a:cubicBezTo>
                    <a:pt x="12275" y="4562"/>
                    <a:pt x="12185" y="4876"/>
                    <a:pt x="12157" y="5226"/>
                  </a:cubicBezTo>
                  <a:lnTo>
                    <a:pt x="12157" y="5813"/>
                  </a:lnTo>
                  <a:cubicBezTo>
                    <a:pt x="12129" y="6016"/>
                    <a:pt x="12038" y="6163"/>
                    <a:pt x="12010" y="6366"/>
                  </a:cubicBezTo>
                  <a:cubicBezTo>
                    <a:pt x="11982" y="6540"/>
                    <a:pt x="11982" y="6715"/>
                    <a:pt x="11954" y="6890"/>
                  </a:cubicBezTo>
                  <a:cubicBezTo>
                    <a:pt x="11926" y="7093"/>
                    <a:pt x="11863" y="7268"/>
                    <a:pt x="11835" y="7470"/>
                  </a:cubicBezTo>
                  <a:cubicBezTo>
                    <a:pt x="11807" y="7617"/>
                    <a:pt x="11751" y="7792"/>
                    <a:pt x="11688" y="7939"/>
                  </a:cubicBezTo>
                  <a:lnTo>
                    <a:pt x="11660" y="7911"/>
                  </a:lnTo>
                  <a:cubicBezTo>
                    <a:pt x="11604" y="7911"/>
                    <a:pt x="11373" y="7939"/>
                    <a:pt x="11283" y="7939"/>
                  </a:cubicBezTo>
                  <a:cubicBezTo>
                    <a:pt x="11283" y="7883"/>
                    <a:pt x="11255" y="7820"/>
                    <a:pt x="11136" y="7792"/>
                  </a:cubicBezTo>
                  <a:cubicBezTo>
                    <a:pt x="11080" y="7792"/>
                    <a:pt x="10989" y="7820"/>
                    <a:pt x="10933" y="7848"/>
                  </a:cubicBezTo>
                  <a:cubicBezTo>
                    <a:pt x="10877" y="7848"/>
                    <a:pt x="10730" y="7939"/>
                    <a:pt x="10639" y="7995"/>
                  </a:cubicBezTo>
                  <a:cubicBezTo>
                    <a:pt x="10611" y="7820"/>
                    <a:pt x="10583" y="7673"/>
                    <a:pt x="10583" y="7498"/>
                  </a:cubicBezTo>
                  <a:cubicBezTo>
                    <a:pt x="10555" y="7358"/>
                    <a:pt x="10611" y="7184"/>
                    <a:pt x="10583" y="7037"/>
                  </a:cubicBezTo>
                  <a:cubicBezTo>
                    <a:pt x="10583" y="6890"/>
                    <a:pt x="10527" y="6771"/>
                    <a:pt x="10499" y="6624"/>
                  </a:cubicBezTo>
                  <a:cubicBezTo>
                    <a:pt x="10464" y="6310"/>
                    <a:pt x="10527" y="6016"/>
                    <a:pt x="10464" y="5694"/>
                  </a:cubicBezTo>
                  <a:cubicBezTo>
                    <a:pt x="10436" y="5520"/>
                    <a:pt x="10353" y="5345"/>
                    <a:pt x="10381" y="5142"/>
                  </a:cubicBezTo>
                  <a:cubicBezTo>
                    <a:pt x="10381" y="5023"/>
                    <a:pt x="10436" y="4876"/>
                    <a:pt x="10436" y="4764"/>
                  </a:cubicBezTo>
                  <a:cubicBezTo>
                    <a:pt x="10464" y="4471"/>
                    <a:pt x="10409" y="4212"/>
                    <a:pt x="10409" y="3918"/>
                  </a:cubicBezTo>
                  <a:cubicBezTo>
                    <a:pt x="10436" y="3569"/>
                    <a:pt x="10527" y="3247"/>
                    <a:pt x="10527" y="2897"/>
                  </a:cubicBezTo>
                  <a:cubicBezTo>
                    <a:pt x="10527" y="2604"/>
                    <a:pt x="10527" y="2289"/>
                    <a:pt x="10555" y="1967"/>
                  </a:cubicBezTo>
                  <a:cubicBezTo>
                    <a:pt x="10583" y="1821"/>
                    <a:pt x="10611" y="1674"/>
                    <a:pt x="10639" y="1527"/>
                  </a:cubicBezTo>
                  <a:cubicBezTo>
                    <a:pt x="10674" y="1352"/>
                    <a:pt x="10730" y="1177"/>
                    <a:pt x="10758" y="1030"/>
                  </a:cubicBezTo>
                  <a:cubicBezTo>
                    <a:pt x="10786" y="856"/>
                    <a:pt x="10814" y="716"/>
                    <a:pt x="10814" y="541"/>
                  </a:cubicBezTo>
                  <a:lnTo>
                    <a:pt x="10814" y="303"/>
                  </a:lnTo>
                  <a:cubicBezTo>
                    <a:pt x="10814" y="283"/>
                    <a:pt x="10800" y="264"/>
                    <a:pt x="10782" y="264"/>
                  </a:cubicBezTo>
                  <a:cubicBezTo>
                    <a:pt x="10775" y="264"/>
                    <a:pt x="10766" y="267"/>
                    <a:pt x="10758" y="275"/>
                  </a:cubicBezTo>
                  <a:cubicBezTo>
                    <a:pt x="10674" y="303"/>
                    <a:pt x="10611" y="422"/>
                    <a:pt x="10583" y="506"/>
                  </a:cubicBezTo>
                  <a:cubicBezTo>
                    <a:pt x="10464" y="625"/>
                    <a:pt x="10409" y="772"/>
                    <a:pt x="10353" y="919"/>
                  </a:cubicBezTo>
                  <a:cubicBezTo>
                    <a:pt x="10206" y="1268"/>
                    <a:pt x="10087" y="1590"/>
                    <a:pt x="9975" y="1939"/>
                  </a:cubicBezTo>
                  <a:cubicBezTo>
                    <a:pt x="9828" y="2317"/>
                    <a:pt x="9681" y="2667"/>
                    <a:pt x="9562" y="3072"/>
                  </a:cubicBezTo>
                  <a:cubicBezTo>
                    <a:pt x="9479" y="3422"/>
                    <a:pt x="9479" y="3799"/>
                    <a:pt x="9416" y="4177"/>
                  </a:cubicBezTo>
                  <a:cubicBezTo>
                    <a:pt x="9388" y="4562"/>
                    <a:pt x="9360" y="4939"/>
                    <a:pt x="9332" y="5317"/>
                  </a:cubicBezTo>
                  <a:cubicBezTo>
                    <a:pt x="9276" y="5722"/>
                    <a:pt x="9213" y="6100"/>
                    <a:pt x="9157" y="6512"/>
                  </a:cubicBezTo>
                  <a:cubicBezTo>
                    <a:pt x="9129" y="6890"/>
                    <a:pt x="9101" y="7240"/>
                    <a:pt x="9101" y="7617"/>
                  </a:cubicBezTo>
                  <a:cubicBezTo>
                    <a:pt x="9066" y="7764"/>
                    <a:pt x="9066" y="7995"/>
                    <a:pt x="9101" y="8170"/>
                  </a:cubicBezTo>
                  <a:cubicBezTo>
                    <a:pt x="9066" y="8170"/>
                    <a:pt x="9038" y="8170"/>
                    <a:pt x="9010" y="8198"/>
                  </a:cubicBezTo>
                  <a:cubicBezTo>
                    <a:pt x="8807" y="8316"/>
                    <a:pt x="8577" y="8491"/>
                    <a:pt x="8311" y="8610"/>
                  </a:cubicBezTo>
                  <a:cubicBezTo>
                    <a:pt x="8148" y="8630"/>
                    <a:pt x="7927" y="8736"/>
                    <a:pt x="7739" y="8736"/>
                  </a:cubicBezTo>
                  <a:cubicBezTo>
                    <a:pt x="7660" y="8736"/>
                    <a:pt x="7588" y="8718"/>
                    <a:pt x="7528" y="8666"/>
                  </a:cubicBezTo>
                  <a:cubicBezTo>
                    <a:pt x="7381" y="8582"/>
                    <a:pt x="7318" y="8491"/>
                    <a:pt x="7143" y="8491"/>
                  </a:cubicBezTo>
                  <a:cubicBezTo>
                    <a:pt x="7003" y="8463"/>
                    <a:pt x="6940" y="8407"/>
                    <a:pt x="6884" y="8288"/>
                  </a:cubicBezTo>
                  <a:cubicBezTo>
                    <a:pt x="6828" y="8198"/>
                    <a:pt x="6793" y="8142"/>
                    <a:pt x="6738" y="8086"/>
                  </a:cubicBezTo>
                  <a:cubicBezTo>
                    <a:pt x="6535" y="7883"/>
                    <a:pt x="6444" y="7645"/>
                    <a:pt x="6360" y="7386"/>
                  </a:cubicBezTo>
                  <a:cubicBezTo>
                    <a:pt x="6304" y="7268"/>
                    <a:pt x="6213" y="7212"/>
                    <a:pt x="6213" y="7093"/>
                  </a:cubicBezTo>
                  <a:cubicBezTo>
                    <a:pt x="6213" y="7009"/>
                    <a:pt x="6185" y="6946"/>
                    <a:pt x="6129" y="6890"/>
                  </a:cubicBezTo>
                  <a:cubicBezTo>
                    <a:pt x="6094" y="6890"/>
                    <a:pt x="6010" y="6862"/>
                    <a:pt x="6010" y="6834"/>
                  </a:cubicBezTo>
                  <a:cubicBezTo>
                    <a:pt x="5982" y="6799"/>
                    <a:pt x="6038" y="6771"/>
                    <a:pt x="6038" y="6743"/>
                  </a:cubicBezTo>
                  <a:cubicBezTo>
                    <a:pt x="6066" y="6540"/>
                    <a:pt x="5808" y="6540"/>
                    <a:pt x="5689" y="6540"/>
                  </a:cubicBezTo>
                  <a:cubicBezTo>
                    <a:pt x="5717" y="6484"/>
                    <a:pt x="5717" y="6394"/>
                    <a:pt x="5661" y="6338"/>
                  </a:cubicBezTo>
                  <a:cubicBezTo>
                    <a:pt x="5609" y="6286"/>
                    <a:pt x="5537" y="6267"/>
                    <a:pt x="5457" y="6267"/>
                  </a:cubicBezTo>
                  <a:cubicBezTo>
                    <a:pt x="5263" y="6267"/>
                    <a:pt x="5018" y="6374"/>
                    <a:pt x="4871" y="6394"/>
                  </a:cubicBezTo>
                  <a:cubicBezTo>
                    <a:pt x="4846" y="6397"/>
                    <a:pt x="4822" y="6399"/>
                    <a:pt x="4797" y="6399"/>
                  </a:cubicBezTo>
                  <a:cubicBezTo>
                    <a:pt x="4648" y="6399"/>
                    <a:pt x="4501" y="6334"/>
                    <a:pt x="4381" y="6310"/>
                  </a:cubicBezTo>
                  <a:cubicBezTo>
                    <a:pt x="4171" y="6275"/>
                    <a:pt x="3997" y="6275"/>
                    <a:pt x="3822" y="6247"/>
                  </a:cubicBezTo>
                  <a:cubicBezTo>
                    <a:pt x="3781" y="6239"/>
                    <a:pt x="3739" y="6235"/>
                    <a:pt x="3698" y="6235"/>
                  </a:cubicBezTo>
                  <a:cubicBezTo>
                    <a:pt x="3598" y="6235"/>
                    <a:pt x="3500" y="6255"/>
                    <a:pt x="3416" y="6275"/>
                  </a:cubicBezTo>
                  <a:cubicBezTo>
                    <a:pt x="3339" y="6285"/>
                    <a:pt x="3266" y="6289"/>
                    <a:pt x="3194" y="6289"/>
                  </a:cubicBezTo>
                  <a:cubicBezTo>
                    <a:pt x="3028" y="6289"/>
                    <a:pt x="2870" y="6266"/>
                    <a:pt x="2689" y="6247"/>
                  </a:cubicBezTo>
                  <a:cubicBezTo>
                    <a:pt x="2649" y="6243"/>
                    <a:pt x="2610" y="6242"/>
                    <a:pt x="2571" y="6242"/>
                  </a:cubicBezTo>
                  <a:cubicBezTo>
                    <a:pt x="2295" y="6242"/>
                    <a:pt x="2038" y="6324"/>
                    <a:pt x="1787" y="6422"/>
                  </a:cubicBezTo>
                  <a:cubicBezTo>
                    <a:pt x="1465" y="6568"/>
                    <a:pt x="1200" y="6715"/>
                    <a:pt x="941" y="6946"/>
                  </a:cubicBezTo>
                  <a:cubicBezTo>
                    <a:pt x="850" y="7037"/>
                    <a:pt x="766" y="7121"/>
                    <a:pt x="675" y="7184"/>
                  </a:cubicBezTo>
                  <a:cubicBezTo>
                    <a:pt x="647" y="7212"/>
                    <a:pt x="591" y="7240"/>
                    <a:pt x="563" y="7268"/>
                  </a:cubicBezTo>
                  <a:cubicBezTo>
                    <a:pt x="416" y="7386"/>
                    <a:pt x="326" y="7561"/>
                    <a:pt x="186" y="7708"/>
                  </a:cubicBezTo>
                  <a:cubicBezTo>
                    <a:pt x="0" y="7912"/>
                    <a:pt x="187" y="8029"/>
                    <a:pt x="372" y="8029"/>
                  </a:cubicBezTo>
                  <a:cubicBezTo>
                    <a:pt x="397" y="8029"/>
                    <a:pt x="421" y="8027"/>
                    <a:pt x="444" y="8023"/>
                  </a:cubicBezTo>
                  <a:cubicBezTo>
                    <a:pt x="471" y="8160"/>
                    <a:pt x="528" y="8347"/>
                    <a:pt x="650" y="8347"/>
                  </a:cubicBezTo>
                  <a:cubicBezTo>
                    <a:pt x="658" y="8347"/>
                    <a:pt x="666" y="8346"/>
                    <a:pt x="675" y="8344"/>
                  </a:cubicBezTo>
                  <a:cubicBezTo>
                    <a:pt x="710" y="8344"/>
                    <a:pt x="766" y="8316"/>
                    <a:pt x="766" y="8261"/>
                  </a:cubicBezTo>
                  <a:lnTo>
                    <a:pt x="766" y="8316"/>
                  </a:lnTo>
                  <a:cubicBezTo>
                    <a:pt x="766" y="8349"/>
                    <a:pt x="785" y="8363"/>
                    <a:pt x="807" y="8363"/>
                  </a:cubicBezTo>
                  <a:cubicBezTo>
                    <a:pt x="822" y="8363"/>
                    <a:pt x="838" y="8356"/>
                    <a:pt x="850" y="8344"/>
                  </a:cubicBezTo>
                  <a:cubicBezTo>
                    <a:pt x="885" y="8344"/>
                    <a:pt x="885" y="8316"/>
                    <a:pt x="885" y="8288"/>
                  </a:cubicBezTo>
                  <a:cubicBezTo>
                    <a:pt x="885" y="8261"/>
                    <a:pt x="885" y="8261"/>
                    <a:pt x="913" y="8261"/>
                  </a:cubicBezTo>
                  <a:cubicBezTo>
                    <a:pt x="941" y="8316"/>
                    <a:pt x="997" y="8344"/>
                    <a:pt x="1060" y="8344"/>
                  </a:cubicBezTo>
                  <a:cubicBezTo>
                    <a:pt x="1116" y="8344"/>
                    <a:pt x="1144" y="8316"/>
                    <a:pt x="1172" y="8261"/>
                  </a:cubicBezTo>
                  <a:lnTo>
                    <a:pt x="1172" y="8288"/>
                  </a:lnTo>
                  <a:lnTo>
                    <a:pt x="1172" y="8316"/>
                  </a:lnTo>
                  <a:cubicBezTo>
                    <a:pt x="1172" y="8344"/>
                    <a:pt x="1235" y="8372"/>
                    <a:pt x="1263" y="8372"/>
                  </a:cubicBezTo>
                  <a:cubicBezTo>
                    <a:pt x="1290" y="8344"/>
                    <a:pt x="1290" y="8344"/>
                    <a:pt x="1318" y="8316"/>
                  </a:cubicBezTo>
                  <a:cubicBezTo>
                    <a:pt x="1346" y="8372"/>
                    <a:pt x="1409" y="8407"/>
                    <a:pt x="1465" y="8407"/>
                  </a:cubicBezTo>
                  <a:cubicBezTo>
                    <a:pt x="1475" y="8412"/>
                    <a:pt x="1484" y="8414"/>
                    <a:pt x="1494" y="8414"/>
                  </a:cubicBezTo>
                  <a:cubicBezTo>
                    <a:pt x="1542" y="8414"/>
                    <a:pt x="1589" y="8363"/>
                    <a:pt x="1612" y="8316"/>
                  </a:cubicBezTo>
                  <a:cubicBezTo>
                    <a:pt x="1612" y="8372"/>
                    <a:pt x="1612" y="8407"/>
                    <a:pt x="1668" y="8435"/>
                  </a:cubicBezTo>
                  <a:lnTo>
                    <a:pt x="1724" y="8435"/>
                  </a:lnTo>
                  <a:cubicBezTo>
                    <a:pt x="1724" y="8407"/>
                    <a:pt x="1759" y="8407"/>
                    <a:pt x="1759" y="8372"/>
                  </a:cubicBezTo>
                  <a:lnTo>
                    <a:pt x="1759" y="8316"/>
                  </a:lnTo>
                  <a:cubicBezTo>
                    <a:pt x="1787" y="8372"/>
                    <a:pt x="1815" y="8435"/>
                    <a:pt x="1871" y="8463"/>
                  </a:cubicBezTo>
                  <a:cubicBezTo>
                    <a:pt x="1885" y="8477"/>
                    <a:pt x="1901" y="8484"/>
                    <a:pt x="1916" y="8484"/>
                  </a:cubicBezTo>
                  <a:cubicBezTo>
                    <a:pt x="1932" y="8484"/>
                    <a:pt x="1948" y="8477"/>
                    <a:pt x="1962" y="8463"/>
                  </a:cubicBezTo>
                  <a:cubicBezTo>
                    <a:pt x="1962" y="8435"/>
                    <a:pt x="1990" y="8407"/>
                    <a:pt x="1990" y="8407"/>
                  </a:cubicBezTo>
                  <a:cubicBezTo>
                    <a:pt x="2018" y="8435"/>
                    <a:pt x="2018" y="8463"/>
                    <a:pt x="2018" y="8491"/>
                  </a:cubicBezTo>
                  <a:cubicBezTo>
                    <a:pt x="2046" y="8491"/>
                    <a:pt x="2109" y="8491"/>
                    <a:pt x="2109" y="8463"/>
                  </a:cubicBezTo>
                  <a:cubicBezTo>
                    <a:pt x="2137" y="8435"/>
                    <a:pt x="2137" y="8435"/>
                    <a:pt x="2137" y="8407"/>
                  </a:cubicBezTo>
                  <a:cubicBezTo>
                    <a:pt x="2137" y="8463"/>
                    <a:pt x="2165" y="8491"/>
                    <a:pt x="2220" y="8519"/>
                  </a:cubicBezTo>
                  <a:cubicBezTo>
                    <a:pt x="2232" y="8545"/>
                    <a:pt x="2245" y="8554"/>
                    <a:pt x="2258" y="8554"/>
                  </a:cubicBezTo>
                  <a:cubicBezTo>
                    <a:pt x="2276" y="8554"/>
                    <a:pt x="2295" y="8536"/>
                    <a:pt x="2311" y="8519"/>
                  </a:cubicBezTo>
                  <a:cubicBezTo>
                    <a:pt x="2311" y="8519"/>
                    <a:pt x="2339" y="8491"/>
                    <a:pt x="2339" y="8463"/>
                  </a:cubicBezTo>
                  <a:lnTo>
                    <a:pt x="2367" y="8463"/>
                  </a:lnTo>
                  <a:cubicBezTo>
                    <a:pt x="2367" y="8504"/>
                    <a:pt x="2382" y="8530"/>
                    <a:pt x="2401" y="8530"/>
                  </a:cubicBezTo>
                  <a:cubicBezTo>
                    <a:pt x="2408" y="8530"/>
                    <a:pt x="2416" y="8527"/>
                    <a:pt x="2423" y="8519"/>
                  </a:cubicBezTo>
                  <a:cubicBezTo>
                    <a:pt x="2458" y="8519"/>
                    <a:pt x="2486" y="8491"/>
                    <a:pt x="2486" y="8463"/>
                  </a:cubicBezTo>
                  <a:cubicBezTo>
                    <a:pt x="2514" y="8519"/>
                    <a:pt x="2570" y="8582"/>
                    <a:pt x="2598" y="8582"/>
                  </a:cubicBezTo>
                  <a:lnTo>
                    <a:pt x="2661" y="8582"/>
                  </a:lnTo>
                  <a:cubicBezTo>
                    <a:pt x="2689" y="8610"/>
                    <a:pt x="2689" y="8610"/>
                    <a:pt x="2717" y="8638"/>
                  </a:cubicBezTo>
                  <a:lnTo>
                    <a:pt x="2717" y="8666"/>
                  </a:lnTo>
                  <a:cubicBezTo>
                    <a:pt x="2689" y="8694"/>
                    <a:pt x="2689" y="8722"/>
                    <a:pt x="2689" y="8722"/>
                  </a:cubicBezTo>
                  <a:cubicBezTo>
                    <a:pt x="2661" y="8813"/>
                    <a:pt x="2661" y="8869"/>
                    <a:pt x="2661" y="8932"/>
                  </a:cubicBezTo>
                  <a:cubicBezTo>
                    <a:pt x="2661" y="8932"/>
                    <a:pt x="2633" y="8932"/>
                    <a:pt x="2633" y="8897"/>
                  </a:cubicBezTo>
                  <a:cubicBezTo>
                    <a:pt x="2598" y="8897"/>
                    <a:pt x="2570" y="8869"/>
                    <a:pt x="2514" y="8841"/>
                  </a:cubicBezTo>
                  <a:cubicBezTo>
                    <a:pt x="2507" y="8833"/>
                    <a:pt x="2497" y="8830"/>
                    <a:pt x="2486" y="8830"/>
                  </a:cubicBezTo>
                  <a:cubicBezTo>
                    <a:pt x="2457" y="8830"/>
                    <a:pt x="2423" y="8856"/>
                    <a:pt x="2423" y="8897"/>
                  </a:cubicBezTo>
                  <a:cubicBezTo>
                    <a:pt x="2423" y="8932"/>
                    <a:pt x="2423" y="8960"/>
                    <a:pt x="2458" y="8988"/>
                  </a:cubicBezTo>
                  <a:cubicBezTo>
                    <a:pt x="2423" y="8960"/>
                    <a:pt x="2367" y="8960"/>
                    <a:pt x="2339" y="8960"/>
                  </a:cubicBezTo>
                  <a:cubicBezTo>
                    <a:pt x="2311" y="8960"/>
                    <a:pt x="2283" y="8988"/>
                    <a:pt x="2283" y="9016"/>
                  </a:cubicBezTo>
                  <a:lnTo>
                    <a:pt x="2283" y="9107"/>
                  </a:lnTo>
                  <a:cubicBezTo>
                    <a:pt x="2248" y="9107"/>
                    <a:pt x="2192" y="9072"/>
                    <a:pt x="2165" y="9072"/>
                  </a:cubicBezTo>
                  <a:cubicBezTo>
                    <a:pt x="2137" y="9107"/>
                    <a:pt x="2137" y="9135"/>
                    <a:pt x="2137" y="9135"/>
                  </a:cubicBezTo>
                  <a:lnTo>
                    <a:pt x="2137" y="9218"/>
                  </a:lnTo>
                  <a:cubicBezTo>
                    <a:pt x="2090" y="9178"/>
                    <a:pt x="2048" y="9152"/>
                    <a:pt x="2007" y="9152"/>
                  </a:cubicBezTo>
                  <a:cubicBezTo>
                    <a:pt x="1992" y="9152"/>
                    <a:pt x="1977" y="9155"/>
                    <a:pt x="1962" y="9163"/>
                  </a:cubicBezTo>
                  <a:cubicBezTo>
                    <a:pt x="1899" y="9218"/>
                    <a:pt x="1899" y="9309"/>
                    <a:pt x="1899" y="9393"/>
                  </a:cubicBezTo>
                  <a:cubicBezTo>
                    <a:pt x="1871" y="9365"/>
                    <a:pt x="1843" y="9337"/>
                    <a:pt x="1815" y="9337"/>
                  </a:cubicBezTo>
                  <a:cubicBezTo>
                    <a:pt x="1807" y="9329"/>
                    <a:pt x="1796" y="9326"/>
                    <a:pt x="1784" y="9326"/>
                  </a:cubicBezTo>
                  <a:cubicBezTo>
                    <a:pt x="1755" y="9326"/>
                    <a:pt x="1724" y="9346"/>
                    <a:pt x="1724" y="9365"/>
                  </a:cubicBezTo>
                  <a:cubicBezTo>
                    <a:pt x="1724" y="9393"/>
                    <a:pt x="1759" y="9456"/>
                    <a:pt x="1759" y="9484"/>
                  </a:cubicBezTo>
                  <a:cubicBezTo>
                    <a:pt x="1724" y="9456"/>
                    <a:pt x="1696" y="9393"/>
                    <a:pt x="1668" y="9393"/>
                  </a:cubicBezTo>
                  <a:cubicBezTo>
                    <a:pt x="1652" y="9385"/>
                    <a:pt x="1638" y="9382"/>
                    <a:pt x="1626" y="9382"/>
                  </a:cubicBezTo>
                  <a:cubicBezTo>
                    <a:pt x="1598" y="9382"/>
                    <a:pt x="1584" y="9401"/>
                    <a:pt x="1584" y="9421"/>
                  </a:cubicBezTo>
                  <a:cubicBezTo>
                    <a:pt x="1549" y="9484"/>
                    <a:pt x="1521" y="9540"/>
                    <a:pt x="1521" y="9631"/>
                  </a:cubicBezTo>
                  <a:cubicBezTo>
                    <a:pt x="1521" y="9596"/>
                    <a:pt x="1493" y="9568"/>
                    <a:pt x="1465" y="9568"/>
                  </a:cubicBezTo>
                  <a:cubicBezTo>
                    <a:pt x="1457" y="9560"/>
                    <a:pt x="1449" y="9556"/>
                    <a:pt x="1441" y="9556"/>
                  </a:cubicBezTo>
                  <a:cubicBezTo>
                    <a:pt x="1423" y="9556"/>
                    <a:pt x="1409" y="9576"/>
                    <a:pt x="1409" y="9596"/>
                  </a:cubicBezTo>
                  <a:cubicBezTo>
                    <a:pt x="1409" y="9631"/>
                    <a:pt x="1409" y="9659"/>
                    <a:pt x="1437" y="9687"/>
                  </a:cubicBezTo>
                  <a:lnTo>
                    <a:pt x="1437" y="9715"/>
                  </a:lnTo>
                  <a:cubicBezTo>
                    <a:pt x="1398" y="9680"/>
                    <a:pt x="1362" y="9656"/>
                    <a:pt x="1327" y="9656"/>
                  </a:cubicBezTo>
                  <a:cubicBezTo>
                    <a:pt x="1305" y="9656"/>
                    <a:pt x="1284" y="9666"/>
                    <a:pt x="1263" y="9687"/>
                  </a:cubicBezTo>
                  <a:cubicBezTo>
                    <a:pt x="1172" y="9771"/>
                    <a:pt x="1200" y="10009"/>
                    <a:pt x="1263" y="10120"/>
                  </a:cubicBezTo>
                  <a:cubicBezTo>
                    <a:pt x="1172" y="10211"/>
                    <a:pt x="1088" y="10267"/>
                    <a:pt x="1060" y="10358"/>
                  </a:cubicBezTo>
                  <a:cubicBezTo>
                    <a:pt x="1060" y="10414"/>
                    <a:pt x="1088" y="10442"/>
                    <a:pt x="1116" y="10442"/>
                  </a:cubicBezTo>
                  <a:cubicBezTo>
                    <a:pt x="1200" y="10470"/>
                    <a:pt x="1200" y="10505"/>
                    <a:pt x="1318" y="10505"/>
                  </a:cubicBezTo>
                  <a:cubicBezTo>
                    <a:pt x="1409" y="10505"/>
                    <a:pt x="1493" y="10442"/>
                    <a:pt x="1584" y="10386"/>
                  </a:cubicBezTo>
                  <a:cubicBezTo>
                    <a:pt x="1649" y="10477"/>
                    <a:pt x="1750" y="10515"/>
                    <a:pt x="1847" y="10515"/>
                  </a:cubicBezTo>
                  <a:cubicBezTo>
                    <a:pt x="1877" y="10515"/>
                    <a:pt x="1906" y="10512"/>
                    <a:pt x="1934" y="10505"/>
                  </a:cubicBezTo>
                  <a:cubicBezTo>
                    <a:pt x="2220" y="10470"/>
                    <a:pt x="2486" y="10358"/>
                    <a:pt x="2745" y="10267"/>
                  </a:cubicBezTo>
                  <a:cubicBezTo>
                    <a:pt x="3011" y="10183"/>
                    <a:pt x="3269" y="10093"/>
                    <a:pt x="3507" y="9946"/>
                  </a:cubicBezTo>
                  <a:cubicBezTo>
                    <a:pt x="3619" y="9862"/>
                    <a:pt x="3710" y="9771"/>
                    <a:pt x="3822" y="9715"/>
                  </a:cubicBezTo>
                  <a:cubicBezTo>
                    <a:pt x="3881" y="9701"/>
                    <a:pt x="3948" y="9694"/>
                    <a:pt x="4014" y="9694"/>
                  </a:cubicBezTo>
                  <a:cubicBezTo>
                    <a:pt x="4080" y="9694"/>
                    <a:pt x="4147" y="9701"/>
                    <a:pt x="4206" y="9715"/>
                  </a:cubicBezTo>
                  <a:cubicBezTo>
                    <a:pt x="4290" y="9862"/>
                    <a:pt x="4346" y="9918"/>
                    <a:pt x="4556" y="9946"/>
                  </a:cubicBezTo>
                  <a:cubicBezTo>
                    <a:pt x="4630" y="9946"/>
                    <a:pt x="4708" y="9933"/>
                    <a:pt x="4787" y="9933"/>
                  </a:cubicBezTo>
                  <a:cubicBezTo>
                    <a:pt x="4826" y="9933"/>
                    <a:pt x="4866" y="9936"/>
                    <a:pt x="4906" y="9946"/>
                  </a:cubicBezTo>
                  <a:cubicBezTo>
                    <a:pt x="4989" y="9981"/>
                    <a:pt x="5080" y="10037"/>
                    <a:pt x="5164" y="10037"/>
                  </a:cubicBezTo>
                  <a:cubicBezTo>
                    <a:pt x="5255" y="10037"/>
                    <a:pt x="5283" y="10009"/>
                    <a:pt x="5339" y="9946"/>
                  </a:cubicBezTo>
                  <a:cubicBezTo>
                    <a:pt x="5367" y="9918"/>
                    <a:pt x="5395" y="9890"/>
                    <a:pt x="5430" y="9862"/>
                  </a:cubicBezTo>
                  <a:cubicBezTo>
                    <a:pt x="5605" y="9918"/>
                    <a:pt x="5808" y="10037"/>
                    <a:pt x="5891" y="10183"/>
                  </a:cubicBezTo>
                  <a:cubicBezTo>
                    <a:pt x="5982" y="10330"/>
                    <a:pt x="5982" y="10442"/>
                    <a:pt x="6094" y="10589"/>
                  </a:cubicBezTo>
                  <a:cubicBezTo>
                    <a:pt x="6157" y="10680"/>
                    <a:pt x="6241" y="10736"/>
                    <a:pt x="6332" y="10792"/>
                  </a:cubicBezTo>
                  <a:cubicBezTo>
                    <a:pt x="6416" y="10855"/>
                    <a:pt x="6507" y="10995"/>
                    <a:pt x="6619" y="11057"/>
                  </a:cubicBezTo>
                  <a:cubicBezTo>
                    <a:pt x="6676" y="11085"/>
                    <a:pt x="6732" y="11095"/>
                    <a:pt x="6786" y="11095"/>
                  </a:cubicBezTo>
                  <a:cubicBezTo>
                    <a:pt x="6956" y="11095"/>
                    <a:pt x="7115" y="10995"/>
                    <a:pt x="7290" y="10995"/>
                  </a:cubicBezTo>
                  <a:cubicBezTo>
                    <a:pt x="7353" y="10995"/>
                    <a:pt x="7409" y="11029"/>
                    <a:pt x="7437" y="11029"/>
                  </a:cubicBezTo>
                  <a:cubicBezTo>
                    <a:pt x="7528" y="11141"/>
                    <a:pt x="7528" y="11288"/>
                    <a:pt x="7668" y="11344"/>
                  </a:cubicBezTo>
                  <a:cubicBezTo>
                    <a:pt x="7685" y="11362"/>
                    <a:pt x="7708" y="11370"/>
                    <a:pt x="7730" y="11370"/>
                  </a:cubicBezTo>
                  <a:cubicBezTo>
                    <a:pt x="7751" y="11370"/>
                    <a:pt x="7772" y="11362"/>
                    <a:pt x="7786" y="11344"/>
                  </a:cubicBezTo>
                  <a:cubicBezTo>
                    <a:pt x="7814" y="11379"/>
                    <a:pt x="7842" y="11463"/>
                    <a:pt x="7877" y="11519"/>
                  </a:cubicBezTo>
                  <a:cubicBezTo>
                    <a:pt x="7877" y="11554"/>
                    <a:pt x="7905" y="11582"/>
                    <a:pt x="7933" y="11610"/>
                  </a:cubicBezTo>
                  <a:cubicBezTo>
                    <a:pt x="7905" y="11666"/>
                    <a:pt x="7877" y="11757"/>
                    <a:pt x="7877" y="11813"/>
                  </a:cubicBezTo>
                  <a:cubicBezTo>
                    <a:pt x="7842" y="11959"/>
                    <a:pt x="7814" y="12078"/>
                    <a:pt x="7786" y="12190"/>
                  </a:cubicBezTo>
                  <a:cubicBezTo>
                    <a:pt x="7668" y="12456"/>
                    <a:pt x="7493" y="12715"/>
                    <a:pt x="7318" y="12952"/>
                  </a:cubicBezTo>
                  <a:cubicBezTo>
                    <a:pt x="7206" y="13127"/>
                    <a:pt x="7059" y="13302"/>
                    <a:pt x="6968" y="13505"/>
                  </a:cubicBezTo>
                  <a:cubicBezTo>
                    <a:pt x="6940" y="13589"/>
                    <a:pt x="6912" y="13680"/>
                    <a:pt x="6884" y="13763"/>
                  </a:cubicBezTo>
                  <a:cubicBezTo>
                    <a:pt x="6884" y="13966"/>
                    <a:pt x="6828" y="14085"/>
                    <a:pt x="6710" y="14232"/>
                  </a:cubicBezTo>
                  <a:cubicBezTo>
                    <a:pt x="6563" y="14407"/>
                    <a:pt x="6444" y="14526"/>
                    <a:pt x="6360" y="14728"/>
                  </a:cubicBezTo>
                  <a:cubicBezTo>
                    <a:pt x="6332" y="14875"/>
                    <a:pt x="6269" y="15015"/>
                    <a:pt x="6129" y="15078"/>
                  </a:cubicBezTo>
                  <a:cubicBezTo>
                    <a:pt x="6096" y="15099"/>
                    <a:pt x="6063" y="15104"/>
                    <a:pt x="6029" y="15104"/>
                  </a:cubicBezTo>
                  <a:cubicBezTo>
                    <a:pt x="5992" y="15104"/>
                    <a:pt x="5954" y="15098"/>
                    <a:pt x="5911" y="15098"/>
                  </a:cubicBezTo>
                  <a:cubicBezTo>
                    <a:pt x="5888" y="15098"/>
                    <a:pt x="5862" y="15100"/>
                    <a:pt x="5836" y="15106"/>
                  </a:cubicBezTo>
                  <a:cubicBezTo>
                    <a:pt x="5808" y="15106"/>
                    <a:pt x="5780" y="15134"/>
                    <a:pt x="5745" y="15162"/>
                  </a:cubicBezTo>
                  <a:lnTo>
                    <a:pt x="5689" y="15162"/>
                  </a:lnTo>
                  <a:cubicBezTo>
                    <a:pt x="5661" y="15162"/>
                    <a:pt x="5633" y="15190"/>
                    <a:pt x="5570" y="15190"/>
                  </a:cubicBezTo>
                  <a:cubicBezTo>
                    <a:pt x="5542" y="15225"/>
                    <a:pt x="5514" y="15225"/>
                    <a:pt x="5486" y="15253"/>
                  </a:cubicBezTo>
                  <a:cubicBezTo>
                    <a:pt x="5430" y="15309"/>
                    <a:pt x="5339" y="15365"/>
                    <a:pt x="5311" y="15456"/>
                  </a:cubicBezTo>
                  <a:cubicBezTo>
                    <a:pt x="5311" y="15533"/>
                    <a:pt x="5346" y="15560"/>
                    <a:pt x="5396" y="15560"/>
                  </a:cubicBezTo>
                  <a:cubicBezTo>
                    <a:pt x="5423" y="15560"/>
                    <a:pt x="5454" y="15552"/>
                    <a:pt x="5486" y="15540"/>
                  </a:cubicBezTo>
                  <a:cubicBezTo>
                    <a:pt x="5559" y="15512"/>
                    <a:pt x="5640" y="15498"/>
                    <a:pt x="5720" y="15498"/>
                  </a:cubicBezTo>
                  <a:cubicBezTo>
                    <a:pt x="5801" y="15498"/>
                    <a:pt x="5881" y="15512"/>
                    <a:pt x="5954" y="15540"/>
                  </a:cubicBezTo>
                  <a:cubicBezTo>
                    <a:pt x="6083" y="15586"/>
                    <a:pt x="6193" y="15613"/>
                    <a:pt x="6312" y="15613"/>
                  </a:cubicBezTo>
                  <a:cubicBezTo>
                    <a:pt x="6354" y="15613"/>
                    <a:pt x="6398" y="15610"/>
                    <a:pt x="6444" y="15602"/>
                  </a:cubicBezTo>
                  <a:cubicBezTo>
                    <a:pt x="6591" y="15575"/>
                    <a:pt x="6856" y="15512"/>
                    <a:pt x="6940" y="15365"/>
                  </a:cubicBezTo>
                  <a:cubicBezTo>
                    <a:pt x="7003" y="15309"/>
                    <a:pt x="7003" y="15225"/>
                    <a:pt x="7003" y="15134"/>
                  </a:cubicBezTo>
                  <a:cubicBezTo>
                    <a:pt x="7031" y="15106"/>
                    <a:pt x="7031" y="14987"/>
                    <a:pt x="7031" y="14959"/>
                  </a:cubicBezTo>
                  <a:cubicBezTo>
                    <a:pt x="7059" y="14987"/>
                    <a:pt x="7087" y="15015"/>
                    <a:pt x="7087" y="15015"/>
                  </a:cubicBezTo>
                  <a:cubicBezTo>
                    <a:pt x="7135" y="15052"/>
                    <a:pt x="7181" y="15069"/>
                    <a:pt x="7226" y="15069"/>
                  </a:cubicBezTo>
                  <a:cubicBezTo>
                    <a:pt x="7292" y="15069"/>
                    <a:pt x="7354" y="15030"/>
                    <a:pt x="7409" y="14959"/>
                  </a:cubicBezTo>
                  <a:cubicBezTo>
                    <a:pt x="7465" y="14875"/>
                    <a:pt x="7465" y="14784"/>
                    <a:pt x="7528" y="14700"/>
                  </a:cubicBezTo>
                  <a:cubicBezTo>
                    <a:pt x="7528" y="14700"/>
                    <a:pt x="7528" y="14728"/>
                    <a:pt x="7556" y="14728"/>
                  </a:cubicBezTo>
                  <a:cubicBezTo>
                    <a:pt x="7668" y="14728"/>
                    <a:pt x="7730" y="14666"/>
                    <a:pt x="7758" y="14582"/>
                  </a:cubicBezTo>
                  <a:cubicBezTo>
                    <a:pt x="7758" y="14526"/>
                    <a:pt x="7758" y="14435"/>
                    <a:pt x="7786" y="14407"/>
                  </a:cubicBezTo>
                  <a:lnTo>
                    <a:pt x="7814" y="14407"/>
                  </a:lnTo>
                  <a:cubicBezTo>
                    <a:pt x="7842" y="14435"/>
                    <a:pt x="7877" y="14435"/>
                    <a:pt x="7933" y="14435"/>
                  </a:cubicBezTo>
                  <a:cubicBezTo>
                    <a:pt x="8052" y="14379"/>
                    <a:pt x="8080" y="14232"/>
                    <a:pt x="8108" y="14141"/>
                  </a:cubicBezTo>
                  <a:cubicBezTo>
                    <a:pt x="8136" y="14029"/>
                    <a:pt x="8164" y="14057"/>
                    <a:pt x="8255" y="14001"/>
                  </a:cubicBezTo>
                  <a:cubicBezTo>
                    <a:pt x="8311" y="13938"/>
                    <a:pt x="8367" y="13826"/>
                    <a:pt x="8402" y="13736"/>
                  </a:cubicBezTo>
                  <a:cubicBezTo>
                    <a:pt x="8430" y="13652"/>
                    <a:pt x="8402" y="13414"/>
                    <a:pt x="8486" y="13358"/>
                  </a:cubicBezTo>
                  <a:cubicBezTo>
                    <a:pt x="8486" y="13330"/>
                    <a:pt x="8577" y="13330"/>
                    <a:pt x="8632" y="13302"/>
                  </a:cubicBezTo>
                  <a:cubicBezTo>
                    <a:pt x="8688" y="13211"/>
                    <a:pt x="8716" y="13127"/>
                    <a:pt x="8716" y="13008"/>
                  </a:cubicBezTo>
                  <a:cubicBezTo>
                    <a:pt x="8751" y="12917"/>
                    <a:pt x="8779" y="12917"/>
                    <a:pt x="8835" y="12861"/>
                  </a:cubicBezTo>
                  <a:cubicBezTo>
                    <a:pt x="8926" y="12806"/>
                    <a:pt x="8954" y="12687"/>
                    <a:pt x="8982" y="12603"/>
                  </a:cubicBezTo>
                  <a:cubicBezTo>
                    <a:pt x="9010" y="12568"/>
                    <a:pt x="8982" y="12512"/>
                    <a:pt x="9010" y="12456"/>
                  </a:cubicBezTo>
                  <a:cubicBezTo>
                    <a:pt x="9021" y="12421"/>
                    <a:pt x="9032" y="12409"/>
                    <a:pt x="9045" y="12409"/>
                  </a:cubicBezTo>
                  <a:cubicBezTo>
                    <a:pt x="9065" y="12409"/>
                    <a:pt x="9090" y="12439"/>
                    <a:pt x="9129" y="12456"/>
                  </a:cubicBezTo>
                  <a:cubicBezTo>
                    <a:pt x="9161" y="12477"/>
                    <a:pt x="9194" y="12486"/>
                    <a:pt x="9227" y="12486"/>
                  </a:cubicBezTo>
                  <a:cubicBezTo>
                    <a:pt x="9281" y="12486"/>
                    <a:pt x="9336" y="12463"/>
                    <a:pt x="9388" y="12428"/>
                  </a:cubicBezTo>
                  <a:lnTo>
                    <a:pt x="9388" y="12484"/>
                  </a:lnTo>
                  <a:cubicBezTo>
                    <a:pt x="9479" y="12631"/>
                    <a:pt x="9479" y="12806"/>
                    <a:pt x="9479" y="12952"/>
                  </a:cubicBezTo>
                  <a:cubicBezTo>
                    <a:pt x="9451" y="13239"/>
                    <a:pt x="9416" y="13533"/>
                    <a:pt x="9416" y="13854"/>
                  </a:cubicBezTo>
                  <a:cubicBezTo>
                    <a:pt x="9388" y="14176"/>
                    <a:pt x="9451" y="14491"/>
                    <a:pt x="9562" y="14812"/>
                  </a:cubicBezTo>
                  <a:cubicBezTo>
                    <a:pt x="9681" y="15162"/>
                    <a:pt x="9940" y="15456"/>
                    <a:pt x="10003" y="15833"/>
                  </a:cubicBezTo>
                  <a:cubicBezTo>
                    <a:pt x="10031" y="15952"/>
                    <a:pt x="10150" y="16099"/>
                    <a:pt x="10262" y="16127"/>
                  </a:cubicBezTo>
                  <a:cubicBezTo>
                    <a:pt x="10353" y="16155"/>
                    <a:pt x="10409" y="16127"/>
                    <a:pt x="10499" y="16183"/>
                  </a:cubicBezTo>
                  <a:cubicBezTo>
                    <a:pt x="10555" y="16211"/>
                    <a:pt x="10583" y="16239"/>
                    <a:pt x="10639" y="16274"/>
                  </a:cubicBezTo>
                  <a:cubicBezTo>
                    <a:pt x="10693" y="16291"/>
                    <a:pt x="10752" y="16297"/>
                    <a:pt x="10813" y="16297"/>
                  </a:cubicBezTo>
                  <a:cubicBezTo>
                    <a:pt x="10953" y="16297"/>
                    <a:pt x="11105" y="16263"/>
                    <a:pt x="11227" y="16239"/>
                  </a:cubicBezTo>
                  <a:cubicBezTo>
                    <a:pt x="11263" y="16297"/>
                    <a:pt x="11336" y="16318"/>
                    <a:pt x="11416" y="16318"/>
                  </a:cubicBezTo>
                  <a:cubicBezTo>
                    <a:pt x="11460" y="16318"/>
                    <a:pt x="11506" y="16312"/>
                    <a:pt x="11548" y="16302"/>
                  </a:cubicBezTo>
                  <a:cubicBezTo>
                    <a:pt x="11632" y="16302"/>
                    <a:pt x="11779" y="16302"/>
                    <a:pt x="11779" y="16183"/>
                  </a:cubicBezTo>
                  <a:cubicBezTo>
                    <a:pt x="11807" y="16127"/>
                    <a:pt x="11751" y="16099"/>
                    <a:pt x="11723" y="16036"/>
                  </a:cubicBezTo>
                  <a:cubicBezTo>
                    <a:pt x="11688" y="16008"/>
                    <a:pt x="11660" y="15952"/>
                    <a:pt x="11604" y="15924"/>
                  </a:cubicBezTo>
                  <a:cubicBezTo>
                    <a:pt x="11548" y="15889"/>
                    <a:pt x="11513" y="15889"/>
                    <a:pt x="11457" y="15889"/>
                  </a:cubicBezTo>
                  <a:cubicBezTo>
                    <a:pt x="11429" y="15833"/>
                    <a:pt x="11401" y="15777"/>
                    <a:pt x="11339" y="15714"/>
                  </a:cubicBezTo>
                  <a:cubicBezTo>
                    <a:pt x="11283" y="15686"/>
                    <a:pt x="11164" y="15658"/>
                    <a:pt x="11080" y="15658"/>
                  </a:cubicBezTo>
                  <a:lnTo>
                    <a:pt x="11052" y="15658"/>
                  </a:lnTo>
                  <a:cubicBezTo>
                    <a:pt x="11108" y="15602"/>
                    <a:pt x="11199" y="15540"/>
                    <a:pt x="11255" y="15484"/>
                  </a:cubicBezTo>
                  <a:cubicBezTo>
                    <a:pt x="11373" y="15365"/>
                    <a:pt x="11485" y="15190"/>
                    <a:pt x="11548" y="15050"/>
                  </a:cubicBezTo>
                  <a:cubicBezTo>
                    <a:pt x="11723" y="14700"/>
                    <a:pt x="11807" y="14316"/>
                    <a:pt x="11954" y="13938"/>
                  </a:cubicBezTo>
                  <a:cubicBezTo>
                    <a:pt x="12073" y="13708"/>
                    <a:pt x="12157" y="13477"/>
                    <a:pt x="12275" y="13239"/>
                  </a:cubicBezTo>
                  <a:cubicBezTo>
                    <a:pt x="12275" y="13358"/>
                    <a:pt x="12275" y="13477"/>
                    <a:pt x="12331" y="13561"/>
                  </a:cubicBezTo>
                  <a:cubicBezTo>
                    <a:pt x="12359" y="13617"/>
                    <a:pt x="12422" y="13652"/>
                    <a:pt x="12478" y="13680"/>
                  </a:cubicBezTo>
                  <a:lnTo>
                    <a:pt x="12534" y="13680"/>
                  </a:lnTo>
                  <a:cubicBezTo>
                    <a:pt x="12597" y="13680"/>
                    <a:pt x="12562" y="13708"/>
                    <a:pt x="12597" y="13736"/>
                  </a:cubicBezTo>
                  <a:cubicBezTo>
                    <a:pt x="12653" y="13826"/>
                    <a:pt x="12681" y="13882"/>
                    <a:pt x="12800" y="13910"/>
                  </a:cubicBezTo>
                  <a:cubicBezTo>
                    <a:pt x="12912" y="13938"/>
                    <a:pt x="12975" y="13910"/>
                    <a:pt x="13059" y="14029"/>
                  </a:cubicBezTo>
                  <a:cubicBezTo>
                    <a:pt x="13122" y="14113"/>
                    <a:pt x="13150" y="14141"/>
                    <a:pt x="13233" y="14204"/>
                  </a:cubicBezTo>
                  <a:lnTo>
                    <a:pt x="13324" y="14204"/>
                  </a:lnTo>
                  <a:cubicBezTo>
                    <a:pt x="13408" y="14232"/>
                    <a:pt x="13436" y="14260"/>
                    <a:pt x="13499" y="14316"/>
                  </a:cubicBezTo>
                  <a:cubicBezTo>
                    <a:pt x="13583" y="14379"/>
                    <a:pt x="13611" y="14407"/>
                    <a:pt x="13730" y="14435"/>
                  </a:cubicBezTo>
                  <a:cubicBezTo>
                    <a:pt x="13793" y="14435"/>
                    <a:pt x="13880" y="14401"/>
                    <a:pt x="13943" y="14401"/>
                  </a:cubicBezTo>
                  <a:cubicBezTo>
                    <a:pt x="13999" y="14401"/>
                    <a:pt x="14037" y="14427"/>
                    <a:pt x="14024" y="14526"/>
                  </a:cubicBezTo>
                  <a:cubicBezTo>
                    <a:pt x="14024" y="14638"/>
                    <a:pt x="13849" y="14784"/>
                    <a:pt x="13786" y="14875"/>
                  </a:cubicBezTo>
                  <a:cubicBezTo>
                    <a:pt x="13702" y="14959"/>
                    <a:pt x="13646" y="15078"/>
                    <a:pt x="13555" y="15162"/>
                  </a:cubicBezTo>
                  <a:cubicBezTo>
                    <a:pt x="13418" y="15299"/>
                    <a:pt x="13315" y="15385"/>
                    <a:pt x="13166" y="15385"/>
                  </a:cubicBezTo>
                  <a:cubicBezTo>
                    <a:pt x="13125" y="15385"/>
                    <a:pt x="13080" y="15378"/>
                    <a:pt x="13031" y="15365"/>
                  </a:cubicBezTo>
                  <a:cubicBezTo>
                    <a:pt x="12962" y="15349"/>
                    <a:pt x="12914" y="15332"/>
                    <a:pt x="12863" y="15332"/>
                  </a:cubicBezTo>
                  <a:cubicBezTo>
                    <a:pt x="12826" y="15332"/>
                    <a:pt x="12787" y="15341"/>
                    <a:pt x="12737" y="15365"/>
                  </a:cubicBezTo>
                  <a:cubicBezTo>
                    <a:pt x="12681" y="15382"/>
                    <a:pt x="12623" y="15382"/>
                    <a:pt x="12569" y="15382"/>
                  </a:cubicBezTo>
                  <a:cubicBezTo>
                    <a:pt x="12515" y="15382"/>
                    <a:pt x="12464" y="15382"/>
                    <a:pt x="12422" y="15400"/>
                  </a:cubicBezTo>
                  <a:cubicBezTo>
                    <a:pt x="12331" y="15456"/>
                    <a:pt x="12248" y="15484"/>
                    <a:pt x="12185" y="15575"/>
                  </a:cubicBezTo>
                  <a:cubicBezTo>
                    <a:pt x="12101" y="15686"/>
                    <a:pt x="12248" y="15777"/>
                    <a:pt x="12359" y="15805"/>
                  </a:cubicBezTo>
                  <a:lnTo>
                    <a:pt x="12359" y="15833"/>
                  </a:lnTo>
                  <a:cubicBezTo>
                    <a:pt x="12331" y="15924"/>
                    <a:pt x="12422" y="15952"/>
                    <a:pt x="12506" y="15980"/>
                  </a:cubicBezTo>
                  <a:lnTo>
                    <a:pt x="12737" y="15980"/>
                  </a:lnTo>
                  <a:cubicBezTo>
                    <a:pt x="12856" y="15980"/>
                    <a:pt x="12975" y="16036"/>
                    <a:pt x="13087" y="16036"/>
                  </a:cubicBezTo>
                  <a:cubicBezTo>
                    <a:pt x="13233" y="16036"/>
                    <a:pt x="13380" y="16008"/>
                    <a:pt x="13527" y="15980"/>
                  </a:cubicBezTo>
                  <a:cubicBezTo>
                    <a:pt x="13702" y="15924"/>
                    <a:pt x="13786" y="16008"/>
                    <a:pt x="13877" y="15777"/>
                  </a:cubicBezTo>
                  <a:cubicBezTo>
                    <a:pt x="13996" y="15484"/>
                    <a:pt x="14080" y="15281"/>
                    <a:pt x="14345" y="15106"/>
                  </a:cubicBezTo>
                  <a:cubicBezTo>
                    <a:pt x="14485" y="14959"/>
                    <a:pt x="14632" y="14812"/>
                    <a:pt x="14751" y="14610"/>
                  </a:cubicBezTo>
                  <a:cubicBezTo>
                    <a:pt x="14835" y="14491"/>
                    <a:pt x="14898" y="14176"/>
                    <a:pt x="14807" y="14001"/>
                  </a:cubicBezTo>
                  <a:lnTo>
                    <a:pt x="14807" y="14001"/>
                  </a:lnTo>
                  <a:cubicBezTo>
                    <a:pt x="14982" y="14029"/>
                    <a:pt x="15156" y="14057"/>
                    <a:pt x="15303" y="14113"/>
                  </a:cubicBezTo>
                  <a:cubicBezTo>
                    <a:pt x="15506" y="14232"/>
                    <a:pt x="15744" y="14204"/>
                    <a:pt x="15744" y="14526"/>
                  </a:cubicBezTo>
                  <a:cubicBezTo>
                    <a:pt x="15744" y="14728"/>
                    <a:pt x="15653" y="14931"/>
                    <a:pt x="15569" y="15134"/>
                  </a:cubicBezTo>
                  <a:cubicBezTo>
                    <a:pt x="15478" y="15337"/>
                    <a:pt x="15303" y="15630"/>
                    <a:pt x="15072" y="15630"/>
                  </a:cubicBezTo>
                  <a:cubicBezTo>
                    <a:pt x="14898" y="15658"/>
                    <a:pt x="14723" y="15686"/>
                    <a:pt x="14632" y="15833"/>
                  </a:cubicBezTo>
                  <a:cubicBezTo>
                    <a:pt x="14604" y="15833"/>
                    <a:pt x="14576" y="15805"/>
                    <a:pt x="14548" y="15805"/>
                  </a:cubicBezTo>
                  <a:cubicBezTo>
                    <a:pt x="14429" y="15805"/>
                    <a:pt x="14310" y="15889"/>
                    <a:pt x="14254" y="15980"/>
                  </a:cubicBezTo>
                  <a:cubicBezTo>
                    <a:pt x="14198" y="16036"/>
                    <a:pt x="14107" y="16155"/>
                    <a:pt x="14170" y="16239"/>
                  </a:cubicBezTo>
                  <a:cubicBezTo>
                    <a:pt x="14198" y="16274"/>
                    <a:pt x="14254" y="16302"/>
                    <a:pt x="14310" y="16302"/>
                  </a:cubicBezTo>
                  <a:lnTo>
                    <a:pt x="14401" y="16302"/>
                  </a:lnTo>
                  <a:cubicBezTo>
                    <a:pt x="14373" y="16302"/>
                    <a:pt x="14401" y="16358"/>
                    <a:pt x="14429" y="16386"/>
                  </a:cubicBezTo>
                  <a:cubicBezTo>
                    <a:pt x="14457" y="16414"/>
                    <a:pt x="14520" y="16414"/>
                    <a:pt x="14548" y="16449"/>
                  </a:cubicBezTo>
                  <a:cubicBezTo>
                    <a:pt x="14583" y="16452"/>
                    <a:pt x="14618" y="16454"/>
                    <a:pt x="14653" y="16454"/>
                  </a:cubicBezTo>
                  <a:cubicBezTo>
                    <a:pt x="14837" y="16454"/>
                    <a:pt x="15014" y="16408"/>
                    <a:pt x="15199" y="16408"/>
                  </a:cubicBezTo>
                  <a:cubicBezTo>
                    <a:pt x="15233" y="16408"/>
                    <a:pt x="15268" y="16410"/>
                    <a:pt x="15303" y="16414"/>
                  </a:cubicBezTo>
                  <a:cubicBezTo>
                    <a:pt x="15478" y="16414"/>
                    <a:pt x="15681" y="16414"/>
                    <a:pt x="15800" y="16274"/>
                  </a:cubicBezTo>
                  <a:cubicBezTo>
                    <a:pt x="15884" y="16155"/>
                    <a:pt x="15828" y="15980"/>
                    <a:pt x="15884" y="15861"/>
                  </a:cubicBezTo>
                  <a:cubicBezTo>
                    <a:pt x="15946" y="15686"/>
                    <a:pt x="16093" y="15575"/>
                    <a:pt x="16177" y="15428"/>
                  </a:cubicBezTo>
                  <a:cubicBezTo>
                    <a:pt x="16268" y="15337"/>
                    <a:pt x="16352" y="15225"/>
                    <a:pt x="16408" y="15134"/>
                  </a:cubicBezTo>
                  <a:cubicBezTo>
                    <a:pt x="16471" y="14987"/>
                    <a:pt x="16499" y="14812"/>
                    <a:pt x="16499" y="14666"/>
                  </a:cubicBezTo>
                  <a:cubicBezTo>
                    <a:pt x="16471" y="14351"/>
                    <a:pt x="16324" y="14057"/>
                    <a:pt x="16149" y="13826"/>
                  </a:cubicBezTo>
                  <a:cubicBezTo>
                    <a:pt x="15974" y="13589"/>
                    <a:pt x="15744" y="13414"/>
                    <a:pt x="15478" y="13330"/>
                  </a:cubicBezTo>
                  <a:cubicBezTo>
                    <a:pt x="15303" y="13267"/>
                    <a:pt x="15100" y="13267"/>
                    <a:pt x="14926" y="13183"/>
                  </a:cubicBezTo>
                  <a:cubicBezTo>
                    <a:pt x="14751" y="13064"/>
                    <a:pt x="14660" y="12917"/>
                    <a:pt x="14548" y="12778"/>
                  </a:cubicBezTo>
                  <a:cubicBezTo>
                    <a:pt x="14457" y="12659"/>
                    <a:pt x="14401" y="12568"/>
                    <a:pt x="14429" y="12428"/>
                  </a:cubicBezTo>
                  <a:cubicBezTo>
                    <a:pt x="14457" y="12337"/>
                    <a:pt x="14485" y="12281"/>
                    <a:pt x="14520" y="12190"/>
                  </a:cubicBezTo>
                  <a:cubicBezTo>
                    <a:pt x="14576" y="12015"/>
                    <a:pt x="14548" y="11813"/>
                    <a:pt x="14576" y="11638"/>
                  </a:cubicBezTo>
                  <a:cubicBezTo>
                    <a:pt x="14604" y="11519"/>
                    <a:pt x="14660" y="11435"/>
                    <a:pt x="14723" y="11316"/>
                  </a:cubicBezTo>
                  <a:cubicBezTo>
                    <a:pt x="14779" y="11232"/>
                    <a:pt x="14807" y="11141"/>
                    <a:pt x="14835" y="11057"/>
                  </a:cubicBezTo>
                  <a:cubicBezTo>
                    <a:pt x="15010" y="10792"/>
                    <a:pt x="15247" y="10617"/>
                    <a:pt x="15534" y="10505"/>
                  </a:cubicBezTo>
                  <a:cubicBezTo>
                    <a:pt x="15653" y="10470"/>
                    <a:pt x="15772" y="10414"/>
                    <a:pt x="15919" y="10414"/>
                  </a:cubicBezTo>
                  <a:cubicBezTo>
                    <a:pt x="16030" y="10414"/>
                    <a:pt x="16149" y="10470"/>
                    <a:pt x="16268" y="10470"/>
                  </a:cubicBezTo>
                  <a:cubicBezTo>
                    <a:pt x="16443" y="10470"/>
                    <a:pt x="16555" y="10386"/>
                    <a:pt x="16730" y="10330"/>
                  </a:cubicBezTo>
                  <a:cubicBezTo>
                    <a:pt x="16932" y="10267"/>
                    <a:pt x="17170" y="10295"/>
                    <a:pt x="17373" y="10211"/>
                  </a:cubicBezTo>
                  <a:cubicBezTo>
                    <a:pt x="17751" y="10065"/>
                    <a:pt x="18100" y="9890"/>
                    <a:pt x="18450" y="9659"/>
                  </a:cubicBezTo>
                  <a:cubicBezTo>
                    <a:pt x="18771" y="9456"/>
                    <a:pt x="19093" y="9281"/>
                    <a:pt x="19380" y="9016"/>
                  </a:cubicBezTo>
                  <a:cubicBezTo>
                    <a:pt x="19499" y="8897"/>
                    <a:pt x="19673" y="8813"/>
                    <a:pt x="19764" y="8666"/>
                  </a:cubicBezTo>
                  <a:cubicBezTo>
                    <a:pt x="19876" y="8491"/>
                    <a:pt x="19939" y="8261"/>
                    <a:pt x="20023" y="8086"/>
                  </a:cubicBezTo>
                  <a:cubicBezTo>
                    <a:pt x="20198" y="7792"/>
                    <a:pt x="20198" y="7442"/>
                    <a:pt x="20226" y="7093"/>
                  </a:cubicBezTo>
                  <a:cubicBezTo>
                    <a:pt x="20289" y="6687"/>
                    <a:pt x="20254" y="6310"/>
                    <a:pt x="20142" y="5925"/>
                  </a:cubicBezTo>
                  <a:cubicBezTo>
                    <a:pt x="20051" y="5638"/>
                    <a:pt x="19820" y="5401"/>
                    <a:pt x="19617" y="5226"/>
                  </a:cubicBezTo>
                  <a:cubicBezTo>
                    <a:pt x="19555" y="5170"/>
                    <a:pt x="19471" y="5114"/>
                    <a:pt x="19415" y="5086"/>
                  </a:cubicBezTo>
                  <a:cubicBezTo>
                    <a:pt x="19324" y="5023"/>
                    <a:pt x="19240" y="4967"/>
                    <a:pt x="19121" y="4911"/>
                  </a:cubicBezTo>
                  <a:cubicBezTo>
                    <a:pt x="18974" y="4848"/>
                    <a:pt x="18827" y="4820"/>
                    <a:pt x="18653" y="4792"/>
                  </a:cubicBezTo>
                  <a:cubicBezTo>
                    <a:pt x="18478" y="4764"/>
                    <a:pt x="18303" y="4701"/>
                    <a:pt x="18128" y="4673"/>
                  </a:cubicBezTo>
                  <a:cubicBezTo>
                    <a:pt x="18027" y="4631"/>
                    <a:pt x="17925" y="4624"/>
                    <a:pt x="17824" y="4624"/>
                  </a:cubicBezTo>
                  <a:cubicBezTo>
                    <a:pt x="17773" y="4624"/>
                    <a:pt x="17723" y="4626"/>
                    <a:pt x="17672" y="4626"/>
                  </a:cubicBezTo>
                  <a:cubicBezTo>
                    <a:pt x="17621" y="4626"/>
                    <a:pt x="17570" y="4624"/>
                    <a:pt x="17520" y="4617"/>
                  </a:cubicBezTo>
                  <a:cubicBezTo>
                    <a:pt x="17198" y="4590"/>
                    <a:pt x="16995" y="4324"/>
                    <a:pt x="16730" y="4149"/>
                  </a:cubicBezTo>
                  <a:cubicBezTo>
                    <a:pt x="16674" y="4093"/>
                    <a:pt x="16555" y="4037"/>
                    <a:pt x="16443" y="4037"/>
                  </a:cubicBezTo>
                  <a:cubicBezTo>
                    <a:pt x="16324" y="4065"/>
                    <a:pt x="16233" y="4212"/>
                    <a:pt x="16121" y="4268"/>
                  </a:cubicBezTo>
                  <a:cubicBezTo>
                    <a:pt x="15974" y="4324"/>
                    <a:pt x="15856" y="4352"/>
                    <a:pt x="15744" y="4443"/>
                  </a:cubicBezTo>
                  <a:cubicBezTo>
                    <a:pt x="15625" y="4562"/>
                    <a:pt x="15506" y="4645"/>
                    <a:pt x="15359" y="4764"/>
                  </a:cubicBezTo>
                  <a:cubicBezTo>
                    <a:pt x="15184" y="4876"/>
                    <a:pt x="15247" y="4967"/>
                    <a:pt x="15394" y="5086"/>
                  </a:cubicBezTo>
                  <a:cubicBezTo>
                    <a:pt x="15653" y="5261"/>
                    <a:pt x="16002" y="5373"/>
                    <a:pt x="16296" y="5492"/>
                  </a:cubicBezTo>
                  <a:cubicBezTo>
                    <a:pt x="16390" y="5515"/>
                    <a:pt x="16490" y="5583"/>
                    <a:pt x="16590" y="5583"/>
                  </a:cubicBezTo>
                  <a:cubicBezTo>
                    <a:pt x="16608" y="5583"/>
                    <a:pt x="16627" y="5581"/>
                    <a:pt x="16646" y="5575"/>
                  </a:cubicBezTo>
                  <a:cubicBezTo>
                    <a:pt x="16758" y="5547"/>
                    <a:pt x="16876" y="5436"/>
                    <a:pt x="16932" y="5373"/>
                  </a:cubicBezTo>
                  <a:cubicBezTo>
                    <a:pt x="17051" y="5289"/>
                    <a:pt x="17107" y="5198"/>
                    <a:pt x="17198" y="5114"/>
                  </a:cubicBezTo>
                  <a:cubicBezTo>
                    <a:pt x="17282" y="4995"/>
                    <a:pt x="17345" y="4967"/>
                    <a:pt x="17492" y="4939"/>
                  </a:cubicBezTo>
                  <a:cubicBezTo>
                    <a:pt x="17751" y="4995"/>
                    <a:pt x="18016" y="5114"/>
                    <a:pt x="18275" y="5170"/>
                  </a:cubicBezTo>
                  <a:cubicBezTo>
                    <a:pt x="18653" y="5289"/>
                    <a:pt x="19002" y="5345"/>
                    <a:pt x="19268" y="5666"/>
                  </a:cubicBezTo>
                  <a:cubicBezTo>
                    <a:pt x="19380" y="5813"/>
                    <a:pt x="19443" y="5988"/>
                    <a:pt x="19527" y="6135"/>
                  </a:cubicBezTo>
                  <a:cubicBezTo>
                    <a:pt x="19590" y="6247"/>
                    <a:pt x="19617" y="6275"/>
                    <a:pt x="19617" y="6422"/>
                  </a:cubicBezTo>
                  <a:cubicBezTo>
                    <a:pt x="19590" y="6484"/>
                    <a:pt x="19590" y="6540"/>
                    <a:pt x="19590" y="6596"/>
                  </a:cubicBezTo>
                  <a:cubicBezTo>
                    <a:pt x="19555" y="6799"/>
                    <a:pt x="19590" y="7065"/>
                    <a:pt x="19527" y="7240"/>
                  </a:cubicBezTo>
                  <a:cubicBezTo>
                    <a:pt x="19471" y="7386"/>
                    <a:pt x="19352" y="7533"/>
                    <a:pt x="19240" y="7673"/>
                  </a:cubicBezTo>
                  <a:cubicBezTo>
                    <a:pt x="19149" y="7820"/>
                    <a:pt x="19093" y="7967"/>
                    <a:pt x="18974" y="8086"/>
                  </a:cubicBezTo>
                  <a:cubicBezTo>
                    <a:pt x="18855" y="8261"/>
                    <a:pt x="18680" y="8407"/>
                    <a:pt x="18506" y="8519"/>
                  </a:cubicBezTo>
                  <a:cubicBezTo>
                    <a:pt x="18331" y="8638"/>
                    <a:pt x="18156" y="8722"/>
                    <a:pt x="18016" y="8813"/>
                  </a:cubicBezTo>
                  <a:cubicBezTo>
                    <a:pt x="17841" y="8869"/>
                    <a:pt x="17667" y="8897"/>
                    <a:pt x="17492" y="8988"/>
                  </a:cubicBezTo>
                  <a:cubicBezTo>
                    <a:pt x="17373" y="9016"/>
                    <a:pt x="17282" y="9044"/>
                    <a:pt x="17198" y="9072"/>
                  </a:cubicBezTo>
                  <a:cubicBezTo>
                    <a:pt x="17120" y="9105"/>
                    <a:pt x="17050" y="9113"/>
                    <a:pt x="16981" y="9113"/>
                  </a:cubicBezTo>
                  <a:cubicBezTo>
                    <a:pt x="16920" y="9113"/>
                    <a:pt x="16858" y="9107"/>
                    <a:pt x="16793" y="9107"/>
                  </a:cubicBezTo>
                  <a:cubicBezTo>
                    <a:pt x="16646" y="9107"/>
                    <a:pt x="16499" y="9135"/>
                    <a:pt x="16352" y="9163"/>
                  </a:cubicBezTo>
                  <a:cubicBezTo>
                    <a:pt x="16149" y="9218"/>
                    <a:pt x="15974" y="9218"/>
                    <a:pt x="15772" y="9218"/>
                  </a:cubicBezTo>
                  <a:cubicBezTo>
                    <a:pt x="15478" y="9190"/>
                    <a:pt x="15156" y="9190"/>
                    <a:pt x="14954" y="9016"/>
                  </a:cubicBezTo>
                  <a:cubicBezTo>
                    <a:pt x="14870" y="8960"/>
                    <a:pt x="14807" y="8897"/>
                    <a:pt x="14723" y="8841"/>
                  </a:cubicBezTo>
                  <a:cubicBezTo>
                    <a:pt x="14548" y="8722"/>
                    <a:pt x="14429" y="8610"/>
                    <a:pt x="14198" y="8547"/>
                  </a:cubicBezTo>
                  <a:cubicBezTo>
                    <a:pt x="14052" y="8491"/>
                    <a:pt x="14107" y="8435"/>
                    <a:pt x="14080" y="8344"/>
                  </a:cubicBezTo>
                  <a:cubicBezTo>
                    <a:pt x="14024" y="8288"/>
                    <a:pt x="13961" y="8233"/>
                    <a:pt x="13905" y="8233"/>
                  </a:cubicBezTo>
                  <a:cubicBezTo>
                    <a:pt x="13810" y="8174"/>
                    <a:pt x="13716" y="8153"/>
                    <a:pt x="13623" y="8153"/>
                  </a:cubicBezTo>
                  <a:cubicBezTo>
                    <a:pt x="13572" y="8153"/>
                    <a:pt x="13521" y="8160"/>
                    <a:pt x="13471" y="8170"/>
                  </a:cubicBezTo>
                  <a:lnTo>
                    <a:pt x="13471" y="7470"/>
                  </a:lnTo>
                  <a:cubicBezTo>
                    <a:pt x="13471" y="7037"/>
                    <a:pt x="13583" y="6624"/>
                    <a:pt x="13527" y="6191"/>
                  </a:cubicBezTo>
                  <a:cubicBezTo>
                    <a:pt x="13527" y="6016"/>
                    <a:pt x="13471" y="5841"/>
                    <a:pt x="13436" y="5666"/>
                  </a:cubicBezTo>
                  <a:cubicBezTo>
                    <a:pt x="13408" y="5436"/>
                    <a:pt x="13436" y="5198"/>
                    <a:pt x="13471" y="4995"/>
                  </a:cubicBezTo>
                  <a:cubicBezTo>
                    <a:pt x="13471" y="4792"/>
                    <a:pt x="13471" y="4617"/>
                    <a:pt x="13436" y="4443"/>
                  </a:cubicBezTo>
                  <a:cubicBezTo>
                    <a:pt x="13408" y="4212"/>
                    <a:pt x="13408" y="4002"/>
                    <a:pt x="13380" y="3771"/>
                  </a:cubicBezTo>
                  <a:cubicBezTo>
                    <a:pt x="13352" y="3394"/>
                    <a:pt x="13178" y="3044"/>
                    <a:pt x="13178" y="2639"/>
                  </a:cubicBezTo>
                  <a:cubicBezTo>
                    <a:pt x="13150" y="2464"/>
                    <a:pt x="13150" y="2289"/>
                    <a:pt x="13122" y="2079"/>
                  </a:cubicBezTo>
                  <a:cubicBezTo>
                    <a:pt x="13122" y="1904"/>
                    <a:pt x="13087" y="1730"/>
                    <a:pt x="13059" y="1555"/>
                  </a:cubicBezTo>
                  <a:cubicBezTo>
                    <a:pt x="13031" y="1352"/>
                    <a:pt x="13003" y="1177"/>
                    <a:pt x="12947" y="974"/>
                  </a:cubicBezTo>
                  <a:cubicBezTo>
                    <a:pt x="12912" y="800"/>
                    <a:pt x="12856" y="625"/>
                    <a:pt x="12800" y="450"/>
                  </a:cubicBezTo>
                  <a:cubicBezTo>
                    <a:pt x="12800" y="394"/>
                    <a:pt x="12772" y="331"/>
                    <a:pt x="12772" y="303"/>
                  </a:cubicBezTo>
                  <a:cubicBezTo>
                    <a:pt x="12737" y="191"/>
                    <a:pt x="12737" y="100"/>
                    <a:pt x="12709" y="17"/>
                  </a:cubicBezTo>
                  <a:cubicBezTo>
                    <a:pt x="12690" y="17"/>
                    <a:pt x="12672" y="1"/>
                    <a:pt x="126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33" name="Google Shape;5233;p79"/>
          <p:cNvGrpSpPr/>
          <p:nvPr/>
        </p:nvGrpSpPr>
        <p:grpSpPr>
          <a:xfrm>
            <a:off x="2518352" y="3386439"/>
            <a:ext cx="458673" cy="458399"/>
            <a:chOff x="2518352" y="3386439"/>
            <a:chExt cx="458673" cy="458399"/>
          </a:xfrm>
        </p:grpSpPr>
        <p:sp>
          <p:nvSpPr>
            <p:cNvPr id="5234" name="Google Shape;5234;p79"/>
            <p:cNvSpPr/>
            <p:nvPr/>
          </p:nvSpPr>
          <p:spPr>
            <a:xfrm>
              <a:off x="2518989" y="3435953"/>
              <a:ext cx="419602" cy="332724"/>
            </a:xfrm>
            <a:custGeom>
              <a:rect b="b" l="l" r="r" t="t"/>
              <a:pathLst>
                <a:path extrusionOk="0" h="14622" w="18440">
                  <a:moveTo>
                    <a:pt x="4895" y="0"/>
                  </a:moveTo>
                  <a:cubicBezTo>
                    <a:pt x="4545" y="0"/>
                    <a:pt x="4252" y="112"/>
                    <a:pt x="3965" y="259"/>
                  </a:cubicBezTo>
                  <a:cubicBezTo>
                    <a:pt x="3552" y="497"/>
                    <a:pt x="3091" y="637"/>
                    <a:pt x="2594" y="727"/>
                  </a:cubicBezTo>
                  <a:cubicBezTo>
                    <a:pt x="1979" y="783"/>
                    <a:pt x="1455" y="1105"/>
                    <a:pt x="1077" y="1657"/>
                  </a:cubicBezTo>
                  <a:cubicBezTo>
                    <a:pt x="930" y="1860"/>
                    <a:pt x="755" y="2007"/>
                    <a:pt x="609" y="2182"/>
                  </a:cubicBezTo>
                  <a:cubicBezTo>
                    <a:pt x="469" y="2329"/>
                    <a:pt x="350" y="2476"/>
                    <a:pt x="231" y="2622"/>
                  </a:cubicBezTo>
                  <a:cubicBezTo>
                    <a:pt x="0" y="3028"/>
                    <a:pt x="0" y="3350"/>
                    <a:pt x="350" y="3699"/>
                  </a:cubicBezTo>
                  <a:cubicBezTo>
                    <a:pt x="497" y="3846"/>
                    <a:pt x="581" y="3993"/>
                    <a:pt x="581" y="4196"/>
                  </a:cubicBezTo>
                  <a:cubicBezTo>
                    <a:pt x="581" y="4370"/>
                    <a:pt x="609" y="4545"/>
                    <a:pt x="609" y="4748"/>
                  </a:cubicBezTo>
                  <a:cubicBezTo>
                    <a:pt x="846" y="4832"/>
                    <a:pt x="1049" y="4895"/>
                    <a:pt x="1224" y="5007"/>
                  </a:cubicBezTo>
                  <a:cubicBezTo>
                    <a:pt x="1546" y="5244"/>
                    <a:pt x="1979" y="5098"/>
                    <a:pt x="2301" y="5356"/>
                  </a:cubicBezTo>
                  <a:cubicBezTo>
                    <a:pt x="2324" y="5369"/>
                    <a:pt x="2353" y="5374"/>
                    <a:pt x="2384" y="5374"/>
                  </a:cubicBezTo>
                  <a:cubicBezTo>
                    <a:pt x="2510" y="5374"/>
                    <a:pt x="2685" y="5289"/>
                    <a:pt x="2825" y="5244"/>
                  </a:cubicBezTo>
                  <a:cubicBezTo>
                    <a:pt x="2881" y="5356"/>
                    <a:pt x="2944" y="5447"/>
                    <a:pt x="3028" y="5594"/>
                  </a:cubicBezTo>
                  <a:cubicBezTo>
                    <a:pt x="3151" y="5506"/>
                    <a:pt x="3272" y="5476"/>
                    <a:pt x="3390" y="5476"/>
                  </a:cubicBezTo>
                  <a:cubicBezTo>
                    <a:pt x="3651" y="5476"/>
                    <a:pt x="3902" y="5624"/>
                    <a:pt x="4151" y="5624"/>
                  </a:cubicBezTo>
                  <a:cubicBezTo>
                    <a:pt x="4166" y="5624"/>
                    <a:pt x="4181" y="5623"/>
                    <a:pt x="4196" y="5622"/>
                  </a:cubicBezTo>
                  <a:cubicBezTo>
                    <a:pt x="4398" y="5853"/>
                    <a:pt x="4545" y="6028"/>
                    <a:pt x="4748" y="6174"/>
                  </a:cubicBezTo>
                  <a:cubicBezTo>
                    <a:pt x="5070" y="6440"/>
                    <a:pt x="5189" y="6755"/>
                    <a:pt x="5070" y="7167"/>
                  </a:cubicBezTo>
                  <a:cubicBezTo>
                    <a:pt x="4573" y="7251"/>
                    <a:pt x="4105" y="7279"/>
                    <a:pt x="3643" y="7398"/>
                  </a:cubicBezTo>
                  <a:cubicBezTo>
                    <a:pt x="3056" y="7545"/>
                    <a:pt x="2825" y="7748"/>
                    <a:pt x="2503" y="8216"/>
                  </a:cubicBezTo>
                  <a:cubicBezTo>
                    <a:pt x="2944" y="8097"/>
                    <a:pt x="3350" y="7978"/>
                    <a:pt x="3790" y="7895"/>
                  </a:cubicBezTo>
                  <a:cubicBezTo>
                    <a:pt x="4065" y="7857"/>
                    <a:pt x="4340" y="7735"/>
                    <a:pt x="4635" y="7735"/>
                  </a:cubicBezTo>
                  <a:cubicBezTo>
                    <a:pt x="4775" y="7735"/>
                    <a:pt x="4919" y="7762"/>
                    <a:pt x="5070" y="7839"/>
                  </a:cubicBezTo>
                  <a:cubicBezTo>
                    <a:pt x="5014" y="8188"/>
                    <a:pt x="4923" y="8503"/>
                    <a:pt x="4867" y="8853"/>
                  </a:cubicBezTo>
                  <a:cubicBezTo>
                    <a:pt x="4212" y="9139"/>
                    <a:pt x="3697" y="9672"/>
                    <a:pt x="2971" y="9672"/>
                  </a:cubicBezTo>
                  <a:cubicBezTo>
                    <a:pt x="2953" y="9672"/>
                    <a:pt x="2935" y="9671"/>
                    <a:pt x="2916" y="9671"/>
                  </a:cubicBezTo>
                  <a:cubicBezTo>
                    <a:pt x="2881" y="9671"/>
                    <a:pt x="2853" y="9699"/>
                    <a:pt x="2825" y="9727"/>
                  </a:cubicBezTo>
                  <a:cubicBezTo>
                    <a:pt x="2706" y="9790"/>
                    <a:pt x="2566" y="9845"/>
                    <a:pt x="2420" y="9901"/>
                  </a:cubicBezTo>
                  <a:lnTo>
                    <a:pt x="2420" y="9964"/>
                  </a:lnTo>
                  <a:lnTo>
                    <a:pt x="2420" y="10020"/>
                  </a:lnTo>
                  <a:cubicBezTo>
                    <a:pt x="2392" y="10048"/>
                    <a:pt x="2392" y="10048"/>
                    <a:pt x="2357" y="10048"/>
                  </a:cubicBezTo>
                  <a:cubicBezTo>
                    <a:pt x="2329" y="10048"/>
                    <a:pt x="2301" y="10048"/>
                    <a:pt x="2301" y="10020"/>
                  </a:cubicBezTo>
                  <a:lnTo>
                    <a:pt x="2245" y="10020"/>
                  </a:lnTo>
                  <a:cubicBezTo>
                    <a:pt x="2245" y="10020"/>
                    <a:pt x="2217" y="10020"/>
                    <a:pt x="2217" y="9992"/>
                  </a:cubicBezTo>
                  <a:cubicBezTo>
                    <a:pt x="2217" y="10020"/>
                    <a:pt x="2217" y="10020"/>
                    <a:pt x="2182" y="10020"/>
                  </a:cubicBezTo>
                  <a:cubicBezTo>
                    <a:pt x="2169" y="10045"/>
                    <a:pt x="2140" y="10059"/>
                    <a:pt x="2108" y="10059"/>
                  </a:cubicBezTo>
                  <a:cubicBezTo>
                    <a:pt x="2069" y="10059"/>
                    <a:pt x="2026" y="10038"/>
                    <a:pt x="2007" y="9992"/>
                  </a:cubicBezTo>
                  <a:cubicBezTo>
                    <a:pt x="1867" y="10020"/>
                    <a:pt x="1748" y="10020"/>
                    <a:pt x="1601" y="10048"/>
                  </a:cubicBezTo>
                  <a:cubicBezTo>
                    <a:pt x="1399" y="10048"/>
                    <a:pt x="1224" y="10139"/>
                    <a:pt x="993" y="10195"/>
                  </a:cubicBezTo>
                  <a:lnTo>
                    <a:pt x="993" y="11335"/>
                  </a:lnTo>
                  <a:cubicBezTo>
                    <a:pt x="553" y="11510"/>
                    <a:pt x="525" y="11538"/>
                    <a:pt x="203" y="11887"/>
                  </a:cubicBezTo>
                  <a:cubicBezTo>
                    <a:pt x="229" y="11886"/>
                    <a:pt x="255" y="11885"/>
                    <a:pt x="280" y="11885"/>
                  </a:cubicBezTo>
                  <a:cubicBezTo>
                    <a:pt x="754" y="11885"/>
                    <a:pt x="1007" y="12133"/>
                    <a:pt x="1280" y="12412"/>
                  </a:cubicBezTo>
                  <a:cubicBezTo>
                    <a:pt x="1343" y="12468"/>
                    <a:pt x="1427" y="12496"/>
                    <a:pt x="1483" y="12496"/>
                  </a:cubicBezTo>
                  <a:cubicBezTo>
                    <a:pt x="1853" y="12516"/>
                    <a:pt x="2224" y="12588"/>
                    <a:pt x="2583" y="12588"/>
                  </a:cubicBezTo>
                  <a:cubicBezTo>
                    <a:pt x="2705" y="12588"/>
                    <a:pt x="2825" y="12580"/>
                    <a:pt x="2944" y="12558"/>
                  </a:cubicBezTo>
                  <a:cubicBezTo>
                    <a:pt x="3552" y="12468"/>
                    <a:pt x="4168" y="12237"/>
                    <a:pt x="4776" y="12034"/>
                  </a:cubicBezTo>
                  <a:cubicBezTo>
                    <a:pt x="5424" y="11802"/>
                    <a:pt x="6071" y="11569"/>
                    <a:pt x="6747" y="11569"/>
                  </a:cubicBezTo>
                  <a:cubicBezTo>
                    <a:pt x="6925" y="11569"/>
                    <a:pt x="7104" y="11585"/>
                    <a:pt x="7286" y="11622"/>
                  </a:cubicBezTo>
                  <a:cubicBezTo>
                    <a:pt x="7372" y="11642"/>
                    <a:pt x="7460" y="11649"/>
                    <a:pt x="7548" y="11649"/>
                  </a:cubicBezTo>
                  <a:cubicBezTo>
                    <a:pt x="7724" y="11649"/>
                    <a:pt x="7906" y="11622"/>
                    <a:pt x="8097" y="11622"/>
                  </a:cubicBezTo>
                  <a:cubicBezTo>
                    <a:pt x="8216" y="11622"/>
                    <a:pt x="8335" y="11649"/>
                    <a:pt x="8475" y="11684"/>
                  </a:cubicBezTo>
                  <a:cubicBezTo>
                    <a:pt x="8475" y="12174"/>
                    <a:pt x="8244" y="12524"/>
                    <a:pt x="8125" y="12936"/>
                  </a:cubicBezTo>
                  <a:cubicBezTo>
                    <a:pt x="8125" y="13020"/>
                    <a:pt x="8160" y="13083"/>
                    <a:pt x="8188" y="13167"/>
                  </a:cubicBezTo>
                  <a:cubicBezTo>
                    <a:pt x="8391" y="13048"/>
                    <a:pt x="8566" y="12964"/>
                    <a:pt x="8797" y="12817"/>
                  </a:cubicBezTo>
                  <a:cubicBezTo>
                    <a:pt x="9090" y="13020"/>
                    <a:pt x="9349" y="13223"/>
                    <a:pt x="9671" y="13370"/>
                  </a:cubicBezTo>
                  <a:cubicBezTo>
                    <a:pt x="10258" y="13572"/>
                    <a:pt x="10461" y="13957"/>
                    <a:pt x="10398" y="14537"/>
                  </a:cubicBezTo>
                  <a:cubicBezTo>
                    <a:pt x="10398" y="14565"/>
                    <a:pt x="10489" y="14565"/>
                    <a:pt x="10545" y="14621"/>
                  </a:cubicBezTo>
                  <a:cubicBezTo>
                    <a:pt x="10636" y="14481"/>
                    <a:pt x="10719" y="14363"/>
                    <a:pt x="10782" y="14216"/>
                  </a:cubicBezTo>
                  <a:cubicBezTo>
                    <a:pt x="10957" y="13719"/>
                    <a:pt x="11307" y="13488"/>
                    <a:pt x="11768" y="13370"/>
                  </a:cubicBezTo>
                  <a:cubicBezTo>
                    <a:pt x="11915" y="13342"/>
                    <a:pt x="12034" y="13314"/>
                    <a:pt x="12181" y="13258"/>
                  </a:cubicBezTo>
                  <a:cubicBezTo>
                    <a:pt x="12296" y="13224"/>
                    <a:pt x="12409" y="13207"/>
                    <a:pt x="12519" y="13207"/>
                  </a:cubicBezTo>
                  <a:cubicBezTo>
                    <a:pt x="12711" y="13207"/>
                    <a:pt x="12897" y="13259"/>
                    <a:pt x="13083" y="13370"/>
                  </a:cubicBezTo>
                  <a:cubicBezTo>
                    <a:pt x="13314" y="13516"/>
                    <a:pt x="13544" y="13607"/>
                    <a:pt x="13810" y="13747"/>
                  </a:cubicBezTo>
                  <a:cubicBezTo>
                    <a:pt x="14390" y="12992"/>
                    <a:pt x="15237" y="12642"/>
                    <a:pt x="15761" y="11915"/>
                  </a:cubicBezTo>
                  <a:cubicBezTo>
                    <a:pt x="15848" y="11812"/>
                    <a:pt x="15954" y="11770"/>
                    <a:pt x="16062" y="11770"/>
                  </a:cubicBezTo>
                  <a:cubicBezTo>
                    <a:pt x="16138" y="11770"/>
                    <a:pt x="16214" y="11790"/>
                    <a:pt x="16285" y="11824"/>
                  </a:cubicBezTo>
                  <a:cubicBezTo>
                    <a:pt x="16551" y="11915"/>
                    <a:pt x="16782" y="12034"/>
                    <a:pt x="17013" y="12146"/>
                  </a:cubicBezTo>
                  <a:cubicBezTo>
                    <a:pt x="17083" y="12183"/>
                    <a:pt x="17153" y="12228"/>
                    <a:pt x="17235" y="12228"/>
                  </a:cubicBezTo>
                  <a:cubicBezTo>
                    <a:pt x="17291" y="12228"/>
                    <a:pt x="17354" y="12206"/>
                    <a:pt x="17425" y="12146"/>
                  </a:cubicBezTo>
                  <a:cubicBezTo>
                    <a:pt x="17215" y="11740"/>
                    <a:pt x="17250" y="11300"/>
                    <a:pt x="17453" y="10838"/>
                  </a:cubicBezTo>
                  <a:cubicBezTo>
                    <a:pt x="17159" y="10719"/>
                    <a:pt x="16901" y="10636"/>
                    <a:pt x="16663" y="10517"/>
                  </a:cubicBezTo>
                  <a:cubicBezTo>
                    <a:pt x="16404" y="10398"/>
                    <a:pt x="16111" y="10314"/>
                    <a:pt x="15852" y="10167"/>
                  </a:cubicBezTo>
                  <a:cubicBezTo>
                    <a:pt x="15586" y="10020"/>
                    <a:pt x="15502" y="9762"/>
                    <a:pt x="15586" y="9468"/>
                  </a:cubicBezTo>
                  <a:cubicBezTo>
                    <a:pt x="15761" y="8769"/>
                    <a:pt x="16167" y="8244"/>
                    <a:pt x="16782" y="7951"/>
                  </a:cubicBezTo>
                  <a:cubicBezTo>
                    <a:pt x="17215" y="7748"/>
                    <a:pt x="17684" y="7601"/>
                    <a:pt x="18152" y="7426"/>
                  </a:cubicBezTo>
                  <a:cubicBezTo>
                    <a:pt x="18264" y="7398"/>
                    <a:pt x="18411" y="7370"/>
                    <a:pt x="18439" y="7167"/>
                  </a:cubicBezTo>
                  <a:cubicBezTo>
                    <a:pt x="18327" y="7139"/>
                    <a:pt x="18236" y="7139"/>
                    <a:pt x="18124" y="7104"/>
                  </a:cubicBezTo>
                  <a:cubicBezTo>
                    <a:pt x="17684" y="6993"/>
                    <a:pt x="17334" y="6790"/>
                    <a:pt x="17306" y="6265"/>
                  </a:cubicBezTo>
                  <a:cubicBezTo>
                    <a:pt x="17278" y="5944"/>
                    <a:pt x="17076" y="5797"/>
                    <a:pt x="16838" y="5622"/>
                  </a:cubicBezTo>
                  <a:cubicBezTo>
                    <a:pt x="16460" y="5356"/>
                    <a:pt x="16083" y="5042"/>
                    <a:pt x="15705" y="4748"/>
                  </a:cubicBezTo>
                  <a:cubicBezTo>
                    <a:pt x="15355" y="4454"/>
                    <a:pt x="15265" y="4077"/>
                    <a:pt x="15383" y="3671"/>
                  </a:cubicBezTo>
                  <a:cubicBezTo>
                    <a:pt x="15467" y="3231"/>
                    <a:pt x="15642" y="2853"/>
                    <a:pt x="15908" y="2503"/>
                  </a:cubicBezTo>
                  <a:cubicBezTo>
                    <a:pt x="16083" y="2245"/>
                    <a:pt x="16285" y="1979"/>
                    <a:pt x="16579" y="1601"/>
                  </a:cubicBezTo>
                  <a:lnTo>
                    <a:pt x="16579" y="1601"/>
                  </a:lnTo>
                  <a:cubicBezTo>
                    <a:pt x="16111" y="1685"/>
                    <a:pt x="15817" y="1776"/>
                    <a:pt x="15558" y="1804"/>
                  </a:cubicBezTo>
                  <a:cubicBezTo>
                    <a:pt x="14740" y="1923"/>
                    <a:pt x="13957" y="2035"/>
                    <a:pt x="13195" y="2301"/>
                  </a:cubicBezTo>
                  <a:cubicBezTo>
                    <a:pt x="13039" y="2350"/>
                    <a:pt x="12882" y="2373"/>
                    <a:pt x="12728" y="2373"/>
                  </a:cubicBezTo>
                  <a:cubicBezTo>
                    <a:pt x="12510" y="2373"/>
                    <a:pt x="12295" y="2327"/>
                    <a:pt x="12090" y="2245"/>
                  </a:cubicBezTo>
                  <a:cubicBezTo>
                    <a:pt x="11566" y="1979"/>
                    <a:pt x="10922" y="2007"/>
                    <a:pt x="10461" y="1573"/>
                  </a:cubicBezTo>
                  <a:cubicBezTo>
                    <a:pt x="10433" y="1511"/>
                    <a:pt x="10314" y="1511"/>
                    <a:pt x="10258" y="1483"/>
                  </a:cubicBezTo>
                  <a:cubicBezTo>
                    <a:pt x="9439" y="1432"/>
                    <a:pt x="8649" y="1121"/>
                    <a:pt x="7841" y="1121"/>
                  </a:cubicBezTo>
                  <a:cubicBezTo>
                    <a:pt x="7752" y="1121"/>
                    <a:pt x="7662" y="1125"/>
                    <a:pt x="7573" y="1133"/>
                  </a:cubicBezTo>
                  <a:cubicBezTo>
                    <a:pt x="7489" y="1133"/>
                    <a:pt x="7398" y="1105"/>
                    <a:pt x="7342" y="1077"/>
                  </a:cubicBezTo>
                  <a:cubicBezTo>
                    <a:pt x="6937" y="783"/>
                    <a:pt x="6377" y="727"/>
                    <a:pt x="6000" y="350"/>
                  </a:cubicBezTo>
                  <a:cubicBezTo>
                    <a:pt x="5678" y="56"/>
                    <a:pt x="5300" y="0"/>
                    <a:pt x="4895"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79"/>
            <p:cNvSpPr/>
            <p:nvPr/>
          </p:nvSpPr>
          <p:spPr>
            <a:xfrm>
              <a:off x="2775461" y="3767266"/>
              <a:ext cx="101556" cy="75069"/>
            </a:xfrm>
            <a:custGeom>
              <a:rect b="b" l="l" r="r" t="t"/>
              <a:pathLst>
                <a:path extrusionOk="0" h="3299" w="4463">
                  <a:moveTo>
                    <a:pt x="2490" y="1"/>
                  </a:moveTo>
                  <a:cubicBezTo>
                    <a:pt x="2322" y="1"/>
                    <a:pt x="2182" y="154"/>
                    <a:pt x="2043" y="271"/>
                  </a:cubicBezTo>
                  <a:cubicBezTo>
                    <a:pt x="1840" y="502"/>
                    <a:pt x="1574" y="705"/>
                    <a:pt x="1343" y="907"/>
                  </a:cubicBezTo>
                  <a:cubicBezTo>
                    <a:pt x="1225" y="1026"/>
                    <a:pt x="1" y="2075"/>
                    <a:pt x="36" y="2159"/>
                  </a:cubicBezTo>
                  <a:cubicBezTo>
                    <a:pt x="239" y="2599"/>
                    <a:pt x="497" y="2802"/>
                    <a:pt x="847" y="2949"/>
                  </a:cubicBezTo>
                  <a:cubicBezTo>
                    <a:pt x="1280" y="3126"/>
                    <a:pt x="1824" y="3281"/>
                    <a:pt x="2322" y="3281"/>
                  </a:cubicBezTo>
                  <a:cubicBezTo>
                    <a:pt x="2396" y="3281"/>
                    <a:pt x="2468" y="3278"/>
                    <a:pt x="2539" y="3271"/>
                  </a:cubicBezTo>
                  <a:cubicBezTo>
                    <a:pt x="3036" y="3208"/>
                    <a:pt x="3588" y="3299"/>
                    <a:pt x="4056" y="3124"/>
                  </a:cubicBezTo>
                  <a:cubicBezTo>
                    <a:pt x="4140" y="3096"/>
                    <a:pt x="4315" y="3068"/>
                    <a:pt x="4371" y="2949"/>
                  </a:cubicBezTo>
                  <a:cubicBezTo>
                    <a:pt x="4462" y="2802"/>
                    <a:pt x="4371" y="2397"/>
                    <a:pt x="4343" y="2222"/>
                  </a:cubicBezTo>
                  <a:cubicBezTo>
                    <a:pt x="4259" y="1956"/>
                    <a:pt x="4168" y="1697"/>
                    <a:pt x="4140" y="1404"/>
                  </a:cubicBezTo>
                  <a:cubicBezTo>
                    <a:pt x="4112" y="1229"/>
                    <a:pt x="4084" y="1054"/>
                    <a:pt x="3910" y="1026"/>
                  </a:cubicBezTo>
                  <a:cubicBezTo>
                    <a:pt x="3847" y="1026"/>
                    <a:pt x="3707" y="1110"/>
                    <a:pt x="3616" y="1110"/>
                  </a:cubicBezTo>
                  <a:cubicBezTo>
                    <a:pt x="3497" y="1110"/>
                    <a:pt x="3385" y="1110"/>
                    <a:pt x="3266" y="1026"/>
                  </a:cubicBezTo>
                  <a:cubicBezTo>
                    <a:pt x="3119" y="935"/>
                    <a:pt x="3036" y="760"/>
                    <a:pt x="2945" y="586"/>
                  </a:cubicBezTo>
                  <a:cubicBezTo>
                    <a:pt x="2861" y="383"/>
                    <a:pt x="2833" y="124"/>
                    <a:pt x="2623" y="33"/>
                  </a:cubicBezTo>
                  <a:cubicBezTo>
                    <a:pt x="2576" y="11"/>
                    <a:pt x="2532" y="1"/>
                    <a:pt x="249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79"/>
            <p:cNvSpPr/>
            <p:nvPr/>
          </p:nvSpPr>
          <p:spPr>
            <a:xfrm>
              <a:off x="2634335" y="3743419"/>
              <a:ext cx="75615" cy="72793"/>
            </a:xfrm>
            <a:custGeom>
              <a:rect b="b" l="l" r="r" t="t"/>
              <a:pathLst>
                <a:path extrusionOk="0" h="3199" w="3323">
                  <a:moveTo>
                    <a:pt x="1540" y="0"/>
                  </a:moveTo>
                  <a:cubicBezTo>
                    <a:pt x="1365" y="0"/>
                    <a:pt x="1332" y="113"/>
                    <a:pt x="1224" y="270"/>
                  </a:cubicBezTo>
                  <a:cubicBezTo>
                    <a:pt x="903" y="823"/>
                    <a:pt x="672" y="1375"/>
                    <a:pt x="406" y="1983"/>
                  </a:cubicBezTo>
                  <a:cubicBezTo>
                    <a:pt x="322" y="2221"/>
                    <a:pt x="1" y="2801"/>
                    <a:pt x="175" y="3095"/>
                  </a:cubicBezTo>
                  <a:cubicBezTo>
                    <a:pt x="203" y="3095"/>
                    <a:pt x="203" y="3095"/>
                    <a:pt x="203" y="3123"/>
                  </a:cubicBezTo>
                  <a:cubicBezTo>
                    <a:pt x="259" y="3179"/>
                    <a:pt x="341" y="3199"/>
                    <a:pt x="434" y="3199"/>
                  </a:cubicBezTo>
                  <a:cubicBezTo>
                    <a:pt x="634" y="3199"/>
                    <a:pt x="883" y="3105"/>
                    <a:pt x="1022" y="3067"/>
                  </a:cubicBezTo>
                  <a:cubicBezTo>
                    <a:pt x="1308" y="2948"/>
                    <a:pt x="1602" y="2829"/>
                    <a:pt x="1896" y="2683"/>
                  </a:cubicBezTo>
                  <a:cubicBezTo>
                    <a:pt x="2217" y="2543"/>
                    <a:pt x="2595" y="2480"/>
                    <a:pt x="2882" y="2277"/>
                  </a:cubicBezTo>
                  <a:cubicBezTo>
                    <a:pt x="3322" y="1983"/>
                    <a:pt x="3322" y="1753"/>
                    <a:pt x="3028" y="1347"/>
                  </a:cubicBezTo>
                  <a:cubicBezTo>
                    <a:pt x="2742" y="997"/>
                    <a:pt x="2448" y="557"/>
                    <a:pt x="2098" y="270"/>
                  </a:cubicBezTo>
                  <a:cubicBezTo>
                    <a:pt x="1952" y="151"/>
                    <a:pt x="1777" y="32"/>
                    <a:pt x="1602" y="4"/>
                  </a:cubicBezTo>
                  <a:cubicBezTo>
                    <a:pt x="1579" y="2"/>
                    <a:pt x="1559" y="0"/>
                    <a:pt x="154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79"/>
            <p:cNvSpPr/>
            <p:nvPr/>
          </p:nvSpPr>
          <p:spPr>
            <a:xfrm>
              <a:off x="2726469" y="3409376"/>
              <a:ext cx="69471" cy="46807"/>
            </a:xfrm>
            <a:custGeom>
              <a:rect b="b" l="l" r="r" t="t"/>
              <a:pathLst>
                <a:path extrusionOk="0" h="2057" w="3053">
                  <a:moveTo>
                    <a:pt x="2499" y="0"/>
                  </a:moveTo>
                  <a:cubicBezTo>
                    <a:pt x="2427" y="0"/>
                    <a:pt x="2346" y="14"/>
                    <a:pt x="2273" y="28"/>
                  </a:cubicBezTo>
                  <a:cubicBezTo>
                    <a:pt x="2154" y="56"/>
                    <a:pt x="2042" y="91"/>
                    <a:pt x="1895" y="147"/>
                  </a:cubicBezTo>
                  <a:cubicBezTo>
                    <a:pt x="1720" y="175"/>
                    <a:pt x="1546" y="231"/>
                    <a:pt x="1399" y="294"/>
                  </a:cubicBezTo>
                  <a:cubicBezTo>
                    <a:pt x="1252" y="322"/>
                    <a:pt x="1105" y="378"/>
                    <a:pt x="993" y="441"/>
                  </a:cubicBezTo>
                  <a:lnTo>
                    <a:pt x="965" y="441"/>
                  </a:lnTo>
                  <a:cubicBezTo>
                    <a:pt x="965" y="441"/>
                    <a:pt x="930" y="441"/>
                    <a:pt x="874" y="469"/>
                  </a:cubicBezTo>
                  <a:cubicBezTo>
                    <a:pt x="790" y="497"/>
                    <a:pt x="672" y="525"/>
                    <a:pt x="581" y="581"/>
                  </a:cubicBezTo>
                  <a:cubicBezTo>
                    <a:pt x="553" y="581"/>
                    <a:pt x="553" y="581"/>
                    <a:pt x="553" y="616"/>
                  </a:cubicBezTo>
                  <a:cubicBezTo>
                    <a:pt x="294" y="700"/>
                    <a:pt x="0" y="819"/>
                    <a:pt x="0" y="819"/>
                  </a:cubicBezTo>
                  <a:cubicBezTo>
                    <a:pt x="350" y="1196"/>
                    <a:pt x="755" y="1315"/>
                    <a:pt x="1077" y="1546"/>
                  </a:cubicBezTo>
                  <a:cubicBezTo>
                    <a:pt x="1427" y="1805"/>
                    <a:pt x="1839" y="1951"/>
                    <a:pt x="2273" y="2042"/>
                  </a:cubicBezTo>
                  <a:cubicBezTo>
                    <a:pt x="2328" y="2052"/>
                    <a:pt x="2378" y="2057"/>
                    <a:pt x="2424" y="2057"/>
                  </a:cubicBezTo>
                  <a:cubicBezTo>
                    <a:pt x="3052" y="2057"/>
                    <a:pt x="2795" y="1159"/>
                    <a:pt x="2769" y="644"/>
                  </a:cubicBezTo>
                  <a:cubicBezTo>
                    <a:pt x="2769" y="497"/>
                    <a:pt x="2825" y="175"/>
                    <a:pt x="2678" y="56"/>
                  </a:cubicBezTo>
                  <a:cubicBezTo>
                    <a:pt x="2636" y="14"/>
                    <a:pt x="2572" y="0"/>
                    <a:pt x="249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79"/>
            <p:cNvSpPr/>
            <p:nvPr/>
          </p:nvSpPr>
          <p:spPr>
            <a:xfrm>
              <a:off x="2806658" y="3403255"/>
              <a:ext cx="41869" cy="52610"/>
            </a:xfrm>
            <a:custGeom>
              <a:rect b="b" l="l" r="r" t="t"/>
              <a:pathLst>
                <a:path extrusionOk="0" h="2312" w="1840">
                  <a:moveTo>
                    <a:pt x="1278" y="1"/>
                  </a:moveTo>
                  <a:cubicBezTo>
                    <a:pt x="1260" y="1"/>
                    <a:pt x="1242" y="4"/>
                    <a:pt x="1224" y="11"/>
                  </a:cubicBezTo>
                  <a:cubicBezTo>
                    <a:pt x="1049" y="39"/>
                    <a:pt x="902" y="186"/>
                    <a:pt x="791" y="325"/>
                  </a:cubicBezTo>
                  <a:cubicBezTo>
                    <a:pt x="322" y="647"/>
                    <a:pt x="63" y="1116"/>
                    <a:pt x="28" y="1759"/>
                  </a:cubicBezTo>
                  <a:cubicBezTo>
                    <a:pt x="28" y="1815"/>
                    <a:pt x="0" y="1871"/>
                    <a:pt x="28" y="1934"/>
                  </a:cubicBezTo>
                  <a:cubicBezTo>
                    <a:pt x="73" y="2034"/>
                    <a:pt x="190" y="2048"/>
                    <a:pt x="296" y="2048"/>
                  </a:cubicBezTo>
                  <a:cubicBezTo>
                    <a:pt x="338" y="2048"/>
                    <a:pt x="379" y="2046"/>
                    <a:pt x="413" y="2046"/>
                  </a:cubicBezTo>
                  <a:cubicBezTo>
                    <a:pt x="469" y="2046"/>
                    <a:pt x="553" y="2018"/>
                    <a:pt x="644" y="2018"/>
                  </a:cubicBezTo>
                  <a:lnTo>
                    <a:pt x="672" y="2018"/>
                  </a:lnTo>
                  <a:cubicBezTo>
                    <a:pt x="846" y="2046"/>
                    <a:pt x="993" y="2136"/>
                    <a:pt x="1140" y="2192"/>
                  </a:cubicBezTo>
                  <a:cubicBezTo>
                    <a:pt x="1140" y="2220"/>
                    <a:pt x="1168" y="2220"/>
                    <a:pt x="1196" y="2248"/>
                  </a:cubicBezTo>
                  <a:cubicBezTo>
                    <a:pt x="1252" y="2311"/>
                    <a:pt x="1343" y="2311"/>
                    <a:pt x="1427" y="2311"/>
                  </a:cubicBezTo>
                  <a:cubicBezTo>
                    <a:pt x="1839" y="2311"/>
                    <a:pt x="1839" y="1759"/>
                    <a:pt x="1811" y="1465"/>
                  </a:cubicBezTo>
                  <a:cubicBezTo>
                    <a:pt x="1776" y="1234"/>
                    <a:pt x="1721" y="997"/>
                    <a:pt x="1665" y="766"/>
                  </a:cubicBezTo>
                  <a:cubicBezTo>
                    <a:pt x="1637" y="535"/>
                    <a:pt x="1490" y="360"/>
                    <a:pt x="1462" y="123"/>
                  </a:cubicBezTo>
                  <a:cubicBezTo>
                    <a:pt x="1434" y="55"/>
                    <a:pt x="1355" y="1"/>
                    <a:pt x="127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79"/>
            <p:cNvSpPr/>
            <p:nvPr/>
          </p:nvSpPr>
          <p:spPr>
            <a:xfrm>
              <a:off x="2898770" y="3766493"/>
              <a:ext cx="33928" cy="64306"/>
            </a:xfrm>
            <a:custGeom>
              <a:rect b="b" l="l" r="r" t="t"/>
              <a:pathLst>
                <a:path extrusionOk="0" h="2826" w="1491">
                  <a:moveTo>
                    <a:pt x="750" y="0"/>
                  </a:moveTo>
                  <a:cubicBezTo>
                    <a:pt x="708" y="0"/>
                    <a:pt x="663" y="12"/>
                    <a:pt x="616" y="39"/>
                  </a:cubicBezTo>
                  <a:cubicBezTo>
                    <a:pt x="469" y="130"/>
                    <a:pt x="414" y="508"/>
                    <a:pt x="386" y="683"/>
                  </a:cubicBezTo>
                  <a:cubicBezTo>
                    <a:pt x="211" y="1235"/>
                    <a:pt x="64" y="1815"/>
                    <a:pt x="1" y="2431"/>
                  </a:cubicBezTo>
                  <a:lnTo>
                    <a:pt x="1" y="2633"/>
                  </a:lnTo>
                  <a:cubicBezTo>
                    <a:pt x="29" y="2749"/>
                    <a:pt x="86" y="2826"/>
                    <a:pt x="222" y="2826"/>
                  </a:cubicBezTo>
                  <a:cubicBezTo>
                    <a:pt x="259" y="2826"/>
                    <a:pt x="302" y="2820"/>
                    <a:pt x="351" y="2808"/>
                  </a:cubicBezTo>
                  <a:cubicBezTo>
                    <a:pt x="525" y="2780"/>
                    <a:pt x="735" y="2689"/>
                    <a:pt x="910" y="2633"/>
                  </a:cubicBezTo>
                  <a:cubicBezTo>
                    <a:pt x="1260" y="2487"/>
                    <a:pt x="1399" y="1906"/>
                    <a:pt x="1434" y="1529"/>
                  </a:cubicBezTo>
                  <a:cubicBezTo>
                    <a:pt x="1490" y="1060"/>
                    <a:pt x="1316" y="683"/>
                    <a:pt x="1085" y="270"/>
                  </a:cubicBezTo>
                  <a:cubicBezTo>
                    <a:pt x="1015" y="135"/>
                    <a:pt x="895" y="0"/>
                    <a:pt x="75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79"/>
            <p:cNvSpPr/>
            <p:nvPr/>
          </p:nvSpPr>
          <p:spPr>
            <a:xfrm>
              <a:off x="2584547" y="3741963"/>
              <a:ext cx="45191" cy="35498"/>
            </a:xfrm>
            <a:custGeom>
              <a:rect b="b" l="l" r="r" t="t"/>
              <a:pathLst>
                <a:path extrusionOk="0" h="1560" w="1986">
                  <a:moveTo>
                    <a:pt x="1545" y="1"/>
                  </a:moveTo>
                  <a:cubicBezTo>
                    <a:pt x="1363" y="1"/>
                    <a:pt x="1158" y="84"/>
                    <a:pt x="1021" y="159"/>
                  </a:cubicBezTo>
                  <a:cubicBezTo>
                    <a:pt x="937" y="215"/>
                    <a:pt x="0" y="970"/>
                    <a:pt x="91" y="1033"/>
                  </a:cubicBezTo>
                  <a:cubicBezTo>
                    <a:pt x="385" y="1173"/>
                    <a:pt x="734" y="1439"/>
                    <a:pt x="1049" y="1558"/>
                  </a:cubicBezTo>
                  <a:lnTo>
                    <a:pt x="1140" y="1558"/>
                  </a:lnTo>
                  <a:cubicBezTo>
                    <a:pt x="1153" y="1559"/>
                    <a:pt x="1166" y="1560"/>
                    <a:pt x="1178" y="1560"/>
                  </a:cubicBezTo>
                  <a:cubicBezTo>
                    <a:pt x="1446" y="1560"/>
                    <a:pt x="1579" y="1282"/>
                    <a:pt x="1692" y="1061"/>
                  </a:cubicBezTo>
                  <a:cubicBezTo>
                    <a:pt x="1811" y="824"/>
                    <a:pt x="1986" y="565"/>
                    <a:pt x="1923" y="299"/>
                  </a:cubicBezTo>
                  <a:cubicBezTo>
                    <a:pt x="1869" y="75"/>
                    <a:pt x="1717" y="1"/>
                    <a:pt x="154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79"/>
            <p:cNvSpPr/>
            <p:nvPr/>
          </p:nvSpPr>
          <p:spPr>
            <a:xfrm>
              <a:off x="2597904" y="3388373"/>
              <a:ext cx="19911" cy="19933"/>
            </a:xfrm>
            <a:custGeom>
              <a:rect b="b" l="l" r="r" t="t"/>
              <a:pathLst>
                <a:path extrusionOk="0" h="876" w="875">
                  <a:moveTo>
                    <a:pt x="522" y="0"/>
                  </a:moveTo>
                  <a:cubicBezTo>
                    <a:pt x="450" y="0"/>
                    <a:pt x="378" y="21"/>
                    <a:pt x="322" y="49"/>
                  </a:cubicBezTo>
                  <a:cubicBezTo>
                    <a:pt x="112" y="77"/>
                    <a:pt x="0" y="252"/>
                    <a:pt x="28" y="399"/>
                  </a:cubicBezTo>
                  <a:lnTo>
                    <a:pt x="28" y="490"/>
                  </a:lnTo>
                  <a:cubicBezTo>
                    <a:pt x="56" y="630"/>
                    <a:pt x="84" y="749"/>
                    <a:pt x="231" y="840"/>
                  </a:cubicBezTo>
                  <a:cubicBezTo>
                    <a:pt x="291" y="862"/>
                    <a:pt x="355" y="876"/>
                    <a:pt x="421" y="876"/>
                  </a:cubicBezTo>
                  <a:cubicBezTo>
                    <a:pt x="516" y="876"/>
                    <a:pt x="613" y="847"/>
                    <a:pt x="700" y="777"/>
                  </a:cubicBezTo>
                  <a:cubicBezTo>
                    <a:pt x="784" y="721"/>
                    <a:pt x="812" y="602"/>
                    <a:pt x="846" y="518"/>
                  </a:cubicBezTo>
                  <a:cubicBezTo>
                    <a:pt x="846" y="490"/>
                    <a:pt x="874" y="455"/>
                    <a:pt x="874" y="427"/>
                  </a:cubicBezTo>
                  <a:cubicBezTo>
                    <a:pt x="874" y="280"/>
                    <a:pt x="812" y="168"/>
                    <a:pt x="728" y="77"/>
                  </a:cubicBezTo>
                  <a:cubicBezTo>
                    <a:pt x="668" y="21"/>
                    <a:pt x="595" y="0"/>
                    <a:pt x="5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79"/>
            <p:cNvSpPr/>
            <p:nvPr/>
          </p:nvSpPr>
          <p:spPr>
            <a:xfrm>
              <a:off x="2691927" y="3393629"/>
              <a:ext cx="21344" cy="16884"/>
            </a:xfrm>
            <a:custGeom>
              <a:rect b="b" l="l" r="r" t="t"/>
              <a:pathLst>
                <a:path extrusionOk="0" h="742" w="938">
                  <a:moveTo>
                    <a:pt x="562" y="0"/>
                  </a:moveTo>
                  <a:cubicBezTo>
                    <a:pt x="519" y="0"/>
                    <a:pt x="478" y="7"/>
                    <a:pt x="441" y="21"/>
                  </a:cubicBezTo>
                  <a:cubicBezTo>
                    <a:pt x="351" y="49"/>
                    <a:pt x="239" y="112"/>
                    <a:pt x="148" y="224"/>
                  </a:cubicBezTo>
                  <a:cubicBezTo>
                    <a:pt x="64" y="224"/>
                    <a:pt x="36" y="287"/>
                    <a:pt x="1" y="371"/>
                  </a:cubicBezTo>
                  <a:lnTo>
                    <a:pt x="1" y="462"/>
                  </a:lnTo>
                  <a:cubicBezTo>
                    <a:pt x="1" y="574"/>
                    <a:pt x="120" y="665"/>
                    <a:pt x="239" y="692"/>
                  </a:cubicBezTo>
                  <a:cubicBezTo>
                    <a:pt x="267" y="720"/>
                    <a:pt x="267" y="720"/>
                    <a:pt x="295" y="720"/>
                  </a:cubicBezTo>
                  <a:cubicBezTo>
                    <a:pt x="323" y="734"/>
                    <a:pt x="352" y="741"/>
                    <a:pt x="385" y="741"/>
                  </a:cubicBezTo>
                  <a:cubicBezTo>
                    <a:pt x="419" y="741"/>
                    <a:pt x="455" y="734"/>
                    <a:pt x="497" y="720"/>
                  </a:cubicBezTo>
                  <a:cubicBezTo>
                    <a:pt x="588" y="720"/>
                    <a:pt x="672" y="692"/>
                    <a:pt x="763" y="609"/>
                  </a:cubicBezTo>
                  <a:cubicBezTo>
                    <a:pt x="847" y="518"/>
                    <a:pt x="938" y="343"/>
                    <a:pt x="875" y="196"/>
                  </a:cubicBezTo>
                  <a:cubicBezTo>
                    <a:pt x="833" y="65"/>
                    <a:pt x="692" y="0"/>
                    <a:pt x="56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79"/>
            <p:cNvSpPr/>
            <p:nvPr/>
          </p:nvSpPr>
          <p:spPr>
            <a:xfrm>
              <a:off x="2608394" y="3471838"/>
              <a:ext cx="115391" cy="105606"/>
            </a:xfrm>
            <a:custGeom>
              <a:rect b="b" l="l" r="r" t="t"/>
              <a:pathLst>
                <a:path extrusionOk="0" h="4641" w="5071">
                  <a:moveTo>
                    <a:pt x="1014" y="1"/>
                  </a:moveTo>
                  <a:cubicBezTo>
                    <a:pt x="938" y="1"/>
                    <a:pt x="863" y="7"/>
                    <a:pt x="791" y="24"/>
                  </a:cubicBezTo>
                  <a:cubicBezTo>
                    <a:pt x="120" y="171"/>
                    <a:pt x="1" y="752"/>
                    <a:pt x="148" y="1332"/>
                  </a:cubicBezTo>
                  <a:cubicBezTo>
                    <a:pt x="239" y="1598"/>
                    <a:pt x="385" y="1717"/>
                    <a:pt x="616" y="1828"/>
                  </a:cubicBezTo>
                  <a:cubicBezTo>
                    <a:pt x="938" y="2003"/>
                    <a:pt x="1141" y="2178"/>
                    <a:pt x="1434" y="2416"/>
                  </a:cubicBezTo>
                  <a:cubicBezTo>
                    <a:pt x="1693" y="2619"/>
                    <a:pt x="2043" y="2619"/>
                    <a:pt x="2308" y="2821"/>
                  </a:cubicBezTo>
                  <a:cubicBezTo>
                    <a:pt x="2623" y="3024"/>
                    <a:pt x="2861" y="3465"/>
                    <a:pt x="3092" y="3751"/>
                  </a:cubicBezTo>
                  <a:cubicBezTo>
                    <a:pt x="3411" y="4097"/>
                    <a:pt x="3953" y="4640"/>
                    <a:pt x="4487" y="4640"/>
                  </a:cubicBezTo>
                  <a:cubicBezTo>
                    <a:pt x="4537" y="4640"/>
                    <a:pt x="4587" y="4636"/>
                    <a:pt x="4637" y="4625"/>
                  </a:cubicBezTo>
                  <a:cubicBezTo>
                    <a:pt x="4896" y="4569"/>
                    <a:pt x="4986" y="4339"/>
                    <a:pt x="4896" y="4101"/>
                  </a:cubicBezTo>
                  <a:cubicBezTo>
                    <a:pt x="4868" y="4045"/>
                    <a:pt x="4840" y="3989"/>
                    <a:pt x="4812" y="3954"/>
                  </a:cubicBezTo>
                  <a:cubicBezTo>
                    <a:pt x="4840" y="3954"/>
                    <a:pt x="4896" y="3926"/>
                    <a:pt x="4931" y="3926"/>
                  </a:cubicBezTo>
                  <a:cubicBezTo>
                    <a:pt x="5042" y="3870"/>
                    <a:pt x="5070" y="3695"/>
                    <a:pt x="4931" y="3667"/>
                  </a:cubicBezTo>
                  <a:cubicBezTo>
                    <a:pt x="4840" y="3640"/>
                    <a:pt x="4721" y="3640"/>
                    <a:pt x="4637" y="3605"/>
                  </a:cubicBezTo>
                  <a:cubicBezTo>
                    <a:pt x="4581" y="3577"/>
                    <a:pt x="4609" y="3493"/>
                    <a:pt x="4609" y="3465"/>
                  </a:cubicBezTo>
                  <a:lnTo>
                    <a:pt x="4609" y="3430"/>
                  </a:lnTo>
                  <a:cubicBezTo>
                    <a:pt x="4693" y="3430"/>
                    <a:pt x="4784" y="3430"/>
                    <a:pt x="4840" y="3374"/>
                  </a:cubicBezTo>
                  <a:cubicBezTo>
                    <a:pt x="4958" y="3290"/>
                    <a:pt x="4931" y="3115"/>
                    <a:pt x="4784" y="3052"/>
                  </a:cubicBezTo>
                  <a:cubicBezTo>
                    <a:pt x="4665" y="3024"/>
                    <a:pt x="4518" y="3052"/>
                    <a:pt x="4434" y="2968"/>
                  </a:cubicBezTo>
                  <a:cubicBezTo>
                    <a:pt x="4315" y="2877"/>
                    <a:pt x="4315" y="2765"/>
                    <a:pt x="4371" y="2675"/>
                  </a:cubicBezTo>
                  <a:cubicBezTo>
                    <a:pt x="4371" y="2647"/>
                    <a:pt x="4371" y="2647"/>
                    <a:pt x="4406" y="2619"/>
                  </a:cubicBezTo>
                  <a:cubicBezTo>
                    <a:pt x="4434" y="2619"/>
                    <a:pt x="4490" y="2591"/>
                    <a:pt x="4546" y="2556"/>
                  </a:cubicBezTo>
                  <a:cubicBezTo>
                    <a:pt x="4665" y="2472"/>
                    <a:pt x="4637" y="2297"/>
                    <a:pt x="4462" y="2297"/>
                  </a:cubicBezTo>
                  <a:cubicBezTo>
                    <a:pt x="4371" y="2297"/>
                    <a:pt x="4231" y="2269"/>
                    <a:pt x="4140" y="2241"/>
                  </a:cubicBezTo>
                  <a:cubicBezTo>
                    <a:pt x="4112" y="2066"/>
                    <a:pt x="4112" y="1919"/>
                    <a:pt x="4084" y="1773"/>
                  </a:cubicBezTo>
                  <a:cubicBezTo>
                    <a:pt x="4084" y="1773"/>
                    <a:pt x="4112" y="1745"/>
                    <a:pt x="4140" y="1745"/>
                  </a:cubicBezTo>
                  <a:cubicBezTo>
                    <a:pt x="4196" y="1745"/>
                    <a:pt x="4287" y="1717"/>
                    <a:pt x="4343" y="1682"/>
                  </a:cubicBezTo>
                  <a:cubicBezTo>
                    <a:pt x="4406" y="1626"/>
                    <a:pt x="4462" y="1479"/>
                    <a:pt x="4343" y="1451"/>
                  </a:cubicBezTo>
                  <a:cubicBezTo>
                    <a:pt x="4168" y="1367"/>
                    <a:pt x="4022" y="1367"/>
                    <a:pt x="3882" y="1248"/>
                  </a:cubicBezTo>
                  <a:cubicBezTo>
                    <a:pt x="3791" y="1157"/>
                    <a:pt x="3791" y="1101"/>
                    <a:pt x="3791" y="982"/>
                  </a:cubicBezTo>
                  <a:cubicBezTo>
                    <a:pt x="3763" y="954"/>
                    <a:pt x="3763" y="899"/>
                    <a:pt x="3735" y="899"/>
                  </a:cubicBezTo>
                  <a:cubicBezTo>
                    <a:pt x="3722" y="895"/>
                    <a:pt x="3711" y="893"/>
                    <a:pt x="3700" y="893"/>
                  </a:cubicBezTo>
                  <a:cubicBezTo>
                    <a:pt x="3629" y="893"/>
                    <a:pt x="3584" y="963"/>
                    <a:pt x="3560" y="1017"/>
                  </a:cubicBezTo>
                  <a:cubicBezTo>
                    <a:pt x="3385" y="954"/>
                    <a:pt x="3182" y="899"/>
                    <a:pt x="3008" y="808"/>
                  </a:cubicBezTo>
                  <a:cubicBezTo>
                    <a:pt x="2742" y="696"/>
                    <a:pt x="2686" y="402"/>
                    <a:pt x="2448" y="227"/>
                  </a:cubicBezTo>
                  <a:cubicBezTo>
                    <a:pt x="2245" y="68"/>
                    <a:pt x="1970" y="51"/>
                    <a:pt x="1718" y="51"/>
                  </a:cubicBezTo>
                  <a:cubicBezTo>
                    <a:pt x="1649" y="51"/>
                    <a:pt x="1582" y="52"/>
                    <a:pt x="1518" y="52"/>
                  </a:cubicBezTo>
                  <a:cubicBezTo>
                    <a:pt x="1359" y="33"/>
                    <a:pt x="1183" y="1"/>
                    <a:pt x="101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79"/>
            <p:cNvSpPr/>
            <p:nvPr/>
          </p:nvSpPr>
          <p:spPr>
            <a:xfrm>
              <a:off x="2547046" y="3472771"/>
              <a:ext cx="43690" cy="28899"/>
            </a:xfrm>
            <a:custGeom>
              <a:rect b="b" l="l" r="r" t="t"/>
              <a:pathLst>
                <a:path extrusionOk="0" h="1270" w="1920">
                  <a:moveTo>
                    <a:pt x="1223" y="0"/>
                  </a:moveTo>
                  <a:cubicBezTo>
                    <a:pt x="829" y="0"/>
                    <a:pt x="0" y="763"/>
                    <a:pt x="138" y="1116"/>
                  </a:cubicBezTo>
                  <a:cubicBezTo>
                    <a:pt x="188" y="1228"/>
                    <a:pt x="278" y="1270"/>
                    <a:pt x="384" y="1270"/>
                  </a:cubicBezTo>
                  <a:cubicBezTo>
                    <a:pt x="643" y="1270"/>
                    <a:pt x="1000" y="1018"/>
                    <a:pt x="1124" y="913"/>
                  </a:cubicBezTo>
                  <a:cubicBezTo>
                    <a:pt x="1268" y="803"/>
                    <a:pt x="1919" y="11"/>
                    <a:pt x="1330" y="11"/>
                  </a:cubicBezTo>
                  <a:cubicBezTo>
                    <a:pt x="1320" y="11"/>
                    <a:pt x="1309" y="11"/>
                    <a:pt x="1298" y="11"/>
                  </a:cubicBezTo>
                  <a:cubicBezTo>
                    <a:pt x="1276" y="4"/>
                    <a:pt x="1251" y="0"/>
                    <a:pt x="122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79"/>
            <p:cNvSpPr/>
            <p:nvPr/>
          </p:nvSpPr>
          <p:spPr>
            <a:xfrm>
              <a:off x="2712612" y="3496891"/>
              <a:ext cx="85468" cy="88540"/>
            </a:xfrm>
            <a:custGeom>
              <a:rect b="b" l="l" r="r" t="t"/>
              <a:pathLst>
                <a:path extrusionOk="0" h="3891" w="3756">
                  <a:moveTo>
                    <a:pt x="2329" y="497"/>
                  </a:moveTo>
                  <a:cubicBezTo>
                    <a:pt x="2413" y="497"/>
                    <a:pt x="2476" y="497"/>
                    <a:pt x="2560" y="525"/>
                  </a:cubicBezTo>
                  <a:cubicBezTo>
                    <a:pt x="2651" y="525"/>
                    <a:pt x="2707" y="616"/>
                    <a:pt x="2763" y="672"/>
                  </a:cubicBezTo>
                  <a:cubicBezTo>
                    <a:pt x="2798" y="672"/>
                    <a:pt x="2798" y="700"/>
                    <a:pt x="2798" y="700"/>
                  </a:cubicBezTo>
                  <a:cubicBezTo>
                    <a:pt x="2651" y="616"/>
                    <a:pt x="2504" y="553"/>
                    <a:pt x="2329" y="497"/>
                  </a:cubicBezTo>
                  <a:close/>
                  <a:moveTo>
                    <a:pt x="2273" y="0"/>
                  </a:moveTo>
                  <a:cubicBezTo>
                    <a:pt x="2099" y="0"/>
                    <a:pt x="1980" y="28"/>
                    <a:pt x="1833" y="56"/>
                  </a:cubicBezTo>
                  <a:cubicBezTo>
                    <a:pt x="1735" y="56"/>
                    <a:pt x="1653" y="44"/>
                    <a:pt x="1565" y="44"/>
                  </a:cubicBezTo>
                  <a:cubicBezTo>
                    <a:pt x="1521" y="44"/>
                    <a:pt x="1476" y="47"/>
                    <a:pt x="1427" y="56"/>
                  </a:cubicBezTo>
                  <a:cubicBezTo>
                    <a:pt x="1281" y="56"/>
                    <a:pt x="1134" y="119"/>
                    <a:pt x="1015" y="147"/>
                  </a:cubicBezTo>
                  <a:cubicBezTo>
                    <a:pt x="840" y="175"/>
                    <a:pt x="700" y="294"/>
                    <a:pt x="525" y="294"/>
                  </a:cubicBezTo>
                  <a:cubicBezTo>
                    <a:pt x="490" y="294"/>
                    <a:pt x="462" y="294"/>
                    <a:pt x="462" y="322"/>
                  </a:cubicBezTo>
                  <a:cubicBezTo>
                    <a:pt x="378" y="322"/>
                    <a:pt x="260" y="406"/>
                    <a:pt x="204" y="497"/>
                  </a:cubicBezTo>
                  <a:cubicBezTo>
                    <a:pt x="176" y="525"/>
                    <a:pt x="141" y="581"/>
                    <a:pt x="113" y="616"/>
                  </a:cubicBezTo>
                  <a:cubicBezTo>
                    <a:pt x="57" y="790"/>
                    <a:pt x="1" y="930"/>
                    <a:pt x="1" y="1049"/>
                  </a:cubicBezTo>
                  <a:cubicBezTo>
                    <a:pt x="1" y="1168"/>
                    <a:pt x="85" y="1280"/>
                    <a:pt x="204" y="1343"/>
                  </a:cubicBezTo>
                  <a:cubicBezTo>
                    <a:pt x="232" y="1427"/>
                    <a:pt x="260" y="1490"/>
                    <a:pt x="316" y="1546"/>
                  </a:cubicBezTo>
                  <a:lnTo>
                    <a:pt x="316" y="1630"/>
                  </a:lnTo>
                  <a:cubicBezTo>
                    <a:pt x="406" y="1804"/>
                    <a:pt x="462" y="1804"/>
                    <a:pt x="434" y="2014"/>
                  </a:cubicBezTo>
                  <a:cubicBezTo>
                    <a:pt x="434" y="2189"/>
                    <a:pt x="406" y="2364"/>
                    <a:pt x="434" y="2539"/>
                  </a:cubicBezTo>
                  <a:cubicBezTo>
                    <a:pt x="462" y="2916"/>
                    <a:pt x="581" y="2853"/>
                    <a:pt x="812" y="3091"/>
                  </a:cubicBezTo>
                  <a:cubicBezTo>
                    <a:pt x="987" y="3238"/>
                    <a:pt x="1015" y="3496"/>
                    <a:pt x="1190" y="3671"/>
                  </a:cubicBezTo>
                  <a:cubicBezTo>
                    <a:pt x="1328" y="3805"/>
                    <a:pt x="1540" y="3890"/>
                    <a:pt x="1742" y="3890"/>
                  </a:cubicBezTo>
                  <a:cubicBezTo>
                    <a:pt x="1846" y="3890"/>
                    <a:pt x="1948" y="3868"/>
                    <a:pt x="2036" y="3818"/>
                  </a:cubicBezTo>
                  <a:cubicBezTo>
                    <a:pt x="2210" y="3762"/>
                    <a:pt x="2273" y="3615"/>
                    <a:pt x="2329" y="3496"/>
                  </a:cubicBezTo>
                  <a:cubicBezTo>
                    <a:pt x="2385" y="3468"/>
                    <a:pt x="2413" y="3468"/>
                    <a:pt x="2448" y="3441"/>
                  </a:cubicBezTo>
                  <a:cubicBezTo>
                    <a:pt x="2588" y="3350"/>
                    <a:pt x="2735" y="3294"/>
                    <a:pt x="2882" y="3203"/>
                  </a:cubicBezTo>
                  <a:cubicBezTo>
                    <a:pt x="3085" y="3063"/>
                    <a:pt x="3350" y="2797"/>
                    <a:pt x="3462" y="2539"/>
                  </a:cubicBezTo>
                  <a:cubicBezTo>
                    <a:pt x="3497" y="2420"/>
                    <a:pt x="3525" y="2245"/>
                    <a:pt x="3553" y="2098"/>
                  </a:cubicBezTo>
                  <a:cubicBezTo>
                    <a:pt x="3553" y="1923"/>
                    <a:pt x="3609" y="1776"/>
                    <a:pt x="3672" y="1602"/>
                  </a:cubicBezTo>
                  <a:cubicBezTo>
                    <a:pt x="3756" y="1343"/>
                    <a:pt x="3756" y="993"/>
                    <a:pt x="3581" y="755"/>
                  </a:cubicBezTo>
                  <a:cubicBezTo>
                    <a:pt x="3497" y="672"/>
                    <a:pt x="3378" y="581"/>
                    <a:pt x="3287" y="497"/>
                  </a:cubicBezTo>
                  <a:cubicBezTo>
                    <a:pt x="3175" y="441"/>
                    <a:pt x="3147" y="322"/>
                    <a:pt x="3029" y="231"/>
                  </a:cubicBezTo>
                  <a:cubicBezTo>
                    <a:pt x="2938" y="147"/>
                    <a:pt x="2826" y="91"/>
                    <a:pt x="2679" y="28"/>
                  </a:cubicBezTo>
                  <a:cubicBezTo>
                    <a:pt x="2606" y="14"/>
                    <a:pt x="2539" y="14"/>
                    <a:pt x="2474" y="14"/>
                  </a:cubicBezTo>
                  <a:cubicBezTo>
                    <a:pt x="2408" y="14"/>
                    <a:pt x="2343" y="14"/>
                    <a:pt x="227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79"/>
            <p:cNvSpPr/>
            <p:nvPr/>
          </p:nvSpPr>
          <p:spPr>
            <a:xfrm>
              <a:off x="2528205" y="3500987"/>
              <a:ext cx="236789" cy="112933"/>
            </a:xfrm>
            <a:custGeom>
              <a:rect b="b" l="l" r="r" t="t"/>
              <a:pathLst>
                <a:path extrusionOk="0" h="4963" w="10406">
                  <a:moveTo>
                    <a:pt x="3110" y="1"/>
                  </a:moveTo>
                  <a:cubicBezTo>
                    <a:pt x="3084" y="1"/>
                    <a:pt x="3059" y="8"/>
                    <a:pt x="3035" y="23"/>
                  </a:cubicBezTo>
                  <a:cubicBezTo>
                    <a:pt x="2861" y="198"/>
                    <a:pt x="2714" y="436"/>
                    <a:pt x="2567" y="638"/>
                  </a:cubicBezTo>
                  <a:cubicBezTo>
                    <a:pt x="2476" y="785"/>
                    <a:pt x="2448" y="869"/>
                    <a:pt x="2420" y="1016"/>
                  </a:cubicBezTo>
                  <a:cubicBezTo>
                    <a:pt x="1637" y="869"/>
                    <a:pt x="847" y="869"/>
                    <a:pt x="64" y="694"/>
                  </a:cubicBezTo>
                  <a:cubicBezTo>
                    <a:pt x="29" y="694"/>
                    <a:pt x="1" y="750"/>
                    <a:pt x="29" y="750"/>
                  </a:cubicBezTo>
                  <a:cubicBezTo>
                    <a:pt x="176" y="869"/>
                    <a:pt x="322" y="988"/>
                    <a:pt x="497" y="1044"/>
                  </a:cubicBezTo>
                  <a:cubicBezTo>
                    <a:pt x="672" y="1135"/>
                    <a:pt x="903" y="1191"/>
                    <a:pt x="1113" y="1219"/>
                  </a:cubicBezTo>
                  <a:cubicBezTo>
                    <a:pt x="1490" y="1275"/>
                    <a:pt x="1896" y="1310"/>
                    <a:pt x="2301" y="1394"/>
                  </a:cubicBezTo>
                  <a:cubicBezTo>
                    <a:pt x="2651" y="1484"/>
                    <a:pt x="3035" y="1568"/>
                    <a:pt x="3413" y="1659"/>
                  </a:cubicBezTo>
                  <a:cubicBezTo>
                    <a:pt x="3819" y="1771"/>
                    <a:pt x="4196" y="1799"/>
                    <a:pt x="4574" y="1974"/>
                  </a:cubicBezTo>
                  <a:cubicBezTo>
                    <a:pt x="4749" y="2037"/>
                    <a:pt x="4867" y="2149"/>
                    <a:pt x="4986" y="2268"/>
                  </a:cubicBezTo>
                  <a:cubicBezTo>
                    <a:pt x="5133" y="2414"/>
                    <a:pt x="5273" y="2498"/>
                    <a:pt x="5420" y="2645"/>
                  </a:cubicBezTo>
                  <a:cubicBezTo>
                    <a:pt x="5714" y="2848"/>
                    <a:pt x="6063" y="2967"/>
                    <a:pt x="6294" y="3261"/>
                  </a:cubicBezTo>
                  <a:cubicBezTo>
                    <a:pt x="6413" y="3372"/>
                    <a:pt x="6469" y="3519"/>
                    <a:pt x="6588" y="3666"/>
                  </a:cubicBezTo>
                  <a:cubicBezTo>
                    <a:pt x="6644" y="3722"/>
                    <a:pt x="6671" y="3785"/>
                    <a:pt x="6734" y="3841"/>
                  </a:cubicBezTo>
                  <a:cubicBezTo>
                    <a:pt x="6790" y="3897"/>
                    <a:pt x="6846" y="3897"/>
                    <a:pt x="6909" y="3932"/>
                  </a:cubicBezTo>
                  <a:cubicBezTo>
                    <a:pt x="7056" y="4016"/>
                    <a:pt x="7196" y="4107"/>
                    <a:pt x="7343" y="4135"/>
                  </a:cubicBezTo>
                  <a:cubicBezTo>
                    <a:pt x="7546" y="4191"/>
                    <a:pt x="7720" y="4218"/>
                    <a:pt x="7895" y="4281"/>
                  </a:cubicBezTo>
                  <a:cubicBezTo>
                    <a:pt x="8308" y="4393"/>
                    <a:pt x="8510" y="4806"/>
                    <a:pt x="8916" y="4890"/>
                  </a:cubicBezTo>
                  <a:cubicBezTo>
                    <a:pt x="9130" y="4947"/>
                    <a:pt x="9349" y="4962"/>
                    <a:pt x="9568" y="4962"/>
                  </a:cubicBezTo>
                  <a:cubicBezTo>
                    <a:pt x="9800" y="4962"/>
                    <a:pt x="10032" y="4946"/>
                    <a:pt x="10259" y="4946"/>
                  </a:cubicBezTo>
                  <a:cubicBezTo>
                    <a:pt x="10405" y="4946"/>
                    <a:pt x="10405" y="4743"/>
                    <a:pt x="10287" y="4687"/>
                  </a:cubicBezTo>
                  <a:cubicBezTo>
                    <a:pt x="9881" y="4540"/>
                    <a:pt x="9503" y="4540"/>
                    <a:pt x="9091" y="4456"/>
                  </a:cubicBezTo>
                  <a:cubicBezTo>
                    <a:pt x="8916" y="4456"/>
                    <a:pt x="8804" y="4337"/>
                    <a:pt x="8685" y="4246"/>
                  </a:cubicBezTo>
                  <a:cubicBezTo>
                    <a:pt x="8538" y="4107"/>
                    <a:pt x="8392" y="3988"/>
                    <a:pt x="8217" y="3932"/>
                  </a:cubicBezTo>
                  <a:cubicBezTo>
                    <a:pt x="7895" y="3785"/>
                    <a:pt x="7546" y="3813"/>
                    <a:pt x="7231" y="3666"/>
                  </a:cubicBezTo>
                  <a:cubicBezTo>
                    <a:pt x="7084" y="3610"/>
                    <a:pt x="7084" y="3519"/>
                    <a:pt x="6993" y="3407"/>
                  </a:cubicBezTo>
                  <a:cubicBezTo>
                    <a:pt x="6881" y="3261"/>
                    <a:pt x="6762" y="3086"/>
                    <a:pt x="6644" y="2939"/>
                  </a:cubicBezTo>
                  <a:cubicBezTo>
                    <a:pt x="6413" y="2645"/>
                    <a:pt x="6091" y="2561"/>
                    <a:pt x="5797" y="2359"/>
                  </a:cubicBezTo>
                  <a:cubicBezTo>
                    <a:pt x="5658" y="2268"/>
                    <a:pt x="5539" y="2149"/>
                    <a:pt x="5420" y="2065"/>
                  </a:cubicBezTo>
                  <a:cubicBezTo>
                    <a:pt x="5273" y="1946"/>
                    <a:pt x="5133" y="1771"/>
                    <a:pt x="4986" y="1687"/>
                  </a:cubicBezTo>
                  <a:cubicBezTo>
                    <a:pt x="4839" y="1568"/>
                    <a:pt x="4637" y="1512"/>
                    <a:pt x="4490" y="1450"/>
                  </a:cubicBezTo>
                  <a:cubicBezTo>
                    <a:pt x="4287" y="1366"/>
                    <a:pt x="4084" y="1338"/>
                    <a:pt x="3875" y="1310"/>
                  </a:cubicBezTo>
                  <a:cubicBezTo>
                    <a:pt x="3672" y="1247"/>
                    <a:pt x="3525" y="1219"/>
                    <a:pt x="3322" y="1163"/>
                  </a:cubicBezTo>
                  <a:cubicBezTo>
                    <a:pt x="3147" y="1135"/>
                    <a:pt x="2973" y="1135"/>
                    <a:pt x="2770" y="1072"/>
                  </a:cubicBezTo>
                  <a:lnTo>
                    <a:pt x="2714" y="1072"/>
                  </a:lnTo>
                  <a:cubicBezTo>
                    <a:pt x="2742" y="1016"/>
                    <a:pt x="2770" y="960"/>
                    <a:pt x="2826" y="897"/>
                  </a:cubicBezTo>
                  <a:cubicBezTo>
                    <a:pt x="2917" y="813"/>
                    <a:pt x="2973" y="722"/>
                    <a:pt x="3035" y="638"/>
                  </a:cubicBezTo>
                  <a:cubicBezTo>
                    <a:pt x="3147" y="492"/>
                    <a:pt x="3238" y="317"/>
                    <a:pt x="3238" y="114"/>
                  </a:cubicBezTo>
                  <a:cubicBezTo>
                    <a:pt x="3238" y="48"/>
                    <a:pt x="3176" y="1"/>
                    <a:pt x="31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79"/>
            <p:cNvSpPr/>
            <p:nvPr/>
          </p:nvSpPr>
          <p:spPr>
            <a:xfrm>
              <a:off x="2526931" y="3499053"/>
              <a:ext cx="417691" cy="222476"/>
            </a:xfrm>
            <a:custGeom>
              <a:rect b="b" l="l" r="r" t="t"/>
              <a:pathLst>
                <a:path extrusionOk="0" h="9777" w="18356">
                  <a:moveTo>
                    <a:pt x="15062" y="3108"/>
                  </a:moveTo>
                  <a:lnTo>
                    <a:pt x="15062" y="3171"/>
                  </a:lnTo>
                  <a:lnTo>
                    <a:pt x="15034" y="3143"/>
                  </a:lnTo>
                  <a:lnTo>
                    <a:pt x="15062" y="3108"/>
                  </a:lnTo>
                  <a:close/>
                  <a:moveTo>
                    <a:pt x="13692" y="4394"/>
                  </a:moveTo>
                  <a:lnTo>
                    <a:pt x="13692" y="4394"/>
                  </a:lnTo>
                  <a:cubicBezTo>
                    <a:pt x="13664" y="4478"/>
                    <a:pt x="13664" y="4541"/>
                    <a:pt x="13636" y="4597"/>
                  </a:cubicBezTo>
                  <a:cubicBezTo>
                    <a:pt x="13580" y="4772"/>
                    <a:pt x="13545" y="4947"/>
                    <a:pt x="13517" y="5122"/>
                  </a:cubicBezTo>
                  <a:cubicBezTo>
                    <a:pt x="13489" y="5380"/>
                    <a:pt x="13489" y="5618"/>
                    <a:pt x="13433" y="5849"/>
                  </a:cubicBezTo>
                  <a:lnTo>
                    <a:pt x="13433" y="5555"/>
                  </a:lnTo>
                  <a:cubicBezTo>
                    <a:pt x="13461" y="5296"/>
                    <a:pt x="13370" y="4975"/>
                    <a:pt x="13489" y="4716"/>
                  </a:cubicBezTo>
                  <a:cubicBezTo>
                    <a:pt x="13517" y="4597"/>
                    <a:pt x="13608" y="4506"/>
                    <a:pt x="13692" y="4394"/>
                  </a:cubicBezTo>
                  <a:close/>
                  <a:moveTo>
                    <a:pt x="12286" y="0"/>
                  </a:moveTo>
                  <a:cubicBezTo>
                    <a:pt x="12228" y="0"/>
                    <a:pt x="12168" y="40"/>
                    <a:pt x="12147" y="108"/>
                  </a:cubicBezTo>
                  <a:cubicBezTo>
                    <a:pt x="12119" y="458"/>
                    <a:pt x="11944" y="807"/>
                    <a:pt x="12119" y="1157"/>
                  </a:cubicBezTo>
                  <a:cubicBezTo>
                    <a:pt x="12182" y="1248"/>
                    <a:pt x="12265" y="1360"/>
                    <a:pt x="12321" y="1451"/>
                  </a:cubicBezTo>
                  <a:cubicBezTo>
                    <a:pt x="12412" y="1625"/>
                    <a:pt x="12496" y="1744"/>
                    <a:pt x="12671" y="1800"/>
                  </a:cubicBezTo>
                  <a:lnTo>
                    <a:pt x="12790" y="1800"/>
                  </a:lnTo>
                  <a:cubicBezTo>
                    <a:pt x="12846" y="1884"/>
                    <a:pt x="12937" y="1947"/>
                    <a:pt x="12993" y="2003"/>
                  </a:cubicBezTo>
                  <a:cubicBezTo>
                    <a:pt x="12993" y="2031"/>
                    <a:pt x="12965" y="2031"/>
                    <a:pt x="12965" y="2059"/>
                  </a:cubicBezTo>
                  <a:cubicBezTo>
                    <a:pt x="12818" y="2206"/>
                    <a:pt x="12790" y="2381"/>
                    <a:pt x="12790" y="2583"/>
                  </a:cubicBezTo>
                  <a:cubicBezTo>
                    <a:pt x="12762" y="2674"/>
                    <a:pt x="12762" y="2793"/>
                    <a:pt x="12762" y="2877"/>
                  </a:cubicBezTo>
                  <a:lnTo>
                    <a:pt x="12762" y="2968"/>
                  </a:lnTo>
                  <a:cubicBezTo>
                    <a:pt x="12734" y="3199"/>
                    <a:pt x="12734" y="3401"/>
                    <a:pt x="12790" y="3632"/>
                  </a:cubicBezTo>
                  <a:cubicBezTo>
                    <a:pt x="12818" y="3720"/>
                    <a:pt x="12905" y="3763"/>
                    <a:pt x="12993" y="3763"/>
                  </a:cubicBezTo>
                  <a:cubicBezTo>
                    <a:pt x="13080" y="3763"/>
                    <a:pt x="13167" y="3720"/>
                    <a:pt x="13195" y="3632"/>
                  </a:cubicBezTo>
                  <a:lnTo>
                    <a:pt x="13195" y="3457"/>
                  </a:lnTo>
                  <a:cubicBezTo>
                    <a:pt x="13230" y="3457"/>
                    <a:pt x="13258" y="3429"/>
                    <a:pt x="13286" y="3401"/>
                  </a:cubicBezTo>
                  <a:cubicBezTo>
                    <a:pt x="13405" y="3227"/>
                    <a:pt x="13405" y="2968"/>
                    <a:pt x="13405" y="2758"/>
                  </a:cubicBezTo>
                  <a:cubicBezTo>
                    <a:pt x="13433" y="2583"/>
                    <a:pt x="13433" y="2353"/>
                    <a:pt x="13342" y="2178"/>
                  </a:cubicBezTo>
                  <a:lnTo>
                    <a:pt x="13342" y="2178"/>
                  </a:lnTo>
                  <a:cubicBezTo>
                    <a:pt x="13405" y="2206"/>
                    <a:pt x="13461" y="2206"/>
                    <a:pt x="13517" y="2234"/>
                  </a:cubicBezTo>
                  <a:cubicBezTo>
                    <a:pt x="13783" y="2325"/>
                    <a:pt x="13839" y="2555"/>
                    <a:pt x="13930" y="2758"/>
                  </a:cubicBezTo>
                  <a:cubicBezTo>
                    <a:pt x="13930" y="3143"/>
                    <a:pt x="13930" y="3457"/>
                    <a:pt x="13664" y="3779"/>
                  </a:cubicBezTo>
                  <a:cubicBezTo>
                    <a:pt x="13405" y="4045"/>
                    <a:pt x="13084" y="4303"/>
                    <a:pt x="12993" y="4716"/>
                  </a:cubicBezTo>
                  <a:cubicBezTo>
                    <a:pt x="12965" y="4919"/>
                    <a:pt x="12965" y="5094"/>
                    <a:pt x="12965" y="5296"/>
                  </a:cubicBezTo>
                  <a:cubicBezTo>
                    <a:pt x="12993" y="5527"/>
                    <a:pt x="12937" y="5730"/>
                    <a:pt x="12965" y="5968"/>
                  </a:cubicBezTo>
                  <a:lnTo>
                    <a:pt x="12965" y="6289"/>
                  </a:lnTo>
                  <a:cubicBezTo>
                    <a:pt x="12790" y="6345"/>
                    <a:pt x="12643" y="6464"/>
                    <a:pt x="12496" y="6520"/>
                  </a:cubicBezTo>
                  <a:cubicBezTo>
                    <a:pt x="12237" y="6667"/>
                    <a:pt x="12007" y="6751"/>
                    <a:pt x="11741" y="6870"/>
                  </a:cubicBezTo>
                  <a:cubicBezTo>
                    <a:pt x="11245" y="7072"/>
                    <a:pt x="10720" y="7247"/>
                    <a:pt x="10196" y="7394"/>
                  </a:cubicBezTo>
                  <a:cubicBezTo>
                    <a:pt x="9909" y="7450"/>
                    <a:pt x="9615" y="7513"/>
                    <a:pt x="9322" y="7569"/>
                  </a:cubicBezTo>
                  <a:cubicBezTo>
                    <a:pt x="9147" y="7597"/>
                    <a:pt x="8972" y="7625"/>
                    <a:pt x="8797" y="7653"/>
                  </a:cubicBezTo>
                  <a:cubicBezTo>
                    <a:pt x="8713" y="7688"/>
                    <a:pt x="8622" y="7688"/>
                    <a:pt x="8538" y="7716"/>
                  </a:cubicBezTo>
                  <a:cubicBezTo>
                    <a:pt x="8392" y="7744"/>
                    <a:pt x="8245" y="7744"/>
                    <a:pt x="8098" y="7772"/>
                  </a:cubicBezTo>
                  <a:cubicBezTo>
                    <a:pt x="8024" y="7768"/>
                    <a:pt x="7951" y="7766"/>
                    <a:pt x="7877" y="7766"/>
                  </a:cubicBezTo>
                  <a:cubicBezTo>
                    <a:pt x="7398" y="7766"/>
                    <a:pt x="6920" y="7840"/>
                    <a:pt x="6441" y="7919"/>
                  </a:cubicBezTo>
                  <a:cubicBezTo>
                    <a:pt x="5825" y="8037"/>
                    <a:pt x="5217" y="8240"/>
                    <a:pt x="4630" y="8443"/>
                  </a:cubicBezTo>
                  <a:cubicBezTo>
                    <a:pt x="4343" y="8527"/>
                    <a:pt x="4077" y="8646"/>
                    <a:pt x="3819" y="8737"/>
                  </a:cubicBezTo>
                  <a:cubicBezTo>
                    <a:pt x="3553" y="8765"/>
                    <a:pt x="3322" y="8821"/>
                    <a:pt x="3056" y="8876"/>
                  </a:cubicBezTo>
                  <a:cubicBezTo>
                    <a:pt x="2770" y="8939"/>
                    <a:pt x="2476" y="8967"/>
                    <a:pt x="2182" y="8995"/>
                  </a:cubicBezTo>
                  <a:cubicBezTo>
                    <a:pt x="2420" y="8939"/>
                    <a:pt x="2651" y="8876"/>
                    <a:pt x="2854" y="8821"/>
                  </a:cubicBezTo>
                  <a:cubicBezTo>
                    <a:pt x="3175" y="8702"/>
                    <a:pt x="3441" y="8527"/>
                    <a:pt x="3728" y="8415"/>
                  </a:cubicBezTo>
                  <a:cubicBezTo>
                    <a:pt x="4049" y="8296"/>
                    <a:pt x="4371" y="8212"/>
                    <a:pt x="4665" y="8065"/>
                  </a:cubicBezTo>
                  <a:cubicBezTo>
                    <a:pt x="4923" y="7919"/>
                    <a:pt x="5217" y="7772"/>
                    <a:pt x="5504" y="7625"/>
                  </a:cubicBezTo>
                  <a:cubicBezTo>
                    <a:pt x="5825" y="7478"/>
                    <a:pt x="6147" y="7366"/>
                    <a:pt x="6469" y="7219"/>
                  </a:cubicBezTo>
                  <a:cubicBezTo>
                    <a:pt x="6790" y="7100"/>
                    <a:pt x="7112" y="6954"/>
                    <a:pt x="7343" y="6695"/>
                  </a:cubicBezTo>
                  <a:cubicBezTo>
                    <a:pt x="7416" y="6616"/>
                    <a:pt x="7362" y="6452"/>
                    <a:pt x="7250" y="6452"/>
                  </a:cubicBezTo>
                  <a:cubicBezTo>
                    <a:pt x="7233" y="6452"/>
                    <a:pt x="7215" y="6456"/>
                    <a:pt x="7196" y="6464"/>
                  </a:cubicBezTo>
                  <a:cubicBezTo>
                    <a:pt x="6874" y="6548"/>
                    <a:pt x="6588" y="6695"/>
                    <a:pt x="6266" y="6814"/>
                  </a:cubicBezTo>
                  <a:cubicBezTo>
                    <a:pt x="5972" y="6926"/>
                    <a:pt x="5679" y="7044"/>
                    <a:pt x="5420" y="7191"/>
                  </a:cubicBezTo>
                  <a:cubicBezTo>
                    <a:pt x="5126" y="7338"/>
                    <a:pt x="4805" y="7450"/>
                    <a:pt x="4546" y="7625"/>
                  </a:cubicBezTo>
                  <a:cubicBezTo>
                    <a:pt x="4252" y="7772"/>
                    <a:pt x="3931" y="7828"/>
                    <a:pt x="3644" y="7974"/>
                  </a:cubicBezTo>
                  <a:cubicBezTo>
                    <a:pt x="3497" y="8037"/>
                    <a:pt x="3350" y="8093"/>
                    <a:pt x="3203" y="8149"/>
                  </a:cubicBezTo>
                  <a:cubicBezTo>
                    <a:pt x="3091" y="8212"/>
                    <a:pt x="2945" y="8296"/>
                    <a:pt x="2826" y="8352"/>
                  </a:cubicBezTo>
                  <a:cubicBezTo>
                    <a:pt x="2532" y="8471"/>
                    <a:pt x="2217" y="8499"/>
                    <a:pt x="1896" y="8618"/>
                  </a:cubicBezTo>
                  <a:cubicBezTo>
                    <a:pt x="1749" y="8646"/>
                    <a:pt x="1602" y="8702"/>
                    <a:pt x="1427" y="8765"/>
                  </a:cubicBezTo>
                  <a:cubicBezTo>
                    <a:pt x="1252" y="8793"/>
                    <a:pt x="1078" y="8793"/>
                    <a:pt x="903" y="8821"/>
                  </a:cubicBezTo>
                  <a:cubicBezTo>
                    <a:pt x="728" y="8849"/>
                    <a:pt x="553" y="8849"/>
                    <a:pt x="378" y="8876"/>
                  </a:cubicBezTo>
                  <a:cubicBezTo>
                    <a:pt x="294" y="8911"/>
                    <a:pt x="204" y="8911"/>
                    <a:pt x="148" y="8939"/>
                  </a:cubicBezTo>
                  <a:cubicBezTo>
                    <a:pt x="148" y="8920"/>
                    <a:pt x="134" y="8897"/>
                    <a:pt x="126" y="8897"/>
                  </a:cubicBezTo>
                  <a:cubicBezTo>
                    <a:pt x="122" y="8897"/>
                    <a:pt x="120" y="8901"/>
                    <a:pt x="120" y="8911"/>
                  </a:cubicBezTo>
                  <a:cubicBezTo>
                    <a:pt x="120" y="8866"/>
                    <a:pt x="90" y="8843"/>
                    <a:pt x="60" y="8843"/>
                  </a:cubicBezTo>
                  <a:cubicBezTo>
                    <a:pt x="31" y="8843"/>
                    <a:pt x="1" y="8866"/>
                    <a:pt x="1" y="8911"/>
                  </a:cubicBezTo>
                  <a:cubicBezTo>
                    <a:pt x="1" y="8967"/>
                    <a:pt x="29" y="8995"/>
                    <a:pt x="29" y="9051"/>
                  </a:cubicBezTo>
                  <a:cubicBezTo>
                    <a:pt x="29" y="9114"/>
                    <a:pt x="29" y="9142"/>
                    <a:pt x="57" y="9170"/>
                  </a:cubicBezTo>
                  <a:cubicBezTo>
                    <a:pt x="83" y="9194"/>
                    <a:pt x="109" y="9202"/>
                    <a:pt x="131" y="9202"/>
                  </a:cubicBezTo>
                  <a:cubicBezTo>
                    <a:pt x="162" y="9202"/>
                    <a:pt x="187" y="9186"/>
                    <a:pt x="204" y="9170"/>
                  </a:cubicBezTo>
                  <a:cubicBezTo>
                    <a:pt x="322" y="9226"/>
                    <a:pt x="497" y="9226"/>
                    <a:pt x="644" y="9226"/>
                  </a:cubicBezTo>
                  <a:cubicBezTo>
                    <a:pt x="609" y="9261"/>
                    <a:pt x="609" y="9289"/>
                    <a:pt x="581" y="9317"/>
                  </a:cubicBezTo>
                  <a:cubicBezTo>
                    <a:pt x="493" y="9455"/>
                    <a:pt x="618" y="9575"/>
                    <a:pt x="733" y="9575"/>
                  </a:cubicBezTo>
                  <a:cubicBezTo>
                    <a:pt x="764" y="9575"/>
                    <a:pt x="794" y="9567"/>
                    <a:pt x="819" y="9548"/>
                  </a:cubicBezTo>
                  <a:cubicBezTo>
                    <a:pt x="931" y="9576"/>
                    <a:pt x="1022" y="9639"/>
                    <a:pt x="1106" y="9667"/>
                  </a:cubicBezTo>
                  <a:cubicBezTo>
                    <a:pt x="1252" y="9695"/>
                    <a:pt x="1399" y="9751"/>
                    <a:pt x="1546" y="9751"/>
                  </a:cubicBezTo>
                  <a:cubicBezTo>
                    <a:pt x="1641" y="9769"/>
                    <a:pt x="1734" y="9777"/>
                    <a:pt x="1825" y="9777"/>
                  </a:cubicBezTo>
                  <a:cubicBezTo>
                    <a:pt x="2041" y="9777"/>
                    <a:pt x="2250" y="9734"/>
                    <a:pt x="2476" y="9695"/>
                  </a:cubicBezTo>
                  <a:cubicBezTo>
                    <a:pt x="3147" y="9611"/>
                    <a:pt x="3819" y="9401"/>
                    <a:pt x="4455" y="9226"/>
                  </a:cubicBezTo>
                  <a:cubicBezTo>
                    <a:pt x="4574" y="9170"/>
                    <a:pt x="4693" y="9142"/>
                    <a:pt x="4777" y="9114"/>
                  </a:cubicBezTo>
                  <a:cubicBezTo>
                    <a:pt x="4828" y="9136"/>
                    <a:pt x="4882" y="9144"/>
                    <a:pt x="4937" y="9144"/>
                  </a:cubicBezTo>
                  <a:cubicBezTo>
                    <a:pt x="5096" y="9144"/>
                    <a:pt x="5262" y="9070"/>
                    <a:pt x="5392" y="9023"/>
                  </a:cubicBezTo>
                  <a:cubicBezTo>
                    <a:pt x="5714" y="8939"/>
                    <a:pt x="6063" y="8821"/>
                    <a:pt x="6378" y="8793"/>
                  </a:cubicBezTo>
                  <a:cubicBezTo>
                    <a:pt x="6446" y="8787"/>
                    <a:pt x="6514" y="8784"/>
                    <a:pt x="6582" y="8784"/>
                  </a:cubicBezTo>
                  <a:cubicBezTo>
                    <a:pt x="6767" y="8784"/>
                    <a:pt x="6953" y="8801"/>
                    <a:pt x="7139" y="8801"/>
                  </a:cubicBezTo>
                  <a:cubicBezTo>
                    <a:pt x="7207" y="8801"/>
                    <a:pt x="7275" y="8798"/>
                    <a:pt x="7343" y="8793"/>
                  </a:cubicBezTo>
                  <a:cubicBezTo>
                    <a:pt x="7664" y="8793"/>
                    <a:pt x="7951" y="8765"/>
                    <a:pt x="8273" y="8737"/>
                  </a:cubicBezTo>
                  <a:cubicBezTo>
                    <a:pt x="8476" y="8737"/>
                    <a:pt x="8713" y="8702"/>
                    <a:pt x="8944" y="8702"/>
                  </a:cubicBezTo>
                  <a:cubicBezTo>
                    <a:pt x="9052" y="8745"/>
                    <a:pt x="9175" y="8762"/>
                    <a:pt x="9302" y="8762"/>
                  </a:cubicBezTo>
                  <a:cubicBezTo>
                    <a:pt x="9521" y="8762"/>
                    <a:pt x="9751" y="8713"/>
                    <a:pt x="9937" y="8674"/>
                  </a:cubicBezTo>
                  <a:cubicBezTo>
                    <a:pt x="10084" y="8646"/>
                    <a:pt x="10224" y="8618"/>
                    <a:pt x="10370" y="8562"/>
                  </a:cubicBezTo>
                  <a:cubicBezTo>
                    <a:pt x="10608" y="8527"/>
                    <a:pt x="10839" y="8499"/>
                    <a:pt x="11070" y="8415"/>
                  </a:cubicBezTo>
                  <a:cubicBezTo>
                    <a:pt x="11098" y="8471"/>
                    <a:pt x="11161" y="8499"/>
                    <a:pt x="11189" y="8499"/>
                  </a:cubicBezTo>
                  <a:cubicBezTo>
                    <a:pt x="11218" y="8511"/>
                    <a:pt x="11248" y="8517"/>
                    <a:pt x="11280" y="8517"/>
                  </a:cubicBezTo>
                  <a:cubicBezTo>
                    <a:pt x="11404" y="8517"/>
                    <a:pt x="11540" y="8432"/>
                    <a:pt x="11657" y="8387"/>
                  </a:cubicBezTo>
                  <a:cubicBezTo>
                    <a:pt x="11888" y="8296"/>
                    <a:pt x="12147" y="8177"/>
                    <a:pt x="12384" y="8037"/>
                  </a:cubicBezTo>
                  <a:cubicBezTo>
                    <a:pt x="12615" y="7919"/>
                    <a:pt x="12846" y="7772"/>
                    <a:pt x="13021" y="7569"/>
                  </a:cubicBezTo>
                  <a:cubicBezTo>
                    <a:pt x="13195" y="7366"/>
                    <a:pt x="13342" y="7128"/>
                    <a:pt x="13517" y="6898"/>
                  </a:cubicBezTo>
                  <a:cubicBezTo>
                    <a:pt x="13608" y="6814"/>
                    <a:pt x="13664" y="6695"/>
                    <a:pt x="13720" y="6576"/>
                  </a:cubicBezTo>
                  <a:cubicBezTo>
                    <a:pt x="13720" y="6604"/>
                    <a:pt x="13755" y="6639"/>
                    <a:pt x="13755" y="6667"/>
                  </a:cubicBezTo>
                  <a:cubicBezTo>
                    <a:pt x="13771" y="6766"/>
                    <a:pt x="13860" y="6818"/>
                    <a:pt x="13951" y="6818"/>
                  </a:cubicBezTo>
                  <a:cubicBezTo>
                    <a:pt x="14022" y="6818"/>
                    <a:pt x="14093" y="6787"/>
                    <a:pt x="14132" y="6723"/>
                  </a:cubicBezTo>
                  <a:cubicBezTo>
                    <a:pt x="14160" y="6667"/>
                    <a:pt x="14188" y="6604"/>
                    <a:pt x="14188" y="6548"/>
                  </a:cubicBezTo>
                  <a:cubicBezTo>
                    <a:pt x="14188" y="6751"/>
                    <a:pt x="14188" y="6954"/>
                    <a:pt x="14216" y="7163"/>
                  </a:cubicBezTo>
                  <a:cubicBezTo>
                    <a:pt x="14216" y="7265"/>
                    <a:pt x="14290" y="7315"/>
                    <a:pt x="14363" y="7315"/>
                  </a:cubicBezTo>
                  <a:cubicBezTo>
                    <a:pt x="14437" y="7315"/>
                    <a:pt x="14510" y="7265"/>
                    <a:pt x="14510" y="7163"/>
                  </a:cubicBezTo>
                  <a:cubicBezTo>
                    <a:pt x="14538" y="7128"/>
                    <a:pt x="14538" y="7128"/>
                    <a:pt x="14538" y="7100"/>
                  </a:cubicBezTo>
                  <a:cubicBezTo>
                    <a:pt x="14629" y="6576"/>
                    <a:pt x="14538" y="6052"/>
                    <a:pt x="14510" y="5527"/>
                  </a:cubicBezTo>
                  <a:cubicBezTo>
                    <a:pt x="14510" y="4947"/>
                    <a:pt x="14594" y="4394"/>
                    <a:pt x="14713" y="3842"/>
                  </a:cubicBezTo>
                  <a:lnTo>
                    <a:pt x="14713" y="3807"/>
                  </a:lnTo>
                  <a:cubicBezTo>
                    <a:pt x="14741" y="3723"/>
                    <a:pt x="14685" y="3632"/>
                    <a:pt x="14594" y="3604"/>
                  </a:cubicBezTo>
                  <a:cubicBezTo>
                    <a:pt x="14629" y="3576"/>
                    <a:pt x="14629" y="3548"/>
                    <a:pt x="14629" y="3520"/>
                  </a:cubicBezTo>
                  <a:cubicBezTo>
                    <a:pt x="14629" y="3457"/>
                    <a:pt x="14594" y="3401"/>
                    <a:pt x="14566" y="3373"/>
                  </a:cubicBezTo>
                  <a:lnTo>
                    <a:pt x="14566" y="3318"/>
                  </a:lnTo>
                  <a:cubicBezTo>
                    <a:pt x="14657" y="3373"/>
                    <a:pt x="14741" y="3457"/>
                    <a:pt x="14804" y="3520"/>
                  </a:cubicBezTo>
                  <a:cubicBezTo>
                    <a:pt x="15006" y="3842"/>
                    <a:pt x="15181" y="4192"/>
                    <a:pt x="15209" y="4541"/>
                  </a:cubicBezTo>
                  <a:cubicBezTo>
                    <a:pt x="15237" y="4828"/>
                    <a:pt x="15265" y="5205"/>
                    <a:pt x="15587" y="5324"/>
                  </a:cubicBezTo>
                  <a:cubicBezTo>
                    <a:pt x="15682" y="5351"/>
                    <a:pt x="15777" y="5362"/>
                    <a:pt x="15871" y="5362"/>
                  </a:cubicBezTo>
                  <a:cubicBezTo>
                    <a:pt x="16095" y="5362"/>
                    <a:pt x="16315" y="5300"/>
                    <a:pt x="16517" y="5240"/>
                  </a:cubicBezTo>
                  <a:cubicBezTo>
                    <a:pt x="16692" y="5178"/>
                    <a:pt x="16901" y="5122"/>
                    <a:pt x="17041" y="5066"/>
                  </a:cubicBezTo>
                  <a:cubicBezTo>
                    <a:pt x="17216" y="4975"/>
                    <a:pt x="17363" y="4891"/>
                    <a:pt x="17538" y="4800"/>
                  </a:cubicBezTo>
                  <a:cubicBezTo>
                    <a:pt x="17685" y="4716"/>
                    <a:pt x="17831" y="4681"/>
                    <a:pt x="18006" y="4681"/>
                  </a:cubicBezTo>
                  <a:cubicBezTo>
                    <a:pt x="18125" y="4681"/>
                    <a:pt x="18209" y="4681"/>
                    <a:pt x="18300" y="4569"/>
                  </a:cubicBezTo>
                  <a:cubicBezTo>
                    <a:pt x="18356" y="4450"/>
                    <a:pt x="18300" y="4331"/>
                    <a:pt x="18181" y="4303"/>
                  </a:cubicBezTo>
                  <a:cubicBezTo>
                    <a:pt x="18006" y="4220"/>
                    <a:pt x="17831" y="4220"/>
                    <a:pt x="17629" y="4157"/>
                  </a:cubicBezTo>
                  <a:cubicBezTo>
                    <a:pt x="17482" y="4129"/>
                    <a:pt x="17363" y="4045"/>
                    <a:pt x="17216" y="3954"/>
                  </a:cubicBezTo>
                  <a:cubicBezTo>
                    <a:pt x="17104" y="3870"/>
                    <a:pt x="17013" y="3751"/>
                    <a:pt x="16957" y="3576"/>
                  </a:cubicBezTo>
                  <a:cubicBezTo>
                    <a:pt x="16957" y="3457"/>
                    <a:pt x="16985" y="3346"/>
                    <a:pt x="16929" y="3227"/>
                  </a:cubicBezTo>
                  <a:cubicBezTo>
                    <a:pt x="16901" y="3143"/>
                    <a:pt x="16810" y="3080"/>
                    <a:pt x="16727" y="2996"/>
                  </a:cubicBezTo>
                  <a:cubicBezTo>
                    <a:pt x="16608" y="2905"/>
                    <a:pt x="16489" y="2793"/>
                    <a:pt x="16377" y="2702"/>
                  </a:cubicBezTo>
                  <a:cubicBezTo>
                    <a:pt x="16111" y="2527"/>
                    <a:pt x="15853" y="2325"/>
                    <a:pt x="15643" y="2094"/>
                  </a:cubicBezTo>
                  <a:cubicBezTo>
                    <a:pt x="15412" y="1884"/>
                    <a:pt x="15237" y="1653"/>
                    <a:pt x="15034" y="1451"/>
                  </a:cubicBezTo>
                  <a:cubicBezTo>
                    <a:pt x="14944" y="1332"/>
                    <a:pt x="14832" y="1185"/>
                    <a:pt x="14713" y="1101"/>
                  </a:cubicBezTo>
                  <a:cubicBezTo>
                    <a:pt x="14566" y="982"/>
                    <a:pt x="14419" y="898"/>
                    <a:pt x="14279" y="835"/>
                  </a:cubicBezTo>
                  <a:cubicBezTo>
                    <a:pt x="13986" y="695"/>
                    <a:pt x="13664" y="605"/>
                    <a:pt x="13370" y="430"/>
                  </a:cubicBezTo>
                  <a:cubicBezTo>
                    <a:pt x="13258" y="374"/>
                    <a:pt x="13139" y="283"/>
                    <a:pt x="12993" y="227"/>
                  </a:cubicBezTo>
                  <a:cubicBezTo>
                    <a:pt x="12909" y="199"/>
                    <a:pt x="12818" y="171"/>
                    <a:pt x="12734" y="136"/>
                  </a:cubicBezTo>
                  <a:cubicBezTo>
                    <a:pt x="12671" y="108"/>
                    <a:pt x="12587" y="136"/>
                    <a:pt x="12531" y="80"/>
                  </a:cubicBezTo>
                  <a:cubicBezTo>
                    <a:pt x="12496" y="52"/>
                    <a:pt x="12440" y="52"/>
                    <a:pt x="12384" y="52"/>
                  </a:cubicBezTo>
                  <a:cubicBezTo>
                    <a:pt x="12360" y="17"/>
                    <a:pt x="12323" y="0"/>
                    <a:pt x="1228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79"/>
            <p:cNvSpPr/>
            <p:nvPr/>
          </p:nvSpPr>
          <p:spPr>
            <a:xfrm>
              <a:off x="2898770" y="3571824"/>
              <a:ext cx="819" cy="660"/>
            </a:xfrm>
            <a:custGeom>
              <a:rect b="b" l="l" r="r" t="t"/>
              <a:pathLst>
                <a:path extrusionOk="0" h="29" w="36">
                  <a:moveTo>
                    <a:pt x="1" y="1"/>
                  </a:moveTo>
                  <a:lnTo>
                    <a:pt x="1" y="29"/>
                  </a:lnTo>
                  <a:lnTo>
                    <a:pt x="36" y="29"/>
                  </a:lnTo>
                  <a:cubicBezTo>
                    <a:pt x="36" y="29"/>
                    <a:pt x="36" y="1"/>
                    <a:pt x="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79"/>
            <p:cNvSpPr/>
            <p:nvPr/>
          </p:nvSpPr>
          <p:spPr>
            <a:xfrm>
              <a:off x="2797420" y="3560651"/>
              <a:ext cx="17840" cy="53178"/>
            </a:xfrm>
            <a:custGeom>
              <a:rect b="b" l="l" r="r" t="t"/>
              <a:pathLst>
                <a:path extrusionOk="0" h="2337" w="784">
                  <a:moveTo>
                    <a:pt x="401" y="0"/>
                  </a:moveTo>
                  <a:cubicBezTo>
                    <a:pt x="339" y="0"/>
                    <a:pt x="274" y="55"/>
                    <a:pt x="295" y="142"/>
                  </a:cubicBezTo>
                  <a:lnTo>
                    <a:pt x="295" y="261"/>
                  </a:lnTo>
                  <a:cubicBezTo>
                    <a:pt x="267" y="221"/>
                    <a:pt x="223" y="199"/>
                    <a:pt x="182" y="199"/>
                  </a:cubicBezTo>
                  <a:cubicBezTo>
                    <a:pt x="131" y="199"/>
                    <a:pt x="85" y="235"/>
                    <a:pt x="85" y="317"/>
                  </a:cubicBezTo>
                  <a:cubicBezTo>
                    <a:pt x="85" y="639"/>
                    <a:pt x="120" y="960"/>
                    <a:pt x="120" y="1275"/>
                  </a:cubicBezTo>
                  <a:cubicBezTo>
                    <a:pt x="85" y="1596"/>
                    <a:pt x="29" y="1890"/>
                    <a:pt x="1" y="2212"/>
                  </a:cubicBezTo>
                  <a:cubicBezTo>
                    <a:pt x="1" y="2292"/>
                    <a:pt x="70" y="2337"/>
                    <a:pt x="143" y="2337"/>
                  </a:cubicBezTo>
                  <a:cubicBezTo>
                    <a:pt x="203" y="2337"/>
                    <a:pt x="266" y="2306"/>
                    <a:pt x="295" y="2240"/>
                  </a:cubicBezTo>
                  <a:cubicBezTo>
                    <a:pt x="350" y="1974"/>
                    <a:pt x="406" y="1715"/>
                    <a:pt x="406" y="1450"/>
                  </a:cubicBezTo>
                  <a:cubicBezTo>
                    <a:pt x="434" y="1659"/>
                    <a:pt x="469" y="1862"/>
                    <a:pt x="525" y="2065"/>
                  </a:cubicBezTo>
                  <a:cubicBezTo>
                    <a:pt x="497" y="2093"/>
                    <a:pt x="525" y="2149"/>
                    <a:pt x="553" y="2149"/>
                  </a:cubicBezTo>
                  <a:lnTo>
                    <a:pt x="581" y="2184"/>
                  </a:lnTo>
                  <a:cubicBezTo>
                    <a:pt x="597" y="2191"/>
                    <a:pt x="612" y="2194"/>
                    <a:pt x="626" y="2194"/>
                  </a:cubicBezTo>
                  <a:cubicBezTo>
                    <a:pt x="670" y="2194"/>
                    <a:pt x="707" y="2161"/>
                    <a:pt x="728" y="2093"/>
                  </a:cubicBezTo>
                  <a:cubicBezTo>
                    <a:pt x="784" y="1799"/>
                    <a:pt x="700" y="1450"/>
                    <a:pt x="672" y="1135"/>
                  </a:cubicBezTo>
                  <a:cubicBezTo>
                    <a:pt x="609" y="785"/>
                    <a:pt x="553" y="436"/>
                    <a:pt x="497" y="86"/>
                  </a:cubicBezTo>
                  <a:cubicBezTo>
                    <a:pt x="486" y="26"/>
                    <a:pt x="444" y="0"/>
                    <a:pt x="40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79"/>
            <p:cNvSpPr/>
            <p:nvPr/>
          </p:nvSpPr>
          <p:spPr>
            <a:xfrm>
              <a:off x="2731703" y="3691560"/>
              <a:ext cx="106789" cy="60028"/>
            </a:xfrm>
            <a:custGeom>
              <a:rect b="b" l="l" r="r" t="t"/>
              <a:pathLst>
                <a:path extrusionOk="0" h="2638" w="4693">
                  <a:moveTo>
                    <a:pt x="2042" y="0"/>
                  </a:moveTo>
                  <a:cubicBezTo>
                    <a:pt x="1920" y="0"/>
                    <a:pt x="1796" y="137"/>
                    <a:pt x="1693" y="186"/>
                  </a:cubicBezTo>
                  <a:cubicBezTo>
                    <a:pt x="1490" y="305"/>
                    <a:pt x="1141" y="361"/>
                    <a:pt x="910" y="389"/>
                  </a:cubicBezTo>
                  <a:cubicBezTo>
                    <a:pt x="846" y="399"/>
                    <a:pt x="777" y="405"/>
                    <a:pt x="707" y="405"/>
                  </a:cubicBezTo>
                  <a:cubicBezTo>
                    <a:pt x="586" y="405"/>
                    <a:pt x="461" y="386"/>
                    <a:pt x="351" y="333"/>
                  </a:cubicBezTo>
                  <a:lnTo>
                    <a:pt x="351" y="333"/>
                  </a:lnTo>
                  <a:cubicBezTo>
                    <a:pt x="1" y="479"/>
                    <a:pt x="442" y="710"/>
                    <a:pt x="616" y="1032"/>
                  </a:cubicBezTo>
                  <a:cubicBezTo>
                    <a:pt x="875" y="1500"/>
                    <a:pt x="938" y="2053"/>
                    <a:pt x="1316" y="2430"/>
                  </a:cubicBezTo>
                  <a:cubicBezTo>
                    <a:pt x="1422" y="2537"/>
                    <a:pt x="1595" y="2637"/>
                    <a:pt x="1736" y="2637"/>
                  </a:cubicBezTo>
                  <a:cubicBezTo>
                    <a:pt x="1753" y="2637"/>
                    <a:pt x="1769" y="2636"/>
                    <a:pt x="1784" y="2633"/>
                  </a:cubicBezTo>
                  <a:cubicBezTo>
                    <a:pt x="1924" y="2577"/>
                    <a:pt x="2134" y="2311"/>
                    <a:pt x="2274" y="2227"/>
                  </a:cubicBezTo>
                  <a:cubicBezTo>
                    <a:pt x="2534" y="2087"/>
                    <a:pt x="2852" y="2000"/>
                    <a:pt x="3160" y="2000"/>
                  </a:cubicBezTo>
                  <a:cubicBezTo>
                    <a:pt x="3374" y="2000"/>
                    <a:pt x="3582" y="2042"/>
                    <a:pt x="3763" y="2137"/>
                  </a:cubicBezTo>
                  <a:cubicBezTo>
                    <a:pt x="3952" y="2244"/>
                    <a:pt x="4174" y="2429"/>
                    <a:pt x="4405" y="2429"/>
                  </a:cubicBezTo>
                  <a:cubicBezTo>
                    <a:pt x="4491" y="2429"/>
                    <a:pt x="4578" y="2404"/>
                    <a:pt x="4665" y="2339"/>
                  </a:cubicBezTo>
                  <a:cubicBezTo>
                    <a:pt x="4693" y="2081"/>
                    <a:pt x="4371" y="1731"/>
                    <a:pt x="4231" y="1556"/>
                  </a:cubicBezTo>
                  <a:cubicBezTo>
                    <a:pt x="4057" y="1291"/>
                    <a:pt x="3819" y="1088"/>
                    <a:pt x="3616" y="857"/>
                  </a:cubicBezTo>
                  <a:cubicBezTo>
                    <a:pt x="3322" y="507"/>
                    <a:pt x="3120" y="563"/>
                    <a:pt x="2714" y="451"/>
                  </a:cubicBezTo>
                  <a:cubicBezTo>
                    <a:pt x="2595" y="416"/>
                    <a:pt x="2364" y="361"/>
                    <a:pt x="2274" y="277"/>
                  </a:cubicBezTo>
                  <a:cubicBezTo>
                    <a:pt x="2190" y="214"/>
                    <a:pt x="2162" y="39"/>
                    <a:pt x="2099" y="11"/>
                  </a:cubicBezTo>
                  <a:cubicBezTo>
                    <a:pt x="2080" y="3"/>
                    <a:pt x="2061" y="0"/>
                    <a:pt x="20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79"/>
            <p:cNvSpPr/>
            <p:nvPr/>
          </p:nvSpPr>
          <p:spPr>
            <a:xfrm>
              <a:off x="2798330" y="3689740"/>
              <a:ext cx="37432" cy="28489"/>
            </a:xfrm>
            <a:custGeom>
              <a:rect b="b" l="l" r="r" t="t"/>
              <a:pathLst>
                <a:path extrusionOk="0" h="1252" w="1645">
                  <a:moveTo>
                    <a:pt x="113" y="1"/>
                  </a:moveTo>
                  <a:cubicBezTo>
                    <a:pt x="60" y="1"/>
                    <a:pt x="0" y="94"/>
                    <a:pt x="80" y="119"/>
                  </a:cubicBezTo>
                  <a:cubicBezTo>
                    <a:pt x="338" y="294"/>
                    <a:pt x="604" y="441"/>
                    <a:pt x="835" y="615"/>
                  </a:cubicBezTo>
                  <a:cubicBezTo>
                    <a:pt x="954" y="706"/>
                    <a:pt x="1038" y="790"/>
                    <a:pt x="1129" y="881"/>
                  </a:cubicBezTo>
                  <a:cubicBezTo>
                    <a:pt x="1212" y="993"/>
                    <a:pt x="1268" y="1140"/>
                    <a:pt x="1387" y="1231"/>
                  </a:cubicBezTo>
                  <a:cubicBezTo>
                    <a:pt x="1411" y="1245"/>
                    <a:pt x="1439" y="1252"/>
                    <a:pt x="1469" y="1252"/>
                  </a:cubicBezTo>
                  <a:cubicBezTo>
                    <a:pt x="1554" y="1252"/>
                    <a:pt x="1644" y="1193"/>
                    <a:pt x="1618" y="1084"/>
                  </a:cubicBezTo>
                  <a:cubicBezTo>
                    <a:pt x="1534" y="790"/>
                    <a:pt x="1331" y="587"/>
                    <a:pt x="1066" y="413"/>
                  </a:cubicBezTo>
                  <a:cubicBezTo>
                    <a:pt x="954" y="322"/>
                    <a:pt x="807" y="238"/>
                    <a:pt x="660" y="182"/>
                  </a:cubicBezTo>
                  <a:cubicBezTo>
                    <a:pt x="485" y="91"/>
                    <a:pt x="310" y="91"/>
                    <a:pt x="136" y="7"/>
                  </a:cubicBezTo>
                  <a:cubicBezTo>
                    <a:pt x="129" y="3"/>
                    <a:pt x="121" y="1"/>
                    <a:pt x="1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79"/>
            <p:cNvSpPr/>
            <p:nvPr/>
          </p:nvSpPr>
          <p:spPr>
            <a:xfrm>
              <a:off x="2815646" y="3684256"/>
              <a:ext cx="35202" cy="31493"/>
            </a:xfrm>
            <a:custGeom>
              <a:rect b="b" l="l" r="r" t="t"/>
              <a:pathLst>
                <a:path extrusionOk="0" h="1384" w="1547">
                  <a:moveTo>
                    <a:pt x="225" y="1"/>
                  </a:moveTo>
                  <a:cubicBezTo>
                    <a:pt x="99" y="1"/>
                    <a:pt x="0" y="168"/>
                    <a:pt x="130" y="248"/>
                  </a:cubicBezTo>
                  <a:cubicBezTo>
                    <a:pt x="368" y="388"/>
                    <a:pt x="598" y="507"/>
                    <a:pt x="801" y="710"/>
                  </a:cubicBezTo>
                  <a:cubicBezTo>
                    <a:pt x="976" y="884"/>
                    <a:pt x="1123" y="1122"/>
                    <a:pt x="1298" y="1325"/>
                  </a:cubicBezTo>
                  <a:cubicBezTo>
                    <a:pt x="1328" y="1366"/>
                    <a:pt x="1371" y="1384"/>
                    <a:pt x="1411" y="1384"/>
                  </a:cubicBezTo>
                  <a:cubicBezTo>
                    <a:pt x="1482" y="1384"/>
                    <a:pt x="1546" y="1327"/>
                    <a:pt x="1528" y="1234"/>
                  </a:cubicBezTo>
                  <a:cubicBezTo>
                    <a:pt x="1444" y="947"/>
                    <a:pt x="1270" y="682"/>
                    <a:pt x="1032" y="479"/>
                  </a:cubicBezTo>
                  <a:cubicBezTo>
                    <a:pt x="829" y="276"/>
                    <a:pt x="542" y="157"/>
                    <a:pt x="277" y="10"/>
                  </a:cubicBezTo>
                  <a:cubicBezTo>
                    <a:pt x="259" y="4"/>
                    <a:pt x="242" y="1"/>
                    <a:pt x="2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79"/>
            <p:cNvSpPr/>
            <p:nvPr/>
          </p:nvSpPr>
          <p:spPr>
            <a:xfrm>
              <a:off x="2839152" y="3725693"/>
              <a:ext cx="8738" cy="9921"/>
            </a:xfrm>
            <a:custGeom>
              <a:rect b="b" l="l" r="r" t="t"/>
              <a:pathLst>
                <a:path extrusionOk="0" h="436" w="384">
                  <a:moveTo>
                    <a:pt x="118" y="0"/>
                  </a:moveTo>
                  <a:cubicBezTo>
                    <a:pt x="90" y="0"/>
                    <a:pt x="62" y="28"/>
                    <a:pt x="34" y="56"/>
                  </a:cubicBezTo>
                  <a:cubicBezTo>
                    <a:pt x="0" y="170"/>
                    <a:pt x="56" y="436"/>
                    <a:pt x="213" y="436"/>
                  </a:cubicBezTo>
                  <a:cubicBezTo>
                    <a:pt x="221" y="436"/>
                    <a:pt x="229" y="435"/>
                    <a:pt x="237" y="434"/>
                  </a:cubicBezTo>
                  <a:cubicBezTo>
                    <a:pt x="320" y="434"/>
                    <a:pt x="383" y="378"/>
                    <a:pt x="383" y="315"/>
                  </a:cubicBezTo>
                  <a:cubicBezTo>
                    <a:pt x="383" y="259"/>
                    <a:pt x="348" y="231"/>
                    <a:pt x="320" y="175"/>
                  </a:cubicBezTo>
                  <a:cubicBezTo>
                    <a:pt x="293" y="140"/>
                    <a:pt x="293" y="140"/>
                    <a:pt x="265" y="112"/>
                  </a:cubicBezTo>
                  <a:cubicBezTo>
                    <a:pt x="237" y="84"/>
                    <a:pt x="174" y="28"/>
                    <a:pt x="1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79"/>
            <p:cNvSpPr/>
            <p:nvPr/>
          </p:nvSpPr>
          <p:spPr>
            <a:xfrm>
              <a:off x="2736482" y="3519214"/>
              <a:ext cx="43781" cy="20548"/>
            </a:xfrm>
            <a:custGeom>
              <a:rect b="b" l="l" r="r" t="t"/>
              <a:pathLst>
                <a:path extrusionOk="0" h="903" w="1924">
                  <a:moveTo>
                    <a:pt x="783" y="1"/>
                  </a:moveTo>
                  <a:cubicBezTo>
                    <a:pt x="663" y="1"/>
                    <a:pt x="547" y="19"/>
                    <a:pt x="462" y="68"/>
                  </a:cubicBezTo>
                  <a:cubicBezTo>
                    <a:pt x="406" y="54"/>
                    <a:pt x="349" y="47"/>
                    <a:pt x="290" y="47"/>
                  </a:cubicBezTo>
                  <a:cubicBezTo>
                    <a:pt x="232" y="47"/>
                    <a:pt x="172" y="54"/>
                    <a:pt x="113" y="68"/>
                  </a:cubicBezTo>
                  <a:cubicBezTo>
                    <a:pt x="57" y="68"/>
                    <a:pt x="29" y="159"/>
                    <a:pt x="1" y="215"/>
                  </a:cubicBezTo>
                  <a:cubicBezTo>
                    <a:pt x="1" y="362"/>
                    <a:pt x="176" y="474"/>
                    <a:pt x="259" y="537"/>
                  </a:cubicBezTo>
                  <a:cubicBezTo>
                    <a:pt x="378" y="649"/>
                    <a:pt x="490" y="767"/>
                    <a:pt x="665" y="823"/>
                  </a:cubicBezTo>
                  <a:cubicBezTo>
                    <a:pt x="759" y="882"/>
                    <a:pt x="892" y="903"/>
                    <a:pt x="1028" y="903"/>
                  </a:cubicBezTo>
                  <a:cubicBezTo>
                    <a:pt x="1103" y="903"/>
                    <a:pt x="1180" y="896"/>
                    <a:pt x="1252" y="886"/>
                  </a:cubicBezTo>
                  <a:cubicBezTo>
                    <a:pt x="1399" y="823"/>
                    <a:pt x="1539" y="823"/>
                    <a:pt x="1658" y="683"/>
                  </a:cubicBezTo>
                  <a:cubicBezTo>
                    <a:pt x="1924" y="362"/>
                    <a:pt x="1511" y="124"/>
                    <a:pt x="1224" y="68"/>
                  </a:cubicBezTo>
                  <a:cubicBezTo>
                    <a:pt x="1123" y="36"/>
                    <a:pt x="950" y="1"/>
                    <a:pt x="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79"/>
            <p:cNvSpPr/>
            <p:nvPr/>
          </p:nvSpPr>
          <p:spPr>
            <a:xfrm>
              <a:off x="2565546" y="3566567"/>
              <a:ext cx="184179" cy="66399"/>
            </a:xfrm>
            <a:custGeom>
              <a:rect b="b" l="l" r="r" t="t"/>
              <a:pathLst>
                <a:path extrusionOk="0" h="2918" w="8094">
                  <a:moveTo>
                    <a:pt x="4331" y="1"/>
                  </a:moveTo>
                  <a:cubicBezTo>
                    <a:pt x="4247" y="406"/>
                    <a:pt x="4247" y="875"/>
                    <a:pt x="3870" y="1162"/>
                  </a:cubicBezTo>
                  <a:cubicBezTo>
                    <a:pt x="3548" y="1399"/>
                    <a:pt x="3143" y="1483"/>
                    <a:pt x="2758" y="1511"/>
                  </a:cubicBezTo>
                  <a:cubicBezTo>
                    <a:pt x="2723" y="1517"/>
                    <a:pt x="2688" y="1519"/>
                    <a:pt x="2653" y="1519"/>
                  </a:cubicBezTo>
                  <a:cubicBezTo>
                    <a:pt x="2512" y="1519"/>
                    <a:pt x="2368" y="1483"/>
                    <a:pt x="2206" y="1483"/>
                  </a:cubicBezTo>
                  <a:cubicBezTo>
                    <a:pt x="2031" y="1511"/>
                    <a:pt x="1828" y="1539"/>
                    <a:pt x="1625" y="1602"/>
                  </a:cubicBezTo>
                  <a:cubicBezTo>
                    <a:pt x="1248" y="1686"/>
                    <a:pt x="898" y="1833"/>
                    <a:pt x="576" y="2099"/>
                  </a:cubicBezTo>
                  <a:cubicBezTo>
                    <a:pt x="491" y="2177"/>
                    <a:pt x="0" y="2594"/>
                    <a:pt x="302" y="2594"/>
                  </a:cubicBezTo>
                  <a:cubicBezTo>
                    <a:pt x="322" y="2594"/>
                    <a:pt x="346" y="2592"/>
                    <a:pt x="374" y="2588"/>
                  </a:cubicBezTo>
                  <a:cubicBezTo>
                    <a:pt x="695" y="2532"/>
                    <a:pt x="982" y="2413"/>
                    <a:pt x="1276" y="2329"/>
                  </a:cubicBezTo>
                  <a:cubicBezTo>
                    <a:pt x="1653" y="2211"/>
                    <a:pt x="2031" y="2099"/>
                    <a:pt x="2408" y="2036"/>
                  </a:cubicBezTo>
                  <a:cubicBezTo>
                    <a:pt x="2613" y="2012"/>
                    <a:pt x="2812" y="1946"/>
                    <a:pt x="3011" y="1946"/>
                  </a:cubicBezTo>
                  <a:cubicBezTo>
                    <a:pt x="3043" y="1946"/>
                    <a:pt x="3075" y="1948"/>
                    <a:pt x="3108" y="1952"/>
                  </a:cubicBezTo>
                  <a:cubicBezTo>
                    <a:pt x="3317" y="1980"/>
                    <a:pt x="3520" y="2064"/>
                    <a:pt x="3723" y="2127"/>
                  </a:cubicBezTo>
                  <a:cubicBezTo>
                    <a:pt x="4017" y="2273"/>
                    <a:pt x="4247" y="2476"/>
                    <a:pt x="4506" y="2623"/>
                  </a:cubicBezTo>
                  <a:cubicBezTo>
                    <a:pt x="4625" y="2707"/>
                    <a:pt x="4744" y="2798"/>
                    <a:pt x="4856" y="2854"/>
                  </a:cubicBezTo>
                  <a:cubicBezTo>
                    <a:pt x="4891" y="2882"/>
                    <a:pt x="4856" y="2910"/>
                    <a:pt x="4919" y="2910"/>
                  </a:cubicBezTo>
                  <a:cubicBezTo>
                    <a:pt x="4940" y="2915"/>
                    <a:pt x="4965" y="2917"/>
                    <a:pt x="4992" y="2917"/>
                  </a:cubicBezTo>
                  <a:cubicBezTo>
                    <a:pt x="5107" y="2917"/>
                    <a:pt x="5262" y="2876"/>
                    <a:pt x="5352" y="2854"/>
                  </a:cubicBezTo>
                  <a:cubicBezTo>
                    <a:pt x="5939" y="2735"/>
                    <a:pt x="6492" y="2588"/>
                    <a:pt x="7072" y="2532"/>
                  </a:cubicBezTo>
                  <a:cubicBezTo>
                    <a:pt x="7303" y="2504"/>
                    <a:pt x="7513" y="2504"/>
                    <a:pt x="7744" y="2413"/>
                  </a:cubicBezTo>
                  <a:cubicBezTo>
                    <a:pt x="7799" y="2385"/>
                    <a:pt x="8093" y="2238"/>
                    <a:pt x="8093" y="2155"/>
                  </a:cubicBezTo>
                  <a:cubicBezTo>
                    <a:pt x="8093" y="1980"/>
                    <a:pt x="7597" y="1980"/>
                    <a:pt x="7478" y="1952"/>
                  </a:cubicBezTo>
                  <a:cubicBezTo>
                    <a:pt x="7366" y="1924"/>
                    <a:pt x="7275" y="1833"/>
                    <a:pt x="7163" y="1777"/>
                  </a:cubicBezTo>
                  <a:cubicBezTo>
                    <a:pt x="7016" y="1749"/>
                    <a:pt x="6814" y="1749"/>
                    <a:pt x="6639" y="1714"/>
                  </a:cubicBezTo>
                  <a:cubicBezTo>
                    <a:pt x="6373" y="1686"/>
                    <a:pt x="6079" y="1483"/>
                    <a:pt x="5877" y="1336"/>
                  </a:cubicBezTo>
                  <a:cubicBezTo>
                    <a:pt x="5765" y="1225"/>
                    <a:pt x="5646" y="1106"/>
                    <a:pt x="5527" y="987"/>
                  </a:cubicBezTo>
                  <a:cubicBezTo>
                    <a:pt x="5443" y="840"/>
                    <a:pt x="5380" y="728"/>
                    <a:pt x="5268" y="609"/>
                  </a:cubicBezTo>
                  <a:cubicBezTo>
                    <a:pt x="5149" y="525"/>
                    <a:pt x="5003" y="434"/>
                    <a:pt x="4891" y="351"/>
                  </a:cubicBezTo>
                  <a:cubicBezTo>
                    <a:pt x="4772" y="232"/>
                    <a:pt x="4625" y="113"/>
                    <a:pt x="4331"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79"/>
            <p:cNvSpPr/>
            <p:nvPr/>
          </p:nvSpPr>
          <p:spPr>
            <a:xfrm>
              <a:off x="2663006" y="3568433"/>
              <a:ext cx="84011" cy="63714"/>
            </a:xfrm>
            <a:custGeom>
              <a:rect b="b" l="l" r="r" t="t"/>
              <a:pathLst>
                <a:path extrusionOk="0" h="2800" w="3692">
                  <a:moveTo>
                    <a:pt x="229" y="1"/>
                  </a:moveTo>
                  <a:cubicBezTo>
                    <a:pt x="74" y="1"/>
                    <a:pt x="1" y="211"/>
                    <a:pt x="139" y="297"/>
                  </a:cubicBezTo>
                  <a:cubicBezTo>
                    <a:pt x="461" y="499"/>
                    <a:pt x="692" y="702"/>
                    <a:pt x="922" y="968"/>
                  </a:cubicBezTo>
                  <a:cubicBezTo>
                    <a:pt x="1041" y="1108"/>
                    <a:pt x="1132" y="1254"/>
                    <a:pt x="1244" y="1401"/>
                  </a:cubicBezTo>
                  <a:cubicBezTo>
                    <a:pt x="1363" y="1492"/>
                    <a:pt x="1482" y="1604"/>
                    <a:pt x="1594" y="1667"/>
                  </a:cubicBezTo>
                  <a:cubicBezTo>
                    <a:pt x="1768" y="1779"/>
                    <a:pt x="1943" y="1842"/>
                    <a:pt x="2118" y="1926"/>
                  </a:cubicBezTo>
                  <a:cubicBezTo>
                    <a:pt x="2209" y="1954"/>
                    <a:pt x="2293" y="2017"/>
                    <a:pt x="2384" y="2045"/>
                  </a:cubicBezTo>
                  <a:cubicBezTo>
                    <a:pt x="2412" y="2073"/>
                    <a:pt x="2468" y="2101"/>
                    <a:pt x="2531" y="2129"/>
                  </a:cubicBezTo>
                  <a:cubicBezTo>
                    <a:pt x="2356" y="2129"/>
                    <a:pt x="2181" y="2156"/>
                    <a:pt x="2006" y="2191"/>
                  </a:cubicBezTo>
                  <a:cubicBezTo>
                    <a:pt x="1768" y="2219"/>
                    <a:pt x="1538" y="2275"/>
                    <a:pt x="1307" y="2331"/>
                  </a:cubicBezTo>
                  <a:cubicBezTo>
                    <a:pt x="1216" y="2366"/>
                    <a:pt x="1097" y="2394"/>
                    <a:pt x="985" y="2450"/>
                  </a:cubicBezTo>
                  <a:cubicBezTo>
                    <a:pt x="894" y="2478"/>
                    <a:pt x="838" y="2541"/>
                    <a:pt x="747" y="2569"/>
                  </a:cubicBezTo>
                  <a:cubicBezTo>
                    <a:pt x="636" y="2625"/>
                    <a:pt x="720" y="2800"/>
                    <a:pt x="810" y="2800"/>
                  </a:cubicBezTo>
                  <a:cubicBezTo>
                    <a:pt x="1013" y="2800"/>
                    <a:pt x="1216" y="2744"/>
                    <a:pt x="1419" y="2716"/>
                  </a:cubicBezTo>
                  <a:cubicBezTo>
                    <a:pt x="1656" y="2653"/>
                    <a:pt x="1915" y="2625"/>
                    <a:pt x="2181" y="2569"/>
                  </a:cubicBezTo>
                  <a:cubicBezTo>
                    <a:pt x="2412" y="2541"/>
                    <a:pt x="2670" y="2506"/>
                    <a:pt x="2936" y="2478"/>
                  </a:cubicBezTo>
                  <a:cubicBezTo>
                    <a:pt x="3195" y="2450"/>
                    <a:pt x="3405" y="2422"/>
                    <a:pt x="3607" y="2247"/>
                  </a:cubicBezTo>
                  <a:cubicBezTo>
                    <a:pt x="3691" y="2191"/>
                    <a:pt x="3663" y="2073"/>
                    <a:pt x="3607" y="2017"/>
                  </a:cubicBezTo>
                  <a:cubicBezTo>
                    <a:pt x="3579" y="2017"/>
                    <a:pt x="3579" y="1982"/>
                    <a:pt x="3544" y="1982"/>
                  </a:cubicBezTo>
                  <a:cubicBezTo>
                    <a:pt x="3195" y="1870"/>
                    <a:pt x="2817" y="1779"/>
                    <a:pt x="2468" y="1667"/>
                  </a:cubicBezTo>
                  <a:cubicBezTo>
                    <a:pt x="2440" y="1667"/>
                    <a:pt x="2440" y="1632"/>
                    <a:pt x="2412" y="1632"/>
                  </a:cubicBezTo>
                  <a:cubicBezTo>
                    <a:pt x="2265" y="1548"/>
                    <a:pt x="2118" y="1457"/>
                    <a:pt x="1971" y="1373"/>
                  </a:cubicBezTo>
                  <a:cubicBezTo>
                    <a:pt x="1859" y="1317"/>
                    <a:pt x="1768" y="1254"/>
                    <a:pt x="1656" y="1227"/>
                  </a:cubicBezTo>
                  <a:cubicBezTo>
                    <a:pt x="1419" y="1024"/>
                    <a:pt x="1244" y="758"/>
                    <a:pt x="1013" y="527"/>
                  </a:cubicBezTo>
                  <a:cubicBezTo>
                    <a:pt x="810" y="324"/>
                    <a:pt x="545" y="94"/>
                    <a:pt x="258" y="3"/>
                  </a:cubicBezTo>
                  <a:cubicBezTo>
                    <a:pt x="248" y="1"/>
                    <a:pt x="239" y="1"/>
                    <a:pt x="229"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79"/>
            <p:cNvSpPr/>
            <p:nvPr/>
          </p:nvSpPr>
          <p:spPr>
            <a:xfrm>
              <a:off x="2578221" y="3587729"/>
              <a:ext cx="99257" cy="35885"/>
            </a:xfrm>
            <a:custGeom>
              <a:rect b="b" l="l" r="r" t="t"/>
              <a:pathLst>
                <a:path extrusionOk="0" h="1577" w="4362">
                  <a:moveTo>
                    <a:pt x="4012" y="1"/>
                  </a:moveTo>
                  <a:cubicBezTo>
                    <a:pt x="3984" y="1"/>
                    <a:pt x="3984" y="29"/>
                    <a:pt x="3984" y="29"/>
                  </a:cubicBezTo>
                  <a:cubicBezTo>
                    <a:pt x="4012" y="232"/>
                    <a:pt x="4012" y="434"/>
                    <a:pt x="4012" y="644"/>
                  </a:cubicBezTo>
                  <a:cubicBezTo>
                    <a:pt x="4012" y="756"/>
                    <a:pt x="3984" y="903"/>
                    <a:pt x="3949" y="1022"/>
                  </a:cubicBezTo>
                  <a:lnTo>
                    <a:pt x="3949" y="1078"/>
                  </a:lnTo>
                  <a:cubicBezTo>
                    <a:pt x="3837" y="994"/>
                    <a:pt x="3634" y="931"/>
                    <a:pt x="3516" y="903"/>
                  </a:cubicBezTo>
                  <a:cubicBezTo>
                    <a:pt x="3313" y="847"/>
                    <a:pt x="3075" y="784"/>
                    <a:pt x="2872" y="784"/>
                  </a:cubicBezTo>
                  <a:cubicBezTo>
                    <a:pt x="2830" y="779"/>
                    <a:pt x="2789" y="777"/>
                    <a:pt x="2749" y="777"/>
                  </a:cubicBezTo>
                  <a:cubicBezTo>
                    <a:pt x="2567" y="777"/>
                    <a:pt x="2395" y="819"/>
                    <a:pt x="2201" y="819"/>
                  </a:cubicBezTo>
                  <a:cubicBezTo>
                    <a:pt x="1998" y="819"/>
                    <a:pt x="1795" y="847"/>
                    <a:pt x="1593" y="875"/>
                  </a:cubicBezTo>
                  <a:cubicBezTo>
                    <a:pt x="1327" y="903"/>
                    <a:pt x="1096" y="994"/>
                    <a:pt x="865" y="1078"/>
                  </a:cubicBezTo>
                  <a:cubicBezTo>
                    <a:pt x="600" y="1169"/>
                    <a:pt x="341" y="1225"/>
                    <a:pt x="75" y="1343"/>
                  </a:cubicBezTo>
                  <a:cubicBezTo>
                    <a:pt x="0" y="1368"/>
                    <a:pt x="15" y="1489"/>
                    <a:pt x="104" y="1489"/>
                  </a:cubicBezTo>
                  <a:cubicBezTo>
                    <a:pt x="114" y="1489"/>
                    <a:pt x="126" y="1487"/>
                    <a:pt x="138" y="1483"/>
                  </a:cubicBezTo>
                  <a:cubicBezTo>
                    <a:pt x="425" y="1427"/>
                    <a:pt x="747" y="1371"/>
                    <a:pt x="1040" y="1281"/>
                  </a:cubicBezTo>
                  <a:cubicBezTo>
                    <a:pt x="1327" y="1225"/>
                    <a:pt x="1593" y="1134"/>
                    <a:pt x="1886" y="1078"/>
                  </a:cubicBezTo>
                  <a:cubicBezTo>
                    <a:pt x="2026" y="1050"/>
                    <a:pt x="2201" y="1022"/>
                    <a:pt x="2348" y="994"/>
                  </a:cubicBezTo>
                  <a:cubicBezTo>
                    <a:pt x="2495" y="994"/>
                    <a:pt x="2551" y="1050"/>
                    <a:pt x="2669" y="1078"/>
                  </a:cubicBezTo>
                  <a:cubicBezTo>
                    <a:pt x="2788" y="1134"/>
                    <a:pt x="2935" y="1169"/>
                    <a:pt x="3047" y="1197"/>
                  </a:cubicBezTo>
                  <a:cubicBezTo>
                    <a:pt x="3194" y="1225"/>
                    <a:pt x="3313" y="1281"/>
                    <a:pt x="3425" y="1308"/>
                  </a:cubicBezTo>
                  <a:cubicBezTo>
                    <a:pt x="3599" y="1399"/>
                    <a:pt x="3746" y="1574"/>
                    <a:pt x="3949" y="1574"/>
                  </a:cubicBezTo>
                  <a:cubicBezTo>
                    <a:pt x="3964" y="1576"/>
                    <a:pt x="3978" y="1577"/>
                    <a:pt x="3992" y="1577"/>
                  </a:cubicBezTo>
                  <a:cubicBezTo>
                    <a:pt x="4200" y="1577"/>
                    <a:pt x="4301" y="1387"/>
                    <a:pt x="4334" y="1197"/>
                  </a:cubicBezTo>
                  <a:cubicBezTo>
                    <a:pt x="4362" y="903"/>
                    <a:pt x="4299" y="644"/>
                    <a:pt x="4243" y="351"/>
                  </a:cubicBezTo>
                  <a:cubicBezTo>
                    <a:pt x="4215" y="204"/>
                    <a:pt x="4187" y="29"/>
                    <a:pt x="401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79"/>
            <p:cNvSpPr/>
            <p:nvPr/>
          </p:nvSpPr>
          <p:spPr>
            <a:xfrm>
              <a:off x="2531550" y="3524311"/>
              <a:ext cx="31220" cy="32289"/>
            </a:xfrm>
            <a:custGeom>
              <a:rect b="b" l="l" r="r" t="t"/>
              <a:pathLst>
                <a:path extrusionOk="0" h="1419" w="1372">
                  <a:moveTo>
                    <a:pt x="300" y="1"/>
                  </a:moveTo>
                  <a:cubicBezTo>
                    <a:pt x="264" y="1"/>
                    <a:pt x="229" y="7"/>
                    <a:pt x="203" y="19"/>
                  </a:cubicBezTo>
                  <a:lnTo>
                    <a:pt x="175" y="19"/>
                  </a:lnTo>
                  <a:cubicBezTo>
                    <a:pt x="162" y="12"/>
                    <a:pt x="146" y="9"/>
                    <a:pt x="130" y="9"/>
                  </a:cubicBezTo>
                  <a:cubicBezTo>
                    <a:pt x="82" y="9"/>
                    <a:pt x="35" y="41"/>
                    <a:pt x="57" y="110"/>
                  </a:cubicBezTo>
                  <a:cubicBezTo>
                    <a:pt x="57" y="397"/>
                    <a:pt x="1" y="718"/>
                    <a:pt x="91" y="984"/>
                  </a:cubicBezTo>
                  <a:cubicBezTo>
                    <a:pt x="104" y="1063"/>
                    <a:pt x="158" y="1099"/>
                    <a:pt x="213" y="1099"/>
                  </a:cubicBezTo>
                  <a:cubicBezTo>
                    <a:pt x="281" y="1099"/>
                    <a:pt x="350" y="1045"/>
                    <a:pt x="350" y="949"/>
                  </a:cubicBezTo>
                  <a:cubicBezTo>
                    <a:pt x="350" y="746"/>
                    <a:pt x="441" y="543"/>
                    <a:pt x="525" y="369"/>
                  </a:cubicBezTo>
                  <a:lnTo>
                    <a:pt x="553" y="397"/>
                  </a:lnTo>
                  <a:cubicBezTo>
                    <a:pt x="616" y="397"/>
                    <a:pt x="644" y="425"/>
                    <a:pt x="672" y="425"/>
                  </a:cubicBezTo>
                  <a:lnTo>
                    <a:pt x="728" y="425"/>
                  </a:lnTo>
                  <a:lnTo>
                    <a:pt x="728" y="774"/>
                  </a:lnTo>
                  <a:lnTo>
                    <a:pt x="728" y="921"/>
                  </a:lnTo>
                  <a:lnTo>
                    <a:pt x="728" y="1012"/>
                  </a:lnTo>
                  <a:cubicBezTo>
                    <a:pt x="756" y="1012"/>
                    <a:pt x="756" y="1040"/>
                    <a:pt x="756" y="1040"/>
                  </a:cubicBezTo>
                  <a:lnTo>
                    <a:pt x="756" y="1215"/>
                  </a:lnTo>
                  <a:lnTo>
                    <a:pt x="756" y="1243"/>
                  </a:lnTo>
                  <a:cubicBezTo>
                    <a:pt x="735" y="1333"/>
                    <a:pt x="814" y="1419"/>
                    <a:pt x="893" y="1419"/>
                  </a:cubicBezTo>
                  <a:cubicBezTo>
                    <a:pt x="918" y="1419"/>
                    <a:pt x="943" y="1410"/>
                    <a:pt x="966" y="1389"/>
                  </a:cubicBezTo>
                  <a:cubicBezTo>
                    <a:pt x="1077" y="1334"/>
                    <a:pt x="1077" y="1215"/>
                    <a:pt x="1077" y="1096"/>
                  </a:cubicBezTo>
                  <a:cubicBezTo>
                    <a:pt x="1105" y="1068"/>
                    <a:pt x="1140" y="984"/>
                    <a:pt x="1196" y="921"/>
                  </a:cubicBezTo>
                  <a:cubicBezTo>
                    <a:pt x="1252" y="774"/>
                    <a:pt x="1371" y="634"/>
                    <a:pt x="1371" y="459"/>
                  </a:cubicBezTo>
                  <a:cubicBezTo>
                    <a:pt x="1371" y="397"/>
                    <a:pt x="1371" y="369"/>
                    <a:pt x="1343" y="341"/>
                  </a:cubicBezTo>
                  <a:cubicBezTo>
                    <a:pt x="1343" y="250"/>
                    <a:pt x="1252" y="194"/>
                    <a:pt x="1168" y="194"/>
                  </a:cubicBezTo>
                  <a:cubicBezTo>
                    <a:pt x="1077" y="194"/>
                    <a:pt x="1021" y="194"/>
                    <a:pt x="966" y="222"/>
                  </a:cubicBezTo>
                  <a:cubicBezTo>
                    <a:pt x="931" y="138"/>
                    <a:pt x="875" y="110"/>
                    <a:pt x="756" y="110"/>
                  </a:cubicBezTo>
                  <a:cubicBezTo>
                    <a:pt x="728" y="110"/>
                    <a:pt x="728" y="110"/>
                    <a:pt x="672" y="75"/>
                  </a:cubicBezTo>
                  <a:cubicBezTo>
                    <a:pt x="644" y="75"/>
                    <a:pt x="616" y="47"/>
                    <a:pt x="581" y="47"/>
                  </a:cubicBezTo>
                  <a:lnTo>
                    <a:pt x="441" y="47"/>
                  </a:lnTo>
                  <a:cubicBezTo>
                    <a:pt x="404" y="14"/>
                    <a:pt x="351" y="1"/>
                    <a:pt x="3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79"/>
            <p:cNvSpPr/>
            <p:nvPr/>
          </p:nvSpPr>
          <p:spPr>
            <a:xfrm>
              <a:off x="2564022" y="3527975"/>
              <a:ext cx="18636" cy="32813"/>
            </a:xfrm>
            <a:custGeom>
              <a:rect b="b" l="l" r="r" t="t"/>
              <a:pathLst>
                <a:path extrusionOk="0" h="1442" w="819">
                  <a:moveTo>
                    <a:pt x="435" y="0"/>
                  </a:moveTo>
                  <a:cubicBezTo>
                    <a:pt x="344" y="0"/>
                    <a:pt x="260" y="17"/>
                    <a:pt x="175" y="33"/>
                  </a:cubicBezTo>
                  <a:cubicBezTo>
                    <a:pt x="0" y="89"/>
                    <a:pt x="0" y="298"/>
                    <a:pt x="91" y="382"/>
                  </a:cubicBezTo>
                  <a:lnTo>
                    <a:pt x="91" y="438"/>
                  </a:lnTo>
                  <a:lnTo>
                    <a:pt x="91" y="557"/>
                  </a:lnTo>
                  <a:cubicBezTo>
                    <a:pt x="63" y="648"/>
                    <a:pt x="63" y="732"/>
                    <a:pt x="63" y="788"/>
                  </a:cubicBezTo>
                  <a:cubicBezTo>
                    <a:pt x="63" y="935"/>
                    <a:pt x="28" y="1138"/>
                    <a:pt x="119" y="1284"/>
                  </a:cubicBezTo>
                  <a:cubicBezTo>
                    <a:pt x="119" y="1312"/>
                    <a:pt x="147" y="1312"/>
                    <a:pt x="147" y="1347"/>
                  </a:cubicBezTo>
                  <a:cubicBezTo>
                    <a:pt x="176" y="1406"/>
                    <a:pt x="249" y="1442"/>
                    <a:pt x="319" y="1442"/>
                  </a:cubicBezTo>
                  <a:cubicBezTo>
                    <a:pt x="381" y="1442"/>
                    <a:pt x="442" y="1413"/>
                    <a:pt x="469" y="1347"/>
                  </a:cubicBezTo>
                  <a:cubicBezTo>
                    <a:pt x="524" y="1200"/>
                    <a:pt x="524" y="1054"/>
                    <a:pt x="587" y="907"/>
                  </a:cubicBezTo>
                  <a:cubicBezTo>
                    <a:pt x="615" y="823"/>
                    <a:pt x="643" y="732"/>
                    <a:pt x="671" y="648"/>
                  </a:cubicBezTo>
                  <a:cubicBezTo>
                    <a:pt x="727" y="613"/>
                    <a:pt x="762" y="585"/>
                    <a:pt x="790" y="529"/>
                  </a:cubicBezTo>
                  <a:cubicBezTo>
                    <a:pt x="818" y="473"/>
                    <a:pt x="818" y="382"/>
                    <a:pt x="762" y="326"/>
                  </a:cubicBezTo>
                  <a:cubicBezTo>
                    <a:pt x="818" y="208"/>
                    <a:pt x="790" y="61"/>
                    <a:pt x="643" y="33"/>
                  </a:cubicBezTo>
                  <a:cubicBezTo>
                    <a:pt x="569" y="9"/>
                    <a:pt x="501" y="0"/>
                    <a:pt x="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79"/>
            <p:cNvSpPr/>
            <p:nvPr/>
          </p:nvSpPr>
          <p:spPr>
            <a:xfrm>
              <a:off x="2581998" y="3533049"/>
              <a:ext cx="19273" cy="34792"/>
            </a:xfrm>
            <a:custGeom>
              <a:rect b="b" l="l" r="r" t="t"/>
              <a:pathLst>
                <a:path extrusionOk="0" h="1529" w="847">
                  <a:moveTo>
                    <a:pt x="436" y="0"/>
                  </a:moveTo>
                  <a:cubicBezTo>
                    <a:pt x="407" y="0"/>
                    <a:pt x="378" y="3"/>
                    <a:pt x="350" y="13"/>
                  </a:cubicBezTo>
                  <a:cubicBezTo>
                    <a:pt x="322" y="13"/>
                    <a:pt x="287" y="41"/>
                    <a:pt x="259" y="75"/>
                  </a:cubicBezTo>
                  <a:cubicBezTo>
                    <a:pt x="28" y="75"/>
                    <a:pt x="0" y="362"/>
                    <a:pt x="175" y="453"/>
                  </a:cubicBezTo>
                  <a:cubicBezTo>
                    <a:pt x="112" y="740"/>
                    <a:pt x="112" y="1061"/>
                    <a:pt x="112" y="1355"/>
                  </a:cubicBezTo>
                  <a:cubicBezTo>
                    <a:pt x="130" y="1470"/>
                    <a:pt x="226" y="1528"/>
                    <a:pt x="317" y="1528"/>
                  </a:cubicBezTo>
                  <a:cubicBezTo>
                    <a:pt x="409" y="1528"/>
                    <a:pt x="497" y="1470"/>
                    <a:pt x="497" y="1355"/>
                  </a:cubicBezTo>
                  <a:cubicBezTo>
                    <a:pt x="497" y="1180"/>
                    <a:pt x="525" y="1033"/>
                    <a:pt x="581" y="887"/>
                  </a:cubicBezTo>
                  <a:cubicBezTo>
                    <a:pt x="581" y="859"/>
                    <a:pt x="609" y="831"/>
                    <a:pt x="609" y="831"/>
                  </a:cubicBezTo>
                  <a:cubicBezTo>
                    <a:pt x="671" y="684"/>
                    <a:pt x="811" y="509"/>
                    <a:pt x="783" y="362"/>
                  </a:cubicBezTo>
                  <a:cubicBezTo>
                    <a:pt x="783" y="334"/>
                    <a:pt x="783" y="334"/>
                    <a:pt x="755" y="334"/>
                  </a:cubicBezTo>
                  <a:cubicBezTo>
                    <a:pt x="846" y="215"/>
                    <a:pt x="783" y="13"/>
                    <a:pt x="609" y="13"/>
                  </a:cubicBezTo>
                  <a:cubicBezTo>
                    <a:pt x="553" y="13"/>
                    <a:pt x="494" y="0"/>
                    <a:pt x="4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79"/>
            <p:cNvSpPr/>
            <p:nvPr/>
          </p:nvSpPr>
          <p:spPr>
            <a:xfrm>
              <a:off x="2601886" y="3537213"/>
              <a:ext cx="15928" cy="27829"/>
            </a:xfrm>
            <a:custGeom>
              <a:rect b="b" l="l" r="r" t="t"/>
              <a:pathLst>
                <a:path extrusionOk="0" h="1223" w="700">
                  <a:moveTo>
                    <a:pt x="361" y="1"/>
                  </a:moveTo>
                  <a:cubicBezTo>
                    <a:pt x="268" y="1"/>
                    <a:pt x="176" y="31"/>
                    <a:pt x="112" y="95"/>
                  </a:cubicBezTo>
                  <a:cubicBezTo>
                    <a:pt x="84" y="95"/>
                    <a:pt x="56" y="95"/>
                    <a:pt x="56" y="123"/>
                  </a:cubicBezTo>
                  <a:cubicBezTo>
                    <a:pt x="56" y="151"/>
                    <a:pt x="28" y="179"/>
                    <a:pt x="28" y="207"/>
                  </a:cubicBezTo>
                  <a:lnTo>
                    <a:pt x="28" y="242"/>
                  </a:lnTo>
                  <a:cubicBezTo>
                    <a:pt x="0" y="501"/>
                    <a:pt x="0" y="767"/>
                    <a:pt x="0" y="1025"/>
                  </a:cubicBezTo>
                  <a:cubicBezTo>
                    <a:pt x="0" y="1135"/>
                    <a:pt x="102" y="1223"/>
                    <a:pt x="200" y="1223"/>
                  </a:cubicBezTo>
                  <a:cubicBezTo>
                    <a:pt x="259" y="1223"/>
                    <a:pt x="316" y="1192"/>
                    <a:pt x="350" y="1116"/>
                  </a:cubicBezTo>
                  <a:cubicBezTo>
                    <a:pt x="406" y="1053"/>
                    <a:pt x="406" y="969"/>
                    <a:pt x="406" y="878"/>
                  </a:cubicBezTo>
                  <a:cubicBezTo>
                    <a:pt x="434" y="850"/>
                    <a:pt x="462" y="822"/>
                    <a:pt x="462" y="794"/>
                  </a:cubicBezTo>
                  <a:lnTo>
                    <a:pt x="462" y="767"/>
                  </a:lnTo>
                  <a:cubicBezTo>
                    <a:pt x="497" y="732"/>
                    <a:pt x="497" y="704"/>
                    <a:pt x="497" y="676"/>
                  </a:cubicBezTo>
                  <a:cubicBezTo>
                    <a:pt x="497" y="648"/>
                    <a:pt x="497" y="592"/>
                    <a:pt x="525" y="557"/>
                  </a:cubicBezTo>
                  <a:lnTo>
                    <a:pt x="525" y="529"/>
                  </a:lnTo>
                  <a:cubicBezTo>
                    <a:pt x="581" y="473"/>
                    <a:pt x="609" y="417"/>
                    <a:pt x="671" y="354"/>
                  </a:cubicBezTo>
                  <a:cubicBezTo>
                    <a:pt x="699" y="298"/>
                    <a:pt x="699" y="207"/>
                    <a:pt x="671" y="151"/>
                  </a:cubicBezTo>
                  <a:cubicBezTo>
                    <a:pt x="604" y="52"/>
                    <a:pt x="481" y="1"/>
                    <a:pt x="3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79"/>
            <p:cNvSpPr/>
            <p:nvPr/>
          </p:nvSpPr>
          <p:spPr>
            <a:xfrm>
              <a:off x="2617154" y="3543744"/>
              <a:ext cx="44418" cy="40072"/>
            </a:xfrm>
            <a:custGeom>
              <a:rect b="b" l="l" r="r" t="t"/>
              <a:pathLst>
                <a:path extrusionOk="0" h="1761" w="1952">
                  <a:moveTo>
                    <a:pt x="402" y="1"/>
                  </a:moveTo>
                  <a:cubicBezTo>
                    <a:pt x="283" y="1"/>
                    <a:pt x="165" y="65"/>
                    <a:pt x="140" y="186"/>
                  </a:cubicBezTo>
                  <a:lnTo>
                    <a:pt x="140" y="214"/>
                  </a:lnTo>
                  <a:cubicBezTo>
                    <a:pt x="140" y="270"/>
                    <a:pt x="112" y="361"/>
                    <a:pt x="112" y="417"/>
                  </a:cubicBezTo>
                  <a:lnTo>
                    <a:pt x="112" y="445"/>
                  </a:lnTo>
                  <a:cubicBezTo>
                    <a:pt x="84" y="480"/>
                    <a:pt x="84" y="535"/>
                    <a:pt x="84" y="591"/>
                  </a:cubicBezTo>
                  <a:cubicBezTo>
                    <a:pt x="56" y="738"/>
                    <a:pt x="0" y="885"/>
                    <a:pt x="0" y="1032"/>
                  </a:cubicBezTo>
                  <a:cubicBezTo>
                    <a:pt x="0" y="1116"/>
                    <a:pt x="56" y="1179"/>
                    <a:pt x="112" y="1207"/>
                  </a:cubicBezTo>
                  <a:cubicBezTo>
                    <a:pt x="112" y="1235"/>
                    <a:pt x="140" y="1235"/>
                    <a:pt x="140" y="1235"/>
                  </a:cubicBezTo>
                  <a:cubicBezTo>
                    <a:pt x="172" y="1249"/>
                    <a:pt x="209" y="1256"/>
                    <a:pt x="245" y="1256"/>
                  </a:cubicBezTo>
                  <a:cubicBezTo>
                    <a:pt x="282" y="1256"/>
                    <a:pt x="319" y="1249"/>
                    <a:pt x="350" y="1235"/>
                  </a:cubicBezTo>
                  <a:cubicBezTo>
                    <a:pt x="406" y="1179"/>
                    <a:pt x="462" y="1116"/>
                    <a:pt x="490" y="1060"/>
                  </a:cubicBezTo>
                  <a:cubicBezTo>
                    <a:pt x="490" y="1207"/>
                    <a:pt x="525" y="1319"/>
                    <a:pt x="637" y="1409"/>
                  </a:cubicBezTo>
                  <a:cubicBezTo>
                    <a:pt x="665" y="1528"/>
                    <a:pt x="812" y="1584"/>
                    <a:pt x="930" y="1584"/>
                  </a:cubicBezTo>
                  <a:cubicBezTo>
                    <a:pt x="958" y="1556"/>
                    <a:pt x="958" y="1556"/>
                    <a:pt x="986" y="1556"/>
                  </a:cubicBezTo>
                  <a:cubicBezTo>
                    <a:pt x="986" y="1660"/>
                    <a:pt x="1120" y="1761"/>
                    <a:pt x="1250" y="1761"/>
                  </a:cubicBezTo>
                  <a:cubicBezTo>
                    <a:pt x="1303" y="1761"/>
                    <a:pt x="1356" y="1744"/>
                    <a:pt x="1399" y="1703"/>
                  </a:cubicBezTo>
                  <a:cubicBezTo>
                    <a:pt x="1427" y="1703"/>
                    <a:pt x="1427" y="1668"/>
                    <a:pt x="1455" y="1668"/>
                  </a:cubicBezTo>
                  <a:cubicBezTo>
                    <a:pt x="1483" y="1640"/>
                    <a:pt x="1511" y="1640"/>
                    <a:pt x="1539" y="1640"/>
                  </a:cubicBezTo>
                  <a:cubicBezTo>
                    <a:pt x="1602" y="1612"/>
                    <a:pt x="1630" y="1556"/>
                    <a:pt x="1658" y="1493"/>
                  </a:cubicBezTo>
                  <a:cubicBezTo>
                    <a:pt x="1832" y="1465"/>
                    <a:pt x="1951" y="1263"/>
                    <a:pt x="1805" y="1116"/>
                  </a:cubicBezTo>
                  <a:cubicBezTo>
                    <a:pt x="1777" y="1088"/>
                    <a:pt x="1749" y="1060"/>
                    <a:pt x="1714" y="1032"/>
                  </a:cubicBezTo>
                  <a:lnTo>
                    <a:pt x="1714" y="1004"/>
                  </a:lnTo>
                  <a:cubicBezTo>
                    <a:pt x="1714" y="857"/>
                    <a:pt x="1602" y="766"/>
                    <a:pt x="1455" y="766"/>
                  </a:cubicBezTo>
                  <a:cubicBezTo>
                    <a:pt x="1364" y="682"/>
                    <a:pt x="1280" y="591"/>
                    <a:pt x="1189" y="480"/>
                  </a:cubicBezTo>
                  <a:cubicBezTo>
                    <a:pt x="1156" y="442"/>
                    <a:pt x="1099" y="427"/>
                    <a:pt x="1042" y="427"/>
                  </a:cubicBezTo>
                  <a:cubicBezTo>
                    <a:pt x="1003" y="427"/>
                    <a:pt x="964" y="433"/>
                    <a:pt x="930" y="445"/>
                  </a:cubicBezTo>
                  <a:lnTo>
                    <a:pt x="930" y="417"/>
                  </a:lnTo>
                  <a:cubicBezTo>
                    <a:pt x="930" y="289"/>
                    <a:pt x="840" y="208"/>
                    <a:pt x="743" y="208"/>
                  </a:cubicBezTo>
                  <a:cubicBezTo>
                    <a:pt x="729" y="208"/>
                    <a:pt x="714" y="210"/>
                    <a:pt x="700" y="214"/>
                  </a:cubicBezTo>
                  <a:cubicBezTo>
                    <a:pt x="665" y="242"/>
                    <a:pt x="665" y="242"/>
                    <a:pt x="637" y="242"/>
                  </a:cubicBezTo>
                  <a:cubicBezTo>
                    <a:pt x="637" y="158"/>
                    <a:pt x="609" y="95"/>
                    <a:pt x="553" y="39"/>
                  </a:cubicBezTo>
                  <a:cubicBezTo>
                    <a:pt x="508" y="13"/>
                    <a:pt x="455" y="1"/>
                    <a:pt x="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79"/>
            <p:cNvSpPr/>
            <p:nvPr/>
          </p:nvSpPr>
          <p:spPr>
            <a:xfrm>
              <a:off x="2540152" y="3621429"/>
              <a:ext cx="133981" cy="73590"/>
            </a:xfrm>
            <a:custGeom>
              <a:rect b="b" l="l" r="r" t="t"/>
              <a:pathLst>
                <a:path extrusionOk="0" h="3234" w="5888">
                  <a:moveTo>
                    <a:pt x="5235" y="0"/>
                  </a:moveTo>
                  <a:cubicBezTo>
                    <a:pt x="5154" y="0"/>
                    <a:pt x="5082" y="69"/>
                    <a:pt x="5042" y="149"/>
                  </a:cubicBezTo>
                  <a:cubicBezTo>
                    <a:pt x="5042" y="177"/>
                    <a:pt x="5014" y="240"/>
                    <a:pt x="5014" y="268"/>
                  </a:cubicBezTo>
                  <a:cubicBezTo>
                    <a:pt x="4986" y="268"/>
                    <a:pt x="4986" y="296"/>
                    <a:pt x="4958" y="296"/>
                  </a:cubicBezTo>
                  <a:cubicBezTo>
                    <a:pt x="4923" y="324"/>
                    <a:pt x="4923" y="352"/>
                    <a:pt x="4895" y="387"/>
                  </a:cubicBezTo>
                  <a:cubicBezTo>
                    <a:pt x="4895" y="387"/>
                    <a:pt x="4867" y="387"/>
                    <a:pt x="4867" y="352"/>
                  </a:cubicBezTo>
                  <a:cubicBezTo>
                    <a:pt x="4825" y="310"/>
                    <a:pt x="4767" y="289"/>
                    <a:pt x="4709" y="289"/>
                  </a:cubicBezTo>
                  <a:cubicBezTo>
                    <a:pt x="4650" y="289"/>
                    <a:pt x="4591" y="310"/>
                    <a:pt x="4545" y="352"/>
                  </a:cubicBezTo>
                  <a:cubicBezTo>
                    <a:pt x="4517" y="387"/>
                    <a:pt x="4517" y="387"/>
                    <a:pt x="4517" y="415"/>
                  </a:cubicBezTo>
                  <a:cubicBezTo>
                    <a:pt x="4505" y="412"/>
                    <a:pt x="4492" y="411"/>
                    <a:pt x="4479" y="411"/>
                  </a:cubicBezTo>
                  <a:cubicBezTo>
                    <a:pt x="4370" y="411"/>
                    <a:pt x="4259" y="511"/>
                    <a:pt x="4259" y="618"/>
                  </a:cubicBezTo>
                  <a:lnTo>
                    <a:pt x="4259" y="848"/>
                  </a:lnTo>
                  <a:cubicBezTo>
                    <a:pt x="4214" y="829"/>
                    <a:pt x="4173" y="809"/>
                    <a:pt x="4121" y="809"/>
                  </a:cubicBezTo>
                  <a:cubicBezTo>
                    <a:pt x="4099" y="809"/>
                    <a:pt x="4075" y="812"/>
                    <a:pt x="4049" y="820"/>
                  </a:cubicBezTo>
                  <a:lnTo>
                    <a:pt x="4021" y="792"/>
                  </a:lnTo>
                  <a:cubicBezTo>
                    <a:pt x="3989" y="727"/>
                    <a:pt x="3925" y="698"/>
                    <a:pt x="3858" y="698"/>
                  </a:cubicBezTo>
                  <a:cubicBezTo>
                    <a:pt x="3745" y="698"/>
                    <a:pt x="3626" y="780"/>
                    <a:pt x="3643" y="911"/>
                  </a:cubicBezTo>
                  <a:cubicBezTo>
                    <a:pt x="3643" y="995"/>
                    <a:pt x="3671" y="1114"/>
                    <a:pt x="3671" y="1226"/>
                  </a:cubicBezTo>
                  <a:lnTo>
                    <a:pt x="3671" y="1345"/>
                  </a:lnTo>
                  <a:lnTo>
                    <a:pt x="3671" y="1373"/>
                  </a:lnTo>
                  <a:cubicBezTo>
                    <a:pt x="3615" y="1345"/>
                    <a:pt x="3587" y="1345"/>
                    <a:pt x="3524" y="1345"/>
                  </a:cubicBezTo>
                  <a:cubicBezTo>
                    <a:pt x="3559" y="1345"/>
                    <a:pt x="3524" y="1289"/>
                    <a:pt x="3496" y="1226"/>
                  </a:cubicBezTo>
                  <a:cubicBezTo>
                    <a:pt x="3468" y="1198"/>
                    <a:pt x="3440" y="1142"/>
                    <a:pt x="3412" y="1086"/>
                  </a:cubicBezTo>
                  <a:cubicBezTo>
                    <a:pt x="3350" y="1023"/>
                    <a:pt x="3294" y="967"/>
                    <a:pt x="3210" y="939"/>
                  </a:cubicBezTo>
                  <a:cubicBezTo>
                    <a:pt x="3197" y="936"/>
                    <a:pt x="3184" y="935"/>
                    <a:pt x="3171" y="935"/>
                  </a:cubicBezTo>
                  <a:cubicBezTo>
                    <a:pt x="3062" y="935"/>
                    <a:pt x="2944" y="1036"/>
                    <a:pt x="2944" y="1142"/>
                  </a:cubicBezTo>
                  <a:cubicBezTo>
                    <a:pt x="2972" y="1317"/>
                    <a:pt x="2972" y="1492"/>
                    <a:pt x="2944" y="1639"/>
                  </a:cubicBezTo>
                  <a:cubicBezTo>
                    <a:pt x="2916" y="1666"/>
                    <a:pt x="2888" y="1666"/>
                    <a:pt x="2860" y="1666"/>
                  </a:cubicBezTo>
                  <a:cubicBezTo>
                    <a:pt x="2832" y="1671"/>
                    <a:pt x="2806" y="1673"/>
                    <a:pt x="2782" y="1673"/>
                  </a:cubicBezTo>
                  <a:cubicBezTo>
                    <a:pt x="2657" y="1673"/>
                    <a:pt x="2585" y="1610"/>
                    <a:pt x="2538" y="1464"/>
                  </a:cubicBezTo>
                  <a:cubicBezTo>
                    <a:pt x="2502" y="1368"/>
                    <a:pt x="2428" y="1326"/>
                    <a:pt x="2356" y="1326"/>
                  </a:cubicBezTo>
                  <a:cubicBezTo>
                    <a:pt x="2247" y="1326"/>
                    <a:pt x="2140" y="1421"/>
                    <a:pt x="2161" y="1576"/>
                  </a:cubicBezTo>
                  <a:cubicBezTo>
                    <a:pt x="2189" y="1666"/>
                    <a:pt x="2189" y="1750"/>
                    <a:pt x="2189" y="1869"/>
                  </a:cubicBezTo>
                  <a:lnTo>
                    <a:pt x="1923" y="1869"/>
                  </a:lnTo>
                  <a:cubicBezTo>
                    <a:pt x="1895" y="1813"/>
                    <a:pt x="1895" y="1785"/>
                    <a:pt x="1867" y="1722"/>
                  </a:cubicBezTo>
                  <a:cubicBezTo>
                    <a:pt x="1820" y="1664"/>
                    <a:pt x="1759" y="1639"/>
                    <a:pt x="1700" y="1639"/>
                  </a:cubicBezTo>
                  <a:cubicBezTo>
                    <a:pt x="1610" y="1639"/>
                    <a:pt x="1523" y="1697"/>
                    <a:pt x="1490" y="1785"/>
                  </a:cubicBezTo>
                  <a:lnTo>
                    <a:pt x="1490" y="1813"/>
                  </a:lnTo>
                  <a:lnTo>
                    <a:pt x="1490" y="1869"/>
                  </a:lnTo>
                  <a:lnTo>
                    <a:pt x="1462" y="1897"/>
                  </a:lnTo>
                  <a:cubicBezTo>
                    <a:pt x="1462" y="1925"/>
                    <a:pt x="1427" y="1988"/>
                    <a:pt x="1427" y="2044"/>
                  </a:cubicBezTo>
                  <a:lnTo>
                    <a:pt x="1427" y="2135"/>
                  </a:lnTo>
                  <a:cubicBezTo>
                    <a:pt x="1389" y="2135"/>
                    <a:pt x="1352" y="2119"/>
                    <a:pt x="1323" y="2119"/>
                  </a:cubicBezTo>
                  <a:cubicBezTo>
                    <a:pt x="1309" y="2119"/>
                    <a:pt x="1296" y="2123"/>
                    <a:pt x="1287" y="2135"/>
                  </a:cubicBezTo>
                  <a:lnTo>
                    <a:pt x="1140" y="2135"/>
                  </a:lnTo>
                  <a:cubicBezTo>
                    <a:pt x="1140" y="2100"/>
                    <a:pt x="1140" y="2044"/>
                    <a:pt x="1112" y="2016"/>
                  </a:cubicBezTo>
                  <a:lnTo>
                    <a:pt x="1112" y="1869"/>
                  </a:lnTo>
                  <a:cubicBezTo>
                    <a:pt x="1077" y="1869"/>
                    <a:pt x="1077" y="1869"/>
                    <a:pt x="1077" y="1841"/>
                  </a:cubicBezTo>
                  <a:cubicBezTo>
                    <a:pt x="1049" y="1785"/>
                    <a:pt x="1049" y="1722"/>
                    <a:pt x="1021" y="1666"/>
                  </a:cubicBezTo>
                  <a:cubicBezTo>
                    <a:pt x="998" y="1643"/>
                    <a:pt x="954" y="1630"/>
                    <a:pt x="909" y="1630"/>
                  </a:cubicBezTo>
                  <a:cubicBezTo>
                    <a:pt x="846" y="1630"/>
                    <a:pt x="779" y="1657"/>
                    <a:pt x="762" y="1722"/>
                  </a:cubicBezTo>
                  <a:cubicBezTo>
                    <a:pt x="699" y="1841"/>
                    <a:pt x="727" y="1988"/>
                    <a:pt x="699" y="2100"/>
                  </a:cubicBezTo>
                  <a:cubicBezTo>
                    <a:pt x="699" y="2163"/>
                    <a:pt x="699" y="2247"/>
                    <a:pt x="671" y="2310"/>
                  </a:cubicBezTo>
                  <a:cubicBezTo>
                    <a:pt x="643" y="2366"/>
                    <a:pt x="616" y="2366"/>
                    <a:pt x="588" y="2394"/>
                  </a:cubicBezTo>
                  <a:cubicBezTo>
                    <a:pt x="553" y="2338"/>
                    <a:pt x="553" y="2310"/>
                    <a:pt x="525" y="2275"/>
                  </a:cubicBezTo>
                  <a:cubicBezTo>
                    <a:pt x="497" y="2219"/>
                    <a:pt x="441" y="2163"/>
                    <a:pt x="350" y="2163"/>
                  </a:cubicBezTo>
                  <a:lnTo>
                    <a:pt x="350" y="1841"/>
                  </a:lnTo>
                  <a:cubicBezTo>
                    <a:pt x="350" y="1775"/>
                    <a:pt x="295" y="1737"/>
                    <a:pt x="242" y="1737"/>
                  </a:cubicBezTo>
                  <a:cubicBezTo>
                    <a:pt x="200" y="1737"/>
                    <a:pt x="159" y="1761"/>
                    <a:pt x="147" y="1813"/>
                  </a:cubicBezTo>
                  <a:cubicBezTo>
                    <a:pt x="63" y="2247"/>
                    <a:pt x="0" y="2659"/>
                    <a:pt x="119" y="3093"/>
                  </a:cubicBezTo>
                  <a:cubicBezTo>
                    <a:pt x="140" y="3180"/>
                    <a:pt x="224" y="3234"/>
                    <a:pt x="301" y="3234"/>
                  </a:cubicBezTo>
                  <a:cubicBezTo>
                    <a:pt x="329" y="3234"/>
                    <a:pt x="356" y="3227"/>
                    <a:pt x="378" y="3212"/>
                  </a:cubicBezTo>
                  <a:cubicBezTo>
                    <a:pt x="497" y="3121"/>
                    <a:pt x="588" y="3037"/>
                    <a:pt x="699" y="2974"/>
                  </a:cubicBezTo>
                  <a:cubicBezTo>
                    <a:pt x="846" y="2918"/>
                    <a:pt x="993" y="2890"/>
                    <a:pt x="1140" y="2834"/>
                  </a:cubicBezTo>
                  <a:cubicBezTo>
                    <a:pt x="1427" y="2743"/>
                    <a:pt x="1720" y="2624"/>
                    <a:pt x="2014" y="2568"/>
                  </a:cubicBezTo>
                  <a:cubicBezTo>
                    <a:pt x="2650" y="2422"/>
                    <a:pt x="3238" y="2163"/>
                    <a:pt x="3818" y="1897"/>
                  </a:cubicBezTo>
                  <a:cubicBezTo>
                    <a:pt x="4112" y="1750"/>
                    <a:pt x="4370" y="1576"/>
                    <a:pt x="4636" y="1464"/>
                  </a:cubicBezTo>
                  <a:cubicBezTo>
                    <a:pt x="4783" y="1401"/>
                    <a:pt x="4923" y="1345"/>
                    <a:pt x="5070" y="1317"/>
                  </a:cubicBezTo>
                  <a:cubicBezTo>
                    <a:pt x="5189" y="1261"/>
                    <a:pt x="5307" y="1170"/>
                    <a:pt x="5391" y="1114"/>
                  </a:cubicBezTo>
                  <a:cubicBezTo>
                    <a:pt x="5566" y="995"/>
                    <a:pt x="5888" y="820"/>
                    <a:pt x="5741" y="590"/>
                  </a:cubicBezTo>
                  <a:cubicBezTo>
                    <a:pt x="5685" y="471"/>
                    <a:pt x="5566" y="387"/>
                    <a:pt x="5510" y="268"/>
                  </a:cubicBezTo>
                  <a:cubicBezTo>
                    <a:pt x="5447" y="177"/>
                    <a:pt x="5419" y="93"/>
                    <a:pt x="5335" y="37"/>
                  </a:cubicBezTo>
                  <a:cubicBezTo>
                    <a:pt x="5301" y="11"/>
                    <a:pt x="5267" y="0"/>
                    <a:pt x="52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79"/>
            <p:cNvSpPr/>
            <p:nvPr/>
          </p:nvSpPr>
          <p:spPr>
            <a:xfrm>
              <a:off x="2749702" y="3632761"/>
              <a:ext cx="13858" cy="13403"/>
            </a:xfrm>
            <a:custGeom>
              <a:rect b="b" l="l" r="r" t="t"/>
              <a:pathLst>
                <a:path extrusionOk="0" h="589" w="609">
                  <a:moveTo>
                    <a:pt x="322" y="1"/>
                  </a:moveTo>
                  <a:cubicBezTo>
                    <a:pt x="203" y="1"/>
                    <a:pt x="119" y="64"/>
                    <a:pt x="56" y="148"/>
                  </a:cubicBezTo>
                  <a:cubicBezTo>
                    <a:pt x="0" y="294"/>
                    <a:pt x="28" y="469"/>
                    <a:pt x="175" y="525"/>
                  </a:cubicBezTo>
                  <a:cubicBezTo>
                    <a:pt x="203" y="553"/>
                    <a:pt x="259" y="588"/>
                    <a:pt x="322" y="588"/>
                  </a:cubicBezTo>
                  <a:cubicBezTo>
                    <a:pt x="497" y="588"/>
                    <a:pt x="608" y="350"/>
                    <a:pt x="580" y="176"/>
                  </a:cubicBezTo>
                  <a:cubicBezTo>
                    <a:pt x="553" y="64"/>
                    <a:pt x="434" y="1"/>
                    <a:pt x="32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79"/>
            <p:cNvSpPr/>
            <p:nvPr/>
          </p:nvSpPr>
          <p:spPr>
            <a:xfrm>
              <a:off x="2732500" y="3635447"/>
              <a:ext cx="14518" cy="16998"/>
            </a:xfrm>
            <a:custGeom>
              <a:rect b="b" l="l" r="r" t="t"/>
              <a:pathLst>
                <a:path extrusionOk="0" h="747" w="638">
                  <a:moveTo>
                    <a:pt x="334" y="0"/>
                  </a:moveTo>
                  <a:cubicBezTo>
                    <a:pt x="254" y="0"/>
                    <a:pt x="172" y="31"/>
                    <a:pt x="113" y="86"/>
                  </a:cubicBezTo>
                  <a:cubicBezTo>
                    <a:pt x="29" y="176"/>
                    <a:pt x="1" y="295"/>
                    <a:pt x="1" y="407"/>
                  </a:cubicBezTo>
                  <a:lnTo>
                    <a:pt x="1" y="470"/>
                  </a:lnTo>
                  <a:cubicBezTo>
                    <a:pt x="1" y="498"/>
                    <a:pt x="29" y="526"/>
                    <a:pt x="29" y="554"/>
                  </a:cubicBezTo>
                  <a:cubicBezTo>
                    <a:pt x="51" y="670"/>
                    <a:pt x="147" y="746"/>
                    <a:pt x="258" y="746"/>
                  </a:cubicBezTo>
                  <a:cubicBezTo>
                    <a:pt x="288" y="746"/>
                    <a:pt x="319" y="741"/>
                    <a:pt x="351" y="729"/>
                  </a:cubicBezTo>
                  <a:cubicBezTo>
                    <a:pt x="434" y="701"/>
                    <a:pt x="525" y="645"/>
                    <a:pt x="553" y="554"/>
                  </a:cubicBezTo>
                  <a:cubicBezTo>
                    <a:pt x="637" y="379"/>
                    <a:pt x="637" y="148"/>
                    <a:pt x="462" y="30"/>
                  </a:cubicBezTo>
                  <a:cubicBezTo>
                    <a:pt x="423" y="10"/>
                    <a:pt x="379" y="0"/>
                    <a:pt x="33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79"/>
            <p:cNvSpPr/>
            <p:nvPr/>
          </p:nvSpPr>
          <p:spPr>
            <a:xfrm>
              <a:off x="2762263" y="3646141"/>
              <a:ext cx="8624" cy="8874"/>
            </a:xfrm>
            <a:custGeom>
              <a:rect b="b" l="l" r="r" t="t"/>
              <a:pathLst>
                <a:path extrusionOk="0" h="390" w="379">
                  <a:moveTo>
                    <a:pt x="147" y="0"/>
                  </a:moveTo>
                  <a:cubicBezTo>
                    <a:pt x="119" y="28"/>
                    <a:pt x="119" y="28"/>
                    <a:pt x="91" y="28"/>
                  </a:cubicBezTo>
                  <a:cubicBezTo>
                    <a:pt x="56" y="28"/>
                    <a:pt x="56" y="56"/>
                    <a:pt x="28" y="84"/>
                  </a:cubicBezTo>
                  <a:cubicBezTo>
                    <a:pt x="1" y="112"/>
                    <a:pt x="1" y="140"/>
                    <a:pt x="1" y="203"/>
                  </a:cubicBezTo>
                  <a:cubicBezTo>
                    <a:pt x="1" y="231"/>
                    <a:pt x="1" y="259"/>
                    <a:pt x="28" y="287"/>
                  </a:cubicBezTo>
                  <a:cubicBezTo>
                    <a:pt x="56" y="350"/>
                    <a:pt x="91" y="378"/>
                    <a:pt x="147" y="378"/>
                  </a:cubicBezTo>
                  <a:cubicBezTo>
                    <a:pt x="164" y="386"/>
                    <a:pt x="183" y="389"/>
                    <a:pt x="204" y="389"/>
                  </a:cubicBezTo>
                  <a:cubicBezTo>
                    <a:pt x="254" y="389"/>
                    <a:pt x="311" y="370"/>
                    <a:pt x="350" y="350"/>
                  </a:cubicBezTo>
                  <a:cubicBezTo>
                    <a:pt x="378" y="287"/>
                    <a:pt x="378" y="259"/>
                    <a:pt x="378" y="203"/>
                  </a:cubicBezTo>
                  <a:cubicBezTo>
                    <a:pt x="378" y="140"/>
                    <a:pt x="378" y="84"/>
                    <a:pt x="350" y="56"/>
                  </a:cubicBezTo>
                  <a:cubicBezTo>
                    <a:pt x="322" y="28"/>
                    <a:pt x="294" y="28"/>
                    <a:pt x="26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79"/>
            <p:cNvSpPr/>
            <p:nvPr/>
          </p:nvSpPr>
          <p:spPr>
            <a:xfrm>
              <a:off x="2772298" y="3630213"/>
              <a:ext cx="6531" cy="6098"/>
            </a:xfrm>
            <a:custGeom>
              <a:rect b="b" l="l" r="r" t="t"/>
              <a:pathLst>
                <a:path extrusionOk="0" h="268" w="287">
                  <a:moveTo>
                    <a:pt x="140" y="1"/>
                  </a:moveTo>
                  <a:cubicBezTo>
                    <a:pt x="56" y="1"/>
                    <a:pt x="0" y="85"/>
                    <a:pt x="28" y="176"/>
                  </a:cubicBezTo>
                  <a:cubicBezTo>
                    <a:pt x="28" y="221"/>
                    <a:pt x="84" y="267"/>
                    <a:pt x="139" y="267"/>
                  </a:cubicBezTo>
                  <a:cubicBezTo>
                    <a:pt x="151" y="267"/>
                    <a:pt x="163" y="265"/>
                    <a:pt x="175" y="260"/>
                  </a:cubicBezTo>
                  <a:cubicBezTo>
                    <a:pt x="259" y="260"/>
                    <a:pt x="287" y="176"/>
                    <a:pt x="287" y="85"/>
                  </a:cubicBezTo>
                  <a:cubicBezTo>
                    <a:pt x="259" y="29"/>
                    <a:pt x="203" y="1"/>
                    <a:pt x="14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79"/>
            <p:cNvSpPr/>
            <p:nvPr/>
          </p:nvSpPr>
          <p:spPr>
            <a:xfrm>
              <a:off x="2778806" y="3625298"/>
              <a:ext cx="9421" cy="8670"/>
            </a:xfrm>
            <a:custGeom>
              <a:rect b="b" l="l" r="r" t="t"/>
              <a:pathLst>
                <a:path extrusionOk="0" h="381" w="414">
                  <a:moveTo>
                    <a:pt x="192" y="0"/>
                  </a:moveTo>
                  <a:cubicBezTo>
                    <a:pt x="146" y="0"/>
                    <a:pt x="99" y="16"/>
                    <a:pt x="64" y="42"/>
                  </a:cubicBezTo>
                  <a:cubicBezTo>
                    <a:pt x="1" y="126"/>
                    <a:pt x="1" y="273"/>
                    <a:pt x="120" y="329"/>
                  </a:cubicBezTo>
                  <a:cubicBezTo>
                    <a:pt x="120" y="357"/>
                    <a:pt x="120" y="357"/>
                    <a:pt x="148" y="357"/>
                  </a:cubicBezTo>
                  <a:cubicBezTo>
                    <a:pt x="171" y="372"/>
                    <a:pt x="202" y="380"/>
                    <a:pt x="233" y="380"/>
                  </a:cubicBezTo>
                  <a:cubicBezTo>
                    <a:pt x="275" y="380"/>
                    <a:pt x="318" y="365"/>
                    <a:pt x="350" y="329"/>
                  </a:cubicBezTo>
                  <a:cubicBezTo>
                    <a:pt x="413" y="273"/>
                    <a:pt x="413" y="182"/>
                    <a:pt x="378" y="126"/>
                  </a:cubicBezTo>
                  <a:cubicBezTo>
                    <a:pt x="378" y="98"/>
                    <a:pt x="378" y="98"/>
                    <a:pt x="350" y="98"/>
                  </a:cubicBezTo>
                  <a:cubicBezTo>
                    <a:pt x="318" y="29"/>
                    <a:pt x="255" y="0"/>
                    <a:pt x="19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79"/>
            <p:cNvSpPr/>
            <p:nvPr/>
          </p:nvSpPr>
          <p:spPr>
            <a:xfrm>
              <a:off x="2733774" y="3656631"/>
              <a:ext cx="11332" cy="11309"/>
            </a:xfrm>
            <a:custGeom>
              <a:rect b="b" l="l" r="r" t="t"/>
              <a:pathLst>
                <a:path extrusionOk="0" h="497" w="498">
                  <a:moveTo>
                    <a:pt x="148" y="1"/>
                  </a:moveTo>
                  <a:lnTo>
                    <a:pt x="148" y="29"/>
                  </a:lnTo>
                  <a:cubicBezTo>
                    <a:pt x="85" y="29"/>
                    <a:pt x="57" y="64"/>
                    <a:pt x="29" y="92"/>
                  </a:cubicBezTo>
                  <a:lnTo>
                    <a:pt x="29" y="175"/>
                  </a:lnTo>
                  <a:cubicBezTo>
                    <a:pt x="1" y="238"/>
                    <a:pt x="1" y="322"/>
                    <a:pt x="29" y="378"/>
                  </a:cubicBezTo>
                  <a:cubicBezTo>
                    <a:pt x="66" y="458"/>
                    <a:pt x="158" y="497"/>
                    <a:pt x="241" y="497"/>
                  </a:cubicBezTo>
                  <a:cubicBezTo>
                    <a:pt x="282" y="497"/>
                    <a:pt x="321" y="487"/>
                    <a:pt x="351" y="469"/>
                  </a:cubicBezTo>
                  <a:cubicBezTo>
                    <a:pt x="406" y="441"/>
                    <a:pt x="469" y="378"/>
                    <a:pt x="497" y="322"/>
                  </a:cubicBezTo>
                  <a:cubicBezTo>
                    <a:pt x="497" y="238"/>
                    <a:pt x="469" y="147"/>
                    <a:pt x="406" y="92"/>
                  </a:cubicBezTo>
                  <a:cubicBezTo>
                    <a:pt x="378" y="29"/>
                    <a:pt x="323" y="1"/>
                    <a:pt x="26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79"/>
            <p:cNvSpPr/>
            <p:nvPr/>
          </p:nvSpPr>
          <p:spPr>
            <a:xfrm>
              <a:off x="2713249" y="3647871"/>
              <a:ext cx="13243" cy="15633"/>
            </a:xfrm>
            <a:custGeom>
              <a:rect b="b" l="l" r="r" t="t"/>
              <a:pathLst>
                <a:path extrusionOk="0" h="687" w="582">
                  <a:moveTo>
                    <a:pt x="312" y="1"/>
                  </a:moveTo>
                  <a:cubicBezTo>
                    <a:pt x="293" y="1"/>
                    <a:pt x="276" y="3"/>
                    <a:pt x="260" y="8"/>
                  </a:cubicBezTo>
                  <a:cubicBezTo>
                    <a:pt x="148" y="36"/>
                    <a:pt x="57" y="183"/>
                    <a:pt x="29" y="302"/>
                  </a:cubicBezTo>
                  <a:cubicBezTo>
                    <a:pt x="1" y="386"/>
                    <a:pt x="1" y="477"/>
                    <a:pt x="29" y="560"/>
                  </a:cubicBezTo>
                  <a:cubicBezTo>
                    <a:pt x="98" y="635"/>
                    <a:pt x="191" y="687"/>
                    <a:pt x="288" y="687"/>
                  </a:cubicBezTo>
                  <a:cubicBezTo>
                    <a:pt x="309" y="687"/>
                    <a:pt x="330" y="684"/>
                    <a:pt x="350" y="679"/>
                  </a:cubicBezTo>
                  <a:cubicBezTo>
                    <a:pt x="462" y="651"/>
                    <a:pt x="553" y="532"/>
                    <a:pt x="553" y="414"/>
                  </a:cubicBezTo>
                  <a:lnTo>
                    <a:pt x="553" y="358"/>
                  </a:lnTo>
                  <a:lnTo>
                    <a:pt x="553" y="330"/>
                  </a:lnTo>
                  <a:cubicBezTo>
                    <a:pt x="581" y="239"/>
                    <a:pt x="553" y="183"/>
                    <a:pt x="525" y="127"/>
                  </a:cubicBezTo>
                  <a:cubicBezTo>
                    <a:pt x="502" y="52"/>
                    <a:pt x="398" y="1"/>
                    <a:pt x="31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79"/>
            <p:cNvSpPr/>
            <p:nvPr/>
          </p:nvSpPr>
          <p:spPr>
            <a:xfrm>
              <a:off x="2697343" y="3659976"/>
              <a:ext cx="11332" cy="11946"/>
            </a:xfrm>
            <a:custGeom>
              <a:rect b="b" l="l" r="r" t="t"/>
              <a:pathLst>
                <a:path extrusionOk="0" h="525" w="498">
                  <a:moveTo>
                    <a:pt x="203" y="0"/>
                  </a:moveTo>
                  <a:cubicBezTo>
                    <a:pt x="147" y="28"/>
                    <a:pt x="113" y="28"/>
                    <a:pt x="85" y="56"/>
                  </a:cubicBezTo>
                  <a:cubicBezTo>
                    <a:pt x="85" y="91"/>
                    <a:pt x="57" y="119"/>
                    <a:pt x="57" y="119"/>
                  </a:cubicBezTo>
                  <a:cubicBezTo>
                    <a:pt x="29" y="147"/>
                    <a:pt x="1" y="203"/>
                    <a:pt x="1" y="266"/>
                  </a:cubicBezTo>
                  <a:cubicBezTo>
                    <a:pt x="1" y="294"/>
                    <a:pt x="29" y="322"/>
                    <a:pt x="29" y="350"/>
                  </a:cubicBezTo>
                  <a:lnTo>
                    <a:pt x="29" y="378"/>
                  </a:lnTo>
                  <a:cubicBezTo>
                    <a:pt x="57" y="406"/>
                    <a:pt x="57" y="441"/>
                    <a:pt x="85" y="469"/>
                  </a:cubicBezTo>
                  <a:cubicBezTo>
                    <a:pt x="113" y="497"/>
                    <a:pt x="175" y="525"/>
                    <a:pt x="231" y="525"/>
                  </a:cubicBezTo>
                  <a:cubicBezTo>
                    <a:pt x="259" y="525"/>
                    <a:pt x="287" y="497"/>
                    <a:pt x="350" y="497"/>
                  </a:cubicBezTo>
                  <a:cubicBezTo>
                    <a:pt x="350" y="469"/>
                    <a:pt x="378" y="469"/>
                    <a:pt x="378" y="441"/>
                  </a:cubicBezTo>
                  <a:cubicBezTo>
                    <a:pt x="406" y="441"/>
                    <a:pt x="406" y="406"/>
                    <a:pt x="434" y="406"/>
                  </a:cubicBezTo>
                  <a:lnTo>
                    <a:pt x="434" y="378"/>
                  </a:lnTo>
                  <a:cubicBezTo>
                    <a:pt x="462" y="350"/>
                    <a:pt x="497" y="266"/>
                    <a:pt x="497" y="231"/>
                  </a:cubicBezTo>
                  <a:cubicBezTo>
                    <a:pt x="497" y="175"/>
                    <a:pt x="462" y="119"/>
                    <a:pt x="434" y="56"/>
                  </a:cubicBezTo>
                  <a:cubicBezTo>
                    <a:pt x="378" y="28"/>
                    <a:pt x="322" y="0"/>
                    <a:pt x="25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79"/>
            <p:cNvSpPr/>
            <p:nvPr/>
          </p:nvSpPr>
          <p:spPr>
            <a:xfrm>
              <a:off x="2711178" y="3638814"/>
              <a:ext cx="6713" cy="5916"/>
            </a:xfrm>
            <a:custGeom>
              <a:rect b="b" l="l" r="r" t="t"/>
              <a:pathLst>
                <a:path extrusionOk="0" h="260" w="295">
                  <a:moveTo>
                    <a:pt x="148" y="0"/>
                  </a:moveTo>
                  <a:cubicBezTo>
                    <a:pt x="64" y="0"/>
                    <a:pt x="1" y="56"/>
                    <a:pt x="1" y="147"/>
                  </a:cubicBezTo>
                  <a:cubicBezTo>
                    <a:pt x="1" y="203"/>
                    <a:pt x="64" y="259"/>
                    <a:pt x="148" y="259"/>
                  </a:cubicBezTo>
                  <a:cubicBezTo>
                    <a:pt x="239" y="259"/>
                    <a:pt x="295" y="203"/>
                    <a:pt x="295" y="147"/>
                  </a:cubicBezTo>
                  <a:cubicBezTo>
                    <a:pt x="295" y="56"/>
                    <a:pt x="239" y="0"/>
                    <a:pt x="14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79"/>
            <p:cNvSpPr/>
            <p:nvPr/>
          </p:nvSpPr>
          <p:spPr>
            <a:xfrm>
              <a:off x="2788204" y="3632124"/>
              <a:ext cx="7964" cy="9261"/>
            </a:xfrm>
            <a:custGeom>
              <a:rect b="b" l="l" r="r" t="t"/>
              <a:pathLst>
                <a:path extrusionOk="0" h="407" w="350">
                  <a:moveTo>
                    <a:pt x="175" y="1"/>
                  </a:moveTo>
                  <a:cubicBezTo>
                    <a:pt x="112" y="1"/>
                    <a:pt x="84" y="29"/>
                    <a:pt x="56" y="57"/>
                  </a:cubicBezTo>
                  <a:cubicBezTo>
                    <a:pt x="28" y="92"/>
                    <a:pt x="0" y="148"/>
                    <a:pt x="0" y="176"/>
                  </a:cubicBezTo>
                  <a:lnTo>
                    <a:pt x="0" y="232"/>
                  </a:lnTo>
                  <a:cubicBezTo>
                    <a:pt x="0" y="294"/>
                    <a:pt x="28" y="322"/>
                    <a:pt x="56" y="350"/>
                  </a:cubicBezTo>
                  <a:cubicBezTo>
                    <a:pt x="84" y="378"/>
                    <a:pt x="140" y="406"/>
                    <a:pt x="175" y="406"/>
                  </a:cubicBezTo>
                  <a:cubicBezTo>
                    <a:pt x="231" y="406"/>
                    <a:pt x="259" y="406"/>
                    <a:pt x="287" y="350"/>
                  </a:cubicBezTo>
                  <a:cubicBezTo>
                    <a:pt x="315" y="322"/>
                    <a:pt x="350" y="294"/>
                    <a:pt x="350" y="232"/>
                  </a:cubicBezTo>
                  <a:lnTo>
                    <a:pt x="350" y="176"/>
                  </a:lnTo>
                  <a:cubicBezTo>
                    <a:pt x="350" y="148"/>
                    <a:pt x="315" y="92"/>
                    <a:pt x="287" y="57"/>
                  </a:cubicBezTo>
                  <a:cubicBezTo>
                    <a:pt x="259" y="29"/>
                    <a:pt x="231" y="1"/>
                    <a:pt x="1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79"/>
            <p:cNvSpPr/>
            <p:nvPr/>
          </p:nvSpPr>
          <p:spPr>
            <a:xfrm>
              <a:off x="2769590" y="3580197"/>
              <a:ext cx="12584" cy="11969"/>
            </a:xfrm>
            <a:custGeom>
              <a:rect b="b" l="l" r="r" t="t"/>
              <a:pathLst>
                <a:path extrusionOk="0" h="526" w="553">
                  <a:moveTo>
                    <a:pt x="240" y="0"/>
                  </a:moveTo>
                  <a:cubicBezTo>
                    <a:pt x="151" y="0"/>
                    <a:pt x="71" y="38"/>
                    <a:pt x="28" y="129"/>
                  </a:cubicBezTo>
                  <a:cubicBezTo>
                    <a:pt x="0" y="157"/>
                    <a:pt x="0" y="213"/>
                    <a:pt x="0" y="276"/>
                  </a:cubicBezTo>
                  <a:cubicBezTo>
                    <a:pt x="0" y="304"/>
                    <a:pt x="0" y="360"/>
                    <a:pt x="28" y="388"/>
                  </a:cubicBezTo>
                  <a:cubicBezTo>
                    <a:pt x="56" y="416"/>
                    <a:pt x="56" y="451"/>
                    <a:pt x="84" y="451"/>
                  </a:cubicBezTo>
                  <a:cubicBezTo>
                    <a:pt x="119" y="479"/>
                    <a:pt x="175" y="507"/>
                    <a:pt x="203" y="507"/>
                  </a:cubicBezTo>
                  <a:cubicBezTo>
                    <a:pt x="226" y="518"/>
                    <a:pt x="255" y="525"/>
                    <a:pt x="285" y="525"/>
                  </a:cubicBezTo>
                  <a:cubicBezTo>
                    <a:pt x="328" y="525"/>
                    <a:pt x="373" y="512"/>
                    <a:pt x="406" y="479"/>
                  </a:cubicBezTo>
                  <a:cubicBezTo>
                    <a:pt x="497" y="451"/>
                    <a:pt x="525" y="360"/>
                    <a:pt x="553" y="276"/>
                  </a:cubicBezTo>
                  <a:cubicBezTo>
                    <a:pt x="553" y="213"/>
                    <a:pt x="525" y="129"/>
                    <a:pt x="469" y="66"/>
                  </a:cubicBezTo>
                  <a:cubicBezTo>
                    <a:pt x="434" y="38"/>
                    <a:pt x="378" y="10"/>
                    <a:pt x="322" y="10"/>
                  </a:cubicBezTo>
                  <a:cubicBezTo>
                    <a:pt x="294" y="4"/>
                    <a:pt x="266" y="0"/>
                    <a:pt x="24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79"/>
            <p:cNvSpPr/>
            <p:nvPr/>
          </p:nvSpPr>
          <p:spPr>
            <a:xfrm>
              <a:off x="2755573" y="3590505"/>
              <a:ext cx="11969" cy="10467"/>
            </a:xfrm>
            <a:custGeom>
              <a:rect b="b" l="l" r="r" t="t"/>
              <a:pathLst>
                <a:path extrusionOk="0" h="460" w="526">
                  <a:moveTo>
                    <a:pt x="229" y="0"/>
                  </a:moveTo>
                  <a:cubicBezTo>
                    <a:pt x="201" y="0"/>
                    <a:pt x="173" y="8"/>
                    <a:pt x="148" y="26"/>
                  </a:cubicBezTo>
                  <a:lnTo>
                    <a:pt x="120" y="26"/>
                  </a:lnTo>
                  <a:cubicBezTo>
                    <a:pt x="36" y="54"/>
                    <a:pt x="1" y="173"/>
                    <a:pt x="1" y="257"/>
                  </a:cubicBezTo>
                  <a:cubicBezTo>
                    <a:pt x="36" y="347"/>
                    <a:pt x="120" y="403"/>
                    <a:pt x="211" y="431"/>
                  </a:cubicBezTo>
                  <a:cubicBezTo>
                    <a:pt x="239" y="459"/>
                    <a:pt x="267" y="459"/>
                    <a:pt x="322" y="459"/>
                  </a:cubicBezTo>
                  <a:lnTo>
                    <a:pt x="385" y="459"/>
                  </a:lnTo>
                  <a:cubicBezTo>
                    <a:pt x="413" y="459"/>
                    <a:pt x="441" y="431"/>
                    <a:pt x="469" y="403"/>
                  </a:cubicBezTo>
                  <a:cubicBezTo>
                    <a:pt x="497" y="375"/>
                    <a:pt x="525" y="347"/>
                    <a:pt x="525" y="312"/>
                  </a:cubicBezTo>
                  <a:cubicBezTo>
                    <a:pt x="525" y="229"/>
                    <a:pt x="469" y="138"/>
                    <a:pt x="441" y="110"/>
                  </a:cubicBezTo>
                  <a:cubicBezTo>
                    <a:pt x="376" y="50"/>
                    <a:pt x="300" y="0"/>
                    <a:pt x="22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79"/>
            <p:cNvSpPr/>
            <p:nvPr/>
          </p:nvSpPr>
          <p:spPr>
            <a:xfrm>
              <a:off x="2763537" y="3600950"/>
              <a:ext cx="819" cy="23"/>
            </a:xfrm>
            <a:custGeom>
              <a:rect b="b" l="l" r="r" t="t"/>
              <a:pathLst>
                <a:path extrusionOk="0" h="1" w="36">
                  <a:moveTo>
                    <a:pt x="35" y="0"/>
                  </a:moveTo>
                  <a:lnTo>
                    <a:pt x="0" y="0"/>
                  </a:lnTo>
                  <a:close/>
                  <a:moveTo>
                    <a:pt x="35" y="0"/>
                  </a:moveTo>
                  <a:lnTo>
                    <a:pt x="35"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79"/>
            <p:cNvSpPr/>
            <p:nvPr/>
          </p:nvSpPr>
          <p:spPr>
            <a:xfrm>
              <a:off x="2778169" y="3595056"/>
              <a:ext cx="13243" cy="9898"/>
            </a:xfrm>
            <a:custGeom>
              <a:rect b="b" l="l" r="r" t="t"/>
              <a:pathLst>
                <a:path extrusionOk="0" h="435" w="582">
                  <a:moveTo>
                    <a:pt x="294" y="1"/>
                  </a:moveTo>
                  <a:cubicBezTo>
                    <a:pt x="1" y="1"/>
                    <a:pt x="1" y="434"/>
                    <a:pt x="294" y="434"/>
                  </a:cubicBezTo>
                  <a:cubicBezTo>
                    <a:pt x="581" y="434"/>
                    <a:pt x="581" y="1"/>
                    <a:pt x="29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79"/>
            <p:cNvSpPr/>
            <p:nvPr/>
          </p:nvSpPr>
          <p:spPr>
            <a:xfrm>
              <a:off x="2707856" y="3478528"/>
              <a:ext cx="7964" cy="7509"/>
            </a:xfrm>
            <a:custGeom>
              <a:rect b="b" l="l" r="r" t="t"/>
              <a:pathLst>
                <a:path extrusionOk="0" h="330" w="350">
                  <a:moveTo>
                    <a:pt x="187" y="1"/>
                  </a:moveTo>
                  <a:cubicBezTo>
                    <a:pt x="150" y="1"/>
                    <a:pt x="115" y="9"/>
                    <a:pt x="91" y="24"/>
                  </a:cubicBezTo>
                  <a:cubicBezTo>
                    <a:pt x="35" y="52"/>
                    <a:pt x="0" y="108"/>
                    <a:pt x="0" y="164"/>
                  </a:cubicBezTo>
                  <a:cubicBezTo>
                    <a:pt x="0" y="227"/>
                    <a:pt x="35" y="283"/>
                    <a:pt x="91" y="311"/>
                  </a:cubicBezTo>
                  <a:cubicBezTo>
                    <a:pt x="114" y="322"/>
                    <a:pt x="148" y="329"/>
                    <a:pt x="184" y="329"/>
                  </a:cubicBezTo>
                  <a:cubicBezTo>
                    <a:pt x="235" y="329"/>
                    <a:pt x="289" y="316"/>
                    <a:pt x="322" y="283"/>
                  </a:cubicBezTo>
                  <a:cubicBezTo>
                    <a:pt x="350" y="255"/>
                    <a:pt x="350" y="227"/>
                    <a:pt x="350" y="164"/>
                  </a:cubicBezTo>
                  <a:lnTo>
                    <a:pt x="350" y="136"/>
                  </a:lnTo>
                  <a:cubicBezTo>
                    <a:pt x="350" y="108"/>
                    <a:pt x="322" y="80"/>
                    <a:pt x="322" y="52"/>
                  </a:cubicBezTo>
                  <a:cubicBezTo>
                    <a:pt x="290" y="16"/>
                    <a:pt x="237" y="1"/>
                    <a:pt x="18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79"/>
            <p:cNvSpPr/>
            <p:nvPr/>
          </p:nvSpPr>
          <p:spPr>
            <a:xfrm>
              <a:off x="2697980" y="3473659"/>
              <a:ext cx="5279" cy="5438"/>
            </a:xfrm>
            <a:custGeom>
              <a:rect b="b" l="l" r="r" t="t"/>
              <a:pathLst>
                <a:path extrusionOk="0" h="239" w="232">
                  <a:moveTo>
                    <a:pt x="119" y="0"/>
                  </a:moveTo>
                  <a:cubicBezTo>
                    <a:pt x="85" y="0"/>
                    <a:pt x="57" y="0"/>
                    <a:pt x="29" y="28"/>
                  </a:cubicBezTo>
                  <a:cubicBezTo>
                    <a:pt x="1" y="63"/>
                    <a:pt x="1" y="91"/>
                    <a:pt x="1" y="119"/>
                  </a:cubicBezTo>
                  <a:cubicBezTo>
                    <a:pt x="1" y="147"/>
                    <a:pt x="1" y="203"/>
                    <a:pt x="57" y="238"/>
                  </a:cubicBezTo>
                  <a:lnTo>
                    <a:pt x="147" y="238"/>
                  </a:lnTo>
                  <a:cubicBezTo>
                    <a:pt x="147" y="238"/>
                    <a:pt x="175" y="238"/>
                    <a:pt x="203" y="203"/>
                  </a:cubicBezTo>
                  <a:cubicBezTo>
                    <a:pt x="203" y="203"/>
                    <a:pt x="231" y="175"/>
                    <a:pt x="231" y="147"/>
                  </a:cubicBezTo>
                  <a:lnTo>
                    <a:pt x="231" y="63"/>
                  </a:lnTo>
                  <a:lnTo>
                    <a:pt x="203" y="63"/>
                  </a:lnTo>
                  <a:cubicBezTo>
                    <a:pt x="203" y="28"/>
                    <a:pt x="147" y="0"/>
                    <a:pt x="11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79"/>
            <p:cNvSpPr/>
            <p:nvPr/>
          </p:nvSpPr>
          <p:spPr>
            <a:xfrm>
              <a:off x="2852919" y="3521148"/>
              <a:ext cx="33950" cy="104992"/>
            </a:xfrm>
            <a:custGeom>
              <a:rect b="b" l="l" r="r" t="t"/>
              <a:pathLst>
                <a:path extrusionOk="0" h="4614" w="1492">
                  <a:moveTo>
                    <a:pt x="526" y="0"/>
                  </a:moveTo>
                  <a:cubicBezTo>
                    <a:pt x="511" y="0"/>
                    <a:pt x="495" y="12"/>
                    <a:pt x="478" y="39"/>
                  </a:cubicBezTo>
                  <a:cubicBezTo>
                    <a:pt x="466" y="36"/>
                    <a:pt x="454" y="35"/>
                    <a:pt x="442" y="35"/>
                  </a:cubicBezTo>
                  <a:cubicBezTo>
                    <a:pt x="336" y="35"/>
                    <a:pt x="237" y="142"/>
                    <a:pt x="212" y="249"/>
                  </a:cubicBezTo>
                  <a:cubicBezTo>
                    <a:pt x="128" y="508"/>
                    <a:pt x="359" y="710"/>
                    <a:pt x="443" y="913"/>
                  </a:cubicBezTo>
                  <a:cubicBezTo>
                    <a:pt x="652" y="1263"/>
                    <a:pt x="618" y="1647"/>
                    <a:pt x="562" y="2053"/>
                  </a:cubicBezTo>
                  <a:cubicBezTo>
                    <a:pt x="506" y="2430"/>
                    <a:pt x="680" y="2808"/>
                    <a:pt x="618" y="3221"/>
                  </a:cubicBezTo>
                  <a:cubicBezTo>
                    <a:pt x="534" y="3626"/>
                    <a:pt x="156" y="3885"/>
                    <a:pt x="37" y="4297"/>
                  </a:cubicBezTo>
                  <a:cubicBezTo>
                    <a:pt x="0" y="4486"/>
                    <a:pt x="51" y="4614"/>
                    <a:pt x="148" y="4614"/>
                  </a:cubicBezTo>
                  <a:cubicBezTo>
                    <a:pt x="198" y="4614"/>
                    <a:pt x="261" y="4579"/>
                    <a:pt x="331" y="4500"/>
                  </a:cubicBezTo>
                  <a:cubicBezTo>
                    <a:pt x="764" y="4095"/>
                    <a:pt x="967" y="3423"/>
                    <a:pt x="1142" y="2871"/>
                  </a:cubicBezTo>
                  <a:cubicBezTo>
                    <a:pt x="1233" y="2521"/>
                    <a:pt x="1317" y="2200"/>
                    <a:pt x="1380" y="1878"/>
                  </a:cubicBezTo>
                  <a:cubicBezTo>
                    <a:pt x="1408" y="1731"/>
                    <a:pt x="1492" y="1500"/>
                    <a:pt x="1464" y="1354"/>
                  </a:cubicBezTo>
                  <a:cubicBezTo>
                    <a:pt x="1408" y="1179"/>
                    <a:pt x="1086" y="976"/>
                    <a:pt x="939" y="829"/>
                  </a:cubicBezTo>
                  <a:cubicBezTo>
                    <a:pt x="855" y="710"/>
                    <a:pt x="736" y="598"/>
                    <a:pt x="680" y="452"/>
                  </a:cubicBezTo>
                  <a:cubicBezTo>
                    <a:pt x="657" y="351"/>
                    <a:pt x="608" y="0"/>
                    <a:pt x="5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79"/>
            <p:cNvSpPr/>
            <p:nvPr/>
          </p:nvSpPr>
          <p:spPr>
            <a:xfrm>
              <a:off x="2874923" y="3562881"/>
              <a:ext cx="39070" cy="60824"/>
            </a:xfrm>
            <a:custGeom>
              <a:rect b="b" l="l" r="r" t="t"/>
              <a:pathLst>
                <a:path extrusionOk="0" h="2673" w="1717">
                  <a:moveTo>
                    <a:pt x="1256" y="1"/>
                  </a:moveTo>
                  <a:cubicBezTo>
                    <a:pt x="1228" y="1"/>
                    <a:pt x="1199" y="6"/>
                    <a:pt x="1168" y="16"/>
                  </a:cubicBezTo>
                  <a:cubicBezTo>
                    <a:pt x="1287" y="568"/>
                    <a:pt x="1021" y="918"/>
                    <a:pt x="762" y="1387"/>
                  </a:cubicBezTo>
                  <a:cubicBezTo>
                    <a:pt x="643" y="1617"/>
                    <a:pt x="587" y="1911"/>
                    <a:pt x="413" y="2142"/>
                  </a:cubicBezTo>
                  <a:cubicBezTo>
                    <a:pt x="294" y="2317"/>
                    <a:pt x="63" y="2400"/>
                    <a:pt x="0" y="2610"/>
                  </a:cubicBezTo>
                  <a:cubicBezTo>
                    <a:pt x="58" y="2654"/>
                    <a:pt x="122" y="2673"/>
                    <a:pt x="190" y="2673"/>
                  </a:cubicBezTo>
                  <a:cubicBezTo>
                    <a:pt x="567" y="2673"/>
                    <a:pt x="1052" y="2078"/>
                    <a:pt x="1224" y="1876"/>
                  </a:cubicBezTo>
                  <a:cubicBezTo>
                    <a:pt x="1399" y="1673"/>
                    <a:pt x="1608" y="1324"/>
                    <a:pt x="1664" y="1065"/>
                  </a:cubicBezTo>
                  <a:cubicBezTo>
                    <a:pt x="1716" y="844"/>
                    <a:pt x="1623" y="1"/>
                    <a:pt x="125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79"/>
            <p:cNvSpPr/>
            <p:nvPr/>
          </p:nvSpPr>
          <p:spPr>
            <a:xfrm>
              <a:off x="2822564" y="3512797"/>
              <a:ext cx="27875" cy="58435"/>
            </a:xfrm>
            <a:custGeom>
              <a:rect b="b" l="l" r="r" t="t"/>
              <a:pathLst>
                <a:path extrusionOk="0" h="2568" w="1225">
                  <a:moveTo>
                    <a:pt x="630" y="54"/>
                  </a:moveTo>
                  <a:cubicBezTo>
                    <a:pt x="519" y="54"/>
                    <a:pt x="413" y="67"/>
                    <a:pt x="294" y="147"/>
                  </a:cubicBezTo>
                  <a:cubicBezTo>
                    <a:pt x="1" y="378"/>
                    <a:pt x="378" y="616"/>
                    <a:pt x="497" y="875"/>
                  </a:cubicBezTo>
                  <a:cubicBezTo>
                    <a:pt x="588" y="1049"/>
                    <a:pt x="616" y="1399"/>
                    <a:pt x="616" y="1630"/>
                  </a:cubicBezTo>
                  <a:cubicBezTo>
                    <a:pt x="644" y="1979"/>
                    <a:pt x="588" y="2245"/>
                    <a:pt x="441" y="2567"/>
                  </a:cubicBezTo>
                  <a:cubicBezTo>
                    <a:pt x="450" y="2567"/>
                    <a:pt x="459" y="2567"/>
                    <a:pt x="468" y="2567"/>
                  </a:cubicBezTo>
                  <a:cubicBezTo>
                    <a:pt x="1170" y="2567"/>
                    <a:pt x="1224" y="1484"/>
                    <a:pt x="1196" y="993"/>
                  </a:cubicBezTo>
                  <a:cubicBezTo>
                    <a:pt x="1168" y="791"/>
                    <a:pt x="1224" y="525"/>
                    <a:pt x="1168" y="322"/>
                  </a:cubicBezTo>
                  <a:cubicBezTo>
                    <a:pt x="1112" y="1"/>
                    <a:pt x="875" y="119"/>
                    <a:pt x="791" y="56"/>
                  </a:cubicBezTo>
                  <a:cubicBezTo>
                    <a:pt x="735" y="56"/>
                    <a:pt x="682" y="54"/>
                    <a:pt x="630" y="54"/>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79"/>
            <p:cNvSpPr/>
            <p:nvPr/>
          </p:nvSpPr>
          <p:spPr>
            <a:xfrm>
              <a:off x="2805384" y="3500464"/>
              <a:ext cx="20320" cy="30492"/>
            </a:xfrm>
            <a:custGeom>
              <a:rect b="b" l="l" r="r" t="t"/>
              <a:pathLst>
                <a:path extrusionOk="0" h="1340" w="893">
                  <a:moveTo>
                    <a:pt x="305" y="0"/>
                  </a:moveTo>
                  <a:cubicBezTo>
                    <a:pt x="270" y="0"/>
                    <a:pt x="236" y="6"/>
                    <a:pt x="203" y="18"/>
                  </a:cubicBezTo>
                  <a:cubicBezTo>
                    <a:pt x="0" y="137"/>
                    <a:pt x="119" y="284"/>
                    <a:pt x="175" y="424"/>
                  </a:cubicBezTo>
                  <a:cubicBezTo>
                    <a:pt x="231" y="689"/>
                    <a:pt x="84" y="808"/>
                    <a:pt x="28" y="1039"/>
                  </a:cubicBezTo>
                  <a:cubicBezTo>
                    <a:pt x="28" y="1158"/>
                    <a:pt x="28" y="1270"/>
                    <a:pt x="147" y="1333"/>
                  </a:cubicBezTo>
                  <a:cubicBezTo>
                    <a:pt x="163" y="1337"/>
                    <a:pt x="179" y="1339"/>
                    <a:pt x="195" y="1339"/>
                  </a:cubicBezTo>
                  <a:cubicBezTo>
                    <a:pt x="377" y="1339"/>
                    <a:pt x="529" y="1058"/>
                    <a:pt x="581" y="948"/>
                  </a:cubicBezTo>
                  <a:cubicBezTo>
                    <a:pt x="643" y="811"/>
                    <a:pt x="892" y="136"/>
                    <a:pt x="625" y="136"/>
                  </a:cubicBezTo>
                  <a:cubicBezTo>
                    <a:pt x="620" y="136"/>
                    <a:pt x="615" y="136"/>
                    <a:pt x="609" y="137"/>
                  </a:cubicBezTo>
                  <a:cubicBezTo>
                    <a:pt x="544" y="66"/>
                    <a:pt x="424" y="0"/>
                    <a:pt x="30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79"/>
            <p:cNvSpPr/>
            <p:nvPr/>
          </p:nvSpPr>
          <p:spPr>
            <a:xfrm>
              <a:off x="2804110" y="3468243"/>
              <a:ext cx="96117" cy="33291"/>
            </a:xfrm>
            <a:custGeom>
              <a:rect b="b" l="l" r="r" t="t"/>
              <a:pathLst>
                <a:path extrusionOk="0" h="1463" w="4224">
                  <a:moveTo>
                    <a:pt x="3987" y="0"/>
                  </a:moveTo>
                  <a:cubicBezTo>
                    <a:pt x="3899" y="0"/>
                    <a:pt x="3830" y="46"/>
                    <a:pt x="3755" y="92"/>
                  </a:cubicBezTo>
                  <a:cubicBezTo>
                    <a:pt x="3609" y="182"/>
                    <a:pt x="3462" y="238"/>
                    <a:pt x="3350" y="266"/>
                  </a:cubicBezTo>
                  <a:cubicBezTo>
                    <a:pt x="3175" y="329"/>
                    <a:pt x="3028" y="357"/>
                    <a:pt x="2881" y="413"/>
                  </a:cubicBezTo>
                  <a:cubicBezTo>
                    <a:pt x="2707" y="476"/>
                    <a:pt x="2560" y="560"/>
                    <a:pt x="2385" y="560"/>
                  </a:cubicBezTo>
                  <a:cubicBezTo>
                    <a:pt x="2007" y="616"/>
                    <a:pt x="1658" y="707"/>
                    <a:pt x="1308" y="763"/>
                  </a:cubicBezTo>
                  <a:cubicBezTo>
                    <a:pt x="986" y="854"/>
                    <a:pt x="637" y="854"/>
                    <a:pt x="315" y="938"/>
                  </a:cubicBezTo>
                  <a:cubicBezTo>
                    <a:pt x="295" y="918"/>
                    <a:pt x="262" y="898"/>
                    <a:pt x="234" y="898"/>
                  </a:cubicBezTo>
                  <a:cubicBezTo>
                    <a:pt x="222" y="898"/>
                    <a:pt x="211" y="901"/>
                    <a:pt x="203" y="910"/>
                  </a:cubicBezTo>
                  <a:lnTo>
                    <a:pt x="175" y="910"/>
                  </a:lnTo>
                  <a:cubicBezTo>
                    <a:pt x="56" y="966"/>
                    <a:pt x="1" y="1084"/>
                    <a:pt x="112" y="1175"/>
                  </a:cubicBezTo>
                  <a:cubicBezTo>
                    <a:pt x="140" y="1231"/>
                    <a:pt x="175" y="1259"/>
                    <a:pt x="203" y="1259"/>
                  </a:cubicBezTo>
                  <a:cubicBezTo>
                    <a:pt x="250" y="1306"/>
                    <a:pt x="296" y="1357"/>
                    <a:pt x="347" y="1357"/>
                  </a:cubicBezTo>
                  <a:cubicBezTo>
                    <a:pt x="357" y="1357"/>
                    <a:pt x="367" y="1355"/>
                    <a:pt x="378" y="1350"/>
                  </a:cubicBezTo>
                  <a:cubicBezTo>
                    <a:pt x="637" y="1462"/>
                    <a:pt x="931" y="1462"/>
                    <a:pt x="1189" y="1462"/>
                  </a:cubicBezTo>
                  <a:cubicBezTo>
                    <a:pt x="1399" y="1462"/>
                    <a:pt x="1602" y="1434"/>
                    <a:pt x="1805" y="1350"/>
                  </a:cubicBezTo>
                  <a:cubicBezTo>
                    <a:pt x="2007" y="1231"/>
                    <a:pt x="2238" y="1140"/>
                    <a:pt x="2476" y="1112"/>
                  </a:cubicBezTo>
                  <a:cubicBezTo>
                    <a:pt x="2881" y="1029"/>
                    <a:pt x="3287" y="1029"/>
                    <a:pt x="3637" y="791"/>
                  </a:cubicBezTo>
                  <a:cubicBezTo>
                    <a:pt x="3699" y="735"/>
                    <a:pt x="3755" y="679"/>
                    <a:pt x="3846" y="616"/>
                  </a:cubicBezTo>
                  <a:cubicBezTo>
                    <a:pt x="3902" y="588"/>
                    <a:pt x="3958" y="532"/>
                    <a:pt x="4021" y="504"/>
                  </a:cubicBezTo>
                  <a:cubicBezTo>
                    <a:pt x="4133" y="413"/>
                    <a:pt x="4224" y="301"/>
                    <a:pt x="4196" y="154"/>
                  </a:cubicBezTo>
                  <a:cubicBezTo>
                    <a:pt x="4161" y="92"/>
                    <a:pt x="4133" y="36"/>
                    <a:pt x="4049" y="8"/>
                  </a:cubicBezTo>
                  <a:cubicBezTo>
                    <a:pt x="4027" y="3"/>
                    <a:pt x="4007" y="0"/>
                    <a:pt x="398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79"/>
            <p:cNvSpPr/>
            <p:nvPr/>
          </p:nvSpPr>
          <p:spPr>
            <a:xfrm>
              <a:off x="2877608" y="3667941"/>
              <a:ext cx="44827" cy="53793"/>
            </a:xfrm>
            <a:custGeom>
              <a:rect b="b" l="l" r="r" t="t"/>
              <a:pathLst>
                <a:path extrusionOk="0" h="2364" w="1970">
                  <a:moveTo>
                    <a:pt x="148" y="0"/>
                  </a:moveTo>
                  <a:cubicBezTo>
                    <a:pt x="57" y="0"/>
                    <a:pt x="1" y="56"/>
                    <a:pt x="29" y="147"/>
                  </a:cubicBezTo>
                  <a:lnTo>
                    <a:pt x="29" y="175"/>
                  </a:lnTo>
                  <a:cubicBezTo>
                    <a:pt x="142" y="454"/>
                    <a:pt x="330" y="758"/>
                    <a:pt x="648" y="758"/>
                  </a:cubicBezTo>
                  <a:cubicBezTo>
                    <a:pt x="665" y="758"/>
                    <a:pt x="683" y="757"/>
                    <a:pt x="700" y="755"/>
                  </a:cubicBezTo>
                  <a:lnTo>
                    <a:pt x="728" y="755"/>
                  </a:lnTo>
                  <a:cubicBezTo>
                    <a:pt x="903" y="930"/>
                    <a:pt x="1169" y="930"/>
                    <a:pt x="1399" y="1021"/>
                  </a:cubicBezTo>
                  <a:cubicBezTo>
                    <a:pt x="1427" y="1049"/>
                    <a:pt x="1455" y="1049"/>
                    <a:pt x="1490" y="1077"/>
                  </a:cubicBezTo>
                  <a:cubicBezTo>
                    <a:pt x="1490" y="1077"/>
                    <a:pt x="1427" y="1280"/>
                    <a:pt x="1427" y="1489"/>
                  </a:cubicBezTo>
                  <a:cubicBezTo>
                    <a:pt x="1399" y="1517"/>
                    <a:pt x="1399" y="1545"/>
                    <a:pt x="1399" y="1545"/>
                  </a:cubicBezTo>
                  <a:lnTo>
                    <a:pt x="1399" y="1573"/>
                  </a:lnTo>
                  <a:lnTo>
                    <a:pt x="1399" y="1629"/>
                  </a:lnTo>
                  <a:cubicBezTo>
                    <a:pt x="1371" y="1664"/>
                    <a:pt x="1344" y="1720"/>
                    <a:pt x="1399" y="1776"/>
                  </a:cubicBezTo>
                  <a:lnTo>
                    <a:pt x="1399" y="1804"/>
                  </a:lnTo>
                  <a:cubicBezTo>
                    <a:pt x="1399" y="1979"/>
                    <a:pt x="1427" y="2189"/>
                    <a:pt x="1574" y="2273"/>
                  </a:cubicBezTo>
                  <a:cubicBezTo>
                    <a:pt x="1602" y="2301"/>
                    <a:pt x="1665" y="2301"/>
                    <a:pt x="1693" y="2301"/>
                  </a:cubicBezTo>
                  <a:cubicBezTo>
                    <a:pt x="1723" y="2343"/>
                    <a:pt x="1769" y="2364"/>
                    <a:pt x="1814" y="2364"/>
                  </a:cubicBezTo>
                  <a:cubicBezTo>
                    <a:pt x="1893" y="2364"/>
                    <a:pt x="1970" y="2300"/>
                    <a:pt x="1952" y="2189"/>
                  </a:cubicBezTo>
                  <a:cubicBezTo>
                    <a:pt x="1896" y="2014"/>
                    <a:pt x="1805" y="1867"/>
                    <a:pt x="1721" y="1720"/>
                  </a:cubicBezTo>
                  <a:cubicBezTo>
                    <a:pt x="1693" y="1692"/>
                    <a:pt x="1665" y="1664"/>
                    <a:pt x="1630" y="1629"/>
                  </a:cubicBezTo>
                  <a:cubicBezTo>
                    <a:pt x="1630" y="1601"/>
                    <a:pt x="1602" y="1573"/>
                    <a:pt x="1602" y="1545"/>
                  </a:cubicBezTo>
                  <a:cubicBezTo>
                    <a:pt x="1602" y="1454"/>
                    <a:pt x="1602" y="1399"/>
                    <a:pt x="1630" y="1315"/>
                  </a:cubicBezTo>
                  <a:cubicBezTo>
                    <a:pt x="1665" y="1252"/>
                    <a:pt x="1665" y="1168"/>
                    <a:pt x="1665" y="1105"/>
                  </a:cubicBezTo>
                  <a:lnTo>
                    <a:pt x="1665" y="1049"/>
                  </a:lnTo>
                  <a:cubicBezTo>
                    <a:pt x="1693" y="1021"/>
                    <a:pt x="1721" y="993"/>
                    <a:pt x="1721" y="965"/>
                  </a:cubicBezTo>
                  <a:cubicBezTo>
                    <a:pt x="1777" y="874"/>
                    <a:pt x="1777" y="818"/>
                    <a:pt x="1721" y="727"/>
                  </a:cubicBezTo>
                  <a:cubicBezTo>
                    <a:pt x="1721" y="671"/>
                    <a:pt x="1693" y="580"/>
                    <a:pt x="1630" y="552"/>
                  </a:cubicBezTo>
                  <a:cubicBezTo>
                    <a:pt x="1546" y="497"/>
                    <a:pt x="1490" y="497"/>
                    <a:pt x="1399" y="497"/>
                  </a:cubicBezTo>
                  <a:cubicBezTo>
                    <a:pt x="1281" y="497"/>
                    <a:pt x="1225" y="441"/>
                    <a:pt x="1106" y="378"/>
                  </a:cubicBezTo>
                  <a:cubicBezTo>
                    <a:pt x="903" y="294"/>
                    <a:pt x="672" y="231"/>
                    <a:pt x="442" y="175"/>
                  </a:cubicBezTo>
                  <a:cubicBezTo>
                    <a:pt x="424" y="161"/>
                    <a:pt x="401" y="154"/>
                    <a:pt x="379" y="154"/>
                  </a:cubicBezTo>
                  <a:cubicBezTo>
                    <a:pt x="358" y="154"/>
                    <a:pt x="337" y="161"/>
                    <a:pt x="323" y="175"/>
                  </a:cubicBezTo>
                  <a:cubicBezTo>
                    <a:pt x="267" y="91"/>
                    <a:pt x="204" y="28"/>
                    <a:pt x="14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79"/>
            <p:cNvSpPr/>
            <p:nvPr/>
          </p:nvSpPr>
          <p:spPr>
            <a:xfrm>
              <a:off x="2699892" y="3699820"/>
              <a:ext cx="26601" cy="41232"/>
            </a:xfrm>
            <a:custGeom>
              <a:rect b="b" l="l" r="r" t="t"/>
              <a:pathLst>
                <a:path extrusionOk="0" h="1812" w="1169">
                  <a:moveTo>
                    <a:pt x="789" y="0"/>
                  </a:moveTo>
                  <a:cubicBezTo>
                    <a:pt x="736" y="0"/>
                    <a:pt x="682" y="26"/>
                    <a:pt x="644" y="88"/>
                  </a:cubicBezTo>
                  <a:cubicBezTo>
                    <a:pt x="560" y="228"/>
                    <a:pt x="525" y="347"/>
                    <a:pt x="469" y="494"/>
                  </a:cubicBezTo>
                  <a:cubicBezTo>
                    <a:pt x="413" y="669"/>
                    <a:pt x="322" y="788"/>
                    <a:pt x="266" y="928"/>
                  </a:cubicBezTo>
                  <a:cubicBezTo>
                    <a:pt x="210" y="1074"/>
                    <a:pt x="175" y="1221"/>
                    <a:pt x="119" y="1340"/>
                  </a:cubicBezTo>
                  <a:cubicBezTo>
                    <a:pt x="91" y="1452"/>
                    <a:pt x="35" y="1543"/>
                    <a:pt x="1" y="1662"/>
                  </a:cubicBezTo>
                  <a:cubicBezTo>
                    <a:pt x="1" y="1753"/>
                    <a:pt x="79" y="1811"/>
                    <a:pt x="157" y="1811"/>
                  </a:cubicBezTo>
                  <a:cubicBezTo>
                    <a:pt x="175" y="1811"/>
                    <a:pt x="193" y="1808"/>
                    <a:pt x="210" y="1802"/>
                  </a:cubicBezTo>
                  <a:cubicBezTo>
                    <a:pt x="322" y="1774"/>
                    <a:pt x="322" y="1718"/>
                    <a:pt x="413" y="1627"/>
                  </a:cubicBezTo>
                  <a:cubicBezTo>
                    <a:pt x="469" y="1543"/>
                    <a:pt x="588" y="1452"/>
                    <a:pt x="700" y="1368"/>
                  </a:cubicBezTo>
                  <a:cubicBezTo>
                    <a:pt x="763" y="1277"/>
                    <a:pt x="847" y="1221"/>
                    <a:pt x="937" y="1137"/>
                  </a:cubicBezTo>
                  <a:cubicBezTo>
                    <a:pt x="965" y="1102"/>
                    <a:pt x="993" y="1074"/>
                    <a:pt x="1021" y="1018"/>
                  </a:cubicBezTo>
                  <a:cubicBezTo>
                    <a:pt x="1084" y="962"/>
                    <a:pt x="1112" y="872"/>
                    <a:pt x="1112" y="788"/>
                  </a:cubicBezTo>
                  <a:lnTo>
                    <a:pt x="1112" y="697"/>
                  </a:lnTo>
                  <a:lnTo>
                    <a:pt x="1112" y="669"/>
                  </a:lnTo>
                  <a:lnTo>
                    <a:pt x="1112" y="578"/>
                  </a:lnTo>
                  <a:cubicBezTo>
                    <a:pt x="1140" y="494"/>
                    <a:pt x="1168" y="403"/>
                    <a:pt x="1168" y="347"/>
                  </a:cubicBezTo>
                  <a:cubicBezTo>
                    <a:pt x="1168" y="200"/>
                    <a:pt x="1049" y="144"/>
                    <a:pt x="965" y="116"/>
                  </a:cubicBezTo>
                  <a:cubicBezTo>
                    <a:pt x="933" y="48"/>
                    <a:pt x="862" y="0"/>
                    <a:pt x="7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79"/>
            <p:cNvSpPr/>
            <p:nvPr/>
          </p:nvSpPr>
          <p:spPr>
            <a:xfrm>
              <a:off x="2532187" y="3582928"/>
              <a:ext cx="21344" cy="19205"/>
            </a:xfrm>
            <a:custGeom>
              <a:rect b="b" l="l" r="r" t="t"/>
              <a:pathLst>
                <a:path extrusionOk="0" h="844" w="938">
                  <a:moveTo>
                    <a:pt x="639" y="0"/>
                  </a:moveTo>
                  <a:cubicBezTo>
                    <a:pt x="537" y="0"/>
                    <a:pt x="443" y="71"/>
                    <a:pt x="378" y="156"/>
                  </a:cubicBezTo>
                  <a:cubicBezTo>
                    <a:pt x="350" y="184"/>
                    <a:pt x="322" y="212"/>
                    <a:pt x="294" y="268"/>
                  </a:cubicBezTo>
                  <a:cubicBezTo>
                    <a:pt x="238" y="296"/>
                    <a:pt x="147" y="331"/>
                    <a:pt x="119" y="387"/>
                  </a:cubicBezTo>
                  <a:cubicBezTo>
                    <a:pt x="1" y="506"/>
                    <a:pt x="119" y="680"/>
                    <a:pt x="238" y="764"/>
                  </a:cubicBezTo>
                  <a:cubicBezTo>
                    <a:pt x="266" y="792"/>
                    <a:pt x="322" y="792"/>
                    <a:pt x="378" y="792"/>
                  </a:cubicBezTo>
                  <a:cubicBezTo>
                    <a:pt x="414" y="828"/>
                    <a:pt x="457" y="844"/>
                    <a:pt x="499" y="844"/>
                  </a:cubicBezTo>
                  <a:cubicBezTo>
                    <a:pt x="530" y="844"/>
                    <a:pt x="561" y="835"/>
                    <a:pt x="588" y="820"/>
                  </a:cubicBezTo>
                  <a:cubicBezTo>
                    <a:pt x="791" y="792"/>
                    <a:pt x="938" y="562"/>
                    <a:pt x="903" y="387"/>
                  </a:cubicBezTo>
                  <a:cubicBezTo>
                    <a:pt x="903" y="268"/>
                    <a:pt x="875" y="93"/>
                    <a:pt x="763" y="37"/>
                  </a:cubicBezTo>
                  <a:cubicBezTo>
                    <a:pt x="721" y="11"/>
                    <a:pt x="679" y="0"/>
                    <a:pt x="6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79"/>
            <p:cNvSpPr/>
            <p:nvPr/>
          </p:nvSpPr>
          <p:spPr>
            <a:xfrm>
              <a:off x="2728973" y="3423507"/>
              <a:ext cx="63873" cy="33313"/>
            </a:xfrm>
            <a:custGeom>
              <a:rect b="b" l="l" r="r" t="t"/>
              <a:pathLst>
                <a:path extrusionOk="0" h="1464" w="2807">
                  <a:moveTo>
                    <a:pt x="277" y="0"/>
                  </a:moveTo>
                  <a:cubicBezTo>
                    <a:pt x="142" y="0"/>
                    <a:pt x="0" y="160"/>
                    <a:pt x="93" y="282"/>
                  </a:cubicBezTo>
                  <a:cubicBezTo>
                    <a:pt x="93" y="309"/>
                    <a:pt x="93" y="309"/>
                    <a:pt x="121" y="309"/>
                  </a:cubicBezTo>
                  <a:cubicBezTo>
                    <a:pt x="121" y="344"/>
                    <a:pt x="121" y="344"/>
                    <a:pt x="156" y="344"/>
                  </a:cubicBezTo>
                  <a:cubicBezTo>
                    <a:pt x="156" y="372"/>
                    <a:pt x="184" y="372"/>
                    <a:pt x="212" y="400"/>
                  </a:cubicBezTo>
                  <a:cubicBezTo>
                    <a:pt x="212" y="428"/>
                    <a:pt x="240" y="456"/>
                    <a:pt x="268" y="484"/>
                  </a:cubicBezTo>
                  <a:cubicBezTo>
                    <a:pt x="296" y="519"/>
                    <a:pt x="331" y="547"/>
                    <a:pt x="387" y="547"/>
                  </a:cubicBezTo>
                  <a:cubicBezTo>
                    <a:pt x="415" y="547"/>
                    <a:pt x="415" y="575"/>
                    <a:pt x="443" y="575"/>
                  </a:cubicBezTo>
                  <a:cubicBezTo>
                    <a:pt x="562" y="631"/>
                    <a:pt x="645" y="659"/>
                    <a:pt x="736" y="722"/>
                  </a:cubicBezTo>
                  <a:cubicBezTo>
                    <a:pt x="820" y="806"/>
                    <a:pt x="939" y="897"/>
                    <a:pt x="1030" y="953"/>
                  </a:cubicBezTo>
                  <a:cubicBezTo>
                    <a:pt x="1114" y="981"/>
                    <a:pt x="1233" y="1009"/>
                    <a:pt x="1317" y="1072"/>
                  </a:cubicBezTo>
                  <a:cubicBezTo>
                    <a:pt x="1554" y="1156"/>
                    <a:pt x="1757" y="1274"/>
                    <a:pt x="1988" y="1330"/>
                  </a:cubicBezTo>
                  <a:cubicBezTo>
                    <a:pt x="2136" y="1376"/>
                    <a:pt x="2318" y="1463"/>
                    <a:pt x="2484" y="1463"/>
                  </a:cubicBezTo>
                  <a:cubicBezTo>
                    <a:pt x="2545" y="1463"/>
                    <a:pt x="2605" y="1451"/>
                    <a:pt x="2659" y="1421"/>
                  </a:cubicBezTo>
                  <a:cubicBezTo>
                    <a:pt x="2806" y="1393"/>
                    <a:pt x="2778" y="1184"/>
                    <a:pt x="2659" y="1128"/>
                  </a:cubicBezTo>
                  <a:cubicBezTo>
                    <a:pt x="2484" y="1009"/>
                    <a:pt x="2254" y="981"/>
                    <a:pt x="2079" y="925"/>
                  </a:cubicBezTo>
                  <a:cubicBezTo>
                    <a:pt x="1841" y="869"/>
                    <a:pt x="1638" y="778"/>
                    <a:pt x="1436" y="659"/>
                  </a:cubicBezTo>
                  <a:cubicBezTo>
                    <a:pt x="1233" y="603"/>
                    <a:pt x="1086" y="484"/>
                    <a:pt x="911" y="372"/>
                  </a:cubicBezTo>
                  <a:cubicBezTo>
                    <a:pt x="820" y="309"/>
                    <a:pt x="736" y="254"/>
                    <a:pt x="617" y="226"/>
                  </a:cubicBezTo>
                  <a:cubicBezTo>
                    <a:pt x="534" y="170"/>
                    <a:pt x="443" y="79"/>
                    <a:pt x="359" y="23"/>
                  </a:cubicBezTo>
                  <a:cubicBezTo>
                    <a:pt x="333" y="7"/>
                    <a:pt x="306" y="0"/>
                    <a:pt x="27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79"/>
            <p:cNvSpPr/>
            <p:nvPr/>
          </p:nvSpPr>
          <p:spPr>
            <a:xfrm>
              <a:off x="2808729" y="3410650"/>
              <a:ext cx="15291" cy="37136"/>
            </a:xfrm>
            <a:custGeom>
              <a:rect b="b" l="l" r="r" t="t"/>
              <a:pathLst>
                <a:path extrusionOk="0" h="1632" w="672">
                  <a:moveTo>
                    <a:pt x="581" y="0"/>
                  </a:moveTo>
                  <a:cubicBezTo>
                    <a:pt x="581" y="0"/>
                    <a:pt x="581" y="35"/>
                    <a:pt x="553" y="35"/>
                  </a:cubicBezTo>
                  <a:cubicBezTo>
                    <a:pt x="525" y="91"/>
                    <a:pt x="497" y="119"/>
                    <a:pt x="462" y="147"/>
                  </a:cubicBezTo>
                  <a:cubicBezTo>
                    <a:pt x="406" y="147"/>
                    <a:pt x="378" y="175"/>
                    <a:pt x="350" y="210"/>
                  </a:cubicBezTo>
                  <a:cubicBezTo>
                    <a:pt x="322" y="238"/>
                    <a:pt x="287" y="294"/>
                    <a:pt x="259" y="322"/>
                  </a:cubicBezTo>
                  <a:cubicBezTo>
                    <a:pt x="203" y="441"/>
                    <a:pt x="175" y="588"/>
                    <a:pt x="147" y="700"/>
                  </a:cubicBezTo>
                  <a:cubicBezTo>
                    <a:pt x="84" y="965"/>
                    <a:pt x="0" y="1224"/>
                    <a:pt x="28" y="1490"/>
                  </a:cubicBezTo>
                  <a:cubicBezTo>
                    <a:pt x="28" y="1577"/>
                    <a:pt x="109" y="1632"/>
                    <a:pt x="181" y="1632"/>
                  </a:cubicBezTo>
                  <a:cubicBezTo>
                    <a:pt x="230" y="1632"/>
                    <a:pt x="276" y="1606"/>
                    <a:pt x="287" y="1546"/>
                  </a:cubicBezTo>
                  <a:cubicBezTo>
                    <a:pt x="350" y="1259"/>
                    <a:pt x="406" y="993"/>
                    <a:pt x="462" y="700"/>
                  </a:cubicBezTo>
                  <a:cubicBezTo>
                    <a:pt x="497" y="588"/>
                    <a:pt x="525" y="497"/>
                    <a:pt x="581" y="385"/>
                  </a:cubicBezTo>
                  <a:cubicBezTo>
                    <a:pt x="609" y="294"/>
                    <a:pt x="672" y="210"/>
                    <a:pt x="637" y="119"/>
                  </a:cubicBezTo>
                  <a:cubicBezTo>
                    <a:pt x="637" y="63"/>
                    <a:pt x="609" y="35"/>
                    <a:pt x="58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79"/>
            <p:cNvSpPr/>
            <p:nvPr/>
          </p:nvSpPr>
          <p:spPr>
            <a:xfrm>
              <a:off x="2692178" y="3397975"/>
              <a:ext cx="22254" cy="12902"/>
            </a:xfrm>
            <a:custGeom>
              <a:rect b="b" l="l" r="r" t="t"/>
              <a:pathLst>
                <a:path extrusionOk="0" h="567" w="978">
                  <a:moveTo>
                    <a:pt x="794" y="1"/>
                  </a:moveTo>
                  <a:cubicBezTo>
                    <a:pt x="781" y="1"/>
                    <a:pt x="767" y="2"/>
                    <a:pt x="752" y="5"/>
                  </a:cubicBezTo>
                  <a:cubicBezTo>
                    <a:pt x="724" y="5"/>
                    <a:pt x="661" y="5"/>
                    <a:pt x="633" y="68"/>
                  </a:cubicBezTo>
                  <a:cubicBezTo>
                    <a:pt x="605" y="124"/>
                    <a:pt x="577" y="152"/>
                    <a:pt x="549" y="208"/>
                  </a:cubicBezTo>
                  <a:cubicBezTo>
                    <a:pt x="481" y="276"/>
                    <a:pt x="396" y="309"/>
                    <a:pt x="311" y="309"/>
                  </a:cubicBezTo>
                  <a:cubicBezTo>
                    <a:pt x="283" y="309"/>
                    <a:pt x="255" y="306"/>
                    <a:pt x="228" y="299"/>
                  </a:cubicBezTo>
                  <a:cubicBezTo>
                    <a:pt x="217" y="297"/>
                    <a:pt x="206" y="296"/>
                    <a:pt x="196" y="296"/>
                  </a:cubicBezTo>
                  <a:cubicBezTo>
                    <a:pt x="69" y="296"/>
                    <a:pt x="1" y="450"/>
                    <a:pt x="137" y="501"/>
                  </a:cubicBezTo>
                  <a:cubicBezTo>
                    <a:pt x="217" y="546"/>
                    <a:pt x="300" y="566"/>
                    <a:pt x="379" y="566"/>
                  </a:cubicBezTo>
                  <a:cubicBezTo>
                    <a:pt x="563" y="566"/>
                    <a:pt x="734" y="460"/>
                    <a:pt x="836" y="299"/>
                  </a:cubicBezTo>
                  <a:cubicBezTo>
                    <a:pt x="864" y="271"/>
                    <a:pt x="899" y="271"/>
                    <a:pt x="927" y="208"/>
                  </a:cubicBezTo>
                  <a:cubicBezTo>
                    <a:pt x="977" y="107"/>
                    <a:pt x="914" y="1"/>
                    <a:pt x="79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79"/>
            <p:cNvSpPr/>
            <p:nvPr/>
          </p:nvSpPr>
          <p:spPr>
            <a:xfrm>
              <a:off x="2597904" y="3391923"/>
              <a:ext cx="10513" cy="13767"/>
            </a:xfrm>
            <a:custGeom>
              <a:rect b="b" l="l" r="r" t="t"/>
              <a:pathLst>
                <a:path extrusionOk="0" h="605" w="462">
                  <a:moveTo>
                    <a:pt x="112" y="1"/>
                  </a:moveTo>
                  <a:cubicBezTo>
                    <a:pt x="82" y="1"/>
                    <a:pt x="48" y="21"/>
                    <a:pt x="28" y="40"/>
                  </a:cubicBezTo>
                  <a:cubicBezTo>
                    <a:pt x="0" y="96"/>
                    <a:pt x="28" y="243"/>
                    <a:pt x="56" y="299"/>
                  </a:cubicBezTo>
                  <a:cubicBezTo>
                    <a:pt x="84" y="390"/>
                    <a:pt x="175" y="474"/>
                    <a:pt x="231" y="565"/>
                  </a:cubicBezTo>
                  <a:cubicBezTo>
                    <a:pt x="251" y="584"/>
                    <a:pt x="288" y="604"/>
                    <a:pt x="318" y="604"/>
                  </a:cubicBezTo>
                  <a:cubicBezTo>
                    <a:pt x="331" y="604"/>
                    <a:pt x="342" y="601"/>
                    <a:pt x="350" y="593"/>
                  </a:cubicBezTo>
                  <a:lnTo>
                    <a:pt x="378" y="593"/>
                  </a:lnTo>
                  <a:cubicBezTo>
                    <a:pt x="406" y="593"/>
                    <a:pt x="434" y="537"/>
                    <a:pt x="434" y="474"/>
                  </a:cubicBezTo>
                  <a:cubicBezTo>
                    <a:pt x="462" y="390"/>
                    <a:pt x="350" y="299"/>
                    <a:pt x="287" y="243"/>
                  </a:cubicBezTo>
                  <a:cubicBezTo>
                    <a:pt x="231" y="187"/>
                    <a:pt x="203" y="96"/>
                    <a:pt x="147" y="12"/>
                  </a:cubicBezTo>
                  <a:cubicBezTo>
                    <a:pt x="137" y="4"/>
                    <a:pt x="125" y="1"/>
                    <a:pt x="11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79"/>
            <p:cNvSpPr/>
            <p:nvPr/>
          </p:nvSpPr>
          <p:spPr>
            <a:xfrm>
              <a:off x="2537603" y="3591939"/>
              <a:ext cx="17203" cy="11742"/>
            </a:xfrm>
            <a:custGeom>
              <a:rect b="b" l="l" r="r" t="t"/>
              <a:pathLst>
                <a:path extrusionOk="0" h="516" w="756">
                  <a:moveTo>
                    <a:pt x="635" y="0"/>
                  </a:moveTo>
                  <a:cubicBezTo>
                    <a:pt x="618" y="0"/>
                    <a:pt x="600" y="6"/>
                    <a:pt x="581" y="19"/>
                  </a:cubicBezTo>
                  <a:cubicBezTo>
                    <a:pt x="490" y="75"/>
                    <a:pt x="462" y="166"/>
                    <a:pt x="406" y="194"/>
                  </a:cubicBezTo>
                  <a:cubicBezTo>
                    <a:pt x="315" y="249"/>
                    <a:pt x="231" y="249"/>
                    <a:pt x="140" y="284"/>
                  </a:cubicBezTo>
                  <a:cubicBezTo>
                    <a:pt x="0" y="312"/>
                    <a:pt x="56" y="515"/>
                    <a:pt x="203" y="515"/>
                  </a:cubicBezTo>
                  <a:cubicBezTo>
                    <a:pt x="315" y="487"/>
                    <a:pt x="462" y="459"/>
                    <a:pt x="553" y="396"/>
                  </a:cubicBezTo>
                  <a:cubicBezTo>
                    <a:pt x="637" y="340"/>
                    <a:pt x="755" y="249"/>
                    <a:pt x="755" y="110"/>
                  </a:cubicBezTo>
                  <a:cubicBezTo>
                    <a:pt x="734" y="61"/>
                    <a:pt x="692" y="0"/>
                    <a:pt x="63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79"/>
            <p:cNvSpPr/>
            <p:nvPr/>
          </p:nvSpPr>
          <p:spPr>
            <a:xfrm>
              <a:off x="2587232" y="3753522"/>
              <a:ext cx="30810" cy="24143"/>
            </a:xfrm>
            <a:custGeom>
              <a:rect b="b" l="l" r="r" t="t"/>
              <a:pathLst>
                <a:path extrusionOk="0" h="1061" w="1354">
                  <a:moveTo>
                    <a:pt x="469" y="1"/>
                  </a:moveTo>
                  <a:cubicBezTo>
                    <a:pt x="323" y="85"/>
                    <a:pt x="120" y="176"/>
                    <a:pt x="29" y="316"/>
                  </a:cubicBezTo>
                  <a:cubicBezTo>
                    <a:pt x="1" y="351"/>
                    <a:pt x="1" y="462"/>
                    <a:pt x="57" y="490"/>
                  </a:cubicBezTo>
                  <a:cubicBezTo>
                    <a:pt x="176" y="581"/>
                    <a:pt x="323" y="637"/>
                    <a:pt x="469" y="728"/>
                  </a:cubicBezTo>
                  <a:lnTo>
                    <a:pt x="497" y="728"/>
                  </a:lnTo>
                  <a:cubicBezTo>
                    <a:pt x="553" y="756"/>
                    <a:pt x="616" y="812"/>
                    <a:pt x="672" y="840"/>
                  </a:cubicBezTo>
                  <a:cubicBezTo>
                    <a:pt x="799" y="919"/>
                    <a:pt x="927" y="1061"/>
                    <a:pt x="1090" y="1061"/>
                  </a:cubicBezTo>
                  <a:cubicBezTo>
                    <a:pt x="1116" y="1061"/>
                    <a:pt x="1142" y="1057"/>
                    <a:pt x="1169" y="1050"/>
                  </a:cubicBezTo>
                  <a:cubicBezTo>
                    <a:pt x="1354" y="967"/>
                    <a:pt x="1294" y="692"/>
                    <a:pt x="1129" y="692"/>
                  </a:cubicBezTo>
                  <a:cubicBezTo>
                    <a:pt x="1113" y="692"/>
                    <a:pt x="1096" y="695"/>
                    <a:pt x="1078" y="700"/>
                  </a:cubicBezTo>
                  <a:cubicBezTo>
                    <a:pt x="1072" y="706"/>
                    <a:pt x="1067" y="710"/>
                    <a:pt x="1064" y="714"/>
                  </a:cubicBezTo>
                  <a:lnTo>
                    <a:pt x="1064" y="714"/>
                  </a:lnTo>
                  <a:cubicBezTo>
                    <a:pt x="1041" y="690"/>
                    <a:pt x="1017" y="665"/>
                    <a:pt x="994" y="665"/>
                  </a:cubicBezTo>
                  <a:cubicBezTo>
                    <a:pt x="931" y="637"/>
                    <a:pt x="875" y="581"/>
                    <a:pt x="819" y="553"/>
                  </a:cubicBezTo>
                  <a:cubicBezTo>
                    <a:pt x="791" y="525"/>
                    <a:pt x="728" y="490"/>
                    <a:pt x="672" y="462"/>
                  </a:cubicBezTo>
                  <a:cubicBezTo>
                    <a:pt x="616" y="379"/>
                    <a:pt x="553" y="260"/>
                    <a:pt x="441" y="204"/>
                  </a:cubicBezTo>
                  <a:cubicBezTo>
                    <a:pt x="469" y="176"/>
                    <a:pt x="497" y="113"/>
                    <a:pt x="525" y="85"/>
                  </a:cubicBezTo>
                  <a:cubicBezTo>
                    <a:pt x="553" y="29"/>
                    <a:pt x="497" y="1"/>
                    <a:pt x="46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79"/>
            <p:cNvSpPr/>
            <p:nvPr/>
          </p:nvSpPr>
          <p:spPr>
            <a:xfrm>
              <a:off x="2638954" y="3742714"/>
              <a:ext cx="32471" cy="73248"/>
            </a:xfrm>
            <a:custGeom>
              <a:rect b="b" l="l" r="r" t="t"/>
              <a:pathLst>
                <a:path extrusionOk="0" h="3219" w="1427">
                  <a:moveTo>
                    <a:pt x="1326" y="0"/>
                  </a:moveTo>
                  <a:cubicBezTo>
                    <a:pt x="1171" y="0"/>
                    <a:pt x="1044" y="249"/>
                    <a:pt x="993" y="357"/>
                  </a:cubicBezTo>
                  <a:cubicBezTo>
                    <a:pt x="902" y="560"/>
                    <a:pt x="819" y="735"/>
                    <a:pt x="728" y="937"/>
                  </a:cubicBezTo>
                  <a:cubicBezTo>
                    <a:pt x="700" y="965"/>
                    <a:pt x="700" y="965"/>
                    <a:pt x="700" y="1000"/>
                  </a:cubicBezTo>
                  <a:lnTo>
                    <a:pt x="700" y="1028"/>
                  </a:lnTo>
                  <a:cubicBezTo>
                    <a:pt x="672" y="1056"/>
                    <a:pt x="672" y="1084"/>
                    <a:pt x="644" y="1112"/>
                  </a:cubicBezTo>
                  <a:cubicBezTo>
                    <a:pt x="553" y="1406"/>
                    <a:pt x="441" y="1700"/>
                    <a:pt x="322" y="1986"/>
                  </a:cubicBezTo>
                  <a:cubicBezTo>
                    <a:pt x="266" y="2105"/>
                    <a:pt x="231" y="2224"/>
                    <a:pt x="203" y="2336"/>
                  </a:cubicBezTo>
                  <a:cubicBezTo>
                    <a:pt x="147" y="2455"/>
                    <a:pt x="56" y="2602"/>
                    <a:pt x="28" y="2748"/>
                  </a:cubicBezTo>
                  <a:cubicBezTo>
                    <a:pt x="0" y="2888"/>
                    <a:pt x="0" y="3154"/>
                    <a:pt x="203" y="3210"/>
                  </a:cubicBezTo>
                  <a:cubicBezTo>
                    <a:pt x="222" y="3216"/>
                    <a:pt x="241" y="3219"/>
                    <a:pt x="258" y="3219"/>
                  </a:cubicBezTo>
                  <a:cubicBezTo>
                    <a:pt x="428" y="3219"/>
                    <a:pt x="528" y="2963"/>
                    <a:pt x="553" y="2804"/>
                  </a:cubicBezTo>
                  <a:cubicBezTo>
                    <a:pt x="616" y="2511"/>
                    <a:pt x="672" y="2224"/>
                    <a:pt x="791" y="1930"/>
                  </a:cubicBezTo>
                  <a:cubicBezTo>
                    <a:pt x="819" y="1784"/>
                    <a:pt x="847" y="1637"/>
                    <a:pt x="902" y="1525"/>
                  </a:cubicBezTo>
                  <a:cubicBezTo>
                    <a:pt x="965" y="1350"/>
                    <a:pt x="1021" y="1231"/>
                    <a:pt x="1021" y="1056"/>
                  </a:cubicBezTo>
                  <a:lnTo>
                    <a:pt x="1021" y="1028"/>
                  </a:lnTo>
                  <a:cubicBezTo>
                    <a:pt x="1049" y="909"/>
                    <a:pt x="1077" y="826"/>
                    <a:pt x="1140" y="707"/>
                  </a:cubicBezTo>
                  <a:cubicBezTo>
                    <a:pt x="1196" y="588"/>
                    <a:pt x="1224" y="476"/>
                    <a:pt x="1280" y="357"/>
                  </a:cubicBezTo>
                  <a:cubicBezTo>
                    <a:pt x="1343" y="266"/>
                    <a:pt x="1399" y="182"/>
                    <a:pt x="1427" y="91"/>
                  </a:cubicBezTo>
                  <a:lnTo>
                    <a:pt x="1427" y="63"/>
                  </a:lnTo>
                  <a:cubicBezTo>
                    <a:pt x="1427" y="35"/>
                    <a:pt x="1399" y="7"/>
                    <a:pt x="1371" y="7"/>
                  </a:cubicBezTo>
                  <a:cubicBezTo>
                    <a:pt x="1356" y="3"/>
                    <a:pt x="1341" y="0"/>
                    <a:pt x="132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79"/>
            <p:cNvSpPr/>
            <p:nvPr/>
          </p:nvSpPr>
          <p:spPr>
            <a:xfrm>
              <a:off x="2776895" y="3818442"/>
              <a:ext cx="100964" cy="22618"/>
            </a:xfrm>
            <a:custGeom>
              <a:rect b="b" l="l" r="r" t="t"/>
              <a:pathLst>
                <a:path extrusionOk="0" h="994" w="4437">
                  <a:moveTo>
                    <a:pt x="176" y="1"/>
                  </a:moveTo>
                  <a:cubicBezTo>
                    <a:pt x="85" y="1"/>
                    <a:pt x="1" y="120"/>
                    <a:pt x="85" y="204"/>
                  </a:cubicBezTo>
                  <a:cubicBezTo>
                    <a:pt x="113" y="232"/>
                    <a:pt x="148" y="260"/>
                    <a:pt x="204" y="260"/>
                  </a:cubicBezTo>
                  <a:cubicBezTo>
                    <a:pt x="288" y="322"/>
                    <a:pt x="378" y="406"/>
                    <a:pt x="462" y="497"/>
                  </a:cubicBezTo>
                  <a:cubicBezTo>
                    <a:pt x="462" y="525"/>
                    <a:pt x="497" y="553"/>
                    <a:pt x="525" y="553"/>
                  </a:cubicBezTo>
                  <a:cubicBezTo>
                    <a:pt x="553" y="581"/>
                    <a:pt x="581" y="581"/>
                    <a:pt x="609" y="581"/>
                  </a:cubicBezTo>
                  <a:cubicBezTo>
                    <a:pt x="728" y="672"/>
                    <a:pt x="847" y="728"/>
                    <a:pt x="959" y="784"/>
                  </a:cubicBezTo>
                  <a:cubicBezTo>
                    <a:pt x="1050" y="819"/>
                    <a:pt x="1134" y="847"/>
                    <a:pt x="1224" y="847"/>
                  </a:cubicBezTo>
                  <a:cubicBezTo>
                    <a:pt x="1280" y="847"/>
                    <a:pt x="1336" y="875"/>
                    <a:pt x="1399" y="903"/>
                  </a:cubicBezTo>
                  <a:cubicBezTo>
                    <a:pt x="1546" y="931"/>
                    <a:pt x="1721" y="994"/>
                    <a:pt x="1896" y="994"/>
                  </a:cubicBezTo>
                  <a:cubicBezTo>
                    <a:pt x="2036" y="994"/>
                    <a:pt x="2210" y="959"/>
                    <a:pt x="2385" y="931"/>
                  </a:cubicBezTo>
                  <a:cubicBezTo>
                    <a:pt x="2500" y="931"/>
                    <a:pt x="2632" y="969"/>
                    <a:pt x="2768" y="969"/>
                  </a:cubicBezTo>
                  <a:cubicBezTo>
                    <a:pt x="2806" y="969"/>
                    <a:pt x="2844" y="966"/>
                    <a:pt x="2882" y="959"/>
                  </a:cubicBezTo>
                  <a:cubicBezTo>
                    <a:pt x="2945" y="959"/>
                    <a:pt x="3001" y="931"/>
                    <a:pt x="3056" y="931"/>
                  </a:cubicBezTo>
                  <a:lnTo>
                    <a:pt x="3147" y="931"/>
                  </a:lnTo>
                  <a:cubicBezTo>
                    <a:pt x="3220" y="942"/>
                    <a:pt x="3292" y="949"/>
                    <a:pt x="3365" y="949"/>
                  </a:cubicBezTo>
                  <a:cubicBezTo>
                    <a:pt x="3467" y="949"/>
                    <a:pt x="3569" y="936"/>
                    <a:pt x="3672" y="903"/>
                  </a:cubicBezTo>
                  <a:cubicBezTo>
                    <a:pt x="3728" y="875"/>
                    <a:pt x="3784" y="847"/>
                    <a:pt x="3875" y="819"/>
                  </a:cubicBezTo>
                  <a:cubicBezTo>
                    <a:pt x="4021" y="784"/>
                    <a:pt x="4168" y="728"/>
                    <a:pt x="4308" y="609"/>
                  </a:cubicBezTo>
                  <a:cubicBezTo>
                    <a:pt x="4437" y="487"/>
                    <a:pt x="4297" y="311"/>
                    <a:pt x="4144" y="311"/>
                  </a:cubicBezTo>
                  <a:cubicBezTo>
                    <a:pt x="4122" y="311"/>
                    <a:pt x="4099" y="315"/>
                    <a:pt x="4077" y="322"/>
                  </a:cubicBezTo>
                  <a:cubicBezTo>
                    <a:pt x="3959" y="378"/>
                    <a:pt x="3847" y="434"/>
                    <a:pt x="3728" y="497"/>
                  </a:cubicBezTo>
                  <a:cubicBezTo>
                    <a:pt x="3525" y="525"/>
                    <a:pt x="3322" y="525"/>
                    <a:pt x="3147" y="525"/>
                  </a:cubicBezTo>
                  <a:cubicBezTo>
                    <a:pt x="3084" y="553"/>
                    <a:pt x="3029" y="553"/>
                    <a:pt x="2973" y="553"/>
                  </a:cubicBezTo>
                  <a:cubicBezTo>
                    <a:pt x="2651" y="553"/>
                    <a:pt x="2329" y="525"/>
                    <a:pt x="1980" y="525"/>
                  </a:cubicBezTo>
                  <a:cubicBezTo>
                    <a:pt x="1805" y="525"/>
                    <a:pt x="1658" y="497"/>
                    <a:pt x="1483" y="497"/>
                  </a:cubicBezTo>
                  <a:cubicBezTo>
                    <a:pt x="1224" y="434"/>
                    <a:pt x="959" y="350"/>
                    <a:pt x="728" y="232"/>
                  </a:cubicBezTo>
                  <a:cubicBezTo>
                    <a:pt x="700" y="218"/>
                    <a:pt x="670" y="211"/>
                    <a:pt x="641" y="211"/>
                  </a:cubicBezTo>
                  <a:cubicBezTo>
                    <a:pt x="611" y="211"/>
                    <a:pt x="581" y="218"/>
                    <a:pt x="553" y="232"/>
                  </a:cubicBezTo>
                  <a:cubicBezTo>
                    <a:pt x="525" y="204"/>
                    <a:pt x="497" y="176"/>
                    <a:pt x="462" y="148"/>
                  </a:cubicBezTo>
                  <a:cubicBezTo>
                    <a:pt x="378" y="85"/>
                    <a:pt x="288" y="1"/>
                    <a:pt x="17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79"/>
            <p:cNvSpPr/>
            <p:nvPr/>
          </p:nvSpPr>
          <p:spPr>
            <a:xfrm>
              <a:off x="2900568" y="3767835"/>
              <a:ext cx="32130" cy="62121"/>
            </a:xfrm>
            <a:custGeom>
              <a:rect b="b" l="l" r="r" t="t"/>
              <a:pathLst>
                <a:path extrusionOk="0" h="2730" w="1412">
                  <a:moveTo>
                    <a:pt x="871" y="1"/>
                  </a:moveTo>
                  <a:cubicBezTo>
                    <a:pt x="810" y="1"/>
                    <a:pt x="768" y="48"/>
                    <a:pt x="768" y="99"/>
                  </a:cubicBezTo>
                  <a:cubicBezTo>
                    <a:pt x="768" y="183"/>
                    <a:pt x="859" y="358"/>
                    <a:pt x="915" y="477"/>
                  </a:cubicBezTo>
                  <a:cubicBezTo>
                    <a:pt x="943" y="533"/>
                    <a:pt x="971" y="596"/>
                    <a:pt x="1006" y="680"/>
                  </a:cubicBezTo>
                  <a:cubicBezTo>
                    <a:pt x="1006" y="770"/>
                    <a:pt x="1034" y="854"/>
                    <a:pt x="1062" y="945"/>
                  </a:cubicBezTo>
                  <a:cubicBezTo>
                    <a:pt x="1062" y="973"/>
                    <a:pt x="1090" y="1029"/>
                    <a:pt x="1090" y="1057"/>
                  </a:cubicBezTo>
                  <a:cubicBezTo>
                    <a:pt x="971" y="1148"/>
                    <a:pt x="1006" y="1260"/>
                    <a:pt x="971" y="1407"/>
                  </a:cubicBezTo>
                  <a:cubicBezTo>
                    <a:pt x="971" y="1610"/>
                    <a:pt x="887" y="1784"/>
                    <a:pt x="887" y="2022"/>
                  </a:cubicBezTo>
                  <a:cubicBezTo>
                    <a:pt x="859" y="2022"/>
                    <a:pt x="859" y="2050"/>
                    <a:pt x="859" y="2050"/>
                  </a:cubicBezTo>
                  <a:cubicBezTo>
                    <a:pt x="740" y="2281"/>
                    <a:pt x="418" y="2372"/>
                    <a:pt x="188" y="2456"/>
                  </a:cubicBezTo>
                  <a:lnTo>
                    <a:pt x="132" y="2456"/>
                  </a:lnTo>
                  <a:cubicBezTo>
                    <a:pt x="0" y="2537"/>
                    <a:pt x="76" y="2730"/>
                    <a:pt x="198" y="2730"/>
                  </a:cubicBezTo>
                  <a:cubicBezTo>
                    <a:pt x="213" y="2730"/>
                    <a:pt x="228" y="2727"/>
                    <a:pt x="244" y="2721"/>
                  </a:cubicBezTo>
                  <a:cubicBezTo>
                    <a:pt x="307" y="2721"/>
                    <a:pt x="362" y="2693"/>
                    <a:pt x="418" y="2658"/>
                  </a:cubicBezTo>
                  <a:cubicBezTo>
                    <a:pt x="684" y="2574"/>
                    <a:pt x="943" y="2484"/>
                    <a:pt x="1090" y="2225"/>
                  </a:cubicBezTo>
                  <a:cubicBezTo>
                    <a:pt x="1146" y="2134"/>
                    <a:pt x="1209" y="1994"/>
                    <a:pt x="1237" y="1847"/>
                  </a:cubicBezTo>
                  <a:cubicBezTo>
                    <a:pt x="1265" y="1784"/>
                    <a:pt x="1292" y="1728"/>
                    <a:pt x="1320" y="1672"/>
                  </a:cubicBezTo>
                  <a:cubicBezTo>
                    <a:pt x="1383" y="1498"/>
                    <a:pt x="1411" y="1260"/>
                    <a:pt x="1355" y="1057"/>
                  </a:cubicBezTo>
                  <a:cubicBezTo>
                    <a:pt x="1355" y="945"/>
                    <a:pt x="1292" y="854"/>
                    <a:pt x="1265" y="770"/>
                  </a:cubicBezTo>
                  <a:cubicBezTo>
                    <a:pt x="1237" y="680"/>
                    <a:pt x="1237" y="596"/>
                    <a:pt x="1209" y="505"/>
                  </a:cubicBezTo>
                  <a:cubicBezTo>
                    <a:pt x="1146" y="386"/>
                    <a:pt x="1006" y="274"/>
                    <a:pt x="943" y="155"/>
                  </a:cubicBezTo>
                  <a:lnTo>
                    <a:pt x="971" y="127"/>
                  </a:lnTo>
                  <a:lnTo>
                    <a:pt x="971" y="99"/>
                  </a:lnTo>
                  <a:cubicBezTo>
                    <a:pt x="971" y="71"/>
                    <a:pt x="943" y="36"/>
                    <a:pt x="943" y="36"/>
                  </a:cubicBezTo>
                  <a:cubicBezTo>
                    <a:pt x="915" y="36"/>
                    <a:pt x="915" y="8"/>
                    <a:pt x="915" y="8"/>
                  </a:cubicBezTo>
                  <a:cubicBezTo>
                    <a:pt x="900" y="3"/>
                    <a:pt x="885" y="1"/>
                    <a:pt x="87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79"/>
            <p:cNvSpPr/>
            <p:nvPr/>
          </p:nvSpPr>
          <p:spPr>
            <a:xfrm>
              <a:off x="2738393" y="3520284"/>
              <a:ext cx="37887" cy="19979"/>
            </a:xfrm>
            <a:custGeom>
              <a:rect b="b" l="l" r="r" t="t"/>
              <a:pathLst>
                <a:path extrusionOk="0" h="878" w="1665">
                  <a:moveTo>
                    <a:pt x="682" y="1"/>
                  </a:moveTo>
                  <a:cubicBezTo>
                    <a:pt x="524" y="1"/>
                    <a:pt x="371" y="20"/>
                    <a:pt x="266" y="77"/>
                  </a:cubicBezTo>
                  <a:lnTo>
                    <a:pt x="120" y="77"/>
                  </a:lnTo>
                  <a:cubicBezTo>
                    <a:pt x="29" y="77"/>
                    <a:pt x="1" y="168"/>
                    <a:pt x="1" y="252"/>
                  </a:cubicBezTo>
                  <a:cubicBezTo>
                    <a:pt x="29" y="371"/>
                    <a:pt x="148" y="490"/>
                    <a:pt x="266" y="574"/>
                  </a:cubicBezTo>
                  <a:cubicBezTo>
                    <a:pt x="294" y="636"/>
                    <a:pt x="350" y="664"/>
                    <a:pt x="378" y="720"/>
                  </a:cubicBezTo>
                  <a:cubicBezTo>
                    <a:pt x="406" y="720"/>
                    <a:pt x="406" y="748"/>
                    <a:pt x="441" y="776"/>
                  </a:cubicBezTo>
                  <a:cubicBezTo>
                    <a:pt x="521" y="860"/>
                    <a:pt x="659" y="878"/>
                    <a:pt x="795" y="878"/>
                  </a:cubicBezTo>
                  <a:cubicBezTo>
                    <a:pt x="899" y="878"/>
                    <a:pt x="1002" y="867"/>
                    <a:pt x="1077" y="867"/>
                  </a:cubicBezTo>
                  <a:cubicBezTo>
                    <a:pt x="1280" y="839"/>
                    <a:pt x="1490" y="776"/>
                    <a:pt x="1574" y="602"/>
                  </a:cubicBezTo>
                  <a:cubicBezTo>
                    <a:pt x="1602" y="574"/>
                    <a:pt x="1602" y="546"/>
                    <a:pt x="1602" y="546"/>
                  </a:cubicBezTo>
                  <a:lnTo>
                    <a:pt x="1602" y="490"/>
                  </a:lnTo>
                  <a:cubicBezTo>
                    <a:pt x="1665" y="287"/>
                    <a:pt x="1427" y="168"/>
                    <a:pt x="1280" y="77"/>
                  </a:cubicBezTo>
                  <a:cubicBezTo>
                    <a:pt x="1160" y="44"/>
                    <a:pt x="915" y="1"/>
                    <a:pt x="6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79"/>
            <p:cNvSpPr/>
            <p:nvPr/>
          </p:nvSpPr>
          <p:spPr>
            <a:xfrm>
              <a:off x="2617792" y="3543175"/>
              <a:ext cx="43781" cy="40231"/>
            </a:xfrm>
            <a:custGeom>
              <a:rect b="b" l="l" r="r" t="t"/>
              <a:pathLst>
                <a:path extrusionOk="0" h="1768" w="1924">
                  <a:moveTo>
                    <a:pt x="156" y="1"/>
                  </a:moveTo>
                  <a:cubicBezTo>
                    <a:pt x="77" y="1"/>
                    <a:pt x="0" y="56"/>
                    <a:pt x="0" y="155"/>
                  </a:cubicBezTo>
                  <a:cubicBezTo>
                    <a:pt x="28" y="239"/>
                    <a:pt x="56" y="330"/>
                    <a:pt x="147" y="386"/>
                  </a:cubicBezTo>
                  <a:cubicBezTo>
                    <a:pt x="56" y="616"/>
                    <a:pt x="28" y="910"/>
                    <a:pt x="84" y="1141"/>
                  </a:cubicBezTo>
                  <a:cubicBezTo>
                    <a:pt x="98" y="1210"/>
                    <a:pt x="152" y="1241"/>
                    <a:pt x="208" y="1241"/>
                  </a:cubicBezTo>
                  <a:cubicBezTo>
                    <a:pt x="270" y="1241"/>
                    <a:pt x="335" y="1203"/>
                    <a:pt x="350" y="1141"/>
                  </a:cubicBezTo>
                  <a:cubicBezTo>
                    <a:pt x="378" y="1085"/>
                    <a:pt x="378" y="994"/>
                    <a:pt x="378" y="938"/>
                  </a:cubicBezTo>
                  <a:cubicBezTo>
                    <a:pt x="434" y="819"/>
                    <a:pt x="497" y="679"/>
                    <a:pt x="525" y="588"/>
                  </a:cubicBezTo>
                  <a:cubicBezTo>
                    <a:pt x="581" y="588"/>
                    <a:pt x="609" y="616"/>
                    <a:pt x="672" y="616"/>
                  </a:cubicBezTo>
                  <a:cubicBezTo>
                    <a:pt x="672" y="679"/>
                    <a:pt x="700" y="707"/>
                    <a:pt x="728" y="763"/>
                  </a:cubicBezTo>
                  <a:cubicBezTo>
                    <a:pt x="672" y="882"/>
                    <a:pt x="609" y="966"/>
                    <a:pt x="553" y="1113"/>
                  </a:cubicBezTo>
                  <a:cubicBezTo>
                    <a:pt x="553" y="1204"/>
                    <a:pt x="609" y="1288"/>
                    <a:pt x="700" y="1288"/>
                  </a:cubicBezTo>
                  <a:lnTo>
                    <a:pt x="700" y="1407"/>
                  </a:lnTo>
                  <a:cubicBezTo>
                    <a:pt x="728" y="1518"/>
                    <a:pt x="756" y="1637"/>
                    <a:pt x="875" y="1665"/>
                  </a:cubicBezTo>
                  <a:cubicBezTo>
                    <a:pt x="902" y="1679"/>
                    <a:pt x="930" y="1686"/>
                    <a:pt x="959" y="1686"/>
                  </a:cubicBezTo>
                  <a:cubicBezTo>
                    <a:pt x="988" y="1686"/>
                    <a:pt x="1018" y="1679"/>
                    <a:pt x="1049" y="1665"/>
                  </a:cubicBezTo>
                  <a:cubicBezTo>
                    <a:pt x="1049" y="1665"/>
                    <a:pt x="1077" y="1637"/>
                    <a:pt x="1105" y="1637"/>
                  </a:cubicBezTo>
                  <a:cubicBezTo>
                    <a:pt x="1133" y="1693"/>
                    <a:pt x="1196" y="1728"/>
                    <a:pt x="1252" y="1728"/>
                  </a:cubicBezTo>
                  <a:cubicBezTo>
                    <a:pt x="1292" y="1748"/>
                    <a:pt x="1335" y="1768"/>
                    <a:pt x="1376" y="1768"/>
                  </a:cubicBezTo>
                  <a:cubicBezTo>
                    <a:pt x="1394" y="1768"/>
                    <a:pt x="1411" y="1764"/>
                    <a:pt x="1427" y="1756"/>
                  </a:cubicBezTo>
                  <a:cubicBezTo>
                    <a:pt x="1511" y="1665"/>
                    <a:pt x="1574" y="1581"/>
                    <a:pt x="1602" y="1490"/>
                  </a:cubicBezTo>
                  <a:cubicBezTo>
                    <a:pt x="1721" y="1379"/>
                    <a:pt x="1860" y="1260"/>
                    <a:pt x="1895" y="1113"/>
                  </a:cubicBezTo>
                  <a:cubicBezTo>
                    <a:pt x="1923" y="938"/>
                    <a:pt x="1777" y="910"/>
                    <a:pt x="1630" y="854"/>
                  </a:cubicBezTo>
                  <a:cubicBezTo>
                    <a:pt x="1573" y="841"/>
                    <a:pt x="1516" y="828"/>
                    <a:pt x="1466" y="828"/>
                  </a:cubicBezTo>
                  <a:cubicBezTo>
                    <a:pt x="1387" y="828"/>
                    <a:pt x="1325" y="859"/>
                    <a:pt x="1308" y="966"/>
                  </a:cubicBezTo>
                  <a:cubicBezTo>
                    <a:pt x="1280" y="1085"/>
                    <a:pt x="1252" y="1204"/>
                    <a:pt x="1252" y="1316"/>
                  </a:cubicBezTo>
                  <a:lnTo>
                    <a:pt x="1224" y="1316"/>
                  </a:lnTo>
                  <a:cubicBezTo>
                    <a:pt x="1212" y="1310"/>
                    <a:pt x="1200" y="1308"/>
                    <a:pt x="1187" y="1308"/>
                  </a:cubicBezTo>
                  <a:cubicBezTo>
                    <a:pt x="1130" y="1308"/>
                    <a:pt x="1067" y="1350"/>
                    <a:pt x="1021" y="1379"/>
                  </a:cubicBezTo>
                  <a:cubicBezTo>
                    <a:pt x="986" y="1344"/>
                    <a:pt x="986" y="1316"/>
                    <a:pt x="986" y="1288"/>
                  </a:cubicBezTo>
                  <a:cubicBezTo>
                    <a:pt x="1049" y="1204"/>
                    <a:pt x="1077" y="1113"/>
                    <a:pt x="1133" y="1029"/>
                  </a:cubicBezTo>
                  <a:cubicBezTo>
                    <a:pt x="1196" y="938"/>
                    <a:pt x="1280" y="854"/>
                    <a:pt x="1280" y="735"/>
                  </a:cubicBezTo>
                  <a:cubicBezTo>
                    <a:pt x="1280" y="588"/>
                    <a:pt x="1077" y="470"/>
                    <a:pt x="958" y="470"/>
                  </a:cubicBezTo>
                  <a:cubicBezTo>
                    <a:pt x="930" y="442"/>
                    <a:pt x="902" y="442"/>
                    <a:pt x="902" y="442"/>
                  </a:cubicBezTo>
                  <a:cubicBezTo>
                    <a:pt x="875" y="414"/>
                    <a:pt x="847" y="414"/>
                    <a:pt x="812" y="386"/>
                  </a:cubicBezTo>
                  <a:cubicBezTo>
                    <a:pt x="784" y="386"/>
                    <a:pt x="609" y="330"/>
                    <a:pt x="497" y="267"/>
                  </a:cubicBezTo>
                  <a:cubicBezTo>
                    <a:pt x="497" y="211"/>
                    <a:pt x="462" y="155"/>
                    <a:pt x="406" y="92"/>
                  </a:cubicBezTo>
                  <a:cubicBezTo>
                    <a:pt x="350" y="64"/>
                    <a:pt x="259" y="8"/>
                    <a:pt x="203" y="8"/>
                  </a:cubicBezTo>
                  <a:cubicBezTo>
                    <a:pt x="188" y="3"/>
                    <a:pt x="172" y="1"/>
                    <a:pt x="1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79"/>
            <p:cNvSpPr/>
            <p:nvPr/>
          </p:nvSpPr>
          <p:spPr>
            <a:xfrm>
              <a:off x="2603160" y="3538920"/>
              <a:ext cx="15291" cy="26032"/>
            </a:xfrm>
            <a:custGeom>
              <a:rect b="b" l="l" r="r" t="t"/>
              <a:pathLst>
                <a:path extrusionOk="0" h="1144" w="672">
                  <a:moveTo>
                    <a:pt x="210" y="1"/>
                  </a:moveTo>
                  <a:cubicBezTo>
                    <a:pt x="166" y="1"/>
                    <a:pt x="124" y="13"/>
                    <a:pt x="91" y="48"/>
                  </a:cubicBezTo>
                  <a:cubicBezTo>
                    <a:pt x="0" y="167"/>
                    <a:pt x="28" y="370"/>
                    <a:pt x="28" y="482"/>
                  </a:cubicBezTo>
                  <a:cubicBezTo>
                    <a:pt x="28" y="657"/>
                    <a:pt x="0" y="831"/>
                    <a:pt x="28" y="1006"/>
                  </a:cubicBezTo>
                  <a:cubicBezTo>
                    <a:pt x="28" y="1077"/>
                    <a:pt x="83" y="1143"/>
                    <a:pt x="147" y="1143"/>
                  </a:cubicBezTo>
                  <a:cubicBezTo>
                    <a:pt x="165" y="1143"/>
                    <a:pt x="184" y="1138"/>
                    <a:pt x="203" y="1125"/>
                  </a:cubicBezTo>
                  <a:cubicBezTo>
                    <a:pt x="322" y="1041"/>
                    <a:pt x="350" y="922"/>
                    <a:pt x="378" y="803"/>
                  </a:cubicBezTo>
                  <a:cubicBezTo>
                    <a:pt x="441" y="629"/>
                    <a:pt x="525" y="482"/>
                    <a:pt x="581" y="342"/>
                  </a:cubicBezTo>
                  <a:lnTo>
                    <a:pt x="581" y="279"/>
                  </a:lnTo>
                  <a:cubicBezTo>
                    <a:pt x="615" y="279"/>
                    <a:pt x="643" y="251"/>
                    <a:pt x="643" y="251"/>
                  </a:cubicBezTo>
                  <a:lnTo>
                    <a:pt x="671" y="251"/>
                  </a:lnTo>
                  <a:cubicBezTo>
                    <a:pt x="643" y="132"/>
                    <a:pt x="497" y="76"/>
                    <a:pt x="406" y="48"/>
                  </a:cubicBezTo>
                  <a:cubicBezTo>
                    <a:pt x="354" y="31"/>
                    <a:pt x="279" y="1"/>
                    <a:pt x="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79"/>
            <p:cNvSpPr/>
            <p:nvPr/>
          </p:nvSpPr>
          <p:spPr>
            <a:xfrm>
              <a:off x="2583272" y="3533959"/>
              <a:ext cx="18636" cy="34064"/>
            </a:xfrm>
            <a:custGeom>
              <a:rect b="b" l="l" r="r" t="t"/>
              <a:pathLst>
                <a:path extrusionOk="0" h="1497" w="819">
                  <a:moveTo>
                    <a:pt x="147" y="1"/>
                  </a:moveTo>
                  <a:cubicBezTo>
                    <a:pt x="56" y="1"/>
                    <a:pt x="0" y="63"/>
                    <a:pt x="0" y="147"/>
                  </a:cubicBezTo>
                  <a:cubicBezTo>
                    <a:pt x="0" y="238"/>
                    <a:pt x="28" y="322"/>
                    <a:pt x="56" y="441"/>
                  </a:cubicBezTo>
                  <a:cubicBezTo>
                    <a:pt x="56" y="560"/>
                    <a:pt x="56" y="672"/>
                    <a:pt x="91" y="763"/>
                  </a:cubicBezTo>
                  <a:cubicBezTo>
                    <a:pt x="91" y="965"/>
                    <a:pt x="91" y="1259"/>
                    <a:pt x="175" y="1434"/>
                  </a:cubicBezTo>
                  <a:cubicBezTo>
                    <a:pt x="189" y="1476"/>
                    <a:pt x="233" y="1497"/>
                    <a:pt x="276" y="1497"/>
                  </a:cubicBezTo>
                  <a:cubicBezTo>
                    <a:pt x="320" y="1497"/>
                    <a:pt x="364" y="1476"/>
                    <a:pt x="378" y="1434"/>
                  </a:cubicBezTo>
                  <a:cubicBezTo>
                    <a:pt x="469" y="1224"/>
                    <a:pt x="497" y="1021"/>
                    <a:pt x="580" y="819"/>
                  </a:cubicBezTo>
                  <a:cubicBezTo>
                    <a:pt x="643" y="616"/>
                    <a:pt x="727" y="413"/>
                    <a:pt x="818" y="210"/>
                  </a:cubicBezTo>
                  <a:cubicBezTo>
                    <a:pt x="818" y="185"/>
                    <a:pt x="804" y="164"/>
                    <a:pt x="783" y="164"/>
                  </a:cubicBezTo>
                  <a:cubicBezTo>
                    <a:pt x="775" y="164"/>
                    <a:pt x="765" y="167"/>
                    <a:pt x="755" y="175"/>
                  </a:cubicBezTo>
                  <a:lnTo>
                    <a:pt x="727" y="210"/>
                  </a:lnTo>
                  <a:cubicBezTo>
                    <a:pt x="727" y="175"/>
                    <a:pt x="699" y="147"/>
                    <a:pt x="699" y="147"/>
                  </a:cubicBezTo>
                  <a:cubicBezTo>
                    <a:pt x="671" y="91"/>
                    <a:pt x="643" y="63"/>
                    <a:pt x="580" y="63"/>
                  </a:cubicBezTo>
                  <a:cubicBezTo>
                    <a:pt x="553" y="49"/>
                    <a:pt x="525" y="49"/>
                    <a:pt x="492" y="49"/>
                  </a:cubicBezTo>
                  <a:cubicBezTo>
                    <a:pt x="460" y="49"/>
                    <a:pt x="423" y="49"/>
                    <a:pt x="378" y="35"/>
                  </a:cubicBezTo>
                  <a:cubicBezTo>
                    <a:pt x="322" y="35"/>
                    <a:pt x="231" y="1"/>
                    <a:pt x="1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79"/>
            <p:cNvSpPr/>
            <p:nvPr/>
          </p:nvSpPr>
          <p:spPr>
            <a:xfrm>
              <a:off x="2564022" y="3528657"/>
              <a:ext cx="21344" cy="31402"/>
            </a:xfrm>
            <a:custGeom>
              <a:rect b="b" l="l" r="r" t="t"/>
              <a:pathLst>
                <a:path extrusionOk="0" h="1380" w="938">
                  <a:moveTo>
                    <a:pt x="351" y="1"/>
                  </a:moveTo>
                  <a:cubicBezTo>
                    <a:pt x="236" y="1"/>
                    <a:pt x="103" y="15"/>
                    <a:pt x="63" y="122"/>
                  </a:cubicBezTo>
                  <a:cubicBezTo>
                    <a:pt x="0" y="234"/>
                    <a:pt x="91" y="471"/>
                    <a:pt x="119" y="618"/>
                  </a:cubicBezTo>
                  <a:cubicBezTo>
                    <a:pt x="147" y="730"/>
                    <a:pt x="175" y="821"/>
                    <a:pt x="203" y="933"/>
                  </a:cubicBezTo>
                  <a:cubicBezTo>
                    <a:pt x="203" y="1052"/>
                    <a:pt x="203" y="1170"/>
                    <a:pt x="238" y="1254"/>
                  </a:cubicBezTo>
                  <a:lnTo>
                    <a:pt x="238" y="1282"/>
                  </a:lnTo>
                  <a:cubicBezTo>
                    <a:pt x="250" y="1349"/>
                    <a:pt x="299" y="1379"/>
                    <a:pt x="348" y="1379"/>
                  </a:cubicBezTo>
                  <a:cubicBezTo>
                    <a:pt x="408" y="1379"/>
                    <a:pt x="469" y="1335"/>
                    <a:pt x="469" y="1254"/>
                  </a:cubicBezTo>
                  <a:cubicBezTo>
                    <a:pt x="469" y="1198"/>
                    <a:pt x="496" y="1170"/>
                    <a:pt x="496" y="1108"/>
                  </a:cubicBezTo>
                  <a:cubicBezTo>
                    <a:pt x="524" y="1080"/>
                    <a:pt x="524" y="1080"/>
                    <a:pt x="524" y="1052"/>
                  </a:cubicBezTo>
                  <a:cubicBezTo>
                    <a:pt x="615" y="905"/>
                    <a:pt x="671" y="758"/>
                    <a:pt x="727" y="618"/>
                  </a:cubicBezTo>
                  <a:cubicBezTo>
                    <a:pt x="762" y="499"/>
                    <a:pt x="818" y="380"/>
                    <a:pt x="790" y="268"/>
                  </a:cubicBezTo>
                  <a:lnTo>
                    <a:pt x="874" y="268"/>
                  </a:lnTo>
                  <a:cubicBezTo>
                    <a:pt x="902" y="268"/>
                    <a:pt x="937" y="234"/>
                    <a:pt x="902" y="206"/>
                  </a:cubicBezTo>
                  <a:cubicBezTo>
                    <a:pt x="790" y="94"/>
                    <a:pt x="643" y="31"/>
                    <a:pt x="469" y="3"/>
                  </a:cubicBezTo>
                  <a:cubicBezTo>
                    <a:pt x="436" y="3"/>
                    <a:pt x="394" y="1"/>
                    <a:pt x="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79"/>
            <p:cNvSpPr/>
            <p:nvPr/>
          </p:nvSpPr>
          <p:spPr>
            <a:xfrm>
              <a:off x="2546182" y="3527224"/>
              <a:ext cx="15951" cy="29286"/>
            </a:xfrm>
            <a:custGeom>
              <a:rect b="b" l="l" r="r" t="t"/>
              <a:pathLst>
                <a:path extrusionOk="0" h="1287" w="701">
                  <a:moveTo>
                    <a:pt x="299" y="0"/>
                  </a:moveTo>
                  <a:cubicBezTo>
                    <a:pt x="220" y="0"/>
                    <a:pt x="149" y="20"/>
                    <a:pt x="113" y="66"/>
                  </a:cubicBezTo>
                  <a:cubicBezTo>
                    <a:pt x="1" y="157"/>
                    <a:pt x="85" y="387"/>
                    <a:pt x="85" y="506"/>
                  </a:cubicBezTo>
                  <a:cubicBezTo>
                    <a:pt x="85" y="709"/>
                    <a:pt x="113" y="940"/>
                    <a:pt x="148" y="1143"/>
                  </a:cubicBezTo>
                  <a:cubicBezTo>
                    <a:pt x="165" y="1231"/>
                    <a:pt x="244" y="1286"/>
                    <a:pt x="311" y="1286"/>
                  </a:cubicBezTo>
                  <a:cubicBezTo>
                    <a:pt x="356" y="1286"/>
                    <a:pt x="395" y="1261"/>
                    <a:pt x="406" y="1206"/>
                  </a:cubicBezTo>
                  <a:cubicBezTo>
                    <a:pt x="497" y="996"/>
                    <a:pt x="497" y="793"/>
                    <a:pt x="581" y="590"/>
                  </a:cubicBezTo>
                  <a:cubicBezTo>
                    <a:pt x="637" y="506"/>
                    <a:pt x="700" y="387"/>
                    <a:pt x="700" y="297"/>
                  </a:cubicBezTo>
                  <a:lnTo>
                    <a:pt x="700" y="241"/>
                  </a:lnTo>
                  <a:cubicBezTo>
                    <a:pt x="700" y="100"/>
                    <a:pt x="476" y="0"/>
                    <a:pt x="2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79"/>
            <p:cNvSpPr/>
            <p:nvPr/>
          </p:nvSpPr>
          <p:spPr>
            <a:xfrm>
              <a:off x="2531550" y="3524721"/>
              <a:ext cx="14017" cy="25008"/>
            </a:xfrm>
            <a:custGeom>
              <a:rect b="b" l="l" r="r" t="t"/>
              <a:pathLst>
                <a:path extrusionOk="0" h="1099" w="616">
                  <a:moveTo>
                    <a:pt x="175" y="1"/>
                  </a:moveTo>
                  <a:cubicBezTo>
                    <a:pt x="91" y="1"/>
                    <a:pt x="29" y="57"/>
                    <a:pt x="29" y="120"/>
                  </a:cubicBezTo>
                  <a:cubicBezTo>
                    <a:pt x="1" y="323"/>
                    <a:pt x="1" y="581"/>
                    <a:pt x="57" y="791"/>
                  </a:cubicBezTo>
                  <a:lnTo>
                    <a:pt x="57" y="931"/>
                  </a:lnTo>
                  <a:cubicBezTo>
                    <a:pt x="57" y="994"/>
                    <a:pt x="91" y="1050"/>
                    <a:pt x="147" y="1078"/>
                  </a:cubicBezTo>
                  <a:lnTo>
                    <a:pt x="175" y="1078"/>
                  </a:lnTo>
                  <a:cubicBezTo>
                    <a:pt x="175" y="1092"/>
                    <a:pt x="182" y="1099"/>
                    <a:pt x="189" y="1099"/>
                  </a:cubicBezTo>
                  <a:cubicBezTo>
                    <a:pt x="196" y="1099"/>
                    <a:pt x="203" y="1092"/>
                    <a:pt x="203" y="1078"/>
                  </a:cubicBezTo>
                  <a:cubicBezTo>
                    <a:pt x="231" y="1078"/>
                    <a:pt x="266" y="1050"/>
                    <a:pt x="294" y="1050"/>
                  </a:cubicBezTo>
                  <a:cubicBezTo>
                    <a:pt x="378" y="966"/>
                    <a:pt x="378" y="819"/>
                    <a:pt x="406" y="728"/>
                  </a:cubicBezTo>
                  <a:cubicBezTo>
                    <a:pt x="469" y="581"/>
                    <a:pt x="553" y="441"/>
                    <a:pt x="553" y="295"/>
                  </a:cubicBezTo>
                  <a:lnTo>
                    <a:pt x="553" y="232"/>
                  </a:lnTo>
                  <a:lnTo>
                    <a:pt x="553" y="204"/>
                  </a:lnTo>
                  <a:cubicBezTo>
                    <a:pt x="616" y="120"/>
                    <a:pt x="553" y="29"/>
                    <a:pt x="469" y="29"/>
                  </a:cubicBezTo>
                  <a:cubicBezTo>
                    <a:pt x="350" y="29"/>
                    <a:pt x="294" y="29"/>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79"/>
            <p:cNvSpPr/>
            <p:nvPr/>
          </p:nvSpPr>
          <p:spPr>
            <a:xfrm>
              <a:off x="2541585" y="3662821"/>
              <a:ext cx="16748" cy="31584"/>
            </a:xfrm>
            <a:custGeom>
              <a:rect b="b" l="l" r="r" t="t"/>
              <a:pathLst>
                <a:path extrusionOk="0" h="1388" w="736">
                  <a:moveTo>
                    <a:pt x="201" y="0"/>
                  </a:moveTo>
                  <a:cubicBezTo>
                    <a:pt x="141" y="0"/>
                    <a:pt x="78" y="55"/>
                    <a:pt x="112" y="106"/>
                  </a:cubicBezTo>
                  <a:cubicBezTo>
                    <a:pt x="112" y="197"/>
                    <a:pt x="112" y="253"/>
                    <a:pt x="84" y="316"/>
                  </a:cubicBezTo>
                  <a:cubicBezTo>
                    <a:pt x="28" y="344"/>
                    <a:pt x="0" y="400"/>
                    <a:pt x="56" y="491"/>
                  </a:cubicBezTo>
                  <a:cubicBezTo>
                    <a:pt x="84" y="491"/>
                    <a:pt x="84" y="519"/>
                    <a:pt x="84" y="519"/>
                  </a:cubicBezTo>
                  <a:lnTo>
                    <a:pt x="84" y="1274"/>
                  </a:lnTo>
                  <a:cubicBezTo>
                    <a:pt x="104" y="1340"/>
                    <a:pt x="157" y="1387"/>
                    <a:pt x="217" y="1387"/>
                  </a:cubicBezTo>
                  <a:cubicBezTo>
                    <a:pt x="240" y="1387"/>
                    <a:pt x="264" y="1380"/>
                    <a:pt x="287" y="1365"/>
                  </a:cubicBezTo>
                  <a:cubicBezTo>
                    <a:pt x="350" y="1330"/>
                    <a:pt x="406" y="1302"/>
                    <a:pt x="462" y="1246"/>
                  </a:cubicBezTo>
                  <a:cubicBezTo>
                    <a:pt x="481" y="1260"/>
                    <a:pt x="502" y="1266"/>
                    <a:pt x="523" y="1266"/>
                  </a:cubicBezTo>
                  <a:cubicBezTo>
                    <a:pt x="630" y="1266"/>
                    <a:pt x="736" y="1109"/>
                    <a:pt x="636" y="1015"/>
                  </a:cubicBezTo>
                  <a:cubicBezTo>
                    <a:pt x="580" y="924"/>
                    <a:pt x="525" y="805"/>
                    <a:pt x="462" y="722"/>
                  </a:cubicBezTo>
                  <a:cubicBezTo>
                    <a:pt x="434" y="666"/>
                    <a:pt x="406" y="603"/>
                    <a:pt x="378" y="547"/>
                  </a:cubicBezTo>
                  <a:cubicBezTo>
                    <a:pt x="378" y="491"/>
                    <a:pt x="350" y="428"/>
                    <a:pt x="315" y="372"/>
                  </a:cubicBezTo>
                  <a:lnTo>
                    <a:pt x="287" y="372"/>
                  </a:lnTo>
                  <a:cubicBezTo>
                    <a:pt x="315" y="281"/>
                    <a:pt x="287" y="169"/>
                    <a:pt x="287" y="78"/>
                  </a:cubicBezTo>
                  <a:cubicBezTo>
                    <a:pt x="276" y="22"/>
                    <a:pt x="239" y="0"/>
                    <a:pt x="2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79"/>
            <p:cNvSpPr/>
            <p:nvPr/>
          </p:nvSpPr>
          <p:spPr>
            <a:xfrm>
              <a:off x="2554988" y="3660113"/>
              <a:ext cx="16361" cy="27920"/>
            </a:xfrm>
            <a:custGeom>
              <a:rect b="b" l="l" r="r" t="t"/>
              <a:pathLst>
                <a:path extrusionOk="0" h="1227" w="719">
                  <a:moveTo>
                    <a:pt x="268" y="0"/>
                  </a:moveTo>
                  <a:cubicBezTo>
                    <a:pt x="212" y="0"/>
                    <a:pt x="155" y="32"/>
                    <a:pt x="138" y="85"/>
                  </a:cubicBezTo>
                  <a:cubicBezTo>
                    <a:pt x="110" y="169"/>
                    <a:pt x="110" y="260"/>
                    <a:pt x="110" y="344"/>
                  </a:cubicBezTo>
                  <a:cubicBezTo>
                    <a:pt x="138" y="463"/>
                    <a:pt x="110" y="575"/>
                    <a:pt x="110" y="666"/>
                  </a:cubicBezTo>
                  <a:cubicBezTo>
                    <a:pt x="110" y="750"/>
                    <a:pt x="110" y="813"/>
                    <a:pt x="138" y="896"/>
                  </a:cubicBezTo>
                  <a:cubicBezTo>
                    <a:pt x="110" y="924"/>
                    <a:pt x="110" y="924"/>
                    <a:pt x="75" y="959"/>
                  </a:cubicBezTo>
                  <a:cubicBezTo>
                    <a:pt x="0" y="1034"/>
                    <a:pt x="59" y="1227"/>
                    <a:pt x="178" y="1227"/>
                  </a:cubicBezTo>
                  <a:cubicBezTo>
                    <a:pt x="192" y="1227"/>
                    <a:pt x="207" y="1224"/>
                    <a:pt x="222" y="1218"/>
                  </a:cubicBezTo>
                  <a:cubicBezTo>
                    <a:pt x="369" y="1162"/>
                    <a:pt x="488" y="1071"/>
                    <a:pt x="600" y="1043"/>
                  </a:cubicBezTo>
                  <a:cubicBezTo>
                    <a:pt x="691" y="1043"/>
                    <a:pt x="719" y="924"/>
                    <a:pt x="719" y="868"/>
                  </a:cubicBezTo>
                  <a:cubicBezTo>
                    <a:pt x="663" y="722"/>
                    <a:pt x="600" y="610"/>
                    <a:pt x="544" y="491"/>
                  </a:cubicBezTo>
                  <a:cubicBezTo>
                    <a:pt x="488" y="344"/>
                    <a:pt x="425" y="197"/>
                    <a:pt x="369" y="50"/>
                  </a:cubicBezTo>
                  <a:cubicBezTo>
                    <a:pt x="346" y="16"/>
                    <a:pt x="308"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79"/>
            <p:cNvSpPr/>
            <p:nvPr/>
          </p:nvSpPr>
          <p:spPr>
            <a:xfrm>
              <a:off x="2571417" y="3658452"/>
              <a:ext cx="22527" cy="24894"/>
            </a:xfrm>
            <a:custGeom>
              <a:rect b="b" l="l" r="r" t="t"/>
              <a:pathLst>
                <a:path extrusionOk="0" h="1094" w="990">
                  <a:moveTo>
                    <a:pt x="265" y="0"/>
                  </a:moveTo>
                  <a:cubicBezTo>
                    <a:pt x="216" y="0"/>
                    <a:pt x="171" y="21"/>
                    <a:pt x="171" y="67"/>
                  </a:cubicBezTo>
                  <a:cubicBezTo>
                    <a:pt x="116" y="270"/>
                    <a:pt x="116" y="473"/>
                    <a:pt x="144" y="711"/>
                  </a:cubicBezTo>
                  <a:cubicBezTo>
                    <a:pt x="88" y="767"/>
                    <a:pt x="53" y="858"/>
                    <a:pt x="25" y="914"/>
                  </a:cubicBezTo>
                  <a:cubicBezTo>
                    <a:pt x="0" y="1017"/>
                    <a:pt x="108" y="1094"/>
                    <a:pt x="215" y="1094"/>
                  </a:cubicBezTo>
                  <a:cubicBezTo>
                    <a:pt x="231" y="1094"/>
                    <a:pt x="247" y="1092"/>
                    <a:pt x="262" y="1088"/>
                  </a:cubicBezTo>
                  <a:cubicBezTo>
                    <a:pt x="290" y="1060"/>
                    <a:pt x="318" y="1060"/>
                    <a:pt x="346" y="1032"/>
                  </a:cubicBezTo>
                  <a:cubicBezTo>
                    <a:pt x="374" y="1032"/>
                    <a:pt x="437" y="1032"/>
                    <a:pt x="465" y="997"/>
                  </a:cubicBezTo>
                  <a:cubicBezTo>
                    <a:pt x="495" y="1031"/>
                    <a:pt x="524" y="1039"/>
                    <a:pt x="555" y="1039"/>
                  </a:cubicBezTo>
                  <a:cubicBezTo>
                    <a:pt x="582" y="1039"/>
                    <a:pt x="610" y="1032"/>
                    <a:pt x="640" y="1032"/>
                  </a:cubicBezTo>
                  <a:cubicBezTo>
                    <a:pt x="871" y="941"/>
                    <a:pt x="990" y="711"/>
                    <a:pt x="787" y="564"/>
                  </a:cubicBezTo>
                  <a:cubicBezTo>
                    <a:pt x="752" y="536"/>
                    <a:pt x="724" y="508"/>
                    <a:pt x="668" y="508"/>
                  </a:cubicBezTo>
                  <a:cubicBezTo>
                    <a:pt x="668" y="473"/>
                    <a:pt x="640" y="445"/>
                    <a:pt x="612" y="417"/>
                  </a:cubicBezTo>
                  <a:cubicBezTo>
                    <a:pt x="521" y="298"/>
                    <a:pt x="465" y="158"/>
                    <a:pt x="374" y="39"/>
                  </a:cubicBezTo>
                  <a:cubicBezTo>
                    <a:pt x="349" y="14"/>
                    <a:pt x="306" y="0"/>
                    <a:pt x="2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79"/>
            <p:cNvSpPr/>
            <p:nvPr/>
          </p:nvSpPr>
          <p:spPr>
            <a:xfrm>
              <a:off x="2590577" y="3653013"/>
              <a:ext cx="16566" cy="24962"/>
            </a:xfrm>
            <a:custGeom>
              <a:rect b="b" l="l" r="r" t="t"/>
              <a:pathLst>
                <a:path extrusionOk="0" h="1097" w="728">
                  <a:moveTo>
                    <a:pt x="130" y="1"/>
                  </a:moveTo>
                  <a:cubicBezTo>
                    <a:pt x="100" y="1"/>
                    <a:pt x="71" y="16"/>
                    <a:pt x="57" y="48"/>
                  </a:cubicBezTo>
                  <a:cubicBezTo>
                    <a:pt x="29" y="76"/>
                    <a:pt x="29" y="132"/>
                    <a:pt x="29" y="160"/>
                  </a:cubicBezTo>
                  <a:cubicBezTo>
                    <a:pt x="1" y="188"/>
                    <a:pt x="1" y="251"/>
                    <a:pt x="29" y="278"/>
                  </a:cubicBezTo>
                  <a:lnTo>
                    <a:pt x="57" y="306"/>
                  </a:lnTo>
                  <a:lnTo>
                    <a:pt x="57" y="334"/>
                  </a:lnTo>
                  <a:cubicBezTo>
                    <a:pt x="85" y="537"/>
                    <a:pt x="57" y="775"/>
                    <a:pt x="57" y="978"/>
                  </a:cubicBezTo>
                  <a:cubicBezTo>
                    <a:pt x="29" y="1034"/>
                    <a:pt x="120" y="1097"/>
                    <a:pt x="176" y="1097"/>
                  </a:cubicBezTo>
                  <a:cubicBezTo>
                    <a:pt x="259" y="1062"/>
                    <a:pt x="322" y="1006"/>
                    <a:pt x="378" y="950"/>
                  </a:cubicBezTo>
                  <a:cubicBezTo>
                    <a:pt x="434" y="950"/>
                    <a:pt x="525" y="922"/>
                    <a:pt x="525" y="831"/>
                  </a:cubicBezTo>
                  <a:cubicBezTo>
                    <a:pt x="581" y="831"/>
                    <a:pt x="609" y="803"/>
                    <a:pt x="644" y="775"/>
                  </a:cubicBezTo>
                  <a:cubicBezTo>
                    <a:pt x="728" y="712"/>
                    <a:pt x="700" y="628"/>
                    <a:pt x="644" y="572"/>
                  </a:cubicBezTo>
                  <a:cubicBezTo>
                    <a:pt x="553" y="509"/>
                    <a:pt x="497" y="481"/>
                    <a:pt x="434" y="397"/>
                  </a:cubicBezTo>
                  <a:cubicBezTo>
                    <a:pt x="350" y="306"/>
                    <a:pt x="294" y="251"/>
                    <a:pt x="259" y="160"/>
                  </a:cubicBezTo>
                  <a:lnTo>
                    <a:pt x="232" y="132"/>
                  </a:lnTo>
                  <a:cubicBezTo>
                    <a:pt x="204" y="104"/>
                    <a:pt x="204" y="76"/>
                    <a:pt x="204" y="48"/>
                  </a:cubicBezTo>
                  <a:cubicBezTo>
                    <a:pt x="190" y="16"/>
                    <a:pt x="160" y="1"/>
                    <a:pt x="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79"/>
            <p:cNvSpPr/>
            <p:nvPr/>
          </p:nvSpPr>
          <p:spPr>
            <a:xfrm>
              <a:off x="2607120" y="3639793"/>
              <a:ext cx="32494" cy="30241"/>
            </a:xfrm>
            <a:custGeom>
              <a:rect b="b" l="l" r="r" t="t"/>
              <a:pathLst>
                <a:path extrusionOk="0" h="1329" w="1428">
                  <a:moveTo>
                    <a:pt x="871" y="0"/>
                  </a:moveTo>
                  <a:cubicBezTo>
                    <a:pt x="819" y="0"/>
                    <a:pt x="756" y="45"/>
                    <a:pt x="756" y="104"/>
                  </a:cubicBezTo>
                  <a:lnTo>
                    <a:pt x="756" y="160"/>
                  </a:lnTo>
                  <a:cubicBezTo>
                    <a:pt x="791" y="279"/>
                    <a:pt x="756" y="391"/>
                    <a:pt x="728" y="510"/>
                  </a:cubicBezTo>
                  <a:cubicBezTo>
                    <a:pt x="728" y="594"/>
                    <a:pt x="728" y="713"/>
                    <a:pt x="700" y="804"/>
                  </a:cubicBezTo>
                  <a:cubicBezTo>
                    <a:pt x="644" y="741"/>
                    <a:pt x="525" y="685"/>
                    <a:pt x="469" y="629"/>
                  </a:cubicBezTo>
                  <a:cubicBezTo>
                    <a:pt x="441" y="566"/>
                    <a:pt x="407" y="538"/>
                    <a:pt x="351" y="482"/>
                  </a:cubicBezTo>
                  <a:cubicBezTo>
                    <a:pt x="323" y="454"/>
                    <a:pt x="323" y="419"/>
                    <a:pt x="267" y="391"/>
                  </a:cubicBezTo>
                  <a:lnTo>
                    <a:pt x="267" y="363"/>
                  </a:lnTo>
                  <a:cubicBezTo>
                    <a:pt x="232" y="335"/>
                    <a:pt x="232" y="307"/>
                    <a:pt x="232" y="279"/>
                  </a:cubicBezTo>
                  <a:cubicBezTo>
                    <a:pt x="220" y="240"/>
                    <a:pt x="193" y="223"/>
                    <a:pt x="166" y="223"/>
                  </a:cubicBezTo>
                  <a:cubicBezTo>
                    <a:pt x="129" y="223"/>
                    <a:pt x="92" y="255"/>
                    <a:pt x="92" y="307"/>
                  </a:cubicBezTo>
                  <a:lnTo>
                    <a:pt x="92" y="391"/>
                  </a:lnTo>
                  <a:cubicBezTo>
                    <a:pt x="57" y="419"/>
                    <a:pt x="29" y="482"/>
                    <a:pt x="57" y="538"/>
                  </a:cubicBezTo>
                  <a:cubicBezTo>
                    <a:pt x="92" y="538"/>
                    <a:pt x="92" y="538"/>
                    <a:pt x="92" y="566"/>
                  </a:cubicBezTo>
                  <a:lnTo>
                    <a:pt x="92" y="832"/>
                  </a:lnTo>
                  <a:cubicBezTo>
                    <a:pt x="92" y="943"/>
                    <a:pt x="1" y="1153"/>
                    <a:pt x="92" y="1265"/>
                  </a:cubicBezTo>
                  <a:cubicBezTo>
                    <a:pt x="109" y="1303"/>
                    <a:pt x="157" y="1328"/>
                    <a:pt x="199" y="1328"/>
                  </a:cubicBezTo>
                  <a:cubicBezTo>
                    <a:pt x="227" y="1328"/>
                    <a:pt x="253" y="1318"/>
                    <a:pt x="267" y="1293"/>
                  </a:cubicBezTo>
                  <a:cubicBezTo>
                    <a:pt x="323" y="1237"/>
                    <a:pt x="351" y="1181"/>
                    <a:pt x="407" y="1153"/>
                  </a:cubicBezTo>
                  <a:cubicBezTo>
                    <a:pt x="497" y="1090"/>
                    <a:pt x="581" y="1062"/>
                    <a:pt x="672" y="1006"/>
                  </a:cubicBezTo>
                  <a:cubicBezTo>
                    <a:pt x="700" y="1006"/>
                    <a:pt x="700" y="978"/>
                    <a:pt x="728" y="943"/>
                  </a:cubicBezTo>
                  <a:cubicBezTo>
                    <a:pt x="728" y="943"/>
                    <a:pt x="756" y="978"/>
                    <a:pt x="791" y="978"/>
                  </a:cubicBezTo>
                  <a:cubicBezTo>
                    <a:pt x="805" y="983"/>
                    <a:pt x="820" y="985"/>
                    <a:pt x="834" y="985"/>
                  </a:cubicBezTo>
                  <a:cubicBezTo>
                    <a:pt x="906" y="985"/>
                    <a:pt x="980" y="934"/>
                    <a:pt x="1050" y="887"/>
                  </a:cubicBezTo>
                  <a:cubicBezTo>
                    <a:pt x="1141" y="804"/>
                    <a:pt x="1281" y="804"/>
                    <a:pt x="1371" y="713"/>
                  </a:cubicBezTo>
                  <a:cubicBezTo>
                    <a:pt x="1399" y="685"/>
                    <a:pt x="1427" y="629"/>
                    <a:pt x="1399" y="594"/>
                  </a:cubicBezTo>
                  <a:cubicBezTo>
                    <a:pt x="1371" y="482"/>
                    <a:pt x="1316" y="454"/>
                    <a:pt x="1225" y="363"/>
                  </a:cubicBezTo>
                  <a:cubicBezTo>
                    <a:pt x="1141" y="307"/>
                    <a:pt x="1106" y="188"/>
                    <a:pt x="1050" y="104"/>
                  </a:cubicBezTo>
                  <a:cubicBezTo>
                    <a:pt x="1022" y="69"/>
                    <a:pt x="966" y="41"/>
                    <a:pt x="931" y="41"/>
                  </a:cubicBezTo>
                  <a:cubicBezTo>
                    <a:pt x="921" y="12"/>
                    <a:pt x="898" y="0"/>
                    <a:pt x="8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79"/>
            <p:cNvSpPr/>
            <p:nvPr/>
          </p:nvSpPr>
          <p:spPr>
            <a:xfrm>
              <a:off x="2637679" y="3622431"/>
              <a:ext cx="33746" cy="31789"/>
            </a:xfrm>
            <a:custGeom>
              <a:rect b="b" l="l" r="r" t="t"/>
              <a:pathLst>
                <a:path extrusionOk="0" h="1397" w="1483">
                  <a:moveTo>
                    <a:pt x="847" y="867"/>
                  </a:moveTo>
                  <a:cubicBezTo>
                    <a:pt x="784" y="895"/>
                    <a:pt x="756" y="923"/>
                    <a:pt x="728" y="923"/>
                  </a:cubicBezTo>
                  <a:cubicBezTo>
                    <a:pt x="756" y="895"/>
                    <a:pt x="784" y="867"/>
                    <a:pt x="847" y="867"/>
                  </a:cubicBezTo>
                  <a:close/>
                  <a:moveTo>
                    <a:pt x="946" y="1"/>
                  </a:moveTo>
                  <a:cubicBezTo>
                    <a:pt x="865" y="1"/>
                    <a:pt x="805" y="76"/>
                    <a:pt x="784" y="168"/>
                  </a:cubicBezTo>
                  <a:cubicBezTo>
                    <a:pt x="784" y="280"/>
                    <a:pt x="784" y="399"/>
                    <a:pt x="812" y="546"/>
                  </a:cubicBezTo>
                  <a:cubicBezTo>
                    <a:pt x="756" y="546"/>
                    <a:pt x="700" y="546"/>
                    <a:pt x="637" y="574"/>
                  </a:cubicBezTo>
                  <a:cubicBezTo>
                    <a:pt x="609" y="602"/>
                    <a:pt x="581" y="630"/>
                    <a:pt x="553" y="658"/>
                  </a:cubicBezTo>
                  <a:cubicBezTo>
                    <a:pt x="525" y="602"/>
                    <a:pt x="462" y="546"/>
                    <a:pt x="434" y="518"/>
                  </a:cubicBezTo>
                  <a:cubicBezTo>
                    <a:pt x="378" y="455"/>
                    <a:pt x="350" y="455"/>
                    <a:pt x="287" y="455"/>
                  </a:cubicBezTo>
                  <a:cubicBezTo>
                    <a:pt x="287" y="455"/>
                    <a:pt x="287" y="427"/>
                    <a:pt x="259" y="427"/>
                  </a:cubicBezTo>
                  <a:cubicBezTo>
                    <a:pt x="231" y="427"/>
                    <a:pt x="203" y="427"/>
                    <a:pt x="175" y="455"/>
                  </a:cubicBezTo>
                  <a:cubicBezTo>
                    <a:pt x="147" y="455"/>
                    <a:pt x="112" y="483"/>
                    <a:pt x="84" y="518"/>
                  </a:cubicBezTo>
                  <a:cubicBezTo>
                    <a:pt x="1" y="630"/>
                    <a:pt x="84" y="979"/>
                    <a:pt x="112" y="1098"/>
                  </a:cubicBezTo>
                  <a:cubicBezTo>
                    <a:pt x="112" y="1098"/>
                    <a:pt x="112" y="1126"/>
                    <a:pt x="147" y="1126"/>
                  </a:cubicBezTo>
                  <a:lnTo>
                    <a:pt x="147" y="1182"/>
                  </a:lnTo>
                  <a:cubicBezTo>
                    <a:pt x="175" y="1273"/>
                    <a:pt x="203" y="1357"/>
                    <a:pt x="287" y="1392"/>
                  </a:cubicBezTo>
                  <a:cubicBezTo>
                    <a:pt x="303" y="1395"/>
                    <a:pt x="318" y="1397"/>
                    <a:pt x="334" y="1397"/>
                  </a:cubicBezTo>
                  <a:cubicBezTo>
                    <a:pt x="437" y="1397"/>
                    <a:pt x="536" y="1325"/>
                    <a:pt x="609" y="1301"/>
                  </a:cubicBezTo>
                  <a:cubicBezTo>
                    <a:pt x="728" y="1245"/>
                    <a:pt x="875" y="1217"/>
                    <a:pt x="1021" y="1126"/>
                  </a:cubicBezTo>
                  <a:cubicBezTo>
                    <a:pt x="1196" y="1007"/>
                    <a:pt x="1483" y="867"/>
                    <a:pt x="1427" y="602"/>
                  </a:cubicBezTo>
                  <a:cubicBezTo>
                    <a:pt x="1399" y="455"/>
                    <a:pt x="1280" y="343"/>
                    <a:pt x="1196" y="252"/>
                  </a:cubicBezTo>
                  <a:cubicBezTo>
                    <a:pt x="1133" y="168"/>
                    <a:pt x="1077" y="77"/>
                    <a:pt x="1021" y="21"/>
                  </a:cubicBezTo>
                  <a:cubicBezTo>
                    <a:pt x="995" y="7"/>
                    <a:pt x="969" y="1"/>
                    <a:pt x="94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79"/>
            <p:cNvSpPr/>
            <p:nvPr/>
          </p:nvSpPr>
          <p:spPr>
            <a:xfrm>
              <a:off x="2845342" y="3569503"/>
              <a:ext cx="16839" cy="31083"/>
            </a:xfrm>
            <a:custGeom>
              <a:rect b="b" l="l" r="r" t="t"/>
              <a:pathLst>
                <a:path extrusionOk="0" h="1366" w="740">
                  <a:moveTo>
                    <a:pt x="680" y="0"/>
                  </a:moveTo>
                  <a:cubicBezTo>
                    <a:pt x="671" y="0"/>
                    <a:pt x="664" y="4"/>
                    <a:pt x="664" y="12"/>
                  </a:cubicBezTo>
                  <a:cubicBezTo>
                    <a:pt x="573" y="250"/>
                    <a:pt x="489" y="480"/>
                    <a:pt x="370" y="683"/>
                  </a:cubicBezTo>
                  <a:cubicBezTo>
                    <a:pt x="286" y="921"/>
                    <a:pt x="139" y="1096"/>
                    <a:pt x="21" y="1326"/>
                  </a:cubicBezTo>
                  <a:cubicBezTo>
                    <a:pt x="1" y="1346"/>
                    <a:pt x="23" y="1366"/>
                    <a:pt x="47" y="1366"/>
                  </a:cubicBezTo>
                  <a:cubicBezTo>
                    <a:pt x="58" y="1366"/>
                    <a:pt x="68" y="1363"/>
                    <a:pt x="76" y="1354"/>
                  </a:cubicBezTo>
                  <a:cubicBezTo>
                    <a:pt x="223" y="1124"/>
                    <a:pt x="370" y="949"/>
                    <a:pt x="489" y="711"/>
                  </a:cubicBezTo>
                  <a:cubicBezTo>
                    <a:pt x="573" y="480"/>
                    <a:pt x="636" y="277"/>
                    <a:pt x="720" y="47"/>
                  </a:cubicBezTo>
                  <a:cubicBezTo>
                    <a:pt x="740" y="22"/>
                    <a:pt x="703" y="0"/>
                    <a:pt x="6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79"/>
            <p:cNvSpPr/>
            <p:nvPr/>
          </p:nvSpPr>
          <p:spPr>
            <a:xfrm>
              <a:off x="2837832" y="3597787"/>
              <a:ext cx="14040" cy="55864"/>
            </a:xfrm>
            <a:custGeom>
              <a:rect b="b" l="l" r="r" t="t"/>
              <a:pathLst>
                <a:path extrusionOk="0" h="2455" w="617">
                  <a:moveTo>
                    <a:pt x="559" y="0"/>
                  </a:moveTo>
                  <a:cubicBezTo>
                    <a:pt x="546" y="0"/>
                    <a:pt x="534" y="8"/>
                    <a:pt x="525" y="27"/>
                  </a:cubicBezTo>
                  <a:cubicBezTo>
                    <a:pt x="323" y="433"/>
                    <a:pt x="176" y="866"/>
                    <a:pt x="92" y="1307"/>
                  </a:cubicBezTo>
                  <a:cubicBezTo>
                    <a:pt x="29" y="1685"/>
                    <a:pt x="1" y="2062"/>
                    <a:pt x="148" y="2440"/>
                  </a:cubicBezTo>
                  <a:cubicBezTo>
                    <a:pt x="156" y="2450"/>
                    <a:pt x="167" y="2454"/>
                    <a:pt x="178" y="2454"/>
                  </a:cubicBezTo>
                  <a:cubicBezTo>
                    <a:pt x="204" y="2454"/>
                    <a:pt x="232" y="2431"/>
                    <a:pt x="232" y="2412"/>
                  </a:cubicBezTo>
                  <a:cubicBezTo>
                    <a:pt x="92" y="1601"/>
                    <a:pt x="267" y="811"/>
                    <a:pt x="616" y="55"/>
                  </a:cubicBezTo>
                  <a:cubicBezTo>
                    <a:pt x="616" y="36"/>
                    <a:pt x="586" y="0"/>
                    <a:pt x="5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79"/>
            <p:cNvSpPr/>
            <p:nvPr/>
          </p:nvSpPr>
          <p:spPr>
            <a:xfrm>
              <a:off x="2844522" y="3614853"/>
              <a:ext cx="5916" cy="36226"/>
            </a:xfrm>
            <a:custGeom>
              <a:rect b="b" l="l" r="r" t="t"/>
              <a:pathLst>
                <a:path extrusionOk="0" h="1592" w="260">
                  <a:moveTo>
                    <a:pt x="225" y="0"/>
                  </a:moveTo>
                  <a:cubicBezTo>
                    <a:pt x="213" y="0"/>
                    <a:pt x="203" y="9"/>
                    <a:pt x="203" y="33"/>
                  </a:cubicBezTo>
                  <a:cubicBezTo>
                    <a:pt x="112" y="529"/>
                    <a:pt x="1" y="1025"/>
                    <a:pt x="29" y="1550"/>
                  </a:cubicBezTo>
                  <a:cubicBezTo>
                    <a:pt x="29" y="1578"/>
                    <a:pt x="43" y="1592"/>
                    <a:pt x="57" y="1592"/>
                  </a:cubicBezTo>
                  <a:cubicBezTo>
                    <a:pt x="71" y="1592"/>
                    <a:pt x="84" y="1578"/>
                    <a:pt x="84" y="1550"/>
                  </a:cubicBezTo>
                  <a:cubicBezTo>
                    <a:pt x="147" y="1053"/>
                    <a:pt x="203" y="529"/>
                    <a:pt x="259" y="33"/>
                  </a:cubicBezTo>
                  <a:cubicBezTo>
                    <a:pt x="259" y="16"/>
                    <a:pt x="241" y="0"/>
                    <a:pt x="2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79"/>
            <p:cNvSpPr/>
            <p:nvPr/>
          </p:nvSpPr>
          <p:spPr>
            <a:xfrm>
              <a:off x="2681437" y="3677703"/>
              <a:ext cx="50289" cy="4892"/>
            </a:xfrm>
            <a:custGeom>
              <a:rect b="b" l="l" r="r" t="t"/>
              <a:pathLst>
                <a:path extrusionOk="0" h="215" w="2210">
                  <a:moveTo>
                    <a:pt x="1274" y="1"/>
                  </a:moveTo>
                  <a:cubicBezTo>
                    <a:pt x="865" y="1"/>
                    <a:pt x="451" y="22"/>
                    <a:pt x="28" y="123"/>
                  </a:cubicBezTo>
                  <a:cubicBezTo>
                    <a:pt x="0" y="151"/>
                    <a:pt x="0" y="214"/>
                    <a:pt x="56" y="214"/>
                  </a:cubicBezTo>
                  <a:cubicBezTo>
                    <a:pt x="366" y="125"/>
                    <a:pt x="676" y="109"/>
                    <a:pt x="988" y="109"/>
                  </a:cubicBezTo>
                  <a:cubicBezTo>
                    <a:pt x="1156" y="109"/>
                    <a:pt x="1326" y="113"/>
                    <a:pt x="1496" y="113"/>
                  </a:cubicBezTo>
                  <a:cubicBezTo>
                    <a:pt x="1723" y="113"/>
                    <a:pt x="1951" y="105"/>
                    <a:pt x="2182" y="68"/>
                  </a:cubicBezTo>
                  <a:cubicBezTo>
                    <a:pt x="2210" y="68"/>
                    <a:pt x="2210" y="12"/>
                    <a:pt x="2154" y="12"/>
                  </a:cubicBezTo>
                  <a:cubicBezTo>
                    <a:pt x="1861" y="12"/>
                    <a:pt x="1569" y="1"/>
                    <a:pt x="12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79"/>
            <p:cNvSpPr/>
            <p:nvPr/>
          </p:nvSpPr>
          <p:spPr>
            <a:xfrm>
              <a:off x="2701962" y="3671900"/>
              <a:ext cx="44418" cy="6713"/>
            </a:xfrm>
            <a:custGeom>
              <a:rect b="b" l="l" r="r" t="t"/>
              <a:pathLst>
                <a:path extrusionOk="0" h="295" w="1952">
                  <a:moveTo>
                    <a:pt x="28" y="1"/>
                  </a:moveTo>
                  <a:cubicBezTo>
                    <a:pt x="0" y="1"/>
                    <a:pt x="0" y="57"/>
                    <a:pt x="28" y="57"/>
                  </a:cubicBezTo>
                  <a:cubicBezTo>
                    <a:pt x="378" y="120"/>
                    <a:pt x="728" y="148"/>
                    <a:pt x="1077" y="204"/>
                  </a:cubicBezTo>
                  <a:cubicBezTo>
                    <a:pt x="1343" y="232"/>
                    <a:pt x="1630" y="232"/>
                    <a:pt x="1895" y="295"/>
                  </a:cubicBezTo>
                  <a:cubicBezTo>
                    <a:pt x="1951" y="295"/>
                    <a:pt x="1951" y="232"/>
                    <a:pt x="1923" y="232"/>
                  </a:cubicBezTo>
                  <a:cubicBezTo>
                    <a:pt x="1630" y="148"/>
                    <a:pt x="1343" y="148"/>
                    <a:pt x="1049" y="120"/>
                  </a:cubicBezTo>
                  <a:cubicBezTo>
                    <a:pt x="700" y="57"/>
                    <a:pt x="378" y="29"/>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79"/>
            <p:cNvSpPr/>
            <p:nvPr/>
          </p:nvSpPr>
          <p:spPr>
            <a:xfrm>
              <a:off x="2724558" y="3681753"/>
              <a:ext cx="49014" cy="8124"/>
            </a:xfrm>
            <a:custGeom>
              <a:rect b="b" l="l" r="r" t="t"/>
              <a:pathLst>
                <a:path extrusionOk="0" h="357" w="2154">
                  <a:moveTo>
                    <a:pt x="2121" y="0"/>
                  </a:moveTo>
                  <a:cubicBezTo>
                    <a:pt x="2115" y="0"/>
                    <a:pt x="2107" y="3"/>
                    <a:pt x="2098" y="8"/>
                  </a:cubicBezTo>
                  <a:cubicBezTo>
                    <a:pt x="1597" y="92"/>
                    <a:pt x="1096" y="245"/>
                    <a:pt x="584" y="245"/>
                  </a:cubicBezTo>
                  <a:cubicBezTo>
                    <a:pt x="410" y="245"/>
                    <a:pt x="234" y="228"/>
                    <a:pt x="56" y="183"/>
                  </a:cubicBezTo>
                  <a:cubicBezTo>
                    <a:pt x="28" y="183"/>
                    <a:pt x="0" y="239"/>
                    <a:pt x="56" y="267"/>
                  </a:cubicBezTo>
                  <a:cubicBezTo>
                    <a:pt x="278" y="325"/>
                    <a:pt x="477" y="357"/>
                    <a:pt x="689" y="357"/>
                  </a:cubicBezTo>
                  <a:cubicBezTo>
                    <a:pt x="811" y="357"/>
                    <a:pt x="939" y="346"/>
                    <a:pt x="1077" y="323"/>
                  </a:cubicBezTo>
                  <a:cubicBezTo>
                    <a:pt x="1427" y="295"/>
                    <a:pt x="1776" y="211"/>
                    <a:pt x="2126" y="64"/>
                  </a:cubicBezTo>
                  <a:cubicBezTo>
                    <a:pt x="2149" y="64"/>
                    <a:pt x="2153" y="0"/>
                    <a:pt x="21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79"/>
            <p:cNvSpPr/>
            <p:nvPr/>
          </p:nvSpPr>
          <p:spPr>
            <a:xfrm>
              <a:off x="2682712" y="3590983"/>
              <a:ext cx="7327" cy="24075"/>
            </a:xfrm>
            <a:custGeom>
              <a:rect b="b" l="l" r="r" t="t"/>
              <a:pathLst>
                <a:path extrusionOk="0" h="1058" w="322">
                  <a:moveTo>
                    <a:pt x="41" y="0"/>
                  </a:moveTo>
                  <a:cubicBezTo>
                    <a:pt x="19" y="0"/>
                    <a:pt x="0" y="17"/>
                    <a:pt x="0" y="33"/>
                  </a:cubicBezTo>
                  <a:cubicBezTo>
                    <a:pt x="91" y="354"/>
                    <a:pt x="175" y="704"/>
                    <a:pt x="147" y="1026"/>
                  </a:cubicBezTo>
                  <a:cubicBezTo>
                    <a:pt x="147" y="1042"/>
                    <a:pt x="166" y="1058"/>
                    <a:pt x="182" y="1058"/>
                  </a:cubicBezTo>
                  <a:cubicBezTo>
                    <a:pt x="193" y="1058"/>
                    <a:pt x="203" y="1049"/>
                    <a:pt x="203" y="1026"/>
                  </a:cubicBezTo>
                  <a:cubicBezTo>
                    <a:pt x="322" y="732"/>
                    <a:pt x="147" y="326"/>
                    <a:pt x="91" y="33"/>
                  </a:cubicBezTo>
                  <a:cubicBezTo>
                    <a:pt x="76" y="9"/>
                    <a:pt x="58" y="0"/>
                    <a:pt x="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79"/>
            <p:cNvSpPr/>
            <p:nvPr/>
          </p:nvSpPr>
          <p:spPr>
            <a:xfrm>
              <a:off x="2688992" y="3598265"/>
              <a:ext cx="5666" cy="22004"/>
            </a:xfrm>
            <a:custGeom>
              <a:rect b="b" l="l" r="r" t="t"/>
              <a:pathLst>
                <a:path extrusionOk="0" h="967" w="249">
                  <a:moveTo>
                    <a:pt x="49" y="1"/>
                  </a:moveTo>
                  <a:cubicBezTo>
                    <a:pt x="27" y="1"/>
                    <a:pt x="1" y="28"/>
                    <a:pt x="18" y="62"/>
                  </a:cubicBezTo>
                  <a:cubicBezTo>
                    <a:pt x="46" y="321"/>
                    <a:pt x="102" y="643"/>
                    <a:pt x="46" y="908"/>
                  </a:cubicBezTo>
                  <a:cubicBezTo>
                    <a:pt x="46" y="943"/>
                    <a:pt x="67" y="967"/>
                    <a:pt x="90" y="967"/>
                  </a:cubicBezTo>
                  <a:cubicBezTo>
                    <a:pt x="104" y="967"/>
                    <a:pt x="119" y="958"/>
                    <a:pt x="130" y="936"/>
                  </a:cubicBezTo>
                  <a:cubicBezTo>
                    <a:pt x="249" y="671"/>
                    <a:pt x="130" y="321"/>
                    <a:pt x="74" y="34"/>
                  </a:cubicBezTo>
                  <a:cubicBezTo>
                    <a:pt x="74" y="11"/>
                    <a:pt x="62" y="1"/>
                    <a:pt x="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79"/>
            <p:cNvSpPr/>
            <p:nvPr/>
          </p:nvSpPr>
          <p:spPr>
            <a:xfrm>
              <a:off x="2727607" y="3635720"/>
              <a:ext cx="19410" cy="17043"/>
            </a:xfrm>
            <a:custGeom>
              <a:rect b="b" l="l" r="r" t="t"/>
              <a:pathLst>
                <a:path extrusionOk="0" h="749" w="853">
                  <a:moveTo>
                    <a:pt x="520" y="109"/>
                  </a:moveTo>
                  <a:cubicBezTo>
                    <a:pt x="558" y="109"/>
                    <a:pt x="593" y="126"/>
                    <a:pt x="622" y="164"/>
                  </a:cubicBezTo>
                  <a:cubicBezTo>
                    <a:pt x="705" y="283"/>
                    <a:pt x="705" y="514"/>
                    <a:pt x="594" y="598"/>
                  </a:cubicBezTo>
                  <a:cubicBezTo>
                    <a:pt x="565" y="627"/>
                    <a:pt x="502" y="642"/>
                    <a:pt x="436" y="642"/>
                  </a:cubicBezTo>
                  <a:cubicBezTo>
                    <a:pt x="357" y="642"/>
                    <a:pt x="274" y="620"/>
                    <a:pt x="244" y="570"/>
                  </a:cubicBezTo>
                  <a:cubicBezTo>
                    <a:pt x="148" y="406"/>
                    <a:pt x="358" y="109"/>
                    <a:pt x="520" y="109"/>
                  </a:cubicBezTo>
                  <a:close/>
                  <a:moveTo>
                    <a:pt x="562" y="0"/>
                  </a:moveTo>
                  <a:cubicBezTo>
                    <a:pt x="316" y="0"/>
                    <a:pt x="1" y="410"/>
                    <a:pt x="181" y="661"/>
                  </a:cubicBezTo>
                  <a:cubicBezTo>
                    <a:pt x="230" y="721"/>
                    <a:pt x="337" y="749"/>
                    <a:pt x="443" y="749"/>
                  </a:cubicBezTo>
                  <a:cubicBezTo>
                    <a:pt x="534" y="749"/>
                    <a:pt x="626" y="728"/>
                    <a:pt x="677" y="689"/>
                  </a:cubicBezTo>
                  <a:cubicBezTo>
                    <a:pt x="852" y="542"/>
                    <a:pt x="852" y="283"/>
                    <a:pt x="740" y="108"/>
                  </a:cubicBezTo>
                  <a:cubicBezTo>
                    <a:pt x="695" y="32"/>
                    <a:pt x="631" y="0"/>
                    <a:pt x="5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79"/>
            <p:cNvSpPr/>
            <p:nvPr/>
          </p:nvSpPr>
          <p:spPr>
            <a:xfrm>
              <a:off x="2749702" y="3633626"/>
              <a:ext cx="13221" cy="13357"/>
            </a:xfrm>
            <a:custGeom>
              <a:rect b="b" l="l" r="r" t="t"/>
              <a:pathLst>
                <a:path extrusionOk="0" h="587" w="581">
                  <a:moveTo>
                    <a:pt x="302" y="127"/>
                  </a:moveTo>
                  <a:cubicBezTo>
                    <a:pt x="351" y="127"/>
                    <a:pt x="402" y="150"/>
                    <a:pt x="434" y="200"/>
                  </a:cubicBezTo>
                  <a:cubicBezTo>
                    <a:pt x="469" y="284"/>
                    <a:pt x="434" y="403"/>
                    <a:pt x="378" y="431"/>
                  </a:cubicBezTo>
                  <a:cubicBezTo>
                    <a:pt x="345" y="464"/>
                    <a:pt x="302" y="480"/>
                    <a:pt x="260" y="480"/>
                  </a:cubicBezTo>
                  <a:cubicBezTo>
                    <a:pt x="196" y="480"/>
                    <a:pt x="136" y="443"/>
                    <a:pt x="119" y="375"/>
                  </a:cubicBezTo>
                  <a:cubicBezTo>
                    <a:pt x="84" y="284"/>
                    <a:pt x="119" y="200"/>
                    <a:pt x="203" y="166"/>
                  </a:cubicBezTo>
                  <a:cubicBezTo>
                    <a:pt x="228" y="141"/>
                    <a:pt x="264" y="127"/>
                    <a:pt x="302" y="127"/>
                  </a:cubicBezTo>
                  <a:close/>
                  <a:moveTo>
                    <a:pt x="310" y="0"/>
                  </a:moveTo>
                  <a:cubicBezTo>
                    <a:pt x="229" y="0"/>
                    <a:pt x="149" y="49"/>
                    <a:pt x="84" y="110"/>
                  </a:cubicBezTo>
                  <a:cubicBezTo>
                    <a:pt x="0" y="200"/>
                    <a:pt x="0" y="375"/>
                    <a:pt x="56" y="487"/>
                  </a:cubicBezTo>
                  <a:cubicBezTo>
                    <a:pt x="110" y="558"/>
                    <a:pt x="193" y="586"/>
                    <a:pt x="276" y="586"/>
                  </a:cubicBezTo>
                  <a:cubicBezTo>
                    <a:pt x="332" y="586"/>
                    <a:pt x="388" y="573"/>
                    <a:pt x="434" y="550"/>
                  </a:cubicBezTo>
                  <a:cubicBezTo>
                    <a:pt x="553" y="459"/>
                    <a:pt x="580" y="284"/>
                    <a:pt x="553" y="166"/>
                  </a:cubicBezTo>
                  <a:cubicBezTo>
                    <a:pt x="525" y="110"/>
                    <a:pt x="469" y="54"/>
                    <a:pt x="406" y="26"/>
                  </a:cubicBezTo>
                  <a:cubicBezTo>
                    <a:pt x="374" y="8"/>
                    <a:pt x="342" y="0"/>
                    <a:pt x="3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79"/>
            <p:cNvSpPr/>
            <p:nvPr/>
          </p:nvSpPr>
          <p:spPr>
            <a:xfrm>
              <a:off x="2746198" y="3654811"/>
              <a:ext cx="11469" cy="8556"/>
            </a:xfrm>
            <a:custGeom>
              <a:rect b="b" l="l" r="r" t="t"/>
              <a:pathLst>
                <a:path extrusionOk="0" h="376" w="504">
                  <a:moveTo>
                    <a:pt x="270" y="103"/>
                  </a:moveTo>
                  <a:cubicBezTo>
                    <a:pt x="306" y="103"/>
                    <a:pt x="343" y="126"/>
                    <a:pt x="357" y="172"/>
                  </a:cubicBezTo>
                  <a:cubicBezTo>
                    <a:pt x="385" y="199"/>
                    <a:pt x="357" y="255"/>
                    <a:pt x="329" y="255"/>
                  </a:cubicBezTo>
                  <a:cubicBezTo>
                    <a:pt x="315" y="262"/>
                    <a:pt x="297" y="266"/>
                    <a:pt x="278" y="266"/>
                  </a:cubicBezTo>
                  <a:cubicBezTo>
                    <a:pt x="223" y="266"/>
                    <a:pt x="161" y="234"/>
                    <a:pt x="182" y="172"/>
                  </a:cubicBezTo>
                  <a:cubicBezTo>
                    <a:pt x="196" y="126"/>
                    <a:pt x="233" y="103"/>
                    <a:pt x="270" y="103"/>
                  </a:cubicBezTo>
                  <a:close/>
                  <a:moveTo>
                    <a:pt x="306" y="0"/>
                  </a:moveTo>
                  <a:cubicBezTo>
                    <a:pt x="161" y="0"/>
                    <a:pt x="0" y="129"/>
                    <a:pt x="98" y="283"/>
                  </a:cubicBezTo>
                  <a:cubicBezTo>
                    <a:pt x="135" y="343"/>
                    <a:pt x="210" y="375"/>
                    <a:pt x="281" y="375"/>
                  </a:cubicBezTo>
                  <a:cubicBezTo>
                    <a:pt x="319" y="375"/>
                    <a:pt x="356" y="366"/>
                    <a:pt x="385" y="346"/>
                  </a:cubicBezTo>
                  <a:cubicBezTo>
                    <a:pt x="476" y="318"/>
                    <a:pt x="504" y="199"/>
                    <a:pt x="476" y="109"/>
                  </a:cubicBezTo>
                  <a:cubicBezTo>
                    <a:pt x="446" y="32"/>
                    <a:pt x="378" y="0"/>
                    <a:pt x="3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79"/>
            <p:cNvSpPr/>
            <p:nvPr/>
          </p:nvSpPr>
          <p:spPr>
            <a:xfrm>
              <a:off x="2734411" y="3656336"/>
              <a:ext cx="11332" cy="9989"/>
            </a:xfrm>
            <a:custGeom>
              <a:rect b="b" l="l" r="r" t="t"/>
              <a:pathLst>
                <a:path extrusionOk="0" h="439" w="498">
                  <a:moveTo>
                    <a:pt x="284" y="102"/>
                  </a:moveTo>
                  <a:cubicBezTo>
                    <a:pt x="315" y="102"/>
                    <a:pt x="340" y="118"/>
                    <a:pt x="350" y="160"/>
                  </a:cubicBezTo>
                  <a:cubicBezTo>
                    <a:pt x="350" y="188"/>
                    <a:pt x="350" y="279"/>
                    <a:pt x="323" y="307"/>
                  </a:cubicBezTo>
                  <a:cubicBezTo>
                    <a:pt x="298" y="322"/>
                    <a:pt x="266" y="329"/>
                    <a:pt x="234" y="329"/>
                  </a:cubicBezTo>
                  <a:cubicBezTo>
                    <a:pt x="145" y="329"/>
                    <a:pt x="53" y="276"/>
                    <a:pt x="120" y="188"/>
                  </a:cubicBezTo>
                  <a:cubicBezTo>
                    <a:pt x="156" y="153"/>
                    <a:pt x="229" y="102"/>
                    <a:pt x="284" y="102"/>
                  </a:cubicBezTo>
                  <a:close/>
                  <a:moveTo>
                    <a:pt x="268" y="1"/>
                  </a:moveTo>
                  <a:cubicBezTo>
                    <a:pt x="182" y="1"/>
                    <a:pt x="91" y="53"/>
                    <a:pt x="57" y="132"/>
                  </a:cubicBezTo>
                  <a:cubicBezTo>
                    <a:pt x="1" y="216"/>
                    <a:pt x="1" y="335"/>
                    <a:pt x="92" y="391"/>
                  </a:cubicBezTo>
                  <a:cubicBezTo>
                    <a:pt x="134" y="423"/>
                    <a:pt x="184" y="438"/>
                    <a:pt x="235" y="438"/>
                  </a:cubicBezTo>
                  <a:cubicBezTo>
                    <a:pt x="286" y="438"/>
                    <a:pt x="336" y="423"/>
                    <a:pt x="378" y="391"/>
                  </a:cubicBezTo>
                  <a:cubicBezTo>
                    <a:pt x="469" y="335"/>
                    <a:pt x="497" y="216"/>
                    <a:pt x="441" y="132"/>
                  </a:cubicBezTo>
                  <a:cubicBezTo>
                    <a:pt x="412" y="39"/>
                    <a:pt x="342" y="1"/>
                    <a:pt x="26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79"/>
            <p:cNvSpPr/>
            <p:nvPr/>
          </p:nvSpPr>
          <p:spPr>
            <a:xfrm>
              <a:off x="2714523" y="3649805"/>
              <a:ext cx="12606" cy="11878"/>
            </a:xfrm>
            <a:custGeom>
              <a:rect b="b" l="l" r="r" t="t"/>
              <a:pathLst>
                <a:path extrusionOk="0" h="522" w="554">
                  <a:moveTo>
                    <a:pt x="294" y="98"/>
                  </a:moveTo>
                  <a:cubicBezTo>
                    <a:pt x="378" y="98"/>
                    <a:pt x="441" y="217"/>
                    <a:pt x="406" y="301"/>
                  </a:cubicBezTo>
                  <a:cubicBezTo>
                    <a:pt x="406" y="366"/>
                    <a:pt x="348" y="414"/>
                    <a:pt x="281" y="414"/>
                  </a:cubicBezTo>
                  <a:cubicBezTo>
                    <a:pt x="255" y="414"/>
                    <a:pt x="229" y="407"/>
                    <a:pt x="204" y="392"/>
                  </a:cubicBezTo>
                  <a:cubicBezTo>
                    <a:pt x="176" y="392"/>
                    <a:pt x="120" y="329"/>
                    <a:pt x="120" y="301"/>
                  </a:cubicBezTo>
                  <a:cubicBezTo>
                    <a:pt x="92" y="245"/>
                    <a:pt x="120" y="217"/>
                    <a:pt x="148" y="189"/>
                  </a:cubicBezTo>
                  <a:cubicBezTo>
                    <a:pt x="204" y="154"/>
                    <a:pt x="232" y="126"/>
                    <a:pt x="294" y="98"/>
                  </a:cubicBezTo>
                  <a:close/>
                  <a:moveTo>
                    <a:pt x="312" y="1"/>
                  </a:moveTo>
                  <a:cubicBezTo>
                    <a:pt x="177" y="1"/>
                    <a:pt x="25" y="147"/>
                    <a:pt x="1" y="273"/>
                  </a:cubicBezTo>
                  <a:cubicBezTo>
                    <a:pt x="1" y="329"/>
                    <a:pt x="57" y="419"/>
                    <a:pt x="120" y="447"/>
                  </a:cubicBezTo>
                  <a:cubicBezTo>
                    <a:pt x="167" y="498"/>
                    <a:pt x="225" y="522"/>
                    <a:pt x="284" y="522"/>
                  </a:cubicBezTo>
                  <a:cubicBezTo>
                    <a:pt x="364" y="522"/>
                    <a:pt x="445" y="476"/>
                    <a:pt x="497" y="392"/>
                  </a:cubicBezTo>
                  <a:cubicBezTo>
                    <a:pt x="553" y="273"/>
                    <a:pt x="525" y="70"/>
                    <a:pt x="378" y="14"/>
                  </a:cubicBezTo>
                  <a:cubicBezTo>
                    <a:pt x="357" y="5"/>
                    <a:pt x="335" y="1"/>
                    <a:pt x="3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79"/>
            <p:cNvSpPr/>
            <p:nvPr/>
          </p:nvSpPr>
          <p:spPr>
            <a:xfrm>
              <a:off x="2687968" y="3655061"/>
              <a:ext cx="11309" cy="8692"/>
            </a:xfrm>
            <a:custGeom>
              <a:rect b="b" l="l" r="r" t="t"/>
              <a:pathLst>
                <a:path extrusionOk="0" h="382" w="497">
                  <a:moveTo>
                    <a:pt x="274" y="92"/>
                  </a:moveTo>
                  <a:cubicBezTo>
                    <a:pt x="303" y="92"/>
                    <a:pt x="330" y="104"/>
                    <a:pt x="350" y="133"/>
                  </a:cubicBezTo>
                  <a:cubicBezTo>
                    <a:pt x="385" y="161"/>
                    <a:pt x="385" y="188"/>
                    <a:pt x="385" y="216"/>
                  </a:cubicBezTo>
                  <a:cubicBezTo>
                    <a:pt x="385" y="244"/>
                    <a:pt x="350" y="272"/>
                    <a:pt x="322" y="272"/>
                  </a:cubicBezTo>
                  <a:cubicBezTo>
                    <a:pt x="308" y="290"/>
                    <a:pt x="271" y="299"/>
                    <a:pt x="234" y="299"/>
                  </a:cubicBezTo>
                  <a:cubicBezTo>
                    <a:pt x="198" y="299"/>
                    <a:pt x="161" y="290"/>
                    <a:pt x="147" y="272"/>
                  </a:cubicBezTo>
                  <a:cubicBezTo>
                    <a:pt x="83" y="209"/>
                    <a:pt x="185" y="92"/>
                    <a:pt x="274" y="92"/>
                  </a:cubicBezTo>
                  <a:close/>
                  <a:moveTo>
                    <a:pt x="276" y="0"/>
                  </a:moveTo>
                  <a:cubicBezTo>
                    <a:pt x="242" y="0"/>
                    <a:pt x="207" y="12"/>
                    <a:pt x="175" y="42"/>
                  </a:cubicBezTo>
                  <a:cubicBezTo>
                    <a:pt x="91" y="98"/>
                    <a:pt x="0" y="244"/>
                    <a:pt x="91" y="335"/>
                  </a:cubicBezTo>
                  <a:cubicBezTo>
                    <a:pt x="140" y="368"/>
                    <a:pt x="201" y="382"/>
                    <a:pt x="262" y="382"/>
                  </a:cubicBezTo>
                  <a:cubicBezTo>
                    <a:pt x="305" y="382"/>
                    <a:pt x="347" y="375"/>
                    <a:pt x="385" y="363"/>
                  </a:cubicBezTo>
                  <a:cubicBezTo>
                    <a:pt x="413" y="335"/>
                    <a:pt x="469" y="272"/>
                    <a:pt x="469" y="244"/>
                  </a:cubicBezTo>
                  <a:cubicBezTo>
                    <a:pt x="497" y="188"/>
                    <a:pt x="469" y="161"/>
                    <a:pt x="441" y="98"/>
                  </a:cubicBezTo>
                  <a:cubicBezTo>
                    <a:pt x="404" y="43"/>
                    <a:pt x="341" y="0"/>
                    <a:pt x="2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79"/>
            <p:cNvSpPr/>
            <p:nvPr/>
          </p:nvSpPr>
          <p:spPr>
            <a:xfrm>
              <a:off x="2630990" y="3667167"/>
              <a:ext cx="32949" cy="13357"/>
            </a:xfrm>
            <a:custGeom>
              <a:rect b="b" l="l" r="r" t="t"/>
              <a:pathLst>
                <a:path extrusionOk="0" h="587" w="1448">
                  <a:moveTo>
                    <a:pt x="1393" y="0"/>
                  </a:moveTo>
                  <a:cubicBezTo>
                    <a:pt x="1386" y="0"/>
                    <a:pt x="1379" y="2"/>
                    <a:pt x="1371" y="6"/>
                  </a:cubicBezTo>
                  <a:cubicBezTo>
                    <a:pt x="903" y="125"/>
                    <a:pt x="469" y="328"/>
                    <a:pt x="29" y="531"/>
                  </a:cubicBezTo>
                  <a:cubicBezTo>
                    <a:pt x="1" y="531"/>
                    <a:pt x="1" y="586"/>
                    <a:pt x="57" y="586"/>
                  </a:cubicBezTo>
                  <a:cubicBezTo>
                    <a:pt x="497" y="412"/>
                    <a:pt x="966" y="237"/>
                    <a:pt x="1399" y="90"/>
                  </a:cubicBezTo>
                  <a:cubicBezTo>
                    <a:pt x="1447" y="66"/>
                    <a:pt x="1433" y="0"/>
                    <a:pt x="13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79"/>
            <p:cNvSpPr/>
            <p:nvPr/>
          </p:nvSpPr>
          <p:spPr>
            <a:xfrm>
              <a:off x="2518352" y="3409740"/>
              <a:ext cx="458673" cy="421559"/>
            </a:xfrm>
            <a:custGeom>
              <a:rect b="b" l="l" r="r" t="t"/>
              <a:pathLst>
                <a:path extrusionOk="0" h="18526" w="20157">
                  <a:moveTo>
                    <a:pt x="5167" y="2339"/>
                  </a:moveTo>
                  <a:cubicBezTo>
                    <a:pt x="5193" y="2339"/>
                    <a:pt x="5219" y="2342"/>
                    <a:pt x="5245" y="2348"/>
                  </a:cubicBezTo>
                  <a:cubicBezTo>
                    <a:pt x="5419" y="2376"/>
                    <a:pt x="5566" y="2523"/>
                    <a:pt x="5566" y="2698"/>
                  </a:cubicBezTo>
                  <a:lnTo>
                    <a:pt x="5566" y="2809"/>
                  </a:lnTo>
                  <a:lnTo>
                    <a:pt x="5566" y="2837"/>
                  </a:lnTo>
                  <a:cubicBezTo>
                    <a:pt x="5475" y="2781"/>
                    <a:pt x="5391" y="2725"/>
                    <a:pt x="5272" y="2725"/>
                  </a:cubicBezTo>
                  <a:cubicBezTo>
                    <a:pt x="5193" y="2725"/>
                    <a:pt x="5130" y="2738"/>
                    <a:pt x="5061" y="2738"/>
                  </a:cubicBezTo>
                  <a:cubicBezTo>
                    <a:pt x="5026" y="2738"/>
                    <a:pt x="4990" y="2735"/>
                    <a:pt x="4951" y="2725"/>
                  </a:cubicBezTo>
                  <a:cubicBezTo>
                    <a:pt x="4923" y="2663"/>
                    <a:pt x="4923" y="2607"/>
                    <a:pt x="4923" y="2551"/>
                  </a:cubicBezTo>
                  <a:cubicBezTo>
                    <a:pt x="4946" y="2407"/>
                    <a:pt x="5050" y="2339"/>
                    <a:pt x="5167" y="2339"/>
                  </a:cubicBezTo>
                  <a:close/>
                  <a:moveTo>
                    <a:pt x="6027" y="2546"/>
                  </a:moveTo>
                  <a:cubicBezTo>
                    <a:pt x="6048" y="2546"/>
                    <a:pt x="6069" y="2548"/>
                    <a:pt x="6091" y="2551"/>
                  </a:cubicBezTo>
                  <a:cubicBezTo>
                    <a:pt x="6202" y="2551"/>
                    <a:pt x="6405" y="2663"/>
                    <a:pt x="6468" y="2781"/>
                  </a:cubicBezTo>
                  <a:cubicBezTo>
                    <a:pt x="6496" y="2837"/>
                    <a:pt x="6496" y="2900"/>
                    <a:pt x="6496" y="2956"/>
                  </a:cubicBezTo>
                  <a:cubicBezTo>
                    <a:pt x="6468" y="2984"/>
                    <a:pt x="6440" y="3047"/>
                    <a:pt x="6440" y="3075"/>
                  </a:cubicBezTo>
                  <a:cubicBezTo>
                    <a:pt x="6419" y="3066"/>
                    <a:pt x="6399" y="3063"/>
                    <a:pt x="6378" y="3063"/>
                  </a:cubicBezTo>
                  <a:cubicBezTo>
                    <a:pt x="6336" y="3063"/>
                    <a:pt x="6291" y="3075"/>
                    <a:pt x="6230" y="3075"/>
                  </a:cubicBezTo>
                  <a:cubicBezTo>
                    <a:pt x="6200" y="3080"/>
                    <a:pt x="6170" y="3082"/>
                    <a:pt x="6141" y="3082"/>
                  </a:cubicBezTo>
                  <a:cubicBezTo>
                    <a:pt x="6006" y="3082"/>
                    <a:pt x="5890" y="3031"/>
                    <a:pt x="5769" y="2956"/>
                  </a:cubicBezTo>
                  <a:cubicBezTo>
                    <a:pt x="5769" y="2928"/>
                    <a:pt x="5741" y="2900"/>
                    <a:pt x="5741" y="2837"/>
                  </a:cubicBezTo>
                  <a:cubicBezTo>
                    <a:pt x="5684" y="2655"/>
                    <a:pt x="5842" y="2546"/>
                    <a:pt x="6027" y="2546"/>
                  </a:cubicBezTo>
                  <a:close/>
                  <a:moveTo>
                    <a:pt x="7077" y="2893"/>
                  </a:moveTo>
                  <a:cubicBezTo>
                    <a:pt x="7206" y="2893"/>
                    <a:pt x="7300" y="2949"/>
                    <a:pt x="7398" y="3047"/>
                  </a:cubicBezTo>
                  <a:cubicBezTo>
                    <a:pt x="7517" y="3159"/>
                    <a:pt x="7545" y="3187"/>
                    <a:pt x="7489" y="3397"/>
                  </a:cubicBezTo>
                  <a:cubicBezTo>
                    <a:pt x="7454" y="3425"/>
                    <a:pt x="7454" y="3453"/>
                    <a:pt x="7426" y="3481"/>
                  </a:cubicBezTo>
                  <a:cubicBezTo>
                    <a:pt x="7370" y="3481"/>
                    <a:pt x="7251" y="3537"/>
                    <a:pt x="7195" y="3537"/>
                  </a:cubicBezTo>
                  <a:cubicBezTo>
                    <a:pt x="7104" y="3537"/>
                    <a:pt x="6993" y="3509"/>
                    <a:pt x="6874" y="3509"/>
                  </a:cubicBezTo>
                  <a:cubicBezTo>
                    <a:pt x="6699" y="3481"/>
                    <a:pt x="6671" y="3334"/>
                    <a:pt x="6580" y="3187"/>
                  </a:cubicBezTo>
                  <a:cubicBezTo>
                    <a:pt x="6580" y="2984"/>
                    <a:pt x="6818" y="2900"/>
                    <a:pt x="6993" y="2900"/>
                  </a:cubicBezTo>
                  <a:cubicBezTo>
                    <a:pt x="7022" y="2896"/>
                    <a:pt x="7050" y="2893"/>
                    <a:pt x="7077" y="2893"/>
                  </a:cubicBezTo>
                  <a:close/>
                  <a:moveTo>
                    <a:pt x="16691" y="2725"/>
                  </a:moveTo>
                  <a:lnTo>
                    <a:pt x="16691" y="2725"/>
                  </a:lnTo>
                  <a:cubicBezTo>
                    <a:pt x="16607" y="2809"/>
                    <a:pt x="16488" y="2900"/>
                    <a:pt x="16404" y="2984"/>
                  </a:cubicBezTo>
                  <a:cubicBezTo>
                    <a:pt x="16285" y="3103"/>
                    <a:pt x="16167" y="3250"/>
                    <a:pt x="16055" y="3397"/>
                  </a:cubicBezTo>
                  <a:cubicBezTo>
                    <a:pt x="15992" y="3425"/>
                    <a:pt x="15964" y="3453"/>
                    <a:pt x="15908" y="3481"/>
                  </a:cubicBezTo>
                  <a:cubicBezTo>
                    <a:pt x="15761" y="3509"/>
                    <a:pt x="15586" y="3537"/>
                    <a:pt x="15439" y="3537"/>
                  </a:cubicBezTo>
                  <a:cubicBezTo>
                    <a:pt x="15301" y="3522"/>
                    <a:pt x="15177" y="3499"/>
                    <a:pt x="15052" y="3499"/>
                  </a:cubicBezTo>
                  <a:cubicBezTo>
                    <a:pt x="14943" y="3499"/>
                    <a:pt x="14833" y="3516"/>
                    <a:pt x="14712" y="3572"/>
                  </a:cubicBezTo>
                  <a:cubicBezTo>
                    <a:pt x="14446" y="3711"/>
                    <a:pt x="14188" y="3921"/>
                    <a:pt x="13866" y="3977"/>
                  </a:cubicBezTo>
                  <a:cubicBezTo>
                    <a:pt x="13798" y="3986"/>
                    <a:pt x="13734" y="3990"/>
                    <a:pt x="13671" y="3990"/>
                  </a:cubicBezTo>
                  <a:cubicBezTo>
                    <a:pt x="13544" y="3990"/>
                    <a:pt x="13421" y="3977"/>
                    <a:pt x="13286" y="3977"/>
                  </a:cubicBezTo>
                  <a:cubicBezTo>
                    <a:pt x="13195" y="3949"/>
                    <a:pt x="13083" y="3921"/>
                    <a:pt x="12992" y="3886"/>
                  </a:cubicBezTo>
                  <a:cubicBezTo>
                    <a:pt x="12845" y="3830"/>
                    <a:pt x="12733" y="3711"/>
                    <a:pt x="12642" y="3600"/>
                  </a:cubicBezTo>
                  <a:lnTo>
                    <a:pt x="12642" y="3600"/>
                  </a:lnTo>
                  <a:cubicBezTo>
                    <a:pt x="12716" y="3614"/>
                    <a:pt x="12796" y="3621"/>
                    <a:pt x="12877" y="3621"/>
                  </a:cubicBezTo>
                  <a:cubicBezTo>
                    <a:pt x="12957" y="3621"/>
                    <a:pt x="13037" y="3614"/>
                    <a:pt x="13111" y="3600"/>
                  </a:cubicBezTo>
                  <a:cubicBezTo>
                    <a:pt x="13572" y="3509"/>
                    <a:pt x="13985" y="3334"/>
                    <a:pt x="14446" y="3250"/>
                  </a:cubicBezTo>
                  <a:cubicBezTo>
                    <a:pt x="14859" y="3187"/>
                    <a:pt x="15293" y="3222"/>
                    <a:pt x="15733" y="3075"/>
                  </a:cubicBezTo>
                  <a:cubicBezTo>
                    <a:pt x="16055" y="2984"/>
                    <a:pt x="16341" y="2753"/>
                    <a:pt x="16691" y="2725"/>
                  </a:cubicBezTo>
                  <a:close/>
                  <a:moveTo>
                    <a:pt x="9564" y="3532"/>
                  </a:moveTo>
                  <a:cubicBezTo>
                    <a:pt x="9580" y="3532"/>
                    <a:pt x="9597" y="3534"/>
                    <a:pt x="9615" y="3537"/>
                  </a:cubicBezTo>
                  <a:cubicBezTo>
                    <a:pt x="9727" y="3537"/>
                    <a:pt x="9873" y="3600"/>
                    <a:pt x="9901" y="3711"/>
                  </a:cubicBezTo>
                  <a:cubicBezTo>
                    <a:pt x="9936" y="3830"/>
                    <a:pt x="9901" y="3977"/>
                    <a:pt x="9845" y="4061"/>
                  </a:cubicBezTo>
                  <a:cubicBezTo>
                    <a:pt x="9802" y="4175"/>
                    <a:pt x="9648" y="4306"/>
                    <a:pt x="9517" y="4306"/>
                  </a:cubicBezTo>
                  <a:cubicBezTo>
                    <a:pt x="9479" y="4306"/>
                    <a:pt x="9443" y="4296"/>
                    <a:pt x="9412" y="4271"/>
                  </a:cubicBezTo>
                  <a:cubicBezTo>
                    <a:pt x="9440" y="4061"/>
                    <a:pt x="9377" y="3858"/>
                    <a:pt x="9237" y="3711"/>
                  </a:cubicBezTo>
                  <a:cubicBezTo>
                    <a:pt x="9338" y="3636"/>
                    <a:pt x="9421" y="3532"/>
                    <a:pt x="9564" y="3532"/>
                  </a:cubicBezTo>
                  <a:close/>
                  <a:moveTo>
                    <a:pt x="10554" y="3301"/>
                  </a:moveTo>
                  <a:cubicBezTo>
                    <a:pt x="10582" y="3301"/>
                    <a:pt x="10610" y="3302"/>
                    <a:pt x="10636" y="3306"/>
                  </a:cubicBezTo>
                  <a:cubicBezTo>
                    <a:pt x="10866" y="3362"/>
                    <a:pt x="11013" y="3655"/>
                    <a:pt x="11013" y="3858"/>
                  </a:cubicBezTo>
                  <a:cubicBezTo>
                    <a:pt x="11013" y="4152"/>
                    <a:pt x="10692" y="4327"/>
                    <a:pt x="10461" y="4327"/>
                  </a:cubicBezTo>
                  <a:cubicBezTo>
                    <a:pt x="10251" y="4327"/>
                    <a:pt x="10111" y="4208"/>
                    <a:pt x="10048" y="4033"/>
                  </a:cubicBezTo>
                  <a:cubicBezTo>
                    <a:pt x="10076" y="3949"/>
                    <a:pt x="10111" y="3830"/>
                    <a:pt x="10076" y="3746"/>
                  </a:cubicBezTo>
                  <a:cubicBezTo>
                    <a:pt x="10076" y="3683"/>
                    <a:pt x="10048" y="3628"/>
                    <a:pt x="10020" y="3572"/>
                  </a:cubicBezTo>
                  <a:cubicBezTo>
                    <a:pt x="10124" y="3388"/>
                    <a:pt x="10357" y="3301"/>
                    <a:pt x="10554" y="3301"/>
                  </a:cubicBezTo>
                  <a:close/>
                  <a:moveTo>
                    <a:pt x="7857" y="3467"/>
                  </a:moveTo>
                  <a:cubicBezTo>
                    <a:pt x="8131" y="3467"/>
                    <a:pt x="8384" y="3922"/>
                    <a:pt x="8188" y="4208"/>
                  </a:cubicBezTo>
                  <a:cubicBezTo>
                    <a:pt x="8109" y="4317"/>
                    <a:pt x="7988" y="4377"/>
                    <a:pt x="7870" y="4377"/>
                  </a:cubicBezTo>
                  <a:cubicBezTo>
                    <a:pt x="7768" y="4377"/>
                    <a:pt x="7669" y="4333"/>
                    <a:pt x="7601" y="4236"/>
                  </a:cubicBezTo>
                  <a:cubicBezTo>
                    <a:pt x="7489" y="4124"/>
                    <a:pt x="7489" y="3921"/>
                    <a:pt x="7545" y="3774"/>
                  </a:cubicBezTo>
                  <a:cubicBezTo>
                    <a:pt x="7545" y="3746"/>
                    <a:pt x="7573" y="3683"/>
                    <a:pt x="7601" y="3628"/>
                  </a:cubicBezTo>
                  <a:cubicBezTo>
                    <a:pt x="7679" y="3514"/>
                    <a:pt x="7769" y="3467"/>
                    <a:pt x="7857" y="3467"/>
                  </a:cubicBezTo>
                  <a:close/>
                  <a:moveTo>
                    <a:pt x="11288" y="3206"/>
                  </a:moveTo>
                  <a:cubicBezTo>
                    <a:pt x="11365" y="3206"/>
                    <a:pt x="11446" y="3221"/>
                    <a:pt x="11538" y="3250"/>
                  </a:cubicBezTo>
                  <a:cubicBezTo>
                    <a:pt x="11712" y="3306"/>
                    <a:pt x="11768" y="3425"/>
                    <a:pt x="11859" y="3600"/>
                  </a:cubicBezTo>
                  <a:cubicBezTo>
                    <a:pt x="11971" y="3830"/>
                    <a:pt x="11943" y="4180"/>
                    <a:pt x="11684" y="4327"/>
                  </a:cubicBezTo>
                  <a:cubicBezTo>
                    <a:pt x="11605" y="4376"/>
                    <a:pt x="11462" y="4451"/>
                    <a:pt x="11348" y="4451"/>
                  </a:cubicBezTo>
                  <a:cubicBezTo>
                    <a:pt x="11331" y="4451"/>
                    <a:pt x="11315" y="4449"/>
                    <a:pt x="11300" y="4446"/>
                  </a:cubicBezTo>
                  <a:cubicBezTo>
                    <a:pt x="11244" y="4411"/>
                    <a:pt x="11188" y="4383"/>
                    <a:pt x="11125" y="4327"/>
                  </a:cubicBezTo>
                  <a:cubicBezTo>
                    <a:pt x="11097" y="4299"/>
                    <a:pt x="11069" y="4271"/>
                    <a:pt x="11041" y="4236"/>
                  </a:cubicBezTo>
                  <a:cubicBezTo>
                    <a:pt x="11125" y="4180"/>
                    <a:pt x="11188" y="4096"/>
                    <a:pt x="11216" y="4005"/>
                  </a:cubicBezTo>
                  <a:cubicBezTo>
                    <a:pt x="11244" y="3774"/>
                    <a:pt x="11160" y="3481"/>
                    <a:pt x="11013" y="3278"/>
                  </a:cubicBezTo>
                  <a:cubicBezTo>
                    <a:pt x="11109" y="3228"/>
                    <a:pt x="11196" y="3206"/>
                    <a:pt x="11288" y="3206"/>
                  </a:cubicBezTo>
                  <a:close/>
                  <a:moveTo>
                    <a:pt x="8814" y="3702"/>
                  </a:moveTo>
                  <a:cubicBezTo>
                    <a:pt x="8894" y="3702"/>
                    <a:pt x="8977" y="3726"/>
                    <a:pt x="9062" y="3774"/>
                  </a:cubicBezTo>
                  <a:cubicBezTo>
                    <a:pt x="9265" y="3921"/>
                    <a:pt x="9349" y="4327"/>
                    <a:pt x="9027" y="4411"/>
                  </a:cubicBezTo>
                  <a:cubicBezTo>
                    <a:pt x="8915" y="4446"/>
                    <a:pt x="8797" y="4446"/>
                    <a:pt x="8713" y="4474"/>
                  </a:cubicBezTo>
                  <a:cubicBezTo>
                    <a:pt x="8622" y="4355"/>
                    <a:pt x="8475" y="4271"/>
                    <a:pt x="8328" y="4271"/>
                  </a:cubicBezTo>
                  <a:cubicBezTo>
                    <a:pt x="8363" y="4271"/>
                    <a:pt x="8363" y="4236"/>
                    <a:pt x="8391" y="4208"/>
                  </a:cubicBezTo>
                  <a:cubicBezTo>
                    <a:pt x="8391" y="4152"/>
                    <a:pt x="8419" y="4124"/>
                    <a:pt x="8419" y="4061"/>
                  </a:cubicBezTo>
                  <a:cubicBezTo>
                    <a:pt x="8447" y="4005"/>
                    <a:pt x="8475" y="3949"/>
                    <a:pt x="8503" y="3858"/>
                  </a:cubicBezTo>
                  <a:cubicBezTo>
                    <a:pt x="8590" y="3754"/>
                    <a:pt x="8698" y="3702"/>
                    <a:pt x="8814" y="3702"/>
                  </a:cubicBezTo>
                  <a:close/>
                  <a:moveTo>
                    <a:pt x="958" y="4585"/>
                  </a:moveTo>
                  <a:cubicBezTo>
                    <a:pt x="940" y="4585"/>
                    <a:pt x="946" y="4601"/>
                    <a:pt x="952" y="4601"/>
                  </a:cubicBezTo>
                  <a:cubicBezTo>
                    <a:pt x="955" y="4601"/>
                    <a:pt x="958" y="4597"/>
                    <a:pt x="958" y="4585"/>
                  </a:cubicBezTo>
                  <a:close/>
                  <a:moveTo>
                    <a:pt x="12118" y="4033"/>
                  </a:moveTo>
                  <a:cubicBezTo>
                    <a:pt x="12209" y="4124"/>
                    <a:pt x="12321" y="4152"/>
                    <a:pt x="12384" y="4299"/>
                  </a:cubicBezTo>
                  <a:cubicBezTo>
                    <a:pt x="12412" y="4474"/>
                    <a:pt x="12321" y="4676"/>
                    <a:pt x="12174" y="4795"/>
                  </a:cubicBezTo>
                  <a:cubicBezTo>
                    <a:pt x="12108" y="4861"/>
                    <a:pt x="12021" y="4888"/>
                    <a:pt x="11931" y="4888"/>
                  </a:cubicBezTo>
                  <a:cubicBezTo>
                    <a:pt x="11867" y="4888"/>
                    <a:pt x="11801" y="4874"/>
                    <a:pt x="11740" y="4851"/>
                  </a:cubicBezTo>
                  <a:cubicBezTo>
                    <a:pt x="11594" y="4823"/>
                    <a:pt x="11538" y="4732"/>
                    <a:pt x="11538" y="4620"/>
                  </a:cubicBezTo>
                  <a:cubicBezTo>
                    <a:pt x="11859" y="4557"/>
                    <a:pt x="12034" y="4327"/>
                    <a:pt x="12118" y="4033"/>
                  </a:cubicBezTo>
                  <a:close/>
                  <a:moveTo>
                    <a:pt x="2273" y="4620"/>
                  </a:moveTo>
                  <a:cubicBezTo>
                    <a:pt x="2448" y="4620"/>
                    <a:pt x="2622" y="4704"/>
                    <a:pt x="2797" y="4795"/>
                  </a:cubicBezTo>
                  <a:cubicBezTo>
                    <a:pt x="2853" y="4795"/>
                    <a:pt x="2881" y="4823"/>
                    <a:pt x="2909" y="4823"/>
                  </a:cubicBezTo>
                  <a:cubicBezTo>
                    <a:pt x="2881" y="4851"/>
                    <a:pt x="2853" y="4879"/>
                    <a:pt x="2825" y="4907"/>
                  </a:cubicBezTo>
                  <a:cubicBezTo>
                    <a:pt x="2769" y="4998"/>
                    <a:pt x="2769" y="5082"/>
                    <a:pt x="2769" y="5145"/>
                  </a:cubicBezTo>
                  <a:cubicBezTo>
                    <a:pt x="2734" y="5145"/>
                    <a:pt x="2706" y="5145"/>
                    <a:pt x="2678" y="5110"/>
                  </a:cubicBezTo>
                  <a:cubicBezTo>
                    <a:pt x="2629" y="5101"/>
                    <a:pt x="2577" y="5097"/>
                    <a:pt x="2524" y="5097"/>
                  </a:cubicBezTo>
                  <a:cubicBezTo>
                    <a:pt x="2418" y="5097"/>
                    <a:pt x="2308" y="5110"/>
                    <a:pt x="2210" y="5110"/>
                  </a:cubicBezTo>
                  <a:cubicBezTo>
                    <a:pt x="2163" y="5122"/>
                    <a:pt x="2119" y="5125"/>
                    <a:pt x="2075" y="5125"/>
                  </a:cubicBezTo>
                  <a:cubicBezTo>
                    <a:pt x="1988" y="5125"/>
                    <a:pt x="1902" y="5110"/>
                    <a:pt x="1804" y="5110"/>
                  </a:cubicBezTo>
                  <a:cubicBezTo>
                    <a:pt x="1804" y="5082"/>
                    <a:pt x="1776" y="5054"/>
                    <a:pt x="1776" y="5026"/>
                  </a:cubicBezTo>
                  <a:cubicBezTo>
                    <a:pt x="1685" y="4795"/>
                    <a:pt x="1895" y="4732"/>
                    <a:pt x="2035" y="4648"/>
                  </a:cubicBezTo>
                  <a:cubicBezTo>
                    <a:pt x="2126" y="4620"/>
                    <a:pt x="2210" y="4620"/>
                    <a:pt x="2273" y="4620"/>
                  </a:cubicBezTo>
                  <a:close/>
                  <a:moveTo>
                    <a:pt x="8244" y="4411"/>
                  </a:moveTo>
                  <a:cubicBezTo>
                    <a:pt x="8475" y="4502"/>
                    <a:pt x="8678" y="4704"/>
                    <a:pt x="8566" y="4998"/>
                  </a:cubicBezTo>
                  <a:cubicBezTo>
                    <a:pt x="8503" y="5054"/>
                    <a:pt x="8475" y="5110"/>
                    <a:pt x="8391" y="5173"/>
                  </a:cubicBezTo>
                  <a:cubicBezTo>
                    <a:pt x="8300" y="5201"/>
                    <a:pt x="8188" y="5257"/>
                    <a:pt x="8069" y="5257"/>
                  </a:cubicBezTo>
                  <a:cubicBezTo>
                    <a:pt x="8054" y="5260"/>
                    <a:pt x="8039" y="5261"/>
                    <a:pt x="8024" y="5261"/>
                  </a:cubicBezTo>
                  <a:cubicBezTo>
                    <a:pt x="7898" y="5261"/>
                    <a:pt x="7798" y="5160"/>
                    <a:pt x="7748" y="5054"/>
                  </a:cubicBezTo>
                  <a:cubicBezTo>
                    <a:pt x="7720" y="4907"/>
                    <a:pt x="7776" y="4704"/>
                    <a:pt x="7895" y="4585"/>
                  </a:cubicBezTo>
                  <a:cubicBezTo>
                    <a:pt x="8013" y="4557"/>
                    <a:pt x="8153" y="4502"/>
                    <a:pt x="8244" y="4411"/>
                  </a:cubicBezTo>
                  <a:close/>
                  <a:moveTo>
                    <a:pt x="3084" y="4907"/>
                  </a:moveTo>
                  <a:cubicBezTo>
                    <a:pt x="3147" y="4935"/>
                    <a:pt x="3231" y="4970"/>
                    <a:pt x="3294" y="5026"/>
                  </a:cubicBezTo>
                  <a:cubicBezTo>
                    <a:pt x="3332" y="5041"/>
                    <a:pt x="3369" y="5046"/>
                    <a:pt x="3406" y="5046"/>
                  </a:cubicBezTo>
                  <a:cubicBezTo>
                    <a:pt x="3465" y="5046"/>
                    <a:pt x="3522" y="5034"/>
                    <a:pt x="3583" y="5034"/>
                  </a:cubicBezTo>
                  <a:cubicBezTo>
                    <a:pt x="3620" y="5034"/>
                    <a:pt x="3659" y="5038"/>
                    <a:pt x="3699" y="5054"/>
                  </a:cubicBezTo>
                  <a:cubicBezTo>
                    <a:pt x="3755" y="5054"/>
                    <a:pt x="3783" y="5082"/>
                    <a:pt x="3818" y="5082"/>
                  </a:cubicBezTo>
                  <a:cubicBezTo>
                    <a:pt x="3755" y="5145"/>
                    <a:pt x="3727" y="5201"/>
                    <a:pt x="3727" y="5257"/>
                  </a:cubicBezTo>
                  <a:cubicBezTo>
                    <a:pt x="3699" y="5320"/>
                    <a:pt x="3699" y="5404"/>
                    <a:pt x="3699" y="5460"/>
                  </a:cubicBezTo>
                  <a:cubicBezTo>
                    <a:pt x="3671" y="5432"/>
                    <a:pt x="3643" y="5432"/>
                    <a:pt x="3580" y="5432"/>
                  </a:cubicBezTo>
                  <a:cubicBezTo>
                    <a:pt x="3406" y="5404"/>
                    <a:pt x="3259" y="5404"/>
                    <a:pt x="3084" y="5285"/>
                  </a:cubicBezTo>
                  <a:cubicBezTo>
                    <a:pt x="3028" y="5257"/>
                    <a:pt x="2944" y="5229"/>
                    <a:pt x="2881" y="5201"/>
                  </a:cubicBezTo>
                  <a:cubicBezTo>
                    <a:pt x="2881" y="5082"/>
                    <a:pt x="2944" y="4998"/>
                    <a:pt x="3000" y="4970"/>
                  </a:cubicBezTo>
                  <a:cubicBezTo>
                    <a:pt x="3028" y="4935"/>
                    <a:pt x="3056" y="4935"/>
                    <a:pt x="3084" y="4907"/>
                  </a:cubicBezTo>
                  <a:close/>
                  <a:moveTo>
                    <a:pt x="12384" y="4879"/>
                  </a:moveTo>
                  <a:cubicBezTo>
                    <a:pt x="12440" y="4970"/>
                    <a:pt x="12468" y="5110"/>
                    <a:pt x="12468" y="5201"/>
                  </a:cubicBezTo>
                  <a:cubicBezTo>
                    <a:pt x="12440" y="5348"/>
                    <a:pt x="12384" y="5460"/>
                    <a:pt x="12237" y="5494"/>
                  </a:cubicBezTo>
                  <a:cubicBezTo>
                    <a:pt x="12200" y="5500"/>
                    <a:pt x="12164" y="5504"/>
                    <a:pt x="12130" y="5504"/>
                  </a:cubicBezTo>
                  <a:cubicBezTo>
                    <a:pt x="12004" y="5504"/>
                    <a:pt x="11903" y="5457"/>
                    <a:pt x="11859" y="5320"/>
                  </a:cubicBezTo>
                  <a:cubicBezTo>
                    <a:pt x="11859" y="5229"/>
                    <a:pt x="11887" y="5145"/>
                    <a:pt x="11971" y="5054"/>
                  </a:cubicBezTo>
                  <a:cubicBezTo>
                    <a:pt x="12090" y="5054"/>
                    <a:pt x="12209" y="5026"/>
                    <a:pt x="12293" y="4935"/>
                  </a:cubicBezTo>
                  <a:cubicBezTo>
                    <a:pt x="12321" y="4935"/>
                    <a:pt x="12349" y="4907"/>
                    <a:pt x="12384" y="4879"/>
                  </a:cubicBezTo>
                  <a:close/>
                  <a:moveTo>
                    <a:pt x="8594" y="5285"/>
                  </a:moveTo>
                  <a:cubicBezTo>
                    <a:pt x="8741" y="5320"/>
                    <a:pt x="8797" y="5404"/>
                    <a:pt x="8797" y="5578"/>
                  </a:cubicBezTo>
                  <a:cubicBezTo>
                    <a:pt x="8797" y="5753"/>
                    <a:pt x="8713" y="5844"/>
                    <a:pt x="8538" y="5900"/>
                  </a:cubicBezTo>
                  <a:cubicBezTo>
                    <a:pt x="8497" y="5925"/>
                    <a:pt x="8445" y="5939"/>
                    <a:pt x="8390" y="5939"/>
                  </a:cubicBezTo>
                  <a:cubicBezTo>
                    <a:pt x="8322" y="5939"/>
                    <a:pt x="8250" y="5918"/>
                    <a:pt x="8188" y="5872"/>
                  </a:cubicBezTo>
                  <a:cubicBezTo>
                    <a:pt x="8097" y="5781"/>
                    <a:pt x="8069" y="5606"/>
                    <a:pt x="8125" y="5460"/>
                  </a:cubicBezTo>
                  <a:cubicBezTo>
                    <a:pt x="8216" y="5460"/>
                    <a:pt x="8300" y="5432"/>
                    <a:pt x="8363" y="5404"/>
                  </a:cubicBezTo>
                  <a:cubicBezTo>
                    <a:pt x="8447" y="5376"/>
                    <a:pt x="8503" y="5348"/>
                    <a:pt x="8566" y="5320"/>
                  </a:cubicBezTo>
                  <a:cubicBezTo>
                    <a:pt x="8566" y="5285"/>
                    <a:pt x="8566" y="5285"/>
                    <a:pt x="8594" y="5285"/>
                  </a:cubicBezTo>
                  <a:close/>
                  <a:moveTo>
                    <a:pt x="12412" y="5606"/>
                  </a:moveTo>
                  <a:lnTo>
                    <a:pt x="12412" y="5753"/>
                  </a:lnTo>
                  <a:cubicBezTo>
                    <a:pt x="12412" y="5844"/>
                    <a:pt x="12349" y="5928"/>
                    <a:pt x="12265" y="5984"/>
                  </a:cubicBezTo>
                  <a:cubicBezTo>
                    <a:pt x="12230" y="5997"/>
                    <a:pt x="12192" y="6006"/>
                    <a:pt x="12154" y="6006"/>
                  </a:cubicBezTo>
                  <a:cubicBezTo>
                    <a:pt x="12091" y="6006"/>
                    <a:pt x="12027" y="5984"/>
                    <a:pt x="11971" y="5928"/>
                  </a:cubicBezTo>
                  <a:cubicBezTo>
                    <a:pt x="11915" y="5844"/>
                    <a:pt x="11943" y="5753"/>
                    <a:pt x="11971" y="5634"/>
                  </a:cubicBezTo>
                  <a:cubicBezTo>
                    <a:pt x="12017" y="5652"/>
                    <a:pt x="12067" y="5661"/>
                    <a:pt x="12121" y="5661"/>
                  </a:cubicBezTo>
                  <a:cubicBezTo>
                    <a:pt x="12176" y="5661"/>
                    <a:pt x="12233" y="5652"/>
                    <a:pt x="12293" y="5634"/>
                  </a:cubicBezTo>
                  <a:cubicBezTo>
                    <a:pt x="12321" y="5634"/>
                    <a:pt x="12384" y="5606"/>
                    <a:pt x="12412" y="5606"/>
                  </a:cubicBezTo>
                  <a:close/>
                  <a:moveTo>
                    <a:pt x="637" y="5145"/>
                  </a:moveTo>
                  <a:cubicBezTo>
                    <a:pt x="699" y="5145"/>
                    <a:pt x="727" y="5173"/>
                    <a:pt x="783" y="5173"/>
                  </a:cubicBezTo>
                  <a:cubicBezTo>
                    <a:pt x="902" y="5201"/>
                    <a:pt x="1021" y="5201"/>
                    <a:pt x="1161" y="5229"/>
                  </a:cubicBezTo>
                  <a:cubicBezTo>
                    <a:pt x="1077" y="5348"/>
                    <a:pt x="986" y="5494"/>
                    <a:pt x="930" y="5606"/>
                  </a:cubicBezTo>
                  <a:cubicBezTo>
                    <a:pt x="874" y="5753"/>
                    <a:pt x="783" y="5928"/>
                    <a:pt x="755" y="6075"/>
                  </a:cubicBezTo>
                  <a:cubicBezTo>
                    <a:pt x="727" y="5984"/>
                    <a:pt x="699" y="5900"/>
                    <a:pt x="699" y="5844"/>
                  </a:cubicBezTo>
                  <a:cubicBezTo>
                    <a:pt x="671" y="5606"/>
                    <a:pt x="671" y="5376"/>
                    <a:pt x="637" y="5145"/>
                  </a:cubicBezTo>
                  <a:close/>
                  <a:moveTo>
                    <a:pt x="1455" y="5285"/>
                  </a:moveTo>
                  <a:cubicBezTo>
                    <a:pt x="1601" y="5320"/>
                    <a:pt x="1748" y="5376"/>
                    <a:pt x="1895" y="5376"/>
                  </a:cubicBezTo>
                  <a:cubicBezTo>
                    <a:pt x="1776" y="5578"/>
                    <a:pt x="1685" y="5753"/>
                    <a:pt x="1601" y="5984"/>
                  </a:cubicBezTo>
                  <a:cubicBezTo>
                    <a:pt x="1574" y="6103"/>
                    <a:pt x="1511" y="6250"/>
                    <a:pt x="1483" y="6396"/>
                  </a:cubicBezTo>
                  <a:cubicBezTo>
                    <a:pt x="1483" y="6369"/>
                    <a:pt x="1455" y="6334"/>
                    <a:pt x="1455" y="6334"/>
                  </a:cubicBezTo>
                  <a:cubicBezTo>
                    <a:pt x="1455" y="6222"/>
                    <a:pt x="1427" y="6131"/>
                    <a:pt x="1427" y="6047"/>
                  </a:cubicBezTo>
                  <a:lnTo>
                    <a:pt x="1427" y="5606"/>
                  </a:lnTo>
                  <a:cubicBezTo>
                    <a:pt x="1427" y="5522"/>
                    <a:pt x="1455" y="5376"/>
                    <a:pt x="1455" y="5285"/>
                  </a:cubicBezTo>
                  <a:close/>
                  <a:moveTo>
                    <a:pt x="8797" y="5984"/>
                  </a:moveTo>
                  <a:cubicBezTo>
                    <a:pt x="8888" y="6075"/>
                    <a:pt x="8943" y="6131"/>
                    <a:pt x="8915" y="6278"/>
                  </a:cubicBezTo>
                  <a:cubicBezTo>
                    <a:pt x="8888" y="6396"/>
                    <a:pt x="8797" y="6543"/>
                    <a:pt x="8678" y="6571"/>
                  </a:cubicBezTo>
                  <a:cubicBezTo>
                    <a:pt x="8663" y="6574"/>
                    <a:pt x="8649" y="6575"/>
                    <a:pt x="8635" y="6575"/>
                  </a:cubicBezTo>
                  <a:cubicBezTo>
                    <a:pt x="8485" y="6575"/>
                    <a:pt x="8391" y="6440"/>
                    <a:pt x="8391" y="6306"/>
                  </a:cubicBezTo>
                  <a:cubicBezTo>
                    <a:pt x="8391" y="6250"/>
                    <a:pt x="8391" y="6194"/>
                    <a:pt x="8419" y="6131"/>
                  </a:cubicBezTo>
                  <a:cubicBezTo>
                    <a:pt x="8475" y="6131"/>
                    <a:pt x="8538" y="6103"/>
                    <a:pt x="8594" y="6103"/>
                  </a:cubicBezTo>
                  <a:cubicBezTo>
                    <a:pt x="8678" y="6075"/>
                    <a:pt x="8741" y="6047"/>
                    <a:pt x="8797" y="5984"/>
                  </a:cubicBezTo>
                  <a:close/>
                  <a:moveTo>
                    <a:pt x="2483" y="5363"/>
                  </a:moveTo>
                  <a:cubicBezTo>
                    <a:pt x="2537" y="5363"/>
                    <a:pt x="2592" y="5366"/>
                    <a:pt x="2650" y="5376"/>
                  </a:cubicBezTo>
                  <a:cubicBezTo>
                    <a:pt x="2706" y="5404"/>
                    <a:pt x="2734" y="5404"/>
                    <a:pt x="2797" y="5432"/>
                  </a:cubicBezTo>
                  <a:cubicBezTo>
                    <a:pt x="2678" y="5634"/>
                    <a:pt x="2594" y="5844"/>
                    <a:pt x="2503" y="6047"/>
                  </a:cubicBezTo>
                  <a:cubicBezTo>
                    <a:pt x="2476" y="6159"/>
                    <a:pt x="2420" y="6250"/>
                    <a:pt x="2385" y="6369"/>
                  </a:cubicBezTo>
                  <a:cubicBezTo>
                    <a:pt x="2357" y="6452"/>
                    <a:pt x="2329" y="6508"/>
                    <a:pt x="2301" y="6599"/>
                  </a:cubicBezTo>
                  <a:lnTo>
                    <a:pt x="2301" y="6508"/>
                  </a:lnTo>
                  <a:cubicBezTo>
                    <a:pt x="2273" y="6334"/>
                    <a:pt x="2210" y="6194"/>
                    <a:pt x="2210" y="6019"/>
                  </a:cubicBezTo>
                  <a:cubicBezTo>
                    <a:pt x="2182" y="5809"/>
                    <a:pt x="2182" y="5606"/>
                    <a:pt x="2154" y="5376"/>
                  </a:cubicBezTo>
                  <a:cubicBezTo>
                    <a:pt x="2270" y="5376"/>
                    <a:pt x="2375" y="5363"/>
                    <a:pt x="2483" y="5363"/>
                  </a:cubicBezTo>
                  <a:close/>
                  <a:moveTo>
                    <a:pt x="11999" y="6131"/>
                  </a:moveTo>
                  <a:cubicBezTo>
                    <a:pt x="12062" y="6159"/>
                    <a:pt x="12118" y="6159"/>
                    <a:pt x="12146" y="6159"/>
                  </a:cubicBezTo>
                  <a:lnTo>
                    <a:pt x="12146" y="6194"/>
                  </a:lnTo>
                  <a:cubicBezTo>
                    <a:pt x="12209" y="6278"/>
                    <a:pt x="12237" y="6334"/>
                    <a:pt x="12209" y="6452"/>
                  </a:cubicBezTo>
                  <a:cubicBezTo>
                    <a:pt x="12154" y="6531"/>
                    <a:pt x="12105" y="6605"/>
                    <a:pt x="11997" y="6605"/>
                  </a:cubicBezTo>
                  <a:cubicBezTo>
                    <a:pt x="11981" y="6605"/>
                    <a:pt x="11963" y="6603"/>
                    <a:pt x="11943" y="6599"/>
                  </a:cubicBezTo>
                  <a:cubicBezTo>
                    <a:pt x="11824" y="6571"/>
                    <a:pt x="11796" y="6452"/>
                    <a:pt x="11824" y="6334"/>
                  </a:cubicBezTo>
                  <a:cubicBezTo>
                    <a:pt x="11859" y="6222"/>
                    <a:pt x="11943" y="6194"/>
                    <a:pt x="11999" y="6131"/>
                  </a:cubicBezTo>
                  <a:close/>
                  <a:moveTo>
                    <a:pt x="3846" y="5753"/>
                  </a:moveTo>
                  <a:cubicBezTo>
                    <a:pt x="3930" y="5781"/>
                    <a:pt x="4021" y="5809"/>
                    <a:pt x="4105" y="5844"/>
                  </a:cubicBezTo>
                  <a:cubicBezTo>
                    <a:pt x="4168" y="5872"/>
                    <a:pt x="4252" y="5872"/>
                    <a:pt x="4342" y="5872"/>
                  </a:cubicBezTo>
                  <a:cubicBezTo>
                    <a:pt x="4168" y="6131"/>
                    <a:pt x="3930" y="6424"/>
                    <a:pt x="3846" y="6746"/>
                  </a:cubicBezTo>
                  <a:cubicBezTo>
                    <a:pt x="3846" y="6683"/>
                    <a:pt x="3818" y="6655"/>
                    <a:pt x="3818" y="6627"/>
                  </a:cubicBezTo>
                  <a:cubicBezTo>
                    <a:pt x="3818" y="6508"/>
                    <a:pt x="3783" y="6369"/>
                    <a:pt x="3783" y="6250"/>
                  </a:cubicBezTo>
                  <a:cubicBezTo>
                    <a:pt x="3783" y="6075"/>
                    <a:pt x="3846" y="5928"/>
                    <a:pt x="3846" y="5753"/>
                  </a:cubicBezTo>
                  <a:close/>
                  <a:moveTo>
                    <a:pt x="3000" y="5550"/>
                  </a:moveTo>
                  <a:lnTo>
                    <a:pt x="3000" y="5550"/>
                  </a:lnTo>
                  <a:cubicBezTo>
                    <a:pt x="3056" y="5578"/>
                    <a:pt x="3084" y="5606"/>
                    <a:pt x="3147" y="5634"/>
                  </a:cubicBezTo>
                  <a:cubicBezTo>
                    <a:pt x="3294" y="5669"/>
                    <a:pt x="3433" y="5669"/>
                    <a:pt x="3608" y="5669"/>
                  </a:cubicBezTo>
                  <a:cubicBezTo>
                    <a:pt x="3496" y="5844"/>
                    <a:pt x="3406" y="6047"/>
                    <a:pt x="3350" y="6222"/>
                  </a:cubicBezTo>
                  <a:cubicBezTo>
                    <a:pt x="3294" y="6334"/>
                    <a:pt x="3231" y="6452"/>
                    <a:pt x="3203" y="6571"/>
                  </a:cubicBezTo>
                  <a:cubicBezTo>
                    <a:pt x="3175" y="6627"/>
                    <a:pt x="3147" y="6718"/>
                    <a:pt x="3119" y="6774"/>
                  </a:cubicBezTo>
                  <a:cubicBezTo>
                    <a:pt x="3119" y="6802"/>
                    <a:pt x="3084" y="6830"/>
                    <a:pt x="3084" y="6858"/>
                  </a:cubicBezTo>
                  <a:cubicBezTo>
                    <a:pt x="3028" y="6424"/>
                    <a:pt x="3028" y="5984"/>
                    <a:pt x="3000" y="5550"/>
                  </a:cubicBezTo>
                  <a:close/>
                  <a:moveTo>
                    <a:pt x="4545" y="5928"/>
                  </a:moveTo>
                  <a:lnTo>
                    <a:pt x="4545" y="5928"/>
                  </a:lnTo>
                  <a:cubicBezTo>
                    <a:pt x="4573" y="5956"/>
                    <a:pt x="4601" y="5956"/>
                    <a:pt x="4601" y="5956"/>
                  </a:cubicBezTo>
                  <a:cubicBezTo>
                    <a:pt x="4657" y="6019"/>
                    <a:pt x="4692" y="6075"/>
                    <a:pt x="4748" y="6103"/>
                  </a:cubicBezTo>
                  <a:cubicBezTo>
                    <a:pt x="4804" y="6131"/>
                    <a:pt x="4867" y="6159"/>
                    <a:pt x="4923" y="6194"/>
                  </a:cubicBezTo>
                  <a:cubicBezTo>
                    <a:pt x="4951" y="6194"/>
                    <a:pt x="4979" y="6222"/>
                    <a:pt x="5007" y="6222"/>
                  </a:cubicBezTo>
                  <a:cubicBezTo>
                    <a:pt x="4895" y="6369"/>
                    <a:pt x="4776" y="6508"/>
                    <a:pt x="4720" y="6655"/>
                  </a:cubicBezTo>
                  <a:cubicBezTo>
                    <a:pt x="4657" y="6746"/>
                    <a:pt x="4601" y="6858"/>
                    <a:pt x="4545" y="6977"/>
                  </a:cubicBezTo>
                  <a:cubicBezTo>
                    <a:pt x="4517" y="6977"/>
                    <a:pt x="4517" y="7005"/>
                    <a:pt x="4517" y="7005"/>
                  </a:cubicBezTo>
                  <a:cubicBezTo>
                    <a:pt x="4517" y="6977"/>
                    <a:pt x="4482" y="6949"/>
                    <a:pt x="4482" y="6949"/>
                  </a:cubicBezTo>
                  <a:cubicBezTo>
                    <a:pt x="4482" y="6718"/>
                    <a:pt x="4482" y="6480"/>
                    <a:pt x="4517" y="6250"/>
                  </a:cubicBezTo>
                  <a:cubicBezTo>
                    <a:pt x="4545" y="6159"/>
                    <a:pt x="4573" y="6047"/>
                    <a:pt x="4545" y="5928"/>
                  </a:cubicBezTo>
                  <a:close/>
                  <a:moveTo>
                    <a:pt x="8915" y="6627"/>
                  </a:moveTo>
                  <a:cubicBezTo>
                    <a:pt x="8943" y="6627"/>
                    <a:pt x="8943" y="6655"/>
                    <a:pt x="8971" y="6655"/>
                  </a:cubicBezTo>
                  <a:cubicBezTo>
                    <a:pt x="8971" y="6683"/>
                    <a:pt x="8999" y="6718"/>
                    <a:pt x="9027" y="6746"/>
                  </a:cubicBezTo>
                  <a:cubicBezTo>
                    <a:pt x="9062" y="6858"/>
                    <a:pt x="9027" y="6977"/>
                    <a:pt x="8888" y="7033"/>
                  </a:cubicBezTo>
                  <a:cubicBezTo>
                    <a:pt x="8871" y="7042"/>
                    <a:pt x="8853" y="7046"/>
                    <a:pt x="8835" y="7046"/>
                  </a:cubicBezTo>
                  <a:cubicBezTo>
                    <a:pt x="8782" y="7046"/>
                    <a:pt x="8724" y="7011"/>
                    <a:pt x="8678" y="6949"/>
                  </a:cubicBezTo>
                  <a:cubicBezTo>
                    <a:pt x="8622" y="6893"/>
                    <a:pt x="8650" y="6802"/>
                    <a:pt x="8650" y="6746"/>
                  </a:cubicBezTo>
                  <a:cubicBezTo>
                    <a:pt x="8769" y="6718"/>
                    <a:pt x="8853" y="6683"/>
                    <a:pt x="8915" y="6627"/>
                  </a:cubicBezTo>
                  <a:close/>
                  <a:moveTo>
                    <a:pt x="9255" y="7022"/>
                  </a:moveTo>
                  <a:cubicBezTo>
                    <a:pt x="9320" y="7022"/>
                    <a:pt x="9377" y="7061"/>
                    <a:pt x="9377" y="7152"/>
                  </a:cubicBezTo>
                  <a:cubicBezTo>
                    <a:pt x="9377" y="7271"/>
                    <a:pt x="9293" y="7354"/>
                    <a:pt x="9202" y="7354"/>
                  </a:cubicBezTo>
                  <a:cubicBezTo>
                    <a:pt x="9118" y="7354"/>
                    <a:pt x="9027" y="7271"/>
                    <a:pt x="9062" y="7180"/>
                  </a:cubicBezTo>
                  <a:cubicBezTo>
                    <a:pt x="9078" y="7083"/>
                    <a:pt x="9173" y="7022"/>
                    <a:pt x="9255" y="7022"/>
                  </a:cubicBezTo>
                  <a:close/>
                  <a:moveTo>
                    <a:pt x="5154" y="6334"/>
                  </a:moveTo>
                  <a:cubicBezTo>
                    <a:pt x="5182" y="6369"/>
                    <a:pt x="5245" y="6424"/>
                    <a:pt x="5272" y="6452"/>
                  </a:cubicBezTo>
                  <a:cubicBezTo>
                    <a:pt x="5391" y="6508"/>
                    <a:pt x="5531" y="6543"/>
                    <a:pt x="5622" y="6599"/>
                  </a:cubicBezTo>
                  <a:cubicBezTo>
                    <a:pt x="5531" y="6718"/>
                    <a:pt x="5447" y="6858"/>
                    <a:pt x="5356" y="6977"/>
                  </a:cubicBezTo>
                  <a:cubicBezTo>
                    <a:pt x="5300" y="7068"/>
                    <a:pt x="5245" y="7180"/>
                    <a:pt x="5182" y="7271"/>
                  </a:cubicBezTo>
                  <a:cubicBezTo>
                    <a:pt x="5182" y="7298"/>
                    <a:pt x="5126" y="7326"/>
                    <a:pt x="5126" y="7354"/>
                  </a:cubicBezTo>
                  <a:lnTo>
                    <a:pt x="5126" y="7382"/>
                  </a:lnTo>
                  <a:cubicBezTo>
                    <a:pt x="5098" y="7180"/>
                    <a:pt x="5154" y="6977"/>
                    <a:pt x="5154" y="6774"/>
                  </a:cubicBezTo>
                  <a:cubicBezTo>
                    <a:pt x="5154" y="6627"/>
                    <a:pt x="5154" y="6508"/>
                    <a:pt x="5126" y="6369"/>
                  </a:cubicBezTo>
                  <a:cubicBezTo>
                    <a:pt x="5154" y="6369"/>
                    <a:pt x="5154" y="6369"/>
                    <a:pt x="5154" y="6334"/>
                  </a:cubicBezTo>
                  <a:close/>
                  <a:moveTo>
                    <a:pt x="5853" y="6746"/>
                  </a:moveTo>
                  <a:cubicBezTo>
                    <a:pt x="5944" y="6830"/>
                    <a:pt x="6028" y="6921"/>
                    <a:pt x="6119" y="6977"/>
                  </a:cubicBezTo>
                  <a:lnTo>
                    <a:pt x="6174" y="6977"/>
                  </a:lnTo>
                  <a:cubicBezTo>
                    <a:pt x="6147" y="7033"/>
                    <a:pt x="6056" y="7096"/>
                    <a:pt x="6028" y="7124"/>
                  </a:cubicBezTo>
                  <a:cubicBezTo>
                    <a:pt x="5972" y="7180"/>
                    <a:pt x="5916" y="7243"/>
                    <a:pt x="5853" y="7298"/>
                  </a:cubicBezTo>
                  <a:cubicBezTo>
                    <a:pt x="5825" y="7354"/>
                    <a:pt x="5769" y="7445"/>
                    <a:pt x="5741" y="7501"/>
                  </a:cubicBezTo>
                  <a:cubicBezTo>
                    <a:pt x="5706" y="7501"/>
                    <a:pt x="5706" y="7529"/>
                    <a:pt x="5706" y="7529"/>
                  </a:cubicBezTo>
                  <a:cubicBezTo>
                    <a:pt x="5706" y="7354"/>
                    <a:pt x="5741" y="7152"/>
                    <a:pt x="5769" y="6977"/>
                  </a:cubicBezTo>
                  <a:cubicBezTo>
                    <a:pt x="5797" y="6893"/>
                    <a:pt x="5825" y="6830"/>
                    <a:pt x="5853" y="6746"/>
                  </a:cubicBezTo>
                  <a:close/>
                  <a:moveTo>
                    <a:pt x="6615" y="7732"/>
                  </a:moveTo>
                  <a:cubicBezTo>
                    <a:pt x="6755" y="7942"/>
                    <a:pt x="6930" y="8173"/>
                    <a:pt x="6930" y="8431"/>
                  </a:cubicBezTo>
                  <a:cubicBezTo>
                    <a:pt x="6965" y="8606"/>
                    <a:pt x="6965" y="8816"/>
                    <a:pt x="6965" y="8991"/>
                  </a:cubicBezTo>
                  <a:cubicBezTo>
                    <a:pt x="6930" y="9075"/>
                    <a:pt x="6965" y="9193"/>
                    <a:pt x="6902" y="9221"/>
                  </a:cubicBezTo>
                  <a:cubicBezTo>
                    <a:pt x="6846" y="9249"/>
                    <a:pt x="6755" y="9249"/>
                    <a:pt x="6699" y="9249"/>
                  </a:cubicBezTo>
                  <a:cubicBezTo>
                    <a:pt x="6671" y="9221"/>
                    <a:pt x="6671" y="9221"/>
                    <a:pt x="6643" y="9221"/>
                  </a:cubicBezTo>
                  <a:cubicBezTo>
                    <a:pt x="6524" y="9221"/>
                    <a:pt x="6377" y="9165"/>
                    <a:pt x="6265" y="9165"/>
                  </a:cubicBezTo>
                  <a:cubicBezTo>
                    <a:pt x="6056" y="9103"/>
                    <a:pt x="5881" y="8991"/>
                    <a:pt x="5678" y="8900"/>
                  </a:cubicBezTo>
                  <a:cubicBezTo>
                    <a:pt x="5486" y="8788"/>
                    <a:pt x="5313" y="8747"/>
                    <a:pt x="5133" y="8747"/>
                  </a:cubicBezTo>
                  <a:cubicBezTo>
                    <a:pt x="4984" y="8747"/>
                    <a:pt x="4831" y="8775"/>
                    <a:pt x="4657" y="8816"/>
                  </a:cubicBezTo>
                  <a:cubicBezTo>
                    <a:pt x="4224" y="8900"/>
                    <a:pt x="3755" y="9019"/>
                    <a:pt x="3322" y="9165"/>
                  </a:cubicBezTo>
                  <a:cubicBezTo>
                    <a:pt x="3119" y="9221"/>
                    <a:pt x="2881" y="9305"/>
                    <a:pt x="2678" y="9368"/>
                  </a:cubicBezTo>
                  <a:cubicBezTo>
                    <a:pt x="2633" y="9391"/>
                    <a:pt x="2469" y="9432"/>
                    <a:pt x="2393" y="9432"/>
                  </a:cubicBezTo>
                  <a:cubicBezTo>
                    <a:pt x="2375" y="9432"/>
                    <a:pt x="2362" y="9430"/>
                    <a:pt x="2357" y="9424"/>
                  </a:cubicBezTo>
                  <a:cubicBezTo>
                    <a:pt x="2329" y="9368"/>
                    <a:pt x="2448" y="9305"/>
                    <a:pt x="2503" y="9249"/>
                  </a:cubicBezTo>
                  <a:cubicBezTo>
                    <a:pt x="2825" y="8956"/>
                    <a:pt x="3259" y="8725"/>
                    <a:pt x="3699" y="8606"/>
                  </a:cubicBezTo>
                  <a:cubicBezTo>
                    <a:pt x="3933" y="8536"/>
                    <a:pt x="4159" y="8515"/>
                    <a:pt x="4384" y="8515"/>
                  </a:cubicBezTo>
                  <a:cubicBezTo>
                    <a:pt x="4610" y="8515"/>
                    <a:pt x="4835" y="8536"/>
                    <a:pt x="5070" y="8550"/>
                  </a:cubicBezTo>
                  <a:cubicBezTo>
                    <a:pt x="5117" y="8554"/>
                    <a:pt x="5165" y="8555"/>
                    <a:pt x="5212" y="8555"/>
                  </a:cubicBezTo>
                  <a:cubicBezTo>
                    <a:pt x="5536" y="8555"/>
                    <a:pt x="5841" y="8472"/>
                    <a:pt x="6147" y="8319"/>
                  </a:cubicBezTo>
                  <a:cubicBezTo>
                    <a:pt x="6377" y="8173"/>
                    <a:pt x="6615" y="7998"/>
                    <a:pt x="6615" y="7732"/>
                  </a:cubicBezTo>
                  <a:close/>
                  <a:moveTo>
                    <a:pt x="6496" y="7068"/>
                  </a:moveTo>
                  <a:cubicBezTo>
                    <a:pt x="6524" y="7096"/>
                    <a:pt x="6524" y="7096"/>
                    <a:pt x="6552" y="7096"/>
                  </a:cubicBezTo>
                  <a:cubicBezTo>
                    <a:pt x="6671" y="7124"/>
                    <a:pt x="6727" y="7124"/>
                    <a:pt x="6818" y="7208"/>
                  </a:cubicBezTo>
                  <a:cubicBezTo>
                    <a:pt x="6993" y="7354"/>
                    <a:pt x="7139" y="7501"/>
                    <a:pt x="7314" y="7648"/>
                  </a:cubicBezTo>
                  <a:cubicBezTo>
                    <a:pt x="7370" y="7704"/>
                    <a:pt x="7489" y="7767"/>
                    <a:pt x="7545" y="7823"/>
                  </a:cubicBezTo>
                  <a:cubicBezTo>
                    <a:pt x="7629" y="7907"/>
                    <a:pt x="7664" y="8026"/>
                    <a:pt x="7748" y="8145"/>
                  </a:cubicBezTo>
                  <a:cubicBezTo>
                    <a:pt x="7867" y="8319"/>
                    <a:pt x="8041" y="8431"/>
                    <a:pt x="8216" y="8522"/>
                  </a:cubicBezTo>
                  <a:cubicBezTo>
                    <a:pt x="8419" y="8641"/>
                    <a:pt x="8678" y="8669"/>
                    <a:pt x="8888" y="8725"/>
                  </a:cubicBezTo>
                  <a:cubicBezTo>
                    <a:pt x="9090" y="8753"/>
                    <a:pt x="9265" y="8844"/>
                    <a:pt x="9468" y="8900"/>
                  </a:cubicBezTo>
                  <a:cubicBezTo>
                    <a:pt x="9643" y="8956"/>
                    <a:pt x="9845" y="9047"/>
                    <a:pt x="10048" y="9075"/>
                  </a:cubicBezTo>
                  <a:cubicBezTo>
                    <a:pt x="9818" y="9165"/>
                    <a:pt x="9615" y="9249"/>
                    <a:pt x="9349" y="9277"/>
                  </a:cubicBezTo>
                  <a:cubicBezTo>
                    <a:pt x="8797" y="9368"/>
                    <a:pt x="8272" y="9368"/>
                    <a:pt x="7748" y="9515"/>
                  </a:cubicBezTo>
                  <a:cubicBezTo>
                    <a:pt x="7517" y="9571"/>
                    <a:pt x="7279" y="9655"/>
                    <a:pt x="7049" y="9746"/>
                  </a:cubicBezTo>
                  <a:cubicBezTo>
                    <a:pt x="7077" y="9718"/>
                    <a:pt x="7104" y="9655"/>
                    <a:pt x="7139" y="9599"/>
                  </a:cubicBezTo>
                  <a:cubicBezTo>
                    <a:pt x="7223" y="9249"/>
                    <a:pt x="7167" y="8872"/>
                    <a:pt x="7167" y="8522"/>
                  </a:cubicBezTo>
                  <a:cubicBezTo>
                    <a:pt x="7167" y="8347"/>
                    <a:pt x="7139" y="8228"/>
                    <a:pt x="7049" y="8082"/>
                  </a:cubicBezTo>
                  <a:cubicBezTo>
                    <a:pt x="6993" y="7942"/>
                    <a:pt x="6902" y="7795"/>
                    <a:pt x="6818" y="7676"/>
                  </a:cubicBezTo>
                  <a:cubicBezTo>
                    <a:pt x="6671" y="7501"/>
                    <a:pt x="6552" y="7326"/>
                    <a:pt x="6440" y="7124"/>
                  </a:cubicBezTo>
                  <a:lnTo>
                    <a:pt x="6440" y="7068"/>
                  </a:lnTo>
                  <a:close/>
                  <a:moveTo>
                    <a:pt x="6153" y="9451"/>
                  </a:moveTo>
                  <a:cubicBezTo>
                    <a:pt x="6221" y="9451"/>
                    <a:pt x="6473" y="9809"/>
                    <a:pt x="6615" y="10005"/>
                  </a:cubicBezTo>
                  <a:cubicBezTo>
                    <a:pt x="6552" y="10067"/>
                    <a:pt x="6496" y="10095"/>
                    <a:pt x="6440" y="10123"/>
                  </a:cubicBezTo>
                  <a:cubicBezTo>
                    <a:pt x="6349" y="10214"/>
                    <a:pt x="6293" y="10270"/>
                    <a:pt x="6202" y="10326"/>
                  </a:cubicBezTo>
                  <a:cubicBezTo>
                    <a:pt x="6202" y="10214"/>
                    <a:pt x="6174" y="10067"/>
                    <a:pt x="6147" y="9921"/>
                  </a:cubicBezTo>
                  <a:cubicBezTo>
                    <a:pt x="6147" y="9830"/>
                    <a:pt x="6119" y="9480"/>
                    <a:pt x="6147" y="9452"/>
                  </a:cubicBezTo>
                  <a:cubicBezTo>
                    <a:pt x="6149" y="9451"/>
                    <a:pt x="6151" y="9451"/>
                    <a:pt x="6153" y="9451"/>
                  </a:cubicBezTo>
                  <a:close/>
                  <a:moveTo>
                    <a:pt x="5414" y="9800"/>
                  </a:moveTo>
                  <a:cubicBezTo>
                    <a:pt x="5423" y="9800"/>
                    <a:pt x="5430" y="9825"/>
                    <a:pt x="5447" y="9865"/>
                  </a:cubicBezTo>
                  <a:cubicBezTo>
                    <a:pt x="5475" y="9865"/>
                    <a:pt x="5475" y="9893"/>
                    <a:pt x="5503" y="9921"/>
                  </a:cubicBezTo>
                  <a:cubicBezTo>
                    <a:pt x="5566" y="10005"/>
                    <a:pt x="5622" y="10067"/>
                    <a:pt x="5650" y="10123"/>
                  </a:cubicBezTo>
                  <a:cubicBezTo>
                    <a:pt x="5769" y="10270"/>
                    <a:pt x="5853" y="10389"/>
                    <a:pt x="6000" y="10501"/>
                  </a:cubicBezTo>
                  <a:cubicBezTo>
                    <a:pt x="5972" y="10501"/>
                    <a:pt x="5944" y="10529"/>
                    <a:pt x="5916" y="10529"/>
                  </a:cubicBezTo>
                  <a:cubicBezTo>
                    <a:pt x="5769" y="10592"/>
                    <a:pt x="5650" y="10620"/>
                    <a:pt x="5503" y="10676"/>
                  </a:cubicBezTo>
                  <a:cubicBezTo>
                    <a:pt x="5503" y="10620"/>
                    <a:pt x="5475" y="10564"/>
                    <a:pt x="5475" y="10501"/>
                  </a:cubicBezTo>
                  <a:cubicBezTo>
                    <a:pt x="5447" y="10354"/>
                    <a:pt x="5447" y="10242"/>
                    <a:pt x="5447" y="10095"/>
                  </a:cubicBezTo>
                  <a:cubicBezTo>
                    <a:pt x="5419" y="10067"/>
                    <a:pt x="5391" y="9865"/>
                    <a:pt x="5391" y="9830"/>
                  </a:cubicBezTo>
                  <a:cubicBezTo>
                    <a:pt x="5402" y="9809"/>
                    <a:pt x="5408" y="9800"/>
                    <a:pt x="5414" y="9800"/>
                  </a:cubicBezTo>
                  <a:close/>
                  <a:moveTo>
                    <a:pt x="4754" y="10149"/>
                  </a:moveTo>
                  <a:cubicBezTo>
                    <a:pt x="4764" y="10149"/>
                    <a:pt x="4778" y="10172"/>
                    <a:pt x="4804" y="10214"/>
                  </a:cubicBezTo>
                  <a:cubicBezTo>
                    <a:pt x="4951" y="10389"/>
                    <a:pt x="5070" y="10620"/>
                    <a:pt x="5217" y="10795"/>
                  </a:cubicBezTo>
                  <a:cubicBezTo>
                    <a:pt x="5154" y="10795"/>
                    <a:pt x="5126" y="10823"/>
                    <a:pt x="5070" y="10851"/>
                  </a:cubicBezTo>
                  <a:cubicBezTo>
                    <a:pt x="4951" y="10879"/>
                    <a:pt x="4832" y="10942"/>
                    <a:pt x="4720" y="10997"/>
                  </a:cubicBezTo>
                  <a:cubicBezTo>
                    <a:pt x="4748" y="10851"/>
                    <a:pt x="4748" y="10704"/>
                    <a:pt x="4720" y="10564"/>
                  </a:cubicBezTo>
                  <a:lnTo>
                    <a:pt x="4720" y="10242"/>
                  </a:lnTo>
                  <a:cubicBezTo>
                    <a:pt x="4735" y="10179"/>
                    <a:pt x="4742" y="10149"/>
                    <a:pt x="4754" y="10149"/>
                  </a:cubicBezTo>
                  <a:close/>
                  <a:moveTo>
                    <a:pt x="4021" y="10354"/>
                  </a:moveTo>
                  <a:lnTo>
                    <a:pt x="4049" y="10389"/>
                  </a:lnTo>
                  <a:cubicBezTo>
                    <a:pt x="4077" y="10417"/>
                    <a:pt x="4105" y="10473"/>
                    <a:pt x="4133" y="10529"/>
                  </a:cubicBezTo>
                  <a:cubicBezTo>
                    <a:pt x="4196" y="10592"/>
                    <a:pt x="4252" y="10648"/>
                    <a:pt x="4308" y="10739"/>
                  </a:cubicBezTo>
                  <a:cubicBezTo>
                    <a:pt x="4398" y="10851"/>
                    <a:pt x="4454" y="10969"/>
                    <a:pt x="4545" y="11088"/>
                  </a:cubicBezTo>
                  <a:cubicBezTo>
                    <a:pt x="4482" y="11116"/>
                    <a:pt x="4454" y="11144"/>
                    <a:pt x="4398" y="11172"/>
                  </a:cubicBezTo>
                  <a:cubicBezTo>
                    <a:pt x="4280" y="11228"/>
                    <a:pt x="4168" y="11291"/>
                    <a:pt x="4049" y="11319"/>
                  </a:cubicBezTo>
                  <a:lnTo>
                    <a:pt x="4049" y="11144"/>
                  </a:lnTo>
                  <a:lnTo>
                    <a:pt x="4049" y="10704"/>
                  </a:lnTo>
                  <a:cubicBezTo>
                    <a:pt x="4049" y="10620"/>
                    <a:pt x="4021" y="10473"/>
                    <a:pt x="4021" y="10389"/>
                  </a:cubicBezTo>
                  <a:lnTo>
                    <a:pt x="4021" y="10354"/>
                  </a:lnTo>
                  <a:close/>
                  <a:moveTo>
                    <a:pt x="3294" y="10767"/>
                  </a:moveTo>
                  <a:cubicBezTo>
                    <a:pt x="3350" y="10851"/>
                    <a:pt x="3406" y="10969"/>
                    <a:pt x="3468" y="11053"/>
                  </a:cubicBezTo>
                  <a:cubicBezTo>
                    <a:pt x="3552" y="11144"/>
                    <a:pt x="3643" y="11263"/>
                    <a:pt x="3699" y="11375"/>
                  </a:cubicBezTo>
                  <a:cubicBezTo>
                    <a:pt x="3727" y="11403"/>
                    <a:pt x="3727" y="11438"/>
                    <a:pt x="3755" y="11466"/>
                  </a:cubicBezTo>
                  <a:cubicBezTo>
                    <a:pt x="3727" y="11494"/>
                    <a:pt x="3671" y="11494"/>
                    <a:pt x="3643" y="11522"/>
                  </a:cubicBezTo>
                  <a:cubicBezTo>
                    <a:pt x="3524" y="11578"/>
                    <a:pt x="3406" y="11669"/>
                    <a:pt x="3294" y="11725"/>
                  </a:cubicBezTo>
                  <a:lnTo>
                    <a:pt x="3294" y="11578"/>
                  </a:lnTo>
                  <a:lnTo>
                    <a:pt x="3294" y="10823"/>
                  </a:lnTo>
                  <a:lnTo>
                    <a:pt x="3294" y="10767"/>
                  </a:lnTo>
                  <a:close/>
                  <a:moveTo>
                    <a:pt x="2594" y="11025"/>
                  </a:moveTo>
                  <a:cubicBezTo>
                    <a:pt x="2650" y="11116"/>
                    <a:pt x="2706" y="11228"/>
                    <a:pt x="2769" y="11347"/>
                  </a:cubicBezTo>
                  <a:cubicBezTo>
                    <a:pt x="2853" y="11466"/>
                    <a:pt x="2944" y="11550"/>
                    <a:pt x="3000" y="11669"/>
                  </a:cubicBezTo>
                  <a:cubicBezTo>
                    <a:pt x="3056" y="11697"/>
                    <a:pt x="3056" y="11753"/>
                    <a:pt x="3119" y="11816"/>
                  </a:cubicBezTo>
                  <a:cubicBezTo>
                    <a:pt x="3084" y="11816"/>
                    <a:pt x="3028" y="11844"/>
                    <a:pt x="3000" y="11844"/>
                  </a:cubicBezTo>
                  <a:cubicBezTo>
                    <a:pt x="2853" y="11899"/>
                    <a:pt x="2706" y="11927"/>
                    <a:pt x="2559" y="11927"/>
                  </a:cubicBezTo>
                  <a:cubicBezTo>
                    <a:pt x="2594" y="11753"/>
                    <a:pt x="2594" y="11578"/>
                    <a:pt x="2594" y="11403"/>
                  </a:cubicBezTo>
                  <a:lnTo>
                    <a:pt x="2594" y="11025"/>
                  </a:lnTo>
                  <a:close/>
                  <a:moveTo>
                    <a:pt x="1860" y="11025"/>
                  </a:moveTo>
                  <a:cubicBezTo>
                    <a:pt x="1979" y="11375"/>
                    <a:pt x="2035" y="11697"/>
                    <a:pt x="2245" y="11990"/>
                  </a:cubicBezTo>
                  <a:lnTo>
                    <a:pt x="2210" y="11990"/>
                  </a:lnTo>
                  <a:cubicBezTo>
                    <a:pt x="2070" y="12046"/>
                    <a:pt x="1923" y="12102"/>
                    <a:pt x="1804" y="12165"/>
                  </a:cubicBezTo>
                  <a:cubicBezTo>
                    <a:pt x="1832" y="12018"/>
                    <a:pt x="1832" y="11871"/>
                    <a:pt x="1832" y="11725"/>
                  </a:cubicBezTo>
                  <a:cubicBezTo>
                    <a:pt x="1832" y="11613"/>
                    <a:pt x="1804" y="11494"/>
                    <a:pt x="1804" y="11375"/>
                  </a:cubicBezTo>
                  <a:cubicBezTo>
                    <a:pt x="1804" y="11319"/>
                    <a:pt x="1832" y="11144"/>
                    <a:pt x="1860" y="11025"/>
                  </a:cubicBezTo>
                  <a:close/>
                  <a:moveTo>
                    <a:pt x="15817" y="11403"/>
                  </a:moveTo>
                  <a:lnTo>
                    <a:pt x="15817" y="11403"/>
                  </a:lnTo>
                  <a:cubicBezTo>
                    <a:pt x="16055" y="11578"/>
                    <a:pt x="16369" y="11697"/>
                    <a:pt x="16607" y="11753"/>
                  </a:cubicBezTo>
                  <a:cubicBezTo>
                    <a:pt x="16838" y="11844"/>
                    <a:pt x="17069" y="11927"/>
                    <a:pt x="17306" y="12018"/>
                  </a:cubicBezTo>
                  <a:cubicBezTo>
                    <a:pt x="17329" y="12018"/>
                    <a:pt x="17387" y="12054"/>
                    <a:pt x="17409" y="12054"/>
                  </a:cubicBezTo>
                  <a:cubicBezTo>
                    <a:pt x="17415" y="12054"/>
                    <a:pt x="17418" y="12052"/>
                    <a:pt x="17418" y="12046"/>
                  </a:cubicBezTo>
                  <a:lnTo>
                    <a:pt x="17418" y="12046"/>
                  </a:lnTo>
                  <a:cubicBezTo>
                    <a:pt x="17418" y="12074"/>
                    <a:pt x="17390" y="12193"/>
                    <a:pt x="17362" y="12249"/>
                  </a:cubicBezTo>
                  <a:cubicBezTo>
                    <a:pt x="17187" y="12193"/>
                    <a:pt x="17013" y="12165"/>
                    <a:pt x="16838" y="12102"/>
                  </a:cubicBezTo>
                  <a:cubicBezTo>
                    <a:pt x="16635" y="12074"/>
                    <a:pt x="16404" y="12046"/>
                    <a:pt x="16230" y="11962"/>
                  </a:cubicBezTo>
                  <a:cubicBezTo>
                    <a:pt x="16020" y="11844"/>
                    <a:pt x="15936" y="11641"/>
                    <a:pt x="15845" y="11466"/>
                  </a:cubicBezTo>
                  <a:cubicBezTo>
                    <a:pt x="15817" y="11438"/>
                    <a:pt x="15817" y="11438"/>
                    <a:pt x="15817" y="11403"/>
                  </a:cubicBezTo>
                  <a:close/>
                  <a:moveTo>
                    <a:pt x="1196" y="11144"/>
                  </a:moveTo>
                  <a:cubicBezTo>
                    <a:pt x="1252" y="11263"/>
                    <a:pt x="1252" y="11438"/>
                    <a:pt x="1280" y="11466"/>
                  </a:cubicBezTo>
                  <a:cubicBezTo>
                    <a:pt x="1308" y="11613"/>
                    <a:pt x="1336" y="11753"/>
                    <a:pt x="1399" y="11899"/>
                  </a:cubicBezTo>
                  <a:cubicBezTo>
                    <a:pt x="1427" y="11962"/>
                    <a:pt x="1455" y="12046"/>
                    <a:pt x="1511" y="12102"/>
                  </a:cubicBezTo>
                  <a:cubicBezTo>
                    <a:pt x="1511" y="12165"/>
                    <a:pt x="1511" y="12221"/>
                    <a:pt x="1546" y="12249"/>
                  </a:cubicBezTo>
                  <a:lnTo>
                    <a:pt x="1546" y="12277"/>
                  </a:lnTo>
                  <a:cubicBezTo>
                    <a:pt x="1427" y="12340"/>
                    <a:pt x="1308" y="12396"/>
                    <a:pt x="1161" y="12452"/>
                  </a:cubicBezTo>
                  <a:cubicBezTo>
                    <a:pt x="1196" y="12277"/>
                    <a:pt x="1161" y="12074"/>
                    <a:pt x="1161" y="11927"/>
                  </a:cubicBezTo>
                  <a:cubicBezTo>
                    <a:pt x="1161" y="11669"/>
                    <a:pt x="1105" y="11375"/>
                    <a:pt x="1196" y="11144"/>
                  </a:cubicBezTo>
                  <a:close/>
                  <a:moveTo>
                    <a:pt x="2273" y="12249"/>
                  </a:moveTo>
                  <a:cubicBezTo>
                    <a:pt x="2273" y="12312"/>
                    <a:pt x="2245" y="12368"/>
                    <a:pt x="2245" y="12396"/>
                  </a:cubicBezTo>
                  <a:cubicBezTo>
                    <a:pt x="2210" y="12543"/>
                    <a:pt x="2245" y="12690"/>
                    <a:pt x="2357" y="12774"/>
                  </a:cubicBezTo>
                  <a:lnTo>
                    <a:pt x="2385" y="12801"/>
                  </a:lnTo>
                  <a:cubicBezTo>
                    <a:pt x="2301" y="12801"/>
                    <a:pt x="2245" y="12836"/>
                    <a:pt x="2154" y="12864"/>
                  </a:cubicBezTo>
                  <a:lnTo>
                    <a:pt x="1860" y="12864"/>
                  </a:lnTo>
                  <a:cubicBezTo>
                    <a:pt x="1748" y="12892"/>
                    <a:pt x="1629" y="12920"/>
                    <a:pt x="1483" y="12948"/>
                  </a:cubicBezTo>
                  <a:cubicBezTo>
                    <a:pt x="1280" y="12976"/>
                    <a:pt x="1105" y="13095"/>
                    <a:pt x="902" y="13095"/>
                  </a:cubicBezTo>
                  <a:cubicBezTo>
                    <a:pt x="811" y="13095"/>
                    <a:pt x="727" y="13067"/>
                    <a:pt x="637" y="13067"/>
                  </a:cubicBezTo>
                  <a:cubicBezTo>
                    <a:pt x="581" y="13039"/>
                    <a:pt x="497" y="13039"/>
                    <a:pt x="462" y="13039"/>
                  </a:cubicBezTo>
                  <a:cubicBezTo>
                    <a:pt x="462" y="12948"/>
                    <a:pt x="434" y="12864"/>
                    <a:pt x="434" y="12801"/>
                  </a:cubicBezTo>
                  <a:cubicBezTo>
                    <a:pt x="462" y="12774"/>
                    <a:pt x="497" y="12774"/>
                    <a:pt x="553" y="12774"/>
                  </a:cubicBezTo>
                  <a:cubicBezTo>
                    <a:pt x="727" y="12718"/>
                    <a:pt x="930" y="12746"/>
                    <a:pt x="1133" y="12718"/>
                  </a:cubicBezTo>
                  <a:cubicBezTo>
                    <a:pt x="1336" y="12662"/>
                    <a:pt x="1546" y="12571"/>
                    <a:pt x="1748" y="12487"/>
                  </a:cubicBezTo>
                  <a:cubicBezTo>
                    <a:pt x="1923" y="12396"/>
                    <a:pt x="2098" y="12312"/>
                    <a:pt x="2273" y="12249"/>
                  </a:cubicBezTo>
                  <a:close/>
                  <a:moveTo>
                    <a:pt x="17306" y="12774"/>
                  </a:moveTo>
                  <a:cubicBezTo>
                    <a:pt x="17334" y="12948"/>
                    <a:pt x="17418" y="13095"/>
                    <a:pt x="17481" y="13214"/>
                  </a:cubicBezTo>
                  <a:cubicBezTo>
                    <a:pt x="17537" y="13326"/>
                    <a:pt x="17593" y="13445"/>
                    <a:pt x="17656" y="13536"/>
                  </a:cubicBezTo>
                  <a:cubicBezTo>
                    <a:pt x="17656" y="13556"/>
                    <a:pt x="17656" y="13575"/>
                    <a:pt x="17666" y="13585"/>
                  </a:cubicBezTo>
                  <a:lnTo>
                    <a:pt x="17666" y="13585"/>
                  </a:lnTo>
                  <a:cubicBezTo>
                    <a:pt x="17582" y="13552"/>
                    <a:pt x="17505" y="13471"/>
                    <a:pt x="17453" y="13445"/>
                  </a:cubicBezTo>
                  <a:cubicBezTo>
                    <a:pt x="17418" y="13417"/>
                    <a:pt x="17334" y="13389"/>
                    <a:pt x="17278" y="13361"/>
                  </a:cubicBezTo>
                  <a:cubicBezTo>
                    <a:pt x="17278" y="13270"/>
                    <a:pt x="17243" y="13214"/>
                    <a:pt x="17243" y="13123"/>
                  </a:cubicBezTo>
                  <a:cubicBezTo>
                    <a:pt x="17243" y="13011"/>
                    <a:pt x="17278" y="12892"/>
                    <a:pt x="17306" y="12774"/>
                  </a:cubicBezTo>
                  <a:close/>
                  <a:moveTo>
                    <a:pt x="8915" y="12836"/>
                  </a:moveTo>
                  <a:cubicBezTo>
                    <a:pt x="8971" y="12948"/>
                    <a:pt x="8915" y="13123"/>
                    <a:pt x="8915" y="13242"/>
                  </a:cubicBezTo>
                  <a:cubicBezTo>
                    <a:pt x="8943" y="13361"/>
                    <a:pt x="8999" y="13473"/>
                    <a:pt x="8999" y="13592"/>
                  </a:cubicBezTo>
                  <a:cubicBezTo>
                    <a:pt x="8999" y="13738"/>
                    <a:pt x="8915" y="13766"/>
                    <a:pt x="8853" y="13850"/>
                  </a:cubicBezTo>
                  <a:cubicBezTo>
                    <a:pt x="8678" y="13969"/>
                    <a:pt x="8538" y="14116"/>
                    <a:pt x="8363" y="14235"/>
                  </a:cubicBezTo>
                  <a:cubicBezTo>
                    <a:pt x="8272" y="14291"/>
                    <a:pt x="8188" y="14347"/>
                    <a:pt x="8097" y="14410"/>
                  </a:cubicBezTo>
                  <a:cubicBezTo>
                    <a:pt x="8125" y="14375"/>
                    <a:pt x="8125" y="14375"/>
                    <a:pt x="8125" y="14347"/>
                  </a:cubicBezTo>
                  <a:cubicBezTo>
                    <a:pt x="8188" y="14172"/>
                    <a:pt x="8272" y="13969"/>
                    <a:pt x="8328" y="13794"/>
                  </a:cubicBezTo>
                  <a:cubicBezTo>
                    <a:pt x="8391" y="13648"/>
                    <a:pt x="8447" y="13501"/>
                    <a:pt x="8503" y="13361"/>
                  </a:cubicBezTo>
                  <a:cubicBezTo>
                    <a:pt x="8538" y="13214"/>
                    <a:pt x="8622" y="13067"/>
                    <a:pt x="8650" y="12892"/>
                  </a:cubicBezTo>
                  <a:cubicBezTo>
                    <a:pt x="8678" y="12892"/>
                    <a:pt x="8678" y="12864"/>
                    <a:pt x="8650" y="12864"/>
                  </a:cubicBezTo>
                  <a:cubicBezTo>
                    <a:pt x="8741" y="12836"/>
                    <a:pt x="8825" y="12836"/>
                    <a:pt x="8915" y="12836"/>
                  </a:cubicBezTo>
                  <a:close/>
                  <a:moveTo>
                    <a:pt x="5055" y="1301"/>
                  </a:moveTo>
                  <a:cubicBezTo>
                    <a:pt x="5420" y="1301"/>
                    <a:pt x="5781" y="1410"/>
                    <a:pt x="6028" y="1677"/>
                  </a:cubicBezTo>
                  <a:cubicBezTo>
                    <a:pt x="6174" y="1823"/>
                    <a:pt x="6293" y="1907"/>
                    <a:pt x="6496" y="1963"/>
                  </a:cubicBezTo>
                  <a:cubicBezTo>
                    <a:pt x="6727" y="2026"/>
                    <a:pt x="6902" y="2110"/>
                    <a:pt x="7104" y="2257"/>
                  </a:cubicBezTo>
                  <a:cubicBezTo>
                    <a:pt x="7314" y="2376"/>
                    <a:pt x="7489" y="2404"/>
                    <a:pt x="7692" y="2432"/>
                  </a:cubicBezTo>
                  <a:cubicBezTo>
                    <a:pt x="7769" y="2450"/>
                    <a:pt x="7850" y="2457"/>
                    <a:pt x="7933" y="2457"/>
                  </a:cubicBezTo>
                  <a:cubicBezTo>
                    <a:pt x="8099" y="2457"/>
                    <a:pt x="8275" y="2432"/>
                    <a:pt x="8447" y="2432"/>
                  </a:cubicBezTo>
                  <a:cubicBezTo>
                    <a:pt x="8566" y="2432"/>
                    <a:pt x="8678" y="2460"/>
                    <a:pt x="8797" y="2551"/>
                  </a:cubicBezTo>
                  <a:cubicBezTo>
                    <a:pt x="8853" y="2579"/>
                    <a:pt x="8888" y="2635"/>
                    <a:pt x="8971" y="2663"/>
                  </a:cubicBezTo>
                  <a:cubicBezTo>
                    <a:pt x="8996" y="2670"/>
                    <a:pt x="9020" y="2673"/>
                    <a:pt x="9044" y="2673"/>
                  </a:cubicBezTo>
                  <a:cubicBezTo>
                    <a:pt x="9176" y="2673"/>
                    <a:pt x="9299" y="2573"/>
                    <a:pt x="9430" y="2573"/>
                  </a:cubicBezTo>
                  <a:cubicBezTo>
                    <a:pt x="9470" y="2573"/>
                    <a:pt x="9510" y="2582"/>
                    <a:pt x="9552" y="2607"/>
                  </a:cubicBezTo>
                  <a:cubicBezTo>
                    <a:pt x="9671" y="2698"/>
                    <a:pt x="9727" y="2753"/>
                    <a:pt x="9845" y="2781"/>
                  </a:cubicBezTo>
                  <a:cubicBezTo>
                    <a:pt x="9964" y="2809"/>
                    <a:pt x="10076" y="2809"/>
                    <a:pt x="10195" y="2809"/>
                  </a:cubicBezTo>
                  <a:cubicBezTo>
                    <a:pt x="10276" y="2798"/>
                    <a:pt x="10339" y="2787"/>
                    <a:pt x="10395" y="2787"/>
                  </a:cubicBezTo>
                  <a:cubicBezTo>
                    <a:pt x="10480" y="2787"/>
                    <a:pt x="10548" y="2812"/>
                    <a:pt x="10636" y="2900"/>
                  </a:cubicBezTo>
                  <a:cubicBezTo>
                    <a:pt x="10692" y="2956"/>
                    <a:pt x="10747" y="3047"/>
                    <a:pt x="10810" y="3075"/>
                  </a:cubicBezTo>
                  <a:cubicBezTo>
                    <a:pt x="10866" y="3103"/>
                    <a:pt x="10894" y="3131"/>
                    <a:pt x="10950" y="3131"/>
                  </a:cubicBezTo>
                  <a:cubicBezTo>
                    <a:pt x="10922" y="3131"/>
                    <a:pt x="10922" y="3159"/>
                    <a:pt x="10894" y="3187"/>
                  </a:cubicBezTo>
                  <a:cubicBezTo>
                    <a:pt x="10838" y="3131"/>
                    <a:pt x="10775" y="3103"/>
                    <a:pt x="10720" y="3103"/>
                  </a:cubicBezTo>
                  <a:cubicBezTo>
                    <a:pt x="10677" y="3094"/>
                    <a:pt x="10628" y="3089"/>
                    <a:pt x="10576" y="3089"/>
                  </a:cubicBezTo>
                  <a:cubicBezTo>
                    <a:pt x="10316" y="3089"/>
                    <a:pt x="9977" y="3208"/>
                    <a:pt x="9901" y="3453"/>
                  </a:cubicBezTo>
                  <a:cubicBezTo>
                    <a:pt x="9845" y="3397"/>
                    <a:pt x="9762" y="3362"/>
                    <a:pt x="9699" y="3362"/>
                  </a:cubicBezTo>
                  <a:cubicBezTo>
                    <a:pt x="9649" y="3351"/>
                    <a:pt x="9602" y="3346"/>
                    <a:pt x="9557" y="3346"/>
                  </a:cubicBezTo>
                  <a:cubicBezTo>
                    <a:pt x="9366" y="3346"/>
                    <a:pt x="9220" y="3441"/>
                    <a:pt x="9146" y="3628"/>
                  </a:cubicBezTo>
                  <a:cubicBezTo>
                    <a:pt x="9040" y="3565"/>
                    <a:pt x="8925" y="3528"/>
                    <a:pt x="8815" y="3528"/>
                  </a:cubicBezTo>
                  <a:cubicBezTo>
                    <a:pt x="8716" y="3528"/>
                    <a:pt x="8621" y="3558"/>
                    <a:pt x="8538" y="3628"/>
                  </a:cubicBezTo>
                  <a:cubicBezTo>
                    <a:pt x="8475" y="3655"/>
                    <a:pt x="8419" y="3711"/>
                    <a:pt x="8391" y="3774"/>
                  </a:cubicBezTo>
                  <a:cubicBezTo>
                    <a:pt x="8324" y="3537"/>
                    <a:pt x="8100" y="3348"/>
                    <a:pt x="7869" y="3348"/>
                  </a:cubicBezTo>
                  <a:cubicBezTo>
                    <a:pt x="7788" y="3348"/>
                    <a:pt x="7705" y="3372"/>
                    <a:pt x="7629" y="3425"/>
                  </a:cubicBezTo>
                  <a:cubicBezTo>
                    <a:pt x="7664" y="3278"/>
                    <a:pt x="7664" y="3159"/>
                    <a:pt x="7573" y="3047"/>
                  </a:cubicBezTo>
                  <a:cubicBezTo>
                    <a:pt x="7420" y="2838"/>
                    <a:pt x="7245" y="2748"/>
                    <a:pt x="7005" y="2748"/>
                  </a:cubicBezTo>
                  <a:cubicBezTo>
                    <a:pt x="6972" y="2748"/>
                    <a:pt x="6938" y="2750"/>
                    <a:pt x="6902" y="2753"/>
                  </a:cubicBezTo>
                  <a:cubicBezTo>
                    <a:pt x="6818" y="2753"/>
                    <a:pt x="6699" y="2781"/>
                    <a:pt x="6643" y="2837"/>
                  </a:cubicBezTo>
                  <a:cubicBezTo>
                    <a:pt x="6615" y="2635"/>
                    <a:pt x="6440" y="2523"/>
                    <a:pt x="6265" y="2432"/>
                  </a:cubicBezTo>
                  <a:cubicBezTo>
                    <a:pt x="6188" y="2401"/>
                    <a:pt x="6103" y="2385"/>
                    <a:pt x="6020" y="2385"/>
                  </a:cubicBezTo>
                  <a:cubicBezTo>
                    <a:pt x="5879" y="2385"/>
                    <a:pt x="5742" y="2430"/>
                    <a:pt x="5650" y="2523"/>
                  </a:cubicBezTo>
                  <a:cubicBezTo>
                    <a:pt x="5650" y="2460"/>
                    <a:pt x="5622" y="2432"/>
                    <a:pt x="5594" y="2404"/>
                  </a:cubicBezTo>
                  <a:cubicBezTo>
                    <a:pt x="5494" y="2257"/>
                    <a:pt x="5336" y="2194"/>
                    <a:pt x="5184" y="2194"/>
                  </a:cubicBezTo>
                  <a:cubicBezTo>
                    <a:pt x="5155" y="2194"/>
                    <a:pt x="5126" y="2197"/>
                    <a:pt x="5098" y="2201"/>
                  </a:cubicBezTo>
                  <a:cubicBezTo>
                    <a:pt x="4895" y="2229"/>
                    <a:pt x="4776" y="2432"/>
                    <a:pt x="4776" y="2607"/>
                  </a:cubicBezTo>
                  <a:lnTo>
                    <a:pt x="4776" y="2698"/>
                  </a:lnTo>
                  <a:cubicBezTo>
                    <a:pt x="4748" y="2698"/>
                    <a:pt x="4748" y="2663"/>
                    <a:pt x="4720" y="2663"/>
                  </a:cubicBezTo>
                  <a:cubicBezTo>
                    <a:pt x="4707" y="2661"/>
                    <a:pt x="4694" y="2661"/>
                    <a:pt x="4681" y="2661"/>
                  </a:cubicBezTo>
                  <a:cubicBezTo>
                    <a:pt x="4386" y="2661"/>
                    <a:pt x="4246" y="2966"/>
                    <a:pt x="4105" y="3187"/>
                  </a:cubicBezTo>
                  <a:cubicBezTo>
                    <a:pt x="3930" y="3537"/>
                    <a:pt x="3902" y="3830"/>
                    <a:pt x="4049" y="4236"/>
                  </a:cubicBezTo>
                  <a:cubicBezTo>
                    <a:pt x="4168" y="4557"/>
                    <a:pt x="4454" y="4585"/>
                    <a:pt x="4748" y="4732"/>
                  </a:cubicBezTo>
                  <a:cubicBezTo>
                    <a:pt x="5126" y="4879"/>
                    <a:pt x="5531" y="5082"/>
                    <a:pt x="5797" y="5376"/>
                  </a:cubicBezTo>
                  <a:cubicBezTo>
                    <a:pt x="5813" y="5392"/>
                    <a:pt x="5830" y="5399"/>
                    <a:pt x="5845" y="5399"/>
                  </a:cubicBezTo>
                  <a:cubicBezTo>
                    <a:pt x="5881" y="5399"/>
                    <a:pt x="5906" y="5359"/>
                    <a:pt x="5881" y="5320"/>
                  </a:cubicBezTo>
                  <a:cubicBezTo>
                    <a:pt x="5797" y="5229"/>
                    <a:pt x="5706" y="5145"/>
                    <a:pt x="5594" y="5082"/>
                  </a:cubicBezTo>
                  <a:cubicBezTo>
                    <a:pt x="5447" y="4998"/>
                    <a:pt x="5328" y="4879"/>
                    <a:pt x="5182" y="4795"/>
                  </a:cubicBezTo>
                  <a:cubicBezTo>
                    <a:pt x="4895" y="4648"/>
                    <a:pt x="4398" y="4530"/>
                    <a:pt x="4280" y="4152"/>
                  </a:cubicBezTo>
                  <a:cubicBezTo>
                    <a:pt x="4196" y="3977"/>
                    <a:pt x="4105" y="3746"/>
                    <a:pt x="4168" y="3537"/>
                  </a:cubicBezTo>
                  <a:cubicBezTo>
                    <a:pt x="4196" y="3362"/>
                    <a:pt x="4342" y="3159"/>
                    <a:pt x="4426" y="3047"/>
                  </a:cubicBezTo>
                  <a:cubicBezTo>
                    <a:pt x="4514" y="2914"/>
                    <a:pt x="4594" y="2878"/>
                    <a:pt x="4682" y="2878"/>
                  </a:cubicBezTo>
                  <a:cubicBezTo>
                    <a:pt x="4769" y="2878"/>
                    <a:pt x="4863" y="2914"/>
                    <a:pt x="4979" y="2928"/>
                  </a:cubicBezTo>
                  <a:cubicBezTo>
                    <a:pt x="5182" y="2956"/>
                    <a:pt x="5328" y="2900"/>
                    <a:pt x="5503" y="3047"/>
                  </a:cubicBezTo>
                  <a:cubicBezTo>
                    <a:pt x="5650" y="3131"/>
                    <a:pt x="5769" y="3250"/>
                    <a:pt x="5916" y="3306"/>
                  </a:cubicBezTo>
                  <a:cubicBezTo>
                    <a:pt x="5962" y="3325"/>
                    <a:pt x="6007" y="3331"/>
                    <a:pt x="6050" y="3331"/>
                  </a:cubicBezTo>
                  <a:cubicBezTo>
                    <a:pt x="6138" y="3331"/>
                    <a:pt x="6223" y="3306"/>
                    <a:pt x="6321" y="3306"/>
                  </a:cubicBezTo>
                  <a:cubicBezTo>
                    <a:pt x="6440" y="3306"/>
                    <a:pt x="6524" y="3481"/>
                    <a:pt x="6615" y="3572"/>
                  </a:cubicBezTo>
                  <a:cubicBezTo>
                    <a:pt x="6727" y="3628"/>
                    <a:pt x="6790" y="3628"/>
                    <a:pt x="6930" y="3628"/>
                  </a:cubicBezTo>
                  <a:cubicBezTo>
                    <a:pt x="7021" y="3628"/>
                    <a:pt x="7104" y="3628"/>
                    <a:pt x="7195" y="3655"/>
                  </a:cubicBezTo>
                  <a:cubicBezTo>
                    <a:pt x="7242" y="3655"/>
                    <a:pt x="7271" y="3653"/>
                    <a:pt x="7289" y="3653"/>
                  </a:cubicBezTo>
                  <a:cubicBezTo>
                    <a:pt x="7327" y="3653"/>
                    <a:pt x="7314" y="3666"/>
                    <a:pt x="7314" y="3746"/>
                  </a:cubicBezTo>
                  <a:cubicBezTo>
                    <a:pt x="7314" y="3886"/>
                    <a:pt x="7279" y="4005"/>
                    <a:pt x="7314" y="4152"/>
                  </a:cubicBezTo>
                  <a:cubicBezTo>
                    <a:pt x="7370" y="4299"/>
                    <a:pt x="7454" y="4411"/>
                    <a:pt x="7545" y="4446"/>
                  </a:cubicBezTo>
                  <a:cubicBezTo>
                    <a:pt x="7545" y="4474"/>
                    <a:pt x="7573" y="4474"/>
                    <a:pt x="7573" y="4474"/>
                  </a:cubicBezTo>
                  <a:cubicBezTo>
                    <a:pt x="7601" y="4502"/>
                    <a:pt x="7664" y="4530"/>
                    <a:pt x="7720" y="4557"/>
                  </a:cubicBezTo>
                  <a:cubicBezTo>
                    <a:pt x="7601" y="4704"/>
                    <a:pt x="7545" y="4935"/>
                    <a:pt x="7573" y="5110"/>
                  </a:cubicBezTo>
                  <a:cubicBezTo>
                    <a:pt x="7629" y="5320"/>
                    <a:pt x="7804" y="5432"/>
                    <a:pt x="8013" y="5460"/>
                  </a:cubicBezTo>
                  <a:cubicBezTo>
                    <a:pt x="7923" y="5606"/>
                    <a:pt x="7923" y="5809"/>
                    <a:pt x="8013" y="5928"/>
                  </a:cubicBezTo>
                  <a:cubicBezTo>
                    <a:pt x="8069" y="6047"/>
                    <a:pt x="8188" y="6103"/>
                    <a:pt x="8300" y="6131"/>
                  </a:cubicBezTo>
                  <a:cubicBezTo>
                    <a:pt x="8272" y="6194"/>
                    <a:pt x="8272" y="6250"/>
                    <a:pt x="8272" y="6306"/>
                  </a:cubicBezTo>
                  <a:cubicBezTo>
                    <a:pt x="8244" y="6508"/>
                    <a:pt x="8363" y="6683"/>
                    <a:pt x="8566" y="6718"/>
                  </a:cubicBezTo>
                  <a:cubicBezTo>
                    <a:pt x="8566" y="6858"/>
                    <a:pt x="8538" y="6977"/>
                    <a:pt x="8622" y="7096"/>
                  </a:cubicBezTo>
                  <a:cubicBezTo>
                    <a:pt x="8681" y="7150"/>
                    <a:pt x="8760" y="7181"/>
                    <a:pt x="8840" y="7181"/>
                  </a:cubicBezTo>
                  <a:cubicBezTo>
                    <a:pt x="8885" y="7181"/>
                    <a:pt x="8929" y="7171"/>
                    <a:pt x="8971" y="7152"/>
                  </a:cubicBezTo>
                  <a:lnTo>
                    <a:pt x="8971" y="7208"/>
                  </a:lnTo>
                  <a:cubicBezTo>
                    <a:pt x="8971" y="7340"/>
                    <a:pt x="9068" y="7449"/>
                    <a:pt x="9194" y="7449"/>
                  </a:cubicBezTo>
                  <a:cubicBezTo>
                    <a:pt x="9208" y="7449"/>
                    <a:pt x="9223" y="7448"/>
                    <a:pt x="9237" y="7445"/>
                  </a:cubicBezTo>
                  <a:cubicBezTo>
                    <a:pt x="9377" y="7417"/>
                    <a:pt x="9524" y="7271"/>
                    <a:pt x="9468" y="7096"/>
                  </a:cubicBezTo>
                  <a:cubicBezTo>
                    <a:pt x="9443" y="7014"/>
                    <a:pt x="9345" y="6917"/>
                    <a:pt x="9220" y="6917"/>
                  </a:cubicBezTo>
                  <a:cubicBezTo>
                    <a:pt x="9205" y="6917"/>
                    <a:pt x="9190" y="6918"/>
                    <a:pt x="9174" y="6921"/>
                  </a:cubicBezTo>
                  <a:cubicBezTo>
                    <a:pt x="9202" y="6802"/>
                    <a:pt x="9174" y="6683"/>
                    <a:pt x="9090" y="6627"/>
                  </a:cubicBezTo>
                  <a:cubicBezTo>
                    <a:pt x="9090" y="6599"/>
                    <a:pt x="9062" y="6599"/>
                    <a:pt x="9062" y="6571"/>
                  </a:cubicBezTo>
                  <a:cubicBezTo>
                    <a:pt x="9062" y="6571"/>
                    <a:pt x="9027" y="6543"/>
                    <a:pt x="8999" y="6508"/>
                  </a:cubicBezTo>
                  <a:cubicBezTo>
                    <a:pt x="9062" y="6452"/>
                    <a:pt x="9090" y="6396"/>
                    <a:pt x="9090" y="6306"/>
                  </a:cubicBezTo>
                  <a:cubicBezTo>
                    <a:pt x="9118" y="6131"/>
                    <a:pt x="9062" y="5956"/>
                    <a:pt x="8915" y="5872"/>
                  </a:cubicBezTo>
                  <a:cubicBezTo>
                    <a:pt x="8971" y="5781"/>
                    <a:pt x="8999" y="5669"/>
                    <a:pt x="8999" y="5550"/>
                  </a:cubicBezTo>
                  <a:cubicBezTo>
                    <a:pt x="8999" y="5404"/>
                    <a:pt x="8943" y="5285"/>
                    <a:pt x="8853" y="5173"/>
                  </a:cubicBezTo>
                  <a:cubicBezTo>
                    <a:pt x="8825" y="5145"/>
                    <a:pt x="8769" y="5110"/>
                    <a:pt x="8741" y="5110"/>
                  </a:cubicBezTo>
                  <a:cubicBezTo>
                    <a:pt x="8769" y="5026"/>
                    <a:pt x="8797" y="4970"/>
                    <a:pt x="8797" y="4879"/>
                  </a:cubicBezTo>
                  <a:cubicBezTo>
                    <a:pt x="8825" y="4823"/>
                    <a:pt x="8825" y="4732"/>
                    <a:pt x="8797" y="4648"/>
                  </a:cubicBezTo>
                  <a:cubicBezTo>
                    <a:pt x="8999" y="4648"/>
                    <a:pt x="9265" y="4557"/>
                    <a:pt x="9349" y="4355"/>
                  </a:cubicBezTo>
                  <a:lnTo>
                    <a:pt x="9377" y="4327"/>
                  </a:lnTo>
                  <a:cubicBezTo>
                    <a:pt x="9443" y="4393"/>
                    <a:pt x="9527" y="4431"/>
                    <a:pt x="9619" y="4431"/>
                  </a:cubicBezTo>
                  <a:cubicBezTo>
                    <a:pt x="9691" y="4431"/>
                    <a:pt x="9768" y="4407"/>
                    <a:pt x="9845" y="4355"/>
                  </a:cubicBezTo>
                  <a:cubicBezTo>
                    <a:pt x="9901" y="4327"/>
                    <a:pt x="9936" y="4271"/>
                    <a:pt x="9964" y="4208"/>
                  </a:cubicBezTo>
                  <a:cubicBezTo>
                    <a:pt x="10048" y="4327"/>
                    <a:pt x="10167" y="4446"/>
                    <a:pt x="10314" y="4474"/>
                  </a:cubicBezTo>
                  <a:cubicBezTo>
                    <a:pt x="10360" y="4488"/>
                    <a:pt x="10413" y="4495"/>
                    <a:pt x="10468" y="4495"/>
                  </a:cubicBezTo>
                  <a:cubicBezTo>
                    <a:pt x="10620" y="4495"/>
                    <a:pt x="10794" y="4442"/>
                    <a:pt x="10922" y="4355"/>
                  </a:cubicBezTo>
                  <a:cubicBezTo>
                    <a:pt x="11013" y="4530"/>
                    <a:pt x="11244" y="4648"/>
                    <a:pt x="11419" y="4648"/>
                  </a:cubicBezTo>
                  <a:cubicBezTo>
                    <a:pt x="11419" y="4676"/>
                    <a:pt x="11391" y="4732"/>
                    <a:pt x="11419" y="4795"/>
                  </a:cubicBezTo>
                  <a:cubicBezTo>
                    <a:pt x="11447" y="4879"/>
                    <a:pt x="11538" y="4935"/>
                    <a:pt x="11622" y="4998"/>
                  </a:cubicBezTo>
                  <a:cubicBezTo>
                    <a:pt x="11712" y="5026"/>
                    <a:pt x="11768" y="5054"/>
                    <a:pt x="11859" y="5054"/>
                  </a:cubicBezTo>
                  <a:cubicBezTo>
                    <a:pt x="11768" y="5173"/>
                    <a:pt x="11712" y="5285"/>
                    <a:pt x="11768" y="5432"/>
                  </a:cubicBezTo>
                  <a:cubicBezTo>
                    <a:pt x="11796" y="5522"/>
                    <a:pt x="11859" y="5578"/>
                    <a:pt x="11915" y="5606"/>
                  </a:cubicBezTo>
                  <a:cubicBezTo>
                    <a:pt x="11859" y="5725"/>
                    <a:pt x="11796" y="5844"/>
                    <a:pt x="11859" y="5984"/>
                  </a:cubicBezTo>
                  <a:cubicBezTo>
                    <a:pt x="11887" y="6019"/>
                    <a:pt x="11915" y="6047"/>
                    <a:pt x="11943" y="6075"/>
                  </a:cubicBezTo>
                  <a:cubicBezTo>
                    <a:pt x="11824" y="6131"/>
                    <a:pt x="11712" y="6222"/>
                    <a:pt x="11712" y="6396"/>
                  </a:cubicBezTo>
                  <a:cubicBezTo>
                    <a:pt x="11684" y="6543"/>
                    <a:pt x="11768" y="6718"/>
                    <a:pt x="11943" y="6746"/>
                  </a:cubicBezTo>
                  <a:cubicBezTo>
                    <a:pt x="11965" y="6750"/>
                    <a:pt x="11985" y="6751"/>
                    <a:pt x="12006" y="6751"/>
                  </a:cubicBezTo>
                  <a:cubicBezTo>
                    <a:pt x="12152" y="6751"/>
                    <a:pt x="12272" y="6666"/>
                    <a:pt x="12321" y="6543"/>
                  </a:cubicBezTo>
                  <a:cubicBezTo>
                    <a:pt x="12384" y="6396"/>
                    <a:pt x="12412" y="6222"/>
                    <a:pt x="12293" y="6159"/>
                  </a:cubicBezTo>
                  <a:cubicBezTo>
                    <a:pt x="12559" y="6075"/>
                    <a:pt x="12642" y="5725"/>
                    <a:pt x="12524" y="5494"/>
                  </a:cubicBezTo>
                  <a:cubicBezTo>
                    <a:pt x="12586" y="5404"/>
                    <a:pt x="12614" y="5320"/>
                    <a:pt x="12642" y="5201"/>
                  </a:cubicBezTo>
                  <a:cubicBezTo>
                    <a:pt x="12642" y="5054"/>
                    <a:pt x="12614" y="4823"/>
                    <a:pt x="12468" y="4732"/>
                  </a:cubicBezTo>
                  <a:cubicBezTo>
                    <a:pt x="12559" y="4585"/>
                    <a:pt x="12586" y="4411"/>
                    <a:pt x="12559" y="4236"/>
                  </a:cubicBezTo>
                  <a:cubicBezTo>
                    <a:pt x="12504" y="4116"/>
                    <a:pt x="12347" y="3903"/>
                    <a:pt x="12193" y="3903"/>
                  </a:cubicBezTo>
                  <a:cubicBezTo>
                    <a:pt x="12168" y="3903"/>
                    <a:pt x="12143" y="3908"/>
                    <a:pt x="12118" y="3921"/>
                  </a:cubicBezTo>
                  <a:cubicBezTo>
                    <a:pt x="12146" y="3802"/>
                    <a:pt x="12118" y="3711"/>
                    <a:pt x="12090" y="3628"/>
                  </a:cubicBezTo>
                  <a:cubicBezTo>
                    <a:pt x="12090" y="3537"/>
                    <a:pt x="12034" y="3453"/>
                    <a:pt x="11999" y="3397"/>
                  </a:cubicBezTo>
                  <a:lnTo>
                    <a:pt x="11999" y="3397"/>
                  </a:lnTo>
                  <a:cubicBezTo>
                    <a:pt x="12174" y="3509"/>
                    <a:pt x="12349" y="3655"/>
                    <a:pt x="12496" y="3802"/>
                  </a:cubicBezTo>
                  <a:cubicBezTo>
                    <a:pt x="12614" y="3921"/>
                    <a:pt x="12698" y="4005"/>
                    <a:pt x="12817" y="4061"/>
                  </a:cubicBezTo>
                  <a:cubicBezTo>
                    <a:pt x="12936" y="4152"/>
                    <a:pt x="13111" y="4152"/>
                    <a:pt x="13223" y="4236"/>
                  </a:cubicBezTo>
                  <a:cubicBezTo>
                    <a:pt x="13342" y="4327"/>
                    <a:pt x="13433" y="4446"/>
                    <a:pt x="13572" y="4502"/>
                  </a:cubicBezTo>
                  <a:cubicBezTo>
                    <a:pt x="13719" y="4585"/>
                    <a:pt x="13782" y="4648"/>
                    <a:pt x="13894" y="4760"/>
                  </a:cubicBezTo>
                  <a:cubicBezTo>
                    <a:pt x="14097" y="4970"/>
                    <a:pt x="14418" y="4879"/>
                    <a:pt x="14684" y="4935"/>
                  </a:cubicBezTo>
                  <a:cubicBezTo>
                    <a:pt x="14831" y="4970"/>
                    <a:pt x="14943" y="5054"/>
                    <a:pt x="15090" y="5145"/>
                  </a:cubicBezTo>
                  <a:cubicBezTo>
                    <a:pt x="15118" y="5145"/>
                    <a:pt x="15209" y="5173"/>
                    <a:pt x="15237" y="5201"/>
                  </a:cubicBezTo>
                  <a:cubicBezTo>
                    <a:pt x="15265" y="5229"/>
                    <a:pt x="15293" y="5285"/>
                    <a:pt x="15321" y="5348"/>
                  </a:cubicBezTo>
                  <a:cubicBezTo>
                    <a:pt x="15495" y="5634"/>
                    <a:pt x="15705" y="5900"/>
                    <a:pt x="15964" y="6131"/>
                  </a:cubicBezTo>
                  <a:cubicBezTo>
                    <a:pt x="16230" y="6369"/>
                    <a:pt x="16404" y="6627"/>
                    <a:pt x="16719" y="6802"/>
                  </a:cubicBezTo>
                  <a:cubicBezTo>
                    <a:pt x="16866" y="6893"/>
                    <a:pt x="17013" y="6977"/>
                    <a:pt x="17132" y="7124"/>
                  </a:cubicBezTo>
                  <a:cubicBezTo>
                    <a:pt x="17278" y="7271"/>
                    <a:pt x="17278" y="7445"/>
                    <a:pt x="17306" y="7648"/>
                  </a:cubicBezTo>
                  <a:cubicBezTo>
                    <a:pt x="17334" y="7970"/>
                    <a:pt x="17628" y="8082"/>
                    <a:pt x="17887" y="8228"/>
                  </a:cubicBezTo>
                  <a:cubicBezTo>
                    <a:pt x="18062" y="8291"/>
                    <a:pt x="18208" y="8347"/>
                    <a:pt x="18383" y="8347"/>
                  </a:cubicBezTo>
                  <a:cubicBezTo>
                    <a:pt x="18467" y="8375"/>
                    <a:pt x="18558" y="8375"/>
                    <a:pt x="18642" y="8375"/>
                  </a:cubicBezTo>
                  <a:lnTo>
                    <a:pt x="18705" y="8375"/>
                  </a:lnTo>
                  <a:cubicBezTo>
                    <a:pt x="18502" y="8431"/>
                    <a:pt x="18264" y="8466"/>
                    <a:pt x="18089" y="8578"/>
                  </a:cubicBezTo>
                  <a:cubicBezTo>
                    <a:pt x="17978" y="8606"/>
                    <a:pt x="17887" y="8641"/>
                    <a:pt x="17768" y="8697"/>
                  </a:cubicBezTo>
                  <a:cubicBezTo>
                    <a:pt x="17418" y="8816"/>
                    <a:pt x="17041" y="8928"/>
                    <a:pt x="16691" y="9075"/>
                  </a:cubicBezTo>
                  <a:cubicBezTo>
                    <a:pt x="16544" y="9130"/>
                    <a:pt x="16432" y="9165"/>
                    <a:pt x="16341" y="9249"/>
                  </a:cubicBezTo>
                  <a:cubicBezTo>
                    <a:pt x="16055" y="9543"/>
                    <a:pt x="15761" y="9893"/>
                    <a:pt x="15642" y="10270"/>
                  </a:cubicBezTo>
                  <a:cubicBezTo>
                    <a:pt x="15614" y="10389"/>
                    <a:pt x="15586" y="10529"/>
                    <a:pt x="15558" y="10648"/>
                  </a:cubicBezTo>
                  <a:cubicBezTo>
                    <a:pt x="15530" y="10795"/>
                    <a:pt x="15586" y="10942"/>
                    <a:pt x="15558" y="11088"/>
                  </a:cubicBezTo>
                  <a:lnTo>
                    <a:pt x="15558" y="11144"/>
                  </a:lnTo>
                  <a:cubicBezTo>
                    <a:pt x="15558" y="11228"/>
                    <a:pt x="15614" y="11347"/>
                    <a:pt x="15642" y="11438"/>
                  </a:cubicBezTo>
                  <a:cubicBezTo>
                    <a:pt x="15761" y="11669"/>
                    <a:pt x="15817" y="11899"/>
                    <a:pt x="16020" y="12074"/>
                  </a:cubicBezTo>
                  <a:cubicBezTo>
                    <a:pt x="16195" y="12221"/>
                    <a:pt x="16516" y="12249"/>
                    <a:pt x="16719" y="12312"/>
                  </a:cubicBezTo>
                  <a:cubicBezTo>
                    <a:pt x="16894" y="12368"/>
                    <a:pt x="17069" y="12452"/>
                    <a:pt x="17278" y="12487"/>
                  </a:cubicBezTo>
                  <a:cubicBezTo>
                    <a:pt x="17132" y="12718"/>
                    <a:pt x="17041" y="13011"/>
                    <a:pt x="17104" y="13270"/>
                  </a:cubicBezTo>
                  <a:cubicBezTo>
                    <a:pt x="17041" y="13270"/>
                    <a:pt x="16985" y="13242"/>
                    <a:pt x="16929" y="13214"/>
                  </a:cubicBezTo>
                  <a:cubicBezTo>
                    <a:pt x="16754" y="13123"/>
                    <a:pt x="16579" y="13011"/>
                    <a:pt x="16404" y="12892"/>
                  </a:cubicBezTo>
                  <a:cubicBezTo>
                    <a:pt x="16282" y="12846"/>
                    <a:pt x="16199" y="12795"/>
                    <a:pt x="16090" y="12795"/>
                  </a:cubicBezTo>
                  <a:cubicBezTo>
                    <a:pt x="16068" y="12795"/>
                    <a:pt x="16045" y="12797"/>
                    <a:pt x="16020" y="12801"/>
                  </a:cubicBezTo>
                  <a:cubicBezTo>
                    <a:pt x="15705" y="12864"/>
                    <a:pt x="15558" y="13298"/>
                    <a:pt x="15355" y="13536"/>
                  </a:cubicBezTo>
                  <a:cubicBezTo>
                    <a:pt x="15209" y="13648"/>
                    <a:pt x="15034" y="13710"/>
                    <a:pt x="14859" y="13822"/>
                  </a:cubicBezTo>
                  <a:cubicBezTo>
                    <a:pt x="14712" y="13913"/>
                    <a:pt x="14621" y="13997"/>
                    <a:pt x="14537" y="14144"/>
                  </a:cubicBezTo>
                  <a:cubicBezTo>
                    <a:pt x="14418" y="14263"/>
                    <a:pt x="14272" y="14375"/>
                    <a:pt x="14132" y="14522"/>
                  </a:cubicBezTo>
                  <a:cubicBezTo>
                    <a:pt x="14069" y="14585"/>
                    <a:pt x="14013" y="14640"/>
                    <a:pt x="13957" y="14724"/>
                  </a:cubicBezTo>
                  <a:cubicBezTo>
                    <a:pt x="13894" y="14787"/>
                    <a:pt x="13866" y="14815"/>
                    <a:pt x="13810" y="14815"/>
                  </a:cubicBezTo>
                  <a:cubicBezTo>
                    <a:pt x="13747" y="14815"/>
                    <a:pt x="13663" y="14759"/>
                    <a:pt x="13572" y="14724"/>
                  </a:cubicBezTo>
                  <a:cubicBezTo>
                    <a:pt x="13607" y="14550"/>
                    <a:pt x="13544" y="14375"/>
                    <a:pt x="13489" y="14200"/>
                  </a:cubicBezTo>
                  <a:cubicBezTo>
                    <a:pt x="13433" y="13997"/>
                    <a:pt x="13342" y="13794"/>
                    <a:pt x="13223" y="13620"/>
                  </a:cubicBezTo>
                  <a:cubicBezTo>
                    <a:pt x="13203" y="13600"/>
                    <a:pt x="13180" y="13590"/>
                    <a:pt x="13159" y="13590"/>
                  </a:cubicBezTo>
                  <a:cubicBezTo>
                    <a:pt x="13121" y="13590"/>
                    <a:pt x="13093" y="13621"/>
                    <a:pt x="13111" y="13676"/>
                  </a:cubicBezTo>
                  <a:cubicBezTo>
                    <a:pt x="13286" y="13969"/>
                    <a:pt x="13342" y="14319"/>
                    <a:pt x="13489" y="14668"/>
                  </a:cubicBezTo>
                  <a:cubicBezTo>
                    <a:pt x="13433" y="14612"/>
                    <a:pt x="13370" y="14585"/>
                    <a:pt x="13314" y="14550"/>
                  </a:cubicBezTo>
                  <a:cubicBezTo>
                    <a:pt x="13223" y="14494"/>
                    <a:pt x="13139" y="14466"/>
                    <a:pt x="13048" y="14410"/>
                  </a:cubicBezTo>
                  <a:cubicBezTo>
                    <a:pt x="13083" y="14410"/>
                    <a:pt x="13111" y="14375"/>
                    <a:pt x="13083" y="14347"/>
                  </a:cubicBezTo>
                  <a:cubicBezTo>
                    <a:pt x="12992" y="14025"/>
                    <a:pt x="12817" y="13648"/>
                    <a:pt x="12614" y="13389"/>
                  </a:cubicBezTo>
                  <a:cubicBezTo>
                    <a:pt x="12349" y="13095"/>
                    <a:pt x="12062" y="12948"/>
                    <a:pt x="11712" y="12801"/>
                  </a:cubicBezTo>
                  <a:cubicBezTo>
                    <a:pt x="11708" y="12797"/>
                    <a:pt x="11702" y="12794"/>
                    <a:pt x="11695" y="12794"/>
                  </a:cubicBezTo>
                  <a:cubicBezTo>
                    <a:pt x="11666" y="12794"/>
                    <a:pt x="11633" y="12841"/>
                    <a:pt x="11684" y="12864"/>
                  </a:cubicBezTo>
                  <a:cubicBezTo>
                    <a:pt x="11999" y="13011"/>
                    <a:pt x="12293" y="13214"/>
                    <a:pt x="12496" y="13501"/>
                  </a:cubicBezTo>
                  <a:cubicBezTo>
                    <a:pt x="12698" y="13766"/>
                    <a:pt x="12817" y="14116"/>
                    <a:pt x="12992" y="14410"/>
                  </a:cubicBezTo>
                  <a:cubicBezTo>
                    <a:pt x="12936" y="14375"/>
                    <a:pt x="12845" y="14347"/>
                    <a:pt x="12789" y="14291"/>
                  </a:cubicBezTo>
                  <a:cubicBezTo>
                    <a:pt x="12739" y="14267"/>
                    <a:pt x="12700" y="14259"/>
                    <a:pt x="12663" y="14259"/>
                  </a:cubicBezTo>
                  <a:cubicBezTo>
                    <a:pt x="12612" y="14259"/>
                    <a:pt x="12564" y="14275"/>
                    <a:pt x="12496" y="14291"/>
                  </a:cubicBezTo>
                  <a:cubicBezTo>
                    <a:pt x="12321" y="14347"/>
                    <a:pt x="12118" y="14375"/>
                    <a:pt x="11943" y="14410"/>
                  </a:cubicBezTo>
                  <a:cubicBezTo>
                    <a:pt x="11887" y="14438"/>
                    <a:pt x="11824" y="14466"/>
                    <a:pt x="11740" y="14466"/>
                  </a:cubicBezTo>
                  <a:cubicBezTo>
                    <a:pt x="11740" y="14466"/>
                    <a:pt x="11740" y="14438"/>
                    <a:pt x="11712" y="14438"/>
                  </a:cubicBezTo>
                  <a:cubicBezTo>
                    <a:pt x="11712" y="14410"/>
                    <a:pt x="11712" y="14375"/>
                    <a:pt x="11684" y="14375"/>
                  </a:cubicBezTo>
                  <a:cubicBezTo>
                    <a:pt x="11447" y="14172"/>
                    <a:pt x="11300" y="13913"/>
                    <a:pt x="11041" y="13738"/>
                  </a:cubicBezTo>
                  <a:cubicBezTo>
                    <a:pt x="10894" y="13648"/>
                    <a:pt x="10720" y="13564"/>
                    <a:pt x="10573" y="13501"/>
                  </a:cubicBezTo>
                  <a:cubicBezTo>
                    <a:pt x="10370" y="13417"/>
                    <a:pt x="10195" y="13361"/>
                    <a:pt x="10076" y="13186"/>
                  </a:cubicBezTo>
                  <a:cubicBezTo>
                    <a:pt x="9964" y="13039"/>
                    <a:pt x="9873" y="12892"/>
                    <a:pt x="9762" y="12801"/>
                  </a:cubicBezTo>
                  <a:lnTo>
                    <a:pt x="9762" y="12801"/>
                  </a:lnTo>
                  <a:cubicBezTo>
                    <a:pt x="9873" y="12836"/>
                    <a:pt x="9992" y="12836"/>
                    <a:pt x="10111" y="12836"/>
                  </a:cubicBezTo>
                  <a:cubicBezTo>
                    <a:pt x="10251" y="13039"/>
                    <a:pt x="10370" y="13186"/>
                    <a:pt x="10601" y="13298"/>
                  </a:cubicBezTo>
                  <a:cubicBezTo>
                    <a:pt x="10838" y="13417"/>
                    <a:pt x="11125" y="13445"/>
                    <a:pt x="11391" y="13501"/>
                  </a:cubicBezTo>
                  <a:cubicBezTo>
                    <a:pt x="11447" y="13501"/>
                    <a:pt x="11475" y="13417"/>
                    <a:pt x="11419" y="13389"/>
                  </a:cubicBezTo>
                  <a:cubicBezTo>
                    <a:pt x="11216" y="13326"/>
                    <a:pt x="10985" y="13298"/>
                    <a:pt x="10747" y="13214"/>
                  </a:cubicBezTo>
                  <a:cubicBezTo>
                    <a:pt x="10545" y="13151"/>
                    <a:pt x="10342" y="13011"/>
                    <a:pt x="10167" y="12836"/>
                  </a:cubicBezTo>
                  <a:lnTo>
                    <a:pt x="10517" y="12836"/>
                  </a:lnTo>
                  <a:cubicBezTo>
                    <a:pt x="10985" y="12774"/>
                    <a:pt x="11391" y="12690"/>
                    <a:pt x="11796" y="12368"/>
                  </a:cubicBezTo>
                  <a:cubicBezTo>
                    <a:pt x="11943" y="12249"/>
                    <a:pt x="12090" y="12137"/>
                    <a:pt x="12237" y="12018"/>
                  </a:cubicBezTo>
                  <a:cubicBezTo>
                    <a:pt x="12412" y="11844"/>
                    <a:pt x="12642" y="11725"/>
                    <a:pt x="12845" y="11613"/>
                  </a:cubicBezTo>
                  <a:cubicBezTo>
                    <a:pt x="13223" y="11403"/>
                    <a:pt x="13663" y="11172"/>
                    <a:pt x="13866" y="10739"/>
                  </a:cubicBezTo>
                  <a:cubicBezTo>
                    <a:pt x="13922" y="10564"/>
                    <a:pt x="13922" y="10417"/>
                    <a:pt x="13922" y="10242"/>
                  </a:cubicBezTo>
                  <a:cubicBezTo>
                    <a:pt x="13894" y="9977"/>
                    <a:pt x="13866" y="9718"/>
                    <a:pt x="13894" y="9452"/>
                  </a:cubicBezTo>
                  <a:cubicBezTo>
                    <a:pt x="13894" y="8872"/>
                    <a:pt x="14272" y="8431"/>
                    <a:pt x="14481" y="7907"/>
                  </a:cubicBezTo>
                  <a:cubicBezTo>
                    <a:pt x="14509" y="7879"/>
                    <a:pt x="14509" y="7851"/>
                    <a:pt x="14509" y="7823"/>
                  </a:cubicBezTo>
                  <a:cubicBezTo>
                    <a:pt x="14740" y="7445"/>
                    <a:pt x="14971" y="6921"/>
                    <a:pt x="14915" y="6480"/>
                  </a:cubicBezTo>
                  <a:cubicBezTo>
                    <a:pt x="14915" y="6466"/>
                    <a:pt x="14908" y="6459"/>
                    <a:pt x="14901" y="6459"/>
                  </a:cubicBezTo>
                  <a:cubicBezTo>
                    <a:pt x="14894" y="6459"/>
                    <a:pt x="14887" y="6466"/>
                    <a:pt x="14887" y="6480"/>
                  </a:cubicBezTo>
                  <a:cubicBezTo>
                    <a:pt x="14796" y="6718"/>
                    <a:pt x="14768" y="6949"/>
                    <a:pt x="14684" y="7180"/>
                  </a:cubicBezTo>
                  <a:cubicBezTo>
                    <a:pt x="14663" y="7180"/>
                    <a:pt x="14658" y="7196"/>
                    <a:pt x="14657" y="7203"/>
                  </a:cubicBezTo>
                  <a:lnTo>
                    <a:pt x="14657" y="7203"/>
                  </a:lnTo>
                  <a:cubicBezTo>
                    <a:pt x="14684" y="6918"/>
                    <a:pt x="14684" y="6626"/>
                    <a:pt x="14593" y="6396"/>
                  </a:cubicBezTo>
                  <a:cubicBezTo>
                    <a:pt x="14593" y="6373"/>
                    <a:pt x="14581" y="6363"/>
                    <a:pt x="14566" y="6363"/>
                  </a:cubicBezTo>
                  <a:cubicBezTo>
                    <a:pt x="14542" y="6363"/>
                    <a:pt x="14509" y="6390"/>
                    <a:pt x="14509" y="6424"/>
                  </a:cubicBezTo>
                  <a:cubicBezTo>
                    <a:pt x="14565" y="6683"/>
                    <a:pt x="14509" y="6977"/>
                    <a:pt x="14446" y="7243"/>
                  </a:cubicBezTo>
                  <a:cubicBezTo>
                    <a:pt x="14418" y="7473"/>
                    <a:pt x="14363" y="7676"/>
                    <a:pt x="14272" y="7907"/>
                  </a:cubicBezTo>
                  <a:cubicBezTo>
                    <a:pt x="14097" y="8256"/>
                    <a:pt x="13866" y="8606"/>
                    <a:pt x="13719" y="9019"/>
                  </a:cubicBezTo>
                  <a:cubicBezTo>
                    <a:pt x="13607" y="9424"/>
                    <a:pt x="13663" y="9893"/>
                    <a:pt x="13691" y="10298"/>
                  </a:cubicBezTo>
                  <a:cubicBezTo>
                    <a:pt x="13691" y="10851"/>
                    <a:pt x="13167" y="11116"/>
                    <a:pt x="12761" y="11347"/>
                  </a:cubicBezTo>
                  <a:cubicBezTo>
                    <a:pt x="12586" y="11438"/>
                    <a:pt x="12412" y="11522"/>
                    <a:pt x="12265" y="11641"/>
                  </a:cubicBezTo>
                  <a:cubicBezTo>
                    <a:pt x="12090" y="11753"/>
                    <a:pt x="11943" y="11899"/>
                    <a:pt x="11768" y="12046"/>
                  </a:cubicBezTo>
                  <a:cubicBezTo>
                    <a:pt x="11391" y="12396"/>
                    <a:pt x="10950" y="12515"/>
                    <a:pt x="10461" y="12571"/>
                  </a:cubicBezTo>
                  <a:cubicBezTo>
                    <a:pt x="10380" y="12580"/>
                    <a:pt x="10300" y="12584"/>
                    <a:pt x="10220" y="12584"/>
                  </a:cubicBezTo>
                  <a:cubicBezTo>
                    <a:pt x="9919" y="12584"/>
                    <a:pt x="9626" y="12529"/>
                    <a:pt x="9328" y="12529"/>
                  </a:cubicBezTo>
                  <a:cubicBezTo>
                    <a:pt x="9249" y="12529"/>
                    <a:pt x="9170" y="12533"/>
                    <a:pt x="9090" y="12543"/>
                  </a:cubicBezTo>
                  <a:cubicBezTo>
                    <a:pt x="8650" y="12571"/>
                    <a:pt x="8188" y="12690"/>
                    <a:pt x="7720" y="12718"/>
                  </a:cubicBezTo>
                  <a:cubicBezTo>
                    <a:pt x="7684" y="12720"/>
                    <a:pt x="7649" y="12721"/>
                    <a:pt x="7614" y="12721"/>
                  </a:cubicBezTo>
                  <a:cubicBezTo>
                    <a:pt x="7283" y="12721"/>
                    <a:pt x="6967" y="12635"/>
                    <a:pt x="6640" y="12635"/>
                  </a:cubicBezTo>
                  <a:cubicBezTo>
                    <a:pt x="6544" y="12635"/>
                    <a:pt x="6448" y="12643"/>
                    <a:pt x="6349" y="12662"/>
                  </a:cubicBezTo>
                  <a:cubicBezTo>
                    <a:pt x="6091" y="12718"/>
                    <a:pt x="5853" y="12836"/>
                    <a:pt x="5594" y="12920"/>
                  </a:cubicBezTo>
                  <a:cubicBezTo>
                    <a:pt x="5531" y="12948"/>
                    <a:pt x="5447" y="12976"/>
                    <a:pt x="5391" y="13011"/>
                  </a:cubicBezTo>
                  <a:cubicBezTo>
                    <a:pt x="5419" y="12976"/>
                    <a:pt x="5447" y="12948"/>
                    <a:pt x="5475" y="12948"/>
                  </a:cubicBezTo>
                  <a:cubicBezTo>
                    <a:pt x="5622" y="12864"/>
                    <a:pt x="5741" y="12774"/>
                    <a:pt x="5881" y="12718"/>
                  </a:cubicBezTo>
                  <a:cubicBezTo>
                    <a:pt x="6028" y="12627"/>
                    <a:pt x="6174" y="12627"/>
                    <a:pt x="6321" y="12571"/>
                  </a:cubicBezTo>
                  <a:cubicBezTo>
                    <a:pt x="6671" y="12452"/>
                    <a:pt x="6993" y="12312"/>
                    <a:pt x="7314" y="12165"/>
                  </a:cubicBezTo>
                  <a:cubicBezTo>
                    <a:pt x="7364" y="12140"/>
                    <a:pt x="7347" y="12042"/>
                    <a:pt x="7298" y="12042"/>
                  </a:cubicBezTo>
                  <a:cubicBezTo>
                    <a:pt x="7292" y="12042"/>
                    <a:pt x="7286" y="12043"/>
                    <a:pt x="7279" y="12046"/>
                  </a:cubicBezTo>
                  <a:cubicBezTo>
                    <a:pt x="6965" y="12137"/>
                    <a:pt x="6671" y="12249"/>
                    <a:pt x="6349" y="12340"/>
                  </a:cubicBezTo>
                  <a:cubicBezTo>
                    <a:pt x="6091" y="12424"/>
                    <a:pt x="5825" y="12452"/>
                    <a:pt x="5566" y="12599"/>
                  </a:cubicBezTo>
                  <a:cubicBezTo>
                    <a:pt x="5300" y="12746"/>
                    <a:pt x="5042" y="12920"/>
                    <a:pt x="4776" y="13095"/>
                  </a:cubicBezTo>
                  <a:cubicBezTo>
                    <a:pt x="4545" y="13242"/>
                    <a:pt x="4224" y="13298"/>
                    <a:pt x="3930" y="13361"/>
                  </a:cubicBezTo>
                  <a:cubicBezTo>
                    <a:pt x="3643" y="13417"/>
                    <a:pt x="3378" y="13536"/>
                    <a:pt x="3084" y="13620"/>
                  </a:cubicBezTo>
                  <a:cubicBezTo>
                    <a:pt x="2945" y="13660"/>
                    <a:pt x="2809" y="13675"/>
                    <a:pt x="2676" y="13675"/>
                  </a:cubicBezTo>
                  <a:cubicBezTo>
                    <a:pt x="2509" y="13675"/>
                    <a:pt x="2345" y="13651"/>
                    <a:pt x="2182" y="13620"/>
                  </a:cubicBezTo>
                  <a:cubicBezTo>
                    <a:pt x="2070" y="13592"/>
                    <a:pt x="1951" y="13592"/>
                    <a:pt x="1804" y="13592"/>
                  </a:cubicBezTo>
                  <a:cubicBezTo>
                    <a:pt x="1757" y="13592"/>
                    <a:pt x="1705" y="13594"/>
                    <a:pt x="1650" y="13594"/>
                  </a:cubicBezTo>
                  <a:cubicBezTo>
                    <a:pt x="1533" y="13594"/>
                    <a:pt x="1408" y="13582"/>
                    <a:pt x="1308" y="13501"/>
                  </a:cubicBezTo>
                  <a:cubicBezTo>
                    <a:pt x="1224" y="13445"/>
                    <a:pt x="1161" y="13361"/>
                    <a:pt x="1077" y="13270"/>
                  </a:cubicBezTo>
                  <a:cubicBezTo>
                    <a:pt x="1133" y="13270"/>
                    <a:pt x="1196" y="13270"/>
                    <a:pt x="1252" y="13242"/>
                  </a:cubicBezTo>
                  <a:cubicBezTo>
                    <a:pt x="1511" y="13151"/>
                    <a:pt x="1832" y="13123"/>
                    <a:pt x="2098" y="13123"/>
                  </a:cubicBezTo>
                  <a:cubicBezTo>
                    <a:pt x="2301" y="13123"/>
                    <a:pt x="2476" y="13011"/>
                    <a:pt x="2650" y="12920"/>
                  </a:cubicBezTo>
                  <a:lnTo>
                    <a:pt x="2678" y="12920"/>
                  </a:lnTo>
                  <a:cubicBezTo>
                    <a:pt x="2706" y="12920"/>
                    <a:pt x="2769" y="12948"/>
                    <a:pt x="2797" y="12976"/>
                  </a:cubicBezTo>
                  <a:cubicBezTo>
                    <a:pt x="2944" y="13123"/>
                    <a:pt x="3028" y="13186"/>
                    <a:pt x="3231" y="13186"/>
                  </a:cubicBezTo>
                  <a:cubicBezTo>
                    <a:pt x="3294" y="13186"/>
                    <a:pt x="3294" y="13095"/>
                    <a:pt x="3231" y="13095"/>
                  </a:cubicBezTo>
                  <a:cubicBezTo>
                    <a:pt x="3056" y="13067"/>
                    <a:pt x="3000" y="12948"/>
                    <a:pt x="2881" y="12836"/>
                  </a:cubicBezTo>
                  <a:lnTo>
                    <a:pt x="2881" y="12801"/>
                  </a:lnTo>
                  <a:lnTo>
                    <a:pt x="2909" y="12774"/>
                  </a:lnTo>
                  <a:cubicBezTo>
                    <a:pt x="3259" y="12627"/>
                    <a:pt x="3580" y="12487"/>
                    <a:pt x="3874" y="12312"/>
                  </a:cubicBezTo>
                  <a:cubicBezTo>
                    <a:pt x="3942" y="12261"/>
                    <a:pt x="3918" y="12178"/>
                    <a:pt x="3862" y="12178"/>
                  </a:cubicBezTo>
                  <a:cubicBezTo>
                    <a:pt x="3849" y="12178"/>
                    <a:pt x="3834" y="12183"/>
                    <a:pt x="3818" y="12193"/>
                  </a:cubicBezTo>
                  <a:cubicBezTo>
                    <a:pt x="3552" y="12277"/>
                    <a:pt x="3322" y="12396"/>
                    <a:pt x="3084" y="12515"/>
                  </a:cubicBezTo>
                  <a:cubicBezTo>
                    <a:pt x="2972" y="12571"/>
                    <a:pt x="2853" y="12627"/>
                    <a:pt x="2734" y="12690"/>
                  </a:cubicBezTo>
                  <a:lnTo>
                    <a:pt x="2650" y="12690"/>
                  </a:lnTo>
                  <a:cubicBezTo>
                    <a:pt x="2559" y="12690"/>
                    <a:pt x="2476" y="12690"/>
                    <a:pt x="2420" y="12571"/>
                  </a:cubicBezTo>
                  <a:cubicBezTo>
                    <a:pt x="2357" y="12515"/>
                    <a:pt x="2357" y="12340"/>
                    <a:pt x="2420" y="12221"/>
                  </a:cubicBezTo>
                  <a:lnTo>
                    <a:pt x="2476" y="12221"/>
                  </a:lnTo>
                  <a:cubicBezTo>
                    <a:pt x="2706" y="12193"/>
                    <a:pt x="2944" y="12165"/>
                    <a:pt x="3147" y="12074"/>
                  </a:cubicBezTo>
                  <a:cubicBezTo>
                    <a:pt x="3322" y="12018"/>
                    <a:pt x="3496" y="11927"/>
                    <a:pt x="3643" y="11816"/>
                  </a:cubicBezTo>
                  <a:cubicBezTo>
                    <a:pt x="3846" y="11697"/>
                    <a:pt x="4049" y="11613"/>
                    <a:pt x="4252" y="11494"/>
                  </a:cubicBezTo>
                  <a:cubicBezTo>
                    <a:pt x="4280" y="11522"/>
                    <a:pt x="4342" y="11550"/>
                    <a:pt x="4370" y="11578"/>
                  </a:cubicBezTo>
                  <a:cubicBezTo>
                    <a:pt x="4370" y="11613"/>
                    <a:pt x="4398" y="11641"/>
                    <a:pt x="4398" y="11669"/>
                  </a:cubicBezTo>
                  <a:cubicBezTo>
                    <a:pt x="4426" y="11725"/>
                    <a:pt x="4426" y="11753"/>
                    <a:pt x="4454" y="11816"/>
                  </a:cubicBezTo>
                  <a:cubicBezTo>
                    <a:pt x="4342" y="11871"/>
                    <a:pt x="4224" y="11927"/>
                    <a:pt x="4105" y="11990"/>
                  </a:cubicBezTo>
                  <a:cubicBezTo>
                    <a:pt x="4082" y="12013"/>
                    <a:pt x="4096" y="12054"/>
                    <a:pt x="4117" y="12054"/>
                  </a:cubicBezTo>
                  <a:cubicBezTo>
                    <a:pt x="4122" y="12054"/>
                    <a:pt x="4127" y="12052"/>
                    <a:pt x="4133" y="12046"/>
                  </a:cubicBezTo>
                  <a:cubicBezTo>
                    <a:pt x="4280" y="12018"/>
                    <a:pt x="4398" y="11962"/>
                    <a:pt x="4517" y="11899"/>
                  </a:cubicBezTo>
                  <a:cubicBezTo>
                    <a:pt x="4545" y="11962"/>
                    <a:pt x="4601" y="11990"/>
                    <a:pt x="4629" y="12046"/>
                  </a:cubicBezTo>
                  <a:cubicBezTo>
                    <a:pt x="4657" y="12102"/>
                    <a:pt x="4657" y="12193"/>
                    <a:pt x="4748" y="12249"/>
                  </a:cubicBezTo>
                  <a:cubicBezTo>
                    <a:pt x="4756" y="12257"/>
                    <a:pt x="4764" y="12261"/>
                    <a:pt x="4772" y="12261"/>
                  </a:cubicBezTo>
                  <a:cubicBezTo>
                    <a:pt x="4790" y="12261"/>
                    <a:pt x="4804" y="12241"/>
                    <a:pt x="4804" y="12221"/>
                  </a:cubicBezTo>
                  <a:cubicBezTo>
                    <a:pt x="4804" y="12102"/>
                    <a:pt x="4804" y="12018"/>
                    <a:pt x="4748" y="11899"/>
                  </a:cubicBezTo>
                  <a:cubicBezTo>
                    <a:pt x="4720" y="11871"/>
                    <a:pt x="4720" y="11844"/>
                    <a:pt x="4692" y="11844"/>
                  </a:cubicBezTo>
                  <a:cubicBezTo>
                    <a:pt x="4804" y="11788"/>
                    <a:pt x="4895" y="11725"/>
                    <a:pt x="5007" y="11669"/>
                  </a:cubicBezTo>
                  <a:cubicBezTo>
                    <a:pt x="5328" y="11522"/>
                    <a:pt x="5650" y="11375"/>
                    <a:pt x="6000" y="11228"/>
                  </a:cubicBezTo>
                  <a:cubicBezTo>
                    <a:pt x="6049" y="11203"/>
                    <a:pt x="6011" y="11112"/>
                    <a:pt x="5962" y="11112"/>
                  </a:cubicBezTo>
                  <a:cubicBezTo>
                    <a:pt x="5956" y="11112"/>
                    <a:pt x="5950" y="11113"/>
                    <a:pt x="5944" y="11116"/>
                  </a:cubicBezTo>
                  <a:cubicBezTo>
                    <a:pt x="5475" y="11291"/>
                    <a:pt x="5042" y="11494"/>
                    <a:pt x="4601" y="11725"/>
                  </a:cubicBezTo>
                  <a:cubicBezTo>
                    <a:pt x="4601" y="11697"/>
                    <a:pt x="4573" y="11669"/>
                    <a:pt x="4573" y="11641"/>
                  </a:cubicBezTo>
                  <a:cubicBezTo>
                    <a:pt x="4517" y="11550"/>
                    <a:pt x="4454" y="11466"/>
                    <a:pt x="4398" y="11438"/>
                  </a:cubicBezTo>
                  <a:cubicBezTo>
                    <a:pt x="4832" y="11228"/>
                    <a:pt x="5245" y="10997"/>
                    <a:pt x="5706" y="10851"/>
                  </a:cubicBezTo>
                  <a:cubicBezTo>
                    <a:pt x="5881" y="10795"/>
                    <a:pt x="6091" y="10767"/>
                    <a:pt x="6265" y="10676"/>
                  </a:cubicBezTo>
                  <a:cubicBezTo>
                    <a:pt x="6293" y="10676"/>
                    <a:pt x="6321" y="10704"/>
                    <a:pt x="6349" y="10767"/>
                  </a:cubicBezTo>
                  <a:cubicBezTo>
                    <a:pt x="6377" y="10823"/>
                    <a:pt x="6405" y="10879"/>
                    <a:pt x="6405" y="10914"/>
                  </a:cubicBezTo>
                  <a:cubicBezTo>
                    <a:pt x="6349" y="10942"/>
                    <a:pt x="6293" y="10942"/>
                    <a:pt x="6202" y="10942"/>
                  </a:cubicBezTo>
                  <a:lnTo>
                    <a:pt x="6202" y="10969"/>
                  </a:lnTo>
                  <a:cubicBezTo>
                    <a:pt x="6293" y="10997"/>
                    <a:pt x="6377" y="10997"/>
                    <a:pt x="6468" y="10997"/>
                  </a:cubicBezTo>
                  <a:cubicBezTo>
                    <a:pt x="6496" y="11053"/>
                    <a:pt x="6580" y="11088"/>
                    <a:pt x="6643" y="11144"/>
                  </a:cubicBezTo>
                  <a:cubicBezTo>
                    <a:pt x="6755" y="11172"/>
                    <a:pt x="6790" y="11228"/>
                    <a:pt x="6818" y="11319"/>
                  </a:cubicBezTo>
                  <a:cubicBezTo>
                    <a:pt x="6832" y="11333"/>
                    <a:pt x="6853" y="11340"/>
                    <a:pt x="6874" y="11340"/>
                  </a:cubicBezTo>
                  <a:cubicBezTo>
                    <a:pt x="6895" y="11340"/>
                    <a:pt x="6916" y="11333"/>
                    <a:pt x="6930" y="11319"/>
                  </a:cubicBezTo>
                  <a:cubicBezTo>
                    <a:pt x="6930" y="11228"/>
                    <a:pt x="6930" y="11144"/>
                    <a:pt x="6874" y="11053"/>
                  </a:cubicBezTo>
                  <a:cubicBezTo>
                    <a:pt x="6846" y="11025"/>
                    <a:pt x="6790" y="10997"/>
                    <a:pt x="6727" y="10969"/>
                  </a:cubicBezTo>
                  <a:cubicBezTo>
                    <a:pt x="6727" y="10969"/>
                    <a:pt x="6699" y="10969"/>
                    <a:pt x="6699" y="10942"/>
                  </a:cubicBezTo>
                  <a:cubicBezTo>
                    <a:pt x="6874" y="10879"/>
                    <a:pt x="7021" y="10795"/>
                    <a:pt x="7167" y="10676"/>
                  </a:cubicBezTo>
                  <a:cubicBezTo>
                    <a:pt x="7251" y="10592"/>
                    <a:pt x="7342" y="10501"/>
                    <a:pt x="7454" y="10445"/>
                  </a:cubicBezTo>
                  <a:lnTo>
                    <a:pt x="7748" y="10445"/>
                  </a:lnTo>
                  <a:cubicBezTo>
                    <a:pt x="7951" y="10417"/>
                    <a:pt x="8188" y="10270"/>
                    <a:pt x="8363" y="10179"/>
                  </a:cubicBezTo>
                  <a:cubicBezTo>
                    <a:pt x="8447" y="10151"/>
                    <a:pt x="8391" y="10039"/>
                    <a:pt x="8300" y="10039"/>
                  </a:cubicBezTo>
                  <a:cubicBezTo>
                    <a:pt x="8097" y="10095"/>
                    <a:pt x="7923" y="10214"/>
                    <a:pt x="7720" y="10242"/>
                  </a:cubicBezTo>
                  <a:cubicBezTo>
                    <a:pt x="7573" y="10298"/>
                    <a:pt x="7426" y="10270"/>
                    <a:pt x="7279" y="10354"/>
                  </a:cubicBezTo>
                  <a:cubicBezTo>
                    <a:pt x="7049" y="10529"/>
                    <a:pt x="6846" y="10767"/>
                    <a:pt x="6615" y="10851"/>
                  </a:cubicBezTo>
                  <a:cubicBezTo>
                    <a:pt x="6580" y="10851"/>
                    <a:pt x="6580" y="10823"/>
                    <a:pt x="6580" y="10823"/>
                  </a:cubicBezTo>
                  <a:cubicBezTo>
                    <a:pt x="6524" y="10739"/>
                    <a:pt x="6496" y="10620"/>
                    <a:pt x="6377" y="10564"/>
                  </a:cubicBezTo>
                  <a:cubicBezTo>
                    <a:pt x="6524" y="10473"/>
                    <a:pt x="6615" y="10326"/>
                    <a:pt x="6755" y="10242"/>
                  </a:cubicBezTo>
                  <a:cubicBezTo>
                    <a:pt x="7167" y="9977"/>
                    <a:pt x="7601" y="9802"/>
                    <a:pt x="8069" y="9718"/>
                  </a:cubicBezTo>
                  <a:cubicBezTo>
                    <a:pt x="8594" y="9599"/>
                    <a:pt x="9146" y="9655"/>
                    <a:pt x="9643" y="9480"/>
                  </a:cubicBezTo>
                  <a:cubicBezTo>
                    <a:pt x="9901" y="9424"/>
                    <a:pt x="10139" y="9249"/>
                    <a:pt x="10398" y="9165"/>
                  </a:cubicBezTo>
                  <a:cubicBezTo>
                    <a:pt x="10517" y="9130"/>
                    <a:pt x="10664" y="9130"/>
                    <a:pt x="10720" y="9075"/>
                  </a:cubicBezTo>
                  <a:cubicBezTo>
                    <a:pt x="10810" y="9075"/>
                    <a:pt x="10838" y="8956"/>
                    <a:pt x="10775" y="8928"/>
                  </a:cubicBezTo>
                  <a:lnTo>
                    <a:pt x="10747" y="8928"/>
                  </a:lnTo>
                  <a:cubicBezTo>
                    <a:pt x="10720" y="8900"/>
                    <a:pt x="10692" y="8900"/>
                    <a:pt x="10692" y="8900"/>
                  </a:cubicBezTo>
                  <a:cubicBezTo>
                    <a:pt x="10545" y="8844"/>
                    <a:pt x="10398" y="8844"/>
                    <a:pt x="10251" y="8844"/>
                  </a:cubicBezTo>
                  <a:cubicBezTo>
                    <a:pt x="10020" y="8816"/>
                    <a:pt x="9790" y="8725"/>
                    <a:pt x="9552" y="8669"/>
                  </a:cubicBezTo>
                  <a:cubicBezTo>
                    <a:pt x="9349" y="8606"/>
                    <a:pt x="9174" y="8522"/>
                    <a:pt x="8971" y="8466"/>
                  </a:cubicBezTo>
                  <a:cubicBezTo>
                    <a:pt x="8678" y="8403"/>
                    <a:pt x="8419" y="8375"/>
                    <a:pt x="8153" y="8228"/>
                  </a:cubicBezTo>
                  <a:cubicBezTo>
                    <a:pt x="8041" y="8173"/>
                    <a:pt x="7923" y="8082"/>
                    <a:pt x="7867" y="7942"/>
                  </a:cubicBezTo>
                  <a:cubicBezTo>
                    <a:pt x="7804" y="7879"/>
                    <a:pt x="7776" y="7795"/>
                    <a:pt x="7720" y="7704"/>
                  </a:cubicBezTo>
                  <a:cubicBezTo>
                    <a:pt x="7629" y="7648"/>
                    <a:pt x="7545" y="7592"/>
                    <a:pt x="7489" y="7529"/>
                  </a:cubicBezTo>
                  <a:lnTo>
                    <a:pt x="7223" y="7271"/>
                  </a:lnTo>
                  <a:cubicBezTo>
                    <a:pt x="7104" y="7152"/>
                    <a:pt x="6993" y="7005"/>
                    <a:pt x="6846" y="6921"/>
                  </a:cubicBezTo>
                  <a:cubicBezTo>
                    <a:pt x="6790" y="6893"/>
                    <a:pt x="6699" y="6858"/>
                    <a:pt x="6615" y="6858"/>
                  </a:cubicBezTo>
                  <a:cubicBezTo>
                    <a:pt x="6496" y="6830"/>
                    <a:pt x="6377" y="6802"/>
                    <a:pt x="6265" y="6746"/>
                  </a:cubicBezTo>
                  <a:cubicBezTo>
                    <a:pt x="6147" y="6683"/>
                    <a:pt x="6056" y="6599"/>
                    <a:pt x="5972" y="6508"/>
                  </a:cubicBezTo>
                  <a:cubicBezTo>
                    <a:pt x="6119" y="6480"/>
                    <a:pt x="6230" y="6424"/>
                    <a:pt x="6230" y="6250"/>
                  </a:cubicBezTo>
                  <a:lnTo>
                    <a:pt x="6230" y="6222"/>
                  </a:lnTo>
                  <a:cubicBezTo>
                    <a:pt x="6230" y="6250"/>
                    <a:pt x="6265" y="6250"/>
                    <a:pt x="6265" y="6250"/>
                  </a:cubicBezTo>
                  <a:cubicBezTo>
                    <a:pt x="6699" y="6278"/>
                    <a:pt x="7049" y="6627"/>
                    <a:pt x="7454" y="6746"/>
                  </a:cubicBezTo>
                  <a:cubicBezTo>
                    <a:pt x="7466" y="6751"/>
                    <a:pt x="7477" y="6754"/>
                    <a:pt x="7486" y="6754"/>
                  </a:cubicBezTo>
                  <a:cubicBezTo>
                    <a:pt x="7526" y="6754"/>
                    <a:pt x="7540" y="6712"/>
                    <a:pt x="7517" y="6683"/>
                  </a:cubicBezTo>
                  <a:cubicBezTo>
                    <a:pt x="7314" y="6543"/>
                    <a:pt x="7104" y="6396"/>
                    <a:pt x="6902" y="6250"/>
                  </a:cubicBezTo>
                  <a:cubicBezTo>
                    <a:pt x="6727" y="6131"/>
                    <a:pt x="6580" y="6019"/>
                    <a:pt x="6349" y="6019"/>
                  </a:cubicBezTo>
                  <a:lnTo>
                    <a:pt x="6202" y="6019"/>
                  </a:lnTo>
                  <a:cubicBezTo>
                    <a:pt x="6202" y="5984"/>
                    <a:pt x="6230" y="5956"/>
                    <a:pt x="6265" y="5900"/>
                  </a:cubicBezTo>
                  <a:cubicBezTo>
                    <a:pt x="6321" y="5844"/>
                    <a:pt x="6377" y="5753"/>
                    <a:pt x="6349" y="5669"/>
                  </a:cubicBezTo>
                  <a:cubicBezTo>
                    <a:pt x="6349" y="5652"/>
                    <a:pt x="6335" y="5643"/>
                    <a:pt x="6321" y="5643"/>
                  </a:cubicBezTo>
                  <a:cubicBezTo>
                    <a:pt x="6307" y="5643"/>
                    <a:pt x="6293" y="5652"/>
                    <a:pt x="6293" y="5669"/>
                  </a:cubicBezTo>
                  <a:cubicBezTo>
                    <a:pt x="6265" y="5781"/>
                    <a:pt x="6091" y="5872"/>
                    <a:pt x="6028" y="5984"/>
                  </a:cubicBezTo>
                  <a:cubicBezTo>
                    <a:pt x="6028" y="5984"/>
                    <a:pt x="6000" y="5956"/>
                    <a:pt x="5972" y="5956"/>
                  </a:cubicBezTo>
                  <a:cubicBezTo>
                    <a:pt x="5881" y="5900"/>
                    <a:pt x="5797" y="5844"/>
                    <a:pt x="5706" y="5781"/>
                  </a:cubicBezTo>
                  <a:cubicBezTo>
                    <a:pt x="5604" y="5732"/>
                    <a:pt x="5515" y="5703"/>
                    <a:pt x="5423" y="5703"/>
                  </a:cubicBezTo>
                  <a:cubicBezTo>
                    <a:pt x="5357" y="5703"/>
                    <a:pt x="5290" y="5718"/>
                    <a:pt x="5217" y="5753"/>
                  </a:cubicBezTo>
                  <a:cubicBezTo>
                    <a:pt x="5182" y="5753"/>
                    <a:pt x="5182" y="5809"/>
                    <a:pt x="5245" y="5809"/>
                  </a:cubicBezTo>
                  <a:cubicBezTo>
                    <a:pt x="5278" y="5803"/>
                    <a:pt x="5309" y="5800"/>
                    <a:pt x="5340" y="5800"/>
                  </a:cubicBezTo>
                  <a:cubicBezTo>
                    <a:pt x="5572" y="5800"/>
                    <a:pt x="5730" y="5976"/>
                    <a:pt x="5916" y="6131"/>
                  </a:cubicBezTo>
                  <a:cubicBezTo>
                    <a:pt x="5972" y="6159"/>
                    <a:pt x="6000" y="6194"/>
                    <a:pt x="6056" y="6194"/>
                  </a:cubicBezTo>
                  <a:cubicBezTo>
                    <a:pt x="6056" y="6334"/>
                    <a:pt x="5972" y="6396"/>
                    <a:pt x="5853" y="6424"/>
                  </a:cubicBezTo>
                  <a:cubicBezTo>
                    <a:pt x="5741" y="6334"/>
                    <a:pt x="5622" y="6306"/>
                    <a:pt x="5503" y="6250"/>
                  </a:cubicBezTo>
                  <a:cubicBezTo>
                    <a:pt x="5356" y="6194"/>
                    <a:pt x="5272" y="6075"/>
                    <a:pt x="5126" y="6019"/>
                  </a:cubicBezTo>
                  <a:cubicBezTo>
                    <a:pt x="5007" y="5928"/>
                    <a:pt x="4895" y="5900"/>
                    <a:pt x="4804" y="5809"/>
                  </a:cubicBezTo>
                  <a:cubicBezTo>
                    <a:pt x="4692" y="5753"/>
                    <a:pt x="4573" y="5725"/>
                    <a:pt x="4454" y="5697"/>
                  </a:cubicBezTo>
                  <a:cubicBezTo>
                    <a:pt x="4308" y="5669"/>
                    <a:pt x="4168" y="5634"/>
                    <a:pt x="4021" y="5578"/>
                  </a:cubicBezTo>
                  <a:cubicBezTo>
                    <a:pt x="3958" y="5578"/>
                    <a:pt x="3902" y="5550"/>
                    <a:pt x="3874" y="5522"/>
                  </a:cubicBezTo>
                  <a:cubicBezTo>
                    <a:pt x="3818" y="5404"/>
                    <a:pt x="3874" y="5285"/>
                    <a:pt x="3958" y="5173"/>
                  </a:cubicBezTo>
                  <a:cubicBezTo>
                    <a:pt x="3993" y="5201"/>
                    <a:pt x="4049" y="5229"/>
                    <a:pt x="4105" y="5257"/>
                  </a:cubicBezTo>
                  <a:cubicBezTo>
                    <a:pt x="4280" y="5285"/>
                    <a:pt x="4454" y="5348"/>
                    <a:pt x="4629" y="5376"/>
                  </a:cubicBezTo>
                  <a:cubicBezTo>
                    <a:pt x="4692" y="5376"/>
                    <a:pt x="4720" y="5320"/>
                    <a:pt x="4657" y="5285"/>
                  </a:cubicBezTo>
                  <a:cubicBezTo>
                    <a:pt x="4517" y="5201"/>
                    <a:pt x="4342" y="5173"/>
                    <a:pt x="4168" y="5110"/>
                  </a:cubicBezTo>
                  <a:cubicBezTo>
                    <a:pt x="4133" y="5082"/>
                    <a:pt x="4077" y="5054"/>
                    <a:pt x="4049" y="5054"/>
                  </a:cubicBezTo>
                  <a:cubicBezTo>
                    <a:pt x="4133" y="4935"/>
                    <a:pt x="4168" y="4851"/>
                    <a:pt x="4105" y="4704"/>
                  </a:cubicBezTo>
                  <a:cubicBezTo>
                    <a:pt x="4091" y="4690"/>
                    <a:pt x="4070" y="4683"/>
                    <a:pt x="4049" y="4683"/>
                  </a:cubicBezTo>
                  <a:cubicBezTo>
                    <a:pt x="4028" y="4683"/>
                    <a:pt x="4007" y="4690"/>
                    <a:pt x="3993" y="4704"/>
                  </a:cubicBezTo>
                  <a:cubicBezTo>
                    <a:pt x="3958" y="4795"/>
                    <a:pt x="3930" y="4879"/>
                    <a:pt x="3902" y="4970"/>
                  </a:cubicBezTo>
                  <a:cubicBezTo>
                    <a:pt x="3846" y="4907"/>
                    <a:pt x="3783" y="4907"/>
                    <a:pt x="3727" y="4879"/>
                  </a:cubicBezTo>
                  <a:lnTo>
                    <a:pt x="3496" y="4879"/>
                  </a:lnTo>
                  <a:cubicBezTo>
                    <a:pt x="3406" y="4879"/>
                    <a:pt x="3322" y="4851"/>
                    <a:pt x="3231" y="4795"/>
                  </a:cubicBezTo>
                  <a:cubicBezTo>
                    <a:pt x="3350" y="4704"/>
                    <a:pt x="3406" y="4585"/>
                    <a:pt x="3433" y="4474"/>
                  </a:cubicBezTo>
                  <a:cubicBezTo>
                    <a:pt x="3433" y="4429"/>
                    <a:pt x="3405" y="4388"/>
                    <a:pt x="3379" y="4388"/>
                  </a:cubicBezTo>
                  <a:cubicBezTo>
                    <a:pt x="3368" y="4388"/>
                    <a:pt x="3358" y="4394"/>
                    <a:pt x="3350" y="4411"/>
                  </a:cubicBezTo>
                  <a:cubicBezTo>
                    <a:pt x="3294" y="4557"/>
                    <a:pt x="3231" y="4648"/>
                    <a:pt x="3119" y="4732"/>
                  </a:cubicBezTo>
                  <a:cubicBezTo>
                    <a:pt x="2972" y="4648"/>
                    <a:pt x="2825" y="4557"/>
                    <a:pt x="2678" y="4502"/>
                  </a:cubicBezTo>
                  <a:cubicBezTo>
                    <a:pt x="2531" y="4446"/>
                    <a:pt x="2385" y="4411"/>
                    <a:pt x="2245" y="4411"/>
                  </a:cubicBezTo>
                  <a:cubicBezTo>
                    <a:pt x="2301" y="4299"/>
                    <a:pt x="2329" y="4180"/>
                    <a:pt x="2420" y="4061"/>
                  </a:cubicBezTo>
                  <a:cubicBezTo>
                    <a:pt x="2459" y="4021"/>
                    <a:pt x="2443" y="3982"/>
                    <a:pt x="2408" y="3982"/>
                  </a:cubicBezTo>
                  <a:cubicBezTo>
                    <a:pt x="2393" y="3982"/>
                    <a:pt x="2375" y="3989"/>
                    <a:pt x="2357" y="4005"/>
                  </a:cubicBezTo>
                  <a:cubicBezTo>
                    <a:pt x="2301" y="4033"/>
                    <a:pt x="2245" y="4096"/>
                    <a:pt x="2210" y="4152"/>
                  </a:cubicBezTo>
                  <a:cubicBezTo>
                    <a:pt x="2154" y="4208"/>
                    <a:pt x="2126" y="4327"/>
                    <a:pt x="2098" y="4411"/>
                  </a:cubicBezTo>
                  <a:cubicBezTo>
                    <a:pt x="2035" y="4411"/>
                    <a:pt x="1979" y="4446"/>
                    <a:pt x="1923" y="4446"/>
                  </a:cubicBezTo>
                  <a:cubicBezTo>
                    <a:pt x="1897" y="4454"/>
                    <a:pt x="1876" y="4457"/>
                    <a:pt x="1858" y="4457"/>
                  </a:cubicBezTo>
                  <a:cubicBezTo>
                    <a:pt x="1812" y="4457"/>
                    <a:pt x="1780" y="4436"/>
                    <a:pt x="1720" y="4411"/>
                  </a:cubicBezTo>
                  <a:cubicBezTo>
                    <a:pt x="1646" y="4387"/>
                    <a:pt x="1583" y="4378"/>
                    <a:pt x="1520" y="4378"/>
                  </a:cubicBezTo>
                  <a:cubicBezTo>
                    <a:pt x="1435" y="4378"/>
                    <a:pt x="1353" y="4394"/>
                    <a:pt x="1252" y="4411"/>
                  </a:cubicBezTo>
                  <a:cubicBezTo>
                    <a:pt x="1105" y="4446"/>
                    <a:pt x="1049" y="4474"/>
                    <a:pt x="958" y="4585"/>
                  </a:cubicBezTo>
                  <a:cubicBezTo>
                    <a:pt x="1021" y="4585"/>
                    <a:pt x="1077" y="4530"/>
                    <a:pt x="1133" y="4530"/>
                  </a:cubicBezTo>
                  <a:cubicBezTo>
                    <a:pt x="1196" y="4502"/>
                    <a:pt x="1336" y="4502"/>
                    <a:pt x="1399" y="4502"/>
                  </a:cubicBezTo>
                  <a:cubicBezTo>
                    <a:pt x="1438" y="4494"/>
                    <a:pt x="1473" y="4491"/>
                    <a:pt x="1505" y="4491"/>
                  </a:cubicBezTo>
                  <a:cubicBezTo>
                    <a:pt x="1593" y="4491"/>
                    <a:pt x="1661" y="4517"/>
                    <a:pt x="1748" y="4557"/>
                  </a:cubicBezTo>
                  <a:lnTo>
                    <a:pt x="1776" y="4585"/>
                  </a:lnTo>
                  <a:cubicBezTo>
                    <a:pt x="1720" y="4620"/>
                    <a:pt x="1657" y="4648"/>
                    <a:pt x="1629" y="4704"/>
                  </a:cubicBezTo>
                  <a:cubicBezTo>
                    <a:pt x="1546" y="4823"/>
                    <a:pt x="1546" y="4935"/>
                    <a:pt x="1574" y="5054"/>
                  </a:cubicBezTo>
                  <a:cubicBezTo>
                    <a:pt x="1224" y="4970"/>
                    <a:pt x="783" y="4998"/>
                    <a:pt x="462" y="4823"/>
                  </a:cubicBezTo>
                  <a:cubicBezTo>
                    <a:pt x="350" y="4732"/>
                    <a:pt x="287" y="4648"/>
                    <a:pt x="231" y="4530"/>
                  </a:cubicBezTo>
                  <a:cubicBezTo>
                    <a:pt x="259" y="4327"/>
                    <a:pt x="231" y="4096"/>
                    <a:pt x="350" y="3886"/>
                  </a:cubicBezTo>
                  <a:cubicBezTo>
                    <a:pt x="462" y="3655"/>
                    <a:pt x="699" y="3481"/>
                    <a:pt x="902" y="3306"/>
                  </a:cubicBezTo>
                  <a:cubicBezTo>
                    <a:pt x="1077" y="3159"/>
                    <a:pt x="1161" y="3012"/>
                    <a:pt x="1280" y="2837"/>
                  </a:cubicBezTo>
                  <a:cubicBezTo>
                    <a:pt x="1399" y="2635"/>
                    <a:pt x="1629" y="2460"/>
                    <a:pt x="1832" y="2313"/>
                  </a:cubicBezTo>
                  <a:cubicBezTo>
                    <a:pt x="2035" y="2201"/>
                    <a:pt x="2245" y="2110"/>
                    <a:pt x="2476" y="2054"/>
                  </a:cubicBezTo>
                  <a:cubicBezTo>
                    <a:pt x="2734" y="1998"/>
                    <a:pt x="3028" y="1998"/>
                    <a:pt x="3294" y="1935"/>
                  </a:cubicBezTo>
                  <a:cubicBezTo>
                    <a:pt x="3468" y="1879"/>
                    <a:pt x="3671" y="1789"/>
                    <a:pt x="3846" y="1705"/>
                  </a:cubicBezTo>
                  <a:cubicBezTo>
                    <a:pt x="4105" y="1558"/>
                    <a:pt x="4308" y="1411"/>
                    <a:pt x="4601" y="1355"/>
                  </a:cubicBezTo>
                  <a:cubicBezTo>
                    <a:pt x="4748" y="1320"/>
                    <a:pt x="4902" y="1301"/>
                    <a:pt x="5055" y="1301"/>
                  </a:cubicBezTo>
                  <a:close/>
                  <a:moveTo>
                    <a:pt x="10370" y="13710"/>
                  </a:moveTo>
                  <a:lnTo>
                    <a:pt x="10370" y="13710"/>
                  </a:lnTo>
                  <a:cubicBezTo>
                    <a:pt x="10573" y="13794"/>
                    <a:pt x="10775" y="13885"/>
                    <a:pt x="10950" y="13997"/>
                  </a:cubicBezTo>
                  <a:cubicBezTo>
                    <a:pt x="11188" y="14144"/>
                    <a:pt x="11272" y="14438"/>
                    <a:pt x="11538" y="14522"/>
                  </a:cubicBezTo>
                  <a:cubicBezTo>
                    <a:pt x="11510" y="14550"/>
                    <a:pt x="11447" y="14585"/>
                    <a:pt x="11419" y="14585"/>
                  </a:cubicBezTo>
                  <a:cubicBezTo>
                    <a:pt x="11272" y="14640"/>
                    <a:pt x="11125" y="14640"/>
                    <a:pt x="11041" y="14787"/>
                  </a:cubicBezTo>
                  <a:cubicBezTo>
                    <a:pt x="11013" y="14815"/>
                    <a:pt x="10985" y="14871"/>
                    <a:pt x="10950" y="14934"/>
                  </a:cubicBezTo>
                  <a:cubicBezTo>
                    <a:pt x="10894" y="14787"/>
                    <a:pt x="10810" y="14696"/>
                    <a:pt x="10747" y="14550"/>
                  </a:cubicBezTo>
                  <a:cubicBezTo>
                    <a:pt x="10664" y="14438"/>
                    <a:pt x="10664" y="14291"/>
                    <a:pt x="10601" y="14144"/>
                  </a:cubicBezTo>
                  <a:cubicBezTo>
                    <a:pt x="10573" y="14025"/>
                    <a:pt x="10489" y="13941"/>
                    <a:pt x="10426" y="13822"/>
                  </a:cubicBezTo>
                  <a:cubicBezTo>
                    <a:pt x="10426" y="13794"/>
                    <a:pt x="10398" y="13766"/>
                    <a:pt x="10370" y="13710"/>
                  </a:cubicBezTo>
                  <a:close/>
                  <a:moveTo>
                    <a:pt x="18744" y="1"/>
                  </a:moveTo>
                  <a:cubicBezTo>
                    <a:pt x="18738" y="1"/>
                    <a:pt x="18733" y="4"/>
                    <a:pt x="18733" y="12"/>
                  </a:cubicBezTo>
                  <a:cubicBezTo>
                    <a:pt x="18586" y="131"/>
                    <a:pt x="18467" y="215"/>
                    <a:pt x="18383" y="362"/>
                  </a:cubicBezTo>
                  <a:cubicBezTo>
                    <a:pt x="18355" y="453"/>
                    <a:pt x="18355" y="537"/>
                    <a:pt x="18327" y="656"/>
                  </a:cubicBezTo>
                  <a:cubicBezTo>
                    <a:pt x="18292" y="740"/>
                    <a:pt x="18264" y="831"/>
                    <a:pt x="18180" y="887"/>
                  </a:cubicBezTo>
                  <a:cubicBezTo>
                    <a:pt x="18006" y="977"/>
                    <a:pt x="17859" y="1124"/>
                    <a:pt x="17684" y="1180"/>
                  </a:cubicBezTo>
                  <a:cubicBezTo>
                    <a:pt x="17628" y="1208"/>
                    <a:pt x="17593" y="1236"/>
                    <a:pt x="17537" y="1236"/>
                  </a:cubicBezTo>
                  <a:cubicBezTo>
                    <a:pt x="17593" y="1124"/>
                    <a:pt x="17593" y="1005"/>
                    <a:pt x="17593" y="859"/>
                  </a:cubicBezTo>
                  <a:cubicBezTo>
                    <a:pt x="17593" y="656"/>
                    <a:pt x="17593" y="453"/>
                    <a:pt x="17565" y="215"/>
                  </a:cubicBezTo>
                  <a:cubicBezTo>
                    <a:pt x="17565" y="201"/>
                    <a:pt x="17551" y="194"/>
                    <a:pt x="17537" y="194"/>
                  </a:cubicBezTo>
                  <a:cubicBezTo>
                    <a:pt x="17523" y="194"/>
                    <a:pt x="17509" y="201"/>
                    <a:pt x="17509" y="215"/>
                  </a:cubicBezTo>
                  <a:cubicBezTo>
                    <a:pt x="17481" y="425"/>
                    <a:pt x="17453" y="600"/>
                    <a:pt x="17453" y="803"/>
                  </a:cubicBezTo>
                  <a:cubicBezTo>
                    <a:pt x="17453" y="914"/>
                    <a:pt x="17453" y="1033"/>
                    <a:pt x="17390" y="1124"/>
                  </a:cubicBezTo>
                  <a:cubicBezTo>
                    <a:pt x="17334" y="1208"/>
                    <a:pt x="17243" y="1264"/>
                    <a:pt x="17187" y="1327"/>
                  </a:cubicBezTo>
                  <a:cubicBezTo>
                    <a:pt x="16985" y="1502"/>
                    <a:pt x="16782" y="1705"/>
                    <a:pt x="16838" y="1998"/>
                  </a:cubicBezTo>
                  <a:cubicBezTo>
                    <a:pt x="16866" y="2173"/>
                    <a:pt x="16929" y="2404"/>
                    <a:pt x="16810" y="2551"/>
                  </a:cubicBezTo>
                  <a:lnTo>
                    <a:pt x="16810" y="2579"/>
                  </a:lnTo>
                  <a:cubicBezTo>
                    <a:pt x="16488" y="2579"/>
                    <a:pt x="16139" y="2725"/>
                    <a:pt x="15845" y="2809"/>
                  </a:cubicBezTo>
                  <a:cubicBezTo>
                    <a:pt x="15439" y="2900"/>
                    <a:pt x="15034" y="2900"/>
                    <a:pt x="14621" y="2956"/>
                  </a:cubicBezTo>
                  <a:cubicBezTo>
                    <a:pt x="14244" y="3012"/>
                    <a:pt x="13838" y="3131"/>
                    <a:pt x="13461" y="3250"/>
                  </a:cubicBezTo>
                  <a:cubicBezTo>
                    <a:pt x="13258" y="3306"/>
                    <a:pt x="13048" y="3397"/>
                    <a:pt x="12845" y="3397"/>
                  </a:cubicBezTo>
                  <a:cubicBezTo>
                    <a:pt x="12670" y="3397"/>
                    <a:pt x="12496" y="3362"/>
                    <a:pt x="12321" y="3334"/>
                  </a:cubicBezTo>
                  <a:cubicBezTo>
                    <a:pt x="12146" y="3222"/>
                    <a:pt x="11915" y="3103"/>
                    <a:pt x="11684" y="3103"/>
                  </a:cubicBezTo>
                  <a:cubicBezTo>
                    <a:pt x="11594" y="3012"/>
                    <a:pt x="11475" y="2984"/>
                    <a:pt x="11363" y="2956"/>
                  </a:cubicBezTo>
                  <a:cubicBezTo>
                    <a:pt x="11272" y="2928"/>
                    <a:pt x="11125" y="2928"/>
                    <a:pt x="11013" y="2900"/>
                  </a:cubicBezTo>
                  <a:cubicBezTo>
                    <a:pt x="10894" y="2872"/>
                    <a:pt x="10866" y="2753"/>
                    <a:pt x="10747" y="2663"/>
                  </a:cubicBezTo>
                  <a:cubicBezTo>
                    <a:pt x="10641" y="2556"/>
                    <a:pt x="10546" y="2528"/>
                    <a:pt x="10435" y="2528"/>
                  </a:cubicBezTo>
                  <a:cubicBezTo>
                    <a:pt x="10363" y="2528"/>
                    <a:pt x="10286" y="2540"/>
                    <a:pt x="10195" y="2551"/>
                  </a:cubicBezTo>
                  <a:cubicBezTo>
                    <a:pt x="10048" y="2551"/>
                    <a:pt x="9901" y="2551"/>
                    <a:pt x="9762" y="2432"/>
                  </a:cubicBezTo>
                  <a:cubicBezTo>
                    <a:pt x="9671" y="2376"/>
                    <a:pt x="9615" y="2348"/>
                    <a:pt x="9496" y="2313"/>
                  </a:cubicBezTo>
                  <a:cubicBezTo>
                    <a:pt x="9472" y="2305"/>
                    <a:pt x="9447" y="2302"/>
                    <a:pt x="9423" y="2302"/>
                  </a:cubicBezTo>
                  <a:cubicBezTo>
                    <a:pt x="9361" y="2302"/>
                    <a:pt x="9297" y="2323"/>
                    <a:pt x="9237" y="2348"/>
                  </a:cubicBezTo>
                  <a:cubicBezTo>
                    <a:pt x="9166" y="2361"/>
                    <a:pt x="9123" y="2375"/>
                    <a:pt x="9083" y="2375"/>
                  </a:cubicBezTo>
                  <a:cubicBezTo>
                    <a:pt x="9042" y="2375"/>
                    <a:pt x="9005" y="2360"/>
                    <a:pt x="8943" y="2313"/>
                  </a:cubicBezTo>
                  <a:cubicBezTo>
                    <a:pt x="8762" y="2178"/>
                    <a:pt x="8564" y="2147"/>
                    <a:pt x="8360" y="2147"/>
                  </a:cubicBezTo>
                  <a:cubicBezTo>
                    <a:pt x="8193" y="2147"/>
                    <a:pt x="8022" y="2168"/>
                    <a:pt x="7853" y="2168"/>
                  </a:cubicBezTo>
                  <a:cubicBezTo>
                    <a:pt x="7698" y="2168"/>
                    <a:pt x="7544" y="2150"/>
                    <a:pt x="7398" y="2082"/>
                  </a:cubicBezTo>
                  <a:cubicBezTo>
                    <a:pt x="7195" y="1998"/>
                    <a:pt x="7049" y="1851"/>
                    <a:pt x="6846" y="1761"/>
                  </a:cubicBezTo>
                  <a:cubicBezTo>
                    <a:pt x="6727" y="1733"/>
                    <a:pt x="6615" y="1733"/>
                    <a:pt x="6496" y="1677"/>
                  </a:cubicBezTo>
                  <a:cubicBezTo>
                    <a:pt x="6349" y="1614"/>
                    <a:pt x="6265" y="1502"/>
                    <a:pt x="6174" y="1383"/>
                  </a:cubicBezTo>
                  <a:cubicBezTo>
                    <a:pt x="5863" y="1095"/>
                    <a:pt x="5434" y="1025"/>
                    <a:pt x="5030" y="1025"/>
                  </a:cubicBezTo>
                  <a:cubicBezTo>
                    <a:pt x="4944" y="1025"/>
                    <a:pt x="4859" y="1028"/>
                    <a:pt x="4776" y="1033"/>
                  </a:cubicBezTo>
                  <a:cubicBezTo>
                    <a:pt x="4252" y="1089"/>
                    <a:pt x="3818" y="1411"/>
                    <a:pt x="3322" y="1614"/>
                  </a:cubicBezTo>
                  <a:cubicBezTo>
                    <a:pt x="3056" y="1733"/>
                    <a:pt x="2797" y="1705"/>
                    <a:pt x="2503" y="1761"/>
                  </a:cubicBezTo>
                  <a:cubicBezTo>
                    <a:pt x="2273" y="1789"/>
                    <a:pt x="2035" y="1879"/>
                    <a:pt x="1832" y="1998"/>
                  </a:cubicBezTo>
                  <a:cubicBezTo>
                    <a:pt x="1574" y="2138"/>
                    <a:pt x="1336" y="2313"/>
                    <a:pt x="1161" y="2551"/>
                  </a:cubicBezTo>
                  <a:cubicBezTo>
                    <a:pt x="1077" y="2635"/>
                    <a:pt x="1049" y="2753"/>
                    <a:pt x="958" y="2837"/>
                  </a:cubicBezTo>
                  <a:cubicBezTo>
                    <a:pt x="902" y="2956"/>
                    <a:pt x="783" y="3047"/>
                    <a:pt x="699" y="3159"/>
                  </a:cubicBezTo>
                  <a:cubicBezTo>
                    <a:pt x="462" y="3334"/>
                    <a:pt x="203" y="3572"/>
                    <a:pt x="112" y="3830"/>
                  </a:cubicBezTo>
                  <a:cubicBezTo>
                    <a:pt x="56" y="3949"/>
                    <a:pt x="28" y="4096"/>
                    <a:pt x="28" y="4236"/>
                  </a:cubicBezTo>
                  <a:cubicBezTo>
                    <a:pt x="0" y="4383"/>
                    <a:pt x="0" y="4530"/>
                    <a:pt x="84" y="4704"/>
                  </a:cubicBezTo>
                  <a:cubicBezTo>
                    <a:pt x="175" y="4907"/>
                    <a:pt x="350" y="5026"/>
                    <a:pt x="553" y="5110"/>
                  </a:cubicBezTo>
                  <a:cubicBezTo>
                    <a:pt x="525" y="5404"/>
                    <a:pt x="525" y="5725"/>
                    <a:pt x="581" y="6047"/>
                  </a:cubicBezTo>
                  <a:cubicBezTo>
                    <a:pt x="581" y="6131"/>
                    <a:pt x="581" y="6452"/>
                    <a:pt x="727" y="6480"/>
                  </a:cubicBezTo>
                  <a:cubicBezTo>
                    <a:pt x="736" y="6482"/>
                    <a:pt x="745" y="6482"/>
                    <a:pt x="753" y="6482"/>
                  </a:cubicBezTo>
                  <a:cubicBezTo>
                    <a:pt x="902" y="6482"/>
                    <a:pt x="904" y="6245"/>
                    <a:pt x="930" y="6159"/>
                  </a:cubicBezTo>
                  <a:cubicBezTo>
                    <a:pt x="930" y="6103"/>
                    <a:pt x="958" y="6047"/>
                    <a:pt x="986" y="5984"/>
                  </a:cubicBezTo>
                  <a:lnTo>
                    <a:pt x="986" y="6047"/>
                  </a:lnTo>
                  <a:lnTo>
                    <a:pt x="986" y="6159"/>
                  </a:lnTo>
                  <a:lnTo>
                    <a:pt x="986" y="6334"/>
                  </a:lnTo>
                  <a:cubicBezTo>
                    <a:pt x="986" y="6369"/>
                    <a:pt x="986" y="6396"/>
                    <a:pt x="1021" y="6396"/>
                  </a:cubicBezTo>
                  <a:cubicBezTo>
                    <a:pt x="1021" y="6429"/>
                    <a:pt x="1050" y="6443"/>
                    <a:pt x="1079" y="6443"/>
                  </a:cubicBezTo>
                  <a:cubicBezTo>
                    <a:pt x="1100" y="6443"/>
                    <a:pt x="1121" y="6436"/>
                    <a:pt x="1133" y="6424"/>
                  </a:cubicBezTo>
                  <a:cubicBezTo>
                    <a:pt x="1161" y="6396"/>
                    <a:pt x="1196" y="6334"/>
                    <a:pt x="1196" y="6278"/>
                  </a:cubicBezTo>
                  <a:cubicBezTo>
                    <a:pt x="1224" y="6222"/>
                    <a:pt x="1252" y="6159"/>
                    <a:pt x="1252" y="6103"/>
                  </a:cubicBezTo>
                  <a:lnTo>
                    <a:pt x="1252" y="6159"/>
                  </a:lnTo>
                  <a:cubicBezTo>
                    <a:pt x="1280" y="6306"/>
                    <a:pt x="1280" y="6774"/>
                    <a:pt x="1483" y="6802"/>
                  </a:cubicBezTo>
                  <a:cubicBezTo>
                    <a:pt x="1629" y="6802"/>
                    <a:pt x="1629" y="6543"/>
                    <a:pt x="1657" y="6424"/>
                  </a:cubicBezTo>
                  <a:cubicBezTo>
                    <a:pt x="1657" y="6369"/>
                    <a:pt x="1685" y="6306"/>
                    <a:pt x="1685" y="6250"/>
                  </a:cubicBezTo>
                  <a:cubicBezTo>
                    <a:pt x="1720" y="6424"/>
                    <a:pt x="1748" y="6599"/>
                    <a:pt x="1776" y="6774"/>
                  </a:cubicBezTo>
                  <a:cubicBezTo>
                    <a:pt x="1776" y="6815"/>
                    <a:pt x="1821" y="6841"/>
                    <a:pt x="1859" y="6841"/>
                  </a:cubicBezTo>
                  <a:cubicBezTo>
                    <a:pt x="1873" y="6841"/>
                    <a:pt x="1886" y="6837"/>
                    <a:pt x="1895" y="6830"/>
                  </a:cubicBezTo>
                  <a:cubicBezTo>
                    <a:pt x="2007" y="6774"/>
                    <a:pt x="2035" y="6508"/>
                    <a:pt x="2070" y="6396"/>
                  </a:cubicBezTo>
                  <a:lnTo>
                    <a:pt x="2070" y="6369"/>
                  </a:lnTo>
                  <a:cubicBezTo>
                    <a:pt x="2098" y="6571"/>
                    <a:pt x="2126" y="6830"/>
                    <a:pt x="2273" y="6921"/>
                  </a:cubicBezTo>
                  <a:cubicBezTo>
                    <a:pt x="2296" y="6932"/>
                    <a:pt x="2319" y="6939"/>
                    <a:pt x="2341" y="6939"/>
                  </a:cubicBezTo>
                  <a:cubicBezTo>
                    <a:pt x="2371" y="6939"/>
                    <a:pt x="2399" y="6926"/>
                    <a:pt x="2420" y="6893"/>
                  </a:cubicBezTo>
                  <a:cubicBezTo>
                    <a:pt x="2476" y="6774"/>
                    <a:pt x="2503" y="6627"/>
                    <a:pt x="2559" y="6480"/>
                  </a:cubicBezTo>
                  <a:lnTo>
                    <a:pt x="2559" y="6480"/>
                  </a:lnTo>
                  <a:cubicBezTo>
                    <a:pt x="2559" y="6599"/>
                    <a:pt x="2531" y="6683"/>
                    <a:pt x="2559" y="6802"/>
                  </a:cubicBezTo>
                  <a:cubicBezTo>
                    <a:pt x="2559" y="6826"/>
                    <a:pt x="2576" y="6834"/>
                    <a:pt x="2597" y="6834"/>
                  </a:cubicBezTo>
                  <a:cubicBezTo>
                    <a:pt x="2625" y="6834"/>
                    <a:pt x="2662" y="6818"/>
                    <a:pt x="2678" y="6802"/>
                  </a:cubicBezTo>
                  <a:cubicBezTo>
                    <a:pt x="2734" y="6718"/>
                    <a:pt x="2825" y="6571"/>
                    <a:pt x="2853" y="6424"/>
                  </a:cubicBezTo>
                  <a:lnTo>
                    <a:pt x="2853" y="6480"/>
                  </a:lnTo>
                  <a:cubicBezTo>
                    <a:pt x="2853" y="6627"/>
                    <a:pt x="2853" y="6977"/>
                    <a:pt x="3000" y="7096"/>
                  </a:cubicBezTo>
                  <a:cubicBezTo>
                    <a:pt x="3034" y="7124"/>
                    <a:pt x="3064" y="7136"/>
                    <a:pt x="3091" y="7136"/>
                  </a:cubicBezTo>
                  <a:cubicBezTo>
                    <a:pt x="3206" y="7136"/>
                    <a:pt x="3271" y="6926"/>
                    <a:pt x="3322" y="6830"/>
                  </a:cubicBezTo>
                  <a:cubicBezTo>
                    <a:pt x="3322" y="6774"/>
                    <a:pt x="3350" y="6718"/>
                    <a:pt x="3350" y="6683"/>
                  </a:cubicBezTo>
                  <a:cubicBezTo>
                    <a:pt x="3378" y="6774"/>
                    <a:pt x="3378" y="6830"/>
                    <a:pt x="3406" y="6921"/>
                  </a:cubicBezTo>
                  <a:cubicBezTo>
                    <a:pt x="3406" y="6941"/>
                    <a:pt x="3437" y="6960"/>
                    <a:pt x="3465" y="6960"/>
                  </a:cubicBezTo>
                  <a:cubicBezTo>
                    <a:pt x="3477" y="6960"/>
                    <a:pt x="3488" y="6957"/>
                    <a:pt x="3496" y="6949"/>
                  </a:cubicBezTo>
                  <a:cubicBezTo>
                    <a:pt x="3580" y="6893"/>
                    <a:pt x="3608" y="6746"/>
                    <a:pt x="3608" y="6627"/>
                  </a:cubicBezTo>
                  <a:lnTo>
                    <a:pt x="3643" y="6627"/>
                  </a:lnTo>
                  <a:cubicBezTo>
                    <a:pt x="3643" y="6774"/>
                    <a:pt x="3671" y="7005"/>
                    <a:pt x="3818" y="7033"/>
                  </a:cubicBezTo>
                  <a:cubicBezTo>
                    <a:pt x="3902" y="7033"/>
                    <a:pt x="3993" y="6921"/>
                    <a:pt x="4021" y="6830"/>
                  </a:cubicBezTo>
                  <a:cubicBezTo>
                    <a:pt x="4021" y="6893"/>
                    <a:pt x="4049" y="6949"/>
                    <a:pt x="4049" y="7033"/>
                  </a:cubicBezTo>
                  <a:cubicBezTo>
                    <a:pt x="4033" y="7084"/>
                    <a:pt x="4061" y="7106"/>
                    <a:pt x="4100" y="7106"/>
                  </a:cubicBezTo>
                  <a:cubicBezTo>
                    <a:pt x="4131" y="7106"/>
                    <a:pt x="4168" y="7092"/>
                    <a:pt x="4196" y="7068"/>
                  </a:cubicBezTo>
                  <a:cubicBezTo>
                    <a:pt x="4252" y="6977"/>
                    <a:pt x="4280" y="6893"/>
                    <a:pt x="4308" y="6774"/>
                  </a:cubicBezTo>
                  <a:lnTo>
                    <a:pt x="4308" y="6802"/>
                  </a:lnTo>
                  <a:cubicBezTo>
                    <a:pt x="4308" y="6921"/>
                    <a:pt x="4280" y="7208"/>
                    <a:pt x="4426" y="7271"/>
                  </a:cubicBezTo>
                  <a:cubicBezTo>
                    <a:pt x="4454" y="7298"/>
                    <a:pt x="4482" y="7298"/>
                    <a:pt x="4517" y="7298"/>
                  </a:cubicBezTo>
                  <a:lnTo>
                    <a:pt x="4517" y="7326"/>
                  </a:lnTo>
                  <a:cubicBezTo>
                    <a:pt x="4629" y="7382"/>
                    <a:pt x="4720" y="7445"/>
                    <a:pt x="4804" y="7501"/>
                  </a:cubicBezTo>
                  <a:cubicBezTo>
                    <a:pt x="4832" y="7529"/>
                    <a:pt x="4867" y="7557"/>
                    <a:pt x="4895" y="7592"/>
                  </a:cubicBezTo>
                  <a:cubicBezTo>
                    <a:pt x="4895" y="7620"/>
                    <a:pt x="4923" y="7648"/>
                    <a:pt x="4923" y="7676"/>
                  </a:cubicBezTo>
                  <a:cubicBezTo>
                    <a:pt x="5007" y="7795"/>
                    <a:pt x="5070" y="7907"/>
                    <a:pt x="5070" y="8054"/>
                  </a:cubicBezTo>
                  <a:cubicBezTo>
                    <a:pt x="5070" y="8145"/>
                    <a:pt x="5070" y="8201"/>
                    <a:pt x="5098" y="8291"/>
                  </a:cubicBezTo>
                  <a:cubicBezTo>
                    <a:pt x="4895" y="8291"/>
                    <a:pt x="4692" y="8256"/>
                    <a:pt x="4482" y="8256"/>
                  </a:cubicBezTo>
                  <a:cubicBezTo>
                    <a:pt x="3818" y="8256"/>
                    <a:pt x="3175" y="8550"/>
                    <a:pt x="2650" y="8956"/>
                  </a:cubicBezTo>
                  <a:cubicBezTo>
                    <a:pt x="2531" y="9047"/>
                    <a:pt x="2182" y="9277"/>
                    <a:pt x="2245" y="9452"/>
                  </a:cubicBezTo>
                  <a:cubicBezTo>
                    <a:pt x="2268" y="9524"/>
                    <a:pt x="2332" y="9548"/>
                    <a:pt x="2406" y="9548"/>
                  </a:cubicBezTo>
                  <a:cubicBezTo>
                    <a:pt x="2512" y="9548"/>
                    <a:pt x="2641" y="9501"/>
                    <a:pt x="2706" y="9480"/>
                  </a:cubicBezTo>
                  <a:cubicBezTo>
                    <a:pt x="3433" y="9340"/>
                    <a:pt x="4168" y="9103"/>
                    <a:pt x="4895" y="8991"/>
                  </a:cubicBezTo>
                  <a:lnTo>
                    <a:pt x="5042" y="8991"/>
                  </a:lnTo>
                  <a:cubicBezTo>
                    <a:pt x="4951" y="9075"/>
                    <a:pt x="4951" y="9277"/>
                    <a:pt x="4923" y="9368"/>
                  </a:cubicBezTo>
                  <a:cubicBezTo>
                    <a:pt x="4895" y="9480"/>
                    <a:pt x="4895" y="9627"/>
                    <a:pt x="4895" y="9746"/>
                  </a:cubicBezTo>
                  <a:cubicBezTo>
                    <a:pt x="4867" y="9830"/>
                    <a:pt x="4867" y="9893"/>
                    <a:pt x="4832" y="9977"/>
                  </a:cubicBezTo>
                  <a:cubicBezTo>
                    <a:pt x="4804" y="9949"/>
                    <a:pt x="4748" y="9921"/>
                    <a:pt x="4720" y="9921"/>
                  </a:cubicBezTo>
                  <a:cubicBezTo>
                    <a:pt x="4601" y="9949"/>
                    <a:pt x="4573" y="10067"/>
                    <a:pt x="4545" y="10151"/>
                  </a:cubicBezTo>
                  <a:cubicBezTo>
                    <a:pt x="4482" y="10095"/>
                    <a:pt x="4398" y="10005"/>
                    <a:pt x="4308" y="9977"/>
                  </a:cubicBezTo>
                  <a:cubicBezTo>
                    <a:pt x="4280" y="9977"/>
                    <a:pt x="4252" y="10005"/>
                    <a:pt x="4224" y="10039"/>
                  </a:cubicBezTo>
                  <a:cubicBezTo>
                    <a:pt x="4196" y="10095"/>
                    <a:pt x="4224" y="10179"/>
                    <a:pt x="4224" y="10242"/>
                  </a:cubicBezTo>
                  <a:cubicBezTo>
                    <a:pt x="4224" y="10298"/>
                    <a:pt x="4252" y="10354"/>
                    <a:pt x="4252" y="10389"/>
                  </a:cubicBezTo>
                  <a:cubicBezTo>
                    <a:pt x="4200" y="10280"/>
                    <a:pt x="4096" y="10148"/>
                    <a:pt x="3988" y="10148"/>
                  </a:cubicBezTo>
                  <a:cubicBezTo>
                    <a:pt x="3978" y="10148"/>
                    <a:pt x="3968" y="10149"/>
                    <a:pt x="3958" y="10151"/>
                  </a:cubicBezTo>
                  <a:cubicBezTo>
                    <a:pt x="3818" y="10214"/>
                    <a:pt x="3846" y="10389"/>
                    <a:pt x="3874" y="10473"/>
                  </a:cubicBezTo>
                  <a:lnTo>
                    <a:pt x="3874" y="10620"/>
                  </a:lnTo>
                  <a:cubicBezTo>
                    <a:pt x="3783" y="10529"/>
                    <a:pt x="3727" y="10389"/>
                    <a:pt x="3608" y="10354"/>
                  </a:cubicBezTo>
                  <a:cubicBezTo>
                    <a:pt x="3592" y="10346"/>
                    <a:pt x="3579" y="10343"/>
                    <a:pt x="3567" y="10343"/>
                  </a:cubicBezTo>
                  <a:cubicBezTo>
                    <a:pt x="3536" y="10343"/>
                    <a:pt x="3516" y="10364"/>
                    <a:pt x="3496" y="10389"/>
                  </a:cubicBezTo>
                  <a:lnTo>
                    <a:pt x="3496" y="10676"/>
                  </a:lnTo>
                  <a:lnTo>
                    <a:pt x="3496" y="10795"/>
                  </a:lnTo>
                  <a:cubicBezTo>
                    <a:pt x="3433" y="10676"/>
                    <a:pt x="3378" y="10529"/>
                    <a:pt x="3231" y="10501"/>
                  </a:cubicBezTo>
                  <a:cubicBezTo>
                    <a:pt x="3231" y="10501"/>
                    <a:pt x="3175" y="10501"/>
                    <a:pt x="3175" y="10529"/>
                  </a:cubicBezTo>
                  <a:cubicBezTo>
                    <a:pt x="3119" y="10592"/>
                    <a:pt x="3119" y="10648"/>
                    <a:pt x="3119" y="10739"/>
                  </a:cubicBezTo>
                  <a:cubicBezTo>
                    <a:pt x="3028" y="10676"/>
                    <a:pt x="2972" y="10592"/>
                    <a:pt x="2909" y="10529"/>
                  </a:cubicBezTo>
                  <a:cubicBezTo>
                    <a:pt x="2887" y="10518"/>
                    <a:pt x="2864" y="10511"/>
                    <a:pt x="2844" y="10511"/>
                  </a:cubicBezTo>
                  <a:cubicBezTo>
                    <a:pt x="2813" y="10511"/>
                    <a:pt x="2786" y="10526"/>
                    <a:pt x="2769" y="10564"/>
                  </a:cubicBezTo>
                  <a:cubicBezTo>
                    <a:pt x="2769" y="10620"/>
                    <a:pt x="2734" y="10795"/>
                    <a:pt x="2769" y="10914"/>
                  </a:cubicBezTo>
                  <a:cubicBezTo>
                    <a:pt x="2687" y="10807"/>
                    <a:pt x="2611" y="10700"/>
                    <a:pt x="2531" y="10700"/>
                  </a:cubicBezTo>
                  <a:cubicBezTo>
                    <a:pt x="2522" y="10700"/>
                    <a:pt x="2513" y="10701"/>
                    <a:pt x="2503" y="10704"/>
                  </a:cubicBezTo>
                  <a:cubicBezTo>
                    <a:pt x="2357" y="10739"/>
                    <a:pt x="2420" y="10969"/>
                    <a:pt x="2420" y="11053"/>
                  </a:cubicBezTo>
                  <a:lnTo>
                    <a:pt x="2420" y="11116"/>
                  </a:lnTo>
                  <a:cubicBezTo>
                    <a:pt x="2385" y="11088"/>
                    <a:pt x="2357" y="11053"/>
                    <a:pt x="2357" y="11025"/>
                  </a:cubicBezTo>
                  <a:cubicBezTo>
                    <a:pt x="2329" y="10942"/>
                    <a:pt x="2273" y="10823"/>
                    <a:pt x="2182" y="10823"/>
                  </a:cubicBezTo>
                  <a:cubicBezTo>
                    <a:pt x="2167" y="10815"/>
                    <a:pt x="2154" y="10812"/>
                    <a:pt x="2143" y="10812"/>
                  </a:cubicBezTo>
                  <a:cubicBezTo>
                    <a:pt x="2113" y="10812"/>
                    <a:pt x="2098" y="10838"/>
                    <a:pt x="2098" y="10879"/>
                  </a:cubicBezTo>
                  <a:cubicBezTo>
                    <a:pt x="2070" y="10969"/>
                    <a:pt x="2035" y="11053"/>
                    <a:pt x="2035" y="11144"/>
                  </a:cubicBezTo>
                  <a:cubicBezTo>
                    <a:pt x="2007" y="11025"/>
                    <a:pt x="1979" y="10942"/>
                    <a:pt x="1951" y="10851"/>
                  </a:cubicBezTo>
                  <a:cubicBezTo>
                    <a:pt x="1951" y="10823"/>
                    <a:pt x="1895" y="10795"/>
                    <a:pt x="1860" y="10795"/>
                  </a:cubicBezTo>
                  <a:cubicBezTo>
                    <a:pt x="1748" y="10851"/>
                    <a:pt x="1685" y="10997"/>
                    <a:pt x="1657" y="11144"/>
                  </a:cubicBezTo>
                  <a:cubicBezTo>
                    <a:pt x="1629" y="11088"/>
                    <a:pt x="1574" y="11025"/>
                    <a:pt x="1574" y="10969"/>
                  </a:cubicBezTo>
                  <a:cubicBezTo>
                    <a:pt x="1556" y="10935"/>
                    <a:pt x="1525" y="10908"/>
                    <a:pt x="1497" y="10908"/>
                  </a:cubicBezTo>
                  <a:cubicBezTo>
                    <a:pt x="1481" y="10908"/>
                    <a:pt x="1465" y="10918"/>
                    <a:pt x="1455" y="10942"/>
                  </a:cubicBezTo>
                  <a:cubicBezTo>
                    <a:pt x="1399" y="10997"/>
                    <a:pt x="1399" y="11088"/>
                    <a:pt x="1399" y="11144"/>
                  </a:cubicBezTo>
                  <a:cubicBezTo>
                    <a:pt x="1399" y="11200"/>
                    <a:pt x="1371" y="11228"/>
                    <a:pt x="1371" y="11291"/>
                  </a:cubicBezTo>
                  <a:cubicBezTo>
                    <a:pt x="1336" y="11172"/>
                    <a:pt x="1308" y="11053"/>
                    <a:pt x="1252" y="10969"/>
                  </a:cubicBezTo>
                  <a:cubicBezTo>
                    <a:pt x="1252" y="10937"/>
                    <a:pt x="1233" y="10923"/>
                    <a:pt x="1210" y="10923"/>
                  </a:cubicBezTo>
                  <a:cubicBezTo>
                    <a:pt x="1194" y="10923"/>
                    <a:pt x="1175" y="10930"/>
                    <a:pt x="1161" y="10942"/>
                  </a:cubicBezTo>
                  <a:cubicBezTo>
                    <a:pt x="902" y="11088"/>
                    <a:pt x="930" y="11466"/>
                    <a:pt x="930" y="11697"/>
                  </a:cubicBezTo>
                  <a:cubicBezTo>
                    <a:pt x="930" y="11899"/>
                    <a:pt x="874" y="12277"/>
                    <a:pt x="986" y="12487"/>
                  </a:cubicBezTo>
                  <a:lnTo>
                    <a:pt x="755" y="12487"/>
                  </a:lnTo>
                  <a:cubicBezTo>
                    <a:pt x="525" y="12515"/>
                    <a:pt x="0" y="12662"/>
                    <a:pt x="175" y="13011"/>
                  </a:cubicBezTo>
                  <a:cubicBezTo>
                    <a:pt x="259" y="13214"/>
                    <a:pt x="497" y="13214"/>
                    <a:pt x="671" y="13242"/>
                  </a:cubicBezTo>
                  <a:cubicBezTo>
                    <a:pt x="727" y="13270"/>
                    <a:pt x="783" y="13270"/>
                    <a:pt x="846" y="13270"/>
                  </a:cubicBezTo>
                  <a:cubicBezTo>
                    <a:pt x="958" y="13326"/>
                    <a:pt x="1049" y="13501"/>
                    <a:pt x="1077" y="13564"/>
                  </a:cubicBezTo>
                  <a:cubicBezTo>
                    <a:pt x="1161" y="13648"/>
                    <a:pt x="1224" y="13710"/>
                    <a:pt x="1308" y="13766"/>
                  </a:cubicBezTo>
                  <a:cubicBezTo>
                    <a:pt x="1427" y="13822"/>
                    <a:pt x="1546" y="13822"/>
                    <a:pt x="1657" y="13822"/>
                  </a:cubicBezTo>
                  <a:cubicBezTo>
                    <a:pt x="1832" y="13822"/>
                    <a:pt x="2007" y="13850"/>
                    <a:pt x="2182" y="13885"/>
                  </a:cubicBezTo>
                  <a:cubicBezTo>
                    <a:pt x="2365" y="13905"/>
                    <a:pt x="2545" y="13937"/>
                    <a:pt x="2726" y="13937"/>
                  </a:cubicBezTo>
                  <a:cubicBezTo>
                    <a:pt x="2808" y="13937"/>
                    <a:pt x="2890" y="13931"/>
                    <a:pt x="2972" y="13913"/>
                  </a:cubicBezTo>
                  <a:cubicBezTo>
                    <a:pt x="3259" y="13850"/>
                    <a:pt x="3552" y="13710"/>
                    <a:pt x="3846" y="13648"/>
                  </a:cubicBezTo>
                  <a:cubicBezTo>
                    <a:pt x="4133" y="13564"/>
                    <a:pt x="4426" y="13536"/>
                    <a:pt x="4692" y="13445"/>
                  </a:cubicBezTo>
                  <a:cubicBezTo>
                    <a:pt x="4804" y="13389"/>
                    <a:pt x="4923" y="13326"/>
                    <a:pt x="5042" y="13242"/>
                  </a:cubicBezTo>
                  <a:cubicBezTo>
                    <a:pt x="5154" y="13242"/>
                    <a:pt x="5245" y="13186"/>
                    <a:pt x="5328" y="13186"/>
                  </a:cubicBezTo>
                  <a:lnTo>
                    <a:pt x="6119" y="12920"/>
                  </a:lnTo>
                  <a:cubicBezTo>
                    <a:pt x="6267" y="12879"/>
                    <a:pt x="6430" y="12853"/>
                    <a:pt x="6601" y="12853"/>
                  </a:cubicBezTo>
                  <a:cubicBezTo>
                    <a:pt x="6663" y="12853"/>
                    <a:pt x="6726" y="12857"/>
                    <a:pt x="6790" y="12864"/>
                  </a:cubicBezTo>
                  <a:cubicBezTo>
                    <a:pt x="7049" y="12864"/>
                    <a:pt x="7279" y="12948"/>
                    <a:pt x="7517" y="12976"/>
                  </a:cubicBezTo>
                  <a:cubicBezTo>
                    <a:pt x="7867" y="12976"/>
                    <a:pt x="8188" y="12920"/>
                    <a:pt x="8503" y="12892"/>
                  </a:cubicBezTo>
                  <a:lnTo>
                    <a:pt x="8503" y="12892"/>
                  </a:lnTo>
                  <a:cubicBezTo>
                    <a:pt x="8363" y="13214"/>
                    <a:pt x="8272" y="13536"/>
                    <a:pt x="8125" y="13850"/>
                  </a:cubicBezTo>
                  <a:cubicBezTo>
                    <a:pt x="8069" y="14060"/>
                    <a:pt x="7979" y="14263"/>
                    <a:pt x="7895" y="14466"/>
                  </a:cubicBezTo>
                  <a:cubicBezTo>
                    <a:pt x="7867" y="14585"/>
                    <a:pt x="7748" y="14696"/>
                    <a:pt x="7748" y="14843"/>
                  </a:cubicBezTo>
                  <a:cubicBezTo>
                    <a:pt x="7728" y="14909"/>
                    <a:pt x="7784" y="14957"/>
                    <a:pt x="7849" y="14957"/>
                  </a:cubicBezTo>
                  <a:cubicBezTo>
                    <a:pt x="7874" y="14957"/>
                    <a:pt x="7899" y="14950"/>
                    <a:pt x="7923" y="14934"/>
                  </a:cubicBezTo>
                  <a:cubicBezTo>
                    <a:pt x="8041" y="14871"/>
                    <a:pt x="8097" y="14724"/>
                    <a:pt x="8188" y="14640"/>
                  </a:cubicBezTo>
                  <a:cubicBezTo>
                    <a:pt x="8300" y="14522"/>
                    <a:pt x="8447" y="14438"/>
                    <a:pt x="8566" y="14347"/>
                  </a:cubicBezTo>
                  <a:cubicBezTo>
                    <a:pt x="8650" y="14263"/>
                    <a:pt x="8769" y="14200"/>
                    <a:pt x="8853" y="14116"/>
                  </a:cubicBezTo>
                  <a:cubicBezTo>
                    <a:pt x="8915" y="14235"/>
                    <a:pt x="9090" y="14319"/>
                    <a:pt x="9202" y="14375"/>
                  </a:cubicBezTo>
                  <a:cubicBezTo>
                    <a:pt x="9412" y="14466"/>
                    <a:pt x="9587" y="14612"/>
                    <a:pt x="9762" y="14724"/>
                  </a:cubicBezTo>
                  <a:cubicBezTo>
                    <a:pt x="9901" y="14815"/>
                    <a:pt x="10076" y="14843"/>
                    <a:pt x="10195" y="14934"/>
                  </a:cubicBezTo>
                  <a:cubicBezTo>
                    <a:pt x="10398" y="15074"/>
                    <a:pt x="10342" y="15459"/>
                    <a:pt x="10342" y="15689"/>
                  </a:cubicBezTo>
                  <a:cubicBezTo>
                    <a:pt x="10342" y="15864"/>
                    <a:pt x="10314" y="16039"/>
                    <a:pt x="10314" y="16214"/>
                  </a:cubicBezTo>
                  <a:cubicBezTo>
                    <a:pt x="10314" y="16242"/>
                    <a:pt x="10286" y="16270"/>
                    <a:pt x="10251" y="16298"/>
                  </a:cubicBezTo>
                  <a:cubicBezTo>
                    <a:pt x="10167" y="16389"/>
                    <a:pt x="10048" y="16444"/>
                    <a:pt x="9964" y="16507"/>
                  </a:cubicBezTo>
                  <a:cubicBezTo>
                    <a:pt x="9873" y="16591"/>
                    <a:pt x="9790" y="16647"/>
                    <a:pt x="9699" y="16738"/>
                  </a:cubicBezTo>
                  <a:cubicBezTo>
                    <a:pt x="9643" y="16766"/>
                    <a:pt x="9615" y="16822"/>
                    <a:pt x="9587" y="16885"/>
                  </a:cubicBezTo>
                  <a:cubicBezTo>
                    <a:pt x="9440" y="17032"/>
                    <a:pt x="9321" y="17116"/>
                    <a:pt x="9146" y="17144"/>
                  </a:cubicBezTo>
                  <a:cubicBezTo>
                    <a:pt x="8915" y="17207"/>
                    <a:pt x="8741" y="17291"/>
                    <a:pt x="8622" y="17493"/>
                  </a:cubicBezTo>
                  <a:cubicBezTo>
                    <a:pt x="8622" y="17513"/>
                    <a:pt x="8636" y="17536"/>
                    <a:pt x="8653" y="17536"/>
                  </a:cubicBezTo>
                  <a:cubicBezTo>
                    <a:pt x="8661" y="17536"/>
                    <a:pt x="8669" y="17532"/>
                    <a:pt x="8678" y="17521"/>
                  </a:cubicBezTo>
                  <a:cubicBezTo>
                    <a:pt x="8797" y="17437"/>
                    <a:pt x="8915" y="17319"/>
                    <a:pt x="9062" y="17291"/>
                  </a:cubicBezTo>
                  <a:cubicBezTo>
                    <a:pt x="9174" y="17263"/>
                    <a:pt x="9265" y="17263"/>
                    <a:pt x="9349" y="17207"/>
                  </a:cubicBezTo>
                  <a:cubicBezTo>
                    <a:pt x="9377" y="17172"/>
                    <a:pt x="9412" y="17172"/>
                    <a:pt x="9412" y="17172"/>
                  </a:cubicBezTo>
                  <a:lnTo>
                    <a:pt x="9412" y="17172"/>
                  </a:lnTo>
                  <a:cubicBezTo>
                    <a:pt x="9349" y="17291"/>
                    <a:pt x="9265" y="17437"/>
                    <a:pt x="9118" y="17556"/>
                  </a:cubicBezTo>
                  <a:cubicBezTo>
                    <a:pt x="8999" y="17640"/>
                    <a:pt x="8825" y="17696"/>
                    <a:pt x="8769" y="17843"/>
                  </a:cubicBezTo>
                  <a:cubicBezTo>
                    <a:pt x="8746" y="17866"/>
                    <a:pt x="8780" y="17913"/>
                    <a:pt x="8808" y="17913"/>
                  </a:cubicBezTo>
                  <a:cubicBezTo>
                    <a:pt x="8814" y="17913"/>
                    <a:pt x="8820" y="17911"/>
                    <a:pt x="8825" y="17906"/>
                  </a:cubicBezTo>
                  <a:cubicBezTo>
                    <a:pt x="8971" y="17759"/>
                    <a:pt x="9146" y="17668"/>
                    <a:pt x="9293" y="17521"/>
                  </a:cubicBezTo>
                  <a:cubicBezTo>
                    <a:pt x="9468" y="17347"/>
                    <a:pt x="9552" y="17088"/>
                    <a:pt x="9727" y="16913"/>
                  </a:cubicBezTo>
                  <a:cubicBezTo>
                    <a:pt x="9845" y="16794"/>
                    <a:pt x="9936" y="16710"/>
                    <a:pt x="10048" y="16619"/>
                  </a:cubicBezTo>
                  <a:cubicBezTo>
                    <a:pt x="10111" y="16563"/>
                    <a:pt x="10195" y="16535"/>
                    <a:pt x="10251" y="16507"/>
                  </a:cubicBezTo>
                  <a:lnTo>
                    <a:pt x="10251" y="16507"/>
                  </a:lnTo>
                  <a:cubicBezTo>
                    <a:pt x="10251" y="16563"/>
                    <a:pt x="10223" y="16591"/>
                    <a:pt x="10223" y="16647"/>
                  </a:cubicBezTo>
                  <a:cubicBezTo>
                    <a:pt x="10167" y="16710"/>
                    <a:pt x="10139" y="16766"/>
                    <a:pt x="10111" y="16822"/>
                  </a:cubicBezTo>
                  <a:cubicBezTo>
                    <a:pt x="10020" y="17032"/>
                    <a:pt x="10048" y="17207"/>
                    <a:pt x="10076" y="17381"/>
                  </a:cubicBezTo>
                  <a:cubicBezTo>
                    <a:pt x="10076" y="17521"/>
                    <a:pt x="10076" y="17668"/>
                    <a:pt x="10111" y="17815"/>
                  </a:cubicBezTo>
                  <a:cubicBezTo>
                    <a:pt x="10139" y="17962"/>
                    <a:pt x="10195" y="18081"/>
                    <a:pt x="10111" y="18221"/>
                  </a:cubicBezTo>
                  <a:cubicBezTo>
                    <a:pt x="10076" y="18311"/>
                    <a:pt x="9992" y="18395"/>
                    <a:pt x="9936" y="18486"/>
                  </a:cubicBezTo>
                  <a:cubicBezTo>
                    <a:pt x="9936" y="18506"/>
                    <a:pt x="9950" y="18526"/>
                    <a:pt x="9978" y="18526"/>
                  </a:cubicBezTo>
                  <a:cubicBezTo>
                    <a:pt x="9990" y="18526"/>
                    <a:pt x="10004" y="18522"/>
                    <a:pt x="10020" y="18514"/>
                  </a:cubicBezTo>
                  <a:cubicBezTo>
                    <a:pt x="10139" y="18430"/>
                    <a:pt x="10251" y="18311"/>
                    <a:pt x="10286" y="18165"/>
                  </a:cubicBezTo>
                  <a:cubicBezTo>
                    <a:pt x="10314" y="17990"/>
                    <a:pt x="10251" y="17843"/>
                    <a:pt x="10223" y="17668"/>
                  </a:cubicBezTo>
                  <a:cubicBezTo>
                    <a:pt x="10195" y="17521"/>
                    <a:pt x="10139" y="17319"/>
                    <a:pt x="10139" y="17144"/>
                  </a:cubicBezTo>
                  <a:lnTo>
                    <a:pt x="10167" y="17144"/>
                  </a:lnTo>
                  <a:cubicBezTo>
                    <a:pt x="10426" y="16417"/>
                    <a:pt x="10838" y="15773"/>
                    <a:pt x="11160" y="15109"/>
                  </a:cubicBezTo>
                  <a:cubicBezTo>
                    <a:pt x="11244" y="14899"/>
                    <a:pt x="11335" y="14899"/>
                    <a:pt x="11538" y="14815"/>
                  </a:cubicBezTo>
                  <a:cubicBezTo>
                    <a:pt x="11712" y="14759"/>
                    <a:pt x="11859" y="14696"/>
                    <a:pt x="12062" y="14640"/>
                  </a:cubicBezTo>
                  <a:cubicBezTo>
                    <a:pt x="12209" y="14585"/>
                    <a:pt x="12349" y="14550"/>
                    <a:pt x="12524" y="14494"/>
                  </a:cubicBezTo>
                  <a:cubicBezTo>
                    <a:pt x="12569" y="14480"/>
                    <a:pt x="12606" y="14473"/>
                    <a:pt x="12642" y="14473"/>
                  </a:cubicBezTo>
                  <a:cubicBezTo>
                    <a:pt x="12679" y="14473"/>
                    <a:pt x="12716" y="14480"/>
                    <a:pt x="12761" y="14494"/>
                  </a:cubicBezTo>
                  <a:cubicBezTo>
                    <a:pt x="12845" y="14522"/>
                    <a:pt x="12908" y="14585"/>
                    <a:pt x="12964" y="14612"/>
                  </a:cubicBezTo>
                  <a:cubicBezTo>
                    <a:pt x="13167" y="14696"/>
                    <a:pt x="13314" y="14815"/>
                    <a:pt x="13489" y="14899"/>
                  </a:cubicBezTo>
                  <a:cubicBezTo>
                    <a:pt x="13572" y="14962"/>
                    <a:pt x="13719" y="15046"/>
                    <a:pt x="13810" y="15046"/>
                  </a:cubicBezTo>
                  <a:cubicBezTo>
                    <a:pt x="13830" y="15051"/>
                    <a:pt x="13848" y="15053"/>
                    <a:pt x="13865" y="15053"/>
                  </a:cubicBezTo>
                  <a:cubicBezTo>
                    <a:pt x="13944" y="15053"/>
                    <a:pt x="13995" y="15003"/>
                    <a:pt x="14041" y="14934"/>
                  </a:cubicBezTo>
                  <a:cubicBezTo>
                    <a:pt x="14188" y="14815"/>
                    <a:pt x="14307" y="14668"/>
                    <a:pt x="14446" y="14550"/>
                  </a:cubicBezTo>
                  <a:cubicBezTo>
                    <a:pt x="14565" y="14438"/>
                    <a:pt x="14684" y="14347"/>
                    <a:pt x="14768" y="14235"/>
                  </a:cubicBezTo>
                  <a:cubicBezTo>
                    <a:pt x="14915" y="14060"/>
                    <a:pt x="15090" y="13997"/>
                    <a:pt x="15265" y="13885"/>
                  </a:cubicBezTo>
                  <a:cubicBezTo>
                    <a:pt x="15558" y="13738"/>
                    <a:pt x="15705" y="13473"/>
                    <a:pt x="15936" y="13214"/>
                  </a:cubicBezTo>
                  <a:cubicBezTo>
                    <a:pt x="15982" y="13115"/>
                    <a:pt x="16009" y="13060"/>
                    <a:pt x="16101" y="13060"/>
                  </a:cubicBezTo>
                  <a:cubicBezTo>
                    <a:pt x="16120" y="13060"/>
                    <a:pt x="16142" y="13062"/>
                    <a:pt x="16167" y="13067"/>
                  </a:cubicBezTo>
                  <a:cubicBezTo>
                    <a:pt x="16285" y="13067"/>
                    <a:pt x="16404" y="13151"/>
                    <a:pt x="16516" y="13214"/>
                  </a:cubicBezTo>
                  <a:cubicBezTo>
                    <a:pt x="16691" y="13298"/>
                    <a:pt x="16866" y="13389"/>
                    <a:pt x="17069" y="13473"/>
                  </a:cubicBezTo>
                  <a:cubicBezTo>
                    <a:pt x="17243" y="13536"/>
                    <a:pt x="17390" y="13620"/>
                    <a:pt x="17593" y="13710"/>
                  </a:cubicBezTo>
                  <a:cubicBezTo>
                    <a:pt x="17684" y="13766"/>
                    <a:pt x="17803" y="13766"/>
                    <a:pt x="17887" y="13822"/>
                  </a:cubicBezTo>
                  <a:cubicBezTo>
                    <a:pt x="18006" y="13885"/>
                    <a:pt x="18089" y="13997"/>
                    <a:pt x="18208" y="14025"/>
                  </a:cubicBezTo>
                  <a:cubicBezTo>
                    <a:pt x="18439" y="14116"/>
                    <a:pt x="18677" y="14144"/>
                    <a:pt x="18908" y="14291"/>
                  </a:cubicBezTo>
                  <a:cubicBezTo>
                    <a:pt x="18936" y="14319"/>
                    <a:pt x="18991" y="14347"/>
                    <a:pt x="19026" y="14375"/>
                  </a:cubicBezTo>
                  <a:cubicBezTo>
                    <a:pt x="19138" y="14522"/>
                    <a:pt x="19229" y="14724"/>
                    <a:pt x="19285" y="14871"/>
                  </a:cubicBezTo>
                  <a:cubicBezTo>
                    <a:pt x="19376" y="15046"/>
                    <a:pt x="19376" y="15249"/>
                    <a:pt x="19460" y="15424"/>
                  </a:cubicBezTo>
                  <a:cubicBezTo>
                    <a:pt x="19488" y="15424"/>
                    <a:pt x="19551" y="15424"/>
                    <a:pt x="19551" y="15396"/>
                  </a:cubicBezTo>
                  <a:cubicBezTo>
                    <a:pt x="19516" y="15046"/>
                    <a:pt x="19376" y="14724"/>
                    <a:pt x="19166" y="14438"/>
                  </a:cubicBezTo>
                  <a:lnTo>
                    <a:pt x="19166" y="14438"/>
                  </a:lnTo>
                  <a:cubicBezTo>
                    <a:pt x="19257" y="14494"/>
                    <a:pt x="19341" y="14522"/>
                    <a:pt x="19460" y="14550"/>
                  </a:cubicBezTo>
                  <a:cubicBezTo>
                    <a:pt x="19488" y="14550"/>
                    <a:pt x="19516" y="14494"/>
                    <a:pt x="19460" y="14466"/>
                  </a:cubicBezTo>
                  <a:cubicBezTo>
                    <a:pt x="19313" y="14375"/>
                    <a:pt x="19138" y="14291"/>
                    <a:pt x="18964" y="14172"/>
                  </a:cubicBezTo>
                  <a:cubicBezTo>
                    <a:pt x="18880" y="14116"/>
                    <a:pt x="18817" y="14060"/>
                    <a:pt x="18733" y="14025"/>
                  </a:cubicBezTo>
                  <a:cubicBezTo>
                    <a:pt x="18880" y="13997"/>
                    <a:pt x="18991" y="13941"/>
                    <a:pt x="19166" y="13941"/>
                  </a:cubicBezTo>
                  <a:cubicBezTo>
                    <a:pt x="19341" y="13941"/>
                    <a:pt x="19516" y="13969"/>
                    <a:pt x="19663" y="13969"/>
                  </a:cubicBezTo>
                  <a:cubicBezTo>
                    <a:pt x="19754" y="13969"/>
                    <a:pt x="19754" y="13885"/>
                    <a:pt x="19691" y="13850"/>
                  </a:cubicBezTo>
                  <a:cubicBezTo>
                    <a:pt x="19527" y="13828"/>
                    <a:pt x="19326" y="13787"/>
                    <a:pt x="19129" y="13787"/>
                  </a:cubicBezTo>
                  <a:cubicBezTo>
                    <a:pt x="19083" y="13787"/>
                    <a:pt x="19037" y="13789"/>
                    <a:pt x="18991" y="13794"/>
                  </a:cubicBezTo>
                  <a:cubicBezTo>
                    <a:pt x="18908" y="13822"/>
                    <a:pt x="18789" y="13885"/>
                    <a:pt x="18705" y="13885"/>
                  </a:cubicBezTo>
                  <a:cubicBezTo>
                    <a:pt x="18649" y="13901"/>
                    <a:pt x="18595" y="13908"/>
                    <a:pt x="18543" y="13908"/>
                  </a:cubicBezTo>
                  <a:cubicBezTo>
                    <a:pt x="18408" y="13908"/>
                    <a:pt x="18287" y="13860"/>
                    <a:pt x="18180" y="13794"/>
                  </a:cubicBezTo>
                  <a:cubicBezTo>
                    <a:pt x="18171" y="13785"/>
                    <a:pt x="18165" y="13782"/>
                    <a:pt x="18161" y="13782"/>
                  </a:cubicBezTo>
                  <a:cubicBezTo>
                    <a:pt x="18152" y="13782"/>
                    <a:pt x="18152" y="13794"/>
                    <a:pt x="18152" y="13794"/>
                  </a:cubicBezTo>
                  <a:cubicBezTo>
                    <a:pt x="18062" y="13738"/>
                    <a:pt x="18006" y="13710"/>
                    <a:pt x="17943" y="13620"/>
                  </a:cubicBezTo>
                  <a:cubicBezTo>
                    <a:pt x="17887" y="13564"/>
                    <a:pt x="17831" y="13501"/>
                    <a:pt x="17768" y="13445"/>
                  </a:cubicBezTo>
                  <a:cubicBezTo>
                    <a:pt x="17740" y="13389"/>
                    <a:pt x="17684" y="13298"/>
                    <a:pt x="17656" y="13242"/>
                  </a:cubicBezTo>
                  <a:cubicBezTo>
                    <a:pt x="17537" y="13011"/>
                    <a:pt x="17418" y="12746"/>
                    <a:pt x="17509" y="12487"/>
                  </a:cubicBezTo>
                  <a:cubicBezTo>
                    <a:pt x="17537" y="12340"/>
                    <a:pt x="17712" y="12102"/>
                    <a:pt x="17684" y="11962"/>
                  </a:cubicBezTo>
                  <a:cubicBezTo>
                    <a:pt x="17628" y="11816"/>
                    <a:pt x="17390" y="11753"/>
                    <a:pt x="17278" y="11725"/>
                  </a:cubicBezTo>
                  <a:cubicBezTo>
                    <a:pt x="16866" y="11578"/>
                    <a:pt x="16432" y="11466"/>
                    <a:pt x="16083" y="11263"/>
                  </a:cubicBezTo>
                  <a:cubicBezTo>
                    <a:pt x="15880" y="11144"/>
                    <a:pt x="15733" y="10997"/>
                    <a:pt x="15761" y="10739"/>
                  </a:cubicBezTo>
                  <a:cubicBezTo>
                    <a:pt x="15789" y="10529"/>
                    <a:pt x="15880" y="10326"/>
                    <a:pt x="15964" y="10123"/>
                  </a:cubicBezTo>
                  <a:cubicBezTo>
                    <a:pt x="16055" y="10067"/>
                    <a:pt x="16111" y="10005"/>
                    <a:pt x="16195" y="9921"/>
                  </a:cubicBezTo>
                  <a:cubicBezTo>
                    <a:pt x="16313" y="9802"/>
                    <a:pt x="16369" y="9655"/>
                    <a:pt x="16460" y="9543"/>
                  </a:cubicBezTo>
                  <a:cubicBezTo>
                    <a:pt x="16607" y="9340"/>
                    <a:pt x="16838" y="9277"/>
                    <a:pt x="17041" y="9193"/>
                  </a:cubicBezTo>
                  <a:cubicBezTo>
                    <a:pt x="17453" y="9047"/>
                    <a:pt x="17831" y="8900"/>
                    <a:pt x="18208" y="8753"/>
                  </a:cubicBezTo>
                  <a:cubicBezTo>
                    <a:pt x="18355" y="8697"/>
                    <a:pt x="18502" y="8669"/>
                    <a:pt x="18642" y="8606"/>
                  </a:cubicBezTo>
                  <a:cubicBezTo>
                    <a:pt x="18789" y="8578"/>
                    <a:pt x="18964" y="8522"/>
                    <a:pt x="19110" y="8466"/>
                  </a:cubicBezTo>
                  <a:cubicBezTo>
                    <a:pt x="19166" y="8431"/>
                    <a:pt x="19201" y="8403"/>
                    <a:pt x="19257" y="8375"/>
                  </a:cubicBezTo>
                  <a:cubicBezTo>
                    <a:pt x="19376" y="8291"/>
                    <a:pt x="19432" y="8291"/>
                    <a:pt x="19579" y="8291"/>
                  </a:cubicBezTo>
                  <a:cubicBezTo>
                    <a:pt x="19782" y="8256"/>
                    <a:pt x="19956" y="8201"/>
                    <a:pt x="20131" y="8117"/>
                  </a:cubicBezTo>
                  <a:cubicBezTo>
                    <a:pt x="20156" y="8085"/>
                    <a:pt x="20137" y="7993"/>
                    <a:pt x="20093" y="7993"/>
                  </a:cubicBezTo>
                  <a:cubicBezTo>
                    <a:pt x="20087" y="7993"/>
                    <a:pt x="20081" y="7995"/>
                    <a:pt x="20075" y="7998"/>
                  </a:cubicBezTo>
                  <a:cubicBezTo>
                    <a:pt x="19956" y="8054"/>
                    <a:pt x="19838" y="8082"/>
                    <a:pt x="19726" y="8117"/>
                  </a:cubicBezTo>
                  <a:cubicBezTo>
                    <a:pt x="19607" y="8117"/>
                    <a:pt x="19516" y="8082"/>
                    <a:pt x="19404" y="8082"/>
                  </a:cubicBezTo>
                  <a:cubicBezTo>
                    <a:pt x="19376" y="8082"/>
                    <a:pt x="19341" y="8082"/>
                    <a:pt x="19313" y="8117"/>
                  </a:cubicBezTo>
                  <a:cubicBezTo>
                    <a:pt x="19341" y="8026"/>
                    <a:pt x="19341" y="7907"/>
                    <a:pt x="19341" y="7823"/>
                  </a:cubicBezTo>
                  <a:cubicBezTo>
                    <a:pt x="19376" y="7620"/>
                    <a:pt x="19488" y="7592"/>
                    <a:pt x="19607" y="7445"/>
                  </a:cubicBezTo>
                  <a:cubicBezTo>
                    <a:pt x="19607" y="7417"/>
                    <a:pt x="19579" y="7382"/>
                    <a:pt x="19551" y="7382"/>
                  </a:cubicBezTo>
                  <a:cubicBezTo>
                    <a:pt x="19376" y="7501"/>
                    <a:pt x="19257" y="7592"/>
                    <a:pt x="19229" y="7795"/>
                  </a:cubicBezTo>
                  <a:cubicBezTo>
                    <a:pt x="19201" y="7942"/>
                    <a:pt x="19201" y="8054"/>
                    <a:pt x="19082" y="8173"/>
                  </a:cubicBezTo>
                  <a:cubicBezTo>
                    <a:pt x="19054" y="8201"/>
                    <a:pt x="19026" y="8201"/>
                    <a:pt x="18991" y="8228"/>
                  </a:cubicBezTo>
                  <a:cubicBezTo>
                    <a:pt x="18908" y="8201"/>
                    <a:pt x="18852" y="8201"/>
                    <a:pt x="18761" y="8201"/>
                  </a:cubicBezTo>
                  <a:cubicBezTo>
                    <a:pt x="18558" y="8201"/>
                    <a:pt x="18355" y="8173"/>
                    <a:pt x="18180" y="8117"/>
                  </a:cubicBezTo>
                  <a:cubicBezTo>
                    <a:pt x="18006" y="8054"/>
                    <a:pt x="17831" y="7970"/>
                    <a:pt x="17684" y="7851"/>
                  </a:cubicBezTo>
                  <a:cubicBezTo>
                    <a:pt x="17509" y="7732"/>
                    <a:pt x="17565" y="7529"/>
                    <a:pt x="17537" y="7326"/>
                  </a:cubicBezTo>
                  <a:cubicBezTo>
                    <a:pt x="17481" y="7033"/>
                    <a:pt x="17278" y="6858"/>
                    <a:pt x="17041" y="6718"/>
                  </a:cubicBezTo>
                  <a:cubicBezTo>
                    <a:pt x="16894" y="6627"/>
                    <a:pt x="16754" y="6543"/>
                    <a:pt x="16607" y="6452"/>
                  </a:cubicBezTo>
                  <a:cubicBezTo>
                    <a:pt x="16432" y="6334"/>
                    <a:pt x="16313" y="6194"/>
                    <a:pt x="16139" y="6047"/>
                  </a:cubicBezTo>
                  <a:cubicBezTo>
                    <a:pt x="15992" y="5928"/>
                    <a:pt x="15880" y="5809"/>
                    <a:pt x="15761" y="5669"/>
                  </a:cubicBezTo>
                  <a:cubicBezTo>
                    <a:pt x="15642" y="5550"/>
                    <a:pt x="15558" y="5404"/>
                    <a:pt x="15495" y="5257"/>
                  </a:cubicBezTo>
                  <a:cubicBezTo>
                    <a:pt x="15586" y="4760"/>
                    <a:pt x="15705" y="4236"/>
                    <a:pt x="16020" y="3830"/>
                  </a:cubicBezTo>
                  <a:cubicBezTo>
                    <a:pt x="16195" y="3628"/>
                    <a:pt x="16341" y="3425"/>
                    <a:pt x="16516" y="3222"/>
                  </a:cubicBezTo>
                  <a:cubicBezTo>
                    <a:pt x="16635" y="3103"/>
                    <a:pt x="16754" y="2956"/>
                    <a:pt x="16866" y="2837"/>
                  </a:cubicBezTo>
                  <a:cubicBezTo>
                    <a:pt x="16957" y="2753"/>
                    <a:pt x="17041" y="2698"/>
                    <a:pt x="17069" y="2579"/>
                  </a:cubicBezTo>
                  <a:cubicBezTo>
                    <a:pt x="17132" y="2488"/>
                    <a:pt x="17104" y="2348"/>
                    <a:pt x="17104" y="2229"/>
                  </a:cubicBezTo>
                  <a:cubicBezTo>
                    <a:pt x="17104" y="2138"/>
                    <a:pt x="17069" y="2054"/>
                    <a:pt x="17069" y="1963"/>
                  </a:cubicBezTo>
                  <a:cubicBezTo>
                    <a:pt x="17041" y="1823"/>
                    <a:pt x="17069" y="1761"/>
                    <a:pt x="17159" y="1649"/>
                  </a:cubicBezTo>
                  <a:cubicBezTo>
                    <a:pt x="17243" y="1586"/>
                    <a:pt x="17334" y="1530"/>
                    <a:pt x="17453" y="1474"/>
                  </a:cubicBezTo>
                  <a:cubicBezTo>
                    <a:pt x="17628" y="1383"/>
                    <a:pt x="17803" y="1355"/>
                    <a:pt x="17978" y="1236"/>
                  </a:cubicBezTo>
                  <a:cubicBezTo>
                    <a:pt x="18180" y="1124"/>
                    <a:pt x="18327" y="1005"/>
                    <a:pt x="18530" y="949"/>
                  </a:cubicBezTo>
                  <a:cubicBezTo>
                    <a:pt x="18705" y="859"/>
                    <a:pt x="18908" y="831"/>
                    <a:pt x="19054" y="712"/>
                  </a:cubicBezTo>
                  <a:cubicBezTo>
                    <a:pt x="19110" y="712"/>
                    <a:pt x="19082" y="656"/>
                    <a:pt x="19026" y="656"/>
                  </a:cubicBezTo>
                  <a:cubicBezTo>
                    <a:pt x="18817" y="684"/>
                    <a:pt x="18558" y="740"/>
                    <a:pt x="18355" y="831"/>
                  </a:cubicBezTo>
                  <a:cubicBezTo>
                    <a:pt x="18383" y="775"/>
                    <a:pt x="18411" y="684"/>
                    <a:pt x="18439" y="600"/>
                  </a:cubicBezTo>
                  <a:cubicBezTo>
                    <a:pt x="18467" y="481"/>
                    <a:pt x="18502" y="362"/>
                    <a:pt x="18558" y="278"/>
                  </a:cubicBezTo>
                  <a:cubicBezTo>
                    <a:pt x="18642" y="187"/>
                    <a:pt x="18705" y="131"/>
                    <a:pt x="18761" y="40"/>
                  </a:cubicBezTo>
                  <a:cubicBezTo>
                    <a:pt x="18781" y="21"/>
                    <a:pt x="18758" y="1"/>
                    <a:pt x="187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79"/>
            <p:cNvSpPr/>
            <p:nvPr/>
          </p:nvSpPr>
          <p:spPr>
            <a:xfrm>
              <a:off x="2773550" y="3562608"/>
              <a:ext cx="13881" cy="13312"/>
            </a:xfrm>
            <a:custGeom>
              <a:rect b="b" l="l" r="r" t="t"/>
              <a:pathLst>
                <a:path extrusionOk="0" h="585" w="610">
                  <a:moveTo>
                    <a:pt x="294" y="106"/>
                  </a:moveTo>
                  <a:cubicBezTo>
                    <a:pt x="369" y="106"/>
                    <a:pt x="425" y="189"/>
                    <a:pt x="407" y="287"/>
                  </a:cubicBezTo>
                  <a:cubicBezTo>
                    <a:pt x="407" y="366"/>
                    <a:pt x="386" y="439"/>
                    <a:pt x="325" y="439"/>
                  </a:cubicBezTo>
                  <a:cubicBezTo>
                    <a:pt x="316" y="439"/>
                    <a:pt x="306" y="437"/>
                    <a:pt x="295" y="434"/>
                  </a:cubicBezTo>
                  <a:cubicBezTo>
                    <a:pt x="176" y="406"/>
                    <a:pt x="120" y="287"/>
                    <a:pt x="176" y="175"/>
                  </a:cubicBezTo>
                  <a:cubicBezTo>
                    <a:pt x="215" y="126"/>
                    <a:pt x="257" y="106"/>
                    <a:pt x="294" y="106"/>
                  </a:cubicBezTo>
                  <a:close/>
                  <a:moveTo>
                    <a:pt x="295" y="0"/>
                  </a:moveTo>
                  <a:cubicBezTo>
                    <a:pt x="295" y="0"/>
                    <a:pt x="260" y="28"/>
                    <a:pt x="232" y="28"/>
                  </a:cubicBezTo>
                  <a:cubicBezTo>
                    <a:pt x="85" y="56"/>
                    <a:pt x="1" y="231"/>
                    <a:pt x="29" y="378"/>
                  </a:cubicBezTo>
                  <a:cubicBezTo>
                    <a:pt x="54" y="478"/>
                    <a:pt x="198" y="585"/>
                    <a:pt x="313" y="585"/>
                  </a:cubicBezTo>
                  <a:cubicBezTo>
                    <a:pt x="326" y="585"/>
                    <a:pt x="339" y="583"/>
                    <a:pt x="351" y="580"/>
                  </a:cubicBezTo>
                  <a:cubicBezTo>
                    <a:pt x="553" y="525"/>
                    <a:pt x="609" y="231"/>
                    <a:pt x="497" y="84"/>
                  </a:cubicBezTo>
                  <a:cubicBezTo>
                    <a:pt x="469" y="28"/>
                    <a:pt x="379" y="0"/>
                    <a:pt x="2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79"/>
            <p:cNvSpPr/>
            <p:nvPr/>
          </p:nvSpPr>
          <p:spPr>
            <a:xfrm>
              <a:off x="2760534" y="3568388"/>
              <a:ext cx="13676" cy="12697"/>
            </a:xfrm>
            <a:custGeom>
              <a:rect b="b" l="l" r="r" t="t"/>
              <a:pathLst>
                <a:path extrusionOk="0" h="558" w="601">
                  <a:moveTo>
                    <a:pt x="333" y="106"/>
                  </a:moveTo>
                  <a:cubicBezTo>
                    <a:pt x="424" y="106"/>
                    <a:pt x="505" y="185"/>
                    <a:pt x="482" y="299"/>
                  </a:cubicBezTo>
                  <a:cubicBezTo>
                    <a:pt x="482" y="383"/>
                    <a:pt x="435" y="423"/>
                    <a:pt x="360" y="423"/>
                  </a:cubicBezTo>
                  <a:cubicBezTo>
                    <a:pt x="336" y="423"/>
                    <a:pt x="309" y="419"/>
                    <a:pt x="279" y="410"/>
                  </a:cubicBezTo>
                  <a:cubicBezTo>
                    <a:pt x="167" y="382"/>
                    <a:pt x="104" y="271"/>
                    <a:pt x="195" y="180"/>
                  </a:cubicBezTo>
                  <a:cubicBezTo>
                    <a:pt x="234" y="129"/>
                    <a:pt x="285" y="106"/>
                    <a:pt x="333" y="106"/>
                  </a:cubicBezTo>
                  <a:close/>
                  <a:moveTo>
                    <a:pt x="346" y="1"/>
                  </a:moveTo>
                  <a:cubicBezTo>
                    <a:pt x="182" y="1"/>
                    <a:pt x="1" y="118"/>
                    <a:pt x="77" y="326"/>
                  </a:cubicBezTo>
                  <a:cubicBezTo>
                    <a:pt x="104" y="473"/>
                    <a:pt x="251" y="529"/>
                    <a:pt x="370" y="557"/>
                  </a:cubicBezTo>
                  <a:cubicBezTo>
                    <a:pt x="517" y="557"/>
                    <a:pt x="601" y="382"/>
                    <a:pt x="601" y="271"/>
                  </a:cubicBezTo>
                  <a:cubicBezTo>
                    <a:pt x="601" y="124"/>
                    <a:pt x="517" y="33"/>
                    <a:pt x="398" y="5"/>
                  </a:cubicBezTo>
                  <a:cubicBezTo>
                    <a:pt x="381" y="2"/>
                    <a:pt x="364" y="1"/>
                    <a:pt x="3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79"/>
            <p:cNvSpPr/>
            <p:nvPr/>
          </p:nvSpPr>
          <p:spPr>
            <a:xfrm>
              <a:off x="2722487" y="3516483"/>
              <a:ext cx="59686" cy="42916"/>
            </a:xfrm>
            <a:custGeom>
              <a:rect b="b" l="l" r="r" t="t"/>
              <a:pathLst>
                <a:path extrusionOk="0" h="1886" w="2623">
                  <a:moveTo>
                    <a:pt x="1343" y="216"/>
                  </a:moveTo>
                  <a:cubicBezTo>
                    <a:pt x="1455" y="216"/>
                    <a:pt x="1574" y="216"/>
                    <a:pt x="1665" y="244"/>
                  </a:cubicBezTo>
                  <a:cubicBezTo>
                    <a:pt x="1804" y="244"/>
                    <a:pt x="1923" y="279"/>
                    <a:pt x="2042" y="335"/>
                  </a:cubicBezTo>
                  <a:cubicBezTo>
                    <a:pt x="2126" y="363"/>
                    <a:pt x="2273" y="482"/>
                    <a:pt x="2301" y="566"/>
                  </a:cubicBezTo>
                  <a:cubicBezTo>
                    <a:pt x="2329" y="594"/>
                    <a:pt x="2329" y="629"/>
                    <a:pt x="2301" y="657"/>
                  </a:cubicBezTo>
                  <a:cubicBezTo>
                    <a:pt x="2245" y="803"/>
                    <a:pt x="1979" y="943"/>
                    <a:pt x="1895" y="978"/>
                  </a:cubicBezTo>
                  <a:cubicBezTo>
                    <a:pt x="1825" y="998"/>
                    <a:pt x="1746" y="1007"/>
                    <a:pt x="1666" y="1007"/>
                  </a:cubicBezTo>
                  <a:cubicBezTo>
                    <a:pt x="1515" y="1007"/>
                    <a:pt x="1356" y="975"/>
                    <a:pt x="1224" y="915"/>
                  </a:cubicBezTo>
                  <a:cubicBezTo>
                    <a:pt x="1049" y="831"/>
                    <a:pt x="930" y="685"/>
                    <a:pt x="819" y="538"/>
                  </a:cubicBezTo>
                  <a:cubicBezTo>
                    <a:pt x="791" y="482"/>
                    <a:pt x="756" y="391"/>
                    <a:pt x="728" y="307"/>
                  </a:cubicBezTo>
                  <a:cubicBezTo>
                    <a:pt x="819" y="307"/>
                    <a:pt x="930" y="279"/>
                    <a:pt x="1049" y="244"/>
                  </a:cubicBezTo>
                  <a:lnTo>
                    <a:pt x="1049" y="244"/>
                  </a:lnTo>
                  <a:cubicBezTo>
                    <a:pt x="993" y="391"/>
                    <a:pt x="930" y="566"/>
                    <a:pt x="1049" y="629"/>
                  </a:cubicBezTo>
                  <a:cubicBezTo>
                    <a:pt x="1068" y="646"/>
                    <a:pt x="1087" y="654"/>
                    <a:pt x="1105" y="654"/>
                  </a:cubicBezTo>
                  <a:cubicBezTo>
                    <a:pt x="1173" y="654"/>
                    <a:pt x="1230" y="548"/>
                    <a:pt x="1252" y="482"/>
                  </a:cubicBezTo>
                  <a:cubicBezTo>
                    <a:pt x="1280" y="419"/>
                    <a:pt x="1343" y="335"/>
                    <a:pt x="1343" y="216"/>
                  </a:cubicBezTo>
                  <a:close/>
                  <a:moveTo>
                    <a:pt x="1465" y="0"/>
                  </a:moveTo>
                  <a:cubicBezTo>
                    <a:pt x="1137" y="0"/>
                    <a:pt x="775" y="76"/>
                    <a:pt x="553" y="279"/>
                  </a:cubicBezTo>
                  <a:cubicBezTo>
                    <a:pt x="378" y="307"/>
                    <a:pt x="175" y="279"/>
                    <a:pt x="28" y="363"/>
                  </a:cubicBezTo>
                  <a:cubicBezTo>
                    <a:pt x="0" y="363"/>
                    <a:pt x="28" y="419"/>
                    <a:pt x="56" y="419"/>
                  </a:cubicBezTo>
                  <a:cubicBezTo>
                    <a:pt x="94" y="439"/>
                    <a:pt x="136" y="446"/>
                    <a:pt x="181" y="446"/>
                  </a:cubicBezTo>
                  <a:cubicBezTo>
                    <a:pt x="279" y="446"/>
                    <a:pt x="387" y="410"/>
                    <a:pt x="469" y="391"/>
                  </a:cubicBezTo>
                  <a:lnTo>
                    <a:pt x="469" y="391"/>
                  </a:lnTo>
                  <a:cubicBezTo>
                    <a:pt x="406" y="685"/>
                    <a:pt x="266" y="1006"/>
                    <a:pt x="406" y="1293"/>
                  </a:cubicBezTo>
                  <a:cubicBezTo>
                    <a:pt x="525" y="1587"/>
                    <a:pt x="756" y="1733"/>
                    <a:pt x="1021" y="1880"/>
                  </a:cubicBezTo>
                  <a:cubicBezTo>
                    <a:pt x="1029" y="1884"/>
                    <a:pt x="1036" y="1886"/>
                    <a:pt x="1043" y="1886"/>
                  </a:cubicBezTo>
                  <a:cubicBezTo>
                    <a:pt x="1092" y="1886"/>
                    <a:pt x="1132" y="1814"/>
                    <a:pt x="1077" y="1789"/>
                  </a:cubicBezTo>
                  <a:cubicBezTo>
                    <a:pt x="847" y="1643"/>
                    <a:pt x="672" y="1531"/>
                    <a:pt x="525" y="1293"/>
                  </a:cubicBezTo>
                  <a:cubicBezTo>
                    <a:pt x="378" y="1006"/>
                    <a:pt x="469" y="657"/>
                    <a:pt x="553" y="363"/>
                  </a:cubicBezTo>
                  <a:lnTo>
                    <a:pt x="581" y="363"/>
                  </a:lnTo>
                  <a:cubicBezTo>
                    <a:pt x="441" y="915"/>
                    <a:pt x="728" y="1440"/>
                    <a:pt x="1252" y="1615"/>
                  </a:cubicBezTo>
                  <a:cubicBezTo>
                    <a:pt x="1261" y="1618"/>
                    <a:pt x="1269" y="1620"/>
                    <a:pt x="1277" y="1620"/>
                  </a:cubicBezTo>
                  <a:cubicBezTo>
                    <a:pt x="1328" y="1620"/>
                    <a:pt x="1363" y="1551"/>
                    <a:pt x="1315" y="1503"/>
                  </a:cubicBezTo>
                  <a:cubicBezTo>
                    <a:pt x="1105" y="1384"/>
                    <a:pt x="902" y="1237"/>
                    <a:pt x="791" y="1034"/>
                  </a:cubicBezTo>
                  <a:cubicBezTo>
                    <a:pt x="700" y="915"/>
                    <a:pt x="672" y="769"/>
                    <a:pt x="672" y="629"/>
                  </a:cubicBezTo>
                  <a:lnTo>
                    <a:pt x="672" y="629"/>
                  </a:lnTo>
                  <a:cubicBezTo>
                    <a:pt x="700" y="657"/>
                    <a:pt x="700" y="685"/>
                    <a:pt x="700" y="685"/>
                  </a:cubicBezTo>
                  <a:cubicBezTo>
                    <a:pt x="819" y="859"/>
                    <a:pt x="965" y="1034"/>
                    <a:pt x="1168" y="1118"/>
                  </a:cubicBezTo>
                  <a:cubicBezTo>
                    <a:pt x="1280" y="1162"/>
                    <a:pt x="1403" y="1183"/>
                    <a:pt x="1527" y="1183"/>
                  </a:cubicBezTo>
                  <a:cubicBezTo>
                    <a:pt x="1820" y="1183"/>
                    <a:pt x="2119" y="1066"/>
                    <a:pt x="2301" y="859"/>
                  </a:cubicBezTo>
                  <a:lnTo>
                    <a:pt x="2301" y="859"/>
                  </a:lnTo>
                  <a:cubicBezTo>
                    <a:pt x="2245" y="1062"/>
                    <a:pt x="1951" y="1237"/>
                    <a:pt x="1839" y="1384"/>
                  </a:cubicBezTo>
                  <a:cubicBezTo>
                    <a:pt x="1810" y="1407"/>
                    <a:pt x="1850" y="1476"/>
                    <a:pt x="1880" y="1476"/>
                  </a:cubicBezTo>
                  <a:cubicBezTo>
                    <a:pt x="1886" y="1476"/>
                    <a:pt x="1891" y="1473"/>
                    <a:pt x="1895" y="1468"/>
                  </a:cubicBezTo>
                  <a:cubicBezTo>
                    <a:pt x="2126" y="1328"/>
                    <a:pt x="2448" y="1034"/>
                    <a:pt x="2420" y="741"/>
                  </a:cubicBezTo>
                  <a:lnTo>
                    <a:pt x="2420" y="741"/>
                  </a:lnTo>
                  <a:cubicBezTo>
                    <a:pt x="2448" y="831"/>
                    <a:pt x="2476" y="887"/>
                    <a:pt x="2504" y="978"/>
                  </a:cubicBezTo>
                  <a:cubicBezTo>
                    <a:pt x="2519" y="1003"/>
                    <a:pt x="2544" y="1017"/>
                    <a:pt x="2567" y="1017"/>
                  </a:cubicBezTo>
                  <a:cubicBezTo>
                    <a:pt x="2596" y="1017"/>
                    <a:pt x="2623" y="994"/>
                    <a:pt x="2623" y="943"/>
                  </a:cubicBezTo>
                  <a:cubicBezTo>
                    <a:pt x="2623" y="769"/>
                    <a:pt x="2476" y="538"/>
                    <a:pt x="2364" y="391"/>
                  </a:cubicBezTo>
                  <a:cubicBezTo>
                    <a:pt x="2217" y="216"/>
                    <a:pt x="2098" y="104"/>
                    <a:pt x="1867" y="41"/>
                  </a:cubicBezTo>
                  <a:cubicBezTo>
                    <a:pt x="1751" y="15"/>
                    <a:pt x="1611" y="0"/>
                    <a:pt x="14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79"/>
            <p:cNvSpPr/>
            <p:nvPr/>
          </p:nvSpPr>
          <p:spPr>
            <a:xfrm>
              <a:off x="2763765" y="3542356"/>
              <a:ext cx="15701" cy="15678"/>
            </a:xfrm>
            <a:custGeom>
              <a:rect b="b" l="l" r="r" t="t"/>
              <a:pathLst>
                <a:path extrusionOk="0" h="689" w="690">
                  <a:moveTo>
                    <a:pt x="681" y="1"/>
                  </a:moveTo>
                  <a:cubicBezTo>
                    <a:pt x="677" y="1"/>
                    <a:pt x="671" y="4"/>
                    <a:pt x="662" y="16"/>
                  </a:cubicBezTo>
                  <a:cubicBezTo>
                    <a:pt x="550" y="303"/>
                    <a:pt x="284" y="422"/>
                    <a:pt x="53" y="596"/>
                  </a:cubicBezTo>
                  <a:cubicBezTo>
                    <a:pt x="0" y="620"/>
                    <a:pt x="17" y="688"/>
                    <a:pt x="57" y="688"/>
                  </a:cubicBezTo>
                  <a:cubicBezTo>
                    <a:pt x="64" y="688"/>
                    <a:pt x="73" y="686"/>
                    <a:pt x="81" y="680"/>
                  </a:cubicBezTo>
                  <a:cubicBezTo>
                    <a:pt x="403" y="541"/>
                    <a:pt x="578" y="331"/>
                    <a:pt x="690" y="16"/>
                  </a:cubicBezTo>
                  <a:cubicBezTo>
                    <a:pt x="690" y="16"/>
                    <a:pt x="690" y="1"/>
                    <a:pt x="6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79"/>
            <p:cNvSpPr/>
            <p:nvPr/>
          </p:nvSpPr>
          <p:spPr>
            <a:xfrm>
              <a:off x="2750522" y="3555781"/>
              <a:ext cx="15109" cy="5256"/>
            </a:xfrm>
            <a:custGeom>
              <a:rect b="b" l="l" r="r" t="t"/>
              <a:pathLst>
                <a:path extrusionOk="0" h="231" w="664">
                  <a:moveTo>
                    <a:pt x="67" y="1"/>
                  </a:moveTo>
                  <a:cubicBezTo>
                    <a:pt x="34" y="1"/>
                    <a:pt x="0" y="62"/>
                    <a:pt x="48" y="62"/>
                  </a:cubicBezTo>
                  <a:cubicBezTo>
                    <a:pt x="139" y="125"/>
                    <a:pt x="223" y="181"/>
                    <a:pt x="314" y="209"/>
                  </a:cubicBezTo>
                  <a:cubicBezTo>
                    <a:pt x="356" y="223"/>
                    <a:pt x="406" y="230"/>
                    <a:pt x="458" y="230"/>
                  </a:cubicBezTo>
                  <a:cubicBezTo>
                    <a:pt x="510" y="230"/>
                    <a:pt x="562" y="223"/>
                    <a:pt x="607" y="209"/>
                  </a:cubicBezTo>
                  <a:cubicBezTo>
                    <a:pt x="663" y="209"/>
                    <a:pt x="663" y="153"/>
                    <a:pt x="607" y="153"/>
                  </a:cubicBezTo>
                  <a:cubicBezTo>
                    <a:pt x="517" y="125"/>
                    <a:pt x="433" y="125"/>
                    <a:pt x="342" y="125"/>
                  </a:cubicBezTo>
                  <a:cubicBezTo>
                    <a:pt x="258" y="90"/>
                    <a:pt x="167" y="62"/>
                    <a:pt x="83" y="6"/>
                  </a:cubicBezTo>
                  <a:cubicBezTo>
                    <a:pt x="78" y="2"/>
                    <a:pt x="73" y="1"/>
                    <a:pt x="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79"/>
            <p:cNvSpPr/>
            <p:nvPr/>
          </p:nvSpPr>
          <p:spPr>
            <a:xfrm>
              <a:off x="2730088" y="3553438"/>
              <a:ext cx="20275" cy="12356"/>
            </a:xfrm>
            <a:custGeom>
              <a:rect b="b" l="l" r="r" t="t"/>
              <a:pathLst>
                <a:path extrusionOk="0" h="543" w="891">
                  <a:moveTo>
                    <a:pt x="78" y="1"/>
                  </a:moveTo>
                  <a:cubicBezTo>
                    <a:pt x="41" y="1"/>
                    <a:pt x="1" y="60"/>
                    <a:pt x="44" y="81"/>
                  </a:cubicBezTo>
                  <a:cubicBezTo>
                    <a:pt x="163" y="193"/>
                    <a:pt x="247" y="340"/>
                    <a:pt x="394" y="431"/>
                  </a:cubicBezTo>
                  <a:cubicBezTo>
                    <a:pt x="513" y="515"/>
                    <a:pt x="687" y="515"/>
                    <a:pt x="834" y="543"/>
                  </a:cubicBezTo>
                  <a:cubicBezTo>
                    <a:pt x="890" y="543"/>
                    <a:pt x="890" y="459"/>
                    <a:pt x="834" y="459"/>
                  </a:cubicBezTo>
                  <a:cubicBezTo>
                    <a:pt x="715" y="403"/>
                    <a:pt x="540" y="403"/>
                    <a:pt x="422" y="312"/>
                  </a:cubicBezTo>
                  <a:cubicBezTo>
                    <a:pt x="310" y="256"/>
                    <a:pt x="219" y="109"/>
                    <a:pt x="107" y="19"/>
                  </a:cubicBezTo>
                  <a:cubicBezTo>
                    <a:pt x="99" y="6"/>
                    <a:pt x="89" y="1"/>
                    <a:pt x="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79"/>
            <p:cNvSpPr/>
            <p:nvPr/>
          </p:nvSpPr>
          <p:spPr>
            <a:xfrm>
              <a:off x="2563384" y="3470450"/>
              <a:ext cx="20548" cy="20571"/>
            </a:xfrm>
            <a:custGeom>
              <a:rect b="b" l="l" r="r" t="t"/>
              <a:pathLst>
                <a:path extrusionOk="0" h="904" w="903">
                  <a:moveTo>
                    <a:pt x="605" y="0"/>
                  </a:moveTo>
                  <a:cubicBezTo>
                    <a:pt x="494" y="0"/>
                    <a:pt x="367" y="58"/>
                    <a:pt x="294" y="113"/>
                  </a:cubicBezTo>
                  <a:cubicBezTo>
                    <a:pt x="175" y="169"/>
                    <a:pt x="0" y="316"/>
                    <a:pt x="0" y="463"/>
                  </a:cubicBezTo>
                  <a:cubicBezTo>
                    <a:pt x="0" y="483"/>
                    <a:pt x="28" y="503"/>
                    <a:pt x="57" y="503"/>
                  </a:cubicBezTo>
                  <a:cubicBezTo>
                    <a:pt x="69" y="503"/>
                    <a:pt x="81" y="499"/>
                    <a:pt x="91" y="491"/>
                  </a:cubicBezTo>
                  <a:cubicBezTo>
                    <a:pt x="147" y="407"/>
                    <a:pt x="266" y="316"/>
                    <a:pt x="350" y="260"/>
                  </a:cubicBezTo>
                  <a:cubicBezTo>
                    <a:pt x="385" y="243"/>
                    <a:pt x="505" y="188"/>
                    <a:pt x="573" y="188"/>
                  </a:cubicBezTo>
                  <a:cubicBezTo>
                    <a:pt x="613" y="188"/>
                    <a:pt x="636" y="206"/>
                    <a:pt x="615" y="260"/>
                  </a:cubicBezTo>
                  <a:cubicBezTo>
                    <a:pt x="469" y="288"/>
                    <a:pt x="350" y="379"/>
                    <a:pt x="266" y="491"/>
                  </a:cubicBezTo>
                  <a:cubicBezTo>
                    <a:pt x="175" y="582"/>
                    <a:pt x="91" y="729"/>
                    <a:pt x="147" y="841"/>
                  </a:cubicBezTo>
                  <a:cubicBezTo>
                    <a:pt x="147" y="869"/>
                    <a:pt x="175" y="869"/>
                    <a:pt x="175" y="869"/>
                  </a:cubicBezTo>
                  <a:cubicBezTo>
                    <a:pt x="203" y="904"/>
                    <a:pt x="231" y="904"/>
                    <a:pt x="266" y="904"/>
                  </a:cubicBezTo>
                  <a:cubicBezTo>
                    <a:pt x="350" y="841"/>
                    <a:pt x="441" y="757"/>
                    <a:pt x="524" y="694"/>
                  </a:cubicBezTo>
                  <a:cubicBezTo>
                    <a:pt x="580" y="610"/>
                    <a:pt x="671" y="554"/>
                    <a:pt x="727" y="463"/>
                  </a:cubicBezTo>
                  <a:cubicBezTo>
                    <a:pt x="818" y="344"/>
                    <a:pt x="902" y="169"/>
                    <a:pt x="755" y="57"/>
                  </a:cubicBezTo>
                  <a:cubicBezTo>
                    <a:pt x="717" y="17"/>
                    <a:pt x="663" y="0"/>
                    <a:pt x="6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79"/>
            <p:cNvSpPr/>
            <p:nvPr/>
          </p:nvSpPr>
          <p:spPr>
            <a:xfrm>
              <a:off x="2574671" y="3463715"/>
              <a:ext cx="23256" cy="29855"/>
            </a:xfrm>
            <a:custGeom>
              <a:rect b="b" l="l" r="r" t="t"/>
              <a:pathLst>
                <a:path extrusionOk="0" h="1312" w="1022">
                  <a:moveTo>
                    <a:pt x="292" y="1"/>
                  </a:moveTo>
                  <a:cubicBezTo>
                    <a:pt x="272" y="1"/>
                    <a:pt x="252" y="2"/>
                    <a:pt x="231" y="4"/>
                  </a:cubicBezTo>
                  <a:cubicBezTo>
                    <a:pt x="175" y="4"/>
                    <a:pt x="175" y="60"/>
                    <a:pt x="231" y="60"/>
                  </a:cubicBezTo>
                  <a:cubicBezTo>
                    <a:pt x="1021" y="116"/>
                    <a:pt x="378" y="1025"/>
                    <a:pt x="28" y="1228"/>
                  </a:cubicBezTo>
                  <a:cubicBezTo>
                    <a:pt x="1" y="1256"/>
                    <a:pt x="1" y="1311"/>
                    <a:pt x="28" y="1311"/>
                  </a:cubicBezTo>
                  <a:cubicBezTo>
                    <a:pt x="378" y="1283"/>
                    <a:pt x="700" y="787"/>
                    <a:pt x="756" y="500"/>
                  </a:cubicBezTo>
                  <a:cubicBezTo>
                    <a:pt x="782" y="175"/>
                    <a:pt x="559" y="1"/>
                    <a:pt x="2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79"/>
            <p:cNvSpPr/>
            <p:nvPr/>
          </p:nvSpPr>
          <p:spPr>
            <a:xfrm>
              <a:off x="2578039" y="3481964"/>
              <a:ext cx="16543" cy="18454"/>
            </a:xfrm>
            <a:custGeom>
              <a:rect b="b" l="l" r="r" t="t"/>
              <a:pathLst>
                <a:path extrusionOk="0" h="811" w="727">
                  <a:moveTo>
                    <a:pt x="645" y="1"/>
                  </a:moveTo>
                  <a:cubicBezTo>
                    <a:pt x="640" y="1"/>
                    <a:pt x="636" y="4"/>
                    <a:pt x="636" y="13"/>
                  </a:cubicBezTo>
                  <a:cubicBezTo>
                    <a:pt x="461" y="307"/>
                    <a:pt x="286" y="572"/>
                    <a:pt x="27" y="747"/>
                  </a:cubicBezTo>
                  <a:cubicBezTo>
                    <a:pt x="5" y="770"/>
                    <a:pt x="0" y="811"/>
                    <a:pt x="29" y="811"/>
                  </a:cubicBezTo>
                  <a:cubicBezTo>
                    <a:pt x="36" y="811"/>
                    <a:pt x="45" y="808"/>
                    <a:pt x="55" y="803"/>
                  </a:cubicBezTo>
                  <a:cubicBezTo>
                    <a:pt x="230" y="747"/>
                    <a:pt x="349" y="656"/>
                    <a:pt x="461" y="509"/>
                  </a:cubicBezTo>
                  <a:cubicBezTo>
                    <a:pt x="552" y="398"/>
                    <a:pt x="636" y="251"/>
                    <a:pt x="671" y="104"/>
                  </a:cubicBezTo>
                  <a:cubicBezTo>
                    <a:pt x="671" y="104"/>
                    <a:pt x="699" y="76"/>
                    <a:pt x="727" y="48"/>
                  </a:cubicBezTo>
                  <a:cubicBezTo>
                    <a:pt x="727" y="13"/>
                    <a:pt x="699" y="13"/>
                    <a:pt x="699" y="13"/>
                  </a:cubicBezTo>
                  <a:cubicBezTo>
                    <a:pt x="699" y="48"/>
                    <a:pt x="671" y="48"/>
                    <a:pt x="671" y="48"/>
                  </a:cubicBezTo>
                  <a:lnTo>
                    <a:pt x="671" y="13"/>
                  </a:lnTo>
                  <a:cubicBezTo>
                    <a:pt x="671" y="13"/>
                    <a:pt x="655" y="1"/>
                    <a:pt x="6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79"/>
            <p:cNvSpPr/>
            <p:nvPr/>
          </p:nvSpPr>
          <p:spPr>
            <a:xfrm>
              <a:off x="2591214" y="3461712"/>
              <a:ext cx="6076" cy="13881"/>
            </a:xfrm>
            <a:custGeom>
              <a:rect b="b" l="l" r="r" t="t"/>
              <a:pathLst>
                <a:path extrusionOk="0" h="610" w="267">
                  <a:moveTo>
                    <a:pt x="29" y="1"/>
                  </a:moveTo>
                  <a:cubicBezTo>
                    <a:pt x="29" y="1"/>
                    <a:pt x="1" y="1"/>
                    <a:pt x="1" y="29"/>
                  </a:cubicBezTo>
                  <a:cubicBezTo>
                    <a:pt x="92" y="204"/>
                    <a:pt x="148" y="379"/>
                    <a:pt x="148" y="588"/>
                  </a:cubicBezTo>
                  <a:cubicBezTo>
                    <a:pt x="148" y="602"/>
                    <a:pt x="162" y="609"/>
                    <a:pt x="176" y="609"/>
                  </a:cubicBezTo>
                  <a:cubicBezTo>
                    <a:pt x="190" y="609"/>
                    <a:pt x="204" y="602"/>
                    <a:pt x="204" y="588"/>
                  </a:cubicBezTo>
                  <a:cubicBezTo>
                    <a:pt x="266" y="379"/>
                    <a:pt x="148" y="176"/>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79"/>
            <p:cNvSpPr/>
            <p:nvPr/>
          </p:nvSpPr>
          <p:spPr>
            <a:xfrm>
              <a:off x="2597267" y="3460461"/>
              <a:ext cx="4642" cy="19319"/>
            </a:xfrm>
            <a:custGeom>
              <a:rect b="b" l="l" r="r" t="t"/>
              <a:pathLst>
                <a:path extrusionOk="0" h="849" w="204">
                  <a:moveTo>
                    <a:pt x="56" y="0"/>
                  </a:moveTo>
                  <a:cubicBezTo>
                    <a:pt x="28" y="0"/>
                    <a:pt x="0" y="0"/>
                    <a:pt x="28" y="28"/>
                  </a:cubicBezTo>
                  <a:cubicBezTo>
                    <a:pt x="112" y="259"/>
                    <a:pt x="112" y="552"/>
                    <a:pt x="28" y="783"/>
                  </a:cubicBezTo>
                  <a:cubicBezTo>
                    <a:pt x="28" y="823"/>
                    <a:pt x="50" y="848"/>
                    <a:pt x="74" y="848"/>
                  </a:cubicBezTo>
                  <a:cubicBezTo>
                    <a:pt x="87" y="848"/>
                    <a:pt x="102" y="839"/>
                    <a:pt x="112" y="818"/>
                  </a:cubicBezTo>
                  <a:cubicBezTo>
                    <a:pt x="175" y="699"/>
                    <a:pt x="203" y="552"/>
                    <a:pt x="203" y="406"/>
                  </a:cubicBezTo>
                  <a:cubicBezTo>
                    <a:pt x="203" y="259"/>
                    <a:pt x="112" y="147"/>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79"/>
            <p:cNvSpPr/>
            <p:nvPr/>
          </p:nvSpPr>
          <p:spPr>
            <a:xfrm>
              <a:off x="2601249" y="3458390"/>
              <a:ext cx="6531" cy="13790"/>
            </a:xfrm>
            <a:custGeom>
              <a:rect b="b" l="l" r="r" t="t"/>
              <a:pathLst>
                <a:path extrusionOk="0" h="606" w="287">
                  <a:moveTo>
                    <a:pt x="28" y="0"/>
                  </a:moveTo>
                  <a:cubicBezTo>
                    <a:pt x="28" y="0"/>
                    <a:pt x="0" y="35"/>
                    <a:pt x="28" y="35"/>
                  </a:cubicBezTo>
                  <a:cubicBezTo>
                    <a:pt x="175" y="175"/>
                    <a:pt x="140" y="385"/>
                    <a:pt x="203" y="587"/>
                  </a:cubicBezTo>
                  <a:cubicBezTo>
                    <a:pt x="203" y="599"/>
                    <a:pt x="217" y="606"/>
                    <a:pt x="234" y="606"/>
                  </a:cubicBezTo>
                  <a:cubicBezTo>
                    <a:pt x="258" y="606"/>
                    <a:pt x="287" y="592"/>
                    <a:pt x="287" y="560"/>
                  </a:cubicBezTo>
                  <a:cubicBezTo>
                    <a:pt x="287" y="350"/>
                    <a:pt x="231" y="147"/>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79"/>
            <p:cNvSpPr/>
            <p:nvPr/>
          </p:nvSpPr>
          <p:spPr>
            <a:xfrm>
              <a:off x="2647555" y="3520761"/>
              <a:ext cx="16566" cy="12584"/>
            </a:xfrm>
            <a:custGeom>
              <a:rect b="b" l="l" r="r" t="t"/>
              <a:pathLst>
                <a:path extrusionOk="0" h="553" w="728">
                  <a:moveTo>
                    <a:pt x="28" y="0"/>
                  </a:moveTo>
                  <a:cubicBezTo>
                    <a:pt x="0" y="0"/>
                    <a:pt x="0" y="0"/>
                    <a:pt x="0" y="28"/>
                  </a:cubicBezTo>
                  <a:cubicBezTo>
                    <a:pt x="91" y="147"/>
                    <a:pt x="175" y="266"/>
                    <a:pt x="294" y="378"/>
                  </a:cubicBezTo>
                  <a:cubicBezTo>
                    <a:pt x="413" y="469"/>
                    <a:pt x="524" y="525"/>
                    <a:pt x="671" y="553"/>
                  </a:cubicBezTo>
                  <a:cubicBezTo>
                    <a:pt x="699" y="553"/>
                    <a:pt x="727" y="497"/>
                    <a:pt x="699" y="497"/>
                  </a:cubicBezTo>
                  <a:cubicBezTo>
                    <a:pt x="587" y="441"/>
                    <a:pt x="441" y="378"/>
                    <a:pt x="350" y="322"/>
                  </a:cubicBezTo>
                  <a:cubicBezTo>
                    <a:pt x="203" y="231"/>
                    <a:pt x="119" y="119"/>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79"/>
            <p:cNvSpPr/>
            <p:nvPr/>
          </p:nvSpPr>
          <p:spPr>
            <a:xfrm>
              <a:off x="2656930" y="3524084"/>
              <a:ext cx="25645" cy="20343"/>
            </a:xfrm>
            <a:custGeom>
              <a:rect b="b" l="l" r="r" t="t"/>
              <a:pathLst>
                <a:path extrusionOk="0" h="894" w="1127">
                  <a:moveTo>
                    <a:pt x="29" y="1"/>
                  </a:moveTo>
                  <a:cubicBezTo>
                    <a:pt x="1" y="1"/>
                    <a:pt x="1" y="29"/>
                    <a:pt x="1" y="29"/>
                  </a:cubicBezTo>
                  <a:cubicBezTo>
                    <a:pt x="406" y="260"/>
                    <a:pt x="700" y="553"/>
                    <a:pt x="1049" y="875"/>
                  </a:cubicBezTo>
                  <a:cubicBezTo>
                    <a:pt x="1056" y="888"/>
                    <a:pt x="1065" y="894"/>
                    <a:pt x="1073" y="894"/>
                  </a:cubicBezTo>
                  <a:cubicBezTo>
                    <a:pt x="1099" y="894"/>
                    <a:pt x="1127" y="840"/>
                    <a:pt x="1105" y="819"/>
                  </a:cubicBezTo>
                  <a:cubicBezTo>
                    <a:pt x="784" y="435"/>
                    <a:pt x="462" y="204"/>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79"/>
            <p:cNvSpPr/>
            <p:nvPr/>
          </p:nvSpPr>
          <p:spPr>
            <a:xfrm>
              <a:off x="2812074" y="3542356"/>
              <a:ext cx="18363" cy="49060"/>
            </a:xfrm>
            <a:custGeom>
              <a:rect b="b" l="l" r="r" t="t"/>
              <a:pathLst>
                <a:path extrusionOk="0" h="2156" w="807">
                  <a:moveTo>
                    <a:pt x="474" y="0"/>
                  </a:moveTo>
                  <a:cubicBezTo>
                    <a:pt x="358" y="0"/>
                    <a:pt x="242" y="44"/>
                    <a:pt x="175" y="128"/>
                  </a:cubicBezTo>
                  <a:cubicBezTo>
                    <a:pt x="28" y="303"/>
                    <a:pt x="0" y="541"/>
                    <a:pt x="56" y="771"/>
                  </a:cubicBezTo>
                  <a:cubicBezTo>
                    <a:pt x="140" y="1240"/>
                    <a:pt x="462" y="1645"/>
                    <a:pt x="490" y="2114"/>
                  </a:cubicBezTo>
                  <a:cubicBezTo>
                    <a:pt x="490" y="2142"/>
                    <a:pt x="512" y="2156"/>
                    <a:pt x="535" y="2156"/>
                  </a:cubicBezTo>
                  <a:cubicBezTo>
                    <a:pt x="558" y="2156"/>
                    <a:pt x="581" y="2142"/>
                    <a:pt x="581" y="2114"/>
                  </a:cubicBezTo>
                  <a:cubicBezTo>
                    <a:pt x="581" y="1848"/>
                    <a:pt x="525" y="1554"/>
                    <a:pt x="434" y="1296"/>
                  </a:cubicBezTo>
                  <a:cubicBezTo>
                    <a:pt x="406" y="1149"/>
                    <a:pt x="378" y="1093"/>
                    <a:pt x="378" y="946"/>
                  </a:cubicBezTo>
                  <a:cubicBezTo>
                    <a:pt x="406" y="827"/>
                    <a:pt x="434" y="715"/>
                    <a:pt x="462" y="596"/>
                  </a:cubicBezTo>
                  <a:cubicBezTo>
                    <a:pt x="462" y="541"/>
                    <a:pt x="490" y="478"/>
                    <a:pt x="490" y="422"/>
                  </a:cubicBezTo>
                  <a:cubicBezTo>
                    <a:pt x="490" y="366"/>
                    <a:pt x="525" y="275"/>
                    <a:pt x="525" y="219"/>
                  </a:cubicBezTo>
                  <a:cubicBezTo>
                    <a:pt x="525" y="219"/>
                    <a:pt x="525" y="191"/>
                    <a:pt x="490" y="191"/>
                  </a:cubicBezTo>
                  <a:cubicBezTo>
                    <a:pt x="581" y="191"/>
                    <a:pt x="636" y="247"/>
                    <a:pt x="727" y="247"/>
                  </a:cubicBezTo>
                  <a:cubicBezTo>
                    <a:pt x="732" y="252"/>
                    <a:pt x="738" y="254"/>
                    <a:pt x="745" y="254"/>
                  </a:cubicBezTo>
                  <a:cubicBezTo>
                    <a:pt x="773" y="254"/>
                    <a:pt x="806" y="207"/>
                    <a:pt x="783" y="156"/>
                  </a:cubicBezTo>
                  <a:cubicBezTo>
                    <a:pt x="722" y="51"/>
                    <a:pt x="598" y="0"/>
                    <a:pt x="4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79"/>
            <p:cNvSpPr/>
            <p:nvPr/>
          </p:nvSpPr>
          <p:spPr>
            <a:xfrm>
              <a:off x="2824635" y="3549820"/>
              <a:ext cx="4005" cy="14814"/>
            </a:xfrm>
            <a:custGeom>
              <a:rect b="b" l="l" r="r" t="t"/>
              <a:pathLst>
                <a:path extrusionOk="0" h="651" w="176">
                  <a:moveTo>
                    <a:pt x="34" y="0"/>
                  </a:moveTo>
                  <a:cubicBezTo>
                    <a:pt x="19" y="0"/>
                    <a:pt x="1" y="18"/>
                    <a:pt x="1" y="38"/>
                  </a:cubicBezTo>
                  <a:cubicBezTo>
                    <a:pt x="29" y="150"/>
                    <a:pt x="56" y="240"/>
                    <a:pt x="56" y="352"/>
                  </a:cubicBezTo>
                  <a:cubicBezTo>
                    <a:pt x="56" y="443"/>
                    <a:pt x="56" y="527"/>
                    <a:pt x="29" y="618"/>
                  </a:cubicBezTo>
                  <a:cubicBezTo>
                    <a:pt x="29" y="634"/>
                    <a:pt x="56" y="650"/>
                    <a:pt x="87" y="650"/>
                  </a:cubicBezTo>
                  <a:cubicBezTo>
                    <a:pt x="109" y="650"/>
                    <a:pt x="133" y="642"/>
                    <a:pt x="147" y="618"/>
                  </a:cubicBezTo>
                  <a:cubicBezTo>
                    <a:pt x="147" y="527"/>
                    <a:pt x="175" y="415"/>
                    <a:pt x="175" y="324"/>
                  </a:cubicBezTo>
                  <a:cubicBezTo>
                    <a:pt x="147" y="213"/>
                    <a:pt x="112" y="122"/>
                    <a:pt x="56" y="38"/>
                  </a:cubicBezTo>
                  <a:cubicBezTo>
                    <a:pt x="56" y="10"/>
                    <a:pt x="46" y="0"/>
                    <a:pt x="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79"/>
            <p:cNvSpPr/>
            <p:nvPr/>
          </p:nvSpPr>
          <p:spPr>
            <a:xfrm>
              <a:off x="2827980" y="3550343"/>
              <a:ext cx="4005" cy="20707"/>
            </a:xfrm>
            <a:custGeom>
              <a:rect b="b" l="l" r="r" t="t"/>
              <a:pathLst>
                <a:path extrusionOk="0" h="910" w="176">
                  <a:moveTo>
                    <a:pt x="88" y="0"/>
                  </a:moveTo>
                  <a:cubicBezTo>
                    <a:pt x="70" y="0"/>
                    <a:pt x="56" y="23"/>
                    <a:pt x="56" y="43"/>
                  </a:cubicBezTo>
                  <a:cubicBezTo>
                    <a:pt x="112" y="301"/>
                    <a:pt x="28" y="595"/>
                    <a:pt x="0" y="889"/>
                  </a:cubicBezTo>
                  <a:cubicBezTo>
                    <a:pt x="0" y="903"/>
                    <a:pt x="7" y="910"/>
                    <a:pt x="18" y="910"/>
                  </a:cubicBezTo>
                  <a:cubicBezTo>
                    <a:pt x="28" y="910"/>
                    <a:pt x="42" y="903"/>
                    <a:pt x="56" y="889"/>
                  </a:cubicBezTo>
                  <a:cubicBezTo>
                    <a:pt x="140" y="623"/>
                    <a:pt x="175" y="301"/>
                    <a:pt x="112" y="15"/>
                  </a:cubicBezTo>
                  <a:cubicBezTo>
                    <a:pt x="104" y="4"/>
                    <a:pt x="96" y="0"/>
                    <a:pt x="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79"/>
            <p:cNvSpPr/>
            <p:nvPr/>
          </p:nvSpPr>
          <p:spPr>
            <a:xfrm>
              <a:off x="2806658" y="3548545"/>
              <a:ext cx="12584" cy="58526"/>
            </a:xfrm>
            <a:custGeom>
              <a:rect b="b" l="l" r="r" t="t"/>
              <a:pathLst>
                <a:path extrusionOk="0" h="2572" w="553">
                  <a:moveTo>
                    <a:pt x="159" y="0"/>
                  </a:moveTo>
                  <a:cubicBezTo>
                    <a:pt x="145" y="0"/>
                    <a:pt x="130" y="9"/>
                    <a:pt x="119" y="31"/>
                  </a:cubicBezTo>
                  <a:cubicBezTo>
                    <a:pt x="0" y="443"/>
                    <a:pt x="28" y="758"/>
                    <a:pt x="147" y="1143"/>
                  </a:cubicBezTo>
                  <a:cubicBezTo>
                    <a:pt x="322" y="1604"/>
                    <a:pt x="350" y="2073"/>
                    <a:pt x="441" y="2541"/>
                  </a:cubicBezTo>
                  <a:cubicBezTo>
                    <a:pt x="441" y="2562"/>
                    <a:pt x="453" y="2571"/>
                    <a:pt x="467" y="2571"/>
                  </a:cubicBezTo>
                  <a:cubicBezTo>
                    <a:pt x="492" y="2571"/>
                    <a:pt x="525" y="2545"/>
                    <a:pt x="525" y="2506"/>
                  </a:cubicBezTo>
                  <a:cubicBezTo>
                    <a:pt x="553" y="2101"/>
                    <a:pt x="469" y="1695"/>
                    <a:pt x="350" y="1317"/>
                  </a:cubicBezTo>
                  <a:cubicBezTo>
                    <a:pt x="294" y="1143"/>
                    <a:pt x="203" y="968"/>
                    <a:pt x="147" y="793"/>
                  </a:cubicBezTo>
                  <a:cubicBezTo>
                    <a:pt x="91" y="555"/>
                    <a:pt x="147" y="296"/>
                    <a:pt x="203" y="59"/>
                  </a:cubicBezTo>
                  <a:cubicBezTo>
                    <a:pt x="203" y="24"/>
                    <a:pt x="182" y="0"/>
                    <a:pt x="1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79"/>
            <p:cNvSpPr/>
            <p:nvPr/>
          </p:nvSpPr>
          <p:spPr>
            <a:xfrm>
              <a:off x="2804110" y="3579720"/>
              <a:ext cx="5916" cy="30287"/>
            </a:xfrm>
            <a:custGeom>
              <a:rect b="b" l="l" r="r" t="t"/>
              <a:pathLst>
                <a:path extrusionOk="0" h="1331" w="260">
                  <a:moveTo>
                    <a:pt x="64" y="1"/>
                  </a:moveTo>
                  <a:cubicBezTo>
                    <a:pt x="33" y="1"/>
                    <a:pt x="1" y="25"/>
                    <a:pt x="1" y="59"/>
                  </a:cubicBezTo>
                  <a:cubicBezTo>
                    <a:pt x="84" y="472"/>
                    <a:pt x="112" y="877"/>
                    <a:pt x="140" y="1283"/>
                  </a:cubicBezTo>
                  <a:cubicBezTo>
                    <a:pt x="140" y="1314"/>
                    <a:pt x="163" y="1330"/>
                    <a:pt x="186" y="1330"/>
                  </a:cubicBezTo>
                  <a:cubicBezTo>
                    <a:pt x="209" y="1330"/>
                    <a:pt x="231" y="1314"/>
                    <a:pt x="231" y="1283"/>
                  </a:cubicBezTo>
                  <a:cubicBezTo>
                    <a:pt x="259" y="877"/>
                    <a:pt x="203" y="437"/>
                    <a:pt x="112" y="31"/>
                  </a:cubicBezTo>
                  <a:cubicBezTo>
                    <a:pt x="102" y="10"/>
                    <a:pt x="83" y="1"/>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79"/>
            <p:cNvSpPr/>
            <p:nvPr/>
          </p:nvSpPr>
          <p:spPr>
            <a:xfrm>
              <a:off x="2775529" y="3708718"/>
              <a:ext cx="28375" cy="19160"/>
            </a:xfrm>
            <a:custGeom>
              <a:rect b="b" l="l" r="r" t="t"/>
              <a:pathLst>
                <a:path extrusionOk="0" h="842" w="1247">
                  <a:moveTo>
                    <a:pt x="11" y="1"/>
                  </a:moveTo>
                  <a:cubicBezTo>
                    <a:pt x="1" y="1"/>
                    <a:pt x="8" y="22"/>
                    <a:pt x="33" y="47"/>
                  </a:cubicBezTo>
                  <a:cubicBezTo>
                    <a:pt x="236" y="159"/>
                    <a:pt x="438" y="250"/>
                    <a:pt x="641" y="397"/>
                  </a:cubicBezTo>
                  <a:cubicBezTo>
                    <a:pt x="844" y="509"/>
                    <a:pt x="991" y="683"/>
                    <a:pt x="1166" y="830"/>
                  </a:cubicBezTo>
                  <a:cubicBezTo>
                    <a:pt x="1174" y="838"/>
                    <a:pt x="1185" y="842"/>
                    <a:pt x="1196" y="842"/>
                  </a:cubicBezTo>
                  <a:cubicBezTo>
                    <a:pt x="1222" y="842"/>
                    <a:pt x="1246" y="822"/>
                    <a:pt x="1222" y="802"/>
                  </a:cubicBezTo>
                  <a:cubicBezTo>
                    <a:pt x="991" y="334"/>
                    <a:pt x="466" y="187"/>
                    <a:pt x="33" y="12"/>
                  </a:cubicBezTo>
                  <a:cubicBezTo>
                    <a:pt x="23" y="4"/>
                    <a:pt x="16" y="1"/>
                    <a:pt x="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79"/>
            <p:cNvSpPr/>
            <p:nvPr/>
          </p:nvSpPr>
          <p:spPr>
            <a:xfrm>
              <a:off x="2814167" y="3703188"/>
              <a:ext cx="14472" cy="19820"/>
            </a:xfrm>
            <a:custGeom>
              <a:rect b="b" l="l" r="r" t="t"/>
              <a:pathLst>
                <a:path extrusionOk="0" h="871" w="636">
                  <a:moveTo>
                    <a:pt x="72" y="0"/>
                  </a:moveTo>
                  <a:cubicBezTo>
                    <a:pt x="38" y="0"/>
                    <a:pt x="1" y="33"/>
                    <a:pt x="20" y="52"/>
                  </a:cubicBezTo>
                  <a:cubicBezTo>
                    <a:pt x="195" y="346"/>
                    <a:pt x="370" y="605"/>
                    <a:pt x="572" y="870"/>
                  </a:cubicBezTo>
                  <a:cubicBezTo>
                    <a:pt x="607" y="870"/>
                    <a:pt x="635" y="842"/>
                    <a:pt x="635" y="842"/>
                  </a:cubicBezTo>
                  <a:cubicBezTo>
                    <a:pt x="572" y="696"/>
                    <a:pt x="489" y="577"/>
                    <a:pt x="398" y="465"/>
                  </a:cubicBezTo>
                  <a:cubicBezTo>
                    <a:pt x="314" y="318"/>
                    <a:pt x="195" y="171"/>
                    <a:pt x="111" y="24"/>
                  </a:cubicBezTo>
                  <a:cubicBezTo>
                    <a:pt x="102" y="7"/>
                    <a:pt x="88" y="0"/>
                    <a:pt x="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79"/>
            <p:cNvSpPr/>
            <p:nvPr/>
          </p:nvSpPr>
          <p:spPr>
            <a:xfrm>
              <a:off x="2803313" y="3689103"/>
              <a:ext cx="37705" cy="27807"/>
            </a:xfrm>
            <a:custGeom>
              <a:rect b="b" l="l" r="r" t="t"/>
              <a:pathLst>
                <a:path extrusionOk="0" h="1222" w="1657">
                  <a:moveTo>
                    <a:pt x="36" y="0"/>
                  </a:moveTo>
                  <a:cubicBezTo>
                    <a:pt x="36" y="0"/>
                    <a:pt x="1" y="35"/>
                    <a:pt x="36" y="63"/>
                  </a:cubicBezTo>
                  <a:cubicBezTo>
                    <a:pt x="350" y="210"/>
                    <a:pt x="644" y="322"/>
                    <a:pt x="938" y="559"/>
                  </a:cubicBezTo>
                  <a:cubicBezTo>
                    <a:pt x="1168" y="734"/>
                    <a:pt x="1371" y="965"/>
                    <a:pt x="1546" y="1196"/>
                  </a:cubicBezTo>
                  <a:cubicBezTo>
                    <a:pt x="1565" y="1214"/>
                    <a:pt x="1583" y="1222"/>
                    <a:pt x="1598" y="1222"/>
                  </a:cubicBezTo>
                  <a:cubicBezTo>
                    <a:pt x="1635" y="1222"/>
                    <a:pt x="1656" y="1179"/>
                    <a:pt x="1637" y="1140"/>
                  </a:cubicBezTo>
                  <a:cubicBezTo>
                    <a:pt x="1259" y="559"/>
                    <a:pt x="672" y="266"/>
                    <a:pt x="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79"/>
            <p:cNvSpPr/>
            <p:nvPr/>
          </p:nvSpPr>
          <p:spPr>
            <a:xfrm>
              <a:off x="2634335" y="3740142"/>
              <a:ext cx="78937" cy="78710"/>
            </a:xfrm>
            <a:custGeom>
              <a:rect b="b" l="l" r="r" t="t"/>
              <a:pathLst>
                <a:path extrusionOk="0" h="3459" w="3469">
                  <a:moveTo>
                    <a:pt x="1693" y="204"/>
                  </a:moveTo>
                  <a:lnTo>
                    <a:pt x="1693" y="239"/>
                  </a:lnTo>
                  <a:lnTo>
                    <a:pt x="1721" y="239"/>
                  </a:lnTo>
                  <a:cubicBezTo>
                    <a:pt x="1777" y="267"/>
                    <a:pt x="1805" y="295"/>
                    <a:pt x="1833" y="295"/>
                  </a:cubicBezTo>
                  <a:cubicBezTo>
                    <a:pt x="1868" y="323"/>
                    <a:pt x="1896" y="351"/>
                    <a:pt x="1952" y="379"/>
                  </a:cubicBezTo>
                  <a:cubicBezTo>
                    <a:pt x="2007" y="470"/>
                    <a:pt x="2098" y="526"/>
                    <a:pt x="2126" y="589"/>
                  </a:cubicBezTo>
                  <a:cubicBezTo>
                    <a:pt x="2245" y="701"/>
                    <a:pt x="2301" y="820"/>
                    <a:pt x="2392" y="967"/>
                  </a:cubicBezTo>
                  <a:cubicBezTo>
                    <a:pt x="2504" y="1197"/>
                    <a:pt x="2742" y="1400"/>
                    <a:pt x="2916" y="1603"/>
                  </a:cubicBezTo>
                  <a:cubicBezTo>
                    <a:pt x="3028" y="1722"/>
                    <a:pt x="3231" y="1952"/>
                    <a:pt x="3175" y="2127"/>
                  </a:cubicBezTo>
                  <a:cubicBezTo>
                    <a:pt x="3091" y="2302"/>
                    <a:pt x="2623" y="2449"/>
                    <a:pt x="2476" y="2512"/>
                  </a:cubicBezTo>
                  <a:cubicBezTo>
                    <a:pt x="2070" y="2652"/>
                    <a:pt x="1693" y="2799"/>
                    <a:pt x="1280" y="2973"/>
                  </a:cubicBezTo>
                  <a:cubicBezTo>
                    <a:pt x="1133" y="3036"/>
                    <a:pt x="959" y="3092"/>
                    <a:pt x="784" y="3120"/>
                  </a:cubicBezTo>
                  <a:cubicBezTo>
                    <a:pt x="728" y="2889"/>
                    <a:pt x="847" y="2624"/>
                    <a:pt x="931" y="2421"/>
                  </a:cubicBezTo>
                  <a:cubicBezTo>
                    <a:pt x="1050" y="2162"/>
                    <a:pt x="1105" y="1897"/>
                    <a:pt x="1224" y="1666"/>
                  </a:cubicBezTo>
                  <a:cubicBezTo>
                    <a:pt x="1308" y="1400"/>
                    <a:pt x="1427" y="1141"/>
                    <a:pt x="1483" y="876"/>
                  </a:cubicBezTo>
                  <a:cubicBezTo>
                    <a:pt x="1518" y="645"/>
                    <a:pt x="1602" y="442"/>
                    <a:pt x="1658" y="204"/>
                  </a:cubicBezTo>
                  <a:close/>
                  <a:moveTo>
                    <a:pt x="1574" y="176"/>
                  </a:moveTo>
                  <a:cubicBezTo>
                    <a:pt x="1455" y="351"/>
                    <a:pt x="1371" y="589"/>
                    <a:pt x="1308" y="792"/>
                  </a:cubicBezTo>
                  <a:cubicBezTo>
                    <a:pt x="1224" y="1113"/>
                    <a:pt x="1077" y="1428"/>
                    <a:pt x="994" y="1750"/>
                  </a:cubicBezTo>
                  <a:cubicBezTo>
                    <a:pt x="959" y="1924"/>
                    <a:pt x="903" y="2099"/>
                    <a:pt x="847" y="2274"/>
                  </a:cubicBezTo>
                  <a:cubicBezTo>
                    <a:pt x="784" y="2393"/>
                    <a:pt x="728" y="2540"/>
                    <a:pt x="700" y="2652"/>
                  </a:cubicBezTo>
                  <a:cubicBezTo>
                    <a:pt x="672" y="2799"/>
                    <a:pt x="644" y="3001"/>
                    <a:pt x="700" y="3148"/>
                  </a:cubicBezTo>
                  <a:cubicBezTo>
                    <a:pt x="609" y="3176"/>
                    <a:pt x="469" y="3211"/>
                    <a:pt x="406" y="3211"/>
                  </a:cubicBezTo>
                  <a:cubicBezTo>
                    <a:pt x="294" y="3176"/>
                    <a:pt x="294" y="3064"/>
                    <a:pt x="322" y="2973"/>
                  </a:cubicBezTo>
                  <a:cubicBezTo>
                    <a:pt x="322" y="2743"/>
                    <a:pt x="434" y="2540"/>
                    <a:pt x="497" y="2337"/>
                  </a:cubicBezTo>
                  <a:cubicBezTo>
                    <a:pt x="581" y="2099"/>
                    <a:pt x="672" y="1869"/>
                    <a:pt x="784" y="1666"/>
                  </a:cubicBezTo>
                  <a:cubicBezTo>
                    <a:pt x="931" y="1288"/>
                    <a:pt x="1077" y="904"/>
                    <a:pt x="1280" y="526"/>
                  </a:cubicBezTo>
                  <a:cubicBezTo>
                    <a:pt x="1308" y="442"/>
                    <a:pt x="1371" y="323"/>
                    <a:pt x="1455" y="239"/>
                  </a:cubicBezTo>
                  <a:cubicBezTo>
                    <a:pt x="1483" y="204"/>
                    <a:pt x="1546" y="176"/>
                    <a:pt x="1574" y="176"/>
                  </a:cubicBezTo>
                  <a:close/>
                  <a:moveTo>
                    <a:pt x="1547" y="0"/>
                  </a:moveTo>
                  <a:cubicBezTo>
                    <a:pt x="1242" y="0"/>
                    <a:pt x="1074" y="448"/>
                    <a:pt x="959" y="645"/>
                  </a:cubicBezTo>
                  <a:cubicBezTo>
                    <a:pt x="728" y="1078"/>
                    <a:pt x="553" y="1519"/>
                    <a:pt x="378" y="1987"/>
                  </a:cubicBezTo>
                  <a:cubicBezTo>
                    <a:pt x="294" y="2190"/>
                    <a:pt x="203" y="2421"/>
                    <a:pt x="120" y="2652"/>
                  </a:cubicBezTo>
                  <a:cubicBezTo>
                    <a:pt x="57" y="2799"/>
                    <a:pt x="1" y="3036"/>
                    <a:pt x="29" y="3211"/>
                  </a:cubicBezTo>
                  <a:cubicBezTo>
                    <a:pt x="68" y="3412"/>
                    <a:pt x="224" y="3459"/>
                    <a:pt x="394" y="3459"/>
                  </a:cubicBezTo>
                  <a:cubicBezTo>
                    <a:pt x="466" y="3459"/>
                    <a:pt x="540" y="3450"/>
                    <a:pt x="609" y="3442"/>
                  </a:cubicBezTo>
                  <a:cubicBezTo>
                    <a:pt x="1077" y="3323"/>
                    <a:pt x="1546" y="3120"/>
                    <a:pt x="1980" y="2945"/>
                  </a:cubicBezTo>
                  <a:cubicBezTo>
                    <a:pt x="2182" y="2861"/>
                    <a:pt x="2392" y="2771"/>
                    <a:pt x="2595" y="2652"/>
                  </a:cubicBezTo>
                  <a:cubicBezTo>
                    <a:pt x="2798" y="2568"/>
                    <a:pt x="3056" y="2512"/>
                    <a:pt x="3231" y="2365"/>
                  </a:cubicBezTo>
                  <a:cubicBezTo>
                    <a:pt x="3469" y="2190"/>
                    <a:pt x="3406" y="1841"/>
                    <a:pt x="3231" y="1638"/>
                  </a:cubicBezTo>
                  <a:cubicBezTo>
                    <a:pt x="3028" y="1316"/>
                    <a:pt x="2742" y="1078"/>
                    <a:pt x="2504" y="764"/>
                  </a:cubicBezTo>
                  <a:cubicBezTo>
                    <a:pt x="2420" y="617"/>
                    <a:pt x="2301" y="498"/>
                    <a:pt x="2154" y="379"/>
                  </a:cubicBezTo>
                  <a:cubicBezTo>
                    <a:pt x="2098" y="323"/>
                    <a:pt x="2007" y="267"/>
                    <a:pt x="1924" y="204"/>
                  </a:cubicBezTo>
                  <a:cubicBezTo>
                    <a:pt x="1833" y="120"/>
                    <a:pt x="1721" y="2"/>
                    <a:pt x="1574" y="2"/>
                  </a:cubicBezTo>
                  <a:cubicBezTo>
                    <a:pt x="1565" y="1"/>
                    <a:pt x="1556" y="0"/>
                    <a:pt x="15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79"/>
            <p:cNvSpPr/>
            <p:nvPr/>
          </p:nvSpPr>
          <p:spPr>
            <a:xfrm>
              <a:off x="2773550" y="3763739"/>
              <a:ext cx="104719" cy="81099"/>
            </a:xfrm>
            <a:custGeom>
              <a:rect b="b" l="l" r="r" t="t"/>
              <a:pathLst>
                <a:path extrusionOk="0" h="3564" w="4602">
                  <a:moveTo>
                    <a:pt x="2595" y="251"/>
                  </a:moveTo>
                  <a:cubicBezTo>
                    <a:pt x="2770" y="251"/>
                    <a:pt x="2798" y="363"/>
                    <a:pt x="2854" y="510"/>
                  </a:cubicBezTo>
                  <a:cubicBezTo>
                    <a:pt x="2945" y="776"/>
                    <a:pt x="3057" y="1153"/>
                    <a:pt x="3294" y="1328"/>
                  </a:cubicBezTo>
                  <a:cubicBezTo>
                    <a:pt x="3378" y="1384"/>
                    <a:pt x="3525" y="1412"/>
                    <a:pt x="3644" y="1412"/>
                  </a:cubicBezTo>
                  <a:cubicBezTo>
                    <a:pt x="3728" y="1412"/>
                    <a:pt x="4050" y="1328"/>
                    <a:pt x="4050" y="1328"/>
                  </a:cubicBezTo>
                  <a:cubicBezTo>
                    <a:pt x="4106" y="1356"/>
                    <a:pt x="4106" y="1790"/>
                    <a:pt x="4140" y="1880"/>
                  </a:cubicBezTo>
                  <a:cubicBezTo>
                    <a:pt x="4168" y="2055"/>
                    <a:pt x="4224" y="2202"/>
                    <a:pt x="4252" y="2377"/>
                  </a:cubicBezTo>
                  <a:cubicBezTo>
                    <a:pt x="4280" y="2433"/>
                    <a:pt x="4315" y="2524"/>
                    <a:pt x="4315" y="2580"/>
                  </a:cubicBezTo>
                  <a:cubicBezTo>
                    <a:pt x="4078" y="2664"/>
                    <a:pt x="3903" y="2901"/>
                    <a:pt x="3644" y="2901"/>
                  </a:cubicBezTo>
                  <a:cubicBezTo>
                    <a:pt x="3469" y="2901"/>
                    <a:pt x="3294" y="2810"/>
                    <a:pt x="3120" y="2782"/>
                  </a:cubicBezTo>
                  <a:cubicBezTo>
                    <a:pt x="2945" y="2754"/>
                    <a:pt x="2742" y="2754"/>
                    <a:pt x="2532" y="2754"/>
                  </a:cubicBezTo>
                  <a:cubicBezTo>
                    <a:pt x="2381" y="2764"/>
                    <a:pt x="2236" y="2770"/>
                    <a:pt x="2093" y="2770"/>
                  </a:cubicBezTo>
                  <a:cubicBezTo>
                    <a:pt x="1799" y="2770"/>
                    <a:pt x="1517" y="2744"/>
                    <a:pt x="1225" y="2664"/>
                  </a:cubicBezTo>
                  <a:cubicBezTo>
                    <a:pt x="1022" y="2636"/>
                    <a:pt x="847" y="2580"/>
                    <a:pt x="672" y="2524"/>
                  </a:cubicBezTo>
                  <a:cubicBezTo>
                    <a:pt x="525" y="2461"/>
                    <a:pt x="407" y="2377"/>
                    <a:pt x="260" y="2314"/>
                  </a:cubicBezTo>
                  <a:cubicBezTo>
                    <a:pt x="295" y="2258"/>
                    <a:pt x="407" y="2139"/>
                    <a:pt x="469" y="2111"/>
                  </a:cubicBezTo>
                  <a:lnTo>
                    <a:pt x="728" y="1852"/>
                  </a:lnTo>
                  <a:lnTo>
                    <a:pt x="1253" y="1328"/>
                  </a:lnTo>
                  <a:cubicBezTo>
                    <a:pt x="1518" y="1062"/>
                    <a:pt x="1805" y="804"/>
                    <a:pt x="2099" y="538"/>
                  </a:cubicBezTo>
                  <a:cubicBezTo>
                    <a:pt x="2155" y="482"/>
                    <a:pt x="2246" y="426"/>
                    <a:pt x="2329" y="363"/>
                  </a:cubicBezTo>
                  <a:cubicBezTo>
                    <a:pt x="2420" y="307"/>
                    <a:pt x="2504" y="251"/>
                    <a:pt x="2595" y="251"/>
                  </a:cubicBezTo>
                  <a:close/>
                  <a:moveTo>
                    <a:pt x="260" y="2377"/>
                  </a:moveTo>
                  <a:lnTo>
                    <a:pt x="260" y="2377"/>
                  </a:lnTo>
                  <a:cubicBezTo>
                    <a:pt x="379" y="2461"/>
                    <a:pt x="435" y="2580"/>
                    <a:pt x="609" y="2664"/>
                  </a:cubicBezTo>
                  <a:cubicBezTo>
                    <a:pt x="784" y="2754"/>
                    <a:pt x="959" y="2810"/>
                    <a:pt x="1169" y="2838"/>
                  </a:cubicBezTo>
                  <a:cubicBezTo>
                    <a:pt x="1528" y="2953"/>
                    <a:pt x="1857" y="2995"/>
                    <a:pt x="2216" y="2995"/>
                  </a:cubicBezTo>
                  <a:cubicBezTo>
                    <a:pt x="2318" y="2995"/>
                    <a:pt x="2423" y="2991"/>
                    <a:pt x="2532" y="2985"/>
                  </a:cubicBezTo>
                  <a:cubicBezTo>
                    <a:pt x="2770" y="2985"/>
                    <a:pt x="3001" y="2985"/>
                    <a:pt x="3231" y="3048"/>
                  </a:cubicBezTo>
                  <a:cubicBezTo>
                    <a:pt x="3352" y="3067"/>
                    <a:pt x="3459" y="3100"/>
                    <a:pt x="3572" y="3100"/>
                  </a:cubicBezTo>
                  <a:cubicBezTo>
                    <a:pt x="3622" y="3100"/>
                    <a:pt x="3674" y="3093"/>
                    <a:pt x="3728" y="3076"/>
                  </a:cubicBezTo>
                  <a:cubicBezTo>
                    <a:pt x="3966" y="3048"/>
                    <a:pt x="4196" y="2901"/>
                    <a:pt x="4371" y="2754"/>
                  </a:cubicBezTo>
                  <a:cubicBezTo>
                    <a:pt x="4399" y="2873"/>
                    <a:pt x="4399" y="2957"/>
                    <a:pt x="4371" y="3048"/>
                  </a:cubicBezTo>
                  <a:cubicBezTo>
                    <a:pt x="4280" y="3223"/>
                    <a:pt x="3875" y="3188"/>
                    <a:pt x="3700" y="3223"/>
                  </a:cubicBezTo>
                  <a:cubicBezTo>
                    <a:pt x="3326" y="3271"/>
                    <a:pt x="2988" y="3340"/>
                    <a:pt x="2624" y="3340"/>
                  </a:cubicBezTo>
                  <a:cubicBezTo>
                    <a:pt x="2566" y="3340"/>
                    <a:pt x="2508" y="3339"/>
                    <a:pt x="2448" y="3335"/>
                  </a:cubicBezTo>
                  <a:cubicBezTo>
                    <a:pt x="2043" y="3307"/>
                    <a:pt x="1602" y="3223"/>
                    <a:pt x="1197" y="3104"/>
                  </a:cubicBezTo>
                  <a:cubicBezTo>
                    <a:pt x="959" y="3013"/>
                    <a:pt x="756" y="2957"/>
                    <a:pt x="581" y="2782"/>
                  </a:cubicBezTo>
                  <a:cubicBezTo>
                    <a:pt x="497" y="2726"/>
                    <a:pt x="260" y="2524"/>
                    <a:pt x="260" y="2377"/>
                  </a:cubicBezTo>
                  <a:close/>
                  <a:moveTo>
                    <a:pt x="2630" y="0"/>
                  </a:moveTo>
                  <a:cubicBezTo>
                    <a:pt x="2371" y="0"/>
                    <a:pt x="2109" y="264"/>
                    <a:pt x="1952" y="426"/>
                  </a:cubicBezTo>
                  <a:cubicBezTo>
                    <a:pt x="1630" y="741"/>
                    <a:pt x="1309" y="1034"/>
                    <a:pt x="994" y="1328"/>
                  </a:cubicBezTo>
                  <a:cubicBezTo>
                    <a:pt x="784" y="1531"/>
                    <a:pt x="581" y="1706"/>
                    <a:pt x="379" y="1908"/>
                  </a:cubicBezTo>
                  <a:cubicBezTo>
                    <a:pt x="260" y="1999"/>
                    <a:pt x="57" y="2174"/>
                    <a:pt x="29" y="2314"/>
                  </a:cubicBezTo>
                  <a:cubicBezTo>
                    <a:pt x="1" y="2461"/>
                    <a:pt x="120" y="2608"/>
                    <a:pt x="204" y="2699"/>
                  </a:cubicBezTo>
                  <a:cubicBezTo>
                    <a:pt x="351" y="2901"/>
                    <a:pt x="525" y="3076"/>
                    <a:pt x="728" y="3160"/>
                  </a:cubicBezTo>
                  <a:cubicBezTo>
                    <a:pt x="1169" y="3398"/>
                    <a:pt x="1658" y="3482"/>
                    <a:pt x="2127" y="3538"/>
                  </a:cubicBezTo>
                  <a:cubicBezTo>
                    <a:pt x="2283" y="3555"/>
                    <a:pt x="2435" y="3563"/>
                    <a:pt x="2586" y="3563"/>
                  </a:cubicBezTo>
                  <a:cubicBezTo>
                    <a:pt x="2965" y="3563"/>
                    <a:pt x="3332" y="3514"/>
                    <a:pt x="3728" y="3454"/>
                  </a:cubicBezTo>
                  <a:cubicBezTo>
                    <a:pt x="4050" y="3426"/>
                    <a:pt x="4546" y="3426"/>
                    <a:pt x="4574" y="3013"/>
                  </a:cubicBezTo>
                  <a:cubicBezTo>
                    <a:pt x="4602" y="2782"/>
                    <a:pt x="4490" y="2552"/>
                    <a:pt x="4455" y="2349"/>
                  </a:cubicBezTo>
                  <a:cubicBezTo>
                    <a:pt x="4399" y="2083"/>
                    <a:pt x="4315" y="1880"/>
                    <a:pt x="4315" y="1650"/>
                  </a:cubicBezTo>
                  <a:cubicBezTo>
                    <a:pt x="4315" y="1503"/>
                    <a:pt x="4343" y="1265"/>
                    <a:pt x="4252" y="1153"/>
                  </a:cubicBezTo>
                  <a:cubicBezTo>
                    <a:pt x="4205" y="1106"/>
                    <a:pt x="4149" y="1089"/>
                    <a:pt x="4090" y="1089"/>
                  </a:cubicBezTo>
                  <a:cubicBezTo>
                    <a:pt x="3968" y="1089"/>
                    <a:pt x="3836" y="1162"/>
                    <a:pt x="3756" y="1181"/>
                  </a:cubicBezTo>
                  <a:cubicBezTo>
                    <a:pt x="3698" y="1189"/>
                    <a:pt x="3645" y="1195"/>
                    <a:pt x="3595" y="1195"/>
                  </a:cubicBezTo>
                  <a:cubicBezTo>
                    <a:pt x="3472" y="1195"/>
                    <a:pt x="3374" y="1159"/>
                    <a:pt x="3294" y="1034"/>
                  </a:cubicBezTo>
                  <a:cubicBezTo>
                    <a:pt x="3231" y="915"/>
                    <a:pt x="3176" y="804"/>
                    <a:pt x="3120" y="657"/>
                  </a:cubicBezTo>
                  <a:cubicBezTo>
                    <a:pt x="3057" y="482"/>
                    <a:pt x="3001" y="216"/>
                    <a:pt x="2854" y="76"/>
                  </a:cubicBezTo>
                  <a:cubicBezTo>
                    <a:pt x="2781" y="23"/>
                    <a:pt x="2706" y="0"/>
                    <a:pt x="263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79"/>
            <p:cNvSpPr/>
            <p:nvPr/>
          </p:nvSpPr>
          <p:spPr>
            <a:xfrm>
              <a:off x="2896245" y="3763899"/>
              <a:ext cx="37728" cy="68060"/>
            </a:xfrm>
            <a:custGeom>
              <a:rect b="b" l="l" r="r" t="t"/>
              <a:pathLst>
                <a:path extrusionOk="0" h="2991" w="1658">
                  <a:moveTo>
                    <a:pt x="874" y="209"/>
                  </a:moveTo>
                  <a:cubicBezTo>
                    <a:pt x="902" y="384"/>
                    <a:pt x="1021" y="594"/>
                    <a:pt x="1049" y="769"/>
                  </a:cubicBezTo>
                  <a:cubicBezTo>
                    <a:pt x="1161" y="1118"/>
                    <a:pt x="1133" y="1433"/>
                    <a:pt x="1049" y="1755"/>
                  </a:cubicBezTo>
                  <a:cubicBezTo>
                    <a:pt x="986" y="2048"/>
                    <a:pt x="874" y="2251"/>
                    <a:pt x="636" y="2398"/>
                  </a:cubicBezTo>
                  <a:cubicBezTo>
                    <a:pt x="525" y="2482"/>
                    <a:pt x="322" y="2545"/>
                    <a:pt x="203" y="2629"/>
                  </a:cubicBezTo>
                  <a:cubicBezTo>
                    <a:pt x="203" y="2601"/>
                    <a:pt x="231" y="2573"/>
                    <a:pt x="231" y="2545"/>
                  </a:cubicBezTo>
                  <a:cubicBezTo>
                    <a:pt x="231" y="2398"/>
                    <a:pt x="259" y="2251"/>
                    <a:pt x="259" y="2104"/>
                  </a:cubicBezTo>
                  <a:cubicBezTo>
                    <a:pt x="322" y="1524"/>
                    <a:pt x="462" y="971"/>
                    <a:pt x="608" y="447"/>
                  </a:cubicBezTo>
                  <a:cubicBezTo>
                    <a:pt x="671" y="328"/>
                    <a:pt x="755" y="244"/>
                    <a:pt x="874" y="209"/>
                  </a:cubicBezTo>
                  <a:close/>
                  <a:moveTo>
                    <a:pt x="958" y="209"/>
                  </a:moveTo>
                  <a:cubicBezTo>
                    <a:pt x="1021" y="244"/>
                    <a:pt x="1077" y="300"/>
                    <a:pt x="1105" y="328"/>
                  </a:cubicBezTo>
                  <a:cubicBezTo>
                    <a:pt x="1224" y="531"/>
                    <a:pt x="1336" y="825"/>
                    <a:pt x="1399" y="1055"/>
                  </a:cubicBezTo>
                  <a:cubicBezTo>
                    <a:pt x="1455" y="1377"/>
                    <a:pt x="1455" y="1671"/>
                    <a:pt x="1336" y="1992"/>
                  </a:cubicBezTo>
                  <a:cubicBezTo>
                    <a:pt x="1308" y="2104"/>
                    <a:pt x="1252" y="2223"/>
                    <a:pt x="1196" y="2342"/>
                  </a:cubicBezTo>
                  <a:cubicBezTo>
                    <a:pt x="1161" y="2398"/>
                    <a:pt x="1133" y="2545"/>
                    <a:pt x="1077" y="2601"/>
                  </a:cubicBezTo>
                  <a:cubicBezTo>
                    <a:pt x="1021" y="2657"/>
                    <a:pt x="811" y="2657"/>
                    <a:pt x="727" y="2692"/>
                  </a:cubicBezTo>
                  <a:cubicBezTo>
                    <a:pt x="608" y="2719"/>
                    <a:pt x="497" y="2719"/>
                    <a:pt x="378" y="2747"/>
                  </a:cubicBezTo>
                  <a:cubicBezTo>
                    <a:pt x="350" y="2775"/>
                    <a:pt x="322" y="2775"/>
                    <a:pt x="287" y="2775"/>
                  </a:cubicBezTo>
                  <a:cubicBezTo>
                    <a:pt x="350" y="2747"/>
                    <a:pt x="406" y="2719"/>
                    <a:pt x="462" y="2692"/>
                  </a:cubicBezTo>
                  <a:cubicBezTo>
                    <a:pt x="580" y="2629"/>
                    <a:pt x="699" y="2545"/>
                    <a:pt x="811" y="2482"/>
                  </a:cubicBezTo>
                  <a:cubicBezTo>
                    <a:pt x="1049" y="2307"/>
                    <a:pt x="1105" y="2104"/>
                    <a:pt x="1161" y="1873"/>
                  </a:cubicBezTo>
                  <a:cubicBezTo>
                    <a:pt x="1336" y="1258"/>
                    <a:pt x="1252" y="734"/>
                    <a:pt x="958" y="209"/>
                  </a:cubicBezTo>
                  <a:close/>
                  <a:moveTo>
                    <a:pt x="929" y="0"/>
                  </a:moveTo>
                  <a:cubicBezTo>
                    <a:pt x="911" y="0"/>
                    <a:pt x="893" y="2"/>
                    <a:pt x="874" y="6"/>
                  </a:cubicBezTo>
                  <a:cubicBezTo>
                    <a:pt x="783" y="6"/>
                    <a:pt x="699" y="125"/>
                    <a:pt x="636" y="181"/>
                  </a:cubicBezTo>
                  <a:cubicBezTo>
                    <a:pt x="552" y="272"/>
                    <a:pt x="497" y="356"/>
                    <a:pt x="497" y="475"/>
                  </a:cubicBezTo>
                  <a:cubicBezTo>
                    <a:pt x="350" y="853"/>
                    <a:pt x="231" y="1258"/>
                    <a:pt x="147" y="1643"/>
                  </a:cubicBezTo>
                  <a:cubicBezTo>
                    <a:pt x="112" y="1845"/>
                    <a:pt x="84" y="2076"/>
                    <a:pt x="56" y="2279"/>
                  </a:cubicBezTo>
                  <a:cubicBezTo>
                    <a:pt x="28" y="2454"/>
                    <a:pt x="0" y="2629"/>
                    <a:pt x="28" y="2775"/>
                  </a:cubicBezTo>
                  <a:cubicBezTo>
                    <a:pt x="57" y="2942"/>
                    <a:pt x="158" y="2991"/>
                    <a:pt x="280" y="2991"/>
                  </a:cubicBezTo>
                  <a:cubicBezTo>
                    <a:pt x="393" y="2991"/>
                    <a:pt x="525" y="2949"/>
                    <a:pt x="636" y="2922"/>
                  </a:cubicBezTo>
                  <a:cubicBezTo>
                    <a:pt x="902" y="2894"/>
                    <a:pt x="1224" y="2922"/>
                    <a:pt x="1308" y="2629"/>
                  </a:cubicBezTo>
                  <a:cubicBezTo>
                    <a:pt x="1455" y="2279"/>
                    <a:pt x="1629" y="1929"/>
                    <a:pt x="1629" y="1580"/>
                  </a:cubicBezTo>
                  <a:cubicBezTo>
                    <a:pt x="1657" y="1174"/>
                    <a:pt x="1510" y="825"/>
                    <a:pt x="1371" y="475"/>
                  </a:cubicBezTo>
                  <a:cubicBezTo>
                    <a:pt x="1286" y="313"/>
                    <a:pt x="1154" y="0"/>
                    <a:pt x="9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79"/>
            <p:cNvSpPr/>
            <p:nvPr/>
          </p:nvSpPr>
          <p:spPr>
            <a:xfrm>
              <a:off x="2801402" y="3400365"/>
              <a:ext cx="49674" cy="58571"/>
            </a:xfrm>
            <a:custGeom>
              <a:rect b="b" l="l" r="r" t="t"/>
              <a:pathLst>
                <a:path extrusionOk="0" h="2574" w="2183">
                  <a:moveTo>
                    <a:pt x="903" y="571"/>
                  </a:moveTo>
                  <a:lnTo>
                    <a:pt x="903" y="571"/>
                  </a:lnTo>
                  <a:cubicBezTo>
                    <a:pt x="847" y="662"/>
                    <a:pt x="784" y="746"/>
                    <a:pt x="756" y="865"/>
                  </a:cubicBezTo>
                  <a:cubicBezTo>
                    <a:pt x="609" y="1187"/>
                    <a:pt x="553" y="1648"/>
                    <a:pt x="553" y="2026"/>
                  </a:cubicBezTo>
                  <a:cubicBezTo>
                    <a:pt x="525" y="2026"/>
                    <a:pt x="434" y="2061"/>
                    <a:pt x="434" y="2061"/>
                  </a:cubicBezTo>
                  <a:cubicBezTo>
                    <a:pt x="322" y="1998"/>
                    <a:pt x="378" y="1886"/>
                    <a:pt x="378" y="1823"/>
                  </a:cubicBezTo>
                  <a:cubicBezTo>
                    <a:pt x="434" y="1501"/>
                    <a:pt x="469" y="977"/>
                    <a:pt x="700" y="746"/>
                  </a:cubicBezTo>
                  <a:cubicBezTo>
                    <a:pt x="756" y="690"/>
                    <a:pt x="819" y="627"/>
                    <a:pt x="903" y="571"/>
                  </a:cubicBezTo>
                  <a:close/>
                  <a:moveTo>
                    <a:pt x="1605" y="206"/>
                  </a:moveTo>
                  <a:cubicBezTo>
                    <a:pt x="1633" y="206"/>
                    <a:pt x="1639" y="233"/>
                    <a:pt x="1658" y="313"/>
                  </a:cubicBezTo>
                  <a:cubicBezTo>
                    <a:pt x="1693" y="341"/>
                    <a:pt x="1721" y="396"/>
                    <a:pt x="1721" y="452"/>
                  </a:cubicBezTo>
                  <a:cubicBezTo>
                    <a:pt x="1749" y="599"/>
                    <a:pt x="1777" y="746"/>
                    <a:pt x="1805" y="893"/>
                  </a:cubicBezTo>
                  <a:cubicBezTo>
                    <a:pt x="1896" y="1243"/>
                    <a:pt x="1924" y="1648"/>
                    <a:pt x="1924" y="1998"/>
                  </a:cubicBezTo>
                  <a:cubicBezTo>
                    <a:pt x="1924" y="2117"/>
                    <a:pt x="1896" y="2201"/>
                    <a:pt x="1833" y="2291"/>
                  </a:cubicBezTo>
                  <a:cubicBezTo>
                    <a:pt x="1783" y="2343"/>
                    <a:pt x="1729" y="2362"/>
                    <a:pt x="1675" y="2362"/>
                  </a:cubicBezTo>
                  <a:cubicBezTo>
                    <a:pt x="1576" y="2362"/>
                    <a:pt x="1476" y="2300"/>
                    <a:pt x="1399" y="2263"/>
                  </a:cubicBezTo>
                  <a:cubicBezTo>
                    <a:pt x="1280" y="2173"/>
                    <a:pt x="1168" y="2117"/>
                    <a:pt x="1050" y="2061"/>
                  </a:cubicBezTo>
                  <a:cubicBezTo>
                    <a:pt x="965" y="2036"/>
                    <a:pt x="898" y="2014"/>
                    <a:pt x="823" y="2014"/>
                  </a:cubicBezTo>
                  <a:cubicBezTo>
                    <a:pt x="793" y="2014"/>
                    <a:pt x="762" y="2018"/>
                    <a:pt x="728" y="2026"/>
                  </a:cubicBezTo>
                  <a:cubicBezTo>
                    <a:pt x="756" y="1886"/>
                    <a:pt x="728" y="1739"/>
                    <a:pt x="756" y="1620"/>
                  </a:cubicBezTo>
                  <a:cubicBezTo>
                    <a:pt x="756" y="1417"/>
                    <a:pt x="784" y="1215"/>
                    <a:pt x="847" y="1040"/>
                  </a:cubicBezTo>
                  <a:cubicBezTo>
                    <a:pt x="875" y="865"/>
                    <a:pt x="959" y="662"/>
                    <a:pt x="1077" y="543"/>
                  </a:cubicBezTo>
                  <a:cubicBezTo>
                    <a:pt x="1168" y="424"/>
                    <a:pt x="1371" y="250"/>
                    <a:pt x="1546" y="222"/>
                  </a:cubicBezTo>
                  <a:cubicBezTo>
                    <a:pt x="1573" y="213"/>
                    <a:pt x="1592" y="206"/>
                    <a:pt x="1605" y="206"/>
                  </a:cubicBezTo>
                  <a:close/>
                  <a:moveTo>
                    <a:pt x="1626" y="0"/>
                  </a:moveTo>
                  <a:cubicBezTo>
                    <a:pt x="1576" y="0"/>
                    <a:pt x="1519" y="15"/>
                    <a:pt x="1455" y="47"/>
                  </a:cubicBezTo>
                  <a:cubicBezTo>
                    <a:pt x="1308" y="138"/>
                    <a:pt x="1196" y="222"/>
                    <a:pt x="1105" y="313"/>
                  </a:cubicBezTo>
                  <a:cubicBezTo>
                    <a:pt x="903" y="396"/>
                    <a:pt x="728" y="515"/>
                    <a:pt x="581" y="627"/>
                  </a:cubicBezTo>
                  <a:cubicBezTo>
                    <a:pt x="350" y="865"/>
                    <a:pt x="294" y="1271"/>
                    <a:pt x="203" y="1592"/>
                  </a:cubicBezTo>
                  <a:cubicBezTo>
                    <a:pt x="175" y="1767"/>
                    <a:pt x="1" y="2263"/>
                    <a:pt x="322" y="2291"/>
                  </a:cubicBezTo>
                  <a:cubicBezTo>
                    <a:pt x="344" y="2296"/>
                    <a:pt x="366" y="2297"/>
                    <a:pt x="389" y="2297"/>
                  </a:cubicBezTo>
                  <a:cubicBezTo>
                    <a:pt x="498" y="2297"/>
                    <a:pt x="619" y="2258"/>
                    <a:pt x="742" y="2258"/>
                  </a:cubicBezTo>
                  <a:cubicBezTo>
                    <a:pt x="768" y="2258"/>
                    <a:pt x="793" y="2259"/>
                    <a:pt x="819" y="2263"/>
                  </a:cubicBezTo>
                  <a:cubicBezTo>
                    <a:pt x="1022" y="2263"/>
                    <a:pt x="1224" y="2438"/>
                    <a:pt x="1427" y="2522"/>
                  </a:cubicBezTo>
                  <a:cubicBezTo>
                    <a:pt x="1494" y="2557"/>
                    <a:pt x="1565" y="2574"/>
                    <a:pt x="1634" y="2574"/>
                  </a:cubicBezTo>
                  <a:cubicBezTo>
                    <a:pt x="1800" y="2574"/>
                    <a:pt x="1958" y="2475"/>
                    <a:pt x="2042" y="2291"/>
                  </a:cubicBezTo>
                  <a:cubicBezTo>
                    <a:pt x="2182" y="2026"/>
                    <a:pt x="2098" y="1620"/>
                    <a:pt x="2098" y="1326"/>
                  </a:cubicBezTo>
                  <a:cubicBezTo>
                    <a:pt x="2070" y="977"/>
                    <a:pt x="1979" y="627"/>
                    <a:pt x="1896" y="278"/>
                  </a:cubicBezTo>
                  <a:cubicBezTo>
                    <a:pt x="1850" y="109"/>
                    <a:pt x="1763" y="0"/>
                    <a:pt x="162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79"/>
            <p:cNvSpPr/>
            <p:nvPr/>
          </p:nvSpPr>
          <p:spPr>
            <a:xfrm>
              <a:off x="2722487" y="3404984"/>
              <a:ext cx="74318" cy="55431"/>
            </a:xfrm>
            <a:custGeom>
              <a:rect b="b" l="l" r="r" t="t"/>
              <a:pathLst>
                <a:path extrusionOk="0" h="2436" w="3266">
                  <a:moveTo>
                    <a:pt x="2760" y="208"/>
                  </a:moveTo>
                  <a:cubicBezTo>
                    <a:pt x="2813" y="208"/>
                    <a:pt x="2833" y="243"/>
                    <a:pt x="2853" y="368"/>
                  </a:cubicBezTo>
                  <a:lnTo>
                    <a:pt x="2853" y="599"/>
                  </a:lnTo>
                  <a:lnTo>
                    <a:pt x="2853" y="634"/>
                  </a:lnTo>
                  <a:cubicBezTo>
                    <a:pt x="2853" y="809"/>
                    <a:pt x="2888" y="984"/>
                    <a:pt x="2888" y="1158"/>
                  </a:cubicBezTo>
                  <a:cubicBezTo>
                    <a:pt x="2888" y="1333"/>
                    <a:pt x="2916" y="1508"/>
                    <a:pt x="2916" y="1683"/>
                  </a:cubicBezTo>
                  <a:cubicBezTo>
                    <a:pt x="2916" y="1711"/>
                    <a:pt x="2944" y="1767"/>
                    <a:pt x="2944" y="1823"/>
                  </a:cubicBezTo>
                  <a:cubicBezTo>
                    <a:pt x="2539" y="1683"/>
                    <a:pt x="2126" y="1536"/>
                    <a:pt x="1749" y="1333"/>
                  </a:cubicBezTo>
                  <a:cubicBezTo>
                    <a:pt x="1546" y="1242"/>
                    <a:pt x="1315" y="1186"/>
                    <a:pt x="1105" y="1068"/>
                  </a:cubicBezTo>
                  <a:cubicBezTo>
                    <a:pt x="965" y="984"/>
                    <a:pt x="819" y="893"/>
                    <a:pt x="672" y="837"/>
                  </a:cubicBezTo>
                  <a:cubicBezTo>
                    <a:pt x="728" y="837"/>
                    <a:pt x="791" y="809"/>
                    <a:pt x="847" y="774"/>
                  </a:cubicBezTo>
                  <a:cubicBezTo>
                    <a:pt x="1021" y="718"/>
                    <a:pt x="1168" y="662"/>
                    <a:pt x="1315" y="599"/>
                  </a:cubicBezTo>
                  <a:cubicBezTo>
                    <a:pt x="1602" y="487"/>
                    <a:pt x="1895" y="424"/>
                    <a:pt x="2189" y="340"/>
                  </a:cubicBezTo>
                  <a:cubicBezTo>
                    <a:pt x="2364" y="312"/>
                    <a:pt x="2504" y="284"/>
                    <a:pt x="2679" y="221"/>
                  </a:cubicBezTo>
                  <a:cubicBezTo>
                    <a:pt x="2712" y="213"/>
                    <a:pt x="2739" y="208"/>
                    <a:pt x="2760" y="208"/>
                  </a:cubicBezTo>
                  <a:close/>
                  <a:moveTo>
                    <a:pt x="581" y="865"/>
                  </a:moveTo>
                  <a:cubicBezTo>
                    <a:pt x="756" y="984"/>
                    <a:pt x="902" y="1096"/>
                    <a:pt x="1077" y="1214"/>
                  </a:cubicBezTo>
                  <a:cubicBezTo>
                    <a:pt x="1315" y="1333"/>
                    <a:pt x="1546" y="1417"/>
                    <a:pt x="1776" y="1536"/>
                  </a:cubicBezTo>
                  <a:cubicBezTo>
                    <a:pt x="2154" y="1711"/>
                    <a:pt x="2539" y="1914"/>
                    <a:pt x="2944" y="2032"/>
                  </a:cubicBezTo>
                  <a:cubicBezTo>
                    <a:pt x="2944" y="2116"/>
                    <a:pt x="2916" y="2172"/>
                    <a:pt x="2853" y="2172"/>
                  </a:cubicBezTo>
                  <a:cubicBezTo>
                    <a:pt x="2841" y="2180"/>
                    <a:pt x="2823" y="2183"/>
                    <a:pt x="2802" y="2183"/>
                  </a:cubicBezTo>
                  <a:cubicBezTo>
                    <a:pt x="2727" y="2183"/>
                    <a:pt x="2610" y="2144"/>
                    <a:pt x="2567" y="2144"/>
                  </a:cubicBezTo>
                  <a:cubicBezTo>
                    <a:pt x="2476" y="2144"/>
                    <a:pt x="2420" y="2116"/>
                    <a:pt x="2329" y="2088"/>
                  </a:cubicBezTo>
                  <a:cubicBezTo>
                    <a:pt x="2189" y="2060"/>
                    <a:pt x="2014" y="2032"/>
                    <a:pt x="1867" y="1998"/>
                  </a:cubicBezTo>
                  <a:cubicBezTo>
                    <a:pt x="1546" y="1886"/>
                    <a:pt x="1315" y="1648"/>
                    <a:pt x="1021" y="1508"/>
                  </a:cubicBezTo>
                  <a:cubicBezTo>
                    <a:pt x="847" y="1417"/>
                    <a:pt x="700" y="1333"/>
                    <a:pt x="553" y="1242"/>
                  </a:cubicBezTo>
                  <a:cubicBezTo>
                    <a:pt x="406" y="1158"/>
                    <a:pt x="203" y="1096"/>
                    <a:pt x="406" y="949"/>
                  </a:cubicBezTo>
                  <a:cubicBezTo>
                    <a:pt x="469" y="921"/>
                    <a:pt x="525" y="893"/>
                    <a:pt x="581" y="865"/>
                  </a:cubicBezTo>
                  <a:close/>
                  <a:moveTo>
                    <a:pt x="2802" y="0"/>
                  </a:moveTo>
                  <a:cubicBezTo>
                    <a:pt x="2703" y="0"/>
                    <a:pt x="2595" y="61"/>
                    <a:pt x="2504" y="110"/>
                  </a:cubicBezTo>
                  <a:cubicBezTo>
                    <a:pt x="2329" y="138"/>
                    <a:pt x="2126" y="193"/>
                    <a:pt x="1951" y="249"/>
                  </a:cubicBezTo>
                  <a:cubicBezTo>
                    <a:pt x="1602" y="340"/>
                    <a:pt x="1280" y="459"/>
                    <a:pt x="930" y="571"/>
                  </a:cubicBezTo>
                  <a:cubicBezTo>
                    <a:pt x="756" y="634"/>
                    <a:pt x="616" y="662"/>
                    <a:pt x="441" y="746"/>
                  </a:cubicBezTo>
                  <a:cubicBezTo>
                    <a:pt x="350" y="774"/>
                    <a:pt x="203" y="809"/>
                    <a:pt x="119" y="893"/>
                  </a:cubicBezTo>
                  <a:cubicBezTo>
                    <a:pt x="0" y="1040"/>
                    <a:pt x="119" y="1214"/>
                    <a:pt x="266" y="1298"/>
                  </a:cubicBezTo>
                  <a:cubicBezTo>
                    <a:pt x="553" y="1536"/>
                    <a:pt x="902" y="1648"/>
                    <a:pt x="1196" y="1886"/>
                  </a:cubicBezTo>
                  <a:cubicBezTo>
                    <a:pt x="1490" y="2088"/>
                    <a:pt x="1776" y="2207"/>
                    <a:pt x="2126" y="2291"/>
                  </a:cubicBezTo>
                  <a:cubicBezTo>
                    <a:pt x="2299" y="2332"/>
                    <a:pt x="2560" y="2435"/>
                    <a:pt x="2778" y="2435"/>
                  </a:cubicBezTo>
                  <a:cubicBezTo>
                    <a:pt x="2861" y="2435"/>
                    <a:pt x="2937" y="2420"/>
                    <a:pt x="3000" y="2382"/>
                  </a:cubicBezTo>
                  <a:cubicBezTo>
                    <a:pt x="3266" y="2235"/>
                    <a:pt x="3119" y="1711"/>
                    <a:pt x="3091" y="1473"/>
                  </a:cubicBezTo>
                  <a:cubicBezTo>
                    <a:pt x="3063" y="1214"/>
                    <a:pt x="3000" y="921"/>
                    <a:pt x="3000" y="634"/>
                  </a:cubicBezTo>
                  <a:lnTo>
                    <a:pt x="3000" y="599"/>
                  </a:lnTo>
                  <a:cubicBezTo>
                    <a:pt x="3000" y="459"/>
                    <a:pt x="3091" y="75"/>
                    <a:pt x="2888" y="19"/>
                  </a:cubicBezTo>
                  <a:cubicBezTo>
                    <a:pt x="2861" y="6"/>
                    <a:pt x="2832" y="0"/>
                    <a:pt x="28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79"/>
            <p:cNvSpPr/>
            <p:nvPr/>
          </p:nvSpPr>
          <p:spPr>
            <a:xfrm>
              <a:off x="2687968" y="3392719"/>
              <a:ext cx="28649" cy="21185"/>
            </a:xfrm>
            <a:custGeom>
              <a:rect b="b" l="l" r="r" t="t"/>
              <a:pathLst>
                <a:path extrusionOk="0" h="931" w="1259">
                  <a:moveTo>
                    <a:pt x="769" y="134"/>
                  </a:moveTo>
                  <a:cubicBezTo>
                    <a:pt x="842" y="134"/>
                    <a:pt x="912" y="147"/>
                    <a:pt x="965" y="180"/>
                  </a:cubicBezTo>
                  <a:cubicBezTo>
                    <a:pt x="874" y="299"/>
                    <a:pt x="790" y="411"/>
                    <a:pt x="643" y="474"/>
                  </a:cubicBezTo>
                  <a:cubicBezTo>
                    <a:pt x="559" y="502"/>
                    <a:pt x="441" y="502"/>
                    <a:pt x="350" y="502"/>
                  </a:cubicBezTo>
                  <a:cubicBezTo>
                    <a:pt x="322" y="502"/>
                    <a:pt x="301" y="509"/>
                    <a:pt x="283" y="509"/>
                  </a:cubicBezTo>
                  <a:cubicBezTo>
                    <a:pt x="266" y="509"/>
                    <a:pt x="252" y="502"/>
                    <a:pt x="238" y="474"/>
                  </a:cubicBezTo>
                  <a:cubicBezTo>
                    <a:pt x="238" y="439"/>
                    <a:pt x="238" y="439"/>
                    <a:pt x="266" y="439"/>
                  </a:cubicBezTo>
                  <a:cubicBezTo>
                    <a:pt x="350" y="327"/>
                    <a:pt x="497" y="236"/>
                    <a:pt x="615" y="152"/>
                  </a:cubicBezTo>
                  <a:cubicBezTo>
                    <a:pt x="665" y="141"/>
                    <a:pt x="717" y="134"/>
                    <a:pt x="769" y="134"/>
                  </a:cubicBezTo>
                  <a:close/>
                  <a:moveTo>
                    <a:pt x="1021" y="264"/>
                  </a:moveTo>
                  <a:cubicBezTo>
                    <a:pt x="1084" y="439"/>
                    <a:pt x="965" y="677"/>
                    <a:pt x="818" y="732"/>
                  </a:cubicBezTo>
                  <a:cubicBezTo>
                    <a:pt x="795" y="738"/>
                    <a:pt x="772" y="740"/>
                    <a:pt x="748" y="740"/>
                  </a:cubicBezTo>
                  <a:cubicBezTo>
                    <a:pt x="647" y="740"/>
                    <a:pt x="537" y="699"/>
                    <a:pt x="441" y="677"/>
                  </a:cubicBezTo>
                  <a:cubicBezTo>
                    <a:pt x="385" y="649"/>
                    <a:pt x="294" y="614"/>
                    <a:pt x="238" y="586"/>
                  </a:cubicBezTo>
                  <a:lnTo>
                    <a:pt x="385" y="586"/>
                  </a:lnTo>
                  <a:cubicBezTo>
                    <a:pt x="525" y="586"/>
                    <a:pt x="615" y="586"/>
                    <a:pt x="734" y="530"/>
                  </a:cubicBezTo>
                  <a:cubicBezTo>
                    <a:pt x="846" y="439"/>
                    <a:pt x="937" y="383"/>
                    <a:pt x="1021" y="264"/>
                  </a:cubicBezTo>
                  <a:close/>
                  <a:moveTo>
                    <a:pt x="799" y="0"/>
                  </a:moveTo>
                  <a:cubicBezTo>
                    <a:pt x="725" y="0"/>
                    <a:pt x="651" y="13"/>
                    <a:pt x="587" y="33"/>
                  </a:cubicBezTo>
                  <a:cubicBezTo>
                    <a:pt x="441" y="61"/>
                    <a:pt x="91" y="299"/>
                    <a:pt x="63" y="439"/>
                  </a:cubicBezTo>
                  <a:cubicBezTo>
                    <a:pt x="63" y="474"/>
                    <a:pt x="35" y="530"/>
                    <a:pt x="35" y="558"/>
                  </a:cubicBezTo>
                  <a:cubicBezTo>
                    <a:pt x="0" y="732"/>
                    <a:pt x="322" y="851"/>
                    <a:pt x="441" y="879"/>
                  </a:cubicBezTo>
                  <a:cubicBezTo>
                    <a:pt x="538" y="911"/>
                    <a:pt x="623" y="931"/>
                    <a:pt x="700" y="931"/>
                  </a:cubicBezTo>
                  <a:cubicBezTo>
                    <a:pt x="827" y="931"/>
                    <a:pt x="929" y="876"/>
                    <a:pt x="1021" y="732"/>
                  </a:cubicBezTo>
                  <a:cubicBezTo>
                    <a:pt x="1140" y="586"/>
                    <a:pt x="1259" y="327"/>
                    <a:pt x="1140" y="152"/>
                  </a:cubicBezTo>
                  <a:cubicBezTo>
                    <a:pt x="1064" y="40"/>
                    <a:pt x="931" y="0"/>
                    <a:pt x="7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79"/>
            <p:cNvSpPr/>
            <p:nvPr/>
          </p:nvSpPr>
          <p:spPr>
            <a:xfrm>
              <a:off x="2595833" y="3386439"/>
              <a:ext cx="23893" cy="22709"/>
            </a:xfrm>
            <a:custGeom>
              <a:rect b="b" l="l" r="r" t="t"/>
              <a:pathLst>
                <a:path extrusionOk="0" h="998" w="1050">
                  <a:moveTo>
                    <a:pt x="616" y="134"/>
                  </a:moveTo>
                  <a:cubicBezTo>
                    <a:pt x="672" y="162"/>
                    <a:pt x="763" y="190"/>
                    <a:pt x="791" y="225"/>
                  </a:cubicBezTo>
                  <a:cubicBezTo>
                    <a:pt x="847" y="309"/>
                    <a:pt x="875" y="512"/>
                    <a:pt x="847" y="603"/>
                  </a:cubicBezTo>
                  <a:cubicBezTo>
                    <a:pt x="819" y="715"/>
                    <a:pt x="728" y="715"/>
                    <a:pt x="616" y="750"/>
                  </a:cubicBezTo>
                  <a:cubicBezTo>
                    <a:pt x="497" y="631"/>
                    <a:pt x="203" y="309"/>
                    <a:pt x="322" y="162"/>
                  </a:cubicBezTo>
                  <a:cubicBezTo>
                    <a:pt x="413" y="134"/>
                    <a:pt x="525" y="134"/>
                    <a:pt x="616" y="134"/>
                  </a:cubicBezTo>
                  <a:close/>
                  <a:moveTo>
                    <a:pt x="175" y="253"/>
                  </a:moveTo>
                  <a:cubicBezTo>
                    <a:pt x="203" y="428"/>
                    <a:pt x="378" y="659"/>
                    <a:pt x="497" y="778"/>
                  </a:cubicBezTo>
                  <a:cubicBezTo>
                    <a:pt x="413" y="778"/>
                    <a:pt x="294" y="778"/>
                    <a:pt x="238" y="687"/>
                  </a:cubicBezTo>
                  <a:cubicBezTo>
                    <a:pt x="175" y="603"/>
                    <a:pt x="147" y="400"/>
                    <a:pt x="175" y="281"/>
                  </a:cubicBezTo>
                  <a:lnTo>
                    <a:pt x="175" y="253"/>
                  </a:lnTo>
                  <a:close/>
                  <a:moveTo>
                    <a:pt x="523" y="0"/>
                  </a:moveTo>
                  <a:cubicBezTo>
                    <a:pt x="459" y="0"/>
                    <a:pt x="398" y="6"/>
                    <a:pt x="350" y="16"/>
                  </a:cubicBezTo>
                  <a:cubicBezTo>
                    <a:pt x="322" y="16"/>
                    <a:pt x="294" y="51"/>
                    <a:pt x="266" y="51"/>
                  </a:cubicBezTo>
                  <a:cubicBezTo>
                    <a:pt x="175" y="51"/>
                    <a:pt x="91" y="79"/>
                    <a:pt x="28" y="162"/>
                  </a:cubicBezTo>
                  <a:cubicBezTo>
                    <a:pt x="1" y="253"/>
                    <a:pt x="1" y="365"/>
                    <a:pt x="1" y="456"/>
                  </a:cubicBezTo>
                  <a:cubicBezTo>
                    <a:pt x="28" y="575"/>
                    <a:pt x="28" y="687"/>
                    <a:pt x="91" y="778"/>
                  </a:cubicBezTo>
                  <a:cubicBezTo>
                    <a:pt x="158" y="916"/>
                    <a:pt x="299" y="998"/>
                    <a:pt x="442" y="998"/>
                  </a:cubicBezTo>
                  <a:cubicBezTo>
                    <a:pt x="479" y="998"/>
                    <a:pt x="517" y="992"/>
                    <a:pt x="553" y="981"/>
                  </a:cubicBezTo>
                  <a:cubicBezTo>
                    <a:pt x="728" y="953"/>
                    <a:pt x="965" y="890"/>
                    <a:pt x="1021" y="659"/>
                  </a:cubicBezTo>
                  <a:cubicBezTo>
                    <a:pt x="1049" y="484"/>
                    <a:pt x="1021" y="253"/>
                    <a:pt x="875" y="106"/>
                  </a:cubicBezTo>
                  <a:cubicBezTo>
                    <a:pt x="799" y="26"/>
                    <a:pt x="654" y="0"/>
                    <a:pt x="5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79"/>
            <p:cNvSpPr/>
            <p:nvPr/>
          </p:nvSpPr>
          <p:spPr>
            <a:xfrm>
              <a:off x="2528842" y="3581494"/>
              <a:ext cx="27875" cy="23529"/>
            </a:xfrm>
            <a:custGeom>
              <a:rect b="b" l="l" r="r" t="t"/>
              <a:pathLst>
                <a:path extrusionOk="0" h="1034" w="1225">
                  <a:moveTo>
                    <a:pt x="763" y="128"/>
                  </a:moveTo>
                  <a:cubicBezTo>
                    <a:pt x="847" y="128"/>
                    <a:pt x="938" y="156"/>
                    <a:pt x="994" y="275"/>
                  </a:cubicBezTo>
                  <a:cubicBezTo>
                    <a:pt x="994" y="275"/>
                    <a:pt x="1022" y="303"/>
                    <a:pt x="1022" y="331"/>
                  </a:cubicBezTo>
                  <a:lnTo>
                    <a:pt x="994" y="359"/>
                  </a:lnTo>
                  <a:cubicBezTo>
                    <a:pt x="910" y="450"/>
                    <a:pt x="791" y="534"/>
                    <a:pt x="672" y="597"/>
                  </a:cubicBezTo>
                  <a:cubicBezTo>
                    <a:pt x="615" y="635"/>
                    <a:pt x="459" y="716"/>
                    <a:pt x="357" y="716"/>
                  </a:cubicBezTo>
                  <a:cubicBezTo>
                    <a:pt x="310" y="716"/>
                    <a:pt x="275" y="699"/>
                    <a:pt x="266" y="653"/>
                  </a:cubicBezTo>
                  <a:cubicBezTo>
                    <a:pt x="266" y="597"/>
                    <a:pt x="469" y="394"/>
                    <a:pt x="525" y="331"/>
                  </a:cubicBezTo>
                  <a:cubicBezTo>
                    <a:pt x="588" y="247"/>
                    <a:pt x="644" y="156"/>
                    <a:pt x="763" y="128"/>
                  </a:cubicBezTo>
                  <a:close/>
                  <a:moveTo>
                    <a:pt x="1022" y="506"/>
                  </a:moveTo>
                  <a:lnTo>
                    <a:pt x="1022" y="506"/>
                  </a:lnTo>
                  <a:cubicBezTo>
                    <a:pt x="994" y="597"/>
                    <a:pt x="966" y="708"/>
                    <a:pt x="910" y="771"/>
                  </a:cubicBezTo>
                  <a:cubicBezTo>
                    <a:pt x="838" y="843"/>
                    <a:pt x="759" y="865"/>
                    <a:pt x="677" y="865"/>
                  </a:cubicBezTo>
                  <a:cubicBezTo>
                    <a:pt x="592" y="865"/>
                    <a:pt x="502" y="842"/>
                    <a:pt x="413" y="827"/>
                  </a:cubicBezTo>
                  <a:cubicBezTo>
                    <a:pt x="441" y="827"/>
                    <a:pt x="497" y="827"/>
                    <a:pt x="525" y="799"/>
                  </a:cubicBezTo>
                  <a:cubicBezTo>
                    <a:pt x="700" y="743"/>
                    <a:pt x="875" y="653"/>
                    <a:pt x="1022" y="506"/>
                  </a:cubicBezTo>
                  <a:close/>
                  <a:moveTo>
                    <a:pt x="801" y="0"/>
                  </a:moveTo>
                  <a:cubicBezTo>
                    <a:pt x="738" y="0"/>
                    <a:pt x="674" y="14"/>
                    <a:pt x="616" y="44"/>
                  </a:cubicBezTo>
                  <a:cubicBezTo>
                    <a:pt x="560" y="100"/>
                    <a:pt x="497" y="156"/>
                    <a:pt x="469" y="247"/>
                  </a:cubicBezTo>
                  <a:cubicBezTo>
                    <a:pt x="441" y="275"/>
                    <a:pt x="385" y="303"/>
                    <a:pt x="350" y="331"/>
                  </a:cubicBezTo>
                  <a:cubicBezTo>
                    <a:pt x="266" y="450"/>
                    <a:pt x="148" y="569"/>
                    <a:pt x="92" y="680"/>
                  </a:cubicBezTo>
                  <a:cubicBezTo>
                    <a:pt x="1" y="883"/>
                    <a:pt x="322" y="974"/>
                    <a:pt x="469" y="1002"/>
                  </a:cubicBezTo>
                  <a:cubicBezTo>
                    <a:pt x="539" y="1021"/>
                    <a:pt x="616" y="1034"/>
                    <a:pt x="694" y="1034"/>
                  </a:cubicBezTo>
                  <a:cubicBezTo>
                    <a:pt x="841" y="1034"/>
                    <a:pt x="988" y="988"/>
                    <a:pt x="1085" y="855"/>
                  </a:cubicBezTo>
                  <a:cubicBezTo>
                    <a:pt x="1196" y="680"/>
                    <a:pt x="1224" y="359"/>
                    <a:pt x="1113" y="156"/>
                  </a:cubicBezTo>
                  <a:cubicBezTo>
                    <a:pt x="1052" y="58"/>
                    <a:pt x="928" y="0"/>
                    <a:pt x="80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79"/>
            <p:cNvSpPr/>
            <p:nvPr/>
          </p:nvSpPr>
          <p:spPr>
            <a:xfrm>
              <a:off x="2581998" y="3738504"/>
              <a:ext cx="50289" cy="43257"/>
            </a:xfrm>
            <a:custGeom>
              <a:rect b="b" l="l" r="r" t="t"/>
              <a:pathLst>
                <a:path extrusionOk="0" h="1901" w="2210">
                  <a:moveTo>
                    <a:pt x="1629" y="164"/>
                  </a:moveTo>
                  <a:cubicBezTo>
                    <a:pt x="1748" y="192"/>
                    <a:pt x="1923" y="311"/>
                    <a:pt x="1951" y="451"/>
                  </a:cubicBezTo>
                  <a:cubicBezTo>
                    <a:pt x="1979" y="689"/>
                    <a:pt x="1804" y="948"/>
                    <a:pt x="1685" y="1122"/>
                  </a:cubicBezTo>
                  <a:cubicBezTo>
                    <a:pt x="1657" y="1213"/>
                    <a:pt x="1601" y="1325"/>
                    <a:pt x="1545" y="1416"/>
                  </a:cubicBezTo>
                  <a:lnTo>
                    <a:pt x="1511" y="1388"/>
                  </a:lnTo>
                  <a:cubicBezTo>
                    <a:pt x="1427" y="1360"/>
                    <a:pt x="1336" y="1325"/>
                    <a:pt x="1252" y="1297"/>
                  </a:cubicBezTo>
                  <a:cubicBezTo>
                    <a:pt x="1161" y="1241"/>
                    <a:pt x="1077" y="1185"/>
                    <a:pt x="986" y="1122"/>
                  </a:cubicBezTo>
                  <a:cubicBezTo>
                    <a:pt x="699" y="892"/>
                    <a:pt x="874" y="598"/>
                    <a:pt x="1077" y="395"/>
                  </a:cubicBezTo>
                  <a:cubicBezTo>
                    <a:pt x="1161" y="339"/>
                    <a:pt x="1280" y="276"/>
                    <a:pt x="1399" y="248"/>
                  </a:cubicBezTo>
                  <a:cubicBezTo>
                    <a:pt x="1483" y="220"/>
                    <a:pt x="1483" y="164"/>
                    <a:pt x="1629" y="164"/>
                  </a:cubicBezTo>
                  <a:close/>
                  <a:moveTo>
                    <a:pt x="755" y="661"/>
                  </a:moveTo>
                  <a:cubicBezTo>
                    <a:pt x="671" y="801"/>
                    <a:pt x="636" y="948"/>
                    <a:pt x="755" y="1122"/>
                  </a:cubicBezTo>
                  <a:cubicBezTo>
                    <a:pt x="846" y="1241"/>
                    <a:pt x="986" y="1360"/>
                    <a:pt x="1105" y="1416"/>
                  </a:cubicBezTo>
                  <a:cubicBezTo>
                    <a:pt x="1193" y="1478"/>
                    <a:pt x="1277" y="1513"/>
                    <a:pt x="1374" y="1513"/>
                  </a:cubicBezTo>
                  <a:cubicBezTo>
                    <a:pt x="1409" y="1513"/>
                    <a:pt x="1444" y="1509"/>
                    <a:pt x="1483" y="1500"/>
                  </a:cubicBezTo>
                  <a:lnTo>
                    <a:pt x="1483" y="1500"/>
                  </a:lnTo>
                  <a:cubicBezTo>
                    <a:pt x="1455" y="1535"/>
                    <a:pt x="1427" y="1563"/>
                    <a:pt x="1399" y="1591"/>
                  </a:cubicBezTo>
                  <a:cubicBezTo>
                    <a:pt x="1365" y="1625"/>
                    <a:pt x="1325" y="1638"/>
                    <a:pt x="1282" y="1638"/>
                  </a:cubicBezTo>
                  <a:cubicBezTo>
                    <a:pt x="1136" y="1638"/>
                    <a:pt x="954" y="1487"/>
                    <a:pt x="846" y="1444"/>
                  </a:cubicBezTo>
                  <a:cubicBezTo>
                    <a:pt x="699" y="1360"/>
                    <a:pt x="231" y="1241"/>
                    <a:pt x="350" y="1011"/>
                  </a:cubicBezTo>
                  <a:cubicBezTo>
                    <a:pt x="378" y="920"/>
                    <a:pt x="525" y="836"/>
                    <a:pt x="581" y="801"/>
                  </a:cubicBezTo>
                  <a:cubicBezTo>
                    <a:pt x="636" y="745"/>
                    <a:pt x="699" y="689"/>
                    <a:pt x="755" y="661"/>
                  </a:cubicBezTo>
                  <a:close/>
                  <a:moveTo>
                    <a:pt x="1559" y="0"/>
                  </a:moveTo>
                  <a:cubicBezTo>
                    <a:pt x="1513" y="0"/>
                    <a:pt x="1469" y="6"/>
                    <a:pt x="1427" y="18"/>
                  </a:cubicBezTo>
                  <a:cubicBezTo>
                    <a:pt x="1224" y="102"/>
                    <a:pt x="986" y="192"/>
                    <a:pt x="846" y="367"/>
                  </a:cubicBezTo>
                  <a:lnTo>
                    <a:pt x="846" y="395"/>
                  </a:lnTo>
                  <a:cubicBezTo>
                    <a:pt x="699" y="514"/>
                    <a:pt x="553" y="598"/>
                    <a:pt x="406" y="745"/>
                  </a:cubicBezTo>
                  <a:cubicBezTo>
                    <a:pt x="259" y="864"/>
                    <a:pt x="0" y="1039"/>
                    <a:pt x="147" y="1241"/>
                  </a:cubicBezTo>
                  <a:cubicBezTo>
                    <a:pt x="350" y="1500"/>
                    <a:pt x="755" y="1619"/>
                    <a:pt x="1021" y="1794"/>
                  </a:cubicBezTo>
                  <a:cubicBezTo>
                    <a:pt x="1127" y="1856"/>
                    <a:pt x="1225" y="1901"/>
                    <a:pt x="1319" y="1901"/>
                  </a:cubicBezTo>
                  <a:cubicBezTo>
                    <a:pt x="1406" y="1901"/>
                    <a:pt x="1490" y="1863"/>
                    <a:pt x="1573" y="1766"/>
                  </a:cubicBezTo>
                  <a:cubicBezTo>
                    <a:pt x="1748" y="1535"/>
                    <a:pt x="1895" y="1213"/>
                    <a:pt x="2007" y="948"/>
                  </a:cubicBezTo>
                  <a:cubicBezTo>
                    <a:pt x="2126" y="717"/>
                    <a:pt x="2210" y="423"/>
                    <a:pt x="2035" y="220"/>
                  </a:cubicBezTo>
                  <a:cubicBezTo>
                    <a:pt x="1924" y="82"/>
                    <a:pt x="1734" y="0"/>
                    <a:pt x="15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7" name="Google Shape;5357;p79"/>
          <p:cNvGrpSpPr/>
          <p:nvPr/>
        </p:nvGrpSpPr>
        <p:grpSpPr>
          <a:xfrm>
            <a:off x="1985316" y="3392673"/>
            <a:ext cx="462723" cy="452324"/>
            <a:chOff x="1985316" y="3392673"/>
            <a:chExt cx="462723" cy="452324"/>
          </a:xfrm>
        </p:grpSpPr>
        <p:sp>
          <p:nvSpPr>
            <p:cNvPr id="5358" name="Google Shape;5358;p79"/>
            <p:cNvSpPr/>
            <p:nvPr/>
          </p:nvSpPr>
          <p:spPr>
            <a:xfrm>
              <a:off x="1991210" y="3395359"/>
              <a:ext cx="456192" cy="446180"/>
            </a:xfrm>
            <a:custGeom>
              <a:rect b="b" l="l" r="r" t="t"/>
              <a:pathLst>
                <a:path extrusionOk="0" h="19608" w="20048">
                  <a:moveTo>
                    <a:pt x="9277" y="0"/>
                  </a:moveTo>
                  <a:cubicBezTo>
                    <a:pt x="9107" y="0"/>
                    <a:pt x="8938" y="75"/>
                    <a:pt x="8804" y="239"/>
                  </a:cubicBezTo>
                  <a:cubicBezTo>
                    <a:pt x="8685" y="358"/>
                    <a:pt x="8594" y="386"/>
                    <a:pt x="8594" y="589"/>
                  </a:cubicBezTo>
                  <a:cubicBezTo>
                    <a:pt x="8594" y="672"/>
                    <a:pt x="8657" y="882"/>
                    <a:pt x="8538" y="966"/>
                  </a:cubicBezTo>
                  <a:cubicBezTo>
                    <a:pt x="8525" y="975"/>
                    <a:pt x="8511" y="979"/>
                    <a:pt x="8497" y="979"/>
                  </a:cubicBezTo>
                  <a:cubicBezTo>
                    <a:pt x="8426" y="979"/>
                    <a:pt x="8354" y="872"/>
                    <a:pt x="8307" y="819"/>
                  </a:cubicBezTo>
                  <a:cubicBezTo>
                    <a:pt x="8245" y="735"/>
                    <a:pt x="8189" y="672"/>
                    <a:pt x="8070" y="616"/>
                  </a:cubicBezTo>
                  <a:cubicBezTo>
                    <a:pt x="7991" y="571"/>
                    <a:pt x="7912" y="550"/>
                    <a:pt x="7838" y="550"/>
                  </a:cubicBezTo>
                  <a:cubicBezTo>
                    <a:pt x="7582" y="550"/>
                    <a:pt x="7378" y="792"/>
                    <a:pt x="7405" y="1085"/>
                  </a:cubicBezTo>
                  <a:cubicBezTo>
                    <a:pt x="7405" y="1232"/>
                    <a:pt x="7433" y="1344"/>
                    <a:pt x="7489" y="1491"/>
                  </a:cubicBezTo>
                  <a:cubicBezTo>
                    <a:pt x="7517" y="1546"/>
                    <a:pt x="7608" y="1721"/>
                    <a:pt x="7545" y="1784"/>
                  </a:cubicBezTo>
                  <a:cubicBezTo>
                    <a:pt x="7517" y="1812"/>
                    <a:pt x="7469" y="1822"/>
                    <a:pt x="7413" y="1822"/>
                  </a:cubicBezTo>
                  <a:cubicBezTo>
                    <a:pt x="7301" y="1822"/>
                    <a:pt x="7158" y="1784"/>
                    <a:pt x="7084" y="1784"/>
                  </a:cubicBezTo>
                  <a:cubicBezTo>
                    <a:pt x="6937" y="1784"/>
                    <a:pt x="6790" y="1812"/>
                    <a:pt x="6643" y="1868"/>
                  </a:cubicBezTo>
                  <a:cubicBezTo>
                    <a:pt x="6385" y="1959"/>
                    <a:pt x="6182" y="2134"/>
                    <a:pt x="6238" y="2421"/>
                  </a:cubicBezTo>
                  <a:cubicBezTo>
                    <a:pt x="6266" y="2539"/>
                    <a:pt x="6322" y="2630"/>
                    <a:pt x="6385" y="2714"/>
                  </a:cubicBezTo>
                  <a:cubicBezTo>
                    <a:pt x="6440" y="2770"/>
                    <a:pt x="6559" y="2833"/>
                    <a:pt x="6587" y="2917"/>
                  </a:cubicBezTo>
                  <a:cubicBezTo>
                    <a:pt x="6615" y="3036"/>
                    <a:pt x="6413" y="3008"/>
                    <a:pt x="6322" y="3064"/>
                  </a:cubicBezTo>
                  <a:cubicBezTo>
                    <a:pt x="6091" y="3211"/>
                    <a:pt x="6266" y="3532"/>
                    <a:pt x="6440" y="3679"/>
                  </a:cubicBezTo>
                  <a:cubicBezTo>
                    <a:pt x="6643" y="3819"/>
                    <a:pt x="6993" y="3819"/>
                    <a:pt x="7231" y="3854"/>
                  </a:cubicBezTo>
                  <a:cubicBezTo>
                    <a:pt x="7339" y="3854"/>
                    <a:pt x="7514" y="3809"/>
                    <a:pt x="7658" y="3809"/>
                  </a:cubicBezTo>
                  <a:cubicBezTo>
                    <a:pt x="7747" y="3809"/>
                    <a:pt x="7824" y="3826"/>
                    <a:pt x="7867" y="3882"/>
                  </a:cubicBezTo>
                  <a:cubicBezTo>
                    <a:pt x="7930" y="3938"/>
                    <a:pt x="7930" y="4141"/>
                    <a:pt x="7930" y="4232"/>
                  </a:cubicBezTo>
                  <a:cubicBezTo>
                    <a:pt x="7958" y="4378"/>
                    <a:pt x="7986" y="4553"/>
                    <a:pt x="7986" y="4693"/>
                  </a:cubicBezTo>
                  <a:cubicBezTo>
                    <a:pt x="8042" y="5336"/>
                    <a:pt x="7986" y="6008"/>
                    <a:pt x="8133" y="6651"/>
                  </a:cubicBezTo>
                  <a:cubicBezTo>
                    <a:pt x="8189" y="6882"/>
                    <a:pt x="8133" y="7140"/>
                    <a:pt x="8161" y="7378"/>
                  </a:cubicBezTo>
                  <a:cubicBezTo>
                    <a:pt x="8161" y="7700"/>
                    <a:pt x="7811" y="7553"/>
                    <a:pt x="7608" y="7637"/>
                  </a:cubicBezTo>
                  <a:cubicBezTo>
                    <a:pt x="7370" y="7728"/>
                    <a:pt x="7259" y="7986"/>
                    <a:pt x="7196" y="8224"/>
                  </a:cubicBezTo>
                  <a:cubicBezTo>
                    <a:pt x="7140" y="8539"/>
                    <a:pt x="7084" y="8860"/>
                    <a:pt x="6993" y="9154"/>
                  </a:cubicBezTo>
                  <a:cubicBezTo>
                    <a:pt x="6818" y="9735"/>
                    <a:pt x="6615" y="10322"/>
                    <a:pt x="6468" y="10902"/>
                  </a:cubicBezTo>
                  <a:cubicBezTo>
                    <a:pt x="6063" y="12503"/>
                    <a:pt x="5392" y="13993"/>
                    <a:pt x="4462" y="15356"/>
                  </a:cubicBezTo>
                  <a:cubicBezTo>
                    <a:pt x="4399" y="15475"/>
                    <a:pt x="4343" y="15622"/>
                    <a:pt x="4259" y="15741"/>
                  </a:cubicBezTo>
                  <a:cubicBezTo>
                    <a:pt x="4196" y="15769"/>
                    <a:pt x="4084" y="15944"/>
                    <a:pt x="4021" y="15972"/>
                  </a:cubicBezTo>
                  <a:cubicBezTo>
                    <a:pt x="3946" y="15972"/>
                    <a:pt x="3961" y="15877"/>
                    <a:pt x="3879" y="15877"/>
                  </a:cubicBezTo>
                  <a:cubicBezTo>
                    <a:pt x="3870" y="15877"/>
                    <a:pt x="3859" y="15878"/>
                    <a:pt x="3846" y="15881"/>
                  </a:cubicBezTo>
                  <a:cubicBezTo>
                    <a:pt x="3681" y="15914"/>
                    <a:pt x="3541" y="16410"/>
                    <a:pt x="3407" y="16410"/>
                  </a:cubicBezTo>
                  <a:cubicBezTo>
                    <a:pt x="3400" y="16410"/>
                    <a:pt x="3392" y="16409"/>
                    <a:pt x="3385" y="16405"/>
                  </a:cubicBezTo>
                  <a:cubicBezTo>
                    <a:pt x="3322" y="16377"/>
                    <a:pt x="3350" y="16091"/>
                    <a:pt x="3350" y="16000"/>
                  </a:cubicBezTo>
                  <a:cubicBezTo>
                    <a:pt x="3350" y="15944"/>
                    <a:pt x="3350" y="15797"/>
                    <a:pt x="3322" y="15741"/>
                  </a:cubicBezTo>
                  <a:cubicBezTo>
                    <a:pt x="3290" y="15689"/>
                    <a:pt x="3254" y="15668"/>
                    <a:pt x="3217" y="15668"/>
                  </a:cubicBezTo>
                  <a:cubicBezTo>
                    <a:pt x="3083" y="15668"/>
                    <a:pt x="2932" y="15940"/>
                    <a:pt x="2888" y="16028"/>
                  </a:cubicBezTo>
                  <a:cubicBezTo>
                    <a:pt x="2860" y="16119"/>
                    <a:pt x="2797" y="16405"/>
                    <a:pt x="2651" y="16440"/>
                  </a:cubicBezTo>
                  <a:cubicBezTo>
                    <a:pt x="2648" y="16441"/>
                    <a:pt x="2645" y="16442"/>
                    <a:pt x="2643" y="16442"/>
                  </a:cubicBezTo>
                  <a:cubicBezTo>
                    <a:pt x="2567" y="16442"/>
                    <a:pt x="2566" y="16054"/>
                    <a:pt x="2539" y="16000"/>
                  </a:cubicBezTo>
                  <a:cubicBezTo>
                    <a:pt x="2500" y="15876"/>
                    <a:pt x="2454" y="15784"/>
                    <a:pt x="2385" y="15784"/>
                  </a:cubicBezTo>
                  <a:cubicBezTo>
                    <a:pt x="2340" y="15784"/>
                    <a:pt x="2286" y="15823"/>
                    <a:pt x="2217" y="15916"/>
                  </a:cubicBezTo>
                  <a:cubicBezTo>
                    <a:pt x="2126" y="16028"/>
                    <a:pt x="2126" y="16230"/>
                    <a:pt x="2070" y="16377"/>
                  </a:cubicBezTo>
                  <a:cubicBezTo>
                    <a:pt x="2014" y="16496"/>
                    <a:pt x="2014" y="16727"/>
                    <a:pt x="1895" y="16790"/>
                  </a:cubicBezTo>
                  <a:cubicBezTo>
                    <a:pt x="1812" y="16727"/>
                    <a:pt x="1777" y="16580"/>
                    <a:pt x="1693" y="16496"/>
                  </a:cubicBezTo>
                  <a:cubicBezTo>
                    <a:pt x="1670" y="16473"/>
                    <a:pt x="1647" y="16464"/>
                    <a:pt x="1626" y="16464"/>
                  </a:cubicBezTo>
                  <a:cubicBezTo>
                    <a:pt x="1563" y="16464"/>
                    <a:pt x="1511" y="16547"/>
                    <a:pt x="1490" y="16615"/>
                  </a:cubicBezTo>
                  <a:cubicBezTo>
                    <a:pt x="1427" y="16755"/>
                    <a:pt x="1462" y="16965"/>
                    <a:pt x="1427" y="17104"/>
                  </a:cubicBezTo>
                  <a:cubicBezTo>
                    <a:pt x="1427" y="17195"/>
                    <a:pt x="1427" y="17370"/>
                    <a:pt x="1343" y="17426"/>
                  </a:cubicBezTo>
                  <a:cubicBezTo>
                    <a:pt x="1323" y="17446"/>
                    <a:pt x="1305" y="17454"/>
                    <a:pt x="1288" y="17454"/>
                  </a:cubicBezTo>
                  <a:cubicBezTo>
                    <a:pt x="1202" y="17454"/>
                    <a:pt x="1139" y="17247"/>
                    <a:pt x="993" y="17223"/>
                  </a:cubicBezTo>
                  <a:cubicBezTo>
                    <a:pt x="987" y="17223"/>
                    <a:pt x="981" y="17222"/>
                    <a:pt x="975" y="17222"/>
                  </a:cubicBezTo>
                  <a:cubicBezTo>
                    <a:pt x="706" y="17222"/>
                    <a:pt x="846" y="17842"/>
                    <a:pt x="819" y="18013"/>
                  </a:cubicBezTo>
                  <a:cubicBezTo>
                    <a:pt x="806" y="18079"/>
                    <a:pt x="793" y="18101"/>
                    <a:pt x="770" y="18101"/>
                  </a:cubicBezTo>
                  <a:cubicBezTo>
                    <a:pt x="745" y="18101"/>
                    <a:pt x="707" y="18071"/>
                    <a:pt x="644" y="18041"/>
                  </a:cubicBezTo>
                  <a:cubicBezTo>
                    <a:pt x="598" y="18018"/>
                    <a:pt x="563" y="18008"/>
                    <a:pt x="538" y="18008"/>
                  </a:cubicBezTo>
                  <a:cubicBezTo>
                    <a:pt x="401" y="18008"/>
                    <a:pt x="529" y="18300"/>
                    <a:pt x="553" y="18447"/>
                  </a:cubicBezTo>
                  <a:cubicBezTo>
                    <a:pt x="566" y="18571"/>
                    <a:pt x="535" y="18608"/>
                    <a:pt x="481" y="18608"/>
                  </a:cubicBezTo>
                  <a:cubicBezTo>
                    <a:pt x="405" y="18608"/>
                    <a:pt x="284" y="18535"/>
                    <a:pt x="182" y="18535"/>
                  </a:cubicBezTo>
                  <a:cubicBezTo>
                    <a:pt x="170" y="18535"/>
                    <a:pt x="159" y="18536"/>
                    <a:pt x="147" y="18538"/>
                  </a:cubicBezTo>
                  <a:cubicBezTo>
                    <a:pt x="28" y="18566"/>
                    <a:pt x="1" y="18622"/>
                    <a:pt x="1" y="18713"/>
                  </a:cubicBezTo>
                  <a:cubicBezTo>
                    <a:pt x="1" y="18825"/>
                    <a:pt x="91" y="18999"/>
                    <a:pt x="147" y="19062"/>
                  </a:cubicBezTo>
                  <a:cubicBezTo>
                    <a:pt x="322" y="19349"/>
                    <a:pt x="616" y="19412"/>
                    <a:pt x="938" y="19412"/>
                  </a:cubicBezTo>
                  <a:cubicBezTo>
                    <a:pt x="1112" y="19400"/>
                    <a:pt x="1283" y="19396"/>
                    <a:pt x="1452" y="19396"/>
                  </a:cubicBezTo>
                  <a:cubicBezTo>
                    <a:pt x="1789" y="19396"/>
                    <a:pt x="2117" y="19412"/>
                    <a:pt x="2448" y="19412"/>
                  </a:cubicBezTo>
                  <a:cubicBezTo>
                    <a:pt x="3322" y="19440"/>
                    <a:pt x="4196" y="19440"/>
                    <a:pt x="5070" y="19468"/>
                  </a:cubicBezTo>
                  <a:cubicBezTo>
                    <a:pt x="6449" y="19468"/>
                    <a:pt x="7823" y="19607"/>
                    <a:pt x="9216" y="19607"/>
                  </a:cubicBezTo>
                  <a:cubicBezTo>
                    <a:pt x="9504" y="19607"/>
                    <a:pt x="9793" y="19601"/>
                    <a:pt x="10084" y="19587"/>
                  </a:cubicBezTo>
                  <a:cubicBezTo>
                    <a:pt x="10986" y="19552"/>
                    <a:pt x="11916" y="19552"/>
                    <a:pt x="12852" y="19524"/>
                  </a:cubicBezTo>
                  <a:cubicBezTo>
                    <a:pt x="12936" y="19524"/>
                    <a:pt x="12999" y="19524"/>
                    <a:pt x="13083" y="19496"/>
                  </a:cubicBezTo>
                  <a:cubicBezTo>
                    <a:pt x="13697" y="19407"/>
                    <a:pt x="14310" y="19380"/>
                    <a:pt x="14923" y="19380"/>
                  </a:cubicBezTo>
                  <a:cubicBezTo>
                    <a:pt x="15708" y="19380"/>
                    <a:pt x="16494" y="19424"/>
                    <a:pt x="17279" y="19440"/>
                  </a:cubicBezTo>
                  <a:cubicBezTo>
                    <a:pt x="17405" y="19449"/>
                    <a:pt x="17530" y="19452"/>
                    <a:pt x="17657" y="19452"/>
                  </a:cubicBezTo>
                  <a:cubicBezTo>
                    <a:pt x="17909" y="19452"/>
                    <a:pt x="18162" y="19440"/>
                    <a:pt x="18418" y="19440"/>
                  </a:cubicBezTo>
                  <a:lnTo>
                    <a:pt x="18999" y="19440"/>
                  </a:lnTo>
                  <a:cubicBezTo>
                    <a:pt x="19116" y="19440"/>
                    <a:pt x="19252" y="19476"/>
                    <a:pt x="19376" y="19476"/>
                  </a:cubicBezTo>
                  <a:cubicBezTo>
                    <a:pt x="19407" y="19476"/>
                    <a:pt x="19438" y="19473"/>
                    <a:pt x="19467" y="19468"/>
                  </a:cubicBezTo>
                  <a:cubicBezTo>
                    <a:pt x="19642" y="19412"/>
                    <a:pt x="19754" y="19265"/>
                    <a:pt x="19817" y="19062"/>
                  </a:cubicBezTo>
                  <a:cubicBezTo>
                    <a:pt x="19845" y="18943"/>
                    <a:pt x="20048" y="18328"/>
                    <a:pt x="19726" y="18300"/>
                  </a:cubicBezTo>
                  <a:cubicBezTo>
                    <a:pt x="19681" y="18300"/>
                    <a:pt x="19520" y="18452"/>
                    <a:pt x="19429" y="18452"/>
                  </a:cubicBezTo>
                  <a:cubicBezTo>
                    <a:pt x="19406" y="18452"/>
                    <a:pt x="19388" y="18443"/>
                    <a:pt x="19376" y="18419"/>
                  </a:cubicBezTo>
                  <a:cubicBezTo>
                    <a:pt x="19348" y="18363"/>
                    <a:pt x="19523" y="18125"/>
                    <a:pt x="19523" y="18041"/>
                  </a:cubicBezTo>
                  <a:cubicBezTo>
                    <a:pt x="19523" y="17979"/>
                    <a:pt x="19523" y="17839"/>
                    <a:pt x="19432" y="17804"/>
                  </a:cubicBezTo>
                  <a:cubicBezTo>
                    <a:pt x="19348" y="17804"/>
                    <a:pt x="19257" y="17951"/>
                    <a:pt x="19174" y="17951"/>
                  </a:cubicBezTo>
                  <a:cubicBezTo>
                    <a:pt x="19146" y="17867"/>
                    <a:pt x="19202" y="17776"/>
                    <a:pt x="19202" y="17692"/>
                  </a:cubicBezTo>
                  <a:cubicBezTo>
                    <a:pt x="19230" y="17573"/>
                    <a:pt x="19230" y="17489"/>
                    <a:pt x="19230" y="17370"/>
                  </a:cubicBezTo>
                  <a:cubicBezTo>
                    <a:pt x="19257" y="17279"/>
                    <a:pt x="19320" y="17139"/>
                    <a:pt x="19292" y="17049"/>
                  </a:cubicBezTo>
                  <a:cubicBezTo>
                    <a:pt x="19270" y="16974"/>
                    <a:pt x="19240" y="16960"/>
                    <a:pt x="19200" y="16960"/>
                  </a:cubicBezTo>
                  <a:cubicBezTo>
                    <a:pt x="19176" y="16960"/>
                    <a:pt x="19149" y="16965"/>
                    <a:pt x="19118" y="16965"/>
                  </a:cubicBezTo>
                  <a:cubicBezTo>
                    <a:pt x="19055" y="16993"/>
                    <a:pt x="18999" y="16993"/>
                    <a:pt x="18943" y="17021"/>
                  </a:cubicBezTo>
                  <a:cubicBezTo>
                    <a:pt x="18908" y="17049"/>
                    <a:pt x="18880" y="17104"/>
                    <a:pt x="18824" y="17104"/>
                  </a:cubicBezTo>
                  <a:lnTo>
                    <a:pt x="18824" y="16377"/>
                  </a:lnTo>
                  <a:cubicBezTo>
                    <a:pt x="18796" y="16321"/>
                    <a:pt x="18768" y="16202"/>
                    <a:pt x="18705" y="16174"/>
                  </a:cubicBezTo>
                  <a:cubicBezTo>
                    <a:pt x="18690" y="16167"/>
                    <a:pt x="18676" y="16164"/>
                    <a:pt x="18663" y="16164"/>
                  </a:cubicBezTo>
                  <a:cubicBezTo>
                    <a:pt x="18577" y="16164"/>
                    <a:pt x="18523" y="16305"/>
                    <a:pt x="18474" y="16377"/>
                  </a:cubicBezTo>
                  <a:cubicBezTo>
                    <a:pt x="18437" y="16476"/>
                    <a:pt x="18344" y="16576"/>
                    <a:pt x="18261" y="16576"/>
                  </a:cubicBezTo>
                  <a:cubicBezTo>
                    <a:pt x="18220" y="16576"/>
                    <a:pt x="18182" y="16553"/>
                    <a:pt x="18153" y="16496"/>
                  </a:cubicBezTo>
                  <a:cubicBezTo>
                    <a:pt x="18034" y="16321"/>
                    <a:pt x="18125" y="16091"/>
                    <a:pt x="18034" y="15916"/>
                  </a:cubicBezTo>
                  <a:cubicBezTo>
                    <a:pt x="18003" y="15852"/>
                    <a:pt x="17965" y="15827"/>
                    <a:pt x="17925" y="15827"/>
                  </a:cubicBezTo>
                  <a:cubicBezTo>
                    <a:pt x="17855" y="15827"/>
                    <a:pt x="17783" y="15906"/>
                    <a:pt x="17747" y="16000"/>
                  </a:cubicBezTo>
                  <a:cubicBezTo>
                    <a:pt x="17723" y="16077"/>
                    <a:pt x="17694" y="16317"/>
                    <a:pt x="17578" y="16317"/>
                  </a:cubicBezTo>
                  <a:cubicBezTo>
                    <a:pt x="17558" y="16317"/>
                    <a:pt x="17535" y="16310"/>
                    <a:pt x="17509" y="16293"/>
                  </a:cubicBezTo>
                  <a:cubicBezTo>
                    <a:pt x="17370" y="16202"/>
                    <a:pt x="17453" y="15944"/>
                    <a:pt x="17398" y="15797"/>
                  </a:cubicBezTo>
                  <a:cubicBezTo>
                    <a:pt x="17364" y="15656"/>
                    <a:pt x="17300" y="15590"/>
                    <a:pt x="17225" y="15590"/>
                  </a:cubicBezTo>
                  <a:cubicBezTo>
                    <a:pt x="17159" y="15590"/>
                    <a:pt x="17086" y="15642"/>
                    <a:pt x="17020" y="15741"/>
                  </a:cubicBezTo>
                  <a:cubicBezTo>
                    <a:pt x="16929" y="15853"/>
                    <a:pt x="16929" y="15944"/>
                    <a:pt x="16929" y="16056"/>
                  </a:cubicBezTo>
                  <a:cubicBezTo>
                    <a:pt x="16929" y="16119"/>
                    <a:pt x="16901" y="16265"/>
                    <a:pt x="16810" y="16265"/>
                  </a:cubicBezTo>
                  <a:cubicBezTo>
                    <a:pt x="16670" y="16265"/>
                    <a:pt x="16754" y="16000"/>
                    <a:pt x="16607" y="16000"/>
                  </a:cubicBezTo>
                  <a:cubicBezTo>
                    <a:pt x="16405" y="16000"/>
                    <a:pt x="16258" y="16230"/>
                    <a:pt x="16174" y="16377"/>
                  </a:cubicBezTo>
                  <a:cubicBezTo>
                    <a:pt x="16145" y="16420"/>
                    <a:pt x="16111" y="16437"/>
                    <a:pt x="16076" y="16437"/>
                  </a:cubicBezTo>
                  <a:cubicBezTo>
                    <a:pt x="15965" y="16437"/>
                    <a:pt x="15839" y="16271"/>
                    <a:pt x="15796" y="16202"/>
                  </a:cubicBezTo>
                  <a:cubicBezTo>
                    <a:pt x="15621" y="16000"/>
                    <a:pt x="15447" y="15797"/>
                    <a:pt x="15300" y="15566"/>
                  </a:cubicBezTo>
                  <a:cubicBezTo>
                    <a:pt x="15237" y="15503"/>
                    <a:pt x="15209" y="15447"/>
                    <a:pt x="15181" y="15391"/>
                  </a:cubicBezTo>
                  <a:cubicBezTo>
                    <a:pt x="14775" y="14748"/>
                    <a:pt x="14398" y="14077"/>
                    <a:pt x="14076" y="13378"/>
                  </a:cubicBezTo>
                  <a:cubicBezTo>
                    <a:pt x="13929" y="13056"/>
                    <a:pt x="13727" y="12678"/>
                    <a:pt x="13636" y="12329"/>
                  </a:cubicBezTo>
                  <a:cubicBezTo>
                    <a:pt x="13580" y="11979"/>
                    <a:pt x="13489" y="11601"/>
                    <a:pt x="13377" y="11252"/>
                  </a:cubicBezTo>
                  <a:cubicBezTo>
                    <a:pt x="13230" y="10846"/>
                    <a:pt x="13083" y="10462"/>
                    <a:pt x="12936" y="10056"/>
                  </a:cubicBezTo>
                  <a:cubicBezTo>
                    <a:pt x="12825" y="9651"/>
                    <a:pt x="12706" y="9238"/>
                    <a:pt x="12650" y="8833"/>
                  </a:cubicBezTo>
                  <a:cubicBezTo>
                    <a:pt x="12587" y="8455"/>
                    <a:pt x="12615" y="7986"/>
                    <a:pt x="12300" y="7700"/>
                  </a:cubicBezTo>
                  <a:cubicBezTo>
                    <a:pt x="12237" y="7637"/>
                    <a:pt x="12125" y="7637"/>
                    <a:pt x="12034" y="7637"/>
                  </a:cubicBezTo>
                  <a:cubicBezTo>
                    <a:pt x="11916" y="7609"/>
                    <a:pt x="11804" y="7553"/>
                    <a:pt x="11713" y="7525"/>
                  </a:cubicBezTo>
                  <a:cubicBezTo>
                    <a:pt x="11685" y="7350"/>
                    <a:pt x="11657" y="7175"/>
                    <a:pt x="11657" y="7028"/>
                  </a:cubicBezTo>
                  <a:cubicBezTo>
                    <a:pt x="11685" y="6413"/>
                    <a:pt x="11685" y="5805"/>
                    <a:pt x="11713" y="5189"/>
                  </a:cubicBezTo>
                  <a:cubicBezTo>
                    <a:pt x="11776" y="4637"/>
                    <a:pt x="11916" y="4141"/>
                    <a:pt x="12587" y="4057"/>
                  </a:cubicBezTo>
                  <a:cubicBezTo>
                    <a:pt x="12650" y="4057"/>
                    <a:pt x="12734" y="3994"/>
                    <a:pt x="12790" y="3938"/>
                  </a:cubicBezTo>
                  <a:cubicBezTo>
                    <a:pt x="12936" y="3854"/>
                    <a:pt x="12999" y="3735"/>
                    <a:pt x="12999" y="3560"/>
                  </a:cubicBezTo>
                  <a:cubicBezTo>
                    <a:pt x="12999" y="3413"/>
                    <a:pt x="12964" y="3295"/>
                    <a:pt x="12964" y="3183"/>
                  </a:cubicBezTo>
                  <a:cubicBezTo>
                    <a:pt x="13111" y="3036"/>
                    <a:pt x="13230" y="2917"/>
                    <a:pt x="13314" y="2805"/>
                  </a:cubicBezTo>
                  <a:cubicBezTo>
                    <a:pt x="13727" y="2309"/>
                    <a:pt x="13699" y="2162"/>
                    <a:pt x="13174" y="1812"/>
                  </a:cubicBezTo>
                  <a:cubicBezTo>
                    <a:pt x="13083" y="1756"/>
                    <a:pt x="13027" y="1693"/>
                    <a:pt x="12908" y="1609"/>
                  </a:cubicBezTo>
                  <a:cubicBezTo>
                    <a:pt x="12964" y="1435"/>
                    <a:pt x="13027" y="1260"/>
                    <a:pt x="13055" y="1085"/>
                  </a:cubicBezTo>
                  <a:cubicBezTo>
                    <a:pt x="13111" y="791"/>
                    <a:pt x="12999" y="561"/>
                    <a:pt x="12762" y="386"/>
                  </a:cubicBezTo>
                  <a:cubicBezTo>
                    <a:pt x="12682" y="319"/>
                    <a:pt x="12586" y="289"/>
                    <a:pt x="12488" y="289"/>
                  </a:cubicBezTo>
                  <a:cubicBezTo>
                    <a:pt x="12370" y="289"/>
                    <a:pt x="12249" y="333"/>
                    <a:pt x="12153" y="414"/>
                  </a:cubicBezTo>
                  <a:cubicBezTo>
                    <a:pt x="12041" y="493"/>
                    <a:pt x="11904" y="710"/>
                    <a:pt x="11741" y="710"/>
                  </a:cubicBezTo>
                  <a:cubicBezTo>
                    <a:pt x="11732" y="710"/>
                    <a:pt x="11722" y="709"/>
                    <a:pt x="11713" y="707"/>
                  </a:cubicBezTo>
                  <a:cubicBezTo>
                    <a:pt x="11657" y="561"/>
                    <a:pt x="11566" y="414"/>
                    <a:pt x="11482" y="267"/>
                  </a:cubicBezTo>
                  <a:cubicBezTo>
                    <a:pt x="11391" y="148"/>
                    <a:pt x="11279" y="64"/>
                    <a:pt x="11132" y="64"/>
                  </a:cubicBezTo>
                  <a:cubicBezTo>
                    <a:pt x="11118" y="63"/>
                    <a:pt x="11103" y="62"/>
                    <a:pt x="11088" y="62"/>
                  </a:cubicBezTo>
                  <a:cubicBezTo>
                    <a:pt x="10807" y="62"/>
                    <a:pt x="10513" y="311"/>
                    <a:pt x="10433" y="616"/>
                  </a:cubicBezTo>
                  <a:cubicBezTo>
                    <a:pt x="10433" y="672"/>
                    <a:pt x="10405" y="847"/>
                    <a:pt x="10314" y="882"/>
                  </a:cubicBezTo>
                  <a:cubicBezTo>
                    <a:pt x="10300" y="896"/>
                    <a:pt x="10288" y="902"/>
                    <a:pt x="10276" y="902"/>
                  </a:cubicBezTo>
                  <a:cubicBezTo>
                    <a:pt x="10220" y="902"/>
                    <a:pt x="10192" y="754"/>
                    <a:pt x="10139" y="707"/>
                  </a:cubicBezTo>
                  <a:cubicBezTo>
                    <a:pt x="10056" y="561"/>
                    <a:pt x="9937" y="414"/>
                    <a:pt x="9818" y="267"/>
                  </a:cubicBezTo>
                  <a:cubicBezTo>
                    <a:pt x="9666" y="96"/>
                    <a:pt x="9470" y="0"/>
                    <a:pt x="927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79"/>
            <p:cNvSpPr/>
            <p:nvPr/>
          </p:nvSpPr>
          <p:spPr>
            <a:xfrm>
              <a:off x="2079408" y="3559832"/>
              <a:ext cx="278407" cy="230030"/>
            </a:xfrm>
            <a:custGeom>
              <a:rect b="b" l="l" r="r" t="t"/>
              <a:pathLst>
                <a:path extrusionOk="0" h="10109" w="12235">
                  <a:moveTo>
                    <a:pt x="6020" y="1"/>
                  </a:moveTo>
                  <a:cubicBezTo>
                    <a:pt x="5633" y="1"/>
                    <a:pt x="5220" y="211"/>
                    <a:pt x="4837" y="297"/>
                  </a:cubicBezTo>
                  <a:cubicBezTo>
                    <a:pt x="4662" y="353"/>
                    <a:pt x="4515" y="409"/>
                    <a:pt x="4341" y="409"/>
                  </a:cubicBezTo>
                  <a:cubicBezTo>
                    <a:pt x="4205" y="409"/>
                    <a:pt x="4070" y="384"/>
                    <a:pt x="3935" y="384"/>
                  </a:cubicBezTo>
                  <a:cubicBezTo>
                    <a:pt x="3867" y="384"/>
                    <a:pt x="3800" y="390"/>
                    <a:pt x="3732" y="409"/>
                  </a:cubicBezTo>
                  <a:cubicBezTo>
                    <a:pt x="3494" y="500"/>
                    <a:pt x="3383" y="758"/>
                    <a:pt x="3320" y="996"/>
                  </a:cubicBezTo>
                  <a:cubicBezTo>
                    <a:pt x="3264" y="1311"/>
                    <a:pt x="3208" y="1632"/>
                    <a:pt x="3117" y="1926"/>
                  </a:cubicBezTo>
                  <a:cubicBezTo>
                    <a:pt x="2942" y="2507"/>
                    <a:pt x="2739" y="3094"/>
                    <a:pt x="2592" y="3674"/>
                  </a:cubicBezTo>
                  <a:cubicBezTo>
                    <a:pt x="2187" y="5303"/>
                    <a:pt x="1488" y="6996"/>
                    <a:pt x="467" y="8303"/>
                  </a:cubicBezTo>
                  <a:cubicBezTo>
                    <a:pt x="411" y="8422"/>
                    <a:pt x="320" y="8513"/>
                    <a:pt x="236" y="8597"/>
                  </a:cubicBezTo>
                  <a:cubicBezTo>
                    <a:pt x="117" y="8772"/>
                    <a:pt x="89" y="8800"/>
                    <a:pt x="89" y="9037"/>
                  </a:cubicBezTo>
                  <a:cubicBezTo>
                    <a:pt x="89" y="9134"/>
                    <a:pt x="0" y="9409"/>
                    <a:pt x="107" y="9409"/>
                  </a:cubicBezTo>
                  <a:cubicBezTo>
                    <a:pt x="124" y="9409"/>
                    <a:pt x="146" y="9402"/>
                    <a:pt x="173" y="9387"/>
                  </a:cubicBezTo>
                  <a:cubicBezTo>
                    <a:pt x="258" y="9362"/>
                    <a:pt x="490" y="9058"/>
                    <a:pt x="594" y="9058"/>
                  </a:cubicBezTo>
                  <a:cubicBezTo>
                    <a:pt x="636" y="9058"/>
                    <a:pt x="658" y="9107"/>
                    <a:pt x="642" y="9240"/>
                  </a:cubicBezTo>
                  <a:cubicBezTo>
                    <a:pt x="642" y="9352"/>
                    <a:pt x="383" y="9876"/>
                    <a:pt x="586" y="9876"/>
                  </a:cubicBezTo>
                  <a:cubicBezTo>
                    <a:pt x="676" y="9876"/>
                    <a:pt x="902" y="9482"/>
                    <a:pt x="1034" y="9482"/>
                  </a:cubicBezTo>
                  <a:cubicBezTo>
                    <a:pt x="1066" y="9482"/>
                    <a:pt x="1092" y="9505"/>
                    <a:pt x="1110" y="9562"/>
                  </a:cubicBezTo>
                  <a:cubicBezTo>
                    <a:pt x="1135" y="9661"/>
                    <a:pt x="861" y="10109"/>
                    <a:pt x="1026" y="10109"/>
                  </a:cubicBezTo>
                  <a:cubicBezTo>
                    <a:pt x="1047" y="10109"/>
                    <a:pt x="1074" y="10102"/>
                    <a:pt x="1110" y="10086"/>
                  </a:cubicBezTo>
                  <a:cubicBezTo>
                    <a:pt x="1194" y="10051"/>
                    <a:pt x="1313" y="9876"/>
                    <a:pt x="1397" y="9876"/>
                  </a:cubicBezTo>
                  <a:cubicBezTo>
                    <a:pt x="1460" y="9911"/>
                    <a:pt x="1432" y="9967"/>
                    <a:pt x="1460" y="9995"/>
                  </a:cubicBezTo>
                  <a:cubicBezTo>
                    <a:pt x="1477" y="10009"/>
                    <a:pt x="1492" y="10016"/>
                    <a:pt x="1506" y="10016"/>
                  </a:cubicBezTo>
                  <a:cubicBezTo>
                    <a:pt x="1608" y="10016"/>
                    <a:pt x="1620" y="9667"/>
                    <a:pt x="1718" y="9618"/>
                  </a:cubicBezTo>
                  <a:cubicBezTo>
                    <a:pt x="1742" y="9606"/>
                    <a:pt x="1762" y="9600"/>
                    <a:pt x="1779" y="9600"/>
                  </a:cubicBezTo>
                  <a:cubicBezTo>
                    <a:pt x="1894" y="9600"/>
                    <a:pt x="1902" y="9828"/>
                    <a:pt x="1956" y="9876"/>
                  </a:cubicBezTo>
                  <a:cubicBezTo>
                    <a:pt x="2096" y="9765"/>
                    <a:pt x="2040" y="9499"/>
                    <a:pt x="2131" y="9324"/>
                  </a:cubicBezTo>
                  <a:cubicBezTo>
                    <a:pt x="2157" y="9270"/>
                    <a:pt x="2184" y="9249"/>
                    <a:pt x="2210" y="9249"/>
                  </a:cubicBezTo>
                  <a:cubicBezTo>
                    <a:pt x="2268" y="9249"/>
                    <a:pt x="2323" y="9352"/>
                    <a:pt x="2362" y="9415"/>
                  </a:cubicBezTo>
                  <a:cubicBezTo>
                    <a:pt x="2403" y="9525"/>
                    <a:pt x="2465" y="9630"/>
                    <a:pt x="2554" y="9630"/>
                  </a:cubicBezTo>
                  <a:cubicBezTo>
                    <a:pt x="2585" y="9630"/>
                    <a:pt x="2618" y="9618"/>
                    <a:pt x="2655" y="9590"/>
                  </a:cubicBezTo>
                  <a:cubicBezTo>
                    <a:pt x="2710" y="9501"/>
                    <a:pt x="2571" y="8945"/>
                    <a:pt x="2754" y="8945"/>
                  </a:cubicBezTo>
                  <a:cubicBezTo>
                    <a:pt x="2758" y="8945"/>
                    <a:pt x="2763" y="8946"/>
                    <a:pt x="2767" y="8946"/>
                  </a:cubicBezTo>
                  <a:cubicBezTo>
                    <a:pt x="2899" y="8989"/>
                    <a:pt x="2848" y="9249"/>
                    <a:pt x="2929" y="9249"/>
                  </a:cubicBezTo>
                  <a:cubicBezTo>
                    <a:pt x="2955" y="9249"/>
                    <a:pt x="2996" y="9222"/>
                    <a:pt x="3061" y="9149"/>
                  </a:cubicBezTo>
                  <a:cubicBezTo>
                    <a:pt x="3115" y="9068"/>
                    <a:pt x="3176" y="8652"/>
                    <a:pt x="3307" y="8652"/>
                  </a:cubicBezTo>
                  <a:cubicBezTo>
                    <a:pt x="3311" y="8652"/>
                    <a:pt x="3315" y="8652"/>
                    <a:pt x="3320" y="8653"/>
                  </a:cubicBezTo>
                  <a:cubicBezTo>
                    <a:pt x="3439" y="8688"/>
                    <a:pt x="3411" y="8863"/>
                    <a:pt x="3439" y="8919"/>
                  </a:cubicBezTo>
                  <a:cubicBezTo>
                    <a:pt x="3439" y="9002"/>
                    <a:pt x="3494" y="9093"/>
                    <a:pt x="3529" y="9177"/>
                  </a:cubicBezTo>
                  <a:cubicBezTo>
                    <a:pt x="3685" y="9127"/>
                    <a:pt x="3746" y="8569"/>
                    <a:pt x="3965" y="8569"/>
                  </a:cubicBezTo>
                  <a:cubicBezTo>
                    <a:pt x="3992" y="8569"/>
                    <a:pt x="4021" y="8578"/>
                    <a:pt x="4054" y="8597"/>
                  </a:cubicBezTo>
                  <a:cubicBezTo>
                    <a:pt x="4148" y="8644"/>
                    <a:pt x="4059" y="9188"/>
                    <a:pt x="4219" y="9188"/>
                  </a:cubicBezTo>
                  <a:cubicBezTo>
                    <a:pt x="4249" y="9188"/>
                    <a:pt x="4289" y="9168"/>
                    <a:pt x="4341" y="9121"/>
                  </a:cubicBezTo>
                  <a:cubicBezTo>
                    <a:pt x="4487" y="8974"/>
                    <a:pt x="4487" y="8716"/>
                    <a:pt x="4662" y="8625"/>
                  </a:cubicBezTo>
                  <a:cubicBezTo>
                    <a:pt x="4700" y="8610"/>
                    <a:pt x="4728" y="8604"/>
                    <a:pt x="4748" y="8604"/>
                  </a:cubicBezTo>
                  <a:cubicBezTo>
                    <a:pt x="4807" y="8604"/>
                    <a:pt x="4802" y="8662"/>
                    <a:pt x="4781" y="8772"/>
                  </a:cubicBezTo>
                  <a:cubicBezTo>
                    <a:pt x="4781" y="8880"/>
                    <a:pt x="4682" y="9251"/>
                    <a:pt x="4840" y="9251"/>
                  </a:cubicBezTo>
                  <a:cubicBezTo>
                    <a:pt x="4855" y="9251"/>
                    <a:pt x="4873" y="9247"/>
                    <a:pt x="4893" y="9240"/>
                  </a:cubicBezTo>
                  <a:cubicBezTo>
                    <a:pt x="4956" y="9212"/>
                    <a:pt x="4984" y="9093"/>
                    <a:pt x="5040" y="9037"/>
                  </a:cubicBezTo>
                  <a:cubicBezTo>
                    <a:pt x="5103" y="8974"/>
                    <a:pt x="5187" y="8891"/>
                    <a:pt x="5278" y="8863"/>
                  </a:cubicBezTo>
                  <a:cubicBezTo>
                    <a:pt x="5330" y="8820"/>
                    <a:pt x="5385" y="8791"/>
                    <a:pt x="5428" y="8791"/>
                  </a:cubicBezTo>
                  <a:cubicBezTo>
                    <a:pt x="5475" y="8791"/>
                    <a:pt x="5508" y="8826"/>
                    <a:pt x="5508" y="8919"/>
                  </a:cubicBezTo>
                  <a:cubicBezTo>
                    <a:pt x="5536" y="9002"/>
                    <a:pt x="5243" y="9590"/>
                    <a:pt x="5452" y="9590"/>
                  </a:cubicBezTo>
                  <a:cubicBezTo>
                    <a:pt x="5458" y="9591"/>
                    <a:pt x="5464" y="9591"/>
                    <a:pt x="5470" y="9591"/>
                  </a:cubicBezTo>
                  <a:cubicBezTo>
                    <a:pt x="5633" y="9591"/>
                    <a:pt x="5719" y="9212"/>
                    <a:pt x="5942" y="9212"/>
                  </a:cubicBezTo>
                  <a:cubicBezTo>
                    <a:pt x="6152" y="9212"/>
                    <a:pt x="6005" y="9590"/>
                    <a:pt x="5977" y="9737"/>
                  </a:cubicBezTo>
                  <a:cubicBezTo>
                    <a:pt x="5949" y="9804"/>
                    <a:pt x="5925" y="9894"/>
                    <a:pt x="5993" y="9894"/>
                  </a:cubicBezTo>
                  <a:cubicBezTo>
                    <a:pt x="6010" y="9894"/>
                    <a:pt x="6032" y="9889"/>
                    <a:pt x="6061" y="9876"/>
                  </a:cubicBezTo>
                  <a:cubicBezTo>
                    <a:pt x="6180" y="9793"/>
                    <a:pt x="6208" y="9618"/>
                    <a:pt x="6410" y="9618"/>
                  </a:cubicBezTo>
                  <a:cubicBezTo>
                    <a:pt x="6472" y="9637"/>
                    <a:pt x="6492" y="9685"/>
                    <a:pt x="6525" y="9685"/>
                  </a:cubicBezTo>
                  <a:cubicBezTo>
                    <a:pt x="6540" y="9685"/>
                    <a:pt x="6558" y="9675"/>
                    <a:pt x="6585" y="9646"/>
                  </a:cubicBezTo>
                  <a:cubicBezTo>
                    <a:pt x="6704" y="9562"/>
                    <a:pt x="6732" y="9352"/>
                    <a:pt x="6879" y="9324"/>
                  </a:cubicBezTo>
                  <a:cubicBezTo>
                    <a:pt x="6887" y="9322"/>
                    <a:pt x="6895" y="9322"/>
                    <a:pt x="6902" y="9322"/>
                  </a:cubicBezTo>
                  <a:cubicBezTo>
                    <a:pt x="7022" y="9322"/>
                    <a:pt x="6993" y="9534"/>
                    <a:pt x="7026" y="9646"/>
                  </a:cubicBezTo>
                  <a:cubicBezTo>
                    <a:pt x="7127" y="9595"/>
                    <a:pt x="7211" y="9228"/>
                    <a:pt x="7398" y="9228"/>
                  </a:cubicBezTo>
                  <a:cubicBezTo>
                    <a:pt x="7417" y="9228"/>
                    <a:pt x="7438" y="9232"/>
                    <a:pt x="7459" y="9240"/>
                  </a:cubicBezTo>
                  <a:cubicBezTo>
                    <a:pt x="7606" y="9296"/>
                    <a:pt x="7487" y="9562"/>
                    <a:pt x="7606" y="9646"/>
                  </a:cubicBezTo>
                  <a:cubicBezTo>
                    <a:pt x="7747" y="9565"/>
                    <a:pt x="7830" y="9239"/>
                    <a:pt x="7992" y="9239"/>
                  </a:cubicBezTo>
                  <a:cubicBezTo>
                    <a:pt x="7998" y="9239"/>
                    <a:pt x="8005" y="9239"/>
                    <a:pt x="8012" y="9240"/>
                  </a:cubicBezTo>
                  <a:cubicBezTo>
                    <a:pt x="8186" y="9240"/>
                    <a:pt x="8214" y="9618"/>
                    <a:pt x="8249" y="9765"/>
                  </a:cubicBezTo>
                  <a:cubicBezTo>
                    <a:pt x="8389" y="9737"/>
                    <a:pt x="8389" y="9149"/>
                    <a:pt x="8389" y="9002"/>
                  </a:cubicBezTo>
                  <a:cubicBezTo>
                    <a:pt x="8389" y="8891"/>
                    <a:pt x="8333" y="8625"/>
                    <a:pt x="8424" y="8569"/>
                  </a:cubicBezTo>
                  <a:cubicBezTo>
                    <a:pt x="8449" y="8548"/>
                    <a:pt x="8472" y="8539"/>
                    <a:pt x="8494" y="8539"/>
                  </a:cubicBezTo>
                  <a:cubicBezTo>
                    <a:pt x="8594" y="8539"/>
                    <a:pt x="8660" y="8731"/>
                    <a:pt x="8683" y="8800"/>
                  </a:cubicBezTo>
                  <a:cubicBezTo>
                    <a:pt x="8739" y="8919"/>
                    <a:pt x="8802" y="9387"/>
                    <a:pt x="8949" y="9415"/>
                  </a:cubicBezTo>
                  <a:cubicBezTo>
                    <a:pt x="8957" y="9417"/>
                    <a:pt x="8964" y="9418"/>
                    <a:pt x="8971" y="9418"/>
                  </a:cubicBezTo>
                  <a:cubicBezTo>
                    <a:pt x="9060" y="9418"/>
                    <a:pt x="9058" y="9262"/>
                    <a:pt x="9032" y="9177"/>
                  </a:cubicBezTo>
                  <a:cubicBezTo>
                    <a:pt x="9004" y="8946"/>
                    <a:pt x="8858" y="8450"/>
                    <a:pt x="9060" y="8275"/>
                  </a:cubicBezTo>
                  <a:cubicBezTo>
                    <a:pt x="9089" y="8248"/>
                    <a:pt x="9112" y="8235"/>
                    <a:pt x="9132" y="8235"/>
                  </a:cubicBezTo>
                  <a:cubicBezTo>
                    <a:pt x="9278" y="8235"/>
                    <a:pt x="9207" y="8901"/>
                    <a:pt x="9207" y="8974"/>
                  </a:cubicBezTo>
                  <a:cubicBezTo>
                    <a:pt x="9207" y="9057"/>
                    <a:pt x="9231" y="9303"/>
                    <a:pt x="9346" y="9303"/>
                  </a:cubicBezTo>
                  <a:cubicBezTo>
                    <a:pt x="9357" y="9303"/>
                    <a:pt x="9369" y="9301"/>
                    <a:pt x="9382" y="9296"/>
                  </a:cubicBezTo>
                  <a:cubicBezTo>
                    <a:pt x="9501" y="9296"/>
                    <a:pt x="9529" y="9065"/>
                    <a:pt x="9557" y="9002"/>
                  </a:cubicBezTo>
                  <a:cubicBezTo>
                    <a:pt x="9611" y="8777"/>
                    <a:pt x="9699" y="8218"/>
                    <a:pt x="10003" y="8218"/>
                  </a:cubicBezTo>
                  <a:cubicBezTo>
                    <a:pt x="10010" y="8218"/>
                    <a:pt x="10018" y="8219"/>
                    <a:pt x="10025" y="8219"/>
                  </a:cubicBezTo>
                  <a:cubicBezTo>
                    <a:pt x="10053" y="8394"/>
                    <a:pt x="10053" y="8541"/>
                    <a:pt x="9997" y="8716"/>
                  </a:cubicBezTo>
                  <a:cubicBezTo>
                    <a:pt x="9997" y="8772"/>
                    <a:pt x="9851" y="9121"/>
                    <a:pt x="9962" y="9149"/>
                  </a:cubicBezTo>
                  <a:cubicBezTo>
                    <a:pt x="9968" y="9151"/>
                    <a:pt x="9975" y="9151"/>
                    <a:pt x="9981" y="9151"/>
                  </a:cubicBezTo>
                  <a:cubicBezTo>
                    <a:pt x="10093" y="9151"/>
                    <a:pt x="10202" y="8916"/>
                    <a:pt x="10228" y="8863"/>
                  </a:cubicBezTo>
                  <a:cubicBezTo>
                    <a:pt x="10256" y="8800"/>
                    <a:pt x="10284" y="8744"/>
                    <a:pt x="10312" y="8688"/>
                  </a:cubicBezTo>
                  <a:cubicBezTo>
                    <a:pt x="10403" y="8597"/>
                    <a:pt x="10459" y="8513"/>
                    <a:pt x="10578" y="8450"/>
                  </a:cubicBezTo>
                  <a:cubicBezTo>
                    <a:pt x="10604" y="8443"/>
                    <a:pt x="10627" y="8440"/>
                    <a:pt x="10646" y="8440"/>
                  </a:cubicBezTo>
                  <a:cubicBezTo>
                    <a:pt x="10862" y="8440"/>
                    <a:pt x="10659" y="8837"/>
                    <a:pt x="10634" y="8946"/>
                  </a:cubicBezTo>
                  <a:cubicBezTo>
                    <a:pt x="10606" y="9002"/>
                    <a:pt x="10522" y="9177"/>
                    <a:pt x="10578" y="9268"/>
                  </a:cubicBezTo>
                  <a:cubicBezTo>
                    <a:pt x="10589" y="9276"/>
                    <a:pt x="10601" y="9279"/>
                    <a:pt x="10612" y="9279"/>
                  </a:cubicBezTo>
                  <a:cubicBezTo>
                    <a:pt x="10686" y="9279"/>
                    <a:pt x="10760" y="9142"/>
                    <a:pt x="10808" y="9093"/>
                  </a:cubicBezTo>
                  <a:cubicBezTo>
                    <a:pt x="10894" y="9008"/>
                    <a:pt x="11023" y="8878"/>
                    <a:pt x="11110" y="8878"/>
                  </a:cubicBezTo>
                  <a:cubicBezTo>
                    <a:pt x="11143" y="8878"/>
                    <a:pt x="11170" y="8898"/>
                    <a:pt x="11186" y="8946"/>
                  </a:cubicBezTo>
                  <a:cubicBezTo>
                    <a:pt x="11249" y="9093"/>
                    <a:pt x="11011" y="9590"/>
                    <a:pt x="11102" y="9618"/>
                  </a:cubicBezTo>
                  <a:cubicBezTo>
                    <a:pt x="11107" y="9620"/>
                    <a:pt x="11112" y="9621"/>
                    <a:pt x="11117" y="9621"/>
                  </a:cubicBezTo>
                  <a:cubicBezTo>
                    <a:pt x="11169" y="9621"/>
                    <a:pt x="11226" y="9499"/>
                    <a:pt x="11277" y="9499"/>
                  </a:cubicBezTo>
                  <a:cubicBezTo>
                    <a:pt x="11361" y="9499"/>
                    <a:pt x="11333" y="9527"/>
                    <a:pt x="11361" y="9590"/>
                  </a:cubicBezTo>
                  <a:cubicBezTo>
                    <a:pt x="11413" y="9674"/>
                    <a:pt x="11484" y="9699"/>
                    <a:pt x="11563" y="9699"/>
                  </a:cubicBezTo>
                  <a:cubicBezTo>
                    <a:pt x="11621" y="9699"/>
                    <a:pt x="11683" y="9686"/>
                    <a:pt x="11745" y="9674"/>
                  </a:cubicBezTo>
                  <a:cubicBezTo>
                    <a:pt x="11829" y="9674"/>
                    <a:pt x="11857" y="9646"/>
                    <a:pt x="11948" y="9618"/>
                  </a:cubicBezTo>
                  <a:cubicBezTo>
                    <a:pt x="12004" y="9590"/>
                    <a:pt x="12123" y="9590"/>
                    <a:pt x="12179" y="9562"/>
                  </a:cubicBezTo>
                  <a:cubicBezTo>
                    <a:pt x="12235" y="9499"/>
                    <a:pt x="12235" y="9324"/>
                    <a:pt x="12207" y="9240"/>
                  </a:cubicBezTo>
                  <a:cubicBezTo>
                    <a:pt x="12179" y="9149"/>
                    <a:pt x="12123" y="9093"/>
                    <a:pt x="12060" y="9002"/>
                  </a:cubicBezTo>
                  <a:cubicBezTo>
                    <a:pt x="11948" y="8919"/>
                    <a:pt x="11857" y="8828"/>
                    <a:pt x="11773" y="8716"/>
                  </a:cubicBezTo>
                  <a:cubicBezTo>
                    <a:pt x="11655" y="8569"/>
                    <a:pt x="11480" y="8450"/>
                    <a:pt x="11361" y="8275"/>
                  </a:cubicBezTo>
                  <a:cubicBezTo>
                    <a:pt x="11249" y="8072"/>
                    <a:pt x="11102" y="7842"/>
                    <a:pt x="10983" y="7604"/>
                  </a:cubicBezTo>
                  <a:cubicBezTo>
                    <a:pt x="10697" y="7142"/>
                    <a:pt x="10431" y="6646"/>
                    <a:pt x="10200" y="6150"/>
                  </a:cubicBezTo>
                  <a:cubicBezTo>
                    <a:pt x="10053" y="5828"/>
                    <a:pt x="9851" y="5450"/>
                    <a:pt x="9760" y="5101"/>
                  </a:cubicBezTo>
                  <a:cubicBezTo>
                    <a:pt x="9704" y="4751"/>
                    <a:pt x="9613" y="4373"/>
                    <a:pt x="9501" y="4024"/>
                  </a:cubicBezTo>
                  <a:cubicBezTo>
                    <a:pt x="9354" y="3618"/>
                    <a:pt x="9207" y="3234"/>
                    <a:pt x="9060" y="2828"/>
                  </a:cubicBezTo>
                  <a:cubicBezTo>
                    <a:pt x="8949" y="2423"/>
                    <a:pt x="8830" y="2010"/>
                    <a:pt x="8774" y="1605"/>
                  </a:cubicBezTo>
                  <a:cubicBezTo>
                    <a:pt x="8711" y="1227"/>
                    <a:pt x="8739" y="758"/>
                    <a:pt x="8424" y="472"/>
                  </a:cubicBezTo>
                  <a:cubicBezTo>
                    <a:pt x="8343" y="391"/>
                    <a:pt x="8169" y="378"/>
                    <a:pt x="8010" y="378"/>
                  </a:cubicBezTo>
                  <a:cubicBezTo>
                    <a:pt x="7936" y="378"/>
                    <a:pt x="7865" y="381"/>
                    <a:pt x="7809" y="381"/>
                  </a:cubicBezTo>
                  <a:cubicBezTo>
                    <a:pt x="7550" y="353"/>
                    <a:pt x="7256" y="353"/>
                    <a:pt x="6991" y="297"/>
                  </a:cubicBezTo>
                  <a:cubicBezTo>
                    <a:pt x="6704" y="234"/>
                    <a:pt x="6410" y="31"/>
                    <a:pt x="6089" y="3"/>
                  </a:cubicBezTo>
                  <a:cubicBezTo>
                    <a:pt x="6066" y="2"/>
                    <a:pt x="6043" y="1"/>
                    <a:pt x="602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79"/>
            <p:cNvSpPr/>
            <p:nvPr/>
          </p:nvSpPr>
          <p:spPr>
            <a:xfrm>
              <a:off x="2129788" y="3395359"/>
              <a:ext cx="173780" cy="173325"/>
            </a:xfrm>
            <a:custGeom>
              <a:rect b="b" l="l" r="r" t="t"/>
              <a:pathLst>
                <a:path extrusionOk="0" h="7617" w="7637">
                  <a:moveTo>
                    <a:pt x="3187" y="0"/>
                  </a:moveTo>
                  <a:cubicBezTo>
                    <a:pt x="3017" y="0"/>
                    <a:pt x="2848" y="75"/>
                    <a:pt x="2714" y="239"/>
                  </a:cubicBezTo>
                  <a:cubicBezTo>
                    <a:pt x="2595" y="358"/>
                    <a:pt x="2504" y="386"/>
                    <a:pt x="2504" y="589"/>
                  </a:cubicBezTo>
                  <a:cubicBezTo>
                    <a:pt x="2504" y="672"/>
                    <a:pt x="2567" y="882"/>
                    <a:pt x="2448" y="966"/>
                  </a:cubicBezTo>
                  <a:cubicBezTo>
                    <a:pt x="2435" y="975"/>
                    <a:pt x="2421" y="979"/>
                    <a:pt x="2407" y="979"/>
                  </a:cubicBezTo>
                  <a:cubicBezTo>
                    <a:pt x="2336" y="979"/>
                    <a:pt x="2264" y="872"/>
                    <a:pt x="2217" y="819"/>
                  </a:cubicBezTo>
                  <a:cubicBezTo>
                    <a:pt x="2155" y="735"/>
                    <a:pt x="2099" y="672"/>
                    <a:pt x="1980" y="616"/>
                  </a:cubicBezTo>
                  <a:cubicBezTo>
                    <a:pt x="1901" y="571"/>
                    <a:pt x="1822" y="550"/>
                    <a:pt x="1748" y="550"/>
                  </a:cubicBezTo>
                  <a:cubicBezTo>
                    <a:pt x="1492" y="550"/>
                    <a:pt x="1288" y="792"/>
                    <a:pt x="1315" y="1085"/>
                  </a:cubicBezTo>
                  <a:cubicBezTo>
                    <a:pt x="1315" y="1232"/>
                    <a:pt x="1343" y="1344"/>
                    <a:pt x="1399" y="1491"/>
                  </a:cubicBezTo>
                  <a:cubicBezTo>
                    <a:pt x="1427" y="1546"/>
                    <a:pt x="1518" y="1721"/>
                    <a:pt x="1455" y="1784"/>
                  </a:cubicBezTo>
                  <a:cubicBezTo>
                    <a:pt x="1427" y="1812"/>
                    <a:pt x="1379" y="1822"/>
                    <a:pt x="1323" y="1822"/>
                  </a:cubicBezTo>
                  <a:cubicBezTo>
                    <a:pt x="1211" y="1822"/>
                    <a:pt x="1068" y="1784"/>
                    <a:pt x="994" y="1784"/>
                  </a:cubicBezTo>
                  <a:cubicBezTo>
                    <a:pt x="847" y="1784"/>
                    <a:pt x="700" y="1812"/>
                    <a:pt x="553" y="1868"/>
                  </a:cubicBezTo>
                  <a:cubicBezTo>
                    <a:pt x="295" y="1959"/>
                    <a:pt x="92" y="2134"/>
                    <a:pt x="148" y="2421"/>
                  </a:cubicBezTo>
                  <a:cubicBezTo>
                    <a:pt x="176" y="2539"/>
                    <a:pt x="232" y="2630"/>
                    <a:pt x="295" y="2714"/>
                  </a:cubicBezTo>
                  <a:cubicBezTo>
                    <a:pt x="350" y="2770"/>
                    <a:pt x="469" y="2833"/>
                    <a:pt x="497" y="2917"/>
                  </a:cubicBezTo>
                  <a:cubicBezTo>
                    <a:pt x="525" y="3036"/>
                    <a:pt x="323" y="3008"/>
                    <a:pt x="232" y="3064"/>
                  </a:cubicBezTo>
                  <a:cubicBezTo>
                    <a:pt x="1" y="3211"/>
                    <a:pt x="176" y="3532"/>
                    <a:pt x="350" y="3679"/>
                  </a:cubicBezTo>
                  <a:cubicBezTo>
                    <a:pt x="553" y="3819"/>
                    <a:pt x="903" y="3819"/>
                    <a:pt x="1141" y="3854"/>
                  </a:cubicBezTo>
                  <a:cubicBezTo>
                    <a:pt x="1249" y="3854"/>
                    <a:pt x="1424" y="3809"/>
                    <a:pt x="1568" y="3809"/>
                  </a:cubicBezTo>
                  <a:cubicBezTo>
                    <a:pt x="1657" y="3809"/>
                    <a:pt x="1734" y="3826"/>
                    <a:pt x="1777" y="3882"/>
                  </a:cubicBezTo>
                  <a:cubicBezTo>
                    <a:pt x="1840" y="3938"/>
                    <a:pt x="1840" y="4141"/>
                    <a:pt x="1840" y="4232"/>
                  </a:cubicBezTo>
                  <a:cubicBezTo>
                    <a:pt x="1868" y="4378"/>
                    <a:pt x="1896" y="4553"/>
                    <a:pt x="1896" y="4693"/>
                  </a:cubicBezTo>
                  <a:cubicBezTo>
                    <a:pt x="1952" y="5336"/>
                    <a:pt x="1896" y="6008"/>
                    <a:pt x="2043" y="6651"/>
                  </a:cubicBezTo>
                  <a:cubicBezTo>
                    <a:pt x="2071" y="6791"/>
                    <a:pt x="2071" y="6966"/>
                    <a:pt x="2071" y="7140"/>
                  </a:cubicBezTo>
                  <a:cubicBezTo>
                    <a:pt x="2043" y="7259"/>
                    <a:pt x="1952" y="7406"/>
                    <a:pt x="2071" y="7490"/>
                  </a:cubicBezTo>
                  <a:cubicBezTo>
                    <a:pt x="2118" y="7547"/>
                    <a:pt x="2190" y="7567"/>
                    <a:pt x="2272" y="7567"/>
                  </a:cubicBezTo>
                  <a:cubicBezTo>
                    <a:pt x="2441" y="7567"/>
                    <a:pt x="2652" y="7481"/>
                    <a:pt x="2770" y="7462"/>
                  </a:cubicBezTo>
                  <a:cubicBezTo>
                    <a:pt x="3091" y="7350"/>
                    <a:pt x="3469" y="7287"/>
                    <a:pt x="3819" y="7287"/>
                  </a:cubicBezTo>
                  <a:cubicBezTo>
                    <a:pt x="4252" y="7315"/>
                    <a:pt x="4602" y="7378"/>
                    <a:pt x="5014" y="7525"/>
                  </a:cubicBezTo>
                  <a:cubicBezTo>
                    <a:pt x="5117" y="7564"/>
                    <a:pt x="5215" y="7616"/>
                    <a:pt x="5316" y="7616"/>
                  </a:cubicBezTo>
                  <a:cubicBezTo>
                    <a:pt x="5359" y="7616"/>
                    <a:pt x="5403" y="7606"/>
                    <a:pt x="5448" y="7581"/>
                  </a:cubicBezTo>
                  <a:cubicBezTo>
                    <a:pt x="5798" y="7350"/>
                    <a:pt x="5567" y="6938"/>
                    <a:pt x="5567" y="6616"/>
                  </a:cubicBezTo>
                  <a:cubicBezTo>
                    <a:pt x="5595" y="6154"/>
                    <a:pt x="5595" y="5686"/>
                    <a:pt x="5623" y="5189"/>
                  </a:cubicBezTo>
                  <a:cubicBezTo>
                    <a:pt x="5686" y="4637"/>
                    <a:pt x="5826" y="4141"/>
                    <a:pt x="6497" y="4057"/>
                  </a:cubicBezTo>
                  <a:cubicBezTo>
                    <a:pt x="6560" y="4057"/>
                    <a:pt x="6644" y="3994"/>
                    <a:pt x="6700" y="3938"/>
                  </a:cubicBezTo>
                  <a:cubicBezTo>
                    <a:pt x="6846" y="3854"/>
                    <a:pt x="6909" y="3735"/>
                    <a:pt x="6909" y="3560"/>
                  </a:cubicBezTo>
                  <a:cubicBezTo>
                    <a:pt x="6909" y="3413"/>
                    <a:pt x="6874" y="3295"/>
                    <a:pt x="6874" y="3183"/>
                  </a:cubicBezTo>
                  <a:cubicBezTo>
                    <a:pt x="7021" y="3036"/>
                    <a:pt x="7140" y="2917"/>
                    <a:pt x="7224" y="2805"/>
                  </a:cubicBezTo>
                  <a:cubicBezTo>
                    <a:pt x="7637" y="2309"/>
                    <a:pt x="7609" y="2162"/>
                    <a:pt x="7084" y="1812"/>
                  </a:cubicBezTo>
                  <a:cubicBezTo>
                    <a:pt x="6993" y="1756"/>
                    <a:pt x="6937" y="1693"/>
                    <a:pt x="6818" y="1609"/>
                  </a:cubicBezTo>
                  <a:cubicBezTo>
                    <a:pt x="6874" y="1435"/>
                    <a:pt x="6937" y="1260"/>
                    <a:pt x="6965" y="1085"/>
                  </a:cubicBezTo>
                  <a:cubicBezTo>
                    <a:pt x="7021" y="791"/>
                    <a:pt x="6909" y="561"/>
                    <a:pt x="6672" y="386"/>
                  </a:cubicBezTo>
                  <a:cubicBezTo>
                    <a:pt x="6592" y="319"/>
                    <a:pt x="6496" y="289"/>
                    <a:pt x="6398" y="289"/>
                  </a:cubicBezTo>
                  <a:cubicBezTo>
                    <a:pt x="6280" y="289"/>
                    <a:pt x="6159" y="333"/>
                    <a:pt x="6063" y="414"/>
                  </a:cubicBezTo>
                  <a:cubicBezTo>
                    <a:pt x="5951" y="493"/>
                    <a:pt x="5814" y="710"/>
                    <a:pt x="5651" y="710"/>
                  </a:cubicBezTo>
                  <a:cubicBezTo>
                    <a:pt x="5642" y="710"/>
                    <a:pt x="5632" y="709"/>
                    <a:pt x="5623" y="707"/>
                  </a:cubicBezTo>
                  <a:cubicBezTo>
                    <a:pt x="5567" y="561"/>
                    <a:pt x="5476" y="414"/>
                    <a:pt x="5392" y="267"/>
                  </a:cubicBezTo>
                  <a:cubicBezTo>
                    <a:pt x="5301" y="148"/>
                    <a:pt x="5189" y="64"/>
                    <a:pt x="5042" y="64"/>
                  </a:cubicBezTo>
                  <a:cubicBezTo>
                    <a:pt x="5028" y="63"/>
                    <a:pt x="5013" y="62"/>
                    <a:pt x="4998" y="62"/>
                  </a:cubicBezTo>
                  <a:cubicBezTo>
                    <a:pt x="4717" y="62"/>
                    <a:pt x="4423" y="311"/>
                    <a:pt x="4343" y="616"/>
                  </a:cubicBezTo>
                  <a:cubicBezTo>
                    <a:pt x="4343" y="672"/>
                    <a:pt x="4315" y="847"/>
                    <a:pt x="4224" y="882"/>
                  </a:cubicBezTo>
                  <a:cubicBezTo>
                    <a:pt x="4210" y="896"/>
                    <a:pt x="4198" y="902"/>
                    <a:pt x="4186" y="902"/>
                  </a:cubicBezTo>
                  <a:cubicBezTo>
                    <a:pt x="4130" y="902"/>
                    <a:pt x="4102" y="754"/>
                    <a:pt x="4049" y="707"/>
                  </a:cubicBezTo>
                  <a:cubicBezTo>
                    <a:pt x="3966" y="561"/>
                    <a:pt x="3847" y="414"/>
                    <a:pt x="3728" y="267"/>
                  </a:cubicBezTo>
                  <a:cubicBezTo>
                    <a:pt x="3576" y="96"/>
                    <a:pt x="3380" y="0"/>
                    <a:pt x="3187"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79"/>
            <p:cNvSpPr/>
            <p:nvPr/>
          </p:nvSpPr>
          <p:spPr>
            <a:xfrm>
              <a:off x="2324070" y="3541628"/>
              <a:ext cx="33746" cy="34292"/>
            </a:xfrm>
            <a:custGeom>
              <a:rect b="b" l="l" r="r" t="t"/>
              <a:pathLst>
                <a:path extrusionOk="0" h="1507" w="1483">
                  <a:moveTo>
                    <a:pt x="478" y="1"/>
                  </a:moveTo>
                  <a:cubicBezTo>
                    <a:pt x="457" y="1"/>
                    <a:pt x="433" y="4"/>
                    <a:pt x="406" y="13"/>
                  </a:cubicBezTo>
                  <a:cubicBezTo>
                    <a:pt x="378" y="48"/>
                    <a:pt x="350" y="48"/>
                    <a:pt x="322" y="76"/>
                  </a:cubicBezTo>
                  <a:cubicBezTo>
                    <a:pt x="203" y="160"/>
                    <a:pt x="147" y="251"/>
                    <a:pt x="175" y="398"/>
                  </a:cubicBezTo>
                  <a:cubicBezTo>
                    <a:pt x="175" y="482"/>
                    <a:pt x="259" y="510"/>
                    <a:pt x="259" y="600"/>
                  </a:cubicBezTo>
                  <a:cubicBezTo>
                    <a:pt x="294" y="747"/>
                    <a:pt x="1" y="887"/>
                    <a:pt x="56" y="1062"/>
                  </a:cubicBezTo>
                  <a:cubicBezTo>
                    <a:pt x="77" y="1190"/>
                    <a:pt x="194" y="1273"/>
                    <a:pt x="311" y="1273"/>
                  </a:cubicBezTo>
                  <a:cubicBezTo>
                    <a:pt x="354" y="1273"/>
                    <a:pt x="396" y="1261"/>
                    <a:pt x="434" y="1237"/>
                  </a:cubicBezTo>
                  <a:cubicBezTo>
                    <a:pt x="493" y="1201"/>
                    <a:pt x="549" y="1138"/>
                    <a:pt x="605" y="1138"/>
                  </a:cubicBezTo>
                  <a:cubicBezTo>
                    <a:pt x="636" y="1138"/>
                    <a:pt x="668" y="1157"/>
                    <a:pt x="700" y="1209"/>
                  </a:cubicBezTo>
                  <a:cubicBezTo>
                    <a:pt x="700" y="1272"/>
                    <a:pt x="672" y="1356"/>
                    <a:pt x="728" y="1412"/>
                  </a:cubicBezTo>
                  <a:cubicBezTo>
                    <a:pt x="756" y="1475"/>
                    <a:pt x="819" y="1502"/>
                    <a:pt x="875" y="1502"/>
                  </a:cubicBezTo>
                  <a:cubicBezTo>
                    <a:pt x="889" y="1505"/>
                    <a:pt x="904" y="1507"/>
                    <a:pt x="918" y="1507"/>
                  </a:cubicBezTo>
                  <a:cubicBezTo>
                    <a:pt x="1043" y="1507"/>
                    <a:pt x="1140" y="1400"/>
                    <a:pt x="1196" y="1300"/>
                  </a:cubicBezTo>
                  <a:cubicBezTo>
                    <a:pt x="1252" y="1181"/>
                    <a:pt x="1280" y="1062"/>
                    <a:pt x="1280" y="950"/>
                  </a:cubicBezTo>
                  <a:lnTo>
                    <a:pt x="1280" y="831"/>
                  </a:lnTo>
                  <a:cubicBezTo>
                    <a:pt x="1343" y="747"/>
                    <a:pt x="1399" y="712"/>
                    <a:pt x="1427" y="628"/>
                  </a:cubicBezTo>
                  <a:cubicBezTo>
                    <a:pt x="1483" y="454"/>
                    <a:pt x="1399" y="223"/>
                    <a:pt x="1224" y="160"/>
                  </a:cubicBezTo>
                  <a:cubicBezTo>
                    <a:pt x="1208" y="157"/>
                    <a:pt x="1193" y="156"/>
                    <a:pt x="1177" y="156"/>
                  </a:cubicBezTo>
                  <a:cubicBezTo>
                    <a:pt x="1070" y="156"/>
                    <a:pt x="964" y="207"/>
                    <a:pt x="865" y="207"/>
                  </a:cubicBezTo>
                  <a:cubicBezTo>
                    <a:pt x="817" y="207"/>
                    <a:pt x="771" y="195"/>
                    <a:pt x="728" y="160"/>
                  </a:cubicBezTo>
                  <a:cubicBezTo>
                    <a:pt x="627" y="113"/>
                    <a:pt x="592" y="1"/>
                    <a:pt x="478"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79"/>
            <p:cNvSpPr/>
            <p:nvPr/>
          </p:nvSpPr>
          <p:spPr>
            <a:xfrm>
              <a:off x="2088601" y="3564496"/>
              <a:ext cx="30560" cy="28512"/>
            </a:xfrm>
            <a:custGeom>
              <a:rect b="b" l="l" r="r" t="t"/>
              <a:pathLst>
                <a:path extrusionOk="0" h="1253" w="1343">
                  <a:moveTo>
                    <a:pt x="862" y="0"/>
                  </a:moveTo>
                  <a:cubicBezTo>
                    <a:pt x="572" y="0"/>
                    <a:pt x="240" y="256"/>
                    <a:pt x="119" y="497"/>
                  </a:cubicBezTo>
                  <a:cubicBezTo>
                    <a:pt x="70" y="601"/>
                    <a:pt x="1" y="898"/>
                    <a:pt x="133" y="898"/>
                  </a:cubicBezTo>
                  <a:cubicBezTo>
                    <a:pt x="154" y="898"/>
                    <a:pt x="179" y="891"/>
                    <a:pt x="210" y="875"/>
                  </a:cubicBezTo>
                  <a:cubicBezTo>
                    <a:pt x="252" y="858"/>
                    <a:pt x="283" y="850"/>
                    <a:pt x="306" y="850"/>
                  </a:cubicBezTo>
                  <a:cubicBezTo>
                    <a:pt x="393" y="850"/>
                    <a:pt x="362" y="962"/>
                    <a:pt x="384" y="1078"/>
                  </a:cubicBezTo>
                  <a:cubicBezTo>
                    <a:pt x="440" y="1197"/>
                    <a:pt x="503" y="1253"/>
                    <a:pt x="559" y="1253"/>
                  </a:cubicBezTo>
                  <a:cubicBezTo>
                    <a:pt x="678" y="1253"/>
                    <a:pt x="790" y="1197"/>
                    <a:pt x="881" y="1078"/>
                  </a:cubicBezTo>
                  <a:cubicBezTo>
                    <a:pt x="909" y="1022"/>
                    <a:pt x="937" y="903"/>
                    <a:pt x="993" y="847"/>
                  </a:cubicBezTo>
                  <a:cubicBezTo>
                    <a:pt x="1009" y="804"/>
                    <a:pt x="1024" y="795"/>
                    <a:pt x="1042" y="795"/>
                  </a:cubicBezTo>
                  <a:cubicBezTo>
                    <a:pt x="1053" y="795"/>
                    <a:pt x="1065" y="799"/>
                    <a:pt x="1079" y="799"/>
                  </a:cubicBezTo>
                  <a:cubicBezTo>
                    <a:pt x="1089" y="799"/>
                    <a:pt x="1099" y="797"/>
                    <a:pt x="1112" y="791"/>
                  </a:cubicBezTo>
                  <a:cubicBezTo>
                    <a:pt x="1342" y="700"/>
                    <a:pt x="1314" y="323"/>
                    <a:pt x="1203" y="176"/>
                  </a:cubicBezTo>
                  <a:cubicBezTo>
                    <a:pt x="1112" y="51"/>
                    <a:pt x="991" y="0"/>
                    <a:pt x="86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79"/>
            <p:cNvSpPr/>
            <p:nvPr/>
          </p:nvSpPr>
          <p:spPr>
            <a:xfrm>
              <a:off x="2062183" y="3520761"/>
              <a:ext cx="27852" cy="25213"/>
            </a:xfrm>
            <a:custGeom>
              <a:rect b="b" l="l" r="r" t="t"/>
              <a:pathLst>
                <a:path extrusionOk="0" h="1108" w="1224">
                  <a:moveTo>
                    <a:pt x="785" y="1"/>
                  </a:moveTo>
                  <a:cubicBezTo>
                    <a:pt x="729" y="1"/>
                    <a:pt x="672" y="10"/>
                    <a:pt x="615" y="28"/>
                  </a:cubicBezTo>
                  <a:cubicBezTo>
                    <a:pt x="497" y="91"/>
                    <a:pt x="0" y="231"/>
                    <a:pt x="119" y="441"/>
                  </a:cubicBezTo>
                  <a:cubicBezTo>
                    <a:pt x="175" y="525"/>
                    <a:pt x="231" y="497"/>
                    <a:pt x="294" y="553"/>
                  </a:cubicBezTo>
                  <a:cubicBezTo>
                    <a:pt x="350" y="643"/>
                    <a:pt x="231" y="846"/>
                    <a:pt x="266" y="965"/>
                  </a:cubicBezTo>
                  <a:cubicBezTo>
                    <a:pt x="304" y="1060"/>
                    <a:pt x="371" y="1107"/>
                    <a:pt x="455" y="1107"/>
                  </a:cubicBezTo>
                  <a:cubicBezTo>
                    <a:pt x="494" y="1107"/>
                    <a:pt x="536" y="1097"/>
                    <a:pt x="580" y="1077"/>
                  </a:cubicBezTo>
                  <a:cubicBezTo>
                    <a:pt x="727" y="1021"/>
                    <a:pt x="790" y="902"/>
                    <a:pt x="846" y="755"/>
                  </a:cubicBezTo>
                  <a:cubicBezTo>
                    <a:pt x="846" y="699"/>
                    <a:pt x="846" y="643"/>
                    <a:pt x="902" y="615"/>
                  </a:cubicBezTo>
                  <a:cubicBezTo>
                    <a:pt x="913" y="610"/>
                    <a:pt x="924" y="607"/>
                    <a:pt x="935" y="607"/>
                  </a:cubicBezTo>
                  <a:cubicBezTo>
                    <a:pt x="983" y="607"/>
                    <a:pt x="1037" y="649"/>
                    <a:pt x="1080" y="649"/>
                  </a:cubicBezTo>
                  <a:cubicBezTo>
                    <a:pt x="1089" y="649"/>
                    <a:pt x="1097" y="647"/>
                    <a:pt x="1105" y="643"/>
                  </a:cubicBezTo>
                  <a:cubicBezTo>
                    <a:pt x="1196" y="615"/>
                    <a:pt x="1224" y="469"/>
                    <a:pt x="1224" y="378"/>
                  </a:cubicBezTo>
                  <a:lnTo>
                    <a:pt x="1224" y="322"/>
                  </a:lnTo>
                  <a:cubicBezTo>
                    <a:pt x="1158" y="114"/>
                    <a:pt x="982" y="1"/>
                    <a:pt x="78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79"/>
            <p:cNvSpPr/>
            <p:nvPr/>
          </p:nvSpPr>
          <p:spPr>
            <a:xfrm>
              <a:off x="2331397" y="3478824"/>
              <a:ext cx="35816" cy="29013"/>
            </a:xfrm>
            <a:custGeom>
              <a:rect b="b" l="l" r="r" t="t"/>
              <a:pathLst>
                <a:path extrusionOk="0" h="1275" w="1574">
                  <a:moveTo>
                    <a:pt x="1170" y="0"/>
                  </a:moveTo>
                  <a:cubicBezTo>
                    <a:pt x="1113" y="0"/>
                    <a:pt x="1060" y="14"/>
                    <a:pt x="1021" y="39"/>
                  </a:cubicBezTo>
                  <a:cubicBezTo>
                    <a:pt x="874" y="39"/>
                    <a:pt x="783" y="214"/>
                    <a:pt x="637" y="214"/>
                  </a:cubicBezTo>
                  <a:cubicBezTo>
                    <a:pt x="616" y="218"/>
                    <a:pt x="596" y="220"/>
                    <a:pt x="577" y="220"/>
                  </a:cubicBezTo>
                  <a:cubicBezTo>
                    <a:pt x="523" y="220"/>
                    <a:pt x="474" y="207"/>
                    <a:pt x="424" y="207"/>
                  </a:cubicBezTo>
                  <a:cubicBezTo>
                    <a:pt x="373" y="207"/>
                    <a:pt x="321" y="219"/>
                    <a:pt x="259" y="270"/>
                  </a:cubicBezTo>
                  <a:cubicBezTo>
                    <a:pt x="112" y="361"/>
                    <a:pt x="0" y="564"/>
                    <a:pt x="112" y="710"/>
                  </a:cubicBezTo>
                  <a:cubicBezTo>
                    <a:pt x="175" y="766"/>
                    <a:pt x="287" y="766"/>
                    <a:pt x="350" y="794"/>
                  </a:cubicBezTo>
                  <a:cubicBezTo>
                    <a:pt x="434" y="885"/>
                    <a:pt x="406" y="1025"/>
                    <a:pt x="406" y="1116"/>
                  </a:cubicBezTo>
                  <a:cubicBezTo>
                    <a:pt x="434" y="1200"/>
                    <a:pt x="434" y="1235"/>
                    <a:pt x="497" y="1263"/>
                  </a:cubicBezTo>
                  <a:cubicBezTo>
                    <a:pt x="513" y="1271"/>
                    <a:pt x="537" y="1274"/>
                    <a:pt x="565" y="1274"/>
                  </a:cubicBezTo>
                  <a:cubicBezTo>
                    <a:pt x="631" y="1274"/>
                    <a:pt x="716" y="1255"/>
                    <a:pt x="755" y="1235"/>
                  </a:cubicBezTo>
                  <a:cubicBezTo>
                    <a:pt x="811" y="1200"/>
                    <a:pt x="902" y="1144"/>
                    <a:pt x="958" y="1060"/>
                  </a:cubicBezTo>
                  <a:cubicBezTo>
                    <a:pt x="958" y="1025"/>
                    <a:pt x="958" y="941"/>
                    <a:pt x="1021" y="913"/>
                  </a:cubicBezTo>
                  <a:cubicBezTo>
                    <a:pt x="1049" y="882"/>
                    <a:pt x="1100" y="882"/>
                    <a:pt x="1154" y="882"/>
                  </a:cubicBezTo>
                  <a:cubicBezTo>
                    <a:pt x="1208" y="882"/>
                    <a:pt x="1266" y="882"/>
                    <a:pt x="1308" y="850"/>
                  </a:cubicBezTo>
                  <a:cubicBezTo>
                    <a:pt x="1483" y="766"/>
                    <a:pt x="1573" y="473"/>
                    <a:pt x="1546" y="298"/>
                  </a:cubicBezTo>
                  <a:cubicBezTo>
                    <a:pt x="1500" y="91"/>
                    <a:pt x="1320" y="0"/>
                    <a:pt x="1170"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79"/>
            <p:cNvSpPr/>
            <p:nvPr/>
          </p:nvSpPr>
          <p:spPr>
            <a:xfrm>
              <a:off x="2302339" y="3602338"/>
              <a:ext cx="16452" cy="12015"/>
            </a:xfrm>
            <a:custGeom>
              <a:rect b="b" l="l" r="r" t="t"/>
              <a:pathLst>
                <a:path extrusionOk="0" h="528" w="723">
                  <a:moveTo>
                    <a:pt x="376" y="1"/>
                  </a:moveTo>
                  <a:cubicBezTo>
                    <a:pt x="365" y="1"/>
                    <a:pt x="353" y="1"/>
                    <a:pt x="340" y="2"/>
                  </a:cubicBezTo>
                  <a:cubicBezTo>
                    <a:pt x="144" y="137"/>
                    <a:pt x="0" y="528"/>
                    <a:pt x="339" y="528"/>
                  </a:cubicBezTo>
                  <a:cubicBezTo>
                    <a:pt x="351" y="528"/>
                    <a:pt x="363" y="528"/>
                    <a:pt x="375" y="527"/>
                  </a:cubicBezTo>
                  <a:cubicBezTo>
                    <a:pt x="680" y="493"/>
                    <a:pt x="722" y="1"/>
                    <a:pt x="3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79"/>
            <p:cNvSpPr/>
            <p:nvPr/>
          </p:nvSpPr>
          <p:spPr>
            <a:xfrm>
              <a:off x="2344595" y="3585044"/>
              <a:ext cx="14654" cy="12720"/>
            </a:xfrm>
            <a:custGeom>
              <a:rect b="b" l="l" r="r" t="t"/>
              <a:pathLst>
                <a:path extrusionOk="0" h="559" w="644">
                  <a:moveTo>
                    <a:pt x="350" y="0"/>
                  </a:moveTo>
                  <a:cubicBezTo>
                    <a:pt x="119" y="63"/>
                    <a:pt x="1" y="497"/>
                    <a:pt x="294" y="552"/>
                  </a:cubicBezTo>
                  <a:cubicBezTo>
                    <a:pt x="308" y="557"/>
                    <a:pt x="322" y="559"/>
                    <a:pt x="337" y="559"/>
                  </a:cubicBezTo>
                  <a:cubicBezTo>
                    <a:pt x="447" y="559"/>
                    <a:pt x="589" y="454"/>
                    <a:pt x="644" y="350"/>
                  </a:cubicBezTo>
                  <a:cubicBezTo>
                    <a:pt x="644" y="238"/>
                    <a:pt x="497" y="0"/>
                    <a:pt x="3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79"/>
            <p:cNvSpPr/>
            <p:nvPr/>
          </p:nvSpPr>
          <p:spPr>
            <a:xfrm>
              <a:off x="2316743" y="3450835"/>
              <a:ext cx="15837" cy="13425"/>
            </a:xfrm>
            <a:custGeom>
              <a:rect b="b" l="l" r="r" t="t"/>
              <a:pathLst>
                <a:path extrusionOk="0" h="590" w="696">
                  <a:moveTo>
                    <a:pt x="442" y="1"/>
                  </a:moveTo>
                  <a:cubicBezTo>
                    <a:pt x="412" y="1"/>
                    <a:pt x="381" y="6"/>
                    <a:pt x="351" y="17"/>
                  </a:cubicBezTo>
                  <a:cubicBezTo>
                    <a:pt x="204" y="17"/>
                    <a:pt x="92" y="17"/>
                    <a:pt x="57" y="192"/>
                  </a:cubicBezTo>
                  <a:cubicBezTo>
                    <a:pt x="1" y="332"/>
                    <a:pt x="57" y="507"/>
                    <a:pt x="232" y="570"/>
                  </a:cubicBezTo>
                  <a:cubicBezTo>
                    <a:pt x="272" y="583"/>
                    <a:pt x="317" y="590"/>
                    <a:pt x="361" y="590"/>
                  </a:cubicBezTo>
                  <a:cubicBezTo>
                    <a:pt x="506" y="590"/>
                    <a:pt x="651" y="514"/>
                    <a:pt x="672" y="332"/>
                  </a:cubicBezTo>
                  <a:cubicBezTo>
                    <a:pt x="695" y="119"/>
                    <a:pt x="581" y="1"/>
                    <a:pt x="4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79"/>
            <p:cNvSpPr/>
            <p:nvPr/>
          </p:nvSpPr>
          <p:spPr>
            <a:xfrm>
              <a:off x="2091286" y="3472316"/>
              <a:ext cx="14677" cy="12811"/>
            </a:xfrm>
            <a:custGeom>
              <a:rect b="b" l="l" r="r" t="t"/>
              <a:pathLst>
                <a:path extrusionOk="0" h="563" w="645">
                  <a:moveTo>
                    <a:pt x="314" y="0"/>
                  </a:moveTo>
                  <a:cubicBezTo>
                    <a:pt x="160" y="0"/>
                    <a:pt x="62" y="161"/>
                    <a:pt x="36" y="297"/>
                  </a:cubicBezTo>
                  <a:cubicBezTo>
                    <a:pt x="1" y="500"/>
                    <a:pt x="120" y="528"/>
                    <a:pt x="294" y="556"/>
                  </a:cubicBezTo>
                  <a:cubicBezTo>
                    <a:pt x="318" y="560"/>
                    <a:pt x="341" y="563"/>
                    <a:pt x="363" y="563"/>
                  </a:cubicBezTo>
                  <a:cubicBezTo>
                    <a:pt x="478" y="563"/>
                    <a:pt x="569" y="500"/>
                    <a:pt x="616" y="353"/>
                  </a:cubicBezTo>
                  <a:cubicBezTo>
                    <a:pt x="644" y="297"/>
                    <a:pt x="644" y="178"/>
                    <a:pt x="588" y="122"/>
                  </a:cubicBezTo>
                  <a:cubicBezTo>
                    <a:pt x="497" y="31"/>
                    <a:pt x="469" y="87"/>
                    <a:pt x="350" y="3"/>
                  </a:cubicBezTo>
                  <a:cubicBezTo>
                    <a:pt x="338" y="1"/>
                    <a:pt x="326" y="0"/>
                    <a:pt x="3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79"/>
            <p:cNvSpPr/>
            <p:nvPr/>
          </p:nvSpPr>
          <p:spPr>
            <a:xfrm>
              <a:off x="2062956" y="3493455"/>
              <a:ext cx="14040" cy="10854"/>
            </a:xfrm>
            <a:custGeom>
              <a:rect b="b" l="l" r="r" t="t"/>
              <a:pathLst>
                <a:path extrusionOk="0" h="477" w="617">
                  <a:moveTo>
                    <a:pt x="342" y="0"/>
                  </a:moveTo>
                  <a:cubicBezTo>
                    <a:pt x="333" y="0"/>
                    <a:pt x="325" y="2"/>
                    <a:pt x="316" y="4"/>
                  </a:cubicBezTo>
                  <a:cubicBezTo>
                    <a:pt x="232" y="32"/>
                    <a:pt x="85" y="123"/>
                    <a:pt x="57" y="207"/>
                  </a:cubicBezTo>
                  <a:cubicBezTo>
                    <a:pt x="0" y="365"/>
                    <a:pt x="46" y="477"/>
                    <a:pt x="184" y="477"/>
                  </a:cubicBezTo>
                  <a:cubicBezTo>
                    <a:pt x="199" y="477"/>
                    <a:pt x="215" y="476"/>
                    <a:pt x="232" y="473"/>
                  </a:cubicBezTo>
                  <a:cubicBezTo>
                    <a:pt x="617" y="473"/>
                    <a:pt x="504" y="0"/>
                    <a:pt x="3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79"/>
            <p:cNvSpPr/>
            <p:nvPr/>
          </p:nvSpPr>
          <p:spPr>
            <a:xfrm>
              <a:off x="2058201" y="3567386"/>
              <a:ext cx="15928" cy="14404"/>
            </a:xfrm>
            <a:custGeom>
              <a:rect b="b" l="l" r="r" t="t"/>
              <a:pathLst>
                <a:path extrusionOk="0" h="633" w="700">
                  <a:moveTo>
                    <a:pt x="411" y="1"/>
                  </a:moveTo>
                  <a:cubicBezTo>
                    <a:pt x="383" y="1"/>
                    <a:pt x="353" y="7"/>
                    <a:pt x="322" y="21"/>
                  </a:cubicBezTo>
                  <a:cubicBezTo>
                    <a:pt x="203" y="77"/>
                    <a:pt x="119" y="49"/>
                    <a:pt x="28" y="196"/>
                  </a:cubicBezTo>
                  <a:cubicBezTo>
                    <a:pt x="0" y="280"/>
                    <a:pt x="0" y="489"/>
                    <a:pt x="91" y="573"/>
                  </a:cubicBezTo>
                  <a:cubicBezTo>
                    <a:pt x="131" y="615"/>
                    <a:pt x="194" y="633"/>
                    <a:pt x="265" y="633"/>
                  </a:cubicBezTo>
                  <a:cubicBezTo>
                    <a:pt x="447" y="633"/>
                    <a:pt x="679" y="516"/>
                    <a:pt x="700" y="370"/>
                  </a:cubicBezTo>
                  <a:cubicBezTo>
                    <a:pt x="700" y="198"/>
                    <a:pt x="574" y="1"/>
                    <a:pt x="4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79"/>
            <p:cNvSpPr/>
            <p:nvPr/>
          </p:nvSpPr>
          <p:spPr>
            <a:xfrm>
              <a:off x="2079408" y="3601906"/>
              <a:ext cx="15883" cy="12447"/>
            </a:xfrm>
            <a:custGeom>
              <a:rect b="b" l="l" r="r" t="t"/>
              <a:pathLst>
                <a:path extrusionOk="0" h="547" w="698">
                  <a:moveTo>
                    <a:pt x="437" y="1"/>
                  </a:moveTo>
                  <a:cubicBezTo>
                    <a:pt x="395" y="1"/>
                    <a:pt x="354" y="15"/>
                    <a:pt x="320" y="49"/>
                  </a:cubicBezTo>
                  <a:cubicBezTo>
                    <a:pt x="42" y="131"/>
                    <a:pt x="1" y="547"/>
                    <a:pt x="349" y="547"/>
                  </a:cubicBezTo>
                  <a:cubicBezTo>
                    <a:pt x="360" y="547"/>
                    <a:pt x="371" y="546"/>
                    <a:pt x="383" y="546"/>
                  </a:cubicBezTo>
                  <a:cubicBezTo>
                    <a:pt x="558" y="511"/>
                    <a:pt x="698" y="399"/>
                    <a:pt x="670" y="196"/>
                  </a:cubicBezTo>
                  <a:cubicBezTo>
                    <a:pt x="650" y="91"/>
                    <a:pt x="541" y="1"/>
                    <a:pt x="4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79"/>
            <p:cNvSpPr/>
            <p:nvPr/>
          </p:nvSpPr>
          <p:spPr>
            <a:xfrm>
              <a:off x="2115156" y="3603749"/>
              <a:ext cx="18636" cy="15451"/>
            </a:xfrm>
            <a:custGeom>
              <a:rect b="b" l="l" r="r" t="t"/>
              <a:pathLst>
                <a:path extrusionOk="0" h="679" w="819">
                  <a:moveTo>
                    <a:pt x="419" y="0"/>
                  </a:moveTo>
                  <a:cubicBezTo>
                    <a:pt x="353" y="0"/>
                    <a:pt x="307" y="33"/>
                    <a:pt x="210" y="52"/>
                  </a:cubicBezTo>
                  <a:cubicBezTo>
                    <a:pt x="147" y="199"/>
                    <a:pt x="1" y="346"/>
                    <a:pt x="91" y="521"/>
                  </a:cubicBezTo>
                  <a:cubicBezTo>
                    <a:pt x="130" y="621"/>
                    <a:pt x="265" y="679"/>
                    <a:pt x="395" y="679"/>
                  </a:cubicBezTo>
                  <a:cubicBezTo>
                    <a:pt x="455" y="679"/>
                    <a:pt x="513" y="666"/>
                    <a:pt x="560" y="639"/>
                  </a:cubicBezTo>
                  <a:cubicBezTo>
                    <a:pt x="735" y="577"/>
                    <a:pt x="819" y="318"/>
                    <a:pt x="700" y="171"/>
                  </a:cubicBezTo>
                  <a:cubicBezTo>
                    <a:pt x="672" y="115"/>
                    <a:pt x="588" y="52"/>
                    <a:pt x="525" y="24"/>
                  </a:cubicBezTo>
                  <a:cubicBezTo>
                    <a:pt x="482" y="7"/>
                    <a:pt x="448" y="0"/>
                    <a:pt x="4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79"/>
            <p:cNvSpPr/>
            <p:nvPr/>
          </p:nvSpPr>
          <p:spPr>
            <a:xfrm>
              <a:off x="2175616" y="3444282"/>
              <a:ext cx="84194" cy="118394"/>
            </a:xfrm>
            <a:custGeom>
              <a:rect b="b" l="l" r="r" t="t"/>
              <a:pathLst>
                <a:path extrusionOk="0" h="5203" w="3700">
                  <a:moveTo>
                    <a:pt x="2148" y="1"/>
                  </a:moveTo>
                  <a:cubicBezTo>
                    <a:pt x="1820" y="1"/>
                    <a:pt x="1604" y="441"/>
                    <a:pt x="1630" y="711"/>
                  </a:cubicBezTo>
                  <a:cubicBezTo>
                    <a:pt x="1484" y="520"/>
                    <a:pt x="1262" y="304"/>
                    <a:pt x="1030" y="304"/>
                  </a:cubicBezTo>
                  <a:cubicBezTo>
                    <a:pt x="939" y="304"/>
                    <a:pt x="846" y="337"/>
                    <a:pt x="756" y="417"/>
                  </a:cubicBezTo>
                  <a:cubicBezTo>
                    <a:pt x="553" y="592"/>
                    <a:pt x="637" y="914"/>
                    <a:pt x="812" y="1061"/>
                  </a:cubicBezTo>
                  <a:cubicBezTo>
                    <a:pt x="733" y="1061"/>
                    <a:pt x="645" y="1052"/>
                    <a:pt x="557" y="1052"/>
                  </a:cubicBezTo>
                  <a:cubicBezTo>
                    <a:pt x="420" y="1052"/>
                    <a:pt x="282" y="1073"/>
                    <a:pt x="175" y="1180"/>
                  </a:cubicBezTo>
                  <a:cubicBezTo>
                    <a:pt x="1" y="1382"/>
                    <a:pt x="57" y="1585"/>
                    <a:pt x="259" y="1732"/>
                  </a:cubicBezTo>
                  <a:cubicBezTo>
                    <a:pt x="581" y="1963"/>
                    <a:pt x="903" y="1963"/>
                    <a:pt x="959" y="2431"/>
                  </a:cubicBezTo>
                  <a:cubicBezTo>
                    <a:pt x="987" y="3012"/>
                    <a:pt x="903" y="3592"/>
                    <a:pt x="903" y="4179"/>
                  </a:cubicBezTo>
                  <a:lnTo>
                    <a:pt x="903" y="4990"/>
                  </a:lnTo>
                  <a:cubicBezTo>
                    <a:pt x="903" y="5053"/>
                    <a:pt x="903" y="5137"/>
                    <a:pt x="875" y="5165"/>
                  </a:cubicBezTo>
                  <a:cubicBezTo>
                    <a:pt x="1077" y="5104"/>
                    <a:pt x="1275" y="5082"/>
                    <a:pt x="1467" y="5082"/>
                  </a:cubicBezTo>
                  <a:cubicBezTo>
                    <a:pt x="1826" y="5082"/>
                    <a:pt x="2161" y="5159"/>
                    <a:pt x="2448" y="5200"/>
                  </a:cubicBezTo>
                  <a:cubicBezTo>
                    <a:pt x="2464" y="5202"/>
                    <a:pt x="2479" y="5203"/>
                    <a:pt x="2492" y="5203"/>
                  </a:cubicBezTo>
                  <a:cubicBezTo>
                    <a:pt x="2692" y="5203"/>
                    <a:pt x="2586" y="5014"/>
                    <a:pt x="2560" y="4851"/>
                  </a:cubicBezTo>
                  <a:cubicBezTo>
                    <a:pt x="2476" y="4235"/>
                    <a:pt x="2357" y="3389"/>
                    <a:pt x="2651" y="2837"/>
                  </a:cubicBezTo>
                  <a:cubicBezTo>
                    <a:pt x="2854" y="2431"/>
                    <a:pt x="3434" y="2368"/>
                    <a:pt x="3609" y="1935"/>
                  </a:cubicBezTo>
                  <a:cubicBezTo>
                    <a:pt x="3700" y="1760"/>
                    <a:pt x="3672" y="1557"/>
                    <a:pt x="3497" y="1466"/>
                  </a:cubicBezTo>
                  <a:cubicBezTo>
                    <a:pt x="3378" y="1410"/>
                    <a:pt x="3287" y="1438"/>
                    <a:pt x="3203" y="1410"/>
                  </a:cubicBezTo>
                  <a:cubicBezTo>
                    <a:pt x="3322" y="1117"/>
                    <a:pt x="3672" y="767"/>
                    <a:pt x="3322" y="508"/>
                  </a:cubicBezTo>
                  <a:cubicBezTo>
                    <a:pt x="3251" y="456"/>
                    <a:pt x="3180" y="434"/>
                    <a:pt x="3112" y="434"/>
                  </a:cubicBezTo>
                  <a:cubicBezTo>
                    <a:pt x="2869" y="434"/>
                    <a:pt x="2653" y="712"/>
                    <a:pt x="2560" y="914"/>
                  </a:cubicBezTo>
                  <a:cubicBezTo>
                    <a:pt x="2560" y="620"/>
                    <a:pt x="2679" y="68"/>
                    <a:pt x="2238" y="12"/>
                  </a:cubicBezTo>
                  <a:cubicBezTo>
                    <a:pt x="2207" y="4"/>
                    <a:pt x="2177" y="1"/>
                    <a:pt x="214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79"/>
            <p:cNvSpPr/>
            <p:nvPr/>
          </p:nvSpPr>
          <p:spPr>
            <a:xfrm>
              <a:off x="2154932" y="3562426"/>
              <a:ext cx="121421" cy="171869"/>
            </a:xfrm>
            <a:custGeom>
              <a:rect b="b" l="l" r="r" t="t"/>
              <a:pathLst>
                <a:path extrusionOk="0" h="7553" w="5336">
                  <a:moveTo>
                    <a:pt x="2520" y="1"/>
                  </a:moveTo>
                  <a:cubicBezTo>
                    <a:pt x="2325" y="1"/>
                    <a:pt x="2127" y="19"/>
                    <a:pt x="1924" y="64"/>
                  </a:cubicBezTo>
                  <a:cubicBezTo>
                    <a:pt x="1721" y="120"/>
                    <a:pt x="1490" y="183"/>
                    <a:pt x="1259" y="239"/>
                  </a:cubicBezTo>
                  <a:cubicBezTo>
                    <a:pt x="1156" y="271"/>
                    <a:pt x="1054" y="279"/>
                    <a:pt x="951" y="279"/>
                  </a:cubicBezTo>
                  <a:cubicBezTo>
                    <a:pt x="867" y="279"/>
                    <a:pt x="782" y="274"/>
                    <a:pt x="695" y="274"/>
                  </a:cubicBezTo>
                  <a:cubicBezTo>
                    <a:pt x="613" y="274"/>
                    <a:pt x="528" y="278"/>
                    <a:pt x="441" y="295"/>
                  </a:cubicBezTo>
                  <a:cubicBezTo>
                    <a:pt x="148" y="358"/>
                    <a:pt x="92" y="561"/>
                    <a:pt x="64" y="847"/>
                  </a:cubicBezTo>
                  <a:cubicBezTo>
                    <a:pt x="36" y="994"/>
                    <a:pt x="1" y="1316"/>
                    <a:pt x="120" y="1435"/>
                  </a:cubicBezTo>
                  <a:cubicBezTo>
                    <a:pt x="158" y="1480"/>
                    <a:pt x="208" y="1498"/>
                    <a:pt x="262" y="1498"/>
                  </a:cubicBezTo>
                  <a:cubicBezTo>
                    <a:pt x="453" y="1498"/>
                    <a:pt x="711" y="1281"/>
                    <a:pt x="847" y="1260"/>
                  </a:cubicBezTo>
                  <a:lnTo>
                    <a:pt x="847" y="1260"/>
                  </a:lnTo>
                  <a:cubicBezTo>
                    <a:pt x="875" y="1435"/>
                    <a:pt x="819" y="1518"/>
                    <a:pt x="735" y="1665"/>
                  </a:cubicBezTo>
                  <a:cubicBezTo>
                    <a:pt x="639" y="1828"/>
                    <a:pt x="639" y="1991"/>
                    <a:pt x="780" y="1991"/>
                  </a:cubicBezTo>
                  <a:cubicBezTo>
                    <a:pt x="814" y="1991"/>
                    <a:pt x="857" y="1981"/>
                    <a:pt x="910" y="1959"/>
                  </a:cubicBezTo>
                  <a:cubicBezTo>
                    <a:pt x="1148" y="1869"/>
                    <a:pt x="1459" y="1461"/>
                    <a:pt x="1748" y="1461"/>
                  </a:cubicBezTo>
                  <a:cubicBezTo>
                    <a:pt x="1840" y="1461"/>
                    <a:pt x="1930" y="1503"/>
                    <a:pt x="2014" y="1609"/>
                  </a:cubicBezTo>
                  <a:cubicBezTo>
                    <a:pt x="2133" y="1721"/>
                    <a:pt x="2070" y="1931"/>
                    <a:pt x="2042" y="2071"/>
                  </a:cubicBezTo>
                  <a:cubicBezTo>
                    <a:pt x="1959" y="2337"/>
                    <a:pt x="1749" y="2595"/>
                    <a:pt x="1637" y="2833"/>
                  </a:cubicBezTo>
                  <a:cubicBezTo>
                    <a:pt x="1490" y="3092"/>
                    <a:pt x="1343" y="3329"/>
                    <a:pt x="1259" y="3588"/>
                  </a:cubicBezTo>
                  <a:cubicBezTo>
                    <a:pt x="1177" y="3721"/>
                    <a:pt x="1101" y="4041"/>
                    <a:pt x="1297" y="4041"/>
                  </a:cubicBezTo>
                  <a:cubicBezTo>
                    <a:pt x="1318" y="4041"/>
                    <a:pt x="1343" y="4037"/>
                    <a:pt x="1371" y="4029"/>
                  </a:cubicBezTo>
                  <a:cubicBezTo>
                    <a:pt x="1574" y="3966"/>
                    <a:pt x="1784" y="3763"/>
                    <a:pt x="1924" y="3616"/>
                  </a:cubicBezTo>
                  <a:cubicBezTo>
                    <a:pt x="1988" y="3552"/>
                    <a:pt x="2070" y="3515"/>
                    <a:pt x="2149" y="3515"/>
                  </a:cubicBezTo>
                  <a:cubicBezTo>
                    <a:pt x="2250" y="3515"/>
                    <a:pt x="2345" y="3574"/>
                    <a:pt x="2392" y="3707"/>
                  </a:cubicBezTo>
                  <a:cubicBezTo>
                    <a:pt x="2448" y="3882"/>
                    <a:pt x="2420" y="4085"/>
                    <a:pt x="2392" y="4287"/>
                  </a:cubicBezTo>
                  <a:cubicBezTo>
                    <a:pt x="2364" y="4553"/>
                    <a:pt x="2336" y="4812"/>
                    <a:pt x="2336" y="5078"/>
                  </a:cubicBezTo>
                  <a:cubicBezTo>
                    <a:pt x="2336" y="5630"/>
                    <a:pt x="2245" y="6154"/>
                    <a:pt x="2245" y="6707"/>
                  </a:cubicBezTo>
                  <a:cubicBezTo>
                    <a:pt x="2273" y="6938"/>
                    <a:pt x="2245" y="7553"/>
                    <a:pt x="2595" y="7553"/>
                  </a:cubicBezTo>
                  <a:cubicBezTo>
                    <a:pt x="3063" y="7553"/>
                    <a:pt x="3091" y="7056"/>
                    <a:pt x="3063" y="6707"/>
                  </a:cubicBezTo>
                  <a:cubicBezTo>
                    <a:pt x="3007" y="6154"/>
                    <a:pt x="2916" y="5539"/>
                    <a:pt x="2972" y="4959"/>
                  </a:cubicBezTo>
                  <a:cubicBezTo>
                    <a:pt x="2972" y="4756"/>
                    <a:pt x="3035" y="4553"/>
                    <a:pt x="3210" y="4406"/>
                  </a:cubicBezTo>
                  <a:cubicBezTo>
                    <a:pt x="3267" y="4360"/>
                    <a:pt x="3319" y="4336"/>
                    <a:pt x="3367" y="4336"/>
                  </a:cubicBezTo>
                  <a:cubicBezTo>
                    <a:pt x="3441" y="4336"/>
                    <a:pt x="3504" y="4395"/>
                    <a:pt x="3560" y="4518"/>
                  </a:cubicBezTo>
                  <a:cubicBezTo>
                    <a:pt x="3644" y="4756"/>
                    <a:pt x="3644" y="5161"/>
                    <a:pt x="3881" y="5364"/>
                  </a:cubicBezTo>
                  <a:cubicBezTo>
                    <a:pt x="3932" y="5406"/>
                    <a:pt x="3991" y="5422"/>
                    <a:pt x="4053" y="5422"/>
                  </a:cubicBezTo>
                  <a:cubicBezTo>
                    <a:pt x="4127" y="5422"/>
                    <a:pt x="4207" y="5399"/>
                    <a:pt x="4287" y="5364"/>
                  </a:cubicBezTo>
                  <a:cubicBezTo>
                    <a:pt x="4434" y="5280"/>
                    <a:pt x="4434" y="5134"/>
                    <a:pt x="4434" y="4987"/>
                  </a:cubicBezTo>
                  <a:cubicBezTo>
                    <a:pt x="4434" y="4665"/>
                    <a:pt x="4259" y="4518"/>
                    <a:pt x="4140" y="4259"/>
                  </a:cubicBezTo>
                  <a:cubicBezTo>
                    <a:pt x="4056" y="4057"/>
                    <a:pt x="4021" y="3854"/>
                    <a:pt x="3993" y="3679"/>
                  </a:cubicBezTo>
                  <a:cubicBezTo>
                    <a:pt x="3937" y="3469"/>
                    <a:pt x="3881" y="3295"/>
                    <a:pt x="3881" y="3120"/>
                  </a:cubicBezTo>
                  <a:cubicBezTo>
                    <a:pt x="3846" y="3036"/>
                    <a:pt x="3846" y="2861"/>
                    <a:pt x="3937" y="2770"/>
                  </a:cubicBezTo>
                  <a:cubicBezTo>
                    <a:pt x="4021" y="2630"/>
                    <a:pt x="4259" y="2714"/>
                    <a:pt x="4371" y="2595"/>
                  </a:cubicBezTo>
                  <a:cubicBezTo>
                    <a:pt x="4490" y="2511"/>
                    <a:pt x="4434" y="2309"/>
                    <a:pt x="4434" y="2190"/>
                  </a:cubicBezTo>
                  <a:cubicBezTo>
                    <a:pt x="4462" y="2071"/>
                    <a:pt x="4490" y="1987"/>
                    <a:pt x="4546" y="1896"/>
                  </a:cubicBezTo>
                  <a:cubicBezTo>
                    <a:pt x="4581" y="1868"/>
                    <a:pt x="4581" y="1840"/>
                    <a:pt x="4609" y="1812"/>
                  </a:cubicBezTo>
                  <a:cubicBezTo>
                    <a:pt x="4867" y="1609"/>
                    <a:pt x="5189" y="1463"/>
                    <a:pt x="5280" y="1113"/>
                  </a:cubicBezTo>
                  <a:cubicBezTo>
                    <a:pt x="5308" y="966"/>
                    <a:pt x="5336" y="644"/>
                    <a:pt x="5280" y="470"/>
                  </a:cubicBezTo>
                  <a:cubicBezTo>
                    <a:pt x="5209" y="311"/>
                    <a:pt x="5086" y="294"/>
                    <a:pt x="4952" y="294"/>
                  </a:cubicBezTo>
                  <a:cubicBezTo>
                    <a:pt x="4915" y="294"/>
                    <a:pt x="4877" y="295"/>
                    <a:pt x="4839" y="295"/>
                  </a:cubicBezTo>
                  <a:cubicBezTo>
                    <a:pt x="4637" y="239"/>
                    <a:pt x="4406" y="267"/>
                    <a:pt x="4196" y="239"/>
                  </a:cubicBezTo>
                  <a:cubicBezTo>
                    <a:pt x="3615" y="151"/>
                    <a:pt x="3080" y="1"/>
                    <a:pt x="252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79"/>
            <p:cNvSpPr/>
            <p:nvPr/>
          </p:nvSpPr>
          <p:spPr>
            <a:xfrm>
              <a:off x="2080796" y="3590961"/>
              <a:ext cx="122695" cy="199038"/>
            </a:xfrm>
            <a:custGeom>
              <a:rect b="b" l="l" r="r" t="t"/>
              <a:pathLst>
                <a:path extrusionOk="0" h="8747" w="5392">
                  <a:moveTo>
                    <a:pt x="4076" y="0"/>
                  </a:moveTo>
                  <a:cubicBezTo>
                    <a:pt x="3882" y="0"/>
                    <a:pt x="3727" y="195"/>
                    <a:pt x="3570" y="195"/>
                  </a:cubicBezTo>
                  <a:cubicBezTo>
                    <a:pt x="3498" y="195"/>
                    <a:pt x="3426" y="154"/>
                    <a:pt x="3350" y="34"/>
                  </a:cubicBezTo>
                  <a:cubicBezTo>
                    <a:pt x="3259" y="90"/>
                    <a:pt x="3231" y="181"/>
                    <a:pt x="3203" y="264"/>
                  </a:cubicBezTo>
                  <a:cubicBezTo>
                    <a:pt x="3119" y="530"/>
                    <a:pt x="3000" y="761"/>
                    <a:pt x="2909" y="1027"/>
                  </a:cubicBezTo>
                  <a:cubicBezTo>
                    <a:pt x="2678" y="1810"/>
                    <a:pt x="2503" y="2656"/>
                    <a:pt x="2245" y="3439"/>
                  </a:cubicBezTo>
                  <a:cubicBezTo>
                    <a:pt x="2182" y="3649"/>
                    <a:pt x="2126" y="3852"/>
                    <a:pt x="2035" y="4054"/>
                  </a:cubicBezTo>
                  <a:cubicBezTo>
                    <a:pt x="1923" y="4404"/>
                    <a:pt x="1776" y="4810"/>
                    <a:pt x="1574" y="5131"/>
                  </a:cubicBezTo>
                  <a:cubicBezTo>
                    <a:pt x="1280" y="5600"/>
                    <a:pt x="1049" y="6061"/>
                    <a:pt x="755" y="6502"/>
                  </a:cubicBezTo>
                  <a:cubicBezTo>
                    <a:pt x="581" y="6760"/>
                    <a:pt x="406" y="6998"/>
                    <a:pt x="203" y="7229"/>
                  </a:cubicBezTo>
                  <a:cubicBezTo>
                    <a:pt x="112" y="7348"/>
                    <a:pt x="84" y="7404"/>
                    <a:pt x="84" y="7578"/>
                  </a:cubicBezTo>
                  <a:cubicBezTo>
                    <a:pt x="84" y="7697"/>
                    <a:pt x="0" y="7956"/>
                    <a:pt x="84" y="8047"/>
                  </a:cubicBezTo>
                  <a:cubicBezTo>
                    <a:pt x="182" y="8047"/>
                    <a:pt x="376" y="7669"/>
                    <a:pt x="508" y="7669"/>
                  </a:cubicBezTo>
                  <a:cubicBezTo>
                    <a:pt x="535" y="7669"/>
                    <a:pt x="560" y="7685"/>
                    <a:pt x="581" y="7725"/>
                  </a:cubicBezTo>
                  <a:cubicBezTo>
                    <a:pt x="671" y="7844"/>
                    <a:pt x="462" y="8453"/>
                    <a:pt x="581" y="8480"/>
                  </a:cubicBezTo>
                  <a:cubicBezTo>
                    <a:pt x="583" y="8481"/>
                    <a:pt x="586" y="8482"/>
                    <a:pt x="589" y="8482"/>
                  </a:cubicBezTo>
                  <a:cubicBezTo>
                    <a:pt x="671" y="8482"/>
                    <a:pt x="814" y="8141"/>
                    <a:pt x="940" y="8141"/>
                  </a:cubicBezTo>
                  <a:cubicBezTo>
                    <a:pt x="955" y="8141"/>
                    <a:pt x="971" y="8147"/>
                    <a:pt x="986" y="8159"/>
                  </a:cubicBezTo>
                  <a:cubicBezTo>
                    <a:pt x="1077" y="8250"/>
                    <a:pt x="846" y="8627"/>
                    <a:pt x="958" y="8746"/>
                  </a:cubicBezTo>
                  <a:cubicBezTo>
                    <a:pt x="1061" y="8663"/>
                    <a:pt x="1178" y="8566"/>
                    <a:pt x="1299" y="8566"/>
                  </a:cubicBezTo>
                  <a:cubicBezTo>
                    <a:pt x="1350" y="8566"/>
                    <a:pt x="1402" y="8583"/>
                    <a:pt x="1455" y="8627"/>
                  </a:cubicBezTo>
                  <a:cubicBezTo>
                    <a:pt x="1481" y="8547"/>
                    <a:pt x="1540" y="8248"/>
                    <a:pt x="1699" y="8248"/>
                  </a:cubicBezTo>
                  <a:cubicBezTo>
                    <a:pt x="1706" y="8248"/>
                    <a:pt x="1713" y="8249"/>
                    <a:pt x="1720" y="8250"/>
                  </a:cubicBezTo>
                  <a:cubicBezTo>
                    <a:pt x="1804" y="8250"/>
                    <a:pt x="1832" y="8453"/>
                    <a:pt x="1895" y="8508"/>
                  </a:cubicBezTo>
                  <a:cubicBezTo>
                    <a:pt x="1973" y="8379"/>
                    <a:pt x="1930" y="7863"/>
                    <a:pt x="2154" y="7863"/>
                  </a:cubicBezTo>
                  <a:cubicBezTo>
                    <a:pt x="2171" y="7863"/>
                    <a:pt x="2189" y="7866"/>
                    <a:pt x="2210" y="7872"/>
                  </a:cubicBezTo>
                  <a:cubicBezTo>
                    <a:pt x="2385" y="7900"/>
                    <a:pt x="2420" y="8159"/>
                    <a:pt x="2531" y="8278"/>
                  </a:cubicBezTo>
                  <a:cubicBezTo>
                    <a:pt x="2622" y="8075"/>
                    <a:pt x="2448" y="7697"/>
                    <a:pt x="2622" y="7551"/>
                  </a:cubicBezTo>
                  <a:cubicBezTo>
                    <a:pt x="2647" y="7526"/>
                    <a:pt x="2668" y="7515"/>
                    <a:pt x="2687" y="7515"/>
                  </a:cubicBezTo>
                  <a:cubicBezTo>
                    <a:pt x="2798" y="7515"/>
                    <a:pt x="2805" y="7912"/>
                    <a:pt x="2853" y="7984"/>
                  </a:cubicBezTo>
                  <a:cubicBezTo>
                    <a:pt x="2908" y="7847"/>
                    <a:pt x="2996" y="7256"/>
                    <a:pt x="3216" y="7256"/>
                  </a:cubicBezTo>
                  <a:cubicBezTo>
                    <a:pt x="3221" y="7256"/>
                    <a:pt x="3226" y="7256"/>
                    <a:pt x="3231" y="7257"/>
                  </a:cubicBezTo>
                  <a:cubicBezTo>
                    <a:pt x="3496" y="7285"/>
                    <a:pt x="3378" y="7753"/>
                    <a:pt x="3496" y="7872"/>
                  </a:cubicBezTo>
                  <a:cubicBezTo>
                    <a:pt x="3496" y="7873"/>
                    <a:pt x="3497" y="7874"/>
                    <a:pt x="3497" y="7874"/>
                  </a:cubicBezTo>
                  <a:cubicBezTo>
                    <a:pt x="3506" y="7874"/>
                    <a:pt x="3608" y="7577"/>
                    <a:pt x="3608" y="7551"/>
                  </a:cubicBezTo>
                  <a:cubicBezTo>
                    <a:pt x="3643" y="7432"/>
                    <a:pt x="3671" y="7320"/>
                    <a:pt x="3783" y="7229"/>
                  </a:cubicBezTo>
                  <a:cubicBezTo>
                    <a:pt x="3832" y="7198"/>
                    <a:pt x="3872" y="7185"/>
                    <a:pt x="3906" y="7185"/>
                  </a:cubicBezTo>
                  <a:cubicBezTo>
                    <a:pt x="4092" y="7185"/>
                    <a:pt x="4067" y="7601"/>
                    <a:pt x="4168" y="7725"/>
                  </a:cubicBezTo>
                  <a:cubicBezTo>
                    <a:pt x="4308" y="7634"/>
                    <a:pt x="4454" y="7257"/>
                    <a:pt x="4517" y="7110"/>
                  </a:cubicBezTo>
                  <a:cubicBezTo>
                    <a:pt x="4601" y="6879"/>
                    <a:pt x="4601" y="6586"/>
                    <a:pt x="4629" y="6327"/>
                  </a:cubicBezTo>
                  <a:cubicBezTo>
                    <a:pt x="4657" y="5949"/>
                    <a:pt x="4657" y="5572"/>
                    <a:pt x="4748" y="5222"/>
                  </a:cubicBezTo>
                  <a:cubicBezTo>
                    <a:pt x="4832" y="4782"/>
                    <a:pt x="4923" y="4348"/>
                    <a:pt x="4979" y="3935"/>
                  </a:cubicBezTo>
                  <a:cubicBezTo>
                    <a:pt x="5004" y="3803"/>
                    <a:pt x="5127" y="3338"/>
                    <a:pt x="4912" y="3338"/>
                  </a:cubicBezTo>
                  <a:cubicBezTo>
                    <a:pt x="4889" y="3338"/>
                    <a:pt x="4863" y="3344"/>
                    <a:pt x="4832" y="3355"/>
                  </a:cubicBezTo>
                  <a:cubicBezTo>
                    <a:pt x="4657" y="3439"/>
                    <a:pt x="4573" y="3677"/>
                    <a:pt x="4482" y="3852"/>
                  </a:cubicBezTo>
                  <a:cubicBezTo>
                    <a:pt x="4426" y="3935"/>
                    <a:pt x="4342" y="4229"/>
                    <a:pt x="4196" y="4229"/>
                  </a:cubicBezTo>
                  <a:cubicBezTo>
                    <a:pt x="4183" y="4231"/>
                    <a:pt x="4172" y="4233"/>
                    <a:pt x="4161" y="4233"/>
                  </a:cubicBezTo>
                  <a:cubicBezTo>
                    <a:pt x="4044" y="4233"/>
                    <a:pt x="4018" y="4101"/>
                    <a:pt x="3993" y="3998"/>
                  </a:cubicBezTo>
                  <a:cubicBezTo>
                    <a:pt x="3958" y="3824"/>
                    <a:pt x="4021" y="3733"/>
                    <a:pt x="4077" y="3614"/>
                  </a:cubicBezTo>
                  <a:cubicBezTo>
                    <a:pt x="4252" y="3355"/>
                    <a:pt x="4308" y="3005"/>
                    <a:pt x="4021" y="2803"/>
                  </a:cubicBezTo>
                  <a:cubicBezTo>
                    <a:pt x="3608" y="2537"/>
                    <a:pt x="3727" y="2013"/>
                    <a:pt x="3902" y="1635"/>
                  </a:cubicBezTo>
                  <a:cubicBezTo>
                    <a:pt x="3993" y="1502"/>
                    <a:pt x="4266" y="1132"/>
                    <a:pt x="4481" y="1132"/>
                  </a:cubicBezTo>
                  <a:cubicBezTo>
                    <a:pt x="4548" y="1132"/>
                    <a:pt x="4609" y="1168"/>
                    <a:pt x="4657" y="1257"/>
                  </a:cubicBezTo>
                  <a:cubicBezTo>
                    <a:pt x="4748" y="1404"/>
                    <a:pt x="4545" y="1607"/>
                    <a:pt x="4629" y="1726"/>
                  </a:cubicBezTo>
                  <a:cubicBezTo>
                    <a:pt x="4649" y="1765"/>
                    <a:pt x="4676" y="1780"/>
                    <a:pt x="4707" y="1780"/>
                  </a:cubicBezTo>
                  <a:cubicBezTo>
                    <a:pt x="4814" y="1780"/>
                    <a:pt x="4963" y="1587"/>
                    <a:pt x="5007" y="1516"/>
                  </a:cubicBezTo>
                  <a:cubicBezTo>
                    <a:pt x="5182" y="1285"/>
                    <a:pt x="5391" y="733"/>
                    <a:pt x="5328" y="411"/>
                  </a:cubicBezTo>
                  <a:cubicBezTo>
                    <a:pt x="5314" y="261"/>
                    <a:pt x="5247" y="204"/>
                    <a:pt x="5149" y="204"/>
                  </a:cubicBezTo>
                  <a:cubicBezTo>
                    <a:pt x="5055" y="204"/>
                    <a:pt x="4934" y="256"/>
                    <a:pt x="4804" y="327"/>
                  </a:cubicBezTo>
                  <a:cubicBezTo>
                    <a:pt x="4521" y="492"/>
                    <a:pt x="4182" y="752"/>
                    <a:pt x="4016" y="752"/>
                  </a:cubicBezTo>
                  <a:cubicBezTo>
                    <a:pt x="3977" y="752"/>
                    <a:pt x="3947" y="738"/>
                    <a:pt x="3930" y="705"/>
                  </a:cubicBezTo>
                  <a:cubicBezTo>
                    <a:pt x="3818" y="502"/>
                    <a:pt x="4252" y="292"/>
                    <a:pt x="4133" y="6"/>
                  </a:cubicBezTo>
                  <a:cubicBezTo>
                    <a:pt x="4113" y="2"/>
                    <a:pt x="4095" y="0"/>
                    <a:pt x="407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79"/>
            <p:cNvSpPr/>
            <p:nvPr/>
          </p:nvSpPr>
          <p:spPr>
            <a:xfrm>
              <a:off x="2190953" y="3642159"/>
              <a:ext cx="19683" cy="83556"/>
            </a:xfrm>
            <a:custGeom>
              <a:rect b="b" l="l" r="r" t="t"/>
              <a:pathLst>
                <a:path extrusionOk="0" h="3672" w="865">
                  <a:moveTo>
                    <a:pt x="578" y="0"/>
                  </a:moveTo>
                  <a:cubicBezTo>
                    <a:pt x="341" y="0"/>
                    <a:pt x="257" y="175"/>
                    <a:pt x="110" y="315"/>
                  </a:cubicBezTo>
                  <a:cubicBezTo>
                    <a:pt x="1" y="471"/>
                    <a:pt x="7" y="704"/>
                    <a:pt x="125" y="704"/>
                  </a:cubicBezTo>
                  <a:cubicBezTo>
                    <a:pt x="165" y="704"/>
                    <a:pt x="218" y="677"/>
                    <a:pt x="285" y="609"/>
                  </a:cubicBezTo>
                  <a:cubicBezTo>
                    <a:pt x="356" y="542"/>
                    <a:pt x="406" y="437"/>
                    <a:pt x="483" y="437"/>
                  </a:cubicBezTo>
                  <a:cubicBezTo>
                    <a:pt x="503" y="437"/>
                    <a:pt x="525" y="444"/>
                    <a:pt x="550" y="462"/>
                  </a:cubicBezTo>
                  <a:cubicBezTo>
                    <a:pt x="634" y="553"/>
                    <a:pt x="578" y="839"/>
                    <a:pt x="578" y="930"/>
                  </a:cubicBezTo>
                  <a:cubicBezTo>
                    <a:pt x="487" y="1427"/>
                    <a:pt x="459" y="1888"/>
                    <a:pt x="431" y="2413"/>
                  </a:cubicBezTo>
                  <a:cubicBezTo>
                    <a:pt x="403" y="2678"/>
                    <a:pt x="376" y="2937"/>
                    <a:pt x="431" y="3203"/>
                  </a:cubicBezTo>
                  <a:cubicBezTo>
                    <a:pt x="431" y="3350"/>
                    <a:pt x="487" y="3608"/>
                    <a:pt x="634" y="3671"/>
                  </a:cubicBezTo>
                  <a:cubicBezTo>
                    <a:pt x="781" y="3496"/>
                    <a:pt x="690" y="3175"/>
                    <a:pt x="662" y="2972"/>
                  </a:cubicBezTo>
                  <a:cubicBezTo>
                    <a:pt x="662" y="2797"/>
                    <a:pt x="634" y="2587"/>
                    <a:pt x="606" y="2413"/>
                  </a:cubicBezTo>
                  <a:cubicBezTo>
                    <a:pt x="606" y="1951"/>
                    <a:pt x="662" y="1483"/>
                    <a:pt x="725" y="1049"/>
                  </a:cubicBezTo>
                  <a:cubicBezTo>
                    <a:pt x="753" y="783"/>
                    <a:pt x="865" y="378"/>
                    <a:pt x="781" y="112"/>
                  </a:cubicBezTo>
                  <a:cubicBezTo>
                    <a:pt x="725" y="28"/>
                    <a:pt x="690" y="0"/>
                    <a:pt x="57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79"/>
            <p:cNvSpPr/>
            <p:nvPr/>
          </p:nvSpPr>
          <p:spPr>
            <a:xfrm>
              <a:off x="2232572" y="3687282"/>
              <a:ext cx="13881" cy="75296"/>
            </a:xfrm>
            <a:custGeom>
              <a:rect b="b" l="l" r="r" t="t"/>
              <a:pathLst>
                <a:path extrusionOk="0" h="3309" w="610">
                  <a:moveTo>
                    <a:pt x="180" y="1"/>
                  </a:moveTo>
                  <a:cubicBezTo>
                    <a:pt x="137" y="1"/>
                    <a:pt x="94" y="32"/>
                    <a:pt x="57" y="115"/>
                  </a:cubicBezTo>
                  <a:cubicBezTo>
                    <a:pt x="57" y="814"/>
                    <a:pt x="1" y="1513"/>
                    <a:pt x="29" y="2213"/>
                  </a:cubicBezTo>
                  <a:cubicBezTo>
                    <a:pt x="29" y="2499"/>
                    <a:pt x="29" y="3052"/>
                    <a:pt x="295" y="3262"/>
                  </a:cubicBezTo>
                  <a:cubicBezTo>
                    <a:pt x="342" y="3294"/>
                    <a:pt x="381" y="3308"/>
                    <a:pt x="414" y="3308"/>
                  </a:cubicBezTo>
                  <a:cubicBezTo>
                    <a:pt x="520" y="3308"/>
                    <a:pt x="553" y="3158"/>
                    <a:pt x="553" y="3024"/>
                  </a:cubicBezTo>
                  <a:cubicBezTo>
                    <a:pt x="609" y="2702"/>
                    <a:pt x="525" y="2415"/>
                    <a:pt x="497" y="2122"/>
                  </a:cubicBezTo>
                  <a:cubicBezTo>
                    <a:pt x="469" y="1772"/>
                    <a:pt x="497" y="1423"/>
                    <a:pt x="469" y="1073"/>
                  </a:cubicBezTo>
                  <a:cubicBezTo>
                    <a:pt x="469" y="814"/>
                    <a:pt x="469" y="493"/>
                    <a:pt x="406" y="227"/>
                  </a:cubicBezTo>
                  <a:cubicBezTo>
                    <a:pt x="368" y="150"/>
                    <a:pt x="274" y="1"/>
                    <a:pt x="18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79"/>
            <p:cNvSpPr/>
            <p:nvPr/>
          </p:nvSpPr>
          <p:spPr>
            <a:xfrm>
              <a:off x="2261699" y="3632921"/>
              <a:ext cx="25963" cy="101738"/>
            </a:xfrm>
            <a:custGeom>
              <a:rect b="b" l="l" r="r" t="t"/>
              <a:pathLst>
                <a:path extrusionOk="0" h="4471" w="1141">
                  <a:moveTo>
                    <a:pt x="369" y="1"/>
                  </a:moveTo>
                  <a:cubicBezTo>
                    <a:pt x="321" y="1"/>
                    <a:pt x="266" y="33"/>
                    <a:pt x="203" y="113"/>
                  </a:cubicBezTo>
                  <a:cubicBezTo>
                    <a:pt x="147" y="169"/>
                    <a:pt x="119" y="259"/>
                    <a:pt x="91" y="315"/>
                  </a:cubicBezTo>
                  <a:cubicBezTo>
                    <a:pt x="1" y="609"/>
                    <a:pt x="91" y="931"/>
                    <a:pt x="91" y="1189"/>
                  </a:cubicBezTo>
                  <a:cubicBezTo>
                    <a:pt x="91" y="1714"/>
                    <a:pt x="119" y="2210"/>
                    <a:pt x="175" y="2707"/>
                  </a:cubicBezTo>
                  <a:cubicBezTo>
                    <a:pt x="238" y="3203"/>
                    <a:pt x="322" y="3784"/>
                    <a:pt x="553" y="4217"/>
                  </a:cubicBezTo>
                  <a:cubicBezTo>
                    <a:pt x="615" y="4336"/>
                    <a:pt x="741" y="4471"/>
                    <a:pt x="853" y="4471"/>
                  </a:cubicBezTo>
                  <a:cubicBezTo>
                    <a:pt x="906" y="4471"/>
                    <a:pt x="955" y="4440"/>
                    <a:pt x="993" y="4364"/>
                  </a:cubicBezTo>
                  <a:cubicBezTo>
                    <a:pt x="1140" y="4161"/>
                    <a:pt x="993" y="3728"/>
                    <a:pt x="965" y="3518"/>
                  </a:cubicBezTo>
                  <a:cubicBezTo>
                    <a:pt x="875" y="3028"/>
                    <a:pt x="903" y="2504"/>
                    <a:pt x="875" y="2008"/>
                  </a:cubicBezTo>
                  <a:cubicBezTo>
                    <a:pt x="847" y="1567"/>
                    <a:pt x="791" y="1161"/>
                    <a:pt x="672" y="721"/>
                  </a:cubicBezTo>
                  <a:cubicBezTo>
                    <a:pt x="649" y="558"/>
                    <a:pt x="568" y="1"/>
                    <a:pt x="36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79"/>
            <p:cNvSpPr/>
            <p:nvPr/>
          </p:nvSpPr>
          <p:spPr>
            <a:xfrm>
              <a:off x="2290188" y="3682231"/>
              <a:ext cx="23256" cy="58662"/>
            </a:xfrm>
            <a:custGeom>
              <a:rect b="b" l="l" r="r" t="t"/>
              <a:pathLst>
                <a:path extrusionOk="0" h="2578" w="1022">
                  <a:moveTo>
                    <a:pt x="189" y="0"/>
                  </a:moveTo>
                  <a:cubicBezTo>
                    <a:pt x="158" y="0"/>
                    <a:pt x="125" y="21"/>
                    <a:pt x="91" y="71"/>
                  </a:cubicBezTo>
                  <a:cubicBezTo>
                    <a:pt x="63" y="99"/>
                    <a:pt x="63" y="127"/>
                    <a:pt x="63" y="162"/>
                  </a:cubicBezTo>
                  <a:cubicBezTo>
                    <a:pt x="0" y="302"/>
                    <a:pt x="91" y="568"/>
                    <a:pt x="91" y="687"/>
                  </a:cubicBezTo>
                  <a:cubicBezTo>
                    <a:pt x="175" y="1064"/>
                    <a:pt x="266" y="1414"/>
                    <a:pt x="385" y="1763"/>
                  </a:cubicBezTo>
                  <a:cubicBezTo>
                    <a:pt x="409" y="1890"/>
                    <a:pt x="713" y="2577"/>
                    <a:pt x="891" y="2577"/>
                  </a:cubicBezTo>
                  <a:cubicBezTo>
                    <a:pt x="920" y="2577"/>
                    <a:pt x="945" y="2559"/>
                    <a:pt x="965" y="2519"/>
                  </a:cubicBezTo>
                  <a:cubicBezTo>
                    <a:pt x="1021" y="2400"/>
                    <a:pt x="937" y="2141"/>
                    <a:pt x="909" y="2022"/>
                  </a:cubicBezTo>
                  <a:cubicBezTo>
                    <a:pt x="846" y="1763"/>
                    <a:pt x="790" y="1526"/>
                    <a:pt x="699" y="1267"/>
                  </a:cubicBezTo>
                  <a:cubicBezTo>
                    <a:pt x="643" y="1001"/>
                    <a:pt x="525" y="715"/>
                    <a:pt x="441" y="449"/>
                  </a:cubicBezTo>
                  <a:cubicBezTo>
                    <a:pt x="418" y="359"/>
                    <a:pt x="318" y="0"/>
                    <a:pt x="18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79"/>
            <p:cNvSpPr/>
            <p:nvPr/>
          </p:nvSpPr>
          <p:spPr>
            <a:xfrm>
              <a:off x="2204743" y="3644344"/>
              <a:ext cx="11946" cy="88380"/>
            </a:xfrm>
            <a:custGeom>
              <a:rect b="b" l="l" r="r" t="t"/>
              <a:pathLst>
                <a:path extrusionOk="0" h="3884" w="525">
                  <a:moveTo>
                    <a:pt x="227" y="0"/>
                  </a:moveTo>
                  <a:cubicBezTo>
                    <a:pt x="199" y="0"/>
                    <a:pt x="172" y="31"/>
                    <a:pt x="147" y="107"/>
                  </a:cubicBezTo>
                  <a:cubicBezTo>
                    <a:pt x="259" y="282"/>
                    <a:pt x="147" y="659"/>
                    <a:pt x="147" y="862"/>
                  </a:cubicBezTo>
                  <a:cubicBezTo>
                    <a:pt x="147" y="1184"/>
                    <a:pt x="119" y="1506"/>
                    <a:pt x="84" y="1827"/>
                  </a:cubicBezTo>
                  <a:cubicBezTo>
                    <a:pt x="0" y="2408"/>
                    <a:pt x="28" y="2988"/>
                    <a:pt x="147" y="3575"/>
                  </a:cubicBezTo>
                  <a:cubicBezTo>
                    <a:pt x="168" y="3660"/>
                    <a:pt x="275" y="3883"/>
                    <a:pt x="389" y="3883"/>
                  </a:cubicBezTo>
                  <a:cubicBezTo>
                    <a:pt x="425" y="3883"/>
                    <a:pt x="462" y="3861"/>
                    <a:pt x="497" y="3806"/>
                  </a:cubicBezTo>
                  <a:cubicBezTo>
                    <a:pt x="525" y="3715"/>
                    <a:pt x="434" y="3575"/>
                    <a:pt x="406" y="3484"/>
                  </a:cubicBezTo>
                  <a:cubicBezTo>
                    <a:pt x="378" y="3338"/>
                    <a:pt x="350" y="3226"/>
                    <a:pt x="350" y="3079"/>
                  </a:cubicBezTo>
                  <a:cubicBezTo>
                    <a:pt x="350" y="2785"/>
                    <a:pt x="378" y="2491"/>
                    <a:pt x="378" y="2205"/>
                  </a:cubicBezTo>
                  <a:cubicBezTo>
                    <a:pt x="406" y="1617"/>
                    <a:pt x="525" y="1065"/>
                    <a:pt x="469" y="485"/>
                  </a:cubicBezTo>
                  <a:cubicBezTo>
                    <a:pt x="441" y="392"/>
                    <a:pt x="329" y="0"/>
                    <a:pt x="227" y="0"/>
                  </a:cubicBezTo>
                  <a:close/>
                </a:path>
              </a:pathLst>
            </a:custGeom>
            <a:solidFill>
              <a:srgbClr val="AF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79"/>
            <p:cNvSpPr/>
            <p:nvPr/>
          </p:nvSpPr>
          <p:spPr>
            <a:xfrm>
              <a:off x="2235280" y="3657587"/>
              <a:ext cx="15155" cy="27169"/>
            </a:xfrm>
            <a:custGeom>
              <a:rect b="b" l="l" r="r" t="t"/>
              <a:pathLst>
                <a:path extrusionOk="0" h="1194" w="666">
                  <a:moveTo>
                    <a:pt x="77" y="1"/>
                  </a:moveTo>
                  <a:cubicBezTo>
                    <a:pt x="42" y="1"/>
                    <a:pt x="14" y="38"/>
                    <a:pt x="1" y="133"/>
                  </a:cubicBezTo>
                  <a:cubicBezTo>
                    <a:pt x="1" y="308"/>
                    <a:pt x="85" y="546"/>
                    <a:pt x="141" y="686"/>
                  </a:cubicBezTo>
                  <a:cubicBezTo>
                    <a:pt x="232" y="749"/>
                    <a:pt x="287" y="833"/>
                    <a:pt x="350" y="952"/>
                  </a:cubicBezTo>
                  <a:cubicBezTo>
                    <a:pt x="350" y="952"/>
                    <a:pt x="434" y="1154"/>
                    <a:pt x="462" y="1154"/>
                  </a:cubicBezTo>
                  <a:cubicBezTo>
                    <a:pt x="503" y="1179"/>
                    <a:pt x="537" y="1193"/>
                    <a:pt x="564" y="1193"/>
                  </a:cubicBezTo>
                  <a:cubicBezTo>
                    <a:pt x="598" y="1193"/>
                    <a:pt x="622" y="1173"/>
                    <a:pt x="637" y="1126"/>
                  </a:cubicBezTo>
                  <a:cubicBezTo>
                    <a:pt x="665" y="1035"/>
                    <a:pt x="665" y="979"/>
                    <a:pt x="609" y="924"/>
                  </a:cubicBezTo>
                  <a:cubicBezTo>
                    <a:pt x="525" y="749"/>
                    <a:pt x="462" y="630"/>
                    <a:pt x="406" y="483"/>
                  </a:cubicBezTo>
                  <a:cubicBezTo>
                    <a:pt x="385" y="397"/>
                    <a:pt x="192" y="1"/>
                    <a:pt x="77" y="1"/>
                  </a:cubicBezTo>
                  <a:close/>
                </a:path>
              </a:pathLst>
            </a:custGeom>
            <a:solidFill>
              <a:srgbClr val="AF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79"/>
            <p:cNvSpPr/>
            <p:nvPr/>
          </p:nvSpPr>
          <p:spPr>
            <a:xfrm>
              <a:off x="2131062" y="3463919"/>
              <a:ext cx="57161" cy="103353"/>
            </a:xfrm>
            <a:custGeom>
              <a:rect b="b" l="l" r="r" t="t"/>
              <a:pathLst>
                <a:path extrusionOk="0" h="4542" w="2512">
                  <a:moveTo>
                    <a:pt x="354" y="0"/>
                  </a:moveTo>
                  <a:cubicBezTo>
                    <a:pt x="314" y="0"/>
                    <a:pt x="274" y="15"/>
                    <a:pt x="239" y="51"/>
                  </a:cubicBezTo>
                  <a:cubicBezTo>
                    <a:pt x="92" y="198"/>
                    <a:pt x="1" y="372"/>
                    <a:pt x="148" y="519"/>
                  </a:cubicBezTo>
                  <a:cubicBezTo>
                    <a:pt x="211" y="575"/>
                    <a:pt x="294" y="603"/>
                    <a:pt x="350" y="631"/>
                  </a:cubicBezTo>
                  <a:cubicBezTo>
                    <a:pt x="469" y="666"/>
                    <a:pt x="560" y="722"/>
                    <a:pt x="672" y="750"/>
                  </a:cubicBezTo>
                  <a:cubicBezTo>
                    <a:pt x="875" y="806"/>
                    <a:pt x="1113" y="806"/>
                    <a:pt x="1315" y="806"/>
                  </a:cubicBezTo>
                  <a:cubicBezTo>
                    <a:pt x="1434" y="806"/>
                    <a:pt x="1546" y="806"/>
                    <a:pt x="1665" y="841"/>
                  </a:cubicBezTo>
                  <a:cubicBezTo>
                    <a:pt x="1784" y="897"/>
                    <a:pt x="1812" y="953"/>
                    <a:pt x="1812" y="1072"/>
                  </a:cubicBezTo>
                  <a:cubicBezTo>
                    <a:pt x="1868" y="1274"/>
                    <a:pt x="1868" y="1505"/>
                    <a:pt x="1868" y="1715"/>
                  </a:cubicBezTo>
                  <a:cubicBezTo>
                    <a:pt x="1868" y="1974"/>
                    <a:pt x="1924" y="2176"/>
                    <a:pt x="1987" y="2442"/>
                  </a:cubicBezTo>
                  <a:cubicBezTo>
                    <a:pt x="2015" y="2645"/>
                    <a:pt x="2043" y="2876"/>
                    <a:pt x="2043" y="3113"/>
                  </a:cubicBezTo>
                  <a:cubicBezTo>
                    <a:pt x="2043" y="3141"/>
                    <a:pt x="2015" y="3141"/>
                    <a:pt x="2015" y="3141"/>
                  </a:cubicBezTo>
                  <a:cubicBezTo>
                    <a:pt x="1987" y="3316"/>
                    <a:pt x="1987" y="3519"/>
                    <a:pt x="1987" y="3694"/>
                  </a:cubicBezTo>
                  <a:cubicBezTo>
                    <a:pt x="1987" y="3869"/>
                    <a:pt x="1987" y="4099"/>
                    <a:pt x="2043" y="4274"/>
                  </a:cubicBezTo>
                  <a:cubicBezTo>
                    <a:pt x="2043" y="4302"/>
                    <a:pt x="2043" y="4365"/>
                    <a:pt x="2071" y="4421"/>
                  </a:cubicBezTo>
                  <a:cubicBezTo>
                    <a:pt x="2085" y="4498"/>
                    <a:pt x="2164" y="4542"/>
                    <a:pt x="2241" y="4542"/>
                  </a:cubicBezTo>
                  <a:cubicBezTo>
                    <a:pt x="2311" y="4542"/>
                    <a:pt x="2379" y="4505"/>
                    <a:pt x="2392" y="4421"/>
                  </a:cubicBezTo>
                  <a:lnTo>
                    <a:pt x="2392" y="4365"/>
                  </a:lnTo>
                  <a:cubicBezTo>
                    <a:pt x="2420" y="4337"/>
                    <a:pt x="2420" y="4302"/>
                    <a:pt x="2448" y="4274"/>
                  </a:cubicBezTo>
                  <a:cubicBezTo>
                    <a:pt x="2511" y="4043"/>
                    <a:pt x="2448" y="3750"/>
                    <a:pt x="2448" y="3491"/>
                  </a:cubicBezTo>
                  <a:cubicBezTo>
                    <a:pt x="2448" y="3225"/>
                    <a:pt x="2448" y="2939"/>
                    <a:pt x="2420" y="2673"/>
                  </a:cubicBezTo>
                  <a:cubicBezTo>
                    <a:pt x="2392" y="2414"/>
                    <a:pt x="2308" y="2176"/>
                    <a:pt x="2273" y="1918"/>
                  </a:cubicBezTo>
                  <a:cubicBezTo>
                    <a:pt x="2273" y="1680"/>
                    <a:pt x="2273" y="1477"/>
                    <a:pt x="2245" y="1247"/>
                  </a:cubicBezTo>
                  <a:cubicBezTo>
                    <a:pt x="2245" y="1044"/>
                    <a:pt x="2217" y="841"/>
                    <a:pt x="2099" y="694"/>
                  </a:cubicBezTo>
                  <a:cubicBezTo>
                    <a:pt x="1987" y="519"/>
                    <a:pt x="1784" y="456"/>
                    <a:pt x="1574" y="456"/>
                  </a:cubicBezTo>
                  <a:cubicBezTo>
                    <a:pt x="1371" y="428"/>
                    <a:pt x="1141" y="456"/>
                    <a:pt x="938" y="400"/>
                  </a:cubicBezTo>
                  <a:cubicBezTo>
                    <a:pt x="819" y="400"/>
                    <a:pt x="644" y="344"/>
                    <a:pt x="525" y="282"/>
                  </a:cubicBezTo>
                  <a:cubicBezTo>
                    <a:pt x="594" y="149"/>
                    <a:pt x="478" y="0"/>
                    <a:pt x="35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79"/>
            <p:cNvSpPr/>
            <p:nvPr/>
          </p:nvSpPr>
          <p:spPr>
            <a:xfrm>
              <a:off x="2133133" y="3438252"/>
              <a:ext cx="19729" cy="24962"/>
            </a:xfrm>
            <a:custGeom>
              <a:rect b="b" l="l" r="r" t="t"/>
              <a:pathLst>
                <a:path extrusionOk="0" h="1097" w="867">
                  <a:moveTo>
                    <a:pt x="280" y="1"/>
                  </a:moveTo>
                  <a:cubicBezTo>
                    <a:pt x="264" y="1"/>
                    <a:pt x="247" y="4"/>
                    <a:pt x="231" y="11"/>
                  </a:cubicBezTo>
                  <a:cubicBezTo>
                    <a:pt x="57" y="130"/>
                    <a:pt x="1" y="361"/>
                    <a:pt x="57" y="570"/>
                  </a:cubicBezTo>
                  <a:cubicBezTo>
                    <a:pt x="120" y="773"/>
                    <a:pt x="322" y="1060"/>
                    <a:pt x="553" y="1095"/>
                  </a:cubicBezTo>
                  <a:cubicBezTo>
                    <a:pt x="563" y="1096"/>
                    <a:pt x="573" y="1097"/>
                    <a:pt x="583" y="1097"/>
                  </a:cubicBezTo>
                  <a:cubicBezTo>
                    <a:pt x="767" y="1097"/>
                    <a:pt x="866" y="852"/>
                    <a:pt x="700" y="745"/>
                  </a:cubicBezTo>
                  <a:cubicBezTo>
                    <a:pt x="581" y="682"/>
                    <a:pt x="469" y="598"/>
                    <a:pt x="406" y="452"/>
                  </a:cubicBezTo>
                  <a:cubicBezTo>
                    <a:pt x="350" y="333"/>
                    <a:pt x="378" y="221"/>
                    <a:pt x="378" y="102"/>
                  </a:cubicBezTo>
                  <a:cubicBezTo>
                    <a:pt x="378" y="33"/>
                    <a:pt x="331" y="1"/>
                    <a:pt x="28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79"/>
            <p:cNvSpPr/>
            <p:nvPr/>
          </p:nvSpPr>
          <p:spPr>
            <a:xfrm>
              <a:off x="2162259" y="3411901"/>
              <a:ext cx="14017" cy="27647"/>
            </a:xfrm>
            <a:custGeom>
              <a:rect b="b" l="l" r="r" t="t"/>
              <a:pathLst>
                <a:path extrusionOk="0" h="1215" w="616">
                  <a:moveTo>
                    <a:pt x="280" y="1"/>
                  </a:moveTo>
                  <a:cubicBezTo>
                    <a:pt x="276" y="1"/>
                    <a:pt x="272" y="3"/>
                    <a:pt x="266" y="8"/>
                  </a:cubicBezTo>
                  <a:cubicBezTo>
                    <a:pt x="147" y="36"/>
                    <a:pt x="119" y="36"/>
                    <a:pt x="63" y="155"/>
                  </a:cubicBezTo>
                  <a:cubicBezTo>
                    <a:pt x="0" y="267"/>
                    <a:pt x="0" y="442"/>
                    <a:pt x="0" y="589"/>
                  </a:cubicBezTo>
                  <a:cubicBezTo>
                    <a:pt x="28" y="819"/>
                    <a:pt x="91" y="1169"/>
                    <a:pt x="350" y="1204"/>
                  </a:cubicBezTo>
                  <a:cubicBezTo>
                    <a:pt x="379" y="1211"/>
                    <a:pt x="406" y="1214"/>
                    <a:pt x="431" y="1214"/>
                  </a:cubicBezTo>
                  <a:cubicBezTo>
                    <a:pt x="507" y="1214"/>
                    <a:pt x="561" y="1182"/>
                    <a:pt x="588" y="1113"/>
                  </a:cubicBezTo>
                  <a:cubicBezTo>
                    <a:pt x="616" y="966"/>
                    <a:pt x="525" y="910"/>
                    <a:pt x="469" y="819"/>
                  </a:cubicBezTo>
                  <a:cubicBezTo>
                    <a:pt x="378" y="708"/>
                    <a:pt x="350" y="561"/>
                    <a:pt x="322" y="414"/>
                  </a:cubicBezTo>
                  <a:cubicBezTo>
                    <a:pt x="322" y="358"/>
                    <a:pt x="266" y="92"/>
                    <a:pt x="294" y="36"/>
                  </a:cubicBezTo>
                  <a:cubicBezTo>
                    <a:pt x="294" y="36"/>
                    <a:pt x="294" y="1"/>
                    <a:pt x="28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79"/>
            <p:cNvSpPr/>
            <p:nvPr/>
          </p:nvSpPr>
          <p:spPr>
            <a:xfrm>
              <a:off x="2188200" y="3396451"/>
              <a:ext cx="14154" cy="27579"/>
            </a:xfrm>
            <a:custGeom>
              <a:rect b="b" l="l" r="r" t="t"/>
              <a:pathLst>
                <a:path extrusionOk="0" h="1212" w="622">
                  <a:moveTo>
                    <a:pt x="456" y="0"/>
                  </a:moveTo>
                  <a:cubicBezTo>
                    <a:pt x="428" y="0"/>
                    <a:pt x="400" y="13"/>
                    <a:pt x="378" y="44"/>
                  </a:cubicBezTo>
                  <a:cubicBezTo>
                    <a:pt x="203" y="219"/>
                    <a:pt x="56" y="394"/>
                    <a:pt x="28" y="659"/>
                  </a:cubicBezTo>
                  <a:cubicBezTo>
                    <a:pt x="0" y="834"/>
                    <a:pt x="28" y="1149"/>
                    <a:pt x="259" y="1212"/>
                  </a:cubicBezTo>
                  <a:cubicBezTo>
                    <a:pt x="350" y="1212"/>
                    <a:pt x="434" y="1184"/>
                    <a:pt x="434" y="1093"/>
                  </a:cubicBezTo>
                  <a:cubicBezTo>
                    <a:pt x="462" y="946"/>
                    <a:pt x="406" y="799"/>
                    <a:pt x="406" y="659"/>
                  </a:cubicBezTo>
                  <a:cubicBezTo>
                    <a:pt x="406" y="485"/>
                    <a:pt x="462" y="338"/>
                    <a:pt x="580" y="191"/>
                  </a:cubicBezTo>
                  <a:cubicBezTo>
                    <a:pt x="622" y="103"/>
                    <a:pt x="537" y="0"/>
                    <a:pt x="456"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79"/>
            <p:cNvSpPr/>
            <p:nvPr/>
          </p:nvSpPr>
          <p:spPr>
            <a:xfrm>
              <a:off x="2225905" y="3396678"/>
              <a:ext cx="19091" cy="25736"/>
            </a:xfrm>
            <a:custGeom>
              <a:rect b="b" l="l" r="r" t="t"/>
              <a:pathLst>
                <a:path extrusionOk="0" h="1131" w="839">
                  <a:moveTo>
                    <a:pt x="784" y="0"/>
                  </a:moveTo>
                  <a:cubicBezTo>
                    <a:pt x="778" y="0"/>
                    <a:pt x="770" y="2"/>
                    <a:pt x="762" y="6"/>
                  </a:cubicBezTo>
                  <a:cubicBezTo>
                    <a:pt x="672" y="62"/>
                    <a:pt x="553" y="62"/>
                    <a:pt x="469" y="125"/>
                  </a:cubicBezTo>
                  <a:cubicBezTo>
                    <a:pt x="378" y="181"/>
                    <a:pt x="294" y="265"/>
                    <a:pt x="238" y="356"/>
                  </a:cubicBezTo>
                  <a:cubicBezTo>
                    <a:pt x="91" y="558"/>
                    <a:pt x="0" y="761"/>
                    <a:pt x="63" y="999"/>
                  </a:cubicBezTo>
                  <a:cubicBezTo>
                    <a:pt x="77" y="1086"/>
                    <a:pt x="149" y="1130"/>
                    <a:pt x="221" y="1130"/>
                  </a:cubicBezTo>
                  <a:cubicBezTo>
                    <a:pt x="292" y="1130"/>
                    <a:pt x="364" y="1086"/>
                    <a:pt x="378" y="999"/>
                  </a:cubicBezTo>
                  <a:cubicBezTo>
                    <a:pt x="413" y="852"/>
                    <a:pt x="441" y="677"/>
                    <a:pt x="525" y="531"/>
                  </a:cubicBezTo>
                  <a:cubicBezTo>
                    <a:pt x="553" y="475"/>
                    <a:pt x="588" y="384"/>
                    <a:pt x="644" y="328"/>
                  </a:cubicBezTo>
                  <a:cubicBezTo>
                    <a:pt x="672" y="237"/>
                    <a:pt x="699" y="153"/>
                    <a:pt x="790" y="90"/>
                  </a:cubicBezTo>
                  <a:cubicBezTo>
                    <a:pt x="839" y="66"/>
                    <a:pt x="825" y="0"/>
                    <a:pt x="78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79"/>
            <p:cNvSpPr/>
            <p:nvPr/>
          </p:nvSpPr>
          <p:spPr>
            <a:xfrm>
              <a:off x="2254622" y="3402731"/>
              <a:ext cx="23005" cy="23506"/>
            </a:xfrm>
            <a:custGeom>
              <a:rect b="b" l="l" r="r" t="t"/>
              <a:pathLst>
                <a:path extrusionOk="0" h="1033" w="1011">
                  <a:moveTo>
                    <a:pt x="783" y="1"/>
                  </a:moveTo>
                  <a:cubicBezTo>
                    <a:pt x="650" y="1"/>
                    <a:pt x="526" y="105"/>
                    <a:pt x="402" y="209"/>
                  </a:cubicBezTo>
                  <a:cubicBezTo>
                    <a:pt x="228" y="348"/>
                    <a:pt x="109" y="558"/>
                    <a:pt x="53" y="789"/>
                  </a:cubicBezTo>
                  <a:cubicBezTo>
                    <a:pt x="0" y="939"/>
                    <a:pt x="117" y="1033"/>
                    <a:pt x="241" y="1033"/>
                  </a:cubicBezTo>
                  <a:cubicBezTo>
                    <a:pt x="330" y="1033"/>
                    <a:pt x="423" y="984"/>
                    <a:pt x="458" y="873"/>
                  </a:cubicBezTo>
                  <a:cubicBezTo>
                    <a:pt x="486" y="761"/>
                    <a:pt x="577" y="614"/>
                    <a:pt x="661" y="523"/>
                  </a:cubicBezTo>
                  <a:cubicBezTo>
                    <a:pt x="752" y="411"/>
                    <a:pt x="836" y="292"/>
                    <a:pt x="955" y="237"/>
                  </a:cubicBezTo>
                  <a:cubicBezTo>
                    <a:pt x="1011" y="209"/>
                    <a:pt x="1011" y="90"/>
                    <a:pt x="955" y="62"/>
                  </a:cubicBezTo>
                  <a:cubicBezTo>
                    <a:pt x="895" y="19"/>
                    <a:pt x="838" y="1"/>
                    <a:pt x="78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79"/>
            <p:cNvSpPr/>
            <p:nvPr/>
          </p:nvSpPr>
          <p:spPr>
            <a:xfrm>
              <a:off x="2331488" y="3484240"/>
              <a:ext cx="18386" cy="22573"/>
            </a:xfrm>
            <a:custGeom>
              <a:rect b="b" l="l" r="r" t="t"/>
              <a:pathLst>
                <a:path extrusionOk="0" h="992" w="808">
                  <a:moveTo>
                    <a:pt x="476" y="1"/>
                  </a:moveTo>
                  <a:cubicBezTo>
                    <a:pt x="274" y="1"/>
                    <a:pt x="0" y="167"/>
                    <a:pt x="52" y="381"/>
                  </a:cubicBezTo>
                  <a:cubicBezTo>
                    <a:pt x="80" y="500"/>
                    <a:pt x="199" y="584"/>
                    <a:pt x="283" y="612"/>
                  </a:cubicBezTo>
                  <a:cubicBezTo>
                    <a:pt x="318" y="647"/>
                    <a:pt x="374" y="647"/>
                    <a:pt x="402" y="647"/>
                  </a:cubicBezTo>
                  <a:lnTo>
                    <a:pt x="402" y="703"/>
                  </a:lnTo>
                  <a:cubicBezTo>
                    <a:pt x="402" y="787"/>
                    <a:pt x="402" y="850"/>
                    <a:pt x="458" y="906"/>
                  </a:cubicBezTo>
                  <a:cubicBezTo>
                    <a:pt x="501" y="962"/>
                    <a:pt x="563" y="992"/>
                    <a:pt x="622" y="992"/>
                  </a:cubicBezTo>
                  <a:cubicBezTo>
                    <a:pt x="688" y="992"/>
                    <a:pt x="750" y="955"/>
                    <a:pt x="779" y="878"/>
                  </a:cubicBezTo>
                  <a:lnTo>
                    <a:pt x="779" y="675"/>
                  </a:lnTo>
                  <a:cubicBezTo>
                    <a:pt x="779" y="612"/>
                    <a:pt x="807" y="556"/>
                    <a:pt x="807" y="500"/>
                  </a:cubicBezTo>
                  <a:cubicBezTo>
                    <a:pt x="807" y="381"/>
                    <a:pt x="723" y="298"/>
                    <a:pt x="605" y="263"/>
                  </a:cubicBezTo>
                  <a:cubicBezTo>
                    <a:pt x="549" y="263"/>
                    <a:pt x="521" y="298"/>
                    <a:pt x="493" y="298"/>
                  </a:cubicBezTo>
                  <a:lnTo>
                    <a:pt x="402" y="263"/>
                  </a:lnTo>
                  <a:cubicBezTo>
                    <a:pt x="458" y="235"/>
                    <a:pt x="458" y="179"/>
                    <a:pt x="521" y="179"/>
                  </a:cubicBezTo>
                  <a:cubicBezTo>
                    <a:pt x="605" y="151"/>
                    <a:pt x="605" y="4"/>
                    <a:pt x="521" y="4"/>
                  </a:cubicBezTo>
                  <a:cubicBezTo>
                    <a:pt x="506" y="2"/>
                    <a:pt x="491" y="1"/>
                    <a:pt x="476"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79"/>
            <p:cNvSpPr/>
            <p:nvPr/>
          </p:nvSpPr>
          <p:spPr>
            <a:xfrm>
              <a:off x="2325344" y="3542583"/>
              <a:ext cx="14654" cy="26077"/>
            </a:xfrm>
            <a:custGeom>
              <a:rect b="b" l="l" r="r" t="t"/>
              <a:pathLst>
                <a:path extrusionOk="0" h="1146" w="644">
                  <a:moveTo>
                    <a:pt x="447" y="1"/>
                  </a:moveTo>
                  <a:cubicBezTo>
                    <a:pt x="436" y="1"/>
                    <a:pt x="425" y="2"/>
                    <a:pt x="413" y="6"/>
                  </a:cubicBezTo>
                  <a:cubicBezTo>
                    <a:pt x="266" y="62"/>
                    <a:pt x="175" y="118"/>
                    <a:pt x="147" y="265"/>
                  </a:cubicBezTo>
                  <a:cubicBezTo>
                    <a:pt x="119" y="356"/>
                    <a:pt x="147" y="412"/>
                    <a:pt x="175" y="468"/>
                  </a:cubicBezTo>
                  <a:cubicBezTo>
                    <a:pt x="175" y="496"/>
                    <a:pt x="175" y="558"/>
                    <a:pt x="203" y="586"/>
                  </a:cubicBezTo>
                  <a:cubicBezTo>
                    <a:pt x="147" y="614"/>
                    <a:pt x="119" y="670"/>
                    <a:pt x="91" y="733"/>
                  </a:cubicBezTo>
                  <a:cubicBezTo>
                    <a:pt x="28" y="789"/>
                    <a:pt x="0" y="845"/>
                    <a:pt x="28" y="936"/>
                  </a:cubicBezTo>
                  <a:cubicBezTo>
                    <a:pt x="28" y="1083"/>
                    <a:pt x="132" y="1146"/>
                    <a:pt x="268" y="1146"/>
                  </a:cubicBezTo>
                  <a:cubicBezTo>
                    <a:pt x="294" y="1146"/>
                    <a:pt x="322" y="1143"/>
                    <a:pt x="350" y="1139"/>
                  </a:cubicBezTo>
                  <a:cubicBezTo>
                    <a:pt x="441" y="1111"/>
                    <a:pt x="497" y="964"/>
                    <a:pt x="469" y="880"/>
                  </a:cubicBezTo>
                  <a:cubicBezTo>
                    <a:pt x="497" y="845"/>
                    <a:pt x="525" y="817"/>
                    <a:pt x="553" y="789"/>
                  </a:cubicBezTo>
                  <a:cubicBezTo>
                    <a:pt x="616" y="733"/>
                    <a:pt x="644" y="670"/>
                    <a:pt x="616" y="586"/>
                  </a:cubicBezTo>
                  <a:cubicBezTo>
                    <a:pt x="616" y="468"/>
                    <a:pt x="350" y="293"/>
                    <a:pt x="497" y="209"/>
                  </a:cubicBezTo>
                  <a:cubicBezTo>
                    <a:pt x="604" y="127"/>
                    <a:pt x="541" y="1"/>
                    <a:pt x="44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79"/>
            <p:cNvSpPr/>
            <p:nvPr/>
          </p:nvSpPr>
          <p:spPr>
            <a:xfrm>
              <a:off x="2089421" y="3573667"/>
              <a:ext cx="23620" cy="18705"/>
            </a:xfrm>
            <a:custGeom>
              <a:rect b="b" l="l" r="r" t="t"/>
              <a:pathLst>
                <a:path extrusionOk="0" h="822" w="1038">
                  <a:moveTo>
                    <a:pt x="231" y="1"/>
                  </a:moveTo>
                  <a:cubicBezTo>
                    <a:pt x="103" y="1"/>
                    <a:pt x="1" y="186"/>
                    <a:pt x="27" y="297"/>
                  </a:cubicBezTo>
                  <a:cubicBezTo>
                    <a:pt x="27" y="388"/>
                    <a:pt x="118" y="444"/>
                    <a:pt x="202" y="472"/>
                  </a:cubicBezTo>
                  <a:cubicBezTo>
                    <a:pt x="258" y="472"/>
                    <a:pt x="292" y="472"/>
                    <a:pt x="320" y="444"/>
                  </a:cubicBezTo>
                  <a:cubicBezTo>
                    <a:pt x="348" y="472"/>
                    <a:pt x="348" y="500"/>
                    <a:pt x="348" y="500"/>
                  </a:cubicBezTo>
                  <a:cubicBezTo>
                    <a:pt x="348" y="563"/>
                    <a:pt x="376" y="591"/>
                    <a:pt x="376" y="647"/>
                  </a:cubicBezTo>
                  <a:cubicBezTo>
                    <a:pt x="404" y="738"/>
                    <a:pt x="467" y="822"/>
                    <a:pt x="579" y="822"/>
                  </a:cubicBezTo>
                  <a:cubicBezTo>
                    <a:pt x="698" y="822"/>
                    <a:pt x="754" y="766"/>
                    <a:pt x="817" y="675"/>
                  </a:cubicBezTo>
                  <a:cubicBezTo>
                    <a:pt x="901" y="563"/>
                    <a:pt x="992" y="472"/>
                    <a:pt x="1020" y="353"/>
                  </a:cubicBezTo>
                  <a:cubicBezTo>
                    <a:pt x="1038" y="241"/>
                    <a:pt x="960" y="166"/>
                    <a:pt x="878" y="166"/>
                  </a:cubicBezTo>
                  <a:cubicBezTo>
                    <a:pt x="833" y="166"/>
                    <a:pt x="786" y="189"/>
                    <a:pt x="754" y="241"/>
                  </a:cubicBezTo>
                  <a:cubicBezTo>
                    <a:pt x="698" y="297"/>
                    <a:pt x="670" y="353"/>
                    <a:pt x="642" y="416"/>
                  </a:cubicBezTo>
                  <a:lnTo>
                    <a:pt x="642" y="444"/>
                  </a:lnTo>
                  <a:lnTo>
                    <a:pt x="607" y="416"/>
                  </a:lnTo>
                  <a:cubicBezTo>
                    <a:pt x="607" y="353"/>
                    <a:pt x="607" y="297"/>
                    <a:pt x="579" y="241"/>
                  </a:cubicBezTo>
                  <a:cubicBezTo>
                    <a:pt x="560" y="161"/>
                    <a:pt x="500" y="135"/>
                    <a:pt x="429" y="135"/>
                  </a:cubicBezTo>
                  <a:cubicBezTo>
                    <a:pt x="394" y="135"/>
                    <a:pt x="357" y="141"/>
                    <a:pt x="320" y="150"/>
                  </a:cubicBezTo>
                  <a:cubicBezTo>
                    <a:pt x="320" y="150"/>
                    <a:pt x="295" y="176"/>
                    <a:pt x="261" y="178"/>
                  </a:cubicBezTo>
                  <a:lnTo>
                    <a:pt x="261" y="178"/>
                  </a:lnTo>
                  <a:cubicBezTo>
                    <a:pt x="271" y="139"/>
                    <a:pt x="292" y="117"/>
                    <a:pt x="292" y="94"/>
                  </a:cubicBezTo>
                  <a:cubicBezTo>
                    <a:pt x="292" y="67"/>
                    <a:pt x="292" y="4"/>
                    <a:pt x="258" y="4"/>
                  </a:cubicBezTo>
                  <a:cubicBezTo>
                    <a:pt x="249" y="2"/>
                    <a:pt x="240" y="1"/>
                    <a:pt x="231"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79"/>
            <p:cNvSpPr/>
            <p:nvPr/>
          </p:nvSpPr>
          <p:spPr>
            <a:xfrm>
              <a:off x="2064868" y="3525358"/>
              <a:ext cx="17430" cy="20320"/>
            </a:xfrm>
            <a:custGeom>
              <a:rect b="b" l="l" r="r" t="t"/>
              <a:pathLst>
                <a:path extrusionOk="0" h="893" w="766">
                  <a:moveTo>
                    <a:pt x="148" y="1"/>
                  </a:moveTo>
                  <a:cubicBezTo>
                    <a:pt x="113" y="29"/>
                    <a:pt x="85" y="64"/>
                    <a:pt x="57" y="92"/>
                  </a:cubicBezTo>
                  <a:cubicBezTo>
                    <a:pt x="29" y="120"/>
                    <a:pt x="1" y="176"/>
                    <a:pt x="29" y="204"/>
                  </a:cubicBezTo>
                  <a:cubicBezTo>
                    <a:pt x="57" y="267"/>
                    <a:pt x="148" y="295"/>
                    <a:pt x="176" y="351"/>
                  </a:cubicBezTo>
                  <a:cubicBezTo>
                    <a:pt x="176" y="379"/>
                    <a:pt x="148" y="469"/>
                    <a:pt x="148" y="497"/>
                  </a:cubicBezTo>
                  <a:cubicBezTo>
                    <a:pt x="113" y="616"/>
                    <a:pt x="113" y="728"/>
                    <a:pt x="176" y="819"/>
                  </a:cubicBezTo>
                  <a:cubicBezTo>
                    <a:pt x="229" y="872"/>
                    <a:pt x="284" y="893"/>
                    <a:pt x="340" y="893"/>
                  </a:cubicBezTo>
                  <a:cubicBezTo>
                    <a:pt x="466" y="893"/>
                    <a:pt x="589" y="783"/>
                    <a:pt x="672" y="700"/>
                  </a:cubicBezTo>
                  <a:cubicBezTo>
                    <a:pt x="765" y="607"/>
                    <a:pt x="680" y="447"/>
                    <a:pt x="568" y="447"/>
                  </a:cubicBezTo>
                  <a:cubicBezTo>
                    <a:pt x="545" y="447"/>
                    <a:pt x="521" y="454"/>
                    <a:pt x="497" y="469"/>
                  </a:cubicBezTo>
                  <a:cubicBezTo>
                    <a:pt x="497" y="497"/>
                    <a:pt x="462" y="497"/>
                    <a:pt x="435" y="525"/>
                  </a:cubicBezTo>
                  <a:lnTo>
                    <a:pt x="435" y="469"/>
                  </a:lnTo>
                  <a:cubicBezTo>
                    <a:pt x="462" y="413"/>
                    <a:pt x="462" y="323"/>
                    <a:pt x="435" y="239"/>
                  </a:cubicBezTo>
                  <a:cubicBezTo>
                    <a:pt x="379" y="176"/>
                    <a:pt x="323" y="148"/>
                    <a:pt x="260" y="92"/>
                  </a:cubicBezTo>
                  <a:cubicBezTo>
                    <a:pt x="260" y="64"/>
                    <a:pt x="260" y="29"/>
                    <a:pt x="288" y="29"/>
                  </a:cubicBezTo>
                  <a:cubicBezTo>
                    <a:pt x="288" y="29"/>
                    <a:pt x="288" y="1"/>
                    <a:pt x="26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79"/>
            <p:cNvSpPr/>
            <p:nvPr/>
          </p:nvSpPr>
          <p:spPr>
            <a:xfrm>
              <a:off x="2243881" y="3573485"/>
              <a:ext cx="26441" cy="42165"/>
            </a:xfrm>
            <a:custGeom>
              <a:rect b="b" l="l" r="r" t="t"/>
              <a:pathLst>
                <a:path extrusionOk="0" h="1853" w="1162">
                  <a:moveTo>
                    <a:pt x="963" y="0"/>
                  </a:moveTo>
                  <a:cubicBezTo>
                    <a:pt x="908" y="0"/>
                    <a:pt x="857" y="44"/>
                    <a:pt x="874" y="102"/>
                  </a:cubicBezTo>
                  <a:cubicBezTo>
                    <a:pt x="1021" y="508"/>
                    <a:pt x="462" y="536"/>
                    <a:pt x="287" y="711"/>
                  </a:cubicBezTo>
                  <a:cubicBezTo>
                    <a:pt x="175" y="858"/>
                    <a:pt x="147" y="1005"/>
                    <a:pt x="147" y="1179"/>
                  </a:cubicBezTo>
                  <a:cubicBezTo>
                    <a:pt x="147" y="1270"/>
                    <a:pt x="147" y="1382"/>
                    <a:pt x="112" y="1473"/>
                  </a:cubicBezTo>
                  <a:cubicBezTo>
                    <a:pt x="84" y="1529"/>
                    <a:pt x="28" y="1585"/>
                    <a:pt x="0" y="1676"/>
                  </a:cubicBezTo>
                  <a:cubicBezTo>
                    <a:pt x="0" y="1760"/>
                    <a:pt x="56" y="1851"/>
                    <a:pt x="147" y="1851"/>
                  </a:cubicBezTo>
                  <a:cubicBezTo>
                    <a:pt x="157" y="1852"/>
                    <a:pt x="167" y="1853"/>
                    <a:pt x="177" y="1853"/>
                  </a:cubicBezTo>
                  <a:cubicBezTo>
                    <a:pt x="361" y="1853"/>
                    <a:pt x="462" y="1611"/>
                    <a:pt x="462" y="1445"/>
                  </a:cubicBezTo>
                  <a:lnTo>
                    <a:pt x="462" y="1123"/>
                  </a:lnTo>
                  <a:cubicBezTo>
                    <a:pt x="497" y="949"/>
                    <a:pt x="553" y="921"/>
                    <a:pt x="672" y="858"/>
                  </a:cubicBezTo>
                  <a:cubicBezTo>
                    <a:pt x="846" y="774"/>
                    <a:pt x="986" y="711"/>
                    <a:pt x="1077" y="508"/>
                  </a:cubicBezTo>
                  <a:cubicBezTo>
                    <a:pt x="1161" y="361"/>
                    <a:pt x="1161" y="186"/>
                    <a:pt x="1049" y="47"/>
                  </a:cubicBezTo>
                  <a:cubicBezTo>
                    <a:pt x="1027" y="14"/>
                    <a:pt x="994" y="0"/>
                    <a:pt x="96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79"/>
            <p:cNvSpPr/>
            <p:nvPr/>
          </p:nvSpPr>
          <p:spPr>
            <a:xfrm>
              <a:off x="2231935" y="3627664"/>
              <a:ext cx="8624" cy="26419"/>
            </a:xfrm>
            <a:custGeom>
              <a:rect b="b" l="l" r="r" t="t"/>
              <a:pathLst>
                <a:path extrusionOk="0" h="1161" w="379">
                  <a:moveTo>
                    <a:pt x="232" y="1"/>
                  </a:moveTo>
                  <a:cubicBezTo>
                    <a:pt x="225" y="1"/>
                    <a:pt x="218" y="8"/>
                    <a:pt x="204" y="22"/>
                  </a:cubicBezTo>
                  <a:cubicBezTo>
                    <a:pt x="85" y="78"/>
                    <a:pt x="29" y="316"/>
                    <a:pt x="29" y="462"/>
                  </a:cubicBezTo>
                  <a:cubicBezTo>
                    <a:pt x="1" y="693"/>
                    <a:pt x="29" y="924"/>
                    <a:pt x="176" y="1127"/>
                  </a:cubicBezTo>
                  <a:cubicBezTo>
                    <a:pt x="196" y="1150"/>
                    <a:pt x="225" y="1161"/>
                    <a:pt x="255" y="1161"/>
                  </a:cubicBezTo>
                  <a:cubicBezTo>
                    <a:pt x="307" y="1161"/>
                    <a:pt x="361" y="1128"/>
                    <a:pt x="379" y="1071"/>
                  </a:cubicBezTo>
                  <a:cubicBezTo>
                    <a:pt x="379" y="987"/>
                    <a:pt x="351" y="896"/>
                    <a:pt x="323" y="777"/>
                  </a:cubicBezTo>
                  <a:cubicBezTo>
                    <a:pt x="288" y="665"/>
                    <a:pt x="288" y="518"/>
                    <a:pt x="288" y="400"/>
                  </a:cubicBezTo>
                  <a:cubicBezTo>
                    <a:pt x="288" y="288"/>
                    <a:pt x="351" y="78"/>
                    <a:pt x="260" y="22"/>
                  </a:cubicBezTo>
                  <a:cubicBezTo>
                    <a:pt x="246" y="8"/>
                    <a:pt x="239" y="1"/>
                    <a:pt x="23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79"/>
            <p:cNvSpPr/>
            <p:nvPr/>
          </p:nvSpPr>
          <p:spPr>
            <a:xfrm>
              <a:off x="2005204" y="3784264"/>
              <a:ext cx="153096" cy="55750"/>
            </a:xfrm>
            <a:custGeom>
              <a:rect b="b" l="l" r="r" t="t"/>
              <a:pathLst>
                <a:path extrusionOk="0" h="2450" w="6728">
                  <a:moveTo>
                    <a:pt x="2553" y="1"/>
                  </a:moveTo>
                  <a:cubicBezTo>
                    <a:pt x="2284" y="1"/>
                    <a:pt x="2178" y="586"/>
                    <a:pt x="2127" y="748"/>
                  </a:cubicBezTo>
                  <a:cubicBezTo>
                    <a:pt x="2076" y="560"/>
                    <a:pt x="2094" y="171"/>
                    <a:pt x="1868" y="171"/>
                  </a:cubicBezTo>
                  <a:cubicBezTo>
                    <a:pt x="1841" y="171"/>
                    <a:pt x="1811" y="176"/>
                    <a:pt x="1777" y="188"/>
                  </a:cubicBezTo>
                  <a:cubicBezTo>
                    <a:pt x="1455" y="307"/>
                    <a:pt x="1399" y="888"/>
                    <a:pt x="1455" y="1153"/>
                  </a:cubicBezTo>
                  <a:cubicBezTo>
                    <a:pt x="1415" y="986"/>
                    <a:pt x="1235" y="787"/>
                    <a:pt x="1073" y="787"/>
                  </a:cubicBezTo>
                  <a:cubicBezTo>
                    <a:pt x="1011" y="787"/>
                    <a:pt x="951" y="816"/>
                    <a:pt x="903" y="888"/>
                  </a:cubicBezTo>
                  <a:cubicBezTo>
                    <a:pt x="700" y="1153"/>
                    <a:pt x="812" y="1559"/>
                    <a:pt x="987" y="1824"/>
                  </a:cubicBezTo>
                  <a:cubicBezTo>
                    <a:pt x="893" y="1745"/>
                    <a:pt x="707" y="1693"/>
                    <a:pt x="533" y="1693"/>
                  </a:cubicBezTo>
                  <a:cubicBezTo>
                    <a:pt x="384" y="1693"/>
                    <a:pt x="243" y="1731"/>
                    <a:pt x="176" y="1824"/>
                  </a:cubicBezTo>
                  <a:cubicBezTo>
                    <a:pt x="1" y="2027"/>
                    <a:pt x="434" y="2202"/>
                    <a:pt x="581" y="2230"/>
                  </a:cubicBezTo>
                  <a:cubicBezTo>
                    <a:pt x="836" y="2309"/>
                    <a:pt x="1085" y="2382"/>
                    <a:pt x="1338" y="2382"/>
                  </a:cubicBezTo>
                  <a:cubicBezTo>
                    <a:pt x="1377" y="2382"/>
                    <a:pt x="1416" y="2381"/>
                    <a:pt x="1455" y="2377"/>
                  </a:cubicBezTo>
                  <a:cubicBezTo>
                    <a:pt x="1833" y="2433"/>
                    <a:pt x="2210" y="2433"/>
                    <a:pt x="2560" y="2433"/>
                  </a:cubicBezTo>
                  <a:cubicBezTo>
                    <a:pt x="2973" y="2433"/>
                    <a:pt x="3378" y="2433"/>
                    <a:pt x="3784" y="2405"/>
                  </a:cubicBezTo>
                  <a:cubicBezTo>
                    <a:pt x="4224" y="2405"/>
                    <a:pt x="4658" y="2433"/>
                    <a:pt x="5098" y="2433"/>
                  </a:cubicBezTo>
                  <a:cubicBezTo>
                    <a:pt x="5278" y="2433"/>
                    <a:pt x="5450" y="2449"/>
                    <a:pt x="5623" y="2449"/>
                  </a:cubicBezTo>
                  <a:cubicBezTo>
                    <a:pt x="5786" y="2449"/>
                    <a:pt x="5949" y="2435"/>
                    <a:pt x="6119" y="2377"/>
                  </a:cubicBezTo>
                  <a:cubicBezTo>
                    <a:pt x="6322" y="2321"/>
                    <a:pt x="6728" y="2174"/>
                    <a:pt x="6322" y="1971"/>
                  </a:cubicBezTo>
                  <a:cubicBezTo>
                    <a:pt x="6175" y="1908"/>
                    <a:pt x="5944" y="1936"/>
                    <a:pt x="5798" y="1852"/>
                  </a:cubicBezTo>
                  <a:cubicBezTo>
                    <a:pt x="5707" y="1762"/>
                    <a:pt x="5770" y="1587"/>
                    <a:pt x="5651" y="1503"/>
                  </a:cubicBezTo>
                  <a:cubicBezTo>
                    <a:pt x="5605" y="1450"/>
                    <a:pt x="5549" y="1430"/>
                    <a:pt x="5489" y="1430"/>
                  </a:cubicBezTo>
                  <a:cubicBezTo>
                    <a:pt x="5318" y="1430"/>
                    <a:pt x="5109" y="1587"/>
                    <a:pt x="4979" y="1587"/>
                  </a:cubicBezTo>
                  <a:cubicBezTo>
                    <a:pt x="4962" y="1590"/>
                    <a:pt x="4946" y="1591"/>
                    <a:pt x="4933" y="1591"/>
                  </a:cubicBezTo>
                  <a:cubicBezTo>
                    <a:pt x="4797" y="1591"/>
                    <a:pt x="4900" y="1436"/>
                    <a:pt x="4951" y="1328"/>
                  </a:cubicBezTo>
                  <a:cubicBezTo>
                    <a:pt x="5022" y="1121"/>
                    <a:pt x="4966" y="1007"/>
                    <a:pt x="4811" y="1007"/>
                  </a:cubicBezTo>
                  <a:cubicBezTo>
                    <a:pt x="4767" y="1007"/>
                    <a:pt x="4716" y="1016"/>
                    <a:pt x="4658" y="1034"/>
                  </a:cubicBezTo>
                  <a:cubicBezTo>
                    <a:pt x="4427" y="1125"/>
                    <a:pt x="4280" y="1328"/>
                    <a:pt x="4077" y="1447"/>
                  </a:cubicBezTo>
                  <a:cubicBezTo>
                    <a:pt x="4077" y="1237"/>
                    <a:pt x="4343" y="860"/>
                    <a:pt x="4168" y="713"/>
                  </a:cubicBezTo>
                  <a:cubicBezTo>
                    <a:pt x="4132" y="677"/>
                    <a:pt x="4092" y="662"/>
                    <a:pt x="4051" y="662"/>
                  </a:cubicBezTo>
                  <a:cubicBezTo>
                    <a:pt x="3854" y="662"/>
                    <a:pt x="3618" y="999"/>
                    <a:pt x="3497" y="1097"/>
                  </a:cubicBezTo>
                  <a:cubicBezTo>
                    <a:pt x="3434" y="888"/>
                    <a:pt x="3644" y="601"/>
                    <a:pt x="3497" y="398"/>
                  </a:cubicBezTo>
                  <a:cubicBezTo>
                    <a:pt x="3449" y="332"/>
                    <a:pt x="3398" y="305"/>
                    <a:pt x="3347" y="305"/>
                  </a:cubicBezTo>
                  <a:cubicBezTo>
                    <a:pt x="3148" y="305"/>
                    <a:pt x="2943" y="715"/>
                    <a:pt x="2826" y="832"/>
                  </a:cubicBezTo>
                  <a:cubicBezTo>
                    <a:pt x="2623" y="713"/>
                    <a:pt x="2882" y="132"/>
                    <a:pt x="2623" y="13"/>
                  </a:cubicBezTo>
                  <a:cubicBezTo>
                    <a:pt x="2598" y="5"/>
                    <a:pt x="2575" y="1"/>
                    <a:pt x="255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79"/>
            <p:cNvSpPr/>
            <p:nvPr/>
          </p:nvSpPr>
          <p:spPr>
            <a:xfrm>
              <a:off x="2160985" y="3798554"/>
              <a:ext cx="123969" cy="44418"/>
            </a:xfrm>
            <a:custGeom>
              <a:rect b="b" l="l" r="r" t="t"/>
              <a:pathLst>
                <a:path extrusionOk="0" h="1952" w="5448">
                  <a:moveTo>
                    <a:pt x="1447" y="0"/>
                  </a:moveTo>
                  <a:cubicBezTo>
                    <a:pt x="1440" y="0"/>
                    <a:pt x="1434" y="0"/>
                    <a:pt x="1427" y="1"/>
                  </a:cubicBezTo>
                  <a:cubicBezTo>
                    <a:pt x="1077" y="29"/>
                    <a:pt x="1196" y="644"/>
                    <a:pt x="1196" y="847"/>
                  </a:cubicBezTo>
                  <a:cubicBezTo>
                    <a:pt x="1089" y="739"/>
                    <a:pt x="858" y="430"/>
                    <a:pt x="662" y="430"/>
                  </a:cubicBezTo>
                  <a:cubicBezTo>
                    <a:pt x="591" y="430"/>
                    <a:pt x="523" y="472"/>
                    <a:pt x="469" y="581"/>
                  </a:cubicBezTo>
                  <a:cubicBezTo>
                    <a:pt x="351" y="754"/>
                    <a:pt x="521" y="1215"/>
                    <a:pt x="749" y="1306"/>
                  </a:cubicBezTo>
                  <a:lnTo>
                    <a:pt x="749" y="1306"/>
                  </a:lnTo>
                  <a:cubicBezTo>
                    <a:pt x="653" y="1269"/>
                    <a:pt x="492" y="1210"/>
                    <a:pt x="359" y="1210"/>
                  </a:cubicBezTo>
                  <a:cubicBezTo>
                    <a:pt x="284" y="1210"/>
                    <a:pt x="217" y="1228"/>
                    <a:pt x="175" y="1280"/>
                  </a:cubicBezTo>
                  <a:cubicBezTo>
                    <a:pt x="0" y="1455"/>
                    <a:pt x="581" y="1721"/>
                    <a:pt x="700" y="1777"/>
                  </a:cubicBezTo>
                  <a:cubicBezTo>
                    <a:pt x="874" y="1833"/>
                    <a:pt x="1077" y="1952"/>
                    <a:pt x="1280" y="1952"/>
                  </a:cubicBezTo>
                  <a:cubicBezTo>
                    <a:pt x="1399" y="1952"/>
                    <a:pt x="1518" y="1868"/>
                    <a:pt x="1630" y="1868"/>
                  </a:cubicBezTo>
                  <a:cubicBezTo>
                    <a:pt x="1693" y="1868"/>
                    <a:pt x="1804" y="1924"/>
                    <a:pt x="1895" y="1924"/>
                  </a:cubicBezTo>
                  <a:cubicBezTo>
                    <a:pt x="2126" y="1952"/>
                    <a:pt x="2392" y="1952"/>
                    <a:pt x="2623" y="1952"/>
                  </a:cubicBezTo>
                  <a:cubicBezTo>
                    <a:pt x="2825" y="1952"/>
                    <a:pt x="4140" y="1924"/>
                    <a:pt x="4895" y="1805"/>
                  </a:cubicBezTo>
                  <a:cubicBezTo>
                    <a:pt x="5217" y="1749"/>
                    <a:pt x="5447" y="1658"/>
                    <a:pt x="5419" y="1546"/>
                  </a:cubicBezTo>
                  <a:cubicBezTo>
                    <a:pt x="5364" y="1427"/>
                    <a:pt x="5042" y="1371"/>
                    <a:pt x="4923" y="1371"/>
                  </a:cubicBezTo>
                  <a:cubicBezTo>
                    <a:pt x="4813" y="1371"/>
                    <a:pt x="4703" y="1418"/>
                    <a:pt x="4596" y="1418"/>
                  </a:cubicBezTo>
                  <a:cubicBezTo>
                    <a:pt x="4560" y="1418"/>
                    <a:pt x="4524" y="1413"/>
                    <a:pt x="4489" y="1399"/>
                  </a:cubicBezTo>
                  <a:cubicBezTo>
                    <a:pt x="4556" y="1232"/>
                    <a:pt x="4487" y="1179"/>
                    <a:pt x="4369" y="1179"/>
                  </a:cubicBezTo>
                  <a:cubicBezTo>
                    <a:pt x="4175" y="1179"/>
                    <a:pt x="3846" y="1322"/>
                    <a:pt x="3755" y="1343"/>
                  </a:cubicBezTo>
                  <a:cubicBezTo>
                    <a:pt x="3720" y="1355"/>
                    <a:pt x="3693" y="1360"/>
                    <a:pt x="3672" y="1360"/>
                  </a:cubicBezTo>
                  <a:cubicBezTo>
                    <a:pt x="3592" y="1360"/>
                    <a:pt x="3608" y="1280"/>
                    <a:pt x="3580" y="1169"/>
                  </a:cubicBezTo>
                  <a:cubicBezTo>
                    <a:pt x="3580" y="994"/>
                    <a:pt x="3525" y="819"/>
                    <a:pt x="3322" y="819"/>
                  </a:cubicBezTo>
                  <a:cubicBezTo>
                    <a:pt x="3175" y="847"/>
                    <a:pt x="3056" y="959"/>
                    <a:pt x="2972" y="1050"/>
                  </a:cubicBezTo>
                  <a:cubicBezTo>
                    <a:pt x="2916" y="1078"/>
                    <a:pt x="2825" y="1196"/>
                    <a:pt x="2769" y="1196"/>
                  </a:cubicBezTo>
                  <a:cubicBezTo>
                    <a:pt x="2623" y="1196"/>
                    <a:pt x="2650" y="756"/>
                    <a:pt x="2623" y="672"/>
                  </a:cubicBezTo>
                  <a:cubicBezTo>
                    <a:pt x="2577" y="530"/>
                    <a:pt x="2527" y="346"/>
                    <a:pt x="2371" y="346"/>
                  </a:cubicBezTo>
                  <a:cubicBezTo>
                    <a:pt x="2335" y="346"/>
                    <a:pt x="2293" y="356"/>
                    <a:pt x="2245" y="378"/>
                  </a:cubicBezTo>
                  <a:cubicBezTo>
                    <a:pt x="2042" y="469"/>
                    <a:pt x="2007" y="700"/>
                    <a:pt x="1895" y="875"/>
                  </a:cubicBezTo>
                  <a:cubicBezTo>
                    <a:pt x="1751" y="731"/>
                    <a:pt x="1802" y="0"/>
                    <a:pt x="144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79"/>
            <p:cNvSpPr/>
            <p:nvPr/>
          </p:nvSpPr>
          <p:spPr>
            <a:xfrm>
              <a:off x="2303545" y="3786585"/>
              <a:ext cx="128589" cy="52519"/>
            </a:xfrm>
            <a:custGeom>
              <a:rect b="b" l="l" r="r" t="t"/>
              <a:pathLst>
                <a:path extrusionOk="0" h="2308" w="5651">
                  <a:moveTo>
                    <a:pt x="3628" y="0"/>
                  </a:moveTo>
                  <a:cubicBezTo>
                    <a:pt x="3600" y="0"/>
                    <a:pt x="3566" y="10"/>
                    <a:pt x="3525" y="30"/>
                  </a:cubicBezTo>
                  <a:cubicBezTo>
                    <a:pt x="3147" y="233"/>
                    <a:pt x="3056" y="820"/>
                    <a:pt x="2909" y="1170"/>
                  </a:cubicBezTo>
                  <a:cubicBezTo>
                    <a:pt x="2809" y="1063"/>
                    <a:pt x="2799" y="745"/>
                    <a:pt x="2649" y="745"/>
                  </a:cubicBezTo>
                  <a:cubicBezTo>
                    <a:pt x="2633" y="745"/>
                    <a:pt x="2615" y="749"/>
                    <a:pt x="2595" y="758"/>
                  </a:cubicBezTo>
                  <a:cubicBezTo>
                    <a:pt x="2448" y="848"/>
                    <a:pt x="2357" y="1170"/>
                    <a:pt x="2301" y="1282"/>
                  </a:cubicBezTo>
                  <a:cubicBezTo>
                    <a:pt x="2273" y="1345"/>
                    <a:pt x="2245" y="1576"/>
                    <a:pt x="2154" y="1604"/>
                  </a:cubicBezTo>
                  <a:cubicBezTo>
                    <a:pt x="2146" y="1607"/>
                    <a:pt x="2138" y="1608"/>
                    <a:pt x="2131" y="1608"/>
                  </a:cubicBezTo>
                  <a:cubicBezTo>
                    <a:pt x="1995" y="1608"/>
                    <a:pt x="1886" y="1168"/>
                    <a:pt x="1721" y="1135"/>
                  </a:cubicBezTo>
                  <a:cubicBezTo>
                    <a:pt x="1427" y="1135"/>
                    <a:pt x="1371" y="1660"/>
                    <a:pt x="1224" y="1806"/>
                  </a:cubicBezTo>
                  <a:cubicBezTo>
                    <a:pt x="1089" y="1755"/>
                    <a:pt x="1078" y="1478"/>
                    <a:pt x="919" y="1478"/>
                  </a:cubicBezTo>
                  <a:cubicBezTo>
                    <a:pt x="906" y="1478"/>
                    <a:pt x="891" y="1480"/>
                    <a:pt x="875" y="1485"/>
                  </a:cubicBezTo>
                  <a:cubicBezTo>
                    <a:pt x="728" y="1548"/>
                    <a:pt x="756" y="1897"/>
                    <a:pt x="609" y="1897"/>
                  </a:cubicBezTo>
                  <a:cubicBezTo>
                    <a:pt x="553" y="1897"/>
                    <a:pt x="525" y="1806"/>
                    <a:pt x="434" y="1806"/>
                  </a:cubicBezTo>
                  <a:cubicBezTo>
                    <a:pt x="419" y="1801"/>
                    <a:pt x="405" y="1799"/>
                    <a:pt x="393" y="1799"/>
                  </a:cubicBezTo>
                  <a:cubicBezTo>
                    <a:pt x="338" y="1799"/>
                    <a:pt x="306" y="1846"/>
                    <a:pt x="231" y="1897"/>
                  </a:cubicBezTo>
                  <a:cubicBezTo>
                    <a:pt x="175" y="1981"/>
                    <a:pt x="84" y="2009"/>
                    <a:pt x="1" y="2044"/>
                  </a:cubicBezTo>
                  <a:cubicBezTo>
                    <a:pt x="112" y="2156"/>
                    <a:pt x="378" y="2219"/>
                    <a:pt x="525" y="2219"/>
                  </a:cubicBezTo>
                  <a:cubicBezTo>
                    <a:pt x="587" y="2224"/>
                    <a:pt x="647" y="2226"/>
                    <a:pt x="707" y="2226"/>
                  </a:cubicBezTo>
                  <a:cubicBezTo>
                    <a:pt x="887" y="2226"/>
                    <a:pt x="1059" y="2208"/>
                    <a:pt x="1238" y="2208"/>
                  </a:cubicBezTo>
                  <a:cubicBezTo>
                    <a:pt x="1309" y="2208"/>
                    <a:pt x="1381" y="2211"/>
                    <a:pt x="1455" y="2219"/>
                  </a:cubicBezTo>
                  <a:cubicBezTo>
                    <a:pt x="1639" y="2228"/>
                    <a:pt x="1823" y="2231"/>
                    <a:pt x="2008" y="2231"/>
                  </a:cubicBezTo>
                  <a:cubicBezTo>
                    <a:pt x="2376" y="2231"/>
                    <a:pt x="2746" y="2219"/>
                    <a:pt x="3119" y="2219"/>
                  </a:cubicBezTo>
                  <a:cubicBezTo>
                    <a:pt x="3610" y="2219"/>
                    <a:pt x="4101" y="2307"/>
                    <a:pt x="4592" y="2307"/>
                  </a:cubicBezTo>
                  <a:cubicBezTo>
                    <a:pt x="4654" y="2307"/>
                    <a:pt x="4715" y="2306"/>
                    <a:pt x="4776" y="2303"/>
                  </a:cubicBezTo>
                  <a:cubicBezTo>
                    <a:pt x="5070" y="2303"/>
                    <a:pt x="5392" y="2275"/>
                    <a:pt x="5531" y="1953"/>
                  </a:cubicBezTo>
                  <a:cubicBezTo>
                    <a:pt x="5622" y="1806"/>
                    <a:pt x="5650" y="1576"/>
                    <a:pt x="5420" y="1576"/>
                  </a:cubicBezTo>
                  <a:cubicBezTo>
                    <a:pt x="5406" y="1574"/>
                    <a:pt x="5393" y="1574"/>
                    <a:pt x="5380" y="1574"/>
                  </a:cubicBezTo>
                  <a:cubicBezTo>
                    <a:pt x="5136" y="1574"/>
                    <a:pt x="4967" y="1811"/>
                    <a:pt x="4748" y="1897"/>
                  </a:cubicBezTo>
                  <a:cubicBezTo>
                    <a:pt x="4692" y="1604"/>
                    <a:pt x="5007" y="1282"/>
                    <a:pt x="4951" y="960"/>
                  </a:cubicBezTo>
                  <a:cubicBezTo>
                    <a:pt x="4939" y="958"/>
                    <a:pt x="4926" y="957"/>
                    <a:pt x="4913" y="957"/>
                  </a:cubicBezTo>
                  <a:cubicBezTo>
                    <a:pt x="4780" y="957"/>
                    <a:pt x="4650" y="1084"/>
                    <a:pt x="4574" y="1135"/>
                  </a:cubicBezTo>
                  <a:cubicBezTo>
                    <a:pt x="4483" y="904"/>
                    <a:pt x="4804" y="380"/>
                    <a:pt x="4602" y="205"/>
                  </a:cubicBezTo>
                  <a:cubicBezTo>
                    <a:pt x="4558" y="166"/>
                    <a:pt x="4511" y="149"/>
                    <a:pt x="4463" y="149"/>
                  </a:cubicBezTo>
                  <a:cubicBezTo>
                    <a:pt x="4229" y="149"/>
                    <a:pt x="3964" y="547"/>
                    <a:pt x="3818" y="646"/>
                  </a:cubicBezTo>
                  <a:cubicBezTo>
                    <a:pt x="3714" y="516"/>
                    <a:pt x="3837" y="0"/>
                    <a:pt x="362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79"/>
            <p:cNvSpPr/>
            <p:nvPr/>
          </p:nvSpPr>
          <p:spPr>
            <a:xfrm>
              <a:off x="2245156" y="3787882"/>
              <a:ext cx="88813" cy="32494"/>
            </a:xfrm>
            <a:custGeom>
              <a:rect b="b" l="l" r="r" t="t"/>
              <a:pathLst>
                <a:path extrusionOk="0" h="1428" w="3903">
                  <a:moveTo>
                    <a:pt x="3146" y="0"/>
                  </a:moveTo>
                  <a:cubicBezTo>
                    <a:pt x="2850" y="0"/>
                    <a:pt x="2790" y="417"/>
                    <a:pt x="2567" y="526"/>
                  </a:cubicBezTo>
                  <a:cubicBezTo>
                    <a:pt x="2567" y="379"/>
                    <a:pt x="2622" y="64"/>
                    <a:pt x="2420" y="29"/>
                  </a:cubicBezTo>
                  <a:cubicBezTo>
                    <a:pt x="2412" y="28"/>
                    <a:pt x="2404" y="28"/>
                    <a:pt x="2396" y="28"/>
                  </a:cubicBezTo>
                  <a:cubicBezTo>
                    <a:pt x="2149" y="28"/>
                    <a:pt x="2066" y="446"/>
                    <a:pt x="1951" y="589"/>
                  </a:cubicBezTo>
                  <a:cubicBezTo>
                    <a:pt x="1867" y="470"/>
                    <a:pt x="1951" y="92"/>
                    <a:pt x="1720" y="64"/>
                  </a:cubicBezTo>
                  <a:cubicBezTo>
                    <a:pt x="1712" y="63"/>
                    <a:pt x="1703" y="62"/>
                    <a:pt x="1695" y="62"/>
                  </a:cubicBezTo>
                  <a:cubicBezTo>
                    <a:pt x="1485" y="62"/>
                    <a:pt x="1421" y="474"/>
                    <a:pt x="1280" y="589"/>
                  </a:cubicBezTo>
                  <a:cubicBezTo>
                    <a:pt x="1196" y="498"/>
                    <a:pt x="1224" y="204"/>
                    <a:pt x="1049" y="176"/>
                  </a:cubicBezTo>
                  <a:cubicBezTo>
                    <a:pt x="1041" y="175"/>
                    <a:pt x="1034" y="175"/>
                    <a:pt x="1027" y="175"/>
                  </a:cubicBezTo>
                  <a:cubicBezTo>
                    <a:pt x="848" y="175"/>
                    <a:pt x="873" y="502"/>
                    <a:pt x="846" y="617"/>
                  </a:cubicBezTo>
                  <a:cubicBezTo>
                    <a:pt x="700" y="526"/>
                    <a:pt x="644" y="204"/>
                    <a:pt x="406" y="204"/>
                  </a:cubicBezTo>
                  <a:cubicBezTo>
                    <a:pt x="203" y="239"/>
                    <a:pt x="203" y="554"/>
                    <a:pt x="231" y="701"/>
                  </a:cubicBezTo>
                  <a:cubicBezTo>
                    <a:pt x="203" y="617"/>
                    <a:pt x="119" y="470"/>
                    <a:pt x="28" y="470"/>
                  </a:cubicBezTo>
                  <a:cubicBezTo>
                    <a:pt x="0" y="526"/>
                    <a:pt x="28" y="903"/>
                    <a:pt x="91" y="938"/>
                  </a:cubicBezTo>
                  <a:cubicBezTo>
                    <a:pt x="109" y="950"/>
                    <a:pt x="125" y="954"/>
                    <a:pt x="140" y="954"/>
                  </a:cubicBezTo>
                  <a:cubicBezTo>
                    <a:pt x="177" y="954"/>
                    <a:pt x="211" y="931"/>
                    <a:pt x="248" y="931"/>
                  </a:cubicBezTo>
                  <a:cubicBezTo>
                    <a:pt x="271" y="931"/>
                    <a:pt x="295" y="939"/>
                    <a:pt x="322" y="966"/>
                  </a:cubicBezTo>
                  <a:cubicBezTo>
                    <a:pt x="378" y="1022"/>
                    <a:pt x="322" y="1169"/>
                    <a:pt x="294" y="1225"/>
                  </a:cubicBezTo>
                  <a:cubicBezTo>
                    <a:pt x="409" y="1161"/>
                    <a:pt x="477" y="1105"/>
                    <a:pt x="551" y="1105"/>
                  </a:cubicBezTo>
                  <a:cubicBezTo>
                    <a:pt x="608" y="1105"/>
                    <a:pt x="668" y="1137"/>
                    <a:pt x="756" y="1225"/>
                  </a:cubicBezTo>
                  <a:cubicBezTo>
                    <a:pt x="837" y="1307"/>
                    <a:pt x="902" y="1371"/>
                    <a:pt x="957" y="1371"/>
                  </a:cubicBezTo>
                  <a:cubicBezTo>
                    <a:pt x="1001" y="1371"/>
                    <a:pt x="1040" y="1330"/>
                    <a:pt x="1077" y="1225"/>
                  </a:cubicBezTo>
                  <a:cubicBezTo>
                    <a:pt x="1121" y="1155"/>
                    <a:pt x="1156" y="1118"/>
                    <a:pt x="1184" y="1118"/>
                  </a:cubicBezTo>
                  <a:cubicBezTo>
                    <a:pt x="1215" y="1118"/>
                    <a:pt x="1237" y="1162"/>
                    <a:pt x="1252" y="1253"/>
                  </a:cubicBezTo>
                  <a:cubicBezTo>
                    <a:pt x="1278" y="1174"/>
                    <a:pt x="1361" y="964"/>
                    <a:pt x="1493" y="964"/>
                  </a:cubicBezTo>
                  <a:cubicBezTo>
                    <a:pt x="1501" y="964"/>
                    <a:pt x="1509" y="965"/>
                    <a:pt x="1518" y="966"/>
                  </a:cubicBezTo>
                  <a:cubicBezTo>
                    <a:pt x="1692" y="994"/>
                    <a:pt x="1665" y="1253"/>
                    <a:pt x="1804" y="1316"/>
                  </a:cubicBezTo>
                  <a:cubicBezTo>
                    <a:pt x="1863" y="1231"/>
                    <a:pt x="1892" y="1048"/>
                    <a:pt x="2038" y="1048"/>
                  </a:cubicBezTo>
                  <a:cubicBezTo>
                    <a:pt x="2048" y="1048"/>
                    <a:pt x="2059" y="1048"/>
                    <a:pt x="2070" y="1050"/>
                  </a:cubicBezTo>
                  <a:cubicBezTo>
                    <a:pt x="2189" y="1078"/>
                    <a:pt x="2273" y="1344"/>
                    <a:pt x="2329" y="1428"/>
                  </a:cubicBezTo>
                  <a:cubicBezTo>
                    <a:pt x="2420" y="1344"/>
                    <a:pt x="2392" y="1022"/>
                    <a:pt x="2567" y="994"/>
                  </a:cubicBezTo>
                  <a:cubicBezTo>
                    <a:pt x="2706" y="994"/>
                    <a:pt x="2738" y="1227"/>
                    <a:pt x="2813" y="1227"/>
                  </a:cubicBezTo>
                  <a:cubicBezTo>
                    <a:pt x="2817" y="1227"/>
                    <a:pt x="2821" y="1226"/>
                    <a:pt x="2825" y="1225"/>
                  </a:cubicBezTo>
                  <a:cubicBezTo>
                    <a:pt x="2916" y="1197"/>
                    <a:pt x="2888" y="966"/>
                    <a:pt x="2944" y="938"/>
                  </a:cubicBezTo>
                  <a:cubicBezTo>
                    <a:pt x="2972" y="904"/>
                    <a:pt x="2994" y="891"/>
                    <a:pt x="3013" y="891"/>
                  </a:cubicBezTo>
                  <a:cubicBezTo>
                    <a:pt x="3076" y="891"/>
                    <a:pt x="3097" y="1043"/>
                    <a:pt x="3119" y="1113"/>
                  </a:cubicBezTo>
                  <a:cubicBezTo>
                    <a:pt x="3161" y="1270"/>
                    <a:pt x="3198" y="1335"/>
                    <a:pt x="3246" y="1335"/>
                  </a:cubicBezTo>
                  <a:cubicBezTo>
                    <a:pt x="3294" y="1335"/>
                    <a:pt x="3353" y="1270"/>
                    <a:pt x="3441" y="1169"/>
                  </a:cubicBezTo>
                  <a:cubicBezTo>
                    <a:pt x="3524" y="1050"/>
                    <a:pt x="3902" y="673"/>
                    <a:pt x="3643" y="554"/>
                  </a:cubicBezTo>
                  <a:cubicBezTo>
                    <a:pt x="3671" y="442"/>
                    <a:pt x="3846" y="239"/>
                    <a:pt x="3671" y="204"/>
                  </a:cubicBezTo>
                  <a:cubicBezTo>
                    <a:pt x="3497" y="204"/>
                    <a:pt x="3350" y="414"/>
                    <a:pt x="3238" y="470"/>
                  </a:cubicBezTo>
                  <a:cubicBezTo>
                    <a:pt x="3294" y="323"/>
                    <a:pt x="3413" y="29"/>
                    <a:pt x="3175" y="1"/>
                  </a:cubicBezTo>
                  <a:cubicBezTo>
                    <a:pt x="3165" y="0"/>
                    <a:pt x="3155" y="0"/>
                    <a:pt x="314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79"/>
            <p:cNvSpPr/>
            <p:nvPr/>
          </p:nvSpPr>
          <p:spPr>
            <a:xfrm>
              <a:off x="2122484" y="3785265"/>
              <a:ext cx="72247" cy="38456"/>
            </a:xfrm>
            <a:custGeom>
              <a:rect b="b" l="l" r="r" t="t"/>
              <a:pathLst>
                <a:path extrusionOk="0" h="1690" w="3175">
                  <a:moveTo>
                    <a:pt x="2594" y="0"/>
                  </a:moveTo>
                  <a:cubicBezTo>
                    <a:pt x="2401" y="0"/>
                    <a:pt x="2210" y="587"/>
                    <a:pt x="2070" y="641"/>
                  </a:cubicBezTo>
                  <a:cubicBezTo>
                    <a:pt x="2019" y="538"/>
                    <a:pt x="2138" y="134"/>
                    <a:pt x="1952" y="134"/>
                  </a:cubicBezTo>
                  <a:cubicBezTo>
                    <a:pt x="1936" y="134"/>
                    <a:pt x="1917" y="137"/>
                    <a:pt x="1895" y="144"/>
                  </a:cubicBezTo>
                  <a:cubicBezTo>
                    <a:pt x="1692" y="263"/>
                    <a:pt x="1720" y="844"/>
                    <a:pt x="1490" y="878"/>
                  </a:cubicBezTo>
                  <a:cubicBezTo>
                    <a:pt x="1405" y="768"/>
                    <a:pt x="1399" y="226"/>
                    <a:pt x="1212" y="226"/>
                  </a:cubicBezTo>
                  <a:cubicBezTo>
                    <a:pt x="1198" y="226"/>
                    <a:pt x="1184" y="229"/>
                    <a:pt x="1168" y="235"/>
                  </a:cubicBezTo>
                  <a:cubicBezTo>
                    <a:pt x="965" y="291"/>
                    <a:pt x="1077" y="641"/>
                    <a:pt x="965" y="788"/>
                  </a:cubicBezTo>
                  <a:cubicBezTo>
                    <a:pt x="828" y="761"/>
                    <a:pt x="715" y="405"/>
                    <a:pt x="535" y="405"/>
                  </a:cubicBezTo>
                  <a:cubicBezTo>
                    <a:pt x="522" y="405"/>
                    <a:pt x="510" y="406"/>
                    <a:pt x="497" y="410"/>
                  </a:cubicBezTo>
                  <a:cubicBezTo>
                    <a:pt x="322" y="494"/>
                    <a:pt x="497" y="906"/>
                    <a:pt x="525" y="990"/>
                  </a:cubicBezTo>
                  <a:cubicBezTo>
                    <a:pt x="440" y="990"/>
                    <a:pt x="250" y="858"/>
                    <a:pt x="124" y="858"/>
                  </a:cubicBezTo>
                  <a:cubicBezTo>
                    <a:pt x="84" y="858"/>
                    <a:pt x="50" y="871"/>
                    <a:pt x="28" y="906"/>
                  </a:cubicBezTo>
                  <a:cubicBezTo>
                    <a:pt x="0" y="962"/>
                    <a:pt x="91" y="1256"/>
                    <a:pt x="119" y="1312"/>
                  </a:cubicBezTo>
                  <a:cubicBezTo>
                    <a:pt x="175" y="1312"/>
                    <a:pt x="222" y="1287"/>
                    <a:pt x="271" y="1287"/>
                  </a:cubicBezTo>
                  <a:cubicBezTo>
                    <a:pt x="296" y="1287"/>
                    <a:pt x="322" y="1293"/>
                    <a:pt x="350" y="1312"/>
                  </a:cubicBezTo>
                  <a:cubicBezTo>
                    <a:pt x="413" y="1340"/>
                    <a:pt x="413" y="1431"/>
                    <a:pt x="469" y="1459"/>
                  </a:cubicBezTo>
                  <a:cubicBezTo>
                    <a:pt x="486" y="1465"/>
                    <a:pt x="504" y="1467"/>
                    <a:pt x="523" y="1467"/>
                  </a:cubicBezTo>
                  <a:cubicBezTo>
                    <a:pt x="573" y="1467"/>
                    <a:pt x="624" y="1451"/>
                    <a:pt x="673" y="1451"/>
                  </a:cubicBezTo>
                  <a:cubicBezTo>
                    <a:pt x="692" y="1451"/>
                    <a:pt x="710" y="1453"/>
                    <a:pt x="727" y="1459"/>
                  </a:cubicBezTo>
                  <a:cubicBezTo>
                    <a:pt x="790" y="1459"/>
                    <a:pt x="818" y="1487"/>
                    <a:pt x="874" y="1515"/>
                  </a:cubicBezTo>
                  <a:lnTo>
                    <a:pt x="965" y="1515"/>
                  </a:lnTo>
                  <a:cubicBezTo>
                    <a:pt x="965" y="1459"/>
                    <a:pt x="937" y="1368"/>
                    <a:pt x="993" y="1312"/>
                  </a:cubicBezTo>
                  <a:cubicBezTo>
                    <a:pt x="1049" y="1312"/>
                    <a:pt x="1112" y="1403"/>
                    <a:pt x="1112" y="1487"/>
                  </a:cubicBezTo>
                  <a:cubicBezTo>
                    <a:pt x="1140" y="1403"/>
                    <a:pt x="1140" y="1228"/>
                    <a:pt x="1252" y="1228"/>
                  </a:cubicBezTo>
                  <a:cubicBezTo>
                    <a:pt x="1399" y="1228"/>
                    <a:pt x="1427" y="1515"/>
                    <a:pt x="1518" y="1606"/>
                  </a:cubicBezTo>
                  <a:cubicBezTo>
                    <a:pt x="1597" y="1493"/>
                    <a:pt x="1576" y="1254"/>
                    <a:pt x="1723" y="1254"/>
                  </a:cubicBezTo>
                  <a:cubicBezTo>
                    <a:pt x="1731" y="1254"/>
                    <a:pt x="1739" y="1255"/>
                    <a:pt x="1748" y="1256"/>
                  </a:cubicBezTo>
                  <a:cubicBezTo>
                    <a:pt x="1923" y="1284"/>
                    <a:pt x="1986" y="1578"/>
                    <a:pt x="2042" y="1690"/>
                  </a:cubicBezTo>
                  <a:cubicBezTo>
                    <a:pt x="2273" y="1578"/>
                    <a:pt x="2070" y="1193"/>
                    <a:pt x="2301" y="1165"/>
                  </a:cubicBezTo>
                  <a:cubicBezTo>
                    <a:pt x="2313" y="1163"/>
                    <a:pt x="2326" y="1162"/>
                    <a:pt x="2337" y="1162"/>
                  </a:cubicBezTo>
                  <a:cubicBezTo>
                    <a:pt x="2489" y="1162"/>
                    <a:pt x="2575" y="1321"/>
                    <a:pt x="2685" y="1431"/>
                  </a:cubicBezTo>
                  <a:cubicBezTo>
                    <a:pt x="2797" y="1312"/>
                    <a:pt x="2685" y="1109"/>
                    <a:pt x="2741" y="962"/>
                  </a:cubicBezTo>
                  <a:lnTo>
                    <a:pt x="2741" y="962"/>
                  </a:lnTo>
                  <a:cubicBezTo>
                    <a:pt x="2888" y="990"/>
                    <a:pt x="2769" y="1312"/>
                    <a:pt x="2888" y="1312"/>
                  </a:cubicBezTo>
                  <a:cubicBezTo>
                    <a:pt x="2896" y="1314"/>
                    <a:pt x="2904" y="1315"/>
                    <a:pt x="2911" y="1315"/>
                  </a:cubicBezTo>
                  <a:cubicBezTo>
                    <a:pt x="3000" y="1315"/>
                    <a:pt x="3003" y="1161"/>
                    <a:pt x="3035" y="1109"/>
                  </a:cubicBezTo>
                  <a:cubicBezTo>
                    <a:pt x="3091" y="934"/>
                    <a:pt x="3091" y="788"/>
                    <a:pt x="3119" y="585"/>
                  </a:cubicBezTo>
                  <a:cubicBezTo>
                    <a:pt x="3119" y="529"/>
                    <a:pt x="3175" y="263"/>
                    <a:pt x="3063" y="235"/>
                  </a:cubicBezTo>
                  <a:cubicBezTo>
                    <a:pt x="3055" y="234"/>
                    <a:pt x="3047" y="233"/>
                    <a:pt x="3039" y="233"/>
                  </a:cubicBezTo>
                  <a:cubicBezTo>
                    <a:pt x="2875" y="233"/>
                    <a:pt x="2736" y="499"/>
                    <a:pt x="2622" y="613"/>
                  </a:cubicBezTo>
                  <a:cubicBezTo>
                    <a:pt x="2566" y="466"/>
                    <a:pt x="2860" y="88"/>
                    <a:pt x="2622" y="4"/>
                  </a:cubicBezTo>
                  <a:cubicBezTo>
                    <a:pt x="2613" y="1"/>
                    <a:pt x="2603" y="0"/>
                    <a:pt x="259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79"/>
            <p:cNvSpPr/>
            <p:nvPr/>
          </p:nvSpPr>
          <p:spPr>
            <a:xfrm>
              <a:off x="2033694" y="3789339"/>
              <a:ext cx="111750" cy="34428"/>
            </a:xfrm>
            <a:custGeom>
              <a:rect b="b" l="l" r="r" t="t"/>
              <a:pathLst>
                <a:path extrusionOk="0" h="1513" w="4911">
                  <a:moveTo>
                    <a:pt x="1252" y="0"/>
                  </a:moveTo>
                  <a:cubicBezTo>
                    <a:pt x="1077" y="0"/>
                    <a:pt x="1021" y="203"/>
                    <a:pt x="1021" y="350"/>
                  </a:cubicBezTo>
                  <a:cubicBezTo>
                    <a:pt x="993" y="434"/>
                    <a:pt x="993" y="525"/>
                    <a:pt x="993" y="637"/>
                  </a:cubicBezTo>
                  <a:lnTo>
                    <a:pt x="993" y="811"/>
                  </a:lnTo>
                  <a:cubicBezTo>
                    <a:pt x="930" y="699"/>
                    <a:pt x="903" y="609"/>
                    <a:pt x="819" y="553"/>
                  </a:cubicBezTo>
                  <a:cubicBezTo>
                    <a:pt x="769" y="526"/>
                    <a:pt x="718" y="511"/>
                    <a:pt x="675" y="511"/>
                  </a:cubicBezTo>
                  <a:cubicBezTo>
                    <a:pt x="616" y="511"/>
                    <a:pt x="569" y="540"/>
                    <a:pt x="553" y="609"/>
                  </a:cubicBezTo>
                  <a:cubicBezTo>
                    <a:pt x="497" y="727"/>
                    <a:pt x="553" y="902"/>
                    <a:pt x="609" y="1014"/>
                  </a:cubicBezTo>
                  <a:cubicBezTo>
                    <a:pt x="539" y="972"/>
                    <a:pt x="373" y="921"/>
                    <a:pt x="238" y="921"/>
                  </a:cubicBezTo>
                  <a:cubicBezTo>
                    <a:pt x="104" y="921"/>
                    <a:pt x="0" y="972"/>
                    <a:pt x="56" y="1133"/>
                  </a:cubicBezTo>
                  <a:cubicBezTo>
                    <a:pt x="109" y="1301"/>
                    <a:pt x="357" y="1512"/>
                    <a:pt x="557" y="1512"/>
                  </a:cubicBezTo>
                  <a:cubicBezTo>
                    <a:pt x="598" y="1512"/>
                    <a:pt x="637" y="1503"/>
                    <a:pt x="672" y="1483"/>
                  </a:cubicBezTo>
                  <a:cubicBezTo>
                    <a:pt x="700" y="1455"/>
                    <a:pt x="672" y="1399"/>
                    <a:pt x="644" y="1399"/>
                  </a:cubicBezTo>
                  <a:cubicBezTo>
                    <a:pt x="634" y="1401"/>
                    <a:pt x="623" y="1402"/>
                    <a:pt x="613" y="1402"/>
                  </a:cubicBezTo>
                  <a:cubicBezTo>
                    <a:pt x="500" y="1402"/>
                    <a:pt x="373" y="1275"/>
                    <a:pt x="322" y="1224"/>
                  </a:cubicBezTo>
                  <a:cubicBezTo>
                    <a:pt x="259" y="1161"/>
                    <a:pt x="231" y="1105"/>
                    <a:pt x="350" y="1105"/>
                  </a:cubicBezTo>
                  <a:cubicBezTo>
                    <a:pt x="358" y="1101"/>
                    <a:pt x="366" y="1099"/>
                    <a:pt x="375" y="1099"/>
                  </a:cubicBezTo>
                  <a:cubicBezTo>
                    <a:pt x="431" y="1099"/>
                    <a:pt x="505" y="1165"/>
                    <a:pt x="553" y="1189"/>
                  </a:cubicBezTo>
                  <a:cubicBezTo>
                    <a:pt x="623" y="1238"/>
                    <a:pt x="706" y="1337"/>
                    <a:pt x="795" y="1337"/>
                  </a:cubicBezTo>
                  <a:cubicBezTo>
                    <a:pt x="821" y="1337"/>
                    <a:pt x="848" y="1328"/>
                    <a:pt x="875" y="1308"/>
                  </a:cubicBezTo>
                  <a:cubicBezTo>
                    <a:pt x="958" y="1189"/>
                    <a:pt x="847" y="1049"/>
                    <a:pt x="784" y="958"/>
                  </a:cubicBezTo>
                  <a:cubicBezTo>
                    <a:pt x="745" y="877"/>
                    <a:pt x="694" y="716"/>
                    <a:pt x="722" y="716"/>
                  </a:cubicBezTo>
                  <a:cubicBezTo>
                    <a:pt x="734" y="716"/>
                    <a:pt x="764" y="749"/>
                    <a:pt x="819" y="839"/>
                  </a:cubicBezTo>
                  <a:cubicBezTo>
                    <a:pt x="875" y="930"/>
                    <a:pt x="903" y="1077"/>
                    <a:pt x="993" y="1133"/>
                  </a:cubicBezTo>
                  <a:cubicBezTo>
                    <a:pt x="1013" y="1153"/>
                    <a:pt x="1047" y="1173"/>
                    <a:pt x="1075" y="1173"/>
                  </a:cubicBezTo>
                  <a:cubicBezTo>
                    <a:pt x="1086" y="1173"/>
                    <a:pt x="1097" y="1169"/>
                    <a:pt x="1105" y="1161"/>
                  </a:cubicBezTo>
                  <a:cubicBezTo>
                    <a:pt x="1252" y="1077"/>
                    <a:pt x="1196" y="930"/>
                    <a:pt x="1196" y="811"/>
                  </a:cubicBezTo>
                  <a:cubicBezTo>
                    <a:pt x="1196" y="699"/>
                    <a:pt x="1224" y="609"/>
                    <a:pt x="1224" y="490"/>
                  </a:cubicBezTo>
                  <a:cubicBezTo>
                    <a:pt x="1224" y="462"/>
                    <a:pt x="1252" y="406"/>
                    <a:pt x="1252" y="378"/>
                  </a:cubicBezTo>
                  <a:cubicBezTo>
                    <a:pt x="1280" y="434"/>
                    <a:pt x="1308" y="490"/>
                    <a:pt x="1343" y="553"/>
                  </a:cubicBezTo>
                  <a:cubicBezTo>
                    <a:pt x="1371" y="637"/>
                    <a:pt x="1399" y="727"/>
                    <a:pt x="1399" y="839"/>
                  </a:cubicBezTo>
                  <a:cubicBezTo>
                    <a:pt x="1427" y="958"/>
                    <a:pt x="1455" y="1077"/>
                    <a:pt x="1574" y="1105"/>
                  </a:cubicBezTo>
                  <a:cubicBezTo>
                    <a:pt x="1589" y="1113"/>
                    <a:pt x="1604" y="1116"/>
                    <a:pt x="1619" y="1116"/>
                  </a:cubicBezTo>
                  <a:cubicBezTo>
                    <a:pt x="1661" y="1116"/>
                    <a:pt x="1700" y="1090"/>
                    <a:pt x="1721" y="1049"/>
                  </a:cubicBezTo>
                  <a:cubicBezTo>
                    <a:pt x="1777" y="930"/>
                    <a:pt x="1777" y="783"/>
                    <a:pt x="1805" y="637"/>
                  </a:cubicBezTo>
                  <a:cubicBezTo>
                    <a:pt x="1805" y="581"/>
                    <a:pt x="1805" y="525"/>
                    <a:pt x="1832" y="462"/>
                  </a:cubicBezTo>
                  <a:cubicBezTo>
                    <a:pt x="1832" y="434"/>
                    <a:pt x="1867" y="406"/>
                    <a:pt x="1867" y="378"/>
                  </a:cubicBezTo>
                  <a:lnTo>
                    <a:pt x="1867" y="378"/>
                  </a:lnTo>
                  <a:cubicBezTo>
                    <a:pt x="1951" y="637"/>
                    <a:pt x="1777" y="986"/>
                    <a:pt x="1951" y="1224"/>
                  </a:cubicBezTo>
                  <a:cubicBezTo>
                    <a:pt x="1969" y="1258"/>
                    <a:pt x="1999" y="1282"/>
                    <a:pt x="2033" y="1282"/>
                  </a:cubicBezTo>
                  <a:cubicBezTo>
                    <a:pt x="2054" y="1282"/>
                    <a:pt x="2077" y="1273"/>
                    <a:pt x="2098" y="1252"/>
                  </a:cubicBezTo>
                  <a:cubicBezTo>
                    <a:pt x="2182" y="1189"/>
                    <a:pt x="2217" y="1133"/>
                    <a:pt x="2245" y="1014"/>
                  </a:cubicBezTo>
                  <a:cubicBezTo>
                    <a:pt x="2267" y="948"/>
                    <a:pt x="2381" y="658"/>
                    <a:pt x="2487" y="658"/>
                  </a:cubicBezTo>
                  <a:cubicBezTo>
                    <a:pt x="2515" y="658"/>
                    <a:pt x="2542" y="678"/>
                    <a:pt x="2567" y="727"/>
                  </a:cubicBezTo>
                  <a:cubicBezTo>
                    <a:pt x="2623" y="902"/>
                    <a:pt x="2448" y="1105"/>
                    <a:pt x="2532" y="1308"/>
                  </a:cubicBezTo>
                  <a:cubicBezTo>
                    <a:pt x="2552" y="1324"/>
                    <a:pt x="2588" y="1340"/>
                    <a:pt x="2626" y="1340"/>
                  </a:cubicBezTo>
                  <a:cubicBezTo>
                    <a:pt x="2654" y="1340"/>
                    <a:pt x="2683" y="1331"/>
                    <a:pt x="2707" y="1308"/>
                  </a:cubicBezTo>
                  <a:cubicBezTo>
                    <a:pt x="2797" y="1224"/>
                    <a:pt x="2881" y="1014"/>
                    <a:pt x="3028" y="958"/>
                  </a:cubicBezTo>
                  <a:cubicBezTo>
                    <a:pt x="3045" y="948"/>
                    <a:pt x="3058" y="944"/>
                    <a:pt x="3067" y="944"/>
                  </a:cubicBezTo>
                  <a:cubicBezTo>
                    <a:pt x="3137" y="944"/>
                    <a:pt x="3000" y="1199"/>
                    <a:pt x="3000" y="1280"/>
                  </a:cubicBezTo>
                  <a:cubicBezTo>
                    <a:pt x="3000" y="1329"/>
                    <a:pt x="3021" y="1404"/>
                    <a:pt x="3087" y="1404"/>
                  </a:cubicBezTo>
                  <a:cubicBezTo>
                    <a:pt x="3097" y="1404"/>
                    <a:pt x="3107" y="1402"/>
                    <a:pt x="3119" y="1399"/>
                  </a:cubicBezTo>
                  <a:cubicBezTo>
                    <a:pt x="3203" y="1364"/>
                    <a:pt x="3266" y="1308"/>
                    <a:pt x="3322" y="1252"/>
                  </a:cubicBezTo>
                  <a:cubicBezTo>
                    <a:pt x="3371" y="1215"/>
                    <a:pt x="3472" y="1152"/>
                    <a:pt x="3525" y="1152"/>
                  </a:cubicBezTo>
                  <a:cubicBezTo>
                    <a:pt x="3562" y="1152"/>
                    <a:pt x="3574" y="1184"/>
                    <a:pt x="3525" y="1280"/>
                  </a:cubicBezTo>
                  <a:cubicBezTo>
                    <a:pt x="3497" y="1308"/>
                    <a:pt x="3525" y="1399"/>
                    <a:pt x="3581" y="1399"/>
                  </a:cubicBezTo>
                  <a:cubicBezTo>
                    <a:pt x="3671" y="1399"/>
                    <a:pt x="3727" y="1336"/>
                    <a:pt x="3790" y="1308"/>
                  </a:cubicBezTo>
                  <a:cubicBezTo>
                    <a:pt x="3809" y="1308"/>
                    <a:pt x="4036" y="1230"/>
                    <a:pt x="4166" y="1230"/>
                  </a:cubicBezTo>
                  <a:cubicBezTo>
                    <a:pt x="4232" y="1230"/>
                    <a:pt x="4273" y="1250"/>
                    <a:pt x="4252" y="1308"/>
                  </a:cubicBezTo>
                  <a:cubicBezTo>
                    <a:pt x="4224" y="1364"/>
                    <a:pt x="4280" y="1427"/>
                    <a:pt x="4343" y="1427"/>
                  </a:cubicBezTo>
                  <a:cubicBezTo>
                    <a:pt x="4412" y="1387"/>
                    <a:pt x="4520" y="1351"/>
                    <a:pt x="4618" y="1351"/>
                  </a:cubicBezTo>
                  <a:cubicBezTo>
                    <a:pt x="4678" y="1351"/>
                    <a:pt x="4734" y="1364"/>
                    <a:pt x="4776" y="1399"/>
                  </a:cubicBezTo>
                  <a:cubicBezTo>
                    <a:pt x="4790" y="1411"/>
                    <a:pt x="4805" y="1416"/>
                    <a:pt x="4819" y="1416"/>
                  </a:cubicBezTo>
                  <a:cubicBezTo>
                    <a:pt x="4869" y="1416"/>
                    <a:pt x="4911" y="1351"/>
                    <a:pt x="4867" y="1308"/>
                  </a:cubicBezTo>
                  <a:cubicBezTo>
                    <a:pt x="4804" y="1229"/>
                    <a:pt x="4724" y="1201"/>
                    <a:pt x="4637" y="1201"/>
                  </a:cubicBezTo>
                  <a:cubicBezTo>
                    <a:pt x="4562" y="1201"/>
                    <a:pt x="4480" y="1223"/>
                    <a:pt x="4399" y="1252"/>
                  </a:cubicBezTo>
                  <a:cubicBezTo>
                    <a:pt x="4399" y="1133"/>
                    <a:pt x="4371" y="1077"/>
                    <a:pt x="4252" y="1049"/>
                  </a:cubicBezTo>
                  <a:cubicBezTo>
                    <a:pt x="4168" y="1049"/>
                    <a:pt x="4049" y="1077"/>
                    <a:pt x="3993" y="1077"/>
                  </a:cubicBezTo>
                  <a:cubicBezTo>
                    <a:pt x="3902" y="1105"/>
                    <a:pt x="3818" y="1161"/>
                    <a:pt x="3727" y="1189"/>
                  </a:cubicBezTo>
                  <a:cubicBezTo>
                    <a:pt x="3755" y="1077"/>
                    <a:pt x="3755" y="986"/>
                    <a:pt x="3616" y="958"/>
                  </a:cubicBezTo>
                  <a:cubicBezTo>
                    <a:pt x="3583" y="946"/>
                    <a:pt x="3553" y="940"/>
                    <a:pt x="3524" y="940"/>
                  </a:cubicBezTo>
                  <a:cubicBezTo>
                    <a:pt x="3427" y="940"/>
                    <a:pt x="3353" y="1006"/>
                    <a:pt x="3266" y="1077"/>
                  </a:cubicBezTo>
                  <a:cubicBezTo>
                    <a:pt x="3322" y="930"/>
                    <a:pt x="3350" y="783"/>
                    <a:pt x="3203" y="699"/>
                  </a:cubicBezTo>
                  <a:cubicBezTo>
                    <a:pt x="3174" y="689"/>
                    <a:pt x="3146" y="685"/>
                    <a:pt x="3118" y="685"/>
                  </a:cubicBezTo>
                  <a:cubicBezTo>
                    <a:pt x="2973" y="685"/>
                    <a:pt x="2835" y="807"/>
                    <a:pt x="2741" y="930"/>
                  </a:cubicBezTo>
                  <a:cubicBezTo>
                    <a:pt x="2741" y="874"/>
                    <a:pt x="2769" y="811"/>
                    <a:pt x="2769" y="783"/>
                  </a:cubicBezTo>
                  <a:cubicBezTo>
                    <a:pt x="2769" y="637"/>
                    <a:pt x="2741" y="525"/>
                    <a:pt x="2595" y="462"/>
                  </a:cubicBezTo>
                  <a:cubicBezTo>
                    <a:pt x="2555" y="434"/>
                    <a:pt x="2516" y="422"/>
                    <a:pt x="2478" y="422"/>
                  </a:cubicBezTo>
                  <a:cubicBezTo>
                    <a:pt x="2401" y="422"/>
                    <a:pt x="2329" y="473"/>
                    <a:pt x="2273" y="553"/>
                  </a:cubicBezTo>
                  <a:cubicBezTo>
                    <a:pt x="2217" y="609"/>
                    <a:pt x="2154" y="665"/>
                    <a:pt x="2126" y="755"/>
                  </a:cubicBezTo>
                  <a:cubicBezTo>
                    <a:pt x="2126" y="783"/>
                    <a:pt x="2098" y="811"/>
                    <a:pt x="2098" y="839"/>
                  </a:cubicBezTo>
                  <a:cubicBezTo>
                    <a:pt x="2098" y="525"/>
                    <a:pt x="2154" y="112"/>
                    <a:pt x="1895" y="84"/>
                  </a:cubicBezTo>
                  <a:cubicBezTo>
                    <a:pt x="1693" y="84"/>
                    <a:pt x="1630" y="350"/>
                    <a:pt x="1574" y="581"/>
                  </a:cubicBezTo>
                  <a:cubicBezTo>
                    <a:pt x="1546" y="490"/>
                    <a:pt x="1518" y="378"/>
                    <a:pt x="1483" y="287"/>
                  </a:cubicBezTo>
                  <a:cubicBezTo>
                    <a:pt x="1427" y="175"/>
                    <a:pt x="1399" y="0"/>
                    <a:pt x="12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79"/>
            <p:cNvSpPr/>
            <p:nvPr/>
          </p:nvSpPr>
          <p:spPr>
            <a:xfrm>
              <a:off x="2169564" y="3795551"/>
              <a:ext cx="97573" cy="27807"/>
            </a:xfrm>
            <a:custGeom>
              <a:rect b="b" l="l" r="r" t="t"/>
              <a:pathLst>
                <a:path extrusionOk="0" h="1222" w="4288">
                  <a:moveTo>
                    <a:pt x="1208" y="1"/>
                  </a:moveTo>
                  <a:cubicBezTo>
                    <a:pt x="1134" y="1"/>
                    <a:pt x="1059" y="45"/>
                    <a:pt x="1022" y="105"/>
                  </a:cubicBezTo>
                  <a:cubicBezTo>
                    <a:pt x="966" y="161"/>
                    <a:pt x="931" y="252"/>
                    <a:pt x="931" y="308"/>
                  </a:cubicBezTo>
                  <a:cubicBezTo>
                    <a:pt x="875" y="454"/>
                    <a:pt x="903" y="601"/>
                    <a:pt x="875" y="713"/>
                  </a:cubicBezTo>
                  <a:cubicBezTo>
                    <a:pt x="867" y="749"/>
                    <a:pt x="861" y="763"/>
                    <a:pt x="856" y="763"/>
                  </a:cubicBezTo>
                  <a:cubicBezTo>
                    <a:pt x="844" y="763"/>
                    <a:pt x="839" y="688"/>
                    <a:pt x="819" y="629"/>
                  </a:cubicBezTo>
                  <a:cubicBezTo>
                    <a:pt x="819" y="601"/>
                    <a:pt x="791" y="566"/>
                    <a:pt x="791" y="538"/>
                  </a:cubicBezTo>
                  <a:cubicBezTo>
                    <a:pt x="756" y="482"/>
                    <a:pt x="728" y="454"/>
                    <a:pt x="644" y="426"/>
                  </a:cubicBezTo>
                  <a:cubicBezTo>
                    <a:pt x="637" y="417"/>
                    <a:pt x="626" y="412"/>
                    <a:pt x="615" y="412"/>
                  </a:cubicBezTo>
                  <a:cubicBezTo>
                    <a:pt x="586" y="412"/>
                    <a:pt x="553" y="442"/>
                    <a:pt x="553" y="482"/>
                  </a:cubicBezTo>
                  <a:cubicBezTo>
                    <a:pt x="525" y="566"/>
                    <a:pt x="553" y="685"/>
                    <a:pt x="581" y="776"/>
                  </a:cubicBezTo>
                  <a:cubicBezTo>
                    <a:pt x="488" y="697"/>
                    <a:pt x="391" y="617"/>
                    <a:pt x="302" y="617"/>
                  </a:cubicBezTo>
                  <a:cubicBezTo>
                    <a:pt x="258" y="617"/>
                    <a:pt x="215" y="637"/>
                    <a:pt x="176" y="685"/>
                  </a:cubicBezTo>
                  <a:cubicBezTo>
                    <a:pt x="1" y="860"/>
                    <a:pt x="232" y="1126"/>
                    <a:pt x="351" y="1210"/>
                  </a:cubicBezTo>
                  <a:cubicBezTo>
                    <a:pt x="359" y="1218"/>
                    <a:pt x="367" y="1221"/>
                    <a:pt x="374" y="1221"/>
                  </a:cubicBezTo>
                  <a:cubicBezTo>
                    <a:pt x="390" y="1221"/>
                    <a:pt x="398" y="1201"/>
                    <a:pt x="379" y="1182"/>
                  </a:cubicBezTo>
                  <a:cubicBezTo>
                    <a:pt x="327" y="1130"/>
                    <a:pt x="150" y="797"/>
                    <a:pt x="328" y="797"/>
                  </a:cubicBezTo>
                  <a:cubicBezTo>
                    <a:pt x="342" y="797"/>
                    <a:pt x="359" y="799"/>
                    <a:pt x="379" y="804"/>
                  </a:cubicBezTo>
                  <a:cubicBezTo>
                    <a:pt x="469" y="832"/>
                    <a:pt x="581" y="979"/>
                    <a:pt x="672" y="1035"/>
                  </a:cubicBezTo>
                  <a:cubicBezTo>
                    <a:pt x="680" y="1042"/>
                    <a:pt x="692" y="1046"/>
                    <a:pt x="705" y="1046"/>
                  </a:cubicBezTo>
                  <a:cubicBezTo>
                    <a:pt x="742" y="1046"/>
                    <a:pt x="791" y="1020"/>
                    <a:pt x="791" y="979"/>
                  </a:cubicBezTo>
                  <a:cubicBezTo>
                    <a:pt x="791" y="916"/>
                    <a:pt x="756" y="860"/>
                    <a:pt x="756" y="832"/>
                  </a:cubicBezTo>
                  <a:lnTo>
                    <a:pt x="756" y="832"/>
                  </a:lnTo>
                  <a:cubicBezTo>
                    <a:pt x="791" y="860"/>
                    <a:pt x="819" y="888"/>
                    <a:pt x="875" y="916"/>
                  </a:cubicBezTo>
                  <a:cubicBezTo>
                    <a:pt x="893" y="923"/>
                    <a:pt x="909" y="926"/>
                    <a:pt x="924" y="926"/>
                  </a:cubicBezTo>
                  <a:cubicBezTo>
                    <a:pt x="986" y="926"/>
                    <a:pt x="1027" y="872"/>
                    <a:pt x="1050" y="804"/>
                  </a:cubicBezTo>
                  <a:cubicBezTo>
                    <a:pt x="1050" y="685"/>
                    <a:pt x="1050" y="538"/>
                    <a:pt x="1078" y="426"/>
                  </a:cubicBezTo>
                  <a:cubicBezTo>
                    <a:pt x="1078" y="426"/>
                    <a:pt x="1078" y="308"/>
                    <a:pt x="1106" y="280"/>
                  </a:cubicBezTo>
                  <a:cubicBezTo>
                    <a:pt x="1129" y="256"/>
                    <a:pt x="1151" y="246"/>
                    <a:pt x="1170" y="246"/>
                  </a:cubicBezTo>
                  <a:cubicBezTo>
                    <a:pt x="1224" y="246"/>
                    <a:pt x="1260" y="322"/>
                    <a:pt x="1281" y="364"/>
                  </a:cubicBezTo>
                  <a:cubicBezTo>
                    <a:pt x="1371" y="510"/>
                    <a:pt x="1281" y="657"/>
                    <a:pt x="1427" y="776"/>
                  </a:cubicBezTo>
                  <a:cubicBezTo>
                    <a:pt x="1444" y="783"/>
                    <a:pt x="1460" y="787"/>
                    <a:pt x="1475" y="787"/>
                  </a:cubicBezTo>
                  <a:cubicBezTo>
                    <a:pt x="1516" y="787"/>
                    <a:pt x="1546" y="760"/>
                    <a:pt x="1546" y="713"/>
                  </a:cubicBezTo>
                  <a:cubicBezTo>
                    <a:pt x="1602" y="601"/>
                    <a:pt x="1602" y="454"/>
                    <a:pt x="1665" y="336"/>
                  </a:cubicBezTo>
                  <a:cubicBezTo>
                    <a:pt x="1686" y="325"/>
                    <a:pt x="1695" y="319"/>
                    <a:pt x="1698" y="319"/>
                  </a:cubicBezTo>
                  <a:cubicBezTo>
                    <a:pt x="1704" y="319"/>
                    <a:pt x="1693" y="338"/>
                    <a:pt x="1693" y="392"/>
                  </a:cubicBezTo>
                  <a:cubicBezTo>
                    <a:pt x="1693" y="454"/>
                    <a:pt x="1693" y="538"/>
                    <a:pt x="1665" y="601"/>
                  </a:cubicBezTo>
                  <a:cubicBezTo>
                    <a:pt x="1665" y="685"/>
                    <a:pt x="1630" y="888"/>
                    <a:pt x="1721" y="979"/>
                  </a:cubicBezTo>
                  <a:cubicBezTo>
                    <a:pt x="1751" y="1000"/>
                    <a:pt x="1780" y="1008"/>
                    <a:pt x="1807" y="1008"/>
                  </a:cubicBezTo>
                  <a:cubicBezTo>
                    <a:pt x="1890" y="1008"/>
                    <a:pt x="1959" y="928"/>
                    <a:pt x="1980" y="860"/>
                  </a:cubicBezTo>
                  <a:cubicBezTo>
                    <a:pt x="2028" y="795"/>
                    <a:pt x="2144" y="517"/>
                    <a:pt x="2262" y="517"/>
                  </a:cubicBezTo>
                  <a:cubicBezTo>
                    <a:pt x="2296" y="517"/>
                    <a:pt x="2331" y="541"/>
                    <a:pt x="2364" y="601"/>
                  </a:cubicBezTo>
                  <a:cubicBezTo>
                    <a:pt x="2420" y="713"/>
                    <a:pt x="2329" y="832"/>
                    <a:pt x="2364" y="951"/>
                  </a:cubicBezTo>
                  <a:cubicBezTo>
                    <a:pt x="2364" y="985"/>
                    <a:pt x="2407" y="1009"/>
                    <a:pt x="2446" y="1009"/>
                  </a:cubicBezTo>
                  <a:cubicBezTo>
                    <a:pt x="2471" y="1009"/>
                    <a:pt x="2494" y="1000"/>
                    <a:pt x="2504" y="979"/>
                  </a:cubicBezTo>
                  <a:cubicBezTo>
                    <a:pt x="2595" y="888"/>
                    <a:pt x="2679" y="713"/>
                    <a:pt x="2798" y="685"/>
                  </a:cubicBezTo>
                  <a:cubicBezTo>
                    <a:pt x="2826" y="671"/>
                    <a:pt x="2849" y="664"/>
                    <a:pt x="2871" y="664"/>
                  </a:cubicBezTo>
                  <a:cubicBezTo>
                    <a:pt x="2894" y="664"/>
                    <a:pt x="2917" y="671"/>
                    <a:pt x="2945" y="685"/>
                  </a:cubicBezTo>
                  <a:cubicBezTo>
                    <a:pt x="2959" y="680"/>
                    <a:pt x="2973" y="678"/>
                    <a:pt x="2984" y="678"/>
                  </a:cubicBezTo>
                  <a:cubicBezTo>
                    <a:pt x="3038" y="678"/>
                    <a:pt x="3053" y="729"/>
                    <a:pt x="3001" y="804"/>
                  </a:cubicBezTo>
                  <a:cubicBezTo>
                    <a:pt x="3001" y="860"/>
                    <a:pt x="2973" y="916"/>
                    <a:pt x="2973" y="979"/>
                  </a:cubicBezTo>
                  <a:cubicBezTo>
                    <a:pt x="2949" y="1026"/>
                    <a:pt x="2985" y="1099"/>
                    <a:pt x="3052" y="1099"/>
                  </a:cubicBezTo>
                  <a:cubicBezTo>
                    <a:pt x="3064" y="1099"/>
                    <a:pt x="3078" y="1096"/>
                    <a:pt x="3092" y="1091"/>
                  </a:cubicBezTo>
                  <a:cubicBezTo>
                    <a:pt x="3203" y="1035"/>
                    <a:pt x="3266" y="888"/>
                    <a:pt x="3350" y="804"/>
                  </a:cubicBezTo>
                  <a:cubicBezTo>
                    <a:pt x="3404" y="767"/>
                    <a:pt x="3465" y="722"/>
                    <a:pt x="3506" y="722"/>
                  </a:cubicBezTo>
                  <a:cubicBezTo>
                    <a:pt x="3534" y="722"/>
                    <a:pt x="3553" y="744"/>
                    <a:pt x="3553" y="804"/>
                  </a:cubicBezTo>
                  <a:cubicBezTo>
                    <a:pt x="3553" y="832"/>
                    <a:pt x="3525" y="916"/>
                    <a:pt x="3497" y="979"/>
                  </a:cubicBezTo>
                  <a:cubicBezTo>
                    <a:pt x="3476" y="1021"/>
                    <a:pt x="3519" y="1084"/>
                    <a:pt x="3581" y="1084"/>
                  </a:cubicBezTo>
                  <a:cubicBezTo>
                    <a:pt x="3601" y="1084"/>
                    <a:pt x="3622" y="1078"/>
                    <a:pt x="3644" y="1063"/>
                  </a:cubicBezTo>
                  <a:cubicBezTo>
                    <a:pt x="3700" y="1035"/>
                    <a:pt x="3791" y="951"/>
                    <a:pt x="3875" y="916"/>
                  </a:cubicBezTo>
                  <a:cubicBezTo>
                    <a:pt x="3895" y="896"/>
                    <a:pt x="3932" y="876"/>
                    <a:pt x="3952" y="876"/>
                  </a:cubicBezTo>
                  <a:cubicBezTo>
                    <a:pt x="3960" y="876"/>
                    <a:pt x="3966" y="880"/>
                    <a:pt x="3966" y="888"/>
                  </a:cubicBezTo>
                  <a:lnTo>
                    <a:pt x="3966" y="979"/>
                  </a:lnTo>
                  <a:cubicBezTo>
                    <a:pt x="3994" y="1091"/>
                    <a:pt x="4078" y="1126"/>
                    <a:pt x="4168" y="1126"/>
                  </a:cubicBezTo>
                  <a:cubicBezTo>
                    <a:pt x="4287" y="1091"/>
                    <a:pt x="4287" y="951"/>
                    <a:pt x="4168" y="951"/>
                  </a:cubicBezTo>
                  <a:cubicBezTo>
                    <a:pt x="4140" y="951"/>
                    <a:pt x="4168" y="804"/>
                    <a:pt x="4140" y="776"/>
                  </a:cubicBezTo>
                  <a:cubicBezTo>
                    <a:pt x="4112" y="713"/>
                    <a:pt x="4050" y="685"/>
                    <a:pt x="3994" y="685"/>
                  </a:cubicBezTo>
                  <a:cubicBezTo>
                    <a:pt x="3903" y="685"/>
                    <a:pt x="3819" y="713"/>
                    <a:pt x="3763" y="776"/>
                  </a:cubicBezTo>
                  <a:cubicBezTo>
                    <a:pt x="3763" y="657"/>
                    <a:pt x="3763" y="566"/>
                    <a:pt x="3644" y="538"/>
                  </a:cubicBezTo>
                  <a:cubicBezTo>
                    <a:pt x="3616" y="521"/>
                    <a:pt x="3583" y="514"/>
                    <a:pt x="3548" y="514"/>
                  </a:cubicBezTo>
                  <a:cubicBezTo>
                    <a:pt x="3471" y="514"/>
                    <a:pt x="3385" y="547"/>
                    <a:pt x="3322" y="566"/>
                  </a:cubicBezTo>
                  <a:cubicBezTo>
                    <a:pt x="3294" y="601"/>
                    <a:pt x="3238" y="657"/>
                    <a:pt x="3203" y="685"/>
                  </a:cubicBezTo>
                  <a:cubicBezTo>
                    <a:pt x="3203" y="601"/>
                    <a:pt x="3175" y="510"/>
                    <a:pt x="3064" y="454"/>
                  </a:cubicBezTo>
                  <a:cubicBezTo>
                    <a:pt x="3019" y="435"/>
                    <a:pt x="2977" y="426"/>
                    <a:pt x="2938" y="426"/>
                  </a:cubicBezTo>
                  <a:cubicBezTo>
                    <a:pt x="2794" y="426"/>
                    <a:pt x="2683" y="542"/>
                    <a:pt x="2567" y="657"/>
                  </a:cubicBezTo>
                  <a:cubicBezTo>
                    <a:pt x="2567" y="601"/>
                    <a:pt x="2539" y="538"/>
                    <a:pt x="2539" y="510"/>
                  </a:cubicBezTo>
                  <a:cubicBezTo>
                    <a:pt x="2476" y="392"/>
                    <a:pt x="2420" y="336"/>
                    <a:pt x="2301" y="336"/>
                  </a:cubicBezTo>
                  <a:cubicBezTo>
                    <a:pt x="2287" y="332"/>
                    <a:pt x="2271" y="330"/>
                    <a:pt x="2256" y="330"/>
                  </a:cubicBezTo>
                  <a:cubicBezTo>
                    <a:pt x="2158" y="330"/>
                    <a:pt x="2059" y="404"/>
                    <a:pt x="1980" y="482"/>
                  </a:cubicBezTo>
                  <a:cubicBezTo>
                    <a:pt x="1952" y="538"/>
                    <a:pt x="1896" y="629"/>
                    <a:pt x="1868" y="685"/>
                  </a:cubicBezTo>
                  <a:lnTo>
                    <a:pt x="1868" y="776"/>
                  </a:lnTo>
                  <a:cubicBezTo>
                    <a:pt x="1859" y="802"/>
                    <a:pt x="1853" y="812"/>
                    <a:pt x="1849" y="812"/>
                  </a:cubicBezTo>
                  <a:cubicBezTo>
                    <a:pt x="1840" y="812"/>
                    <a:pt x="1840" y="765"/>
                    <a:pt x="1840" y="741"/>
                  </a:cubicBezTo>
                  <a:cubicBezTo>
                    <a:pt x="1840" y="566"/>
                    <a:pt x="1952" y="161"/>
                    <a:pt x="1721" y="105"/>
                  </a:cubicBezTo>
                  <a:cubicBezTo>
                    <a:pt x="1711" y="103"/>
                    <a:pt x="1701" y="102"/>
                    <a:pt x="1691" y="102"/>
                  </a:cubicBezTo>
                  <a:cubicBezTo>
                    <a:pt x="1566" y="102"/>
                    <a:pt x="1514" y="264"/>
                    <a:pt x="1455" y="426"/>
                  </a:cubicBezTo>
                  <a:cubicBezTo>
                    <a:pt x="1455" y="364"/>
                    <a:pt x="1455" y="308"/>
                    <a:pt x="1427" y="308"/>
                  </a:cubicBezTo>
                  <a:cubicBezTo>
                    <a:pt x="1427" y="217"/>
                    <a:pt x="1371" y="105"/>
                    <a:pt x="1316" y="42"/>
                  </a:cubicBezTo>
                  <a:cubicBezTo>
                    <a:pt x="1284" y="13"/>
                    <a:pt x="1246" y="1"/>
                    <a:pt x="120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79"/>
            <p:cNvSpPr/>
            <p:nvPr/>
          </p:nvSpPr>
          <p:spPr>
            <a:xfrm>
              <a:off x="2299563" y="3791637"/>
              <a:ext cx="102011" cy="34155"/>
            </a:xfrm>
            <a:custGeom>
              <a:rect b="b" l="l" r="r" t="t"/>
              <a:pathLst>
                <a:path extrusionOk="0" h="1501" w="4483">
                  <a:moveTo>
                    <a:pt x="3087" y="0"/>
                  </a:moveTo>
                  <a:cubicBezTo>
                    <a:pt x="2955" y="0"/>
                    <a:pt x="2813" y="141"/>
                    <a:pt x="2735" y="214"/>
                  </a:cubicBezTo>
                  <a:cubicBezTo>
                    <a:pt x="2679" y="305"/>
                    <a:pt x="2623" y="389"/>
                    <a:pt x="2595" y="508"/>
                  </a:cubicBezTo>
                  <a:lnTo>
                    <a:pt x="2595" y="536"/>
                  </a:lnTo>
                  <a:cubicBezTo>
                    <a:pt x="2560" y="424"/>
                    <a:pt x="2504" y="361"/>
                    <a:pt x="2420" y="361"/>
                  </a:cubicBezTo>
                  <a:cubicBezTo>
                    <a:pt x="2409" y="360"/>
                    <a:pt x="2399" y="359"/>
                    <a:pt x="2389" y="359"/>
                  </a:cubicBezTo>
                  <a:cubicBezTo>
                    <a:pt x="2067" y="359"/>
                    <a:pt x="2006" y="782"/>
                    <a:pt x="1952" y="1060"/>
                  </a:cubicBezTo>
                  <a:cubicBezTo>
                    <a:pt x="1924" y="1032"/>
                    <a:pt x="1924" y="1004"/>
                    <a:pt x="1896" y="976"/>
                  </a:cubicBezTo>
                  <a:cubicBezTo>
                    <a:pt x="1861" y="913"/>
                    <a:pt x="1805" y="857"/>
                    <a:pt x="1721" y="857"/>
                  </a:cubicBezTo>
                  <a:cubicBezTo>
                    <a:pt x="1658" y="857"/>
                    <a:pt x="1574" y="885"/>
                    <a:pt x="1511" y="948"/>
                  </a:cubicBezTo>
                  <a:cubicBezTo>
                    <a:pt x="1483" y="1004"/>
                    <a:pt x="1483" y="1032"/>
                    <a:pt x="1455" y="1088"/>
                  </a:cubicBezTo>
                  <a:cubicBezTo>
                    <a:pt x="1455" y="1004"/>
                    <a:pt x="1427" y="948"/>
                    <a:pt x="1399" y="885"/>
                  </a:cubicBezTo>
                  <a:cubicBezTo>
                    <a:pt x="1336" y="829"/>
                    <a:pt x="1252" y="801"/>
                    <a:pt x="1161" y="801"/>
                  </a:cubicBezTo>
                  <a:cubicBezTo>
                    <a:pt x="1078" y="829"/>
                    <a:pt x="1022" y="885"/>
                    <a:pt x="959" y="948"/>
                  </a:cubicBezTo>
                  <a:cubicBezTo>
                    <a:pt x="959" y="976"/>
                    <a:pt x="903" y="1123"/>
                    <a:pt x="903" y="1123"/>
                  </a:cubicBezTo>
                  <a:cubicBezTo>
                    <a:pt x="875" y="1123"/>
                    <a:pt x="875" y="1004"/>
                    <a:pt x="847" y="976"/>
                  </a:cubicBezTo>
                  <a:cubicBezTo>
                    <a:pt x="814" y="890"/>
                    <a:pt x="787" y="652"/>
                    <a:pt x="635" y="652"/>
                  </a:cubicBezTo>
                  <a:cubicBezTo>
                    <a:pt x="626" y="652"/>
                    <a:pt x="618" y="653"/>
                    <a:pt x="609" y="654"/>
                  </a:cubicBezTo>
                  <a:cubicBezTo>
                    <a:pt x="497" y="654"/>
                    <a:pt x="462" y="773"/>
                    <a:pt x="462" y="913"/>
                  </a:cubicBezTo>
                  <a:cubicBezTo>
                    <a:pt x="434" y="857"/>
                    <a:pt x="350" y="829"/>
                    <a:pt x="287" y="829"/>
                  </a:cubicBezTo>
                  <a:cubicBezTo>
                    <a:pt x="259" y="820"/>
                    <a:pt x="228" y="814"/>
                    <a:pt x="197" y="814"/>
                  </a:cubicBezTo>
                  <a:cubicBezTo>
                    <a:pt x="134" y="814"/>
                    <a:pt x="75" y="839"/>
                    <a:pt x="57" y="913"/>
                  </a:cubicBezTo>
                  <a:cubicBezTo>
                    <a:pt x="1" y="1088"/>
                    <a:pt x="204" y="1438"/>
                    <a:pt x="378" y="1500"/>
                  </a:cubicBezTo>
                  <a:cubicBezTo>
                    <a:pt x="378" y="1500"/>
                    <a:pt x="406" y="1473"/>
                    <a:pt x="378" y="1473"/>
                  </a:cubicBezTo>
                  <a:cubicBezTo>
                    <a:pt x="322" y="1382"/>
                    <a:pt x="176" y="1032"/>
                    <a:pt x="231" y="976"/>
                  </a:cubicBezTo>
                  <a:cubicBezTo>
                    <a:pt x="247" y="968"/>
                    <a:pt x="262" y="964"/>
                    <a:pt x="276" y="964"/>
                  </a:cubicBezTo>
                  <a:cubicBezTo>
                    <a:pt x="372" y="964"/>
                    <a:pt x="446" y="1127"/>
                    <a:pt x="525" y="1151"/>
                  </a:cubicBezTo>
                  <a:cubicBezTo>
                    <a:pt x="553" y="1151"/>
                    <a:pt x="609" y="1123"/>
                    <a:pt x="609" y="1088"/>
                  </a:cubicBezTo>
                  <a:cubicBezTo>
                    <a:pt x="637" y="1032"/>
                    <a:pt x="609" y="948"/>
                    <a:pt x="609" y="885"/>
                  </a:cubicBezTo>
                  <a:cubicBezTo>
                    <a:pt x="619" y="845"/>
                    <a:pt x="626" y="830"/>
                    <a:pt x="631" y="830"/>
                  </a:cubicBezTo>
                  <a:cubicBezTo>
                    <a:pt x="642" y="830"/>
                    <a:pt x="650" y="877"/>
                    <a:pt x="672" y="913"/>
                  </a:cubicBezTo>
                  <a:cubicBezTo>
                    <a:pt x="700" y="948"/>
                    <a:pt x="700" y="976"/>
                    <a:pt x="700" y="1004"/>
                  </a:cubicBezTo>
                  <a:cubicBezTo>
                    <a:pt x="728" y="1151"/>
                    <a:pt x="756" y="1298"/>
                    <a:pt x="903" y="1354"/>
                  </a:cubicBezTo>
                  <a:cubicBezTo>
                    <a:pt x="903" y="1354"/>
                    <a:pt x="959" y="1354"/>
                    <a:pt x="959" y="1326"/>
                  </a:cubicBezTo>
                  <a:cubicBezTo>
                    <a:pt x="1031" y="1254"/>
                    <a:pt x="1099" y="1001"/>
                    <a:pt x="1197" y="1001"/>
                  </a:cubicBezTo>
                  <a:cubicBezTo>
                    <a:pt x="1222" y="1001"/>
                    <a:pt x="1250" y="1018"/>
                    <a:pt x="1280" y="1060"/>
                  </a:cubicBezTo>
                  <a:cubicBezTo>
                    <a:pt x="1336" y="1151"/>
                    <a:pt x="1308" y="1263"/>
                    <a:pt x="1399" y="1354"/>
                  </a:cubicBezTo>
                  <a:cubicBezTo>
                    <a:pt x="1413" y="1368"/>
                    <a:pt x="1434" y="1375"/>
                    <a:pt x="1455" y="1375"/>
                  </a:cubicBezTo>
                  <a:cubicBezTo>
                    <a:pt x="1476" y="1375"/>
                    <a:pt x="1497" y="1368"/>
                    <a:pt x="1511" y="1354"/>
                  </a:cubicBezTo>
                  <a:cubicBezTo>
                    <a:pt x="1583" y="1282"/>
                    <a:pt x="1633" y="1071"/>
                    <a:pt x="1709" y="1071"/>
                  </a:cubicBezTo>
                  <a:cubicBezTo>
                    <a:pt x="1729" y="1071"/>
                    <a:pt x="1752" y="1086"/>
                    <a:pt x="1777" y="1123"/>
                  </a:cubicBezTo>
                  <a:cubicBezTo>
                    <a:pt x="1833" y="1207"/>
                    <a:pt x="1805" y="1326"/>
                    <a:pt x="1924" y="1382"/>
                  </a:cubicBezTo>
                  <a:cubicBezTo>
                    <a:pt x="1932" y="1390"/>
                    <a:pt x="1942" y="1393"/>
                    <a:pt x="1954" y="1393"/>
                  </a:cubicBezTo>
                  <a:cubicBezTo>
                    <a:pt x="1982" y="1393"/>
                    <a:pt x="2016" y="1373"/>
                    <a:pt x="2036" y="1354"/>
                  </a:cubicBezTo>
                  <a:cubicBezTo>
                    <a:pt x="2126" y="1207"/>
                    <a:pt x="2126" y="1060"/>
                    <a:pt x="2182" y="913"/>
                  </a:cubicBezTo>
                  <a:cubicBezTo>
                    <a:pt x="2182" y="829"/>
                    <a:pt x="2210" y="773"/>
                    <a:pt x="2245" y="710"/>
                  </a:cubicBezTo>
                  <a:cubicBezTo>
                    <a:pt x="2273" y="654"/>
                    <a:pt x="2301" y="626"/>
                    <a:pt x="2357" y="564"/>
                  </a:cubicBezTo>
                  <a:cubicBezTo>
                    <a:pt x="2368" y="552"/>
                    <a:pt x="2375" y="546"/>
                    <a:pt x="2379" y="546"/>
                  </a:cubicBezTo>
                  <a:cubicBezTo>
                    <a:pt x="2385" y="546"/>
                    <a:pt x="2385" y="561"/>
                    <a:pt x="2385" y="598"/>
                  </a:cubicBezTo>
                  <a:cubicBezTo>
                    <a:pt x="2448" y="738"/>
                    <a:pt x="2301" y="913"/>
                    <a:pt x="2448" y="1060"/>
                  </a:cubicBezTo>
                  <a:cubicBezTo>
                    <a:pt x="2464" y="1076"/>
                    <a:pt x="2491" y="1095"/>
                    <a:pt x="2522" y="1095"/>
                  </a:cubicBezTo>
                  <a:cubicBezTo>
                    <a:pt x="2544" y="1095"/>
                    <a:pt x="2569" y="1086"/>
                    <a:pt x="2595" y="1060"/>
                  </a:cubicBezTo>
                  <a:cubicBezTo>
                    <a:pt x="2679" y="948"/>
                    <a:pt x="2707" y="773"/>
                    <a:pt x="2770" y="626"/>
                  </a:cubicBezTo>
                  <a:cubicBezTo>
                    <a:pt x="2795" y="544"/>
                    <a:pt x="2941" y="203"/>
                    <a:pt x="3078" y="203"/>
                  </a:cubicBezTo>
                  <a:cubicBezTo>
                    <a:pt x="3092" y="203"/>
                    <a:pt x="3106" y="206"/>
                    <a:pt x="3119" y="214"/>
                  </a:cubicBezTo>
                  <a:cubicBezTo>
                    <a:pt x="3175" y="249"/>
                    <a:pt x="3119" y="508"/>
                    <a:pt x="3119" y="564"/>
                  </a:cubicBezTo>
                  <a:cubicBezTo>
                    <a:pt x="3084" y="682"/>
                    <a:pt x="3028" y="801"/>
                    <a:pt x="3056" y="913"/>
                  </a:cubicBezTo>
                  <a:cubicBezTo>
                    <a:pt x="3074" y="972"/>
                    <a:pt x="3118" y="992"/>
                    <a:pt x="3162" y="992"/>
                  </a:cubicBezTo>
                  <a:cubicBezTo>
                    <a:pt x="3187" y="992"/>
                    <a:pt x="3211" y="986"/>
                    <a:pt x="3231" y="976"/>
                  </a:cubicBezTo>
                  <a:cubicBezTo>
                    <a:pt x="3373" y="834"/>
                    <a:pt x="3463" y="450"/>
                    <a:pt x="3652" y="450"/>
                  </a:cubicBezTo>
                  <a:cubicBezTo>
                    <a:pt x="3658" y="450"/>
                    <a:pt x="3665" y="451"/>
                    <a:pt x="3672" y="452"/>
                  </a:cubicBezTo>
                  <a:cubicBezTo>
                    <a:pt x="3756" y="452"/>
                    <a:pt x="3728" y="452"/>
                    <a:pt x="3728" y="536"/>
                  </a:cubicBezTo>
                  <a:cubicBezTo>
                    <a:pt x="3700" y="626"/>
                    <a:pt x="3672" y="682"/>
                    <a:pt x="3609" y="773"/>
                  </a:cubicBezTo>
                  <a:cubicBezTo>
                    <a:pt x="3581" y="829"/>
                    <a:pt x="3553" y="857"/>
                    <a:pt x="3553" y="948"/>
                  </a:cubicBezTo>
                  <a:cubicBezTo>
                    <a:pt x="3553" y="994"/>
                    <a:pt x="3590" y="1039"/>
                    <a:pt x="3638" y="1039"/>
                  </a:cubicBezTo>
                  <a:cubicBezTo>
                    <a:pt x="3649" y="1039"/>
                    <a:pt x="3660" y="1037"/>
                    <a:pt x="3672" y="1032"/>
                  </a:cubicBezTo>
                  <a:cubicBezTo>
                    <a:pt x="3784" y="1004"/>
                    <a:pt x="3874" y="913"/>
                    <a:pt x="3958" y="857"/>
                  </a:cubicBezTo>
                  <a:cubicBezTo>
                    <a:pt x="4011" y="834"/>
                    <a:pt x="4124" y="765"/>
                    <a:pt x="4192" y="765"/>
                  </a:cubicBezTo>
                  <a:cubicBezTo>
                    <a:pt x="4204" y="765"/>
                    <a:pt x="4215" y="768"/>
                    <a:pt x="4224" y="773"/>
                  </a:cubicBezTo>
                  <a:cubicBezTo>
                    <a:pt x="4343" y="801"/>
                    <a:pt x="4308" y="885"/>
                    <a:pt x="4308" y="976"/>
                  </a:cubicBezTo>
                  <a:cubicBezTo>
                    <a:pt x="4308" y="1032"/>
                    <a:pt x="4352" y="1060"/>
                    <a:pt x="4395" y="1060"/>
                  </a:cubicBezTo>
                  <a:cubicBezTo>
                    <a:pt x="4439" y="1060"/>
                    <a:pt x="4483" y="1032"/>
                    <a:pt x="4483" y="976"/>
                  </a:cubicBezTo>
                  <a:cubicBezTo>
                    <a:pt x="4483" y="801"/>
                    <a:pt x="4483" y="626"/>
                    <a:pt x="4280" y="564"/>
                  </a:cubicBezTo>
                  <a:cubicBezTo>
                    <a:pt x="4262" y="561"/>
                    <a:pt x="4245" y="559"/>
                    <a:pt x="4229" y="559"/>
                  </a:cubicBezTo>
                  <a:cubicBezTo>
                    <a:pt x="4082" y="559"/>
                    <a:pt x="3978" y="663"/>
                    <a:pt x="3847" y="738"/>
                  </a:cubicBezTo>
                  <a:cubicBezTo>
                    <a:pt x="3874" y="654"/>
                    <a:pt x="3902" y="564"/>
                    <a:pt x="3930" y="480"/>
                  </a:cubicBezTo>
                  <a:cubicBezTo>
                    <a:pt x="3930" y="361"/>
                    <a:pt x="3930" y="249"/>
                    <a:pt x="3819" y="186"/>
                  </a:cubicBezTo>
                  <a:cubicBezTo>
                    <a:pt x="3785" y="173"/>
                    <a:pt x="3753" y="166"/>
                    <a:pt x="3721" y="166"/>
                  </a:cubicBezTo>
                  <a:cubicBezTo>
                    <a:pt x="3555" y="166"/>
                    <a:pt x="3416" y="337"/>
                    <a:pt x="3322" y="508"/>
                  </a:cubicBezTo>
                  <a:lnTo>
                    <a:pt x="3322" y="305"/>
                  </a:lnTo>
                  <a:cubicBezTo>
                    <a:pt x="3322" y="186"/>
                    <a:pt x="3294" y="39"/>
                    <a:pt x="3147" y="11"/>
                  </a:cubicBezTo>
                  <a:cubicBezTo>
                    <a:pt x="3128" y="4"/>
                    <a:pt x="3108" y="0"/>
                    <a:pt x="30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79"/>
            <p:cNvSpPr/>
            <p:nvPr/>
          </p:nvSpPr>
          <p:spPr>
            <a:xfrm>
              <a:off x="1985316" y="3392673"/>
              <a:ext cx="462723" cy="452324"/>
            </a:xfrm>
            <a:custGeom>
              <a:rect b="b" l="l" r="r" t="t"/>
              <a:pathLst>
                <a:path extrusionOk="0" h="19878" w="20335">
                  <a:moveTo>
                    <a:pt x="9578" y="246"/>
                  </a:moveTo>
                  <a:cubicBezTo>
                    <a:pt x="9725" y="246"/>
                    <a:pt x="9875" y="292"/>
                    <a:pt x="9993" y="385"/>
                  </a:cubicBezTo>
                  <a:cubicBezTo>
                    <a:pt x="10224" y="588"/>
                    <a:pt x="10287" y="909"/>
                    <a:pt x="10489" y="1140"/>
                  </a:cubicBezTo>
                  <a:cubicBezTo>
                    <a:pt x="10503" y="1158"/>
                    <a:pt x="10531" y="1166"/>
                    <a:pt x="10564" y="1166"/>
                  </a:cubicBezTo>
                  <a:cubicBezTo>
                    <a:pt x="10596" y="1166"/>
                    <a:pt x="10633" y="1158"/>
                    <a:pt x="10664" y="1140"/>
                  </a:cubicBezTo>
                  <a:cubicBezTo>
                    <a:pt x="10748" y="1000"/>
                    <a:pt x="10748" y="853"/>
                    <a:pt x="10839" y="679"/>
                  </a:cubicBezTo>
                  <a:cubicBezTo>
                    <a:pt x="10951" y="476"/>
                    <a:pt x="11126" y="301"/>
                    <a:pt x="11391" y="266"/>
                  </a:cubicBezTo>
                  <a:cubicBezTo>
                    <a:pt x="11407" y="264"/>
                    <a:pt x="11423" y="264"/>
                    <a:pt x="11437" y="264"/>
                  </a:cubicBezTo>
                  <a:cubicBezTo>
                    <a:pt x="11694" y="264"/>
                    <a:pt x="11770" y="488"/>
                    <a:pt x="11797" y="707"/>
                  </a:cubicBezTo>
                  <a:cubicBezTo>
                    <a:pt x="11825" y="825"/>
                    <a:pt x="11825" y="937"/>
                    <a:pt x="11972" y="965"/>
                  </a:cubicBezTo>
                  <a:cubicBezTo>
                    <a:pt x="11992" y="976"/>
                    <a:pt x="12011" y="980"/>
                    <a:pt x="12029" y="980"/>
                  </a:cubicBezTo>
                  <a:cubicBezTo>
                    <a:pt x="12119" y="980"/>
                    <a:pt x="12190" y="866"/>
                    <a:pt x="12265" y="790"/>
                  </a:cubicBezTo>
                  <a:cubicBezTo>
                    <a:pt x="12412" y="616"/>
                    <a:pt x="12643" y="504"/>
                    <a:pt x="12874" y="504"/>
                  </a:cubicBezTo>
                  <a:cubicBezTo>
                    <a:pt x="13139" y="532"/>
                    <a:pt x="13314" y="937"/>
                    <a:pt x="13258" y="1175"/>
                  </a:cubicBezTo>
                  <a:cubicBezTo>
                    <a:pt x="13223" y="1378"/>
                    <a:pt x="13049" y="1553"/>
                    <a:pt x="13049" y="1755"/>
                  </a:cubicBezTo>
                  <a:cubicBezTo>
                    <a:pt x="13049" y="1874"/>
                    <a:pt x="13111" y="1958"/>
                    <a:pt x="13223" y="1986"/>
                  </a:cubicBezTo>
                  <a:cubicBezTo>
                    <a:pt x="13398" y="2049"/>
                    <a:pt x="13636" y="2049"/>
                    <a:pt x="13748" y="2224"/>
                  </a:cubicBezTo>
                  <a:cubicBezTo>
                    <a:pt x="14041" y="2601"/>
                    <a:pt x="13342" y="3035"/>
                    <a:pt x="13167" y="3301"/>
                  </a:cubicBezTo>
                  <a:cubicBezTo>
                    <a:pt x="13084" y="3413"/>
                    <a:pt x="13084" y="3503"/>
                    <a:pt x="13139" y="3622"/>
                  </a:cubicBezTo>
                  <a:cubicBezTo>
                    <a:pt x="13223" y="3762"/>
                    <a:pt x="13223" y="3853"/>
                    <a:pt x="13111" y="3972"/>
                  </a:cubicBezTo>
                  <a:cubicBezTo>
                    <a:pt x="12993" y="4056"/>
                    <a:pt x="12874" y="4084"/>
                    <a:pt x="12762" y="4147"/>
                  </a:cubicBezTo>
                  <a:cubicBezTo>
                    <a:pt x="12440" y="4203"/>
                    <a:pt x="12147" y="4322"/>
                    <a:pt x="12063" y="4636"/>
                  </a:cubicBezTo>
                  <a:cubicBezTo>
                    <a:pt x="11972" y="4874"/>
                    <a:pt x="11972" y="5133"/>
                    <a:pt x="11944" y="5370"/>
                  </a:cubicBezTo>
                  <a:cubicBezTo>
                    <a:pt x="11916" y="5629"/>
                    <a:pt x="11916" y="5895"/>
                    <a:pt x="11888" y="6154"/>
                  </a:cubicBezTo>
                  <a:cubicBezTo>
                    <a:pt x="11888" y="6419"/>
                    <a:pt x="11860" y="6706"/>
                    <a:pt x="11860" y="6972"/>
                  </a:cubicBezTo>
                  <a:cubicBezTo>
                    <a:pt x="11860" y="7174"/>
                    <a:pt x="11825" y="7405"/>
                    <a:pt x="11888" y="7608"/>
                  </a:cubicBezTo>
                  <a:lnTo>
                    <a:pt x="11566" y="7608"/>
                  </a:lnTo>
                  <a:cubicBezTo>
                    <a:pt x="11245" y="7524"/>
                    <a:pt x="10923" y="7405"/>
                    <a:pt x="10601" y="7349"/>
                  </a:cubicBezTo>
                  <a:cubicBezTo>
                    <a:pt x="10489" y="7321"/>
                    <a:pt x="10370" y="7293"/>
                    <a:pt x="10252" y="7293"/>
                  </a:cubicBezTo>
                  <a:cubicBezTo>
                    <a:pt x="10196" y="7293"/>
                    <a:pt x="10112" y="7321"/>
                    <a:pt x="10021" y="7321"/>
                  </a:cubicBezTo>
                  <a:cubicBezTo>
                    <a:pt x="9952" y="7315"/>
                    <a:pt x="9884" y="7311"/>
                    <a:pt x="9818" y="7311"/>
                  </a:cubicBezTo>
                  <a:cubicBezTo>
                    <a:pt x="9603" y="7311"/>
                    <a:pt x="9399" y="7348"/>
                    <a:pt x="9175" y="7433"/>
                  </a:cubicBezTo>
                  <a:cubicBezTo>
                    <a:pt x="8972" y="7524"/>
                    <a:pt x="8769" y="7580"/>
                    <a:pt x="8538" y="7608"/>
                  </a:cubicBezTo>
                  <a:lnTo>
                    <a:pt x="8538" y="7349"/>
                  </a:lnTo>
                  <a:cubicBezTo>
                    <a:pt x="8504" y="7258"/>
                    <a:pt x="8504" y="7174"/>
                    <a:pt x="8504" y="7119"/>
                  </a:cubicBezTo>
                  <a:lnTo>
                    <a:pt x="8504" y="6944"/>
                  </a:lnTo>
                  <a:cubicBezTo>
                    <a:pt x="8504" y="6797"/>
                    <a:pt x="8476" y="6650"/>
                    <a:pt x="8448" y="6503"/>
                  </a:cubicBezTo>
                  <a:cubicBezTo>
                    <a:pt x="8448" y="6384"/>
                    <a:pt x="8448" y="6300"/>
                    <a:pt x="8420" y="6210"/>
                  </a:cubicBezTo>
                  <a:lnTo>
                    <a:pt x="8420" y="6126"/>
                  </a:lnTo>
                  <a:cubicBezTo>
                    <a:pt x="8420" y="5860"/>
                    <a:pt x="8392" y="5601"/>
                    <a:pt x="8392" y="5335"/>
                  </a:cubicBezTo>
                  <a:cubicBezTo>
                    <a:pt x="8392" y="5021"/>
                    <a:pt x="8448" y="4727"/>
                    <a:pt x="8392" y="4433"/>
                  </a:cubicBezTo>
                  <a:cubicBezTo>
                    <a:pt x="8392" y="4259"/>
                    <a:pt x="8392" y="4028"/>
                    <a:pt x="8273" y="3881"/>
                  </a:cubicBezTo>
                  <a:cubicBezTo>
                    <a:pt x="8220" y="3837"/>
                    <a:pt x="8164" y="3822"/>
                    <a:pt x="8108" y="3822"/>
                  </a:cubicBezTo>
                  <a:cubicBezTo>
                    <a:pt x="7992" y="3822"/>
                    <a:pt x="7872" y="3884"/>
                    <a:pt x="7761" y="3884"/>
                  </a:cubicBezTo>
                  <a:cubicBezTo>
                    <a:pt x="7747" y="3884"/>
                    <a:pt x="7734" y="3883"/>
                    <a:pt x="7720" y="3881"/>
                  </a:cubicBezTo>
                  <a:cubicBezTo>
                    <a:pt x="7455" y="3853"/>
                    <a:pt x="7140" y="3825"/>
                    <a:pt x="6902" y="3762"/>
                  </a:cubicBezTo>
                  <a:cubicBezTo>
                    <a:pt x="6727" y="3734"/>
                    <a:pt x="6525" y="3622"/>
                    <a:pt x="6525" y="3413"/>
                  </a:cubicBezTo>
                  <a:cubicBezTo>
                    <a:pt x="6553" y="3238"/>
                    <a:pt x="6727" y="3182"/>
                    <a:pt x="6874" y="3154"/>
                  </a:cubicBezTo>
                  <a:cubicBezTo>
                    <a:pt x="6965" y="3154"/>
                    <a:pt x="6993" y="3098"/>
                    <a:pt x="6930" y="3035"/>
                  </a:cubicBezTo>
                  <a:cubicBezTo>
                    <a:pt x="6818" y="2860"/>
                    <a:pt x="6644" y="2748"/>
                    <a:pt x="6581" y="2539"/>
                  </a:cubicBezTo>
                  <a:cubicBezTo>
                    <a:pt x="6525" y="2308"/>
                    <a:pt x="6644" y="2133"/>
                    <a:pt x="6818" y="2014"/>
                  </a:cubicBezTo>
                  <a:cubicBezTo>
                    <a:pt x="6887" y="1981"/>
                    <a:pt x="6964" y="1970"/>
                    <a:pt x="7045" y="1970"/>
                  </a:cubicBezTo>
                  <a:cubicBezTo>
                    <a:pt x="7170" y="1970"/>
                    <a:pt x="7303" y="1997"/>
                    <a:pt x="7427" y="2014"/>
                  </a:cubicBezTo>
                  <a:cubicBezTo>
                    <a:pt x="7524" y="2014"/>
                    <a:pt x="7659" y="2056"/>
                    <a:pt x="7770" y="2056"/>
                  </a:cubicBezTo>
                  <a:cubicBezTo>
                    <a:pt x="7794" y="2056"/>
                    <a:pt x="7818" y="2054"/>
                    <a:pt x="7839" y="2049"/>
                  </a:cubicBezTo>
                  <a:cubicBezTo>
                    <a:pt x="8126" y="2014"/>
                    <a:pt x="7923" y="1727"/>
                    <a:pt x="7895" y="1581"/>
                  </a:cubicBezTo>
                  <a:cubicBezTo>
                    <a:pt x="7814" y="1344"/>
                    <a:pt x="7761" y="763"/>
                    <a:pt x="8102" y="763"/>
                  </a:cubicBezTo>
                  <a:cubicBezTo>
                    <a:pt x="8143" y="763"/>
                    <a:pt x="8191" y="771"/>
                    <a:pt x="8245" y="790"/>
                  </a:cubicBezTo>
                  <a:cubicBezTo>
                    <a:pt x="8435" y="849"/>
                    <a:pt x="8600" y="1208"/>
                    <a:pt x="8809" y="1208"/>
                  </a:cubicBezTo>
                  <a:cubicBezTo>
                    <a:pt x="8824" y="1208"/>
                    <a:pt x="8838" y="1207"/>
                    <a:pt x="8853" y="1203"/>
                  </a:cubicBezTo>
                  <a:cubicBezTo>
                    <a:pt x="9091" y="1112"/>
                    <a:pt x="9000" y="734"/>
                    <a:pt x="9063" y="560"/>
                  </a:cubicBezTo>
                  <a:cubicBezTo>
                    <a:pt x="9147" y="350"/>
                    <a:pt x="9359" y="246"/>
                    <a:pt x="9578" y="246"/>
                  </a:cubicBezTo>
                  <a:close/>
                  <a:moveTo>
                    <a:pt x="10182" y="7517"/>
                  </a:moveTo>
                  <a:cubicBezTo>
                    <a:pt x="10278" y="7517"/>
                    <a:pt x="10374" y="7524"/>
                    <a:pt x="10461" y="7552"/>
                  </a:cubicBezTo>
                  <a:cubicBezTo>
                    <a:pt x="10748" y="7608"/>
                    <a:pt x="11014" y="7699"/>
                    <a:pt x="11272" y="7755"/>
                  </a:cubicBezTo>
                  <a:cubicBezTo>
                    <a:pt x="11510" y="7818"/>
                    <a:pt x="11685" y="7874"/>
                    <a:pt x="11916" y="7874"/>
                  </a:cubicBezTo>
                  <a:cubicBezTo>
                    <a:pt x="12023" y="7874"/>
                    <a:pt x="12142" y="7858"/>
                    <a:pt x="12252" y="7858"/>
                  </a:cubicBezTo>
                  <a:cubicBezTo>
                    <a:pt x="12443" y="7858"/>
                    <a:pt x="12608" y="7906"/>
                    <a:pt x="12643" y="8167"/>
                  </a:cubicBezTo>
                  <a:cubicBezTo>
                    <a:pt x="12671" y="8454"/>
                    <a:pt x="12643" y="8776"/>
                    <a:pt x="12384" y="8923"/>
                  </a:cubicBezTo>
                  <a:cubicBezTo>
                    <a:pt x="12175" y="9041"/>
                    <a:pt x="12035" y="9069"/>
                    <a:pt x="11888" y="9272"/>
                  </a:cubicBezTo>
                  <a:cubicBezTo>
                    <a:pt x="11860" y="9356"/>
                    <a:pt x="11825" y="9447"/>
                    <a:pt x="11797" y="9531"/>
                  </a:cubicBezTo>
                  <a:cubicBezTo>
                    <a:pt x="11797" y="9650"/>
                    <a:pt x="11825" y="9769"/>
                    <a:pt x="11797" y="9880"/>
                  </a:cubicBezTo>
                  <a:cubicBezTo>
                    <a:pt x="11769" y="10027"/>
                    <a:pt x="11594" y="10027"/>
                    <a:pt x="11475" y="10055"/>
                  </a:cubicBezTo>
                  <a:cubicBezTo>
                    <a:pt x="11391" y="10118"/>
                    <a:pt x="11300" y="10174"/>
                    <a:pt x="11245" y="10265"/>
                  </a:cubicBezTo>
                  <a:cubicBezTo>
                    <a:pt x="11189" y="10377"/>
                    <a:pt x="11189" y="10580"/>
                    <a:pt x="11217" y="10727"/>
                  </a:cubicBezTo>
                  <a:cubicBezTo>
                    <a:pt x="11217" y="11020"/>
                    <a:pt x="11272" y="11251"/>
                    <a:pt x="11391" y="11517"/>
                  </a:cubicBezTo>
                  <a:cubicBezTo>
                    <a:pt x="11447" y="11629"/>
                    <a:pt x="11475" y="11775"/>
                    <a:pt x="11538" y="11894"/>
                  </a:cubicBezTo>
                  <a:cubicBezTo>
                    <a:pt x="11594" y="12013"/>
                    <a:pt x="11650" y="12097"/>
                    <a:pt x="11713" y="12188"/>
                  </a:cubicBezTo>
                  <a:cubicBezTo>
                    <a:pt x="11769" y="12363"/>
                    <a:pt x="11825" y="12566"/>
                    <a:pt x="11713" y="12712"/>
                  </a:cubicBezTo>
                  <a:cubicBezTo>
                    <a:pt x="11663" y="12752"/>
                    <a:pt x="11613" y="12769"/>
                    <a:pt x="11565" y="12769"/>
                  </a:cubicBezTo>
                  <a:cubicBezTo>
                    <a:pt x="11445" y="12769"/>
                    <a:pt x="11337" y="12662"/>
                    <a:pt x="11272" y="12538"/>
                  </a:cubicBezTo>
                  <a:cubicBezTo>
                    <a:pt x="11189" y="12272"/>
                    <a:pt x="11217" y="11894"/>
                    <a:pt x="10986" y="11719"/>
                  </a:cubicBezTo>
                  <a:cubicBezTo>
                    <a:pt x="10927" y="11673"/>
                    <a:pt x="10869" y="11654"/>
                    <a:pt x="10812" y="11654"/>
                  </a:cubicBezTo>
                  <a:cubicBezTo>
                    <a:pt x="10585" y="11654"/>
                    <a:pt x="10393" y="11968"/>
                    <a:pt x="10370" y="12153"/>
                  </a:cubicBezTo>
                  <a:cubicBezTo>
                    <a:pt x="10252" y="12677"/>
                    <a:pt x="10315" y="13202"/>
                    <a:pt x="10343" y="13726"/>
                  </a:cubicBezTo>
                  <a:cubicBezTo>
                    <a:pt x="10370" y="13992"/>
                    <a:pt x="10426" y="14251"/>
                    <a:pt x="10370" y="14516"/>
                  </a:cubicBezTo>
                  <a:cubicBezTo>
                    <a:pt x="10343" y="14635"/>
                    <a:pt x="10252" y="14894"/>
                    <a:pt x="10112" y="14922"/>
                  </a:cubicBezTo>
                  <a:cubicBezTo>
                    <a:pt x="9902" y="14922"/>
                    <a:pt x="9846" y="14635"/>
                    <a:pt x="9818" y="14488"/>
                  </a:cubicBezTo>
                  <a:cubicBezTo>
                    <a:pt x="9762" y="14223"/>
                    <a:pt x="9762" y="13936"/>
                    <a:pt x="9762" y="13642"/>
                  </a:cubicBezTo>
                  <a:cubicBezTo>
                    <a:pt x="9790" y="13349"/>
                    <a:pt x="9790" y="13062"/>
                    <a:pt x="9818" y="12740"/>
                  </a:cubicBezTo>
                  <a:cubicBezTo>
                    <a:pt x="9846" y="12447"/>
                    <a:pt x="9846" y="12188"/>
                    <a:pt x="9874" y="11894"/>
                  </a:cubicBezTo>
                  <a:cubicBezTo>
                    <a:pt x="9874" y="11664"/>
                    <a:pt x="9937" y="11398"/>
                    <a:pt x="9902" y="11195"/>
                  </a:cubicBezTo>
                  <a:cubicBezTo>
                    <a:pt x="9870" y="10977"/>
                    <a:pt x="9749" y="10885"/>
                    <a:pt x="9608" y="10885"/>
                  </a:cubicBezTo>
                  <a:cubicBezTo>
                    <a:pt x="9505" y="10885"/>
                    <a:pt x="9391" y="10934"/>
                    <a:pt x="9294" y="11020"/>
                  </a:cubicBezTo>
                  <a:cubicBezTo>
                    <a:pt x="9207" y="11100"/>
                    <a:pt x="9018" y="11372"/>
                    <a:pt x="8873" y="11372"/>
                  </a:cubicBezTo>
                  <a:cubicBezTo>
                    <a:pt x="8867" y="11372"/>
                    <a:pt x="8860" y="11371"/>
                    <a:pt x="8853" y="11370"/>
                  </a:cubicBezTo>
                  <a:cubicBezTo>
                    <a:pt x="8566" y="11342"/>
                    <a:pt x="9000" y="10727"/>
                    <a:pt x="9091" y="10615"/>
                  </a:cubicBezTo>
                  <a:cubicBezTo>
                    <a:pt x="9294" y="10202"/>
                    <a:pt x="9552" y="9741"/>
                    <a:pt x="9615" y="9272"/>
                  </a:cubicBezTo>
                  <a:cubicBezTo>
                    <a:pt x="9637" y="8983"/>
                    <a:pt x="9453" y="8862"/>
                    <a:pt x="9221" y="8862"/>
                  </a:cubicBezTo>
                  <a:cubicBezTo>
                    <a:pt x="9151" y="8862"/>
                    <a:pt x="9075" y="8873"/>
                    <a:pt x="9000" y="8895"/>
                  </a:cubicBezTo>
                  <a:cubicBezTo>
                    <a:pt x="8944" y="8923"/>
                    <a:pt x="8853" y="8951"/>
                    <a:pt x="8769" y="9006"/>
                  </a:cubicBezTo>
                  <a:cubicBezTo>
                    <a:pt x="8678" y="9097"/>
                    <a:pt x="8622" y="9181"/>
                    <a:pt x="8538" y="9272"/>
                  </a:cubicBezTo>
                  <a:cubicBezTo>
                    <a:pt x="8482" y="9297"/>
                    <a:pt x="8386" y="9395"/>
                    <a:pt x="8322" y="9395"/>
                  </a:cubicBezTo>
                  <a:cubicBezTo>
                    <a:pt x="8314" y="9395"/>
                    <a:pt x="8307" y="9394"/>
                    <a:pt x="8301" y="9391"/>
                  </a:cubicBezTo>
                  <a:cubicBezTo>
                    <a:pt x="8245" y="9391"/>
                    <a:pt x="8217" y="9328"/>
                    <a:pt x="8217" y="9272"/>
                  </a:cubicBezTo>
                  <a:cubicBezTo>
                    <a:pt x="8217" y="9181"/>
                    <a:pt x="8329" y="9125"/>
                    <a:pt x="8392" y="9069"/>
                  </a:cubicBezTo>
                  <a:cubicBezTo>
                    <a:pt x="8448" y="9006"/>
                    <a:pt x="8448" y="8951"/>
                    <a:pt x="8476" y="8867"/>
                  </a:cubicBezTo>
                  <a:cubicBezTo>
                    <a:pt x="8476" y="8732"/>
                    <a:pt x="8429" y="8597"/>
                    <a:pt x="8286" y="8597"/>
                  </a:cubicBezTo>
                  <a:cubicBezTo>
                    <a:pt x="8273" y="8597"/>
                    <a:pt x="8259" y="8599"/>
                    <a:pt x="8245" y="8601"/>
                  </a:cubicBezTo>
                  <a:cubicBezTo>
                    <a:pt x="8122" y="8621"/>
                    <a:pt x="7927" y="8844"/>
                    <a:pt x="7780" y="8844"/>
                  </a:cubicBezTo>
                  <a:cubicBezTo>
                    <a:pt x="7718" y="8844"/>
                    <a:pt x="7665" y="8804"/>
                    <a:pt x="7629" y="8692"/>
                  </a:cubicBezTo>
                  <a:cubicBezTo>
                    <a:pt x="7574" y="8454"/>
                    <a:pt x="7629" y="7993"/>
                    <a:pt x="7895" y="7874"/>
                  </a:cubicBezTo>
                  <a:cubicBezTo>
                    <a:pt x="7935" y="7855"/>
                    <a:pt x="7984" y="7849"/>
                    <a:pt x="8037" y="7849"/>
                  </a:cubicBezTo>
                  <a:cubicBezTo>
                    <a:pt x="8143" y="7849"/>
                    <a:pt x="8266" y="7874"/>
                    <a:pt x="8364" y="7874"/>
                  </a:cubicBezTo>
                  <a:cubicBezTo>
                    <a:pt x="8538" y="7874"/>
                    <a:pt x="8650" y="7874"/>
                    <a:pt x="8797" y="7818"/>
                  </a:cubicBezTo>
                  <a:cubicBezTo>
                    <a:pt x="9000" y="7755"/>
                    <a:pt x="9175" y="7671"/>
                    <a:pt x="9350" y="7580"/>
                  </a:cubicBezTo>
                  <a:cubicBezTo>
                    <a:pt x="9524" y="7524"/>
                    <a:pt x="9699" y="7524"/>
                    <a:pt x="9902" y="7524"/>
                  </a:cubicBezTo>
                  <a:cubicBezTo>
                    <a:pt x="9989" y="7524"/>
                    <a:pt x="10086" y="7517"/>
                    <a:pt x="10182" y="7517"/>
                  </a:cubicBezTo>
                  <a:close/>
                  <a:moveTo>
                    <a:pt x="8217" y="8832"/>
                  </a:moveTo>
                  <a:cubicBezTo>
                    <a:pt x="8392" y="8832"/>
                    <a:pt x="8126" y="9097"/>
                    <a:pt x="8098" y="9153"/>
                  </a:cubicBezTo>
                  <a:cubicBezTo>
                    <a:pt x="8014" y="9300"/>
                    <a:pt x="7979" y="9475"/>
                    <a:pt x="8154" y="9566"/>
                  </a:cubicBezTo>
                  <a:cubicBezTo>
                    <a:pt x="8180" y="9574"/>
                    <a:pt x="8207" y="9578"/>
                    <a:pt x="8235" y="9578"/>
                  </a:cubicBezTo>
                  <a:cubicBezTo>
                    <a:pt x="8390" y="9578"/>
                    <a:pt x="8555" y="9457"/>
                    <a:pt x="8650" y="9356"/>
                  </a:cubicBezTo>
                  <a:cubicBezTo>
                    <a:pt x="8769" y="9300"/>
                    <a:pt x="8825" y="9181"/>
                    <a:pt x="8944" y="9125"/>
                  </a:cubicBezTo>
                  <a:cubicBezTo>
                    <a:pt x="9006" y="9082"/>
                    <a:pt x="9137" y="9029"/>
                    <a:pt x="9249" y="9029"/>
                  </a:cubicBezTo>
                  <a:cubicBezTo>
                    <a:pt x="9353" y="9029"/>
                    <a:pt x="9440" y="9075"/>
                    <a:pt x="9440" y="9216"/>
                  </a:cubicBezTo>
                  <a:cubicBezTo>
                    <a:pt x="9440" y="9503"/>
                    <a:pt x="9238" y="9825"/>
                    <a:pt x="9091" y="10055"/>
                  </a:cubicBezTo>
                  <a:cubicBezTo>
                    <a:pt x="8944" y="10321"/>
                    <a:pt x="8825" y="10552"/>
                    <a:pt x="8678" y="10789"/>
                  </a:cubicBezTo>
                  <a:cubicBezTo>
                    <a:pt x="8566" y="10964"/>
                    <a:pt x="8448" y="11223"/>
                    <a:pt x="8538" y="11426"/>
                  </a:cubicBezTo>
                  <a:cubicBezTo>
                    <a:pt x="8583" y="11573"/>
                    <a:pt x="8662" y="11628"/>
                    <a:pt x="8755" y="11628"/>
                  </a:cubicBezTo>
                  <a:cubicBezTo>
                    <a:pt x="8957" y="11628"/>
                    <a:pt x="9221" y="11371"/>
                    <a:pt x="9322" y="11251"/>
                  </a:cubicBezTo>
                  <a:cubicBezTo>
                    <a:pt x="9378" y="11195"/>
                    <a:pt x="9468" y="11048"/>
                    <a:pt x="9552" y="11048"/>
                  </a:cubicBezTo>
                  <a:cubicBezTo>
                    <a:pt x="9576" y="11041"/>
                    <a:pt x="9596" y="11038"/>
                    <a:pt x="9615" y="11038"/>
                  </a:cubicBezTo>
                  <a:cubicBezTo>
                    <a:pt x="9808" y="11038"/>
                    <a:pt x="9759" y="11408"/>
                    <a:pt x="9727" y="11517"/>
                  </a:cubicBezTo>
                  <a:cubicBezTo>
                    <a:pt x="9699" y="11838"/>
                    <a:pt x="9699" y="12153"/>
                    <a:pt x="9671" y="12503"/>
                  </a:cubicBezTo>
                  <a:cubicBezTo>
                    <a:pt x="9615" y="13090"/>
                    <a:pt x="9552" y="13726"/>
                    <a:pt x="9643" y="14314"/>
                  </a:cubicBezTo>
                  <a:cubicBezTo>
                    <a:pt x="9668" y="14564"/>
                    <a:pt x="9761" y="15106"/>
                    <a:pt x="10091" y="15106"/>
                  </a:cubicBezTo>
                  <a:cubicBezTo>
                    <a:pt x="10139" y="15106"/>
                    <a:pt x="10193" y="15095"/>
                    <a:pt x="10252" y="15069"/>
                  </a:cubicBezTo>
                  <a:cubicBezTo>
                    <a:pt x="10398" y="15013"/>
                    <a:pt x="10545" y="14747"/>
                    <a:pt x="10573" y="14572"/>
                  </a:cubicBezTo>
                  <a:cubicBezTo>
                    <a:pt x="10664" y="14286"/>
                    <a:pt x="10601" y="13992"/>
                    <a:pt x="10601" y="13726"/>
                  </a:cubicBezTo>
                  <a:cubicBezTo>
                    <a:pt x="10573" y="13412"/>
                    <a:pt x="10517" y="13118"/>
                    <a:pt x="10545" y="12824"/>
                  </a:cubicBezTo>
                  <a:cubicBezTo>
                    <a:pt x="10545" y="12677"/>
                    <a:pt x="10545" y="11894"/>
                    <a:pt x="10811" y="11894"/>
                  </a:cubicBezTo>
                  <a:cubicBezTo>
                    <a:pt x="10951" y="11894"/>
                    <a:pt x="10986" y="12216"/>
                    <a:pt x="11014" y="12328"/>
                  </a:cubicBezTo>
                  <a:cubicBezTo>
                    <a:pt x="11042" y="12503"/>
                    <a:pt x="11098" y="12712"/>
                    <a:pt x="11245" y="12852"/>
                  </a:cubicBezTo>
                  <a:cubicBezTo>
                    <a:pt x="11344" y="12944"/>
                    <a:pt x="11452" y="12983"/>
                    <a:pt x="11553" y="12983"/>
                  </a:cubicBezTo>
                  <a:cubicBezTo>
                    <a:pt x="11807" y="12983"/>
                    <a:pt x="12025" y="12736"/>
                    <a:pt x="12000" y="12447"/>
                  </a:cubicBezTo>
                  <a:cubicBezTo>
                    <a:pt x="11972" y="12153"/>
                    <a:pt x="11797" y="11950"/>
                    <a:pt x="11713" y="11719"/>
                  </a:cubicBezTo>
                  <a:cubicBezTo>
                    <a:pt x="11566" y="11370"/>
                    <a:pt x="11447" y="11104"/>
                    <a:pt x="11419" y="10727"/>
                  </a:cubicBezTo>
                  <a:cubicBezTo>
                    <a:pt x="11419" y="10615"/>
                    <a:pt x="11391" y="10440"/>
                    <a:pt x="11447" y="10321"/>
                  </a:cubicBezTo>
                  <a:cubicBezTo>
                    <a:pt x="11566" y="10202"/>
                    <a:pt x="11797" y="10265"/>
                    <a:pt x="11916" y="10146"/>
                  </a:cubicBezTo>
                  <a:cubicBezTo>
                    <a:pt x="12147" y="9971"/>
                    <a:pt x="11972" y="9678"/>
                    <a:pt x="12091" y="9447"/>
                  </a:cubicBezTo>
                  <a:cubicBezTo>
                    <a:pt x="12209" y="9181"/>
                    <a:pt x="12587" y="9181"/>
                    <a:pt x="12734" y="8923"/>
                  </a:cubicBezTo>
                  <a:cubicBezTo>
                    <a:pt x="12762" y="8895"/>
                    <a:pt x="12762" y="8867"/>
                    <a:pt x="12790" y="8867"/>
                  </a:cubicBezTo>
                  <a:lnTo>
                    <a:pt x="12790" y="8895"/>
                  </a:lnTo>
                  <a:cubicBezTo>
                    <a:pt x="12818" y="9069"/>
                    <a:pt x="12874" y="9244"/>
                    <a:pt x="12909" y="9419"/>
                  </a:cubicBezTo>
                  <a:cubicBezTo>
                    <a:pt x="12965" y="9622"/>
                    <a:pt x="12965" y="9797"/>
                    <a:pt x="13021" y="9999"/>
                  </a:cubicBezTo>
                  <a:cubicBezTo>
                    <a:pt x="13049" y="10174"/>
                    <a:pt x="13139" y="10377"/>
                    <a:pt x="13195" y="10552"/>
                  </a:cubicBezTo>
                  <a:cubicBezTo>
                    <a:pt x="13314" y="10964"/>
                    <a:pt x="13461" y="11370"/>
                    <a:pt x="13573" y="11747"/>
                  </a:cubicBezTo>
                  <a:cubicBezTo>
                    <a:pt x="13636" y="11950"/>
                    <a:pt x="13664" y="12125"/>
                    <a:pt x="13720" y="12300"/>
                  </a:cubicBezTo>
                  <a:cubicBezTo>
                    <a:pt x="13783" y="12503"/>
                    <a:pt x="13895" y="12677"/>
                    <a:pt x="13986" y="12852"/>
                  </a:cubicBezTo>
                  <a:cubicBezTo>
                    <a:pt x="14188" y="13202"/>
                    <a:pt x="14363" y="13586"/>
                    <a:pt x="14538" y="13964"/>
                  </a:cubicBezTo>
                  <a:cubicBezTo>
                    <a:pt x="14713" y="14342"/>
                    <a:pt x="14888" y="14691"/>
                    <a:pt x="15062" y="15041"/>
                  </a:cubicBezTo>
                  <a:cubicBezTo>
                    <a:pt x="15237" y="15390"/>
                    <a:pt x="15468" y="15740"/>
                    <a:pt x="15671" y="16034"/>
                  </a:cubicBezTo>
                  <a:cubicBezTo>
                    <a:pt x="15818" y="16174"/>
                    <a:pt x="15936" y="16320"/>
                    <a:pt x="16083" y="16467"/>
                  </a:cubicBezTo>
                  <a:cubicBezTo>
                    <a:pt x="16167" y="16558"/>
                    <a:pt x="16195" y="16614"/>
                    <a:pt x="16286" y="16642"/>
                  </a:cubicBezTo>
                  <a:cubicBezTo>
                    <a:pt x="16286" y="16698"/>
                    <a:pt x="16286" y="16761"/>
                    <a:pt x="16258" y="16817"/>
                  </a:cubicBezTo>
                  <a:cubicBezTo>
                    <a:pt x="16258" y="16789"/>
                    <a:pt x="16230" y="16789"/>
                    <a:pt x="16195" y="16761"/>
                  </a:cubicBezTo>
                  <a:cubicBezTo>
                    <a:pt x="16160" y="16749"/>
                    <a:pt x="16120" y="16743"/>
                    <a:pt x="16078" y="16743"/>
                  </a:cubicBezTo>
                  <a:cubicBezTo>
                    <a:pt x="16019" y="16743"/>
                    <a:pt x="15958" y="16756"/>
                    <a:pt x="15908" y="16789"/>
                  </a:cubicBezTo>
                  <a:cubicBezTo>
                    <a:pt x="15846" y="16845"/>
                    <a:pt x="15790" y="16908"/>
                    <a:pt x="15734" y="16992"/>
                  </a:cubicBezTo>
                  <a:lnTo>
                    <a:pt x="15734" y="16964"/>
                  </a:lnTo>
                  <a:lnTo>
                    <a:pt x="15643" y="16964"/>
                  </a:lnTo>
                  <a:cubicBezTo>
                    <a:pt x="15671" y="16845"/>
                    <a:pt x="15671" y="16761"/>
                    <a:pt x="15587" y="16698"/>
                  </a:cubicBezTo>
                  <a:cubicBezTo>
                    <a:pt x="15548" y="16674"/>
                    <a:pt x="15516" y="16666"/>
                    <a:pt x="15488" y="16666"/>
                  </a:cubicBezTo>
                  <a:cubicBezTo>
                    <a:pt x="15449" y="16666"/>
                    <a:pt x="15416" y="16682"/>
                    <a:pt x="15384" y="16698"/>
                  </a:cubicBezTo>
                  <a:cubicBezTo>
                    <a:pt x="15412" y="16614"/>
                    <a:pt x="15440" y="16523"/>
                    <a:pt x="15468" y="16467"/>
                  </a:cubicBezTo>
                  <a:cubicBezTo>
                    <a:pt x="15496" y="16348"/>
                    <a:pt x="15531" y="16174"/>
                    <a:pt x="15384" y="16118"/>
                  </a:cubicBezTo>
                  <a:cubicBezTo>
                    <a:pt x="15357" y="16106"/>
                    <a:pt x="15329" y="16101"/>
                    <a:pt x="15302" y="16101"/>
                  </a:cubicBezTo>
                  <a:cubicBezTo>
                    <a:pt x="15127" y="16101"/>
                    <a:pt x="14960" y="16312"/>
                    <a:pt x="14888" y="16439"/>
                  </a:cubicBezTo>
                  <a:cubicBezTo>
                    <a:pt x="14916" y="16320"/>
                    <a:pt x="14943" y="16209"/>
                    <a:pt x="14971" y="16090"/>
                  </a:cubicBezTo>
                  <a:cubicBezTo>
                    <a:pt x="15006" y="15943"/>
                    <a:pt x="15034" y="15768"/>
                    <a:pt x="14916" y="15684"/>
                  </a:cubicBezTo>
                  <a:cubicBezTo>
                    <a:pt x="14867" y="15645"/>
                    <a:pt x="14819" y="15627"/>
                    <a:pt x="14770" y="15627"/>
                  </a:cubicBezTo>
                  <a:cubicBezTo>
                    <a:pt x="14560" y="15627"/>
                    <a:pt x="14353" y="15958"/>
                    <a:pt x="14188" y="16265"/>
                  </a:cubicBezTo>
                  <a:cubicBezTo>
                    <a:pt x="14216" y="16146"/>
                    <a:pt x="14244" y="16062"/>
                    <a:pt x="14244" y="15943"/>
                  </a:cubicBezTo>
                  <a:cubicBezTo>
                    <a:pt x="14272" y="15740"/>
                    <a:pt x="14335" y="15537"/>
                    <a:pt x="14160" y="15418"/>
                  </a:cubicBezTo>
                  <a:cubicBezTo>
                    <a:pt x="14146" y="15404"/>
                    <a:pt x="14124" y="15397"/>
                    <a:pt x="14101" y="15397"/>
                  </a:cubicBezTo>
                  <a:cubicBezTo>
                    <a:pt x="14078" y="15397"/>
                    <a:pt x="14055" y="15404"/>
                    <a:pt x="14041" y="15418"/>
                  </a:cubicBezTo>
                  <a:cubicBezTo>
                    <a:pt x="13867" y="15537"/>
                    <a:pt x="13783" y="15740"/>
                    <a:pt x="13692" y="15915"/>
                  </a:cubicBezTo>
                  <a:cubicBezTo>
                    <a:pt x="13636" y="16034"/>
                    <a:pt x="13608" y="16174"/>
                    <a:pt x="13573" y="16292"/>
                  </a:cubicBezTo>
                  <a:cubicBezTo>
                    <a:pt x="13573" y="16348"/>
                    <a:pt x="13545" y="16467"/>
                    <a:pt x="13517" y="16586"/>
                  </a:cubicBezTo>
                  <a:cubicBezTo>
                    <a:pt x="13489" y="16383"/>
                    <a:pt x="13489" y="15971"/>
                    <a:pt x="13489" y="15887"/>
                  </a:cubicBezTo>
                  <a:cubicBezTo>
                    <a:pt x="13461" y="15740"/>
                    <a:pt x="13461" y="15593"/>
                    <a:pt x="13342" y="15474"/>
                  </a:cubicBezTo>
                  <a:lnTo>
                    <a:pt x="13258" y="15474"/>
                  </a:lnTo>
                  <a:cubicBezTo>
                    <a:pt x="13111" y="15565"/>
                    <a:pt x="13049" y="15887"/>
                    <a:pt x="13021" y="16062"/>
                  </a:cubicBezTo>
                  <a:cubicBezTo>
                    <a:pt x="13021" y="16209"/>
                    <a:pt x="13021" y="16348"/>
                    <a:pt x="13049" y="16495"/>
                  </a:cubicBezTo>
                  <a:cubicBezTo>
                    <a:pt x="13049" y="16523"/>
                    <a:pt x="13084" y="16586"/>
                    <a:pt x="13084" y="16642"/>
                  </a:cubicBezTo>
                  <a:cubicBezTo>
                    <a:pt x="12993" y="16523"/>
                    <a:pt x="12965" y="16320"/>
                    <a:pt x="12937" y="16209"/>
                  </a:cubicBezTo>
                  <a:cubicBezTo>
                    <a:pt x="12874" y="16062"/>
                    <a:pt x="12846" y="15859"/>
                    <a:pt x="12734" y="15740"/>
                  </a:cubicBezTo>
                  <a:cubicBezTo>
                    <a:pt x="12709" y="15720"/>
                    <a:pt x="12674" y="15701"/>
                    <a:pt x="12646" y="15701"/>
                  </a:cubicBezTo>
                  <a:cubicBezTo>
                    <a:pt x="12634" y="15701"/>
                    <a:pt x="12623" y="15704"/>
                    <a:pt x="12615" y="15712"/>
                  </a:cubicBezTo>
                  <a:cubicBezTo>
                    <a:pt x="12440" y="15824"/>
                    <a:pt x="12440" y="16062"/>
                    <a:pt x="12412" y="16237"/>
                  </a:cubicBezTo>
                  <a:cubicBezTo>
                    <a:pt x="12384" y="16439"/>
                    <a:pt x="12384" y="16642"/>
                    <a:pt x="12384" y="16845"/>
                  </a:cubicBezTo>
                  <a:cubicBezTo>
                    <a:pt x="12384" y="16733"/>
                    <a:pt x="12384" y="16614"/>
                    <a:pt x="12293" y="16523"/>
                  </a:cubicBezTo>
                  <a:cubicBezTo>
                    <a:pt x="12265" y="16481"/>
                    <a:pt x="12229" y="16460"/>
                    <a:pt x="12188" y="16460"/>
                  </a:cubicBezTo>
                  <a:cubicBezTo>
                    <a:pt x="12148" y="16460"/>
                    <a:pt x="12105" y="16481"/>
                    <a:pt x="12063" y="16523"/>
                  </a:cubicBezTo>
                  <a:cubicBezTo>
                    <a:pt x="11972" y="16586"/>
                    <a:pt x="11916" y="16670"/>
                    <a:pt x="11860" y="16761"/>
                  </a:cubicBezTo>
                  <a:cubicBezTo>
                    <a:pt x="11860" y="16789"/>
                    <a:pt x="11860" y="16817"/>
                    <a:pt x="11825" y="16845"/>
                  </a:cubicBezTo>
                  <a:cubicBezTo>
                    <a:pt x="11825" y="16698"/>
                    <a:pt x="11769" y="16523"/>
                    <a:pt x="11650" y="16467"/>
                  </a:cubicBezTo>
                  <a:cubicBezTo>
                    <a:pt x="11622" y="16411"/>
                    <a:pt x="11594" y="16348"/>
                    <a:pt x="11566" y="16292"/>
                  </a:cubicBezTo>
                  <a:lnTo>
                    <a:pt x="11566" y="16265"/>
                  </a:lnTo>
                  <a:cubicBezTo>
                    <a:pt x="11475" y="15796"/>
                    <a:pt x="11391" y="15362"/>
                    <a:pt x="11335" y="14894"/>
                  </a:cubicBezTo>
                  <a:cubicBezTo>
                    <a:pt x="11272" y="14460"/>
                    <a:pt x="11272" y="14020"/>
                    <a:pt x="11189" y="13614"/>
                  </a:cubicBezTo>
                  <a:lnTo>
                    <a:pt x="11161" y="13614"/>
                  </a:lnTo>
                  <a:cubicBezTo>
                    <a:pt x="11126" y="14076"/>
                    <a:pt x="11189" y="14544"/>
                    <a:pt x="11245" y="15013"/>
                  </a:cubicBezTo>
                  <a:cubicBezTo>
                    <a:pt x="11272" y="15474"/>
                    <a:pt x="11335" y="15971"/>
                    <a:pt x="11475" y="16411"/>
                  </a:cubicBezTo>
                  <a:lnTo>
                    <a:pt x="11510" y="16411"/>
                  </a:lnTo>
                  <a:lnTo>
                    <a:pt x="11510" y="16439"/>
                  </a:lnTo>
                  <a:cubicBezTo>
                    <a:pt x="11363" y="16467"/>
                    <a:pt x="11300" y="16558"/>
                    <a:pt x="11217" y="16670"/>
                  </a:cubicBezTo>
                  <a:cubicBezTo>
                    <a:pt x="11217" y="16614"/>
                    <a:pt x="11189" y="16586"/>
                    <a:pt x="11126" y="16558"/>
                  </a:cubicBezTo>
                  <a:cubicBezTo>
                    <a:pt x="11101" y="16540"/>
                    <a:pt x="11075" y="16532"/>
                    <a:pt x="11050" y="16532"/>
                  </a:cubicBezTo>
                  <a:cubicBezTo>
                    <a:pt x="10991" y="16532"/>
                    <a:pt x="10934" y="16575"/>
                    <a:pt x="10895" y="16614"/>
                  </a:cubicBezTo>
                  <a:cubicBezTo>
                    <a:pt x="10811" y="16670"/>
                    <a:pt x="10776" y="16733"/>
                    <a:pt x="10748" y="16817"/>
                  </a:cubicBezTo>
                  <a:cubicBezTo>
                    <a:pt x="10720" y="16845"/>
                    <a:pt x="10720" y="16873"/>
                    <a:pt x="10720" y="16936"/>
                  </a:cubicBezTo>
                  <a:cubicBezTo>
                    <a:pt x="10692" y="16908"/>
                    <a:pt x="10692" y="16908"/>
                    <a:pt x="10664" y="16908"/>
                  </a:cubicBezTo>
                  <a:cubicBezTo>
                    <a:pt x="10639" y="16883"/>
                    <a:pt x="10607" y="16872"/>
                    <a:pt x="10571" y="16872"/>
                  </a:cubicBezTo>
                  <a:cubicBezTo>
                    <a:pt x="10516" y="16872"/>
                    <a:pt x="10454" y="16898"/>
                    <a:pt x="10398" y="16936"/>
                  </a:cubicBezTo>
                  <a:cubicBezTo>
                    <a:pt x="10343" y="16964"/>
                    <a:pt x="10287" y="17020"/>
                    <a:pt x="10224" y="17048"/>
                  </a:cubicBezTo>
                  <a:cubicBezTo>
                    <a:pt x="10224" y="17072"/>
                    <a:pt x="10211" y="17079"/>
                    <a:pt x="10202" y="17090"/>
                  </a:cubicBezTo>
                  <a:lnTo>
                    <a:pt x="10202" y="17090"/>
                  </a:lnTo>
                  <a:cubicBezTo>
                    <a:pt x="10233" y="17004"/>
                    <a:pt x="10289" y="16903"/>
                    <a:pt x="10315" y="16845"/>
                  </a:cubicBezTo>
                  <a:cubicBezTo>
                    <a:pt x="10343" y="16733"/>
                    <a:pt x="10370" y="16523"/>
                    <a:pt x="10224" y="16467"/>
                  </a:cubicBezTo>
                  <a:cubicBezTo>
                    <a:pt x="10186" y="16449"/>
                    <a:pt x="10149" y="16441"/>
                    <a:pt x="10114" y="16441"/>
                  </a:cubicBezTo>
                  <a:cubicBezTo>
                    <a:pt x="9987" y="16441"/>
                    <a:pt x="9878" y="16543"/>
                    <a:pt x="9790" y="16614"/>
                  </a:cubicBezTo>
                  <a:cubicBezTo>
                    <a:pt x="9762" y="16642"/>
                    <a:pt x="9699" y="16698"/>
                    <a:pt x="9643" y="16789"/>
                  </a:cubicBezTo>
                  <a:cubicBezTo>
                    <a:pt x="9699" y="16523"/>
                    <a:pt x="9818" y="16209"/>
                    <a:pt x="9643" y="16034"/>
                  </a:cubicBezTo>
                  <a:cubicBezTo>
                    <a:pt x="9608" y="16007"/>
                    <a:pt x="9571" y="15996"/>
                    <a:pt x="9532" y="15996"/>
                  </a:cubicBezTo>
                  <a:cubicBezTo>
                    <a:pt x="9441" y="15996"/>
                    <a:pt x="9345" y="16059"/>
                    <a:pt x="9266" y="16118"/>
                  </a:cubicBezTo>
                  <a:cubicBezTo>
                    <a:pt x="9175" y="16174"/>
                    <a:pt x="9119" y="16265"/>
                    <a:pt x="9063" y="16348"/>
                  </a:cubicBezTo>
                  <a:cubicBezTo>
                    <a:pt x="9063" y="16383"/>
                    <a:pt x="9028" y="16383"/>
                    <a:pt x="9028" y="16411"/>
                  </a:cubicBezTo>
                  <a:cubicBezTo>
                    <a:pt x="9028" y="16237"/>
                    <a:pt x="9063" y="16062"/>
                    <a:pt x="9063" y="15999"/>
                  </a:cubicBezTo>
                  <a:cubicBezTo>
                    <a:pt x="9028" y="15887"/>
                    <a:pt x="9028" y="15768"/>
                    <a:pt x="8888" y="15740"/>
                  </a:cubicBezTo>
                  <a:cubicBezTo>
                    <a:pt x="8769" y="15740"/>
                    <a:pt x="8678" y="15887"/>
                    <a:pt x="8622" y="15971"/>
                  </a:cubicBezTo>
                  <a:cubicBezTo>
                    <a:pt x="8538" y="16062"/>
                    <a:pt x="8476" y="16174"/>
                    <a:pt x="8420" y="16265"/>
                  </a:cubicBezTo>
                  <a:cubicBezTo>
                    <a:pt x="8420" y="16292"/>
                    <a:pt x="8392" y="16320"/>
                    <a:pt x="8392" y="16348"/>
                  </a:cubicBezTo>
                  <a:cubicBezTo>
                    <a:pt x="8365" y="16100"/>
                    <a:pt x="8364" y="15766"/>
                    <a:pt x="8127" y="15766"/>
                  </a:cubicBezTo>
                  <a:cubicBezTo>
                    <a:pt x="8118" y="15766"/>
                    <a:pt x="8108" y="15767"/>
                    <a:pt x="8098" y="15768"/>
                  </a:cubicBezTo>
                  <a:cubicBezTo>
                    <a:pt x="7979" y="15768"/>
                    <a:pt x="7895" y="15915"/>
                    <a:pt x="7839" y="15999"/>
                  </a:cubicBezTo>
                  <a:cubicBezTo>
                    <a:pt x="7804" y="16090"/>
                    <a:pt x="7748" y="16174"/>
                    <a:pt x="7720" y="16237"/>
                  </a:cubicBezTo>
                  <a:cubicBezTo>
                    <a:pt x="7692" y="16146"/>
                    <a:pt x="7692" y="16090"/>
                    <a:pt x="7629" y="15999"/>
                  </a:cubicBezTo>
                  <a:cubicBezTo>
                    <a:pt x="7602" y="15887"/>
                    <a:pt x="7518" y="15768"/>
                    <a:pt x="7371" y="15768"/>
                  </a:cubicBezTo>
                  <a:cubicBezTo>
                    <a:pt x="7252" y="15796"/>
                    <a:pt x="7196" y="15943"/>
                    <a:pt x="7168" y="16062"/>
                  </a:cubicBezTo>
                  <a:cubicBezTo>
                    <a:pt x="7140" y="16146"/>
                    <a:pt x="7105" y="16237"/>
                    <a:pt x="7105" y="16348"/>
                  </a:cubicBezTo>
                  <a:cubicBezTo>
                    <a:pt x="7077" y="16265"/>
                    <a:pt x="7049" y="16209"/>
                    <a:pt x="7021" y="16146"/>
                  </a:cubicBezTo>
                  <a:cubicBezTo>
                    <a:pt x="6984" y="16071"/>
                    <a:pt x="6919" y="16018"/>
                    <a:pt x="6852" y="16018"/>
                  </a:cubicBezTo>
                  <a:cubicBezTo>
                    <a:pt x="6819" y="16018"/>
                    <a:pt x="6786" y="16031"/>
                    <a:pt x="6755" y="16062"/>
                  </a:cubicBezTo>
                  <a:cubicBezTo>
                    <a:pt x="6644" y="16174"/>
                    <a:pt x="6699" y="16439"/>
                    <a:pt x="6699" y="16586"/>
                  </a:cubicBezTo>
                  <a:cubicBezTo>
                    <a:pt x="6699" y="16614"/>
                    <a:pt x="6727" y="16817"/>
                    <a:pt x="6755" y="16936"/>
                  </a:cubicBezTo>
                  <a:cubicBezTo>
                    <a:pt x="6649" y="16769"/>
                    <a:pt x="6586" y="16493"/>
                    <a:pt x="6356" y="16493"/>
                  </a:cubicBezTo>
                  <a:cubicBezTo>
                    <a:pt x="6345" y="16493"/>
                    <a:pt x="6334" y="16494"/>
                    <a:pt x="6322" y="16495"/>
                  </a:cubicBezTo>
                  <a:cubicBezTo>
                    <a:pt x="6056" y="16523"/>
                    <a:pt x="6091" y="16789"/>
                    <a:pt x="6091" y="17020"/>
                  </a:cubicBezTo>
                  <a:cubicBezTo>
                    <a:pt x="6041" y="16931"/>
                    <a:pt x="5996" y="16856"/>
                    <a:pt x="5907" y="16856"/>
                  </a:cubicBezTo>
                  <a:cubicBezTo>
                    <a:pt x="5883" y="16856"/>
                    <a:pt x="5856" y="16861"/>
                    <a:pt x="5825" y="16873"/>
                  </a:cubicBezTo>
                  <a:cubicBezTo>
                    <a:pt x="5742" y="16908"/>
                    <a:pt x="5679" y="17083"/>
                    <a:pt x="5651" y="17222"/>
                  </a:cubicBezTo>
                  <a:cubicBezTo>
                    <a:pt x="5623" y="17208"/>
                    <a:pt x="5593" y="17201"/>
                    <a:pt x="5563" y="17201"/>
                  </a:cubicBezTo>
                  <a:cubicBezTo>
                    <a:pt x="5534" y="17201"/>
                    <a:pt x="5504" y="17208"/>
                    <a:pt x="5476" y="17222"/>
                  </a:cubicBezTo>
                  <a:cubicBezTo>
                    <a:pt x="5448" y="17222"/>
                    <a:pt x="5301" y="17313"/>
                    <a:pt x="5217" y="17341"/>
                  </a:cubicBezTo>
                  <a:cubicBezTo>
                    <a:pt x="5273" y="17167"/>
                    <a:pt x="5420" y="16964"/>
                    <a:pt x="5301" y="16789"/>
                  </a:cubicBezTo>
                  <a:cubicBezTo>
                    <a:pt x="5281" y="16769"/>
                    <a:pt x="5247" y="16749"/>
                    <a:pt x="5207" y="16749"/>
                  </a:cubicBezTo>
                  <a:cubicBezTo>
                    <a:pt x="5190" y="16749"/>
                    <a:pt x="5173" y="16753"/>
                    <a:pt x="5154" y="16761"/>
                  </a:cubicBezTo>
                  <a:cubicBezTo>
                    <a:pt x="5042" y="16817"/>
                    <a:pt x="4951" y="16908"/>
                    <a:pt x="4867" y="16992"/>
                  </a:cubicBezTo>
                  <a:cubicBezTo>
                    <a:pt x="4855" y="16992"/>
                    <a:pt x="4847" y="16992"/>
                    <a:pt x="4842" y="16993"/>
                  </a:cubicBezTo>
                  <a:lnTo>
                    <a:pt x="4842" y="16993"/>
                  </a:lnTo>
                  <a:cubicBezTo>
                    <a:pt x="4904" y="16824"/>
                    <a:pt x="4978" y="16633"/>
                    <a:pt x="4951" y="16467"/>
                  </a:cubicBezTo>
                  <a:cubicBezTo>
                    <a:pt x="4923" y="16350"/>
                    <a:pt x="4868" y="16305"/>
                    <a:pt x="4800" y="16305"/>
                  </a:cubicBezTo>
                  <a:cubicBezTo>
                    <a:pt x="4665" y="16305"/>
                    <a:pt x="4478" y="16480"/>
                    <a:pt x="4343" y="16614"/>
                  </a:cubicBezTo>
                  <a:cubicBezTo>
                    <a:pt x="4343" y="16523"/>
                    <a:pt x="4371" y="16439"/>
                    <a:pt x="4371" y="16348"/>
                  </a:cubicBezTo>
                  <a:lnTo>
                    <a:pt x="4371" y="16237"/>
                  </a:lnTo>
                  <a:cubicBezTo>
                    <a:pt x="4546" y="16146"/>
                    <a:pt x="4721" y="15824"/>
                    <a:pt x="4777" y="15684"/>
                  </a:cubicBezTo>
                  <a:cubicBezTo>
                    <a:pt x="4951" y="15390"/>
                    <a:pt x="5217" y="15160"/>
                    <a:pt x="5357" y="14838"/>
                  </a:cubicBezTo>
                  <a:cubicBezTo>
                    <a:pt x="5420" y="14719"/>
                    <a:pt x="5476" y="14544"/>
                    <a:pt x="5532" y="14426"/>
                  </a:cubicBezTo>
                  <a:cubicBezTo>
                    <a:pt x="5623" y="14223"/>
                    <a:pt x="5742" y="14048"/>
                    <a:pt x="5853" y="13901"/>
                  </a:cubicBezTo>
                  <a:cubicBezTo>
                    <a:pt x="6091" y="13614"/>
                    <a:pt x="6147" y="13293"/>
                    <a:pt x="6266" y="12943"/>
                  </a:cubicBezTo>
                  <a:cubicBezTo>
                    <a:pt x="6350" y="12594"/>
                    <a:pt x="6553" y="12272"/>
                    <a:pt x="6672" y="11922"/>
                  </a:cubicBezTo>
                  <a:cubicBezTo>
                    <a:pt x="6790" y="11545"/>
                    <a:pt x="6846" y="11167"/>
                    <a:pt x="6930" y="10789"/>
                  </a:cubicBezTo>
                  <a:cubicBezTo>
                    <a:pt x="7049" y="10405"/>
                    <a:pt x="7140" y="10027"/>
                    <a:pt x="7252" y="9678"/>
                  </a:cubicBezTo>
                  <a:cubicBezTo>
                    <a:pt x="7315" y="9419"/>
                    <a:pt x="7399" y="9153"/>
                    <a:pt x="7455" y="8895"/>
                  </a:cubicBezTo>
                  <a:cubicBezTo>
                    <a:pt x="7490" y="8923"/>
                    <a:pt x="7490" y="8951"/>
                    <a:pt x="7518" y="8978"/>
                  </a:cubicBezTo>
                  <a:cubicBezTo>
                    <a:pt x="7577" y="9042"/>
                    <a:pt x="7647" y="9071"/>
                    <a:pt x="7721" y="9071"/>
                  </a:cubicBezTo>
                  <a:cubicBezTo>
                    <a:pt x="7786" y="9071"/>
                    <a:pt x="7855" y="9049"/>
                    <a:pt x="7923" y="9006"/>
                  </a:cubicBezTo>
                  <a:cubicBezTo>
                    <a:pt x="7979" y="8978"/>
                    <a:pt x="8154" y="8832"/>
                    <a:pt x="8217" y="8832"/>
                  </a:cubicBezTo>
                  <a:close/>
                  <a:moveTo>
                    <a:pt x="14069" y="15684"/>
                  </a:moveTo>
                  <a:lnTo>
                    <a:pt x="14069" y="15684"/>
                  </a:lnTo>
                  <a:cubicBezTo>
                    <a:pt x="14097" y="15796"/>
                    <a:pt x="14014" y="15971"/>
                    <a:pt x="14014" y="16034"/>
                  </a:cubicBezTo>
                  <a:cubicBezTo>
                    <a:pt x="13986" y="16174"/>
                    <a:pt x="13958" y="16292"/>
                    <a:pt x="13923" y="16411"/>
                  </a:cubicBezTo>
                  <a:cubicBezTo>
                    <a:pt x="13895" y="16558"/>
                    <a:pt x="13839" y="16761"/>
                    <a:pt x="13986" y="16873"/>
                  </a:cubicBezTo>
                  <a:cubicBezTo>
                    <a:pt x="14008" y="16898"/>
                    <a:pt x="14030" y="16908"/>
                    <a:pt x="14052" y="16908"/>
                  </a:cubicBezTo>
                  <a:cubicBezTo>
                    <a:pt x="14087" y="16908"/>
                    <a:pt x="14122" y="16883"/>
                    <a:pt x="14160" y="16845"/>
                  </a:cubicBezTo>
                  <a:cubicBezTo>
                    <a:pt x="14307" y="16614"/>
                    <a:pt x="14419" y="16348"/>
                    <a:pt x="14538" y="16118"/>
                  </a:cubicBezTo>
                  <a:cubicBezTo>
                    <a:pt x="14564" y="16091"/>
                    <a:pt x="14721" y="15885"/>
                    <a:pt x="14763" y="15885"/>
                  </a:cubicBezTo>
                  <a:cubicBezTo>
                    <a:pt x="14765" y="15885"/>
                    <a:pt x="14767" y="15885"/>
                    <a:pt x="14769" y="15887"/>
                  </a:cubicBezTo>
                  <a:cubicBezTo>
                    <a:pt x="14797" y="15915"/>
                    <a:pt x="14741" y="16090"/>
                    <a:pt x="14741" y="16118"/>
                  </a:cubicBezTo>
                  <a:cubicBezTo>
                    <a:pt x="14685" y="16265"/>
                    <a:pt x="14419" y="16789"/>
                    <a:pt x="14622" y="16936"/>
                  </a:cubicBezTo>
                  <a:cubicBezTo>
                    <a:pt x="14643" y="16946"/>
                    <a:pt x="14664" y="16950"/>
                    <a:pt x="14683" y="16950"/>
                  </a:cubicBezTo>
                  <a:cubicBezTo>
                    <a:pt x="14773" y="16950"/>
                    <a:pt x="14847" y="16858"/>
                    <a:pt x="14916" y="16789"/>
                  </a:cubicBezTo>
                  <a:cubicBezTo>
                    <a:pt x="15006" y="16642"/>
                    <a:pt x="15090" y="16495"/>
                    <a:pt x="15237" y="16383"/>
                  </a:cubicBezTo>
                  <a:cubicBezTo>
                    <a:pt x="15255" y="16343"/>
                    <a:pt x="15261" y="16306"/>
                    <a:pt x="15264" y="16306"/>
                  </a:cubicBezTo>
                  <a:cubicBezTo>
                    <a:pt x="15265" y="16306"/>
                    <a:pt x="15265" y="16318"/>
                    <a:pt x="15265" y="16348"/>
                  </a:cubicBezTo>
                  <a:cubicBezTo>
                    <a:pt x="15265" y="16383"/>
                    <a:pt x="15265" y="16411"/>
                    <a:pt x="15237" y="16467"/>
                  </a:cubicBezTo>
                  <a:cubicBezTo>
                    <a:pt x="15209" y="16523"/>
                    <a:pt x="15181" y="16614"/>
                    <a:pt x="15146" y="16698"/>
                  </a:cubicBezTo>
                  <a:cubicBezTo>
                    <a:pt x="15118" y="16817"/>
                    <a:pt x="15034" y="16936"/>
                    <a:pt x="15090" y="17048"/>
                  </a:cubicBezTo>
                  <a:cubicBezTo>
                    <a:pt x="15107" y="17085"/>
                    <a:pt x="15147" y="17101"/>
                    <a:pt x="15181" y="17101"/>
                  </a:cubicBezTo>
                  <a:cubicBezTo>
                    <a:pt x="15205" y="17101"/>
                    <a:pt x="15226" y="17094"/>
                    <a:pt x="15237" y="17083"/>
                  </a:cubicBezTo>
                  <a:cubicBezTo>
                    <a:pt x="15293" y="17048"/>
                    <a:pt x="15321" y="17020"/>
                    <a:pt x="15384" y="16992"/>
                  </a:cubicBezTo>
                  <a:lnTo>
                    <a:pt x="15384" y="16992"/>
                  </a:lnTo>
                  <a:cubicBezTo>
                    <a:pt x="15356" y="17048"/>
                    <a:pt x="15384" y="17111"/>
                    <a:pt x="15440" y="17139"/>
                  </a:cubicBezTo>
                  <a:cubicBezTo>
                    <a:pt x="15485" y="17153"/>
                    <a:pt x="15522" y="17153"/>
                    <a:pt x="15558" y="17153"/>
                  </a:cubicBezTo>
                  <a:cubicBezTo>
                    <a:pt x="15594" y="17153"/>
                    <a:pt x="15629" y="17153"/>
                    <a:pt x="15671" y="17167"/>
                  </a:cubicBezTo>
                  <a:cubicBezTo>
                    <a:pt x="15643" y="17222"/>
                    <a:pt x="15643" y="17285"/>
                    <a:pt x="15643" y="17313"/>
                  </a:cubicBezTo>
                  <a:cubicBezTo>
                    <a:pt x="15559" y="17313"/>
                    <a:pt x="15496" y="17341"/>
                    <a:pt x="15440" y="17369"/>
                  </a:cubicBezTo>
                  <a:cubicBezTo>
                    <a:pt x="15237" y="17516"/>
                    <a:pt x="15265" y="17782"/>
                    <a:pt x="15209" y="18013"/>
                  </a:cubicBezTo>
                  <a:cubicBezTo>
                    <a:pt x="15191" y="18068"/>
                    <a:pt x="15245" y="18126"/>
                    <a:pt x="15302" y="18126"/>
                  </a:cubicBezTo>
                  <a:cubicBezTo>
                    <a:pt x="15331" y="18126"/>
                    <a:pt x="15362" y="18110"/>
                    <a:pt x="15384" y="18069"/>
                  </a:cubicBezTo>
                  <a:cubicBezTo>
                    <a:pt x="15412" y="17957"/>
                    <a:pt x="15440" y="17810"/>
                    <a:pt x="15496" y="17691"/>
                  </a:cubicBezTo>
                  <a:cubicBezTo>
                    <a:pt x="15533" y="17596"/>
                    <a:pt x="15546" y="17565"/>
                    <a:pt x="15555" y="17565"/>
                  </a:cubicBezTo>
                  <a:cubicBezTo>
                    <a:pt x="15569" y="17565"/>
                    <a:pt x="15577" y="17630"/>
                    <a:pt x="15643" y="17663"/>
                  </a:cubicBezTo>
                  <a:cubicBezTo>
                    <a:pt x="15660" y="17670"/>
                    <a:pt x="15680" y="17674"/>
                    <a:pt x="15701" y="17674"/>
                  </a:cubicBezTo>
                  <a:cubicBezTo>
                    <a:pt x="15758" y="17674"/>
                    <a:pt x="15818" y="17648"/>
                    <a:pt x="15818" y="17607"/>
                  </a:cubicBezTo>
                  <a:cubicBezTo>
                    <a:pt x="15846" y="17432"/>
                    <a:pt x="15846" y="17285"/>
                    <a:pt x="15936" y="17139"/>
                  </a:cubicBezTo>
                  <a:cubicBezTo>
                    <a:pt x="15956" y="17074"/>
                    <a:pt x="16008" y="17013"/>
                    <a:pt x="16066" y="17013"/>
                  </a:cubicBezTo>
                  <a:cubicBezTo>
                    <a:pt x="16090" y="17013"/>
                    <a:pt x="16115" y="17023"/>
                    <a:pt x="16139" y="17048"/>
                  </a:cubicBezTo>
                  <a:cubicBezTo>
                    <a:pt x="16167" y="17083"/>
                    <a:pt x="16195" y="17167"/>
                    <a:pt x="16230" y="17194"/>
                  </a:cubicBezTo>
                  <a:cubicBezTo>
                    <a:pt x="16250" y="17226"/>
                    <a:pt x="16277" y="17239"/>
                    <a:pt x="16305" y="17239"/>
                  </a:cubicBezTo>
                  <a:cubicBezTo>
                    <a:pt x="16358" y="17239"/>
                    <a:pt x="16415" y="17193"/>
                    <a:pt x="16433" y="17139"/>
                  </a:cubicBezTo>
                  <a:cubicBezTo>
                    <a:pt x="16489" y="16936"/>
                    <a:pt x="16517" y="16698"/>
                    <a:pt x="16608" y="16495"/>
                  </a:cubicBezTo>
                  <a:cubicBezTo>
                    <a:pt x="16629" y="16408"/>
                    <a:pt x="16706" y="16246"/>
                    <a:pt x="16791" y="16246"/>
                  </a:cubicBezTo>
                  <a:cubicBezTo>
                    <a:pt x="16816" y="16246"/>
                    <a:pt x="16841" y="16260"/>
                    <a:pt x="16866" y="16292"/>
                  </a:cubicBezTo>
                  <a:cubicBezTo>
                    <a:pt x="16929" y="16348"/>
                    <a:pt x="16929" y="16495"/>
                    <a:pt x="16985" y="16586"/>
                  </a:cubicBezTo>
                  <a:cubicBezTo>
                    <a:pt x="16999" y="16614"/>
                    <a:pt x="17043" y="16628"/>
                    <a:pt x="17087" y="16628"/>
                  </a:cubicBezTo>
                  <a:cubicBezTo>
                    <a:pt x="17130" y="16628"/>
                    <a:pt x="17174" y="16614"/>
                    <a:pt x="17188" y="16586"/>
                  </a:cubicBezTo>
                  <a:cubicBezTo>
                    <a:pt x="17240" y="16477"/>
                    <a:pt x="17369" y="15873"/>
                    <a:pt x="17503" y="15873"/>
                  </a:cubicBezTo>
                  <a:cubicBezTo>
                    <a:pt x="17515" y="15873"/>
                    <a:pt x="17526" y="15878"/>
                    <a:pt x="17538" y="15887"/>
                  </a:cubicBezTo>
                  <a:cubicBezTo>
                    <a:pt x="17594" y="15943"/>
                    <a:pt x="17594" y="16174"/>
                    <a:pt x="17629" y="16237"/>
                  </a:cubicBezTo>
                  <a:cubicBezTo>
                    <a:pt x="17657" y="16383"/>
                    <a:pt x="17657" y="16467"/>
                    <a:pt x="17740" y="16586"/>
                  </a:cubicBezTo>
                  <a:cubicBezTo>
                    <a:pt x="17757" y="16619"/>
                    <a:pt x="17785" y="16632"/>
                    <a:pt x="17817" y="16632"/>
                  </a:cubicBezTo>
                  <a:cubicBezTo>
                    <a:pt x="17840" y="16632"/>
                    <a:pt x="17864" y="16626"/>
                    <a:pt x="17887" y="16614"/>
                  </a:cubicBezTo>
                  <a:cubicBezTo>
                    <a:pt x="17974" y="16561"/>
                    <a:pt x="18136" y="16086"/>
                    <a:pt x="18224" y="16086"/>
                  </a:cubicBezTo>
                  <a:cubicBezTo>
                    <a:pt x="18228" y="16086"/>
                    <a:pt x="18233" y="16087"/>
                    <a:pt x="18237" y="16090"/>
                  </a:cubicBezTo>
                  <a:cubicBezTo>
                    <a:pt x="18265" y="16090"/>
                    <a:pt x="18293" y="16348"/>
                    <a:pt x="18293" y="16383"/>
                  </a:cubicBezTo>
                  <a:cubicBezTo>
                    <a:pt x="18293" y="16439"/>
                    <a:pt x="18293" y="16523"/>
                    <a:pt x="18328" y="16586"/>
                  </a:cubicBezTo>
                  <a:cubicBezTo>
                    <a:pt x="18328" y="16698"/>
                    <a:pt x="18356" y="16789"/>
                    <a:pt x="18440" y="16873"/>
                  </a:cubicBezTo>
                  <a:cubicBezTo>
                    <a:pt x="18503" y="16873"/>
                    <a:pt x="18559" y="16873"/>
                    <a:pt x="18587" y="16845"/>
                  </a:cubicBezTo>
                  <a:cubicBezTo>
                    <a:pt x="18654" y="16783"/>
                    <a:pt x="18813" y="16479"/>
                    <a:pt x="18903" y="16479"/>
                  </a:cubicBezTo>
                  <a:cubicBezTo>
                    <a:pt x="18934" y="16479"/>
                    <a:pt x="18957" y="16516"/>
                    <a:pt x="18964" y="16614"/>
                  </a:cubicBezTo>
                  <a:cubicBezTo>
                    <a:pt x="18992" y="16845"/>
                    <a:pt x="18936" y="17111"/>
                    <a:pt x="18908" y="17369"/>
                  </a:cubicBezTo>
                  <a:cubicBezTo>
                    <a:pt x="18908" y="17433"/>
                    <a:pt x="18950" y="17462"/>
                    <a:pt x="18997" y="17462"/>
                  </a:cubicBezTo>
                  <a:cubicBezTo>
                    <a:pt x="19039" y="17462"/>
                    <a:pt x="19085" y="17440"/>
                    <a:pt x="19111" y="17397"/>
                  </a:cubicBezTo>
                  <a:cubicBezTo>
                    <a:pt x="19139" y="17341"/>
                    <a:pt x="19202" y="17285"/>
                    <a:pt x="19258" y="17222"/>
                  </a:cubicBezTo>
                  <a:cubicBezTo>
                    <a:pt x="19286" y="17222"/>
                    <a:pt x="19314" y="17167"/>
                    <a:pt x="19342" y="17139"/>
                  </a:cubicBezTo>
                  <a:cubicBezTo>
                    <a:pt x="19352" y="17136"/>
                    <a:pt x="19361" y="17135"/>
                    <a:pt x="19368" y="17135"/>
                  </a:cubicBezTo>
                  <a:cubicBezTo>
                    <a:pt x="19451" y="17135"/>
                    <a:pt x="19405" y="17265"/>
                    <a:pt x="19405" y="17341"/>
                  </a:cubicBezTo>
                  <a:cubicBezTo>
                    <a:pt x="19377" y="17607"/>
                    <a:pt x="19258" y="17894"/>
                    <a:pt x="19286" y="18187"/>
                  </a:cubicBezTo>
                  <a:cubicBezTo>
                    <a:pt x="19306" y="18228"/>
                    <a:pt x="19360" y="18254"/>
                    <a:pt x="19399" y="18254"/>
                  </a:cubicBezTo>
                  <a:cubicBezTo>
                    <a:pt x="19413" y="18254"/>
                    <a:pt x="19425" y="18251"/>
                    <a:pt x="19433" y="18243"/>
                  </a:cubicBezTo>
                  <a:cubicBezTo>
                    <a:pt x="19489" y="18187"/>
                    <a:pt x="19607" y="18041"/>
                    <a:pt x="19663" y="18041"/>
                  </a:cubicBezTo>
                  <a:cubicBezTo>
                    <a:pt x="19668" y="18040"/>
                    <a:pt x="19672" y="18039"/>
                    <a:pt x="19675" y="18039"/>
                  </a:cubicBezTo>
                  <a:cubicBezTo>
                    <a:pt x="19797" y="18039"/>
                    <a:pt x="19578" y="18483"/>
                    <a:pt x="19516" y="18537"/>
                  </a:cubicBezTo>
                  <a:cubicBezTo>
                    <a:pt x="19450" y="18603"/>
                    <a:pt x="19528" y="18709"/>
                    <a:pt x="19605" y="18709"/>
                  </a:cubicBezTo>
                  <a:cubicBezTo>
                    <a:pt x="19625" y="18709"/>
                    <a:pt x="19646" y="18701"/>
                    <a:pt x="19663" y="18684"/>
                  </a:cubicBezTo>
                  <a:cubicBezTo>
                    <a:pt x="19726" y="18621"/>
                    <a:pt x="19838" y="18537"/>
                    <a:pt x="19929" y="18509"/>
                  </a:cubicBezTo>
                  <a:cubicBezTo>
                    <a:pt x="20076" y="18509"/>
                    <a:pt x="20041" y="18656"/>
                    <a:pt x="20041" y="18768"/>
                  </a:cubicBezTo>
                  <a:cubicBezTo>
                    <a:pt x="20013" y="18943"/>
                    <a:pt x="19957" y="19117"/>
                    <a:pt x="19866" y="19264"/>
                  </a:cubicBezTo>
                  <a:cubicBezTo>
                    <a:pt x="19810" y="19383"/>
                    <a:pt x="19754" y="19467"/>
                    <a:pt x="19635" y="19467"/>
                  </a:cubicBezTo>
                  <a:lnTo>
                    <a:pt x="19607" y="19467"/>
                  </a:lnTo>
                  <a:cubicBezTo>
                    <a:pt x="19489" y="19467"/>
                    <a:pt x="19377" y="19411"/>
                    <a:pt x="19258" y="19411"/>
                  </a:cubicBezTo>
                  <a:cubicBezTo>
                    <a:pt x="19111" y="19411"/>
                    <a:pt x="18964" y="19439"/>
                    <a:pt x="18852" y="19439"/>
                  </a:cubicBezTo>
                  <a:cubicBezTo>
                    <a:pt x="18691" y="19453"/>
                    <a:pt x="18524" y="19460"/>
                    <a:pt x="18359" y="19460"/>
                  </a:cubicBezTo>
                  <a:cubicBezTo>
                    <a:pt x="18195" y="19460"/>
                    <a:pt x="18034" y="19453"/>
                    <a:pt x="17887" y="19439"/>
                  </a:cubicBezTo>
                  <a:cubicBezTo>
                    <a:pt x="17244" y="19411"/>
                    <a:pt x="16608" y="19411"/>
                    <a:pt x="15964" y="19411"/>
                  </a:cubicBezTo>
                  <a:cubicBezTo>
                    <a:pt x="15660" y="19411"/>
                    <a:pt x="15347" y="19404"/>
                    <a:pt x="15030" y="19404"/>
                  </a:cubicBezTo>
                  <a:cubicBezTo>
                    <a:pt x="14713" y="19404"/>
                    <a:pt x="14391" y="19411"/>
                    <a:pt x="14069" y="19439"/>
                  </a:cubicBezTo>
                  <a:cubicBezTo>
                    <a:pt x="13783" y="19439"/>
                    <a:pt x="13517" y="19495"/>
                    <a:pt x="13223" y="19558"/>
                  </a:cubicBezTo>
                  <a:cubicBezTo>
                    <a:pt x="13160" y="19563"/>
                    <a:pt x="13097" y="19566"/>
                    <a:pt x="13034" y="19566"/>
                  </a:cubicBezTo>
                  <a:cubicBezTo>
                    <a:pt x="12779" y="19566"/>
                    <a:pt x="12517" y="19530"/>
                    <a:pt x="12237" y="19530"/>
                  </a:cubicBezTo>
                  <a:cubicBezTo>
                    <a:pt x="11622" y="19558"/>
                    <a:pt x="11042" y="19586"/>
                    <a:pt x="10426" y="19586"/>
                  </a:cubicBezTo>
                  <a:cubicBezTo>
                    <a:pt x="10305" y="19580"/>
                    <a:pt x="10183" y="19578"/>
                    <a:pt x="10061" y="19578"/>
                  </a:cubicBezTo>
                  <a:cubicBezTo>
                    <a:pt x="9573" y="19578"/>
                    <a:pt x="9087" y="19614"/>
                    <a:pt x="8622" y="19614"/>
                  </a:cubicBezTo>
                  <a:cubicBezTo>
                    <a:pt x="8301" y="19586"/>
                    <a:pt x="7979" y="19530"/>
                    <a:pt x="7664" y="19495"/>
                  </a:cubicBezTo>
                  <a:cubicBezTo>
                    <a:pt x="7343" y="19467"/>
                    <a:pt x="7021" y="19467"/>
                    <a:pt x="6699" y="19467"/>
                  </a:cubicBezTo>
                  <a:cubicBezTo>
                    <a:pt x="6466" y="19467"/>
                    <a:pt x="6246" y="19479"/>
                    <a:pt x="6029" y="19479"/>
                  </a:cubicBezTo>
                  <a:cubicBezTo>
                    <a:pt x="5921" y="19479"/>
                    <a:pt x="5814" y="19476"/>
                    <a:pt x="5707" y="19467"/>
                  </a:cubicBezTo>
                  <a:cubicBezTo>
                    <a:pt x="5459" y="19447"/>
                    <a:pt x="5230" y="19427"/>
                    <a:pt x="4993" y="19427"/>
                  </a:cubicBezTo>
                  <a:cubicBezTo>
                    <a:pt x="4894" y="19427"/>
                    <a:pt x="4795" y="19431"/>
                    <a:pt x="4693" y="19439"/>
                  </a:cubicBezTo>
                  <a:cubicBezTo>
                    <a:pt x="4343" y="19467"/>
                    <a:pt x="3993" y="19467"/>
                    <a:pt x="3644" y="19467"/>
                  </a:cubicBezTo>
                  <a:cubicBezTo>
                    <a:pt x="3429" y="19467"/>
                    <a:pt x="3203" y="19455"/>
                    <a:pt x="2972" y="19455"/>
                  </a:cubicBezTo>
                  <a:cubicBezTo>
                    <a:pt x="2856" y="19455"/>
                    <a:pt x="2739" y="19458"/>
                    <a:pt x="2623" y="19467"/>
                  </a:cubicBezTo>
                  <a:cubicBezTo>
                    <a:pt x="2357" y="19495"/>
                    <a:pt x="2099" y="19495"/>
                    <a:pt x="1805" y="19495"/>
                  </a:cubicBezTo>
                  <a:cubicBezTo>
                    <a:pt x="1546" y="19439"/>
                    <a:pt x="1280" y="19439"/>
                    <a:pt x="1022" y="19411"/>
                  </a:cubicBezTo>
                  <a:cubicBezTo>
                    <a:pt x="847" y="19411"/>
                    <a:pt x="700" y="19383"/>
                    <a:pt x="581" y="19264"/>
                  </a:cubicBezTo>
                  <a:cubicBezTo>
                    <a:pt x="462" y="19145"/>
                    <a:pt x="232" y="18740"/>
                    <a:pt x="525" y="18740"/>
                  </a:cubicBezTo>
                  <a:cubicBezTo>
                    <a:pt x="610" y="18740"/>
                    <a:pt x="722" y="18798"/>
                    <a:pt x="807" y="18798"/>
                  </a:cubicBezTo>
                  <a:cubicBezTo>
                    <a:pt x="870" y="18798"/>
                    <a:pt x="919" y="18766"/>
                    <a:pt x="931" y="18656"/>
                  </a:cubicBezTo>
                  <a:cubicBezTo>
                    <a:pt x="931" y="18537"/>
                    <a:pt x="847" y="18446"/>
                    <a:pt x="812" y="18306"/>
                  </a:cubicBezTo>
                  <a:cubicBezTo>
                    <a:pt x="812" y="18239"/>
                    <a:pt x="827" y="18215"/>
                    <a:pt x="850" y="18215"/>
                  </a:cubicBezTo>
                  <a:cubicBezTo>
                    <a:pt x="900" y="18215"/>
                    <a:pt x="988" y="18324"/>
                    <a:pt x="1050" y="18362"/>
                  </a:cubicBezTo>
                  <a:cubicBezTo>
                    <a:pt x="1057" y="18370"/>
                    <a:pt x="1069" y="18373"/>
                    <a:pt x="1082" y="18373"/>
                  </a:cubicBezTo>
                  <a:cubicBezTo>
                    <a:pt x="1117" y="18373"/>
                    <a:pt x="1162" y="18347"/>
                    <a:pt x="1162" y="18306"/>
                  </a:cubicBezTo>
                  <a:cubicBezTo>
                    <a:pt x="1224" y="18069"/>
                    <a:pt x="1106" y="17838"/>
                    <a:pt x="1162" y="17607"/>
                  </a:cubicBezTo>
                  <a:cubicBezTo>
                    <a:pt x="1184" y="17547"/>
                    <a:pt x="1240" y="17503"/>
                    <a:pt x="1302" y="17503"/>
                  </a:cubicBezTo>
                  <a:cubicBezTo>
                    <a:pt x="1334" y="17503"/>
                    <a:pt x="1368" y="17515"/>
                    <a:pt x="1399" y="17544"/>
                  </a:cubicBezTo>
                  <a:cubicBezTo>
                    <a:pt x="1399" y="17572"/>
                    <a:pt x="1427" y="17635"/>
                    <a:pt x="1427" y="17663"/>
                  </a:cubicBezTo>
                  <a:cubicBezTo>
                    <a:pt x="1455" y="17719"/>
                    <a:pt x="1483" y="17782"/>
                    <a:pt x="1546" y="17810"/>
                  </a:cubicBezTo>
                  <a:cubicBezTo>
                    <a:pt x="1574" y="17824"/>
                    <a:pt x="1602" y="17831"/>
                    <a:pt x="1627" y="17831"/>
                  </a:cubicBezTo>
                  <a:cubicBezTo>
                    <a:pt x="1651" y="17831"/>
                    <a:pt x="1672" y="17824"/>
                    <a:pt x="1686" y="17810"/>
                  </a:cubicBezTo>
                  <a:cubicBezTo>
                    <a:pt x="1833" y="17663"/>
                    <a:pt x="1749" y="17341"/>
                    <a:pt x="1777" y="17167"/>
                  </a:cubicBezTo>
                  <a:cubicBezTo>
                    <a:pt x="1777" y="17083"/>
                    <a:pt x="1805" y="16964"/>
                    <a:pt x="1833" y="16873"/>
                  </a:cubicBezTo>
                  <a:cubicBezTo>
                    <a:pt x="1833" y="16812"/>
                    <a:pt x="1833" y="16766"/>
                    <a:pt x="1856" y="16766"/>
                  </a:cubicBezTo>
                  <a:cubicBezTo>
                    <a:pt x="1865" y="16766"/>
                    <a:pt x="1878" y="16773"/>
                    <a:pt x="1896" y="16789"/>
                  </a:cubicBezTo>
                  <a:cubicBezTo>
                    <a:pt x="1924" y="16817"/>
                    <a:pt x="1952" y="16936"/>
                    <a:pt x="1980" y="16964"/>
                  </a:cubicBezTo>
                  <a:cubicBezTo>
                    <a:pt x="2008" y="17020"/>
                    <a:pt x="2036" y="17083"/>
                    <a:pt x="2099" y="17111"/>
                  </a:cubicBezTo>
                  <a:cubicBezTo>
                    <a:pt x="2122" y="17146"/>
                    <a:pt x="2156" y="17161"/>
                    <a:pt x="2191" y="17161"/>
                  </a:cubicBezTo>
                  <a:cubicBezTo>
                    <a:pt x="2238" y="17161"/>
                    <a:pt x="2285" y="17131"/>
                    <a:pt x="2301" y="17083"/>
                  </a:cubicBezTo>
                  <a:cubicBezTo>
                    <a:pt x="2420" y="16761"/>
                    <a:pt x="2420" y="16411"/>
                    <a:pt x="2595" y="16118"/>
                  </a:cubicBezTo>
                  <a:cubicBezTo>
                    <a:pt x="2622" y="16062"/>
                    <a:pt x="2642" y="16040"/>
                    <a:pt x="2658" y="16040"/>
                  </a:cubicBezTo>
                  <a:cubicBezTo>
                    <a:pt x="2708" y="16040"/>
                    <a:pt x="2714" y="16257"/>
                    <a:pt x="2735" y="16320"/>
                  </a:cubicBezTo>
                  <a:cubicBezTo>
                    <a:pt x="2735" y="16495"/>
                    <a:pt x="2735" y="16670"/>
                    <a:pt x="2826" y="16817"/>
                  </a:cubicBezTo>
                  <a:cubicBezTo>
                    <a:pt x="2838" y="16857"/>
                    <a:pt x="2868" y="16873"/>
                    <a:pt x="2901" y="16873"/>
                  </a:cubicBezTo>
                  <a:cubicBezTo>
                    <a:pt x="2941" y="16873"/>
                    <a:pt x="2985" y="16848"/>
                    <a:pt x="3001" y="16817"/>
                  </a:cubicBezTo>
                  <a:cubicBezTo>
                    <a:pt x="3084" y="16698"/>
                    <a:pt x="3084" y="16558"/>
                    <a:pt x="3147" y="16411"/>
                  </a:cubicBezTo>
                  <a:cubicBezTo>
                    <a:pt x="3174" y="16350"/>
                    <a:pt x="3339" y="15857"/>
                    <a:pt x="3457" y="15857"/>
                  </a:cubicBezTo>
                  <a:cubicBezTo>
                    <a:pt x="3461" y="15857"/>
                    <a:pt x="3465" y="15858"/>
                    <a:pt x="3469" y="15859"/>
                  </a:cubicBezTo>
                  <a:cubicBezTo>
                    <a:pt x="3525" y="15859"/>
                    <a:pt x="3497" y="16586"/>
                    <a:pt x="3525" y="16642"/>
                  </a:cubicBezTo>
                  <a:cubicBezTo>
                    <a:pt x="3543" y="16678"/>
                    <a:pt x="3586" y="16716"/>
                    <a:pt x="3629" y="16716"/>
                  </a:cubicBezTo>
                  <a:cubicBezTo>
                    <a:pt x="3654" y="16716"/>
                    <a:pt x="3679" y="16703"/>
                    <a:pt x="3700" y="16670"/>
                  </a:cubicBezTo>
                  <a:cubicBezTo>
                    <a:pt x="3847" y="16523"/>
                    <a:pt x="3931" y="16237"/>
                    <a:pt x="4105" y="16118"/>
                  </a:cubicBezTo>
                  <a:lnTo>
                    <a:pt x="4105" y="16118"/>
                  </a:lnTo>
                  <a:cubicBezTo>
                    <a:pt x="4196" y="16383"/>
                    <a:pt x="4049" y="16642"/>
                    <a:pt x="4105" y="16936"/>
                  </a:cubicBezTo>
                  <a:cubicBezTo>
                    <a:pt x="4121" y="16982"/>
                    <a:pt x="4164" y="17003"/>
                    <a:pt x="4208" y="17003"/>
                  </a:cubicBezTo>
                  <a:cubicBezTo>
                    <a:pt x="4245" y="17003"/>
                    <a:pt x="4283" y="16989"/>
                    <a:pt x="4308" y="16964"/>
                  </a:cubicBezTo>
                  <a:cubicBezTo>
                    <a:pt x="4399" y="16908"/>
                    <a:pt x="4455" y="16817"/>
                    <a:pt x="4546" y="16733"/>
                  </a:cubicBezTo>
                  <a:cubicBezTo>
                    <a:pt x="4602" y="16670"/>
                    <a:pt x="4630" y="16642"/>
                    <a:pt x="4693" y="16586"/>
                  </a:cubicBezTo>
                  <a:lnTo>
                    <a:pt x="4721" y="16586"/>
                  </a:lnTo>
                  <a:cubicBezTo>
                    <a:pt x="4658" y="16761"/>
                    <a:pt x="4574" y="16992"/>
                    <a:pt x="4574" y="17167"/>
                  </a:cubicBezTo>
                  <a:cubicBezTo>
                    <a:pt x="4549" y="17273"/>
                    <a:pt x="4591" y="17374"/>
                    <a:pt x="4705" y="17374"/>
                  </a:cubicBezTo>
                  <a:cubicBezTo>
                    <a:pt x="4719" y="17374"/>
                    <a:pt x="4733" y="17372"/>
                    <a:pt x="4749" y="17369"/>
                  </a:cubicBezTo>
                  <a:cubicBezTo>
                    <a:pt x="4833" y="17369"/>
                    <a:pt x="4895" y="17285"/>
                    <a:pt x="4923" y="17257"/>
                  </a:cubicBezTo>
                  <a:cubicBezTo>
                    <a:pt x="5007" y="17167"/>
                    <a:pt x="5070" y="17083"/>
                    <a:pt x="5126" y="17020"/>
                  </a:cubicBezTo>
                  <a:lnTo>
                    <a:pt x="5126" y="17020"/>
                  </a:lnTo>
                  <a:cubicBezTo>
                    <a:pt x="5098" y="17222"/>
                    <a:pt x="4867" y="17516"/>
                    <a:pt x="5098" y="17572"/>
                  </a:cubicBezTo>
                  <a:cubicBezTo>
                    <a:pt x="5119" y="17583"/>
                    <a:pt x="5138" y="17588"/>
                    <a:pt x="5157" y="17588"/>
                  </a:cubicBezTo>
                  <a:cubicBezTo>
                    <a:pt x="5246" y="17588"/>
                    <a:pt x="5317" y="17483"/>
                    <a:pt x="5392" y="17460"/>
                  </a:cubicBezTo>
                  <a:cubicBezTo>
                    <a:pt x="5414" y="17453"/>
                    <a:pt x="5441" y="17449"/>
                    <a:pt x="5469" y="17449"/>
                  </a:cubicBezTo>
                  <a:cubicBezTo>
                    <a:pt x="5546" y="17449"/>
                    <a:pt x="5630" y="17475"/>
                    <a:pt x="5651" y="17516"/>
                  </a:cubicBezTo>
                  <a:lnTo>
                    <a:pt x="5651" y="17635"/>
                  </a:lnTo>
                  <a:lnTo>
                    <a:pt x="5651" y="17838"/>
                  </a:lnTo>
                  <a:cubicBezTo>
                    <a:pt x="5651" y="17897"/>
                    <a:pt x="5687" y="17927"/>
                    <a:pt x="5724" y="17927"/>
                  </a:cubicBezTo>
                  <a:cubicBezTo>
                    <a:pt x="5761" y="17927"/>
                    <a:pt x="5797" y="17897"/>
                    <a:pt x="5797" y="17838"/>
                  </a:cubicBezTo>
                  <a:cubicBezTo>
                    <a:pt x="5825" y="17663"/>
                    <a:pt x="5916" y="17432"/>
                    <a:pt x="5742" y="17285"/>
                  </a:cubicBezTo>
                  <a:cubicBezTo>
                    <a:pt x="5763" y="17192"/>
                    <a:pt x="5820" y="17082"/>
                    <a:pt x="5886" y="17082"/>
                  </a:cubicBezTo>
                  <a:cubicBezTo>
                    <a:pt x="5905" y="17082"/>
                    <a:pt x="5925" y="17091"/>
                    <a:pt x="5944" y="17111"/>
                  </a:cubicBezTo>
                  <a:cubicBezTo>
                    <a:pt x="6000" y="17167"/>
                    <a:pt x="5972" y="17285"/>
                    <a:pt x="6056" y="17369"/>
                  </a:cubicBezTo>
                  <a:cubicBezTo>
                    <a:pt x="6082" y="17381"/>
                    <a:pt x="6107" y="17388"/>
                    <a:pt x="6129" y="17388"/>
                  </a:cubicBezTo>
                  <a:cubicBezTo>
                    <a:pt x="6161" y="17388"/>
                    <a:pt x="6187" y="17374"/>
                    <a:pt x="6203" y="17341"/>
                  </a:cubicBezTo>
                  <a:cubicBezTo>
                    <a:pt x="6266" y="17257"/>
                    <a:pt x="6266" y="17194"/>
                    <a:pt x="6266" y="17111"/>
                  </a:cubicBezTo>
                  <a:cubicBezTo>
                    <a:pt x="6266" y="17031"/>
                    <a:pt x="6239" y="16711"/>
                    <a:pt x="6373" y="16711"/>
                  </a:cubicBezTo>
                  <a:cubicBezTo>
                    <a:pt x="6392" y="16711"/>
                    <a:pt x="6414" y="16718"/>
                    <a:pt x="6441" y="16733"/>
                  </a:cubicBezTo>
                  <a:cubicBezTo>
                    <a:pt x="6497" y="16789"/>
                    <a:pt x="6525" y="16936"/>
                    <a:pt x="6581" y="16992"/>
                  </a:cubicBezTo>
                  <a:cubicBezTo>
                    <a:pt x="6616" y="17083"/>
                    <a:pt x="6672" y="17111"/>
                    <a:pt x="6727" y="17167"/>
                  </a:cubicBezTo>
                  <a:cubicBezTo>
                    <a:pt x="6741" y="17181"/>
                    <a:pt x="6764" y="17187"/>
                    <a:pt x="6787" y="17187"/>
                  </a:cubicBezTo>
                  <a:cubicBezTo>
                    <a:pt x="6810" y="17187"/>
                    <a:pt x="6832" y="17181"/>
                    <a:pt x="6846" y="17167"/>
                  </a:cubicBezTo>
                  <a:cubicBezTo>
                    <a:pt x="6993" y="17048"/>
                    <a:pt x="6874" y="16698"/>
                    <a:pt x="6874" y="16523"/>
                  </a:cubicBezTo>
                  <a:cubicBezTo>
                    <a:pt x="6874" y="16523"/>
                    <a:pt x="6874" y="16467"/>
                    <a:pt x="6902" y="16411"/>
                  </a:cubicBezTo>
                  <a:lnTo>
                    <a:pt x="6902" y="16439"/>
                  </a:lnTo>
                  <a:cubicBezTo>
                    <a:pt x="6930" y="16586"/>
                    <a:pt x="6902" y="16761"/>
                    <a:pt x="7021" y="16845"/>
                  </a:cubicBezTo>
                  <a:cubicBezTo>
                    <a:pt x="7060" y="16864"/>
                    <a:pt x="7103" y="16888"/>
                    <a:pt x="7135" y="16888"/>
                  </a:cubicBezTo>
                  <a:cubicBezTo>
                    <a:pt x="7148" y="16888"/>
                    <a:pt x="7160" y="16883"/>
                    <a:pt x="7168" y="16873"/>
                  </a:cubicBezTo>
                  <a:cubicBezTo>
                    <a:pt x="7252" y="16817"/>
                    <a:pt x="7280" y="16761"/>
                    <a:pt x="7280" y="16670"/>
                  </a:cubicBezTo>
                  <a:cubicBezTo>
                    <a:pt x="7343" y="16495"/>
                    <a:pt x="7399" y="16292"/>
                    <a:pt x="7399" y="16118"/>
                  </a:cubicBezTo>
                  <a:cubicBezTo>
                    <a:pt x="7399" y="16118"/>
                    <a:pt x="7427" y="16118"/>
                    <a:pt x="7427" y="16090"/>
                  </a:cubicBezTo>
                  <a:cubicBezTo>
                    <a:pt x="7427" y="16146"/>
                    <a:pt x="7455" y="16174"/>
                    <a:pt x="7455" y="16237"/>
                  </a:cubicBezTo>
                  <a:cubicBezTo>
                    <a:pt x="7490" y="16320"/>
                    <a:pt x="7490" y="16411"/>
                    <a:pt x="7490" y="16495"/>
                  </a:cubicBezTo>
                  <a:cubicBezTo>
                    <a:pt x="7518" y="16586"/>
                    <a:pt x="7546" y="16698"/>
                    <a:pt x="7629" y="16733"/>
                  </a:cubicBezTo>
                  <a:cubicBezTo>
                    <a:pt x="7662" y="16752"/>
                    <a:pt x="7691" y="16760"/>
                    <a:pt x="7717" y="16760"/>
                  </a:cubicBezTo>
                  <a:cubicBezTo>
                    <a:pt x="7882" y="16760"/>
                    <a:pt x="7927" y="16423"/>
                    <a:pt x="7951" y="16320"/>
                  </a:cubicBezTo>
                  <a:cubicBezTo>
                    <a:pt x="7979" y="16292"/>
                    <a:pt x="8042" y="16062"/>
                    <a:pt x="8098" y="16034"/>
                  </a:cubicBezTo>
                  <a:cubicBezTo>
                    <a:pt x="8189" y="16034"/>
                    <a:pt x="8189" y="16209"/>
                    <a:pt x="8189" y="16265"/>
                  </a:cubicBezTo>
                  <a:cubicBezTo>
                    <a:pt x="8217" y="16383"/>
                    <a:pt x="8189" y="16558"/>
                    <a:pt x="8245" y="16642"/>
                  </a:cubicBezTo>
                  <a:cubicBezTo>
                    <a:pt x="8273" y="16698"/>
                    <a:pt x="8329" y="16698"/>
                    <a:pt x="8364" y="16698"/>
                  </a:cubicBezTo>
                  <a:cubicBezTo>
                    <a:pt x="8504" y="16670"/>
                    <a:pt x="8538" y="16558"/>
                    <a:pt x="8566" y="16439"/>
                  </a:cubicBezTo>
                  <a:cubicBezTo>
                    <a:pt x="8622" y="16348"/>
                    <a:pt x="8650" y="16237"/>
                    <a:pt x="8713" y="16174"/>
                  </a:cubicBezTo>
                  <a:cubicBezTo>
                    <a:pt x="8740" y="16153"/>
                    <a:pt x="8759" y="16144"/>
                    <a:pt x="8773" y="16144"/>
                  </a:cubicBezTo>
                  <a:cubicBezTo>
                    <a:pt x="8834" y="16144"/>
                    <a:pt x="8797" y="16310"/>
                    <a:pt x="8797" y="16383"/>
                  </a:cubicBezTo>
                  <a:cubicBezTo>
                    <a:pt x="8769" y="16467"/>
                    <a:pt x="8769" y="16558"/>
                    <a:pt x="8769" y="16642"/>
                  </a:cubicBezTo>
                  <a:cubicBezTo>
                    <a:pt x="8741" y="16761"/>
                    <a:pt x="8797" y="16845"/>
                    <a:pt x="8916" y="16873"/>
                  </a:cubicBezTo>
                  <a:cubicBezTo>
                    <a:pt x="8924" y="16883"/>
                    <a:pt x="8935" y="16888"/>
                    <a:pt x="8947" y="16888"/>
                  </a:cubicBezTo>
                  <a:cubicBezTo>
                    <a:pt x="8975" y="16888"/>
                    <a:pt x="9008" y="16864"/>
                    <a:pt x="9028" y="16845"/>
                  </a:cubicBezTo>
                  <a:cubicBezTo>
                    <a:pt x="9119" y="16761"/>
                    <a:pt x="9147" y="16642"/>
                    <a:pt x="9203" y="16558"/>
                  </a:cubicBezTo>
                  <a:cubicBezTo>
                    <a:pt x="9266" y="16495"/>
                    <a:pt x="9294" y="16411"/>
                    <a:pt x="9350" y="16348"/>
                  </a:cubicBezTo>
                  <a:cubicBezTo>
                    <a:pt x="9408" y="16313"/>
                    <a:pt x="9440" y="16265"/>
                    <a:pt x="9463" y="16265"/>
                  </a:cubicBezTo>
                  <a:cubicBezTo>
                    <a:pt x="9476" y="16265"/>
                    <a:pt x="9486" y="16280"/>
                    <a:pt x="9496" y="16320"/>
                  </a:cubicBezTo>
                  <a:cubicBezTo>
                    <a:pt x="9496" y="16411"/>
                    <a:pt x="9440" y="16558"/>
                    <a:pt x="9413" y="16670"/>
                  </a:cubicBezTo>
                  <a:cubicBezTo>
                    <a:pt x="9378" y="16789"/>
                    <a:pt x="9350" y="16936"/>
                    <a:pt x="9350" y="17083"/>
                  </a:cubicBezTo>
                  <a:cubicBezTo>
                    <a:pt x="9378" y="17139"/>
                    <a:pt x="9413" y="17167"/>
                    <a:pt x="9468" y="17194"/>
                  </a:cubicBezTo>
                  <a:cubicBezTo>
                    <a:pt x="9477" y="17195"/>
                    <a:pt x="9486" y="17196"/>
                    <a:pt x="9494" y="17196"/>
                  </a:cubicBezTo>
                  <a:cubicBezTo>
                    <a:pt x="9766" y="17196"/>
                    <a:pt x="9824" y="16759"/>
                    <a:pt x="10021" y="16698"/>
                  </a:cubicBezTo>
                  <a:cubicBezTo>
                    <a:pt x="10029" y="16697"/>
                    <a:pt x="10036" y="16696"/>
                    <a:pt x="10042" y="16696"/>
                  </a:cubicBezTo>
                  <a:cubicBezTo>
                    <a:pt x="10208" y="16696"/>
                    <a:pt x="10020" y="17022"/>
                    <a:pt x="9993" y="17083"/>
                  </a:cubicBezTo>
                  <a:cubicBezTo>
                    <a:pt x="9937" y="17194"/>
                    <a:pt x="9874" y="17313"/>
                    <a:pt x="9937" y="17397"/>
                  </a:cubicBezTo>
                  <a:cubicBezTo>
                    <a:pt x="9965" y="17460"/>
                    <a:pt x="10021" y="17460"/>
                    <a:pt x="10049" y="17460"/>
                  </a:cubicBezTo>
                  <a:cubicBezTo>
                    <a:pt x="10168" y="17432"/>
                    <a:pt x="10196" y="17369"/>
                    <a:pt x="10287" y="17313"/>
                  </a:cubicBezTo>
                  <a:cubicBezTo>
                    <a:pt x="10309" y="17269"/>
                    <a:pt x="10439" y="17095"/>
                    <a:pt x="10535" y="17095"/>
                  </a:cubicBezTo>
                  <a:cubicBezTo>
                    <a:pt x="10560" y="17095"/>
                    <a:pt x="10583" y="17107"/>
                    <a:pt x="10601" y="17139"/>
                  </a:cubicBezTo>
                  <a:cubicBezTo>
                    <a:pt x="10636" y="17222"/>
                    <a:pt x="10461" y="17460"/>
                    <a:pt x="10426" y="17572"/>
                  </a:cubicBezTo>
                  <a:cubicBezTo>
                    <a:pt x="10401" y="17681"/>
                    <a:pt x="10451" y="17813"/>
                    <a:pt x="10594" y="17813"/>
                  </a:cubicBezTo>
                  <a:cubicBezTo>
                    <a:pt x="10608" y="17813"/>
                    <a:pt x="10621" y="17812"/>
                    <a:pt x="10636" y="17810"/>
                  </a:cubicBezTo>
                  <a:cubicBezTo>
                    <a:pt x="10692" y="17782"/>
                    <a:pt x="10748" y="17719"/>
                    <a:pt x="10811" y="17663"/>
                  </a:cubicBezTo>
                  <a:cubicBezTo>
                    <a:pt x="10835" y="17639"/>
                    <a:pt x="10923" y="17567"/>
                    <a:pt x="10987" y="17567"/>
                  </a:cubicBezTo>
                  <a:cubicBezTo>
                    <a:pt x="10996" y="17567"/>
                    <a:pt x="11006" y="17568"/>
                    <a:pt x="11014" y="17572"/>
                  </a:cubicBezTo>
                  <a:cubicBezTo>
                    <a:pt x="11025" y="17561"/>
                    <a:pt x="11036" y="17554"/>
                    <a:pt x="11044" y="17554"/>
                  </a:cubicBezTo>
                  <a:cubicBezTo>
                    <a:pt x="11055" y="17554"/>
                    <a:pt x="11059" y="17569"/>
                    <a:pt x="11042" y="17607"/>
                  </a:cubicBezTo>
                  <a:lnTo>
                    <a:pt x="11042" y="17691"/>
                  </a:lnTo>
                  <a:cubicBezTo>
                    <a:pt x="11027" y="17754"/>
                    <a:pt x="11070" y="17784"/>
                    <a:pt x="11113" y="17784"/>
                  </a:cubicBezTo>
                  <a:cubicBezTo>
                    <a:pt x="11151" y="17784"/>
                    <a:pt x="11189" y="17761"/>
                    <a:pt x="11189" y="17719"/>
                  </a:cubicBezTo>
                  <a:cubicBezTo>
                    <a:pt x="11235" y="17528"/>
                    <a:pt x="11224" y="17376"/>
                    <a:pt x="11053" y="17376"/>
                  </a:cubicBezTo>
                  <a:cubicBezTo>
                    <a:pt x="11017" y="17376"/>
                    <a:pt x="10974" y="17383"/>
                    <a:pt x="10923" y="17397"/>
                  </a:cubicBezTo>
                  <a:cubicBezTo>
                    <a:pt x="10811" y="17432"/>
                    <a:pt x="10720" y="17544"/>
                    <a:pt x="10601" y="17607"/>
                  </a:cubicBezTo>
                  <a:cubicBezTo>
                    <a:pt x="10636" y="17572"/>
                    <a:pt x="10636" y="17544"/>
                    <a:pt x="10664" y="17516"/>
                  </a:cubicBezTo>
                  <a:cubicBezTo>
                    <a:pt x="10664" y="17460"/>
                    <a:pt x="10692" y="17432"/>
                    <a:pt x="10720" y="17369"/>
                  </a:cubicBezTo>
                  <a:cubicBezTo>
                    <a:pt x="10720" y="17313"/>
                    <a:pt x="10748" y="17257"/>
                    <a:pt x="10748" y="17194"/>
                  </a:cubicBezTo>
                  <a:cubicBezTo>
                    <a:pt x="10811" y="17139"/>
                    <a:pt x="10839" y="17048"/>
                    <a:pt x="10867" y="16992"/>
                  </a:cubicBezTo>
                  <a:cubicBezTo>
                    <a:pt x="10895" y="16936"/>
                    <a:pt x="10923" y="16873"/>
                    <a:pt x="10951" y="16817"/>
                  </a:cubicBezTo>
                  <a:cubicBezTo>
                    <a:pt x="11009" y="16745"/>
                    <a:pt x="11025" y="16723"/>
                    <a:pt x="11030" y="16723"/>
                  </a:cubicBezTo>
                  <a:cubicBezTo>
                    <a:pt x="11035" y="16723"/>
                    <a:pt x="11027" y="16747"/>
                    <a:pt x="11042" y="16761"/>
                  </a:cubicBezTo>
                  <a:cubicBezTo>
                    <a:pt x="11042" y="16908"/>
                    <a:pt x="11014" y="17020"/>
                    <a:pt x="11042" y="17139"/>
                  </a:cubicBezTo>
                  <a:cubicBezTo>
                    <a:pt x="11058" y="17188"/>
                    <a:pt x="11106" y="17220"/>
                    <a:pt x="11154" y="17220"/>
                  </a:cubicBezTo>
                  <a:cubicBezTo>
                    <a:pt x="11188" y="17220"/>
                    <a:pt x="11221" y="17204"/>
                    <a:pt x="11245" y="17167"/>
                  </a:cubicBezTo>
                  <a:cubicBezTo>
                    <a:pt x="11300" y="17048"/>
                    <a:pt x="11335" y="16817"/>
                    <a:pt x="11475" y="16733"/>
                  </a:cubicBezTo>
                  <a:cubicBezTo>
                    <a:pt x="11507" y="16707"/>
                    <a:pt x="11532" y="16695"/>
                    <a:pt x="11552" y="16695"/>
                  </a:cubicBezTo>
                  <a:cubicBezTo>
                    <a:pt x="11642" y="16695"/>
                    <a:pt x="11627" y="16928"/>
                    <a:pt x="11650" y="17020"/>
                  </a:cubicBezTo>
                  <a:cubicBezTo>
                    <a:pt x="11675" y="17105"/>
                    <a:pt x="11726" y="17172"/>
                    <a:pt x="11796" y="17172"/>
                  </a:cubicBezTo>
                  <a:cubicBezTo>
                    <a:pt x="11824" y="17172"/>
                    <a:pt x="11854" y="17162"/>
                    <a:pt x="11888" y="17139"/>
                  </a:cubicBezTo>
                  <a:cubicBezTo>
                    <a:pt x="11944" y="17083"/>
                    <a:pt x="11972" y="16936"/>
                    <a:pt x="12035" y="16873"/>
                  </a:cubicBezTo>
                  <a:cubicBezTo>
                    <a:pt x="12063" y="16789"/>
                    <a:pt x="12147" y="16642"/>
                    <a:pt x="12175" y="16642"/>
                  </a:cubicBezTo>
                  <a:cubicBezTo>
                    <a:pt x="12237" y="16733"/>
                    <a:pt x="12209" y="16992"/>
                    <a:pt x="12209" y="17083"/>
                  </a:cubicBezTo>
                  <a:cubicBezTo>
                    <a:pt x="12237" y="17167"/>
                    <a:pt x="12237" y="17285"/>
                    <a:pt x="12321" y="17313"/>
                  </a:cubicBezTo>
                  <a:cubicBezTo>
                    <a:pt x="12343" y="17324"/>
                    <a:pt x="12364" y="17328"/>
                    <a:pt x="12383" y="17328"/>
                  </a:cubicBezTo>
                  <a:cubicBezTo>
                    <a:pt x="12468" y="17328"/>
                    <a:pt x="12524" y="17236"/>
                    <a:pt x="12524" y="17139"/>
                  </a:cubicBezTo>
                  <a:cubicBezTo>
                    <a:pt x="12587" y="16992"/>
                    <a:pt x="12559" y="16817"/>
                    <a:pt x="12587" y="16670"/>
                  </a:cubicBezTo>
                  <a:cubicBezTo>
                    <a:pt x="12587" y="16495"/>
                    <a:pt x="12587" y="16320"/>
                    <a:pt x="12615" y="16174"/>
                  </a:cubicBezTo>
                  <a:cubicBezTo>
                    <a:pt x="12615" y="16118"/>
                    <a:pt x="12615" y="16034"/>
                    <a:pt x="12643" y="15971"/>
                  </a:cubicBezTo>
                  <a:cubicBezTo>
                    <a:pt x="12671" y="16062"/>
                    <a:pt x="12699" y="16146"/>
                    <a:pt x="12734" y="16209"/>
                  </a:cubicBezTo>
                  <a:cubicBezTo>
                    <a:pt x="12762" y="16320"/>
                    <a:pt x="12818" y="16467"/>
                    <a:pt x="12846" y="16586"/>
                  </a:cubicBezTo>
                  <a:cubicBezTo>
                    <a:pt x="12909" y="16698"/>
                    <a:pt x="12993" y="16873"/>
                    <a:pt x="13111" y="16964"/>
                  </a:cubicBezTo>
                  <a:cubicBezTo>
                    <a:pt x="13128" y="16972"/>
                    <a:pt x="13144" y="16975"/>
                    <a:pt x="13159" y="16975"/>
                  </a:cubicBezTo>
                  <a:cubicBezTo>
                    <a:pt x="13195" y="16975"/>
                    <a:pt x="13223" y="16956"/>
                    <a:pt x="13223" y="16936"/>
                  </a:cubicBezTo>
                  <a:cubicBezTo>
                    <a:pt x="13342" y="16789"/>
                    <a:pt x="13258" y="16614"/>
                    <a:pt x="13223" y="16467"/>
                  </a:cubicBezTo>
                  <a:cubicBezTo>
                    <a:pt x="13223" y="16348"/>
                    <a:pt x="13195" y="16209"/>
                    <a:pt x="13195" y="16090"/>
                  </a:cubicBezTo>
                  <a:cubicBezTo>
                    <a:pt x="13195" y="16034"/>
                    <a:pt x="13223" y="15824"/>
                    <a:pt x="13286" y="15712"/>
                  </a:cubicBezTo>
                  <a:cubicBezTo>
                    <a:pt x="13314" y="15824"/>
                    <a:pt x="13286" y="15971"/>
                    <a:pt x="13314" y="16034"/>
                  </a:cubicBezTo>
                  <a:lnTo>
                    <a:pt x="13314" y="16383"/>
                  </a:lnTo>
                  <a:cubicBezTo>
                    <a:pt x="13314" y="16523"/>
                    <a:pt x="13342" y="16817"/>
                    <a:pt x="13517" y="16845"/>
                  </a:cubicBezTo>
                  <a:cubicBezTo>
                    <a:pt x="13534" y="16851"/>
                    <a:pt x="13549" y="16854"/>
                    <a:pt x="13563" y="16854"/>
                  </a:cubicBezTo>
                  <a:cubicBezTo>
                    <a:pt x="13697" y="16854"/>
                    <a:pt x="13722" y="16603"/>
                    <a:pt x="13748" y="16495"/>
                  </a:cubicBezTo>
                  <a:cubicBezTo>
                    <a:pt x="13783" y="16348"/>
                    <a:pt x="13811" y="16174"/>
                    <a:pt x="13867" y="16034"/>
                  </a:cubicBezTo>
                  <a:cubicBezTo>
                    <a:pt x="13923" y="15915"/>
                    <a:pt x="13986" y="15768"/>
                    <a:pt x="14069" y="15684"/>
                  </a:cubicBezTo>
                  <a:close/>
                  <a:moveTo>
                    <a:pt x="9551" y="0"/>
                  </a:moveTo>
                  <a:cubicBezTo>
                    <a:pt x="9119" y="0"/>
                    <a:pt x="8821" y="281"/>
                    <a:pt x="8769" y="762"/>
                  </a:cubicBezTo>
                  <a:cubicBezTo>
                    <a:pt x="8741" y="790"/>
                    <a:pt x="8741" y="853"/>
                    <a:pt x="8741" y="881"/>
                  </a:cubicBezTo>
                  <a:cubicBezTo>
                    <a:pt x="8713" y="825"/>
                    <a:pt x="8650" y="762"/>
                    <a:pt x="8650" y="762"/>
                  </a:cubicBezTo>
                  <a:cubicBezTo>
                    <a:pt x="8566" y="679"/>
                    <a:pt x="8476" y="588"/>
                    <a:pt x="8364" y="560"/>
                  </a:cubicBezTo>
                  <a:cubicBezTo>
                    <a:pt x="8295" y="527"/>
                    <a:pt x="8216" y="511"/>
                    <a:pt x="8137" y="511"/>
                  </a:cubicBezTo>
                  <a:cubicBezTo>
                    <a:pt x="8015" y="511"/>
                    <a:pt x="7893" y="548"/>
                    <a:pt x="7804" y="616"/>
                  </a:cubicBezTo>
                  <a:cubicBezTo>
                    <a:pt x="7629" y="734"/>
                    <a:pt x="7574" y="937"/>
                    <a:pt x="7574" y="1112"/>
                  </a:cubicBezTo>
                  <a:cubicBezTo>
                    <a:pt x="7546" y="1259"/>
                    <a:pt x="7574" y="1406"/>
                    <a:pt x="7602" y="1553"/>
                  </a:cubicBezTo>
                  <a:cubicBezTo>
                    <a:pt x="7629" y="1581"/>
                    <a:pt x="7692" y="1727"/>
                    <a:pt x="7720" y="1811"/>
                  </a:cubicBezTo>
                  <a:cubicBezTo>
                    <a:pt x="7537" y="1811"/>
                    <a:pt x="7350" y="1786"/>
                    <a:pt x="7172" y="1786"/>
                  </a:cubicBezTo>
                  <a:cubicBezTo>
                    <a:pt x="6920" y="1786"/>
                    <a:pt x="6685" y="1836"/>
                    <a:pt x="6497" y="2077"/>
                  </a:cubicBezTo>
                  <a:cubicBezTo>
                    <a:pt x="6231" y="2427"/>
                    <a:pt x="6497" y="2748"/>
                    <a:pt x="6727" y="3035"/>
                  </a:cubicBezTo>
                  <a:cubicBezTo>
                    <a:pt x="6469" y="3126"/>
                    <a:pt x="6203" y="3385"/>
                    <a:pt x="6441" y="3678"/>
                  </a:cubicBezTo>
                  <a:cubicBezTo>
                    <a:pt x="6553" y="3881"/>
                    <a:pt x="6818" y="3937"/>
                    <a:pt x="7021" y="4000"/>
                  </a:cubicBezTo>
                  <a:cubicBezTo>
                    <a:pt x="7235" y="4023"/>
                    <a:pt x="7492" y="4127"/>
                    <a:pt x="7724" y="4127"/>
                  </a:cubicBezTo>
                  <a:cubicBezTo>
                    <a:pt x="7773" y="4127"/>
                    <a:pt x="7821" y="4123"/>
                    <a:pt x="7867" y="4112"/>
                  </a:cubicBezTo>
                  <a:cubicBezTo>
                    <a:pt x="7890" y="4112"/>
                    <a:pt x="8006" y="4076"/>
                    <a:pt x="8066" y="4076"/>
                  </a:cubicBezTo>
                  <a:cubicBezTo>
                    <a:pt x="8081" y="4076"/>
                    <a:pt x="8092" y="4078"/>
                    <a:pt x="8098" y="4084"/>
                  </a:cubicBezTo>
                  <a:lnTo>
                    <a:pt x="8098" y="4231"/>
                  </a:lnTo>
                  <a:cubicBezTo>
                    <a:pt x="8126" y="4405"/>
                    <a:pt x="8154" y="4580"/>
                    <a:pt x="8189" y="4783"/>
                  </a:cubicBezTo>
                  <a:cubicBezTo>
                    <a:pt x="8189" y="5077"/>
                    <a:pt x="8126" y="5398"/>
                    <a:pt x="8189" y="5685"/>
                  </a:cubicBezTo>
                  <a:cubicBezTo>
                    <a:pt x="8217" y="6007"/>
                    <a:pt x="8245" y="6328"/>
                    <a:pt x="8301" y="6650"/>
                  </a:cubicBezTo>
                  <a:lnTo>
                    <a:pt x="8301" y="6769"/>
                  </a:lnTo>
                  <a:lnTo>
                    <a:pt x="8301" y="6825"/>
                  </a:lnTo>
                  <a:cubicBezTo>
                    <a:pt x="8329" y="7084"/>
                    <a:pt x="8301" y="7349"/>
                    <a:pt x="8329" y="7608"/>
                  </a:cubicBezTo>
                  <a:lnTo>
                    <a:pt x="8301" y="7608"/>
                  </a:lnTo>
                  <a:cubicBezTo>
                    <a:pt x="8200" y="7608"/>
                    <a:pt x="8107" y="7599"/>
                    <a:pt x="8020" y="7599"/>
                  </a:cubicBezTo>
                  <a:cubicBezTo>
                    <a:pt x="7883" y="7599"/>
                    <a:pt x="7757" y="7620"/>
                    <a:pt x="7629" y="7727"/>
                  </a:cubicBezTo>
                  <a:cubicBezTo>
                    <a:pt x="7427" y="7930"/>
                    <a:pt x="7315" y="8307"/>
                    <a:pt x="7371" y="8629"/>
                  </a:cubicBezTo>
                  <a:cubicBezTo>
                    <a:pt x="7343" y="8776"/>
                    <a:pt x="7252" y="8923"/>
                    <a:pt x="7224" y="9041"/>
                  </a:cubicBezTo>
                  <a:cubicBezTo>
                    <a:pt x="7168" y="9244"/>
                    <a:pt x="7105" y="9419"/>
                    <a:pt x="7049" y="9622"/>
                  </a:cubicBezTo>
                  <a:cubicBezTo>
                    <a:pt x="6965" y="9971"/>
                    <a:pt x="6846" y="10321"/>
                    <a:pt x="6727" y="10671"/>
                  </a:cubicBezTo>
                  <a:lnTo>
                    <a:pt x="6469" y="11719"/>
                  </a:lnTo>
                  <a:cubicBezTo>
                    <a:pt x="6350" y="12069"/>
                    <a:pt x="6203" y="12391"/>
                    <a:pt x="6056" y="12740"/>
                  </a:cubicBezTo>
                  <a:cubicBezTo>
                    <a:pt x="5916" y="13062"/>
                    <a:pt x="5881" y="13412"/>
                    <a:pt x="5651" y="13726"/>
                  </a:cubicBezTo>
                  <a:cubicBezTo>
                    <a:pt x="5476" y="13992"/>
                    <a:pt x="5301" y="14251"/>
                    <a:pt x="5182" y="14572"/>
                  </a:cubicBezTo>
                  <a:cubicBezTo>
                    <a:pt x="5070" y="14866"/>
                    <a:pt x="4867" y="15097"/>
                    <a:pt x="4693" y="15362"/>
                  </a:cubicBezTo>
                  <a:cubicBezTo>
                    <a:pt x="4602" y="15509"/>
                    <a:pt x="4518" y="15649"/>
                    <a:pt x="4427" y="15768"/>
                  </a:cubicBezTo>
                  <a:cubicBezTo>
                    <a:pt x="4399" y="15859"/>
                    <a:pt x="4343" y="15915"/>
                    <a:pt x="4308" y="15971"/>
                  </a:cubicBezTo>
                  <a:cubicBezTo>
                    <a:pt x="4280" y="15943"/>
                    <a:pt x="4280" y="15943"/>
                    <a:pt x="4280" y="15915"/>
                  </a:cubicBezTo>
                  <a:cubicBezTo>
                    <a:pt x="4252" y="15887"/>
                    <a:pt x="4196" y="15859"/>
                    <a:pt x="4133" y="15859"/>
                  </a:cubicBezTo>
                  <a:cubicBezTo>
                    <a:pt x="3903" y="15943"/>
                    <a:pt x="3819" y="16146"/>
                    <a:pt x="3700" y="16348"/>
                  </a:cubicBezTo>
                  <a:cubicBezTo>
                    <a:pt x="3700" y="16090"/>
                    <a:pt x="3728" y="15649"/>
                    <a:pt x="3497" y="15621"/>
                  </a:cubicBezTo>
                  <a:cubicBezTo>
                    <a:pt x="3322" y="15621"/>
                    <a:pt x="3175" y="15859"/>
                    <a:pt x="3119" y="15971"/>
                  </a:cubicBezTo>
                  <a:cubicBezTo>
                    <a:pt x="3029" y="16090"/>
                    <a:pt x="3001" y="16209"/>
                    <a:pt x="2945" y="16320"/>
                  </a:cubicBezTo>
                  <a:cubicBezTo>
                    <a:pt x="2916" y="16058"/>
                    <a:pt x="2874" y="15777"/>
                    <a:pt x="2685" y="15777"/>
                  </a:cubicBezTo>
                  <a:cubicBezTo>
                    <a:pt x="2642" y="15777"/>
                    <a:pt x="2591" y="15792"/>
                    <a:pt x="2532" y="15824"/>
                  </a:cubicBezTo>
                  <a:cubicBezTo>
                    <a:pt x="2385" y="15887"/>
                    <a:pt x="2301" y="16118"/>
                    <a:pt x="2273" y="16265"/>
                  </a:cubicBezTo>
                  <a:cubicBezTo>
                    <a:pt x="2210" y="16411"/>
                    <a:pt x="2182" y="16558"/>
                    <a:pt x="2154" y="16733"/>
                  </a:cubicBezTo>
                  <a:cubicBezTo>
                    <a:pt x="2099" y="16614"/>
                    <a:pt x="2071" y="16523"/>
                    <a:pt x="1980" y="16467"/>
                  </a:cubicBezTo>
                  <a:cubicBezTo>
                    <a:pt x="1946" y="16444"/>
                    <a:pt x="1913" y="16433"/>
                    <a:pt x="1881" y="16433"/>
                  </a:cubicBezTo>
                  <a:cubicBezTo>
                    <a:pt x="1799" y="16433"/>
                    <a:pt x="1723" y="16501"/>
                    <a:pt x="1658" y="16586"/>
                  </a:cubicBezTo>
                  <a:cubicBezTo>
                    <a:pt x="1574" y="16733"/>
                    <a:pt x="1546" y="16964"/>
                    <a:pt x="1511" y="17139"/>
                  </a:cubicBezTo>
                  <a:lnTo>
                    <a:pt x="1511" y="17369"/>
                  </a:lnTo>
                  <a:cubicBezTo>
                    <a:pt x="1483" y="17341"/>
                    <a:pt x="1455" y="17313"/>
                    <a:pt x="1455" y="17285"/>
                  </a:cubicBezTo>
                  <a:cubicBezTo>
                    <a:pt x="1410" y="17262"/>
                    <a:pt x="1366" y="17252"/>
                    <a:pt x="1324" y="17252"/>
                  </a:cubicBezTo>
                  <a:cubicBezTo>
                    <a:pt x="1255" y="17252"/>
                    <a:pt x="1190" y="17279"/>
                    <a:pt x="1134" y="17313"/>
                  </a:cubicBezTo>
                  <a:cubicBezTo>
                    <a:pt x="875" y="17516"/>
                    <a:pt x="959" y="17810"/>
                    <a:pt x="987" y="18097"/>
                  </a:cubicBezTo>
                  <a:cubicBezTo>
                    <a:pt x="946" y="18056"/>
                    <a:pt x="905" y="18030"/>
                    <a:pt x="850" y="18030"/>
                  </a:cubicBezTo>
                  <a:cubicBezTo>
                    <a:pt x="830" y="18030"/>
                    <a:pt x="808" y="18033"/>
                    <a:pt x="784" y="18041"/>
                  </a:cubicBezTo>
                  <a:cubicBezTo>
                    <a:pt x="672" y="18069"/>
                    <a:pt x="672" y="18243"/>
                    <a:pt x="672" y="18334"/>
                  </a:cubicBezTo>
                  <a:cubicBezTo>
                    <a:pt x="672" y="18418"/>
                    <a:pt x="728" y="18481"/>
                    <a:pt x="728" y="18565"/>
                  </a:cubicBezTo>
                  <a:lnTo>
                    <a:pt x="728" y="18593"/>
                  </a:lnTo>
                  <a:lnTo>
                    <a:pt x="700" y="18593"/>
                  </a:lnTo>
                  <a:cubicBezTo>
                    <a:pt x="672" y="18593"/>
                    <a:pt x="609" y="18537"/>
                    <a:pt x="581" y="18537"/>
                  </a:cubicBezTo>
                  <a:cubicBezTo>
                    <a:pt x="536" y="18523"/>
                    <a:pt x="495" y="18516"/>
                    <a:pt x="457" y="18516"/>
                  </a:cubicBezTo>
                  <a:cubicBezTo>
                    <a:pt x="348" y="18516"/>
                    <a:pt x="266" y="18575"/>
                    <a:pt x="204" y="18684"/>
                  </a:cubicBezTo>
                  <a:cubicBezTo>
                    <a:pt x="1" y="19006"/>
                    <a:pt x="287" y="19439"/>
                    <a:pt x="581" y="19586"/>
                  </a:cubicBezTo>
                  <a:cubicBezTo>
                    <a:pt x="710" y="19639"/>
                    <a:pt x="852" y="19659"/>
                    <a:pt x="998" y="19659"/>
                  </a:cubicBezTo>
                  <a:cubicBezTo>
                    <a:pt x="1083" y="19659"/>
                    <a:pt x="1168" y="19652"/>
                    <a:pt x="1252" y="19642"/>
                  </a:cubicBezTo>
                  <a:cubicBezTo>
                    <a:pt x="1308" y="19670"/>
                    <a:pt x="1371" y="19670"/>
                    <a:pt x="1427" y="19670"/>
                  </a:cubicBezTo>
                  <a:cubicBezTo>
                    <a:pt x="1657" y="19695"/>
                    <a:pt x="1901" y="19716"/>
                    <a:pt x="2139" y="19716"/>
                  </a:cubicBezTo>
                  <a:cubicBezTo>
                    <a:pt x="2234" y="19716"/>
                    <a:pt x="2328" y="19713"/>
                    <a:pt x="2420" y="19705"/>
                  </a:cubicBezTo>
                  <a:cubicBezTo>
                    <a:pt x="2623" y="19684"/>
                    <a:pt x="2826" y="19677"/>
                    <a:pt x="3030" y="19677"/>
                  </a:cubicBezTo>
                  <a:cubicBezTo>
                    <a:pt x="3438" y="19677"/>
                    <a:pt x="3847" y="19705"/>
                    <a:pt x="4252" y="19705"/>
                  </a:cubicBezTo>
                  <a:cubicBezTo>
                    <a:pt x="4467" y="19705"/>
                    <a:pt x="4681" y="19689"/>
                    <a:pt x="4885" y="19689"/>
                  </a:cubicBezTo>
                  <a:cubicBezTo>
                    <a:pt x="4987" y="19689"/>
                    <a:pt x="5087" y="19693"/>
                    <a:pt x="5182" y="19705"/>
                  </a:cubicBezTo>
                  <a:cubicBezTo>
                    <a:pt x="5504" y="19705"/>
                    <a:pt x="5825" y="19761"/>
                    <a:pt x="6147" y="19761"/>
                  </a:cubicBezTo>
                  <a:cubicBezTo>
                    <a:pt x="6818" y="19761"/>
                    <a:pt x="7490" y="19761"/>
                    <a:pt x="8154" y="19817"/>
                  </a:cubicBezTo>
                  <a:cubicBezTo>
                    <a:pt x="8462" y="19862"/>
                    <a:pt x="8767" y="19878"/>
                    <a:pt x="9073" y="19878"/>
                  </a:cubicBezTo>
                  <a:cubicBezTo>
                    <a:pt x="9379" y="19878"/>
                    <a:pt x="9685" y="19862"/>
                    <a:pt x="9993" y="19845"/>
                  </a:cubicBezTo>
                  <a:lnTo>
                    <a:pt x="10895" y="19845"/>
                  </a:lnTo>
                  <a:cubicBezTo>
                    <a:pt x="11189" y="19845"/>
                    <a:pt x="11510" y="19789"/>
                    <a:pt x="11797" y="19789"/>
                  </a:cubicBezTo>
                  <a:cubicBezTo>
                    <a:pt x="11993" y="19789"/>
                    <a:pt x="12188" y="19776"/>
                    <a:pt x="12382" y="19776"/>
                  </a:cubicBezTo>
                  <a:cubicBezTo>
                    <a:pt x="12479" y="19776"/>
                    <a:pt x="12575" y="19779"/>
                    <a:pt x="12671" y="19789"/>
                  </a:cubicBezTo>
                  <a:cubicBezTo>
                    <a:pt x="12757" y="19796"/>
                    <a:pt x="12839" y="19800"/>
                    <a:pt x="12919" y="19800"/>
                  </a:cubicBezTo>
                  <a:cubicBezTo>
                    <a:pt x="13137" y="19800"/>
                    <a:pt x="13335" y="19774"/>
                    <a:pt x="13545" y="19733"/>
                  </a:cubicBezTo>
                  <a:cubicBezTo>
                    <a:pt x="14188" y="19642"/>
                    <a:pt x="14888" y="19642"/>
                    <a:pt x="15559" y="19642"/>
                  </a:cubicBezTo>
                  <a:cubicBezTo>
                    <a:pt x="16258" y="19670"/>
                    <a:pt x="16957" y="19642"/>
                    <a:pt x="17657" y="19705"/>
                  </a:cubicBezTo>
                  <a:cubicBezTo>
                    <a:pt x="18006" y="19733"/>
                    <a:pt x="18356" y="19733"/>
                    <a:pt x="18677" y="19733"/>
                  </a:cubicBezTo>
                  <a:cubicBezTo>
                    <a:pt x="18852" y="19733"/>
                    <a:pt x="18992" y="19705"/>
                    <a:pt x="19167" y="19670"/>
                  </a:cubicBezTo>
                  <a:cubicBezTo>
                    <a:pt x="19314" y="19670"/>
                    <a:pt x="19489" y="19705"/>
                    <a:pt x="19635" y="19705"/>
                  </a:cubicBezTo>
                  <a:cubicBezTo>
                    <a:pt x="19726" y="19705"/>
                    <a:pt x="19838" y="19705"/>
                    <a:pt x="19901" y="19642"/>
                  </a:cubicBezTo>
                  <a:cubicBezTo>
                    <a:pt x="19985" y="19586"/>
                    <a:pt x="19985" y="19530"/>
                    <a:pt x="20013" y="19467"/>
                  </a:cubicBezTo>
                  <a:cubicBezTo>
                    <a:pt x="20104" y="19320"/>
                    <a:pt x="20160" y="19180"/>
                    <a:pt x="20216" y="19033"/>
                  </a:cubicBezTo>
                  <a:cubicBezTo>
                    <a:pt x="20279" y="18831"/>
                    <a:pt x="20335" y="18481"/>
                    <a:pt x="20132" y="18334"/>
                  </a:cubicBezTo>
                  <a:cubicBezTo>
                    <a:pt x="20080" y="18298"/>
                    <a:pt x="20030" y="18283"/>
                    <a:pt x="19980" y="18283"/>
                  </a:cubicBezTo>
                  <a:cubicBezTo>
                    <a:pt x="19942" y="18283"/>
                    <a:pt x="19905" y="18291"/>
                    <a:pt x="19866" y="18306"/>
                  </a:cubicBezTo>
                  <a:cubicBezTo>
                    <a:pt x="19929" y="18131"/>
                    <a:pt x="19957" y="17957"/>
                    <a:pt x="19838" y="17866"/>
                  </a:cubicBezTo>
                  <a:cubicBezTo>
                    <a:pt x="19809" y="17825"/>
                    <a:pt x="19773" y="17809"/>
                    <a:pt x="19733" y="17809"/>
                  </a:cubicBezTo>
                  <a:cubicBezTo>
                    <a:pt x="19656" y="17809"/>
                    <a:pt x="19566" y="17867"/>
                    <a:pt x="19489" y="17922"/>
                  </a:cubicBezTo>
                  <a:cubicBezTo>
                    <a:pt x="19516" y="17719"/>
                    <a:pt x="19579" y="17516"/>
                    <a:pt x="19607" y="17341"/>
                  </a:cubicBezTo>
                  <a:cubicBezTo>
                    <a:pt x="19607" y="17222"/>
                    <a:pt x="19635" y="17020"/>
                    <a:pt x="19489" y="16936"/>
                  </a:cubicBezTo>
                  <a:cubicBezTo>
                    <a:pt x="19457" y="16918"/>
                    <a:pt x="19427" y="16910"/>
                    <a:pt x="19397" y="16910"/>
                  </a:cubicBezTo>
                  <a:cubicBezTo>
                    <a:pt x="19323" y="16910"/>
                    <a:pt x="19252" y="16960"/>
                    <a:pt x="19167" y="17020"/>
                  </a:cubicBezTo>
                  <a:cubicBezTo>
                    <a:pt x="19230" y="16733"/>
                    <a:pt x="19258" y="16411"/>
                    <a:pt x="19083" y="16265"/>
                  </a:cubicBezTo>
                  <a:cubicBezTo>
                    <a:pt x="19037" y="16219"/>
                    <a:pt x="18991" y="16200"/>
                    <a:pt x="18946" y="16200"/>
                  </a:cubicBezTo>
                  <a:cubicBezTo>
                    <a:pt x="18791" y="16200"/>
                    <a:pt x="18644" y="16423"/>
                    <a:pt x="18531" y="16558"/>
                  </a:cubicBezTo>
                  <a:cubicBezTo>
                    <a:pt x="18503" y="16411"/>
                    <a:pt x="18503" y="16209"/>
                    <a:pt x="18503" y="16146"/>
                  </a:cubicBezTo>
                  <a:cubicBezTo>
                    <a:pt x="18440" y="15999"/>
                    <a:pt x="18412" y="15796"/>
                    <a:pt x="18237" y="15796"/>
                  </a:cubicBezTo>
                  <a:cubicBezTo>
                    <a:pt x="18090" y="15796"/>
                    <a:pt x="17978" y="15971"/>
                    <a:pt x="17915" y="16062"/>
                  </a:cubicBezTo>
                  <a:cubicBezTo>
                    <a:pt x="17887" y="16118"/>
                    <a:pt x="17859" y="16174"/>
                    <a:pt x="17831" y="16237"/>
                  </a:cubicBezTo>
                  <a:cubicBezTo>
                    <a:pt x="17803" y="15999"/>
                    <a:pt x="17831" y="15593"/>
                    <a:pt x="17538" y="15593"/>
                  </a:cubicBezTo>
                  <a:cubicBezTo>
                    <a:pt x="17391" y="15593"/>
                    <a:pt x="17307" y="15712"/>
                    <a:pt x="17216" y="15796"/>
                  </a:cubicBezTo>
                  <a:cubicBezTo>
                    <a:pt x="17160" y="15887"/>
                    <a:pt x="17104" y="15971"/>
                    <a:pt x="17069" y="16090"/>
                  </a:cubicBezTo>
                  <a:lnTo>
                    <a:pt x="17069" y="16118"/>
                  </a:lnTo>
                  <a:cubicBezTo>
                    <a:pt x="17041" y="16062"/>
                    <a:pt x="17013" y="16034"/>
                    <a:pt x="16957" y="15999"/>
                  </a:cubicBezTo>
                  <a:cubicBezTo>
                    <a:pt x="16908" y="15964"/>
                    <a:pt x="16859" y="15949"/>
                    <a:pt x="16811" y="15949"/>
                  </a:cubicBezTo>
                  <a:cubicBezTo>
                    <a:pt x="16742" y="15949"/>
                    <a:pt x="16673" y="15980"/>
                    <a:pt x="16608" y="16034"/>
                  </a:cubicBezTo>
                  <a:cubicBezTo>
                    <a:pt x="16489" y="16146"/>
                    <a:pt x="16433" y="16265"/>
                    <a:pt x="16370" y="16411"/>
                  </a:cubicBezTo>
                  <a:cubicBezTo>
                    <a:pt x="16314" y="16383"/>
                    <a:pt x="16258" y="16292"/>
                    <a:pt x="16195" y="16237"/>
                  </a:cubicBezTo>
                  <a:cubicBezTo>
                    <a:pt x="16111" y="16146"/>
                    <a:pt x="16055" y="16062"/>
                    <a:pt x="15992" y="15999"/>
                  </a:cubicBezTo>
                  <a:cubicBezTo>
                    <a:pt x="15880" y="15859"/>
                    <a:pt x="15762" y="15684"/>
                    <a:pt x="15643" y="15537"/>
                  </a:cubicBezTo>
                  <a:cubicBezTo>
                    <a:pt x="15440" y="15216"/>
                    <a:pt x="15293" y="14894"/>
                    <a:pt x="15118" y="14572"/>
                  </a:cubicBezTo>
                  <a:cubicBezTo>
                    <a:pt x="14916" y="14223"/>
                    <a:pt x="14769" y="13817"/>
                    <a:pt x="14594" y="13440"/>
                  </a:cubicBezTo>
                  <a:cubicBezTo>
                    <a:pt x="14419" y="13090"/>
                    <a:pt x="14216" y="12740"/>
                    <a:pt x="14041" y="12391"/>
                  </a:cubicBezTo>
                  <a:cubicBezTo>
                    <a:pt x="13867" y="12041"/>
                    <a:pt x="13811" y="11573"/>
                    <a:pt x="13692" y="11195"/>
                  </a:cubicBezTo>
                  <a:cubicBezTo>
                    <a:pt x="13573" y="10845"/>
                    <a:pt x="13433" y="10496"/>
                    <a:pt x="13314" y="10118"/>
                  </a:cubicBezTo>
                  <a:cubicBezTo>
                    <a:pt x="13167" y="9769"/>
                    <a:pt x="13139" y="9356"/>
                    <a:pt x="13021" y="9006"/>
                  </a:cubicBezTo>
                  <a:cubicBezTo>
                    <a:pt x="12965" y="8832"/>
                    <a:pt x="12937" y="8657"/>
                    <a:pt x="12909" y="8517"/>
                  </a:cubicBezTo>
                  <a:cubicBezTo>
                    <a:pt x="12874" y="8482"/>
                    <a:pt x="12874" y="8482"/>
                    <a:pt x="12874" y="8454"/>
                  </a:cubicBezTo>
                  <a:lnTo>
                    <a:pt x="12874" y="8104"/>
                  </a:lnTo>
                  <a:cubicBezTo>
                    <a:pt x="12846" y="7874"/>
                    <a:pt x="12734" y="7727"/>
                    <a:pt x="12496" y="7643"/>
                  </a:cubicBezTo>
                  <a:cubicBezTo>
                    <a:pt x="12384" y="7608"/>
                    <a:pt x="12265" y="7608"/>
                    <a:pt x="12147" y="7608"/>
                  </a:cubicBezTo>
                  <a:lnTo>
                    <a:pt x="12119" y="7580"/>
                  </a:lnTo>
                  <a:cubicBezTo>
                    <a:pt x="12063" y="7349"/>
                    <a:pt x="12091" y="7056"/>
                    <a:pt x="12091" y="6797"/>
                  </a:cubicBezTo>
                  <a:cubicBezTo>
                    <a:pt x="12091" y="6531"/>
                    <a:pt x="12091" y="6272"/>
                    <a:pt x="12119" y="6007"/>
                  </a:cubicBezTo>
                  <a:cubicBezTo>
                    <a:pt x="12119" y="5720"/>
                    <a:pt x="12147" y="5426"/>
                    <a:pt x="12209" y="5133"/>
                  </a:cubicBezTo>
                  <a:cubicBezTo>
                    <a:pt x="12265" y="4846"/>
                    <a:pt x="12265" y="4552"/>
                    <a:pt x="12587" y="4433"/>
                  </a:cubicBezTo>
                  <a:cubicBezTo>
                    <a:pt x="12762" y="4378"/>
                    <a:pt x="12937" y="4378"/>
                    <a:pt x="13111" y="4259"/>
                  </a:cubicBezTo>
                  <a:cubicBezTo>
                    <a:pt x="13258" y="4203"/>
                    <a:pt x="13433" y="4028"/>
                    <a:pt x="13489" y="3853"/>
                  </a:cubicBezTo>
                  <a:cubicBezTo>
                    <a:pt x="13517" y="3762"/>
                    <a:pt x="13517" y="3706"/>
                    <a:pt x="13489" y="3622"/>
                  </a:cubicBezTo>
                  <a:cubicBezTo>
                    <a:pt x="13461" y="3587"/>
                    <a:pt x="13370" y="3503"/>
                    <a:pt x="13370" y="3448"/>
                  </a:cubicBezTo>
                  <a:cubicBezTo>
                    <a:pt x="13370" y="3385"/>
                    <a:pt x="13608" y="3210"/>
                    <a:pt x="13636" y="3154"/>
                  </a:cubicBezTo>
                  <a:cubicBezTo>
                    <a:pt x="13720" y="3063"/>
                    <a:pt x="13811" y="2979"/>
                    <a:pt x="13867" y="2888"/>
                  </a:cubicBezTo>
                  <a:cubicBezTo>
                    <a:pt x="14097" y="2601"/>
                    <a:pt x="14188" y="2252"/>
                    <a:pt x="13839" y="1958"/>
                  </a:cubicBezTo>
                  <a:cubicBezTo>
                    <a:pt x="13720" y="1874"/>
                    <a:pt x="13517" y="1755"/>
                    <a:pt x="13370" y="1755"/>
                  </a:cubicBezTo>
                  <a:lnTo>
                    <a:pt x="13314" y="1755"/>
                  </a:lnTo>
                  <a:cubicBezTo>
                    <a:pt x="13314" y="1699"/>
                    <a:pt x="13370" y="1637"/>
                    <a:pt x="13370" y="1609"/>
                  </a:cubicBezTo>
                  <a:cubicBezTo>
                    <a:pt x="13433" y="1490"/>
                    <a:pt x="13489" y="1378"/>
                    <a:pt x="13517" y="1231"/>
                  </a:cubicBezTo>
                  <a:cubicBezTo>
                    <a:pt x="13573" y="881"/>
                    <a:pt x="13370" y="385"/>
                    <a:pt x="12993" y="301"/>
                  </a:cubicBezTo>
                  <a:cubicBezTo>
                    <a:pt x="12949" y="282"/>
                    <a:pt x="12898" y="275"/>
                    <a:pt x="12844" y="275"/>
                  </a:cubicBezTo>
                  <a:cubicBezTo>
                    <a:pt x="12716" y="275"/>
                    <a:pt x="12572" y="318"/>
                    <a:pt x="12468" y="357"/>
                  </a:cubicBezTo>
                  <a:cubicBezTo>
                    <a:pt x="12384" y="385"/>
                    <a:pt x="12321" y="413"/>
                    <a:pt x="12237" y="476"/>
                  </a:cubicBezTo>
                  <a:cubicBezTo>
                    <a:pt x="12209" y="504"/>
                    <a:pt x="12091" y="651"/>
                    <a:pt x="12035" y="707"/>
                  </a:cubicBezTo>
                  <a:cubicBezTo>
                    <a:pt x="12063" y="616"/>
                    <a:pt x="11916" y="266"/>
                    <a:pt x="11888" y="238"/>
                  </a:cubicBezTo>
                  <a:cubicBezTo>
                    <a:pt x="11788" y="91"/>
                    <a:pt x="11629" y="28"/>
                    <a:pt x="11461" y="28"/>
                  </a:cubicBezTo>
                  <a:cubicBezTo>
                    <a:pt x="11429" y="28"/>
                    <a:pt x="11396" y="31"/>
                    <a:pt x="11363" y="35"/>
                  </a:cubicBezTo>
                  <a:cubicBezTo>
                    <a:pt x="11161" y="35"/>
                    <a:pt x="10951" y="154"/>
                    <a:pt x="10811" y="329"/>
                  </a:cubicBezTo>
                  <a:cubicBezTo>
                    <a:pt x="10720" y="385"/>
                    <a:pt x="10664" y="504"/>
                    <a:pt x="10601" y="588"/>
                  </a:cubicBezTo>
                  <a:cubicBezTo>
                    <a:pt x="10573" y="651"/>
                    <a:pt x="10573" y="734"/>
                    <a:pt x="10545" y="825"/>
                  </a:cubicBezTo>
                  <a:cubicBezTo>
                    <a:pt x="10426" y="651"/>
                    <a:pt x="10370" y="413"/>
                    <a:pt x="10224" y="266"/>
                  </a:cubicBezTo>
                  <a:cubicBezTo>
                    <a:pt x="10077" y="91"/>
                    <a:pt x="9902" y="7"/>
                    <a:pt x="9671" y="7"/>
                  </a:cubicBezTo>
                  <a:cubicBezTo>
                    <a:pt x="9630" y="3"/>
                    <a:pt x="9590" y="0"/>
                    <a:pt x="95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79"/>
            <p:cNvSpPr/>
            <p:nvPr/>
          </p:nvSpPr>
          <p:spPr>
            <a:xfrm>
              <a:off x="2096179" y="3657929"/>
              <a:ext cx="54566" cy="102329"/>
            </a:xfrm>
            <a:custGeom>
              <a:rect b="b" l="l" r="r" t="t"/>
              <a:pathLst>
                <a:path extrusionOk="0" h="4497" w="2398">
                  <a:moveTo>
                    <a:pt x="2343" y="1"/>
                  </a:moveTo>
                  <a:cubicBezTo>
                    <a:pt x="2325" y="1"/>
                    <a:pt x="2307" y="11"/>
                    <a:pt x="2296" y="35"/>
                  </a:cubicBezTo>
                  <a:cubicBezTo>
                    <a:pt x="2093" y="412"/>
                    <a:pt x="2002" y="818"/>
                    <a:pt x="1855" y="1230"/>
                  </a:cubicBezTo>
                  <a:cubicBezTo>
                    <a:pt x="1709" y="1608"/>
                    <a:pt x="1534" y="2013"/>
                    <a:pt x="1331" y="2363"/>
                  </a:cubicBezTo>
                  <a:cubicBezTo>
                    <a:pt x="1100" y="2713"/>
                    <a:pt x="870" y="3034"/>
                    <a:pt x="660" y="3384"/>
                  </a:cubicBezTo>
                  <a:cubicBezTo>
                    <a:pt x="548" y="3559"/>
                    <a:pt x="429" y="3761"/>
                    <a:pt x="310" y="3964"/>
                  </a:cubicBezTo>
                  <a:cubicBezTo>
                    <a:pt x="226" y="4111"/>
                    <a:pt x="135" y="4314"/>
                    <a:pt x="23" y="4433"/>
                  </a:cubicBezTo>
                  <a:cubicBezTo>
                    <a:pt x="1" y="4455"/>
                    <a:pt x="33" y="4496"/>
                    <a:pt x="61" y="4496"/>
                  </a:cubicBezTo>
                  <a:cubicBezTo>
                    <a:pt x="68" y="4496"/>
                    <a:pt x="74" y="4494"/>
                    <a:pt x="79" y="4489"/>
                  </a:cubicBezTo>
                  <a:cubicBezTo>
                    <a:pt x="226" y="4377"/>
                    <a:pt x="282" y="4258"/>
                    <a:pt x="373" y="4111"/>
                  </a:cubicBezTo>
                  <a:cubicBezTo>
                    <a:pt x="520" y="3964"/>
                    <a:pt x="604" y="3789"/>
                    <a:pt x="723" y="3615"/>
                  </a:cubicBezTo>
                  <a:cubicBezTo>
                    <a:pt x="981" y="3237"/>
                    <a:pt x="1219" y="2887"/>
                    <a:pt x="1450" y="2482"/>
                  </a:cubicBezTo>
                  <a:cubicBezTo>
                    <a:pt x="1883" y="1720"/>
                    <a:pt x="2058" y="881"/>
                    <a:pt x="2380" y="62"/>
                  </a:cubicBezTo>
                  <a:cubicBezTo>
                    <a:pt x="2397" y="28"/>
                    <a:pt x="2371" y="1"/>
                    <a:pt x="23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79"/>
            <p:cNvSpPr/>
            <p:nvPr/>
          </p:nvSpPr>
          <p:spPr>
            <a:xfrm>
              <a:off x="2137297" y="3629894"/>
              <a:ext cx="31038" cy="81349"/>
            </a:xfrm>
            <a:custGeom>
              <a:rect b="b" l="l" r="r" t="t"/>
              <a:pathLst>
                <a:path extrusionOk="0" h="3575" w="1364">
                  <a:moveTo>
                    <a:pt x="1304" y="0"/>
                  </a:moveTo>
                  <a:cubicBezTo>
                    <a:pt x="1292" y="0"/>
                    <a:pt x="1280" y="4"/>
                    <a:pt x="1272" y="15"/>
                  </a:cubicBezTo>
                  <a:cubicBezTo>
                    <a:pt x="1216" y="302"/>
                    <a:pt x="1097" y="567"/>
                    <a:pt x="1013" y="826"/>
                  </a:cubicBezTo>
                  <a:cubicBezTo>
                    <a:pt x="950" y="1120"/>
                    <a:pt x="839" y="1413"/>
                    <a:pt x="748" y="1700"/>
                  </a:cubicBezTo>
                  <a:cubicBezTo>
                    <a:pt x="545" y="2315"/>
                    <a:pt x="286" y="2896"/>
                    <a:pt x="20" y="3476"/>
                  </a:cubicBezTo>
                  <a:cubicBezTo>
                    <a:pt x="1" y="3520"/>
                    <a:pt x="53" y="3574"/>
                    <a:pt x="96" y="3574"/>
                  </a:cubicBezTo>
                  <a:cubicBezTo>
                    <a:pt x="114" y="3574"/>
                    <a:pt x="131" y="3564"/>
                    <a:pt x="139" y="3539"/>
                  </a:cubicBezTo>
                  <a:cubicBezTo>
                    <a:pt x="426" y="2987"/>
                    <a:pt x="664" y="2399"/>
                    <a:pt x="867" y="1819"/>
                  </a:cubicBezTo>
                  <a:cubicBezTo>
                    <a:pt x="950" y="1525"/>
                    <a:pt x="1041" y="1204"/>
                    <a:pt x="1125" y="917"/>
                  </a:cubicBezTo>
                  <a:cubicBezTo>
                    <a:pt x="1160" y="770"/>
                    <a:pt x="1160" y="623"/>
                    <a:pt x="1216" y="476"/>
                  </a:cubicBezTo>
                  <a:cubicBezTo>
                    <a:pt x="1244" y="330"/>
                    <a:pt x="1300" y="190"/>
                    <a:pt x="1363" y="43"/>
                  </a:cubicBezTo>
                  <a:cubicBezTo>
                    <a:pt x="1363" y="23"/>
                    <a:pt x="1332" y="0"/>
                    <a:pt x="13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79"/>
            <p:cNvSpPr/>
            <p:nvPr/>
          </p:nvSpPr>
          <p:spPr>
            <a:xfrm>
              <a:off x="2127103" y="3683573"/>
              <a:ext cx="36613" cy="65443"/>
            </a:xfrm>
            <a:custGeom>
              <a:rect b="b" l="l" r="r" t="t"/>
              <a:pathLst>
                <a:path extrusionOk="0" h="2876" w="1609">
                  <a:moveTo>
                    <a:pt x="1558" y="1"/>
                  </a:moveTo>
                  <a:cubicBezTo>
                    <a:pt x="1551" y="1"/>
                    <a:pt x="1545" y="4"/>
                    <a:pt x="1545" y="12"/>
                  </a:cubicBezTo>
                  <a:cubicBezTo>
                    <a:pt x="1112" y="1005"/>
                    <a:pt x="587" y="1907"/>
                    <a:pt x="0" y="2809"/>
                  </a:cubicBezTo>
                  <a:cubicBezTo>
                    <a:pt x="0" y="2831"/>
                    <a:pt x="39" y="2875"/>
                    <a:pt x="70" y="2875"/>
                  </a:cubicBezTo>
                  <a:cubicBezTo>
                    <a:pt x="78" y="2875"/>
                    <a:pt x="85" y="2872"/>
                    <a:pt x="91" y="2865"/>
                  </a:cubicBezTo>
                  <a:cubicBezTo>
                    <a:pt x="762" y="2026"/>
                    <a:pt x="1196" y="1033"/>
                    <a:pt x="1608" y="40"/>
                  </a:cubicBezTo>
                  <a:cubicBezTo>
                    <a:pt x="1608" y="20"/>
                    <a:pt x="1577" y="1"/>
                    <a:pt x="155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79"/>
            <p:cNvSpPr/>
            <p:nvPr/>
          </p:nvSpPr>
          <p:spPr>
            <a:xfrm>
              <a:off x="2155979" y="3673174"/>
              <a:ext cx="18227" cy="47194"/>
            </a:xfrm>
            <a:custGeom>
              <a:rect b="b" l="l" r="r" t="t"/>
              <a:pathLst>
                <a:path extrusionOk="0" h="2074" w="801">
                  <a:moveTo>
                    <a:pt x="773" y="1"/>
                  </a:moveTo>
                  <a:cubicBezTo>
                    <a:pt x="542" y="672"/>
                    <a:pt x="276" y="1343"/>
                    <a:pt x="18" y="2015"/>
                  </a:cubicBezTo>
                  <a:cubicBezTo>
                    <a:pt x="0" y="2049"/>
                    <a:pt x="36" y="2073"/>
                    <a:pt x="67" y="2073"/>
                  </a:cubicBezTo>
                  <a:cubicBezTo>
                    <a:pt x="85" y="2073"/>
                    <a:pt x="102" y="2064"/>
                    <a:pt x="102" y="2043"/>
                  </a:cubicBezTo>
                  <a:cubicBezTo>
                    <a:pt x="395" y="1371"/>
                    <a:pt x="598" y="700"/>
                    <a:pt x="801" y="36"/>
                  </a:cubicBezTo>
                  <a:cubicBezTo>
                    <a:pt x="801" y="1"/>
                    <a:pt x="801" y="1"/>
                    <a:pt x="77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79"/>
            <p:cNvSpPr/>
            <p:nvPr/>
          </p:nvSpPr>
          <p:spPr>
            <a:xfrm>
              <a:off x="2272371" y="3634582"/>
              <a:ext cx="33746" cy="90451"/>
            </a:xfrm>
            <a:custGeom>
              <a:rect b="b" l="l" r="r" t="t"/>
              <a:pathLst>
                <a:path extrusionOk="0" h="3975" w="1483">
                  <a:moveTo>
                    <a:pt x="44" y="0"/>
                  </a:moveTo>
                  <a:cubicBezTo>
                    <a:pt x="28" y="0"/>
                    <a:pt x="0" y="20"/>
                    <a:pt x="0" y="40"/>
                  </a:cubicBezTo>
                  <a:cubicBezTo>
                    <a:pt x="203" y="739"/>
                    <a:pt x="350" y="1466"/>
                    <a:pt x="580" y="2165"/>
                  </a:cubicBezTo>
                  <a:cubicBezTo>
                    <a:pt x="783" y="2781"/>
                    <a:pt x="1077" y="3389"/>
                    <a:pt x="1371" y="3941"/>
                  </a:cubicBezTo>
                  <a:cubicBezTo>
                    <a:pt x="1381" y="3965"/>
                    <a:pt x="1400" y="3975"/>
                    <a:pt x="1419" y="3975"/>
                  </a:cubicBezTo>
                  <a:cubicBezTo>
                    <a:pt x="1450" y="3975"/>
                    <a:pt x="1482" y="3948"/>
                    <a:pt x="1482" y="3913"/>
                  </a:cubicBezTo>
                  <a:cubicBezTo>
                    <a:pt x="1252" y="3270"/>
                    <a:pt x="902" y="2718"/>
                    <a:pt x="699" y="2081"/>
                  </a:cubicBezTo>
                  <a:cubicBezTo>
                    <a:pt x="496" y="1410"/>
                    <a:pt x="259" y="711"/>
                    <a:pt x="56" y="12"/>
                  </a:cubicBezTo>
                  <a:cubicBezTo>
                    <a:pt x="56" y="3"/>
                    <a:pt x="51" y="0"/>
                    <a:pt x="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79"/>
            <p:cNvSpPr/>
            <p:nvPr/>
          </p:nvSpPr>
          <p:spPr>
            <a:xfrm>
              <a:off x="2277240" y="3675473"/>
              <a:ext cx="22345" cy="68311"/>
            </a:xfrm>
            <a:custGeom>
              <a:rect b="b" l="l" r="r" t="t"/>
              <a:pathLst>
                <a:path extrusionOk="0" h="3002" w="982">
                  <a:moveTo>
                    <a:pt x="48" y="0"/>
                  </a:moveTo>
                  <a:cubicBezTo>
                    <a:pt x="25" y="0"/>
                    <a:pt x="0" y="14"/>
                    <a:pt x="17" y="47"/>
                  </a:cubicBezTo>
                  <a:cubicBezTo>
                    <a:pt x="136" y="571"/>
                    <a:pt x="255" y="1123"/>
                    <a:pt x="394" y="1648"/>
                  </a:cubicBezTo>
                  <a:cubicBezTo>
                    <a:pt x="513" y="2116"/>
                    <a:pt x="688" y="2557"/>
                    <a:pt x="891" y="2990"/>
                  </a:cubicBezTo>
                  <a:cubicBezTo>
                    <a:pt x="898" y="2998"/>
                    <a:pt x="908" y="3001"/>
                    <a:pt x="919" y="3001"/>
                  </a:cubicBezTo>
                  <a:cubicBezTo>
                    <a:pt x="948" y="3001"/>
                    <a:pt x="982" y="2975"/>
                    <a:pt x="982" y="2934"/>
                  </a:cubicBezTo>
                  <a:cubicBezTo>
                    <a:pt x="863" y="2466"/>
                    <a:pt x="660" y="2032"/>
                    <a:pt x="513" y="1564"/>
                  </a:cubicBezTo>
                  <a:cubicBezTo>
                    <a:pt x="366" y="1068"/>
                    <a:pt x="220" y="543"/>
                    <a:pt x="80" y="19"/>
                  </a:cubicBezTo>
                  <a:cubicBezTo>
                    <a:pt x="80" y="7"/>
                    <a:pt x="64" y="0"/>
                    <a:pt x="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79"/>
            <p:cNvSpPr/>
            <p:nvPr/>
          </p:nvSpPr>
          <p:spPr>
            <a:xfrm>
              <a:off x="2264406" y="3646619"/>
              <a:ext cx="13607" cy="63191"/>
            </a:xfrm>
            <a:custGeom>
              <a:rect b="b" l="l" r="r" t="t"/>
              <a:pathLst>
                <a:path extrusionOk="0" h="2777" w="598">
                  <a:moveTo>
                    <a:pt x="60" y="0"/>
                  </a:moveTo>
                  <a:cubicBezTo>
                    <a:pt x="30" y="0"/>
                    <a:pt x="0" y="21"/>
                    <a:pt x="0" y="63"/>
                  </a:cubicBezTo>
                  <a:cubicBezTo>
                    <a:pt x="56" y="504"/>
                    <a:pt x="119" y="937"/>
                    <a:pt x="175" y="1378"/>
                  </a:cubicBezTo>
                  <a:cubicBezTo>
                    <a:pt x="259" y="1839"/>
                    <a:pt x="378" y="2280"/>
                    <a:pt x="497" y="2741"/>
                  </a:cubicBezTo>
                  <a:cubicBezTo>
                    <a:pt x="497" y="2766"/>
                    <a:pt x="514" y="2777"/>
                    <a:pt x="534" y="2777"/>
                  </a:cubicBezTo>
                  <a:cubicBezTo>
                    <a:pt x="563" y="2777"/>
                    <a:pt x="598" y="2751"/>
                    <a:pt x="581" y="2713"/>
                  </a:cubicBezTo>
                  <a:cubicBezTo>
                    <a:pt x="497" y="2280"/>
                    <a:pt x="378" y="1867"/>
                    <a:pt x="322" y="1434"/>
                  </a:cubicBezTo>
                  <a:cubicBezTo>
                    <a:pt x="259" y="965"/>
                    <a:pt x="175" y="504"/>
                    <a:pt x="119" y="63"/>
                  </a:cubicBezTo>
                  <a:cubicBezTo>
                    <a:pt x="119" y="21"/>
                    <a:pt x="90" y="0"/>
                    <a:pt x="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79"/>
            <p:cNvSpPr/>
            <p:nvPr/>
          </p:nvSpPr>
          <p:spPr>
            <a:xfrm>
              <a:off x="2245793" y="3695452"/>
              <a:ext cx="6076" cy="52109"/>
            </a:xfrm>
            <a:custGeom>
              <a:rect b="b" l="l" r="r" t="t"/>
              <a:pathLst>
                <a:path extrusionOk="0" h="2290" w="267">
                  <a:moveTo>
                    <a:pt x="46" y="1"/>
                  </a:moveTo>
                  <a:cubicBezTo>
                    <a:pt x="23" y="1"/>
                    <a:pt x="0" y="15"/>
                    <a:pt x="0" y="43"/>
                  </a:cubicBezTo>
                  <a:cubicBezTo>
                    <a:pt x="28" y="770"/>
                    <a:pt x="63" y="1532"/>
                    <a:pt x="175" y="2259"/>
                  </a:cubicBezTo>
                  <a:cubicBezTo>
                    <a:pt x="175" y="2281"/>
                    <a:pt x="188" y="2290"/>
                    <a:pt x="205" y="2290"/>
                  </a:cubicBezTo>
                  <a:cubicBezTo>
                    <a:pt x="231" y="2290"/>
                    <a:pt x="266" y="2266"/>
                    <a:pt x="266" y="2231"/>
                  </a:cubicBezTo>
                  <a:cubicBezTo>
                    <a:pt x="238" y="1504"/>
                    <a:pt x="119" y="770"/>
                    <a:pt x="91" y="43"/>
                  </a:cubicBezTo>
                  <a:cubicBezTo>
                    <a:pt x="91" y="15"/>
                    <a:pt x="68" y="1"/>
                    <a:pt x="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79"/>
            <p:cNvSpPr/>
            <p:nvPr/>
          </p:nvSpPr>
          <p:spPr>
            <a:xfrm>
              <a:off x="2171134" y="3671217"/>
              <a:ext cx="18363" cy="63145"/>
            </a:xfrm>
            <a:custGeom>
              <a:rect b="b" l="l" r="r" t="t"/>
              <a:pathLst>
                <a:path extrusionOk="0" h="2775" w="807">
                  <a:moveTo>
                    <a:pt x="749" y="0"/>
                  </a:moveTo>
                  <a:cubicBezTo>
                    <a:pt x="734" y="0"/>
                    <a:pt x="722" y="10"/>
                    <a:pt x="722" y="31"/>
                  </a:cubicBezTo>
                  <a:cubicBezTo>
                    <a:pt x="575" y="961"/>
                    <a:pt x="198" y="1807"/>
                    <a:pt x="23" y="2709"/>
                  </a:cubicBezTo>
                  <a:cubicBezTo>
                    <a:pt x="1" y="2748"/>
                    <a:pt x="28" y="2774"/>
                    <a:pt x="59" y="2774"/>
                  </a:cubicBezTo>
                  <a:cubicBezTo>
                    <a:pt x="77" y="2774"/>
                    <a:pt x="96" y="2765"/>
                    <a:pt x="107" y="2744"/>
                  </a:cubicBezTo>
                  <a:cubicBezTo>
                    <a:pt x="254" y="2275"/>
                    <a:pt x="428" y="1807"/>
                    <a:pt x="547" y="1345"/>
                  </a:cubicBezTo>
                  <a:cubicBezTo>
                    <a:pt x="631" y="905"/>
                    <a:pt x="778" y="471"/>
                    <a:pt x="806" y="59"/>
                  </a:cubicBezTo>
                  <a:cubicBezTo>
                    <a:pt x="806" y="24"/>
                    <a:pt x="774" y="0"/>
                    <a:pt x="7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79"/>
            <p:cNvSpPr/>
            <p:nvPr/>
          </p:nvSpPr>
          <p:spPr>
            <a:xfrm>
              <a:off x="2180873" y="3698432"/>
              <a:ext cx="11946" cy="45624"/>
            </a:xfrm>
            <a:custGeom>
              <a:rect b="b" l="l" r="r" t="t"/>
              <a:pathLst>
                <a:path extrusionOk="0" h="2005" w="525">
                  <a:moveTo>
                    <a:pt x="479" y="0"/>
                  </a:moveTo>
                  <a:cubicBezTo>
                    <a:pt x="464" y="0"/>
                    <a:pt x="447" y="9"/>
                    <a:pt x="434" y="31"/>
                  </a:cubicBezTo>
                  <a:cubicBezTo>
                    <a:pt x="294" y="674"/>
                    <a:pt x="119" y="1282"/>
                    <a:pt x="0" y="1925"/>
                  </a:cubicBezTo>
                  <a:cubicBezTo>
                    <a:pt x="0" y="1974"/>
                    <a:pt x="29" y="2004"/>
                    <a:pt x="59" y="2004"/>
                  </a:cubicBezTo>
                  <a:cubicBezTo>
                    <a:pt x="81" y="2004"/>
                    <a:pt x="105" y="1989"/>
                    <a:pt x="119" y="1953"/>
                  </a:cubicBezTo>
                  <a:cubicBezTo>
                    <a:pt x="231" y="1310"/>
                    <a:pt x="406" y="702"/>
                    <a:pt x="525" y="59"/>
                  </a:cubicBezTo>
                  <a:cubicBezTo>
                    <a:pt x="525" y="24"/>
                    <a:pt x="503" y="0"/>
                    <a:pt x="4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79"/>
            <p:cNvSpPr/>
            <p:nvPr/>
          </p:nvSpPr>
          <p:spPr>
            <a:xfrm>
              <a:off x="2164967" y="3429286"/>
              <a:ext cx="90861" cy="42484"/>
            </a:xfrm>
            <a:custGeom>
              <a:rect b="b" l="l" r="r" t="t"/>
              <a:pathLst>
                <a:path extrusionOk="0" h="1867" w="3993">
                  <a:moveTo>
                    <a:pt x="2920" y="1"/>
                  </a:moveTo>
                  <a:cubicBezTo>
                    <a:pt x="2845" y="1"/>
                    <a:pt x="2763" y="20"/>
                    <a:pt x="2678" y="55"/>
                  </a:cubicBezTo>
                  <a:cubicBezTo>
                    <a:pt x="2566" y="90"/>
                    <a:pt x="2475" y="202"/>
                    <a:pt x="2392" y="293"/>
                  </a:cubicBezTo>
                  <a:cubicBezTo>
                    <a:pt x="2357" y="349"/>
                    <a:pt x="2301" y="405"/>
                    <a:pt x="2273" y="496"/>
                  </a:cubicBezTo>
                  <a:lnTo>
                    <a:pt x="2273" y="440"/>
                  </a:lnTo>
                  <a:cubicBezTo>
                    <a:pt x="2245" y="349"/>
                    <a:pt x="2245" y="265"/>
                    <a:pt x="2182" y="202"/>
                  </a:cubicBezTo>
                  <a:cubicBezTo>
                    <a:pt x="2133" y="104"/>
                    <a:pt x="2036" y="22"/>
                    <a:pt x="1895" y="22"/>
                  </a:cubicBezTo>
                  <a:cubicBezTo>
                    <a:pt x="1875" y="22"/>
                    <a:pt x="1854" y="24"/>
                    <a:pt x="1832" y="28"/>
                  </a:cubicBezTo>
                  <a:cubicBezTo>
                    <a:pt x="1573" y="118"/>
                    <a:pt x="1483" y="440"/>
                    <a:pt x="1483" y="727"/>
                  </a:cubicBezTo>
                  <a:cubicBezTo>
                    <a:pt x="1455" y="643"/>
                    <a:pt x="1427" y="580"/>
                    <a:pt x="1399" y="552"/>
                  </a:cubicBezTo>
                  <a:cubicBezTo>
                    <a:pt x="1327" y="463"/>
                    <a:pt x="1224" y="388"/>
                    <a:pt x="1112" y="388"/>
                  </a:cubicBezTo>
                  <a:cubicBezTo>
                    <a:pt x="1082" y="388"/>
                    <a:pt x="1052" y="393"/>
                    <a:pt x="1021" y="405"/>
                  </a:cubicBezTo>
                  <a:cubicBezTo>
                    <a:pt x="874" y="468"/>
                    <a:pt x="755" y="615"/>
                    <a:pt x="727" y="727"/>
                  </a:cubicBezTo>
                  <a:cubicBezTo>
                    <a:pt x="727" y="846"/>
                    <a:pt x="727" y="964"/>
                    <a:pt x="755" y="1048"/>
                  </a:cubicBezTo>
                  <a:cubicBezTo>
                    <a:pt x="755" y="1104"/>
                    <a:pt x="783" y="1167"/>
                    <a:pt x="818" y="1223"/>
                  </a:cubicBezTo>
                  <a:cubicBezTo>
                    <a:pt x="755" y="1223"/>
                    <a:pt x="699" y="1195"/>
                    <a:pt x="643" y="1195"/>
                  </a:cubicBezTo>
                  <a:cubicBezTo>
                    <a:pt x="525" y="1195"/>
                    <a:pt x="406" y="1223"/>
                    <a:pt x="322" y="1251"/>
                  </a:cubicBezTo>
                  <a:cubicBezTo>
                    <a:pt x="203" y="1279"/>
                    <a:pt x="56" y="1342"/>
                    <a:pt x="28" y="1489"/>
                  </a:cubicBezTo>
                  <a:cubicBezTo>
                    <a:pt x="0" y="1839"/>
                    <a:pt x="699" y="1866"/>
                    <a:pt x="902" y="1866"/>
                  </a:cubicBezTo>
                  <a:cubicBezTo>
                    <a:pt x="930" y="1866"/>
                    <a:pt x="930" y="1839"/>
                    <a:pt x="902" y="1839"/>
                  </a:cubicBezTo>
                  <a:cubicBezTo>
                    <a:pt x="783" y="1804"/>
                    <a:pt x="84" y="1664"/>
                    <a:pt x="322" y="1454"/>
                  </a:cubicBezTo>
                  <a:cubicBezTo>
                    <a:pt x="384" y="1392"/>
                    <a:pt x="460" y="1374"/>
                    <a:pt x="541" y="1374"/>
                  </a:cubicBezTo>
                  <a:cubicBezTo>
                    <a:pt x="656" y="1374"/>
                    <a:pt x="781" y="1410"/>
                    <a:pt x="895" y="1410"/>
                  </a:cubicBezTo>
                  <a:cubicBezTo>
                    <a:pt x="929" y="1410"/>
                    <a:pt x="962" y="1406"/>
                    <a:pt x="993" y="1398"/>
                  </a:cubicBezTo>
                  <a:cubicBezTo>
                    <a:pt x="1021" y="1398"/>
                    <a:pt x="1049" y="1342"/>
                    <a:pt x="1049" y="1279"/>
                  </a:cubicBezTo>
                  <a:cubicBezTo>
                    <a:pt x="1021" y="1167"/>
                    <a:pt x="930" y="1048"/>
                    <a:pt x="930" y="902"/>
                  </a:cubicBezTo>
                  <a:cubicBezTo>
                    <a:pt x="930" y="818"/>
                    <a:pt x="958" y="643"/>
                    <a:pt x="1049" y="615"/>
                  </a:cubicBezTo>
                  <a:cubicBezTo>
                    <a:pt x="1078" y="603"/>
                    <a:pt x="1103" y="597"/>
                    <a:pt x="1126" y="597"/>
                  </a:cubicBezTo>
                  <a:cubicBezTo>
                    <a:pt x="1218" y="597"/>
                    <a:pt x="1263" y="687"/>
                    <a:pt x="1308" y="755"/>
                  </a:cubicBezTo>
                  <a:cubicBezTo>
                    <a:pt x="1371" y="902"/>
                    <a:pt x="1371" y="1076"/>
                    <a:pt x="1518" y="1139"/>
                  </a:cubicBezTo>
                  <a:cubicBezTo>
                    <a:pt x="1573" y="1139"/>
                    <a:pt x="1657" y="1104"/>
                    <a:pt x="1657" y="1048"/>
                  </a:cubicBezTo>
                  <a:cubicBezTo>
                    <a:pt x="1689" y="971"/>
                    <a:pt x="1716" y="276"/>
                    <a:pt x="1920" y="276"/>
                  </a:cubicBezTo>
                  <a:cubicBezTo>
                    <a:pt x="1938" y="276"/>
                    <a:pt x="1958" y="281"/>
                    <a:pt x="1979" y="293"/>
                  </a:cubicBezTo>
                  <a:cubicBezTo>
                    <a:pt x="2042" y="349"/>
                    <a:pt x="2070" y="580"/>
                    <a:pt x="2070" y="643"/>
                  </a:cubicBezTo>
                  <a:cubicBezTo>
                    <a:pt x="2098" y="755"/>
                    <a:pt x="2098" y="818"/>
                    <a:pt x="2154" y="902"/>
                  </a:cubicBezTo>
                  <a:cubicBezTo>
                    <a:pt x="2165" y="928"/>
                    <a:pt x="2188" y="937"/>
                    <a:pt x="2214" y="937"/>
                  </a:cubicBezTo>
                  <a:cubicBezTo>
                    <a:pt x="2251" y="937"/>
                    <a:pt x="2296" y="918"/>
                    <a:pt x="2329" y="902"/>
                  </a:cubicBezTo>
                  <a:cubicBezTo>
                    <a:pt x="2475" y="790"/>
                    <a:pt x="2475" y="524"/>
                    <a:pt x="2594" y="377"/>
                  </a:cubicBezTo>
                  <a:cubicBezTo>
                    <a:pt x="2671" y="326"/>
                    <a:pt x="2800" y="199"/>
                    <a:pt x="2913" y="199"/>
                  </a:cubicBezTo>
                  <a:cubicBezTo>
                    <a:pt x="2923" y="199"/>
                    <a:pt x="2934" y="200"/>
                    <a:pt x="2944" y="202"/>
                  </a:cubicBezTo>
                  <a:cubicBezTo>
                    <a:pt x="3119" y="230"/>
                    <a:pt x="3056" y="524"/>
                    <a:pt x="3056" y="643"/>
                  </a:cubicBezTo>
                  <a:cubicBezTo>
                    <a:pt x="3086" y="741"/>
                    <a:pt x="3112" y="823"/>
                    <a:pt x="3193" y="823"/>
                  </a:cubicBezTo>
                  <a:cubicBezTo>
                    <a:pt x="3204" y="823"/>
                    <a:pt x="3217" y="821"/>
                    <a:pt x="3231" y="818"/>
                  </a:cubicBezTo>
                  <a:cubicBezTo>
                    <a:pt x="3322" y="818"/>
                    <a:pt x="3405" y="727"/>
                    <a:pt x="3468" y="699"/>
                  </a:cubicBezTo>
                  <a:cubicBezTo>
                    <a:pt x="3520" y="674"/>
                    <a:pt x="3567" y="661"/>
                    <a:pt x="3607" y="661"/>
                  </a:cubicBezTo>
                  <a:cubicBezTo>
                    <a:pt x="3700" y="661"/>
                    <a:pt x="3755" y="731"/>
                    <a:pt x="3755" y="874"/>
                  </a:cubicBezTo>
                  <a:cubicBezTo>
                    <a:pt x="3755" y="930"/>
                    <a:pt x="3699" y="1048"/>
                    <a:pt x="3755" y="1104"/>
                  </a:cubicBezTo>
                  <a:cubicBezTo>
                    <a:pt x="3780" y="1129"/>
                    <a:pt x="3804" y="1140"/>
                    <a:pt x="3825" y="1140"/>
                  </a:cubicBezTo>
                  <a:cubicBezTo>
                    <a:pt x="3858" y="1140"/>
                    <a:pt x="3885" y="1114"/>
                    <a:pt x="3902" y="1076"/>
                  </a:cubicBezTo>
                  <a:cubicBezTo>
                    <a:pt x="3965" y="846"/>
                    <a:pt x="3993" y="468"/>
                    <a:pt x="3671" y="440"/>
                  </a:cubicBezTo>
                  <a:cubicBezTo>
                    <a:pt x="3580" y="440"/>
                    <a:pt x="3468" y="468"/>
                    <a:pt x="3405" y="524"/>
                  </a:cubicBezTo>
                  <a:cubicBezTo>
                    <a:pt x="3361" y="546"/>
                    <a:pt x="3334" y="590"/>
                    <a:pt x="3297" y="590"/>
                  </a:cubicBezTo>
                  <a:cubicBezTo>
                    <a:pt x="3288" y="590"/>
                    <a:pt x="3277" y="587"/>
                    <a:pt x="3266" y="580"/>
                  </a:cubicBezTo>
                  <a:cubicBezTo>
                    <a:pt x="3203" y="524"/>
                    <a:pt x="3266" y="349"/>
                    <a:pt x="3266" y="265"/>
                  </a:cubicBezTo>
                  <a:cubicBezTo>
                    <a:pt x="3204" y="85"/>
                    <a:pt x="3078" y="1"/>
                    <a:pt x="29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79"/>
            <p:cNvSpPr/>
            <p:nvPr/>
          </p:nvSpPr>
          <p:spPr>
            <a:xfrm>
              <a:off x="2087464" y="3500123"/>
              <a:ext cx="69881" cy="15496"/>
            </a:xfrm>
            <a:custGeom>
              <a:rect b="b" l="l" r="r" t="t"/>
              <a:pathLst>
                <a:path extrusionOk="0" h="681" w="3071">
                  <a:moveTo>
                    <a:pt x="1990" y="1"/>
                  </a:moveTo>
                  <a:cubicBezTo>
                    <a:pt x="1959" y="1"/>
                    <a:pt x="1934" y="2"/>
                    <a:pt x="1917" y="5"/>
                  </a:cubicBezTo>
                  <a:cubicBezTo>
                    <a:pt x="1281" y="33"/>
                    <a:pt x="581" y="124"/>
                    <a:pt x="57" y="558"/>
                  </a:cubicBezTo>
                  <a:cubicBezTo>
                    <a:pt x="0" y="583"/>
                    <a:pt x="45" y="681"/>
                    <a:pt x="115" y="681"/>
                  </a:cubicBezTo>
                  <a:cubicBezTo>
                    <a:pt x="124" y="681"/>
                    <a:pt x="132" y="679"/>
                    <a:pt x="141" y="676"/>
                  </a:cubicBezTo>
                  <a:cubicBezTo>
                    <a:pt x="637" y="502"/>
                    <a:pt x="1106" y="299"/>
                    <a:pt x="1630" y="236"/>
                  </a:cubicBezTo>
                  <a:cubicBezTo>
                    <a:pt x="1737" y="224"/>
                    <a:pt x="1841" y="217"/>
                    <a:pt x="1944" y="217"/>
                  </a:cubicBezTo>
                  <a:cubicBezTo>
                    <a:pt x="2089" y="217"/>
                    <a:pt x="2234" y="231"/>
                    <a:pt x="2385" y="264"/>
                  </a:cubicBezTo>
                  <a:cubicBezTo>
                    <a:pt x="2476" y="264"/>
                    <a:pt x="2826" y="327"/>
                    <a:pt x="2882" y="411"/>
                  </a:cubicBezTo>
                  <a:cubicBezTo>
                    <a:pt x="2882" y="425"/>
                    <a:pt x="2889" y="432"/>
                    <a:pt x="2899" y="432"/>
                  </a:cubicBezTo>
                  <a:cubicBezTo>
                    <a:pt x="2910" y="432"/>
                    <a:pt x="2924" y="425"/>
                    <a:pt x="2938" y="411"/>
                  </a:cubicBezTo>
                  <a:cubicBezTo>
                    <a:pt x="3070" y="120"/>
                    <a:pt x="2275" y="1"/>
                    <a:pt x="19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79"/>
            <p:cNvSpPr/>
            <p:nvPr/>
          </p:nvSpPr>
          <p:spPr>
            <a:xfrm>
              <a:off x="2061546" y="3518145"/>
              <a:ext cx="31197" cy="29263"/>
            </a:xfrm>
            <a:custGeom>
              <a:rect b="b" l="l" r="r" t="t"/>
              <a:pathLst>
                <a:path extrusionOk="0" h="1286" w="1371">
                  <a:moveTo>
                    <a:pt x="830" y="166"/>
                  </a:moveTo>
                  <a:cubicBezTo>
                    <a:pt x="888" y="166"/>
                    <a:pt x="948" y="189"/>
                    <a:pt x="1021" y="234"/>
                  </a:cubicBezTo>
                  <a:cubicBezTo>
                    <a:pt x="1077" y="290"/>
                    <a:pt x="1133" y="346"/>
                    <a:pt x="1168" y="437"/>
                  </a:cubicBezTo>
                  <a:cubicBezTo>
                    <a:pt x="1193" y="568"/>
                    <a:pt x="1100" y="672"/>
                    <a:pt x="975" y="672"/>
                  </a:cubicBezTo>
                  <a:cubicBezTo>
                    <a:pt x="960" y="672"/>
                    <a:pt x="945" y="670"/>
                    <a:pt x="930" y="668"/>
                  </a:cubicBezTo>
                  <a:cubicBezTo>
                    <a:pt x="902" y="668"/>
                    <a:pt x="874" y="668"/>
                    <a:pt x="874" y="696"/>
                  </a:cubicBezTo>
                  <a:cubicBezTo>
                    <a:pt x="818" y="870"/>
                    <a:pt x="699" y="1108"/>
                    <a:pt x="497" y="1108"/>
                  </a:cubicBezTo>
                  <a:cubicBezTo>
                    <a:pt x="175" y="1108"/>
                    <a:pt x="378" y="814"/>
                    <a:pt x="378" y="640"/>
                  </a:cubicBezTo>
                  <a:cubicBezTo>
                    <a:pt x="378" y="612"/>
                    <a:pt x="350" y="556"/>
                    <a:pt x="294" y="556"/>
                  </a:cubicBezTo>
                  <a:cubicBezTo>
                    <a:pt x="203" y="556"/>
                    <a:pt x="231" y="465"/>
                    <a:pt x="294" y="409"/>
                  </a:cubicBezTo>
                  <a:cubicBezTo>
                    <a:pt x="378" y="318"/>
                    <a:pt x="525" y="290"/>
                    <a:pt x="643" y="234"/>
                  </a:cubicBezTo>
                  <a:cubicBezTo>
                    <a:pt x="713" y="189"/>
                    <a:pt x="771" y="166"/>
                    <a:pt x="830" y="166"/>
                  </a:cubicBezTo>
                  <a:close/>
                  <a:moveTo>
                    <a:pt x="819" y="0"/>
                  </a:moveTo>
                  <a:cubicBezTo>
                    <a:pt x="762" y="0"/>
                    <a:pt x="704" y="10"/>
                    <a:pt x="643" y="31"/>
                  </a:cubicBezTo>
                  <a:cubicBezTo>
                    <a:pt x="581" y="59"/>
                    <a:pt x="525" y="87"/>
                    <a:pt x="469" y="115"/>
                  </a:cubicBezTo>
                  <a:cubicBezTo>
                    <a:pt x="294" y="171"/>
                    <a:pt x="119" y="290"/>
                    <a:pt x="56" y="465"/>
                  </a:cubicBezTo>
                  <a:cubicBezTo>
                    <a:pt x="0" y="612"/>
                    <a:pt x="84" y="696"/>
                    <a:pt x="203" y="696"/>
                  </a:cubicBezTo>
                  <a:cubicBezTo>
                    <a:pt x="175" y="814"/>
                    <a:pt x="84" y="905"/>
                    <a:pt x="119" y="1045"/>
                  </a:cubicBezTo>
                  <a:cubicBezTo>
                    <a:pt x="175" y="1164"/>
                    <a:pt x="294" y="1255"/>
                    <a:pt x="406" y="1283"/>
                  </a:cubicBezTo>
                  <a:cubicBezTo>
                    <a:pt x="423" y="1284"/>
                    <a:pt x="441" y="1285"/>
                    <a:pt x="458" y="1285"/>
                  </a:cubicBezTo>
                  <a:cubicBezTo>
                    <a:pt x="746" y="1285"/>
                    <a:pt x="905" y="1064"/>
                    <a:pt x="958" y="786"/>
                  </a:cubicBezTo>
                  <a:cubicBezTo>
                    <a:pt x="1013" y="812"/>
                    <a:pt x="1062" y="832"/>
                    <a:pt x="1107" y="832"/>
                  </a:cubicBezTo>
                  <a:cubicBezTo>
                    <a:pt x="1160" y="832"/>
                    <a:pt x="1207" y="806"/>
                    <a:pt x="1252" y="730"/>
                  </a:cubicBezTo>
                  <a:cubicBezTo>
                    <a:pt x="1371" y="612"/>
                    <a:pt x="1343" y="409"/>
                    <a:pt x="1252" y="262"/>
                  </a:cubicBezTo>
                  <a:cubicBezTo>
                    <a:pt x="1161" y="106"/>
                    <a:pt x="1004" y="0"/>
                    <a:pt x="8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79"/>
            <p:cNvSpPr/>
            <p:nvPr/>
          </p:nvSpPr>
          <p:spPr>
            <a:xfrm>
              <a:off x="2112153" y="3529340"/>
              <a:ext cx="40254" cy="31106"/>
            </a:xfrm>
            <a:custGeom>
              <a:rect b="b" l="l" r="r" t="t"/>
              <a:pathLst>
                <a:path extrusionOk="0" h="1367" w="1769">
                  <a:moveTo>
                    <a:pt x="1678" y="1"/>
                  </a:moveTo>
                  <a:cubicBezTo>
                    <a:pt x="1328" y="148"/>
                    <a:pt x="979" y="238"/>
                    <a:pt x="657" y="441"/>
                  </a:cubicBezTo>
                  <a:cubicBezTo>
                    <a:pt x="342" y="644"/>
                    <a:pt x="168" y="938"/>
                    <a:pt x="21" y="1287"/>
                  </a:cubicBezTo>
                  <a:cubicBezTo>
                    <a:pt x="1" y="1327"/>
                    <a:pt x="23" y="1366"/>
                    <a:pt x="58" y="1366"/>
                  </a:cubicBezTo>
                  <a:cubicBezTo>
                    <a:pt x="72" y="1366"/>
                    <a:pt x="88" y="1360"/>
                    <a:pt x="105" y="1343"/>
                  </a:cubicBezTo>
                  <a:cubicBezTo>
                    <a:pt x="223" y="1252"/>
                    <a:pt x="279" y="1113"/>
                    <a:pt x="370" y="994"/>
                  </a:cubicBezTo>
                  <a:cubicBezTo>
                    <a:pt x="482" y="819"/>
                    <a:pt x="629" y="672"/>
                    <a:pt x="804" y="525"/>
                  </a:cubicBezTo>
                  <a:cubicBezTo>
                    <a:pt x="1098" y="350"/>
                    <a:pt x="1419" y="238"/>
                    <a:pt x="1706" y="92"/>
                  </a:cubicBezTo>
                  <a:cubicBezTo>
                    <a:pt x="1769" y="64"/>
                    <a:pt x="1741" y="1"/>
                    <a:pt x="16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79"/>
            <p:cNvSpPr/>
            <p:nvPr/>
          </p:nvSpPr>
          <p:spPr>
            <a:xfrm>
              <a:off x="2086030" y="3561538"/>
              <a:ext cx="34497" cy="34815"/>
            </a:xfrm>
            <a:custGeom>
              <a:rect b="b" l="l" r="r" t="t"/>
              <a:pathLst>
                <a:path extrusionOk="0" h="1530" w="1516">
                  <a:moveTo>
                    <a:pt x="965" y="205"/>
                  </a:moveTo>
                  <a:cubicBezTo>
                    <a:pt x="1012" y="205"/>
                    <a:pt x="1059" y="218"/>
                    <a:pt x="1106" y="250"/>
                  </a:cubicBezTo>
                  <a:cubicBezTo>
                    <a:pt x="1225" y="306"/>
                    <a:pt x="1281" y="453"/>
                    <a:pt x="1281" y="572"/>
                  </a:cubicBezTo>
                  <a:cubicBezTo>
                    <a:pt x="1281" y="598"/>
                    <a:pt x="1230" y="832"/>
                    <a:pt x="1153" y="832"/>
                  </a:cubicBezTo>
                  <a:cubicBezTo>
                    <a:pt x="1149" y="832"/>
                    <a:pt x="1145" y="832"/>
                    <a:pt x="1141" y="830"/>
                  </a:cubicBezTo>
                  <a:cubicBezTo>
                    <a:pt x="1106" y="830"/>
                    <a:pt x="1078" y="830"/>
                    <a:pt x="1050" y="858"/>
                  </a:cubicBezTo>
                  <a:cubicBezTo>
                    <a:pt x="994" y="949"/>
                    <a:pt x="966" y="1033"/>
                    <a:pt x="903" y="1152"/>
                  </a:cubicBezTo>
                  <a:cubicBezTo>
                    <a:pt x="875" y="1180"/>
                    <a:pt x="875" y="1208"/>
                    <a:pt x="847" y="1236"/>
                  </a:cubicBezTo>
                  <a:cubicBezTo>
                    <a:pt x="819" y="1267"/>
                    <a:pt x="812" y="1283"/>
                    <a:pt x="797" y="1283"/>
                  </a:cubicBezTo>
                  <a:cubicBezTo>
                    <a:pt x="782" y="1283"/>
                    <a:pt x="760" y="1267"/>
                    <a:pt x="700" y="1236"/>
                  </a:cubicBezTo>
                  <a:cubicBezTo>
                    <a:pt x="553" y="1152"/>
                    <a:pt x="581" y="1096"/>
                    <a:pt x="581" y="949"/>
                  </a:cubicBezTo>
                  <a:cubicBezTo>
                    <a:pt x="581" y="890"/>
                    <a:pt x="534" y="857"/>
                    <a:pt x="493" y="857"/>
                  </a:cubicBezTo>
                  <a:cubicBezTo>
                    <a:pt x="471" y="857"/>
                    <a:pt x="451" y="867"/>
                    <a:pt x="441" y="886"/>
                  </a:cubicBezTo>
                  <a:cubicBezTo>
                    <a:pt x="408" y="931"/>
                    <a:pt x="366" y="951"/>
                    <a:pt x="327" y="951"/>
                  </a:cubicBezTo>
                  <a:cubicBezTo>
                    <a:pt x="261" y="951"/>
                    <a:pt x="204" y="894"/>
                    <a:pt x="204" y="802"/>
                  </a:cubicBezTo>
                  <a:cubicBezTo>
                    <a:pt x="204" y="600"/>
                    <a:pt x="407" y="425"/>
                    <a:pt x="581" y="362"/>
                  </a:cubicBezTo>
                  <a:cubicBezTo>
                    <a:pt x="709" y="300"/>
                    <a:pt x="837" y="205"/>
                    <a:pt x="965" y="205"/>
                  </a:cubicBezTo>
                  <a:close/>
                  <a:moveTo>
                    <a:pt x="949" y="0"/>
                  </a:moveTo>
                  <a:cubicBezTo>
                    <a:pt x="915" y="0"/>
                    <a:pt x="881" y="4"/>
                    <a:pt x="847" y="12"/>
                  </a:cubicBezTo>
                  <a:cubicBezTo>
                    <a:pt x="616" y="75"/>
                    <a:pt x="469" y="250"/>
                    <a:pt x="295" y="397"/>
                  </a:cubicBezTo>
                  <a:cubicBezTo>
                    <a:pt x="148" y="537"/>
                    <a:pt x="1" y="711"/>
                    <a:pt x="57" y="921"/>
                  </a:cubicBezTo>
                  <a:cubicBezTo>
                    <a:pt x="86" y="1039"/>
                    <a:pt x="216" y="1102"/>
                    <a:pt x="339" y="1102"/>
                  </a:cubicBezTo>
                  <a:cubicBezTo>
                    <a:pt x="362" y="1102"/>
                    <a:pt x="385" y="1100"/>
                    <a:pt x="407" y="1096"/>
                  </a:cubicBezTo>
                  <a:cubicBezTo>
                    <a:pt x="407" y="1152"/>
                    <a:pt x="407" y="1236"/>
                    <a:pt x="441" y="1299"/>
                  </a:cubicBezTo>
                  <a:cubicBezTo>
                    <a:pt x="497" y="1446"/>
                    <a:pt x="644" y="1530"/>
                    <a:pt x="791" y="1530"/>
                  </a:cubicBezTo>
                  <a:cubicBezTo>
                    <a:pt x="1050" y="1502"/>
                    <a:pt x="1078" y="1208"/>
                    <a:pt x="1169" y="1005"/>
                  </a:cubicBezTo>
                  <a:cubicBezTo>
                    <a:pt x="1175" y="1006"/>
                    <a:pt x="1182" y="1006"/>
                    <a:pt x="1188" y="1006"/>
                  </a:cubicBezTo>
                  <a:cubicBezTo>
                    <a:pt x="1458" y="1006"/>
                    <a:pt x="1516" y="449"/>
                    <a:pt x="1399" y="278"/>
                  </a:cubicBezTo>
                  <a:cubicBezTo>
                    <a:pt x="1328" y="129"/>
                    <a:pt x="1144" y="0"/>
                    <a:pt x="9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79"/>
            <p:cNvSpPr/>
            <p:nvPr/>
          </p:nvSpPr>
          <p:spPr>
            <a:xfrm>
              <a:off x="2272371" y="3494184"/>
              <a:ext cx="51722" cy="21344"/>
            </a:xfrm>
            <a:custGeom>
              <a:rect b="b" l="l" r="r" t="t"/>
              <a:pathLst>
                <a:path extrusionOk="0" h="938" w="2273">
                  <a:moveTo>
                    <a:pt x="2182" y="0"/>
                  </a:moveTo>
                  <a:cubicBezTo>
                    <a:pt x="1748" y="0"/>
                    <a:pt x="1308" y="63"/>
                    <a:pt x="902" y="238"/>
                  </a:cubicBezTo>
                  <a:cubicBezTo>
                    <a:pt x="580" y="385"/>
                    <a:pt x="203" y="560"/>
                    <a:pt x="0" y="874"/>
                  </a:cubicBezTo>
                  <a:cubicBezTo>
                    <a:pt x="0" y="909"/>
                    <a:pt x="28" y="937"/>
                    <a:pt x="56" y="937"/>
                  </a:cubicBezTo>
                  <a:cubicBezTo>
                    <a:pt x="203" y="846"/>
                    <a:pt x="322" y="763"/>
                    <a:pt x="434" y="672"/>
                  </a:cubicBezTo>
                  <a:cubicBezTo>
                    <a:pt x="608" y="560"/>
                    <a:pt x="783" y="469"/>
                    <a:pt x="993" y="413"/>
                  </a:cubicBezTo>
                  <a:cubicBezTo>
                    <a:pt x="1371" y="238"/>
                    <a:pt x="1776" y="210"/>
                    <a:pt x="2182" y="147"/>
                  </a:cubicBezTo>
                  <a:cubicBezTo>
                    <a:pt x="2273" y="147"/>
                    <a:pt x="2273" y="0"/>
                    <a:pt x="21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79"/>
            <p:cNvSpPr/>
            <p:nvPr/>
          </p:nvSpPr>
          <p:spPr>
            <a:xfrm>
              <a:off x="2329964" y="3476025"/>
              <a:ext cx="38524" cy="34929"/>
            </a:xfrm>
            <a:custGeom>
              <a:rect b="b" l="l" r="r" t="t"/>
              <a:pathLst>
                <a:path extrusionOk="0" h="1535" w="1693">
                  <a:moveTo>
                    <a:pt x="1171" y="201"/>
                  </a:moveTo>
                  <a:cubicBezTo>
                    <a:pt x="1286" y="201"/>
                    <a:pt x="1403" y="252"/>
                    <a:pt x="1462" y="365"/>
                  </a:cubicBezTo>
                  <a:cubicBezTo>
                    <a:pt x="1518" y="484"/>
                    <a:pt x="1518" y="624"/>
                    <a:pt x="1490" y="742"/>
                  </a:cubicBezTo>
                  <a:cubicBezTo>
                    <a:pt x="1467" y="765"/>
                    <a:pt x="1350" y="958"/>
                    <a:pt x="1258" y="958"/>
                  </a:cubicBezTo>
                  <a:cubicBezTo>
                    <a:pt x="1235" y="958"/>
                    <a:pt x="1214" y="946"/>
                    <a:pt x="1196" y="917"/>
                  </a:cubicBezTo>
                  <a:cubicBezTo>
                    <a:pt x="1182" y="889"/>
                    <a:pt x="1154" y="875"/>
                    <a:pt x="1125" y="875"/>
                  </a:cubicBezTo>
                  <a:cubicBezTo>
                    <a:pt x="1096" y="875"/>
                    <a:pt x="1067" y="889"/>
                    <a:pt x="1049" y="917"/>
                  </a:cubicBezTo>
                  <a:cubicBezTo>
                    <a:pt x="993" y="1064"/>
                    <a:pt x="909" y="1239"/>
                    <a:pt x="762" y="1295"/>
                  </a:cubicBezTo>
                  <a:cubicBezTo>
                    <a:pt x="729" y="1308"/>
                    <a:pt x="700" y="1313"/>
                    <a:pt x="675" y="1313"/>
                  </a:cubicBezTo>
                  <a:cubicBezTo>
                    <a:pt x="519" y="1313"/>
                    <a:pt x="506" y="1096"/>
                    <a:pt x="560" y="945"/>
                  </a:cubicBezTo>
                  <a:cubicBezTo>
                    <a:pt x="560" y="917"/>
                    <a:pt x="525" y="861"/>
                    <a:pt x="497" y="861"/>
                  </a:cubicBezTo>
                  <a:cubicBezTo>
                    <a:pt x="441" y="833"/>
                    <a:pt x="413" y="833"/>
                    <a:pt x="385" y="833"/>
                  </a:cubicBezTo>
                  <a:lnTo>
                    <a:pt x="322" y="833"/>
                  </a:lnTo>
                  <a:cubicBezTo>
                    <a:pt x="175" y="742"/>
                    <a:pt x="147" y="659"/>
                    <a:pt x="238" y="568"/>
                  </a:cubicBezTo>
                  <a:cubicBezTo>
                    <a:pt x="322" y="484"/>
                    <a:pt x="350" y="421"/>
                    <a:pt x="469" y="393"/>
                  </a:cubicBezTo>
                  <a:cubicBezTo>
                    <a:pt x="508" y="384"/>
                    <a:pt x="547" y="380"/>
                    <a:pt x="586" y="380"/>
                  </a:cubicBezTo>
                  <a:cubicBezTo>
                    <a:pt x="663" y="380"/>
                    <a:pt x="739" y="393"/>
                    <a:pt x="818" y="393"/>
                  </a:cubicBezTo>
                  <a:cubicBezTo>
                    <a:pt x="874" y="365"/>
                    <a:pt x="937" y="309"/>
                    <a:pt x="993" y="246"/>
                  </a:cubicBezTo>
                  <a:cubicBezTo>
                    <a:pt x="1045" y="216"/>
                    <a:pt x="1108" y="201"/>
                    <a:pt x="1171" y="201"/>
                  </a:cubicBezTo>
                  <a:close/>
                  <a:moveTo>
                    <a:pt x="1162" y="0"/>
                  </a:moveTo>
                  <a:cubicBezTo>
                    <a:pt x="996" y="0"/>
                    <a:pt x="865" y="115"/>
                    <a:pt x="734" y="246"/>
                  </a:cubicBezTo>
                  <a:cubicBezTo>
                    <a:pt x="697" y="238"/>
                    <a:pt x="658" y="234"/>
                    <a:pt x="618" y="234"/>
                  </a:cubicBezTo>
                  <a:cubicBezTo>
                    <a:pt x="381" y="234"/>
                    <a:pt x="131" y="374"/>
                    <a:pt x="35" y="596"/>
                  </a:cubicBezTo>
                  <a:cubicBezTo>
                    <a:pt x="0" y="687"/>
                    <a:pt x="0" y="833"/>
                    <a:pt x="63" y="917"/>
                  </a:cubicBezTo>
                  <a:cubicBezTo>
                    <a:pt x="147" y="1036"/>
                    <a:pt x="266" y="973"/>
                    <a:pt x="350" y="1008"/>
                  </a:cubicBezTo>
                  <a:cubicBezTo>
                    <a:pt x="322" y="1211"/>
                    <a:pt x="385" y="1498"/>
                    <a:pt x="644" y="1533"/>
                  </a:cubicBezTo>
                  <a:cubicBezTo>
                    <a:pt x="656" y="1534"/>
                    <a:pt x="668" y="1535"/>
                    <a:pt x="681" y="1535"/>
                  </a:cubicBezTo>
                  <a:cubicBezTo>
                    <a:pt x="893" y="1535"/>
                    <a:pt x="1056" y="1312"/>
                    <a:pt x="1168" y="1120"/>
                  </a:cubicBezTo>
                  <a:cubicBezTo>
                    <a:pt x="1191" y="1127"/>
                    <a:pt x="1215" y="1131"/>
                    <a:pt x="1239" y="1131"/>
                  </a:cubicBezTo>
                  <a:cubicBezTo>
                    <a:pt x="1314" y="1131"/>
                    <a:pt x="1393" y="1099"/>
                    <a:pt x="1462" y="1036"/>
                  </a:cubicBezTo>
                  <a:cubicBezTo>
                    <a:pt x="1636" y="917"/>
                    <a:pt x="1692" y="715"/>
                    <a:pt x="1692" y="512"/>
                  </a:cubicBezTo>
                  <a:cubicBezTo>
                    <a:pt x="1664" y="309"/>
                    <a:pt x="1546" y="99"/>
                    <a:pt x="1343" y="43"/>
                  </a:cubicBezTo>
                  <a:cubicBezTo>
                    <a:pt x="1278" y="13"/>
                    <a:pt x="1218" y="0"/>
                    <a:pt x="11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79"/>
            <p:cNvSpPr/>
            <p:nvPr/>
          </p:nvSpPr>
          <p:spPr>
            <a:xfrm>
              <a:off x="2271096" y="3536781"/>
              <a:ext cx="42051" cy="11491"/>
            </a:xfrm>
            <a:custGeom>
              <a:rect b="b" l="l" r="r" t="t"/>
              <a:pathLst>
                <a:path extrusionOk="0" h="505" w="1848">
                  <a:moveTo>
                    <a:pt x="476" y="1"/>
                  </a:moveTo>
                  <a:cubicBezTo>
                    <a:pt x="314" y="1"/>
                    <a:pt x="150" y="26"/>
                    <a:pt x="28" y="114"/>
                  </a:cubicBezTo>
                  <a:cubicBezTo>
                    <a:pt x="0" y="142"/>
                    <a:pt x="56" y="198"/>
                    <a:pt x="84" y="198"/>
                  </a:cubicBezTo>
                  <a:cubicBezTo>
                    <a:pt x="167" y="158"/>
                    <a:pt x="270" y="143"/>
                    <a:pt x="378" y="143"/>
                  </a:cubicBezTo>
                  <a:cubicBezTo>
                    <a:pt x="571" y="143"/>
                    <a:pt x="782" y="190"/>
                    <a:pt x="930" y="226"/>
                  </a:cubicBezTo>
                  <a:cubicBezTo>
                    <a:pt x="1189" y="289"/>
                    <a:pt x="1455" y="373"/>
                    <a:pt x="1685" y="492"/>
                  </a:cubicBezTo>
                  <a:cubicBezTo>
                    <a:pt x="1699" y="501"/>
                    <a:pt x="1713" y="504"/>
                    <a:pt x="1727" y="504"/>
                  </a:cubicBezTo>
                  <a:cubicBezTo>
                    <a:pt x="1798" y="504"/>
                    <a:pt x="1847" y="392"/>
                    <a:pt x="1776" y="345"/>
                  </a:cubicBezTo>
                  <a:cubicBezTo>
                    <a:pt x="1455" y="170"/>
                    <a:pt x="1133" y="86"/>
                    <a:pt x="783" y="23"/>
                  </a:cubicBezTo>
                  <a:cubicBezTo>
                    <a:pt x="691" y="12"/>
                    <a:pt x="584" y="1"/>
                    <a:pt x="47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79"/>
            <p:cNvSpPr/>
            <p:nvPr/>
          </p:nvSpPr>
          <p:spPr>
            <a:xfrm>
              <a:off x="2322796" y="3539830"/>
              <a:ext cx="36454" cy="38228"/>
            </a:xfrm>
            <a:custGeom>
              <a:rect b="b" l="l" r="r" t="t"/>
              <a:pathLst>
                <a:path extrusionOk="0" h="1680" w="1602">
                  <a:moveTo>
                    <a:pt x="525" y="183"/>
                  </a:moveTo>
                  <a:cubicBezTo>
                    <a:pt x="700" y="183"/>
                    <a:pt x="728" y="302"/>
                    <a:pt x="784" y="414"/>
                  </a:cubicBezTo>
                  <a:cubicBezTo>
                    <a:pt x="800" y="430"/>
                    <a:pt x="829" y="449"/>
                    <a:pt x="861" y="449"/>
                  </a:cubicBezTo>
                  <a:cubicBezTo>
                    <a:pt x="883" y="449"/>
                    <a:pt x="908" y="440"/>
                    <a:pt x="931" y="414"/>
                  </a:cubicBezTo>
                  <a:cubicBezTo>
                    <a:pt x="987" y="386"/>
                    <a:pt x="987" y="358"/>
                    <a:pt x="1077" y="330"/>
                  </a:cubicBezTo>
                  <a:cubicBezTo>
                    <a:pt x="1161" y="330"/>
                    <a:pt x="1252" y="330"/>
                    <a:pt x="1308" y="414"/>
                  </a:cubicBezTo>
                  <a:cubicBezTo>
                    <a:pt x="1455" y="533"/>
                    <a:pt x="1427" y="652"/>
                    <a:pt x="1364" y="791"/>
                  </a:cubicBezTo>
                  <a:cubicBezTo>
                    <a:pt x="1336" y="791"/>
                    <a:pt x="1308" y="826"/>
                    <a:pt x="1308" y="854"/>
                  </a:cubicBezTo>
                  <a:cubicBezTo>
                    <a:pt x="1252" y="1001"/>
                    <a:pt x="1308" y="1141"/>
                    <a:pt x="1252" y="1288"/>
                  </a:cubicBezTo>
                  <a:cubicBezTo>
                    <a:pt x="1200" y="1363"/>
                    <a:pt x="1133" y="1478"/>
                    <a:pt x="1027" y="1478"/>
                  </a:cubicBezTo>
                  <a:cubicBezTo>
                    <a:pt x="1006" y="1478"/>
                    <a:pt x="983" y="1473"/>
                    <a:pt x="959" y="1463"/>
                  </a:cubicBezTo>
                  <a:cubicBezTo>
                    <a:pt x="812" y="1435"/>
                    <a:pt x="875" y="1260"/>
                    <a:pt x="840" y="1176"/>
                  </a:cubicBezTo>
                  <a:cubicBezTo>
                    <a:pt x="840" y="1113"/>
                    <a:pt x="784" y="1113"/>
                    <a:pt x="728" y="1113"/>
                  </a:cubicBezTo>
                  <a:cubicBezTo>
                    <a:pt x="604" y="1137"/>
                    <a:pt x="545" y="1244"/>
                    <a:pt x="425" y="1244"/>
                  </a:cubicBezTo>
                  <a:cubicBezTo>
                    <a:pt x="402" y="1244"/>
                    <a:pt x="378" y="1241"/>
                    <a:pt x="350" y="1232"/>
                  </a:cubicBezTo>
                  <a:cubicBezTo>
                    <a:pt x="231" y="1176"/>
                    <a:pt x="203" y="1113"/>
                    <a:pt x="231" y="1029"/>
                  </a:cubicBezTo>
                  <a:cubicBezTo>
                    <a:pt x="259" y="966"/>
                    <a:pt x="287" y="938"/>
                    <a:pt x="350" y="882"/>
                  </a:cubicBezTo>
                  <a:cubicBezTo>
                    <a:pt x="406" y="791"/>
                    <a:pt x="525" y="707"/>
                    <a:pt x="434" y="589"/>
                  </a:cubicBezTo>
                  <a:cubicBezTo>
                    <a:pt x="406" y="533"/>
                    <a:pt x="287" y="533"/>
                    <a:pt x="315" y="414"/>
                  </a:cubicBezTo>
                  <a:cubicBezTo>
                    <a:pt x="315" y="302"/>
                    <a:pt x="434" y="183"/>
                    <a:pt x="525" y="183"/>
                  </a:cubicBezTo>
                  <a:close/>
                  <a:moveTo>
                    <a:pt x="603" y="1"/>
                  </a:moveTo>
                  <a:cubicBezTo>
                    <a:pt x="502" y="1"/>
                    <a:pt x="385" y="52"/>
                    <a:pt x="287" y="127"/>
                  </a:cubicBezTo>
                  <a:cubicBezTo>
                    <a:pt x="203" y="183"/>
                    <a:pt x="140" y="302"/>
                    <a:pt x="140" y="414"/>
                  </a:cubicBezTo>
                  <a:lnTo>
                    <a:pt x="140" y="561"/>
                  </a:lnTo>
                  <a:cubicBezTo>
                    <a:pt x="175" y="589"/>
                    <a:pt x="231" y="617"/>
                    <a:pt x="231" y="679"/>
                  </a:cubicBezTo>
                  <a:cubicBezTo>
                    <a:pt x="203" y="791"/>
                    <a:pt x="85" y="882"/>
                    <a:pt x="57" y="966"/>
                  </a:cubicBezTo>
                  <a:cubicBezTo>
                    <a:pt x="1" y="1204"/>
                    <a:pt x="203" y="1379"/>
                    <a:pt x="406" y="1407"/>
                  </a:cubicBezTo>
                  <a:cubicBezTo>
                    <a:pt x="428" y="1412"/>
                    <a:pt x="447" y="1414"/>
                    <a:pt x="465" y="1414"/>
                  </a:cubicBezTo>
                  <a:cubicBezTo>
                    <a:pt x="546" y="1414"/>
                    <a:pt x="596" y="1367"/>
                    <a:pt x="665" y="1316"/>
                  </a:cubicBezTo>
                  <a:cubicBezTo>
                    <a:pt x="665" y="1435"/>
                    <a:pt x="665" y="1526"/>
                    <a:pt x="784" y="1609"/>
                  </a:cubicBezTo>
                  <a:cubicBezTo>
                    <a:pt x="849" y="1650"/>
                    <a:pt x="941" y="1679"/>
                    <a:pt x="1021" y="1679"/>
                  </a:cubicBezTo>
                  <a:cubicBezTo>
                    <a:pt x="1051" y="1679"/>
                    <a:pt x="1080" y="1675"/>
                    <a:pt x="1105" y="1665"/>
                  </a:cubicBezTo>
                  <a:cubicBezTo>
                    <a:pt x="1252" y="1637"/>
                    <a:pt x="1364" y="1526"/>
                    <a:pt x="1427" y="1407"/>
                  </a:cubicBezTo>
                  <a:cubicBezTo>
                    <a:pt x="1483" y="1260"/>
                    <a:pt x="1427" y="1113"/>
                    <a:pt x="1483" y="938"/>
                  </a:cubicBezTo>
                  <a:cubicBezTo>
                    <a:pt x="1511" y="826"/>
                    <a:pt x="1602" y="791"/>
                    <a:pt x="1602" y="652"/>
                  </a:cubicBezTo>
                  <a:cubicBezTo>
                    <a:pt x="1602" y="505"/>
                    <a:pt x="1539" y="358"/>
                    <a:pt x="1427" y="239"/>
                  </a:cubicBezTo>
                  <a:cubicBezTo>
                    <a:pt x="1336" y="155"/>
                    <a:pt x="1224" y="155"/>
                    <a:pt x="1077" y="155"/>
                  </a:cubicBezTo>
                  <a:cubicBezTo>
                    <a:pt x="987" y="155"/>
                    <a:pt x="931" y="183"/>
                    <a:pt x="875" y="211"/>
                  </a:cubicBezTo>
                  <a:cubicBezTo>
                    <a:pt x="840" y="127"/>
                    <a:pt x="784" y="36"/>
                    <a:pt x="665" y="8"/>
                  </a:cubicBezTo>
                  <a:cubicBezTo>
                    <a:pt x="645" y="3"/>
                    <a:pt x="625" y="1"/>
                    <a:pt x="6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79"/>
            <p:cNvSpPr/>
            <p:nvPr/>
          </p:nvSpPr>
          <p:spPr>
            <a:xfrm>
              <a:off x="2090649" y="3469631"/>
              <a:ext cx="17999" cy="17726"/>
            </a:xfrm>
            <a:custGeom>
              <a:rect b="b" l="l" r="r" t="t"/>
              <a:pathLst>
                <a:path extrusionOk="0" h="779" w="791">
                  <a:moveTo>
                    <a:pt x="416" y="200"/>
                  </a:moveTo>
                  <a:cubicBezTo>
                    <a:pt x="424" y="200"/>
                    <a:pt x="433" y="202"/>
                    <a:pt x="441" y="205"/>
                  </a:cubicBezTo>
                  <a:cubicBezTo>
                    <a:pt x="469" y="205"/>
                    <a:pt x="497" y="268"/>
                    <a:pt x="525" y="296"/>
                  </a:cubicBezTo>
                  <a:cubicBezTo>
                    <a:pt x="553" y="380"/>
                    <a:pt x="588" y="499"/>
                    <a:pt x="497" y="555"/>
                  </a:cubicBezTo>
                  <a:cubicBezTo>
                    <a:pt x="469" y="586"/>
                    <a:pt x="426" y="602"/>
                    <a:pt x="378" y="602"/>
                  </a:cubicBezTo>
                  <a:cubicBezTo>
                    <a:pt x="331" y="602"/>
                    <a:pt x="280" y="586"/>
                    <a:pt x="238" y="555"/>
                  </a:cubicBezTo>
                  <a:cubicBezTo>
                    <a:pt x="148" y="527"/>
                    <a:pt x="148" y="415"/>
                    <a:pt x="204" y="352"/>
                  </a:cubicBezTo>
                  <a:cubicBezTo>
                    <a:pt x="204" y="324"/>
                    <a:pt x="204" y="324"/>
                    <a:pt x="238" y="296"/>
                  </a:cubicBezTo>
                  <a:cubicBezTo>
                    <a:pt x="287" y="272"/>
                    <a:pt x="357" y="200"/>
                    <a:pt x="416" y="200"/>
                  </a:cubicBezTo>
                  <a:close/>
                  <a:moveTo>
                    <a:pt x="414" y="1"/>
                  </a:moveTo>
                  <a:cubicBezTo>
                    <a:pt x="218" y="1"/>
                    <a:pt x="1" y="277"/>
                    <a:pt x="1" y="471"/>
                  </a:cubicBezTo>
                  <a:cubicBezTo>
                    <a:pt x="1" y="555"/>
                    <a:pt x="64" y="646"/>
                    <a:pt x="148" y="702"/>
                  </a:cubicBezTo>
                  <a:cubicBezTo>
                    <a:pt x="212" y="754"/>
                    <a:pt x="294" y="778"/>
                    <a:pt x="375" y="778"/>
                  </a:cubicBezTo>
                  <a:cubicBezTo>
                    <a:pt x="477" y="778"/>
                    <a:pt x="578" y="740"/>
                    <a:pt x="644" y="674"/>
                  </a:cubicBezTo>
                  <a:cubicBezTo>
                    <a:pt x="791" y="527"/>
                    <a:pt x="763" y="296"/>
                    <a:pt x="644" y="149"/>
                  </a:cubicBezTo>
                  <a:cubicBezTo>
                    <a:pt x="588" y="93"/>
                    <a:pt x="525" y="31"/>
                    <a:pt x="441" y="3"/>
                  </a:cubicBezTo>
                  <a:cubicBezTo>
                    <a:pt x="432" y="1"/>
                    <a:pt x="423" y="1"/>
                    <a:pt x="4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79"/>
            <p:cNvSpPr/>
            <p:nvPr/>
          </p:nvSpPr>
          <p:spPr>
            <a:xfrm>
              <a:off x="2056289" y="3565634"/>
              <a:ext cx="19114" cy="17999"/>
            </a:xfrm>
            <a:custGeom>
              <a:rect b="b" l="l" r="r" t="t"/>
              <a:pathLst>
                <a:path extrusionOk="0" h="791" w="840">
                  <a:moveTo>
                    <a:pt x="497" y="171"/>
                  </a:moveTo>
                  <a:cubicBezTo>
                    <a:pt x="622" y="171"/>
                    <a:pt x="661" y="320"/>
                    <a:pt x="637" y="447"/>
                  </a:cubicBezTo>
                  <a:cubicBezTo>
                    <a:pt x="637" y="579"/>
                    <a:pt x="506" y="643"/>
                    <a:pt x="379" y="643"/>
                  </a:cubicBezTo>
                  <a:cubicBezTo>
                    <a:pt x="337" y="643"/>
                    <a:pt x="296" y="636"/>
                    <a:pt x="259" y="622"/>
                  </a:cubicBezTo>
                  <a:cubicBezTo>
                    <a:pt x="140" y="566"/>
                    <a:pt x="112" y="475"/>
                    <a:pt x="175" y="392"/>
                  </a:cubicBezTo>
                  <a:cubicBezTo>
                    <a:pt x="203" y="273"/>
                    <a:pt x="350" y="182"/>
                    <a:pt x="434" y="182"/>
                  </a:cubicBezTo>
                  <a:cubicBezTo>
                    <a:pt x="457" y="174"/>
                    <a:pt x="478" y="171"/>
                    <a:pt x="497" y="171"/>
                  </a:cubicBezTo>
                  <a:close/>
                  <a:moveTo>
                    <a:pt x="453" y="0"/>
                  </a:moveTo>
                  <a:cubicBezTo>
                    <a:pt x="331" y="0"/>
                    <a:pt x="212" y="56"/>
                    <a:pt x="112" y="126"/>
                  </a:cubicBezTo>
                  <a:cubicBezTo>
                    <a:pt x="84" y="182"/>
                    <a:pt x="28" y="245"/>
                    <a:pt x="28" y="329"/>
                  </a:cubicBezTo>
                  <a:cubicBezTo>
                    <a:pt x="0" y="392"/>
                    <a:pt x="0" y="447"/>
                    <a:pt x="0" y="475"/>
                  </a:cubicBezTo>
                  <a:cubicBezTo>
                    <a:pt x="28" y="594"/>
                    <a:pt x="112" y="678"/>
                    <a:pt x="203" y="741"/>
                  </a:cubicBezTo>
                  <a:cubicBezTo>
                    <a:pt x="263" y="774"/>
                    <a:pt x="333" y="790"/>
                    <a:pt x="404" y="790"/>
                  </a:cubicBezTo>
                  <a:cubicBezTo>
                    <a:pt x="573" y="790"/>
                    <a:pt x="744" y="699"/>
                    <a:pt x="784" y="531"/>
                  </a:cubicBezTo>
                  <a:cubicBezTo>
                    <a:pt x="839" y="329"/>
                    <a:pt x="784" y="7"/>
                    <a:pt x="525" y="7"/>
                  </a:cubicBezTo>
                  <a:cubicBezTo>
                    <a:pt x="501" y="2"/>
                    <a:pt x="477" y="0"/>
                    <a:pt x="4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79"/>
            <p:cNvSpPr/>
            <p:nvPr/>
          </p:nvSpPr>
          <p:spPr>
            <a:xfrm>
              <a:off x="2113882" y="3602110"/>
              <a:ext cx="20548" cy="18659"/>
            </a:xfrm>
            <a:custGeom>
              <a:rect b="b" l="l" r="r" t="t"/>
              <a:pathLst>
                <a:path extrusionOk="0" h="820" w="903">
                  <a:moveTo>
                    <a:pt x="487" y="183"/>
                  </a:moveTo>
                  <a:cubicBezTo>
                    <a:pt x="522" y="183"/>
                    <a:pt x="554" y="193"/>
                    <a:pt x="581" y="215"/>
                  </a:cubicBezTo>
                  <a:cubicBezTo>
                    <a:pt x="672" y="271"/>
                    <a:pt x="700" y="446"/>
                    <a:pt x="644" y="537"/>
                  </a:cubicBezTo>
                  <a:cubicBezTo>
                    <a:pt x="565" y="611"/>
                    <a:pt x="473" y="664"/>
                    <a:pt x="377" y="664"/>
                  </a:cubicBezTo>
                  <a:cubicBezTo>
                    <a:pt x="329" y="664"/>
                    <a:pt x="280" y="651"/>
                    <a:pt x="231" y="621"/>
                  </a:cubicBezTo>
                  <a:cubicBezTo>
                    <a:pt x="175" y="565"/>
                    <a:pt x="175" y="474"/>
                    <a:pt x="203" y="390"/>
                  </a:cubicBezTo>
                  <a:cubicBezTo>
                    <a:pt x="251" y="279"/>
                    <a:pt x="379" y="183"/>
                    <a:pt x="487" y="183"/>
                  </a:cubicBezTo>
                  <a:close/>
                  <a:moveTo>
                    <a:pt x="488" y="0"/>
                  </a:moveTo>
                  <a:cubicBezTo>
                    <a:pt x="271" y="0"/>
                    <a:pt x="29" y="221"/>
                    <a:pt x="29" y="446"/>
                  </a:cubicBezTo>
                  <a:cubicBezTo>
                    <a:pt x="1" y="565"/>
                    <a:pt x="57" y="649"/>
                    <a:pt x="147" y="739"/>
                  </a:cubicBezTo>
                  <a:cubicBezTo>
                    <a:pt x="223" y="794"/>
                    <a:pt x="311" y="820"/>
                    <a:pt x="400" y="820"/>
                  </a:cubicBezTo>
                  <a:cubicBezTo>
                    <a:pt x="549" y="820"/>
                    <a:pt x="699" y="748"/>
                    <a:pt x="791" y="621"/>
                  </a:cubicBezTo>
                  <a:cubicBezTo>
                    <a:pt x="903" y="474"/>
                    <a:pt x="847" y="187"/>
                    <a:pt x="672" y="68"/>
                  </a:cubicBezTo>
                  <a:cubicBezTo>
                    <a:pt x="618" y="21"/>
                    <a:pt x="554" y="0"/>
                    <a:pt x="4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79"/>
            <p:cNvSpPr/>
            <p:nvPr/>
          </p:nvSpPr>
          <p:spPr>
            <a:xfrm>
              <a:off x="2315469" y="3448332"/>
              <a:ext cx="19933" cy="18887"/>
            </a:xfrm>
            <a:custGeom>
              <a:rect b="b" l="l" r="r" t="t"/>
              <a:pathLst>
                <a:path extrusionOk="0" h="830" w="876">
                  <a:moveTo>
                    <a:pt x="469" y="179"/>
                  </a:moveTo>
                  <a:cubicBezTo>
                    <a:pt x="500" y="179"/>
                    <a:pt x="530" y="188"/>
                    <a:pt x="553" y="211"/>
                  </a:cubicBezTo>
                  <a:cubicBezTo>
                    <a:pt x="609" y="267"/>
                    <a:pt x="609" y="386"/>
                    <a:pt x="609" y="477"/>
                  </a:cubicBezTo>
                  <a:cubicBezTo>
                    <a:pt x="609" y="561"/>
                    <a:pt x="553" y="589"/>
                    <a:pt x="462" y="617"/>
                  </a:cubicBezTo>
                  <a:cubicBezTo>
                    <a:pt x="442" y="623"/>
                    <a:pt x="420" y="626"/>
                    <a:pt x="397" y="626"/>
                  </a:cubicBezTo>
                  <a:cubicBezTo>
                    <a:pt x="292" y="626"/>
                    <a:pt x="171" y="562"/>
                    <a:pt x="148" y="442"/>
                  </a:cubicBezTo>
                  <a:cubicBezTo>
                    <a:pt x="148" y="386"/>
                    <a:pt x="148" y="302"/>
                    <a:pt x="176" y="239"/>
                  </a:cubicBezTo>
                  <a:cubicBezTo>
                    <a:pt x="232" y="239"/>
                    <a:pt x="288" y="239"/>
                    <a:pt x="351" y="211"/>
                  </a:cubicBezTo>
                  <a:cubicBezTo>
                    <a:pt x="383" y="195"/>
                    <a:pt x="427" y="179"/>
                    <a:pt x="469" y="179"/>
                  </a:cubicBezTo>
                  <a:close/>
                  <a:moveTo>
                    <a:pt x="474" y="1"/>
                  </a:moveTo>
                  <a:cubicBezTo>
                    <a:pt x="402" y="1"/>
                    <a:pt x="333" y="42"/>
                    <a:pt x="260" y="65"/>
                  </a:cubicBezTo>
                  <a:cubicBezTo>
                    <a:pt x="85" y="93"/>
                    <a:pt x="1" y="302"/>
                    <a:pt x="1" y="442"/>
                  </a:cubicBezTo>
                  <a:cubicBezTo>
                    <a:pt x="27" y="663"/>
                    <a:pt x="204" y="830"/>
                    <a:pt x="414" y="830"/>
                  </a:cubicBezTo>
                  <a:cubicBezTo>
                    <a:pt x="430" y="830"/>
                    <a:pt x="446" y="829"/>
                    <a:pt x="462" y="827"/>
                  </a:cubicBezTo>
                  <a:cubicBezTo>
                    <a:pt x="756" y="764"/>
                    <a:pt x="875" y="505"/>
                    <a:pt x="756" y="239"/>
                  </a:cubicBezTo>
                  <a:cubicBezTo>
                    <a:pt x="728" y="127"/>
                    <a:pt x="637" y="37"/>
                    <a:pt x="525" y="9"/>
                  </a:cubicBezTo>
                  <a:cubicBezTo>
                    <a:pt x="508" y="3"/>
                    <a:pt x="491" y="1"/>
                    <a:pt x="4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79"/>
            <p:cNvSpPr/>
            <p:nvPr/>
          </p:nvSpPr>
          <p:spPr>
            <a:xfrm>
              <a:off x="2206654" y="3460461"/>
              <a:ext cx="55704" cy="19160"/>
            </a:xfrm>
            <a:custGeom>
              <a:rect b="b" l="l" r="r" t="t"/>
              <a:pathLst>
                <a:path extrusionOk="0" h="842" w="2448">
                  <a:moveTo>
                    <a:pt x="1518" y="0"/>
                  </a:moveTo>
                  <a:cubicBezTo>
                    <a:pt x="1371" y="0"/>
                    <a:pt x="1259" y="56"/>
                    <a:pt x="1140" y="175"/>
                  </a:cubicBezTo>
                  <a:cubicBezTo>
                    <a:pt x="1112" y="119"/>
                    <a:pt x="1049" y="28"/>
                    <a:pt x="993" y="28"/>
                  </a:cubicBezTo>
                  <a:cubicBezTo>
                    <a:pt x="972" y="22"/>
                    <a:pt x="952" y="19"/>
                    <a:pt x="933" y="19"/>
                  </a:cubicBezTo>
                  <a:cubicBezTo>
                    <a:pt x="772" y="19"/>
                    <a:pt x="694" y="218"/>
                    <a:pt x="643" y="350"/>
                  </a:cubicBezTo>
                  <a:cubicBezTo>
                    <a:pt x="534" y="282"/>
                    <a:pt x="443" y="151"/>
                    <a:pt x="332" y="151"/>
                  </a:cubicBezTo>
                  <a:cubicBezTo>
                    <a:pt x="294" y="151"/>
                    <a:pt x="254" y="166"/>
                    <a:pt x="210" y="203"/>
                  </a:cubicBezTo>
                  <a:cubicBezTo>
                    <a:pt x="0" y="378"/>
                    <a:pt x="210" y="671"/>
                    <a:pt x="322" y="818"/>
                  </a:cubicBezTo>
                  <a:cubicBezTo>
                    <a:pt x="330" y="834"/>
                    <a:pt x="341" y="841"/>
                    <a:pt x="353" y="841"/>
                  </a:cubicBezTo>
                  <a:cubicBezTo>
                    <a:pt x="381" y="841"/>
                    <a:pt x="413" y="800"/>
                    <a:pt x="413" y="755"/>
                  </a:cubicBezTo>
                  <a:cubicBezTo>
                    <a:pt x="350" y="671"/>
                    <a:pt x="322" y="580"/>
                    <a:pt x="294" y="496"/>
                  </a:cubicBezTo>
                  <a:cubicBezTo>
                    <a:pt x="274" y="411"/>
                    <a:pt x="297" y="344"/>
                    <a:pt x="356" y="344"/>
                  </a:cubicBezTo>
                  <a:cubicBezTo>
                    <a:pt x="379" y="344"/>
                    <a:pt x="407" y="354"/>
                    <a:pt x="441" y="378"/>
                  </a:cubicBezTo>
                  <a:cubicBezTo>
                    <a:pt x="525" y="469"/>
                    <a:pt x="588" y="524"/>
                    <a:pt x="671" y="552"/>
                  </a:cubicBezTo>
                  <a:cubicBezTo>
                    <a:pt x="734" y="552"/>
                    <a:pt x="762" y="552"/>
                    <a:pt x="790" y="496"/>
                  </a:cubicBezTo>
                  <a:cubicBezTo>
                    <a:pt x="816" y="440"/>
                    <a:pt x="864" y="223"/>
                    <a:pt x="940" y="223"/>
                  </a:cubicBezTo>
                  <a:cubicBezTo>
                    <a:pt x="948" y="223"/>
                    <a:pt x="956" y="225"/>
                    <a:pt x="965" y="231"/>
                  </a:cubicBezTo>
                  <a:cubicBezTo>
                    <a:pt x="993" y="259"/>
                    <a:pt x="1021" y="378"/>
                    <a:pt x="1021" y="434"/>
                  </a:cubicBezTo>
                  <a:cubicBezTo>
                    <a:pt x="1021" y="487"/>
                    <a:pt x="1062" y="519"/>
                    <a:pt x="1107" y="519"/>
                  </a:cubicBezTo>
                  <a:cubicBezTo>
                    <a:pt x="1139" y="519"/>
                    <a:pt x="1173" y="503"/>
                    <a:pt x="1196" y="469"/>
                  </a:cubicBezTo>
                  <a:cubicBezTo>
                    <a:pt x="1240" y="405"/>
                    <a:pt x="1351" y="216"/>
                    <a:pt x="1453" y="216"/>
                  </a:cubicBezTo>
                  <a:cubicBezTo>
                    <a:pt x="1497" y="216"/>
                    <a:pt x="1540" y="252"/>
                    <a:pt x="1573" y="350"/>
                  </a:cubicBezTo>
                  <a:cubicBezTo>
                    <a:pt x="1573" y="434"/>
                    <a:pt x="1545" y="496"/>
                    <a:pt x="1573" y="580"/>
                  </a:cubicBezTo>
                  <a:cubicBezTo>
                    <a:pt x="1599" y="627"/>
                    <a:pt x="1636" y="654"/>
                    <a:pt x="1665" y="654"/>
                  </a:cubicBezTo>
                  <a:cubicBezTo>
                    <a:pt x="1676" y="654"/>
                    <a:pt x="1685" y="651"/>
                    <a:pt x="1692" y="643"/>
                  </a:cubicBezTo>
                  <a:cubicBezTo>
                    <a:pt x="1783" y="580"/>
                    <a:pt x="1867" y="524"/>
                    <a:pt x="1923" y="496"/>
                  </a:cubicBezTo>
                  <a:cubicBezTo>
                    <a:pt x="1938" y="492"/>
                    <a:pt x="1959" y="490"/>
                    <a:pt x="1984" y="490"/>
                  </a:cubicBezTo>
                  <a:cubicBezTo>
                    <a:pt x="2113" y="490"/>
                    <a:pt x="2335" y="553"/>
                    <a:pt x="2189" y="699"/>
                  </a:cubicBezTo>
                  <a:cubicBezTo>
                    <a:pt x="2145" y="765"/>
                    <a:pt x="2187" y="835"/>
                    <a:pt x="2251" y="835"/>
                  </a:cubicBezTo>
                  <a:cubicBezTo>
                    <a:pt x="2269" y="835"/>
                    <a:pt x="2288" y="830"/>
                    <a:pt x="2308" y="818"/>
                  </a:cubicBezTo>
                  <a:cubicBezTo>
                    <a:pt x="2448" y="671"/>
                    <a:pt x="2420" y="524"/>
                    <a:pt x="2273" y="406"/>
                  </a:cubicBezTo>
                  <a:cubicBezTo>
                    <a:pt x="2184" y="342"/>
                    <a:pt x="2107" y="318"/>
                    <a:pt x="2033" y="318"/>
                  </a:cubicBezTo>
                  <a:cubicBezTo>
                    <a:pt x="1937" y="318"/>
                    <a:pt x="1847" y="358"/>
                    <a:pt x="1748" y="406"/>
                  </a:cubicBezTo>
                  <a:cubicBezTo>
                    <a:pt x="1748" y="231"/>
                    <a:pt x="1748" y="28"/>
                    <a:pt x="15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79"/>
            <p:cNvSpPr/>
            <p:nvPr/>
          </p:nvSpPr>
          <p:spPr>
            <a:xfrm>
              <a:off x="2273008" y="3556214"/>
              <a:ext cx="30560" cy="15633"/>
            </a:xfrm>
            <a:custGeom>
              <a:rect b="b" l="l" r="r" t="t"/>
              <a:pathLst>
                <a:path extrusionOk="0" h="687" w="1343">
                  <a:moveTo>
                    <a:pt x="190" y="0"/>
                  </a:moveTo>
                  <a:cubicBezTo>
                    <a:pt x="145" y="0"/>
                    <a:pt x="100" y="5"/>
                    <a:pt x="56" y="15"/>
                  </a:cubicBezTo>
                  <a:cubicBezTo>
                    <a:pt x="28" y="43"/>
                    <a:pt x="0" y="106"/>
                    <a:pt x="56" y="134"/>
                  </a:cubicBezTo>
                  <a:cubicBezTo>
                    <a:pt x="294" y="246"/>
                    <a:pt x="524" y="281"/>
                    <a:pt x="727" y="421"/>
                  </a:cubicBezTo>
                  <a:cubicBezTo>
                    <a:pt x="902" y="540"/>
                    <a:pt x="1021" y="687"/>
                    <a:pt x="1252" y="687"/>
                  </a:cubicBezTo>
                  <a:cubicBezTo>
                    <a:pt x="1315" y="687"/>
                    <a:pt x="1343" y="596"/>
                    <a:pt x="1315" y="568"/>
                  </a:cubicBezTo>
                  <a:cubicBezTo>
                    <a:pt x="1252" y="456"/>
                    <a:pt x="1140" y="421"/>
                    <a:pt x="1049" y="365"/>
                  </a:cubicBezTo>
                  <a:cubicBezTo>
                    <a:pt x="930" y="281"/>
                    <a:pt x="846" y="218"/>
                    <a:pt x="727" y="162"/>
                  </a:cubicBezTo>
                  <a:cubicBezTo>
                    <a:pt x="585" y="88"/>
                    <a:pt x="387" y="0"/>
                    <a:pt x="1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79"/>
            <p:cNvSpPr/>
            <p:nvPr/>
          </p:nvSpPr>
          <p:spPr>
            <a:xfrm>
              <a:off x="2306094" y="3575169"/>
              <a:ext cx="9398" cy="7350"/>
            </a:xfrm>
            <a:custGeom>
              <a:rect b="b" l="l" r="r" t="t"/>
              <a:pathLst>
                <a:path extrusionOk="0" h="323" w="413">
                  <a:moveTo>
                    <a:pt x="95" y="1"/>
                  </a:moveTo>
                  <a:cubicBezTo>
                    <a:pt x="63" y="1"/>
                    <a:pt x="35" y="15"/>
                    <a:pt x="35" y="56"/>
                  </a:cubicBezTo>
                  <a:cubicBezTo>
                    <a:pt x="0" y="112"/>
                    <a:pt x="91" y="175"/>
                    <a:pt x="119" y="203"/>
                  </a:cubicBezTo>
                  <a:cubicBezTo>
                    <a:pt x="175" y="259"/>
                    <a:pt x="210" y="287"/>
                    <a:pt x="294" y="322"/>
                  </a:cubicBezTo>
                  <a:cubicBezTo>
                    <a:pt x="350" y="322"/>
                    <a:pt x="413" y="259"/>
                    <a:pt x="385" y="175"/>
                  </a:cubicBezTo>
                  <a:cubicBezTo>
                    <a:pt x="350" y="112"/>
                    <a:pt x="266" y="56"/>
                    <a:pt x="175" y="28"/>
                  </a:cubicBezTo>
                  <a:cubicBezTo>
                    <a:pt x="161" y="15"/>
                    <a:pt x="126" y="1"/>
                    <a:pt x="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79"/>
            <p:cNvSpPr/>
            <p:nvPr/>
          </p:nvSpPr>
          <p:spPr>
            <a:xfrm>
              <a:off x="2318359" y="3584612"/>
              <a:ext cx="7646" cy="10581"/>
            </a:xfrm>
            <a:custGeom>
              <a:rect b="b" l="l" r="r" t="t"/>
              <a:pathLst>
                <a:path extrusionOk="0" h="465" w="336">
                  <a:moveTo>
                    <a:pt x="115" y="1"/>
                  </a:moveTo>
                  <a:cubicBezTo>
                    <a:pt x="60" y="1"/>
                    <a:pt x="0" y="62"/>
                    <a:pt x="49" y="110"/>
                  </a:cubicBezTo>
                  <a:cubicBezTo>
                    <a:pt x="105" y="194"/>
                    <a:pt x="105" y="285"/>
                    <a:pt x="133" y="397"/>
                  </a:cubicBezTo>
                  <a:cubicBezTo>
                    <a:pt x="147" y="442"/>
                    <a:pt x="190" y="465"/>
                    <a:pt x="234" y="465"/>
                  </a:cubicBezTo>
                  <a:cubicBezTo>
                    <a:pt x="278" y="465"/>
                    <a:pt x="321" y="442"/>
                    <a:pt x="335" y="397"/>
                  </a:cubicBezTo>
                  <a:cubicBezTo>
                    <a:pt x="335" y="257"/>
                    <a:pt x="280" y="110"/>
                    <a:pt x="161" y="19"/>
                  </a:cubicBezTo>
                  <a:cubicBezTo>
                    <a:pt x="148" y="6"/>
                    <a:pt x="132" y="1"/>
                    <a:pt x="1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79"/>
            <p:cNvSpPr/>
            <p:nvPr/>
          </p:nvSpPr>
          <p:spPr>
            <a:xfrm>
              <a:off x="2110537" y="3519373"/>
              <a:ext cx="33291" cy="14927"/>
            </a:xfrm>
            <a:custGeom>
              <a:rect b="b" l="l" r="r" t="t"/>
              <a:pathLst>
                <a:path extrusionOk="0" h="656" w="1463">
                  <a:moveTo>
                    <a:pt x="1329" y="1"/>
                  </a:moveTo>
                  <a:cubicBezTo>
                    <a:pt x="1285" y="1"/>
                    <a:pt x="1237" y="17"/>
                    <a:pt x="1169" y="33"/>
                  </a:cubicBezTo>
                  <a:cubicBezTo>
                    <a:pt x="994" y="89"/>
                    <a:pt x="819" y="152"/>
                    <a:pt x="644" y="208"/>
                  </a:cubicBezTo>
                  <a:cubicBezTo>
                    <a:pt x="497" y="264"/>
                    <a:pt x="29" y="355"/>
                    <a:pt x="1" y="558"/>
                  </a:cubicBezTo>
                  <a:cubicBezTo>
                    <a:pt x="1" y="614"/>
                    <a:pt x="1" y="642"/>
                    <a:pt x="29" y="642"/>
                  </a:cubicBezTo>
                  <a:cubicBezTo>
                    <a:pt x="54" y="651"/>
                    <a:pt x="76" y="655"/>
                    <a:pt x="97" y="655"/>
                  </a:cubicBezTo>
                  <a:cubicBezTo>
                    <a:pt x="151" y="655"/>
                    <a:pt x="193" y="626"/>
                    <a:pt x="239" y="586"/>
                  </a:cubicBezTo>
                  <a:cubicBezTo>
                    <a:pt x="378" y="530"/>
                    <a:pt x="497" y="467"/>
                    <a:pt x="644" y="411"/>
                  </a:cubicBezTo>
                  <a:cubicBezTo>
                    <a:pt x="903" y="292"/>
                    <a:pt x="1196" y="180"/>
                    <a:pt x="1427" y="61"/>
                  </a:cubicBezTo>
                  <a:cubicBezTo>
                    <a:pt x="1462" y="33"/>
                    <a:pt x="1462" y="33"/>
                    <a:pt x="1427" y="33"/>
                  </a:cubicBezTo>
                  <a:cubicBezTo>
                    <a:pt x="1392" y="10"/>
                    <a:pt x="1361" y="1"/>
                    <a:pt x="13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79"/>
            <p:cNvSpPr/>
            <p:nvPr/>
          </p:nvSpPr>
          <p:spPr>
            <a:xfrm>
              <a:off x="2092720" y="3537850"/>
              <a:ext cx="12470" cy="9853"/>
            </a:xfrm>
            <a:custGeom>
              <a:rect b="b" l="l" r="r" t="t"/>
              <a:pathLst>
                <a:path extrusionOk="0" h="433" w="548">
                  <a:moveTo>
                    <a:pt x="460" y="0"/>
                  </a:moveTo>
                  <a:cubicBezTo>
                    <a:pt x="452" y="0"/>
                    <a:pt x="444" y="1"/>
                    <a:pt x="434" y="4"/>
                  </a:cubicBezTo>
                  <a:cubicBezTo>
                    <a:pt x="350" y="39"/>
                    <a:pt x="287" y="95"/>
                    <a:pt x="203" y="151"/>
                  </a:cubicBezTo>
                  <a:cubicBezTo>
                    <a:pt x="175" y="179"/>
                    <a:pt x="147" y="179"/>
                    <a:pt x="113" y="214"/>
                  </a:cubicBezTo>
                  <a:cubicBezTo>
                    <a:pt x="85" y="242"/>
                    <a:pt x="57" y="298"/>
                    <a:pt x="29" y="326"/>
                  </a:cubicBezTo>
                  <a:cubicBezTo>
                    <a:pt x="1" y="354"/>
                    <a:pt x="1" y="389"/>
                    <a:pt x="57" y="417"/>
                  </a:cubicBezTo>
                  <a:cubicBezTo>
                    <a:pt x="78" y="427"/>
                    <a:pt x="100" y="432"/>
                    <a:pt x="121" y="432"/>
                  </a:cubicBezTo>
                  <a:cubicBezTo>
                    <a:pt x="268" y="432"/>
                    <a:pt x="393" y="203"/>
                    <a:pt x="497" y="123"/>
                  </a:cubicBezTo>
                  <a:cubicBezTo>
                    <a:pt x="547" y="98"/>
                    <a:pt x="530" y="0"/>
                    <a:pt x="4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79"/>
            <p:cNvSpPr/>
            <p:nvPr/>
          </p:nvSpPr>
          <p:spPr>
            <a:xfrm>
              <a:off x="2080796" y="3551640"/>
              <a:ext cx="8169" cy="9807"/>
            </a:xfrm>
            <a:custGeom>
              <a:rect b="b" l="l" r="r" t="t"/>
              <a:pathLst>
                <a:path extrusionOk="0" h="431" w="359">
                  <a:moveTo>
                    <a:pt x="254" y="0"/>
                  </a:moveTo>
                  <a:cubicBezTo>
                    <a:pt x="225" y="0"/>
                    <a:pt x="195" y="12"/>
                    <a:pt x="175" y="42"/>
                  </a:cubicBezTo>
                  <a:cubicBezTo>
                    <a:pt x="147" y="98"/>
                    <a:pt x="112" y="160"/>
                    <a:pt x="84" y="188"/>
                  </a:cubicBezTo>
                  <a:cubicBezTo>
                    <a:pt x="28" y="244"/>
                    <a:pt x="0" y="272"/>
                    <a:pt x="0" y="335"/>
                  </a:cubicBezTo>
                  <a:cubicBezTo>
                    <a:pt x="0" y="391"/>
                    <a:pt x="28" y="419"/>
                    <a:pt x="56" y="419"/>
                  </a:cubicBezTo>
                  <a:cubicBezTo>
                    <a:pt x="64" y="427"/>
                    <a:pt x="76" y="431"/>
                    <a:pt x="87" y="431"/>
                  </a:cubicBezTo>
                  <a:cubicBezTo>
                    <a:pt x="116" y="431"/>
                    <a:pt x="147" y="411"/>
                    <a:pt x="147" y="391"/>
                  </a:cubicBezTo>
                  <a:cubicBezTo>
                    <a:pt x="175" y="335"/>
                    <a:pt x="203" y="307"/>
                    <a:pt x="231" y="272"/>
                  </a:cubicBezTo>
                  <a:cubicBezTo>
                    <a:pt x="287" y="216"/>
                    <a:pt x="322" y="160"/>
                    <a:pt x="322" y="98"/>
                  </a:cubicBezTo>
                  <a:cubicBezTo>
                    <a:pt x="358" y="43"/>
                    <a:pt x="309" y="0"/>
                    <a:pt x="2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79"/>
            <p:cNvSpPr/>
            <p:nvPr/>
          </p:nvSpPr>
          <p:spPr>
            <a:xfrm>
              <a:off x="2138549" y="3545883"/>
              <a:ext cx="23733" cy="28922"/>
            </a:xfrm>
            <a:custGeom>
              <a:rect b="b" l="l" r="r" t="t"/>
              <a:pathLst>
                <a:path extrusionOk="0" h="1271" w="1043">
                  <a:moveTo>
                    <a:pt x="1042" y="1"/>
                  </a:moveTo>
                  <a:cubicBezTo>
                    <a:pt x="958" y="1"/>
                    <a:pt x="930" y="36"/>
                    <a:pt x="895" y="64"/>
                  </a:cubicBezTo>
                  <a:cubicBezTo>
                    <a:pt x="756" y="176"/>
                    <a:pt x="637" y="295"/>
                    <a:pt x="518" y="441"/>
                  </a:cubicBezTo>
                  <a:cubicBezTo>
                    <a:pt x="343" y="672"/>
                    <a:pt x="112" y="910"/>
                    <a:pt x="21" y="1197"/>
                  </a:cubicBezTo>
                  <a:cubicBezTo>
                    <a:pt x="1" y="1243"/>
                    <a:pt x="30" y="1270"/>
                    <a:pt x="69" y="1270"/>
                  </a:cubicBezTo>
                  <a:cubicBezTo>
                    <a:pt x="82" y="1270"/>
                    <a:pt x="98" y="1267"/>
                    <a:pt x="112" y="1260"/>
                  </a:cubicBezTo>
                  <a:cubicBezTo>
                    <a:pt x="315" y="1141"/>
                    <a:pt x="434" y="847"/>
                    <a:pt x="581" y="644"/>
                  </a:cubicBezTo>
                  <a:cubicBezTo>
                    <a:pt x="721" y="441"/>
                    <a:pt x="868" y="239"/>
                    <a:pt x="1042" y="36"/>
                  </a:cubicBezTo>
                  <a:lnTo>
                    <a:pt x="1042"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79"/>
            <p:cNvSpPr/>
            <p:nvPr/>
          </p:nvSpPr>
          <p:spPr>
            <a:xfrm>
              <a:off x="2134407" y="3580425"/>
              <a:ext cx="6076" cy="8442"/>
            </a:xfrm>
            <a:custGeom>
              <a:rect b="b" l="l" r="r" t="t"/>
              <a:pathLst>
                <a:path extrusionOk="0" h="371" w="267">
                  <a:moveTo>
                    <a:pt x="238" y="0"/>
                  </a:moveTo>
                  <a:lnTo>
                    <a:pt x="238" y="0"/>
                  </a:lnTo>
                  <a:cubicBezTo>
                    <a:pt x="120" y="56"/>
                    <a:pt x="92" y="147"/>
                    <a:pt x="64" y="231"/>
                  </a:cubicBezTo>
                  <a:cubicBezTo>
                    <a:pt x="29" y="294"/>
                    <a:pt x="1" y="322"/>
                    <a:pt x="64" y="350"/>
                  </a:cubicBezTo>
                  <a:cubicBezTo>
                    <a:pt x="78" y="364"/>
                    <a:pt x="92" y="371"/>
                    <a:pt x="106" y="371"/>
                  </a:cubicBezTo>
                  <a:cubicBezTo>
                    <a:pt x="120" y="371"/>
                    <a:pt x="134" y="364"/>
                    <a:pt x="147" y="350"/>
                  </a:cubicBezTo>
                  <a:cubicBezTo>
                    <a:pt x="203" y="294"/>
                    <a:pt x="266" y="91"/>
                    <a:pt x="2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79"/>
            <p:cNvSpPr/>
            <p:nvPr/>
          </p:nvSpPr>
          <p:spPr>
            <a:xfrm>
              <a:off x="2292896" y="3479074"/>
              <a:ext cx="25144" cy="11946"/>
            </a:xfrm>
            <a:custGeom>
              <a:rect b="b" l="l" r="r" t="t"/>
              <a:pathLst>
                <a:path extrusionOk="0" h="525" w="1105">
                  <a:moveTo>
                    <a:pt x="993" y="0"/>
                  </a:moveTo>
                  <a:cubicBezTo>
                    <a:pt x="818" y="0"/>
                    <a:pt x="671" y="84"/>
                    <a:pt x="497" y="140"/>
                  </a:cubicBezTo>
                  <a:cubicBezTo>
                    <a:pt x="322" y="231"/>
                    <a:pt x="203" y="315"/>
                    <a:pt x="56" y="406"/>
                  </a:cubicBezTo>
                  <a:cubicBezTo>
                    <a:pt x="0" y="434"/>
                    <a:pt x="28" y="525"/>
                    <a:pt x="91" y="525"/>
                  </a:cubicBezTo>
                  <a:cubicBezTo>
                    <a:pt x="406" y="378"/>
                    <a:pt x="699" y="259"/>
                    <a:pt x="1021" y="175"/>
                  </a:cubicBezTo>
                  <a:cubicBezTo>
                    <a:pt x="1105" y="140"/>
                    <a:pt x="1077" y="28"/>
                    <a:pt x="9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79"/>
            <p:cNvSpPr/>
            <p:nvPr/>
          </p:nvSpPr>
          <p:spPr>
            <a:xfrm>
              <a:off x="2320725" y="3475615"/>
              <a:ext cx="10058" cy="4847"/>
            </a:xfrm>
            <a:custGeom>
              <a:rect b="b" l="l" r="r" t="t"/>
              <a:pathLst>
                <a:path extrusionOk="0" h="213" w="442">
                  <a:moveTo>
                    <a:pt x="191" y="1"/>
                  </a:moveTo>
                  <a:cubicBezTo>
                    <a:pt x="143" y="1"/>
                    <a:pt x="95" y="10"/>
                    <a:pt x="57" y="33"/>
                  </a:cubicBezTo>
                  <a:cubicBezTo>
                    <a:pt x="29" y="61"/>
                    <a:pt x="1" y="89"/>
                    <a:pt x="29" y="117"/>
                  </a:cubicBezTo>
                  <a:cubicBezTo>
                    <a:pt x="57" y="152"/>
                    <a:pt x="57" y="180"/>
                    <a:pt x="92" y="180"/>
                  </a:cubicBezTo>
                  <a:cubicBezTo>
                    <a:pt x="140" y="196"/>
                    <a:pt x="191" y="212"/>
                    <a:pt x="236" y="212"/>
                  </a:cubicBezTo>
                  <a:cubicBezTo>
                    <a:pt x="269" y="212"/>
                    <a:pt x="299" y="204"/>
                    <a:pt x="322" y="180"/>
                  </a:cubicBezTo>
                  <a:cubicBezTo>
                    <a:pt x="378" y="152"/>
                    <a:pt x="441" y="89"/>
                    <a:pt x="350" y="33"/>
                  </a:cubicBezTo>
                  <a:cubicBezTo>
                    <a:pt x="318" y="17"/>
                    <a:pt x="255" y="1"/>
                    <a:pt x="1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79"/>
            <p:cNvSpPr/>
            <p:nvPr/>
          </p:nvSpPr>
          <p:spPr>
            <a:xfrm>
              <a:off x="2283020" y="3519487"/>
              <a:ext cx="29149" cy="6508"/>
            </a:xfrm>
            <a:custGeom>
              <a:rect b="b" l="l" r="r" t="t"/>
              <a:pathLst>
                <a:path extrusionOk="0" h="286" w="1281">
                  <a:moveTo>
                    <a:pt x="1161" y="0"/>
                  </a:moveTo>
                  <a:cubicBezTo>
                    <a:pt x="958" y="0"/>
                    <a:pt x="728" y="28"/>
                    <a:pt x="553" y="56"/>
                  </a:cubicBezTo>
                  <a:cubicBezTo>
                    <a:pt x="434" y="56"/>
                    <a:pt x="350" y="112"/>
                    <a:pt x="231" y="112"/>
                  </a:cubicBezTo>
                  <a:cubicBezTo>
                    <a:pt x="175" y="147"/>
                    <a:pt x="84" y="112"/>
                    <a:pt x="28" y="175"/>
                  </a:cubicBezTo>
                  <a:cubicBezTo>
                    <a:pt x="1" y="203"/>
                    <a:pt x="1" y="203"/>
                    <a:pt x="1" y="231"/>
                  </a:cubicBezTo>
                  <a:cubicBezTo>
                    <a:pt x="1" y="259"/>
                    <a:pt x="28" y="259"/>
                    <a:pt x="28" y="259"/>
                  </a:cubicBezTo>
                  <a:cubicBezTo>
                    <a:pt x="83" y="279"/>
                    <a:pt x="140" y="286"/>
                    <a:pt x="199" y="286"/>
                  </a:cubicBezTo>
                  <a:cubicBezTo>
                    <a:pt x="327" y="286"/>
                    <a:pt x="461" y="250"/>
                    <a:pt x="581" y="231"/>
                  </a:cubicBezTo>
                  <a:cubicBezTo>
                    <a:pt x="756" y="231"/>
                    <a:pt x="958" y="203"/>
                    <a:pt x="1161" y="203"/>
                  </a:cubicBezTo>
                  <a:cubicBezTo>
                    <a:pt x="1280" y="203"/>
                    <a:pt x="1280" y="0"/>
                    <a:pt x="11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79"/>
            <p:cNvSpPr/>
            <p:nvPr/>
          </p:nvSpPr>
          <p:spPr>
            <a:xfrm>
              <a:off x="2320088" y="3520124"/>
              <a:ext cx="13243" cy="4938"/>
            </a:xfrm>
            <a:custGeom>
              <a:rect b="b" l="l" r="r" t="t"/>
              <a:pathLst>
                <a:path extrusionOk="0" h="217" w="582">
                  <a:moveTo>
                    <a:pt x="57" y="0"/>
                  </a:moveTo>
                  <a:cubicBezTo>
                    <a:pt x="29" y="28"/>
                    <a:pt x="1" y="28"/>
                    <a:pt x="1" y="56"/>
                  </a:cubicBezTo>
                  <a:cubicBezTo>
                    <a:pt x="1" y="56"/>
                    <a:pt x="1" y="84"/>
                    <a:pt x="29" y="119"/>
                  </a:cubicBezTo>
                  <a:cubicBezTo>
                    <a:pt x="106" y="174"/>
                    <a:pt x="243" y="216"/>
                    <a:pt x="369" y="216"/>
                  </a:cubicBezTo>
                  <a:cubicBezTo>
                    <a:pt x="437" y="216"/>
                    <a:pt x="502" y="204"/>
                    <a:pt x="553" y="175"/>
                  </a:cubicBezTo>
                  <a:cubicBezTo>
                    <a:pt x="581" y="147"/>
                    <a:pt x="581" y="84"/>
                    <a:pt x="553" y="56"/>
                  </a:cubicBezTo>
                  <a:cubicBezTo>
                    <a:pt x="434" y="0"/>
                    <a:pt x="294" y="0"/>
                    <a:pt x="1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79"/>
            <p:cNvSpPr/>
            <p:nvPr/>
          </p:nvSpPr>
          <p:spPr>
            <a:xfrm>
              <a:off x="2339566" y="3521694"/>
              <a:ext cx="9671" cy="5757"/>
            </a:xfrm>
            <a:custGeom>
              <a:rect b="b" l="l" r="r" t="t"/>
              <a:pathLst>
                <a:path extrusionOk="0" h="253" w="425">
                  <a:moveTo>
                    <a:pt x="118" y="1"/>
                  </a:moveTo>
                  <a:cubicBezTo>
                    <a:pt x="49" y="1"/>
                    <a:pt x="1" y="93"/>
                    <a:pt x="47" y="162"/>
                  </a:cubicBezTo>
                  <a:cubicBezTo>
                    <a:pt x="75" y="190"/>
                    <a:pt x="138" y="225"/>
                    <a:pt x="194" y="253"/>
                  </a:cubicBezTo>
                  <a:lnTo>
                    <a:pt x="340" y="253"/>
                  </a:lnTo>
                  <a:cubicBezTo>
                    <a:pt x="396" y="253"/>
                    <a:pt x="424" y="225"/>
                    <a:pt x="424" y="162"/>
                  </a:cubicBezTo>
                  <a:cubicBezTo>
                    <a:pt x="396" y="106"/>
                    <a:pt x="340" y="50"/>
                    <a:pt x="278" y="50"/>
                  </a:cubicBezTo>
                  <a:lnTo>
                    <a:pt x="222" y="50"/>
                  </a:lnTo>
                  <a:cubicBezTo>
                    <a:pt x="194" y="15"/>
                    <a:pt x="166" y="15"/>
                    <a:pt x="166" y="15"/>
                  </a:cubicBezTo>
                  <a:cubicBezTo>
                    <a:pt x="149" y="5"/>
                    <a:pt x="133" y="1"/>
                    <a:pt x="1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79"/>
            <p:cNvSpPr/>
            <p:nvPr/>
          </p:nvSpPr>
          <p:spPr>
            <a:xfrm>
              <a:off x="2115384" y="3483580"/>
              <a:ext cx="25099" cy="9352"/>
            </a:xfrm>
            <a:custGeom>
              <a:rect b="b" l="l" r="r" t="t"/>
              <a:pathLst>
                <a:path extrusionOk="0" h="411" w="1103">
                  <a:moveTo>
                    <a:pt x="84" y="0"/>
                  </a:moveTo>
                  <a:cubicBezTo>
                    <a:pt x="19" y="0"/>
                    <a:pt x="1" y="92"/>
                    <a:pt x="81" y="117"/>
                  </a:cubicBezTo>
                  <a:cubicBezTo>
                    <a:pt x="228" y="180"/>
                    <a:pt x="403" y="208"/>
                    <a:pt x="550" y="292"/>
                  </a:cubicBezTo>
                  <a:cubicBezTo>
                    <a:pt x="690" y="355"/>
                    <a:pt x="837" y="383"/>
                    <a:pt x="1011" y="410"/>
                  </a:cubicBezTo>
                  <a:cubicBezTo>
                    <a:pt x="1102" y="410"/>
                    <a:pt x="1102" y="264"/>
                    <a:pt x="1039" y="236"/>
                  </a:cubicBezTo>
                  <a:cubicBezTo>
                    <a:pt x="865" y="180"/>
                    <a:pt x="725" y="152"/>
                    <a:pt x="550" y="89"/>
                  </a:cubicBezTo>
                  <a:cubicBezTo>
                    <a:pt x="403" y="33"/>
                    <a:pt x="256" y="33"/>
                    <a:pt x="109" y="5"/>
                  </a:cubicBezTo>
                  <a:cubicBezTo>
                    <a:pt x="100" y="2"/>
                    <a:pt x="92" y="0"/>
                    <a:pt x="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79"/>
            <p:cNvSpPr/>
            <p:nvPr/>
          </p:nvSpPr>
          <p:spPr>
            <a:xfrm>
              <a:off x="2146991" y="3492272"/>
              <a:ext cx="10035" cy="5279"/>
            </a:xfrm>
            <a:custGeom>
              <a:rect b="b" l="l" r="r" t="t"/>
              <a:pathLst>
                <a:path extrusionOk="0" h="232" w="441">
                  <a:moveTo>
                    <a:pt x="119" y="1"/>
                  </a:moveTo>
                  <a:cubicBezTo>
                    <a:pt x="0" y="1"/>
                    <a:pt x="35" y="84"/>
                    <a:pt x="91" y="147"/>
                  </a:cubicBezTo>
                  <a:cubicBezTo>
                    <a:pt x="119" y="175"/>
                    <a:pt x="238" y="231"/>
                    <a:pt x="294" y="231"/>
                  </a:cubicBezTo>
                  <a:cubicBezTo>
                    <a:pt x="413" y="231"/>
                    <a:pt x="441" y="56"/>
                    <a:pt x="322" y="56"/>
                  </a:cubicBezTo>
                  <a:cubicBezTo>
                    <a:pt x="238" y="28"/>
                    <a:pt x="175" y="1"/>
                    <a:pt x="1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79"/>
            <p:cNvSpPr/>
            <p:nvPr/>
          </p:nvSpPr>
          <p:spPr>
            <a:xfrm>
              <a:off x="2303545" y="3599676"/>
              <a:ext cx="15928" cy="16224"/>
            </a:xfrm>
            <a:custGeom>
              <a:rect b="b" l="l" r="r" t="t"/>
              <a:pathLst>
                <a:path extrusionOk="0" h="713" w="700">
                  <a:moveTo>
                    <a:pt x="362" y="163"/>
                  </a:moveTo>
                  <a:cubicBezTo>
                    <a:pt x="390" y="163"/>
                    <a:pt x="416" y="175"/>
                    <a:pt x="434" y="203"/>
                  </a:cubicBezTo>
                  <a:cubicBezTo>
                    <a:pt x="497" y="259"/>
                    <a:pt x="497" y="378"/>
                    <a:pt x="462" y="469"/>
                  </a:cubicBezTo>
                  <a:cubicBezTo>
                    <a:pt x="426" y="523"/>
                    <a:pt x="364" y="554"/>
                    <a:pt x="301" y="554"/>
                  </a:cubicBezTo>
                  <a:cubicBezTo>
                    <a:pt x="267" y="554"/>
                    <a:pt x="233" y="545"/>
                    <a:pt x="203" y="525"/>
                  </a:cubicBezTo>
                  <a:cubicBezTo>
                    <a:pt x="84" y="469"/>
                    <a:pt x="112" y="350"/>
                    <a:pt x="175" y="294"/>
                  </a:cubicBezTo>
                  <a:cubicBezTo>
                    <a:pt x="232" y="214"/>
                    <a:pt x="303" y="163"/>
                    <a:pt x="362" y="163"/>
                  </a:cubicBezTo>
                  <a:close/>
                  <a:moveTo>
                    <a:pt x="322" y="0"/>
                  </a:moveTo>
                  <a:cubicBezTo>
                    <a:pt x="175" y="28"/>
                    <a:pt x="29" y="231"/>
                    <a:pt x="1" y="378"/>
                  </a:cubicBezTo>
                  <a:cubicBezTo>
                    <a:pt x="1" y="469"/>
                    <a:pt x="29" y="553"/>
                    <a:pt x="84" y="644"/>
                  </a:cubicBezTo>
                  <a:cubicBezTo>
                    <a:pt x="145" y="690"/>
                    <a:pt x="220" y="712"/>
                    <a:pt x="295" y="712"/>
                  </a:cubicBezTo>
                  <a:cubicBezTo>
                    <a:pt x="403" y="712"/>
                    <a:pt x="511" y="667"/>
                    <a:pt x="581" y="581"/>
                  </a:cubicBezTo>
                  <a:cubicBezTo>
                    <a:pt x="700" y="434"/>
                    <a:pt x="672" y="175"/>
                    <a:pt x="553" y="56"/>
                  </a:cubicBezTo>
                  <a:cubicBezTo>
                    <a:pt x="462" y="0"/>
                    <a:pt x="406" y="0"/>
                    <a:pt x="3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79"/>
            <p:cNvSpPr/>
            <p:nvPr/>
          </p:nvSpPr>
          <p:spPr>
            <a:xfrm>
              <a:off x="2343639" y="3583474"/>
              <a:ext cx="18158" cy="15837"/>
            </a:xfrm>
            <a:custGeom>
              <a:rect b="b" l="l" r="r" t="t"/>
              <a:pathLst>
                <a:path extrusionOk="0" h="696" w="798">
                  <a:moveTo>
                    <a:pt x="420" y="160"/>
                  </a:moveTo>
                  <a:cubicBezTo>
                    <a:pt x="483" y="188"/>
                    <a:pt x="511" y="216"/>
                    <a:pt x="539" y="244"/>
                  </a:cubicBezTo>
                  <a:cubicBezTo>
                    <a:pt x="623" y="335"/>
                    <a:pt x="567" y="482"/>
                    <a:pt x="483" y="538"/>
                  </a:cubicBezTo>
                  <a:cubicBezTo>
                    <a:pt x="450" y="548"/>
                    <a:pt x="413" y="554"/>
                    <a:pt x="376" y="554"/>
                  </a:cubicBezTo>
                  <a:cubicBezTo>
                    <a:pt x="314" y="554"/>
                    <a:pt x="253" y="535"/>
                    <a:pt x="217" y="482"/>
                  </a:cubicBezTo>
                  <a:cubicBezTo>
                    <a:pt x="189" y="419"/>
                    <a:pt x="217" y="307"/>
                    <a:pt x="273" y="244"/>
                  </a:cubicBezTo>
                  <a:cubicBezTo>
                    <a:pt x="308" y="188"/>
                    <a:pt x="364" y="160"/>
                    <a:pt x="420" y="160"/>
                  </a:cubicBezTo>
                  <a:close/>
                  <a:moveTo>
                    <a:pt x="405" y="1"/>
                  </a:moveTo>
                  <a:cubicBezTo>
                    <a:pt x="155" y="1"/>
                    <a:pt x="0" y="381"/>
                    <a:pt x="133" y="566"/>
                  </a:cubicBezTo>
                  <a:cubicBezTo>
                    <a:pt x="182" y="650"/>
                    <a:pt x="280" y="696"/>
                    <a:pt x="376" y="696"/>
                  </a:cubicBezTo>
                  <a:cubicBezTo>
                    <a:pt x="447" y="696"/>
                    <a:pt x="517" y="672"/>
                    <a:pt x="567" y="621"/>
                  </a:cubicBezTo>
                  <a:cubicBezTo>
                    <a:pt x="742" y="538"/>
                    <a:pt x="798" y="307"/>
                    <a:pt x="686" y="160"/>
                  </a:cubicBezTo>
                  <a:cubicBezTo>
                    <a:pt x="623" y="69"/>
                    <a:pt x="539" y="13"/>
                    <a:pt x="483" y="13"/>
                  </a:cubicBezTo>
                  <a:cubicBezTo>
                    <a:pt x="456" y="5"/>
                    <a:pt x="430" y="1"/>
                    <a:pt x="4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79"/>
            <p:cNvSpPr/>
            <p:nvPr/>
          </p:nvSpPr>
          <p:spPr>
            <a:xfrm>
              <a:off x="2080182" y="3600267"/>
              <a:ext cx="17817" cy="15815"/>
            </a:xfrm>
            <a:custGeom>
              <a:rect b="b" l="l" r="r" t="t"/>
              <a:pathLst>
                <a:path extrusionOk="0" h="695" w="783">
                  <a:moveTo>
                    <a:pt x="383" y="189"/>
                  </a:moveTo>
                  <a:cubicBezTo>
                    <a:pt x="440" y="189"/>
                    <a:pt x="494" y="212"/>
                    <a:pt x="524" y="268"/>
                  </a:cubicBezTo>
                  <a:cubicBezTo>
                    <a:pt x="580" y="352"/>
                    <a:pt x="489" y="443"/>
                    <a:pt x="433" y="499"/>
                  </a:cubicBezTo>
                  <a:cubicBezTo>
                    <a:pt x="396" y="513"/>
                    <a:pt x="358" y="520"/>
                    <a:pt x="322" y="520"/>
                  </a:cubicBezTo>
                  <a:cubicBezTo>
                    <a:pt x="212" y="520"/>
                    <a:pt x="118" y="455"/>
                    <a:pt x="139" y="324"/>
                  </a:cubicBezTo>
                  <a:cubicBezTo>
                    <a:pt x="174" y="296"/>
                    <a:pt x="174" y="268"/>
                    <a:pt x="202" y="268"/>
                  </a:cubicBezTo>
                  <a:cubicBezTo>
                    <a:pt x="247" y="220"/>
                    <a:pt x="317" y="189"/>
                    <a:pt x="383" y="189"/>
                  </a:cubicBezTo>
                  <a:close/>
                  <a:moveTo>
                    <a:pt x="418" y="0"/>
                  </a:moveTo>
                  <a:cubicBezTo>
                    <a:pt x="180" y="0"/>
                    <a:pt x="1" y="220"/>
                    <a:pt x="27" y="471"/>
                  </a:cubicBezTo>
                  <a:cubicBezTo>
                    <a:pt x="27" y="625"/>
                    <a:pt x="176" y="694"/>
                    <a:pt x="325" y="694"/>
                  </a:cubicBezTo>
                  <a:cubicBezTo>
                    <a:pt x="372" y="694"/>
                    <a:pt x="419" y="687"/>
                    <a:pt x="461" y="674"/>
                  </a:cubicBezTo>
                  <a:cubicBezTo>
                    <a:pt x="636" y="583"/>
                    <a:pt x="782" y="380"/>
                    <a:pt x="698" y="177"/>
                  </a:cubicBezTo>
                  <a:cubicBezTo>
                    <a:pt x="636" y="93"/>
                    <a:pt x="552" y="30"/>
                    <a:pt x="461" y="2"/>
                  </a:cubicBezTo>
                  <a:cubicBezTo>
                    <a:pt x="446" y="1"/>
                    <a:pt x="432" y="0"/>
                    <a:pt x="4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79"/>
            <p:cNvSpPr/>
            <p:nvPr/>
          </p:nvSpPr>
          <p:spPr>
            <a:xfrm>
              <a:off x="2062183" y="3492773"/>
              <a:ext cx="15291" cy="13403"/>
            </a:xfrm>
            <a:custGeom>
              <a:rect b="b" l="l" r="r" t="t"/>
              <a:pathLst>
                <a:path extrusionOk="0" h="589" w="672">
                  <a:moveTo>
                    <a:pt x="339" y="147"/>
                  </a:moveTo>
                  <a:cubicBezTo>
                    <a:pt x="495" y="147"/>
                    <a:pt x="480" y="412"/>
                    <a:pt x="294" y="412"/>
                  </a:cubicBezTo>
                  <a:cubicBezTo>
                    <a:pt x="281" y="415"/>
                    <a:pt x="269" y="417"/>
                    <a:pt x="258" y="417"/>
                  </a:cubicBezTo>
                  <a:cubicBezTo>
                    <a:pt x="147" y="417"/>
                    <a:pt x="152" y="264"/>
                    <a:pt x="203" y="181"/>
                  </a:cubicBezTo>
                  <a:cubicBezTo>
                    <a:pt x="231" y="153"/>
                    <a:pt x="266" y="153"/>
                    <a:pt x="294" y="153"/>
                  </a:cubicBezTo>
                  <a:cubicBezTo>
                    <a:pt x="310" y="149"/>
                    <a:pt x="326" y="147"/>
                    <a:pt x="339" y="147"/>
                  </a:cubicBezTo>
                  <a:close/>
                  <a:moveTo>
                    <a:pt x="341" y="1"/>
                  </a:moveTo>
                  <a:cubicBezTo>
                    <a:pt x="302" y="1"/>
                    <a:pt x="264" y="11"/>
                    <a:pt x="231" y="34"/>
                  </a:cubicBezTo>
                  <a:cubicBezTo>
                    <a:pt x="203" y="62"/>
                    <a:pt x="175" y="62"/>
                    <a:pt x="147" y="97"/>
                  </a:cubicBezTo>
                  <a:cubicBezTo>
                    <a:pt x="119" y="125"/>
                    <a:pt x="91" y="153"/>
                    <a:pt x="56" y="209"/>
                  </a:cubicBezTo>
                  <a:cubicBezTo>
                    <a:pt x="0" y="272"/>
                    <a:pt x="0" y="356"/>
                    <a:pt x="28" y="447"/>
                  </a:cubicBezTo>
                  <a:cubicBezTo>
                    <a:pt x="71" y="542"/>
                    <a:pt x="166" y="589"/>
                    <a:pt x="266" y="589"/>
                  </a:cubicBezTo>
                  <a:cubicBezTo>
                    <a:pt x="313" y="589"/>
                    <a:pt x="361" y="579"/>
                    <a:pt x="406" y="559"/>
                  </a:cubicBezTo>
                  <a:cubicBezTo>
                    <a:pt x="553" y="503"/>
                    <a:pt x="671" y="328"/>
                    <a:pt x="580" y="153"/>
                  </a:cubicBezTo>
                  <a:cubicBezTo>
                    <a:pt x="540" y="68"/>
                    <a:pt x="439" y="1"/>
                    <a:pt x="3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6" name="Google Shape;5446;p79"/>
          <p:cNvGrpSpPr/>
          <p:nvPr/>
        </p:nvGrpSpPr>
        <p:grpSpPr>
          <a:xfrm>
            <a:off x="1455648" y="3567841"/>
            <a:ext cx="461449" cy="277042"/>
            <a:chOff x="1455648" y="3567841"/>
            <a:chExt cx="461449" cy="277042"/>
          </a:xfrm>
        </p:grpSpPr>
        <p:sp>
          <p:nvSpPr>
            <p:cNvPr id="5447" name="Google Shape;5447;p79"/>
            <p:cNvSpPr/>
            <p:nvPr/>
          </p:nvSpPr>
          <p:spPr>
            <a:xfrm>
              <a:off x="1459630" y="3570481"/>
              <a:ext cx="456033" cy="270876"/>
            </a:xfrm>
            <a:custGeom>
              <a:rect b="b" l="l" r="r" t="t"/>
              <a:pathLst>
                <a:path extrusionOk="0" h="11904" w="20041">
                  <a:moveTo>
                    <a:pt x="9937" y="3601"/>
                  </a:moveTo>
                  <a:cubicBezTo>
                    <a:pt x="10022" y="3601"/>
                    <a:pt x="10100" y="3628"/>
                    <a:pt x="10167" y="3675"/>
                  </a:cubicBezTo>
                  <a:cubicBezTo>
                    <a:pt x="10251" y="3759"/>
                    <a:pt x="10279" y="3850"/>
                    <a:pt x="10251" y="3905"/>
                  </a:cubicBezTo>
                  <a:cubicBezTo>
                    <a:pt x="10279" y="3933"/>
                    <a:pt x="10279" y="3989"/>
                    <a:pt x="10251" y="4024"/>
                  </a:cubicBezTo>
                  <a:cubicBezTo>
                    <a:pt x="10131" y="4210"/>
                    <a:pt x="9869" y="4308"/>
                    <a:pt x="9609" y="4308"/>
                  </a:cubicBezTo>
                  <a:cubicBezTo>
                    <a:pt x="9429" y="4308"/>
                    <a:pt x="9250" y="4261"/>
                    <a:pt x="9118" y="4164"/>
                  </a:cubicBezTo>
                  <a:cubicBezTo>
                    <a:pt x="8943" y="3989"/>
                    <a:pt x="9055" y="3878"/>
                    <a:pt x="9265" y="3787"/>
                  </a:cubicBezTo>
                  <a:cubicBezTo>
                    <a:pt x="9405" y="3675"/>
                    <a:pt x="9580" y="3640"/>
                    <a:pt x="9754" y="3640"/>
                  </a:cubicBezTo>
                  <a:lnTo>
                    <a:pt x="9789" y="3640"/>
                  </a:lnTo>
                  <a:cubicBezTo>
                    <a:pt x="9817" y="3612"/>
                    <a:pt x="9817" y="3612"/>
                    <a:pt x="9845" y="3612"/>
                  </a:cubicBezTo>
                  <a:cubicBezTo>
                    <a:pt x="9877" y="3604"/>
                    <a:pt x="9907" y="3601"/>
                    <a:pt x="9937" y="3601"/>
                  </a:cubicBezTo>
                  <a:close/>
                  <a:moveTo>
                    <a:pt x="11197" y="1"/>
                  </a:moveTo>
                  <a:cubicBezTo>
                    <a:pt x="10498" y="1"/>
                    <a:pt x="9897" y="267"/>
                    <a:pt x="9377" y="787"/>
                  </a:cubicBezTo>
                  <a:cubicBezTo>
                    <a:pt x="9146" y="1018"/>
                    <a:pt x="8943" y="1255"/>
                    <a:pt x="8740" y="1486"/>
                  </a:cubicBezTo>
                  <a:cubicBezTo>
                    <a:pt x="8447" y="1808"/>
                    <a:pt x="8153" y="2039"/>
                    <a:pt x="7720" y="2101"/>
                  </a:cubicBezTo>
                  <a:cubicBezTo>
                    <a:pt x="7545" y="2157"/>
                    <a:pt x="7370" y="2241"/>
                    <a:pt x="7223" y="2332"/>
                  </a:cubicBezTo>
                  <a:cubicBezTo>
                    <a:pt x="6818" y="2591"/>
                    <a:pt x="6377" y="2710"/>
                    <a:pt x="5972" y="2885"/>
                  </a:cubicBezTo>
                  <a:cubicBezTo>
                    <a:pt x="4398" y="3465"/>
                    <a:pt x="2937" y="4199"/>
                    <a:pt x="1713" y="5388"/>
                  </a:cubicBezTo>
                  <a:cubicBezTo>
                    <a:pt x="986" y="6122"/>
                    <a:pt x="552" y="6996"/>
                    <a:pt x="175" y="7898"/>
                  </a:cubicBezTo>
                  <a:cubicBezTo>
                    <a:pt x="84" y="8045"/>
                    <a:pt x="56" y="8220"/>
                    <a:pt x="28" y="8360"/>
                  </a:cubicBezTo>
                  <a:cubicBezTo>
                    <a:pt x="0" y="8569"/>
                    <a:pt x="84" y="8744"/>
                    <a:pt x="231" y="8800"/>
                  </a:cubicBezTo>
                  <a:cubicBezTo>
                    <a:pt x="902" y="8625"/>
                    <a:pt x="1510" y="8478"/>
                    <a:pt x="2154" y="8360"/>
                  </a:cubicBezTo>
                  <a:cubicBezTo>
                    <a:pt x="2217" y="8344"/>
                    <a:pt x="2284" y="8335"/>
                    <a:pt x="2350" y="8335"/>
                  </a:cubicBezTo>
                  <a:cubicBezTo>
                    <a:pt x="2522" y="8335"/>
                    <a:pt x="2691" y="8397"/>
                    <a:pt x="2797" y="8569"/>
                  </a:cubicBezTo>
                  <a:cubicBezTo>
                    <a:pt x="2972" y="8828"/>
                    <a:pt x="2937" y="9150"/>
                    <a:pt x="2734" y="9380"/>
                  </a:cubicBezTo>
                  <a:cubicBezTo>
                    <a:pt x="2587" y="9527"/>
                    <a:pt x="2475" y="9646"/>
                    <a:pt x="2301" y="9758"/>
                  </a:cubicBezTo>
                  <a:cubicBezTo>
                    <a:pt x="2126" y="9905"/>
                    <a:pt x="1888" y="10024"/>
                    <a:pt x="1713" y="10171"/>
                  </a:cubicBezTo>
                  <a:cubicBezTo>
                    <a:pt x="1601" y="10255"/>
                    <a:pt x="1510" y="10401"/>
                    <a:pt x="1426" y="10492"/>
                  </a:cubicBezTo>
                  <a:cubicBezTo>
                    <a:pt x="1598" y="10835"/>
                    <a:pt x="1819" y="10973"/>
                    <a:pt x="2088" y="10973"/>
                  </a:cubicBezTo>
                  <a:cubicBezTo>
                    <a:pt x="2181" y="10973"/>
                    <a:pt x="2280" y="10956"/>
                    <a:pt x="2384" y="10926"/>
                  </a:cubicBezTo>
                  <a:cubicBezTo>
                    <a:pt x="2531" y="10898"/>
                    <a:pt x="2650" y="10870"/>
                    <a:pt x="2762" y="10842"/>
                  </a:cubicBezTo>
                  <a:cubicBezTo>
                    <a:pt x="3608" y="10520"/>
                    <a:pt x="4426" y="10199"/>
                    <a:pt x="5244" y="9877"/>
                  </a:cubicBezTo>
                  <a:cubicBezTo>
                    <a:pt x="5559" y="9758"/>
                    <a:pt x="5853" y="9674"/>
                    <a:pt x="6174" y="9646"/>
                  </a:cubicBezTo>
                  <a:cubicBezTo>
                    <a:pt x="6580" y="9646"/>
                    <a:pt x="6957" y="9555"/>
                    <a:pt x="7370" y="9527"/>
                  </a:cubicBezTo>
                  <a:cubicBezTo>
                    <a:pt x="7505" y="9527"/>
                    <a:pt x="7640" y="9490"/>
                    <a:pt x="7759" y="9490"/>
                  </a:cubicBezTo>
                  <a:cubicBezTo>
                    <a:pt x="7818" y="9490"/>
                    <a:pt x="7873" y="9499"/>
                    <a:pt x="7922" y="9527"/>
                  </a:cubicBezTo>
                  <a:cubicBezTo>
                    <a:pt x="8189" y="9669"/>
                    <a:pt x="8455" y="9715"/>
                    <a:pt x="8721" y="9715"/>
                  </a:cubicBezTo>
                  <a:cubicBezTo>
                    <a:pt x="9007" y="9715"/>
                    <a:pt x="9293" y="9662"/>
                    <a:pt x="9580" y="9618"/>
                  </a:cubicBezTo>
                  <a:cubicBezTo>
                    <a:pt x="9786" y="9587"/>
                    <a:pt x="9983" y="9564"/>
                    <a:pt x="10180" y="9564"/>
                  </a:cubicBezTo>
                  <a:cubicBezTo>
                    <a:pt x="10377" y="9564"/>
                    <a:pt x="10572" y="9587"/>
                    <a:pt x="10775" y="9646"/>
                  </a:cubicBezTo>
                  <a:cubicBezTo>
                    <a:pt x="10894" y="9674"/>
                    <a:pt x="11025" y="9681"/>
                    <a:pt x="11160" y="9681"/>
                  </a:cubicBezTo>
                  <a:cubicBezTo>
                    <a:pt x="11294" y="9681"/>
                    <a:pt x="11433" y="9674"/>
                    <a:pt x="11565" y="9674"/>
                  </a:cubicBezTo>
                  <a:cubicBezTo>
                    <a:pt x="11742" y="9674"/>
                    <a:pt x="11918" y="9671"/>
                    <a:pt x="12093" y="9671"/>
                  </a:cubicBezTo>
                  <a:cubicBezTo>
                    <a:pt x="12642" y="9671"/>
                    <a:pt x="13183" y="9703"/>
                    <a:pt x="13691" y="9968"/>
                  </a:cubicBezTo>
                  <a:cubicBezTo>
                    <a:pt x="14565" y="10401"/>
                    <a:pt x="15936" y="9905"/>
                    <a:pt x="16397" y="11017"/>
                  </a:cubicBezTo>
                  <a:cubicBezTo>
                    <a:pt x="16460" y="11129"/>
                    <a:pt x="16572" y="11275"/>
                    <a:pt x="16691" y="11366"/>
                  </a:cubicBezTo>
                  <a:cubicBezTo>
                    <a:pt x="16979" y="11598"/>
                    <a:pt x="17217" y="11903"/>
                    <a:pt x="17601" y="11903"/>
                  </a:cubicBezTo>
                  <a:cubicBezTo>
                    <a:pt x="17645" y="11903"/>
                    <a:pt x="17691" y="11899"/>
                    <a:pt x="17740" y="11891"/>
                  </a:cubicBezTo>
                  <a:cubicBezTo>
                    <a:pt x="18236" y="11772"/>
                    <a:pt x="18670" y="11478"/>
                    <a:pt x="18907" y="10982"/>
                  </a:cubicBezTo>
                  <a:cubicBezTo>
                    <a:pt x="18935" y="10954"/>
                    <a:pt x="18935" y="10954"/>
                    <a:pt x="18935" y="10926"/>
                  </a:cubicBezTo>
                  <a:cubicBezTo>
                    <a:pt x="19082" y="10457"/>
                    <a:pt x="19257" y="9996"/>
                    <a:pt x="19313" y="9527"/>
                  </a:cubicBezTo>
                  <a:cubicBezTo>
                    <a:pt x="19432" y="8800"/>
                    <a:pt x="19544" y="8073"/>
                    <a:pt x="19607" y="7346"/>
                  </a:cubicBezTo>
                  <a:cubicBezTo>
                    <a:pt x="19663" y="6905"/>
                    <a:pt x="19753" y="6556"/>
                    <a:pt x="19893" y="6122"/>
                  </a:cubicBezTo>
                  <a:cubicBezTo>
                    <a:pt x="19893" y="6087"/>
                    <a:pt x="19893" y="6031"/>
                    <a:pt x="19928" y="6003"/>
                  </a:cubicBezTo>
                  <a:cubicBezTo>
                    <a:pt x="20040" y="5598"/>
                    <a:pt x="20040" y="5157"/>
                    <a:pt x="19984" y="4724"/>
                  </a:cubicBezTo>
                  <a:cubicBezTo>
                    <a:pt x="19893" y="4283"/>
                    <a:pt x="19719" y="3675"/>
                    <a:pt x="19285" y="3437"/>
                  </a:cubicBezTo>
                  <a:cubicBezTo>
                    <a:pt x="19138" y="3381"/>
                    <a:pt x="18991" y="3381"/>
                    <a:pt x="18816" y="3353"/>
                  </a:cubicBezTo>
                  <a:cubicBezTo>
                    <a:pt x="18089" y="3262"/>
                    <a:pt x="17334" y="3206"/>
                    <a:pt x="16607" y="3031"/>
                  </a:cubicBezTo>
                  <a:cubicBezTo>
                    <a:pt x="15873" y="2857"/>
                    <a:pt x="15090" y="2626"/>
                    <a:pt x="14474" y="2213"/>
                  </a:cubicBezTo>
                  <a:cubicBezTo>
                    <a:pt x="14097" y="1955"/>
                    <a:pt x="13635" y="1717"/>
                    <a:pt x="13516" y="1255"/>
                  </a:cubicBezTo>
                  <a:cubicBezTo>
                    <a:pt x="13369" y="787"/>
                    <a:pt x="13076" y="493"/>
                    <a:pt x="12670" y="290"/>
                  </a:cubicBezTo>
                  <a:cubicBezTo>
                    <a:pt x="12237" y="60"/>
                    <a:pt x="11796" y="32"/>
                    <a:pt x="11328" y="4"/>
                  </a:cubicBezTo>
                  <a:cubicBezTo>
                    <a:pt x="11284" y="2"/>
                    <a:pt x="11240" y="1"/>
                    <a:pt x="11197"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79"/>
            <p:cNvSpPr/>
            <p:nvPr/>
          </p:nvSpPr>
          <p:spPr>
            <a:xfrm>
              <a:off x="1493990" y="3603339"/>
              <a:ext cx="412434" cy="148886"/>
            </a:xfrm>
            <a:custGeom>
              <a:rect b="b" l="l" r="r" t="t"/>
              <a:pathLst>
                <a:path extrusionOk="0" h="6543" w="18125">
                  <a:moveTo>
                    <a:pt x="8427" y="2157"/>
                  </a:moveTo>
                  <a:cubicBezTo>
                    <a:pt x="8512" y="2157"/>
                    <a:pt x="8590" y="2184"/>
                    <a:pt x="8657" y="2231"/>
                  </a:cubicBezTo>
                  <a:cubicBezTo>
                    <a:pt x="8741" y="2315"/>
                    <a:pt x="8769" y="2406"/>
                    <a:pt x="8741" y="2461"/>
                  </a:cubicBezTo>
                  <a:cubicBezTo>
                    <a:pt x="8769" y="2489"/>
                    <a:pt x="8769" y="2545"/>
                    <a:pt x="8741" y="2580"/>
                  </a:cubicBezTo>
                  <a:cubicBezTo>
                    <a:pt x="8621" y="2766"/>
                    <a:pt x="8359" y="2864"/>
                    <a:pt x="8099" y="2864"/>
                  </a:cubicBezTo>
                  <a:cubicBezTo>
                    <a:pt x="7919" y="2864"/>
                    <a:pt x="7740" y="2817"/>
                    <a:pt x="7608" y="2720"/>
                  </a:cubicBezTo>
                  <a:cubicBezTo>
                    <a:pt x="7433" y="2545"/>
                    <a:pt x="7545" y="2434"/>
                    <a:pt x="7755" y="2343"/>
                  </a:cubicBezTo>
                  <a:cubicBezTo>
                    <a:pt x="7895" y="2231"/>
                    <a:pt x="8070" y="2196"/>
                    <a:pt x="8244" y="2196"/>
                  </a:cubicBezTo>
                  <a:lnTo>
                    <a:pt x="8279" y="2196"/>
                  </a:lnTo>
                  <a:cubicBezTo>
                    <a:pt x="8307" y="2168"/>
                    <a:pt x="8307" y="2168"/>
                    <a:pt x="8335" y="2168"/>
                  </a:cubicBezTo>
                  <a:cubicBezTo>
                    <a:pt x="8367" y="2160"/>
                    <a:pt x="8397" y="2157"/>
                    <a:pt x="8427" y="2157"/>
                  </a:cubicBezTo>
                  <a:close/>
                  <a:moveTo>
                    <a:pt x="9416" y="0"/>
                  </a:moveTo>
                  <a:cubicBezTo>
                    <a:pt x="9019" y="0"/>
                    <a:pt x="8625" y="28"/>
                    <a:pt x="8216" y="98"/>
                  </a:cubicBezTo>
                  <a:cubicBezTo>
                    <a:pt x="7930" y="161"/>
                    <a:pt x="7692" y="273"/>
                    <a:pt x="7433" y="336"/>
                  </a:cubicBezTo>
                  <a:cubicBezTo>
                    <a:pt x="7168" y="392"/>
                    <a:pt x="6937" y="420"/>
                    <a:pt x="6790" y="511"/>
                  </a:cubicBezTo>
                  <a:cubicBezTo>
                    <a:pt x="6671" y="622"/>
                    <a:pt x="6384" y="657"/>
                    <a:pt x="6238" y="713"/>
                  </a:cubicBezTo>
                  <a:cubicBezTo>
                    <a:pt x="6007" y="769"/>
                    <a:pt x="5832" y="860"/>
                    <a:pt x="5622" y="972"/>
                  </a:cubicBezTo>
                  <a:cubicBezTo>
                    <a:pt x="5217" y="1210"/>
                    <a:pt x="4783" y="1413"/>
                    <a:pt x="4315" y="1531"/>
                  </a:cubicBezTo>
                  <a:cubicBezTo>
                    <a:pt x="3937" y="1643"/>
                    <a:pt x="3559" y="1881"/>
                    <a:pt x="3175" y="2021"/>
                  </a:cubicBezTo>
                  <a:cubicBezTo>
                    <a:pt x="2888" y="2168"/>
                    <a:pt x="2567" y="2259"/>
                    <a:pt x="2245" y="2406"/>
                  </a:cubicBezTo>
                  <a:cubicBezTo>
                    <a:pt x="1811" y="2636"/>
                    <a:pt x="1399" y="2930"/>
                    <a:pt x="993" y="3217"/>
                  </a:cubicBezTo>
                  <a:cubicBezTo>
                    <a:pt x="644" y="3454"/>
                    <a:pt x="238" y="3685"/>
                    <a:pt x="147" y="4119"/>
                  </a:cubicBezTo>
                  <a:cubicBezTo>
                    <a:pt x="63" y="4531"/>
                    <a:pt x="0" y="5202"/>
                    <a:pt x="203" y="5580"/>
                  </a:cubicBezTo>
                  <a:cubicBezTo>
                    <a:pt x="413" y="5902"/>
                    <a:pt x="818" y="5930"/>
                    <a:pt x="1140" y="5986"/>
                  </a:cubicBezTo>
                  <a:cubicBezTo>
                    <a:pt x="1252" y="5986"/>
                    <a:pt x="1371" y="6014"/>
                    <a:pt x="1462" y="6104"/>
                  </a:cubicBezTo>
                  <a:cubicBezTo>
                    <a:pt x="1602" y="6216"/>
                    <a:pt x="1546" y="6426"/>
                    <a:pt x="1665" y="6510"/>
                  </a:cubicBezTo>
                  <a:cubicBezTo>
                    <a:pt x="1693" y="6533"/>
                    <a:pt x="1729" y="6543"/>
                    <a:pt x="1770" y="6543"/>
                  </a:cubicBezTo>
                  <a:cubicBezTo>
                    <a:pt x="1939" y="6543"/>
                    <a:pt x="2188" y="6375"/>
                    <a:pt x="2301" y="6307"/>
                  </a:cubicBezTo>
                  <a:cubicBezTo>
                    <a:pt x="2420" y="6216"/>
                    <a:pt x="2511" y="6104"/>
                    <a:pt x="2650" y="6042"/>
                  </a:cubicBezTo>
                  <a:cubicBezTo>
                    <a:pt x="2741" y="5986"/>
                    <a:pt x="2860" y="6014"/>
                    <a:pt x="2972" y="5930"/>
                  </a:cubicBezTo>
                  <a:cubicBezTo>
                    <a:pt x="3091" y="5839"/>
                    <a:pt x="3147" y="5664"/>
                    <a:pt x="3238" y="5552"/>
                  </a:cubicBezTo>
                  <a:cubicBezTo>
                    <a:pt x="3385" y="5405"/>
                    <a:pt x="3559" y="5258"/>
                    <a:pt x="3699" y="5112"/>
                  </a:cubicBezTo>
                  <a:cubicBezTo>
                    <a:pt x="3993" y="4845"/>
                    <a:pt x="4383" y="4546"/>
                    <a:pt x="4785" y="4546"/>
                  </a:cubicBezTo>
                  <a:cubicBezTo>
                    <a:pt x="4910" y="4546"/>
                    <a:pt x="5036" y="4575"/>
                    <a:pt x="5161" y="4643"/>
                  </a:cubicBezTo>
                  <a:cubicBezTo>
                    <a:pt x="5280" y="4705"/>
                    <a:pt x="5384" y="4730"/>
                    <a:pt x="5482" y="4730"/>
                  </a:cubicBezTo>
                  <a:cubicBezTo>
                    <a:pt x="5718" y="4730"/>
                    <a:pt x="5918" y="4583"/>
                    <a:pt x="6210" y="4440"/>
                  </a:cubicBezTo>
                  <a:cubicBezTo>
                    <a:pt x="6316" y="4392"/>
                    <a:pt x="6416" y="4369"/>
                    <a:pt x="6512" y="4369"/>
                  </a:cubicBezTo>
                  <a:cubicBezTo>
                    <a:pt x="6707" y="4369"/>
                    <a:pt x="6887" y="4461"/>
                    <a:pt x="7084" y="4615"/>
                  </a:cubicBezTo>
                  <a:cubicBezTo>
                    <a:pt x="7258" y="4762"/>
                    <a:pt x="7370" y="4937"/>
                    <a:pt x="7580" y="5056"/>
                  </a:cubicBezTo>
                  <a:cubicBezTo>
                    <a:pt x="7783" y="5202"/>
                    <a:pt x="8042" y="5230"/>
                    <a:pt x="8307" y="5258"/>
                  </a:cubicBezTo>
                  <a:cubicBezTo>
                    <a:pt x="8353" y="5261"/>
                    <a:pt x="8399" y="5262"/>
                    <a:pt x="8446" y="5262"/>
                  </a:cubicBezTo>
                  <a:cubicBezTo>
                    <a:pt x="8988" y="5262"/>
                    <a:pt x="9570" y="5110"/>
                    <a:pt x="10027" y="4762"/>
                  </a:cubicBezTo>
                  <a:cubicBezTo>
                    <a:pt x="10377" y="4503"/>
                    <a:pt x="10489" y="4007"/>
                    <a:pt x="10929" y="3832"/>
                  </a:cubicBezTo>
                  <a:cubicBezTo>
                    <a:pt x="11056" y="3778"/>
                    <a:pt x="11170" y="3754"/>
                    <a:pt x="11275" y="3754"/>
                  </a:cubicBezTo>
                  <a:cubicBezTo>
                    <a:pt x="11630" y="3754"/>
                    <a:pt x="11883" y="4024"/>
                    <a:pt x="12153" y="4293"/>
                  </a:cubicBezTo>
                  <a:cubicBezTo>
                    <a:pt x="12265" y="4390"/>
                    <a:pt x="12403" y="4443"/>
                    <a:pt x="12540" y="4443"/>
                  </a:cubicBezTo>
                  <a:cubicBezTo>
                    <a:pt x="12651" y="4443"/>
                    <a:pt x="12761" y="4407"/>
                    <a:pt x="12852" y="4328"/>
                  </a:cubicBezTo>
                  <a:cubicBezTo>
                    <a:pt x="12999" y="4210"/>
                    <a:pt x="12999" y="4035"/>
                    <a:pt x="13055" y="3888"/>
                  </a:cubicBezTo>
                  <a:cubicBezTo>
                    <a:pt x="13156" y="3687"/>
                    <a:pt x="13269" y="3624"/>
                    <a:pt x="13433" y="3624"/>
                  </a:cubicBezTo>
                  <a:cubicBezTo>
                    <a:pt x="13510" y="3624"/>
                    <a:pt x="13597" y="3637"/>
                    <a:pt x="13698" y="3657"/>
                  </a:cubicBezTo>
                  <a:cubicBezTo>
                    <a:pt x="13990" y="3683"/>
                    <a:pt x="14341" y="3835"/>
                    <a:pt x="14619" y="3835"/>
                  </a:cubicBezTo>
                  <a:cubicBezTo>
                    <a:pt x="14642" y="3835"/>
                    <a:pt x="14663" y="3834"/>
                    <a:pt x="14684" y="3832"/>
                  </a:cubicBezTo>
                  <a:cubicBezTo>
                    <a:pt x="15272" y="3741"/>
                    <a:pt x="14831" y="3161"/>
                    <a:pt x="14572" y="2986"/>
                  </a:cubicBezTo>
                  <a:cubicBezTo>
                    <a:pt x="14335" y="2811"/>
                    <a:pt x="13027" y="2315"/>
                    <a:pt x="13726" y="2056"/>
                  </a:cubicBezTo>
                  <a:cubicBezTo>
                    <a:pt x="13905" y="1985"/>
                    <a:pt x="14091" y="1957"/>
                    <a:pt x="14281" y="1957"/>
                  </a:cubicBezTo>
                  <a:cubicBezTo>
                    <a:pt x="14954" y="1957"/>
                    <a:pt x="15675" y="2313"/>
                    <a:pt x="16286" y="2406"/>
                  </a:cubicBezTo>
                  <a:cubicBezTo>
                    <a:pt x="16635" y="2461"/>
                    <a:pt x="16985" y="2545"/>
                    <a:pt x="17334" y="2580"/>
                  </a:cubicBezTo>
                  <a:cubicBezTo>
                    <a:pt x="17414" y="2580"/>
                    <a:pt x="17571" y="2605"/>
                    <a:pt x="17710" y="2605"/>
                  </a:cubicBezTo>
                  <a:cubicBezTo>
                    <a:pt x="17780" y="2605"/>
                    <a:pt x="17845" y="2599"/>
                    <a:pt x="17894" y="2580"/>
                  </a:cubicBezTo>
                  <a:cubicBezTo>
                    <a:pt x="18125" y="2461"/>
                    <a:pt x="18125" y="2196"/>
                    <a:pt x="17922" y="2056"/>
                  </a:cubicBezTo>
                  <a:cubicBezTo>
                    <a:pt x="17747" y="1965"/>
                    <a:pt x="17453" y="1965"/>
                    <a:pt x="17251" y="1965"/>
                  </a:cubicBezTo>
                  <a:cubicBezTo>
                    <a:pt x="16726" y="1909"/>
                    <a:pt x="16202" y="1881"/>
                    <a:pt x="15677" y="1818"/>
                  </a:cubicBezTo>
                  <a:cubicBezTo>
                    <a:pt x="14922" y="1762"/>
                    <a:pt x="14076" y="1385"/>
                    <a:pt x="13377" y="1063"/>
                  </a:cubicBezTo>
                  <a:cubicBezTo>
                    <a:pt x="12936" y="860"/>
                    <a:pt x="12615" y="595"/>
                    <a:pt x="12265" y="273"/>
                  </a:cubicBezTo>
                  <a:cubicBezTo>
                    <a:pt x="12121" y="160"/>
                    <a:pt x="11985" y="129"/>
                    <a:pt x="11833" y="129"/>
                  </a:cubicBezTo>
                  <a:cubicBezTo>
                    <a:pt x="11712" y="129"/>
                    <a:pt x="11581" y="149"/>
                    <a:pt x="11426" y="161"/>
                  </a:cubicBezTo>
                  <a:cubicBezTo>
                    <a:pt x="11160" y="161"/>
                    <a:pt x="10901" y="98"/>
                    <a:pt x="10636" y="70"/>
                  </a:cubicBezTo>
                  <a:cubicBezTo>
                    <a:pt x="10213" y="28"/>
                    <a:pt x="9812" y="0"/>
                    <a:pt x="941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79"/>
            <p:cNvSpPr/>
            <p:nvPr/>
          </p:nvSpPr>
          <p:spPr>
            <a:xfrm>
              <a:off x="1505277" y="3647916"/>
              <a:ext cx="221520" cy="78505"/>
            </a:xfrm>
            <a:custGeom>
              <a:rect b="b" l="l" r="r" t="t"/>
              <a:pathLst>
                <a:path extrusionOk="0" h="3450" w="9735">
                  <a:moveTo>
                    <a:pt x="6782" y="0"/>
                  </a:moveTo>
                  <a:cubicBezTo>
                    <a:pt x="6698" y="0"/>
                    <a:pt x="6618" y="28"/>
                    <a:pt x="6569" y="28"/>
                  </a:cubicBezTo>
                  <a:cubicBezTo>
                    <a:pt x="6547" y="28"/>
                    <a:pt x="6531" y="22"/>
                    <a:pt x="6525" y="6"/>
                  </a:cubicBezTo>
                  <a:cubicBezTo>
                    <a:pt x="6322" y="677"/>
                    <a:pt x="5245" y="796"/>
                    <a:pt x="4693" y="936"/>
                  </a:cubicBezTo>
                  <a:cubicBezTo>
                    <a:pt x="4196" y="1083"/>
                    <a:pt x="3763" y="1286"/>
                    <a:pt x="3266" y="1495"/>
                  </a:cubicBezTo>
                  <a:cubicBezTo>
                    <a:pt x="3063" y="1579"/>
                    <a:pt x="2889" y="1670"/>
                    <a:pt x="2714" y="1754"/>
                  </a:cubicBezTo>
                  <a:cubicBezTo>
                    <a:pt x="2770" y="1698"/>
                    <a:pt x="2854" y="1635"/>
                    <a:pt x="2917" y="1579"/>
                  </a:cubicBezTo>
                  <a:cubicBezTo>
                    <a:pt x="3469" y="1174"/>
                    <a:pt x="4049" y="908"/>
                    <a:pt x="4637" y="621"/>
                  </a:cubicBezTo>
                  <a:cubicBezTo>
                    <a:pt x="4766" y="563"/>
                    <a:pt x="4680" y="409"/>
                    <a:pt x="4572" y="409"/>
                  </a:cubicBezTo>
                  <a:cubicBezTo>
                    <a:pt x="4563" y="409"/>
                    <a:pt x="4555" y="410"/>
                    <a:pt x="4546" y="412"/>
                  </a:cubicBezTo>
                  <a:cubicBezTo>
                    <a:pt x="3875" y="558"/>
                    <a:pt x="3266" y="971"/>
                    <a:pt x="2742" y="1377"/>
                  </a:cubicBezTo>
                  <a:cubicBezTo>
                    <a:pt x="2448" y="1607"/>
                    <a:pt x="2189" y="1845"/>
                    <a:pt x="1952" y="2104"/>
                  </a:cubicBezTo>
                  <a:cubicBezTo>
                    <a:pt x="1868" y="2223"/>
                    <a:pt x="1777" y="2334"/>
                    <a:pt x="1693" y="2453"/>
                  </a:cubicBezTo>
                  <a:cubicBezTo>
                    <a:pt x="1665" y="2481"/>
                    <a:pt x="1630" y="2544"/>
                    <a:pt x="1602" y="2572"/>
                  </a:cubicBezTo>
                  <a:cubicBezTo>
                    <a:pt x="1602" y="2600"/>
                    <a:pt x="1574" y="2628"/>
                    <a:pt x="1546" y="2656"/>
                  </a:cubicBezTo>
                  <a:cubicBezTo>
                    <a:pt x="1490" y="2684"/>
                    <a:pt x="1399" y="2719"/>
                    <a:pt x="1343" y="2775"/>
                  </a:cubicBezTo>
                  <a:lnTo>
                    <a:pt x="1343" y="2747"/>
                  </a:lnTo>
                  <a:cubicBezTo>
                    <a:pt x="1371" y="2425"/>
                    <a:pt x="1225" y="2195"/>
                    <a:pt x="966" y="1957"/>
                  </a:cubicBezTo>
                  <a:cubicBezTo>
                    <a:pt x="947" y="1939"/>
                    <a:pt x="925" y="1932"/>
                    <a:pt x="904" y="1932"/>
                  </a:cubicBezTo>
                  <a:cubicBezTo>
                    <a:pt x="824" y="1932"/>
                    <a:pt x="747" y="2037"/>
                    <a:pt x="819" y="2104"/>
                  </a:cubicBezTo>
                  <a:cubicBezTo>
                    <a:pt x="931" y="2251"/>
                    <a:pt x="1022" y="2369"/>
                    <a:pt x="1022" y="2509"/>
                  </a:cubicBezTo>
                  <a:lnTo>
                    <a:pt x="1022" y="2859"/>
                  </a:lnTo>
                  <a:cubicBezTo>
                    <a:pt x="850" y="3030"/>
                    <a:pt x="652" y="3121"/>
                    <a:pt x="420" y="3151"/>
                  </a:cubicBezTo>
                  <a:lnTo>
                    <a:pt x="420" y="3151"/>
                  </a:lnTo>
                  <a:cubicBezTo>
                    <a:pt x="442" y="3145"/>
                    <a:pt x="445" y="3125"/>
                    <a:pt x="469" y="3125"/>
                  </a:cubicBezTo>
                  <a:cubicBezTo>
                    <a:pt x="644" y="3006"/>
                    <a:pt x="847" y="2747"/>
                    <a:pt x="672" y="2544"/>
                  </a:cubicBezTo>
                  <a:cubicBezTo>
                    <a:pt x="595" y="2485"/>
                    <a:pt x="505" y="2453"/>
                    <a:pt x="414" y="2453"/>
                  </a:cubicBezTo>
                  <a:cubicBezTo>
                    <a:pt x="365" y="2453"/>
                    <a:pt x="315" y="2462"/>
                    <a:pt x="267" y="2481"/>
                  </a:cubicBezTo>
                  <a:cubicBezTo>
                    <a:pt x="176" y="2544"/>
                    <a:pt x="120" y="2656"/>
                    <a:pt x="120" y="2775"/>
                  </a:cubicBezTo>
                  <a:cubicBezTo>
                    <a:pt x="57" y="2859"/>
                    <a:pt x="1" y="2978"/>
                    <a:pt x="92" y="3097"/>
                  </a:cubicBezTo>
                  <a:cubicBezTo>
                    <a:pt x="92" y="3125"/>
                    <a:pt x="148" y="3153"/>
                    <a:pt x="176" y="3153"/>
                  </a:cubicBezTo>
                  <a:cubicBezTo>
                    <a:pt x="57" y="3181"/>
                    <a:pt x="29" y="3383"/>
                    <a:pt x="176" y="3383"/>
                  </a:cubicBezTo>
                  <a:cubicBezTo>
                    <a:pt x="288" y="3410"/>
                    <a:pt x="398" y="3425"/>
                    <a:pt x="509" y="3425"/>
                  </a:cubicBezTo>
                  <a:cubicBezTo>
                    <a:pt x="661" y="3425"/>
                    <a:pt x="812" y="3396"/>
                    <a:pt x="966" y="3327"/>
                  </a:cubicBezTo>
                  <a:cubicBezTo>
                    <a:pt x="1022" y="3299"/>
                    <a:pt x="1078" y="3271"/>
                    <a:pt x="1106" y="3243"/>
                  </a:cubicBezTo>
                  <a:cubicBezTo>
                    <a:pt x="1169" y="3209"/>
                    <a:pt x="1225" y="3181"/>
                    <a:pt x="1280" y="3181"/>
                  </a:cubicBezTo>
                  <a:cubicBezTo>
                    <a:pt x="1255" y="3315"/>
                    <a:pt x="1329" y="3450"/>
                    <a:pt x="1541" y="3450"/>
                  </a:cubicBezTo>
                  <a:cubicBezTo>
                    <a:pt x="1560" y="3450"/>
                    <a:pt x="1580" y="3449"/>
                    <a:pt x="1602" y="3446"/>
                  </a:cubicBezTo>
                  <a:cubicBezTo>
                    <a:pt x="1896" y="3446"/>
                    <a:pt x="2245" y="3153"/>
                    <a:pt x="2448" y="2978"/>
                  </a:cubicBezTo>
                  <a:cubicBezTo>
                    <a:pt x="2770" y="2684"/>
                    <a:pt x="3175" y="2307"/>
                    <a:pt x="3616" y="2251"/>
                  </a:cubicBezTo>
                  <a:cubicBezTo>
                    <a:pt x="3649" y="2245"/>
                    <a:pt x="3679" y="2242"/>
                    <a:pt x="3707" y="2242"/>
                  </a:cubicBezTo>
                  <a:cubicBezTo>
                    <a:pt x="3876" y="2242"/>
                    <a:pt x="3974" y="2329"/>
                    <a:pt x="4101" y="2329"/>
                  </a:cubicBezTo>
                  <a:cubicBezTo>
                    <a:pt x="4162" y="2329"/>
                    <a:pt x="4230" y="2310"/>
                    <a:pt x="4315" y="2251"/>
                  </a:cubicBezTo>
                  <a:cubicBezTo>
                    <a:pt x="4553" y="2083"/>
                    <a:pt x="4934" y="1732"/>
                    <a:pt x="5273" y="1732"/>
                  </a:cubicBezTo>
                  <a:cubicBezTo>
                    <a:pt x="5343" y="1732"/>
                    <a:pt x="5411" y="1747"/>
                    <a:pt x="5476" y="1782"/>
                  </a:cubicBezTo>
                  <a:cubicBezTo>
                    <a:pt x="5567" y="1810"/>
                    <a:pt x="5595" y="1957"/>
                    <a:pt x="5686" y="1985"/>
                  </a:cubicBezTo>
                  <a:cubicBezTo>
                    <a:pt x="5707" y="1989"/>
                    <a:pt x="5728" y="1991"/>
                    <a:pt x="5747" y="1991"/>
                  </a:cubicBezTo>
                  <a:cubicBezTo>
                    <a:pt x="5882" y="1991"/>
                    <a:pt x="5963" y="1894"/>
                    <a:pt x="6091" y="1845"/>
                  </a:cubicBezTo>
                  <a:cubicBezTo>
                    <a:pt x="6209" y="1786"/>
                    <a:pt x="6301" y="1761"/>
                    <a:pt x="6378" y="1761"/>
                  </a:cubicBezTo>
                  <a:cubicBezTo>
                    <a:pt x="6678" y="1761"/>
                    <a:pt x="6726" y="2145"/>
                    <a:pt x="7049" y="2307"/>
                  </a:cubicBezTo>
                  <a:cubicBezTo>
                    <a:pt x="7226" y="2402"/>
                    <a:pt x="7477" y="2440"/>
                    <a:pt x="7744" y="2440"/>
                  </a:cubicBezTo>
                  <a:cubicBezTo>
                    <a:pt x="8144" y="2440"/>
                    <a:pt x="8580" y="2355"/>
                    <a:pt x="8860" y="2251"/>
                  </a:cubicBezTo>
                  <a:cubicBezTo>
                    <a:pt x="9238" y="2104"/>
                    <a:pt x="9734" y="1782"/>
                    <a:pt x="9643" y="1321"/>
                  </a:cubicBezTo>
                  <a:cubicBezTo>
                    <a:pt x="9559" y="824"/>
                    <a:pt x="9266" y="796"/>
                    <a:pt x="8888" y="558"/>
                  </a:cubicBezTo>
                  <a:cubicBezTo>
                    <a:pt x="8622" y="412"/>
                    <a:pt x="8392" y="300"/>
                    <a:pt x="8133" y="237"/>
                  </a:cubicBezTo>
                  <a:lnTo>
                    <a:pt x="8133" y="237"/>
                  </a:lnTo>
                  <a:cubicBezTo>
                    <a:pt x="8133" y="272"/>
                    <a:pt x="8161" y="272"/>
                    <a:pt x="8161" y="272"/>
                  </a:cubicBezTo>
                  <a:cubicBezTo>
                    <a:pt x="8245" y="356"/>
                    <a:pt x="8273" y="447"/>
                    <a:pt x="8245" y="502"/>
                  </a:cubicBezTo>
                  <a:cubicBezTo>
                    <a:pt x="8273" y="530"/>
                    <a:pt x="8273" y="586"/>
                    <a:pt x="8245" y="621"/>
                  </a:cubicBezTo>
                  <a:cubicBezTo>
                    <a:pt x="8125" y="807"/>
                    <a:pt x="7863" y="905"/>
                    <a:pt x="7603" y="905"/>
                  </a:cubicBezTo>
                  <a:cubicBezTo>
                    <a:pt x="7423" y="905"/>
                    <a:pt x="7244" y="858"/>
                    <a:pt x="7112" y="761"/>
                  </a:cubicBezTo>
                  <a:cubicBezTo>
                    <a:pt x="6937" y="586"/>
                    <a:pt x="7049" y="475"/>
                    <a:pt x="7259" y="384"/>
                  </a:cubicBezTo>
                  <a:cubicBezTo>
                    <a:pt x="7399" y="272"/>
                    <a:pt x="7574" y="237"/>
                    <a:pt x="7748" y="237"/>
                  </a:cubicBezTo>
                  <a:lnTo>
                    <a:pt x="7783" y="237"/>
                  </a:lnTo>
                  <a:cubicBezTo>
                    <a:pt x="7811" y="209"/>
                    <a:pt x="7811" y="209"/>
                    <a:pt x="7839" y="209"/>
                  </a:cubicBezTo>
                  <a:lnTo>
                    <a:pt x="7811" y="209"/>
                  </a:lnTo>
                  <a:cubicBezTo>
                    <a:pt x="7724" y="195"/>
                    <a:pt x="7637" y="181"/>
                    <a:pt x="7553" y="181"/>
                  </a:cubicBezTo>
                  <a:cubicBezTo>
                    <a:pt x="7469" y="181"/>
                    <a:pt x="7388" y="195"/>
                    <a:pt x="7315" y="237"/>
                  </a:cubicBezTo>
                  <a:cubicBezTo>
                    <a:pt x="7219" y="265"/>
                    <a:pt x="7182" y="343"/>
                    <a:pt x="7128" y="343"/>
                  </a:cubicBezTo>
                  <a:cubicBezTo>
                    <a:pt x="7115" y="343"/>
                    <a:pt x="7100" y="339"/>
                    <a:pt x="7084" y="328"/>
                  </a:cubicBezTo>
                  <a:cubicBezTo>
                    <a:pt x="6937" y="272"/>
                    <a:pt x="7084" y="237"/>
                    <a:pt x="7021" y="153"/>
                  </a:cubicBezTo>
                  <a:cubicBezTo>
                    <a:pt x="6960" y="30"/>
                    <a:pt x="6869" y="0"/>
                    <a:pt x="678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79"/>
            <p:cNvSpPr/>
            <p:nvPr/>
          </p:nvSpPr>
          <p:spPr>
            <a:xfrm>
              <a:off x="1545690" y="3667781"/>
              <a:ext cx="132684" cy="141468"/>
            </a:xfrm>
            <a:custGeom>
              <a:rect b="b" l="l" r="r" t="t"/>
              <a:pathLst>
                <a:path extrusionOk="0" h="6217" w="5831">
                  <a:moveTo>
                    <a:pt x="5394" y="0"/>
                  </a:moveTo>
                  <a:cubicBezTo>
                    <a:pt x="5376" y="0"/>
                    <a:pt x="5357" y="2"/>
                    <a:pt x="5336" y="7"/>
                  </a:cubicBezTo>
                  <a:cubicBezTo>
                    <a:pt x="4986" y="63"/>
                    <a:pt x="5217" y="881"/>
                    <a:pt x="5042" y="1084"/>
                  </a:cubicBezTo>
                  <a:cubicBezTo>
                    <a:pt x="4749" y="1461"/>
                    <a:pt x="4196" y="1434"/>
                    <a:pt x="3910" y="1846"/>
                  </a:cubicBezTo>
                  <a:cubicBezTo>
                    <a:pt x="3763" y="2049"/>
                    <a:pt x="3819" y="2252"/>
                    <a:pt x="3700" y="2426"/>
                  </a:cubicBezTo>
                  <a:cubicBezTo>
                    <a:pt x="3588" y="2629"/>
                    <a:pt x="3294" y="2657"/>
                    <a:pt x="3092" y="2720"/>
                  </a:cubicBezTo>
                  <a:cubicBezTo>
                    <a:pt x="2336" y="2923"/>
                    <a:pt x="2043" y="3245"/>
                    <a:pt x="1896" y="3972"/>
                  </a:cubicBezTo>
                  <a:cubicBezTo>
                    <a:pt x="1777" y="4468"/>
                    <a:pt x="1287" y="4321"/>
                    <a:pt x="938" y="4608"/>
                  </a:cubicBezTo>
                  <a:cubicBezTo>
                    <a:pt x="616" y="4902"/>
                    <a:pt x="700" y="5482"/>
                    <a:pt x="469" y="5832"/>
                  </a:cubicBezTo>
                  <a:cubicBezTo>
                    <a:pt x="373" y="5950"/>
                    <a:pt x="241" y="6069"/>
                    <a:pt x="101" y="6158"/>
                  </a:cubicBezTo>
                  <a:lnTo>
                    <a:pt x="101" y="6158"/>
                  </a:lnTo>
                  <a:cubicBezTo>
                    <a:pt x="535" y="5926"/>
                    <a:pt x="956" y="5942"/>
                    <a:pt x="1197" y="5832"/>
                  </a:cubicBezTo>
                  <a:cubicBezTo>
                    <a:pt x="1371" y="5776"/>
                    <a:pt x="1518" y="5629"/>
                    <a:pt x="1665" y="5545"/>
                  </a:cubicBezTo>
                  <a:cubicBezTo>
                    <a:pt x="1840" y="5454"/>
                    <a:pt x="2015" y="5426"/>
                    <a:pt x="2217" y="5398"/>
                  </a:cubicBezTo>
                  <a:cubicBezTo>
                    <a:pt x="2539" y="5342"/>
                    <a:pt x="3064" y="5342"/>
                    <a:pt x="3147" y="4930"/>
                  </a:cubicBezTo>
                  <a:cubicBezTo>
                    <a:pt x="3238" y="4524"/>
                    <a:pt x="3092" y="4230"/>
                    <a:pt x="3413" y="3909"/>
                  </a:cubicBezTo>
                  <a:cubicBezTo>
                    <a:pt x="3735" y="3622"/>
                    <a:pt x="3616" y="3210"/>
                    <a:pt x="3910" y="2895"/>
                  </a:cubicBezTo>
                  <a:cubicBezTo>
                    <a:pt x="4084" y="2720"/>
                    <a:pt x="4343" y="2776"/>
                    <a:pt x="4518" y="2601"/>
                  </a:cubicBezTo>
                  <a:cubicBezTo>
                    <a:pt x="4637" y="2454"/>
                    <a:pt x="4637" y="2308"/>
                    <a:pt x="4665" y="2133"/>
                  </a:cubicBezTo>
                  <a:cubicBezTo>
                    <a:pt x="4721" y="1958"/>
                    <a:pt x="4812" y="1811"/>
                    <a:pt x="4958" y="1727"/>
                  </a:cubicBezTo>
                  <a:cubicBezTo>
                    <a:pt x="5070" y="1608"/>
                    <a:pt x="5217" y="1636"/>
                    <a:pt x="5336" y="1496"/>
                  </a:cubicBezTo>
                  <a:cubicBezTo>
                    <a:pt x="5477" y="1329"/>
                    <a:pt x="5831" y="0"/>
                    <a:pt x="5394" y="0"/>
                  </a:cubicBezTo>
                  <a:close/>
                  <a:moveTo>
                    <a:pt x="101" y="6158"/>
                  </a:moveTo>
                  <a:cubicBezTo>
                    <a:pt x="68" y="6176"/>
                    <a:pt x="34" y="6195"/>
                    <a:pt x="1" y="6216"/>
                  </a:cubicBezTo>
                  <a:cubicBezTo>
                    <a:pt x="35" y="6199"/>
                    <a:pt x="68" y="6179"/>
                    <a:pt x="101" y="6158"/>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79"/>
            <p:cNvSpPr/>
            <p:nvPr/>
          </p:nvSpPr>
          <p:spPr>
            <a:xfrm>
              <a:off x="1641807" y="3669078"/>
              <a:ext cx="68447" cy="113934"/>
            </a:xfrm>
            <a:custGeom>
              <a:rect b="b" l="l" r="r" t="t"/>
              <a:pathLst>
                <a:path extrusionOk="0" h="5007" w="3008">
                  <a:moveTo>
                    <a:pt x="1890" y="1"/>
                  </a:moveTo>
                  <a:cubicBezTo>
                    <a:pt x="1787" y="1"/>
                    <a:pt x="1681" y="77"/>
                    <a:pt x="1664" y="216"/>
                  </a:cubicBezTo>
                  <a:cubicBezTo>
                    <a:pt x="1664" y="300"/>
                    <a:pt x="1783" y="391"/>
                    <a:pt x="1811" y="474"/>
                  </a:cubicBezTo>
                  <a:cubicBezTo>
                    <a:pt x="1867" y="677"/>
                    <a:pt x="1811" y="1027"/>
                    <a:pt x="1748" y="1230"/>
                  </a:cubicBezTo>
                  <a:cubicBezTo>
                    <a:pt x="1720" y="1404"/>
                    <a:pt x="1546" y="1579"/>
                    <a:pt x="1490" y="1789"/>
                  </a:cubicBezTo>
                  <a:cubicBezTo>
                    <a:pt x="1434" y="1964"/>
                    <a:pt x="1462" y="2104"/>
                    <a:pt x="1462" y="2279"/>
                  </a:cubicBezTo>
                  <a:cubicBezTo>
                    <a:pt x="1462" y="2838"/>
                    <a:pt x="1112" y="3069"/>
                    <a:pt x="790" y="3474"/>
                  </a:cubicBezTo>
                  <a:cubicBezTo>
                    <a:pt x="616" y="3712"/>
                    <a:pt x="616" y="3852"/>
                    <a:pt x="644" y="4118"/>
                  </a:cubicBezTo>
                  <a:cubicBezTo>
                    <a:pt x="644" y="4292"/>
                    <a:pt x="672" y="4411"/>
                    <a:pt x="588" y="4551"/>
                  </a:cubicBezTo>
                  <a:cubicBezTo>
                    <a:pt x="497" y="4698"/>
                    <a:pt x="175" y="4936"/>
                    <a:pt x="0" y="4964"/>
                  </a:cubicBezTo>
                  <a:cubicBezTo>
                    <a:pt x="30" y="4994"/>
                    <a:pt x="74" y="5006"/>
                    <a:pt x="126" y="5006"/>
                  </a:cubicBezTo>
                  <a:cubicBezTo>
                    <a:pt x="375" y="5006"/>
                    <a:pt x="825" y="4716"/>
                    <a:pt x="993" y="4670"/>
                  </a:cubicBezTo>
                  <a:cubicBezTo>
                    <a:pt x="1122" y="4630"/>
                    <a:pt x="1265" y="4620"/>
                    <a:pt x="1415" y="4620"/>
                  </a:cubicBezTo>
                  <a:cubicBezTo>
                    <a:pt x="1542" y="4620"/>
                    <a:pt x="1673" y="4627"/>
                    <a:pt x="1802" y="4627"/>
                  </a:cubicBezTo>
                  <a:cubicBezTo>
                    <a:pt x="2074" y="4627"/>
                    <a:pt x="2339" y="4597"/>
                    <a:pt x="2539" y="4411"/>
                  </a:cubicBezTo>
                  <a:cubicBezTo>
                    <a:pt x="3007" y="3971"/>
                    <a:pt x="2098" y="3593"/>
                    <a:pt x="2161" y="3125"/>
                  </a:cubicBezTo>
                  <a:cubicBezTo>
                    <a:pt x="2189" y="2978"/>
                    <a:pt x="2336" y="2838"/>
                    <a:pt x="2336" y="2663"/>
                  </a:cubicBezTo>
                  <a:cubicBezTo>
                    <a:pt x="2336" y="2544"/>
                    <a:pt x="2245" y="2453"/>
                    <a:pt x="2217" y="2369"/>
                  </a:cubicBezTo>
                  <a:cubicBezTo>
                    <a:pt x="2133" y="2048"/>
                    <a:pt x="2364" y="1754"/>
                    <a:pt x="2448" y="1467"/>
                  </a:cubicBezTo>
                  <a:cubicBezTo>
                    <a:pt x="2566" y="1146"/>
                    <a:pt x="2594" y="971"/>
                    <a:pt x="2336" y="740"/>
                  </a:cubicBezTo>
                  <a:cubicBezTo>
                    <a:pt x="2217" y="649"/>
                    <a:pt x="2133" y="621"/>
                    <a:pt x="2098" y="474"/>
                  </a:cubicBezTo>
                  <a:cubicBezTo>
                    <a:pt x="2070" y="356"/>
                    <a:pt x="2133" y="244"/>
                    <a:pt x="2070" y="125"/>
                  </a:cubicBezTo>
                  <a:cubicBezTo>
                    <a:pt x="2035" y="40"/>
                    <a:pt x="1963" y="1"/>
                    <a:pt x="189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79"/>
            <p:cNvSpPr/>
            <p:nvPr/>
          </p:nvSpPr>
          <p:spPr>
            <a:xfrm>
              <a:off x="1608698" y="3601792"/>
              <a:ext cx="118736" cy="64283"/>
            </a:xfrm>
            <a:custGeom>
              <a:rect b="b" l="l" r="r" t="t"/>
              <a:pathLst>
                <a:path extrusionOk="0" h="2825" w="5218">
                  <a:moveTo>
                    <a:pt x="4165" y="1"/>
                  </a:moveTo>
                  <a:cubicBezTo>
                    <a:pt x="3762" y="1"/>
                    <a:pt x="3328" y="128"/>
                    <a:pt x="2973" y="201"/>
                  </a:cubicBezTo>
                  <a:cubicBezTo>
                    <a:pt x="2504" y="285"/>
                    <a:pt x="2015" y="404"/>
                    <a:pt x="1574" y="579"/>
                  </a:cubicBezTo>
                  <a:cubicBezTo>
                    <a:pt x="1280" y="725"/>
                    <a:pt x="994" y="837"/>
                    <a:pt x="700" y="956"/>
                  </a:cubicBezTo>
                  <a:cubicBezTo>
                    <a:pt x="469" y="1040"/>
                    <a:pt x="120" y="1159"/>
                    <a:pt x="1" y="1362"/>
                  </a:cubicBezTo>
                  <a:cubicBezTo>
                    <a:pt x="52" y="1407"/>
                    <a:pt x="122" y="1422"/>
                    <a:pt x="202" y="1422"/>
                  </a:cubicBezTo>
                  <a:cubicBezTo>
                    <a:pt x="363" y="1422"/>
                    <a:pt x="564" y="1360"/>
                    <a:pt x="727" y="1360"/>
                  </a:cubicBezTo>
                  <a:cubicBezTo>
                    <a:pt x="846" y="1360"/>
                    <a:pt x="945" y="1393"/>
                    <a:pt x="994" y="1509"/>
                  </a:cubicBezTo>
                  <a:cubicBezTo>
                    <a:pt x="1106" y="1802"/>
                    <a:pt x="441" y="2180"/>
                    <a:pt x="1022" y="2180"/>
                  </a:cubicBezTo>
                  <a:cubicBezTo>
                    <a:pt x="1246" y="2180"/>
                    <a:pt x="1689" y="2047"/>
                    <a:pt x="2026" y="2047"/>
                  </a:cubicBezTo>
                  <a:cubicBezTo>
                    <a:pt x="2341" y="2047"/>
                    <a:pt x="2562" y="2164"/>
                    <a:pt x="2420" y="2613"/>
                  </a:cubicBezTo>
                  <a:cubicBezTo>
                    <a:pt x="2717" y="2352"/>
                    <a:pt x="3040" y="2210"/>
                    <a:pt x="3360" y="2210"/>
                  </a:cubicBezTo>
                  <a:cubicBezTo>
                    <a:pt x="3606" y="2210"/>
                    <a:pt x="3849" y="2294"/>
                    <a:pt x="4077" y="2474"/>
                  </a:cubicBezTo>
                  <a:cubicBezTo>
                    <a:pt x="4218" y="2591"/>
                    <a:pt x="4538" y="2824"/>
                    <a:pt x="4761" y="2824"/>
                  </a:cubicBezTo>
                  <a:cubicBezTo>
                    <a:pt x="4870" y="2824"/>
                    <a:pt x="4956" y="2768"/>
                    <a:pt x="4986" y="2613"/>
                  </a:cubicBezTo>
                  <a:cubicBezTo>
                    <a:pt x="5014" y="2529"/>
                    <a:pt x="4924" y="2439"/>
                    <a:pt x="4951" y="2327"/>
                  </a:cubicBezTo>
                  <a:cubicBezTo>
                    <a:pt x="4986" y="2236"/>
                    <a:pt x="5042" y="2180"/>
                    <a:pt x="5070" y="2124"/>
                  </a:cubicBezTo>
                  <a:cubicBezTo>
                    <a:pt x="5217" y="1802"/>
                    <a:pt x="5126" y="1565"/>
                    <a:pt x="4868" y="1362"/>
                  </a:cubicBezTo>
                  <a:cubicBezTo>
                    <a:pt x="4490" y="1103"/>
                    <a:pt x="4287" y="1075"/>
                    <a:pt x="4693" y="663"/>
                  </a:cubicBezTo>
                  <a:cubicBezTo>
                    <a:pt x="4868" y="488"/>
                    <a:pt x="5126" y="376"/>
                    <a:pt x="4868" y="201"/>
                  </a:cubicBezTo>
                  <a:cubicBezTo>
                    <a:pt x="4664" y="52"/>
                    <a:pt x="4421" y="1"/>
                    <a:pt x="416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79"/>
            <p:cNvSpPr/>
            <p:nvPr/>
          </p:nvSpPr>
          <p:spPr>
            <a:xfrm>
              <a:off x="1532151" y="3660363"/>
              <a:ext cx="53725" cy="39184"/>
            </a:xfrm>
            <a:custGeom>
              <a:rect b="b" l="l" r="r" t="t"/>
              <a:pathLst>
                <a:path extrusionOk="0" h="1722" w="2361">
                  <a:moveTo>
                    <a:pt x="2242" y="1"/>
                  </a:moveTo>
                  <a:cubicBezTo>
                    <a:pt x="2228" y="1"/>
                    <a:pt x="2213" y="4"/>
                    <a:pt x="2197" y="11"/>
                  </a:cubicBezTo>
                  <a:cubicBezTo>
                    <a:pt x="1792" y="186"/>
                    <a:pt x="1386" y="452"/>
                    <a:pt x="1008" y="711"/>
                  </a:cubicBezTo>
                  <a:cubicBezTo>
                    <a:pt x="659" y="976"/>
                    <a:pt x="337" y="1263"/>
                    <a:pt x="44" y="1613"/>
                  </a:cubicBezTo>
                  <a:cubicBezTo>
                    <a:pt x="0" y="1661"/>
                    <a:pt x="40" y="1722"/>
                    <a:pt x="89" y="1722"/>
                  </a:cubicBezTo>
                  <a:cubicBezTo>
                    <a:pt x="104" y="1722"/>
                    <a:pt x="120" y="1716"/>
                    <a:pt x="134" y="1704"/>
                  </a:cubicBezTo>
                  <a:cubicBezTo>
                    <a:pt x="449" y="1382"/>
                    <a:pt x="771" y="1123"/>
                    <a:pt x="1148" y="885"/>
                  </a:cubicBezTo>
                  <a:cubicBezTo>
                    <a:pt x="1533" y="627"/>
                    <a:pt x="1910" y="424"/>
                    <a:pt x="2288" y="186"/>
                  </a:cubicBezTo>
                  <a:cubicBezTo>
                    <a:pt x="2361" y="138"/>
                    <a:pt x="2329" y="1"/>
                    <a:pt x="224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79"/>
            <p:cNvSpPr/>
            <p:nvPr/>
          </p:nvSpPr>
          <p:spPr>
            <a:xfrm>
              <a:off x="1531513" y="3659976"/>
              <a:ext cx="39503" cy="23665"/>
            </a:xfrm>
            <a:custGeom>
              <a:rect b="b" l="l" r="r" t="t"/>
              <a:pathLst>
                <a:path extrusionOk="0" h="1040" w="1736">
                  <a:moveTo>
                    <a:pt x="1589" y="0"/>
                  </a:moveTo>
                  <a:cubicBezTo>
                    <a:pt x="974" y="28"/>
                    <a:pt x="477" y="525"/>
                    <a:pt x="44" y="930"/>
                  </a:cubicBezTo>
                  <a:cubicBezTo>
                    <a:pt x="0" y="979"/>
                    <a:pt x="40" y="1040"/>
                    <a:pt x="102" y="1040"/>
                  </a:cubicBezTo>
                  <a:cubicBezTo>
                    <a:pt x="121" y="1040"/>
                    <a:pt x="141" y="1034"/>
                    <a:pt x="162" y="1021"/>
                  </a:cubicBezTo>
                  <a:cubicBezTo>
                    <a:pt x="365" y="847"/>
                    <a:pt x="596" y="644"/>
                    <a:pt x="862" y="497"/>
                  </a:cubicBezTo>
                  <a:cubicBezTo>
                    <a:pt x="1001" y="441"/>
                    <a:pt x="1148" y="350"/>
                    <a:pt x="1295" y="322"/>
                  </a:cubicBezTo>
                  <a:cubicBezTo>
                    <a:pt x="1414" y="266"/>
                    <a:pt x="1526" y="231"/>
                    <a:pt x="1645" y="175"/>
                  </a:cubicBezTo>
                  <a:cubicBezTo>
                    <a:pt x="1736" y="147"/>
                    <a:pt x="1701" y="0"/>
                    <a:pt x="15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79"/>
            <p:cNvSpPr/>
            <p:nvPr/>
          </p:nvSpPr>
          <p:spPr>
            <a:xfrm>
              <a:off x="1539500" y="3704167"/>
              <a:ext cx="67309" cy="39981"/>
            </a:xfrm>
            <a:custGeom>
              <a:rect b="b" l="l" r="r" t="t"/>
              <a:pathLst>
                <a:path extrusionOk="0" h="1757" w="2958">
                  <a:moveTo>
                    <a:pt x="2650" y="1"/>
                  </a:moveTo>
                  <a:cubicBezTo>
                    <a:pt x="2261" y="1"/>
                    <a:pt x="1902" y="214"/>
                    <a:pt x="1587" y="478"/>
                  </a:cubicBezTo>
                  <a:cubicBezTo>
                    <a:pt x="1615" y="422"/>
                    <a:pt x="1615" y="359"/>
                    <a:pt x="1615" y="303"/>
                  </a:cubicBezTo>
                  <a:cubicBezTo>
                    <a:pt x="1635" y="198"/>
                    <a:pt x="1552" y="108"/>
                    <a:pt x="1459" y="108"/>
                  </a:cubicBezTo>
                  <a:cubicBezTo>
                    <a:pt x="1422" y="108"/>
                    <a:pt x="1384" y="122"/>
                    <a:pt x="1350" y="156"/>
                  </a:cubicBezTo>
                  <a:cubicBezTo>
                    <a:pt x="1266" y="247"/>
                    <a:pt x="1266" y="387"/>
                    <a:pt x="1210" y="506"/>
                  </a:cubicBezTo>
                  <a:cubicBezTo>
                    <a:pt x="1147" y="653"/>
                    <a:pt x="1091" y="827"/>
                    <a:pt x="1000" y="974"/>
                  </a:cubicBezTo>
                  <a:cubicBezTo>
                    <a:pt x="916" y="1086"/>
                    <a:pt x="797" y="1205"/>
                    <a:pt x="650" y="1324"/>
                  </a:cubicBezTo>
                  <a:cubicBezTo>
                    <a:pt x="581" y="1370"/>
                    <a:pt x="365" y="1519"/>
                    <a:pt x="247" y="1519"/>
                  </a:cubicBezTo>
                  <a:cubicBezTo>
                    <a:pt x="223" y="1519"/>
                    <a:pt x="203" y="1513"/>
                    <a:pt x="189" y="1499"/>
                  </a:cubicBezTo>
                  <a:cubicBezTo>
                    <a:pt x="173" y="1476"/>
                    <a:pt x="152" y="1466"/>
                    <a:pt x="131" y="1466"/>
                  </a:cubicBezTo>
                  <a:cubicBezTo>
                    <a:pt x="68" y="1466"/>
                    <a:pt x="0" y="1548"/>
                    <a:pt x="42" y="1611"/>
                  </a:cubicBezTo>
                  <a:cubicBezTo>
                    <a:pt x="118" y="1716"/>
                    <a:pt x="222" y="1756"/>
                    <a:pt x="338" y="1756"/>
                  </a:cubicBezTo>
                  <a:cubicBezTo>
                    <a:pt x="574" y="1756"/>
                    <a:pt x="857" y="1588"/>
                    <a:pt x="1035" y="1471"/>
                  </a:cubicBezTo>
                  <a:cubicBezTo>
                    <a:pt x="1210" y="1296"/>
                    <a:pt x="1350" y="1121"/>
                    <a:pt x="1441" y="911"/>
                  </a:cubicBezTo>
                  <a:cubicBezTo>
                    <a:pt x="1643" y="771"/>
                    <a:pt x="1846" y="653"/>
                    <a:pt x="2084" y="534"/>
                  </a:cubicBezTo>
                  <a:cubicBezTo>
                    <a:pt x="2343" y="422"/>
                    <a:pt x="2636" y="387"/>
                    <a:pt x="2839" y="247"/>
                  </a:cubicBezTo>
                  <a:cubicBezTo>
                    <a:pt x="2958" y="156"/>
                    <a:pt x="2895" y="37"/>
                    <a:pt x="2783" y="9"/>
                  </a:cubicBezTo>
                  <a:cubicBezTo>
                    <a:pt x="2738" y="4"/>
                    <a:pt x="2694" y="1"/>
                    <a:pt x="265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79"/>
            <p:cNvSpPr/>
            <p:nvPr/>
          </p:nvSpPr>
          <p:spPr>
            <a:xfrm>
              <a:off x="1728048" y="3614102"/>
              <a:ext cx="60324" cy="86901"/>
            </a:xfrm>
            <a:custGeom>
              <a:rect b="b" l="l" r="r" t="t"/>
              <a:pathLst>
                <a:path extrusionOk="0" h="3819" w="2651">
                  <a:moveTo>
                    <a:pt x="619" y="0"/>
                  </a:moveTo>
                  <a:cubicBezTo>
                    <a:pt x="480" y="0"/>
                    <a:pt x="424" y="218"/>
                    <a:pt x="581" y="268"/>
                  </a:cubicBezTo>
                  <a:cubicBezTo>
                    <a:pt x="632" y="268"/>
                    <a:pt x="660" y="287"/>
                    <a:pt x="684" y="294"/>
                  </a:cubicBezTo>
                  <a:lnTo>
                    <a:pt x="684" y="294"/>
                  </a:lnTo>
                  <a:cubicBezTo>
                    <a:pt x="513" y="268"/>
                    <a:pt x="317" y="268"/>
                    <a:pt x="147" y="240"/>
                  </a:cubicBezTo>
                  <a:cubicBezTo>
                    <a:pt x="0" y="240"/>
                    <a:pt x="0" y="471"/>
                    <a:pt x="147" y="471"/>
                  </a:cubicBezTo>
                  <a:cubicBezTo>
                    <a:pt x="497" y="534"/>
                    <a:pt x="874" y="590"/>
                    <a:pt x="1224" y="737"/>
                  </a:cubicBezTo>
                  <a:cubicBezTo>
                    <a:pt x="1371" y="821"/>
                    <a:pt x="1517" y="912"/>
                    <a:pt x="1629" y="996"/>
                  </a:cubicBezTo>
                  <a:cubicBezTo>
                    <a:pt x="1664" y="1024"/>
                    <a:pt x="1664" y="1024"/>
                    <a:pt x="1692" y="1058"/>
                  </a:cubicBezTo>
                  <a:cubicBezTo>
                    <a:pt x="1664" y="1086"/>
                    <a:pt x="1629" y="1142"/>
                    <a:pt x="1664" y="1170"/>
                  </a:cubicBezTo>
                  <a:cubicBezTo>
                    <a:pt x="1839" y="1548"/>
                    <a:pt x="1839" y="2016"/>
                    <a:pt x="1776" y="2394"/>
                  </a:cubicBezTo>
                  <a:cubicBezTo>
                    <a:pt x="1720" y="2772"/>
                    <a:pt x="1601" y="3156"/>
                    <a:pt x="1601" y="3534"/>
                  </a:cubicBezTo>
                  <a:cubicBezTo>
                    <a:pt x="1601" y="3594"/>
                    <a:pt x="1662" y="3643"/>
                    <a:pt x="1728" y="3643"/>
                  </a:cubicBezTo>
                  <a:cubicBezTo>
                    <a:pt x="1754" y="3643"/>
                    <a:pt x="1780" y="3636"/>
                    <a:pt x="1804" y="3618"/>
                  </a:cubicBezTo>
                  <a:cubicBezTo>
                    <a:pt x="1951" y="3443"/>
                    <a:pt x="2014" y="3268"/>
                    <a:pt x="2070" y="3065"/>
                  </a:cubicBezTo>
                  <a:cubicBezTo>
                    <a:pt x="2098" y="2835"/>
                    <a:pt x="2154" y="2597"/>
                    <a:pt x="2154" y="2366"/>
                  </a:cubicBezTo>
                  <a:cubicBezTo>
                    <a:pt x="2189" y="1961"/>
                    <a:pt x="2126" y="1611"/>
                    <a:pt x="1951" y="1289"/>
                  </a:cubicBezTo>
                  <a:cubicBezTo>
                    <a:pt x="2014" y="1289"/>
                    <a:pt x="2042" y="1317"/>
                    <a:pt x="2070" y="1317"/>
                  </a:cubicBezTo>
                  <a:cubicBezTo>
                    <a:pt x="2098" y="1345"/>
                    <a:pt x="2126" y="1345"/>
                    <a:pt x="2154" y="1345"/>
                  </a:cubicBezTo>
                  <a:cubicBezTo>
                    <a:pt x="2273" y="1723"/>
                    <a:pt x="2273" y="2163"/>
                    <a:pt x="2217" y="2569"/>
                  </a:cubicBezTo>
                  <a:cubicBezTo>
                    <a:pt x="2154" y="2946"/>
                    <a:pt x="1951" y="3296"/>
                    <a:pt x="1923" y="3709"/>
                  </a:cubicBezTo>
                  <a:cubicBezTo>
                    <a:pt x="1903" y="3769"/>
                    <a:pt x="1973" y="3818"/>
                    <a:pt x="2034" y="3818"/>
                  </a:cubicBezTo>
                  <a:cubicBezTo>
                    <a:pt x="2059" y="3818"/>
                    <a:pt x="2082" y="3810"/>
                    <a:pt x="2098" y="3793"/>
                  </a:cubicBezTo>
                  <a:cubicBezTo>
                    <a:pt x="2475" y="3534"/>
                    <a:pt x="2566" y="3037"/>
                    <a:pt x="2622" y="2632"/>
                  </a:cubicBezTo>
                  <a:cubicBezTo>
                    <a:pt x="2650" y="2135"/>
                    <a:pt x="2594" y="1667"/>
                    <a:pt x="2447" y="1198"/>
                  </a:cubicBezTo>
                  <a:cubicBezTo>
                    <a:pt x="2420" y="1170"/>
                    <a:pt x="2392" y="1142"/>
                    <a:pt x="2364" y="1114"/>
                  </a:cubicBezTo>
                  <a:cubicBezTo>
                    <a:pt x="2392" y="1086"/>
                    <a:pt x="2420" y="1024"/>
                    <a:pt x="2392" y="968"/>
                  </a:cubicBezTo>
                  <a:cubicBezTo>
                    <a:pt x="2014" y="296"/>
                    <a:pt x="1343" y="184"/>
                    <a:pt x="671" y="10"/>
                  </a:cubicBezTo>
                  <a:cubicBezTo>
                    <a:pt x="653" y="3"/>
                    <a:pt x="636" y="0"/>
                    <a:pt x="6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79"/>
            <p:cNvSpPr/>
            <p:nvPr/>
          </p:nvSpPr>
          <p:spPr>
            <a:xfrm>
              <a:off x="1667748" y="3652012"/>
              <a:ext cx="19273" cy="6076"/>
            </a:xfrm>
            <a:custGeom>
              <a:rect b="b" l="l" r="r" t="t"/>
              <a:pathLst>
                <a:path extrusionOk="0" h="267" w="847">
                  <a:moveTo>
                    <a:pt x="671" y="1"/>
                  </a:moveTo>
                  <a:cubicBezTo>
                    <a:pt x="643" y="1"/>
                    <a:pt x="552" y="29"/>
                    <a:pt x="469" y="57"/>
                  </a:cubicBezTo>
                  <a:cubicBezTo>
                    <a:pt x="452" y="57"/>
                    <a:pt x="438" y="64"/>
                    <a:pt x="421" y="72"/>
                  </a:cubicBezTo>
                  <a:lnTo>
                    <a:pt x="421" y="72"/>
                  </a:lnTo>
                  <a:cubicBezTo>
                    <a:pt x="482" y="61"/>
                    <a:pt x="545" y="57"/>
                    <a:pt x="608" y="57"/>
                  </a:cubicBezTo>
                  <a:lnTo>
                    <a:pt x="643" y="57"/>
                  </a:lnTo>
                  <a:cubicBezTo>
                    <a:pt x="671" y="29"/>
                    <a:pt x="671" y="29"/>
                    <a:pt x="699" y="29"/>
                  </a:cubicBezTo>
                  <a:lnTo>
                    <a:pt x="846" y="29"/>
                  </a:lnTo>
                  <a:cubicBezTo>
                    <a:pt x="783" y="1"/>
                    <a:pt x="727" y="1"/>
                    <a:pt x="671" y="1"/>
                  </a:cubicBezTo>
                  <a:close/>
                  <a:moveTo>
                    <a:pt x="421" y="72"/>
                  </a:moveTo>
                  <a:lnTo>
                    <a:pt x="421" y="72"/>
                  </a:lnTo>
                  <a:cubicBezTo>
                    <a:pt x="393" y="77"/>
                    <a:pt x="365" y="84"/>
                    <a:pt x="337" y="92"/>
                  </a:cubicBezTo>
                  <a:lnTo>
                    <a:pt x="337" y="92"/>
                  </a:lnTo>
                  <a:cubicBezTo>
                    <a:pt x="341" y="92"/>
                    <a:pt x="345" y="92"/>
                    <a:pt x="350" y="92"/>
                  </a:cubicBezTo>
                  <a:cubicBezTo>
                    <a:pt x="380" y="92"/>
                    <a:pt x="402" y="82"/>
                    <a:pt x="421" y="72"/>
                  </a:cubicBezTo>
                  <a:close/>
                  <a:moveTo>
                    <a:pt x="337" y="92"/>
                  </a:moveTo>
                  <a:lnTo>
                    <a:pt x="337" y="92"/>
                  </a:lnTo>
                  <a:cubicBezTo>
                    <a:pt x="225" y="98"/>
                    <a:pt x="143" y="178"/>
                    <a:pt x="28" y="232"/>
                  </a:cubicBezTo>
                  <a:lnTo>
                    <a:pt x="0" y="267"/>
                  </a:lnTo>
                  <a:cubicBezTo>
                    <a:pt x="28" y="267"/>
                    <a:pt x="56" y="232"/>
                    <a:pt x="119" y="204"/>
                  </a:cubicBezTo>
                  <a:cubicBezTo>
                    <a:pt x="185" y="151"/>
                    <a:pt x="259" y="115"/>
                    <a:pt x="337" y="9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79"/>
            <p:cNvSpPr/>
            <p:nvPr/>
          </p:nvSpPr>
          <p:spPr>
            <a:xfrm>
              <a:off x="1665040" y="3662684"/>
              <a:ext cx="9398" cy="5279"/>
            </a:xfrm>
            <a:custGeom>
              <a:rect b="b" l="l" r="r" t="t"/>
              <a:pathLst>
                <a:path extrusionOk="0" h="232" w="413">
                  <a:moveTo>
                    <a:pt x="28" y="0"/>
                  </a:moveTo>
                  <a:lnTo>
                    <a:pt x="28" y="0"/>
                  </a:lnTo>
                  <a:cubicBezTo>
                    <a:pt x="0" y="84"/>
                    <a:pt x="63" y="147"/>
                    <a:pt x="91" y="175"/>
                  </a:cubicBezTo>
                  <a:cubicBezTo>
                    <a:pt x="175" y="231"/>
                    <a:pt x="294" y="231"/>
                    <a:pt x="413" y="231"/>
                  </a:cubicBezTo>
                  <a:cubicBezTo>
                    <a:pt x="294" y="203"/>
                    <a:pt x="175" y="175"/>
                    <a:pt x="91" y="112"/>
                  </a:cubicBezTo>
                  <a:cubicBezTo>
                    <a:pt x="63" y="84"/>
                    <a:pt x="28" y="28"/>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79"/>
            <p:cNvSpPr/>
            <p:nvPr/>
          </p:nvSpPr>
          <p:spPr>
            <a:xfrm>
              <a:off x="1654891" y="3570663"/>
              <a:ext cx="119623" cy="37933"/>
            </a:xfrm>
            <a:custGeom>
              <a:rect b="b" l="l" r="r" t="t"/>
              <a:pathLst>
                <a:path extrusionOk="0" h="1667" w="5257">
                  <a:moveTo>
                    <a:pt x="2789" y="1"/>
                  </a:moveTo>
                  <a:cubicBezTo>
                    <a:pt x="2439" y="1"/>
                    <a:pt x="2079" y="29"/>
                    <a:pt x="1761" y="136"/>
                  </a:cubicBezTo>
                  <a:cubicBezTo>
                    <a:pt x="1383" y="136"/>
                    <a:pt x="915" y="604"/>
                    <a:pt x="684" y="835"/>
                  </a:cubicBezTo>
                  <a:cubicBezTo>
                    <a:pt x="509" y="1045"/>
                    <a:pt x="125" y="1275"/>
                    <a:pt x="41" y="1506"/>
                  </a:cubicBezTo>
                  <a:cubicBezTo>
                    <a:pt x="1" y="1631"/>
                    <a:pt x="4" y="1667"/>
                    <a:pt x="72" y="1667"/>
                  </a:cubicBezTo>
                  <a:cubicBezTo>
                    <a:pt x="100" y="1667"/>
                    <a:pt x="138" y="1661"/>
                    <a:pt x="187" y="1653"/>
                  </a:cubicBezTo>
                  <a:cubicBezTo>
                    <a:pt x="446" y="1653"/>
                    <a:pt x="740" y="1506"/>
                    <a:pt x="1034" y="1450"/>
                  </a:cubicBezTo>
                  <a:cubicBezTo>
                    <a:pt x="1409" y="1359"/>
                    <a:pt x="1788" y="1321"/>
                    <a:pt x="2182" y="1321"/>
                  </a:cubicBezTo>
                  <a:cubicBezTo>
                    <a:pt x="2301" y="1321"/>
                    <a:pt x="2422" y="1325"/>
                    <a:pt x="2544" y="1331"/>
                  </a:cubicBezTo>
                  <a:cubicBezTo>
                    <a:pt x="2984" y="1359"/>
                    <a:pt x="3390" y="1450"/>
                    <a:pt x="3830" y="1506"/>
                  </a:cubicBezTo>
                  <a:cubicBezTo>
                    <a:pt x="4005" y="1506"/>
                    <a:pt x="4208" y="1506"/>
                    <a:pt x="4383" y="1534"/>
                  </a:cubicBezTo>
                  <a:cubicBezTo>
                    <a:pt x="4480" y="1534"/>
                    <a:pt x="4692" y="1602"/>
                    <a:pt x="4825" y="1602"/>
                  </a:cubicBezTo>
                  <a:cubicBezTo>
                    <a:pt x="4845" y="1602"/>
                    <a:pt x="4863" y="1601"/>
                    <a:pt x="4879" y="1597"/>
                  </a:cubicBezTo>
                  <a:cubicBezTo>
                    <a:pt x="5257" y="1534"/>
                    <a:pt x="4467" y="429"/>
                    <a:pt x="4236" y="282"/>
                  </a:cubicBezTo>
                  <a:cubicBezTo>
                    <a:pt x="4005" y="136"/>
                    <a:pt x="3740" y="52"/>
                    <a:pt x="3446" y="24"/>
                  </a:cubicBezTo>
                  <a:cubicBezTo>
                    <a:pt x="3240" y="13"/>
                    <a:pt x="3017" y="1"/>
                    <a:pt x="2789"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79"/>
            <p:cNvSpPr/>
            <p:nvPr/>
          </p:nvSpPr>
          <p:spPr>
            <a:xfrm>
              <a:off x="1457560" y="3695770"/>
              <a:ext cx="79574" cy="75114"/>
            </a:xfrm>
            <a:custGeom>
              <a:rect b="b" l="l" r="r" t="t"/>
              <a:pathLst>
                <a:path extrusionOk="0" h="3301" w="3497">
                  <a:moveTo>
                    <a:pt x="1664" y="1"/>
                  </a:moveTo>
                  <a:cubicBezTo>
                    <a:pt x="1280" y="176"/>
                    <a:pt x="1077" y="581"/>
                    <a:pt x="874" y="931"/>
                  </a:cubicBezTo>
                  <a:cubicBezTo>
                    <a:pt x="699" y="1280"/>
                    <a:pt x="525" y="1602"/>
                    <a:pt x="378" y="1952"/>
                  </a:cubicBezTo>
                  <a:cubicBezTo>
                    <a:pt x="266" y="2301"/>
                    <a:pt x="0" y="2798"/>
                    <a:pt x="175" y="3147"/>
                  </a:cubicBezTo>
                  <a:cubicBezTo>
                    <a:pt x="223" y="3261"/>
                    <a:pt x="338" y="3301"/>
                    <a:pt x="480" y="3301"/>
                  </a:cubicBezTo>
                  <a:cubicBezTo>
                    <a:pt x="776" y="3301"/>
                    <a:pt x="1191" y="3129"/>
                    <a:pt x="1371" y="3091"/>
                  </a:cubicBezTo>
                  <a:cubicBezTo>
                    <a:pt x="1517" y="3063"/>
                    <a:pt x="1629" y="3063"/>
                    <a:pt x="1804" y="3063"/>
                  </a:cubicBezTo>
                  <a:cubicBezTo>
                    <a:pt x="2126" y="3028"/>
                    <a:pt x="2503" y="2826"/>
                    <a:pt x="2825" y="2679"/>
                  </a:cubicBezTo>
                  <a:cubicBezTo>
                    <a:pt x="3028" y="2595"/>
                    <a:pt x="3496" y="2504"/>
                    <a:pt x="3266" y="2189"/>
                  </a:cubicBezTo>
                  <a:cubicBezTo>
                    <a:pt x="3119" y="2015"/>
                    <a:pt x="2741" y="1924"/>
                    <a:pt x="2538" y="1868"/>
                  </a:cubicBezTo>
                  <a:cubicBezTo>
                    <a:pt x="2189" y="1777"/>
                    <a:pt x="1748" y="1546"/>
                    <a:pt x="1664" y="1168"/>
                  </a:cubicBezTo>
                  <a:cubicBezTo>
                    <a:pt x="1629" y="931"/>
                    <a:pt x="1629" y="700"/>
                    <a:pt x="1692" y="469"/>
                  </a:cubicBezTo>
                  <a:cubicBezTo>
                    <a:pt x="1720" y="322"/>
                    <a:pt x="1776" y="176"/>
                    <a:pt x="1748" y="29"/>
                  </a:cubicBezTo>
                  <a:cubicBezTo>
                    <a:pt x="1748" y="29"/>
                    <a:pt x="1720" y="29"/>
                    <a:pt x="16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79"/>
            <p:cNvSpPr/>
            <p:nvPr/>
          </p:nvSpPr>
          <p:spPr>
            <a:xfrm>
              <a:off x="1486026" y="3779213"/>
              <a:ext cx="45851" cy="42438"/>
            </a:xfrm>
            <a:custGeom>
              <a:rect b="b" l="l" r="r" t="t"/>
              <a:pathLst>
                <a:path extrusionOk="0" h="1865" w="2015">
                  <a:moveTo>
                    <a:pt x="1825" y="0"/>
                  </a:moveTo>
                  <a:cubicBezTo>
                    <a:pt x="1800" y="0"/>
                    <a:pt x="1766" y="11"/>
                    <a:pt x="1721" y="33"/>
                  </a:cubicBezTo>
                  <a:cubicBezTo>
                    <a:pt x="1427" y="207"/>
                    <a:pt x="1224" y="529"/>
                    <a:pt x="1050" y="585"/>
                  </a:cubicBezTo>
                  <a:cubicBezTo>
                    <a:pt x="763" y="760"/>
                    <a:pt x="1" y="1172"/>
                    <a:pt x="322" y="1578"/>
                  </a:cubicBezTo>
                  <a:cubicBezTo>
                    <a:pt x="483" y="1769"/>
                    <a:pt x="713" y="1864"/>
                    <a:pt x="945" y="1864"/>
                  </a:cubicBezTo>
                  <a:cubicBezTo>
                    <a:pt x="1137" y="1864"/>
                    <a:pt x="1332" y="1799"/>
                    <a:pt x="1490" y="1669"/>
                  </a:cubicBezTo>
                  <a:cubicBezTo>
                    <a:pt x="1840" y="1347"/>
                    <a:pt x="2015" y="704"/>
                    <a:pt x="1924" y="235"/>
                  </a:cubicBezTo>
                  <a:cubicBezTo>
                    <a:pt x="1903" y="85"/>
                    <a:pt x="1898" y="0"/>
                    <a:pt x="18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79"/>
            <p:cNvSpPr/>
            <p:nvPr/>
          </p:nvSpPr>
          <p:spPr>
            <a:xfrm>
              <a:off x="1638621" y="3751588"/>
              <a:ext cx="261751" cy="88722"/>
            </a:xfrm>
            <a:custGeom>
              <a:rect b="b" l="l" r="r" t="t"/>
              <a:pathLst>
                <a:path extrusionOk="0" h="3899" w="11503">
                  <a:moveTo>
                    <a:pt x="4862" y="0"/>
                  </a:moveTo>
                  <a:cubicBezTo>
                    <a:pt x="4573" y="0"/>
                    <a:pt x="4292" y="49"/>
                    <a:pt x="4021" y="198"/>
                  </a:cubicBezTo>
                  <a:cubicBezTo>
                    <a:pt x="3783" y="345"/>
                    <a:pt x="3609" y="492"/>
                    <a:pt x="3350" y="575"/>
                  </a:cubicBezTo>
                  <a:cubicBezTo>
                    <a:pt x="3056" y="666"/>
                    <a:pt x="2825" y="869"/>
                    <a:pt x="2504" y="925"/>
                  </a:cubicBezTo>
                  <a:cubicBezTo>
                    <a:pt x="2238" y="1016"/>
                    <a:pt x="1979" y="1016"/>
                    <a:pt x="1714" y="1072"/>
                  </a:cubicBezTo>
                  <a:cubicBezTo>
                    <a:pt x="1511" y="1100"/>
                    <a:pt x="0" y="1275"/>
                    <a:pt x="84" y="1596"/>
                  </a:cubicBezTo>
                  <a:cubicBezTo>
                    <a:pt x="140" y="1715"/>
                    <a:pt x="525" y="1771"/>
                    <a:pt x="637" y="1771"/>
                  </a:cubicBezTo>
                  <a:cubicBezTo>
                    <a:pt x="681" y="1774"/>
                    <a:pt x="726" y="1776"/>
                    <a:pt x="770" y="1776"/>
                  </a:cubicBezTo>
                  <a:cubicBezTo>
                    <a:pt x="1137" y="1776"/>
                    <a:pt x="1499" y="1680"/>
                    <a:pt x="1860" y="1624"/>
                  </a:cubicBezTo>
                  <a:cubicBezTo>
                    <a:pt x="2061" y="1607"/>
                    <a:pt x="2294" y="1568"/>
                    <a:pt x="2519" y="1568"/>
                  </a:cubicBezTo>
                  <a:cubicBezTo>
                    <a:pt x="2655" y="1568"/>
                    <a:pt x="2788" y="1582"/>
                    <a:pt x="2909" y="1624"/>
                  </a:cubicBezTo>
                  <a:cubicBezTo>
                    <a:pt x="3000" y="1687"/>
                    <a:pt x="3056" y="1743"/>
                    <a:pt x="3147" y="1771"/>
                  </a:cubicBezTo>
                  <a:cubicBezTo>
                    <a:pt x="3164" y="1777"/>
                    <a:pt x="3182" y="1779"/>
                    <a:pt x="3201" y="1779"/>
                  </a:cubicBezTo>
                  <a:cubicBezTo>
                    <a:pt x="3277" y="1779"/>
                    <a:pt x="3367" y="1743"/>
                    <a:pt x="3434" y="1743"/>
                  </a:cubicBezTo>
                  <a:cubicBezTo>
                    <a:pt x="3671" y="1743"/>
                    <a:pt x="3783" y="1715"/>
                    <a:pt x="3986" y="1659"/>
                  </a:cubicBezTo>
                  <a:cubicBezTo>
                    <a:pt x="4060" y="1642"/>
                    <a:pt x="4163" y="1633"/>
                    <a:pt x="4266" y="1633"/>
                  </a:cubicBezTo>
                  <a:cubicBezTo>
                    <a:pt x="4369" y="1633"/>
                    <a:pt x="4472" y="1642"/>
                    <a:pt x="4545" y="1659"/>
                  </a:cubicBezTo>
                  <a:cubicBezTo>
                    <a:pt x="4657" y="1687"/>
                    <a:pt x="4720" y="1771"/>
                    <a:pt x="4832" y="1834"/>
                  </a:cubicBezTo>
                  <a:cubicBezTo>
                    <a:pt x="4917" y="1874"/>
                    <a:pt x="5001" y="1886"/>
                    <a:pt x="5085" y="1886"/>
                  </a:cubicBezTo>
                  <a:cubicBezTo>
                    <a:pt x="5207" y="1886"/>
                    <a:pt x="5328" y="1861"/>
                    <a:pt x="5448" y="1861"/>
                  </a:cubicBezTo>
                  <a:cubicBezTo>
                    <a:pt x="5535" y="1861"/>
                    <a:pt x="5621" y="1874"/>
                    <a:pt x="5706" y="1918"/>
                  </a:cubicBezTo>
                  <a:cubicBezTo>
                    <a:pt x="5909" y="1974"/>
                    <a:pt x="6056" y="2093"/>
                    <a:pt x="6259" y="2149"/>
                  </a:cubicBezTo>
                  <a:cubicBezTo>
                    <a:pt x="6552" y="2212"/>
                    <a:pt x="6846" y="2240"/>
                    <a:pt x="7133" y="2268"/>
                  </a:cubicBezTo>
                  <a:cubicBezTo>
                    <a:pt x="7426" y="2324"/>
                    <a:pt x="7804" y="2296"/>
                    <a:pt x="8070" y="2442"/>
                  </a:cubicBezTo>
                  <a:cubicBezTo>
                    <a:pt x="8272" y="2589"/>
                    <a:pt x="8419" y="2820"/>
                    <a:pt x="8531" y="3023"/>
                  </a:cubicBezTo>
                  <a:cubicBezTo>
                    <a:pt x="8678" y="3260"/>
                    <a:pt x="8853" y="3407"/>
                    <a:pt x="9028" y="3582"/>
                  </a:cubicBezTo>
                  <a:cubicBezTo>
                    <a:pt x="9202" y="3785"/>
                    <a:pt x="9440" y="3897"/>
                    <a:pt x="9699" y="3897"/>
                  </a:cubicBezTo>
                  <a:cubicBezTo>
                    <a:pt x="9719" y="3898"/>
                    <a:pt x="9739" y="3898"/>
                    <a:pt x="9758" y="3898"/>
                  </a:cubicBezTo>
                  <a:cubicBezTo>
                    <a:pt x="10396" y="3898"/>
                    <a:pt x="10813" y="3357"/>
                    <a:pt x="11125" y="2848"/>
                  </a:cubicBezTo>
                  <a:cubicBezTo>
                    <a:pt x="11300" y="2561"/>
                    <a:pt x="11503" y="2037"/>
                    <a:pt x="11447" y="1687"/>
                  </a:cubicBezTo>
                  <a:cubicBezTo>
                    <a:pt x="11419" y="1512"/>
                    <a:pt x="11419" y="1484"/>
                    <a:pt x="11272" y="1421"/>
                  </a:cubicBezTo>
                  <a:cubicBezTo>
                    <a:pt x="10895" y="1247"/>
                    <a:pt x="10426" y="1275"/>
                    <a:pt x="10048" y="1072"/>
                  </a:cubicBezTo>
                  <a:cubicBezTo>
                    <a:pt x="9818" y="960"/>
                    <a:pt x="9643" y="722"/>
                    <a:pt x="9405" y="575"/>
                  </a:cubicBezTo>
                  <a:cubicBezTo>
                    <a:pt x="9118" y="373"/>
                    <a:pt x="8769" y="317"/>
                    <a:pt x="8419" y="289"/>
                  </a:cubicBezTo>
                  <a:cubicBezTo>
                    <a:pt x="8067" y="289"/>
                    <a:pt x="7701" y="325"/>
                    <a:pt x="7343" y="325"/>
                  </a:cubicBezTo>
                  <a:cubicBezTo>
                    <a:pt x="7254" y="325"/>
                    <a:pt x="7165" y="322"/>
                    <a:pt x="7077" y="317"/>
                  </a:cubicBezTo>
                  <a:cubicBezTo>
                    <a:pt x="6727" y="289"/>
                    <a:pt x="6377" y="198"/>
                    <a:pt x="6056" y="142"/>
                  </a:cubicBezTo>
                  <a:cubicBezTo>
                    <a:pt x="5654" y="90"/>
                    <a:pt x="5252" y="0"/>
                    <a:pt x="486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79"/>
            <p:cNvSpPr/>
            <p:nvPr/>
          </p:nvSpPr>
          <p:spPr>
            <a:xfrm>
              <a:off x="1767187" y="3740688"/>
              <a:ext cx="60961" cy="13198"/>
            </a:xfrm>
            <a:custGeom>
              <a:rect b="b" l="l" r="r" t="t"/>
              <a:pathLst>
                <a:path extrusionOk="0" h="580" w="2679">
                  <a:moveTo>
                    <a:pt x="1192" y="0"/>
                  </a:moveTo>
                  <a:cubicBezTo>
                    <a:pt x="1145" y="0"/>
                    <a:pt x="1098" y="2"/>
                    <a:pt x="1049" y="6"/>
                  </a:cubicBezTo>
                  <a:cubicBezTo>
                    <a:pt x="902" y="6"/>
                    <a:pt x="0" y="124"/>
                    <a:pt x="497" y="355"/>
                  </a:cubicBezTo>
                  <a:cubicBezTo>
                    <a:pt x="604" y="388"/>
                    <a:pt x="737" y="396"/>
                    <a:pt x="868" y="396"/>
                  </a:cubicBezTo>
                  <a:cubicBezTo>
                    <a:pt x="985" y="396"/>
                    <a:pt x="1101" y="390"/>
                    <a:pt x="1196" y="390"/>
                  </a:cubicBezTo>
                  <a:cubicBezTo>
                    <a:pt x="1483" y="418"/>
                    <a:pt x="1720" y="474"/>
                    <a:pt x="2007" y="530"/>
                  </a:cubicBezTo>
                  <a:cubicBezTo>
                    <a:pt x="2078" y="551"/>
                    <a:pt x="2222" y="579"/>
                    <a:pt x="2351" y="579"/>
                  </a:cubicBezTo>
                  <a:cubicBezTo>
                    <a:pt x="2438" y="579"/>
                    <a:pt x="2519" y="567"/>
                    <a:pt x="2566" y="530"/>
                  </a:cubicBezTo>
                  <a:cubicBezTo>
                    <a:pt x="2678" y="418"/>
                    <a:pt x="2594" y="299"/>
                    <a:pt x="2476" y="243"/>
                  </a:cubicBezTo>
                  <a:lnTo>
                    <a:pt x="2098" y="124"/>
                  </a:lnTo>
                  <a:cubicBezTo>
                    <a:pt x="1793" y="76"/>
                    <a:pt x="1510" y="0"/>
                    <a:pt x="11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79"/>
            <p:cNvSpPr/>
            <p:nvPr/>
          </p:nvSpPr>
          <p:spPr>
            <a:xfrm>
              <a:off x="1848491" y="3752316"/>
              <a:ext cx="55226" cy="27693"/>
            </a:xfrm>
            <a:custGeom>
              <a:rect b="b" l="l" r="r" t="t"/>
              <a:pathLst>
                <a:path extrusionOk="0" h="1217" w="2427">
                  <a:moveTo>
                    <a:pt x="415" y="0"/>
                  </a:moveTo>
                  <a:cubicBezTo>
                    <a:pt x="205" y="0"/>
                    <a:pt x="0" y="39"/>
                    <a:pt x="70" y="229"/>
                  </a:cubicBezTo>
                  <a:cubicBezTo>
                    <a:pt x="154" y="432"/>
                    <a:pt x="742" y="543"/>
                    <a:pt x="944" y="634"/>
                  </a:cubicBezTo>
                  <a:cubicBezTo>
                    <a:pt x="1231" y="753"/>
                    <a:pt x="1525" y="893"/>
                    <a:pt x="1790" y="1040"/>
                  </a:cubicBezTo>
                  <a:cubicBezTo>
                    <a:pt x="1874" y="1103"/>
                    <a:pt x="2049" y="1215"/>
                    <a:pt x="2140" y="1215"/>
                  </a:cubicBezTo>
                  <a:cubicBezTo>
                    <a:pt x="2149" y="1216"/>
                    <a:pt x="2157" y="1216"/>
                    <a:pt x="2165" y="1216"/>
                  </a:cubicBezTo>
                  <a:cubicBezTo>
                    <a:pt x="2401" y="1216"/>
                    <a:pt x="2427" y="829"/>
                    <a:pt x="2427" y="606"/>
                  </a:cubicBezTo>
                  <a:cubicBezTo>
                    <a:pt x="2343" y="543"/>
                    <a:pt x="2224" y="515"/>
                    <a:pt x="2105" y="487"/>
                  </a:cubicBezTo>
                  <a:cubicBezTo>
                    <a:pt x="1672" y="313"/>
                    <a:pt x="1231" y="82"/>
                    <a:pt x="770" y="19"/>
                  </a:cubicBezTo>
                  <a:cubicBezTo>
                    <a:pt x="709" y="19"/>
                    <a:pt x="561" y="0"/>
                    <a:pt x="4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79"/>
            <p:cNvSpPr/>
            <p:nvPr/>
          </p:nvSpPr>
          <p:spPr>
            <a:xfrm>
              <a:off x="1793742" y="3610666"/>
              <a:ext cx="25804" cy="24257"/>
            </a:xfrm>
            <a:custGeom>
              <a:rect b="b" l="l" r="r" t="t"/>
              <a:pathLst>
                <a:path extrusionOk="0" h="1066" w="1134">
                  <a:moveTo>
                    <a:pt x="755" y="1"/>
                  </a:moveTo>
                  <a:cubicBezTo>
                    <a:pt x="728" y="1"/>
                    <a:pt x="698" y="5"/>
                    <a:pt x="665" y="14"/>
                  </a:cubicBezTo>
                  <a:cubicBezTo>
                    <a:pt x="462" y="70"/>
                    <a:pt x="29" y="335"/>
                    <a:pt x="1" y="566"/>
                  </a:cubicBezTo>
                  <a:cubicBezTo>
                    <a:pt x="191" y="635"/>
                    <a:pt x="681" y="1066"/>
                    <a:pt x="929" y="1066"/>
                  </a:cubicBezTo>
                  <a:cubicBezTo>
                    <a:pt x="982" y="1066"/>
                    <a:pt x="1024" y="1046"/>
                    <a:pt x="1050" y="1000"/>
                  </a:cubicBezTo>
                  <a:cubicBezTo>
                    <a:pt x="1134" y="860"/>
                    <a:pt x="1015" y="510"/>
                    <a:pt x="987" y="363"/>
                  </a:cubicBezTo>
                  <a:cubicBezTo>
                    <a:pt x="963" y="159"/>
                    <a:pt x="918" y="1"/>
                    <a:pt x="7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79"/>
            <p:cNvSpPr/>
            <p:nvPr/>
          </p:nvSpPr>
          <p:spPr>
            <a:xfrm>
              <a:off x="1824143" y="3624820"/>
              <a:ext cx="24530" cy="18636"/>
            </a:xfrm>
            <a:custGeom>
              <a:rect b="b" l="l" r="r" t="t"/>
              <a:pathLst>
                <a:path extrusionOk="0" h="819" w="1078">
                  <a:moveTo>
                    <a:pt x="553" y="0"/>
                  </a:moveTo>
                  <a:cubicBezTo>
                    <a:pt x="350" y="119"/>
                    <a:pt x="147" y="322"/>
                    <a:pt x="1" y="525"/>
                  </a:cubicBezTo>
                  <a:cubicBezTo>
                    <a:pt x="294" y="671"/>
                    <a:pt x="616" y="727"/>
                    <a:pt x="875" y="818"/>
                  </a:cubicBezTo>
                  <a:cubicBezTo>
                    <a:pt x="1077" y="615"/>
                    <a:pt x="763" y="175"/>
                    <a:pt x="5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79"/>
            <p:cNvSpPr/>
            <p:nvPr/>
          </p:nvSpPr>
          <p:spPr>
            <a:xfrm>
              <a:off x="1855977" y="3628779"/>
              <a:ext cx="19911" cy="18204"/>
            </a:xfrm>
            <a:custGeom>
              <a:rect b="b" l="l" r="r" t="t"/>
              <a:pathLst>
                <a:path extrusionOk="0" h="800" w="875">
                  <a:moveTo>
                    <a:pt x="378" y="1"/>
                  </a:moveTo>
                  <a:cubicBezTo>
                    <a:pt x="294" y="176"/>
                    <a:pt x="28" y="441"/>
                    <a:pt x="0" y="644"/>
                  </a:cubicBezTo>
                  <a:cubicBezTo>
                    <a:pt x="113" y="687"/>
                    <a:pt x="447" y="800"/>
                    <a:pt x="638" y="800"/>
                  </a:cubicBezTo>
                  <a:cubicBezTo>
                    <a:pt x="696" y="800"/>
                    <a:pt x="741" y="789"/>
                    <a:pt x="762" y="763"/>
                  </a:cubicBezTo>
                  <a:cubicBezTo>
                    <a:pt x="874" y="616"/>
                    <a:pt x="587" y="29"/>
                    <a:pt x="3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79"/>
            <p:cNvSpPr/>
            <p:nvPr/>
          </p:nvSpPr>
          <p:spPr>
            <a:xfrm>
              <a:off x="1881258" y="3632124"/>
              <a:ext cx="19114" cy="17203"/>
            </a:xfrm>
            <a:custGeom>
              <a:rect b="b" l="l" r="r" t="t"/>
              <a:pathLst>
                <a:path extrusionOk="0" h="756" w="840">
                  <a:moveTo>
                    <a:pt x="378" y="1"/>
                  </a:moveTo>
                  <a:cubicBezTo>
                    <a:pt x="260" y="204"/>
                    <a:pt x="57" y="406"/>
                    <a:pt x="1" y="672"/>
                  </a:cubicBezTo>
                  <a:cubicBezTo>
                    <a:pt x="176" y="700"/>
                    <a:pt x="434" y="756"/>
                    <a:pt x="609" y="756"/>
                  </a:cubicBezTo>
                  <a:cubicBezTo>
                    <a:pt x="756" y="756"/>
                    <a:pt x="756" y="756"/>
                    <a:pt x="784" y="616"/>
                  </a:cubicBezTo>
                  <a:cubicBezTo>
                    <a:pt x="840" y="406"/>
                    <a:pt x="609" y="57"/>
                    <a:pt x="3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79"/>
            <p:cNvSpPr/>
            <p:nvPr/>
          </p:nvSpPr>
          <p:spPr>
            <a:xfrm>
              <a:off x="1771806" y="3602543"/>
              <a:ext cx="14654" cy="13699"/>
            </a:xfrm>
            <a:custGeom>
              <a:rect b="b" l="l" r="r" t="t"/>
              <a:pathLst>
                <a:path extrusionOk="0" h="602" w="644">
                  <a:moveTo>
                    <a:pt x="435" y="1"/>
                  </a:moveTo>
                  <a:cubicBezTo>
                    <a:pt x="278" y="1"/>
                    <a:pt x="71" y="81"/>
                    <a:pt x="0" y="196"/>
                  </a:cubicBezTo>
                  <a:cubicBezTo>
                    <a:pt x="147" y="308"/>
                    <a:pt x="378" y="574"/>
                    <a:pt x="552" y="602"/>
                  </a:cubicBezTo>
                  <a:cubicBezTo>
                    <a:pt x="615" y="455"/>
                    <a:pt x="643" y="224"/>
                    <a:pt x="580" y="49"/>
                  </a:cubicBezTo>
                  <a:lnTo>
                    <a:pt x="552" y="21"/>
                  </a:lnTo>
                  <a:cubicBezTo>
                    <a:pt x="520" y="7"/>
                    <a:pt x="480" y="1"/>
                    <a:pt x="43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79"/>
            <p:cNvSpPr/>
            <p:nvPr/>
          </p:nvSpPr>
          <p:spPr>
            <a:xfrm>
              <a:off x="1657713" y="3575169"/>
              <a:ext cx="112296" cy="32471"/>
            </a:xfrm>
            <a:custGeom>
              <a:rect b="b" l="l" r="r" t="t"/>
              <a:pathLst>
                <a:path extrusionOk="0" h="1427" w="4935">
                  <a:moveTo>
                    <a:pt x="3672" y="1"/>
                  </a:moveTo>
                  <a:cubicBezTo>
                    <a:pt x="3560" y="28"/>
                    <a:pt x="3497" y="84"/>
                    <a:pt x="3441" y="175"/>
                  </a:cubicBezTo>
                  <a:cubicBezTo>
                    <a:pt x="3441" y="231"/>
                    <a:pt x="3441" y="259"/>
                    <a:pt x="3413" y="322"/>
                  </a:cubicBezTo>
                  <a:cubicBezTo>
                    <a:pt x="3385" y="350"/>
                    <a:pt x="3294" y="350"/>
                    <a:pt x="3266" y="378"/>
                  </a:cubicBezTo>
                  <a:cubicBezTo>
                    <a:pt x="3147" y="434"/>
                    <a:pt x="3007" y="462"/>
                    <a:pt x="2888" y="497"/>
                  </a:cubicBezTo>
                  <a:cubicBezTo>
                    <a:pt x="2658" y="553"/>
                    <a:pt x="2392" y="553"/>
                    <a:pt x="2161" y="609"/>
                  </a:cubicBezTo>
                  <a:cubicBezTo>
                    <a:pt x="2070" y="637"/>
                    <a:pt x="2042" y="700"/>
                    <a:pt x="2014" y="756"/>
                  </a:cubicBezTo>
                  <a:cubicBezTo>
                    <a:pt x="1609" y="784"/>
                    <a:pt x="1168" y="812"/>
                    <a:pt x="791" y="903"/>
                  </a:cubicBezTo>
                  <a:cubicBezTo>
                    <a:pt x="560" y="958"/>
                    <a:pt x="119" y="1077"/>
                    <a:pt x="35" y="1336"/>
                  </a:cubicBezTo>
                  <a:cubicBezTo>
                    <a:pt x="1" y="1371"/>
                    <a:pt x="63" y="1427"/>
                    <a:pt x="91" y="1427"/>
                  </a:cubicBezTo>
                  <a:lnTo>
                    <a:pt x="119" y="1427"/>
                  </a:lnTo>
                  <a:cubicBezTo>
                    <a:pt x="147" y="1427"/>
                    <a:pt x="175" y="1399"/>
                    <a:pt x="175" y="1399"/>
                  </a:cubicBezTo>
                  <a:cubicBezTo>
                    <a:pt x="266" y="1336"/>
                    <a:pt x="441" y="1336"/>
                    <a:pt x="497" y="1308"/>
                  </a:cubicBezTo>
                  <a:cubicBezTo>
                    <a:pt x="644" y="1280"/>
                    <a:pt x="763" y="1252"/>
                    <a:pt x="910" y="1224"/>
                  </a:cubicBezTo>
                  <a:cubicBezTo>
                    <a:pt x="1196" y="1196"/>
                    <a:pt x="1518" y="1161"/>
                    <a:pt x="1812" y="1161"/>
                  </a:cubicBezTo>
                  <a:cubicBezTo>
                    <a:pt x="1864" y="1159"/>
                    <a:pt x="1916" y="1158"/>
                    <a:pt x="1968" y="1158"/>
                  </a:cubicBezTo>
                  <a:cubicBezTo>
                    <a:pt x="2525" y="1158"/>
                    <a:pt x="3085" y="1285"/>
                    <a:pt x="3616" y="1336"/>
                  </a:cubicBezTo>
                  <a:cubicBezTo>
                    <a:pt x="3705" y="1348"/>
                    <a:pt x="3895" y="1368"/>
                    <a:pt x="4095" y="1368"/>
                  </a:cubicBezTo>
                  <a:cubicBezTo>
                    <a:pt x="4493" y="1368"/>
                    <a:pt x="4934" y="1288"/>
                    <a:pt x="4720" y="903"/>
                  </a:cubicBezTo>
                  <a:cubicBezTo>
                    <a:pt x="4720" y="903"/>
                    <a:pt x="4692" y="875"/>
                    <a:pt x="4692" y="847"/>
                  </a:cubicBezTo>
                  <a:cubicBezTo>
                    <a:pt x="4664" y="553"/>
                    <a:pt x="4371" y="203"/>
                    <a:pt x="4112" y="203"/>
                  </a:cubicBezTo>
                  <a:cubicBezTo>
                    <a:pt x="3965" y="84"/>
                    <a:pt x="3818" y="1"/>
                    <a:pt x="367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79"/>
            <p:cNvSpPr/>
            <p:nvPr/>
          </p:nvSpPr>
          <p:spPr>
            <a:xfrm>
              <a:off x="1462793" y="3745399"/>
              <a:ext cx="67651" cy="24075"/>
            </a:xfrm>
            <a:custGeom>
              <a:rect b="b" l="l" r="r" t="t"/>
              <a:pathLst>
                <a:path extrusionOk="0" h="1058" w="2973">
                  <a:moveTo>
                    <a:pt x="2773" y="1"/>
                  </a:moveTo>
                  <a:cubicBezTo>
                    <a:pt x="2645" y="1"/>
                    <a:pt x="2512" y="82"/>
                    <a:pt x="2392" y="120"/>
                  </a:cubicBezTo>
                  <a:cubicBezTo>
                    <a:pt x="2015" y="211"/>
                    <a:pt x="1637" y="239"/>
                    <a:pt x="1260" y="358"/>
                  </a:cubicBezTo>
                  <a:cubicBezTo>
                    <a:pt x="1113" y="414"/>
                    <a:pt x="938" y="442"/>
                    <a:pt x="791" y="533"/>
                  </a:cubicBezTo>
                  <a:cubicBezTo>
                    <a:pt x="644" y="589"/>
                    <a:pt x="469" y="617"/>
                    <a:pt x="323" y="673"/>
                  </a:cubicBezTo>
                  <a:cubicBezTo>
                    <a:pt x="295" y="708"/>
                    <a:pt x="267" y="764"/>
                    <a:pt x="267" y="819"/>
                  </a:cubicBezTo>
                  <a:cubicBezTo>
                    <a:pt x="176" y="847"/>
                    <a:pt x="92" y="882"/>
                    <a:pt x="36" y="966"/>
                  </a:cubicBezTo>
                  <a:cubicBezTo>
                    <a:pt x="1" y="994"/>
                    <a:pt x="36" y="1057"/>
                    <a:pt x="92" y="1057"/>
                  </a:cubicBezTo>
                  <a:cubicBezTo>
                    <a:pt x="211" y="1057"/>
                    <a:pt x="323" y="1057"/>
                    <a:pt x="441" y="994"/>
                  </a:cubicBezTo>
                  <a:cubicBezTo>
                    <a:pt x="468" y="999"/>
                    <a:pt x="494" y="1002"/>
                    <a:pt x="519" y="1002"/>
                  </a:cubicBezTo>
                  <a:cubicBezTo>
                    <a:pt x="630" y="1002"/>
                    <a:pt x="722" y="956"/>
                    <a:pt x="819" y="910"/>
                  </a:cubicBezTo>
                  <a:cubicBezTo>
                    <a:pt x="875" y="882"/>
                    <a:pt x="966" y="847"/>
                    <a:pt x="1022" y="819"/>
                  </a:cubicBezTo>
                  <a:cubicBezTo>
                    <a:pt x="1085" y="819"/>
                    <a:pt x="1141" y="791"/>
                    <a:pt x="1197" y="791"/>
                  </a:cubicBezTo>
                  <a:cubicBezTo>
                    <a:pt x="1343" y="764"/>
                    <a:pt x="1490" y="764"/>
                    <a:pt x="1637" y="736"/>
                  </a:cubicBezTo>
                  <a:cubicBezTo>
                    <a:pt x="1784" y="708"/>
                    <a:pt x="1924" y="645"/>
                    <a:pt x="2071" y="617"/>
                  </a:cubicBezTo>
                  <a:cubicBezTo>
                    <a:pt x="2189" y="589"/>
                    <a:pt x="2336" y="561"/>
                    <a:pt x="2448" y="533"/>
                  </a:cubicBezTo>
                  <a:cubicBezTo>
                    <a:pt x="2658" y="498"/>
                    <a:pt x="2889" y="414"/>
                    <a:pt x="2973" y="183"/>
                  </a:cubicBezTo>
                  <a:cubicBezTo>
                    <a:pt x="2973" y="148"/>
                    <a:pt x="2973" y="92"/>
                    <a:pt x="2945" y="64"/>
                  </a:cubicBezTo>
                  <a:cubicBezTo>
                    <a:pt x="2890" y="18"/>
                    <a:pt x="2832" y="1"/>
                    <a:pt x="277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79"/>
            <p:cNvSpPr/>
            <p:nvPr/>
          </p:nvSpPr>
          <p:spPr>
            <a:xfrm>
              <a:off x="1493353" y="3799192"/>
              <a:ext cx="31197" cy="21936"/>
            </a:xfrm>
            <a:custGeom>
              <a:rect b="b" l="l" r="r" t="t"/>
              <a:pathLst>
                <a:path extrusionOk="0" h="964" w="1371">
                  <a:moveTo>
                    <a:pt x="1252" y="1"/>
                  </a:moveTo>
                  <a:cubicBezTo>
                    <a:pt x="1021" y="57"/>
                    <a:pt x="965" y="322"/>
                    <a:pt x="791" y="469"/>
                  </a:cubicBezTo>
                  <a:cubicBezTo>
                    <a:pt x="700" y="525"/>
                    <a:pt x="553" y="644"/>
                    <a:pt x="441" y="644"/>
                  </a:cubicBezTo>
                  <a:cubicBezTo>
                    <a:pt x="294" y="644"/>
                    <a:pt x="203" y="553"/>
                    <a:pt x="119" y="497"/>
                  </a:cubicBezTo>
                  <a:cubicBezTo>
                    <a:pt x="102" y="490"/>
                    <a:pt x="86" y="486"/>
                    <a:pt x="71" y="486"/>
                  </a:cubicBezTo>
                  <a:cubicBezTo>
                    <a:pt x="30" y="486"/>
                    <a:pt x="0" y="512"/>
                    <a:pt x="0" y="553"/>
                  </a:cubicBezTo>
                  <a:cubicBezTo>
                    <a:pt x="41" y="826"/>
                    <a:pt x="235" y="964"/>
                    <a:pt x="471" y="964"/>
                  </a:cubicBezTo>
                  <a:cubicBezTo>
                    <a:pt x="562" y="964"/>
                    <a:pt x="659" y="943"/>
                    <a:pt x="756" y="903"/>
                  </a:cubicBezTo>
                  <a:cubicBezTo>
                    <a:pt x="902" y="847"/>
                    <a:pt x="1049" y="728"/>
                    <a:pt x="1168" y="581"/>
                  </a:cubicBezTo>
                  <a:cubicBezTo>
                    <a:pt x="1252" y="469"/>
                    <a:pt x="1371" y="266"/>
                    <a:pt x="1371" y="92"/>
                  </a:cubicBezTo>
                  <a:cubicBezTo>
                    <a:pt x="1343" y="29"/>
                    <a:pt x="1315" y="1"/>
                    <a:pt x="125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79"/>
            <p:cNvSpPr/>
            <p:nvPr/>
          </p:nvSpPr>
          <p:spPr>
            <a:xfrm>
              <a:off x="1639895" y="3777847"/>
              <a:ext cx="242341" cy="62713"/>
            </a:xfrm>
            <a:custGeom>
              <a:rect b="b" l="l" r="r" t="t"/>
              <a:pathLst>
                <a:path extrusionOk="0" h="2756" w="10650">
                  <a:moveTo>
                    <a:pt x="2700" y="0"/>
                  </a:moveTo>
                  <a:cubicBezTo>
                    <a:pt x="2473" y="0"/>
                    <a:pt x="2215" y="134"/>
                    <a:pt x="2007" y="184"/>
                  </a:cubicBezTo>
                  <a:cubicBezTo>
                    <a:pt x="1693" y="240"/>
                    <a:pt x="1343" y="212"/>
                    <a:pt x="993" y="240"/>
                  </a:cubicBezTo>
                  <a:cubicBezTo>
                    <a:pt x="846" y="267"/>
                    <a:pt x="700" y="267"/>
                    <a:pt x="553" y="267"/>
                  </a:cubicBezTo>
                  <a:cubicBezTo>
                    <a:pt x="406" y="240"/>
                    <a:pt x="294" y="212"/>
                    <a:pt x="147" y="212"/>
                  </a:cubicBezTo>
                  <a:cubicBezTo>
                    <a:pt x="56" y="240"/>
                    <a:pt x="0" y="330"/>
                    <a:pt x="28" y="414"/>
                  </a:cubicBezTo>
                  <a:cubicBezTo>
                    <a:pt x="119" y="680"/>
                    <a:pt x="581" y="680"/>
                    <a:pt x="818" y="680"/>
                  </a:cubicBezTo>
                  <a:cubicBezTo>
                    <a:pt x="1168" y="680"/>
                    <a:pt x="1518" y="680"/>
                    <a:pt x="1867" y="645"/>
                  </a:cubicBezTo>
                  <a:cubicBezTo>
                    <a:pt x="2042" y="617"/>
                    <a:pt x="2217" y="561"/>
                    <a:pt x="2420" y="533"/>
                  </a:cubicBezTo>
                  <a:cubicBezTo>
                    <a:pt x="2476" y="505"/>
                    <a:pt x="2595" y="442"/>
                    <a:pt x="2650" y="442"/>
                  </a:cubicBezTo>
                  <a:cubicBezTo>
                    <a:pt x="2678" y="428"/>
                    <a:pt x="2701" y="421"/>
                    <a:pt x="2713" y="421"/>
                  </a:cubicBezTo>
                  <a:cubicBezTo>
                    <a:pt x="2724" y="421"/>
                    <a:pt x="2724" y="428"/>
                    <a:pt x="2706" y="442"/>
                  </a:cubicBezTo>
                  <a:cubicBezTo>
                    <a:pt x="2741" y="470"/>
                    <a:pt x="2769" y="505"/>
                    <a:pt x="2797" y="505"/>
                  </a:cubicBezTo>
                  <a:cubicBezTo>
                    <a:pt x="2934" y="570"/>
                    <a:pt x="3075" y="593"/>
                    <a:pt x="3220" y="593"/>
                  </a:cubicBezTo>
                  <a:cubicBezTo>
                    <a:pt x="3385" y="593"/>
                    <a:pt x="3555" y="563"/>
                    <a:pt x="3727" y="533"/>
                  </a:cubicBezTo>
                  <a:cubicBezTo>
                    <a:pt x="3824" y="533"/>
                    <a:pt x="3975" y="455"/>
                    <a:pt x="4092" y="455"/>
                  </a:cubicBezTo>
                  <a:cubicBezTo>
                    <a:pt x="4120" y="455"/>
                    <a:pt x="4145" y="460"/>
                    <a:pt x="4168" y="470"/>
                  </a:cubicBezTo>
                  <a:cubicBezTo>
                    <a:pt x="4280" y="505"/>
                    <a:pt x="4371" y="617"/>
                    <a:pt x="4517" y="645"/>
                  </a:cubicBezTo>
                  <a:cubicBezTo>
                    <a:pt x="4595" y="678"/>
                    <a:pt x="4681" y="686"/>
                    <a:pt x="4765" y="686"/>
                  </a:cubicBezTo>
                  <a:cubicBezTo>
                    <a:pt x="4840" y="686"/>
                    <a:pt x="4913" y="680"/>
                    <a:pt x="4979" y="680"/>
                  </a:cubicBezTo>
                  <a:cubicBezTo>
                    <a:pt x="5070" y="680"/>
                    <a:pt x="5189" y="645"/>
                    <a:pt x="5245" y="645"/>
                  </a:cubicBezTo>
                  <a:cubicBezTo>
                    <a:pt x="5301" y="680"/>
                    <a:pt x="5364" y="764"/>
                    <a:pt x="5419" y="792"/>
                  </a:cubicBezTo>
                  <a:cubicBezTo>
                    <a:pt x="5538" y="883"/>
                    <a:pt x="5678" y="883"/>
                    <a:pt x="5825" y="883"/>
                  </a:cubicBezTo>
                  <a:lnTo>
                    <a:pt x="5853" y="883"/>
                  </a:lnTo>
                  <a:cubicBezTo>
                    <a:pt x="5888" y="911"/>
                    <a:pt x="5916" y="911"/>
                    <a:pt x="5972" y="939"/>
                  </a:cubicBezTo>
                  <a:lnTo>
                    <a:pt x="6063" y="939"/>
                  </a:lnTo>
                  <a:cubicBezTo>
                    <a:pt x="6091" y="939"/>
                    <a:pt x="6147" y="939"/>
                    <a:pt x="6203" y="967"/>
                  </a:cubicBezTo>
                  <a:cubicBezTo>
                    <a:pt x="6294" y="967"/>
                    <a:pt x="6377" y="995"/>
                    <a:pt x="6468" y="995"/>
                  </a:cubicBezTo>
                  <a:cubicBezTo>
                    <a:pt x="6524" y="1030"/>
                    <a:pt x="6615" y="1058"/>
                    <a:pt x="6671" y="1058"/>
                  </a:cubicBezTo>
                  <a:lnTo>
                    <a:pt x="6727" y="1058"/>
                  </a:lnTo>
                  <a:cubicBezTo>
                    <a:pt x="6993" y="1114"/>
                    <a:pt x="7223" y="1142"/>
                    <a:pt x="7489" y="1170"/>
                  </a:cubicBezTo>
                  <a:cubicBezTo>
                    <a:pt x="7692" y="1204"/>
                    <a:pt x="7895" y="1232"/>
                    <a:pt x="8126" y="1260"/>
                  </a:cubicBezTo>
                  <a:lnTo>
                    <a:pt x="8160" y="1260"/>
                  </a:lnTo>
                  <a:lnTo>
                    <a:pt x="8126" y="1288"/>
                  </a:lnTo>
                  <a:cubicBezTo>
                    <a:pt x="8070" y="1379"/>
                    <a:pt x="8160" y="1435"/>
                    <a:pt x="8216" y="1435"/>
                  </a:cubicBezTo>
                  <a:cubicBezTo>
                    <a:pt x="8216" y="1435"/>
                    <a:pt x="8272" y="1554"/>
                    <a:pt x="8335" y="1638"/>
                  </a:cubicBezTo>
                  <a:cubicBezTo>
                    <a:pt x="8335" y="1666"/>
                    <a:pt x="8363" y="1694"/>
                    <a:pt x="8391" y="1729"/>
                  </a:cubicBezTo>
                  <a:cubicBezTo>
                    <a:pt x="8419" y="1757"/>
                    <a:pt x="8447" y="1757"/>
                    <a:pt x="8475" y="1785"/>
                  </a:cubicBezTo>
                  <a:cubicBezTo>
                    <a:pt x="8510" y="1785"/>
                    <a:pt x="8510" y="1813"/>
                    <a:pt x="8538" y="1841"/>
                  </a:cubicBezTo>
                  <a:cubicBezTo>
                    <a:pt x="8594" y="1904"/>
                    <a:pt x="8650" y="1960"/>
                    <a:pt x="8685" y="2044"/>
                  </a:cubicBezTo>
                  <a:cubicBezTo>
                    <a:pt x="8797" y="2162"/>
                    <a:pt x="8916" y="2281"/>
                    <a:pt x="9035" y="2393"/>
                  </a:cubicBezTo>
                  <a:cubicBezTo>
                    <a:pt x="9146" y="2568"/>
                    <a:pt x="9440" y="2659"/>
                    <a:pt x="9615" y="2687"/>
                  </a:cubicBezTo>
                  <a:cubicBezTo>
                    <a:pt x="9735" y="2724"/>
                    <a:pt x="9888" y="2755"/>
                    <a:pt x="10039" y="2755"/>
                  </a:cubicBezTo>
                  <a:cubicBezTo>
                    <a:pt x="10257" y="2755"/>
                    <a:pt x="10470" y="2690"/>
                    <a:pt x="10573" y="2484"/>
                  </a:cubicBezTo>
                  <a:cubicBezTo>
                    <a:pt x="10636" y="2309"/>
                    <a:pt x="10608" y="2190"/>
                    <a:pt x="10489" y="2106"/>
                  </a:cubicBezTo>
                  <a:cubicBezTo>
                    <a:pt x="10461" y="2044"/>
                    <a:pt x="10398" y="1960"/>
                    <a:pt x="10342" y="1904"/>
                  </a:cubicBezTo>
                  <a:cubicBezTo>
                    <a:pt x="10342" y="1869"/>
                    <a:pt x="10314" y="1841"/>
                    <a:pt x="10314" y="1813"/>
                  </a:cubicBezTo>
                  <a:cubicBezTo>
                    <a:pt x="9909" y="1344"/>
                    <a:pt x="9293" y="1086"/>
                    <a:pt x="8713" y="939"/>
                  </a:cubicBezTo>
                  <a:lnTo>
                    <a:pt x="8685" y="939"/>
                  </a:lnTo>
                  <a:cubicBezTo>
                    <a:pt x="8335" y="792"/>
                    <a:pt x="7986" y="764"/>
                    <a:pt x="7601" y="736"/>
                  </a:cubicBezTo>
                  <a:cubicBezTo>
                    <a:pt x="7342" y="736"/>
                    <a:pt x="7077" y="680"/>
                    <a:pt x="6818" y="617"/>
                  </a:cubicBezTo>
                  <a:cubicBezTo>
                    <a:pt x="6790" y="589"/>
                    <a:pt x="6762" y="589"/>
                    <a:pt x="6699" y="561"/>
                  </a:cubicBezTo>
                  <a:cubicBezTo>
                    <a:pt x="6671" y="561"/>
                    <a:pt x="6615" y="561"/>
                    <a:pt x="6587" y="533"/>
                  </a:cubicBezTo>
                  <a:cubicBezTo>
                    <a:pt x="6552" y="505"/>
                    <a:pt x="6496" y="470"/>
                    <a:pt x="6468" y="442"/>
                  </a:cubicBezTo>
                  <a:lnTo>
                    <a:pt x="6468" y="442"/>
                  </a:lnTo>
                  <a:cubicBezTo>
                    <a:pt x="7049" y="505"/>
                    <a:pt x="7636" y="533"/>
                    <a:pt x="8216" y="680"/>
                  </a:cubicBezTo>
                  <a:cubicBezTo>
                    <a:pt x="8594" y="792"/>
                    <a:pt x="9000" y="939"/>
                    <a:pt x="9349" y="1114"/>
                  </a:cubicBezTo>
                  <a:cubicBezTo>
                    <a:pt x="9734" y="1316"/>
                    <a:pt x="10167" y="1491"/>
                    <a:pt x="10433" y="1813"/>
                  </a:cubicBezTo>
                  <a:cubicBezTo>
                    <a:pt x="10454" y="1836"/>
                    <a:pt x="10479" y="1845"/>
                    <a:pt x="10504" y="1845"/>
                  </a:cubicBezTo>
                  <a:cubicBezTo>
                    <a:pt x="10578" y="1845"/>
                    <a:pt x="10650" y="1762"/>
                    <a:pt x="10608" y="1694"/>
                  </a:cubicBezTo>
                  <a:cubicBezTo>
                    <a:pt x="10461" y="1519"/>
                    <a:pt x="10342" y="1379"/>
                    <a:pt x="10195" y="1232"/>
                  </a:cubicBezTo>
                  <a:cubicBezTo>
                    <a:pt x="10020" y="1086"/>
                    <a:pt x="9846" y="995"/>
                    <a:pt x="9671" y="883"/>
                  </a:cubicBezTo>
                  <a:cubicBezTo>
                    <a:pt x="9265" y="645"/>
                    <a:pt x="8860" y="470"/>
                    <a:pt x="8419" y="358"/>
                  </a:cubicBezTo>
                  <a:cubicBezTo>
                    <a:pt x="7986" y="212"/>
                    <a:pt x="7517" y="156"/>
                    <a:pt x="7049" y="93"/>
                  </a:cubicBezTo>
                  <a:cubicBezTo>
                    <a:pt x="6818" y="79"/>
                    <a:pt x="6578" y="65"/>
                    <a:pt x="6338" y="65"/>
                  </a:cubicBezTo>
                  <a:cubicBezTo>
                    <a:pt x="6098" y="65"/>
                    <a:pt x="5856" y="79"/>
                    <a:pt x="5622" y="121"/>
                  </a:cubicBezTo>
                  <a:cubicBezTo>
                    <a:pt x="5503" y="156"/>
                    <a:pt x="5503" y="330"/>
                    <a:pt x="5622" y="330"/>
                  </a:cubicBezTo>
                  <a:cubicBezTo>
                    <a:pt x="5713" y="358"/>
                    <a:pt x="5825" y="386"/>
                    <a:pt x="5944" y="386"/>
                  </a:cubicBezTo>
                  <a:cubicBezTo>
                    <a:pt x="5884" y="400"/>
                    <a:pt x="5827" y="414"/>
                    <a:pt x="5769" y="414"/>
                  </a:cubicBezTo>
                  <a:cubicBezTo>
                    <a:pt x="5711" y="414"/>
                    <a:pt x="5654" y="400"/>
                    <a:pt x="5594" y="358"/>
                  </a:cubicBezTo>
                  <a:cubicBezTo>
                    <a:pt x="5475" y="295"/>
                    <a:pt x="5419" y="212"/>
                    <a:pt x="5245" y="212"/>
                  </a:cubicBezTo>
                  <a:cubicBezTo>
                    <a:pt x="5196" y="202"/>
                    <a:pt x="5147" y="199"/>
                    <a:pt x="5098" y="199"/>
                  </a:cubicBezTo>
                  <a:cubicBezTo>
                    <a:pt x="5000" y="199"/>
                    <a:pt x="4902" y="212"/>
                    <a:pt x="4804" y="212"/>
                  </a:cubicBezTo>
                  <a:cubicBezTo>
                    <a:pt x="4767" y="212"/>
                    <a:pt x="4717" y="224"/>
                    <a:pt x="4678" y="224"/>
                  </a:cubicBezTo>
                  <a:cubicBezTo>
                    <a:pt x="4658" y="224"/>
                    <a:pt x="4641" y="221"/>
                    <a:pt x="4629" y="212"/>
                  </a:cubicBezTo>
                  <a:cubicBezTo>
                    <a:pt x="4545" y="212"/>
                    <a:pt x="4517" y="121"/>
                    <a:pt x="4455" y="93"/>
                  </a:cubicBezTo>
                  <a:cubicBezTo>
                    <a:pt x="4351" y="34"/>
                    <a:pt x="4251" y="13"/>
                    <a:pt x="4153" y="13"/>
                  </a:cubicBezTo>
                  <a:cubicBezTo>
                    <a:pt x="4005" y="13"/>
                    <a:pt x="3858" y="59"/>
                    <a:pt x="3699" y="93"/>
                  </a:cubicBezTo>
                  <a:cubicBezTo>
                    <a:pt x="3553" y="93"/>
                    <a:pt x="3406" y="121"/>
                    <a:pt x="3294" y="156"/>
                  </a:cubicBezTo>
                  <a:cubicBezTo>
                    <a:pt x="3091" y="156"/>
                    <a:pt x="3028" y="121"/>
                    <a:pt x="2881" y="37"/>
                  </a:cubicBezTo>
                  <a:cubicBezTo>
                    <a:pt x="2825" y="11"/>
                    <a:pt x="2763" y="0"/>
                    <a:pt x="270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79"/>
            <p:cNvSpPr/>
            <p:nvPr/>
          </p:nvSpPr>
          <p:spPr>
            <a:xfrm>
              <a:off x="1747936" y="3770088"/>
              <a:ext cx="94206" cy="15291"/>
            </a:xfrm>
            <a:custGeom>
              <a:rect b="b" l="l" r="r" t="t"/>
              <a:pathLst>
                <a:path extrusionOk="0" h="672" w="4140">
                  <a:moveTo>
                    <a:pt x="1140" y="0"/>
                  </a:moveTo>
                  <a:cubicBezTo>
                    <a:pt x="818" y="28"/>
                    <a:pt x="469" y="84"/>
                    <a:pt x="147" y="112"/>
                  </a:cubicBezTo>
                  <a:cubicBezTo>
                    <a:pt x="28" y="147"/>
                    <a:pt x="0" y="322"/>
                    <a:pt x="147" y="322"/>
                  </a:cubicBezTo>
                  <a:cubicBezTo>
                    <a:pt x="434" y="307"/>
                    <a:pt x="714" y="298"/>
                    <a:pt x="993" y="298"/>
                  </a:cubicBezTo>
                  <a:cubicBezTo>
                    <a:pt x="1368" y="298"/>
                    <a:pt x="1741" y="314"/>
                    <a:pt x="2126" y="350"/>
                  </a:cubicBezTo>
                  <a:cubicBezTo>
                    <a:pt x="2448" y="378"/>
                    <a:pt x="2769" y="434"/>
                    <a:pt x="3091" y="497"/>
                  </a:cubicBezTo>
                  <a:cubicBezTo>
                    <a:pt x="3412" y="553"/>
                    <a:pt x="3671" y="636"/>
                    <a:pt x="3993" y="671"/>
                  </a:cubicBezTo>
                  <a:cubicBezTo>
                    <a:pt x="4140" y="671"/>
                    <a:pt x="4140" y="462"/>
                    <a:pt x="4021" y="406"/>
                  </a:cubicBezTo>
                  <a:cubicBezTo>
                    <a:pt x="3412" y="175"/>
                    <a:pt x="2825" y="84"/>
                    <a:pt x="2154" y="28"/>
                  </a:cubicBezTo>
                  <a:cubicBezTo>
                    <a:pt x="1839" y="0"/>
                    <a:pt x="1490" y="0"/>
                    <a:pt x="114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79"/>
            <p:cNvSpPr/>
            <p:nvPr/>
          </p:nvSpPr>
          <p:spPr>
            <a:xfrm>
              <a:off x="1718969" y="3761100"/>
              <a:ext cx="64146" cy="8419"/>
            </a:xfrm>
            <a:custGeom>
              <a:rect b="b" l="l" r="r" t="t"/>
              <a:pathLst>
                <a:path extrusionOk="0" h="370" w="2819">
                  <a:moveTo>
                    <a:pt x="1788" y="0"/>
                  </a:moveTo>
                  <a:cubicBezTo>
                    <a:pt x="1221" y="0"/>
                    <a:pt x="657" y="78"/>
                    <a:pt x="105" y="192"/>
                  </a:cubicBezTo>
                  <a:cubicBezTo>
                    <a:pt x="1" y="192"/>
                    <a:pt x="43" y="370"/>
                    <a:pt x="146" y="370"/>
                  </a:cubicBezTo>
                  <a:cubicBezTo>
                    <a:pt x="153" y="370"/>
                    <a:pt x="161" y="369"/>
                    <a:pt x="168" y="367"/>
                  </a:cubicBezTo>
                  <a:cubicBezTo>
                    <a:pt x="670" y="297"/>
                    <a:pt x="1160" y="268"/>
                    <a:pt x="1652" y="268"/>
                  </a:cubicBezTo>
                  <a:cubicBezTo>
                    <a:pt x="1989" y="268"/>
                    <a:pt x="2327" y="281"/>
                    <a:pt x="2672" y="304"/>
                  </a:cubicBezTo>
                  <a:cubicBezTo>
                    <a:pt x="2791" y="304"/>
                    <a:pt x="2819" y="101"/>
                    <a:pt x="2700" y="74"/>
                  </a:cubicBezTo>
                  <a:cubicBezTo>
                    <a:pt x="2395" y="22"/>
                    <a:pt x="2091" y="0"/>
                    <a:pt x="178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79"/>
            <p:cNvSpPr/>
            <p:nvPr/>
          </p:nvSpPr>
          <p:spPr>
            <a:xfrm>
              <a:off x="1711961" y="3709560"/>
              <a:ext cx="148567" cy="40754"/>
            </a:xfrm>
            <a:custGeom>
              <a:rect b="b" l="l" r="r" t="t"/>
              <a:pathLst>
                <a:path extrusionOk="0" h="1791" w="6529">
                  <a:moveTo>
                    <a:pt x="1987" y="562"/>
                  </a:moveTo>
                  <a:cubicBezTo>
                    <a:pt x="1987" y="590"/>
                    <a:pt x="1987" y="618"/>
                    <a:pt x="2022" y="646"/>
                  </a:cubicBezTo>
                  <a:cubicBezTo>
                    <a:pt x="1875" y="765"/>
                    <a:pt x="1728" y="912"/>
                    <a:pt x="1581" y="1024"/>
                  </a:cubicBezTo>
                  <a:cubicBezTo>
                    <a:pt x="1637" y="940"/>
                    <a:pt x="1700" y="884"/>
                    <a:pt x="1756" y="821"/>
                  </a:cubicBezTo>
                  <a:cubicBezTo>
                    <a:pt x="1847" y="737"/>
                    <a:pt x="1931" y="646"/>
                    <a:pt x="1987" y="562"/>
                  </a:cubicBezTo>
                  <a:close/>
                  <a:moveTo>
                    <a:pt x="2225" y="0"/>
                  </a:moveTo>
                  <a:cubicBezTo>
                    <a:pt x="2203" y="0"/>
                    <a:pt x="2180" y="11"/>
                    <a:pt x="2162" y="38"/>
                  </a:cubicBezTo>
                  <a:cubicBezTo>
                    <a:pt x="2162" y="38"/>
                    <a:pt x="2134" y="38"/>
                    <a:pt x="2134" y="66"/>
                  </a:cubicBezTo>
                  <a:cubicBezTo>
                    <a:pt x="2102" y="35"/>
                    <a:pt x="2052" y="10"/>
                    <a:pt x="2003" y="10"/>
                  </a:cubicBezTo>
                  <a:cubicBezTo>
                    <a:pt x="1965" y="10"/>
                    <a:pt x="1928" y="26"/>
                    <a:pt x="1903" y="66"/>
                  </a:cubicBezTo>
                  <a:cubicBezTo>
                    <a:pt x="1784" y="241"/>
                    <a:pt x="1637" y="388"/>
                    <a:pt x="1497" y="534"/>
                  </a:cubicBezTo>
                  <a:cubicBezTo>
                    <a:pt x="1378" y="646"/>
                    <a:pt x="1260" y="737"/>
                    <a:pt x="1113" y="821"/>
                  </a:cubicBezTo>
                  <a:cubicBezTo>
                    <a:pt x="854" y="1024"/>
                    <a:pt x="532" y="1262"/>
                    <a:pt x="211" y="1346"/>
                  </a:cubicBezTo>
                  <a:cubicBezTo>
                    <a:pt x="0" y="1428"/>
                    <a:pt x="52" y="1703"/>
                    <a:pt x="243" y="1703"/>
                  </a:cubicBezTo>
                  <a:cubicBezTo>
                    <a:pt x="261" y="1703"/>
                    <a:pt x="281" y="1701"/>
                    <a:pt x="302" y="1695"/>
                  </a:cubicBezTo>
                  <a:lnTo>
                    <a:pt x="358" y="1695"/>
                  </a:lnTo>
                  <a:cubicBezTo>
                    <a:pt x="413" y="1758"/>
                    <a:pt x="476" y="1786"/>
                    <a:pt x="532" y="1786"/>
                  </a:cubicBezTo>
                  <a:cubicBezTo>
                    <a:pt x="547" y="1789"/>
                    <a:pt x="562" y="1790"/>
                    <a:pt x="576" y="1790"/>
                  </a:cubicBezTo>
                  <a:cubicBezTo>
                    <a:pt x="697" y="1790"/>
                    <a:pt x="775" y="1689"/>
                    <a:pt x="882" y="1639"/>
                  </a:cubicBezTo>
                  <a:cubicBezTo>
                    <a:pt x="1001" y="1548"/>
                    <a:pt x="1085" y="1464"/>
                    <a:pt x="1204" y="1346"/>
                  </a:cubicBezTo>
                  <a:cubicBezTo>
                    <a:pt x="1322" y="1262"/>
                    <a:pt x="1434" y="1143"/>
                    <a:pt x="1581" y="1024"/>
                  </a:cubicBezTo>
                  <a:lnTo>
                    <a:pt x="1581" y="1024"/>
                  </a:lnTo>
                  <a:cubicBezTo>
                    <a:pt x="1462" y="1143"/>
                    <a:pt x="1322" y="1234"/>
                    <a:pt x="1232" y="1374"/>
                  </a:cubicBezTo>
                  <a:cubicBezTo>
                    <a:pt x="1132" y="1473"/>
                    <a:pt x="1219" y="1631"/>
                    <a:pt x="1335" y="1631"/>
                  </a:cubicBezTo>
                  <a:cubicBezTo>
                    <a:pt x="1358" y="1631"/>
                    <a:pt x="1382" y="1625"/>
                    <a:pt x="1406" y="1611"/>
                  </a:cubicBezTo>
                  <a:cubicBezTo>
                    <a:pt x="1784" y="1409"/>
                    <a:pt x="2134" y="1059"/>
                    <a:pt x="2399" y="737"/>
                  </a:cubicBezTo>
                  <a:lnTo>
                    <a:pt x="2399" y="674"/>
                  </a:lnTo>
                  <a:cubicBezTo>
                    <a:pt x="2739" y="642"/>
                    <a:pt x="3091" y="628"/>
                    <a:pt x="3441" y="628"/>
                  </a:cubicBezTo>
                  <a:cubicBezTo>
                    <a:pt x="3689" y="628"/>
                    <a:pt x="3935" y="635"/>
                    <a:pt x="4175" y="646"/>
                  </a:cubicBezTo>
                  <a:cubicBezTo>
                    <a:pt x="4875" y="674"/>
                    <a:pt x="5602" y="821"/>
                    <a:pt x="6301" y="849"/>
                  </a:cubicBezTo>
                  <a:cubicBezTo>
                    <a:pt x="6313" y="851"/>
                    <a:pt x="6324" y="852"/>
                    <a:pt x="6335" y="852"/>
                  </a:cubicBezTo>
                  <a:cubicBezTo>
                    <a:pt x="6528" y="852"/>
                    <a:pt x="6493" y="561"/>
                    <a:pt x="6301" y="534"/>
                  </a:cubicBezTo>
                  <a:cubicBezTo>
                    <a:pt x="5574" y="444"/>
                    <a:pt x="4847" y="325"/>
                    <a:pt x="4119" y="325"/>
                  </a:cubicBezTo>
                  <a:cubicBezTo>
                    <a:pt x="4028" y="320"/>
                    <a:pt x="3937" y="318"/>
                    <a:pt x="3846" y="318"/>
                  </a:cubicBezTo>
                  <a:cubicBezTo>
                    <a:pt x="3387" y="318"/>
                    <a:pt x="2945" y="373"/>
                    <a:pt x="2483" y="444"/>
                  </a:cubicBezTo>
                  <a:cubicBezTo>
                    <a:pt x="2574" y="360"/>
                    <a:pt x="2630" y="241"/>
                    <a:pt x="2658" y="122"/>
                  </a:cubicBezTo>
                  <a:cubicBezTo>
                    <a:pt x="2658" y="94"/>
                    <a:pt x="2630" y="94"/>
                    <a:pt x="2630" y="66"/>
                  </a:cubicBezTo>
                  <a:cubicBezTo>
                    <a:pt x="2511" y="66"/>
                    <a:pt x="2455" y="185"/>
                    <a:pt x="2399" y="241"/>
                  </a:cubicBezTo>
                  <a:cubicBezTo>
                    <a:pt x="2336" y="325"/>
                    <a:pt x="2252" y="416"/>
                    <a:pt x="2162" y="472"/>
                  </a:cubicBezTo>
                  <a:cubicBezTo>
                    <a:pt x="2162" y="500"/>
                    <a:pt x="2134" y="500"/>
                    <a:pt x="2134" y="500"/>
                  </a:cubicBezTo>
                  <a:cubicBezTo>
                    <a:pt x="2106" y="500"/>
                    <a:pt x="2078" y="500"/>
                    <a:pt x="2050" y="534"/>
                  </a:cubicBezTo>
                  <a:cubicBezTo>
                    <a:pt x="2106" y="444"/>
                    <a:pt x="2134" y="388"/>
                    <a:pt x="2197" y="297"/>
                  </a:cubicBezTo>
                  <a:cubicBezTo>
                    <a:pt x="2224" y="269"/>
                    <a:pt x="2224" y="241"/>
                    <a:pt x="2224" y="241"/>
                  </a:cubicBezTo>
                  <a:cubicBezTo>
                    <a:pt x="2252" y="213"/>
                    <a:pt x="2280" y="150"/>
                    <a:pt x="2280" y="122"/>
                  </a:cubicBezTo>
                  <a:cubicBezTo>
                    <a:pt x="2320" y="63"/>
                    <a:pt x="2276" y="0"/>
                    <a:pt x="222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79"/>
            <p:cNvSpPr/>
            <p:nvPr/>
          </p:nvSpPr>
          <p:spPr>
            <a:xfrm>
              <a:off x="1713758" y="3702915"/>
              <a:ext cx="38683" cy="30310"/>
            </a:xfrm>
            <a:custGeom>
              <a:rect b="b" l="l" r="r" t="t"/>
              <a:pathLst>
                <a:path extrusionOk="0" h="1332" w="1700">
                  <a:moveTo>
                    <a:pt x="1639" y="1"/>
                  </a:moveTo>
                  <a:cubicBezTo>
                    <a:pt x="1633" y="1"/>
                    <a:pt x="1626" y="3"/>
                    <a:pt x="1621" y="8"/>
                  </a:cubicBezTo>
                  <a:cubicBezTo>
                    <a:pt x="1125" y="442"/>
                    <a:pt x="544" y="736"/>
                    <a:pt x="76" y="1176"/>
                  </a:cubicBezTo>
                  <a:cubicBezTo>
                    <a:pt x="0" y="1222"/>
                    <a:pt x="69" y="1331"/>
                    <a:pt x="147" y="1331"/>
                  </a:cubicBezTo>
                  <a:cubicBezTo>
                    <a:pt x="163" y="1331"/>
                    <a:pt x="179" y="1327"/>
                    <a:pt x="195" y="1316"/>
                  </a:cubicBezTo>
                  <a:cubicBezTo>
                    <a:pt x="509" y="1141"/>
                    <a:pt x="775" y="910"/>
                    <a:pt x="1069" y="708"/>
                  </a:cubicBezTo>
                  <a:cubicBezTo>
                    <a:pt x="1181" y="617"/>
                    <a:pt x="1327" y="533"/>
                    <a:pt x="1418" y="414"/>
                  </a:cubicBezTo>
                  <a:cubicBezTo>
                    <a:pt x="1530" y="330"/>
                    <a:pt x="1593" y="183"/>
                    <a:pt x="1677" y="64"/>
                  </a:cubicBezTo>
                  <a:cubicBezTo>
                    <a:pt x="1700" y="42"/>
                    <a:pt x="1667" y="1"/>
                    <a:pt x="163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79"/>
            <p:cNvSpPr/>
            <p:nvPr/>
          </p:nvSpPr>
          <p:spPr>
            <a:xfrm>
              <a:off x="1783730" y="3708991"/>
              <a:ext cx="76002" cy="12037"/>
            </a:xfrm>
            <a:custGeom>
              <a:rect b="b" l="l" r="r" t="t"/>
              <a:pathLst>
                <a:path extrusionOk="0" h="529" w="3340">
                  <a:moveTo>
                    <a:pt x="119" y="0"/>
                  </a:moveTo>
                  <a:cubicBezTo>
                    <a:pt x="0" y="0"/>
                    <a:pt x="0" y="147"/>
                    <a:pt x="119" y="147"/>
                  </a:cubicBezTo>
                  <a:cubicBezTo>
                    <a:pt x="1140" y="238"/>
                    <a:pt x="2154" y="469"/>
                    <a:pt x="3175" y="525"/>
                  </a:cubicBezTo>
                  <a:cubicBezTo>
                    <a:pt x="3185" y="527"/>
                    <a:pt x="3194" y="528"/>
                    <a:pt x="3203" y="528"/>
                  </a:cubicBezTo>
                  <a:cubicBezTo>
                    <a:pt x="3325" y="528"/>
                    <a:pt x="3340" y="320"/>
                    <a:pt x="3203" y="294"/>
                  </a:cubicBezTo>
                  <a:cubicBezTo>
                    <a:pt x="2714" y="210"/>
                    <a:pt x="2189" y="119"/>
                    <a:pt x="1693" y="63"/>
                  </a:cubicBezTo>
                  <a:cubicBezTo>
                    <a:pt x="1168" y="0"/>
                    <a:pt x="644" y="0"/>
                    <a:pt x="11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79"/>
            <p:cNvSpPr/>
            <p:nvPr/>
          </p:nvSpPr>
          <p:spPr>
            <a:xfrm>
              <a:off x="1825030" y="3693768"/>
              <a:ext cx="56068" cy="17976"/>
            </a:xfrm>
            <a:custGeom>
              <a:rect b="b" l="l" r="r" t="t"/>
              <a:pathLst>
                <a:path extrusionOk="0" h="790" w="2464">
                  <a:moveTo>
                    <a:pt x="135" y="0"/>
                  </a:moveTo>
                  <a:cubicBezTo>
                    <a:pt x="43" y="0"/>
                    <a:pt x="0" y="148"/>
                    <a:pt x="108" y="180"/>
                  </a:cubicBezTo>
                  <a:cubicBezTo>
                    <a:pt x="808" y="382"/>
                    <a:pt x="1507" y="613"/>
                    <a:pt x="2206" y="788"/>
                  </a:cubicBezTo>
                  <a:cubicBezTo>
                    <a:pt x="2215" y="789"/>
                    <a:pt x="2225" y="790"/>
                    <a:pt x="2233" y="790"/>
                  </a:cubicBezTo>
                  <a:cubicBezTo>
                    <a:pt x="2414" y="790"/>
                    <a:pt x="2464" y="528"/>
                    <a:pt x="2297" y="494"/>
                  </a:cubicBezTo>
                  <a:cubicBezTo>
                    <a:pt x="1563" y="319"/>
                    <a:pt x="864" y="180"/>
                    <a:pt x="164" y="5"/>
                  </a:cubicBezTo>
                  <a:cubicBezTo>
                    <a:pt x="154" y="2"/>
                    <a:pt x="145" y="0"/>
                    <a:pt x="13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79"/>
            <p:cNvSpPr/>
            <p:nvPr/>
          </p:nvSpPr>
          <p:spPr>
            <a:xfrm>
              <a:off x="1842483" y="3675700"/>
              <a:ext cx="40504" cy="17476"/>
            </a:xfrm>
            <a:custGeom>
              <a:rect b="b" l="l" r="r" t="t"/>
              <a:pathLst>
                <a:path extrusionOk="0" h="768" w="1780">
                  <a:moveTo>
                    <a:pt x="144" y="0"/>
                  </a:moveTo>
                  <a:cubicBezTo>
                    <a:pt x="31" y="0"/>
                    <a:pt x="0" y="189"/>
                    <a:pt x="132" y="239"/>
                  </a:cubicBezTo>
                  <a:cubicBezTo>
                    <a:pt x="593" y="414"/>
                    <a:pt x="1089" y="624"/>
                    <a:pt x="1586" y="764"/>
                  </a:cubicBezTo>
                  <a:cubicBezTo>
                    <a:pt x="1595" y="767"/>
                    <a:pt x="1604" y="768"/>
                    <a:pt x="1612" y="768"/>
                  </a:cubicBezTo>
                  <a:cubicBezTo>
                    <a:pt x="1716" y="768"/>
                    <a:pt x="1780" y="585"/>
                    <a:pt x="1670" y="533"/>
                  </a:cubicBezTo>
                  <a:cubicBezTo>
                    <a:pt x="1439" y="414"/>
                    <a:pt x="1180" y="358"/>
                    <a:pt x="943" y="274"/>
                  </a:cubicBezTo>
                  <a:cubicBezTo>
                    <a:pt x="684" y="183"/>
                    <a:pt x="446" y="100"/>
                    <a:pt x="187" y="9"/>
                  </a:cubicBezTo>
                  <a:cubicBezTo>
                    <a:pt x="172" y="3"/>
                    <a:pt x="157" y="0"/>
                    <a:pt x="14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79"/>
            <p:cNvSpPr/>
            <p:nvPr/>
          </p:nvSpPr>
          <p:spPr>
            <a:xfrm>
              <a:off x="1664403" y="3653082"/>
              <a:ext cx="30560" cy="16133"/>
            </a:xfrm>
            <a:custGeom>
              <a:rect b="b" l="l" r="r" t="t"/>
              <a:pathLst>
                <a:path extrusionOk="0" h="709" w="1343">
                  <a:moveTo>
                    <a:pt x="378" y="275"/>
                  </a:moveTo>
                  <a:lnTo>
                    <a:pt x="378" y="275"/>
                  </a:lnTo>
                  <a:cubicBezTo>
                    <a:pt x="350" y="303"/>
                    <a:pt x="350" y="331"/>
                    <a:pt x="378" y="359"/>
                  </a:cubicBezTo>
                  <a:cubicBezTo>
                    <a:pt x="350" y="359"/>
                    <a:pt x="322" y="359"/>
                    <a:pt x="294" y="331"/>
                  </a:cubicBezTo>
                  <a:cubicBezTo>
                    <a:pt x="322" y="303"/>
                    <a:pt x="350" y="303"/>
                    <a:pt x="378" y="275"/>
                  </a:cubicBezTo>
                  <a:close/>
                  <a:moveTo>
                    <a:pt x="929" y="0"/>
                  </a:moveTo>
                  <a:cubicBezTo>
                    <a:pt x="768" y="0"/>
                    <a:pt x="549" y="42"/>
                    <a:pt x="441" y="157"/>
                  </a:cubicBezTo>
                  <a:cubicBezTo>
                    <a:pt x="441" y="117"/>
                    <a:pt x="409" y="77"/>
                    <a:pt x="361" y="77"/>
                  </a:cubicBezTo>
                  <a:cubicBezTo>
                    <a:pt x="341" y="77"/>
                    <a:pt x="318" y="84"/>
                    <a:pt x="294" y="101"/>
                  </a:cubicBezTo>
                  <a:cubicBezTo>
                    <a:pt x="203" y="129"/>
                    <a:pt x="147" y="220"/>
                    <a:pt x="56" y="275"/>
                  </a:cubicBezTo>
                  <a:cubicBezTo>
                    <a:pt x="0" y="303"/>
                    <a:pt x="0" y="394"/>
                    <a:pt x="56" y="450"/>
                  </a:cubicBezTo>
                  <a:cubicBezTo>
                    <a:pt x="175" y="534"/>
                    <a:pt x="322" y="625"/>
                    <a:pt x="469" y="681"/>
                  </a:cubicBezTo>
                  <a:lnTo>
                    <a:pt x="644" y="681"/>
                  </a:lnTo>
                  <a:cubicBezTo>
                    <a:pt x="671" y="709"/>
                    <a:pt x="699" y="709"/>
                    <a:pt x="727" y="709"/>
                  </a:cubicBezTo>
                  <a:cubicBezTo>
                    <a:pt x="993" y="709"/>
                    <a:pt x="1343" y="450"/>
                    <a:pt x="1252" y="157"/>
                  </a:cubicBezTo>
                  <a:cubicBezTo>
                    <a:pt x="1231" y="94"/>
                    <a:pt x="1194" y="62"/>
                    <a:pt x="1151" y="62"/>
                  </a:cubicBezTo>
                  <a:cubicBezTo>
                    <a:pt x="1136" y="62"/>
                    <a:pt x="1121" y="66"/>
                    <a:pt x="1105" y="73"/>
                  </a:cubicBezTo>
                  <a:cubicBezTo>
                    <a:pt x="1077" y="45"/>
                    <a:pt x="1049" y="45"/>
                    <a:pt x="1049" y="10"/>
                  </a:cubicBezTo>
                  <a:cubicBezTo>
                    <a:pt x="1016" y="4"/>
                    <a:pt x="975" y="0"/>
                    <a:pt x="9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79"/>
            <p:cNvSpPr/>
            <p:nvPr/>
          </p:nvSpPr>
          <p:spPr>
            <a:xfrm>
              <a:off x="1560526" y="3714497"/>
              <a:ext cx="5074" cy="10194"/>
            </a:xfrm>
            <a:custGeom>
              <a:rect b="b" l="l" r="r" t="t"/>
              <a:pathLst>
                <a:path extrusionOk="0" h="448" w="223">
                  <a:moveTo>
                    <a:pt x="47" y="1"/>
                  </a:moveTo>
                  <a:cubicBezTo>
                    <a:pt x="23" y="1"/>
                    <a:pt x="0" y="40"/>
                    <a:pt x="20" y="80"/>
                  </a:cubicBezTo>
                  <a:cubicBezTo>
                    <a:pt x="20" y="143"/>
                    <a:pt x="76" y="171"/>
                    <a:pt x="76" y="255"/>
                  </a:cubicBezTo>
                  <a:cubicBezTo>
                    <a:pt x="111" y="283"/>
                    <a:pt x="111" y="373"/>
                    <a:pt x="139" y="429"/>
                  </a:cubicBezTo>
                  <a:cubicBezTo>
                    <a:pt x="151" y="441"/>
                    <a:pt x="167" y="448"/>
                    <a:pt x="182" y="448"/>
                  </a:cubicBezTo>
                  <a:cubicBezTo>
                    <a:pt x="204" y="448"/>
                    <a:pt x="223" y="434"/>
                    <a:pt x="223" y="401"/>
                  </a:cubicBezTo>
                  <a:cubicBezTo>
                    <a:pt x="223" y="345"/>
                    <a:pt x="195" y="283"/>
                    <a:pt x="167" y="199"/>
                  </a:cubicBezTo>
                  <a:cubicBezTo>
                    <a:pt x="139" y="143"/>
                    <a:pt x="111" y="80"/>
                    <a:pt x="76" y="24"/>
                  </a:cubicBezTo>
                  <a:cubicBezTo>
                    <a:pt x="68" y="7"/>
                    <a:pt x="57" y="1"/>
                    <a:pt x="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79"/>
            <p:cNvSpPr/>
            <p:nvPr/>
          </p:nvSpPr>
          <p:spPr>
            <a:xfrm>
              <a:off x="1568286" y="3707921"/>
              <a:ext cx="4005" cy="12015"/>
            </a:xfrm>
            <a:custGeom>
              <a:rect b="b" l="l" r="r" t="t"/>
              <a:pathLst>
                <a:path extrusionOk="0" h="528" w="176">
                  <a:moveTo>
                    <a:pt x="42" y="1"/>
                  </a:moveTo>
                  <a:cubicBezTo>
                    <a:pt x="20" y="1"/>
                    <a:pt x="1" y="14"/>
                    <a:pt x="1" y="47"/>
                  </a:cubicBezTo>
                  <a:cubicBezTo>
                    <a:pt x="57" y="194"/>
                    <a:pt x="85" y="341"/>
                    <a:pt x="120" y="516"/>
                  </a:cubicBezTo>
                  <a:cubicBezTo>
                    <a:pt x="120" y="524"/>
                    <a:pt x="122" y="527"/>
                    <a:pt x="126" y="527"/>
                  </a:cubicBezTo>
                  <a:cubicBezTo>
                    <a:pt x="136" y="527"/>
                    <a:pt x="156" y="507"/>
                    <a:pt x="176" y="488"/>
                  </a:cubicBezTo>
                  <a:cubicBezTo>
                    <a:pt x="176" y="341"/>
                    <a:pt x="148" y="194"/>
                    <a:pt x="85" y="19"/>
                  </a:cubicBezTo>
                  <a:cubicBezTo>
                    <a:pt x="73" y="8"/>
                    <a:pt x="57" y="1"/>
                    <a:pt x="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79"/>
            <p:cNvSpPr/>
            <p:nvPr/>
          </p:nvSpPr>
          <p:spPr>
            <a:xfrm>
              <a:off x="1599483" y="3701823"/>
              <a:ext cx="33746" cy="3208"/>
            </a:xfrm>
            <a:custGeom>
              <a:rect b="b" l="l" r="r" t="t"/>
              <a:pathLst>
                <a:path extrusionOk="0" h="141" w="1483">
                  <a:moveTo>
                    <a:pt x="728" y="0"/>
                  </a:moveTo>
                  <a:cubicBezTo>
                    <a:pt x="525" y="28"/>
                    <a:pt x="287" y="56"/>
                    <a:pt x="56" y="84"/>
                  </a:cubicBezTo>
                  <a:cubicBezTo>
                    <a:pt x="0" y="84"/>
                    <a:pt x="0" y="140"/>
                    <a:pt x="56" y="140"/>
                  </a:cubicBezTo>
                  <a:cubicBezTo>
                    <a:pt x="291" y="112"/>
                    <a:pt x="516" y="105"/>
                    <a:pt x="742" y="105"/>
                  </a:cubicBezTo>
                  <a:cubicBezTo>
                    <a:pt x="967" y="105"/>
                    <a:pt x="1193" y="112"/>
                    <a:pt x="1427" y="112"/>
                  </a:cubicBezTo>
                  <a:cubicBezTo>
                    <a:pt x="1483" y="112"/>
                    <a:pt x="1483" y="56"/>
                    <a:pt x="1427" y="56"/>
                  </a:cubicBezTo>
                  <a:cubicBezTo>
                    <a:pt x="1196" y="28"/>
                    <a:pt x="986" y="0"/>
                    <a:pt x="7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79"/>
            <p:cNvSpPr/>
            <p:nvPr/>
          </p:nvSpPr>
          <p:spPr>
            <a:xfrm>
              <a:off x="1576887" y="3719640"/>
              <a:ext cx="42506" cy="12584"/>
            </a:xfrm>
            <a:custGeom>
              <a:rect b="b" l="l" r="r" t="t"/>
              <a:pathLst>
                <a:path extrusionOk="0" h="553" w="1868">
                  <a:moveTo>
                    <a:pt x="1839" y="1"/>
                  </a:moveTo>
                  <a:cubicBezTo>
                    <a:pt x="1224" y="1"/>
                    <a:pt x="616" y="266"/>
                    <a:pt x="28" y="497"/>
                  </a:cubicBezTo>
                  <a:cubicBezTo>
                    <a:pt x="0" y="497"/>
                    <a:pt x="28" y="553"/>
                    <a:pt x="56" y="553"/>
                  </a:cubicBezTo>
                  <a:cubicBezTo>
                    <a:pt x="616" y="350"/>
                    <a:pt x="1224" y="119"/>
                    <a:pt x="1839" y="57"/>
                  </a:cubicBezTo>
                  <a:cubicBezTo>
                    <a:pt x="1867" y="57"/>
                    <a:pt x="1867" y="1"/>
                    <a:pt x="18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79"/>
            <p:cNvSpPr/>
            <p:nvPr/>
          </p:nvSpPr>
          <p:spPr>
            <a:xfrm>
              <a:off x="1604102" y="3714224"/>
              <a:ext cx="48377" cy="6076"/>
            </a:xfrm>
            <a:custGeom>
              <a:rect b="b" l="l" r="r" t="t"/>
              <a:pathLst>
                <a:path extrusionOk="0" h="267" w="2126">
                  <a:moveTo>
                    <a:pt x="938" y="0"/>
                  </a:moveTo>
                  <a:cubicBezTo>
                    <a:pt x="645" y="0"/>
                    <a:pt x="336" y="46"/>
                    <a:pt x="28" y="92"/>
                  </a:cubicBezTo>
                  <a:cubicBezTo>
                    <a:pt x="0" y="92"/>
                    <a:pt x="0" y="120"/>
                    <a:pt x="28" y="120"/>
                  </a:cubicBezTo>
                  <a:cubicBezTo>
                    <a:pt x="378" y="92"/>
                    <a:pt x="727" y="64"/>
                    <a:pt x="1049" y="64"/>
                  </a:cubicBezTo>
                  <a:cubicBezTo>
                    <a:pt x="1399" y="92"/>
                    <a:pt x="1720" y="183"/>
                    <a:pt x="2070" y="267"/>
                  </a:cubicBezTo>
                  <a:cubicBezTo>
                    <a:pt x="2098" y="267"/>
                    <a:pt x="2126" y="211"/>
                    <a:pt x="2070" y="211"/>
                  </a:cubicBezTo>
                  <a:cubicBezTo>
                    <a:pt x="1776" y="92"/>
                    <a:pt x="1455" y="8"/>
                    <a:pt x="1133" y="8"/>
                  </a:cubicBezTo>
                  <a:cubicBezTo>
                    <a:pt x="1069" y="3"/>
                    <a:pt x="1004" y="0"/>
                    <a:pt x="9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79"/>
            <p:cNvSpPr/>
            <p:nvPr/>
          </p:nvSpPr>
          <p:spPr>
            <a:xfrm>
              <a:off x="1689524" y="3593691"/>
              <a:ext cx="31220" cy="2662"/>
            </a:xfrm>
            <a:custGeom>
              <a:rect b="b" l="l" r="r" t="t"/>
              <a:pathLst>
                <a:path extrusionOk="0" h="117" w="1372">
                  <a:moveTo>
                    <a:pt x="854" y="1"/>
                  </a:moveTo>
                  <a:cubicBezTo>
                    <a:pt x="581" y="1"/>
                    <a:pt x="307" y="43"/>
                    <a:pt x="36" y="61"/>
                  </a:cubicBezTo>
                  <a:cubicBezTo>
                    <a:pt x="1" y="61"/>
                    <a:pt x="1" y="89"/>
                    <a:pt x="36" y="89"/>
                  </a:cubicBezTo>
                  <a:cubicBezTo>
                    <a:pt x="253" y="89"/>
                    <a:pt x="471" y="82"/>
                    <a:pt x="686" y="82"/>
                  </a:cubicBezTo>
                  <a:cubicBezTo>
                    <a:pt x="901" y="82"/>
                    <a:pt x="1113" y="89"/>
                    <a:pt x="1316" y="117"/>
                  </a:cubicBezTo>
                  <a:cubicBezTo>
                    <a:pt x="1372" y="117"/>
                    <a:pt x="1372" y="61"/>
                    <a:pt x="1344" y="61"/>
                  </a:cubicBezTo>
                  <a:cubicBezTo>
                    <a:pt x="1181" y="16"/>
                    <a:pt x="1018" y="1"/>
                    <a:pt x="8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79"/>
            <p:cNvSpPr/>
            <p:nvPr/>
          </p:nvSpPr>
          <p:spPr>
            <a:xfrm>
              <a:off x="1455648" y="3567841"/>
              <a:ext cx="461449" cy="277042"/>
            </a:xfrm>
            <a:custGeom>
              <a:rect b="b" l="l" r="r" t="t"/>
              <a:pathLst>
                <a:path extrusionOk="0" h="12175" w="20279">
                  <a:moveTo>
                    <a:pt x="12236" y="219"/>
                  </a:moveTo>
                  <a:cubicBezTo>
                    <a:pt x="12354" y="219"/>
                    <a:pt x="12470" y="236"/>
                    <a:pt x="12586" y="295"/>
                  </a:cubicBezTo>
                  <a:cubicBezTo>
                    <a:pt x="12698" y="378"/>
                    <a:pt x="12817" y="469"/>
                    <a:pt x="12964" y="525"/>
                  </a:cubicBezTo>
                  <a:cubicBezTo>
                    <a:pt x="13048" y="581"/>
                    <a:pt x="13167" y="672"/>
                    <a:pt x="13286" y="756"/>
                  </a:cubicBezTo>
                  <a:cubicBezTo>
                    <a:pt x="13426" y="903"/>
                    <a:pt x="13461" y="1078"/>
                    <a:pt x="13544" y="1253"/>
                  </a:cubicBezTo>
                  <a:cubicBezTo>
                    <a:pt x="13572" y="1343"/>
                    <a:pt x="13600" y="1455"/>
                    <a:pt x="13635" y="1546"/>
                  </a:cubicBezTo>
                  <a:cubicBezTo>
                    <a:pt x="13663" y="1574"/>
                    <a:pt x="13663" y="1602"/>
                    <a:pt x="13691" y="1630"/>
                  </a:cubicBezTo>
                  <a:cubicBezTo>
                    <a:pt x="13398" y="1546"/>
                    <a:pt x="13048" y="1546"/>
                    <a:pt x="12761" y="1518"/>
                  </a:cubicBezTo>
                  <a:cubicBezTo>
                    <a:pt x="12468" y="1518"/>
                    <a:pt x="12202" y="1518"/>
                    <a:pt x="11915" y="1455"/>
                  </a:cubicBezTo>
                  <a:cubicBezTo>
                    <a:pt x="11650" y="1399"/>
                    <a:pt x="11391" y="1343"/>
                    <a:pt x="11125" y="1308"/>
                  </a:cubicBezTo>
                  <a:cubicBezTo>
                    <a:pt x="11083" y="1306"/>
                    <a:pt x="11041" y="1305"/>
                    <a:pt x="11000" y="1305"/>
                  </a:cubicBezTo>
                  <a:cubicBezTo>
                    <a:pt x="10550" y="1305"/>
                    <a:pt x="10125" y="1435"/>
                    <a:pt x="9671" y="1518"/>
                  </a:cubicBezTo>
                  <a:lnTo>
                    <a:pt x="9580" y="1518"/>
                  </a:lnTo>
                  <a:cubicBezTo>
                    <a:pt x="9552" y="1546"/>
                    <a:pt x="9496" y="1546"/>
                    <a:pt x="9468" y="1546"/>
                  </a:cubicBezTo>
                  <a:cubicBezTo>
                    <a:pt x="9349" y="1574"/>
                    <a:pt x="9202" y="1602"/>
                    <a:pt x="9090" y="1630"/>
                  </a:cubicBezTo>
                  <a:cubicBezTo>
                    <a:pt x="8999" y="1658"/>
                    <a:pt x="8915" y="1693"/>
                    <a:pt x="8825" y="1721"/>
                  </a:cubicBezTo>
                  <a:cubicBezTo>
                    <a:pt x="8971" y="1574"/>
                    <a:pt x="9118" y="1427"/>
                    <a:pt x="9293" y="1280"/>
                  </a:cubicBezTo>
                  <a:cubicBezTo>
                    <a:pt x="9755" y="875"/>
                    <a:pt x="10139" y="434"/>
                    <a:pt x="10803" y="323"/>
                  </a:cubicBezTo>
                  <a:cubicBezTo>
                    <a:pt x="11097" y="260"/>
                    <a:pt x="11391" y="260"/>
                    <a:pt x="11677" y="260"/>
                  </a:cubicBezTo>
                  <a:cubicBezTo>
                    <a:pt x="11872" y="260"/>
                    <a:pt x="12056" y="219"/>
                    <a:pt x="12236" y="219"/>
                  </a:cubicBezTo>
                  <a:close/>
                  <a:moveTo>
                    <a:pt x="14383" y="1602"/>
                  </a:moveTo>
                  <a:cubicBezTo>
                    <a:pt x="14404" y="1602"/>
                    <a:pt x="14418" y="1616"/>
                    <a:pt x="14418" y="1658"/>
                  </a:cubicBezTo>
                  <a:lnTo>
                    <a:pt x="14418" y="2008"/>
                  </a:lnTo>
                  <a:lnTo>
                    <a:pt x="14418" y="2043"/>
                  </a:lnTo>
                  <a:cubicBezTo>
                    <a:pt x="14300" y="1924"/>
                    <a:pt x="14188" y="1833"/>
                    <a:pt x="14069" y="1721"/>
                  </a:cubicBezTo>
                  <a:cubicBezTo>
                    <a:pt x="14125" y="1721"/>
                    <a:pt x="14160" y="1693"/>
                    <a:pt x="14216" y="1658"/>
                  </a:cubicBezTo>
                  <a:cubicBezTo>
                    <a:pt x="14244" y="1658"/>
                    <a:pt x="14272" y="1630"/>
                    <a:pt x="14300" y="1630"/>
                  </a:cubicBezTo>
                  <a:cubicBezTo>
                    <a:pt x="14331" y="1616"/>
                    <a:pt x="14361" y="1602"/>
                    <a:pt x="14383" y="1602"/>
                  </a:cubicBezTo>
                  <a:close/>
                  <a:moveTo>
                    <a:pt x="15607" y="1974"/>
                  </a:moveTo>
                  <a:cubicBezTo>
                    <a:pt x="15810" y="1974"/>
                    <a:pt x="15763" y="2311"/>
                    <a:pt x="15789" y="2448"/>
                  </a:cubicBezTo>
                  <a:cubicBezTo>
                    <a:pt x="15789" y="2567"/>
                    <a:pt x="15789" y="2679"/>
                    <a:pt x="15817" y="2798"/>
                  </a:cubicBezTo>
                  <a:cubicBezTo>
                    <a:pt x="15698" y="2770"/>
                    <a:pt x="15586" y="2742"/>
                    <a:pt x="15467" y="2679"/>
                  </a:cubicBezTo>
                  <a:cubicBezTo>
                    <a:pt x="15320" y="2595"/>
                    <a:pt x="15237" y="2504"/>
                    <a:pt x="15090" y="2448"/>
                  </a:cubicBezTo>
                  <a:cubicBezTo>
                    <a:pt x="15062" y="2420"/>
                    <a:pt x="14999" y="2392"/>
                    <a:pt x="14943" y="2357"/>
                  </a:cubicBezTo>
                  <a:cubicBezTo>
                    <a:pt x="15146" y="2245"/>
                    <a:pt x="15320" y="2043"/>
                    <a:pt x="15558" y="1980"/>
                  </a:cubicBezTo>
                  <a:cubicBezTo>
                    <a:pt x="15576" y="1976"/>
                    <a:pt x="15592" y="1974"/>
                    <a:pt x="15607" y="1974"/>
                  </a:cubicBezTo>
                  <a:close/>
                  <a:moveTo>
                    <a:pt x="16730" y="2644"/>
                  </a:moveTo>
                  <a:cubicBezTo>
                    <a:pt x="16756" y="2644"/>
                    <a:pt x="16783" y="2654"/>
                    <a:pt x="16810" y="2679"/>
                  </a:cubicBezTo>
                  <a:cubicBezTo>
                    <a:pt x="16838" y="2707"/>
                    <a:pt x="16866" y="2854"/>
                    <a:pt x="16894" y="2945"/>
                  </a:cubicBezTo>
                  <a:cubicBezTo>
                    <a:pt x="16922" y="3001"/>
                    <a:pt x="16985" y="3091"/>
                    <a:pt x="17013" y="3175"/>
                  </a:cubicBezTo>
                  <a:cubicBezTo>
                    <a:pt x="16810" y="3119"/>
                    <a:pt x="16607" y="3001"/>
                    <a:pt x="16397" y="2945"/>
                  </a:cubicBezTo>
                  <a:lnTo>
                    <a:pt x="16369" y="2945"/>
                  </a:lnTo>
                  <a:cubicBezTo>
                    <a:pt x="16432" y="2882"/>
                    <a:pt x="16488" y="2826"/>
                    <a:pt x="16572" y="2742"/>
                  </a:cubicBezTo>
                  <a:cubicBezTo>
                    <a:pt x="16616" y="2698"/>
                    <a:pt x="16670" y="2644"/>
                    <a:pt x="16730" y="2644"/>
                  </a:cubicBezTo>
                  <a:close/>
                  <a:moveTo>
                    <a:pt x="18006" y="2798"/>
                  </a:moveTo>
                  <a:cubicBezTo>
                    <a:pt x="18034" y="2798"/>
                    <a:pt x="18145" y="3175"/>
                    <a:pt x="18180" y="3203"/>
                  </a:cubicBezTo>
                  <a:cubicBezTo>
                    <a:pt x="18180" y="3266"/>
                    <a:pt x="18208" y="3294"/>
                    <a:pt x="18208" y="3350"/>
                  </a:cubicBezTo>
                  <a:cubicBezTo>
                    <a:pt x="18208" y="3350"/>
                    <a:pt x="18180" y="3350"/>
                    <a:pt x="18145" y="3322"/>
                  </a:cubicBezTo>
                  <a:cubicBezTo>
                    <a:pt x="17971" y="3322"/>
                    <a:pt x="17831" y="3294"/>
                    <a:pt x="17684" y="3294"/>
                  </a:cubicBezTo>
                  <a:cubicBezTo>
                    <a:pt x="17712" y="3231"/>
                    <a:pt x="17740" y="3203"/>
                    <a:pt x="17768" y="3175"/>
                  </a:cubicBezTo>
                  <a:cubicBezTo>
                    <a:pt x="17796" y="3147"/>
                    <a:pt x="17971" y="2798"/>
                    <a:pt x="18006" y="2798"/>
                  </a:cubicBezTo>
                  <a:close/>
                  <a:moveTo>
                    <a:pt x="19101" y="2919"/>
                  </a:moveTo>
                  <a:cubicBezTo>
                    <a:pt x="19115" y="2919"/>
                    <a:pt x="19122" y="2951"/>
                    <a:pt x="19138" y="3001"/>
                  </a:cubicBezTo>
                  <a:cubicBezTo>
                    <a:pt x="19194" y="3029"/>
                    <a:pt x="19194" y="3119"/>
                    <a:pt x="19229" y="3175"/>
                  </a:cubicBezTo>
                  <a:cubicBezTo>
                    <a:pt x="19285" y="3231"/>
                    <a:pt x="19313" y="3294"/>
                    <a:pt x="19341" y="3350"/>
                  </a:cubicBezTo>
                  <a:cubicBezTo>
                    <a:pt x="19341" y="3378"/>
                    <a:pt x="19369" y="3406"/>
                    <a:pt x="19404" y="3441"/>
                  </a:cubicBezTo>
                  <a:cubicBezTo>
                    <a:pt x="19331" y="3424"/>
                    <a:pt x="19250" y="3424"/>
                    <a:pt x="19170" y="3424"/>
                  </a:cubicBezTo>
                  <a:cubicBezTo>
                    <a:pt x="19089" y="3424"/>
                    <a:pt x="19009" y="3424"/>
                    <a:pt x="18936" y="3406"/>
                  </a:cubicBezTo>
                  <a:lnTo>
                    <a:pt x="18789" y="3406"/>
                  </a:lnTo>
                  <a:cubicBezTo>
                    <a:pt x="18817" y="3406"/>
                    <a:pt x="18817" y="3378"/>
                    <a:pt x="18845" y="3350"/>
                  </a:cubicBezTo>
                  <a:cubicBezTo>
                    <a:pt x="18880" y="3322"/>
                    <a:pt x="18908" y="3266"/>
                    <a:pt x="18936" y="3203"/>
                  </a:cubicBezTo>
                  <a:cubicBezTo>
                    <a:pt x="18964" y="3119"/>
                    <a:pt x="18991" y="3029"/>
                    <a:pt x="19054" y="2973"/>
                  </a:cubicBezTo>
                  <a:cubicBezTo>
                    <a:pt x="19078" y="2935"/>
                    <a:pt x="19091" y="2919"/>
                    <a:pt x="19101" y="2919"/>
                  </a:cubicBezTo>
                  <a:close/>
                  <a:moveTo>
                    <a:pt x="1748" y="5679"/>
                  </a:moveTo>
                  <a:lnTo>
                    <a:pt x="1748" y="5714"/>
                  </a:lnTo>
                  <a:cubicBezTo>
                    <a:pt x="1713" y="5826"/>
                    <a:pt x="1713" y="5944"/>
                    <a:pt x="1685" y="6028"/>
                  </a:cubicBezTo>
                  <a:cubicBezTo>
                    <a:pt x="1629" y="6378"/>
                    <a:pt x="1601" y="6728"/>
                    <a:pt x="1713" y="7049"/>
                  </a:cubicBezTo>
                  <a:cubicBezTo>
                    <a:pt x="1804" y="7343"/>
                    <a:pt x="2154" y="7490"/>
                    <a:pt x="2413" y="7574"/>
                  </a:cubicBezTo>
                  <a:cubicBezTo>
                    <a:pt x="2587" y="7637"/>
                    <a:pt x="2797" y="7637"/>
                    <a:pt x="2972" y="7692"/>
                  </a:cubicBezTo>
                  <a:cubicBezTo>
                    <a:pt x="3056" y="7720"/>
                    <a:pt x="3147" y="7748"/>
                    <a:pt x="3231" y="7839"/>
                  </a:cubicBezTo>
                  <a:cubicBezTo>
                    <a:pt x="3378" y="8014"/>
                    <a:pt x="3203" y="8126"/>
                    <a:pt x="3028" y="8161"/>
                  </a:cubicBezTo>
                  <a:cubicBezTo>
                    <a:pt x="2734" y="8245"/>
                    <a:pt x="2448" y="8420"/>
                    <a:pt x="2154" y="8511"/>
                  </a:cubicBezTo>
                  <a:cubicBezTo>
                    <a:pt x="1776" y="8594"/>
                    <a:pt x="1364" y="8594"/>
                    <a:pt x="986" y="8713"/>
                  </a:cubicBezTo>
                  <a:cubicBezTo>
                    <a:pt x="841" y="8737"/>
                    <a:pt x="657" y="8880"/>
                    <a:pt x="515" y="8880"/>
                  </a:cubicBezTo>
                  <a:cubicBezTo>
                    <a:pt x="486" y="8880"/>
                    <a:pt x="459" y="8874"/>
                    <a:pt x="434" y="8860"/>
                  </a:cubicBezTo>
                  <a:cubicBezTo>
                    <a:pt x="203" y="8741"/>
                    <a:pt x="350" y="8336"/>
                    <a:pt x="378" y="8161"/>
                  </a:cubicBezTo>
                  <a:cubicBezTo>
                    <a:pt x="490" y="7692"/>
                    <a:pt x="699" y="7287"/>
                    <a:pt x="930" y="6874"/>
                  </a:cubicBezTo>
                  <a:cubicBezTo>
                    <a:pt x="1161" y="6497"/>
                    <a:pt x="1364" y="6119"/>
                    <a:pt x="1629" y="5770"/>
                  </a:cubicBezTo>
                  <a:cubicBezTo>
                    <a:pt x="1657" y="5742"/>
                    <a:pt x="1713" y="5714"/>
                    <a:pt x="1748" y="5679"/>
                  </a:cubicBezTo>
                  <a:close/>
                  <a:moveTo>
                    <a:pt x="3147" y="9294"/>
                  </a:moveTo>
                  <a:cubicBezTo>
                    <a:pt x="3175" y="9294"/>
                    <a:pt x="3175" y="9322"/>
                    <a:pt x="3175" y="9350"/>
                  </a:cubicBezTo>
                  <a:cubicBezTo>
                    <a:pt x="3203" y="9496"/>
                    <a:pt x="3203" y="9643"/>
                    <a:pt x="3175" y="9818"/>
                  </a:cubicBezTo>
                  <a:cubicBezTo>
                    <a:pt x="3147" y="10168"/>
                    <a:pt x="3084" y="10489"/>
                    <a:pt x="2797" y="10748"/>
                  </a:cubicBezTo>
                  <a:cubicBezTo>
                    <a:pt x="2630" y="10895"/>
                    <a:pt x="2395" y="11066"/>
                    <a:pt x="2168" y="11066"/>
                  </a:cubicBezTo>
                  <a:cubicBezTo>
                    <a:pt x="2071" y="11066"/>
                    <a:pt x="1976" y="11035"/>
                    <a:pt x="1888" y="10958"/>
                  </a:cubicBezTo>
                  <a:cubicBezTo>
                    <a:pt x="1832" y="10895"/>
                    <a:pt x="1657" y="10783"/>
                    <a:pt x="1629" y="10692"/>
                  </a:cubicBezTo>
                  <a:cubicBezTo>
                    <a:pt x="1574" y="10517"/>
                    <a:pt x="1888" y="10371"/>
                    <a:pt x="2007" y="10315"/>
                  </a:cubicBezTo>
                  <a:cubicBezTo>
                    <a:pt x="2301" y="10168"/>
                    <a:pt x="2559" y="9965"/>
                    <a:pt x="2825" y="9762"/>
                  </a:cubicBezTo>
                  <a:cubicBezTo>
                    <a:pt x="2972" y="9615"/>
                    <a:pt x="3084" y="9469"/>
                    <a:pt x="3147" y="9294"/>
                  </a:cubicBezTo>
                  <a:close/>
                  <a:moveTo>
                    <a:pt x="10956" y="1563"/>
                  </a:moveTo>
                  <a:cubicBezTo>
                    <a:pt x="11022" y="1563"/>
                    <a:pt x="11088" y="1567"/>
                    <a:pt x="11153" y="1574"/>
                  </a:cubicBezTo>
                  <a:cubicBezTo>
                    <a:pt x="11475" y="1602"/>
                    <a:pt x="11796" y="1693"/>
                    <a:pt x="12090" y="1749"/>
                  </a:cubicBezTo>
                  <a:lnTo>
                    <a:pt x="12118" y="1749"/>
                  </a:lnTo>
                  <a:cubicBezTo>
                    <a:pt x="12191" y="1763"/>
                    <a:pt x="12272" y="1770"/>
                    <a:pt x="12352" y="1770"/>
                  </a:cubicBezTo>
                  <a:cubicBezTo>
                    <a:pt x="12433" y="1770"/>
                    <a:pt x="12513" y="1763"/>
                    <a:pt x="12586" y="1749"/>
                  </a:cubicBezTo>
                  <a:cubicBezTo>
                    <a:pt x="12688" y="1742"/>
                    <a:pt x="12791" y="1738"/>
                    <a:pt x="12895" y="1738"/>
                  </a:cubicBezTo>
                  <a:cubicBezTo>
                    <a:pt x="13207" y="1738"/>
                    <a:pt x="13529" y="1770"/>
                    <a:pt x="13838" y="1833"/>
                  </a:cubicBezTo>
                  <a:cubicBezTo>
                    <a:pt x="13894" y="1896"/>
                    <a:pt x="13985" y="1980"/>
                    <a:pt x="14041" y="2043"/>
                  </a:cubicBezTo>
                  <a:cubicBezTo>
                    <a:pt x="14216" y="2217"/>
                    <a:pt x="14418" y="2329"/>
                    <a:pt x="14593" y="2476"/>
                  </a:cubicBezTo>
                  <a:cubicBezTo>
                    <a:pt x="14796" y="2595"/>
                    <a:pt x="14999" y="2679"/>
                    <a:pt x="15209" y="2798"/>
                  </a:cubicBezTo>
                  <a:cubicBezTo>
                    <a:pt x="15642" y="3091"/>
                    <a:pt x="16167" y="3091"/>
                    <a:pt x="16635" y="3266"/>
                  </a:cubicBezTo>
                  <a:cubicBezTo>
                    <a:pt x="17132" y="3469"/>
                    <a:pt x="17684" y="3497"/>
                    <a:pt x="18208" y="3553"/>
                  </a:cubicBezTo>
                  <a:cubicBezTo>
                    <a:pt x="18467" y="3581"/>
                    <a:pt x="18705" y="3644"/>
                    <a:pt x="18936" y="3672"/>
                  </a:cubicBezTo>
                  <a:cubicBezTo>
                    <a:pt x="18991" y="3672"/>
                    <a:pt x="19056" y="3670"/>
                    <a:pt x="19125" y="3670"/>
                  </a:cubicBezTo>
                  <a:cubicBezTo>
                    <a:pt x="19305" y="3670"/>
                    <a:pt x="19508" y="3684"/>
                    <a:pt x="19635" y="3791"/>
                  </a:cubicBezTo>
                  <a:cubicBezTo>
                    <a:pt x="19810" y="3931"/>
                    <a:pt x="19894" y="4224"/>
                    <a:pt x="19956" y="4427"/>
                  </a:cubicBezTo>
                  <a:cubicBezTo>
                    <a:pt x="20040" y="4721"/>
                    <a:pt x="20040" y="5014"/>
                    <a:pt x="20040" y="5301"/>
                  </a:cubicBezTo>
                  <a:cubicBezTo>
                    <a:pt x="20012" y="5853"/>
                    <a:pt x="19866" y="6441"/>
                    <a:pt x="19719" y="6993"/>
                  </a:cubicBezTo>
                  <a:cubicBezTo>
                    <a:pt x="19607" y="7490"/>
                    <a:pt x="19663" y="8014"/>
                    <a:pt x="19544" y="8539"/>
                  </a:cubicBezTo>
                  <a:cubicBezTo>
                    <a:pt x="19516" y="8769"/>
                    <a:pt x="19488" y="9035"/>
                    <a:pt x="19432" y="9266"/>
                  </a:cubicBezTo>
                  <a:cubicBezTo>
                    <a:pt x="19341" y="9210"/>
                    <a:pt x="19229" y="9175"/>
                    <a:pt x="19138" y="9119"/>
                  </a:cubicBezTo>
                  <a:cubicBezTo>
                    <a:pt x="18908" y="9035"/>
                    <a:pt x="18705" y="8972"/>
                    <a:pt x="18467" y="8860"/>
                  </a:cubicBezTo>
                  <a:cubicBezTo>
                    <a:pt x="18180" y="8713"/>
                    <a:pt x="17887" y="8539"/>
                    <a:pt x="17593" y="8336"/>
                  </a:cubicBezTo>
                  <a:cubicBezTo>
                    <a:pt x="17584" y="8330"/>
                    <a:pt x="17576" y="8328"/>
                    <a:pt x="17569" y="8328"/>
                  </a:cubicBezTo>
                  <a:cubicBezTo>
                    <a:pt x="17530" y="8328"/>
                    <a:pt x="17514" y="8396"/>
                    <a:pt x="17537" y="8420"/>
                  </a:cubicBezTo>
                  <a:cubicBezTo>
                    <a:pt x="17887" y="8650"/>
                    <a:pt x="18208" y="8860"/>
                    <a:pt x="18558" y="9035"/>
                  </a:cubicBezTo>
                  <a:cubicBezTo>
                    <a:pt x="18705" y="9119"/>
                    <a:pt x="18880" y="9175"/>
                    <a:pt x="19019" y="9266"/>
                  </a:cubicBezTo>
                  <a:cubicBezTo>
                    <a:pt x="19138" y="9322"/>
                    <a:pt x="19285" y="9385"/>
                    <a:pt x="19404" y="9441"/>
                  </a:cubicBezTo>
                  <a:cubicBezTo>
                    <a:pt x="19369" y="9734"/>
                    <a:pt x="19369" y="9993"/>
                    <a:pt x="19285" y="10287"/>
                  </a:cubicBezTo>
                  <a:cubicBezTo>
                    <a:pt x="19166" y="10636"/>
                    <a:pt x="19054" y="11042"/>
                    <a:pt x="18817" y="11363"/>
                  </a:cubicBezTo>
                  <a:cubicBezTo>
                    <a:pt x="18733" y="11308"/>
                    <a:pt x="18670" y="11217"/>
                    <a:pt x="18614" y="11161"/>
                  </a:cubicBezTo>
                  <a:cubicBezTo>
                    <a:pt x="18467" y="11042"/>
                    <a:pt x="18292" y="10923"/>
                    <a:pt x="18145" y="10783"/>
                  </a:cubicBezTo>
                  <a:cubicBezTo>
                    <a:pt x="17915" y="10545"/>
                    <a:pt x="17656" y="10343"/>
                    <a:pt x="17334" y="10140"/>
                  </a:cubicBezTo>
                  <a:cubicBezTo>
                    <a:pt x="17329" y="10134"/>
                    <a:pt x="17323" y="10132"/>
                    <a:pt x="17318" y="10132"/>
                  </a:cubicBezTo>
                  <a:cubicBezTo>
                    <a:pt x="17296" y="10132"/>
                    <a:pt x="17278" y="10173"/>
                    <a:pt x="17306" y="10196"/>
                  </a:cubicBezTo>
                  <a:cubicBezTo>
                    <a:pt x="17684" y="10461"/>
                    <a:pt x="17971" y="10720"/>
                    <a:pt x="18264" y="11070"/>
                  </a:cubicBezTo>
                  <a:cubicBezTo>
                    <a:pt x="18383" y="11189"/>
                    <a:pt x="18530" y="11391"/>
                    <a:pt x="18705" y="11510"/>
                  </a:cubicBezTo>
                  <a:cubicBezTo>
                    <a:pt x="18586" y="11594"/>
                    <a:pt x="18467" y="11685"/>
                    <a:pt x="18320" y="11741"/>
                  </a:cubicBezTo>
                  <a:cubicBezTo>
                    <a:pt x="18292" y="11741"/>
                    <a:pt x="18292" y="11769"/>
                    <a:pt x="18264" y="11769"/>
                  </a:cubicBezTo>
                  <a:cubicBezTo>
                    <a:pt x="18180" y="11832"/>
                    <a:pt x="18089" y="11860"/>
                    <a:pt x="17971" y="11888"/>
                  </a:cubicBezTo>
                  <a:cubicBezTo>
                    <a:pt x="17907" y="11905"/>
                    <a:pt x="17850" y="11913"/>
                    <a:pt x="17796" y="11913"/>
                  </a:cubicBezTo>
                  <a:cubicBezTo>
                    <a:pt x="17582" y="11913"/>
                    <a:pt x="17428" y="11790"/>
                    <a:pt x="17215" y="11622"/>
                  </a:cubicBezTo>
                  <a:cubicBezTo>
                    <a:pt x="17041" y="11482"/>
                    <a:pt x="16838" y="11391"/>
                    <a:pt x="16719" y="11189"/>
                  </a:cubicBezTo>
                  <a:cubicBezTo>
                    <a:pt x="16607" y="11014"/>
                    <a:pt x="16544" y="10839"/>
                    <a:pt x="16432" y="10664"/>
                  </a:cubicBezTo>
                  <a:cubicBezTo>
                    <a:pt x="16369" y="10608"/>
                    <a:pt x="16313" y="10545"/>
                    <a:pt x="16257" y="10517"/>
                  </a:cubicBezTo>
                  <a:lnTo>
                    <a:pt x="16257" y="10517"/>
                  </a:lnTo>
                  <a:cubicBezTo>
                    <a:pt x="16369" y="10545"/>
                    <a:pt x="16460" y="10573"/>
                    <a:pt x="16572" y="10636"/>
                  </a:cubicBezTo>
                  <a:cubicBezTo>
                    <a:pt x="16922" y="10783"/>
                    <a:pt x="17215" y="10958"/>
                    <a:pt x="17537" y="11161"/>
                  </a:cubicBezTo>
                  <a:cubicBezTo>
                    <a:pt x="17550" y="11174"/>
                    <a:pt x="17563" y="11179"/>
                    <a:pt x="17576" y="11179"/>
                  </a:cubicBezTo>
                  <a:cubicBezTo>
                    <a:pt x="17617" y="11179"/>
                    <a:pt x="17648" y="11118"/>
                    <a:pt x="17621" y="11070"/>
                  </a:cubicBezTo>
                  <a:cubicBezTo>
                    <a:pt x="17362" y="10811"/>
                    <a:pt x="17041" y="10636"/>
                    <a:pt x="16691" y="10489"/>
                  </a:cubicBezTo>
                  <a:cubicBezTo>
                    <a:pt x="16446" y="10390"/>
                    <a:pt x="16142" y="10272"/>
                    <a:pt x="15846" y="10272"/>
                  </a:cubicBezTo>
                  <a:cubicBezTo>
                    <a:pt x="15787" y="10272"/>
                    <a:pt x="15728" y="10276"/>
                    <a:pt x="15670" y="10287"/>
                  </a:cubicBezTo>
                  <a:cubicBezTo>
                    <a:pt x="15523" y="10259"/>
                    <a:pt x="15348" y="10259"/>
                    <a:pt x="15209" y="10224"/>
                  </a:cubicBezTo>
                  <a:cubicBezTo>
                    <a:pt x="14915" y="10196"/>
                    <a:pt x="14621" y="10168"/>
                    <a:pt x="14335" y="10112"/>
                  </a:cubicBezTo>
                  <a:cubicBezTo>
                    <a:pt x="14216" y="10084"/>
                    <a:pt x="14041" y="10084"/>
                    <a:pt x="13866" y="10021"/>
                  </a:cubicBezTo>
                  <a:cubicBezTo>
                    <a:pt x="14097" y="9993"/>
                    <a:pt x="14335" y="9909"/>
                    <a:pt x="14565" y="9874"/>
                  </a:cubicBezTo>
                  <a:cubicBezTo>
                    <a:pt x="14716" y="9863"/>
                    <a:pt x="14858" y="9856"/>
                    <a:pt x="14999" y="9856"/>
                  </a:cubicBezTo>
                  <a:cubicBezTo>
                    <a:pt x="15209" y="9856"/>
                    <a:pt x="15416" y="9871"/>
                    <a:pt x="15642" y="9909"/>
                  </a:cubicBezTo>
                  <a:cubicBezTo>
                    <a:pt x="15650" y="9911"/>
                    <a:pt x="15658" y="9913"/>
                    <a:pt x="15665" y="9913"/>
                  </a:cubicBezTo>
                  <a:cubicBezTo>
                    <a:pt x="15742" y="9913"/>
                    <a:pt x="15781" y="9788"/>
                    <a:pt x="15698" y="9762"/>
                  </a:cubicBezTo>
                  <a:cubicBezTo>
                    <a:pt x="15425" y="9690"/>
                    <a:pt x="15161" y="9662"/>
                    <a:pt x="14897" y="9662"/>
                  </a:cubicBezTo>
                  <a:cubicBezTo>
                    <a:pt x="14519" y="9662"/>
                    <a:pt x="14143" y="9720"/>
                    <a:pt x="13747" y="9790"/>
                  </a:cubicBezTo>
                  <a:cubicBezTo>
                    <a:pt x="13622" y="9825"/>
                    <a:pt x="13497" y="9849"/>
                    <a:pt x="13378" y="9849"/>
                  </a:cubicBezTo>
                  <a:cubicBezTo>
                    <a:pt x="13304" y="9849"/>
                    <a:pt x="13234" y="9840"/>
                    <a:pt x="13167" y="9818"/>
                  </a:cubicBezTo>
                  <a:cubicBezTo>
                    <a:pt x="13020" y="9818"/>
                    <a:pt x="12873" y="9734"/>
                    <a:pt x="12726" y="9671"/>
                  </a:cubicBezTo>
                  <a:cubicBezTo>
                    <a:pt x="12569" y="9615"/>
                    <a:pt x="12417" y="9594"/>
                    <a:pt x="12264" y="9594"/>
                  </a:cubicBezTo>
                  <a:cubicBezTo>
                    <a:pt x="12111" y="9594"/>
                    <a:pt x="11957" y="9615"/>
                    <a:pt x="11796" y="9643"/>
                  </a:cubicBezTo>
                  <a:cubicBezTo>
                    <a:pt x="11650" y="9671"/>
                    <a:pt x="11475" y="9762"/>
                    <a:pt x="11328" y="9762"/>
                  </a:cubicBezTo>
                  <a:cubicBezTo>
                    <a:pt x="11153" y="9762"/>
                    <a:pt x="11041" y="9671"/>
                    <a:pt x="10866" y="9615"/>
                  </a:cubicBezTo>
                  <a:lnTo>
                    <a:pt x="10803" y="9615"/>
                  </a:lnTo>
                  <a:cubicBezTo>
                    <a:pt x="10866" y="9587"/>
                    <a:pt x="10922" y="9559"/>
                    <a:pt x="11013" y="9524"/>
                  </a:cubicBezTo>
                  <a:cubicBezTo>
                    <a:pt x="11244" y="9469"/>
                    <a:pt x="11475" y="9441"/>
                    <a:pt x="11677" y="9385"/>
                  </a:cubicBezTo>
                  <a:cubicBezTo>
                    <a:pt x="11943" y="9350"/>
                    <a:pt x="12202" y="9322"/>
                    <a:pt x="12440" y="9266"/>
                  </a:cubicBezTo>
                  <a:cubicBezTo>
                    <a:pt x="12488" y="9241"/>
                    <a:pt x="12473" y="9170"/>
                    <a:pt x="12450" y="9170"/>
                  </a:cubicBezTo>
                  <a:cubicBezTo>
                    <a:pt x="12447" y="9170"/>
                    <a:pt x="12443" y="9171"/>
                    <a:pt x="12440" y="9175"/>
                  </a:cubicBezTo>
                  <a:cubicBezTo>
                    <a:pt x="11999" y="9210"/>
                    <a:pt x="11566" y="9238"/>
                    <a:pt x="11125" y="9350"/>
                  </a:cubicBezTo>
                  <a:cubicBezTo>
                    <a:pt x="10894" y="9385"/>
                    <a:pt x="10692" y="9469"/>
                    <a:pt x="10489" y="9524"/>
                  </a:cubicBezTo>
                  <a:cubicBezTo>
                    <a:pt x="10489" y="9524"/>
                    <a:pt x="10426" y="9559"/>
                    <a:pt x="10370" y="9587"/>
                  </a:cubicBezTo>
                  <a:cubicBezTo>
                    <a:pt x="10223" y="9587"/>
                    <a:pt x="10104" y="9615"/>
                    <a:pt x="9964" y="9615"/>
                  </a:cubicBezTo>
                  <a:cubicBezTo>
                    <a:pt x="9580" y="9671"/>
                    <a:pt x="9202" y="9790"/>
                    <a:pt x="8825" y="9790"/>
                  </a:cubicBezTo>
                  <a:cubicBezTo>
                    <a:pt x="8650" y="9790"/>
                    <a:pt x="8475" y="9790"/>
                    <a:pt x="8300" y="9734"/>
                  </a:cubicBezTo>
                  <a:cubicBezTo>
                    <a:pt x="8244" y="9699"/>
                    <a:pt x="8216" y="9671"/>
                    <a:pt x="8153" y="9643"/>
                  </a:cubicBezTo>
                  <a:cubicBezTo>
                    <a:pt x="8475" y="9524"/>
                    <a:pt x="8797" y="9413"/>
                    <a:pt x="9118" y="9322"/>
                  </a:cubicBezTo>
                  <a:cubicBezTo>
                    <a:pt x="9552" y="9210"/>
                    <a:pt x="9992" y="9238"/>
                    <a:pt x="10398" y="9147"/>
                  </a:cubicBezTo>
                  <a:cubicBezTo>
                    <a:pt x="10775" y="9091"/>
                    <a:pt x="11125" y="8916"/>
                    <a:pt x="11447" y="8713"/>
                  </a:cubicBezTo>
                  <a:cubicBezTo>
                    <a:pt x="11538" y="8650"/>
                    <a:pt x="11622" y="8594"/>
                    <a:pt x="11712" y="8539"/>
                  </a:cubicBezTo>
                  <a:cubicBezTo>
                    <a:pt x="11852" y="8511"/>
                    <a:pt x="11999" y="8511"/>
                    <a:pt x="12118" y="8476"/>
                  </a:cubicBezTo>
                  <a:cubicBezTo>
                    <a:pt x="12440" y="8420"/>
                    <a:pt x="12761" y="8420"/>
                    <a:pt x="13076" y="8420"/>
                  </a:cubicBezTo>
                  <a:cubicBezTo>
                    <a:pt x="13719" y="8448"/>
                    <a:pt x="14363" y="8567"/>
                    <a:pt x="14999" y="8713"/>
                  </a:cubicBezTo>
                  <a:cubicBezTo>
                    <a:pt x="15007" y="8716"/>
                    <a:pt x="15014" y="8717"/>
                    <a:pt x="15021" y="8717"/>
                  </a:cubicBezTo>
                  <a:cubicBezTo>
                    <a:pt x="15094" y="8717"/>
                    <a:pt x="15110" y="8592"/>
                    <a:pt x="15034" y="8567"/>
                  </a:cubicBezTo>
                  <a:cubicBezTo>
                    <a:pt x="14391" y="8392"/>
                    <a:pt x="13719" y="8273"/>
                    <a:pt x="13048" y="8273"/>
                  </a:cubicBezTo>
                  <a:cubicBezTo>
                    <a:pt x="12670" y="8273"/>
                    <a:pt x="12293" y="8301"/>
                    <a:pt x="11915" y="8392"/>
                  </a:cubicBezTo>
                  <a:cubicBezTo>
                    <a:pt x="12237" y="8126"/>
                    <a:pt x="12552" y="7895"/>
                    <a:pt x="12817" y="7602"/>
                  </a:cubicBezTo>
                  <a:cubicBezTo>
                    <a:pt x="13223" y="7287"/>
                    <a:pt x="13572" y="6818"/>
                    <a:pt x="13866" y="6378"/>
                  </a:cubicBezTo>
                  <a:cubicBezTo>
                    <a:pt x="14216" y="5853"/>
                    <a:pt x="14474" y="5189"/>
                    <a:pt x="14565" y="4546"/>
                  </a:cubicBezTo>
                  <a:cubicBezTo>
                    <a:pt x="14581" y="4494"/>
                    <a:pt x="14549" y="4462"/>
                    <a:pt x="14513" y="4462"/>
                  </a:cubicBezTo>
                  <a:cubicBezTo>
                    <a:pt x="14487" y="4462"/>
                    <a:pt x="14458" y="4479"/>
                    <a:pt x="14446" y="4518"/>
                  </a:cubicBezTo>
                  <a:cubicBezTo>
                    <a:pt x="14244" y="5126"/>
                    <a:pt x="14069" y="5742"/>
                    <a:pt x="13691" y="6294"/>
                  </a:cubicBezTo>
                  <a:cubicBezTo>
                    <a:pt x="13635" y="6378"/>
                    <a:pt x="13572" y="6469"/>
                    <a:pt x="13516" y="6553"/>
                  </a:cubicBezTo>
                  <a:cubicBezTo>
                    <a:pt x="13810" y="5888"/>
                    <a:pt x="13922" y="5098"/>
                    <a:pt x="13894" y="4371"/>
                  </a:cubicBezTo>
                  <a:cubicBezTo>
                    <a:pt x="13894" y="4343"/>
                    <a:pt x="13873" y="4329"/>
                    <a:pt x="13852" y="4329"/>
                  </a:cubicBezTo>
                  <a:cubicBezTo>
                    <a:pt x="13831" y="4329"/>
                    <a:pt x="13810" y="4343"/>
                    <a:pt x="13810" y="4371"/>
                  </a:cubicBezTo>
                  <a:cubicBezTo>
                    <a:pt x="13775" y="5189"/>
                    <a:pt x="13600" y="6000"/>
                    <a:pt x="13195" y="6728"/>
                  </a:cubicBezTo>
                  <a:cubicBezTo>
                    <a:pt x="12817" y="7462"/>
                    <a:pt x="12062" y="8014"/>
                    <a:pt x="11391" y="8448"/>
                  </a:cubicBezTo>
                  <a:cubicBezTo>
                    <a:pt x="11041" y="8650"/>
                    <a:pt x="10692" y="8860"/>
                    <a:pt x="10251" y="8916"/>
                  </a:cubicBezTo>
                  <a:cubicBezTo>
                    <a:pt x="9873" y="8944"/>
                    <a:pt x="9468" y="8944"/>
                    <a:pt x="9090" y="9063"/>
                  </a:cubicBezTo>
                  <a:cubicBezTo>
                    <a:pt x="8706" y="9147"/>
                    <a:pt x="8328" y="9322"/>
                    <a:pt x="7951" y="9441"/>
                  </a:cubicBezTo>
                  <a:cubicBezTo>
                    <a:pt x="7545" y="9559"/>
                    <a:pt x="7132" y="9643"/>
                    <a:pt x="6727" y="9643"/>
                  </a:cubicBezTo>
                  <a:cubicBezTo>
                    <a:pt x="6524" y="9643"/>
                    <a:pt x="6321" y="9643"/>
                    <a:pt x="6119" y="9671"/>
                  </a:cubicBezTo>
                  <a:cubicBezTo>
                    <a:pt x="5909" y="9734"/>
                    <a:pt x="5734" y="9790"/>
                    <a:pt x="5531" y="9874"/>
                  </a:cubicBezTo>
                  <a:cubicBezTo>
                    <a:pt x="5210" y="10021"/>
                    <a:pt x="4895" y="10259"/>
                    <a:pt x="4545" y="10371"/>
                  </a:cubicBezTo>
                  <a:cubicBezTo>
                    <a:pt x="4629" y="10259"/>
                    <a:pt x="4720" y="10112"/>
                    <a:pt x="4776" y="9965"/>
                  </a:cubicBezTo>
                  <a:cubicBezTo>
                    <a:pt x="4860" y="9909"/>
                    <a:pt x="4923" y="9818"/>
                    <a:pt x="4979" y="9734"/>
                  </a:cubicBezTo>
                  <a:cubicBezTo>
                    <a:pt x="5154" y="9615"/>
                    <a:pt x="5328" y="9441"/>
                    <a:pt x="5503" y="9266"/>
                  </a:cubicBezTo>
                  <a:cubicBezTo>
                    <a:pt x="5769" y="9035"/>
                    <a:pt x="6056" y="8797"/>
                    <a:pt x="6405" y="8594"/>
                  </a:cubicBezTo>
                  <a:cubicBezTo>
                    <a:pt x="6458" y="8571"/>
                    <a:pt x="6422" y="8503"/>
                    <a:pt x="6376" y="8503"/>
                  </a:cubicBezTo>
                  <a:cubicBezTo>
                    <a:pt x="6367" y="8503"/>
                    <a:pt x="6358" y="8505"/>
                    <a:pt x="6349" y="8511"/>
                  </a:cubicBezTo>
                  <a:cubicBezTo>
                    <a:pt x="6056" y="8622"/>
                    <a:pt x="5825" y="8825"/>
                    <a:pt x="5594" y="9035"/>
                  </a:cubicBezTo>
                  <a:cubicBezTo>
                    <a:pt x="5503" y="9091"/>
                    <a:pt x="5419" y="9147"/>
                    <a:pt x="5356" y="9238"/>
                  </a:cubicBezTo>
                  <a:cubicBezTo>
                    <a:pt x="5272" y="9294"/>
                    <a:pt x="5210" y="9350"/>
                    <a:pt x="5154" y="9413"/>
                  </a:cubicBezTo>
                  <a:cubicBezTo>
                    <a:pt x="5182" y="9322"/>
                    <a:pt x="5210" y="9238"/>
                    <a:pt x="5244" y="9147"/>
                  </a:cubicBezTo>
                  <a:cubicBezTo>
                    <a:pt x="5300" y="9035"/>
                    <a:pt x="5384" y="8944"/>
                    <a:pt x="5384" y="8797"/>
                  </a:cubicBezTo>
                  <a:cubicBezTo>
                    <a:pt x="5384" y="8777"/>
                    <a:pt x="5356" y="8758"/>
                    <a:pt x="5340" y="8758"/>
                  </a:cubicBezTo>
                  <a:cubicBezTo>
                    <a:pt x="5333" y="8758"/>
                    <a:pt x="5328" y="8761"/>
                    <a:pt x="5328" y="8769"/>
                  </a:cubicBezTo>
                  <a:cubicBezTo>
                    <a:pt x="5182" y="8972"/>
                    <a:pt x="5126" y="9147"/>
                    <a:pt x="5035" y="9385"/>
                  </a:cubicBezTo>
                  <a:cubicBezTo>
                    <a:pt x="4979" y="9469"/>
                    <a:pt x="4951" y="9615"/>
                    <a:pt x="4860" y="9734"/>
                  </a:cubicBezTo>
                  <a:cubicBezTo>
                    <a:pt x="4923" y="9524"/>
                    <a:pt x="4923" y="9322"/>
                    <a:pt x="4895" y="9119"/>
                  </a:cubicBezTo>
                  <a:cubicBezTo>
                    <a:pt x="4895" y="9105"/>
                    <a:pt x="4879" y="9098"/>
                    <a:pt x="4863" y="9098"/>
                  </a:cubicBezTo>
                  <a:cubicBezTo>
                    <a:pt x="4848" y="9098"/>
                    <a:pt x="4832" y="9105"/>
                    <a:pt x="4832" y="9119"/>
                  </a:cubicBezTo>
                  <a:cubicBezTo>
                    <a:pt x="4720" y="9734"/>
                    <a:pt x="4454" y="10287"/>
                    <a:pt x="3874" y="10545"/>
                  </a:cubicBezTo>
                  <a:cubicBezTo>
                    <a:pt x="3608" y="10664"/>
                    <a:pt x="3350" y="10720"/>
                    <a:pt x="3084" y="10839"/>
                  </a:cubicBezTo>
                  <a:cubicBezTo>
                    <a:pt x="3056" y="10867"/>
                    <a:pt x="3000" y="10895"/>
                    <a:pt x="2972" y="10923"/>
                  </a:cubicBezTo>
                  <a:cubicBezTo>
                    <a:pt x="3028" y="10839"/>
                    <a:pt x="3112" y="10748"/>
                    <a:pt x="3175" y="10692"/>
                  </a:cubicBezTo>
                  <a:cubicBezTo>
                    <a:pt x="3378" y="10433"/>
                    <a:pt x="3378" y="10084"/>
                    <a:pt x="3378" y="9762"/>
                  </a:cubicBezTo>
                  <a:cubicBezTo>
                    <a:pt x="3406" y="9615"/>
                    <a:pt x="3406" y="9469"/>
                    <a:pt x="3378" y="9322"/>
                  </a:cubicBezTo>
                  <a:cubicBezTo>
                    <a:pt x="3322" y="9175"/>
                    <a:pt x="3231" y="9063"/>
                    <a:pt x="3203" y="8944"/>
                  </a:cubicBezTo>
                  <a:cubicBezTo>
                    <a:pt x="3203" y="8916"/>
                    <a:pt x="3175" y="8916"/>
                    <a:pt x="3175" y="8916"/>
                  </a:cubicBezTo>
                  <a:cubicBezTo>
                    <a:pt x="3112" y="8769"/>
                    <a:pt x="3056" y="8650"/>
                    <a:pt x="2937" y="8567"/>
                  </a:cubicBezTo>
                  <a:cubicBezTo>
                    <a:pt x="2881" y="8511"/>
                    <a:pt x="2825" y="8476"/>
                    <a:pt x="2734" y="8448"/>
                  </a:cubicBezTo>
                  <a:cubicBezTo>
                    <a:pt x="2825" y="8420"/>
                    <a:pt x="2909" y="8392"/>
                    <a:pt x="3028" y="8392"/>
                  </a:cubicBezTo>
                  <a:cubicBezTo>
                    <a:pt x="3056" y="8392"/>
                    <a:pt x="3112" y="8364"/>
                    <a:pt x="3147" y="8364"/>
                  </a:cubicBezTo>
                  <a:lnTo>
                    <a:pt x="3203" y="8364"/>
                  </a:lnTo>
                  <a:cubicBezTo>
                    <a:pt x="3350" y="8336"/>
                    <a:pt x="3524" y="8245"/>
                    <a:pt x="3636" y="8189"/>
                  </a:cubicBezTo>
                  <a:cubicBezTo>
                    <a:pt x="3811" y="8098"/>
                    <a:pt x="3958" y="7951"/>
                    <a:pt x="4133" y="7867"/>
                  </a:cubicBezTo>
                  <a:cubicBezTo>
                    <a:pt x="4280" y="7776"/>
                    <a:pt x="4454" y="7776"/>
                    <a:pt x="4601" y="7664"/>
                  </a:cubicBezTo>
                  <a:cubicBezTo>
                    <a:pt x="4860" y="7462"/>
                    <a:pt x="5007" y="7140"/>
                    <a:pt x="5272" y="6902"/>
                  </a:cubicBezTo>
                  <a:cubicBezTo>
                    <a:pt x="5356" y="6790"/>
                    <a:pt x="5447" y="6700"/>
                    <a:pt x="5559" y="6644"/>
                  </a:cubicBezTo>
                  <a:cubicBezTo>
                    <a:pt x="5622" y="6616"/>
                    <a:pt x="5706" y="6588"/>
                    <a:pt x="5769" y="6553"/>
                  </a:cubicBezTo>
                  <a:cubicBezTo>
                    <a:pt x="5909" y="6525"/>
                    <a:pt x="6084" y="6469"/>
                    <a:pt x="6230" y="6441"/>
                  </a:cubicBezTo>
                  <a:cubicBezTo>
                    <a:pt x="6643" y="6322"/>
                    <a:pt x="7049" y="6322"/>
                    <a:pt x="7482" y="6203"/>
                  </a:cubicBezTo>
                  <a:cubicBezTo>
                    <a:pt x="7512" y="6203"/>
                    <a:pt x="7516" y="6141"/>
                    <a:pt x="7477" y="6141"/>
                  </a:cubicBezTo>
                  <a:cubicBezTo>
                    <a:pt x="7471" y="6141"/>
                    <a:pt x="7463" y="6143"/>
                    <a:pt x="7454" y="6147"/>
                  </a:cubicBezTo>
                  <a:cubicBezTo>
                    <a:pt x="6930" y="6203"/>
                    <a:pt x="6433" y="6238"/>
                    <a:pt x="5909" y="6413"/>
                  </a:cubicBezTo>
                  <a:cubicBezTo>
                    <a:pt x="5881" y="6413"/>
                    <a:pt x="5881" y="6441"/>
                    <a:pt x="5853" y="6441"/>
                  </a:cubicBezTo>
                  <a:cubicBezTo>
                    <a:pt x="6028" y="6322"/>
                    <a:pt x="6230" y="6238"/>
                    <a:pt x="6405" y="6147"/>
                  </a:cubicBezTo>
                  <a:cubicBezTo>
                    <a:pt x="6468" y="6119"/>
                    <a:pt x="6433" y="6063"/>
                    <a:pt x="6377" y="6063"/>
                  </a:cubicBezTo>
                  <a:cubicBezTo>
                    <a:pt x="5678" y="6294"/>
                    <a:pt x="5182" y="6700"/>
                    <a:pt x="4685" y="7252"/>
                  </a:cubicBezTo>
                  <a:cubicBezTo>
                    <a:pt x="4685" y="7049"/>
                    <a:pt x="4629" y="6874"/>
                    <a:pt x="4482" y="6700"/>
                  </a:cubicBezTo>
                  <a:cubicBezTo>
                    <a:pt x="4477" y="6694"/>
                    <a:pt x="4471" y="6692"/>
                    <a:pt x="4464" y="6692"/>
                  </a:cubicBezTo>
                  <a:cubicBezTo>
                    <a:pt x="4436" y="6692"/>
                    <a:pt x="4404" y="6734"/>
                    <a:pt x="4426" y="6762"/>
                  </a:cubicBezTo>
                  <a:cubicBezTo>
                    <a:pt x="4545" y="6937"/>
                    <a:pt x="4601" y="7112"/>
                    <a:pt x="4573" y="7315"/>
                  </a:cubicBezTo>
                  <a:cubicBezTo>
                    <a:pt x="4573" y="7343"/>
                    <a:pt x="4545" y="7371"/>
                    <a:pt x="4545" y="7371"/>
                  </a:cubicBezTo>
                  <a:cubicBezTo>
                    <a:pt x="4482" y="7462"/>
                    <a:pt x="4398" y="7518"/>
                    <a:pt x="4280" y="7574"/>
                  </a:cubicBezTo>
                  <a:cubicBezTo>
                    <a:pt x="4308" y="7399"/>
                    <a:pt x="4280" y="7224"/>
                    <a:pt x="4161" y="7077"/>
                  </a:cubicBezTo>
                  <a:cubicBezTo>
                    <a:pt x="4049" y="6902"/>
                    <a:pt x="3846" y="6874"/>
                    <a:pt x="3671" y="6874"/>
                  </a:cubicBezTo>
                  <a:cubicBezTo>
                    <a:pt x="3636" y="6874"/>
                    <a:pt x="3636" y="6902"/>
                    <a:pt x="3671" y="6902"/>
                  </a:cubicBezTo>
                  <a:cubicBezTo>
                    <a:pt x="3846" y="6937"/>
                    <a:pt x="4021" y="6965"/>
                    <a:pt x="4105" y="7140"/>
                  </a:cubicBezTo>
                  <a:cubicBezTo>
                    <a:pt x="4196" y="7287"/>
                    <a:pt x="4196" y="7462"/>
                    <a:pt x="4161" y="7637"/>
                  </a:cubicBezTo>
                  <a:cubicBezTo>
                    <a:pt x="4049" y="7664"/>
                    <a:pt x="3958" y="7720"/>
                    <a:pt x="3874" y="7811"/>
                  </a:cubicBezTo>
                  <a:cubicBezTo>
                    <a:pt x="3930" y="7546"/>
                    <a:pt x="3846" y="7224"/>
                    <a:pt x="3524" y="7140"/>
                  </a:cubicBezTo>
                  <a:cubicBezTo>
                    <a:pt x="3496" y="7140"/>
                    <a:pt x="3433" y="7196"/>
                    <a:pt x="3496" y="7224"/>
                  </a:cubicBezTo>
                  <a:cubicBezTo>
                    <a:pt x="3846" y="7399"/>
                    <a:pt x="3811" y="7748"/>
                    <a:pt x="3608" y="7986"/>
                  </a:cubicBezTo>
                  <a:cubicBezTo>
                    <a:pt x="3580" y="8014"/>
                    <a:pt x="3552" y="8014"/>
                    <a:pt x="3524" y="8042"/>
                  </a:cubicBezTo>
                  <a:cubicBezTo>
                    <a:pt x="3552" y="7951"/>
                    <a:pt x="3524" y="7867"/>
                    <a:pt x="3461" y="7776"/>
                  </a:cubicBezTo>
                  <a:cubicBezTo>
                    <a:pt x="3259" y="7399"/>
                    <a:pt x="2678" y="7427"/>
                    <a:pt x="2329" y="7287"/>
                  </a:cubicBezTo>
                  <a:cubicBezTo>
                    <a:pt x="2210" y="7252"/>
                    <a:pt x="2063" y="7168"/>
                    <a:pt x="2007" y="7077"/>
                  </a:cubicBezTo>
                  <a:cubicBezTo>
                    <a:pt x="1923" y="6993"/>
                    <a:pt x="1888" y="6818"/>
                    <a:pt x="1860" y="6672"/>
                  </a:cubicBezTo>
                  <a:cubicBezTo>
                    <a:pt x="1832" y="6413"/>
                    <a:pt x="1888" y="6147"/>
                    <a:pt x="1923" y="5888"/>
                  </a:cubicBezTo>
                  <a:cubicBezTo>
                    <a:pt x="1923" y="5826"/>
                    <a:pt x="1951" y="5714"/>
                    <a:pt x="1951" y="5623"/>
                  </a:cubicBezTo>
                  <a:cubicBezTo>
                    <a:pt x="2063" y="5301"/>
                    <a:pt x="2357" y="5098"/>
                    <a:pt x="2622" y="4923"/>
                  </a:cubicBezTo>
                  <a:cubicBezTo>
                    <a:pt x="2909" y="4721"/>
                    <a:pt x="3203" y="4518"/>
                    <a:pt x="3496" y="4343"/>
                  </a:cubicBezTo>
                  <a:cubicBezTo>
                    <a:pt x="4196" y="3994"/>
                    <a:pt x="4895" y="3616"/>
                    <a:pt x="5650" y="3322"/>
                  </a:cubicBezTo>
                  <a:cubicBezTo>
                    <a:pt x="5825" y="3266"/>
                    <a:pt x="6000" y="3175"/>
                    <a:pt x="6202" y="3119"/>
                  </a:cubicBezTo>
                  <a:cubicBezTo>
                    <a:pt x="6377" y="3057"/>
                    <a:pt x="6552" y="3029"/>
                    <a:pt x="6727" y="2973"/>
                  </a:cubicBezTo>
                  <a:cubicBezTo>
                    <a:pt x="7076" y="2854"/>
                    <a:pt x="7370" y="2595"/>
                    <a:pt x="7692" y="2448"/>
                  </a:cubicBezTo>
                  <a:cubicBezTo>
                    <a:pt x="7867" y="2357"/>
                    <a:pt x="8006" y="2357"/>
                    <a:pt x="8181" y="2301"/>
                  </a:cubicBezTo>
                  <a:cubicBezTo>
                    <a:pt x="8356" y="2245"/>
                    <a:pt x="8531" y="2155"/>
                    <a:pt x="8706" y="2071"/>
                  </a:cubicBezTo>
                  <a:cubicBezTo>
                    <a:pt x="8797" y="2008"/>
                    <a:pt x="8881" y="1980"/>
                    <a:pt x="8971" y="1924"/>
                  </a:cubicBezTo>
                  <a:cubicBezTo>
                    <a:pt x="9202" y="1868"/>
                    <a:pt x="9405" y="1805"/>
                    <a:pt x="9671" y="1777"/>
                  </a:cubicBezTo>
                  <a:cubicBezTo>
                    <a:pt x="10101" y="1704"/>
                    <a:pt x="10531" y="1563"/>
                    <a:pt x="10956" y="1563"/>
                  </a:cubicBezTo>
                  <a:close/>
                  <a:moveTo>
                    <a:pt x="11188" y="1"/>
                  </a:moveTo>
                  <a:cubicBezTo>
                    <a:pt x="10545" y="29"/>
                    <a:pt x="9992" y="295"/>
                    <a:pt x="9524" y="756"/>
                  </a:cubicBezTo>
                  <a:cubicBezTo>
                    <a:pt x="9321" y="959"/>
                    <a:pt x="9118" y="1169"/>
                    <a:pt x="8915" y="1399"/>
                  </a:cubicBezTo>
                  <a:cubicBezTo>
                    <a:pt x="8825" y="1518"/>
                    <a:pt x="8706" y="1630"/>
                    <a:pt x="8594" y="1749"/>
                  </a:cubicBezTo>
                  <a:cubicBezTo>
                    <a:pt x="8531" y="1805"/>
                    <a:pt x="8419" y="1896"/>
                    <a:pt x="8328" y="1980"/>
                  </a:cubicBezTo>
                  <a:cubicBezTo>
                    <a:pt x="8216" y="2008"/>
                    <a:pt x="8097" y="2043"/>
                    <a:pt x="8006" y="2071"/>
                  </a:cubicBezTo>
                  <a:cubicBezTo>
                    <a:pt x="7804" y="2099"/>
                    <a:pt x="7657" y="2127"/>
                    <a:pt x="7482" y="2245"/>
                  </a:cubicBezTo>
                  <a:cubicBezTo>
                    <a:pt x="7104" y="2448"/>
                    <a:pt x="6783" y="2679"/>
                    <a:pt x="6349" y="2798"/>
                  </a:cubicBezTo>
                  <a:cubicBezTo>
                    <a:pt x="5972" y="2882"/>
                    <a:pt x="5594" y="3029"/>
                    <a:pt x="5244" y="3203"/>
                  </a:cubicBezTo>
                  <a:cubicBezTo>
                    <a:pt x="4510" y="3525"/>
                    <a:pt x="3783" y="3903"/>
                    <a:pt x="3112" y="4343"/>
                  </a:cubicBezTo>
                  <a:cubicBezTo>
                    <a:pt x="2825" y="4546"/>
                    <a:pt x="2531" y="4749"/>
                    <a:pt x="2238" y="4979"/>
                  </a:cubicBezTo>
                  <a:cubicBezTo>
                    <a:pt x="2098" y="5098"/>
                    <a:pt x="1951" y="5273"/>
                    <a:pt x="1860" y="5476"/>
                  </a:cubicBezTo>
                  <a:cubicBezTo>
                    <a:pt x="1849" y="5472"/>
                    <a:pt x="1838" y="5471"/>
                    <a:pt x="1826" y="5471"/>
                  </a:cubicBezTo>
                  <a:cubicBezTo>
                    <a:pt x="1747" y="5471"/>
                    <a:pt x="1650" y="5546"/>
                    <a:pt x="1601" y="5595"/>
                  </a:cubicBezTo>
                  <a:cubicBezTo>
                    <a:pt x="1511" y="5651"/>
                    <a:pt x="1455" y="5770"/>
                    <a:pt x="1364" y="5826"/>
                  </a:cubicBezTo>
                  <a:cubicBezTo>
                    <a:pt x="1280" y="5916"/>
                    <a:pt x="1224" y="6000"/>
                    <a:pt x="1161" y="6091"/>
                  </a:cubicBezTo>
                  <a:cubicBezTo>
                    <a:pt x="1105" y="6203"/>
                    <a:pt x="1014" y="6322"/>
                    <a:pt x="958" y="6469"/>
                  </a:cubicBezTo>
                  <a:cubicBezTo>
                    <a:pt x="958" y="6525"/>
                    <a:pt x="930" y="6553"/>
                    <a:pt x="902" y="6616"/>
                  </a:cubicBezTo>
                  <a:cubicBezTo>
                    <a:pt x="874" y="6672"/>
                    <a:pt x="839" y="6728"/>
                    <a:pt x="783" y="6790"/>
                  </a:cubicBezTo>
                  <a:cubicBezTo>
                    <a:pt x="490" y="7224"/>
                    <a:pt x="287" y="7664"/>
                    <a:pt x="140" y="8189"/>
                  </a:cubicBezTo>
                  <a:cubicBezTo>
                    <a:pt x="84" y="8476"/>
                    <a:pt x="0" y="9035"/>
                    <a:pt x="406" y="9119"/>
                  </a:cubicBezTo>
                  <a:cubicBezTo>
                    <a:pt x="427" y="9122"/>
                    <a:pt x="448" y="9123"/>
                    <a:pt x="469" y="9123"/>
                  </a:cubicBezTo>
                  <a:cubicBezTo>
                    <a:pt x="640" y="9123"/>
                    <a:pt x="771" y="9025"/>
                    <a:pt x="902" y="8944"/>
                  </a:cubicBezTo>
                  <a:cubicBezTo>
                    <a:pt x="1161" y="8825"/>
                    <a:pt x="1511" y="8769"/>
                    <a:pt x="1776" y="8741"/>
                  </a:cubicBezTo>
                  <a:cubicBezTo>
                    <a:pt x="1979" y="8741"/>
                    <a:pt x="2182" y="8685"/>
                    <a:pt x="2357" y="8622"/>
                  </a:cubicBezTo>
                  <a:cubicBezTo>
                    <a:pt x="2385" y="8594"/>
                    <a:pt x="2413" y="8594"/>
                    <a:pt x="2448" y="8567"/>
                  </a:cubicBezTo>
                  <a:cubicBezTo>
                    <a:pt x="2587" y="8567"/>
                    <a:pt x="2734" y="8594"/>
                    <a:pt x="2825" y="8713"/>
                  </a:cubicBezTo>
                  <a:cubicBezTo>
                    <a:pt x="3000" y="8860"/>
                    <a:pt x="3028" y="9147"/>
                    <a:pt x="2881" y="9322"/>
                  </a:cubicBezTo>
                  <a:cubicBezTo>
                    <a:pt x="2678" y="9643"/>
                    <a:pt x="2273" y="9909"/>
                    <a:pt x="1923" y="10084"/>
                  </a:cubicBezTo>
                  <a:cubicBezTo>
                    <a:pt x="1748" y="10196"/>
                    <a:pt x="1427" y="10371"/>
                    <a:pt x="1427" y="10636"/>
                  </a:cubicBezTo>
                  <a:cubicBezTo>
                    <a:pt x="1427" y="10720"/>
                    <a:pt x="1483" y="10783"/>
                    <a:pt x="1539" y="10839"/>
                  </a:cubicBezTo>
                  <a:cubicBezTo>
                    <a:pt x="1629" y="10923"/>
                    <a:pt x="1713" y="11042"/>
                    <a:pt x="1832" y="11133"/>
                  </a:cubicBezTo>
                  <a:cubicBezTo>
                    <a:pt x="1943" y="11229"/>
                    <a:pt x="2073" y="11272"/>
                    <a:pt x="2211" y="11272"/>
                  </a:cubicBezTo>
                  <a:cubicBezTo>
                    <a:pt x="2324" y="11272"/>
                    <a:pt x="2443" y="11242"/>
                    <a:pt x="2559" y="11189"/>
                  </a:cubicBezTo>
                  <a:cubicBezTo>
                    <a:pt x="2734" y="11189"/>
                    <a:pt x="2909" y="11161"/>
                    <a:pt x="3056" y="11070"/>
                  </a:cubicBezTo>
                  <a:cubicBezTo>
                    <a:pt x="3259" y="10986"/>
                    <a:pt x="3433" y="10923"/>
                    <a:pt x="3636" y="10867"/>
                  </a:cubicBezTo>
                  <a:cubicBezTo>
                    <a:pt x="3811" y="10839"/>
                    <a:pt x="3958" y="10811"/>
                    <a:pt x="4105" y="10720"/>
                  </a:cubicBezTo>
                  <a:cubicBezTo>
                    <a:pt x="4196" y="10664"/>
                    <a:pt x="4308" y="10573"/>
                    <a:pt x="4370" y="10517"/>
                  </a:cubicBezTo>
                  <a:cubicBezTo>
                    <a:pt x="4748" y="10489"/>
                    <a:pt x="5035" y="10371"/>
                    <a:pt x="5356" y="10196"/>
                  </a:cubicBezTo>
                  <a:cubicBezTo>
                    <a:pt x="5559" y="10112"/>
                    <a:pt x="5769" y="10021"/>
                    <a:pt x="5972" y="9965"/>
                  </a:cubicBezTo>
                  <a:cubicBezTo>
                    <a:pt x="6202" y="9909"/>
                    <a:pt x="6433" y="9909"/>
                    <a:pt x="6671" y="9909"/>
                  </a:cubicBezTo>
                  <a:cubicBezTo>
                    <a:pt x="7104" y="9909"/>
                    <a:pt x="7517" y="9846"/>
                    <a:pt x="7923" y="9734"/>
                  </a:cubicBezTo>
                  <a:cubicBezTo>
                    <a:pt x="7951" y="9734"/>
                    <a:pt x="7979" y="9699"/>
                    <a:pt x="8006" y="9699"/>
                  </a:cubicBezTo>
                  <a:cubicBezTo>
                    <a:pt x="8069" y="9762"/>
                    <a:pt x="8153" y="9846"/>
                    <a:pt x="8244" y="9874"/>
                  </a:cubicBezTo>
                  <a:cubicBezTo>
                    <a:pt x="8356" y="9937"/>
                    <a:pt x="8503" y="9965"/>
                    <a:pt x="8650" y="9993"/>
                  </a:cubicBezTo>
                  <a:cubicBezTo>
                    <a:pt x="8709" y="9998"/>
                    <a:pt x="8768" y="10000"/>
                    <a:pt x="8827" y="10000"/>
                  </a:cubicBezTo>
                  <a:cubicBezTo>
                    <a:pt x="9089" y="10000"/>
                    <a:pt x="9352" y="9955"/>
                    <a:pt x="9615" y="9909"/>
                  </a:cubicBezTo>
                  <a:cubicBezTo>
                    <a:pt x="9857" y="9865"/>
                    <a:pt x="10152" y="9798"/>
                    <a:pt x="10427" y="9798"/>
                  </a:cubicBezTo>
                  <a:cubicBezTo>
                    <a:pt x="10550" y="9798"/>
                    <a:pt x="10668" y="9812"/>
                    <a:pt x="10775" y="9846"/>
                  </a:cubicBezTo>
                  <a:cubicBezTo>
                    <a:pt x="10983" y="9939"/>
                    <a:pt x="11153" y="10011"/>
                    <a:pt x="11357" y="10011"/>
                  </a:cubicBezTo>
                  <a:cubicBezTo>
                    <a:pt x="11414" y="10011"/>
                    <a:pt x="11474" y="10005"/>
                    <a:pt x="11538" y="9993"/>
                  </a:cubicBezTo>
                  <a:cubicBezTo>
                    <a:pt x="11781" y="9934"/>
                    <a:pt x="12025" y="9859"/>
                    <a:pt x="12269" y="9859"/>
                  </a:cubicBezTo>
                  <a:cubicBezTo>
                    <a:pt x="12375" y="9859"/>
                    <a:pt x="12481" y="9873"/>
                    <a:pt x="12586" y="9909"/>
                  </a:cubicBezTo>
                  <a:cubicBezTo>
                    <a:pt x="12870" y="10010"/>
                    <a:pt x="13113" y="10116"/>
                    <a:pt x="13413" y="10116"/>
                  </a:cubicBezTo>
                  <a:cubicBezTo>
                    <a:pt x="13447" y="10116"/>
                    <a:pt x="13481" y="10115"/>
                    <a:pt x="13516" y="10112"/>
                  </a:cubicBezTo>
                  <a:cubicBezTo>
                    <a:pt x="13544" y="10084"/>
                    <a:pt x="13600" y="10084"/>
                    <a:pt x="13663" y="10084"/>
                  </a:cubicBezTo>
                  <a:cubicBezTo>
                    <a:pt x="13719" y="10112"/>
                    <a:pt x="13747" y="10140"/>
                    <a:pt x="13810" y="10140"/>
                  </a:cubicBezTo>
                  <a:cubicBezTo>
                    <a:pt x="14125" y="10259"/>
                    <a:pt x="14474" y="10315"/>
                    <a:pt x="14796" y="10371"/>
                  </a:cubicBezTo>
                  <a:cubicBezTo>
                    <a:pt x="15118" y="10433"/>
                    <a:pt x="15439" y="10461"/>
                    <a:pt x="15761" y="10545"/>
                  </a:cubicBezTo>
                  <a:cubicBezTo>
                    <a:pt x="16083" y="10636"/>
                    <a:pt x="16257" y="10811"/>
                    <a:pt x="16397" y="11098"/>
                  </a:cubicBezTo>
                  <a:cubicBezTo>
                    <a:pt x="16488" y="11308"/>
                    <a:pt x="16607" y="11510"/>
                    <a:pt x="16810" y="11657"/>
                  </a:cubicBezTo>
                  <a:cubicBezTo>
                    <a:pt x="17013" y="11797"/>
                    <a:pt x="17243" y="12035"/>
                    <a:pt x="17481" y="12119"/>
                  </a:cubicBezTo>
                  <a:cubicBezTo>
                    <a:pt x="17591" y="12157"/>
                    <a:pt x="17702" y="12174"/>
                    <a:pt x="17811" y="12174"/>
                  </a:cubicBezTo>
                  <a:cubicBezTo>
                    <a:pt x="17959" y="12174"/>
                    <a:pt x="18104" y="12143"/>
                    <a:pt x="18236" y="12091"/>
                  </a:cubicBezTo>
                  <a:cubicBezTo>
                    <a:pt x="18411" y="12007"/>
                    <a:pt x="18586" y="11944"/>
                    <a:pt x="18705" y="11797"/>
                  </a:cubicBezTo>
                  <a:cubicBezTo>
                    <a:pt x="18991" y="11622"/>
                    <a:pt x="19194" y="11363"/>
                    <a:pt x="19313" y="11042"/>
                  </a:cubicBezTo>
                  <a:lnTo>
                    <a:pt x="19579" y="10259"/>
                  </a:lnTo>
                  <a:cubicBezTo>
                    <a:pt x="19635" y="9993"/>
                    <a:pt x="19635" y="9699"/>
                    <a:pt x="19691" y="9441"/>
                  </a:cubicBezTo>
                  <a:cubicBezTo>
                    <a:pt x="19782" y="8888"/>
                    <a:pt x="19866" y="8336"/>
                    <a:pt x="19866" y="7748"/>
                  </a:cubicBezTo>
                  <a:cubicBezTo>
                    <a:pt x="19894" y="7196"/>
                    <a:pt x="20068" y="6644"/>
                    <a:pt x="20159" y="6063"/>
                  </a:cubicBezTo>
                  <a:cubicBezTo>
                    <a:pt x="20243" y="5539"/>
                    <a:pt x="20278" y="5014"/>
                    <a:pt x="20187" y="4518"/>
                  </a:cubicBezTo>
                  <a:cubicBezTo>
                    <a:pt x="20103" y="4168"/>
                    <a:pt x="19984" y="3616"/>
                    <a:pt x="19607" y="3469"/>
                  </a:cubicBezTo>
                  <a:cubicBezTo>
                    <a:pt x="19607" y="3406"/>
                    <a:pt x="19579" y="3378"/>
                    <a:pt x="19516" y="3322"/>
                  </a:cubicBezTo>
                  <a:cubicBezTo>
                    <a:pt x="19460" y="3203"/>
                    <a:pt x="19404" y="3091"/>
                    <a:pt x="19341" y="2973"/>
                  </a:cubicBezTo>
                  <a:cubicBezTo>
                    <a:pt x="19289" y="2862"/>
                    <a:pt x="19237" y="2704"/>
                    <a:pt x="19091" y="2704"/>
                  </a:cubicBezTo>
                  <a:cubicBezTo>
                    <a:pt x="19079" y="2704"/>
                    <a:pt x="19067" y="2705"/>
                    <a:pt x="19054" y="2707"/>
                  </a:cubicBezTo>
                  <a:cubicBezTo>
                    <a:pt x="18908" y="2770"/>
                    <a:pt x="18845" y="2945"/>
                    <a:pt x="18817" y="3057"/>
                  </a:cubicBezTo>
                  <a:cubicBezTo>
                    <a:pt x="18789" y="3147"/>
                    <a:pt x="18761" y="3231"/>
                    <a:pt x="18705" y="3322"/>
                  </a:cubicBezTo>
                  <a:cubicBezTo>
                    <a:pt x="18670" y="3350"/>
                    <a:pt x="18670" y="3378"/>
                    <a:pt x="18642" y="3406"/>
                  </a:cubicBezTo>
                  <a:cubicBezTo>
                    <a:pt x="18614" y="3378"/>
                    <a:pt x="18558" y="3378"/>
                    <a:pt x="18495" y="3378"/>
                  </a:cubicBezTo>
                  <a:cubicBezTo>
                    <a:pt x="18411" y="3203"/>
                    <a:pt x="18320" y="3029"/>
                    <a:pt x="18236" y="2826"/>
                  </a:cubicBezTo>
                  <a:cubicBezTo>
                    <a:pt x="18208" y="2707"/>
                    <a:pt x="18145" y="2595"/>
                    <a:pt x="18006" y="2567"/>
                  </a:cubicBezTo>
                  <a:cubicBezTo>
                    <a:pt x="17859" y="2567"/>
                    <a:pt x="17796" y="2742"/>
                    <a:pt x="17740" y="2854"/>
                  </a:cubicBezTo>
                  <a:cubicBezTo>
                    <a:pt x="17684" y="3001"/>
                    <a:pt x="17565" y="3119"/>
                    <a:pt x="17509" y="3266"/>
                  </a:cubicBezTo>
                  <a:cubicBezTo>
                    <a:pt x="17418" y="3266"/>
                    <a:pt x="17334" y="3231"/>
                    <a:pt x="17243" y="3231"/>
                  </a:cubicBezTo>
                  <a:cubicBezTo>
                    <a:pt x="17243" y="3203"/>
                    <a:pt x="17243" y="3175"/>
                    <a:pt x="17215" y="3147"/>
                  </a:cubicBezTo>
                  <a:cubicBezTo>
                    <a:pt x="17187" y="3001"/>
                    <a:pt x="17097" y="2917"/>
                    <a:pt x="17041" y="2770"/>
                  </a:cubicBezTo>
                  <a:cubicBezTo>
                    <a:pt x="16985" y="2651"/>
                    <a:pt x="16957" y="2448"/>
                    <a:pt x="16810" y="2420"/>
                  </a:cubicBezTo>
                  <a:cubicBezTo>
                    <a:pt x="16794" y="2417"/>
                    <a:pt x="16779" y="2416"/>
                    <a:pt x="16764" y="2416"/>
                  </a:cubicBezTo>
                  <a:cubicBezTo>
                    <a:pt x="16638" y="2416"/>
                    <a:pt x="16535" y="2514"/>
                    <a:pt x="16460" y="2595"/>
                  </a:cubicBezTo>
                  <a:cubicBezTo>
                    <a:pt x="16397" y="2679"/>
                    <a:pt x="16257" y="2798"/>
                    <a:pt x="16195" y="2917"/>
                  </a:cubicBezTo>
                  <a:cubicBezTo>
                    <a:pt x="16139" y="2882"/>
                    <a:pt x="16083" y="2882"/>
                    <a:pt x="16020" y="2854"/>
                  </a:cubicBezTo>
                  <a:lnTo>
                    <a:pt x="16020" y="2679"/>
                  </a:lnTo>
                  <a:cubicBezTo>
                    <a:pt x="15992" y="2532"/>
                    <a:pt x="15964" y="2392"/>
                    <a:pt x="15964" y="2245"/>
                  </a:cubicBezTo>
                  <a:cubicBezTo>
                    <a:pt x="15936" y="2099"/>
                    <a:pt x="15908" y="1805"/>
                    <a:pt x="15733" y="1749"/>
                  </a:cubicBezTo>
                  <a:cubicBezTo>
                    <a:pt x="15695" y="1729"/>
                    <a:pt x="15654" y="1721"/>
                    <a:pt x="15612" y="1721"/>
                  </a:cubicBezTo>
                  <a:cubicBezTo>
                    <a:pt x="15461" y="1721"/>
                    <a:pt x="15296" y="1831"/>
                    <a:pt x="15209" y="1924"/>
                  </a:cubicBezTo>
                  <a:cubicBezTo>
                    <a:pt x="15062" y="2008"/>
                    <a:pt x="14915" y="2155"/>
                    <a:pt x="14796" y="2273"/>
                  </a:cubicBezTo>
                  <a:cubicBezTo>
                    <a:pt x="14768" y="2273"/>
                    <a:pt x="14740" y="2273"/>
                    <a:pt x="14740" y="2245"/>
                  </a:cubicBezTo>
                  <a:cubicBezTo>
                    <a:pt x="14684" y="2217"/>
                    <a:pt x="14621" y="2155"/>
                    <a:pt x="14565" y="2127"/>
                  </a:cubicBezTo>
                  <a:cubicBezTo>
                    <a:pt x="14565" y="2071"/>
                    <a:pt x="14565" y="2008"/>
                    <a:pt x="14593" y="1952"/>
                  </a:cubicBezTo>
                  <a:cubicBezTo>
                    <a:pt x="14621" y="1868"/>
                    <a:pt x="14593" y="1777"/>
                    <a:pt x="14593" y="1693"/>
                  </a:cubicBezTo>
                  <a:cubicBezTo>
                    <a:pt x="14621" y="1574"/>
                    <a:pt x="14593" y="1427"/>
                    <a:pt x="14446" y="1399"/>
                  </a:cubicBezTo>
                  <a:cubicBezTo>
                    <a:pt x="14431" y="1395"/>
                    <a:pt x="14415" y="1394"/>
                    <a:pt x="14399" y="1394"/>
                  </a:cubicBezTo>
                  <a:cubicBezTo>
                    <a:pt x="14302" y="1394"/>
                    <a:pt x="14203" y="1459"/>
                    <a:pt x="14125" y="1483"/>
                  </a:cubicBezTo>
                  <a:cubicBezTo>
                    <a:pt x="14069" y="1518"/>
                    <a:pt x="14013" y="1546"/>
                    <a:pt x="13950" y="1574"/>
                  </a:cubicBezTo>
                  <a:cubicBezTo>
                    <a:pt x="13922" y="1518"/>
                    <a:pt x="13894" y="1483"/>
                    <a:pt x="13866" y="1427"/>
                  </a:cubicBezTo>
                  <a:cubicBezTo>
                    <a:pt x="13810" y="1197"/>
                    <a:pt x="13691" y="903"/>
                    <a:pt x="13544" y="700"/>
                  </a:cubicBezTo>
                  <a:cubicBezTo>
                    <a:pt x="13370" y="469"/>
                    <a:pt x="13111" y="378"/>
                    <a:pt x="12845" y="260"/>
                  </a:cubicBezTo>
                  <a:cubicBezTo>
                    <a:pt x="12637" y="134"/>
                    <a:pt x="12424" y="25"/>
                    <a:pt x="12195" y="25"/>
                  </a:cubicBezTo>
                  <a:cubicBezTo>
                    <a:pt x="12169" y="25"/>
                    <a:pt x="12144" y="26"/>
                    <a:pt x="12118" y="29"/>
                  </a:cubicBezTo>
                  <a:cubicBezTo>
                    <a:pt x="11915" y="29"/>
                    <a:pt x="11768" y="29"/>
                    <a:pt x="115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79"/>
            <p:cNvSpPr/>
            <p:nvPr/>
          </p:nvSpPr>
          <p:spPr>
            <a:xfrm>
              <a:off x="1584214" y="3762124"/>
              <a:ext cx="39798" cy="17840"/>
            </a:xfrm>
            <a:custGeom>
              <a:rect b="b" l="l" r="r" t="t"/>
              <a:pathLst>
                <a:path extrusionOk="0" h="784" w="1749">
                  <a:moveTo>
                    <a:pt x="1692" y="1"/>
                  </a:moveTo>
                  <a:cubicBezTo>
                    <a:pt x="1077" y="1"/>
                    <a:pt x="552" y="378"/>
                    <a:pt x="56" y="700"/>
                  </a:cubicBezTo>
                  <a:cubicBezTo>
                    <a:pt x="0" y="728"/>
                    <a:pt x="56" y="784"/>
                    <a:pt x="84" y="784"/>
                  </a:cubicBezTo>
                  <a:cubicBezTo>
                    <a:pt x="608" y="462"/>
                    <a:pt x="1105" y="203"/>
                    <a:pt x="1720" y="84"/>
                  </a:cubicBezTo>
                  <a:cubicBezTo>
                    <a:pt x="1748" y="56"/>
                    <a:pt x="1748" y="1"/>
                    <a:pt x="16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79"/>
            <p:cNvSpPr/>
            <p:nvPr/>
          </p:nvSpPr>
          <p:spPr>
            <a:xfrm>
              <a:off x="1775970" y="3662616"/>
              <a:ext cx="22414" cy="50334"/>
            </a:xfrm>
            <a:custGeom>
              <a:rect b="b" l="l" r="r" t="t"/>
              <a:pathLst>
                <a:path extrusionOk="0" h="2212" w="985">
                  <a:moveTo>
                    <a:pt x="942" y="1"/>
                  </a:moveTo>
                  <a:cubicBezTo>
                    <a:pt x="931" y="1"/>
                    <a:pt x="922" y="10"/>
                    <a:pt x="922" y="31"/>
                  </a:cubicBezTo>
                  <a:cubicBezTo>
                    <a:pt x="719" y="786"/>
                    <a:pt x="369" y="1458"/>
                    <a:pt x="20" y="2157"/>
                  </a:cubicBezTo>
                  <a:cubicBezTo>
                    <a:pt x="1" y="2176"/>
                    <a:pt x="21" y="2212"/>
                    <a:pt x="47" y="2212"/>
                  </a:cubicBezTo>
                  <a:cubicBezTo>
                    <a:pt x="59" y="2212"/>
                    <a:pt x="72" y="2205"/>
                    <a:pt x="83" y="2185"/>
                  </a:cubicBezTo>
                  <a:cubicBezTo>
                    <a:pt x="314" y="1898"/>
                    <a:pt x="488" y="1514"/>
                    <a:pt x="663" y="1164"/>
                  </a:cubicBezTo>
                  <a:cubicBezTo>
                    <a:pt x="810" y="786"/>
                    <a:pt x="894" y="437"/>
                    <a:pt x="985" y="59"/>
                  </a:cubicBezTo>
                  <a:cubicBezTo>
                    <a:pt x="985" y="25"/>
                    <a:pt x="961" y="1"/>
                    <a:pt x="9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79"/>
            <p:cNvSpPr/>
            <p:nvPr/>
          </p:nvSpPr>
          <p:spPr>
            <a:xfrm>
              <a:off x="1752715" y="3654401"/>
              <a:ext cx="9239" cy="52951"/>
            </a:xfrm>
            <a:custGeom>
              <a:rect b="b" l="l" r="r" t="t"/>
              <a:pathLst>
                <a:path extrusionOk="0" h="2327" w="406">
                  <a:moveTo>
                    <a:pt x="374" y="1"/>
                  </a:moveTo>
                  <a:cubicBezTo>
                    <a:pt x="358" y="1"/>
                    <a:pt x="343" y="15"/>
                    <a:pt x="343" y="43"/>
                  </a:cubicBezTo>
                  <a:cubicBezTo>
                    <a:pt x="315" y="420"/>
                    <a:pt x="315" y="798"/>
                    <a:pt x="287" y="1147"/>
                  </a:cubicBezTo>
                  <a:cubicBezTo>
                    <a:pt x="231" y="1525"/>
                    <a:pt x="140" y="1910"/>
                    <a:pt x="21" y="2259"/>
                  </a:cubicBezTo>
                  <a:cubicBezTo>
                    <a:pt x="0" y="2300"/>
                    <a:pt x="44" y="2326"/>
                    <a:pt x="68" y="2326"/>
                  </a:cubicBezTo>
                  <a:cubicBezTo>
                    <a:pt x="77" y="2326"/>
                    <a:pt x="84" y="2323"/>
                    <a:pt x="84" y="2315"/>
                  </a:cubicBezTo>
                  <a:cubicBezTo>
                    <a:pt x="406" y="1588"/>
                    <a:pt x="371" y="798"/>
                    <a:pt x="406" y="43"/>
                  </a:cubicBezTo>
                  <a:cubicBezTo>
                    <a:pt x="406" y="15"/>
                    <a:pt x="390" y="1"/>
                    <a:pt x="3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79"/>
            <p:cNvSpPr/>
            <p:nvPr/>
          </p:nvSpPr>
          <p:spPr>
            <a:xfrm>
              <a:off x="1753170" y="3775322"/>
              <a:ext cx="74773" cy="14768"/>
            </a:xfrm>
            <a:custGeom>
              <a:rect b="b" l="l" r="r" t="t"/>
              <a:pathLst>
                <a:path extrusionOk="0" h="649" w="3286">
                  <a:moveTo>
                    <a:pt x="606" y="0"/>
                  </a:moveTo>
                  <a:cubicBezTo>
                    <a:pt x="418" y="0"/>
                    <a:pt x="228" y="9"/>
                    <a:pt x="36" y="29"/>
                  </a:cubicBezTo>
                  <a:cubicBezTo>
                    <a:pt x="1" y="29"/>
                    <a:pt x="1" y="92"/>
                    <a:pt x="36" y="92"/>
                  </a:cubicBezTo>
                  <a:cubicBezTo>
                    <a:pt x="588" y="92"/>
                    <a:pt x="1141" y="120"/>
                    <a:pt x="1665" y="232"/>
                  </a:cubicBezTo>
                  <a:cubicBezTo>
                    <a:pt x="2162" y="351"/>
                    <a:pt x="2686" y="469"/>
                    <a:pt x="3148" y="644"/>
                  </a:cubicBezTo>
                  <a:cubicBezTo>
                    <a:pt x="3157" y="647"/>
                    <a:pt x="3166" y="648"/>
                    <a:pt x="3175" y="648"/>
                  </a:cubicBezTo>
                  <a:cubicBezTo>
                    <a:pt x="3249" y="648"/>
                    <a:pt x="3286" y="550"/>
                    <a:pt x="3210" y="525"/>
                  </a:cubicBezTo>
                  <a:cubicBezTo>
                    <a:pt x="2714" y="295"/>
                    <a:pt x="2190" y="176"/>
                    <a:pt x="1665" y="92"/>
                  </a:cubicBezTo>
                  <a:cubicBezTo>
                    <a:pt x="1305" y="33"/>
                    <a:pt x="957" y="0"/>
                    <a:pt x="6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79"/>
            <p:cNvSpPr/>
            <p:nvPr/>
          </p:nvSpPr>
          <p:spPr>
            <a:xfrm>
              <a:off x="1758586" y="3749563"/>
              <a:ext cx="73362" cy="29900"/>
            </a:xfrm>
            <a:custGeom>
              <a:rect b="b" l="l" r="r" t="t"/>
              <a:pathLst>
                <a:path extrusionOk="0" h="1314" w="3224">
                  <a:moveTo>
                    <a:pt x="85" y="0"/>
                  </a:moveTo>
                  <a:cubicBezTo>
                    <a:pt x="29" y="0"/>
                    <a:pt x="1" y="84"/>
                    <a:pt x="57" y="84"/>
                  </a:cubicBezTo>
                  <a:cubicBezTo>
                    <a:pt x="581" y="175"/>
                    <a:pt x="1133" y="231"/>
                    <a:pt x="1658" y="434"/>
                  </a:cubicBezTo>
                  <a:cubicBezTo>
                    <a:pt x="2182" y="636"/>
                    <a:pt x="2623" y="986"/>
                    <a:pt x="3084" y="1308"/>
                  </a:cubicBezTo>
                  <a:cubicBezTo>
                    <a:pt x="3093" y="1312"/>
                    <a:pt x="3102" y="1313"/>
                    <a:pt x="3111" y="1313"/>
                  </a:cubicBezTo>
                  <a:cubicBezTo>
                    <a:pt x="3167" y="1313"/>
                    <a:pt x="3224" y="1243"/>
                    <a:pt x="3175" y="1189"/>
                  </a:cubicBezTo>
                  <a:cubicBezTo>
                    <a:pt x="2770" y="874"/>
                    <a:pt x="2301" y="553"/>
                    <a:pt x="1805" y="350"/>
                  </a:cubicBezTo>
                  <a:cubicBezTo>
                    <a:pt x="1252" y="140"/>
                    <a:pt x="672" y="84"/>
                    <a:pt x="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79"/>
            <p:cNvSpPr/>
            <p:nvPr/>
          </p:nvSpPr>
          <p:spPr>
            <a:xfrm>
              <a:off x="1805051" y="3747947"/>
              <a:ext cx="51404" cy="40094"/>
            </a:xfrm>
            <a:custGeom>
              <a:rect b="b" l="l" r="r" t="t"/>
              <a:pathLst>
                <a:path extrusionOk="0" h="1762" w="2259">
                  <a:moveTo>
                    <a:pt x="66" y="1"/>
                  </a:moveTo>
                  <a:cubicBezTo>
                    <a:pt x="36" y="1"/>
                    <a:pt x="0" y="43"/>
                    <a:pt x="28" y="71"/>
                  </a:cubicBezTo>
                  <a:cubicBezTo>
                    <a:pt x="693" y="679"/>
                    <a:pt x="1392" y="1260"/>
                    <a:pt x="2182" y="1756"/>
                  </a:cubicBezTo>
                  <a:cubicBezTo>
                    <a:pt x="2186" y="1760"/>
                    <a:pt x="2190" y="1762"/>
                    <a:pt x="2195" y="1762"/>
                  </a:cubicBezTo>
                  <a:cubicBezTo>
                    <a:pt x="2223" y="1762"/>
                    <a:pt x="2258" y="1696"/>
                    <a:pt x="2210" y="1672"/>
                  </a:cubicBezTo>
                  <a:cubicBezTo>
                    <a:pt x="1483" y="1148"/>
                    <a:pt x="784" y="596"/>
                    <a:pt x="84" y="8"/>
                  </a:cubicBezTo>
                  <a:cubicBezTo>
                    <a:pt x="79" y="3"/>
                    <a:pt x="73" y="1"/>
                    <a:pt x="6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79"/>
            <p:cNvSpPr/>
            <p:nvPr/>
          </p:nvSpPr>
          <p:spPr>
            <a:xfrm>
              <a:off x="1830423" y="3759257"/>
              <a:ext cx="44008" cy="28785"/>
            </a:xfrm>
            <a:custGeom>
              <a:rect b="b" l="l" r="r" t="t"/>
              <a:pathLst>
                <a:path extrusionOk="0" h="1265" w="1934">
                  <a:moveTo>
                    <a:pt x="83" y="0"/>
                  </a:moveTo>
                  <a:cubicBezTo>
                    <a:pt x="48" y="0"/>
                    <a:pt x="0" y="47"/>
                    <a:pt x="46" y="99"/>
                  </a:cubicBezTo>
                  <a:cubicBezTo>
                    <a:pt x="599" y="560"/>
                    <a:pt x="1151" y="938"/>
                    <a:pt x="1822" y="1259"/>
                  </a:cubicBezTo>
                  <a:cubicBezTo>
                    <a:pt x="1831" y="1263"/>
                    <a:pt x="1840" y="1265"/>
                    <a:pt x="1848" y="1265"/>
                  </a:cubicBezTo>
                  <a:cubicBezTo>
                    <a:pt x="1899" y="1265"/>
                    <a:pt x="1933" y="1199"/>
                    <a:pt x="1885" y="1175"/>
                  </a:cubicBezTo>
                  <a:cubicBezTo>
                    <a:pt x="1242" y="826"/>
                    <a:pt x="662" y="476"/>
                    <a:pt x="102" y="8"/>
                  </a:cubicBezTo>
                  <a:cubicBezTo>
                    <a:pt x="97" y="3"/>
                    <a:pt x="90" y="0"/>
                    <a:pt x="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79"/>
            <p:cNvSpPr/>
            <p:nvPr/>
          </p:nvSpPr>
          <p:spPr>
            <a:xfrm>
              <a:off x="1771169" y="3733634"/>
              <a:ext cx="49651" cy="11173"/>
            </a:xfrm>
            <a:custGeom>
              <a:rect b="b" l="l" r="r" t="t"/>
              <a:pathLst>
                <a:path extrusionOk="0" h="491" w="2182">
                  <a:moveTo>
                    <a:pt x="28" y="1"/>
                  </a:moveTo>
                  <a:cubicBezTo>
                    <a:pt x="0" y="1"/>
                    <a:pt x="0" y="57"/>
                    <a:pt x="28" y="57"/>
                  </a:cubicBezTo>
                  <a:cubicBezTo>
                    <a:pt x="755" y="141"/>
                    <a:pt x="1427" y="316"/>
                    <a:pt x="2098" y="490"/>
                  </a:cubicBezTo>
                  <a:cubicBezTo>
                    <a:pt x="2154" y="490"/>
                    <a:pt x="2182" y="434"/>
                    <a:pt x="2126" y="406"/>
                  </a:cubicBezTo>
                  <a:cubicBezTo>
                    <a:pt x="1427" y="176"/>
                    <a:pt x="755" y="29"/>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79"/>
            <p:cNvSpPr/>
            <p:nvPr/>
          </p:nvSpPr>
          <p:spPr>
            <a:xfrm>
              <a:off x="1837500" y="3746218"/>
              <a:ext cx="42984" cy="19273"/>
            </a:xfrm>
            <a:custGeom>
              <a:rect b="b" l="l" r="r" t="t"/>
              <a:pathLst>
                <a:path extrusionOk="0" h="847" w="1889">
                  <a:moveTo>
                    <a:pt x="57" y="0"/>
                  </a:moveTo>
                  <a:cubicBezTo>
                    <a:pt x="1" y="0"/>
                    <a:pt x="1" y="56"/>
                    <a:pt x="29" y="56"/>
                  </a:cubicBezTo>
                  <a:cubicBezTo>
                    <a:pt x="665" y="259"/>
                    <a:pt x="1281" y="553"/>
                    <a:pt x="1861" y="846"/>
                  </a:cubicBezTo>
                  <a:cubicBezTo>
                    <a:pt x="1889" y="846"/>
                    <a:pt x="1889" y="811"/>
                    <a:pt x="1889" y="811"/>
                  </a:cubicBezTo>
                  <a:cubicBezTo>
                    <a:pt x="1281" y="525"/>
                    <a:pt x="700" y="175"/>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79"/>
            <p:cNvSpPr/>
            <p:nvPr/>
          </p:nvSpPr>
          <p:spPr>
            <a:xfrm>
              <a:off x="1659146" y="3649486"/>
              <a:ext cx="45692" cy="37842"/>
            </a:xfrm>
            <a:custGeom>
              <a:rect b="b" l="l" r="r" t="t"/>
              <a:pathLst>
                <a:path extrusionOk="0" h="1663" w="2008">
                  <a:moveTo>
                    <a:pt x="581" y="287"/>
                  </a:moveTo>
                  <a:lnTo>
                    <a:pt x="581" y="343"/>
                  </a:lnTo>
                  <a:cubicBezTo>
                    <a:pt x="609" y="406"/>
                    <a:pt x="525" y="489"/>
                    <a:pt x="434" y="552"/>
                  </a:cubicBezTo>
                  <a:cubicBezTo>
                    <a:pt x="402" y="568"/>
                    <a:pt x="369" y="585"/>
                    <a:pt x="348" y="585"/>
                  </a:cubicBezTo>
                  <a:cubicBezTo>
                    <a:pt x="332" y="585"/>
                    <a:pt x="322" y="576"/>
                    <a:pt x="322" y="552"/>
                  </a:cubicBezTo>
                  <a:cubicBezTo>
                    <a:pt x="287" y="489"/>
                    <a:pt x="322" y="489"/>
                    <a:pt x="350" y="461"/>
                  </a:cubicBezTo>
                  <a:cubicBezTo>
                    <a:pt x="378" y="461"/>
                    <a:pt x="581" y="287"/>
                    <a:pt x="581" y="287"/>
                  </a:cubicBezTo>
                  <a:close/>
                  <a:moveTo>
                    <a:pt x="930" y="231"/>
                  </a:moveTo>
                  <a:cubicBezTo>
                    <a:pt x="1105" y="231"/>
                    <a:pt x="1280" y="287"/>
                    <a:pt x="1455" y="315"/>
                  </a:cubicBezTo>
                  <a:cubicBezTo>
                    <a:pt x="1427" y="406"/>
                    <a:pt x="1427" y="517"/>
                    <a:pt x="1371" y="608"/>
                  </a:cubicBezTo>
                  <a:cubicBezTo>
                    <a:pt x="1280" y="755"/>
                    <a:pt x="1049" y="811"/>
                    <a:pt x="875" y="811"/>
                  </a:cubicBezTo>
                  <a:lnTo>
                    <a:pt x="700" y="811"/>
                  </a:lnTo>
                  <a:cubicBezTo>
                    <a:pt x="728" y="811"/>
                    <a:pt x="728" y="811"/>
                    <a:pt x="756" y="783"/>
                  </a:cubicBezTo>
                  <a:cubicBezTo>
                    <a:pt x="930" y="692"/>
                    <a:pt x="1049" y="433"/>
                    <a:pt x="930" y="231"/>
                  </a:cubicBezTo>
                  <a:close/>
                  <a:moveTo>
                    <a:pt x="1602" y="433"/>
                  </a:moveTo>
                  <a:cubicBezTo>
                    <a:pt x="1630" y="552"/>
                    <a:pt x="1630" y="664"/>
                    <a:pt x="1574" y="811"/>
                  </a:cubicBezTo>
                  <a:cubicBezTo>
                    <a:pt x="1546" y="930"/>
                    <a:pt x="1483" y="1077"/>
                    <a:pt x="1399" y="1133"/>
                  </a:cubicBezTo>
                  <a:cubicBezTo>
                    <a:pt x="1336" y="1189"/>
                    <a:pt x="1280" y="1189"/>
                    <a:pt x="1252" y="1217"/>
                  </a:cubicBezTo>
                  <a:cubicBezTo>
                    <a:pt x="1189" y="1234"/>
                    <a:pt x="1122" y="1242"/>
                    <a:pt x="1053" y="1242"/>
                  </a:cubicBezTo>
                  <a:cubicBezTo>
                    <a:pt x="870" y="1242"/>
                    <a:pt x="680" y="1186"/>
                    <a:pt x="553" y="1105"/>
                  </a:cubicBezTo>
                  <a:cubicBezTo>
                    <a:pt x="434" y="1042"/>
                    <a:pt x="350" y="986"/>
                    <a:pt x="287" y="867"/>
                  </a:cubicBezTo>
                  <a:cubicBezTo>
                    <a:pt x="259" y="811"/>
                    <a:pt x="259" y="727"/>
                    <a:pt x="231" y="664"/>
                  </a:cubicBezTo>
                  <a:lnTo>
                    <a:pt x="231" y="664"/>
                  </a:lnTo>
                  <a:cubicBezTo>
                    <a:pt x="259" y="727"/>
                    <a:pt x="287" y="755"/>
                    <a:pt x="322" y="811"/>
                  </a:cubicBezTo>
                  <a:cubicBezTo>
                    <a:pt x="462" y="930"/>
                    <a:pt x="700" y="958"/>
                    <a:pt x="875" y="958"/>
                  </a:cubicBezTo>
                  <a:cubicBezTo>
                    <a:pt x="1077" y="958"/>
                    <a:pt x="1280" y="930"/>
                    <a:pt x="1427" y="783"/>
                  </a:cubicBezTo>
                  <a:cubicBezTo>
                    <a:pt x="1546" y="692"/>
                    <a:pt x="1574" y="580"/>
                    <a:pt x="1602" y="433"/>
                  </a:cubicBezTo>
                  <a:close/>
                  <a:moveTo>
                    <a:pt x="905" y="1"/>
                  </a:moveTo>
                  <a:cubicBezTo>
                    <a:pt x="801" y="1"/>
                    <a:pt x="701" y="17"/>
                    <a:pt x="609" y="56"/>
                  </a:cubicBezTo>
                  <a:cubicBezTo>
                    <a:pt x="434" y="140"/>
                    <a:pt x="287" y="259"/>
                    <a:pt x="203" y="406"/>
                  </a:cubicBezTo>
                  <a:cubicBezTo>
                    <a:pt x="147" y="489"/>
                    <a:pt x="112" y="552"/>
                    <a:pt x="84" y="636"/>
                  </a:cubicBezTo>
                  <a:cubicBezTo>
                    <a:pt x="56" y="811"/>
                    <a:pt x="0" y="1014"/>
                    <a:pt x="56" y="1217"/>
                  </a:cubicBezTo>
                  <a:cubicBezTo>
                    <a:pt x="147" y="1454"/>
                    <a:pt x="287" y="1566"/>
                    <a:pt x="525" y="1657"/>
                  </a:cubicBezTo>
                  <a:cubicBezTo>
                    <a:pt x="533" y="1661"/>
                    <a:pt x="540" y="1663"/>
                    <a:pt x="548" y="1663"/>
                  </a:cubicBezTo>
                  <a:cubicBezTo>
                    <a:pt x="594" y="1663"/>
                    <a:pt x="629" y="1596"/>
                    <a:pt x="581" y="1566"/>
                  </a:cubicBezTo>
                  <a:cubicBezTo>
                    <a:pt x="378" y="1454"/>
                    <a:pt x="203" y="1363"/>
                    <a:pt x="112" y="1133"/>
                  </a:cubicBezTo>
                  <a:cubicBezTo>
                    <a:pt x="84" y="1014"/>
                    <a:pt x="112" y="902"/>
                    <a:pt x="147" y="811"/>
                  </a:cubicBezTo>
                  <a:cubicBezTo>
                    <a:pt x="175" y="958"/>
                    <a:pt x="287" y="1133"/>
                    <a:pt x="406" y="1217"/>
                  </a:cubicBezTo>
                  <a:cubicBezTo>
                    <a:pt x="581" y="1308"/>
                    <a:pt x="756" y="1363"/>
                    <a:pt x="930" y="1363"/>
                  </a:cubicBezTo>
                  <a:cubicBezTo>
                    <a:pt x="1105" y="1363"/>
                    <a:pt x="1280" y="1363"/>
                    <a:pt x="1427" y="1335"/>
                  </a:cubicBezTo>
                  <a:cubicBezTo>
                    <a:pt x="1602" y="1308"/>
                    <a:pt x="1721" y="1217"/>
                    <a:pt x="1804" y="1077"/>
                  </a:cubicBezTo>
                  <a:cubicBezTo>
                    <a:pt x="1979" y="867"/>
                    <a:pt x="2007" y="664"/>
                    <a:pt x="2007" y="406"/>
                  </a:cubicBezTo>
                  <a:cubicBezTo>
                    <a:pt x="2007" y="392"/>
                    <a:pt x="1993" y="385"/>
                    <a:pt x="1979" y="385"/>
                  </a:cubicBezTo>
                  <a:cubicBezTo>
                    <a:pt x="1965" y="385"/>
                    <a:pt x="1951" y="392"/>
                    <a:pt x="1951" y="406"/>
                  </a:cubicBezTo>
                  <a:cubicBezTo>
                    <a:pt x="1951" y="636"/>
                    <a:pt x="1895" y="811"/>
                    <a:pt x="1777" y="986"/>
                  </a:cubicBezTo>
                  <a:cubicBezTo>
                    <a:pt x="1749" y="1042"/>
                    <a:pt x="1686" y="1077"/>
                    <a:pt x="1658" y="1133"/>
                  </a:cubicBezTo>
                  <a:cubicBezTo>
                    <a:pt x="1630" y="1161"/>
                    <a:pt x="1511" y="1189"/>
                    <a:pt x="1511" y="1189"/>
                  </a:cubicBezTo>
                  <a:cubicBezTo>
                    <a:pt x="1546" y="1133"/>
                    <a:pt x="1602" y="1077"/>
                    <a:pt x="1630" y="1014"/>
                  </a:cubicBezTo>
                  <a:cubicBezTo>
                    <a:pt x="1658" y="930"/>
                    <a:pt x="1686" y="867"/>
                    <a:pt x="1686" y="811"/>
                  </a:cubicBezTo>
                  <a:cubicBezTo>
                    <a:pt x="1749" y="608"/>
                    <a:pt x="1686" y="489"/>
                    <a:pt x="1630" y="343"/>
                  </a:cubicBezTo>
                  <a:lnTo>
                    <a:pt x="1749" y="343"/>
                  </a:lnTo>
                  <a:cubicBezTo>
                    <a:pt x="1777" y="343"/>
                    <a:pt x="1804" y="287"/>
                    <a:pt x="1777" y="259"/>
                  </a:cubicBezTo>
                  <a:cubicBezTo>
                    <a:pt x="1519" y="130"/>
                    <a:pt x="1196" y="1"/>
                    <a:pt x="9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79"/>
            <p:cNvSpPr/>
            <p:nvPr/>
          </p:nvSpPr>
          <p:spPr>
            <a:xfrm>
              <a:off x="1655164" y="3635424"/>
              <a:ext cx="49674" cy="29035"/>
            </a:xfrm>
            <a:custGeom>
              <a:rect b="b" l="l" r="r" t="t"/>
              <a:pathLst>
                <a:path extrusionOk="0" h="1276" w="2183">
                  <a:moveTo>
                    <a:pt x="1303" y="1"/>
                  </a:moveTo>
                  <a:cubicBezTo>
                    <a:pt x="1061" y="1"/>
                    <a:pt x="823" y="41"/>
                    <a:pt x="609" y="149"/>
                  </a:cubicBezTo>
                  <a:cubicBezTo>
                    <a:pt x="406" y="261"/>
                    <a:pt x="231" y="408"/>
                    <a:pt x="147" y="611"/>
                  </a:cubicBezTo>
                  <a:cubicBezTo>
                    <a:pt x="85" y="786"/>
                    <a:pt x="1" y="1107"/>
                    <a:pt x="85" y="1254"/>
                  </a:cubicBezTo>
                  <a:cubicBezTo>
                    <a:pt x="99" y="1268"/>
                    <a:pt x="114" y="1275"/>
                    <a:pt x="127" y="1275"/>
                  </a:cubicBezTo>
                  <a:cubicBezTo>
                    <a:pt x="139" y="1275"/>
                    <a:pt x="147" y="1268"/>
                    <a:pt x="147" y="1254"/>
                  </a:cubicBezTo>
                  <a:cubicBezTo>
                    <a:pt x="147" y="1170"/>
                    <a:pt x="203" y="1079"/>
                    <a:pt x="231" y="996"/>
                  </a:cubicBezTo>
                  <a:cubicBezTo>
                    <a:pt x="287" y="877"/>
                    <a:pt x="287" y="758"/>
                    <a:pt x="350" y="674"/>
                  </a:cubicBezTo>
                  <a:cubicBezTo>
                    <a:pt x="462" y="471"/>
                    <a:pt x="637" y="324"/>
                    <a:pt x="847" y="261"/>
                  </a:cubicBezTo>
                  <a:cubicBezTo>
                    <a:pt x="1077" y="177"/>
                    <a:pt x="1308" y="121"/>
                    <a:pt x="1546" y="121"/>
                  </a:cubicBezTo>
                  <a:cubicBezTo>
                    <a:pt x="1588" y="114"/>
                    <a:pt x="1630" y="111"/>
                    <a:pt x="1672" y="111"/>
                  </a:cubicBezTo>
                  <a:cubicBezTo>
                    <a:pt x="1832" y="111"/>
                    <a:pt x="1988" y="155"/>
                    <a:pt x="2126" y="177"/>
                  </a:cubicBezTo>
                  <a:cubicBezTo>
                    <a:pt x="2154" y="177"/>
                    <a:pt x="2182" y="121"/>
                    <a:pt x="2154" y="121"/>
                  </a:cubicBezTo>
                  <a:cubicBezTo>
                    <a:pt x="1885" y="57"/>
                    <a:pt x="1591" y="1"/>
                    <a:pt x="13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79"/>
            <p:cNvSpPr/>
            <p:nvPr/>
          </p:nvSpPr>
          <p:spPr>
            <a:xfrm>
              <a:off x="1660625" y="3630554"/>
              <a:ext cx="38820" cy="7919"/>
            </a:xfrm>
            <a:custGeom>
              <a:rect b="b" l="l" r="r" t="t"/>
              <a:pathLst>
                <a:path extrusionOk="0" h="348" w="1706">
                  <a:moveTo>
                    <a:pt x="1074" y="1"/>
                  </a:moveTo>
                  <a:cubicBezTo>
                    <a:pt x="996" y="1"/>
                    <a:pt x="917" y="6"/>
                    <a:pt x="837" y="14"/>
                  </a:cubicBezTo>
                  <a:cubicBezTo>
                    <a:pt x="516" y="42"/>
                    <a:pt x="222" y="98"/>
                    <a:pt x="19" y="335"/>
                  </a:cubicBezTo>
                  <a:cubicBezTo>
                    <a:pt x="257" y="161"/>
                    <a:pt x="572" y="126"/>
                    <a:pt x="865" y="126"/>
                  </a:cubicBezTo>
                  <a:cubicBezTo>
                    <a:pt x="972" y="115"/>
                    <a:pt x="1077" y="103"/>
                    <a:pt x="1180" y="103"/>
                  </a:cubicBezTo>
                  <a:cubicBezTo>
                    <a:pt x="1334" y="103"/>
                    <a:pt x="1482" y="129"/>
                    <a:pt x="1621" y="217"/>
                  </a:cubicBezTo>
                  <a:cubicBezTo>
                    <a:pt x="1628" y="222"/>
                    <a:pt x="1635" y="224"/>
                    <a:pt x="1643" y="224"/>
                  </a:cubicBezTo>
                  <a:cubicBezTo>
                    <a:pt x="1675" y="224"/>
                    <a:pt x="1706" y="189"/>
                    <a:pt x="1684" y="189"/>
                  </a:cubicBezTo>
                  <a:cubicBezTo>
                    <a:pt x="1490" y="41"/>
                    <a:pt x="1285" y="1"/>
                    <a:pt x="1074" y="1"/>
                  </a:cubicBezTo>
                  <a:close/>
                  <a:moveTo>
                    <a:pt x="19" y="335"/>
                  </a:moveTo>
                  <a:cubicBezTo>
                    <a:pt x="1" y="335"/>
                    <a:pt x="7" y="348"/>
                    <a:pt x="13" y="348"/>
                  </a:cubicBezTo>
                  <a:cubicBezTo>
                    <a:pt x="16" y="348"/>
                    <a:pt x="19" y="345"/>
                    <a:pt x="19" y="335"/>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79"/>
            <p:cNvSpPr/>
            <p:nvPr/>
          </p:nvSpPr>
          <p:spPr>
            <a:xfrm>
              <a:off x="1689524" y="3642796"/>
              <a:ext cx="19751" cy="11582"/>
            </a:xfrm>
            <a:custGeom>
              <a:rect b="b" l="l" r="r" t="t"/>
              <a:pathLst>
                <a:path extrusionOk="0" h="509" w="868">
                  <a:moveTo>
                    <a:pt x="64" y="0"/>
                  </a:moveTo>
                  <a:cubicBezTo>
                    <a:pt x="1" y="0"/>
                    <a:pt x="1" y="28"/>
                    <a:pt x="36" y="56"/>
                  </a:cubicBezTo>
                  <a:cubicBezTo>
                    <a:pt x="176" y="112"/>
                    <a:pt x="351" y="175"/>
                    <a:pt x="497" y="259"/>
                  </a:cubicBezTo>
                  <a:cubicBezTo>
                    <a:pt x="588" y="350"/>
                    <a:pt x="700" y="434"/>
                    <a:pt x="819" y="497"/>
                  </a:cubicBezTo>
                  <a:cubicBezTo>
                    <a:pt x="827" y="505"/>
                    <a:pt x="835" y="508"/>
                    <a:pt x="842" y="508"/>
                  </a:cubicBezTo>
                  <a:cubicBezTo>
                    <a:pt x="858" y="508"/>
                    <a:pt x="867" y="487"/>
                    <a:pt x="847" y="462"/>
                  </a:cubicBezTo>
                  <a:cubicBezTo>
                    <a:pt x="735" y="350"/>
                    <a:pt x="616" y="259"/>
                    <a:pt x="497" y="175"/>
                  </a:cubicBezTo>
                  <a:cubicBezTo>
                    <a:pt x="351" y="84"/>
                    <a:pt x="211" y="56"/>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79"/>
            <p:cNvSpPr/>
            <p:nvPr/>
          </p:nvSpPr>
          <p:spPr>
            <a:xfrm>
              <a:off x="1708274" y="3636562"/>
              <a:ext cx="12925" cy="13107"/>
            </a:xfrm>
            <a:custGeom>
              <a:rect b="b" l="l" r="r" t="t"/>
              <a:pathLst>
                <a:path extrusionOk="0" h="576" w="568">
                  <a:moveTo>
                    <a:pt x="65" y="1"/>
                  </a:moveTo>
                  <a:cubicBezTo>
                    <a:pt x="33" y="1"/>
                    <a:pt x="0" y="43"/>
                    <a:pt x="23" y="71"/>
                  </a:cubicBezTo>
                  <a:cubicBezTo>
                    <a:pt x="198" y="246"/>
                    <a:pt x="345" y="421"/>
                    <a:pt x="520" y="561"/>
                  </a:cubicBezTo>
                  <a:cubicBezTo>
                    <a:pt x="520" y="571"/>
                    <a:pt x="525" y="576"/>
                    <a:pt x="531" y="576"/>
                  </a:cubicBezTo>
                  <a:cubicBezTo>
                    <a:pt x="545" y="576"/>
                    <a:pt x="567" y="553"/>
                    <a:pt x="548" y="533"/>
                  </a:cubicBezTo>
                  <a:cubicBezTo>
                    <a:pt x="436" y="330"/>
                    <a:pt x="261" y="183"/>
                    <a:pt x="86" y="9"/>
                  </a:cubicBezTo>
                  <a:cubicBezTo>
                    <a:pt x="79" y="3"/>
                    <a:pt x="72" y="1"/>
                    <a:pt x="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79"/>
            <p:cNvSpPr/>
            <p:nvPr/>
          </p:nvSpPr>
          <p:spPr>
            <a:xfrm>
              <a:off x="1620645" y="3643593"/>
              <a:ext cx="36454" cy="28512"/>
            </a:xfrm>
            <a:custGeom>
              <a:rect b="b" l="l" r="r" t="t"/>
              <a:pathLst>
                <a:path extrusionOk="0" h="1253" w="1602">
                  <a:moveTo>
                    <a:pt x="1588" y="0"/>
                  </a:moveTo>
                  <a:cubicBezTo>
                    <a:pt x="1581" y="0"/>
                    <a:pt x="1574" y="7"/>
                    <a:pt x="1574" y="21"/>
                  </a:cubicBezTo>
                  <a:cubicBezTo>
                    <a:pt x="1546" y="140"/>
                    <a:pt x="1371" y="315"/>
                    <a:pt x="1280" y="399"/>
                  </a:cubicBezTo>
                  <a:cubicBezTo>
                    <a:pt x="1168" y="518"/>
                    <a:pt x="1049" y="637"/>
                    <a:pt x="930" y="720"/>
                  </a:cubicBezTo>
                  <a:cubicBezTo>
                    <a:pt x="672" y="923"/>
                    <a:pt x="378" y="1098"/>
                    <a:pt x="28" y="1189"/>
                  </a:cubicBezTo>
                  <a:cubicBezTo>
                    <a:pt x="0" y="1189"/>
                    <a:pt x="28" y="1245"/>
                    <a:pt x="56" y="1245"/>
                  </a:cubicBezTo>
                  <a:cubicBezTo>
                    <a:pt x="87" y="1250"/>
                    <a:pt x="117" y="1253"/>
                    <a:pt x="148" y="1253"/>
                  </a:cubicBezTo>
                  <a:cubicBezTo>
                    <a:pt x="448" y="1253"/>
                    <a:pt x="778" y="1023"/>
                    <a:pt x="993" y="839"/>
                  </a:cubicBezTo>
                  <a:cubicBezTo>
                    <a:pt x="1224" y="637"/>
                    <a:pt x="1546" y="343"/>
                    <a:pt x="1602" y="21"/>
                  </a:cubicBezTo>
                  <a:cubicBezTo>
                    <a:pt x="1602" y="7"/>
                    <a:pt x="1595" y="0"/>
                    <a:pt x="15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79"/>
            <p:cNvSpPr/>
            <p:nvPr/>
          </p:nvSpPr>
          <p:spPr>
            <a:xfrm>
              <a:off x="1573747" y="3651739"/>
              <a:ext cx="66809" cy="32881"/>
            </a:xfrm>
            <a:custGeom>
              <a:rect b="b" l="l" r="r" t="t"/>
              <a:pathLst>
                <a:path extrusionOk="0" h="1445" w="2936">
                  <a:moveTo>
                    <a:pt x="2915" y="0"/>
                  </a:moveTo>
                  <a:cubicBezTo>
                    <a:pt x="2910" y="0"/>
                    <a:pt x="2907" y="4"/>
                    <a:pt x="2907" y="13"/>
                  </a:cubicBezTo>
                  <a:cubicBezTo>
                    <a:pt x="2677" y="509"/>
                    <a:pt x="1942" y="628"/>
                    <a:pt x="1481" y="740"/>
                  </a:cubicBezTo>
                  <a:cubicBezTo>
                    <a:pt x="1215" y="803"/>
                    <a:pt x="957" y="831"/>
                    <a:pt x="691" y="943"/>
                  </a:cubicBezTo>
                  <a:cubicBezTo>
                    <a:pt x="460" y="1062"/>
                    <a:pt x="257" y="1209"/>
                    <a:pt x="54" y="1355"/>
                  </a:cubicBezTo>
                  <a:cubicBezTo>
                    <a:pt x="0" y="1379"/>
                    <a:pt x="13" y="1445"/>
                    <a:pt x="76" y="1445"/>
                  </a:cubicBezTo>
                  <a:cubicBezTo>
                    <a:pt x="86" y="1445"/>
                    <a:pt x="98" y="1443"/>
                    <a:pt x="110" y="1439"/>
                  </a:cubicBezTo>
                  <a:cubicBezTo>
                    <a:pt x="404" y="1327"/>
                    <a:pt x="663" y="1153"/>
                    <a:pt x="957" y="1034"/>
                  </a:cubicBezTo>
                  <a:cubicBezTo>
                    <a:pt x="1278" y="943"/>
                    <a:pt x="1593" y="887"/>
                    <a:pt x="1886" y="768"/>
                  </a:cubicBezTo>
                  <a:cubicBezTo>
                    <a:pt x="2264" y="656"/>
                    <a:pt x="2851" y="481"/>
                    <a:pt x="2935" y="13"/>
                  </a:cubicBezTo>
                  <a:cubicBezTo>
                    <a:pt x="2935" y="13"/>
                    <a:pt x="2923" y="0"/>
                    <a:pt x="29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79"/>
            <p:cNvSpPr/>
            <p:nvPr/>
          </p:nvSpPr>
          <p:spPr>
            <a:xfrm>
              <a:off x="1545257" y="3673971"/>
              <a:ext cx="36271" cy="31675"/>
            </a:xfrm>
            <a:custGeom>
              <a:rect b="b" l="l" r="r" t="t"/>
              <a:pathLst>
                <a:path extrusionOk="0" h="1392" w="1594">
                  <a:moveTo>
                    <a:pt x="1565" y="1"/>
                  </a:moveTo>
                  <a:cubicBezTo>
                    <a:pt x="1272" y="141"/>
                    <a:pt x="985" y="378"/>
                    <a:pt x="747" y="581"/>
                  </a:cubicBezTo>
                  <a:cubicBezTo>
                    <a:pt x="488" y="784"/>
                    <a:pt x="167" y="1050"/>
                    <a:pt x="20" y="1336"/>
                  </a:cubicBezTo>
                  <a:cubicBezTo>
                    <a:pt x="1" y="1356"/>
                    <a:pt x="21" y="1391"/>
                    <a:pt x="47" y="1391"/>
                  </a:cubicBezTo>
                  <a:cubicBezTo>
                    <a:pt x="59" y="1391"/>
                    <a:pt x="72" y="1384"/>
                    <a:pt x="83" y="1364"/>
                  </a:cubicBezTo>
                  <a:cubicBezTo>
                    <a:pt x="286" y="1134"/>
                    <a:pt x="544" y="931"/>
                    <a:pt x="782" y="728"/>
                  </a:cubicBezTo>
                  <a:cubicBezTo>
                    <a:pt x="1013" y="490"/>
                    <a:pt x="1306" y="232"/>
                    <a:pt x="1593" y="29"/>
                  </a:cubicBezTo>
                  <a:cubicBezTo>
                    <a:pt x="1593" y="29"/>
                    <a:pt x="1593" y="1"/>
                    <a:pt x="15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79"/>
            <p:cNvSpPr/>
            <p:nvPr/>
          </p:nvSpPr>
          <p:spPr>
            <a:xfrm>
              <a:off x="1529329" y="3682936"/>
              <a:ext cx="28148" cy="33018"/>
            </a:xfrm>
            <a:custGeom>
              <a:rect b="b" l="l" r="r" t="t"/>
              <a:pathLst>
                <a:path extrusionOk="0" h="1451" w="1237">
                  <a:moveTo>
                    <a:pt x="1189" y="1"/>
                  </a:moveTo>
                  <a:cubicBezTo>
                    <a:pt x="1179" y="1"/>
                    <a:pt x="1169" y="4"/>
                    <a:pt x="1160" y="12"/>
                  </a:cubicBezTo>
                  <a:cubicBezTo>
                    <a:pt x="720" y="418"/>
                    <a:pt x="342" y="886"/>
                    <a:pt x="21" y="1411"/>
                  </a:cubicBezTo>
                  <a:cubicBezTo>
                    <a:pt x="1" y="1431"/>
                    <a:pt x="23" y="1450"/>
                    <a:pt x="50" y="1450"/>
                  </a:cubicBezTo>
                  <a:cubicBezTo>
                    <a:pt x="61" y="1450"/>
                    <a:pt x="73" y="1447"/>
                    <a:pt x="84" y="1439"/>
                  </a:cubicBezTo>
                  <a:cubicBezTo>
                    <a:pt x="461" y="970"/>
                    <a:pt x="811" y="481"/>
                    <a:pt x="1216" y="40"/>
                  </a:cubicBezTo>
                  <a:cubicBezTo>
                    <a:pt x="1236" y="21"/>
                    <a:pt x="1214" y="1"/>
                    <a:pt x="118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79"/>
            <p:cNvSpPr/>
            <p:nvPr/>
          </p:nvSpPr>
          <p:spPr>
            <a:xfrm>
              <a:off x="1505277" y="3700867"/>
              <a:ext cx="19911" cy="17612"/>
            </a:xfrm>
            <a:custGeom>
              <a:rect b="b" l="l" r="r" t="t"/>
              <a:pathLst>
                <a:path extrusionOk="0" h="774" w="875">
                  <a:moveTo>
                    <a:pt x="522" y="1"/>
                  </a:moveTo>
                  <a:cubicBezTo>
                    <a:pt x="421" y="1"/>
                    <a:pt x="307" y="52"/>
                    <a:pt x="232" y="98"/>
                  </a:cubicBezTo>
                  <a:cubicBezTo>
                    <a:pt x="204" y="126"/>
                    <a:pt x="148" y="182"/>
                    <a:pt x="92" y="217"/>
                  </a:cubicBezTo>
                  <a:cubicBezTo>
                    <a:pt x="57" y="273"/>
                    <a:pt x="29" y="301"/>
                    <a:pt x="1" y="357"/>
                  </a:cubicBezTo>
                  <a:cubicBezTo>
                    <a:pt x="1" y="392"/>
                    <a:pt x="29" y="392"/>
                    <a:pt x="29" y="392"/>
                  </a:cubicBezTo>
                  <a:cubicBezTo>
                    <a:pt x="57" y="357"/>
                    <a:pt x="57" y="357"/>
                    <a:pt x="92" y="329"/>
                  </a:cubicBezTo>
                  <a:cubicBezTo>
                    <a:pt x="148" y="273"/>
                    <a:pt x="204" y="273"/>
                    <a:pt x="267" y="217"/>
                  </a:cubicBezTo>
                  <a:cubicBezTo>
                    <a:pt x="289" y="217"/>
                    <a:pt x="312" y="175"/>
                    <a:pt x="351" y="175"/>
                  </a:cubicBezTo>
                  <a:cubicBezTo>
                    <a:pt x="359" y="175"/>
                    <a:pt x="368" y="177"/>
                    <a:pt x="378" y="182"/>
                  </a:cubicBezTo>
                  <a:cubicBezTo>
                    <a:pt x="378" y="217"/>
                    <a:pt x="322" y="273"/>
                    <a:pt x="295" y="301"/>
                  </a:cubicBezTo>
                  <a:cubicBezTo>
                    <a:pt x="232" y="392"/>
                    <a:pt x="176" y="476"/>
                    <a:pt x="148" y="567"/>
                  </a:cubicBezTo>
                  <a:cubicBezTo>
                    <a:pt x="120" y="651"/>
                    <a:pt x="148" y="770"/>
                    <a:pt x="232" y="770"/>
                  </a:cubicBezTo>
                  <a:cubicBezTo>
                    <a:pt x="247" y="772"/>
                    <a:pt x="261" y="774"/>
                    <a:pt x="274" y="774"/>
                  </a:cubicBezTo>
                  <a:cubicBezTo>
                    <a:pt x="391" y="774"/>
                    <a:pt x="450" y="670"/>
                    <a:pt x="525" y="595"/>
                  </a:cubicBezTo>
                  <a:cubicBezTo>
                    <a:pt x="616" y="476"/>
                    <a:pt x="875" y="70"/>
                    <a:pt x="581" y="7"/>
                  </a:cubicBezTo>
                  <a:cubicBezTo>
                    <a:pt x="562" y="3"/>
                    <a:pt x="542" y="1"/>
                    <a:pt x="5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79"/>
            <p:cNvSpPr/>
            <p:nvPr/>
          </p:nvSpPr>
          <p:spPr>
            <a:xfrm>
              <a:off x="1507484" y="3716682"/>
              <a:ext cx="16270" cy="7304"/>
            </a:xfrm>
            <a:custGeom>
              <a:rect b="b" l="l" r="r" t="t"/>
              <a:pathLst>
                <a:path extrusionOk="0" h="321" w="715">
                  <a:moveTo>
                    <a:pt x="658" y="1"/>
                  </a:moveTo>
                  <a:cubicBezTo>
                    <a:pt x="648" y="1"/>
                    <a:pt x="638" y="4"/>
                    <a:pt x="631" y="12"/>
                  </a:cubicBezTo>
                  <a:cubicBezTo>
                    <a:pt x="511" y="109"/>
                    <a:pt x="335" y="243"/>
                    <a:pt x="164" y="243"/>
                  </a:cubicBezTo>
                  <a:cubicBezTo>
                    <a:pt x="126" y="243"/>
                    <a:pt x="88" y="237"/>
                    <a:pt x="51" y="221"/>
                  </a:cubicBezTo>
                  <a:cubicBezTo>
                    <a:pt x="45" y="214"/>
                    <a:pt x="39" y="211"/>
                    <a:pt x="34" y="211"/>
                  </a:cubicBezTo>
                  <a:cubicBezTo>
                    <a:pt x="13" y="211"/>
                    <a:pt x="1" y="255"/>
                    <a:pt x="23" y="277"/>
                  </a:cubicBezTo>
                  <a:cubicBezTo>
                    <a:pt x="81" y="307"/>
                    <a:pt x="143" y="320"/>
                    <a:pt x="206" y="320"/>
                  </a:cubicBezTo>
                  <a:cubicBezTo>
                    <a:pt x="392" y="320"/>
                    <a:pt x="584" y="205"/>
                    <a:pt x="694" y="75"/>
                  </a:cubicBezTo>
                  <a:cubicBezTo>
                    <a:pt x="715" y="28"/>
                    <a:pt x="686" y="1"/>
                    <a:pt x="65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79"/>
            <p:cNvSpPr/>
            <p:nvPr/>
          </p:nvSpPr>
          <p:spPr>
            <a:xfrm>
              <a:off x="1513878" y="3695133"/>
              <a:ext cx="13380" cy="13084"/>
            </a:xfrm>
            <a:custGeom>
              <a:rect b="b" l="l" r="r" t="t"/>
              <a:pathLst>
                <a:path extrusionOk="0" h="575" w="588">
                  <a:moveTo>
                    <a:pt x="63" y="1"/>
                  </a:moveTo>
                  <a:cubicBezTo>
                    <a:pt x="28" y="1"/>
                    <a:pt x="0" y="57"/>
                    <a:pt x="28" y="57"/>
                  </a:cubicBezTo>
                  <a:cubicBezTo>
                    <a:pt x="147" y="85"/>
                    <a:pt x="294" y="120"/>
                    <a:pt x="350" y="232"/>
                  </a:cubicBezTo>
                  <a:cubicBezTo>
                    <a:pt x="413" y="322"/>
                    <a:pt x="469" y="434"/>
                    <a:pt x="497" y="553"/>
                  </a:cubicBezTo>
                  <a:cubicBezTo>
                    <a:pt x="497" y="567"/>
                    <a:pt x="511" y="574"/>
                    <a:pt x="525" y="574"/>
                  </a:cubicBezTo>
                  <a:cubicBezTo>
                    <a:pt x="539" y="574"/>
                    <a:pt x="553" y="567"/>
                    <a:pt x="553" y="553"/>
                  </a:cubicBezTo>
                  <a:cubicBezTo>
                    <a:pt x="588" y="406"/>
                    <a:pt x="525" y="259"/>
                    <a:pt x="441" y="176"/>
                  </a:cubicBezTo>
                  <a:cubicBezTo>
                    <a:pt x="350" y="57"/>
                    <a:pt x="203" y="29"/>
                    <a:pt x="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79"/>
            <p:cNvSpPr/>
            <p:nvPr/>
          </p:nvSpPr>
          <p:spPr>
            <a:xfrm>
              <a:off x="1523890" y="3690514"/>
              <a:ext cx="7987" cy="12857"/>
            </a:xfrm>
            <a:custGeom>
              <a:rect b="b" l="l" r="r" t="t"/>
              <a:pathLst>
                <a:path extrusionOk="0" h="565" w="351">
                  <a:moveTo>
                    <a:pt x="29" y="1"/>
                  </a:moveTo>
                  <a:cubicBezTo>
                    <a:pt x="29" y="1"/>
                    <a:pt x="1" y="1"/>
                    <a:pt x="1" y="29"/>
                  </a:cubicBezTo>
                  <a:cubicBezTo>
                    <a:pt x="148" y="148"/>
                    <a:pt x="260" y="351"/>
                    <a:pt x="288" y="553"/>
                  </a:cubicBezTo>
                  <a:cubicBezTo>
                    <a:pt x="288" y="562"/>
                    <a:pt x="293" y="565"/>
                    <a:pt x="301" y="565"/>
                  </a:cubicBezTo>
                  <a:cubicBezTo>
                    <a:pt x="319" y="565"/>
                    <a:pt x="351" y="545"/>
                    <a:pt x="351" y="525"/>
                  </a:cubicBezTo>
                  <a:cubicBezTo>
                    <a:pt x="351" y="323"/>
                    <a:pt x="176" y="148"/>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79"/>
            <p:cNvSpPr/>
            <p:nvPr/>
          </p:nvSpPr>
          <p:spPr>
            <a:xfrm>
              <a:off x="1658509" y="3721210"/>
              <a:ext cx="62713" cy="16179"/>
            </a:xfrm>
            <a:custGeom>
              <a:rect b="b" l="l" r="r" t="t"/>
              <a:pathLst>
                <a:path extrusionOk="0" h="711" w="2756">
                  <a:moveTo>
                    <a:pt x="2703" y="1"/>
                  </a:moveTo>
                  <a:cubicBezTo>
                    <a:pt x="2694" y="1"/>
                    <a:pt x="2685" y="7"/>
                    <a:pt x="2679" y="22"/>
                  </a:cubicBezTo>
                  <a:cubicBezTo>
                    <a:pt x="2329" y="281"/>
                    <a:pt x="1888" y="484"/>
                    <a:pt x="1427" y="575"/>
                  </a:cubicBezTo>
                  <a:cubicBezTo>
                    <a:pt x="1305" y="597"/>
                    <a:pt x="1183" y="607"/>
                    <a:pt x="1062" y="607"/>
                  </a:cubicBezTo>
                  <a:cubicBezTo>
                    <a:pt x="717" y="607"/>
                    <a:pt x="377" y="522"/>
                    <a:pt x="56" y="372"/>
                  </a:cubicBezTo>
                  <a:cubicBezTo>
                    <a:pt x="28" y="372"/>
                    <a:pt x="0" y="428"/>
                    <a:pt x="28" y="428"/>
                  </a:cubicBezTo>
                  <a:cubicBezTo>
                    <a:pt x="231" y="547"/>
                    <a:pt x="406" y="631"/>
                    <a:pt x="637" y="659"/>
                  </a:cubicBezTo>
                  <a:cubicBezTo>
                    <a:pt x="773" y="695"/>
                    <a:pt x="916" y="710"/>
                    <a:pt x="1063" y="710"/>
                  </a:cubicBezTo>
                  <a:cubicBezTo>
                    <a:pt x="1173" y="710"/>
                    <a:pt x="1285" y="702"/>
                    <a:pt x="1399" y="687"/>
                  </a:cubicBezTo>
                  <a:cubicBezTo>
                    <a:pt x="1860" y="631"/>
                    <a:pt x="2385" y="428"/>
                    <a:pt x="2735" y="78"/>
                  </a:cubicBezTo>
                  <a:cubicBezTo>
                    <a:pt x="2756" y="57"/>
                    <a:pt x="2729" y="1"/>
                    <a:pt x="27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79"/>
            <p:cNvSpPr/>
            <p:nvPr/>
          </p:nvSpPr>
          <p:spPr>
            <a:xfrm>
              <a:off x="1663765" y="3731586"/>
              <a:ext cx="51085" cy="16406"/>
            </a:xfrm>
            <a:custGeom>
              <a:rect b="b" l="l" r="r" t="t"/>
              <a:pathLst>
                <a:path extrusionOk="0" h="721" w="2245">
                  <a:moveTo>
                    <a:pt x="2182" y="0"/>
                  </a:moveTo>
                  <a:cubicBezTo>
                    <a:pt x="1867" y="203"/>
                    <a:pt x="1574" y="441"/>
                    <a:pt x="1224" y="552"/>
                  </a:cubicBezTo>
                  <a:cubicBezTo>
                    <a:pt x="1034" y="608"/>
                    <a:pt x="857" y="631"/>
                    <a:pt x="680" y="631"/>
                  </a:cubicBezTo>
                  <a:cubicBezTo>
                    <a:pt x="478" y="631"/>
                    <a:pt x="276" y="601"/>
                    <a:pt x="56" y="552"/>
                  </a:cubicBezTo>
                  <a:cubicBezTo>
                    <a:pt x="0" y="552"/>
                    <a:pt x="0" y="615"/>
                    <a:pt x="28" y="615"/>
                  </a:cubicBezTo>
                  <a:cubicBezTo>
                    <a:pt x="274" y="683"/>
                    <a:pt x="512" y="720"/>
                    <a:pt x="751" y="720"/>
                  </a:cubicBezTo>
                  <a:cubicBezTo>
                    <a:pt x="907" y="720"/>
                    <a:pt x="1064" y="704"/>
                    <a:pt x="1224" y="671"/>
                  </a:cubicBezTo>
                  <a:cubicBezTo>
                    <a:pt x="1601" y="552"/>
                    <a:pt x="1923" y="322"/>
                    <a:pt x="2217" y="56"/>
                  </a:cubicBezTo>
                  <a:cubicBezTo>
                    <a:pt x="2245" y="28"/>
                    <a:pt x="2217" y="0"/>
                    <a:pt x="21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79"/>
            <p:cNvSpPr/>
            <p:nvPr/>
          </p:nvSpPr>
          <p:spPr>
            <a:xfrm>
              <a:off x="1649748" y="3674608"/>
              <a:ext cx="37773" cy="21367"/>
            </a:xfrm>
            <a:custGeom>
              <a:rect b="b" l="l" r="r" t="t"/>
              <a:pathLst>
                <a:path extrusionOk="0" h="939" w="1660">
                  <a:moveTo>
                    <a:pt x="1" y="1"/>
                  </a:moveTo>
                  <a:cubicBezTo>
                    <a:pt x="92" y="322"/>
                    <a:pt x="239" y="609"/>
                    <a:pt x="525" y="784"/>
                  </a:cubicBezTo>
                  <a:cubicBezTo>
                    <a:pt x="720" y="897"/>
                    <a:pt x="915" y="938"/>
                    <a:pt x="1115" y="938"/>
                  </a:cubicBezTo>
                  <a:cubicBezTo>
                    <a:pt x="1275" y="938"/>
                    <a:pt x="1439" y="912"/>
                    <a:pt x="1609" y="875"/>
                  </a:cubicBezTo>
                  <a:cubicBezTo>
                    <a:pt x="1659" y="875"/>
                    <a:pt x="1642" y="780"/>
                    <a:pt x="1593" y="780"/>
                  </a:cubicBezTo>
                  <a:cubicBezTo>
                    <a:pt x="1587" y="780"/>
                    <a:pt x="1581" y="781"/>
                    <a:pt x="1574" y="784"/>
                  </a:cubicBezTo>
                  <a:cubicBezTo>
                    <a:pt x="1421" y="811"/>
                    <a:pt x="1274" y="832"/>
                    <a:pt x="1131" y="832"/>
                  </a:cubicBezTo>
                  <a:cubicBezTo>
                    <a:pt x="947" y="832"/>
                    <a:pt x="769" y="798"/>
                    <a:pt x="588" y="700"/>
                  </a:cubicBezTo>
                  <a:cubicBezTo>
                    <a:pt x="295" y="553"/>
                    <a:pt x="120" y="322"/>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79"/>
            <p:cNvSpPr/>
            <p:nvPr/>
          </p:nvSpPr>
          <p:spPr>
            <a:xfrm>
              <a:off x="1691800" y="3660614"/>
              <a:ext cx="20343" cy="30196"/>
            </a:xfrm>
            <a:custGeom>
              <a:rect b="b" l="l" r="r" t="t"/>
              <a:pathLst>
                <a:path extrusionOk="0" h="1327" w="894">
                  <a:moveTo>
                    <a:pt x="866" y="0"/>
                  </a:moveTo>
                  <a:cubicBezTo>
                    <a:pt x="810" y="266"/>
                    <a:pt x="719" y="553"/>
                    <a:pt x="572" y="763"/>
                  </a:cubicBezTo>
                  <a:cubicBezTo>
                    <a:pt x="425" y="965"/>
                    <a:pt x="223" y="1140"/>
                    <a:pt x="20" y="1287"/>
                  </a:cubicBezTo>
                  <a:cubicBezTo>
                    <a:pt x="0" y="1307"/>
                    <a:pt x="8" y="1327"/>
                    <a:pt x="25" y="1327"/>
                  </a:cubicBezTo>
                  <a:cubicBezTo>
                    <a:pt x="31" y="1327"/>
                    <a:pt x="40" y="1323"/>
                    <a:pt x="48" y="1315"/>
                  </a:cubicBezTo>
                  <a:cubicBezTo>
                    <a:pt x="286" y="1196"/>
                    <a:pt x="488" y="1049"/>
                    <a:pt x="635" y="819"/>
                  </a:cubicBezTo>
                  <a:cubicBezTo>
                    <a:pt x="810" y="588"/>
                    <a:pt x="838" y="294"/>
                    <a:pt x="8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79"/>
            <p:cNvSpPr/>
            <p:nvPr/>
          </p:nvSpPr>
          <p:spPr>
            <a:xfrm>
              <a:off x="1686361" y="3662206"/>
              <a:ext cx="39002" cy="37569"/>
            </a:xfrm>
            <a:custGeom>
              <a:rect b="b" l="l" r="r" t="t"/>
              <a:pathLst>
                <a:path extrusionOk="0" h="1651" w="1714">
                  <a:moveTo>
                    <a:pt x="1671" y="0"/>
                  </a:moveTo>
                  <a:cubicBezTo>
                    <a:pt x="1664" y="0"/>
                    <a:pt x="1657" y="7"/>
                    <a:pt x="1657" y="21"/>
                  </a:cubicBezTo>
                  <a:cubicBezTo>
                    <a:pt x="1657" y="895"/>
                    <a:pt x="839" y="1476"/>
                    <a:pt x="28" y="1595"/>
                  </a:cubicBezTo>
                  <a:cubicBezTo>
                    <a:pt x="0" y="1595"/>
                    <a:pt x="0" y="1651"/>
                    <a:pt x="56" y="1651"/>
                  </a:cubicBezTo>
                  <a:cubicBezTo>
                    <a:pt x="490" y="1651"/>
                    <a:pt x="874" y="1476"/>
                    <a:pt x="1189" y="1182"/>
                  </a:cubicBezTo>
                  <a:cubicBezTo>
                    <a:pt x="1538" y="867"/>
                    <a:pt x="1713" y="483"/>
                    <a:pt x="1685" y="21"/>
                  </a:cubicBezTo>
                  <a:cubicBezTo>
                    <a:pt x="1685" y="7"/>
                    <a:pt x="1678" y="0"/>
                    <a:pt x="16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79"/>
            <p:cNvSpPr/>
            <p:nvPr/>
          </p:nvSpPr>
          <p:spPr>
            <a:xfrm>
              <a:off x="1640533" y="3678112"/>
              <a:ext cx="38319" cy="30378"/>
            </a:xfrm>
            <a:custGeom>
              <a:rect b="b" l="l" r="r" t="t"/>
              <a:pathLst>
                <a:path extrusionOk="0" h="1335" w="1684">
                  <a:moveTo>
                    <a:pt x="14" y="1"/>
                  </a:moveTo>
                  <a:cubicBezTo>
                    <a:pt x="7" y="1"/>
                    <a:pt x="0" y="8"/>
                    <a:pt x="0" y="22"/>
                  </a:cubicBezTo>
                  <a:cubicBezTo>
                    <a:pt x="147" y="371"/>
                    <a:pt x="266" y="658"/>
                    <a:pt x="553" y="896"/>
                  </a:cubicBezTo>
                  <a:cubicBezTo>
                    <a:pt x="874" y="1154"/>
                    <a:pt x="1224" y="1273"/>
                    <a:pt x="1602" y="1329"/>
                  </a:cubicBezTo>
                  <a:cubicBezTo>
                    <a:pt x="1611" y="1333"/>
                    <a:pt x="1619" y="1335"/>
                    <a:pt x="1626" y="1335"/>
                  </a:cubicBezTo>
                  <a:cubicBezTo>
                    <a:pt x="1671" y="1335"/>
                    <a:pt x="1684" y="1273"/>
                    <a:pt x="1630" y="1273"/>
                  </a:cubicBezTo>
                  <a:cubicBezTo>
                    <a:pt x="1315" y="1182"/>
                    <a:pt x="993" y="1070"/>
                    <a:pt x="700" y="896"/>
                  </a:cubicBezTo>
                  <a:cubicBezTo>
                    <a:pt x="350" y="658"/>
                    <a:pt x="175" y="371"/>
                    <a:pt x="28" y="22"/>
                  </a:cubicBezTo>
                  <a:cubicBezTo>
                    <a:pt x="28" y="8"/>
                    <a:pt x="21" y="1"/>
                    <a:pt x="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79"/>
            <p:cNvSpPr/>
            <p:nvPr/>
          </p:nvSpPr>
          <p:spPr>
            <a:xfrm>
              <a:off x="1735353" y="3598242"/>
              <a:ext cx="18636" cy="2731"/>
            </a:xfrm>
            <a:custGeom>
              <a:rect b="b" l="l" r="r" t="t"/>
              <a:pathLst>
                <a:path extrusionOk="0" h="120" w="819">
                  <a:moveTo>
                    <a:pt x="361" y="1"/>
                  </a:moveTo>
                  <a:cubicBezTo>
                    <a:pt x="253" y="1"/>
                    <a:pt x="144" y="7"/>
                    <a:pt x="29" y="7"/>
                  </a:cubicBezTo>
                  <a:cubicBezTo>
                    <a:pt x="1" y="7"/>
                    <a:pt x="1" y="63"/>
                    <a:pt x="29" y="63"/>
                  </a:cubicBezTo>
                  <a:cubicBezTo>
                    <a:pt x="294" y="63"/>
                    <a:pt x="525" y="63"/>
                    <a:pt x="756" y="119"/>
                  </a:cubicBezTo>
                  <a:cubicBezTo>
                    <a:pt x="784" y="119"/>
                    <a:pt x="819" y="63"/>
                    <a:pt x="784" y="63"/>
                  </a:cubicBezTo>
                  <a:cubicBezTo>
                    <a:pt x="638" y="12"/>
                    <a:pt x="500" y="1"/>
                    <a:pt x="3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79"/>
            <p:cNvSpPr/>
            <p:nvPr/>
          </p:nvSpPr>
          <p:spPr>
            <a:xfrm>
              <a:off x="1725341" y="3618289"/>
              <a:ext cx="57138" cy="19114"/>
            </a:xfrm>
            <a:custGeom>
              <a:rect b="b" l="l" r="r" t="t"/>
              <a:pathLst>
                <a:path extrusionOk="0" h="840" w="2511">
                  <a:moveTo>
                    <a:pt x="0" y="0"/>
                  </a:moveTo>
                  <a:lnTo>
                    <a:pt x="0" y="28"/>
                  </a:lnTo>
                  <a:cubicBezTo>
                    <a:pt x="846" y="140"/>
                    <a:pt x="1748" y="350"/>
                    <a:pt x="2448" y="840"/>
                  </a:cubicBezTo>
                  <a:cubicBezTo>
                    <a:pt x="2483" y="840"/>
                    <a:pt x="2511" y="812"/>
                    <a:pt x="2483" y="784"/>
                  </a:cubicBezTo>
                  <a:cubicBezTo>
                    <a:pt x="1811" y="203"/>
                    <a:pt x="846" y="84"/>
                    <a:pt x="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79"/>
            <p:cNvSpPr/>
            <p:nvPr/>
          </p:nvSpPr>
          <p:spPr>
            <a:xfrm>
              <a:off x="1753352" y="3618062"/>
              <a:ext cx="64852" cy="28853"/>
            </a:xfrm>
            <a:custGeom>
              <a:rect b="b" l="l" r="r" t="t"/>
              <a:pathLst>
                <a:path extrusionOk="0" h="1268" w="2850">
                  <a:moveTo>
                    <a:pt x="38" y="0"/>
                  </a:moveTo>
                  <a:cubicBezTo>
                    <a:pt x="16" y="0"/>
                    <a:pt x="0" y="44"/>
                    <a:pt x="28" y="66"/>
                  </a:cubicBezTo>
                  <a:cubicBezTo>
                    <a:pt x="287" y="94"/>
                    <a:pt x="517" y="150"/>
                    <a:pt x="755" y="241"/>
                  </a:cubicBezTo>
                  <a:cubicBezTo>
                    <a:pt x="1014" y="360"/>
                    <a:pt x="1217" y="500"/>
                    <a:pt x="1454" y="619"/>
                  </a:cubicBezTo>
                  <a:cubicBezTo>
                    <a:pt x="1888" y="850"/>
                    <a:pt x="2328" y="1087"/>
                    <a:pt x="2762" y="1262"/>
                  </a:cubicBezTo>
                  <a:cubicBezTo>
                    <a:pt x="2770" y="1266"/>
                    <a:pt x="2778" y="1267"/>
                    <a:pt x="2785" y="1267"/>
                  </a:cubicBezTo>
                  <a:cubicBezTo>
                    <a:pt x="2831" y="1267"/>
                    <a:pt x="2849" y="1199"/>
                    <a:pt x="2825" y="1199"/>
                  </a:cubicBezTo>
                  <a:cubicBezTo>
                    <a:pt x="2356" y="912"/>
                    <a:pt x="1888" y="710"/>
                    <a:pt x="1426" y="472"/>
                  </a:cubicBezTo>
                  <a:cubicBezTo>
                    <a:pt x="1217" y="360"/>
                    <a:pt x="1014" y="269"/>
                    <a:pt x="811" y="185"/>
                  </a:cubicBezTo>
                  <a:cubicBezTo>
                    <a:pt x="580" y="94"/>
                    <a:pt x="315" y="38"/>
                    <a:pt x="56" y="10"/>
                  </a:cubicBezTo>
                  <a:cubicBezTo>
                    <a:pt x="50" y="3"/>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79"/>
            <p:cNvSpPr/>
            <p:nvPr/>
          </p:nvSpPr>
          <p:spPr>
            <a:xfrm>
              <a:off x="1532697" y="3768359"/>
              <a:ext cx="5074" cy="20525"/>
            </a:xfrm>
            <a:custGeom>
              <a:rect b="b" l="l" r="r" t="t"/>
              <a:pathLst>
                <a:path extrusionOk="0" h="902" w="223">
                  <a:moveTo>
                    <a:pt x="13" y="1"/>
                  </a:moveTo>
                  <a:cubicBezTo>
                    <a:pt x="7" y="1"/>
                    <a:pt x="1" y="13"/>
                    <a:pt x="20" y="13"/>
                  </a:cubicBezTo>
                  <a:cubicBezTo>
                    <a:pt x="20" y="4"/>
                    <a:pt x="16" y="1"/>
                    <a:pt x="13" y="1"/>
                  </a:cubicBezTo>
                  <a:close/>
                  <a:moveTo>
                    <a:pt x="20" y="13"/>
                  </a:moveTo>
                  <a:lnTo>
                    <a:pt x="20" y="13"/>
                  </a:lnTo>
                  <a:cubicBezTo>
                    <a:pt x="75" y="160"/>
                    <a:pt x="110" y="335"/>
                    <a:pt x="110" y="510"/>
                  </a:cubicBezTo>
                  <a:cubicBezTo>
                    <a:pt x="110" y="629"/>
                    <a:pt x="75" y="775"/>
                    <a:pt x="110" y="887"/>
                  </a:cubicBezTo>
                  <a:cubicBezTo>
                    <a:pt x="110" y="898"/>
                    <a:pt x="115" y="902"/>
                    <a:pt x="122" y="902"/>
                  </a:cubicBezTo>
                  <a:cubicBezTo>
                    <a:pt x="139" y="902"/>
                    <a:pt x="166" y="879"/>
                    <a:pt x="166" y="859"/>
                  </a:cubicBezTo>
                  <a:cubicBezTo>
                    <a:pt x="194" y="684"/>
                    <a:pt x="222" y="573"/>
                    <a:pt x="194" y="398"/>
                  </a:cubicBezTo>
                  <a:cubicBezTo>
                    <a:pt x="166" y="251"/>
                    <a:pt x="138" y="104"/>
                    <a:pt x="20"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79"/>
            <p:cNvSpPr/>
            <p:nvPr/>
          </p:nvSpPr>
          <p:spPr>
            <a:xfrm>
              <a:off x="1539182" y="3766265"/>
              <a:ext cx="3208" cy="18909"/>
            </a:xfrm>
            <a:custGeom>
              <a:rect b="b" l="l" r="r" t="t"/>
              <a:pathLst>
                <a:path extrusionOk="0" h="831" w="141">
                  <a:moveTo>
                    <a:pt x="46" y="0"/>
                  </a:moveTo>
                  <a:cubicBezTo>
                    <a:pt x="35" y="0"/>
                    <a:pt x="28" y="7"/>
                    <a:pt x="28" y="21"/>
                  </a:cubicBezTo>
                  <a:cubicBezTo>
                    <a:pt x="56" y="168"/>
                    <a:pt x="84" y="315"/>
                    <a:pt x="56" y="455"/>
                  </a:cubicBezTo>
                  <a:cubicBezTo>
                    <a:pt x="56" y="574"/>
                    <a:pt x="0" y="693"/>
                    <a:pt x="28" y="804"/>
                  </a:cubicBezTo>
                  <a:cubicBezTo>
                    <a:pt x="28" y="822"/>
                    <a:pt x="42" y="831"/>
                    <a:pt x="56" y="831"/>
                  </a:cubicBezTo>
                  <a:cubicBezTo>
                    <a:pt x="70" y="831"/>
                    <a:pt x="84" y="822"/>
                    <a:pt x="84" y="804"/>
                  </a:cubicBezTo>
                  <a:cubicBezTo>
                    <a:pt x="84" y="665"/>
                    <a:pt x="140" y="546"/>
                    <a:pt x="140" y="399"/>
                  </a:cubicBezTo>
                  <a:cubicBezTo>
                    <a:pt x="140" y="280"/>
                    <a:pt x="112" y="140"/>
                    <a:pt x="84" y="21"/>
                  </a:cubicBezTo>
                  <a:cubicBezTo>
                    <a:pt x="70" y="7"/>
                    <a:pt x="56" y="0"/>
                    <a:pt x="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79"/>
            <p:cNvSpPr/>
            <p:nvPr/>
          </p:nvSpPr>
          <p:spPr>
            <a:xfrm>
              <a:off x="1714828" y="3769451"/>
              <a:ext cx="33768" cy="3982"/>
            </a:xfrm>
            <a:custGeom>
              <a:rect b="b" l="l" r="r" t="t"/>
              <a:pathLst>
                <a:path extrusionOk="0" h="175" w="1484">
                  <a:moveTo>
                    <a:pt x="1455" y="0"/>
                  </a:moveTo>
                  <a:cubicBezTo>
                    <a:pt x="987" y="56"/>
                    <a:pt x="525" y="28"/>
                    <a:pt x="57" y="84"/>
                  </a:cubicBezTo>
                  <a:cubicBezTo>
                    <a:pt x="1" y="84"/>
                    <a:pt x="1" y="175"/>
                    <a:pt x="57" y="175"/>
                  </a:cubicBezTo>
                  <a:cubicBezTo>
                    <a:pt x="525" y="140"/>
                    <a:pt x="987" y="140"/>
                    <a:pt x="1455" y="56"/>
                  </a:cubicBezTo>
                  <a:cubicBezTo>
                    <a:pt x="1483" y="56"/>
                    <a:pt x="1483" y="0"/>
                    <a:pt x="14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79"/>
            <p:cNvSpPr/>
            <p:nvPr/>
          </p:nvSpPr>
          <p:spPr>
            <a:xfrm>
              <a:off x="1651387" y="3612123"/>
              <a:ext cx="42916" cy="9557"/>
            </a:xfrm>
            <a:custGeom>
              <a:rect b="b" l="l" r="r" t="t"/>
              <a:pathLst>
                <a:path extrusionOk="0" h="420" w="1886">
                  <a:moveTo>
                    <a:pt x="1847" y="0"/>
                  </a:moveTo>
                  <a:cubicBezTo>
                    <a:pt x="1841" y="0"/>
                    <a:pt x="1833" y="2"/>
                    <a:pt x="1824" y="6"/>
                  </a:cubicBezTo>
                  <a:cubicBezTo>
                    <a:pt x="1216" y="34"/>
                    <a:pt x="600" y="97"/>
                    <a:pt x="48" y="355"/>
                  </a:cubicBezTo>
                  <a:cubicBezTo>
                    <a:pt x="1" y="355"/>
                    <a:pt x="13" y="419"/>
                    <a:pt x="51" y="419"/>
                  </a:cubicBezTo>
                  <a:cubicBezTo>
                    <a:pt x="58" y="419"/>
                    <a:pt x="67" y="417"/>
                    <a:pt x="76" y="411"/>
                  </a:cubicBezTo>
                  <a:cubicBezTo>
                    <a:pt x="341" y="327"/>
                    <a:pt x="600" y="271"/>
                    <a:pt x="894" y="209"/>
                  </a:cubicBezTo>
                  <a:cubicBezTo>
                    <a:pt x="1188" y="153"/>
                    <a:pt x="1537" y="153"/>
                    <a:pt x="1824" y="62"/>
                  </a:cubicBezTo>
                  <a:cubicBezTo>
                    <a:pt x="1878" y="62"/>
                    <a:pt x="1885" y="0"/>
                    <a:pt x="18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79"/>
            <p:cNvSpPr/>
            <p:nvPr/>
          </p:nvSpPr>
          <p:spPr>
            <a:xfrm>
              <a:off x="1681583" y="3609529"/>
              <a:ext cx="25963" cy="2731"/>
            </a:xfrm>
            <a:custGeom>
              <a:rect b="b" l="l" r="r" t="t"/>
              <a:pathLst>
                <a:path extrusionOk="0" h="120" w="1141">
                  <a:moveTo>
                    <a:pt x="35" y="1"/>
                  </a:moveTo>
                  <a:cubicBezTo>
                    <a:pt x="0" y="1"/>
                    <a:pt x="0" y="36"/>
                    <a:pt x="35" y="36"/>
                  </a:cubicBezTo>
                  <a:cubicBezTo>
                    <a:pt x="385" y="92"/>
                    <a:pt x="735" y="120"/>
                    <a:pt x="1112" y="120"/>
                  </a:cubicBezTo>
                  <a:cubicBezTo>
                    <a:pt x="1140" y="120"/>
                    <a:pt x="1140" y="64"/>
                    <a:pt x="1112" y="64"/>
                  </a:cubicBezTo>
                  <a:cubicBezTo>
                    <a:pt x="735" y="36"/>
                    <a:pt x="385" y="36"/>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79"/>
            <p:cNvSpPr/>
            <p:nvPr/>
          </p:nvSpPr>
          <p:spPr>
            <a:xfrm>
              <a:off x="1643240" y="3712313"/>
              <a:ext cx="38365" cy="14040"/>
            </a:xfrm>
            <a:custGeom>
              <a:rect b="b" l="l" r="r" t="t"/>
              <a:pathLst>
                <a:path extrusionOk="0" h="617" w="1686">
                  <a:moveTo>
                    <a:pt x="56" y="1"/>
                  </a:moveTo>
                  <a:cubicBezTo>
                    <a:pt x="0" y="1"/>
                    <a:pt x="0" y="64"/>
                    <a:pt x="28" y="92"/>
                  </a:cubicBezTo>
                  <a:cubicBezTo>
                    <a:pt x="322" y="176"/>
                    <a:pt x="525" y="379"/>
                    <a:pt x="811" y="469"/>
                  </a:cubicBezTo>
                  <a:cubicBezTo>
                    <a:pt x="1077" y="553"/>
                    <a:pt x="1336" y="588"/>
                    <a:pt x="1629" y="616"/>
                  </a:cubicBezTo>
                  <a:cubicBezTo>
                    <a:pt x="1685" y="616"/>
                    <a:pt x="1685" y="525"/>
                    <a:pt x="1629" y="497"/>
                  </a:cubicBezTo>
                  <a:cubicBezTo>
                    <a:pt x="1371" y="441"/>
                    <a:pt x="1077" y="441"/>
                    <a:pt x="783" y="351"/>
                  </a:cubicBezTo>
                  <a:cubicBezTo>
                    <a:pt x="671" y="295"/>
                    <a:pt x="553" y="204"/>
                    <a:pt x="434" y="148"/>
                  </a:cubicBezTo>
                  <a:cubicBezTo>
                    <a:pt x="322" y="64"/>
                    <a:pt x="203" y="29"/>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79"/>
          <p:cNvGrpSpPr/>
          <p:nvPr/>
        </p:nvGrpSpPr>
        <p:grpSpPr>
          <a:xfrm>
            <a:off x="7325414" y="4104086"/>
            <a:ext cx="444906" cy="458354"/>
            <a:chOff x="7325414" y="4104086"/>
            <a:chExt cx="444906" cy="458354"/>
          </a:xfrm>
        </p:grpSpPr>
        <p:sp>
          <p:nvSpPr>
            <p:cNvPr id="5527" name="Google Shape;5527;p79"/>
            <p:cNvSpPr/>
            <p:nvPr/>
          </p:nvSpPr>
          <p:spPr>
            <a:xfrm>
              <a:off x="7326848" y="4105497"/>
              <a:ext cx="442198" cy="455646"/>
            </a:xfrm>
            <a:custGeom>
              <a:rect b="b" l="l" r="r" t="t"/>
              <a:pathLst>
                <a:path extrusionOk="0" h="20024" w="19433">
                  <a:moveTo>
                    <a:pt x="1845" y="399"/>
                  </a:moveTo>
                  <a:cubicBezTo>
                    <a:pt x="1860" y="399"/>
                    <a:pt x="1875" y="401"/>
                    <a:pt x="1888" y="406"/>
                  </a:cubicBezTo>
                  <a:lnTo>
                    <a:pt x="1923" y="406"/>
                  </a:lnTo>
                  <a:cubicBezTo>
                    <a:pt x="1979" y="406"/>
                    <a:pt x="2035" y="406"/>
                    <a:pt x="2063" y="441"/>
                  </a:cubicBezTo>
                  <a:cubicBezTo>
                    <a:pt x="2126" y="524"/>
                    <a:pt x="2098" y="615"/>
                    <a:pt x="2035" y="671"/>
                  </a:cubicBezTo>
                  <a:cubicBezTo>
                    <a:pt x="1987" y="735"/>
                    <a:pt x="1919" y="766"/>
                    <a:pt x="1854" y="766"/>
                  </a:cubicBezTo>
                  <a:cubicBezTo>
                    <a:pt x="1770" y="766"/>
                    <a:pt x="1689" y="714"/>
                    <a:pt x="1658" y="615"/>
                  </a:cubicBezTo>
                  <a:cubicBezTo>
                    <a:pt x="1630" y="552"/>
                    <a:pt x="1658" y="524"/>
                    <a:pt x="1686" y="524"/>
                  </a:cubicBezTo>
                  <a:cubicBezTo>
                    <a:pt x="1686" y="454"/>
                    <a:pt x="1769" y="399"/>
                    <a:pt x="1845" y="399"/>
                  </a:cubicBezTo>
                  <a:close/>
                  <a:moveTo>
                    <a:pt x="1805" y="0"/>
                  </a:moveTo>
                  <a:cubicBezTo>
                    <a:pt x="1658" y="91"/>
                    <a:pt x="1511" y="147"/>
                    <a:pt x="1364" y="203"/>
                  </a:cubicBezTo>
                  <a:cubicBezTo>
                    <a:pt x="1105" y="294"/>
                    <a:pt x="875" y="406"/>
                    <a:pt x="637" y="524"/>
                  </a:cubicBezTo>
                  <a:cubicBezTo>
                    <a:pt x="434" y="580"/>
                    <a:pt x="140" y="699"/>
                    <a:pt x="56" y="902"/>
                  </a:cubicBezTo>
                  <a:cubicBezTo>
                    <a:pt x="1" y="1049"/>
                    <a:pt x="56" y="1168"/>
                    <a:pt x="112" y="1280"/>
                  </a:cubicBezTo>
                  <a:cubicBezTo>
                    <a:pt x="229" y="1469"/>
                    <a:pt x="311" y="1601"/>
                    <a:pt x="470" y="1601"/>
                  </a:cubicBezTo>
                  <a:cubicBezTo>
                    <a:pt x="510" y="1601"/>
                    <a:pt x="556" y="1592"/>
                    <a:pt x="609" y="1573"/>
                  </a:cubicBezTo>
                  <a:cubicBezTo>
                    <a:pt x="664" y="1556"/>
                    <a:pt x="835" y="1496"/>
                    <a:pt x="954" y="1496"/>
                  </a:cubicBezTo>
                  <a:cubicBezTo>
                    <a:pt x="1032" y="1496"/>
                    <a:pt x="1088" y="1521"/>
                    <a:pt x="1077" y="1601"/>
                  </a:cubicBezTo>
                  <a:cubicBezTo>
                    <a:pt x="1049" y="1776"/>
                    <a:pt x="553" y="1776"/>
                    <a:pt x="637" y="2014"/>
                  </a:cubicBezTo>
                  <a:cubicBezTo>
                    <a:pt x="661" y="2082"/>
                    <a:pt x="711" y="2106"/>
                    <a:pt x="768" y="2106"/>
                  </a:cubicBezTo>
                  <a:cubicBezTo>
                    <a:pt x="857" y="2106"/>
                    <a:pt x="963" y="2048"/>
                    <a:pt x="1014" y="2014"/>
                  </a:cubicBezTo>
                  <a:cubicBezTo>
                    <a:pt x="1252" y="1923"/>
                    <a:pt x="1511" y="1867"/>
                    <a:pt x="1749" y="1867"/>
                  </a:cubicBezTo>
                  <a:cubicBezTo>
                    <a:pt x="2098" y="1867"/>
                    <a:pt x="2126" y="2014"/>
                    <a:pt x="2273" y="2273"/>
                  </a:cubicBezTo>
                  <a:cubicBezTo>
                    <a:pt x="2301" y="2363"/>
                    <a:pt x="2357" y="2475"/>
                    <a:pt x="2448" y="2503"/>
                  </a:cubicBezTo>
                  <a:cubicBezTo>
                    <a:pt x="2462" y="2521"/>
                    <a:pt x="2490" y="2521"/>
                    <a:pt x="2518" y="2521"/>
                  </a:cubicBezTo>
                  <a:cubicBezTo>
                    <a:pt x="2546" y="2521"/>
                    <a:pt x="2574" y="2521"/>
                    <a:pt x="2588" y="2538"/>
                  </a:cubicBezTo>
                  <a:cubicBezTo>
                    <a:pt x="2762" y="2678"/>
                    <a:pt x="2797" y="3147"/>
                    <a:pt x="2762" y="3349"/>
                  </a:cubicBezTo>
                  <a:cubicBezTo>
                    <a:pt x="2762" y="3440"/>
                    <a:pt x="2825" y="3496"/>
                    <a:pt x="2825" y="3587"/>
                  </a:cubicBezTo>
                  <a:cubicBezTo>
                    <a:pt x="2937" y="4049"/>
                    <a:pt x="3084" y="4517"/>
                    <a:pt x="3203" y="4986"/>
                  </a:cubicBezTo>
                  <a:cubicBezTo>
                    <a:pt x="3350" y="5650"/>
                    <a:pt x="3406" y="6293"/>
                    <a:pt x="3434" y="6964"/>
                  </a:cubicBezTo>
                  <a:cubicBezTo>
                    <a:pt x="3462" y="7838"/>
                    <a:pt x="3609" y="8685"/>
                    <a:pt x="3727" y="9531"/>
                  </a:cubicBezTo>
                  <a:cubicBezTo>
                    <a:pt x="3727" y="9705"/>
                    <a:pt x="3783" y="9908"/>
                    <a:pt x="3874" y="10055"/>
                  </a:cubicBezTo>
                  <a:cubicBezTo>
                    <a:pt x="4399" y="10929"/>
                    <a:pt x="4720" y="11859"/>
                    <a:pt x="5098" y="12789"/>
                  </a:cubicBezTo>
                  <a:cubicBezTo>
                    <a:pt x="5329" y="13376"/>
                    <a:pt x="5357" y="13901"/>
                    <a:pt x="5098" y="14481"/>
                  </a:cubicBezTo>
                  <a:cubicBezTo>
                    <a:pt x="4657" y="15355"/>
                    <a:pt x="4280" y="16285"/>
                    <a:pt x="4049" y="17250"/>
                  </a:cubicBezTo>
                  <a:cubicBezTo>
                    <a:pt x="3986" y="17481"/>
                    <a:pt x="3846" y="17628"/>
                    <a:pt x="3699" y="17803"/>
                  </a:cubicBezTo>
                  <a:cubicBezTo>
                    <a:pt x="3637" y="17921"/>
                    <a:pt x="3406" y="18180"/>
                    <a:pt x="3462" y="18327"/>
                  </a:cubicBezTo>
                  <a:cubicBezTo>
                    <a:pt x="3511" y="18391"/>
                    <a:pt x="3642" y="18410"/>
                    <a:pt x="3768" y="18410"/>
                  </a:cubicBezTo>
                  <a:cubicBezTo>
                    <a:pt x="3876" y="18410"/>
                    <a:pt x="3979" y="18396"/>
                    <a:pt x="4021" y="18383"/>
                  </a:cubicBezTo>
                  <a:lnTo>
                    <a:pt x="4511" y="18383"/>
                  </a:lnTo>
                  <a:cubicBezTo>
                    <a:pt x="4580" y="18383"/>
                    <a:pt x="4667" y="18404"/>
                    <a:pt x="4752" y="18404"/>
                  </a:cubicBezTo>
                  <a:cubicBezTo>
                    <a:pt x="4814" y="18404"/>
                    <a:pt x="4873" y="18393"/>
                    <a:pt x="4923" y="18355"/>
                  </a:cubicBezTo>
                  <a:cubicBezTo>
                    <a:pt x="5098" y="18236"/>
                    <a:pt x="5035" y="17977"/>
                    <a:pt x="5035" y="17831"/>
                  </a:cubicBezTo>
                  <a:cubicBezTo>
                    <a:pt x="5098" y="17509"/>
                    <a:pt x="5210" y="17250"/>
                    <a:pt x="5357" y="16984"/>
                  </a:cubicBezTo>
                  <a:cubicBezTo>
                    <a:pt x="5448" y="16873"/>
                    <a:pt x="5504" y="16754"/>
                    <a:pt x="5594" y="16607"/>
                  </a:cubicBezTo>
                  <a:cubicBezTo>
                    <a:pt x="5650" y="16488"/>
                    <a:pt x="5797" y="16404"/>
                    <a:pt x="5853" y="16285"/>
                  </a:cubicBezTo>
                  <a:cubicBezTo>
                    <a:pt x="5944" y="16173"/>
                    <a:pt x="5909" y="16027"/>
                    <a:pt x="5972" y="15908"/>
                  </a:cubicBezTo>
                  <a:cubicBezTo>
                    <a:pt x="6084" y="15936"/>
                    <a:pt x="6147" y="16698"/>
                    <a:pt x="6147" y="16838"/>
                  </a:cubicBezTo>
                  <a:cubicBezTo>
                    <a:pt x="6175" y="17187"/>
                    <a:pt x="6084" y="17509"/>
                    <a:pt x="5909" y="17803"/>
                  </a:cubicBezTo>
                  <a:cubicBezTo>
                    <a:pt x="5797" y="18033"/>
                    <a:pt x="5678" y="18236"/>
                    <a:pt x="5531" y="18446"/>
                  </a:cubicBezTo>
                  <a:cubicBezTo>
                    <a:pt x="5448" y="18530"/>
                    <a:pt x="5245" y="18823"/>
                    <a:pt x="5420" y="18935"/>
                  </a:cubicBezTo>
                  <a:cubicBezTo>
                    <a:pt x="5448" y="18970"/>
                    <a:pt x="5622" y="18970"/>
                    <a:pt x="5678" y="18970"/>
                  </a:cubicBezTo>
                  <a:lnTo>
                    <a:pt x="6175" y="18970"/>
                  </a:lnTo>
                  <a:cubicBezTo>
                    <a:pt x="6275" y="18970"/>
                    <a:pt x="6417" y="18997"/>
                    <a:pt x="6550" y="18997"/>
                  </a:cubicBezTo>
                  <a:cubicBezTo>
                    <a:pt x="6687" y="18997"/>
                    <a:pt x="6814" y="18969"/>
                    <a:pt x="6874" y="18851"/>
                  </a:cubicBezTo>
                  <a:cubicBezTo>
                    <a:pt x="6958" y="18705"/>
                    <a:pt x="6993" y="18474"/>
                    <a:pt x="7049" y="18299"/>
                  </a:cubicBezTo>
                  <a:cubicBezTo>
                    <a:pt x="7133" y="17977"/>
                    <a:pt x="7252" y="17712"/>
                    <a:pt x="7426" y="17397"/>
                  </a:cubicBezTo>
                  <a:cubicBezTo>
                    <a:pt x="7657" y="16929"/>
                    <a:pt x="7720" y="16460"/>
                    <a:pt x="7517" y="15936"/>
                  </a:cubicBezTo>
                  <a:cubicBezTo>
                    <a:pt x="7426" y="15733"/>
                    <a:pt x="7280" y="15502"/>
                    <a:pt x="7454" y="15236"/>
                  </a:cubicBezTo>
                  <a:cubicBezTo>
                    <a:pt x="7473" y="15234"/>
                    <a:pt x="7492" y="15233"/>
                    <a:pt x="7510" y="15233"/>
                  </a:cubicBezTo>
                  <a:cubicBezTo>
                    <a:pt x="7749" y="15233"/>
                    <a:pt x="7933" y="15396"/>
                    <a:pt x="8070" y="15558"/>
                  </a:cubicBezTo>
                  <a:cubicBezTo>
                    <a:pt x="8356" y="15936"/>
                    <a:pt x="8741" y="16082"/>
                    <a:pt x="9174" y="16110"/>
                  </a:cubicBezTo>
                  <a:cubicBezTo>
                    <a:pt x="9496" y="16138"/>
                    <a:pt x="9790" y="16257"/>
                    <a:pt x="10139" y="16404"/>
                  </a:cubicBezTo>
                  <a:cubicBezTo>
                    <a:pt x="10139" y="16873"/>
                    <a:pt x="10195" y="17334"/>
                    <a:pt x="10195" y="17803"/>
                  </a:cubicBezTo>
                  <a:cubicBezTo>
                    <a:pt x="10195" y="17977"/>
                    <a:pt x="10223" y="18180"/>
                    <a:pt x="10195" y="18355"/>
                  </a:cubicBezTo>
                  <a:cubicBezTo>
                    <a:pt x="10195" y="18558"/>
                    <a:pt x="10077" y="18677"/>
                    <a:pt x="9993" y="18823"/>
                  </a:cubicBezTo>
                  <a:cubicBezTo>
                    <a:pt x="9930" y="18879"/>
                    <a:pt x="9846" y="19026"/>
                    <a:pt x="9874" y="19110"/>
                  </a:cubicBezTo>
                  <a:cubicBezTo>
                    <a:pt x="9902" y="19199"/>
                    <a:pt x="10069" y="19221"/>
                    <a:pt x="10245" y="19221"/>
                  </a:cubicBezTo>
                  <a:cubicBezTo>
                    <a:pt x="10414" y="19221"/>
                    <a:pt x="10592" y="19201"/>
                    <a:pt x="10664" y="19201"/>
                  </a:cubicBezTo>
                  <a:cubicBezTo>
                    <a:pt x="10776" y="19173"/>
                    <a:pt x="10895" y="19173"/>
                    <a:pt x="11041" y="19173"/>
                  </a:cubicBezTo>
                  <a:cubicBezTo>
                    <a:pt x="11125" y="19173"/>
                    <a:pt x="11363" y="19173"/>
                    <a:pt x="11447" y="19110"/>
                  </a:cubicBezTo>
                  <a:cubicBezTo>
                    <a:pt x="11594" y="19026"/>
                    <a:pt x="11538" y="18733"/>
                    <a:pt x="11503" y="18586"/>
                  </a:cubicBezTo>
                  <a:cubicBezTo>
                    <a:pt x="11447" y="18383"/>
                    <a:pt x="11419" y="18180"/>
                    <a:pt x="11391" y="17977"/>
                  </a:cubicBezTo>
                  <a:cubicBezTo>
                    <a:pt x="11391" y="17656"/>
                    <a:pt x="11447" y="17362"/>
                    <a:pt x="11447" y="17047"/>
                  </a:cubicBezTo>
                  <a:cubicBezTo>
                    <a:pt x="11419" y="16901"/>
                    <a:pt x="11363" y="16460"/>
                    <a:pt x="11503" y="16404"/>
                  </a:cubicBezTo>
                  <a:cubicBezTo>
                    <a:pt x="11538" y="16404"/>
                    <a:pt x="11678" y="16432"/>
                    <a:pt x="11713" y="16432"/>
                  </a:cubicBezTo>
                  <a:cubicBezTo>
                    <a:pt x="11750" y="16432"/>
                    <a:pt x="11800" y="16420"/>
                    <a:pt x="11839" y="16420"/>
                  </a:cubicBezTo>
                  <a:cubicBezTo>
                    <a:pt x="11859" y="16420"/>
                    <a:pt x="11876" y="16423"/>
                    <a:pt x="11888" y="16432"/>
                  </a:cubicBezTo>
                  <a:cubicBezTo>
                    <a:pt x="12090" y="16460"/>
                    <a:pt x="12174" y="16726"/>
                    <a:pt x="12265" y="16901"/>
                  </a:cubicBezTo>
                  <a:cubicBezTo>
                    <a:pt x="12377" y="17131"/>
                    <a:pt x="12496" y="17397"/>
                    <a:pt x="12587" y="17628"/>
                  </a:cubicBezTo>
                  <a:cubicBezTo>
                    <a:pt x="12727" y="18005"/>
                    <a:pt x="12699" y="18299"/>
                    <a:pt x="12440" y="18586"/>
                  </a:cubicBezTo>
                  <a:cubicBezTo>
                    <a:pt x="12377" y="18677"/>
                    <a:pt x="12118" y="18879"/>
                    <a:pt x="12202" y="18998"/>
                  </a:cubicBezTo>
                  <a:cubicBezTo>
                    <a:pt x="12237" y="19054"/>
                    <a:pt x="12468" y="19054"/>
                    <a:pt x="12552" y="19054"/>
                  </a:cubicBezTo>
                  <a:cubicBezTo>
                    <a:pt x="12699" y="19054"/>
                    <a:pt x="12873" y="19026"/>
                    <a:pt x="13020" y="19026"/>
                  </a:cubicBezTo>
                  <a:cubicBezTo>
                    <a:pt x="13314" y="18998"/>
                    <a:pt x="13810" y="19054"/>
                    <a:pt x="13894" y="18705"/>
                  </a:cubicBezTo>
                  <a:cubicBezTo>
                    <a:pt x="13985" y="18271"/>
                    <a:pt x="13692" y="17831"/>
                    <a:pt x="13545" y="17425"/>
                  </a:cubicBezTo>
                  <a:cubicBezTo>
                    <a:pt x="13461" y="17187"/>
                    <a:pt x="13398" y="16956"/>
                    <a:pt x="13314" y="16726"/>
                  </a:cubicBezTo>
                  <a:cubicBezTo>
                    <a:pt x="13223" y="16579"/>
                    <a:pt x="13111" y="16376"/>
                    <a:pt x="13167" y="16201"/>
                  </a:cubicBezTo>
                  <a:cubicBezTo>
                    <a:pt x="13195" y="15999"/>
                    <a:pt x="13461" y="15936"/>
                    <a:pt x="13601" y="15880"/>
                  </a:cubicBezTo>
                  <a:cubicBezTo>
                    <a:pt x="13810" y="15761"/>
                    <a:pt x="13950" y="15789"/>
                    <a:pt x="14188" y="15761"/>
                  </a:cubicBezTo>
                  <a:cubicBezTo>
                    <a:pt x="14510" y="15761"/>
                    <a:pt x="14796" y="15677"/>
                    <a:pt x="15090" y="15586"/>
                  </a:cubicBezTo>
                  <a:cubicBezTo>
                    <a:pt x="15265" y="15558"/>
                    <a:pt x="15412" y="15474"/>
                    <a:pt x="15586" y="15474"/>
                  </a:cubicBezTo>
                  <a:cubicBezTo>
                    <a:pt x="15656" y="15461"/>
                    <a:pt x="15727" y="15456"/>
                    <a:pt x="15799" y="15456"/>
                  </a:cubicBezTo>
                  <a:cubicBezTo>
                    <a:pt x="16243" y="15456"/>
                    <a:pt x="16729" y="15673"/>
                    <a:pt x="17132" y="15824"/>
                  </a:cubicBezTo>
                  <a:cubicBezTo>
                    <a:pt x="17363" y="15908"/>
                    <a:pt x="17593" y="15964"/>
                    <a:pt x="17796" y="16082"/>
                  </a:cubicBezTo>
                  <a:cubicBezTo>
                    <a:pt x="18209" y="16348"/>
                    <a:pt x="18293" y="16663"/>
                    <a:pt x="18118" y="17103"/>
                  </a:cubicBezTo>
                  <a:cubicBezTo>
                    <a:pt x="17943" y="17481"/>
                    <a:pt x="17712" y="17747"/>
                    <a:pt x="17391" y="17949"/>
                  </a:cubicBezTo>
                  <a:cubicBezTo>
                    <a:pt x="16635" y="18446"/>
                    <a:pt x="15908" y="18907"/>
                    <a:pt x="15146" y="19376"/>
                  </a:cubicBezTo>
                  <a:cubicBezTo>
                    <a:pt x="15034" y="19432"/>
                    <a:pt x="14943" y="19523"/>
                    <a:pt x="14859" y="19579"/>
                  </a:cubicBezTo>
                  <a:cubicBezTo>
                    <a:pt x="14712" y="19670"/>
                    <a:pt x="14566" y="19725"/>
                    <a:pt x="14419" y="19781"/>
                  </a:cubicBezTo>
                  <a:cubicBezTo>
                    <a:pt x="14363" y="19844"/>
                    <a:pt x="14097" y="19956"/>
                    <a:pt x="14244" y="20019"/>
                  </a:cubicBezTo>
                  <a:cubicBezTo>
                    <a:pt x="14253" y="20022"/>
                    <a:pt x="14265" y="20023"/>
                    <a:pt x="14277" y="20023"/>
                  </a:cubicBezTo>
                  <a:cubicBezTo>
                    <a:pt x="14387" y="20023"/>
                    <a:pt x="14603" y="19925"/>
                    <a:pt x="14684" y="19900"/>
                  </a:cubicBezTo>
                  <a:cubicBezTo>
                    <a:pt x="14915" y="19844"/>
                    <a:pt x="15118" y="19781"/>
                    <a:pt x="15321" y="19753"/>
                  </a:cubicBezTo>
                  <a:cubicBezTo>
                    <a:pt x="15670" y="19725"/>
                    <a:pt x="16020" y="19635"/>
                    <a:pt x="16342" y="19523"/>
                  </a:cubicBezTo>
                  <a:cubicBezTo>
                    <a:pt x="16663" y="19404"/>
                    <a:pt x="16985" y="19320"/>
                    <a:pt x="17272" y="19229"/>
                  </a:cubicBezTo>
                  <a:cubicBezTo>
                    <a:pt x="17593" y="19110"/>
                    <a:pt x="17831" y="18935"/>
                    <a:pt x="18118" y="18795"/>
                  </a:cubicBezTo>
                  <a:cubicBezTo>
                    <a:pt x="18383" y="18621"/>
                    <a:pt x="18642" y="18474"/>
                    <a:pt x="18845" y="18236"/>
                  </a:cubicBezTo>
                  <a:cubicBezTo>
                    <a:pt x="19230" y="17775"/>
                    <a:pt x="19432" y="17131"/>
                    <a:pt x="19404" y="16523"/>
                  </a:cubicBezTo>
                  <a:cubicBezTo>
                    <a:pt x="19404" y="16229"/>
                    <a:pt x="19313" y="15908"/>
                    <a:pt x="19167" y="15649"/>
                  </a:cubicBezTo>
                  <a:cubicBezTo>
                    <a:pt x="18936" y="15124"/>
                    <a:pt x="18642" y="14684"/>
                    <a:pt x="18181" y="14362"/>
                  </a:cubicBezTo>
                  <a:cubicBezTo>
                    <a:pt x="18062" y="14278"/>
                    <a:pt x="17915" y="14188"/>
                    <a:pt x="17796" y="14132"/>
                  </a:cubicBezTo>
                  <a:cubicBezTo>
                    <a:pt x="17740" y="14076"/>
                    <a:pt x="17593" y="14013"/>
                    <a:pt x="17537" y="13957"/>
                  </a:cubicBezTo>
                  <a:cubicBezTo>
                    <a:pt x="17391" y="13810"/>
                    <a:pt x="17216" y="13754"/>
                    <a:pt x="17013" y="13691"/>
                  </a:cubicBezTo>
                  <a:cubicBezTo>
                    <a:pt x="16838" y="13635"/>
                    <a:pt x="16691" y="13551"/>
                    <a:pt x="16516" y="13460"/>
                  </a:cubicBezTo>
                  <a:cubicBezTo>
                    <a:pt x="16195" y="13286"/>
                    <a:pt x="15936" y="13027"/>
                    <a:pt x="15733" y="12733"/>
                  </a:cubicBezTo>
                  <a:cubicBezTo>
                    <a:pt x="15524" y="12439"/>
                    <a:pt x="15237" y="12237"/>
                    <a:pt x="14999" y="12034"/>
                  </a:cubicBezTo>
                  <a:cubicBezTo>
                    <a:pt x="14622" y="11740"/>
                    <a:pt x="14244" y="11481"/>
                    <a:pt x="13894" y="11160"/>
                  </a:cubicBezTo>
                  <a:cubicBezTo>
                    <a:pt x="13517" y="10810"/>
                    <a:pt x="13139" y="10517"/>
                    <a:pt x="12699" y="10258"/>
                  </a:cubicBezTo>
                  <a:cubicBezTo>
                    <a:pt x="12265" y="9992"/>
                    <a:pt x="11797" y="9880"/>
                    <a:pt x="11272" y="9789"/>
                  </a:cubicBezTo>
                  <a:cubicBezTo>
                    <a:pt x="10692" y="9670"/>
                    <a:pt x="10077" y="9587"/>
                    <a:pt x="9496" y="9468"/>
                  </a:cubicBezTo>
                  <a:cubicBezTo>
                    <a:pt x="9119" y="9412"/>
                    <a:pt x="8741" y="9321"/>
                    <a:pt x="8356" y="9265"/>
                  </a:cubicBezTo>
                  <a:cubicBezTo>
                    <a:pt x="8324" y="9262"/>
                    <a:pt x="8292" y="9260"/>
                    <a:pt x="8260" y="9260"/>
                  </a:cubicBezTo>
                  <a:cubicBezTo>
                    <a:pt x="8122" y="9260"/>
                    <a:pt x="7988" y="9284"/>
                    <a:pt x="7848" y="9284"/>
                  </a:cubicBezTo>
                  <a:cubicBezTo>
                    <a:pt x="7732" y="9284"/>
                    <a:pt x="7611" y="9268"/>
                    <a:pt x="7482" y="9209"/>
                  </a:cubicBezTo>
                  <a:cubicBezTo>
                    <a:pt x="7224" y="9090"/>
                    <a:pt x="6993" y="8887"/>
                    <a:pt x="6783" y="8685"/>
                  </a:cubicBezTo>
                  <a:cubicBezTo>
                    <a:pt x="6496" y="8391"/>
                    <a:pt x="6259" y="8097"/>
                    <a:pt x="6000" y="7810"/>
                  </a:cubicBezTo>
                  <a:cubicBezTo>
                    <a:pt x="5678" y="7489"/>
                    <a:pt x="5559" y="7083"/>
                    <a:pt x="5357" y="6699"/>
                  </a:cubicBezTo>
                  <a:cubicBezTo>
                    <a:pt x="5245" y="6412"/>
                    <a:pt x="5098" y="6146"/>
                    <a:pt x="4979" y="5825"/>
                  </a:cubicBezTo>
                  <a:cubicBezTo>
                    <a:pt x="4776" y="5300"/>
                    <a:pt x="4601" y="4748"/>
                    <a:pt x="4546" y="4195"/>
                  </a:cubicBezTo>
                  <a:cubicBezTo>
                    <a:pt x="4455" y="3496"/>
                    <a:pt x="4308" y="2797"/>
                    <a:pt x="4224" y="2126"/>
                  </a:cubicBezTo>
                  <a:cubicBezTo>
                    <a:pt x="4133" y="1573"/>
                    <a:pt x="3874" y="1021"/>
                    <a:pt x="3462" y="671"/>
                  </a:cubicBezTo>
                  <a:cubicBezTo>
                    <a:pt x="3287" y="552"/>
                    <a:pt x="3147" y="441"/>
                    <a:pt x="2972" y="350"/>
                  </a:cubicBezTo>
                  <a:cubicBezTo>
                    <a:pt x="2797" y="231"/>
                    <a:pt x="2623" y="119"/>
                    <a:pt x="2413" y="56"/>
                  </a:cubicBezTo>
                  <a:cubicBezTo>
                    <a:pt x="2329" y="28"/>
                    <a:pt x="2238" y="0"/>
                    <a:pt x="212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79"/>
            <p:cNvSpPr/>
            <p:nvPr/>
          </p:nvSpPr>
          <p:spPr>
            <a:xfrm>
              <a:off x="7369809" y="4105497"/>
              <a:ext cx="399236" cy="448865"/>
            </a:xfrm>
            <a:custGeom>
              <a:rect b="b" l="l" r="r" t="t"/>
              <a:pathLst>
                <a:path extrusionOk="0" h="19726" w="17545">
                  <a:moveTo>
                    <a:pt x="266" y="0"/>
                  </a:moveTo>
                  <a:cubicBezTo>
                    <a:pt x="175" y="119"/>
                    <a:pt x="91" y="266"/>
                    <a:pt x="35" y="406"/>
                  </a:cubicBezTo>
                  <a:cubicBezTo>
                    <a:pt x="91" y="406"/>
                    <a:pt x="147" y="406"/>
                    <a:pt x="175" y="441"/>
                  </a:cubicBezTo>
                  <a:cubicBezTo>
                    <a:pt x="238" y="524"/>
                    <a:pt x="210" y="615"/>
                    <a:pt x="147" y="671"/>
                  </a:cubicBezTo>
                  <a:cubicBezTo>
                    <a:pt x="119" y="727"/>
                    <a:pt x="63" y="755"/>
                    <a:pt x="0" y="755"/>
                  </a:cubicBezTo>
                  <a:cubicBezTo>
                    <a:pt x="0" y="790"/>
                    <a:pt x="35" y="818"/>
                    <a:pt x="35" y="846"/>
                  </a:cubicBezTo>
                  <a:cubicBezTo>
                    <a:pt x="119" y="993"/>
                    <a:pt x="238" y="1105"/>
                    <a:pt x="413" y="1140"/>
                  </a:cubicBezTo>
                  <a:cubicBezTo>
                    <a:pt x="433" y="1142"/>
                    <a:pt x="452" y="1143"/>
                    <a:pt x="472" y="1143"/>
                  </a:cubicBezTo>
                  <a:cubicBezTo>
                    <a:pt x="651" y="1143"/>
                    <a:pt x="842" y="1067"/>
                    <a:pt x="1015" y="1067"/>
                  </a:cubicBezTo>
                  <a:cubicBezTo>
                    <a:pt x="1078" y="1067"/>
                    <a:pt x="1139" y="1077"/>
                    <a:pt x="1196" y="1105"/>
                  </a:cubicBezTo>
                  <a:cubicBezTo>
                    <a:pt x="1721" y="1343"/>
                    <a:pt x="819" y="1748"/>
                    <a:pt x="1140" y="2070"/>
                  </a:cubicBezTo>
                  <a:cubicBezTo>
                    <a:pt x="1259" y="2189"/>
                    <a:pt x="1518" y="2098"/>
                    <a:pt x="1665" y="2273"/>
                  </a:cubicBezTo>
                  <a:cubicBezTo>
                    <a:pt x="1784" y="2419"/>
                    <a:pt x="1490" y="2594"/>
                    <a:pt x="1490" y="2797"/>
                  </a:cubicBezTo>
                  <a:cubicBezTo>
                    <a:pt x="1490" y="3063"/>
                    <a:pt x="2042" y="3000"/>
                    <a:pt x="2014" y="3321"/>
                  </a:cubicBezTo>
                  <a:cubicBezTo>
                    <a:pt x="1986" y="3552"/>
                    <a:pt x="1490" y="3790"/>
                    <a:pt x="1721" y="3993"/>
                  </a:cubicBezTo>
                  <a:cubicBezTo>
                    <a:pt x="1986" y="4195"/>
                    <a:pt x="2364" y="4286"/>
                    <a:pt x="2245" y="4692"/>
                  </a:cubicBezTo>
                  <a:cubicBezTo>
                    <a:pt x="2133" y="4951"/>
                    <a:pt x="1784" y="5216"/>
                    <a:pt x="1895" y="5538"/>
                  </a:cubicBezTo>
                  <a:cubicBezTo>
                    <a:pt x="1940" y="5696"/>
                    <a:pt x="2102" y="5719"/>
                    <a:pt x="2267" y="5719"/>
                  </a:cubicBezTo>
                  <a:cubicBezTo>
                    <a:pt x="2335" y="5719"/>
                    <a:pt x="2404" y="5715"/>
                    <a:pt x="2465" y="5715"/>
                  </a:cubicBezTo>
                  <a:cubicBezTo>
                    <a:pt x="2556" y="5715"/>
                    <a:pt x="2630" y="5724"/>
                    <a:pt x="2658" y="5769"/>
                  </a:cubicBezTo>
                  <a:cubicBezTo>
                    <a:pt x="2972" y="6265"/>
                    <a:pt x="1923" y="6615"/>
                    <a:pt x="2364" y="7223"/>
                  </a:cubicBezTo>
                  <a:cubicBezTo>
                    <a:pt x="2458" y="7340"/>
                    <a:pt x="2576" y="7368"/>
                    <a:pt x="2689" y="7368"/>
                  </a:cubicBezTo>
                  <a:cubicBezTo>
                    <a:pt x="2796" y="7368"/>
                    <a:pt x="2898" y="7344"/>
                    <a:pt x="2973" y="7344"/>
                  </a:cubicBezTo>
                  <a:cubicBezTo>
                    <a:pt x="3038" y="7344"/>
                    <a:pt x="3083" y="7362"/>
                    <a:pt x="3091" y="7433"/>
                  </a:cubicBezTo>
                  <a:cubicBezTo>
                    <a:pt x="3182" y="8041"/>
                    <a:pt x="3182" y="8482"/>
                    <a:pt x="3881" y="8622"/>
                  </a:cubicBezTo>
                  <a:cubicBezTo>
                    <a:pt x="4259" y="8740"/>
                    <a:pt x="3734" y="9265"/>
                    <a:pt x="3909" y="9559"/>
                  </a:cubicBezTo>
                  <a:cubicBezTo>
                    <a:pt x="3967" y="9682"/>
                    <a:pt x="4036" y="9725"/>
                    <a:pt x="4113" y="9725"/>
                  </a:cubicBezTo>
                  <a:cubicBezTo>
                    <a:pt x="4301" y="9725"/>
                    <a:pt x="4536" y="9467"/>
                    <a:pt x="4759" y="9467"/>
                  </a:cubicBezTo>
                  <a:cubicBezTo>
                    <a:pt x="4767" y="9467"/>
                    <a:pt x="4775" y="9467"/>
                    <a:pt x="4783" y="9468"/>
                  </a:cubicBezTo>
                  <a:cubicBezTo>
                    <a:pt x="4986" y="9468"/>
                    <a:pt x="5042" y="9761"/>
                    <a:pt x="4986" y="9936"/>
                  </a:cubicBezTo>
                  <a:cubicBezTo>
                    <a:pt x="4930" y="10607"/>
                    <a:pt x="4196" y="11656"/>
                    <a:pt x="5070" y="12090"/>
                  </a:cubicBezTo>
                  <a:cubicBezTo>
                    <a:pt x="5114" y="12113"/>
                    <a:pt x="5157" y="12122"/>
                    <a:pt x="5199" y="12122"/>
                  </a:cubicBezTo>
                  <a:cubicBezTo>
                    <a:pt x="5321" y="12122"/>
                    <a:pt x="5436" y="12040"/>
                    <a:pt x="5566" y="11978"/>
                  </a:cubicBezTo>
                  <a:cubicBezTo>
                    <a:pt x="5916" y="11740"/>
                    <a:pt x="5916" y="11244"/>
                    <a:pt x="6119" y="10894"/>
                  </a:cubicBezTo>
                  <a:cubicBezTo>
                    <a:pt x="6219" y="10730"/>
                    <a:pt x="6407" y="10630"/>
                    <a:pt x="6587" y="10630"/>
                  </a:cubicBezTo>
                  <a:cubicBezTo>
                    <a:pt x="6721" y="10630"/>
                    <a:pt x="6850" y="10685"/>
                    <a:pt x="6937" y="10810"/>
                  </a:cubicBezTo>
                  <a:cubicBezTo>
                    <a:pt x="6965" y="10894"/>
                    <a:pt x="7056" y="10957"/>
                    <a:pt x="7056" y="11104"/>
                  </a:cubicBezTo>
                  <a:cubicBezTo>
                    <a:pt x="7084" y="11481"/>
                    <a:pt x="6881" y="11887"/>
                    <a:pt x="6965" y="12293"/>
                  </a:cubicBezTo>
                  <a:cubicBezTo>
                    <a:pt x="7017" y="12473"/>
                    <a:pt x="7128" y="12541"/>
                    <a:pt x="7255" y="12541"/>
                  </a:cubicBezTo>
                  <a:cubicBezTo>
                    <a:pt x="7419" y="12541"/>
                    <a:pt x="7609" y="12427"/>
                    <a:pt x="7727" y="12293"/>
                  </a:cubicBezTo>
                  <a:cubicBezTo>
                    <a:pt x="7902" y="12153"/>
                    <a:pt x="7839" y="11768"/>
                    <a:pt x="8042" y="11740"/>
                  </a:cubicBezTo>
                  <a:cubicBezTo>
                    <a:pt x="8093" y="11727"/>
                    <a:pt x="8137" y="11721"/>
                    <a:pt x="8174" y="11721"/>
                  </a:cubicBezTo>
                  <a:cubicBezTo>
                    <a:pt x="8625" y="11721"/>
                    <a:pt x="8122" y="12632"/>
                    <a:pt x="8335" y="12852"/>
                  </a:cubicBezTo>
                  <a:cubicBezTo>
                    <a:pt x="8375" y="12898"/>
                    <a:pt x="8430" y="12914"/>
                    <a:pt x="8493" y="12914"/>
                  </a:cubicBezTo>
                  <a:cubicBezTo>
                    <a:pt x="8635" y="12914"/>
                    <a:pt x="8815" y="12830"/>
                    <a:pt x="8937" y="12830"/>
                  </a:cubicBezTo>
                  <a:cubicBezTo>
                    <a:pt x="8996" y="12830"/>
                    <a:pt x="9041" y="12850"/>
                    <a:pt x="9063" y="12908"/>
                  </a:cubicBezTo>
                  <a:cubicBezTo>
                    <a:pt x="9208" y="13336"/>
                    <a:pt x="8472" y="14482"/>
                    <a:pt x="9352" y="14482"/>
                  </a:cubicBezTo>
                  <a:cubicBezTo>
                    <a:pt x="9362" y="14482"/>
                    <a:pt x="9373" y="14482"/>
                    <a:pt x="9384" y="14481"/>
                  </a:cubicBezTo>
                  <a:cubicBezTo>
                    <a:pt x="9559" y="14481"/>
                    <a:pt x="9678" y="14278"/>
                    <a:pt x="9734" y="14104"/>
                  </a:cubicBezTo>
                  <a:cubicBezTo>
                    <a:pt x="9881" y="13579"/>
                    <a:pt x="9790" y="12789"/>
                    <a:pt x="10461" y="12733"/>
                  </a:cubicBezTo>
                  <a:cubicBezTo>
                    <a:pt x="10636" y="12733"/>
                    <a:pt x="10755" y="12852"/>
                    <a:pt x="10874" y="12992"/>
                  </a:cubicBezTo>
                  <a:cubicBezTo>
                    <a:pt x="11188" y="13376"/>
                    <a:pt x="10874" y="14104"/>
                    <a:pt x="11454" y="14306"/>
                  </a:cubicBezTo>
                  <a:cubicBezTo>
                    <a:pt x="11472" y="14315"/>
                    <a:pt x="11491" y="14319"/>
                    <a:pt x="11509" y="14319"/>
                  </a:cubicBezTo>
                  <a:cubicBezTo>
                    <a:pt x="11607" y="14319"/>
                    <a:pt x="11699" y="14207"/>
                    <a:pt x="11776" y="14160"/>
                  </a:cubicBezTo>
                  <a:cubicBezTo>
                    <a:pt x="11978" y="13901"/>
                    <a:pt x="12034" y="13579"/>
                    <a:pt x="12300" y="13341"/>
                  </a:cubicBezTo>
                  <a:cubicBezTo>
                    <a:pt x="12375" y="13267"/>
                    <a:pt x="12493" y="13202"/>
                    <a:pt x="12596" y="13202"/>
                  </a:cubicBezTo>
                  <a:cubicBezTo>
                    <a:pt x="12648" y="13202"/>
                    <a:pt x="12696" y="13218"/>
                    <a:pt x="12734" y="13258"/>
                  </a:cubicBezTo>
                  <a:cubicBezTo>
                    <a:pt x="13083" y="13579"/>
                    <a:pt x="12880" y="14188"/>
                    <a:pt x="13349" y="14390"/>
                  </a:cubicBezTo>
                  <a:cubicBezTo>
                    <a:pt x="13418" y="14426"/>
                    <a:pt x="13482" y="14441"/>
                    <a:pt x="13542" y="14441"/>
                  </a:cubicBezTo>
                  <a:cubicBezTo>
                    <a:pt x="13879" y="14441"/>
                    <a:pt x="14085" y="13957"/>
                    <a:pt x="14454" y="13957"/>
                  </a:cubicBezTo>
                  <a:cubicBezTo>
                    <a:pt x="14831" y="13957"/>
                    <a:pt x="14628" y="14600"/>
                    <a:pt x="14894" y="14600"/>
                  </a:cubicBezTo>
                  <a:cubicBezTo>
                    <a:pt x="14905" y="14601"/>
                    <a:pt x="14917" y="14601"/>
                    <a:pt x="14928" y="14601"/>
                  </a:cubicBezTo>
                  <a:cubicBezTo>
                    <a:pt x="15153" y="14601"/>
                    <a:pt x="15424" y="14448"/>
                    <a:pt x="15646" y="14448"/>
                  </a:cubicBezTo>
                  <a:cubicBezTo>
                    <a:pt x="15794" y="14448"/>
                    <a:pt x="15921" y="14515"/>
                    <a:pt x="15999" y="14740"/>
                  </a:cubicBezTo>
                  <a:cubicBezTo>
                    <a:pt x="16027" y="14950"/>
                    <a:pt x="15880" y="15124"/>
                    <a:pt x="15908" y="15264"/>
                  </a:cubicBezTo>
                  <a:cubicBezTo>
                    <a:pt x="15924" y="15409"/>
                    <a:pt x="16026" y="15442"/>
                    <a:pt x="16147" y="15442"/>
                  </a:cubicBezTo>
                  <a:cubicBezTo>
                    <a:pt x="16248" y="15442"/>
                    <a:pt x="16361" y="15419"/>
                    <a:pt x="16449" y="15419"/>
                  </a:cubicBezTo>
                  <a:cubicBezTo>
                    <a:pt x="16490" y="15419"/>
                    <a:pt x="16526" y="15424"/>
                    <a:pt x="16551" y="15439"/>
                  </a:cubicBezTo>
                  <a:cubicBezTo>
                    <a:pt x="16782" y="15530"/>
                    <a:pt x="16642" y="15880"/>
                    <a:pt x="16670" y="16110"/>
                  </a:cubicBezTo>
                  <a:cubicBezTo>
                    <a:pt x="16726" y="16201"/>
                    <a:pt x="16845" y="16257"/>
                    <a:pt x="16929" y="16313"/>
                  </a:cubicBezTo>
                  <a:cubicBezTo>
                    <a:pt x="17076" y="16523"/>
                    <a:pt x="17048" y="16810"/>
                    <a:pt x="16754" y="16810"/>
                  </a:cubicBezTo>
                  <a:cubicBezTo>
                    <a:pt x="16782" y="17159"/>
                    <a:pt x="16782" y="17572"/>
                    <a:pt x="16607" y="17949"/>
                  </a:cubicBezTo>
                  <a:cubicBezTo>
                    <a:pt x="16349" y="18271"/>
                    <a:pt x="16083" y="18383"/>
                    <a:pt x="15705" y="18530"/>
                  </a:cubicBezTo>
                  <a:cubicBezTo>
                    <a:pt x="15677" y="18530"/>
                    <a:pt x="15621" y="18677"/>
                    <a:pt x="15558" y="18733"/>
                  </a:cubicBezTo>
                  <a:cubicBezTo>
                    <a:pt x="15522" y="18763"/>
                    <a:pt x="15487" y="18774"/>
                    <a:pt x="15453" y="18774"/>
                  </a:cubicBezTo>
                  <a:cubicBezTo>
                    <a:pt x="15365" y="18774"/>
                    <a:pt x="15281" y="18701"/>
                    <a:pt x="15186" y="18701"/>
                  </a:cubicBezTo>
                  <a:cubicBezTo>
                    <a:pt x="15175" y="18701"/>
                    <a:pt x="15164" y="18702"/>
                    <a:pt x="15153" y="18705"/>
                  </a:cubicBezTo>
                  <a:cubicBezTo>
                    <a:pt x="14978" y="18733"/>
                    <a:pt x="15034" y="18935"/>
                    <a:pt x="14950" y="19026"/>
                  </a:cubicBezTo>
                  <a:cubicBezTo>
                    <a:pt x="14573" y="19229"/>
                    <a:pt x="13985" y="19054"/>
                    <a:pt x="13810" y="19460"/>
                  </a:cubicBezTo>
                  <a:cubicBezTo>
                    <a:pt x="13782" y="19551"/>
                    <a:pt x="13726" y="19635"/>
                    <a:pt x="13671" y="19725"/>
                  </a:cubicBezTo>
                  <a:cubicBezTo>
                    <a:pt x="13929" y="19670"/>
                    <a:pt x="14223" y="19607"/>
                    <a:pt x="14454" y="19523"/>
                  </a:cubicBezTo>
                  <a:cubicBezTo>
                    <a:pt x="14775" y="19404"/>
                    <a:pt x="15097" y="19320"/>
                    <a:pt x="15384" y="19229"/>
                  </a:cubicBezTo>
                  <a:cubicBezTo>
                    <a:pt x="15705" y="19110"/>
                    <a:pt x="15943" y="18935"/>
                    <a:pt x="16230" y="18795"/>
                  </a:cubicBezTo>
                  <a:cubicBezTo>
                    <a:pt x="16495" y="18621"/>
                    <a:pt x="16754" y="18474"/>
                    <a:pt x="16957" y="18236"/>
                  </a:cubicBezTo>
                  <a:cubicBezTo>
                    <a:pt x="17342" y="17775"/>
                    <a:pt x="17544" y="17131"/>
                    <a:pt x="17516" y="16523"/>
                  </a:cubicBezTo>
                  <a:cubicBezTo>
                    <a:pt x="17516" y="16229"/>
                    <a:pt x="17425" y="15908"/>
                    <a:pt x="17279" y="15649"/>
                  </a:cubicBezTo>
                  <a:cubicBezTo>
                    <a:pt x="17048" y="15124"/>
                    <a:pt x="16754" y="14684"/>
                    <a:pt x="16293" y="14362"/>
                  </a:cubicBezTo>
                  <a:cubicBezTo>
                    <a:pt x="16174" y="14278"/>
                    <a:pt x="16027" y="14188"/>
                    <a:pt x="15908" y="14132"/>
                  </a:cubicBezTo>
                  <a:cubicBezTo>
                    <a:pt x="15852" y="14076"/>
                    <a:pt x="15705" y="14013"/>
                    <a:pt x="15649" y="13957"/>
                  </a:cubicBezTo>
                  <a:cubicBezTo>
                    <a:pt x="15503" y="13810"/>
                    <a:pt x="15328" y="13754"/>
                    <a:pt x="15125" y="13691"/>
                  </a:cubicBezTo>
                  <a:cubicBezTo>
                    <a:pt x="14950" y="13635"/>
                    <a:pt x="14803" y="13551"/>
                    <a:pt x="14628" y="13460"/>
                  </a:cubicBezTo>
                  <a:cubicBezTo>
                    <a:pt x="14307" y="13286"/>
                    <a:pt x="14048" y="13027"/>
                    <a:pt x="13845" y="12733"/>
                  </a:cubicBezTo>
                  <a:cubicBezTo>
                    <a:pt x="13636" y="12439"/>
                    <a:pt x="13349" y="12237"/>
                    <a:pt x="13111" y="12034"/>
                  </a:cubicBezTo>
                  <a:cubicBezTo>
                    <a:pt x="12734" y="11740"/>
                    <a:pt x="12356" y="11481"/>
                    <a:pt x="12006" y="11160"/>
                  </a:cubicBezTo>
                  <a:cubicBezTo>
                    <a:pt x="11629" y="10810"/>
                    <a:pt x="11251" y="10517"/>
                    <a:pt x="10811" y="10258"/>
                  </a:cubicBezTo>
                  <a:cubicBezTo>
                    <a:pt x="10377" y="9992"/>
                    <a:pt x="9909" y="9880"/>
                    <a:pt x="9384" y="9789"/>
                  </a:cubicBezTo>
                  <a:cubicBezTo>
                    <a:pt x="8804" y="9670"/>
                    <a:pt x="8189" y="9587"/>
                    <a:pt x="7608" y="9468"/>
                  </a:cubicBezTo>
                  <a:cubicBezTo>
                    <a:pt x="7231" y="9412"/>
                    <a:pt x="6853" y="9321"/>
                    <a:pt x="6468" y="9265"/>
                  </a:cubicBezTo>
                  <a:cubicBezTo>
                    <a:pt x="6436" y="9262"/>
                    <a:pt x="6404" y="9260"/>
                    <a:pt x="6372" y="9260"/>
                  </a:cubicBezTo>
                  <a:cubicBezTo>
                    <a:pt x="6234" y="9260"/>
                    <a:pt x="6100" y="9284"/>
                    <a:pt x="5960" y="9284"/>
                  </a:cubicBezTo>
                  <a:cubicBezTo>
                    <a:pt x="5844" y="9284"/>
                    <a:pt x="5723" y="9268"/>
                    <a:pt x="5594" y="9209"/>
                  </a:cubicBezTo>
                  <a:cubicBezTo>
                    <a:pt x="5336" y="9090"/>
                    <a:pt x="5105" y="8887"/>
                    <a:pt x="4895" y="8685"/>
                  </a:cubicBezTo>
                  <a:cubicBezTo>
                    <a:pt x="4608" y="8391"/>
                    <a:pt x="4371" y="8097"/>
                    <a:pt x="4112" y="7810"/>
                  </a:cubicBezTo>
                  <a:cubicBezTo>
                    <a:pt x="3790" y="7489"/>
                    <a:pt x="3671" y="7083"/>
                    <a:pt x="3469" y="6699"/>
                  </a:cubicBezTo>
                  <a:cubicBezTo>
                    <a:pt x="3357" y="6412"/>
                    <a:pt x="3210" y="6146"/>
                    <a:pt x="3091" y="5825"/>
                  </a:cubicBezTo>
                  <a:cubicBezTo>
                    <a:pt x="2888" y="5300"/>
                    <a:pt x="2713" y="4748"/>
                    <a:pt x="2658" y="4195"/>
                  </a:cubicBezTo>
                  <a:cubicBezTo>
                    <a:pt x="2567" y="3496"/>
                    <a:pt x="2420" y="2797"/>
                    <a:pt x="2336" y="2126"/>
                  </a:cubicBezTo>
                  <a:cubicBezTo>
                    <a:pt x="2245" y="1573"/>
                    <a:pt x="1986" y="1021"/>
                    <a:pt x="1574" y="671"/>
                  </a:cubicBezTo>
                  <a:cubicBezTo>
                    <a:pt x="1399" y="552"/>
                    <a:pt x="1259" y="441"/>
                    <a:pt x="1084" y="350"/>
                  </a:cubicBezTo>
                  <a:cubicBezTo>
                    <a:pt x="909" y="231"/>
                    <a:pt x="735" y="119"/>
                    <a:pt x="525" y="56"/>
                  </a:cubicBezTo>
                  <a:cubicBezTo>
                    <a:pt x="441" y="28"/>
                    <a:pt x="350" y="0"/>
                    <a:pt x="26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79"/>
            <p:cNvSpPr/>
            <p:nvPr/>
          </p:nvSpPr>
          <p:spPr>
            <a:xfrm>
              <a:off x="7505042" y="4357850"/>
              <a:ext cx="26396" cy="26987"/>
            </a:xfrm>
            <a:custGeom>
              <a:rect b="b" l="l" r="r" t="t"/>
              <a:pathLst>
                <a:path extrusionOk="0" h="1186" w="1160">
                  <a:moveTo>
                    <a:pt x="564" y="1"/>
                  </a:moveTo>
                  <a:cubicBezTo>
                    <a:pt x="466" y="1"/>
                    <a:pt x="376" y="139"/>
                    <a:pt x="323" y="217"/>
                  </a:cubicBezTo>
                  <a:cubicBezTo>
                    <a:pt x="92" y="503"/>
                    <a:pt x="1" y="769"/>
                    <a:pt x="239" y="1063"/>
                  </a:cubicBezTo>
                  <a:cubicBezTo>
                    <a:pt x="302" y="1149"/>
                    <a:pt x="370" y="1185"/>
                    <a:pt x="438" y="1185"/>
                  </a:cubicBezTo>
                  <a:cubicBezTo>
                    <a:pt x="805" y="1185"/>
                    <a:pt x="1160" y="108"/>
                    <a:pt x="616" y="14"/>
                  </a:cubicBezTo>
                  <a:cubicBezTo>
                    <a:pt x="599" y="5"/>
                    <a:pt x="582" y="1"/>
                    <a:pt x="56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79"/>
            <p:cNvSpPr/>
            <p:nvPr/>
          </p:nvSpPr>
          <p:spPr>
            <a:xfrm>
              <a:off x="7532894" y="4388546"/>
              <a:ext cx="21981" cy="21185"/>
            </a:xfrm>
            <a:custGeom>
              <a:rect b="b" l="l" r="r" t="t"/>
              <a:pathLst>
                <a:path extrusionOk="0" h="931" w="966">
                  <a:moveTo>
                    <a:pt x="819" y="0"/>
                  </a:moveTo>
                  <a:cubicBezTo>
                    <a:pt x="700" y="0"/>
                    <a:pt x="560" y="119"/>
                    <a:pt x="441" y="203"/>
                  </a:cubicBezTo>
                  <a:cubicBezTo>
                    <a:pt x="322" y="322"/>
                    <a:pt x="1" y="553"/>
                    <a:pt x="36" y="728"/>
                  </a:cubicBezTo>
                  <a:cubicBezTo>
                    <a:pt x="53" y="875"/>
                    <a:pt x="214" y="931"/>
                    <a:pt x="370" y="931"/>
                  </a:cubicBezTo>
                  <a:cubicBezTo>
                    <a:pt x="466" y="931"/>
                    <a:pt x="560" y="909"/>
                    <a:pt x="616" y="874"/>
                  </a:cubicBezTo>
                  <a:cubicBezTo>
                    <a:pt x="847" y="763"/>
                    <a:pt x="966" y="441"/>
                    <a:pt x="938" y="203"/>
                  </a:cubicBezTo>
                  <a:cubicBezTo>
                    <a:pt x="938" y="91"/>
                    <a:pt x="875" y="28"/>
                    <a:pt x="81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79"/>
            <p:cNvSpPr/>
            <p:nvPr/>
          </p:nvSpPr>
          <p:spPr>
            <a:xfrm>
              <a:off x="7515714" y="4390935"/>
              <a:ext cx="15519" cy="11446"/>
            </a:xfrm>
            <a:custGeom>
              <a:rect b="b" l="l" r="r" t="t"/>
              <a:pathLst>
                <a:path extrusionOk="0" h="503" w="682">
                  <a:moveTo>
                    <a:pt x="339" y="0"/>
                  </a:moveTo>
                  <a:cubicBezTo>
                    <a:pt x="257" y="0"/>
                    <a:pt x="176" y="23"/>
                    <a:pt x="119" y="70"/>
                  </a:cubicBezTo>
                  <a:cubicBezTo>
                    <a:pt x="0" y="161"/>
                    <a:pt x="0" y="308"/>
                    <a:pt x="119" y="392"/>
                  </a:cubicBezTo>
                  <a:cubicBezTo>
                    <a:pt x="192" y="465"/>
                    <a:pt x="279" y="502"/>
                    <a:pt x="363" y="502"/>
                  </a:cubicBezTo>
                  <a:cubicBezTo>
                    <a:pt x="480" y="502"/>
                    <a:pt x="591" y="428"/>
                    <a:pt x="644" y="273"/>
                  </a:cubicBezTo>
                  <a:cubicBezTo>
                    <a:pt x="682" y="98"/>
                    <a:pt x="509" y="0"/>
                    <a:pt x="33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79"/>
            <p:cNvSpPr/>
            <p:nvPr/>
          </p:nvSpPr>
          <p:spPr>
            <a:xfrm>
              <a:off x="7455050" y="4327608"/>
              <a:ext cx="24894" cy="27875"/>
            </a:xfrm>
            <a:custGeom>
              <a:rect b="b" l="l" r="r" t="t"/>
              <a:pathLst>
                <a:path extrusionOk="0" h="1225" w="1094">
                  <a:moveTo>
                    <a:pt x="918" y="0"/>
                  </a:moveTo>
                  <a:cubicBezTo>
                    <a:pt x="834" y="28"/>
                    <a:pt x="799" y="56"/>
                    <a:pt x="744" y="119"/>
                  </a:cubicBezTo>
                  <a:cubicBezTo>
                    <a:pt x="454" y="230"/>
                    <a:pt x="1" y="1225"/>
                    <a:pt x="324" y="1225"/>
                  </a:cubicBezTo>
                  <a:cubicBezTo>
                    <a:pt x="329" y="1225"/>
                    <a:pt x="333" y="1224"/>
                    <a:pt x="338" y="1224"/>
                  </a:cubicBezTo>
                  <a:cubicBezTo>
                    <a:pt x="485" y="1196"/>
                    <a:pt x="597" y="1021"/>
                    <a:pt x="688" y="930"/>
                  </a:cubicBezTo>
                  <a:cubicBezTo>
                    <a:pt x="772" y="818"/>
                    <a:pt x="918" y="672"/>
                    <a:pt x="974" y="553"/>
                  </a:cubicBezTo>
                  <a:cubicBezTo>
                    <a:pt x="1065" y="406"/>
                    <a:pt x="1093" y="84"/>
                    <a:pt x="91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79"/>
            <p:cNvSpPr/>
            <p:nvPr/>
          </p:nvSpPr>
          <p:spPr>
            <a:xfrm>
              <a:off x="7443467" y="4305923"/>
              <a:ext cx="13243" cy="17908"/>
            </a:xfrm>
            <a:custGeom>
              <a:rect b="b" l="l" r="r" t="t"/>
              <a:pathLst>
                <a:path extrusionOk="0" h="787" w="582">
                  <a:moveTo>
                    <a:pt x="205" y="0"/>
                  </a:moveTo>
                  <a:cubicBezTo>
                    <a:pt x="158" y="0"/>
                    <a:pt x="118" y="31"/>
                    <a:pt x="85" y="79"/>
                  </a:cubicBezTo>
                  <a:cubicBezTo>
                    <a:pt x="29" y="198"/>
                    <a:pt x="1" y="429"/>
                    <a:pt x="29" y="548"/>
                  </a:cubicBezTo>
                  <a:cubicBezTo>
                    <a:pt x="51" y="656"/>
                    <a:pt x="127" y="786"/>
                    <a:pt x="255" y="786"/>
                  </a:cubicBezTo>
                  <a:cubicBezTo>
                    <a:pt x="292" y="786"/>
                    <a:pt x="333" y="776"/>
                    <a:pt x="379" y="751"/>
                  </a:cubicBezTo>
                  <a:cubicBezTo>
                    <a:pt x="581" y="604"/>
                    <a:pt x="525" y="226"/>
                    <a:pt x="351" y="79"/>
                  </a:cubicBezTo>
                  <a:cubicBezTo>
                    <a:pt x="295" y="24"/>
                    <a:pt x="247" y="0"/>
                    <a:pt x="20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79"/>
            <p:cNvSpPr/>
            <p:nvPr/>
          </p:nvSpPr>
          <p:spPr>
            <a:xfrm>
              <a:off x="7427266" y="4278594"/>
              <a:ext cx="17590" cy="21117"/>
            </a:xfrm>
            <a:custGeom>
              <a:rect b="b" l="l" r="r" t="t"/>
              <a:pathLst>
                <a:path extrusionOk="0" h="928" w="773">
                  <a:moveTo>
                    <a:pt x="262" y="0"/>
                  </a:moveTo>
                  <a:cubicBezTo>
                    <a:pt x="226" y="0"/>
                    <a:pt x="191" y="17"/>
                    <a:pt x="161" y="57"/>
                  </a:cubicBezTo>
                  <a:lnTo>
                    <a:pt x="133" y="57"/>
                  </a:lnTo>
                  <a:cubicBezTo>
                    <a:pt x="0" y="265"/>
                    <a:pt x="10" y="928"/>
                    <a:pt x="290" y="928"/>
                  </a:cubicBezTo>
                  <a:cubicBezTo>
                    <a:pt x="320" y="928"/>
                    <a:pt x="354" y="920"/>
                    <a:pt x="391" y="903"/>
                  </a:cubicBezTo>
                  <a:cubicBezTo>
                    <a:pt x="773" y="727"/>
                    <a:pt x="493" y="0"/>
                    <a:pt x="26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79"/>
            <p:cNvSpPr/>
            <p:nvPr/>
          </p:nvSpPr>
          <p:spPr>
            <a:xfrm>
              <a:off x="7595266" y="4407319"/>
              <a:ext cx="21185" cy="25486"/>
            </a:xfrm>
            <a:custGeom>
              <a:rect b="b" l="l" r="r" t="t"/>
              <a:pathLst>
                <a:path extrusionOk="0" h="1120" w="931">
                  <a:moveTo>
                    <a:pt x="584" y="1"/>
                  </a:moveTo>
                  <a:cubicBezTo>
                    <a:pt x="483" y="1"/>
                    <a:pt x="382" y="22"/>
                    <a:pt x="322" y="49"/>
                  </a:cubicBezTo>
                  <a:cubicBezTo>
                    <a:pt x="120" y="112"/>
                    <a:pt x="120" y="315"/>
                    <a:pt x="57" y="490"/>
                  </a:cubicBezTo>
                  <a:cubicBezTo>
                    <a:pt x="1" y="693"/>
                    <a:pt x="29" y="1014"/>
                    <a:pt x="266" y="1098"/>
                  </a:cubicBezTo>
                  <a:cubicBezTo>
                    <a:pt x="309" y="1113"/>
                    <a:pt x="350" y="1120"/>
                    <a:pt x="390" y="1120"/>
                  </a:cubicBezTo>
                  <a:cubicBezTo>
                    <a:pt x="670" y="1120"/>
                    <a:pt x="850" y="779"/>
                    <a:pt x="875" y="546"/>
                  </a:cubicBezTo>
                  <a:cubicBezTo>
                    <a:pt x="903" y="427"/>
                    <a:pt x="931" y="168"/>
                    <a:pt x="847" y="77"/>
                  </a:cubicBezTo>
                  <a:cubicBezTo>
                    <a:pt x="787" y="22"/>
                    <a:pt x="686" y="1"/>
                    <a:pt x="58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79"/>
            <p:cNvSpPr/>
            <p:nvPr/>
          </p:nvSpPr>
          <p:spPr>
            <a:xfrm>
              <a:off x="7641094" y="4413850"/>
              <a:ext cx="18750" cy="19137"/>
            </a:xfrm>
            <a:custGeom>
              <a:rect b="b" l="l" r="r" t="t"/>
              <a:pathLst>
                <a:path extrusionOk="0" h="841" w="824">
                  <a:moveTo>
                    <a:pt x="553" y="0"/>
                  </a:moveTo>
                  <a:cubicBezTo>
                    <a:pt x="315" y="0"/>
                    <a:pt x="0" y="490"/>
                    <a:pt x="315" y="755"/>
                  </a:cubicBezTo>
                  <a:cubicBezTo>
                    <a:pt x="375" y="815"/>
                    <a:pt x="431" y="841"/>
                    <a:pt x="482" y="841"/>
                  </a:cubicBezTo>
                  <a:cubicBezTo>
                    <a:pt x="702" y="841"/>
                    <a:pt x="824" y="356"/>
                    <a:pt x="756" y="140"/>
                  </a:cubicBezTo>
                  <a:cubicBezTo>
                    <a:pt x="728" y="28"/>
                    <a:pt x="637" y="0"/>
                    <a:pt x="55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79"/>
            <p:cNvSpPr/>
            <p:nvPr/>
          </p:nvSpPr>
          <p:spPr>
            <a:xfrm>
              <a:off x="7680096" y="4436218"/>
              <a:ext cx="19797" cy="10763"/>
            </a:xfrm>
            <a:custGeom>
              <a:rect b="b" l="l" r="r" t="t"/>
              <a:pathLst>
                <a:path extrusionOk="0" h="473" w="870">
                  <a:moveTo>
                    <a:pt x="473" y="0"/>
                  </a:moveTo>
                  <a:cubicBezTo>
                    <a:pt x="247" y="0"/>
                    <a:pt x="0" y="102"/>
                    <a:pt x="90" y="325"/>
                  </a:cubicBezTo>
                  <a:cubicBezTo>
                    <a:pt x="129" y="430"/>
                    <a:pt x="231" y="473"/>
                    <a:pt x="346" y="473"/>
                  </a:cubicBezTo>
                  <a:cubicBezTo>
                    <a:pt x="580" y="473"/>
                    <a:pt x="870" y="296"/>
                    <a:pt x="790" y="122"/>
                  </a:cubicBezTo>
                  <a:cubicBezTo>
                    <a:pt x="762" y="66"/>
                    <a:pt x="734" y="66"/>
                    <a:pt x="671" y="31"/>
                  </a:cubicBezTo>
                  <a:cubicBezTo>
                    <a:pt x="615" y="11"/>
                    <a:pt x="545" y="0"/>
                    <a:pt x="47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79"/>
            <p:cNvSpPr/>
            <p:nvPr/>
          </p:nvSpPr>
          <p:spPr>
            <a:xfrm>
              <a:off x="7488499" y="4407160"/>
              <a:ext cx="73703" cy="69357"/>
            </a:xfrm>
            <a:custGeom>
              <a:rect b="b" l="l" r="r" t="t"/>
              <a:pathLst>
                <a:path extrusionOk="0" h="3048" w="3239">
                  <a:moveTo>
                    <a:pt x="294" y="1"/>
                  </a:moveTo>
                  <a:cubicBezTo>
                    <a:pt x="29" y="147"/>
                    <a:pt x="1" y="672"/>
                    <a:pt x="64" y="931"/>
                  </a:cubicBezTo>
                  <a:cubicBezTo>
                    <a:pt x="148" y="1224"/>
                    <a:pt x="322" y="1630"/>
                    <a:pt x="238" y="1923"/>
                  </a:cubicBezTo>
                  <a:cubicBezTo>
                    <a:pt x="469" y="2070"/>
                    <a:pt x="728" y="2217"/>
                    <a:pt x="875" y="2329"/>
                  </a:cubicBezTo>
                  <a:cubicBezTo>
                    <a:pt x="1022" y="2448"/>
                    <a:pt x="1196" y="2595"/>
                    <a:pt x="1371" y="2679"/>
                  </a:cubicBezTo>
                  <a:cubicBezTo>
                    <a:pt x="1721" y="2853"/>
                    <a:pt x="2161" y="2916"/>
                    <a:pt x="2567" y="3000"/>
                  </a:cubicBezTo>
                  <a:cubicBezTo>
                    <a:pt x="2640" y="3017"/>
                    <a:pt x="2710" y="3048"/>
                    <a:pt x="2781" y="3048"/>
                  </a:cubicBezTo>
                  <a:cubicBezTo>
                    <a:pt x="2825" y="3048"/>
                    <a:pt x="2870" y="3035"/>
                    <a:pt x="2917" y="3000"/>
                  </a:cubicBezTo>
                  <a:cubicBezTo>
                    <a:pt x="3091" y="2853"/>
                    <a:pt x="3175" y="2623"/>
                    <a:pt x="3175" y="2420"/>
                  </a:cubicBezTo>
                  <a:cubicBezTo>
                    <a:pt x="3210" y="2357"/>
                    <a:pt x="3238" y="2182"/>
                    <a:pt x="3175" y="2154"/>
                  </a:cubicBezTo>
                  <a:cubicBezTo>
                    <a:pt x="3166" y="2145"/>
                    <a:pt x="3156" y="2141"/>
                    <a:pt x="3144" y="2141"/>
                  </a:cubicBezTo>
                  <a:cubicBezTo>
                    <a:pt x="3083" y="2141"/>
                    <a:pt x="2992" y="2245"/>
                    <a:pt x="2945" y="2245"/>
                  </a:cubicBezTo>
                  <a:cubicBezTo>
                    <a:pt x="2918" y="2254"/>
                    <a:pt x="2891" y="2257"/>
                    <a:pt x="2864" y="2257"/>
                  </a:cubicBezTo>
                  <a:cubicBezTo>
                    <a:pt x="2710" y="2257"/>
                    <a:pt x="2549" y="2137"/>
                    <a:pt x="2448" y="2042"/>
                  </a:cubicBezTo>
                  <a:cubicBezTo>
                    <a:pt x="2273" y="1867"/>
                    <a:pt x="2217" y="1833"/>
                    <a:pt x="1987" y="1777"/>
                  </a:cubicBezTo>
                  <a:cubicBezTo>
                    <a:pt x="1637" y="1721"/>
                    <a:pt x="1602" y="1546"/>
                    <a:pt x="1462" y="1224"/>
                  </a:cubicBezTo>
                  <a:cubicBezTo>
                    <a:pt x="1399" y="1021"/>
                    <a:pt x="1315" y="847"/>
                    <a:pt x="1050" y="847"/>
                  </a:cubicBezTo>
                  <a:cubicBezTo>
                    <a:pt x="931" y="859"/>
                    <a:pt x="854" y="891"/>
                    <a:pt x="788" y="891"/>
                  </a:cubicBezTo>
                  <a:cubicBezTo>
                    <a:pt x="710" y="891"/>
                    <a:pt x="648" y="846"/>
                    <a:pt x="553" y="672"/>
                  </a:cubicBezTo>
                  <a:cubicBezTo>
                    <a:pt x="441" y="497"/>
                    <a:pt x="441" y="147"/>
                    <a:pt x="2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79"/>
            <p:cNvSpPr/>
            <p:nvPr/>
          </p:nvSpPr>
          <p:spPr>
            <a:xfrm>
              <a:off x="7501333" y="4406249"/>
              <a:ext cx="12492" cy="15587"/>
            </a:xfrm>
            <a:custGeom>
              <a:rect b="b" l="l" r="r" t="t"/>
              <a:pathLst>
                <a:path extrusionOk="0" h="685" w="549">
                  <a:moveTo>
                    <a:pt x="157" y="0"/>
                  </a:moveTo>
                  <a:cubicBezTo>
                    <a:pt x="99" y="0"/>
                    <a:pt x="52" y="46"/>
                    <a:pt x="52" y="187"/>
                  </a:cubicBezTo>
                  <a:cubicBezTo>
                    <a:pt x="1" y="329"/>
                    <a:pt x="204" y="684"/>
                    <a:pt x="361" y="684"/>
                  </a:cubicBezTo>
                  <a:cubicBezTo>
                    <a:pt x="397" y="684"/>
                    <a:pt x="430" y="665"/>
                    <a:pt x="458" y="621"/>
                  </a:cubicBezTo>
                  <a:cubicBezTo>
                    <a:pt x="549" y="537"/>
                    <a:pt x="402" y="159"/>
                    <a:pt x="339" y="96"/>
                  </a:cubicBezTo>
                  <a:cubicBezTo>
                    <a:pt x="295" y="53"/>
                    <a:pt x="220" y="0"/>
                    <a:pt x="15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79"/>
            <p:cNvSpPr/>
            <p:nvPr/>
          </p:nvSpPr>
          <p:spPr>
            <a:xfrm>
              <a:off x="7524316" y="4425546"/>
              <a:ext cx="19911" cy="20548"/>
            </a:xfrm>
            <a:custGeom>
              <a:rect b="b" l="l" r="r" t="t"/>
              <a:pathLst>
                <a:path extrusionOk="0" h="903" w="875">
                  <a:moveTo>
                    <a:pt x="132" y="1"/>
                  </a:moveTo>
                  <a:cubicBezTo>
                    <a:pt x="77" y="1"/>
                    <a:pt x="30" y="51"/>
                    <a:pt x="0" y="185"/>
                  </a:cubicBezTo>
                  <a:cubicBezTo>
                    <a:pt x="28" y="360"/>
                    <a:pt x="147" y="563"/>
                    <a:pt x="294" y="710"/>
                  </a:cubicBezTo>
                  <a:cubicBezTo>
                    <a:pt x="353" y="769"/>
                    <a:pt x="533" y="903"/>
                    <a:pt x="664" y="903"/>
                  </a:cubicBezTo>
                  <a:cubicBezTo>
                    <a:pt x="718" y="903"/>
                    <a:pt x="764" y="881"/>
                    <a:pt x="790" y="822"/>
                  </a:cubicBezTo>
                  <a:cubicBezTo>
                    <a:pt x="874" y="710"/>
                    <a:pt x="587" y="444"/>
                    <a:pt x="496" y="360"/>
                  </a:cubicBezTo>
                  <a:cubicBezTo>
                    <a:pt x="397" y="219"/>
                    <a:pt x="247" y="1"/>
                    <a:pt x="1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79"/>
            <p:cNvSpPr/>
            <p:nvPr/>
          </p:nvSpPr>
          <p:spPr>
            <a:xfrm>
              <a:off x="7544204" y="4441520"/>
              <a:ext cx="18636" cy="13403"/>
            </a:xfrm>
            <a:custGeom>
              <a:rect b="b" l="l" r="r" t="t"/>
              <a:pathLst>
                <a:path extrusionOk="0" h="589" w="819">
                  <a:moveTo>
                    <a:pt x="322" y="1"/>
                  </a:moveTo>
                  <a:cubicBezTo>
                    <a:pt x="282" y="1"/>
                    <a:pt x="243" y="11"/>
                    <a:pt x="203" y="36"/>
                  </a:cubicBezTo>
                  <a:cubicBezTo>
                    <a:pt x="0" y="211"/>
                    <a:pt x="266" y="469"/>
                    <a:pt x="441" y="532"/>
                  </a:cubicBezTo>
                  <a:cubicBezTo>
                    <a:pt x="525" y="560"/>
                    <a:pt x="615" y="560"/>
                    <a:pt x="699" y="588"/>
                  </a:cubicBezTo>
                  <a:cubicBezTo>
                    <a:pt x="762" y="469"/>
                    <a:pt x="790" y="413"/>
                    <a:pt x="818" y="385"/>
                  </a:cubicBezTo>
                  <a:cubicBezTo>
                    <a:pt x="696" y="263"/>
                    <a:pt x="516" y="1"/>
                    <a:pt x="3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79"/>
            <p:cNvSpPr/>
            <p:nvPr/>
          </p:nvSpPr>
          <p:spPr>
            <a:xfrm>
              <a:off x="7403054" y="4231491"/>
              <a:ext cx="42347" cy="161697"/>
            </a:xfrm>
            <a:custGeom>
              <a:rect b="b" l="l" r="r" t="t"/>
              <a:pathLst>
                <a:path extrusionOk="0" h="7106" w="1861">
                  <a:moveTo>
                    <a:pt x="57" y="1"/>
                  </a:moveTo>
                  <a:cubicBezTo>
                    <a:pt x="1" y="85"/>
                    <a:pt x="29" y="176"/>
                    <a:pt x="57" y="260"/>
                  </a:cubicBezTo>
                  <a:cubicBezTo>
                    <a:pt x="85" y="435"/>
                    <a:pt x="85" y="581"/>
                    <a:pt x="85" y="756"/>
                  </a:cubicBezTo>
                  <a:cubicBezTo>
                    <a:pt x="113" y="987"/>
                    <a:pt x="113" y="1225"/>
                    <a:pt x="148" y="1427"/>
                  </a:cubicBezTo>
                  <a:cubicBezTo>
                    <a:pt x="176" y="1777"/>
                    <a:pt x="148" y="2099"/>
                    <a:pt x="176" y="2420"/>
                  </a:cubicBezTo>
                  <a:cubicBezTo>
                    <a:pt x="204" y="2679"/>
                    <a:pt x="288" y="2910"/>
                    <a:pt x="323" y="3176"/>
                  </a:cubicBezTo>
                  <a:cubicBezTo>
                    <a:pt x="350" y="3378"/>
                    <a:pt x="350" y="3581"/>
                    <a:pt x="406" y="3819"/>
                  </a:cubicBezTo>
                  <a:cubicBezTo>
                    <a:pt x="434" y="4050"/>
                    <a:pt x="497" y="4280"/>
                    <a:pt x="553" y="4546"/>
                  </a:cubicBezTo>
                  <a:cubicBezTo>
                    <a:pt x="609" y="4749"/>
                    <a:pt x="728" y="4868"/>
                    <a:pt x="847" y="5070"/>
                  </a:cubicBezTo>
                  <a:cubicBezTo>
                    <a:pt x="1022" y="5357"/>
                    <a:pt x="1197" y="5623"/>
                    <a:pt x="1280" y="5944"/>
                  </a:cubicBezTo>
                  <a:cubicBezTo>
                    <a:pt x="1371" y="6350"/>
                    <a:pt x="1574" y="6700"/>
                    <a:pt x="1658" y="7105"/>
                  </a:cubicBezTo>
                  <a:cubicBezTo>
                    <a:pt x="1833" y="6993"/>
                    <a:pt x="1805" y="6644"/>
                    <a:pt x="1833" y="6350"/>
                  </a:cubicBezTo>
                  <a:cubicBezTo>
                    <a:pt x="1861" y="6056"/>
                    <a:pt x="1861" y="5854"/>
                    <a:pt x="1749" y="5532"/>
                  </a:cubicBezTo>
                  <a:cubicBezTo>
                    <a:pt x="1686" y="5357"/>
                    <a:pt x="1602" y="5217"/>
                    <a:pt x="1483" y="5070"/>
                  </a:cubicBezTo>
                  <a:cubicBezTo>
                    <a:pt x="1336" y="4833"/>
                    <a:pt x="1280" y="4518"/>
                    <a:pt x="1078" y="4343"/>
                  </a:cubicBezTo>
                  <a:cubicBezTo>
                    <a:pt x="1022" y="4252"/>
                    <a:pt x="931" y="4224"/>
                    <a:pt x="875" y="4133"/>
                  </a:cubicBezTo>
                  <a:cubicBezTo>
                    <a:pt x="784" y="3959"/>
                    <a:pt x="728" y="3700"/>
                    <a:pt x="700" y="3525"/>
                  </a:cubicBezTo>
                  <a:cubicBezTo>
                    <a:pt x="672" y="3176"/>
                    <a:pt x="672" y="2826"/>
                    <a:pt x="581" y="2476"/>
                  </a:cubicBezTo>
                  <a:cubicBezTo>
                    <a:pt x="497" y="2008"/>
                    <a:pt x="434" y="1511"/>
                    <a:pt x="378" y="1022"/>
                  </a:cubicBezTo>
                  <a:cubicBezTo>
                    <a:pt x="350" y="847"/>
                    <a:pt x="288" y="85"/>
                    <a:pt x="5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79"/>
            <p:cNvSpPr/>
            <p:nvPr/>
          </p:nvSpPr>
          <p:spPr>
            <a:xfrm>
              <a:off x="7391791" y="4185845"/>
              <a:ext cx="15382" cy="38456"/>
            </a:xfrm>
            <a:custGeom>
              <a:rect b="b" l="l" r="r" t="t"/>
              <a:pathLst>
                <a:path extrusionOk="0" h="1690" w="676">
                  <a:moveTo>
                    <a:pt x="143" y="0"/>
                  </a:moveTo>
                  <a:cubicBezTo>
                    <a:pt x="0" y="0"/>
                    <a:pt x="121" y="502"/>
                    <a:pt x="146" y="609"/>
                  </a:cubicBezTo>
                  <a:cubicBezTo>
                    <a:pt x="202" y="867"/>
                    <a:pt x="321" y="1217"/>
                    <a:pt x="321" y="1511"/>
                  </a:cubicBezTo>
                  <a:cubicBezTo>
                    <a:pt x="450" y="1639"/>
                    <a:pt x="528" y="1689"/>
                    <a:pt x="572" y="1689"/>
                  </a:cubicBezTo>
                  <a:cubicBezTo>
                    <a:pt x="675" y="1689"/>
                    <a:pt x="591" y="1412"/>
                    <a:pt x="552" y="1245"/>
                  </a:cubicBezTo>
                  <a:cubicBezTo>
                    <a:pt x="468" y="1042"/>
                    <a:pt x="433" y="811"/>
                    <a:pt x="377" y="609"/>
                  </a:cubicBezTo>
                  <a:cubicBezTo>
                    <a:pt x="349" y="490"/>
                    <a:pt x="321" y="84"/>
                    <a:pt x="202" y="21"/>
                  </a:cubicBezTo>
                  <a:cubicBezTo>
                    <a:pt x="179" y="7"/>
                    <a:pt x="159" y="0"/>
                    <a:pt x="14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79"/>
            <p:cNvSpPr/>
            <p:nvPr/>
          </p:nvSpPr>
          <p:spPr>
            <a:xfrm>
              <a:off x="7373154" y="4141290"/>
              <a:ext cx="21640" cy="39958"/>
            </a:xfrm>
            <a:custGeom>
              <a:rect b="b" l="l" r="r" t="t"/>
              <a:pathLst>
                <a:path extrusionOk="0" h="1756" w="951">
                  <a:moveTo>
                    <a:pt x="413" y="0"/>
                  </a:moveTo>
                  <a:cubicBezTo>
                    <a:pt x="266" y="0"/>
                    <a:pt x="63" y="203"/>
                    <a:pt x="0" y="266"/>
                  </a:cubicBezTo>
                  <a:cubicBezTo>
                    <a:pt x="63" y="406"/>
                    <a:pt x="119" y="616"/>
                    <a:pt x="203" y="728"/>
                  </a:cubicBezTo>
                  <a:cubicBezTo>
                    <a:pt x="266" y="790"/>
                    <a:pt x="378" y="874"/>
                    <a:pt x="469" y="902"/>
                  </a:cubicBezTo>
                  <a:cubicBezTo>
                    <a:pt x="553" y="993"/>
                    <a:pt x="588" y="965"/>
                    <a:pt x="616" y="1105"/>
                  </a:cubicBezTo>
                  <a:cubicBezTo>
                    <a:pt x="672" y="1252"/>
                    <a:pt x="588" y="1630"/>
                    <a:pt x="727" y="1720"/>
                  </a:cubicBezTo>
                  <a:cubicBezTo>
                    <a:pt x="756" y="1745"/>
                    <a:pt x="781" y="1756"/>
                    <a:pt x="801" y="1756"/>
                  </a:cubicBezTo>
                  <a:cubicBezTo>
                    <a:pt x="951" y="1756"/>
                    <a:pt x="902" y="1182"/>
                    <a:pt x="902" y="1077"/>
                  </a:cubicBezTo>
                  <a:cubicBezTo>
                    <a:pt x="902" y="790"/>
                    <a:pt x="818" y="581"/>
                    <a:pt x="700" y="350"/>
                  </a:cubicBezTo>
                  <a:cubicBezTo>
                    <a:pt x="644" y="203"/>
                    <a:pt x="588" y="0"/>
                    <a:pt x="41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79"/>
            <p:cNvSpPr/>
            <p:nvPr/>
          </p:nvSpPr>
          <p:spPr>
            <a:xfrm>
              <a:off x="7421509" y="4295069"/>
              <a:ext cx="14040" cy="33404"/>
            </a:xfrm>
            <a:custGeom>
              <a:rect b="b" l="l" r="r" t="t"/>
              <a:pathLst>
                <a:path extrusionOk="0" h="1468" w="617">
                  <a:moveTo>
                    <a:pt x="181" y="0"/>
                  </a:moveTo>
                  <a:cubicBezTo>
                    <a:pt x="82" y="0"/>
                    <a:pt x="36" y="126"/>
                    <a:pt x="36" y="235"/>
                  </a:cubicBezTo>
                  <a:lnTo>
                    <a:pt x="1" y="263"/>
                  </a:lnTo>
                  <a:cubicBezTo>
                    <a:pt x="1" y="437"/>
                    <a:pt x="1" y="612"/>
                    <a:pt x="36" y="759"/>
                  </a:cubicBezTo>
                  <a:cubicBezTo>
                    <a:pt x="62" y="922"/>
                    <a:pt x="112" y="1467"/>
                    <a:pt x="357" y="1467"/>
                  </a:cubicBezTo>
                  <a:cubicBezTo>
                    <a:pt x="375" y="1467"/>
                    <a:pt x="394" y="1465"/>
                    <a:pt x="414" y="1458"/>
                  </a:cubicBezTo>
                  <a:cubicBezTo>
                    <a:pt x="616" y="1402"/>
                    <a:pt x="441" y="675"/>
                    <a:pt x="414" y="528"/>
                  </a:cubicBezTo>
                  <a:cubicBezTo>
                    <a:pt x="386" y="409"/>
                    <a:pt x="323" y="60"/>
                    <a:pt x="211" y="4"/>
                  </a:cubicBezTo>
                  <a:cubicBezTo>
                    <a:pt x="200" y="1"/>
                    <a:pt x="190" y="0"/>
                    <a:pt x="1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79"/>
            <p:cNvSpPr/>
            <p:nvPr/>
          </p:nvSpPr>
          <p:spPr>
            <a:xfrm>
              <a:off x="7436163" y="4327881"/>
              <a:ext cx="12584" cy="22960"/>
            </a:xfrm>
            <a:custGeom>
              <a:rect b="b" l="l" r="r" t="t"/>
              <a:pathLst>
                <a:path extrusionOk="0" h="1009" w="553">
                  <a:moveTo>
                    <a:pt x="87" y="0"/>
                  </a:moveTo>
                  <a:cubicBezTo>
                    <a:pt x="35" y="0"/>
                    <a:pt x="0" y="52"/>
                    <a:pt x="0" y="163"/>
                  </a:cubicBezTo>
                  <a:cubicBezTo>
                    <a:pt x="0" y="338"/>
                    <a:pt x="91" y="569"/>
                    <a:pt x="175" y="716"/>
                  </a:cubicBezTo>
                  <a:cubicBezTo>
                    <a:pt x="216" y="823"/>
                    <a:pt x="320" y="1008"/>
                    <a:pt x="409" y="1008"/>
                  </a:cubicBezTo>
                  <a:cubicBezTo>
                    <a:pt x="441" y="1008"/>
                    <a:pt x="472" y="983"/>
                    <a:pt x="497" y="918"/>
                  </a:cubicBezTo>
                  <a:cubicBezTo>
                    <a:pt x="553" y="744"/>
                    <a:pt x="350" y="310"/>
                    <a:pt x="294" y="163"/>
                  </a:cubicBezTo>
                  <a:cubicBezTo>
                    <a:pt x="218" y="59"/>
                    <a:pt x="142"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79"/>
            <p:cNvSpPr/>
            <p:nvPr/>
          </p:nvSpPr>
          <p:spPr>
            <a:xfrm>
              <a:off x="7587939" y="4445525"/>
              <a:ext cx="95503" cy="33768"/>
            </a:xfrm>
            <a:custGeom>
              <a:rect b="b" l="l" r="r" t="t"/>
              <a:pathLst>
                <a:path extrusionOk="0" h="1484" w="4197">
                  <a:moveTo>
                    <a:pt x="2184" y="0"/>
                  </a:moveTo>
                  <a:cubicBezTo>
                    <a:pt x="2042" y="0"/>
                    <a:pt x="1935" y="105"/>
                    <a:pt x="1812" y="209"/>
                  </a:cubicBezTo>
                  <a:cubicBezTo>
                    <a:pt x="1462" y="531"/>
                    <a:pt x="1022" y="734"/>
                    <a:pt x="497" y="965"/>
                  </a:cubicBezTo>
                  <a:cubicBezTo>
                    <a:pt x="351" y="993"/>
                    <a:pt x="1" y="1195"/>
                    <a:pt x="29" y="1370"/>
                  </a:cubicBezTo>
                  <a:cubicBezTo>
                    <a:pt x="29" y="1458"/>
                    <a:pt x="135" y="1483"/>
                    <a:pt x="245" y="1483"/>
                  </a:cubicBezTo>
                  <a:cubicBezTo>
                    <a:pt x="318" y="1483"/>
                    <a:pt x="394" y="1472"/>
                    <a:pt x="442" y="1461"/>
                  </a:cubicBezTo>
                  <a:cubicBezTo>
                    <a:pt x="728" y="1405"/>
                    <a:pt x="994" y="1258"/>
                    <a:pt x="1253" y="1139"/>
                  </a:cubicBezTo>
                  <a:cubicBezTo>
                    <a:pt x="1399" y="1056"/>
                    <a:pt x="1518" y="965"/>
                    <a:pt x="1665" y="937"/>
                  </a:cubicBezTo>
                  <a:cubicBezTo>
                    <a:pt x="1812" y="881"/>
                    <a:pt x="1952" y="909"/>
                    <a:pt x="2099" y="881"/>
                  </a:cubicBezTo>
                  <a:cubicBezTo>
                    <a:pt x="2246" y="846"/>
                    <a:pt x="2392" y="762"/>
                    <a:pt x="2567" y="762"/>
                  </a:cubicBezTo>
                  <a:cubicBezTo>
                    <a:pt x="2640" y="773"/>
                    <a:pt x="2702" y="780"/>
                    <a:pt x="2766" y="780"/>
                  </a:cubicBezTo>
                  <a:cubicBezTo>
                    <a:pt x="2855" y="780"/>
                    <a:pt x="2945" y="767"/>
                    <a:pt x="3064" y="734"/>
                  </a:cubicBezTo>
                  <a:cubicBezTo>
                    <a:pt x="3266" y="671"/>
                    <a:pt x="3497" y="643"/>
                    <a:pt x="3700" y="559"/>
                  </a:cubicBezTo>
                  <a:cubicBezTo>
                    <a:pt x="3791" y="531"/>
                    <a:pt x="4196" y="440"/>
                    <a:pt x="4196" y="293"/>
                  </a:cubicBezTo>
                  <a:cubicBezTo>
                    <a:pt x="4174" y="108"/>
                    <a:pt x="3794" y="90"/>
                    <a:pt x="3584" y="90"/>
                  </a:cubicBezTo>
                  <a:cubicBezTo>
                    <a:pt x="3533" y="90"/>
                    <a:pt x="3492" y="91"/>
                    <a:pt x="3469" y="91"/>
                  </a:cubicBezTo>
                  <a:cubicBezTo>
                    <a:pt x="3280" y="111"/>
                    <a:pt x="3042" y="180"/>
                    <a:pt x="2824" y="180"/>
                  </a:cubicBezTo>
                  <a:cubicBezTo>
                    <a:pt x="2744" y="180"/>
                    <a:pt x="2666" y="171"/>
                    <a:pt x="2595" y="147"/>
                  </a:cubicBezTo>
                  <a:cubicBezTo>
                    <a:pt x="2448" y="119"/>
                    <a:pt x="2392" y="7"/>
                    <a:pt x="2246" y="7"/>
                  </a:cubicBezTo>
                  <a:cubicBezTo>
                    <a:pt x="2224" y="2"/>
                    <a:pt x="2204" y="0"/>
                    <a:pt x="218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79"/>
            <p:cNvSpPr/>
            <p:nvPr/>
          </p:nvSpPr>
          <p:spPr>
            <a:xfrm>
              <a:off x="7645077" y="4436923"/>
              <a:ext cx="27056" cy="8397"/>
            </a:xfrm>
            <a:custGeom>
              <a:rect b="b" l="l" r="r" t="t"/>
              <a:pathLst>
                <a:path extrusionOk="0" h="369" w="1189">
                  <a:moveTo>
                    <a:pt x="665" y="0"/>
                  </a:moveTo>
                  <a:cubicBezTo>
                    <a:pt x="490" y="35"/>
                    <a:pt x="56" y="63"/>
                    <a:pt x="0" y="266"/>
                  </a:cubicBezTo>
                  <a:cubicBezTo>
                    <a:pt x="102" y="339"/>
                    <a:pt x="276" y="369"/>
                    <a:pt x="455" y="369"/>
                  </a:cubicBezTo>
                  <a:cubicBezTo>
                    <a:pt x="633" y="369"/>
                    <a:pt x="815" y="339"/>
                    <a:pt x="930" y="294"/>
                  </a:cubicBezTo>
                  <a:cubicBezTo>
                    <a:pt x="1189" y="210"/>
                    <a:pt x="1133" y="35"/>
                    <a:pt x="66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79"/>
            <p:cNvSpPr/>
            <p:nvPr/>
          </p:nvSpPr>
          <p:spPr>
            <a:xfrm>
              <a:off x="7694705" y="4454262"/>
              <a:ext cx="42506" cy="15815"/>
            </a:xfrm>
            <a:custGeom>
              <a:rect b="b" l="l" r="r" t="t"/>
              <a:pathLst>
                <a:path extrusionOk="0" h="695" w="1868">
                  <a:moveTo>
                    <a:pt x="332" y="0"/>
                  </a:moveTo>
                  <a:cubicBezTo>
                    <a:pt x="194" y="0"/>
                    <a:pt x="74" y="30"/>
                    <a:pt x="1" y="112"/>
                  </a:cubicBezTo>
                  <a:cubicBezTo>
                    <a:pt x="29" y="175"/>
                    <a:pt x="57" y="203"/>
                    <a:pt x="57" y="231"/>
                  </a:cubicBezTo>
                  <a:cubicBezTo>
                    <a:pt x="120" y="231"/>
                    <a:pt x="176" y="259"/>
                    <a:pt x="204" y="287"/>
                  </a:cubicBezTo>
                  <a:cubicBezTo>
                    <a:pt x="441" y="350"/>
                    <a:pt x="644" y="350"/>
                    <a:pt x="875" y="406"/>
                  </a:cubicBezTo>
                  <a:cubicBezTo>
                    <a:pt x="1000" y="454"/>
                    <a:pt x="1335" y="695"/>
                    <a:pt x="1521" y="695"/>
                  </a:cubicBezTo>
                  <a:cubicBezTo>
                    <a:pt x="1553" y="695"/>
                    <a:pt x="1581" y="688"/>
                    <a:pt x="1602" y="672"/>
                  </a:cubicBezTo>
                  <a:cubicBezTo>
                    <a:pt x="1868" y="525"/>
                    <a:pt x="1315" y="259"/>
                    <a:pt x="1197" y="203"/>
                  </a:cubicBezTo>
                  <a:cubicBezTo>
                    <a:pt x="1015" y="141"/>
                    <a:pt x="630" y="0"/>
                    <a:pt x="3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79"/>
            <p:cNvSpPr/>
            <p:nvPr/>
          </p:nvSpPr>
          <p:spPr>
            <a:xfrm>
              <a:off x="7707926" y="4445479"/>
              <a:ext cx="22618" cy="9625"/>
            </a:xfrm>
            <a:custGeom>
              <a:rect b="b" l="l" r="r" t="t"/>
              <a:pathLst>
                <a:path extrusionOk="0" h="423" w="994">
                  <a:moveTo>
                    <a:pt x="190" y="1"/>
                  </a:moveTo>
                  <a:cubicBezTo>
                    <a:pt x="115" y="1"/>
                    <a:pt x="47" y="24"/>
                    <a:pt x="0" y="93"/>
                  </a:cubicBezTo>
                  <a:cubicBezTo>
                    <a:pt x="188" y="224"/>
                    <a:pt x="600" y="423"/>
                    <a:pt x="855" y="423"/>
                  </a:cubicBezTo>
                  <a:cubicBezTo>
                    <a:pt x="885" y="423"/>
                    <a:pt x="912" y="420"/>
                    <a:pt x="937" y="414"/>
                  </a:cubicBezTo>
                  <a:cubicBezTo>
                    <a:pt x="993" y="414"/>
                    <a:pt x="790" y="267"/>
                    <a:pt x="762" y="239"/>
                  </a:cubicBezTo>
                  <a:cubicBezTo>
                    <a:pt x="671" y="211"/>
                    <a:pt x="616" y="149"/>
                    <a:pt x="525" y="93"/>
                  </a:cubicBezTo>
                  <a:cubicBezTo>
                    <a:pt x="439" y="58"/>
                    <a:pt x="307" y="1"/>
                    <a:pt x="1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79"/>
            <p:cNvSpPr/>
            <p:nvPr/>
          </p:nvSpPr>
          <p:spPr>
            <a:xfrm>
              <a:off x="7723832" y="4495085"/>
              <a:ext cx="20707" cy="21117"/>
            </a:xfrm>
            <a:custGeom>
              <a:rect b="b" l="l" r="r" t="t"/>
              <a:pathLst>
                <a:path extrusionOk="0" h="928" w="910">
                  <a:moveTo>
                    <a:pt x="773" y="0"/>
                  </a:moveTo>
                  <a:cubicBezTo>
                    <a:pt x="761" y="0"/>
                    <a:pt x="748" y="4"/>
                    <a:pt x="735" y="10"/>
                  </a:cubicBezTo>
                  <a:cubicBezTo>
                    <a:pt x="588" y="66"/>
                    <a:pt x="441" y="332"/>
                    <a:pt x="385" y="388"/>
                  </a:cubicBezTo>
                  <a:cubicBezTo>
                    <a:pt x="266" y="479"/>
                    <a:pt x="0" y="654"/>
                    <a:pt x="0" y="828"/>
                  </a:cubicBezTo>
                  <a:cubicBezTo>
                    <a:pt x="10" y="900"/>
                    <a:pt x="44" y="927"/>
                    <a:pt x="90" y="927"/>
                  </a:cubicBezTo>
                  <a:cubicBezTo>
                    <a:pt x="209" y="927"/>
                    <a:pt x="408" y="742"/>
                    <a:pt x="469" y="682"/>
                  </a:cubicBezTo>
                  <a:cubicBezTo>
                    <a:pt x="588" y="563"/>
                    <a:pt x="909" y="332"/>
                    <a:pt x="875" y="129"/>
                  </a:cubicBezTo>
                  <a:cubicBezTo>
                    <a:pt x="853" y="38"/>
                    <a:pt x="815" y="0"/>
                    <a:pt x="77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79"/>
            <p:cNvSpPr/>
            <p:nvPr/>
          </p:nvSpPr>
          <p:spPr>
            <a:xfrm>
              <a:off x="7689927" y="4522141"/>
              <a:ext cx="26760" cy="16748"/>
            </a:xfrm>
            <a:custGeom>
              <a:rect b="b" l="l" r="r" t="t"/>
              <a:pathLst>
                <a:path extrusionOk="0" h="736" w="1176">
                  <a:moveTo>
                    <a:pt x="991" y="0"/>
                  </a:moveTo>
                  <a:cubicBezTo>
                    <a:pt x="755" y="0"/>
                    <a:pt x="459" y="253"/>
                    <a:pt x="302" y="367"/>
                  </a:cubicBezTo>
                  <a:cubicBezTo>
                    <a:pt x="267" y="395"/>
                    <a:pt x="8" y="569"/>
                    <a:pt x="8" y="660"/>
                  </a:cubicBezTo>
                  <a:cubicBezTo>
                    <a:pt x="0" y="716"/>
                    <a:pt x="29" y="736"/>
                    <a:pt x="76" y="736"/>
                  </a:cubicBezTo>
                  <a:cubicBezTo>
                    <a:pt x="202" y="736"/>
                    <a:pt x="459" y="590"/>
                    <a:pt x="505" y="569"/>
                  </a:cubicBezTo>
                  <a:cubicBezTo>
                    <a:pt x="707" y="451"/>
                    <a:pt x="1085" y="276"/>
                    <a:pt x="1176" y="73"/>
                  </a:cubicBezTo>
                  <a:cubicBezTo>
                    <a:pt x="1122" y="21"/>
                    <a:pt x="1059" y="0"/>
                    <a:pt x="99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79"/>
            <p:cNvSpPr/>
            <p:nvPr/>
          </p:nvSpPr>
          <p:spPr>
            <a:xfrm>
              <a:off x="7463719" y="4379057"/>
              <a:ext cx="44054" cy="157396"/>
            </a:xfrm>
            <a:custGeom>
              <a:rect b="b" l="l" r="r" t="t"/>
              <a:pathLst>
                <a:path extrusionOk="0" h="6917" w="1936">
                  <a:moveTo>
                    <a:pt x="1705" y="1"/>
                  </a:moveTo>
                  <a:cubicBezTo>
                    <a:pt x="1660" y="1"/>
                    <a:pt x="1616" y="20"/>
                    <a:pt x="1586" y="68"/>
                  </a:cubicBezTo>
                  <a:cubicBezTo>
                    <a:pt x="1502" y="271"/>
                    <a:pt x="1439" y="508"/>
                    <a:pt x="1327" y="739"/>
                  </a:cubicBezTo>
                  <a:cubicBezTo>
                    <a:pt x="1355" y="592"/>
                    <a:pt x="1327" y="445"/>
                    <a:pt x="1327" y="306"/>
                  </a:cubicBezTo>
                  <a:cubicBezTo>
                    <a:pt x="1308" y="286"/>
                    <a:pt x="1272" y="268"/>
                    <a:pt x="1245" y="268"/>
                  </a:cubicBezTo>
                  <a:cubicBezTo>
                    <a:pt x="1224" y="268"/>
                    <a:pt x="1209" y="278"/>
                    <a:pt x="1209" y="306"/>
                  </a:cubicBezTo>
                  <a:cubicBezTo>
                    <a:pt x="1153" y="389"/>
                    <a:pt x="1118" y="445"/>
                    <a:pt x="1090" y="508"/>
                  </a:cubicBezTo>
                  <a:cubicBezTo>
                    <a:pt x="1090" y="620"/>
                    <a:pt x="1062" y="739"/>
                    <a:pt x="1062" y="830"/>
                  </a:cubicBezTo>
                  <a:cubicBezTo>
                    <a:pt x="1006" y="1033"/>
                    <a:pt x="887" y="1236"/>
                    <a:pt x="803" y="1438"/>
                  </a:cubicBezTo>
                  <a:cubicBezTo>
                    <a:pt x="768" y="1529"/>
                    <a:pt x="740" y="1585"/>
                    <a:pt x="740" y="1669"/>
                  </a:cubicBezTo>
                  <a:cubicBezTo>
                    <a:pt x="712" y="1704"/>
                    <a:pt x="712" y="1732"/>
                    <a:pt x="712" y="1760"/>
                  </a:cubicBezTo>
                  <a:cubicBezTo>
                    <a:pt x="712" y="1907"/>
                    <a:pt x="712" y="2019"/>
                    <a:pt x="768" y="2138"/>
                  </a:cubicBezTo>
                  <a:cubicBezTo>
                    <a:pt x="768" y="2256"/>
                    <a:pt x="768" y="2368"/>
                    <a:pt x="803" y="2487"/>
                  </a:cubicBezTo>
                  <a:cubicBezTo>
                    <a:pt x="803" y="2543"/>
                    <a:pt x="831" y="2606"/>
                    <a:pt x="831" y="2662"/>
                  </a:cubicBezTo>
                  <a:cubicBezTo>
                    <a:pt x="656" y="2662"/>
                    <a:pt x="481" y="2718"/>
                    <a:pt x="363" y="2718"/>
                  </a:cubicBezTo>
                  <a:cubicBezTo>
                    <a:pt x="354" y="2716"/>
                    <a:pt x="347" y="2716"/>
                    <a:pt x="339" y="2716"/>
                  </a:cubicBezTo>
                  <a:cubicBezTo>
                    <a:pt x="210" y="2716"/>
                    <a:pt x="168" y="2929"/>
                    <a:pt x="307" y="2956"/>
                  </a:cubicBezTo>
                  <a:cubicBezTo>
                    <a:pt x="446" y="2956"/>
                    <a:pt x="622" y="2991"/>
                    <a:pt x="791" y="2991"/>
                  </a:cubicBezTo>
                  <a:cubicBezTo>
                    <a:pt x="833" y="2991"/>
                    <a:pt x="874" y="2989"/>
                    <a:pt x="915" y="2984"/>
                  </a:cubicBezTo>
                  <a:lnTo>
                    <a:pt x="915" y="3068"/>
                  </a:lnTo>
                  <a:lnTo>
                    <a:pt x="915" y="3186"/>
                  </a:lnTo>
                  <a:cubicBezTo>
                    <a:pt x="831" y="3186"/>
                    <a:pt x="768" y="3214"/>
                    <a:pt x="712" y="3214"/>
                  </a:cubicBezTo>
                  <a:cubicBezTo>
                    <a:pt x="658" y="3234"/>
                    <a:pt x="606" y="3241"/>
                    <a:pt x="556" y="3241"/>
                  </a:cubicBezTo>
                  <a:cubicBezTo>
                    <a:pt x="446" y="3241"/>
                    <a:pt x="345" y="3206"/>
                    <a:pt x="244" y="3186"/>
                  </a:cubicBezTo>
                  <a:cubicBezTo>
                    <a:pt x="229" y="3180"/>
                    <a:pt x="214" y="3178"/>
                    <a:pt x="200" y="3178"/>
                  </a:cubicBezTo>
                  <a:cubicBezTo>
                    <a:pt x="82" y="3178"/>
                    <a:pt x="1" y="3371"/>
                    <a:pt x="132" y="3452"/>
                  </a:cubicBezTo>
                  <a:cubicBezTo>
                    <a:pt x="309" y="3501"/>
                    <a:pt x="465" y="3598"/>
                    <a:pt x="656" y="3598"/>
                  </a:cubicBezTo>
                  <a:cubicBezTo>
                    <a:pt x="684" y="3598"/>
                    <a:pt x="711" y="3596"/>
                    <a:pt x="740" y="3592"/>
                  </a:cubicBezTo>
                  <a:cubicBezTo>
                    <a:pt x="803" y="3564"/>
                    <a:pt x="859" y="3564"/>
                    <a:pt x="915" y="3564"/>
                  </a:cubicBezTo>
                  <a:lnTo>
                    <a:pt x="915" y="3655"/>
                  </a:lnTo>
                  <a:cubicBezTo>
                    <a:pt x="978" y="3858"/>
                    <a:pt x="1034" y="4060"/>
                    <a:pt x="1090" y="4263"/>
                  </a:cubicBezTo>
                  <a:lnTo>
                    <a:pt x="915" y="4263"/>
                  </a:lnTo>
                  <a:cubicBezTo>
                    <a:pt x="849" y="4263"/>
                    <a:pt x="762" y="4302"/>
                    <a:pt x="687" y="4302"/>
                  </a:cubicBezTo>
                  <a:cubicBezTo>
                    <a:pt x="666" y="4302"/>
                    <a:pt x="647" y="4299"/>
                    <a:pt x="628" y="4291"/>
                  </a:cubicBezTo>
                  <a:cubicBezTo>
                    <a:pt x="610" y="4283"/>
                    <a:pt x="593" y="4280"/>
                    <a:pt x="577" y="4280"/>
                  </a:cubicBezTo>
                  <a:cubicBezTo>
                    <a:pt x="536" y="4280"/>
                    <a:pt x="501" y="4301"/>
                    <a:pt x="481" y="4326"/>
                  </a:cubicBezTo>
                  <a:cubicBezTo>
                    <a:pt x="453" y="4326"/>
                    <a:pt x="418" y="4354"/>
                    <a:pt x="453" y="4382"/>
                  </a:cubicBezTo>
                  <a:lnTo>
                    <a:pt x="481" y="4382"/>
                  </a:lnTo>
                  <a:cubicBezTo>
                    <a:pt x="481" y="4438"/>
                    <a:pt x="481" y="4466"/>
                    <a:pt x="537" y="4501"/>
                  </a:cubicBezTo>
                  <a:cubicBezTo>
                    <a:pt x="628" y="4529"/>
                    <a:pt x="684" y="4557"/>
                    <a:pt x="768" y="4585"/>
                  </a:cubicBezTo>
                  <a:cubicBezTo>
                    <a:pt x="831" y="4585"/>
                    <a:pt x="859" y="4613"/>
                    <a:pt x="915" y="4613"/>
                  </a:cubicBezTo>
                  <a:lnTo>
                    <a:pt x="1118" y="4613"/>
                  </a:lnTo>
                  <a:lnTo>
                    <a:pt x="1118" y="4641"/>
                  </a:lnTo>
                  <a:cubicBezTo>
                    <a:pt x="1118" y="4676"/>
                    <a:pt x="1118" y="4676"/>
                    <a:pt x="1090" y="4704"/>
                  </a:cubicBezTo>
                  <a:lnTo>
                    <a:pt x="887" y="4704"/>
                  </a:lnTo>
                  <a:cubicBezTo>
                    <a:pt x="808" y="4704"/>
                    <a:pt x="756" y="4716"/>
                    <a:pt x="696" y="4716"/>
                  </a:cubicBezTo>
                  <a:cubicBezTo>
                    <a:pt x="666" y="4716"/>
                    <a:pt x="633" y="4713"/>
                    <a:pt x="593" y="4704"/>
                  </a:cubicBezTo>
                  <a:cubicBezTo>
                    <a:pt x="571" y="4690"/>
                    <a:pt x="549" y="4683"/>
                    <a:pt x="528" y="4683"/>
                  </a:cubicBezTo>
                  <a:cubicBezTo>
                    <a:pt x="415" y="4683"/>
                    <a:pt x="330" y="4864"/>
                    <a:pt x="453" y="4934"/>
                  </a:cubicBezTo>
                  <a:cubicBezTo>
                    <a:pt x="565" y="4990"/>
                    <a:pt x="656" y="5053"/>
                    <a:pt x="768" y="5053"/>
                  </a:cubicBezTo>
                  <a:cubicBezTo>
                    <a:pt x="803" y="5081"/>
                    <a:pt x="831" y="5081"/>
                    <a:pt x="887" y="5081"/>
                  </a:cubicBezTo>
                  <a:cubicBezTo>
                    <a:pt x="859" y="5109"/>
                    <a:pt x="859" y="5109"/>
                    <a:pt x="859" y="5137"/>
                  </a:cubicBezTo>
                  <a:cubicBezTo>
                    <a:pt x="829" y="5147"/>
                    <a:pt x="802" y="5150"/>
                    <a:pt x="778" y="5150"/>
                  </a:cubicBezTo>
                  <a:cubicBezTo>
                    <a:pt x="731" y="5150"/>
                    <a:pt x="694" y="5137"/>
                    <a:pt x="656" y="5137"/>
                  </a:cubicBezTo>
                  <a:cubicBezTo>
                    <a:pt x="565" y="5137"/>
                    <a:pt x="481" y="5165"/>
                    <a:pt x="453" y="5256"/>
                  </a:cubicBezTo>
                  <a:cubicBezTo>
                    <a:pt x="418" y="5340"/>
                    <a:pt x="481" y="5431"/>
                    <a:pt x="565" y="5459"/>
                  </a:cubicBezTo>
                  <a:cubicBezTo>
                    <a:pt x="593" y="5459"/>
                    <a:pt x="656" y="5459"/>
                    <a:pt x="684" y="5487"/>
                  </a:cubicBezTo>
                  <a:cubicBezTo>
                    <a:pt x="628" y="5634"/>
                    <a:pt x="593" y="5809"/>
                    <a:pt x="565" y="6011"/>
                  </a:cubicBezTo>
                  <a:cubicBezTo>
                    <a:pt x="509" y="6249"/>
                    <a:pt x="363" y="6424"/>
                    <a:pt x="335" y="6655"/>
                  </a:cubicBezTo>
                  <a:cubicBezTo>
                    <a:pt x="294" y="6800"/>
                    <a:pt x="402" y="6917"/>
                    <a:pt x="531" y="6917"/>
                  </a:cubicBezTo>
                  <a:cubicBezTo>
                    <a:pt x="581" y="6917"/>
                    <a:pt x="635" y="6899"/>
                    <a:pt x="684" y="6857"/>
                  </a:cubicBezTo>
                  <a:cubicBezTo>
                    <a:pt x="803" y="6739"/>
                    <a:pt x="887" y="6599"/>
                    <a:pt x="943" y="6452"/>
                  </a:cubicBezTo>
                  <a:cubicBezTo>
                    <a:pt x="1237" y="5983"/>
                    <a:pt x="1530" y="5487"/>
                    <a:pt x="1530" y="4934"/>
                  </a:cubicBezTo>
                  <a:cubicBezTo>
                    <a:pt x="1614" y="4788"/>
                    <a:pt x="1642" y="4613"/>
                    <a:pt x="1614" y="4410"/>
                  </a:cubicBezTo>
                  <a:cubicBezTo>
                    <a:pt x="1586" y="4179"/>
                    <a:pt x="1467" y="3942"/>
                    <a:pt x="1411" y="3711"/>
                  </a:cubicBezTo>
                  <a:cubicBezTo>
                    <a:pt x="1355" y="3592"/>
                    <a:pt x="1327" y="3480"/>
                    <a:pt x="1327" y="3333"/>
                  </a:cubicBezTo>
                  <a:lnTo>
                    <a:pt x="1327" y="3068"/>
                  </a:lnTo>
                  <a:cubicBezTo>
                    <a:pt x="1293" y="2865"/>
                    <a:pt x="1237" y="2662"/>
                    <a:pt x="1181" y="2459"/>
                  </a:cubicBezTo>
                  <a:cubicBezTo>
                    <a:pt x="1181" y="2368"/>
                    <a:pt x="1153" y="2284"/>
                    <a:pt x="1153" y="2193"/>
                  </a:cubicBezTo>
                  <a:cubicBezTo>
                    <a:pt x="1153" y="2166"/>
                    <a:pt x="1181" y="2166"/>
                    <a:pt x="1181" y="2138"/>
                  </a:cubicBezTo>
                  <a:cubicBezTo>
                    <a:pt x="1181" y="1991"/>
                    <a:pt x="1153" y="1816"/>
                    <a:pt x="1090" y="1704"/>
                  </a:cubicBezTo>
                  <a:lnTo>
                    <a:pt x="1090" y="1669"/>
                  </a:lnTo>
                  <a:cubicBezTo>
                    <a:pt x="1090" y="1613"/>
                    <a:pt x="1090" y="1585"/>
                    <a:pt x="1118" y="1529"/>
                  </a:cubicBezTo>
                  <a:cubicBezTo>
                    <a:pt x="1181" y="1494"/>
                    <a:pt x="1237" y="1466"/>
                    <a:pt x="1265" y="1410"/>
                  </a:cubicBezTo>
                  <a:cubicBezTo>
                    <a:pt x="1273" y="1411"/>
                    <a:pt x="1281" y="1412"/>
                    <a:pt x="1290" y="1412"/>
                  </a:cubicBezTo>
                  <a:cubicBezTo>
                    <a:pt x="1553" y="1412"/>
                    <a:pt x="1909" y="999"/>
                    <a:pt x="1936" y="830"/>
                  </a:cubicBezTo>
                  <a:cubicBezTo>
                    <a:pt x="1936" y="759"/>
                    <a:pt x="1885" y="693"/>
                    <a:pt x="1820" y="693"/>
                  </a:cubicBezTo>
                  <a:cubicBezTo>
                    <a:pt x="1801" y="693"/>
                    <a:pt x="1781" y="699"/>
                    <a:pt x="1761" y="711"/>
                  </a:cubicBezTo>
                  <a:cubicBezTo>
                    <a:pt x="1761" y="711"/>
                    <a:pt x="1733" y="739"/>
                    <a:pt x="1705" y="739"/>
                  </a:cubicBezTo>
                  <a:cubicBezTo>
                    <a:pt x="1733" y="683"/>
                    <a:pt x="1761" y="620"/>
                    <a:pt x="1789" y="564"/>
                  </a:cubicBezTo>
                  <a:cubicBezTo>
                    <a:pt x="1817" y="445"/>
                    <a:pt x="1852" y="334"/>
                    <a:pt x="1880" y="187"/>
                  </a:cubicBezTo>
                  <a:cubicBezTo>
                    <a:pt x="1899" y="87"/>
                    <a:pt x="1799" y="1"/>
                    <a:pt x="170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79"/>
            <p:cNvSpPr/>
            <p:nvPr/>
          </p:nvSpPr>
          <p:spPr>
            <a:xfrm>
              <a:off x="7420894" y="4420562"/>
              <a:ext cx="41846" cy="103239"/>
            </a:xfrm>
            <a:custGeom>
              <a:rect b="b" l="l" r="r" t="t"/>
              <a:pathLst>
                <a:path extrusionOk="0" h="4537" w="1839">
                  <a:moveTo>
                    <a:pt x="1200" y="1"/>
                  </a:moveTo>
                  <a:cubicBezTo>
                    <a:pt x="1161" y="1"/>
                    <a:pt x="1126" y="23"/>
                    <a:pt x="1112" y="83"/>
                  </a:cubicBezTo>
                  <a:cubicBezTo>
                    <a:pt x="1077" y="167"/>
                    <a:pt x="1112" y="258"/>
                    <a:pt x="1140" y="342"/>
                  </a:cubicBezTo>
                  <a:cubicBezTo>
                    <a:pt x="1168" y="488"/>
                    <a:pt x="1168" y="635"/>
                    <a:pt x="1196" y="754"/>
                  </a:cubicBezTo>
                  <a:cubicBezTo>
                    <a:pt x="1224" y="894"/>
                    <a:pt x="1287" y="1013"/>
                    <a:pt x="1315" y="1132"/>
                  </a:cubicBezTo>
                  <a:cubicBezTo>
                    <a:pt x="1315" y="1244"/>
                    <a:pt x="1398" y="1390"/>
                    <a:pt x="1371" y="1509"/>
                  </a:cubicBezTo>
                  <a:cubicBezTo>
                    <a:pt x="1343" y="1537"/>
                    <a:pt x="1315" y="1565"/>
                    <a:pt x="1315" y="1593"/>
                  </a:cubicBezTo>
                  <a:cubicBezTo>
                    <a:pt x="1196" y="1537"/>
                    <a:pt x="1112" y="1509"/>
                    <a:pt x="993" y="1418"/>
                  </a:cubicBezTo>
                  <a:cubicBezTo>
                    <a:pt x="973" y="1405"/>
                    <a:pt x="954" y="1399"/>
                    <a:pt x="936" y="1399"/>
                  </a:cubicBezTo>
                  <a:cubicBezTo>
                    <a:pt x="843" y="1399"/>
                    <a:pt x="780" y="1557"/>
                    <a:pt x="874" y="1656"/>
                  </a:cubicBezTo>
                  <a:cubicBezTo>
                    <a:pt x="1021" y="1740"/>
                    <a:pt x="1168" y="1887"/>
                    <a:pt x="1343" y="1915"/>
                  </a:cubicBezTo>
                  <a:cubicBezTo>
                    <a:pt x="1343" y="1943"/>
                    <a:pt x="1371" y="1978"/>
                    <a:pt x="1371" y="2006"/>
                  </a:cubicBezTo>
                  <a:cubicBezTo>
                    <a:pt x="1343" y="1978"/>
                    <a:pt x="1287" y="1978"/>
                    <a:pt x="1252" y="1943"/>
                  </a:cubicBezTo>
                  <a:cubicBezTo>
                    <a:pt x="1140" y="1887"/>
                    <a:pt x="1021" y="1859"/>
                    <a:pt x="902" y="1768"/>
                  </a:cubicBezTo>
                  <a:cubicBezTo>
                    <a:pt x="887" y="1760"/>
                    <a:pt x="872" y="1757"/>
                    <a:pt x="858" y="1757"/>
                  </a:cubicBezTo>
                  <a:cubicBezTo>
                    <a:pt x="769" y="1757"/>
                    <a:pt x="712" y="1894"/>
                    <a:pt x="790" y="1943"/>
                  </a:cubicBezTo>
                  <a:cubicBezTo>
                    <a:pt x="937" y="2034"/>
                    <a:pt x="1049" y="2118"/>
                    <a:pt x="1196" y="2236"/>
                  </a:cubicBezTo>
                  <a:cubicBezTo>
                    <a:pt x="1224" y="2236"/>
                    <a:pt x="1287" y="2264"/>
                    <a:pt x="1343" y="2292"/>
                  </a:cubicBezTo>
                  <a:lnTo>
                    <a:pt x="1315" y="2292"/>
                  </a:lnTo>
                  <a:lnTo>
                    <a:pt x="1315" y="2327"/>
                  </a:lnTo>
                  <a:cubicBezTo>
                    <a:pt x="1140" y="2264"/>
                    <a:pt x="965" y="2236"/>
                    <a:pt x="790" y="2153"/>
                  </a:cubicBezTo>
                  <a:cubicBezTo>
                    <a:pt x="775" y="2153"/>
                    <a:pt x="678" y="2125"/>
                    <a:pt x="604" y="2125"/>
                  </a:cubicBezTo>
                  <a:cubicBezTo>
                    <a:pt x="544" y="2125"/>
                    <a:pt x="499" y="2143"/>
                    <a:pt x="524" y="2208"/>
                  </a:cubicBezTo>
                  <a:cubicBezTo>
                    <a:pt x="552" y="2264"/>
                    <a:pt x="643" y="2292"/>
                    <a:pt x="699" y="2355"/>
                  </a:cubicBezTo>
                  <a:cubicBezTo>
                    <a:pt x="790" y="2411"/>
                    <a:pt x="874" y="2467"/>
                    <a:pt x="993" y="2530"/>
                  </a:cubicBezTo>
                  <a:cubicBezTo>
                    <a:pt x="1021" y="2558"/>
                    <a:pt x="1049" y="2558"/>
                    <a:pt x="1112" y="2586"/>
                  </a:cubicBezTo>
                  <a:cubicBezTo>
                    <a:pt x="902" y="2908"/>
                    <a:pt x="699" y="3285"/>
                    <a:pt x="615" y="3635"/>
                  </a:cubicBezTo>
                  <a:cubicBezTo>
                    <a:pt x="587" y="3754"/>
                    <a:pt x="552" y="3866"/>
                    <a:pt x="524" y="3957"/>
                  </a:cubicBezTo>
                  <a:cubicBezTo>
                    <a:pt x="524" y="3985"/>
                    <a:pt x="496" y="4040"/>
                    <a:pt x="496" y="4075"/>
                  </a:cubicBezTo>
                  <a:cubicBezTo>
                    <a:pt x="468" y="4064"/>
                    <a:pt x="434" y="4060"/>
                    <a:pt x="398" y="4060"/>
                  </a:cubicBezTo>
                  <a:cubicBezTo>
                    <a:pt x="328" y="4060"/>
                    <a:pt x="256" y="4075"/>
                    <a:pt x="238" y="4075"/>
                  </a:cubicBezTo>
                  <a:cubicBezTo>
                    <a:pt x="119" y="4131"/>
                    <a:pt x="63" y="4187"/>
                    <a:pt x="28" y="4306"/>
                  </a:cubicBezTo>
                  <a:cubicBezTo>
                    <a:pt x="0" y="4425"/>
                    <a:pt x="91" y="4537"/>
                    <a:pt x="203" y="4537"/>
                  </a:cubicBezTo>
                  <a:cubicBezTo>
                    <a:pt x="294" y="4537"/>
                    <a:pt x="378" y="4509"/>
                    <a:pt x="468" y="4509"/>
                  </a:cubicBezTo>
                  <a:cubicBezTo>
                    <a:pt x="587" y="4509"/>
                    <a:pt x="699" y="4509"/>
                    <a:pt x="790" y="4453"/>
                  </a:cubicBezTo>
                  <a:cubicBezTo>
                    <a:pt x="902" y="4306"/>
                    <a:pt x="937" y="4103"/>
                    <a:pt x="993" y="3929"/>
                  </a:cubicBezTo>
                  <a:cubicBezTo>
                    <a:pt x="1021" y="3838"/>
                    <a:pt x="1021" y="3726"/>
                    <a:pt x="1049" y="3607"/>
                  </a:cubicBezTo>
                  <a:cubicBezTo>
                    <a:pt x="1077" y="3516"/>
                    <a:pt x="1140" y="3432"/>
                    <a:pt x="1196" y="3341"/>
                  </a:cubicBezTo>
                  <a:cubicBezTo>
                    <a:pt x="1287" y="3110"/>
                    <a:pt x="1371" y="2880"/>
                    <a:pt x="1517" y="2705"/>
                  </a:cubicBezTo>
                  <a:cubicBezTo>
                    <a:pt x="1636" y="2530"/>
                    <a:pt x="1839" y="2383"/>
                    <a:pt x="1811" y="2153"/>
                  </a:cubicBezTo>
                  <a:cubicBezTo>
                    <a:pt x="1811" y="2034"/>
                    <a:pt x="1748" y="1915"/>
                    <a:pt x="1692" y="1831"/>
                  </a:cubicBezTo>
                  <a:cubicBezTo>
                    <a:pt x="1692" y="1768"/>
                    <a:pt x="1664" y="1740"/>
                    <a:pt x="1664" y="1712"/>
                  </a:cubicBezTo>
                  <a:lnTo>
                    <a:pt x="1664" y="1684"/>
                  </a:lnTo>
                  <a:cubicBezTo>
                    <a:pt x="1664" y="1684"/>
                    <a:pt x="1692" y="1628"/>
                    <a:pt x="1720" y="1593"/>
                  </a:cubicBezTo>
                  <a:cubicBezTo>
                    <a:pt x="1776" y="1390"/>
                    <a:pt x="1636" y="1104"/>
                    <a:pt x="1573" y="866"/>
                  </a:cubicBezTo>
                  <a:cubicBezTo>
                    <a:pt x="1545" y="754"/>
                    <a:pt x="1489" y="607"/>
                    <a:pt x="1461" y="460"/>
                  </a:cubicBezTo>
                  <a:cubicBezTo>
                    <a:pt x="1426" y="314"/>
                    <a:pt x="1371" y="230"/>
                    <a:pt x="1343" y="111"/>
                  </a:cubicBezTo>
                  <a:cubicBezTo>
                    <a:pt x="1343" y="83"/>
                    <a:pt x="1315" y="83"/>
                    <a:pt x="1315" y="55"/>
                  </a:cubicBezTo>
                  <a:cubicBezTo>
                    <a:pt x="1283" y="23"/>
                    <a:pt x="1239" y="1"/>
                    <a:pt x="120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79"/>
            <p:cNvSpPr/>
            <p:nvPr/>
          </p:nvSpPr>
          <p:spPr>
            <a:xfrm>
              <a:off x="7560974" y="4434852"/>
              <a:ext cx="77071" cy="107381"/>
            </a:xfrm>
            <a:custGeom>
              <a:rect b="b" l="l" r="r" t="t"/>
              <a:pathLst>
                <a:path extrusionOk="0" h="4719" w="3387">
                  <a:moveTo>
                    <a:pt x="3287" y="1"/>
                  </a:moveTo>
                  <a:cubicBezTo>
                    <a:pt x="3266" y="1"/>
                    <a:pt x="3244" y="11"/>
                    <a:pt x="3228" y="35"/>
                  </a:cubicBezTo>
                  <a:cubicBezTo>
                    <a:pt x="3081" y="182"/>
                    <a:pt x="2787" y="329"/>
                    <a:pt x="2584" y="441"/>
                  </a:cubicBezTo>
                  <a:cubicBezTo>
                    <a:pt x="2382" y="560"/>
                    <a:pt x="2123" y="678"/>
                    <a:pt x="1885" y="790"/>
                  </a:cubicBezTo>
                  <a:cubicBezTo>
                    <a:pt x="1654" y="909"/>
                    <a:pt x="1361" y="1028"/>
                    <a:pt x="1130" y="1203"/>
                  </a:cubicBezTo>
                  <a:cubicBezTo>
                    <a:pt x="1074" y="1259"/>
                    <a:pt x="1011" y="1287"/>
                    <a:pt x="927" y="1350"/>
                  </a:cubicBezTo>
                  <a:cubicBezTo>
                    <a:pt x="752" y="1315"/>
                    <a:pt x="550" y="1287"/>
                    <a:pt x="375" y="1259"/>
                  </a:cubicBezTo>
                  <a:cubicBezTo>
                    <a:pt x="367" y="1257"/>
                    <a:pt x="358" y="1256"/>
                    <a:pt x="351" y="1256"/>
                  </a:cubicBezTo>
                  <a:cubicBezTo>
                    <a:pt x="222" y="1256"/>
                    <a:pt x="173" y="1463"/>
                    <a:pt x="312" y="1490"/>
                  </a:cubicBezTo>
                  <a:cubicBezTo>
                    <a:pt x="459" y="1525"/>
                    <a:pt x="578" y="1580"/>
                    <a:pt x="690" y="1608"/>
                  </a:cubicBezTo>
                  <a:cubicBezTo>
                    <a:pt x="690" y="1636"/>
                    <a:pt x="662" y="1664"/>
                    <a:pt x="662" y="1699"/>
                  </a:cubicBezTo>
                  <a:cubicBezTo>
                    <a:pt x="606" y="1664"/>
                    <a:pt x="550" y="1664"/>
                    <a:pt x="459" y="1636"/>
                  </a:cubicBezTo>
                  <a:cubicBezTo>
                    <a:pt x="375" y="1608"/>
                    <a:pt x="284" y="1580"/>
                    <a:pt x="200" y="1580"/>
                  </a:cubicBezTo>
                  <a:cubicBezTo>
                    <a:pt x="190" y="1578"/>
                    <a:pt x="180" y="1577"/>
                    <a:pt x="170" y="1577"/>
                  </a:cubicBezTo>
                  <a:cubicBezTo>
                    <a:pt x="67" y="1577"/>
                    <a:pt x="0" y="1704"/>
                    <a:pt x="109" y="1755"/>
                  </a:cubicBezTo>
                  <a:cubicBezTo>
                    <a:pt x="228" y="1811"/>
                    <a:pt x="284" y="1902"/>
                    <a:pt x="403" y="1958"/>
                  </a:cubicBezTo>
                  <a:cubicBezTo>
                    <a:pt x="459" y="1986"/>
                    <a:pt x="550" y="1986"/>
                    <a:pt x="606" y="1986"/>
                  </a:cubicBezTo>
                  <a:lnTo>
                    <a:pt x="606" y="2399"/>
                  </a:lnTo>
                  <a:lnTo>
                    <a:pt x="606" y="2455"/>
                  </a:lnTo>
                  <a:cubicBezTo>
                    <a:pt x="487" y="2427"/>
                    <a:pt x="403" y="2427"/>
                    <a:pt x="312" y="2427"/>
                  </a:cubicBezTo>
                  <a:cubicBezTo>
                    <a:pt x="165" y="2427"/>
                    <a:pt x="137" y="2657"/>
                    <a:pt x="284" y="2685"/>
                  </a:cubicBezTo>
                  <a:cubicBezTo>
                    <a:pt x="403" y="2713"/>
                    <a:pt x="487" y="2748"/>
                    <a:pt x="606" y="2776"/>
                  </a:cubicBezTo>
                  <a:lnTo>
                    <a:pt x="606" y="2804"/>
                  </a:lnTo>
                  <a:lnTo>
                    <a:pt x="606" y="2832"/>
                  </a:lnTo>
                  <a:lnTo>
                    <a:pt x="578" y="2832"/>
                  </a:lnTo>
                  <a:cubicBezTo>
                    <a:pt x="487" y="2832"/>
                    <a:pt x="431" y="2860"/>
                    <a:pt x="340" y="2860"/>
                  </a:cubicBezTo>
                  <a:cubicBezTo>
                    <a:pt x="331" y="2859"/>
                    <a:pt x="323" y="2858"/>
                    <a:pt x="315" y="2858"/>
                  </a:cubicBezTo>
                  <a:cubicBezTo>
                    <a:pt x="165" y="2858"/>
                    <a:pt x="172" y="3101"/>
                    <a:pt x="312" y="3154"/>
                  </a:cubicBezTo>
                  <a:cubicBezTo>
                    <a:pt x="403" y="3154"/>
                    <a:pt x="487" y="3182"/>
                    <a:pt x="578" y="3210"/>
                  </a:cubicBezTo>
                  <a:cubicBezTo>
                    <a:pt x="606" y="3329"/>
                    <a:pt x="634" y="3412"/>
                    <a:pt x="606" y="3503"/>
                  </a:cubicBezTo>
                  <a:cubicBezTo>
                    <a:pt x="606" y="3622"/>
                    <a:pt x="578" y="3734"/>
                    <a:pt x="550" y="3853"/>
                  </a:cubicBezTo>
                  <a:cubicBezTo>
                    <a:pt x="550" y="3972"/>
                    <a:pt x="578" y="4112"/>
                    <a:pt x="634" y="4231"/>
                  </a:cubicBezTo>
                  <a:cubicBezTo>
                    <a:pt x="578" y="4259"/>
                    <a:pt x="578" y="4377"/>
                    <a:pt x="578" y="4405"/>
                  </a:cubicBezTo>
                  <a:cubicBezTo>
                    <a:pt x="554" y="4552"/>
                    <a:pt x="629" y="4719"/>
                    <a:pt x="757" y="4719"/>
                  </a:cubicBezTo>
                  <a:cubicBezTo>
                    <a:pt x="782" y="4719"/>
                    <a:pt x="808" y="4713"/>
                    <a:pt x="836" y="4699"/>
                  </a:cubicBezTo>
                  <a:cubicBezTo>
                    <a:pt x="955" y="4671"/>
                    <a:pt x="1011" y="4608"/>
                    <a:pt x="1074" y="4524"/>
                  </a:cubicBezTo>
                  <a:cubicBezTo>
                    <a:pt x="1158" y="4496"/>
                    <a:pt x="1277" y="4405"/>
                    <a:pt x="1249" y="4259"/>
                  </a:cubicBezTo>
                  <a:cubicBezTo>
                    <a:pt x="1130" y="3909"/>
                    <a:pt x="1158" y="3503"/>
                    <a:pt x="1102" y="3126"/>
                  </a:cubicBezTo>
                  <a:lnTo>
                    <a:pt x="1102" y="3063"/>
                  </a:lnTo>
                  <a:cubicBezTo>
                    <a:pt x="1102" y="3035"/>
                    <a:pt x="1074" y="3007"/>
                    <a:pt x="1074" y="2979"/>
                  </a:cubicBezTo>
                  <a:lnTo>
                    <a:pt x="1074" y="2601"/>
                  </a:lnTo>
                  <a:cubicBezTo>
                    <a:pt x="1074" y="2399"/>
                    <a:pt x="1039" y="2133"/>
                    <a:pt x="1074" y="1930"/>
                  </a:cubicBezTo>
                  <a:cubicBezTo>
                    <a:pt x="1102" y="1783"/>
                    <a:pt x="1186" y="1755"/>
                    <a:pt x="1277" y="1664"/>
                  </a:cubicBezTo>
                  <a:cubicBezTo>
                    <a:pt x="1389" y="1580"/>
                    <a:pt x="1480" y="1490"/>
                    <a:pt x="1564" y="1434"/>
                  </a:cubicBezTo>
                  <a:cubicBezTo>
                    <a:pt x="1801" y="1287"/>
                    <a:pt x="2060" y="1175"/>
                    <a:pt x="2298" y="1056"/>
                  </a:cubicBezTo>
                  <a:cubicBezTo>
                    <a:pt x="2529" y="937"/>
                    <a:pt x="2731" y="825"/>
                    <a:pt x="2934" y="650"/>
                  </a:cubicBezTo>
                  <a:lnTo>
                    <a:pt x="3200" y="385"/>
                  </a:lnTo>
                  <a:cubicBezTo>
                    <a:pt x="3256" y="301"/>
                    <a:pt x="3284" y="210"/>
                    <a:pt x="3347" y="126"/>
                  </a:cubicBezTo>
                  <a:cubicBezTo>
                    <a:pt x="3386" y="62"/>
                    <a:pt x="3338" y="1"/>
                    <a:pt x="328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79"/>
            <p:cNvSpPr/>
            <p:nvPr/>
          </p:nvSpPr>
          <p:spPr>
            <a:xfrm>
              <a:off x="7599248" y="4472307"/>
              <a:ext cx="44418" cy="66490"/>
            </a:xfrm>
            <a:custGeom>
              <a:rect b="b" l="l" r="r" t="t"/>
              <a:pathLst>
                <a:path extrusionOk="0" h="2922" w="1952">
                  <a:moveTo>
                    <a:pt x="961" y="1"/>
                  </a:moveTo>
                  <a:cubicBezTo>
                    <a:pt x="854" y="1"/>
                    <a:pt x="730" y="60"/>
                    <a:pt x="644" y="81"/>
                  </a:cubicBezTo>
                  <a:cubicBezTo>
                    <a:pt x="441" y="165"/>
                    <a:pt x="266" y="228"/>
                    <a:pt x="91" y="312"/>
                  </a:cubicBezTo>
                  <a:cubicBezTo>
                    <a:pt x="0" y="368"/>
                    <a:pt x="28" y="487"/>
                    <a:pt x="119" y="515"/>
                  </a:cubicBezTo>
                  <a:cubicBezTo>
                    <a:pt x="165" y="534"/>
                    <a:pt x="214" y="542"/>
                    <a:pt x="263" y="542"/>
                  </a:cubicBezTo>
                  <a:cubicBezTo>
                    <a:pt x="372" y="542"/>
                    <a:pt x="485" y="506"/>
                    <a:pt x="581" y="487"/>
                  </a:cubicBezTo>
                  <a:cubicBezTo>
                    <a:pt x="672" y="459"/>
                    <a:pt x="756" y="403"/>
                    <a:pt x="874" y="403"/>
                  </a:cubicBezTo>
                  <a:cubicBezTo>
                    <a:pt x="930" y="487"/>
                    <a:pt x="965" y="634"/>
                    <a:pt x="993" y="753"/>
                  </a:cubicBezTo>
                  <a:cubicBezTo>
                    <a:pt x="819" y="753"/>
                    <a:pt x="672" y="836"/>
                    <a:pt x="497" y="864"/>
                  </a:cubicBezTo>
                  <a:cubicBezTo>
                    <a:pt x="378" y="864"/>
                    <a:pt x="441" y="1067"/>
                    <a:pt x="525" y="1067"/>
                  </a:cubicBezTo>
                  <a:cubicBezTo>
                    <a:pt x="700" y="1067"/>
                    <a:pt x="874" y="1067"/>
                    <a:pt x="1049" y="1039"/>
                  </a:cubicBezTo>
                  <a:lnTo>
                    <a:pt x="1077" y="1067"/>
                  </a:lnTo>
                  <a:cubicBezTo>
                    <a:pt x="1021" y="1102"/>
                    <a:pt x="965" y="1102"/>
                    <a:pt x="930" y="1130"/>
                  </a:cubicBezTo>
                  <a:cubicBezTo>
                    <a:pt x="874" y="1158"/>
                    <a:pt x="791" y="1186"/>
                    <a:pt x="756" y="1242"/>
                  </a:cubicBezTo>
                  <a:cubicBezTo>
                    <a:pt x="700" y="1242"/>
                    <a:pt x="700" y="1333"/>
                    <a:pt x="756" y="1333"/>
                  </a:cubicBezTo>
                  <a:cubicBezTo>
                    <a:pt x="791" y="1333"/>
                    <a:pt x="819" y="1361"/>
                    <a:pt x="847" y="1361"/>
                  </a:cubicBezTo>
                  <a:lnTo>
                    <a:pt x="965" y="1361"/>
                  </a:lnTo>
                  <a:cubicBezTo>
                    <a:pt x="1049" y="1333"/>
                    <a:pt x="1105" y="1333"/>
                    <a:pt x="1168" y="1333"/>
                  </a:cubicBezTo>
                  <a:cubicBezTo>
                    <a:pt x="1196" y="1417"/>
                    <a:pt x="1224" y="1508"/>
                    <a:pt x="1252" y="1592"/>
                  </a:cubicBezTo>
                  <a:cubicBezTo>
                    <a:pt x="1315" y="1801"/>
                    <a:pt x="1371" y="2004"/>
                    <a:pt x="1427" y="2207"/>
                  </a:cubicBezTo>
                  <a:cubicBezTo>
                    <a:pt x="1490" y="2354"/>
                    <a:pt x="1490" y="2382"/>
                    <a:pt x="1371" y="2501"/>
                  </a:cubicBezTo>
                  <a:cubicBezTo>
                    <a:pt x="1343" y="2585"/>
                    <a:pt x="1252" y="2641"/>
                    <a:pt x="1224" y="2731"/>
                  </a:cubicBezTo>
                  <a:cubicBezTo>
                    <a:pt x="1178" y="2829"/>
                    <a:pt x="1245" y="2921"/>
                    <a:pt x="1335" y="2921"/>
                  </a:cubicBezTo>
                  <a:cubicBezTo>
                    <a:pt x="1356" y="2921"/>
                    <a:pt x="1377" y="2916"/>
                    <a:pt x="1399" y="2906"/>
                  </a:cubicBezTo>
                  <a:cubicBezTo>
                    <a:pt x="1721" y="2759"/>
                    <a:pt x="1951" y="2557"/>
                    <a:pt x="1867" y="2151"/>
                  </a:cubicBezTo>
                  <a:cubicBezTo>
                    <a:pt x="1777" y="1766"/>
                    <a:pt x="1602" y="1389"/>
                    <a:pt x="1490" y="1011"/>
                  </a:cubicBezTo>
                  <a:cubicBezTo>
                    <a:pt x="1427" y="809"/>
                    <a:pt x="1427" y="606"/>
                    <a:pt x="1343" y="403"/>
                  </a:cubicBezTo>
                  <a:cubicBezTo>
                    <a:pt x="1280" y="312"/>
                    <a:pt x="1252" y="256"/>
                    <a:pt x="1196" y="165"/>
                  </a:cubicBezTo>
                  <a:cubicBezTo>
                    <a:pt x="1168" y="109"/>
                    <a:pt x="1140" y="53"/>
                    <a:pt x="1049" y="18"/>
                  </a:cubicBezTo>
                  <a:cubicBezTo>
                    <a:pt x="1022" y="6"/>
                    <a:pt x="992" y="1"/>
                    <a:pt x="96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79"/>
            <p:cNvSpPr/>
            <p:nvPr/>
          </p:nvSpPr>
          <p:spPr>
            <a:xfrm>
              <a:off x="7575037" y="4364540"/>
              <a:ext cx="52086" cy="27147"/>
            </a:xfrm>
            <a:custGeom>
              <a:rect b="b" l="l" r="r" t="t"/>
              <a:pathLst>
                <a:path extrusionOk="0" h="1193" w="2289">
                  <a:moveTo>
                    <a:pt x="1417" y="0"/>
                  </a:moveTo>
                  <a:cubicBezTo>
                    <a:pt x="1365" y="0"/>
                    <a:pt x="1315" y="2"/>
                    <a:pt x="1267" y="7"/>
                  </a:cubicBezTo>
                  <a:cubicBezTo>
                    <a:pt x="890" y="35"/>
                    <a:pt x="540" y="181"/>
                    <a:pt x="218" y="328"/>
                  </a:cubicBezTo>
                  <a:cubicBezTo>
                    <a:pt x="168" y="353"/>
                    <a:pt x="185" y="451"/>
                    <a:pt x="230" y="451"/>
                  </a:cubicBezTo>
                  <a:cubicBezTo>
                    <a:pt x="235" y="451"/>
                    <a:pt x="241" y="450"/>
                    <a:pt x="246" y="447"/>
                  </a:cubicBezTo>
                  <a:cubicBezTo>
                    <a:pt x="568" y="384"/>
                    <a:pt x="890" y="328"/>
                    <a:pt x="1211" y="328"/>
                  </a:cubicBezTo>
                  <a:cubicBezTo>
                    <a:pt x="1386" y="328"/>
                    <a:pt x="1561" y="384"/>
                    <a:pt x="1708" y="419"/>
                  </a:cubicBezTo>
                  <a:cubicBezTo>
                    <a:pt x="1470" y="419"/>
                    <a:pt x="1183" y="475"/>
                    <a:pt x="946" y="503"/>
                  </a:cubicBezTo>
                  <a:cubicBezTo>
                    <a:pt x="568" y="594"/>
                    <a:pt x="246" y="769"/>
                    <a:pt x="44" y="1055"/>
                  </a:cubicBezTo>
                  <a:cubicBezTo>
                    <a:pt x="0" y="1126"/>
                    <a:pt x="62" y="1192"/>
                    <a:pt x="118" y="1192"/>
                  </a:cubicBezTo>
                  <a:cubicBezTo>
                    <a:pt x="134" y="1192"/>
                    <a:pt x="150" y="1187"/>
                    <a:pt x="162" y="1174"/>
                  </a:cubicBezTo>
                  <a:cubicBezTo>
                    <a:pt x="421" y="944"/>
                    <a:pt x="806" y="881"/>
                    <a:pt x="1120" y="853"/>
                  </a:cubicBezTo>
                  <a:cubicBezTo>
                    <a:pt x="1295" y="825"/>
                    <a:pt x="1470" y="825"/>
                    <a:pt x="1645" y="825"/>
                  </a:cubicBezTo>
                  <a:cubicBezTo>
                    <a:pt x="1743" y="825"/>
                    <a:pt x="1853" y="837"/>
                    <a:pt x="1959" y="837"/>
                  </a:cubicBezTo>
                  <a:cubicBezTo>
                    <a:pt x="2012" y="837"/>
                    <a:pt x="2064" y="834"/>
                    <a:pt x="2113" y="825"/>
                  </a:cubicBezTo>
                  <a:cubicBezTo>
                    <a:pt x="2232" y="797"/>
                    <a:pt x="2288" y="594"/>
                    <a:pt x="2141" y="531"/>
                  </a:cubicBezTo>
                  <a:cubicBezTo>
                    <a:pt x="2232" y="503"/>
                    <a:pt x="2288" y="384"/>
                    <a:pt x="2232" y="300"/>
                  </a:cubicBezTo>
                  <a:cubicBezTo>
                    <a:pt x="2030" y="74"/>
                    <a:pt x="1707" y="0"/>
                    <a:pt x="141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79"/>
            <p:cNvSpPr/>
            <p:nvPr/>
          </p:nvSpPr>
          <p:spPr>
            <a:xfrm>
              <a:off x="7630627" y="4371821"/>
              <a:ext cx="28307" cy="37910"/>
            </a:xfrm>
            <a:custGeom>
              <a:rect b="b" l="l" r="r" t="t"/>
              <a:pathLst>
                <a:path extrusionOk="0" h="1666" w="1244">
                  <a:moveTo>
                    <a:pt x="406" y="0"/>
                  </a:moveTo>
                  <a:cubicBezTo>
                    <a:pt x="315" y="0"/>
                    <a:pt x="243" y="124"/>
                    <a:pt x="314" y="211"/>
                  </a:cubicBezTo>
                  <a:cubicBezTo>
                    <a:pt x="488" y="414"/>
                    <a:pt x="572" y="589"/>
                    <a:pt x="635" y="826"/>
                  </a:cubicBezTo>
                  <a:cubicBezTo>
                    <a:pt x="516" y="624"/>
                    <a:pt x="342" y="505"/>
                    <a:pt x="167" y="358"/>
                  </a:cubicBezTo>
                  <a:cubicBezTo>
                    <a:pt x="157" y="355"/>
                    <a:pt x="148" y="354"/>
                    <a:pt x="139" y="354"/>
                  </a:cubicBezTo>
                  <a:cubicBezTo>
                    <a:pt x="60" y="354"/>
                    <a:pt x="1" y="454"/>
                    <a:pt x="76" y="505"/>
                  </a:cubicBezTo>
                  <a:cubicBezTo>
                    <a:pt x="223" y="652"/>
                    <a:pt x="314" y="826"/>
                    <a:pt x="370" y="1057"/>
                  </a:cubicBezTo>
                  <a:cubicBezTo>
                    <a:pt x="398" y="1204"/>
                    <a:pt x="370" y="1435"/>
                    <a:pt x="460" y="1582"/>
                  </a:cubicBezTo>
                  <a:cubicBezTo>
                    <a:pt x="505" y="1639"/>
                    <a:pt x="563" y="1666"/>
                    <a:pt x="617" y="1666"/>
                  </a:cubicBezTo>
                  <a:cubicBezTo>
                    <a:pt x="701" y="1666"/>
                    <a:pt x="775" y="1603"/>
                    <a:pt x="775" y="1498"/>
                  </a:cubicBezTo>
                  <a:cubicBezTo>
                    <a:pt x="775" y="1463"/>
                    <a:pt x="775" y="1435"/>
                    <a:pt x="810" y="1379"/>
                  </a:cubicBezTo>
                  <a:cubicBezTo>
                    <a:pt x="844" y="1413"/>
                    <a:pt x="894" y="1433"/>
                    <a:pt x="942" y="1433"/>
                  </a:cubicBezTo>
                  <a:cubicBezTo>
                    <a:pt x="1012" y="1433"/>
                    <a:pt x="1080" y="1391"/>
                    <a:pt x="1097" y="1288"/>
                  </a:cubicBezTo>
                  <a:cubicBezTo>
                    <a:pt x="1244" y="798"/>
                    <a:pt x="810" y="358"/>
                    <a:pt x="488" y="36"/>
                  </a:cubicBezTo>
                  <a:cubicBezTo>
                    <a:pt x="461" y="11"/>
                    <a:pt x="433" y="0"/>
                    <a:pt x="4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79"/>
            <p:cNvSpPr/>
            <p:nvPr/>
          </p:nvSpPr>
          <p:spPr>
            <a:xfrm>
              <a:off x="7516989" y="4328086"/>
              <a:ext cx="76821" cy="18250"/>
            </a:xfrm>
            <a:custGeom>
              <a:rect b="b" l="l" r="r" t="t"/>
              <a:pathLst>
                <a:path extrusionOk="0" h="802" w="3376">
                  <a:moveTo>
                    <a:pt x="402" y="1"/>
                  </a:moveTo>
                  <a:cubicBezTo>
                    <a:pt x="318" y="1"/>
                    <a:pt x="233" y="11"/>
                    <a:pt x="147" y="35"/>
                  </a:cubicBezTo>
                  <a:cubicBezTo>
                    <a:pt x="0" y="126"/>
                    <a:pt x="0" y="301"/>
                    <a:pt x="147" y="357"/>
                  </a:cubicBezTo>
                  <a:cubicBezTo>
                    <a:pt x="385" y="476"/>
                    <a:pt x="644" y="504"/>
                    <a:pt x="874" y="588"/>
                  </a:cubicBezTo>
                  <a:cubicBezTo>
                    <a:pt x="1075" y="656"/>
                    <a:pt x="1255" y="689"/>
                    <a:pt x="1458" y="689"/>
                  </a:cubicBezTo>
                  <a:cubicBezTo>
                    <a:pt x="1524" y="689"/>
                    <a:pt x="1592" y="685"/>
                    <a:pt x="1665" y="679"/>
                  </a:cubicBezTo>
                  <a:cubicBezTo>
                    <a:pt x="1848" y="659"/>
                    <a:pt x="2020" y="639"/>
                    <a:pt x="2197" y="639"/>
                  </a:cubicBezTo>
                  <a:cubicBezTo>
                    <a:pt x="2270" y="639"/>
                    <a:pt x="2344" y="642"/>
                    <a:pt x="2420" y="651"/>
                  </a:cubicBezTo>
                  <a:cubicBezTo>
                    <a:pt x="2539" y="651"/>
                    <a:pt x="2657" y="707"/>
                    <a:pt x="2797" y="707"/>
                  </a:cubicBezTo>
                  <a:cubicBezTo>
                    <a:pt x="2916" y="735"/>
                    <a:pt x="3063" y="707"/>
                    <a:pt x="3182" y="797"/>
                  </a:cubicBezTo>
                  <a:cubicBezTo>
                    <a:pt x="3191" y="800"/>
                    <a:pt x="3200" y="802"/>
                    <a:pt x="3209" y="802"/>
                  </a:cubicBezTo>
                  <a:cubicBezTo>
                    <a:pt x="3288" y="802"/>
                    <a:pt x="3375" y="701"/>
                    <a:pt x="3294" y="651"/>
                  </a:cubicBezTo>
                  <a:cubicBezTo>
                    <a:pt x="3210" y="560"/>
                    <a:pt x="3147" y="476"/>
                    <a:pt x="3035" y="413"/>
                  </a:cubicBezTo>
                  <a:cubicBezTo>
                    <a:pt x="2916" y="357"/>
                    <a:pt x="2769" y="329"/>
                    <a:pt x="2657" y="301"/>
                  </a:cubicBezTo>
                  <a:cubicBezTo>
                    <a:pt x="2454" y="210"/>
                    <a:pt x="2233" y="172"/>
                    <a:pt x="2025" y="172"/>
                  </a:cubicBezTo>
                  <a:cubicBezTo>
                    <a:pt x="1962" y="172"/>
                    <a:pt x="1900" y="176"/>
                    <a:pt x="1839" y="182"/>
                  </a:cubicBezTo>
                  <a:cubicBezTo>
                    <a:pt x="1693" y="210"/>
                    <a:pt x="1546" y="210"/>
                    <a:pt x="1434" y="210"/>
                  </a:cubicBezTo>
                  <a:cubicBezTo>
                    <a:pt x="1287" y="210"/>
                    <a:pt x="1140" y="154"/>
                    <a:pt x="993" y="126"/>
                  </a:cubicBezTo>
                  <a:cubicBezTo>
                    <a:pt x="810" y="62"/>
                    <a:pt x="609" y="1"/>
                    <a:pt x="40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79"/>
            <p:cNvSpPr/>
            <p:nvPr/>
          </p:nvSpPr>
          <p:spPr>
            <a:xfrm>
              <a:off x="7407036" y="4130345"/>
              <a:ext cx="21572" cy="60665"/>
            </a:xfrm>
            <a:custGeom>
              <a:rect b="b" l="l" r="r" t="t"/>
              <a:pathLst>
                <a:path extrusionOk="0" h="2666" w="948">
                  <a:moveTo>
                    <a:pt x="49" y="0"/>
                  </a:moveTo>
                  <a:cubicBezTo>
                    <a:pt x="41" y="0"/>
                    <a:pt x="29" y="13"/>
                    <a:pt x="29" y="13"/>
                  </a:cubicBezTo>
                  <a:cubicBezTo>
                    <a:pt x="1" y="223"/>
                    <a:pt x="148" y="397"/>
                    <a:pt x="203" y="572"/>
                  </a:cubicBezTo>
                  <a:cubicBezTo>
                    <a:pt x="259" y="803"/>
                    <a:pt x="322" y="1006"/>
                    <a:pt x="350" y="1236"/>
                  </a:cubicBezTo>
                  <a:cubicBezTo>
                    <a:pt x="462" y="1705"/>
                    <a:pt x="434" y="2173"/>
                    <a:pt x="672" y="2579"/>
                  </a:cubicBezTo>
                  <a:cubicBezTo>
                    <a:pt x="695" y="2639"/>
                    <a:pt x="747" y="2665"/>
                    <a:pt x="798" y="2665"/>
                  </a:cubicBezTo>
                  <a:cubicBezTo>
                    <a:pt x="873" y="2665"/>
                    <a:pt x="947" y="2610"/>
                    <a:pt x="931" y="2523"/>
                  </a:cubicBezTo>
                  <a:cubicBezTo>
                    <a:pt x="931" y="2257"/>
                    <a:pt x="875" y="2027"/>
                    <a:pt x="847" y="1796"/>
                  </a:cubicBezTo>
                  <a:cubicBezTo>
                    <a:pt x="812" y="1558"/>
                    <a:pt x="784" y="1327"/>
                    <a:pt x="728" y="1125"/>
                  </a:cubicBezTo>
                  <a:cubicBezTo>
                    <a:pt x="637" y="887"/>
                    <a:pt x="581" y="684"/>
                    <a:pt x="462" y="481"/>
                  </a:cubicBezTo>
                  <a:cubicBezTo>
                    <a:pt x="434" y="397"/>
                    <a:pt x="378" y="307"/>
                    <a:pt x="322" y="223"/>
                  </a:cubicBezTo>
                  <a:cubicBezTo>
                    <a:pt x="231" y="132"/>
                    <a:pt x="148" y="104"/>
                    <a:pt x="57" y="13"/>
                  </a:cubicBezTo>
                  <a:cubicBezTo>
                    <a:pt x="57" y="4"/>
                    <a:pt x="53" y="0"/>
                    <a:pt x="4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79"/>
            <p:cNvSpPr/>
            <p:nvPr/>
          </p:nvSpPr>
          <p:spPr>
            <a:xfrm>
              <a:off x="7344665" y="4113848"/>
              <a:ext cx="34542" cy="21071"/>
            </a:xfrm>
            <a:custGeom>
              <a:rect b="b" l="l" r="r" t="t"/>
              <a:pathLst>
                <a:path extrusionOk="0" h="926" w="1518">
                  <a:moveTo>
                    <a:pt x="1217" y="0"/>
                  </a:moveTo>
                  <a:cubicBezTo>
                    <a:pt x="1159" y="0"/>
                    <a:pt x="1102" y="14"/>
                    <a:pt x="1050" y="39"/>
                  </a:cubicBezTo>
                  <a:lnTo>
                    <a:pt x="1140" y="39"/>
                  </a:lnTo>
                  <a:cubicBezTo>
                    <a:pt x="1196" y="39"/>
                    <a:pt x="1252" y="39"/>
                    <a:pt x="1280" y="74"/>
                  </a:cubicBezTo>
                  <a:cubicBezTo>
                    <a:pt x="1343" y="157"/>
                    <a:pt x="1315" y="248"/>
                    <a:pt x="1252" y="304"/>
                  </a:cubicBezTo>
                  <a:cubicBezTo>
                    <a:pt x="1204" y="368"/>
                    <a:pt x="1136" y="399"/>
                    <a:pt x="1071" y="399"/>
                  </a:cubicBezTo>
                  <a:cubicBezTo>
                    <a:pt x="987" y="399"/>
                    <a:pt x="906" y="347"/>
                    <a:pt x="875" y="248"/>
                  </a:cubicBezTo>
                  <a:cubicBezTo>
                    <a:pt x="847" y="185"/>
                    <a:pt x="875" y="157"/>
                    <a:pt x="903" y="157"/>
                  </a:cubicBezTo>
                  <a:cubicBezTo>
                    <a:pt x="903" y="130"/>
                    <a:pt x="903" y="102"/>
                    <a:pt x="931" y="74"/>
                  </a:cubicBezTo>
                  <a:lnTo>
                    <a:pt x="931" y="74"/>
                  </a:lnTo>
                  <a:cubicBezTo>
                    <a:pt x="903" y="102"/>
                    <a:pt x="903" y="102"/>
                    <a:pt x="875" y="129"/>
                  </a:cubicBezTo>
                  <a:cubicBezTo>
                    <a:pt x="847" y="129"/>
                    <a:pt x="819" y="129"/>
                    <a:pt x="791" y="157"/>
                  </a:cubicBezTo>
                  <a:cubicBezTo>
                    <a:pt x="700" y="185"/>
                    <a:pt x="644" y="213"/>
                    <a:pt x="553" y="213"/>
                  </a:cubicBezTo>
                  <a:cubicBezTo>
                    <a:pt x="378" y="248"/>
                    <a:pt x="231" y="276"/>
                    <a:pt x="120" y="388"/>
                  </a:cubicBezTo>
                  <a:cubicBezTo>
                    <a:pt x="1" y="479"/>
                    <a:pt x="1" y="654"/>
                    <a:pt x="92" y="773"/>
                  </a:cubicBezTo>
                  <a:cubicBezTo>
                    <a:pt x="156" y="880"/>
                    <a:pt x="273" y="925"/>
                    <a:pt x="402" y="925"/>
                  </a:cubicBezTo>
                  <a:cubicBezTo>
                    <a:pt x="443" y="925"/>
                    <a:pt x="484" y="921"/>
                    <a:pt x="525" y="913"/>
                  </a:cubicBezTo>
                  <a:cubicBezTo>
                    <a:pt x="672" y="885"/>
                    <a:pt x="875" y="829"/>
                    <a:pt x="994" y="710"/>
                  </a:cubicBezTo>
                  <a:lnTo>
                    <a:pt x="1105" y="710"/>
                  </a:lnTo>
                  <a:cubicBezTo>
                    <a:pt x="1252" y="710"/>
                    <a:pt x="1399" y="626"/>
                    <a:pt x="1455" y="507"/>
                  </a:cubicBezTo>
                  <a:cubicBezTo>
                    <a:pt x="1518" y="388"/>
                    <a:pt x="1518" y="304"/>
                    <a:pt x="1490" y="213"/>
                  </a:cubicBezTo>
                  <a:cubicBezTo>
                    <a:pt x="1490" y="157"/>
                    <a:pt x="1455" y="129"/>
                    <a:pt x="1427" y="74"/>
                  </a:cubicBezTo>
                  <a:cubicBezTo>
                    <a:pt x="1364" y="23"/>
                    <a:pt x="1291" y="0"/>
                    <a:pt x="121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79"/>
            <p:cNvSpPr/>
            <p:nvPr/>
          </p:nvSpPr>
          <p:spPr>
            <a:xfrm>
              <a:off x="7347373" y="4137081"/>
              <a:ext cx="37432" cy="14495"/>
            </a:xfrm>
            <a:custGeom>
              <a:rect b="b" l="l" r="r" t="t"/>
              <a:pathLst>
                <a:path extrusionOk="0" h="637" w="1645">
                  <a:moveTo>
                    <a:pt x="1476" y="1"/>
                  </a:moveTo>
                  <a:cubicBezTo>
                    <a:pt x="1461" y="1"/>
                    <a:pt x="1444" y="4"/>
                    <a:pt x="1427" y="11"/>
                  </a:cubicBezTo>
                  <a:cubicBezTo>
                    <a:pt x="1308" y="38"/>
                    <a:pt x="1196" y="101"/>
                    <a:pt x="1077" y="157"/>
                  </a:cubicBezTo>
                  <a:cubicBezTo>
                    <a:pt x="931" y="213"/>
                    <a:pt x="784" y="213"/>
                    <a:pt x="609" y="241"/>
                  </a:cubicBezTo>
                  <a:cubicBezTo>
                    <a:pt x="497" y="276"/>
                    <a:pt x="378" y="332"/>
                    <a:pt x="259" y="388"/>
                  </a:cubicBezTo>
                  <a:cubicBezTo>
                    <a:pt x="231" y="416"/>
                    <a:pt x="175" y="451"/>
                    <a:pt x="112" y="479"/>
                  </a:cubicBezTo>
                  <a:cubicBezTo>
                    <a:pt x="84" y="507"/>
                    <a:pt x="56" y="563"/>
                    <a:pt x="28" y="591"/>
                  </a:cubicBezTo>
                  <a:cubicBezTo>
                    <a:pt x="1" y="591"/>
                    <a:pt x="28" y="626"/>
                    <a:pt x="28" y="626"/>
                  </a:cubicBezTo>
                  <a:cubicBezTo>
                    <a:pt x="60" y="633"/>
                    <a:pt x="89" y="637"/>
                    <a:pt x="116" y="637"/>
                  </a:cubicBezTo>
                  <a:cubicBezTo>
                    <a:pt x="194" y="637"/>
                    <a:pt x="263" y="609"/>
                    <a:pt x="350" y="563"/>
                  </a:cubicBezTo>
                  <a:cubicBezTo>
                    <a:pt x="525" y="507"/>
                    <a:pt x="672" y="507"/>
                    <a:pt x="847" y="507"/>
                  </a:cubicBezTo>
                  <a:cubicBezTo>
                    <a:pt x="1105" y="479"/>
                    <a:pt x="1308" y="388"/>
                    <a:pt x="1546" y="241"/>
                  </a:cubicBezTo>
                  <a:cubicBezTo>
                    <a:pt x="1644" y="167"/>
                    <a:pt x="1591" y="1"/>
                    <a:pt x="147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79"/>
            <p:cNvSpPr/>
            <p:nvPr/>
          </p:nvSpPr>
          <p:spPr>
            <a:xfrm>
              <a:off x="7371880" y="4114712"/>
              <a:ext cx="4642" cy="7350"/>
            </a:xfrm>
            <a:custGeom>
              <a:rect b="b" l="l" r="r" t="t"/>
              <a:pathLst>
                <a:path extrusionOk="0" h="323" w="204">
                  <a:moveTo>
                    <a:pt x="0" y="1"/>
                  </a:moveTo>
                  <a:cubicBezTo>
                    <a:pt x="28" y="1"/>
                    <a:pt x="56" y="1"/>
                    <a:pt x="84" y="36"/>
                  </a:cubicBezTo>
                  <a:cubicBezTo>
                    <a:pt x="147" y="119"/>
                    <a:pt x="119" y="210"/>
                    <a:pt x="56" y="266"/>
                  </a:cubicBezTo>
                  <a:cubicBezTo>
                    <a:pt x="56" y="294"/>
                    <a:pt x="28" y="294"/>
                    <a:pt x="0" y="322"/>
                  </a:cubicBezTo>
                  <a:cubicBezTo>
                    <a:pt x="84" y="294"/>
                    <a:pt x="147" y="238"/>
                    <a:pt x="175" y="175"/>
                  </a:cubicBezTo>
                  <a:cubicBezTo>
                    <a:pt x="203" y="91"/>
                    <a:pt x="147" y="36"/>
                    <a:pt x="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79"/>
            <p:cNvSpPr/>
            <p:nvPr/>
          </p:nvSpPr>
          <p:spPr>
            <a:xfrm>
              <a:off x="7593992" y="4391254"/>
              <a:ext cx="17203" cy="13607"/>
            </a:xfrm>
            <a:custGeom>
              <a:rect b="b" l="l" r="r" t="t"/>
              <a:pathLst>
                <a:path extrusionOk="0" h="598" w="756">
                  <a:moveTo>
                    <a:pt x="406" y="0"/>
                  </a:moveTo>
                  <a:cubicBezTo>
                    <a:pt x="259" y="0"/>
                    <a:pt x="85" y="175"/>
                    <a:pt x="57" y="294"/>
                  </a:cubicBezTo>
                  <a:cubicBezTo>
                    <a:pt x="29" y="350"/>
                    <a:pt x="1" y="434"/>
                    <a:pt x="29" y="525"/>
                  </a:cubicBezTo>
                  <a:cubicBezTo>
                    <a:pt x="46" y="578"/>
                    <a:pt x="101" y="597"/>
                    <a:pt x="159" y="597"/>
                  </a:cubicBezTo>
                  <a:cubicBezTo>
                    <a:pt x="193" y="597"/>
                    <a:pt x="229" y="591"/>
                    <a:pt x="259" y="581"/>
                  </a:cubicBezTo>
                  <a:cubicBezTo>
                    <a:pt x="434" y="553"/>
                    <a:pt x="672" y="553"/>
                    <a:pt x="728" y="350"/>
                  </a:cubicBezTo>
                  <a:cubicBezTo>
                    <a:pt x="756" y="175"/>
                    <a:pt x="609" y="28"/>
                    <a:pt x="46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79"/>
            <p:cNvSpPr/>
            <p:nvPr/>
          </p:nvSpPr>
          <p:spPr>
            <a:xfrm>
              <a:off x="7616428" y="4383517"/>
              <a:ext cx="10058" cy="7759"/>
            </a:xfrm>
            <a:custGeom>
              <a:rect b="b" l="l" r="r" t="t"/>
              <a:pathLst>
                <a:path extrusionOk="0" h="341" w="442">
                  <a:moveTo>
                    <a:pt x="261" y="0"/>
                  </a:moveTo>
                  <a:cubicBezTo>
                    <a:pt x="231" y="0"/>
                    <a:pt x="201" y="7"/>
                    <a:pt x="175" y="19"/>
                  </a:cubicBezTo>
                  <a:cubicBezTo>
                    <a:pt x="92" y="19"/>
                    <a:pt x="1" y="75"/>
                    <a:pt x="36" y="193"/>
                  </a:cubicBezTo>
                  <a:cubicBezTo>
                    <a:pt x="36" y="249"/>
                    <a:pt x="119" y="284"/>
                    <a:pt x="175" y="312"/>
                  </a:cubicBezTo>
                  <a:lnTo>
                    <a:pt x="238" y="312"/>
                  </a:lnTo>
                  <a:cubicBezTo>
                    <a:pt x="266" y="340"/>
                    <a:pt x="322" y="340"/>
                    <a:pt x="350" y="340"/>
                  </a:cubicBezTo>
                  <a:cubicBezTo>
                    <a:pt x="413" y="312"/>
                    <a:pt x="441" y="249"/>
                    <a:pt x="441" y="221"/>
                  </a:cubicBezTo>
                  <a:lnTo>
                    <a:pt x="441" y="165"/>
                  </a:lnTo>
                  <a:cubicBezTo>
                    <a:pt x="441" y="110"/>
                    <a:pt x="413" y="75"/>
                    <a:pt x="385" y="47"/>
                  </a:cubicBezTo>
                  <a:cubicBezTo>
                    <a:pt x="348" y="14"/>
                    <a:pt x="304" y="0"/>
                    <a:pt x="26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79"/>
            <p:cNvSpPr/>
            <p:nvPr/>
          </p:nvSpPr>
          <p:spPr>
            <a:xfrm>
              <a:off x="7636088" y="4387909"/>
              <a:ext cx="16156" cy="10922"/>
            </a:xfrm>
            <a:custGeom>
              <a:rect b="b" l="l" r="r" t="t"/>
              <a:pathLst>
                <a:path extrusionOk="0" h="480" w="710">
                  <a:moveTo>
                    <a:pt x="423" y="0"/>
                  </a:moveTo>
                  <a:cubicBezTo>
                    <a:pt x="360" y="0"/>
                    <a:pt x="276" y="28"/>
                    <a:pt x="220" y="91"/>
                  </a:cubicBezTo>
                  <a:cubicBezTo>
                    <a:pt x="185" y="119"/>
                    <a:pt x="158" y="147"/>
                    <a:pt x="158" y="175"/>
                  </a:cubicBezTo>
                  <a:cubicBezTo>
                    <a:pt x="130" y="203"/>
                    <a:pt x="102" y="266"/>
                    <a:pt x="74" y="294"/>
                  </a:cubicBezTo>
                  <a:cubicBezTo>
                    <a:pt x="1" y="436"/>
                    <a:pt x="149" y="480"/>
                    <a:pt x="301" y="480"/>
                  </a:cubicBezTo>
                  <a:cubicBezTo>
                    <a:pt x="396" y="480"/>
                    <a:pt x="492" y="463"/>
                    <a:pt x="535" y="441"/>
                  </a:cubicBezTo>
                  <a:cubicBezTo>
                    <a:pt x="710" y="378"/>
                    <a:pt x="710" y="147"/>
                    <a:pt x="570" y="56"/>
                  </a:cubicBezTo>
                  <a:cubicBezTo>
                    <a:pt x="535" y="28"/>
                    <a:pt x="479" y="0"/>
                    <a:pt x="42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79"/>
            <p:cNvSpPr/>
            <p:nvPr/>
          </p:nvSpPr>
          <p:spPr>
            <a:xfrm>
              <a:off x="7623118" y="4362127"/>
              <a:ext cx="13221" cy="8988"/>
            </a:xfrm>
            <a:custGeom>
              <a:rect b="b" l="l" r="r" t="t"/>
              <a:pathLst>
                <a:path extrusionOk="0" h="395" w="581">
                  <a:moveTo>
                    <a:pt x="294" y="1"/>
                  </a:moveTo>
                  <a:cubicBezTo>
                    <a:pt x="266" y="29"/>
                    <a:pt x="203" y="29"/>
                    <a:pt x="175" y="57"/>
                  </a:cubicBezTo>
                  <a:lnTo>
                    <a:pt x="147" y="85"/>
                  </a:lnTo>
                  <a:cubicBezTo>
                    <a:pt x="91" y="113"/>
                    <a:pt x="56" y="141"/>
                    <a:pt x="56" y="203"/>
                  </a:cubicBezTo>
                  <a:cubicBezTo>
                    <a:pt x="0" y="287"/>
                    <a:pt x="91" y="350"/>
                    <a:pt x="175" y="378"/>
                  </a:cubicBezTo>
                  <a:lnTo>
                    <a:pt x="231" y="378"/>
                  </a:lnTo>
                  <a:cubicBezTo>
                    <a:pt x="263" y="388"/>
                    <a:pt x="299" y="395"/>
                    <a:pt x="335" y="395"/>
                  </a:cubicBezTo>
                  <a:cubicBezTo>
                    <a:pt x="399" y="395"/>
                    <a:pt x="461" y="374"/>
                    <a:pt x="497" y="315"/>
                  </a:cubicBezTo>
                  <a:cubicBezTo>
                    <a:pt x="581" y="203"/>
                    <a:pt x="553" y="57"/>
                    <a:pt x="441" y="29"/>
                  </a:cubicBezTo>
                  <a:cubicBezTo>
                    <a:pt x="406" y="29"/>
                    <a:pt x="406" y="1"/>
                    <a:pt x="37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79"/>
            <p:cNvSpPr/>
            <p:nvPr/>
          </p:nvSpPr>
          <p:spPr>
            <a:xfrm>
              <a:off x="7605301" y="4368158"/>
              <a:ext cx="11150" cy="9102"/>
            </a:xfrm>
            <a:custGeom>
              <a:rect b="b" l="l" r="r" t="t"/>
              <a:pathLst>
                <a:path extrusionOk="0" h="400" w="490">
                  <a:moveTo>
                    <a:pt x="268" y="0"/>
                  </a:moveTo>
                  <a:cubicBezTo>
                    <a:pt x="248" y="0"/>
                    <a:pt x="226" y="7"/>
                    <a:pt x="203" y="22"/>
                  </a:cubicBezTo>
                  <a:lnTo>
                    <a:pt x="175" y="22"/>
                  </a:lnTo>
                  <a:cubicBezTo>
                    <a:pt x="140" y="22"/>
                    <a:pt x="140" y="50"/>
                    <a:pt x="112" y="85"/>
                  </a:cubicBezTo>
                  <a:cubicBezTo>
                    <a:pt x="84" y="113"/>
                    <a:pt x="56" y="141"/>
                    <a:pt x="56" y="197"/>
                  </a:cubicBezTo>
                  <a:cubicBezTo>
                    <a:pt x="28" y="225"/>
                    <a:pt x="0" y="260"/>
                    <a:pt x="28" y="316"/>
                  </a:cubicBezTo>
                  <a:cubicBezTo>
                    <a:pt x="56" y="400"/>
                    <a:pt x="140" y="400"/>
                    <a:pt x="231" y="400"/>
                  </a:cubicBezTo>
                  <a:lnTo>
                    <a:pt x="287" y="400"/>
                  </a:lnTo>
                  <a:cubicBezTo>
                    <a:pt x="350" y="400"/>
                    <a:pt x="378" y="400"/>
                    <a:pt x="406" y="372"/>
                  </a:cubicBezTo>
                  <a:cubicBezTo>
                    <a:pt x="434" y="344"/>
                    <a:pt x="462" y="316"/>
                    <a:pt x="462" y="288"/>
                  </a:cubicBezTo>
                  <a:cubicBezTo>
                    <a:pt x="490" y="225"/>
                    <a:pt x="434" y="141"/>
                    <a:pt x="406" y="113"/>
                  </a:cubicBezTo>
                  <a:cubicBezTo>
                    <a:pt x="365" y="47"/>
                    <a:pt x="321" y="0"/>
                    <a:pt x="26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79"/>
            <p:cNvSpPr/>
            <p:nvPr/>
          </p:nvSpPr>
          <p:spPr>
            <a:xfrm>
              <a:off x="7607212" y="4349134"/>
              <a:ext cx="14017" cy="11901"/>
            </a:xfrm>
            <a:custGeom>
              <a:rect b="b" l="l" r="r" t="t"/>
              <a:pathLst>
                <a:path extrusionOk="0" h="523" w="616">
                  <a:moveTo>
                    <a:pt x="301" y="1"/>
                  </a:moveTo>
                  <a:cubicBezTo>
                    <a:pt x="261" y="1"/>
                    <a:pt x="223" y="22"/>
                    <a:pt x="203" y="47"/>
                  </a:cubicBezTo>
                  <a:cubicBezTo>
                    <a:pt x="119" y="75"/>
                    <a:pt x="0" y="187"/>
                    <a:pt x="28" y="278"/>
                  </a:cubicBezTo>
                  <a:cubicBezTo>
                    <a:pt x="28" y="334"/>
                    <a:pt x="56" y="397"/>
                    <a:pt x="147" y="397"/>
                  </a:cubicBezTo>
                  <a:cubicBezTo>
                    <a:pt x="203" y="453"/>
                    <a:pt x="294" y="481"/>
                    <a:pt x="378" y="481"/>
                  </a:cubicBezTo>
                  <a:cubicBezTo>
                    <a:pt x="409" y="509"/>
                    <a:pt x="439" y="523"/>
                    <a:pt x="468" y="523"/>
                  </a:cubicBezTo>
                  <a:cubicBezTo>
                    <a:pt x="497" y="523"/>
                    <a:pt x="524" y="509"/>
                    <a:pt x="552" y="481"/>
                  </a:cubicBezTo>
                  <a:cubicBezTo>
                    <a:pt x="615" y="425"/>
                    <a:pt x="615" y="334"/>
                    <a:pt x="552" y="278"/>
                  </a:cubicBezTo>
                  <a:lnTo>
                    <a:pt x="524" y="250"/>
                  </a:lnTo>
                  <a:cubicBezTo>
                    <a:pt x="524" y="222"/>
                    <a:pt x="497" y="222"/>
                    <a:pt x="497" y="222"/>
                  </a:cubicBezTo>
                  <a:cubicBezTo>
                    <a:pt x="497" y="187"/>
                    <a:pt x="497" y="159"/>
                    <a:pt x="469" y="159"/>
                  </a:cubicBezTo>
                  <a:cubicBezTo>
                    <a:pt x="469" y="103"/>
                    <a:pt x="441" y="47"/>
                    <a:pt x="350" y="12"/>
                  </a:cubicBezTo>
                  <a:cubicBezTo>
                    <a:pt x="334" y="4"/>
                    <a:pt x="317" y="1"/>
                    <a:pt x="3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79"/>
            <p:cNvSpPr/>
            <p:nvPr/>
          </p:nvSpPr>
          <p:spPr>
            <a:xfrm>
              <a:off x="7615154" y="4333206"/>
              <a:ext cx="11969" cy="10331"/>
            </a:xfrm>
            <a:custGeom>
              <a:rect b="b" l="l" r="r" t="t"/>
              <a:pathLst>
                <a:path extrusionOk="0" h="454" w="526">
                  <a:moveTo>
                    <a:pt x="329" y="1"/>
                  </a:moveTo>
                  <a:cubicBezTo>
                    <a:pt x="300" y="1"/>
                    <a:pt x="273" y="13"/>
                    <a:pt x="231" y="13"/>
                  </a:cubicBezTo>
                  <a:lnTo>
                    <a:pt x="120" y="13"/>
                  </a:lnTo>
                  <a:cubicBezTo>
                    <a:pt x="57" y="13"/>
                    <a:pt x="29" y="48"/>
                    <a:pt x="1" y="104"/>
                  </a:cubicBezTo>
                  <a:cubicBezTo>
                    <a:pt x="1" y="160"/>
                    <a:pt x="29" y="223"/>
                    <a:pt x="57" y="223"/>
                  </a:cubicBezTo>
                  <a:cubicBezTo>
                    <a:pt x="92" y="251"/>
                    <a:pt x="120" y="251"/>
                    <a:pt x="148" y="251"/>
                  </a:cubicBezTo>
                  <a:lnTo>
                    <a:pt x="148" y="279"/>
                  </a:lnTo>
                  <a:lnTo>
                    <a:pt x="148" y="335"/>
                  </a:lnTo>
                  <a:cubicBezTo>
                    <a:pt x="175" y="398"/>
                    <a:pt x="203" y="426"/>
                    <a:pt x="294" y="454"/>
                  </a:cubicBezTo>
                  <a:cubicBezTo>
                    <a:pt x="322" y="454"/>
                    <a:pt x="350" y="454"/>
                    <a:pt x="378" y="426"/>
                  </a:cubicBezTo>
                  <a:lnTo>
                    <a:pt x="441" y="426"/>
                  </a:lnTo>
                  <a:cubicBezTo>
                    <a:pt x="525" y="363"/>
                    <a:pt x="525" y="188"/>
                    <a:pt x="469" y="104"/>
                  </a:cubicBezTo>
                  <a:cubicBezTo>
                    <a:pt x="469" y="76"/>
                    <a:pt x="441" y="13"/>
                    <a:pt x="378" y="13"/>
                  </a:cubicBezTo>
                  <a:cubicBezTo>
                    <a:pt x="360" y="4"/>
                    <a:pt x="344" y="1"/>
                    <a:pt x="32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79"/>
            <p:cNvSpPr/>
            <p:nvPr/>
          </p:nvSpPr>
          <p:spPr>
            <a:xfrm>
              <a:off x="7559973" y="4318142"/>
              <a:ext cx="35316" cy="13471"/>
            </a:xfrm>
            <a:custGeom>
              <a:rect b="b" l="l" r="r" t="t"/>
              <a:pathLst>
                <a:path extrusionOk="0" h="592" w="1552">
                  <a:moveTo>
                    <a:pt x="322" y="1"/>
                  </a:moveTo>
                  <a:cubicBezTo>
                    <a:pt x="246" y="1"/>
                    <a:pt x="192" y="50"/>
                    <a:pt x="125" y="95"/>
                  </a:cubicBezTo>
                  <a:cubicBezTo>
                    <a:pt x="97" y="123"/>
                    <a:pt x="97" y="123"/>
                    <a:pt x="69" y="151"/>
                  </a:cubicBezTo>
                  <a:cubicBezTo>
                    <a:pt x="0" y="262"/>
                    <a:pt x="84" y="357"/>
                    <a:pt x="180" y="357"/>
                  </a:cubicBezTo>
                  <a:cubicBezTo>
                    <a:pt x="211" y="357"/>
                    <a:pt x="243" y="347"/>
                    <a:pt x="272" y="325"/>
                  </a:cubicBezTo>
                  <a:cubicBezTo>
                    <a:pt x="293" y="304"/>
                    <a:pt x="313" y="296"/>
                    <a:pt x="332" y="296"/>
                  </a:cubicBezTo>
                  <a:cubicBezTo>
                    <a:pt x="387" y="296"/>
                    <a:pt x="433" y="368"/>
                    <a:pt x="475" y="388"/>
                  </a:cubicBezTo>
                  <a:cubicBezTo>
                    <a:pt x="559" y="444"/>
                    <a:pt x="678" y="444"/>
                    <a:pt x="768" y="444"/>
                  </a:cubicBezTo>
                  <a:cubicBezTo>
                    <a:pt x="943" y="535"/>
                    <a:pt x="1174" y="563"/>
                    <a:pt x="1377" y="591"/>
                  </a:cubicBezTo>
                  <a:cubicBezTo>
                    <a:pt x="1524" y="591"/>
                    <a:pt x="1552" y="416"/>
                    <a:pt x="1468" y="360"/>
                  </a:cubicBezTo>
                  <a:cubicBezTo>
                    <a:pt x="1428" y="227"/>
                    <a:pt x="1308" y="192"/>
                    <a:pt x="1174" y="192"/>
                  </a:cubicBezTo>
                  <a:cubicBezTo>
                    <a:pt x="1098" y="192"/>
                    <a:pt x="1017" y="203"/>
                    <a:pt x="943" y="214"/>
                  </a:cubicBezTo>
                  <a:cubicBezTo>
                    <a:pt x="943" y="242"/>
                    <a:pt x="908" y="242"/>
                    <a:pt x="908" y="242"/>
                  </a:cubicBezTo>
                  <a:lnTo>
                    <a:pt x="768" y="242"/>
                  </a:lnTo>
                  <a:cubicBezTo>
                    <a:pt x="706" y="242"/>
                    <a:pt x="650" y="242"/>
                    <a:pt x="594" y="214"/>
                  </a:cubicBezTo>
                  <a:cubicBezTo>
                    <a:pt x="503" y="186"/>
                    <a:pt x="531" y="39"/>
                    <a:pt x="384" y="11"/>
                  </a:cubicBezTo>
                  <a:cubicBezTo>
                    <a:pt x="362" y="4"/>
                    <a:pt x="341"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79"/>
            <p:cNvSpPr/>
            <p:nvPr/>
          </p:nvSpPr>
          <p:spPr>
            <a:xfrm>
              <a:off x="7527638" y="4312431"/>
              <a:ext cx="19114" cy="10035"/>
            </a:xfrm>
            <a:custGeom>
              <a:rect b="b" l="l" r="r" t="t"/>
              <a:pathLst>
                <a:path extrusionOk="0" h="441" w="840">
                  <a:moveTo>
                    <a:pt x="381" y="0"/>
                  </a:moveTo>
                  <a:cubicBezTo>
                    <a:pt x="291" y="0"/>
                    <a:pt x="197" y="33"/>
                    <a:pt x="120" y="52"/>
                  </a:cubicBezTo>
                  <a:cubicBezTo>
                    <a:pt x="1" y="115"/>
                    <a:pt x="1" y="262"/>
                    <a:pt x="120" y="318"/>
                  </a:cubicBezTo>
                  <a:cubicBezTo>
                    <a:pt x="162" y="332"/>
                    <a:pt x="205" y="332"/>
                    <a:pt x="249" y="332"/>
                  </a:cubicBezTo>
                  <a:cubicBezTo>
                    <a:pt x="293" y="332"/>
                    <a:pt x="337" y="332"/>
                    <a:pt x="378" y="346"/>
                  </a:cubicBezTo>
                  <a:cubicBezTo>
                    <a:pt x="406" y="346"/>
                    <a:pt x="469" y="374"/>
                    <a:pt x="525" y="374"/>
                  </a:cubicBezTo>
                  <a:cubicBezTo>
                    <a:pt x="553" y="374"/>
                    <a:pt x="581" y="402"/>
                    <a:pt x="644" y="437"/>
                  </a:cubicBezTo>
                  <a:cubicBezTo>
                    <a:pt x="654" y="439"/>
                    <a:pt x="663" y="440"/>
                    <a:pt x="672" y="440"/>
                  </a:cubicBezTo>
                  <a:cubicBezTo>
                    <a:pt x="770" y="440"/>
                    <a:pt x="839" y="308"/>
                    <a:pt x="756" y="199"/>
                  </a:cubicBezTo>
                  <a:cubicBezTo>
                    <a:pt x="728" y="171"/>
                    <a:pt x="728" y="171"/>
                    <a:pt x="700" y="143"/>
                  </a:cubicBezTo>
                  <a:cubicBezTo>
                    <a:pt x="644" y="115"/>
                    <a:pt x="553" y="52"/>
                    <a:pt x="497" y="24"/>
                  </a:cubicBezTo>
                  <a:cubicBezTo>
                    <a:pt x="460" y="7"/>
                    <a:pt x="421" y="0"/>
                    <a:pt x="38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79"/>
            <p:cNvSpPr/>
            <p:nvPr/>
          </p:nvSpPr>
          <p:spPr>
            <a:xfrm>
              <a:off x="7505042" y="4309654"/>
              <a:ext cx="14040" cy="7304"/>
            </a:xfrm>
            <a:custGeom>
              <a:rect b="b" l="l" r="r" t="t"/>
              <a:pathLst>
                <a:path extrusionOk="0" h="321" w="617">
                  <a:moveTo>
                    <a:pt x="333" y="1"/>
                  </a:moveTo>
                  <a:cubicBezTo>
                    <a:pt x="239" y="1"/>
                    <a:pt x="137" y="31"/>
                    <a:pt x="64" y="62"/>
                  </a:cubicBezTo>
                  <a:cubicBezTo>
                    <a:pt x="1" y="90"/>
                    <a:pt x="1" y="174"/>
                    <a:pt x="1" y="237"/>
                  </a:cubicBezTo>
                  <a:cubicBezTo>
                    <a:pt x="36" y="293"/>
                    <a:pt x="120" y="321"/>
                    <a:pt x="176" y="321"/>
                  </a:cubicBezTo>
                  <a:cubicBezTo>
                    <a:pt x="239" y="293"/>
                    <a:pt x="267" y="293"/>
                    <a:pt x="267" y="265"/>
                  </a:cubicBezTo>
                  <a:cubicBezTo>
                    <a:pt x="295" y="237"/>
                    <a:pt x="351" y="209"/>
                    <a:pt x="386" y="209"/>
                  </a:cubicBezTo>
                  <a:cubicBezTo>
                    <a:pt x="441" y="209"/>
                    <a:pt x="469" y="237"/>
                    <a:pt x="525" y="237"/>
                  </a:cubicBezTo>
                  <a:cubicBezTo>
                    <a:pt x="588" y="237"/>
                    <a:pt x="616" y="146"/>
                    <a:pt x="560" y="118"/>
                  </a:cubicBezTo>
                  <a:cubicBezTo>
                    <a:pt x="515" y="31"/>
                    <a:pt x="427" y="1"/>
                    <a:pt x="33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79"/>
            <p:cNvSpPr/>
            <p:nvPr/>
          </p:nvSpPr>
          <p:spPr>
            <a:xfrm>
              <a:off x="7483266" y="4300393"/>
              <a:ext cx="11309" cy="12288"/>
            </a:xfrm>
            <a:custGeom>
              <a:rect b="b" l="l" r="r" t="t"/>
              <a:pathLst>
                <a:path extrusionOk="0" h="540" w="497">
                  <a:moveTo>
                    <a:pt x="147" y="1"/>
                  </a:moveTo>
                  <a:cubicBezTo>
                    <a:pt x="84" y="29"/>
                    <a:pt x="28" y="29"/>
                    <a:pt x="0" y="92"/>
                  </a:cubicBezTo>
                  <a:cubicBezTo>
                    <a:pt x="0" y="148"/>
                    <a:pt x="0" y="203"/>
                    <a:pt x="28" y="231"/>
                  </a:cubicBezTo>
                  <a:cubicBezTo>
                    <a:pt x="119" y="322"/>
                    <a:pt x="203" y="406"/>
                    <a:pt x="294" y="469"/>
                  </a:cubicBezTo>
                  <a:cubicBezTo>
                    <a:pt x="294" y="497"/>
                    <a:pt x="322" y="497"/>
                    <a:pt x="350" y="497"/>
                  </a:cubicBezTo>
                  <a:cubicBezTo>
                    <a:pt x="364" y="525"/>
                    <a:pt x="385" y="539"/>
                    <a:pt x="406" y="539"/>
                  </a:cubicBezTo>
                  <a:cubicBezTo>
                    <a:pt x="428" y="539"/>
                    <a:pt x="451" y="525"/>
                    <a:pt x="468" y="497"/>
                  </a:cubicBezTo>
                  <a:lnTo>
                    <a:pt x="468" y="469"/>
                  </a:lnTo>
                  <a:cubicBezTo>
                    <a:pt x="496" y="441"/>
                    <a:pt x="496" y="378"/>
                    <a:pt x="496" y="350"/>
                  </a:cubicBezTo>
                  <a:cubicBezTo>
                    <a:pt x="496" y="322"/>
                    <a:pt x="468" y="322"/>
                    <a:pt x="468" y="294"/>
                  </a:cubicBezTo>
                  <a:cubicBezTo>
                    <a:pt x="468" y="231"/>
                    <a:pt x="434" y="203"/>
                    <a:pt x="406" y="175"/>
                  </a:cubicBezTo>
                  <a:cubicBezTo>
                    <a:pt x="378" y="92"/>
                    <a:pt x="231" y="1"/>
                    <a:pt x="1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79"/>
            <p:cNvSpPr/>
            <p:nvPr/>
          </p:nvSpPr>
          <p:spPr>
            <a:xfrm>
              <a:off x="7463992" y="4280778"/>
              <a:ext cx="8624" cy="8761"/>
            </a:xfrm>
            <a:custGeom>
              <a:rect b="b" l="l" r="r" t="t"/>
              <a:pathLst>
                <a:path extrusionOk="0" h="385" w="379">
                  <a:moveTo>
                    <a:pt x="135" y="0"/>
                  </a:moveTo>
                  <a:cubicBezTo>
                    <a:pt x="91" y="0"/>
                    <a:pt x="47" y="21"/>
                    <a:pt x="29" y="80"/>
                  </a:cubicBezTo>
                  <a:cubicBezTo>
                    <a:pt x="1" y="135"/>
                    <a:pt x="1" y="219"/>
                    <a:pt x="57" y="254"/>
                  </a:cubicBezTo>
                  <a:cubicBezTo>
                    <a:pt x="57" y="254"/>
                    <a:pt x="92" y="254"/>
                    <a:pt x="92" y="282"/>
                  </a:cubicBezTo>
                  <a:cubicBezTo>
                    <a:pt x="120" y="338"/>
                    <a:pt x="176" y="366"/>
                    <a:pt x="204" y="366"/>
                  </a:cubicBezTo>
                  <a:cubicBezTo>
                    <a:pt x="215" y="378"/>
                    <a:pt x="233" y="385"/>
                    <a:pt x="250" y="385"/>
                  </a:cubicBezTo>
                  <a:cubicBezTo>
                    <a:pt x="273" y="385"/>
                    <a:pt x="295" y="371"/>
                    <a:pt x="295" y="338"/>
                  </a:cubicBezTo>
                  <a:lnTo>
                    <a:pt x="323" y="338"/>
                  </a:lnTo>
                  <a:cubicBezTo>
                    <a:pt x="351" y="282"/>
                    <a:pt x="379" y="254"/>
                    <a:pt x="351" y="191"/>
                  </a:cubicBezTo>
                  <a:cubicBezTo>
                    <a:pt x="351" y="107"/>
                    <a:pt x="295" y="45"/>
                    <a:pt x="204" y="17"/>
                  </a:cubicBezTo>
                  <a:cubicBezTo>
                    <a:pt x="184" y="7"/>
                    <a:pt x="159" y="0"/>
                    <a:pt x="13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79"/>
            <p:cNvSpPr/>
            <p:nvPr/>
          </p:nvSpPr>
          <p:spPr>
            <a:xfrm>
              <a:off x="7449361" y="4264349"/>
              <a:ext cx="9421" cy="10285"/>
            </a:xfrm>
            <a:custGeom>
              <a:rect b="b" l="l" r="r" t="t"/>
              <a:pathLst>
                <a:path extrusionOk="0" h="452" w="414">
                  <a:moveTo>
                    <a:pt x="160" y="0"/>
                  </a:moveTo>
                  <a:cubicBezTo>
                    <a:pt x="137" y="0"/>
                    <a:pt x="114" y="4"/>
                    <a:pt x="92" y="11"/>
                  </a:cubicBezTo>
                  <a:cubicBezTo>
                    <a:pt x="36" y="67"/>
                    <a:pt x="1" y="186"/>
                    <a:pt x="64" y="242"/>
                  </a:cubicBezTo>
                  <a:cubicBezTo>
                    <a:pt x="92" y="277"/>
                    <a:pt x="120" y="277"/>
                    <a:pt x="120" y="305"/>
                  </a:cubicBezTo>
                  <a:lnTo>
                    <a:pt x="210" y="305"/>
                  </a:lnTo>
                  <a:cubicBezTo>
                    <a:pt x="238" y="361"/>
                    <a:pt x="238" y="417"/>
                    <a:pt x="294" y="452"/>
                  </a:cubicBezTo>
                  <a:lnTo>
                    <a:pt x="350" y="452"/>
                  </a:lnTo>
                  <a:cubicBezTo>
                    <a:pt x="413" y="389"/>
                    <a:pt x="413" y="333"/>
                    <a:pt x="413" y="242"/>
                  </a:cubicBezTo>
                  <a:cubicBezTo>
                    <a:pt x="413" y="214"/>
                    <a:pt x="413" y="158"/>
                    <a:pt x="385" y="130"/>
                  </a:cubicBezTo>
                  <a:cubicBezTo>
                    <a:pt x="385" y="102"/>
                    <a:pt x="350" y="102"/>
                    <a:pt x="322" y="67"/>
                  </a:cubicBezTo>
                  <a:cubicBezTo>
                    <a:pt x="281" y="26"/>
                    <a:pt x="222" y="0"/>
                    <a:pt x="16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79"/>
            <p:cNvSpPr/>
            <p:nvPr/>
          </p:nvSpPr>
          <p:spPr>
            <a:xfrm>
              <a:off x="7433455" y="4267307"/>
              <a:ext cx="10035" cy="11946"/>
            </a:xfrm>
            <a:custGeom>
              <a:rect b="b" l="l" r="r" t="t"/>
              <a:pathLst>
                <a:path extrusionOk="0" h="525" w="441">
                  <a:moveTo>
                    <a:pt x="266" y="0"/>
                  </a:moveTo>
                  <a:cubicBezTo>
                    <a:pt x="210" y="0"/>
                    <a:pt x="147" y="0"/>
                    <a:pt x="119" y="56"/>
                  </a:cubicBezTo>
                  <a:cubicBezTo>
                    <a:pt x="91" y="56"/>
                    <a:pt x="91" y="84"/>
                    <a:pt x="63" y="112"/>
                  </a:cubicBezTo>
                  <a:cubicBezTo>
                    <a:pt x="0" y="175"/>
                    <a:pt x="0" y="259"/>
                    <a:pt x="35" y="350"/>
                  </a:cubicBezTo>
                  <a:cubicBezTo>
                    <a:pt x="63" y="434"/>
                    <a:pt x="119" y="525"/>
                    <a:pt x="238" y="525"/>
                  </a:cubicBezTo>
                  <a:cubicBezTo>
                    <a:pt x="322" y="525"/>
                    <a:pt x="385" y="434"/>
                    <a:pt x="413" y="322"/>
                  </a:cubicBezTo>
                  <a:cubicBezTo>
                    <a:pt x="441" y="259"/>
                    <a:pt x="441" y="175"/>
                    <a:pt x="385" y="84"/>
                  </a:cubicBezTo>
                  <a:cubicBezTo>
                    <a:pt x="350" y="56"/>
                    <a:pt x="322" y="0"/>
                    <a:pt x="26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79"/>
            <p:cNvSpPr/>
            <p:nvPr/>
          </p:nvSpPr>
          <p:spPr>
            <a:xfrm>
              <a:off x="7430906" y="4248694"/>
              <a:ext cx="7987" cy="8601"/>
            </a:xfrm>
            <a:custGeom>
              <a:rect b="b" l="l" r="r" t="t"/>
              <a:pathLst>
                <a:path extrusionOk="0" h="378" w="351">
                  <a:moveTo>
                    <a:pt x="175" y="0"/>
                  </a:moveTo>
                  <a:cubicBezTo>
                    <a:pt x="56" y="0"/>
                    <a:pt x="1" y="147"/>
                    <a:pt x="56" y="231"/>
                  </a:cubicBezTo>
                  <a:lnTo>
                    <a:pt x="56" y="266"/>
                  </a:lnTo>
                  <a:cubicBezTo>
                    <a:pt x="56" y="322"/>
                    <a:pt x="112" y="378"/>
                    <a:pt x="175" y="378"/>
                  </a:cubicBezTo>
                  <a:cubicBezTo>
                    <a:pt x="231" y="378"/>
                    <a:pt x="287" y="322"/>
                    <a:pt x="322" y="294"/>
                  </a:cubicBezTo>
                  <a:cubicBezTo>
                    <a:pt x="350" y="231"/>
                    <a:pt x="350" y="175"/>
                    <a:pt x="350" y="119"/>
                  </a:cubicBezTo>
                  <a:cubicBezTo>
                    <a:pt x="322" y="56"/>
                    <a:pt x="259" y="0"/>
                    <a:pt x="1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79"/>
            <p:cNvSpPr/>
            <p:nvPr/>
          </p:nvSpPr>
          <p:spPr>
            <a:xfrm>
              <a:off x="7427561" y="4230877"/>
              <a:ext cx="4642" cy="6781"/>
            </a:xfrm>
            <a:custGeom>
              <a:rect b="b" l="l" r="r" t="t"/>
              <a:pathLst>
                <a:path extrusionOk="0" h="298" w="204">
                  <a:moveTo>
                    <a:pt x="57" y="0"/>
                  </a:moveTo>
                  <a:cubicBezTo>
                    <a:pt x="57" y="28"/>
                    <a:pt x="29" y="28"/>
                    <a:pt x="29" y="56"/>
                  </a:cubicBezTo>
                  <a:cubicBezTo>
                    <a:pt x="1" y="56"/>
                    <a:pt x="1" y="84"/>
                    <a:pt x="1" y="112"/>
                  </a:cubicBezTo>
                  <a:lnTo>
                    <a:pt x="1" y="231"/>
                  </a:lnTo>
                  <a:cubicBezTo>
                    <a:pt x="1" y="272"/>
                    <a:pt x="46" y="298"/>
                    <a:pt x="94" y="298"/>
                  </a:cubicBezTo>
                  <a:cubicBezTo>
                    <a:pt x="112" y="298"/>
                    <a:pt x="131" y="294"/>
                    <a:pt x="148" y="287"/>
                  </a:cubicBezTo>
                  <a:cubicBezTo>
                    <a:pt x="175" y="259"/>
                    <a:pt x="203" y="259"/>
                    <a:pt x="203" y="231"/>
                  </a:cubicBezTo>
                  <a:lnTo>
                    <a:pt x="203" y="140"/>
                  </a:lnTo>
                  <a:cubicBezTo>
                    <a:pt x="203" y="112"/>
                    <a:pt x="203" y="84"/>
                    <a:pt x="175" y="56"/>
                  </a:cubicBezTo>
                  <a:cubicBezTo>
                    <a:pt x="175" y="28"/>
                    <a:pt x="120" y="0"/>
                    <a:pt x="5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79"/>
            <p:cNvSpPr/>
            <p:nvPr/>
          </p:nvSpPr>
          <p:spPr>
            <a:xfrm>
              <a:off x="7421509" y="4208918"/>
              <a:ext cx="6713" cy="7646"/>
            </a:xfrm>
            <a:custGeom>
              <a:rect b="b" l="l" r="r" t="t"/>
              <a:pathLst>
                <a:path extrusionOk="0" h="336" w="295">
                  <a:moveTo>
                    <a:pt x="148" y="0"/>
                  </a:moveTo>
                  <a:cubicBezTo>
                    <a:pt x="120" y="0"/>
                    <a:pt x="64" y="28"/>
                    <a:pt x="36" y="56"/>
                  </a:cubicBezTo>
                  <a:lnTo>
                    <a:pt x="36" y="119"/>
                  </a:lnTo>
                  <a:cubicBezTo>
                    <a:pt x="1" y="175"/>
                    <a:pt x="1" y="231"/>
                    <a:pt x="64" y="294"/>
                  </a:cubicBezTo>
                  <a:cubicBezTo>
                    <a:pt x="92" y="322"/>
                    <a:pt x="120" y="336"/>
                    <a:pt x="149" y="336"/>
                  </a:cubicBezTo>
                  <a:cubicBezTo>
                    <a:pt x="178" y="336"/>
                    <a:pt x="207" y="322"/>
                    <a:pt x="239" y="294"/>
                  </a:cubicBezTo>
                  <a:cubicBezTo>
                    <a:pt x="239" y="294"/>
                    <a:pt x="239" y="266"/>
                    <a:pt x="267" y="266"/>
                  </a:cubicBezTo>
                  <a:cubicBezTo>
                    <a:pt x="267" y="266"/>
                    <a:pt x="267" y="231"/>
                    <a:pt x="295" y="231"/>
                  </a:cubicBezTo>
                  <a:lnTo>
                    <a:pt x="295" y="119"/>
                  </a:lnTo>
                  <a:cubicBezTo>
                    <a:pt x="267" y="56"/>
                    <a:pt x="211" y="0"/>
                    <a:pt x="1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79"/>
            <p:cNvSpPr/>
            <p:nvPr/>
          </p:nvSpPr>
          <p:spPr>
            <a:xfrm>
              <a:off x="7415638" y="4197609"/>
              <a:ext cx="6690" cy="6326"/>
            </a:xfrm>
            <a:custGeom>
              <a:rect b="b" l="l" r="r" t="t"/>
              <a:pathLst>
                <a:path extrusionOk="0" h="278" w="294">
                  <a:moveTo>
                    <a:pt x="147" y="1"/>
                  </a:moveTo>
                  <a:cubicBezTo>
                    <a:pt x="84" y="1"/>
                    <a:pt x="56" y="64"/>
                    <a:pt x="28" y="92"/>
                  </a:cubicBezTo>
                  <a:cubicBezTo>
                    <a:pt x="0" y="147"/>
                    <a:pt x="0" y="175"/>
                    <a:pt x="0" y="203"/>
                  </a:cubicBezTo>
                  <a:cubicBezTo>
                    <a:pt x="21" y="250"/>
                    <a:pt x="76" y="277"/>
                    <a:pt x="125" y="277"/>
                  </a:cubicBezTo>
                  <a:cubicBezTo>
                    <a:pt x="143" y="277"/>
                    <a:pt x="160" y="274"/>
                    <a:pt x="175" y="266"/>
                  </a:cubicBezTo>
                  <a:cubicBezTo>
                    <a:pt x="231" y="266"/>
                    <a:pt x="294" y="147"/>
                    <a:pt x="259" y="92"/>
                  </a:cubicBezTo>
                  <a:cubicBezTo>
                    <a:pt x="231" y="29"/>
                    <a:pt x="203" y="1"/>
                    <a:pt x="1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79"/>
            <p:cNvSpPr/>
            <p:nvPr/>
          </p:nvSpPr>
          <p:spPr>
            <a:xfrm>
              <a:off x="7415001" y="4181703"/>
              <a:ext cx="5279" cy="8146"/>
            </a:xfrm>
            <a:custGeom>
              <a:rect b="b" l="l" r="r" t="t"/>
              <a:pathLst>
                <a:path extrusionOk="0" h="358" w="232">
                  <a:moveTo>
                    <a:pt x="84" y="0"/>
                  </a:moveTo>
                  <a:cubicBezTo>
                    <a:pt x="56" y="28"/>
                    <a:pt x="0" y="91"/>
                    <a:pt x="0" y="119"/>
                  </a:cubicBezTo>
                  <a:lnTo>
                    <a:pt x="0" y="147"/>
                  </a:lnTo>
                  <a:lnTo>
                    <a:pt x="0" y="266"/>
                  </a:lnTo>
                  <a:cubicBezTo>
                    <a:pt x="23" y="312"/>
                    <a:pt x="65" y="357"/>
                    <a:pt x="129" y="357"/>
                  </a:cubicBezTo>
                  <a:cubicBezTo>
                    <a:pt x="143" y="357"/>
                    <a:pt x="158" y="355"/>
                    <a:pt x="175" y="350"/>
                  </a:cubicBezTo>
                  <a:cubicBezTo>
                    <a:pt x="231" y="322"/>
                    <a:pt x="231" y="238"/>
                    <a:pt x="231" y="175"/>
                  </a:cubicBezTo>
                  <a:cubicBezTo>
                    <a:pt x="231" y="119"/>
                    <a:pt x="203" y="63"/>
                    <a:pt x="175" y="28"/>
                  </a:cubicBezTo>
                  <a:cubicBezTo>
                    <a:pt x="175" y="0"/>
                    <a:pt x="112" y="0"/>
                    <a:pt x="8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79"/>
            <p:cNvSpPr/>
            <p:nvPr/>
          </p:nvSpPr>
          <p:spPr>
            <a:xfrm>
              <a:off x="7411656" y="4158220"/>
              <a:ext cx="7350" cy="7600"/>
            </a:xfrm>
            <a:custGeom>
              <a:rect b="b" l="l" r="r" t="t"/>
              <a:pathLst>
                <a:path extrusionOk="0" h="334" w="323">
                  <a:moveTo>
                    <a:pt x="180" y="1"/>
                  </a:moveTo>
                  <a:cubicBezTo>
                    <a:pt x="162" y="1"/>
                    <a:pt x="141" y="4"/>
                    <a:pt x="119" y="11"/>
                  </a:cubicBezTo>
                  <a:cubicBezTo>
                    <a:pt x="56" y="11"/>
                    <a:pt x="28" y="74"/>
                    <a:pt x="0" y="130"/>
                  </a:cubicBezTo>
                  <a:lnTo>
                    <a:pt x="0" y="221"/>
                  </a:lnTo>
                  <a:cubicBezTo>
                    <a:pt x="28" y="277"/>
                    <a:pt x="56" y="333"/>
                    <a:pt x="119" y="333"/>
                  </a:cubicBezTo>
                  <a:cubicBezTo>
                    <a:pt x="175" y="333"/>
                    <a:pt x="231" y="333"/>
                    <a:pt x="259" y="277"/>
                  </a:cubicBezTo>
                  <a:lnTo>
                    <a:pt x="259" y="249"/>
                  </a:lnTo>
                  <a:cubicBezTo>
                    <a:pt x="322" y="221"/>
                    <a:pt x="322" y="130"/>
                    <a:pt x="294" y="74"/>
                  </a:cubicBezTo>
                  <a:cubicBezTo>
                    <a:pt x="268" y="28"/>
                    <a:pt x="231" y="1"/>
                    <a:pt x="18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79"/>
            <p:cNvSpPr/>
            <p:nvPr/>
          </p:nvSpPr>
          <p:spPr>
            <a:xfrm>
              <a:off x="7404966" y="4137308"/>
              <a:ext cx="6076" cy="7577"/>
            </a:xfrm>
            <a:custGeom>
              <a:rect b="b" l="l" r="r" t="t"/>
              <a:pathLst>
                <a:path extrusionOk="0" h="333" w="267">
                  <a:moveTo>
                    <a:pt x="120" y="1"/>
                  </a:moveTo>
                  <a:cubicBezTo>
                    <a:pt x="92" y="1"/>
                    <a:pt x="64" y="28"/>
                    <a:pt x="29" y="28"/>
                  </a:cubicBezTo>
                  <a:lnTo>
                    <a:pt x="29" y="56"/>
                  </a:lnTo>
                  <a:cubicBezTo>
                    <a:pt x="1" y="91"/>
                    <a:pt x="1" y="119"/>
                    <a:pt x="1" y="147"/>
                  </a:cubicBezTo>
                  <a:lnTo>
                    <a:pt x="1" y="231"/>
                  </a:lnTo>
                  <a:cubicBezTo>
                    <a:pt x="22" y="300"/>
                    <a:pt x="79" y="333"/>
                    <a:pt x="129" y="333"/>
                  </a:cubicBezTo>
                  <a:cubicBezTo>
                    <a:pt x="146" y="333"/>
                    <a:pt x="162" y="329"/>
                    <a:pt x="176" y="322"/>
                  </a:cubicBezTo>
                  <a:cubicBezTo>
                    <a:pt x="239" y="294"/>
                    <a:pt x="266" y="231"/>
                    <a:pt x="266" y="203"/>
                  </a:cubicBezTo>
                  <a:lnTo>
                    <a:pt x="266" y="119"/>
                  </a:lnTo>
                  <a:cubicBezTo>
                    <a:pt x="266" y="119"/>
                    <a:pt x="266" y="91"/>
                    <a:pt x="239" y="91"/>
                  </a:cubicBezTo>
                  <a:cubicBezTo>
                    <a:pt x="239" y="56"/>
                    <a:pt x="204" y="28"/>
                    <a:pt x="2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79"/>
            <p:cNvSpPr/>
            <p:nvPr/>
          </p:nvSpPr>
          <p:spPr>
            <a:xfrm>
              <a:off x="7446812" y="4290358"/>
              <a:ext cx="7350" cy="10058"/>
            </a:xfrm>
            <a:custGeom>
              <a:rect b="b" l="l" r="r" t="t"/>
              <a:pathLst>
                <a:path extrusionOk="0" h="442" w="323">
                  <a:moveTo>
                    <a:pt x="129" y="1"/>
                  </a:moveTo>
                  <a:cubicBezTo>
                    <a:pt x="104" y="1"/>
                    <a:pt x="80" y="10"/>
                    <a:pt x="57" y="36"/>
                  </a:cubicBezTo>
                  <a:cubicBezTo>
                    <a:pt x="29" y="64"/>
                    <a:pt x="29" y="92"/>
                    <a:pt x="29" y="120"/>
                  </a:cubicBezTo>
                  <a:cubicBezTo>
                    <a:pt x="1" y="183"/>
                    <a:pt x="1" y="239"/>
                    <a:pt x="1" y="295"/>
                  </a:cubicBezTo>
                  <a:cubicBezTo>
                    <a:pt x="29" y="358"/>
                    <a:pt x="85" y="442"/>
                    <a:pt x="176" y="442"/>
                  </a:cubicBezTo>
                  <a:cubicBezTo>
                    <a:pt x="204" y="442"/>
                    <a:pt x="232" y="414"/>
                    <a:pt x="259" y="386"/>
                  </a:cubicBezTo>
                  <a:cubicBezTo>
                    <a:pt x="322" y="267"/>
                    <a:pt x="322" y="120"/>
                    <a:pt x="232" y="36"/>
                  </a:cubicBezTo>
                  <a:cubicBezTo>
                    <a:pt x="199" y="20"/>
                    <a:pt x="163" y="1"/>
                    <a:pt x="12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79"/>
            <p:cNvSpPr/>
            <p:nvPr/>
          </p:nvSpPr>
          <p:spPr>
            <a:xfrm>
              <a:off x="7457325" y="4301394"/>
              <a:ext cx="10035" cy="10331"/>
            </a:xfrm>
            <a:custGeom>
              <a:rect b="b" l="l" r="r" t="t"/>
              <a:pathLst>
                <a:path extrusionOk="0" h="454" w="441">
                  <a:moveTo>
                    <a:pt x="214" y="0"/>
                  </a:moveTo>
                  <a:cubicBezTo>
                    <a:pt x="123" y="0"/>
                    <a:pt x="63" y="116"/>
                    <a:pt x="63" y="187"/>
                  </a:cubicBezTo>
                  <a:cubicBezTo>
                    <a:pt x="63" y="222"/>
                    <a:pt x="63" y="250"/>
                    <a:pt x="35" y="278"/>
                  </a:cubicBezTo>
                  <a:cubicBezTo>
                    <a:pt x="0" y="397"/>
                    <a:pt x="119" y="453"/>
                    <a:pt x="210" y="453"/>
                  </a:cubicBezTo>
                  <a:lnTo>
                    <a:pt x="322" y="453"/>
                  </a:lnTo>
                  <a:cubicBezTo>
                    <a:pt x="385" y="453"/>
                    <a:pt x="441" y="397"/>
                    <a:pt x="441" y="334"/>
                  </a:cubicBezTo>
                  <a:lnTo>
                    <a:pt x="441" y="306"/>
                  </a:lnTo>
                  <a:cubicBezTo>
                    <a:pt x="441" y="222"/>
                    <a:pt x="413" y="131"/>
                    <a:pt x="350" y="76"/>
                  </a:cubicBezTo>
                  <a:lnTo>
                    <a:pt x="322" y="76"/>
                  </a:lnTo>
                  <a:cubicBezTo>
                    <a:pt x="322" y="48"/>
                    <a:pt x="294" y="48"/>
                    <a:pt x="266" y="13"/>
                  </a:cubicBezTo>
                  <a:cubicBezTo>
                    <a:pt x="248" y="4"/>
                    <a:pt x="230" y="0"/>
                    <a:pt x="21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79"/>
            <p:cNvSpPr/>
            <p:nvPr/>
          </p:nvSpPr>
          <p:spPr>
            <a:xfrm>
              <a:off x="7462104" y="4319485"/>
              <a:ext cx="9876" cy="10058"/>
            </a:xfrm>
            <a:custGeom>
              <a:rect b="b" l="l" r="r" t="t"/>
              <a:pathLst>
                <a:path extrusionOk="0" h="442" w="434">
                  <a:moveTo>
                    <a:pt x="184" y="1"/>
                  </a:moveTo>
                  <a:cubicBezTo>
                    <a:pt x="112" y="1"/>
                    <a:pt x="51" y="52"/>
                    <a:pt x="28" y="127"/>
                  </a:cubicBezTo>
                  <a:cubicBezTo>
                    <a:pt x="0" y="155"/>
                    <a:pt x="0" y="211"/>
                    <a:pt x="0" y="238"/>
                  </a:cubicBezTo>
                  <a:cubicBezTo>
                    <a:pt x="0" y="266"/>
                    <a:pt x="0" y="301"/>
                    <a:pt x="28" y="329"/>
                  </a:cubicBezTo>
                  <a:cubicBezTo>
                    <a:pt x="28" y="357"/>
                    <a:pt x="56" y="385"/>
                    <a:pt x="56" y="385"/>
                  </a:cubicBezTo>
                  <a:cubicBezTo>
                    <a:pt x="84" y="413"/>
                    <a:pt x="140" y="441"/>
                    <a:pt x="203" y="441"/>
                  </a:cubicBezTo>
                  <a:lnTo>
                    <a:pt x="259" y="441"/>
                  </a:lnTo>
                  <a:cubicBezTo>
                    <a:pt x="287" y="441"/>
                    <a:pt x="378" y="413"/>
                    <a:pt x="406" y="357"/>
                  </a:cubicBezTo>
                  <a:cubicBezTo>
                    <a:pt x="434" y="301"/>
                    <a:pt x="406" y="238"/>
                    <a:pt x="378" y="211"/>
                  </a:cubicBezTo>
                  <a:cubicBezTo>
                    <a:pt x="378" y="127"/>
                    <a:pt x="315" y="64"/>
                    <a:pt x="259" y="36"/>
                  </a:cubicBezTo>
                  <a:cubicBezTo>
                    <a:pt x="259" y="8"/>
                    <a:pt x="231" y="8"/>
                    <a:pt x="231" y="8"/>
                  </a:cubicBezTo>
                  <a:cubicBezTo>
                    <a:pt x="215" y="3"/>
                    <a:pt x="199" y="1"/>
                    <a:pt x="18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79"/>
            <p:cNvSpPr/>
            <p:nvPr/>
          </p:nvSpPr>
          <p:spPr>
            <a:xfrm>
              <a:off x="7485951" y="4325788"/>
              <a:ext cx="9261" cy="9557"/>
            </a:xfrm>
            <a:custGeom>
              <a:rect b="b" l="l" r="r" t="t"/>
              <a:pathLst>
                <a:path extrusionOk="0" h="420" w="407">
                  <a:moveTo>
                    <a:pt x="162" y="1"/>
                  </a:moveTo>
                  <a:cubicBezTo>
                    <a:pt x="123" y="1"/>
                    <a:pt x="89" y="16"/>
                    <a:pt x="57" y="52"/>
                  </a:cubicBezTo>
                  <a:cubicBezTo>
                    <a:pt x="29" y="108"/>
                    <a:pt x="1" y="164"/>
                    <a:pt x="1" y="227"/>
                  </a:cubicBezTo>
                  <a:cubicBezTo>
                    <a:pt x="1" y="343"/>
                    <a:pt x="88" y="419"/>
                    <a:pt x="196" y="419"/>
                  </a:cubicBezTo>
                  <a:cubicBezTo>
                    <a:pt x="226" y="419"/>
                    <a:pt x="256" y="414"/>
                    <a:pt x="288" y="402"/>
                  </a:cubicBezTo>
                  <a:cubicBezTo>
                    <a:pt x="350" y="374"/>
                    <a:pt x="406" y="311"/>
                    <a:pt x="406" y="227"/>
                  </a:cubicBezTo>
                  <a:cubicBezTo>
                    <a:pt x="406" y="164"/>
                    <a:pt x="378" y="108"/>
                    <a:pt x="316" y="52"/>
                  </a:cubicBezTo>
                  <a:cubicBezTo>
                    <a:pt x="288" y="52"/>
                    <a:pt x="260" y="24"/>
                    <a:pt x="260" y="24"/>
                  </a:cubicBezTo>
                  <a:cubicBezTo>
                    <a:pt x="224" y="9"/>
                    <a:pt x="192" y="1"/>
                    <a:pt x="16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79"/>
            <p:cNvSpPr/>
            <p:nvPr/>
          </p:nvSpPr>
          <p:spPr>
            <a:xfrm>
              <a:off x="7476576" y="4345425"/>
              <a:ext cx="15291" cy="11946"/>
            </a:xfrm>
            <a:custGeom>
              <a:rect b="b" l="l" r="r" t="t"/>
              <a:pathLst>
                <a:path extrusionOk="0" h="525" w="672">
                  <a:moveTo>
                    <a:pt x="441" y="1"/>
                  </a:moveTo>
                  <a:cubicBezTo>
                    <a:pt x="378" y="1"/>
                    <a:pt x="350" y="35"/>
                    <a:pt x="294" y="63"/>
                  </a:cubicBezTo>
                  <a:lnTo>
                    <a:pt x="266" y="91"/>
                  </a:lnTo>
                  <a:cubicBezTo>
                    <a:pt x="147" y="119"/>
                    <a:pt x="0" y="147"/>
                    <a:pt x="0" y="294"/>
                  </a:cubicBezTo>
                  <a:cubicBezTo>
                    <a:pt x="0" y="441"/>
                    <a:pt x="203" y="525"/>
                    <a:pt x="322" y="525"/>
                  </a:cubicBezTo>
                  <a:cubicBezTo>
                    <a:pt x="378" y="525"/>
                    <a:pt x="469" y="497"/>
                    <a:pt x="497" y="469"/>
                  </a:cubicBezTo>
                  <a:cubicBezTo>
                    <a:pt x="525" y="441"/>
                    <a:pt x="553" y="441"/>
                    <a:pt x="588" y="413"/>
                  </a:cubicBezTo>
                  <a:cubicBezTo>
                    <a:pt x="616" y="385"/>
                    <a:pt x="644" y="322"/>
                    <a:pt x="644" y="294"/>
                  </a:cubicBezTo>
                  <a:cubicBezTo>
                    <a:pt x="672" y="147"/>
                    <a:pt x="616" y="1"/>
                    <a:pt x="44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79"/>
            <p:cNvSpPr/>
            <p:nvPr/>
          </p:nvSpPr>
          <p:spPr>
            <a:xfrm>
              <a:off x="7509024" y="4322739"/>
              <a:ext cx="13403" cy="10149"/>
            </a:xfrm>
            <a:custGeom>
              <a:rect b="b" l="l" r="r" t="t"/>
              <a:pathLst>
                <a:path extrusionOk="0" h="446" w="589">
                  <a:moveTo>
                    <a:pt x="314" y="1"/>
                  </a:moveTo>
                  <a:cubicBezTo>
                    <a:pt x="251" y="1"/>
                    <a:pt x="194" y="27"/>
                    <a:pt x="148" y="68"/>
                  </a:cubicBezTo>
                  <a:cubicBezTo>
                    <a:pt x="92" y="123"/>
                    <a:pt x="36" y="158"/>
                    <a:pt x="1" y="242"/>
                  </a:cubicBezTo>
                  <a:cubicBezTo>
                    <a:pt x="1" y="298"/>
                    <a:pt x="36" y="389"/>
                    <a:pt x="120" y="389"/>
                  </a:cubicBezTo>
                  <a:cubicBezTo>
                    <a:pt x="211" y="445"/>
                    <a:pt x="294" y="445"/>
                    <a:pt x="385" y="445"/>
                  </a:cubicBezTo>
                  <a:cubicBezTo>
                    <a:pt x="469" y="417"/>
                    <a:pt x="588" y="333"/>
                    <a:pt x="560" y="214"/>
                  </a:cubicBezTo>
                  <a:cubicBezTo>
                    <a:pt x="525" y="186"/>
                    <a:pt x="497" y="123"/>
                    <a:pt x="441" y="123"/>
                  </a:cubicBezTo>
                  <a:cubicBezTo>
                    <a:pt x="441" y="95"/>
                    <a:pt x="413" y="40"/>
                    <a:pt x="385" y="12"/>
                  </a:cubicBezTo>
                  <a:cubicBezTo>
                    <a:pt x="361" y="4"/>
                    <a:pt x="337" y="1"/>
                    <a:pt x="31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79"/>
            <p:cNvSpPr/>
            <p:nvPr/>
          </p:nvSpPr>
          <p:spPr>
            <a:xfrm>
              <a:off x="7504405" y="4339281"/>
              <a:ext cx="14040" cy="10581"/>
            </a:xfrm>
            <a:custGeom>
              <a:rect b="b" l="l" r="r" t="t"/>
              <a:pathLst>
                <a:path extrusionOk="0" h="465" w="617">
                  <a:moveTo>
                    <a:pt x="375" y="1"/>
                  </a:moveTo>
                  <a:cubicBezTo>
                    <a:pt x="321" y="1"/>
                    <a:pt x="280" y="27"/>
                    <a:pt x="239" y="68"/>
                  </a:cubicBezTo>
                  <a:cubicBezTo>
                    <a:pt x="92" y="159"/>
                    <a:pt x="1" y="333"/>
                    <a:pt x="148" y="417"/>
                  </a:cubicBezTo>
                  <a:cubicBezTo>
                    <a:pt x="193" y="449"/>
                    <a:pt x="237" y="465"/>
                    <a:pt x="281" y="465"/>
                  </a:cubicBezTo>
                  <a:cubicBezTo>
                    <a:pt x="324" y="465"/>
                    <a:pt x="368" y="449"/>
                    <a:pt x="414" y="417"/>
                  </a:cubicBezTo>
                  <a:lnTo>
                    <a:pt x="442" y="389"/>
                  </a:lnTo>
                  <a:cubicBezTo>
                    <a:pt x="553" y="333"/>
                    <a:pt x="616" y="215"/>
                    <a:pt x="525" y="96"/>
                  </a:cubicBezTo>
                  <a:lnTo>
                    <a:pt x="497" y="96"/>
                  </a:lnTo>
                  <a:cubicBezTo>
                    <a:pt x="497" y="68"/>
                    <a:pt x="469" y="40"/>
                    <a:pt x="442" y="12"/>
                  </a:cubicBezTo>
                  <a:cubicBezTo>
                    <a:pt x="417" y="4"/>
                    <a:pt x="395" y="1"/>
                    <a:pt x="3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79"/>
            <p:cNvSpPr/>
            <p:nvPr/>
          </p:nvSpPr>
          <p:spPr>
            <a:xfrm>
              <a:off x="7532257" y="4332865"/>
              <a:ext cx="14017" cy="11946"/>
            </a:xfrm>
            <a:custGeom>
              <a:rect b="b" l="l" r="r" t="t"/>
              <a:pathLst>
                <a:path extrusionOk="0" h="525" w="616">
                  <a:moveTo>
                    <a:pt x="294" y="0"/>
                  </a:moveTo>
                  <a:cubicBezTo>
                    <a:pt x="238" y="0"/>
                    <a:pt x="203" y="0"/>
                    <a:pt x="175" y="28"/>
                  </a:cubicBezTo>
                  <a:lnTo>
                    <a:pt x="175" y="91"/>
                  </a:lnTo>
                  <a:cubicBezTo>
                    <a:pt x="147" y="91"/>
                    <a:pt x="147" y="91"/>
                    <a:pt x="147" y="119"/>
                  </a:cubicBezTo>
                  <a:cubicBezTo>
                    <a:pt x="92" y="147"/>
                    <a:pt x="64" y="203"/>
                    <a:pt x="64" y="266"/>
                  </a:cubicBezTo>
                  <a:lnTo>
                    <a:pt x="64" y="294"/>
                  </a:lnTo>
                  <a:cubicBezTo>
                    <a:pt x="1" y="378"/>
                    <a:pt x="29" y="497"/>
                    <a:pt x="147" y="525"/>
                  </a:cubicBezTo>
                  <a:lnTo>
                    <a:pt x="238" y="525"/>
                  </a:lnTo>
                  <a:cubicBezTo>
                    <a:pt x="266" y="525"/>
                    <a:pt x="322" y="497"/>
                    <a:pt x="350" y="469"/>
                  </a:cubicBezTo>
                  <a:cubicBezTo>
                    <a:pt x="350" y="478"/>
                    <a:pt x="353" y="481"/>
                    <a:pt x="358" y="481"/>
                  </a:cubicBezTo>
                  <a:cubicBezTo>
                    <a:pt x="366" y="481"/>
                    <a:pt x="378" y="469"/>
                    <a:pt x="378" y="469"/>
                  </a:cubicBezTo>
                  <a:cubicBezTo>
                    <a:pt x="413" y="469"/>
                    <a:pt x="413" y="441"/>
                    <a:pt x="441" y="441"/>
                  </a:cubicBezTo>
                  <a:cubicBezTo>
                    <a:pt x="469" y="413"/>
                    <a:pt x="525" y="378"/>
                    <a:pt x="525" y="350"/>
                  </a:cubicBezTo>
                  <a:cubicBezTo>
                    <a:pt x="616" y="266"/>
                    <a:pt x="588" y="175"/>
                    <a:pt x="497" y="91"/>
                  </a:cubicBezTo>
                  <a:cubicBezTo>
                    <a:pt x="469" y="91"/>
                    <a:pt x="469" y="63"/>
                    <a:pt x="441" y="63"/>
                  </a:cubicBezTo>
                  <a:lnTo>
                    <a:pt x="413" y="28"/>
                  </a:lnTo>
                  <a:cubicBezTo>
                    <a:pt x="378" y="0"/>
                    <a:pt x="322"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79"/>
            <p:cNvSpPr/>
            <p:nvPr/>
          </p:nvSpPr>
          <p:spPr>
            <a:xfrm>
              <a:off x="7514440" y="4357076"/>
              <a:ext cx="16566" cy="13289"/>
            </a:xfrm>
            <a:custGeom>
              <a:rect b="b" l="l" r="r" t="t"/>
              <a:pathLst>
                <a:path extrusionOk="0" h="584" w="728">
                  <a:moveTo>
                    <a:pt x="350" y="0"/>
                  </a:moveTo>
                  <a:cubicBezTo>
                    <a:pt x="341" y="0"/>
                    <a:pt x="331" y="4"/>
                    <a:pt x="322" y="13"/>
                  </a:cubicBezTo>
                  <a:cubicBezTo>
                    <a:pt x="231" y="48"/>
                    <a:pt x="175" y="104"/>
                    <a:pt x="112" y="160"/>
                  </a:cubicBezTo>
                  <a:cubicBezTo>
                    <a:pt x="56" y="251"/>
                    <a:pt x="1" y="335"/>
                    <a:pt x="56" y="425"/>
                  </a:cubicBezTo>
                  <a:cubicBezTo>
                    <a:pt x="56" y="481"/>
                    <a:pt x="112" y="509"/>
                    <a:pt x="175" y="509"/>
                  </a:cubicBezTo>
                  <a:cubicBezTo>
                    <a:pt x="175" y="537"/>
                    <a:pt x="203" y="537"/>
                    <a:pt x="259" y="572"/>
                  </a:cubicBezTo>
                  <a:cubicBezTo>
                    <a:pt x="283" y="580"/>
                    <a:pt x="308" y="583"/>
                    <a:pt x="335" y="583"/>
                  </a:cubicBezTo>
                  <a:cubicBezTo>
                    <a:pt x="408" y="583"/>
                    <a:pt x="486" y="556"/>
                    <a:pt x="553" y="509"/>
                  </a:cubicBezTo>
                  <a:cubicBezTo>
                    <a:pt x="637" y="453"/>
                    <a:pt x="728" y="335"/>
                    <a:pt x="700" y="251"/>
                  </a:cubicBezTo>
                  <a:cubicBezTo>
                    <a:pt x="672" y="132"/>
                    <a:pt x="609" y="104"/>
                    <a:pt x="525" y="104"/>
                  </a:cubicBezTo>
                  <a:cubicBezTo>
                    <a:pt x="525" y="76"/>
                    <a:pt x="525" y="76"/>
                    <a:pt x="497" y="48"/>
                  </a:cubicBezTo>
                  <a:cubicBezTo>
                    <a:pt x="462" y="48"/>
                    <a:pt x="434" y="13"/>
                    <a:pt x="406" y="13"/>
                  </a:cubicBezTo>
                  <a:cubicBezTo>
                    <a:pt x="387" y="13"/>
                    <a:pt x="369" y="0"/>
                    <a:pt x="3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79"/>
            <p:cNvSpPr/>
            <p:nvPr/>
          </p:nvSpPr>
          <p:spPr>
            <a:xfrm>
              <a:off x="7469249" y="4370729"/>
              <a:ext cx="10695" cy="7964"/>
            </a:xfrm>
            <a:custGeom>
              <a:rect b="b" l="l" r="r" t="t"/>
              <a:pathLst>
                <a:path extrusionOk="0" h="350" w="470">
                  <a:moveTo>
                    <a:pt x="210" y="0"/>
                  </a:moveTo>
                  <a:cubicBezTo>
                    <a:pt x="64" y="28"/>
                    <a:pt x="1" y="231"/>
                    <a:pt x="148" y="322"/>
                  </a:cubicBezTo>
                  <a:cubicBezTo>
                    <a:pt x="175" y="322"/>
                    <a:pt x="210" y="350"/>
                    <a:pt x="210" y="350"/>
                  </a:cubicBezTo>
                  <a:cubicBezTo>
                    <a:pt x="238" y="350"/>
                    <a:pt x="266" y="350"/>
                    <a:pt x="294" y="322"/>
                  </a:cubicBezTo>
                  <a:lnTo>
                    <a:pt x="322" y="322"/>
                  </a:lnTo>
                  <a:cubicBezTo>
                    <a:pt x="350" y="322"/>
                    <a:pt x="385" y="287"/>
                    <a:pt x="385" y="259"/>
                  </a:cubicBezTo>
                  <a:lnTo>
                    <a:pt x="413" y="259"/>
                  </a:lnTo>
                  <a:cubicBezTo>
                    <a:pt x="469" y="175"/>
                    <a:pt x="441" y="84"/>
                    <a:pt x="350" y="56"/>
                  </a:cubicBezTo>
                  <a:cubicBezTo>
                    <a:pt x="322" y="28"/>
                    <a:pt x="266" y="0"/>
                    <a:pt x="2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79"/>
            <p:cNvSpPr/>
            <p:nvPr/>
          </p:nvSpPr>
          <p:spPr>
            <a:xfrm>
              <a:off x="7515077" y="4384314"/>
              <a:ext cx="10672" cy="9671"/>
            </a:xfrm>
            <a:custGeom>
              <a:rect b="b" l="l" r="r" t="t"/>
              <a:pathLst>
                <a:path extrusionOk="0" h="425" w="469">
                  <a:moveTo>
                    <a:pt x="257" y="0"/>
                  </a:moveTo>
                  <a:cubicBezTo>
                    <a:pt x="248" y="0"/>
                    <a:pt x="239" y="3"/>
                    <a:pt x="231" y="12"/>
                  </a:cubicBezTo>
                  <a:cubicBezTo>
                    <a:pt x="203" y="12"/>
                    <a:pt x="203" y="12"/>
                    <a:pt x="175" y="40"/>
                  </a:cubicBezTo>
                  <a:lnTo>
                    <a:pt x="147" y="40"/>
                  </a:lnTo>
                  <a:cubicBezTo>
                    <a:pt x="119" y="75"/>
                    <a:pt x="119" y="103"/>
                    <a:pt x="84" y="130"/>
                  </a:cubicBezTo>
                  <a:cubicBezTo>
                    <a:pt x="84" y="130"/>
                    <a:pt x="56" y="158"/>
                    <a:pt x="56" y="186"/>
                  </a:cubicBezTo>
                  <a:cubicBezTo>
                    <a:pt x="56" y="178"/>
                    <a:pt x="54" y="175"/>
                    <a:pt x="51" y="175"/>
                  </a:cubicBezTo>
                  <a:cubicBezTo>
                    <a:pt x="42" y="175"/>
                    <a:pt x="28" y="195"/>
                    <a:pt x="28" y="214"/>
                  </a:cubicBezTo>
                  <a:cubicBezTo>
                    <a:pt x="0" y="249"/>
                    <a:pt x="0" y="333"/>
                    <a:pt x="56" y="361"/>
                  </a:cubicBezTo>
                  <a:cubicBezTo>
                    <a:pt x="84" y="389"/>
                    <a:pt x="119" y="389"/>
                    <a:pt x="175" y="424"/>
                  </a:cubicBezTo>
                  <a:cubicBezTo>
                    <a:pt x="231" y="424"/>
                    <a:pt x="322" y="424"/>
                    <a:pt x="378" y="361"/>
                  </a:cubicBezTo>
                  <a:cubicBezTo>
                    <a:pt x="406" y="333"/>
                    <a:pt x="434" y="333"/>
                    <a:pt x="434" y="305"/>
                  </a:cubicBezTo>
                  <a:cubicBezTo>
                    <a:pt x="469" y="277"/>
                    <a:pt x="469" y="249"/>
                    <a:pt x="469" y="214"/>
                  </a:cubicBezTo>
                  <a:cubicBezTo>
                    <a:pt x="469" y="186"/>
                    <a:pt x="469" y="158"/>
                    <a:pt x="434" y="158"/>
                  </a:cubicBezTo>
                  <a:cubicBezTo>
                    <a:pt x="434" y="130"/>
                    <a:pt x="434" y="103"/>
                    <a:pt x="406" y="75"/>
                  </a:cubicBezTo>
                  <a:cubicBezTo>
                    <a:pt x="378" y="40"/>
                    <a:pt x="350" y="40"/>
                    <a:pt x="322" y="40"/>
                  </a:cubicBezTo>
                  <a:cubicBezTo>
                    <a:pt x="302" y="20"/>
                    <a:pt x="279" y="0"/>
                    <a:pt x="25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79"/>
            <p:cNvSpPr/>
            <p:nvPr/>
          </p:nvSpPr>
          <p:spPr>
            <a:xfrm>
              <a:off x="7536239" y="4374074"/>
              <a:ext cx="11309" cy="10991"/>
            </a:xfrm>
            <a:custGeom>
              <a:rect b="b" l="l" r="r" t="t"/>
              <a:pathLst>
                <a:path extrusionOk="0" h="483" w="497">
                  <a:moveTo>
                    <a:pt x="175" y="0"/>
                  </a:moveTo>
                  <a:cubicBezTo>
                    <a:pt x="91" y="28"/>
                    <a:pt x="91" y="84"/>
                    <a:pt x="63" y="140"/>
                  </a:cubicBezTo>
                  <a:cubicBezTo>
                    <a:pt x="0" y="259"/>
                    <a:pt x="28" y="406"/>
                    <a:pt x="147" y="462"/>
                  </a:cubicBezTo>
                  <a:cubicBezTo>
                    <a:pt x="175" y="476"/>
                    <a:pt x="205" y="483"/>
                    <a:pt x="235" y="483"/>
                  </a:cubicBezTo>
                  <a:cubicBezTo>
                    <a:pt x="264" y="483"/>
                    <a:pt x="294" y="476"/>
                    <a:pt x="322" y="462"/>
                  </a:cubicBezTo>
                  <a:cubicBezTo>
                    <a:pt x="378" y="462"/>
                    <a:pt x="441" y="434"/>
                    <a:pt x="469" y="378"/>
                  </a:cubicBezTo>
                  <a:cubicBezTo>
                    <a:pt x="497" y="315"/>
                    <a:pt x="497" y="259"/>
                    <a:pt x="469" y="203"/>
                  </a:cubicBezTo>
                  <a:cubicBezTo>
                    <a:pt x="469" y="175"/>
                    <a:pt x="469" y="175"/>
                    <a:pt x="441" y="140"/>
                  </a:cubicBezTo>
                  <a:cubicBezTo>
                    <a:pt x="441" y="112"/>
                    <a:pt x="378" y="84"/>
                    <a:pt x="350" y="84"/>
                  </a:cubicBezTo>
                  <a:cubicBezTo>
                    <a:pt x="294" y="28"/>
                    <a:pt x="238" y="0"/>
                    <a:pt x="1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79"/>
            <p:cNvSpPr/>
            <p:nvPr/>
          </p:nvSpPr>
          <p:spPr>
            <a:xfrm>
              <a:off x="7562817" y="4367225"/>
              <a:ext cx="13858" cy="11469"/>
            </a:xfrm>
            <a:custGeom>
              <a:rect b="b" l="l" r="r" t="t"/>
              <a:pathLst>
                <a:path extrusionOk="0" h="504" w="609">
                  <a:moveTo>
                    <a:pt x="277" y="1"/>
                  </a:moveTo>
                  <a:cubicBezTo>
                    <a:pt x="198" y="1"/>
                    <a:pt x="129" y="62"/>
                    <a:pt x="84" y="126"/>
                  </a:cubicBezTo>
                  <a:cubicBezTo>
                    <a:pt x="28" y="238"/>
                    <a:pt x="0" y="385"/>
                    <a:pt x="119" y="476"/>
                  </a:cubicBezTo>
                  <a:cubicBezTo>
                    <a:pt x="147" y="476"/>
                    <a:pt x="175" y="504"/>
                    <a:pt x="203" y="504"/>
                  </a:cubicBezTo>
                  <a:lnTo>
                    <a:pt x="259" y="504"/>
                  </a:lnTo>
                  <a:cubicBezTo>
                    <a:pt x="294" y="504"/>
                    <a:pt x="294" y="476"/>
                    <a:pt x="322" y="476"/>
                  </a:cubicBezTo>
                  <a:lnTo>
                    <a:pt x="350" y="476"/>
                  </a:lnTo>
                  <a:cubicBezTo>
                    <a:pt x="406" y="476"/>
                    <a:pt x="497" y="441"/>
                    <a:pt x="525" y="385"/>
                  </a:cubicBezTo>
                  <a:cubicBezTo>
                    <a:pt x="609" y="329"/>
                    <a:pt x="581" y="182"/>
                    <a:pt x="497" y="154"/>
                  </a:cubicBezTo>
                  <a:lnTo>
                    <a:pt x="406" y="63"/>
                  </a:lnTo>
                  <a:cubicBezTo>
                    <a:pt x="378" y="63"/>
                    <a:pt x="378" y="35"/>
                    <a:pt x="378" y="35"/>
                  </a:cubicBezTo>
                  <a:cubicBezTo>
                    <a:pt x="343" y="11"/>
                    <a:pt x="309" y="1"/>
                    <a:pt x="27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79"/>
            <p:cNvSpPr/>
            <p:nvPr/>
          </p:nvSpPr>
          <p:spPr>
            <a:xfrm>
              <a:off x="7572670" y="4340556"/>
              <a:ext cx="11332" cy="9193"/>
            </a:xfrm>
            <a:custGeom>
              <a:rect b="b" l="l" r="r" t="t"/>
              <a:pathLst>
                <a:path extrusionOk="0" h="404" w="498">
                  <a:moveTo>
                    <a:pt x="235" y="0"/>
                  </a:moveTo>
                  <a:cubicBezTo>
                    <a:pt x="205" y="0"/>
                    <a:pt x="167" y="20"/>
                    <a:pt x="148" y="40"/>
                  </a:cubicBezTo>
                  <a:cubicBezTo>
                    <a:pt x="120" y="75"/>
                    <a:pt x="92" y="75"/>
                    <a:pt x="92" y="131"/>
                  </a:cubicBezTo>
                  <a:cubicBezTo>
                    <a:pt x="64" y="187"/>
                    <a:pt x="1" y="305"/>
                    <a:pt x="92" y="361"/>
                  </a:cubicBezTo>
                  <a:cubicBezTo>
                    <a:pt x="120" y="389"/>
                    <a:pt x="148" y="389"/>
                    <a:pt x="176" y="389"/>
                  </a:cubicBezTo>
                  <a:lnTo>
                    <a:pt x="210" y="389"/>
                  </a:lnTo>
                  <a:cubicBezTo>
                    <a:pt x="227" y="400"/>
                    <a:pt x="244" y="404"/>
                    <a:pt x="261" y="404"/>
                  </a:cubicBezTo>
                  <a:cubicBezTo>
                    <a:pt x="301" y="404"/>
                    <a:pt x="341" y="381"/>
                    <a:pt x="385" y="361"/>
                  </a:cubicBezTo>
                  <a:cubicBezTo>
                    <a:pt x="413" y="361"/>
                    <a:pt x="441" y="333"/>
                    <a:pt x="469" y="305"/>
                  </a:cubicBezTo>
                  <a:cubicBezTo>
                    <a:pt x="497" y="249"/>
                    <a:pt x="497" y="187"/>
                    <a:pt x="441" y="131"/>
                  </a:cubicBezTo>
                  <a:lnTo>
                    <a:pt x="441" y="103"/>
                  </a:lnTo>
                  <a:lnTo>
                    <a:pt x="413" y="103"/>
                  </a:lnTo>
                  <a:cubicBezTo>
                    <a:pt x="413" y="75"/>
                    <a:pt x="385" y="75"/>
                    <a:pt x="350" y="40"/>
                  </a:cubicBezTo>
                  <a:lnTo>
                    <a:pt x="322" y="40"/>
                  </a:lnTo>
                  <a:cubicBezTo>
                    <a:pt x="322" y="12"/>
                    <a:pt x="294" y="12"/>
                    <a:pt x="266" y="12"/>
                  </a:cubicBezTo>
                  <a:cubicBezTo>
                    <a:pt x="258" y="4"/>
                    <a:pt x="247" y="0"/>
                    <a:pt x="23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79"/>
            <p:cNvSpPr/>
            <p:nvPr/>
          </p:nvSpPr>
          <p:spPr>
            <a:xfrm>
              <a:off x="7551508" y="4342035"/>
              <a:ext cx="14677" cy="13858"/>
            </a:xfrm>
            <a:custGeom>
              <a:rect b="b" l="l" r="r" t="t"/>
              <a:pathLst>
                <a:path extrusionOk="0" h="609" w="645">
                  <a:moveTo>
                    <a:pt x="322" y="0"/>
                  </a:moveTo>
                  <a:cubicBezTo>
                    <a:pt x="246" y="0"/>
                    <a:pt x="160" y="70"/>
                    <a:pt x="120" y="150"/>
                  </a:cubicBezTo>
                  <a:cubicBezTo>
                    <a:pt x="57" y="212"/>
                    <a:pt x="29" y="268"/>
                    <a:pt x="29" y="359"/>
                  </a:cubicBezTo>
                  <a:cubicBezTo>
                    <a:pt x="1" y="443"/>
                    <a:pt x="1" y="534"/>
                    <a:pt x="92" y="562"/>
                  </a:cubicBezTo>
                  <a:cubicBezTo>
                    <a:pt x="124" y="595"/>
                    <a:pt x="167" y="608"/>
                    <a:pt x="215" y="608"/>
                  </a:cubicBezTo>
                  <a:cubicBezTo>
                    <a:pt x="248" y="608"/>
                    <a:pt x="285" y="602"/>
                    <a:pt x="322" y="590"/>
                  </a:cubicBezTo>
                  <a:cubicBezTo>
                    <a:pt x="378" y="590"/>
                    <a:pt x="469" y="562"/>
                    <a:pt x="525" y="499"/>
                  </a:cubicBezTo>
                  <a:cubicBezTo>
                    <a:pt x="553" y="499"/>
                    <a:pt x="581" y="471"/>
                    <a:pt x="581" y="443"/>
                  </a:cubicBezTo>
                  <a:cubicBezTo>
                    <a:pt x="616" y="415"/>
                    <a:pt x="644" y="387"/>
                    <a:pt x="644" y="324"/>
                  </a:cubicBezTo>
                  <a:cubicBezTo>
                    <a:pt x="616" y="268"/>
                    <a:pt x="581" y="212"/>
                    <a:pt x="525" y="184"/>
                  </a:cubicBezTo>
                  <a:lnTo>
                    <a:pt x="497" y="184"/>
                  </a:lnTo>
                  <a:cubicBezTo>
                    <a:pt x="497" y="184"/>
                    <a:pt x="469" y="184"/>
                    <a:pt x="469" y="150"/>
                  </a:cubicBezTo>
                  <a:cubicBezTo>
                    <a:pt x="469" y="122"/>
                    <a:pt x="469" y="66"/>
                    <a:pt x="406" y="38"/>
                  </a:cubicBezTo>
                  <a:cubicBezTo>
                    <a:pt x="382" y="12"/>
                    <a:pt x="353"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79"/>
            <p:cNvSpPr/>
            <p:nvPr/>
          </p:nvSpPr>
          <p:spPr>
            <a:xfrm>
              <a:off x="7586050" y="4346859"/>
              <a:ext cx="14495" cy="13061"/>
            </a:xfrm>
            <a:custGeom>
              <a:rect b="b" l="l" r="r" t="t"/>
              <a:pathLst>
                <a:path extrusionOk="0" h="574" w="637">
                  <a:moveTo>
                    <a:pt x="378" y="0"/>
                  </a:moveTo>
                  <a:cubicBezTo>
                    <a:pt x="350" y="0"/>
                    <a:pt x="287" y="0"/>
                    <a:pt x="259" y="28"/>
                  </a:cubicBezTo>
                  <a:cubicBezTo>
                    <a:pt x="112" y="147"/>
                    <a:pt x="0" y="434"/>
                    <a:pt x="175" y="553"/>
                  </a:cubicBezTo>
                  <a:cubicBezTo>
                    <a:pt x="203" y="567"/>
                    <a:pt x="231" y="574"/>
                    <a:pt x="260" y="574"/>
                  </a:cubicBezTo>
                  <a:cubicBezTo>
                    <a:pt x="289" y="574"/>
                    <a:pt x="318" y="567"/>
                    <a:pt x="350" y="553"/>
                  </a:cubicBezTo>
                  <a:cubicBezTo>
                    <a:pt x="374" y="565"/>
                    <a:pt x="400" y="571"/>
                    <a:pt x="426" y="571"/>
                  </a:cubicBezTo>
                  <a:cubicBezTo>
                    <a:pt x="520" y="571"/>
                    <a:pt x="615" y="499"/>
                    <a:pt x="636" y="406"/>
                  </a:cubicBezTo>
                  <a:lnTo>
                    <a:pt x="636" y="231"/>
                  </a:lnTo>
                  <a:cubicBezTo>
                    <a:pt x="608" y="175"/>
                    <a:pt x="552" y="112"/>
                    <a:pt x="497" y="112"/>
                  </a:cubicBezTo>
                  <a:cubicBezTo>
                    <a:pt x="497" y="56"/>
                    <a:pt x="434" y="28"/>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79"/>
            <p:cNvSpPr/>
            <p:nvPr/>
          </p:nvSpPr>
          <p:spPr>
            <a:xfrm>
              <a:off x="7548800" y="4393165"/>
              <a:ext cx="10695" cy="8465"/>
            </a:xfrm>
            <a:custGeom>
              <a:rect b="b" l="l" r="r" t="t"/>
              <a:pathLst>
                <a:path extrusionOk="0" h="372" w="470">
                  <a:moveTo>
                    <a:pt x="295" y="0"/>
                  </a:moveTo>
                  <a:cubicBezTo>
                    <a:pt x="239" y="0"/>
                    <a:pt x="148" y="35"/>
                    <a:pt x="92" y="91"/>
                  </a:cubicBezTo>
                  <a:cubicBezTo>
                    <a:pt x="36" y="147"/>
                    <a:pt x="1" y="210"/>
                    <a:pt x="36" y="294"/>
                  </a:cubicBezTo>
                  <a:cubicBezTo>
                    <a:pt x="70" y="350"/>
                    <a:pt x="116" y="371"/>
                    <a:pt x="160" y="371"/>
                  </a:cubicBezTo>
                  <a:cubicBezTo>
                    <a:pt x="187" y="371"/>
                    <a:pt x="215" y="363"/>
                    <a:pt x="239" y="350"/>
                  </a:cubicBezTo>
                  <a:cubicBezTo>
                    <a:pt x="350" y="350"/>
                    <a:pt x="469" y="294"/>
                    <a:pt x="469" y="175"/>
                  </a:cubicBezTo>
                  <a:cubicBezTo>
                    <a:pt x="469" y="147"/>
                    <a:pt x="469" y="119"/>
                    <a:pt x="441" y="91"/>
                  </a:cubicBezTo>
                  <a:cubicBezTo>
                    <a:pt x="413" y="35"/>
                    <a:pt x="350" y="0"/>
                    <a:pt x="29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79"/>
            <p:cNvSpPr/>
            <p:nvPr/>
          </p:nvSpPr>
          <p:spPr>
            <a:xfrm>
              <a:off x="7621207" y="4409867"/>
              <a:ext cx="12584" cy="9239"/>
            </a:xfrm>
            <a:custGeom>
              <a:rect b="b" l="l" r="r" t="t"/>
              <a:pathLst>
                <a:path extrusionOk="0" h="406" w="553">
                  <a:moveTo>
                    <a:pt x="259" y="0"/>
                  </a:moveTo>
                  <a:cubicBezTo>
                    <a:pt x="140" y="28"/>
                    <a:pt x="56" y="112"/>
                    <a:pt x="28" y="203"/>
                  </a:cubicBezTo>
                  <a:cubicBezTo>
                    <a:pt x="0" y="287"/>
                    <a:pt x="28" y="350"/>
                    <a:pt x="112" y="406"/>
                  </a:cubicBezTo>
                  <a:lnTo>
                    <a:pt x="315" y="406"/>
                  </a:lnTo>
                  <a:cubicBezTo>
                    <a:pt x="378" y="378"/>
                    <a:pt x="434" y="378"/>
                    <a:pt x="462" y="315"/>
                  </a:cubicBezTo>
                  <a:cubicBezTo>
                    <a:pt x="553" y="231"/>
                    <a:pt x="525" y="112"/>
                    <a:pt x="434" y="56"/>
                  </a:cubicBezTo>
                  <a:lnTo>
                    <a:pt x="406" y="28"/>
                  </a:lnTo>
                  <a:cubicBezTo>
                    <a:pt x="378" y="0"/>
                    <a:pt x="315" y="0"/>
                    <a:pt x="25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79"/>
            <p:cNvSpPr/>
            <p:nvPr/>
          </p:nvSpPr>
          <p:spPr>
            <a:xfrm>
              <a:off x="7660186" y="4403701"/>
              <a:ext cx="11878" cy="11286"/>
            </a:xfrm>
            <a:custGeom>
              <a:rect b="b" l="l" r="r" t="t"/>
              <a:pathLst>
                <a:path extrusionOk="0" h="496" w="522">
                  <a:moveTo>
                    <a:pt x="340" y="0"/>
                  </a:moveTo>
                  <a:cubicBezTo>
                    <a:pt x="325" y="0"/>
                    <a:pt x="310" y="2"/>
                    <a:pt x="294" y="6"/>
                  </a:cubicBezTo>
                  <a:cubicBezTo>
                    <a:pt x="210" y="34"/>
                    <a:pt x="119" y="97"/>
                    <a:pt x="91" y="181"/>
                  </a:cubicBezTo>
                  <a:cubicBezTo>
                    <a:pt x="63" y="181"/>
                    <a:pt x="63" y="181"/>
                    <a:pt x="63" y="208"/>
                  </a:cubicBezTo>
                  <a:cubicBezTo>
                    <a:pt x="35" y="236"/>
                    <a:pt x="35" y="271"/>
                    <a:pt x="35" y="299"/>
                  </a:cubicBezTo>
                  <a:cubicBezTo>
                    <a:pt x="1" y="383"/>
                    <a:pt x="63" y="474"/>
                    <a:pt x="119" y="474"/>
                  </a:cubicBezTo>
                  <a:cubicBezTo>
                    <a:pt x="147" y="488"/>
                    <a:pt x="170" y="495"/>
                    <a:pt x="193" y="495"/>
                  </a:cubicBezTo>
                  <a:cubicBezTo>
                    <a:pt x="216" y="495"/>
                    <a:pt x="238" y="488"/>
                    <a:pt x="266" y="474"/>
                  </a:cubicBezTo>
                  <a:cubicBezTo>
                    <a:pt x="350" y="474"/>
                    <a:pt x="441" y="446"/>
                    <a:pt x="469" y="355"/>
                  </a:cubicBezTo>
                  <a:cubicBezTo>
                    <a:pt x="497" y="327"/>
                    <a:pt x="497" y="299"/>
                    <a:pt x="497" y="271"/>
                  </a:cubicBezTo>
                  <a:lnTo>
                    <a:pt x="497" y="181"/>
                  </a:lnTo>
                  <a:cubicBezTo>
                    <a:pt x="521" y="77"/>
                    <a:pt x="440" y="0"/>
                    <a:pt x="34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79"/>
            <p:cNvSpPr/>
            <p:nvPr/>
          </p:nvSpPr>
          <p:spPr>
            <a:xfrm>
              <a:off x="7660982" y="4387272"/>
              <a:ext cx="9261" cy="9898"/>
            </a:xfrm>
            <a:custGeom>
              <a:rect b="b" l="l" r="r" t="t"/>
              <a:pathLst>
                <a:path extrusionOk="0" h="435" w="407">
                  <a:moveTo>
                    <a:pt x="203" y="0"/>
                  </a:moveTo>
                  <a:cubicBezTo>
                    <a:pt x="175" y="0"/>
                    <a:pt x="84" y="0"/>
                    <a:pt x="56" y="56"/>
                  </a:cubicBezTo>
                  <a:lnTo>
                    <a:pt x="56" y="84"/>
                  </a:lnTo>
                  <a:cubicBezTo>
                    <a:pt x="28" y="119"/>
                    <a:pt x="28" y="175"/>
                    <a:pt x="0" y="203"/>
                  </a:cubicBezTo>
                  <a:lnTo>
                    <a:pt x="0" y="259"/>
                  </a:lnTo>
                  <a:cubicBezTo>
                    <a:pt x="0" y="322"/>
                    <a:pt x="56" y="350"/>
                    <a:pt x="112" y="378"/>
                  </a:cubicBezTo>
                  <a:lnTo>
                    <a:pt x="140" y="350"/>
                  </a:lnTo>
                  <a:cubicBezTo>
                    <a:pt x="140" y="359"/>
                    <a:pt x="140" y="363"/>
                    <a:pt x="142" y="363"/>
                  </a:cubicBezTo>
                  <a:cubicBezTo>
                    <a:pt x="144" y="363"/>
                    <a:pt x="152" y="350"/>
                    <a:pt x="175" y="350"/>
                  </a:cubicBezTo>
                  <a:cubicBezTo>
                    <a:pt x="203" y="378"/>
                    <a:pt x="231" y="406"/>
                    <a:pt x="259" y="434"/>
                  </a:cubicBezTo>
                  <a:cubicBezTo>
                    <a:pt x="315" y="434"/>
                    <a:pt x="378" y="406"/>
                    <a:pt x="406" y="350"/>
                  </a:cubicBezTo>
                  <a:cubicBezTo>
                    <a:pt x="406" y="294"/>
                    <a:pt x="406" y="231"/>
                    <a:pt x="350" y="203"/>
                  </a:cubicBezTo>
                  <a:cubicBezTo>
                    <a:pt x="315" y="147"/>
                    <a:pt x="287" y="119"/>
                    <a:pt x="259" y="84"/>
                  </a:cubicBezTo>
                  <a:cubicBezTo>
                    <a:pt x="259" y="56"/>
                    <a:pt x="231" y="28"/>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79"/>
            <p:cNvSpPr/>
            <p:nvPr/>
          </p:nvSpPr>
          <p:spPr>
            <a:xfrm>
              <a:off x="7657637" y="4366269"/>
              <a:ext cx="10536" cy="8988"/>
            </a:xfrm>
            <a:custGeom>
              <a:rect b="b" l="l" r="r" t="t"/>
              <a:pathLst>
                <a:path extrusionOk="0" h="395" w="463">
                  <a:moveTo>
                    <a:pt x="171" y="1"/>
                  </a:moveTo>
                  <a:cubicBezTo>
                    <a:pt x="146" y="1"/>
                    <a:pt x="116" y="7"/>
                    <a:pt x="85" y="21"/>
                  </a:cubicBezTo>
                  <a:cubicBezTo>
                    <a:pt x="57" y="21"/>
                    <a:pt x="1" y="49"/>
                    <a:pt x="1" y="105"/>
                  </a:cubicBezTo>
                  <a:cubicBezTo>
                    <a:pt x="1" y="168"/>
                    <a:pt x="1" y="196"/>
                    <a:pt x="29" y="252"/>
                  </a:cubicBezTo>
                  <a:cubicBezTo>
                    <a:pt x="57" y="280"/>
                    <a:pt x="85" y="280"/>
                    <a:pt x="113" y="280"/>
                  </a:cubicBezTo>
                  <a:lnTo>
                    <a:pt x="147" y="280"/>
                  </a:lnTo>
                  <a:lnTo>
                    <a:pt x="147" y="308"/>
                  </a:lnTo>
                  <a:cubicBezTo>
                    <a:pt x="167" y="353"/>
                    <a:pt x="230" y="394"/>
                    <a:pt x="287" y="394"/>
                  </a:cubicBezTo>
                  <a:cubicBezTo>
                    <a:pt x="310" y="394"/>
                    <a:pt x="332" y="387"/>
                    <a:pt x="350" y="371"/>
                  </a:cubicBezTo>
                  <a:cubicBezTo>
                    <a:pt x="378" y="343"/>
                    <a:pt x="406" y="343"/>
                    <a:pt x="406" y="308"/>
                  </a:cubicBezTo>
                  <a:lnTo>
                    <a:pt x="406" y="280"/>
                  </a:lnTo>
                  <a:cubicBezTo>
                    <a:pt x="462" y="252"/>
                    <a:pt x="434" y="133"/>
                    <a:pt x="406" y="105"/>
                  </a:cubicBezTo>
                  <a:cubicBezTo>
                    <a:pt x="378" y="77"/>
                    <a:pt x="350" y="49"/>
                    <a:pt x="287" y="49"/>
                  </a:cubicBezTo>
                  <a:cubicBezTo>
                    <a:pt x="287" y="49"/>
                    <a:pt x="259" y="21"/>
                    <a:pt x="231" y="21"/>
                  </a:cubicBezTo>
                  <a:cubicBezTo>
                    <a:pt x="217" y="7"/>
                    <a:pt x="196" y="1"/>
                    <a:pt x="17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79"/>
            <p:cNvSpPr/>
            <p:nvPr/>
          </p:nvSpPr>
          <p:spPr>
            <a:xfrm>
              <a:off x="7637749" y="4350227"/>
              <a:ext cx="10536" cy="10171"/>
            </a:xfrm>
            <a:custGeom>
              <a:rect b="b" l="l" r="r" t="t"/>
              <a:pathLst>
                <a:path extrusionOk="0" h="447" w="463">
                  <a:moveTo>
                    <a:pt x="135" y="1"/>
                  </a:moveTo>
                  <a:cubicBezTo>
                    <a:pt x="110" y="1"/>
                    <a:pt x="83" y="9"/>
                    <a:pt x="57" y="27"/>
                  </a:cubicBezTo>
                  <a:cubicBezTo>
                    <a:pt x="29" y="55"/>
                    <a:pt x="1" y="111"/>
                    <a:pt x="1" y="174"/>
                  </a:cubicBezTo>
                  <a:cubicBezTo>
                    <a:pt x="1" y="202"/>
                    <a:pt x="29" y="202"/>
                    <a:pt x="29" y="230"/>
                  </a:cubicBezTo>
                  <a:lnTo>
                    <a:pt x="112" y="314"/>
                  </a:lnTo>
                  <a:cubicBezTo>
                    <a:pt x="147" y="349"/>
                    <a:pt x="175" y="377"/>
                    <a:pt x="175" y="405"/>
                  </a:cubicBezTo>
                  <a:cubicBezTo>
                    <a:pt x="203" y="433"/>
                    <a:pt x="247" y="447"/>
                    <a:pt x="291" y="447"/>
                  </a:cubicBezTo>
                  <a:cubicBezTo>
                    <a:pt x="334" y="447"/>
                    <a:pt x="378" y="433"/>
                    <a:pt x="406" y="405"/>
                  </a:cubicBezTo>
                  <a:cubicBezTo>
                    <a:pt x="462" y="349"/>
                    <a:pt x="462" y="258"/>
                    <a:pt x="406" y="174"/>
                  </a:cubicBezTo>
                  <a:cubicBezTo>
                    <a:pt x="378" y="139"/>
                    <a:pt x="322" y="111"/>
                    <a:pt x="287" y="83"/>
                  </a:cubicBezTo>
                  <a:cubicBezTo>
                    <a:pt x="248" y="44"/>
                    <a:pt x="195" y="1"/>
                    <a:pt x="13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79"/>
            <p:cNvSpPr/>
            <p:nvPr/>
          </p:nvSpPr>
          <p:spPr>
            <a:xfrm>
              <a:off x="7687401" y="4395236"/>
              <a:ext cx="10672" cy="10786"/>
            </a:xfrm>
            <a:custGeom>
              <a:rect b="b" l="l" r="r" t="t"/>
              <a:pathLst>
                <a:path extrusionOk="0" h="474" w="469">
                  <a:moveTo>
                    <a:pt x="294" y="0"/>
                  </a:moveTo>
                  <a:cubicBezTo>
                    <a:pt x="203" y="0"/>
                    <a:pt x="119" y="28"/>
                    <a:pt x="91" y="84"/>
                  </a:cubicBezTo>
                  <a:cubicBezTo>
                    <a:pt x="28" y="147"/>
                    <a:pt x="0" y="231"/>
                    <a:pt x="28" y="322"/>
                  </a:cubicBezTo>
                  <a:cubicBezTo>
                    <a:pt x="83" y="395"/>
                    <a:pt x="202" y="474"/>
                    <a:pt x="306" y="474"/>
                  </a:cubicBezTo>
                  <a:cubicBezTo>
                    <a:pt x="321" y="474"/>
                    <a:pt x="336" y="472"/>
                    <a:pt x="350" y="469"/>
                  </a:cubicBezTo>
                  <a:cubicBezTo>
                    <a:pt x="413" y="469"/>
                    <a:pt x="469" y="378"/>
                    <a:pt x="441" y="350"/>
                  </a:cubicBezTo>
                  <a:cubicBezTo>
                    <a:pt x="441" y="294"/>
                    <a:pt x="441" y="259"/>
                    <a:pt x="413" y="231"/>
                  </a:cubicBezTo>
                  <a:cubicBezTo>
                    <a:pt x="441" y="203"/>
                    <a:pt x="441" y="175"/>
                    <a:pt x="441" y="147"/>
                  </a:cubicBezTo>
                  <a:cubicBezTo>
                    <a:pt x="441" y="56"/>
                    <a:pt x="378"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79"/>
            <p:cNvSpPr/>
            <p:nvPr/>
          </p:nvSpPr>
          <p:spPr>
            <a:xfrm>
              <a:off x="7683419" y="4416148"/>
              <a:ext cx="12584" cy="9921"/>
            </a:xfrm>
            <a:custGeom>
              <a:rect b="b" l="l" r="r" t="t"/>
              <a:pathLst>
                <a:path extrusionOk="0" h="436" w="553">
                  <a:moveTo>
                    <a:pt x="285" y="1"/>
                  </a:moveTo>
                  <a:cubicBezTo>
                    <a:pt x="233" y="1"/>
                    <a:pt x="184" y="13"/>
                    <a:pt x="147" y="39"/>
                  </a:cubicBezTo>
                  <a:cubicBezTo>
                    <a:pt x="147" y="74"/>
                    <a:pt x="119" y="74"/>
                    <a:pt x="119" y="74"/>
                  </a:cubicBezTo>
                  <a:cubicBezTo>
                    <a:pt x="0" y="130"/>
                    <a:pt x="28" y="277"/>
                    <a:pt x="147" y="305"/>
                  </a:cubicBezTo>
                  <a:lnTo>
                    <a:pt x="147" y="333"/>
                  </a:lnTo>
                  <a:cubicBezTo>
                    <a:pt x="175" y="333"/>
                    <a:pt x="175" y="361"/>
                    <a:pt x="175" y="361"/>
                  </a:cubicBezTo>
                  <a:cubicBezTo>
                    <a:pt x="238" y="389"/>
                    <a:pt x="266" y="424"/>
                    <a:pt x="322" y="424"/>
                  </a:cubicBezTo>
                  <a:cubicBezTo>
                    <a:pt x="348" y="432"/>
                    <a:pt x="369" y="435"/>
                    <a:pt x="387" y="435"/>
                  </a:cubicBezTo>
                  <a:cubicBezTo>
                    <a:pt x="431" y="435"/>
                    <a:pt x="457" y="414"/>
                    <a:pt x="497" y="389"/>
                  </a:cubicBezTo>
                  <a:cubicBezTo>
                    <a:pt x="553" y="333"/>
                    <a:pt x="553" y="277"/>
                    <a:pt x="525" y="214"/>
                  </a:cubicBezTo>
                  <a:lnTo>
                    <a:pt x="525" y="186"/>
                  </a:lnTo>
                  <a:cubicBezTo>
                    <a:pt x="525" y="65"/>
                    <a:pt x="401" y="1"/>
                    <a:pt x="28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79"/>
            <p:cNvSpPr/>
            <p:nvPr/>
          </p:nvSpPr>
          <p:spPr>
            <a:xfrm>
              <a:off x="7715867" y="4413053"/>
              <a:ext cx="7350" cy="6963"/>
            </a:xfrm>
            <a:custGeom>
              <a:rect b="b" l="l" r="r" t="t"/>
              <a:pathLst>
                <a:path extrusionOk="0" h="306" w="323">
                  <a:moveTo>
                    <a:pt x="148" y="0"/>
                  </a:moveTo>
                  <a:cubicBezTo>
                    <a:pt x="92" y="0"/>
                    <a:pt x="64" y="35"/>
                    <a:pt x="36" y="63"/>
                  </a:cubicBezTo>
                  <a:cubicBezTo>
                    <a:pt x="1" y="91"/>
                    <a:pt x="1" y="119"/>
                    <a:pt x="1" y="175"/>
                  </a:cubicBezTo>
                  <a:cubicBezTo>
                    <a:pt x="1" y="238"/>
                    <a:pt x="64" y="294"/>
                    <a:pt x="120" y="294"/>
                  </a:cubicBezTo>
                  <a:cubicBezTo>
                    <a:pt x="136" y="302"/>
                    <a:pt x="153" y="306"/>
                    <a:pt x="170" y="306"/>
                  </a:cubicBezTo>
                  <a:cubicBezTo>
                    <a:pt x="210" y="306"/>
                    <a:pt x="247" y="286"/>
                    <a:pt x="267" y="266"/>
                  </a:cubicBezTo>
                  <a:cubicBezTo>
                    <a:pt x="295" y="238"/>
                    <a:pt x="322" y="175"/>
                    <a:pt x="295" y="119"/>
                  </a:cubicBezTo>
                  <a:cubicBezTo>
                    <a:pt x="295" y="63"/>
                    <a:pt x="211" y="0"/>
                    <a:pt x="1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79"/>
            <p:cNvSpPr/>
            <p:nvPr/>
          </p:nvSpPr>
          <p:spPr>
            <a:xfrm>
              <a:off x="7713319" y="4428800"/>
              <a:ext cx="11332" cy="11104"/>
            </a:xfrm>
            <a:custGeom>
              <a:rect b="b" l="l" r="r" t="t"/>
              <a:pathLst>
                <a:path extrusionOk="0" h="488" w="498">
                  <a:moveTo>
                    <a:pt x="256" y="0"/>
                  </a:moveTo>
                  <a:cubicBezTo>
                    <a:pt x="203" y="0"/>
                    <a:pt x="137" y="47"/>
                    <a:pt x="85" y="70"/>
                  </a:cubicBezTo>
                  <a:cubicBezTo>
                    <a:pt x="29" y="126"/>
                    <a:pt x="1" y="182"/>
                    <a:pt x="29" y="273"/>
                  </a:cubicBezTo>
                  <a:cubicBezTo>
                    <a:pt x="57" y="357"/>
                    <a:pt x="113" y="392"/>
                    <a:pt x="204" y="420"/>
                  </a:cubicBezTo>
                  <a:cubicBezTo>
                    <a:pt x="232" y="448"/>
                    <a:pt x="260" y="476"/>
                    <a:pt x="323" y="476"/>
                  </a:cubicBezTo>
                  <a:cubicBezTo>
                    <a:pt x="331" y="484"/>
                    <a:pt x="344" y="488"/>
                    <a:pt x="359" y="488"/>
                  </a:cubicBezTo>
                  <a:cubicBezTo>
                    <a:pt x="395" y="488"/>
                    <a:pt x="443" y="468"/>
                    <a:pt x="462" y="448"/>
                  </a:cubicBezTo>
                  <a:cubicBezTo>
                    <a:pt x="497" y="392"/>
                    <a:pt x="497" y="357"/>
                    <a:pt x="497" y="301"/>
                  </a:cubicBezTo>
                  <a:cubicBezTo>
                    <a:pt x="497" y="245"/>
                    <a:pt x="462" y="217"/>
                    <a:pt x="407" y="182"/>
                  </a:cubicBezTo>
                  <a:cubicBezTo>
                    <a:pt x="407" y="154"/>
                    <a:pt x="379" y="154"/>
                    <a:pt x="379" y="126"/>
                  </a:cubicBezTo>
                  <a:cubicBezTo>
                    <a:pt x="379" y="70"/>
                    <a:pt x="351" y="42"/>
                    <a:pt x="288" y="7"/>
                  </a:cubicBezTo>
                  <a:cubicBezTo>
                    <a:pt x="278" y="3"/>
                    <a:pt x="267" y="0"/>
                    <a:pt x="2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79"/>
            <p:cNvSpPr/>
            <p:nvPr/>
          </p:nvSpPr>
          <p:spPr>
            <a:xfrm>
              <a:off x="7733229" y="4422428"/>
              <a:ext cx="10513" cy="9284"/>
            </a:xfrm>
            <a:custGeom>
              <a:rect b="b" l="l" r="r" t="t"/>
              <a:pathLst>
                <a:path extrusionOk="0" h="408" w="462">
                  <a:moveTo>
                    <a:pt x="112" y="1"/>
                  </a:moveTo>
                  <a:cubicBezTo>
                    <a:pt x="28" y="1"/>
                    <a:pt x="0" y="85"/>
                    <a:pt x="28" y="176"/>
                  </a:cubicBezTo>
                  <a:cubicBezTo>
                    <a:pt x="56" y="204"/>
                    <a:pt x="84" y="232"/>
                    <a:pt x="112" y="232"/>
                  </a:cubicBezTo>
                  <a:cubicBezTo>
                    <a:pt x="112" y="260"/>
                    <a:pt x="112" y="260"/>
                    <a:pt x="147" y="287"/>
                  </a:cubicBezTo>
                  <a:cubicBezTo>
                    <a:pt x="147" y="322"/>
                    <a:pt x="175" y="322"/>
                    <a:pt x="175" y="322"/>
                  </a:cubicBezTo>
                  <a:cubicBezTo>
                    <a:pt x="193" y="377"/>
                    <a:pt x="249" y="407"/>
                    <a:pt x="301" y="407"/>
                  </a:cubicBezTo>
                  <a:cubicBezTo>
                    <a:pt x="330" y="407"/>
                    <a:pt x="358" y="398"/>
                    <a:pt x="378" y="378"/>
                  </a:cubicBezTo>
                  <a:cubicBezTo>
                    <a:pt x="434" y="350"/>
                    <a:pt x="462" y="260"/>
                    <a:pt x="434" y="176"/>
                  </a:cubicBezTo>
                  <a:cubicBezTo>
                    <a:pt x="406" y="113"/>
                    <a:pt x="322" y="57"/>
                    <a:pt x="259" y="29"/>
                  </a:cubicBezTo>
                  <a:cubicBezTo>
                    <a:pt x="259" y="29"/>
                    <a:pt x="231" y="29"/>
                    <a:pt x="2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79"/>
            <p:cNvSpPr/>
            <p:nvPr/>
          </p:nvSpPr>
          <p:spPr>
            <a:xfrm>
              <a:off x="7737189" y="4422428"/>
              <a:ext cx="23" cy="23"/>
            </a:xfrm>
            <a:custGeom>
              <a:rect b="b" l="l" r="r" t="t"/>
              <a:pathLst>
                <a:path extrusionOk="0" h="1" w="1">
                  <a:moveTo>
                    <a:pt x="1" y="1"/>
                  </a:moveTo>
                  <a:lnTo>
                    <a:pt x="1" y="1"/>
                  </a:lnTo>
                  <a:close/>
                  <a:moveTo>
                    <a:pt x="1" y="1"/>
                  </a:move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79"/>
            <p:cNvSpPr/>
            <p:nvPr/>
          </p:nvSpPr>
          <p:spPr>
            <a:xfrm>
              <a:off x="7736552" y="4444455"/>
              <a:ext cx="8624" cy="7759"/>
            </a:xfrm>
            <a:custGeom>
              <a:rect b="b" l="l" r="r" t="t"/>
              <a:pathLst>
                <a:path extrusionOk="0" h="341" w="379">
                  <a:moveTo>
                    <a:pt x="180" y="1"/>
                  </a:moveTo>
                  <a:cubicBezTo>
                    <a:pt x="137" y="1"/>
                    <a:pt x="90" y="16"/>
                    <a:pt x="57" y="54"/>
                  </a:cubicBezTo>
                  <a:cubicBezTo>
                    <a:pt x="1" y="82"/>
                    <a:pt x="1" y="166"/>
                    <a:pt x="29" y="228"/>
                  </a:cubicBezTo>
                  <a:cubicBezTo>
                    <a:pt x="29" y="256"/>
                    <a:pt x="57" y="256"/>
                    <a:pt x="85" y="284"/>
                  </a:cubicBezTo>
                  <a:cubicBezTo>
                    <a:pt x="113" y="284"/>
                    <a:pt x="113" y="284"/>
                    <a:pt x="113" y="312"/>
                  </a:cubicBezTo>
                  <a:lnTo>
                    <a:pt x="141" y="312"/>
                  </a:lnTo>
                  <a:cubicBezTo>
                    <a:pt x="176" y="312"/>
                    <a:pt x="232" y="340"/>
                    <a:pt x="260" y="340"/>
                  </a:cubicBezTo>
                  <a:cubicBezTo>
                    <a:pt x="288" y="340"/>
                    <a:pt x="350" y="312"/>
                    <a:pt x="350" y="284"/>
                  </a:cubicBezTo>
                  <a:cubicBezTo>
                    <a:pt x="378" y="228"/>
                    <a:pt x="378" y="194"/>
                    <a:pt x="378" y="166"/>
                  </a:cubicBezTo>
                  <a:lnTo>
                    <a:pt x="350" y="138"/>
                  </a:lnTo>
                  <a:cubicBezTo>
                    <a:pt x="350" y="82"/>
                    <a:pt x="316" y="54"/>
                    <a:pt x="260" y="19"/>
                  </a:cubicBezTo>
                  <a:cubicBezTo>
                    <a:pt x="237" y="8"/>
                    <a:pt x="209" y="1"/>
                    <a:pt x="18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79"/>
            <p:cNvSpPr/>
            <p:nvPr/>
          </p:nvSpPr>
          <p:spPr>
            <a:xfrm>
              <a:off x="7745790" y="4497383"/>
              <a:ext cx="9876" cy="10786"/>
            </a:xfrm>
            <a:custGeom>
              <a:rect b="b" l="l" r="r" t="t"/>
              <a:pathLst>
                <a:path extrusionOk="0" h="474" w="434">
                  <a:moveTo>
                    <a:pt x="294" y="0"/>
                  </a:moveTo>
                  <a:cubicBezTo>
                    <a:pt x="259" y="28"/>
                    <a:pt x="231" y="28"/>
                    <a:pt x="203" y="56"/>
                  </a:cubicBezTo>
                  <a:cubicBezTo>
                    <a:pt x="175" y="84"/>
                    <a:pt x="147" y="112"/>
                    <a:pt x="119" y="140"/>
                  </a:cubicBezTo>
                  <a:cubicBezTo>
                    <a:pt x="56" y="175"/>
                    <a:pt x="28" y="231"/>
                    <a:pt x="28" y="259"/>
                  </a:cubicBezTo>
                  <a:cubicBezTo>
                    <a:pt x="0" y="287"/>
                    <a:pt x="0" y="315"/>
                    <a:pt x="28" y="315"/>
                  </a:cubicBezTo>
                  <a:cubicBezTo>
                    <a:pt x="0" y="350"/>
                    <a:pt x="0" y="406"/>
                    <a:pt x="28" y="434"/>
                  </a:cubicBezTo>
                  <a:cubicBezTo>
                    <a:pt x="48" y="454"/>
                    <a:pt x="85" y="473"/>
                    <a:pt x="125" y="473"/>
                  </a:cubicBezTo>
                  <a:cubicBezTo>
                    <a:pt x="142" y="473"/>
                    <a:pt x="159" y="470"/>
                    <a:pt x="175" y="462"/>
                  </a:cubicBezTo>
                  <a:cubicBezTo>
                    <a:pt x="203" y="462"/>
                    <a:pt x="203" y="434"/>
                    <a:pt x="231" y="434"/>
                  </a:cubicBezTo>
                  <a:cubicBezTo>
                    <a:pt x="231" y="434"/>
                    <a:pt x="231" y="406"/>
                    <a:pt x="259" y="406"/>
                  </a:cubicBezTo>
                  <a:cubicBezTo>
                    <a:pt x="294" y="378"/>
                    <a:pt x="322" y="315"/>
                    <a:pt x="350" y="287"/>
                  </a:cubicBezTo>
                  <a:cubicBezTo>
                    <a:pt x="378" y="231"/>
                    <a:pt x="406" y="203"/>
                    <a:pt x="434" y="140"/>
                  </a:cubicBezTo>
                  <a:cubicBezTo>
                    <a:pt x="434" y="56"/>
                    <a:pt x="378"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79"/>
            <p:cNvSpPr/>
            <p:nvPr/>
          </p:nvSpPr>
          <p:spPr>
            <a:xfrm>
              <a:off x="7726039" y="4518250"/>
              <a:ext cx="11810" cy="9125"/>
            </a:xfrm>
            <a:custGeom>
              <a:rect b="b" l="l" r="r" t="t"/>
              <a:pathLst>
                <a:path extrusionOk="0" h="401" w="519">
                  <a:moveTo>
                    <a:pt x="372" y="1"/>
                  </a:moveTo>
                  <a:cubicBezTo>
                    <a:pt x="334" y="1"/>
                    <a:pt x="295" y="13"/>
                    <a:pt x="253" y="13"/>
                  </a:cubicBezTo>
                  <a:cubicBezTo>
                    <a:pt x="169" y="41"/>
                    <a:pt x="78" y="69"/>
                    <a:pt x="50" y="160"/>
                  </a:cubicBezTo>
                  <a:cubicBezTo>
                    <a:pt x="22" y="188"/>
                    <a:pt x="22" y="216"/>
                    <a:pt x="22" y="272"/>
                  </a:cubicBezTo>
                  <a:cubicBezTo>
                    <a:pt x="1" y="363"/>
                    <a:pt x="66" y="401"/>
                    <a:pt x="148" y="401"/>
                  </a:cubicBezTo>
                  <a:cubicBezTo>
                    <a:pt x="173" y="401"/>
                    <a:pt x="199" y="397"/>
                    <a:pt x="225" y="391"/>
                  </a:cubicBezTo>
                  <a:cubicBezTo>
                    <a:pt x="288" y="363"/>
                    <a:pt x="372" y="335"/>
                    <a:pt x="400" y="244"/>
                  </a:cubicBezTo>
                  <a:lnTo>
                    <a:pt x="428" y="244"/>
                  </a:lnTo>
                  <a:cubicBezTo>
                    <a:pt x="400" y="244"/>
                    <a:pt x="428" y="244"/>
                    <a:pt x="463" y="216"/>
                  </a:cubicBezTo>
                  <a:lnTo>
                    <a:pt x="463" y="188"/>
                  </a:lnTo>
                  <a:cubicBezTo>
                    <a:pt x="519" y="132"/>
                    <a:pt x="491" y="41"/>
                    <a:pt x="428" y="13"/>
                  </a:cubicBezTo>
                  <a:cubicBezTo>
                    <a:pt x="409" y="4"/>
                    <a:pt x="391" y="1"/>
                    <a:pt x="37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79"/>
            <p:cNvSpPr/>
            <p:nvPr/>
          </p:nvSpPr>
          <p:spPr>
            <a:xfrm>
              <a:off x="7551508" y="4529786"/>
              <a:ext cx="19911" cy="13699"/>
            </a:xfrm>
            <a:custGeom>
              <a:rect b="b" l="l" r="r" t="t"/>
              <a:pathLst>
                <a:path extrusionOk="0" h="602" w="875">
                  <a:moveTo>
                    <a:pt x="384" y="1"/>
                  </a:moveTo>
                  <a:cubicBezTo>
                    <a:pt x="240" y="1"/>
                    <a:pt x="1" y="241"/>
                    <a:pt x="1" y="380"/>
                  </a:cubicBezTo>
                  <a:cubicBezTo>
                    <a:pt x="29" y="464"/>
                    <a:pt x="92" y="527"/>
                    <a:pt x="176" y="527"/>
                  </a:cubicBezTo>
                  <a:cubicBezTo>
                    <a:pt x="176" y="499"/>
                    <a:pt x="204" y="499"/>
                    <a:pt x="204" y="499"/>
                  </a:cubicBezTo>
                  <a:cubicBezTo>
                    <a:pt x="231" y="555"/>
                    <a:pt x="266" y="555"/>
                    <a:pt x="294" y="583"/>
                  </a:cubicBezTo>
                  <a:cubicBezTo>
                    <a:pt x="329" y="595"/>
                    <a:pt x="375" y="601"/>
                    <a:pt x="420" y="601"/>
                  </a:cubicBezTo>
                  <a:cubicBezTo>
                    <a:pt x="484" y="601"/>
                    <a:pt x="548" y="588"/>
                    <a:pt x="581" y="555"/>
                  </a:cubicBezTo>
                  <a:cubicBezTo>
                    <a:pt x="644" y="555"/>
                    <a:pt x="672" y="555"/>
                    <a:pt x="728" y="527"/>
                  </a:cubicBezTo>
                  <a:cubicBezTo>
                    <a:pt x="756" y="527"/>
                    <a:pt x="791" y="499"/>
                    <a:pt x="819" y="464"/>
                  </a:cubicBezTo>
                  <a:lnTo>
                    <a:pt x="819" y="436"/>
                  </a:lnTo>
                  <a:cubicBezTo>
                    <a:pt x="819" y="436"/>
                    <a:pt x="847" y="408"/>
                    <a:pt x="847" y="380"/>
                  </a:cubicBezTo>
                  <a:cubicBezTo>
                    <a:pt x="875" y="324"/>
                    <a:pt x="847" y="233"/>
                    <a:pt x="791" y="177"/>
                  </a:cubicBezTo>
                  <a:cubicBezTo>
                    <a:pt x="791" y="149"/>
                    <a:pt x="791" y="149"/>
                    <a:pt x="756" y="149"/>
                  </a:cubicBezTo>
                  <a:cubicBezTo>
                    <a:pt x="728" y="118"/>
                    <a:pt x="693" y="102"/>
                    <a:pt x="657" y="102"/>
                  </a:cubicBezTo>
                  <a:cubicBezTo>
                    <a:pt x="621" y="102"/>
                    <a:pt x="585" y="118"/>
                    <a:pt x="553" y="149"/>
                  </a:cubicBezTo>
                  <a:cubicBezTo>
                    <a:pt x="525" y="149"/>
                    <a:pt x="525" y="115"/>
                    <a:pt x="497" y="115"/>
                  </a:cubicBezTo>
                  <a:lnTo>
                    <a:pt x="497" y="87"/>
                  </a:lnTo>
                  <a:cubicBezTo>
                    <a:pt x="497" y="59"/>
                    <a:pt x="469" y="31"/>
                    <a:pt x="406" y="3"/>
                  </a:cubicBezTo>
                  <a:cubicBezTo>
                    <a:pt x="399" y="1"/>
                    <a:pt x="392" y="1"/>
                    <a:pt x="3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79"/>
            <p:cNvSpPr/>
            <p:nvPr/>
          </p:nvSpPr>
          <p:spPr>
            <a:xfrm>
              <a:off x="7603230" y="4526077"/>
              <a:ext cx="15291" cy="12379"/>
            </a:xfrm>
            <a:custGeom>
              <a:rect b="b" l="l" r="r" t="t"/>
              <a:pathLst>
                <a:path extrusionOk="0" h="544" w="672">
                  <a:moveTo>
                    <a:pt x="418" y="0"/>
                  </a:moveTo>
                  <a:cubicBezTo>
                    <a:pt x="389" y="0"/>
                    <a:pt x="361" y="7"/>
                    <a:pt x="350" y="19"/>
                  </a:cubicBezTo>
                  <a:cubicBezTo>
                    <a:pt x="322" y="47"/>
                    <a:pt x="294" y="47"/>
                    <a:pt x="294" y="75"/>
                  </a:cubicBezTo>
                  <a:cubicBezTo>
                    <a:pt x="294" y="75"/>
                    <a:pt x="266" y="75"/>
                    <a:pt x="266" y="103"/>
                  </a:cubicBezTo>
                  <a:cubicBezTo>
                    <a:pt x="231" y="103"/>
                    <a:pt x="203" y="138"/>
                    <a:pt x="175" y="194"/>
                  </a:cubicBezTo>
                  <a:cubicBezTo>
                    <a:pt x="119" y="194"/>
                    <a:pt x="91" y="250"/>
                    <a:pt x="56" y="312"/>
                  </a:cubicBezTo>
                  <a:cubicBezTo>
                    <a:pt x="0" y="368"/>
                    <a:pt x="28" y="452"/>
                    <a:pt x="119" y="487"/>
                  </a:cubicBezTo>
                  <a:lnTo>
                    <a:pt x="147" y="487"/>
                  </a:lnTo>
                  <a:cubicBezTo>
                    <a:pt x="203" y="543"/>
                    <a:pt x="231" y="543"/>
                    <a:pt x="294" y="543"/>
                  </a:cubicBezTo>
                  <a:lnTo>
                    <a:pt x="497" y="543"/>
                  </a:lnTo>
                  <a:cubicBezTo>
                    <a:pt x="553" y="543"/>
                    <a:pt x="644" y="515"/>
                    <a:pt x="672" y="424"/>
                  </a:cubicBezTo>
                  <a:cubicBezTo>
                    <a:pt x="672" y="340"/>
                    <a:pt x="616" y="278"/>
                    <a:pt x="616" y="222"/>
                  </a:cubicBezTo>
                  <a:cubicBezTo>
                    <a:pt x="581" y="166"/>
                    <a:pt x="581" y="75"/>
                    <a:pt x="525" y="47"/>
                  </a:cubicBezTo>
                  <a:cubicBezTo>
                    <a:pt x="508" y="14"/>
                    <a:pt x="461" y="0"/>
                    <a:pt x="4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79"/>
            <p:cNvSpPr/>
            <p:nvPr/>
          </p:nvSpPr>
          <p:spPr>
            <a:xfrm>
              <a:off x="7448086" y="4525850"/>
              <a:ext cx="27238" cy="12379"/>
            </a:xfrm>
            <a:custGeom>
              <a:rect b="b" l="l" r="r" t="t"/>
              <a:pathLst>
                <a:path extrusionOk="0" h="544" w="1197">
                  <a:moveTo>
                    <a:pt x="350" y="1"/>
                  </a:moveTo>
                  <a:cubicBezTo>
                    <a:pt x="203" y="1"/>
                    <a:pt x="92" y="176"/>
                    <a:pt x="29" y="260"/>
                  </a:cubicBezTo>
                  <a:cubicBezTo>
                    <a:pt x="1" y="322"/>
                    <a:pt x="1" y="350"/>
                    <a:pt x="29" y="406"/>
                  </a:cubicBezTo>
                  <a:cubicBezTo>
                    <a:pt x="82" y="472"/>
                    <a:pt x="140" y="490"/>
                    <a:pt x="202" y="490"/>
                  </a:cubicBezTo>
                  <a:cubicBezTo>
                    <a:pt x="279" y="490"/>
                    <a:pt x="360" y="462"/>
                    <a:pt x="441" y="462"/>
                  </a:cubicBezTo>
                  <a:cubicBezTo>
                    <a:pt x="596" y="489"/>
                    <a:pt x="750" y="544"/>
                    <a:pt x="905" y="544"/>
                  </a:cubicBezTo>
                  <a:cubicBezTo>
                    <a:pt x="953" y="544"/>
                    <a:pt x="1001" y="539"/>
                    <a:pt x="1050" y="525"/>
                  </a:cubicBezTo>
                  <a:cubicBezTo>
                    <a:pt x="1196" y="462"/>
                    <a:pt x="1168" y="288"/>
                    <a:pt x="1050" y="204"/>
                  </a:cubicBezTo>
                  <a:cubicBezTo>
                    <a:pt x="989" y="163"/>
                    <a:pt x="910" y="134"/>
                    <a:pt x="826" y="134"/>
                  </a:cubicBezTo>
                  <a:cubicBezTo>
                    <a:pt x="794" y="134"/>
                    <a:pt x="761" y="138"/>
                    <a:pt x="728" y="148"/>
                  </a:cubicBezTo>
                  <a:cubicBezTo>
                    <a:pt x="700" y="148"/>
                    <a:pt x="672" y="148"/>
                    <a:pt x="644" y="176"/>
                  </a:cubicBezTo>
                  <a:cubicBezTo>
                    <a:pt x="616" y="176"/>
                    <a:pt x="581" y="204"/>
                    <a:pt x="581" y="204"/>
                  </a:cubicBezTo>
                  <a:cubicBezTo>
                    <a:pt x="525" y="113"/>
                    <a:pt x="441" y="1"/>
                    <a:pt x="3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79"/>
            <p:cNvSpPr/>
            <p:nvPr/>
          </p:nvSpPr>
          <p:spPr>
            <a:xfrm>
              <a:off x="7405603" y="4510581"/>
              <a:ext cx="21981" cy="13858"/>
            </a:xfrm>
            <a:custGeom>
              <a:rect b="b" l="l" r="r" t="t"/>
              <a:pathLst>
                <a:path extrusionOk="0" h="609" w="966">
                  <a:moveTo>
                    <a:pt x="385" y="1"/>
                  </a:moveTo>
                  <a:cubicBezTo>
                    <a:pt x="266" y="1"/>
                    <a:pt x="211" y="84"/>
                    <a:pt x="120" y="175"/>
                  </a:cubicBezTo>
                  <a:cubicBezTo>
                    <a:pt x="64" y="259"/>
                    <a:pt x="1" y="322"/>
                    <a:pt x="1" y="469"/>
                  </a:cubicBezTo>
                  <a:cubicBezTo>
                    <a:pt x="36" y="497"/>
                    <a:pt x="64" y="525"/>
                    <a:pt x="120" y="553"/>
                  </a:cubicBezTo>
                  <a:cubicBezTo>
                    <a:pt x="176" y="553"/>
                    <a:pt x="294" y="581"/>
                    <a:pt x="385" y="581"/>
                  </a:cubicBezTo>
                  <a:cubicBezTo>
                    <a:pt x="469" y="581"/>
                    <a:pt x="525" y="553"/>
                    <a:pt x="616" y="553"/>
                  </a:cubicBezTo>
                  <a:cubicBezTo>
                    <a:pt x="672" y="581"/>
                    <a:pt x="735" y="609"/>
                    <a:pt x="791" y="609"/>
                  </a:cubicBezTo>
                  <a:cubicBezTo>
                    <a:pt x="910" y="609"/>
                    <a:pt x="966" y="497"/>
                    <a:pt x="910" y="406"/>
                  </a:cubicBezTo>
                  <a:cubicBezTo>
                    <a:pt x="910" y="378"/>
                    <a:pt x="875" y="350"/>
                    <a:pt x="875" y="322"/>
                  </a:cubicBezTo>
                  <a:cubicBezTo>
                    <a:pt x="847" y="231"/>
                    <a:pt x="791" y="203"/>
                    <a:pt x="763" y="203"/>
                  </a:cubicBezTo>
                  <a:cubicBezTo>
                    <a:pt x="735" y="175"/>
                    <a:pt x="700" y="175"/>
                    <a:pt x="644" y="147"/>
                  </a:cubicBezTo>
                  <a:cubicBezTo>
                    <a:pt x="616" y="147"/>
                    <a:pt x="588" y="147"/>
                    <a:pt x="560" y="175"/>
                  </a:cubicBezTo>
                  <a:cubicBezTo>
                    <a:pt x="560" y="175"/>
                    <a:pt x="525" y="203"/>
                    <a:pt x="497" y="203"/>
                  </a:cubicBezTo>
                  <a:lnTo>
                    <a:pt x="497" y="119"/>
                  </a:lnTo>
                  <a:cubicBezTo>
                    <a:pt x="497" y="57"/>
                    <a:pt x="441" y="1"/>
                    <a:pt x="3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79"/>
            <p:cNvSpPr/>
            <p:nvPr/>
          </p:nvSpPr>
          <p:spPr>
            <a:xfrm>
              <a:off x="7364553" y="4114712"/>
              <a:ext cx="11787" cy="7987"/>
            </a:xfrm>
            <a:custGeom>
              <a:rect b="b" l="l" r="r" t="t"/>
              <a:pathLst>
                <a:path extrusionOk="0" h="351" w="518">
                  <a:moveTo>
                    <a:pt x="266" y="1"/>
                  </a:moveTo>
                  <a:cubicBezTo>
                    <a:pt x="231" y="1"/>
                    <a:pt x="203" y="36"/>
                    <a:pt x="176" y="36"/>
                  </a:cubicBezTo>
                  <a:cubicBezTo>
                    <a:pt x="148" y="64"/>
                    <a:pt x="120" y="64"/>
                    <a:pt x="92" y="64"/>
                  </a:cubicBezTo>
                  <a:cubicBezTo>
                    <a:pt x="92" y="91"/>
                    <a:pt x="92" y="91"/>
                    <a:pt x="57" y="91"/>
                  </a:cubicBezTo>
                  <a:cubicBezTo>
                    <a:pt x="29" y="91"/>
                    <a:pt x="1" y="119"/>
                    <a:pt x="1" y="175"/>
                  </a:cubicBezTo>
                  <a:lnTo>
                    <a:pt x="1" y="238"/>
                  </a:lnTo>
                  <a:lnTo>
                    <a:pt x="29" y="266"/>
                  </a:lnTo>
                  <a:cubicBezTo>
                    <a:pt x="29" y="294"/>
                    <a:pt x="29" y="294"/>
                    <a:pt x="57" y="322"/>
                  </a:cubicBezTo>
                  <a:cubicBezTo>
                    <a:pt x="120" y="350"/>
                    <a:pt x="148" y="350"/>
                    <a:pt x="176" y="350"/>
                  </a:cubicBezTo>
                  <a:cubicBezTo>
                    <a:pt x="203" y="350"/>
                    <a:pt x="231" y="350"/>
                    <a:pt x="266" y="322"/>
                  </a:cubicBezTo>
                  <a:cubicBezTo>
                    <a:pt x="378" y="322"/>
                    <a:pt x="469" y="238"/>
                    <a:pt x="497" y="119"/>
                  </a:cubicBezTo>
                  <a:cubicBezTo>
                    <a:pt x="517" y="59"/>
                    <a:pt x="462" y="10"/>
                    <a:pt x="408" y="10"/>
                  </a:cubicBezTo>
                  <a:cubicBezTo>
                    <a:pt x="387" y="10"/>
                    <a:pt x="366" y="18"/>
                    <a:pt x="350" y="36"/>
                  </a:cubicBezTo>
                  <a:cubicBezTo>
                    <a:pt x="322" y="1"/>
                    <a:pt x="294" y="1"/>
                    <a:pt x="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79"/>
            <p:cNvSpPr/>
            <p:nvPr/>
          </p:nvSpPr>
          <p:spPr>
            <a:xfrm>
              <a:off x="7385965" y="4132439"/>
              <a:ext cx="5006" cy="6508"/>
            </a:xfrm>
            <a:custGeom>
              <a:rect b="b" l="l" r="r" t="t"/>
              <a:pathLst>
                <a:path extrusionOk="0" h="286" w="220">
                  <a:moveTo>
                    <a:pt x="167" y="0"/>
                  </a:moveTo>
                  <a:cubicBezTo>
                    <a:pt x="156" y="0"/>
                    <a:pt x="145" y="4"/>
                    <a:pt x="137" y="12"/>
                  </a:cubicBezTo>
                  <a:cubicBezTo>
                    <a:pt x="109" y="96"/>
                    <a:pt x="81" y="159"/>
                    <a:pt x="25" y="242"/>
                  </a:cubicBezTo>
                  <a:cubicBezTo>
                    <a:pt x="0" y="262"/>
                    <a:pt x="24" y="285"/>
                    <a:pt x="50" y="285"/>
                  </a:cubicBezTo>
                  <a:cubicBezTo>
                    <a:pt x="61" y="285"/>
                    <a:pt x="72" y="281"/>
                    <a:pt x="81" y="270"/>
                  </a:cubicBezTo>
                  <a:cubicBezTo>
                    <a:pt x="137" y="215"/>
                    <a:pt x="164" y="131"/>
                    <a:pt x="199" y="40"/>
                  </a:cubicBezTo>
                  <a:cubicBezTo>
                    <a:pt x="219" y="20"/>
                    <a:pt x="194" y="0"/>
                    <a:pt x="1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79"/>
            <p:cNvSpPr/>
            <p:nvPr/>
          </p:nvSpPr>
          <p:spPr>
            <a:xfrm>
              <a:off x="7360571" y="4113188"/>
              <a:ext cx="18022" cy="15360"/>
            </a:xfrm>
            <a:custGeom>
              <a:rect b="b" l="l" r="r" t="t"/>
              <a:pathLst>
                <a:path extrusionOk="0" h="675" w="792">
                  <a:moveTo>
                    <a:pt x="525" y="131"/>
                  </a:moveTo>
                  <a:cubicBezTo>
                    <a:pt x="553" y="131"/>
                    <a:pt x="581" y="158"/>
                    <a:pt x="616" y="158"/>
                  </a:cubicBezTo>
                  <a:lnTo>
                    <a:pt x="616" y="186"/>
                  </a:lnTo>
                  <a:cubicBezTo>
                    <a:pt x="581" y="277"/>
                    <a:pt x="525" y="389"/>
                    <a:pt x="406" y="389"/>
                  </a:cubicBezTo>
                  <a:cubicBezTo>
                    <a:pt x="351" y="389"/>
                    <a:pt x="267" y="361"/>
                    <a:pt x="232" y="333"/>
                  </a:cubicBezTo>
                  <a:cubicBezTo>
                    <a:pt x="204" y="277"/>
                    <a:pt x="176" y="214"/>
                    <a:pt x="232" y="186"/>
                  </a:cubicBezTo>
                  <a:cubicBezTo>
                    <a:pt x="232" y="186"/>
                    <a:pt x="267" y="242"/>
                    <a:pt x="267" y="277"/>
                  </a:cubicBezTo>
                  <a:cubicBezTo>
                    <a:pt x="281" y="291"/>
                    <a:pt x="302" y="298"/>
                    <a:pt x="323" y="298"/>
                  </a:cubicBezTo>
                  <a:cubicBezTo>
                    <a:pt x="344" y="298"/>
                    <a:pt x="364" y="291"/>
                    <a:pt x="378" y="277"/>
                  </a:cubicBezTo>
                  <a:cubicBezTo>
                    <a:pt x="406" y="242"/>
                    <a:pt x="441" y="214"/>
                    <a:pt x="441" y="158"/>
                  </a:cubicBezTo>
                  <a:cubicBezTo>
                    <a:pt x="441" y="158"/>
                    <a:pt x="441" y="131"/>
                    <a:pt x="406" y="131"/>
                  </a:cubicBezTo>
                  <a:close/>
                  <a:moveTo>
                    <a:pt x="451" y="0"/>
                  </a:moveTo>
                  <a:cubicBezTo>
                    <a:pt x="391" y="0"/>
                    <a:pt x="334" y="20"/>
                    <a:pt x="295" y="40"/>
                  </a:cubicBezTo>
                  <a:cubicBezTo>
                    <a:pt x="120" y="103"/>
                    <a:pt x="92" y="214"/>
                    <a:pt x="1" y="361"/>
                  </a:cubicBezTo>
                  <a:cubicBezTo>
                    <a:pt x="29" y="361"/>
                    <a:pt x="57" y="361"/>
                    <a:pt x="92" y="333"/>
                  </a:cubicBezTo>
                  <a:cubicBezTo>
                    <a:pt x="92" y="504"/>
                    <a:pt x="215" y="674"/>
                    <a:pt x="375" y="674"/>
                  </a:cubicBezTo>
                  <a:cubicBezTo>
                    <a:pt x="406" y="674"/>
                    <a:pt x="437" y="668"/>
                    <a:pt x="469" y="655"/>
                  </a:cubicBezTo>
                  <a:cubicBezTo>
                    <a:pt x="497" y="655"/>
                    <a:pt x="497" y="592"/>
                    <a:pt x="469" y="592"/>
                  </a:cubicBezTo>
                  <a:cubicBezTo>
                    <a:pt x="452" y="599"/>
                    <a:pt x="433" y="602"/>
                    <a:pt x="415" y="602"/>
                  </a:cubicBezTo>
                  <a:cubicBezTo>
                    <a:pt x="337" y="602"/>
                    <a:pt x="254" y="548"/>
                    <a:pt x="204" y="480"/>
                  </a:cubicBezTo>
                  <a:cubicBezTo>
                    <a:pt x="176" y="452"/>
                    <a:pt x="148" y="417"/>
                    <a:pt x="148" y="361"/>
                  </a:cubicBezTo>
                  <a:cubicBezTo>
                    <a:pt x="148" y="361"/>
                    <a:pt x="148" y="333"/>
                    <a:pt x="120" y="305"/>
                  </a:cubicBezTo>
                  <a:lnTo>
                    <a:pt x="148" y="305"/>
                  </a:lnTo>
                  <a:cubicBezTo>
                    <a:pt x="148" y="333"/>
                    <a:pt x="148" y="361"/>
                    <a:pt x="176" y="389"/>
                  </a:cubicBezTo>
                  <a:cubicBezTo>
                    <a:pt x="232" y="452"/>
                    <a:pt x="323" y="508"/>
                    <a:pt x="406" y="508"/>
                  </a:cubicBezTo>
                  <a:cubicBezTo>
                    <a:pt x="469" y="508"/>
                    <a:pt x="553" y="452"/>
                    <a:pt x="616" y="389"/>
                  </a:cubicBezTo>
                  <a:cubicBezTo>
                    <a:pt x="644" y="361"/>
                    <a:pt x="644" y="361"/>
                    <a:pt x="644" y="333"/>
                  </a:cubicBezTo>
                  <a:cubicBezTo>
                    <a:pt x="672" y="305"/>
                    <a:pt x="700" y="305"/>
                    <a:pt x="700" y="305"/>
                  </a:cubicBezTo>
                  <a:cubicBezTo>
                    <a:pt x="728" y="305"/>
                    <a:pt x="728" y="333"/>
                    <a:pt x="728" y="361"/>
                  </a:cubicBezTo>
                  <a:cubicBezTo>
                    <a:pt x="728" y="452"/>
                    <a:pt x="644" y="508"/>
                    <a:pt x="644" y="592"/>
                  </a:cubicBezTo>
                  <a:cubicBezTo>
                    <a:pt x="644" y="592"/>
                    <a:pt x="657" y="608"/>
                    <a:pt x="665" y="608"/>
                  </a:cubicBezTo>
                  <a:cubicBezTo>
                    <a:pt x="669" y="608"/>
                    <a:pt x="672" y="604"/>
                    <a:pt x="672" y="592"/>
                  </a:cubicBezTo>
                  <a:cubicBezTo>
                    <a:pt x="728" y="508"/>
                    <a:pt x="791" y="452"/>
                    <a:pt x="791" y="361"/>
                  </a:cubicBezTo>
                  <a:cubicBezTo>
                    <a:pt x="791" y="277"/>
                    <a:pt x="756" y="214"/>
                    <a:pt x="728" y="131"/>
                  </a:cubicBezTo>
                  <a:cubicBezTo>
                    <a:pt x="672" y="68"/>
                    <a:pt x="581" y="40"/>
                    <a:pt x="525" y="12"/>
                  </a:cubicBezTo>
                  <a:cubicBezTo>
                    <a:pt x="501" y="3"/>
                    <a:pt x="476" y="0"/>
                    <a:pt x="4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79"/>
            <p:cNvSpPr/>
            <p:nvPr/>
          </p:nvSpPr>
          <p:spPr>
            <a:xfrm>
              <a:off x="7336086" y="4128229"/>
              <a:ext cx="4619" cy="5120"/>
            </a:xfrm>
            <a:custGeom>
              <a:rect b="b" l="l" r="r" t="t"/>
              <a:pathLst>
                <a:path extrusionOk="0" h="225" w="203">
                  <a:moveTo>
                    <a:pt x="115" y="1"/>
                  </a:moveTo>
                  <a:cubicBezTo>
                    <a:pt x="93" y="1"/>
                    <a:pt x="70" y="8"/>
                    <a:pt x="56" y="22"/>
                  </a:cubicBezTo>
                  <a:cubicBezTo>
                    <a:pt x="28" y="22"/>
                    <a:pt x="28" y="50"/>
                    <a:pt x="28" y="78"/>
                  </a:cubicBezTo>
                  <a:lnTo>
                    <a:pt x="28" y="106"/>
                  </a:lnTo>
                  <a:cubicBezTo>
                    <a:pt x="0" y="141"/>
                    <a:pt x="28" y="169"/>
                    <a:pt x="28" y="169"/>
                  </a:cubicBezTo>
                  <a:lnTo>
                    <a:pt x="28" y="197"/>
                  </a:lnTo>
                  <a:cubicBezTo>
                    <a:pt x="56" y="197"/>
                    <a:pt x="56" y="225"/>
                    <a:pt x="84" y="225"/>
                  </a:cubicBezTo>
                  <a:lnTo>
                    <a:pt x="119" y="197"/>
                  </a:lnTo>
                  <a:lnTo>
                    <a:pt x="147" y="197"/>
                  </a:lnTo>
                  <a:cubicBezTo>
                    <a:pt x="175" y="169"/>
                    <a:pt x="175" y="141"/>
                    <a:pt x="175" y="141"/>
                  </a:cubicBezTo>
                  <a:cubicBezTo>
                    <a:pt x="203" y="78"/>
                    <a:pt x="203" y="50"/>
                    <a:pt x="175" y="22"/>
                  </a:cubicBezTo>
                  <a:cubicBezTo>
                    <a:pt x="161" y="8"/>
                    <a:pt x="138" y="1"/>
                    <a:pt x="1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79"/>
            <p:cNvSpPr/>
            <p:nvPr/>
          </p:nvSpPr>
          <p:spPr>
            <a:xfrm>
              <a:off x="7340182" y="4125202"/>
              <a:ext cx="4505" cy="7828"/>
            </a:xfrm>
            <a:custGeom>
              <a:rect b="b" l="l" r="r" t="t"/>
              <a:pathLst>
                <a:path extrusionOk="0" h="344" w="198">
                  <a:moveTo>
                    <a:pt x="34" y="0"/>
                  </a:moveTo>
                  <a:cubicBezTo>
                    <a:pt x="14" y="0"/>
                    <a:pt x="0" y="36"/>
                    <a:pt x="23" y="36"/>
                  </a:cubicBezTo>
                  <a:cubicBezTo>
                    <a:pt x="114" y="99"/>
                    <a:pt x="114" y="211"/>
                    <a:pt x="114" y="302"/>
                  </a:cubicBezTo>
                  <a:cubicBezTo>
                    <a:pt x="114" y="330"/>
                    <a:pt x="135" y="344"/>
                    <a:pt x="156" y="344"/>
                  </a:cubicBezTo>
                  <a:cubicBezTo>
                    <a:pt x="177" y="344"/>
                    <a:pt x="198" y="330"/>
                    <a:pt x="198" y="302"/>
                  </a:cubicBezTo>
                  <a:cubicBezTo>
                    <a:pt x="198" y="183"/>
                    <a:pt x="170" y="64"/>
                    <a:pt x="51" y="8"/>
                  </a:cubicBezTo>
                  <a:cubicBezTo>
                    <a:pt x="45" y="2"/>
                    <a:pt x="40" y="0"/>
                    <a:pt x="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79"/>
            <p:cNvSpPr/>
            <p:nvPr/>
          </p:nvSpPr>
          <p:spPr>
            <a:xfrm>
              <a:off x="7345302" y="4125384"/>
              <a:ext cx="2093" cy="7168"/>
            </a:xfrm>
            <a:custGeom>
              <a:rect b="b" l="l" r="r" t="t"/>
              <a:pathLst>
                <a:path extrusionOk="0" h="315" w="92">
                  <a:moveTo>
                    <a:pt x="1" y="0"/>
                  </a:moveTo>
                  <a:lnTo>
                    <a:pt x="1" y="0"/>
                  </a:lnTo>
                  <a:cubicBezTo>
                    <a:pt x="29" y="91"/>
                    <a:pt x="29" y="203"/>
                    <a:pt x="29" y="294"/>
                  </a:cubicBezTo>
                  <a:cubicBezTo>
                    <a:pt x="29" y="308"/>
                    <a:pt x="44" y="315"/>
                    <a:pt x="60" y="315"/>
                  </a:cubicBezTo>
                  <a:cubicBezTo>
                    <a:pt x="76" y="315"/>
                    <a:pt x="92" y="308"/>
                    <a:pt x="92" y="294"/>
                  </a:cubicBezTo>
                  <a:cubicBezTo>
                    <a:pt x="92" y="175"/>
                    <a:pt x="64" y="91"/>
                    <a:pt x="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79"/>
            <p:cNvSpPr/>
            <p:nvPr/>
          </p:nvSpPr>
          <p:spPr>
            <a:xfrm>
              <a:off x="7394476" y="4167231"/>
              <a:ext cx="6531" cy="30037"/>
            </a:xfrm>
            <a:custGeom>
              <a:rect b="b" l="l" r="r" t="t"/>
              <a:pathLst>
                <a:path extrusionOk="0" h="1320" w="287">
                  <a:moveTo>
                    <a:pt x="0" y="0"/>
                  </a:moveTo>
                  <a:cubicBezTo>
                    <a:pt x="28" y="434"/>
                    <a:pt x="56" y="902"/>
                    <a:pt x="259" y="1308"/>
                  </a:cubicBezTo>
                  <a:cubicBezTo>
                    <a:pt x="259" y="1316"/>
                    <a:pt x="261" y="1319"/>
                    <a:pt x="265" y="1319"/>
                  </a:cubicBezTo>
                  <a:cubicBezTo>
                    <a:pt x="273" y="1319"/>
                    <a:pt x="287" y="1299"/>
                    <a:pt x="287" y="1280"/>
                  </a:cubicBezTo>
                  <a:cubicBezTo>
                    <a:pt x="140" y="874"/>
                    <a:pt x="56" y="434"/>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79"/>
            <p:cNvSpPr/>
            <p:nvPr/>
          </p:nvSpPr>
          <p:spPr>
            <a:xfrm>
              <a:off x="7399732" y="4173329"/>
              <a:ext cx="9876" cy="39366"/>
            </a:xfrm>
            <a:custGeom>
              <a:rect b="b" l="l" r="r" t="t"/>
              <a:pathLst>
                <a:path extrusionOk="0" h="1730" w="434">
                  <a:moveTo>
                    <a:pt x="35" y="0"/>
                  </a:moveTo>
                  <a:cubicBezTo>
                    <a:pt x="19" y="0"/>
                    <a:pt x="0" y="14"/>
                    <a:pt x="0" y="47"/>
                  </a:cubicBezTo>
                  <a:cubicBezTo>
                    <a:pt x="56" y="606"/>
                    <a:pt x="147" y="1186"/>
                    <a:pt x="378" y="1711"/>
                  </a:cubicBezTo>
                  <a:cubicBezTo>
                    <a:pt x="378" y="1722"/>
                    <a:pt x="387" y="1729"/>
                    <a:pt x="398" y="1729"/>
                  </a:cubicBezTo>
                  <a:cubicBezTo>
                    <a:pt x="414" y="1729"/>
                    <a:pt x="434" y="1716"/>
                    <a:pt x="434" y="1683"/>
                  </a:cubicBezTo>
                  <a:cubicBezTo>
                    <a:pt x="259" y="1131"/>
                    <a:pt x="147" y="606"/>
                    <a:pt x="56" y="19"/>
                  </a:cubicBezTo>
                  <a:cubicBezTo>
                    <a:pt x="56" y="7"/>
                    <a:pt x="46"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79"/>
            <p:cNvSpPr/>
            <p:nvPr/>
          </p:nvSpPr>
          <p:spPr>
            <a:xfrm>
              <a:off x="7474664" y="4343468"/>
              <a:ext cx="21822" cy="17430"/>
            </a:xfrm>
            <a:custGeom>
              <a:rect b="b" l="l" r="r" t="t"/>
              <a:pathLst>
                <a:path extrusionOk="0" h="766" w="959">
                  <a:moveTo>
                    <a:pt x="542" y="122"/>
                  </a:moveTo>
                  <a:cubicBezTo>
                    <a:pt x="568" y="122"/>
                    <a:pt x="591" y="130"/>
                    <a:pt x="609" y="149"/>
                  </a:cubicBezTo>
                  <a:cubicBezTo>
                    <a:pt x="784" y="205"/>
                    <a:pt x="728" y="471"/>
                    <a:pt x="581" y="555"/>
                  </a:cubicBezTo>
                  <a:cubicBezTo>
                    <a:pt x="566" y="560"/>
                    <a:pt x="547" y="562"/>
                    <a:pt x="524" y="562"/>
                  </a:cubicBezTo>
                  <a:cubicBezTo>
                    <a:pt x="419" y="562"/>
                    <a:pt x="249" y="511"/>
                    <a:pt x="203" y="436"/>
                  </a:cubicBezTo>
                  <a:cubicBezTo>
                    <a:pt x="175" y="380"/>
                    <a:pt x="175" y="324"/>
                    <a:pt x="231" y="261"/>
                  </a:cubicBezTo>
                  <a:cubicBezTo>
                    <a:pt x="231" y="233"/>
                    <a:pt x="231" y="233"/>
                    <a:pt x="259" y="233"/>
                  </a:cubicBezTo>
                  <a:cubicBezTo>
                    <a:pt x="287" y="205"/>
                    <a:pt x="350" y="177"/>
                    <a:pt x="378" y="177"/>
                  </a:cubicBezTo>
                  <a:cubicBezTo>
                    <a:pt x="416" y="158"/>
                    <a:pt x="485" y="122"/>
                    <a:pt x="542" y="122"/>
                  </a:cubicBezTo>
                  <a:close/>
                  <a:moveTo>
                    <a:pt x="575" y="0"/>
                  </a:moveTo>
                  <a:cubicBezTo>
                    <a:pt x="512" y="0"/>
                    <a:pt x="451" y="24"/>
                    <a:pt x="378" y="59"/>
                  </a:cubicBezTo>
                  <a:cubicBezTo>
                    <a:pt x="322" y="59"/>
                    <a:pt x="259" y="87"/>
                    <a:pt x="203" y="149"/>
                  </a:cubicBezTo>
                  <a:cubicBezTo>
                    <a:pt x="147" y="177"/>
                    <a:pt x="56" y="205"/>
                    <a:pt x="28" y="296"/>
                  </a:cubicBezTo>
                  <a:cubicBezTo>
                    <a:pt x="0" y="380"/>
                    <a:pt x="56" y="527"/>
                    <a:pt x="112" y="583"/>
                  </a:cubicBezTo>
                  <a:cubicBezTo>
                    <a:pt x="175" y="674"/>
                    <a:pt x="350" y="730"/>
                    <a:pt x="462" y="758"/>
                  </a:cubicBezTo>
                  <a:cubicBezTo>
                    <a:pt x="483" y="763"/>
                    <a:pt x="504" y="765"/>
                    <a:pt x="525" y="765"/>
                  </a:cubicBezTo>
                  <a:cubicBezTo>
                    <a:pt x="622" y="765"/>
                    <a:pt x="715" y="715"/>
                    <a:pt x="784" y="646"/>
                  </a:cubicBezTo>
                  <a:cubicBezTo>
                    <a:pt x="958" y="471"/>
                    <a:pt x="902" y="149"/>
                    <a:pt x="700" y="31"/>
                  </a:cubicBezTo>
                  <a:cubicBezTo>
                    <a:pt x="654" y="9"/>
                    <a:pt x="614" y="0"/>
                    <a:pt x="5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79"/>
            <p:cNvSpPr/>
            <p:nvPr/>
          </p:nvSpPr>
          <p:spPr>
            <a:xfrm>
              <a:off x="7496009" y="4381697"/>
              <a:ext cx="10945" cy="27033"/>
            </a:xfrm>
            <a:custGeom>
              <a:rect b="b" l="l" r="r" t="t"/>
              <a:pathLst>
                <a:path extrusionOk="0" h="1188" w="481">
                  <a:moveTo>
                    <a:pt x="444" y="0"/>
                  </a:moveTo>
                  <a:cubicBezTo>
                    <a:pt x="438" y="0"/>
                    <a:pt x="433" y="4"/>
                    <a:pt x="433" y="15"/>
                  </a:cubicBezTo>
                  <a:cubicBezTo>
                    <a:pt x="342" y="420"/>
                    <a:pt x="195" y="770"/>
                    <a:pt x="20" y="1148"/>
                  </a:cubicBezTo>
                  <a:cubicBezTo>
                    <a:pt x="1" y="1167"/>
                    <a:pt x="23" y="1187"/>
                    <a:pt x="50" y="1187"/>
                  </a:cubicBezTo>
                  <a:cubicBezTo>
                    <a:pt x="61" y="1187"/>
                    <a:pt x="73" y="1184"/>
                    <a:pt x="83" y="1175"/>
                  </a:cubicBezTo>
                  <a:cubicBezTo>
                    <a:pt x="314" y="826"/>
                    <a:pt x="398" y="448"/>
                    <a:pt x="461" y="43"/>
                  </a:cubicBezTo>
                  <a:cubicBezTo>
                    <a:pt x="480" y="23"/>
                    <a:pt x="459" y="0"/>
                    <a:pt x="4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79"/>
            <p:cNvSpPr/>
            <p:nvPr/>
          </p:nvSpPr>
          <p:spPr>
            <a:xfrm>
              <a:off x="7435526" y="4459519"/>
              <a:ext cx="11309" cy="3345"/>
            </a:xfrm>
            <a:custGeom>
              <a:rect b="b" l="l" r="r" t="t"/>
              <a:pathLst>
                <a:path extrusionOk="0" h="147" w="497">
                  <a:moveTo>
                    <a:pt x="84" y="0"/>
                  </a:moveTo>
                  <a:cubicBezTo>
                    <a:pt x="28" y="0"/>
                    <a:pt x="0" y="56"/>
                    <a:pt x="56" y="91"/>
                  </a:cubicBezTo>
                  <a:cubicBezTo>
                    <a:pt x="203" y="119"/>
                    <a:pt x="322" y="147"/>
                    <a:pt x="434" y="147"/>
                  </a:cubicBezTo>
                  <a:cubicBezTo>
                    <a:pt x="497" y="147"/>
                    <a:pt x="497" y="91"/>
                    <a:pt x="434" y="91"/>
                  </a:cubicBezTo>
                  <a:cubicBezTo>
                    <a:pt x="322" y="56"/>
                    <a:pt x="203" y="28"/>
                    <a:pt x="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79"/>
            <p:cNvSpPr/>
            <p:nvPr/>
          </p:nvSpPr>
          <p:spPr>
            <a:xfrm>
              <a:off x="7469249" y="4446298"/>
              <a:ext cx="7987" cy="1934"/>
            </a:xfrm>
            <a:custGeom>
              <a:rect b="b" l="l" r="r" t="t"/>
              <a:pathLst>
                <a:path extrusionOk="0" h="85" w="351">
                  <a:moveTo>
                    <a:pt x="36" y="1"/>
                  </a:moveTo>
                  <a:cubicBezTo>
                    <a:pt x="1" y="1"/>
                    <a:pt x="1" y="57"/>
                    <a:pt x="36" y="57"/>
                  </a:cubicBezTo>
                  <a:cubicBezTo>
                    <a:pt x="148" y="85"/>
                    <a:pt x="238" y="85"/>
                    <a:pt x="322" y="85"/>
                  </a:cubicBezTo>
                  <a:cubicBezTo>
                    <a:pt x="350" y="85"/>
                    <a:pt x="350" y="29"/>
                    <a:pt x="3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79"/>
            <p:cNvSpPr/>
            <p:nvPr/>
          </p:nvSpPr>
          <p:spPr>
            <a:xfrm>
              <a:off x="7418346" y="4505962"/>
              <a:ext cx="5256" cy="4915"/>
            </a:xfrm>
            <a:custGeom>
              <a:rect b="b" l="l" r="r" t="t"/>
              <a:pathLst>
                <a:path extrusionOk="0" h="216" w="231">
                  <a:moveTo>
                    <a:pt x="28" y="1"/>
                  </a:moveTo>
                  <a:cubicBezTo>
                    <a:pt x="28" y="1"/>
                    <a:pt x="0" y="29"/>
                    <a:pt x="28" y="29"/>
                  </a:cubicBezTo>
                  <a:cubicBezTo>
                    <a:pt x="28" y="57"/>
                    <a:pt x="56" y="85"/>
                    <a:pt x="84" y="113"/>
                  </a:cubicBezTo>
                  <a:cubicBezTo>
                    <a:pt x="112" y="148"/>
                    <a:pt x="140" y="176"/>
                    <a:pt x="175" y="204"/>
                  </a:cubicBezTo>
                  <a:cubicBezTo>
                    <a:pt x="183" y="212"/>
                    <a:pt x="191" y="215"/>
                    <a:pt x="199" y="215"/>
                  </a:cubicBezTo>
                  <a:cubicBezTo>
                    <a:pt x="217" y="215"/>
                    <a:pt x="231" y="195"/>
                    <a:pt x="231" y="176"/>
                  </a:cubicBezTo>
                  <a:cubicBezTo>
                    <a:pt x="203" y="148"/>
                    <a:pt x="175" y="113"/>
                    <a:pt x="140" y="85"/>
                  </a:cubicBezTo>
                  <a:cubicBezTo>
                    <a:pt x="112" y="57"/>
                    <a:pt x="56" y="29"/>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79"/>
            <p:cNvSpPr/>
            <p:nvPr/>
          </p:nvSpPr>
          <p:spPr>
            <a:xfrm>
              <a:off x="7421099" y="4504983"/>
              <a:ext cx="8283" cy="5165"/>
            </a:xfrm>
            <a:custGeom>
              <a:rect b="b" l="l" r="r" t="t"/>
              <a:pathLst>
                <a:path extrusionOk="0" h="227" w="364">
                  <a:moveTo>
                    <a:pt x="13" y="0"/>
                  </a:moveTo>
                  <a:cubicBezTo>
                    <a:pt x="7" y="0"/>
                    <a:pt x="0" y="16"/>
                    <a:pt x="19" y="16"/>
                  </a:cubicBezTo>
                  <a:cubicBezTo>
                    <a:pt x="19" y="4"/>
                    <a:pt x="16" y="0"/>
                    <a:pt x="13" y="0"/>
                  </a:cubicBezTo>
                  <a:close/>
                  <a:moveTo>
                    <a:pt x="19" y="16"/>
                  </a:moveTo>
                  <a:lnTo>
                    <a:pt x="19" y="16"/>
                  </a:lnTo>
                  <a:cubicBezTo>
                    <a:pt x="54" y="44"/>
                    <a:pt x="82" y="100"/>
                    <a:pt x="138" y="128"/>
                  </a:cubicBezTo>
                  <a:cubicBezTo>
                    <a:pt x="194" y="156"/>
                    <a:pt x="257" y="191"/>
                    <a:pt x="285" y="219"/>
                  </a:cubicBezTo>
                  <a:cubicBezTo>
                    <a:pt x="290" y="224"/>
                    <a:pt x="296" y="226"/>
                    <a:pt x="303" y="226"/>
                  </a:cubicBezTo>
                  <a:cubicBezTo>
                    <a:pt x="331" y="226"/>
                    <a:pt x="363" y="184"/>
                    <a:pt x="341" y="156"/>
                  </a:cubicBezTo>
                  <a:cubicBezTo>
                    <a:pt x="313" y="100"/>
                    <a:pt x="257" y="100"/>
                    <a:pt x="194" y="72"/>
                  </a:cubicBezTo>
                  <a:cubicBezTo>
                    <a:pt x="138" y="72"/>
                    <a:pt x="82" y="44"/>
                    <a:pt x="19" y="16"/>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79"/>
            <p:cNvSpPr/>
            <p:nvPr/>
          </p:nvSpPr>
          <p:spPr>
            <a:xfrm>
              <a:off x="7462718" y="4522277"/>
              <a:ext cx="9898" cy="2162"/>
            </a:xfrm>
            <a:custGeom>
              <a:rect b="b" l="l" r="r" t="t"/>
              <a:pathLst>
                <a:path extrusionOk="0" h="95" w="435">
                  <a:moveTo>
                    <a:pt x="295" y="0"/>
                  </a:moveTo>
                  <a:cubicBezTo>
                    <a:pt x="197" y="0"/>
                    <a:pt x="108" y="26"/>
                    <a:pt x="1" y="67"/>
                  </a:cubicBezTo>
                  <a:cubicBezTo>
                    <a:pt x="1" y="67"/>
                    <a:pt x="1" y="95"/>
                    <a:pt x="29" y="95"/>
                  </a:cubicBezTo>
                  <a:cubicBezTo>
                    <a:pt x="88" y="81"/>
                    <a:pt x="146" y="74"/>
                    <a:pt x="207" y="74"/>
                  </a:cubicBezTo>
                  <a:cubicBezTo>
                    <a:pt x="268" y="74"/>
                    <a:pt x="333" y="81"/>
                    <a:pt x="407" y="95"/>
                  </a:cubicBezTo>
                  <a:cubicBezTo>
                    <a:pt x="435" y="95"/>
                    <a:pt x="435" y="11"/>
                    <a:pt x="407" y="11"/>
                  </a:cubicBezTo>
                  <a:cubicBezTo>
                    <a:pt x="367" y="3"/>
                    <a:pt x="330" y="0"/>
                    <a:pt x="2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79"/>
            <p:cNvSpPr/>
            <p:nvPr/>
          </p:nvSpPr>
          <p:spPr>
            <a:xfrm>
              <a:off x="7465267" y="4516475"/>
              <a:ext cx="11332" cy="4005"/>
            </a:xfrm>
            <a:custGeom>
              <a:rect b="b" l="l" r="r" t="t"/>
              <a:pathLst>
                <a:path extrusionOk="0" h="176" w="498">
                  <a:moveTo>
                    <a:pt x="64" y="0"/>
                  </a:moveTo>
                  <a:cubicBezTo>
                    <a:pt x="1" y="0"/>
                    <a:pt x="1" y="91"/>
                    <a:pt x="36" y="91"/>
                  </a:cubicBezTo>
                  <a:cubicBezTo>
                    <a:pt x="176" y="119"/>
                    <a:pt x="295" y="119"/>
                    <a:pt x="413" y="175"/>
                  </a:cubicBezTo>
                  <a:cubicBezTo>
                    <a:pt x="441" y="175"/>
                    <a:pt x="497" y="119"/>
                    <a:pt x="441" y="91"/>
                  </a:cubicBezTo>
                  <a:cubicBezTo>
                    <a:pt x="323" y="35"/>
                    <a:pt x="176" y="35"/>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79"/>
            <p:cNvSpPr/>
            <p:nvPr/>
          </p:nvSpPr>
          <p:spPr>
            <a:xfrm>
              <a:off x="7642573" y="4417991"/>
              <a:ext cx="8397" cy="23529"/>
            </a:xfrm>
            <a:custGeom>
              <a:rect b="b" l="l" r="r" t="t"/>
              <a:pathLst>
                <a:path extrusionOk="0" h="1034" w="369">
                  <a:moveTo>
                    <a:pt x="299" y="0"/>
                  </a:moveTo>
                  <a:cubicBezTo>
                    <a:pt x="292" y="0"/>
                    <a:pt x="285" y="7"/>
                    <a:pt x="285" y="21"/>
                  </a:cubicBezTo>
                  <a:cubicBezTo>
                    <a:pt x="285" y="196"/>
                    <a:pt x="285" y="371"/>
                    <a:pt x="250" y="545"/>
                  </a:cubicBezTo>
                  <a:cubicBezTo>
                    <a:pt x="194" y="692"/>
                    <a:pt x="110" y="832"/>
                    <a:pt x="19" y="979"/>
                  </a:cubicBezTo>
                  <a:cubicBezTo>
                    <a:pt x="0" y="998"/>
                    <a:pt x="21" y="1034"/>
                    <a:pt x="35" y="1034"/>
                  </a:cubicBezTo>
                  <a:cubicBezTo>
                    <a:pt x="42" y="1034"/>
                    <a:pt x="47" y="1027"/>
                    <a:pt x="47" y="1007"/>
                  </a:cubicBezTo>
                  <a:cubicBezTo>
                    <a:pt x="313" y="720"/>
                    <a:pt x="369" y="427"/>
                    <a:pt x="313" y="21"/>
                  </a:cubicBezTo>
                  <a:cubicBezTo>
                    <a:pt x="313" y="7"/>
                    <a:pt x="306" y="0"/>
                    <a:pt x="2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79"/>
            <p:cNvSpPr/>
            <p:nvPr/>
          </p:nvSpPr>
          <p:spPr>
            <a:xfrm>
              <a:off x="7638136" y="4423703"/>
              <a:ext cx="16816" cy="28421"/>
            </a:xfrm>
            <a:custGeom>
              <a:rect b="b" l="l" r="r" t="t"/>
              <a:pathLst>
                <a:path extrusionOk="0" h="1249" w="739">
                  <a:moveTo>
                    <a:pt x="711" y="1"/>
                  </a:moveTo>
                  <a:cubicBezTo>
                    <a:pt x="655" y="497"/>
                    <a:pt x="305" y="819"/>
                    <a:pt x="40" y="1196"/>
                  </a:cubicBezTo>
                  <a:cubicBezTo>
                    <a:pt x="1" y="1216"/>
                    <a:pt x="29" y="1248"/>
                    <a:pt x="59" y="1248"/>
                  </a:cubicBezTo>
                  <a:cubicBezTo>
                    <a:pt x="73" y="1248"/>
                    <a:pt x="87" y="1242"/>
                    <a:pt x="95" y="1224"/>
                  </a:cubicBezTo>
                  <a:cubicBezTo>
                    <a:pt x="270" y="1078"/>
                    <a:pt x="445" y="903"/>
                    <a:pt x="564" y="700"/>
                  </a:cubicBezTo>
                  <a:cubicBezTo>
                    <a:pt x="683" y="469"/>
                    <a:pt x="711" y="266"/>
                    <a:pt x="7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79"/>
            <p:cNvSpPr/>
            <p:nvPr/>
          </p:nvSpPr>
          <p:spPr>
            <a:xfrm>
              <a:off x="7570759" y="4381219"/>
              <a:ext cx="21822" cy="12766"/>
            </a:xfrm>
            <a:custGeom>
              <a:rect b="b" l="l" r="r" t="t"/>
              <a:pathLst>
                <a:path extrusionOk="0" h="561" w="959">
                  <a:moveTo>
                    <a:pt x="903" y="1"/>
                  </a:moveTo>
                  <a:cubicBezTo>
                    <a:pt x="581" y="148"/>
                    <a:pt x="294" y="294"/>
                    <a:pt x="29" y="497"/>
                  </a:cubicBezTo>
                  <a:cubicBezTo>
                    <a:pt x="1" y="525"/>
                    <a:pt x="57" y="560"/>
                    <a:pt x="57" y="560"/>
                  </a:cubicBezTo>
                  <a:cubicBezTo>
                    <a:pt x="350" y="350"/>
                    <a:pt x="644" y="239"/>
                    <a:pt x="931" y="64"/>
                  </a:cubicBezTo>
                  <a:cubicBezTo>
                    <a:pt x="959" y="36"/>
                    <a:pt x="931" y="1"/>
                    <a:pt x="9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79"/>
            <p:cNvSpPr/>
            <p:nvPr/>
          </p:nvSpPr>
          <p:spPr>
            <a:xfrm>
              <a:off x="7505975" y="4438812"/>
              <a:ext cx="36977" cy="25326"/>
            </a:xfrm>
            <a:custGeom>
              <a:rect b="b" l="l" r="r" t="t"/>
              <a:pathLst>
                <a:path extrusionOk="0" h="1113" w="1625">
                  <a:moveTo>
                    <a:pt x="61" y="0"/>
                  </a:moveTo>
                  <a:cubicBezTo>
                    <a:pt x="33" y="0"/>
                    <a:pt x="0" y="41"/>
                    <a:pt x="23" y="64"/>
                  </a:cubicBezTo>
                  <a:cubicBezTo>
                    <a:pt x="456" y="560"/>
                    <a:pt x="897" y="1029"/>
                    <a:pt x="1596" y="1113"/>
                  </a:cubicBezTo>
                  <a:cubicBezTo>
                    <a:pt x="1624" y="1113"/>
                    <a:pt x="1624" y="1057"/>
                    <a:pt x="1596" y="1029"/>
                  </a:cubicBezTo>
                  <a:cubicBezTo>
                    <a:pt x="1302" y="938"/>
                    <a:pt x="1009" y="854"/>
                    <a:pt x="750" y="651"/>
                  </a:cubicBezTo>
                  <a:cubicBezTo>
                    <a:pt x="484" y="476"/>
                    <a:pt x="282" y="239"/>
                    <a:pt x="79" y="8"/>
                  </a:cubicBezTo>
                  <a:cubicBezTo>
                    <a:pt x="73" y="3"/>
                    <a:pt x="67" y="0"/>
                    <a:pt x="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79"/>
            <p:cNvSpPr/>
            <p:nvPr/>
          </p:nvSpPr>
          <p:spPr>
            <a:xfrm>
              <a:off x="7521949" y="4446685"/>
              <a:ext cx="22277" cy="10945"/>
            </a:xfrm>
            <a:custGeom>
              <a:rect b="b" l="l" r="r" t="t"/>
              <a:pathLst>
                <a:path extrusionOk="0" h="481" w="979">
                  <a:moveTo>
                    <a:pt x="47" y="0"/>
                  </a:moveTo>
                  <a:cubicBezTo>
                    <a:pt x="23" y="0"/>
                    <a:pt x="0" y="20"/>
                    <a:pt x="20" y="40"/>
                  </a:cubicBezTo>
                  <a:cubicBezTo>
                    <a:pt x="279" y="305"/>
                    <a:pt x="573" y="480"/>
                    <a:pt x="922" y="480"/>
                  </a:cubicBezTo>
                  <a:cubicBezTo>
                    <a:pt x="950" y="480"/>
                    <a:pt x="978" y="417"/>
                    <a:pt x="950" y="417"/>
                  </a:cubicBezTo>
                  <a:cubicBezTo>
                    <a:pt x="600" y="333"/>
                    <a:pt x="307" y="214"/>
                    <a:pt x="76" y="12"/>
                  </a:cubicBezTo>
                  <a:cubicBezTo>
                    <a:pt x="68" y="3"/>
                    <a:pt x="57" y="0"/>
                    <a:pt x="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79"/>
            <p:cNvSpPr/>
            <p:nvPr/>
          </p:nvSpPr>
          <p:spPr>
            <a:xfrm>
              <a:off x="7513007" y="4355392"/>
              <a:ext cx="19865" cy="17430"/>
            </a:xfrm>
            <a:custGeom>
              <a:rect b="b" l="l" r="r" t="t"/>
              <a:pathLst>
                <a:path extrusionOk="0" h="766" w="873">
                  <a:moveTo>
                    <a:pt x="412" y="122"/>
                  </a:moveTo>
                  <a:cubicBezTo>
                    <a:pt x="464" y="122"/>
                    <a:pt x="518" y="137"/>
                    <a:pt x="560" y="150"/>
                  </a:cubicBezTo>
                  <a:cubicBezTo>
                    <a:pt x="616" y="178"/>
                    <a:pt x="672" y="234"/>
                    <a:pt x="700" y="325"/>
                  </a:cubicBezTo>
                  <a:cubicBezTo>
                    <a:pt x="700" y="381"/>
                    <a:pt x="700" y="381"/>
                    <a:pt x="644" y="437"/>
                  </a:cubicBezTo>
                  <a:cubicBezTo>
                    <a:pt x="616" y="472"/>
                    <a:pt x="588" y="499"/>
                    <a:pt x="560" y="527"/>
                  </a:cubicBezTo>
                  <a:cubicBezTo>
                    <a:pt x="497" y="527"/>
                    <a:pt x="441" y="555"/>
                    <a:pt x="385" y="583"/>
                  </a:cubicBezTo>
                  <a:cubicBezTo>
                    <a:pt x="352" y="594"/>
                    <a:pt x="315" y="600"/>
                    <a:pt x="280" y="600"/>
                  </a:cubicBezTo>
                  <a:cubicBezTo>
                    <a:pt x="219" y="600"/>
                    <a:pt x="165" y="581"/>
                    <a:pt x="147" y="527"/>
                  </a:cubicBezTo>
                  <a:lnTo>
                    <a:pt x="147" y="499"/>
                  </a:lnTo>
                  <a:cubicBezTo>
                    <a:pt x="147" y="409"/>
                    <a:pt x="238" y="297"/>
                    <a:pt x="266" y="206"/>
                  </a:cubicBezTo>
                  <a:cubicBezTo>
                    <a:pt x="296" y="142"/>
                    <a:pt x="353" y="122"/>
                    <a:pt x="412" y="122"/>
                  </a:cubicBezTo>
                  <a:close/>
                  <a:moveTo>
                    <a:pt x="391" y="0"/>
                  </a:moveTo>
                  <a:cubicBezTo>
                    <a:pt x="377" y="0"/>
                    <a:pt x="363" y="1"/>
                    <a:pt x="350" y="3"/>
                  </a:cubicBezTo>
                  <a:cubicBezTo>
                    <a:pt x="266" y="3"/>
                    <a:pt x="210" y="87"/>
                    <a:pt x="147" y="178"/>
                  </a:cubicBezTo>
                  <a:cubicBezTo>
                    <a:pt x="91" y="262"/>
                    <a:pt x="1" y="409"/>
                    <a:pt x="36" y="527"/>
                  </a:cubicBezTo>
                  <a:cubicBezTo>
                    <a:pt x="36" y="646"/>
                    <a:pt x="119" y="730"/>
                    <a:pt x="238" y="758"/>
                  </a:cubicBezTo>
                  <a:cubicBezTo>
                    <a:pt x="259" y="763"/>
                    <a:pt x="281" y="766"/>
                    <a:pt x="303" y="766"/>
                  </a:cubicBezTo>
                  <a:cubicBezTo>
                    <a:pt x="403" y="766"/>
                    <a:pt x="519" y="720"/>
                    <a:pt x="616" y="674"/>
                  </a:cubicBezTo>
                  <a:cubicBezTo>
                    <a:pt x="735" y="646"/>
                    <a:pt x="847" y="499"/>
                    <a:pt x="847" y="381"/>
                  </a:cubicBezTo>
                  <a:cubicBezTo>
                    <a:pt x="873" y="191"/>
                    <a:pt x="598" y="0"/>
                    <a:pt x="3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79"/>
            <p:cNvSpPr/>
            <p:nvPr/>
          </p:nvSpPr>
          <p:spPr>
            <a:xfrm>
              <a:off x="7503791" y="4337416"/>
              <a:ext cx="15883" cy="13380"/>
            </a:xfrm>
            <a:custGeom>
              <a:rect b="b" l="l" r="r" t="t"/>
              <a:pathLst>
                <a:path extrusionOk="0" h="588" w="698">
                  <a:moveTo>
                    <a:pt x="362" y="132"/>
                  </a:moveTo>
                  <a:cubicBezTo>
                    <a:pt x="494" y="132"/>
                    <a:pt x="626" y="310"/>
                    <a:pt x="524" y="387"/>
                  </a:cubicBezTo>
                  <a:cubicBezTo>
                    <a:pt x="475" y="420"/>
                    <a:pt x="405" y="434"/>
                    <a:pt x="336" y="434"/>
                  </a:cubicBezTo>
                  <a:cubicBezTo>
                    <a:pt x="288" y="434"/>
                    <a:pt x="240" y="427"/>
                    <a:pt x="203" y="415"/>
                  </a:cubicBezTo>
                  <a:cubicBezTo>
                    <a:pt x="56" y="353"/>
                    <a:pt x="231" y="178"/>
                    <a:pt x="294" y="150"/>
                  </a:cubicBezTo>
                  <a:cubicBezTo>
                    <a:pt x="316" y="137"/>
                    <a:pt x="339" y="132"/>
                    <a:pt x="362" y="132"/>
                  </a:cubicBezTo>
                  <a:close/>
                  <a:moveTo>
                    <a:pt x="378" y="1"/>
                  </a:moveTo>
                  <a:cubicBezTo>
                    <a:pt x="369" y="1"/>
                    <a:pt x="359" y="1"/>
                    <a:pt x="350" y="3"/>
                  </a:cubicBezTo>
                  <a:cubicBezTo>
                    <a:pt x="203" y="3"/>
                    <a:pt x="119" y="150"/>
                    <a:pt x="56" y="241"/>
                  </a:cubicBezTo>
                  <a:cubicBezTo>
                    <a:pt x="28" y="297"/>
                    <a:pt x="0" y="387"/>
                    <a:pt x="0" y="443"/>
                  </a:cubicBezTo>
                  <a:cubicBezTo>
                    <a:pt x="0" y="499"/>
                    <a:pt x="91" y="527"/>
                    <a:pt x="147" y="562"/>
                  </a:cubicBezTo>
                  <a:cubicBezTo>
                    <a:pt x="189" y="578"/>
                    <a:pt x="248" y="588"/>
                    <a:pt x="312" y="588"/>
                  </a:cubicBezTo>
                  <a:cubicBezTo>
                    <a:pt x="469" y="588"/>
                    <a:pt x="651" y="532"/>
                    <a:pt x="671" y="387"/>
                  </a:cubicBezTo>
                  <a:cubicBezTo>
                    <a:pt x="698" y="222"/>
                    <a:pt x="543" y="1"/>
                    <a:pt x="3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79"/>
            <p:cNvSpPr/>
            <p:nvPr/>
          </p:nvSpPr>
          <p:spPr>
            <a:xfrm>
              <a:off x="7590009" y="4389661"/>
              <a:ext cx="23256" cy="17408"/>
            </a:xfrm>
            <a:custGeom>
              <a:rect b="b" l="l" r="r" t="t"/>
              <a:pathLst>
                <a:path extrusionOk="0" h="765" w="1022">
                  <a:moveTo>
                    <a:pt x="611" y="124"/>
                  </a:moveTo>
                  <a:cubicBezTo>
                    <a:pt x="778" y="124"/>
                    <a:pt x="949" y="337"/>
                    <a:pt x="784" y="476"/>
                  </a:cubicBezTo>
                  <a:cubicBezTo>
                    <a:pt x="700" y="567"/>
                    <a:pt x="525" y="595"/>
                    <a:pt x="406" y="595"/>
                  </a:cubicBezTo>
                  <a:cubicBezTo>
                    <a:pt x="388" y="595"/>
                    <a:pt x="341" y="607"/>
                    <a:pt x="304" y="607"/>
                  </a:cubicBezTo>
                  <a:cubicBezTo>
                    <a:pt x="285" y="607"/>
                    <a:pt x="269" y="604"/>
                    <a:pt x="260" y="595"/>
                  </a:cubicBezTo>
                  <a:cubicBezTo>
                    <a:pt x="232" y="539"/>
                    <a:pt x="232" y="448"/>
                    <a:pt x="260" y="392"/>
                  </a:cubicBezTo>
                  <a:cubicBezTo>
                    <a:pt x="288" y="392"/>
                    <a:pt x="288" y="364"/>
                    <a:pt x="323" y="329"/>
                  </a:cubicBezTo>
                  <a:cubicBezTo>
                    <a:pt x="378" y="245"/>
                    <a:pt x="462" y="154"/>
                    <a:pt x="581" y="126"/>
                  </a:cubicBezTo>
                  <a:cubicBezTo>
                    <a:pt x="591" y="125"/>
                    <a:pt x="601" y="124"/>
                    <a:pt x="611" y="124"/>
                  </a:cubicBezTo>
                  <a:close/>
                  <a:moveTo>
                    <a:pt x="626" y="1"/>
                  </a:moveTo>
                  <a:cubicBezTo>
                    <a:pt x="552" y="1"/>
                    <a:pt x="474" y="36"/>
                    <a:pt x="406" y="98"/>
                  </a:cubicBezTo>
                  <a:cubicBezTo>
                    <a:pt x="288" y="189"/>
                    <a:pt x="1" y="504"/>
                    <a:pt x="204" y="679"/>
                  </a:cubicBezTo>
                  <a:cubicBezTo>
                    <a:pt x="275" y="739"/>
                    <a:pt x="375" y="765"/>
                    <a:pt x="481" y="765"/>
                  </a:cubicBezTo>
                  <a:cubicBezTo>
                    <a:pt x="635" y="765"/>
                    <a:pt x="799" y="710"/>
                    <a:pt x="903" y="623"/>
                  </a:cubicBezTo>
                  <a:cubicBezTo>
                    <a:pt x="987" y="567"/>
                    <a:pt x="1022" y="448"/>
                    <a:pt x="959" y="329"/>
                  </a:cubicBezTo>
                  <a:cubicBezTo>
                    <a:pt x="931" y="217"/>
                    <a:pt x="903" y="154"/>
                    <a:pt x="812" y="98"/>
                  </a:cubicBezTo>
                  <a:cubicBezTo>
                    <a:pt x="784" y="70"/>
                    <a:pt x="728" y="42"/>
                    <a:pt x="700" y="14"/>
                  </a:cubicBezTo>
                  <a:cubicBezTo>
                    <a:pt x="676" y="5"/>
                    <a:pt x="651" y="1"/>
                    <a:pt x="6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79"/>
            <p:cNvSpPr/>
            <p:nvPr/>
          </p:nvSpPr>
          <p:spPr>
            <a:xfrm>
              <a:off x="7562180" y="4364039"/>
              <a:ext cx="16566" cy="16315"/>
            </a:xfrm>
            <a:custGeom>
              <a:rect b="b" l="l" r="r" t="t"/>
              <a:pathLst>
                <a:path extrusionOk="0" h="717" w="728">
                  <a:moveTo>
                    <a:pt x="275" y="157"/>
                  </a:moveTo>
                  <a:cubicBezTo>
                    <a:pt x="362" y="157"/>
                    <a:pt x="471" y="331"/>
                    <a:pt x="525" y="378"/>
                  </a:cubicBezTo>
                  <a:cubicBezTo>
                    <a:pt x="553" y="406"/>
                    <a:pt x="553" y="406"/>
                    <a:pt x="497" y="441"/>
                  </a:cubicBezTo>
                  <a:cubicBezTo>
                    <a:pt x="462" y="469"/>
                    <a:pt x="406" y="469"/>
                    <a:pt x="378" y="497"/>
                  </a:cubicBezTo>
                  <a:cubicBezTo>
                    <a:pt x="316" y="516"/>
                    <a:pt x="232" y="577"/>
                    <a:pt x="173" y="577"/>
                  </a:cubicBezTo>
                  <a:cubicBezTo>
                    <a:pt x="145" y="577"/>
                    <a:pt x="123" y="563"/>
                    <a:pt x="112" y="525"/>
                  </a:cubicBezTo>
                  <a:cubicBezTo>
                    <a:pt x="112" y="441"/>
                    <a:pt x="147" y="378"/>
                    <a:pt x="175" y="322"/>
                  </a:cubicBezTo>
                  <a:cubicBezTo>
                    <a:pt x="175" y="266"/>
                    <a:pt x="203" y="203"/>
                    <a:pt x="231" y="175"/>
                  </a:cubicBezTo>
                  <a:cubicBezTo>
                    <a:pt x="245" y="163"/>
                    <a:pt x="260" y="157"/>
                    <a:pt x="275" y="157"/>
                  </a:cubicBezTo>
                  <a:close/>
                  <a:moveTo>
                    <a:pt x="259" y="1"/>
                  </a:moveTo>
                  <a:cubicBezTo>
                    <a:pt x="56" y="29"/>
                    <a:pt x="28" y="294"/>
                    <a:pt x="28" y="469"/>
                  </a:cubicBezTo>
                  <a:cubicBezTo>
                    <a:pt x="0" y="525"/>
                    <a:pt x="0" y="581"/>
                    <a:pt x="28" y="644"/>
                  </a:cubicBezTo>
                  <a:cubicBezTo>
                    <a:pt x="64" y="697"/>
                    <a:pt x="113" y="717"/>
                    <a:pt x="166" y="717"/>
                  </a:cubicBezTo>
                  <a:cubicBezTo>
                    <a:pt x="197" y="717"/>
                    <a:pt x="228" y="710"/>
                    <a:pt x="259" y="700"/>
                  </a:cubicBezTo>
                  <a:cubicBezTo>
                    <a:pt x="378" y="700"/>
                    <a:pt x="497" y="672"/>
                    <a:pt x="609" y="616"/>
                  </a:cubicBezTo>
                  <a:cubicBezTo>
                    <a:pt x="699" y="553"/>
                    <a:pt x="727" y="469"/>
                    <a:pt x="699" y="406"/>
                  </a:cubicBezTo>
                  <a:cubicBezTo>
                    <a:pt x="699" y="350"/>
                    <a:pt x="671" y="322"/>
                    <a:pt x="637" y="266"/>
                  </a:cubicBezTo>
                  <a:cubicBezTo>
                    <a:pt x="581" y="231"/>
                    <a:pt x="553" y="175"/>
                    <a:pt x="525" y="147"/>
                  </a:cubicBezTo>
                  <a:cubicBezTo>
                    <a:pt x="434" y="57"/>
                    <a:pt x="378" y="1"/>
                    <a:pt x="2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79"/>
            <p:cNvSpPr/>
            <p:nvPr/>
          </p:nvSpPr>
          <p:spPr>
            <a:xfrm>
              <a:off x="7550234" y="4339691"/>
              <a:ext cx="17840" cy="18727"/>
            </a:xfrm>
            <a:custGeom>
              <a:rect b="b" l="l" r="r" t="t"/>
              <a:pathLst>
                <a:path extrusionOk="0" h="823" w="784">
                  <a:moveTo>
                    <a:pt x="361" y="153"/>
                  </a:moveTo>
                  <a:cubicBezTo>
                    <a:pt x="375" y="153"/>
                    <a:pt x="390" y="158"/>
                    <a:pt x="406" y="169"/>
                  </a:cubicBezTo>
                  <a:cubicBezTo>
                    <a:pt x="462" y="197"/>
                    <a:pt x="525" y="253"/>
                    <a:pt x="553" y="315"/>
                  </a:cubicBezTo>
                  <a:cubicBezTo>
                    <a:pt x="581" y="371"/>
                    <a:pt x="637" y="462"/>
                    <a:pt x="609" y="518"/>
                  </a:cubicBezTo>
                  <a:cubicBezTo>
                    <a:pt x="581" y="602"/>
                    <a:pt x="525" y="602"/>
                    <a:pt x="434" y="637"/>
                  </a:cubicBezTo>
                  <a:lnTo>
                    <a:pt x="232" y="637"/>
                  </a:lnTo>
                  <a:cubicBezTo>
                    <a:pt x="29" y="637"/>
                    <a:pt x="176" y="371"/>
                    <a:pt x="232" y="287"/>
                  </a:cubicBezTo>
                  <a:cubicBezTo>
                    <a:pt x="254" y="236"/>
                    <a:pt x="300" y="153"/>
                    <a:pt x="361" y="153"/>
                  </a:cubicBezTo>
                  <a:close/>
                  <a:moveTo>
                    <a:pt x="366" y="0"/>
                  </a:moveTo>
                  <a:cubicBezTo>
                    <a:pt x="324" y="0"/>
                    <a:pt x="280" y="15"/>
                    <a:pt x="232" y="50"/>
                  </a:cubicBezTo>
                  <a:cubicBezTo>
                    <a:pt x="113" y="141"/>
                    <a:pt x="29" y="287"/>
                    <a:pt x="1" y="462"/>
                  </a:cubicBezTo>
                  <a:cubicBezTo>
                    <a:pt x="1" y="574"/>
                    <a:pt x="1" y="812"/>
                    <a:pt x="148" y="812"/>
                  </a:cubicBezTo>
                  <a:cubicBezTo>
                    <a:pt x="184" y="819"/>
                    <a:pt x="220" y="823"/>
                    <a:pt x="254" y="823"/>
                  </a:cubicBezTo>
                  <a:cubicBezTo>
                    <a:pt x="350" y="823"/>
                    <a:pt x="438" y="795"/>
                    <a:pt x="525" y="749"/>
                  </a:cubicBezTo>
                  <a:cubicBezTo>
                    <a:pt x="581" y="693"/>
                    <a:pt x="700" y="665"/>
                    <a:pt x="728" y="574"/>
                  </a:cubicBezTo>
                  <a:cubicBezTo>
                    <a:pt x="784" y="490"/>
                    <a:pt x="700" y="371"/>
                    <a:pt x="672" y="287"/>
                  </a:cubicBezTo>
                  <a:cubicBezTo>
                    <a:pt x="603" y="154"/>
                    <a:pt x="501" y="0"/>
                    <a:pt x="3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79"/>
            <p:cNvSpPr/>
            <p:nvPr/>
          </p:nvSpPr>
          <p:spPr>
            <a:xfrm>
              <a:off x="7529709" y="4331590"/>
              <a:ext cx="17840" cy="14905"/>
            </a:xfrm>
            <a:custGeom>
              <a:rect b="b" l="l" r="r" t="t"/>
              <a:pathLst>
                <a:path extrusionOk="0" h="655" w="784">
                  <a:moveTo>
                    <a:pt x="378" y="84"/>
                  </a:moveTo>
                  <a:cubicBezTo>
                    <a:pt x="490" y="84"/>
                    <a:pt x="581" y="203"/>
                    <a:pt x="609" y="294"/>
                  </a:cubicBezTo>
                  <a:cubicBezTo>
                    <a:pt x="637" y="350"/>
                    <a:pt x="637" y="378"/>
                    <a:pt x="581" y="406"/>
                  </a:cubicBezTo>
                  <a:cubicBezTo>
                    <a:pt x="525" y="469"/>
                    <a:pt x="462" y="497"/>
                    <a:pt x="406" y="497"/>
                  </a:cubicBezTo>
                  <a:cubicBezTo>
                    <a:pt x="362" y="497"/>
                    <a:pt x="294" y="532"/>
                    <a:pt x="241" y="532"/>
                  </a:cubicBezTo>
                  <a:cubicBezTo>
                    <a:pt x="227" y="532"/>
                    <a:pt x="215" y="530"/>
                    <a:pt x="204" y="525"/>
                  </a:cubicBezTo>
                  <a:cubicBezTo>
                    <a:pt x="141" y="469"/>
                    <a:pt x="204" y="322"/>
                    <a:pt x="232" y="259"/>
                  </a:cubicBezTo>
                  <a:cubicBezTo>
                    <a:pt x="259" y="203"/>
                    <a:pt x="287" y="84"/>
                    <a:pt x="378" y="84"/>
                  </a:cubicBezTo>
                  <a:close/>
                  <a:moveTo>
                    <a:pt x="378" y="0"/>
                  </a:moveTo>
                  <a:cubicBezTo>
                    <a:pt x="259" y="0"/>
                    <a:pt x="204" y="119"/>
                    <a:pt x="141" y="203"/>
                  </a:cubicBezTo>
                  <a:cubicBezTo>
                    <a:pt x="113" y="294"/>
                    <a:pt x="1" y="434"/>
                    <a:pt x="57" y="553"/>
                  </a:cubicBezTo>
                  <a:cubicBezTo>
                    <a:pt x="85" y="609"/>
                    <a:pt x="141" y="643"/>
                    <a:pt x="232" y="643"/>
                  </a:cubicBezTo>
                  <a:cubicBezTo>
                    <a:pt x="263" y="651"/>
                    <a:pt x="294" y="654"/>
                    <a:pt x="324" y="654"/>
                  </a:cubicBezTo>
                  <a:cubicBezTo>
                    <a:pt x="410" y="654"/>
                    <a:pt x="494" y="627"/>
                    <a:pt x="581" y="581"/>
                  </a:cubicBezTo>
                  <a:cubicBezTo>
                    <a:pt x="637" y="553"/>
                    <a:pt x="756" y="469"/>
                    <a:pt x="784" y="378"/>
                  </a:cubicBezTo>
                  <a:cubicBezTo>
                    <a:pt x="784" y="231"/>
                    <a:pt x="525" y="0"/>
                    <a:pt x="3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79"/>
            <p:cNvSpPr/>
            <p:nvPr/>
          </p:nvSpPr>
          <p:spPr>
            <a:xfrm>
              <a:off x="7583342" y="4344674"/>
              <a:ext cx="18636" cy="17521"/>
            </a:xfrm>
            <a:custGeom>
              <a:rect b="b" l="l" r="r" t="t"/>
              <a:pathLst>
                <a:path extrusionOk="0" h="770" w="819">
                  <a:moveTo>
                    <a:pt x="469" y="124"/>
                  </a:moveTo>
                  <a:cubicBezTo>
                    <a:pt x="525" y="124"/>
                    <a:pt x="525" y="152"/>
                    <a:pt x="553" y="208"/>
                  </a:cubicBezTo>
                  <a:cubicBezTo>
                    <a:pt x="581" y="271"/>
                    <a:pt x="644" y="355"/>
                    <a:pt x="644" y="418"/>
                  </a:cubicBezTo>
                  <a:cubicBezTo>
                    <a:pt x="671" y="593"/>
                    <a:pt x="525" y="621"/>
                    <a:pt x="406" y="621"/>
                  </a:cubicBezTo>
                  <a:cubicBezTo>
                    <a:pt x="378" y="621"/>
                    <a:pt x="294" y="621"/>
                    <a:pt x="266" y="593"/>
                  </a:cubicBezTo>
                  <a:cubicBezTo>
                    <a:pt x="203" y="530"/>
                    <a:pt x="266" y="446"/>
                    <a:pt x="294" y="383"/>
                  </a:cubicBezTo>
                  <a:cubicBezTo>
                    <a:pt x="322" y="327"/>
                    <a:pt x="350" y="271"/>
                    <a:pt x="378" y="208"/>
                  </a:cubicBezTo>
                  <a:lnTo>
                    <a:pt x="469" y="124"/>
                  </a:lnTo>
                  <a:close/>
                  <a:moveTo>
                    <a:pt x="491" y="0"/>
                  </a:moveTo>
                  <a:cubicBezTo>
                    <a:pt x="412" y="0"/>
                    <a:pt x="318" y="76"/>
                    <a:pt x="294" y="124"/>
                  </a:cubicBezTo>
                  <a:cubicBezTo>
                    <a:pt x="231" y="180"/>
                    <a:pt x="203" y="243"/>
                    <a:pt x="175" y="299"/>
                  </a:cubicBezTo>
                  <a:cubicBezTo>
                    <a:pt x="56" y="474"/>
                    <a:pt x="0" y="677"/>
                    <a:pt x="266" y="733"/>
                  </a:cubicBezTo>
                  <a:cubicBezTo>
                    <a:pt x="328" y="755"/>
                    <a:pt x="402" y="770"/>
                    <a:pt x="474" y="770"/>
                  </a:cubicBezTo>
                  <a:cubicBezTo>
                    <a:pt x="604" y="770"/>
                    <a:pt x="732" y="723"/>
                    <a:pt x="790" y="593"/>
                  </a:cubicBezTo>
                  <a:cubicBezTo>
                    <a:pt x="818" y="474"/>
                    <a:pt x="755" y="355"/>
                    <a:pt x="699" y="271"/>
                  </a:cubicBezTo>
                  <a:cubicBezTo>
                    <a:pt x="671" y="180"/>
                    <a:pt x="616" y="34"/>
                    <a:pt x="525" y="6"/>
                  </a:cubicBezTo>
                  <a:cubicBezTo>
                    <a:pt x="514" y="2"/>
                    <a:pt x="503" y="0"/>
                    <a:pt x="4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79"/>
            <p:cNvSpPr/>
            <p:nvPr/>
          </p:nvSpPr>
          <p:spPr>
            <a:xfrm>
              <a:off x="7571396" y="4338804"/>
              <a:ext cx="14677" cy="12060"/>
            </a:xfrm>
            <a:custGeom>
              <a:rect b="b" l="l" r="r" t="t"/>
              <a:pathLst>
                <a:path extrusionOk="0" h="530" w="645">
                  <a:moveTo>
                    <a:pt x="272" y="111"/>
                  </a:moveTo>
                  <a:cubicBezTo>
                    <a:pt x="279" y="111"/>
                    <a:pt x="286" y="113"/>
                    <a:pt x="294" y="117"/>
                  </a:cubicBezTo>
                  <a:cubicBezTo>
                    <a:pt x="378" y="117"/>
                    <a:pt x="497" y="208"/>
                    <a:pt x="525" y="292"/>
                  </a:cubicBezTo>
                  <a:cubicBezTo>
                    <a:pt x="547" y="383"/>
                    <a:pt x="416" y="420"/>
                    <a:pt x="313" y="420"/>
                  </a:cubicBezTo>
                  <a:cubicBezTo>
                    <a:pt x="281" y="420"/>
                    <a:pt x="253" y="417"/>
                    <a:pt x="232" y="410"/>
                  </a:cubicBezTo>
                  <a:cubicBezTo>
                    <a:pt x="176" y="410"/>
                    <a:pt x="176" y="410"/>
                    <a:pt x="176" y="354"/>
                  </a:cubicBezTo>
                  <a:lnTo>
                    <a:pt x="176" y="236"/>
                  </a:lnTo>
                  <a:cubicBezTo>
                    <a:pt x="200" y="187"/>
                    <a:pt x="224" y="111"/>
                    <a:pt x="272" y="111"/>
                  </a:cubicBezTo>
                  <a:close/>
                  <a:moveTo>
                    <a:pt x="239" y="0"/>
                  </a:moveTo>
                  <a:cubicBezTo>
                    <a:pt x="164" y="0"/>
                    <a:pt x="120" y="98"/>
                    <a:pt x="120" y="180"/>
                  </a:cubicBezTo>
                  <a:cubicBezTo>
                    <a:pt x="92" y="236"/>
                    <a:pt x="1" y="382"/>
                    <a:pt x="29" y="438"/>
                  </a:cubicBezTo>
                  <a:cubicBezTo>
                    <a:pt x="57" y="529"/>
                    <a:pt x="148" y="529"/>
                    <a:pt x="204" y="529"/>
                  </a:cubicBezTo>
                  <a:cubicBezTo>
                    <a:pt x="350" y="529"/>
                    <a:pt x="644" y="501"/>
                    <a:pt x="616" y="326"/>
                  </a:cubicBezTo>
                  <a:cubicBezTo>
                    <a:pt x="616" y="236"/>
                    <a:pt x="553" y="180"/>
                    <a:pt x="497" y="117"/>
                  </a:cubicBezTo>
                  <a:cubicBezTo>
                    <a:pt x="441" y="61"/>
                    <a:pt x="350" y="5"/>
                    <a:pt x="266" y="5"/>
                  </a:cubicBezTo>
                  <a:cubicBezTo>
                    <a:pt x="257" y="2"/>
                    <a:pt x="248" y="0"/>
                    <a:pt x="2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79"/>
            <p:cNvSpPr/>
            <p:nvPr/>
          </p:nvSpPr>
          <p:spPr>
            <a:xfrm>
              <a:off x="7534965" y="4372527"/>
              <a:ext cx="15929" cy="13812"/>
            </a:xfrm>
            <a:custGeom>
              <a:rect b="b" l="l" r="r" t="t"/>
              <a:pathLst>
                <a:path extrusionOk="0" h="607" w="700">
                  <a:moveTo>
                    <a:pt x="275" y="100"/>
                  </a:moveTo>
                  <a:cubicBezTo>
                    <a:pt x="431" y="100"/>
                    <a:pt x="638" y="368"/>
                    <a:pt x="434" y="446"/>
                  </a:cubicBezTo>
                  <a:cubicBezTo>
                    <a:pt x="406" y="474"/>
                    <a:pt x="350" y="474"/>
                    <a:pt x="294" y="474"/>
                  </a:cubicBezTo>
                  <a:cubicBezTo>
                    <a:pt x="231" y="474"/>
                    <a:pt x="175" y="474"/>
                    <a:pt x="147" y="383"/>
                  </a:cubicBezTo>
                  <a:cubicBezTo>
                    <a:pt x="119" y="327"/>
                    <a:pt x="119" y="180"/>
                    <a:pt x="203" y="124"/>
                  </a:cubicBezTo>
                  <a:cubicBezTo>
                    <a:pt x="224" y="107"/>
                    <a:pt x="249" y="100"/>
                    <a:pt x="275" y="100"/>
                  </a:cubicBezTo>
                  <a:close/>
                  <a:moveTo>
                    <a:pt x="237" y="1"/>
                  </a:moveTo>
                  <a:cubicBezTo>
                    <a:pt x="197" y="1"/>
                    <a:pt x="155" y="10"/>
                    <a:pt x="119" y="33"/>
                  </a:cubicBezTo>
                  <a:cubicBezTo>
                    <a:pt x="1" y="124"/>
                    <a:pt x="1" y="327"/>
                    <a:pt x="56" y="446"/>
                  </a:cubicBezTo>
                  <a:cubicBezTo>
                    <a:pt x="101" y="571"/>
                    <a:pt x="218" y="606"/>
                    <a:pt x="334" y="606"/>
                  </a:cubicBezTo>
                  <a:cubicBezTo>
                    <a:pt x="381" y="606"/>
                    <a:pt x="427" y="601"/>
                    <a:pt x="469" y="593"/>
                  </a:cubicBezTo>
                  <a:cubicBezTo>
                    <a:pt x="553" y="558"/>
                    <a:pt x="644" y="530"/>
                    <a:pt x="672" y="446"/>
                  </a:cubicBezTo>
                  <a:cubicBezTo>
                    <a:pt x="700" y="355"/>
                    <a:pt x="672" y="243"/>
                    <a:pt x="609" y="180"/>
                  </a:cubicBezTo>
                  <a:cubicBezTo>
                    <a:pt x="581" y="152"/>
                    <a:pt x="525" y="124"/>
                    <a:pt x="497" y="96"/>
                  </a:cubicBezTo>
                  <a:cubicBezTo>
                    <a:pt x="469" y="96"/>
                    <a:pt x="434" y="68"/>
                    <a:pt x="378" y="33"/>
                  </a:cubicBezTo>
                  <a:cubicBezTo>
                    <a:pt x="346" y="17"/>
                    <a:pt x="293" y="1"/>
                    <a:pt x="2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79"/>
            <p:cNvSpPr/>
            <p:nvPr/>
          </p:nvSpPr>
          <p:spPr>
            <a:xfrm>
              <a:off x="7603230" y="4366747"/>
              <a:ext cx="15291" cy="12242"/>
            </a:xfrm>
            <a:custGeom>
              <a:rect b="b" l="l" r="r" t="t"/>
              <a:pathLst>
                <a:path extrusionOk="0" h="538" w="672">
                  <a:moveTo>
                    <a:pt x="339" y="102"/>
                  </a:moveTo>
                  <a:cubicBezTo>
                    <a:pt x="350" y="102"/>
                    <a:pt x="363" y="105"/>
                    <a:pt x="378" y="112"/>
                  </a:cubicBezTo>
                  <a:cubicBezTo>
                    <a:pt x="441" y="147"/>
                    <a:pt x="469" y="203"/>
                    <a:pt x="497" y="259"/>
                  </a:cubicBezTo>
                  <a:cubicBezTo>
                    <a:pt x="497" y="287"/>
                    <a:pt x="581" y="350"/>
                    <a:pt x="553" y="378"/>
                  </a:cubicBezTo>
                  <a:cubicBezTo>
                    <a:pt x="525" y="406"/>
                    <a:pt x="406" y="406"/>
                    <a:pt x="378" y="406"/>
                  </a:cubicBezTo>
                  <a:lnTo>
                    <a:pt x="203" y="406"/>
                  </a:lnTo>
                  <a:cubicBezTo>
                    <a:pt x="91" y="350"/>
                    <a:pt x="203" y="203"/>
                    <a:pt x="266" y="175"/>
                  </a:cubicBezTo>
                  <a:cubicBezTo>
                    <a:pt x="287" y="129"/>
                    <a:pt x="307" y="102"/>
                    <a:pt x="339" y="102"/>
                  </a:cubicBezTo>
                  <a:close/>
                  <a:moveTo>
                    <a:pt x="378" y="0"/>
                  </a:moveTo>
                  <a:cubicBezTo>
                    <a:pt x="294" y="0"/>
                    <a:pt x="266" y="28"/>
                    <a:pt x="203" y="112"/>
                  </a:cubicBezTo>
                  <a:cubicBezTo>
                    <a:pt x="147" y="147"/>
                    <a:pt x="119" y="175"/>
                    <a:pt x="91" y="231"/>
                  </a:cubicBezTo>
                  <a:cubicBezTo>
                    <a:pt x="56" y="259"/>
                    <a:pt x="28" y="322"/>
                    <a:pt x="0" y="378"/>
                  </a:cubicBezTo>
                  <a:cubicBezTo>
                    <a:pt x="0" y="462"/>
                    <a:pt x="147" y="525"/>
                    <a:pt x="203" y="525"/>
                  </a:cubicBezTo>
                  <a:cubicBezTo>
                    <a:pt x="243" y="534"/>
                    <a:pt x="282" y="537"/>
                    <a:pt x="321" y="537"/>
                  </a:cubicBezTo>
                  <a:cubicBezTo>
                    <a:pt x="397" y="537"/>
                    <a:pt x="469" y="525"/>
                    <a:pt x="525" y="525"/>
                  </a:cubicBezTo>
                  <a:cubicBezTo>
                    <a:pt x="616" y="497"/>
                    <a:pt x="672" y="462"/>
                    <a:pt x="672" y="378"/>
                  </a:cubicBezTo>
                  <a:cubicBezTo>
                    <a:pt x="672" y="287"/>
                    <a:pt x="581" y="231"/>
                    <a:pt x="553" y="147"/>
                  </a:cubicBezTo>
                  <a:cubicBezTo>
                    <a:pt x="497" y="84"/>
                    <a:pt x="469" y="28"/>
                    <a:pt x="3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79"/>
            <p:cNvSpPr/>
            <p:nvPr/>
          </p:nvSpPr>
          <p:spPr>
            <a:xfrm>
              <a:off x="7619773" y="4359920"/>
              <a:ext cx="18636" cy="12743"/>
            </a:xfrm>
            <a:custGeom>
              <a:rect b="b" l="l" r="r" t="t"/>
              <a:pathLst>
                <a:path extrusionOk="0" h="560" w="819">
                  <a:moveTo>
                    <a:pt x="500" y="120"/>
                  </a:moveTo>
                  <a:cubicBezTo>
                    <a:pt x="509" y="120"/>
                    <a:pt x="517" y="122"/>
                    <a:pt x="525" y="126"/>
                  </a:cubicBezTo>
                  <a:cubicBezTo>
                    <a:pt x="588" y="154"/>
                    <a:pt x="672" y="300"/>
                    <a:pt x="644" y="356"/>
                  </a:cubicBezTo>
                  <a:cubicBezTo>
                    <a:pt x="627" y="389"/>
                    <a:pt x="580" y="403"/>
                    <a:pt x="532" y="403"/>
                  </a:cubicBezTo>
                  <a:cubicBezTo>
                    <a:pt x="498" y="403"/>
                    <a:pt x="464" y="396"/>
                    <a:pt x="441" y="384"/>
                  </a:cubicBezTo>
                  <a:cubicBezTo>
                    <a:pt x="413" y="384"/>
                    <a:pt x="238" y="384"/>
                    <a:pt x="203" y="356"/>
                  </a:cubicBezTo>
                  <a:lnTo>
                    <a:pt x="203" y="328"/>
                  </a:lnTo>
                  <a:cubicBezTo>
                    <a:pt x="266" y="273"/>
                    <a:pt x="294" y="238"/>
                    <a:pt x="322" y="210"/>
                  </a:cubicBezTo>
                  <a:cubicBezTo>
                    <a:pt x="370" y="186"/>
                    <a:pt x="444" y="120"/>
                    <a:pt x="500" y="120"/>
                  </a:cubicBezTo>
                  <a:close/>
                  <a:moveTo>
                    <a:pt x="511" y="1"/>
                  </a:moveTo>
                  <a:cubicBezTo>
                    <a:pt x="419" y="1"/>
                    <a:pt x="326" y="68"/>
                    <a:pt x="266" y="154"/>
                  </a:cubicBezTo>
                  <a:cubicBezTo>
                    <a:pt x="147" y="238"/>
                    <a:pt x="0" y="328"/>
                    <a:pt x="119" y="475"/>
                  </a:cubicBezTo>
                  <a:cubicBezTo>
                    <a:pt x="175" y="531"/>
                    <a:pt x="350" y="559"/>
                    <a:pt x="441" y="559"/>
                  </a:cubicBezTo>
                  <a:cubicBezTo>
                    <a:pt x="553" y="559"/>
                    <a:pt x="672" y="531"/>
                    <a:pt x="728" y="475"/>
                  </a:cubicBezTo>
                  <a:cubicBezTo>
                    <a:pt x="819" y="328"/>
                    <a:pt x="700" y="126"/>
                    <a:pt x="616" y="35"/>
                  </a:cubicBezTo>
                  <a:cubicBezTo>
                    <a:pt x="582" y="11"/>
                    <a:pt x="547" y="1"/>
                    <a:pt x="5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79"/>
            <p:cNvSpPr/>
            <p:nvPr/>
          </p:nvSpPr>
          <p:spPr>
            <a:xfrm>
              <a:off x="7483266" y="4324036"/>
              <a:ext cx="15929" cy="12470"/>
            </a:xfrm>
            <a:custGeom>
              <a:rect b="b" l="l" r="r" t="t"/>
              <a:pathLst>
                <a:path extrusionOk="0" h="548" w="700">
                  <a:moveTo>
                    <a:pt x="334" y="118"/>
                  </a:moveTo>
                  <a:cubicBezTo>
                    <a:pt x="446" y="118"/>
                    <a:pt x="539" y="247"/>
                    <a:pt x="496" y="360"/>
                  </a:cubicBezTo>
                  <a:cubicBezTo>
                    <a:pt x="483" y="404"/>
                    <a:pt x="426" y="419"/>
                    <a:pt x="366" y="419"/>
                  </a:cubicBezTo>
                  <a:cubicBezTo>
                    <a:pt x="301" y="419"/>
                    <a:pt x="232" y="402"/>
                    <a:pt x="203" y="388"/>
                  </a:cubicBezTo>
                  <a:cubicBezTo>
                    <a:pt x="147" y="332"/>
                    <a:pt x="119" y="304"/>
                    <a:pt x="147" y="241"/>
                  </a:cubicBezTo>
                  <a:lnTo>
                    <a:pt x="231" y="157"/>
                  </a:lnTo>
                  <a:cubicBezTo>
                    <a:pt x="265" y="130"/>
                    <a:pt x="300" y="118"/>
                    <a:pt x="334" y="118"/>
                  </a:cubicBezTo>
                  <a:close/>
                  <a:moveTo>
                    <a:pt x="329" y="0"/>
                  </a:moveTo>
                  <a:cubicBezTo>
                    <a:pt x="305" y="0"/>
                    <a:pt x="281" y="4"/>
                    <a:pt x="259" y="11"/>
                  </a:cubicBezTo>
                  <a:cubicBezTo>
                    <a:pt x="175" y="38"/>
                    <a:pt x="84" y="129"/>
                    <a:pt x="56" y="185"/>
                  </a:cubicBezTo>
                  <a:cubicBezTo>
                    <a:pt x="0" y="241"/>
                    <a:pt x="0" y="332"/>
                    <a:pt x="56" y="416"/>
                  </a:cubicBezTo>
                  <a:cubicBezTo>
                    <a:pt x="117" y="496"/>
                    <a:pt x="266" y="547"/>
                    <a:pt x="393" y="547"/>
                  </a:cubicBezTo>
                  <a:cubicBezTo>
                    <a:pt x="456" y="547"/>
                    <a:pt x="513" y="535"/>
                    <a:pt x="552" y="507"/>
                  </a:cubicBezTo>
                  <a:cubicBezTo>
                    <a:pt x="699" y="416"/>
                    <a:pt x="643" y="157"/>
                    <a:pt x="496" y="101"/>
                  </a:cubicBezTo>
                  <a:cubicBezTo>
                    <a:pt x="475" y="33"/>
                    <a:pt x="403" y="0"/>
                    <a:pt x="3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79"/>
            <p:cNvSpPr/>
            <p:nvPr/>
          </p:nvSpPr>
          <p:spPr>
            <a:xfrm>
              <a:off x="7458759" y="4317255"/>
              <a:ext cx="15929" cy="12993"/>
            </a:xfrm>
            <a:custGeom>
              <a:rect b="b" l="l" r="r" t="t"/>
              <a:pathLst>
                <a:path extrusionOk="0" h="571" w="700">
                  <a:moveTo>
                    <a:pt x="309" y="131"/>
                  </a:moveTo>
                  <a:cubicBezTo>
                    <a:pt x="314" y="131"/>
                    <a:pt x="318" y="132"/>
                    <a:pt x="322" y="134"/>
                  </a:cubicBezTo>
                  <a:cubicBezTo>
                    <a:pt x="406" y="162"/>
                    <a:pt x="553" y="336"/>
                    <a:pt x="497" y="427"/>
                  </a:cubicBezTo>
                  <a:cubicBezTo>
                    <a:pt x="462" y="455"/>
                    <a:pt x="378" y="455"/>
                    <a:pt x="350" y="455"/>
                  </a:cubicBezTo>
                  <a:cubicBezTo>
                    <a:pt x="287" y="455"/>
                    <a:pt x="203" y="427"/>
                    <a:pt x="175" y="364"/>
                  </a:cubicBezTo>
                  <a:cubicBezTo>
                    <a:pt x="149" y="312"/>
                    <a:pt x="245" y="131"/>
                    <a:pt x="309" y="131"/>
                  </a:cubicBezTo>
                  <a:close/>
                  <a:moveTo>
                    <a:pt x="294" y="0"/>
                  </a:moveTo>
                  <a:cubicBezTo>
                    <a:pt x="273" y="0"/>
                    <a:pt x="252" y="5"/>
                    <a:pt x="231" y="15"/>
                  </a:cubicBezTo>
                  <a:cubicBezTo>
                    <a:pt x="112" y="78"/>
                    <a:pt x="0" y="309"/>
                    <a:pt x="56" y="427"/>
                  </a:cubicBezTo>
                  <a:cubicBezTo>
                    <a:pt x="117" y="526"/>
                    <a:pt x="241" y="571"/>
                    <a:pt x="360" y="571"/>
                  </a:cubicBezTo>
                  <a:cubicBezTo>
                    <a:pt x="419" y="571"/>
                    <a:pt x="476" y="560"/>
                    <a:pt x="525" y="539"/>
                  </a:cubicBezTo>
                  <a:cubicBezTo>
                    <a:pt x="699" y="483"/>
                    <a:pt x="609" y="309"/>
                    <a:pt x="525" y="190"/>
                  </a:cubicBezTo>
                  <a:lnTo>
                    <a:pt x="525" y="162"/>
                  </a:lnTo>
                  <a:cubicBezTo>
                    <a:pt x="473" y="93"/>
                    <a:pt x="388" y="0"/>
                    <a:pt x="2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79"/>
            <p:cNvSpPr/>
            <p:nvPr/>
          </p:nvSpPr>
          <p:spPr>
            <a:xfrm>
              <a:off x="7454776" y="4299369"/>
              <a:ext cx="17203" cy="14472"/>
            </a:xfrm>
            <a:custGeom>
              <a:rect b="b" l="l" r="r" t="t"/>
              <a:pathLst>
                <a:path extrusionOk="0" h="636" w="756">
                  <a:moveTo>
                    <a:pt x="307" y="129"/>
                  </a:moveTo>
                  <a:cubicBezTo>
                    <a:pt x="347" y="129"/>
                    <a:pt x="410" y="197"/>
                    <a:pt x="434" y="220"/>
                  </a:cubicBezTo>
                  <a:cubicBezTo>
                    <a:pt x="497" y="248"/>
                    <a:pt x="525" y="311"/>
                    <a:pt x="525" y="395"/>
                  </a:cubicBezTo>
                  <a:lnTo>
                    <a:pt x="525" y="423"/>
                  </a:lnTo>
                  <a:cubicBezTo>
                    <a:pt x="525" y="486"/>
                    <a:pt x="462" y="486"/>
                    <a:pt x="406" y="486"/>
                  </a:cubicBezTo>
                  <a:cubicBezTo>
                    <a:pt x="369" y="486"/>
                    <a:pt x="316" y="499"/>
                    <a:pt x="268" y="499"/>
                  </a:cubicBezTo>
                  <a:cubicBezTo>
                    <a:pt x="244" y="499"/>
                    <a:pt x="222" y="496"/>
                    <a:pt x="203" y="486"/>
                  </a:cubicBezTo>
                  <a:cubicBezTo>
                    <a:pt x="112" y="423"/>
                    <a:pt x="203" y="339"/>
                    <a:pt x="231" y="276"/>
                  </a:cubicBezTo>
                  <a:cubicBezTo>
                    <a:pt x="231" y="248"/>
                    <a:pt x="259" y="137"/>
                    <a:pt x="287" y="137"/>
                  </a:cubicBezTo>
                  <a:cubicBezTo>
                    <a:pt x="293" y="131"/>
                    <a:pt x="299" y="129"/>
                    <a:pt x="307" y="129"/>
                  </a:cubicBezTo>
                  <a:close/>
                  <a:moveTo>
                    <a:pt x="278" y="1"/>
                  </a:moveTo>
                  <a:cubicBezTo>
                    <a:pt x="251" y="1"/>
                    <a:pt x="226" y="13"/>
                    <a:pt x="203" y="46"/>
                  </a:cubicBezTo>
                  <a:cubicBezTo>
                    <a:pt x="147" y="137"/>
                    <a:pt x="112" y="248"/>
                    <a:pt x="56" y="339"/>
                  </a:cubicBezTo>
                  <a:cubicBezTo>
                    <a:pt x="28" y="423"/>
                    <a:pt x="0" y="486"/>
                    <a:pt x="84" y="542"/>
                  </a:cubicBezTo>
                  <a:cubicBezTo>
                    <a:pt x="147" y="626"/>
                    <a:pt x="259" y="626"/>
                    <a:pt x="378" y="626"/>
                  </a:cubicBezTo>
                  <a:cubicBezTo>
                    <a:pt x="422" y="626"/>
                    <a:pt x="476" y="636"/>
                    <a:pt x="525" y="636"/>
                  </a:cubicBezTo>
                  <a:cubicBezTo>
                    <a:pt x="570" y="636"/>
                    <a:pt x="610" y="628"/>
                    <a:pt x="637" y="598"/>
                  </a:cubicBezTo>
                  <a:cubicBezTo>
                    <a:pt x="756" y="486"/>
                    <a:pt x="700" y="311"/>
                    <a:pt x="581" y="193"/>
                  </a:cubicBezTo>
                  <a:cubicBezTo>
                    <a:pt x="553" y="165"/>
                    <a:pt x="525" y="137"/>
                    <a:pt x="497" y="137"/>
                  </a:cubicBezTo>
                  <a:cubicBezTo>
                    <a:pt x="431" y="91"/>
                    <a:pt x="350" y="1"/>
                    <a:pt x="2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79"/>
            <p:cNvSpPr/>
            <p:nvPr/>
          </p:nvSpPr>
          <p:spPr>
            <a:xfrm>
              <a:off x="7505839" y="4322238"/>
              <a:ext cx="18500" cy="12106"/>
            </a:xfrm>
            <a:custGeom>
              <a:rect b="b" l="l" r="r" t="t"/>
              <a:pathLst>
                <a:path extrusionOk="0" h="532" w="813">
                  <a:moveTo>
                    <a:pt x="426" y="101"/>
                  </a:moveTo>
                  <a:cubicBezTo>
                    <a:pt x="469" y="101"/>
                    <a:pt x="515" y="128"/>
                    <a:pt x="553" y="145"/>
                  </a:cubicBezTo>
                  <a:cubicBezTo>
                    <a:pt x="581" y="208"/>
                    <a:pt x="665" y="264"/>
                    <a:pt x="665" y="355"/>
                  </a:cubicBezTo>
                  <a:cubicBezTo>
                    <a:pt x="637" y="411"/>
                    <a:pt x="490" y="411"/>
                    <a:pt x="434" y="411"/>
                  </a:cubicBezTo>
                  <a:cubicBezTo>
                    <a:pt x="351" y="411"/>
                    <a:pt x="176" y="411"/>
                    <a:pt x="204" y="320"/>
                  </a:cubicBezTo>
                  <a:cubicBezTo>
                    <a:pt x="232" y="236"/>
                    <a:pt x="316" y="180"/>
                    <a:pt x="351" y="145"/>
                  </a:cubicBezTo>
                  <a:cubicBezTo>
                    <a:pt x="372" y="113"/>
                    <a:pt x="399" y="101"/>
                    <a:pt x="426" y="101"/>
                  </a:cubicBezTo>
                  <a:close/>
                  <a:moveTo>
                    <a:pt x="407" y="0"/>
                  </a:moveTo>
                  <a:cubicBezTo>
                    <a:pt x="326" y="0"/>
                    <a:pt x="226" y="124"/>
                    <a:pt x="176" y="180"/>
                  </a:cubicBezTo>
                  <a:cubicBezTo>
                    <a:pt x="113" y="236"/>
                    <a:pt x="1" y="355"/>
                    <a:pt x="85" y="439"/>
                  </a:cubicBezTo>
                  <a:cubicBezTo>
                    <a:pt x="113" y="495"/>
                    <a:pt x="260" y="495"/>
                    <a:pt x="316" y="530"/>
                  </a:cubicBezTo>
                  <a:cubicBezTo>
                    <a:pt x="351" y="530"/>
                    <a:pt x="392" y="532"/>
                    <a:pt x="435" y="532"/>
                  </a:cubicBezTo>
                  <a:cubicBezTo>
                    <a:pt x="567" y="532"/>
                    <a:pt x="714" y="516"/>
                    <a:pt x="756" y="383"/>
                  </a:cubicBezTo>
                  <a:cubicBezTo>
                    <a:pt x="812" y="208"/>
                    <a:pt x="609" y="34"/>
                    <a:pt x="434" y="6"/>
                  </a:cubicBezTo>
                  <a:cubicBezTo>
                    <a:pt x="426" y="2"/>
                    <a:pt x="417" y="0"/>
                    <a:pt x="4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79"/>
            <p:cNvSpPr/>
            <p:nvPr/>
          </p:nvSpPr>
          <p:spPr>
            <a:xfrm>
              <a:off x="7603867" y="4347610"/>
              <a:ext cx="19273" cy="14063"/>
            </a:xfrm>
            <a:custGeom>
              <a:rect b="b" l="l" r="r" t="t"/>
              <a:pathLst>
                <a:path extrusionOk="0" h="618" w="847">
                  <a:moveTo>
                    <a:pt x="439" y="140"/>
                  </a:moveTo>
                  <a:cubicBezTo>
                    <a:pt x="479" y="140"/>
                    <a:pt x="507" y="164"/>
                    <a:pt x="525" y="198"/>
                  </a:cubicBezTo>
                  <a:cubicBezTo>
                    <a:pt x="553" y="254"/>
                    <a:pt x="588" y="317"/>
                    <a:pt x="616" y="373"/>
                  </a:cubicBezTo>
                  <a:cubicBezTo>
                    <a:pt x="644" y="401"/>
                    <a:pt x="699" y="464"/>
                    <a:pt x="671" y="492"/>
                  </a:cubicBezTo>
                  <a:cubicBezTo>
                    <a:pt x="671" y="492"/>
                    <a:pt x="588" y="464"/>
                    <a:pt x="553" y="464"/>
                  </a:cubicBezTo>
                  <a:cubicBezTo>
                    <a:pt x="497" y="464"/>
                    <a:pt x="441" y="464"/>
                    <a:pt x="378" y="429"/>
                  </a:cubicBezTo>
                  <a:cubicBezTo>
                    <a:pt x="266" y="401"/>
                    <a:pt x="238" y="373"/>
                    <a:pt x="294" y="254"/>
                  </a:cubicBezTo>
                  <a:cubicBezTo>
                    <a:pt x="322" y="226"/>
                    <a:pt x="322" y="198"/>
                    <a:pt x="350" y="170"/>
                  </a:cubicBezTo>
                  <a:cubicBezTo>
                    <a:pt x="385" y="149"/>
                    <a:pt x="414" y="140"/>
                    <a:pt x="439" y="140"/>
                  </a:cubicBezTo>
                  <a:close/>
                  <a:moveTo>
                    <a:pt x="444" y="0"/>
                  </a:moveTo>
                  <a:cubicBezTo>
                    <a:pt x="377" y="0"/>
                    <a:pt x="305" y="40"/>
                    <a:pt x="266" y="79"/>
                  </a:cubicBezTo>
                  <a:cubicBezTo>
                    <a:pt x="266" y="114"/>
                    <a:pt x="175" y="226"/>
                    <a:pt x="147" y="317"/>
                  </a:cubicBezTo>
                  <a:lnTo>
                    <a:pt x="147" y="345"/>
                  </a:lnTo>
                  <a:cubicBezTo>
                    <a:pt x="0" y="604"/>
                    <a:pt x="469" y="604"/>
                    <a:pt x="616" y="604"/>
                  </a:cubicBezTo>
                  <a:cubicBezTo>
                    <a:pt x="637" y="613"/>
                    <a:pt x="658" y="617"/>
                    <a:pt x="677" y="617"/>
                  </a:cubicBezTo>
                  <a:cubicBezTo>
                    <a:pt x="730" y="617"/>
                    <a:pt x="770" y="582"/>
                    <a:pt x="790" y="520"/>
                  </a:cubicBezTo>
                  <a:cubicBezTo>
                    <a:pt x="846" y="401"/>
                    <a:pt x="762" y="345"/>
                    <a:pt x="699" y="254"/>
                  </a:cubicBezTo>
                  <a:cubicBezTo>
                    <a:pt x="644" y="170"/>
                    <a:pt x="616" y="51"/>
                    <a:pt x="525" y="23"/>
                  </a:cubicBezTo>
                  <a:cubicBezTo>
                    <a:pt x="500" y="7"/>
                    <a:pt x="472" y="0"/>
                    <a:pt x="4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79"/>
            <p:cNvSpPr/>
            <p:nvPr/>
          </p:nvSpPr>
          <p:spPr>
            <a:xfrm>
              <a:off x="7631082" y="4385656"/>
              <a:ext cx="23870" cy="14836"/>
            </a:xfrm>
            <a:custGeom>
              <a:rect b="b" l="l" r="r" t="t"/>
              <a:pathLst>
                <a:path extrusionOk="0" h="652" w="1049">
                  <a:moveTo>
                    <a:pt x="609" y="122"/>
                  </a:moveTo>
                  <a:cubicBezTo>
                    <a:pt x="620" y="122"/>
                    <a:pt x="632" y="124"/>
                    <a:pt x="643" y="127"/>
                  </a:cubicBezTo>
                  <a:cubicBezTo>
                    <a:pt x="790" y="127"/>
                    <a:pt x="930" y="365"/>
                    <a:pt x="846" y="477"/>
                  </a:cubicBezTo>
                  <a:cubicBezTo>
                    <a:pt x="819" y="507"/>
                    <a:pt x="752" y="515"/>
                    <a:pt x="680" y="515"/>
                  </a:cubicBezTo>
                  <a:cubicBezTo>
                    <a:pt x="599" y="515"/>
                    <a:pt x="513" y="505"/>
                    <a:pt x="468" y="505"/>
                  </a:cubicBezTo>
                  <a:cubicBezTo>
                    <a:pt x="440" y="505"/>
                    <a:pt x="322" y="505"/>
                    <a:pt x="322" y="477"/>
                  </a:cubicBezTo>
                  <a:cubicBezTo>
                    <a:pt x="294" y="421"/>
                    <a:pt x="378" y="302"/>
                    <a:pt x="405" y="274"/>
                  </a:cubicBezTo>
                  <a:cubicBezTo>
                    <a:pt x="460" y="201"/>
                    <a:pt x="531" y="122"/>
                    <a:pt x="609" y="122"/>
                  </a:cubicBezTo>
                  <a:close/>
                  <a:moveTo>
                    <a:pt x="675" y="0"/>
                  </a:moveTo>
                  <a:cubicBezTo>
                    <a:pt x="387" y="0"/>
                    <a:pt x="0" y="516"/>
                    <a:pt x="294" y="624"/>
                  </a:cubicBezTo>
                  <a:cubicBezTo>
                    <a:pt x="405" y="652"/>
                    <a:pt x="552" y="652"/>
                    <a:pt x="671" y="652"/>
                  </a:cubicBezTo>
                  <a:cubicBezTo>
                    <a:pt x="790" y="652"/>
                    <a:pt x="902" y="652"/>
                    <a:pt x="993" y="568"/>
                  </a:cubicBezTo>
                  <a:cubicBezTo>
                    <a:pt x="1049" y="477"/>
                    <a:pt x="965" y="365"/>
                    <a:pt x="930" y="274"/>
                  </a:cubicBezTo>
                  <a:cubicBezTo>
                    <a:pt x="902" y="190"/>
                    <a:pt x="846" y="71"/>
                    <a:pt x="755" y="16"/>
                  </a:cubicBezTo>
                  <a:cubicBezTo>
                    <a:pt x="730" y="5"/>
                    <a:pt x="703" y="0"/>
                    <a:pt x="6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79"/>
            <p:cNvSpPr/>
            <p:nvPr/>
          </p:nvSpPr>
          <p:spPr>
            <a:xfrm>
              <a:off x="7619136" y="4407797"/>
              <a:ext cx="15929" cy="13221"/>
            </a:xfrm>
            <a:custGeom>
              <a:rect b="b" l="l" r="r" t="t"/>
              <a:pathLst>
                <a:path extrusionOk="0" h="581" w="700">
                  <a:moveTo>
                    <a:pt x="382" y="104"/>
                  </a:moveTo>
                  <a:cubicBezTo>
                    <a:pt x="483" y="104"/>
                    <a:pt x="576" y="223"/>
                    <a:pt x="553" y="322"/>
                  </a:cubicBezTo>
                  <a:cubicBezTo>
                    <a:pt x="553" y="406"/>
                    <a:pt x="441" y="441"/>
                    <a:pt x="350" y="441"/>
                  </a:cubicBezTo>
                  <a:cubicBezTo>
                    <a:pt x="330" y="451"/>
                    <a:pt x="306" y="457"/>
                    <a:pt x="281" y="457"/>
                  </a:cubicBezTo>
                  <a:cubicBezTo>
                    <a:pt x="237" y="457"/>
                    <a:pt x="193" y="437"/>
                    <a:pt x="175" y="378"/>
                  </a:cubicBezTo>
                  <a:cubicBezTo>
                    <a:pt x="147" y="294"/>
                    <a:pt x="231" y="147"/>
                    <a:pt x="322" y="119"/>
                  </a:cubicBezTo>
                  <a:cubicBezTo>
                    <a:pt x="342" y="109"/>
                    <a:pt x="362" y="104"/>
                    <a:pt x="382" y="104"/>
                  </a:cubicBezTo>
                  <a:close/>
                  <a:moveTo>
                    <a:pt x="378" y="1"/>
                  </a:moveTo>
                  <a:cubicBezTo>
                    <a:pt x="175" y="1"/>
                    <a:pt x="0" y="322"/>
                    <a:pt x="91" y="497"/>
                  </a:cubicBezTo>
                  <a:cubicBezTo>
                    <a:pt x="147" y="581"/>
                    <a:pt x="203" y="581"/>
                    <a:pt x="294" y="581"/>
                  </a:cubicBezTo>
                  <a:cubicBezTo>
                    <a:pt x="350" y="581"/>
                    <a:pt x="378" y="581"/>
                    <a:pt x="441" y="553"/>
                  </a:cubicBezTo>
                  <a:cubicBezTo>
                    <a:pt x="469" y="553"/>
                    <a:pt x="525" y="525"/>
                    <a:pt x="553" y="525"/>
                  </a:cubicBezTo>
                  <a:cubicBezTo>
                    <a:pt x="644" y="469"/>
                    <a:pt x="672" y="406"/>
                    <a:pt x="672" y="322"/>
                  </a:cubicBezTo>
                  <a:cubicBezTo>
                    <a:pt x="700" y="175"/>
                    <a:pt x="525" y="1"/>
                    <a:pt x="3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79"/>
            <p:cNvSpPr/>
            <p:nvPr/>
          </p:nvSpPr>
          <p:spPr>
            <a:xfrm>
              <a:off x="7657637" y="4402540"/>
              <a:ext cx="16566" cy="12834"/>
            </a:xfrm>
            <a:custGeom>
              <a:rect b="b" l="l" r="r" t="t"/>
              <a:pathLst>
                <a:path extrusionOk="0" h="564" w="728">
                  <a:moveTo>
                    <a:pt x="469" y="110"/>
                  </a:moveTo>
                  <a:cubicBezTo>
                    <a:pt x="482" y="110"/>
                    <a:pt x="498" y="120"/>
                    <a:pt x="525" y="148"/>
                  </a:cubicBezTo>
                  <a:cubicBezTo>
                    <a:pt x="553" y="176"/>
                    <a:pt x="581" y="204"/>
                    <a:pt x="581" y="232"/>
                  </a:cubicBezTo>
                  <a:cubicBezTo>
                    <a:pt x="609" y="287"/>
                    <a:pt x="609" y="350"/>
                    <a:pt x="553" y="378"/>
                  </a:cubicBezTo>
                  <a:cubicBezTo>
                    <a:pt x="525" y="406"/>
                    <a:pt x="462" y="434"/>
                    <a:pt x="406" y="434"/>
                  </a:cubicBezTo>
                  <a:cubicBezTo>
                    <a:pt x="378" y="434"/>
                    <a:pt x="259" y="434"/>
                    <a:pt x="231" y="378"/>
                  </a:cubicBezTo>
                  <a:cubicBezTo>
                    <a:pt x="175" y="287"/>
                    <a:pt x="350" y="176"/>
                    <a:pt x="406" y="148"/>
                  </a:cubicBezTo>
                  <a:cubicBezTo>
                    <a:pt x="438" y="128"/>
                    <a:pt x="452" y="110"/>
                    <a:pt x="469" y="110"/>
                  </a:cubicBezTo>
                  <a:close/>
                  <a:moveTo>
                    <a:pt x="462" y="1"/>
                  </a:moveTo>
                  <a:cubicBezTo>
                    <a:pt x="287" y="29"/>
                    <a:pt x="1" y="287"/>
                    <a:pt x="113" y="462"/>
                  </a:cubicBezTo>
                  <a:cubicBezTo>
                    <a:pt x="160" y="531"/>
                    <a:pt x="255" y="564"/>
                    <a:pt x="335" y="564"/>
                  </a:cubicBezTo>
                  <a:cubicBezTo>
                    <a:pt x="361" y="564"/>
                    <a:pt x="386" y="560"/>
                    <a:pt x="406" y="553"/>
                  </a:cubicBezTo>
                  <a:cubicBezTo>
                    <a:pt x="581" y="553"/>
                    <a:pt x="728" y="497"/>
                    <a:pt x="700" y="287"/>
                  </a:cubicBezTo>
                  <a:cubicBezTo>
                    <a:pt x="672" y="204"/>
                    <a:pt x="581" y="1"/>
                    <a:pt x="4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79"/>
            <p:cNvSpPr/>
            <p:nvPr/>
          </p:nvSpPr>
          <p:spPr>
            <a:xfrm>
              <a:off x="7547526" y="4392255"/>
              <a:ext cx="14677" cy="10672"/>
            </a:xfrm>
            <a:custGeom>
              <a:rect b="b" l="l" r="r" t="t"/>
              <a:pathLst>
                <a:path extrusionOk="0" h="469" w="645">
                  <a:moveTo>
                    <a:pt x="339" y="93"/>
                  </a:moveTo>
                  <a:cubicBezTo>
                    <a:pt x="362" y="93"/>
                    <a:pt x="386" y="96"/>
                    <a:pt x="406" y="103"/>
                  </a:cubicBezTo>
                  <a:lnTo>
                    <a:pt x="441" y="103"/>
                  </a:lnTo>
                  <a:cubicBezTo>
                    <a:pt x="469" y="159"/>
                    <a:pt x="497" y="215"/>
                    <a:pt x="441" y="278"/>
                  </a:cubicBezTo>
                  <a:cubicBezTo>
                    <a:pt x="406" y="334"/>
                    <a:pt x="323" y="334"/>
                    <a:pt x="267" y="334"/>
                  </a:cubicBezTo>
                  <a:cubicBezTo>
                    <a:pt x="249" y="334"/>
                    <a:pt x="219" y="341"/>
                    <a:pt x="194" y="341"/>
                  </a:cubicBezTo>
                  <a:cubicBezTo>
                    <a:pt x="169" y="341"/>
                    <a:pt x="148" y="334"/>
                    <a:pt x="148" y="306"/>
                  </a:cubicBezTo>
                  <a:cubicBezTo>
                    <a:pt x="120" y="278"/>
                    <a:pt x="148" y="215"/>
                    <a:pt x="148" y="187"/>
                  </a:cubicBezTo>
                  <a:cubicBezTo>
                    <a:pt x="190" y="124"/>
                    <a:pt x="267" y="93"/>
                    <a:pt x="339" y="93"/>
                  </a:cubicBezTo>
                  <a:close/>
                  <a:moveTo>
                    <a:pt x="474" y="1"/>
                  </a:moveTo>
                  <a:cubicBezTo>
                    <a:pt x="455" y="1"/>
                    <a:pt x="441" y="20"/>
                    <a:pt x="441" y="40"/>
                  </a:cubicBezTo>
                  <a:cubicBezTo>
                    <a:pt x="389" y="23"/>
                    <a:pt x="339" y="14"/>
                    <a:pt x="293" y="14"/>
                  </a:cubicBezTo>
                  <a:cubicBezTo>
                    <a:pt x="186" y="14"/>
                    <a:pt x="101" y="65"/>
                    <a:pt x="57" y="187"/>
                  </a:cubicBezTo>
                  <a:cubicBezTo>
                    <a:pt x="1" y="306"/>
                    <a:pt x="57" y="425"/>
                    <a:pt x="204" y="453"/>
                  </a:cubicBezTo>
                  <a:cubicBezTo>
                    <a:pt x="243" y="462"/>
                    <a:pt x="287" y="468"/>
                    <a:pt x="333" y="468"/>
                  </a:cubicBezTo>
                  <a:cubicBezTo>
                    <a:pt x="427" y="468"/>
                    <a:pt x="525" y="442"/>
                    <a:pt x="581" y="362"/>
                  </a:cubicBezTo>
                  <a:cubicBezTo>
                    <a:pt x="616" y="278"/>
                    <a:pt x="644" y="187"/>
                    <a:pt x="616" y="131"/>
                  </a:cubicBezTo>
                  <a:cubicBezTo>
                    <a:pt x="581" y="40"/>
                    <a:pt x="553" y="40"/>
                    <a:pt x="497" y="12"/>
                  </a:cubicBezTo>
                  <a:cubicBezTo>
                    <a:pt x="489" y="4"/>
                    <a:pt x="481" y="1"/>
                    <a:pt x="4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79"/>
            <p:cNvSpPr/>
            <p:nvPr/>
          </p:nvSpPr>
          <p:spPr>
            <a:xfrm>
              <a:off x="7444104" y="4289107"/>
              <a:ext cx="10695" cy="12356"/>
            </a:xfrm>
            <a:custGeom>
              <a:rect b="b" l="l" r="r" t="t"/>
              <a:pathLst>
                <a:path extrusionOk="0" h="543" w="470">
                  <a:moveTo>
                    <a:pt x="263" y="77"/>
                  </a:moveTo>
                  <a:cubicBezTo>
                    <a:pt x="286" y="77"/>
                    <a:pt x="309" y="91"/>
                    <a:pt x="323" y="119"/>
                  </a:cubicBezTo>
                  <a:cubicBezTo>
                    <a:pt x="323" y="175"/>
                    <a:pt x="351" y="203"/>
                    <a:pt x="378" y="266"/>
                  </a:cubicBezTo>
                  <a:cubicBezTo>
                    <a:pt x="378" y="316"/>
                    <a:pt x="356" y="417"/>
                    <a:pt x="265" y="417"/>
                  </a:cubicBezTo>
                  <a:cubicBezTo>
                    <a:pt x="255" y="417"/>
                    <a:pt x="244" y="416"/>
                    <a:pt x="232" y="413"/>
                  </a:cubicBezTo>
                  <a:cubicBezTo>
                    <a:pt x="176" y="350"/>
                    <a:pt x="148" y="175"/>
                    <a:pt x="204" y="119"/>
                  </a:cubicBezTo>
                  <a:cubicBezTo>
                    <a:pt x="218" y="91"/>
                    <a:pt x="240" y="77"/>
                    <a:pt x="263" y="77"/>
                  </a:cubicBezTo>
                  <a:close/>
                  <a:moveTo>
                    <a:pt x="267" y="0"/>
                  </a:moveTo>
                  <a:cubicBezTo>
                    <a:pt x="92" y="0"/>
                    <a:pt x="1" y="175"/>
                    <a:pt x="29" y="322"/>
                  </a:cubicBezTo>
                  <a:cubicBezTo>
                    <a:pt x="57" y="378"/>
                    <a:pt x="92" y="469"/>
                    <a:pt x="148" y="497"/>
                  </a:cubicBezTo>
                  <a:cubicBezTo>
                    <a:pt x="180" y="529"/>
                    <a:pt x="225" y="543"/>
                    <a:pt x="274" y="543"/>
                  </a:cubicBezTo>
                  <a:cubicBezTo>
                    <a:pt x="308" y="543"/>
                    <a:pt x="344" y="536"/>
                    <a:pt x="378" y="525"/>
                  </a:cubicBezTo>
                  <a:cubicBezTo>
                    <a:pt x="441" y="497"/>
                    <a:pt x="469" y="413"/>
                    <a:pt x="469" y="350"/>
                  </a:cubicBezTo>
                  <a:cubicBezTo>
                    <a:pt x="469" y="294"/>
                    <a:pt x="469" y="203"/>
                    <a:pt x="441" y="147"/>
                  </a:cubicBezTo>
                  <a:cubicBezTo>
                    <a:pt x="406" y="63"/>
                    <a:pt x="351" y="0"/>
                    <a:pt x="2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79"/>
            <p:cNvSpPr/>
            <p:nvPr/>
          </p:nvSpPr>
          <p:spPr>
            <a:xfrm>
              <a:off x="7432818" y="4265578"/>
              <a:ext cx="11946" cy="14381"/>
            </a:xfrm>
            <a:custGeom>
              <a:rect b="b" l="l" r="r" t="t"/>
              <a:pathLst>
                <a:path extrusionOk="0" h="632" w="525">
                  <a:moveTo>
                    <a:pt x="265" y="100"/>
                  </a:moveTo>
                  <a:cubicBezTo>
                    <a:pt x="275" y="100"/>
                    <a:pt x="284" y="101"/>
                    <a:pt x="294" y="104"/>
                  </a:cubicBezTo>
                  <a:cubicBezTo>
                    <a:pt x="378" y="132"/>
                    <a:pt x="378" y="279"/>
                    <a:pt x="378" y="335"/>
                  </a:cubicBezTo>
                  <a:cubicBezTo>
                    <a:pt x="378" y="414"/>
                    <a:pt x="336" y="487"/>
                    <a:pt x="270" y="487"/>
                  </a:cubicBezTo>
                  <a:cubicBezTo>
                    <a:pt x="260" y="487"/>
                    <a:pt x="249" y="486"/>
                    <a:pt x="238" y="482"/>
                  </a:cubicBezTo>
                  <a:cubicBezTo>
                    <a:pt x="147" y="482"/>
                    <a:pt x="119" y="363"/>
                    <a:pt x="119" y="279"/>
                  </a:cubicBezTo>
                  <a:cubicBezTo>
                    <a:pt x="119" y="198"/>
                    <a:pt x="186" y="100"/>
                    <a:pt x="265" y="100"/>
                  </a:cubicBezTo>
                  <a:close/>
                  <a:moveTo>
                    <a:pt x="281" y="0"/>
                  </a:moveTo>
                  <a:cubicBezTo>
                    <a:pt x="166" y="0"/>
                    <a:pt x="54" y="97"/>
                    <a:pt x="28" y="223"/>
                  </a:cubicBezTo>
                  <a:cubicBezTo>
                    <a:pt x="0" y="398"/>
                    <a:pt x="63" y="601"/>
                    <a:pt x="266" y="629"/>
                  </a:cubicBezTo>
                  <a:cubicBezTo>
                    <a:pt x="279" y="631"/>
                    <a:pt x="291" y="632"/>
                    <a:pt x="302" y="632"/>
                  </a:cubicBezTo>
                  <a:cubicBezTo>
                    <a:pt x="453" y="632"/>
                    <a:pt x="525" y="469"/>
                    <a:pt x="525" y="307"/>
                  </a:cubicBezTo>
                  <a:cubicBezTo>
                    <a:pt x="497" y="223"/>
                    <a:pt x="497" y="132"/>
                    <a:pt x="413" y="48"/>
                  </a:cubicBezTo>
                  <a:cubicBezTo>
                    <a:pt x="372" y="15"/>
                    <a:pt x="326" y="0"/>
                    <a:pt x="2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79"/>
            <p:cNvSpPr/>
            <p:nvPr/>
          </p:nvSpPr>
          <p:spPr>
            <a:xfrm>
              <a:off x="7430906" y="4247806"/>
              <a:ext cx="8624" cy="10126"/>
            </a:xfrm>
            <a:custGeom>
              <a:rect b="b" l="l" r="r" t="t"/>
              <a:pathLst>
                <a:path extrusionOk="0" h="445" w="379">
                  <a:moveTo>
                    <a:pt x="173" y="88"/>
                  </a:moveTo>
                  <a:cubicBezTo>
                    <a:pt x="184" y="88"/>
                    <a:pt x="194" y="90"/>
                    <a:pt x="203" y="95"/>
                  </a:cubicBezTo>
                  <a:cubicBezTo>
                    <a:pt x="287" y="130"/>
                    <a:pt x="259" y="242"/>
                    <a:pt x="231" y="305"/>
                  </a:cubicBezTo>
                  <a:cubicBezTo>
                    <a:pt x="215" y="338"/>
                    <a:pt x="199" y="351"/>
                    <a:pt x="175" y="351"/>
                  </a:cubicBezTo>
                  <a:cubicBezTo>
                    <a:pt x="159" y="351"/>
                    <a:pt x="138" y="344"/>
                    <a:pt x="112" y="333"/>
                  </a:cubicBezTo>
                  <a:cubicBezTo>
                    <a:pt x="84" y="305"/>
                    <a:pt x="56" y="242"/>
                    <a:pt x="56" y="214"/>
                  </a:cubicBezTo>
                  <a:cubicBezTo>
                    <a:pt x="56" y="144"/>
                    <a:pt x="120" y="88"/>
                    <a:pt x="173" y="88"/>
                  </a:cubicBezTo>
                  <a:close/>
                  <a:moveTo>
                    <a:pt x="157" y="0"/>
                  </a:moveTo>
                  <a:cubicBezTo>
                    <a:pt x="114" y="0"/>
                    <a:pt x="69" y="26"/>
                    <a:pt x="28" y="67"/>
                  </a:cubicBezTo>
                  <a:cubicBezTo>
                    <a:pt x="1" y="95"/>
                    <a:pt x="1" y="186"/>
                    <a:pt x="1" y="242"/>
                  </a:cubicBezTo>
                  <a:cubicBezTo>
                    <a:pt x="1" y="270"/>
                    <a:pt x="1" y="333"/>
                    <a:pt x="28" y="389"/>
                  </a:cubicBezTo>
                  <a:cubicBezTo>
                    <a:pt x="75" y="420"/>
                    <a:pt x="133" y="445"/>
                    <a:pt x="184" y="445"/>
                  </a:cubicBezTo>
                  <a:cubicBezTo>
                    <a:pt x="225" y="445"/>
                    <a:pt x="262" y="429"/>
                    <a:pt x="287" y="389"/>
                  </a:cubicBezTo>
                  <a:cubicBezTo>
                    <a:pt x="378" y="333"/>
                    <a:pt x="378" y="186"/>
                    <a:pt x="350" y="95"/>
                  </a:cubicBezTo>
                  <a:cubicBezTo>
                    <a:pt x="322" y="39"/>
                    <a:pt x="259" y="11"/>
                    <a:pt x="203" y="11"/>
                  </a:cubicBezTo>
                  <a:cubicBezTo>
                    <a:pt x="188" y="4"/>
                    <a:pt x="173" y="0"/>
                    <a:pt x="1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79"/>
            <p:cNvSpPr/>
            <p:nvPr/>
          </p:nvSpPr>
          <p:spPr>
            <a:xfrm>
              <a:off x="7385715" y="4129344"/>
              <a:ext cx="10058" cy="18022"/>
            </a:xfrm>
            <a:custGeom>
              <a:rect b="b" l="l" r="r" t="t"/>
              <a:pathLst>
                <a:path extrusionOk="0" h="792" w="442">
                  <a:moveTo>
                    <a:pt x="441" y="1"/>
                  </a:moveTo>
                  <a:lnTo>
                    <a:pt x="441" y="1"/>
                  </a:lnTo>
                  <a:cubicBezTo>
                    <a:pt x="350" y="267"/>
                    <a:pt x="210" y="525"/>
                    <a:pt x="36" y="728"/>
                  </a:cubicBezTo>
                  <a:cubicBezTo>
                    <a:pt x="1" y="756"/>
                    <a:pt x="36" y="791"/>
                    <a:pt x="64" y="791"/>
                  </a:cubicBezTo>
                  <a:cubicBezTo>
                    <a:pt x="294" y="616"/>
                    <a:pt x="413" y="267"/>
                    <a:pt x="4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79"/>
            <p:cNvSpPr/>
            <p:nvPr/>
          </p:nvSpPr>
          <p:spPr>
            <a:xfrm>
              <a:off x="7391768" y="4138309"/>
              <a:ext cx="5689" cy="23210"/>
            </a:xfrm>
            <a:custGeom>
              <a:rect b="b" l="l" r="r" t="t"/>
              <a:pathLst>
                <a:path extrusionOk="0" h="1020" w="250">
                  <a:moveTo>
                    <a:pt x="237" y="0"/>
                  </a:moveTo>
                  <a:cubicBezTo>
                    <a:pt x="234" y="0"/>
                    <a:pt x="231" y="3"/>
                    <a:pt x="231" y="12"/>
                  </a:cubicBezTo>
                  <a:cubicBezTo>
                    <a:pt x="250" y="12"/>
                    <a:pt x="244" y="0"/>
                    <a:pt x="237" y="0"/>
                  </a:cubicBezTo>
                  <a:close/>
                  <a:moveTo>
                    <a:pt x="231" y="12"/>
                  </a:moveTo>
                  <a:cubicBezTo>
                    <a:pt x="119" y="334"/>
                    <a:pt x="0" y="656"/>
                    <a:pt x="56" y="977"/>
                  </a:cubicBezTo>
                  <a:cubicBezTo>
                    <a:pt x="70" y="1005"/>
                    <a:pt x="93" y="1019"/>
                    <a:pt x="112" y="1019"/>
                  </a:cubicBezTo>
                  <a:cubicBezTo>
                    <a:pt x="132" y="1019"/>
                    <a:pt x="147" y="1005"/>
                    <a:pt x="147" y="977"/>
                  </a:cubicBezTo>
                  <a:cubicBezTo>
                    <a:pt x="147" y="656"/>
                    <a:pt x="147" y="334"/>
                    <a:pt x="231" y="12"/>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79"/>
            <p:cNvSpPr/>
            <p:nvPr/>
          </p:nvSpPr>
          <p:spPr>
            <a:xfrm>
              <a:off x="7410381" y="4220205"/>
              <a:ext cx="3208" cy="51586"/>
            </a:xfrm>
            <a:custGeom>
              <a:rect b="b" l="l" r="r" t="t"/>
              <a:pathLst>
                <a:path extrusionOk="0" h="2267" w="141">
                  <a:moveTo>
                    <a:pt x="28" y="1"/>
                  </a:moveTo>
                  <a:cubicBezTo>
                    <a:pt x="28" y="406"/>
                    <a:pt x="1" y="819"/>
                    <a:pt x="28" y="1224"/>
                  </a:cubicBezTo>
                  <a:cubicBezTo>
                    <a:pt x="28" y="1574"/>
                    <a:pt x="56" y="1895"/>
                    <a:pt x="112" y="2245"/>
                  </a:cubicBezTo>
                  <a:cubicBezTo>
                    <a:pt x="112" y="2259"/>
                    <a:pt x="119" y="2266"/>
                    <a:pt x="126" y="2266"/>
                  </a:cubicBezTo>
                  <a:cubicBezTo>
                    <a:pt x="133" y="2266"/>
                    <a:pt x="140" y="2259"/>
                    <a:pt x="140" y="2245"/>
                  </a:cubicBezTo>
                  <a:cubicBezTo>
                    <a:pt x="140" y="1895"/>
                    <a:pt x="112" y="1546"/>
                    <a:pt x="112" y="1196"/>
                  </a:cubicBezTo>
                  <a:cubicBezTo>
                    <a:pt x="84" y="784"/>
                    <a:pt x="84" y="378"/>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79"/>
            <p:cNvSpPr/>
            <p:nvPr/>
          </p:nvSpPr>
          <p:spPr>
            <a:xfrm>
              <a:off x="7415001" y="4246191"/>
              <a:ext cx="8601" cy="52996"/>
            </a:xfrm>
            <a:custGeom>
              <a:rect b="b" l="l" r="r" t="t"/>
              <a:pathLst>
                <a:path extrusionOk="0" h="2329" w="378">
                  <a:moveTo>
                    <a:pt x="42" y="0"/>
                  </a:moveTo>
                  <a:cubicBezTo>
                    <a:pt x="35" y="0"/>
                    <a:pt x="28" y="9"/>
                    <a:pt x="28" y="26"/>
                  </a:cubicBezTo>
                  <a:cubicBezTo>
                    <a:pt x="56" y="781"/>
                    <a:pt x="0" y="1565"/>
                    <a:pt x="259" y="2299"/>
                  </a:cubicBezTo>
                  <a:cubicBezTo>
                    <a:pt x="269" y="2320"/>
                    <a:pt x="289" y="2329"/>
                    <a:pt x="309" y="2329"/>
                  </a:cubicBezTo>
                  <a:cubicBezTo>
                    <a:pt x="342" y="2329"/>
                    <a:pt x="378" y="2303"/>
                    <a:pt x="378" y="2264"/>
                  </a:cubicBezTo>
                  <a:cubicBezTo>
                    <a:pt x="147" y="1537"/>
                    <a:pt x="112" y="781"/>
                    <a:pt x="56" y="26"/>
                  </a:cubicBezTo>
                  <a:cubicBezTo>
                    <a:pt x="56" y="9"/>
                    <a:pt x="49" y="0"/>
                    <a:pt x="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79"/>
            <p:cNvSpPr/>
            <p:nvPr/>
          </p:nvSpPr>
          <p:spPr>
            <a:xfrm>
              <a:off x="7426287" y="4314547"/>
              <a:ext cx="10285" cy="42961"/>
            </a:xfrm>
            <a:custGeom>
              <a:rect b="b" l="l" r="r" t="t"/>
              <a:pathLst>
                <a:path extrusionOk="0" h="1888" w="452">
                  <a:moveTo>
                    <a:pt x="15" y="1"/>
                  </a:moveTo>
                  <a:cubicBezTo>
                    <a:pt x="8" y="1"/>
                    <a:pt x="1" y="8"/>
                    <a:pt x="1" y="22"/>
                  </a:cubicBezTo>
                  <a:cubicBezTo>
                    <a:pt x="57" y="658"/>
                    <a:pt x="113" y="1274"/>
                    <a:pt x="378" y="1854"/>
                  </a:cubicBezTo>
                  <a:cubicBezTo>
                    <a:pt x="389" y="1878"/>
                    <a:pt x="403" y="1888"/>
                    <a:pt x="416" y="1888"/>
                  </a:cubicBezTo>
                  <a:cubicBezTo>
                    <a:pt x="437" y="1888"/>
                    <a:pt x="452" y="1861"/>
                    <a:pt x="434" y="1826"/>
                  </a:cubicBezTo>
                  <a:cubicBezTo>
                    <a:pt x="287" y="1246"/>
                    <a:pt x="113" y="630"/>
                    <a:pt x="29" y="22"/>
                  </a:cubicBezTo>
                  <a:cubicBezTo>
                    <a:pt x="29" y="8"/>
                    <a:pt x="22" y="1"/>
                    <a:pt x="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79"/>
            <p:cNvSpPr/>
            <p:nvPr/>
          </p:nvSpPr>
          <p:spPr>
            <a:xfrm>
              <a:off x="7430906" y="4311065"/>
              <a:ext cx="10331" cy="35430"/>
            </a:xfrm>
            <a:custGeom>
              <a:rect b="b" l="l" r="r" t="t"/>
              <a:pathLst>
                <a:path extrusionOk="0" h="1557" w="454">
                  <a:moveTo>
                    <a:pt x="28" y="0"/>
                  </a:moveTo>
                  <a:cubicBezTo>
                    <a:pt x="1" y="0"/>
                    <a:pt x="1" y="0"/>
                    <a:pt x="1" y="28"/>
                  </a:cubicBezTo>
                  <a:cubicBezTo>
                    <a:pt x="84" y="525"/>
                    <a:pt x="112" y="1105"/>
                    <a:pt x="378" y="1545"/>
                  </a:cubicBezTo>
                  <a:cubicBezTo>
                    <a:pt x="386" y="1553"/>
                    <a:pt x="396" y="1557"/>
                    <a:pt x="406" y="1557"/>
                  </a:cubicBezTo>
                  <a:cubicBezTo>
                    <a:pt x="431" y="1557"/>
                    <a:pt x="454" y="1535"/>
                    <a:pt x="434" y="1511"/>
                  </a:cubicBezTo>
                  <a:cubicBezTo>
                    <a:pt x="231" y="1049"/>
                    <a:pt x="147" y="525"/>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79"/>
            <p:cNvSpPr/>
            <p:nvPr/>
          </p:nvSpPr>
          <p:spPr>
            <a:xfrm>
              <a:off x="7441419" y="4349954"/>
              <a:ext cx="13881" cy="17453"/>
            </a:xfrm>
            <a:custGeom>
              <a:rect b="b" l="l" r="r" t="t"/>
              <a:pathLst>
                <a:path extrusionOk="0" h="767" w="610">
                  <a:moveTo>
                    <a:pt x="548" y="1"/>
                  </a:moveTo>
                  <a:cubicBezTo>
                    <a:pt x="540" y="1"/>
                    <a:pt x="532" y="4"/>
                    <a:pt x="524" y="11"/>
                  </a:cubicBezTo>
                  <a:cubicBezTo>
                    <a:pt x="413" y="95"/>
                    <a:pt x="322" y="214"/>
                    <a:pt x="238" y="326"/>
                  </a:cubicBezTo>
                  <a:cubicBezTo>
                    <a:pt x="119" y="445"/>
                    <a:pt x="91" y="592"/>
                    <a:pt x="0" y="738"/>
                  </a:cubicBezTo>
                  <a:cubicBezTo>
                    <a:pt x="0" y="766"/>
                    <a:pt x="35" y="766"/>
                    <a:pt x="35" y="766"/>
                  </a:cubicBezTo>
                  <a:cubicBezTo>
                    <a:pt x="119" y="620"/>
                    <a:pt x="175" y="501"/>
                    <a:pt x="294" y="389"/>
                  </a:cubicBezTo>
                  <a:cubicBezTo>
                    <a:pt x="385" y="270"/>
                    <a:pt x="496" y="186"/>
                    <a:pt x="587" y="67"/>
                  </a:cubicBezTo>
                  <a:cubicBezTo>
                    <a:pt x="610" y="45"/>
                    <a:pt x="579" y="1"/>
                    <a:pt x="5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79"/>
            <p:cNvSpPr/>
            <p:nvPr/>
          </p:nvSpPr>
          <p:spPr>
            <a:xfrm>
              <a:off x="7440782" y="4343969"/>
              <a:ext cx="17203" cy="15473"/>
            </a:xfrm>
            <a:custGeom>
              <a:rect b="b" l="l" r="r" t="t"/>
              <a:pathLst>
                <a:path extrusionOk="0" h="680" w="756">
                  <a:moveTo>
                    <a:pt x="716" y="1"/>
                  </a:moveTo>
                  <a:cubicBezTo>
                    <a:pt x="710" y="1"/>
                    <a:pt x="705" y="3"/>
                    <a:pt x="699" y="9"/>
                  </a:cubicBezTo>
                  <a:cubicBezTo>
                    <a:pt x="413" y="183"/>
                    <a:pt x="175" y="386"/>
                    <a:pt x="0" y="680"/>
                  </a:cubicBezTo>
                  <a:cubicBezTo>
                    <a:pt x="203" y="414"/>
                    <a:pt x="469" y="239"/>
                    <a:pt x="727" y="65"/>
                  </a:cubicBezTo>
                  <a:cubicBezTo>
                    <a:pt x="756" y="42"/>
                    <a:pt x="738" y="1"/>
                    <a:pt x="7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79"/>
            <p:cNvSpPr/>
            <p:nvPr/>
          </p:nvSpPr>
          <p:spPr>
            <a:xfrm>
              <a:off x="7503336" y="4422815"/>
              <a:ext cx="24211" cy="18341"/>
            </a:xfrm>
            <a:custGeom>
              <a:rect b="b" l="l" r="r" t="t"/>
              <a:pathLst>
                <a:path extrusionOk="0" h="806" w="1064">
                  <a:moveTo>
                    <a:pt x="37" y="0"/>
                  </a:moveTo>
                  <a:cubicBezTo>
                    <a:pt x="22" y="0"/>
                    <a:pt x="0" y="20"/>
                    <a:pt x="20" y="40"/>
                  </a:cubicBezTo>
                  <a:cubicBezTo>
                    <a:pt x="139" y="187"/>
                    <a:pt x="223" y="361"/>
                    <a:pt x="398" y="480"/>
                  </a:cubicBezTo>
                  <a:cubicBezTo>
                    <a:pt x="572" y="620"/>
                    <a:pt x="775" y="711"/>
                    <a:pt x="1013" y="795"/>
                  </a:cubicBezTo>
                  <a:cubicBezTo>
                    <a:pt x="1019" y="802"/>
                    <a:pt x="1025" y="805"/>
                    <a:pt x="1030" y="805"/>
                  </a:cubicBezTo>
                  <a:cubicBezTo>
                    <a:pt x="1050" y="805"/>
                    <a:pt x="1063" y="761"/>
                    <a:pt x="1041" y="739"/>
                  </a:cubicBezTo>
                  <a:lnTo>
                    <a:pt x="516" y="480"/>
                  </a:lnTo>
                  <a:cubicBezTo>
                    <a:pt x="314" y="361"/>
                    <a:pt x="195" y="187"/>
                    <a:pt x="48" y="12"/>
                  </a:cubicBezTo>
                  <a:cubicBezTo>
                    <a:pt x="48" y="4"/>
                    <a:pt x="43"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79"/>
            <p:cNvSpPr/>
            <p:nvPr/>
          </p:nvSpPr>
          <p:spPr>
            <a:xfrm>
              <a:off x="7325414" y="4104086"/>
              <a:ext cx="444906" cy="458354"/>
            </a:xfrm>
            <a:custGeom>
              <a:rect b="b" l="l" r="r" t="t"/>
              <a:pathLst>
                <a:path extrusionOk="0" h="20143" w="19552">
                  <a:moveTo>
                    <a:pt x="5594" y="7082"/>
                  </a:moveTo>
                  <a:cubicBezTo>
                    <a:pt x="5685" y="7082"/>
                    <a:pt x="5797" y="7110"/>
                    <a:pt x="5797" y="7257"/>
                  </a:cubicBezTo>
                  <a:cubicBezTo>
                    <a:pt x="5797" y="7285"/>
                    <a:pt x="5769" y="7348"/>
                    <a:pt x="5769" y="7404"/>
                  </a:cubicBezTo>
                  <a:cubicBezTo>
                    <a:pt x="5713" y="7320"/>
                    <a:pt x="5657" y="7201"/>
                    <a:pt x="5594" y="7110"/>
                  </a:cubicBezTo>
                  <a:lnTo>
                    <a:pt x="5594" y="7082"/>
                  </a:lnTo>
                  <a:close/>
                  <a:moveTo>
                    <a:pt x="6295" y="7835"/>
                  </a:moveTo>
                  <a:cubicBezTo>
                    <a:pt x="6319" y="7835"/>
                    <a:pt x="6340" y="7843"/>
                    <a:pt x="6357" y="7872"/>
                  </a:cubicBezTo>
                  <a:cubicBezTo>
                    <a:pt x="6385" y="7928"/>
                    <a:pt x="6385" y="7984"/>
                    <a:pt x="6385" y="8047"/>
                  </a:cubicBezTo>
                  <a:lnTo>
                    <a:pt x="6182" y="7845"/>
                  </a:lnTo>
                  <a:lnTo>
                    <a:pt x="6210" y="7845"/>
                  </a:lnTo>
                  <a:cubicBezTo>
                    <a:pt x="6239" y="7845"/>
                    <a:pt x="6269" y="7835"/>
                    <a:pt x="6295" y="7835"/>
                  </a:cubicBezTo>
                  <a:close/>
                  <a:moveTo>
                    <a:pt x="7148" y="8672"/>
                  </a:moveTo>
                  <a:cubicBezTo>
                    <a:pt x="7164" y="8672"/>
                    <a:pt x="7180" y="8676"/>
                    <a:pt x="7196" y="8684"/>
                  </a:cubicBezTo>
                  <a:cubicBezTo>
                    <a:pt x="7231" y="8684"/>
                    <a:pt x="7259" y="8747"/>
                    <a:pt x="7287" y="8775"/>
                  </a:cubicBezTo>
                  <a:cubicBezTo>
                    <a:pt x="7343" y="8858"/>
                    <a:pt x="7371" y="8949"/>
                    <a:pt x="7371" y="9033"/>
                  </a:cubicBezTo>
                  <a:lnTo>
                    <a:pt x="7371" y="9096"/>
                  </a:lnTo>
                  <a:lnTo>
                    <a:pt x="7343" y="9068"/>
                  </a:lnTo>
                  <a:cubicBezTo>
                    <a:pt x="7287" y="9005"/>
                    <a:pt x="7231" y="8949"/>
                    <a:pt x="7168" y="8893"/>
                  </a:cubicBezTo>
                  <a:cubicBezTo>
                    <a:pt x="7112" y="8830"/>
                    <a:pt x="7056" y="8802"/>
                    <a:pt x="6993" y="8747"/>
                  </a:cubicBezTo>
                  <a:cubicBezTo>
                    <a:pt x="7021" y="8747"/>
                    <a:pt x="7021" y="8719"/>
                    <a:pt x="7056" y="8719"/>
                  </a:cubicBezTo>
                  <a:cubicBezTo>
                    <a:pt x="7076" y="8694"/>
                    <a:pt x="7110" y="8672"/>
                    <a:pt x="7148" y="8672"/>
                  </a:cubicBezTo>
                  <a:close/>
                  <a:moveTo>
                    <a:pt x="8197" y="9086"/>
                  </a:moveTo>
                  <a:cubicBezTo>
                    <a:pt x="8242" y="9086"/>
                    <a:pt x="8288" y="9105"/>
                    <a:pt x="8335" y="9152"/>
                  </a:cubicBezTo>
                  <a:cubicBezTo>
                    <a:pt x="8363" y="9152"/>
                    <a:pt x="8363" y="9180"/>
                    <a:pt x="8391" y="9180"/>
                  </a:cubicBezTo>
                  <a:lnTo>
                    <a:pt x="7986" y="9180"/>
                  </a:lnTo>
                  <a:cubicBezTo>
                    <a:pt x="8058" y="9129"/>
                    <a:pt x="8127" y="9086"/>
                    <a:pt x="8197" y="9086"/>
                  </a:cubicBezTo>
                  <a:close/>
                  <a:moveTo>
                    <a:pt x="9277" y="9199"/>
                  </a:moveTo>
                  <a:cubicBezTo>
                    <a:pt x="9338" y="9199"/>
                    <a:pt x="9394" y="9221"/>
                    <a:pt x="9440" y="9271"/>
                  </a:cubicBezTo>
                  <a:cubicBezTo>
                    <a:pt x="9531" y="9355"/>
                    <a:pt x="9559" y="9418"/>
                    <a:pt x="9559" y="9474"/>
                  </a:cubicBezTo>
                  <a:cubicBezTo>
                    <a:pt x="9412" y="9446"/>
                    <a:pt x="9293" y="9383"/>
                    <a:pt x="9154" y="9355"/>
                  </a:cubicBezTo>
                  <a:cubicBezTo>
                    <a:pt x="9091" y="9355"/>
                    <a:pt x="9063" y="9327"/>
                    <a:pt x="9007" y="9327"/>
                  </a:cubicBezTo>
                  <a:cubicBezTo>
                    <a:pt x="9035" y="9299"/>
                    <a:pt x="9063" y="9271"/>
                    <a:pt x="9119" y="9243"/>
                  </a:cubicBezTo>
                  <a:cubicBezTo>
                    <a:pt x="9173" y="9214"/>
                    <a:pt x="9227" y="9199"/>
                    <a:pt x="9277" y="9199"/>
                  </a:cubicBezTo>
                  <a:close/>
                  <a:moveTo>
                    <a:pt x="10640" y="9459"/>
                  </a:moveTo>
                  <a:cubicBezTo>
                    <a:pt x="10725" y="9459"/>
                    <a:pt x="10793" y="9547"/>
                    <a:pt x="10839" y="9621"/>
                  </a:cubicBezTo>
                  <a:cubicBezTo>
                    <a:pt x="10692" y="9593"/>
                    <a:pt x="10580" y="9593"/>
                    <a:pt x="10433" y="9593"/>
                  </a:cubicBezTo>
                  <a:cubicBezTo>
                    <a:pt x="10489" y="9530"/>
                    <a:pt x="10517" y="9502"/>
                    <a:pt x="10580" y="9474"/>
                  </a:cubicBezTo>
                  <a:cubicBezTo>
                    <a:pt x="10601" y="9463"/>
                    <a:pt x="10621" y="9459"/>
                    <a:pt x="10640" y="9459"/>
                  </a:cubicBezTo>
                  <a:close/>
                  <a:moveTo>
                    <a:pt x="11446" y="9619"/>
                  </a:moveTo>
                  <a:cubicBezTo>
                    <a:pt x="11497" y="9619"/>
                    <a:pt x="11549" y="9629"/>
                    <a:pt x="11601" y="9649"/>
                  </a:cubicBezTo>
                  <a:cubicBezTo>
                    <a:pt x="11685" y="9677"/>
                    <a:pt x="11741" y="9732"/>
                    <a:pt x="11776" y="9823"/>
                  </a:cubicBezTo>
                  <a:lnTo>
                    <a:pt x="11776" y="9851"/>
                  </a:lnTo>
                  <a:cubicBezTo>
                    <a:pt x="11629" y="9823"/>
                    <a:pt x="11510" y="9823"/>
                    <a:pt x="11363" y="9767"/>
                  </a:cubicBezTo>
                  <a:cubicBezTo>
                    <a:pt x="11307" y="9767"/>
                    <a:pt x="11251" y="9732"/>
                    <a:pt x="11188" y="9704"/>
                  </a:cubicBezTo>
                  <a:cubicBezTo>
                    <a:pt x="11265" y="9650"/>
                    <a:pt x="11354" y="9619"/>
                    <a:pt x="11446" y="9619"/>
                  </a:cubicBezTo>
                  <a:close/>
                  <a:moveTo>
                    <a:pt x="12992" y="10145"/>
                  </a:moveTo>
                  <a:cubicBezTo>
                    <a:pt x="13054" y="10145"/>
                    <a:pt x="13111" y="10159"/>
                    <a:pt x="13139" y="10201"/>
                  </a:cubicBezTo>
                  <a:cubicBezTo>
                    <a:pt x="13174" y="10257"/>
                    <a:pt x="13139" y="10376"/>
                    <a:pt x="13139" y="10467"/>
                  </a:cubicBezTo>
                  <a:cubicBezTo>
                    <a:pt x="13027" y="10376"/>
                    <a:pt x="12936" y="10292"/>
                    <a:pt x="12825" y="10201"/>
                  </a:cubicBezTo>
                  <a:cubicBezTo>
                    <a:pt x="12825" y="10173"/>
                    <a:pt x="12825" y="10173"/>
                    <a:pt x="12790" y="10173"/>
                  </a:cubicBezTo>
                  <a:lnTo>
                    <a:pt x="12825" y="10173"/>
                  </a:lnTo>
                  <a:cubicBezTo>
                    <a:pt x="12867" y="10159"/>
                    <a:pt x="12931" y="10145"/>
                    <a:pt x="12992" y="10145"/>
                  </a:cubicBezTo>
                  <a:close/>
                  <a:moveTo>
                    <a:pt x="13907" y="10889"/>
                  </a:moveTo>
                  <a:cubicBezTo>
                    <a:pt x="13924" y="10889"/>
                    <a:pt x="13941" y="10892"/>
                    <a:pt x="13957" y="10900"/>
                  </a:cubicBezTo>
                  <a:cubicBezTo>
                    <a:pt x="14076" y="10928"/>
                    <a:pt x="14076" y="11047"/>
                    <a:pt x="14048" y="11166"/>
                  </a:cubicBezTo>
                  <a:cubicBezTo>
                    <a:pt x="13957" y="11075"/>
                    <a:pt x="13873" y="10991"/>
                    <a:pt x="13783" y="10928"/>
                  </a:cubicBezTo>
                  <a:cubicBezTo>
                    <a:pt x="13822" y="10908"/>
                    <a:pt x="13865" y="10889"/>
                    <a:pt x="13907" y="10889"/>
                  </a:cubicBezTo>
                  <a:close/>
                  <a:moveTo>
                    <a:pt x="14848" y="11623"/>
                  </a:moveTo>
                  <a:cubicBezTo>
                    <a:pt x="14887" y="11623"/>
                    <a:pt x="14922" y="11634"/>
                    <a:pt x="14922" y="11690"/>
                  </a:cubicBezTo>
                  <a:lnTo>
                    <a:pt x="14922" y="11802"/>
                  </a:lnTo>
                  <a:cubicBezTo>
                    <a:pt x="14831" y="11746"/>
                    <a:pt x="14747" y="11690"/>
                    <a:pt x="14657" y="11627"/>
                  </a:cubicBezTo>
                  <a:lnTo>
                    <a:pt x="14775" y="11627"/>
                  </a:lnTo>
                  <a:cubicBezTo>
                    <a:pt x="14797" y="11627"/>
                    <a:pt x="14823" y="11623"/>
                    <a:pt x="14848" y="11623"/>
                  </a:cubicBezTo>
                  <a:close/>
                  <a:moveTo>
                    <a:pt x="16201" y="12861"/>
                  </a:moveTo>
                  <a:cubicBezTo>
                    <a:pt x="16224" y="12861"/>
                    <a:pt x="16241" y="12876"/>
                    <a:pt x="16258" y="12914"/>
                  </a:cubicBezTo>
                  <a:cubicBezTo>
                    <a:pt x="16286" y="12942"/>
                    <a:pt x="16286" y="12998"/>
                    <a:pt x="16286" y="13054"/>
                  </a:cubicBezTo>
                  <a:lnTo>
                    <a:pt x="16286" y="13173"/>
                  </a:lnTo>
                  <a:cubicBezTo>
                    <a:pt x="16202" y="13117"/>
                    <a:pt x="16146" y="13054"/>
                    <a:pt x="16055" y="12998"/>
                  </a:cubicBezTo>
                  <a:cubicBezTo>
                    <a:pt x="16055" y="12970"/>
                    <a:pt x="16027" y="12942"/>
                    <a:pt x="15999" y="12914"/>
                  </a:cubicBezTo>
                  <a:cubicBezTo>
                    <a:pt x="16055" y="12914"/>
                    <a:pt x="16083" y="12879"/>
                    <a:pt x="16146" y="12879"/>
                  </a:cubicBezTo>
                  <a:cubicBezTo>
                    <a:pt x="16168" y="12868"/>
                    <a:pt x="16186" y="12861"/>
                    <a:pt x="16201" y="12861"/>
                  </a:cubicBezTo>
                  <a:close/>
                  <a:moveTo>
                    <a:pt x="17279" y="13669"/>
                  </a:moveTo>
                  <a:cubicBezTo>
                    <a:pt x="17307" y="13669"/>
                    <a:pt x="17370" y="13669"/>
                    <a:pt x="17398" y="13697"/>
                  </a:cubicBezTo>
                  <a:cubicBezTo>
                    <a:pt x="17426" y="13725"/>
                    <a:pt x="17426" y="13753"/>
                    <a:pt x="17426" y="13788"/>
                  </a:cubicBezTo>
                  <a:cubicBezTo>
                    <a:pt x="17335" y="13753"/>
                    <a:pt x="17279" y="13725"/>
                    <a:pt x="17223" y="13697"/>
                  </a:cubicBezTo>
                  <a:cubicBezTo>
                    <a:pt x="17251" y="13669"/>
                    <a:pt x="17251" y="13669"/>
                    <a:pt x="17279" y="13669"/>
                  </a:cubicBezTo>
                  <a:close/>
                  <a:moveTo>
                    <a:pt x="18045" y="14039"/>
                  </a:moveTo>
                  <a:cubicBezTo>
                    <a:pt x="18108" y="14039"/>
                    <a:pt x="18192" y="14086"/>
                    <a:pt x="18244" y="14138"/>
                  </a:cubicBezTo>
                  <a:cubicBezTo>
                    <a:pt x="18272" y="14194"/>
                    <a:pt x="18272" y="14222"/>
                    <a:pt x="18272" y="14277"/>
                  </a:cubicBezTo>
                  <a:cubicBezTo>
                    <a:pt x="18244" y="14277"/>
                    <a:pt x="18244" y="14277"/>
                    <a:pt x="18244" y="14250"/>
                  </a:cubicBezTo>
                  <a:cubicBezTo>
                    <a:pt x="18153" y="14194"/>
                    <a:pt x="18069" y="14138"/>
                    <a:pt x="17978" y="14075"/>
                  </a:cubicBezTo>
                  <a:lnTo>
                    <a:pt x="18006" y="14047"/>
                  </a:lnTo>
                  <a:cubicBezTo>
                    <a:pt x="18017" y="14042"/>
                    <a:pt x="18030" y="14039"/>
                    <a:pt x="18045" y="14039"/>
                  </a:cubicBezTo>
                  <a:close/>
                  <a:moveTo>
                    <a:pt x="3874" y="17865"/>
                  </a:moveTo>
                  <a:cubicBezTo>
                    <a:pt x="3909" y="17893"/>
                    <a:pt x="3965" y="17893"/>
                    <a:pt x="3993" y="17921"/>
                  </a:cubicBezTo>
                  <a:cubicBezTo>
                    <a:pt x="3993" y="17948"/>
                    <a:pt x="4021" y="17948"/>
                    <a:pt x="4021" y="17983"/>
                  </a:cubicBezTo>
                  <a:cubicBezTo>
                    <a:pt x="3993" y="18011"/>
                    <a:pt x="3937" y="18067"/>
                    <a:pt x="3909" y="18123"/>
                  </a:cubicBezTo>
                  <a:cubicBezTo>
                    <a:pt x="3874" y="18186"/>
                    <a:pt x="3818" y="18270"/>
                    <a:pt x="3818" y="18361"/>
                  </a:cubicBezTo>
                  <a:cubicBezTo>
                    <a:pt x="3735" y="18361"/>
                    <a:pt x="3644" y="18333"/>
                    <a:pt x="3644" y="18333"/>
                  </a:cubicBezTo>
                  <a:cubicBezTo>
                    <a:pt x="3616" y="18298"/>
                    <a:pt x="3790" y="18011"/>
                    <a:pt x="3818" y="17983"/>
                  </a:cubicBezTo>
                  <a:cubicBezTo>
                    <a:pt x="3846" y="17921"/>
                    <a:pt x="3874" y="17893"/>
                    <a:pt x="3874" y="17865"/>
                  </a:cubicBezTo>
                  <a:close/>
                  <a:moveTo>
                    <a:pt x="5392" y="13991"/>
                  </a:moveTo>
                  <a:cubicBezTo>
                    <a:pt x="5420" y="14075"/>
                    <a:pt x="5448" y="14194"/>
                    <a:pt x="5511" y="14312"/>
                  </a:cubicBezTo>
                  <a:cubicBezTo>
                    <a:pt x="5539" y="14424"/>
                    <a:pt x="5594" y="14571"/>
                    <a:pt x="5657" y="14690"/>
                  </a:cubicBezTo>
                  <a:cubicBezTo>
                    <a:pt x="5741" y="14837"/>
                    <a:pt x="5741" y="14949"/>
                    <a:pt x="5741" y="15124"/>
                  </a:cubicBezTo>
                  <a:cubicBezTo>
                    <a:pt x="5713" y="15445"/>
                    <a:pt x="5832" y="15711"/>
                    <a:pt x="5944" y="15998"/>
                  </a:cubicBezTo>
                  <a:cubicBezTo>
                    <a:pt x="5916" y="16116"/>
                    <a:pt x="5888" y="16263"/>
                    <a:pt x="5832" y="16375"/>
                  </a:cubicBezTo>
                  <a:cubicBezTo>
                    <a:pt x="5769" y="16522"/>
                    <a:pt x="5657" y="16613"/>
                    <a:pt x="5567" y="16725"/>
                  </a:cubicBezTo>
                  <a:cubicBezTo>
                    <a:pt x="5392" y="16963"/>
                    <a:pt x="5273" y="17193"/>
                    <a:pt x="5189" y="17459"/>
                  </a:cubicBezTo>
                  <a:cubicBezTo>
                    <a:pt x="5133" y="17599"/>
                    <a:pt x="5098" y="17746"/>
                    <a:pt x="5070" y="17893"/>
                  </a:cubicBezTo>
                  <a:cubicBezTo>
                    <a:pt x="5042" y="18011"/>
                    <a:pt x="5042" y="18242"/>
                    <a:pt x="4986" y="18298"/>
                  </a:cubicBezTo>
                  <a:cubicBezTo>
                    <a:pt x="4895" y="18361"/>
                    <a:pt x="4664" y="18361"/>
                    <a:pt x="4546" y="18361"/>
                  </a:cubicBezTo>
                  <a:cubicBezTo>
                    <a:pt x="4546" y="18270"/>
                    <a:pt x="4518" y="18123"/>
                    <a:pt x="4434" y="18067"/>
                  </a:cubicBezTo>
                  <a:cubicBezTo>
                    <a:pt x="4371" y="18011"/>
                    <a:pt x="4259" y="17921"/>
                    <a:pt x="4140" y="17921"/>
                  </a:cubicBezTo>
                  <a:cubicBezTo>
                    <a:pt x="4140" y="17893"/>
                    <a:pt x="4112" y="17865"/>
                    <a:pt x="4112" y="17837"/>
                  </a:cubicBezTo>
                  <a:cubicBezTo>
                    <a:pt x="4084" y="17809"/>
                    <a:pt x="4049" y="17774"/>
                    <a:pt x="4021" y="17774"/>
                  </a:cubicBezTo>
                  <a:cubicBezTo>
                    <a:pt x="3993" y="17746"/>
                    <a:pt x="3993" y="17746"/>
                    <a:pt x="3965" y="17746"/>
                  </a:cubicBezTo>
                  <a:cubicBezTo>
                    <a:pt x="4084" y="17571"/>
                    <a:pt x="4168" y="17396"/>
                    <a:pt x="4224" y="17193"/>
                  </a:cubicBezTo>
                  <a:cubicBezTo>
                    <a:pt x="4315" y="16844"/>
                    <a:pt x="4399" y="16522"/>
                    <a:pt x="4574" y="16235"/>
                  </a:cubicBezTo>
                  <a:cubicBezTo>
                    <a:pt x="4609" y="16172"/>
                    <a:pt x="4637" y="16144"/>
                    <a:pt x="4664" y="16116"/>
                  </a:cubicBezTo>
                  <a:cubicBezTo>
                    <a:pt x="4692" y="16144"/>
                    <a:pt x="4783" y="16200"/>
                    <a:pt x="4811" y="16235"/>
                  </a:cubicBezTo>
                  <a:cubicBezTo>
                    <a:pt x="4892" y="16282"/>
                    <a:pt x="4962" y="16302"/>
                    <a:pt x="5034" y="16302"/>
                  </a:cubicBezTo>
                  <a:cubicBezTo>
                    <a:pt x="5092" y="16302"/>
                    <a:pt x="5151" y="16288"/>
                    <a:pt x="5217" y="16263"/>
                  </a:cubicBezTo>
                  <a:cubicBezTo>
                    <a:pt x="5273" y="16263"/>
                    <a:pt x="5273" y="16172"/>
                    <a:pt x="5217" y="16172"/>
                  </a:cubicBezTo>
                  <a:cubicBezTo>
                    <a:pt x="5098" y="16172"/>
                    <a:pt x="5014" y="16172"/>
                    <a:pt x="4895" y="16144"/>
                  </a:cubicBezTo>
                  <a:cubicBezTo>
                    <a:pt x="4839" y="16116"/>
                    <a:pt x="4748" y="16061"/>
                    <a:pt x="4692" y="16026"/>
                  </a:cubicBezTo>
                  <a:cubicBezTo>
                    <a:pt x="4720" y="15998"/>
                    <a:pt x="4720" y="15942"/>
                    <a:pt x="4748" y="15914"/>
                  </a:cubicBezTo>
                  <a:lnTo>
                    <a:pt x="4748" y="15886"/>
                  </a:lnTo>
                  <a:cubicBezTo>
                    <a:pt x="4895" y="15970"/>
                    <a:pt x="5070" y="16026"/>
                    <a:pt x="5217" y="16026"/>
                  </a:cubicBezTo>
                  <a:cubicBezTo>
                    <a:pt x="5273" y="15998"/>
                    <a:pt x="5273" y="15970"/>
                    <a:pt x="5245" y="15942"/>
                  </a:cubicBezTo>
                  <a:cubicBezTo>
                    <a:pt x="5070" y="15886"/>
                    <a:pt x="4923" y="15886"/>
                    <a:pt x="4748" y="15823"/>
                  </a:cubicBezTo>
                  <a:cubicBezTo>
                    <a:pt x="4783" y="15711"/>
                    <a:pt x="4783" y="15592"/>
                    <a:pt x="4811" y="15473"/>
                  </a:cubicBezTo>
                  <a:cubicBezTo>
                    <a:pt x="4923" y="15152"/>
                    <a:pt x="5098" y="14837"/>
                    <a:pt x="5217" y="14515"/>
                  </a:cubicBezTo>
                  <a:cubicBezTo>
                    <a:pt x="5273" y="14340"/>
                    <a:pt x="5336" y="14166"/>
                    <a:pt x="5392" y="13991"/>
                  </a:cubicBezTo>
                  <a:close/>
                  <a:moveTo>
                    <a:pt x="4193" y="18090"/>
                  </a:moveTo>
                  <a:cubicBezTo>
                    <a:pt x="4203" y="18090"/>
                    <a:pt x="4213" y="18092"/>
                    <a:pt x="4224" y="18095"/>
                  </a:cubicBezTo>
                  <a:cubicBezTo>
                    <a:pt x="4315" y="18123"/>
                    <a:pt x="4371" y="18186"/>
                    <a:pt x="4371" y="18270"/>
                  </a:cubicBezTo>
                  <a:cubicBezTo>
                    <a:pt x="4371" y="18298"/>
                    <a:pt x="4371" y="18333"/>
                    <a:pt x="4399" y="18361"/>
                  </a:cubicBezTo>
                  <a:cubicBezTo>
                    <a:pt x="4259" y="18361"/>
                    <a:pt x="4112" y="18389"/>
                    <a:pt x="3965" y="18389"/>
                  </a:cubicBezTo>
                  <a:cubicBezTo>
                    <a:pt x="3965" y="18389"/>
                    <a:pt x="3965" y="18361"/>
                    <a:pt x="3937" y="18361"/>
                  </a:cubicBezTo>
                  <a:cubicBezTo>
                    <a:pt x="3965" y="18333"/>
                    <a:pt x="3993" y="18270"/>
                    <a:pt x="4021" y="18214"/>
                  </a:cubicBezTo>
                  <a:cubicBezTo>
                    <a:pt x="4076" y="18165"/>
                    <a:pt x="4126" y="18090"/>
                    <a:pt x="4193" y="18090"/>
                  </a:cubicBezTo>
                  <a:close/>
                  <a:moveTo>
                    <a:pt x="5685" y="18592"/>
                  </a:moveTo>
                  <a:cubicBezTo>
                    <a:pt x="5741" y="18620"/>
                    <a:pt x="5769" y="18620"/>
                    <a:pt x="5797" y="18648"/>
                  </a:cubicBezTo>
                  <a:cubicBezTo>
                    <a:pt x="5832" y="18648"/>
                    <a:pt x="5860" y="18683"/>
                    <a:pt x="5860" y="18711"/>
                  </a:cubicBezTo>
                  <a:cubicBezTo>
                    <a:pt x="5888" y="18711"/>
                    <a:pt x="5888" y="18739"/>
                    <a:pt x="5888" y="18739"/>
                  </a:cubicBezTo>
                  <a:cubicBezTo>
                    <a:pt x="5832" y="18795"/>
                    <a:pt x="5797" y="18885"/>
                    <a:pt x="5797" y="18969"/>
                  </a:cubicBezTo>
                  <a:cubicBezTo>
                    <a:pt x="5741" y="18969"/>
                    <a:pt x="5713" y="18969"/>
                    <a:pt x="5657" y="18941"/>
                  </a:cubicBezTo>
                  <a:cubicBezTo>
                    <a:pt x="5511" y="18885"/>
                    <a:pt x="5567" y="18823"/>
                    <a:pt x="5622" y="18711"/>
                  </a:cubicBezTo>
                  <a:cubicBezTo>
                    <a:pt x="5657" y="18683"/>
                    <a:pt x="5685" y="18648"/>
                    <a:pt x="5685" y="18592"/>
                  </a:cubicBezTo>
                  <a:close/>
                  <a:moveTo>
                    <a:pt x="6218" y="18697"/>
                  </a:moveTo>
                  <a:cubicBezTo>
                    <a:pt x="6348" y="18697"/>
                    <a:pt x="6425" y="18840"/>
                    <a:pt x="6496" y="18941"/>
                  </a:cubicBezTo>
                  <a:lnTo>
                    <a:pt x="6119" y="18941"/>
                  </a:lnTo>
                  <a:cubicBezTo>
                    <a:pt x="6063" y="18941"/>
                    <a:pt x="6007" y="18969"/>
                    <a:pt x="5916" y="18969"/>
                  </a:cubicBezTo>
                  <a:cubicBezTo>
                    <a:pt x="5944" y="18941"/>
                    <a:pt x="5944" y="18941"/>
                    <a:pt x="5944" y="18913"/>
                  </a:cubicBezTo>
                  <a:cubicBezTo>
                    <a:pt x="6007" y="18857"/>
                    <a:pt x="6091" y="18739"/>
                    <a:pt x="6147" y="18711"/>
                  </a:cubicBezTo>
                  <a:cubicBezTo>
                    <a:pt x="6172" y="18701"/>
                    <a:pt x="6196" y="18697"/>
                    <a:pt x="6218" y="18697"/>
                  </a:cubicBezTo>
                  <a:close/>
                  <a:moveTo>
                    <a:pt x="13111" y="16200"/>
                  </a:moveTo>
                  <a:cubicBezTo>
                    <a:pt x="13174" y="16263"/>
                    <a:pt x="13202" y="16494"/>
                    <a:pt x="13230" y="16550"/>
                  </a:cubicBezTo>
                  <a:cubicBezTo>
                    <a:pt x="13258" y="16697"/>
                    <a:pt x="13286" y="16872"/>
                    <a:pt x="13349" y="17046"/>
                  </a:cubicBezTo>
                  <a:cubicBezTo>
                    <a:pt x="13433" y="17340"/>
                    <a:pt x="13580" y="17634"/>
                    <a:pt x="13727" y="17921"/>
                  </a:cubicBezTo>
                  <a:cubicBezTo>
                    <a:pt x="13838" y="18214"/>
                    <a:pt x="14013" y="18885"/>
                    <a:pt x="13524" y="18941"/>
                  </a:cubicBezTo>
                  <a:cubicBezTo>
                    <a:pt x="13349" y="18969"/>
                    <a:pt x="13174" y="18969"/>
                    <a:pt x="12964" y="18997"/>
                  </a:cubicBezTo>
                  <a:cubicBezTo>
                    <a:pt x="12964" y="18823"/>
                    <a:pt x="12881" y="18564"/>
                    <a:pt x="12706" y="18508"/>
                  </a:cubicBezTo>
                  <a:cubicBezTo>
                    <a:pt x="12881" y="18298"/>
                    <a:pt x="12908" y="18123"/>
                    <a:pt x="12825" y="17893"/>
                  </a:cubicBezTo>
                  <a:cubicBezTo>
                    <a:pt x="12762" y="17718"/>
                    <a:pt x="12706" y="17543"/>
                    <a:pt x="12615" y="17368"/>
                  </a:cubicBezTo>
                  <a:lnTo>
                    <a:pt x="12734" y="17368"/>
                  </a:lnTo>
                  <a:cubicBezTo>
                    <a:pt x="12790" y="17340"/>
                    <a:pt x="12853" y="17340"/>
                    <a:pt x="12908" y="17312"/>
                  </a:cubicBezTo>
                  <a:cubicBezTo>
                    <a:pt x="12936" y="17312"/>
                    <a:pt x="12936" y="17249"/>
                    <a:pt x="12881" y="17249"/>
                  </a:cubicBezTo>
                  <a:cubicBezTo>
                    <a:pt x="12825" y="17249"/>
                    <a:pt x="12790" y="17249"/>
                    <a:pt x="12734" y="17284"/>
                  </a:cubicBezTo>
                  <a:cubicBezTo>
                    <a:pt x="12678" y="17284"/>
                    <a:pt x="12650" y="17312"/>
                    <a:pt x="12587" y="17312"/>
                  </a:cubicBezTo>
                  <a:cubicBezTo>
                    <a:pt x="12587" y="17284"/>
                    <a:pt x="12559" y="17221"/>
                    <a:pt x="12531" y="17193"/>
                  </a:cubicBezTo>
                  <a:cubicBezTo>
                    <a:pt x="12587" y="17193"/>
                    <a:pt x="12650" y="17165"/>
                    <a:pt x="12678" y="17165"/>
                  </a:cubicBezTo>
                  <a:cubicBezTo>
                    <a:pt x="12762" y="17137"/>
                    <a:pt x="12853" y="17137"/>
                    <a:pt x="12908" y="17046"/>
                  </a:cubicBezTo>
                  <a:cubicBezTo>
                    <a:pt x="12931" y="17046"/>
                    <a:pt x="12917" y="17011"/>
                    <a:pt x="12897" y="17011"/>
                  </a:cubicBezTo>
                  <a:cubicBezTo>
                    <a:pt x="12892" y="17011"/>
                    <a:pt x="12886" y="17013"/>
                    <a:pt x="12881" y="17018"/>
                  </a:cubicBezTo>
                  <a:cubicBezTo>
                    <a:pt x="12790" y="17046"/>
                    <a:pt x="12706" y="17046"/>
                    <a:pt x="12650" y="17074"/>
                  </a:cubicBezTo>
                  <a:cubicBezTo>
                    <a:pt x="12587" y="17109"/>
                    <a:pt x="12559" y="17109"/>
                    <a:pt x="12503" y="17137"/>
                  </a:cubicBezTo>
                  <a:cubicBezTo>
                    <a:pt x="12503" y="17109"/>
                    <a:pt x="12475" y="17074"/>
                    <a:pt x="12475" y="17074"/>
                  </a:cubicBezTo>
                  <a:cubicBezTo>
                    <a:pt x="12356" y="16900"/>
                    <a:pt x="12237" y="16697"/>
                    <a:pt x="12062" y="16550"/>
                  </a:cubicBezTo>
                  <a:cubicBezTo>
                    <a:pt x="12412" y="16438"/>
                    <a:pt x="12706" y="16263"/>
                    <a:pt x="13083" y="16200"/>
                  </a:cubicBezTo>
                  <a:close/>
                  <a:moveTo>
                    <a:pt x="12650" y="18564"/>
                  </a:moveTo>
                  <a:cubicBezTo>
                    <a:pt x="12678" y="18592"/>
                    <a:pt x="12706" y="18620"/>
                    <a:pt x="12734" y="18648"/>
                  </a:cubicBezTo>
                  <a:cubicBezTo>
                    <a:pt x="12762" y="18739"/>
                    <a:pt x="12762" y="18795"/>
                    <a:pt x="12790" y="18885"/>
                  </a:cubicBezTo>
                  <a:cubicBezTo>
                    <a:pt x="12790" y="18913"/>
                    <a:pt x="12790" y="18969"/>
                    <a:pt x="12825" y="18997"/>
                  </a:cubicBezTo>
                  <a:cubicBezTo>
                    <a:pt x="12762" y="18997"/>
                    <a:pt x="12734" y="18997"/>
                    <a:pt x="12678" y="19032"/>
                  </a:cubicBezTo>
                  <a:cubicBezTo>
                    <a:pt x="12587" y="19032"/>
                    <a:pt x="12328" y="19032"/>
                    <a:pt x="12300" y="18913"/>
                  </a:cubicBezTo>
                  <a:cubicBezTo>
                    <a:pt x="12300" y="18823"/>
                    <a:pt x="12559" y="18620"/>
                    <a:pt x="12650" y="18564"/>
                  </a:cubicBezTo>
                  <a:close/>
                  <a:moveTo>
                    <a:pt x="10230" y="18739"/>
                  </a:moveTo>
                  <a:cubicBezTo>
                    <a:pt x="10258" y="18739"/>
                    <a:pt x="10286" y="18767"/>
                    <a:pt x="10314" y="18767"/>
                  </a:cubicBezTo>
                  <a:cubicBezTo>
                    <a:pt x="10342" y="18795"/>
                    <a:pt x="10405" y="18823"/>
                    <a:pt x="10433" y="18857"/>
                  </a:cubicBezTo>
                  <a:cubicBezTo>
                    <a:pt x="10433" y="18885"/>
                    <a:pt x="10405" y="18913"/>
                    <a:pt x="10377" y="18941"/>
                  </a:cubicBezTo>
                  <a:cubicBezTo>
                    <a:pt x="10342" y="18969"/>
                    <a:pt x="10258" y="19088"/>
                    <a:pt x="10258" y="19172"/>
                  </a:cubicBezTo>
                  <a:cubicBezTo>
                    <a:pt x="10167" y="19172"/>
                    <a:pt x="10028" y="19172"/>
                    <a:pt x="9993" y="19116"/>
                  </a:cubicBezTo>
                  <a:cubicBezTo>
                    <a:pt x="9993" y="19116"/>
                    <a:pt x="10140" y="18885"/>
                    <a:pt x="10230" y="18739"/>
                  </a:cubicBezTo>
                  <a:close/>
                  <a:moveTo>
                    <a:pt x="10674" y="18854"/>
                  </a:moveTo>
                  <a:cubicBezTo>
                    <a:pt x="10680" y="18854"/>
                    <a:pt x="10686" y="18855"/>
                    <a:pt x="10692" y="18857"/>
                  </a:cubicBezTo>
                  <a:cubicBezTo>
                    <a:pt x="10755" y="18885"/>
                    <a:pt x="10727" y="19032"/>
                    <a:pt x="10755" y="19060"/>
                  </a:cubicBezTo>
                  <a:lnTo>
                    <a:pt x="10755" y="19172"/>
                  </a:lnTo>
                  <a:lnTo>
                    <a:pt x="10727" y="19172"/>
                  </a:lnTo>
                  <a:cubicBezTo>
                    <a:pt x="10648" y="19172"/>
                    <a:pt x="10568" y="19188"/>
                    <a:pt x="10481" y="19188"/>
                  </a:cubicBezTo>
                  <a:cubicBezTo>
                    <a:pt x="10437" y="19188"/>
                    <a:pt x="10391" y="19184"/>
                    <a:pt x="10342" y="19172"/>
                  </a:cubicBezTo>
                  <a:cubicBezTo>
                    <a:pt x="10453" y="19068"/>
                    <a:pt x="10588" y="18854"/>
                    <a:pt x="10674" y="18854"/>
                  </a:cubicBezTo>
                  <a:close/>
                  <a:moveTo>
                    <a:pt x="1986" y="153"/>
                  </a:moveTo>
                  <a:cubicBezTo>
                    <a:pt x="2217" y="153"/>
                    <a:pt x="2420" y="209"/>
                    <a:pt x="2623" y="265"/>
                  </a:cubicBezTo>
                  <a:cubicBezTo>
                    <a:pt x="2651" y="293"/>
                    <a:pt x="2714" y="328"/>
                    <a:pt x="2770" y="356"/>
                  </a:cubicBezTo>
                  <a:cubicBezTo>
                    <a:pt x="3063" y="468"/>
                    <a:pt x="3238" y="614"/>
                    <a:pt x="3469" y="817"/>
                  </a:cubicBezTo>
                  <a:cubicBezTo>
                    <a:pt x="3700" y="1055"/>
                    <a:pt x="3937" y="1258"/>
                    <a:pt x="4049" y="1579"/>
                  </a:cubicBezTo>
                  <a:cubicBezTo>
                    <a:pt x="4140" y="1901"/>
                    <a:pt x="4224" y="2188"/>
                    <a:pt x="4315" y="2509"/>
                  </a:cubicBezTo>
                  <a:lnTo>
                    <a:pt x="4315" y="2537"/>
                  </a:lnTo>
                  <a:cubicBezTo>
                    <a:pt x="4399" y="3153"/>
                    <a:pt x="4462" y="3761"/>
                    <a:pt x="4546" y="4376"/>
                  </a:cubicBezTo>
                  <a:cubicBezTo>
                    <a:pt x="4609" y="4838"/>
                    <a:pt x="4720" y="5278"/>
                    <a:pt x="4867" y="5712"/>
                  </a:cubicBezTo>
                  <a:cubicBezTo>
                    <a:pt x="4958" y="5922"/>
                    <a:pt x="5042" y="6096"/>
                    <a:pt x="5133" y="6299"/>
                  </a:cubicBezTo>
                  <a:cubicBezTo>
                    <a:pt x="5189" y="6502"/>
                    <a:pt x="5245" y="6677"/>
                    <a:pt x="5336" y="6880"/>
                  </a:cubicBezTo>
                  <a:cubicBezTo>
                    <a:pt x="5420" y="7201"/>
                    <a:pt x="5567" y="7523"/>
                    <a:pt x="5797" y="7754"/>
                  </a:cubicBezTo>
                  <a:cubicBezTo>
                    <a:pt x="5972" y="7928"/>
                    <a:pt x="6147" y="8103"/>
                    <a:pt x="6322" y="8334"/>
                  </a:cubicBezTo>
                  <a:cubicBezTo>
                    <a:pt x="6469" y="8544"/>
                    <a:pt x="6587" y="8719"/>
                    <a:pt x="6790" y="8893"/>
                  </a:cubicBezTo>
                  <a:cubicBezTo>
                    <a:pt x="7112" y="9152"/>
                    <a:pt x="7315" y="9474"/>
                    <a:pt x="7783" y="9474"/>
                  </a:cubicBezTo>
                  <a:cubicBezTo>
                    <a:pt x="7990" y="9474"/>
                    <a:pt x="8202" y="9438"/>
                    <a:pt x="8410" y="9438"/>
                  </a:cubicBezTo>
                  <a:cubicBezTo>
                    <a:pt x="8462" y="9438"/>
                    <a:pt x="8514" y="9440"/>
                    <a:pt x="8566" y="9446"/>
                  </a:cubicBezTo>
                  <a:cubicBezTo>
                    <a:pt x="8769" y="9502"/>
                    <a:pt x="8944" y="9530"/>
                    <a:pt x="9119" y="9530"/>
                  </a:cubicBezTo>
                  <a:cubicBezTo>
                    <a:pt x="9182" y="9558"/>
                    <a:pt x="9237" y="9558"/>
                    <a:pt x="9293" y="9593"/>
                  </a:cubicBezTo>
                  <a:cubicBezTo>
                    <a:pt x="9412" y="9649"/>
                    <a:pt x="9531" y="9677"/>
                    <a:pt x="9643" y="9704"/>
                  </a:cubicBezTo>
                  <a:lnTo>
                    <a:pt x="9678" y="9732"/>
                  </a:lnTo>
                  <a:lnTo>
                    <a:pt x="9762" y="9732"/>
                  </a:lnTo>
                  <a:cubicBezTo>
                    <a:pt x="10112" y="9823"/>
                    <a:pt x="10489" y="9795"/>
                    <a:pt x="10839" y="9879"/>
                  </a:cubicBezTo>
                  <a:cubicBezTo>
                    <a:pt x="11160" y="9942"/>
                    <a:pt x="11482" y="10082"/>
                    <a:pt x="11832" y="10117"/>
                  </a:cubicBezTo>
                  <a:cubicBezTo>
                    <a:pt x="12209" y="10173"/>
                    <a:pt x="12531" y="10201"/>
                    <a:pt x="12825" y="10467"/>
                  </a:cubicBezTo>
                  <a:cubicBezTo>
                    <a:pt x="13083" y="10669"/>
                    <a:pt x="13377" y="10844"/>
                    <a:pt x="13636" y="11075"/>
                  </a:cubicBezTo>
                  <a:cubicBezTo>
                    <a:pt x="13838" y="11278"/>
                    <a:pt x="14076" y="11516"/>
                    <a:pt x="14307" y="11690"/>
                  </a:cubicBezTo>
                  <a:cubicBezTo>
                    <a:pt x="14629" y="11921"/>
                    <a:pt x="14922" y="12124"/>
                    <a:pt x="15209" y="12390"/>
                  </a:cubicBezTo>
                  <a:cubicBezTo>
                    <a:pt x="15384" y="12529"/>
                    <a:pt x="15559" y="12704"/>
                    <a:pt x="15705" y="12879"/>
                  </a:cubicBezTo>
                  <a:cubicBezTo>
                    <a:pt x="15824" y="13145"/>
                    <a:pt x="16055" y="13320"/>
                    <a:pt x="16258" y="13466"/>
                  </a:cubicBezTo>
                  <a:cubicBezTo>
                    <a:pt x="16405" y="13578"/>
                    <a:pt x="16607" y="13669"/>
                    <a:pt x="16754" y="13753"/>
                  </a:cubicBezTo>
                  <a:cubicBezTo>
                    <a:pt x="16957" y="13844"/>
                    <a:pt x="17132" y="13963"/>
                    <a:pt x="17335" y="14047"/>
                  </a:cubicBezTo>
                  <a:cubicBezTo>
                    <a:pt x="17684" y="14194"/>
                    <a:pt x="18006" y="14368"/>
                    <a:pt x="18300" y="14599"/>
                  </a:cubicBezTo>
                  <a:cubicBezTo>
                    <a:pt x="18593" y="14837"/>
                    <a:pt x="18908" y="15124"/>
                    <a:pt x="19083" y="15473"/>
                  </a:cubicBezTo>
                  <a:cubicBezTo>
                    <a:pt x="19293" y="15851"/>
                    <a:pt x="19320" y="16347"/>
                    <a:pt x="19293" y="16760"/>
                  </a:cubicBezTo>
                  <a:cubicBezTo>
                    <a:pt x="19230" y="17221"/>
                    <a:pt x="19146" y="17634"/>
                    <a:pt x="18908" y="18011"/>
                  </a:cubicBezTo>
                  <a:cubicBezTo>
                    <a:pt x="18677" y="18417"/>
                    <a:pt x="18356" y="18648"/>
                    <a:pt x="17950" y="18857"/>
                  </a:cubicBezTo>
                  <a:cubicBezTo>
                    <a:pt x="17600" y="19060"/>
                    <a:pt x="17279" y="19291"/>
                    <a:pt x="16901" y="19347"/>
                  </a:cubicBezTo>
                  <a:cubicBezTo>
                    <a:pt x="16433" y="19438"/>
                    <a:pt x="16027" y="19669"/>
                    <a:pt x="15587" y="19759"/>
                  </a:cubicBezTo>
                  <a:cubicBezTo>
                    <a:pt x="15356" y="19787"/>
                    <a:pt x="15125" y="19843"/>
                    <a:pt x="14922" y="19906"/>
                  </a:cubicBezTo>
                  <a:cubicBezTo>
                    <a:pt x="14803" y="19934"/>
                    <a:pt x="14685" y="19934"/>
                    <a:pt x="14573" y="19962"/>
                  </a:cubicBezTo>
                  <a:cubicBezTo>
                    <a:pt x="14510" y="19962"/>
                    <a:pt x="14454" y="19990"/>
                    <a:pt x="14398" y="19990"/>
                  </a:cubicBezTo>
                  <a:cubicBezTo>
                    <a:pt x="14482" y="19934"/>
                    <a:pt x="14713" y="19843"/>
                    <a:pt x="14775" y="19815"/>
                  </a:cubicBezTo>
                  <a:cubicBezTo>
                    <a:pt x="14950" y="19697"/>
                    <a:pt x="15125" y="19613"/>
                    <a:pt x="15300" y="19522"/>
                  </a:cubicBezTo>
                  <a:cubicBezTo>
                    <a:pt x="15649" y="19347"/>
                    <a:pt x="15971" y="19116"/>
                    <a:pt x="16286" y="18913"/>
                  </a:cubicBezTo>
                  <a:cubicBezTo>
                    <a:pt x="16552" y="18711"/>
                    <a:pt x="16810" y="18473"/>
                    <a:pt x="17076" y="18270"/>
                  </a:cubicBezTo>
                  <a:cubicBezTo>
                    <a:pt x="17370" y="18095"/>
                    <a:pt x="17684" y="17921"/>
                    <a:pt x="17894" y="17662"/>
                  </a:cubicBezTo>
                  <a:cubicBezTo>
                    <a:pt x="18097" y="17424"/>
                    <a:pt x="18300" y="17074"/>
                    <a:pt x="18328" y="16788"/>
                  </a:cubicBezTo>
                  <a:cubicBezTo>
                    <a:pt x="18356" y="16550"/>
                    <a:pt x="18272" y="16375"/>
                    <a:pt x="18153" y="16263"/>
                  </a:cubicBezTo>
                  <a:cubicBezTo>
                    <a:pt x="18034" y="16061"/>
                    <a:pt x="17894" y="15914"/>
                    <a:pt x="17684" y="15767"/>
                  </a:cubicBezTo>
                  <a:cubicBezTo>
                    <a:pt x="17426" y="15564"/>
                    <a:pt x="17160" y="15389"/>
                    <a:pt x="16873" y="15298"/>
                  </a:cubicBezTo>
                  <a:cubicBezTo>
                    <a:pt x="16845" y="15298"/>
                    <a:pt x="16810" y="15326"/>
                    <a:pt x="16845" y="15361"/>
                  </a:cubicBezTo>
                  <a:cubicBezTo>
                    <a:pt x="17132" y="15445"/>
                    <a:pt x="17398" y="15648"/>
                    <a:pt x="17628" y="15851"/>
                  </a:cubicBezTo>
                  <a:cubicBezTo>
                    <a:pt x="17684" y="15886"/>
                    <a:pt x="17747" y="15942"/>
                    <a:pt x="17803" y="15998"/>
                  </a:cubicBezTo>
                  <a:cubicBezTo>
                    <a:pt x="17572" y="15886"/>
                    <a:pt x="17307" y="15823"/>
                    <a:pt x="17048" y="15767"/>
                  </a:cubicBezTo>
                  <a:cubicBezTo>
                    <a:pt x="16873" y="15739"/>
                    <a:pt x="16698" y="15711"/>
                    <a:pt x="16524" y="15648"/>
                  </a:cubicBezTo>
                  <a:cubicBezTo>
                    <a:pt x="16349" y="15592"/>
                    <a:pt x="16202" y="15501"/>
                    <a:pt x="16027" y="15417"/>
                  </a:cubicBezTo>
                  <a:cubicBezTo>
                    <a:pt x="15951" y="15392"/>
                    <a:pt x="15875" y="15381"/>
                    <a:pt x="15797" y="15381"/>
                  </a:cubicBezTo>
                  <a:cubicBezTo>
                    <a:pt x="15515" y="15381"/>
                    <a:pt x="15224" y="15521"/>
                    <a:pt x="14950" y="15592"/>
                  </a:cubicBezTo>
                  <a:cubicBezTo>
                    <a:pt x="14747" y="15648"/>
                    <a:pt x="14538" y="15711"/>
                    <a:pt x="14335" y="15739"/>
                  </a:cubicBezTo>
                  <a:cubicBezTo>
                    <a:pt x="14279" y="15767"/>
                    <a:pt x="14188" y="15767"/>
                    <a:pt x="14132" y="15767"/>
                  </a:cubicBezTo>
                  <a:cubicBezTo>
                    <a:pt x="14160" y="15767"/>
                    <a:pt x="14223" y="15711"/>
                    <a:pt x="14251" y="15711"/>
                  </a:cubicBezTo>
                  <a:cubicBezTo>
                    <a:pt x="14279" y="15676"/>
                    <a:pt x="14335" y="15676"/>
                    <a:pt x="14363" y="15648"/>
                  </a:cubicBezTo>
                  <a:cubicBezTo>
                    <a:pt x="14454" y="15620"/>
                    <a:pt x="14573" y="15592"/>
                    <a:pt x="14657" y="15564"/>
                  </a:cubicBezTo>
                  <a:cubicBezTo>
                    <a:pt x="14747" y="15501"/>
                    <a:pt x="14831" y="15473"/>
                    <a:pt x="14887" y="15417"/>
                  </a:cubicBezTo>
                  <a:cubicBezTo>
                    <a:pt x="15034" y="15361"/>
                    <a:pt x="15125" y="15298"/>
                    <a:pt x="15272" y="15270"/>
                  </a:cubicBezTo>
                  <a:cubicBezTo>
                    <a:pt x="15587" y="15214"/>
                    <a:pt x="15936" y="15214"/>
                    <a:pt x="16286" y="15186"/>
                  </a:cubicBezTo>
                  <a:cubicBezTo>
                    <a:pt x="16349" y="15186"/>
                    <a:pt x="16349" y="15096"/>
                    <a:pt x="16286" y="15068"/>
                  </a:cubicBezTo>
                  <a:cubicBezTo>
                    <a:pt x="16174" y="15056"/>
                    <a:pt x="16061" y="15051"/>
                    <a:pt x="15949" y="15051"/>
                  </a:cubicBezTo>
                  <a:cubicBezTo>
                    <a:pt x="15510" y="15051"/>
                    <a:pt x="15075" y="15137"/>
                    <a:pt x="14657" y="15298"/>
                  </a:cubicBezTo>
                  <a:cubicBezTo>
                    <a:pt x="14454" y="15361"/>
                    <a:pt x="14251" y="15417"/>
                    <a:pt x="14076" y="15501"/>
                  </a:cubicBezTo>
                  <a:cubicBezTo>
                    <a:pt x="13755" y="15676"/>
                    <a:pt x="13524" y="15914"/>
                    <a:pt x="13174" y="15970"/>
                  </a:cubicBezTo>
                  <a:cubicBezTo>
                    <a:pt x="12881" y="15998"/>
                    <a:pt x="12615" y="16089"/>
                    <a:pt x="12356" y="16200"/>
                  </a:cubicBezTo>
                  <a:cubicBezTo>
                    <a:pt x="12237" y="16263"/>
                    <a:pt x="12090" y="16347"/>
                    <a:pt x="11951" y="16410"/>
                  </a:cubicBezTo>
                  <a:cubicBezTo>
                    <a:pt x="11891" y="16424"/>
                    <a:pt x="11839" y="16431"/>
                    <a:pt x="11787" y="16431"/>
                  </a:cubicBezTo>
                  <a:cubicBezTo>
                    <a:pt x="11736" y="16431"/>
                    <a:pt x="11685" y="16424"/>
                    <a:pt x="11629" y="16410"/>
                  </a:cubicBezTo>
                  <a:cubicBezTo>
                    <a:pt x="11657" y="16347"/>
                    <a:pt x="11685" y="16291"/>
                    <a:pt x="11741" y="16263"/>
                  </a:cubicBezTo>
                  <a:cubicBezTo>
                    <a:pt x="11860" y="16144"/>
                    <a:pt x="12006" y="16089"/>
                    <a:pt x="12153" y="15998"/>
                  </a:cubicBezTo>
                  <a:cubicBezTo>
                    <a:pt x="12412" y="15886"/>
                    <a:pt x="12678" y="15795"/>
                    <a:pt x="12908" y="15648"/>
                  </a:cubicBezTo>
                  <a:cubicBezTo>
                    <a:pt x="13405" y="15389"/>
                    <a:pt x="13783" y="14893"/>
                    <a:pt x="14048" y="14396"/>
                  </a:cubicBezTo>
                  <a:cubicBezTo>
                    <a:pt x="14068" y="14357"/>
                    <a:pt x="14029" y="14314"/>
                    <a:pt x="13994" y="14314"/>
                  </a:cubicBezTo>
                  <a:cubicBezTo>
                    <a:pt x="13979" y="14314"/>
                    <a:pt x="13966" y="14322"/>
                    <a:pt x="13957" y="14340"/>
                  </a:cubicBezTo>
                  <a:cubicBezTo>
                    <a:pt x="13699" y="14802"/>
                    <a:pt x="13377" y="15186"/>
                    <a:pt x="12936" y="15445"/>
                  </a:cubicBezTo>
                  <a:cubicBezTo>
                    <a:pt x="12531" y="15711"/>
                    <a:pt x="12062" y="15795"/>
                    <a:pt x="11685" y="16061"/>
                  </a:cubicBezTo>
                  <a:cubicBezTo>
                    <a:pt x="11566" y="16144"/>
                    <a:pt x="11454" y="16235"/>
                    <a:pt x="11391" y="16375"/>
                  </a:cubicBezTo>
                  <a:cubicBezTo>
                    <a:pt x="11363" y="16466"/>
                    <a:pt x="11363" y="16550"/>
                    <a:pt x="11363" y="16613"/>
                  </a:cubicBezTo>
                  <a:cubicBezTo>
                    <a:pt x="11391" y="16760"/>
                    <a:pt x="11391" y="16872"/>
                    <a:pt x="11363" y="16991"/>
                  </a:cubicBezTo>
                  <a:cubicBezTo>
                    <a:pt x="11307" y="17487"/>
                    <a:pt x="11391" y="17948"/>
                    <a:pt x="11454" y="18445"/>
                  </a:cubicBezTo>
                  <a:cubicBezTo>
                    <a:pt x="11482" y="18592"/>
                    <a:pt x="11601" y="19032"/>
                    <a:pt x="11391" y="19060"/>
                  </a:cubicBezTo>
                  <a:cubicBezTo>
                    <a:pt x="11251" y="19116"/>
                    <a:pt x="11076" y="19116"/>
                    <a:pt x="10930" y="19144"/>
                  </a:cubicBezTo>
                  <a:cubicBezTo>
                    <a:pt x="10930" y="19060"/>
                    <a:pt x="10867" y="18969"/>
                    <a:pt x="10867" y="18913"/>
                  </a:cubicBezTo>
                  <a:cubicBezTo>
                    <a:pt x="10811" y="18823"/>
                    <a:pt x="10755" y="18739"/>
                    <a:pt x="10664" y="18711"/>
                  </a:cubicBezTo>
                  <a:cubicBezTo>
                    <a:pt x="10608" y="18711"/>
                    <a:pt x="10580" y="18739"/>
                    <a:pt x="10552" y="18739"/>
                  </a:cubicBezTo>
                  <a:cubicBezTo>
                    <a:pt x="10489" y="18711"/>
                    <a:pt x="10433" y="18683"/>
                    <a:pt x="10342" y="18683"/>
                  </a:cubicBezTo>
                  <a:cubicBezTo>
                    <a:pt x="10314" y="18648"/>
                    <a:pt x="10314" y="18648"/>
                    <a:pt x="10286" y="18648"/>
                  </a:cubicBezTo>
                  <a:lnTo>
                    <a:pt x="10286" y="18620"/>
                  </a:lnTo>
                  <a:cubicBezTo>
                    <a:pt x="10377" y="18445"/>
                    <a:pt x="10433" y="18333"/>
                    <a:pt x="10377" y="18158"/>
                  </a:cubicBezTo>
                  <a:cubicBezTo>
                    <a:pt x="10342" y="17948"/>
                    <a:pt x="10314" y="17809"/>
                    <a:pt x="10314" y="17662"/>
                  </a:cubicBezTo>
                  <a:lnTo>
                    <a:pt x="10314" y="17662"/>
                  </a:lnTo>
                  <a:cubicBezTo>
                    <a:pt x="10410" y="17729"/>
                    <a:pt x="10524" y="17784"/>
                    <a:pt x="10642" y="17784"/>
                  </a:cubicBezTo>
                  <a:cubicBezTo>
                    <a:pt x="10670" y="17784"/>
                    <a:pt x="10698" y="17780"/>
                    <a:pt x="10727" y="17774"/>
                  </a:cubicBezTo>
                  <a:cubicBezTo>
                    <a:pt x="10755" y="17774"/>
                    <a:pt x="10755" y="17718"/>
                    <a:pt x="10727" y="17690"/>
                  </a:cubicBezTo>
                  <a:lnTo>
                    <a:pt x="10489" y="17690"/>
                  </a:lnTo>
                  <a:cubicBezTo>
                    <a:pt x="10433" y="17662"/>
                    <a:pt x="10377" y="17634"/>
                    <a:pt x="10314" y="17599"/>
                  </a:cubicBezTo>
                  <a:lnTo>
                    <a:pt x="10314" y="17487"/>
                  </a:lnTo>
                  <a:cubicBezTo>
                    <a:pt x="10342" y="17515"/>
                    <a:pt x="10377" y="17515"/>
                    <a:pt x="10405" y="17515"/>
                  </a:cubicBezTo>
                  <a:cubicBezTo>
                    <a:pt x="10489" y="17543"/>
                    <a:pt x="10580" y="17543"/>
                    <a:pt x="10692" y="17543"/>
                  </a:cubicBezTo>
                  <a:cubicBezTo>
                    <a:pt x="10727" y="17515"/>
                    <a:pt x="10727" y="17459"/>
                    <a:pt x="10692" y="17459"/>
                  </a:cubicBezTo>
                  <a:cubicBezTo>
                    <a:pt x="10608" y="17459"/>
                    <a:pt x="10517" y="17459"/>
                    <a:pt x="10433" y="17424"/>
                  </a:cubicBezTo>
                  <a:cubicBezTo>
                    <a:pt x="10405" y="17424"/>
                    <a:pt x="10377" y="17424"/>
                    <a:pt x="10342" y="17396"/>
                  </a:cubicBezTo>
                  <a:lnTo>
                    <a:pt x="10342" y="17368"/>
                  </a:lnTo>
                  <a:lnTo>
                    <a:pt x="10342" y="17284"/>
                  </a:lnTo>
                  <a:cubicBezTo>
                    <a:pt x="10416" y="17312"/>
                    <a:pt x="10496" y="17326"/>
                    <a:pt x="10577" y="17326"/>
                  </a:cubicBezTo>
                  <a:cubicBezTo>
                    <a:pt x="10657" y="17326"/>
                    <a:pt x="10737" y="17312"/>
                    <a:pt x="10811" y="17284"/>
                  </a:cubicBezTo>
                  <a:cubicBezTo>
                    <a:pt x="10902" y="17284"/>
                    <a:pt x="10867" y="17165"/>
                    <a:pt x="10811" y="17165"/>
                  </a:cubicBezTo>
                  <a:cubicBezTo>
                    <a:pt x="10726" y="17181"/>
                    <a:pt x="10641" y="17198"/>
                    <a:pt x="10558" y="17198"/>
                  </a:cubicBezTo>
                  <a:cubicBezTo>
                    <a:pt x="10497" y="17198"/>
                    <a:pt x="10436" y="17189"/>
                    <a:pt x="10377" y="17165"/>
                  </a:cubicBezTo>
                  <a:cubicBezTo>
                    <a:pt x="10377" y="17018"/>
                    <a:pt x="10377" y="16872"/>
                    <a:pt x="10342" y="16725"/>
                  </a:cubicBezTo>
                  <a:cubicBezTo>
                    <a:pt x="10342" y="16613"/>
                    <a:pt x="10286" y="16466"/>
                    <a:pt x="10314" y="16319"/>
                  </a:cubicBezTo>
                  <a:cubicBezTo>
                    <a:pt x="10314" y="16291"/>
                    <a:pt x="10314" y="16235"/>
                    <a:pt x="10342" y="16200"/>
                  </a:cubicBezTo>
                  <a:cubicBezTo>
                    <a:pt x="10450" y="16288"/>
                    <a:pt x="10573" y="16341"/>
                    <a:pt x="10711" y="16341"/>
                  </a:cubicBezTo>
                  <a:cubicBezTo>
                    <a:pt x="10761" y="16341"/>
                    <a:pt x="10813" y="16334"/>
                    <a:pt x="10867" y="16319"/>
                  </a:cubicBezTo>
                  <a:cubicBezTo>
                    <a:pt x="10930" y="16319"/>
                    <a:pt x="10930" y="16235"/>
                    <a:pt x="10867" y="16235"/>
                  </a:cubicBezTo>
                  <a:cubicBezTo>
                    <a:pt x="10692" y="16235"/>
                    <a:pt x="10517" y="16200"/>
                    <a:pt x="10377" y="16116"/>
                  </a:cubicBezTo>
                  <a:cubicBezTo>
                    <a:pt x="10377" y="16089"/>
                    <a:pt x="10405" y="16026"/>
                    <a:pt x="10405" y="15998"/>
                  </a:cubicBezTo>
                  <a:cubicBezTo>
                    <a:pt x="10433" y="15998"/>
                    <a:pt x="10461" y="16026"/>
                    <a:pt x="10461" y="16026"/>
                  </a:cubicBezTo>
                  <a:lnTo>
                    <a:pt x="10489" y="16026"/>
                  </a:lnTo>
                  <a:cubicBezTo>
                    <a:pt x="10640" y="16072"/>
                    <a:pt x="10795" y="16147"/>
                    <a:pt x="10937" y="16147"/>
                  </a:cubicBezTo>
                  <a:cubicBezTo>
                    <a:pt x="10985" y="16147"/>
                    <a:pt x="11032" y="16138"/>
                    <a:pt x="11076" y="16116"/>
                  </a:cubicBezTo>
                  <a:cubicBezTo>
                    <a:pt x="11132" y="16089"/>
                    <a:pt x="11104" y="16061"/>
                    <a:pt x="11042" y="16061"/>
                  </a:cubicBezTo>
                  <a:cubicBezTo>
                    <a:pt x="11019" y="16064"/>
                    <a:pt x="10996" y="16066"/>
                    <a:pt x="10973" y="16066"/>
                  </a:cubicBezTo>
                  <a:cubicBezTo>
                    <a:pt x="10821" y="16066"/>
                    <a:pt x="10669" y="15994"/>
                    <a:pt x="10517" y="15970"/>
                  </a:cubicBezTo>
                  <a:cubicBezTo>
                    <a:pt x="10489" y="15942"/>
                    <a:pt x="10461" y="15942"/>
                    <a:pt x="10433" y="15914"/>
                  </a:cubicBezTo>
                  <a:cubicBezTo>
                    <a:pt x="10517" y="15711"/>
                    <a:pt x="10489" y="15501"/>
                    <a:pt x="10489" y="15298"/>
                  </a:cubicBezTo>
                  <a:cubicBezTo>
                    <a:pt x="10517" y="15012"/>
                    <a:pt x="10552" y="14718"/>
                    <a:pt x="10580" y="14452"/>
                  </a:cubicBezTo>
                  <a:cubicBezTo>
                    <a:pt x="10636" y="14194"/>
                    <a:pt x="10692" y="13928"/>
                    <a:pt x="10783" y="13669"/>
                  </a:cubicBezTo>
                  <a:cubicBezTo>
                    <a:pt x="10839" y="13494"/>
                    <a:pt x="10902" y="13348"/>
                    <a:pt x="10958" y="13173"/>
                  </a:cubicBezTo>
                  <a:cubicBezTo>
                    <a:pt x="10986" y="13145"/>
                    <a:pt x="11014" y="13089"/>
                    <a:pt x="11014" y="13026"/>
                  </a:cubicBezTo>
                  <a:cubicBezTo>
                    <a:pt x="11042" y="13026"/>
                    <a:pt x="11042" y="12998"/>
                    <a:pt x="11076" y="12998"/>
                  </a:cubicBezTo>
                  <a:cubicBezTo>
                    <a:pt x="11132" y="12914"/>
                    <a:pt x="11216" y="12823"/>
                    <a:pt x="11307" y="12767"/>
                  </a:cubicBezTo>
                  <a:cubicBezTo>
                    <a:pt x="11482" y="12620"/>
                    <a:pt x="11685" y="12564"/>
                    <a:pt x="11860" y="12445"/>
                  </a:cubicBezTo>
                  <a:cubicBezTo>
                    <a:pt x="11908" y="12397"/>
                    <a:pt x="11872" y="12321"/>
                    <a:pt x="11825" y="12321"/>
                  </a:cubicBezTo>
                  <a:cubicBezTo>
                    <a:pt x="11818" y="12321"/>
                    <a:pt x="11811" y="12323"/>
                    <a:pt x="11804" y="12327"/>
                  </a:cubicBezTo>
                  <a:cubicBezTo>
                    <a:pt x="11566" y="12445"/>
                    <a:pt x="11307" y="12592"/>
                    <a:pt x="11132" y="12767"/>
                  </a:cubicBezTo>
                  <a:cubicBezTo>
                    <a:pt x="11014" y="12823"/>
                    <a:pt x="10958" y="12970"/>
                    <a:pt x="10902" y="13089"/>
                  </a:cubicBezTo>
                  <a:cubicBezTo>
                    <a:pt x="10755" y="13320"/>
                    <a:pt x="10664" y="13578"/>
                    <a:pt x="10580" y="13844"/>
                  </a:cubicBezTo>
                  <a:cubicBezTo>
                    <a:pt x="10405" y="14368"/>
                    <a:pt x="10314" y="14921"/>
                    <a:pt x="10286" y="15445"/>
                  </a:cubicBezTo>
                  <a:cubicBezTo>
                    <a:pt x="10286" y="15592"/>
                    <a:pt x="10286" y="15739"/>
                    <a:pt x="10202" y="15886"/>
                  </a:cubicBezTo>
                  <a:cubicBezTo>
                    <a:pt x="10167" y="15970"/>
                    <a:pt x="10112" y="16061"/>
                    <a:pt x="10084" y="16144"/>
                  </a:cubicBezTo>
                  <a:lnTo>
                    <a:pt x="10084" y="16263"/>
                  </a:lnTo>
                  <a:lnTo>
                    <a:pt x="10028" y="16263"/>
                  </a:lnTo>
                  <a:cubicBezTo>
                    <a:pt x="10012" y="16265"/>
                    <a:pt x="9997" y="16266"/>
                    <a:pt x="9981" y="16266"/>
                  </a:cubicBezTo>
                  <a:cubicBezTo>
                    <a:pt x="9788" y="16266"/>
                    <a:pt x="9600" y="16114"/>
                    <a:pt x="9412" y="16089"/>
                  </a:cubicBezTo>
                  <a:cubicBezTo>
                    <a:pt x="9091" y="16061"/>
                    <a:pt x="8713" y="16089"/>
                    <a:pt x="8454" y="15886"/>
                  </a:cubicBezTo>
                  <a:cubicBezTo>
                    <a:pt x="8280" y="15739"/>
                    <a:pt x="8161" y="15564"/>
                    <a:pt x="7986" y="15445"/>
                  </a:cubicBezTo>
                  <a:cubicBezTo>
                    <a:pt x="7895" y="15361"/>
                    <a:pt x="7783" y="15326"/>
                    <a:pt x="7664" y="15270"/>
                  </a:cubicBezTo>
                  <a:cubicBezTo>
                    <a:pt x="7636" y="15270"/>
                    <a:pt x="7580" y="15270"/>
                    <a:pt x="7517" y="15242"/>
                  </a:cubicBezTo>
                  <a:cubicBezTo>
                    <a:pt x="7461" y="14977"/>
                    <a:pt x="7489" y="14718"/>
                    <a:pt x="7371" y="14424"/>
                  </a:cubicBezTo>
                  <a:cubicBezTo>
                    <a:pt x="7315" y="14277"/>
                    <a:pt x="7259" y="14138"/>
                    <a:pt x="7259" y="13963"/>
                  </a:cubicBezTo>
                  <a:lnTo>
                    <a:pt x="7259" y="13872"/>
                  </a:lnTo>
                  <a:cubicBezTo>
                    <a:pt x="7371" y="14019"/>
                    <a:pt x="7461" y="14194"/>
                    <a:pt x="7608" y="14340"/>
                  </a:cubicBezTo>
                  <a:cubicBezTo>
                    <a:pt x="7783" y="14487"/>
                    <a:pt x="7958" y="14571"/>
                    <a:pt x="8189" y="14662"/>
                  </a:cubicBezTo>
                  <a:cubicBezTo>
                    <a:pt x="8194" y="14667"/>
                    <a:pt x="8200" y="14669"/>
                    <a:pt x="8206" y="14669"/>
                  </a:cubicBezTo>
                  <a:cubicBezTo>
                    <a:pt x="8235" y="14669"/>
                    <a:pt x="8269" y="14622"/>
                    <a:pt x="8217" y="14599"/>
                  </a:cubicBezTo>
                  <a:cubicBezTo>
                    <a:pt x="8014" y="14487"/>
                    <a:pt x="7811" y="14396"/>
                    <a:pt x="7664" y="14250"/>
                  </a:cubicBezTo>
                  <a:cubicBezTo>
                    <a:pt x="7517" y="14103"/>
                    <a:pt x="7371" y="13963"/>
                    <a:pt x="7259" y="13816"/>
                  </a:cubicBezTo>
                  <a:cubicBezTo>
                    <a:pt x="7315" y="13522"/>
                    <a:pt x="7489" y="13292"/>
                    <a:pt x="7580" y="12998"/>
                  </a:cubicBezTo>
                  <a:cubicBezTo>
                    <a:pt x="7664" y="12739"/>
                    <a:pt x="7692" y="12445"/>
                    <a:pt x="7664" y="12152"/>
                  </a:cubicBezTo>
                  <a:cubicBezTo>
                    <a:pt x="7664" y="12138"/>
                    <a:pt x="7657" y="12131"/>
                    <a:pt x="7650" y="12131"/>
                  </a:cubicBezTo>
                  <a:cubicBezTo>
                    <a:pt x="7643" y="12131"/>
                    <a:pt x="7636" y="12138"/>
                    <a:pt x="7636" y="12152"/>
                  </a:cubicBezTo>
                  <a:cubicBezTo>
                    <a:pt x="7636" y="12390"/>
                    <a:pt x="7580" y="12592"/>
                    <a:pt x="7517" y="12795"/>
                  </a:cubicBezTo>
                  <a:cubicBezTo>
                    <a:pt x="7545" y="12676"/>
                    <a:pt x="7517" y="12564"/>
                    <a:pt x="7517" y="12445"/>
                  </a:cubicBezTo>
                  <a:cubicBezTo>
                    <a:pt x="7517" y="12414"/>
                    <a:pt x="7483" y="12390"/>
                    <a:pt x="7452" y="12390"/>
                  </a:cubicBezTo>
                  <a:cubicBezTo>
                    <a:pt x="7427" y="12390"/>
                    <a:pt x="7405" y="12405"/>
                    <a:pt x="7405" y="12445"/>
                  </a:cubicBezTo>
                  <a:cubicBezTo>
                    <a:pt x="7433" y="12767"/>
                    <a:pt x="7405" y="13054"/>
                    <a:pt x="7287" y="13348"/>
                  </a:cubicBezTo>
                  <a:cubicBezTo>
                    <a:pt x="7196" y="13578"/>
                    <a:pt x="7084" y="13788"/>
                    <a:pt x="7112" y="14047"/>
                  </a:cubicBezTo>
                  <a:cubicBezTo>
                    <a:pt x="7140" y="14250"/>
                    <a:pt x="7259" y="14452"/>
                    <a:pt x="7287" y="14662"/>
                  </a:cubicBezTo>
                  <a:cubicBezTo>
                    <a:pt x="7315" y="14802"/>
                    <a:pt x="7259" y="14977"/>
                    <a:pt x="7287" y="15096"/>
                  </a:cubicBezTo>
                  <a:cubicBezTo>
                    <a:pt x="7287" y="15242"/>
                    <a:pt x="7343" y="15389"/>
                    <a:pt x="7371" y="15536"/>
                  </a:cubicBezTo>
                  <a:cubicBezTo>
                    <a:pt x="7433" y="15795"/>
                    <a:pt x="7517" y="16061"/>
                    <a:pt x="7580" y="16319"/>
                  </a:cubicBezTo>
                  <a:cubicBezTo>
                    <a:pt x="7692" y="16669"/>
                    <a:pt x="7636" y="16963"/>
                    <a:pt x="7489" y="17284"/>
                  </a:cubicBezTo>
                  <a:cubicBezTo>
                    <a:pt x="7371" y="17487"/>
                    <a:pt x="7259" y="17718"/>
                    <a:pt x="7196" y="17948"/>
                  </a:cubicBezTo>
                  <a:cubicBezTo>
                    <a:pt x="7112" y="18186"/>
                    <a:pt x="7056" y="18417"/>
                    <a:pt x="6937" y="18648"/>
                  </a:cubicBezTo>
                  <a:cubicBezTo>
                    <a:pt x="6909" y="18711"/>
                    <a:pt x="6846" y="18913"/>
                    <a:pt x="6818" y="18941"/>
                  </a:cubicBezTo>
                  <a:cubicBezTo>
                    <a:pt x="6790" y="18969"/>
                    <a:pt x="6706" y="18969"/>
                    <a:pt x="6643" y="18969"/>
                  </a:cubicBezTo>
                  <a:lnTo>
                    <a:pt x="6643" y="18941"/>
                  </a:lnTo>
                  <a:cubicBezTo>
                    <a:pt x="6643" y="18857"/>
                    <a:pt x="6531" y="18767"/>
                    <a:pt x="6469" y="18711"/>
                  </a:cubicBezTo>
                  <a:cubicBezTo>
                    <a:pt x="6385" y="18620"/>
                    <a:pt x="6294" y="18564"/>
                    <a:pt x="6147" y="18564"/>
                  </a:cubicBezTo>
                  <a:cubicBezTo>
                    <a:pt x="6091" y="18592"/>
                    <a:pt x="6035" y="18620"/>
                    <a:pt x="5972" y="18683"/>
                  </a:cubicBezTo>
                  <a:cubicBezTo>
                    <a:pt x="5944" y="18592"/>
                    <a:pt x="5888" y="18536"/>
                    <a:pt x="5832" y="18508"/>
                  </a:cubicBezTo>
                  <a:cubicBezTo>
                    <a:pt x="5797" y="18473"/>
                    <a:pt x="5797" y="18473"/>
                    <a:pt x="5769" y="18473"/>
                  </a:cubicBezTo>
                  <a:cubicBezTo>
                    <a:pt x="5797" y="18445"/>
                    <a:pt x="5797" y="18389"/>
                    <a:pt x="5832" y="18361"/>
                  </a:cubicBezTo>
                  <a:cubicBezTo>
                    <a:pt x="5944" y="18158"/>
                    <a:pt x="6119" y="17921"/>
                    <a:pt x="6210" y="17690"/>
                  </a:cubicBezTo>
                  <a:cubicBezTo>
                    <a:pt x="6294" y="17487"/>
                    <a:pt x="6322" y="17284"/>
                    <a:pt x="6294" y="17074"/>
                  </a:cubicBezTo>
                  <a:lnTo>
                    <a:pt x="6294" y="17046"/>
                  </a:lnTo>
                  <a:cubicBezTo>
                    <a:pt x="6322" y="17046"/>
                    <a:pt x="6385" y="17074"/>
                    <a:pt x="6441" y="17074"/>
                  </a:cubicBezTo>
                  <a:cubicBezTo>
                    <a:pt x="6559" y="17074"/>
                    <a:pt x="6643" y="17074"/>
                    <a:pt x="6762" y="17046"/>
                  </a:cubicBezTo>
                  <a:cubicBezTo>
                    <a:pt x="6818" y="17018"/>
                    <a:pt x="6818" y="16935"/>
                    <a:pt x="6734" y="16935"/>
                  </a:cubicBezTo>
                  <a:cubicBezTo>
                    <a:pt x="6671" y="16935"/>
                    <a:pt x="6587" y="16963"/>
                    <a:pt x="6531" y="16963"/>
                  </a:cubicBezTo>
                  <a:cubicBezTo>
                    <a:pt x="6469" y="16963"/>
                    <a:pt x="6322" y="16963"/>
                    <a:pt x="6266" y="16935"/>
                  </a:cubicBezTo>
                  <a:lnTo>
                    <a:pt x="6266" y="16760"/>
                  </a:lnTo>
                  <a:cubicBezTo>
                    <a:pt x="6328" y="16770"/>
                    <a:pt x="6390" y="16776"/>
                    <a:pt x="6453" y="16776"/>
                  </a:cubicBezTo>
                  <a:cubicBezTo>
                    <a:pt x="6565" y="16776"/>
                    <a:pt x="6678" y="16755"/>
                    <a:pt x="6790" y="16697"/>
                  </a:cubicBezTo>
                  <a:cubicBezTo>
                    <a:pt x="6836" y="16651"/>
                    <a:pt x="6807" y="16605"/>
                    <a:pt x="6764" y="16605"/>
                  </a:cubicBezTo>
                  <a:cubicBezTo>
                    <a:pt x="6755" y="16605"/>
                    <a:pt x="6744" y="16608"/>
                    <a:pt x="6734" y="16613"/>
                  </a:cubicBezTo>
                  <a:cubicBezTo>
                    <a:pt x="6559" y="16669"/>
                    <a:pt x="6413" y="16669"/>
                    <a:pt x="6266" y="16669"/>
                  </a:cubicBezTo>
                  <a:cubicBezTo>
                    <a:pt x="6238" y="16550"/>
                    <a:pt x="6238" y="16410"/>
                    <a:pt x="6238" y="16291"/>
                  </a:cubicBezTo>
                  <a:cubicBezTo>
                    <a:pt x="6210" y="16026"/>
                    <a:pt x="6119" y="15795"/>
                    <a:pt x="6035" y="15564"/>
                  </a:cubicBezTo>
                  <a:lnTo>
                    <a:pt x="6035" y="15564"/>
                  </a:lnTo>
                  <a:cubicBezTo>
                    <a:pt x="6119" y="15592"/>
                    <a:pt x="6210" y="15620"/>
                    <a:pt x="6294" y="15648"/>
                  </a:cubicBezTo>
                  <a:cubicBezTo>
                    <a:pt x="6441" y="15648"/>
                    <a:pt x="6559" y="15620"/>
                    <a:pt x="6671" y="15592"/>
                  </a:cubicBezTo>
                  <a:cubicBezTo>
                    <a:pt x="6734" y="15564"/>
                    <a:pt x="6734" y="15473"/>
                    <a:pt x="6671" y="15473"/>
                  </a:cubicBezTo>
                  <a:cubicBezTo>
                    <a:pt x="6559" y="15473"/>
                    <a:pt x="6441" y="15501"/>
                    <a:pt x="6357" y="15501"/>
                  </a:cubicBezTo>
                  <a:cubicBezTo>
                    <a:pt x="6210" y="15501"/>
                    <a:pt x="6119" y="15473"/>
                    <a:pt x="6007" y="15417"/>
                  </a:cubicBezTo>
                  <a:cubicBezTo>
                    <a:pt x="6007" y="15361"/>
                    <a:pt x="6007" y="15326"/>
                    <a:pt x="5972" y="15270"/>
                  </a:cubicBezTo>
                  <a:cubicBezTo>
                    <a:pt x="6063" y="15270"/>
                    <a:pt x="6147" y="15298"/>
                    <a:pt x="6238" y="15326"/>
                  </a:cubicBezTo>
                  <a:cubicBezTo>
                    <a:pt x="6322" y="15326"/>
                    <a:pt x="6413" y="15326"/>
                    <a:pt x="6469" y="15298"/>
                  </a:cubicBezTo>
                  <a:cubicBezTo>
                    <a:pt x="6531" y="15298"/>
                    <a:pt x="6496" y="15242"/>
                    <a:pt x="6469" y="15242"/>
                  </a:cubicBezTo>
                  <a:lnTo>
                    <a:pt x="6238" y="15242"/>
                  </a:lnTo>
                  <a:cubicBezTo>
                    <a:pt x="6147" y="15242"/>
                    <a:pt x="6063" y="15214"/>
                    <a:pt x="5972" y="15186"/>
                  </a:cubicBezTo>
                  <a:cubicBezTo>
                    <a:pt x="5972" y="15186"/>
                    <a:pt x="6007" y="15152"/>
                    <a:pt x="6007" y="15124"/>
                  </a:cubicBezTo>
                  <a:cubicBezTo>
                    <a:pt x="6007" y="14977"/>
                    <a:pt x="6007" y="14837"/>
                    <a:pt x="5944" y="14718"/>
                  </a:cubicBezTo>
                  <a:cubicBezTo>
                    <a:pt x="5832" y="14452"/>
                    <a:pt x="5713" y="14194"/>
                    <a:pt x="5594" y="13928"/>
                  </a:cubicBezTo>
                  <a:cubicBezTo>
                    <a:pt x="5448" y="13613"/>
                    <a:pt x="5392" y="13264"/>
                    <a:pt x="5308" y="12942"/>
                  </a:cubicBezTo>
                  <a:cubicBezTo>
                    <a:pt x="5133" y="12271"/>
                    <a:pt x="5336" y="11571"/>
                    <a:pt x="5741" y="10991"/>
                  </a:cubicBezTo>
                  <a:cubicBezTo>
                    <a:pt x="5761" y="10967"/>
                    <a:pt x="5740" y="10932"/>
                    <a:pt x="5716" y="10932"/>
                  </a:cubicBezTo>
                  <a:cubicBezTo>
                    <a:pt x="5705" y="10932"/>
                    <a:pt x="5694" y="10939"/>
                    <a:pt x="5685" y="10956"/>
                  </a:cubicBezTo>
                  <a:cubicBezTo>
                    <a:pt x="5308" y="11369"/>
                    <a:pt x="5070" y="11921"/>
                    <a:pt x="5070" y="12473"/>
                  </a:cubicBezTo>
                  <a:cubicBezTo>
                    <a:pt x="5042" y="12445"/>
                    <a:pt x="5042" y="12445"/>
                    <a:pt x="5042" y="12418"/>
                  </a:cubicBezTo>
                  <a:lnTo>
                    <a:pt x="5042" y="12390"/>
                  </a:lnTo>
                  <a:cubicBezTo>
                    <a:pt x="4958" y="12068"/>
                    <a:pt x="4867" y="11746"/>
                    <a:pt x="4748" y="11453"/>
                  </a:cubicBezTo>
                  <a:cubicBezTo>
                    <a:pt x="4720" y="11369"/>
                    <a:pt x="4692" y="11306"/>
                    <a:pt x="4664" y="11222"/>
                  </a:cubicBezTo>
                  <a:cubicBezTo>
                    <a:pt x="4574" y="10900"/>
                    <a:pt x="4434" y="10607"/>
                    <a:pt x="4371" y="10257"/>
                  </a:cubicBezTo>
                  <a:cubicBezTo>
                    <a:pt x="4287" y="9795"/>
                    <a:pt x="4196" y="9327"/>
                    <a:pt x="4168" y="8858"/>
                  </a:cubicBezTo>
                  <a:lnTo>
                    <a:pt x="4168" y="8858"/>
                  </a:lnTo>
                  <a:cubicBezTo>
                    <a:pt x="4140" y="9474"/>
                    <a:pt x="4196" y="10054"/>
                    <a:pt x="4343" y="10641"/>
                  </a:cubicBezTo>
                  <a:cubicBezTo>
                    <a:pt x="4196" y="10376"/>
                    <a:pt x="3993" y="10117"/>
                    <a:pt x="3909" y="9795"/>
                  </a:cubicBezTo>
                  <a:cubicBezTo>
                    <a:pt x="3846" y="9474"/>
                    <a:pt x="3846" y="9124"/>
                    <a:pt x="3790" y="8802"/>
                  </a:cubicBezTo>
                  <a:cubicBezTo>
                    <a:pt x="3700" y="8453"/>
                    <a:pt x="3672" y="8103"/>
                    <a:pt x="3672" y="7754"/>
                  </a:cubicBezTo>
                  <a:cubicBezTo>
                    <a:pt x="3644" y="7432"/>
                    <a:pt x="3616" y="7145"/>
                    <a:pt x="3588" y="6824"/>
                  </a:cubicBezTo>
                  <a:cubicBezTo>
                    <a:pt x="3588" y="6586"/>
                    <a:pt x="3616" y="6299"/>
                    <a:pt x="3525" y="6061"/>
                  </a:cubicBezTo>
                  <a:cubicBezTo>
                    <a:pt x="3497" y="5950"/>
                    <a:pt x="3497" y="5803"/>
                    <a:pt x="3469" y="5684"/>
                  </a:cubicBezTo>
                  <a:cubicBezTo>
                    <a:pt x="3441" y="5572"/>
                    <a:pt x="3413" y="5397"/>
                    <a:pt x="3413" y="5278"/>
                  </a:cubicBezTo>
                  <a:cubicBezTo>
                    <a:pt x="3385" y="5131"/>
                    <a:pt x="3350" y="4985"/>
                    <a:pt x="3322" y="4873"/>
                  </a:cubicBezTo>
                  <a:cubicBezTo>
                    <a:pt x="3322" y="4754"/>
                    <a:pt x="3266" y="4663"/>
                    <a:pt x="3238" y="4551"/>
                  </a:cubicBezTo>
                  <a:cubicBezTo>
                    <a:pt x="3175" y="4376"/>
                    <a:pt x="3175" y="4202"/>
                    <a:pt x="3119" y="4027"/>
                  </a:cubicBezTo>
                  <a:cubicBezTo>
                    <a:pt x="3091" y="3824"/>
                    <a:pt x="2972" y="3705"/>
                    <a:pt x="2916" y="3530"/>
                  </a:cubicBezTo>
                  <a:cubicBezTo>
                    <a:pt x="2825" y="3327"/>
                    <a:pt x="2888" y="3125"/>
                    <a:pt x="2860" y="2915"/>
                  </a:cubicBezTo>
                  <a:cubicBezTo>
                    <a:pt x="2860" y="2684"/>
                    <a:pt x="2770" y="2251"/>
                    <a:pt x="2567" y="2132"/>
                  </a:cubicBezTo>
                  <a:lnTo>
                    <a:pt x="2539" y="2132"/>
                  </a:lnTo>
                  <a:cubicBezTo>
                    <a:pt x="2567" y="2216"/>
                    <a:pt x="2686" y="2425"/>
                    <a:pt x="2623" y="2509"/>
                  </a:cubicBezTo>
                  <a:cubicBezTo>
                    <a:pt x="2567" y="2481"/>
                    <a:pt x="2476" y="2425"/>
                    <a:pt x="2420" y="2363"/>
                  </a:cubicBezTo>
                  <a:cubicBezTo>
                    <a:pt x="2364" y="2279"/>
                    <a:pt x="2336" y="2188"/>
                    <a:pt x="2301" y="2104"/>
                  </a:cubicBezTo>
                  <a:cubicBezTo>
                    <a:pt x="2273" y="2076"/>
                    <a:pt x="2245" y="2013"/>
                    <a:pt x="2189" y="1985"/>
                  </a:cubicBezTo>
                  <a:cubicBezTo>
                    <a:pt x="2189" y="1985"/>
                    <a:pt x="2161" y="1985"/>
                    <a:pt x="2161" y="1957"/>
                  </a:cubicBezTo>
                  <a:cubicBezTo>
                    <a:pt x="2144" y="1929"/>
                    <a:pt x="2158" y="1922"/>
                    <a:pt x="2180" y="1922"/>
                  </a:cubicBezTo>
                  <a:cubicBezTo>
                    <a:pt x="2201" y="1922"/>
                    <a:pt x="2231" y="1929"/>
                    <a:pt x="2245" y="1929"/>
                  </a:cubicBezTo>
                  <a:cubicBezTo>
                    <a:pt x="2301" y="1901"/>
                    <a:pt x="2364" y="1901"/>
                    <a:pt x="2392" y="1866"/>
                  </a:cubicBezTo>
                  <a:cubicBezTo>
                    <a:pt x="2511" y="1838"/>
                    <a:pt x="2595" y="1754"/>
                    <a:pt x="2686" y="1691"/>
                  </a:cubicBezTo>
                  <a:cubicBezTo>
                    <a:pt x="2708" y="1669"/>
                    <a:pt x="2694" y="1628"/>
                    <a:pt x="2655" y="1628"/>
                  </a:cubicBezTo>
                  <a:cubicBezTo>
                    <a:pt x="2645" y="1628"/>
                    <a:pt x="2635" y="1630"/>
                    <a:pt x="2623" y="1635"/>
                  </a:cubicBezTo>
                  <a:cubicBezTo>
                    <a:pt x="2511" y="1726"/>
                    <a:pt x="2392" y="1810"/>
                    <a:pt x="2273" y="1838"/>
                  </a:cubicBezTo>
                  <a:cubicBezTo>
                    <a:pt x="2392" y="1782"/>
                    <a:pt x="2476" y="1691"/>
                    <a:pt x="2539" y="1579"/>
                  </a:cubicBezTo>
                  <a:cubicBezTo>
                    <a:pt x="2562" y="1556"/>
                    <a:pt x="2528" y="1509"/>
                    <a:pt x="2496" y="1509"/>
                  </a:cubicBezTo>
                  <a:cubicBezTo>
                    <a:pt x="2489" y="1509"/>
                    <a:pt x="2482" y="1512"/>
                    <a:pt x="2476" y="1516"/>
                  </a:cubicBezTo>
                  <a:cubicBezTo>
                    <a:pt x="2217" y="1726"/>
                    <a:pt x="1986" y="1810"/>
                    <a:pt x="1665" y="1866"/>
                  </a:cubicBezTo>
                  <a:cubicBezTo>
                    <a:pt x="1546" y="1901"/>
                    <a:pt x="1427" y="1929"/>
                    <a:pt x="1315" y="1985"/>
                  </a:cubicBezTo>
                  <a:cubicBezTo>
                    <a:pt x="1252" y="1985"/>
                    <a:pt x="1196" y="2013"/>
                    <a:pt x="1168" y="2013"/>
                  </a:cubicBezTo>
                  <a:cubicBezTo>
                    <a:pt x="1101" y="2034"/>
                    <a:pt x="940" y="2155"/>
                    <a:pt x="839" y="2155"/>
                  </a:cubicBezTo>
                  <a:cubicBezTo>
                    <a:pt x="804" y="2155"/>
                    <a:pt x="777" y="2141"/>
                    <a:pt x="763" y="2104"/>
                  </a:cubicBezTo>
                  <a:cubicBezTo>
                    <a:pt x="728" y="1985"/>
                    <a:pt x="1021" y="1901"/>
                    <a:pt x="1077" y="1838"/>
                  </a:cubicBezTo>
                  <a:cubicBezTo>
                    <a:pt x="1168" y="1782"/>
                    <a:pt x="1315" y="1691"/>
                    <a:pt x="1343" y="1579"/>
                  </a:cubicBezTo>
                  <a:cubicBezTo>
                    <a:pt x="1343" y="1488"/>
                    <a:pt x="1252" y="1516"/>
                    <a:pt x="1196" y="1488"/>
                  </a:cubicBezTo>
                  <a:lnTo>
                    <a:pt x="903" y="1488"/>
                  </a:lnTo>
                  <a:cubicBezTo>
                    <a:pt x="832" y="1488"/>
                    <a:pt x="614" y="1592"/>
                    <a:pt x="512" y="1592"/>
                  </a:cubicBezTo>
                  <a:cubicBezTo>
                    <a:pt x="493" y="1592"/>
                    <a:pt x="478" y="1588"/>
                    <a:pt x="469" y="1579"/>
                  </a:cubicBezTo>
                  <a:cubicBezTo>
                    <a:pt x="378" y="1551"/>
                    <a:pt x="350" y="1377"/>
                    <a:pt x="294" y="1314"/>
                  </a:cubicBezTo>
                  <a:cubicBezTo>
                    <a:pt x="203" y="1202"/>
                    <a:pt x="119" y="1167"/>
                    <a:pt x="147" y="992"/>
                  </a:cubicBezTo>
                  <a:cubicBezTo>
                    <a:pt x="322" y="880"/>
                    <a:pt x="553" y="817"/>
                    <a:pt x="728" y="733"/>
                  </a:cubicBezTo>
                  <a:cubicBezTo>
                    <a:pt x="938" y="614"/>
                    <a:pt x="1112" y="468"/>
                    <a:pt x="1343" y="412"/>
                  </a:cubicBezTo>
                  <a:cubicBezTo>
                    <a:pt x="1574" y="328"/>
                    <a:pt x="1749" y="181"/>
                    <a:pt x="1986" y="153"/>
                  </a:cubicBezTo>
                  <a:close/>
                  <a:moveTo>
                    <a:pt x="2093" y="1"/>
                  </a:moveTo>
                  <a:cubicBezTo>
                    <a:pt x="2058" y="1"/>
                    <a:pt x="2023" y="3"/>
                    <a:pt x="1986" y="6"/>
                  </a:cubicBezTo>
                  <a:cubicBezTo>
                    <a:pt x="1868" y="6"/>
                    <a:pt x="1749" y="34"/>
                    <a:pt x="1637" y="62"/>
                  </a:cubicBezTo>
                  <a:cubicBezTo>
                    <a:pt x="1490" y="153"/>
                    <a:pt x="1343" y="153"/>
                    <a:pt x="1168" y="209"/>
                  </a:cubicBezTo>
                  <a:cubicBezTo>
                    <a:pt x="938" y="328"/>
                    <a:pt x="700" y="503"/>
                    <a:pt x="441" y="614"/>
                  </a:cubicBezTo>
                  <a:cubicBezTo>
                    <a:pt x="294" y="677"/>
                    <a:pt x="64" y="789"/>
                    <a:pt x="29" y="992"/>
                  </a:cubicBezTo>
                  <a:cubicBezTo>
                    <a:pt x="29" y="1027"/>
                    <a:pt x="1" y="1055"/>
                    <a:pt x="1" y="1083"/>
                  </a:cubicBezTo>
                  <a:cubicBezTo>
                    <a:pt x="1" y="1139"/>
                    <a:pt x="29" y="1230"/>
                    <a:pt x="64" y="1286"/>
                  </a:cubicBezTo>
                  <a:cubicBezTo>
                    <a:pt x="119" y="1405"/>
                    <a:pt x="203" y="1488"/>
                    <a:pt x="238" y="1635"/>
                  </a:cubicBezTo>
                  <a:cubicBezTo>
                    <a:pt x="285" y="1758"/>
                    <a:pt x="351" y="1817"/>
                    <a:pt x="473" y="1817"/>
                  </a:cubicBezTo>
                  <a:cubicBezTo>
                    <a:pt x="498" y="1817"/>
                    <a:pt x="524" y="1815"/>
                    <a:pt x="553" y="1810"/>
                  </a:cubicBezTo>
                  <a:cubicBezTo>
                    <a:pt x="713" y="1759"/>
                    <a:pt x="872" y="1702"/>
                    <a:pt x="1058" y="1671"/>
                  </a:cubicBezTo>
                  <a:lnTo>
                    <a:pt x="1058" y="1671"/>
                  </a:lnTo>
                  <a:cubicBezTo>
                    <a:pt x="1053" y="1676"/>
                    <a:pt x="1049" y="1682"/>
                    <a:pt x="1049" y="1691"/>
                  </a:cubicBezTo>
                  <a:cubicBezTo>
                    <a:pt x="966" y="1726"/>
                    <a:pt x="847" y="1754"/>
                    <a:pt x="763" y="1810"/>
                  </a:cubicBezTo>
                  <a:cubicBezTo>
                    <a:pt x="644" y="1866"/>
                    <a:pt x="588" y="2013"/>
                    <a:pt x="644" y="2132"/>
                  </a:cubicBezTo>
                  <a:cubicBezTo>
                    <a:pt x="702" y="2233"/>
                    <a:pt x="762" y="2277"/>
                    <a:pt x="843" y="2277"/>
                  </a:cubicBezTo>
                  <a:cubicBezTo>
                    <a:pt x="879" y="2277"/>
                    <a:pt x="920" y="2268"/>
                    <a:pt x="966" y="2251"/>
                  </a:cubicBezTo>
                  <a:cubicBezTo>
                    <a:pt x="1077" y="2188"/>
                    <a:pt x="1168" y="2132"/>
                    <a:pt x="1315" y="2104"/>
                  </a:cubicBezTo>
                  <a:cubicBezTo>
                    <a:pt x="1399" y="2104"/>
                    <a:pt x="1462" y="2076"/>
                    <a:pt x="1518" y="2041"/>
                  </a:cubicBezTo>
                  <a:cubicBezTo>
                    <a:pt x="1602" y="2041"/>
                    <a:pt x="1721" y="2041"/>
                    <a:pt x="1777" y="2013"/>
                  </a:cubicBezTo>
                  <a:cubicBezTo>
                    <a:pt x="1840" y="2013"/>
                    <a:pt x="1896" y="2013"/>
                    <a:pt x="1923" y="1985"/>
                  </a:cubicBezTo>
                  <a:cubicBezTo>
                    <a:pt x="1951" y="2013"/>
                    <a:pt x="1951" y="2013"/>
                    <a:pt x="1986" y="2013"/>
                  </a:cubicBezTo>
                  <a:cubicBezTo>
                    <a:pt x="2042" y="2076"/>
                    <a:pt x="2098" y="2104"/>
                    <a:pt x="2161" y="2188"/>
                  </a:cubicBezTo>
                  <a:cubicBezTo>
                    <a:pt x="2161" y="2216"/>
                    <a:pt x="2189" y="2279"/>
                    <a:pt x="2189" y="2307"/>
                  </a:cubicBezTo>
                  <a:cubicBezTo>
                    <a:pt x="2245" y="2425"/>
                    <a:pt x="2336" y="2537"/>
                    <a:pt x="2448" y="2600"/>
                  </a:cubicBezTo>
                  <a:cubicBezTo>
                    <a:pt x="2511" y="2628"/>
                    <a:pt x="2567" y="2628"/>
                    <a:pt x="2595" y="2684"/>
                  </a:cubicBezTo>
                  <a:cubicBezTo>
                    <a:pt x="2742" y="2831"/>
                    <a:pt x="2686" y="3062"/>
                    <a:pt x="2686" y="3237"/>
                  </a:cubicBezTo>
                  <a:cubicBezTo>
                    <a:pt x="2686" y="3586"/>
                    <a:pt x="2860" y="3824"/>
                    <a:pt x="2916" y="4139"/>
                  </a:cubicBezTo>
                  <a:cubicBezTo>
                    <a:pt x="2972" y="4460"/>
                    <a:pt x="3091" y="4782"/>
                    <a:pt x="3147" y="5076"/>
                  </a:cubicBezTo>
                  <a:cubicBezTo>
                    <a:pt x="3210" y="5453"/>
                    <a:pt x="3266" y="5803"/>
                    <a:pt x="3385" y="6124"/>
                  </a:cubicBezTo>
                  <a:lnTo>
                    <a:pt x="3385" y="6152"/>
                  </a:lnTo>
                  <a:lnTo>
                    <a:pt x="3385" y="6970"/>
                  </a:lnTo>
                  <a:cubicBezTo>
                    <a:pt x="3385" y="7635"/>
                    <a:pt x="3441" y="8278"/>
                    <a:pt x="3560" y="8921"/>
                  </a:cubicBezTo>
                  <a:cubicBezTo>
                    <a:pt x="3616" y="9243"/>
                    <a:pt x="3616" y="9593"/>
                    <a:pt x="3700" y="9907"/>
                  </a:cubicBezTo>
                  <a:cubicBezTo>
                    <a:pt x="3790" y="10201"/>
                    <a:pt x="3965" y="10432"/>
                    <a:pt x="4112" y="10697"/>
                  </a:cubicBezTo>
                  <a:cubicBezTo>
                    <a:pt x="4259" y="10991"/>
                    <a:pt x="4434" y="11250"/>
                    <a:pt x="4546" y="11543"/>
                  </a:cubicBezTo>
                  <a:cubicBezTo>
                    <a:pt x="4609" y="11746"/>
                    <a:pt x="4664" y="11949"/>
                    <a:pt x="4748" y="12152"/>
                  </a:cubicBezTo>
                  <a:cubicBezTo>
                    <a:pt x="4811" y="12271"/>
                    <a:pt x="4839" y="12390"/>
                    <a:pt x="4867" y="12501"/>
                  </a:cubicBezTo>
                  <a:cubicBezTo>
                    <a:pt x="4923" y="12739"/>
                    <a:pt x="5014" y="12942"/>
                    <a:pt x="5161" y="13145"/>
                  </a:cubicBezTo>
                  <a:cubicBezTo>
                    <a:pt x="5189" y="13229"/>
                    <a:pt x="5189" y="13320"/>
                    <a:pt x="5217" y="13375"/>
                  </a:cubicBezTo>
                  <a:cubicBezTo>
                    <a:pt x="5245" y="13494"/>
                    <a:pt x="5273" y="13578"/>
                    <a:pt x="5308" y="13697"/>
                  </a:cubicBezTo>
                  <a:cubicBezTo>
                    <a:pt x="5245" y="14047"/>
                    <a:pt x="5098" y="14396"/>
                    <a:pt x="4958" y="14718"/>
                  </a:cubicBezTo>
                  <a:cubicBezTo>
                    <a:pt x="4811" y="15012"/>
                    <a:pt x="4609" y="15270"/>
                    <a:pt x="4546" y="15592"/>
                  </a:cubicBezTo>
                  <a:cubicBezTo>
                    <a:pt x="4518" y="15767"/>
                    <a:pt x="4490" y="15886"/>
                    <a:pt x="4399" y="16061"/>
                  </a:cubicBezTo>
                  <a:cubicBezTo>
                    <a:pt x="4343" y="16172"/>
                    <a:pt x="4259" y="16319"/>
                    <a:pt x="4224" y="16438"/>
                  </a:cubicBezTo>
                  <a:cubicBezTo>
                    <a:pt x="4084" y="16816"/>
                    <a:pt x="4112" y="17249"/>
                    <a:pt x="3874" y="17571"/>
                  </a:cubicBezTo>
                  <a:cubicBezTo>
                    <a:pt x="3790" y="17718"/>
                    <a:pt x="3700" y="17837"/>
                    <a:pt x="3616" y="17983"/>
                  </a:cubicBezTo>
                  <a:cubicBezTo>
                    <a:pt x="3588" y="18067"/>
                    <a:pt x="3469" y="18242"/>
                    <a:pt x="3469" y="18333"/>
                  </a:cubicBezTo>
                  <a:cubicBezTo>
                    <a:pt x="3469" y="18389"/>
                    <a:pt x="3497" y="18417"/>
                    <a:pt x="3560" y="18445"/>
                  </a:cubicBezTo>
                  <a:cubicBezTo>
                    <a:pt x="3574" y="18459"/>
                    <a:pt x="3595" y="18459"/>
                    <a:pt x="3619" y="18459"/>
                  </a:cubicBezTo>
                  <a:cubicBezTo>
                    <a:pt x="3644" y="18459"/>
                    <a:pt x="3672" y="18459"/>
                    <a:pt x="3700" y="18473"/>
                  </a:cubicBezTo>
                  <a:cubicBezTo>
                    <a:pt x="3790" y="18473"/>
                    <a:pt x="3846" y="18508"/>
                    <a:pt x="3937" y="18536"/>
                  </a:cubicBezTo>
                  <a:cubicBezTo>
                    <a:pt x="4054" y="18536"/>
                    <a:pt x="4158" y="18523"/>
                    <a:pt x="4266" y="18523"/>
                  </a:cubicBezTo>
                  <a:cubicBezTo>
                    <a:pt x="4320" y="18523"/>
                    <a:pt x="4375" y="18527"/>
                    <a:pt x="4434" y="18536"/>
                  </a:cubicBezTo>
                  <a:cubicBezTo>
                    <a:pt x="4609" y="18536"/>
                    <a:pt x="4783" y="18536"/>
                    <a:pt x="4958" y="18508"/>
                  </a:cubicBezTo>
                  <a:cubicBezTo>
                    <a:pt x="5273" y="18445"/>
                    <a:pt x="5217" y="18242"/>
                    <a:pt x="5273" y="17948"/>
                  </a:cubicBezTo>
                  <a:cubicBezTo>
                    <a:pt x="5364" y="17571"/>
                    <a:pt x="5448" y="17165"/>
                    <a:pt x="5685" y="16816"/>
                  </a:cubicBezTo>
                  <a:cubicBezTo>
                    <a:pt x="5769" y="16697"/>
                    <a:pt x="5888" y="16585"/>
                    <a:pt x="5972" y="16438"/>
                  </a:cubicBezTo>
                  <a:cubicBezTo>
                    <a:pt x="6007" y="16375"/>
                    <a:pt x="6007" y="16291"/>
                    <a:pt x="6035" y="16235"/>
                  </a:cubicBezTo>
                  <a:cubicBezTo>
                    <a:pt x="6091" y="16438"/>
                    <a:pt x="6091" y="16641"/>
                    <a:pt x="6091" y="16872"/>
                  </a:cubicBezTo>
                  <a:cubicBezTo>
                    <a:pt x="6091" y="16991"/>
                    <a:pt x="6119" y="17137"/>
                    <a:pt x="6091" y="17284"/>
                  </a:cubicBezTo>
                  <a:cubicBezTo>
                    <a:pt x="6091" y="17459"/>
                    <a:pt x="6007" y="17599"/>
                    <a:pt x="5916" y="17746"/>
                  </a:cubicBezTo>
                  <a:cubicBezTo>
                    <a:pt x="5741" y="18011"/>
                    <a:pt x="5594" y="18242"/>
                    <a:pt x="5448" y="18508"/>
                  </a:cubicBezTo>
                  <a:cubicBezTo>
                    <a:pt x="5392" y="18683"/>
                    <a:pt x="5189" y="18913"/>
                    <a:pt x="5392" y="19060"/>
                  </a:cubicBezTo>
                  <a:cubicBezTo>
                    <a:pt x="5471" y="19135"/>
                    <a:pt x="5625" y="19147"/>
                    <a:pt x="5762" y="19147"/>
                  </a:cubicBezTo>
                  <a:cubicBezTo>
                    <a:pt x="5831" y="19147"/>
                    <a:pt x="5895" y="19144"/>
                    <a:pt x="5944" y="19144"/>
                  </a:cubicBezTo>
                  <a:cubicBezTo>
                    <a:pt x="6091" y="19144"/>
                    <a:pt x="6238" y="19144"/>
                    <a:pt x="6385" y="19116"/>
                  </a:cubicBezTo>
                  <a:cubicBezTo>
                    <a:pt x="6531" y="19116"/>
                    <a:pt x="6671" y="19144"/>
                    <a:pt x="6846" y="19144"/>
                  </a:cubicBezTo>
                  <a:cubicBezTo>
                    <a:pt x="7021" y="19144"/>
                    <a:pt x="7021" y="18941"/>
                    <a:pt x="7112" y="18795"/>
                  </a:cubicBezTo>
                  <a:cubicBezTo>
                    <a:pt x="7231" y="18564"/>
                    <a:pt x="7315" y="18298"/>
                    <a:pt x="7405" y="18039"/>
                  </a:cubicBezTo>
                  <a:cubicBezTo>
                    <a:pt x="7580" y="17543"/>
                    <a:pt x="7958" y="17074"/>
                    <a:pt x="7867" y="16494"/>
                  </a:cubicBezTo>
                  <a:cubicBezTo>
                    <a:pt x="7839" y="16319"/>
                    <a:pt x="7783" y="16116"/>
                    <a:pt x="7720" y="15942"/>
                  </a:cubicBezTo>
                  <a:cubicBezTo>
                    <a:pt x="7664" y="15767"/>
                    <a:pt x="7608" y="15564"/>
                    <a:pt x="7545" y="15389"/>
                  </a:cubicBezTo>
                  <a:lnTo>
                    <a:pt x="7608" y="15389"/>
                  </a:lnTo>
                  <a:cubicBezTo>
                    <a:pt x="7720" y="15473"/>
                    <a:pt x="7867" y="15564"/>
                    <a:pt x="7986" y="15648"/>
                  </a:cubicBezTo>
                  <a:cubicBezTo>
                    <a:pt x="8161" y="15851"/>
                    <a:pt x="8308" y="16089"/>
                    <a:pt x="8538" y="16172"/>
                  </a:cubicBezTo>
                  <a:cubicBezTo>
                    <a:pt x="8804" y="16291"/>
                    <a:pt x="9091" y="16291"/>
                    <a:pt x="9356" y="16319"/>
                  </a:cubicBezTo>
                  <a:cubicBezTo>
                    <a:pt x="9571" y="16342"/>
                    <a:pt x="9728" y="16486"/>
                    <a:pt x="9928" y="16486"/>
                  </a:cubicBezTo>
                  <a:cubicBezTo>
                    <a:pt x="9968" y="16486"/>
                    <a:pt x="10011" y="16480"/>
                    <a:pt x="10056" y="16466"/>
                  </a:cubicBezTo>
                  <a:lnTo>
                    <a:pt x="10084" y="16466"/>
                  </a:lnTo>
                  <a:cubicBezTo>
                    <a:pt x="10084" y="16613"/>
                    <a:pt x="10112" y="16788"/>
                    <a:pt x="10112" y="16935"/>
                  </a:cubicBezTo>
                  <a:cubicBezTo>
                    <a:pt x="10140" y="17165"/>
                    <a:pt x="10084" y="17424"/>
                    <a:pt x="10112" y="17690"/>
                  </a:cubicBezTo>
                  <a:cubicBezTo>
                    <a:pt x="10112" y="17774"/>
                    <a:pt x="10140" y="17893"/>
                    <a:pt x="10167" y="17983"/>
                  </a:cubicBezTo>
                  <a:cubicBezTo>
                    <a:pt x="10230" y="18186"/>
                    <a:pt x="10202" y="18333"/>
                    <a:pt x="10084" y="18508"/>
                  </a:cubicBezTo>
                  <a:cubicBezTo>
                    <a:pt x="9993" y="18648"/>
                    <a:pt x="9587" y="19207"/>
                    <a:pt x="9937" y="19291"/>
                  </a:cubicBezTo>
                  <a:cubicBezTo>
                    <a:pt x="10056" y="19324"/>
                    <a:pt x="10205" y="19337"/>
                    <a:pt x="10356" y="19337"/>
                  </a:cubicBezTo>
                  <a:cubicBezTo>
                    <a:pt x="10462" y="19337"/>
                    <a:pt x="10568" y="19331"/>
                    <a:pt x="10664" y="19319"/>
                  </a:cubicBezTo>
                  <a:cubicBezTo>
                    <a:pt x="10783" y="19319"/>
                    <a:pt x="10930" y="19291"/>
                    <a:pt x="11042" y="19291"/>
                  </a:cubicBezTo>
                  <a:lnTo>
                    <a:pt x="11482" y="19291"/>
                  </a:lnTo>
                  <a:cubicBezTo>
                    <a:pt x="11888" y="19291"/>
                    <a:pt x="11713" y="18648"/>
                    <a:pt x="11657" y="18389"/>
                  </a:cubicBezTo>
                  <a:cubicBezTo>
                    <a:pt x="11601" y="18123"/>
                    <a:pt x="11566" y="17837"/>
                    <a:pt x="11566" y="17543"/>
                  </a:cubicBezTo>
                  <a:cubicBezTo>
                    <a:pt x="11566" y="17396"/>
                    <a:pt x="11566" y="17221"/>
                    <a:pt x="11601" y="17074"/>
                  </a:cubicBezTo>
                  <a:cubicBezTo>
                    <a:pt x="11601" y="16963"/>
                    <a:pt x="11657" y="16844"/>
                    <a:pt x="11629" y="16760"/>
                  </a:cubicBezTo>
                  <a:cubicBezTo>
                    <a:pt x="11629" y="16669"/>
                    <a:pt x="11629" y="16585"/>
                    <a:pt x="11601" y="16522"/>
                  </a:cubicBezTo>
                  <a:lnTo>
                    <a:pt x="11601" y="16522"/>
                  </a:lnTo>
                  <a:cubicBezTo>
                    <a:pt x="11713" y="16585"/>
                    <a:pt x="11860" y="16585"/>
                    <a:pt x="11979" y="16585"/>
                  </a:cubicBezTo>
                  <a:cubicBezTo>
                    <a:pt x="12090" y="16697"/>
                    <a:pt x="12153" y="16872"/>
                    <a:pt x="12237" y="17046"/>
                  </a:cubicBezTo>
                  <a:cubicBezTo>
                    <a:pt x="12356" y="17221"/>
                    <a:pt x="12412" y="17396"/>
                    <a:pt x="12503" y="17599"/>
                  </a:cubicBezTo>
                  <a:cubicBezTo>
                    <a:pt x="12531" y="17774"/>
                    <a:pt x="12650" y="17983"/>
                    <a:pt x="12650" y="18158"/>
                  </a:cubicBezTo>
                  <a:cubicBezTo>
                    <a:pt x="12650" y="18389"/>
                    <a:pt x="12412" y="18564"/>
                    <a:pt x="12300" y="18739"/>
                  </a:cubicBezTo>
                  <a:cubicBezTo>
                    <a:pt x="12181" y="18941"/>
                    <a:pt x="12125" y="19060"/>
                    <a:pt x="12356" y="19116"/>
                  </a:cubicBezTo>
                  <a:cubicBezTo>
                    <a:pt x="12531" y="19144"/>
                    <a:pt x="12699" y="19151"/>
                    <a:pt x="12867" y="19151"/>
                  </a:cubicBezTo>
                  <a:cubicBezTo>
                    <a:pt x="13034" y="19151"/>
                    <a:pt x="13202" y="19144"/>
                    <a:pt x="13377" y="19144"/>
                  </a:cubicBezTo>
                  <a:cubicBezTo>
                    <a:pt x="13636" y="19144"/>
                    <a:pt x="13929" y="19144"/>
                    <a:pt x="14013" y="18857"/>
                  </a:cubicBezTo>
                  <a:cubicBezTo>
                    <a:pt x="14104" y="18508"/>
                    <a:pt x="13985" y="18158"/>
                    <a:pt x="13873" y="17865"/>
                  </a:cubicBezTo>
                  <a:cubicBezTo>
                    <a:pt x="13699" y="17459"/>
                    <a:pt x="13524" y="17109"/>
                    <a:pt x="13433" y="16669"/>
                  </a:cubicBezTo>
                  <a:cubicBezTo>
                    <a:pt x="13405" y="16585"/>
                    <a:pt x="13377" y="16319"/>
                    <a:pt x="13286" y="16172"/>
                  </a:cubicBezTo>
                  <a:cubicBezTo>
                    <a:pt x="13377" y="16144"/>
                    <a:pt x="13461" y="16144"/>
                    <a:pt x="13552" y="16116"/>
                  </a:cubicBezTo>
                  <a:cubicBezTo>
                    <a:pt x="13699" y="16061"/>
                    <a:pt x="13838" y="15942"/>
                    <a:pt x="13985" y="15851"/>
                  </a:cubicBezTo>
                  <a:cubicBezTo>
                    <a:pt x="14076" y="15851"/>
                    <a:pt x="14160" y="15886"/>
                    <a:pt x="14279" y="15886"/>
                  </a:cubicBezTo>
                  <a:cubicBezTo>
                    <a:pt x="14426" y="15886"/>
                    <a:pt x="14573" y="15851"/>
                    <a:pt x="14713" y="15823"/>
                  </a:cubicBezTo>
                  <a:cubicBezTo>
                    <a:pt x="15062" y="15767"/>
                    <a:pt x="15447" y="15564"/>
                    <a:pt x="15796" y="15564"/>
                  </a:cubicBezTo>
                  <a:cubicBezTo>
                    <a:pt x="15971" y="15564"/>
                    <a:pt x="16111" y="15676"/>
                    <a:pt x="16286" y="15767"/>
                  </a:cubicBezTo>
                  <a:cubicBezTo>
                    <a:pt x="16405" y="15823"/>
                    <a:pt x="16552" y="15886"/>
                    <a:pt x="16698" y="15914"/>
                  </a:cubicBezTo>
                  <a:cubicBezTo>
                    <a:pt x="17020" y="15998"/>
                    <a:pt x="17370" y="16026"/>
                    <a:pt x="17656" y="16200"/>
                  </a:cubicBezTo>
                  <a:cubicBezTo>
                    <a:pt x="17803" y="16263"/>
                    <a:pt x="17922" y="16347"/>
                    <a:pt x="18034" y="16466"/>
                  </a:cubicBezTo>
                  <a:cubicBezTo>
                    <a:pt x="18244" y="16669"/>
                    <a:pt x="18181" y="16935"/>
                    <a:pt x="18069" y="17165"/>
                  </a:cubicBezTo>
                  <a:cubicBezTo>
                    <a:pt x="17894" y="17515"/>
                    <a:pt x="17656" y="17746"/>
                    <a:pt x="17335" y="17948"/>
                  </a:cubicBezTo>
                  <a:cubicBezTo>
                    <a:pt x="16754" y="18298"/>
                    <a:pt x="16258" y="18711"/>
                    <a:pt x="15677" y="19032"/>
                  </a:cubicBezTo>
                  <a:cubicBezTo>
                    <a:pt x="15328" y="19235"/>
                    <a:pt x="14978" y="19410"/>
                    <a:pt x="14657" y="19613"/>
                  </a:cubicBezTo>
                  <a:cubicBezTo>
                    <a:pt x="14510" y="19697"/>
                    <a:pt x="14132" y="19871"/>
                    <a:pt x="14188" y="20081"/>
                  </a:cubicBezTo>
                  <a:cubicBezTo>
                    <a:pt x="14188" y="20109"/>
                    <a:pt x="14223" y="20137"/>
                    <a:pt x="14251" y="20137"/>
                  </a:cubicBezTo>
                  <a:cubicBezTo>
                    <a:pt x="14267" y="20141"/>
                    <a:pt x="14283" y="20143"/>
                    <a:pt x="14299" y="20143"/>
                  </a:cubicBezTo>
                  <a:cubicBezTo>
                    <a:pt x="14403" y="20143"/>
                    <a:pt x="14526" y="20076"/>
                    <a:pt x="14629" y="20046"/>
                  </a:cubicBezTo>
                  <a:cubicBezTo>
                    <a:pt x="14859" y="20018"/>
                    <a:pt x="15062" y="19962"/>
                    <a:pt x="15272" y="19934"/>
                  </a:cubicBezTo>
                  <a:cubicBezTo>
                    <a:pt x="15503" y="19906"/>
                    <a:pt x="15705" y="19871"/>
                    <a:pt x="15908" y="19815"/>
                  </a:cubicBezTo>
                  <a:cubicBezTo>
                    <a:pt x="16146" y="19759"/>
                    <a:pt x="16349" y="19669"/>
                    <a:pt x="16579" y="19585"/>
                  </a:cubicBezTo>
                  <a:cubicBezTo>
                    <a:pt x="16782" y="19494"/>
                    <a:pt x="16985" y="19522"/>
                    <a:pt x="17195" y="19466"/>
                  </a:cubicBezTo>
                  <a:cubicBezTo>
                    <a:pt x="17398" y="19438"/>
                    <a:pt x="17572" y="19319"/>
                    <a:pt x="17719" y="19235"/>
                  </a:cubicBezTo>
                  <a:cubicBezTo>
                    <a:pt x="18125" y="19060"/>
                    <a:pt x="18530" y="18885"/>
                    <a:pt x="18824" y="18564"/>
                  </a:cubicBezTo>
                  <a:cubicBezTo>
                    <a:pt x="19083" y="18242"/>
                    <a:pt x="19293" y="17865"/>
                    <a:pt x="19376" y="17487"/>
                  </a:cubicBezTo>
                  <a:cubicBezTo>
                    <a:pt x="19495" y="17074"/>
                    <a:pt x="19551" y="16585"/>
                    <a:pt x="19495" y="16172"/>
                  </a:cubicBezTo>
                  <a:cubicBezTo>
                    <a:pt x="19467" y="15767"/>
                    <a:pt x="19320" y="15361"/>
                    <a:pt x="19083" y="15040"/>
                  </a:cubicBezTo>
                  <a:cubicBezTo>
                    <a:pt x="18908" y="14802"/>
                    <a:pt x="18677" y="14599"/>
                    <a:pt x="18446" y="14396"/>
                  </a:cubicBezTo>
                  <a:cubicBezTo>
                    <a:pt x="18446" y="14340"/>
                    <a:pt x="18446" y="14250"/>
                    <a:pt x="18418" y="14194"/>
                  </a:cubicBezTo>
                  <a:cubicBezTo>
                    <a:pt x="18418" y="14103"/>
                    <a:pt x="18356" y="14019"/>
                    <a:pt x="18272" y="13963"/>
                  </a:cubicBezTo>
                  <a:cubicBezTo>
                    <a:pt x="18208" y="13939"/>
                    <a:pt x="18135" y="13904"/>
                    <a:pt x="18066" y="13904"/>
                  </a:cubicBezTo>
                  <a:cubicBezTo>
                    <a:pt x="18035" y="13904"/>
                    <a:pt x="18006" y="13911"/>
                    <a:pt x="17978" y="13928"/>
                  </a:cubicBezTo>
                  <a:cubicBezTo>
                    <a:pt x="17950" y="13928"/>
                    <a:pt x="17894" y="13991"/>
                    <a:pt x="17859" y="14019"/>
                  </a:cubicBezTo>
                  <a:cubicBezTo>
                    <a:pt x="17775" y="13963"/>
                    <a:pt x="17656" y="13928"/>
                    <a:pt x="17572" y="13872"/>
                  </a:cubicBezTo>
                  <a:lnTo>
                    <a:pt x="17572" y="13725"/>
                  </a:lnTo>
                  <a:cubicBezTo>
                    <a:pt x="17572" y="13669"/>
                    <a:pt x="17509" y="13578"/>
                    <a:pt x="17426" y="13550"/>
                  </a:cubicBezTo>
                  <a:cubicBezTo>
                    <a:pt x="17403" y="13543"/>
                    <a:pt x="17376" y="13540"/>
                    <a:pt x="17347" y="13540"/>
                  </a:cubicBezTo>
                  <a:cubicBezTo>
                    <a:pt x="17257" y="13540"/>
                    <a:pt x="17153" y="13573"/>
                    <a:pt x="17132" y="13641"/>
                  </a:cubicBezTo>
                  <a:cubicBezTo>
                    <a:pt x="17104" y="13641"/>
                    <a:pt x="17076" y="13613"/>
                    <a:pt x="17048" y="13613"/>
                  </a:cubicBezTo>
                  <a:cubicBezTo>
                    <a:pt x="16845" y="13522"/>
                    <a:pt x="16635" y="13403"/>
                    <a:pt x="16461" y="13292"/>
                  </a:cubicBezTo>
                  <a:lnTo>
                    <a:pt x="16461" y="13264"/>
                  </a:lnTo>
                  <a:cubicBezTo>
                    <a:pt x="16496" y="13089"/>
                    <a:pt x="16496" y="12823"/>
                    <a:pt x="16321" y="12739"/>
                  </a:cubicBezTo>
                  <a:cubicBezTo>
                    <a:pt x="16275" y="12722"/>
                    <a:pt x="16232" y="12713"/>
                    <a:pt x="16191" y="12713"/>
                  </a:cubicBezTo>
                  <a:cubicBezTo>
                    <a:pt x="16151" y="12713"/>
                    <a:pt x="16114" y="12722"/>
                    <a:pt x="16083" y="12739"/>
                  </a:cubicBezTo>
                  <a:cubicBezTo>
                    <a:pt x="16055" y="12767"/>
                    <a:pt x="15999" y="12795"/>
                    <a:pt x="15936" y="12823"/>
                  </a:cubicBezTo>
                  <a:cubicBezTo>
                    <a:pt x="15705" y="12473"/>
                    <a:pt x="15412" y="12215"/>
                    <a:pt x="15125" y="11977"/>
                  </a:cubicBezTo>
                  <a:lnTo>
                    <a:pt x="15125" y="11746"/>
                  </a:lnTo>
                  <a:cubicBezTo>
                    <a:pt x="15125" y="11655"/>
                    <a:pt x="15097" y="11543"/>
                    <a:pt x="15006" y="11481"/>
                  </a:cubicBezTo>
                  <a:cubicBezTo>
                    <a:pt x="14971" y="11457"/>
                    <a:pt x="14934" y="11448"/>
                    <a:pt x="14897" y="11448"/>
                  </a:cubicBezTo>
                  <a:cubicBezTo>
                    <a:pt x="14847" y="11448"/>
                    <a:pt x="14796" y="11464"/>
                    <a:pt x="14747" y="11481"/>
                  </a:cubicBezTo>
                  <a:cubicBezTo>
                    <a:pt x="14685" y="11516"/>
                    <a:pt x="14657" y="11516"/>
                    <a:pt x="14601" y="11543"/>
                  </a:cubicBezTo>
                  <a:cubicBezTo>
                    <a:pt x="14573" y="11543"/>
                    <a:pt x="14573" y="11543"/>
                    <a:pt x="14538" y="11571"/>
                  </a:cubicBezTo>
                  <a:cubicBezTo>
                    <a:pt x="14426" y="11481"/>
                    <a:pt x="14335" y="11397"/>
                    <a:pt x="14223" y="11306"/>
                  </a:cubicBezTo>
                  <a:cubicBezTo>
                    <a:pt x="14251" y="11131"/>
                    <a:pt x="14307" y="10991"/>
                    <a:pt x="14188" y="10844"/>
                  </a:cubicBezTo>
                  <a:cubicBezTo>
                    <a:pt x="14122" y="10761"/>
                    <a:pt x="14033" y="10730"/>
                    <a:pt x="13940" y="10730"/>
                  </a:cubicBezTo>
                  <a:cubicBezTo>
                    <a:pt x="13837" y="10730"/>
                    <a:pt x="13728" y="10768"/>
                    <a:pt x="13636" y="10816"/>
                  </a:cubicBezTo>
                  <a:cubicBezTo>
                    <a:pt x="13552" y="10725"/>
                    <a:pt x="13433" y="10669"/>
                    <a:pt x="13314" y="10607"/>
                  </a:cubicBezTo>
                  <a:cubicBezTo>
                    <a:pt x="13349" y="10551"/>
                    <a:pt x="13349" y="10523"/>
                    <a:pt x="13349" y="10467"/>
                  </a:cubicBezTo>
                  <a:cubicBezTo>
                    <a:pt x="13349" y="10404"/>
                    <a:pt x="13377" y="10320"/>
                    <a:pt x="13349" y="10257"/>
                  </a:cubicBezTo>
                  <a:cubicBezTo>
                    <a:pt x="13314" y="10145"/>
                    <a:pt x="13258" y="10026"/>
                    <a:pt x="13111" y="9998"/>
                  </a:cubicBezTo>
                  <a:cubicBezTo>
                    <a:pt x="13081" y="9991"/>
                    <a:pt x="13049" y="9987"/>
                    <a:pt x="13015" y="9987"/>
                  </a:cubicBezTo>
                  <a:cubicBezTo>
                    <a:pt x="12923" y="9987"/>
                    <a:pt x="12821" y="10013"/>
                    <a:pt x="12734" y="10054"/>
                  </a:cubicBezTo>
                  <a:cubicBezTo>
                    <a:pt x="12734" y="10054"/>
                    <a:pt x="12706" y="10082"/>
                    <a:pt x="12678" y="10082"/>
                  </a:cubicBezTo>
                  <a:cubicBezTo>
                    <a:pt x="12440" y="9970"/>
                    <a:pt x="12181" y="9942"/>
                    <a:pt x="11951" y="9879"/>
                  </a:cubicBezTo>
                  <a:cubicBezTo>
                    <a:pt x="11916" y="9704"/>
                    <a:pt x="11832" y="9530"/>
                    <a:pt x="11629" y="9502"/>
                  </a:cubicBezTo>
                  <a:cubicBezTo>
                    <a:pt x="11565" y="9482"/>
                    <a:pt x="11504" y="9462"/>
                    <a:pt x="11432" y="9462"/>
                  </a:cubicBezTo>
                  <a:cubicBezTo>
                    <a:pt x="11402" y="9462"/>
                    <a:pt x="11370" y="9466"/>
                    <a:pt x="11335" y="9474"/>
                  </a:cubicBezTo>
                  <a:cubicBezTo>
                    <a:pt x="11251" y="9530"/>
                    <a:pt x="11188" y="9621"/>
                    <a:pt x="11132" y="9677"/>
                  </a:cubicBezTo>
                  <a:lnTo>
                    <a:pt x="11104" y="9677"/>
                  </a:lnTo>
                  <a:cubicBezTo>
                    <a:pt x="11042" y="9621"/>
                    <a:pt x="11014" y="9558"/>
                    <a:pt x="10958" y="9502"/>
                  </a:cubicBezTo>
                  <a:cubicBezTo>
                    <a:pt x="10902" y="9446"/>
                    <a:pt x="10839" y="9355"/>
                    <a:pt x="10755" y="9327"/>
                  </a:cubicBezTo>
                  <a:cubicBezTo>
                    <a:pt x="10725" y="9319"/>
                    <a:pt x="10697" y="9315"/>
                    <a:pt x="10671" y="9315"/>
                  </a:cubicBezTo>
                  <a:cubicBezTo>
                    <a:pt x="10518" y="9315"/>
                    <a:pt x="10420" y="9444"/>
                    <a:pt x="10342" y="9593"/>
                  </a:cubicBezTo>
                  <a:cubicBezTo>
                    <a:pt x="10140" y="9558"/>
                    <a:pt x="9965" y="9558"/>
                    <a:pt x="9790" y="9530"/>
                  </a:cubicBezTo>
                  <a:lnTo>
                    <a:pt x="9790" y="9474"/>
                  </a:lnTo>
                  <a:cubicBezTo>
                    <a:pt x="9762" y="9327"/>
                    <a:pt x="9678" y="9208"/>
                    <a:pt x="9559" y="9152"/>
                  </a:cubicBezTo>
                  <a:cubicBezTo>
                    <a:pt x="9454" y="9092"/>
                    <a:pt x="9349" y="9043"/>
                    <a:pt x="9244" y="9043"/>
                  </a:cubicBezTo>
                  <a:cubicBezTo>
                    <a:pt x="9202" y="9043"/>
                    <a:pt x="9160" y="9050"/>
                    <a:pt x="9119" y="9068"/>
                  </a:cubicBezTo>
                  <a:cubicBezTo>
                    <a:pt x="9035" y="9096"/>
                    <a:pt x="8916" y="9208"/>
                    <a:pt x="8888" y="9299"/>
                  </a:cubicBezTo>
                  <a:cubicBezTo>
                    <a:pt x="8804" y="9271"/>
                    <a:pt x="8713" y="9243"/>
                    <a:pt x="8629" y="9243"/>
                  </a:cubicBezTo>
                  <a:cubicBezTo>
                    <a:pt x="8510" y="9068"/>
                    <a:pt x="8391" y="8893"/>
                    <a:pt x="8189" y="8893"/>
                  </a:cubicBezTo>
                  <a:cubicBezTo>
                    <a:pt x="8070" y="8893"/>
                    <a:pt x="7867" y="9068"/>
                    <a:pt x="7839" y="9208"/>
                  </a:cubicBezTo>
                  <a:cubicBezTo>
                    <a:pt x="7755" y="9208"/>
                    <a:pt x="7664" y="9208"/>
                    <a:pt x="7580" y="9180"/>
                  </a:cubicBezTo>
                  <a:cubicBezTo>
                    <a:pt x="7517" y="9068"/>
                    <a:pt x="7517" y="8949"/>
                    <a:pt x="7489" y="8830"/>
                  </a:cubicBezTo>
                  <a:cubicBezTo>
                    <a:pt x="7433" y="8719"/>
                    <a:pt x="7343" y="8572"/>
                    <a:pt x="7231" y="8544"/>
                  </a:cubicBezTo>
                  <a:cubicBezTo>
                    <a:pt x="7210" y="8529"/>
                    <a:pt x="7185" y="8523"/>
                    <a:pt x="7160" y="8523"/>
                  </a:cubicBezTo>
                  <a:cubicBezTo>
                    <a:pt x="7076" y="8523"/>
                    <a:pt x="6980" y="8591"/>
                    <a:pt x="6937" y="8656"/>
                  </a:cubicBezTo>
                  <a:cubicBezTo>
                    <a:pt x="6937" y="8656"/>
                    <a:pt x="6909" y="8656"/>
                    <a:pt x="6909" y="8684"/>
                  </a:cubicBezTo>
                  <a:cubicBezTo>
                    <a:pt x="6762" y="8544"/>
                    <a:pt x="6643" y="8397"/>
                    <a:pt x="6496" y="8250"/>
                  </a:cubicBezTo>
                  <a:cubicBezTo>
                    <a:pt x="6559" y="8131"/>
                    <a:pt x="6559" y="8047"/>
                    <a:pt x="6531" y="7956"/>
                  </a:cubicBezTo>
                  <a:cubicBezTo>
                    <a:pt x="6496" y="7845"/>
                    <a:pt x="6496" y="7754"/>
                    <a:pt x="6385" y="7726"/>
                  </a:cubicBezTo>
                  <a:cubicBezTo>
                    <a:pt x="6359" y="7714"/>
                    <a:pt x="6319" y="7707"/>
                    <a:pt x="6276" y="7707"/>
                  </a:cubicBezTo>
                  <a:cubicBezTo>
                    <a:pt x="6214" y="7707"/>
                    <a:pt x="6144" y="7721"/>
                    <a:pt x="6091" y="7754"/>
                  </a:cubicBezTo>
                  <a:cubicBezTo>
                    <a:pt x="6091" y="7726"/>
                    <a:pt x="6063" y="7726"/>
                    <a:pt x="6063" y="7698"/>
                  </a:cubicBezTo>
                  <a:cubicBezTo>
                    <a:pt x="6007" y="7670"/>
                    <a:pt x="5944" y="7607"/>
                    <a:pt x="5916" y="7579"/>
                  </a:cubicBezTo>
                  <a:lnTo>
                    <a:pt x="5916" y="7432"/>
                  </a:lnTo>
                  <a:cubicBezTo>
                    <a:pt x="5916" y="7376"/>
                    <a:pt x="5944" y="7348"/>
                    <a:pt x="5944" y="7285"/>
                  </a:cubicBezTo>
                  <a:cubicBezTo>
                    <a:pt x="5944" y="7201"/>
                    <a:pt x="5916" y="7110"/>
                    <a:pt x="5860" y="7054"/>
                  </a:cubicBezTo>
                  <a:cubicBezTo>
                    <a:pt x="5794" y="7013"/>
                    <a:pt x="5716" y="6987"/>
                    <a:pt x="5632" y="6987"/>
                  </a:cubicBezTo>
                  <a:cubicBezTo>
                    <a:pt x="5602" y="6987"/>
                    <a:pt x="5570" y="6991"/>
                    <a:pt x="5539" y="6998"/>
                  </a:cubicBezTo>
                  <a:cubicBezTo>
                    <a:pt x="5511" y="6908"/>
                    <a:pt x="5448" y="6796"/>
                    <a:pt x="5420" y="6677"/>
                  </a:cubicBezTo>
                  <a:cubicBezTo>
                    <a:pt x="5336" y="6327"/>
                    <a:pt x="5161" y="6006"/>
                    <a:pt x="5070" y="5656"/>
                  </a:cubicBezTo>
                  <a:cubicBezTo>
                    <a:pt x="4923" y="5159"/>
                    <a:pt x="4811" y="4663"/>
                    <a:pt x="4748" y="4139"/>
                  </a:cubicBezTo>
                  <a:cubicBezTo>
                    <a:pt x="4692" y="3677"/>
                    <a:pt x="4609" y="3209"/>
                    <a:pt x="4546" y="2740"/>
                  </a:cubicBezTo>
                  <a:cubicBezTo>
                    <a:pt x="4518" y="2565"/>
                    <a:pt x="4490" y="2425"/>
                    <a:pt x="4434" y="2251"/>
                  </a:cubicBezTo>
                  <a:cubicBezTo>
                    <a:pt x="4434" y="1985"/>
                    <a:pt x="4343" y="1691"/>
                    <a:pt x="4259" y="1461"/>
                  </a:cubicBezTo>
                  <a:cubicBezTo>
                    <a:pt x="4140" y="1167"/>
                    <a:pt x="3937" y="964"/>
                    <a:pt x="3700" y="761"/>
                  </a:cubicBezTo>
                  <a:cubicBezTo>
                    <a:pt x="3497" y="586"/>
                    <a:pt x="3322" y="412"/>
                    <a:pt x="3063" y="328"/>
                  </a:cubicBezTo>
                  <a:cubicBezTo>
                    <a:pt x="2972" y="293"/>
                    <a:pt x="2860" y="265"/>
                    <a:pt x="2770" y="237"/>
                  </a:cubicBezTo>
                  <a:cubicBezTo>
                    <a:pt x="2544" y="84"/>
                    <a:pt x="2334" y="1"/>
                    <a:pt x="20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79"/>
            <p:cNvSpPr/>
            <p:nvPr/>
          </p:nvSpPr>
          <p:spPr>
            <a:xfrm>
              <a:off x="7564729" y="4526009"/>
              <a:ext cx="9011" cy="4505"/>
            </a:xfrm>
            <a:custGeom>
              <a:rect b="b" l="l" r="r" t="t"/>
              <a:pathLst>
                <a:path extrusionOk="0" h="198" w="396">
                  <a:moveTo>
                    <a:pt x="151" y="1"/>
                  </a:moveTo>
                  <a:cubicBezTo>
                    <a:pt x="119" y="1"/>
                    <a:pt x="91" y="8"/>
                    <a:pt x="63" y="22"/>
                  </a:cubicBezTo>
                  <a:cubicBezTo>
                    <a:pt x="0" y="22"/>
                    <a:pt x="0" y="78"/>
                    <a:pt x="63" y="78"/>
                  </a:cubicBezTo>
                  <a:cubicBezTo>
                    <a:pt x="119" y="78"/>
                    <a:pt x="175" y="78"/>
                    <a:pt x="266" y="141"/>
                  </a:cubicBezTo>
                  <a:cubicBezTo>
                    <a:pt x="283" y="158"/>
                    <a:pt x="336" y="197"/>
                    <a:pt x="366" y="197"/>
                  </a:cubicBezTo>
                  <a:cubicBezTo>
                    <a:pt x="385" y="197"/>
                    <a:pt x="395" y="183"/>
                    <a:pt x="385" y="141"/>
                  </a:cubicBezTo>
                  <a:lnTo>
                    <a:pt x="385" y="106"/>
                  </a:lnTo>
                  <a:cubicBezTo>
                    <a:pt x="350" y="50"/>
                    <a:pt x="294" y="22"/>
                    <a:pt x="266" y="22"/>
                  </a:cubicBezTo>
                  <a:cubicBezTo>
                    <a:pt x="220" y="8"/>
                    <a:pt x="184" y="1"/>
                    <a:pt x="1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79"/>
            <p:cNvSpPr/>
            <p:nvPr/>
          </p:nvSpPr>
          <p:spPr>
            <a:xfrm>
              <a:off x="7564729" y="4521890"/>
              <a:ext cx="9921" cy="4801"/>
            </a:xfrm>
            <a:custGeom>
              <a:rect b="b" l="l" r="r" t="t"/>
              <a:pathLst>
                <a:path extrusionOk="0" h="211" w="436">
                  <a:moveTo>
                    <a:pt x="63" y="0"/>
                  </a:moveTo>
                  <a:cubicBezTo>
                    <a:pt x="35" y="0"/>
                    <a:pt x="0" y="56"/>
                    <a:pt x="35" y="56"/>
                  </a:cubicBezTo>
                  <a:cubicBezTo>
                    <a:pt x="147" y="84"/>
                    <a:pt x="266" y="112"/>
                    <a:pt x="322" y="203"/>
                  </a:cubicBezTo>
                  <a:cubicBezTo>
                    <a:pt x="333" y="208"/>
                    <a:pt x="344" y="210"/>
                    <a:pt x="355" y="210"/>
                  </a:cubicBezTo>
                  <a:cubicBezTo>
                    <a:pt x="402" y="210"/>
                    <a:pt x="436" y="163"/>
                    <a:pt x="413" y="112"/>
                  </a:cubicBezTo>
                  <a:cubicBezTo>
                    <a:pt x="294" y="28"/>
                    <a:pt x="175" y="28"/>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79"/>
            <p:cNvSpPr/>
            <p:nvPr/>
          </p:nvSpPr>
          <p:spPr>
            <a:xfrm>
              <a:off x="7470682" y="4476699"/>
              <a:ext cx="12584" cy="3208"/>
            </a:xfrm>
            <a:custGeom>
              <a:rect b="b" l="l" r="r" t="t"/>
              <a:pathLst>
                <a:path extrusionOk="0" h="141" w="553">
                  <a:moveTo>
                    <a:pt x="497" y="0"/>
                  </a:moveTo>
                  <a:cubicBezTo>
                    <a:pt x="350" y="35"/>
                    <a:pt x="203" y="35"/>
                    <a:pt x="57" y="35"/>
                  </a:cubicBezTo>
                  <a:cubicBezTo>
                    <a:pt x="1" y="63"/>
                    <a:pt x="1" y="119"/>
                    <a:pt x="57" y="119"/>
                  </a:cubicBezTo>
                  <a:cubicBezTo>
                    <a:pt x="130" y="133"/>
                    <a:pt x="203" y="140"/>
                    <a:pt x="277" y="140"/>
                  </a:cubicBezTo>
                  <a:cubicBezTo>
                    <a:pt x="350" y="140"/>
                    <a:pt x="424" y="133"/>
                    <a:pt x="497" y="119"/>
                  </a:cubicBezTo>
                  <a:cubicBezTo>
                    <a:pt x="553" y="91"/>
                    <a:pt x="553" y="0"/>
                    <a:pt x="4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79"/>
            <p:cNvSpPr/>
            <p:nvPr/>
          </p:nvSpPr>
          <p:spPr>
            <a:xfrm>
              <a:off x="7660982" y="4439904"/>
              <a:ext cx="46966" cy="3709"/>
            </a:xfrm>
            <a:custGeom>
              <a:rect b="b" l="l" r="r" t="t"/>
              <a:pathLst>
                <a:path extrusionOk="0" h="163" w="2064">
                  <a:moveTo>
                    <a:pt x="1251" y="1"/>
                  </a:moveTo>
                  <a:cubicBezTo>
                    <a:pt x="828" y="1"/>
                    <a:pt x="413" y="61"/>
                    <a:pt x="0" y="135"/>
                  </a:cubicBezTo>
                  <a:lnTo>
                    <a:pt x="0" y="163"/>
                  </a:lnTo>
                  <a:cubicBezTo>
                    <a:pt x="355" y="99"/>
                    <a:pt x="711" y="70"/>
                    <a:pt x="1069" y="70"/>
                  </a:cubicBezTo>
                  <a:cubicBezTo>
                    <a:pt x="1381" y="70"/>
                    <a:pt x="1694" y="92"/>
                    <a:pt x="2007" y="135"/>
                  </a:cubicBezTo>
                  <a:cubicBezTo>
                    <a:pt x="2063" y="135"/>
                    <a:pt x="2063" y="79"/>
                    <a:pt x="2035" y="79"/>
                  </a:cubicBezTo>
                  <a:cubicBezTo>
                    <a:pt x="1770" y="23"/>
                    <a:pt x="1509" y="1"/>
                    <a:pt x="12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79"/>
            <p:cNvSpPr/>
            <p:nvPr/>
          </p:nvSpPr>
          <p:spPr>
            <a:xfrm>
              <a:off x="7722557" y="4448847"/>
              <a:ext cx="20366" cy="25577"/>
            </a:xfrm>
            <a:custGeom>
              <a:rect b="b" l="l" r="r" t="t"/>
              <a:pathLst>
                <a:path extrusionOk="0" h="1124" w="895">
                  <a:moveTo>
                    <a:pt x="56" y="1"/>
                  </a:moveTo>
                  <a:cubicBezTo>
                    <a:pt x="28" y="1"/>
                    <a:pt x="1" y="35"/>
                    <a:pt x="28" y="63"/>
                  </a:cubicBezTo>
                  <a:cubicBezTo>
                    <a:pt x="175" y="210"/>
                    <a:pt x="322" y="350"/>
                    <a:pt x="469" y="525"/>
                  </a:cubicBezTo>
                  <a:cubicBezTo>
                    <a:pt x="616" y="700"/>
                    <a:pt x="700" y="910"/>
                    <a:pt x="819" y="1112"/>
                  </a:cubicBezTo>
                  <a:cubicBezTo>
                    <a:pt x="819" y="1121"/>
                    <a:pt x="826" y="1124"/>
                    <a:pt x="835" y="1124"/>
                  </a:cubicBezTo>
                  <a:cubicBezTo>
                    <a:pt x="858" y="1124"/>
                    <a:pt x="894" y="1104"/>
                    <a:pt x="875" y="1084"/>
                  </a:cubicBezTo>
                  <a:cubicBezTo>
                    <a:pt x="728" y="616"/>
                    <a:pt x="406" y="322"/>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79"/>
            <p:cNvSpPr/>
            <p:nvPr/>
          </p:nvSpPr>
          <p:spPr>
            <a:xfrm>
              <a:off x="7743082" y="4455901"/>
              <a:ext cx="9421" cy="38001"/>
            </a:xfrm>
            <a:custGeom>
              <a:rect b="b" l="l" r="r" t="t"/>
              <a:pathLst>
                <a:path extrusionOk="0" h="1670" w="414">
                  <a:moveTo>
                    <a:pt x="35" y="1"/>
                  </a:moveTo>
                  <a:cubicBezTo>
                    <a:pt x="15" y="1"/>
                    <a:pt x="1" y="20"/>
                    <a:pt x="1" y="40"/>
                  </a:cubicBezTo>
                  <a:cubicBezTo>
                    <a:pt x="147" y="306"/>
                    <a:pt x="266" y="565"/>
                    <a:pt x="294" y="886"/>
                  </a:cubicBezTo>
                  <a:cubicBezTo>
                    <a:pt x="294" y="1124"/>
                    <a:pt x="266" y="1383"/>
                    <a:pt x="238" y="1648"/>
                  </a:cubicBezTo>
                  <a:cubicBezTo>
                    <a:pt x="238" y="1662"/>
                    <a:pt x="252" y="1669"/>
                    <a:pt x="270" y="1669"/>
                  </a:cubicBezTo>
                  <a:cubicBezTo>
                    <a:pt x="287" y="1669"/>
                    <a:pt x="308" y="1662"/>
                    <a:pt x="322" y="1648"/>
                  </a:cubicBezTo>
                  <a:cubicBezTo>
                    <a:pt x="413" y="1355"/>
                    <a:pt x="413" y="1061"/>
                    <a:pt x="378" y="739"/>
                  </a:cubicBezTo>
                  <a:cubicBezTo>
                    <a:pt x="322" y="481"/>
                    <a:pt x="175" y="250"/>
                    <a:pt x="63" y="12"/>
                  </a:cubicBezTo>
                  <a:cubicBezTo>
                    <a:pt x="53" y="4"/>
                    <a:pt x="44"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79"/>
            <p:cNvSpPr/>
            <p:nvPr/>
          </p:nvSpPr>
          <p:spPr>
            <a:xfrm>
              <a:off x="7705514" y="4514427"/>
              <a:ext cx="24302" cy="18204"/>
            </a:xfrm>
            <a:custGeom>
              <a:rect b="b" l="l" r="r" t="t"/>
              <a:pathLst>
                <a:path extrusionOk="0" h="800" w="1068">
                  <a:moveTo>
                    <a:pt x="1005" y="1"/>
                  </a:moveTo>
                  <a:cubicBezTo>
                    <a:pt x="997" y="1"/>
                    <a:pt x="989" y="2"/>
                    <a:pt x="980" y="6"/>
                  </a:cubicBezTo>
                  <a:cubicBezTo>
                    <a:pt x="666" y="237"/>
                    <a:pt x="344" y="475"/>
                    <a:pt x="22" y="734"/>
                  </a:cubicBezTo>
                  <a:cubicBezTo>
                    <a:pt x="0" y="756"/>
                    <a:pt x="13" y="800"/>
                    <a:pt x="33" y="800"/>
                  </a:cubicBezTo>
                  <a:cubicBezTo>
                    <a:pt x="39" y="800"/>
                    <a:pt x="44" y="797"/>
                    <a:pt x="50" y="790"/>
                  </a:cubicBezTo>
                  <a:cubicBezTo>
                    <a:pt x="400" y="559"/>
                    <a:pt x="722" y="328"/>
                    <a:pt x="1043" y="90"/>
                  </a:cubicBezTo>
                  <a:cubicBezTo>
                    <a:pt x="1067" y="66"/>
                    <a:pt x="1050" y="1"/>
                    <a:pt x="10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79"/>
            <p:cNvSpPr/>
            <p:nvPr/>
          </p:nvSpPr>
          <p:spPr>
            <a:xfrm>
              <a:off x="7681507" y="4414396"/>
              <a:ext cx="16566" cy="12993"/>
            </a:xfrm>
            <a:custGeom>
              <a:rect b="b" l="l" r="r" t="t"/>
              <a:pathLst>
                <a:path extrusionOk="0" h="571" w="728">
                  <a:moveTo>
                    <a:pt x="364" y="124"/>
                  </a:moveTo>
                  <a:cubicBezTo>
                    <a:pt x="499" y="124"/>
                    <a:pt x="643" y="300"/>
                    <a:pt x="581" y="382"/>
                  </a:cubicBezTo>
                  <a:cubicBezTo>
                    <a:pt x="562" y="400"/>
                    <a:pt x="533" y="407"/>
                    <a:pt x="501" y="407"/>
                  </a:cubicBezTo>
                  <a:cubicBezTo>
                    <a:pt x="437" y="407"/>
                    <a:pt x="359" y="382"/>
                    <a:pt x="322" y="382"/>
                  </a:cubicBezTo>
                  <a:cubicBezTo>
                    <a:pt x="287" y="382"/>
                    <a:pt x="231" y="354"/>
                    <a:pt x="203" y="354"/>
                  </a:cubicBezTo>
                  <a:cubicBezTo>
                    <a:pt x="175" y="326"/>
                    <a:pt x="175" y="291"/>
                    <a:pt x="203" y="263"/>
                  </a:cubicBezTo>
                  <a:cubicBezTo>
                    <a:pt x="241" y="161"/>
                    <a:pt x="301" y="124"/>
                    <a:pt x="364" y="124"/>
                  </a:cubicBezTo>
                  <a:close/>
                  <a:moveTo>
                    <a:pt x="300" y="1"/>
                  </a:moveTo>
                  <a:cubicBezTo>
                    <a:pt x="286" y="1"/>
                    <a:pt x="272" y="2"/>
                    <a:pt x="259" y="4"/>
                  </a:cubicBezTo>
                  <a:cubicBezTo>
                    <a:pt x="175" y="60"/>
                    <a:pt x="112" y="151"/>
                    <a:pt x="84" y="207"/>
                  </a:cubicBezTo>
                  <a:cubicBezTo>
                    <a:pt x="0" y="382"/>
                    <a:pt x="112" y="438"/>
                    <a:pt x="259" y="501"/>
                  </a:cubicBezTo>
                  <a:cubicBezTo>
                    <a:pt x="325" y="531"/>
                    <a:pt x="432" y="571"/>
                    <a:pt x="526" y="571"/>
                  </a:cubicBezTo>
                  <a:cubicBezTo>
                    <a:pt x="603" y="571"/>
                    <a:pt x="671" y="544"/>
                    <a:pt x="700" y="466"/>
                  </a:cubicBezTo>
                  <a:cubicBezTo>
                    <a:pt x="728" y="382"/>
                    <a:pt x="700" y="291"/>
                    <a:pt x="672" y="235"/>
                  </a:cubicBezTo>
                  <a:cubicBezTo>
                    <a:pt x="640" y="126"/>
                    <a:pt x="445" y="1"/>
                    <a:pt x="3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79"/>
            <p:cNvSpPr/>
            <p:nvPr/>
          </p:nvSpPr>
          <p:spPr>
            <a:xfrm>
              <a:off x="7658912" y="4385474"/>
              <a:ext cx="13744" cy="12925"/>
            </a:xfrm>
            <a:custGeom>
              <a:rect b="b" l="l" r="r" t="t"/>
              <a:pathLst>
                <a:path extrusionOk="0" h="568" w="604">
                  <a:moveTo>
                    <a:pt x="253" y="112"/>
                  </a:moveTo>
                  <a:cubicBezTo>
                    <a:pt x="263" y="112"/>
                    <a:pt x="276" y="119"/>
                    <a:pt x="294" y="135"/>
                  </a:cubicBezTo>
                  <a:cubicBezTo>
                    <a:pt x="350" y="226"/>
                    <a:pt x="378" y="310"/>
                    <a:pt x="441" y="401"/>
                  </a:cubicBezTo>
                  <a:cubicBezTo>
                    <a:pt x="469" y="429"/>
                    <a:pt x="469" y="429"/>
                    <a:pt x="406" y="429"/>
                  </a:cubicBezTo>
                  <a:cubicBezTo>
                    <a:pt x="350" y="429"/>
                    <a:pt x="294" y="401"/>
                    <a:pt x="231" y="373"/>
                  </a:cubicBezTo>
                  <a:cubicBezTo>
                    <a:pt x="203" y="338"/>
                    <a:pt x="175" y="338"/>
                    <a:pt x="175" y="282"/>
                  </a:cubicBezTo>
                  <a:cubicBezTo>
                    <a:pt x="147" y="254"/>
                    <a:pt x="175" y="226"/>
                    <a:pt x="203" y="198"/>
                  </a:cubicBezTo>
                  <a:cubicBezTo>
                    <a:pt x="223" y="154"/>
                    <a:pt x="229" y="112"/>
                    <a:pt x="253" y="112"/>
                  </a:cubicBezTo>
                  <a:close/>
                  <a:moveTo>
                    <a:pt x="238" y="1"/>
                  </a:moveTo>
                  <a:cubicBezTo>
                    <a:pt x="157" y="1"/>
                    <a:pt x="115" y="156"/>
                    <a:pt x="91" y="254"/>
                  </a:cubicBezTo>
                  <a:cubicBezTo>
                    <a:pt x="57" y="310"/>
                    <a:pt x="1" y="373"/>
                    <a:pt x="29" y="429"/>
                  </a:cubicBezTo>
                  <a:cubicBezTo>
                    <a:pt x="57" y="457"/>
                    <a:pt x="91" y="485"/>
                    <a:pt x="119" y="485"/>
                  </a:cubicBezTo>
                  <a:cubicBezTo>
                    <a:pt x="147" y="513"/>
                    <a:pt x="175" y="513"/>
                    <a:pt x="231" y="548"/>
                  </a:cubicBezTo>
                  <a:cubicBezTo>
                    <a:pt x="263" y="558"/>
                    <a:pt x="319" y="567"/>
                    <a:pt x="378" y="567"/>
                  </a:cubicBezTo>
                  <a:cubicBezTo>
                    <a:pt x="487" y="567"/>
                    <a:pt x="604" y="533"/>
                    <a:pt x="581" y="401"/>
                  </a:cubicBezTo>
                  <a:cubicBezTo>
                    <a:pt x="553" y="338"/>
                    <a:pt x="497" y="282"/>
                    <a:pt x="441" y="198"/>
                  </a:cubicBezTo>
                  <a:cubicBezTo>
                    <a:pt x="406" y="135"/>
                    <a:pt x="378" y="52"/>
                    <a:pt x="294" y="24"/>
                  </a:cubicBezTo>
                  <a:cubicBezTo>
                    <a:pt x="274" y="8"/>
                    <a:pt x="255" y="1"/>
                    <a:pt x="2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79"/>
            <p:cNvSpPr/>
            <p:nvPr/>
          </p:nvSpPr>
          <p:spPr>
            <a:xfrm>
              <a:off x="7711908" y="4427434"/>
              <a:ext cx="17362" cy="13039"/>
            </a:xfrm>
            <a:custGeom>
              <a:rect b="b" l="l" r="r" t="t"/>
              <a:pathLst>
                <a:path extrusionOk="0" h="573" w="763">
                  <a:moveTo>
                    <a:pt x="327" y="103"/>
                  </a:moveTo>
                  <a:cubicBezTo>
                    <a:pt x="346" y="103"/>
                    <a:pt x="365" y="111"/>
                    <a:pt x="385" y="130"/>
                  </a:cubicBezTo>
                  <a:cubicBezTo>
                    <a:pt x="385" y="158"/>
                    <a:pt x="385" y="214"/>
                    <a:pt x="413" y="242"/>
                  </a:cubicBezTo>
                  <a:cubicBezTo>
                    <a:pt x="441" y="277"/>
                    <a:pt x="469" y="305"/>
                    <a:pt x="469" y="333"/>
                  </a:cubicBezTo>
                  <a:cubicBezTo>
                    <a:pt x="496" y="361"/>
                    <a:pt x="496" y="389"/>
                    <a:pt x="496" y="417"/>
                  </a:cubicBezTo>
                  <a:cubicBezTo>
                    <a:pt x="469" y="452"/>
                    <a:pt x="441" y="452"/>
                    <a:pt x="413" y="452"/>
                  </a:cubicBezTo>
                  <a:cubicBezTo>
                    <a:pt x="350" y="452"/>
                    <a:pt x="294" y="417"/>
                    <a:pt x="266" y="389"/>
                  </a:cubicBezTo>
                  <a:cubicBezTo>
                    <a:pt x="238" y="361"/>
                    <a:pt x="175" y="333"/>
                    <a:pt x="147" y="277"/>
                  </a:cubicBezTo>
                  <a:cubicBezTo>
                    <a:pt x="119" y="214"/>
                    <a:pt x="175" y="214"/>
                    <a:pt x="210" y="158"/>
                  </a:cubicBezTo>
                  <a:cubicBezTo>
                    <a:pt x="248" y="139"/>
                    <a:pt x="287" y="103"/>
                    <a:pt x="327" y="103"/>
                  </a:cubicBezTo>
                  <a:close/>
                  <a:moveTo>
                    <a:pt x="313" y="1"/>
                  </a:moveTo>
                  <a:cubicBezTo>
                    <a:pt x="250" y="1"/>
                    <a:pt x="193" y="27"/>
                    <a:pt x="147" y="67"/>
                  </a:cubicBezTo>
                  <a:cubicBezTo>
                    <a:pt x="91" y="130"/>
                    <a:pt x="35" y="158"/>
                    <a:pt x="0" y="242"/>
                  </a:cubicBezTo>
                  <a:cubicBezTo>
                    <a:pt x="0" y="305"/>
                    <a:pt x="63" y="389"/>
                    <a:pt x="119" y="417"/>
                  </a:cubicBezTo>
                  <a:cubicBezTo>
                    <a:pt x="184" y="502"/>
                    <a:pt x="306" y="573"/>
                    <a:pt x="425" y="573"/>
                  </a:cubicBezTo>
                  <a:cubicBezTo>
                    <a:pt x="471" y="573"/>
                    <a:pt x="518" y="562"/>
                    <a:pt x="559" y="536"/>
                  </a:cubicBezTo>
                  <a:cubicBezTo>
                    <a:pt x="762" y="417"/>
                    <a:pt x="559" y="214"/>
                    <a:pt x="469" y="102"/>
                  </a:cubicBezTo>
                  <a:lnTo>
                    <a:pt x="469" y="67"/>
                  </a:lnTo>
                  <a:cubicBezTo>
                    <a:pt x="441" y="40"/>
                    <a:pt x="413" y="12"/>
                    <a:pt x="385" y="12"/>
                  </a:cubicBezTo>
                  <a:cubicBezTo>
                    <a:pt x="360" y="4"/>
                    <a:pt x="336" y="1"/>
                    <a:pt x="31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79"/>
            <p:cNvSpPr/>
            <p:nvPr/>
          </p:nvSpPr>
          <p:spPr>
            <a:xfrm>
              <a:off x="7735118" y="4444045"/>
              <a:ext cx="12606" cy="9489"/>
            </a:xfrm>
            <a:custGeom>
              <a:rect b="b" l="l" r="r" t="t"/>
              <a:pathLst>
                <a:path extrusionOk="0" h="417" w="554">
                  <a:moveTo>
                    <a:pt x="280" y="62"/>
                  </a:moveTo>
                  <a:cubicBezTo>
                    <a:pt x="333" y="62"/>
                    <a:pt x="356" y="121"/>
                    <a:pt x="379" y="212"/>
                  </a:cubicBezTo>
                  <a:lnTo>
                    <a:pt x="413" y="274"/>
                  </a:lnTo>
                  <a:cubicBezTo>
                    <a:pt x="379" y="302"/>
                    <a:pt x="351" y="302"/>
                    <a:pt x="323" y="302"/>
                  </a:cubicBezTo>
                  <a:cubicBezTo>
                    <a:pt x="267" y="274"/>
                    <a:pt x="204" y="246"/>
                    <a:pt x="148" y="184"/>
                  </a:cubicBezTo>
                  <a:cubicBezTo>
                    <a:pt x="92" y="128"/>
                    <a:pt x="148" y="72"/>
                    <a:pt x="239" y="72"/>
                  </a:cubicBezTo>
                  <a:cubicBezTo>
                    <a:pt x="254" y="65"/>
                    <a:pt x="268" y="62"/>
                    <a:pt x="280" y="62"/>
                  </a:cubicBezTo>
                  <a:close/>
                  <a:moveTo>
                    <a:pt x="227" y="0"/>
                  </a:moveTo>
                  <a:cubicBezTo>
                    <a:pt x="162" y="0"/>
                    <a:pt x="97" y="29"/>
                    <a:pt x="64" y="100"/>
                  </a:cubicBezTo>
                  <a:cubicBezTo>
                    <a:pt x="1" y="184"/>
                    <a:pt x="120" y="330"/>
                    <a:pt x="204" y="358"/>
                  </a:cubicBezTo>
                  <a:cubicBezTo>
                    <a:pt x="253" y="393"/>
                    <a:pt x="319" y="417"/>
                    <a:pt x="383" y="417"/>
                  </a:cubicBezTo>
                  <a:cubicBezTo>
                    <a:pt x="436" y="417"/>
                    <a:pt x="487" y="400"/>
                    <a:pt x="525" y="358"/>
                  </a:cubicBezTo>
                  <a:cubicBezTo>
                    <a:pt x="553" y="302"/>
                    <a:pt x="553" y="212"/>
                    <a:pt x="497" y="184"/>
                  </a:cubicBezTo>
                  <a:cubicBezTo>
                    <a:pt x="469" y="100"/>
                    <a:pt x="413" y="72"/>
                    <a:pt x="351" y="37"/>
                  </a:cubicBezTo>
                  <a:cubicBezTo>
                    <a:pt x="316" y="14"/>
                    <a:pt x="272" y="0"/>
                    <a:pt x="2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79"/>
            <p:cNvSpPr/>
            <p:nvPr/>
          </p:nvSpPr>
          <p:spPr>
            <a:xfrm>
              <a:off x="7743719" y="4496519"/>
              <a:ext cx="13357" cy="14085"/>
            </a:xfrm>
            <a:custGeom>
              <a:rect b="b" l="l" r="r" t="t"/>
              <a:pathLst>
                <a:path extrusionOk="0" h="619" w="587">
                  <a:moveTo>
                    <a:pt x="387" y="89"/>
                  </a:moveTo>
                  <a:cubicBezTo>
                    <a:pt x="396" y="89"/>
                    <a:pt x="404" y="90"/>
                    <a:pt x="413" y="94"/>
                  </a:cubicBezTo>
                  <a:cubicBezTo>
                    <a:pt x="469" y="122"/>
                    <a:pt x="469" y="241"/>
                    <a:pt x="469" y="297"/>
                  </a:cubicBezTo>
                  <a:cubicBezTo>
                    <a:pt x="441" y="325"/>
                    <a:pt x="385" y="353"/>
                    <a:pt x="350" y="353"/>
                  </a:cubicBezTo>
                  <a:cubicBezTo>
                    <a:pt x="322" y="388"/>
                    <a:pt x="266" y="444"/>
                    <a:pt x="238" y="472"/>
                  </a:cubicBezTo>
                  <a:lnTo>
                    <a:pt x="210" y="472"/>
                  </a:lnTo>
                  <a:cubicBezTo>
                    <a:pt x="175" y="472"/>
                    <a:pt x="175" y="500"/>
                    <a:pt x="175" y="500"/>
                  </a:cubicBezTo>
                  <a:cubicBezTo>
                    <a:pt x="147" y="416"/>
                    <a:pt x="210" y="269"/>
                    <a:pt x="266" y="178"/>
                  </a:cubicBezTo>
                  <a:cubicBezTo>
                    <a:pt x="290" y="154"/>
                    <a:pt x="335" y="89"/>
                    <a:pt x="387" y="89"/>
                  </a:cubicBezTo>
                  <a:close/>
                  <a:moveTo>
                    <a:pt x="350" y="1"/>
                  </a:moveTo>
                  <a:cubicBezTo>
                    <a:pt x="341" y="1"/>
                    <a:pt x="332" y="2"/>
                    <a:pt x="322" y="3"/>
                  </a:cubicBezTo>
                  <a:cubicBezTo>
                    <a:pt x="210" y="66"/>
                    <a:pt x="147" y="213"/>
                    <a:pt x="91" y="325"/>
                  </a:cubicBezTo>
                  <a:cubicBezTo>
                    <a:pt x="63" y="416"/>
                    <a:pt x="1" y="619"/>
                    <a:pt x="147" y="619"/>
                  </a:cubicBezTo>
                  <a:cubicBezTo>
                    <a:pt x="238" y="619"/>
                    <a:pt x="294" y="563"/>
                    <a:pt x="350" y="528"/>
                  </a:cubicBezTo>
                  <a:cubicBezTo>
                    <a:pt x="413" y="472"/>
                    <a:pt x="525" y="416"/>
                    <a:pt x="560" y="325"/>
                  </a:cubicBezTo>
                  <a:cubicBezTo>
                    <a:pt x="586" y="219"/>
                    <a:pt x="507" y="1"/>
                    <a:pt x="3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79"/>
            <p:cNvSpPr/>
            <p:nvPr/>
          </p:nvSpPr>
          <p:spPr>
            <a:xfrm>
              <a:off x="7723832" y="4517089"/>
              <a:ext cx="15291" cy="12174"/>
            </a:xfrm>
            <a:custGeom>
              <a:rect b="b" l="l" r="r" t="t"/>
              <a:pathLst>
                <a:path extrusionOk="0" h="535" w="672">
                  <a:moveTo>
                    <a:pt x="525" y="120"/>
                  </a:moveTo>
                  <a:cubicBezTo>
                    <a:pt x="525" y="183"/>
                    <a:pt x="497" y="239"/>
                    <a:pt x="441" y="295"/>
                  </a:cubicBezTo>
                  <a:cubicBezTo>
                    <a:pt x="413" y="323"/>
                    <a:pt x="294" y="414"/>
                    <a:pt x="238" y="414"/>
                  </a:cubicBezTo>
                  <a:cubicBezTo>
                    <a:pt x="119" y="414"/>
                    <a:pt x="175" y="267"/>
                    <a:pt x="210" y="183"/>
                  </a:cubicBezTo>
                  <a:cubicBezTo>
                    <a:pt x="238" y="148"/>
                    <a:pt x="294" y="120"/>
                    <a:pt x="350" y="120"/>
                  </a:cubicBezTo>
                  <a:close/>
                  <a:moveTo>
                    <a:pt x="469" y="1"/>
                  </a:moveTo>
                  <a:cubicBezTo>
                    <a:pt x="354" y="1"/>
                    <a:pt x="197" y="77"/>
                    <a:pt x="119" y="148"/>
                  </a:cubicBezTo>
                  <a:cubicBezTo>
                    <a:pt x="63" y="267"/>
                    <a:pt x="0" y="442"/>
                    <a:pt x="119" y="498"/>
                  </a:cubicBezTo>
                  <a:cubicBezTo>
                    <a:pt x="161" y="524"/>
                    <a:pt x="206" y="535"/>
                    <a:pt x="250" y="535"/>
                  </a:cubicBezTo>
                  <a:cubicBezTo>
                    <a:pt x="362" y="535"/>
                    <a:pt x="475" y="466"/>
                    <a:pt x="560" y="386"/>
                  </a:cubicBezTo>
                  <a:cubicBezTo>
                    <a:pt x="616" y="323"/>
                    <a:pt x="672" y="148"/>
                    <a:pt x="616" y="64"/>
                  </a:cubicBezTo>
                  <a:cubicBezTo>
                    <a:pt x="588" y="36"/>
                    <a:pt x="560" y="36"/>
                    <a:pt x="525" y="8"/>
                  </a:cubicBezTo>
                  <a:cubicBezTo>
                    <a:pt x="508" y="3"/>
                    <a:pt x="489" y="1"/>
                    <a:pt x="4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79"/>
            <p:cNvSpPr/>
            <p:nvPr/>
          </p:nvSpPr>
          <p:spPr>
            <a:xfrm>
              <a:off x="7613879" y="4382402"/>
              <a:ext cx="15929" cy="10831"/>
            </a:xfrm>
            <a:custGeom>
              <a:rect b="b" l="l" r="r" t="t"/>
              <a:pathLst>
                <a:path extrusionOk="0" h="476" w="700">
                  <a:moveTo>
                    <a:pt x="341" y="91"/>
                  </a:moveTo>
                  <a:cubicBezTo>
                    <a:pt x="388" y="91"/>
                    <a:pt x="430" y="107"/>
                    <a:pt x="462" y="124"/>
                  </a:cubicBezTo>
                  <a:cubicBezTo>
                    <a:pt x="462" y="124"/>
                    <a:pt x="497" y="124"/>
                    <a:pt x="497" y="159"/>
                  </a:cubicBezTo>
                  <a:cubicBezTo>
                    <a:pt x="525" y="187"/>
                    <a:pt x="525" y="242"/>
                    <a:pt x="525" y="298"/>
                  </a:cubicBezTo>
                  <a:cubicBezTo>
                    <a:pt x="500" y="335"/>
                    <a:pt x="467" y="348"/>
                    <a:pt x="432" y="348"/>
                  </a:cubicBezTo>
                  <a:cubicBezTo>
                    <a:pt x="380" y="348"/>
                    <a:pt x="325" y="319"/>
                    <a:pt x="287" y="298"/>
                  </a:cubicBezTo>
                  <a:cubicBezTo>
                    <a:pt x="259" y="298"/>
                    <a:pt x="204" y="270"/>
                    <a:pt x="176" y="242"/>
                  </a:cubicBezTo>
                  <a:cubicBezTo>
                    <a:pt x="148" y="187"/>
                    <a:pt x="204" y="124"/>
                    <a:pt x="231" y="124"/>
                  </a:cubicBezTo>
                  <a:cubicBezTo>
                    <a:pt x="270" y="100"/>
                    <a:pt x="307" y="91"/>
                    <a:pt x="341" y="91"/>
                  </a:cubicBezTo>
                  <a:close/>
                  <a:moveTo>
                    <a:pt x="328" y="1"/>
                  </a:moveTo>
                  <a:cubicBezTo>
                    <a:pt x="259" y="1"/>
                    <a:pt x="194" y="21"/>
                    <a:pt x="148" y="68"/>
                  </a:cubicBezTo>
                  <a:cubicBezTo>
                    <a:pt x="1" y="159"/>
                    <a:pt x="57" y="298"/>
                    <a:pt x="204" y="389"/>
                  </a:cubicBezTo>
                  <a:cubicBezTo>
                    <a:pt x="280" y="425"/>
                    <a:pt x="379" y="476"/>
                    <a:pt x="463" y="476"/>
                  </a:cubicBezTo>
                  <a:cubicBezTo>
                    <a:pt x="509" y="476"/>
                    <a:pt x="551" y="460"/>
                    <a:pt x="581" y="417"/>
                  </a:cubicBezTo>
                  <a:cubicBezTo>
                    <a:pt x="700" y="242"/>
                    <a:pt x="609" y="124"/>
                    <a:pt x="497" y="40"/>
                  </a:cubicBezTo>
                  <a:cubicBezTo>
                    <a:pt x="444" y="15"/>
                    <a:pt x="385" y="1"/>
                    <a:pt x="3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79"/>
            <p:cNvSpPr/>
            <p:nvPr/>
          </p:nvSpPr>
          <p:spPr>
            <a:xfrm>
              <a:off x="7513803" y="4383449"/>
              <a:ext cx="13858" cy="11355"/>
            </a:xfrm>
            <a:custGeom>
              <a:rect b="b" l="l" r="r" t="t"/>
              <a:pathLst>
                <a:path extrusionOk="0" h="499" w="609">
                  <a:moveTo>
                    <a:pt x="340" y="101"/>
                  </a:moveTo>
                  <a:cubicBezTo>
                    <a:pt x="373" y="101"/>
                    <a:pt x="406" y="113"/>
                    <a:pt x="434" y="141"/>
                  </a:cubicBezTo>
                  <a:cubicBezTo>
                    <a:pt x="434" y="168"/>
                    <a:pt x="462" y="224"/>
                    <a:pt x="490" y="252"/>
                  </a:cubicBezTo>
                  <a:cubicBezTo>
                    <a:pt x="490" y="343"/>
                    <a:pt x="434" y="343"/>
                    <a:pt x="378" y="371"/>
                  </a:cubicBezTo>
                  <a:cubicBezTo>
                    <a:pt x="336" y="371"/>
                    <a:pt x="297" y="384"/>
                    <a:pt x="260" y="384"/>
                  </a:cubicBezTo>
                  <a:cubicBezTo>
                    <a:pt x="241" y="384"/>
                    <a:pt x="222" y="381"/>
                    <a:pt x="203" y="371"/>
                  </a:cubicBezTo>
                  <a:lnTo>
                    <a:pt x="140" y="371"/>
                  </a:lnTo>
                  <a:cubicBezTo>
                    <a:pt x="112" y="343"/>
                    <a:pt x="112" y="371"/>
                    <a:pt x="112" y="315"/>
                  </a:cubicBezTo>
                  <a:cubicBezTo>
                    <a:pt x="112" y="224"/>
                    <a:pt x="231" y="101"/>
                    <a:pt x="340" y="101"/>
                  </a:cubicBezTo>
                  <a:close/>
                  <a:moveTo>
                    <a:pt x="333" y="1"/>
                  </a:moveTo>
                  <a:cubicBezTo>
                    <a:pt x="296" y="1"/>
                    <a:pt x="259" y="8"/>
                    <a:pt x="231" y="22"/>
                  </a:cubicBezTo>
                  <a:cubicBezTo>
                    <a:pt x="175" y="22"/>
                    <a:pt x="140" y="78"/>
                    <a:pt x="140" y="113"/>
                  </a:cubicBezTo>
                  <a:cubicBezTo>
                    <a:pt x="84" y="168"/>
                    <a:pt x="29" y="224"/>
                    <a:pt x="1" y="315"/>
                  </a:cubicBezTo>
                  <a:cubicBezTo>
                    <a:pt x="1" y="371"/>
                    <a:pt x="1" y="427"/>
                    <a:pt x="56" y="462"/>
                  </a:cubicBezTo>
                  <a:cubicBezTo>
                    <a:pt x="116" y="485"/>
                    <a:pt x="190" y="498"/>
                    <a:pt x="264" y="498"/>
                  </a:cubicBezTo>
                  <a:cubicBezTo>
                    <a:pt x="373" y="498"/>
                    <a:pt x="482" y="470"/>
                    <a:pt x="553" y="399"/>
                  </a:cubicBezTo>
                  <a:cubicBezTo>
                    <a:pt x="609" y="343"/>
                    <a:pt x="609" y="287"/>
                    <a:pt x="581" y="224"/>
                  </a:cubicBezTo>
                  <a:cubicBezTo>
                    <a:pt x="553" y="141"/>
                    <a:pt x="525" y="78"/>
                    <a:pt x="434" y="22"/>
                  </a:cubicBezTo>
                  <a:cubicBezTo>
                    <a:pt x="406" y="8"/>
                    <a:pt x="369" y="1"/>
                    <a:pt x="3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79"/>
            <p:cNvSpPr/>
            <p:nvPr/>
          </p:nvSpPr>
          <p:spPr>
            <a:xfrm>
              <a:off x="7468611" y="4369637"/>
              <a:ext cx="13403" cy="10740"/>
            </a:xfrm>
            <a:custGeom>
              <a:rect b="b" l="l" r="r" t="t"/>
              <a:pathLst>
                <a:path extrusionOk="0" h="472" w="589">
                  <a:moveTo>
                    <a:pt x="279" y="89"/>
                  </a:moveTo>
                  <a:cubicBezTo>
                    <a:pt x="382" y="89"/>
                    <a:pt x="495" y="157"/>
                    <a:pt x="441" y="251"/>
                  </a:cubicBezTo>
                  <a:cubicBezTo>
                    <a:pt x="396" y="311"/>
                    <a:pt x="355" y="361"/>
                    <a:pt x="291" y="361"/>
                  </a:cubicBezTo>
                  <a:cubicBezTo>
                    <a:pt x="266" y="361"/>
                    <a:pt x="237" y="353"/>
                    <a:pt x="203" y="335"/>
                  </a:cubicBezTo>
                  <a:cubicBezTo>
                    <a:pt x="176" y="335"/>
                    <a:pt x="148" y="335"/>
                    <a:pt x="120" y="279"/>
                  </a:cubicBezTo>
                  <a:cubicBezTo>
                    <a:pt x="120" y="251"/>
                    <a:pt x="120" y="195"/>
                    <a:pt x="148" y="160"/>
                  </a:cubicBezTo>
                  <a:cubicBezTo>
                    <a:pt x="168" y="110"/>
                    <a:pt x="222" y="89"/>
                    <a:pt x="279" y="89"/>
                  </a:cubicBezTo>
                  <a:close/>
                  <a:moveTo>
                    <a:pt x="233" y="0"/>
                  </a:moveTo>
                  <a:cubicBezTo>
                    <a:pt x="163" y="0"/>
                    <a:pt x="100" y="27"/>
                    <a:pt x="64" y="104"/>
                  </a:cubicBezTo>
                  <a:cubicBezTo>
                    <a:pt x="29" y="160"/>
                    <a:pt x="1" y="251"/>
                    <a:pt x="29" y="335"/>
                  </a:cubicBezTo>
                  <a:cubicBezTo>
                    <a:pt x="29" y="398"/>
                    <a:pt x="120" y="426"/>
                    <a:pt x="176" y="454"/>
                  </a:cubicBezTo>
                  <a:cubicBezTo>
                    <a:pt x="213" y="466"/>
                    <a:pt x="247" y="471"/>
                    <a:pt x="279" y="471"/>
                  </a:cubicBezTo>
                  <a:cubicBezTo>
                    <a:pt x="398" y="471"/>
                    <a:pt x="481" y="395"/>
                    <a:pt x="525" y="279"/>
                  </a:cubicBezTo>
                  <a:cubicBezTo>
                    <a:pt x="588" y="132"/>
                    <a:pt x="469" y="48"/>
                    <a:pt x="350" y="20"/>
                  </a:cubicBezTo>
                  <a:cubicBezTo>
                    <a:pt x="311" y="8"/>
                    <a:pt x="271" y="0"/>
                    <a:pt x="2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79"/>
            <p:cNvSpPr/>
            <p:nvPr/>
          </p:nvSpPr>
          <p:spPr>
            <a:xfrm>
              <a:off x="7426287" y="4229284"/>
              <a:ext cx="7191" cy="9830"/>
            </a:xfrm>
            <a:custGeom>
              <a:rect b="b" l="l" r="r" t="t"/>
              <a:pathLst>
                <a:path extrusionOk="0" h="432" w="316">
                  <a:moveTo>
                    <a:pt x="149" y="122"/>
                  </a:moveTo>
                  <a:cubicBezTo>
                    <a:pt x="157" y="122"/>
                    <a:pt x="166" y="123"/>
                    <a:pt x="176" y="126"/>
                  </a:cubicBezTo>
                  <a:cubicBezTo>
                    <a:pt x="231" y="126"/>
                    <a:pt x="231" y="245"/>
                    <a:pt x="204" y="301"/>
                  </a:cubicBezTo>
                  <a:cubicBezTo>
                    <a:pt x="185" y="317"/>
                    <a:pt x="170" y="324"/>
                    <a:pt x="156" y="324"/>
                  </a:cubicBezTo>
                  <a:cubicBezTo>
                    <a:pt x="124" y="324"/>
                    <a:pt x="104" y="284"/>
                    <a:pt x="85" y="245"/>
                  </a:cubicBezTo>
                  <a:cubicBezTo>
                    <a:pt x="85" y="214"/>
                    <a:pt x="85" y="122"/>
                    <a:pt x="149" y="122"/>
                  </a:cubicBezTo>
                  <a:close/>
                  <a:moveTo>
                    <a:pt x="193" y="0"/>
                  </a:moveTo>
                  <a:cubicBezTo>
                    <a:pt x="128" y="0"/>
                    <a:pt x="49" y="61"/>
                    <a:pt x="29" y="126"/>
                  </a:cubicBezTo>
                  <a:cubicBezTo>
                    <a:pt x="1" y="210"/>
                    <a:pt x="1" y="329"/>
                    <a:pt x="85" y="385"/>
                  </a:cubicBezTo>
                  <a:cubicBezTo>
                    <a:pt x="105" y="410"/>
                    <a:pt x="125" y="431"/>
                    <a:pt x="157" y="431"/>
                  </a:cubicBezTo>
                  <a:cubicBezTo>
                    <a:pt x="170" y="431"/>
                    <a:pt x="186" y="428"/>
                    <a:pt x="204" y="420"/>
                  </a:cubicBezTo>
                  <a:cubicBezTo>
                    <a:pt x="231" y="420"/>
                    <a:pt x="259" y="385"/>
                    <a:pt x="287" y="329"/>
                  </a:cubicBezTo>
                  <a:cubicBezTo>
                    <a:pt x="315" y="245"/>
                    <a:pt x="315" y="126"/>
                    <a:pt x="259" y="35"/>
                  </a:cubicBezTo>
                  <a:cubicBezTo>
                    <a:pt x="243" y="11"/>
                    <a:pt x="219" y="0"/>
                    <a:pt x="1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79"/>
            <p:cNvSpPr/>
            <p:nvPr/>
          </p:nvSpPr>
          <p:spPr>
            <a:xfrm>
              <a:off x="7403077" y="4136011"/>
              <a:ext cx="9876" cy="10035"/>
            </a:xfrm>
            <a:custGeom>
              <a:rect b="b" l="l" r="r" t="t"/>
              <a:pathLst>
                <a:path extrusionOk="0" h="441" w="434">
                  <a:moveTo>
                    <a:pt x="203" y="85"/>
                  </a:moveTo>
                  <a:cubicBezTo>
                    <a:pt x="259" y="85"/>
                    <a:pt x="322" y="204"/>
                    <a:pt x="322" y="232"/>
                  </a:cubicBezTo>
                  <a:cubicBezTo>
                    <a:pt x="322" y="288"/>
                    <a:pt x="259" y="351"/>
                    <a:pt x="203" y="351"/>
                  </a:cubicBezTo>
                  <a:cubicBezTo>
                    <a:pt x="112" y="351"/>
                    <a:pt x="112" y="232"/>
                    <a:pt x="112" y="176"/>
                  </a:cubicBezTo>
                  <a:cubicBezTo>
                    <a:pt x="147" y="113"/>
                    <a:pt x="175" y="85"/>
                    <a:pt x="203" y="85"/>
                  </a:cubicBezTo>
                  <a:close/>
                  <a:moveTo>
                    <a:pt x="207" y="0"/>
                  </a:moveTo>
                  <a:cubicBezTo>
                    <a:pt x="0" y="0"/>
                    <a:pt x="7" y="354"/>
                    <a:pt x="203" y="435"/>
                  </a:cubicBezTo>
                  <a:cubicBezTo>
                    <a:pt x="214" y="439"/>
                    <a:pt x="225" y="440"/>
                    <a:pt x="237" y="440"/>
                  </a:cubicBezTo>
                  <a:cubicBezTo>
                    <a:pt x="316" y="440"/>
                    <a:pt x="409" y="364"/>
                    <a:pt x="433" y="260"/>
                  </a:cubicBezTo>
                  <a:cubicBezTo>
                    <a:pt x="433" y="176"/>
                    <a:pt x="349" y="2"/>
                    <a:pt x="231" y="2"/>
                  </a:cubicBezTo>
                  <a:cubicBezTo>
                    <a:pt x="222" y="1"/>
                    <a:pt x="214" y="0"/>
                    <a:pt x="2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79"/>
            <p:cNvSpPr/>
            <p:nvPr/>
          </p:nvSpPr>
          <p:spPr>
            <a:xfrm>
              <a:off x="7410381" y="4156149"/>
              <a:ext cx="10513" cy="10831"/>
            </a:xfrm>
            <a:custGeom>
              <a:rect b="b" l="l" r="r" t="t"/>
              <a:pathLst>
                <a:path extrusionOk="0" h="476" w="462">
                  <a:moveTo>
                    <a:pt x="201" y="104"/>
                  </a:moveTo>
                  <a:cubicBezTo>
                    <a:pt x="231" y="104"/>
                    <a:pt x="262" y="121"/>
                    <a:pt x="287" y="165"/>
                  </a:cubicBezTo>
                  <a:cubicBezTo>
                    <a:pt x="315" y="221"/>
                    <a:pt x="350" y="312"/>
                    <a:pt x="259" y="340"/>
                  </a:cubicBezTo>
                  <a:cubicBezTo>
                    <a:pt x="231" y="368"/>
                    <a:pt x="203" y="368"/>
                    <a:pt x="175" y="368"/>
                  </a:cubicBezTo>
                  <a:cubicBezTo>
                    <a:pt x="140" y="368"/>
                    <a:pt x="112" y="312"/>
                    <a:pt x="84" y="277"/>
                  </a:cubicBezTo>
                  <a:cubicBezTo>
                    <a:pt x="65" y="199"/>
                    <a:pt x="131" y="104"/>
                    <a:pt x="201" y="104"/>
                  </a:cubicBezTo>
                  <a:close/>
                  <a:moveTo>
                    <a:pt x="202" y="1"/>
                  </a:moveTo>
                  <a:cubicBezTo>
                    <a:pt x="142" y="1"/>
                    <a:pt x="86" y="30"/>
                    <a:pt x="56" y="75"/>
                  </a:cubicBezTo>
                  <a:cubicBezTo>
                    <a:pt x="1" y="193"/>
                    <a:pt x="1" y="312"/>
                    <a:pt x="84" y="396"/>
                  </a:cubicBezTo>
                  <a:cubicBezTo>
                    <a:pt x="111" y="452"/>
                    <a:pt x="157" y="475"/>
                    <a:pt x="207" y="475"/>
                  </a:cubicBezTo>
                  <a:cubicBezTo>
                    <a:pt x="265" y="475"/>
                    <a:pt x="330" y="445"/>
                    <a:pt x="378" y="396"/>
                  </a:cubicBezTo>
                  <a:cubicBezTo>
                    <a:pt x="462" y="312"/>
                    <a:pt x="406" y="165"/>
                    <a:pt x="350" y="75"/>
                  </a:cubicBezTo>
                  <a:cubicBezTo>
                    <a:pt x="308" y="23"/>
                    <a:pt x="254" y="1"/>
                    <a:pt x="2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79"/>
            <p:cNvSpPr/>
            <p:nvPr/>
          </p:nvSpPr>
          <p:spPr>
            <a:xfrm>
              <a:off x="7412930" y="4179519"/>
              <a:ext cx="9398" cy="12219"/>
            </a:xfrm>
            <a:custGeom>
              <a:rect b="b" l="l" r="r" t="t"/>
              <a:pathLst>
                <a:path extrusionOk="0" h="537" w="413">
                  <a:moveTo>
                    <a:pt x="211" y="150"/>
                  </a:moveTo>
                  <a:cubicBezTo>
                    <a:pt x="234" y="150"/>
                    <a:pt x="255" y="168"/>
                    <a:pt x="266" y="215"/>
                  </a:cubicBezTo>
                  <a:cubicBezTo>
                    <a:pt x="294" y="271"/>
                    <a:pt x="294" y="334"/>
                    <a:pt x="266" y="390"/>
                  </a:cubicBezTo>
                  <a:cubicBezTo>
                    <a:pt x="254" y="414"/>
                    <a:pt x="236" y="422"/>
                    <a:pt x="217" y="422"/>
                  </a:cubicBezTo>
                  <a:cubicBezTo>
                    <a:pt x="191" y="422"/>
                    <a:pt x="163" y="406"/>
                    <a:pt x="147" y="390"/>
                  </a:cubicBezTo>
                  <a:cubicBezTo>
                    <a:pt x="119" y="334"/>
                    <a:pt x="119" y="299"/>
                    <a:pt x="119" y="243"/>
                  </a:cubicBezTo>
                  <a:cubicBezTo>
                    <a:pt x="136" y="193"/>
                    <a:pt x="176" y="150"/>
                    <a:pt x="211" y="150"/>
                  </a:cubicBezTo>
                  <a:close/>
                  <a:moveTo>
                    <a:pt x="197" y="1"/>
                  </a:moveTo>
                  <a:cubicBezTo>
                    <a:pt x="181" y="1"/>
                    <a:pt x="164" y="4"/>
                    <a:pt x="147" y="12"/>
                  </a:cubicBezTo>
                  <a:cubicBezTo>
                    <a:pt x="0" y="96"/>
                    <a:pt x="0" y="390"/>
                    <a:pt x="119" y="509"/>
                  </a:cubicBezTo>
                  <a:cubicBezTo>
                    <a:pt x="158" y="527"/>
                    <a:pt x="194" y="537"/>
                    <a:pt x="225" y="537"/>
                  </a:cubicBezTo>
                  <a:cubicBezTo>
                    <a:pt x="290" y="537"/>
                    <a:pt x="340" y="498"/>
                    <a:pt x="378" y="418"/>
                  </a:cubicBezTo>
                  <a:cubicBezTo>
                    <a:pt x="413" y="299"/>
                    <a:pt x="413" y="159"/>
                    <a:pt x="294" y="40"/>
                  </a:cubicBezTo>
                  <a:cubicBezTo>
                    <a:pt x="274" y="21"/>
                    <a:pt x="237" y="1"/>
                    <a:pt x="1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79"/>
            <p:cNvSpPr/>
            <p:nvPr/>
          </p:nvSpPr>
          <p:spPr>
            <a:xfrm>
              <a:off x="7419279" y="4206825"/>
              <a:ext cx="11013" cy="10877"/>
            </a:xfrm>
            <a:custGeom>
              <a:rect b="b" l="l" r="r" t="t"/>
              <a:pathLst>
                <a:path extrusionOk="0" h="478" w="484">
                  <a:moveTo>
                    <a:pt x="234" y="96"/>
                  </a:moveTo>
                  <a:cubicBezTo>
                    <a:pt x="259" y="96"/>
                    <a:pt x="285" y="111"/>
                    <a:pt x="309" y="148"/>
                  </a:cubicBezTo>
                  <a:cubicBezTo>
                    <a:pt x="337" y="211"/>
                    <a:pt x="365" y="323"/>
                    <a:pt x="274" y="358"/>
                  </a:cubicBezTo>
                  <a:cubicBezTo>
                    <a:pt x="258" y="374"/>
                    <a:pt x="241" y="381"/>
                    <a:pt x="226" y="381"/>
                  </a:cubicBezTo>
                  <a:cubicBezTo>
                    <a:pt x="188" y="381"/>
                    <a:pt x="154" y="340"/>
                    <a:pt x="134" y="295"/>
                  </a:cubicBezTo>
                  <a:cubicBezTo>
                    <a:pt x="108" y="213"/>
                    <a:pt x="166" y="96"/>
                    <a:pt x="234" y="96"/>
                  </a:cubicBezTo>
                  <a:close/>
                  <a:moveTo>
                    <a:pt x="222" y="0"/>
                  </a:moveTo>
                  <a:cubicBezTo>
                    <a:pt x="0" y="0"/>
                    <a:pt x="22" y="478"/>
                    <a:pt x="230" y="478"/>
                  </a:cubicBezTo>
                  <a:cubicBezTo>
                    <a:pt x="261" y="478"/>
                    <a:pt x="297" y="467"/>
                    <a:pt x="337" y="442"/>
                  </a:cubicBezTo>
                  <a:cubicBezTo>
                    <a:pt x="484" y="358"/>
                    <a:pt x="484" y="211"/>
                    <a:pt x="393" y="92"/>
                  </a:cubicBezTo>
                  <a:cubicBezTo>
                    <a:pt x="365" y="64"/>
                    <a:pt x="337" y="8"/>
                    <a:pt x="274" y="8"/>
                  </a:cubicBezTo>
                  <a:cubicBezTo>
                    <a:pt x="255" y="3"/>
                    <a:pt x="238" y="0"/>
                    <a:pt x="2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79"/>
            <p:cNvSpPr/>
            <p:nvPr/>
          </p:nvSpPr>
          <p:spPr>
            <a:xfrm>
              <a:off x="7414364" y="4195538"/>
              <a:ext cx="9239" cy="9034"/>
            </a:xfrm>
            <a:custGeom>
              <a:rect b="b" l="l" r="r" t="t"/>
              <a:pathLst>
                <a:path extrusionOk="0" h="397" w="406">
                  <a:moveTo>
                    <a:pt x="204" y="82"/>
                  </a:moveTo>
                  <a:cubicBezTo>
                    <a:pt x="222" y="82"/>
                    <a:pt x="241" y="93"/>
                    <a:pt x="259" y="120"/>
                  </a:cubicBezTo>
                  <a:cubicBezTo>
                    <a:pt x="287" y="183"/>
                    <a:pt x="287" y="266"/>
                    <a:pt x="231" y="294"/>
                  </a:cubicBezTo>
                  <a:cubicBezTo>
                    <a:pt x="201" y="314"/>
                    <a:pt x="177" y="322"/>
                    <a:pt x="158" y="322"/>
                  </a:cubicBezTo>
                  <a:cubicBezTo>
                    <a:pt x="58" y="322"/>
                    <a:pt x="121" y="82"/>
                    <a:pt x="204" y="82"/>
                  </a:cubicBezTo>
                  <a:close/>
                  <a:moveTo>
                    <a:pt x="207" y="0"/>
                  </a:moveTo>
                  <a:cubicBezTo>
                    <a:pt x="196" y="0"/>
                    <a:pt x="186" y="2"/>
                    <a:pt x="175" y="8"/>
                  </a:cubicBezTo>
                  <a:cubicBezTo>
                    <a:pt x="56" y="36"/>
                    <a:pt x="0" y="238"/>
                    <a:pt x="56" y="329"/>
                  </a:cubicBezTo>
                  <a:cubicBezTo>
                    <a:pt x="87" y="376"/>
                    <a:pt x="137" y="396"/>
                    <a:pt x="185" y="396"/>
                  </a:cubicBezTo>
                  <a:cubicBezTo>
                    <a:pt x="224" y="396"/>
                    <a:pt x="262" y="382"/>
                    <a:pt x="287" y="357"/>
                  </a:cubicBezTo>
                  <a:cubicBezTo>
                    <a:pt x="406" y="294"/>
                    <a:pt x="378" y="155"/>
                    <a:pt x="315" y="64"/>
                  </a:cubicBezTo>
                  <a:cubicBezTo>
                    <a:pt x="292" y="41"/>
                    <a:pt x="251" y="0"/>
                    <a:pt x="2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6" name="Google Shape;5696;p79"/>
          <p:cNvGrpSpPr/>
          <p:nvPr/>
        </p:nvGrpSpPr>
        <p:grpSpPr>
          <a:xfrm>
            <a:off x="6840118" y="1920061"/>
            <a:ext cx="460812" cy="442198"/>
            <a:chOff x="6840118" y="1920061"/>
            <a:chExt cx="460812" cy="442198"/>
          </a:xfrm>
        </p:grpSpPr>
        <p:sp>
          <p:nvSpPr>
            <p:cNvPr id="5697" name="Google Shape;5697;p79"/>
            <p:cNvSpPr/>
            <p:nvPr/>
          </p:nvSpPr>
          <p:spPr>
            <a:xfrm>
              <a:off x="6844738" y="1923656"/>
              <a:ext cx="454281" cy="435849"/>
            </a:xfrm>
            <a:custGeom>
              <a:rect b="b" l="l" r="r" t="t"/>
              <a:pathLst>
                <a:path extrusionOk="0" h="19154" w="19964">
                  <a:moveTo>
                    <a:pt x="1935" y="1333"/>
                  </a:moveTo>
                  <a:cubicBezTo>
                    <a:pt x="1953" y="1333"/>
                    <a:pt x="1970" y="1335"/>
                    <a:pt x="1986" y="1340"/>
                  </a:cubicBezTo>
                  <a:cubicBezTo>
                    <a:pt x="2014" y="1368"/>
                    <a:pt x="2042" y="1368"/>
                    <a:pt x="2070" y="1403"/>
                  </a:cubicBezTo>
                  <a:cubicBezTo>
                    <a:pt x="2098" y="1403"/>
                    <a:pt x="2133" y="1431"/>
                    <a:pt x="2161" y="1459"/>
                  </a:cubicBezTo>
                  <a:cubicBezTo>
                    <a:pt x="2273" y="1578"/>
                    <a:pt x="2273" y="1753"/>
                    <a:pt x="2133" y="1865"/>
                  </a:cubicBezTo>
                  <a:cubicBezTo>
                    <a:pt x="2061" y="1903"/>
                    <a:pt x="1979" y="1928"/>
                    <a:pt x="1893" y="1928"/>
                  </a:cubicBezTo>
                  <a:cubicBezTo>
                    <a:pt x="1836" y="1928"/>
                    <a:pt x="1779" y="1918"/>
                    <a:pt x="1721" y="1893"/>
                  </a:cubicBezTo>
                  <a:cubicBezTo>
                    <a:pt x="1574" y="1809"/>
                    <a:pt x="1574" y="1634"/>
                    <a:pt x="1665" y="1487"/>
                  </a:cubicBezTo>
                  <a:cubicBezTo>
                    <a:pt x="1693" y="1459"/>
                    <a:pt x="1693" y="1459"/>
                    <a:pt x="1721" y="1431"/>
                  </a:cubicBezTo>
                  <a:cubicBezTo>
                    <a:pt x="1772" y="1380"/>
                    <a:pt x="1857" y="1333"/>
                    <a:pt x="1935" y="1333"/>
                  </a:cubicBezTo>
                  <a:close/>
                  <a:moveTo>
                    <a:pt x="2024" y="1"/>
                  </a:moveTo>
                  <a:cubicBezTo>
                    <a:pt x="1814" y="1"/>
                    <a:pt x="1634" y="111"/>
                    <a:pt x="1518" y="320"/>
                  </a:cubicBezTo>
                  <a:cubicBezTo>
                    <a:pt x="1399" y="557"/>
                    <a:pt x="1287" y="816"/>
                    <a:pt x="1196" y="1054"/>
                  </a:cubicBezTo>
                  <a:cubicBezTo>
                    <a:pt x="672" y="2480"/>
                    <a:pt x="469" y="2214"/>
                    <a:pt x="441" y="4053"/>
                  </a:cubicBezTo>
                  <a:cubicBezTo>
                    <a:pt x="441" y="4725"/>
                    <a:pt x="413" y="5389"/>
                    <a:pt x="616" y="6032"/>
                  </a:cubicBezTo>
                  <a:cubicBezTo>
                    <a:pt x="819" y="6850"/>
                    <a:pt x="938" y="7662"/>
                    <a:pt x="1084" y="8480"/>
                  </a:cubicBezTo>
                  <a:cubicBezTo>
                    <a:pt x="1112" y="8710"/>
                    <a:pt x="1168" y="8976"/>
                    <a:pt x="1140" y="9207"/>
                  </a:cubicBezTo>
                  <a:cubicBezTo>
                    <a:pt x="1112" y="9619"/>
                    <a:pt x="1224" y="9934"/>
                    <a:pt x="1399" y="10256"/>
                  </a:cubicBezTo>
                  <a:cubicBezTo>
                    <a:pt x="1574" y="10549"/>
                    <a:pt x="1693" y="10843"/>
                    <a:pt x="1812" y="11130"/>
                  </a:cubicBezTo>
                  <a:cubicBezTo>
                    <a:pt x="1896" y="11367"/>
                    <a:pt x="1868" y="11570"/>
                    <a:pt x="1721" y="11745"/>
                  </a:cubicBezTo>
                  <a:cubicBezTo>
                    <a:pt x="1343" y="12269"/>
                    <a:pt x="1140" y="12822"/>
                    <a:pt x="938" y="13402"/>
                  </a:cubicBezTo>
                  <a:cubicBezTo>
                    <a:pt x="847" y="13696"/>
                    <a:pt x="672" y="13927"/>
                    <a:pt x="525" y="14192"/>
                  </a:cubicBezTo>
                  <a:cubicBezTo>
                    <a:pt x="350" y="14451"/>
                    <a:pt x="210" y="14745"/>
                    <a:pt x="1" y="15094"/>
                  </a:cubicBezTo>
                  <a:cubicBezTo>
                    <a:pt x="1" y="15122"/>
                    <a:pt x="525" y="15500"/>
                    <a:pt x="588" y="15563"/>
                  </a:cubicBezTo>
                  <a:cubicBezTo>
                    <a:pt x="707" y="15658"/>
                    <a:pt x="866" y="15705"/>
                    <a:pt x="1019" y="15705"/>
                  </a:cubicBezTo>
                  <a:cubicBezTo>
                    <a:pt x="1090" y="15705"/>
                    <a:pt x="1160" y="15695"/>
                    <a:pt x="1224" y="15675"/>
                  </a:cubicBezTo>
                  <a:cubicBezTo>
                    <a:pt x="1399" y="15647"/>
                    <a:pt x="1490" y="15444"/>
                    <a:pt x="1518" y="15269"/>
                  </a:cubicBezTo>
                  <a:cubicBezTo>
                    <a:pt x="1518" y="14976"/>
                    <a:pt x="1490" y="14689"/>
                    <a:pt x="1518" y="14423"/>
                  </a:cubicBezTo>
                  <a:cubicBezTo>
                    <a:pt x="1546" y="14220"/>
                    <a:pt x="1609" y="14018"/>
                    <a:pt x="1693" y="13843"/>
                  </a:cubicBezTo>
                  <a:cubicBezTo>
                    <a:pt x="1784" y="13640"/>
                    <a:pt x="1924" y="13465"/>
                    <a:pt x="2070" y="13290"/>
                  </a:cubicBezTo>
                  <a:cubicBezTo>
                    <a:pt x="2161" y="13227"/>
                    <a:pt x="2245" y="13144"/>
                    <a:pt x="2336" y="13116"/>
                  </a:cubicBezTo>
                  <a:cubicBezTo>
                    <a:pt x="2420" y="13053"/>
                    <a:pt x="2511" y="13081"/>
                    <a:pt x="2595" y="13025"/>
                  </a:cubicBezTo>
                  <a:cubicBezTo>
                    <a:pt x="2714" y="12969"/>
                    <a:pt x="2833" y="12878"/>
                    <a:pt x="2944" y="12794"/>
                  </a:cubicBezTo>
                  <a:cubicBezTo>
                    <a:pt x="3119" y="12591"/>
                    <a:pt x="3091" y="12297"/>
                    <a:pt x="3119" y="12067"/>
                  </a:cubicBezTo>
                  <a:cubicBezTo>
                    <a:pt x="3119" y="11857"/>
                    <a:pt x="3182" y="11626"/>
                    <a:pt x="3182" y="11423"/>
                  </a:cubicBezTo>
                  <a:cubicBezTo>
                    <a:pt x="3203" y="11312"/>
                    <a:pt x="3208" y="11217"/>
                    <a:pt x="3286" y="11217"/>
                  </a:cubicBezTo>
                  <a:cubicBezTo>
                    <a:pt x="3311" y="11217"/>
                    <a:pt x="3343" y="11227"/>
                    <a:pt x="3385" y="11249"/>
                  </a:cubicBezTo>
                  <a:cubicBezTo>
                    <a:pt x="3616" y="11305"/>
                    <a:pt x="3791" y="11395"/>
                    <a:pt x="3993" y="11507"/>
                  </a:cubicBezTo>
                  <a:cubicBezTo>
                    <a:pt x="4343" y="11745"/>
                    <a:pt x="4693" y="12004"/>
                    <a:pt x="5070" y="12151"/>
                  </a:cubicBezTo>
                  <a:cubicBezTo>
                    <a:pt x="5105" y="12731"/>
                    <a:pt x="5133" y="13227"/>
                    <a:pt x="5161" y="13724"/>
                  </a:cubicBezTo>
                  <a:cubicBezTo>
                    <a:pt x="5161" y="14276"/>
                    <a:pt x="5161" y="14801"/>
                    <a:pt x="5133" y="15353"/>
                  </a:cubicBezTo>
                  <a:cubicBezTo>
                    <a:pt x="5133" y="15647"/>
                    <a:pt x="5105" y="15968"/>
                    <a:pt x="5042" y="16262"/>
                  </a:cubicBezTo>
                  <a:cubicBezTo>
                    <a:pt x="5042" y="16402"/>
                    <a:pt x="5014" y="16521"/>
                    <a:pt x="4986" y="16640"/>
                  </a:cubicBezTo>
                  <a:cubicBezTo>
                    <a:pt x="4958" y="16724"/>
                    <a:pt x="4930" y="16870"/>
                    <a:pt x="4986" y="16961"/>
                  </a:cubicBezTo>
                  <a:cubicBezTo>
                    <a:pt x="5042" y="17045"/>
                    <a:pt x="5280" y="17136"/>
                    <a:pt x="5364" y="17164"/>
                  </a:cubicBezTo>
                  <a:cubicBezTo>
                    <a:pt x="5433" y="17164"/>
                    <a:pt x="5471" y="17143"/>
                    <a:pt x="5514" y="17143"/>
                  </a:cubicBezTo>
                  <a:cubicBezTo>
                    <a:pt x="5546" y="17143"/>
                    <a:pt x="5580" y="17154"/>
                    <a:pt x="5629" y="17192"/>
                  </a:cubicBezTo>
                  <a:cubicBezTo>
                    <a:pt x="5713" y="17220"/>
                    <a:pt x="5804" y="17248"/>
                    <a:pt x="5888" y="17248"/>
                  </a:cubicBezTo>
                  <a:cubicBezTo>
                    <a:pt x="6007" y="17248"/>
                    <a:pt x="6063" y="17220"/>
                    <a:pt x="6154" y="17164"/>
                  </a:cubicBezTo>
                  <a:cubicBezTo>
                    <a:pt x="6266" y="17017"/>
                    <a:pt x="6266" y="17017"/>
                    <a:pt x="6441" y="17017"/>
                  </a:cubicBezTo>
                  <a:cubicBezTo>
                    <a:pt x="6559" y="17017"/>
                    <a:pt x="6643" y="16961"/>
                    <a:pt x="6706" y="16814"/>
                  </a:cubicBezTo>
                  <a:cubicBezTo>
                    <a:pt x="6762" y="16577"/>
                    <a:pt x="6643" y="16346"/>
                    <a:pt x="6559" y="16115"/>
                  </a:cubicBezTo>
                  <a:cubicBezTo>
                    <a:pt x="6469" y="15822"/>
                    <a:pt x="6357" y="15528"/>
                    <a:pt x="6266" y="15241"/>
                  </a:cubicBezTo>
                  <a:cubicBezTo>
                    <a:pt x="6210" y="15003"/>
                    <a:pt x="6154" y="14773"/>
                    <a:pt x="6182" y="14542"/>
                  </a:cubicBezTo>
                  <a:cubicBezTo>
                    <a:pt x="6188" y="14541"/>
                    <a:pt x="6193" y="14540"/>
                    <a:pt x="6199" y="14540"/>
                  </a:cubicBezTo>
                  <a:cubicBezTo>
                    <a:pt x="6306" y="14540"/>
                    <a:pt x="6414" y="14777"/>
                    <a:pt x="6441" y="14864"/>
                  </a:cubicBezTo>
                  <a:cubicBezTo>
                    <a:pt x="6532" y="15003"/>
                    <a:pt x="6643" y="15122"/>
                    <a:pt x="6762" y="15241"/>
                  </a:cubicBezTo>
                  <a:cubicBezTo>
                    <a:pt x="7028" y="15528"/>
                    <a:pt x="7231" y="15878"/>
                    <a:pt x="7259" y="16290"/>
                  </a:cubicBezTo>
                  <a:cubicBezTo>
                    <a:pt x="7287" y="16521"/>
                    <a:pt x="7287" y="16752"/>
                    <a:pt x="7343" y="16989"/>
                  </a:cubicBezTo>
                  <a:cubicBezTo>
                    <a:pt x="7434" y="17339"/>
                    <a:pt x="7434" y="17689"/>
                    <a:pt x="7259" y="18010"/>
                  </a:cubicBezTo>
                  <a:cubicBezTo>
                    <a:pt x="7203" y="18122"/>
                    <a:pt x="7112" y="18213"/>
                    <a:pt x="6993" y="18297"/>
                  </a:cubicBezTo>
                  <a:cubicBezTo>
                    <a:pt x="6909" y="18360"/>
                    <a:pt x="6734" y="18472"/>
                    <a:pt x="6818" y="18591"/>
                  </a:cubicBezTo>
                  <a:cubicBezTo>
                    <a:pt x="6870" y="18659"/>
                    <a:pt x="6969" y="18667"/>
                    <a:pt x="7065" y="18667"/>
                  </a:cubicBezTo>
                  <a:cubicBezTo>
                    <a:pt x="7097" y="18667"/>
                    <a:pt x="7128" y="18666"/>
                    <a:pt x="7157" y="18666"/>
                  </a:cubicBezTo>
                  <a:cubicBezTo>
                    <a:pt x="7195" y="18666"/>
                    <a:pt x="7230" y="18668"/>
                    <a:pt x="7259" y="18674"/>
                  </a:cubicBezTo>
                  <a:cubicBezTo>
                    <a:pt x="7434" y="18737"/>
                    <a:pt x="7434" y="18793"/>
                    <a:pt x="7489" y="18968"/>
                  </a:cubicBezTo>
                  <a:cubicBezTo>
                    <a:pt x="7517" y="19059"/>
                    <a:pt x="7608" y="19115"/>
                    <a:pt x="7692" y="19143"/>
                  </a:cubicBezTo>
                  <a:cubicBezTo>
                    <a:pt x="7732" y="19150"/>
                    <a:pt x="7775" y="19154"/>
                    <a:pt x="7820" y="19154"/>
                  </a:cubicBezTo>
                  <a:cubicBezTo>
                    <a:pt x="7944" y="19154"/>
                    <a:pt x="8081" y="19128"/>
                    <a:pt x="8189" y="19087"/>
                  </a:cubicBezTo>
                  <a:cubicBezTo>
                    <a:pt x="8364" y="19059"/>
                    <a:pt x="8538" y="19024"/>
                    <a:pt x="8713" y="19024"/>
                  </a:cubicBezTo>
                  <a:cubicBezTo>
                    <a:pt x="8713" y="19049"/>
                    <a:pt x="8727" y="19070"/>
                    <a:pt x="8748" y="19070"/>
                  </a:cubicBezTo>
                  <a:cubicBezTo>
                    <a:pt x="8757" y="19070"/>
                    <a:pt x="8766" y="19067"/>
                    <a:pt x="8776" y="19059"/>
                  </a:cubicBezTo>
                  <a:lnTo>
                    <a:pt x="8804" y="19059"/>
                  </a:lnTo>
                  <a:cubicBezTo>
                    <a:pt x="8832" y="19059"/>
                    <a:pt x="8832" y="19024"/>
                    <a:pt x="8832" y="19024"/>
                  </a:cubicBezTo>
                  <a:cubicBezTo>
                    <a:pt x="8860" y="19024"/>
                    <a:pt x="8888" y="18996"/>
                    <a:pt x="8916" y="18968"/>
                  </a:cubicBezTo>
                  <a:cubicBezTo>
                    <a:pt x="8951" y="18940"/>
                    <a:pt x="9007" y="18884"/>
                    <a:pt x="8979" y="18821"/>
                  </a:cubicBezTo>
                  <a:cubicBezTo>
                    <a:pt x="8979" y="18821"/>
                    <a:pt x="8979" y="18793"/>
                    <a:pt x="8951" y="18793"/>
                  </a:cubicBezTo>
                  <a:lnTo>
                    <a:pt x="8951" y="18674"/>
                  </a:lnTo>
                  <a:cubicBezTo>
                    <a:pt x="8685" y="18094"/>
                    <a:pt x="8629" y="17514"/>
                    <a:pt x="8832" y="16870"/>
                  </a:cubicBezTo>
                  <a:cubicBezTo>
                    <a:pt x="8979" y="16437"/>
                    <a:pt x="8888" y="16024"/>
                    <a:pt x="8629" y="15647"/>
                  </a:cubicBezTo>
                  <a:cubicBezTo>
                    <a:pt x="8364" y="15325"/>
                    <a:pt x="8217" y="14948"/>
                    <a:pt x="8189" y="14542"/>
                  </a:cubicBezTo>
                  <a:cubicBezTo>
                    <a:pt x="8189" y="14339"/>
                    <a:pt x="8280" y="14129"/>
                    <a:pt x="8308" y="13927"/>
                  </a:cubicBezTo>
                  <a:cubicBezTo>
                    <a:pt x="8308" y="13724"/>
                    <a:pt x="8308" y="13521"/>
                    <a:pt x="8280" y="13318"/>
                  </a:cubicBezTo>
                  <a:cubicBezTo>
                    <a:pt x="8280" y="13171"/>
                    <a:pt x="8217" y="13053"/>
                    <a:pt x="8161" y="12906"/>
                  </a:cubicBezTo>
                  <a:cubicBezTo>
                    <a:pt x="8133" y="12794"/>
                    <a:pt x="8133" y="12647"/>
                    <a:pt x="8133" y="12528"/>
                  </a:cubicBezTo>
                  <a:cubicBezTo>
                    <a:pt x="8127" y="12534"/>
                    <a:pt x="8124" y="12536"/>
                    <a:pt x="8122" y="12536"/>
                  </a:cubicBezTo>
                  <a:cubicBezTo>
                    <a:pt x="8116" y="12536"/>
                    <a:pt x="8138" y="12500"/>
                    <a:pt x="8161" y="12500"/>
                  </a:cubicBezTo>
                  <a:cubicBezTo>
                    <a:pt x="8601" y="12472"/>
                    <a:pt x="9035" y="12444"/>
                    <a:pt x="9559" y="12381"/>
                  </a:cubicBezTo>
                  <a:cubicBezTo>
                    <a:pt x="10084" y="12878"/>
                    <a:pt x="10636" y="13402"/>
                    <a:pt x="11160" y="13927"/>
                  </a:cubicBezTo>
                  <a:cubicBezTo>
                    <a:pt x="11363" y="14101"/>
                    <a:pt x="11510" y="14339"/>
                    <a:pt x="11482" y="14626"/>
                  </a:cubicBezTo>
                  <a:cubicBezTo>
                    <a:pt x="11426" y="14948"/>
                    <a:pt x="11538" y="15213"/>
                    <a:pt x="11748" y="15444"/>
                  </a:cubicBezTo>
                  <a:cubicBezTo>
                    <a:pt x="12125" y="15912"/>
                    <a:pt x="12237" y="16465"/>
                    <a:pt x="12153" y="17017"/>
                  </a:cubicBezTo>
                  <a:cubicBezTo>
                    <a:pt x="12104" y="17223"/>
                    <a:pt x="12098" y="17712"/>
                    <a:pt x="12365" y="17712"/>
                  </a:cubicBezTo>
                  <a:cubicBezTo>
                    <a:pt x="12397" y="17712"/>
                    <a:pt x="12434" y="17705"/>
                    <a:pt x="12475" y="17689"/>
                  </a:cubicBezTo>
                  <a:cubicBezTo>
                    <a:pt x="12514" y="17669"/>
                    <a:pt x="12526" y="17646"/>
                    <a:pt x="12561" y="17646"/>
                  </a:cubicBezTo>
                  <a:cubicBezTo>
                    <a:pt x="12576" y="17646"/>
                    <a:pt x="12595" y="17650"/>
                    <a:pt x="12622" y="17661"/>
                  </a:cubicBezTo>
                  <a:cubicBezTo>
                    <a:pt x="12706" y="17689"/>
                    <a:pt x="12762" y="17947"/>
                    <a:pt x="12797" y="18038"/>
                  </a:cubicBezTo>
                  <a:cubicBezTo>
                    <a:pt x="12853" y="18150"/>
                    <a:pt x="12853" y="18269"/>
                    <a:pt x="12999" y="18325"/>
                  </a:cubicBezTo>
                  <a:cubicBezTo>
                    <a:pt x="13083" y="18325"/>
                    <a:pt x="13202" y="18325"/>
                    <a:pt x="13286" y="18269"/>
                  </a:cubicBezTo>
                  <a:cubicBezTo>
                    <a:pt x="13524" y="18122"/>
                    <a:pt x="13377" y="17689"/>
                    <a:pt x="13349" y="17451"/>
                  </a:cubicBezTo>
                  <a:cubicBezTo>
                    <a:pt x="13349" y="17375"/>
                    <a:pt x="13274" y="17034"/>
                    <a:pt x="13391" y="17034"/>
                  </a:cubicBezTo>
                  <a:cubicBezTo>
                    <a:pt x="13403" y="17034"/>
                    <a:pt x="13417" y="17037"/>
                    <a:pt x="13433" y="17045"/>
                  </a:cubicBezTo>
                  <a:cubicBezTo>
                    <a:pt x="13433" y="17136"/>
                    <a:pt x="13496" y="17220"/>
                    <a:pt x="13524" y="17339"/>
                  </a:cubicBezTo>
                  <a:cubicBezTo>
                    <a:pt x="13524" y="17423"/>
                    <a:pt x="13524" y="17542"/>
                    <a:pt x="13608" y="17598"/>
                  </a:cubicBezTo>
                  <a:cubicBezTo>
                    <a:pt x="13655" y="17634"/>
                    <a:pt x="13717" y="17651"/>
                    <a:pt x="13777" y="17651"/>
                  </a:cubicBezTo>
                  <a:cubicBezTo>
                    <a:pt x="13866" y="17651"/>
                    <a:pt x="13952" y="17613"/>
                    <a:pt x="13985" y="17542"/>
                  </a:cubicBezTo>
                  <a:cubicBezTo>
                    <a:pt x="14076" y="17367"/>
                    <a:pt x="13929" y="17073"/>
                    <a:pt x="13846" y="16961"/>
                  </a:cubicBezTo>
                  <a:cubicBezTo>
                    <a:pt x="13636" y="16612"/>
                    <a:pt x="13496" y="16227"/>
                    <a:pt x="13286" y="15878"/>
                  </a:cubicBezTo>
                  <a:cubicBezTo>
                    <a:pt x="13146" y="15619"/>
                    <a:pt x="13027" y="15353"/>
                    <a:pt x="13055" y="15038"/>
                  </a:cubicBezTo>
                  <a:cubicBezTo>
                    <a:pt x="13055" y="14745"/>
                    <a:pt x="12937" y="14479"/>
                    <a:pt x="12762" y="14220"/>
                  </a:cubicBezTo>
                  <a:cubicBezTo>
                    <a:pt x="12531" y="13815"/>
                    <a:pt x="12328" y="13374"/>
                    <a:pt x="12356" y="12878"/>
                  </a:cubicBezTo>
                  <a:cubicBezTo>
                    <a:pt x="12356" y="12472"/>
                    <a:pt x="12237" y="12123"/>
                    <a:pt x="11951" y="11857"/>
                  </a:cubicBezTo>
                  <a:cubicBezTo>
                    <a:pt x="11888" y="11801"/>
                    <a:pt x="11923" y="11717"/>
                    <a:pt x="11860" y="11598"/>
                  </a:cubicBezTo>
                  <a:cubicBezTo>
                    <a:pt x="12007" y="11542"/>
                    <a:pt x="12125" y="11507"/>
                    <a:pt x="12237" y="11479"/>
                  </a:cubicBezTo>
                  <a:cubicBezTo>
                    <a:pt x="12323" y="11468"/>
                    <a:pt x="12407" y="11463"/>
                    <a:pt x="12490" y="11463"/>
                  </a:cubicBezTo>
                  <a:cubicBezTo>
                    <a:pt x="13035" y="11463"/>
                    <a:pt x="13539" y="11681"/>
                    <a:pt x="14048" y="11857"/>
                  </a:cubicBezTo>
                  <a:cubicBezTo>
                    <a:pt x="14223" y="11920"/>
                    <a:pt x="14426" y="11976"/>
                    <a:pt x="14601" y="12004"/>
                  </a:cubicBezTo>
                  <a:cubicBezTo>
                    <a:pt x="15347" y="12220"/>
                    <a:pt x="16113" y="12324"/>
                    <a:pt x="16876" y="12324"/>
                  </a:cubicBezTo>
                  <a:cubicBezTo>
                    <a:pt x="17664" y="12324"/>
                    <a:pt x="18448" y="12213"/>
                    <a:pt x="19202" y="12004"/>
                  </a:cubicBezTo>
                  <a:cubicBezTo>
                    <a:pt x="19349" y="11948"/>
                    <a:pt x="19964" y="11801"/>
                    <a:pt x="19929" y="11598"/>
                  </a:cubicBezTo>
                  <a:cubicBezTo>
                    <a:pt x="19754" y="11570"/>
                    <a:pt x="19614" y="11570"/>
                    <a:pt x="19467" y="11570"/>
                  </a:cubicBezTo>
                  <a:cubicBezTo>
                    <a:pt x="19146" y="11570"/>
                    <a:pt x="18824" y="11542"/>
                    <a:pt x="18502" y="11542"/>
                  </a:cubicBezTo>
                  <a:cubicBezTo>
                    <a:pt x="18216" y="11507"/>
                    <a:pt x="17894" y="11479"/>
                    <a:pt x="17600" y="11423"/>
                  </a:cubicBezTo>
                  <a:cubicBezTo>
                    <a:pt x="16817" y="11193"/>
                    <a:pt x="16027" y="10955"/>
                    <a:pt x="15244" y="10668"/>
                  </a:cubicBezTo>
                  <a:cubicBezTo>
                    <a:pt x="14601" y="10430"/>
                    <a:pt x="14076" y="9997"/>
                    <a:pt x="13636" y="9473"/>
                  </a:cubicBezTo>
                  <a:cubicBezTo>
                    <a:pt x="13580" y="9410"/>
                    <a:pt x="13524" y="9326"/>
                    <a:pt x="13461" y="9270"/>
                  </a:cubicBezTo>
                  <a:cubicBezTo>
                    <a:pt x="13405" y="9179"/>
                    <a:pt x="13286" y="9123"/>
                    <a:pt x="13202" y="9032"/>
                  </a:cubicBezTo>
                  <a:cubicBezTo>
                    <a:pt x="12999" y="8829"/>
                    <a:pt x="12825" y="8626"/>
                    <a:pt x="12650" y="8424"/>
                  </a:cubicBezTo>
                  <a:cubicBezTo>
                    <a:pt x="12300" y="7927"/>
                    <a:pt x="12007" y="7375"/>
                    <a:pt x="11629" y="6906"/>
                  </a:cubicBezTo>
                  <a:cubicBezTo>
                    <a:pt x="11454" y="6732"/>
                    <a:pt x="11307" y="6529"/>
                    <a:pt x="11160" y="6354"/>
                  </a:cubicBezTo>
                  <a:cubicBezTo>
                    <a:pt x="11014" y="6151"/>
                    <a:pt x="10811" y="6004"/>
                    <a:pt x="10664" y="5802"/>
                  </a:cubicBezTo>
                  <a:cubicBezTo>
                    <a:pt x="10489" y="5599"/>
                    <a:pt x="10349" y="5389"/>
                    <a:pt x="10112" y="5305"/>
                  </a:cubicBezTo>
                  <a:cubicBezTo>
                    <a:pt x="9937" y="5214"/>
                    <a:pt x="9762" y="5158"/>
                    <a:pt x="9587" y="5074"/>
                  </a:cubicBezTo>
                  <a:cubicBezTo>
                    <a:pt x="9384" y="5011"/>
                    <a:pt x="9182" y="4927"/>
                    <a:pt x="8979" y="4837"/>
                  </a:cubicBezTo>
                  <a:cubicBezTo>
                    <a:pt x="8860" y="4753"/>
                    <a:pt x="8741" y="4606"/>
                    <a:pt x="8601" y="4550"/>
                  </a:cubicBezTo>
                  <a:cubicBezTo>
                    <a:pt x="8482" y="4487"/>
                    <a:pt x="8364" y="4459"/>
                    <a:pt x="8252" y="4403"/>
                  </a:cubicBezTo>
                  <a:cubicBezTo>
                    <a:pt x="7986" y="4256"/>
                    <a:pt x="7636" y="4165"/>
                    <a:pt x="7343" y="4109"/>
                  </a:cubicBezTo>
                  <a:cubicBezTo>
                    <a:pt x="6909" y="4025"/>
                    <a:pt x="6469" y="3991"/>
                    <a:pt x="6035" y="3991"/>
                  </a:cubicBezTo>
                  <a:cubicBezTo>
                    <a:pt x="5657" y="4025"/>
                    <a:pt x="5217" y="4081"/>
                    <a:pt x="4839" y="4200"/>
                  </a:cubicBezTo>
                  <a:cubicBezTo>
                    <a:pt x="4665" y="4228"/>
                    <a:pt x="4490" y="4256"/>
                    <a:pt x="4315" y="4284"/>
                  </a:cubicBezTo>
                  <a:cubicBezTo>
                    <a:pt x="4168" y="4340"/>
                    <a:pt x="3993" y="4403"/>
                    <a:pt x="3846" y="4459"/>
                  </a:cubicBezTo>
                  <a:cubicBezTo>
                    <a:pt x="3616" y="4550"/>
                    <a:pt x="3413" y="4634"/>
                    <a:pt x="3182" y="4662"/>
                  </a:cubicBezTo>
                  <a:cubicBezTo>
                    <a:pt x="3091" y="4662"/>
                    <a:pt x="3007" y="4606"/>
                    <a:pt x="2833" y="4550"/>
                  </a:cubicBezTo>
                  <a:cubicBezTo>
                    <a:pt x="2916" y="4459"/>
                    <a:pt x="3007" y="4312"/>
                    <a:pt x="3091" y="4256"/>
                  </a:cubicBezTo>
                  <a:cubicBezTo>
                    <a:pt x="3147" y="4200"/>
                    <a:pt x="3266" y="4200"/>
                    <a:pt x="3322" y="4137"/>
                  </a:cubicBezTo>
                  <a:cubicBezTo>
                    <a:pt x="3497" y="4025"/>
                    <a:pt x="3616" y="3851"/>
                    <a:pt x="3763" y="3676"/>
                  </a:cubicBezTo>
                  <a:cubicBezTo>
                    <a:pt x="3791" y="3641"/>
                    <a:pt x="3791" y="3585"/>
                    <a:pt x="3818" y="3557"/>
                  </a:cubicBezTo>
                  <a:cubicBezTo>
                    <a:pt x="3818" y="3557"/>
                    <a:pt x="3846" y="3557"/>
                    <a:pt x="3846" y="3529"/>
                  </a:cubicBezTo>
                  <a:cubicBezTo>
                    <a:pt x="3937" y="3466"/>
                    <a:pt x="4084" y="3466"/>
                    <a:pt x="4196" y="3466"/>
                  </a:cubicBezTo>
                  <a:cubicBezTo>
                    <a:pt x="4315" y="3466"/>
                    <a:pt x="4343" y="3466"/>
                    <a:pt x="4343" y="3354"/>
                  </a:cubicBezTo>
                  <a:cubicBezTo>
                    <a:pt x="4343" y="3263"/>
                    <a:pt x="4315" y="3179"/>
                    <a:pt x="4287" y="3116"/>
                  </a:cubicBezTo>
                  <a:cubicBezTo>
                    <a:pt x="4231" y="2977"/>
                    <a:pt x="4140" y="2830"/>
                    <a:pt x="4056" y="2683"/>
                  </a:cubicBezTo>
                  <a:cubicBezTo>
                    <a:pt x="3965" y="2508"/>
                    <a:pt x="3846" y="2214"/>
                    <a:pt x="3993" y="2040"/>
                  </a:cubicBezTo>
                  <a:cubicBezTo>
                    <a:pt x="4168" y="1837"/>
                    <a:pt x="4371" y="1718"/>
                    <a:pt x="4581" y="1606"/>
                  </a:cubicBezTo>
                  <a:cubicBezTo>
                    <a:pt x="4720" y="1515"/>
                    <a:pt x="4839" y="1431"/>
                    <a:pt x="4839" y="1284"/>
                  </a:cubicBezTo>
                  <a:cubicBezTo>
                    <a:pt x="4867" y="1194"/>
                    <a:pt x="4811" y="1110"/>
                    <a:pt x="4811" y="1019"/>
                  </a:cubicBezTo>
                  <a:cubicBezTo>
                    <a:pt x="4783" y="907"/>
                    <a:pt x="4839" y="907"/>
                    <a:pt x="4867" y="816"/>
                  </a:cubicBezTo>
                  <a:cubicBezTo>
                    <a:pt x="5014" y="613"/>
                    <a:pt x="4839" y="613"/>
                    <a:pt x="4665" y="585"/>
                  </a:cubicBezTo>
                  <a:cubicBezTo>
                    <a:pt x="4562" y="552"/>
                    <a:pt x="4460" y="539"/>
                    <a:pt x="4357" y="539"/>
                  </a:cubicBezTo>
                  <a:cubicBezTo>
                    <a:pt x="4285" y="539"/>
                    <a:pt x="4213" y="546"/>
                    <a:pt x="4140" y="557"/>
                  </a:cubicBezTo>
                  <a:cubicBezTo>
                    <a:pt x="3970" y="579"/>
                    <a:pt x="3803" y="594"/>
                    <a:pt x="3640" y="594"/>
                  </a:cubicBezTo>
                  <a:cubicBezTo>
                    <a:pt x="3185" y="594"/>
                    <a:pt x="2765" y="482"/>
                    <a:pt x="2420" y="117"/>
                  </a:cubicBezTo>
                  <a:cubicBezTo>
                    <a:pt x="2392" y="89"/>
                    <a:pt x="2364" y="89"/>
                    <a:pt x="2364" y="89"/>
                  </a:cubicBezTo>
                  <a:cubicBezTo>
                    <a:pt x="2246" y="30"/>
                    <a:pt x="2131" y="1"/>
                    <a:pt x="2024"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79"/>
            <p:cNvSpPr/>
            <p:nvPr/>
          </p:nvSpPr>
          <p:spPr>
            <a:xfrm>
              <a:off x="6862714" y="2003959"/>
              <a:ext cx="103444" cy="196239"/>
            </a:xfrm>
            <a:custGeom>
              <a:rect b="b" l="l" r="r" t="t"/>
              <a:pathLst>
                <a:path extrusionOk="0" h="8624" w="4546">
                  <a:moveTo>
                    <a:pt x="3028" y="0"/>
                  </a:moveTo>
                  <a:cubicBezTo>
                    <a:pt x="2623" y="0"/>
                    <a:pt x="2392" y="175"/>
                    <a:pt x="2126" y="259"/>
                  </a:cubicBezTo>
                  <a:cubicBezTo>
                    <a:pt x="1924" y="350"/>
                    <a:pt x="1721" y="406"/>
                    <a:pt x="1518" y="496"/>
                  </a:cubicBezTo>
                  <a:cubicBezTo>
                    <a:pt x="1343" y="552"/>
                    <a:pt x="1134" y="552"/>
                    <a:pt x="931" y="636"/>
                  </a:cubicBezTo>
                  <a:cubicBezTo>
                    <a:pt x="819" y="699"/>
                    <a:pt x="728" y="783"/>
                    <a:pt x="700" y="902"/>
                  </a:cubicBezTo>
                  <a:lnTo>
                    <a:pt x="700" y="1161"/>
                  </a:lnTo>
                  <a:cubicBezTo>
                    <a:pt x="672" y="1280"/>
                    <a:pt x="581" y="1398"/>
                    <a:pt x="525" y="1510"/>
                  </a:cubicBezTo>
                  <a:cubicBezTo>
                    <a:pt x="259" y="2070"/>
                    <a:pt x="120" y="2594"/>
                    <a:pt x="29" y="3175"/>
                  </a:cubicBezTo>
                  <a:cubicBezTo>
                    <a:pt x="1" y="3349"/>
                    <a:pt x="1" y="3524"/>
                    <a:pt x="29" y="3699"/>
                  </a:cubicBezTo>
                  <a:cubicBezTo>
                    <a:pt x="85" y="3958"/>
                    <a:pt x="148" y="4133"/>
                    <a:pt x="259" y="4342"/>
                  </a:cubicBezTo>
                  <a:cubicBezTo>
                    <a:pt x="406" y="4601"/>
                    <a:pt x="497" y="4748"/>
                    <a:pt x="700" y="4979"/>
                  </a:cubicBezTo>
                  <a:cubicBezTo>
                    <a:pt x="959" y="5216"/>
                    <a:pt x="1106" y="5503"/>
                    <a:pt x="1224" y="5825"/>
                  </a:cubicBezTo>
                  <a:cubicBezTo>
                    <a:pt x="1427" y="6321"/>
                    <a:pt x="1630" y="6846"/>
                    <a:pt x="1980" y="7251"/>
                  </a:cubicBezTo>
                  <a:cubicBezTo>
                    <a:pt x="2182" y="7454"/>
                    <a:pt x="2392" y="7573"/>
                    <a:pt x="2651" y="7720"/>
                  </a:cubicBezTo>
                  <a:cubicBezTo>
                    <a:pt x="2973" y="7866"/>
                    <a:pt x="3231" y="8097"/>
                    <a:pt x="3553" y="8272"/>
                  </a:cubicBezTo>
                  <a:cubicBezTo>
                    <a:pt x="3745" y="8385"/>
                    <a:pt x="4070" y="8624"/>
                    <a:pt x="4330" y="8624"/>
                  </a:cubicBezTo>
                  <a:cubicBezTo>
                    <a:pt x="4344" y="8624"/>
                    <a:pt x="4358" y="8623"/>
                    <a:pt x="4371" y="8622"/>
                  </a:cubicBezTo>
                  <a:cubicBezTo>
                    <a:pt x="4427" y="8363"/>
                    <a:pt x="4546" y="8041"/>
                    <a:pt x="4455" y="7776"/>
                  </a:cubicBezTo>
                  <a:cubicBezTo>
                    <a:pt x="4343" y="7454"/>
                    <a:pt x="4021" y="7314"/>
                    <a:pt x="3791" y="7104"/>
                  </a:cubicBezTo>
                  <a:cubicBezTo>
                    <a:pt x="3644" y="6992"/>
                    <a:pt x="3469" y="6874"/>
                    <a:pt x="3378" y="6699"/>
                  </a:cubicBezTo>
                  <a:cubicBezTo>
                    <a:pt x="3294" y="6496"/>
                    <a:pt x="3266" y="6293"/>
                    <a:pt x="3203" y="6090"/>
                  </a:cubicBezTo>
                  <a:cubicBezTo>
                    <a:pt x="3091" y="5825"/>
                    <a:pt x="2917" y="5594"/>
                    <a:pt x="2742" y="5356"/>
                  </a:cubicBezTo>
                  <a:cubicBezTo>
                    <a:pt x="2595" y="5181"/>
                    <a:pt x="2504" y="4951"/>
                    <a:pt x="2329" y="4776"/>
                  </a:cubicBezTo>
                  <a:cubicBezTo>
                    <a:pt x="2098" y="4517"/>
                    <a:pt x="1952" y="4251"/>
                    <a:pt x="1833" y="3930"/>
                  </a:cubicBezTo>
                  <a:cubicBezTo>
                    <a:pt x="1693" y="3496"/>
                    <a:pt x="1721" y="3056"/>
                    <a:pt x="1749" y="2650"/>
                  </a:cubicBezTo>
                  <a:cubicBezTo>
                    <a:pt x="1777" y="2210"/>
                    <a:pt x="1805" y="1776"/>
                    <a:pt x="1924" y="1371"/>
                  </a:cubicBezTo>
                  <a:cubicBezTo>
                    <a:pt x="2043" y="1049"/>
                    <a:pt x="2182" y="783"/>
                    <a:pt x="2504" y="608"/>
                  </a:cubicBezTo>
                  <a:cubicBezTo>
                    <a:pt x="2770" y="462"/>
                    <a:pt x="2917" y="259"/>
                    <a:pt x="30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79"/>
            <p:cNvSpPr/>
            <p:nvPr/>
          </p:nvSpPr>
          <p:spPr>
            <a:xfrm>
              <a:off x="6990006" y="2147520"/>
              <a:ext cx="71633" cy="59959"/>
            </a:xfrm>
            <a:custGeom>
              <a:rect b="b" l="l" r="r" t="t"/>
              <a:pathLst>
                <a:path extrusionOk="0" h="2635" w="3148">
                  <a:moveTo>
                    <a:pt x="1298" y="0"/>
                  </a:moveTo>
                  <a:cubicBezTo>
                    <a:pt x="1180" y="0"/>
                    <a:pt x="1062" y="136"/>
                    <a:pt x="1022" y="243"/>
                  </a:cubicBezTo>
                  <a:cubicBezTo>
                    <a:pt x="937" y="379"/>
                    <a:pt x="907" y="689"/>
                    <a:pt x="697" y="689"/>
                  </a:cubicBezTo>
                  <a:cubicBezTo>
                    <a:pt x="680" y="689"/>
                    <a:pt x="663" y="687"/>
                    <a:pt x="644" y="683"/>
                  </a:cubicBezTo>
                  <a:cubicBezTo>
                    <a:pt x="406" y="620"/>
                    <a:pt x="434" y="131"/>
                    <a:pt x="203" y="131"/>
                  </a:cubicBezTo>
                  <a:cubicBezTo>
                    <a:pt x="29" y="131"/>
                    <a:pt x="1" y="481"/>
                    <a:pt x="1" y="592"/>
                  </a:cubicBezTo>
                  <a:cubicBezTo>
                    <a:pt x="29" y="739"/>
                    <a:pt x="85" y="886"/>
                    <a:pt x="175" y="970"/>
                  </a:cubicBezTo>
                  <a:cubicBezTo>
                    <a:pt x="322" y="1208"/>
                    <a:pt x="609" y="1264"/>
                    <a:pt x="644" y="1557"/>
                  </a:cubicBezTo>
                  <a:cubicBezTo>
                    <a:pt x="644" y="1907"/>
                    <a:pt x="406" y="2166"/>
                    <a:pt x="294" y="2459"/>
                  </a:cubicBezTo>
                  <a:cubicBezTo>
                    <a:pt x="434" y="2459"/>
                    <a:pt x="469" y="2578"/>
                    <a:pt x="553" y="2606"/>
                  </a:cubicBezTo>
                  <a:cubicBezTo>
                    <a:pt x="644" y="2634"/>
                    <a:pt x="700" y="2634"/>
                    <a:pt x="784" y="2634"/>
                  </a:cubicBezTo>
                  <a:cubicBezTo>
                    <a:pt x="854" y="2625"/>
                    <a:pt x="923" y="2622"/>
                    <a:pt x="992" y="2622"/>
                  </a:cubicBezTo>
                  <a:cubicBezTo>
                    <a:pt x="1129" y="2622"/>
                    <a:pt x="1264" y="2634"/>
                    <a:pt x="1399" y="2634"/>
                  </a:cubicBezTo>
                  <a:cubicBezTo>
                    <a:pt x="1637" y="2601"/>
                    <a:pt x="1877" y="2588"/>
                    <a:pt x="2116" y="2588"/>
                  </a:cubicBezTo>
                  <a:cubicBezTo>
                    <a:pt x="2286" y="2588"/>
                    <a:pt x="2455" y="2595"/>
                    <a:pt x="2623" y="2606"/>
                  </a:cubicBezTo>
                  <a:cubicBezTo>
                    <a:pt x="2651" y="2606"/>
                    <a:pt x="2752" y="2613"/>
                    <a:pt x="2850" y="2613"/>
                  </a:cubicBezTo>
                  <a:cubicBezTo>
                    <a:pt x="2948" y="2613"/>
                    <a:pt x="3042" y="2606"/>
                    <a:pt x="3056" y="2578"/>
                  </a:cubicBezTo>
                  <a:cubicBezTo>
                    <a:pt x="3147" y="2487"/>
                    <a:pt x="2882" y="2229"/>
                    <a:pt x="2854" y="2166"/>
                  </a:cubicBezTo>
                  <a:cubicBezTo>
                    <a:pt x="2623" y="1760"/>
                    <a:pt x="2448" y="1320"/>
                    <a:pt x="2357" y="886"/>
                  </a:cubicBezTo>
                  <a:cubicBezTo>
                    <a:pt x="2357" y="858"/>
                    <a:pt x="2329" y="159"/>
                    <a:pt x="2301" y="159"/>
                  </a:cubicBezTo>
                  <a:cubicBezTo>
                    <a:pt x="2062" y="204"/>
                    <a:pt x="1999" y="790"/>
                    <a:pt x="1811" y="790"/>
                  </a:cubicBezTo>
                  <a:cubicBezTo>
                    <a:pt x="1768" y="790"/>
                    <a:pt x="1718" y="759"/>
                    <a:pt x="1658" y="683"/>
                  </a:cubicBezTo>
                  <a:cubicBezTo>
                    <a:pt x="1518" y="509"/>
                    <a:pt x="1574" y="215"/>
                    <a:pt x="1427" y="68"/>
                  </a:cubicBezTo>
                  <a:cubicBezTo>
                    <a:pt x="1387" y="20"/>
                    <a:pt x="1342" y="0"/>
                    <a:pt x="12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79"/>
            <p:cNvSpPr/>
            <p:nvPr/>
          </p:nvSpPr>
          <p:spPr>
            <a:xfrm>
              <a:off x="6905198" y="2060550"/>
              <a:ext cx="9898" cy="36909"/>
            </a:xfrm>
            <a:custGeom>
              <a:rect b="b" l="l" r="r" t="t"/>
              <a:pathLst>
                <a:path extrusionOk="0" h="1622" w="435">
                  <a:moveTo>
                    <a:pt x="231" y="1"/>
                  </a:moveTo>
                  <a:cubicBezTo>
                    <a:pt x="212" y="1"/>
                    <a:pt x="194" y="7"/>
                    <a:pt x="176" y="16"/>
                  </a:cubicBezTo>
                  <a:cubicBezTo>
                    <a:pt x="57" y="163"/>
                    <a:pt x="1" y="660"/>
                    <a:pt x="1" y="771"/>
                  </a:cubicBezTo>
                  <a:cubicBezTo>
                    <a:pt x="1" y="913"/>
                    <a:pt x="78" y="1621"/>
                    <a:pt x="289" y="1621"/>
                  </a:cubicBezTo>
                  <a:cubicBezTo>
                    <a:pt x="297" y="1621"/>
                    <a:pt x="306" y="1620"/>
                    <a:pt x="315" y="1618"/>
                  </a:cubicBezTo>
                  <a:cubicBezTo>
                    <a:pt x="434" y="1562"/>
                    <a:pt x="406" y="890"/>
                    <a:pt x="406" y="806"/>
                  </a:cubicBezTo>
                  <a:cubicBezTo>
                    <a:pt x="406" y="569"/>
                    <a:pt x="434" y="310"/>
                    <a:pt x="350" y="107"/>
                  </a:cubicBezTo>
                  <a:cubicBezTo>
                    <a:pt x="308" y="27"/>
                    <a:pt x="269" y="1"/>
                    <a:pt x="2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79"/>
            <p:cNvSpPr/>
            <p:nvPr/>
          </p:nvSpPr>
          <p:spPr>
            <a:xfrm>
              <a:off x="6861667" y="2027760"/>
              <a:ext cx="16975" cy="19660"/>
            </a:xfrm>
            <a:custGeom>
              <a:rect b="b" l="l" r="r" t="t"/>
              <a:pathLst>
                <a:path extrusionOk="0" h="864" w="746">
                  <a:moveTo>
                    <a:pt x="408" y="0"/>
                  </a:moveTo>
                  <a:cubicBezTo>
                    <a:pt x="367" y="0"/>
                    <a:pt x="327" y="24"/>
                    <a:pt x="305" y="59"/>
                  </a:cubicBezTo>
                  <a:cubicBezTo>
                    <a:pt x="131" y="178"/>
                    <a:pt x="47" y="499"/>
                    <a:pt x="19" y="611"/>
                  </a:cubicBezTo>
                  <a:cubicBezTo>
                    <a:pt x="1" y="763"/>
                    <a:pt x="40" y="864"/>
                    <a:pt x="116" y="864"/>
                  </a:cubicBezTo>
                  <a:cubicBezTo>
                    <a:pt x="159" y="864"/>
                    <a:pt x="214" y="831"/>
                    <a:pt x="278" y="758"/>
                  </a:cubicBezTo>
                  <a:cubicBezTo>
                    <a:pt x="396" y="639"/>
                    <a:pt x="746" y="150"/>
                    <a:pt x="480" y="31"/>
                  </a:cubicBezTo>
                  <a:cubicBezTo>
                    <a:pt x="459" y="9"/>
                    <a:pt x="433" y="0"/>
                    <a:pt x="40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79"/>
            <p:cNvSpPr/>
            <p:nvPr/>
          </p:nvSpPr>
          <p:spPr>
            <a:xfrm>
              <a:off x="6915711" y="2095229"/>
              <a:ext cx="10035" cy="13653"/>
            </a:xfrm>
            <a:custGeom>
              <a:rect b="b" l="l" r="r" t="t"/>
              <a:pathLst>
                <a:path extrusionOk="0" h="600" w="441">
                  <a:moveTo>
                    <a:pt x="188" y="1"/>
                  </a:moveTo>
                  <a:cubicBezTo>
                    <a:pt x="157" y="1"/>
                    <a:pt x="126" y="14"/>
                    <a:pt x="91" y="38"/>
                  </a:cubicBezTo>
                  <a:cubicBezTo>
                    <a:pt x="28" y="94"/>
                    <a:pt x="0" y="212"/>
                    <a:pt x="0" y="331"/>
                  </a:cubicBezTo>
                  <a:cubicBezTo>
                    <a:pt x="25" y="430"/>
                    <a:pt x="77" y="600"/>
                    <a:pt x="209" y="600"/>
                  </a:cubicBezTo>
                  <a:cubicBezTo>
                    <a:pt x="226" y="600"/>
                    <a:pt x="245" y="597"/>
                    <a:pt x="266" y="590"/>
                  </a:cubicBezTo>
                  <a:cubicBezTo>
                    <a:pt x="441" y="534"/>
                    <a:pt x="413" y="212"/>
                    <a:pt x="322" y="94"/>
                  </a:cubicBezTo>
                  <a:cubicBezTo>
                    <a:pt x="273" y="28"/>
                    <a:pt x="231" y="1"/>
                    <a:pt x="18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79"/>
            <p:cNvSpPr/>
            <p:nvPr/>
          </p:nvSpPr>
          <p:spPr>
            <a:xfrm>
              <a:off x="6871611" y="2125174"/>
              <a:ext cx="19956" cy="22254"/>
            </a:xfrm>
            <a:custGeom>
              <a:rect b="b" l="l" r="r" t="t"/>
              <a:pathLst>
                <a:path extrusionOk="0" h="978" w="877">
                  <a:moveTo>
                    <a:pt x="295" y="1"/>
                  </a:moveTo>
                  <a:cubicBezTo>
                    <a:pt x="0" y="1"/>
                    <a:pt x="431" y="904"/>
                    <a:pt x="659" y="966"/>
                  </a:cubicBezTo>
                  <a:cubicBezTo>
                    <a:pt x="683" y="974"/>
                    <a:pt x="702" y="977"/>
                    <a:pt x="719" y="977"/>
                  </a:cubicBezTo>
                  <a:cubicBezTo>
                    <a:pt x="876" y="977"/>
                    <a:pt x="681" y="636"/>
                    <a:pt x="631" y="554"/>
                  </a:cubicBezTo>
                  <a:cubicBezTo>
                    <a:pt x="540" y="379"/>
                    <a:pt x="456" y="148"/>
                    <a:pt x="309" y="1"/>
                  </a:cubicBezTo>
                  <a:cubicBezTo>
                    <a:pt x="304" y="1"/>
                    <a:pt x="300" y="1"/>
                    <a:pt x="29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79"/>
            <p:cNvSpPr/>
            <p:nvPr/>
          </p:nvSpPr>
          <p:spPr>
            <a:xfrm>
              <a:off x="6918418" y="2069561"/>
              <a:ext cx="10672" cy="15951"/>
            </a:xfrm>
            <a:custGeom>
              <a:rect b="b" l="l" r="r" t="t"/>
              <a:pathLst>
                <a:path extrusionOk="0" h="701" w="469">
                  <a:moveTo>
                    <a:pt x="259" y="1"/>
                  </a:moveTo>
                  <a:cubicBezTo>
                    <a:pt x="196" y="1"/>
                    <a:pt x="141" y="49"/>
                    <a:pt x="84" y="89"/>
                  </a:cubicBezTo>
                  <a:cubicBezTo>
                    <a:pt x="28" y="201"/>
                    <a:pt x="0" y="375"/>
                    <a:pt x="56" y="522"/>
                  </a:cubicBezTo>
                  <a:cubicBezTo>
                    <a:pt x="101" y="641"/>
                    <a:pt x="161" y="701"/>
                    <a:pt x="219" y="701"/>
                  </a:cubicBezTo>
                  <a:cubicBezTo>
                    <a:pt x="278" y="701"/>
                    <a:pt x="336" y="641"/>
                    <a:pt x="378" y="522"/>
                  </a:cubicBezTo>
                  <a:cubicBezTo>
                    <a:pt x="434" y="410"/>
                    <a:pt x="469" y="145"/>
                    <a:pt x="378" y="61"/>
                  </a:cubicBezTo>
                  <a:cubicBezTo>
                    <a:pt x="334" y="17"/>
                    <a:pt x="295" y="1"/>
                    <a:pt x="25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79"/>
            <p:cNvSpPr/>
            <p:nvPr/>
          </p:nvSpPr>
          <p:spPr>
            <a:xfrm>
              <a:off x="6905243" y="2045646"/>
              <a:ext cx="10490" cy="13221"/>
            </a:xfrm>
            <a:custGeom>
              <a:rect b="b" l="l" r="r" t="t"/>
              <a:pathLst>
                <a:path extrusionOk="0" h="581" w="461">
                  <a:moveTo>
                    <a:pt x="174" y="63"/>
                  </a:moveTo>
                  <a:cubicBezTo>
                    <a:pt x="170" y="65"/>
                    <a:pt x="166" y="67"/>
                    <a:pt x="163" y="69"/>
                  </a:cubicBezTo>
                  <a:lnTo>
                    <a:pt x="163" y="69"/>
                  </a:lnTo>
                  <a:cubicBezTo>
                    <a:pt x="166" y="67"/>
                    <a:pt x="170" y="65"/>
                    <a:pt x="174" y="63"/>
                  </a:cubicBezTo>
                  <a:close/>
                  <a:moveTo>
                    <a:pt x="150" y="64"/>
                  </a:moveTo>
                  <a:cubicBezTo>
                    <a:pt x="138" y="64"/>
                    <a:pt x="127" y="79"/>
                    <a:pt x="137" y="79"/>
                  </a:cubicBezTo>
                  <a:cubicBezTo>
                    <a:pt x="142" y="79"/>
                    <a:pt x="150" y="76"/>
                    <a:pt x="162" y="69"/>
                  </a:cubicBezTo>
                  <a:lnTo>
                    <a:pt x="162" y="69"/>
                  </a:lnTo>
                  <a:cubicBezTo>
                    <a:pt x="162" y="69"/>
                    <a:pt x="162" y="70"/>
                    <a:pt x="162" y="70"/>
                  </a:cubicBezTo>
                  <a:lnTo>
                    <a:pt x="162" y="70"/>
                  </a:lnTo>
                  <a:cubicBezTo>
                    <a:pt x="163" y="69"/>
                    <a:pt x="163" y="69"/>
                    <a:pt x="163" y="69"/>
                  </a:cubicBezTo>
                  <a:lnTo>
                    <a:pt x="163" y="69"/>
                  </a:lnTo>
                  <a:cubicBezTo>
                    <a:pt x="163" y="69"/>
                    <a:pt x="163" y="69"/>
                    <a:pt x="162" y="69"/>
                  </a:cubicBezTo>
                  <a:lnTo>
                    <a:pt x="162" y="69"/>
                  </a:lnTo>
                  <a:cubicBezTo>
                    <a:pt x="159" y="65"/>
                    <a:pt x="154" y="64"/>
                    <a:pt x="150" y="64"/>
                  </a:cubicBezTo>
                  <a:close/>
                  <a:moveTo>
                    <a:pt x="276" y="1"/>
                  </a:moveTo>
                  <a:cubicBezTo>
                    <a:pt x="231" y="1"/>
                    <a:pt x="189" y="37"/>
                    <a:pt x="174" y="119"/>
                  </a:cubicBezTo>
                  <a:cubicBezTo>
                    <a:pt x="174" y="91"/>
                    <a:pt x="169" y="77"/>
                    <a:pt x="162" y="70"/>
                  </a:cubicBezTo>
                  <a:lnTo>
                    <a:pt x="162" y="70"/>
                  </a:lnTo>
                  <a:cubicBezTo>
                    <a:pt x="0" y="175"/>
                    <a:pt x="37" y="581"/>
                    <a:pt x="220" y="581"/>
                  </a:cubicBezTo>
                  <a:cubicBezTo>
                    <a:pt x="257" y="581"/>
                    <a:pt x="300" y="564"/>
                    <a:pt x="348" y="524"/>
                  </a:cubicBezTo>
                  <a:cubicBezTo>
                    <a:pt x="432" y="441"/>
                    <a:pt x="460" y="175"/>
                    <a:pt x="376" y="63"/>
                  </a:cubicBezTo>
                  <a:cubicBezTo>
                    <a:pt x="349" y="23"/>
                    <a:pt x="311" y="1"/>
                    <a:pt x="2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79"/>
            <p:cNvSpPr/>
            <p:nvPr/>
          </p:nvSpPr>
          <p:spPr>
            <a:xfrm>
              <a:off x="7099548" y="2104035"/>
              <a:ext cx="198674" cy="101374"/>
            </a:xfrm>
            <a:custGeom>
              <a:rect b="b" l="l" r="r" t="t"/>
              <a:pathLst>
                <a:path extrusionOk="0" h="4455" w="8731">
                  <a:moveTo>
                    <a:pt x="273" y="0"/>
                  </a:moveTo>
                  <a:cubicBezTo>
                    <a:pt x="0" y="0"/>
                    <a:pt x="117" y="699"/>
                    <a:pt x="165" y="874"/>
                  </a:cubicBezTo>
                  <a:cubicBezTo>
                    <a:pt x="228" y="1196"/>
                    <a:pt x="256" y="1546"/>
                    <a:pt x="256" y="1895"/>
                  </a:cubicBezTo>
                  <a:cubicBezTo>
                    <a:pt x="256" y="2126"/>
                    <a:pt x="137" y="2357"/>
                    <a:pt x="165" y="2594"/>
                  </a:cubicBezTo>
                  <a:cubicBezTo>
                    <a:pt x="200" y="2797"/>
                    <a:pt x="165" y="3203"/>
                    <a:pt x="340" y="3378"/>
                  </a:cubicBezTo>
                  <a:cubicBezTo>
                    <a:pt x="375" y="3440"/>
                    <a:pt x="340" y="3615"/>
                    <a:pt x="550" y="3615"/>
                  </a:cubicBezTo>
                  <a:cubicBezTo>
                    <a:pt x="569" y="3620"/>
                    <a:pt x="590" y="3622"/>
                    <a:pt x="611" y="3622"/>
                  </a:cubicBezTo>
                  <a:cubicBezTo>
                    <a:pt x="712" y="3622"/>
                    <a:pt x="829" y="3575"/>
                    <a:pt x="927" y="3552"/>
                  </a:cubicBezTo>
                  <a:cubicBezTo>
                    <a:pt x="1081" y="3552"/>
                    <a:pt x="1223" y="3527"/>
                    <a:pt x="1370" y="3527"/>
                  </a:cubicBezTo>
                  <a:cubicBezTo>
                    <a:pt x="1444" y="3527"/>
                    <a:pt x="1519" y="3534"/>
                    <a:pt x="1599" y="3552"/>
                  </a:cubicBezTo>
                  <a:cubicBezTo>
                    <a:pt x="2438" y="3699"/>
                    <a:pt x="3200" y="4077"/>
                    <a:pt x="4011" y="4224"/>
                  </a:cubicBezTo>
                  <a:cubicBezTo>
                    <a:pt x="4424" y="4314"/>
                    <a:pt x="4801" y="4370"/>
                    <a:pt x="5179" y="4426"/>
                  </a:cubicBezTo>
                  <a:cubicBezTo>
                    <a:pt x="5228" y="4436"/>
                    <a:pt x="5277" y="4439"/>
                    <a:pt x="5326" y="4439"/>
                  </a:cubicBezTo>
                  <a:cubicBezTo>
                    <a:pt x="5424" y="4439"/>
                    <a:pt x="5521" y="4426"/>
                    <a:pt x="5619" y="4426"/>
                  </a:cubicBezTo>
                  <a:cubicBezTo>
                    <a:pt x="5794" y="4426"/>
                    <a:pt x="5934" y="4454"/>
                    <a:pt x="6081" y="4454"/>
                  </a:cubicBezTo>
                  <a:cubicBezTo>
                    <a:pt x="6256" y="4454"/>
                    <a:pt x="6430" y="4398"/>
                    <a:pt x="6605" y="4398"/>
                  </a:cubicBezTo>
                  <a:cubicBezTo>
                    <a:pt x="7130" y="4314"/>
                    <a:pt x="7654" y="4196"/>
                    <a:pt x="8151" y="3993"/>
                  </a:cubicBezTo>
                  <a:cubicBezTo>
                    <a:pt x="8297" y="3902"/>
                    <a:pt x="8675" y="3790"/>
                    <a:pt x="8731" y="3615"/>
                  </a:cubicBezTo>
                  <a:cubicBezTo>
                    <a:pt x="8599" y="3579"/>
                    <a:pt x="8389" y="3546"/>
                    <a:pt x="8196" y="3546"/>
                  </a:cubicBezTo>
                  <a:cubicBezTo>
                    <a:pt x="8051" y="3546"/>
                    <a:pt x="7916" y="3564"/>
                    <a:pt x="7829" y="3615"/>
                  </a:cubicBezTo>
                  <a:cubicBezTo>
                    <a:pt x="7682" y="3671"/>
                    <a:pt x="7745" y="3671"/>
                    <a:pt x="7682" y="3818"/>
                  </a:cubicBezTo>
                  <a:cubicBezTo>
                    <a:pt x="7654" y="3902"/>
                    <a:pt x="7507" y="4021"/>
                    <a:pt x="7395" y="4049"/>
                  </a:cubicBezTo>
                  <a:cubicBezTo>
                    <a:pt x="7359" y="4059"/>
                    <a:pt x="7329" y="4064"/>
                    <a:pt x="7303" y="4064"/>
                  </a:cubicBezTo>
                  <a:cubicBezTo>
                    <a:pt x="7098" y="4064"/>
                    <a:pt x="7186" y="3771"/>
                    <a:pt x="7130" y="3615"/>
                  </a:cubicBezTo>
                  <a:cubicBezTo>
                    <a:pt x="7096" y="3537"/>
                    <a:pt x="7061" y="3505"/>
                    <a:pt x="7025" y="3505"/>
                  </a:cubicBezTo>
                  <a:cubicBezTo>
                    <a:pt x="6871" y="3505"/>
                    <a:pt x="6701" y="4082"/>
                    <a:pt x="6605" y="4105"/>
                  </a:cubicBezTo>
                  <a:cubicBezTo>
                    <a:pt x="6573" y="4117"/>
                    <a:pt x="6546" y="4122"/>
                    <a:pt x="6523" y="4122"/>
                  </a:cubicBezTo>
                  <a:cubicBezTo>
                    <a:pt x="6323" y="4122"/>
                    <a:pt x="6487" y="3687"/>
                    <a:pt x="6430" y="3580"/>
                  </a:cubicBezTo>
                  <a:cubicBezTo>
                    <a:pt x="6388" y="3493"/>
                    <a:pt x="6345" y="3460"/>
                    <a:pt x="6305" y="3460"/>
                  </a:cubicBezTo>
                  <a:cubicBezTo>
                    <a:pt x="6238" y="3460"/>
                    <a:pt x="6179" y="3552"/>
                    <a:pt x="6144" y="3643"/>
                  </a:cubicBezTo>
                  <a:cubicBezTo>
                    <a:pt x="6069" y="3763"/>
                    <a:pt x="5901" y="4173"/>
                    <a:pt x="5697" y="4173"/>
                  </a:cubicBezTo>
                  <a:cubicBezTo>
                    <a:pt x="5652" y="4173"/>
                    <a:pt x="5605" y="4153"/>
                    <a:pt x="5556" y="4105"/>
                  </a:cubicBezTo>
                  <a:cubicBezTo>
                    <a:pt x="5382" y="3930"/>
                    <a:pt x="5647" y="3580"/>
                    <a:pt x="5584" y="3378"/>
                  </a:cubicBezTo>
                  <a:cubicBezTo>
                    <a:pt x="5551" y="3286"/>
                    <a:pt x="5495" y="3250"/>
                    <a:pt x="5433" y="3250"/>
                  </a:cubicBezTo>
                  <a:cubicBezTo>
                    <a:pt x="5340" y="3250"/>
                    <a:pt x="5234" y="3335"/>
                    <a:pt x="5179" y="3440"/>
                  </a:cubicBezTo>
                  <a:cubicBezTo>
                    <a:pt x="5127" y="3602"/>
                    <a:pt x="5099" y="4087"/>
                    <a:pt x="4841" y="4087"/>
                  </a:cubicBezTo>
                  <a:cubicBezTo>
                    <a:pt x="4820" y="4087"/>
                    <a:pt x="4797" y="4084"/>
                    <a:pt x="4773" y="4077"/>
                  </a:cubicBezTo>
                  <a:cubicBezTo>
                    <a:pt x="4424" y="3993"/>
                    <a:pt x="5123" y="3028"/>
                    <a:pt x="4598" y="2972"/>
                  </a:cubicBezTo>
                  <a:cubicBezTo>
                    <a:pt x="4595" y="2972"/>
                    <a:pt x="4591" y="2972"/>
                    <a:pt x="4588" y="2972"/>
                  </a:cubicBezTo>
                  <a:cubicBezTo>
                    <a:pt x="4305" y="2972"/>
                    <a:pt x="4041" y="3884"/>
                    <a:pt x="3780" y="3884"/>
                  </a:cubicBezTo>
                  <a:cubicBezTo>
                    <a:pt x="3722" y="3884"/>
                    <a:pt x="3664" y="3838"/>
                    <a:pt x="3605" y="3727"/>
                  </a:cubicBezTo>
                  <a:cubicBezTo>
                    <a:pt x="3487" y="3496"/>
                    <a:pt x="3780" y="3056"/>
                    <a:pt x="3550" y="2881"/>
                  </a:cubicBezTo>
                  <a:cubicBezTo>
                    <a:pt x="3520" y="2858"/>
                    <a:pt x="3490" y="2848"/>
                    <a:pt x="3462" y="2848"/>
                  </a:cubicBezTo>
                  <a:cubicBezTo>
                    <a:pt x="3238" y="2848"/>
                    <a:pt x="3061" y="3478"/>
                    <a:pt x="2906" y="3552"/>
                  </a:cubicBezTo>
                  <a:cubicBezTo>
                    <a:pt x="2859" y="3576"/>
                    <a:pt x="2819" y="3587"/>
                    <a:pt x="2784" y="3587"/>
                  </a:cubicBezTo>
                  <a:cubicBezTo>
                    <a:pt x="2526" y="3587"/>
                    <a:pt x="2620" y="2980"/>
                    <a:pt x="2676" y="2825"/>
                  </a:cubicBezTo>
                  <a:cubicBezTo>
                    <a:pt x="2731" y="2678"/>
                    <a:pt x="2997" y="2126"/>
                    <a:pt x="2648" y="2098"/>
                  </a:cubicBezTo>
                  <a:cubicBezTo>
                    <a:pt x="2639" y="2097"/>
                    <a:pt x="2631" y="2097"/>
                    <a:pt x="2623" y="2097"/>
                  </a:cubicBezTo>
                  <a:cubicBezTo>
                    <a:pt x="2180" y="2097"/>
                    <a:pt x="2202" y="2857"/>
                    <a:pt x="1948" y="3056"/>
                  </a:cubicBezTo>
                  <a:cubicBezTo>
                    <a:pt x="1896" y="3108"/>
                    <a:pt x="1849" y="3132"/>
                    <a:pt x="1805" y="3132"/>
                  </a:cubicBezTo>
                  <a:cubicBezTo>
                    <a:pt x="1750" y="3132"/>
                    <a:pt x="1701" y="3094"/>
                    <a:pt x="1655" y="3028"/>
                  </a:cubicBezTo>
                  <a:cubicBezTo>
                    <a:pt x="1536" y="2853"/>
                    <a:pt x="1599" y="2622"/>
                    <a:pt x="1655" y="2448"/>
                  </a:cubicBezTo>
                  <a:cubicBezTo>
                    <a:pt x="1683" y="2301"/>
                    <a:pt x="1976" y="1455"/>
                    <a:pt x="1655" y="1427"/>
                  </a:cubicBezTo>
                  <a:cubicBezTo>
                    <a:pt x="1333" y="1427"/>
                    <a:pt x="1214" y="2098"/>
                    <a:pt x="1158" y="2301"/>
                  </a:cubicBezTo>
                  <a:cubicBezTo>
                    <a:pt x="1130" y="2448"/>
                    <a:pt x="1039" y="2650"/>
                    <a:pt x="927" y="2741"/>
                  </a:cubicBezTo>
                  <a:cubicBezTo>
                    <a:pt x="884" y="2782"/>
                    <a:pt x="830" y="2800"/>
                    <a:pt x="776" y="2800"/>
                  </a:cubicBezTo>
                  <a:cubicBezTo>
                    <a:pt x="680" y="2800"/>
                    <a:pt x="585" y="2744"/>
                    <a:pt x="550" y="2650"/>
                  </a:cubicBezTo>
                  <a:cubicBezTo>
                    <a:pt x="487" y="2503"/>
                    <a:pt x="606" y="2273"/>
                    <a:pt x="634" y="2154"/>
                  </a:cubicBezTo>
                  <a:cubicBezTo>
                    <a:pt x="662" y="2007"/>
                    <a:pt x="725" y="1867"/>
                    <a:pt x="753" y="1720"/>
                  </a:cubicBezTo>
                  <a:cubicBezTo>
                    <a:pt x="899" y="1196"/>
                    <a:pt x="1011" y="406"/>
                    <a:pt x="431" y="56"/>
                  </a:cubicBezTo>
                  <a:cubicBezTo>
                    <a:pt x="368" y="17"/>
                    <a:pt x="316" y="0"/>
                    <a:pt x="27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79"/>
            <p:cNvSpPr/>
            <p:nvPr/>
          </p:nvSpPr>
          <p:spPr>
            <a:xfrm>
              <a:off x="7082778" y="2057820"/>
              <a:ext cx="18636" cy="60915"/>
            </a:xfrm>
            <a:custGeom>
              <a:rect b="b" l="l" r="r" t="t"/>
              <a:pathLst>
                <a:path extrusionOk="0" h="2677" w="819">
                  <a:moveTo>
                    <a:pt x="216" y="1"/>
                  </a:moveTo>
                  <a:cubicBezTo>
                    <a:pt x="201" y="1"/>
                    <a:pt x="187" y="6"/>
                    <a:pt x="175" y="17"/>
                  </a:cubicBezTo>
                  <a:cubicBezTo>
                    <a:pt x="147" y="52"/>
                    <a:pt x="203" y="108"/>
                    <a:pt x="203" y="136"/>
                  </a:cubicBezTo>
                  <a:cubicBezTo>
                    <a:pt x="266" y="283"/>
                    <a:pt x="294" y="430"/>
                    <a:pt x="294" y="577"/>
                  </a:cubicBezTo>
                  <a:cubicBezTo>
                    <a:pt x="294" y="752"/>
                    <a:pt x="175" y="863"/>
                    <a:pt x="175" y="1010"/>
                  </a:cubicBezTo>
                  <a:cubicBezTo>
                    <a:pt x="175" y="1129"/>
                    <a:pt x="203" y="1185"/>
                    <a:pt x="238" y="1276"/>
                  </a:cubicBezTo>
                  <a:cubicBezTo>
                    <a:pt x="322" y="1626"/>
                    <a:pt x="63" y="1940"/>
                    <a:pt x="28" y="2290"/>
                  </a:cubicBezTo>
                  <a:cubicBezTo>
                    <a:pt x="0" y="2409"/>
                    <a:pt x="28" y="2640"/>
                    <a:pt x="175" y="2675"/>
                  </a:cubicBezTo>
                  <a:cubicBezTo>
                    <a:pt x="185" y="2676"/>
                    <a:pt x="195" y="2677"/>
                    <a:pt x="204" y="2677"/>
                  </a:cubicBezTo>
                  <a:cubicBezTo>
                    <a:pt x="384" y="2677"/>
                    <a:pt x="442" y="2430"/>
                    <a:pt x="469" y="2290"/>
                  </a:cubicBezTo>
                  <a:cubicBezTo>
                    <a:pt x="497" y="2087"/>
                    <a:pt x="469" y="1884"/>
                    <a:pt x="616" y="1682"/>
                  </a:cubicBezTo>
                  <a:cubicBezTo>
                    <a:pt x="671" y="1591"/>
                    <a:pt x="727" y="1535"/>
                    <a:pt x="762" y="1451"/>
                  </a:cubicBezTo>
                  <a:cubicBezTo>
                    <a:pt x="818" y="1241"/>
                    <a:pt x="818" y="982"/>
                    <a:pt x="790" y="780"/>
                  </a:cubicBezTo>
                  <a:cubicBezTo>
                    <a:pt x="765" y="670"/>
                    <a:pt x="391" y="1"/>
                    <a:pt x="2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79"/>
            <p:cNvSpPr/>
            <p:nvPr/>
          </p:nvSpPr>
          <p:spPr>
            <a:xfrm>
              <a:off x="7046961" y="2040002"/>
              <a:ext cx="27238" cy="71564"/>
            </a:xfrm>
            <a:custGeom>
              <a:rect b="b" l="l" r="r" t="t"/>
              <a:pathLst>
                <a:path extrusionOk="0" h="3145" w="1197">
                  <a:moveTo>
                    <a:pt x="636" y="0"/>
                  </a:moveTo>
                  <a:cubicBezTo>
                    <a:pt x="419" y="0"/>
                    <a:pt x="169" y="246"/>
                    <a:pt x="120" y="423"/>
                  </a:cubicBezTo>
                  <a:cubicBezTo>
                    <a:pt x="1" y="772"/>
                    <a:pt x="497" y="947"/>
                    <a:pt x="616" y="1241"/>
                  </a:cubicBezTo>
                  <a:cubicBezTo>
                    <a:pt x="700" y="1472"/>
                    <a:pt x="763" y="1709"/>
                    <a:pt x="672" y="1940"/>
                  </a:cubicBezTo>
                  <a:cubicBezTo>
                    <a:pt x="588" y="2199"/>
                    <a:pt x="441" y="2786"/>
                    <a:pt x="588" y="3017"/>
                  </a:cubicBezTo>
                  <a:cubicBezTo>
                    <a:pt x="643" y="3107"/>
                    <a:pt x="696" y="3144"/>
                    <a:pt x="744" y="3144"/>
                  </a:cubicBezTo>
                  <a:cubicBezTo>
                    <a:pt x="947" y="3144"/>
                    <a:pt x="1084" y="2492"/>
                    <a:pt x="1113" y="2374"/>
                  </a:cubicBezTo>
                  <a:cubicBezTo>
                    <a:pt x="1169" y="1996"/>
                    <a:pt x="1197" y="1563"/>
                    <a:pt x="1197" y="1150"/>
                  </a:cubicBezTo>
                  <a:cubicBezTo>
                    <a:pt x="1197" y="661"/>
                    <a:pt x="1078" y="276"/>
                    <a:pt x="728" y="17"/>
                  </a:cubicBezTo>
                  <a:cubicBezTo>
                    <a:pt x="699" y="6"/>
                    <a:pt x="667" y="0"/>
                    <a:pt x="6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79"/>
            <p:cNvSpPr/>
            <p:nvPr/>
          </p:nvSpPr>
          <p:spPr>
            <a:xfrm>
              <a:off x="7019132" y="2022777"/>
              <a:ext cx="27215" cy="53838"/>
            </a:xfrm>
            <a:custGeom>
              <a:rect b="b" l="l" r="r" t="t"/>
              <a:pathLst>
                <a:path extrusionOk="0" h="2366" w="1196">
                  <a:moveTo>
                    <a:pt x="369" y="1"/>
                  </a:moveTo>
                  <a:cubicBezTo>
                    <a:pt x="284" y="1"/>
                    <a:pt x="217" y="40"/>
                    <a:pt x="147" y="159"/>
                  </a:cubicBezTo>
                  <a:cubicBezTo>
                    <a:pt x="0" y="453"/>
                    <a:pt x="413" y="655"/>
                    <a:pt x="497" y="893"/>
                  </a:cubicBezTo>
                  <a:cubicBezTo>
                    <a:pt x="644" y="1243"/>
                    <a:pt x="469" y="1529"/>
                    <a:pt x="469" y="1851"/>
                  </a:cubicBezTo>
                  <a:cubicBezTo>
                    <a:pt x="469" y="2080"/>
                    <a:pt x="585" y="2365"/>
                    <a:pt x="748" y="2365"/>
                  </a:cubicBezTo>
                  <a:cubicBezTo>
                    <a:pt x="815" y="2365"/>
                    <a:pt x="888" y="2318"/>
                    <a:pt x="965" y="2201"/>
                  </a:cubicBezTo>
                  <a:cubicBezTo>
                    <a:pt x="1196" y="1851"/>
                    <a:pt x="1049" y="1557"/>
                    <a:pt x="1021" y="1180"/>
                  </a:cubicBezTo>
                  <a:cubicBezTo>
                    <a:pt x="1021" y="949"/>
                    <a:pt x="1112" y="774"/>
                    <a:pt x="1021" y="544"/>
                  </a:cubicBezTo>
                  <a:cubicBezTo>
                    <a:pt x="993" y="425"/>
                    <a:pt x="937" y="334"/>
                    <a:pt x="846" y="250"/>
                  </a:cubicBezTo>
                  <a:cubicBezTo>
                    <a:pt x="762" y="194"/>
                    <a:pt x="672" y="159"/>
                    <a:pt x="588" y="47"/>
                  </a:cubicBezTo>
                  <a:cubicBezTo>
                    <a:pt x="500" y="21"/>
                    <a:pt x="430" y="1"/>
                    <a:pt x="3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79"/>
            <p:cNvSpPr/>
            <p:nvPr/>
          </p:nvSpPr>
          <p:spPr>
            <a:xfrm>
              <a:off x="6991917" y="2014426"/>
              <a:ext cx="29149" cy="37933"/>
            </a:xfrm>
            <a:custGeom>
              <a:rect b="b" l="l" r="r" t="t"/>
              <a:pathLst>
                <a:path extrusionOk="0" h="1667" w="1281">
                  <a:moveTo>
                    <a:pt x="475" y="0"/>
                  </a:moveTo>
                  <a:cubicBezTo>
                    <a:pt x="464" y="0"/>
                    <a:pt x="453" y="1"/>
                    <a:pt x="441" y="2"/>
                  </a:cubicBezTo>
                  <a:cubicBezTo>
                    <a:pt x="322" y="36"/>
                    <a:pt x="175" y="176"/>
                    <a:pt x="119" y="267"/>
                  </a:cubicBezTo>
                  <a:cubicBezTo>
                    <a:pt x="1" y="470"/>
                    <a:pt x="175" y="498"/>
                    <a:pt x="322" y="561"/>
                  </a:cubicBezTo>
                  <a:cubicBezTo>
                    <a:pt x="525" y="673"/>
                    <a:pt x="672" y="848"/>
                    <a:pt x="700" y="1050"/>
                  </a:cubicBezTo>
                  <a:cubicBezTo>
                    <a:pt x="735" y="1169"/>
                    <a:pt x="672" y="1666"/>
                    <a:pt x="875" y="1666"/>
                  </a:cubicBezTo>
                  <a:cubicBezTo>
                    <a:pt x="880" y="1666"/>
                    <a:pt x="886" y="1666"/>
                    <a:pt x="891" y="1666"/>
                  </a:cubicBezTo>
                  <a:cubicBezTo>
                    <a:pt x="1281" y="1666"/>
                    <a:pt x="1049" y="698"/>
                    <a:pt x="993" y="498"/>
                  </a:cubicBezTo>
                  <a:cubicBezTo>
                    <a:pt x="940" y="356"/>
                    <a:pt x="775" y="0"/>
                    <a:pt x="4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79"/>
            <p:cNvSpPr/>
            <p:nvPr/>
          </p:nvSpPr>
          <p:spPr>
            <a:xfrm>
              <a:off x="6968843" y="2015200"/>
              <a:ext cx="19091" cy="19251"/>
            </a:xfrm>
            <a:custGeom>
              <a:rect b="b" l="l" r="r" t="t"/>
              <a:pathLst>
                <a:path extrusionOk="0" h="846" w="839">
                  <a:moveTo>
                    <a:pt x="555" y="1"/>
                  </a:moveTo>
                  <a:cubicBezTo>
                    <a:pt x="520" y="1"/>
                    <a:pt x="480" y="10"/>
                    <a:pt x="434" y="30"/>
                  </a:cubicBezTo>
                  <a:cubicBezTo>
                    <a:pt x="315" y="58"/>
                    <a:pt x="85" y="114"/>
                    <a:pt x="29" y="261"/>
                  </a:cubicBezTo>
                  <a:cubicBezTo>
                    <a:pt x="1" y="408"/>
                    <a:pt x="141" y="408"/>
                    <a:pt x="259" y="436"/>
                  </a:cubicBezTo>
                  <a:cubicBezTo>
                    <a:pt x="490" y="464"/>
                    <a:pt x="490" y="583"/>
                    <a:pt x="637" y="758"/>
                  </a:cubicBezTo>
                  <a:cubicBezTo>
                    <a:pt x="686" y="821"/>
                    <a:pt x="724" y="846"/>
                    <a:pt x="752" y="846"/>
                  </a:cubicBezTo>
                  <a:cubicBezTo>
                    <a:pt x="838" y="846"/>
                    <a:pt x="833" y="603"/>
                    <a:pt x="812" y="492"/>
                  </a:cubicBezTo>
                  <a:cubicBezTo>
                    <a:pt x="812" y="342"/>
                    <a:pt x="771" y="1"/>
                    <a:pt x="5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79"/>
            <p:cNvSpPr/>
            <p:nvPr/>
          </p:nvSpPr>
          <p:spPr>
            <a:xfrm>
              <a:off x="6901853" y="1936331"/>
              <a:ext cx="44418" cy="11946"/>
            </a:xfrm>
            <a:custGeom>
              <a:rect b="b" l="l" r="r" t="t"/>
              <a:pathLst>
                <a:path extrusionOk="0" h="525" w="1952">
                  <a:moveTo>
                    <a:pt x="1336" y="0"/>
                  </a:moveTo>
                  <a:cubicBezTo>
                    <a:pt x="1134" y="0"/>
                    <a:pt x="931" y="28"/>
                    <a:pt x="847" y="56"/>
                  </a:cubicBezTo>
                  <a:cubicBezTo>
                    <a:pt x="700" y="56"/>
                    <a:pt x="1" y="84"/>
                    <a:pt x="57" y="406"/>
                  </a:cubicBezTo>
                  <a:cubicBezTo>
                    <a:pt x="85" y="495"/>
                    <a:pt x="176" y="517"/>
                    <a:pt x="273" y="517"/>
                  </a:cubicBezTo>
                  <a:cubicBezTo>
                    <a:pt x="367" y="517"/>
                    <a:pt x="467" y="497"/>
                    <a:pt x="525" y="497"/>
                  </a:cubicBezTo>
                  <a:cubicBezTo>
                    <a:pt x="617" y="457"/>
                    <a:pt x="706" y="432"/>
                    <a:pt x="796" y="432"/>
                  </a:cubicBezTo>
                  <a:cubicBezTo>
                    <a:pt x="850" y="432"/>
                    <a:pt x="904" y="441"/>
                    <a:pt x="959" y="462"/>
                  </a:cubicBezTo>
                  <a:cubicBezTo>
                    <a:pt x="1078" y="497"/>
                    <a:pt x="1197" y="525"/>
                    <a:pt x="1336" y="525"/>
                  </a:cubicBezTo>
                  <a:cubicBezTo>
                    <a:pt x="1511" y="525"/>
                    <a:pt x="1721" y="462"/>
                    <a:pt x="1805" y="287"/>
                  </a:cubicBezTo>
                  <a:cubicBezTo>
                    <a:pt x="1952" y="56"/>
                    <a:pt x="1658" y="0"/>
                    <a:pt x="13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79"/>
            <p:cNvSpPr/>
            <p:nvPr/>
          </p:nvSpPr>
          <p:spPr>
            <a:xfrm>
              <a:off x="6890634" y="1944249"/>
              <a:ext cx="10422" cy="8397"/>
            </a:xfrm>
            <a:custGeom>
              <a:rect b="b" l="l" r="r" t="t"/>
              <a:pathLst>
                <a:path extrusionOk="0" h="369" w="458">
                  <a:moveTo>
                    <a:pt x="228" y="0"/>
                  </a:moveTo>
                  <a:cubicBezTo>
                    <a:pt x="219" y="0"/>
                    <a:pt x="210" y="1"/>
                    <a:pt x="200" y="2"/>
                  </a:cubicBezTo>
                  <a:lnTo>
                    <a:pt x="228" y="2"/>
                  </a:lnTo>
                  <a:cubicBezTo>
                    <a:pt x="22" y="2"/>
                    <a:pt x="0" y="369"/>
                    <a:pt x="181" y="369"/>
                  </a:cubicBezTo>
                  <a:cubicBezTo>
                    <a:pt x="203" y="369"/>
                    <a:pt x="228" y="364"/>
                    <a:pt x="256" y="352"/>
                  </a:cubicBezTo>
                  <a:cubicBezTo>
                    <a:pt x="457" y="291"/>
                    <a:pt x="433" y="0"/>
                    <a:pt x="2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79"/>
            <p:cNvSpPr/>
            <p:nvPr/>
          </p:nvSpPr>
          <p:spPr>
            <a:xfrm>
              <a:off x="7011532" y="2267120"/>
              <a:ext cx="38160" cy="61438"/>
            </a:xfrm>
            <a:custGeom>
              <a:rect b="b" l="l" r="r" t="t"/>
              <a:pathLst>
                <a:path extrusionOk="0" h="2700" w="1677">
                  <a:moveTo>
                    <a:pt x="1006" y="0"/>
                  </a:moveTo>
                  <a:cubicBezTo>
                    <a:pt x="978" y="84"/>
                    <a:pt x="922" y="175"/>
                    <a:pt x="831" y="259"/>
                  </a:cubicBezTo>
                  <a:cubicBezTo>
                    <a:pt x="656" y="406"/>
                    <a:pt x="104" y="434"/>
                    <a:pt x="48" y="672"/>
                  </a:cubicBezTo>
                  <a:cubicBezTo>
                    <a:pt x="1" y="799"/>
                    <a:pt x="77" y="838"/>
                    <a:pt x="193" y="838"/>
                  </a:cubicBezTo>
                  <a:cubicBezTo>
                    <a:pt x="371" y="838"/>
                    <a:pt x="644" y="745"/>
                    <a:pt x="712" y="728"/>
                  </a:cubicBezTo>
                  <a:cubicBezTo>
                    <a:pt x="760" y="718"/>
                    <a:pt x="849" y="709"/>
                    <a:pt x="948" y="709"/>
                  </a:cubicBezTo>
                  <a:cubicBezTo>
                    <a:pt x="1150" y="709"/>
                    <a:pt x="1392" y="748"/>
                    <a:pt x="1411" y="902"/>
                  </a:cubicBezTo>
                  <a:cubicBezTo>
                    <a:pt x="1411" y="1049"/>
                    <a:pt x="1034" y="1049"/>
                    <a:pt x="978" y="1049"/>
                  </a:cubicBezTo>
                  <a:cubicBezTo>
                    <a:pt x="859" y="1049"/>
                    <a:pt x="334" y="1105"/>
                    <a:pt x="453" y="1343"/>
                  </a:cubicBezTo>
                  <a:cubicBezTo>
                    <a:pt x="481" y="1399"/>
                    <a:pt x="1411" y="1518"/>
                    <a:pt x="1034" y="1748"/>
                  </a:cubicBezTo>
                  <a:cubicBezTo>
                    <a:pt x="978" y="1776"/>
                    <a:pt x="572" y="1748"/>
                    <a:pt x="572" y="1867"/>
                  </a:cubicBezTo>
                  <a:cubicBezTo>
                    <a:pt x="572" y="2007"/>
                    <a:pt x="978" y="1951"/>
                    <a:pt x="1061" y="2070"/>
                  </a:cubicBezTo>
                  <a:cubicBezTo>
                    <a:pt x="1299" y="2357"/>
                    <a:pt x="453" y="2392"/>
                    <a:pt x="803" y="2623"/>
                  </a:cubicBezTo>
                  <a:cubicBezTo>
                    <a:pt x="873" y="2676"/>
                    <a:pt x="953" y="2699"/>
                    <a:pt x="1031" y="2699"/>
                  </a:cubicBezTo>
                  <a:cubicBezTo>
                    <a:pt x="1209" y="2699"/>
                    <a:pt x="1383" y="2580"/>
                    <a:pt x="1446" y="2420"/>
                  </a:cubicBezTo>
                  <a:cubicBezTo>
                    <a:pt x="1530" y="2217"/>
                    <a:pt x="1558" y="1951"/>
                    <a:pt x="1586" y="1748"/>
                  </a:cubicBezTo>
                  <a:cubicBezTo>
                    <a:pt x="1621" y="1574"/>
                    <a:pt x="1677" y="1427"/>
                    <a:pt x="1677" y="1252"/>
                  </a:cubicBezTo>
                  <a:cubicBezTo>
                    <a:pt x="1649" y="958"/>
                    <a:pt x="1502" y="756"/>
                    <a:pt x="1383" y="497"/>
                  </a:cubicBezTo>
                  <a:cubicBezTo>
                    <a:pt x="1271" y="322"/>
                    <a:pt x="1180" y="84"/>
                    <a:pt x="10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79"/>
            <p:cNvSpPr/>
            <p:nvPr/>
          </p:nvSpPr>
          <p:spPr>
            <a:xfrm>
              <a:off x="7118890" y="2234649"/>
              <a:ext cx="32153" cy="68333"/>
            </a:xfrm>
            <a:custGeom>
              <a:rect b="b" l="l" r="r" t="t"/>
              <a:pathLst>
                <a:path extrusionOk="0" h="3003" w="1413">
                  <a:moveTo>
                    <a:pt x="427" y="1"/>
                  </a:moveTo>
                  <a:cubicBezTo>
                    <a:pt x="308" y="57"/>
                    <a:pt x="14" y="232"/>
                    <a:pt x="14" y="379"/>
                  </a:cubicBezTo>
                  <a:cubicBezTo>
                    <a:pt x="0" y="539"/>
                    <a:pt x="125" y="546"/>
                    <a:pt x="256" y="546"/>
                  </a:cubicBezTo>
                  <a:cubicBezTo>
                    <a:pt x="268" y="546"/>
                    <a:pt x="281" y="546"/>
                    <a:pt x="293" y="546"/>
                  </a:cubicBezTo>
                  <a:cubicBezTo>
                    <a:pt x="412" y="546"/>
                    <a:pt x="526" y="552"/>
                    <a:pt x="539" y="672"/>
                  </a:cubicBezTo>
                  <a:cubicBezTo>
                    <a:pt x="539" y="847"/>
                    <a:pt x="49" y="1022"/>
                    <a:pt x="189" y="1197"/>
                  </a:cubicBezTo>
                  <a:cubicBezTo>
                    <a:pt x="216" y="1222"/>
                    <a:pt x="253" y="1231"/>
                    <a:pt x="294" y="1231"/>
                  </a:cubicBezTo>
                  <a:cubicBezTo>
                    <a:pt x="404" y="1231"/>
                    <a:pt x="551" y="1168"/>
                    <a:pt x="653" y="1168"/>
                  </a:cubicBezTo>
                  <a:cubicBezTo>
                    <a:pt x="726" y="1168"/>
                    <a:pt x="777" y="1200"/>
                    <a:pt x="777" y="1309"/>
                  </a:cubicBezTo>
                  <a:cubicBezTo>
                    <a:pt x="777" y="1574"/>
                    <a:pt x="280" y="1574"/>
                    <a:pt x="252" y="1805"/>
                  </a:cubicBezTo>
                  <a:cubicBezTo>
                    <a:pt x="218" y="1917"/>
                    <a:pt x="277" y="1948"/>
                    <a:pt x="370" y="1948"/>
                  </a:cubicBezTo>
                  <a:cubicBezTo>
                    <a:pt x="481" y="1948"/>
                    <a:pt x="641" y="1904"/>
                    <a:pt x="746" y="1904"/>
                  </a:cubicBezTo>
                  <a:cubicBezTo>
                    <a:pt x="783" y="1904"/>
                    <a:pt x="813" y="1909"/>
                    <a:pt x="833" y="1924"/>
                  </a:cubicBezTo>
                  <a:cubicBezTo>
                    <a:pt x="979" y="2099"/>
                    <a:pt x="539" y="2329"/>
                    <a:pt x="483" y="2385"/>
                  </a:cubicBezTo>
                  <a:cubicBezTo>
                    <a:pt x="161" y="2651"/>
                    <a:pt x="749" y="2532"/>
                    <a:pt x="833" y="2651"/>
                  </a:cubicBezTo>
                  <a:cubicBezTo>
                    <a:pt x="918" y="2790"/>
                    <a:pt x="581" y="3003"/>
                    <a:pt x="836" y="3003"/>
                  </a:cubicBezTo>
                  <a:cubicBezTo>
                    <a:pt x="852" y="3003"/>
                    <a:pt x="869" y="3002"/>
                    <a:pt x="889" y="3001"/>
                  </a:cubicBezTo>
                  <a:cubicBezTo>
                    <a:pt x="1098" y="2973"/>
                    <a:pt x="1210" y="2854"/>
                    <a:pt x="1301" y="2679"/>
                  </a:cubicBezTo>
                  <a:cubicBezTo>
                    <a:pt x="1413" y="2476"/>
                    <a:pt x="1413" y="2385"/>
                    <a:pt x="1301" y="2211"/>
                  </a:cubicBezTo>
                  <a:cubicBezTo>
                    <a:pt x="1098" y="1924"/>
                    <a:pt x="979" y="1630"/>
                    <a:pt x="1007" y="1253"/>
                  </a:cubicBezTo>
                  <a:cubicBezTo>
                    <a:pt x="1007" y="1050"/>
                    <a:pt x="1035" y="812"/>
                    <a:pt x="889" y="637"/>
                  </a:cubicBezTo>
                  <a:cubicBezTo>
                    <a:pt x="805" y="553"/>
                    <a:pt x="714" y="525"/>
                    <a:pt x="658" y="434"/>
                  </a:cubicBezTo>
                  <a:cubicBezTo>
                    <a:pt x="602" y="323"/>
                    <a:pt x="574" y="85"/>
                    <a:pt x="42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79"/>
            <p:cNvSpPr/>
            <p:nvPr/>
          </p:nvSpPr>
          <p:spPr>
            <a:xfrm>
              <a:off x="6931616" y="2011149"/>
              <a:ext cx="12242" cy="13266"/>
            </a:xfrm>
            <a:custGeom>
              <a:rect b="b" l="l" r="r" t="t"/>
              <a:pathLst>
                <a:path extrusionOk="0" h="583" w="538">
                  <a:moveTo>
                    <a:pt x="322" y="1"/>
                  </a:moveTo>
                  <a:cubicBezTo>
                    <a:pt x="266" y="1"/>
                    <a:pt x="198" y="27"/>
                    <a:pt x="119" y="90"/>
                  </a:cubicBezTo>
                  <a:cubicBezTo>
                    <a:pt x="63" y="146"/>
                    <a:pt x="28" y="180"/>
                    <a:pt x="0" y="236"/>
                  </a:cubicBezTo>
                  <a:lnTo>
                    <a:pt x="0" y="530"/>
                  </a:lnTo>
                  <a:cubicBezTo>
                    <a:pt x="21" y="567"/>
                    <a:pt x="73" y="583"/>
                    <a:pt x="137" y="583"/>
                  </a:cubicBezTo>
                  <a:cubicBezTo>
                    <a:pt x="266" y="583"/>
                    <a:pt x="441" y="519"/>
                    <a:pt x="497" y="439"/>
                  </a:cubicBezTo>
                  <a:lnTo>
                    <a:pt x="497" y="411"/>
                  </a:lnTo>
                  <a:cubicBezTo>
                    <a:pt x="538" y="197"/>
                    <a:pt x="474"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79"/>
            <p:cNvSpPr/>
            <p:nvPr/>
          </p:nvSpPr>
          <p:spPr>
            <a:xfrm>
              <a:off x="6934324" y="1938879"/>
              <a:ext cx="47672" cy="62349"/>
            </a:xfrm>
            <a:custGeom>
              <a:rect b="b" l="l" r="r" t="t"/>
              <a:pathLst>
                <a:path extrusionOk="0" h="2740" w="2095">
                  <a:moveTo>
                    <a:pt x="958" y="0"/>
                  </a:moveTo>
                  <a:cubicBezTo>
                    <a:pt x="672" y="147"/>
                    <a:pt x="930" y="413"/>
                    <a:pt x="902" y="671"/>
                  </a:cubicBezTo>
                  <a:cubicBezTo>
                    <a:pt x="874" y="909"/>
                    <a:pt x="553" y="1021"/>
                    <a:pt x="350" y="1112"/>
                  </a:cubicBezTo>
                  <a:cubicBezTo>
                    <a:pt x="203" y="1196"/>
                    <a:pt x="56" y="1287"/>
                    <a:pt x="28" y="1462"/>
                  </a:cubicBezTo>
                  <a:cubicBezTo>
                    <a:pt x="0" y="1545"/>
                    <a:pt x="0" y="1692"/>
                    <a:pt x="28" y="1783"/>
                  </a:cubicBezTo>
                  <a:cubicBezTo>
                    <a:pt x="84" y="1867"/>
                    <a:pt x="175" y="1923"/>
                    <a:pt x="231" y="2014"/>
                  </a:cubicBezTo>
                  <a:cubicBezTo>
                    <a:pt x="294" y="2161"/>
                    <a:pt x="175" y="2308"/>
                    <a:pt x="203" y="2447"/>
                  </a:cubicBezTo>
                  <a:cubicBezTo>
                    <a:pt x="231" y="2566"/>
                    <a:pt x="406" y="2685"/>
                    <a:pt x="525" y="2713"/>
                  </a:cubicBezTo>
                  <a:cubicBezTo>
                    <a:pt x="592" y="2731"/>
                    <a:pt x="673" y="2740"/>
                    <a:pt x="761" y="2740"/>
                  </a:cubicBezTo>
                  <a:cubicBezTo>
                    <a:pt x="1093" y="2740"/>
                    <a:pt x="1519" y="2612"/>
                    <a:pt x="1658" y="2336"/>
                  </a:cubicBezTo>
                  <a:cubicBezTo>
                    <a:pt x="1718" y="2191"/>
                    <a:pt x="1645" y="2155"/>
                    <a:pt x="1529" y="2155"/>
                  </a:cubicBezTo>
                  <a:cubicBezTo>
                    <a:pt x="1417" y="2155"/>
                    <a:pt x="1266" y="2189"/>
                    <a:pt x="1160" y="2189"/>
                  </a:cubicBezTo>
                  <a:cubicBezTo>
                    <a:pt x="1111" y="2189"/>
                    <a:pt x="1071" y="2181"/>
                    <a:pt x="1049" y="2161"/>
                  </a:cubicBezTo>
                  <a:cubicBezTo>
                    <a:pt x="930" y="2070"/>
                    <a:pt x="1021" y="1839"/>
                    <a:pt x="1049" y="1748"/>
                  </a:cubicBezTo>
                  <a:cubicBezTo>
                    <a:pt x="1077" y="1636"/>
                    <a:pt x="1105" y="1573"/>
                    <a:pt x="1224" y="1545"/>
                  </a:cubicBezTo>
                  <a:cubicBezTo>
                    <a:pt x="1243" y="1542"/>
                    <a:pt x="1261" y="1540"/>
                    <a:pt x="1277" y="1540"/>
                  </a:cubicBezTo>
                  <a:cubicBezTo>
                    <a:pt x="1387" y="1540"/>
                    <a:pt x="1442" y="1612"/>
                    <a:pt x="1546" y="1636"/>
                  </a:cubicBezTo>
                  <a:cubicBezTo>
                    <a:pt x="1556" y="1637"/>
                    <a:pt x="1566" y="1638"/>
                    <a:pt x="1575" y="1638"/>
                  </a:cubicBezTo>
                  <a:cubicBezTo>
                    <a:pt x="1907" y="1638"/>
                    <a:pt x="2095" y="1188"/>
                    <a:pt x="1979" y="909"/>
                  </a:cubicBezTo>
                  <a:cubicBezTo>
                    <a:pt x="1895" y="699"/>
                    <a:pt x="1776" y="497"/>
                    <a:pt x="1658" y="322"/>
                  </a:cubicBezTo>
                  <a:cubicBezTo>
                    <a:pt x="1574" y="238"/>
                    <a:pt x="1455" y="147"/>
                    <a:pt x="1371" y="63"/>
                  </a:cubicBezTo>
                  <a:cubicBezTo>
                    <a:pt x="1311" y="18"/>
                    <a:pt x="1252" y="11"/>
                    <a:pt x="1186" y="11"/>
                  </a:cubicBezTo>
                  <a:cubicBezTo>
                    <a:pt x="1156" y="11"/>
                    <a:pt x="1125" y="12"/>
                    <a:pt x="1092" y="12"/>
                  </a:cubicBezTo>
                  <a:cubicBezTo>
                    <a:pt x="1051" y="12"/>
                    <a:pt x="1007" y="10"/>
                    <a:pt x="95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79"/>
            <p:cNvSpPr/>
            <p:nvPr/>
          </p:nvSpPr>
          <p:spPr>
            <a:xfrm>
              <a:off x="6949593" y="2007804"/>
              <a:ext cx="15929" cy="11446"/>
            </a:xfrm>
            <a:custGeom>
              <a:rect b="b" l="l" r="r" t="t"/>
              <a:pathLst>
                <a:path extrusionOk="0" h="503" w="700">
                  <a:moveTo>
                    <a:pt x="279" y="0"/>
                  </a:moveTo>
                  <a:cubicBezTo>
                    <a:pt x="189" y="0"/>
                    <a:pt x="139" y="77"/>
                    <a:pt x="85" y="181"/>
                  </a:cubicBezTo>
                  <a:cubicBezTo>
                    <a:pt x="1" y="327"/>
                    <a:pt x="29" y="355"/>
                    <a:pt x="29" y="502"/>
                  </a:cubicBezTo>
                  <a:cubicBezTo>
                    <a:pt x="175" y="467"/>
                    <a:pt x="322" y="467"/>
                    <a:pt x="434" y="467"/>
                  </a:cubicBezTo>
                  <a:cubicBezTo>
                    <a:pt x="497" y="467"/>
                    <a:pt x="637" y="467"/>
                    <a:pt x="672" y="411"/>
                  </a:cubicBezTo>
                  <a:cubicBezTo>
                    <a:pt x="700" y="355"/>
                    <a:pt x="637" y="265"/>
                    <a:pt x="609" y="237"/>
                  </a:cubicBezTo>
                  <a:cubicBezTo>
                    <a:pt x="553" y="118"/>
                    <a:pt x="462" y="6"/>
                    <a:pt x="322" y="6"/>
                  </a:cubicBezTo>
                  <a:cubicBezTo>
                    <a:pt x="307" y="2"/>
                    <a:pt x="292" y="0"/>
                    <a:pt x="27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79"/>
            <p:cNvSpPr/>
            <p:nvPr/>
          </p:nvSpPr>
          <p:spPr>
            <a:xfrm>
              <a:off x="6969481" y="2001365"/>
              <a:ext cx="17203" cy="15178"/>
            </a:xfrm>
            <a:custGeom>
              <a:rect b="b" l="l" r="r" t="t"/>
              <a:pathLst>
                <a:path extrusionOk="0" h="667" w="756">
                  <a:moveTo>
                    <a:pt x="500" y="0"/>
                  </a:moveTo>
                  <a:cubicBezTo>
                    <a:pt x="409" y="0"/>
                    <a:pt x="309" y="38"/>
                    <a:pt x="231" y="86"/>
                  </a:cubicBezTo>
                  <a:cubicBezTo>
                    <a:pt x="57" y="198"/>
                    <a:pt x="1" y="464"/>
                    <a:pt x="29" y="666"/>
                  </a:cubicBezTo>
                  <a:cubicBezTo>
                    <a:pt x="147" y="666"/>
                    <a:pt x="287" y="638"/>
                    <a:pt x="434" y="610"/>
                  </a:cubicBezTo>
                  <a:cubicBezTo>
                    <a:pt x="497" y="610"/>
                    <a:pt x="637" y="576"/>
                    <a:pt x="700" y="548"/>
                  </a:cubicBezTo>
                  <a:cubicBezTo>
                    <a:pt x="756" y="464"/>
                    <a:pt x="728" y="198"/>
                    <a:pt x="700" y="114"/>
                  </a:cubicBezTo>
                  <a:cubicBezTo>
                    <a:pt x="657" y="31"/>
                    <a:pt x="582" y="0"/>
                    <a:pt x="50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79"/>
            <p:cNvSpPr/>
            <p:nvPr/>
          </p:nvSpPr>
          <p:spPr>
            <a:xfrm>
              <a:off x="6990643" y="2001569"/>
              <a:ext cx="15929" cy="13835"/>
            </a:xfrm>
            <a:custGeom>
              <a:rect b="b" l="l" r="r" t="t"/>
              <a:pathLst>
                <a:path extrusionOk="0" h="608" w="700">
                  <a:moveTo>
                    <a:pt x="377" y="0"/>
                  </a:moveTo>
                  <a:cubicBezTo>
                    <a:pt x="322" y="0"/>
                    <a:pt x="263" y="14"/>
                    <a:pt x="203" y="42"/>
                  </a:cubicBezTo>
                  <a:cubicBezTo>
                    <a:pt x="57" y="133"/>
                    <a:pt x="57" y="392"/>
                    <a:pt x="1" y="567"/>
                  </a:cubicBezTo>
                  <a:cubicBezTo>
                    <a:pt x="147" y="567"/>
                    <a:pt x="294" y="567"/>
                    <a:pt x="406" y="601"/>
                  </a:cubicBezTo>
                  <a:cubicBezTo>
                    <a:pt x="462" y="601"/>
                    <a:pt x="498" y="608"/>
                    <a:pt x="523" y="608"/>
                  </a:cubicBezTo>
                  <a:cubicBezTo>
                    <a:pt x="551" y="608"/>
                    <a:pt x="566" y="600"/>
                    <a:pt x="581" y="567"/>
                  </a:cubicBezTo>
                  <a:cubicBezTo>
                    <a:pt x="700" y="427"/>
                    <a:pt x="644" y="161"/>
                    <a:pt x="525" y="42"/>
                  </a:cubicBezTo>
                  <a:cubicBezTo>
                    <a:pt x="483" y="14"/>
                    <a:pt x="432" y="0"/>
                    <a:pt x="37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79"/>
            <p:cNvSpPr/>
            <p:nvPr/>
          </p:nvSpPr>
          <p:spPr>
            <a:xfrm>
              <a:off x="7011805" y="2007918"/>
              <a:ext cx="13380" cy="12470"/>
            </a:xfrm>
            <a:custGeom>
              <a:rect b="b" l="l" r="r" t="t"/>
              <a:pathLst>
                <a:path extrusionOk="0" h="548" w="588">
                  <a:moveTo>
                    <a:pt x="350" y="1"/>
                  </a:moveTo>
                  <a:cubicBezTo>
                    <a:pt x="238" y="57"/>
                    <a:pt x="175" y="113"/>
                    <a:pt x="119" y="232"/>
                  </a:cubicBezTo>
                  <a:cubicBezTo>
                    <a:pt x="64" y="322"/>
                    <a:pt x="1" y="378"/>
                    <a:pt x="64" y="434"/>
                  </a:cubicBezTo>
                  <a:cubicBezTo>
                    <a:pt x="104" y="500"/>
                    <a:pt x="269" y="548"/>
                    <a:pt x="378" y="548"/>
                  </a:cubicBezTo>
                  <a:cubicBezTo>
                    <a:pt x="420" y="548"/>
                    <a:pt x="454" y="541"/>
                    <a:pt x="469" y="525"/>
                  </a:cubicBezTo>
                  <a:cubicBezTo>
                    <a:pt x="560" y="462"/>
                    <a:pt x="560" y="350"/>
                    <a:pt x="560" y="288"/>
                  </a:cubicBezTo>
                  <a:cubicBezTo>
                    <a:pt x="588" y="176"/>
                    <a:pt x="525" y="57"/>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79"/>
            <p:cNvSpPr/>
            <p:nvPr/>
          </p:nvSpPr>
          <p:spPr>
            <a:xfrm>
              <a:off x="7029781" y="2017134"/>
              <a:ext cx="14882" cy="11423"/>
            </a:xfrm>
            <a:custGeom>
              <a:rect b="b" l="l" r="r" t="t"/>
              <a:pathLst>
                <a:path extrusionOk="0" h="502" w="654">
                  <a:moveTo>
                    <a:pt x="311" y="0"/>
                  </a:moveTo>
                  <a:cubicBezTo>
                    <a:pt x="305" y="0"/>
                    <a:pt x="300" y="1"/>
                    <a:pt x="294" y="1"/>
                  </a:cubicBezTo>
                  <a:cubicBezTo>
                    <a:pt x="204" y="1"/>
                    <a:pt x="1" y="120"/>
                    <a:pt x="29" y="232"/>
                  </a:cubicBezTo>
                  <a:cubicBezTo>
                    <a:pt x="57" y="267"/>
                    <a:pt x="176" y="351"/>
                    <a:pt x="204" y="379"/>
                  </a:cubicBezTo>
                  <a:cubicBezTo>
                    <a:pt x="259" y="407"/>
                    <a:pt x="378" y="498"/>
                    <a:pt x="434" y="498"/>
                  </a:cubicBezTo>
                  <a:cubicBezTo>
                    <a:pt x="445" y="500"/>
                    <a:pt x="455" y="502"/>
                    <a:pt x="465" y="502"/>
                  </a:cubicBezTo>
                  <a:cubicBezTo>
                    <a:pt x="654" y="502"/>
                    <a:pt x="521" y="0"/>
                    <a:pt x="31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79"/>
            <p:cNvSpPr/>
            <p:nvPr/>
          </p:nvSpPr>
          <p:spPr>
            <a:xfrm>
              <a:off x="7046961" y="2028352"/>
              <a:ext cx="13721" cy="9352"/>
            </a:xfrm>
            <a:custGeom>
              <a:rect b="b" l="l" r="r" t="t"/>
              <a:pathLst>
                <a:path extrusionOk="0" h="411" w="603">
                  <a:moveTo>
                    <a:pt x="244" y="0"/>
                  </a:moveTo>
                  <a:cubicBezTo>
                    <a:pt x="231" y="0"/>
                    <a:pt x="217" y="2"/>
                    <a:pt x="204" y="5"/>
                  </a:cubicBezTo>
                  <a:cubicBezTo>
                    <a:pt x="120" y="5"/>
                    <a:pt x="29" y="61"/>
                    <a:pt x="29" y="152"/>
                  </a:cubicBezTo>
                  <a:cubicBezTo>
                    <a:pt x="1" y="299"/>
                    <a:pt x="267" y="410"/>
                    <a:pt x="379" y="410"/>
                  </a:cubicBezTo>
                  <a:cubicBezTo>
                    <a:pt x="603" y="410"/>
                    <a:pt x="460" y="0"/>
                    <a:pt x="24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79"/>
            <p:cNvSpPr/>
            <p:nvPr/>
          </p:nvSpPr>
          <p:spPr>
            <a:xfrm>
              <a:off x="7064961" y="2034337"/>
              <a:ext cx="12584" cy="9603"/>
            </a:xfrm>
            <a:custGeom>
              <a:rect b="b" l="l" r="r" t="t"/>
              <a:pathLst>
                <a:path extrusionOk="0" h="422" w="553">
                  <a:moveTo>
                    <a:pt x="259" y="1"/>
                  </a:moveTo>
                  <a:cubicBezTo>
                    <a:pt x="175" y="36"/>
                    <a:pt x="84" y="91"/>
                    <a:pt x="0" y="147"/>
                  </a:cubicBezTo>
                  <a:cubicBezTo>
                    <a:pt x="0" y="229"/>
                    <a:pt x="257" y="422"/>
                    <a:pt x="372" y="422"/>
                  </a:cubicBezTo>
                  <a:cubicBezTo>
                    <a:pt x="385" y="422"/>
                    <a:pt x="397" y="419"/>
                    <a:pt x="406" y="413"/>
                  </a:cubicBezTo>
                  <a:cubicBezTo>
                    <a:pt x="552" y="322"/>
                    <a:pt x="350" y="119"/>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79"/>
            <p:cNvSpPr/>
            <p:nvPr/>
          </p:nvSpPr>
          <p:spPr>
            <a:xfrm>
              <a:off x="7084848" y="2047580"/>
              <a:ext cx="9876" cy="11719"/>
            </a:xfrm>
            <a:custGeom>
              <a:rect b="b" l="l" r="r" t="t"/>
              <a:pathLst>
                <a:path extrusionOk="0" h="515" w="434">
                  <a:moveTo>
                    <a:pt x="177" y="0"/>
                  </a:moveTo>
                  <a:cubicBezTo>
                    <a:pt x="116" y="0"/>
                    <a:pt x="24" y="70"/>
                    <a:pt x="0" y="118"/>
                  </a:cubicBezTo>
                  <a:cubicBezTo>
                    <a:pt x="0" y="200"/>
                    <a:pt x="119" y="514"/>
                    <a:pt x="245" y="514"/>
                  </a:cubicBezTo>
                  <a:cubicBezTo>
                    <a:pt x="259" y="514"/>
                    <a:pt x="273" y="511"/>
                    <a:pt x="287" y="502"/>
                  </a:cubicBezTo>
                  <a:cubicBezTo>
                    <a:pt x="434" y="439"/>
                    <a:pt x="322" y="90"/>
                    <a:pt x="203" y="6"/>
                  </a:cubicBezTo>
                  <a:cubicBezTo>
                    <a:pt x="195" y="2"/>
                    <a:pt x="186" y="0"/>
                    <a:pt x="17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79"/>
            <p:cNvSpPr/>
            <p:nvPr/>
          </p:nvSpPr>
          <p:spPr>
            <a:xfrm>
              <a:off x="7096772" y="2062985"/>
              <a:ext cx="9898" cy="10149"/>
            </a:xfrm>
            <a:custGeom>
              <a:rect b="b" l="l" r="r" t="t"/>
              <a:pathLst>
                <a:path extrusionOk="0" h="446" w="435">
                  <a:moveTo>
                    <a:pt x="231" y="0"/>
                  </a:moveTo>
                  <a:cubicBezTo>
                    <a:pt x="175" y="0"/>
                    <a:pt x="29" y="0"/>
                    <a:pt x="29" y="84"/>
                  </a:cubicBezTo>
                  <a:cubicBezTo>
                    <a:pt x="1" y="203"/>
                    <a:pt x="231" y="378"/>
                    <a:pt x="287" y="406"/>
                  </a:cubicBezTo>
                  <a:cubicBezTo>
                    <a:pt x="332" y="426"/>
                    <a:pt x="331" y="445"/>
                    <a:pt x="346" y="445"/>
                  </a:cubicBezTo>
                  <a:cubicBezTo>
                    <a:pt x="353" y="445"/>
                    <a:pt x="362" y="442"/>
                    <a:pt x="378" y="434"/>
                  </a:cubicBezTo>
                  <a:cubicBezTo>
                    <a:pt x="406" y="406"/>
                    <a:pt x="406" y="315"/>
                    <a:pt x="434" y="287"/>
                  </a:cubicBezTo>
                  <a:cubicBezTo>
                    <a:pt x="434" y="140"/>
                    <a:pt x="322" y="112"/>
                    <a:pt x="23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79"/>
            <p:cNvSpPr/>
            <p:nvPr/>
          </p:nvSpPr>
          <p:spPr>
            <a:xfrm>
              <a:off x="7109333" y="2080256"/>
              <a:ext cx="11332" cy="12447"/>
            </a:xfrm>
            <a:custGeom>
              <a:rect b="b" l="l" r="r" t="t"/>
              <a:pathLst>
                <a:path extrusionOk="0" h="547" w="498">
                  <a:moveTo>
                    <a:pt x="211" y="0"/>
                  </a:moveTo>
                  <a:cubicBezTo>
                    <a:pt x="135" y="0"/>
                    <a:pt x="40" y="33"/>
                    <a:pt x="1" y="52"/>
                  </a:cubicBezTo>
                  <a:cubicBezTo>
                    <a:pt x="29" y="199"/>
                    <a:pt x="120" y="255"/>
                    <a:pt x="204" y="374"/>
                  </a:cubicBezTo>
                  <a:cubicBezTo>
                    <a:pt x="226" y="445"/>
                    <a:pt x="269" y="547"/>
                    <a:pt x="327" y="547"/>
                  </a:cubicBezTo>
                  <a:cubicBezTo>
                    <a:pt x="343" y="547"/>
                    <a:pt x="360" y="539"/>
                    <a:pt x="379" y="521"/>
                  </a:cubicBezTo>
                  <a:cubicBezTo>
                    <a:pt x="497" y="430"/>
                    <a:pt x="434" y="80"/>
                    <a:pt x="295" y="24"/>
                  </a:cubicBezTo>
                  <a:cubicBezTo>
                    <a:pt x="275" y="7"/>
                    <a:pt x="245" y="0"/>
                    <a:pt x="21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79"/>
            <p:cNvSpPr/>
            <p:nvPr/>
          </p:nvSpPr>
          <p:spPr>
            <a:xfrm>
              <a:off x="7121916" y="2096708"/>
              <a:ext cx="8601" cy="10194"/>
            </a:xfrm>
            <a:custGeom>
              <a:rect b="b" l="l" r="r" t="t"/>
              <a:pathLst>
                <a:path extrusionOk="0" h="448" w="378">
                  <a:moveTo>
                    <a:pt x="266" y="1"/>
                  </a:moveTo>
                  <a:cubicBezTo>
                    <a:pt x="203" y="1"/>
                    <a:pt x="56" y="1"/>
                    <a:pt x="28" y="57"/>
                  </a:cubicBezTo>
                  <a:cubicBezTo>
                    <a:pt x="0" y="119"/>
                    <a:pt x="147" y="378"/>
                    <a:pt x="203" y="441"/>
                  </a:cubicBezTo>
                  <a:cubicBezTo>
                    <a:pt x="218" y="446"/>
                    <a:pt x="232" y="448"/>
                    <a:pt x="246" y="448"/>
                  </a:cubicBezTo>
                  <a:cubicBezTo>
                    <a:pt x="319" y="448"/>
                    <a:pt x="378" y="388"/>
                    <a:pt x="378" y="294"/>
                  </a:cubicBezTo>
                  <a:cubicBezTo>
                    <a:pt x="378" y="231"/>
                    <a:pt x="322" y="147"/>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79"/>
            <p:cNvSpPr/>
            <p:nvPr/>
          </p:nvSpPr>
          <p:spPr>
            <a:xfrm>
              <a:off x="7130085" y="2111135"/>
              <a:ext cx="13016" cy="10217"/>
            </a:xfrm>
            <a:custGeom>
              <a:rect b="b" l="l" r="r" t="t"/>
              <a:pathLst>
                <a:path extrusionOk="0" h="449" w="572">
                  <a:moveTo>
                    <a:pt x="287" y="0"/>
                  </a:moveTo>
                  <a:cubicBezTo>
                    <a:pt x="1" y="0"/>
                    <a:pt x="261" y="448"/>
                    <a:pt x="378" y="448"/>
                  </a:cubicBezTo>
                  <a:cubicBezTo>
                    <a:pt x="384" y="448"/>
                    <a:pt x="391" y="447"/>
                    <a:pt x="397" y="443"/>
                  </a:cubicBezTo>
                  <a:cubicBezTo>
                    <a:pt x="543" y="415"/>
                    <a:pt x="571" y="10"/>
                    <a:pt x="369" y="10"/>
                  </a:cubicBezTo>
                  <a:cubicBezTo>
                    <a:pt x="337" y="3"/>
                    <a:pt x="310" y="0"/>
                    <a:pt x="2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79"/>
            <p:cNvSpPr/>
            <p:nvPr/>
          </p:nvSpPr>
          <p:spPr>
            <a:xfrm>
              <a:off x="6957557" y="2073703"/>
              <a:ext cx="73521" cy="235514"/>
            </a:xfrm>
            <a:custGeom>
              <a:rect b="b" l="l" r="r" t="t"/>
              <a:pathLst>
                <a:path extrusionOk="0" h="10350" w="3231">
                  <a:moveTo>
                    <a:pt x="1498" y="1"/>
                  </a:moveTo>
                  <a:cubicBezTo>
                    <a:pt x="1475" y="1"/>
                    <a:pt x="1455" y="16"/>
                    <a:pt x="1455" y="54"/>
                  </a:cubicBezTo>
                  <a:cubicBezTo>
                    <a:pt x="1224" y="606"/>
                    <a:pt x="930" y="1102"/>
                    <a:pt x="525" y="1536"/>
                  </a:cubicBezTo>
                  <a:cubicBezTo>
                    <a:pt x="322" y="1802"/>
                    <a:pt x="175" y="2004"/>
                    <a:pt x="84" y="2354"/>
                  </a:cubicBezTo>
                  <a:cubicBezTo>
                    <a:pt x="56" y="2501"/>
                    <a:pt x="0" y="2613"/>
                    <a:pt x="28" y="2732"/>
                  </a:cubicBezTo>
                  <a:cubicBezTo>
                    <a:pt x="56" y="2906"/>
                    <a:pt x="147" y="3053"/>
                    <a:pt x="231" y="3165"/>
                  </a:cubicBezTo>
                  <a:cubicBezTo>
                    <a:pt x="322" y="3284"/>
                    <a:pt x="406" y="3403"/>
                    <a:pt x="497" y="3515"/>
                  </a:cubicBezTo>
                  <a:cubicBezTo>
                    <a:pt x="553" y="3606"/>
                    <a:pt x="609" y="3753"/>
                    <a:pt x="637" y="3864"/>
                  </a:cubicBezTo>
                  <a:cubicBezTo>
                    <a:pt x="755" y="4074"/>
                    <a:pt x="811" y="4333"/>
                    <a:pt x="1021" y="4480"/>
                  </a:cubicBezTo>
                  <a:cubicBezTo>
                    <a:pt x="1105" y="4536"/>
                    <a:pt x="1224" y="4627"/>
                    <a:pt x="1336" y="4655"/>
                  </a:cubicBezTo>
                  <a:cubicBezTo>
                    <a:pt x="1455" y="4683"/>
                    <a:pt x="1574" y="4711"/>
                    <a:pt x="1546" y="4829"/>
                  </a:cubicBezTo>
                  <a:cubicBezTo>
                    <a:pt x="1511" y="4948"/>
                    <a:pt x="1399" y="5088"/>
                    <a:pt x="1336" y="5207"/>
                  </a:cubicBezTo>
                  <a:cubicBezTo>
                    <a:pt x="1252" y="5354"/>
                    <a:pt x="1161" y="5473"/>
                    <a:pt x="1105" y="5613"/>
                  </a:cubicBezTo>
                  <a:cubicBezTo>
                    <a:pt x="986" y="5906"/>
                    <a:pt x="902" y="6256"/>
                    <a:pt x="874" y="6577"/>
                  </a:cubicBezTo>
                  <a:cubicBezTo>
                    <a:pt x="874" y="6724"/>
                    <a:pt x="811" y="6836"/>
                    <a:pt x="783" y="6983"/>
                  </a:cubicBezTo>
                  <a:cubicBezTo>
                    <a:pt x="727" y="7158"/>
                    <a:pt x="727" y="7361"/>
                    <a:pt x="727" y="7535"/>
                  </a:cubicBezTo>
                  <a:cubicBezTo>
                    <a:pt x="699" y="7598"/>
                    <a:pt x="727" y="7654"/>
                    <a:pt x="783" y="7682"/>
                  </a:cubicBezTo>
                  <a:cubicBezTo>
                    <a:pt x="755" y="7948"/>
                    <a:pt x="811" y="8235"/>
                    <a:pt x="902" y="8472"/>
                  </a:cubicBezTo>
                  <a:cubicBezTo>
                    <a:pt x="986" y="8703"/>
                    <a:pt x="1077" y="8997"/>
                    <a:pt x="1105" y="9256"/>
                  </a:cubicBezTo>
                  <a:cubicBezTo>
                    <a:pt x="1133" y="9402"/>
                    <a:pt x="1196" y="9521"/>
                    <a:pt x="1224" y="9633"/>
                  </a:cubicBezTo>
                  <a:cubicBezTo>
                    <a:pt x="1280" y="9808"/>
                    <a:pt x="1280" y="9983"/>
                    <a:pt x="1280" y="10130"/>
                  </a:cubicBezTo>
                  <a:cubicBezTo>
                    <a:pt x="1294" y="10276"/>
                    <a:pt x="1395" y="10350"/>
                    <a:pt x="1497" y="10350"/>
                  </a:cubicBezTo>
                  <a:cubicBezTo>
                    <a:pt x="1600" y="10350"/>
                    <a:pt x="1703" y="10276"/>
                    <a:pt x="1720" y="10130"/>
                  </a:cubicBezTo>
                  <a:cubicBezTo>
                    <a:pt x="1748" y="9843"/>
                    <a:pt x="1685" y="9605"/>
                    <a:pt x="1601" y="9318"/>
                  </a:cubicBezTo>
                  <a:cubicBezTo>
                    <a:pt x="1546" y="9053"/>
                    <a:pt x="1511" y="8794"/>
                    <a:pt x="1427" y="8528"/>
                  </a:cubicBezTo>
                  <a:cubicBezTo>
                    <a:pt x="1336" y="8298"/>
                    <a:pt x="1224" y="8095"/>
                    <a:pt x="1133" y="7857"/>
                  </a:cubicBezTo>
                  <a:cubicBezTo>
                    <a:pt x="1133" y="7829"/>
                    <a:pt x="1133" y="7773"/>
                    <a:pt x="1105" y="7745"/>
                  </a:cubicBezTo>
                  <a:lnTo>
                    <a:pt x="1105" y="7745"/>
                  </a:lnTo>
                  <a:cubicBezTo>
                    <a:pt x="1133" y="7773"/>
                    <a:pt x="1133" y="7773"/>
                    <a:pt x="1133" y="7801"/>
                  </a:cubicBezTo>
                  <a:cubicBezTo>
                    <a:pt x="1224" y="7885"/>
                    <a:pt x="1336" y="7948"/>
                    <a:pt x="1427" y="8004"/>
                  </a:cubicBezTo>
                  <a:cubicBezTo>
                    <a:pt x="1455" y="8032"/>
                    <a:pt x="1483" y="8060"/>
                    <a:pt x="1483" y="8060"/>
                  </a:cubicBezTo>
                  <a:cubicBezTo>
                    <a:pt x="1511" y="8123"/>
                    <a:pt x="1511" y="8179"/>
                    <a:pt x="1511" y="8235"/>
                  </a:cubicBezTo>
                  <a:cubicBezTo>
                    <a:pt x="1546" y="8500"/>
                    <a:pt x="1748" y="8878"/>
                    <a:pt x="2070" y="8878"/>
                  </a:cubicBezTo>
                  <a:cubicBezTo>
                    <a:pt x="2420" y="8878"/>
                    <a:pt x="2448" y="8444"/>
                    <a:pt x="2476" y="8179"/>
                  </a:cubicBezTo>
                  <a:cubicBezTo>
                    <a:pt x="2503" y="8004"/>
                    <a:pt x="2531" y="7801"/>
                    <a:pt x="2594" y="7654"/>
                  </a:cubicBezTo>
                  <a:cubicBezTo>
                    <a:pt x="2650" y="7507"/>
                    <a:pt x="2769" y="7396"/>
                    <a:pt x="2825" y="7249"/>
                  </a:cubicBezTo>
                  <a:cubicBezTo>
                    <a:pt x="2853" y="7186"/>
                    <a:pt x="2853" y="7130"/>
                    <a:pt x="2853" y="7074"/>
                  </a:cubicBezTo>
                  <a:lnTo>
                    <a:pt x="2853" y="7046"/>
                  </a:lnTo>
                  <a:cubicBezTo>
                    <a:pt x="2909" y="6927"/>
                    <a:pt x="3000" y="6780"/>
                    <a:pt x="3084" y="6661"/>
                  </a:cubicBezTo>
                  <a:cubicBezTo>
                    <a:pt x="3203" y="6487"/>
                    <a:pt x="3231" y="6312"/>
                    <a:pt x="3119" y="6137"/>
                  </a:cubicBezTo>
                  <a:cubicBezTo>
                    <a:pt x="3175" y="6053"/>
                    <a:pt x="3175" y="5906"/>
                    <a:pt x="3028" y="5906"/>
                  </a:cubicBezTo>
                  <a:cubicBezTo>
                    <a:pt x="2885" y="5886"/>
                    <a:pt x="2755" y="5867"/>
                    <a:pt x="2620" y="5867"/>
                  </a:cubicBezTo>
                  <a:cubicBezTo>
                    <a:pt x="2564" y="5867"/>
                    <a:pt x="2507" y="5870"/>
                    <a:pt x="2448" y="5878"/>
                  </a:cubicBezTo>
                  <a:cubicBezTo>
                    <a:pt x="2385" y="5850"/>
                    <a:pt x="2329" y="5850"/>
                    <a:pt x="2245" y="5850"/>
                  </a:cubicBezTo>
                  <a:cubicBezTo>
                    <a:pt x="2116" y="5804"/>
                    <a:pt x="1968" y="5777"/>
                    <a:pt x="1829" y="5777"/>
                  </a:cubicBezTo>
                  <a:cubicBezTo>
                    <a:pt x="1780" y="5777"/>
                    <a:pt x="1731" y="5780"/>
                    <a:pt x="1685" y="5787"/>
                  </a:cubicBezTo>
                  <a:cubicBezTo>
                    <a:pt x="1804" y="5557"/>
                    <a:pt x="1951" y="5354"/>
                    <a:pt x="2035" y="5088"/>
                  </a:cubicBezTo>
                  <a:cubicBezTo>
                    <a:pt x="2070" y="4976"/>
                    <a:pt x="2098" y="4829"/>
                    <a:pt x="2070" y="4683"/>
                  </a:cubicBezTo>
                  <a:cubicBezTo>
                    <a:pt x="2035" y="4564"/>
                    <a:pt x="1895" y="4452"/>
                    <a:pt x="1804" y="4361"/>
                  </a:cubicBezTo>
                  <a:cubicBezTo>
                    <a:pt x="1657" y="4186"/>
                    <a:pt x="1455" y="4102"/>
                    <a:pt x="1371" y="3899"/>
                  </a:cubicBezTo>
                  <a:cubicBezTo>
                    <a:pt x="1280" y="3753"/>
                    <a:pt x="1224" y="3578"/>
                    <a:pt x="1161" y="3403"/>
                  </a:cubicBezTo>
                  <a:cubicBezTo>
                    <a:pt x="1224" y="3375"/>
                    <a:pt x="1252" y="3312"/>
                    <a:pt x="1308" y="3256"/>
                  </a:cubicBezTo>
                  <a:lnTo>
                    <a:pt x="1427" y="3256"/>
                  </a:lnTo>
                  <a:cubicBezTo>
                    <a:pt x="1685" y="3165"/>
                    <a:pt x="1776" y="2879"/>
                    <a:pt x="1832" y="2641"/>
                  </a:cubicBezTo>
                  <a:cubicBezTo>
                    <a:pt x="1925" y="2755"/>
                    <a:pt x="2052" y="2836"/>
                    <a:pt x="2213" y="2836"/>
                  </a:cubicBezTo>
                  <a:cubicBezTo>
                    <a:pt x="2258" y="2836"/>
                    <a:pt x="2306" y="2829"/>
                    <a:pt x="2357" y="2816"/>
                  </a:cubicBezTo>
                  <a:cubicBezTo>
                    <a:pt x="2531" y="2760"/>
                    <a:pt x="2559" y="2466"/>
                    <a:pt x="2357" y="2438"/>
                  </a:cubicBezTo>
                  <a:cubicBezTo>
                    <a:pt x="2007" y="2354"/>
                    <a:pt x="2098" y="1858"/>
                    <a:pt x="2035" y="1592"/>
                  </a:cubicBezTo>
                  <a:cubicBezTo>
                    <a:pt x="2007" y="1508"/>
                    <a:pt x="1923" y="1452"/>
                    <a:pt x="1832" y="1452"/>
                  </a:cubicBezTo>
                  <a:cubicBezTo>
                    <a:pt x="1860" y="1333"/>
                    <a:pt x="1832" y="1277"/>
                    <a:pt x="1804" y="1214"/>
                  </a:cubicBezTo>
                  <a:cubicBezTo>
                    <a:pt x="1860" y="1068"/>
                    <a:pt x="1923" y="956"/>
                    <a:pt x="1923" y="809"/>
                  </a:cubicBezTo>
                  <a:cubicBezTo>
                    <a:pt x="1923" y="634"/>
                    <a:pt x="1804" y="543"/>
                    <a:pt x="1685" y="515"/>
                  </a:cubicBezTo>
                  <a:cubicBezTo>
                    <a:pt x="1720" y="340"/>
                    <a:pt x="1685" y="138"/>
                    <a:pt x="1546" y="19"/>
                  </a:cubicBezTo>
                  <a:cubicBezTo>
                    <a:pt x="1532" y="7"/>
                    <a:pt x="1514" y="1"/>
                    <a:pt x="149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79"/>
            <p:cNvSpPr/>
            <p:nvPr/>
          </p:nvSpPr>
          <p:spPr>
            <a:xfrm>
              <a:off x="7010531" y="2111089"/>
              <a:ext cx="11969" cy="11582"/>
            </a:xfrm>
            <a:custGeom>
              <a:rect b="b" l="l" r="r" t="t"/>
              <a:pathLst>
                <a:path extrusionOk="0" h="509" w="526">
                  <a:moveTo>
                    <a:pt x="272" y="0"/>
                  </a:moveTo>
                  <a:cubicBezTo>
                    <a:pt x="230" y="0"/>
                    <a:pt x="187" y="20"/>
                    <a:pt x="148" y="40"/>
                  </a:cubicBezTo>
                  <a:cubicBezTo>
                    <a:pt x="120" y="40"/>
                    <a:pt x="120" y="68"/>
                    <a:pt x="92" y="68"/>
                  </a:cubicBezTo>
                  <a:cubicBezTo>
                    <a:pt x="92" y="96"/>
                    <a:pt x="57" y="96"/>
                    <a:pt x="29" y="124"/>
                  </a:cubicBezTo>
                  <a:cubicBezTo>
                    <a:pt x="29" y="159"/>
                    <a:pt x="1" y="187"/>
                    <a:pt x="1" y="215"/>
                  </a:cubicBezTo>
                  <a:cubicBezTo>
                    <a:pt x="1" y="243"/>
                    <a:pt x="1" y="299"/>
                    <a:pt x="29" y="334"/>
                  </a:cubicBezTo>
                  <a:cubicBezTo>
                    <a:pt x="29" y="361"/>
                    <a:pt x="57" y="417"/>
                    <a:pt x="92" y="445"/>
                  </a:cubicBezTo>
                  <a:cubicBezTo>
                    <a:pt x="92" y="445"/>
                    <a:pt x="120" y="473"/>
                    <a:pt x="148" y="473"/>
                  </a:cubicBezTo>
                  <a:cubicBezTo>
                    <a:pt x="175" y="508"/>
                    <a:pt x="203" y="508"/>
                    <a:pt x="231" y="508"/>
                  </a:cubicBezTo>
                  <a:lnTo>
                    <a:pt x="350" y="508"/>
                  </a:lnTo>
                  <a:cubicBezTo>
                    <a:pt x="406" y="473"/>
                    <a:pt x="469" y="445"/>
                    <a:pt x="469" y="389"/>
                  </a:cubicBezTo>
                  <a:cubicBezTo>
                    <a:pt x="497" y="334"/>
                    <a:pt x="525" y="299"/>
                    <a:pt x="525" y="243"/>
                  </a:cubicBezTo>
                  <a:cubicBezTo>
                    <a:pt x="525" y="215"/>
                    <a:pt x="497" y="159"/>
                    <a:pt x="469" y="124"/>
                  </a:cubicBezTo>
                  <a:cubicBezTo>
                    <a:pt x="441" y="68"/>
                    <a:pt x="378" y="40"/>
                    <a:pt x="322" y="12"/>
                  </a:cubicBezTo>
                  <a:cubicBezTo>
                    <a:pt x="306" y="4"/>
                    <a:pt x="289" y="0"/>
                    <a:pt x="27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79"/>
            <p:cNvSpPr/>
            <p:nvPr/>
          </p:nvSpPr>
          <p:spPr>
            <a:xfrm>
              <a:off x="7005274" y="2096708"/>
              <a:ext cx="9898" cy="8146"/>
            </a:xfrm>
            <a:custGeom>
              <a:rect b="b" l="l" r="r" t="t"/>
              <a:pathLst>
                <a:path extrusionOk="0" h="358" w="435">
                  <a:moveTo>
                    <a:pt x="204" y="1"/>
                  </a:moveTo>
                  <a:cubicBezTo>
                    <a:pt x="85" y="1"/>
                    <a:pt x="1" y="147"/>
                    <a:pt x="57" y="266"/>
                  </a:cubicBezTo>
                  <a:lnTo>
                    <a:pt x="57" y="294"/>
                  </a:lnTo>
                  <a:cubicBezTo>
                    <a:pt x="102" y="336"/>
                    <a:pt x="160" y="357"/>
                    <a:pt x="214" y="357"/>
                  </a:cubicBezTo>
                  <a:cubicBezTo>
                    <a:pt x="268" y="357"/>
                    <a:pt x="319" y="336"/>
                    <a:pt x="351" y="294"/>
                  </a:cubicBezTo>
                  <a:lnTo>
                    <a:pt x="351" y="266"/>
                  </a:lnTo>
                  <a:cubicBezTo>
                    <a:pt x="434" y="147"/>
                    <a:pt x="323" y="1"/>
                    <a:pt x="20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79"/>
            <p:cNvSpPr/>
            <p:nvPr/>
          </p:nvSpPr>
          <p:spPr>
            <a:xfrm>
              <a:off x="7016583" y="2096708"/>
              <a:ext cx="4642" cy="3618"/>
            </a:xfrm>
            <a:custGeom>
              <a:rect b="b" l="l" r="r" t="t"/>
              <a:pathLst>
                <a:path extrusionOk="0" h="159" w="204">
                  <a:moveTo>
                    <a:pt x="84" y="1"/>
                  </a:moveTo>
                  <a:cubicBezTo>
                    <a:pt x="84" y="29"/>
                    <a:pt x="56" y="29"/>
                    <a:pt x="56" y="57"/>
                  </a:cubicBezTo>
                  <a:cubicBezTo>
                    <a:pt x="28" y="57"/>
                    <a:pt x="0" y="91"/>
                    <a:pt x="28" y="119"/>
                  </a:cubicBezTo>
                  <a:cubicBezTo>
                    <a:pt x="28" y="139"/>
                    <a:pt x="42" y="159"/>
                    <a:pt x="60" y="159"/>
                  </a:cubicBezTo>
                  <a:cubicBezTo>
                    <a:pt x="68" y="159"/>
                    <a:pt x="76" y="156"/>
                    <a:pt x="84" y="147"/>
                  </a:cubicBezTo>
                  <a:lnTo>
                    <a:pt x="140" y="147"/>
                  </a:lnTo>
                  <a:cubicBezTo>
                    <a:pt x="203" y="119"/>
                    <a:pt x="203" y="91"/>
                    <a:pt x="203" y="57"/>
                  </a:cubicBezTo>
                  <a:cubicBezTo>
                    <a:pt x="175" y="1"/>
                    <a:pt x="140" y="1"/>
                    <a:pt x="8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79"/>
            <p:cNvSpPr/>
            <p:nvPr/>
          </p:nvSpPr>
          <p:spPr>
            <a:xfrm>
              <a:off x="7045073" y="2136802"/>
              <a:ext cx="74955" cy="121967"/>
            </a:xfrm>
            <a:custGeom>
              <a:rect b="b" l="l" r="r" t="t"/>
              <a:pathLst>
                <a:path extrusionOk="0" h="5360" w="3294">
                  <a:moveTo>
                    <a:pt x="213" y="1"/>
                  </a:moveTo>
                  <a:cubicBezTo>
                    <a:pt x="189" y="1"/>
                    <a:pt x="161" y="15"/>
                    <a:pt x="147" y="43"/>
                  </a:cubicBezTo>
                  <a:cubicBezTo>
                    <a:pt x="84" y="217"/>
                    <a:pt x="28" y="336"/>
                    <a:pt x="28" y="511"/>
                  </a:cubicBezTo>
                  <a:cubicBezTo>
                    <a:pt x="0" y="686"/>
                    <a:pt x="0" y="861"/>
                    <a:pt x="0" y="1008"/>
                  </a:cubicBezTo>
                  <a:cubicBezTo>
                    <a:pt x="0" y="1329"/>
                    <a:pt x="84" y="1588"/>
                    <a:pt x="175" y="1882"/>
                  </a:cubicBezTo>
                  <a:cubicBezTo>
                    <a:pt x="203" y="2028"/>
                    <a:pt x="231" y="2175"/>
                    <a:pt x="322" y="2287"/>
                  </a:cubicBezTo>
                  <a:cubicBezTo>
                    <a:pt x="378" y="2378"/>
                    <a:pt x="462" y="2462"/>
                    <a:pt x="496" y="2581"/>
                  </a:cubicBezTo>
                  <a:cubicBezTo>
                    <a:pt x="552" y="2728"/>
                    <a:pt x="580" y="2840"/>
                    <a:pt x="699" y="2930"/>
                  </a:cubicBezTo>
                  <a:cubicBezTo>
                    <a:pt x="811" y="3049"/>
                    <a:pt x="958" y="3105"/>
                    <a:pt x="1077" y="3224"/>
                  </a:cubicBezTo>
                  <a:cubicBezTo>
                    <a:pt x="1161" y="3308"/>
                    <a:pt x="1308" y="3399"/>
                    <a:pt x="1399" y="3511"/>
                  </a:cubicBezTo>
                  <a:cubicBezTo>
                    <a:pt x="1482" y="3602"/>
                    <a:pt x="1545" y="3714"/>
                    <a:pt x="1629" y="3804"/>
                  </a:cubicBezTo>
                  <a:cubicBezTo>
                    <a:pt x="1832" y="3979"/>
                    <a:pt x="2070" y="4182"/>
                    <a:pt x="2245" y="4413"/>
                  </a:cubicBezTo>
                  <a:cubicBezTo>
                    <a:pt x="2301" y="4476"/>
                    <a:pt x="2301" y="4532"/>
                    <a:pt x="2356" y="4588"/>
                  </a:cubicBezTo>
                  <a:cubicBezTo>
                    <a:pt x="2384" y="4623"/>
                    <a:pt x="2419" y="4651"/>
                    <a:pt x="2447" y="4706"/>
                  </a:cubicBezTo>
                  <a:cubicBezTo>
                    <a:pt x="2475" y="4734"/>
                    <a:pt x="2475" y="4825"/>
                    <a:pt x="2503" y="4853"/>
                  </a:cubicBezTo>
                  <a:cubicBezTo>
                    <a:pt x="2531" y="4909"/>
                    <a:pt x="2559" y="4972"/>
                    <a:pt x="2622" y="5000"/>
                  </a:cubicBezTo>
                  <a:cubicBezTo>
                    <a:pt x="2721" y="5180"/>
                    <a:pt x="2804" y="5359"/>
                    <a:pt x="3025" y="5359"/>
                  </a:cubicBezTo>
                  <a:cubicBezTo>
                    <a:pt x="3054" y="5359"/>
                    <a:pt x="3085" y="5356"/>
                    <a:pt x="3119" y="5350"/>
                  </a:cubicBezTo>
                  <a:cubicBezTo>
                    <a:pt x="3293" y="5322"/>
                    <a:pt x="3293" y="5084"/>
                    <a:pt x="3147" y="5000"/>
                  </a:cubicBezTo>
                  <a:cubicBezTo>
                    <a:pt x="3119" y="4972"/>
                    <a:pt x="3056" y="4825"/>
                    <a:pt x="3000" y="4762"/>
                  </a:cubicBezTo>
                  <a:cubicBezTo>
                    <a:pt x="2944" y="4706"/>
                    <a:pt x="2853" y="4651"/>
                    <a:pt x="2797" y="4588"/>
                  </a:cubicBezTo>
                  <a:cubicBezTo>
                    <a:pt x="2650" y="4413"/>
                    <a:pt x="2594" y="4210"/>
                    <a:pt x="2419" y="4035"/>
                  </a:cubicBezTo>
                  <a:cubicBezTo>
                    <a:pt x="2245" y="3860"/>
                    <a:pt x="2007" y="3714"/>
                    <a:pt x="1860" y="3511"/>
                  </a:cubicBezTo>
                  <a:cubicBezTo>
                    <a:pt x="1776" y="3427"/>
                    <a:pt x="1748" y="3308"/>
                    <a:pt x="1685" y="3224"/>
                  </a:cubicBezTo>
                  <a:cubicBezTo>
                    <a:pt x="1629" y="3077"/>
                    <a:pt x="1510" y="3014"/>
                    <a:pt x="1426" y="2902"/>
                  </a:cubicBezTo>
                  <a:cubicBezTo>
                    <a:pt x="1336" y="2784"/>
                    <a:pt x="1280" y="2665"/>
                    <a:pt x="1196" y="2553"/>
                  </a:cubicBezTo>
                  <a:cubicBezTo>
                    <a:pt x="1161" y="2553"/>
                    <a:pt x="1133" y="2525"/>
                    <a:pt x="1133" y="2490"/>
                  </a:cubicBezTo>
                  <a:cubicBezTo>
                    <a:pt x="1105" y="2434"/>
                    <a:pt x="1077" y="2378"/>
                    <a:pt x="1049" y="2287"/>
                  </a:cubicBezTo>
                  <a:cubicBezTo>
                    <a:pt x="958" y="2084"/>
                    <a:pt x="783" y="1910"/>
                    <a:pt x="699" y="1679"/>
                  </a:cubicBezTo>
                  <a:cubicBezTo>
                    <a:pt x="636" y="1441"/>
                    <a:pt x="524" y="1210"/>
                    <a:pt x="496" y="952"/>
                  </a:cubicBezTo>
                  <a:cubicBezTo>
                    <a:pt x="462" y="805"/>
                    <a:pt x="462" y="686"/>
                    <a:pt x="406" y="539"/>
                  </a:cubicBezTo>
                  <a:cubicBezTo>
                    <a:pt x="378" y="455"/>
                    <a:pt x="378" y="364"/>
                    <a:pt x="350" y="280"/>
                  </a:cubicBezTo>
                  <a:cubicBezTo>
                    <a:pt x="350" y="189"/>
                    <a:pt x="287" y="133"/>
                    <a:pt x="259" y="43"/>
                  </a:cubicBezTo>
                  <a:cubicBezTo>
                    <a:pt x="259" y="15"/>
                    <a:pt x="238" y="1"/>
                    <a:pt x="21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79"/>
            <p:cNvSpPr/>
            <p:nvPr/>
          </p:nvSpPr>
          <p:spPr>
            <a:xfrm>
              <a:off x="7062890" y="2164336"/>
              <a:ext cx="10035" cy="9853"/>
            </a:xfrm>
            <a:custGeom>
              <a:rect b="b" l="l" r="r" t="t"/>
              <a:pathLst>
                <a:path extrusionOk="0" h="433" w="441">
                  <a:moveTo>
                    <a:pt x="147" y="0"/>
                  </a:moveTo>
                  <a:cubicBezTo>
                    <a:pt x="91" y="28"/>
                    <a:pt x="63" y="56"/>
                    <a:pt x="28" y="91"/>
                  </a:cubicBezTo>
                  <a:lnTo>
                    <a:pt x="28" y="119"/>
                  </a:lnTo>
                  <a:cubicBezTo>
                    <a:pt x="0" y="175"/>
                    <a:pt x="0" y="266"/>
                    <a:pt x="28" y="322"/>
                  </a:cubicBezTo>
                  <a:cubicBezTo>
                    <a:pt x="63" y="350"/>
                    <a:pt x="91" y="378"/>
                    <a:pt x="147" y="406"/>
                  </a:cubicBezTo>
                  <a:lnTo>
                    <a:pt x="203" y="406"/>
                  </a:lnTo>
                  <a:cubicBezTo>
                    <a:pt x="220" y="423"/>
                    <a:pt x="236" y="432"/>
                    <a:pt x="251" y="432"/>
                  </a:cubicBezTo>
                  <a:cubicBezTo>
                    <a:pt x="266" y="432"/>
                    <a:pt x="280" y="423"/>
                    <a:pt x="294" y="406"/>
                  </a:cubicBezTo>
                  <a:lnTo>
                    <a:pt x="350" y="378"/>
                  </a:lnTo>
                  <a:cubicBezTo>
                    <a:pt x="350" y="378"/>
                    <a:pt x="378" y="350"/>
                    <a:pt x="413" y="350"/>
                  </a:cubicBezTo>
                  <a:cubicBezTo>
                    <a:pt x="413" y="294"/>
                    <a:pt x="441" y="266"/>
                    <a:pt x="441" y="203"/>
                  </a:cubicBezTo>
                  <a:cubicBezTo>
                    <a:pt x="441" y="175"/>
                    <a:pt x="441" y="147"/>
                    <a:pt x="413" y="91"/>
                  </a:cubicBezTo>
                  <a:cubicBezTo>
                    <a:pt x="413" y="91"/>
                    <a:pt x="378" y="56"/>
                    <a:pt x="350" y="28"/>
                  </a:cubicBezTo>
                  <a:cubicBezTo>
                    <a:pt x="350" y="28"/>
                    <a:pt x="322" y="0"/>
                    <a:pt x="29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79"/>
            <p:cNvSpPr/>
            <p:nvPr/>
          </p:nvSpPr>
          <p:spPr>
            <a:xfrm>
              <a:off x="7062253" y="2143174"/>
              <a:ext cx="18636" cy="11378"/>
            </a:xfrm>
            <a:custGeom>
              <a:rect b="b" l="l" r="r" t="t"/>
              <a:pathLst>
                <a:path extrusionOk="0" h="500" w="819">
                  <a:moveTo>
                    <a:pt x="266" y="0"/>
                  </a:moveTo>
                  <a:cubicBezTo>
                    <a:pt x="175" y="0"/>
                    <a:pt x="119" y="28"/>
                    <a:pt x="91" y="56"/>
                  </a:cubicBezTo>
                  <a:cubicBezTo>
                    <a:pt x="28" y="112"/>
                    <a:pt x="0" y="175"/>
                    <a:pt x="0" y="231"/>
                  </a:cubicBezTo>
                  <a:cubicBezTo>
                    <a:pt x="0" y="287"/>
                    <a:pt x="28" y="378"/>
                    <a:pt x="91" y="406"/>
                  </a:cubicBezTo>
                  <a:cubicBezTo>
                    <a:pt x="119" y="462"/>
                    <a:pt x="175" y="497"/>
                    <a:pt x="266" y="497"/>
                  </a:cubicBezTo>
                  <a:cubicBezTo>
                    <a:pt x="322" y="497"/>
                    <a:pt x="378" y="462"/>
                    <a:pt x="441" y="406"/>
                  </a:cubicBezTo>
                  <a:cubicBezTo>
                    <a:pt x="441" y="406"/>
                    <a:pt x="469" y="378"/>
                    <a:pt x="469" y="350"/>
                  </a:cubicBezTo>
                  <a:cubicBezTo>
                    <a:pt x="469" y="378"/>
                    <a:pt x="497" y="406"/>
                    <a:pt x="525" y="434"/>
                  </a:cubicBezTo>
                  <a:lnTo>
                    <a:pt x="553" y="462"/>
                  </a:lnTo>
                  <a:cubicBezTo>
                    <a:pt x="588" y="482"/>
                    <a:pt x="631" y="499"/>
                    <a:pt x="671" y="499"/>
                  </a:cubicBezTo>
                  <a:cubicBezTo>
                    <a:pt x="702" y="499"/>
                    <a:pt x="731" y="489"/>
                    <a:pt x="755" y="462"/>
                  </a:cubicBezTo>
                  <a:cubicBezTo>
                    <a:pt x="818" y="378"/>
                    <a:pt x="818" y="287"/>
                    <a:pt x="755" y="231"/>
                  </a:cubicBezTo>
                  <a:lnTo>
                    <a:pt x="727" y="203"/>
                  </a:lnTo>
                  <a:cubicBezTo>
                    <a:pt x="699" y="175"/>
                    <a:pt x="663" y="161"/>
                    <a:pt x="626" y="161"/>
                  </a:cubicBezTo>
                  <a:cubicBezTo>
                    <a:pt x="589" y="161"/>
                    <a:pt x="553" y="175"/>
                    <a:pt x="525" y="203"/>
                  </a:cubicBezTo>
                  <a:cubicBezTo>
                    <a:pt x="497" y="203"/>
                    <a:pt x="497" y="231"/>
                    <a:pt x="497" y="231"/>
                  </a:cubicBezTo>
                  <a:cubicBezTo>
                    <a:pt x="497" y="175"/>
                    <a:pt x="469" y="112"/>
                    <a:pt x="441" y="56"/>
                  </a:cubicBezTo>
                  <a:cubicBezTo>
                    <a:pt x="378" y="28"/>
                    <a:pt x="322" y="0"/>
                    <a:pt x="26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79"/>
            <p:cNvSpPr/>
            <p:nvPr/>
          </p:nvSpPr>
          <p:spPr>
            <a:xfrm>
              <a:off x="6976011" y="2281297"/>
              <a:ext cx="8761" cy="33541"/>
            </a:xfrm>
            <a:custGeom>
              <a:rect b="b" l="l" r="r" t="t"/>
              <a:pathLst>
                <a:path extrusionOk="0" h="1474" w="385">
                  <a:moveTo>
                    <a:pt x="109" y="0"/>
                  </a:moveTo>
                  <a:cubicBezTo>
                    <a:pt x="55" y="0"/>
                    <a:pt x="0" y="38"/>
                    <a:pt x="0" y="105"/>
                  </a:cubicBezTo>
                  <a:cubicBezTo>
                    <a:pt x="63" y="482"/>
                    <a:pt x="0" y="895"/>
                    <a:pt x="0" y="1300"/>
                  </a:cubicBezTo>
                  <a:cubicBezTo>
                    <a:pt x="0" y="1416"/>
                    <a:pt x="96" y="1473"/>
                    <a:pt x="193" y="1473"/>
                  </a:cubicBezTo>
                  <a:cubicBezTo>
                    <a:pt x="289" y="1473"/>
                    <a:pt x="385" y="1416"/>
                    <a:pt x="385" y="1300"/>
                  </a:cubicBezTo>
                  <a:cubicBezTo>
                    <a:pt x="385" y="1097"/>
                    <a:pt x="350" y="895"/>
                    <a:pt x="294" y="685"/>
                  </a:cubicBezTo>
                  <a:cubicBezTo>
                    <a:pt x="266" y="482"/>
                    <a:pt x="266" y="279"/>
                    <a:pt x="210" y="77"/>
                  </a:cubicBezTo>
                  <a:cubicBezTo>
                    <a:pt x="195" y="24"/>
                    <a:pt x="152" y="0"/>
                    <a:pt x="10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79"/>
            <p:cNvSpPr/>
            <p:nvPr/>
          </p:nvSpPr>
          <p:spPr>
            <a:xfrm>
              <a:off x="6866696" y="2158192"/>
              <a:ext cx="51745" cy="120260"/>
            </a:xfrm>
            <a:custGeom>
              <a:rect b="b" l="l" r="r" t="t"/>
              <a:pathLst>
                <a:path extrusionOk="0" h="5285" w="2274">
                  <a:moveTo>
                    <a:pt x="1356" y="0"/>
                  </a:moveTo>
                  <a:cubicBezTo>
                    <a:pt x="1261" y="0"/>
                    <a:pt x="1168" y="87"/>
                    <a:pt x="1168" y="186"/>
                  </a:cubicBezTo>
                  <a:cubicBezTo>
                    <a:pt x="1168" y="389"/>
                    <a:pt x="1224" y="592"/>
                    <a:pt x="1343" y="767"/>
                  </a:cubicBezTo>
                  <a:cubicBezTo>
                    <a:pt x="1427" y="914"/>
                    <a:pt x="1574" y="998"/>
                    <a:pt x="1630" y="1144"/>
                  </a:cubicBezTo>
                  <a:cubicBezTo>
                    <a:pt x="1574" y="1319"/>
                    <a:pt x="1602" y="1550"/>
                    <a:pt x="1574" y="1725"/>
                  </a:cubicBezTo>
                  <a:cubicBezTo>
                    <a:pt x="1546" y="1872"/>
                    <a:pt x="1399" y="2018"/>
                    <a:pt x="1280" y="2165"/>
                  </a:cubicBezTo>
                  <a:cubicBezTo>
                    <a:pt x="1308" y="1697"/>
                    <a:pt x="1196" y="1200"/>
                    <a:pt x="1105" y="767"/>
                  </a:cubicBezTo>
                  <a:cubicBezTo>
                    <a:pt x="1093" y="700"/>
                    <a:pt x="1038" y="670"/>
                    <a:pt x="983" y="670"/>
                  </a:cubicBezTo>
                  <a:cubicBezTo>
                    <a:pt x="916" y="670"/>
                    <a:pt x="847" y="714"/>
                    <a:pt x="847" y="795"/>
                  </a:cubicBezTo>
                  <a:cubicBezTo>
                    <a:pt x="903" y="1347"/>
                    <a:pt x="903" y="1934"/>
                    <a:pt x="903" y="2487"/>
                  </a:cubicBezTo>
                  <a:lnTo>
                    <a:pt x="903" y="2515"/>
                  </a:lnTo>
                  <a:cubicBezTo>
                    <a:pt x="847" y="2599"/>
                    <a:pt x="756" y="2690"/>
                    <a:pt x="700" y="2809"/>
                  </a:cubicBezTo>
                  <a:cubicBezTo>
                    <a:pt x="672" y="2864"/>
                    <a:pt x="644" y="2948"/>
                    <a:pt x="644" y="3011"/>
                  </a:cubicBezTo>
                  <a:cubicBezTo>
                    <a:pt x="378" y="3333"/>
                    <a:pt x="231" y="3648"/>
                    <a:pt x="175" y="4032"/>
                  </a:cubicBezTo>
                  <a:cubicBezTo>
                    <a:pt x="119" y="4410"/>
                    <a:pt x="84" y="4815"/>
                    <a:pt x="1" y="5193"/>
                  </a:cubicBezTo>
                  <a:cubicBezTo>
                    <a:pt x="1" y="5252"/>
                    <a:pt x="36" y="5285"/>
                    <a:pt x="78" y="5285"/>
                  </a:cubicBezTo>
                  <a:cubicBezTo>
                    <a:pt x="101" y="5285"/>
                    <a:pt x="125" y="5275"/>
                    <a:pt x="147" y="5256"/>
                  </a:cubicBezTo>
                  <a:cubicBezTo>
                    <a:pt x="175" y="5193"/>
                    <a:pt x="231" y="5165"/>
                    <a:pt x="259" y="5137"/>
                  </a:cubicBezTo>
                  <a:cubicBezTo>
                    <a:pt x="294" y="5046"/>
                    <a:pt x="322" y="4962"/>
                    <a:pt x="378" y="4871"/>
                  </a:cubicBezTo>
                  <a:cubicBezTo>
                    <a:pt x="469" y="4696"/>
                    <a:pt x="525" y="4494"/>
                    <a:pt x="553" y="4291"/>
                  </a:cubicBezTo>
                  <a:cubicBezTo>
                    <a:pt x="609" y="4088"/>
                    <a:pt x="644" y="3913"/>
                    <a:pt x="728" y="3711"/>
                  </a:cubicBezTo>
                  <a:cubicBezTo>
                    <a:pt x="847" y="3508"/>
                    <a:pt x="931" y="3333"/>
                    <a:pt x="994" y="3095"/>
                  </a:cubicBezTo>
                  <a:lnTo>
                    <a:pt x="994" y="3039"/>
                  </a:lnTo>
                  <a:cubicBezTo>
                    <a:pt x="1021" y="2983"/>
                    <a:pt x="1049" y="2948"/>
                    <a:pt x="1077" y="2948"/>
                  </a:cubicBezTo>
                  <a:cubicBezTo>
                    <a:pt x="1168" y="2864"/>
                    <a:pt x="1252" y="2837"/>
                    <a:pt x="1343" y="2774"/>
                  </a:cubicBezTo>
                  <a:cubicBezTo>
                    <a:pt x="1399" y="2746"/>
                    <a:pt x="1455" y="2718"/>
                    <a:pt x="1483" y="2662"/>
                  </a:cubicBezTo>
                  <a:cubicBezTo>
                    <a:pt x="1518" y="2662"/>
                    <a:pt x="1574" y="2662"/>
                    <a:pt x="1574" y="2634"/>
                  </a:cubicBezTo>
                  <a:cubicBezTo>
                    <a:pt x="1721" y="2599"/>
                    <a:pt x="1805" y="2487"/>
                    <a:pt x="1868" y="2368"/>
                  </a:cubicBezTo>
                  <a:cubicBezTo>
                    <a:pt x="1979" y="2221"/>
                    <a:pt x="2098" y="2074"/>
                    <a:pt x="2126" y="1872"/>
                  </a:cubicBezTo>
                  <a:cubicBezTo>
                    <a:pt x="2217" y="1550"/>
                    <a:pt x="2273" y="1144"/>
                    <a:pt x="2070" y="823"/>
                  </a:cubicBezTo>
                  <a:cubicBezTo>
                    <a:pt x="1979" y="711"/>
                    <a:pt x="1833" y="592"/>
                    <a:pt x="1749" y="473"/>
                  </a:cubicBezTo>
                  <a:cubicBezTo>
                    <a:pt x="1630" y="326"/>
                    <a:pt x="1574" y="186"/>
                    <a:pt x="1483" y="68"/>
                  </a:cubicBezTo>
                  <a:cubicBezTo>
                    <a:pt x="1447" y="20"/>
                    <a:pt x="1401" y="0"/>
                    <a:pt x="135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79"/>
            <p:cNvSpPr/>
            <p:nvPr/>
          </p:nvSpPr>
          <p:spPr>
            <a:xfrm>
              <a:off x="6875298" y="1947253"/>
              <a:ext cx="59049" cy="33222"/>
            </a:xfrm>
            <a:custGeom>
              <a:rect b="b" l="l" r="r" t="t"/>
              <a:pathLst>
                <a:path extrusionOk="0" h="1460" w="2595">
                  <a:moveTo>
                    <a:pt x="1929" y="1"/>
                  </a:moveTo>
                  <a:cubicBezTo>
                    <a:pt x="1818" y="1"/>
                    <a:pt x="1706" y="20"/>
                    <a:pt x="1601" y="45"/>
                  </a:cubicBezTo>
                  <a:cubicBezTo>
                    <a:pt x="1504" y="45"/>
                    <a:pt x="1421" y="32"/>
                    <a:pt x="1342" y="32"/>
                  </a:cubicBezTo>
                  <a:cubicBezTo>
                    <a:pt x="1302" y="32"/>
                    <a:pt x="1263" y="35"/>
                    <a:pt x="1224" y="45"/>
                  </a:cubicBezTo>
                  <a:cubicBezTo>
                    <a:pt x="993" y="45"/>
                    <a:pt x="818" y="129"/>
                    <a:pt x="643" y="247"/>
                  </a:cubicBezTo>
                  <a:cubicBezTo>
                    <a:pt x="581" y="275"/>
                    <a:pt x="553" y="303"/>
                    <a:pt x="497" y="303"/>
                  </a:cubicBezTo>
                  <a:lnTo>
                    <a:pt x="643" y="303"/>
                  </a:lnTo>
                  <a:cubicBezTo>
                    <a:pt x="671" y="331"/>
                    <a:pt x="699" y="331"/>
                    <a:pt x="727" y="366"/>
                  </a:cubicBezTo>
                  <a:cubicBezTo>
                    <a:pt x="755" y="366"/>
                    <a:pt x="790" y="394"/>
                    <a:pt x="818" y="422"/>
                  </a:cubicBezTo>
                  <a:cubicBezTo>
                    <a:pt x="930" y="541"/>
                    <a:pt x="930" y="716"/>
                    <a:pt x="790" y="828"/>
                  </a:cubicBezTo>
                  <a:cubicBezTo>
                    <a:pt x="718" y="866"/>
                    <a:pt x="636" y="891"/>
                    <a:pt x="550" y="891"/>
                  </a:cubicBezTo>
                  <a:cubicBezTo>
                    <a:pt x="493" y="891"/>
                    <a:pt x="436" y="881"/>
                    <a:pt x="378" y="856"/>
                  </a:cubicBezTo>
                  <a:cubicBezTo>
                    <a:pt x="231" y="772"/>
                    <a:pt x="231" y="597"/>
                    <a:pt x="322" y="450"/>
                  </a:cubicBezTo>
                  <a:cubicBezTo>
                    <a:pt x="350" y="422"/>
                    <a:pt x="350" y="422"/>
                    <a:pt x="378" y="394"/>
                  </a:cubicBezTo>
                  <a:lnTo>
                    <a:pt x="406" y="366"/>
                  </a:lnTo>
                  <a:lnTo>
                    <a:pt x="406" y="366"/>
                  </a:lnTo>
                  <a:cubicBezTo>
                    <a:pt x="322" y="422"/>
                    <a:pt x="231" y="506"/>
                    <a:pt x="175" y="569"/>
                  </a:cubicBezTo>
                  <a:cubicBezTo>
                    <a:pt x="119" y="625"/>
                    <a:pt x="91" y="681"/>
                    <a:pt x="56" y="772"/>
                  </a:cubicBezTo>
                  <a:cubicBezTo>
                    <a:pt x="56" y="800"/>
                    <a:pt x="28" y="828"/>
                    <a:pt x="28" y="891"/>
                  </a:cubicBezTo>
                  <a:cubicBezTo>
                    <a:pt x="0" y="1094"/>
                    <a:pt x="147" y="1296"/>
                    <a:pt x="322" y="1380"/>
                  </a:cubicBezTo>
                  <a:cubicBezTo>
                    <a:pt x="434" y="1439"/>
                    <a:pt x="547" y="1460"/>
                    <a:pt x="659" y="1460"/>
                  </a:cubicBezTo>
                  <a:cubicBezTo>
                    <a:pt x="722" y="1460"/>
                    <a:pt x="784" y="1453"/>
                    <a:pt x="846" y="1443"/>
                  </a:cubicBezTo>
                  <a:cubicBezTo>
                    <a:pt x="874" y="1415"/>
                    <a:pt x="902" y="1415"/>
                    <a:pt x="930" y="1415"/>
                  </a:cubicBezTo>
                  <a:cubicBezTo>
                    <a:pt x="1105" y="1380"/>
                    <a:pt x="1315" y="1268"/>
                    <a:pt x="1490" y="1177"/>
                  </a:cubicBezTo>
                  <a:cubicBezTo>
                    <a:pt x="1518" y="1149"/>
                    <a:pt x="1545" y="1122"/>
                    <a:pt x="1601" y="1122"/>
                  </a:cubicBezTo>
                  <a:cubicBezTo>
                    <a:pt x="1629" y="1094"/>
                    <a:pt x="1664" y="1066"/>
                    <a:pt x="1720" y="1066"/>
                  </a:cubicBezTo>
                  <a:cubicBezTo>
                    <a:pt x="1748" y="1122"/>
                    <a:pt x="1776" y="1149"/>
                    <a:pt x="1839" y="1177"/>
                  </a:cubicBezTo>
                  <a:cubicBezTo>
                    <a:pt x="1899" y="1216"/>
                    <a:pt x="1959" y="1233"/>
                    <a:pt x="2021" y="1233"/>
                  </a:cubicBezTo>
                  <a:cubicBezTo>
                    <a:pt x="2104" y="1233"/>
                    <a:pt x="2188" y="1202"/>
                    <a:pt x="2273" y="1149"/>
                  </a:cubicBezTo>
                  <a:cubicBezTo>
                    <a:pt x="2364" y="1094"/>
                    <a:pt x="2448" y="947"/>
                    <a:pt x="2420" y="828"/>
                  </a:cubicBezTo>
                  <a:cubicBezTo>
                    <a:pt x="2448" y="800"/>
                    <a:pt x="2448" y="772"/>
                    <a:pt x="2475" y="772"/>
                  </a:cubicBezTo>
                  <a:lnTo>
                    <a:pt x="2475" y="744"/>
                  </a:lnTo>
                  <a:lnTo>
                    <a:pt x="2503" y="744"/>
                  </a:lnTo>
                  <a:cubicBezTo>
                    <a:pt x="2566" y="653"/>
                    <a:pt x="2594" y="541"/>
                    <a:pt x="2566" y="422"/>
                  </a:cubicBezTo>
                  <a:cubicBezTo>
                    <a:pt x="2538" y="366"/>
                    <a:pt x="2503" y="331"/>
                    <a:pt x="2448" y="303"/>
                  </a:cubicBezTo>
                  <a:cubicBezTo>
                    <a:pt x="2448" y="247"/>
                    <a:pt x="2420" y="220"/>
                    <a:pt x="2392" y="192"/>
                  </a:cubicBezTo>
                  <a:cubicBezTo>
                    <a:pt x="2268" y="47"/>
                    <a:pt x="2101" y="1"/>
                    <a:pt x="192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79"/>
            <p:cNvSpPr/>
            <p:nvPr/>
          </p:nvSpPr>
          <p:spPr>
            <a:xfrm>
              <a:off x="6862873" y="1987234"/>
              <a:ext cx="72748" cy="29399"/>
            </a:xfrm>
            <a:custGeom>
              <a:rect b="b" l="l" r="r" t="t"/>
              <a:pathLst>
                <a:path extrusionOk="0" h="1292" w="3197">
                  <a:moveTo>
                    <a:pt x="331" y="0"/>
                  </a:moveTo>
                  <a:cubicBezTo>
                    <a:pt x="160" y="0"/>
                    <a:pt x="1" y="132"/>
                    <a:pt x="50" y="357"/>
                  </a:cubicBezTo>
                  <a:cubicBezTo>
                    <a:pt x="167" y="842"/>
                    <a:pt x="541" y="1291"/>
                    <a:pt x="1014" y="1291"/>
                  </a:cubicBezTo>
                  <a:cubicBezTo>
                    <a:pt x="1134" y="1291"/>
                    <a:pt x="1261" y="1262"/>
                    <a:pt x="1392" y="1197"/>
                  </a:cubicBezTo>
                  <a:cubicBezTo>
                    <a:pt x="1511" y="1141"/>
                    <a:pt x="1623" y="1057"/>
                    <a:pt x="1770" y="966"/>
                  </a:cubicBezTo>
                  <a:cubicBezTo>
                    <a:pt x="1889" y="910"/>
                    <a:pt x="2036" y="847"/>
                    <a:pt x="2175" y="791"/>
                  </a:cubicBezTo>
                  <a:cubicBezTo>
                    <a:pt x="2322" y="735"/>
                    <a:pt x="2469" y="707"/>
                    <a:pt x="2672" y="672"/>
                  </a:cubicBezTo>
                  <a:cubicBezTo>
                    <a:pt x="2819" y="644"/>
                    <a:pt x="2966" y="644"/>
                    <a:pt x="3112" y="588"/>
                  </a:cubicBezTo>
                  <a:cubicBezTo>
                    <a:pt x="3196" y="560"/>
                    <a:pt x="3196" y="385"/>
                    <a:pt x="3112" y="357"/>
                  </a:cubicBezTo>
                  <a:cubicBezTo>
                    <a:pt x="2994" y="295"/>
                    <a:pt x="2910" y="267"/>
                    <a:pt x="2791" y="239"/>
                  </a:cubicBezTo>
                  <a:cubicBezTo>
                    <a:pt x="2672" y="239"/>
                    <a:pt x="2525" y="267"/>
                    <a:pt x="2385" y="267"/>
                  </a:cubicBezTo>
                  <a:cubicBezTo>
                    <a:pt x="2119" y="295"/>
                    <a:pt x="1889" y="441"/>
                    <a:pt x="1651" y="532"/>
                  </a:cubicBezTo>
                  <a:cubicBezTo>
                    <a:pt x="1489" y="577"/>
                    <a:pt x="1291" y="698"/>
                    <a:pt x="1114" y="698"/>
                  </a:cubicBezTo>
                  <a:cubicBezTo>
                    <a:pt x="1070" y="698"/>
                    <a:pt x="1027" y="690"/>
                    <a:pt x="987" y="672"/>
                  </a:cubicBezTo>
                  <a:cubicBezTo>
                    <a:pt x="812" y="588"/>
                    <a:pt x="721" y="385"/>
                    <a:pt x="637" y="211"/>
                  </a:cubicBezTo>
                  <a:cubicBezTo>
                    <a:pt x="576" y="66"/>
                    <a:pt x="451" y="0"/>
                    <a:pt x="33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79"/>
            <p:cNvSpPr/>
            <p:nvPr/>
          </p:nvSpPr>
          <p:spPr>
            <a:xfrm>
              <a:off x="6867402" y="1923656"/>
              <a:ext cx="47512" cy="30219"/>
            </a:xfrm>
            <a:custGeom>
              <a:rect b="b" l="l" r="r" t="t"/>
              <a:pathLst>
                <a:path extrusionOk="0" h="1328" w="2088">
                  <a:moveTo>
                    <a:pt x="1063" y="1"/>
                  </a:moveTo>
                  <a:cubicBezTo>
                    <a:pt x="998" y="1"/>
                    <a:pt x="933" y="11"/>
                    <a:pt x="872" y="33"/>
                  </a:cubicBezTo>
                  <a:cubicBezTo>
                    <a:pt x="669" y="89"/>
                    <a:pt x="578" y="264"/>
                    <a:pt x="466" y="438"/>
                  </a:cubicBezTo>
                  <a:cubicBezTo>
                    <a:pt x="403" y="557"/>
                    <a:pt x="347" y="613"/>
                    <a:pt x="291" y="732"/>
                  </a:cubicBezTo>
                  <a:cubicBezTo>
                    <a:pt x="200" y="844"/>
                    <a:pt x="172" y="991"/>
                    <a:pt x="88" y="1110"/>
                  </a:cubicBezTo>
                  <a:cubicBezTo>
                    <a:pt x="0" y="1219"/>
                    <a:pt x="120" y="1328"/>
                    <a:pt x="237" y="1328"/>
                  </a:cubicBezTo>
                  <a:cubicBezTo>
                    <a:pt x="277" y="1328"/>
                    <a:pt x="317" y="1315"/>
                    <a:pt x="347" y="1284"/>
                  </a:cubicBezTo>
                  <a:cubicBezTo>
                    <a:pt x="466" y="1194"/>
                    <a:pt x="522" y="1110"/>
                    <a:pt x="641" y="1019"/>
                  </a:cubicBezTo>
                  <a:cubicBezTo>
                    <a:pt x="669" y="991"/>
                    <a:pt x="697" y="963"/>
                    <a:pt x="725" y="935"/>
                  </a:cubicBezTo>
                  <a:lnTo>
                    <a:pt x="928" y="935"/>
                  </a:lnTo>
                  <a:cubicBezTo>
                    <a:pt x="1165" y="879"/>
                    <a:pt x="1424" y="844"/>
                    <a:pt x="1662" y="732"/>
                  </a:cubicBezTo>
                  <a:cubicBezTo>
                    <a:pt x="1718" y="704"/>
                    <a:pt x="1746" y="669"/>
                    <a:pt x="1774" y="585"/>
                  </a:cubicBezTo>
                  <a:cubicBezTo>
                    <a:pt x="1802" y="613"/>
                    <a:pt x="1837" y="613"/>
                    <a:pt x="1865" y="613"/>
                  </a:cubicBezTo>
                  <a:cubicBezTo>
                    <a:pt x="1874" y="615"/>
                    <a:pt x="1883" y="616"/>
                    <a:pt x="1892" y="616"/>
                  </a:cubicBezTo>
                  <a:cubicBezTo>
                    <a:pt x="2021" y="616"/>
                    <a:pt x="2088" y="435"/>
                    <a:pt x="1976" y="382"/>
                  </a:cubicBezTo>
                  <a:lnTo>
                    <a:pt x="1948" y="382"/>
                  </a:lnTo>
                  <a:cubicBezTo>
                    <a:pt x="1802" y="264"/>
                    <a:pt x="1599" y="180"/>
                    <a:pt x="1396" y="89"/>
                  </a:cubicBezTo>
                  <a:cubicBezTo>
                    <a:pt x="1301" y="34"/>
                    <a:pt x="1182" y="1"/>
                    <a:pt x="106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79"/>
            <p:cNvSpPr/>
            <p:nvPr/>
          </p:nvSpPr>
          <p:spPr>
            <a:xfrm>
              <a:off x="6879894" y="1953192"/>
              <a:ext cx="16588" cy="14768"/>
            </a:xfrm>
            <a:custGeom>
              <a:rect b="b" l="l" r="r" t="t"/>
              <a:pathLst>
                <a:path extrusionOk="0" h="649" w="729">
                  <a:moveTo>
                    <a:pt x="407" y="0"/>
                  </a:moveTo>
                  <a:cubicBezTo>
                    <a:pt x="352" y="0"/>
                    <a:pt x="295" y="14"/>
                    <a:pt x="239" y="42"/>
                  </a:cubicBezTo>
                  <a:cubicBezTo>
                    <a:pt x="148" y="70"/>
                    <a:pt x="64" y="161"/>
                    <a:pt x="29" y="280"/>
                  </a:cubicBezTo>
                  <a:cubicBezTo>
                    <a:pt x="1" y="392"/>
                    <a:pt x="64" y="539"/>
                    <a:pt x="176" y="595"/>
                  </a:cubicBezTo>
                  <a:cubicBezTo>
                    <a:pt x="29" y="511"/>
                    <a:pt x="29" y="336"/>
                    <a:pt x="120" y="189"/>
                  </a:cubicBezTo>
                  <a:cubicBezTo>
                    <a:pt x="148" y="161"/>
                    <a:pt x="148" y="161"/>
                    <a:pt x="176" y="133"/>
                  </a:cubicBezTo>
                  <a:cubicBezTo>
                    <a:pt x="227" y="82"/>
                    <a:pt x="312" y="35"/>
                    <a:pt x="390" y="35"/>
                  </a:cubicBezTo>
                  <a:cubicBezTo>
                    <a:pt x="408" y="35"/>
                    <a:pt x="425" y="37"/>
                    <a:pt x="441" y="42"/>
                  </a:cubicBezTo>
                  <a:cubicBezTo>
                    <a:pt x="469" y="70"/>
                    <a:pt x="497" y="70"/>
                    <a:pt x="525" y="105"/>
                  </a:cubicBezTo>
                  <a:cubicBezTo>
                    <a:pt x="553" y="105"/>
                    <a:pt x="588" y="133"/>
                    <a:pt x="616" y="161"/>
                  </a:cubicBezTo>
                  <a:cubicBezTo>
                    <a:pt x="700" y="245"/>
                    <a:pt x="728" y="392"/>
                    <a:pt x="672" y="483"/>
                  </a:cubicBezTo>
                  <a:cubicBezTo>
                    <a:pt x="700" y="455"/>
                    <a:pt x="728" y="392"/>
                    <a:pt x="728" y="336"/>
                  </a:cubicBezTo>
                  <a:cubicBezTo>
                    <a:pt x="700" y="217"/>
                    <a:pt x="672" y="105"/>
                    <a:pt x="553" y="42"/>
                  </a:cubicBezTo>
                  <a:cubicBezTo>
                    <a:pt x="511" y="14"/>
                    <a:pt x="461" y="0"/>
                    <a:pt x="407" y="0"/>
                  </a:cubicBezTo>
                  <a:close/>
                  <a:moveTo>
                    <a:pt x="616" y="539"/>
                  </a:moveTo>
                  <a:lnTo>
                    <a:pt x="588" y="567"/>
                  </a:lnTo>
                  <a:cubicBezTo>
                    <a:pt x="516" y="605"/>
                    <a:pt x="434" y="630"/>
                    <a:pt x="348" y="630"/>
                  </a:cubicBezTo>
                  <a:cubicBezTo>
                    <a:pt x="291" y="630"/>
                    <a:pt x="234" y="620"/>
                    <a:pt x="176" y="595"/>
                  </a:cubicBezTo>
                  <a:lnTo>
                    <a:pt x="176" y="595"/>
                  </a:lnTo>
                  <a:cubicBezTo>
                    <a:pt x="235" y="631"/>
                    <a:pt x="303" y="649"/>
                    <a:pt x="369" y="649"/>
                  </a:cubicBezTo>
                  <a:cubicBezTo>
                    <a:pt x="467" y="649"/>
                    <a:pt x="562" y="610"/>
                    <a:pt x="616" y="53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79"/>
            <p:cNvSpPr/>
            <p:nvPr/>
          </p:nvSpPr>
          <p:spPr>
            <a:xfrm>
              <a:off x="7017858" y="2348583"/>
              <a:ext cx="10672" cy="10285"/>
            </a:xfrm>
            <a:custGeom>
              <a:rect b="b" l="l" r="r" t="t"/>
              <a:pathLst>
                <a:path extrusionOk="0" h="452" w="469">
                  <a:moveTo>
                    <a:pt x="322" y="0"/>
                  </a:moveTo>
                  <a:cubicBezTo>
                    <a:pt x="322" y="0"/>
                    <a:pt x="294" y="0"/>
                    <a:pt x="294" y="35"/>
                  </a:cubicBezTo>
                  <a:cubicBezTo>
                    <a:pt x="259" y="35"/>
                    <a:pt x="259" y="35"/>
                    <a:pt x="259" y="63"/>
                  </a:cubicBezTo>
                  <a:lnTo>
                    <a:pt x="203" y="63"/>
                  </a:lnTo>
                  <a:cubicBezTo>
                    <a:pt x="119" y="63"/>
                    <a:pt x="28" y="119"/>
                    <a:pt x="0" y="210"/>
                  </a:cubicBezTo>
                  <a:lnTo>
                    <a:pt x="0" y="294"/>
                  </a:lnTo>
                  <a:cubicBezTo>
                    <a:pt x="28" y="350"/>
                    <a:pt x="28" y="350"/>
                    <a:pt x="56" y="385"/>
                  </a:cubicBezTo>
                  <a:cubicBezTo>
                    <a:pt x="77" y="426"/>
                    <a:pt x="131" y="452"/>
                    <a:pt x="180" y="452"/>
                  </a:cubicBezTo>
                  <a:cubicBezTo>
                    <a:pt x="199" y="452"/>
                    <a:pt x="216" y="448"/>
                    <a:pt x="231" y="441"/>
                  </a:cubicBezTo>
                  <a:lnTo>
                    <a:pt x="259" y="441"/>
                  </a:lnTo>
                  <a:cubicBezTo>
                    <a:pt x="294" y="441"/>
                    <a:pt x="350" y="413"/>
                    <a:pt x="350" y="385"/>
                  </a:cubicBezTo>
                  <a:cubicBezTo>
                    <a:pt x="364" y="399"/>
                    <a:pt x="378" y="406"/>
                    <a:pt x="392" y="406"/>
                  </a:cubicBezTo>
                  <a:cubicBezTo>
                    <a:pt x="406" y="406"/>
                    <a:pt x="420" y="399"/>
                    <a:pt x="434" y="385"/>
                  </a:cubicBezTo>
                  <a:cubicBezTo>
                    <a:pt x="469" y="350"/>
                    <a:pt x="469" y="322"/>
                    <a:pt x="469" y="294"/>
                  </a:cubicBezTo>
                  <a:cubicBezTo>
                    <a:pt x="469" y="294"/>
                    <a:pt x="469" y="266"/>
                    <a:pt x="434" y="238"/>
                  </a:cubicBezTo>
                  <a:lnTo>
                    <a:pt x="434" y="175"/>
                  </a:lnTo>
                  <a:cubicBezTo>
                    <a:pt x="434" y="175"/>
                    <a:pt x="434" y="147"/>
                    <a:pt x="406" y="147"/>
                  </a:cubicBezTo>
                  <a:lnTo>
                    <a:pt x="406" y="119"/>
                  </a:lnTo>
                  <a:cubicBezTo>
                    <a:pt x="406" y="91"/>
                    <a:pt x="378"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79"/>
            <p:cNvSpPr/>
            <p:nvPr/>
          </p:nvSpPr>
          <p:spPr>
            <a:xfrm>
              <a:off x="6986661" y="2346194"/>
              <a:ext cx="29946" cy="13175"/>
            </a:xfrm>
            <a:custGeom>
              <a:rect b="b" l="l" r="r" t="t"/>
              <a:pathLst>
                <a:path extrusionOk="0" h="579" w="1316">
                  <a:moveTo>
                    <a:pt x="522" y="1"/>
                  </a:moveTo>
                  <a:cubicBezTo>
                    <a:pt x="497" y="1"/>
                    <a:pt x="469" y="8"/>
                    <a:pt x="441" y="22"/>
                  </a:cubicBezTo>
                  <a:cubicBezTo>
                    <a:pt x="322" y="50"/>
                    <a:pt x="176" y="140"/>
                    <a:pt x="92" y="224"/>
                  </a:cubicBezTo>
                  <a:cubicBezTo>
                    <a:pt x="1" y="315"/>
                    <a:pt x="29" y="455"/>
                    <a:pt x="120" y="518"/>
                  </a:cubicBezTo>
                  <a:cubicBezTo>
                    <a:pt x="225" y="568"/>
                    <a:pt x="360" y="578"/>
                    <a:pt x="489" y="578"/>
                  </a:cubicBezTo>
                  <a:cubicBezTo>
                    <a:pt x="575" y="578"/>
                    <a:pt x="658" y="574"/>
                    <a:pt x="728" y="574"/>
                  </a:cubicBezTo>
                  <a:cubicBezTo>
                    <a:pt x="786" y="574"/>
                    <a:pt x="848" y="577"/>
                    <a:pt x="907" y="577"/>
                  </a:cubicBezTo>
                  <a:cubicBezTo>
                    <a:pt x="1026" y="577"/>
                    <a:pt x="1136" y="565"/>
                    <a:pt x="1197" y="490"/>
                  </a:cubicBezTo>
                  <a:cubicBezTo>
                    <a:pt x="1315" y="371"/>
                    <a:pt x="1252" y="196"/>
                    <a:pt x="1106" y="168"/>
                  </a:cubicBezTo>
                  <a:cubicBezTo>
                    <a:pt x="1106" y="140"/>
                    <a:pt x="1050" y="105"/>
                    <a:pt x="1022" y="77"/>
                  </a:cubicBezTo>
                  <a:cubicBezTo>
                    <a:pt x="991" y="63"/>
                    <a:pt x="962" y="58"/>
                    <a:pt x="935" y="58"/>
                  </a:cubicBezTo>
                  <a:cubicBezTo>
                    <a:pt x="874" y="58"/>
                    <a:pt x="822" y="83"/>
                    <a:pt x="769" y="83"/>
                  </a:cubicBezTo>
                  <a:cubicBezTo>
                    <a:pt x="755" y="83"/>
                    <a:pt x="742" y="82"/>
                    <a:pt x="728" y="77"/>
                  </a:cubicBezTo>
                  <a:cubicBezTo>
                    <a:pt x="672" y="77"/>
                    <a:pt x="644" y="22"/>
                    <a:pt x="581" y="22"/>
                  </a:cubicBezTo>
                  <a:cubicBezTo>
                    <a:pt x="567" y="8"/>
                    <a:pt x="546" y="1"/>
                    <a:pt x="5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79"/>
            <p:cNvSpPr/>
            <p:nvPr/>
          </p:nvSpPr>
          <p:spPr>
            <a:xfrm>
              <a:off x="7121279" y="2326784"/>
              <a:ext cx="8601" cy="10672"/>
            </a:xfrm>
            <a:custGeom>
              <a:rect b="b" l="l" r="r" t="t"/>
              <a:pathLst>
                <a:path extrusionOk="0" h="469" w="378">
                  <a:moveTo>
                    <a:pt x="84" y="1"/>
                  </a:moveTo>
                  <a:cubicBezTo>
                    <a:pt x="28" y="28"/>
                    <a:pt x="0" y="56"/>
                    <a:pt x="0" y="119"/>
                  </a:cubicBezTo>
                  <a:cubicBezTo>
                    <a:pt x="0" y="175"/>
                    <a:pt x="0" y="231"/>
                    <a:pt x="28" y="259"/>
                  </a:cubicBezTo>
                  <a:lnTo>
                    <a:pt x="28" y="294"/>
                  </a:lnTo>
                  <a:cubicBezTo>
                    <a:pt x="56" y="294"/>
                    <a:pt x="84" y="294"/>
                    <a:pt x="119" y="322"/>
                  </a:cubicBezTo>
                  <a:cubicBezTo>
                    <a:pt x="147" y="350"/>
                    <a:pt x="147" y="378"/>
                    <a:pt x="175" y="406"/>
                  </a:cubicBezTo>
                  <a:cubicBezTo>
                    <a:pt x="203" y="406"/>
                    <a:pt x="203" y="434"/>
                    <a:pt x="231" y="469"/>
                  </a:cubicBezTo>
                  <a:cubicBezTo>
                    <a:pt x="231" y="469"/>
                    <a:pt x="259" y="469"/>
                    <a:pt x="259" y="434"/>
                  </a:cubicBezTo>
                  <a:cubicBezTo>
                    <a:pt x="322" y="406"/>
                    <a:pt x="350" y="350"/>
                    <a:pt x="378" y="259"/>
                  </a:cubicBezTo>
                  <a:cubicBezTo>
                    <a:pt x="378" y="203"/>
                    <a:pt x="378" y="147"/>
                    <a:pt x="350" y="119"/>
                  </a:cubicBezTo>
                  <a:cubicBezTo>
                    <a:pt x="322" y="84"/>
                    <a:pt x="294" y="56"/>
                    <a:pt x="294" y="56"/>
                  </a:cubicBezTo>
                  <a:cubicBezTo>
                    <a:pt x="231" y="1"/>
                    <a:pt x="203" y="1"/>
                    <a:pt x="1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79"/>
            <p:cNvSpPr/>
            <p:nvPr/>
          </p:nvSpPr>
          <p:spPr>
            <a:xfrm>
              <a:off x="7141167" y="2339982"/>
              <a:ext cx="9876" cy="8624"/>
            </a:xfrm>
            <a:custGeom>
              <a:rect b="b" l="l" r="r" t="t"/>
              <a:pathLst>
                <a:path extrusionOk="0" h="379" w="434">
                  <a:moveTo>
                    <a:pt x="147" y="1"/>
                  </a:moveTo>
                  <a:cubicBezTo>
                    <a:pt x="119" y="1"/>
                    <a:pt x="119" y="29"/>
                    <a:pt x="84" y="29"/>
                  </a:cubicBezTo>
                  <a:cubicBezTo>
                    <a:pt x="56" y="29"/>
                    <a:pt x="56" y="64"/>
                    <a:pt x="28" y="92"/>
                  </a:cubicBezTo>
                  <a:cubicBezTo>
                    <a:pt x="0" y="120"/>
                    <a:pt x="0" y="176"/>
                    <a:pt x="28" y="239"/>
                  </a:cubicBezTo>
                  <a:cubicBezTo>
                    <a:pt x="28" y="239"/>
                    <a:pt x="28" y="267"/>
                    <a:pt x="56" y="295"/>
                  </a:cubicBezTo>
                  <a:cubicBezTo>
                    <a:pt x="56" y="323"/>
                    <a:pt x="119" y="350"/>
                    <a:pt x="175" y="378"/>
                  </a:cubicBezTo>
                  <a:lnTo>
                    <a:pt x="259" y="378"/>
                  </a:lnTo>
                  <a:cubicBezTo>
                    <a:pt x="294" y="378"/>
                    <a:pt x="322" y="350"/>
                    <a:pt x="350" y="350"/>
                  </a:cubicBezTo>
                  <a:cubicBezTo>
                    <a:pt x="406" y="295"/>
                    <a:pt x="434" y="204"/>
                    <a:pt x="406" y="120"/>
                  </a:cubicBezTo>
                  <a:cubicBezTo>
                    <a:pt x="378" y="92"/>
                    <a:pt x="350" y="64"/>
                    <a:pt x="322" y="29"/>
                  </a:cubicBezTo>
                  <a:cubicBezTo>
                    <a:pt x="259" y="1"/>
                    <a:pt x="203" y="1"/>
                    <a:pt x="1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79"/>
            <p:cNvSpPr/>
            <p:nvPr/>
          </p:nvSpPr>
          <p:spPr>
            <a:xfrm>
              <a:off x="7156436" y="2325509"/>
              <a:ext cx="9261" cy="9898"/>
            </a:xfrm>
            <a:custGeom>
              <a:rect b="b" l="l" r="r" t="t"/>
              <a:pathLst>
                <a:path extrusionOk="0" h="435" w="407">
                  <a:moveTo>
                    <a:pt x="148" y="1"/>
                  </a:moveTo>
                  <a:cubicBezTo>
                    <a:pt x="85" y="1"/>
                    <a:pt x="1" y="57"/>
                    <a:pt x="1" y="140"/>
                  </a:cubicBezTo>
                  <a:cubicBezTo>
                    <a:pt x="1" y="175"/>
                    <a:pt x="1" y="203"/>
                    <a:pt x="29" y="231"/>
                  </a:cubicBezTo>
                  <a:cubicBezTo>
                    <a:pt x="29" y="259"/>
                    <a:pt x="29" y="259"/>
                    <a:pt x="57" y="287"/>
                  </a:cubicBezTo>
                  <a:lnTo>
                    <a:pt x="57" y="315"/>
                  </a:lnTo>
                  <a:cubicBezTo>
                    <a:pt x="85" y="315"/>
                    <a:pt x="85" y="350"/>
                    <a:pt x="85" y="350"/>
                  </a:cubicBezTo>
                  <a:cubicBezTo>
                    <a:pt x="113" y="406"/>
                    <a:pt x="176" y="434"/>
                    <a:pt x="231" y="434"/>
                  </a:cubicBezTo>
                  <a:cubicBezTo>
                    <a:pt x="287" y="434"/>
                    <a:pt x="350" y="406"/>
                    <a:pt x="378" y="350"/>
                  </a:cubicBezTo>
                  <a:cubicBezTo>
                    <a:pt x="406" y="350"/>
                    <a:pt x="406" y="315"/>
                    <a:pt x="406" y="287"/>
                  </a:cubicBezTo>
                  <a:cubicBezTo>
                    <a:pt x="406" y="259"/>
                    <a:pt x="406" y="203"/>
                    <a:pt x="378" y="140"/>
                  </a:cubicBezTo>
                  <a:cubicBezTo>
                    <a:pt x="378" y="140"/>
                    <a:pt x="350" y="112"/>
                    <a:pt x="350" y="84"/>
                  </a:cubicBezTo>
                  <a:cubicBezTo>
                    <a:pt x="322" y="57"/>
                    <a:pt x="322" y="57"/>
                    <a:pt x="287" y="29"/>
                  </a:cubicBezTo>
                  <a:cubicBezTo>
                    <a:pt x="231" y="1"/>
                    <a:pt x="203" y="1"/>
                    <a:pt x="14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79"/>
            <p:cNvSpPr/>
            <p:nvPr/>
          </p:nvSpPr>
          <p:spPr>
            <a:xfrm>
              <a:off x="6957557" y="2088744"/>
              <a:ext cx="15291" cy="14040"/>
            </a:xfrm>
            <a:custGeom>
              <a:rect b="b" l="l" r="r" t="t"/>
              <a:pathLst>
                <a:path extrusionOk="0" h="617" w="672">
                  <a:moveTo>
                    <a:pt x="287" y="1"/>
                  </a:moveTo>
                  <a:cubicBezTo>
                    <a:pt x="231" y="1"/>
                    <a:pt x="203" y="29"/>
                    <a:pt x="175" y="57"/>
                  </a:cubicBezTo>
                  <a:cubicBezTo>
                    <a:pt x="147" y="57"/>
                    <a:pt x="112" y="92"/>
                    <a:pt x="112" y="92"/>
                  </a:cubicBezTo>
                  <a:cubicBezTo>
                    <a:pt x="84" y="120"/>
                    <a:pt x="56" y="148"/>
                    <a:pt x="28" y="204"/>
                  </a:cubicBezTo>
                  <a:lnTo>
                    <a:pt x="28" y="267"/>
                  </a:lnTo>
                  <a:cubicBezTo>
                    <a:pt x="0" y="323"/>
                    <a:pt x="0" y="351"/>
                    <a:pt x="28" y="379"/>
                  </a:cubicBezTo>
                  <a:cubicBezTo>
                    <a:pt x="56" y="469"/>
                    <a:pt x="84" y="525"/>
                    <a:pt x="175" y="581"/>
                  </a:cubicBezTo>
                  <a:cubicBezTo>
                    <a:pt x="203" y="581"/>
                    <a:pt x="231" y="616"/>
                    <a:pt x="259" y="616"/>
                  </a:cubicBezTo>
                  <a:lnTo>
                    <a:pt x="350" y="616"/>
                  </a:lnTo>
                  <a:cubicBezTo>
                    <a:pt x="406" y="616"/>
                    <a:pt x="462" y="616"/>
                    <a:pt x="497" y="581"/>
                  </a:cubicBezTo>
                  <a:cubicBezTo>
                    <a:pt x="553" y="553"/>
                    <a:pt x="581" y="525"/>
                    <a:pt x="581" y="497"/>
                  </a:cubicBezTo>
                  <a:cubicBezTo>
                    <a:pt x="609" y="469"/>
                    <a:pt x="637" y="441"/>
                    <a:pt x="637" y="407"/>
                  </a:cubicBezTo>
                  <a:cubicBezTo>
                    <a:pt x="637" y="379"/>
                    <a:pt x="637" y="351"/>
                    <a:pt x="671" y="323"/>
                  </a:cubicBezTo>
                  <a:cubicBezTo>
                    <a:pt x="637" y="267"/>
                    <a:pt x="637" y="204"/>
                    <a:pt x="609" y="176"/>
                  </a:cubicBezTo>
                  <a:cubicBezTo>
                    <a:pt x="581" y="120"/>
                    <a:pt x="553" y="92"/>
                    <a:pt x="497" y="57"/>
                  </a:cubicBezTo>
                  <a:cubicBezTo>
                    <a:pt x="462" y="29"/>
                    <a:pt x="434" y="29"/>
                    <a:pt x="40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79"/>
            <p:cNvSpPr/>
            <p:nvPr/>
          </p:nvSpPr>
          <p:spPr>
            <a:xfrm>
              <a:off x="6960106" y="2070927"/>
              <a:ext cx="11309" cy="9648"/>
            </a:xfrm>
            <a:custGeom>
              <a:rect b="b" l="l" r="r" t="t"/>
              <a:pathLst>
                <a:path extrusionOk="0" h="424" w="497">
                  <a:moveTo>
                    <a:pt x="175" y="1"/>
                  </a:moveTo>
                  <a:cubicBezTo>
                    <a:pt x="147" y="1"/>
                    <a:pt x="91" y="29"/>
                    <a:pt x="63" y="85"/>
                  </a:cubicBezTo>
                  <a:cubicBezTo>
                    <a:pt x="35" y="113"/>
                    <a:pt x="0" y="176"/>
                    <a:pt x="0" y="232"/>
                  </a:cubicBezTo>
                  <a:cubicBezTo>
                    <a:pt x="0" y="260"/>
                    <a:pt x="0" y="315"/>
                    <a:pt x="35" y="350"/>
                  </a:cubicBezTo>
                  <a:cubicBezTo>
                    <a:pt x="71" y="404"/>
                    <a:pt x="131" y="423"/>
                    <a:pt x="192" y="423"/>
                  </a:cubicBezTo>
                  <a:cubicBezTo>
                    <a:pt x="228" y="423"/>
                    <a:pt x="263" y="417"/>
                    <a:pt x="294" y="406"/>
                  </a:cubicBezTo>
                  <a:cubicBezTo>
                    <a:pt x="350" y="406"/>
                    <a:pt x="413" y="378"/>
                    <a:pt x="441" y="350"/>
                  </a:cubicBezTo>
                  <a:cubicBezTo>
                    <a:pt x="469" y="315"/>
                    <a:pt x="497" y="260"/>
                    <a:pt x="497" y="232"/>
                  </a:cubicBezTo>
                  <a:cubicBezTo>
                    <a:pt x="497" y="176"/>
                    <a:pt x="497" y="141"/>
                    <a:pt x="469" y="85"/>
                  </a:cubicBezTo>
                  <a:cubicBezTo>
                    <a:pt x="441" y="57"/>
                    <a:pt x="413" y="1"/>
                    <a:pt x="35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79"/>
            <p:cNvSpPr/>
            <p:nvPr/>
          </p:nvSpPr>
          <p:spPr>
            <a:xfrm>
              <a:off x="6976011" y="2067422"/>
              <a:ext cx="11309" cy="12128"/>
            </a:xfrm>
            <a:custGeom>
              <a:rect b="b" l="l" r="r" t="t"/>
              <a:pathLst>
                <a:path extrusionOk="0" h="533" w="497">
                  <a:moveTo>
                    <a:pt x="273" y="0"/>
                  </a:moveTo>
                  <a:cubicBezTo>
                    <a:pt x="261" y="0"/>
                    <a:pt x="249" y="3"/>
                    <a:pt x="238" y="8"/>
                  </a:cubicBezTo>
                  <a:cubicBezTo>
                    <a:pt x="175" y="8"/>
                    <a:pt x="119" y="8"/>
                    <a:pt x="63" y="64"/>
                  </a:cubicBezTo>
                  <a:cubicBezTo>
                    <a:pt x="35" y="120"/>
                    <a:pt x="0" y="183"/>
                    <a:pt x="0" y="239"/>
                  </a:cubicBezTo>
                  <a:lnTo>
                    <a:pt x="0" y="267"/>
                  </a:lnTo>
                  <a:cubicBezTo>
                    <a:pt x="0" y="330"/>
                    <a:pt x="35" y="414"/>
                    <a:pt x="63" y="441"/>
                  </a:cubicBezTo>
                  <a:cubicBezTo>
                    <a:pt x="119" y="504"/>
                    <a:pt x="175" y="532"/>
                    <a:pt x="238" y="532"/>
                  </a:cubicBezTo>
                  <a:cubicBezTo>
                    <a:pt x="294" y="504"/>
                    <a:pt x="385" y="504"/>
                    <a:pt x="413" y="441"/>
                  </a:cubicBezTo>
                  <a:cubicBezTo>
                    <a:pt x="469" y="386"/>
                    <a:pt x="497" y="330"/>
                    <a:pt x="497" y="267"/>
                  </a:cubicBezTo>
                  <a:lnTo>
                    <a:pt x="497" y="239"/>
                  </a:lnTo>
                  <a:cubicBezTo>
                    <a:pt x="497" y="183"/>
                    <a:pt x="469" y="120"/>
                    <a:pt x="413" y="64"/>
                  </a:cubicBezTo>
                  <a:cubicBezTo>
                    <a:pt x="390" y="41"/>
                    <a:pt x="326" y="0"/>
                    <a:pt x="27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79"/>
            <p:cNvSpPr/>
            <p:nvPr/>
          </p:nvSpPr>
          <p:spPr>
            <a:xfrm>
              <a:off x="6937032" y="2109269"/>
              <a:ext cx="13221" cy="10058"/>
            </a:xfrm>
            <a:custGeom>
              <a:rect b="b" l="l" r="r" t="t"/>
              <a:pathLst>
                <a:path extrusionOk="0" h="442" w="581">
                  <a:moveTo>
                    <a:pt x="287" y="1"/>
                  </a:moveTo>
                  <a:cubicBezTo>
                    <a:pt x="0" y="1"/>
                    <a:pt x="0" y="441"/>
                    <a:pt x="287" y="441"/>
                  </a:cubicBezTo>
                  <a:cubicBezTo>
                    <a:pt x="581" y="441"/>
                    <a:pt x="581" y="1"/>
                    <a:pt x="28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79"/>
            <p:cNvSpPr/>
            <p:nvPr/>
          </p:nvSpPr>
          <p:spPr>
            <a:xfrm>
              <a:off x="6920398" y="2027601"/>
              <a:ext cx="50766" cy="49970"/>
            </a:xfrm>
            <a:custGeom>
              <a:rect b="b" l="l" r="r" t="t"/>
              <a:pathLst>
                <a:path extrusionOk="0" h="2196" w="2231">
                  <a:moveTo>
                    <a:pt x="1197" y="0"/>
                  </a:moveTo>
                  <a:cubicBezTo>
                    <a:pt x="1178" y="0"/>
                    <a:pt x="1158" y="3"/>
                    <a:pt x="1137" y="10"/>
                  </a:cubicBezTo>
                  <a:cubicBezTo>
                    <a:pt x="815" y="122"/>
                    <a:pt x="493" y="269"/>
                    <a:pt x="207" y="443"/>
                  </a:cubicBezTo>
                  <a:cubicBezTo>
                    <a:pt x="0" y="547"/>
                    <a:pt x="126" y="782"/>
                    <a:pt x="319" y="782"/>
                  </a:cubicBezTo>
                  <a:cubicBezTo>
                    <a:pt x="348" y="782"/>
                    <a:pt x="379" y="777"/>
                    <a:pt x="410" y="765"/>
                  </a:cubicBezTo>
                  <a:cubicBezTo>
                    <a:pt x="556" y="709"/>
                    <a:pt x="696" y="646"/>
                    <a:pt x="843" y="590"/>
                  </a:cubicBezTo>
                  <a:lnTo>
                    <a:pt x="843" y="590"/>
                  </a:lnTo>
                  <a:cubicBezTo>
                    <a:pt x="815" y="618"/>
                    <a:pt x="815" y="681"/>
                    <a:pt x="815" y="737"/>
                  </a:cubicBezTo>
                  <a:cubicBezTo>
                    <a:pt x="640" y="912"/>
                    <a:pt x="466" y="1087"/>
                    <a:pt x="319" y="1234"/>
                  </a:cubicBezTo>
                  <a:cubicBezTo>
                    <a:pt x="203" y="1349"/>
                    <a:pt x="309" y="1500"/>
                    <a:pt x="445" y="1500"/>
                  </a:cubicBezTo>
                  <a:cubicBezTo>
                    <a:pt x="481" y="1500"/>
                    <a:pt x="520" y="1489"/>
                    <a:pt x="556" y="1464"/>
                  </a:cubicBezTo>
                  <a:cubicBezTo>
                    <a:pt x="584" y="1408"/>
                    <a:pt x="640" y="1345"/>
                    <a:pt x="696" y="1317"/>
                  </a:cubicBezTo>
                  <a:cubicBezTo>
                    <a:pt x="696" y="1317"/>
                    <a:pt x="696" y="1345"/>
                    <a:pt x="731" y="1345"/>
                  </a:cubicBezTo>
                  <a:cubicBezTo>
                    <a:pt x="759" y="1408"/>
                    <a:pt x="787" y="1436"/>
                    <a:pt x="843" y="1464"/>
                  </a:cubicBezTo>
                  <a:cubicBezTo>
                    <a:pt x="815" y="1492"/>
                    <a:pt x="787" y="1520"/>
                    <a:pt x="759" y="1555"/>
                  </a:cubicBezTo>
                  <a:cubicBezTo>
                    <a:pt x="668" y="1695"/>
                    <a:pt x="612" y="1842"/>
                    <a:pt x="556" y="2017"/>
                  </a:cubicBezTo>
                  <a:cubicBezTo>
                    <a:pt x="509" y="2106"/>
                    <a:pt x="596" y="2196"/>
                    <a:pt x="681" y="2196"/>
                  </a:cubicBezTo>
                  <a:cubicBezTo>
                    <a:pt x="709" y="2196"/>
                    <a:pt x="737" y="2186"/>
                    <a:pt x="759" y="2164"/>
                  </a:cubicBezTo>
                  <a:cubicBezTo>
                    <a:pt x="962" y="1933"/>
                    <a:pt x="1137" y="1695"/>
                    <a:pt x="1368" y="1492"/>
                  </a:cubicBezTo>
                  <a:cubicBezTo>
                    <a:pt x="1430" y="1436"/>
                    <a:pt x="1486" y="1380"/>
                    <a:pt x="1542" y="1345"/>
                  </a:cubicBezTo>
                  <a:cubicBezTo>
                    <a:pt x="1745" y="1262"/>
                    <a:pt x="1920" y="1143"/>
                    <a:pt x="2095" y="996"/>
                  </a:cubicBezTo>
                  <a:cubicBezTo>
                    <a:pt x="2130" y="968"/>
                    <a:pt x="2130" y="940"/>
                    <a:pt x="2158" y="884"/>
                  </a:cubicBezTo>
                  <a:cubicBezTo>
                    <a:pt x="2231" y="732"/>
                    <a:pt x="2177" y="489"/>
                    <a:pt x="1986" y="489"/>
                  </a:cubicBezTo>
                  <a:cubicBezTo>
                    <a:pt x="1958" y="489"/>
                    <a:pt x="1926" y="495"/>
                    <a:pt x="1892" y="506"/>
                  </a:cubicBezTo>
                  <a:cubicBezTo>
                    <a:pt x="1892" y="506"/>
                    <a:pt x="1864" y="534"/>
                    <a:pt x="1836" y="534"/>
                  </a:cubicBezTo>
                  <a:cubicBezTo>
                    <a:pt x="1836" y="506"/>
                    <a:pt x="1808" y="443"/>
                    <a:pt x="1780" y="415"/>
                  </a:cubicBezTo>
                  <a:cubicBezTo>
                    <a:pt x="1705" y="362"/>
                    <a:pt x="1618" y="343"/>
                    <a:pt x="1535" y="343"/>
                  </a:cubicBezTo>
                  <a:cubicBezTo>
                    <a:pt x="1486" y="343"/>
                    <a:pt x="1439" y="349"/>
                    <a:pt x="1395" y="359"/>
                  </a:cubicBezTo>
                  <a:cubicBezTo>
                    <a:pt x="1477" y="228"/>
                    <a:pt x="1367" y="0"/>
                    <a:pt x="119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79"/>
            <p:cNvSpPr/>
            <p:nvPr/>
          </p:nvSpPr>
          <p:spPr>
            <a:xfrm>
              <a:off x="6972029" y="2045009"/>
              <a:ext cx="13380" cy="12584"/>
            </a:xfrm>
            <a:custGeom>
              <a:rect b="b" l="l" r="r" t="t"/>
              <a:pathLst>
                <a:path extrusionOk="0" h="553" w="588">
                  <a:moveTo>
                    <a:pt x="210" y="0"/>
                  </a:moveTo>
                  <a:cubicBezTo>
                    <a:pt x="175" y="0"/>
                    <a:pt x="175" y="28"/>
                    <a:pt x="147" y="28"/>
                  </a:cubicBezTo>
                  <a:cubicBezTo>
                    <a:pt x="119" y="56"/>
                    <a:pt x="91" y="56"/>
                    <a:pt x="63" y="91"/>
                  </a:cubicBezTo>
                  <a:cubicBezTo>
                    <a:pt x="63" y="119"/>
                    <a:pt x="35" y="147"/>
                    <a:pt x="35" y="175"/>
                  </a:cubicBezTo>
                  <a:cubicBezTo>
                    <a:pt x="1" y="203"/>
                    <a:pt x="1" y="231"/>
                    <a:pt x="1" y="266"/>
                  </a:cubicBezTo>
                  <a:cubicBezTo>
                    <a:pt x="1" y="322"/>
                    <a:pt x="35" y="378"/>
                    <a:pt x="63" y="406"/>
                  </a:cubicBezTo>
                  <a:cubicBezTo>
                    <a:pt x="91" y="469"/>
                    <a:pt x="147" y="524"/>
                    <a:pt x="210" y="552"/>
                  </a:cubicBezTo>
                  <a:cubicBezTo>
                    <a:pt x="266" y="552"/>
                    <a:pt x="350" y="552"/>
                    <a:pt x="413" y="524"/>
                  </a:cubicBezTo>
                  <a:cubicBezTo>
                    <a:pt x="413" y="497"/>
                    <a:pt x="441" y="497"/>
                    <a:pt x="441" y="497"/>
                  </a:cubicBezTo>
                  <a:lnTo>
                    <a:pt x="469" y="469"/>
                  </a:lnTo>
                  <a:cubicBezTo>
                    <a:pt x="497" y="469"/>
                    <a:pt x="497" y="441"/>
                    <a:pt x="497" y="441"/>
                  </a:cubicBezTo>
                  <a:cubicBezTo>
                    <a:pt x="525" y="406"/>
                    <a:pt x="560" y="378"/>
                    <a:pt x="560" y="322"/>
                  </a:cubicBezTo>
                  <a:cubicBezTo>
                    <a:pt x="588" y="294"/>
                    <a:pt x="588" y="266"/>
                    <a:pt x="560" y="231"/>
                  </a:cubicBezTo>
                  <a:cubicBezTo>
                    <a:pt x="560" y="175"/>
                    <a:pt x="560" y="147"/>
                    <a:pt x="525" y="119"/>
                  </a:cubicBezTo>
                  <a:cubicBezTo>
                    <a:pt x="497" y="91"/>
                    <a:pt x="469" y="56"/>
                    <a:pt x="441" y="28"/>
                  </a:cubicBezTo>
                  <a:cubicBezTo>
                    <a:pt x="385" y="0"/>
                    <a:pt x="350" y="0"/>
                    <a:pt x="29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79"/>
            <p:cNvSpPr/>
            <p:nvPr/>
          </p:nvSpPr>
          <p:spPr>
            <a:xfrm>
              <a:off x="6985386" y="2047057"/>
              <a:ext cx="15314" cy="11969"/>
            </a:xfrm>
            <a:custGeom>
              <a:rect b="b" l="l" r="r" t="t"/>
              <a:pathLst>
                <a:path extrusionOk="0" h="526" w="673">
                  <a:moveTo>
                    <a:pt x="323" y="1"/>
                  </a:moveTo>
                  <a:cubicBezTo>
                    <a:pt x="1" y="1"/>
                    <a:pt x="1" y="525"/>
                    <a:pt x="323" y="525"/>
                  </a:cubicBezTo>
                  <a:cubicBezTo>
                    <a:pt x="672" y="525"/>
                    <a:pt x="672" y="1"/>
                    <a:pt x="32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79"/>
            <p:cNvSpPr/>
            <p:nvPr/>
          </p:nvSpPr>
          <p:spPr>
            <a:xfrm>
              <a:off x="6998357" y="2174894"/>
              <a:ext cx="46739" cy="33859"/>
            </a:xfrm>
            <a:custGeom>
              <a:rect b="b" l="l" r="r" t="t"/>
              <a:pathLst>
                <a:path extrusionOk="0" h="1488" w="2054">
                  <a:moveTo>
                    <a:pt x="1678" y="0"/>
                  </a:moveTo>
                  <a:cubicBezTo>
                    <a:pt x="1666" y="0"/>
                    <a:pt x="1653" y="2"/>
                    <a:pt x="1640" y="5"/>
                  </a:cubicBezTo>
                  <a:cubicBezTo>
                    <a:pt x="1557" y="5"/>
                    <a:pt x="1501" y="33"/>
                    <a:pt x="1438" y="61"/>
                  </a:cubicBezTo>
                  <a:cubicBezTo>
                    <a:pt x="1291" y="61"/>
                    <a:pt x="1116" y="152"/>
                    <a:pt x="1088" y="291"/>
                  </a:cubicBezTo>
                  <a:lnTo>
                    <a:pt x="1088" y="354"/>
                  </a:lnTo>
                  <a:lnTo>
                    <a:pt x="1060" y="354"/>
                  </a:lnTo>
                  <a:lnTo>
                    <a:pt x="1060" y="326"/>
                  </a:lnTo>
                  <a:cubicBezTo>
                    <a:pt x="1005" y="245"/>
                    <a:pt x="907" y="202"/>
                    <a:pt x="812" y="202"/>
                  </a:cubicBezTo>
                  <a:cubicBezTo>
                    <a:pt x="703" y="202"/>
                    <a:pt x="597" y="259"/>
                    <a:pt x="564" y="382"/>
                  </a:cubicBezTo>
                  <a:cubicBezTo>
                    <a:pt x="536" y="501"/>
                    <a:pt x="536" y="585"/>
                    <a:pt x="564" y="704"/>
                  </a:cubicBezTo>
                  <a:cubicBezTo>
                    <a:pt x="536" y="704"/>
                    <a:pt x="536" y="704"/>
                    <a:pt x="508" y="732"/>
                  </a:cubicBezTo>
                  <a:cubicBezTo>
                    <a:pt x="389" y="816"/>
                    <a:pt x="242" y="907"/>
                    <a:pt x="130" y="1026"/>
                  </a:cubicBezTo>
                  <a:cubicBezTo>
                    <a:pt x="0" y="1125"/>
                    <a:pt x="101" y="1323"/>
                    <a:pt x="247" y="1323"/>
                  </a:cubicBezTo>
                  <a:cubicBezTo>
                    <a:pt x="265" y="1323"/>
                    <a:pt x="285" y="1320"/>
                    <a:pt x="305" y="1312"/>
                  </a:cubicBezTo>
                  <a:cubicBezTo>
                    <a:pt x="333" y="1312"/>
                    <a:pt x="389" y="1284"/>
                    <a:pt x="417" y="1284"/>
                  </a:cubicBezTo>
                  <a:cubicBezTo>
                    <a:pt x="469" y="1331"/>
                    <a:pt x="555" y="1382"/>
                    <a:pt x="635" y="1382"/>
                  </a:cubicBezTo>
                  <a:cubicBezTo>
                    <a:pt x="651" y="1382"/>
                    <a:pt x="667" y="1380"/>
                    <a:pt x="683" y="1375"/>
                  </a:cubicBezTo>
                  <a:cubicBezTo>
                    <a:pt x="800" y="1391"/>
                    <a:pt x="926" y="1408"/>
                    <a:pt x="1052" y="1408"/>
                  </a:cubicBezTo>
                  <a:cubicBezTo>
                    <a:pt x="1145" y="1408"/>
                    <a:pt x="1237" y="1399"/>
                    <a:pt x="1326" y="1375"/>
                  </a:cubicBezTo>
                  <a:cubicBezTo>
                    <a:pt x="1410" y="1431"/>
                    <a:pt x="1501" y="1487"/>
                    <a:pt x="1640" y="1487"/>
                  </a:cubicBezTo>
                  <a:cubicBezTo>
                    <a:pt x="1731" y="1487"/>
                    <a:pt x="1850" y="1431"/>
                    <a:pt x="1906" y="1340"/>
                  </a:cubicBezTo>
                  <a:cubicBezTo>
                    <a:pt x="1962" y="1228"/>
                    <a:pt x="1990" y="1110"/>
                    <a:pt x="2025" y="963"/>
                  </a:cubicBezTo>
                  <a:cubicBezTo>
                    <a:pt x="2053" y="879"/>
                    <a:pt x="2053" y="816"/>
                    <a:pt x="2053" y="760"/>
                  </a:cubicBezTo>
                  <a:cubicBezTo>
                    <a:pt x="2053" y="613"/>
                    <a:pt x="2053" y="466"/>
                    <a:pt x="1962" y="326"/>
                  </a:cubicBezTo>
                  <a:cubicBezTo>
                    <a:pt x="1962" y="326"/>
                    <a:pt x="1962" y="291"/>
                    <a:pt x="1934" y="264"/>
                  </a:cubicBezTo>
                  <a:cubicBezTo>
                    <a:pt x="1934" y="264"/>
                    <a:pt x="1906" y="236"/>
                    <a:pt x="1906" y="208"/>
                  </a:cubicBezTo>
                  <a:cubicBezTo>
                    <a:pt x="1881" y="101"/>
                    <a:pt x="1783" y="0"/>
                    <a:pt x="167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79"/>
            <p:cNvSpPr/>
            <p:nvPr/>
          </p:nvSpPr>
          <p:spPr>
            <a:xfrm>
              <a:off x="6870041" y="2023824"/>
              <a:ext cx="74591" cy="157942"/>
            </a:xfrm>
            <a:custGeom>
              <a:rect b="b" l="l" r="r" t="t"/>
              <a:pathLst>
                <a:path extrusionOk="0" h="6941" w="3278">
                  <a:moveTo>
                    <a:pt x="1205" y="0"/>
                  </a:moveTo>
                  <a:cubicBezTo>
                    <a:pt x="1146" y="0"/>
                    <a:pt x="1087" y="26"/>
                    <a:pt x="1049" y="85"/>
                  </a:cubicBezTo>
                  <a:cubicBezTo>
                    <a:pt x="902" y="351"/>
                    <a:pt x="756" y="581"/>
                    <a:pt x="637" y="812"/>
                  </a:cubicBezTo>
                  <a:cubicBezTo>
                    <a:pt x="619" y="808"/>
                    <a:pt x="601" y="806"/>
                    <a:pt x="583" y="806"/>
                  </a:cubicBezTo>
                  <a:cubicBezTo>
                    <a:pt x="490" y="806"/>
                    <a:pt x="406" y="865"/>
                    <a:pt x="406" y="959"/>
                  </a:cubicBezTo>
                  <a:cubicBezTo>
                    <a:pt x="350" y="1197"/>
                    <a:pt x="322" y="1400"/>
                    <a:pt x="287" y="1630"/>
                  </a:cubicBezTo>
                  <a:cubicBezTo>
                    <a:pt x="259" y="1686"/>
                    <a:pt x="231" y="1749"/>
                    <a:pt x="231" y="1805"/>
                  </a:cubicBezTo>
                  <a:cubicBezTo>
                    <a:pt x="147" y="2099"/>
                    <a:pt x="56" y="2385"/>
                    <a:pt x="28" y="2679"/>
                  </a:cubicBezTo>
                  <a:cubicBezTo>
                    <a:pt x="0" y="2854"/>
                    <a:pt x="0" y="3057"/>
                    <a:pt x="203" y="3148"/>
                  </a:cubicBezTo>
                  <a:cubicBezTo>
                    <a:pt x="259" y="3148"/>
                    <a:pt x="322" y="3120"/>
                    <a:pt x="350" y="3057"/>
                  </a:cubicBezTo>
                  <a:cubicBezTo>
                    <a:pt x="378" y="3378"/>
                    <a:pt x="462" y="3700"/>
                    <a:pt x="553" y="3994"/>
                  </a:cubicBezTo>
                  <a:cubicBezTo>
                    <a:pt x="609" y="4169"/>
                    <a:pt x="672" y="4343"/>
                    <a:pt x="728" y="4518"/>
                  </a:cubicBezTo>
                  <a:cubicBezTo>
                    <a:pt x="784" y="4630"/>
                    <a:pt x="847" y="4777"/>
                    <a:pt x="930" y="4896"/>
                  </a:cubicBezTo>
                  <a:cubicBezTo>
                    <a:pt x="958" y="4924"/>
                    <a:pt x="986" y="4952"/>
                    <a:pt x="1049" y="4952"/>
                  </a:cubicBezTo>
                  <a:cubicBezTo>
                    <a:pt x="1161" y="5245"/>
                    <a:pt x="1308" y="5532"/>
                    <a:pt x="1483" y="5798"/>
                  </a:cubicBezTo>
                  <a:cubicBezTo>
                    <a:pt x="1630" y="6028"/>
                    <a:pt x="1804" y="6322"/>
                    <a:pt x="2007" y="6525"/>
                  </a:cubicBezTo>
                  <a:cubicBezTo>
                    <a:pt x="2210" y="6728"/>
                    <a:pt x="2476" y="6930"/>
                    <a:pt x="2769" y="6930"/>
                  </a:cubicBezTo>
                  <a:lnTo>
                    <a:pt x="2825" y="6930"/>
                  </a:lnTo>
                  <a:cubicBezTo>
                    <a:pt x="2848" y="6937"/>
                    <a:pt x="2871" y="6941"/>
                    <a:pt x="2895" y="6941"/>
                  </a:cubicBezTo>
                  <a:cubicBezTo>
                    <a:pt x="3082" y="6941"/>
                    <a:pt x="3278" y="6730"/>
                    <a:pt x="3147" y="6525"/>
                  </a:cubicBezTo>
                  <a:cubicBezTo>
                    <a:pt x="2853" y="6091"/>
                    <a:pt x="2595" y="5623"/>
                    <a:pt x="2154" y="5357"/>
                  </a:cubicBezTo>
                  <a:cubicBezTo>
                    <a:pt x="2126" y="5329"/>
                    <a:pt x="2098" y="5329"/>
                    <a:pt x="2035" y="5329"/>
                  </a:cubicBezTo>
                  <a:cubicBezTo>
                    <a:pt x="2019" y="5296"/>
                    <a:pt x="1983" y="5283"/>
                    <a:pt x="1951" y="5283"/>
                  </a:cubicBezTo>
                  <a:cubicBezTo>
                    <a:pt x="1928" y="5283"/>
                    <a:pt x="1907" y="5290"/>
                    <a:pt x="1895" y="5301"/>
                  </a:cubicBezTo>
                  <a:lnTo>
                    <a:pt x="1860" y="5273"/>
                  </a:lnTo>
                  <a:cubicBezTo>
                    <a:pt x="1602" y="4805"/>
                    <a:pt x="1427" y="4252"/>
                    <a:pt x="1133" y="3784"/>
                  </a:cubicBezTo>
                  <a:cubicBezTo>
                    <a:pt x="1105" y="3756"/>
                    <a:pt x="1077" y="3728"/>
                    <a:pt x="1049" y="3700"/>
                  </a:cubicBezTo>
                  <a:cubicBezTo>
                    <a:pt x="1021" y="3644"/>
                    <a:pt x="1021" y="3581"/>
                    <a:pt x="986" y="3525"/>
                  </a:cubicBezTo>
                  <a:lnTo>
                    <a:pt x="986" y="3525"/>
                  </a:lnTo>
                  <a:cubicBezTo>
                    <a:pt x="1002" y="3532"/>
                    <a:pt x="1019" y="3536"/>
                    <a:pt x="1035" y="3536"/>
                  </a:cubicBezTo>
                  <a:cubicBezTo>
                    <a:pt x="1086" y="3536"/>
                    <a:pt x="1133" y="3503"/>
                    <a:pt x="1133" y="3434"/>
                  </a:cubicBezTo>
                  <a:cubicBezTo>
                    <a:pt x="1196" y="2973"/>
                    <a:pt x="1105" y="2476"/>
                    <a:pt x="1133" y="2008"/>
                  </a:cubicBezTo>
                  <a:cubicBezTo>
                    <a:pt x="1161" y="1483"/>
                    <a:pt x="1336" y="1022"/>
                    <a:pt x="1483" y="525"/>
                  </a:cubicBezTo>
                  <a:cubicBezTo>
                    <a:pt x="1483" y="435"/>
                    <a:pt x="1427" y="379"/>
                    <a:pt x="1371" y="351"/>
                  </a:cubicBezTo>
                  <a:cubicBezTo>
                    <a:pt x="1371" y="323"/>
                    <a:pt x="1399" y="288"/>
                    <a:pt x="1399" y="232"/>
                  </a:cubicBezTo>
                  <a:cubicBezTo>
                    <a:pt x="1436" y="98"/>
                    <a:pt x="1320" y="0"/>
                    <a:pt x="12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79"/>
            <p:cNvSpPr/>
            <p:nvPr/>
          </p:nvSpPr>
          <p:spPr>
            <a:xfrm>
              <a:off x="6901216" y="2117233"/>
              <a:ext cx="2571" cy="2093"/>
            </a:xfrm>
            <a:custGeom>
              <a:rect b="b" l="l" r="r" t="t"/>
              <a:pathLst>
                <a:path extrusionOk="0" h="92" w="113">
                  <a:moveTo>
                    <a:pt x="57" y="1"/>
                  </a:moveTo>
                  <a:cubicBezTo>
                    <a:pt x="1" y="1"/>
                    <a:pt x="1" y="91"/>
                    <a:pt x="57" y="91"/>
                  </a:cubicBezTo>
                  <a:cubicBezTo>
                    <a:pt x="113" y="91"/>
                    <a:pt x="113" y="1"/>
                    <a:pt x="5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79"/>
            <p:cNvSpPr/>
            <p:nvPr/>
          </p:nvSpPr>
          <p:spPr>
            <a:xfrm>
              <a:off x="7106011" y="2169205"/>
              <a:ext cx="31197" cy="19296"/>
            </a:xfrm>
            <a:custGeom>
              <a:rect b="b" l="l" r="r" t="t"/>
              <a:pathLst>
                <a:path extrusionOk="0" h="848" w="1371">
                  <a:moveTo>
                    <a:pt x="902" y="0"/>
                  </a:moveTo>
                  <a:cubicBezTo>
                    <a:pt x="801" y="0"/>
                    <a:pt x="696" y="17"/>
                    <a:pt x="580" y="17"/>
                  </a:cubicBezTo>
                  <a:cubicBezTo>
                    <a:pt x="528" y="17"/>
                    <a:pt x="467" y="11"/>
                    <a:pt x="403" y="11"/>
                  </a:cubicBezTo>
                  <a:cubicBezTo>
                    <a:pt x="330" y="11"/>
                    <a:pt x="253" y="19"/>
                    <a:pt x="175" y="52"/>
                  </a:cubicBezTo>
                  <a:cubicBezTo>
                    <a:pt x="56" y="136"/>
                    <a:pt x="0" y="283"/>
                    <a:pt x="91" y="402"/>
                  </a:cubicBezTo>
                  <a:cubicBezTo>
                    <a:pt x="119" y="458"/>
                    <a:pt x="147" y="486"/>
                    <a:pt x="175" y="514"/>
                  </a:cubicBezTo>
                  <a:cubicBezTo>
                    <a:pt x="175" y="632"/>
                    <a:pt x="203" y="716"/>
                    <a:pt x="294" y="779"/>
                  </a:cubicBezTo>
                  <a:cubicBezTo>
                    <a:pt x="328" y="825"/>
                    <a:pt x="389" y="848"/>
                    <a:pt x="453" y="848"/>
                  </a:cubicBezTo>
                  <a:cubicBezTo>
                    <a:pt x="543" y="848"/>
                    <a:pt x="639" y="803"/>
                    <a:pt x="671" y="716"/>
                  </a:cubicBezTo>
                  <a:cubicBezTo>
                    <a:pt x="699" y="660"/>
                    <a:pt x="699" y="604"/>
                    <a:pt x="699" y="541"/>
                  </a:cubicBezTo>
                  <a:cubicBezTo>
                    <a:pt x="846" y="541"/>
                    <a:pt x="993" y="486"/>
                    <a:pt x="1140" y="458"/>
                  </a:cubicBezTo>
                  <a:cubicBezTo>
                    <a:pt x="1371" y="430"/>
                    <a:pt x="1315" y="108"/>
                    <a:pt x="1140" y="52"/>
                  </a:cubicBezTo>
                  <a:cubicBezTo>
                    <a:pt x="1062" y="11"/>
                    <a:pt x="983" y="0"/>
                    <a:pt x="90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79"/>
            <p:cNvSpPr/>
            <p:nvPr/>
          </p:nvSpPr>
          <p:spPr>
            <a:xfrm>
              <a:off x="6881328" y="1954307"/>
              <a:ext cx="17226" cy="13152"/>
            </a:xfrm>
            <a:custGeom>
              <a:rect b="b" l="l" r="r" t="t"/>
              <a:pathLst>
                <a:path extrusionOk="0" h="578" w="757">
                  <a:moveTo>
                    <a:pt x="435" y="0"/>
                  </a:moveTo>
                  <a:cubicBezTo>
                    <a:pt x="406" y="0"/>
                    <a:pt x="378" y="7"/>
                    <a:pt x="351" y="21"/>
                  </a:cubicBezTo>
                  <a:cubicBezTo>
                    <a:pt x="339" y="12"/>
                    <a:pt x="328" y="9"/>
                    <a:pt x="318" y="9"/>
                  </a:cubicBezTo>
                  <a:cubicBezTo>
                    <a:pt x="297" y="9"/>
                    <a:pt x="278" y="21"/>
                    <a:pt x="260" y="21"/>
                  </a:cubicBezTo>
                  <a:cubicBezTo>
                    <a:pt x="251" y="19"/>
                    <a:pt x="242" y="17"/>
                    <a:pt x="234" y="17"/>
                  </a:cubicBezTo>
                  <a:cubicBezTo>
                    <a:pt x="158" y="17"/>
                    <a:pt x="82" y="118"/>
                    <a:pt x="57" y="168"/>
                  </a:cubicBezTo>
                  <a:cubicBezTo>
                    <a:pt x="1" y="315"/>
                    <a:pt x="1" y="462"/>
                    <a:pt x="141" y="546"/>
                  </a:cubicBezTo>
                  <a:cubicBezTo>
                    <a:pt x="198" y="567"/>
                    <a:pt x="260" y="577"/>
                    <a:pt x="320" y="577"/>
                  </a:cubicBezTo>
                  <a:cubicBezTo>
                    <a:pt x="443" y="577"/>
                    <a:pt x="562" y="532"/>
                    <a:pt x="637" y="434"/>
                  </a:cubicBezTo>
                  <a:cubicBezTo>
                    <a:pt x="756" y="287"/>
                    <a:pt x="728" y="84"/>
                    <a:pt x="525" y="21"/>
                  </a:cubicBezTo>
                  <a:cubicBezTo>
                    <a:pt x="494" y="7"/>
                    <a:pt x="464" y="0"/>
                    <a:pt x="4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79"/>
            <p:cNvSpPr/>
            <p:nvPr/>
          </p:nvSpPr>
          <p:spPr>
            <a:xfrm>
              <a:off x="6878005" y="1946297"/>
              <a:ext cx="59504" cy="29195"/>
            </a:xfrm>
            <a:custGeom>
              <a:rect b="b" l="l" r="r" t="t"/>
              <a:pathLst>
                <a:path extrusionOk="0" h="1283" w="2615">
                  <a:moveTo>
                    <a:pt x="489" y="395"/>
                  </a:moveTo>
                  <a:cubicBezTo>
                    <a:pt x="684" y="395"/>
                    <a:pt x="889" y="534"/>
                    <a:pt x="755" y="758"/>
                  </a:cubicBezTo>
                  <a:cubicBezTo>
                    <a:pt x="699" y="842"/>
                    <a:pt x="552" y="898"/>
                    <a:pt x="462" y="898"/>
                  </a:cubicBezTo>
                  <a:cubicBezTo>
                    <a:pt x="378" y="898"/>
                    <a:pt x="259" y="870"/>
                    <a:pt x="203" y="786"/>
                  </a:cubicBezTo>
                  <a:cubicBezTo>
                    <a:pt x="175" y="758"/>
                    <a:pt x="175" y="695"/>
                    <a:pt x="175" y="667"/>
                  </a:cubicBezTo>
                  <a:lnTo>
                    <a:pt x="175" y="611"/>
                  </a:lnTo>
                  <a:cubicBezTo>
                    <a:pt x="203" y="548"/>
                    <a:pt x="259" y="464"/>
                    <a:pt x="322" y="436"/>
                  </a:cubicBezTo>
                  <a:cubicBezTo>
                    <a:pt x="370" y="408"/>
                    <a:pt x="429" y="395"/>
                    <a:pt x="489" y="395"/>
                  </a:cubicBezTo>
                  <a:close/>
                  <a:moveTo>
                    <a:pt x="2014" y="1"/>
                  </a:moveTo>
                  <a:cubicBezTo>
                    <a:pt x="1932" y="1"/>
                    <a:pt x="1850" y="10"/>
                    <a:pt x="1776" y="24"/>
                  </a:cubicBezTo>
                  <a:cubicBezTo>
                    <a:pt x="1545" y="59"/>
                    <a:pt x="1336" y="87"/>
                    <a:pt x="1133" y="143"/>
                  </a:cubicBezTo>
                  <a:cubicBezTo>
                    <a:pt x="1021" y="199"/>
                    <a:pt x="874" y="234"/>
                    <a:pt x="755" y="234"/>
                  </a:cubicBezTo>
                  <a:cubicBezTo>
                    <a:pt x="636" y="234"/>
                    <a:pt x="552" y="199"/>
                    <a:pt x="462" y="199"/>
                  </a:cubicBezTo>
                  <a:cubicBezTo>
                    <a:pt x="378" y="199"/>
                    <a:pt x="322" y="234"/>
                    <a:pt x="231" y="289"/>
                  </a:cubicBezTo>
                  <a:cubicBezTo>
                    <a:pt x="175" y="345"/>
                    <a:pt x="84" y="492"/>
                    <a:pt x="56" y="611"/>
                  </a:cubicBezTo>
                  <a:lnTo>
                    <a:pt x="56" y="723"/>
                  </a:lnTo>
                  <a:cubicBezTo>
                    <a:pt x="28" y="842"/>
                    <a:pt x="0" y="989"/>
                    <a:pt x="84" y="1073"/>
                  </a:cubicBezTo>
                  <a:cubicBezTo>
                    <a:pt x="147" y="1136"/>
                    <a:pt x="203" y="1191"/>
                    <a:pt x="259" y="1219"/>
                  </a:cubicBezTo>
                  <a:cubicBezTo>
                    <a:pt x="350" y="1282"/>
                    <a:pt x="406" y="1282"/>
                    <a:pt x="497" y="1282"/>
                  </a:cubicBezTo>
                  <a:cubicBezTo>
                    <a:pt x="524" y="1282"/>
                    <a:pt x="552" y="1219"/>
                    <a:pt x="524" y="1219"/>
                  </a:cubicBezTo>
                  <a:cubicBezTo>
                    <a:pt x="406" y="1164"/>
                    <a:pt x="287" y="1136"/>
                    <a:pt x="175" y="1045"/>
                  </a:cubicBezTo>
                  <a:cubicBezTo>
                    <a:pt x="149" y="1018"/>
                    <a:pt x="147" y="968"/>
                    <a:pt x="118" y="938"/>
                  </a:cubicBezTo>
                  <a:lnTo>
                    <a:pt x="118" y="938"/>
                  </a:lnTo>
                  <a:cubicBezTo>
                    <a:pt x="209" y="1019"/>
                    <a:pt x="352" y="1073"/>
                    <a:pt x="462" y="1073"/>
                  </a:cubicBezTo>
                  <a:cubicBezTo>
                    <a:pt x="636" y="1073"/>
                    <a:pt x="811" y="989"/>
                    <a:pt x="902" y="814"/>
                  </a:cubicBezTo>
                  <a:lnTo>
                    <a:pt x="902" y="814"/>
                  </a:lnTo>
                  <a:cubicBezTo>
                    <a:pt x="902" y="898"/>
                    <a:pt x="874" y="989"/>
                    <a:pt x="874" y="1108"/>
                  </a:cubicBezTo>
                  <a:cubicBezTo>
                    <a:pt x="874" y="1122"/>
                    <a:pt x="888" y="1129"/>
                    <a:pt x="902" y="1129"/>
                  </a:cubicBezTo>
                  <a:cubicBezTo>
                    <a:pt x="916" y="1129"/>
                    <a:pt x="930" y="1122"/>
                    <a:pt x="930" y="1108"/>
                  </a:cubicBezTo>
                  <a:cubicBezTo>
                    <a:pt x="958" y="1017"/>
                    <a:pt x="1021" y="933"/>
                    <a:pt x="1049" y="842"/>
                  </a:cubicBezTo>
                  <a:cubicBezTo>
                    <a:pt x="1049" y="758"/>
                    <a:pt x="1049" y="639"/>
                    <a:pt x="986" y="583"/>
                  </a:cubicBezTo>
                  <a:cubicBezTo>
                    <a:pt x="958" y="492"/>
                    <a:pt x="902" y="408"/>
                    <a:pt x="846" y="373"/>
                  </a:cubicBezTo>
                  <a:cubicBezTo>
                    <a:pt x="986" y="345"/>
                    <a:pt x="1105" y="317"/>
                    <a:pt x="1224" y="289"/>
                  </a:cubicBezTo>
                  <a:cubicBezTo>
                    <a:pt x="1399" y="234"/>
                    <a:pt x="1601" y="199"/>
                    <a:pt x="1804" y="171"/>
                  </a:cubicBezTo>
                  <a:cubicBezTo>
                    <a:pt x="1894" y="155"/>
                    <a:pt x="1972" y="146"/>
                    <a:pt x="2043" y="146"/>
                  </a:cubicBezTo>
                  <a:cubicBezTo>
                    <a:pt x="2227" y="146"/>
                    <a:pt x="2365" y="207"/>
                    <a:pt x="2531" y="373"/>
                  </a:cubicBezTo>
                  <a:cubicBezTo>
                    <a:pt x="2539" y="383"/>
                    <a:pt x="2549" y="387"/>
                    <a:pt x="2560" y="387"/>
                  </a:cubicBezTo>
                  <a:cubicBezTo>
                    <a:pt x="2587" y="387"/>
                    <a:pt x="2614" y="358"/>
                    <a:pt x="2594" y="317"/>
                  </a:cubicBezTo>
                  <a:cubicBezTo>
                    <a:pt x="2505" y="77"/>
                    <a:pt x="2257" y="1"/>
                    <a:pt x="20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79"/>
            <p:cNvSpPr/>
            <p:nvPr/>
          </p:nvSpPr>
          <p:spPr>
            <a:xfrm>
              <a:off x="6874205" y="1972488"/>
              <a:ext cx="15109" cy="7418"/>
            </a:xfrm>
            <a:custGeom>
              <a:rect b="b" l="l" r="r" t="t"/>
              <a:pathLst>
                <a:path extrusionOk="0" h="326" w="664">
                  <a:moveTo>
                    <a:pt x="37" y="1"/>
                  </a:moveTo>
                  <a:cubicBezTo>
                    <a:pt x="23" y="1"/>
                    <a:pt x="0" y="21"/>
                    <a:pt x="20" y="40"/>
                  </a:cubicBezTo>
                  <a:cubicBezTo>
                    <a:pt x="129" y="191"/>
                    <a:pt x="284" y="326"/>
                    <a:pt x="451" y="326"/>
                  </a:cubicBezTo>
                  <a:cubicBezTo>
                    <a:pt x="509" y="326"/>
                    <a:pt x="569" y="309"/>
                    <a:pt x="629" y="271"/>
                  </a:cubicBezTo>
                  <a:cubicBezTo>
                    <a:pt x="664" y="243"/>
                    <a:pt x="664" y="215"/>
                    <a:pt x="601" y="215"/>
                  </a:cubicBezTo>
                  <a:cubicBezTo>
                    <a:pt x="558" y="227"/>
                    <a:pt x="516" y="232"/>
                    <a:pt x="475" y="232"/>
                  </a:cubicBezTo>
                  <a:cubicBezTo>
                    <a:pt x="316" y="232"/>
                    <a:pt x="165" y="151"/>
                    <a:pt x="48" y="13"/>
                  </a:cubicBezTo>
                  <a:cubicBezTo>
                    <a:pt x="48" y="4"/>
                    <a:pt x="43"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79"/>
            <p:cNvSpPr/>
            <p:nvPr/>
          </p:nvSpPr>
          <p:spPr>
            <a:xfrm>
              <a:off x="6884513" y="1957698"/>
              <a:ext cx="4005" cy="6553"/>
            </a:xfrm>
            <a:custGeom>
              <a:rect b="b" l="l" r="r" t="t"/>
              <a:pathLst>
                <a:path extrusionOk="0" h="288" w="176">
                  <a:moveTo>
                    <a:pt x="75" y="1"/>
                  </a:moveTo>
                  <a:cubicBezTo>
                    <a:pt x="62" y="1"/>
                    <a:pt x="49" y="6"/>
                    <a:pt x="36" y="19"/>
                  </a:cubicBezTo>
                  <a:cubicBezTo>
                    <a:pt x="1" y="19"/>
                    <a:pt x="1" y="47"/>
                    <a:pt x="1" y="82"/>
                  </a:cubicBezTo>
                  <a:lnTo>
                    <a:pt x="1" y="138"/>
                  </a:lnTo>
                  <a:cubicBezTo>
                    <a:pt x="1" y="166"/>
                    <a:pt x="36" y="222"/>
                    <a:pt x="64" y="257"/>
                  </a:cubicBezTo>
                  <a:cubicBezTo>
                    <a:pt x="74" y="278"/>
                    <a:pt x="92" y="287"/>
                    <a:pt x="111" y="287"/>
                  </a:cubicBezTo>
                  <a:cubicBezTo>
                    <a:pt x="143" y="287"/>
                    <a:pt x="176" y="261"/>
                    <a:pt x="176" y="222"/>
                  </a:cubicBezTo>
                  <a:cubicBezTo>
                    <a:pt x="176" y="194"/>
                    <a:pt x="176" y="166"/>
                    <a:pt x="148" y="138"/>
                  </a:cubicBezTo>
                  <a:lnTo>
                    <a:pt x="148" y="110"/>
                  </a:lnTo>
                  <a:lnTo>
                    <a:pt x="148" y="82"/>
                  </a:lnTo>
                  <a:cubicBezTo>
                    <a:pt x="148" y="56"/>
                    <a:pt x="115" y="1"/>
                    <a:pt x="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79"/>
            <p:cNvSpPr/>
            <p:nvPr/>
          </p:nvSpPr>
          <p:spPr>
            <a:xfrm>
              <a:off x="6942903" y="1948960"/>
              <a:ext cx="7987" cy="8192"/>
            </a:xfrm>
            <a:custGeom>
              <a:rect b="b" l="l" r="r" t="t"/>
              <a:pathLst>
                <a:path extrusionOk="0" h="360" w="351">
                  <a:moveTo>
                    <a:pt x="187" y="1"/>
                  </a:moveTo>
                  <a:cubicBezTo>
                    <a:pt x="144" y="1"/>
                    <a:pt x="98" y="13"/>
                    <a:pt x="57" y="26"/>
                  </a:cubicBezTo>
                  <a:cubicBezTo>
                    <a:pt x="29" y="26"/>
                    <a:pt x="29" y="54"/>
                    <a:pt x="57" y="54"/>
                  </a:cubicBezTo>
                  <a:cubicBezTo>
                    <a:pt x="92" y="54"/>
                    <a:pt x="176" y="54"/>
                    <a:pt x="176" y="117"/>
                  </a:cubicBezTo>
                  <a:lnTo>
                    <a:pt x="148" y="117"/>
                  </a:lnTo>
                  <a:cubicBezTo>
                    <a:pt x="120" y="117"/>
                    <a:pt x="92" y="145"/>
                    <a:pt x="57" y="172"/>
                  </a:cubicBezTo>
                  <a:cubicBezTo>
                    <a:pt x="29" y="172"/>
                    <a:pt x="1" y="200"/>
                    <a:pt x="1" y="228"/>
                  </a:cubicBezTo>
                  <a:cubicBezTo>
                    <a:pt x="1" y="291"/>
                    <a:pt x="1" y="319"/>
                    <a:pt x="57" y="347"/>
                  </a:cubicBezTo>
                  <a:cubicBezTo>
                    <a:pt x="57" y="357"/>
                    <a:pt x="64" y="360"/>
                    <a:pt x="74" y="360"/>
                  </a:cubicBezTo>
                  <a:cubicBezTo>
                    <a:pt x="95" y="360"/>
                    <a:pt x="129" y="347"/>
                    <a:pt x="148" y="347"/>
                  </a:cubicBezTo>
                  <a:cubicBezTo>
                    <a:pt x="267" y="291"/>
                    <a:pt x="351" y="200"/>
                    <a:pt x="323" y="82"/>
                  </a:cubicBezTo>
                  <a:cubicBezTo>
                    <a:pt x="292" y="20"/>
                    <a:pt x="242" y="1"/>
                    <a:pt x="1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79"/>
            <p:cNvSpPr/>
            <p:nvPr/>
          </p:nvSpPr>
          <p:spPr>
            <a:xfrm>
              <a:off x="6894025" y="1978018"/>
              <a:ext cx="16452" cy="10854"/>
            </a:xfrm>
            <a:custGeom>
              <a:rect b="b" l="l" r="r" t="t"/>
              <a:pathLst>
                <a:path extrusionOk="0" h="477" w="723">
                  <a:moveTo>
                    <a:pt x="722" y="0"/>
                  </a:moveTo>
                  <a:lnTo>
                    <a:pt x="722" y="0"/>
                  </a:lnTo>
                  <a:cubicBezTo>
                    <a:pt x="632" y="28"/>
                    <a:pt x="576" y="28"/>
                    <a:pt x="520" y="63"/>
                  </a:cubicBezTo>
                  <a:cubicBezTo>
                    <a:pt x="457" y="91"/>
                    <a:pt x="401" y="119"/>
                    <a:pt x="345" y="147"/>
                  </a:cubicBezTo>
                  <a:cubicBezTo>
                    <a:pt x="226" y="203"/>
                    <a:pt x="107" y="294"/>
                    <a:pt x="23" y="413"/>
                  </a:cubicBezTo>
                  <a:cubicBezTo>
                    <a:pt x="1" y="435"/>
                    <a:pt x="15" y="476"/>
                    <a:pt x="50" y="476"/>
                  </a:cubicBezTo>
                  <a:cubicBezTo>
                    <a:pt x="59" y="476"/>
                    <a:pt x="69" y="474"/>
                    <a:pt x="79" y="469"/>
                  </a:cubicBezTo>
                  <a:cubicBezTo>
                    <a:pt x="198" y="413"/>
                    <a:pt x="317" y="294"/>
                    <a:pt x="429" y="203"/>
                  </a:cubicBezTo>
                  <a:cubicBezTo>
                    <a:pt x="520" y="147"/>
                    <a:pt x="632" y="91"/>
                    <a:pt x="7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79"/>
            <p:cNvSpPr/>
            <p:nvPr/>
          </p:nvSpPr>
          <p:spPr>
            <a:xfrm>
              <a:off x="6884741" y="1981181"/>
              <a:ext cx="10968" cy="11127"/>
            </a:xfrm>
            <a:custGeom>
              <a:rect b="b" l="l" r="r" t="t"/>
              <a:pathLst>
                <a:path extrusionOk="0" h="489" w="482">
                  <a:moveTo>
                    <a:pt x="447" y="0"/>
                  </a:moveTo>
                  <a:cubicBezTo>
                    <a:pt x="442" y="0"/>
                    <a:pt x="437" y="3"/>
                    <a:pt x="431" y="8"/>
                  </a:cubicBezTo>
                  <a:cubicBezTo>
                    <a:pt x="340" y="64"/>
                    <a:pt x="256" y="127"/>
                    <a:pt x="201" y="211"/>
                  </a:cubicBezTo>
                  <a:cubicBezTo>
                    <a:pt x="166" y="239"/>
                    <a:pt x="138" y="274"/>
                    <a:pt x="110" y="302"/>
                  </a:cubicBezTo>
                  <a:cubicBezTo>
                    <a:pt x="82" y="358"/>
                    <a:pt x="54" y="414"/>
                    <a:pt x="26" y="449"/>
                  </a:cubicBezTo>
                  <a:cubicBezTo>
                    <a:pt x="1" y="468"/>
                    <a:pt x="11" y="488"/>
                    <a:pt x="29" y="488"/>
                  </a:cubicBezTo>
                  <a:cubicBezTo>
                    <a:pt x="37" y="488"/>
                    <a:pt x="45" y="485"/>
                    <a:pt x="54" y="477"/>
                  </a:cubicBezTo>
                  <a:cubicBezTo>
                    <a:pt x="138" y="414"/>
                    <a:pt x="166" y="330"/>
                    <a:pt x="228" y="274"/>
                  </a:cubicBezTo>
                  <a:cubicBezTo>
                    <a:pt x="312" y="183"/>
                    <a:pt x="375" y="127"/>
                    <a:pt x="459" y="64"/>
                  </a:cubicBezTo>
                  <a:cubicBezTo>
                    <a:pt x="482" y="41"/>
                    <a:pt x="468" y="0"/>
                    <a:pt x="4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79"/>
            <p:cNvSpPr/>
            <p:nvPr/>
          </p:nvSpPr>
          <p:spPr>
            <a:xfrm>
              <a:off x="6930342" y="1954990"/>
              <a:ext cx="4005" cy="10467"/>
            </a:xfrm>
            <a:custGeom>
              <a:rect b="b" l="l" r="r" t="t"/>
              <a:pathLst>
                <a:path extrusionOk="0" h="460" w="176">
                  <a:moveTo>
                    <a:pt x="102" y="0"/>
                  </a:moveTo>
                  <a:cubicBezTo>
                    <a:pt x="93" y="0"/>
                    <a:pt x="84" y="9"/>
                    <a:pt x="84" y="26"/>
                  </a:cubicBezTo>
                  <a:cubicBezTo>
                    <a:pt x="84" y="110"/>
                    <a:pt x="119" y="166"/>
                    <a:pt x="84" y="257"/>
                  </a:cubicBezTo>
                  <a:cubicBezTo>
                    <a:pt x="56" y="313"/>
                    <a:pt x="29" y="376"/>
                    <a:pt x="1" y="432"/>
                  </a:cubicBezTo>
                  <a:lnTo>
                    <a:pt x="29" y="460"/>
                  </a:lnTo>
                  <a:cubicBezTo>
                    <a:pt x="84" y="404"/>
                    <a:pt x="147" y="341"/>
                    <a:pt x="175" y="285"/>
                  </a:cubicBezTo>
                  <a:cubicBezTo>
                    <a:pt x="175" y="201"/>
                    <a:pt x="147" y="110"/>
                    <a:pt x="119" y="26"/>
                  </a:cubicBezTo>
                  <a:cubicBezTo>
                    <a:pt x="119" y="9"/>
                    <a:pt x="111" y="0"/>
                    <a:pt x="1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79"/>
            <p:cNvSpPr/>
            <p:nvPr/>
          </p:nvSpPr>
          <p:spPr>
            <a:xfrm>
              <a:off x="6923015" y="1957015"/>
              <a:ext cx="5279" cy="8715"/>
            </a:xfrm>
            <a:custGeom>
              <a:rect b="b" l="l" r="r" t="t"/>
              <a:pathLst>
                <a:path extrusionOk="0" h="383" w="232">
                  <a:moveTo>
                    <a:pt x="218" y="0"/>
                  </a:moveTo>
                  <a:cubicBezTo>
                    <a:pt x="211" y="0"/>
                    <a:pt x="204" y="7"/>
                    <a:pt x="204" y="21"/>
                  </a:cubicBezTo>
                  <a:cubicBezTo>
                    <a:pt x="204" y="112"/>
                    <a:pt x="148" y="168"/>
                    <a:pt x="120" y="224"/>
                  </a:cubicBezTo>
                  <a:cubicBezTo>
                    <a:pt x="57" y="252"/>
                    <a:pt x="29" y="315"/>
                    <a:pt x="1" y="343"/>
                  </a:cubicBezTo>
                  <a:cubicBezTo>
                    <a:pt x="1" y="363"/>
                    <a:pt x="15" y="382"/>
                    <a:pt x="23" y="382"/>
                  </a:cubicBezTo>
                  <a:cubicBezTo>
                    <a:pt x="26" y="382"/>
                    <a:pt x="29" y="379"/>
                    <a:pt x="29" y="371"/>
                  </a:cubicBezTo>
                  <a:cubicBezTo>
                    <a:pt x="92" y="343"/>
                    <a:pt x="148" y="315"/>
                    <a:pt x="176" y="224"/>
                  </a:cubicBezTo>
                  <a:cubicBezTo>
                    <a:pt x="232" y="168"/>
                    <a:pt x="232" y="112"/>
                    <a:pt x="232" y="21"/>
                  </a:cubicBezTo>
                  <a:cubicBezTo>
                    <a:pt x="232" y="7"/>
                    <a:pt x="225" y="0"/>
                    <a:pt x="2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79"/>
            <p:cNvSpPr/>
            <p:nvPr/>
          </p:nvSpPr>
          <p:spPr>
            <a:xfrm>
              <a:off x="6863351" y="2004937"/>
              <a:ext cx="14472" cy="13016"/>
            </a:xfrm>
            <a:custGeom>
              <a:rect b="b" l="l" r="r" t="t"/>
              <a:pathLst>
                <a:path extrusionOk="0" h="572" w="636">
                  <a:moveTo>
                    <a:pt x="21" y="1"/>
                  </a:moveTo>
                  <a:cubicBezTo>
                    <a:pt x="13" y="1"/>
                    <a:pt x="1" y="13"/>
                    <a:pt x="1" y="13"/>
                  </a:cubicBezTo>
                  <a:cubicBezTo>
                    <a:pt x="29" y="160"/>
                    <a:pt x="92" y="279"/>
                    <a:pt x="176" y="363"/>
                  </a:cubicBezTo>
                  <a:cubicBezTo>
                    <a:pt x="266" y="481"/>
                    <a:pt x="406" y="537"/>
                    <a:pt x="553" y="565"/>
                  </a:cubicBezTo>
                  <a:cubicBezTo>
                    <a:pt x="557" y="569"/>
                    <a:pt x="562" y="571"/>
                    <a:pt x="567" y="571"/>
                  </a:cubicBezTo>
                  <a:cubicBezTo>
                    <a:pt x="597" y="571"/>
                    <a:pt x="635" y="509"/>
                    <a:pt x="581" y="509"/>
                  </a:cubicBezTo>
                  <a:cubicBezTo>
                    <a:pt x="350" y="391"/>
                    <a:pt x="92" y="307"/>
                    <a:pt x="29" y="13"/>
                  </a:cubicBezTo>
                  <a:cubicBezTo>
                    <a:pt x="29" y="4"/>
                    <a:pt x="26" y="1"/>
                    <a:pt x="2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79"/>
            <p:cNvSpPr/>
            <p:nvPr/>
          </p:nvSpPr>
          <p:spPr>
            <a:xfrm>
              <a:off x="6862714" y="2017156"/>
              <a:ext cx="17840" cy="6713"/>
            </a:xfrm>
            <a:custGeom>
              <a:rect b="b" l="l" r="r" t="t"/>
              <a:pathLst>
                <a:path extrusionOk="0" h="295" w="784">
                  <a:moveTo>
                    <a:pt x="57" y="0"/>
                  </a:moveTo>
                  <a:cubicBezTo>
                    <a:pt x="29" y="0"/>
                    <a:pt x="1" y="28"/>
                    <a:pt x="29" y="56"/>
                  </a:cubicBezTo>
                  <a:cubicBezTo>
                    <a:pt x="259" y="203"/>
                    <a:pt x="497" y="231"/>
                    <a:pt x="756" y="294"/>
                  </a:cubicBezTo>
                  <a:cubicBezTo>
                    <a:pt x="784" y="294"/>
                    <a:pt x="784" y="231"/>
                    <a:pt x="756" y="203"/>
                  </a:cubicBezTo>
                  <a:cubicBezTo>
                    <a:pt x="525" y="147"/>
                    <a:pt x="294" y="119"/>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79"/>
            <p:cNvSpPr/>
            <p:nvPr/>
          </p:nvSpPr>
          <p:spPr>
            <a:xfrm>
              <a:off x="6877368" y="2053815"/>
              <a:ext cx="9625" cy="66558"/>
            </a:xfrm>
            <a:custGeom>
              <a:rect b="b" l="l" r="r" t="t"/>
              <a:pathLst>
                <a:path extrusionOk="0" h="2925" w="423">
                  <a:moveTo>
                    <a:pt x="377" y="1"/>
                  </a:moveTo>
                  <a:cubicBezTo>
                    <a:pt x="363" y="1"/>
                    <a:pt x="350" y="7"/>
                    <a:pt x="350" y="19"/>
                  </a:cubicBezTo>
                  <a:cubicBezTo>
                    <a:pt x="175" y="487"/>
                    <a:pt x="84" y="956"/>
                    <a:pt x="28" y="1417"/>
                  </a:cubicBezTo>
                  <a:cubicBezTo>
                    <a:pt x="0" y="1683"/>
                    <a:pt x="0" y="1914"/>
                    <a:pt x="0" y="2179"/>
                  </a:cubicBezTo>
                  <a:cubicBezTo>
                    <a:pt x="28" y="2410"/>
                    <a:pt x="84" y="2641"/>
                    <a:pt x="140" y="2906"/>
                  </a:cubicBezTo>
                  <a:cubicBezTo>
                    <a:pt x="140" y="2918"/>
                    <a:pt x="156" y="2925"/>
                    <a:pt x="174" y="2925"/>
                  </a:cubicBezTo>
                  <a:cubicBezTo>
                    <a:pt x="200" y="2925"/>
                    <a:pt x="231" y="2911"/>
                    <a:pt x="231" y="2878"/>
                  </a:cubicBezTo>
                  <a:cubicBezTo>
                    <a:pt x="231" y="2410"/>
                    <a:pt x="140" y="1942"/>
                    <a:pt x="175" y="1480"/>
                  </a:cubicBezTo>
                  <a:cubicBezTo>
                    <a:pt x="175" y="984"/>
                    <a:pt x="259" y="515"/>
                    <a:pt x="406" y="54"/>
                  </a:cubicBezTo>
                  <a:cubicBezTo>
                    <a:pt x="422" y="16"/>
                    <a:pt x="399" y="1"/>
                    <a:pt x="3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79"/>
            <p:cNvSpPr/>
            <p:nvPr/>
          </p:nvSpPr>
          <p:spPr>
            <a:xfrm>
              <a:off x="6875411" y="2211894"/>
              <a:ext cx="11195" cy="6235"/>
            </a:xfrm>
            <a:custGeom>
              <a:rect b="b" l="l" r="r" t="t"/>
              <a:pathLst>
                <a:path extrusionOk="0" h="274" w="492">
                  <a:moveTo>
                    <a:pt x="35" y="0"/>
                  </a:moveTo>
                  <a:cubicBezTo>
                    <a:pt x="15" y="0"/>
                    <a:pt x="1" y="41"/>
                    <a:pt x="23" y="64"/>
                  </a:cubicBezTo>
                  <a:cubicBezTo>
                    <a:pt x="170" y="127"/>
                    <a:pt x="289" y="211"/>
                    <a:pt x="436" y="274"/>
                  </a:cubicBezTo>
                  <a:cubicBezTo>
                    <a:pt x="464" y="274"/>
                    <a:pt x="492" y="211"/>
                    <a:pt x="436" y="211"/>
                  </a:cubicBezTo>
                  <a:cubicBezTo>
                    <a:pt x="373" y="155"/>
                    <a:pt x="317" y="155"/>
                    <a:pt x="226" y="99"/>
                  </a:cubicBezTo>
                  <a:cubicBezTo>
                    <a:pt x="170" y="64"/>
                    <a:pt x="114" y="36"/>
                    <a:pt x="51" y="8"/>
                  </a:cubicBezTo>
                  <a:cubicBezTo>
                    <a:pt x="46" y="3"/>
                    <a:pt x="40"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79"/>
            <p:cNvSpPr/>
            <p:nvPr/>
          </p:nvSpPr>
          <p:spPr>
            <a:xfrm>
              <a:off x="6993533" y="2082054"/>
              <a:ext cx="13039" cy="29581"/>
            </a:xfrm>
            <a:custGeom>
              <a:rect b="b" l="l" r="r" t="t"/>
              <a:pathLst>
                <a:path extrusionOk="0" h="1300" w="573">
                  <a:moveTo>
                    <a:pt x="530" y="1"/>
                  </a:moveTo>
                  <a:cubicBezTo>
                    <a:pt x="515" y="1"/>
                    <a:pt x="500" y="11"/>
                    <a:pt x="489" y="36"/>
                  </a:cubicBezTo>
                  <a:cubicBezTo>
                    <a:pt x="342" y="442"/>
                    <a:pt x="139" y="847"/>
                    <a:pt x="20" y="1260"/>
                  </a:cubicBezTo>
                  <a:cubicBezTo>
                    <a:pt x="1" y="1280"/>
                    <a:pt x="23" y="1299"/>
                    <a:pt x="47" y="1299"/>
                  </a:cubicBezTo>
                  <a:cubicBezTo>
                    <a:pt x="58" y="1299"/>
                    <a:pt x="68" y="1296"/>
                    <a:pt x="76" y="1288"/>
                  </a:cubicBezTo>
                  <a:cubicBezTo>
                    <a:pt x="251" y="875"/>
                    <a:pt x="426" y="470"/>
                    <a:pt x="573" y="64"/>
                  </a:cubicBezTo>
                  <a:cubicBezTo>
                    <a:pt x="573" y="26"/>
                    <a:pt x="552" y="1"/>
                    <a:pt x="53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79"/>
            <p:cNvSpPr/>
            <p:nvPr/>
          </p:nvSpPr>
          <p:spPr>
            <a:xfrm>
              <a:off x="6933232" y="2052154"/>
              <a:ext cx="21526" cy="28922"/>
            </a:xfrm>
            <a:custGeom>
              <a:rect b="b" l="l" r="r" t="t"/>
              <a:pathLst>
                <a:path extrusionOk="0" h="1271" w="946">
                  <a:moveTo>
                    <a:pt x="910" y="0"/>
                  </a:moveTo>
                  <a:cubicBezTo>
                    <a:pt x="905" y="0"/>
                    <a:pt x="900" y="2"/>
                    <a:pt x="894" y="8"/>
                  </a:cubicBezTo>
                  <a:cubicBezTo>
                    <a:pt x="482" y="266"/>
                    <a:pt x="195" y="791"/>
                    <a:pt x="20" y="1231"/>
                  </a:cubicBezTo>
                  <a:cubicBezTo>
                    <a:pt x="1" y="1251"/>
                    <a:pt x="23" y="1271"/>
                    <a:pt x="47" y="1271"/>
                  </a:cubicBezTo>
                  <a:cubicBezTo>
                    <a:pt x="58" y="1271"/>
                    <a:pt x="68" y="1268"/>
                    <a:pt x="76" y="1259"/>
                  </a:cubicBezTo>
                  <a:cubicBezTo>
                    <a:pt x="279" y="826"/>
                    <a:pt x="573" y="413"/>
                    <a:pt x="922" y="64"/>
                  </a:cubicBezTo>
                  <a:cubicBezTo>
                    <a:pt x="945" y="41"/>
                    <a:pt x="931" y="0"/>
                    <a:pt x="9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79"/>
            <p:cNvSpPr/>
            <p:nvPr/>
          </p:nvSpPr>
          <p:spPr>
            <a:xfrm>
              <a:off x="6902490" y="2075705"/>
              <a:ext cx="11332" cy="55613"/>
            </a:xfrm>
            <a:custGeom>
              <a:rect b="b" l="l" r="r" t="t"/>
              <a:pathLst>
                <a:path extrusionOk="0" h="2444" w="498">
                  <a:moveTo>
                    <a:pt x="29" y="1"/>
                  </a:moveTo>
                  <a:cubicBezTo>
                    <a:pt x="15" y="1"/>
                    <a:pt x="1" y="8"/>
                    <a:pt x="1" y="22"/>
                  </a:cubicBezTo>
                  <a:cubicBezTo>
                    <a:pt x="1" y="868"/>
                    <a:pt x="29" y="1651"/>
                    <a:pt x="378" y="2413"/>
                  </a:cubicBezTo>
                  <a:cubicBezTo>
                    <a:pt x="389" y="2434"/>
                    <a:pt x="408" y="2443"/>
                    <a:pt x="428" y="2443"/>
                  </a:cubicBezTo>
                  <a:cubicBezTo>
                    <a:pt x="462" y="2443"/>
                    <a:pt x="497" y="2417"/>
                    <a:pt x="497" y="2378"/>
                  </a:cubicBezTo>
                  <a:cubicBezTo>
                    <a:pt x="350" y="2028"/>
                    <a:pt x="204" y="1679"/>
                    <a:pt x="148" y="1301"/>
                  </a:cubicBezTo>
                  <a:cubicBezTo>
                    <a:pt x="85" y="868"/>
                    <a:pt x="85" y="455"/>
                    <a:pt x="57" y="22"/>
                  </a:cubicBezTo>
                  <a:cubicBezTo>
                    <a:pt x="57" y="8"/>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79"/>
            <p:cNvSpPr/>
            <p:nvPr/>
          </p:nvSpPr>
          <p:spPr>
            <a:xfrm>
              <a:off x="6911728" y="2052222"/>
              <a:ext cx="7987" cy="35543"/>
            </a:xfrm>
            <a:custGeom>
              <a:rect b="b" l="l" r="r" t="t"/>
              <a:pathLst>
                <a:path extrusionOk="0" h="1562" w="351">
                  <a:moveTo>
                    <a:pt x="39" y="0"/>
                  </a:moveTo>
                  <a:cubicBezTo>
                    <a:pt x="21" y="0"/>
                    <a:pt x="0" y="17"/>
                    <a:pt x="0" y="33"/>
                  </a:cubicBezTo>
                  <a:cubicBezTo>
                    <a:pt x="63" y="529"/>
                    <a:pt x="91" y="1054"/>
                    <a:pt x="266" y="1550"/>
                  </a:cubicBezTo>
                  <a:cubicBezTo>
                    <a:pt x="274" y="1558"/>
                    <a:pt x="285" y="1562"/>
                    <a:pt x="296" y="1562"/>
                  </a:cubicBezTo>
                  <a:cubicBezTo>
                    <a:pt x="322" y="1562"/>
                    <a:pt x="350" y="1542"/>
                    <a:pt x="350" y="1522"/>
                  </a:cubicBezTo>
                  <a:cubicBezTo>
                    <a:pt x="266" y="1026"/>
                    <a:pt x="147" y="529"/>
                    <a:pt x="63" y="33"/>
                  </a:cubicBezTo>
                  <a:cubicBezTo>
                    <a:pt x="63" y="9"/>
                    <a:pt x="52" y="0"/>
                    <a:pt x="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79"/>
            <p:cNvSpPr/>
            <p:nvPr/>
          </p:nvSpPr>
          <p:spPr>
            <a:xfrm>
              <a:off x="6997515" y="2232055"/>
              <a:ext cx="24211" cy="29923"/>
            </a:xfrm>
            <a:custGeom>
              <a:rect b="b" l="l" r="r" t="t"/>
              <a:pathLst>
                <a:path extrusionOk="0" h="1315" w="1064">
                  <a:moveTo>
                    <a:pt x="67" y="0"/>
                  </a:moveTo>
                  <a:cubicBezTo>
                    <a:pt x="35" y="0"/>
                    <a:pt x="1" y="33"/>
                    <a:pt x="20" y="52"/>
                  </a:cubicBezTo>
                  <a:cubicBezTo>
                    <a:pt x="251" y="520"/>
                    <a:pt x="426" y="1101"/>
                    <a:pt x="950" y="1311"/>
                  </a:cubicBezTo>
                  <a:cubicBezTo>
                    <a:pt x="957" y="1314"/>
                    <a:pt x="963" y="1315"/>
                    <a:pt x="970" y="1315"/>
                  </a:cubicBezTo>
                  <a:cubicBezTo>
                    <a:pt x="1024" y="1315"/>
                    <a:pt x="1063" y="1217"/>
                    <a:pt x="1013" y="1192"/>
                  </a:cubicBezTo>
                  <a:cubicBezTo>
                    <a:pt x="545" y="926"/>
                    <a:pt x="342" y="493"/>
                    <a:pt x="104" y="24"/>
                  </a:cubicBezTo>
                  <a:cubicBezTo>
                    <a:pt x="96" y="7"/>
                    <a:pt x="81" y="0"/>
                    <a:pt x="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79"/>
            <p:cNvSpPr/>
            <p:nvPr/>
          </p:nvSpPr>
          <p:spPr>
            <a:xfrm>
              <a:off x="7008938" y="2238790"/>
              <a:ext cx="16065" cy="21936"/>
            </a:xfrm>
            <a:custGeom>
              <a:rect b="b" l="l" r="r" t="t"/>
              <a:pathLst>
                <a:path extrusionOk="0" h="964" w="706">
                  <a:moveTo>
                    <a:pt x="18" y="1"/>
                  </a:moveTo>
                  <a:cubicBezTo>
                    <a:pt x="8" y="1"/>
                    <a:pt x="1" y="8"/>
                    <a:pt x="15" y="22"/>
                  </a:cubicBezTo>
                  <a:cubicBezTo>
                    <a:pt x="71" y="197"/>
                    <a:pt x="127" y="371"/>
                    <a:pt x="218" y="518"/>
                  </a:cubicBezTo>
                  <a:cubicBezTo>
                    <a:pt x="336" y="693"/>
                    <a:pt x="476" y="805"/>
                    <a:pt x="623" y="952"/>
                  </a:cubicBezTo>
                  <a:cubicBezTo>
                    <a:pt x="631" y="960"/>
                    <a:pt x="642" y="963"/>
                    <a:pt x="653" y="963"/>
                  </a:cubicBezTo>
                  <a:cubicBezTo>
                    <a:pt x="680" y="963"/>
                    <a:pt x="706" y="944"/>
                    <a:pt x="686" y="924"/>
                  </a:cubicBezTo>
                  <a:cubicBezTo>
                    <a:pt x="595" y="777"/>
                    <a:pt x="448" y="665"/>
                    <a:pt x="336" y="546"/>
                  </a:cubicBezTo>
                  <a:cubicBezTo>
                    <a:pt x="218" y="371"/>
                    <a:pt x="99" y="197"/>
                    <a:pt x="43" y="22"/>
                  </a:cubicBezTo>
                  <a:cubicBezTo>
                    <a:pt x="43" y="8"/>
                    <a:pt x="29" y="1"/>
                    <a:pt x="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79"/>
            <p:cNvSpPr/>
            <p:nvPr/>
          </p:nvSpPr>
          <p:spPr>
            <a:xfrm>
              <a:off x="6970755" y="2177534"/>
              <a:ext cx="13221" cy="2093"/>
            </a:xfrm>
            <a:custGeom>
              <a:rect b="b" l="l" r="r" t="t"/>
              <a:pathLst>
                <a:path extrusionOk="0" h="92" w="581">
                  <a:moveTo>
                    <a:pt x="57" y="1"/>
                  </a:moveTo>
                  <a:cubicBezTo>
                    <a:pt x="1" y="1"/>
                    <a:pt x="1" y="92"/>
                    <a:pt x="57" y="92"/>
                  </a:cubicBezTo>
                  <a:cubicBezTo>
                    <a:pt x="231" y="92"/>
                    <a:pt x="378" y="92"/>
                    <a:pt x="553" y="64"/>
                  </a:cubicBezTo>
                  <a:cubicBezTo>
                    <a:pt x="581" y="64"/>
                    <a:pt x="581" y="1"/>
                    <a:pt x="5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79"/>
            <p:cNvSpPr/>
            <p:nvPr/>
          </p:nvSpPr>
          <p:spPr>
            <a:xfrm>
              <a:off x="6959491" y="2128360"/>
              <a:ext cx="9853" cy="7759"/>
            </a:xfrm>
            <a:custGeom>
              <a:rect b="b" l="l" r="r" t="t"/>
              <a:pathLst>
                <a:path extrusionOk="0" h="341" w="433">
                  <a:moveTo>
                    <a:pt x="14" y="0"/>
                  </a:moveTo>
                  <a:cubicBezTo>
                    <a:pt x="0" y="0"/>
                    <a:pt x="4" y="41"/>
                    <a:pt x="27" y="64"/>
                  </a:cubicBezTo>
                  <a:cubicBezTo>
                    <a:pt x="146" y="127"/>
                    <a:pt x="265" y="211"/>
                    <a:pt x="349" y="330"/>
                  </a:cubicBezTo>
                  <a:cubicBezTo>
                    <a:pt x="356" y="337"/>
                    <a:pt x="366" y="341"/>
                    <a:pt x="376" y="341"/>
                  </a:cubicBezTo>
                  <a:cubicBezTo>
                    <a:pt x="404" y="341"/>
                    <a:pt x="432" y="315"/>
                    <a:pt x="412" y="274"/>
                  </a:cubicBezTo>
                  <a:cubicBezTo>
                    <a:pt x="349" y="127"/>
                    <a:pt x="174" y="64"/>
                    <a:pt x="27" y="8"/>
                  </a:cubicBezTo>
                  <a:cubicBezTo>
                    <a:pt x="22" y="3"/>
                    <a:pt x="17" y="0"/>
                    <a:pt x="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79"/>
            <p:cNvSpPr/>
            <p:nvPr/>
          </p:nvSpPr>
          <p:spPr>
            <a:xfrm>
              <a:off x="6967546" y="2088175"/>
              <a:ext cx="19137" cy="31971"/>
            </a:xfrm>
            <a:custGeom>
              <a:rect b="b" l="l" r="r" t="t"/>
              <a:pathLst>
                <a:path extrusionOk="0" h="1405" w="841">
                  <a:moveTo>
                    <a:pt x="787" y="1"/>
                  </a:moveTo>
                  <a:cubicBezTo>
                    <a:pt x="763" y="1"/>
                    <a:pt x="738" y="16"/>
                    <a:pt x="722" y="54"/>
                  </a:cubicBezTo>
                  <a:cubicBezTo>
                    <a:pt x="638" y="292"/>
                    <a:pt x="610" y="550"/>
                    <a:pt x="491" y="781"/>
                  </a:cubicBezTo>
                  <a:cubicBezTo>
                    <a:pt x="372" y="991"/>
                    <a:pt x="232" y="1166"/>
                    <a:pt x="23" y="1341"/>
                  </a:cubicBezTo>
                  <a:cubicBezTo>
                    <a:pt x="0" y="1363"/>
                    <a:pt x="37" y="1404"/>
                    <a:pt x="67" y="1404"/>
                  </a:cubicBezTo>
                  <a:cubicBezTo>
                    <a:pt x="74" y="1404"/>
                    <a:pt x="80" y="1402"/>
                    <a:pt x="86" y="1396"/>
                  </a:cubicBezTo>
                  <a:cubicBezTo>
                    <a:pt x="519" y="1047"/>
                    <a:pt x="757" y="606"/>
                    <a:pt x="841" y="54"/>
                  </a:cubicBezTo>
                  <a:cubicBezTo>
                    <a:pt x="841" y="23"/>
                    <a:pt x="816" y="1"/>
                    <a:pt x="7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79"/>
            <p:cNvSpPr/>
            <p:nvPr/>
          </p:nvSpPr>
          <p:spPr>
            <a:xfrm>
              <a:off x="6840118" y="1920061"/>
              <a:ext cx="460812" cy="442198"/>
            </a:xfrm>
            <a:custGeom>
              <a:rect b="b" l="l" r="r" t="t"/>
              <a:pathLst>
                <a:path extrusionOk="0" h="19433" w="20251">
                  <a:moveTo>
                    <a:pt x="2282" y="246"/>
                  </a:moveTo>
                  <a:cubicBezTo>
                    <a:pt x="2486" y="246"/>
                    <a:pt x="2693" y="368"/>
                    <a:pt x="2889" y="512"/>
                  </a:cubicBezTo>
                  <a:cubicBezTo>
                    <a:pt x="3001" y="596"/>
                    <a:pt x="3147" y="624"/>
                    <a:pt x="3266" y="687"/>
                  </a:cubicBezTo>
                  <a:cubicBezTo>
                    <a:pt x="2945" y="687"/>
                    <a:pt x="2651" y="771"/>
                    <a:pt x="2364" y="862"/>
                  </a:cubicBezTo>
                  <a:cubicBezTo>
                    <a:pt x="2043" y="946"/>
                    <a:pt x="1749" y="1093"/>
                    <a:pt x="1518" y="1324"/>
                  </a:cubicBezTo>
                  <a:cubicBezTo>
                    <a:pt x="1490" y="1352"/>
                    <a:pt x="1462" y="1387"/>
                    <a:pt x="1427" y="1442"/>
                  </a:cubicBezTo>
                  <a:cubicBezTo>
                    <a:pt x="1371" y="1470"/>
                    <a:pt x="1371" y="1498"/>
                    <a:pt x="1343" y="1526"/>
                  </a:cubicBezTo>
                  <a:cubicBezTo>
                    <a:pt x="1371" y="1442"/>
                    <a:pt x="1371" y="1352"/>
                    <a:pt x="1427" y="1268"/>
                  </a:cubicBezTo>
                  <a:cubicBezTo>
                    <a:pt x="1490" y="1149"/>
                    <a:pt x="1574" y="1037"/>
                    <a:pt x="1637" y="890"/>
                  </a:cubicBezTo>
                  <a:cubicBezTo>
                    <a:pt x="1721" y="715"/>
                    <a:pt x="1749" y="568"/>
                    <a:pt x="1896" y="422"/>
                  </a:cubicBezTo>
                  <a:cubicBezTo>
                    <a:pt x="2021" y="296"/>
                    <a:pt x="2151" y="246"/>
                    <a:pt x="2282" y="246"/>
                  </a:cubicBezTo>
                  <a:close/>
                  <a:moveTo>
                    <a:pt x="5829" y="2078"/>
                  </a:moveTo>
                  <a:cubicBezTo>
                    <a:pt x="5857" y="2078"/>
                    <a:pt x="5887" y="2081"/>
                    <a:pt x="5916" y="2086"/>
                  </a:cubicBezTo>
                  <a:cubicBezTo>
                    <a:pt x="5944" y="2114"/>
                    <a:pt x="5972" y="2170"/>
                    <a:pt x="6007" y="2198"/>
                  </a:cubicBezTo>
                  <a:cubicBezTo>
                    <a:pt x="5958" y="2291"/>
                    <a:pt x="5913" y="2362"/>
                    <a:pt x="5826" y="2362"/>
                  </a:cubicBezTo>
                  <a:cubicBezTo>
                    <a:pt x="5801" y="2362"/>
                    <a:pt x="5774" y="2357"/>
                    <a:pt x="5742" y="2344"/>
                  </a:cubicBezTo>
                  <a:cubicBezTo>
                    <a:pt x="5595" y="2317"/>
                    <a:pt x="5511" y="2261"/>
                    <a:pt x="5392" y="2261"/>
                  </a:cubicBezTo>
                  <a:cubicBezTo>
                    <a:pt x="5517" y="2159"/>
                    <a:pt x="5663" y="2078"/>
                    <a:pt x="5829" y="2078"/>
                  </a:cubicBezTo>
                  <a:close/>
                  <a:moveTo>
                    <a:pt x="5273" y="946"/>
                  </a:moveTo>
                  <a:cubicBezTo>
                    <a:pt x="5448" y="1065"/>
                    <a:pt x="5623" y="1240"/>
                    <a:pt x="5770" y="1415"/>
                  </a:cubicBezTo>
                  <a:cubicBezTo>
                    <a:pt x="5888" y="1526"/>
                    <a:pt x="5972" y="1645"/>
                    <a:pt x="6007" y="1820"/>
                  </a:cubicBezTo>
                  <a:cubicBezTo>
                    <a:pt x="6035" y="1848"/>
                    <a:pt x="6035" y="1967"/>
                    <a:pt x="6035" y="2051"/>
                  </a:cubicBezTo>
                  <a:cubicBezTo>
                    <a:pt x="5964" y="1920"/>
                    <a:pt x="5879" y="1869"/>
                    <a:pt x="5787" y="1869"/>
                  </a:cubicBezTo>
                  <a:cubicBezTo>
                    <a:pt x="5536" y="1869"/>
                    <a:pt x="5237" y="2245"/>
                    <a:pt x="5042" y="2372"/>
                  </a:cubicBezTo>
                  <a:cubicBezTo>
                    <a:pt x="4923" y="2435"/>
                    <a:pt x="4812" y="2519"/>
                    <a:pt x="4721" y="2547"/>
                  </a:cubicBezTo>
                  <a:cubicBezTo>
                    <a:pt x="4637" y="2610"/>
                    <a:pt x="4546" y="2638"/>
                    <a:pt x="4434" y="2638"/>
                  </a:cubicBezTo>
                  <a:cubicBezTo>
                    <a:pt x="4196" y="2638"/>
                    <a:pt x="4084" y="2435"/>
                    <a:pt x="4224" y="2226"/>
                  </a:cubicBezTo>
                  <a:cubicBezTo>
                    <a:pt x="4315" y="2086"/>
                    <a:pt x="4490" y="1995"/>
                    <a:pt x="4665" y="1911"/>
                  </a:cubicBezTo>
                  <a:cubicBezTo>
                    <a:pt x="4812" y="1848"/>
                    <a:pt x="4986" y="1764"/>
                    <a:pt x="5070" y="1617"/>
                  </a:cubicBezTo>
                  <a:cubicBezTo>
                    <a:pt x="5189" y="1470"/>
                    <a:pt x="5133" y="1352"/>
                    <a:pt x="5098" y="1177"/>
                  </a:cubicBezTo>
                  <a:cubicBezTo>
                    <a:pt x="5042" y="1065"/>
                    <a:pt x="5070" y="946"/>
                    <a:pt x="5217" y="946"/>
                  </a:cubicBezTo>
                  <a:close/>
                  <a:moveTo>
                    <a:pt x="5758" y="3039"/>
                  </a:moveTo>
                  <a:cubicBezTo>
                    <a:pt x="5779" y="3039"/>
                    <a:pt x="5775" y="3049"/>
                    <a:pt x="5742" y="3100"/>
                  </a:cubicBezTo>
                  <a:cubicBezTo>
                    <a:pt x="5658" y="3274"/>
                    <a:pt x="5420" y="3337"/>
                    <a:pt x="5245" y="3393"/>
                  </a:cubicBezTo>
                  <a:cubicBezTo>
                    <a:pt x="5127" y="3426"/>
                    <a:pt x="5009" y="3461"/>
                    <a:pt x="4896" y="3461"/>
                  </a:cubicBezTo>
                  <a:cubicBezTo>
                    <a:pt x="4816" y="3461"/>
                    <a:pt x="4738" y="3443"/>
                    <a:pt x="4665" y="3393"/>
                  </a:cubicBezTo>
                  <a:cubicBezTo>
                    <a:pt x="4574" y="3337"/>
                    <a:pt x="4518" y="3274"/>
                    <a:pt x="4462" y="3219"/>
                  </a:cubicBezTo>
                  <a:lnTo>
                    <a:pt x="4462" y="3219"/>
                  </a:lnTo>
                  <a:cubicBezTo>
                    <a:pt x="4504" y="3228"/>
                    <a:pt x="4550" y="3232"/>
                    <a:pt x="4597" y="3232"/>
                  </a:cubicBezTo>
                  <a:cubicBezTo>
                    <a:pt x="4841" y="3232"/>
                    <a:pt x="5142" y="3129"/>
                    <a:pt x="5364" y="3100"/>
                  </a:cubicBezTo>
                  <a:cubicBezTo>
                    <a:pt x="5483" y="3072"/>
                    <a:pt x="5567" y="3072"/>
                    <a:pt x="5686" y="3044"/>
                  </a:cubicBezTo>
                  <a:cubicBezTo>
                    <a:pt x="5719" y="3044"/>
                    <a:pt x="5744" y="3039"/>
                    <a:pt x="5758" y="3039"/>
                  </a:cubicBezTo>
                  <a:close/>
                  <a:moveTo>
                    <a:pt x="6942" y="3656"/>
                  </a:moveTo>
                  <a:cubicBezTo>
                    <a:pt x="6949" y="3656"/>
                    <a:pt x="6957" y="3657"/>
                    <a:pt x="6965" y="3659"/>
                  </a:cubicBezTo>
                  <a:cubicBezTo>
                    <a:pt x="7084" y="3687"/>
                    <a:pt x="7168" y="3834"/>
                    <a:pt x="7168" y="3946"/>
                  </a:cubicBezTo>
                  <a:cubicBezTo>
                    <a:pt x="7168" y="4009"/>
                    <a:pt x="7168" y="4037"/>
                    <a:pt x="7140" y="4093"/>
                  </a:cubicBezTo>
                  <a:cubicBezTo>
                    <a:pt x="6993" y="4065"/>
                    <a:pt x="6846" y="4037"/>
                    <a:pt x="6707" y="4037"/>
                  </a:cubicBezTo>
                  <a:cubicBezTo>
                    <a:pt x="6735" y="4009"/>
                    <a:pt x="6735" y="3974"/>
                    <a:pt x="6735" y="3946"/>
                  </a:cubicBezTo>
                  <a:cubicBezTo>
                    <a:pt x="6761" y="3868"/>
                    <a:pt x="6835" y="3656"/>
                    <a:pt x="6942" y="3656"/>
                  </a:cubicBezTo>
                  <a:close/>
                  <a:moveTo>
                    <a:pt x="6194" y="3651"/>
                  </a:moveTo>
                  <a:cubicBezTo>
                    <a:pt x="6274" y="3651"/>
                    <a:pt x="6294" y="3733"/>
                    <a:pt x="6294" y="3834"/>
                  </a:cubicBezTo>
                  <a:lnTo>
                    <a:pt x="6294" y="4037"/>
                  </a:lnTo>
                  <a:lnTo>
                    <a:pt x="6266" y="4065"/>
                  </a:lnTo>
                  <a:cubicBezTo>
                    <a:pt x="6091" y="4065"/>
                    <a:pt x="5944" y="4121"/>
                    <a:pt x="5770" y="4149"/>
                  </a:cubicBezTo>
                  <a:lnTo>
                    <a:pt x="5770" y="4093"/>
                  </a:lnTo>
                  <a:cubicBezTo>
                    <a:pt x="5832" y="3974"/>
                    <a:pt x="5888" y="3834"/>
                    <a:pt x="5972" y="3743"/>
                  </a:cubicBezTo>
                  <a:cubicBezTo>
                    <a:pt x="6035" y="3715"/>
                    <a:pt x="6091" y="3659"/>
                    <a:pt x="6147" y="3659"/>
                  </a:cubicBezTo>
                  <a:cubicBezTo>
                    <a:pt x="6165" y="3654"/>
                    <a:pt x="6180" y="3651"/>
                    <a:pt x="6194" y="3651"/>
                  </a:cubicBezTo>
                  <a:close/>
                  <a:moveTo>
                    <a:pt x="5154" y="3941"/>
                  </a:moveTo>
                  <a:cubicBezTo>
                    <a:pt x="5166" y="3941"/>
                    <a:pt x="5178" y="3942"/>
                    <a:pt x="5189" y="3946"/>
                  </a:cubicBezTo>
                  <a:cubicBezTo>
                    <a:pt x="5245" y="3946"/>
                    <a:pt x="5336" y="4009"/>
                    <a:pt x="5364" y="4093"/>
                  </a:cubicBezTo>
                  <a:cubicBezTo>
                    <a:pt x="5364" y="4121"/>
                    <a:pt x="5392" y="4149"/>
                    <a:pt x="5392" y="4183"/>
                  </a:cubicBezTo>
                  <a:lnTo>
                    <a:pt x="5364" y="4183"/>
                  </a:lnTo>
                  <a:cubicBezTo>
                    <a:pt x="5217" y="4211"/>
                    <a:pt x="5070" y="4211"/>
                    <a:pt x="4923" y="4211"/>
                  </a:cubicBezTo>
                  <a:cubicBezTo>
                    <a:pt x="4958" y="4183"/>
                    <a:pt x="4958" y="4121"/>
                    <a:pt x="4958" y="4093"/>
                  </a:cubicBezTo>
                  <a:cubicBezTo>
                    <a:pt x="4983" y="4019"/>
                    <a:pt x="5071" y="3941"/>
                    <a:pt x="5154" y="3941"/>
                  </a:cubicBezTo>
                  <a:close/>
                  <a:moveTo>
                    <a:pt x="7890" y="3943"/>
                  </a:moveTo>
                  <a:cubicBezTo>
                    <a:pt x="8011" y="3943"/>
                    <a:pt x="7985" y="4157"/>
                    <a:pt x="7958" y="4295"/>
                  </a:cubicBezTo>
                  <a:cubicBezTo>
                    <a:pt x="7930" y="4267"/>
                    <a:pt x="7895" y="4267"/>
                    <a:pt x="7839" y="4239"/>
                  </a:cubicBezTo>
                  <a:cubicBezTo>
                    <a:pt x="7783" y="4239"/>
                    <a:pt x="7692" y="4211"/>
                    <a:pt x="7637" y="4211"/>
                  </a:cubicBezTo>
                  <a:cubicBezTo>
                    <a:pt x="7664" y="4183"/>
                    <a:pt x="7664" y="4149"/>
                    <a:pt x="7692" y="4121"/>
                  </a:cubicBezTo>
                  <a:cubicBezTo>
                    <a:pt x="7720" y="4065"/>
                    <a:pt x="7783" y="3946"/>
                    <a:pt x="7867" y="3946"/>
                  </a:cubicBezTo>
                  <a:cubicBezTo>
                    <a:pt x="7876" y="3944"/>
                    <a:pt x="7883" y="3943"/>
                    <a:pt x="7890" y="3943"/>
                  </a:cubicBezTo>
                  <a:close/>
                  <a:moveTo>
                    <a:pt x="4294" y="4102"/>
                  </a:moveTo>
                  <a:cubicBezTo>
                    <a:pt x="4334" y="4102"/>
                    <a:pt x="4366" y="4116"/>
                    <a:pt x="4399" y="4149"/>
                  </a:cubicBezTo>
                  <a:cubicBezTo>
                    <a:pt x="4462" y="4183"/>
                    <a:pt x="4490" y="4295"/>
                    <a:pt x="4490" y="4358"/>
                  </a:cubicBezTo>
                  <a:cubicBezTo>
                    <a:pt x="4343" y="4414"/>
                    <a:pt x="4224" y="4442"/>
                    <a:pt x="4112" y="4498"/>
                  </a:cubicBezTo>
                  <a:lnTo>
                    <a:pt x="4112" y="4323"/>
                  </a:lnTo>
                  <a:cubicBezTo>
                    <a:pt x="4112" y="4267"/>
                    <a:pt x="4140" y="4183"/>
                    <a:pt x="4196" y="4121"/>
                  </a:cubicBezTo>
                  <a:cubicBezTo>
                    <a:pt x="4234" y="4109"/>
                    <a:pt x="4266" y="4102"/>
                    <a:pt x="4294" y="4102"/>
                  </a:cubicBezTo>
                  <a:close/>
                  <a:moveTo>
                    <a:pt x="8657" y="4333"/>
                  </a:moveTo>
                  <a:cubicBezTo>
                    <a:pt x="8733" y="4333"/>
                    <a:pt x="8769" y="4465"/>
                    <a:pt x="8769" y="4561"/>
                  </a:cubicBezTo>
                  <a:cubicBezTo>
                    <a:pt x="8804" y="4561"/>
                    <a:pt x="8804" y="4617"/>
                    <a:pt x="8804" y="4645"/>
                  </a:cubicBezTo>
                  <a:cubicBezTo>
                    <a:pt x="8685" y="4561"/>
                    <a:pt x="8567" y="4498"/>
                    <a:pt x="8455" y="4442"/>
                  </a:cubicBezTo>
                  <a:cubicBezTo>
                    <a:pt x="8511" y="4414"/>
                    <a:pt x="8539" y="4386"/>
                    <a:pt x="8594" y="4358"/>
                  </a:cubicBezTo>
                  <a:cubicBezTo>
                    <a:pt x="8618" y="4341"/>
                    <a:pt x="8638" y="4333"/>
                    <a:pt x="8657" y="4333"/>
                  </a:cubicBezTo>
                  <a:close/>
                  <a:moveTo>
                    <a:pt x="9357" y="4848"/>
                  </a:moveTo>
                  <a:cubicBezTo>
                    <a:pt x="9441" y="4848"/>
                    <a:pt x="9469" y="4911"/>
                    <a:pt x="9503" y="4995"/>
                  </a:cubicBezTo>
                  <a:lnTo>
                    <a:pt x="9503" y="5023"/>
                  </a:lnTo>
                  <a:cubicBezTo>
                    <a:pt x="9413" y="4995"/>
                    <a:pt x="9294" y="4967"/>
                    <a:pt x="9210" y="4939"/>
                  </a:cubicBezTo>
                  <a:cubicBezTo>
                    <a:pt x="9238" y="4883"/>
                    <a:pt x="9294" y="4848"/>
                    <a:pt x="9357" y="4848"/>
                  </a:cubicBezTo>
                  <a:close/>
                  <a:moveTo>
                    <a:pt x="10129" y="5125"/>
                  </a:moveTo>
                  <a:cubicBezTo>
                    <a:pt x="10154" y="5125"/>
                    <a:pt x="10178" y="5136"/>
                    <a:pt x="10203" y="5169"/>
                  </a:cubicBezTo>
                  <a:cubicBezTo>
                    <a:pt x="10231" y="5197"/>
                    <a:pt x="10259" y="5232"/>
                    <a:pt x="10259" y="5260"/>
                  </a:cubicBezTo>
                  <a:cubicBezTo>
                    <a:pt x="10168" y="5232"/>
                    <a:pt x="10084" y="5197"/>
                    <a:pt x="9993" y="5169"/>
                  </a:cubicBezTo>
                  <a:cubicBezTo>
                    <a:pt x="10048" y="5152"/>
                    <a:pt x="10091" y="5125"/>
                    <a:pt x="10129" y="5125"/>
                  </a:cubicBezTo>
                  <a:close/>
                  <a:moveTo>
                    <a:pt x="10928" y="5686"/>
                  </a:moveTo>
                  <a:cubicBezTo>
                    <a:pt x="10938" y="5686"/>
                    <a:pt x="10947" y="5689"/>
                    <a:pt x="10958" y="5694"/>
                  </a:cubicBezTo>
                  <a:cubicBezTo>
                    <a:pt x="10986" y="5694"/>
                    <a:pt x="11014" y="5785"/>
                    <a:pt x="11014" y="5785"/>
                  </a:cubicBezTo>
                  <a:lnTo>
                    <a:pt x="11014" y="5960"/>
                  </a:lnTo>
                  <a:cubicBezTo>
                    <a:pt x="10958" y="5897"/>
                    <a:pt x="10902" y="5813"/>
                    <a:pt x="10811" y="5757"/>
                  </a:cubicBezTo>
                  <a:cubicBezTo>
                    <a:pt x="10856" y="5728"/>
                    <a:pt x="10888" y="5686"/>
                    <a:pt x="10928" y="5686"/>
                  </a:cubicBezTo>
                  <a:close/>
                  <a:moveTo>
                    <a:pt x="11483" y="6347"/>
                  </a:moveTo>
                  <a:cubicBezTo>
                    <a:pt x="11546" y="6347"/>
                    <a:pt x="11601" y="6413"/>
                    <a:pt x="11601" y="6484"/>
                  </a:cubicBezTo>
                  <a:cubicBezTo>
                    <a:pt x="11601" y="6512"/>
                    <a:pt x="11601" y="6540"/>
                    <a:pt x="11566" y="6596"/>
                  </a:cubicBezTo>
                  <a:cubicBezTo>
                    <a:pt x="11538" y="6540"/>
                    <a:pt x="11482" y="6512"/>
                    <a:pt x="11454" y="6456"/>
                  </a:cubicBezTo>
                  <a:cubicBezTo>
                    <a:pt x="11426" y="6421"/>
                    <a:pt x="11391" y="6393"/>
                    <a:pt x="11391" y="6393"/>
                  </a:cubicBezTo>
                  <a:cubicBezTo>
                    <a:pt x="11391" y="6365"/>
                    <a:pt x="11391" y="6365"/>
                    <a:pt x="11426" y="6365"/>
                  </a:cubicBezTo>
                  <a:cubicBezTo>
                    <a:pt x="11445" y="6353"/>
                    <a:pt x="11464" y="6347"/>
                    <a:pt x="11483" y="6347"/>
                  </a:cubicBezTo>
                  <a:close/>
                  <a:moveTo>
                    <a:pt x="12060" y="7099"/>
                  </a:moveTo>
                  <a:cubicBezTo>
                    <a:pt x="12085" y="7099"/>
                    <a:pt x="12108" y="7106"/>
                    <a:pt x="12126" y="7120"/>
                  </a:cubicBezTo>
                  <a:cubicBezTo>
                    <a:pt x="12210" y="7183"/>
                    <a:pt x="12182" y="7295"/>
                    <a:pt x="12154" y="7386"/>
                  </a:cubicBezTo>
                  <a:cubicBezTo>
                    <a:pt x="12091" y="7295"/>
                    <a:pt x="12035" y="7211"/>
                    <a:pt x="11979" y="7120"/>
                  </a:cubicBezTo>
                  <a:cubicBezTo>
                    <a:pt x="12007" y="7106"/>
                    <a:pt x="12035" y="7099"/>
                    <a:pt x="12060" y="7099"/>
                  </a:cubicBezTo>
                  <a:close/>
                  <a:moveTo>
                    <a:pt x="12559" y="7854"/>
                  </a:moveTo>
                  <a:cubicBezTo>
                    <a:pt x="12650" y="7854"/>
                    <a:pt x="12678" y="7910"/>
                    <a:pt x="12678" y="7994"/>
                  </a:cubicBezTo>
                  <a:lnTo>
                    <a:pt x="12678" y="8057"/>
                  </a:lnTo>
                  <a:cubicBezTo>
                    <a:pt x="12615" y="7994"/>
                    <a:pt x="12559" y="7938"/>
                    <a:pt x="12503" y="7854"/>
                  </a:cubicBezTo>
                  <a:close/>
                  <a:moveTo>
                    <a:pt x="13000" y="8463"/>
                  </a:moveTo>
                  <a:cubicBezTo>
                    <a:pt x="13056" y="8463"/>
                    <a:pt x="13084" y="8463"/>
                    <a:pt x="13140" y="8519"/>
                  </a:cubicBezTo>
                  <a:cubicBezTo>
                    <a:pt x="13174" y="8582"/>
                    <a:pt x="13174" y="8638"/>
                    <a:pt x="13140" y="8694"/>
                  </a:cubicBezTo>
                  <a:cubicBezTo>
                    <a:pt x="13084" y="8638"/>
                    <a:pt x="13028" y="8554"/>
                    <a:pt x="13000" y="8463"/>
                  </a:cubicBezTo>
                  <a:close/>
                  <a:moveTo>
                    <a:pt x="14188" y="17875"/>
                  </a:moveTo>
                  <a:cubicBezTo>
                    <a:pt x="14188" y="17958"/>
                    <a:pt x="14223" y="18077"/>
                    <a:pt x="14188" y="18168"/>
                  </a:cubicBezTo>
                  <a:cubicBezTo>
                    <a:pt x="14177" y="18192"/>
                    <a:pt x="14170" y="18200"/>
                    <a:pt x="14164" y="18200"/>
                  </a:cubicBezTo>
                  <a:cubicBezTo>
                    <a:pt x="14155" y="18200"/>
                    <a:pt x="14149" y="18184"/>
                    <a:pt x="14132" y="18168"/>
                  </a:cubicBezTo>
                  <a:cubicBezTo>
                    <a:pt x="14104" y="18133"/>
                    <a:pt x="14077" y="18077"/>
                    <a:pt x="14049" y="18049"/>
                  </a:cubicBezTo>
                  <a:cubicBezTo>
                    <a:pt x="14014" y="17993"/>
                    <a:pt x="13986" y="17958"/>
                    <a:pt x="13958" y="17930"/>
                  </a:cubicBezTo>
                  <a:cubicBezTo>
                    <a:pt x="14049" y="17930"/>
                    <a:pt x="14132" y="17902"/>
                    <a:pt x="14188" y="17875"/>
                  </a:cubicBezTo>
                  <a:close/>
                  <a:moveTo>
                    <a:pt x="12384" y="17902"/>
                  </a:moveTo>
                  <a:lnTo>
                    <a:pt x="12384" y="17902"/>
                  </a:lnTo>
                  <a:cubicBezTo>
                    <a:pt x="12475" y="17930"/>
                    <a:pt x="12587" y="17958"/>
                    <a:pt x="12678" y="17958"/>
                  </a:cubicBezTo>
                  <a:cubicBezTo>
                    <a:pt x="12650" y="17993"/>
                    <a:pt x="12650" y="18021"/>
                    <a:pt x="12650" y="18077"/>
                  </a:cubicBezTo>
                  <a:cubicBezTo>
                    <a:pt x="12650" y="18105"/>
                    <a:pt x="12615" y="18196"/>
                    <a:pt x="12615" y="18252"/>
                  </a:cubicBezTo>
                  <a:cubicBezTo>
                    <a:pt x="12587" y="18252"/>
                    <a:pt x="12587" y="18224"/>
                    <a:pt x="12559" y="18224"/>
                  </a:cubicBezTo>
                  <a:cubicBezTo>
                    <a:pt x="12531" y="18168"/>
                    <a:pt x="12503" y="18105"/>
                    <a:pt x="12475" y="18049"/>
                  </a:cubicBezTo>
                  <a:cubicBezTo>
                    <a:pt x="12440" y="18021"/>
                    <a:pt x="12412" y="17958"/>
                    <a:pt x="12384" y="17902"/>
                  </a:cubicBezTo>
                  <a:close/>
                  <a:moveTo>
                    <a:pt x="4602" y="771"/>
                  </a:moveTo>
                  <a:cubicBezTo>
                    <a:pt x="4743" y="771"/>
                    <a:pt x="4882" y="785"/>
                    <a:pt x="5014" y="827"/>
                  </a:cubicBezTo>
                  <a:cubicBezTo>
                    <a:pt x="4923" y="862"/>
                    <a:pt x="4868" y="946"/>
                    <a:pt x="4868" y="1037"/>
                  </a:cubicBezTo>
                  <a:cubicBezTo>
                    <a:pt x="4868" y="1177"/>
                    <a:pt x="4986" y="1296"/>
                    <a:pt x="4986" y="1470"/>
                  </a:cubicBezTo>
                  <a:cubicBezTo>
                    <a:pt x="4958" y="1701"/>
                    <a:pt x="4693" y="1792"/>
                    <a:pt x="4490" y="1876"/>
                  </a:cubicBezTo>
                  <a:cubicBezTo>
                    <a:pt x="4287" y="1995"/>
                    <a:pt x="4049" y="2142"/>
                    <a:pt x="4049" y="2372"/>
                  </a:cubicBezTo>
                  <a:cubicBezTo>
                    <a:pt x="4049" y="2400"/>
                    <a:pt x="4021" y="2400"/>
                    <a:pt x="4021" y="2400"/>
                  </a:cubicBezTo>
                  <a:cubicBezTo>
                    <a:pt x="3847" y="2317"/>
                    <a:pt x="3616" y="2317"/>
                    <a:pt x="3469" y="2289"/>
                  </a:cubicBezTo>
                  <a:cubicBezTo>
                    <a:pt x="3431" y="2285"/>
                    <a:pt x="3394" y="2283"/>
                    <a:pt x="3357" y="2283"/>
                  </a:cubicBezTo>
                  <a:cubicBezTo>
                    <a:pt x="3109" y="2283"/>
                    <a:pt x="2887" y="2363"/>
                    <a:pt x="2686" y="2491"/>
                  </a:cubicBezTo>
                  <a:cubicBezTo>
                    <a:pt x="2651" y="2519"/>
                    <a:pt x="2651" y="2575"/>
                    <a:pt x="2714" y="2575"/>
                  </a:cubicBezTo>
                  <a:cubicBezTo>
                    <a:pt x="2943" y="2501"/>
                    <a:pt x="3181" y="2457"/>
                    <a:pt x="3415" y="2457"/>
                  </a:cubicBezTo>
                  <a:cubicBezTo>
                    <a:pt x="3624" y="2457"/>
                    <a:pt x="3830" y="2493"/>
                    <a:pt x="4021" y="2575"/>
                  </a:cubicBezTo>
                  <a:cubicBezTo>
                    <a:pt x="4049" y="2610"/>
                    <a:pt x="4084" y="2638"/>
                    <a:pt x="4112" y="2638"/>
                  </a:cubicBezTo>
                  <a:cubicBezTo>
                    <a:pt x="4168" y="2750"/>
                    <a:pt x="4140" y="2897"/>
                    <a:pt x="4168" y="3016"/>
                  </a:cubicBezTo>
                  <a:cubicBezTo>
                    <a:pt x="4140" y="3219"/>
                    <a:pt x="4315" y="3421"/>
                    <a:pt x="4518" y="3568"/>
                  </a:cubicBezTo>
                  <a:lnTo>
                    <a:pt x="4168" y="3568"/>
                  </a:lnTo>
                  <a:cubicBezTo>
                    <a:pt x="3819" y="3596"/>
                    <a:pt x="3469" y="3624"/>
                    <a:pt x="3175" y="3771"/>
                  </a:cubicBezTo>
                  <a:cubicBezTo>
                    <a:pt x="2825" y="3959"/>
                    <a:pt x="2498" y="4124"/>
                    <a:pt x="2128" y="4124"/>
                  </a:cubicBezTo>
                  <a:cubicBezTo>
                    <a:pt x="2100" y="4124"/>
                    <a:pt x="2071" y="4123"/>
                    <a:pt x="2043" y="4121"/>
                  </a:cubicBezTo>
                  <a:cubicBezTo>
                    <a:pt x="1812" y="4121"/>
                    <a:pt x="1693" y="4009"/>
                    <a:pt x="1546" y="3834"/>
                  </a:cubicBezTo>
                  <a:cubicBezTo>
                    <a:pt x="1427" y="3687"/>
                    <a:pt x="1252" y="3568"/>
                    <a:pt x="1141" y="3421"/>
                  </a:cubicBezTo>
                  <a:cubicBezTo>
                    <a:pt x="1133" y="3414"/>
                    <a:pt x="1123" y="3410"/>
                    <a:pt x="1114" y="3410"/>
                  </a:cubicBezTo>
                  <a:cubicBezTo>
                    <a:pt x="1086" y="3410"/>
                    <a:pt x="1057" y="3438"/>
                    <a:pt x="1078" y="3484"/>
                  </a:cubicBezTo>
                  <a:cubicBezTo>
                    <a:pt x="1169" y="3659"/>
                    <a:pt x="1315" y="3799"/>
                    <a:pt x="1427" y="3974"/>
                  </a:cubicBezTo>
                  <a:cubicBezTo>
                    <a:pt x="1574" y="4211"/>
                    <a:pt x="1721" y="4323"/>
                    <a:pt x="2015" y="4358"/>
                  </a:cubicBezTo>
                  <a:cubicBezTo>
                    <a:pt x="2070" y="4370"/>
                    <a:pt x="2127" y="4376"/>
                    <a:pt x="2185" y="4376"/>
                  </a:cubicBezTo>
                  <a:cubicBezTo>
                    <a:pt x="2398" y="4376"/>
                    <a:pt x="2623" y="4305"/>
                    <a:pt x="2826" y="4239"/>
                  </a:cubicBezTo>
                  <a:cubicBezTo>
                    <a:pt x="2858" y="4214"/>
                    <a:pt x="2884" y="4212"/>
                    <a:pt x="2910" y="4190"/>
                  </a:cubicBezTo>
                  <a:lnTo>
                    <a:pt x="2910" y="4190"/>
                  </a:lnTo>
                  <a:cubicBezTo>
                    <a:pt x="2472" y="4594"/>
                    <a:pt x="2070" y="5061"/>
                    <a:pt x="1868" y="5638"/>
                  </a:cubicBezTo>
                  <a:cubicBezTo>
                    <a:pt x="1851" y="5672"/>
                    <a:pt x="1876" y="5696"/>
                    <a:pt x="1905" y="5696"/>
                  </a:cubicBezTo>
                  <a:cubicBezTo>
                    <a:pt x="1922" y="5696"/>
                    <a:pt x="1941" y="5687"/>
                    <a:pt x="1952" y="5666"/>
                  </a:cubicBezTo>
                  <a:cubicBezTo>
                    <a:pt x="2099" y="5344"/>
                    <a:pt x="2301" y="5023"/>
                    <a:pt x="2539" y="4764"/>
                  </a:cubicBezTo>
                  <a:cubicBezTo>
                    <a:pt x="2651" y="4589"/>
                    <a:pt x="2770" y="4470"/>
                    <a:pt x="2889" y="4323"/>
                  </a:cubicBezTo>
                  <a:cubicBezTo>
                    <a:pt x="3036" y="4183"/>
                    <a:pt x="3175" y="4037"/>
                    <a:pt x="3385" y="3946"/>
                  </a:cubicBezTo>
                  <a:cubicBezTo>
                    <a:pt x="3560" y="3862"/>
                    <a:pt x="3735" y="3834"/>
                    <a:pt x="3938" y="3799"/>
                  </a:cubicBezTo>
                  <a:lnTo>
                    <a:pt x="3938" y="3799"/>
                  </a:lnTo>
                  <a:cubicBezTo>
                    <a:pt x="3847" y="3918"/>
                    <a:pt x="3735" y="4009"/>
                    <a:pt x="3616" y="4093"/>
                  </a:cubicBezTo>
                  <a:cubicBezTo>
                    <a:pt x="3469" y="4211"/>
                    <a:pt x="3322" y="4323"/>
                    <a:pt x="3175" y="4442"/>
                  </a:cubicBezTo>
                  <a:cubicBezTo>
                    <a:pt x="2889" y="4708"/>
                    <a:pt x="2798" y="4967"/>
                    <a:pt x="2714" y="5316"/>
                  </a:cubicBezTo>
                  <a:cubicBezTo>
                    <a:pt x="2623" y="5694"/>
                    <a:pt x="2301" y="5932"/>
                    <a:pt x="2189" y="6309"/>
                  </a:cubicBezTo>
                  <a:cubicBezTo>
                    <a:pt x="2071" y="6659"/>
                    <a:pt x="2015" y="7064"/>
                    <a:pt x="1987" y="7414"/>
                  </a:cubicBezTo>
                  <a:cubicBezTo>
                    <a:pt x="1965" y="7449"/>
                    <a:pt x="1992" y="7475"/>
                    <a:pt x="2022" y="7475"/>
                  </a:cubicBezTo>
                  <a:cubicBezTo>
                    <a:pt x="2041" y="7475"/>
                    <a:pt x="2060" y="7466"/>
                    <a:pt x="2071" y="7442"/>
                  </a:cubicBezTo>
                  <a:cubicBezTo>
                    <a:pt x="2245" y="7092"/>
                    <a:pt x="2273" y="6715"/>
                    <a:pt x="2392" y="6365"/>
                  </a:cubicBezTo>
                  <a:cubicBezTo>
                    <a:pt x="2448" y="6190"/>
                    <a:pt x="2539" y="6071"/>
                    <a:pt x="2651" y="5932"/>
                  </a:cubicBezTo>
                  <a:lnTo>
                    <a:pt x="2651" y="5932"/>
                  </a:lnTo>
                  <a:cubicBezTo>
                    <a:pt x="2623" y="6015"/>
                    <a:pt x="2595" y="6071"/>
                    <a:pt x="2595" y="6162"/>
                  </a:cubicBezTo>
                  <a:cubicBezTo>
                    <a:pt x="2539" y="6421"/>
                    <a:pt x="2511" y="6687"/>
                    <a:pt x="2476" y="6980"/>
                  </a:cubicBezTo>
                  <a:cubicBezTo>
                    <a:pt x="2448" y="7533"/>
                    <a:pt x="2476" y="8113"/>
                    <a:pt x="2595" y="8666"/>
                  </a:cubicBezTo>
                  <a:cubicBezTo>
                    <a:pt x="2595" y="8692"/>
                    <a:pt x="2611" y="8701"/>
                    <a:pt x="2629" y="8701"/>
                  </a:cubicBezTo>
                  <a:cubicBezTo>
                    <a:pt x="2655" y="8701"/>
                    <a:pt x="2686" y="8682"/>
                    <a:pt x="2686" y="8666"/>
                  </a:cubicBezTo>
                  <a:cubicBezTo>
                    <a:pt x="2714" y="8379"/>
                    <a:pt x="2651" y="8113"/>
                    <a:pt x="2623" y="7854"/>
                  </a:cubicBezTo>
                  <a:lnTo>
                    <a:pt x="2623" y="7008"/>
                  </a:lnTo>
                  <a:cubicBezTo>
                    <a:pt x="2623" y="6715"/>
                    <a:pt x="2651" y="6421"/>
                    <a:pt x="2714" y="6162"/>
                  </a:cubicBezTo>
                  <a:cubicBezTo>
                    <a:pt x="2742" y="5988"/>
                    <a:pt x="2798" y="5813"/>
                    <a:pt x="2861" y="5638"/>
                  </a:cubicBezTo>
                  <a:cubicBezTo>
                    <a:pt x="2889" y="5547"/>
                    <a:pt x="2917" y="5491"/>
                    <a:pt x="2945" y="5407"/>
                  </a:cubicBezTo>
                  <a:cubicBezTo>
                    <a:pt x="2973" y="5197"/>
                    <a:pt x="3001" y="4995"/>
                    <a:pt x="3119" y="4820"/>
                  </a:cubicBezTo>
                  <a:cubicBezTo>
                    <a:pt x="3208" y="4848"/>
                    <a:pt x="3299" y="4859"/>
                    <a:pt x="3391" y="4859"/>
                  </a:cubicBezTo>
                  <a:cubicBezTo>
                    <a:pt x="3688" y="4859"/>
                    <a:pt x="3992" y="4736"/>
                    <a:pt x="4259" y="4645"/>
                  </a:cubicBezTo>
                  <a:cubicBezTo>
                    <a:pt x="4518" y="4561"/>
                    <a:pt x="4784" y="4442"/>
                    <a:pt x="5014" y="4414"/>
                  </a:cubicBezTo>
                  <a:cubicBezTo>
                    <a:pt x="5144" y="4414"/>
                    <a:pt x="5275" y="4421"/>
                    <a:pt x="5406" y="4421"/>
                  </a:cubicBezTo>
                  <a:cubicBezTo>
                    <a:pt x="5537" y="4421"/>
                    <a:pt x="5668" y="4414"/>
                    <a:pt x="5798" y="4386"/>
                  </a:cubicBezTo>
                  <a:cubicBezTo>
                    <a:pt x="6091" y="4323"/>
                    <a:pt x="6385" y="4267"/>
                    <a:pt x="6672" y="4267"/>
                  </a:cubicBezTo>
                  <a:cubicBezTo>
                    <a:pt x="6993" y="4267"/>
                    <a:pt x="7259" y="4323"/>
                    <a:pt x="7546" y="4386"/>
                  </a:cubicBezTo>
                  <a:cubicBezTo>
                    <a:pt x="7811" y="4442"/>
                    <a:pt x="8042" y="4470"/>
                    <a:pt x="8280" y="4561"/>
                  </a:cubicBezTo>
                  <a:cubicBezTo>
                    <a:pt x="8483" y="4645"/>
                    <a:pt x="8657" y="4792"/>
                    <a:pt x="8804" y="4911"/>
                  </a:cubicBezTo>
                  <a:cubicBezTo>
                    <a:pt x="8944" y="5058"/>
                    <a:pt x="9182" y="5169"/>
                    <a:pt x="9357" y="5232"/>
                  </a:cubicBezTo>
                  <a:cubicBezTo>
                    <a:pt x="9734" y="5372"/>
                    <a:pt x="10140" y="5407"/>
                    <a:pt x="10433" y="5694"/>
                  </a:cubicBezTo>
                  <a:cubicBezTo>
                    <a:pt x="10692" y="5932"/>
                    <a:pt x="10930" y="6218"/>
                    <a:pt x="11189" y="6484"/>
                  </a:cubicBezTo>
                  <a:cubicBezTo>
                    <a:pt x="11308" y="6631"/>
                    <a:pt x="11454" y="6743"/>
                    <a:pt x="11566" y="6890"/>
                  </a:cubicBezTo>
                  <a:cubicBezTo>
                    <a:pt x="11601" y="6917"/>
                    <a:pt x="11657" y="6980"/>
                    <a:pt x="11685" y="7008"/>
                  </a:cubicBezTo>
                  <a:cubicBezTo>
                    <a:pt x="11713" y="7064"/>
                    <a:pt x="11741" y="7120"/>
                    <a:pt x="11776" y="7183"/>
                  </a:cubicBezTo>
                  <a:cubicBezTo>
                    <a:pt x="11832" y="7267"/>
                    <a:pt x="11860" y="7358"/>
                    <a:pt x="11916" y="7442"/>
                  </a:cubicBezTo>
                  <a:lnTo>
                    <a:pt x="11951" y="7442"/>
                  </a:lnTo>
                  <a:cubicBezTo>
                    <a:pt x="12007" y="7561"/>
                    <a:pt x="12063" y="7645"/>
                    <a:pt x="12126" y="7736"/>
                  </a:cubicBezTo>
                  <a:cubicBezTo>
                    <a:pt x="12300" y="7966"/>
                    <a:pt x="12475" y="8232"/>
                    <a:pt x="12678" y="8491"/>
                  </a:cubicBezTo>
                  <a:cubicBezTo>
                    <a:pt x="12762" y="8610"/>
                    <a:pt x="12853" y="8756"/>
                    <a:pt x="12965" y="8903"/>
                  </a:cubicBezTo>
                  <a:cubicBezTo>
                    <a:pt x="13056" y="9015"/>
                    <a:pt x="13202" y="9134"/>
                    <a:pt x="13314" y="9253"/>
                  </a:cubicBezTo>
                  <a:cubicBezTo>
                    <a:pt x="13524" y="9484"/>
                    <a:pt x="13811" y="9714"/>
                    <a:pt x="14014" y="9980"/>
                  </a:cubicBezTo>
                  <a:cubicBezTo>
                    <a:pt x="14223" y="10211"/>
                    <a:pt x="14454" y="10358"/>
                    <a:pt x="14713" y="10533"/>
                  </a:cubicBezTo>
                  <a:cubicBezTo>
                    <a:pt x="15006" y="10763"/>
                    <a:pt x="15328" y="10938"/>
                    <a:pt x="15650" y="11057"/>
                  </a:cubicBezTo>
                  <a:cubicBezTo>
                    <a:pt x="16027" y="11204"/>
                    <a:pt x="16377" y="11316"/>
                    <a:pt x="16755" y="11435"/>
                  </a:cubicBezTo>
                  <a:cubicBezTo>
                    <a:pt x="17132" y="11553"/>
                    <a:pt x="17482" y="11700"/>
                    <a:pt x="17894" y="11728"/>
                  </a:cubicBezTo>
                  <a:cubicBezTo>
                    <a:pt x="18083" y="11756"/>
                    <a:pt x="18265" y="11763"/>
                    <a:pt x="18450" y="11763"/>
                  </a:cubicBezTo>
                  <a:cubicBezTo>
                    <a:pt x="18636" y="11763"/>
                    <a:pt x="18824" y="11756"/>
                    <a:pt x="19027" y="11756"/>
                  </a:cubicBezTo>
                  <a:cubicBezTo>
                    <a:pt x="19230" y="11756"/>
                    <a:pt x="19433" y="11784"/>
                    <a:pt x="19642" y="11784"/>
                  </a:cubicBezTo>
                  <a:cubicBezTo>
                    <a:pt x="19670" y="11775"/>
                    <a:pt x="19702" y="11772"/>
                    <a:pt x="19735" y="11772"/>
                  </a:cubicBezTo>
                  <a:cubicBezTo>
                    <a:pt x="19802" y="11772"/>
                    <a:pt x="19873" y="11784"/>
                    <a:pt x="19929" y="11784"/>
                  </a:cubicBezTo>
                  <a:lnTo>
                    <a:pt x="20076" y="11784"/>
                  </a:lnTo>
                  <a:cubicBezTo>
                    <a:pt x="19957" y="11812"/>
                    <a:pt x="19845" y="11875"/>
                    <a:pt x="19782" y="11903"/>
                  </a:cubicBezTo>
                  <a:cubicBezTo>
                    <a:pt x="19642" y="11987"/>
                    <a:pt x="19468" y="12050"/>
                    <a:pt x="19293" y="12106"/>
                  </a:cubicBezTo>
                  <a:cubicBezTo>
                    <a:pt x="18908" y="12225"/>
                    <a:pt x="18559" y="12309"/>
                    <a:pt x="18181" y="12337"/>
                  </a:cubicBezTo>
                  <a:cubicBezTo>
                    <a:pt x="17855" y="12391"/>
                    <a:pt x="17529" y="12461"/>
                    <a:pt x="17202" y="12461"/>
                  </a:cubicBezTo>
                  <a:cubicBezTo>
                    <a:pt x="17151" y="12461"/>
                    <a:pt x="17100" y="12459"/>
                    <a:pt x="17048" y="12455"/>
                  </a:cubicBezTo>
                  <a:cubicBezTo>
                    <a:pt x="16699" y="12427"/>
                    <a:pt x="16349" y="12337"/>
                    <a:pt x="15999" y="12281"/>
                  </a:cubicBezTo>
                  <a:cubicBezTo>
                    <a:pt x="15622" y="12225"/>
                    <a:pt x="15237" y="12190"/>
                    <a:pt x="14860" y="12106"/>
                  </a:cubicBezTo>
                  <a:cubicBezTo>
                    <a:pt x="14510" y="12015"/>
                    <a:pt x="14188" y="11875"/>
                    <a:pt x="13874" y="11756"/>
                  </a:cubicBezTo>
                  <a:cubicBezTo>
                    <a:pt x="13552" y="11665"/>
                    <a:pt x="13258" y="11665"/>
                    <a:pt x="12965" y="11463"/>
                  </a:cubicBezTo>
                  <a:cubicBezTo>
                    <a:pt x="12881" y="11379"/>
                    <a:pt x="12762" y="11288"/>
                    <a:pt x="12615" y="11232"/>
                  </a:cubicBezTo>
                  <a:cubicBezTo>
                    <a:pt x="12503" y="11141"/>
                    <a:pt x="12328" y="11141"/>
                    <a:pt x="12182" y="11113"/>
                  </a:cubicBezTo>
                  <a:cubicBezTo>
                    <a:pt x="12178" y="11109"/>
                    <a:pt x="12174" y="11108"/>
                    <a:pt x="12171" y="11108"/>
                  </a:cubicBezTo>
                  <a:cubicBezTo>
                    <a:pt x="12148" y="11108"/>
                    <a:pt x="12133" y="11176"/>
                    <a:pt x="12182" y="11176"/>
                  </a:cubicBezTo>
                  <a:cubicBezTo>
                    <a:pt x="12412" y="11232"/>
                    <a:pt x="12587" y="11288"/>
                    <a:pt x="12762" y="11463"/>
                  </a:cubicBezTo>
                  <a:cubicBezTo>
                    <a:pt x="12790" y="11490"/>
                    <a:pt x="12825" y="11553"/>
                    <a:pt x="12881" y="11581"/>
                  </a:cubicBezTo>
                  <a:cubicBezTo>
                    <a:pt x="12821" y="11567"/>
                    <a:pt x="12771" y="11560"/>
                    <a:pt x="12716" y="11560"/>
                  </a:cubicBezTo>
                  <a:cubicBezTo>
                    <a:pt x="12662" y="11560"/>
                    <a:pt x="12605" y="11567"/>
                    <a:pt x="12531" y="11581"/>
                  </a:cubicBezTo>
                  <a:cubicBezTo>
                    <a:pt x="12384" y="11609"/>
                    <a:pt x="12238" y="11637"/>
                    <a:pt x="12091" y="11665"/>
                  </a:cubicBezTo>
                  <a:lnTo>
                    <a:pt x="11951" y="11665"/>
                  </a:lnTo>
                  <a:cubicBezTo>
                    <a:pt x="11951" y="11581"/>
                    <a:pt x="11916" y="11490"/>
                    <a:pt x="11888" y="11407"/>
                  </a:cubicBezTo>
                  <a:cubicBezTo>
                    <a:pt x="11776" y="11141"/>
                    <a:pt x="11713" y="10938"/>
                    <a:pt x="11713" y="10651"/>
                  </a:cubicBezTo>
                  <a:cubicBezTo>
                    <a:pt x="11741" y="10505"/>
                    <a:pt x="11741" y="10358"/>
                    <a:pt x="11741" y="10211"/>
                  </a:cubicBezTo>
                  <a:cubicBezTo>
                    <a:pt x="11832" y="10330"/>
                    <a:pt x="11979" y="10442"/>
                    <a:pt x="12063" y="10533"/>
                  </a:cubicBezTo>
                  <a:cubicBezTo>
                    <a:pt x="12300" y="10707"/>
                    <a:pt x="12587" y="10826"/>
                    <a:pt x="12881" y="10966"/>
                  </a:cubicBezTo>
                  <a:cubicBezTo>
                    <a:pt x="12890" y="10972"/>
                    <a:pt x="12899" y="10974"/>
                    <a:pt x="12907" y="10974"/>
                  </a:cubicBezTo>
                  <a:cubicBezTo>
                    <a:pt x="12953" y="10974"/>
                    <a:pt x="12990" y="10906"/>
                    <a:pt x="12937" y="10882"/>
                  </a:cubicBezTo>
                  <a:cubicBezTo>
                    <a:pt x="12706" y="10735"/>
                    <a:pt x="12440" y="10651"/>
                    <a:pt x="12210" y="10477"/>
                  </a:cubicBezTo>
                  <a:cubicBezTo>
                    <a:pt x="12126" y="10386"/>
                    <a:pt x="12007" y="10330"/>
                    <a:pt x="11916" y="10239"/>
                  </a:cubicBezTo>
                  <a:cubicBezTo>
                    <a:pt x="11916" y="10211"/>
                    <a:pt x="11804" y="10127"/>
                    <a:pt x="11776" y="10064"/>
                  </a:cubicBezTo>
                  <a:lnTo>
                    <a:pt x="11776" y="9889"/>
                  </a:lnTo>
                  <a:cubicBezTo>
                    <a:pt x="11804" y="9428"/>
                    <a:pt x="11713" y="8959"/>
                    <a:pt x="11566" y="8491"/>
                  </a:cubicBezTo>
                  <a:cubicBezTo>
                    <a:pt x="11510" y="8316"/>
                    <a:pt x="11454" y="8141"/>
                    <a:pt x="11335" y="7966"/>
                  </a:cubicBezTo>
                  <a:cubicBezTo>
                    <a:pt x="11363" y="7645"/>
                    <a:pt x="11014" y="7295"/>
                    <a:pt x="10839" y="7155"/>
                  </a:cubicBezTo>
                  <a:cubicBezTo>
                    <a:pt x="10597" y="6955"/>
                    <a:pt x="10339" y="6858"/>
                    <a:pt x="10053" y="6858"/>
                  </a:cubicBezTo>
                  <a:cubicBezTo>
                    <a:pt x="9959" y="6858"/>
                    <a:pt x="9863" y="6869"/>
                    <a:pt x="9762" y="6890"/>
                  </a:cubicBezTo>
                  <a:cubicBezTo>
                    <a:pt x="9734" y="6890"/>
                    <a:pt x="9734" y="6945"/>
                    <a:pt x="9790" y="6980"/>
                  </a:cubicBezTo>
                  <a:cubicBezTo>
                    <a:pt x="10168" y="6980"/>
                    <a:pt x="10489" y="7036"/>
                    <a:pt x="10783" y="7295"/>
                  </a:cubicBezTo>
                  <a:cubicBezTo>
                    <a:pt x="10930" y="7414"/>
                    <a:pt x="11014" y="7533"/>
                    <a:pt x="11105" y="7680"/>
                  </a:cubicBezTo>
                  <a:cubicBezTo>
                    <a:pt x="11014" y="7589"/>
                    <a:pt x="10930" y="7505"/>
                    <a:pt x="10839" y="7442"/>
                  </a:cubicBezTo>
                  <a:cubicBezTo>
                    <a:pt x="10831" y="7434"/>
                    <a:pt x="10823" y="7430"/>
                    <a:pt x="10816" y="7430"/>
                  </a:cubicBezTo>
                  <a:cubicBezTo>
                    <a:pt x="10799" y="7430"/>
                    <a:pt x="10791" y="7450"/>
                    <a:pt x="10811" y="7470"/>
                  </a:cubicBezTo>
                  <a:cubicBezTo>
                    <a:pt x="11133" y="7854"/>
                    <a:pt x="11335" y="8288"/>
                    <a:pt x="11426" y="8756"/>
                  </a:cubicBezTo>
                  <a:cubicBezTo>
                    <a:pt x="11538" y="9253"/>
                    <a:pt x="11538" y="9686"/>
                    <a:pt x="11510" y="10183"/>
                  </a:cubicBezTo>
                  <a:cubicBezTo>
                    <a:pt x="11482" y="10616"/>
                    <a:pt x="11454" y="11001"/>
                    <a:pt x="11629" y="11407"/>
                  </a:cubicBezTo>
                  <a:cubicBezTo>
                    <a:pt x="11776" y="11812"/>
                    <a:pt x="11685" y="12281"/>
                    <a:pt x="11832" y="12686"/>
                  </a:cubicBezTo>
                  <a:cubicBezTo>
                    <a:pt x="11845" y="12715"/>
                    <a:pt x="11870" y="12730"/>
                    <a:pt x="11895" y="12730"/>
                  </a:cubicBezTo>
                  <a:cubicBezTo>
                    <a:pt x="11924" y="12730"/>
                    <a:pt x="11951" y="12708"/>
                    <a:pt x="11951" y="12658"/>
                  </a:cubicBezTo>
                  <a:cubicBezTo>
                    <a:pt x="11951" y="12427"/>
                    <a:pt x="11979" y="12190"/>
                    <a:pt x="11979" y="11931"/>
                  </a:cubicBezTo>
                  <a:cubicBezTo>
                    <a:pt x="12063" y="12015"/>
                    <a:pt x="12154" y="12078"/>
                    <a:pt x="12210" y="12134"/>
                  </a:cubicBezTo>
                  <a:cubicBezTo>
                    <a:pt x="12440" y="12337"/>
                    <a:pt x="12475" y="12602"/>
                    <a:pt x="12475" y="12861"/>
                  </a:cubicBezTo>
                  <a:cubicBezTo>
                    <a:pt x="12475" y="13036"/>
                    <a:pt x="12440" y="13183"/>
                    <a:pt x="12475" y="13329"/>
                  </a:cubicBezTo>
                  <a:cubicBezTo>
                    <a:pt x="12475" y="13476"/>
                    <a:pt x="12559" y="13588"/>
                    <a:pt x="12615" y="13735"/>
                  </a:cubicBezTo>
                  <a:cubicBezTo>
                    <a:pt x="12678" y="13882"/>
                    <a:pt x="12706" y="14029"/>
                    <a:pt x="12762" y="14176"/>
                  </a:cubicBezTo>
                  <a:cubicBezTo>
                    <a:pt x="12825" y="14287"/>
                    <a:pt x="12909" y="14434"/>
                    <a:pt x="13000" y="14553"/>
                  </a:cubicBezTo>
                  <a:cubicBezTo>
                    <a:pt x="13084" y="14637"/>
                    <a:pt x="13140" y="14700"/>
                    <a:pt x="13140" y="14847"/>
                  </a:cubicBezTo>
                  <a:cubicBezTo>
                    <a:pt x="13174" y="14987"/>
                    <a:pt x="13174" y="15134"/>
                    <a:pt x="13174" y="15280"/>
                  </a:cubicBezTo>
                  <a:cubicBezTo>
                    <a:pt x="13174" y="15546"/>
                    <a:pt x="13230" y="15749"/>
                    <a:pt x="13377" y="15980"/>
                  </a:cubicBezTo>
                  <a:cubicBezTo>
                    <a:pt x="13489" y="16154"/>
                    <a:pt x="13636" y="16301"/>
                    <a:pt x="13727" y="16504"/>
                  </a:cubicBezTo>
                  <a:lnTo>
                    <a:pt x="13727" y="16532"/>
                  </a:lnTo>
                  <a:cubicBezTo>
                    <a:pt x="13783" y="16735"/>
                    <a:pt x="13874" y="16882"/>
                    <a:pt x="13986" y="17084"/>
                  </a:cubicBezTo>
                  <a:cubicBezTo>
                    <a:pt x="14014" y="17147"/>
                    <a:pt x="14077" y="17231"/>
                    <a:pt x="14132" y="17322"/>
                  </a:cubicBezTo>
                  <a:cubicBezTo>
                    <a:pt x="14160" y="17434"/>
                    <a:pt x="14188" y="17497"/>
                    <a:pt x="14132" y="17581"/>
                  </a:cubicBezTo>
                  <a:cubicBezTo>
                    <a:pt x="14101" y="17647"/>
                    <a:pt x="14050" y="17685"/>
                    <a:pt x="13991" y="17685"/>
                  </a:cubicBezTo>
                  <a:cubicBezTo>
                    <a:pt x="13944" y="17685"/>
                    <a:pt x="13891" y="17661"/>
                    <a:pt x="13839" y="17609"/>
                  </a:cubicBezTo>
                  <a:cubicBezTo>
                    <a:pt x="13791" y="17561"/>
                    <a:pt x="13784" y="17069"/>
                    <a:pt x="13602" y="17069"/>
                  </a:cubicBezTo>
                  <a:cubicBezTo>
                    <a:pt x="13570" y="17069"/>
                    <a:pt x="13533" y="17084"/>
                    <a:pt x="13489" y="17119"/>
                  </a:cubicBezTo>
                  <a:cubicBezTo>
                    <a:pt x="13405" y="17203"/>
                    <a:pt x="13405" y="17378"/>
                    <a:pt x="13405" y="17497"/>
                  </a:cubicBezTo>
                  <a:cubicBezTo>
                    <a:pt x="13461" y="17728"/>
                    <a:pt x="13524" y="17930"/>
                    <a:pt x="13524" y="18168"/>
                  </a:cubicBezTo>
                  <a:cubicBezTo>
                    <a:pt x="13524" y="18196"/>
                    <a:pt x="13524" y="18308"/>
                    <a:pt x="13489" y="18343"/>
                  </a:cubicBezTo>
                  <a:cubicBezTo>
                    <a:pt x="13446" y="18376"/>
                    <a:pt x="13393" y="18391"/>
                    <a:pt x="13339" y="18391"/>
                  </a:cubicBezTo>
                  <a:cubicBezTo>
                    <a:pt x="13254" y="18391"/>
                    <a:pt x="13167" y="18353"/>
                    <a:pt x="13112" y="18280"/>
                  </a:cubicBezTo>
                  <a:cubicBezTo>
                    <a:pt x="13084" y="18224"/>
                    <a:pt x="13084" y="18105"/>
                    <a:pt x="13056" y="18021"/>
                  </a:cubicBezTo>
                  <a:cubicBezTo>
                    <a:pt x="13000" y="17930"/>
                    <a:pt x="12937" y="17875"/>
                    <a:pt x="12909" y="17784"/>
                  </a:cubicBezTo>
                  <a:cubicBezTo>
                    <a:pt x="12881" y="17756"/>
                    <a:pt x="12881" y="17700"/>
                    <a:pt x="12881" y="17672"/>
                  </a:cubicBezTo>
                  <a:cubicBezTo>
                    <a:pt x="12881" y="17581"/>
                    <a:pt x="12881" y="17434"/>
                    <a:pt x="12909" y="17350"/>
                  </a:cubicBezTo>
                  <a:cubicBezTo>
                    <a:pt x="12937" y="17259"/>
                    <a:pt x="13000" y="17203"/>
                    <a:pt x="13000" y="17119"/>
                  </a:cubicBezTo>
                  <a:cubicBezTo>
                    <a:pt x="12977" y="17079"/>
                    <a:pt x="12947" y="17042"/>
                    <a:pt x="12920" y="17042"/>
                  </a:cubicBezTo>
                  <a:cubicBezTo>
                    <a:pt x="12905" y="17042"/>
                    <a:pt x="12891" y="17054"/>
                    <a:pt x="12881" y="17084"/>
                  </a:cubicBezTo>
                  <a:cubicBezTo>
                    <a:pt x="12790" y="17203"/>
                    <a:pt x="12790" y="17406"/>
                    <a:pt x="12762" y="17553"/>
                  </a:cubicBezTo>
                  <a:cubicBezTo>
                    <a:pt x="12737" y="17634"/>
                    <a:pt x="12757" y="17732"/>
                    <a:pt x="12681" y="17732"/>
                  </a:cubicBezTo>
                  <a:cubicBezTo>
                    <a:pt x="12672" y="17732"/>
                    <a:pt x="12662" y="17731"/>
                    <a:pt x="12650" y="17728"/>
                  </a:cubicBezTo>
                  <a:cubicBezTo>
                    <a:pt x="12531" y="17728"/>
                    <a:pt x="12440" y="17644"/>
                    <a:pt x="12412" y="17525"/>
                  </a:cubicBezTo>
                  <a:cubicBezTo>
                    <a:pt x="12412" y="17406"/>
                    <a:pt x="12475" y="17231"/>
                    <a:pt x="12503" y="17084"/>
                  </a:cubicBezTo>
                  <a:cubicBezTo>
                    <a:pt x="12503" y="17000"/>
                    <a:pt x="12503" y="16945"/>
                    <a:pt x="12475" y="16854"/>
                  </a:cubicBezTo>
                  <a:cubicBezTo>
                    <a:pt x="12531" y="16476"/>
                    <a:pt x="12440" y="16036"/>
                    <a:pt x="12210" y="15721"/>
                  </a:cubicBezTo>
                  <a:cubicBezTo>
                    <a:pt x="12091" y="15574"/>
                    <a:pt x="11888" y="15455"/>
                    <a:pt x="11804" y="15280"/>
                  </a:cubicBezTo>
                  <a:cubicBezTo>
                    <a:pt x="11741" y="15161"/>
                    <a:pt x="11741" y="15022"/>
                    <a:pt x="11741" y="14875"/>
                  </a:cubicBezTo>
                  <a:lnTo>
                    <a:pt x="11741" y="14875"/>
                  </a:lnTo>
                  <a:cubicBezTo>
                    <a:pt x="11776" y="14903"/>
                    <a:pt x="11776" y="14931"/>
                    <a:pt x="11804" y="14959"/>
                  </a:cubicBezTo>
                  <a:cubicBezTo>
                    <a:pt x="11916" y="15134"/>
                    <a:pt x="12063" y="15196"/>
                    <a:pt x="12265" y="15224"/>
                  </a:cubicBezTo>
                  <a:cubicBezTo>
                    <a:pt x="12274" y="15228"/>
                    <a:pt x="12282" y="15230"/>
                    <a:pt x="12290" y="15230"/>
                  </a:cubicBezTo>
                  <a:cubicBezTo>
                    <a:pt x="12341" y="15230"/>
                    <a:pt x="12377" y="15158"/>
                    <a:pt x="12328" y="15134"/>
                  </a:cubicBezTo>
                  <a:cubicBezTo>
                    <a:pt x="12154" y="14987"/>
                    <a:pt x="12007" y="14875"/>
                    <a:pt x="11888" y="14672"/>
                  </a:cubicBezTo>
                  <a:cubicBezTo>
                    <a:pt x="11804" y="14553"/>
                    <a:pt x="11741" y="14406"/>
                    <a:pt x="11657" y="14287"/>
                  </a:cubicBezTo>
                  <a:cubicBezTo>
                    <a:pt x="11510" y="14085"/>
                    <a:pt x="11335" y="13973"/>
                    <a:pt x="11161" y="13798"/>
                  </a:cubicBezTo>
                  <a:cubicBezTo>
                    <a:pt x="10930" y="13504"/>
                    <a:pt x="10636" y="13211"/>
                    <a:pt x="10343" y="12952"/>
                  </a:cubicBezTo>
                  <a:cubicBezTo>
                    <a:pt x="10168" y="12805"/>
                    <a:pt x="9993" y="12686"/>
                    <a:pt x="9909" y="12511"/>
                  </a:cubicBezTo>
                  <a:cubicBezTo>
                    <a:pt x="9818" y="12365"/>
                    <a:pt x="9678" y="12253"/>
                    <a:pt x="9587" y="12106"/>
                  </a:cubicBezTo>
                  <a:cubicBezTo>
                    <a:pt x="9357" y="11784"/>
                    <a:pt x="9154" y="11435"/>
                    <a:pt x="9091" y="11029"/>
                  </a:cubicBezTo>
                  <a:cubicBezTo>
                    <a:pt x="9007" y="10561"/>
                    <a:pt x="9063" y="10092"/>
                    <a:pt x="8979" y="9631"/>
                  </a:cubicBezTo>
                  <a:lnTo>
                    <a:pt x="8944" y="9631"/>
                  </a:lnTo>
                  <a:cubicBezTo>
                    <a:pt x="8888" y="10064"/>
                    <a:pt x="8860" y="10561"/>
                    <a:pt x="8888" y="11029"/>
                  </a:cubicBezTo>
                  <a:cubicBezTo>
                    <a:pt x="8916" y="11232"/>
                    <a:pt x="8944" y="11407"/>
                    <a:pt x="9035" y="11609"/>
                  </a:cubicBezTo>
                  <a:cubicBezTo>
                    <a:pt x="9091" y="11812"/>
                    <a:pt x="9210" y="11959"/>
                    <a:pt x="9294" y="12134"/>
                  </a:cubicBezTo>
                  <a:cubicBezTo>
                    <a:pt x="9385" y="12281"/>
                    <a:pt x="9469" y="12365"/>
                    <a:pt x="9559" y="12483"/>
                  </a:cubicBezTo>
                  <a:cubicBezTo>
                    <a:pt x="9503" y="12483"/>
                    <a:pt x="9441" y="12511"/>
                    <a:pt x="9385" y="12511"/>
                  </a:cubicBezTo>
                  <a:cubicBezTo>
                    <a:pt x="9238" y="12511"/>
                    <a:pt x="9119" y="12483"/>
                    <a:pt x="9007" y="12483"/>
                  </a:cubicBezTo>
                  <a:cubicBezTo>
                    <a:pt x="8928" y="12474"/>
                    <a:pt x="8849" y="12471"/>
                    <a:pt x="8771" y="12471"/>
                  </a:cubicBezTo>
                  <a:cubicBezTo>
                    <a:pt x="8615" y="12471"/>
                    <a:pt x="8462" y="12483"/>
                    <a:pt x="8308" y="12483"/>
                  </a:cubicBezTo>
                  <a:cubicBezTo>
                    <a:pt x="8041" y="12501"/>
                    <a:pt x="7743" y="12592"/>
                    <a:pt x="7461" y="12592"/>
                  </a:cubicBezTo>
                  <a:cubicBezTo>
                    <a:pt x="7307" y="12592"/>
                    <a:pt x="7157" y="12565"/>
                    <a:pt x="7021" y="12483"/>
                  </a:cubicBezTo>
                  <a:cubicBezTo>
                    <a:pt x="7084" y="12337"/>
                    <a:pt x="7168" y="12225"/>
                    <a:pt x="7231" y="12078"/>
                  </a:cubicBezTo>
                  <a:cubicBezTo>
                    <a:pt x="7315" y="11840"/>
                    <a:pt x="7434" y="11525"/>
                    <a:pt x="7287" y="11260"/>
                  </a:cubicBezTo>
                  <a:cubicBezTo>
                    <a:pt x="7140" y="11029"/>
                    <a:pt x="6846" y="10854"/>
                    <a:pt x="6616" y="10679"/>
                  </a:cubicBezTo>
                  <a:cubicBezTo>
                    <a:pt x="6322" y="10477"/>
                    <a:pt x="6035" y="10211"/>
                    <a:pt x="5972" y="9833"/>
                  </a:cubicBezTo>
                  <a:cubicBezTo>
                    <a:pt x="5944" y="9603"/>
                    <a:pt x="6063" y="9393"/>
                    <a:pt x="6182" y="9218"/>
                  </a:cubicBezTo>
                  <a:cubicBezTo>
                    <a:pt x="6266" y="9043"/>
                    <a:pt x="6357" y="8868"/>
                    <a:pt x="6413" y="8694"/>
                  </a:cubicBezTo>
                  <a:cubicBezTo>
                    <a:pt x="6469" y="8582"/>
                    <a:pt x="6532" y="8463"/>
                    <a:pt x="6560" y="8379"/>
                  </a:cubicBezTo>
                  <a:cubicBezTo>
                    <a:pt x="6588" y="8379"/>
                    <a:pt x="6588" y="8379"/>
                    <a:pt x="6588" y="8344"/>
                  </a:cubicBezTo>
                  <a:cubicBezTo>
                    <a:pt x="6735" y="8085"/>
                    <a:pt x="6881" y="7854"/>
                    <a:pt x="6937" y="7533"/>
                  </a:cubicBezTo>
                  <a:cubicBezTo>
                    <a:pt x="6993" y="7211"/>
                    <a:pt x="6965" y="6890"/>
                    <a:pt x="6937" y="6568"/>
                  </a:cubicBezTo>
                  <a:cubicBezTo>
                    <a:pt x="6937" y="6554"/>
                    <a:pt x="6930" y="6547"/>
                    <a:pt x="6923" y="6547"/>
                  </a:cubicBezTo>
                  <a:cubicBezTo>
                    <a:pt x="6916" y="6547"/>
                    <a:pt x="6909" y="6554"/>
                    <a:pt x="6909" y="6568"/>
                  </a:cubicBezTo>
                  <a:cubicBezTo>
                    <a:pt x="6937" y="6890"/>
                    <a:pt x="6909" y="7239"/>
                    <a:pt x="6818" y="7533"/>
                  </a:cubicBezTo>
                  <a:cubicBezTo>
                    <a:pt x="6846" y="7295"/>
                    <a:pt x="6818" y="7092"/>
                    <a:pt x="6790" y="6834"/>
                  </a:cubicBezTo>
                  <a:cubicBezTo>
                    <a:pt x="6790" y="6802"/>
                    <a:pt x="6761" y="6786"/>
                    <a:pt x="6731" y="6786"/>
                  </a:cubicBezTo>
                  <a:cubicBezTo>
                    <a:pt x="6701" y="6786"/>
                    <a:pt x="6672" y="6802"/>
                    <a:pt x="6672" y="6834"/>
                  </a:cubicBezTo>
                  <a:cubicBezTo>
                    <a:pt x="6672" y="7211"/>
                    <a:pt x="6672" y="7533"/>
                    <a:pt x="6560" y="7910"/>
                  </a:cubicBezTo>
                  <a:cubicBezTo>
                    <a:pt x="6441" y="8288"/>
                    <a:pt x="6294" y="8638"/>
                    <a:pt x="6119" y="8987"/>
                  </a:cubicBezTo>
                  <a:cubicBezTo>
                    <a:pt x="6007" y="9218"/>
                    <a:pt x="5798" y="9484"/>
                    <a:pt x="5832" y="9777"/>
                  </a:cubicBezTo>
                  <a:lnTo>
                    <a:pt x="5832" y="9805"/>
                  </a:lnTo>
                  <a:cubicBezTo>
                    <a:pt x="5798" y="9777"/>
                    <a:pt x="5770" y="9742"/>
                    <a:pt x="5742" y="9742"/>
                  </a:cubicBezTo>
                  <a:cubicBezTo>
                    <a:pt x="5595" y="9603"/>
                    <a:pt x="5448" y="9456"/>
                    <a:pt x="5245" y="9393"/>
                  </a:cubicBezTo>
                  <a:cubicBezTo>
                    <a:pt x="5189" y="9393"/>
                    <a:pt x="5161" y="9456"/>
                    <a:pt x="5217" y="9484"/>
                  </a:cubicBezTo>
                  <a:cubicBezTo>
                    <a:pt x="5448" y="9658"/>
                    <a:pt x="5658" y="9889"/>
                    <a:pt x="5888" y="10064"/>
                  </a:cubicBezTo>
                  <a:cubicBezTo>
                    <a:pt x="5944" y="10211"/>
                    <a:pt x="6035" y="10386"/>
                    <a:pt x="6119" y="10505"/>
                  </a:cubicBezTo>
                  <a:cubicBezTo>
                    <a:pt x="6322" y="10763"/>
                    <a:pt x="6616" y="10938"/>
                    <a:pt x="6846" y="11141"/>
                  </a:cubicBezTo>
                  <a:cubicBezTo>
                    <a:pt x="7021" y="11288"/>
                    <a:pt x="7112" y="11435"/>
                    <a:pt x="7084" y="11665"/>
                  </a:cubicBezTo>
                  <a:cubicBezTo>
                    <a:pt x="7056" y="11840"/>
                    <a:pt x="6965" y="12015"/>
                    <a:pt x="6909" y="12162"/>
                  </a:cubicBezTo>
                  <a:cubicBezTo>
                    <a:pt x="6616" y="12749"/>
                    <a:pt x="6266" y="13329"/>
                    <a:pt x="6266" y="14001"/>
                  </a:cubicBezTo>
                  <a:cubicBezTo>
                    <a:pt x="6238" y="14057"/>
                    <a:pt x="6238" y="14085"/>
                    <a:pt x="6238" y="14148"/>
                  </a:cubicBezTo>
                  <a:cubicBezTo>
                    <a:pt x="6210" y="14497"/>
                    <a:pt x="6294" y="14812"/>
                    <a:pt x="6385" y="15161"/>
                  </a:cubicBezTo>
                  <a:cubicBezTo>
                    <a:pt x="6469" y="15483"/>
                    <a:pt x="6560" y="15833"/>
                    <a:pt x="6672" y="16182"/>
                  </a:cubicBezTo>
                  <a:cubicBezTo>
                    <a:pt x="6735" y="16357"/>
                    <a:pt x="6762" y="16504"/>
                    <a:pt x="6790" y="16679"/>
                  </a:cubicBezTo>
                  <a:cubicBezTo>
                    <a:pt x="6818" y="16826"/>
                    <a:pt x="6790" y="16972"/>
                    <a:pt x="6644" y="17028"/>
                  </a:cubicBezTo>
                  <a:cubicBezTo>
                    <a:pt x="6588" y="17028"/>
                    <a:pt x="6560" y="17056"/>
                    <a:pt x="6497" y="17056"/>
                  </a:cubicBezTo>
                  <a:lnTo>
                    <a:pt x="6497" y="16972"/>
                  </a:lnTo>
                  <a:cubicBezTo>
                    <a:pt x="6497" y="16770"/>
                    <a:pt x="6469" y="16560"/>
                    <a:pt x="6441" y="16357"/>
                  </a:cubicBezTo>
                  <a:cubicBezTo>
                    <a:pt x="6413" y="16154"/>
                    <a:pt x="6413" y="15896"/>
                    <a:pt x="6357" y="15686"/>
                  </a:cubicBezTo>
                  <a:cubicBezTo>
                    <a:pt x="6341" y="15648"/>
                    <a:pt x="6315" y="15633"/>
                    <a:pt x="6292" y="15633"/>
                  </a:cubicBezTo>
                  <a:cubicBezTo>
                    <a:pt x="6263" y="15633"/>
                    <a:pt x="6238" y="15655"/>
                    <a:pt x="6238" y="15686"/>
                  </a:cubicBezTo>
                  <a:cubicBezTo>
                    <a:pt x="6238" y="15980"/>
                    <a:pt x="6266" y="16273"/>
                    <a:pt x="6294" y="16532"/>
                  </a:cubicBezTo>
                  <a:cubicBezTo>
                    <a:pt x="6294" y="16707"/>
                    <a:pt x="6322" y="16854"/>
                    <a:pt x="6294" y="17028"/>
                  </a:cubicBezTo>
                  <a:cubicBezTo>
                    <a:pt x="6294" y="17171"/>
                    <a:pt x="6220" y="17276"/>
                    <a:pt x="6079" y="17276"/>
                  </a:cubicBezTo>
                  <a:cubicBezTo>
                    <a:pt x="6047" y="17276"/>
                    <a:pt x="6011" y="17271"/>
                    <a:pt x="5972" y="17259"/>
                  </a:cubicBezTo>
                  <a:cubicBezTo>
                    <a:pt x="5658" y="17119"/>
                    <a:pt x="5860" y="16560"/>
                    <a:pt x="5860" y="16301"/>
                  </a:cubicBezTo>
                  <a:lnTo>
                    <a:pt x="5860" y="15399"/>
                  </a:lnTo>
                  <a:cubicBezTo>
                    <a:pt x="5860" y="15368"/>
                    <a:pt x="5845" y="15352"/>
                    <a:pt x="5829" y="15352"/>
                  </a:cubicBezTo>
                  <a:cubicBezTo>
                    <a:pt x="5813" y="15352"/>
                    <a:pt x="5798" y="15368"/>
                    <a:pt x="5798" y="15399"/>
                  </a:cubicBezTo>
                  <a:cubicBezTo>
                    <a:pt x="5770" y="15833"/>
                    <a:pt x="5686" y="16301"/>
                    <a:pt x="5623" y="16735"/>
                  </a:cubicBezTo>
                  <a:cubicBezTo>
                    <a:pt x="5595" y="16882"/>
                    <a:pt x="5539" y="17056"/>
                    <a:pt x="5595" y="17203"/>
                  </a:cubicBezTo>
                  <a:cubicBezTo>
                    <a:pt x="5539" y="17175"/>
                    <a:pt x="5511" y="17175"/>
                    <a:pt x="5483" y="17175"/>
                  </a:cubicBezTo>
                  <a:cubicBezTo>
                    <a:pt x="5336" y="17084"/>
                    <a:pt x="5217" y="17028"/>
                    <a:pt x="5245" y="16882"/>
                  </a:cubicBezTo>
                  <a:cubicBezTo>
                    <a:pt x="5308" y="16623"/>
                    <a:pt x="5420" y="16385"/>
                    <a:pt x="5448" y="16154"/>
                  </a:cubicBezTo>
                  <a:cubicBezTo>
                    <a:pt x="5511" y="15924"/>
                    <a:pt x="5483" y="15721"/>
                    <a:pt x="5511" y="15483"/>
                  </a:cubicBezTo>
                  <a:cubicBezTo>
                    <a:pt x="5511" y="15252"/>
                    <a:pt x="5539" y="15022"/>
                    <a:pt x="5539" y="14756"/>
                  </a:cubicBezTo>
                  <a:cubicBezTo>
                    <a:pt x="5539" y="14287"/>
                    <a:pt x="5483" y="13826"/>
                    <a:pt x="5420" y="13357"/>
                  </a:cubicBezTo>
                  <a:cubicBezTo>
                    <a:pt x="5392" y="13155"/>
                    <a:pt x="5392" y="12980"/>
                    <a:pt x="5392" y="12777"/>
                  </a:cubicBezTo>
                  <a:cubicBezTo>
                    <a:pt x="5448" y="12455"/>
                    <a:pt x="5511" y="12162"/>
                    <a:pt x="5595" y="11840"/>
                  </a:cubicBezTo>
                  <a:cubicBezTo>
                    <a:pt x="5595" y="11784"/>
                    <a:pt x="5623" y="11728"/>
                    <a:pt x="5623" y="11665"/>
                  </a:cubicBezTo>
                  <a:cubicBezTo>
                    <a:pt x="5686" y="11700"/>
                    <a:pt x="5770" y="11756"/>
                    <a:pt x="5860" y="11756"/>
                  </a:cubicBezTo>
                  <a:cubicBezTo>
                    <a:pt x="5912" y="11764"/>
                    <a:pt x="5963" y="11768"/>
                    <a:pt x="6015" y="11768"/>
                  </a:cubicBezTo>
                  <a:cubicBezTo>
                    <a:pt x="6140" y="11768"/>
                    <a:pt x="6269" y="11748"/>
                    <a:pt x="6413" y="11728"/>
                  </a:cubicBezTo>
                  <a:cubicBezTo>
                    <a:pt x="6469" y="11700"/>
                    <a:pt x="6469" y="11609"/>
                    <a:pt x="6385" y="11609"/>
                  </a:cubicBezTo>
                  <a:cubicBezTo>
                    <a:pt x="6238" y="11609"/>
                    <a:pt x="6091" y="11637"/>
                    <a:pt x="5944" y="11637"/>
                  </a:cubicBezTo>
                  <a:cubicBezTo>
                    <a:pt x="5798" y="11637"/>
                    <a:pt x="5686" y="11581"/>
                    <a:pt x="5595" y="11525"/>
                  </a:cubicBezTo>
                  <a:cubicBezTo>
                    <a:pt x="5567" y="11407"/>
                    <a:pt x="5483" y="11260"/>
                    <a:pt x="5420" y="11176"/>
                  </a:cubicBezTo>
                  <a:cubicBezTo>
                    <a:pt x="5245" y="10938"/>
                    <a:pt x="5014" y="10791"/>
                    <a:pt x="4812" y="10588"/>
                  </a:cubicBezTo>
                  <a:cubicBezTo>
                    <a:pt x="4546" y="10386"/>
                    <a:pt x="4462" y="10092"/>
                    <a:pt x="4343" y="9805"/>
                  </a:cubicBezTo>
                  <a:cubicBezTo>
                    <a:pt x="4224" y="9512"/>
                    <a:pt x="3994" y="9281"/>
                    <a:pt x="3938" y="8959"/>
                  </a:cubicBezTo>
                  <a:cubicBezTo>
                    <a:pt x="3875" y="8610"/>
                    <a:pt x="3938" y="8204"/>
                    <a:pt x="4021" y="7882"/>
                  </a:cubicBezTo>
                  <a:cubicBezTo>
                    <a:pt x="4224" y="7239"/>
                    <a:pt x="4637" y="6715"/>
                    <a:pt x="5014" y="6162"/>
                  </a:cubicBezTo>
                  <a:cubicBezTo>
                    <a:pt x="5034" y="6143"/>
                    <a:pt x="5012" y="6123"/>
                    <a:pt x="4987" y="6123"/>
                  </a:cubicBezTo>
                  <a:cubicBezTo>
                    <a:pt x="4977" y="6123"/>
                    <a:pt x="4967" y="6126"/>
                    <a:pt x="4958" y="6134"/>
                  </a:cubicBezTo>
                  <a:cubicBezTo>
                    <a:pt x="4574" y="6596"/>
                    <a:pt x="4140" y="7092"/>
                    <a:pt x="3938" y="7680"/>
                  </a:cubicBezTo>
                  <a:cubicBezTo>
                    <a:pt x="3700" y="8260"/>
                    <a:pt x="3616" y="8931"/>
                    <a:pt x="3910" y="9484"/>
                  </a:cubicBezTo>
                  <a:cubicBezTo>
                    <a:pt x="3994" y="9631"/>
                    <a:pt x="4049" y="9777"/>
                    <a:pt x="4112" y="9917"/>
                  </a:cubicBezTo>
                  <a:cubicBezTo>
                    <a:pt x="4140" y="10064"/>
                    <a:pt x="4196" y="10183"/>
                    <a:pt x="4259" y="10302"/>
                  </a:cubicBezTo>
                  <a:cubicBezTo>
                    <a:pt x="4399" y="10588"/>
                    <a:pt x="4609" y="10763"/>
                    <a:pt x="4868" y="10966"/>
                  </a:cubicBezTo>
                  <a:cubicBezTo>
                    <a:pt x="5070" y="11176"/>
                    <a:pt x="5392" y="11435"/>
                    <a:pt x="5336" y="11756"/>
                  </a:cubicBezTo>
                  <a:cubicBezTo>
                    <a:pt x="5336" y="11903"/>
                    <a:pt x="5273" y="12050"/>
                    <a:pt x="5273" y="12190"/>
                  </a:cubicBezTo>
                  <a:lnTo>
                    <a:pt x="5217" y="12190"/>
                  </a:lnTo>
                  <a:lnTo>
                    <a:pt x="5189" y="12162"/>
                  </a:lnTo>
                  <a:cubicBezTo>
                    <a:pt x="4896" y="11959"/>
                    <a:pt x="4574" y="11812"/>
                    <a:pt x="4287" y="11609"/>
                  </a:cubicBezTo>
                  <a:cubicBezTo>
                    <a:pt x="4021" y="11435"/>
                    <a:pt x="3763" y="11316"/>
                    <a:pt x="3441" y="11204"/>
                  </a:cubicBezTo>
                  <a:cubicBezTo>
                    <a:pt x="3119" y="11029"/>
                    <a:pt x="2917" y="10735"/>
                    <a:pt x="2742" y="10414"/>
                  </a:cubicBezTo>
                  <a:cubicBezTo>
                    <a:pt x="2539" y="10064"/>
                    <a:pt x="2364" y="9714"/>
                    <a:pt x="2189" y="9365"/>
                  </a:cubicBezTo>
                  <a:cubicBezTo>
                    <a:pt x="2189" y="9355"/>
                    <a:pt x="2182" y="9352"/>
                    <a:pt x="2173" y="9352"/>
                  </a:cubicBezTo>
                  <a:cubicBezTo>
                    <a:pt x="2155" y="9352"/>
                    <a:pt x="2127" y="9365"/>
                    <a:pt x="2127" y="9365"/>
                  </a:cubicBezTo>
                  <a:cubicBezTo>
                    <a:pt x="2420" y="10036"/>
                    <a:pt x="2595" y="10938"/>
                    <a:pt x="3266" y="11316"/>
                  </a:cubicBezTo>
                  <a:cubicBezTo>
                    <a:pt x="3266" y="11351"/>
                    <a:pt x="3294" y="11351"/>
                    <a:pt x="3294" y="11351"/>
                  </a:cubicBezTo>
                  <a:cubicBezTo>
                    <a:pt x="3294" y="11609"/>
                    <a:pt x="3294" y="11875"/>
                    <a:pt x="3266" y="12134"/>
                  </a:cubicBezTo>
                  <a:cubicBezTo>
                    <a:pt x="3238" y="12309"/>
                    <a:pt x="3266" y="12511"/>
                    <a:pt x="3210" y="12686"/>
                  </a:cubicBezTo>
                  <a:cubicBezTo>
                    <a:pt x="3119" y="12861"/>
                    <a:pt x="3001" y="12952"/>
                    <a:pt x="2861" y="13036"/>
                  </a:cubicBezTo>
                  <a:cubicBezTo>
                    <a:pt x="2651" y="13211"/>
                    <a:pt x="2336" y="13274"/>
                    <a:pt x="2162" y="13476"/>
                  </a:cubicBezTo>
                  <a:cubicBezTo>
                    <a:pt x="1987" y="13679"/>
                    <a:pt x="1840" y="13973"/>
                    <a:pt x="1721" y="14231"/>
                  </a:cubicBezTo>
                  <a:cubicBezTo>
                    <a:pt x="1637" y="14525"/>
                    <a:pt x="1574" y="14812"/>
                    <a:pt x="1574" y="15134"/>
                  </a:cubicBezTo>
                  <a:cubicBezTo>
                    <a:pt x="1574" y="15280"/>
                    <a:pt x="1665" y="15546"/>
                    <a:pt x="1518" y="15658"/>
                  </a:cubicBezTo>
                  <a:cubicBezTo>
                    <a:pt x="1427" y="15749"/>
                    <a:pt x="1270" y="15787"/>
                    <a:pt x="1136" y="15787"/>
                  </a:cubicBezTo>
                  <a:cubicBezTo>
                    <a:pt x="1095" y="15787"/>
                    <a:pt x="1056" y="15783"/>
                    <a:pt x="1022" y="15777"/>
                  </a:cubicBezTo>
                  <a:cubicBezTo>
                    <a:pt x="966" y="15749"/>
                    <a:pt x="847" y="15721"/>
                    <a:pt x="791" y="15658"/>
                  </a:cubicBezTo>
                  <a:cubicBezTo>
                    <a:pt x="672" y="15574"/>
                    <a:pt x="728" y="15546"/>
                    <a:pt x="819" y="15455"/>
                  </a:cubicBezTo>
                  <a:cubicBezTo>
                    <a:pt x="875" y="15336"/>
                    <a:pt x="938" y="15252"/>
                    <a:pt x="966" y="15134"/>
                  </a:cubicBezTo>
                  <a:cubicBezTo>
                    <a:pt x="1078" y="14903"/>
                    <a:pt x="1225" y="14581"/>
                    <a:pt x="1225" y="14322"/>
                  </a:cubicBezTo>
                  <a:cubicBezTo>
                    <a:pt x="1225" y="14305"/>
                    <a:pt x="1211" y="14296"/>
                    <a:pt x="1193" y="14296"/>
                  </a:cubicBezTo>
                  <a:cubicBezTo>
                    <a:pt x="1176" y="14296"/>
                    <a:pt x="1155" y="14305"/>
                    <a:pt x="1141" y="14322"/>
                  </a:cubicBezTo>
                  <a:cubicBezTo>
                    <a:pt x="994" y="14700"/>
                    <a:pt x="819" y="15050"/>
                    <a:pt x="588" y="15371"/>
                  </a:cubicBezTo>
                  <a:cubicBezTo>
                    <a:pt x="553" y="15399"/>
                    <a:pt x="553" y="15427"/>
                    <a:pt x="525" y="15455"/>
                  </a:cubicBezTo>
                  <a:cubicBezTo>
                    <a:pt x="413" y="15371"/>
                    <a:pt x="239" y="15336"/>
                    <a:pt x="323" y="15134"/>
                  </a:cubicBezTo>
                  <a:cubicBezTo>
                    <a:pt x="413" y="14959"/>
                    <a:pt x="588" y="14784"/>
                    <a:pt x="700" y="14609"/>
                  </a:cubicBezTo>
                  <a:cubicBezTo>
                    <a:pt x="903" y="14287"/>
                    <a:pt x="1141" y="13938"/>
                    <a:pt x="1315" y="13560"/>
                  </a:cubicBezTo>
                  <a:cubicBezTo>
                    <a:pt x="1399" y="13413"/>
                    <a:pt x="1399" y="13239"/>
                    <a:pt x="1399" y="13064"/>
                  </a:cubicBezTo>
                  <a:cubicBezTo>
                    <a:pt x="1427" y="13064"/>
                    <a:pt x="1427" y="13064"/>
                    <a:pt x="1427" y="13036"/>
                  </a:cubicBezTo>
                  <a:cubicBezTo>
                    <a:pt x="1462" y="13099"/>
                    <a:pt x="1490" y="13127"/>
                    <a:pt x="1518" y="13155"/>
                  </a:cubicBezTo>
                  <a:cubicBezTo>
                    <a:pt x="1574" y="13183"/>
                    <a:pt x="1602" y="13211"/>
                    <a:pt x="1665" y="13239"/>
                  </a:cubicBezTo>
                  <a:cubicBezTo>
                    <a:pt x="1721" y="13274"/>
                    <a:pt x="1749" y="13274"/>
                    <a:pt x="1812" y="13302"/>
                  </a:cubicBezTo>
                  <a:cubicBezTo>
                    <a:pt x="1840" y="13302"/>
                    <a:pt x="1868" y="13274"/>
                    <a:pt x="1840" y="13239"/>
                  </a:cubicBezTo>
                  <a:cubicBezTo>
                    <a:pt x="1777" y="13155"/>
                    <a:pt x="1693" y="13127"/>
                    <a:pt x="1602" y="13064"/>
                  </a:cubicBezTo>
                  <a:cubicBezTo>
                    <a:pt x="1546" y="13036"/>
                    <a:pt x="1490" y="13008"/>
                    <a:pt x="1462" y="12980"/>
                  </a:cubicBezTo>
                  <a:cubicBezTo>
                    <a:pt x="1462" y="12952"/>
                    <a:pt x="1427" y="12952"/>
                    <a:pt x="1427" y="12952"/>
                  </a:cubicBezTo>
                  <a:cubicBezTo>
                    <a:pt x="1490" y="12777"/>
                    <a:pt x="1546" y="12574"/>
                    <a:pt x="1665" y="12427"/>
                  </a:cubicBezTo>
                  <a:cubicBezTo>
                    <a:pt x="1777" y="12253"/>
                    <a:pt x="1896" y="12106"/>
                    <a:pt x="2015" y="11931"/>
                  </a:cubicBezTo>
                  <a:cubicBezTo>
                    <a:pt x="2015" y="11875"/>
                    <a:pt x="2043" y="11812"/>
                    <a:pt x="2071" y="11784"/>
                  </a:cubicBezTo>
                  <a:cubicBezTo>
                    <a:pt x="2162" y="12078"/>
                    <a:pt x="2189" y="12337"/>
                    <a:pt x="2245" y="12658"/>
                  </a:cubicBezTo>
                  <a:cubicBezTo>
                    <a:pt x="2245" y="12686"/>
                    <a:pt x="2275" y="12700"/>
                    <a:pt x="2305" y="12700"/>
                  </a:cubicBezTo>
                  <a:cubicBezTo>
                    <a:pt x="2335" y="12700"/>
                    <a:pt x="2364" y="12686"/>
                    <a:pt x="2364" y="12658"/>
                  </a:cubicBezTo>
                  <a:cubicBezTo>
                    <a:pt x="2448" y="12050"/>
                    <a:pt x="2217" y="11525"/>
                    <a:pt x="1987" y="10966"/>
                  </a:cubicBezTo>
                  <a:lnTo>
                    <a:pt x="1987" y="10938"/>
                  </a:lnTo>
                  <a:cubicBezTo>
                    <a:pt x="1924" y="10679"/>
                    <a:pt x="1812" y="10477"/>
                    <a:pt x="1665" y="10239"/>
                  </a:cubicBezTo>
                  <a:cubicBezTo>
                    <a:pt x="1462" y="9980"/>
                    <a:pt x="1490" y="9714"/>
                    <a:pt x="1518" y="9393"/>
                  </a:cubicBezTo>
                  <a:cubicBezTo>
                    <a:pt x="1546" y="9134"/>
                    <a:pt x="1490" y="8903"/>
                    <a:pt x="1399" y="8666"/>
                  </a:cubicBezTo>
                  <a:cubicBezTo>
                    <a:pt x="1343" y="8582"/>
                    <a:pt x="1315" y="8491"/>
                    <a:pt x="1287" y="8407"/>
                  </a:cubicBezTo>
                  <a:cubicBezTo>
                    <a:pt x="1287" y="8260"/>
                    <a:pt x="1287" y="8113"/>
                    <a:pt x="1315" y="7994"/>
                  </a:cubicBezTo>
                  <a:cubicBezTo>
                    <a:pt x="1343" y="7792"/>
                    <a:pt x="1315" y="7589"/>
                    <a:pt x="1315" y="7386"/>
                  </a:cubicBezTo>
                  <a:cubicBezTo>
                    <a:pt x="1315" y="7092"/>
                    <a:pt x="1343" y="6806"/>
                    <a:pt x="1399" y="6540"/>
                  </a:cubicBezTo>
                  <a:cubicBezTo>
                    <a:pt x="1490" y="6015"/>
                    <a:pt x="1665" y="5519"/>
                    <a:pt x="1896" y="5023"/>
                  </a:cubicBezTo>
                  <a:cubicBezTo>
                    <a:pt x="1896" y="5003"/>
                    <a:pt x="1868" y="4983"/>
                    <a:pt x="1851" y="4983"/>
                  </a:cubicBezTo>
                  <a:cubicBezTo>
                    <a:pt x="1845" y="4983"/>
                    <a:pt x="1840" y="4986"/>
                    <a:pt x="1840" y="4995"/>
                  </a:cubicBezTo>
                  <a:cubicBezTo>
                    <a:pt x="1427" y="5813"/>
                    <a:pt x="1197" y="6659"/>
                    <a:pt x="1197" y="7533"/>
                  </a:cubicBezTo>
                  <a:cubicBezTo>
                    <a:pt x="1141" y="7295"/>
                    <a:pt x="1113" y="7092"/>
                    <a:pt x="1078" y="6890"/>
                  </a:cubicBezTo>
                  <a:cubicBezTo>
                    <a:pt x="1022" y="6631"/>
                    <a:pt x="994" y="6393"/>
                    <a:pt x="966" y="6134"/>
                  </a:cubicBezTo>
                  <a:cubicBezTo>
                    <a:pt x="938" y="5932"/>
                    <a:pt x="847" y="5722"/>
                    <a:pt x="763" y="5491"/>
                  </a:cubicBezTo>
                  <a:cubicBezTo>
                    <a:pt x="644" y="5058"/>
                    <a:pt x="819" y="4561"/>
                    <a:pt x="763" y="4093"/>
                  </a:cubicBezTo>
                  <a:cubicBezTo>
                    <a:pt x="728" y="3659"/>
                    <a:pt x="763" y="3219"/>
                    <a:pt x="875" y="2813"/>
                  </a:cubicBezTo>
                  <a:cubicBezTo>
                    <a:pt x="966" y="2547"/>
                    <a:pt x="994" y="2289"/>
                    <a:pt x="1169" y="2086"/>
                  </a:cubicBezTo>
                  <a:cubicBezTo>
                    <a:pt x="1343" y="1820"/>
                    <a:pt x="1490" y="1561"/>
                    <a:pt x="1693" y="1352"/>
                  </a:cubicBezTo>
                  <a:cubicBezTo>
                    <a:pt x="1952" y="1177"/>
                    <a:pt x="2245" y="1093"/>
                    <a:pt x="2539" y="1002"/>
                  </a:cubicBezTo>
                  <a:cubicBezTo>
                    <a:pt x="2742" y="946"/>
                    <a:pt x="2945" y="890"/>
                    <a:pt x="3147" y="862"/>
                  </a:cubicBezTo>
                  <a:lnTo>
                    <a:pt x="3266" y="862"/>
                  </a:lnTo>
                  <a:cubicBezTo>
                    <a:pt x="3560" y="827"/>
                    <a:pt x="3875" y="862"/>
                    <a:pt x="4140" y="799"/>
                  </a:cubicBezTo>
                  <a:lnTo>
                    <a:pt x="4168" y="799"/>
                  </a:lnTo>
                  <a:cubicBezTo>
                    <a:pt x="4315" y="785"/>
                    <a:pt x="4460" y="771"/>
                    <a:pt x="4602" y="771"/>
                  </a:cubicBezTo>
                  <a:close/>
                  <a:moveTo>
                    <a:pt x="13524" y="18602"/>
                  </a:moveTo>
                  <a:lnTo>
                    <a:pt x="13524" y="18658"/>
                  </a:lnTo>
                  <a:lnTo>
                    <a:pt x="13524" y="18804"/>
                  </a:lnTo>
                  <a:lnTo>
                    <a:pt x="13489" y="18804"/>
                  </a:lnTo>
                  <a:cubicBezTo>
                    <a:pt x="13461" y="18777"/>
                    <a:pt x="13405" y="18749"/>
                    <a:pt x="13377" y="18721"/>
                  </a:cubicBezTo>
                  <a:cubicBezTo>
                    <a:pt x="13314" y="18693"/>
                    <a:pt x="13286" y="18658"/>
                    <a:pt x="13258" y="18602"/>
                  </a:cubicBezTo>
                  <a:lnTo>
                    <a:pt x="13258" y="18602"/>
                  </a:lnTo>
                  <a:cubicBezTo>
                    <a:pt x="13304" y="18616"/>
                    <a:pt x="13348" y="18623"/>
                    <a:pt x="13391" y="18623"/>
                  </a:cubicBezTo>
                  <a:cubicBezTo>
                    <a:pt x="13435" y="18623"/>
                    <a:pt x="13479" y="18616"/>
                    <a:pt x="13524" y="18602"/>
                  </a:cubicBezTo>
                  <a:close/>
                  <a:moveTo>
                    <a:pt x="6937" y="18749"/>
                  </a:moveTo>
                  <a:cubicBezTo>
                    <a:pt x="6983" y="18771"/>
                    <a:pt x="7069" y="18812"/>
                    <a:pt x="7100" y="18812"/>
                  </a:cubicBezTo>
                  <a:cubicBezTo>
                    <a:pt x="7108" y="18812"/>
                    <a:pt x="7112" y="18810"/>
                    <a:pt x="7112" y="18804"/>
                  </a:cubicBezTo>
                  <a:lnTo>
                    <a:pt x="7112" y="18832"/>
                  </a:lnTo>
                  <a:cubicBezTo>
                    <a:pt x="7021" y="18895"/>
                    <a:pt x="6937" y="18979"/>
                    <a:pt x="6881" y="19042"/>
                  </a:cubicBezTo>
                  <a:cubicBezTo>
                    <a:pt x="6846" y="19098"/>
                    <a:pt x="6818" y="19126"/>
                    <a:pt x="6790" y="19182"/>
                  </a:cubicBezTo>
                  <a:lnTo>
                    <a:pt x="6735" y="19182"/>
                  </a:lnTo>
                  <a:cubicBezTo>
                    <a:pt x="6672" y="19182"/>
                    <a:pt x="6560" y="19182"/>
                    <a:pt x="6497" y="19154"/>
                  </a:cubicBezTo>
                  <a:cubicBezTo>
                    <a:pt x="6532" y="19154"/>
                    <a:pt x="6560" y="19098"/>
                    <a:pt x="6588" y="19070"/>
                  </a:cubicBezTo>
                  <a:cubicBezTo>
                    <a:pt x="6616" y="19042"/>
                    <a:pt x="6672" y="18979"/>
                    <a:pt x="6707" y="18951"/>
                  </a:cubicBezTo>
                  <a:cubicBezTo>
                    <a:pt x="6790" y="18895"/>
                    <a:pt x="6881" y="18804"/>
                    <a:pt x="6937" y="18749"/>
                  </a:cubicBezTo>
                  <a:close/>
                  <a:moveTo>
                    <a:pt x="8161" y="18867"/>
                  </a:moveTo>
                  <a:cubicBezTo>
                    <a:pt x="8189" y="18923"/>
                    <a:pt x="8217" y="18979"/>
                    <a:pt x="8217" y="19042"/>
                  </a:cubicBezTo>
                  <a:cubicBezTo>
                    <a:pt x="8217" y="19098"/>
                    <a:pt x="8217" y="19126"/>
                    <a:pt x="8245" y="19182"/>
                  </a:cubicBezTo>
                  <a:lnTo>
                    <a:pt x="7930" y="19182"/>
                  </a:lnTo>
                  <a:cubicBezTo>
                    <a:pt x="7958" y="19070"/>
                    <a:pt x="8042" y="18979"/>
                    <a:pt x="8133" y="18895"/>
                  </a:cubicBezTo>
                  <a:cubicBezTo>
                    <a:pt x="8161" y="18895"/>
                    <a:pt x="8161" y="18895"/>
                    <a:pt x="8161" y="18867"/>
                  </a:cubicBezTo>
                  <a:close/>
                  <a:moveTo>
                    <a:pt x="6937" y="12602"/>
                  </a:moveTo>
                  <a:cubicBezTo>
                    <a:pt x="7021" y="12714"/>
                    <a:pt x="7140" y="12749"/>
                    <a:pt x="7287" y="12777"/>
                  </a:cubicBezTo>
                  <a:cubicBezTo>
                    <a:pt x="7367" y="12794"/>
                    <a:pt x="7451" y="12801"/>
                    <a:pt x="7536" y="12801"/>
                  </a:cubicBezTo>
                  <a:cubicBezTo>
                    <a:pt x="7725" y="12801"/>
                    <a:pt x="7922" y="12768"/>
                    <a:pt x="8105" y="12749"/>
                  </a:cubicBezTo>
                  <a:cubicBezTo>
                    <a:pt x="8133" y="12749"/>
                    <a:pt x="8133" y="12777"/>
                    <a:pt x="8133" y="12777"/>
                  </a:cubicBezTo>
                  <a:cubicBezTo>
                    <a:pt x="8629" y="13302"/>
                    <a:pt x="8280" y="14176"/>
                    <a:pt x="8392" y="14812"/>
                  </a:cubicBezTo>
                  <a:cubicBezTo>
                    <a:pt x="8420" y="15134"/>
                    <a:pt x="8567" y="15455"/>
                    <a:pt x="8741" y="15749"/>
                  </a:cubicBezTo>
                  <a:cubicBezTo>
                    <a:pt x="8860" y="15896"/>
                    <a:pt x="8979" y="16070"/>
                    <a:pt x="9035" y="16245"/>
                  </a:cubicBezTo>
                  <a:cubicBezTo>
                    <a:pt x="9091" y="16448"/>
                    <a:pt x="9035" y="16651"/>
                    <a:pt x="9007" y="16854"/>
                  </a:cubicBezTo>
                  <a:cubicBezTo>
                    <a:pt x="8979" y="17000"/>
                    <a:pt x="8916" y="17147"/>
                    <a:pt x="8888" y="17294"/>
                  </a:cubicBezTo>
                  <a:cubicBezTo>
                    <a:pt x="8832" y="17469"/>
                    <a:pt x="8832" y="17644"/>
                    <a:pt x="8832" y="17784"/>
                  </a:cubicBezTo>
                  <a:cubicBezTo>
                    <a:pt x="8860" y="18133"/>
                    <a:pt x="8916" y="18427"/>
                    <a:pt x="9063" y="18749"/>
                  </a:cubicBezTo>
                  <a:cubicBezTo>
                    <a:pt x="9119" y="18895"/>
                    <a:pt x="9210" y="19182"/>
                    <a:pt x="8944" y="19182"/>
                  </a:cubicBezTo>
                  <a:lnTo>
                    <a:pt x="8364" y="19182"/>
                  </a:lnTo>
                  <a:lnTo>
                    <a:pt x="8364" y="19126"/>
                  </a:lnTo>
                  <a:cubicBezTo>
                    <a:pt x="8364" y="19070"/>
                    <a:pt x="8364" y="19007"/>
                    <a:pt x="8336" y="18951"/>
                  </a:cubicBezTo>
                  <a:cubicBezTo>
                    <a:pt x="8336" y="18895"/>
                    <a:pt x="8280" y="18832"/>
                    <a:pt x="8245" y="18777"/>
                  </a:cubicBezTo>
                  <a:cubicBezTo>
                    <a:pt x="8336" y="18693"/>
                    <a:pt x="8364" y="18574"/>
                    <a:pt x="8483" y="18455"/>
                  </a:cubicBezTo>
                  <a:cubicBezTo>
                    <a:pt x="8505" y="18432"/>
                    <a:pt x="8473" y="18391"/>
                    <a:pt x="8441" y="18391"/>
                  </a:cubicBezTo>
                  <a:cubicBezTo>
                    <a:pt x="8434" y="18391"/>
                    <a:pt x="8426" y="18394"/>
                    <a:pt x="8420" y="18399"/>
                  </a:cubicBezTo>
                  <a:cubicBezTo>
                    <a:pt x="8336" y="18455"/>
                    <a:pt x="8245" y="18518"/>
                    <a:pt x="8189" y="18602"/>
                  </a:cubicBezTo>
                  <a:cubicBezTo>
                    <a:pt x="8105" y="18721"/>
                    <a:pt x="7986" y="18777"/>
                    <a:pt x="7895" y="18867"/>
                  </a:cubicBezTo>
                  <a:cubicBezTo>
                    <a:pt x="7839" y="18923"/>
                    <a:pt x="7811" y="18951"/>
                    <a:pt x="7811" y="19007"/>
                  </a:cubicBezTo>
                  <a:cubicBezTo>
                    <a:pt x="7783" y="18951"/>
                    <a:pt x="7720" y="18867"/>
                    <a:pt x="7664" y="18804"/>
                  </a:cubicBezTo>
                  <a:cubicBezTo>
                    <a:pt x="7644" y="18764"/>
                    <a:pt x="7609" y="18738"/>
                    <a:pt x="7566" y="18738"/>
                  </a:cubicBezTo>
                  <a:cubicBezTo>
                    <a:pt x="7551" y="18738"/>
                    <a:pt x="7535" y="18741"/>
                    <a:pt x="7518" y="18749"/>
                  </a:cubicBezTo>
                  <a:cubicBezTo>
                    <a:pt x="7518" y="18721"/>
                    <a:pt x="7518" y="18693"/>
                    <a:pt x="7546" y="18693"/>
                  </a:cubicBezTo>
                  <a:cubicBezTo>
                    <a:pt x="7546" y="18658"/>
                    <a:pt x="7637" y="18658"/>
                    <a:pt x="7664" y="18630"/>
                  </a:cubicBezTo>
                  <a:cubicBezTo>
                    <a:pt x="7755" y="18574"/>
                    <a:pt x="7783" y="18483"/>
                    <a:pt x="7839" y="18399"/>
                  </a:cubicBezTo>
                  <a:cubicBezTo>
                    <a:pt x="7930" y="18308"/>
                    <a:pt x="7986" y="18252"/>
                    <a:pt x="8014" y="18105"/>
                  </a:cubicBezTo>
                  <a:cubicBezTo>
                    <a:pt x="8070" y="17930"/>
                    <a:pt x="8014" y="17756"/>
                    <a:pt x="8070" y="17581"/>
                  </a:cubicBezTo>
                  <a:cubicBezTo>
                    <a:pt x="8092" y="17546"/>
                    <a:pt x="8065" y="17522"/>
                    <a:pt x="8042" y="17522"/>
                  </a:cubicBezTo>
                  <a:cubicBezTo>
                    <a:pt x="8027" y="17522"/>
                    <a:pt x="8014" y="17531"/>
                    <a:pt x="8014" y="17553"/>
                  </a:cubicBezTo>
                  <a:cubicBezTo>
                    <a:pt x="7895" y="17700"/>
                    <a:pt x="7930" y="17819"/>
                    <a:pt x="7930" y="17993"/>
                  </a:cubicBezTo>
                  <a:cubicBezTo>
                    <a:pt x="7895" y="18168"/>
                    <a:pt x="7755" y="18371"/>
                    <a:pt x="7581" y="18483"/>
                  </a:cubicBezTo>
                  <a:cubicBezTo>
                    <a:pt x="7490" y="18546"/>
                    <a:pt x="7231" y="18602"/>
                    <a:pt x="7196" y="18749"/>
                  </a:cubicBezTo>
                  <a:cubicBezTo>
                    <a:pt x="7168" y="18721"/>
                    <a:pt x="7112" y="18693"/>
                    <a:pt x="7084" y="18658"/>
                  </a:cubicBezTo>
                  <a:cubicBezTo>
                    <a:pt x="7168" y="18574"/>
                    <a:pt x="7259" y="18483"/>
                    <a:pt x="7371" y="18399"/>
                  </a:cubicBezTo>
                  <a:cubicBezTo>
                    <a:pt x="7518" y="18308"/>
                    <a:pt x="7609" y="18168"/>
                    <a:pt x="7692" y="18021"/>
                  </a:cubicBezTo>
                  <a:cubicBezTo>
                    <a:pt x="7755" y="17847"/>
                    <a:pt x="7755" y="17700"/>
                    <a:pt x="7720" y="17525"/>
                  </a:cubicBezTo>
                  <a:cubicBezTo>
                    <a:pt x="7720" y="17469"/>
                    <a:pt x="7720" y="17378"/>
                    <a:pt x="7692" y="17322"/>
                  </a:cubicBezTo>
                  <a:cubicBezTo>
                    <a:pt x="7755" y="17322"/>
                    <a:pt x="7811" y="17350"/>
                    <a:pt x="7867" y="17350"/>
                  </a:cubicBezTo>
                  <a:cubicBezTo>
                    <a:pt x="7986" y="17322"/>
                    <a:pt x="8070" y="17294"/>
                    <a:pt x="8189" y="17231"/>
                  </a:cubicBezTo>
                  <a:cubicBezTo>
                    <a:pt x="8237" y="17207"/>
                    <a:pt x="8202" y="17142"/>
                    <a:pt x="8174" y="17142"/>
                  </a:cubicBezTo>
                  <a:cubicBezTo>
                    <a:pt x="8169" y="17142"/>
                    <a:pt x="8165" y="17143"/>
                    <a:pt x="8161" y="17147"/>
                  </a:cubicBezTo>
                  <a:cubicBezTo>
                    <a:pt x="8037" y="17187"/>
                    <a:pt x="7928" y="17226"/>
                    <a:pt x="7822" y="17226"/>
                  </a:cubicBezTo>
                  <a:cubicBezTo>
                    <a:pt x="7778" y="17226"/>
                    <a:pt x="7735" y="17220"/>
                    <a:pt x="7692" y="17203"/>
                  </a:cubicBezTo>
                  <a:lnTo>
                    <a:pt x="7692" y="16910"/>
                  </a:lnTo>
                  <a:cubicBezTo>
                    <a:pt x="7783" y="16945"/>
                    <a:pt x="7839" y="16972"/>
                    <a:pt x="7930" y="16972"/>
                  </a:cubicBezTo>
                  <a:cubicBezTo>
                    <a:pt x="8014" y="16945"/>
                    <a:pt x="8070" y="16910"/>
                    <a:pt x="8133" y="16882"/>
                  </a:cubicBezTo>
                  <a:cubicBezTo>
                    <a:pt x="8181" y="16882"/>
                    <a:pt x="8167" y="16820"/>
                    <a:pt x="8127" y="16820"/>
                  </a:cubicBezTo>
                  <a:cubicBezTo>
                    <a:pt x="8120" y="16820"/>
                    <a:pt x="8113" y="16822"/>
                    <a:pt x="8105" y="16826"/>
                  </a:cubicBezTo>
                  <a:cubicBezTo>
                    <a:pt x="8042" y="16826"/>
                    <a:pt x="7986" y="16854"/>
                    <a:pt x="7895" y="16854"/>
                  </a:cubicBezTo>
                  <a:cubicBezTo>
                    <a:pt x="7877" y="16863"/>
                    <a:pt x="7858" y="16866"/>
                    <a:pt x="7838" y="16866"/>
                  </a:cubicBezTo>
                  <a:cubicBezTo>
                    <a:pt x="7798" y="16866"/>
                    <a:pt x="7753" y="16854"/>
                    <a:pt x="7692" y="16854"/>
                  </a:cubicBezTo>
                  <a:lnTo>
                    <a:pt x="7692" y="16770"/>
                  </a:lnTo>
                  <a:cubicBezTo>
                    <a:pt x="7664" y="16651"/>
                    <a:pt x="7664" y="16595"/>
                    <a:pt x="7637" y="16504"/>
                  </a:cubicBezTo>
                  <a:cubicBezTo>
                    <a:pt x="7783" y="16504"/>
                    <a:pt x="7930" y="16504"/>
                    <a:pt x="8070" y="16420"/>
                  </a:cubicBezTo>
                  <a:cubicBezTo>
                    <a:pt x="8100" y="16390"/>
                    <a:pt x="8078" y="16324"/>
                    <a:pt x="8036" y="16324"/>
                  </a:cubicBezTo>
                  <a:cubicBezTo>
                    <a:pt x="8029" y="16324"/>
                    <a:pt x="8022" y="16325"/>
                    <a:pt x="8014" y="16329"/>
                  </a:cubicBezTo>
                  <a:cubicBezTo>
                    <a:pt x="7895" y="16357"/>
                    <a:pt x="7755" y="16420"/>
                    <a:pt x="7609" y="16420"/>
                  </a:cubicBezTo>
                  <a:cubicBezTo>
                    <a:pt x="7609" y="16357"/>
                    <a:pt x="7581" y="16273"/>
                    <a:pt x="7581" y="16210"/>
                  </a:cubicBezTo>
                  <a:lnTo>
                    <a:pt x="7581" y="16210"/>
                  </a:lnTo>
                  <a:cubicBezTo>
                    <a:pt x="7590" y="16222"/>
                    <a:pt x="7602" y="16226"/>
                    <a:pt x="7617" y="16226"/>
                  </a:cubicBezTo>
                  <a:cubicBezTo>
                    <a:pt x="7646" y="16226"/>
                    <a:pt x="7683" y="16210"/>
                    <a:pt x="7720" y="16210"/>
                  </a:cubicBezTo>
                  <a:cubicBezTo>
                    <a:pt x="7839" y="16210"/>
                    <a:pt x="7930" y="16182"/>
                    <a:pt x="8014" y="16126"/>
                  </a:cubicBezTo>
                  <a:cubicBezTo>
                    <a:pt x="8058" y="16104"/>
                    <a:pt x="8050" y="16060"/>
                    <a:pt x="8017" y="16060"/>
                  </a:cubicBezTo>
                  <a:cubicBezTo>
                    <a:pt x="8008" y="16060"/>
                    <a:pt x="7998" y="16063"/>
                    <a:pt x="7986" y="16070"/>
                  </a:cubicBezTo>
                  <a:cubicBezTo>
                    <a:pt x="7895" y="16070"/>
                    <a:pt x="7811" y="16098"/>
                    <a:pt x="7720" y="16098"/>
                  </a:cubicBezTo>
                  <a:cubicBezTo>
                    <a:pt x="7692" y="16126"/>
                    <a:pt x="7664" y="16126"/>
                    <a:pt x="7637" y="16126"/>
                  </a:cubicBezTo>
                  <a:cubicBezTo>
                    <a:pt x="7609" y="16126"/>
                    <a:pt x="7581" y="16126"/>
                    <a:pt x="7546" y="16154"/>
                  </a:cubicBezTo>
                  <a:cubicBezTo>
                    <a:pt x="7462" y="15952"/>
                    <a:pt x="7371" y="15777"/>
                    <a:pt x="7231" y="15630"/>
                  </a:cubicBezTo>
                  <a:cubicBezTo>
                    <a:pt x="7056" y="15427"/>
                    <a:pt x="6881" y="15224"/>
                    <a:pt x="6735" y="15022"/>
                  </a:cubicBezTo>
                  <a:cubicBezTo>
                    <a:pt x="6616" y="14847"/>
                    <a:pt x="6532" y="14609"/>
                    <a:pt x="6413" y="14434"/>
                  </a:cubicBezTo>
                  <a:cubicBezTo>
                    <a:pt x="6385" y="14434"/>
                    <a:pt x="6385" y="14434"/>
                    <a:pt x="6385" y="14406"/>
                  </a:cubicBezTo>
                  <a:cubicBezTo>
                    <a:pt x="6357" y="14085"/>
                    <a:pt x="6413" y="13798"/>
                    <a:pt x="6497" y="13504"/>
                  </a:cubicBezTo>
                  <a:cubicBezTo>
                    <a:pt x="6560" y="13329"/>
                    <a:pt x="6644" y="13183"/>
                    <a:pt x="6735" y="13008"/>
                  </a:cubicBezTo>
                  <a:cubicBezTo>
                    <a:pt x="6790" y="12889"/>
                    <a:pt x="6881" y="12749"/>
                    <a:pt x="6937" y="12602"/>
                  </a:cubicBezTo>
                  <a:close/>
                  <a:moveTo>
                    <a:pt x="7455" y="18889"/>
                  </a:moveTo>
                  <a:cubicBezTo>
                    <a:pt x="7521" y="18889"/>
                    <a:pt x="7575" y="18915"/>
                    <a:pt x="7609" y="19007"/>
                  </a:cubicBezTo>
                  <a:lnTo>
                    <a:pt x="7609" y="19217"/>
                  </a:lnTo>
                  <a:lnTo>
                    <a:pt x="7518" y="19217"/>
                  </a:lnTo>
                  <a:cubicBezTo>
                    <a:pt x="7462" y="19231"/>
                    <a:pt x="7404" y="19238"/>
                    <a:pt x="7345" y="19238"/>
                  </a:cubicBezTo>
                  <a:cubicBezTo>
                    <a:pt x="7287" y="19238"/>
                    <a:pt x="7227" y="19231"/>
                    <a:pt x="7168" y="19217"/>
                  </a:cubicBezTo>
                  <a:cubicBezTo>
                    <a:pt x="7149" y="19217"/>
                    <a:pt x="7118" y="19229"/>
                    <a:pt x="7081" y="19229"/>
                  </a:cubicBezTo>
                  <a:cubicBezTo>
                    <a:pt x="7062" y="19229"/>
                    <a:pt x="7042" y="19226"/>
                    <a:pt x="7021" y="19217"/>
                  </a:cubicBezTo>
                  <a:cubicBezTo>
                    <a:pt x="6965" y="19182"/>
                    <a:pt x="6993" y="19182"/>
                    <a:pt x="7021" y="19126"/>
                  </a:cubicBezTo>
                  <a:cubicBezTo>
                    <a:pt x="7084" y="19042"/>
                    <a:pt x="7168" y="18979"/>
                    <a:pt x="7259" y="18923"/>
                  </a:cubicBezTo>
                  <a:cubicBezTo>
                    <a:pt x="7328" y="18910"/>
                    <a:pt x="7396" y="18889"/>
                    <a:pt x="7455" y="18889"/>
                  </a:cubicBezTo>
                  <a:close/>
                  <a:moveTo>
                    <a:pt x="2280" y="1"/>
                  </a:moveTo>
                  <a:cubicBezTo>
                    <a:pt x="2128" y="1"/>
                    <a:pt x="1975" y="53"/>
                    <a:pt x="1840" y="163"/>
                  </a:cubicBezTo>
                  <a:cubicBezTo>
                    <a:pt x="1546" y="394"/>
                    <a:pt x="1546" y="743"/>
                    <a:pt x="1371" y="1037"/>
                  </a:cubicBezTo>
                  <a:cubicBezTo>
                    <a:pt x="1197" y="1296"/>
                    <a:pt x="1141" y="1589"/>
                    <a:pt x="1050" y="1876"/>
                  </a:cubicBezTo>
                  <a:cubicBezTo>
                    <a:pt x="994" y="1939"/>
                    <a:pt x="966" y="1967"/>
                    <a:pt x="966" y="1995"/>
                  </a:cubicBezTo>
                  <a:cubicBezTo>
                    <a:pt x="791" y="2198"/>
                    <a:pt x="763" y="2435"/>
                    <a:pt x="700" y="2666"/>
                  </a:cubicBezTo>
                  <a:cubicBezTo>
                    <a:pt x="616" y="2925"/>
                    <a:pt x="616" y="3191"/>
                    <a:pt x="588" y="3484"/>
                  </a:cubicBezTo>
                  <a:cubicBezTo>
                    <a:pt x="588" y="3687"/>
                    <a:pt x="553" y="3918"/>
                    <a:pt x="588" y="4121"/>
                  </a:cubicBezTo>
                  <a:cubicBezTo>
                    <a:pt x="588" y="4589"/>
                    <a:pt x="413" y="5058"/>
                    <a:pt x="497" y="5491"/>
                  </a:cubicBezTo>
                  <a:cubicBezTo>
                    <a:pt x="553" y="5694"/>
                    <a:pt x="644" y="5897"/>
                    <a:pt x="700" y="6106"/>
                  </a:cubicBezTo>
                  <a:cubicBezTo>
                    <a:pt x="763" y="6337"/>
                    <a:pt x="763" y="6596"/>
                    <a:pt x="819" y="6834"/>
                  </a:cubicBezTo>
                  <a:cubicBezTo>
                    <a:pt x="903" y="7330"/>
                    <a:pt x="966" y="7854"/>
                    <a:pt x="1113" y="8316"/>
                  </a:cubicBezTo>
                  <a:lnTo>
                    <a:pt x="1113" y="8344"/>
                  </a:lnTo>
                  <a:cubicBezTo>
                    <a:pt x="1141" y="8491"/>
                    <a:pt x="1169" y="8610"/>
                    <a:pt x="1197" y="8756"/>
                  </a:cubicBezTo>
                  <a:cubicBezTo>
                    <a:pt x="1225" y="8903"/>
                    <a:pt x="1287" y="9015"/>
                    <a:pt x="1287" y="9162"/>
                  </a:cubicBezTo>
                  <a:cubicBezTo>
                    <a:pt x="1287" y="9309"/>
                    <a:pt x="1252" y="9456"/>
                    <a:pt x="1225" y="9603"/>
                  </a:cubicBezTo>
                  <a:cubicBezTo>
                    <a:pt x="1197" y="10127"/>
                    <a:pt x="1546" y="10505"/>
                    <a:pt x="1777" y="10938"/>
                  </a:cubicBezTo>
                  <a:cubicBezTo>
                    <a:pt x="1812" y="10966"/>
                    <a:pt x="1812" y="11001"/>
                    <a:pt x="1812" y="11029"/>
                  </a:cubicBezTo>
                  <a:cubicBezTo>
                    <a:pt x="1868" y="11204"/>
                    <a:pt x="1924" y="11379"/>
                    <a:pt x="1987" y="11553"/>
                  </a:cubicBezTo>
                  <a:cubicBezTo>
                    <a:pt x="1868" y="11959"/>
                    <a:pt x="1518" y="12253"/>
                    <a:pt x="1343" y="12630"/>
                  </a:cubicBezTo>
                  <a:cubicBezTo>
                    <a:pt x="1252" y="12833"/>
                    <a:pt x="1197" y="13036"/>
                    <a:pt x="1169" y="13239"/>
                  </a:cubicBezTo>
                  <a:cubicBezTo>
                    <a:pt x="1113" y="13476"/>
                    <a:pt x="966" y="13651"/>
                    <a:pt x="847" y="13854"/>
                  </a:cubicBezTo>
                  <a:cubicBezTo>
                    <a:pt x="644" y="14259"/>
                    <a:pt x="413" y="14637"/>
                    <a:pt x="176" y="15050"/>
                  </a:cubicBezTo>
                  <a:cubicBezTo>
                    <a:pt x="1" y="15308"/>
                    <a:pt x="239" y="15483"/>
                    <a:pt x="497" y="15574"/>
                  </a:cubicBezTo>
                  <a:cubicBezTo>
                    <a:pt x="497" y="15686"/>
                    <a:pt x="588" y="15805"/>
                    <a:pt x="763" y="15861"/>
                  </a:cubicBezTo>
                  <a:cubicBezTo>
                    <a:pt x="900" y="15931"/>
                    <a:pt x="1032" y="15968"/>
                    <a:pt x="1161" y="15968"/>
                  </a:cubicBezTo>
                  <a:cubicBezTo>
                    <a:pt x="1302" y="15968"/>
                    <a:pt x="1439" y="15924"/>
                    <a:pt x="1574" y="15833"/>
                  </a:cubicBezTo>
                  <a:cubicBezTo>
                    <a:pt x="1896" y="15658"/>
                    <a:pt x="1777" y="15336"/>
                    <a:pt x="1812" y="15050"/>
                  </a:cubicBezTo>
                  <a:cubicBezTo>
                    <a:pt x="1812" y="14609"/>
                    <a:pt x="1952" y="14231"/>
                    <a:pt x="2189" y="13854"/>
                  </a:cubicBezTo>
                  <a:cubicBezTo>
                    <a:pt x="2301" y="13651"/>
                    <a:pt x="2420" y="13532"/>
                    <a:pt x="2623" y="13413"/>
                  </a:cubicBezTo>
                  <a:cubicBezTo>
                    <a:pt x="2798" y="13329"/>
                    <a:pt x="2945" y="13239"/>
                    <a:pt x="3091" y="13127"/>
                  </a:cubicBezTo>
                  <a:cubicBezTo>
                    <a:pt x="3210" y="13036"/>
                    <a:pt x="3294" y="12952"/>
                    <a:pt x="3350" y="12833"/>
                  </a:cubicBezTo>
                  <a:cubicBezTo>
                    <a:pt x="3441" y="12630"/>
                    <a:pt x="3413" y="12483"/>
                    <a:pt x="3441" y="12309"/>
                  </a:cubicBezTo>
                  <a:cubicBezTo>
                    <a:pt x="3441" y="12015"/>
                    <a:pt x="3525" y="11728"/>
                    <a:pt x="3469" y="11435"/>
                  </a:cubicBezTo>
                  <a:lnTo>
                    <a:pt x="3469" y="11435"/>
                  </a:lnTo>
                  <a:cubicBezTo>
                    <a:pt x="3700" y="11553"/>
                    <a:pt x="3938" y="11665"/>
                    <a:pt x="4168" y="11840"/>
                  </a:cubicBezTo>
                  <a:cubicBezTo>
                    <a:pt x="4343" y="11959"/>
                    <a:pt x="4518" y="12050"/>
                    <a:pt x="4693" y="12162"/>
                  </a:cubicBezTo>
                  <a:cubicBezTo>
                    <a:pt x="4784" y="12225"/>
                    <a:pt x="4868" y="12253"/>
                    <a:pt x="4986" y="12281"/>
                  </a:cubicBezTo>
                  <a:cubicBezTo>
                    <a:pt x="5042" y="12337"/>
                    <a:pt x="5161" y="12399"/>
                    <a:pt x="5245" y="12427"/>
                  </a:cubicBezTo>
                  <a:cubicBezTo>
                    <a:pt x="5245" y="12455"/>
                    <a:pt x="5217" y="12483"/>
                    <a:pt x="5217" y="12511"/>
                  </a:cubicBezTo>
                  <a:cubicBezTo>
                    <a:pt x="5189" y="12777"/>
                    <a:pt x="5189" y="13036"/>
                    <a:pt x="5189" y="13302"/>
                  </a:cubicBezTo>
                  <a:cubicBezTo>
                    <a:pt x="5217" y="13560"/>
                    <a:pt x="5273" y="13826"/>
                    <a:pt x="5273" y="14085"/>
                  </a:cubicBezTo>
                  <a:cubicBezTo>
                    <a:pt x="5308" y="14378"/>
                    <a:pt x="5273" y="14672"/>
                    <a:pt x="5273" y="14959"/>
                  </a:cubicBezTo>
                  <a:cubicBezTo>
                    <a:pt x="5273" y="15224"/>
                    <a:pt x="5245" y="15511"/>
                    <a:pt x="5245" y="15777"/>
                  </a:cubicBezTo>
                  <a:cubicBezTo>
                    <a:pt x="5245" y="16070"/>
                    <a:pt x="5161" y="16357"/>
                    <a:pt x="5070" y="16651"/>
                  </a:cubicBezTo>
                  <a:cubicBezTo>
                    <a:pt x="5042" y="16826"/>
                    <a:pt x="4986" y="17000"/>
                    <a:pt x="5098" y="17147"/>
                  </a:cubicBezTo>
                  <a:cubicBezTo>
                    <a:pt x="5161" y="17203"/>
                    <a:pt x="5189" y="17231"/>
                    <a:pt x="5245" y="17259"/>
                  </a:cubicBezTo>
                  <a:cubicBezTo>
                    <a:pt x="5336" y="17322"/>
                    <a:pt x="5420" y="17350"/>
                    <a:pt x="5483" y="17378"/>
                  </a:cubicBezTo>
                  <a:cubicBezTo>
                    <a:pt x="5539" y="17378"/>
                    <a:pt x="5567" y="17406"/>
                    <a:pt x="5595" y="17406"/>
                  </a:cubicBezTo>
                  <a:cubicBezTo>
                    <a:pt x="5613" y="17406"/>
                    <a:pt x="5672" y="17394"/>
                    <a:pt x="5710" y="17394"/>
                  </a:cubicBezTo>
                  <a:cubicBezTo>
                    <a:pt x="5728" y="17394"/>
                    <a:pt x="5742" y="17397"/>
                    <a:pt x="5742" y="17406"/>
                  </a:cubicBezTo>
                  <a:cubicBezTo>
                    <a:pt x="5832" y="17469"/>
                    <a:pt x="5944" y="17497"/>
                    <a:pt x="6035" y="17497"/>
                  </a:cubicBezTo>
                  <a:cubicBezTo>
                    <a:pt x="6083" y="17509"/>
                    <a:pt x="6127" y="17514"/>
                    <a:pt x="6168" y="17514"/>
                  </a:cubicBezTo>
                  <a:cubicBezTo>
                    <a:pt x="6323" y="17514"/>
                    <a:pt x="6424" y="17433"/>
                    <a:pt x="6469" y="17294"/>
                  </a:cubicBezTo>
                  <a:lnTo>
                    <a:pt x="6497" y="17294"/>
                  </a:lnTo>
                  <a:cubicBezTo>
                    <a:pt x="6762" y="17294"/>
                    <a:pt x="7021" y="17147"/>
                    <a:pt x="7056" y="16882"/>
                  </a:cubicBezTo>
                  <a:cubicBezTo>
                    <a:pt x="7084" y="16504"/>
                    <a:pt x="6881" y="16098"/>
                    <a:pt x="6762" y="15777"/>
                  </a:cubicBezTo>
                  <a:cubicBezTo>
                    <a:pt x="6672" y="15455"/>
                    <a:pt x="6560" y="15134"/>
                    <a:pt x="6469" y="14812"/>
                  </a:cubicBezTo>
                  <a:lnTo>
                    <a:pt x="6469" y="14812"/>
                  </a:lnTo>
                  <a:cubicBezTo>
                    <a:pt x="6497" y="14875"/>
                    <a:pt x="6497" y="14931"/>
                    <a:pt x="6532" y="14987"/>
                  </a:cubicBezTo>
                  <a:cubicBezTo>
                    <a:pt x="6644" y="15161"/>
                    <a:pt x="6735" y="15308"/>
                    <a:pt x="6846" y="15483"/>
                  </a:cubicBezTo>
                  <a:cubicBezTo>
                    <a:pt x="6993" y="15658"/>
                    <a:pt x="7140" y="15833"/>
                    <a:pt x="7259" y="16036"/>
                  </a:cubicBezTo>
                  <a:cubicBezTo>
                    <a:pt x="7343" y="16245"/>
                    <a:pt x="7371" y="16420"/>
                    <a:pt x="7406" y="16651"/>
                  </a:cubicBezTo>
                  <a:cubicBezTo>
                    <a:pt x="7434" y="16882"/>
                    <a:pt x="7434" y="17084"/>
                    <a:pt x="7462" y="17322"/>
                  </a:cubicBezTo>
                  <a:cubicBezTo>
                    <a:pt x="7490" y="17525"/>
                    <a:pt x="7581" y="17728"/>
                    <a:pt x="7490" y="17930"/>
                  </a:cubicBezTo>
                  <a:cubicBezTo>
                    <a:pt x="7406" y="18252"/>
                    <a:pt x="7056" y="18343"/>
                    <a:pt x="6881" y="18602"/>
                  </a:cubicBezTo>
                  <a:lnTo>
                    <a:pt x="6881" y="18658"/>
                  </a:lnTo>
                  <a:cubicBezTo>
                    <a:pt x="6762" y="18693"/>
                    <a:pt x="6644" y="18804"/>
                    <a:pt x="6588" y="18832"/>
                  </a:cubicBezTo>
                  <a:cubicBezTo>
                    <a:pt x="6469" y="18923"/>
                    <a:pt x="6294" y="19042"/>
                    <a:pt x="6322" y="19182"/>
                  </a:cubicBezTo>
                  <a:cubicBezTo>
                    <a:pt x="6357" y="19301"/>
                    <a:pt x="6497" y="19329"/>
                    <a:pt x="6588" y="19357"/>
                  </a:cubicBezTo>
                  <a:cubicBezTo>
                    <a:pt x="6625" y="19357"/>
                    <a:pt x="6690" y="19372"/>
                    <a:pt x="6754" y="19372"/>
                  </a:cubicBezTo>
                  <a:cubicBezTo>
                    <a:pt x="6787" y="19372"/>
                    <a:pt x="6818" y="19369"/>
                    <a:pt x="6846" y="19357"/>
                  </a:cubicBezTo>
                  <a:cubicBezTo>
                    <a:pt x="6937" y="19420"/>
                    <a:pt x="7056" y="19392"/>
                    <a:pt x="7140" y="19420"/>
                  </a:cubicBezTo>
                  <a:cubicBezTo>
                    <a:pt x="7219" y="19420"/>
                    <a:pt x="7283" y="19432"/>
                    <a:pt x="7344" y="19432"/>
                  </a:cubicBezTo>
                  <a:cubicBezTo>
                    <a:pt x="7374" y="19432"/>
                    <a:pt x="7403" y="19429"/>
                    <a:pt x="7434" y="19420"/>
                  </a:cubicBezTo>
                  <a:cubicBezTo>
                    <a:pt x="7490" y="19420"/>
                    <a:pt x="7609" y="19420"/>
                    <a:pt x="7692" y="19392"/>
                  </a:cubicBezTo>
                  <a:lnTo>
                    <a:pt x="7895" y="19392"/>
                  </a:lnTo>
                  <a:cubicBezTo>
                    <a:pt x="7935" y="19401"/>
                    <a:pt x="7971" y="19404"/>
                    <a:pt x="8006" y="19404"/>
                  </a:cubicBezTo>
                  <a:cubicBezTo>
                    <a:pt x="8074" y="19404"/>
                    <a:pt x="8133" y="19392"/>
                    <a:pt x="8189" y="19392"/>
                  </a:cubicBezTo>
                  <a:cubicBezTo>
                    <a:pt x="8392" y="19392"/>
                    <a:pt x="8594" y="19357"/>
                    <a:pt x="8804" y="19357"/>
                  </a:cubicBezTo>
                  <a:cubicBezTo>
                    <a:pt x="8855" y="19357"/>
                    <a:pt x="8907" y="19359"/>
                    <a:pt x="8959" y="19359"/>
                  </a:cubicBezTo>
                  <a:cubicBezTo>
                    <a:pt x="9114" y="19359"/>
                    <a:pt x="9261" y="19339"/>
                    <a:pt x="9329" y="19182"/>
                  </a:cubicBezTo>
                  <a:cubicBezTo>
                    <a:pt x="9469" y="18895"/>
                    <a:pt x="9154" y="18483"/>
                    <a:pt x="9119" y="18224"/>
                  </a:cubicBezTo>
                  <a:cubicBezTo>
                    <a:pt x="9063" y="18021"/>
                    <a:pt x="9063" y="17784"/>
                    <a:pt x="9091" y="17581"/>
                  </a:cubicBezTo>
                  <a:cubicBezTo>
                    <a:pt x="9091" y="17350"/>
                    <a:pt x="9210" y="17175"/>
                    <a:pt x="9238" y="16972"/>
                  </a:cubicBezTo>
                  <a:cubicBezTo>
                    <a:pt x="9294" y="16595"/>
                    <a:pt x="9329" y="16301"/>
                    <a:pt x="9119" y="15980"/>
                  </a:cubicBezTo>
                  <a:cubicBezTo>
                    <a:pt x="8888" y="15602"/>
                    <a:pt x="8629" y="15280"/>
                    <a:pt x="8539" y="14847"/>
                  </a:cubicBezTo>
                  <a:cubicBezTo>
                    <a:pt x="8511" y="14609"/>
                    <a:pt x="8567" y="14378"/>
                    <a:pt x="8567" y="14148"/>
                  </a:cubicBezTo>
                  <a:cubicBezTo>
                    <a:pt x="8594" y="13938"/>
                    <a:pt x="8594" y="13763"/>
                    <a:pt x="8594" y="13560"/>
                  </a:cubicBezTo>
                  <a:cubicBezTo>
                    <a:pt x="8629" y="13274"/>
                    <a:pt x="8539" y="12980"/>
                    <a:pt x="8392" y="12714"/>
                  </a:cubicBezTo>
                  <a:cubicBezTo>
                    <a:pt x="8594" y="12714"/>
                    <a:pt x="8832" y="12714"/>
                    <a:pt x="9035" y="12749"/>
                  </a:cubicBezTo>
                  <a:cubicBezTo>
                    <a:pt x="9110" y="12758"/>
                    <a:pt x="9186" y="12764"/>
                    <a:pt x="9261" y="12764"/>
                  </a:cubicBezTo>
                  <a:cubicBezTo>
                    <a:pt x="9414" y="12764"/>
                    <a:pt x="9561" y="12738"/>
                    <a:pt x="9678" y="12658"/>
                  </a:cubicBezTo>
                  <a:cubicBezTo>
                    <a:pt x="9762" y="12777"/>
                    <a:pt x="9853" y="12861"/>
                    <a:pt x="9965" y="12980"/>
                  </a:cubicBezTo>
                  <a:cubicBezTo>
                    <a:pt x="10315" y="13211"/>
                    <a:pt x="10608" y="13504"/>
                    <a:pt x="10930" y="13798"/>
                  </a:cubicBezTo>
                  <a:cubicBezTo>
                    <a:pt x="11077" y="14001"/>
                    <a:pt x="11335" y="14204"/>
                    <a:pt x="11482" y="14406"/>
                  </a:cubicBezTo>
                  <a:cubicBezTo>
                    <a:pt x="11538" y="14497"/>
                    <a:pt x="11566" y="14553"/>
                    <a:pt x="11629" y="14637"/>
                  </a:cubicBezTo>
                  <a:cubicBezTo>
                    <a:pt x="11566" y="14756"/>
                    <a:pt x="11566" y="14931"/>
                    <a:pt x="11566" y="15050"/>
                  </a:cubicBezTo>
                  <a:cubicBezTo>
                    <a:pt x="11566" y="15252"/>
                    <a:pt x="11629" y="15427"/>
                    <a:pt x="11741" y="15602"/>
                  </a:cubicBezTo>
                  <a:cubicBezTo>
                    <a:pt x="11916" y="15777"/>
                    <a:pt x="12063" y="15924"/>
                    <a:pt x="12154" y="16154"/>
                  </a:cubicBezTo>
                  <a:cubicBezTo>
                    <a:pt x="12238" y="16385"/>
                    <a:pt x="12265" y="16595"/>
                    <a:pt x="12300" y="16826"/>
                  </a:cubicBezTo>
                  <a:lnTo>
                    <a:pt x="12300" y="17056"/>
                  </a:lnTo>
                  <a:cubicBezTo>
                    <a:pt x="12265" y="17175"/>
                    <a:pt x="12238" y="17294"/>
                    <a:pt x="12210" y="17378"/>
                  </a:cubicBezTo>
                  <a:cubicBezTo>
                    <a:pt x="12182" y="17553"/>
                    <a:pt x="12182" y="17728"/>
                    <a:pt x="12300" y="17847"/>
                  </a:cubicBezTo>
                  <a:cubicBezTo>
                    <a:pt x="12265" y="18049"/>
                    <a:pt x="12475" y="18371"/>
                    <a:pt x="12615" y="18427"/>
                  </a:cubicBezTo>
                  <a:cubicBezTo>
                    <a:pt x="12640" y="18443"/>
                    <a:pt x="12665" y="18449"/>
                    <a:pt x="12688" y="18449"/>
                  </a:cubicBezTo>
                  <a:cubicBezTo>
                    <a:pt x="12746" y="18449"/>
                    <a:pt x="12790" y="18403"/>
                    <a:pt x="12790" y="18343"/>
                  </a:cubicBezTo>
                  <a:cubicBezTo>
                    <a:pt x="12790" y="18280"/>
                    <a:pt x="12762" y="18196"/>
                    <a:pt x="12790" y="18133"/>
                  </a:cubicBezTo>
                  <a:cubicBezTo>
                    <a:pt x="12790" y="18077"/>
                    <a:pt x="12825" y="18021"/>
                    <a:pt x="12853" y="17958"/>
                  </a:cubicBezTo>
                  <a:cubicBezTo>
                    <a:pt x="12853" y="17993"/>
                    <a:pt x="12853" y="18021"/>
                    <a:pt x="12881" y="18049"/>
                  </a:cubicBezTo>
                  <a:cubicBezTo>
                    <a:pt x="12965" y="18252"/>
                    <a:pt x="12909" y="18455"/>
                    <a:pt x="13112" y="18574"/>
                  </a:cubicBezTo>
                  <a:cubicBezTo>
                    <a:pt x="13174" y="18693"/>
                    <a:pt x="13230" y="18777"/>
                    <a:pt x="13314" y="18867"/>
                  </a:cubicBezTo>
                  <a:cubicBezTo>
                    <a:pt x="13377" y="18923"/>
                    <a:pt x="13524" y="19007"/>
                    <a:pt x="13608" y="19007"/>
                  </a:cubicBezTo>
                  <a:cubicBezTo>
                    <a:pt x="13699" y="18979"/>
                    <a:pt x="13699" y="18832"/>
                    <a:pt x="13699" y="18777"/>
                  </a:cubicBezTo>
                  <a:cubicBezTo>
                    <a:pt x="13699" y="18658"/>
                    <a:pt x="13727" y="18546"/>
                    <a:pt x="13699" y="18427"/>
                  </a:cubicBezTo>
                  <a:cubicBezTo>
                    <a:pt x="13699" y="18399"/>
                    <a:pt x="13699" y="18399"/>
                    <a:pt x="13727" y="18371"/>
                  </a:cubicBezTo>
                  <a:cubicBezTo>
                    <a:pt x="13811" y="18133"/>
                    <a:pt x="13699" y="17819"/>
                    <a:pt x="13636" y="17581"/>
                  </a:cubicBezTo>
                  <a:cubicBezTo>
                    <a:pt x="13609" y="17554"/>
                    <a:pt x="13531" y="17257"/>
                    <a:pt x="13623" y="17257"/>
                  </a:cubicBezTo>
                  <a:cubicBezTo>
                    <a:pt x="13627" y="17257"/>
                    <a:pt x="13631" y="17258"/>
                    <a:pt x="13636" y="17259"/>
                  </a:cubicBezTo>
                  <a:lnTo>
                    <a:pt x="13636" y="17497"/>
                  </a:lnTo>
                  <a:cubicBezTo>
                    <a:pt x="13664" y="17581"/>
                    <a:pt x="13664" y="17700"/>
                    <a:pt x="13727" y="17784"/>
                  </a:cubicBezTo>
                  <a:cubicBezTo>
                    <a:pt x="13783" y="17847"/>
                    <a:pt x="13811" y="17875"/>
                    <a:pt x="13874" y="17902"/>
                  </a:cubicBezTo>
                  <a:cubicBezTo>
                    <a:pt x="13918" y="18042"/>
                    <a:pt x="14021" y="18424"/>
                    <a:pt x="14179" y="18424"/>
                  </a:cubicBezTo>
                  <a:cubicBezTo>
                    <a:pt x="14218" y="18424"/>
                    <a:pt x="14261" y="18400"/>
                    <a:pt x="14307" y="18343"/>
                  </a:cubicBezTo>
                  <a:cubicBezTo>
                    <a:pt x="14426" y="18196"/>
                    <a:pt x="14398" y="18021"/>
                    <a:pt x="14398" y="17875"/>
                  </a:cubicBezTo>
                  <a:cubicBezTo>
                    <a:pt x="14398" y="17819"/>
                    <a:pt x="14398" y="17728"/>
                    <a:pt x="14363" y="17700"/>
                  </a:cubicBezTo>
                  <a:cubicBezTo>
                    <a:pt x="14510" y="17378"/>
                    <a:pt x="14132" y="16882"/>
                    <a:pt x="13930" y="16595"/>
                  </a:cubicBezTo>
                  <a:cubicBezTo>
                    <a:pt x="13874" y="16357"/>
                    <a:pt x="13783" y="16154"/>
                    <a:pt x="13664" y="15952"/>
                  </a:cubicBezTo>
                  <a:cubicBezTo>
                    <a:pt x="13580" y="15833"/>
                    <a:pt x="13489" y="15686"/>
                    <a:pt x="13433" y="15546"/>
                  </a:cubicBezTo>
                  <a:cubicBezTo>
                    <a:pt x="13405" y="15336"/>
                    <a:pt x="13433" y="15161"/>
                    <a:pt x="13405" y="14987"/>
                  </a:cubicBezTo>
                  <a:cubicBezTo>
                    <a:pt x="13405" y="14784"/>
                    <a:pt x="13349" y="14525"/>
                    <a:pt x="13174" y="14350"/>
                  </a:cubicBezTo>
                  <a:cubicBezTo>
                    <a:pt x="13112" y="14322"/>
                    <a:pt x="13056" y="14287"/>
                    <a:pt x="13000" y="14231"/>
                  </a:cubicBezTo>
                  <a:lnTo>
                    <a:pt x="13028" y="14204"/>
                  </a:lnTo>
                  <a:cubicBezTo>
                    <a:pt x="13000" y="13910"/>
                    <a:pt x="12881" y="13707"/>
                    <a:pt x="12762" y="13476"/>
                  </a:cubicBezTo>
                  <a:cubicBezTo>
                    <a:pt x="12650" y="13211"/>
                    <a:pt x="12734" y="12861"/>
                    <a:pt x="12706" y="12574"/>
                  </a:cubicBezTo>
                  <a:cubicBezTo>
                    <a:pt x="12650" y="12225"/>
                    <a:pt x="12412" y="11987"/>
                    <a:pt x="12126" y="11840"/>
                  </a:cubicBezTo>
                  <a:cubicBezTo>
                    <a:pt x="12210" y="11840"/>
                    <a:pt x="12300" y="11812"/>
                    <a:pt x="12356" y="11812"/>
                  </a:cubicBezTo>
                  <a:cubicBezTo>
                    <a:pt x="12531" y="11784"/>
                    <a:pt x="12706" y="11756"/>
                    <a:pt x="12881" y="11756"/>
                  </a:cubicBezTo>
                  <a:cubicBezTo>
                    <a:pt x="13000" y="11784"/>
                    <a:pt x="13112" y="11812"/>
                    <a:pt x="13230" y="11840"/>
                  </a:cubicBezTo>
                  <a:cubicBezTo>
                    <a:pt x="13461" y="11931"/>
                    <a:pt x="13727" y="11959"/>
                    <a:pt x="13958" y="12050"/>
                  </a:cubicBezTo>
                  <a:cubicBezTo>
                    <a:pt x="14335" y="12190"/>
                    <a:pt x="14748" y="12337"/>
                    <a:pt x="15125" y="12427"/>
                  </a:cubicBezTo>
                  <a:cubicBezTo>
                    <a:pt x="15531" y="12483"/>
                    <a:pt x="15936" y="12539"/>
                    <a:pt x="16349" y="12602"/>
                  </a:cubicBezTo>
                  <a:cubicBezTo>
                    <a:pt x="16616" y="12642"/>
                    <a:pt x="16841" y="12681"/>
                    <a:pt x="17083" y="12681"/>
                  </a:cubicBezTo>
                  <a:cubicBezTo>
                    <a:pt x="17184" y="12681"/>
                    <a:pt x="17287" y="12675"/>
                    <a:pt x="17398" y="12658"/>
                  </a:cubicBezTo>
                  <a:cubicBezTo>
                    <a:pt x="17573" y="12630"/>
                    <a:pt x="17775" y="12602"/>
                    <a:pt x="17978" y="12574"/>
                  </a:cubicBezTo>
                  <a:cubicBezTo>
                    <a:pt x="18181" y="12511"/>
                    <a:pt x="18419" y="12511"/>
                    <a:pt x="18650" y="12483"/>
                  </a:cubicBezTo>
                  <a:cubicBezTo>
                    <a:pt x="18999" y="12399"/>
                    <a:pt x="19377" y="12309"/>
                    <a:pt x="19726" y="12134"/>
                  </a:cubicBezTo>
                  <a:cubicBezTo>
                    <a:pt x="19845" y="12078"/>
                    <a:pt x="19957" y="12015"/>
                    <a:pt x="20104" y="11931"/>
                  </a:cubicBezTo>
                  <a:cubicBezTo>
                    <a:pt x="20195" y="11875"/>
                    <a:pt x="20251" y="11840"/>
                    <a:pt x="20251" y="11728"/>
                  </a:cubicBezTo>
                  <a:cubicBezTo>
                    <a:pt x="20251" y="11728"/>
                    <a:pt x="20251" y="11700"/>
                    <a:pt x="20223" y="11700"/>
                  </a:cubicBezTo>
                  <a:cubicBezTo>
                    <a:pt x="20167" y="11637"/>
                    <a:pt x="20048" y="11665"/>
                    <a:pt x="19957" y="11637"/>
                  </a:cubicBezTo>
                  <a:lnTo>
                    <a:pt x="19496" y="11637"/>
                  </a:lnTo>
                  <a:cubicBezTo>
                    <a:pt x="19293" y="11637"/>
                    <a:pt x="19118" y="11609"/>
                    <a:pt x="18943" y="11581"/>
                  </a:cubicBezTo>
                  <a:lnTo>
                    <a:pt x="18384" y="11581"/>
                  </a:lnTo>
                  <a:cubicBezTo>
                    <a:pt x="18272" y="11581"/>
                    <a:pt x="18153" y="11553"/>
                    <a:pt x="18034" y="11525"/>
                  </a:cubicBezTo>
                  <a:cubicBezTo>
                    <a:pt x="18034" y="11490"/>
                    <a:pt x="17978" y="11435"/>
                    <a:pt x="17950" y="11407"/>
                  </a:cubicBezTo>
                  <a:cubicBezTo>
                    <a:pt x="17930" y="11396"/>
                    <a:pt x="17901" y="11390"/>
                    <a:pt x="17871" y="11390"/>
                  </a:cubicBezTo>
                  <a:cubicBezTo>
                    <a:pt x="17819" y="11390"/>
                    <a:pt x="17765" y="11409"/>
                    <a:pt x="17747" y="11463"/>
                  </a:cubicBezTo>
                  <a:cubicBezTo>
                    <a:pt x="17629" y="11435"/>
                    <a:pt x="17510" y="11407"/>
                    <a:pt x="17426" y="11379"/>
                  </a:cubicBezTo>
                  <a:cubicBezTo>
                    <a:pt x="17398" y="11288"/>
                    <a:pt x="17307" y="11204"/>
                    <a:pt x="17223" y="11204"/>
                  </a:cubicBezTo>
                  <a:cubicBezTo>
                    <a:pt x="17160" y="11204"/>
                    <a:pt x="17076" y="11204"/>
                    <a:pt x="17048" y="11260"/>
                  </a:cubicBezTo>
                  <a:cubicBezTo>
                    <a:pt x="16929" y="11232"/>
                    <a:pt x="16811" y="11204"/>
                    <a:pt x="16699" y="11141"/>
                  </a:cubicBezTo>
                  <a:cubicBezTo>
                    <a:pt x="16699" y="11113"/>
                    <a:pt x="16699" y="11085"/>
                    <a:pt x="16671" y="11057"/>
                  </a:cubicBezTo>
                  <a:cubicBezTo>
                    <a:pt x="16636" y="11001"/>
                    <a:pt x="16580" y="10966"/>
                    <a:pt x="16524" y="10966"/>
                  </a:cubicBezTo>
                  <a:cubicBezTo>
                    <a:pt x="16461" y="10966"/>
                    <a:pt x="16377" y="11001"/>
                    <a:pt x="16349" y="11029"/>
                  </a:cubicBezTo>
                  <a:cubicBezTo>
                    <a:pt x="16321" y="11029"/>
                    <a:pt x="16286" y="11029"/>
                    <a:pt x="16258" y="11001"/>
                  </a:cubicBezTo>
                  <a:cubicBezTo>
                    <a:pt x="16174" y="10966"/>
                    <a:pt x="16083" y="10938"/>
                    <a:pt x="15999" y="10910"/>
                  </a:cubicBezTo>
                  <a:lnTo>
                    <a:pt x="15999" y="10882"/>
                  </a:lnTo>
                  <a:cubicBezTo>
                    <a:pt x="15951" y="10791"/>
                    <a:pt x="15874" y="10753"/>
                    <a:pt x="15800" y="10753"/>
                  </a:cubicBezTo>
                  <a:cubicBezTo>
                    <a:pt x="15777" y="10753"/>
                    <a:pt x="15755" y="10757"/>
                    <a:pt x="15734" y="10763"/>
                  </a:cubicBezTo>
                  <a:cubicBezTo>
                    <a:pt x="15706" y="10763"/>
                    <a:pt x="15678" y="10763"/>
                    <a:pt x="15678" y="10791"/>
                  </a:cubicBezTo>
                  <a:cubicBezTo>
                    <a:pt x="15587" y="10763"/>
                    <a:pt x="15531" y="10735"/>
                    <a:pt x="15447" y="10707"/>
                  </a:cubicBezTo>
                  <a:cubicBezTo>
                    <a:pt x="15447" y="10616"/>
                    <a:pt x="15412" y="10533"/>
                    <a:pt x="15356" y="10505"/>
                  </a:cubicBezTo>
                  <a:cubicBezTo>
                    <a:pt x="15328" y="10491"/>
                    <a:pt x="15298" y="10484"/>
                    <a:pt x="15269" y="10484"/>
                  </a:cubicBezTo>
                  <a:cubicBezTo>
                    <a:pt x="15239" y="10484"/>
                    <a:pt x="15209" y="10491"/>
                    <a:pt x="15181" y="10505"/>
                  </a:cubicBezTo>
                  <a:lnTo>
                    <a:pt x="15153" y="10533"/>
                  </a:lnTo>
                  <a:cubicBezTo>
                    <a:pt x="15034" y="10477"/>
                    <a:pt x="14923" y="10414"/>
                    <a:pt x="14804" y="10330"/>
                  </a:cubicBezTo>
                  <a:lnTo>
                    <a:pt x="14804" y="10302"/>
                  </a:lnTo>
                  <a:lnTo>
                    <a:pt x="14804" y="10239"/>
                  </a:lnTo>
                  <a:cubicBezTo>
                    <a:pt x="14804" y="10211"/>
                    <a:pt x="14776" y="10183"/>
                    <a:pt x="14748" y="10155"/>
                  </a:cubicBezTo>
                  <a:cubicBezTo>
                    <a:pt x="14713" y="10127"/>
                    <a:pt x="14657" y="10092"/>
                    <a:pt x="14601" y="10092"/>
                  </a:cubicBezTo>
                  <a:cubicBezTo>
                    <a:pt x="14601" y="10092"/>
                    <a:pt x="14573" y="10092"/>
                    <a:pt x="14538" y="10127"/>
                  </a:cubicBezTo>
                  <a:cubicBezTo>
                    <a:pt x="14482" y="10064"/>
                    <a:pt x="14398" y="10008"/>
                    <a:pt x="14363" y="9952"/>
                  </a:cubicBezTo>
                  <a:cubicBezTo>
                    <a:pt x="14307" y="9917"/>
                    <a:pt x="14279" y="9889"/>
                    <a:pt x="14251" y="9833"/>
                  </a:cubicBezTo>
                  <a:lnTo>
                    <a:pt x="14251" y="9777"/>
                  </a:lnTo>
                  <a:cubicBezTo>
                    <a:pt x="14251" y="9742"/>
                    <a:pt x="14223" y="9686"/>
                    <a:pt x="14188" y="9658"/>
                  </a:cubicBezTo>
                  <a:cubicBezTo>
                    <a:pt x="14160" y="9631"/>
                    <a:pt x="14104" y="9631"/>
                    <a:pt x="14077" y="9631"/>
                  </a:cubicBezTo>
                  <a:lnTo>
                    <a:pt x="14049" y="9631"/>
                  </a:lnTo>
                  <a:cubicBezTo>
                    <a:pt x="14014" y="9568"/>
                    <a:pt x="13958" y="9540"/>
                    <a:pt x="13902" y="9484"/>
                  </a:cubicBezTo>
                  <a:cubicBezTo>
                    <a:pt x="13930" y="9428"/>
                    <a:pt x="13902" y="9337"/>
                    <a:pt x="13902" y="9281"/>
                  </a:cubicBezTo>
                  <a:cubicBezTo>
                    <a:pt x="13874" y="9190"/>
                    <a:pt x="13839" y="9134"/>
                    <a:pt x="13755" y="9078"/>
                  </a:cubicBezTo>
                  <a:cubicBezTo>
                    <a:pt x="13727" y="9061"/>
                    <a:pt x="13683" y="9052"/>
                    <a:pt x="13635" y="9052"/>
                  </a:cubicBezTo>
                  <a:cubicBezTo>
                    <a:pt x="13587" y="9052"/>
                    <a:pt x="13535" y="9061"/>
                    <a:pt x="13489" y="9078"/>
                  </a:cubicBezTo>
                  <a:cubicBezTo>
                    <a:pt x="13433" y="9015"/>
                    <a:pt x="13377" y="8931"/>
                    <a:pt x="13286" y="8868"/>
                  </a:cubicBezTo>
                  <a:cubicBezTo>
                    <a:pt x="13314" y="8812"/>
                    <a:pt x="13314" y="8729"/>
                    <a:pt x="13314" y="8638"/>
                  </a:cubicBezTo>
                  <a:cubicBezTo>
                    <a:pt x="13349" y="8554"/>
                    <a:pt x="13314" y="8463"/>
                    <a:pt x="13230" y="8407"/>
                  </a:cubicBezTo>
                  <a:cubicBezTo>
                    <a:pt x="13200" y="8357"/>
                    <a:pt x="13134" y="8335"/>
                    <a:pt x="13066" y="8335"/>
                  </a:cubicBezTo>
                  <a:cubicBezTo>
                    <a:pt x="13009" y="8335"/>
                    <a:pt x="12950" y="8350"/>
                    <a:pt x="12909" y="8379"/>
                  </a:cubicBezTo>
                  <a:cubicBezTo>
                    <a:pt x="12881" y="8316"/>
                    <a:pt x="12853" y="8288"/>
                    <a:pt x="12790" y="8232"/>
                  </a:cubicBezTo>
                  <a:cubicBezTo>
                    <a:pt x="12825" y="8169"/>
                    <a:pt x="12825" y="8085"/>
                    <a:pt x="12825" y="8029"/>
                  </a:cubicBezTo>
                  <a:cubicBezTo>
                    <a:pt x="12853" y="7938"/>
                    <a:pt x="12825" y="7820"/>
                    <a:pt x="12734" y="7764"/>
                  </a:cubicBezTo>
                  <a:cubicBezTo>
                    <a:pt x="12706" y="7736"/>
                    <a:pt x="12662" y="7722"/>
                    <a:pt x="12615" y="7722"/>
                  </a:cubicBezTo>
                  <a:cubicBezTo>
                    <a:pt x="12568" y="7722"/>
                    <a:pt x="12517" y="7736"/>
                    <a:pt x="12475" y="7764"/>
                  </a:cubicBezTo>
                  <a:cubicBezTo>
                    <a:pt x="12475" y="7764"/>
                    <a:pt x="12440" y="7764"/>
                    <a:pt x="12440" y="7792"/>
                  </a:cubicBezTo>
                  <a:cubicBezTo>
                    <a:pt x="12412" y="7736"/>
                    <a:pt x="12384" y="7708"/>
                    <a:pt x="12356" y="7645"/>
                  </a:cubicBezTo>
                  <a:cubicBezTo>
                    <a:pt x="12328" y="7617"/>
                    <a:pt x="12300" y="7589"/>
                    <a:pt x="12300" y="7561"/>
                  </a:cubicBezTo>
                  <a:cubicBezTo>
                    <a:pt x="12356" y="7533"/>
                    <a:pt x="12328" y="7386"/>
                    <a:pt x="12328" y="7330"/>
                  </a:cubicBezTo>
                  <a:cubicBezTo>
                    <a:pt x="12356" y="7211"/>
                    <a:pt x="12328" y="7064"/>
                    <a:pt x="12238" y="6980"/>
                  </a:cubicBezTo>
                  <a:cubicBezTo>
                    <a:pt x="12193" y="6956"/>
                    <a:pt x="12148" y="6945"/>
                    <a:pt x="12104" y="6945"/>
                  </a:cubicBezTo>
                  <a:cubicBezTo>
                    <a:pt x="12036" y="6945"/>
                    <a:pt x="11971" y="6970"/>
                    <a:pt x="11916" y="7008"/>
                  </a:cubicBezTo>
                  <a:cubicBezTo>
                    <a:pt x="11916" y="7008"/>
                    <a:pt x="11916" y="7036"/>
                    <a:pt x="11888" y="7036"/>
                  </a:cubicBezTo>
                  <a:lnTo>
                    <a:pt x="11888" y="7008"/>
                  </a:lnTo>
                  <a:cubicBezTo>
                    <a:pt x="11832" y="6917"/>
                    <a:pt x="11776" y="6834"/>
                    <a:pt x="11713" y="6743"/>
                  </a:cubicBezTo>
                  <a:cubicBezTo>
                    <a:pt x="11741" y="6687"/>
                    <a:pt x="11741" y="6596"/>
                    <a:pt x="11741" y="6512"/>
                  </a:cubicBezTo>
                  <a:cubicBezTo>
                    <a:pt x="11776" y="6421"/>
                    <a:pt x="11741" y="6309"/>
                    <a:pt x="11629" y="6246"/>
                  </a:cubicBezTo>
                  <a:cubicBezTo>
                    <a:pt x="11598" y="6218"/>
                    <a:pt x="11554" y="6204"/>
                    <a:pt x="11507" y="6204"/>
                  </a:cubicBezTo>
                  <a:cubicBezTo>
                    <a:pt x="11460" y="6204"/>
                    <a:pt x="11409" y="6218"/>
                    <a:pt x="11363" y="6246"/>
                  </a:cubicBezTo>
                  <a:cubicBezTo>
                    <a:pt x="11363" y="6281"/>
                    <a:pt x="11335" y="6281"/>
                    <a:pt x="11308" y="6309"/>
                  </a:cubicBezTo>
                  <a:cubicBezTo>
                    <a:pt x="11252" y="6246"/>
                    <a:pt x="11189" y="6190"/>
                    <a:pt x="11161" y="6134"/>
                  </a:cubicBezTo>
                  <a:cubicBezTo>
                    <a:pt x="11189" y="5960"/>
                    <a:pt x="11189" y="5757"/>
                    <a:pt x="11105" y="5638"/>
                  </a:cubicBezTo>
                  <a:cubicBezTo>
                    <a:pt x="11052" y="5591"/>
                    <a:pt x="11005" y="5540"/>
                    <a:pt x="10942" y="5540"/>
                  </a:cubicBezTo>
                  <a:cubicBezTo>
                    <a:pt x="10930" y="5540"/>
                    <a:pt x="10916" y="5542"/>
                    <a:pt x="10902" y="5547"/>
                  </a:cubicBezTo>
                  <a:cubicBezTo>
                    <a:pt x="10839" y="5582"/>
                    <a:pt x="10783" y="5610"/>
                    <a:pt x="10755" y="5666"/>
                  </a:cubicBezTo>
                  <a:cubicBezTo>
                    <a:pt x="10727" y="5638"/>
                    <a:pt x="10692" y="5610"/>
                    <a:pt x="10664" y="5582"/>
                  </a:cubicBezTo>
                  <a:cubicBezTo>
                    <a:pt x="10608" y="5491"/>
                    <a:pt x="10517" y="5435"/>
                    <a:pt x="10433" y="5372"/>
                  </a:cubicBezTo>
                  <a:cubicBezTo>
                    <a:pt x="10433" y="5316"/>
                    <a:pt x="10433" y="5288"/>
                    <a:pt x="10406" y="5232"/>
                  </a:cubicBezTo>
                  <a:cubicBezTo>
                    <a:pt x="10378" y="5141"/>
                    <a:pt x="10315" y="5058"/>
                    <a:pt x="10231" y="4995"/>
                  </a:cubicBezTo>
                  <a:cubicBezTo>
                    <a:pt x="10205" y="4983"/>
                    <a:pt x="10175" y="4976"/>
                    <a:pt x="10145" y="4976"/>
                  </a:cubicBezTo>
                  <a:cubicBezTo>
                    <a:pt x="10103" y="4976"/>
                    <a:pt x="10061" y="4990"/>
                    <a:pt x="10028" y="5023"/>
                  </a:cubicBezTo>
                  <a:cubicBezTo>
                    <a:pt x="9965" y="5058"/>
                    <a:pt x="9909" y="5085"/>
                    <a:pt x="9881" y="5141"/>
                  </a:cubicBezTo>
                  <a:cubicBezTo>
                    <a:pt x="9881" y="5141"/>
                    <a:pt x="9853" y="5141"/>
                    <a:pt x="9818" y="5113"/>
                  </a:cubicBezTo>
                  <a:cubicBezTo>
                    <a:pt x="9762" y="5113"/>
                    <a:pt x="9734" y="5113"/>
                    <a:pt x="9706" y="5085"/>
                  </a:cubicBezTo>
                  <a:cubicBezTo>
                    <a:pt x="9678" y="5023"/>
                    <a:pt x="9678" y="4967"/>
                    <a:pt x="9678" y="4939"/>
                  </a:cubicBezTo>
                  <a:cubicBezTo>
                    <a:pt x="9643" y="4820"/>
                    <a:pt x="9587" y="4764"/>
                    <a:pt x="9469" y="4708"/>
                  </a:cubicBezTo>
                  <a:cubicBezTo>
                    <a:pt x="9432" y="4691"/>
                    <a:pt x="9392" y="4683"/>
                    <a:pt x="9353" y="4683"/>
                  </a:cubicBezTo>
                  <a:cubicBezTo>
                    <a:pt x="9244" y="4683"/>
                    <a:pt x="9137" y="4745"/>
                    <a:pt x="9091" y="4848"/>
                  </a:cubicBezTo>
                  <a:cubicBezTo>
                    <a:pt x="9063" y="4848"/>
                    <a:pt x="9007" y="4820"/>
                    <a:pt x="8944" y="4792"/>
                  </a:cubicBezTo>
                  <a:cubicBezTo>
                    <a:pt x="8944" y="4736"/>
                    <a:pt x="8979" y="4673"/>
                    <a:pt x="8979" y="4645"/>
                  </a:cubicBezTo>
                  <a:cubicBezTo>
                    <a:pt x="8979" y="4589"/>
                    <a:pt x="8944" y="4533"/>
                    <a:pt x="8916" y="4442"/>
                  </a:cubicBezTo>
                  <a:cubicBezTo>
                    <a:pt x="8888" y="4358"/>
                    <a:pt x="8860" y="4211"/>
                    <a:pt x="8741" y="4183"/>
                  </a:cubicBezTo>
                  <a:cubicBezTo>
                    <a:pt x="8720" y="4177"/>
                    <a:pt x="8698" y="4174"/>
                    <a:pt x="8676" y="4174"/>
                  </a:cubicBezTo>
                  <a:cubicBezTo>
                    <a:pt x="8585" y="4174"/>
                    <a:pt x="8493" y="4228"/>
                    <a:pt x="8420" y="4295"/>
                  </a:cubicBezTo>
                  <a:cubicBezTo>
                    <a:pt x="8392" y="4323"/>
                    <a:pt x="8392" y="4386"/>
                    <a:pt x="8364" y="4414"/>
                  </a:cubicBezTo>
                  <a:cubicBezTo>
                    <a:pt x="8308" y="4386"/>
                    <a:pt x="8217" y="4358"/>
                    <a:pt x="8161" y="4323"/>
                  </a:cubicBezTo>
                  <a:lnTo>
                    <a:pt x="8161" y="4149"/>
                  </a:lnTo>
                  <a:lnTo>
                    <a:pt x="8161" y="3946"/>
                  </a:lnTo>
                  <a:cubicBezTo>
                    <a:pt x="8105" y="3834"/>
                    <a:pt x="7986" y="3771"/>
                    <a:pt x="7867" y="3771"/>
                  </a:cubicBezTo>
                  <a:cubicBezTo>
                    <a:pt x="7720" y="3799"/>
                    <a:pt x="7637" y="3890"/>
                    <a:pt x="7609" y="4009"/>
                  </a:cubicBezTo>
                  <a:cubicBezTo>
                    <a:pt x="7581" y="4065"/>
                    <a:pt x="7546" y="4121"/>
                    <a:pt x="7546" y="4183"/>
                  </a:cubicBezTo>
                  <a:cubicBezTo>
                    <a:pt x="7490" y="4149"/>
                    <a:pt x="7406" y="4149"/>
                    <a:pt x="7343" y="4121"/>
                  </a:cubicBezTo>
                  <a:cubicBezTo>
                    <a:pt x="7343" y="4009"/>
                    <a:pt x="7343" y="3890"/>
                    <a:pt x="7287" y="3743"/>
                  </a:cubicBezTo>
                  <a:cubicBezTo>
                    <a:pt x="7231" y="3659"/>
                    <a:pt x="7140" y="3540"/>
                    <a:pt x="6993" y="3512"/>
                  </a:cubicBezTo>
                  <a:cubicBezTo>
                    <a:pt x="6978" y="3508"/>
                    <a:pt x="6963" y="3507"/>
                    <a:pt x="6948" y="3507"/>
                  </a:cubicBezTo>
                  <a:cubicBezTo>
                    <a:pt x="6851" y="3507"/>
                    <a:pt x="6755" y="3580"/>
                    <a:pt x="6707" y="3659"/>
                  </a:cubicBezTo>
                  <a:cubicBezTo>
                    <a:pt x="6672" y="3715"/>
                    <a:pt x="6644" y="3799"/>
                    <a:pt x="6616" y="3862"/>
                  </a:cubicBezTo>
                  <a:lnTo>
                    <a:pt x="6616" y="4037"/>
                  </a:lnTo>
                  <a:lnTo>
                    <a:pt x="6469" y="4037"/>
                  </a:lnTo>
                  <a:lnTo>
                    <a:pt x="6469" y="3862"/>
                  </a:lnTo>
                  <a:cubicBezTo>
                    <a:pt x="6469" y="3799"/>
                    <a:pt x="6469" y="3715"/>
                    <a:pt x="6441" y="3624"/>
                  </a:cubicBezTo>
                  <a:cubicBezTo>
                    <a:pt x="6375" y="3487"/>
                    <a:pt x="6287" y="3440"/>
                    <a:pt x="6168" y="3440"/>
                  </a:cubicBezTo>
                  <a:cubicBezTo>
                    <a:pt x="6135" y="3440"/>
                    <a:pt x="6100" y="3443"/>
                    <a:pt x="6063" y="3449"/>
                  </a:cubicBezTo>
                  <a:cubicBezTo>
                    <a:pt x="5798" y="3568"/>
                    <a:pt x="5595" y="3862"/>
                    <a:pt x="5623" y="4149"/>
                  </a:cubicBezTo>
                  <a:cubicBezTo>
                    <a:pt x="5595" y="4183"/>
                    <a:pt x="5539" y="4183"/>
                    <a:pt x="5483" y="4183"/>
                  </a:cubicBezTo>
                  <a:cubicBezTo>
                    <a:pt x="5539" y="4037"/>
                    <a:pt x="5336" y="3799"/>
                    <a:pt x="5189" y="3771"/>
                  </a:cubicBezTo>
                  <a:cubicBezTo>
                    <a:pt x="5177" y="3770"/>
                    <a:pt x="5166" y="3769"/>
                    <a:pt x="5154" y="3769"/>
                  </a:cubicBezTo>
                  <a:cubicBezTo>
                    <a:pt x="4911" y="3769"/>
                    <a:pt x="4782" y="4047"/>
                    <a:pt x="4749" y="4267"/>
                  </a:cubicBezTo>
                  <a:cubicBezTo>
                    <a:pt x="4721" y="4267"/>
                    <a:pt x="4665" y="4295"/>
                    <a:pt x="4609" y="4295"/>
                  </a:cubicBezTo>
                  <a:cubicBezTo>
                    <a:pt x="4609" y="4239"/>
                    <a:pt x="4609" y="4149"/>
                    <a:pt x="4574" y="4093"/>
                  </a:cubicBezTo>
                  <a:cubicBezTo>
                    <a:pt x="4527" y="3994"/>
                    <a:pt x="4418" y="3939"/>
                    <a:pt x="4299" y="3939"/>
                  </a:cubicBezTo>
                  <a:cubicBezTo>
                    <a:pt x="4274" y="3939"/>
                    <a:pt x="4249" y="3941"/>
                    <a:pt x="4224" y="3946"/>
                  </a:cubicBezTo>
                  <a:cubicBezTo>
                    <a:pt x="4112" y="3974"/>
                    <a:pt x="3994" y="4093"/>
                    <a:pt x="3966" y="4239"/>
                  </a:cubicBezTo>
                  <a:cubicBezTo>
                    <a:pt x="3938" y="4323"/>
                    <a:pt x="3966" y="4414"/>
                    <a:pt x="3938" y="4498"/>
                  </a:cubicBezTo>
                  <a:cubicBezTo>
                    <a:pt x="3938" y="4533"/>
                    <a:pt x="3938" y="4533"/>
                    <a:pt x="3966" y="4561"/>
                  </a:cubicBezTo>
                  <a:cubicBezTo>
                    <a:pt x="3700" y="4645"/>
                    <a:pt x="3469" y="4708"/>
                    <a:pt x="3210" y="4708"/>
                  </a:cubicBezTo>
                  <a:cubicBezTo>
                    <a:pt x="3294" y="4617"/>
                    <a:pt x="3413" y="4533"/>
                    <a:pt x="3525" y="4414"/>
                  </a:cubicBezTo>
                  <a:cubicBezTo>
                    <a:pt x="3700" y="4267"/>
                    <a:pt x="3994" y="4037"/>
                    <a:pt x="4021" y="3771"/>
                  </a:cubicBezTo>
                  <a:cubicBezTo>
                    <a:pt x="4123" y="3757"/>
                    <a:pt x="4226" y="3757"/>
                    <a:pt x="4329" y="3757"/>
                  </a:cubicBezTo>
                  <a:cubicBezTo>
                    <a:pt x="4432" y="3757"/>
                    <a:pt x="4535" y="3757"/>
                    <a:pt x="4637" y="3743"/>
                  </a:cubicBezTo>
                  <a:cubicBezTo>
                    <a:pt x="4693" y="3715"/>
                    <a:pt x="4749" y="3715"/>
                    <a:pt x="4812" y="3687"/>
                  </a:cubicBezTo>
                  <a:lnTo>
                    <a:pt x="4840" y="3687"/>
                  </a:lnTo>
                  <a:cubicBezTo>
                    <a:pt x="4857" y="3688"/>
                    <a:pt x="4874" y="3689"/>
                    <a:pt x="4892" y="3689"/>
                  </a:cubicBezTo>
                  <a:cubicBezTo>
                    <a:pt x="5242" y="3689"/>
                    <a:pt x="5750" y="3432"/>
                    <a:pt x="5916" y="3100"/>
                  </a:cubicBezTo>
                  <a:cubicBezTo>
                    <a:pt x="5973" y="2939"/>
                    <a:pt x="5824" y="2900"/>
                    <a:pt x="5648" y="2900"/>
                  </a:cubicBezTo>
                  <a:cubicBezTo>
                    <a:pt x="5541" y="2900"/>
                    <a:pt x="5423" y="2914"/>
                    <a:pt x="5336" y="2925"/>
                  </a:cubicBezTo>
                  <a:cubicBezTo>
                    <a:pt x="5308" y="2813"/>
                    <a:pt x="5308" y="2722"/>
                    <a:pt x="5364" y="2610"/>
                  </a:cubicBezTo>
                  <a:cubicBezTo>
                    <a:pt x="5392" y="2575"/>
                    <a:pt x="5448" y="2519"/>
                    <a:pt x="5511" y="2463"/>
                  </a:cubicBezTo>
                  <a:cubicBezTo>
                    <a:pt x="5629" y="2482"/>
                    <a:pt x="5735" y="2556"/>
                    <a:pt x="5845" y="2556"/>
                  </a:cubicBezTo>
                  <a:cubicBezTo>
                    <a:pt x="5897" y="2556"/>
                    <a:pt x="5951" y="2539"/>
                    <a:pt x="6007" y="2491"/>
                  </a:cubicBezTo>
                  <a:cubicBezTo>
                    <a:pt x="6063" y="2463"/>
                    <a:pt x="6119" y="2400"/>
                    <a:pt x="6147" y="2317"/>
                  </a:cubicBezTo>
                  <a:lnTo>
                    <a:pt x="6182" y="2289"/>
                  </a:lnTo>
                  <a:cubicBezTo>
                    <a:pt x="6238" y="2226"/>
                    <a:pt x="6210" y="2051"/>
                    <a:pt x="6210" y="1967"/>
                  </a:cubicBezTo>
                  <a:cubicBezTo>
                    <a:pt x="6210" y="1820"/>
                    <a:pt x="6182" y="1645"/>
                    <a:pt x="6091" y="1498"/>
                  </a:cubicBezTo>
                  <a:cubicBezTo>
                    <a:pt x="5944" y="1240"/>
                    <a:pt x="5742" y="1002"/>
                    <a:pt x="5483" y="799"/>
                  </a:cubicBezTo>
                  <a:cubicBezTo>
                    <a:pt x="5217" y="624"/>
                    <a:pt x="4958" y="596"/>
                    <a:pt x="4665" y="596"/>
                  </a:cubicBezTo>
                  <a:cubicBezTo>
                    <a:pt x="4315" y="624"/>
                    <a:pt x="3966" y="652"/>
                    <a:pt x="3644" y="652"/>
                  </a:cubicBezTo>
                  <a:cubicBezTo>
                    <a:pt x="3441" y="624"/>
                    <a:pt x="3266" y="568"/>
                    <a:pt x="3091" y="450"/>
                  </a:cubicBezTo>
                  <a:cubicBezTo>
                    <a:pt x="2945" y="338"/>
                    <a:pt x="2861" y="219"/>
                    <a:pt x="2686" y="128"/>
                  </a:cubicBezTo>
                  <a:cubicBezTo>
                    <a:pt x="2559" y="44"/>
                    <a:pt x="2420" y="1"/>
                    <a:pt x="228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79"/>
            <p:cNvSpPr/>
            <p:nvPr/>
          </p:nvSpPr>
          <p:spPr>
            <a:xfrm>
              <a:off x="7048395" y="2069925"/>
              <a:ext cx="28512" cy="5643"/>
            </a:xfrm>
            <a:custGeom>
              <a:rect b="b" l="l" r="r" t="t"/>
              <a:pathLst>
                <a:path extrusionOk="0" h="248" w="1253">
                  <a:moveTo>
                    <a:pt x="954" y="0"/>
                  </a:moveTo>
                  <a:cubicBezTo>
                    <a:pt x="644" y="0"/>
                    <a:pt x="350" y="42"/>
                    <a:pt x="57" y="157"/>
                  </a:cubicBezTo>
                  <a:cubicBezTo>
                    <a:pt x="1" y="185"/>
                    <a:pt x="29" y="248"/>
                    <a:pt x="85" y="248"/>
                  </a:cubicBezTo>
                  <a:cubicBezTo>
                    <a:pt x="260" y="185"/>
                    <a:pt x="462" y="129"/>
                    <a:pt x="637" y="101"/>
                  </a:cubicBezTo>
                  <a:cubicBezTo>
                    <a:pt x="705" y="91"/>
                    <a:pt x="769" y="88"/>
                    <a:pt x="833" y="88"/>
                  </a:cubicBezTo>
                  <a:cubicBezTo>
                    <a:pt x="960" y="88"/>
                    <a:pt x="1085" y="101"/>
                    <a:pt x="1225" y="101"/>
                  </a:cubicBezTo>
                  <a:cubicBezTo>
                    <a:pt x="1253" y="101"/>
                    <a:pt x="1253" y="10"/>
                    <a:pt x="1225" y="10"/>
                  </a:cubicBezTo>
                  <a:cubicBezTo>
                    <a:pt x="1133" y="4"/>
                    <a:pt x="1043" y="0"/>
                    <a:pt x="9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79"/>
            <p:cNvSpPr/>
            <p:nvPr/>
          </p:nvSpPr>
          <p:spPr>
            <a:xfrm>
              <a:off x="6979470" y="2128315"/>
              <a:ext cx="41118" cy="17658"/>
            </a:xfrm>
            <a:custGeom>
              <a:rect b="b" l="l" r="r" t="t"/>
              <a:pathLst>
                <a:path extrusionOk="0" h="776" w="1807">
                  <a:moveTo>
                    <a:pt x="1581" y="0"/>
                  </a:moveTo>
                  <a:cubicBezTo>
                    <a:pt x="1385" y="0"/>
                    <a:pt x="1168" y="43"/>
                    <a:pt x="988" y="157"/>
                  </a:cubicBezTo>
                  <a:cubicBezTo>
                    <a:pt x="791" y="306"/>
                    <a:pt x="482" y="690"/>
                    <a:pt x="200" y="690"/>
                  </a:cubicBezTo>
                  <a:cubicBezTo>
                    <a:pt x="151" y="690"/>
                    <a:pt x="104" y="679"/>
                    <a:pt x="58" y="653"/>
                  </a:cubicBezTo>
                  <a:cubicBezTo>
                    <a:pt x="51" y="648"/>
                    <a:pt x="45" y="646"/>
                    <a:pt x="39" y="646"/>
                  </a:cubicBezTo>
                  <a:cubicBezTo>
                    <a:pt x="15" y="646"/>
                    <a:pt x="1" y="687"/>
                    <a:pt x="23" y="709"/>
                  </a:cubicBezTo>
                  <a:cubicBezTo>
                    <a:pt x="107" y="756"/>
                    <a:pt x="185" y="775"/>
                    <a:pt x="258" y="775"/>
                  </a:cubicBezTo>
                  <a:cubicBezTo>
                    <a:pt x="417" y="775"/>
                    <a:pt x="556" y="682"/>
                    <a:pt x="694" y="562"/>
                  </a:cubicBezTo>
                  <a:cubicBezTo>
                    <a:pt x="841" y="479"/>
                    <a:pt x="960" y="332"/>
                    <a:pt x="1135" y="241"/>
                  </a:cubicBezTo>
                  <a:cubicBezTo>
                    <a:pt x="1310" y="129"/>
                    <a:pt x="1540" y="157"/>
                    <a:pt x="1743" y="129"/>
                  </a:cubicBezTo>
                  <a:cubicBezTo>
                    <a:pt x="1806" y="101"/>
                    <a:pt x="1806" y="38"/>
                    <a:pt x="1743" y="10"/>
                  </a:cubicBezTo>
                  <a:cubicBezTo>
                    <a:pt x="1692" y="4"/>
                    <a:pt x="1638" y="0"/>
                    <a:pt x="15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79"/>
            <p:cNvSpPr/>
            <p:nvPr/>
          </p:nvSpPr>
          <p:spPr>
            <a:xfrm>
              <a:off x="7001315" y="2123650"/>
              <a:ext cx="25144" cy="6963"/>
            </a:xfrm>
            <a:custGeom>
              <a:rect b="b" l="l" r="r" t="t"/>
              <a:pathLst>
                <a:path extrusionOk="0" h="306" w="1105">
                  <a:moveTo>
                    <a:pt x="819" y="1"/>
                  </a:moveTo>
                  <a:cubicBezTo>
                    <a:pt x="546" y="1"/>
                    <a:pt x="295" y="124"/>
                    <a:pt x="28" y="215"/>
                  </a:cubicBezTo>
                  <a:cubicBezTo>
                    <a:pt x="0" y="243"/>
                    <a:pt x="0" y="306"/>
                    <a:pt x="56" y="306"/>
                  </a:cubicBezTo>
                  <a:cubicBezTo>
                    <a:pt x="203" y="243"/>
                    <a:pt x="378" y="187"/>
                    <a:pt x="525" y="159"/>
                  </a:cubicBezTo>
                  <a:cubicBezTo>
                    <a:pt x="625" y="123"/>
                    <a:pt x="725" y="108"/>
                    <a:pt x="825" y="108"/>
                  </a:cubicBezTo>
                  <a:cubicBezTo>
                    <a:pt x="900" y="108"/>
                    <a:pt x="974" y="116"/>
                    <a:pt x="1049" y="131"/>
                  </a:cubicBezTo>
                  <a:cubicBezTo>
                    <a:pt x="1105" y="131"/>
                    <a:pt x="1105" y="68"/>
                    <a:pt x="1077" y="40"/>
                  </a:cubicBezTo>
                  <a:cubicBezTo>
                    <a:pt x="988" y="12"/>
                    <a:pt x="902" y="1"/>
                    <a:pt x="8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79"/>
            <p:cNvSpPr/>
            <p:nvPr/>
          </p:nvSpPr>
          <p:spPr>
            <a:xfrm>
              <a:off x="7027347" y="2120396"/>
              <a:ext cx="8988" cy="7054"/>
            </a:xfrm>
            <a:custGeom>
              <a:rect b="b" l="l" r="r" t="t"/>
              <a:pathLst>
                <a:path extrusionOk="0" h="310" w="395">
                  <a:moveTo>
                    <a:pt x="61" y="1"/>
                  </a:moveTo>
                  <a:cubicBezTo>
                    <a:pt x="32" y="1"/>
                    <a:pt x="1" y="42"/>
                    <a:pt x="52" y="64"/>
                  </a:cubicBezTo>
                  <a:cubicBezTo>
                    <a:pt x="136" y="155"/>
                    <a:pt x="227" y="211"/>
                    <a:pt x="311" y="302"/>
                  </a:cubicBezTo>
                  <a:cubicBezTo>
                    <a:pt x="316" y="307"/>
                    <a:pt x="322" y="310"/>
                    <a:pt x="329" y="310"/>
                  </a:cubicBezTo>
                  <a:cubicBezTo>
                    <a:pt x="359" y="310"/>
                    <a:pt x="395" y="268"/>
                    <a:pt x="366" y="239"/>
                  </a:cubicBezTo>
                  <a:cubicBezTo>
                    <a:pt x="255" y="155"/>
                    <a:pt x="164" y="99"/>
                    <a:pt x="80" y="8"/>
                  </a:cubicBezTo>
                  <a:cubicBezTo>
                    <a:pt x="74" y="3"/>
                    <a:pt x="68" y="1"/>
                    <a:pt x="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79"/>
            <p:cNvSpPr/>
            <p:nvPr/>
          </p:nvSpPr>
          <p:spPr>
            <a:xfrm>
              <a:off x="7125261" y="2157009"/>
              <a:ext cx="42506" cy="19911"/>
            </a:xfrm>
            <a:custGeom>
              <a:rect b="b" l="l" r="r" t="t"/>
              <a:pathLst>
                <a:path extrusionOk="0" h="875" w="1868">
                  <a:moveTo>
                    <a:pt x="56" y="1"/>
                  </a:moveTo>
                  <a:cubicBezTo>
                    <a:pt x="28" y="1"/>
                    <a:pt x="0" y="29"/>
                    <a:pt x="28" y="64"/>
                  </a:cubicBezTo>
                  <a:cubicBezTo>
                    <a:pt x="294" y="266"/>
                    <a:pt x="525" y="469"/>
                    <a:pt x="818" y="588"/>
                  </a:cubicBezTo>
                  <a:cubicBezTo>
                    <a:pt x="1133" y="728"/>
                    <a:pt x="1483" y="791"/>
                    <a:pt x="1804" y="875"/>
                  </a:cubicBezTo>
                  <a:cubicBezTo>
                    <a:pt x="1867" y="875"/>
                    <a:pt x="1867" y="819"/>
                    <a:pt x="1832" y="819"/>
                  </a:cubicBezTo>
                  <a:cubicBezTo>
                    <a:pt x="1518" y="700"/>
                    <a:pt x="1196" y="644"/>
                    <a:pt x="902" y="525"/>
                  </a:cubicBezTo>
                  <a:cubicBezTo>
                    <a:pt x="581" y="413"/>
                    <a:pt x="322" y="203"/>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79"/>
            <p:cNvSpPr/>
            <p:nvPr/>
          </p:nvSpPr>
          <p:spPr>
            <a:xfrm>
              <a:off x="7163103" y="2169410"/>
              <a:ext cx="26464" cy="17066"/>
            </a:xfrm>
            <a:custGeom>
              <a:rect b="b" l="l" r="r" t="t"/>
              <a:pathLst>
                <a:path extrusionOk="0" h="750" w="1163">
                  <a:moveTo>
                    <a:pt x="42" y="1"/>
                  </a:moveTo>
                  <a:cubicBezTo>
                    <a:pt x="19" y="1"/>
                    <a:pt x="1" y="43"/>
                    <a:pt x="29" y="43"/>
                  </a:cubicBezTo>
                  <a:cubicBezTo>
                    <a:pt x="379" y="274"/>
                    <a:pt x="757" y="505"/>
                    <a:pt x="1106" y="742"/>
                  </a:cubicBezTo>
                  <a:cubicBezTo>
                    <a:pt x="1111" y="747"/>
                    <a:pt x="1116" y="749"/>
                    <a:pt x="1121" y="749"/>
                  </a:cubicBezTo>
                  <a:cubicBezTo>
                    <a:pt x="1143" y="749"/>
                    <a:pt x="1162" y="702"/>
                    <a:pt x="1162" y="679"/>
                  </a:cubicBezTo>
                  <a:cubicBezTo>
                    <a:pt x="812" y="421"/>
                    <a:pt x="435" y="218"/>
                    <a:pt x="57" y="8"/>
                  </a:cubicBezTo>
                  <a:cubicBezTo>
                    <a:pt x="52" y="3"/>
                    <a:pt x="47" y="1"/>
                    <a:pt x="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79"/>
            <p:cNvSpPr/>
            <p:nvPr/>
          </p:nvSpPr>
          <p:spPr>
            <a:xfrm>
              <a:off x="6900419" y="2137121"/>
              <a:ext cx="20457" cy="25486"/>
            </a:xfrm>
            <a:custGeom>
              <a:rect b="b" l="l" r="r" t="t"/>
              <a:pathLst>
                <a:path extrusionOk="0" h="1120" w="899">
                  <a:moveTo>
                    <a:pt x="36" y="1"/>
                  </a:moveTo>
                  <a:cubicBezTo>
                    <a:pt x="36" y="1"/>
                    <a:pt x="1" y="1"/>
                    <a:pt x="1" y="29"/>
                  </a:cubicBezTo>
                  <a:cubicBezTo>
                    <a:pt x="148" y="497"/>
                    <a:pt x="323" y="903"/>
                    <a:pt x="819" y="1112"/>
                  </a:cubicBezTo>
                  <a:cubicBezTo>
                    <a:pt x="829" y="1117"/>
                    <a:pt x="838" y="1119"/>
                    <a:pt x="846" y="1119"/>
                  </a:cubicBezTo>
                  <a:cubicBezTo>
                    <a:pt x="884" y="1119"/>
                    <a:pt x="899" y="1073"/>
                    <a:pt x="847" y="1049"/>
                  </a:cubicBezTo>
                  <a:cubicBezTo>
                    <a:pt x="441" y="819"/>
                    <a:pt x="211" y="469"/>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79"/>
            <p:cNvSpPr/>
            <p:nvPr/>
          </p:nvSpPr>
          <p:spPr>
            <a:xfrm>
              <a:off x="6914436" y="2147611"/>
              <a:ext cx="21185" cy="13403"/>
            </a:xfrm>
            <a:custGeom>
              <a:rect b="b" l="l" r="r" t="t"/>
              <a:pathLst>
                <a:path extrusionOk="0" h="589" w="931">
                  <a:moveTo>
                    <a:pt x="40" y="0"/>
                  </a:moveTo>
                  <a:cubicBezTo>
                    <a:pt x="19" y="0"/>
                    <a:pt x="0" y="41"/>
                    <a:pt x="0" y="64"/>
                  </a:cubicBezTo>
                  <a:cubicBezTo>
                    <a:pt x="259" y="330"/>
                    <a:pt x="497" y="533"/>
                    <a:pt x="874" y="588"/>
                  </a:cubicBezTo>
                  <a:cubicBezTo>
                    <a:pt x="930" y="588"/>
                    <a:pt x="930" y="477"/>
                    <a:pt x="874" y="477"/>
                  </a:cubicBezTo>
                  <a:cubicBezTo>
                    <a:pt x="700" y="442"/>
                    <a:pt x="553" y="414"/>
                    <a:pt x="406" y="330"/>
                  </a:cubicBezTo>
                  <a:cubicBezTo>
                    <a:pt x="259" y="239"/>
                    <a:pt x="175" y="127"/>
                    <a:pt x="56" y="8"/>
                  </a:cubicBezTo>
                  <a:cubicBezTo>
                    <a:pt x="51" y="3"/>
                    <a:pt x="46" y="0"/>
                    <a:pt x="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79"/>
            <p:cNvSpPr/>
            <p:nvPr/>
          </p:nvSpPr>
          <p:spPr>
            <a:xfrm>
              <a:off x="6866947" y="2035998"/>
              <a:ext cx="6462" cy="21003"/>
            </a:xfrm>
            <a:custGeom>
              <a:rect b="b" l="l" r="r" t="t"/>
              <a:pathLst>
                <a:path extrusionOk="0" h="923" w="284">
                  <a:moveTo>
                    <a:pt x="244" y="0"/>
                  </a:moveTo>
                  <a:cubicBezTo>
                    <a:pt x="231" y="0"/>
                    <a:pt x="220" y="7"/>
                    <a:pt x="220" y="18"/>
                  </a:cubicBezTo>
                  <a:cubicBezTo>
                    <a:pt x="164" y="165"/>
                    <a:pt x="136" y="312"/>
                    <a:pt x="73" y="424"/>
                  </a:cubicBezTo>
                  <a:cubicBezTo>
                    <a:pt x="46" y="571"/>
                    <a:pt x="46" y="718"/>
                    <a:pt x="18" y="865"/>
                  </a:cubicBezTo>
                  <a:cubicBezTo>
                    <a:pt x="0" y="899"/>
                    <a:pt x="26" y="923"/>
                    <a:pt x="56" y="923"/>
                  </a:cubicBezTo>
                  <a:cubicBezTo>
                    <a:pt x="75" y="923"/>
                    <a:pt x="95" y="914"/>
                    <a:pt x="108" y="893"/>
                  </a:cubicBezTo>
                  <a:cubicBezTo>
                    <a:pt x="136" y="746"/>
                    <a:pt x="136" y="599"/>
                    <a:pt x="164" y="452"/>
                  </a:cubicBezTo>
                  <a:cubicBezTo>
                    <a:pt x="192" y="312"/>
                    <a:pt x="248" y="193"/>
                    <a:pt x="283" y="46"/>
                  </a:cubicBezTo>
                  <a:cubicBezTo>
                    <a:pt x="283" y="14"/>
                    <a:pt x="262" y="0"/>
                    <a:pt x="2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79"/>
            <p:cNvSpPr/>
            <p:nvPr/>
          </p:nvSpPr>
          <p:spPr>
            <a:xfrm>
              <a:off x="7031260" y="2072838"/>
              <a:ext cx="17157" cy="13562"/>
            </a:xfrm>
            <a:custGeom>
              <a:rect b="b" l="l" r="r" t="t"/>
              <a:pathLst>
                <a:path extrusionOk="0" h="596" w="754">
                  <a:moveTo>
                    <a:pt x="691" y="1"/>
                  </a:moveTo>
                  <a:cubicBezTo>
                    <a:pt x="544" y="92"/>
                    <a:pt x="432" y="148"/>
                    <a:pt x="313" y="231"/>
                  </a:cubicBezTo>
                  <a:cubicBezTo>
                    <a:pt x="229" y="322"/>
                    <a:pt x="111" y="441"/>
                    <a:pt x="20" y="553"/>
                  </a:cubicBezTo>
                  <a:cubicBezTo>
                    <a:pt x="0" y="573"/>
                    <a:pt x="8" y="596"/>
                    <a:pt x="26" y="596"/>
                  </a:cubicBezTo>
                  <a:cubicBezTo>
                    <a:pt x="34" y="596"/>
                    <a:pt x="44" y="592"/>
                    <a:pt x="55" y="581"/>
                  </a:cubicBezTo>
                  <a:cubicBezTo>
                    <a:pt x="139" y="497"/>
                    <a:pt x="229" y="378"/>
                    <a:pt x="341" y="294"/>
                  </a:cubicBezTo>
                  <a:cubicBezTo>
                    <a:pt x="460" y="203"/>
                    <a:pt x="579" y="148"/>
                    <a:pt x="719" y="57"/>
                  </a:cubicBezTo>
                  <a:cubicBezTo>
                    <a:pt x="754" y="57"/>
                    <a:pt x="719" y="1"/>
                    <a:pt x="6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79"/>
            <p:cNvSpPr/>
            <p:nvPr/>
          </p:nvSpPr>
          <p:spPr>
            <a:xfrm>
              <a:off x="7027711" y="2068105"/>
              <a:ext cx="19205" cy="13994"/>
            </a:xfrm>
            <a:custGeom>
              <a:rect b="b" l="l" r="r" t="t"/>
              <a:pathLst>
                <a:path extrusionOk="0" h="615" w="844">
                  <a:moveTo>
                    <a:pt x="785" y="0"/>
                  </a:moveTo>
                  <a:cubicBezTo>
                    <a:pt x="778" y="0"/>
                    <a:pt x="771" y="2"/>
                    <a:pt x="763" y="6"/>
                  </a:cubicBezTo>
                  <a:cubicBezTo>
                    <a:pt x="469" y="153"/>
                    <a:pt x="267" y="356"/>
                    <a:pt x="36" y="558"/>
                  </a:cubicBezTo>
                  <a:cubicBezTo>
                    <a:pt x="1" y="586"/>
                    <a:pt x="36" y="614"/>
                    <a:pt x="64" y="614"/>
                  </a:cubicBezTo>
                  <a:cubicBezTo>
                    <a:pt x="295" y="411"/>
                    <a:pt x="525" y="237"/>
                    <a:pt x="819" y="90"/>
                  </a:cubicBezTo>
                  <a:cubicBezTo>
                    <a:pt x="843" y="66"/>
                    <a:pt x="826" y="0"/>
                    <a:pt x="7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3" name="Google Shape;5793;p79"/>
          <p:cNvGrpSpPr/>
          <p:nvPr/>
        </p:nvGrpSpPr>
        <p:grpSpPr>
          <a:xfrm>
            <a:off x="7265114" y="3466218"/>
            <a:ext cx="462723" cy="409226"/>
            <a:chOff x="7265114" y="3466218"/>
            <a:chExt cx="462723" cy="409226"/>
          </a:xfrm>
        </p:grpSpPr>
        <p:sp>
          <p:nvSpPr>
            <p:cNvPr id="5794" name="Google Shape;5794;p79"/>
            <p:cNvSpPr/>
            <p:nvPr/>
          </p:nvSpPr>
          <p:spPr>
            <a:xfrm>
              <a:off x="7269096" y="3467765"/>
              <a:ext cx="454122" cy="406586"/>
            </a:xfrm>
            <a:custGeom>
              <a:rect b="b" l="l" r="r" t="t"/>
              <a:pathLst>
                <a:path extrusionOk="0" h="17868" w="19957">
                  <a:moveTo>
                    <a:pt x="2000" y="10408"/>
                  </a:moveTo>
                  <a:cubicBezTo>
                    <a:pt x="2024" y="10408"/>
                    <a:pt x="2048" y="10415"/>
                    <a:pt x="2070" y="10426"/>
                  </a:cubicBezTo>
                  <a:cubicBezTo>
                    <a:pt x="2126" y="10426"/>
                    <a:pt x="2154" y="10461"/>
                    <a:pt x="2189" y="10517"/>
                  </a:cubicBezTo>
                  <a:cubicBezTo>
                    <a:pt x="2217" y="10573"/>
                    <a:pt x="2217" y="10664"/>
                    <a:pt x="2154" y="10692"/>
                  </a:cubicBezTo>
                  <a:cubicBezTo>
                    <a:pt x="2140" y="10706"/>
                    <a:pt x="2126" y="10713"/>
                    <a:pt x="2108" y="10713"/>
                  </a:cubicBezTo>
                  <a:cubicBezTo>
                    <a:pt x="2091" y="10713"/>
                    <a:pt x="2070" y="10706"/>
                    <a:pt x="2042" y="10692"/>
                  </a:cubicBezTo>
                  <a:cubicBezTo>
                    <a:pt x="2014" y="10720"/>
                    <a:pt x="1951" y="10720"/>
                    <a:pt x="1923" y="10720"/>
                  </a:cubicBezTo>
                  <a:lnTo>
                    <a:pt x="1867" y="10720"/>
                  </a:lnTo>
                  <a:cubicBezTo>
                    <a:pt x="1839" y="10692"/>
                    <a:pt x="1804" y="10664"/>
                    <a:pt x="1804" y="10601"/>
                  </a:cubicBezTo>
                  <a:lnTo>
                    <a:pt x="1804" y="10573"/>
                  </a:lnTo>
                  <a:cubicBezTo>
                    <a:pt x="1804" y="10517"/>
                    <a:pt x="1839" y="10489"/>
                    <a:pt x="1895" y="10489"/>
                  </a:cubicBezTo>
                  <a:lnTo>
                    <a:pt x="1895" y="10461"/>
                  </a:lnTo>
                  <a:cubicBezTo>
                    <a:pt x="1929" y="10423"/>
                    <a:pt x="1965" y="10408"/>
                    <a:pt x="2000" y="10408"/>
                  </a:cubicBezTo>
                  <a:close/>
                  <a:moveTo>
                    <a:pt x="16579" y="1"/>
                  </a:moveTo>
                  <a:cubicBezTo>
                    <a:pt x="16348" y="1"/>
                    <a:pt x="16551" y="175"/>
                    <a:pt x="16635" y="259"/>
                  </a:cubicBezTo>
                  <a:cubicBezTo>
                    <a:pt x="16873" y="497"/>
                    <a:pt x="17160" y="700"/>
                    <a:pt x="17425" y="875"/>
                  </a:cubicBezTo>
                  <a:cubicBezTo>
                    <a:pt x="17600" y="1050"/>
                    <a:pt x="17775" y="1133"/>
                    <a:pt x="17922" y="1336"/>
                  </a:cubicBezTo>
                  <a:cubicBezTo>
                    <a:pt x="18006" y="1455"/>
                    <a:pt x="18124" y="1546"/>
                    <a:pt x="18208" y="1630"/>
                  </a:cubicBezTo>
                  <a:cubicBezTo>
                    <a:pt x="18299" y="1686"/>
                    <a:pt x="18355" y="1721"/>
                    <a:pt x="18446" y="1777"/>
                  </a:cubicBezTo>
                  <a:cubicBezTo>
                    <a:pt x="18649" y="1924"/>
                    <a:pt x="18796" y="1924"/>
                    <a:pt x="18733" y="2182"/>
                  </a:cubicBezTo>
                  <a:cubicBezTo>
                    <a:pt x="18677" y="2448"/>
                    <a:pt x="18733" y="2735"/>
                    <a:pt x="18705" y="3000"/>
                  </a:cubicBezTo>
                  <a:cubicBezTo>
                    <a:pt x="18705" y="3259"/>
                    <a:pt x="18677" y="3553"/>
                    <a:pt x="18649" y="3819"/>
                  </a:cubicBezTo>
                  <a:cubicBezTo>
                    <a:pt x="18586" y="4252"/>
                    <a:pt x="18474" y="4721"/>
                    <a:pt x="18152" y="5042"/>
                  </a:cubicBezTo>
                  <a:cubicBezTo>
                    <a:pt x="17831" y="5357"/>
                    <a:pt x="17425" y="5623"/>
                    <a:pt x="17013" y="5853"/>
                  </a:cubicBezTo>
                  <a:cubicBezTo>
                    <a:pt x="16488" y="6175"/>
                    <a:pt x="15936" y="6350"/>
                    <a:pt x="15383" y="6580"/>
                  </a:cubicBezTo>
                  <a:cubicBezTo>
                    <a:pt x="15153" y="6671"/>
                    <a:pt x="14950" y="6755"/>
                    <a:pt x="14712" y="6818"/>
                  </a:cubicBezTo>
                  <a:cubicBezTo>
                    <a:pt x="14537" y="6846"/>
                    <a:pt x="14335" y="6874"/>
                    <a:pt x="14160" y="6930"/>
                  </a:cubicBezTo>
                  <a:cubicBezTo>
                    <a:pt x="13579" y="7140"/>
                    <a:pt x="12936" y="7049"/>
                    <a:pt x="12384" y="7343"/>
                  </a:cubicBezTo>
                  <a:cubicBezTo>
                    <a:pt x="12209" y="7455"/>
                    <a:pt x="12006" y="7489"/>
                    <a:pt x="11831" y="7545"/>
                  </a:cubicBezTo>
                  <a:cubicBezTo>
                    <a:pt x="11188" y="7720"/>
                    <a:pt x="10545" y="7951"/>
                    <a:pt x="9992" y="8301"/>
                  </a:cubicBezTo>
                  <a:cubicBezTo>
                    <a:pt x="9790" y="8447"/>
                    <a:pt x="9587" y="8622"/>
                    <a:pt x="9412" y="8797"/>
                  </a:cubicBezTo>
                  <a:cubicBezTo>
                    <a:pt x="9265" y="8888"/>
                    <a:pt x="9118" y="8972"/>
                    <a:pt x="9006" y="9091"/>
                  </a:cubicBezTo>
                  <a:cubicBezTo>
                    <a:pt x="8713" y="9412"/>
                    <a:pt x="8482" y="9762"/>
                    <a:pt x="8132" y="9993"/>
                  </a:cubicBezTo>
                  <a:cubicBezTo>
                    <a:pt x="7370" y="10545"/>
                    <a:pt x="6587" y="11244"/>
                    <a:pt x="5650" y="11447"/>
                  </a:cubicBezTo>
                  <a:cubicBezTo>
                    <a:pt x="5587" y="11460"/>
                    <a:pt x="5530" y="11465"/>
                    <a:pt x="5476" y="11465"/>
                  </a:cubicBezTo>
                  <a:cubicBezTo>
                    <a:pt x="5261" y="11465"/>
                    <a:pt x="5102" y="11380"/>
                    <a:pt x="4867" y="11335"/>
                  </a:cubicBezTo>
                  <a:cubicBezTo>
                    <a:pt x="4398" y="11272"/>
                    <a:pt x="3818" y="11126"/>
                    <a:pt x="3441" y="10867"/>
                  </a:cubicBezTo>
                  <a:cubicBezTo>
                    <a:pt x="3147" y="10664"/>
                    <a:pt x="2888" y="10426"/>
                    <a:pt x="2678" y="10196"/>
                  </a:cubicBezTo>
                  <a:cubicBezTo>
                    <a:pt x="2539" y="10021"/>
                    <a:pt x="2364" y="9937"/>
                    <a:pt x="2154" y="9902"/>
                  </a:cubicBezTo>
                  <a:cubicBezTo>
                    <a:pt x="1979" y="9878"/>
                    <a:pt x="1784" y="9812"/>
                    <a:pt x="1604" y="9812"/>
                  </a:cubicBezTo>
                  <a:cubicBezTo>
                    <a:pt x="1575" y="9812"/>
                    <a:pt x="1546" y="9814"/>
                    <a:pt x="1518" y="9818"/>
                  </a:cubicBezTo>
                  <a:cubicBezTo>
                    <a:pt x="1280" y="9874"/>
                    <a:pt x="1077" y="9965"/>
                    <a:pt x="846" y="9965"/>
                  </a:cubicBezTo>
                  <a:cubicBezTo>
                    <a:pt x="755" y="9937"/>
                    <a:pt x="700" y="9874"/>
                    <a:pt x="616" y="9874"/>
                  </a:cubicBezTo>
                  <a:cubicBezTo>
                    <a:pt x="553" y="9874"/>
                    <a:pt x="406" y="9937"/>
                    <a:pt x="350" y="9965"/>
                  </a:cubicBezTo>
                  <a:cubicBezTo>
                    <a:pt x="231" y="10021"/>
                    <a:pt x="91" y="10168"/>
                    <a:pt x="56" y="10314"/>
                  </a:cubicBezTo>
                  <a:cubicBezTo>
                    <a:pt x="0" y="10461"/>
                    <a:pt x="56" y="10461"/>
                    <a:pt x="175" y="10517"/>
                  </a:cubicBezTo>
                  <a:cubicBezTo>
                    <a:pt x="294" y="10601"/>
                    <a:pt x="378" y="10692"/>
                    <a:pt x="441" y="10811"/>
                  </a:cubicBezTo>
                  <a:cubicBezTo>
                    <a:pt x="616" y="11098"/>
                    <a:pt x="294" y="11335"/>
                    <a:pt x="28" y="11363"/>
                  </a:cubicBezTo>
                  <a:cubicBezTo>
                    <a:pt x="28" y="11475"/>
                    <a:pt x="203" y="11594"/>
                    <a:pt x="294" y="11685"/>
                  </a:cubicBezTo>
                  <a:cubicBezTo>
                    <a:pt x="350" y="11741"/>
                    <a:pt x="441" y="11713"/>
                    <a:pt x="497" y="11769"/>
                  </a:cubicBezTo>
                  <a:cubicBezTo>
                    <a:pt x="581" y="11797"/>
                    <a:pt x="581" y="11888"/>
                    <a:pt x="672" y="11888"/>
                  </a:cubicBezTo>
                  <a:cubicBezTo>
                    <a:pt x="690" y="11897"/>
                    <a:pt x="713" y="11900"/>
                    <a:pt x="738" y="11900"/>
                  </a:cubicBezTo>
                  <a:cubicBezTo>
                    <a:pt x="787" y="11900"/>
                    <a:pt x="846" y="11888"/>
                    <a:pt x="902" y="11888"/>
                  </a:cubicBezTo>
                  <a:cubicBezTo>
                    <a:pt x="1105" y="11888"/>
                    <a:pt x="1343" y="11944"/>
                    <a:pt x="1546" y="12062"/>
                  </a:cubicBezTo>
                  <a:cubicBezTo>
                    <a:pt x="1602" y="12118"/>
                    <a:pt x="1664" y="12174"/>
                    <a:pt x="1748" y="12237"/>
                  </a:cubicBezTo>
                  <a:cubicBezTo>
                    <a:pt x="1804" y="12265"/>
                    <a:pt x="1895" y="12265"/>
                    <a:pt x="1951" y="12321"/>
                  </a:cubicBezTo>
                  <a:cubicBezTo>
                    <a:pt x="2014" y="12412"/>
                    <a:pt x="2014" y="12496"/>
                    <a:pt x="2098" y="12559"/>
                  </a:cubicBezTo>
                  <a:cubicBezTo>
                    <a:pt x="2189" y="12615"/>
                    <a:pt x="2364" y="12587"/>
                    <a:pt x="2476" y="12643"/>
                  </a:cubicBezTo>
                  <a:cubicBezTo>
                    <a:pt x="2594" y="12671"/>
                    <a:pt x="2741" y="12790"/>
                    <a:pt x="2825" y="12909"/>
                  </a:cubicBezTo>
                  <a:cubicBezTo>
                    <a:pt x="2916" y="12992"/>
                    <a:pt x="2972" y="13139"/>
                    <a:pt x="3028" y="13223"/>
                  </a:cubicBezTo>
                  <a:cubicBezTo>
                    <a:pt x="3145" y="13367"/>
                    <a:pt x="4581" y="14070"/>
                    <a:pt x="4826" y="14070"/>
                  </a:cubicBezTo>
                  <a:cubicBezTo>
                    <a:pt x="4831" y="14070"/>
                    <a:pt x="4835" y="14070"/>
                    <a:pt x="4839" y="14069"/>
                  </a:cubicBezTo>
                  <a:cubicBezTo>
                    <a:pt x="4871" y="14068"/>
                    <a:pt x="4902" y="14067"/>
                    <a:pt x="4934" y="14067"/>
                  </a:cubicBezTo>
                  <a:cubicBezTo>
                    <a:pt x="5253" y="14067"/>
                    <a:pt x="5587" y="14133"/>
                    <a:pt x="5919" y="14133"/>
                  </a:cubicBezTo>
                  <a:cubicBezTo>
                    <a:pt x="6195" y="14133"/>
                    <a:pt x="6470" y="14088"/>
                    <a:pt x="6734" y="13922"/>
                  </a:cubicBezTo>
                  <a:cubicBezTo>
                    <a:pt x="6762" y="13922"/>
                    <a:pt x="6818" y="13922"/>
                    <a:pt x="6874" y="13894"/>
                  </a:cubicBezTo>
                  <a:cubicBezTo>
                    <a:pt x="6910" y="13891"/>
                    <a:pt x="6945" y="13890"/>
                    <a:pt x="6980" y="13890"/>
                  </a:cubicBezTo>
                  <a:cubicBezTo>
                    <a:pt x="7254" y="13890"/>
                    <a:pt x="7478" y="13993"/>
                    <a:pt x="7608" y="14272"/>
                  </a:cubicBezTo>
                  <a:cubicBezTo>
                    <a:pt x="7664" y="14363"/>
                    <a:pt x="7692" y="14538"/>
                    <a:pt x="7748" y="14594"/>
                  </a:cubicBezTo>
                  <a:cubicBezTo>
                    <a:pt x="7839" y="14685"/>
                    <a:pt x="7986" y="14685"/>
                    <a:pt x="7986" y="14797"/>
                  </a:cubicBezTo>
                  <a:cubicBezTo>
                    <a:pt x="8014" y="14915"/>
                    <a:pt x="7867" y="15062"/>
                    <a:pt x="7811" y="15181"/>
                  </a:cubicBezTo>
                  <a:cubicBezTo>
                    <a:pt x="7783" y="15265"/>
                    <a:pt x="7720" y="15384"/>
                    <a:pt x="7664" y="15468"/>
                  </a:cubicBezTo>
                  <a:cubicBezTo>
                    <a:pt x="7573" y="15643"/>
                    <a:pt x="7461" y="15817"/>
                    <a:pt x="7370" y="15992"/>
                  </a:cubicBezTo>
                  <a:cubicBezTo>
                    <a:pt x="7286" y="16139"/>
                    <a:pt x="7167" y="16314"/>
                    <a:pt x="7084" y="16461"/>
                  </a:cubicBezTo>
                  <a:cubicBezTo>
                    <a:pt x="7021" y="16608"/>
                    <a:pt x="7021" y="16754"/>
                    <a:pt x="6909" y="16866"/>
                  </a:cubicBezTo>
                  <a:cubicBezTo>
                    <a:pt x="6818" y="16957"/>
                    <a:pt x="6671" y="16957"/>
                    <a:pt x="6615" y="17069"/>
                  </a:cubicBezTo>
                  <a:cubicBezTo>
                    <a:pt x="6468" y="17335"/>
                    <a:pt x="6874" y="17335"/>
                    <a:pt x="7049" y="17335"/>
                  </a:cubicBezTo>
                  <a:cubicBezTo>
                    <a:pt x="7210" y="17365"/>
                    <a:pt x="7404" y="17388"/>
                    <a:pt x="7601" y="17388"/>
                  </a:cubicBezTo>
                  <a:cubicBezTo>
                    <a:pt x="7762" y="17388"/>
                    <a:pt x="7924" y="17373"/>
                    <a:pt x="8069" y="17335"/>
                  </a:cubicBezTo>
                  <a:cubicBezTo>
                    <a:pt x="8188" y="17307"/>
                    <a:pt x="8188" y="17307"/>
                    <a:pt x="8188" y="17188"/>
                  </a:cubicBezTo>
                  <a:cubicBezTo>
                    <a:pt x="8216" y="16782"/>
                    <a:pt x="8216" y="16517"/>
                    <a:pt x="8566" y="16258"/>
                  </a:cubicBezTo>
                  <a:cubicBezTo>
                    <a:pt x="8769" y="16111"/>
                    <a:pt x="9090" y="16111"/>
                    <a:pt x="9237" y="15936"/>
                  </a:cubicBezTo>
                  <a:cubicBezTo>
                    <a:pt x="9412" y="15733"/>
                    <a:pt x="9587" y="15496"/>
                    <a:pt x="9615" y="15265"/>
                  </a:cubicBezTo>
                  <a:cubicBezTo>
                    <a:pt x="9643" y="15118"/>
                    <a:pt x="9468" y="14769"/>
                    <a:pt x="9671" y="14741"/>
                  </a:cubicBezTo>
                  <a:cubicBezTo>
                    <a:pt x="9790" y="14741"/>
                    <a:pt x="9880" y="14859"/>
                    <a:pt x="9992" y="14859"/>
                  </a:cubicBezTo>
                  <a:cubicBezTo>
                    <a:pt x="10111" y="14887"/>
                    <a:pt x="10286" y="14887"/>
                    <a:pt x="10405" y="14915"/>
                  </a:cubicBezTo>
                  <a:cubicBezTo>
                    <a:pt x="10517" y="14943"/>
                    <a:pt x="10636" y="15062"/>
                    <a:pt x="10664" y="15181"/>
                  </a:cubicBezTo>
                  <a:cubicBezTo>
                    <a:pt x="10720" y="15356"/>
                    <a:pt x="10720" y="15559"/>
                    <a:pt x="10580" y="15706"/>
                  </a:cubicBezTo>
                  <a:cubicBezTo>
                    <a:pt x="10342" y="15908"/>
                    <a:pt x="10195" y="16167"/>
                    <a:pt x="10020" y="16433"/>
                  </a:cubicBezTo>
                  <a:cubicBezTo>
                    <a:pt x="9880" y="16663"/>
                    <a:pt x="9818" y="16866"/>
                    <a:pt x="9587" y="17041"/>
                  </a:cubicBezTo>
                  <a:cubicBezTo>
                    <a:pt x="9468" y="17132"/>
                    <a:pt x="9293" y="17216"/>
                    <a:pt x="9237" y="17363"/>
                  </a:cubicBezTo>
                  <a:cubicBezTo>
                    <a:pt x="9118" y="17593"/>
                    <a:pt x="9090" y="17803"/>
                    <a:pt x="9384" y="17831"/>
                  </a:cubicBezTo>
                  <a:cubicBezTo>
                    <a:pt x="9433" y="17836"/>
                    <a:pt x="9482" y="17839"/>
                    <a:pt x="9531" y="17839"/>
                  </a:cubicBezTo>
                  <a:cubicBezTo>
                    <a:pt x="9742" y="17839"/>
                    <a:pt x="9952" y="17797"/>
                    <a:pt x="10139" y="17768"/>
                  </a:cubicBezTo>
                  <a:cubicBezTo>
                    <a:pt x="10200" y="17761"/>
                    <a:pt x="10263" y="17757"/>
                    <a:pt x="10327" y="17757"/>
                  </a:cubicBezTo>
                  <a:cubicBezTo>
                    <a:pt x="10507" y="17757"/>
                    <a:pt x="10696" y="17785"/>
                    <a:pt x="10866" y="17831"/>
                  </a:cubicBezTo>
                  <a:cubicBezTo>
                    <a:pt x="10918" y="17843"/>
                    <a:pt x="10970" y="17856"/>
                    <a:pt x="11019" y="17856"/>
                  </a:cubicBezTo>
                  <a:cubicBezTo>
                    <a:pt x="11082" y="17856"/>
                    <a:pt x="11141" y="17835"/>
                    <a:pt x="11188" y="17768"/>
                  </a:cubicBezTo>
                  <a:cubicBezTo>
                    <a:pt x="11279" y="17656"/>
                    <a:pt x="11216" y="17419"/>
                    <a:pt x="11279" y="17279"/>
                  </a:cubicBezTo>
                  <a:cubicBezTo>
                    <a:pt x="11363" y="17069"/>
                    <a:pt x="11391" y="16838"/>
                    <a:pt x="11454" y="16608"/>
                  </a:cubicBezTo>
                  <a:cubicBezTo>
                    <a:pt x="11482" y="16461"/>
                    <a:pt x="11566" y="16342"/>
                    <a:pt x="11629" y="16195"/>
                  </a:cubicBezTo>
                  <a:cubicBezTo>
                    <a:pt x="11712" y="16020"/>
                    <a:pt x="11740" y="15817"/>
                    <a:pt x="11831" y="15643"/>
                  </a:cubicBezTo>
                  <a:cubicBezTo>
                    <a:pt x="11915" y="15440"/>
                    <a:pt x="12034" y="15237"/>
                    <a:pt x="12062" y="15006"/>
                  </a:cubicBezTo>
                  <a:cubicBezTo>
                    <a:pt x="12062" y="14859"/>
                    <a:pt x="12034" y="14657"/>
                    <a:pt x="12153" y="14510"/>
                  </a:cubicBezTo>
                  <a:cubicBezTo>
                    <a:pt x="12293" y="14391"/>
                    <a:pt x="12559" y="14272"/>
                    <a:pt x="12705" y="14188"/>
                  </a:cubicBezTo>
                  <a:cubicBezTo>
                    <a:pt x="12964" y="14069"/>
                    <a:pt x="13258" y="13957"/>
                    <a:pt x="13551" y="13839"/>
                  </a:cubicBezTo>
                  <a:cubicBezTo>
                    <a:pt x="13691" y="13957"/>
                    <a:pt x="13901" y="14069"/>
                    <a:pt x="14013" y="14244"/>
                  </a:cubicBezTo>
                  <a:cubicBezTo>
                    <a:pt x="14481" y="14797"/>
                    <a:pt x="14426" y="15496"/>
                    <a:pt x="14481" y="16139"/>
                  </a:cubicBezTo>
                  <a:cubicBezTo>
                    <a:pt x="14481" y="16258"/>
                    <a:pt x="14363" y="16405"/>
                    <a:pt x="14307" y="16517"/>
                  </a:cubicBezTo>
                  <a:cubicBezTo>
                    <a:pt x="14104" y="16782"/>
                    <a:pt x="13866" y="17041"/>
                    <a:pt x="13635" y="17335"/>
                  </a:cubicBezTo>
                  <a:cubicBezTo>
                    <a:pt x="13579" y="17419"/>
                    <a:pt x="13377" y="17565"/>
                    <a:pt x="13433" y="17712"/>
                  </a:cubicBezTo>
                  <a:cubicBezTo>
                    <a:pt x="13489" y="17831"/>
                    <a:pt x="14013" y="17859"/>
                    <a:pt x="14132" y="17859"/>
                  </a:cubicBezTo>
                  <a:cubicBezTo>
                    <a:pt x="14189" y="17864"/>
                    <a:pt x="14249" y="17867"/>
                    <a:pt x="14310" y="17867"/>
                  </a:cubicBezTo>
                  <a:cubicBezTo>
                    <a:pt x="14596" y="17867"/>
                    <a:pt x="14903" y="17798"/>
                    <a:pt x="14978" y="17510"/>
                  </a:cubicBezTo>
                  <a:cubicBezTo>
                    <a:pt x="15034" y="17244"/>
                    <a:pt x="15125" y="17041"/>
                    <a:pt x="15237" y="16810"/>
                  </a:cubicBezTo>
                  <a:cubicBezTo>
                    <a:pt x="15474" y="16405"/>
                    <a:pt x="15356" y="15964"/>
                    <a:pt x="15300" y="15531"/>
                  </a:cubicBezTo>
                  <a:cubicBezTo>
                    <a:pt x="15265" y="15321"/>
                    <a:pt x="15209" y="15062"/>
                    <a:pt x="15300" y="14859"/>
                  </a:cubicBezTo>
                  <a:cubicBezTo>
                    <a:pt x="15333" y="14802"/>
                    <a:pt x="15357" y="14780"/>
                    <a:pt x="15382" y="14780"/>
                  </a:cubicBezTo>
                  <a:cubicBezTo>
                    <a:pt x="15420" y="14780"/>
                    <a:pt x="15458" y="14832"/>
                    <a:pt x="15530" y="14887"/>
                  </a:cubicBezTo>
                  <a:cubicBezTo>
                    <a:pt x="15733" y="15090"/>
                    <a:pt x="15936" y="15265"/>
                    <a:pt x="16111" y="15468"/>
                  </a:cubicBezTo>
                  <a:cubicBezTo>
                    <a:pt x="16348" y="15789"/>
                    <a:pt x="16174" y="16230"/>
                    <a:pt x="15908" y="16433"/>
                  </a:cubicBezTo>
                  <a:cubicBezTo>
                    <a:pt x="15649" y="16663"/>
                    <a:pt x="15356" y="16838"/>
                    <a:pt x="15153" y="17132"/>
                  </a:cubicBezTo>
                  <a:cubicBezTo>
                    <a:pt x="14941" y="17418"/>
                    <a:pt x="15209" y="17467"/>
                    <a:pt x="15477" y="17467"/>
                  </a:cubicBezTo>
                  <a:cubicBezTo>
                    <a:pt x="15615" y="17467"/>
                    <a:pt x="15753" y="17454"/>
                    <a:pt x="15824" y="17454"/>
                  </a:cubicBezTo>
                  <a:cubicBezTo>
                    <a:pt x="15861" y="17459"/>
                    <a:pt x="15899" y="17461"/>
                    <a:pt x="15937" y="17461"/>
                  </a:cubicBezTo>
                  <a:cubicBezTo>
                    <a:pt x="16110" y="17461"/>
                    <a:pt x="16294" y="17419"/>
                    <a:pt x="16460" y="17419"/>
                  </a:cubicBezTo>
                  <a:cubicBezTo>
                    <a:pt x="16810" y="16691"/>
                    <a:pt x="17132" y="15992"/>
                    <a:pt x="17481" y="15293"/>
                  </a:cubicBezTo>
                  <a:cubicBezTo>
                    <a:pt x="17600" y="15034"/>
                    <a:pt x="17537" y="14797"/>
                    <a:pt x="17362" y="14622"/>
                  </a:cubicBezTo>
                  <a:cubicBezTo>
                    <a:pt x="17250" y="14447"/>
                    <a:pt x="17048" y="14335"/>
                    <a:pt x="16957" y="14160"/>
                  </a:cubicBezTo>
                  <a:cubicBezTo>
                    <a:pt x="16929" y="14069"/>
                    <a:pt x="16929" y="14041"/>
                    <a:pt x="16873" y="13957"/>
                  </a:cubicBezTo>
                  <a:cubicBezTo>
                    <a:pt x="16782" y="13894"/>
                    <a:pt x="16698" y="13867"/>
                    <a:pt x="16635" y="13783"/>
                  </a:cubicBezTo>
                  <a:cubicBezTo>
                    <a:pt x="16579" y="13636"/>
                    <a:pt x="16635" y="13461"/>
                    <a:pt x="16551" y="13314"/>
                  </a:cubicBezTo>
                  <a:cubicBezTo>
                    <a:pt x="16523" y="13223"/>
                    <a:pt x="16432" y="13139"/>
                    <a:pt x="16376" y="13048"/>
                  </a:cubicBezTo>
                  <a:cubicBezTo>
                    <a:pt x="16230" y="12818"/>
                    <a:pt x="16111" y="12559"/>
                    <a:pt x="16083" y="12293"/>
                  </a:cubicBezTo>
                  <a:cubicBezTo>
                    <a:pt x="16083" y="12000"/>
                    <a:pt x="16286" y="12062"/>
                    <a:pt x="16460" y="11944"/>
                  </a:cubicBezTo>
                  <a:cubicBezTo>
                    <a:pt x="16698" y="11825"/>
                    <a:pt x="16754" y="11594"/>
                    <a:pt x="16873" y="11363"/>
                  </a:cubicBezTo>
                  <a:cubicBezTo>
                    <a:pt x="16957" y="11126"/>
                    <a:pt x="17104" y="10923"/>
                    <a:pt x="17306" y="10720"/>
                  </a:cubicBezTo>
                  <a:cubicBezTo>
                    <a:pt x="17537" y="10489"/>
                    <a:pt x="17628" y="10224"/>
                    <a:pt x="17656" y="9902"/>
                  </a:cubicBezTo>
                  <a:cubicBezTo>
                    <a:pt x="17684" y="9615"/>
                    <a:pt x="17684" y="9321"/>
                    <a:pt x="17922" y="9091"/>
                  </a:cubicBezTo>
                  <a:cubicBezTo>
                    <a:pt x="18124" y="8825"/>
                    <a:pt x="18355" y="8594"/>
                    <a:pt x="18558" y="8364"/>
                  </a:cubicBezTo>
                  <a:cubicBezTo>
                    <a:pt x="18852" y="8042"/>
                    <a:pt x="18999" y="7664"/>
                    <a:pt x="19173" y="7280"/>
                  </a:cubicBezTo>
                  <a:cubicBezTo>
                    <a:pt x="19495" y="6615"/>
                    <a:pt x="19607" y="5881"/>
                    <a:pt x="19810" y="5126"/>
                  </a:cubicBezTo>
                  <a:cubicBezTo>
                    <a:pt x="19901" y="4721"/>
                    <a:pt x="19956" y="4280"/>
                    <a:pt x="19901" y="3874"/>
                  </a:cubicBezTo>
                  <a:cubicBezTo>
                    <a:pt x="19810" y="3378"/>
                    <a:pt x="19726" y="2910"/>
                    <a:pt x="19698" y="2420"/>
                  </a:cubicBezTo>
                  <a:cubicBezTo>
                    <a:pt x="19670" y="1749"/>
                    <a:pt x="19145" y="1161"/>
                    <a:pt x="18558" y="812"/>
                  </a:cubicBezTo>
                  <a:cubicBezTo>
                    <a:pt x="18124" y="525"/>
                    <a:pt x="17600" y="406"/>
                    <a:pt x="17132" y="203"/>
                  </a:cubicBezTo>
                  <a:cubicBezTo>
                    <a:pt x="16957" y="113"/>
                    <a:pt x="16754" y="29"/>
                    <a:pt x="1657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79"/>
            <p:cNvSpPr/>
            <p:nvPr/>
          </p:nvSpPr>
          <p:spPr>
            <a:xfrm>
              <a:off x="7287072" y="3468288"/>
              <a:ext cx="425632" cy="296589"/>
            </a:xfrm>
            <a:custGeom>
              <a:rect b="b" l="l" r="r" t="t"/>
              <a:pathLst>
                <a:path extrusionOk="0" h="13034" w="18705">
                  <a:moveTo>
                    <a:pt x="15733" y="0"/>
                  </a:moveTo>
                  <a:cubicBezTo>
                    <a:pt x="15711" y="0"/>
                    <a:pt x="15690" y="2"/>
                    <a:pt x="15670" y="6"/>
                  </a:cubicBezTo>
                  <a:cubicBezTo>
                    <a:pt x="15670" y="152"/>
                    <a:pt x="15873" y="264"/>
                    <a:pt x="15992" y="327"/>
                  </a:cubicBezTo>
                  <a:cubicBezTo>
                    <a:pt x="16195" y="439"/>
                    <a:pt x="16342" y="614"/>
                    <a:pt x="16544" y="733"/>
                  </a:cubicBezTo>
                  <a:cubicBezTo>
                    <a:pt x="16691" y="824"/>
                    <a:pt x="16922" y="908"/>
                    <a:pt x="17041" y="1027"/>
                  </a:cubicBezTo>
                  <a:cubicBezTo>
                    <a:pt x="17097" y="1055"/>
                    <a:pt x="17097" y="1138"/>
                    <a:pt x="17132" y="1201"/>
                  </a:cubicBezTo>
                  <a:cubicBezTo>
                    <a:pt x="17160" y="1257"/>
                    <a:pt x="17216" y="1257"/>
                    <a:pt x="17244" y="1313"/>
                  </a:cubicBezTo>
                  <a:cubicBezTo>
                    <a:pt x="17362" y="1432"/>
                    <a:pt x="17446" y="1607"/>
                    <a:pt x="17593" y="1698"/>
                  </a:cubicBezTo>
                  <a:cubicBezTo>
                    <a:pt x="17656" y="1754"/>
                    <a:pt x="17768" y="1754"/>
                    <a:pt x="17831" y="1810"/>
                  </a:cubicBezTo>
                  <a:cubicBezTo>
                    <a:pt x="18062" y="1984"/>
                    <a:pt x="17943" y="2131"/>
                    <a:pt x="17915" y="2362"/>
                  </a:cubicBezTo>
                  <a:cubicBezTo>
                    <a:pt x="17887" y="2537"/>
                    <a:pt x="17971" y="2712"/>
                    <a:pt x="17971" y="2887"/>
                  </a:cubicBezTo>
                  <a:cubicBezTo>
                    <a:pt x="18006" y="2977"/>
                    <a:pt x="17971" y="3061"/>
                    <a:pt x="17971" y="3152"/>
                  </a:cubicBezTo>
                  <a:cubicBezTo>
                    <a:pt x="17943" y="3411"/>
                    <a:pt x="17887" y="3621"/>
                    <a:pt x="17831" y="3851"/>
                  </a:cubicBezTo>
                  <a:cubicBezTo>
                    <a:pt x="17831" y="3998"/>
                    <a:pt x="17831" y="4145"/>
                    <a:pt x="17796" y="4285"/>
                  </a:cubicBezTo>
                  <a:cubicBezTo>
                    <a:pt x="17684" y="4579"/>
                    <a:pt x="17390" y="4928"/>
                    <a:pt x="17188" y="5159"/>
                  </a:cubicBezTo>
                  <a:cubicBezTo>
                    <a:pt x="16985" y="5397"/>
                    <a:pt x="16663" y="5655"/>
                    <a:pt x="16398" y="5802"/>
                  </a:cubicBezTo>
                  <a:cubicBezTo>
                    <a:pt x="16139" y="5921"/>
                    <a:pt x="15936" y="6096"/>
                    <a:pt x="15670" y="6243"/>
                  </a:cubicBezTo>
                  <a:cubicBezTo>
                    <a:pt x="15265" y="6418"/>
                    <a:pt x="14859" y="6530"/>
                    <a:pt x="14419" y="6648"/>
                  </a:cubicBezTo>
                  <a:cubicBezTo>
                    <a:pt x="14272" y="6704"/>
                    <a:pt x="14097" y="6767"/>
                    <a:pt x="13950" y="6823"/>
                  </a:cubicBezTo>
                  <a:cubicBezTo>
                    <a:pt x="13863" y="6851"/>
                    <a:pt x="13784" y="6858"/>
                    <a:pt x="13705" y="6858"/>
                  </a:cubicBezTo>
                  <a:cubicBezTo>
                    <a:pt x="13627" y="6858"/>
                    <a:pt x="13548" y="6851"/>
                    <a:pt x="13461" y="6851"/>
                  </a:cubicBezTo>
                  <a:cubicBezTo>
                    <a:pt x="13342" y="6879"/>
                    <a:pt x="13223" y="6942"/>
                    <a:pt x="13139" y="6998"/>
                  </a:cubicBezTo>
                  <a:cubicBezTo>
                    <a:pt x="12936" y="7082"/>
                    <a:pt x="12789" y="7117"/>
                    <a:pt x="12615" y="7145"/>
                  </a:cubicBezTo>
                  <a:cubicBezTo>
                    <a:pt x="12377" y="7173"/>
                    <a:pt x="12118" y="7201"/>
                    <a:pt x="11915" y="7292"/>
                  </a:cubicBezTo>
                  <a:cubicBezTo>
                    <a:pt x="11769" y="7348"/>
                    <a:pt x="11713" y="7466"/>
                    <a:pt x="11566" y="7494"/>
                  </a:cubicBezTo>
                  <a:cubicBezTo>
                    <a:pt x="11503" y="7522"/>
                    <a:pt x="11447" y="7522"/>
                    <a:pt x="11391" y="7550"/>
                  </a:cubicBezTo>
                  <a:cubicBezTo>
                    <a:pt x="11153" y="7669"/>
                    <a:pt x="11013" y="7697"/>
                    <a:pt x="10776" y="7725"/>
                  </a:cubicBezTo>
                  <a:cubicBezTo>
                    <a:pt x="10545" y="7725"/>
                    <a:pt x="10314" y="7753"/>
                    <a:pt x="10104" y="7900"/>
                  </a:cubicBezTo>
                  <a:cubicBezTo>
                    <a:pt x="9930" y="8019"/>
                    <a:pt x="9790" y="8194"/>
                    <a:pt x="9615" y="8278"/>
                  </a:cubicBezTo>
                  <a:cubicBezTo>
                    <a:pt x="9440" y="8396"/>
                    <a:pt x="9202" y="8424"/>
                    <a:pt x="9000" y="8515"/>
                  </a:cubicBezTo>
                  <a:cubicBezTo>
                    <a:pt x="8797" y="8599"/>
                    <a:pt x="8706" y="8774"/>
                    <a:pt x="8594" y="8921"/>
                  </a:cubicBezTo>
                  <a:cubicBezTo>
                    <a:pt x="8447" y="9096"/>
                    <a:pt x="8244" y="9243"/>
                    <a:pt x="8042" y="9354"/>
                  </a:cubicBezTo>
                  <a:cubicBezTo>
                    <a:pt x="7951" y="9417"/>
                    <a:pt x="7832" y="9473"/>
                    <a:pt x="7748" y="9564"/>
                  </a:cubicBezTo>
                  <a:cubicBezTo>
                    <a:pt x="7692" y="9620"/>
                    <a:pt x="7692" y="9704"/>
                    <a:pt x="7629" y="9795"/>
                  </a:cubicBezTo>
                  <a:cubicBezTo>
                    <a:pt x="7517" y="10026"/>
                    <a:pt x="7196" y="10201"/>
                    <a:pt x="6993" y="10347"/>
                  </a:cubicBezTo>
                  <a:cubicBezTo>
                    <a:pt x="6608" y="10641"/>
                    <a:pt x="6175" y="10844"/>
                    <a:pt x="5769" y="11103"/>
                  </a:cubicBezTo>
                  <a:cubicBezTo>
                    <a:pt x="5420" y="11312"/>
                    <a:pt x="5126" y="11368"/>
                    <a:pt x="4720" y="11396"/>
                  </a:cubicBezTo>
                  <a:cubicBezTo>
                    <a:pt x="4455" y="11396"/>
                    <a:pt x="4336" y="11396"/>
                    <a:pt x="4105" y="11312"/>
                  </a:cubicBezTo>
                  <a:cubicBezTo>
                    <a:pt x="3902" y="11221"/>
                    <a:pt x="3699" y="11249"/>
                    <a:pt x="3497" y="11221"/>
                  </a:cubicBezTo>
                  <a:cubicBezTo>
                    <a:pt x="3203" y="11165"/>
                    <a:pt x="3000" y="11019"/>
                    <a:pt x="2762" y="10872"/>
                  </a:cubicBezTo>
                  <a:cubicBezTo>
                    <a:pt x="2651" y="10816"/>
                    <a:pt x="2532" y="10753"/>
                    <a:pt x="2448" y="10697"/>
                  </a:cubicBezTo>
                  <a:cubicBezTo>
                    <a:pt x="2301" y="10613"/>
                    <a:pt x="2154" y="10466"/>
                    <a:pt x="2035" y="10319"/>
                  </a:cubicBezTo>
                  <a:cubicBezTo>
                    <a:pt x="1951" y="10263"/>
                    <a:pt x="1888" y="10173"/>
                    <a:pt x="1804" y="10089"/>
                  </a:cubicBezTo>
                  <a:cubicBezTo>
                    <a:pt x="1686" y="9998"/>
                    <a:pt x="1658" y="9942"/>
                    <a:pt x="1483" y="9914"/>
                  </a:cubicBezTo>
                  <a:cubicBezTo>
                    <a:pt x="1420" y="9880"/>
                    <a:pt x="1359" y="9873"/>
                    <a:pt x="1298" y="9873"/>
                  </a:cubicBezTo>
                  <a:cubicBezTo>
                    <a:pt x="1244" y="9873"/>
                    <a:pt x="1189" y="9879"/>
                    <a:pt x="1133" y="9879"/>
                  </a:cubicBezTo>
                  <a:cubicBezTo>
                    <a:pt x="1014" y="9879"/>
                    <a:pt x="958" y="9823"/>
                    <a:pt x="874" y="9823"/>
                  </a:cubicBezTo>
                  <a:cubicBezTo>
                    <a:pt x="841" y="9818"/>
                    <a:pt x="810" y="9815"/>
                    <a:pt x="780" y="9815"/>
                  </a:cubicBezTo>
                  <a:cubicBezTo>
                    <a:pt x="653" y="9815"/>
                    <a:pt x="553" y="9856"/>
                    <a:pt x="434" y="9879"/>
                  </a:cubicBezTo>
                  <a:cubicBezTo>
                    <a:pt x="315" y="9914"/>
                    <a:pt x="175" y="9879"/>
                    <a:pt x="84" y="9970"/>
                  </a:cubicBezTo>
                  <a:cubicBezTo>
                    <a:pt x="28" y="10054"/>
                    <a:pt x="0" y="10173"/>
                    <a:pt x="84" y="10228"/>
                  </a:cubicBezTo>
                  <a:cubicBezTo>
                    <a:pt x="130" y="10259"/>
                    <a:pt x="183" y="10270"/>
                    <a:pt x="240" y="10270"/>
                  </a:cubicBezTo>
                  <a:cubicBezTo>
                    <a:pt x="387" y="10270"/>
                    <a:pt x="558" y="10197"/>
                    <a:pt x="686" y="10197"/>
                  </a:cubicBezTo>
                  <a:cubicBezTo>
                    <a:pt x="700" y="10197"/>
                    <a:pt x="714" y="10198"/>
                    <a:pt x="728" y="10201"/>
                  </a:cubicBezTo>
                  <a:cubicBezTo>
                    <a:pt x="855" y="10225"/>
                    <a:pt x="914" y="10297"/>
                    <a:pt x="1024" y="10297"/>
                  </a:cubicBezTo>
                  <a:cubicBezTo>
                    <a:pt x="1040" y="10297"/>
                    <a:pt x="1058" y="10295"/>
                    <a:pt x="1077" y="10291"/>
                  </a:cubicBezTo>
                  <a:cubicBezTo>
                    <a:pt x="1146" y="10268"/>
                    <a:pt x="1239" y="10221"/>
                    <a:pt x="1337" y="10221"/>
                  </a:cubicBezTo>
                  <a:cubicBezTo>
                    <a:pt x="1357" y="10221"/>
                    <a:pt x="1378" y="10224"/>
                    <a:pt x="1399" y="10228"/>
                  </a:cubicBezTo>
                  <a:cubicBezTo>
                    <a:pt x="1483" y="10291"/>
                    <a:pt x="1539" y="10375"/>
                    <a:pt x="1630" y="10438"/>
                  </a:cubicBezTo>
                  <a:cubicBezTo>
                    <a:pt x="1714" y="10522"/>
                    <a:pt x="1832" y="10522"/>
                    <a:pt x="1888" y="10578"/>
                  </a:cubicBezTo>
                  <a:cubicBezTo>
                    <a:pt x="1979" y="10669"/>
                    <a:pt x="2035" y="10816"/>
                    <a:pt x="2063" y="10928"/>
                  </a:cubicBezTo>
                  <a:cubicBezTo>
                    <a:pt x="2098" y="11047"/>
                    <a:pt x="2098" y="11075"/>
                    <a:pt x="2035" y="11165"/>
                  </a:cubicBezTo>
                  <a:cubicBezTo>
                    <a:pt x="2035" y="11221"/>
                    <a:pt x="1951" y="11340"/>
                    <a:pt x="1951" y="11368"/>
                  </a:cubicBezTo>
                  <a:cubicBezTo>
                    <a:pt x="1967" y="11418"/>
                    <a:pt x="1993" y="11437"/>
                    <a:pt x="2022" y="11437"/>
                  </a:cubicBezTo>
                  <a:cubicBezTo>
                    <a:pt x="2097" y="11437"/>
                    <a:pt x="2198" y="11314"/>
                    <a:pt x="2238" y="11249"/>
                  </a:cubicBezTo>
                  <a:cubicBezTo>
                    <a:pt x="2320" y="11169"/>
                    <a:pt x="2390" y="11136"/>
                    <a:pt x="2451" y="11136"/>
                  </a:cubicBezTo>
                  <a:cubicBezTo>
                    <a:pt x="2676" y="11136"/>
                    <a:pt x="2785" y="11580"/>
                    <a:pt x="2972" y="11718"/>
                  </a:cubicBezTo>
                  <a:cubicBezTo>
                    <a:pt x="3112" y="11837"/>
                    <a:pt x="3350" y="11802"/>
                    <a:pt x="3378" y="11977"/>
                  </a:cubicBezTo>
                  <a:cubicBezTo>
                    <a:pt x="3406" y="12123"/>
                    <a:pt x="3322" y="12242"/>
                    <a:pt x="3322" y="12361"/>
                  </a:cubicBezTo>
                  <a:cubicBezTo>
                    <a:pt x="3322" y="12473"/>
                    <a:pt x="3378" y="12536"/>
                    <a:pt x="3434" y="12620"/>
                  </a:cubicBezTo>
                  <a:cubicBezTo>
                    <a:pt x="3490" y="12670"/>
                    <a:pt x="3468" y="12771"/>
                    <a:pt x="3548" y="12771"/>
                  </a:cubicBezTo>
                  <a:cubicBezTo>
                    <a:pt x="3558" y="12771"/>
                    <a:pt x="3568" y="12770"/>
                    <a:pt x="3581" y="12767"/>
                  </a:cubicBezTo>
                  <a:cubicBezTo>
                    <a:pt x="3671" y="12739"/>
                    <a:pt x="3671" y="12501"/>
                    <a:pt x="3671" y="12445"/>
                  </a:cubicBezTo>
                  <a:cubicBezTo>
                    <a:pt x="3699" y="12326"/>
                    <a:pt x="3755" y="12095"/>
                    <a:pt x="3874" y="12039"/>
                  </a:cubicBezTo>
                  <a:cubicBezTo>
                    <a:pt x="3882" y="12036"/>
                    <a:pt x="3892" y="12034"/>
                    <a:pt x="3903" y="12034"/>
                  </a:cubicBezTo>
                  <a:cubicBezTo>
                    <a:pt x="3970" y="12034"/>
                    <a:pt x="4089" y="12099"/>
                    <a:pt x="4161" y="12123"/>
                  </a:cubicBezTo>
                  <a:cubicBezTo>
                    <a:pt x="4308" y="12151"/>
                    <a:pt x="4371" y="12186"/>
                    <a:pt x="4371" y="12361"/>
                  </a:cubicBezTo>
                  <a:cubicBezTo>
                    <a:pt x="4371" y="12445"/>
                    <a:pt x="4308" y="12592"/>
                    <a:pt x="4336" y="12676"/>
                  </a:cubicBezTo>
                  <a:cubicBezTo>
                    <a:pt x="4399" y="12795"/>
                    <a:pt x="4483" y="12767"/>
                    <a:pt x="4545" y="12823"/>
                  </a:cubicBezTo>
                  <a:cubicBezTo>
                    <a:pt x="4601" y="12914"/>
                    <a:pt x="4573" y="13025"/>
                    <a:pt x="4685" y="13025"/>
                  </a:cubicBezTo>
                  <a:cubicBezTo>
                    <a:pt x="4695" y="13031"/>
                    <a:pt x="4706" y="13033"/>
                    <a:pt x="4717" y="13033"/>
                  </a:cubicBezTo>
                  <a:cubicBezTo>
                    <a:pt x="4780" y="13033"/>
                    <a:pt x="4860" y="12961"/>
                    <a:pt x="4860" y="12914"/>
                  </a:cubicBezTo>
                  <a:cubicBezTo>
                    <a:pt x="4951" y="12767"/>
                    <a:pt x="4804" y="12620"/>
                    <a:pt x="4832" y="12445"/>
                  </a:cubicBezTo>
                  <a:cubicBezTo>
                    <a:pt x="4860" y="12270"/>
                    <a:pt x="5035" y="12270"/>
                    <a:pt x="5182" y="12270"/>
                  </a:cubicBezTo>
                  <a:cubicBezTo>
                    <a:pt x="5298" y="12270"/>
                    <a:pt x="5468" y="12160"/>
                    <a:pt x="5606" y="12160"/>
                  </a:cubicBezTo>
                  <a:cubicBezTo>
                    <a:pt x="5642" y="12160"/>
                    <a:pt x="5676" y="12168"/>
                    <a:pt x="5706" y="12186"/>
                  </a:cubicBezTo>
                  <a:cubicBezTo>
                    <a:pt x="5909" y="12298"/>
                    <a:pt x="5622" y="12564"/>
                    <a:pt x="5909" y="12676"/>
                  </a:cubicBezTo>
                  <a:cubicBezTo>
                    <a:pt x="5964" y="12696"/>
                    <a:pt x="6008" y="12706"/>
                    <a:pt x="6043" y="12706"/>
                  </a:cubicBezTo>
                  <a:cubicBezTo>
                    <a:pt x="6117" y="12706"/>
                    <a:pt x="6147" y="12656"/>
                    <a:pt x="6147" y="12536"/>
                  </a:cubicBezTo>
                  <a:cubicBezTo>
                    <a:pt x="6175" y="12417"/>
                    <a:pt x="6147" y="12270"/>
                    <a:pt x="6203" y="12151"/>
                  </a:cubicBezTo>
                  <a:lnTo>
                    <a:pt x="6231" y="12123"/>
                  </a:lnTo>
                  <a:cubicBezTo>
                    <a:pt x="6322" y="12012"/>
                    <a:pt x="6552" y="12012"/>
                    <a:pt x="6699" y="12012"/>
                  </a:cubicBezTo>
                  <a:cubicBezTo>
                    <a:pt x="6846" y="12039"/>
                    <a:pt x="6874" y="12067"/>
                    <a:pt x="6902" y="12242"/>
                  </a:cubicBezTo>
                  <a:cubicBezTo>
                    <a:pt x="6902" y="12397"/>
                    <a:pt x="6946" y="12573"/>
                    <a:pt x="7140" y="12573"/>
                  </a:cubicBezTo>
                  <a:cubicBezTo>
                    <a:pt x="7165" y="12573"/>
                    <a:pt x="7193" y="12570"/>
                    <a:pt x="7224" y="12564"/>
                  </a:cubicBezTo>
                  <a:cubicBezTo>
                    <a:pt x="7398" y="12501"/>
                    <a:pt x="7342" y="12326"/>
                    <a:pt x="7279" y="12186"/>
                  </a:cubicBezTo>
                  <a:cubicBezTo>
                    <a:pt x="7224" y="11977"/>
                    <a:pt x="7279" y="11893"/>
                    <a:pt x="7482" y="11802"/>
                  </a:cubicBezTo>
                  <a:cubicBezTo>
                    <a:pt x="7614" y="11749"/>
                    <a:pt x="7732" y="11671"/>
                    <a:pt x="7852" y="11671"/>
                  </a:cubicBezTo>
                  <a:cubicBezTo>
                    <a:pt x="7923" y="11671"/>
                    <a:pt x="7994" y="11698"/>
                    <a:pt x="8070" y="11774"/>
                  </a:cubicBezTo>
                  <a:cubicBezTo>
                    <a:pt x="8216" y="11921"/>
                    <a:pt x="8216" y="12039"/>
                    <a:pt x="8272" y="12214"/>
                  </a:cubicBezTo>
                  <a:cubicBezTo>
                    <a:pt x="8319" y="12308"/>
                    <a:pt x="8411" y="12368"/>
                    <a:pt x="8509" y="12368"/>
                  </a:cubicBezTo>
                  <a:cubicBezTo>
                    <a:pt x="8528" y="12368"/>
                    <a:pt x="8547" y="12366"/>
                    <a:pt x="8566" y="12361"/>
                  </a:cubicBezTo>
                  <a:cubicBezTo>
                    <a:pt x="8881" y="12270"/>
                    <a:pt x="8797" y="11865"/>
                    <a:pt x="8706" y="11662"/>
                  </a:cubicBezTo>
                  <a:cubicBezTo>
                    <a:pt x="8650" y="11515"/>
                    <a:pt x="8531" y="11424"/>
                    <a:pt x="8475" y="11312"/>
                  </a:cubicBezTo>
                  <a:cubicBezTo>
                    <a:pt x="8328" y="11075"/>
                    <a:pt x="8650" y="10725"/>
                    <a:pt x="8853" y="10613"/>
                  </a:cubicBezTo>
                  <a:cubicBezTo>
                    <a:pt x="8904" y="10562"/>
                    <a:pt x="9031" y="10515"/>
                    <a:pt x="9121" y="10515"/>
                  </a:cubicBezTo>
                  <a:cubicBezTo>
                    <a:pt x="9141" y="10515"/>
                    <a:pt x="9159" y="10517"/>
                    <a:pt x="9174" y="10522"/>
                  </a:cubicBezTo>
                  <a:cubicBezTo>
                    <a:pt x="9293" y="10578"/>
                    <a:pt x="9230" y="10641"/>
                    <a:pt x="9230" y="10725"/>
                  </a:cubicBezTo>
                  <a:cubicBezTo>
                    <a:pt x="9230" y="10900"/>
                    <a:pt x="9202" y="10963"/>
                    <a:pt x="9321" y="11103"/>
                  </a:cubicBezTo>
                  <a:cubicBezTo>
                    <a:pt x="9377" y="11193"/>
                    <a:pt x="9496" y="11249"/>
                    <a:pt x="9552" y="11340"/>
                  </a:cubicBezTo>
                  <a:cubicBezTo>
                    <a:pt x="9580" y="11452"/>
                    <a:pt x="9580" y="11543"/>
                    <a:pt x="9552" y="11662"/>
                  </a:cubicBezTo>
                  <a:cubicBezTo>
                    <a:pt x="9552" y="11718"/>
                    <a:pt x="9496" y="11802"/>
                    <a:pt x="9524" y="11893"/>
                  </a:cubicBezTo>
                  <a:cubicBezTo>
                    <a:pt x="9539" y="11933"/>
                    <a:pt x="9567" y="11949"/>
                    <a:pt x="9599" y="11949"/>
                  </a:cubicBezTo>
                  <a:cubicBezTo>
                    <a:pt x="9684" y="11949"/>
                    <a:pt x="9805" y="11840"/>
                    <a:pt x="9846" y="11774"/>
                  </a:cubicBezTo>
                  <a:cubicBezTo>
                    <a:pt x="9993" y="11599"/>
                    <a:pt x="9993" y="11368"/>
                    <a:pt x="9965" y="11137"/>
                  </a:cubicBezTo>
                  <a:cubicBezTo>
                    <a:pt x="9930" y="10928"/>
                    <a:pt x="9818" y="10753"/>
                    <a:pt x="9818" y="10550"/>
                  </a:cubicBezTo>
                  <a:cubicBezTo>
                    <a:pt x="9790" y="10228"/>
                    <a:pt x="10076" y="10054"/>
                    <a:pt x="10342" y="9970"/>
                  </a:cubicBezTo>
                  <a:cubicBezTo>
                    <a:pt x="10451" y="9952"/>
                    <a:pt x="10583" y="9910"/>
                    <a:pt x="10708" y="9910"/>
                  </a:cubicBezTo>
                  <a:cubicBezTo>
                    <a:pt x="10784" y="9910"/>
                    <a:pt x="10857" y="9925"/>
                    <a:pt x="10922" y="9970"/>
                  </a:cubicBezTo>
                  <a:cubicBezTo>
                    <a:pt x="11069" y="10054"/>
                    <a:pt x="11069" y="10291"/>
                    <a:pt x="11069" y="10438"/>
                  </a:cubicBezTo>
                  <a:cubicBezTo>
                    <a:pt x="11069" y="10844"/>
                    <a:pt x="10839" y="11193"/>
                    <a:pt x="10748" y="11543"/>
                  </a:cubicBezTo>
                  <a:cubicBezTo>
                    <a:pt x="10698" y="11721"/>
                    <a:pt x="10693" y="12149"/>
                    <a:pt x="10930" y="12149"/>
                  </a:cubicBezTo>
                  <a:cubicBezTo>
                    <a:pt x="10962" y="12149"/>
                    <a:pt x="10999" y="12141"/>
                    <a:pt x="11041" y="12123"/>
                  </a:cubicBezTo>
                  <a:cubicBezTo>
                    <a:pt x="11244" y="12039"/>
                    <a:pt x="11244" y="11543"/>
                    <a:pt x="11244" y="11396"/>
                  </a:cubicBezTo>
                  <a:cubicBezTo>
                    <a:pt x="11300" y="11075"/>
                    <a:pt x="11447" y="10788"/>
                    <a:pt x="11447" y="10466"/>
                  </a:cubicBezTo>
                  <a:cubicBezTo>
                    <a:pt x="11475" y="10089"/>
                    <a:pt x="11594" y="9767"/>
                    <a:pt x="11943" y="9648"/>
                  </a:cubicBezTo>
                  <a:cubicBezTo>
                    <a:pt x="11988" y="9637"/>
                    <a:pt x="12026" y="9632"/>
                    <a:pt x="12058" y="9632"/>
                  </a:cubicBezTo>
                  <a:cubicBezTo>
                    <a:pt x="12369" y="9632"/>
                    <a:pt x="12174" y="10108"/>
                    <a:pt x="12174" y="10291"/>
                  </a:cubicBezTo>
                  <a:cubicBezTo>
                    <a:pt x="12174" y="10494"/>
                    <a:pt x="12196" y="11459"/>
                    <a:pt x="12497" y="11459"/>
                  </a:cubicBezTo>
                  <a:cubicBezTo>
                    <a:pt x="12540" y="11459"/>
                    <a:pt x="12588" y="11439"/>
                    <a:pt x="12643" y="11396"/>
                  </a:cubicBezTo>
                  <a:cubicBezTo>
                    <a:pt x="12873" y="11221"/>
                    <a:pt x="12761" y="10900"/>
                    <a:pt x="12727" y="10669"/>
                  </a:cubicBezTo>
                  <a:cubicBezTo>
                    <a:pt x="12671" y="10438"/>
                    <a:pt x="12671" y="10173"/>
                    <a:pt x="12671" y="9914"/>
                  </a:cubicBezTo>
                  <a:cubicBezTo>
                    <a:pt x="12671" y="9713"/>
                    <a:pt x="12780" y="9416"/>
                    <a:pt x="13016" y="9416"/>
                  </a:cubicBezTo>
                  <a:cubicBezTo>
                    <a:pt x="13027" y="9416"/>
                    <a:pt x="13037" y="9416"/>
                    <a:pt x="13048" y="9417"/>
                  </a:cubicBezTo>
                  <a:cubicBezTo>
                    <a:pt x="13286" y="9445"/>
                    <a:pt x="13223" y="9676"/>
                    <a:pt x="13223" y="9851"/>
                  </a:cubicBezTo>
                  <a:cubicBezTo>
                    <a:pt x="13251" y="10117"/>
                    <a:pt x="13461" y="10173"/>
                    <a:pt x="13545" y="10375"/>
                  </a:cubicBezTo>
                  <a:cubicBezTo>
                    <a:pt x="13636" y="10550"/>
                    <a:pt x="13636" y="10697"/>
                    <a:pt x="13601" y="10872"/>
                  </a:cubicBezTo>
                  <a:cubicBezTo>
                    <a:pt x="13573" y="11019"/>
                    <a:pt x="13489" y="11221"/>
                    <a:pt x="13573" y="11340"/>
                  </a:cubicBezTo>
                  <a:cubicBezTo>
                    <a:pt x="13621" y="11424"/>
                    <a:pt x="13675" y="11458"/>
                    <a:pt x="13730" y="11458"/>
                  </a:cubicBezTo>
                  <a:cubicBezTo>
                    <a:pt x="13901" y="11458"/>
                    <a:pt x="14076" y="11123"/>
                    <a:pt x="14097" y="10991"/>
                  </a:cubicBezTo>
                  <a:cubicBezTo>
                    <a:pt x="14160" y="10550"/>
                    <a:pt x="13950" y="10228"/>
                    <a:pt x="13866" y="9823"/>
                  </a:cubicBezTo>
                  <a:cubicBezTo>
                    <a:pt x="13775" y="9417"/>
                    <a:pt x="13636" y="8949"/>
                    <a:pt x="13894" y="8543"/>
                  </a:cubicBezTo>
                  <a:cubicBezTo>
                    <a:pt x="14013" y="8369"/>
                    <a:pt x="14188" y="8131"/>
                    <a:pt x="14419" y="8075"/>
                  </a:cubicBezTo>
                  <a:cubicBezTo>
                    <a:pt x="14465" y="8059"/>
                    <a:pt x="14503" y="8052"/>
                    <a:pt x="14535" y="8052"/>
                  </a:cubicBezTo>
                  <a:cubicBezTo>
                    <a:pt x="14806" y="8052"/>
                    <a:pt x="14591" y="8562"/>
                    <a:pt x="14566" y="8718"/>
                  </a:cubicBezTo>
                  <a:cubicBezTo>
                    <a:pt x="14510" y="9096"/>
                    <a:pt x="14824" y="9215"/>
                    <a:pt x="14887" y="9529"/>
                  </a:cubicBezTo>
                  <a:cubicBezTo>
                    <a:pt x="14915" y="9739"/>
                    <a:pt x="14859" y="9914"/>
                    <a:pt x="14796" y="10089"/>
                  </a:cubicBezTo>
                  <a:cubicBezTo>
                    <a:pt x="14768" y="10201"/>
                    <a:pt x="14684" y="10403"/>
                    <a:pt x="14740" y="10494"/>
                  </a:cubicBezTo>
                  <a:cubicBezTo>
                    <a:pt x="14772" y="10564"/>
                    <a:pt x="14819" y="10593"/>
                    <a:pt x="14874" y="10593"/>
                  </a:cubicBezTo>
                  <a:cubicBezTo>
                    <a:pt x="15069" y="10593"/>
                    <a:pt x="15362" y="10225"/>
                    <a:pt x="15412" y="10089"/>
                  </a:cubicBezTo>
                  <a:cubicBezTo>
                    <a:pt x="15523" y="9739"/>
                    <a:pt x="15412" y="9271"/>
                    <a:pt x="15349" y="8921"/>
                  </a:cubicBezTo>
                  <a:cubicBezTo>
                    <a:pt x="15293" y="8571"/>
                    <a:pt x="15349" y="8369"/>
                    <a:pt x="15440" y="8075"/>
                  </a:cubicBezTo>
                  <a:cubicBezTo>
                    <a:pt x="15468" y="7928"/>
                    <a:pt x="15440" y="7781"/>
                    <a:pt x="15440" y="7641"/>
                  </a:cubicBezTo>
                  <a:cubicBezTo>
                    <a:pt x="15440" y="7433"/>
                    <a:pt x="15852" y="6958"/>
                    <a:pt x="16128" y="6958"/>
                  </a:cubicBezTo>
                  <a:cubicBezTo>
                    <a:pt x="16204" y="6958"/>
                    <a:pt x="16270" y="6994"/>
                    <a:pt x="16314" y="7082"/>
                  </a:cubicBezTo>
                  <a:cubicBezTo>
                    <a:pt x="16370" y="7145"/>
                    <a:pt x="16286" y="7348"/>
                    <a:pt x="16286" y="7404"/>
                  </a:cubicBezTo>
                  <a:cubicBezTo>
                    <a:pt x="16258" y="7522"/>
                    <a:pt x="16286" y="7606"/>
                    <a:pt x="16286" y="7697"/>
                  </a:cubicBezTo>
                  <a:cubicBezTo>
                    <a:pt x="16286" y="7900"/>
                    <a:pt x="16139" y="8131"/>
                    <a:pt x="16167" y="8306"/>
                  </a:cubicBezTo>
                  <a:cubicBezTo>
                    <a:pt x="16180" y="8406"/>
                    <a:pt x="16214" y="8444"/>
                    <a:pt x="16259" y="8444"/>
                  </a:cubicBezTo>
                  <a:cubicBezTo>
                    <a:pt x="16309" y="8444"/>
                    <a:pt x="16371" y="8399"/>
                    <a:pt x="16432" y="8341"/>
                  </a:cubicBezTo>
                  <a:cubicBezTo>
                    <a:pt x="16635" y="8075"/>
                    <a:pt x="16719" y="7753"/>
                    <a:pt x="16782" y="7466"/>
                  </a:cubicBezTo>
                  <a:cubicBezTo>
                    <a:pt x="16838" y="7173"/>
                    <a:pt x="16719" y="6998"/>
                    <a:pt x="16691" y="6732"/>
                  </a:cubicBezTo>
                  <a:cubicBezTo>
                    <a:pt x="16635" y="6530"/>
                    <a:pt x="16838" y="6208"/>
                    <a:pt x="17013" y="6152"/>
                  </a:cubicBezTo>
                  <a:cubicBezTo>
                    <a:pt x="17040" y="6146"/>
                    <a:pt x="17065" y="6144"/>
                    <a:pt x="17089" y="6144"/>
                  </a:cubicBezTo>
                  <a:cubicBezTo>
                    <a:pt x="17131" y="6144"/>
                    <a:pt x="17170" y="6150"/>
                    <a:pt x="17207" y="6150"/>
                  </a:cubicBezTo>
                  <a:cubicBezTo>
                    <a:pt x="17240" y="6150"/>
                    <a:pt x="17273" y="6145"/>
                    <a:pt x="17307" y="6124"/>
                  </a:cubicBezTo>
                  <a:cubicBezTo>
                    <a:pt x="17437" y="5987"/>
                    <a:pt x="17324" y="5472"/>
                    <a:pt x="17615" y="5472"/>
                  </a:cubicBezTo>
                  <a:cubicBezTo>
                    <a:pt x="17636" y="5472"/>
                    <a:pt x="17659" y="5475"/>
                    <a:pt x="17684" y="5481"/>
                  </a:cubicBezTo>
                  <a:cubicBezTo>
                    <a:pt x="17816" y="5502"/>
                    <a:pt x="18031" y="5904"/>
                    <a:pt x="18189" y="5904"/>
                  </a:cubicBezTo>
                  <a:cubicBezTo>
                    <a:pt x="18240" y="5904"/>
                    <a:pt x="18286" y="5860"/>
                    <a:pt x="18320" y="5746"/>
                  </a:cubicBezTo>
                  <a:cubicBezTo>
                    <a:pt x="18383" y="5572"/>
                    <a:pt x="18264" y="5306"/>
                    <a:pt x="18181" y="5131"/>
                  </a:cubicBezTo>
                  <a:cubicBezTo>
                    <a:pt x="18090" y="4984"/>
                    <a:pt x="17915" y="4872"/>
                    <a:pt x="18062" y="4698"/>
                  </a:cubicBezTo>
                  <a:cubicBezTo>
                    <a:pt x="18209" y="4551"/>
                    <a:pt x="18439" y="4551"/>
                    <a:pt x="18530" y="4404"/>
                  </a:cubicBezTo>
                  <a:cubicBezTo>
                    <a:pt x="18705" y="4110"/>
                    <a:pt x="18530" y="3935"/>
                    <a:pt x="18383" y="3705"/>
                  </a:cubicBezTo>
                  <a:cubicBezTo>
                    <a:pt x="18292" y="3586"/>
                    <a:pt x="18118" y="3530"/>
                    <a:pt x="18264" y="3355"/>
                  </a:cubicBezTo>
                  <a:cubicBezTo>
                    <a:pt x="18411" y="3180"/>
                    <a:pt x="18642" y="3033"/>
                    <a:pt x="18411" y="2803"/>
                  </a:cubicBezTo>
                  <a:cubicBezTo>
                    <a:pt x="18320" y="2712"/>
                    <a:pt x="18209" y="2684"/>
                    <a:pt x="18237" y="2537"/>
                  </a:cubicBezTo>
                  <a:cubicBezTo>
                    <a:pt x="18264" y="2425"/>
                    <a:pt x="18439" y="2397"/>
                    <a:pt x="18530" y="2306"/>
                  </a:cubicBezTo>
                  <a:cubicBezTo>
                    <a:pt x="18705" y="2075"/>
                    <a:pt x="18411" y="1929"/>
                    <a:pt x="18237" y="1873"/>
                  </a:cubicBezTo>
                  <a:cubicBezTo>
                    <a:pt x="18006" y="1782"/>
                    <a:pt x="18146" y="1635"/>
                    <a:pt x="18006" y="1460"/>
                  </a:cubicBezTo>
                  <a:cubicBezTo>
                    <a:pt x="17915" y="1376"/>
                    <a:pt x="17768" y="1348"/>
                    <a:pt x="17712" y="1229"/>
                  </a:cubicBezTo>
                  <a:cubicBezTo>
                    <a:pt x="17593" y="1110"/>
                    <a:pt x="17621" y="880"/>
                    <a:pt x="17446" y="852"/>
                  </a:cubicBezTo>
                  <a:cubicBezTo>
                    <a:pt x="17400" y="835"/>
                    <a:pt x="17356" y="831"/>
                    <a:pt x="17314" y="831"/>
                  </a:cubicBezTo>
                  <a:cubicBezTo>
                    <a:pt x="17277" y="831"/>
                    <a:pt x="17241" y="834"/>
                    <a:pt x="17205" y="834"/>
                  </a:cubicBezTo>
                  <a:cubicBezTo>
                    <a:pt x="17130" y="834"/>
                    <a:pt x="17058" y="820"/>
                    <a:pt x="16985" y="733"/>
                  </a:cubicBezTo>
                  <a:cubicBezTo>
                    <a:pt x="16922" y="677"/>
                    <a:pt x="16957" y="558"/>
                    <a:pt x="16894" y="474"/>
                  </a:cubicBezTo>
                  <a:cubicBezTo>
                    <a:pt x="16838" y="411"/>
                    <a:pt x="16747" y="411"/>
                    <a:pt x="16663" y="383"/>
                  </a:cubicBezTo>
                  <a:cubicBezTo>
                    <a:pt x="16488" y="264"/>
                    <a:pt x="16342" y="180"/>
                    <a:pt x="16139" y="125"/>
                  </a:cubicBezTo>
                  <a:cubicBezTo>
                    <a:pt x="16036" y="70"/>
                    <a:pt x="15871" y="0"/>
                    <a:pt x="1573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79"/>
            <p:cNvSpPr/>
            <p:nvPr/>
          </p:nvSpPr>
          <p:spPr>
            <a:xfrm>
              <a:off x="7637112" y="3642523"/>
              <a:ext cx="16611" cy="32107"/>
            </a:xfrm>
            <a:custGeom>
              <a:rect b="b" l="l" r="r" t="t"/>
              <a:pathLst>
                <a:path extrusionOk="0" h="1411" w="730">
                  <a:moveTo>
                    <a:pt x="533" y="0"/>
                  </a:moveTo>
                  <a:cubicBezTo>
                    <a:pt x="513" y="0"/>
                    <a:pt x="489" y="4"/>
                    <a:pt x="462" y="12"/>
                  </a:cubicBezTo>
                  <a:cubicBezTo>
                    <a:pt x="203" y="187"/>
                    <a:pt x="1" y="1264"/>
                    <a:pt x="378" y="1411"/>
                  </a:cubicBezTo>
                  <a:cubicBezTo>
                    <a:pt x="490" y="1145"/>
                    <a:pt x="462" y="767"/>
                    <a:pt x="553" y="474"/>
                  </a:cubicBezTo>
                  <a:cubicBezTo>
                    <a:pt x="604" y="372"/>
                    <a:pt x="729" y="0"/>
                    <a:pt x="53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79"/>
            <p:cNvSpPr/>
            <p:nvPr/>
          </p:nvSpPr>
          <p:spPr>
            <a:xfrm>
              <a:off x="7606575" y="3671263"/>
              <a:ext cx="12584" cy="39639"/>
            </a:xfrm>
            <a:custGeom>
              <a:rect b="b" l="l" r="r" t="t"/>
              <a:pathLst>
                <a:path extrusionOk="0" h="1742" w="553">
                  <a:moveTo>
                    <a:pt x="175" y="1"/>
                  </a:moveTo>
                  <a:cubicBezTo>
                    <a:pt x="56" y="204"/>
                    <a:pt x="0" y="434"/>
                    <a:pt x="56" y="672"/>
                  </a:cubicBezTo>
                  <a:cubicBezTo>
                    <a:pt x="84" y="875"/>
                    <a:pt x="203" y="1022"/>
                    <a:pt x="231" y="1225"/>
                  </a:cubicBezTo>
                  <a:cubicBezTo>
                    <a:pt x="231" y="1343"/>
                    <a:pt x="203" y="1546"/>
                    <a:pt x="231" y="1630"/>
                  </a:cubicBezTo>
                  <a:cubicBezTo>
                    <a:pt x="268" y="1709"/>
                    <a:pt x="302" y="1741"/>
                    <a:pt x="333" y="1741"/>
                  </a:cubicBezTo>
                  <a:cubicBezTo>
                    <a:pt x="450" y="1741"/>
                    <a:pt x="525" y="1291"/>
                    <a:pt x="525" y="1225"/>
                  </a:cubicBezTo>
                  <a:cubicBezTo>
                    <a:pt x="552" y="756"/>
                    <a:pt x="434" y="406"/>
                    <a:pt x="1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79"/>
            <p:cNvSpPr/>
            <p:nvPr/>
          </p:nvSpPr>
          <p:spPr>
            <a:xfrm>
              <a:off x="7580634" y="3708786"/>
              <a:ext cx="16725" cy="50107"/>
            </a:xfrm>
            <a:custGeom>
              <a:rect b="b" l="l" r="r" t="t"/>
              <a:pathLst>
                <a:path extrusionOk="0" h="2202" w="735">
                  <a:moveTo>
                    <a:pt x="357" y="0"/>
                  </a:moveTo>
                  <a:cubicBezTo>
                    <a:pt x="346" y="0"/>
                    <a:pt x="334" y="3"/>
                    <a:pt x="322" y="9"/>
                  </a:cubicBezTo>
                  <a:cubicBezTo>
                    <a:pt x="210" y="9"/>
                    <a:pt x="119" y="275"/>
                    <a:pt x="119" y="331"/>
                  </a:cubicBezTo>
                  <a:cubicBezTo>
                    <a:pt x="0" y="652"/>
                    <a:pt x="63" y="883"/>
                    <a:pt x="119" y="1177"/>
                  </a:cubicBezTo>
                  <a:cubicBezTo>
                    <a:pt x="145" y="1284"/>
                    <a:pt x="3" y="2201"/>
                    <a:pt x="283" y="2201"/>
                  </a:cubicBezTo>
                  <a:cubicBezTo>
                    <a:pt x="312" y="2201"/>
                    <a:pt x="346" y="2191"/>
                    <a:pt x="385" y="2170"/>
                  </a:cubicBezTo>
                  <a:cubicBezTo>
                    <a:pt x="735" y="1995"/>
                    <a:pt x="322" y="1149"/>
                    <a:pt x="385" y="855"/>
                  </a:cubicBezTo>
                  <a:cubicBezTo>
                    <a:pt x="413" y="652"/>
                    <a:pt x="497" y="478"/>
                    <a:pt x="497" y="303"/>
                  </a:cubicBezTo>
                  <a:cubicBezTo>
                    <a:pt x="497" y="196"/>
                    <a:pt x="452" y="0"/>
                    <a:pt x="35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79"/>
            <p:cNvSpPr/>
            <p:nvPr/>
          </p:nvSpPr>
          <p:spPr>
            <a:xfrm>
              <a:off x="7513803" y="3706237"/>
              <a:ext cx="20070" cy="52883"/>
            </a:xfrm>
            <a:custGeom>
              <a:rect b="b" l="l" r="r" t="t"/>
              <a:pathLst>
                <a:path extrusionOk="0" h="2324" w="882">
                  <a:moveTo>
                    <a:pt x="612" y="1"/>
                  </a:moveTo>
                  <a:cubicBezTo>
                    <a:pt x="578" y="1"/>
                    <a:pt x="538" y="12"/>
                    <a:pt x="490" y="37"/>
                  </a:cubicBezTo>
                  <a:cubicBezTo>
                    <a:pt x="56" y="121"/>
                    <a:pt x="231" y="820"/>
                    <a:pt x="259" y="1114"/>
                  </a:cubicBezTo>
                  <a:cubicBezTo>
                    <a:pt x="259" y="1436"/>
                    <a:pt x="112" y="1638"/>
                    <a:pt x="29" y="1932"/>
                  </a:cubicBezTo>
                  <a:cubicBezTo>
                    <a:pt x="4" y="2062"/>
                    <a:pt x="1" y="2324"/>
                    <a:pt x="161" y="2324"/>
                  </a:cubicBezTo>
                  <a:cubicBezTo>
                    <a:pt x="181" y="2324"/>
                    <a:pt x="205" y="2319"/>
                    <a:pt x="231" y="2310"/>
                  </a:cubicBezTo>
                  <a:cubicBezTo>
                    <a:pt x="490" y="2191"/>
                    <a:pt x="434" y="1638"/>
                    <a:pt x="434" y="1436"/>
                  </a:cubicBezTo>
                  <a:cubicBezTo>
                    <a:pt x="434" y="1205"/>
                    <a:pt x="490" y="1058"/>
                    <a:pt x="609" y="883"/>
                  </a:cubicBezTo>
                  <a:cubicBezTo>
                    <a:pt x="690" y="752"/>
                    <a:pt x="882" y="1"/>
                    <a:pt x="61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79"/>
            <p:cNvSpPr/>
            <p:nvPr/>
          </p:nvSpPr>
          <p:spPr>
            <a:xfrm>
              <a:off x="7490570" y="3717729"/>
              <a:ext cx="9898" cy="34406"/>
            </a:xfrm>
            <a:custGeom>
              <a:rect b="b" l="l" r="r" t="t"/>
              <a:pathLst>
                <a:path extrusionOk="0" h="1512" w="435">
                  <a:moveTo>
                    <a:pt x="175" y="1"/>
                  </a:moveTo>
                  <a:cubicBezTo>
                    <a:pt x="29" y="1"/>
                    <a:pt x="1" y="315"/>
                    <a:pt x="29" y="434"/>
                  </a:cubicBezTo>
                  <a:cubicBezTo>
                    <a:pt x="85" y="553"/>
                    <a:pt x="175" y="609"/>
                    <a:pt x="175" y="756"/>
                  </a:cubicBezTo>
                  <a:cubicBezTo>
                    <a:pt x="203" y="959"/>
                    <a:pt x="147" y="1133"/>
                    <a:pt x="175" y="1336"/>
                  </a:cubicBezTo>
                  <a:cubicBezTo>
                    <a:pt x="203" y="1399"/>
                    <a:pt x="231" y="1511"/>
                    <a:pt x="322" y="1511"/>
                  </a:cubicBezTo>
                  <a:cubicBezTo>
                    <a:pt x="434" y="1483"/>
                    <a:pt x="434" y="1224"/>
                    <a:pt x="434" y="1133"/>
                  </a:cubicBezTo>
                  <a:cubicBezTo>
                    <a:pt x="434" y="931"/>
                    <a:pt x="378" y="756"/>
                    <a:pt x="350" y="581"/>
                  </a:cubicBezTo>
                  <a:cubicBezTo>
                    <a:pt x="322" y="434"/>
                    <a:pt x="350" y="231"/>
                    <a:pt x="1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79"/>
            <p:cNvSpPr/>
            <p:nvPr/>
          </p:nvSpPr>
          <p:spPr>
            <a:xfrm>
              <a:off x="7458121" y="3746172"/>
              <a:ext cx="25144" cy="31629"/>
            </a:xfrm>
            <a:custGeom>
              <a:rect b="b" l="l" r="r" t="t"/>
              <a:pathLst>
                <a:path extrusionOk="0" h="1390" w="1105">
                  <a:moveTo>
                    <a:pt x="315" y="1"/>
                  </a:moveTo>
                  <a:cubicBezTo>
                    <a:pt x="274" y="1"/>
                    <a:pt x="228" y="10"/>
                    <a:pt x="175" y="30"/>
                  </a:cubicBezTo>
                  <a:cubicBezTo>
                    <a:pt x="0" y="324"/>
                    <a:pt x="84" y="785"/>
                    <a:pt x="287" y="1023"/>
                  </a:cubicBezTo>
                  <a:cubicBezTo>
                    <a:pt x="390" y="1175"/>
                    <a:pt x="598" y="1389"/>
                    <a:pt x="806" y="1389"/>
                  </a:cubicBezTo>
                  <a:cubicBezTo>
                    <a:pt x="838" y="1389"/>
                    <a:pt x="870" y="1384"/>
                    <a:pt x="902" y="1373"/>
                  </a:cubicBezTo>
                  <a:cubicBezTo>
                    <a:pt x="1014" y="1338"/>
                    <a:pt x="1105" y="1198"/>
                    <a:pt x="1049" y="1079"/>
                  </a:cubicBezTo>
                  <a:cubicBezTo>
                    <a:pt x="986" y="960"/>
                    <a:pt x="811" y="904"/>
                    <a:pt x="727" y="813"/>
                  </a:cubicBezTo>
                  <a:cubicBezTo>
                    <a:pt x="637" y="702"/>
                    <a:pt x="609" y="583"/>
                    <a:pt x="609" y="464"/>
                  </a:cubicBezTo>
                  <a:cubicBezTo>
                    <a:pt x="609" y="343"/>
                    <a:pt x="567" y="1"/>
                    <a:pt x="31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79"/>
            <p:cNvSpPr/>
            <p:nvPr/>
          </p:nvSpPr>
          <p:spPr>
            <a:xfrm>
              <a:off x="7432818" y="3748766"/>
              <a:ext cx="11946" cy="22072"/>
            </a:xfrm>
            <a:custGeom>
              <a:rect b="b" l="l" r="r" t="t"/>
              <a:pathLst>
                <a:path extrusionOk="0" h="970" w="525">
                  <a:moveTo>
                    <a:pt x="91" y="0"/>
                  </a:moveTo>
                  <a:cubicBezTo>
                    <a:pt x="0" y="91"/>
                    <a:pt x="0" y="385"/>
                    <a:pt x="0" y="497"/>
                  </a:cubicBezTo>
                  <a:cubicBezTo>
                    <a:pt x="23" y="617"/>
                    <a:pt x="186" y="969"/>
                    <a:pt x="340" y="969"/>
                  </a:cubicBezTo>
                  <a:cubicBezTo>
                    <a:pt x="375" y="969"/>
                    <a:pt x="409" y="952"/>
                    <a:pt x="441" y="909"/>
                  </a:cubicBezTo>
                  <a:cubicBezTo>
                    <a:pt x="525" y="790"/>
                    <a:pt x="441" y="413"/>
                    <a:pt x="441" y="266"/>
                  </a:cubicBezTo>
                  <a:cubicBezTo>
                    <a:pt x="441" y="91"/>
                    <a:pt x="378" y="0"/>
                    <a:pt x="9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79"/>
            <p:cNvSpPr/>
            <p:nvPr/>
          </p:nvSpPr>
          <p:spPr>
            <a:xfrm>
              <a:off x="7401621" y="3751429"/>
              <a:ext cx="13380" cy="20707"/>
            </a:xfrm>
            <a:custGeom>
              <a:rect b="b" l="l" r="r" t="t"/>
              <a:pathLst>
                <a:path extrusionOk="0" h="910" w="588">
                  <a:moveTo>
                    <a:pt x="326" y="0"/>
                  </a:moveTo>
                  <a:cubicBezTo>
                    <a:pt x="316" y="0"/>
                    <a:pt x="306" y="1"/>
                    <a:pt x="295" y="2"/>
                  </a:cubicBezTo>
                  <a:cubicBezTo>
                    <a:pt x="120" y="93"/>
                    <a:pt x="36" y="296"/>
                    <a:pt x="36" y="471"/>
                  </a:cubicBezTo>
                  <a:cubicBezTo>
                    <a:pt x="1" y="617"/>
                    <a:pt x="64" y="729"/>
                    <a:pt x="176" y="820"/>
                  </a:cubicBezTo>
                  <a:cubicBezTo>
                    <a:pt x="230" y="844"/>
                    <a:pt x="320" y="910"/>
                    <a:pt x="367" y="910"/>
                  </a:cubicBezTo>
                  <a:cubicBezTo>
                    <a:pt x="374" y="910"/>
                    <a:pt x="381" y="908"/>
                    <a:pt x="386" y="904"/>
                  </a:cubicBezTo>
                  <a:cubicBezTo>
                    <a:pt x="469" y="876"/>
                    <a:pt x="441" y="757"/>
                    <a:pt x="441" y="701"/>
                  </a:cubicBezTo>
                  <a:cubicBezTo>
                    <a:pt x="469" y="582"/>
                    <a:pt x="525" y="499"/>
                    <a:pt x="560" y="408"/>
                  </a:cubicBezTo>
                  <a:cubicBezTo>
                    <a:pt x="587" y="300"/>
                    <a:pt x="563" y="0"/>
                    <a:pt x="32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79"/>
            <p:cNvSpPr/>
            <p:nvPr/>
          </p:nvSpPr>
          <p:spPr>
            <a:xfrm>
              <a:off x="7312854" y="3745581"/>
              <a:ext cx="163745" cy="61552"/>
            </a:xfrm>
            <a:custGeom>
              <a:rect b="b" l="l" r="r" t="t"/>
              <a:pathLst>
                <a:path extrusionOk="0" h="2705" w="7196">
                  <a:moveTo>
                    <a:pt x="857" y="0"/>
                  </a:moveTo>
                  <a:cubicBezTo>
                    <a:pt x="823" y="0"/>
                    <a:pt x="794" y="25"/>
                    <a:pt x="727" y="56"/>
                  </a:cubicBezTo>
                  <a:cubicBezTo>
                    <a:pt x="581" y="112"/>
                    <a:pt x="441" y="112"/>
                    <a:pt x="294" y="140"/>
                  </a:cubicBezTo>
                  <a:cubicBezTo>
                    <a:pt x="175" y="140"/>
                    <a:pt x="56" y="140"/>
                    <a:pt x="0" y="84"/>
                  </a:cubicBezTo>
                  <a:lnTo>
                    <a:pt x="0" y="84"/>
                  </a:lnTo>
                  <a:cubicBezTo>
                    <a:pt x="147" y="378"/>
                    <a:pt x="553" y="406"/>
                    <a:pt x="699" y="490"/>
                  </a:cubicBezTo>
                  <a:cubicBezTo>
                    <a:pt x="846" y="609"/>
                    <a:pt x="930" y="783"/>
                    <a:pt x="1021" y="930"/>
                  </a:cubicBezTo>
                  <a:cubicBezTo>
                    <a:pt x="1168" y="1133"/>
                    <a:pt x="1315" y="1252"/>
                    <a:pt x="1545" y="1336"/>
                  </a:cubicBezTo>
                  <a:cubicBezTo>
                    <a:pt x="1776" y="1399"/>
                    <a:pt x="2042" y="1399"/>
                    <a:pt x="2245" y="1539"/>
                  </a:cubicBezTo>
                  <a:cubicBezTo>
                    <a:pt x="2329" y="1630"/>
                    <a:pt x="2475" y="1713"/>
                    <a:pt x="2566" y="1832"/>
                  </a:cubicBezTo>
                  <a:cubicBezTo>
                    <a:pt x="2650" y="1923"/>
                    <a:pt x="2622" y="1923"/>
                    <a:pt x="2769" y="1923"/>
                  </a:cubicBezTo>
                  <a:cubicBezTo>
                    <a:pt x="2963" y="1888"/>
                    <a:pt x="3129" y="1847"/>
                    <a:pt x="3299" y="1847"/>
                  </a:cubicBezTo>
                  <a:cubicBezTo>
                    <a:pt x="3434" y="1847"/>
                    <a:pt x="3572" y="1873"/>
                    <a:pt x="3727" y="1951"/>
                  </a:cubicBezTo>
                  <a:cubicBezTo>
                    <a:pt x="3801" y="1988"/>
                    <a:pt x="3871" y="2002"/>
                    <a:pt x="3938" y="2002"/>
                  </a:cubicBezTo>
                  <a:cubicBezTo>
                    <a:pt x="4141" y="2002"/>
                    <a:pt x="4325" y="1874"/>
                    <a:pt x="4545" y="1832"/>
                  </a:cubicBezTo>
                  <a:cubicBezTo>
                    <a:pt x="4728" y="1794"/>
                    <a:pt x="4934" y="1725"/>
                    <a:pt x="5123" y="1725"/>
                  </a:cubicBezTo>
                  <a:cubicBezTo>
                    <a:pt x="5208" y="1725"/>
                    <a:pt x="5289" y="1739"/>
                    <a:pt x="5363" y="1776"/>
                  </a:cubicBezTo>
                  <a:cubicBezTo>
                    <a:pt x="5594" y="1888"/>
                    <a:pt x="5713" y="2126"/>
                    <a:pt x="5825" y="2329"/>
                  </a:cubicBezTo>
                  <a:cubicBezTo>
                    <a:pt x="5916" y="2504"/>
                    <a:pt x="6000" y="2560"/>
                    <a:pt x="6209" y="2622"/>
                  </a:cubicBezTo>
                  <a:cubicBezTo>
                    <a:pt x="6314" y="2651"/>
                    <a:pt x="6560" y="2705"/>
                    <a:pt x="6781" y="2705"/>
                  </a:cubicBezTo>
                  <a:cubicBezTo>
                    <a:pt x="6985" y="2705"/>
                    <a:pt x="7168" y="2659"/>
                    <a:pt x="7195" y="2504"/>
                  </a:cubicBezTo>
                  <a:cubicBezTo>
                    <a:pt x="6993" y="2385"/>
                    <a:pt x="6762" y="2385"/>
                    <a:pt x="6559" y="2301"/>
                  </a:cubicBezTo>
                  <a:cubicBezTo>
                    <a:pt x="6412" y="2238"/>
                    <a:pt x="6293" y="2126"/>
                    <a:pt x="6146" y="2007"/>
                  </a:cubicBezTo>
                  <a:cubicBezTo>
                    <a:pt x="5888" y="1776"/>
                    <a:pt x="5685" y="1539"/>
                    <a:pt x="5300" y="1455"/>
                  </a:cubicBezTo>
                  <a:cubicBezTo>
                    <a:pt x="5189" y="1427"/>
                    <a:pt x="5042" y="1364"/>
                    <a:pt x="4923" y="1364"/>
                  </a:cubicBezTo>
                  <a:cubicBezTo>
                    <a:pt x="4692" y="1399"/>
                    <a:pt x="4489" y="1455"/>
                    <a:pt x="4314" y="1511"/>
                  </a:cubicBezTo>
                  <a:cubicBezTo>
                    <a:pt x="4162" y="1569"/>
                    <a:pt x="4035" y="1590"/>
                    <a:pt x="3902" y="1590"/>
                  </a:cubicBezTo>
                  <a:cubicBezTo>
                    <a:pt x="3829" y="1590"/>
                    <a:pt x="3754" y="1584"/>
                    <a:pt x="3671" y="1574"/>
                  </a:cubicBezTo>
                  <a:cubicBezTo>
                    <a:pt x="3412" y="1539"/>
                    <a:pt x="3091" y="1574"/>
                    <a:pt x="2916" y="1427"/>
                  </a:cubicBezTo>
                  <a:cubicBezTo>
                    <a:pt x="2741" y="1252"/>
                    <a:pt x="2475" y="1224"/>
                    <a:pt x="2364" y="986"/>
                  </a:cubicBezTo>
                  <a:cubicBezTo>
                    <a:pt x="2273" y="811"/>
                    <a:pt x="2273" y="728"/>
                    <a:pt x="2070" y="665"/>
                  </a:cubicBezTo>
                  <a:cubicBezTo>
                    <a:pt x="1867" y="609"/>
                    <a:pt x="1664" y="637"/>
                    <a:pt x="1455" y="581"/>
                  </a:cubicBezTo>
                  <a:cubicBezTo>
                    <a:pt x="1280" y="525"/>
                    <a:pt x="1196" y="434"/>
                    <a:pt x="1077" y="287"/>
                  </a:cubicBezTo>
                  <a:cubicBezTo>
                    <a:pt x="1049" y="203"/>
                    <a:pt x="1021" y="112"/>
                    <a:pt x="965" y="56"/>
                  </a:cubicBezTo>
                  <a:cubicBezTo>
                    <a:pt x="912" y="16"/>
                    <a:pt x="883" y="0"/>
                    <a:pt x="85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79"/>
            <p:cNvSpPr/>
            <p:nvPr/>
          </p:nvSpPr>
          <p:spPr>
            <a:xfrm>
              <a:off x="7375862" y="3764558"/>
              <a:ext cx="28489" cy="12538"/>
            </a:xfrm>
            <a:custGeom>
              <a:rect b="b" l="l" r="r" t="t"/>
              <a:pathLst>
                <a:path extrusionOk="0" h="551" w="1252">
                  <a:moveTo>
                    <a:pt x="154" y="0"/>
                  </a:moveTo>
                  <a:cubicBezTo>
                    <a:pt x="85" y="0"/>
                    <a:pt x="27" y="40"/>
                    <a:pt x="0" y="152"/>
                  </a:cubicBezTo>
                  <a:cubicBezTo>
                    <a:pt x="160" y="317"/>
                    <a:pt x="577" y="550"/>
                    <a:pt x="904" y="550"/>
                  </a:cubicBezTo>
                  <a:cubicBezTo>
                    <a:pt x="1047" y="550"/>
                    <a:pt x="1173" y="505"/>
                    <a:pt x="1252" y="390"/>
                  </a:cubicBezTo>
                  <a:cubicBezTo>
                    <a:pt x="1222" y="357"/>
                    <a:pt x="1167" y="349"/>
                    <a:pt x="1108" y="349"/>
                  </a:cubicBezTo>
                  <a:cubicBezTo>
                    <a:pt x="1056" y="349"/>
                    <a:pt x="1001" y="355"/>
                    <a:pt x="958" y="355"/>
                  </a:cubicBezTo>
                  <a:cubicBezTo>
                    <a:pt x="818" y="355"/>
                    <a:pt x="699" y="299"/>
                    <a:pt x="581" y="243"/>
                  </a:cubicBezTo>
                  <a:cubicBezTo>
                    <a:pt x="504" y="181"/>
                    <a:pt x="302" y="0"/>
                    <a:pt x="1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79"/>
            <p:cNvSpPr/>
            <p:nvPr/>
          </p:nvSpPr>
          <p:spPr>
            <a:xfrm>
              <a:off x="7340478" y="3745649"/>
              <a:ext cx="19501" cy="9261"/>
            </a:xfrm>
            <a:custGeom>
              <a:rect b="b" l="l" r="r" t="t"/>
              <a:pathLst>
                <a:path extrusionOk="0" h="407" w="857">
                  <a:moveTo>
                    <a:pt x="208" y="1"/>
                  </a:moveTo>
                  <a:cubicBezTo>
                    <a:pt x="88" y="1"/>
                    <a:pt x="1" y="49"/>
                    <a:pt x="10" y="172"/>
                  </a:cubicBezTo>
                  <a:cubicBezTo>
                    <a:pt x="66" y="284"/>
                    <a:pt x="157" y="375"/>
                    <a:pt x="276" y="403"/>
                  </a:cubicBezTo>
                  <a:cubicBezTo>
                    <a:pt x="291" y="405"/>
                    <a:pt x="307" y="406"/>
                    <a:pt x="322" y="406"/>
                  </a:cubicBezTo>
                  <a:cubicBezTo>
                    <a:pt x="439" y="406"/>
                    <a:pt x="556" y="345"/>
                    <a:pt x="673" y="345"/>
                  </a:cubicBezTo>
                  <a:cubicBezTo>
                    <a:pt x="715" y="345"/>
                    <a:pt x="758" y="353"/>
                    <a:pt x="800" y="375"/>
                  </a:cubicBezTo>
                  <a:cubicBezTo>
                    <a:pt x="857" y="214"/>
                    <a:pt x="460" y="1"/>
                    <a:pt x="20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79"/>
            <p:cNvSpPr/>
            <p:nvPr/>
          </p:nvSpPr>
          <p:spPr>
            <a:xfrm>
              <a:off x="7528912" y="3766015"/>
              <a:ext cx="45214" cy="29855"/>
            </a:xfrm>
            <a:custGeom>
              <a:rect b="b" l="l" r="r" t="t"/>
              <a:pathLst>
                <a:path extrusionOk="0" h="1312" w="1987">
                  <a:moveTo>
                    <a:pt x="1305" y="0"/>
                  </a:moveTo>
                  <a:cubicBezTo>
                    <a:pt x="1281" y="0"/>
                    <a:pt x="1255" y="1"/>
                    <a:pt x="1224" y="4"/>
                  </a:cubicBezTo>
                  <a:cubicBezTo>
                    <a:pt x="994" y="32"/>
                    <a:pt x="763" y="4"/>
                    <a:pt x="525" y="116"/>
                  </a:cubicBezTo>
                  <a:cubicBezTo>
                    <a:pt x="350" y="179"/>
                    <a:pt x="92" y="354"/>
                    <a:pt x="36" y="557"/>
                  </a:cubicBezTo>
                  <a:cubicBezTo>
                    <a:pt x="1" y="760"/>
                    <a:pt x="294" y="760"/>
                    <a:pt x="413" y="850"/>
                  </a:cubicBezTo>
                  <a:cubicBezTo>
                    <a:pt x="560" y="990"/>
                    <a:pt x="469" y="1284"/>
                    <a:pt x="644" y="1312"/>
                  </a:cubicBezTo>
                  <a:cubicBezTo>
                    <a:pt x="966" y="1312"/>
                    <a:pt x="1259" y="1228"/>
                    <a:pt x="1546" y="1109"/>
                  </a:cubicBezTo>
                  <a:cubicBezTo>
                    <a:pt x="1693" y="1053"/>
                    <a:pt x="1959" y="962"/>
                    <a:pt x="1959" y="760"/>
                  </a:cubicBezTo>
                  <a:cubicBezTo>
                    <a:pt x="1987" y="557"/>
                    <a:pt x="1721" y="410"/>
                    <a:pt x="1609" y="263"/>
                  </a:cubicBezTo>
                  <a:cubicBezTo>
                    <a:pt x="1477" y="106"/>
                    <a:pt x="1509" y="0"/>
                    <a:pt x="130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79"/>
            <p:cNvSpPr/>
            <p:nvPr/>
          </p:nvSpPr>
          <p:spPr>
            <a:xfrm>
              <a:off x="7514440" y="3764672"/>
              <a:ext cx="20548" cy="8829"/>
            </a:xfrm>
            <a:custGeom>
              <a:rect b="b" l="l" r="r" t="t"/>
              <a:pathLst>
                <a:path extrusionOk="0" h="388" w="903">
                  <a:moveTo>
                    <a:pt x="903" y="0"/>
                  </a:moveTo>
                  <a:cubicBezTo>
                    <a:pt x="756" y="0"/>
                    <a:pt x="1" y="175"/>
                    <a:pt x="147" y="350"/>
                  </a:cubicBezTo>
                  <a:cubicBezTo>
                    <a:pt x="166" y="377"/>
                    <a:pt x="197" y="387"/>
                    <a:pt x="234" y="387"/>
                  </a:cubicBezTo>
                  <a:cubicBezTo>
                    <a:pt x="363" y="387"/>
                    <a:pt x="572" y="260"/>
                    <a:pt x="637" y="238"/>
                  </a:cubicBezTo>
                  <a:cubicBezTo>
                    <a:pt x="756" y="175"/>
                    <a:pt x="875" y="175"/>
                    <a:pt x="9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79"/>
            <p:cNvSpPr/>
            <p:nvPr/>
          </p:nvSpPr>
          <p:spPr>
            <a:xfrm>
              <a:off x="7540221" y="3756685"/>
              <a:ext cx="15929" cy="7486"/>
            </a:xfrm>
            <a:custGeom>
              <a:rect b="b" l="l" r="r" t="t"/>
              <a:pathLst>
                <a:path extrusionOk="0" h="329" w="700">
                  <a:moveTo>
                    <a:pt x="576" y="1"/>
                  </a:moveTo>
                  <a:cubicBezTo>
                    <a:pt x="373" y="1"/>
                    <a:pt x="22" y="146"/>
                    <a:pt x="0" y="240"/>
                  </a:cubicBezTo>
                  <a:cubicBezTo>
                    <a:pt x="0" y="302"/>
                    <a:pt x="64" y="329"/>
                    <a:pt x="154" y="329"/>
                  </a:cubicBezTo>
                  <a:cubicBezTo>
                    <a:pt x="354" y="329"/>
                    <a:pt x="680" y="196"/>
                    <a:pt x="700" y="37"/>
                  </a:cubicBezTo>
                  <a:cubicBezTo>
                    <a:pt x="676" y="11"/>
                    <a:pt x="631" y="1"/>
                    <a:pt x="5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79"/>
            <p:cNvSpPr/>
            <p:nvPr/>
          </p:nvSpPr>
          <p:spPr>
            <a:xfrm>
              <a:off x="7619136" y="3615581"/>
              <a:ext cx="96117" cy="126996"/>
            </a:xfrm>
            <a:custGeom>
              <a:rect b="b" l="l" r="r" t="t"/>
              <a:pathLst>
                <a:path extrusionOk="0" h="5581" w="4224">
                  <a:moveTo>
                    <a:pt x="4112" y="1"/>
                  </a:moveTo>
                  <a:cubicBezTo>
                    <a:pt x="3937" y="119"/>
                    <a:pt x="3790" y="259"/>
                    <a:pt x="3671" y="434"/>
                  </a:cubicBezTo>
                  <a:cubicBezTo>
                    <a:pt x="3413" y="728"/>
                    <a:pt x="3203" y="1021"/>
                    <a:pt x="2916" y="1280"/>
                  </a:cubicBezTo>
                  <a:cubicBezTo>
                    <a:pt x="2769" y="1427"/>
                    <a:pt x="2595" y="1546"/>
                    <a:pt x="2504" y="1721"/>
                  </a:cubicBezTo>
                  <a:cubicBezTo>
                    <a:pt x="2364" y="1979"/>
                    <a:pt x="2301" y="2245"/>
                    <a:pt x="2126" y="2476"/>
                  </a:cubicBezTo>
                  <a:cubicBezTo>
                    <a:pt x="1979" y="2679"/>
                    <a:pt x="1805" y="2825"/>
                    <a:pt x="1630" y="3028"/>
                  </a:cubicBezTo>
                  <a:cubicBezTo>
                    <a:pt x="1427" y="3294"/>
                    <a:pt x="1224" y="3525"/>
                    <a:pt x="1021" y="3790"/>
                  </a:cubicBezTo>
                  <a:cubicBezTo>
                    <a:pt x="875" y="3965"/>
                    <a:pt x="847" y="4196"/>
                    <a:pt x="672" y="4371"/>
                  </a:cubicBezTo>
                  <a:cubicBezTo>
                    <a:pt x="525" y="4546"/>
                    <a:pt x="350" y="4630"/>
                    <a:pt x="231" y="4804"/>
                  </a:cubicBezTo>
                  <a:cubicBezTo>
                    <a:pt x="119" y="4951"/>
                    <a:pt x="0" y="5217"/>
                    <a:pt x="28" y="5420"/>
                  </a:cubicBezTo>
                  <a:cubicBezTo>
                    <a:pt x="153" y="5545"/>
                    <a:pt x="367" y="5580"/>
                    <a:pt x="587" y="5580"/>
                  </a:cubicBezTo>
                  <a:cubicBezTo>
                    <a:pt x="674" y="5580"/>
                    <a:pt x="763" y="5574"/>
                    <a:pt x="847" y="5566"/>
                  </a:cubicBezTo>
                  <a:cubicBezTo>
                    <a:pt x="1140" y="5539"/>
                    <a:pt x="1315" y="5329"/>
                    <a:pt x="1427" y="5070"/>
                  </a:cubicBezTo>
                  <a:cubicBezTo>
                    <a:pt x="1518" y="4895"/>
                    <a:pt x="1574" y="4776"/>
                    <a:pt x="1693" y="4630"/>
                  </a:cubicBezTo>
                  <a:cubicBezTo>
                    <a:pt x="1805" y="4518"/>
                    <a:pt x="1923" y="4427"/>
                    <a:pt x="2014" y="4280"/>
                  </a:cubicBezTo>
                  <a:cubicBezTo>
                    <a:pt x="2154" y="4105"/>
                    <a:pt x="2245" y="3874"/>
                    <a:pt x="2273" y="3644"/>
                  </a:cubicBezTo>
                  <a:cubicBezTo>
                    <a:pt x="2301" y="3441"/>
                    <a:pt x="2273" y="3231"/>
                    <a:pt x="2329" y="3028"/>
                  </a:cubicBezTo>
                  <a:cubicBezTo>
                    <a:pt x="2504" y="2595"/>
                    <a:pt x="2741" y="2217"/>
                    <a:pt x="3028" y="1833"/>
                  </a:cubicBezTo>
                  <a:cubicBezTo>
                    <a:pt x="3294" y="1455"/>
                    <a:pt x="3553" y="1077"/>
                    <a:pt x="3790" y="728"/>
                  </a:cubicBezTo>
                  <a:cubicBezTo>
                    <a:pt x="3937" y="553"/>
                    <a:pt x="4224" y="231"/>
                    <a:pt x="41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79"/>
            <p:cNvSpPr/>
            <p:nvPr/>
          </p:nvSpPr>
          <p:spPr>
            <a:xfrm>
              <a:off x="7671472" y="3617288"/>
              <a:ext cx="28512" cy="26373"/>
            </a:xfrm>
            <a:custGeom>
              <a:rect b="b" l="l" r="r" t="t"/>
              <a:pathLst>
                <a:path extrusionOk="0" h="1159" w="1253">
                  <a:moveTo>
                    <a:pt x="1150" y="0"/>
                  </a:moveTo>
                  <a:cubicBezTo>
                    <a:pt x="1125" y="0"/>
                    <a:pt x="1091" y="16"/>
                    <a:pt x="1050" y="44"/>
                  </a:cubicBezTo>
                  <a:cubicBezTo>
                    <a:pt x="994" y="100"/>
                    <a:pt x="903" y="247"/>
                    <a:pt x="847" y="275"/>
                  </a:cubicBezTo>
                  <a:cubicBezTo>
                    <a:pt x="763" y="359"/>
                    <a:pt x="672" y="478"/>
                    <a:pt x="553" y="569"/>
                  </a:cubicBezTo>
                  <a:cubicBezTo>
                    <a:pt x="469" y="625"/>
                    <a:pt x="1" y="1030"/>
                    <a:pt x="204" y="1149"/>
                  </a:cubicBezTo>
                  <a:cubicBezTo>
                    <a:pt x="215" y="1155"/>
                    <a:pt x="227" y="1158"/>
                    <a:pt x="241" y="1158"/>
                  </a:cubicBezTo>
                  <a:cubicBezTo>
                    <a:pt x="414" y="1158"/>
                    <a:pt x="797" y="703"/>
                    <a:pt x="875" y="625"/>
                  </a:cubicBezTo>
                  <a:cubicBezTo>
                    <a:pt x="994" y="506"/>
                    <a:pt x="1253" y="247"/>
                    <a:pt x="1197" y="72"/>
                  </a:cubicBezTo>
                  <a:cubicBezTo>
                    <a:pt x="1197" y="23"/>
                    <a:pt x="1180" y="0"/>
                    <a:pt x="11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79"/>
            <p:cNvSpPr/>
            <p:nvPr/>
          </p:nvSpPr>
          <p:spPr>
            <a:xfrm>
              <a:off x="7637749" y="3663139"/>
              <a:ext cx="25804" cy="26760"/>
            </a:xfrm>
            <a:custGeom>
              <a:rect b="b" l="l" r="r" t="t"/>
              <a:pathLst>
                <a:path extrusionOk="0" h="1176" w="1134">
                  <a:moveTo>
                    <a:pt x="1071" y="1"/>
                  </a:moveTo>
                  <a:cubicBezTo>
                    <a:pt x="1017" y="1"/>
                    <a:pt x="948" y="47"/>
                    <a:pt x="903" y="92"/>
                  </a:cubicBezTo>
                  <a:cubicBezTo>
                    <a:pt x="728" y="183"/>
                    <a:pt x="1" y="1085"/>
                    <a:pt x="231" y="1176"/>
                  </a:cubicBezTo>
                  <a:cubicBezTo>
                    <a:pt x="462" y="1057"/>
                    <a:pt x="672" y="735"/>
                    <a:pt x="847" y="533"/>
                  </a:cubicBezTo>
                  <a:cubicBezTo>
                    <a:pt x="959" y="414"/>
                    <a:pt x="1133" y="211"/>
                    <a:pt x="1105" y="8"/>
                  </a:cubicBezTo>
                  <a:cubicBezTo>
                    <a:pt x="1095" y="3"/>
                    <a:pt x="1084" y="1"/>
                    <a:pt x="107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79"/>
            <p:cNvSpPr/>
            <p:nvPr/>
          </p:nvSpPr>
          <p:spPr>
            <a:xfrm>
              <a:off x="7706014" y="3559331"/>
              <a:ext cx="18636" cy="55158"/>
            </a:xfrm>
            <a:custGeom>
              <a:rect b="b" l="l" r="r" t="t"/>
              <a:pathLst>
                <a:path extrusionOk="0" h="2424" w="819">
                  <a:moveTo>
                    <a:pt x="655" y="1"/>
                  </a:moveTo>
                  <a:cubicBezTo>
                    <a:pt x="437" y="1"/>
                    <a:pt x="291" y="679"/>
                    <a:pt x="259" y="780"/>
                  </a:cubicBezTo>
                  <a:cubicBezTo>
                    <a:pt x="231" y="1074"/>
                    <a:pt x="203" y="1368"/>
                    <a:pt x="175" y="1654"/>
                  </a:cubicBezTo>
                  <a:cubicBezTo>
                    <a:pt x="147" y="1829"/>
                    <a:pt x="84" y="1920"/>
                    <a:pt x="56" y="2067"/>
                  </a:cubicBezTo>
                  <a:cubicBezTo>
                    <a:pt x="28" y="2151"/>
                    <a:pt x="0" y="2354"/>
                    <a:pt x="119" y="2417"/>
                  </a:cubicBezTo>
                  <a:cubicBezTo>
                    <a:pt x="131" y="2421"/>
                    <a:pt x="142" y="2424"/>
                    <a:pt x="153" y="2424"/>
                  </a:cubicBezTo>
                  <a:cubicBezTo>
                    <a:pt x="265" y="2424"/>
                    <a:pt x="299" y="2172"/>
                    <a:pt x="350" y="2095"/>
                  </a:cubicBezTo>
                  <a:cubicBezTo>
                    <a:pt x="434" y="1829"/>
                    <a:pt x="434" y="1571"/>
                    <a:pt x="553" y="1333"/>
                  </a:cubicBezTo>
                  <a:cubicBezTo>
                    <a:pt x="609" y="1221"/>
                    <a:pt x="672" y="1158"/>
                    <a:pt x="728" y="1046"/>
                  </a:cubicBezTo>
                  <a:cubicBezTo>
                    <a:pt x="783" y="871"/>
                    <a:pt x="783" y="634"/>
                    <a:pt x="728" y="522"/>
                  </a:cubicBezTo>
                  <a:cubicBezTo>
                    <a:pt x="728" y="403"/>
                    <a:pt x="818" y="81"/>
                    <a:pt x="728" y="25"/>
                  </a:cubicBezTo>
                  <a:cubicBezTo>
                    <a:pt x="703" y="8"/>
                    <a:pt x="679" y="1"/>
                    <a:pt x="6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79"/>
            <p:cNvSpPr/>
            <p:nvPr/>
          </p:nvSpPr>
          <p:spPr>
            <a:xfrm>
              <a:off x="7265114" y="3691697"/>
              <a:ext cx="34542" cy="45191"/>
            </a:xfrm>
            <a:custGeom>
              <a:rect b="b" l="l" r="r" t="t"/>
              <a:pathLst>
                <a:path extrusionOk="0" h="1986" w="1518">
                  <a:moveTo>
                    <a:pt x="772" y="1"/>
                  </a:moveTo>
                  <a:cubicBezTo>
                    <a:pt x="596" y="1"/>
                    <a:pt x="425" y="193"/>
                    <a:pt x="322" y="355"/>
                  </a:cubicBezTo>
                  <a:cubicBezTo>
                    <a:pt x="0" y="879"/>
                    <a:pt x="644" y="704"/>
                    <a:pt x="756" y="1054"/>
                  </a:cubicBezTo>
                  <a:cubicBezTo>
                    <a:pt x="902" y="1459"/>
                    <a:pt x="56" y="1347"/>
                    <a:pt x="322" y="1669"/>
                  </a:cubicBezTo>
                  <a:cubicBezTo>
                    <a:pt x="420" y="1784"/>
                    <a:pt x="594" y="1986"/>
                    <a:pt x="766" y="1986"/>
                  </a:cubicBezTo>
                  <a:cubicBezTo>
                    <a:pt x="803" y="1986"/>
                    <a:pt x="839" y="1977"/>
                    <a:pt x="875" y="1956"/>
                  </a:cubicBezTo>
                  <a:cubicBezTo>
                    <a:pt x="1140" y="1809"/>
                    <a:pt x="1049" y="1494"/>
                    <a:pt x="993" y="1229"/>
                  </a:cubicBezTo>
                  <a:cubicBezTo>
                    <a:pt x="1140" y="1173"/>
                    <a:pt x="1371" y="1201"/>
                    <a:pt x="1490" y="1110"/>
                  </a:cubicBezTo>
                  <a:cubicBezTo>
                    <a:pt x="1518" y="970"/>
                    <a:pt x="1315" y="970"/>
                    <a:pt x="1224" y="879"/>
                  </a:cubicBezTo>
                  <a:cubicBezTo>
                    <a:pt x="1140" y="823"/>
                    <a:pt x="1049" y="732"/>
                    <a:pt x="1021" y="620"/>
                  </a:cubicBezTo>
                  <a:cubicBezTo>
                    <a:pt x="930" y="473"/>
                    <a:pt x="993" y="299"/>
                    <a:pt x="993" y="124"/>
                  </a:cubicBezTo>
                  <a:cubicBezTo>
                    <a:pt x="922" y="36"/>
                    <a:pt x="846" y="1"/>
                    <a:pt x="7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79"/>
            <p:cNvSpPr/>
            <p:nvPr/>
          </p:nvSpPr>
          <p:spPr>
            <a:xfrm>
              <a:off x="7344028" y="3489997"/>
              <a:ext cx="354682" cy="238654"/>
            </a:xfrm>
            <a:custGeom>
              <a:rect b="b" l="l" r="r" t="t"/>
              <a:pathLst>
                <a:path extrusionOk="0" h="10488" w="15587">
                  <a:moveTo>
                    <a:pt x="14216" y="0"/>
                  </a:moveTo>
                  <a:cubicBezTo>
                    <a:pt x="14136" y="0"/>
                    <a:pt x="14050" y="16"/>
                    <a:pt x="13957" y="45"/>
                  </a:cubicBezTo>
                  <a:cubicBezTo>
                    <a:pt x="13461" y="184"/>
                    <a:pt x="12881" y="422"/>
                    <a:pt x="12496" y="800"/>
                  </a:cubicBezTo>
                  <a:cubicBezTo>
                    <a:pt x="12671" y="772"/>
                    <a:pt x="12881" y="709"/>
                    <a:pt x="13055" y="653"/>
                  </a:cubicBezTo>
                  <a:cubicBezTo>
                    <a:pt x="13230" y="625"/>
                    <a:pt x="13405" y="506"/>
                    <a:pt x="13580" y="506"/>
                  </a:cubicBezTo>
                  <a:cubicBezTo>
                    <a:pt x="13517" y="653"/>
                    <a:pt x="13370" y="772"/>
                    <a:pt x="13258" y="856"/>
                  </a:cubicBezTo>
                  <a:cubicBezTo>
                    <a:pt x="13083" y="1003"/>
                    <a:pt x="12937" y="1121"/>
                    <a:pt x="12790" y="1268"/>
                  </a:cubicBezTo>
                  <a:cubicBezTo>
                    <a:pt x="12809" y="1272"/>
                    <a:pt x="12827" y="1274"/>
                    <a:pt x="12846" y="1274"/>
                  </a:cubicBezTo>
                  <a:cubicBezTo>
                    <a:pt x="13073" y="1274"/>
                    <a:pt x="13233" y="1011"/>
                    <a:pt x="13468" y="1011"/>
                  </a:cubicBezTo>
                  <a:cubicBezTo>
                    <a:pt x="13503" y="1011"/>
                    <a:pt x="13541" y="1017"/>
                    <a:pt x="13580" y="1030"/>
                  </a:cubicBezTo>
                  <a:cubicBezTo>
                    <a:pt x="13720" y="1058"/>
                    <a:pt x="13867" y="1121"/>
                    <a:pt x="14041" y="1149"/>
                  </a:cubicBezTo>
                  <a:cubicBezTo>
                    <a:pt x="14132" y="1149"/>
                    <a:pt x="14307" y="1177"/>
                    <a:pt x="14363" y="1233"/>
                  </a:cubicBezTo>
                  <a:cubicBezTo>
                    <a:pt x="14216" y="1352"/>
                    <a:pt x="14013" y="1380"/>
                    <a:pt x="13839" y="1443"/>
                  </a:cubicBezTo>
                  <a:cubicBezTo>
                    <a:pt x="13664" y="1499"/>
                    <a:pt x="13517" y="1583"/>
                    <a:pt x="13342" y="1646"/>
                  </a:cubicBezTo>
                  <a:cubicBezTo>
                    <a:pt x="13230" y="1702"/>
                    <a:pt x="13020" y="1730"/>
                    <a:pt x="12937" y="1849"/>
                  </a:cubicBezTo>
                  <a:cubicBezTo>
                    <a:pt x="12982" y="1867"/>
                    <a:pt x="13034" y="1875"/>
                    <a:pt x="13088" y="1875"/>
                  </a:cubicBezTo>
                  <a:cubicBezTo>
                    <a:pt x="13278" y="1875"/>
                    <a:pt x="13507" y="1785"/>
                    <a:pt x="13664" y="1758"/>
                  </a:cubicBezTo>
                  <a:cubicBezTo>
                    <a:pt x="13895" y="1702"/>
                    <a:pt x="14132" y="1674"/>
                    <a:pt x="14363" y="1618"/>
                  </a:cubicBezTo>
                  <a:cubicBezTo>
                    <a:pt x="14510" y="1583"/>
                    <a:pt x="14685" y="1583"/>
                    <a:pt x="14859" y="1555"/>
                  </a:cubicBezTo>
                  <a:cubicBezTo>
                    <a:pt x="14962" y="1531"/>
                    <a:pt x="15105" y="1465"/>
                    <a:pt x="15215" y="1465"/>
                  </a:cubicBezTo>
                  <a:cubicBezTo>
                    <a:pt x="15233" y="1465"/>
                    <a:pt x="15249" y="1467"/>
                    <a:pt x="15265" y="1471"/>
                  </a:cubicBezTo>
                  <a:cubicBezTo>
                    <a:pt x="15440" y="1499"/>
                    <a:pt x="15440" y="1877"/>
                    <a:pt x="15440" y="2023"/>
                  </a:cubicBezTo>
                  <a:cubicBezTo>
                    <a:pt x="15419" y="2171"/>
                    <a:pt x="15369" y="2211"/>
                    <a:pt x="15276" y="2211"/>
                  </a:cubicBezTo>
                  <a:cubicBezTo>
                    <a:pt x="15241" y="2211"/>
                    <a:pt x="15200" y="2206"/>
                    <a:pt x="15153" y="2198"/>
                  </a:cubicBezTo>
                  <a:cubicBezTo>
                    <a:pt x="14915" y="2142"/>
                    <a:pt x="14657" y="2142"/>
                    <a:pt x="14391" y="2107"/>
                  </a:cubicBezTo>
                  <a:cubicBezTo>
                    <a:pt x="14344" y="2107"/>
                    <a:pt x="14133" y="2010"/>
                    <a:pt x="14031" y="2010"/>
                  </a:cubicBezTo>
                  <a:cubicBezTo>
                    <a:pt x="14011" y="2010"/>
                    <a:pt x="13995" y="2014"/>
                    <a:pt x="13985" y="2023"/>
                  </a:cubicBezTo>
                  <a:cubicBezTo>
                    <a:pt x="13929" y="2107"/>
                    <a:pt x="14160" y="2198"/>
                    <a:pt x="14188" y="2226"/>
                  </a:cubicBezTo>
                  <a:cubicBezTo>
                    <a:pt x="14363" y="2429"/>
                    <a:pt x="13720" y="2226"/>
                    <a:pt x="13867" y="2457"/>
                  </a:cubicBezTo>
                  <a:cubicBezTo>
                    <a:pt x="13957" y="2548"/>
                    <a:pt x="14307" y="2604"/>
                    <a:pt x="14454" y="2667"/>
                  </a:cubicBezTo>
                  <a:cubicBezTo>
                    <a:pt x="14657" y="2751"/>
                    <a:pt x="14915" y="2779"/>
                    <a:pt x="15118" y="2897"/>
                  </a:cubicBezTo>
                  <a:cubicBezTo>
                    <a:pt x="15293" y="2981"/>
                    <a:pt x="15265" y="3016"/>
                    <a:pt x="15209" y="3219"/>
                  </a:cubicBezTo>
                  <a:cubicBezTo>
                    <a:pt x="15161" y="3311"/>
                    <a:pt x="15131" y="3347"/>
                    <a:pt x="15091" y="3347"/>
                  </a:cubicBezTo>
                  <a:cubicBezTo>
                    <a:pt x="15056" y="3347"/>
                    <a:pt x="15013" y="3318"/>
                    <a:pt x="14943" y="3275"/>
                  </a:cubicBezTo>
                  <a:cubicBezTo>
                    <a:pt x="14713" y="3128"/>
                    <a:pt x="14510" y="2981"/>
                    <a:pt x="14244" y="2842"/>
                  </a:cubicBezTo>
                  <a:cubicBezTo>
                    <a:pt x="14142" y="2784"/>
                    <a:pt x="13842" y="2541"/>
                    <a:pt x="13658" y="2541"/>
                  </a:cubicBezTo>
                  <a:cubicBezTo>
                    <a:pt x="13640" y="2541"/>
                    <a:pt x="13623" y="2543"/>
                    <a:pt x="13608" y="2548"/>
                  </a:cubicBezTo>
                  <a:cubicBezTo>
                    <a:pt x="13692" y="2751"/>
                    <a:pt x="13929" y="2981"/>
                    <a:pt x="13929" y="3191"/>
                  </a:cubicBezTo>
                  <a:cubicBezTo>
                    <a:pt x="13839" y="3156"/>
                    <a:pt x="13755" y="3072"/>
                    <a:pt x="13664" y="3016"/>
                  </a:cubicBezTo>
                  <a:cubicBezTo>
                    <a:pt x="13608" y="2953"/>
                    <a:pt x="13517" y="2953"/>
                    <a:pt x="13461" y="2897"/>
                  </a:cubicBezTo>
                  <a:lnTo>
                    <a:pt x="13461" y="2897"/>
                  </a:lnTo>
                  <a:cubicBezTo>
                    <a:pt x="13489" y="3128"/>
                    <a:pt x="13636" y="3331"/>
                    <a:pt x="13636" y="3569"/>
                  </a:cubicBezTo>
                  <a:cubicBezTo>
                    <a:pt x="13433" y="3450"/>
                    <a:pt x="13314" y="3191"/>
                    <a:pt x="13167" y="3016"/>
                  </a:cubicBezTo>
                  <a:lnTo>
                    <a:pt x="13167" y="3016"/>
                  </a:lnTo>
                  <a:cubicBezTo>
                    <a:pt x="13167" y="3331"/>
                    <a:pt x="13314" y="3597"/>
                    <a:pt x="13286" y="3918"/>
                  </a:cubicBezTo>
                  <a:cubicBezTo>
                    <a:pt x="13230" y="3771"/>
                    <a:pt x="13083" y="3625"/>
                    <a:pt x="12993" y="3478"/>
                  </a:cubicBezTo>
                  <a:cubicBezTo>
                    <a:pt x="12909" y="3366"/>
                    <a:pt x="12818" y="3156"/>
                    <a:pt x="12671" y="3072"/>
                  </a:cubicBezTo>
                  <a:lnTo>
                    <a:pt x="12671" y="3072"/>
                  </a:lnTo>
                  <a:cubicBezTo>
                    <a:pt x="12643" y="3450"/>
                    <a:pt x="12909" y="3827"/>
                    <a:pt x="12881" y="4205"/>
                  </a:cubicBezTo>
                  <a:cubicBezTo>
                    <a:pt x="12671" y="4149"/>
                    <a:pt x="12587" y="3855"/>
                    <a:pt x="12531" y="3681"/>
                  </a:cubicBezTo>
                  <a:cubicBezTo>
                    <a:pt x="12468" y="3506"/>
                    <a:pt x="12384" y="3331"/>
                    <a:pt x="12321" y="3128"/>
                  </a:cubicBezTo>
                  <a:cubicBezTo>
                    <a:pt x="12181" y="3331"/>
                    <a:pt x="12321" y="3653"/>
                    <a:pt x="12237" y="3855"/>
                  </a:cubicBezTo>
                  <a:cubicBezTo>
                    <a:pt x="12212" y="3920"/>
                    <a:pt x="12192" y="3946"/>
                    <a:pt x="12176" y="3946"/>
                  </a:cubicBezTo>
                  <a:cubicBezTo>
                    <a:pt x="12131" y="3946"/>
                    <a:pt x="12111" y="3767"/>
                    <a:pt x="12090" y="3681"/>
                  </a:cubicBezTo>
                  <a:cubicBezTo>
                    <a:pt x="12063" y="3597"/>
                    <a:pt x="11972" y="3506"/>
                    <a:pt x="11944" y="3394"/>
                  </a:cubicBezTo>
                  <a:cubicBezTo>
                    <a:pt x="11888" y="3303"/>
                    <a:pt x="11832" y="3044"/>
                    <a:pt x="11713" y="2981"/>
                  </a:cubicBezTo>
                  <a:lnTo>
                    <a:pt x="11713" y="2981"/>
                  </a:lnTo>
                  <a:cubicBezTo>
                    <a:pt x="11657" y="3247"/>
                    <a:pt x="11741" y="3478"/>
                    <a:pt x="11797" y="3716"/>
                  </a:cubicBezTo>
                  <a:cubicBezTo>
                    <a:pt x="11797" y="3855"/>
                    <a:pt x="11832" y="4002"/>
                    <a:pt x="11888" y="4149"/>
                  </a:cubicBezTo>
                  <a:cubicBezTo>
                    <a:pt x="11944" y="4471"/>
                    <a:pt x="12007" y="4820"/>
                    <a:pt x="12090" y="5142"/>
                  </a:cubicBezTo>
                  <a:cubicBezTo>
                    <a:pt x="12118" y="5289"/>
                    <a:pt x="12181" y="5429"/>
                    <a:pt x="12063" y="5520"/>
                  </a:cubicBezTo>
                  <a:cubicBezTo>
                    <a:pt x="11944" y="5603"/>
                    <a:pt x="11741" y="5638"/>
                    <a:pt x="11594" y="5666"/>
                  </a:cubicBezTo>
                  <a:cubicBezTo>
                    <a:pt x="11594" y="5576"/>
                    <a:pt x="11566" y="5492"/>
                    <a:pt x="11566" y="5401"/>
                  </a:cubicBezTo>
                  <a:cubicBezTo>
                    <a:pt x="11566" y="5289"/>
                    <a:pt x="11594" y="5170"/>
                    <a:pt x="11594" y="5079"/>
                  </a:cubicBezTo>
                  <a:cubicBezTo>
                    <a:pt x="11594" y="4848"/>
                    <a:pt x="11594" y="4646"/>
                    <a:pt x="11566" y="4443"/>
                  </a:cubicBezTo>
                  <a:cubicBezTo>
                    <a:pt x="11566" y="4296"/>
                    <a:pt x="11391" y="2667"/>
                    <a:pt x="11307" y="2667"/>
                  </a:cubicBezTo>
                  <a:cubicBezTo>
                    <a:pt x="11244" y="2695"/>
                    <a:pt x="11188" y="2953"/>
                    <a:pt x="11161" y="2981"/>
                  </a:cubicBezTo>
                  <a:cubicBezTo>
                    <a:pt x="11098" y="3219"/>
                    <a:pt x="11042" y="3450"/>
                    <a:pt x="10986" y="3681"/>
                  </a:cubicBezTo>
                  <a:cubicBezTo>
                    <a:pt x="10958" y="3918"/>
                    <a:pt x="10895" y="4149"/>
                    <a:pt x="10839" y="4352"/>
                  </a:cubicBezTo>
                  <a:cubicBezTo>
                    <a:pt x="10783" y="4555"/>
                    <a:pt x="10811" y="4792"/>
                    <a:pt x="10720" y="4995"/>
                  </a:cubicBezTo>
                  <a:cubicBezTo>
                    <a:pt x="10716" y="4996"/>
                    <a:pt x="10712" y="4996"/>
                    <a:pt x="10708" y="4996"/>
                  </a:cubicBezTo>
                  <a:cubicBezTo>
                    <a:pt x="10573" y="4996"/>
                    <a:pt x="10572" y="4524"/>
                    <a:pt x="10545" y="4443"/>
                  </a:cubicBezTo>
                  <a:cubicBezTo>
                    <a:pt x="10517" y="4205"/>
                    <a:pt x="10461" y="3974"/>
                    <a:pt x="10398" y="3744"/>
                  </a:cubicBezTo>
                  <a:cubicBezTo>
                    <a:pt x="10342" y="3506"/>
                    <a:pt x="10314" y="3191"/>
                    <a:pt x="10224" y="2981"/>
                  </a:cubicBezTo>
                  <a:cubicBezTo>
                    <a:pt x="10084" y="3128"/>
                    <a:pt x="10084" y="3478"/>
                    <a:pt x="10084" y="3681"/>
                  </a:cubicBezTo>
                  <a:cubicBezTo>
                    <a:pt x="10084" y="3946"/>
                    <a:pt x="10112" y="4240"/>
                    <a:pt x="10084" y="4499"/>
                  </a:cubicBezTo>
                  <a:cubicBezTo>
                    <a:pt x="10021" y="4296"/>
                    <a:pt x="9937" y="4065"/>
                    <a:pt x="9846" y="3827"/>
                  </a:cubicBezTo>
                  <a:cubicBezTo>
                    <a:pt x="9790" y="3744"/>
                    <a:pt x="9643" y="3331"/>
                    <a:pt x="9496" y="3303"/>
                  </a:cubicBezTo>
                  <a:cubicBezTo>
                    <a:pt x="9384" y="3303"/>
                    <a:pt x="9412" y="3478"/>
                    <a:pt x="9440" y="3569"/>
                  </a:cubicBezTo>
                  <a:cubicBezTo>
                    <a:pt x="9524" y="4002"/>
                    <a:pt x="9643" y="4415"/>
                    <a:pt x="9699" y="4848"/>
                  </a:cubicBezTo>
                  <a:cubicBezTo>
                    <a:pt x="9699" y="5051"/>
                    <a:pt x="9734" y="5254"/>
                    <a:pt x="9790" y="5464"/>
                  </a:cubicBezTo>
                  <a:cubicBezTo>
                    <a:pt x="9846" y="5638"/>
                    <a:pt x="9937" y="5869"/>
                    <a:pt x="9909" y="6072"/>
                  </a:cubicBezTo>
                  <a:cubicBezTo>
                    <a:pt x="9734" y="6100"/>
                    <a:pt x="9587" y="6163"/>
                    <a:pt x="9440" y="6191"/>
                  </a:cubicBezTo>
                  <a:cubicBezTo>
                    <a:pt x="9395" y="6191"/>
                    <a:pt x="9372" y="6198"/>
                    <a:pt x="9357" y="6198"/>
                  </a:cubicBezTo>
                  <a:cubicBezTo>
                    <a:pt x="9342" y="6198"/>
                    <a:pt x="9335" y="6191"/>
                    <a:pt x="9322" y="6163"/>
                  </a:cubicBezTo>
                  <a:cubicBezTo>
                    <a:pt x="9266" y="6044"/>
                    <a:pt x="9322" y="5841"/>
                    <a:pt x="9322" y="5694"/>
                  </a:cubicBezTo>
                  <a:cubicBezTo>
                    <a:pt x="9322" y="5520"/>
                    <a:pt x="9384" y="5373"/>
                    <a:pt x="9322" y="5198"/>
                  </a:cubicBezTo>
                  <a:cubicBezTo>
                    <a:pt x="9294" y="5023"/>
                    <a:pt x="9266" y="4876"/>
                    <a:pt x="9175" y="4764"/>
                  </a:cubicBezTo>
                  <a:cubicBezTo>
                    <a:pt x="9091" y="4555"/>
                    <a:pt x="8916" y="4352"/>
                    <a:pt x="8741" y="4177"/>
                  </a:cubicBezTo>
                  <a:cubicBezTo>
                    <a:pt x="8594" y="4030"/>
                    <a:pt x="8419" y="3918"/>
                    <a:pt x="8273" y="3771"/>
                  </a:cubicBezTo>
                  <a:cubicBezTo>
                    <a:pt x="8220" y="3719"/>
                    <a:pt x="8011" y="3504"/>
                    <a:pt x="7888" y="3504"/>
                  </a:cubicBezTo>
                  <a:cubicBezTo>
                    <a:pt x="7881" y="3504"/>
                    <a:pt x="7874" y="3504"/>
                    <a:pt x="7867" y="3506"/>
                  </a:cubicBezTo>
                  <a:cubicBezTo>
                    <a:pt x="7720" y="3541"/>
                    <a:pt x="7720" y="3946"/>
                    <a:pt x="7692" y="4065"/>
                  </a:cubicBezTo>
                  <a:cubicBezTo>
                    <a:pt x="7664" y="4205"/>
                    <a:pt x="7601" y="4674"/>
                    <a:pt x="7462" y="4729"/>
                  </a:cubicBezTo>
                  <a:cubicBezTo>
                    <a:pt x="7447" y="4734"/>
                    <a:pt x="7429" y="4736"/>
                    <a:pt x="7409" y="4736"/>
                  </a:cubicBezTo>
                  <a:cubicBezTo>
                    <a:pt x="7272" y="4736"/>
                    <a:pt x="7038" y="4642"/>
                    <a:pt x="6965" y="4618"/>
                  </a:cubicBezTo>
                  <a:cubicBezTo>
                    <a:pt x="6857" y="4592"/>
                    <a:pt x="6418" y="4372"/>
                    <a:pt x="6273" y="4372"/>
                  </a:cubicBezTo>
                  <a:cubicBezTo>
                    <a:pt x="6258" y="4372"/>
                    <a:pt x="6246" y="4375"/>
                    <a:pt x="6238" y="4380"/>
                  </a:cubicBezTo>
                  <a:cubicBezTo>
                    <a:pt x="6203" y="4443"/>
                    <a:pt x="6294" y="4701"/>
                    <a:pt x="6294" y="4764"/>
                  </a:cubicBezTo>
                  <a:cubicBezTo>
                    <a:pt x="6294" y="4904"/>
                    <a:pt x="6322" y="5079"/>
                    <a:pt x="6350" y="5226"/>
                  </a:cubicBezTo>
                  <a:cubicBezTo>
                    <a:pt x="6378" y="5317"/>
                    <a:pt x="6469" y="5464"/>
                    <a:pt x="6350" y="5520"/>
                  </a:cubicBezTo>
                  <a:cubicBezTo>
                    <a:pt x="6337" y="5525"/>
                    <a:pt x="6322" y="5527"/>
                    <a:pt x="6306" y="5527"/>
                  </a:cubicBezTo>
                  <a:cubicBezTo>
                    <a:pt x="6138" y="5527"/>
                    <a:pt x="5815" y="5283"/>
                    <a:pt x="5713" y="5226"/>
                  </a:cubicBezTo>
                  <a:cubicBezTo>
                    <a:pt x="5636" y="5189"/>
                    <a:pt x="5575" y="5163"/>
                    <a:pt x="5531" y="5163"/>
                  </a:cubicBezTo>
                  <a:cubicBezTo>
                    <a:pt x="5476" y="5163"/>
                    <a:pt x="5448" y="5204"/>
                    <a:pt x="5448" y="5317"/>
                  </a:cubicBezTo>
                  <a:cubicBezTo>
                    <a:pt x="5448" y="5666"/>
                    <a:pt x="5595" y="6163"/>
                    <a:pt x="5448" y="6512"/>
                  </a:cubicBezTo>
                  <a:cubicBezTo>
                    <a:pt x="5364" y="6512"/>
                    <a:pt x="5245" y="6478"/>
                    <a:pt x="5126" y="6450"/>
                  </a:cubicBezTo>
                  <a:cubicBezTo>
                    <a:pt x="5014" y="6394"/>
                    <a:pt x="4839" y="6247"/>
                    <a:pt x="4721" y="6247"/>
                  </a:cubicBezTo>
                  <a:cubicBezTo>
                    <a:pt x="4371" y="6247"/>
                    <a:pt x="4749" y="6918"/>
                    <a:pt x="4776" y="7093"/>
                  </a:cubicBezTo>
                  <a:cubicBezTo>
                    <a:pt x="4804" y="7177"/>
                    <a:pt x="4923" y="7415"/>
                    <a:pt x="4776" y="7442"/>
                  </a:cubicBezTo>
                  <a:cubicBezTo>
                    <a:pt x="4770" y="7445"/>
                    <a:pt x="4764" y="7445"/>
                    <a:pt x="4756" y="7445"/>
                  </a:cubicBezTo>
                  <a:cubicBezTo>
                    <a:pt x="4663" y="7445"/>
                    <a:pt x="4483" y="7292"/>
                    <a:pt x="4399" y="7240"/>
                  </a:cubicBezTo>
                  <a:cubicBezTo>
                    <a:pt x="4280" y="7212"/>
                    <a:pt x="4168" y="7149"/>
                    <a:pt x="4049" y="7093"/>
                  </a:cubicBezTo>
                  <a:cubicBezTo>
                    <a:pt x="4004" y="7070"/>
                    <a:pt x="3898" y="6987"/>
                    <a:pt x="3811" y="6987"/>
                  </a:cubicBezTo>
                  <a:cubicBezTo>
                    <a:pt x="3791" y="6987"/>
                    <a:pt x="3773" y="6992"/>
                    <a:pt x="3756" y="7002"/>
                  </a:cubicBezTo>
                  <a:cubicBezTo>
                    <a:pt x="3616" y="7093"/>
                    <a:pt x="3728" y="7470"/>
                    <a:pt x="3672" y="7617"/>
                  </a:cubicBezTo>
                  <a:cubicBezTo>
                    <a:pt x="3625" y="7696"/>
                    <a:pt x="3574" y="7722"/>
                    <a:pt x="3522" y="7722"/>
                  </a:cubicBezTo>
                  <a:cubicBezTo>
                    <a:pt x="3417" y="7722"/>
                    <a:pt x="3305" y="7618"/>
                    <a:pt x="3202" y="7618"/>
                  </a:cubicBezTo>
                  <a:cubicBezTo>
                    <a:pt x="3164" y="7618"/>
                    <a:pt x="3126" y="7633"/>
                    <a:pt x="3091" y="7673"/>
                  </a:cubicBezTo>
                  <a:cubicBezTo>
                    <a:pt x="3028" y="7736"/>
                    <a:pt x="3203" y="8435"/>
                    <a:pt x="3056" y="8435"/>
                  </a:cubicBezTo>
                  <a:cubicBezTo>
                    <a:pt x="2854" y="8400"/>
                    <a:pt x="2707" y="7764"/>
                    <a:pt x="2651" y="7617"/>
                  </a:cubicBezTo>
                  <a:cubicBezTo>
                    <a:pt x="2595" y="7498"/>
                    <a:pt x="2532" y="7387"/>
                    <a:pt x="2504" y="7240"/>
                  </a:cubicBezTo>
                  <a:cubicBezTo>
                    <a:pt x="2504" y="7213"/>
                    <a:pt x="2453" y="6916"/>
                    <a:pt x="2424" y="6916"/>
                  </a:cubicBezTo>
                  <a:cubicBezTo>
                    <a:pt x="2422" y="6916"/>
                    <a:pt x="2421" y="6917"/>
                    <a:pt x="2420" y="6918"/>
                  </a:cubicBezTo>
                  <a:cubicBezTo>
                    <a:pt x="2329" y="7037"/>
                    <a:pt x="2329" y="7387"/>
                    <a:pt x="2329" y="7561"/>
                  </a:cubicBezTo>
                  <a:cubicBezTo>
                    <a:pt x="2329" y="7701"/>
                    <a:pt x="2329" y="7911"/>
                    <a:pt x="2357" y="8051"/>
                  </a:cubicBezTo>
                  <a:cubicBezTo>
                    <a:pt x="2420" y="8344"/>
                    <a:pt x="2448" y="8638"/>
                    <a:pt x="2504" y="8925"/>
                  </a:cubicBezTo>
                  <a:cubicBezTo>
                    <a:pt x="2459" y="8902"/>
                    <a:pt x="2391" y="8861"/>
                    <a:pt x="2337" y="8861"/>
                  </a:cubicBezTo>
                  <a:cubicBezTo>
                    <a:pt x="2324" y="8861"/>
                    <a:pt x="2312" y="8864"/>
                    <a:pt x="2301" y="8869"/>
                  </a:cubicBezTo>
                  <a:cubicBezTo>
                    <a:pt x="2182" y="8897"/>
                    <a:pt x="2154" y="9135"/>
                    <a:pt x="2098" y="9219"/>
                  </a:cubicBezTo>
                  <a:cubicBezTo>
                    <a:pt x="2007" y="9163"/>
                    <a:pt x="1980" y="8988"/>
                    <a:pt x="1868" y="8988"/>
                  </a:cubicBezTo>
                  <a:cubicBezTo>
                    <a:pt x="1630" y="9016"/>
                    <a:pt x="1546" y="9484"/>
                    <a:pt x="1427" y="9624"/>
                  </a:cubicBezTo>
                  <a:cubicBezTo>
                    <a:pt x="1252" y="9540"/>
                    <a:pt x="1224" y="9247"/>
                    <a:pt x="1050" y="9135"/>
                  </a:cubicBezTo>
                  <a:cubicBezTo>
                    <a:pt x="1016" y="9106"/>
                    <a:pt x="987" y="9094"/>
                    <a:pt x="962" y="9094"/>
                  </a:cubicBezTo>
                  <a:cubicBezTo>
                    <a:pt x="834" y="9094"/>
                    <a:pt x="790" y="9408"/>
                    <a:pt x="644" y="9484"/>
                  </a:cubicBezTo>
                  <a:cubicBezTo>
                    <a:pt x="581" y="9365"/>
                    <a:pt x="553" y="8722"/>
                    <a:pt x="378" y="8722"/>
                  </a:cubicBezTo>
                  <a:cubicBezTo>
                    <a:pt x="294" y="8722"/>
                    <a:pt x="148" y="8897"/>
                    <a:pt x="120" y="8960"/>
                  </a:cubicBezTo>
                  <a:cubicBezTo>
                    <a:pt x="1" y="9163"/>
                    <a:pt x="1" y="9365"/>
                    <a:pt x="85" y="9568"/>
                  </a:cubicBezTo>
                  <a:cubicBezTo>
                    <a:pt x="203" y="9974"/>
                    <a:pt x="469" y="10037"/>
                    <a:pt x="847" y="10149"/>
                  </a:cubicBezTo>
                  <a:cubicBezTo>
                    <a:pt x="1168" y="10239"/>
                    <a:pt x="1455" y="10414"/>
                    <a:pt x="1777" y="10470"/>
                  </a:cubicBezTo>
                  <a:cubicBezTo>
                    <a:pt x="1849" y="10482"/>
                    <a:pt x="1919" y="10488"/>
                    <a:pt x="1988" y="10488"/>
                  </a:cubicBezTo>
                  <a:cubicBezTo>
                    <a:pt x="2280" y="10488"/>
                    <a:pt x="2548" y="10391"/>
                    <a:pt x="2854" y="10295"/>
                  </a:cubicBezTo>
                  <a:cubicBezTo>
                    <a:pt x="3203" y="10211"/>
                    <a:pt x="3469" y="10121"/>
                    <a:pt x="3756" y="9862"/>
                  </a:cubicBezTo>
                  <a:lnTo>
                    <a:pt x="3874" y="9743"/>
                  </a:lnTo>
                  <a:cubicBezTo>
                    <a:pt x="4049" y="9568"/>
                    <a:pt x="4224" y="9484"/>
                    <a:pt x="4427" y="9393"/>
                  </a:cubicBezTo>
                  <a:cubicBezTo>
                    <a:pt x="4602" y="9309"/>
                    <a:pt x="4749" y="9163"/>
                    <a:pt x="4895" y="9016"/>
                  </a:cubicBezTo>
                  <a:cubicBezTo>
                    <a:pt x="5014" y="8925"/>
                    <a:pt x="5126" y="8813"/>
                    <a:pt x="5217" y="8666"/>
                  </a:cubicBezTo>
                  <a:cubicBezTo>
                    <a:pt x="5329" y="8547"/>
                    <a:pt x="5420" y="8435"/>
                    <a:pt x="5539" y="8289"/>
                  </a:cubicBezTo>
                  <a:cubicBezTo>
                    <a:pt x="5567" y="8226"/>
                    <a:pt x="5651" y="8142"/>
                    <a:pt x="5713" y="8114"/>
                  </a:cubicBezTo>
                  <a:cubicBezTo>
                    <a:pt x="5755" y="8100"/>
                    <a:pt x="5790" y="8100"/>
                    <a:pt x="5826" y="8100"/>
                  </a:cubicBezTo>
                  <a:cubicBezTo>
                    <a:pt x="5862" y="8100"/>
                    <a:pt x="5899" y="8100"/>
                    <a:pt x="5944" y="8086"/>
                  </a:cubicBezTo>
                  <a:cubicBezTo>
                    <a:pt x="6063" y="8051"/>
                    <a:pt x="6119" y="7911"/>
                    <a:pt x="6175" y="7820"/>
                  </a:cubicBezTo>
                  <a:cubicBezTo>
                    <a:pt x="6266" y="7645"/>
                    <a:pt x="6413" y="7589"/>
                    <a:pt x="6553" y="7498"/>
                  </a:cubicBezTo>
                  <a:cubicBezTo>
                    <a:pt x="6671" y="7387"/>
                    <a:pt x="6762" y="7296"/>
                    <a:pt x="6902" y="7240"/>
                  </a:cubicBezTo>
                  <a:cubicBezTo>
                    <a:pt x="7112" y="7177"/>
                    <a:pt x="7287" y="7177"/>
                    <a:pt x="7462" y="7037"/>
                  </a:cubicBezTo>
                  <a:cubicBezTo>
                    <a:pt x="7573" y="6946"/>
                    <a:pt x="7601" y="6862"/>
                    <a:pt x="7748" y="6827"/>
                  </a:cubicBezTo>
                  <a:cubicBezTo>
                    <a:pt x="7836" y="6813"/>
                    <a:pt x="7930" y="6813"/>
                    <a:pt x="8021" y="6813"/>
                  </a:cubicBezTo>
                  <a:cubicBezTo>
                    <a:pt x="8112" y="6813"/>
                    <a:pt x="8199" y="6813"/>
                    <a:pt x="8273" y="6799"/>
                  </a:cubicBezTo>
                  <a:cubicBezTo>
                    <a:pt x="8419" y="6771"/>
                    <a:pt x="8594" y="6743"/>
                    <a:pt x="8713" y="6687"/>
                  </a:cubicBezTo>
                  <a:cubicBezTo>
                    <a:pt x="8916" y="6596"/>
                    <a:pt x="9063" y="6394"/>
                    <a:pt x="9266" y="6303"/>
                  </a:cubicBezTo>
                  <a:cubicBezTo>
                    <a:pt x="9349" y="6247"/>
                    <a:pt x="9468" y="6247"/>
                    <a:pt x="9587" y="6247"/>
                  </a:cubicBezTo>
                  <a:cubicBezTo>
                    <a:pt x="9818" y="6219"/>
                    <a:pt x="10021" y="6191"/>
                    <a:pt x="10224" y="6128"/>
                  </a:cubicBezTo>
                  <a:cubicBezTo>
                    <a:pt x="10664" y="6016"/>
                    <a:pt x="11070" y="5869"/>
                    <a:pt x="11510" y="5778"/>
                  </a:cubicBezTo>
                  <a:cubicBezTo>
                    <a:pt x="11741" y="5722"/>
                    <a:pt x="11944" y="5603"/>
                    <a:pt x="12181" y="5548"/>
                  </a:cubicBezTo>
                  <a:cubicBezTo>
                    <a:pt x="12559" y="5401"/>
                    <a:pt x="12965" y="5373"/>
                    <a:pt x="13342" y="5170"/>
                  </a:cubicBezTo>
                  <a:cubicBezTo>
                    <a:pt x="13580" y="5051"/>
                    <a:pt x="13839" y="4876"/>
                    <a:pt x="14069" y="4729"/>
                  </a:cubicBezTo>
                  <a:cubicBezTo>
                    <a:pt x="14335" y="4555"/>
                    <a:pt x="14685" y="4380"/>
                    <a:pt x="14859" y="4121"/>
                  </a:cubicBezTo>
                  <a:cubicBezTo>
                    <a:pt x="15034" y="3855"/>
                    <a:pt x="15181" y="3569"/>
                    <a:pt x="15293" y="3275"/>
                  </a:cubicBezTo>
                  <a:cubicBezTo>
                    <a:pt x="15440" y="2869"/>
                    <a:pt x="15440" y="2520"/>
                    <a:pt x="15503" y="2107"/>
                  </a:cubicBezTo>
                  <a:cubicBezTo>
                    <a:pt x="15531" y="1995"/>
                    <a:pt x="15531" y="1905"/>
                    <a:pt x="15503" y="1758"/>
                  </a:cubicBezTo>
                  <a:cubicBezTo>
                    <a:pt x="15468" y="1646"/>
                    <a:pt x="15384" y="1471"/>
                    <a:pt x="15412" y="1324"/>
                  </a:cubicBezTo>
                  <a:cubicBezTo>
                    <a:pt x="15440" y="1177"/>
                    <a:pt x="15587" y="1058"/>
                    <a:pt x="15412" y="947"/>
                  </a:cubicBezTo>
                  <a:cubicBezTo>
                    <a:pt x="15343" y="878"/>
                    <a:pt x="15263" y="860"/>
                    <a:pt x="15178" y="860"/>
                  </a:cubicBezTo>
                  <a:cubicBezTo>
                    <a:pt x="15082" y="860"/>
                    <a:pt x="14981" y="884"/>
                    <a:pt x="14887" y="884"/>
                  </a:cubicBezTo>
                  <a:cubicBezTo>
                    <a:pt x="14685" y="884"/>
                    <a:pt x="14454" y="884"/>
                    <a:pt x="14244" y="919"/>
                  </a:cubicBezTo>
                  <a:cubicBezTo>
                    <a:pt x="14128" y="919"/>
                    <a:pt x="13986" y="931"/>
                    <a:pt x="13861" y="931"/>
                  </a:cubicBezTo>
                  <a:cubicBezTo>
                    <a:pt x="13799" y="931"/>
                    <a:pt x="13741" y="928"/>
                    <a:pt x="13692" y="919"/>
                  </a:cubicBezTo>
                  <a:cubicBezTo>
                    <a:pt x="13755" y="653"/>
                    <a:pt x="15062" y="478"/>
                    <a:pt x="14482" y="73"/>
                  </a:cubicBezTo>
                  <a:cubicBezTo>
                    <a:pt x="14402" y="23"/>
                    <a:pt x="14313" y="0"/>
                    <a:pt x="142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79"/>
            <p:cNvSpPr/>
            <p:nvPr/>
          </p:nvSpPr>
          <p:spPr>
            <a:xfrm>
              <a:off x="7628374" y="3494047"/>
              <a:ext cx="36613" cy="24939"/>
            </a:xfrm>
            <a:custGeom>
              <a:rect b="b" l="l" r="r" t="t"/>
              <a:pathLst>
                <a:path extrusionOk="0" h="1096" w="1609">
                  <a:moveTo>
                    <a:pt x="24" y="618"/>
                  </a:moveTo>
                  <a:lnTo>
                    <a:pt x="24" y="618"/>
                  </a:lnTo>
                  <a:cubicBezTo>
                    <a:pt x="16" y="619"/>
                    <a:pt x="8" y="620"/>
                    <a:pt x="0" y="622"/>
                  </a:cubicBezTo>
                  <a:cubicBezTo>
                    <a:pt x="8" y="622"/>
                    <a:pt x="15" y="620"/>
                    <a:pt x="24" y="618"/>
                  </a:cubicBezTo>
                  <a:close/>
                  <a:moveTo>
                    <a:pt x="1129" y="1"/>
                  </a:moveTo>
                  <a:cubicBezTo>
                    <a:pt x="979" y="1"/>
                    <a:pt x="789" y="111"/>
                    <a:pt x="699" y="153"/>
                  </a:cubicBezTo>
                  <a:cubicBezTo>
                    <a:pt x="559" y="216"/>
                    <a:pt x="441" y="300"/>
                    <a:pt x="322" y="356"/>
                  </a:cubicBezTo>
                  <a:cubicBezTo>
                    <a:pt x="245" y="414"/>
                    <a:pt x="115" y="589"/>
                    <a:pt x="24" y="618"/>
                  </a:cubicBezTo>
                  <a:lnTo>
                    <a:pt x="24" y="618"/>
                  </a:lnTo>
                  <a:cubicBezTo>
                    <a:pt x="193" y="588"/>
                    <a:pt x="392" y="528"/>
                    <a:pt x="559" y="475"/>
                  </a:cubicBezTo>
                  <a:cubicBezTo>
                    <a:pt x="734" y="447"/>
                    <a:pt x="909" y="328"/>
                    <a:pt x="1084" y="328"/>
                  </a:cubicBezTo>
                  <a:cubicBezTo>
                    <a:pt x="1021" y="475"/>
                    <a:pt x="874" y="594"/>
                    <a:pt x="762" y="678"/>
                  </a:cubicBezTo>
                  <a:cubicBezTo>
                    <a:pt x="587" y="825"/>
                    <a:pt x="441" y="943"/>
                    <a:pt x="294" y="1090"/>
                  </a:cubicBezTo>
                  <a:cubicBezTo>
                    <a:pt x="313" y="1094"/>
                    <a:pt x="331" y="1096"/>
                    <a:pt x="350" y="1096"/>
                  </a:cubicBezTo>
                  <a:cubicBezTo>
                    <a:pt x="577" y="1096"/>
                    <a:pt x="737" y="833"/>
                    <a:pt x="972" y="833"/>
                  </a:cubicBezTo>
                  <a:cubicBezTo>
                    <a:pt x="1007" y="833"/>
                    <a:pt x="1045" y="839"/>
                    <a:pt x="1084" y="852"/>
                  </a:cubicBezTo>
                  <a:cubicBezTo>
                    <a:pt x="1224" y="880"/>
                    <a:pt x="1371" y="943"/>
                    <a:pt x="1545" y="971"/>
                  </a:cubicBezTo>
                  <a:lnTo>
                    <a:pt x="1608" y="971"/>
                  </a:lnTo>
                  <a:cubicBezTo>
                    <a:pt x="1545" y="880"/>
                    <a:pt x="1489" y="825"/>
                    <a:pt x="1399" y="769"/>
                  </a:cubicBezTo>
                  <a:cubicBezTo>
                    <a:pt x="1343" y="741"/>
                    <a:pt x="1287" y="706"/>
                    <a:pt x="1224" y="706"/>
                  </a:cubicBezTo>
                  <a:cubicBezTo>
                    <a:pt x="1140" y="706"/>
                    <a:pt x="1049" y="706"/>
                    <a:pt x="1084" y="622"/>
                  </a:cubicBezTo>
                  <a:cubicBezTo>
                    <a:pt x="1084" y="531"/>
                    <a:pt x="1315" y="531"/>
                    <a:pt x="1343" y="475"/>
                  </a:cubicBezTo>
                  <a:cubicBezTo>
                    <a:pt x="1489" y="328"/>
                    <a:pt x="1224" y="391"/>
                    <a:pt x="1140" y="356"/>
                  </a:cubicBezTo>
                  <a:cubicBezTo>
                    <a:pt x="1140" y="244"/>
                    <a:pt x="1371" y="125"/>
                    <a:pt x="1259" y="41"/>
                  </a:cubicBezTo>
                  <a:cubicBezTo>
                    <a:pt x="1223" y="12"/>
                    <a:pt x="1178" y="1"/>
                    <a:pt x="112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79"/>
            <p:cNvSpPr/>
            <p:nvPr/>
          </p:nvSpPr>
          <p:spPr>
            <a:xfrm>
              <a:off x="7345939" y="3688466"/>
              <a:ext cx="29946" cy="21981"/>
            </a:xfrm>
            <a:custGeom>
              <a:rect b="b" l="l" r="r" t="t"/>
              <a:pathLst>
                <a:path extrusionOk="0" h="966" w="1316">
                  <a:moveTo>
                    <a:pt x="294" y="0"/>
                  </a:moveTo>
                  <a:cubicBezTo>
                    <a:pt x="175" y="0"/>
                    <a:pt x="1" y="175"/>
                    <a:pt x="36" y="266"/>
                  </a:cubicBezTo>
                  <a:cubicBezTo>
                    <a:pt x="64" y="350"/>
                    <a:pt x="147" y="378"/>
                    <a:pt x="238" y="441"/>
                  </a:cubicBezTo>
                  <a:cubicBezTo>
                    <a:pt x="322" y="469"/>
                    <a:pt x="413" y="552"/>
                    <a:pt x="441" y="643"/>
                  </a:cubicBezTo>
                  <a:cubicBezTo>
                    <a:pt x="497" y="727"/>
                    <a:pt x="469" y="874"/>
                    <a:pt x="560" y="902"/>
                  </a:cubicBezTo>
                  <a:cubicBezTo>
                    <a:pt x="579" y="914"/>
                    <a:pt x="600" y="918"/>
                    <a:pt x="623" y="918"/>
                  </a:cubicBezTo>
                  <a:cubicBezTo>
                    <a:pt x="670" y="918"/>
                    <a:pt x="721" y="902"/>
                    <a:pt x="763" y="902"/>
                  </a:cubicBezTo>
                  <a:cubicBezTo>
                    <a:pt x="791" y="902"/>
                    <a:pt x="819" y="902"/>
                    <a:pt x="847" y="937"/>
                  </a:cubicBezTo>
                  <a:cubicBezTo>
                    <a:pt x="910" y="937"/>
                    <a:pt x="966" y="965"/>
                    <a:pt x="1021" y="965"/>
                  </a:cubicBezTo>
                  <a:cubicBezTo>
                    <a:pt x="1112" y="937"/>
                    <a:pt x="1224" y="902"/>
                    <a:pt x="1315" y="902"/>
                  </a:cubicBezTo>
                  <a:cubicBezTo>
                    <a:pt x="1140" y="762"/>
                    <a:pt x="1112" y="525"/>
                    <a:pt x="966" y="413"/>
                  </a:cubicBezTo>
                  <a:cubicBezTo>
                    <a:pt x="932" y="384"/>
                    <a:pt x="903" y="372"/>
                    <a:pt x="878" y="372"/>
                  </a:cubicBezTo>
                  <a:cubicBezTo>
                    <a:pt x="750" y="372"/>
                    <a:pt x="706" y="686"/>
                    <a:pt x="560" y="762"/>
                  </a:cubicBezTo>
                  <a:cubicBezTo>
                    <a:pt x="497" y="643"/>
                    <a:pt x="469" y="0"/>
                    <a:pt x="29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79"/>
            <p:cNvSpPr/>
            <p:nvPr/>
          </p:nvSpPr>
          <p:spPr>
            <a:xfrm>
              <a:off x="7609260" y="3557829"/>
              <a:ext cx="27875" cy="36089"/>
            </a:xfrm>
            <a:custGeom>
              <a:rect b="b" l="l" r="r" t="t"/>
              <a:pathLst>
                <a:path extrusionOk="0" h="1586" w="1225">
                  <a:moveTo>
                    <a:pt x="57" y="0"/>
                  </a:moveTo>
                  <a:lnTo>
                    <a:pt x="57" y="0"/>
                  </a:lnTo>
                  <a:cubicBezTo>
                    <a:pt x="1" y="266"/>
                    <a:pt x="85" y="497"/>
                    <a:pt x="141" y="735"/>
                  </a:cubicBezTo>
                  <a:cubicBezTo>
                    <a:pt x="172" y="893"/>
                    <a:pt x="175" y="1359"/>
                    <a:pt x="388" y="1359"/>
                  </a:cubicBezTo>
                  <a:cubicBezTo>
                    <a:pt x="410" y="1359"/>
                    <a:pt x="435" y="1354"/>
                    <a:pt x="462" y="1343"/>
                  </a:cubicBezTo>
                  <a:cubicBezTo>
                    <a:pt x="487" y="1422"/>
                    <a:pt x="490" y="1586"/>
                    <a:pt x="569" y="1586"/>
                  </a:cubicBezTo>
                  <a:cubicBezTo>
                    <a:pt x="580" y="1586"/>
                    <a:pt x="594" y="1582"/>
                    <a:pt x="609" y="1574"/>
                  </a:cubicBezTo>
                  <a:cubicBezTo>
                    <a:pt x="728" y="1546"/>
                    <a:pt x="665" y="1371"/>
                    <a:pt x="756" y="1287"/>
                  </a:cubicBezTo>
                  <a:cubicBezTo>
                    <a:pt x="778" y="1256"/>
                    <a:pt x="798" y="1245"/>
                    <a:pt x="817" y="1245"/>
                  </a:cubicBezTo>
                  <a:cubicBezTo>
                    <a:pt x="867" y="1245"/>
                    <a:pt x="908" y="1318"/>
                    <a:pt x="946" y="1318"/>
                  </a:cubicBezTo>
                  <a:cubicBezTo>
                    <a:pt x="950" y="1318"/>
                    <a:pt x="955" y="1317"/>
                    <a:pt x="959" y="1315"/>
                  </a:cubicBezTo>
                  <a:cubicBezTo>
                    <a:pt x="1225" y="1287"/>
                    <a:pt x="903" y="790"/>
                    <a:pt x="875" y="700"/>
                  </a:cubicBezTo>
                  <a:cubicBezTo>
                    <a:pt x="812" y="525"/>
                    <a:pt x="728" y="350"/>
                    <a:pt x="665" y="147"/>
                  </a:cubicBezTo>
                  <a:cubicBezTo>
                    <a:pt x="525" y="350"/>
                    <a:pt x="665" y="672"/>
                    <a:pt x="581" y="874"/>
                  </a:cubicBezTo>
                  <a:cubicBezTo>
                    <a:pt x="556" y="939"/>
                    <a:pt x="536" y="965"/>
                    <a:pt x="520" y="965"/>
                  </a:cubicBezTo>
                  <a:cubicBezTo>
                    <a:pt x="475" y="965"/>
                    <a:pt x="455" y="786"/>
                    <a:pt x="434" y="700"/>
                  </a:cubicBezTo>
                  <a:cubicBezTo>
                    <a:pt x="407" y="616"/>
                    <a:pt x="316" y="525"/>
                    <a:pt x="288" y="413"/>
                  </a:cubicBezTo>
                  <a:cubicBezTo>
                    <a:pt x="232" y="322"/>
                    <a:pt x="176" y="63"/>
                    <a:pt x="5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79"/>
            <p:cNvSpPr/>
            <p:nvPr/>
          </p:nvSpPr>
          <p:spPr>
            <a:xfrm>
              <a:off x="7638387" y="3520124"/>
              <a:ext cx="31857" cy="12538"/>
            </a:xfrm>
            <a:custGeom>
              <a:rect b="b" l="l" r="r" t="t"/>
              <a:pathLst>
                <a:path extrusionOk="0" h="551" w="1400">
                  <a:moveTo>
                    <a:pt x="1252" y="0"/>
                  </a:moveTo>
                  <a:cubicBezTo>
                    <a:pt x="1133" y="56"/>
                    <a:pt x="1021" y="84"/>
                    <a:pt x="903" y="119"/>
                  </a:cubicBezTo>
                  <a:cubicBezTo>
                    <a:pt x="728" y="175"/>
                    <a:pt x="581" y="231"/>
                    <a:pt x="406" y="322"/>
                  </a:cubicBezTo>
                  <a:cubicBezTo>
                    <a:pt x="294" y="378"/>
                    <a:pt x="84" y="406"/>
                    <a:pt x="1" y="525"/>
                  </a:cubicBezTo>
                  <a:cubicBezTo>
                    <a:pt x="46" y="543"/>
                    <a:pt x="98" y="551"/>
                    <a:pt x="152" y="551"/>
                  </a:cubicBezTo>
                  <a:cubicBezTo>
                    <a:pt x="342" y="551"/>
                    <a:pt x="571" y="461"/>
                    <a:pt x="728" y="434"/>
                  </a:cubicBezTo>
                  <a:cubicBezTo>
                    <a:pt x="959" y="378"/>
                    <a:pt x="1168" y="350"/>
                    <a:pt x="1399" y="322"/>
                  </a:cubicBezTo>
                  <a:cubicBezTo>
                    <a:pt x="1371" y="203"/>
                    <a:pt x="1308" y="119"/>
                    <a:pt x="125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79"/>
            <p:cNvSpPr/>
            <p:nvPr/>
          </p:nvSpPr>
          <p:spPr>
            <a:xfrm>
              <a:off x="7557561" y="3565156"/>
              <a:ext cx="14495" cy="30833"/>
            </a:xfrm>
            <a:custGeom>
              <a:rect b="b" l="l" r="r" t="t"/>
              <a:pathLst>
                <a:path extrusionOk="0" h="1355" w="637">
                  <a:moveTo>
                    <a:pt x="112" y="0"/>
                  </a:moveTo>
                  <a:cubicBezTo>
                    <a:pt x="0" y="0"/>
                    <a:pt x="28" y="175"/>
                    <a:pt x="56" y="266"/>
                  </a:cubicBezTo>
                  <a:cubicBezTo>
                    <a:pt x="84" y="468"/>
                    <a:pt x="140" y="671"/>
                    <a:pt x="203" y="874"/>
                  </a:cubicBezTo>
                  <a:cubicBezTo>
                    <a:pt x="203" y="1021"/>
                    <a:pt x="175" y="1224"/>
                    <a:pt x="259" y="1315"/>
                  </a:cubicBezTo>
                  <a:cubicBezTo>
                    <a:pt x="293" y="1343"/>
                    <a:pt x="318" y="1355"/>
                    <a:pt x="337" y="1355"/>
                  </a:cubicBezTo>
                  <a:cubicBezTo>
                    <a:pt x="416" y="1355"/>
                    <a:pt x="389" y="1150"/>
                    <a:pt x="434" y="1077"/>
                  </a:cubicBezTo>
                  <a:cubicBezTo>
                    <a:pt x="462" y="1168"/>
                    <a:pt x="462" y="1315"/>
                    <a:pt x="553" y="1343"/>
                  </a:cubicBezTo>
                  <a:cubicBezTo>
                    <a:pt x="559" y="1345"/>
                    <a:pt x="564" y="1347"/>
                    <a:pt x="569" y="1347"/>
                  </a:cubicBezTo>
                  <a:cubicBezTo>
                    <a:pt x="614" y="1347"/>
                    <a:pt x="637" y="1246"/>
                    <a:pt x="637" y="1196"/>
                  </a:cubicBezTo>
                  <a:lnTo>
                    <a:pt x="637" y="1140"/>
                  </a:lnTo>
                  <a:cubicBezTo>
                    <a:pt x="609" y="993"/>
                    <a:pt x="553" y="874"/>
                    <a:pt x="525" y="762"/>
                  </a:cubicBezTo>
                  <a:cubicBezTo>
                    <a:pt x="490" y="643"/>
                    <a:pt x="490" y="552"/>
                    <a:pt x="434" y="468"/>
                  </a:cubicBezTo>
                  <a:cubicBezTo>
                    <a:pt x="378" y="350"/>
                    <a:pt x="287" y="28"/>
                    <a:pt x="11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79"/>
            <p:cNvSpPr/>
            <p:nvPr/>
          </p:nvSpPr>
          <p:spPr>
            <a:xfrm>
              <a:off x="7444741" y="3569707"/>
              <a:ext cx="107426" cy="84011"/>
            </a:xfrm>
            <a:custGeom>
              <a:rect b="b" l="l" r="r" t="t"/>
              <a:pathLst>
                <a:path extrusionOk="0" h="3692" w="4721">
                  <a:moveTo>
                    <a:pt x="3462" y="1"/>
                  </a:moveTo>
                  <a:cubicBezTo>
                    <a:pt x="3455" y="1"/>
                    <a:pt x="3448" y="1"/>
                    <a:pt x="3441" y="3"/>
                  </a:cubicBezTo>
                  <a:cubicBezTo>
                    <a:pt x="3294" y="38"/>
                    <a:pt x="3294" y="443"/>
                    <a:pt x="3266" y="562"/>
                  </a:cubicBezTo>
                  <a:cubicBezTo>
                    <a:pt x="3238" y="702"/>
                    <a:pt x="3175" y="1171"/>
                    <a:pt x="3036" y="1226"/>
                  </a:cubicBezTo>
                  <a:cubicBezTo>
                    <a:pt x="3021" y="1231"/>
                    <a:pt x="3003" y="1233"/>
                    <a:pt x="2983" y="1233"/>
                  </a:cubicBezTo>
                  <a:cubicBezTo>
                    <a:pt x="2846" y="1233"/>
                    <a:pt x="2612" y="1139"/>
                    <a:pt x="2539" y="1115"/>
                  </a:cubicBezTo>
                  <a:cubicBezTo>
                    <a:pt x="2431" y="1089"/>
                    <a:pt x="1992" y="869"/>
                    <a:pt x="1847" y="869"/>
                  </a:cubicBezTo>
                  <a:cubicBezTo>
                    <a:pt x="1832" y="869"/>
                    <a:pt x="1820" y="872"/>
                    <a:pt x="1812" y="877"/>
                  </a:cubicBezTo>
                  <a:cubicBezTo>
                    <a:pt x="1777" y="940"/>
                    <a:pt x="1868" y="1198"/>
                    <a:pt x="1868" y="1261"/>
                  </a:cubicBezTo>
                  <a:cubicBezTo>
                    <a:pt x="1868" y="1401"/>
                    <a:pt x="1896" y="1576"/>
                    <a:pt x="1924" y="1723"/>
                  </a:cubicBezTo>
                  <a:cubicBezTo>
                    <a:pt x="1952" y="1814"/>
                    <a:pt x="2043" y="1961"/>
                    <a:pt x="1924" y="2017"/>
                  </a:cubicBezTo>
                  <a:cubicBezTo>
                    <a:pt x="1911" y="2022"/>
                    <a:pt x="1896" y="2024"/>
                    <a:pt x="1880" y="2024"/>
                  </a:cubicBezTo>
                  <a:cubicBezTo>
                    <a:pt x="1712" y="2024"/>
                    <a:pt x="1389" y="1780"/>
                    <a:pt x="1287" y="1723"/>
                  </a:cubicBezTo>
                  <a:cubicBezTo>
                    <a:pt x="1210" y="1686"/>
                    <a:pt x="1149" y="1660"/>
                    <a:pt x="1105" y="1660"/>
                  </a:cubicBezTo>
                  <a:cubicBezTo>
                    <a:pt x="1050" y="1660"/>
                    <a:pt x="1022" y="1701"/>
                    <a:pt x="1022" y="1814"/>
                  </a:cubicBezTo>
                  <a:cubicBezTo>
                    <a:pt x="1022" y="2163"/>
                    <a:pt x="1169" y="2660"/>
                    <a:pt x="1022" y="3009"/>
                  </a:cubicBezTo>
                  <a:cubicBezTo>
                    <a:pt x="938" y="3009"/>
                    <a:pt x="819" y="2975"/>
                    <a:pt x="700" y="2947"/>
                  </a:cubicBezTo>
                  <a:cubicBezTo>
                    <a:pt x="588" y="2891"/>
                    <a:pt x="413" y="2744"/>
                    <a:pt x="295" y="2744"/>
                  </a:cubicBezTo>
                  <a:cubicBezTo>
                    <a:pt x="1" y="2744"/>
                    <a:pt x="204" y="3184"/>
                    <a:pt x="239" y="3296"/>
                  </a:cubicBezTo>
                  <a:cubicBezTo>
                    <a:pt x="267" y="3387"/>
                    <a:pt x="323" y="3499"/>
                    <a:pt x="350" y="3590"/>
                  </a:cubicBezTo>
                  <a:cubicBezTo>
                    <a:pt x="381" y="3648"/>
                    <a:pt x="413" y="3670"/>
                    <a:pt x="447" y="3670"/>
                  </a:cubicBezTo>
                  <a:cubicBezTo>
                    <a:pt x="516" y="3670"/>
                    <a:pt x="593" y="3578"/>
                    <a:pt x="672" y="3499"/>
                  </a:cubicBezTo>
                  <a:cubicBezTo>
                    <a:pt x="760" y="3429"/>
                    <a:pt x="810" y="3385"/>
                    <a:pt x="854" y="3385"/>
                  </a:cubicBezTo>
                  <a:cubicBezTo>
                    <a:pt x="898" y="3385"/>
                    <a:pt x="934" y="3429"/>
                    <a:pt x="994" y="3534"/>
                  </a:cubicBezTo>
                  <a:cubicBezTo>
                    <a:pt x="1040" y="3631"/>
                    <a:pt x="1106" y="3691"/>
                    <a:pt x="1181" y="3691"/>
                  </a:cubicBezTo>
                  <a:cubicBezTo>
                    <a:pt x="1241" y="3691"/>
                    <a:pt x="1306" y="3652"/>
                    <a:pt x="1371" y="3562"/>
                  </a:cubicBezTo>
                  <a:cubicBezTo>
                    <a:pt x="1490" y="3387"/>
                    <a:pt x="1399" y="3149"/>
                    <a:pt x="1490" y="2975"/>
                  </a:cubicBezTo>
                  <a:cubicBezTo>
                    <a:pt x="1546" y="2800"/>
                    <a:pt x="1665" y="2863"/>
                    <a:pt x="1812" y="2835"/>
                  </a:cubicBezTo>
                  <a:cubicBezTo>
                    <a:pt x="1987" y="2800"/>
                    <a:pt x="2043" y="2716"/>
                    <a:pt x="2071" y="2541"/>
                  </a:cubicBezTo>
                  <a:cubicBezTo>
                    <a:pt x="2099" y="2422"/>
                    <a:pt x="2217" y="2247"/>
                    <a:pt x="2273" y="2163"/>
                  </a:cubicBezTo>
                  <a:cubicBezTo>
                    <a:pt x="2364" y="2073"/>
                    <a:pt x="2539" y="2045"/>
                    <a:pt x="2686" y="2045"/>
                  </a:cubicBezTo>
                  <a:cubicBezTo>
                    <a:pt x="2742" y="2059"/>
                    <a:pt x="2793" y="2073"/>
                    <a:pt x="2843" y="2073"/>
                  </a:cubicBezTo>
                  <a:cubicBezTo>
                    <a:pt x="2894" y="2073"/>
                    <a:pt x="2945" y="2059"/>
                    <a:pt x="3001" y="2017"/>
                  </a:cubicBezTo>
                  <a:cubicBezTo>
                    <a:pt x="3147" y="1926"/>
                    <a:pt x="3238" y="1814"/>
                    <a:pt x="3350" y="1723"/>
                  </a:cubicBezTo>
                  <a:cubicBezTo>
                    <a:pt x="3385" y="1695"/>
                    <a:pt x="3413" y="1695"/>
                    <a:pt x="3441" y="1695"/>
                  </a:cubicBezTo>
                  <a:cubicBezTo>
                    <a:pt x="3472" y="1689"/>
                    <a:pt x="3502" y="1687"/>
                    <a:pt x="3530" y="1687"/>
                  </a:cubicBezTo>
                  <a:cubicBezTo>
                    <a:pt x="3607" y="1687"/>
                    <a:pt x="3676" y="1703"/>
                    <a:pt x="3744" y="1703"/>
                  </a:cubicBezTo>
                  <a:cubicBezTo>
                    <a:pt x="3769" y="1703"/>
                    <a:pt x="3794" y="1701"/>
                    <a:pt x="3819" y="1695"/>
                  </a:cubicBezTo>
                  <a:cubicBezTo>
                    <a:pt x="3966" y="1667"/>
                    <a:pt x="3966" y="1520"/>
                    <a:pt x="4084" y="1464"/>
                  </a:cubicBezTo>
                  <a:cubicBezTo>
                    <a:pt x="4168" y="1401"/>
                    <a:pt x="4287" y="1436"/>
                    <a:pt x="4399" y="1373"/>
                  </a:cubicBezTo>
                  <a:cubicBezTo>
                    <a:pt x="4490" y="1345"/>
                    <a:pt x="4546" y="1317"/>
                    <a:pt x="4609" y="1261"/>
                  </a:cubicBezTo>
                  <a:cubicBezTo>
                    <a:pt x="4721" y="1198"/>
                    <a:pt x="4721" y="1198"/>
                    <a:pt x="4665" y="1087"/>
                  </a:cubicBezTo>
                  <a:cubicBezTo>
                    <a:pt x="4546" y="940"/>
                    <a:pt x="4434" y="793"/>
                    <a:pt x="4315" y="674"/>
                  </a:cubicBezTo>
                  <a:cubicBezTo>
                    <a:pt x="4168" y="527"/>
                    <a:pt x="3993" y="415"/>
                    <a:pt x="3847" y="268"/>
                  </a:cubicBezTo>
                  <a:cubicBezTo>
                    <a:pt x="3794" y="216"/>
                    <a:pt x="3585" y="1"/>
                    <a:pt x="346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79"/>
            <p:cNvSpPr/>
            <p:nvPr/>
          </p:nvSpPr>
          <p:spPr>
            <a:xfrm>
              <a:off x="7589372" y="3550661"/>
              <a:ext cx="19114" cy="48036"/>
            </a:xfrm>
            <a:custGeom>
              <a:rect b="b" l="l" r="r" t="t"/>
              <a:pathLst>
                <a:path extrusionOk="0" h="2111" w="840">
                  <a:moveTo>
                    <a:pt x="525" y="1"/>
                  </a:moveTo>
                  <a:cubicBezTo>
                    <a:pt x="462" y="29"/>
                    <a:pt x="406" y="287"/>
                    <a:pt x="379" y="315"/>
                  </a:cubicBezTo>
                  <a:cubicBezTo>
                    <a:pt x="316" y="553"/>
                    <a:pt x="260" y="784"/>
                    <a:pt x="204" y="1015"/>
                  </a:cubicBezTo>
                  <a:cubicBezTo>
                    <a:pt x="176" y="1224"/>
                    <a:pt x="1" y="1574"/>
                    <a:pt x="85" y="1777"/>
                  </a:cubicBezTo>
                  <a:cubicBezTo>
                    <a:pt x="102" y="1837"/>
                    <a:pt x="121" y="1859"/>
                    <a:pt x="143" y="1859"/>
                  </a:cubicBezTo>
                  <a:cubicBezTo>
                    <a:pt x="194" y="1859"/>
                    <a:pt x="257" y="1738"/>
                    <a:pt x="316" y="1714"/>
                  </a:cubicBezTo>
                  <a:cubicBezTo>
                    <a:pt x="462" y="1805"/>
                    <a:pt x="351" y="1980"/>
                    <a:pt x="406" y="2063"/>
                  </a:cubicBezTo>
                  <a:cubicBezTo>
                    <a:pt x="440" y="2097"/>
                    <a:pt x="470" y="2111"/>
                    <a:pt x="497" y="2111"/>
                  </a:cubicBezTo>
                  <a:cubicBezTo>
                    <a:pt x="589" y="2111"/>
                    <a:pt x="644" y="1952"/>
                    <a:pt x="665" y="1861"/>
                  </a:cubicBezTo>
                  <a:cubicBezTo>
                    <a:pt x="665" y="1777"/>
                    <a:pt x="637" y="1658"/>
                    <a:pt x="700" y="1574"/>
                  </a:cubicBezTo>
                  <a:lnTo>
                    <a:pt x="756" y="1574"/>
                  </a:lnTo>
                  <a:cubicBezTo>
                    <a:pt x="784" y="1574"/>
                    <a:pt x="784" y="1574"/>
                    <a:pt x="784" y="1539"/>
                  </a:cubicBezTo>
                  <a:cubicBezTo>
                    <a:pt x="840" y="1455"/>
                    <a:pt x="756" y="1252"/>
                    <a:pt x="728" y="1161"/>
                  </a:cubicBezTo>
                  <a:cubicBezTo>
                    <a:pt x="728" y="959"/>
                    <a:pt x="700" y="784"/>
                    <a:pt x="665" y="609"/>
                  </a:cubicBezTo>
                  <a:cubicBezTo>
                    <a:pt x="665" y="553"/>
                    <a:pt x="581" y="1"/>
                    <a:pt x="52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79"/>
            <p:cNvSpPr/>
            <p:nvPr/>
          </p:nvSpPr>
          <p:spPr>
            <a:xfrm>
              <a:off x="7572033" y="3557829"/>
              <a:ext cx="11332" cy="42802"/>
            </a:xfrm>
            <a:custGeom>
              <a:rect b="b" l="l" r="r" t="t"/>
              <a:pathLst>
                <a:path extrusionOk="0" h="1881" w="498">
                  <a:moveTo>
                    <a:pt x="204" y="0"/>
                  </a:moveTo>
                  <a:cubicBezTo>
                    <a:pt x="64" y="147"/>
                    <a:pt x="64" y="497"/>
                    <a:pt x="64" y="700"/>
                  </a:cubicBezTo>
                  <a:cubicBezTo>
                    <a:pt x="64" y="846"/>
                    <a:pt x="92" y="1021"/>
                    <a:pt x="64" y="1196"/>
                  </a:cubicBezTo>
                  <a:cubicBezTo>
                    <a:pt x="64" y="1315"/>
                    <a:pt x="1" y="1462"/>
                    <a:pt x="92" y="1546"/>
                  </a:cubicBezTo>
                  <a:cubicBezTo>
                    <a:pt x="120" y="1560"/>
                    <a:pt x="141" y="1560"/>
                    <a:pt x="158" y="1560"/>
                  </a:cubicBezTo>
                  <a:cubicBezTo>
                    <a:pt x="176" y="1560"/>
                    <a:pt x="190" y="1560"/>
                    <a:pt x="204" y="1574"/>
                  </a:cubicBezTo>
                  <a:cubicBezTo>
                    <a:pt x="266" y="1637"/>
                    <a:pt x="176" y="1811"/>
                    <a:pt x="238" y="1839"/>
                  </a:cubicBezTo>
                  <a:cubicBezTo>
                    <a:pt x="261" y="1868"/>
                    <a:pt x="279" y="1880"/>
                    <a:pt x="293" y="1880"/>
                  </a:cubicBezTo>
                  <a:cubicBezTo>
                    <a:pt x="362" y="1880"/>
                    <a:pt x="322" y="1564"/>
                    <a:pt x="322" y="1518"/>
                  </a:cubicBezTo>
                  <a:cubicBezTo>
                    <a:pt x="322" y="1462"/>
                    <a:pt x="322" y="1434"/>
                    <a:pt x="378" y="1399"/>
                  </a:cubicBezTo>
                  <a:cubicBezTo>
                    <a:pt x="390" y="1390"/>
                    <a:pt x="401" y="1386"/>
                    <a:pt x="411" y="1386"/>
                  </a:cubicBezTo>
                  <a:cubicBezTo>
                    <a:pt x="432" y="1386"/>
                    <a:pt x="451" y="1399"/>
                    <a:pt x="469" y="1399"/>
                  </a:cubicBezTo>
                  <a:lnTo>
                    <a:pt x="469" y="1371"/>
                  </a:lnTo>
                  <a:cubicBezTo>
                    <a:pt x="497" y="1371"/>
                    <a:pt x="497" y="1287"/>
                    <a:pt x="497" y="1259"/>
                  </a:cubicBezTo>
                  <a:cubicBezTo>
                    <a:pt x="497" y="1084"/>
                    <a:pt x="441" y="909"/>
                    <a:pt x="378" y="763"/>
                  </a:cubicBezTo>
                  <a:cubicBezTo>
                    <a:pt x="322" y="525"/>
                    <a:pt x="294" y="210"/>
                    <a:pt x="20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79"/>
            <p:cNvSpPr/>
            <p:nvPr/>
          </p:nvSpPr>
          <p:spPr>
            <a:xfrm>
              <a:off x="7632334" y="3547863"/>
              <a:ext cx="43485" cy="42734"/>
            </a:xfrm>
            <a:custGeom>
              <a:rect b="b" l="l" r="r" t="t"/>
              <a:pathLst>
                <a:path extrusionOk="0" h="1878" w="1911">
                  <a:moveTo>
                    <a:pt x="973" y="0"/>
                  </a:moveTo>
                  <a:cubicBezTo>
                    <a:pt x="960" y="0"/>
                    <a:pt x="948" y="2"/>
                    <a:pt x="938" y="5"/>
                  </a:cubicBezTo>
                  <a:cubicBezTo>
                    <a:pt x="1022" y="208"/>
                    <a:pt x="1259" y="438"/>
                    <a:pt x="1259" y="648"/>
                  </a:cubicBezTo>
                  <a:cubicBezTo>
                    <a:pt x="1169" y="613"/>
                    <a:pt x="1085" y="529"/>
                    <a:pt x="994" y="473"/>
                  </a:cubicBezTo>
                  <a:cubicBezTo>
                    <a:pt x="938" y="410"/>
                    <a:pt x="847" y="410"/>
                    <a:pt x="791" y="354"/>
                  </a:cubicBezTo>
                  <a:lnTo>
                    <a:pt x="791" y="354"/>
                  </a:lnTo>
                  <a:cubicBezTo>
                    <a:pt x="819" y="585"/>
                    <a:pt x="966" y="788"/>
                    <a:pt x="966" y="1026"/>
                  </a:cubicBezTo>
                  <a:cubicBezTo>
                    <a:pt x="763" y="907"/>
                    <a:pt x="644" y="648"/>
                    <a:pt x="497" y="473"/>
                  </a:cubicBezTo>
                  <a:lnTo>
                    <a:pt x="497" y="473"/>
                  </a:lnTo>
                  <a:cubicBezTo>
                    <a:pt x="497" y="788"/>
                    <a:pt x="644" y="1054"/>
                    <a:pt x="616" y="1375"/>
                  </a:cubicBezTo>
                  <a:cubicBezTo>
                    <a:pt x="560" y="1228"/>
                    <a:pt x="413" y="1082"/>
                    <a:pt x="323" y="935"/>
                  </a:cubicBezTo>
                  <a:cubicBezTo>
                    <a:pt x="239" y="823"/>
                    <a:pt x="148" y="613"/>
                    <a:pt x="1" y="529"/>
                  </a:cubicBezTo>
                  <a:lnTo>
                    <a:pt x="1" y="529"/>
                  </a:lnTo>
                  <a:cubicBezTo>
                    <a:pt x="1" y="529"/>
                    <a:pt x="36" y="760"/>
                    <a:pt x="36" y="788"/>
                  </a:cubicBezTo>
                  <a:cubicBezTo>
                    <a:pt x="36" y="907"/>
                    <a:pt x="92" y="998"/>
                    <a:pt x="92" y="1110"/>
                  </a:cubicBezTo>
                  <a:cubicBezTo>
                    <a:pt x="148" y="1256"/>
                    <a:pt x="148" y="1403"/>
                    <a:pt x="239" y="1550"/>
                  </a:cubicBezTo>
                  <a:cubicBezTo>
                    <a:pt x="273" y="1604"/>
                    <a:pt x="297" y="1625"/>
                    <a:pt x="316" y="1625"/>
                  </a:cubicBezTo>
                  <a:cubicBezTo>
                    <a:pt x="359" y="1625"/>
                    <a:pt x="379" y="1522"/>
                    <a:pt x="441" y="1459"/>
                  </a:cubicBezTo>
                  <a:cubicBezTo>
                    <a:pt x="579" y="1518"/>
                    <a:pt x="588" y="1877"/>
                    <a:pt x="754" y="1877"/>
                  </a:cubicBezTo>
                  <a:cubicBezTo>
                    <a:pt x="766" y="1877"/>
                    <a:pt x="778" y="1875"/>
                    <a:pt x="791" y="1872"/>
                  </a:cubicBezTo>
                  <a:cubicBezTo>
                    <a:pt x="994" y="1837"/>
                    <a:pt x="910" y="1606"/>
                    <a:pt x="875" y="1459"/>
                  </a:cubicBezTo>
                  <a:lnTo>
                    <a:pt x="875" y="1347"/>
                  </a:lnTo>
                  <a:cubicBezTo>
                    <a:pt x="899" y="1317"/>
                    <a:pt x="925" y="1305"/>
                    <a:pt x="952" y="1305"/>
                  </a:cubicBezTo>
                  <a:cubicBezTo>
                    <a:pt x="1048" y="1305"/>
                    <a:pt x="1157" y="1461"/>
                    <a:pt x="1267" y="1461"/>
                  </a:cubicBezTo>
                  <a:cubicBezTo>
                    <a:pt x="1274" y="1461"/>
                    <a:pt x="1281" y="1461"/>
                    <a:pt x="1287" y="1459"/>
                  </a:cubicBezTo>
                  <a:cubicBezTo>
                    <a:pt x="1490" y="1403"/>
                    <a:pt x="1259" y="1082"/>
                    <a:pt x="1287" y="963"/>
                  </a:cubicBezTo>
                  <a:cubicBezTo>
                    <a:pt x="1299" y="871"/>
                    <a:pt x="1324" y="843"/>
                    <a:pt x="1358" y="843"/>
                  </a:cubicBezTo>
                  <a:cubicBezTo>
                    <a:pt x="1409" y="843"/>
                    <a:pt x="1479" y="907"/>
                    <a:pt x="1546" y="907"/>
                  </a:cubicBezTo>
                  <a:cubicBezTo>
                    <a:pt x="1693" y="879"/>
                    <a:pt x="1518" y="704"/>
                    <a:pt x="1518" y="613"/>
                  </a:cubicBezTo>
                  <a:cubicBezTo>
                    <a:pt x="1535" y="571"/>
                    <a:pt x="1550" y="557"/>
                    <a:pt x="1565" y="557"/>
                  </a:cubicBezTo>
                  <a:cubicBezTo>
                    <a:pt x="1592" y="557"/>
                    <a:pt x="1618" y="599"/>
                    <a:pt x="1656" y="599"/>
                  </a:cubicBezTo>
                  <a:cubicBezTo>
                    <a:pt x="1667" y="599"/>
                    <a:pt x="1679" y="595"/>
                    <a:pt x="1693" y="585"/>
                  </a:cubicBezTo>
                  <a:cubicBezTo>
                    <a:pt x="1911" y="420"/>
                    <a:pt x="1201" y="0"/>
                    <a:pt x="97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79"/>
            <p:cNvSpPr/>
            <p:nvPr/>
          </p:nvSpPr>
          <p:spPr>
            <a:xfrm>
              <a:off x="7656204" y="3535370"/>
              <a:ext cx="24689" cy="13881"/>
            </a:xfrm>
            <a:custGeom>
              <a:rect b="b" l="l" r="r" t="t"/>
              <a:pathLst>
                <a:path extrusionOk="0" h="610" w="1085">
                  <a:moveTo>
                    <a:pt x="334" y="0"/>
                  </a:moveTo>
                  <a:cubicBezTo>
                    <a:pt x="304" y="0"/>
                    <a:pt x="279" y="8"/>
                    <a:pt x="266" y="29"/>
                  </a:cubicBezTo>
                  <a:cubicBezTo>
                    <a:pt x="210" y="113"/>
                    <a:pt x="441" y="204"/>
                    <a:pt x="469" y="232"/>
                  </a:cubicBezTo>
                  <a:cubicBezTo>
                    <a:pt x="644" y="435"/>
                    <a:pt x="1" y="232"/>
                    <a:pt x="148" y="463"/>
                  </a:cubicBezTo>
                  <a:cubicBezTo>
                    <a:pt x="238" y="554"/>
                    <a:pt x="469" y="610"/>
                    <a:pt x="588" y="610"/>
                  </a:cubicBezTo>
                  <a:cubicBezTo>
                    <a:pt x="763" y="610"/>
                    <a:pt x="735" y="526"/>
                    <a:pt x="700" y="407"/>
                  </a:cubicBezTo>
                  <a:cubicBezTo>
                    <a:pt x="720" y="389"/>
                    <a:pt x="746" y="383"/>
                    <a:pt x="776" y="383"/>
                  </a:cubicBezTo>
                  <a:cubicBezTo>
                    <a:pt x="832" y="383"/>
                    <a:pt x="899" y="404"/>
                    <a:pt x="954" y="404"/>
                  </a:cubicBezTo>
                  <a:cubicBezTo>
                    <a:pt x="1002" y="404"/>
                    <a:pt x="1039" y="387"/>
                    <a:pt x="1050" y="323"/>
                  </a:cubicBezTo>
                  <a:cubicBezTo>
                    <a:pt x="1085" y="176"/>
                    <a:pt x="875" y="148"/>
                    <a:pt x="735" y="113"/>
                  </a:cubicBezTo>
                  <a:lnTo>
                    <a:pt x="672" y="113"/>
                  </a:lnTo>
                  <a:cubicBezTo>
                    <a:pt x="607" y="92"/>
                    <a:pt x="436" y="0"/>
                    <a:pt x="3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79"/>
            <p:cNvSpPr/>
            <p:nvPr/>
          </p:nvSpPr>
          <p:spPr>
            <a:xfrm>
              <a:off x="7395113" y="3647370"/>
              <a:ext cx="13858" cy="28080"/>
            </a:xfrm>
            <a:custGeom>
              <a:rect b="b" l="l" r="r" t="t"/>
              <a:pathLst>
                <a:path extrusionOk="0" h="1234" w="609">
                  <a:moveTo>
                    <a:pt x="179" y="0"/>
                  </a:moveTo>
                  <a:cubicBezTo>
                    <a:pt x="177" y="0"/>
                    <a:pt x="176" y="1"/>
                    <a:pt x="175" y="2"/>
                  </a:cubicBezTo>
                  <a:cubicBezTo>
                    <a:pt x="84" y="121"/>
                    <a:pt x="84" y="471"/>
                    <a:pt x="84" y="645"/>
                  </a:cubicBezTo>
                  <a:cubicBezTo>
                    <a:pt x="84" y="757"/>
                    <a:pt x="0" y="1079"/>
                    <a:pt x="147" y="1198"/>
                  </a:cubicBezTo>
                  <a:cubicBezTo>
                    <a:pt x="175" y="1107"/>
                    <a:pt x="175" y="1023"/>
                    <a:pt x="231" y="960"/>
                  </a:cubicBezTo>
                  <a:cubicBezTo>
                    <a:pt x="306" y="989"/>
                    <a:pt x="338" y="1234"/>
                    <a:pt x="431" y="1234"/>
                  </a:cubicBezTo>
                  <a:cubicBezTo>
                    <a:pt x="450" y="1234"/>
                    <a:pt x="471" y="1223"/>
                    <a:pt x="497" y="1198"/>
                  </a:cubicBezTo>
                  <a:cubicBezTo>
                    <a:pt x="609" y="1079"/>
                    <a:pt x="525" y="904"/>
                    <a:pt x="434" y="701"/>
                  </a:cubicBezTo>
                  <a:cubicBezTo>
                    <a:pt x="378" y="554"/>
                    <a:pt x="287" y="408"/>
                    <a:pt x="259" y="324"/>
                  </a:cubicBezTo>
                  <a:cubicBezTo>
                    <a:pt x="259" y="297"/>
                    <a:pt x="208" y="0"/>
                    <a:pt x="1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79"/>
            <p:cNvSpPr/>
            <p:nvPr/>
          </p:nvSpPr>
          <p:spPr>
            <a:xfrm>
              <a:off x="7375225" y="3648918"/>
              <a:ext cx="74955" cy="61598"/>
            </a:xfrm>
            <a:custGeom>
              <a:rect b="b" l="l" r="r" t="t"/>
              <a:pathLst>
                <a:path extrusionOk="0" h="2707" w="3294">
                  <a:moveTo>
                    <a:pt x="2448" y="0"/>
                  </a:moveTo>
                  <a:cubicBezTo>
                    <a:pt x="2426" y="0"/>
                    <a:pt x="2405" y="6"/>
                    <a:pt x="2385" y="18"/>
                  </a:cubicBezTo>
                  <a:cubicBezTo>
                    <a:pt x="2245" y="109"/>
                    <a:pt x="2357" y="486"/>
                    <a:pt x="2273" y="633"/>
                  </a:cubicBezTo>
                  <a:cubicBezTo>
                    <a:pt x="2234" y="712"/>
                    <a:pt x="2188" y="738"/>
                    <a:pt x="2140" y="738"/>
                  </a:cubicBezTo>
                  <a:cubicBezTo>
                    <a:pt x="2043" y="738"/>
                    <a:pt x="1933" y="634"/>
                    <a:pt x="1831" y="634"/>
                  </a:cubicBezTo>
                  <a:cubicBezTo>
                    <a:pt x="1793" y="634"/>
                    <a:pt x="1755" y="649"/>
                    <a:pt x="1720" y="689"/>
                  </a:cubicBezTo>
                  <a:cubicBezTo>
                    <a:pt x="1657" y="752"/>
                    <a:pt x="1720" y="1039"/>
                    <a:pt x="1748" y="1158"/>
                  </a:cubicBezTo>
                  <a:cubicBezTo>
                    <a:pt x="1748" y="1242"/>
                    <a:pt x="1720" y="1535"/>
                    <a:pt x="1573" y="1563"/>
                  </a:cubicBezTo>
                  <a:cubicBezTo>
                    <a:pt x="1520" y="1563"/>
                    <a:pt x="1512" y="1502"/>
                    <a:pt x="1458" y="1502"/>
                  </a:cubicBezTo>
                  <a:cubicBezTo>
                    <a:pt x="1449" y="1502"/>
                    <a:pt x="1439" y="1503"/>
                    <a:pt x="1427" y="1507"/>
                  </a:cubicBezTo>
                  <a:cubicBezTo>
                    <a:pt x="1399" y="1507"/>
                    <a:pt x="1399" y="1535"/>
                    <a:pt x="1399" y="1563"/>
                  </a:cubicBezTo>
                  <a:cubicBezTo>
                    <a:pt x="1308" y="1682"/>
                    <a:pt x="1336" y="1829"/>
                    <a:pt x="1252" y="1941"/>
                  </a:cubicBezTo>
                  <a:cubicBezTo>
                    <a:pt x="1219" y="1974"/>
                    <a:pt x="1191" y="1987"/>
                    <a:pt x="1168" y="1987"/>
                  </a:cubicBezTo>
                  <a:cubicBezTo>
                    <a:pt x="1097" y="1987"/>
                    <a:pt x="1055" y="1877"/>
                    <a:pt x="971" y="1877"/>
                  </a:cubicBezTo>
                  <a:cubicBezTo>
                    <a:pt x="958" y="1877"/>
                    <a:pt x="945" y="1879"/>
                    <a:pt x="930" y="1885"/>
                  </a:cubicBezTo>
                  <a:cubicBezTo>
                    <a:pt x="811" y="1913"/>
                    <a:pt x="783" y="2151"/>
                    <a:pt x="755" y="2235"/>
                  </a:cubicBezTo>
                  <a:cubicBezTo>
                    <a:pt x="678" y="2183"/>
                    <a:pt x="618" y="2029"/>
                    <a:pt x="520" y="2029"/>
                  </a:cubicBezTo>
                  <a:cubicBezTo>
                    <a:pt x="513" y="2029"/>
                    <a:pt x="505" y="2030"/>
                    <a:pt x="497" y="2032"/>
                  </a:cubicBezTo>
                  <a:cubicBezTo>
                    <a:pt x="350" y="2032"/>
                    <a:pt x="0" y="2584"/>
                    <a:pt x="147" y="2675"/>
                  </a:cubicBezTo>
                  <a:cubicBezTo>
                    <a:pt x="152" y="2677"/>
                    <a:pt x="157" y="2679"/>
                    <a:pt x="163" y="2679"/>
                  </a:cubicBezTo>
                  <a:cubicBezTo>
                    <a:pt x="223" y="2679"/>
                    <a:pt x="327" y="2556"/>
                    <a:pt x="378" y="2556"/>
                  </a:cubicBezTo>
                  <a:cubicBezTo>
                    <a:pt x="488" y="2556"/>
                    <a:pt x="520" y="2706"/>
                    <a:pt x="641" y="2706"/>
                  </a:cubicBezTo>
                  <a:cubicBezTo>
                    <a:pt x="650" y="2706"/>
                    <a:pt x="661" y="2705"/>
                    <a:pt x="671" y="2703"/>
                  </a:cubicBezTo>
                  <a:cubicBezTo>
                    <a:pt x="783" y="2675"/>
                    <a:pt x="846" y="2437"/>
                    <a:pt x="958" y="2381"/>
                  </a:cubicBezTo>
                  <a:cubicBezTo>
                    <a:pt x="1049" y="2290"/>
                    <a:pt x="1196" y="2290"/>
                    <a:pt x="1280" y="2179"/>
                  </a:cubicBezTo>
                  <a:cubicBezTo>
                    <a:pt x="1318" y="2136"/>
                    <a:pt x="1360" y="2040"/>
                    <a:pt x="1400" y="2040"/>
                  </a:cubicBezTo>
                  <a:cubicBezTo>
                    <a:pt x="1419" y="2040"/>
                    <a:pt x="1437" y="2060"/>
                    <a:pt x="1455" y="2116"/>
                  </a:cubicBezTo>
                  <a:cubicBezTo>
                    <a:pt x="1478" y="2145"/>
                    <a:pt x="1501" y="2389"/>
                    <a:pt x="1592" y="2389"/>
                  </a:cubicBezTo>
                  <a:cubicBezTo>
                    <a:pt x="1610" y="2389"/>
                    <a:pt x="1632" y="2379"/>
                    <a:pt x="1657" y="2353"/>
                  </a:cubicBezTo>
                  <a:cubicBezTo>
                    <a:pt x="1748" y="2207"/>
                    <a:pt x="1573" y="2004"/>
                    <a:pt x="1601" y="1857"/>
                  </a:cubicBezTo>
                  <a:cubicBezTo>
                    <a:pt x="1613" y="1810"/>
                    <a:pt x="1633" y="1796"/>
                    <a:pt x="1658" y="1796"/>
                  </a:cubicBezTo>
                  <a:cubicBezTo>
                    <a:pt x="1696" y="1796"/>
                    <a:pt x="1742" y="1829"/>
                    <a:pt x="1776" y="1829"/>
                  </a:cubicBezTo>
                  <a:cubicBezTo>
                    <a:pt x="1783" y="1831"/>
                    <a:pt x="1790" y="1832"/>
                    <a:pt x="1796" y="1832"/>
                  </a:cubicBezTo>
                  <a:cubicBezTo>
                    <a:pt x="1860" y="1832"/>
                    <a:pt x="1860" y="1705"/>
                    <a:pt x="1860" y="1654"/>
                  </a:cubicBezTo>
                  <a:cubicBezTo>
                    <a:pt x="1804" y="1535"/>
                    <a:pt x="1776" y="1388"/>
                    <a:pt x="1923" y="1333"/>
                  </a:cubicBezTo>
                  <a:cubicBezTo>
                    <a:pt x="2070" y="1277"/>
                    <a:pt x="2245" y="1242"/>
                    <a:pt x="2329" y="1130"/>
                  </a:cubicBezTo>
                  <a:cubicBezTo>
                    <a:pt x="2420" y="983"/>
                    <a:pt x="2385" y="983"/>
                    <a:pt x="2503" y="927"/>
                  </a:cubicBezTo>
                  <a:cubicBezTo>
                    <a:pt x="2650" y="864"/>
                    <a:pt x="2734" y="864"/>
                    <a:pt x="2825" y="780"/>
                  </a:cubicBezTo>
                  <a:cubicBezTo>
                    <a:pt x="2881" y="689"/>
                    <a:pt x="2909" y="577"/>
                    <a:pt x="3000" y="542"/>
                  </a:cubicBezTo>
                  <a:cubicBezTo>
                    <a:pt x="3084" y="486"/>
                    <a:pt x="3294" y="458"/>
                    <a:pt x="3119" y="312"/>
                  </a:cubicBezTo>
                  <a:cubicBezTo>
                    <a:pt x="3000" y="228"/>
                    <a:pt x="2825" y="165"/>
                    <a:pt x="2678" y="109"/>
                  </a:cubicBezTo>
                  <a:cubicBezTo>
                    <a:pt x="2613" y="65"/>
                    <a:pt x="2526" y="0"/>
                    <a:pt x="244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79"/>
            <p:cNvSpPr/>
            <p:nvPr/>
          </p:nvSpPr>
          <p:spPr>
            <a:xfrm>
              <a:off x="7311579" y="3711039"/>
              <a:ext cx="7327" cy="1934"/>
            </a:xfrm>
            <a:custGeom>
              <a:rect b="b" l="l" r="r" t="t"/>
              <a:pathLst>
                <a:path extrusionOk="0" h="85" w="322">
                  <a:moveTo>
                    <a:pt x="0" y="1"/>
                  </a:moveTo>
                  <a:lnTo>
                    <a:pt x="0" y="29"/>
                  </a:lnTo>
                  <a:lnTo>
                    <a:pt x="9" y="29"/>
                  </a:lnTo>
                  <a:cubicBezTo>
                    <a:pt x="4" y="20"/>
                    <a:pt x="0" y="11"/>
                    <a:pt x="0" y="1"/>
                  </a:cubicBezTo>
                  <a:close/>
                  <a:moveTo>
                    <a:pt x="175" y="1"/>
                  </a:moveTo>
                  <a:cubicBezTo>
                    <a:pt x="147" y="29"/>
                    <a:pt x="84" y="29"/>
                    <a:pt x="56" y="29"/>
                  </a:cubicBezTo>
                  <a:lnTo>
                    <a:pt x="9" y="29"/>
                  </a:lnTo>
                  <a:cubicBezTo>
                    <a:pt x="20" y="45"/>
                    <a:pt x="38" y="57"/>
                    <a:pt x="56" y="57"/>
                  </a:cubicBezTo>
                  <a:cubicBezTo>
                    <a:pt x="84" y="85"/>
                    <a:pt x="112" y="85"/>
                    <a:pt x="147" y="85"/>
                  </a:cubicBezTo>
                  <a:cubicBezTo>
                    <a:pt x="175" y="85"/>
                    <a:pt x="231" y="85"/>
                    <a:pt x="259" y="57"/>
                  </a:cubicBezTo>
                  <a:cubicBezTo>
                    <a:pt x="287" y="29"/>
                    <a:pt x="287" y="1"/>
                    <a:pt x="322" y="1"/>
                  </a:cubicBezTo>
                  <a:lnTo>
                    <a:pt x="287" y="1"/>
                  </a:lnTo>
                  <a:cubicBezTo>
                    <a:pt x="273" y="15"/>
                    <a:pt x="259" y="22"/>
                    <a:pt x="241" y="22"/>
                  </a:cubicBezTo>
                  <a:cubicBezTo>
                    <a:pt x="224" y="22"/>
                    <a:pt x="203" y="15"/>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79"/>
            <p:cNvSpPr/>
            <p:nvPr/>
          </p:nvSpPr>
          <p:spPr>
            <a:xfrm>
              <a:off x="7310146" y="3703097"/>
              <a:ext cx="9398" cy="5279"/>
            </a:xfrm>
            <a:custGeom>
              <a:rect b="b" l="l" r="r" t="t"/>
              <a:pathLst>
                <a:path extrusionOk="0" h="232" w="413">
                  <a:moveTo>
                    <a:pt x="238" y="0"/>
                  </a:moveTo>
                  <a:cubicBezTo>
                    <a:pt x="175" y="0"/>
                    <a:pt x="147" y="0"/>
                    <a:pt x="119" y="28"/>
                  </a:cubicBezTo>
                  <a:cubicBezTo>
                    <a:pt x="91" y="28"/>
                    <a:pt x="91" y="28"/>
                    <a:pt x="91" y="56"/>
                  </a:cubicBezTo>
                  <a:lnTo>
                    <a:pt x="63" y="56"/>
                  </a:lnTo>
                  <a:cubicBezTo>
                    <a:pt x="0" y="119"/>
                    <a:pt x="0" y="147"/>
                    <a:pt x="0" y="203"/>
                  </a:cubicBezTo>
                  <a:cubicBezTo>
                    <a:pt x="0" y="175"/>
                    <a:pt x="35" y="147"/>
                    <a:pt x="91" y="147"/>
                  </a:cubicBezTo>
                  <a:lnTo>
                    <a:pt x="91" y="119"/>
                  </a:lnTo>
                  <a:cubicBezTo>
                    <a:pt x="125" y="81"/>
                    <a:pt x="161" y="66"/>
                    <a:pt x="196" y="66"/>
                  </a:cubicBezTo>
                  <a:cubicBezTo>
                    <a:pt x="220" y="66"/>
                    <a:pt x="244" y="73"/>
                    <a:pt x="266" y="84"/>
                  </a:cubicBezTo>
                  <a:cubicBezTo>
                    <a:pt x="322" y="84"/>
                    <a:pt x="350" y="119"/>
                    <a:pt x="385" y="175"/>
                  </a:cubicBezTo>
                  <a:cubicBezTo>
                    <a:pt x="413" y="203"/>
                    <a:pt x="413" y="203"/>
                    <a:pt x="413" y="231"/>
                  </a:cubicBezTo>
                  <a:lnTo>
                    <a:pt x="413" y="203"/>
                  </a:lnTo>
                  <a:cubicBezTo>
                    <a:pt x="413" y="147"/>
                    <a:pt x="413" y="119"/>
                    <a:pt x="385" y="56"/>
                  </a:cubicBezTo>
                  <a:cubicBezTo>
                    <a:pt x="350" y="28"/>
                    <a:pt x="294" y="0"/>
                    <a:pt x="2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79"/>
            <p:cNvSpPr/>
            <p:nvPr/>
          </p:nvSpPr>
          <p:spPr>
            <a:xfrm>
              <a:off x="7594765" y="3743009"/>
              <a:ext cx="76093" cy="130477"/>
            </a:xfrm>
            <a:custGeom>
              <a:rect b="b" l="l" r="r" t="t"/>
              <a:pathLst>
                <a:path extrusionOk="0" h="5734" w="3344">
                  <a:moveTo>
                    <a:pt x="1276" y="1"/>
                  </a:moveTo>
                  <a:cubicBezTo>
                    <a:pt x="1225" y="1"/>
                    <a:pt x="1174" y="8"/>
                    <a:pt x="1127" y="22"/>
                  </a:cubicBezTo>
                  <a:cubicBezTo>
                    <a:pt x="1044" y="50"/>
                    <a:pt x="988" y="141"/>
                    <a:pt x="988" y="225"/>
                  </a:cubicBezTo>
                  <a:cubicBezTo>
                    <a:pt x="897" y="253"/>
                    <a:pt x="841" y="288"/>
                    <a:pt x="813" y="372"/>
                  </a:cubicBezTo>
                  <a:cubicBezTo>
                    <a:pt x="694" y="575"/>
                    <a:pt x="813" y="750"/>
                    <a:pt x="841" y="952"/>
                  </a:cubicBezTo>
                  <a:cubicBezTo>
                    <a:pt x="869" y="1099"/>
                    <a:pt x="869" y="1246"/>
                    <a:pt x="869" y="1365"/>
                  </a:cubicBezTo>
                  <a:cubicBezTo>
                    <a:pt x="869" y="1512"/>
                    <a:pt x="841" y="1512"/>
                    <a:pt x="750" y="1624"/>
                  </a:cubicBezTo>
                  <a:cubicBezTo>
                    <a:pt x="575" y="1826"/>
                    <a:pt x="547" y="2064"/>
                    <a:pt x="519" y="2323"/>
                  </a:cubicBezTo>
                  <a:cubicBezTo>
                    <a:pt x="491" y="2617"/>
                    <a:pt x="666" y="2875"/>
                    <a:pt x="722" y="3169"/>
                  </a:cubicBezTo>
                  <a:cubicBezTo>
                    <a:pt x="750" y="3316"/>
                    <a:pt x="694" y="3316"/>
                    <a:pt x="603" y="3435"/>
                  </a:cubicBezTo>
                  <a:cubicBezTo>
                    <a:pt x="547" y="3491"/>
                    <a:pt x="519" y="3575"/>
                    <a:pt x="519" y="3665"/>
                  </a:cubicBezTo>
                  <a:cubicBezTo>
                    <a:pt x="519" y="3784"/>
                    <a:pt x="575" y="3868"/>
                    <a:pt x="603" y="3987"/>
                  </a:cubicBezTo>
                  <a:lnTo>
                    <a:pt x="519" y="4071"/>
                  </a:lnTo>
                  <a:cubicBezTo>
                    <a:pt x="428" y="4337"/>
                    <a:pt x="372" y="4595"/>
                    <a:pt x="316" y="4861"/>
                  </a:cubicBezTo>
                  <a:cubicBezTo>
                    <a:pt x="288" y="4889"/>
                    <a:pt x="288" y="4945"/>
                    <a:pt x="288" y="4973"/>
                  </a:cubicBezTo>
                  <a:cubicBezTo>
                    <a:pt x="225" y="5036"/>
                    <a:pt x="197" y="5120"/>
                    <a:pt x="142" y="5211"/>
                  </a:cubicBezTo>
                  <a:cubicBezTo>
                    <a:pt x="0" y="5539"/>
                    <a:pt x="89" y="5734"/>
                    <a:pt x="251" y="5734"/>
                  </a:cubicBezTo>
                  <a:cubicBezTo>
                    <a:pt x="362" y="5734"/>
                    <a:pt x="507" y="5643"/>
                    <a:pt x="638" y="5442"/>
                  </a:cubicBezTo>
                  <a:cubicBezTo>
                    <a:pt x="694" y="5323"/>
                    <a:pt x="750" y="5295"/>
                    <a:pt x="869" y="5211"/>
                  </a:cubicBezTo>
                  <a:cubicBezTo>
                    <a:pt x="1071" y="5036"/>
                    <a:pt x="925" y="4770"/>
                    <a:pt x="953" y="4512"/>
                  </a:cubicBezTo>
                  <a:cubicBezTo>
                    <a:pt x="988" y="4246"/>
                    <a:pt x="1071" y="4071"/>
                    <a:pt x="953" y="3812"/>
                  </a:cubicBezTo>
                  <a:cubicBezTo>
                    <a:pt x="953" y="3784"/>
                    <a:pt x="897" y="3693"/>
                    <a:pt x="897" y="3665"/>
                  </a:cubicBezTo>
                  <a:lnTo>
                    <a:pt x="988" y="3610"/>
                  </a:lnTo>
                  <a:cubicBezTo>
                    <a:pt x="1044" y="3519"/>
                    <a:pt x="1099" y="3435"/>
                    <a:pt x="1099" y="3344"/>
                  </a:cubicBezTo>
                  <a:cubicBezTo>
                    <a:pt x="1127" y="3085"/>
                    <a:pt x="988" y="2791"/>
                    <a:pt x="1016" y="2498"/>
                  </a:cubicBezTo>
                  <a:lnTo>
                    <a:pt x="1016" y="2470"/>
                  </a:lnTo>
                  <a:cubicBezTo>
                    <a:pt x="1016" y="2526"/>
                    <a:pt x="1044" y="2589"/>
                    <a:pt x="1044" y="2673"/>
                  </a:cubicBezTo>
                  <a:cubicBezTo>
                    <a:pt x="1071" y="2763"/>
                    <a:pt x="1162" y="2819"/>
                    <a:pt x="1274" y="2847"/>
                  </a:cubicBezTo>
                  <a:cubicBezTo>
                    <a:pt x="1274" y="2899"/>
                    <a:pt x="1335" y="2946"/>
                    <a:pt x="1388" y="2946"/>
                  </a:cubicBezTo>
                  <a:cubicBezTo>
                    <a:pt x="1400" y="2946"/>
                    <a:pt x="1411" y="2943"/>
                    <a:pt x="1421" y="2938"/>
                  </a:cubicBezTo>
                  <a:cubicBezTo>
                    <a:pt x="1687" y="2847"/>
                    <a:pt x="1946" y="2673"/>
                    <a:pt x="2120" y="2470"/>
                  </a:cubicBezTo>
                  <a:cubicBezTo>
                    <a:pt x="2148" y="2526"/>
                    <a:pt x="2211" y="2561"/>
                    <a:pt x="2239" y="2589"/>
                  </a:cubicBezTo>
                  <a:cubicBezTo>
                    <a:pt x="2295" y="2645"/>
                    <a:pt x="2351" y="2645"/>
                    <a:pt x="2386" y="2673"/>
                  </a:cubicBezTo>
                  <a:cubicBezTo>
                    <a:pt x="2442" y="2735"/>
                    <a:pt x="2470" y="2791"/>
                    <a:pt x="2526" y="2847"/>
                  </a:cubicBezTo>
                  <a:cubicBezTo>
                    <a:pt x="2526" y="2847"/>
                    <a:pt x="2599" y="2943"/>
                    <a:pt x="2614" y="2943"/>
                  </a:cubicBezTo>
                  <a:cubicBezTo>
                    <a:pt x="2616" y="2943"/>
                    <a:pt x="2617" y="2941"/>
                    <a:pt x="2617" y="2938"/>
                  </a:cubicBezTo>
                  <a:lnTo>
                    <a:pt x="2617" y="2938"/>
                  </a:lnTo>
                  <a:cubicBezTo>
                    <a:pt x="2645" y="3050"/>
                    <a:pt x="2526" y="3316"/>
                    <a:pt x="2498" y="3400"/>
                  </a:cubicBezTo>
                  <a:cubicBezTo>
                    <a:pt x="2351" y="3721"/>
                    <a:pt x="2239" y="4043"/>
                    <a:pt x="2148" y="4393"/>
                  </a:cubicBezTo>
                  <a:cubicBezTo>
                    <a:pt x="2120" y="4567"/>
                    <a:pt x="2064" y="4742"/>
                    <a:pt x="1974" y="4889"/>
                  </a:cubicBezTo>
                  <a:cubicBezTo>
                    <a:pt x="1918" y="5008"/>
                    <a:pt x="1890" y="5120"/>
                    <a:pt x="1862" y="5239"/>
                  </a:cubicBezTo>
                  <a:cubicBezTo>
                    <a:pt x="1862" y="5365"/>
                    <a:pt x="1956" y="5431"/>
                    <a:pt x="2052" y="5431"/>
                  </a:cubicBezTo>
                  <a:cubicBezTo>
                    <a:pt x="2131" y="5431"/>
                    <a:pt x="2211" y="5386"/>
                    <a:pt x="2239" y="5295"/>
                  </a:cubicBezTo>
                  <a:cubicBezTo>
                    <a:pt x="2295" y="5148"/>
                    <a:pt x="2442" y="5064"/>
                    <a:pt x="2498" y="4945"/>
                  </a:cubicBezTo>
                  <a:cubicBezTo>
                    <a:pt x="2617" y="4770"/>
                    <a:pt x="2645" y="4595"/>
                    <a:pt x="2673" y="4421"/>
                  </a:cubicBezTo>
                  <a:cubicBezTo>
                    <a:pt x="2792" y="4099"/>
                    <a:pt x="2938" y="3812"/>
                    <a:pt x="3050" y="3491"/>
                  </a:cubicBezTo>
                  <a:cubicBezTo>
                    <a:pt x="3085" y="3491"/>
                    <a:pt x="3141" y="3463"/>
                    <a:pt x="3169" y="3435"/>
                  </a:cubicBezTo>
                  <a:cubicBezTo>
                    <a:pt x="3288" y="3288"/>
                    <a:pt x="3344" y="3113"/>
                    <a:pt x="3316" y="2938"/>
                  </a:cubicBezTo>
                  <a:cubicBezTo>
                    <a:pt x="3316" y="2847"/>
                    <a:pt x="3316" y="2791"/>
                    <a:pt x="3260" y="2701"/>
                  </a:cubicBezTo>
                  <a:cubicBezTo>
                    <a:pt x="3225" y="2673"/>
                    <a:pt x="3141" y="2589"/>
                    <a:pt x="3141" y="2526"/>
                  </a:cubicBezTo>
                  <a:cubicBezTo>
                    <a:pt x="3121" y="2444"/>
                    <a:pt x="3052" y="2389"/>
                    <a:pt x="2984" y="2389"/>
                  </a:cubicBezTo>
                  <a:cubicBezTo>
                    <a:pt x="2959" y="2389"/>
                    <a:pt x="2933" y="2397"/>
                    <a:pt x="2910" y="2414"/>
                  </a:cubicBezTo>
                  <a:cubicBezTo>
                    <a:pt x="2792" y="2267"/>
                    <a:pt x="2701" y="2148"/>
                    <a:pt x="2617" y="2001"/>
                  </a:cubicBezTo>
                  <a:cubicBezTo>
                    <a:pt x="2589" y="1945"/>
                    <a:pt x="2589" y="1917"/>
                    <a:pt x="2561" y="1889"/>
                  </a:cubicBezTo>
                  <a:cubicBezTo>
                    <a:pt x="2526" y="1826"/>
                    <a:pt x="2498" y="1798"/>
                    <a:pt x="2498" y="1771"/>
                  </a:cubicBezTo>
                  <a:cubicBezTo>
                    <a:pt x="2442" y="1624"/>
                    <a:pt x="2386" y="1477"/>
                    <a:pt x="2267" y="1365"/>
                  </a:cubicBezTo>
                  <a:cubicBezTo>
                    <a:pt x="2211" y="1302"/>
                    <a:pt x="2120" y="1274"/>
                    <a:pt x="2064" y="1274"/>
                  </a:cubicBezTo>
                  <a:cubicBezTo>
                    <a:pt x="2036" y="987"/>
                    <a:pt x="2036" y="638"/>
                    <a:pt x="1890" y="372"/>
                  </a:cubicBezTo>
                  <a:cubicBezTo>
                    <a:pt x="1862" y="316"/>
                    <a:pt x="1799" y="288"/>
                    <a:pt x="1743" y="288"/>
                  </a:cubicBezTo>
                  <a:cubicBezTo>
                    <a:pt x="1715" y="225"/>
                    <a:pt x="1687" y="197"/>
                    <a:pt x="1652" y="141"/>
                  </a:cubicBezTo>
                  <a:cubicBezTo>
                    <a:pt x="1570" y="54"/>
                    <a:pt x="1420" y="1"/>
                    <a:pt x="127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79"/>
            <p:cNvSpPr/>
            <p:nvPr/>
          </p:nvSpPr>
          <p:spPr>
            <a:xfrm>
              <a:off x="7481491" y="3755957"/>
              <a:ext cx="61461" cy="116369"/>
            </a:xfrm>
            <a:custGeom>
              <a:rect b="b" l="l" r="r" t="t"/>
              <a:pathLst>
                <a:path extrusionOk="0" h="5114" w="2701">
                  <a:moveTo>
                    <a:pt x="488" y="0"/>
                  </a:moveTo>
                  <a:cubicBezTo>
                    <a:pt x="426" y="0"/>
                    <a:pt x="365" y="29"/>
                    <a:pt x="309" y="97"/>
                  </a:cubicBezTo>
                  <a:cubicBezTo>
                    <a:pt x="260" y="170"/>
                    <a:pt x="344" y="249"/>
                    <a:pt x="423" y="249"/>
                  </a:cubicBezTo>
                  <a:cubicBezTo>
                    <a:pt x="434" y="249"/>
                    <a:pt x="445" y="247"/>
                    <a:pt x="456" y="244"/>
                  </a:cubicBezTo>
                  <a:cubicBezTo>
                    <a:pt x="484" y="272"/>
                    <a:pt x="484" y="272"/>
                    <a:pt x="484" y="300"/>
                  </a:cubicBezTo>
                  <a:cubicBezTo>
                    <a:pt x="512" y="355"/>
                    <a:pt x="512" y="418"/>
                    <a:pt x="512" y="474"/>
                  </a:cubicBezTo>
                  <a:cubicBezTo>
                    <a:pt x="546" y="621"/>
                    <a:pt x="512" y="733"/>
                    <a:pt x="546" y="880"/>
                  </a:cubicBezTo>
                  <a:cubicBezTo>
                    <a:pt x="630" y="1118"/>
                    <a:pt x="861" y="1292"/>
                    <a:pt x="1099" y="1348"/>
                  </a:cubicBezTo>
                  <a:cubicBezTo>
                    <a:pt x="1211" y="1404"/>
                    <a:pt x="1330" y="1432"/>
                    <a:pt x="1449" y="1467"/>
                  </a:cubicBezTo>
                  <a:cubicBezTo>
                    <a:pt x="1560" y="1523"/>
                    <a:pt x="1651" y="1579"/>
                    <a:pt x="1735" y="1607"/>
                  </a:cubicBezTo>
                  <a:cubicBezTo>
                    <a:pt x="1781" y="1625"/>
                    <a:pt x="1833" y="1633"/>
                    <a:pt x="1885" y="1633"/>
                  </a:cubicBezTo>
                  <a:cubicBezTo>
                    <a:pt x="1936" y="1633"/>
                    <a:pt x="1987" y="1625"/>
                    <a:pt x="2029" y="1607"/>
                  </a:cubicBezTo>
                  <a:lnTo>
                    <a:pt x="2057" y="1642"/>
                  </a:lnTo>
                  <a:cubicBezTo>
                    <a:pt x="2057" y="1726"/>
                    <a:pt x="2120" y="1782"/>
                    <a:pt x="2120" y="1873"/>
                  </a:cubicBezTo>
                  <a:cubicBezTo>
                    <a:pt x="2148" y="2132"/>
                    <a:pt x="2057" y="2453"/>
                    <a:pt x="1945" y="2691"/>
                  </a:cubicBezTo>
                  <a:cubicBezTo>
                    <a:pt x="1854" y="2950"/>
                    <a:pt x="1679" y="3152"/>
                    <a:pt x="1623" y="3418"/>
                  </a:cubicBezTo>
                  <a:cubicBezTo>
                    <a:pt x="1595" y="3530"/>
                    <a:pt x="1532" y="3621"/>
                    <a:pt x="1504" y="3740"/>
                  </a:cubicBezTo>
                  <a:cubicBezTo>
                    <a:pt x="1476" y="3852"/>
                    <a:pt x="1504" y="3998"/>
                    <a:pt x="1476" y="4089"/>
                  </a:cubicBezTo>
                  <a:cubicBezTo>
                    <a:pt x="1421" y="4201"/>
                    <a:pt x="1358" y="4292"/>
                    <a:pt x="1358" y="4439"/>
                  </a:cubicBezTo>
                  <a:cubicBezTo>
                    <a:pt x="1330" y="4467"/>
                    <a:pt x="1330" y="4523"/>
                    <a:pt x="1330" y="4551"/>
                  </a:cubicBezTo>
                  <a:cubicBezTo>
                    <a:pt x="1298" y="4546"/>
                    <a:pt x="1265" y="4543"/>
                    <a:pt x="1232" y="4543"/>
                  </a:cubicBezTo>
                  <a:cubicBezTo>
                    <a:pt x="1083" y="4543"/>
                    <a:pt x="925" y="4590"/>
                    <a:pt x="805" y="4642"/>
                  </a:cubicBezTo>
                  <a:cubicBezTo>
                    <a:pt x="685" y="4687"/>
                    <a:pt x="589" y="4733"/>
                    <a:pt x="462" y="4733"/>
                  </a:cubicBezTo>
                  <a:cubicBezTo>
                    <a:pt x="434" y="4733"/>
                    <a:pt x="404" y="4731"/>
                    <a:pt x="372" y="4726"/>
                  </a:cubicBezTo>
                  <a:cubicBezTo>
                    <a:pt x="333" y="4717"/>
                    <a:pt x="297" y="4710"/>
                    <a:pt x="263" y="4710"/>
                  </a:cubicBezTo>
                  <a:cubicBezTo>
                    <a:pt x="194" y="4710"/>
                    <a:pt x="135" y="4737"/>
                    <a:pt x="78" y="4817"/>
                  </a:cubicBezTo>
                  <a:cubicBezTo>
                    <a:pt x="1" y="4912"/>
                    <a:pt x="75" y="5032"/>
                    <a:pt x="172" y="5032"/>
                  </a:cubicBezTo>
                  <a:cubicBezTo>
                    <a:pt x="189" y="5032"/>
                    <a:pt x="207" y="5028"/>
                    <a:pt x="225" y="5019"/>
                  </a:cubicBezTo>
                  <a:cubicBezTo>
                    <a:pt x="225" y="5019"/>
                    <a:pt x="372" y="5103"/>
                    <a:pt x="428" y="5103"/>
                  </a:cubicBezTo>
                  <a:cubicBezTo>
                    <a:pt x="484" y="5103"/>
                    <a:pt x="602" y="5075"/>
                    <a:pt x="686" y="5047"/>
                  </a:cubicBezTo>
                  <a:cubicBezTo>
                    <a:pt x="777" y="5019"/>
                    <a:pt x="861" y="4991"/>
                    <a:pt x="952" y="4963"/>
                  </a:cubicBezTo>
                  <a:cubicBezTo>
                    <a:pt x="981" y="4963"/>
                    <a:pt x="1044" y="4954"/>
                    <a:pt x="1100" y="4954"/>
                  </a:cubicBezTo>
                  <a:cubicBezTo>
                    <a:pt x="1151" y="4954"/>
                    <a:pt x="1198" y="4962"/>
                    <a:pt x="1211" y="4991"/>
                  </a:cubicBezTo>
                  <a:cubicBezTo>
                    <a:pt x="1275" y="5051"/>
                    <a:pt x="1367" y="5113"/>
                    <a:pt x="1454" y="5113"/>
                  </a:cubicBezTo>
                  <a:cubicBezTo>
                    <a:pt x="1491" y="5113"/>
                    <a:pt x="1527" y="5102"/>
                    <a:pt x="1560" y="5075"/>
                  </a:cubicBezTo>
                  <a:cubicBezTo>
                    <a:pt x="1651" y="5019"/>
                    <a:pt x="1735" y="4900"/>
                    <a:pt x="1770" y="4817"/>
                  </a:cubicBezTo>
                  <a:cubicBezTo>
                    <a:pt x="1826" y="4726"/>
                    <a:pt x="1826" y="4642"/>
                    <a:pt x="1826" y="4551"/>
                  </a:cubicBezTo>
                  <a:cubicBezTo>
                    <a:pt x="1854" y="4467"/>
                    <a:pt x="1882" y="4467"/>
                    <a:pt x="1945" y="4376"/>
                  </a:cubicBezTo>
                  <a:cubicBezTo>
                    <a:pt x="2057" y="4264"/>
                    <a:pt x="2057" y="4117"/>
                    <a:pt x="2057" y="3943"/>
                  </a:cubicBezTo>
                  <a:cubicBezTo>
                    <a:pt x="2057" y="3824"/>
                    <a:pt x="2148" y="3649"/>
                    <a:pt x="2204" y="3530"/>
                  </a:cubicBezTo>
                  <a:cubicBezTo>
                    <a:pt x="2323" y="3215"/>
                    <a:pt x="2469" y="2894"/>
                    <a:pt x="2553" y="2572"/>
                  </a:cubicBezTo>
                  <a:cubicBezTo>
                    <a:pt x="2644" y="2250"/>
                    <a:pt x="2700" y="1901"/>
                    <a:pt x="2609" y="1551"/>
                  </a:cubicBezTo>
                  <a:cubicBezTo>
                    <a:pt x="2530" y="1274"/>
                    <a:pt x="2395" y="1052"/>
                    <a:pt x="2109" y="1052"/>
                  </a:cubicBezTo>
                  <a:cubicBezTo>
                    <a:pt x="2092" y="1052"/>
                    <a:pt x="2075" y="1053"/>
                    <a:pt x="2057" y="1055"/>
                  </a:cubicBezTo>
                  <a:cubicBezTo>
                    <a:pt x="1982" y="1055"/>
                    <a:pt x="1957" y="1067"/>
                    <a:pt x="1930" y="1067"/>
                  </a:cubicBezTo>
                  <a:cubicBezTo>
                    <a:pt x="1917" y="1067"/>
                    <a:pt x="1903" y="1064"/>
                    <a:pt x="1882" y="1055"/>
                  </a:cubicBezTo>
                  <a:cubicBezTo>
                    <a:pt x="1798" y="1027"/>
                    <a:pt x="1735" y="971"/>
                    <a:pt x="1651" y="943"/>
                  </a:cubicBezTo>
                  <a:cubicBezTo>
                    <a:pt x="1504" y="880"/>
                    <a:pt x="1386" y="824"/>
                    <a:pt x="1246" y="796"/>
                  </a:cubicBezTo>
                  <a:cubicBezTo>
                    <a:pt x="1071" y="768"/>
                    <a:pt x="1008" y="677"/>
                    <a:pt x="952" y="530"/>
                  </a:cubicBezTo>
                  <a:cubicBezTo>
                    <a:pt x="896" y="383"/>
                    <a:pt x="833" y="272"/>
                    <a:pt x="777" y="181"/>
                  </a:cubicBezTo>
                  <a:cubicBezTo>
                    <a:pt x="687" y="73"/>
                    <a:pt x="586" y="0"/>
                    <a:pt x="48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79"/>
            <p:cNvSpPr/>
            <p:nvPr/>
          </p:nvSpPr>
          <p:spPr>
            <a:xfrm>
              <a:off x="7425149" y="3805244"/>
              <a:ext cx="62736" cy="56979"/>
            </a:xfrm>
            <a:custGeom>
              <a:rect b="b" l="l" r="r" t="t"/>
              <a:pathLst>
                <a:path extrusionOk="0" h="2504" w="2757">
                  <a:moveTo>
                    <a:pt x="1680" y="0"/>
                  </a:moveTo>
                  <a:cubicBezTo>
                    <a:pt x="1477" y="0"/>
                    <a:pt x="1302" y="0"/>
                    <a:pt x="1128" y="84"/>
                  </a:cubicBezTo>
                  <a:cubicBezTo>
                    <a:pt x="862" y="231"/>
                    <a:pt x="1009" y="525"/>
                    <a:pt x="1239" y="553"/>
                  </a:cubicBezTo>
                  <a:cubicBezTo>
                    <a:pt x="1414" y="581"/>
                    <a:pt x="1561" y="609"/>
                    <a:pt x="1736" y="609"/>
                  </a:cubicBezTo>
                  <a:cubicBezTo>
                    <a:pt x="1799" y="581"/>
                    <a:pt x="1883" y="581"/>
                    <a:pt x="1939" y="553"/>
                  </a:cubicBezTo>
                  <a:lnTo>
                    <a:pt x="1939" y="553"/>
                  </a:lnTo>
                  <a:cubicBezTo>
                    <a:pt x="1911" y="609"/>
                    <a:pt x="1911" y="637"/>
                    <a:pt x="1883" y="665"/>
                  </a:cubicBezTo>
                  <a:cubicBezTo>
                    <a:pt x="1827" y="812"/>
                    <a:pt x="1680" y="840"/>
                    <a:pt x="1533" y="902"/>
                  </a:cubicBezTo>
                  <a:cubicBezTo>
                    <a:pt x="1239" y="1014"/>
                    <a:pt x="1037" y="1224"/>
                    <a:pt x="925" y="1511"/>
                  </a:cubicBezTo>
                  <a:cubicBezTo>
                    <a:pt x="862" y="1630"/>
                    <a:pt x="806" y="1832"/>
                    <a:pt x="806" y="2007"/>
                  </a:cubicBezTo>
                  <a:cubicBezTo>
                    <a:pt x="662" y="1982"/>
                    <a:pt x="506" y="1944"/>
                    <a:pt x="374" y="1944"/>
                  </a:cubicBezTo>
                  <a:cubicBezTo>
                    <a:pt x="210" y="1944"/>
                    <a:pt x="82" y="2002"/>
                    <a:pt x="51" y="2210"/>
                  </a:cubicBezTo>
                  <a:cubicBezTo>
                    <a:pt x="0" y="2350"/>
                    <a:pt x="102" y="2472"/>
                    <a:pt x="220" y="2472"/>
                  </a:cubicBezTo>
                  <a:cubicBezTo>
                    <a:pt x="250" y="2472"/>
                    <a:pt x="280" y="2465"/>
                    <a:pt x="309" y="2448"/>
                  </a:cubicBezTo>
                  <a:cubicBezTo>
                    <a:pt x="337" y="2448"/>
                    <a:pt x="365" y="2413"/>
                    <a:pt x="365" y="2413"/>
                  </a:cubicBezTo>
                  <a:lnTo>
                    <a:pt x="428" y="2413"/>
                  </a:lnTo>
                  <a:cubicBezTo>
                    <a:pt x="456" y="2448"/>
                    <a:pt x="540" y="2448"/>
                    <a:pt x="603" y="2448"/>
                  </a:cubicBezTo>
                  <a:cubicBezTo>
                    <a:pt x="750" y="2476"/>
                    <a:pt x="890" y="2504"/>
                    <a:pt x="1037" y="2504"/>
                  </a:cubicBezTo>
                  <a:cubicBezTo>
                    <a:pt x="1128" y="2504"/>
                    <a:pt x="1211" y="2413"/>
                    <a:pt x="1239" y="2329"/>
                  </a:cubicBezTo>
                  <a:cubicBezTo>
                    <a:pt x="1274" y="2238"/>
                    <a:pt x="1330" y="2154"/>
                    <a:pt x="1358" y="2063"/>
                  </a:cubicBezTo>
                  <a:cubicBezTo>
                    <a:pt x="1386" y="1979"/>
                    <a:pt x="1386" y="1888"/>
                    <a:pt x="1414" y="1804"/>
                  </a:cubicBezTo>
                  <a:cubicBezTo>
                    <a:pt x="1449" y="1749"/>
                    <a:pt x="1477" y="1630"/>
                    <a:pt x="1505" y="1574"/>
                  </a:cubicBezTo>
                  <a:cubicBezTo>
                    <a:pt x="1533" y="1455"/>
                    <a:pt x="1589" y="1483"/>
                    <a:pt x="1680" y="1455"/>
                  </a:cubicBezTo>
                  <a:cubicBezTo>
                    <a:pt x="1799" y="1427"/>
                    <a:pt x="1855" y="1364"/>
                    <a:pt x="1939" y="1308"/>
                  </a:cubicBezTo>
                  <a:cubicBezTo>
                    <a:pt x="2030" y="1280"/>
                    <a:pt x="2113" y="1224"/>
                    <a:pt x="2204" y="1161"/>
                  </a:cubicBezTo>
                  <a:cubicBezTo>
                    <a:pt x="2351" y="1077"/>
                    <a:pt x="2435" y="902"/>
                    <a:pt x="2554" y="756"/>
                  </a:cubicBezTo>
                  <a:cubicBezTo>
                    <a:pt x="2638" y="609"/>
                    <a:pt x="2757" y="462"/>
                    <a:pt x="2701" y="287"/>
                  </a:cubicBezTo>
                  <a:cubicBezTo>
                    <a:pt x="2638" y="84"/>
                    <a:pt x="2463" y="56"/>
                    <a:pt x="2288" y="28"/>
                  </a:cubicBezTo>
                  <a:cubicBezTo>
                    <a:pt x="2187" y="14"/>
                    <a:pt x="2086" y="14"/>
                    <a:pt x="1984" y="14"/>
                  </a:cubicBezTo>
                  <a:cubicBezTo>
                    <a:pt x="1883" y="14"/>
                    <a:pt x="1781" y="14"/>
                    <a:pt x="168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79"/>
            <p:cNvSpPr/>
            <p:nvPr/>
          </p:nvSpPr>
          <p:spPr>
            <a:xfrm>
              <a:off x="7399095" y="3706601"/>
              <a:ext cx="14495" cy="18773"/>
            </a:xfrm>
            <a:custGeom>
              <a:rect b="b" l="l" r="r" t="t"/>
              <a:pathLst>
                <a:path extrusionOk="0" h="825" w="637">
                  <a:moveTo>
                    <a:pt x="161" y="0"/>
                  </a:moveTo>
                  <a:cubicBezTo>
                    <a:pt x="154" y="0"/>
                    <a:pt x="147" y="7"/>
                    <a:pt x="147" y="21"/>
                  </a:cubicBezTo>
                  <a:cubicBezTo>
                    <a:pt x="0" y="105"/>
                    <a:pt x="28" y="343"/>
                    <a:pt x="56" y="490"/>
                  </a:cubicBezTo>
                  <a:cubicBezTo>
                    <a:pt x="103" y="637"/>
                    <a:pt x="195" y="825"/>
                    <a:pt x="345" y="825"/>
                  </a:cubicBezTo>
                  <a:cubicBezTo>
                    <a:pt x="373" y="825"/>
                    <a:pt x="402" y="818"/>
                    <a:pt x="434" y="804"/>
                  </a:cubicBezTo>
                  <a:cubicBezTo>
                    <a:pt x="636" y="748"/>
                    <a:pt x="497" y="546"/>
                    <a:pt x="434" y="455"/>
                  </a:cubicBezTo>
                  <a:cubicBezTo>
                    <a:pt x="406" y="371"/>
                    <a:pt x="378" y="315"/>
                    <a:pt x="322" y="224"/>
                  </a:cubicBezTo>
                  <a:cubicBezTo>
                    <a:pt x="287" y="168"/>
                    <a:pt x="259" y="77"/>
                    <a:pt x="175" y="21"/>
                  </a:cubicBezTo>
                  <a:cubicBezTo>
                    <a:pt x="175" y="7"/>
                    <a:pt x="168" y="0"/>
                    <a:pt x="16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79"/>
            <p:cNvSpPr/>
            <p:nvPr/>
          </p:nvSpPr>
          <p:spPr>
            <a:xfrm>
              <a:off x="7425354" y="3688215"/>
              <a:ext cx="32426" cy="19296"/>
            </a:xfrm>
            <a:custGeom>
              <a:rect b="b" l="l" r="r" t="t"/>
              <a:pathLst>
                <a:path extrusionOk="0" h="848" w="1425">
                  <a:moveTo>
                    <a:pt x="1116" y="0"/>
                  </a:moveTo>
                  <a:cubicBezTo>
                    <a:pt x="1095" y="0"/>
                    <a:pt x="1075" y="4"/>
                    <a:pt x="1056" y="11"/>
                  </a:cubicBezTo>
                  <a:cubicBezTo>
                    <a:pt x="944" y="74"/>
                    <a:pt x="797" y="130"/>
                    <a:pt x="678" y="130"/>
                  </a:cubicBezTo>
                  <a:cubicBezTo>
                    <a:pt x="650" y="130"/>
                    <a:pt x="622" y="74"/>
                    <a:pt x="566" y="74"/>
                  </a:cubicBezTo>
                  <a:cubicBezTo>
                    <a:pt x="547" y="64"/>
                    <a:pt x="527" y="59"/>
                    <a:pt x="506" y="59"/>
                  </a:cubicBezTo>
                  <a:cubicBezTo>
                    <a:pt x="458" y="59"/>
                    <a:pt x="411" y="82"/>
                    <a:pt x="391" y="102"/>
                  </a:cubicBezTo>
                  <a:cubicBezTo>
                    <a:pt x="356" y="130"/>
                    <a:pt x="328" y="186"/>
                    <a:pt x="356" y="214"/>
                  </a:cubicBezTo>
                  <a:cubicBezTo>
                    <a:pt x="391" y="305"/>
                    <a:pt x="419" y="389"/>
                    <a:pt x="475" y="424"/>
                  </a:cubicBezTo>
                  <a:lnTo>
                    <a:pt x="447" y="424"/>
                  </a:lnTo>
                  <a:cubicBezTo>
                    <a:pt x="419" y="389"/>
                    <a:pt x="391" y="389"/>
                    <a:pt x="391" y="389"/>
                  </a:cubicBezTo>
                  <a:cubicBezTo>
                    <a:pt x="356" y="389"/>
                    <a:pt x="356" y="361"/>
                    <a:pt x="356" y="361"/>
                  </a:cubicBezTo>
                  <a:lnTo>
                    <a:pt x="356" y="333"/>
                  </a:lnTo>
                  <a:cubicBezTo>
                    <a:pt x="328" y="333"/>
                    <a:pt x="328" y="305"/>
                    <a:pt x="328" y="305"/>
                  </a:cubicBezTo>
                  <a:cubicBezTo>
                    <a:pt x="299" y="244"/>
                    <a:pt x="249" y="219"/>
                    <a:pt x="197" y="219"/>
                  </a:cubicBezTo>
                  <a:cubicBezTo>
                    <a:pt x="100" y="219"/>
                    <a:pt x="1" y="309"/>
                    <a:pt x="42" y="424"/>
                  </a:cubicBezTo>
                  <a:cubicBezTo>
                    <a:pt x="42" y="480"/>
                    <a:pt x="70" y="508"/>
                    <a:pt x="70" y="563"/>
                  </a:cubicBezTo>
                  <a:cubicBezTo>
                    <a:pt x="98" y="654"/>
                    <a:pt x="154" y="682"/>
                    <a:pt x="217" y="738"/>
                  </a:cubicBezTo>
                  <a:cubicBezTo>
                    <a:pt x="285" y="794"/>
                    <a:pt x="378" y="848"/>
                    <a:pt x="467" y="848"/>
                  </a:cubicBezTo>
                  <a:cubicBezTo>
                    <a:pt x="523" y="848"/>
                    <a:pt x="576" y="827"/>
                    <a:pt x="622" y="773"/>
                  </a:cubicBezTo>
                  <a:cubicBezTo>
                    <a:pt x="706" y="682"/>
                    <a:pt x="678" y="563"/>
                    <a:pt x="594" y="508"/>
                  </a:cubicBezTo>
                  <a:lnTo>
                    <a:pt x="594" y="508"/>
                  </a:lnTo>
                  <a:cubicBezTo>
                    <a:pt x="650" y="536"/>
                    <a:pt x="706" y="536"/>
                    <a:pt x="769" y="536"/>
                  </a:cubicBezTo>
                  <a:cubicBezTo>
                    <a:pt x="805" y="540"/>
                    <a:pt x="840" y="542"/>
                    <a:pt x="874" y="542"/>
                  </a:cubicBezTo>
                  <a:cubicBezTo>
                    <a:pt x="1054" y="542"/>
                    <a:pt x="1198" y="476"/>
                    <a:pt x="1321" y="305"/>
                  </a:cubicBezTo>
                  <a:cubicBezTo>
                    <a:pt x="1425" y="153"/>
                    <a:pt x="1258" y="0"/>
                    <a:pt x="111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79"/>
            <p:cNvSpPr/>
            <p:nvPr/>
          </p:nvSpPr>
          <p:spPr>
            <a:xfrm>
              <a:off x="7456847" y="3657769"/>
              <a:ext cx="25099" cy="24598"/>
            </a:xfrm>
            <a:custGeom>
              <a:rect b="b" l="l" r="r" t="t"/>
              <a:pathLst>
                <a:path extrusionOk="0" h="1081" w="1103">
                  <a:moveTo>
                    <a:pt x="332" y="1"/>
                  </a:moveTo>
                  <a:cubicBezTo>
                    <a:pt x="160" y="1"/>
                    <a:pt x="0" y="210"/>
                    <a:pt x="112" y="391"/>
                  </a:cubicBezTo>
                  <a:cubicBezTo>
                    <a:pt x="168" y="503"/>
                    <a:pt x="231" y="566"/>
                    <a:pt x="231" y="678"/>
                  </a:cubicBezTo>
                  <a:cubicBezTo>
                    <a:pt x="259" y="797"/>
                    <a:pt x="231" y="916"/>
                    <a:pt x="287" y="1027"/>
                  </a:cubicBezTo>
                  <a:cubicBezTo>
                    <a:pt x="321" y="1065"/>
                    <a:pt x="367" y="1080"/>
                    <a:pt x="404" y="1080"/>
                  </a:cubicBezTo>
                  <a:cubicBezTo>
                    <a:pt x="429" y="1080"/>
                    <a:pt x="451" y="1074"/>
                    <a:pt x="462" y="1062"/>
                  </a:cubicBezTo>
                  <a:cubicBezTo>
                    <a:pt x="546" y="971"/>
                    <a:pt x="581" y="888"/>
                    <a:pt x="609" y="797"/>
                  </a:cubicBezTo>
                  <a:lnTo>
                    <a:pt x="693" y="797"/>
                  </a:lnTo>
                  <a:cubicBezTo>
                    <a:pt x="811" y="769"/>
                    <a:pt x="930" y="678"/>
                    <a:pt x="958" y="566"/>
                  </a:cubicBezTo>
                  <a:cubicBezTo>
                    <a:pt x="986" y="475"/>
                    <a:pt x="1042" y="391"/>
                    <a:pt x="1070" y="300"/>
                  </a:cubicBezTo>
                  <a:cubicBezTo>
                    <a:pt x="1103" y="196"/>
                    <a:pt x="1027" y="39"/>
                    <a:pt x="898" y="39"/>
                  </a:cubicBezTo>
                  <a:cubicBezTo>
                    <a:pt x="888" y="39"/>
                    <a:pt x="878" y="39"/>
                    <a:pt x="867" y="42"/>
                  </a:cubicBezTo>
                  <a:cubicBezTo>
                    <a:pt x="755" y="42"/>
                    <a:pt x="665" y="69"/>
                    <a:pt x="581" y="153"/>
                  </a:cubicBezTo>
                  <a:lnTo>
                    <a:pt x="581" y="188"/>
                  </a:lnTo>
                  <a:cubicBezTo>
                    <a:pt x="546" y="153"/>
                    <a:pt x="518" y="125"/>
                    <a:pt x="490" y="69"/>
                  </a:cubicBezTo>
                  <a:cubicBezTo>
                    <a:pt x="441" y="21"/>
                    <a:pt x="386" y="1"/>
                    <a:pt x="3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79"/>
            <p:cNvSpPr/>
            <p:nvPr/>
          </p:nvSpPr>
          <p:spPr>
            <a:xfrm>
              <a:off x="7476803" y="3647962"/>
              <a:ext cx="18409" cy="13630"/>
            </a:xfrm>
            <a:custGeom>
              <a:rect b="b" l="l" r="r" t="t"/>
              <a:pathLst>
                <a:path extrusionOk="0" h="599" w="809">
                  <a:moveTo>
                    <a:pt x="130" y="1"/>
                  </a:moveTo>
                  <a:cubicBezTo>
                    <a:pt x="65" y="1"/>
                    <a:pt x="1" y="57"/>
                    <a:pt x="18" y="151"/>
                  </a:cubicBezTo>
                  <a:cubicBezTo>
                    <a:pt x="69" y="386"/>
                    <a:pt x="285" y="599"/>
                    <a:pt x="531" y="599"/>
                  </a:cubicBezTo>
                  <a:cubicBezTo>
                    <a:pt x="592" y="599"/>
                    <a:pt x="655" y="586"/>
                    <a:pt x="718" y="556"/>
                  </a:cubicBezTo>
                  <a:cubicBezTo>
                    <a:pt x="808" y="500"/>
                    <a:pt x="780" y="382"/>
                    <a:pt x="718" y="326"/>
                  </a:cubicBezTo>
                  <a:cubicBezTo>
                    <a:pt x="578" y="207"/>
                    <a:pt x="312" y="207"/>
                    <a:pt x="228" y="60"/>
                  </a:cubicBezTo>
                  <a:cubicBezTo>
                    <a:pt x="205" y="19"/>
                    <a:pt x="168" y="1"/>
                    <a:pt x="13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79"/>
            <p:cNvSpPr/>
            <p:nvPr/>
          </p:nvSpPr>
          <p:spPr>
            <a:xfrm>
              <a:off x="7499809" y="3629121"/>
              <a:ext cx="14654" cy="24962"/>
            </a:xfrm>
            <a:custGeom>
              <a:rect b="b" l="l" r="r" t="t"/>
              <a:pathLst>
                <a:path extrusionOk="0" h="1097" w="644">
                  <a:moveTo>
                    <a:pt x="147" y="0"/>
                  </a:moveTo>
                  <a:cubicBezTo>
                    <a:pt x="91" y="0"/>
                    <a:pt x="28" y="38"/>
                    <a:pt x="28" y="105"/>
                  </a:cubicBezTo>
                  <a:lnTo>
                    <a:pt x="28" y="538"/>
                  </a:lnTo>
                  <a:cubicBezTo>
                    <a:pt x="28" y="657"/>
                    <a:pt x="0" y="776"/>
                    <a:pt x="28" y="888"/>
                  </a:cubicBezTo>
                  <a:cubicBezTo>
                    <a:pt x="69" y="1034"/>
                    <a:pt x="175" y="1096"/>
                    <a:pt x="284" y="1096"/>
                  </a:cubicBezTo>
                  <a:cubicBezTo>
                    <a:pt x="415" y="1096"/>
                    <a:pt x="550" y="1005"/>
                    <a:pt x="581" y="860"/>
                  </a:cubicBezTo>
                  <a:cubicBezTo>
                    <a:pt x="644" y="713"/>
                    <a:pt x="525" y="573"/>
                    <a:pt x="378" y="573"/>
                  </a:cubicBezTo>
                  <a:cubicBezTo>
                    <a:pt x="350" y="510"/>
                    <a:pt x="350" y="454"/>
                    <a:pt x="322" y="426"/>
                  </a:cubicBezTo>
                  <a:cubicBezTo>
                    <a:pt x="294" y="308"/>
                    <a:pt x="266" y="189"/>
                    <a:pt x="231" y="77"/>
                  </a:cubicBezTo>
                  <a:cubicBezTo>
                    <a:pt x="231" y="24"/>
                    <a:pt x="191" y="0"/>
                    <a:pt x="14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79"/>
            <p:cNvSpPr/>
            <p:nvPr/>
          </p:nvSpPr>
          <p:spPr>
            <a:xfrm>
              <a:off x="7510458" y="3623546"/>
              <a:ext cx="32244" cy="21845"/>
            </a:xfrm>
            <a:custGeom>
              <a:rect b="b" l="l" r="r" t="t"/>
              <a:pathLst>
                <a:path extrusionOk="0" h="960" w="1417">
                  <a:moveTo>
                    <a:pt x="176" y="0"/>
                  </a:moveTo>
                  <a:cubicBezTo>
                    <a:pt x="1" y="203"/>
                    <a:pt x="148" y="553"/>
                    <a:pt x="287" y="727"/>
                  </a:cubicBezTo>
                  <a:cubicBezTo>
                    <a:pt x="497" y="930"/>
                    <a:pt x="784" y="930"/>
                    <a:pt x="1078" y="958"/>
                  </a:cubicBezTo>
                  <a:cubicBezTo>
                    <a:pt x="1087" y="959"/>
                    <a:pt x="1097" y="960"/>
                    <a:pt x="1106" y="960"/>
                  </a:cubicBezTo>
                  <a:cubicBezTo>
                    <a:pt x="1401" y="960"/>
                    <a:pt x="1417" y="434"/>
                    <a:pt x="1078" y="434"/>
                  </a:cubicBezTo>
                  <a:cubicBezTo>
                    <a:pt x="986" y="434"/>
                    <a:pt x="894" y="443"/>
                    <a:pt x="806" y="443"/>
                  </a:cubicBezTo>
                  <a:cubicBezTo>
                    <a:pt x="726" y="443"/>
                    <a:pt x="651" y="436"/>
                    <a:pt x="581" y="406"/>
                  </a:cubicBezTo>
                  <a:cubicBezTo>
                    <a:pt x="406" y="350"/>
                    <a:pt x="350" y="147"/>
                    <a:pt x="25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79"/>
            <p:cNvSpPr/>
            <p:nvPr/>
          </p:nvSpPr>
          <p:spPr>
            <a:xfrm>
              <a:off x="7379207" y="3712563"/>
              <a:ext cx="11309" cy="16429"/>
            </a:xfrm>
            <a:custGeom>
              <a:rect b="b" l="l" r="r" t="t"/>
              <a:pathLst>
                <a:path extrusionOk="0" h="722" w="497">
                  <a:moveTo>
                    <a:pt x="139" y="0"/>
                  </a:moveTo>
                  <a:cubicBezTo>
                    <a:pt x="75" y="0"/>
                    <a:pt x="12" y="32"/>
                    <a:pt x="0" y="109"/>
                  </a:cubicBezTo>
                  <a:cubicBezTo>
                    <a:pt x="0" y="256"/>
                    <a:pt x="28" y="340"/>
                    <a:pt x="84" y="486"/>
                  </a:cubicBezTo>
                  <a:cubicBezTo>
                    <a:pt x="141" y="569"/>
                    <a:pt x="193" y="722"/>
                    <a:pt x="313" y="722"/>
                  </a:cubicBezTo>
                  <a:cubicBezTo>
                    <a:pt x="324" y="722"/>
                    <a:pt x="337" y="720"/>
                    <a:pt x="350" y="717"/>
                  </a:cubicBezTo>
                  <a:cubicBezTo>
                    <a:pt x="496" y="717"/>
                    <a:pt x="496" y="542"/>
                    <a:pt x="434" y="430"/>
                  </a:cubicBezTo>
                  <a:cubicBezTo>
                    <a:pt x="406" y="340"/>
                    <a:pt x="287" y="284"/>
                    <a:pt x="287" y="137"/>
                  </a:cubicBezTo>
                  <a:cubicBezTo>
                    <a:pt x="306" y="54"/>
                    <a:pt x="222"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79"/>
            <p:cNvSpPr/>
            <p:nvPr/>
          </p:nvSpPr>
          <p:spPr>
            <a:xfrm>
              <a:off x="7359296" y="3709332"/>
              <a:ext cx="14518" cy="17135"/>
            </a:xfrm>
            <a:custGeom>
              <a:rect b="b" l="l" r="r" t="t"/>
              <a:pathLst>
                <a:path extrusionOk="0" h="753" w="638">
                  <a:moveTo>
                    <a:pt x="200" y="1"/>
                  </a:moveTo>
                  <a:cubicBezTo>
                    <a:pt x="153" y="1"/>
                    <a:pt x="102" y="17"/>
                    <a:pt x="57" y="48"/>
                  </a:cubicBezTo>
                  <a:cubicBezTo>
                    <a:pt x="1" y="132"/>
                    <a:pt x="1" y="223"/>
                    <a:pt x="57" y="307"/>
                  </a:cubicBezTo>
                  <a:lnTo>
                    <a:pt x="85" y="335"/>
                  </a:lnTo>
                  <a:cubicBezTo>
                    <a:pt x="85" y="398"/>
                    <a:pt x="85" y="426"/>
                    <a:pt x="113" y="454"/>
                  </a:cubicBezTo>
                  <a:cubicBezTo>
                    <a:pt x="148" y="544"/>
                    <a:pt x="204" y="628"/>
                    <a:pt x="260" y="684"/>
                  </a:cubicBezTo>
                  <a:cubicBezTo>
                    <a:pt x="291" y="730"/>
                    <a:pt x="342" y="753"/>
                    <a:pt x="396" y="753"/>
                  </a:cubicBezTo>
                  <a:cubicBezTo>
                    <a:pt x="450" y="753"/>
                    <a:pt x="508" y="730"/>
                    <a:pt x="553" y="684"/>
                  </a:cubicBezTo>
                  <a:cubicBezTo>
                    <a:pt x="637" y="628"/>
                    <a:pt x="637" y="482"/>
                    <a:pt x="553" y="398"/>
                  </a:cubicBezTo>
                  <a:cubicBezTo>
                    <a:pt x="497" y="335"/>
                    <a:pt x="462" y="307"/>
                    <a:pt x="407" y="251"/>
                  </a:cubicBezTo>
                  <a:cubicBezTo>
                    <a:pt x="379" y="195"/>
                    <a:pt x="379" y="104"/>
                    <a:pt x="323" y="48"/>
                  </a:cubicBezTo>
                  <a:cubicBezTo>
                    <a:pt x="291" y="17"/>
                    <a:pt x="247" y="1"/>
                    <a:pt x="20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79"/>
            <p:cNvSpPr/>
            <p:nvPr/>
          </p:nvSpPr>
          <p:spPr>
            <a:xfrm>
              <a:off x="7346736" y="3704599"/>
              <a:ext cx="13858" cy="15792"/>
            </a:xfrm>
            <a:custGeom>
              <a:rect b="b" l="l" r="r" t="t"/>
              <a:pathLst>
                <a:path extrusionOk="0" h="694" w="609">
                  <a:moveTo>
                    <a:pt x="154" y="0"/>
                  </a:moveTo>
                  <a:cubicBezTo>
                    <a:pt x="130" y="0"/>
                    <a:pt x="107" y="7"/>
                    <a:pt x="84" y="18"/>
                  </a:cubicBezTo>
                  <a:cubicBezTo>
                    <a:pt x="29" y="53"/>
                    <a:pt x="1" y="109"/>
                    <a:pt x="29" y="193"/>
                  </a:cubicBezTo>
                  <a:cubicBezTo>
                    <a:pt x="29" y="340"/>
                    <a:pt x="84" y="515"/>
                    <a:pt x="231" y="634"/>
                  </a:cubicBezTo>
                  <a:cubicBezTo>
                    <a:pt x="270" y="673"/>
                    <a:pt x="317" y="693"/>
                    <a:pt x="364" y="693"/>
                  </a:cubicBezTo>
                  <a:cubicBezTo>
                    <a:pt x="420" y="693"/>
                    <a:pt x="476" y="666"/>
                    <a:pt x="525" y="606"/>
                  </a:cubicBezTo>
                  <a:cubicBezTo>
                    <a:pt x="609" y="515"/>
                    <a:pt x="553" y="403"/>
                    <a:pt x="462" y="312"/>
                  </a:cubicBezTo>
                  <a:lnTo>
                    <a:pt x="462" y="312"/>
                  </a:lnTo>
                  <a:cubicBezTo>
                    <a:pt x="452" y="302"/>
                    <a:pt x="434" y="284"/>
                    <a:pt x="434" y="284"/>
                  </a:cubicBezTo>
                  <a:cubicBezTo>
                    <a:pt x="406" y="284"/>
                    <a:pt x="406" y="228"/>
                    <a:pt x="378" y="228"/>
                  </a:cubicBezTo>
                  <a:cubicBezTo>
                    <a:pt x="350" y="137"/>
                    <a:pt x="287" y="109"/>
                    <a:pt x="259" y="53"/>
                  </a:cubicBezTo>
                  <a:cubicBezTo>
                    <a:pt x="226" y="15"/>
                    <a:pt x="190" y="0"/>
                    <a:pt x="15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79"/>
            <p:cNvSpPr/>
            <p:nvPr/>
          </p:nvSpPr>
          <p:spPr>
            <a:xfrm>
              <a:off x="7587324" y="3603726"/>
              <a:ext cx="8601" cy="19638"/>
            </a:xfrm>
            <a:custGeom>
              <a:rect b="b" l="l" r="r" t="t"/>
              <a:pathLst>
                <a:path extrusionOk="0" h="863" w="378">
                  <a:moveTo>
                    <a:pt x="240" y="0"/>
                  </a:moveTo>
                  <a:cubicBezTo>
                    <a:pt x="213" y="0"/>
                    <a:pt x="187" y="15"/>
                    <a:pt x="175" y="53"/>
                  </a:cubicBezTo>
                  <a:cubicBezTo>
                    <a:pt x="91" y="256"/>
                    <a:pt x="0" y="522"/>
                    <a:pt x="28" y="752"/>
                  </a:cubicBezTo>
                  <a:cubicBezTo>
                    <a:pt x="42" y="826"/>
                    <a:pt x="115" y="862"/>
                    <a:pt x="189" y="862"/>
                  </a:cubicBezTo>
                  <a:cubicBezTo>
                    <a:pt x="262" y="862"/>
                    <a:pt x="336" y="826"/>
                    <a:pt x="350" y="752"/>
                  </a:cubicBezTo>
                  <a:cubicBezTo>
                    <a:pt x="378" y="640"/>
                    <a:pt x="350" y="522"/>
                    <a:pt x="322" y="403"/>
                  </a:cubicBezTo>
                  <a:cubicBezTo>
                    <a:pt x="322" y="291"/>
                    <a:pt x="350" y="172"/>
                    <a:pt x="322" y="53"/>
                  </a:cubicBezTo>
                  <a:cubicBezTo>
                    <a:pt x="306" y="22"/>
                    <a:pt x="272" y="0"/>
                    <a:pt x="24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79"/>
            <p:cNvSpPr/>
            <p:nvPr/>
          </p:nvSpPr>
          <p:spPr>
            <a:xfrm>
              <a:off x="7565525" y="3602042"/>
              <a:ext cx="15929" cy="27738"/>
            </a:xfrm>
            <a:custGeom>
              <a:rect b="b" l="l" r="r" t="t"/>
              <a:pathLst>
                <a:path extrusionOk="0" h="1219" w="700">
                  <a:moveTo>
                    <a:pt x="188" y="1"/>
                  </a:moveTo>
                  <a:cubicBezTo>
                    <a:pt x="174" y="1"/>
                    <a:pt x="159" y="5"/>
                    <a:pt x="140" y="15"/>
                  </a:cubicBezTo>
                  <a:cubicBezTo>
                    <a:pt x="140" y="15"/>
                    <a:pt x="112" y="15"/>
                    <a:pt x="112" y="43"/>
                  </a:cubicBezTo>
                  <a:cubicBezTo>
                    <a:pt x="0" y="190"/>
                    <a:pt x="56" y="421"/>
                    <a:pt x="84" y="568"/>
                  </a:cubicBezTo>
                  <a:cubicBezTo>
                    <a:pt x="112" y="770"/>
                    <a:pt x="140" y="1001"/>
                    <a:pt x="287" y="1148"/>
                  </a:cubicBezTo>
                  <a:cubicBezTo>
                    <a:pt x="315" y="1176"/>
                    <a:pt x="350" y="1176"/>
                    <a:pt x="378" y="1176"/>
                  </a:cubicBezTo>
                  <a:lnTo>
                    <a:pt x="406" y="1176"/>
                  </a:lnTo>
                  <a:cubicBezTo>
                    <a:pt x="425" y="1196"/>
                    <a:pt x="459" y="1219"/>
                    <a:pt x="489" y="1219"/>
                  </a:cubicBezTo>
                  <a:cubicBezTo>
                    <a:pt x="502" y="1219"/>
                    <a:pt x="514" y="1214"/>
                    <a:pt x="524" y="1204"/>
                  </a:cubicBezTo>
                  <a:cubicBezTo>
                    <a:pt x="699" y="1092"/>
                    <a:pt x="636" y="917"/>
                    <a:pt x="636" y="714"/>
                  </a:cubicBezTo>
                  <a:lnTo>
                    <a:pt x="636" y="393"/>
                  </a:lnTo>
                  <a:cubicBezTo>
                    <a:pt x="608" y="330"/>
                    <a:pt x="580" y="274"/>
                    <a:pt x="580" y="190"/>
                  </a:cubicBezTo>
                  <a:cubicBezTo>
                    <a:pt x="566" y="159"/>
                    <a:pt x="544" y="143"/>
                    <a:pt x="524" y="143"/>
                  </a:cubicBezTo>
                  <a:cubicBezTo>
                    <a:pt x="505" y="143"/>
                    <a:pt x="490" y="159"/>
                    <a:pt x="490" y="190"/>
                  </a:cubicBezTo>
                  <a:cubicBezTo>
                    <a:pt x="490" y="246"/>
                    <a:pt x="434" y="330"/>
                    <a:pt x="406" y="421"/>
                  </a:cubicBezTo>
                  <a:lnTo>
                    <a:pt x="406" y="449"/>
                  </a:lnTo>
                  <a:cubicBezTo>
                    <a:pt x="378" y="302"/>
                    <a:pt x="315" y="155"/>
                    <a:pt x="259" y="43"/>
                  </a:cubicBezTo>
                  <a:cubicBezTo>
                    <a:pt x="239" y="24"/>
                    <a:pt x="220" y="1"/>
                    <a:pt x="1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79"/>
            <p:cNvSpPr/>
            <p:nvPr/>
          </p:nvSpPr>
          <p:spPr>
            <a:xfrm>
              <a:off x="7627100" y="3593964"/>
              <a:ext cx="12242" cy="19547"/>
            </a:xfrm>
            <a:custGeom>
              <a:rect b="b" l="l" r="r" t="t"/>
              <a:pathLst>
                <a:path extrusionOk="0" h="859" w="538">
                  <a:moveTo>
                    <a:pt x="103" y="0"/>
                  </a:moveTo>
                  <a:cubicBezTo>
                    <a:pt x="65" y="0"/>
                    <a:pt x="28" y="38"/>
                    <a:pt x="28" y="105"/>
                  </a:cubicBezTo>
                  <a:cubicBezTo>
                    <a:pt x="0" y="307"/>
                    <a:pt x="56" y="629"/>
                    <a:pt x="231" y="804"/>
                  </a:cubicBezTo>
                  <a:cubicBezTo>
                    <a:pt x="269" y="842"/>
                    <a:pt x="310" y="859"/>
                    <a:pt x="348" y="859"/>
                  </a:cubicBezTo>
                  <a:cubicBezTo>
                    <a:pt x="454" y="859"/>
                    <a:pt x="538" y="730"/>
                    <a:pt x="497" y="601"/>
                  </a:cubicBezTo>
                  <a:cubicBezTo>
                    <a:pt x="406" y="398"/>
                    <a:pt x="266" y="279"/>
                    <a:pt x="175" y="77"/>
                  </a:cubicBezTo>
                  <a:cubicBezTo>
                    <a:pt x="163" y="24"/>
                    <a:pt x="132" y="0"/>
                    <a:pt x="10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79"/>
            <p:cNvSpPr/>
            <p:nvPr/>
          </p:nvSpPr>
          <p:spPr>
            <a:xfrm>
              <a:off x="7617862" y="3595216"/>
              <a:ext cx="13107" cy="20730"/>
            </a:xfrm>
            <a:custGeom>
              <a:rect b="b" l="l" r="r" t="t"/>
              <a:pathLst>
                <a:path extrusionOk="0" h="911" w="576">
                  <a:moveTo>
                    <a:pt x="158" y="1"/>
                  </a:moveTo>
                  <a:cubicBezTo>
                    <a:pt x="100" y="1"/>
                    <a:pt x="43" y="36"/>
                    <a:pt x="29" y="105"/>
                  </a:cubicBezTo>
                  <a:cubicBezTo>
                    <a:pt x="29" y="252"/>
                    <a:pt x="1" y="371"/>
                    <a:pt x="29" y="518"/>
                  </a:cubicBezTo>
                  <a:cubicBezTo>
                    <a:pt x="56" y="665"/>
                    <a:pt x="147" y="805"/>
                    <a:pt x="287" y="896"/>
                  </a:cubicBezTo>
                  <a:cubicBezTo>
                    <a:pt x="309" y="906"/>
                    <a:pt x="332" y="910"/>
                    <a:pt x="355" y="910"/>
                  </a:cubicBezTo>
                  <a:cubicBezTo>
                    <a:pt x="462" y="910"/>
                    <a:pt x="576" y="813"/>
                    <a:pt x="553" y="693"/>
                  </a:cubicBezTo>
                  <a:cubicBezTo>
                    <a:pt x="497" y="574"/>
                    <a:pt x="406" y="490"/>
                    <a:pt x="350" y="399"/>
                  </a:cubicBezTo>
                  <a:cubicBezTo>
                    <a:pt x="287" y="315"/>
                    <a:pt x="287" y="224"/>
                    <a:pt x="287" y="105"/>
                  </a:cubicBezTo>
                  <a:cubicBezTo>
                    <a:pt x="273" y="36"/>
                    <a:pt x="216" y="1"/>
                    <a:pt x="15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79"/>
            <p:cNvSpPr/>
            <p:nvPr/>
          </p:nvSpPr>
          <p:spPr>
            <a:xfrm>
              <a:off x="7640867" y="3587047"/>
              <a:ext cx="15360" cy="19638"/>
            </a:xfrm>
            <a:custGeom>
              <a:rect b="b" l="l" r="r" t="t"/>
              <a:pathLst>
                <a:path extrusionOk="0" h="863" w="675">
                  <a:moveTo>
                    <a:pt x="205" y="1"/>
                  </a:moveTo>
                  <a:cubicBezTo>
                    <a:pt x="104" y="1"/>
                    <a:pt x="0" y="83"/>
                    <a:pt x="38" y="206"/>
                  </a:cubicBezTo>
                  <a:cubicBezTo>
                    <a:pt x="66" y="353"/>
                    <a:pt x="122" y="527"/>
                    <a:pt x="185" y="674"/>
                  </a:cubicBezTo>
                  <a:cubicBezTo>
                    <a:pt x="245" y="774"/>
                    <a:pt x="351" y="863"/>
                    <a:pt x="450" y="863"/>
                  </a:cubicBezTo>
                  <a:cubicBezTo>
                    <a:pt x="490" y="863"/>
                    <a:pt x="529" y="848"/>
                    <a:pt x="563" y="814"/>
                  </a:cubicBezTo>
                  <a:cubicBezTo>
                    <a:pt x="675" y="730"/>
                    <a:pt x="619" y="611"/>
                    <a:pt x="563" y="527"/>
                  </a:cubicBezTo>
                  <a:cubicBezTo>
                    <a:pt x="500" y="464"/>
                    <a:pt x="472" y="409"/>
                    <a:pt x="416" y="353"/>
                  </a:cubicBezTo>
                  <a:cubicBezTo>
                    <a:pt x="388" y="262"/>
                    <a:pt x="388" y="178"/>
                    <a:pt x="360" y="115"/>
                  </a:cubicBezTo>
                  <a:cubicBezTo>
                    <a:pt x="335" y="35"/>
                    <a:pt x="271" y="1"/>
                    <a:pt x="2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79"/>
            <p:cNvSpPr/>
            <p:nvPr/>
          </p:nvSpPr>
          <p:spPr>
            <a:xfrm>
              <a:off x="7651812" y="3583884"/>
              <a:ext cx="14449" cy="15178"/>
            </a:xfrm>
            <a:custGeom>
              <a:rect b="b" l="l" r="r" t="t"/>
              <a:pathLst>
                <a:path extrusionOk="0" h="667" w="635">
                  <a:moveTo>
                    <a:pt x="205" y="0"/>
                  </a:moveTo>
                  <a:cubicBezTo>
                    <a:pt x="99" y="0"/>
                    <a:pt x="1" y="107"/>
                    <a:pt x="82" y="226"/>
                  </a:cubicBezTo>
                  <a:cubicBezTo>
                    <a:pt x="166" y="401"/>
                    <a:pt x="194" y="666"/>
                    <a:pt x="431" y="666"/>
                  </a:cubicBezTo>
                  <a:cubicBezTo>
                    <a:pt x="487" y="666"/>
                    <a:pt x="543" y="638"/>
                    <a:pt x="578" y="603"/>
                  </a:cubicBezTo>
                  <a:cubicBezTo>
                    <a:pt x="634" y="464"/>
                    <a:pt x="578" y="373"/>
                    <a:pt x="487" y="289"/>
                  </a:cubicBezTo>
                  <a:cubicBezTo>
                    <a:pt x="431" y="226"/>
                    <a:pt x="369" y="142"/>
                    <a:pt x="341" y="79"/>
                  </a:cubicBezTo>
                  <a:cubicBezTo>
                    <a:pt x="305" y="23"/>
                    <a:pt x="254" y="0"/>
                    <a:pt x="2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79"/>
            <p:cNvSpPr/>
            <p:nvPr/>
          </p:nvSpPr>
          <p:spPr>
            <a:xfrm>
              <a:off x="7662803" y="3579651"/>
              <a:ext cx="12037" cy="12265"/>
            </a:xfrm>
            <a:custGeom>
              <a:rect b="b" l="l" r="r" t="t"/>
              <a:pathLst>
                <a:path extrusionOk="0" h="539" w="529">
                  <a:moveTo>
                    <a:pt x="151" y="0"/>
                  </a:moveTo>
                  <a:cubicBezTo>
                    <a:pt x="73" y="0"/>
                    <a:pt x="0" y="68"/>
                    <a:pt x="60" y="153"/>
                  </a:cubicBezTo>
                  <a:cubicBezTo>
                    <a:pt x="95" y="209"/>
                    <a:pt x="123" y="237"/>
                    <a:pt x="151" y="300"/>
                  </a:cubicBezTo>
                  <a:cubicBezTo>
                    <a:pt x="151" y="356"/>
                    <a:pt x="179" y="384"/>
                    <a:pt x="207" y="440"/>
                  </a:cubicBezTo>
                  <a:cubicBezTo>
                    <a:pt x="230" y="491"/>
                    <a:pt x="314" y="538"/>
                    <a:pt x="393" y="538"/>
                  </a:cubicBezTo>
                  <a:cubicBezTo>
                    <a:pt x="411" y="538"/>
                    <a:pt x="428" y="536"/>
                    <a:pt x="445" y="531"/>
                  </a:cubicBezTo>
                  <a:cubicBezTo>
                    <a:pt x="529" y="475"/>
                    <a:pt x="501" y="356"/>
                    <a:pt x="410" y="300"/>
                  </a:cubicBezTo>
                  <a:cubicBezTo>
                    <a:pt x="382" y="265"/>
                    <a:pt x="354" y="237"/>
                    <a:pt x="326" y="209"/>
                  </a:cubicBezTo>
                  <a:cubicBezTo>
                    <a:pt x="298" y="153"/>
                    <a:pt x="270" y="90"/>
                    <a:pt x="235" y="34"/>
                  </a:cubicBezTo>
                  <a:cubicBezTo>
                    <a:pt x="212" y="11"/>
                    <a:pt x="181" y="0"/>
                    <a:pt x="15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79"/>
            <p:cNvSpPr/>
            <p:nvPr/>
          </p:nvSpPr>
          <p:spPr>
            <a:xfrm>
              <a:off x="7670130" y="3568456"/>
              <a:ext cx="13949" cy="13312"/>
            </a:xfrm>
            <a:custGeom>
              <a:rect b="b" l="l" r="r" t="t"/>
              <a:pathLst>
                <a:path extrusionOk="0" h="585" w="613">
                  <a:moveTo>
                    <a:pt x="194" y="0"/>
                  </a:moveTo>
                  <a:cubicBezTo>
                    <a:pt x="99" y="0"/>
                    <a:pt x="1" y="101"/>
                    <a:pt x="60" y="205"/>
                  </a:cubicBezTo>
                  <a:cubicBezTo>
                    <a:pt x="110" y="322"/>
                    <a:pt x="284" y="585"/>
                    <a:pt x="442" y="585"/>
                  </a:cubicBezTo>
                  <a:cubicBezTo>
                    <a:pt x="482" y="585"/>
                    <a:pt x="521" y="568"/>
                    <a:pt x="556" y="526"/>
                  </a:cubicBezTo>
                  <a:cubicBezTo>
                    <a:pt x="612" y="470"/>
                    <a:pt x="612" y="407"/>
                    <a:pt x="612" y="351"/>
                  </a:cubicBezTo>
                  <a:cubicBezTo>
                    <a:pt x="584" y="268"/>
                    <a:pt x="528" y="233"/>
                    <a:pt x="473" y="205"/>
                  </a:cubicBezTo>
                  <a:cubicBezTo>
                    <a:pt x="382" y="149"/>
                    <a:pt x="326" y="121"/>
                    <a:pt x="298" y="58"/>
                  </a:cubicBezTo>
                  <a:cubicBezTo>
                    <a:pt x="271" y="17"/>
                    <a:pt x="233" y="0"/>
                    <a:pt x="19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79"/>
            <p:cNvSpPr/>
            <p:nvPr/>
          </p:nvSpPr>
          <p:spPr>
            <a:xfrm>
              <a:off x="7681507" y="3542265"/>
              <a:ext cx="13221" cy="9967"/>
            </a:xfrm>
            <a:custGeom>
              <a:rect b="b" l="l" r="r" t="t"/>
              <a:pathLst>
                <a:path extrusionOk="0" h="438" w="581">
                  <a:moveTo>
                    <a:pt x="172" y="1"/>
                  </a:moveTo>
                  <a:cubicBezTo>
                    <a:pt x="128" y="1"/>
                    <a:pt x="84" y="17"/>
                    <a:pt x="56" y="48"/>
                  </a:cubicBezTo>
                  <a:cubicBezTo>
                    <a:pt x="0" y="104"/>
                    <a:pt x="0" y="223"/>
                    <a:pt x="56" y="279"/>
                  </a:cubicBezTo>
                  <a:cubicBezTo>
                    <a:pt x="112" y="307"/>
                    <a:pt x="147" y="370"/>
                    <a:pt x="203" y="398"/>
                  </a:cubicBezTo>
                  <a:cubicBezTo>
                    <a:pt x="263" y="417"/>
                    <a:pt x="311" y="437"/>
                    <a:pt x="365" y="437"/>
                  </a:cubicBezTo>
                  <a:cubicBezTo>
                    <a:pt x="387" y="437"/>
                    <a:pt x="409" y="434"/>
                    <a:pt x="434" y="426"/>
                  </a:cubicBezTo>
                  <a:cubicBezTo>
                    <a:pt x="553" y="398"/>
                    <a:pt x="581" y="223"/>
                    <a:pt x="462" y="160"/>
                  </a:cubicBezTo>
                  <a:lnTo>
                    <a:pt x="434" y="132"/>
                  </a:lnTo>
                  <a:cubicBezTo>
                    <a:pt x="406" y="132"/>
                    <a:pt x="378" y="132"/>
                    <a:pt x="378" y="104"/>
                  </a:cubicBezTo>
                  <a:lnTo>
                    <a:pt x="350" y="104"/>
                  </a:lnTo>
                  <a:cubicBezTo>
                    <a:pt x="322" y="76"/>
                    <a:pt x="322" y="76"/>
                    <a:pt x="287" y="48"/>
                  </a:cubicBezTo>
                  <a:cubicBezTo>
                    <a:pt x="259" y="17"/>
                    <a:pt x="216" y="1"/>
                    <a:pt x="17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79"/>
            <p:cNvSpPr/>
            <p:nvPr/>
          </p:nvSpPr>
          <p:spPr>
            <a:xfrm>
              <a:off x="7464629" y="3664505"/>
              <a:ext cx="95298" cy="74454"/>
            </a:xfrm>
            <a:custGeom>
              <a:rect b="b" l="l" r="r" t="t"/>
              <a:pathLst>
                <a:path extrusionOk="0" h="3272" w="4188">
                  <a:moveTo>
                    <a:pt x="4049" y="0"/>
                  </a:moveTo>
                  <a:cubicBezTo>
                    <a:pt x="4040" y="0"/>
                    <a:pt x="4031" y="1"/>
                    <a:pt x="4022" y="4"/>
                  </a:cubicBezTo>
                  <a:cubicBezTo>
                    <a:pt x="3791" y="151"/>
                    <a:pt x="3616" y="354"/>
                    <a:pt x="3441" y="557"/>
                  </a:cubicBezTo>
                  <a:cubicBezTo>
                    <a:pt x="3266" y="731"/>
                    <a:pt x="3036" y="878"/>
                    <a:pt x="2826" y="1053"/>
                  </a:cubicBezTo>
                  <a:cubicBezTo>
                    <a:pt x="2651" y="1200"/>
                    <a:pt x="2476" y="1347"/>
                    <a:pt x="2301" y="1494"/>
                  </a:cubicBezTo>
                  <a:cubicBezTo>
                    <a:pt x="2245" y="1522"/>
                    <a:pt x="2217" y="1550"/>
                    <a:pt x="2162" y="1578"/>
                  </a:cubicBezTo>
                  <a:cubicBezTo>
                    <a:pt x="2127" y="1578"/>
                    <a:pt x="2099" y="1605"/>
                    <a:pt x="2099" y="1605"/>
                  </a:cubicBezTo>
                  <a:cubicBezTo>
                    <a:pt x="1840" y="1724"/>
                    <a:pt x="1602" y="1843"/>
                    <a:pt x="1343" y="1955"/>
                  </a:cubicBezTo>
                  <a:cubicBezTo>
                    <a:pt x="1169" y="2018"/>
                    <a:pt x="1022" y="2102"/>
                    <a:pt x="847" y="2221"/>
                  </a:cubicBezTo>
                  <a:cubicBezTo>
                    <a:pt x="847" y="2193"/>
                    <a:pt x="819" y="2193"/>
                    <a:pt x="819" y="2193"/>
                  </a:cubicBezTo>
                  <a:cubicBezTo>
                    <a:pt x="784" y="2174"/>
                    <a:pt x="746" y="2167"/>
                    <a:pt x="708" y="2167"/>
                  </a:cubicBezTo>
                  <a:cubicBezTo>
                    <a:pt x="619" y="2167"/>
                    <a:pt x="528" y="2209"/>
                    <a:pt x="469" y="2249"/>
                  </a:cubicBezTo>
                  <a:cubicBezTo>
                    <a:pt x="323" y="2277"/>
                    <a:pt x="239" y="2368"/>
                    <a:pt x="148" y="2480"/>
                  </a:cubicBezTo>
                  <a:cubicBezTo>
                    <a:pt x="64" y="2689"/>
                    <a:pt x="1" y="3151"/>
                    <a:pt x="267" y="3242"/>
                  </a:cubicBezTo>
                  <a:cubicBezTo>
                    <a:pt x="314" y="3262"/>
                    <a:pt x="363" y="3271"/>
                    <a:pt x="413" y="3271"/>
                  </a:cubicBezTo>
                  <a:cubicBezTo>
                    <a:pt x="631" y="3271"/>
                    <a:pt x="856" y="3096"/>
                    <a:pt x="1022" y="2976"/>
                  </a:cubicBezTo>
                  <a:cubicBezTo>
                    <a:pt x="1253" y="2801"/>
                    <a:pt x="1637" y="2654"/>
                    <a:pt x="1812" y="2396"/>
                  </a:cubicBezTo>
                  <a:cubicBezTo>
                    <a:pt x="2015" y="2277"/>
                    <a:pt x="2217" y="2130"/>
                    <a:pt x="2420" y="1990"/>
                  </a:cubicBezTo>
                  <a:cubicBezTo>
                    <a:pt x="2742" y="1696"/>
                    <a:pt x="3119" y="1403"/>
                    <a:pt x="3350" y="1025"/>
                  </a:cubicBezTo>
                  <a:cubicBezTo>
                    <a:pt x="3497" y="906"/>
                    <a:pt x="3616" y="794"/>
                    <a:pt x="3735" y="648"/>
                  </a:cubicBezTo>
                  <a:lnTo>
                    <a:pt x="3735" y="620"/>
                  </a:lnTo>
                  <a:cubicBezTo>
                    <a:pt x="3791" y="529"/>
                    <a:pt x="3875" y="445"/>
                    <a:pt x="3938" y="354"/>
                  </a:cubicBezTo>
                  <a:cubicBezTo>
                    <a:pt x="3994" y="270"/>
                    <a:pt x="4049" y="207"/>
                    <a:pt x="4112" y="151"/>
                  </a:cubicBezTo>
                  <a:cubicBezTo>
                    <a:pt x="4188" y="101"/>
                    <a:pt x="4128" y="0"/>
                    <a:pt x="40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79"/>
            <p:cNvSpPr/>
            <p:nvPr/>
          </p:nvSpPr>
          <p:spPr>
            <a:xfrm>
              <a:off x="7466700" y="3675632"/>
              <a:ext cx="84649" cy="63919"/>
            </a:xfrm>
            <a:custGeom>
              <a:rect b="b" l="l" r="r" t="t"/>
              <a:pathLst>
                <a:path extrusionOk="0" h="2809" w="3720">
                  <a:moveTo>
                    <a:pt x="3695" y="0"/>
                  </a:moveTo>
                  <a:cubicBezTo>
                    <a:pt x="3688" y="0"/>
                    <a:pt x="3680" y="3"/>
                    <a:pt x="3672" y="12"/>
                  </a:cubicBezTo>
                  <a:cubicBezTo>
                    <a:pt x="3469" y="242"/>
                    <a:pt x="3203" y="452"/>
                    <a:pt x="2945" y="627"/>
                  </a:cubicBezTo>
                  <a:cubicBezTo>
                    <a:pt x="2623" y="886"/>
                    <a:pt x="2329" y="1151"/>
                    <a:pt x="2008" y="1410"/>
                  </a:cubicBezTo>
                  <a:cubicBezTo>
                    <a:pt x="1721" y="1641"/>
                    <a:pt x="1371" y="1851"/>
                    <a:pt x="1050" y="2081"/>
                  </a:cubicBezTo>
                  <a:cubicBezTo>
                    <a:pt x="903" y="2165"/>
                    <a:pt x="728" y="2256"/>
                    <a:pt x="581" y="2340"/>
                  </a:cubicBezTo>
                  <a:cubicBezTo>
                    <a:pt x="434" y="2431"/>
                    <a:pt x="322" y="2431"/>
                    <a:pt x="148" y="2459"/>
                  </a:cubicBezTo>
                  <a:cubicBezTo>
                    <a:pt x="1" y="2487"/>
                    <a:pt x="29" y="2690"/>
                    <a:pt x="148" y="2753"/>
                  </a:cubicBezTo>
                  <a:cubicBezTo>
                    <a:pt x="204" y="2781"/>
                    <a:pt x="260" y="2781"/>
                    <a:pt x="287" y="2809"/>
                  </a:cubicBezTo>
                  <a:cubicBezTo>
                    <a:pt x="350" y="2809"/>
                    <a:pt x="406" y="2781"/>
                    <a:pt x="434" y="2753"/>
                  </a:cubicBezTo>
                  <a:cubicBezTo>
                    <a:pt x="497" y="2725"/>
                    <a:pt x="553" y="2725"/>
                    <a:pt x="609" y="2690"/>
                  </a:cubicBezTo>
                  <a:cubicBezTo>
                    <a:pt x="784" y="2634"/>
                    <a:pt x="931" y="2550"/>
                    <a:pt x="1078" y="2459"/>
                  </a:cubicBezTo>
                  <a:cubicBezTo>
                    <a:pt x="1455" y="2228"/>
                    <a:pt x="1805" y="1991"/>
                    <a:pt x="2099" y="1676"/>
                  </a:cubicBezTo>
                  <a:cubicBezTo>
                    <a:pt x="2420" y="1382"/>
                    <a:pt x="2735" y="1061"/>
                    <a:pt x="3056" y="767"/>
                  </a:cubicBezTo>
                  <a:cubicBezTo>
                    <a:pt x="3322" y="536"/>
                    <a:pt x="3553" y="361"/>
                    <a:pt x="3700" y="40"/>
                  </a:cubicBezTo>
                  <a:cubicBezTo>
                    <a:pt x="3720" y="20"/>
                    <a:pt x="3711" y="0"/>
                    <a:pt x="369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79"/>
            <p:cNvSpPr/>
            <p:nvPr/>
          </p:nvSpPr>
          <p:spPr>
            <a:xfrm>
              <a:off x="7272441" y="3702460"/>
              <a:ext cx="15929" cy="11946"/>
            </a:xfrm>
            <a:custGeom>
              <a:rect b="b" l="l" r="r" t="t"/>
              <a:pathLst>
                <a:path extrusionOk="0" h="525" w="700">
                  <a:moveTo>
                    <a:pt x="84" y="0"/>
                  </a:moveTo>
                  <a:cubicBezTo>
                    <a:pt x="28" y="0"/>
                    <a:pt x="0" y="56"/>
                    <a:pt x="28" y="112"/>
                  </a:cubicBezTo>
                  <a:cubicBezTo>
                    <a:pt x="56" y="203"/>
                    <a:pt x="119" y="231"/>
                    <a:pt x="175" y="259"/>
                  </a:cubicBezTo>
                  <a:cubicBezTo>
                    <a:pt x="231" y="322"/>
                    <a:pt x="294" y="378"/>
                    <a:pt x="350" y="406"/>
                  </a:cubicBezTo>
                  <a:cubicBezTo>
                    <a:pt x="434" y="462"/>
                    <a:pt x="553" y="525"/>
                    <a:pt x="643" y="525"/>
                  </a:cubicBezTo>
                  <a:cubicBezTo>
                    <a:pt x="699" y="497"/>
                    <a:pt x="699" y="406"/>
                    <a:pt x="671" y="378"/>
                  </a:cubicBezTo>
                  <a:cubicBezTo>
                    <a:pt x="608" y="378"/>
                    <a:pt x="580" y="322"/>
                    <a:pt x="553" y="287"/>
                  </a:cubicBezTo>
                  <a:cubicBezTo>
                    <a:pt x="525" y="231"/>
                    <a:pt x="469" y="203"/>
                    <a:pt x="406" y="175"/>
                  </a:cubicBezTo>
                  <a:cubicBezTo>
                    <a:pt x="322" y="84"/>
                    <a:pt x="231" y="0"/>
                    <a:pt x="8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79"/>
            <p:cNvSpPr/>
            <p:nvPr/>
          </p:nvSpPr>
          <p:spPr>
            <a:xfrm>
              <a:off x="7273442" y="3727809"/>
              <a:ext cx="9944" cy="6189"/>
            </a:xfrm>
            <a:custGeom>
              <a:rect b="b" l="l" r="r" t="t"/>
              <a:pathLst>
                <a:path extrusionOk="0" h="272" w="437">
                  <a:moveTo>
                    <a:pt x="47" y="1"/>
                  </a:moveTo>
                  <a:cubicBezTo>
                    <a:pt x="20" y="1"/>
                    <a:pt x="0" y="11"/>
                    <a:pt x="12" y="47"/>
                  </a:cubicBezTo>
                  <a:cubicBezTo>
                    <a:pt x="12" y="47"/>
                    <a:pt x="12" y="82"/>
                    <a:pt x="40" y="82"/>
                  </a:cubicBezTo>
                  <a:cubicBezTo>
                    <a:pt x="75" y="110"/>
                    <a:pt x="75" y="138"/>
                    <a:pt x="103" y="166"/>
                  </a:cubicBezTo>
                  <a:cubicBezTo>
                    <a:pt x="131" y="194"/>
                    <a:pt x="187" y="194"/>
                    <a:pt x="250" y="257"/>
                  </a:cubicBezTo>
                  <a:cubicBezTo>
                    <a:pt x="265" y="267"/>
                    <a:pt x="281" y="271"/>
                    <a:pt x="297" y="271"/>
                  </a:cubicBezTo>
                  <a:cubicBezTo>
                    <a:pt x="370" y="271"/>
                    <a:pt x="436" y="179"/>
                    <a:pt x="362" y="110"/>
                  </a:cubicBezTo>
                  <a:cubicBezTo>
                    <a:pt x="334" y="82"/>
                    <a:pt x="306" y="47"/>
                    <a:pt x="250" y="47"/>
                  </a:cubicBezTo>
                  <a:cubicBezTo>
                    <a:pt x="187" y="47"/>
                    <a:pt x="187" y="47"/>
                    <a:pt x="131" y="19"/>
                  </a:cubicBezTo>
                  <a:cubicBezTo>
                    <a:pt x="131" y="19"/>
                    <a:pt x="83" y="1"/>
                    <a:pt x="4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79"/>
            <p:cNvSpPr/>
            <p:nvPr/>
          </p:nvSpPr>
          <p:spPr>
            <a:xfrm>
              <a:off x="7310146" y="3704371"/>
              <a:ext cx="10035" cy="7964"/>
            </a:xfrm>
            <a:custGeom>
              <a:rect b="b" l="l" r="r" t="t"/>
              <a:pathLst>
                <a:path extrusionOk="0" h="350" w="441">
                  <a:moveTo>
                    <a:pt x="175" y="0"/>
                  </a:moveTo>
                  <a:cubicBezTo>
                    <a:pt x="119" y="0"/>
                    <a:pt x="91" y="28"/>
                    <a:pt x="63" y="91"/>
                  </a:cubicBezTo>
                  <a:cubicBezTo>
                    <a:pt x="35" y="91"/>
                    <a:pt x="0" y="147"/>
                    <a:pt x="0" y="175"/>
                  </a:cubicBezTo>
                  <a:lnTo>
                    <a:pt x="0" y="238"/>
                  </a:lnTo>
                  <a:cubicBezTo>
                    <a:pt x="35" y="266"/>
                    <a:pt x="35" y="294"/>
                    <a:pt x="63" y="294"/>
                  </a:cubicBezTo>
                  <a:cubicBezTo>
                    <a:pt x="119" y="350"/>
                    <a:pt x="175" y="350"/>
                    <a:pt x="238" y="350"/>
                  </a:cubicBezTo>
                  <a:cubicBezTo>
                    <a:pt x="266" y="350"/>
                    <a:pt x="322" y="322"/>
                    <a:pt x="350" y="294"/>
                  </a:cubicBezTo>
                  <a:cubicBezTo>
                    <a:pt x="385" y="266"/>
                    <a:pt x="413" y="238"/>
                    <a:pt x="441" y="203"/>
                  </a:cubicBezTo>
                  <a:cubicBezTo>
                    <a:pt x="441" y="147"/>
                    <a:pt x="413" y="91"/>
                    <a:pt x="350" y="63"/>
                  </a:cubicBezTo>
                  <a:lnTo>
                    <a:pt x="322" y="63"/>
                  </a:lnTo>
                  <a:cubicBezTo>
                    <a:pt x="294" y="28"/>
                    <a:pt x="238" y="0"/>
                    <a:pt x="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79"/>
            <p:cNvSpPr/>
            <p:nvPr/>
          </p:nvSpPr>
          <p:spPr>
            <a:xfrm>
              <a:off x="7304252" y="3700890"/>
              <a:ext cx="18636" cy="16861"/>
            </a:xfrm>
            <a:custGeom>
              <a:rect b="b" l="l" r="r" t="t"/>
              <a:pathLst>
                <a:path extrusionOk="0" h="741" w="819">
                  <a:moveTo>
                    <a:pt x="497" y="181"/>
                  </a:moveTo>
                  <a:cubicBezTo>
                    <a:pt x="553" y="244"/>
                    <a:pt x="609" y="272"/>
                    <a:pt x="672" y="328"/>
                  </a:cubicBezTo>
                  <a:cubicBezTo>
                    <a:pt x="644" y="356"/>
                    <a:pt x="609" y="391"/>
                    <a:pt x="581" y="419"/>
                  </a:cubicBezTo>
                  <a:cubicBezTo>
                    <a:pt x="533" y="435"/>
                    <a:pt x="482" y="451"/>
                    <a:pt x="437" y="451"/>
                  </a:cubicBezTo>
                  <a:cubicBezTo>
                    <a:pt x="404" y="451"/>
                    <a:pt x="374" y="443"/>
                    <a:pt x="350" y="419"/>
                  </a:cubicBezTo>
                  <a:cubicBezTo>
                    <a:pt x="322" y="391"/>
                    <a:pt x="294" y="356"/>
                    <a:pt x="294" y="300"/>
                  </a:cubicBezTo>
                  <a:lnTo>
                    <a:pt x="294" y="300"/>
                  </a:lnTo>
                  <a:cubicBezTo>
                    <a:pt x="322" y="328"/>
                    <a:pt x="322" y="328"/>
                    <a:pt x="350" y="328"/>
                  </a:cubicBezTo>
                  <a:cubicBezTo>
                    <a:pt x="406" y="328"/>
                    <a:pt x="434" y="272"/>
                    <a:pt x="469" y="216"/>
                  </a:cubicBezTo>
                  <a:cubicBezTo>
                    <a:pt x="497" y="216"/>
                    <a:pt x="497" y="216"/>
                    <a:pt x="497" y="181"/>
                  </a:cubicBezTo>
                  <a:close/>
                  <a:moveTo>
                    <a:pt x="292" y="0"/>
                  </a:moveTo>
                  <a:cubicBezTo>
                    <a:pt x="183" y="0"/>
                    <a:pt x="78" y="38"/>
                    <a:pt x="1" y="125"/>
                  </a:cubicBezTo>
                  <a:cubicBezTo>
                    <a:pt x="1" y="125"/>
                    <a:pt x="1" y="153"/>
                    <a:pt x="29" y="153"/>
                  </a:cubicBezTo>
                  <a:cubicBezTo>
                    <a:pt x="57" y="125"/>
                    <a:pt x="85" y="125"/>
                    <a:pt x="147" y="125"/>
                  </a:cubicBezTo>
                  <a:cubicBezTo>
                    <a:pt x="57" y="181"/>
                    <a:pt x="29" y="356"/>
                    <a:pt x="29" y="447"/>
                  </a:cubicBezTo>
                  <a:cubicBezTo>
                    <a:pt x="57" y="650"/>
                    <a:pt x="259" y="741"/>
                    <a:pt x="434" y="741"/>
                  </a:cubicBezTo>
                  <a:cubicBezTo>
                    <a:pt x="469" y="741"/>
                    <a:pt x="497" y="678"/>
                    <a:pt x="469" y="678"/>
                  </a:cubicBezTo>
                  <a:cubicBezTo>
                    <a:pt x="350" y="622"/>
                    <a:pt x="175" y="622"/>
                    <a:pt x="119" y="475"/>
                  </a:cubicBezTo>
                  <a:cubicBezTo>
                    <a:pt x="85" y="391"/>
                    <a:pt x="119" y="272"/>
                    <a:pt x="175" y="216"/>
                  </a:cubicBezTo>
                  <a:lnTo>
                    <a:pt x="175" y="216"/>
                  </a:lnTo>
                  <a:cubicBezTo>
                    <a:pt x="147" y="300"/>
                    <a:pt x="175" y="419"/>
                    <a:pt x="231" y="475"/>
                  </a:cubicBezTo>
                  <a:cubicBezTo>
                    <a:pt x="279" y="543"/>
                    <a:pt x="370" y="576"/>
                    <a:pt x="451" y="576"/>
                  </a:cubicBezTo>
                  <a:cubicBezTo>
                    <a:pt x="477" y="576"/>
                    <a:pt x="503" y="573"/>
                    <a:pt x="525" y="566"/>
                  </a:cubicBezTo>
                  <a:cubicBezTo>
                    <a:pt x="609" y="531"/>
                    <a:pt x="728" y="475"/>
                    <a:pt x="728" y="391"/>
                  </a:cubicBezTo>
                  <a:cubicBezTo>
                    <a:pt x="736" y="399"/>
                    <a:pt x="747" y="402"/>
                    <a:pt x="758" y="402"/>
                  </a:cubicBezTo>
                  <a:cubicBezTo>
                    <a:pt x="787" y="402"/>
                    <a:pt x="819" y="381"/>
                    <a:pt x="819" y="356"/>
                  </a:cubicBezTo>
                  <a:cubicBezTo>
                    <a:pt x="740" y="147"/>
                    <a:pt x="507" y="0"/>
                    <a:pt x="29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79"/>
            <p:cNvSpPr/>
            <p:nvPr/>
          </p:nvSpPr>
          <p:spPr>
            <a:xfrm>
              <a:off x="7308871" y="3717729"/>
              <a:ext cx="10672" cy="2207"/>
            </a:xfrm>
            <a:custGeom>
              <a:rect b="b" l="l" r="r" t="t"/>
              <a:pathLst>
                <a:path extrusionOk="0" h="97" w="469">
                  <a:moveTo>
                    <a:pt x="469" y="1"/>
                  </a:moveTo>
                  <a:cubicBezTo>
                    <a:pt x="406" y="1"/>
                    <a:pt x="350" y="29"/>
                    <a:pt x="294" y="29"/>
                  </a:cubicBezTo>
                  <a:cubicBezTo>
                    <a:pt x="249" y="43"/>
                    <a:pt x="205" y="50"/>
                    <a:pt x="161" y="50"/>
                  </a:cubicBezTo>
                  <a:cubicBezTo>
                    <a:pt x="118" y="50"/>
                    <a:pt x="74" y="43"/>
                    <a:pt x="28" y="29"/>
                  </a:cubicBezTo>
                  <a:cubicBezTo>
                    <a:pt x="0" y="29"/>
                    <a:pt x="0" y="57"/>
                    <a:pt x="28" y="57"/>
                  </a:cubicBezTo>
                  <a:cubicBezTo>
                    <a:pt x="73" y="76"/>
                    <a:pt x="128" y="96"/>
                    <a:pt x="188" y="96"/>
                  </a:cubicBezTo>
                  <a:cubicBezTo>
                    <a:pt x="213" y="96"/>
                    <a:pt x="239" y="93"/>
                    <a:pt x="266" y="85"/>
                  </a:cubicBezTo>
                  <a:cubicBezTo>
                    <a:pt x="322" y="85"/>
                    <a:pt x="378" y="57"/>
                    <a:pt x="469" y="29"/>
                  </a:cubicBezTo>
                  <a:lnTo>
                    <a:pt x="469"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79"/>
            <p:cNvSpPr/>
            <p:nvPr/>
          </p:nvSpPr>
          <p:spPr>
            <a:xfrm>
              <a:off x="7302181" y="3697158"/>
              <a:ext cx="15929" cy="3891"/>
            </a:xfrm>
            <a:custGeom>
              <a:rect b="b" l="l" r="r" t="t"/>
              <a:pathLst>
                <a:path extrusionOk="0" h="171" w="700">
                  <a:moveTo>
                    <a:pt x="334" y="1"/>
                  </a:moveTo>
                  <a:cubicBezTo>
                    <a:pt x="210" y="1"/>
                    <a:pt x="93" y="36"/>
                    <a:pt x="1" y="143"/>
                  </a:cubicBezTo>
                  <a:cubicBezTo>
                    <a:pt x="1" y="170"/>
                    <a:pt x="1" y="170"/>
                    <a:pt x="36" y="170"/>
                  </a:cubicBezTo>
                  <a:cubicBezTo>
                    <a:pt x="148" y="115"/>
                    <a:pt x="238" y="87"/>
                    <a:pt x="350" y="87"/>
                  </a:cubicBezTo>
                  <a:lnTo>
                    <a:pt x="672" y="87"/>
                  </a:lnTo>
                  <a:cubicBezTo>
                    <a:pt x="672" y="87"/>
                    <a:pt x="700" y="59"/>
                    <a:pt x="672" y="59"/>
                  </a:cubicBezTo>
                  <a:cubicBezTo>
                    <a:pt x="563" y="29"/>
                    <a:pt x="446" y="1"/>
                    <a:pt x="3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79"/>
            <p:cNvSpPr/>
            <p:nvPr/>
          </p:nvSpPr>
          <p:spPr>
            <a:xfrm>
              <a:off x="7322866" y="3703256"/>
              <a:ext cx="4005" cy="11446"/>
            </a:xfrm>
            <a:custGeom>
              <a:rect b="b" l="l" r="r" t="t"/>
              <a:pathLst>
                <a:path extrusionOk="0" h="503" w="176">
                  <a:moveTo>
                    <a:pt x="15" y="0"/>
                  </a:moveTo>
                  <a:cubicBezTo>
                    <a:pt x="8" y="0"/>
                    <a:pt x="1" y="7"/>
                    <a:pt x="1" y="21"/>
                  </a:cubicBezTo>
                  <a:cubicBezTo>
                    <a:pt x="29" y="112"/>
                    <a:pt x="29" y="196"/>
                    <a:pt x="29" y="287"/>
                  </a:cubicBezTo>
                  <a:cubicBezTo>
                    <a:pt x="29" y="371"/>
                    <a:pt x="29" y="427"/>
                    <a:pt x="57" y="490"/>
                  </a:cubicBezTo>
                  <a:cubicBezTo>
                    <a:pt x="57" y="499"/>
                    <a:pt x="60" y="502"/>
                    <a:pt x="65" y="502"/>
                  </a:cubicBezTo>
                  <a:cubicBezTo>
                    <a:pt x="75" y="502"/>
                    <a:pt x="94" y="490"/>
                    <a:pt x="113" y="490"/>
                  </a:cubicBezTo>
                  <a:cubicBezTo>
                    <a:pt x="176" y="343"/>
                    <a:pt x="85" y="140"/>
                    <a:pt x="29" y="21"/>
                  </a:cubicBezTo>
                  <a:cubicBezTo>
                    <a:pt x="29" y="7"/>
                    <a:pt x="22"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79"/>
            <p:cNvSpPr/>
            <p:nvPr/>
          </p:nvSpPr>
          <p:spPr>
            <a:xfrm>
              <a:off x="7326051" y="3705009"/>
              <a:ext cx="3368" cy="10945"/>
            </a:xfrm>
            <a:custGeom>
              <a:rect b="b" l="l" r="r" t="t"/>
              <a:pathLst>
                <a:path extrusionOk="0" h="481" w="148">
                  <a:moveTo>
                    <a:pt x="36" y="0"/>
                  </a:moveTo>
                  <a:cubicBezTo>
                    <a:pt x="63" y="147"/>
                    <a:pt x="1" y="294"/>
                    <a:pt x="1" y="441"/>
                  </a:cubicBezTo>
                  <a:cubicBezTo>
                    <a:pt x="25" y="461"/>
                    <a:pt x="47" y="480"/>
                    <a:pt x="57" y="480"/>
                  </a:cubicBezTo>
                  <a:cubicBezTo>
                    <a:pt x="61" y="480"/>
                    <a:pt x="63" y="477"/>
                    <a:pt x="63" y="469"/>
                  </a:cubicBezTo>
                  <a:cubicBezTo>
                    <a:pt x="147" y="322"/>
                    <a:pt x="91" y="147"/>
                    <a:pt x="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79"/>
            <p:cNvSpPr/>
            <p:nvPr/>
          </p:nvSpPr>
          <p:spPr>
            <a:xfrm>
              <a:off x="7454776" y="3660614"/>
              <a:ext cx="106789" cy="85786"/>
            </a:xfrm>
            <a:custGeom>
              <a:rect b="b" l="l" r="r" t="t"/>
              <a:pathLst>
                <a:path extrusionOk="0" h="3770" w="4693">
                  <a:moveTo>
                    <a:pt x="4517" y="203"/>
                  </a:moveTo>
                  <a:lnTo>
                    <a:pt x="4517" y="203"/>
                  </a:lnTo>
                  <a:cubicBezTo>
                    <a:pt x="4482" y="294"/>
                    <a:pt x="4427" y="350"/>
                    <a:pt x="4399" y="413"/>
                  </a:cubicBezTo>
                  <a:cubicBezTo>
                    <a:pt x="4343" y="497"/>
                    <a:pt x="4280" y="616"/>
                    <a:pt x="4196" y="700"/>
                  </a:cubicBezTo>
                  <a:cubicBezTo>
                    <a:pt x="4049" y="937"/>
                    <a:pt x="3846" y="1140"/>
                    <a:pt x="3671" y="1315"/>
                  </a:cubicBezTo>
                  <a:cubicBezTo>
                    <a:pt x="3294" y="1693"/>
                    <a:pt x="2881" y="2070"/>
                    <a:pt x="2476" y="2392"/>
                  </a:cubicBezTo>
                  <a:cubicBezTo>
                    <a:pt x="2098" y="2713"/>
                    <a:pt x="1686" y="2972"/>
                    <a:pt x="1280" y="3238"/>
                  </a:cubicBezTo>
                  <a:cubicBezTo>
                    <a:pt x="1161" y="3294"/>
                    <a:pt x="1049" y="3385"/>
                    <a:pt x="930" y="3413"/>
                  </a:cubicBezTo>
                  <a:cubicBezTo>
                    <a:pt x="901" y="3420"/>
                    <a:pt x="873" y="3423"/>
                    <a:pt x="847" y="3423"/>
                  </a:cubicBezTo>
                  <a:cubicBezTo>
                    <a:pt x="671" y="3423"/>
                    <a:pt x="581" y="3268"/>
                    <a:pt x="581" y="3091"/>
                  </a:cubicBezTo>
                  <a:cubicBezTo>
                    <a:pt x="581" y="2972"/>
                    <a:pt x="609" y="2797"/>
                    <a:pt x="672" y="2685"/>
                  </a:cubicBezTo>
                  <a:cubicBezTo>
                    <a:pt x="756" y="2595"/>
                    <a:pt x="846" y="2511"/>
                    <a:pt x="986" y="2448"/>
                  </a:cubicBezTo>
                  <a:cubicBezTo>
                    <a:pt x="1161" y="2420"/>
                    <a:pt x="1371" y="2392"/>
                    <a:pt x="1546" y="2336"/>
                  </a:cubicBezTo>
                  <a:cubicBezTo>
                    <a:pt x="1923" y="2217"/>
                    <a:pt x="2273" y="1951"/>
                    <a:pt x="2623" y="1749"/>
                  </a:cubicBezTo>
                  <a:cubicBezTo>
                    <a:pt x="2972" y="1518"/>
                    <a:pt x="3322" y="1287"/>
                    <a:pt x="3643" y="1021"/>
                  </a:cubicBezTo>
                  <a:cubicBezTo>
                    <a:pt x="3783" y="874"/>
                    <a:pt x="3930" y="700"/>
                    <a:pt x="4077" y="553"/>
                  </a:cubicBezTo>
                  <a:cubicBezTo>
                    <a:pt x="4196" y="469"/>
                    <a:pt x="4280" y="378"/>
                    <a:pt x="4399" y="322"/>
                  </a:cubicBezTo>
                  <a:cubicBezTo>
                    <a:pt x="4399" y="294"/>
                    <a:pt x="4455" y="266"/>
                    <a:pt x="4517" y="203"/>
                  </a:cubicBezTo>
                  <a:close/>
                  <a:moveTo>
                    <a:pt x="4629" y="0"/>
                  </a:moveTo>
                  <a:cubicBezTo>
                    <a:pt x="4573" y="0"/>
                    <a:pt x="4573" y="28"/>
                    <a:pt x="4517" y="63"/>
                  </a:cubicBezTo>
                  <a:cubicBezTo>
                    <a:pt x="4427" y="119"/>
                    <a:pt x="4308" y="203"/>
                    <a:pt x="4224" y="266"/>
                  </a:cubicBezTo>
                  <a:cubicBezTo>
                    <a:pt x="4049" y="413"/>
                    <a:pt x="3902" y="553"/>
                    <a:pt x="3755" y="728"/>
                  </a:cubicBezTo>
                  <a:cubicBezTo>
                    <a:pt x="3378" y="1077"/>
                    <a:pt x="2944" y="1315"/>
                    <a:pt x="2476" y="1574"/>
                  </a:cubicBezTo>
                  <a:cubicBezTo>
                    <a:pt x="2070" y="1839"/>
                    <a:pt x="1658" y="2098"/>
                    <a:pt x="1161" y="2189"/>
                  </a:cubicBezTo>
                  <a:cubicBezTo>
                    <a:pt x="1105" y="2217"/>
                    <a:pt x="1077" y="2217"/>
                    <a:pt x="1021" y="2217"/>
                  </a:cubicBezTo>
                  <a:cubicBezTo>
                    <a:pt x="996" y="2184"/>
                    <a:pt x="952" y="2172"/>
                    <a:pt x="899" y="2172"/>
                  </a:cubicBezTo>
                  <a:cubicBezTo>
                    <a:pt x="759" y="2172"/>
                    <a:pt x="558" y="2260"/>
                    <a:pt x="497" y="2301"/>
                  </a:cubicBezTo>
                  <a:cubicBezTo>
                    <a:pt x="231" y="2511"/>
                    <a:pt x="84" y="2769"/>
                    <a:pt x="0" y="3063"/>
                  </a:cubicBezTo>
                  <a:cubicBezTo>
                    <a:pt x="0" y="3098"/>
                    <a:pt x="22" y="3122"/>
                    <a:pt x="45" y="3122"/>
                  </a:cubicBezTo>
                  <a:cubicBezTo>
                    <a:pt x="59" y="3122"/>
                    <a:pt x="74" y="3112"/>
                    <a:pt x="84" y="3091"/>
                  </a:cubicBezTo>
                  <a:cubicBezTo>
                    <a:pt x="231" y="2797"/>
                    <a:pt x="434" y="2476"/>
                    <a:pt x="756" y="2364"/>
                  </a:cubicBezTo>
                  <a:lnTo>
                    <a:pt x="756" y="2364"/>
                  </a:lnTo>
                  <a:cubicBezTo>
                    <a:pt x="700" y="2392"/>
                    <a:pt x="609" y="2448"/>
                    <a:pt x="553" y="2539"/>
                  </a:cubicBezTo>
                  <a:lnTo>
                    <a:pt x="553" y="2567"/>
                  </a:lnTo>
                  <a:cubicBezTo>
                    <a:pt x="525" y="2595"/>
                    <a:pt x="497" y="2623"/>
                    <a:pt x="462" y="2685"/>
                  </a:cubicBezTo>
                  <a:cubicBezTo>
                    <a:pt x="462" y="2713"/>
                    <a:pt x="434" y="2769"/>
                    <a:pt x="406" y="2825"/>
                  </a:cubicBezTo>
                  <a:lnTo>
                    <a:pt x="406" y="2860"/>
                  </a:lnTo>
                  <a:cubicBezTo>
                    <a:pt x="378" y="3000"/>
                    <a:pt x="378" y="3175"/>
                    <a:pt x="406" y="3322"/>
                  </a:cubicBezTo>
                  <a:cubicBezTo>
                    <a:pt x="434" y="3497"/>
                    <a:pt x="553" y="3615"/>
                    <a:pt x="672" y="3643"/>
                  </a:cubicBezTo>
                  <a:cubicBezTo>
                    <a:pt x="497" y="3643"/>
                    <a:pt x="350" y="3587"/>
                    <a:pt x="203" y="3469"/>
                  </a:cubicBezTo>
                  <a:cubicBezTo>
                    <a:pt x="196" y="3465"/>
                    <a:pt x="188" y="3463"/>
                    <a:pt x="180" y="3463"/>
                  </a:cubicBezTo>
                  <a:cubicBezTo>
                    <a:pt x="132" y="3463"/>
                    <a:pt x="88" y="3533"/>
                    <a:pt x="112" y="3587"/>
                  </a:cubicBezTo>
                  <a:cubicBezTo>
                    <a:pt x="235" y="3710"/>
                    <a:pt x="396" y="3769"/>
                    <a:pt x="568" y="3769"/>
                  </a:cubicBezTo>
                  <a:cubicBezTo>
                    <a:pt x="602" y="3769"/>
                    <a:pt x="637" y="3767"/>
                    <a:pt x="672" y="3762"/>
                  </a:cubicBezTo>
                  <a:cubicBezTo>
                    <a:pt x="756" y="3762"/>
                    <a:pt x="846" y="3734"/>
                    <a:pt x="930" y="3699"/>
                  </a:cubicBezTo>
                  <a:cubicBezTo>
                    <a:pt x="958" y="3671"/>
                    <a:pt x="986" y="3643"/>
                    <a:pt x="1021" y="3615"/>
                  </a:cubicBezTo>
                  <a:cubicBezTo>
                    <a:pt x="1336" y="3525"/>
                    <a:pt x="1658" y="3294"/>
                    <a:pt x="1832" y="3147"/>
                  </a:cubicBezTo>
                  <a:cubicBezTo>
                    <a:pt x="2098" y="2944"/>
                    <a:pt x="2420" y="2769"/>
                    <a:pt x="2678" y="2511"/>
                  </a:cubicBezTo>
                  <a:cubicBezTo>
                    <a:pt x="2972" y="2245"/>
                    <a:pt x="3259" y="1951"/>
                    <a:pt x="3552" y="1665"/>
                  </a:cubicBezTo>
                  <a:cubicBezTo>
                    <a:pt x="3783" y="1427"/>
                    <a:pt x="4049" y="1168"/>
                    <a:pt x="4280" y="874"/>
                  </a:cubicBezTo>
                  <a:cubicBezTo>
                    <a:pt x="4371" y="728"/>
                    <a:pt x="4455" y="588"/>
                    <a:pt x="4545" y="413"/>
                  </a:cubicBezTo>
                  <a:cubicBezTo>
                    <a:pt x="4601" y="322"/>
                    <a:pt x="4692" y="203"/>
                    <a:pt x="4692" y="91"/>
                  </a:cubicBezTo>
                  <a:cubicBezTo>
                    <a:pt x="4692" y="28"/>
                    <a:pt x="4657" y="28"/>
                    <a:pt x="46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79"/>
            <p:cNvSpPr/>
            <p:nvPr/>
          </p:nvSpPr>
          <p:spPr>
            <a:xfrm>
              <a:off x="7447449" y="3713428"/>
              <a:ext cx="11764" cy="25963"/>
            </a:xfrm>
            <a:custGeom>
              <a:rect b="b" l="l" r="r" t="t"/>
              <a:pathLst>
                <a:path extrusionOk="0" h="1141" w="517">
                  <a:moveTo>
                    <a:pt x="468" y="0"/>
                  </a:moveTo>
                  <a:cubicBezTo>
                    <a:pt x="457" y="0"/>
                    <a:pt x="445" y="4"/>
                    <a:pt x="434" y="15"/>
                  </a:cubicBezTo>
                  <a:cubicBezTo>
                    <a:pt x="231" y="330"/>
                    <a:pt x="1" y="742"/>
                    <a:pt x="120" y="1120"/>
                  </a:cubicBezTo>
                  <a:cubicBezTo>
                    <a:pt x="120" y="1134"/>
                    <a:pt x="134" y="1141"/>
                    <a:pt x="148" y="1141"/>
                  </a:cubicBezTo>
                  <a:cubicBezTo>
                    <a:pt x="162" y="1141"/>
                    <a:pt x="176" y="1134"/>
                    <a:pt x="176" y="1120"/>
                  </a:cubicBezTo>
                  <a:cubicBezTo>
                    <a:pt x="176" y="714"/>
                    <a:pt x="294" y="392"/>
                    <a:pt x="497" y="43"/>
                  </a:cubicBezTo>
                  <a:cubicBezTo>
                    <a:pt x="517" y="23"/>
                    <a:pt x="495" y="0"/>
                    <a:pt x="46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79"/>
            <p:cNvSpPr/>
            <p:nvPr/>
          </p:nvSpPr>
          <p:spPr>
            <a:xfrm>
              <a:off x="7449588" y="3742600"/>
              <a:ext cx="18409" cy="10217"/>
            </a:xfrm>
            <a:custGeom>
              <a:rect b="b" l="l" r="r" t="t"/>
              <a:pathLst>
                <a:path extrusionOk="0" h="449" w="809">
                  <a:moveTo>
                    <a:pt x="51" y="1"/>
                  </a:moveTo>
                  <a:cubicBezTo>
                    <a:pt x="25" y="1"/>
                    <a:pt x="1" y="21"/>
                    <a:pt x="26" y="40"/>
                  </a:cubicBezTo>
                  <a:cubicBezTo>
                    <a:pt x="110" y="187"/>
                    <a:pt x="256" y="362"/>
                    <a:pt x="431" y="418"/>
                  </a:cubicBezTo>
                  <a:cubicBezTo>
                    <a:pt x="474" y="432"/>
                    <a:pt x="542" y="449"/>
                    <a:pt x="609" y="449"/>
                  </a:cubicBezTo>
                  <a:cubicBezTo>
                    <a:pt x="673" y="449"/>
                    <a:pt x="737" y="434"/>
                    <a:pt x="781" y="390"/>
                  </a:cubicBezTo>
                  <a:cubicBezTo>
                    <a:pt x="809" y="390"/>
                    <a:pt x="781" y="334"/>
                    <a:pt x="753" y="334"/>
                  </a:cubicBezTo>
                  <a:cubicBezTo>
                    <a:pt x="711" y="347"/>
                    <a:pt x="668" y="354"/>
                    <a:pt x="625" y="354"/>
                  </a:cubicBezTo>
                  <a:cubicBezTo>
                    <a:pt x="400" y="354"/>
                    <a:pt x="182" y="183"/>
                    <a:pt x="82" y="12"/>
                  </a:cubicBezTo>
                  <a:cubicBezTo>
                    <a:pt x="73" y="4"/>
                    <a:pt x="62"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79"/>
            <p:cNvSpPr/>
            <p:nvPr/>
          </p:nvSpPr>
          <p:spPr>
            <a:xfrm>
              <a:off x="7442193" y="3747196"/>
              <a:ext cx="11969" cy="9534"/>
            </a:xfrm>
            <a:custGeom>
              <a:rect b="b" l="l" r="r" t="t"/>
              <a:pathLst>
                <a:path extrusionOk="0" h="419" w="526">
                  <a:moveTo>
                    <a:pt x="22" y="1"/>
                  </a:moveTo>
                  <a:cubicBezTo>
                    <a:pt x="13" y="1"/>
                    <a:pt x="1" y="13"/>
                    <a:pt x="1" y="13"/>
                  </a:cubicBezTo>
                  <a:cubicBezTo>
                    <a:pt x="57" y="104"/>
                    <a:pt x="113" y="188"/>
                    <a:pt x="204" y="244"/>
                  </a:cubicBezTo>
                  <a:cubicBezTo>
                    <a:pt x="260" y="307"/>
                    <a:pt x="351" y="363"/>
                    <a:pt x="462" y="419"/>
                  </a:cubicBezTo>
                  <a:cubicBezTo>
                    <a:pt x="490" y="419"/>
                    <a:pt x="525" y="363"/>
                    <a:pt x="490" y="363"/>
                  </a:cubicBezTo>
                  <a:cubicBezTo>
                    <a:pt x="288" y="279"/>
                    <a:pt x="176" y="160"/>
                    <a:pt x="29" y="13"/>
                  </a:cubicBezTo>
                  <a:cubicBezTo>
                    <a:pt x="29" y="4"/>
                    <a:pt x="26" y="1"/>
                    <a:pt x="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79"/>
            <p:cNvSpPr/>
            <p:nvPr/>
          </p:nvSpPr>
          <p:spPr>
            <a:xfrm>
              <a:off x="7340888" y="3724419"/>
              <a:ext cx="5871" cy="15405"/>
            </a:xfrm>
            <a:custGeom>
              <a:rect b="b" l="l" r="r" t="t"/>
              <a:pathLst>
                <a:path extrusionOk="0" h="677" w="258">
                  <a:moveTo>
                    <a:pt x="240" y="0"/>
                  </a:moveTo>
                  <a:cubicBezTo>
                    <a:pt x="231" y="0"/>
                    <a:pt x="223" y="7"/>
                    <a:pt x="223" y="21"/>
                  </a:cubicBezTo>
                  <a:cubicBezTo>
                    <a:pt x="223" y="231"/>
                    <a:pt x="139" y="434"/>
                    <a:pt x="20" y="637"/>
                  </a:cubicBezTo>
                  <a:cubicBezTo>
                    <a:pt x="0" y="656"/>
                    <a:pt x="22" y="676"/>
                    <a:pt x="49" y="676"/>
                  </a:cubicBezTo>
                  <a:cubicBezTo>
                    <a:pt x="60" y="676"/>
                    <a:pt x="73" y="673"/>
                    <a:pt x="83" y="665"/>
                  </a:cubicBezTo>
                  <a:cubicBezTo>
                    <a:pt x="223" y="490"/>
                    <a:pt x="258" y="231"/>
                    <a:pt x="258" y="21"/>
                  </a:cubicBezTo>
                  <a:cubicBezTo>
                    <a:pt x="258" y="7"/>
                    <a:pt x="249" y="0"/>
                    <a:pt x="2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79"/>
            <p:cNvSpPr/>
            <p:nvPr/>
          </p:nvSpPr>
          <p:spPr>
            <a:xfrm>
              <a:off x="7341502" y="3727764"/>
              <a:ext cx="7805" cy="14108"/>
            </a:xfrm>
            <a:custGeom>
              <a:rect b="b" l="l" r="r" t="t"/>
              <a:pathLst>
                <a:path extrusionOk="0" h="620" w="343">
                  <a:moveTo>
                    <a:pt x="328" y="0"/>
                  </a:moveTo>
                  <a:cubicBezTo>
                    <a:pt x="321" y="0"/>
                    <a:pt x="314" y="7"/>
                    <a:pt x="314" y="21"/>
                  </a:cubicBezTo>
                  <a:cubicBezTo>
                    <a:pt x="314" y="224"/>
                    <a:pt x="168" y="399"/>
                    <a:pt x="21" y="574"/>
                  </a:cubicBezTo>
                  <a:cubicBezTo>
                    <a:pt x="1" y="599"/>
                    <a:pt x="27" y="620"/>
                    <a:pt x="54" y="620"/>
                  </a:cubicBezTo>
                  <a:cubicBezTo>
                    <a:pt x="65" y="620"/>
                    <a:pt x="76" y="617"/>
                    <a:pt x="84" y="609"/>
                  </a:cubicBezTo>
                  <a:cubicBezTo>
                    <a:pt x="168" y="546"/>
                    <a:pt x="259" y="462"/>
                    <a:pt x="286" y="343"/>
                  </a:cubicBezTo>
                  <a:cubicBezTo>
                    <a:pt x="342" y="259"/>
                    <a:pt x="342" y="140"/>
                    <a:pt x="342" y="21"/>
                  </a:cubicBezTo>
                  <a:cubicBezTo>
                    <a:pt x="342" y="7"/>
                    <a:pt x="335" y="0"/>
                    <a:pt x="3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79"/>
            <p:cNvSpPr/>
            <p:nvPr/>
          </p:nvSpPr>
          <p:spPr>
            <a:xfrm>
              <a:off x="7291691" y="3698478"/>
              <a:ext cx="5120" cy="5234"/>
            </a:xfrm>
            <a:custGeom>
              <a:rect b="b" l="l" r="r" t="t"/>
              <a:pathLst>
                <a:path extrusionOk="0" h="230" w="225">
                  <a:moveTo>
                    <a:pt x="112" y="1"/>
                  </a:moveTo>
                  <a:cubicBezTo>
                    <a:pt x="56" y="29"/>
                    <a:pt x="0" y="175"/>
                    <a:pt x="56" y="203"/>
                  </a:cubicBezTo>
                  <a:cubicBezTo>
                    <a:pt x="76" y="221"/>
                    <a:pt x="95" y="229"/>
                    <a:pt x="113" y="229"/>
                  </a:cubicBezTo>
                  <a:cubicBezTo>
                    <a:pt x="178" y="229"/>
                    <a:pt x="225" y="128"/>
                    <a:pt x="203" y="57"/>
                  </a:cubicBezTo>
                  <a:cubicBezTo>
                    <a:pt x="203" y="29"/>
                    <a:pt x="175" y="1"/>
                    <a:pt x="1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79"/>
            <p:cNvSpPr/>
            <p:nvPr/>
          </p:nvSpPr>
          <p:spPr>
            <a:xfrm>
              <a:off x="7331467" y="3750837"/>
              <a:ext cx="25622" cy="14905"/>
            </a:xfrm>
            <a:custGeom>
              <a:rect b="b" l="l" r="r" t="t"/>
              <a:pathLst>
                <a:path extrusionOk="0" h="655" w="1126">
                  <a:moveTo>
                    <a:pt x="0" y="0"/>
                  </a:moveTo>
                  <a:cubicBezTo>
                    <a:pt x="203" y="28"/>
                    <a:pt x="434" y="56"/>
                    <a:pt x="609" y="203"/>
                  </a:cubicBezTo>
                  <a:cubicBezTo>
                    <a:pt x="783" y="322"/>
                    <a:pt x="902" y="525"/>
                    <a:pt x="1049" y="643"/>
                  </a:cubicBezTo>
                  <a:cubicBezTo>
                    <a:pt x="1057" y="651"/>
                    <a:pt x="1066" y="654"/>
                    <a:pt x="1075" y="654"/>
                  </a:cubicBezTo>
                  <a:cubicBezTo>
                    <a:pt x="1101" y="654"/>
                    <a:pt x="1126" y="627"/>
                    <a:pt x="1105" y="580"/>
                  </a:cubicBezTo>
                  <a:cubicBezTo>
                    <a:pt x="986" y="406"/>
                    <a:pt x="811" y="203"/>
                    <a:pt x="609" y="84"/>
                  </a:cubicBezTo>
                  <a:cubicBezTo>
                    <a:pt x="406" y="0"/>
                    <a:pt x="203" y="0"/>
                    <a:pt x="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79"/>
            <p:cNvSpPr/>
            <p:nvPr/>
          </p:nvSpPr>
          <p:spPr>
            <a:xfrm>
              <a:off x="7351992" y="3752726"/>
              <a:ext cx="22618" cy="17385"/>
            </a:xfrm>
            <a:custGeom>
              <a:rect b="b" l="l" r="r" t="t"/>
              <a:pathLst>
                <a:path extrusionOk="0" h="764" w="994">
                  <a:moveTo>
                    <a:pt x="28" y="1"/>
                  </a:moveTo>
                  <a:cubicBezTo>
                    <a:pt x="0" y="1"/>
                    <a:pt x="0" y="1"/>
                    <a:pt x="0" y="36"/>
                  </a:cubicBezTo>
                  <a:cubicBezTo>
                    <a:pt x="119" y="211"/>
                    <a:pt x="231" y="386"/>
                    <a:pt x="406" y="497"/>
                  </a:cubicBezTo>
                  <a:cubicBezTo>
                    <a:pt x="553" y="644"/>
                    <a:pt x="700" y="700"/>
                    <a:pt x="902" y="763"/>
                  </a:cubicBezTo>
                  <a:cubicBezTo>
                    <a:pt x="958" y="763"/>
                    <a:pt x="993" y="700"/>
                    <a:pt x="930" y="700"/>
                  </a:cubicBezTo>
                  <a:cubicBezTo>
                    <a:pt x="755" y="616"/>
                    <a:pt x="581" y="560"/>
                    <a:pt x="406" y="414"/>
                  </a:cubicBezTo>
                  <a:cubicBezTo>
                    <a:pt x="259" y="295"/>
                    <a:pt x="147" y="148"/>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79"/>
            <p:cNvSpPr/>
            <p:nvPr/>
          </p:nvSpPr>
          <p:spPr>
            <a:xfrm>
              <a:off x="7365986" y="3758597"/>
              <a:ext cx="30378" cy="14222"/>
            </a:xfrm>
            <a:custGeom>
              <a:rect b="b" l="l" r="r" t="t"/>
              <a:pathLst>
                <a:path extrusionOk="0" h="625" w="1335">
                  <a:moveTo>
                    <a:pt x="50" y="1"/>
                  </a:moveTo>
                  <a:cubicBezTo>
                    <a:pt x="35" y="1"/>
                    <a:pt x="1" y="37"/>
                    <a:pt x="29" y="37"/>
                  </a:cubicBezTo>
                  <a:cubicBezTo>
                    <a:pt x="231" y="211"/>
                    <a:pt x="406" y="358"/>
                    <a:pt x="609" y="477"/>
                  </a:cubicBezTo>
                  <a:cubicBezTo>
                    <a:pt x="840" y="589"/>
                    <a:pt x="1042" y="589"/>
                    <a:pt x="1280" y="617"/>
                  </a:cubicBezTo>
                  <a:cubicBezTo>
                    <a:pt x="1289" y="623"/>
                    <a:pt x="1296" y="625"/>
                    <a:pt x="1303" y="625"/>
                  </a:cubicBezTo>
                  <a:cubicBezTo>
                    <a:pt x="1335" y="625"/>
                    <a:pt x="1327" y="557"/>
                    <a:pt x="1280" y="533"/>
                  </a:cubicBezTo>
                  <a:cubicBezTo>
                    <a:pt x="1077" y="477"/>
                    <a:pt x="840" y="477"/>
                    <a:pt x="637" y="358"/>
                  </a:cubicBezTo>
                  <a:cubicBezTo>
                    <a:pt x="434" y="267"/>
                    <a:pt x="259" y="156"/>
                    <a:pt x="57" y="9"/>
                  </a:cubicBezTo>
                  <a:cubicBezTo>
                    <a:pt x="57" y="3"/>
                    <a:pt x="54" y="1"/>
                    <a:pt x="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79"/>
            <p:cNvSpPr/>
            <p:nvPr/>
          </p:nvSpPr>
          <p:spPr>
            <a:xfrm>
              <a:off x="7365327" y="3751292"/>
              <a:ext cx="29172" cy="12766"/>
            </a:xfrm>
            <a:custGeom>
              <a:rect b="b" l="l" r="r" t="t"/>
              <a:pathLst>
                <a:path extrusionOk="0" h="561" w="1282">
                  <a:moveTo>
                    <a:pt x="39" y="0"/>
                  </a:moveTo>
                  <a:cubicBezTo>
                    <a:pt x="14" y="0"/>
                    <a:pt x="0" y="41"/>
                    <a:pt x="23" y="64"/>
                  </a:cubicBezTo>
                  <a:cubicBezTo>
                    <a:pt x="407" y="330"/>
                    <a:pt x="757" y="505"/>
                    <a:pt x="1190" y="560"/>
                  </a:cubicBezTo>
                  <a:cubicBezTo>
                    <a:pt x="1246" y="560"/>
                    <a:pt x="1281" y="477"/>
                    <a:pt x="1218" y="477"/>
                  </a:cubicBezTo>
                  <a:cubicBezTo>
                    <a:pt x="813" y="386"/>
                    <a:pt x="435" y="239"/>
                    <a:pt x="58" y="8"/>
                  </a:cubicBezTo>
                  <a:cubicBezTo>
                    <a:pt x="51" y="3"/>
                    <a:pt x="45" y="0"/>
                    <a:pt x="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79"/>
            <p:cNvSpPr/>
            <p:nvPr/>
          </p:nvSpPr>
          <p:spPr>
            <a:xfrm>
              <a:off x="7505042" y="3756230"/>
              <a:ext cx="4801" cy="14996"/>
            </a:xfrm>
            <a:custGeom>
              <a:rect b="b" l="l" r="r" t="t"/>
              <a:pathLst>
                <a:path extrusionOk="0" h="659" w="211">
                  <a:moveTo>
                    <a:pt x="18" y="1"/>
                  </a:moveTo>
                  <a:cubicBezTo>
                    <a:pt x="10" y="1"/>
                    <a:pt x="1" y="8"/>
                    <a:pt x="1" y="22"/>
                  </a:cubicBezTo>
                  <a:cubicBezTo>
                    <a:pt x="64" y="232"/>
                    <a:pt x="92" y="434"/>
                    <a:pt x="120" y="637"/>
                  </a:cubicBezTo>
                  <a:cubicBezTo>
                    <a:pt x="120" y="651"/>
                    <a:pt x="127" y="658"/>
                    <a:pt x="137" y="658"/>
                  </a:cubicBezTo>
                  <a:cubicBezTo>
                    <a:pt x="148" y="658"/>
                    <a:pt x="162" y="651"/>
                    <a:pt x="176" y="637"/>
                  </a:cubicBezTo>
                  <a:cubicBezTo>
                    <a:pt x="211" y="406"/>
                    <a:pt x="92" y="232"/>
                    <a:pt x="36" y="22"/>
                  </a:cubicBezTo>
                  <a:cubicBezTo>
                    <a:pt x="36" y="8"/>
                    <a:pt x="27" y="1"/>
                    <a:pt x="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79"/>
            <p:cNvSpPr/>
            <p:nvPr/>
          </p:nvSpPr>
          <p:spPr>
            <a:xfrm>
              <a:off x="7450157" y="3819717"/>
              <a:ext cx="10536" cy="2093"/>
            </a:xfrm>
            <a:custGeom>
              <a:rect b="b" l="l" r="r" t="t"/>
              <a:pathLst>
                <a:path extrusionOk="0" h="92" w="463">
                  <a:moveTo>
                    <a:pt x="57" y="1"/>
                  </a:moveTo>
                  <a:cubicBezTo>
                    <a:pt x="1" y="1"/>
                    <a:pt x="1" y="92"/>
                    <a:pt x="29" y="92"/>
                  </a:cubicBezTo>
                  <a:lnTo>
                    <a:pt x="406" y="92"/>
                  </a:lnTo>
                  <a:cubicBezTo>
                    <a:pt x="462" y="92"/>
                    <a:pt x="462" y="29"/>
                    <a:pt x="406" y="29"/>
                  </a:cubicBezTo>
                  <a:cubicBezTo>
                    <a:pt x="287" y="29"/>
                    <a:pt x="175" y="29"/>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79"/>
            <p:cNvSpPr/>
            <p:nvPr/>
          </p:nvSpPr>
          <p:spPr>
            <a:xfrm>
              <a:off x="7523679" y="3643934"/>
              <a:ext cx="31015" cy="9421"/>
            </a:xfrm>
            <a:custGeom>
              <a:rect b="b" l="l" r="r" t="t"/>
              <a:pathLst>
                <a:path extrusionOk="0" h="414" w="1363">
                  <a:moveTo>
                    <a:pt x="1277" y="1"/>
                  </a:moveTo>
                  <a:cubicBezTo>
                    <a:pt x="1269" y="1"/>
                    <a:pt x="1260" y="2"/>
                    <a:pt x="1252" y="6"/>
                  </a:cubicBezTo>
                  <a:cubicBezTo>
                    <a:pt x="1049" y="125"/>
                    <a:pt x="846" y="237"/>
                    <a:pt x="615" y="272"/>
                  </a:cubicBezTo>
                  <a:cubicBezTo>
                    <a:pt x="527" y="296"/>
                    <a:pt x="444" y="304"/>
                    <a:pt x="363" y="304"/>
                  </a:cubicBezTo>
                  <a:cubicBezTo>
                    <a:pt x="253" y="304"/>
                    <a:pt x="145" y="288"/>
                    <a:pt x="28" y="272"/>
                  </a:cubicBezTo>
                  <a:cubicBezTo>
                    <a:pt x="0" y="272"/>
                    <a:pt x="0" y="300"/>
                    <a:pt x="0" y="300"/>
                  </a:cubicBezTo>
                  <a:cubicBezTo>
                    <a:pt x="161" y="379"/>
                    <a:pt x="320" y="414"/>
                    <a:pt x="476" y="414"/>
                  </a:cubicBezTo>
                  <a:cubicBezTo>
                    <a:pt x="776" y="414"/>
                    <a:pt x="1062" y="286"/>
                    <a:pt x="1315" y="97"/>
                  </a:cubicBezTo>
                  <a:cubicBezTo>
                    <a:pt x="1363" y="67"/>
                    <a:pt x="1328" y="1"/>
                    <a:pt x="12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79"/>
            <p:cNvSpPr/>
            <p:nvPr/>
          </p:nvSpPr>
          <p:spPr>
            <a:xfrm>
              <a:off x="7532394" y="3647234"/>
              <a:ext cx="25713" cy="12948"/>
            </a:xfrm>
            <a:custGeom>
              <a:rect b="b" l="l" r="r" t="t"/>
              <a:pathLst>
                <a:path extrusionOk="0" h="569" w="1130">
                  <a:moveTo>
                    <a:pt x="1090" y="0"/>
                  </a:moveTo>
                  <a:cubicBezTo>
                    <a:pt x="1085" y="0"/>
                    <a:pt x="1078" y="3"/>
                    <a:pt x="1071" y="8"/>
                  </a:cubicBezTo>
                  <a:cubicBezTo>
                    <a:pt x="897" y="92"/>
                    <a:pt x="757" y="183"/>
                    <a:pt x="582" y="302"/>
                  </a:cubicBezTo>
                  <a:cubicBezTo>
                    <a:pt x="407" y="386"/>
                    <a:pt x="232" y="442"/>
                    <a:pt x="23" y="532"/>
                  </a:cubicBezTo>
                  <a:cubicBezTo>
                    <a:pt x="0" y="532"/>
                    <a:pt x="14" y="568"/>
                    <a:pt x="38" y="568"/>
                  </a:cubicBezTo>
                  <a:cubicBezTo>
                    <a:pt x="44" y="568"/>
                    <a:pt x="51" y="566"/>
                    <a:pt x="58" y="560"/>
                  </a:cubicBezTo>
                  <a:cubicBezTo>
                    <a:pt x="435" y="442"/>
                    <a:pt x="785" y="302"/>
                    <a:pt x="1106" y="64"/>
                  </a:cubicBezTo>
                  <a:cubicBezTo>
                    <a:pt x="1129" y="41"/>
                    <a:pt x="1115" y="0"/>
                    <a:pt x="10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79"/>
            <p:cNvSpPr/>
            <p:nvPr/>
          </p:nvSpPr>
          <p:spPr>
            <a:xfrm>
              <a:off x="7479284" y="3661251"/>
              <a:ext cx="23256" cy="21981"/>
            </a:xfrm>
            <a:custGeom>
              <a:rect b="b" l="l" r="r" t="t"/>
              <a:pathLst>
                <a:path extrusionOk="0" h="966" w="1022">
                  <a:moveTo>
                    <a:pt x="1021" y="0"/>
                  </a:moveTo>
                  <a:cubicBezTo>
                    <a:pt x="727" y="385"/>
                    <a:pt x="350" y="588"/>
                    <a:pt x="28" y="909"/>
                  </a:cubicBezTo>
                  <a:cubicBezTo>
                    <a:pt x="0" y="909"/>
                    <a:pt x="28" y="965"/>
                    <a:pt x="56" y="965"/>
                  </a:cubicBezTo>
                  <a:cubicBezTo>
                    <a:pt x="259" y="874"/>
                    <a:pt x="434" y="735"/>
                    <a:pt x="581" y="588"/>
                  </a:cubicBezTo>
                  <a:cubicBezTo>
                    <a:pt x="783" y="413"/>
                    <a:pt x="902" y="238"/>
                    <a:pt x="10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79"/>
            <p:cNvSpPr/>
            <p:nvPr/>
          </p:nvSpPr>
          <p:spPr>
            <a:xfrm>
              <a:off x="7481991" y="3666029"/>
              <a:ext cx="22436" cy="23096"/>
            </a:xfrm>
            <a:custGeom>
              <a:rect b="b" l="l" r="r" t="t"/>
              <a:pathLst>
                <a:path extrusionOk="0" h="1015" w="986">
                  <a:moveTo>
                    <a:pt x="986" y="0"/>
                  </a:moveTo>
                  <a:cubicBezTo>
                    <a:pt x="783" y="406"/>
                    <a:pt x="350" y="664"/>
                    <a:pt x="28" y="958"/>
                  </a:cubicBezTo>
                  <a:cubicBezTo>
                    <a:pt x="0" y="986"/>
                    <a:pt x="28" y="1014"/>
                    <a:pt x="56" y="1014"/>
                  </a:cubicBezTo>
                  <a:cubicBezTo>
                    <a:pt x="462" y="783"/>
                    <a:pt x="783" y="434"/>
                    <a:pt x="986" y="28"/>
                  </a:cubicBezTo>
                  <a:lnTo>
                    <a:pt x="986" y="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79"/>
            <p:cNvSpPr/>
            <p:nvPr/>
          </p:nvSpPr>
          <p:spPr>
            <a:xfrm>
              <a:off x="7443467" y="3693859"/>
              <a:ext cx="20548" cy="21822"/>
            </a:xfrm>
            <a:custGeom>
              <a:rect b="b" l="l" r="r" t="t"/>
              <a:pathLst>
                <a:path extrusionOk="0" h="959" w="903">
                  <a:moveTo>
                    <a:pt x="903" y="1"/>
                  </a:moveTo>
                  <a:lnTo>
                    <a:pt x="903" y="1"/>
                  </a:lnTo>
                  <a:cubicBezTo>
                    <a:pt x="700" y="350"/>
                    <a:pt x="379" y="665"/>
                    <a:pt x="29" y="903"/>
                  </a:cubicBezTo>
                  <a:cubicBezTo>
                    <a:pt x="1" y="903"/>
                    <a:pt x="1" y="959"/>
                    <a:pt x="57" y="959"/>
                  </a:cubicBezTo>
                  <a:cubicBezTo>
                    <a:pt x="469" y="812"/>
                    <a:pt x="756" y="378"/>
                    <a:pt x="9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79"/>
            <p:cNvSpPr/>
            <p:nvPr/>
          </p:nvSpPr>
          <p:spPr>
            <a:xfrm>
              <a:off x="7694705" y="3507541"/>
              <a:ext cx="7350" cy="11059"/>
            </a:xfrm>
            <a:custGeom>
              <a:rect b="b" l="l" r="r" t="t"/>
              <a:pathLst>
                <a:path extrusionOk="0" h="486" w="323">
                  <a:moveTo>
                    <a:pt x="1" y="1"/>
                  </a:moveTo>
                  <a:lnTo>
                    <a:pt x="1" y="29"/>
                  </a:lnTo>
                  <a:cubicBezTo>
                    <a:pt x="57" y="57"/>
                    <a:pt x="148" y="85"/>
                    <a:pt x="176" y="176"/>
                  </a:cubicBezTo>
                  <a:cubicBezTo>
                    <a:pt x="232" y="259"/>
                    <a:pt x="232" y="378"/>
                    <a:pt x="232" y="462"/>
                  </a:cubicBezTo>
                  <a:cubicBezTo>
                    <a:pt x="247" y="477"/>
                    <a:pt x="265" y="486"/>
                    <a:pt x="282" y="486"/>
                  </a:cubicBezTo>
                  <a:cubicBezTo>
                    <a:pt x="304" y="486"/>
                    <a:pt x="323" y="470"/>
                    <a:pt x="323" y="434"/>
                  </a:cubicBezTo>
                  <a:cubicBezTo>
                    <a:pt x="323" y="350"/>
                    <a:pt x="295" y="232"/>
                    <a:pt x="232" y="148"/>
                  </a:cubicBezTo>
                  <a:cubicBezTo>
                    <a:pt x="176" y="85"/>
                    <a:pt x="92" y="29"/>
                    <a:pt x="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79"/>
            <p:cNvSpPr/>
            <p:nvPr/>
          </p:nvSpPr>
          <p:spPr>
            <a:xfrm>
              <a:off x="7700963" y="3508542"/>
              <a:ext cx="5712" cy="18750"/>
            </a:xfrm>
            <a:custGeom>
              <a:rect b="b" l="l" r="r" t="t"/>
              <a:pathLst>
                <a:path extrusionOk="0" h="824" w="251">
                  <a:moveTo>
                    <a:pt x="22" y="0"/>
                  </a:moveTo>
                  <a:cubicBezTo>
                    <a:pt x="7" y="0"/>
                    <a:pt x="1" y="13"/>
                    <a:pt x="20" y="13"/>
                  </a:cubicBezTo>
                  <a:cubicBezTo>
                    <a:pt x="103" y="160"/>
                    <a:pt x="131" y="243"/>
                    <a:pt x="131" y="418"/>
                  </a:cubicBezTo>
                  <a:lnTo>
                    <a:pt x="131" y="803"/>
                  </a:lnTo>
                  <a:cubicBezTo>
                    <a:pt x="131" y="817"/>
                    <a:pt x="147" y="824"/>
                    <a:pt x="166" y="824"/>
                  </a:cubicBezTo>
                  <a:cubicBezTo>
                    <a:pt x="186" y="824"/>
                    <a:pt x="208" y="817"/>
                    <a:pt x="222" y="803"/>
                  </a:cubicBezTo>
                  <a:cubicBezTo>
                    <a:pt x="222" y="628"/>
                    <a:pt x="250" y="453"/>
                    <a:pt x="222" y="306"/>
                  </a:cubicBezTo>
                  <a:cubicBezTo>
                    <a:pt x="194" y="188"/>
                    <a:pt x="103" y="104"/>
                    <a:pt x="48" y="13"/>
                  </a:cubicBezTo>
                  <a:cubicBezTo>
                    <a:pt x="38" y="3"/>
                    <a:pt x="29" y="0"/>
                    <a:pt x="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79"/>
            <p:cNvSpPr/>
            <p:nvPr/>
          </p:nvSpPr>
          <p:spPr>
            <a:xfrm>
              <a:off x="7620410" y="3612874"/>
              <a:ext cx="31197" cy="12606"/>
            </a:xfrm>
            <a:custGeom>
              <a:rect b="b" l="l" r="r" t="t"/>
              <a:pathLst>
                <a:path extrusionOk="0" h="554" w="1371">
                  <a:moveTo>
                    <a:pt x="1315" y="1"/>
                  </a:moveTo>
                  <a:cubicBezTo>
                    <a:pt x="874" y="120"/>
                    <a:pt x="497" y="378"/>
                    <a:pt x="63" y="497"/>
                  </a:cubicBezTo>
                  <a:cubicBezTo>
                    <a:pt x="0" y="497"/>
                    <a:pt x="35" y="553"/>
                    <a:pt x="63" y="553"/>
                  </a:cubicBezTo>
                  <a:cubicBezTo>
                    <a:pt x="497" y="469"/>
                    <a:pt x="937" y="266"/>
                    <a:pt x="1343" y="64"/>
                  </a:cubicBezTo>
                  <a:cubicBezTo>
                    <a:pt x="1371" y="64"/>
                    <a:pt x="1343" y="1"/>
                    <a:pt x="13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79"/>
            <p:cNvSpPr/>
            <p:nvPr/>
          </p:nvSpPr>
          <p:spPr>
            <a:xfrm>
              <a:off x="7637112" y="3610712"/>
              <a:ext cx="24985" cy="14768"/>
            </a:xfrm>
            <a:custGeom>
              <a:rect b="b" l="l" r="r" t="t"/>
              <a:pathLst>
                <a:path extrusionOk="0" h="649" w="1098">
                  <a:moveTo>
                    <a:pt x="1073" y="0"/>
                  </a:moveTo>
                  <a:cubicBezTo>
                    <a:pt x="1066" y="0"/>
                    <a:pt x="1058" y="4"/>
                    <a:pt x="1049" y="12"/>
                  </a:cubicBezTo>
                  <a:cubicBezTo>
                    <a:pt x="700" y="187"/>
                    <a:pt x="378" y="417"/>
                    <a:pt x="29" y="620"/>
                  </a:cubicBezTo>
                  <a:cubicBezTo>
                    <a:pt x="1" y="620"/>
                    <a:pt x="29" y="648"/>
                    <a:pt x="29" y="648"/>
                  </a:cubicBezTo>
                  <a:cubicBezTo>
                    <a:pt x="406" y="473"/>
                    <a:pt x="728" y="243"/>
                    <a:pt x="1077" y="40"/>
                  </a:cubicBezTo>
                  <a:cubicBezTo>
                    <a:pt x="1097" y="20"/>
                    <a:pt x="1089" y="0"/>
                    <a:pt x="10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79"/>
            <p:cNvSpPr/>
            <p:nvPr/>
          </p:nvSpPr>
          <p:spPr>
            <a:xfrm>
              <a:off x="7267821" y="3466218"/>
              <a:ext cx="460015" cy="409226"/>
            </a:xfrm>
            <a:custGeom>
              <a:rect b="b" l="l" r="r" t="t"/>
              <a:pathLst>
                <a:path extrusionOk="0" h="17984" w="20216">
                  <a:moveTo>
                    <a:pt x="17628" y="1118"/>
                  </a:moveTo>
                  <a:cubicBezTo>
                    <a:pt x="17684" y="1118"/>
                    <a:pt x="17740" y="1173"/>
                    <a:pt x="17768" y="1229"/>
                  </a:cubicBezTo>
                  <a:cubicBezTo>
                    <a:pt x="17656" y="1320"/>
                    <a:pt x="17418" y="1320"/>
                    <a:pt x="17244" y="1376"/>
                  </a:cubicBezTo>
                  <a:cubicBezTo>
                    <a:pt x="17069" y="1439"/>
                    <a:pt x="16894" y="1467"/>
                    <a:pt x="16754" y="1523"/>
                  </a:cubicBezTo>
                  <a:cubicBezTo>
                    <a:pt x="16544" y="1579"/>
                    <a:pt x="16369" y="1642"/>
                    <a:pt x="16195" y="1698"/>
                  </a:cubicBezTo>
                  <a:cubicBezTo>
                    <a:pt x="16139" y="1726"/>
                    <a:pt x="16055" y="1754"/>
                    <a:pt x="15992" y="1754"/>
                  </a:cubicBezTo>
                  <a:cubicBezTo>
                    <a:pt x="16083" y="1726"/>
                    <a:pt x="16167" y="1670"/>
                    <a:pt x="16230" y="1642"/>
                  </a:cubicBezTo>
                  <a:cubicBezTo>
                    <a:pt x="16369" y="1551"/>
                    <a:pt x="16544" y="1495"/>
                    <a:pt x="16691" y="1439"/>
                  </a:cubicBezTo>
                  <a:cubicBezTo>
                    <a:pt x="16838" y="1348"/>
                    <a:pt x="17013" y="1292"/>
                    <a:pt x="17188" y="1229"/>
                  </a:cubicBezTo>
                  <a:cubicBezTo>
                    <a:pt x="17306" y="1201"/>
                    <a:pt x="17481" y="1118"/>
                    <a:pt x="17628" y="1118"/>
                  </a:cubicBezTo>
                  <a:close/>
                  <a:moveTo>
                    <a:pt x="17943" y="1523"/>
                  </a:moveTo>
                  <a:cubicBezTo>
                    <a:pt x="17978" y="1579"/>
                    <a:pt x="18006" y="1614"/>
                    <a:pt x="18034" y="1670"/>
                  </a:cubicBezTo>
                  <a:cubicBezTo>
                    <a:pt x="18118" y="1754"/>
                    <a:pt x="18236" y="1817"/>
                    <a:pt x="18355" y="1873"/>
                  </a:cubicBezTo>
                  <a:cubicBezTo>
                    <a:pt x="18208" y="1873"/>
                    <a:pt x="18062" y="1901"/>
                    <a:pt x="17915" y="1901"/>
                  </a:cubicBezTo>
                  <a:lnTo>
                    <a:pt x="17188" y="1901"/>
                  </a:lnTo>
                  <a:cubicBezTo>
                    <a:pt x="17334" y="1845"/>
                    <a:pt x="17509" y="1754"/>
                    <a:pt x="17656" y="1670"/>
                  </a:cubicBezTo>
                  <a:cubicBezTo>
                    <a:pt x="17740" y="1642"/>
                    <a:pt x="17859" y="1579"/>
                    <a:pt x="17943" y="1523"/>
                  </a:cubicBezTo>
                  <a:close/>
                  <a:moveTo>
                    <a:pt x="17859" y="1376"/>
                  </a:moveTo>
                  <a:lnTo>
                    <a:pt x="17887" y="1404"/>
                  </a:lnTo>
                  <a:cubicBezTo>
                    <a:pt x="17768" y="1495"/>
                    <a:pt x="17628" y="1551"/>
                    <a:pt x="17509" y="1579"/>
                  </a:cubicBezTo>
                  <a:cubicBezTo>
                    <a:pt x="17362" y="1670"/>
                    <a:pt x="17188" y="1754"/>
                    <a:pt x="17013" y="1845"/>
                  </a:cubicBezTo>
                  <a:lnTo>
                    <a:pt x="16488" y="2103"/>
                  </a:lnTo>
                  <a:cubicBezTo>
                    <a:pt x="16432" y="2138"/>
                    <a:pt x="16369" y="2166"/>
                    <a:pt x="16314" y="2194"/>
                  </a:cubicBezTo>
                  <a:cubicBezTo>
                    <a:pt x="16432" y="2075"/>
                    <a:pt x="16544" y="1992"/>
                    <a:pt x="16663" y="1901"/>
                  </a:cubicBezTo>
                  <a:cubicBezTo>
                    <a:pt x="16782" y="1817"/>
                    <a:pt x="16985" y="1698"/>
                    <a:pt x="17069" y="1579"/>
                  </a:cubicBezTo>
                  <a:cubicBezTo>
                    <a:pt x="17188" y="1551"/>
                    <a:pt x="17278" y="1523"/>
                    <a:pt x="17390" y="1495"/>
                  </a:cubicBezTo>
                  <a:cubicBezTo>
                    <a:pt x="17565" y="1467"/>
                    <a:pt x="17740" y="1495"/>
                    <a:pt x="17859" y="1376"/>
                  </a:cubicBezTo>
                  <a:close/>
                  <a:moveTo>
                    <a:pt x="18586" y="1992"/>
                  </a:moveTo>
                  <a:cubicBezTo>
                    <a:pt x="18677" y="2048"/>
                    <a:pt x="18789" y="2103"/>
                    <a:pt x="18705" y="2250"/>
                  </a:cubicBezTo>
                  <a:cubicBezTo>
                    <a:pt x="18666" y="2307"/>
                    <a:pt x="18630" y="2317"/>
                    <a:pt x="18588" y="2317"/>
                  </a:cubicBezTo>
                  <a:cubicBezTo>
                    <a:pt x="18562" y="2317"/>
                    <a:pt x="18534" y="2313"/>
                    <a:pt x="18502" y="2313"/>
                  </a:cubicBezTo>
                  <a:cubicBezTo>
                    <a:pt x="18327" y="2278"/>
                    <a:pt x="18118" y="2250"/>
                    <a:pt x="17943" y="2222"/>
                  </a:cubicBezTo>
                  <a:cubicBezTo>
                    <a:pt x="17768" y="2166"/>
                    <a:pt x="17593" y="2138"/>
                    <a:pt x="17418" y="2103"/>
                  </a:cubicBezTo>
                  <a:cubicBezTo>
                    <a:pt x="17362" y="2103"/>
                    <a:pt x="17244" y="2103"/>
                    <a:pt x="17160" y="2075"/>
                  </a:cubicBezTo>
                  <a:cubicBezTo>
                    <a:pt x="17418" y="2075"/>
                    <a:pt x="17684" y="2048"/>
                    <a:pt x="17943" y="2048"/>
                  </a:cubicBezTo>
                  <a:cubicBezTo>
                    <a:pt x="18153" y="2020"/>
                    <a:pt x="18383" y="2020"/>
                    <a:pt x="18586" y="1992"/>
                  </a:cubicBezTo>
                  <a:close/>
                  <a:moveTo>
                    <a:pt x="17887" y="2369"/>
                  </a:moveTo>
                  <a:cubicBezTo>
                    <a:pt x="18062" y="2397"/>
                    <a:pt x="18236" y="2453"/>
                    <a:pt x="18439" y="2488"/>
                  </a:cubicBezTo>
                  <a:cubicBezTo>
                    <a:pt x="18153" y="2516"/>
                    <a:pt x="17831" y="2572"/>
                    <a:pt x="17537" y="2628"/>
                  </a:cubicBezTo>
                  <a:cubicBezTo>
                    <a:pt x="17306" y="2663"/>
                    <a:pt x="17069" y="2691"/>
                    <a:pt x="16838" y="2747"/>
                  </a:cubicBezTo>
                  <a:cubicBezTo>
                    <a:pt x="16754" y="2775"/>
                    <a:pt x="16635" y="2775"/>
                    <a:pt x="16544" y="2803"/>
                  </a:cubicBezTo>
                  <a:cubicBezTo>
                    <a:pt x="16754" y="2719"/>
                    <a:pt x="16929" y="2663"/>
                    <a:pt x="17132" y="2600"/>
                  </a:cubicBezTo>
                  <a:cubicBezTo>
                    <a:pt x="17306" y="2544"/>
                    <a:pt x="17481" y="2488"/>
                    <a:pt x="17656" y="2425"/>
                  </a:cubicBezTo>
                  <a:cubicBezTo>
                    <a:pt x="17740" y="2397"/>
                    <a:pt x="17803" y="2397"/>
                    <a:pt x="17887" y="2369"/>
                  </a:cubicBezTo>
                  <a:close/>
                  <a:moveTo>
                    <a:pt x="17509" y="3124"/>
                  </a:moveTo>
                  <a:lnTo>
                    <a:pt x="17509" y="3124"/>
                  </a:lnTo>
                  <a:cubicBezTo>
                    <a:pt x="17565" y="3152"/>
                    <a:pt x="17628" y="3152"/>
                    <a:pt x="17684" y="3187"/>
                  </a:cubicBezTo>
                  <a:cubicBezTo>
                    <a:pt x="17803" y="3187"/>
                    <a:pt x="17943" y="3215"/>
                    <a:pt x="18090" y="3215"/>
                  </a:cubicBezTo>
                  <a:cubicBezTo>
                    <a:pt x="18236" y="3243"/>
                    <a:pt x="18383" y="3271"/>
                    <a:pt x="18530" y="3299"/>
                  </a:cubicBezTo>
                  <a:cubicBezTo>
                    <a:pt x="18614" y="3327"/>
                    <a:pt x="18642" y="3327"/>
                    <a:pt x="18705" y="3327"/>
                  </a:cubicBezTo>
                  <a:cubicBezTo>
                    <a:pt x="18705" y="3474"/>
                    <a:pt x="18677" y="3621"/>
                    <a:pt x="18642" y="3768"/>
                  </a:cubicBezTo>
                  <a:cubicBezTo>
                    <a:pt x="18502" y="3649"/>
                    <a:pt x="18292" y="3565"/>
                    <a:pt x="18118" y="3474"/>
                  </a:cubicBezTo>
                  <a:cubicBezTo>
                    <a:pt x="17978" y="3390"/>
                    <a:pt x="17803" y="3299"/>
                    <a:pt x="17656" y="3215"/>
                  </a:cubicBezTo>
                  <a:cubicBezTo>
                    <a:pt x="17628" y="3187"/>
                    <a:pt x="17565" y="3152"/>
                    <a:pt x="17509" y="3124"/>
                  </a:cubicBezTo>
                  <a:close/>
                  <a:moveTo>
                    <a:pt x="17669" y="3425"/>
                  </a:moveTo>
                  <a:cubicBezTo>
                    <a:pt x="17705" y="3425"/>
                    <a:pt x="17740" y="3432"/>
                    <a:pt x="17768" y="3446"/>
                  </a:cubicBezTo>
                  <a:cubicBezTo>
                    <a:pt x="17831" y="3474"/>
                    <a:pt x="17915" y="3537"/>
                    <a:pt x="17978" y="3565"/>
                  </a:cubicBezTo>
                  <a:cubicBezTo>
                    <a:pt x="18106" y="3642"/>
                    <a:pt x="18239" y="3724"/>
                    <a:pt x="18374" y="3823"/>
                  </a:cubicBezTo>
                  <a:lnTo>
                    <a:pt x="18374" y="3823"/>
                  </a:lnTo>
                  <a:cubicBezTo>
                    <a:pt x="18347" y="3807"/>
                    <a:pt x="18315" y="3796"/>
                    <a:pt x="18292" y="3796"/>
                  </a:cubicBezTo>
                  <a:cubicBezTo>
                    <a:pt x="18153" y="3740"/>
                    <a:pt x="18006" y="3712"/>
                    <a:pt x="17887" y="3649"/>
                  </a:cubicBezTo>
                  <a:cubicBezTo>
                    <a:pt x="17768" y="3621"/>
                    <a:pt x="17656" y="3565"/>
                    <a:pt x="17537" y="3502"/>
                  </a:cubicBezTo>
                  <a:cubicBezTo>
                    <a:pt x="17481" y="3502"/>
                    <a:pt x="17390" y="3474"/>
                    <a:pt x="17306" y="3446"/>
                  </a:cubicBezTo>
                  <a:lnTo>
                    <a:pt x="17565" y="3446"/>
                  </a:lnTo>
                  <a:cubicBezTo>
                    <a:pt x="17597" y="3432"/>
                    <a:pt x="17633" y="3425"/>
                    <a:pt x="17669" y="3425"/>
                  </a:cubicBezTo>
                  <a:close/>
                  <a:moveTo>
                    <a:pt x="16083" y="4201"/>
                  </a:moveTo>
                  <a:cubicBezTo>
                    <a:pt x="16101" y="4223"/>
                    <a:pt x="16107" y="4243"/>
                    <a:pt x="16109" y="4261"/>
                  </a:cubicBezTo>
                  <a:lnTo>
                    <a:pt x="16109" y="4261"/>
                  </a:lnTo>
                  <a:cubicBezTo>
                    <a:pt x="16101" y="4242"/>
                    <a:pt x="16092" y="4222"/>
                    <a:pt x="16083" y="4201"/>
                  </a:cubicBezTo>
                  <a:close/>
                  <a:moveTo>
                    <a:pt x="17160" y="3768"/>
                  </a:moveTo>
                  <a:lnTo>
                    <a:pt x="17160" y="3768"/>
                  </a:lnTo>
                  <a:cubicBezTo>
                    <a:pt x="17362" y="3887"/>
                    <a:pt x="17565" y="3998"/>
                    <a:pt x="17740" y="4117"/>
                  </a:cubicBezTo>
                  <a:cubicBezTo>
                    <a:pt x="17859" y="4201"/>
                    <a:pt x="17978" y="4264"/>
                    <a:pt x="18118" y="4320"/>
                  </a:cubicBezTo>
                  <a:cubicBezTo>
                    <a:pt x="18208" y="4376"/>
                    <a:pt x="18355" y="4411"/>
                    <a:pt x="18439" y="4467"/>
                  </a:cubicBezTo>
                  <a:cubicBezTo>
                    <a:pt x="18439" y="4523"/>
                    <a:pt x="18411" y="4586"/>
                    <a:pt x="18355" y="4642"/>
                  </a:cubicBezTo>
                  <a:cubicBezTo>
                    <a:pt x="18236" y="4789"/>
                    <a:pt x="18118" y="4900"/>
                    <a:pt x="18006" y="5047"/>
                  </a:cubicBezTo>
                  <a:cubicBezTo>
                    <a:pt x="17943" y="4963"/>
                    <a:pt x="17887" y="4844"/>
                    <a:pt x="17803" y="4761"/>
                  </a:cubicBezTo>
                  <a:cubicBezTo>
                    <a:pt x="17684" y="4586"/>
                    <a:pt x="17565" y="4411"/>
                    <a:pt x="17453" y="4236"/>
                  </a:cubicBezTo>
                  <a:cubicBezTo>
                    <a:pt x="17334" y="4089"/>
                    <a:pt x="17278" y="3942"/>
                    <a:pt x="17188" y="3796"/>
                  </a:cubicBezTo>
                  <a:cubicBezTo>
                    <a:pt x="17160" y="3796"/>
                    <a:pt x="17160" y="3768"/>
                    <a:pt x="17160" y="3768"/>
                  </a:cubicBezTo>
                  <a:close/>
                  <a:moveTo>
                    <a:pt x="16894" y="4026"/>
                  </a:moveTo>
                  <a:lnTo>
                    <a:pt x="16894" y="4026"/>
                  </a:lnTo>
                  <a:cubicBezTo>
                    <a:pt x="16985" y="4117"/>
                    <a:pt x="17069" y="4201"/>
                    <a:pt x="17132" y="4292"/>
                  </a:cubicBezTo>
                  <a:cubicBezTo>
                    <a:pt x="17244" y="4411"/>
                    <a:pt x="17390" y="4551"/>
                    <a:pt x="17509" y="4670"/>
                  </a:cubicBezTo>
                  <a:cubicBezTo>
                    <a:pt x="17537" y="4698"/>
                    <a:pt x="17593" y="4761"/>
                    <a:pt x="17628" y="4816"/>
                  </a:cubicBezTo>
                  <a:cubicBezTo>
                    <a:pt x="17712" y="4935"/>
                    <a:pt x="17803" y="5110"/>
                    <a:pt x="17887" y="5222"/>
                  </a:cubicBezTo>
                  <a:cubicBezTo>
                    <a:pt x="17859" y="5285"/>
                    <a:pt x="17803" y="5369"/>
                    <a:pt x="17712" y="5425"/>
                  </a:cubicBezTo>
                  <a:cubicBezTo>
                    <a:pt x="17712" y="5425"/>
                    <a:pt x="17684" y="5425"/>
                    <a:pt x="17684" y="5460"/>
                  </a:cubicBezTo>
                  <a:cubicBezTo>
                    <a:pt x="17509" y="5250"/>
                    <a:pt x="17362" y="5047"/>
                    <a:pt x="17216" y="4816"/>
                  </a:cubicBezTo>
                  <a:cubicBezTo>
                    <a:pt x="17188" y="4670"/>
                    <a:pt x="17069" y="4467"/>
                    <a:pt x="17041" y="4320"/>
                  </a:cubicBezTo>
                  <a:cubicBezTo>
                    <a:pt x="16985" y="4236"/>
                    <a:pt x="16957" y="4145"/>
                    <a:pt x="16894" y="4026"/>
                  </a:cubicBezTo>
                  <a:close/>
                  <a:moveTo>
                    <a:pt x="16641" y="4338"/>
                  </a:moveTo>
                  <a:cubicBezTo>
                    <a:pt x="16646" y="4344"/>
                    <a:pt x="16653" y="4348"/>
                    <a:pt x="16663" y="4348"/>
                  </a:cubicBezTo>
                  <a:cubicBezTo>
                    <a:pt x="16754" y="4523"/>
                    <a:pt x="16866" y="4670"/>
                    <a:pt x="16985" y="4789"/>
                  </a:cubicBezTo>
                  <a:cubicBezTo>
                    <a:pt x="17104" y="4963"/>
                    <a:pt x="17216" y="5110"/>
                    <a:pt x="17362" y="5250"/>
                  </a:cubicBezTo>
                  <a:cubicBezTo>
                    <a:pt x="17418" y="5341"/>
                    <a:pt x="17481" y="5425"/>
                    <a:pt x="17593" y="5488"/>
                  </a:cubicBezTo>
                  <a:cubicBezTo>
                    <a:pt x="17537" y="5516"/>
                    <a:pt x="17481" y="5544"/>
                    <a:pt x="17418" y="5572"/>
                  </a:cubicBezTo>
                  <a:cubicBezTo>
                    <a:pt x="17362" y="5635"/>
                    <a:pt x="17278" y="5691"/>
                    <a:pt x="17188" y="5719"/>
                  </a:cubicBezTo>
                  <a:cubicBezTo>
                    <a:pt x="17013" y="5488"/>
                    <a:pt x="16894" y="5138"/>
                    <a:pt x="16782" y="4844"/>
                  </a:cubicBezTo>
                  <a:cubicBezTo>
                    <a:pt x="16721" y="4676"/>
                    <a:pt x="16693" y="4507"/>
                    <a:pt x="16641" y="4338"/>
                  </a:cubicBezTo>
                  <a:close/>
                  <a:moveTo>
                    <a:pt x="16130" y="4320"/>
                  </a:moveTo>
                  <a:cubicBezTo>
                    <a:pt x="16209" y="4428"/>
                    <a:pt x="16290" y="4532"/>
                    <a:pt x="16342" y="4642"/>
                  </a:cubicBezTo>
                  <a:cubicBezTo>
                    <a:pt x="16460" y="4761"/>
                    <a:pt x="16488" y="4900"/>
                    <a:pt x="16579" y="5047"/>
                  </a:cubicBezTo>
                  <a:cubicBezTo>
                    <a:pt x="16663" y="5138"/>
                    <a:pt x="16719" y="5222"/>
                    <a:pt x="16782" y="5341"/>
                  </a:cubicBezTo>
                  <a:cubicBezTo>
                    <a:pt x="16838" y="5516"/>
                    <a:pt x="16929" y="5691"/>
                    <a:pt x="17041" y="5837"/>
                  </a:cubicBezTo>
                  <a:cubicBezTo>
                    <a:pt x="16957" y="5893"/>
                    <a:pt x="16866" y="5984"/>
                    <a:pt x="16782" y="6040"/>
                  </a:cubicBezTo>
                  <a:cubicBezTo>
                    <a:pt x="16754" y="6040"/>
                    <a:pt x="16754" y="6068"/>
                    <a:pt x="16719" y="6068"/>
                  </a:cubicBezTo>
                  <a:cubicBezTo>
                    <a:pt x="16635" y="5921"/>
                    <a:pt x="16544" y="5746"/>
                    <a:pt x="16460" y="5600"/>
                  </a:cubicBezTo>
                  <a:cubicBezTo>
                    <a:pt x="16432" y="5341"/>
                    <a:pt x="16314" y="5075"/>
                    <a:pt x="16258" y="4816"/>
                  </a:cubicBezTo>
                  <a:cubicBezTo>
                    <a:pt x="16230" y="4670"/>
                    <a:pt x="16167" y="4523"/>
                    <a:pt x="16139" y="4376"/>
                  </a:cubicBezTo>
                  <a:cubicBezTo>
                    <a:pt x="16139" y="4357"/>
                    <a:pt x="16136" y="4339"/>
                    <a:pt x="16130" y="4320"/>
                  </a:cubicBezTo>
                  <a:close/>
                  <a:moveTo>
                    <a:pt x="15705" y="4439"/>
                  </a:moveTo>
                  <a:cubicBezTo>
                    <a:pt x="15705" y="4467"/>
                    <a:pt x="15705" y="4495"/>
                    <a:pt x="15733" y="4523"/>
                  </a:cubicBezTo>
                  <a:cubicBezTo>
                    <a:pt x="15845" y="4789"/>
                    <a:pt x="15964" y="5019"/>
                    <a:pt x="16083" y="5285"/>
                  </a:cubicBezTo>
                  <a:cubicBezTo>
                    <a:pt x="16195" y="5488"/>
                    <a:pt x="16314" y="5719"/>
                    <a:pt x="16460" y="5921"/>
                  </a:cubicBezTo>
                  <a:cubicBezTo>
                    <a:pt x="16516" y="5984"/>
                    <a:pt x="16544" y="6068"/>
                    <a:pt x="16607" y="6124"/>
                  </a:cubicBezTo>
                  <a:cubicBezTo>
                    <a:pt x="16432" y="6215"/>
                    <a:pt x="16230" y="6271"/>
                    <a:pt x="16020" y="6334"/>
                  </a:cubicBezTo>
                  <a:cubicBezTo>
                    <a:pt x="15908" y="5893"/>
                    <a:pt x="15761" y="5516"/>
                    <a:pt x="15705" y="5047"/>
                  </a:cubicBezTo>
                  <a:lnTo>
                    <a:pt x="15705" y="4439"/>
                  </a:lnTo>
                  <a:close/>
                  <a:moveTo>
                    <a:pt x="15090" y="4089"/>
                  </a:moveTo>
                  <a:lnTo>
                    <a:pt x="15090" y="4089"/>
                  </a:lnTo>
                  <a:cubicBezTo>
                    <a:pt x="15209" y="4292"/>
                    <a:pt x="15265" y="4551"/>
                    <a:pt x="15321" y="4726"/>
                  </a:cubicBezTo>
                  <a:cubicBezTo>
                    <a:pt x="15384" y="4900"/>
                    <a:pt x="15467" y="5166"/>
                    <a:pt x="15586" y="5341"/>
                  </a:cubicBezTo>
                  <a:cubicBezTo>
                    <a:pt x="15642" y="5691"/>
                    <a:pt x="15761" y="6040"/>
                    <a:pt x="15817" y="6390"/>
                  </a:cubicBezTo>
                  <a:cubicBezTo>
                    <a:pt x="15761" y="6418"/>
                    <a:pt x="15670" y="6418"/>
                    <a:pt x="15614" y="6446"/>
                  </a:cubicBezTo>
                  <a:cubicBezTo>
                    <a:pt x="15586" y="6474"/>
                    <a:pt x="15586" y="6474"/>
                    <a:pt x="15558" y="6509"/>
                  </a:cubicBezTo>
                  <a:cubicBezTo>
                    <a:pt x="15558" y="6334"/>
                    <a:pt x="15467" y="6124"/>
                    <a:pt x="15439" y="5984"/>
                  </a:cubicBezTo>
                  <a:cubicBezTo>
                    <a:pt x="15384" y="5774"/>
                    <a:pt x="15356" y="5572"/>
                    <a:pt x="15321" y="5341"/>
                  </a:cubicBezTo>
                  <a:cubicBezTo>
                    <a:pt x="15293" y="5110"/>
                    <a:pt x="15237" y="4872"/>
                    <a:pt x="15181" y="4614"/>
                  </a:cubicBezTo>
                  <a:cubicBezTo>
                    <a:pt x="15146" y="4467"/>
                    <a:pt x="15146" y="4348"/>
                    <a:pt x="15118" y="4201"/>
                  </a:cubicBezTo>
                  <a:cubicBezTo>
                    <a:pt x="15118" y="4173"/>
                    <a:pt x="15090" y="4145"/>
                    <a:pt x="15090" y="4089"/>
                  </a:cubicBezTo>
                  <a:close/>
                  <a:moveTo>
                    <a:pt x="14656" y="3824"/>
                  </a:moveTo>
                  <a:lnTo>
                    <a:pt x="14656" y="4061"/>
                  </a:lnTo>
                  <a:cubicBezTo>
                    <a:pt x="14684" y="4173"/>
                    <a:pt x="14712" y="4292"/>
                    <a:pt x="14740" y="4411"/>
                  </a:cubicBezTo>
                  <a:cubicBezTo>
                    <a:pt x="14768" y="4670"/>
                    <a:pt x="14796" y="4935"/>
                    <a:pt x="14796" y="5194"/>
                  </a:cubicBezTo>
                  <a:cubicBezTo>
                    <a:pt x="14831" y="5691"/>
                    <a:pt x="14796" y="6187"/>
                    <a:pt x="14859" y="6648"/>
                  </a:cubicBezTo>
                  <a:cubicBezTo>
                    <a:pt x="14768" y="6683"/>
                    <a:pt x="14656" y="6711"/>
                    <a:pt x="14565" y="6711"/>
                  </a:cubicBezTo>
                  <a:cubicBezTo>
                    <a:pt x="14419" y="6767"/>
                    <a:pt x="14272" y="6795"/>
                    <a:pt x="14132" y="6858"/>
                  </a:cubicBezTo>
                  <a:cubicBezTo>
                    <a:pt x="14160" y="6767"/>
                    <a:pt x="14160" y="6683"/>
                    <a:pt x="14160" y="6648"/>
                  </a:cubicBezTo>
                  <a:lnTo>
                    <a:pt x="14160" y="6271"/>
                  </a:lnTo>
                  <a:cubicBezTo>
                    <a:pt x="14188" y="5949"/>
                    <a:pt x="14244" y="5600"/>
                    <a:pt x="14307" y="5285"/>
                  </a:cubicBezTo>
                  <a:cubicBezTo>
                    <a:pt x="14363" y="4991"/>
                    <a:pt x="14391" y="4670"/>
                    <a:pt x="14482" y="4411"/>
                  </a:cubicBezTo>
                  <a:cubicBezTo>
                    <a:pt x="14537" y="4264"/>
                    <a:pt x="14565" y="4117"/>
                    <a:pt x="14621" y="3970"/>
                  </a:cubicBezTo>
                  <a:cubicBezTo>
                    <a:pt x="14621" y="3942"/>
                    <a:pt x="14656" y="3887"/>
                    <a:pt x="14656" y="3824"/>
                  </a:cubicBezTo>
                  <a:close/>
                  <a:moveTo>
                    <a:pt x="12908" y="4614"/>
                  </a:moveTo>
                  <a:cubicBezTo>
                    <a:pt x="12964" y="4726"/>
                    <a:pt x="12992" y="4844"/>
                    <a:pt x="13048" y="4963"/>
                  </a:cubicBezTo>
                  <a:cubicBezTo>
                    <a:pt x="13139" y="5222"/>
                    <a:pt x="13286" y="5488"/>
                    <a:pt x="13342" y="5774"/>
                  </a:cubicBezTo>
                  <a:lnTo>
                    <a:pt x="13342" y="6474"/>
                  </a:lnTo>
                  <a:cubicBezTo>
                    <a:pt x="13342" y="6683"/>
                    <a:pt x="13342" y="6886"/>
                    <a:pt x="13370" y="7089"/>
                  </a:cubicBezTo>
                  <a:lnTo>
                    <a:pt x="13314" y="7089"/>
                  </a:lnTo>
                  <a:cubicBezTo>
                    <a:pt x="13286" y="6998"/>
                    <a:pt x="13286" y="6914"/>
                    <a:pt x="13286" y="6858"/>
                  </a:cubicBezTo>
                  <a:cubicBezTo>
                    <a:pt x="13223" y="6711"/>
                    <a:pt x="13195" y="6565"/>
                    <a:pt x="13195" y="6390"/>
                  </a:cubicBezTo>
                  <a:cubicBezTo>
                    <a:pt x="13139" y="6124"/>
                    <a:pt x="13111" y="5893"/>
                    <a:pt x="13048" y="5635"/>
                  </a:cubicBezTo>
                  <a:cubicBezTo>
                    <a:pt x="13020" y="5369"/>
                    <a:pt x="12992" y="5075"/>
                    <a:pt x="12936" y="4816"/>
                  </a:cubicBezTo>
                  <a:cubicBezTo>
                    <a:pt x="12936" y="4761"/>
                    <a:pt x="12908" y="4670"/>
                    <a:pt x="12908" y="4614"/>
                  </a:cubicBezTo>
                  <a:close/>
                  <a:moveTo>
                    <a:pt x="13545" y="4411"/>
                  </a:moveTo>
                  <a:cubicBezTo>
                    <a:pt x="13573" y="4439"/>
                    <a:pt x="13573" y="4495"/>
                    <a:pt x="13573" y="4551"/>
                  </a:cubicBezTo>
                  <a:cubicBezTo>
                    <a:pt x="13635" y="4816"/>
                    <a:pt x="13719" y="5047"/>
                    <a:pt x="13747" y="5313"/>
                  </a:cubicBezTo>
                  <a:cubicBezTo>
                    <a:pt x="13810" y="5544"/>
                    <a:pt x="13838" y="5774"/>
                    <a:pt x="13894" y="6012"/>
                  </a:cubicBezTo>
                  <a:cubicBezTo>
                    <a:pt x="13922" y="6159"/>
                    <a:pt x="13957" y="6334"/>
                    <a:pt x="13985" y="6474"/>
                  </a:cubicBezTo>
                  <a:lnTo>
                    <a:pt x="13985" y="6509"/>
                  </a:lnTo>
                  <a:cubicBezTo>
                    <a:pt x="13985" y="6565"/>
                    <a:pt x="13985" y="6767"/>
                    <a:pt x="14013" y="6914"/>
                  </a:cubicBezTo>
                  <a:cubicBezTo>
                    <a:pt x="13894" y="6998"/>
                    <a:pt x="13782" y="7061"/>
                    <a:pt x="13635" y="7089"/>
                  </a:cubicBezTo>
                  <a:lnTo>
                    <a:pt x="13489" y="7089"/>
                  </a:lnTo>
                  <a:cubicBezTo>
                    <a:pt x="13545" y="6593"/>
                    <a:pt x="13517" y="6068"/>
                    <a:pt x="13545" y="5572"/>
                  </a:cubicBezTo>
                  <a:lnTo>
                    <a:pt x="13545" y="4670"/>
                  </a:lnTo>
                  <a:lnTo>
                    <a:pt x="13545" y="4411"/>
                  </a:lnTo>
                  <a:close/>
                  <a:moveTo>
                    <a:pt x="18586" y="7117"/>
                  </a:moveTo>
                  <a:cubicBezTo>
                    <a:pt x="18567" y="7117"/>
                    <a:pt x="18574" y="7129"/>
                    <a:pt x="18580" y="7129"/>
                  </a:cubicBezTo>
                  <a:cubicBezTo>
                    <a:pt x="18583" y="7129"/>
                    <a:pt x="18586" y="7126"/>
                    <a:pt x="18586" y="7117"/>
                  </a:cubicBezTo>
                  <a:close/>
                  <a:moveTo>
                    <a:pt x="11216" y="4642"/>
                  </a:moveTo>
                  <a:cubicBezTo>
                    <a:pt x="11300" y="4670"/>
                    <a:pt x="11391" y="4789"/>
                    <a:pt x="11475" y="4872"/>
                  </a:cubicBezTo>
                  <a:cubicBezTo>
                    <a:pt x="11594" y="4963"/>
                    <a:pt x="11713" y="5019"/>
                    <a:pt x="11824" y="5138"/>
                  </a:cubicBezTo>
                  <a:cubicBezTo>
                    <a:pt x="12034" y="5341"/>
                    <a:pt x="12209" y="5572"/>
                    <a:pt x="12349" y="5837"/>
                  </a:cubicBezTo>
                  <a:cubicBezTo>
                    <a:pt x="12496" y="6096"/>
                    <a:pt x="12615" y="6390"/>
                    <a:pt x="12615" y="6683"/>
                  </a:cubicBezTo>
                  <a:cubicBezTo>
                    <a:pt x="12615" y="6823"/>
                    <a:pt x="12615" y="6970"/>
                    <a:pt x="12559" y="7089"/>
                  </a:cubicBezTo>
                  <a:cubicBezTo>
                    <a:pt x="12524" y="7208"/>
                    <a:pt x="12468" y="7292"/>
                    <a:pt x="12440" y="7411"/>
                  </a:cubicBezTo>
                  <a:cubicBezTo>
                    <a:pt x="12384" y="7439"/>
                    <a:pt x="12321" y="7467"/>
                    <a:pt x="12265" y="7523"/>
                  </a:cubicBezTo>
                  <a:cubicBezTo>
                    <a:pt x="12062" y="7641"/>
                    <a:pt x="11768" y="7732"/>
                    <a:pt x="11538" y="7732"/>
                  </a:cubicBezTo>
                  <a:lnTo>
                    <a:pt x="11419" y="7732"/>
                  </a:lnTo>
                  <a:cubicBezTo>
                    <a:pt x="11188" y="7641"/>
                    <a:pt x="10985" y="7523"/>
                    <a:pt x="10922" y="7264"/>
                  </a:cubicBezTo>
                  <a:cubicBezTo>
                    <a:pt x="10866" y="6970"/>
                    <a:pt x="10839" y="6621"/>
                    <a:pt x="10866" y="6334"/>
                  </a:cubicBezTo>
                  <a:cubicBezTo>
                    <a:pt x="10894" y="6012"/>
                    <a:pt x="10985" y="5691"/>
                    <a:pt x="11041" y="5369"/>
                  </a:cubicBezTo>
                  <a:cubicBezTo>
                    <a:pt x="11097" y="5166"/>
                    <a:pt x="11097" y="4816"/>
                    <a:pt x="11216" y="4642"/>
                  </a:cubicBezTo>
                  <a:close/>
                  <a:moveTo>
                    <a:pt x="9727" y="5544"/>
                  </a:moveTo>
                  <a:cubicBezTo>
                    <a:pt x="9790" y="5572"/>
                    <a:pt x="9846" y="5600"/>
                    <a:pt x="9874" y="5600"/>
                  </a:cubicBezTo>
                  <a:cubicBezTo>
                    <a:pt x="9992" y="5635"/>
                    <a:pt x="10111" y="5663"/>
                    <a:pt x="10195" y="5719"/>
                  </a:cubicBezTo>
                  <a:cubicBezTo>
                    <a:pt x="10370" y="5774"/>
                    <a:pt x="10545" y="5809"/>
                    <a:pt x="10720" y="5893"/>
                  </a:cubicBezTo>
                  <a:cubicBezTo>
                    <a:pt x="10664" y="6124"/>
                    <a:pt x="10636" y="6390"/>
                    <a:pt x="10636" y="6621"/>
                  </a:cubicBezTo>
                  <a:cubicBezTo>
                    <a:pt x="10636" y="6914"/>
                    <a:pt x="10601" y="7383"/>
                    <a:pt x="10811" y="7613"/>
                  </a:cubicBezTo>
                  <a:cubicBezTo>
                    <a:pt x="10866" y="7669"/>
                    <a:pt x="10922" y="7732"/>
                    <a:pt x="10985" y="7760"/>
                  </a:cubicBezTo>
                  <a:cubicBezTo>
                    <a:pt x="10894" y="7816"/>
                    <a:pt x="10866" y="7872"/>
                    <a:pt x="10776" y="7935"/>
                  </a:cubicBezTo>
                  <a:cubicBezTo>
                    <a:pt x="10636" y="8082"/>
                    <a:pt x="10461" y="8138"/>
                    <a:pt x="10286" y="8194"/>
                  </a:cubicBezTo>
                  <a:cubicBezTo>
                    <a:pt x="10342" y="7697"/>
                    <a:pt x="10342" y="7236"/>
                    <a:pt x="10020" y="6823"/>
                  </a:cubicBezTo>
                  <a:cubicBezTo>
                    <a:pt x="9964" y="6739"/>
                    <a:pt x="9902" y="6683"/>
                    <a:pt x="9874" y="6648"/>
                  </a:cubicBezTo>
                  <a:cubicBezTo>
                    <a:pt x="9874" y="6593"/>
                    <a:pt x="9846" y="6565"/>
                    <a:pt x="9846" y="6537"/>
                  </a:cubicBezTo>
                  <a:cubicBezTo>
                    <a:pt x="9846" y="6509"/>
                    <a:pt x="9846" y="6509"/>
                    <a:pt x="9818" y="6509"/>
                  </a:cubicBezTo>
                  <a:cubicBezTo>
                    <a:pt x="9846" y="6334"/>
                    <a:pt x="9790" y="6159"/>
                    <a:pt x="9790" y="6012"/>
                  </a:cubicBezTo>
                  <a:cubicBezTo>
                    <a:pt x="9762" y="5865"/>
                    <a:pt x="9727" y="5691"/>
                    <a:pt x="9727" y="5544"/>
                  </a:cubicBezTo>
                  <a:close/>
                  <a:moveTo>
                    <a:pt x="8888" y="6299"/>
                  </a:moveTo>
                  <a:lnTo>
                    <a:pt x="8888" y="6299"/>
                  </a:lnTo>
                  <a:cubicBezTo>
                    <a:pt x="9027" y="6362"/>
                    <a:pt x="9202" y="6446"/>
                    <a:pt x="9321" y="6537"/>
                  </a:cubicBezTo>
                  <a:cubicBezTo>
                    <a:pt x="9552" y="6648"/>
                    <a:pt x="9727" y="6767"/>
                    <a:pt x="9874" y="6970"/>
                  </a:cubicBezTo>
                  <a:cubicBezTo>
                    <a:pt x="10111" y="7383"/>
                    <a:pt x="10076" y="7816"/>
                    <a:pt x="10111" y="8257"/>
                  </a:cubicBezTo>
                  <a:cubicBezTo>
                    <a:pt x="9992" y="8313"/>
                    <a:pt x="9902" y="8369"/>
                    <a:pt x="9818" y="8460"/>
                  </a:cubicBezTo>
                  <a:lnTo>
                    <a:pt x="9790" y="8487"/>
                  </a:lnTo>
                  <a:cubicBezTo>
                    <a:pt x="9587" y="8460"/>
                    <a:pt x="9321" y="8341"/>
                    <a:pt x="9202" y="8222"/>
                  </a:cubicBezTo>
                  <a:cubicBezTo>
                    <a:pt x="9000" y="8047"/>
                    <a:pt x="8944" y="7760"/>
                    <a:pt x="8916" y="7495"/>
                  </a:cubicBezTo>
                  <a:lnTo>
                    <a:pt x="8916" y="6858"/>
                  </a:lnTo>
                  <a:cubicBezTo>
                    <a:pt x="8944" y="6767"/>
                    <a:pt x="8916" y="6683"/>
                    <a:pt x="8916" y="6593"/>
                  </a:cubicBezTo>
                  <a:cubicBezTo>
                    <a:pt x="8916" y="6537"/>
                    <a:pt x="8888" y="6390"/>
                    <a:pt x="8888" y="6299"/>
                  </a:cubicBezTo>
                  <a:close/>
                  <a:moveTo>
                    <a:pt x="8014" y="7467"/>
                  </a:moveTo>
                  <a:lnTo>
                    <a:pt x="8014" y="7467"/>
                  </a:lnTo>
                  <a:cubicBezTo>
                    <a:pt x="8070" y="7495"/>
                    <a:pt x="8098" y="7495"/>
                    <a:pt x="8153" y="7495"/>
                  </a:cubicBezTo>
                  <a:cubicBezTo>
                    <a:pt x="8216" y="7523"/>
                    <a:pt x="8300" y="7523"/>
                    <a:pt x="8363" y="7557"/>
                  </a:cubicBezTo>
                  <a:cubicBezTo>
                    <a:pt x="8503" y="7585"/>
                    <a:pt x="8622" y="7641"/>
                    <a:pt x="8769" y="7669"/>
                  </a:cubicBezTo>
                  <a:lnTo>
                    <a:pt x="8769" y="7788"/>
                  </a:lnTo>
                  <a:cubicBezTo>
                    <a:pt x="8888" y="8222"/>
                    <a:pt x="9174" y="8571"/>
                    <a:pt x="9587" y="8690"/>
                  </a:cubicBezTo>
                  <a:cubicBezTo>
                    <a:pt x="9552" y="8746"/>
                    <a:pt x="9496" y="8781"/>
                    <a:pt x="9440" y="8837"/>
                  </a:cubicBezTo>
                  <a:cubicBezTo>
                    <a:pt x="9293" y="8984"/>
                    <a:pt x="9090" y="9040"/>
                    <a:pt x="8944" y="9159"/>
                  </a:cubicBezTo>
                  <a:cubicBezTo>
                    <a:pt x="8797" y="9243"/>
                    <a:pt x="8713" y="9362"/>
                    <a:pt x="8594" y="9480"/>
                  </a:cubicBezTo>
                  <a:cubicBezTo>
                    <a:pt x="8650" y="9131"/>
                    <a:pt x="8538" y="8718"/>
                    <a:pt x="8244" y="8487"/>
                  </a:cubicBezTo>
                  <a:cubicBezTo>
                    <a:pt x="8272" y="8341"/>
                    <a:pt x="8188" y="8194"/>
                    <a:pt x="8153" y="8082"/>
                  </a:cubicBezTo>
                  <a:cubicBezTo>
                    <a:pt x="8153" y="7963"/>
                    <a:pt x="8125" y="7872"/>
                    <a:pt x="8098" y="7760"/>
                  </a:cubicBezTo>
                  <a:cubicBezTo>
                    <a:pt x="8070" y="7697"/>
                    <a:pt x="8042" y="7557"/>
                    <a:pt x="8014" y="7467"/>
                  </a:cubicBezTo>
                  <a:close/>
                  <a:moveTo>
                    <a:pt x="5797" y="8082"/>
                  </a:moveTo>
                  <a:lnTo>
                    <a:pt x="5797" y="8110"/>
                  </a:lnTo>
                  <a:cubicBezTo>
                    <a:pt x="5825" y="8341"/>
                    <a:pt x="5881" y="8543"/>
                    <a:pt x="5972" y="8781"/>
                  </a:cubicBezTo>
                  <a:cubicBezTo>
                    <a:pt x="6056" y="9040"/>
                    <a:pt x="6175" y="9271"/>
                    <a:pt x="6293" y="9508"/>
                  </a:cubicBezTo>
                  <a:lnTo>
                    <a:pt x="6203" y="9417"/>
                  </a:lnTo>
                  <a:cubicBezTo>
                    <a:pt x="6194" y="9409"/>
                    <a:pt x="6184" y="9406"/>
                    <a:pt x="6173" y="9406"/>
                  </a:cubicBezTo>
                  <a:cubicBezTo>
                    <a:pt x="6147" y="9406"/>
                    <a:pt x="6119" y="9426"/>
                    <a:pt x="6119" y="9445"/>
                  </a:cubicBezTo>
                  <a:cubicBezTo>
                    <a:pt x="6119" y="9536"/>
                    <a:pt x="6000" y="9655"/>
                    <a:pt x="5972" y="9711"/>
                  </a:cubicBezTo>
                  <a:cubicBezTo>
                    <a:pt x="5944" y="9795"/>
                    <a:pt x="5916" y="9858"/>
                    <a:pt x="5916" y="9914"/>
                  </a:cubicBezTo>
                  <a:cubicBezTo>
                    <a:pt x="5769" y="9334"/>
                    <a:pt x="5678" y="8690"/>
                    <a:pt x="5797" y="8082"/>
                  </a:cubicBezTo>
                  <a:close/>
                  <a:moveTo>
                    <a:pt x="7137" y="8099"/>
                  </a:moveTo>
                  <a:cubicBezTo>
                    <a:pt x="7245" y="8099"/>
                    <a:pt x="7524" y="8288"/>
                    <a:pt x="7573" y="8313"/>
                  </a:cubicBezTo>
                  <a:cubicBezTo>
                    <a:pt x="7748" y="8397"/>
                    <a:pt x="7923" y="8487"/>
                    <a:pt x="8070" y="8606"/>
                  </a:cubicBezTo>
                  <a:cubicBezTo>
                    <a:pt x="8272" y="8746"/>
                    <a:pt x="8328" y="8956"/>
                    <a:pt x="8363" y="9159"/>
                  </a:cubicBezTo>
                  <a:lnTo>
                    <a:pt x="8363" y="9480"/>
                  </a:lnTo>
                  <a:cubicBezTo>
                    <a:pt x="8363" y="9592"/>
                    <a:pt x="8391" y="9739"/>
                    <a:pt x="8300" y="9830"/>
                  </a:cubicBezTo>
                  <a:cubicBezTo>
                    <a:pt x="8216" y="9942"/>
                    <a:pt x="8098" y="10061"/>
                    <a:pt x="7979" y="10145"/>
                  </a:cubicBezTo>
                  <a:cubicBezTo>
                    <a:pt x="7923" y="10208"/>
                    <a:pt x="7867" y="10236"/>
                    <a:pt x="7776" y="10292"/>
                  </a:cubicBezTo>
                  <a:cubicBezTo>
                    <a:pt x="7601" y="10180"/>
                    <a:pt x="7398" y="10117"/>
                    <a:pt x="7251" y="9942"/>
                  </a:cubicBezTo>
                  <a:cubicBezTo>
                    <a:pt x="7140" y="9739"/>
                    <a:pt x="7140" y="9508"/>
                    <a:pt x="7140" y="9306"/>
                  </a:cubicBezTo>
                  <a:cubicBezTo>
                    <a:pt x="7105" y="9068"/>
                    <a:pt x="7105" y="8865"/>
                    <a:pt x="7140" y="8634"/>
                  </a:cubicBezTo>
                  <a:lnTo>
                    <a:pt x="7140" y="8313"/>
                  </a:lnTo>
                  <a:cubicBezTo>
                    <a:pt x="7140" y="8285"/>
                    <a:pt x="7077" y="8138"/>
                    <a:pt x="7105" y="8110"/>
                  </a:cubicBezTo>
                  <a:cubicBezTo>
                    <a:pt x="7112" y="8103"/>
                    <a:pt x="7123" y="8099"/>
                    <a:pt x="7137" y="8099"/>
                  </a:cubicBezTo>
                  <a:close/>
                  <a:moveTo>
                    <a:pt x="3699" y="9858"/>
                  </a:moveTo>
                  <a:cubicBezTo>
                    <a:pt x="3783" y="10033"/>
                    <a:pt x="3874" y="10236"/>
                    <a:pt x="3874" y="10410"/>
                  </a:cubicBezTo>
                  <a:cubicBezTo>
                    <a:pt x="3902" y="10585"/>
                    <a:pt x="3846" y="10732"/>
                    <a:pt x="3783" y="10879"/>
                  </a:cubicBezTo>
                  <a:cubicBezTo>
                    <a:pt x="3727" y="10816"/>
                    <a:pt x="3671" y="10788"/>
                    <a:pt x="3580" y="10732"/>
                  </a:cubicBezTo>
                  <a:cubicBezTo>
                    <a:pt x="3552" y="10669"/>
                    <a:pt x="3469" y="10382"/>
                    <a:pt x="3469" y="10354"/>
                  </a:cubicBezTo>
                  <a:cubicBezTo>
                    <a:pt x="3469" y="10180"/>
                    <a:pt x="3552" y="9942"/>
                    <a:pt x="3699" y="9858"/>
                  </a:cubicBezTo>
                  <a:close/>
                  <a:moveTo>
                    <a:pt x="6552" y="8781"/>
                  </a:moveTo>
                  <a:cubicBezTo>
                    <a:pt x="6671" y="8837"/>
                    <a:pt x="6818" y="8865"/>
                    <a:pt x="6930" y="8893"/>
                  </a:cubicBezTo>
                  <a:cubicBezTo>
                    <a:pt x="6902" y="9096"/>
                    <a:pt x="6902" y="9271"/>
                    <a:pt x="6930" y="9445"/>
                  </a:cubicBezTo>
                  <a:cubicBezTo>
                    <a:pt x="6930" y="9683"/>
                    <a:pt x="6993" y="9914"/>
                    <a:pt x="7140" y="10089"/>
                  </a:cubicBezTo>
                  <a:cubicBezTo>
                    <a:pt x="7223" y="10208"/>
                    <a:pt x="7314" y="10264"/>
                    <a:pt x="7426" y="10319"/>
                  </a:cubicBezTo>
                  <a:cubicBezTo>
                    <a:pt x="7426" y="10319"/>
                    <a:pt x="7573" y="10354"/>
                    <a:pt x="7664" y="10382"/>
                  </a:cubicBezTo>
                  <a:cubicBezTo>
                    <a:pt x="7629" y="10410"/>
                    <a:pt x="7601" y="10410"/>
                    <a:pt x="7573" y="10438"/>
                  </a:cubicBezTo>
                  <a:cubicBezTo>
                    <a:pt x="7398" y="10585"/>
                    <a:pt x="7251" y="10732"/>
                    <a:pt x="7077" y="10879"/>
                  </a:cubicBezTo>
                  <a:cubicBezTo>
                    <a:pt x="7168" y="10613"/>
                    <a:pt x="7140" y="10354"/>
                    <a:pt x="6965" y="10117"/>
                  </a:cubicBezTo>
                  <a:lnTo>
                    <a:pt x="6671" y="9830"/>
                  </a:lnTo>
                  <a:cubicBezTo>
                    <a:pt x="6643" y="9795"/>
                    <a:pt x="6580" y="9767"/>
                    <a:pt x="6580" y="9739"/>
                  </a:cubicBezTo>
                  <a:cubicBezTo>
                    <a:pt x="6552" y="9683"/>
                    <a:pt x="6552" y="9592"/>
                    <a:pt x="6580" y="9564"/>
                  </a:cubicBezTo>
                  <a:lnTo>
                    <a:pt x="6580" y="9362"/>
                  </a:lnTo>
                  <a:cubicBezTo>
                    <a:pt x="6580" y="9215"/>
                    <a:pt x="6552" y="9068"/>
                    <a:pt x="6524" y="8921"/>
                  </a:cubicBezTo>
                  <a:lnTo>
                    <a:pt x="6524" y="8781"/>
                  </a:lnTo>
                  <a:close/>
                  <a:moveTo>
                    <a:pt x="621" y="9996"/>
                  </a:moveTo>
                  <a:cubicBezTo>
                    <a:pt x="638" y="9996"/>
                    <a:pt x="655" y="9999"/>
                    <a:pt x="672" y="10005"/>
                  </a:cubicBezTo>
                  <a:cubicBezTo>
                    <a:pt x="700" y="10005"/>
                    <a:pt x="783" y="10117"/>
                    <a:pt x="783" y="10145"/>
                  </a:cubicBezTo>
                  <a:lnTo>
                    <a:pt x="783" y="10264"/>
                  </a:lnTo>
                  <a:cubicBezTo>
                    <a:pt x="728" y="10613"/>
                    <a:pt x="902" y="10816"/>
                    <a:pt x="1224" y="10963"/>
                  </a:cubicBezTo>
                  <a:cubicBezTo>
                    <a:pt x="1252" y="10963"/>
                    <a:pt x="1308" y="10963"/>
                    <a:pt x="1336" y="10991"/>
                  </a:cubicBezTo>
                  <a:lnTo>
                    <a:pt x="1308" y="10991"/>
                  </a:lnTo>
                  <a:cubicBezTo>
                    <a:pt x="1285" y="10998"/>
                    <a:pt x="1258" y="11002"/>
                    <a:pt x="1230" y="11002"/>
                  </a:cubicBezTo>
                  <a:cubicBezTo>
                    <a:pt x="1152" y="11002"/>
                    <a:pt x="1062" y="10976"/>
                    <a:pt x="1021" y="10935"/>
                  </a:cubicBezTo>
                  <a:cubicBezTo>
                    <a:pt x="902" y="10907"/>
                    <a:pt x="811" y="10816"/>
                    <a:pt x="700" y="10760"/>
                  </a:cubicBezTo>
                  <a:cubicBezTo>
                    <a:pt x="637" y="10704"/>
                    <a:pt x="434" y="10641"/>
                    <a:pt x="287" y="10585"/>
                  </a:cubicBezTo>
                  <a:cubicBezTo>
                    <a:pt x="231" y="10529"/>
                    <a:pt x="175" y="10466"/>
                    <a:pt x="231" y="10382"/>
                  </a:cubicBezTo>
                  <a:cubicBezTo>
                    <a:pt x="282" y="10249"/>
                    <a:pt x="459" y="9996"/>
                    <a:pt x="621" y="9996"/>
                  </a:cubicBezTo>
                  <a:close/>
                  <a:moveTo>
                    <a:pt x="6203" y="9564"/>
                  </a:moveTo>
                  <a:cubicBezTo>
                    <a:pt x="6321" y="9739"/>
                    <a:pt x="6496" y="9886"/>
                    <a:pt x="6643" y="10061"/>
                  </a:cubicBezTo>
                  <a:cubicBezTo>
                    <a:pt x="6755" y="10180"/>
                    <a:pt x="6874" y="10292"/>
                    <a:pt x="6902" y="10438"/>
                  </a:cubicBezTo>
                  <a:cubicBezTo>
                    <a:pt x="6965" y="10613"/>
                    <a:pt x="6874" y="10788"/>
                    <a:pt x="6902" y="10963"/>
                  </a:cubicBezTo>
                  <a:lnTo>
                    <a:pt x="6902" y="10991"/>
                  </a:lnTo>
                  <a:cubicBezTo>
                    <a:pt x="6783" y="11044"/>
                    <a:pt x="6654" y="11105"/>
                    <a:pt x="6539" y="11105"/>
                  </a:cubicBezTo>
                  <a:cubicBezTo>
                    <a:pt x="6457" y="11105"/>
                    <a:pt x="6382" y="11075"/>
                    <a:pt x="6321" y="10991"/>
                  </a:cubicBezTo>
                  <a:cubicBezTo>
                    <a:pt x="6266" y="10907"/>
                    <a:pt x="6203" y="10816"/>
                    <a:pt x="6175" y="10732"/>
                  </a:cubicBezTo>
                  <a:cubicBezTo>
                    <a:pt x="6147" y="10613"/>
                    <a:pt x="6119" y="10466"/>
                    <a:pt x="6091" y="10354"/>
                  </a:cubicBezTo>
                  <a:cubicBezTo>
                    <a:pt x="6056" y="10061"/>
                    <a:pt x="6119" y="9830"/>
                    <a:pt x="6203" y="9564"/>
                  </a:cubicBezTo>
                  <a:close/>
                  <a:moveTo>
                    <a:pt x="4280" y="10180"/>
                  </a:moveTo>
                  <a:cubicBezTo>
                    <a:pt x="4427" y="10319"/>
                    <a:pt x="4545" y="10529"/>
                    <a:pt x="4629" y="10704"/>
                  </a:cubicBezTo>
                  <a:cubicBezTo>
                    <a:pt x="4692" y="10907"/>
                    <a:pt x="4657" y="11082"/>
                    <a:pt x="4573" y="11256"/>
                  </a:cubicBezTo>
                  <a:cubicBezTo>
                    <a:pt x="4517" y="11256"/>
                    <a:pt x="4454" y="11228"/>
                    <a:pt x="4399" y="11228"/>
                  </a:cubicBezTo>
                  <a:cubicBezTo>
                    <a:pt x="4252" y="11110"/>
                    <a:pt x="4105" y="10963"/>
                    <a:pt x="4105" y="10760"/>
                  </a:cubicBezTo>
                  <a:cubicBezTo>
                    <a:pt x="4077" y="10557"/>
                    <a:pt x="4196" y="10354"/>
                    <a:pt x="4280" y="10180"/>
                  </a:cubicBezTo>
                  <a:close/>
                  <a:moveTo>
                    <a:pt x="5650" y="10005"/>
                  </a:moveTo>
                  <a:cubicBezTo>
                    <a:pt x="5706" y="10005"/>
                    <a:pt x="5797" y="10061"/>
                    <a:pt x="5825" y="10089"/>
                  </a:cubicBezTo>
                  <a:cubicBezTo>
                    <a:pt x="5825" y="10117"/>
                    <a:pt x="5853" y="10145"/>
                    <a:pt x="5881" y="10145"/>
                  </a:cubicBezTo>
                  <a:cubicBezTo>
                    <a:pt x="5881" y="10319"/>
                    <a:pt x="5916" y="10494"/>
                    <a:pt x="5944" y="10641"/>
                  </a:cubicBezTo>
                  <a:cubicBezTo>
                    <a:pt x="6000" y="10788"/>
                    <a:pt x="6147" y="11138"/>
                    <a:pt x="6321" y="11194"/>
                  </a:cubicBezTo>
                  <a:cubicBezTo>
                    <a:pt x="6175" y="11256"/>
                    <a:pt x="6028" y="11284"/>
                    <a:pt x="5881" y="11340"/>
                  </a:cubicBezTo>
                  <a:cubicBezTo>
                    <a:pt x="5769" y="11368"/>
                    <a:pt x="5678" y="11403"/>
                    <a:pt x="5566" y="11431"/>
                  </a:cubicBezTo>
                  <a:cubicBezTo>
                    <a:pt x="5706" y="11228"/>
                    <a:pt x="5706" y="10963"/>
                    <a:pt x="5678" y="10732"/>
                  </a:cubicBezTo>
                  <a:cubicBezTo>
                    <a:pt x="5650" y="10613"/>
                    <a:pt x="5594" y="10466"/>
                    <a:pt x="5531" y="10354"/>
                  </a:cubicBezTo>
                  <a:lnTo>
                    <a:pt x="5531" y="10319"/>
                  </a:lnTo>
                  <a:cubicBezTo>
                    <a:pt x="5566" y="10264"/>
                    <a:pt x="5566" y="10208"/>
                    <a:pt x="5594" y="10180"/>
                  </a:cubicBezTo>
                  <a:cubicBezTo>
                    <a:pt x="5594" y="10117"/>
                    <a:pt x="5622" y="10033"/>
                    <a:pt x="5650" y="10005"/>
                  </a:cubicBezTo>
                  <a:close/>
                  <a:moveTo>
                    <a:pt x="5217" y="10061"/>
                  </a:moveTo>
                  <a:cubicBezTo>
                    <a:pt x="5329" y="10236"/>
                    <a:pt x="5447" y="10382"/>
                    <a:pt x="5503" y="10557"/>
                  </a:cubicBezTo>
                  <a:cubicBezTo>
                    <a:pt x="5566" y="10732"/>
                    <a:pt x="5566" y="10907"/>
                    <a:pt x="5531" y="11054"/>
                  </a:cubicBezTo>
                  <a:cubicBezTo>
                    <a:pt x="5503" y="11138"/>
                    <a:pt x="5475" y="11228"/>
                    <a:pt x="5447" y="11312"/>
                  </a:cubicBezTo>
                  <a:cubicBezTo>
                    <a:pt x="5423" y="11361"/>
                    <a:pt x="5399" y="11436"/>
                    <a:pt x="5333" y="11436"/>
                  </a:cubicBezTo>
                  <a:cubicBezTo>
                    <a:pt x="5323" y="11436"/>
                    <a:pt x="5312" y="11435"/>
                    <a:pt x="5301" y="11431"/>
                  </a:cubicBezTo>
                  <a:cubicBezTo>
                    <a:pt x="5245" y="11431"/>
                    <a:pt x="5217" y="11403"/>
                    <a:pt x="5182" y="11403"/>
                  </a:cubicBezTo>
                  <a:cubicBezTo>
                    <a:pt x="5154" y="11368"/>
                    <a:pt x="5042" y="11340"/>
                    <a:pt x="5042" y="11312"/>
                  </a:cubicBezTo>
                  <a:cubicBezTo>
                    <a:pt x="4979" y="11228"/>
                    <a:pt x="4951" y="11166"/>
                    <a:pt x="4923" y="11054"/>
                  </a:cubicBezTo>
                  <a:cubicBezTo>
                    <a:pt x="4895" y="10907"/>
                    <a:pt x="4923" y="10760"/>
                    <a:pt x="4951" y="10641"/>
                  </a:cubicBezTo>
                  <a:cubicBezTo>
                    <a:pt x="4979" y="10438"/>
                    <a:pt x="5098" y="10236"/>
                    <a:pt x="5217" y="10061"/>
                  </a:cubicBezTo>
                  <a:close/>
                  <a:moveTo>
                    <a:pt x="846" y="11256"/>
                  </a:moveTo>
                  <a:cubicBezTo>
                    <a:pt x="846" y="11431"/>
                    <a:pt x="846" y="11690"/>
                    <a:pt x="609" y="11718"/>
                  </a:cubicBezTo>
                  <a:cubicBezTo>
                    <a:pt x="576" y="11728"/>
                    <a:pt x="545" y="11733"/>
                    <a:pt x="517" y="11733"/>
                  </a:cubicBezTo>
                  <a:cubicBezTo>
                    <a:pt x="368" y="11733"/>
                    <a:pt x="274" y="11606"/>
                    <a:pt x="203" y="11459"/>
                  </a:cubicBezTo>
                  <a:cubicBezTo>
                    <a:pt x="259" y="11431"/>
                    <a:pt x="378" y="11431"/>
                    <a:pt x="434" y="11403"/>
                  </a:cubicBezTo>
                  <a:cubicBezTo>
                    <a:pt x="553" y="11403"/>
                    <a:pt x="637" y="11368"/>
                    <a:pt x="728" y="11312"/>
                  </a:cubicBezTo>
                  <a:cubicBezTo>
                    <a:pt x="756" y="11284"/>
                    <a:pt x="811" y="11284"/>
                    <a:pt x="846" y="11256"/>
                  </a:cubicBezTo>
                  <a:close/>
                  <a:moveTo>
                    <a:pt x="4960" y="13747"/>
                  </a:moveTo>
                  <a:cubicBezTo>
                    <a:pt x="4954" y="13747"/>
                    <a:pt x="4960" y="13760"/>
                    <a:pt x="4979" y="13760"/>
                  </a:cubicBezTo>
                  <a:cubicBezTo>
                    <a:pt x="4970" y="13750"/>
                    <a:pt x="4963" y="13747"/>
                    <a:pt x="4960" y="13747"/>
                  </a:cubicBezTo>
                  <a:close/>
                  <a:moveTo>
                    <a:pt x="15467" y="14899"/>
                  </a:moveTo>
                  <a:cubicBezTo>
                    <a:pt x="15495" y="14983"/>
                    <a:pt x="15558" y="15039"/>
                    <a:pt x="15614" y="15130"/>
                  </a:cubicBezTo>
                  <a:cubicBezTo>
                    <a:pt x="15789" y="15333"/>
                    <a:pt x="16167" y="15536"/>
                    <a:pt x="16167" y="15801"/>
                  </a:cubicBezTo>
                  <a:cubicBezTo>
                    <a:pt x="16167" y="16151"/>
                    <a:pt x="15992" y="16326"/>
                    <a:pt x="15733" y="16529"/>
                  </a:cubicBezTo>
                  <a:cubicBezTo>
                    <a:pt x="15670" y="16557"/>
                    <a:pt x="15614" y="16613"/>
                    <a:pt x="15558" y="16648"/>
                  </a:cubicBezTo>
                  <a:cubicBezTo>
                    <a:pt x="15614" y="16529"/>
                    <a:pt x="15614" y="16410"/>
                    <a:pt x="15586" y="16263"/>
                  </a:cubicBezTo>
                  <a:cubicBezTo>
                    <a:pt x="15558" y="16032"/>
                    <a:pt x="15530" y="15801"/>
                    <a:pt x="15467" y="15564"/>
                  </a:cubicBezTo>
                  <a:lnTo>
                    <a:pt x="15467" y="14955"/>
                  </a:lnTo>
                  <a:lnTo>
                    <a:pt x="15467" y="14899"/>
                  </a:lnTo>
                  <a:close/>
                  <a:moveTo>
                    <a:pt x="8070" y="14983"/>
                  </a:moveTo>
                  <a:cubicBezTo>
                    <a:pt x="8363" y="15074"/>
                    <a:pt x="8650" y="15011"/>
                    <a:pt x="8916" y="15074"/>
                  </a:cubicBezTo>
                  <a:cubicBezTo>
                    <a:pt x="9062" y="15074"/>
                    <a:pt x="9174" y="15074"/>
                    <a:pt x="9321" y="15039"/>
                  </a:cubicBezTo>
                  <a:cubicBezTo>
                    <a:pt x="9412" y="15011"/>
                    <a:pt x="9524" y="15011"/>
                    <a:pt x="9615" y="14983"/>
                  </a:cubicBezTo>
                  <a:lnTo>
                    <a:pt x="9615" y="14983"/>
                  </a:lnTo>
                  <a:cubicBezTo>
                    <a:pt x="9587" y="15333"/>
                    <a:pt x="9496" y="15683"/>
                    <a:pt x="9202" y="15913"/>
                  </a:cubicBezTo>
                  <a:cubicBezTo>
                    <a:pt x="9000" y="16060"/>
                    <a:pt x="8741" y="16179"/>
                    <a:pt x="8538" y="16326"/>
                  </a:cubicBezTo>
                  <a:cubicBezTo>
                    <a:pt x="8328" y="16473"/>
                    <a:pt x="8244" y="16648"/>
                    <a:pt x="8188" y="16878"/>
                  </a:cubicBezTo>
                  <a:cubicBezTo>
                    <a:pt x="8154" y="16934"/>
                    <a:pt x="8188" y="17281"/>
                    <a:pt x="8126" y="17311"/>
                  </a:cubicBezTo>
                  <a:lnTo>
                    <a:pt x="8126" y="17311"/>
                  </a:lnTo>
                  <a:cubicBezTo>
                    <a:pt x="8109" y="17308"/>
                    <a:pt x="7836" y="17284"/>
                    <a:pt x="7804" y="17284"/>
                  </a:cubicBezTo>
                  <a:cubicBezTo>
                    <a:pt x="7629" y="17284"/>
                    <a:pt x="7454" y="17312"/>
                    <a:pt x="7279" y="17347"/>
                  </a:cubicBezTo>
                  <a:lnTo>
                    <a:pt x="7223" y="17347"/>
                  </a:lnTo>
                  <a:lnTo>
                    <a:pt x="7223" y="17312"/>
                  </a:lnTo>
                  <a:lnTo>
                    <a:pt x="7370" y="17172"/>
                  </a:lnTo>
                  <a:cubicBezTo>
                    <a:pt x="7398" y="17109"/>
                    <a:pt x="7545" y="17025"/>
                    <a:pt x="7517" y="16934"/>
                  </a:cubicBezTo>
                  <a:lnTo>
                    <a:pt x="7489" y="16906"/>
                  </a:lnTo>
                  <a:cubicBezTo>
                    <a:pt x="7398" y="16962"/>
                    <a:pt x="7314" y="16997"/>
                    <a:pt x="7251" y="17081"/>
                  </a:cubicBezTo>
                  <a:cubicBezTo>
                    <a:pt x="7195" y="17109"/>
                    <a:pt x="7168" y="17172"/>
                    <a:pt x="7140" y="17200"/>
                  </a:cubicBezTo>
                  <a:cubicBezTo>
                    <a:pt x="7105" y="17256"/>
                    <a:pt x="7077" y="17284"/>
                    <a:pt x="7077" y="17312"/>
                  </a:cubicBezTo>
                  <a:lnTo>
                    <a:pt x="7049" y="17312"/>
                  </a:lnTo>
                  <a:cubicBezTo>
                    <a:pt x="6965" y="17312"/>
                    <a:pt x="6790" y="17312"/>
                    <a:pt x="6874" y="17172"/>
                  </a:cubicBezTo>
                  <a:cubicBezTo>
                    <a:pt x="6930" y="17081"/>
                    <a:pt x="7077" y="17053"/>
                    <a:pt x="7140" y="16934"/>
                  </a:cubicBezTo>
                  <a:cubicBezTo>
                    <a:pt x="7195" y="16850"/>
                    <a:pt x="7223" y="16731"/>
                    <a:pt x="7251" y="16613"/>
                  </a:cubicBezTo>
                  <a:cubicBezTo>
                    <a:pt x="7342" y="16354"/>
                    <a:pt x="7489" y="16123"/>
                    <a:pt x="7601" y="15885"/>
                  </a:cubicBezTo>
                  <a:cubicBezTo>
                    <a:pt x="7664" y="15948"/>
                    <a:pt x="7692" y="16004"/>
                    <a:pt x="7804" y="16032"/>
                  </a:cubicBezTo>
                  <a:cubicBezTo>
                    <a:pt x="7863" y="16060"/>
                    <a:pt x="7923" y="16074"/>
                    <a:pt x="7981" y="16074"/>
                  </a:cubicBezTo>
                  <a:cubicBezTo>
                    <a:pt x="8040" y="16074"/>
                    <a:pt x="8098" y="16060"/>
                    <a:pt x="8153" y="16032"/>
                  </a:cubicBezTo>
                  <a:cubicBezTo>
                    <a:pt x="8188" y="16032"/>
                    <a:pt x="8188" y="15976"/>
                    <a:pt x="8153" y="15976"/>
                  </a:cubicBezTo>
                  <a:cubicBezTo>
                    <a:pt x="8042" y="15948"/>
                    <a:pt x="7951" y="15948"/>
                    <a:pt x="7839" y="15948"/>
                  </a:cubicBezTo>
                  <a:cubicBezTo>
                    <a:pt x="7748" y="15913"/>
                    <a:pt x="7692" y="15885"/>
                    <a:pt x="7629" y="15829"/>
                  </a:cubicBezTo>
                  <a:cubicBezTo>
                    <a:pt x="7629" y="15801"/>
                    <a:pt x="7629" y="15801"/>
                    <a:pt x="7664" y="15801"/>
                  </a:cubicBezTo>
                  <a:cubicBezTo>
                    <a:pt x="7664" y="15774"/>
                    <a:pt x="7692" y="15739"/>
                    <a:pt x="7692" y="15711"/>
                  </a:cubicBezTo>
                  <a:cubicBezTo>
                    <a:pt x="7748" y="15774"/>
                    <a:pt x="7839" y="15801"/>
                    <a:pt x="7923" y="15801"/>
                  </a:cubicBezTo>
                  <a:cubicBezTo>
                    <a:pt x="7972" y="15813"/>
                    <a:pt x="8015" y="15820"/>
                    <a:pt x="8055" y="15820"/>
                  </a:cubicBezTo>
                  <a:cubicBezTo>
                    <a:pt x="8112" y="15820"/>
                    <a:pt x="8163" y="15806"/>
                    <a:pt x="8216" y="15774"/>
                  </a:cubicBezTo>
                  <a:cubicBezTo>
                    <a:pt x="8272" y="15774"/>
                    <a:pt x="8244" y="15711"/>
                    <a:pt x="8216" y="15711"/>
                  </a:cubicBezTo>
                  <a:cubicBezTo>
                    <a:pt x="8156" y="15711"/>
                    <a:pt x="8086" y="15723"/>
                    <a:pt x="8019" y="15723"/>
                  </a:cubicBezTo>
                  <a:cubicBezTo>
                    <a:pt x="7986" y="15723"/>
                    <a:pt x="7953" y="15720"/>
                    <a:pt x="7923" y="15711"/>
                  </a:cubicBezTo>
                  <a:cubicBezTo>
                    <a:pt x="7867" y="15711"/>
                    <a:pt x="7776" y="15683"/>
                    <a:pt x="7720" y="15655"/>
                  </a:cubicBezTo>
                  <a:cubicBezTo>
                    <a:pt x="7839" y="15424"/>
                    <a:pt x="7951" y="15214"/>
                    <a:pt x="8070" y="14983"/>
                  </a:cubicBezTo>
                  <a:close/>
                  <a:moveTo>
                    <a:pt x="15757" y="12182"/>
                  </a:moveTo>
                  <a:cubicBezTo>
                    <a:pt x="15853" y="12182"/>
                    <a:pt x="15954" y="12198"/>
                    <a:pt x="16055" y="12214"/>
                  </a:cubicBezTo>
                  <a:cubicBezTo>
                    <a:pt x="16083" y="12508"/>
                    <a:pt x="16139" y="12767"/>
                    <a:pt x="16258" y="13005"/>
                  </a:cubicBezTo>
                  <a:cubicBezTo>
                    <a:pt x="16314" y="13151"/>
                    <a:pt x="16432" y="13263"/>
                    <a:pt x="16488" y="13382"/>
                  </a:cubicBezTo>
                  <a:cubicBezTo>
                    <a:pt x="16544" y="13529"/>
                    <a:pt x="16516" y="13704"/>
                    <a:pt x="16544" y="13851"/>
                  </a:cubicBezTo>
                  <a:cubicBezTo>
                    <a:pt x="16635" y="14081"/>
                    <a:pt x="16866" y="14284"/>
                    <a:pt x="17069" y="14431"/>
                  </a:cubicBezTo>
                  <a:cubicBezTo>
                    <a:pt x="17334" y="14662"/>
                    <a:pt x="17740" y="14927"/>
                    <a:pt x="17565" y="15333"/>
                  </a:cubicBezTo>
                  <a:cubicBezTo>
                    <a:pt x="17418" y="15655"/>
                    <a:pt x="17244" y="15913"/>
                    <a:pt x="17069" y="16207"/>
                  </a:cubicBezTo>
                  <a:cubicBezTo>
                    <a:pt x="16929" y="16501"/>
                    <a:pt x="16782" y="16787"/>
                    <a:pt x="16663" y="17081"/>
                  </a:cubicBezTo>
                  <a:cubicBezTo>
                    <a:pt x="16635" y="17172"/>
                    <a:pt x="16607" y="17228"/>
                    <a:pt x="16579" y="17284"/>
                  </a:cubicBezTo>
                  <a:cubicBezTo>
                    <a:pt x="16516" y="17403"/>
                    <a:pt x="16544" y="17403"/>
                    <a:pt x="16432" y="17431"/>
                  </a:cubicBezTo>
                  <a:cubicBezTo>
                    <a:pt x="16359" y="17459"/>
                    <a:pt x="16265" y="17466"/>
                    <a:pt x="16170" y="17466"/>
                  </a:cubicBezTo>
                  <a:cubicBezTo>
                    <a:pt x="16076" y="17466"/>
                    <a:pt x="15981" y="17459"/>
                    <a:pt x="15908" y="17459"/>
                  </a:cubicBezTo>
                  <a:lnTo>
                    <a:pt x="15495" y="17459"/>
                  </a:lnTo>
                  <a:cubicBezTo>
                    <a:pt x="15439" y="17445"/>
                    <a:pt x="15389" y="17438"/>
                    <a:pt x="15342" y="17438"/>
                  </a:cubicBezTo>
                  <a:cubicBezTo>
                    <a:pt x="15294" y="17438"/>
                    <a:pt x="15251" y="17445"/>
                    <a:pt x="15209" y="17459"/>
                  </a:cubicBezTo>
                  <a:cubicBezTo>
                    <a:pt x="15237" y="17403"/>
                    <a:pt x="15237" y="17347"/>
                    <a:pt x="15265" y="17284"/>
                  </a:cubicBezTo>
                  <a:cubicBezTo>
                    <a:pt x="15293" y="17200"/>
                    <a:pt x="15356" y="17109"/>
                    <a:pt x="15412" y="17025"/>
                  </a:cubicBezTo>
                  <a:cubicBezTo>
                    <a:pt x="15586" y="16787"/>
                    <a:pt x="15845" y="16613"/>
                    <a:pt x="16111" y="16473"/>
                  </a:cubicBezTo>
                  <a:cubicBezTo>
                    <a:pt x="16314" y="16298"/>
                    <a:pt x="16369" y="16151"/>
                    <a:pt x="16404" y="15885"/>
                  </a:cubicBezTo>
                  <a:cubicBezTo>
                    <a:pt x="16432" y="15599"/>
                    <a:pt x="16230" y="15452"/>
                    <a:pt x="16020" y="15277"/>
                  </a:cubicBezTo>
                  <a:cubicBezTo>
                    <a:pt x="15936" y="15186"/>
                    <a:pt x="15817" y="15130"/>
                    <a:pt x="15733" y="15039"/>
                  </a:cubicBezTo>
                  <a:cubicBezTo>
                    <a:pt x="15614" y="14955"/>
                    <a:pt x="15558" y="14865"/>
                    <a:pt x="15495" y="14753"/>
                  </a:cubicBezTo>
                  <a:cubicBezTo>
                    <a:pt x="15530" y="14634"/>
                    <a:pt x="15530" y="14515"/>
                    <a:pt x="15586" y="14403"/>
                  </a:cubicBezTo>
                  <a:cubicBezTo>
                    <a:pt x="15670" y="14109"/>
                    <a:pt x="15845" y="13816"/>
                    <a:pt x="15880" y="13501"/>
                  </a:cubicBezTo>
                  <a:cubicBezTo>
                    <a:pt x="15936" y="13060"/>
                    <a:pt x="15817" y="12480"/>
                    <a:pt x="15356" y="12417"/>
                  </a:cubicBezTo>
                  <a:cubicBezTo>
                    <a:pt x="15384" y="12389"/>
                    <a:pt x="15412" y="12361"/>
                    <a:pt x="15439" y="12333"/>
                  </a:cubicBezTo>
                  <a:cubicBezTo>
                    <a:pt x="15467" y="12305"/>
                    <a:pt x="15530" y="12242"/>
                    <a:pt x="15558" y="12214"/>
                  </a:cubicBezTo>
                  <a:cubicBezTo>
                    <a:pt x="15620" y="12191"/>
                    <a:pt x="15687" y="12182"/>
                    <a:pt x="15757" y="12182"/>
                  </a:cubicBezTo>
                  <a:close/>
                  <a:moveTo>
                    <a:pt x="16607" y="125"/>
                  </a:moveTo>
                  <a:cubicBezTo>
                    <a:pt x="16866" y="153"/>
                    <a:pt x="17418" y="446"/>
                    <a:pt x="17509" y="474"/>
                  </a:cubicBezTo>
                  <a:cubicBezTo>
                    <a:pt x="17684" y="565"/>
                    <a:pt x="17859" y="621"/>
                    <a:pt x="18062" y="677"/>
                  </a:cubicBezTo>
                  <a:cubicBezTo>
                    <a:pt x="18236" y="740"/>
                    <a:pt x="18411" y="852"/>
                    <a:pt x="18586" y="971"/>
                  </a:cubicBezTo>
                  <a:cubicBezTo>
                    <a:pt x="18733" y="1090"/>
                    <a:pt x="18817" y="1229"/>
                    <a:pt x="18936" y="1320"/>
                  </a:cubicBezTo>
                  <a:cubicBezTo>
                    <a:pt x="19055" y="1439"/>
                    <a:pt x="19138" y="1523"/>
                    <a:pt x="19257" y="1614"/>
                  </a:cubicBezTo>
                  <a:cubicBezTo>
                    <a:pt x="19341" y="1726"/>
                    <a:pt x="19460" y="1845"/>
                    <a:pt x="19551" y="1964"/>
                  </a:cubicBezTo>
                  <a:cubicBezTo>
                    <a:pt x="19691" y="2166"/>
                    <a:pt x="19663" y="2313"/>
                    <a:pt x="19663" y="2544"/>
                  </a:cubicBezTo>
                  <a:cubicBezTo>
                    <a:pt x="19663" y="2894"/>
                    <a:pt x="19782" y="3243"/>
                    <a:pt x="19838" y="3593"/>
                  </a:cubicBezTo>
                  <a:cubicBezTo>
                    <a:pt x="19901" y="3970"/>
                    <a:pt x="19957" y="4348"/>
                    <a:pt x="19901" y="4726"/>
                  </a:cubicBezTo>
                  <a:cubicBezTo>
                    <a:pt x="19866" y="4935"/>
                    <a:pt x="19838" y="5110"/>
                    <a:pt x="19782" y="5313"/>
                  </a:cubicBezTo>
                  <a:cubicBezTo>
                    <a:pt x="19607" y="5600"/>
                    <a:pt x="19460" y="5893"/>
                    <a:pt x="19285" y="6187"/>
                  </a:cubicBezTo>
                  <a:cubicBezTo>
                    <a:pt x="19083" y="6509"/>
                    <a:pt x="18852" y="6823"/>
                    <a:pt x="18586" y="7117"/>
                  </a:cubicBezTo>
                  <a:cubicBezTo>
                    <a:pt x="19027" y="6683"/>
                    <a:pt x="19376" y="6215"/>
                    <a:pt x="19663" y="5691"/>
                  </a:cubicBezTo>
                  <a:lnTo>
                    <a:pt x="19663" y="5691"/>
                  </a:lnTo>
                  <a:cubicBezTo>
                    <a:pt x="19635" y="5746"/>
                    <a:pt x="19635" y="5809"/>
                    <a:pt x="19607" y="5865"/>
                  </a:cubicBezTo>
                  <a:cubicBezTo>
                    <a:pt x="19551" y="6096"/>
                    <a:pt x="19488" y="6334"/>
                    <a:pt x="19432" y="6565"/>
                  </a:cubicBezTo>
                  <a:cubicBezTo>
                    <a:pt x="19404" y="6795"/>
                    <a:pt x="19285" y="7033"/>
                    <a:pt x="19166" y="7236"/>
                  </a:cubicBezTo>
                  <a:cubicBezTo>
                    <a:pt x="19110" y="7348"/>
                    <a:pt x="19027" y="7495"/>
                    <a:pt x="18936" y="7641"/>
                  </a:cubicBezTo>
                  <a:cubicBezTo>
                    <a:pt x="18761" y="7907"/>
                    <a:pt x="18586" y="8222"/>
                    <a:pt x="18383" y="8487"/>
                  </a:cubicBezTo>
                  <a:cubicBezTo>
                    <a:pt x="18180" y="8718"/>
                    <a:pt x="17915" y="8921"/>
                    <a:pt x="17768" y="9187"/>
                  </a:cubicBezTo>
                  <a:cubicBezTo>
                    <a:pt x="17712" y="9334"/>
                    <a:pt x="17628" y="9445"/>
                    <a:pt x="17565" y="9564"/>
                  </a:cubicBezTo>
                  <a:cubicBezTo>
                    <a:pt x="17481" y="9655"/>
                    <a:pt x="17418" y="9767"/>
                    <a:pt x="17362" y="9858"/>
                  </a:cubicBezTo>
                  <a:cubicBezTo>
                    <a:pt x="17216" y="10061"/>
                    <a:pt x="17104" y="10264"/>
                    <a:pt x="16957" y="10466"/>
                  </a:cubicBezTo>
                  <a:cubicBezTo>
                    <a:pt x="16719" y="10788"/>
                    <a:pt x="16432" y="11082"/>
                    <a:pt x="16139" y="11340"/>
                  </a:cubicBezTo>
                  <a:cubicBezTo>
                    <a:pt x="16116" y="11363"/>
                    <a:pt x="16150" y="11410"/>
                    <a:pt x="16178" y="11410"/>
                  </a:cubicBezTo>
                  <a:cubicBezTo>
                    <a:pt x="16184" y="11410"/>
                    <a:pt x="16190" y="11408"/>
                    <a:pt x="16195" y="11403"/>
                  </a:cubicBezTo>
                  <a:cubicBezTo>
                    <a:pt x="16488" y="11138"/>
                    <a:pt x="16782" y="10879"/>
                    <a:pt x="17013" y="10557"/>
                  </a:cubicBezTo>
                  <a:cubicBezTo>
                    <a:pt x="17244" y="10264"/>
                    <a:pt x="17453" y="9970"/>
                    <a:pt x="17628" y="9655"/>
                  </a:cubicBezTo>
                  <a:cubicBezTo>
                    <a:pt x="17628" y="9767"/>
                    <a:pt x="17628" y="9886"/>
                    <a:pt x="17656" y="10005"/>
                  </a:cubicBezTo>
                  <a:cubicBezTo>
                    <a:pt x="17684" y="10208"/>
                    <a:pt x="17656" y="10319"/>
                    <a:pt x="17537" y="10466"/>
                  </a:cubicBezTo>
                  <a:cubicBezTo>
                    <a:pt x="17418" y="10641"/>
                    <a:pt x="17306" y="10760"/>
                    <a:pt x="17160" y="10907"/>
                  </a:cubicBezTo>
                  <a:cubicBezTo>
                    <a:pt x="16957" y="11138"/>
                    <a:pt x="16866" y="11368"/>
                    <a:pt x="16754" y="11634"/>
                  </a:cubicBezTo>
                  <a:cubicBezTo>
                    <a:pt x="16579" y="12012"/>
                    <a:pt x="16258" y="12012"/>
                    <a:pt x="15908" y="12040"/>
                  </a:cubicBezTo>
                  <a:lnTo>
                    <a:pt x="15789" y="12040"/>
                  </a:lnTo>
                  <a:cubicBezTo>
                    <a:pt x="15936" y="11984"/>
                    <a:pt x="16083" y="11865"/>
                    <a:pt x="16195" y="11809"/>
                  </a:cubicBezTo>
                  <a:cubicBezTo>
                    <a:pt x="16516" y="11578"/>
                    <a:pt x="16754" y="11256"/>
                    <a:pt x="16985" y="10935"/>
                  </a:cubicBezTo>
                  <a:cubicBezTo>
                    <a:pt x="17007" y="10913"/>
                    <a:pt x="16976" y="10869"/>
                    <a:pt x="16949" y="10869"/>
                  </a:cubicBezTo>
                  <a:cubicBezTo>
                    <a:pt x="16942" y="10869"/>
                    <a:pt x="16935" y="10872"/>
                    <a:pt x="16929" y="10879"/>
                  </a:cubicBezTo>
                  <a:cubicBezTo>
                    <a:pt x="16691" y="11110"/>
                    <a:pt x="16488" y="11368"/>
                    <a:pt x="16258" y="11606"/>
                  </a:cubicBezTo>
                  <a:cubicBezTo>
                    <a:pt x="16139" y="11690"/>
                    <a:pt x="16020" y="11809"/>
                    <a:pt x="15880" y="11865"/>
                  </a:cubicBezTo>
                  <a:cubicBezTo>
                    <a:pt x="15817" y="11893"/>
                    <a:pt x="15733" y="11956"/>
                    <a:pt x="15642" y="11984"/>
                  </a:cubicBezTo>
                  <a:cubicBezTo>
                    <a:pt x="15642" y="11928"/>
                    <a:pt x="15614" y="11865"/>
                    <a:pt x="15642" y="11781"/>
                  </a:cubicBezTo>
                  <a:cubicBezTo>
                    <a:pt x="15670" y="11662"/>
                    <a:pt x="15733" y="11515"/>
                    <a:pt x="15817" y="11403"/>
                  </a:cubicBezTo>
                  <a:cubicBezTo>
                    <a:pt x="15964" y="11284"/>
                    <a:pt x="16111" y="11166"/>
                    <a:pt x="16258" y="10991"/>
                  </a:cubicBezTo>
                  <a:cubicBezTo>
                    <a:pt x="16432" y="10760"/>
                    <a:pt x="16579" y="10529"/>
                    <a:pt x="16691" y="10264"/>
                  </a:cubicBezTo>
                  <a:cubicBezTo>
                    <a:pt x="16985" y="9739"/>
                    <a:pt x="17278" y="9243"/>
                    <a:pt x="17628" y="8746"/>
                  </a:cubicBezTo>
                  <a:cubicBezTo>
                    <a:pt x="17648" y="8707"/>
                    <a:pt x="17608" y="8667"/>
                    <a:pt x="17573" y="8667"/>
                  </a:cubicBezTo>
                  <a:cubicBezTo>
                    <a:pt x="17559" y="8667"/>
                    <a:pt x="17545" y="8674"/>
                    <a:pt x="17537" y="8690"/>
                  </a:cubicBezTo>
                  <a:cubicBezTo>
                    <a:pt x="17160" y="9096"/>
                    <a:pt x="16894" y="9564"/>
                    <a:pt x="16635" y="10061"/>
                  </a:cubicBezTo>
                  <a:cubicBezTo>
                    <a:pt x="16434" y="10435"/>
                    <a:pt x="16233" y="10837"/>
                    <a:pt x="15943" y="11157"/>
                  </a:cubicBezTo>
                  <a:lnTo>
                    <a:pt x="15943" y="11157"/>
                  </a:lnTo>
                  <a:cubicBezTo>
                    <a:pt x="15964" y="11132"/>
                    <a:pt x="15967" y="11107"/>
                    <a:pt x="15992" y="11082"/>
                  </a:cubicBezTo>
                  <a:cubicBezTo>
                    <a:pt x="16369" y="10145"/>
                    <a:pt x="16055" y="9096"/>
                    <a:pt x="15321" y="8432"/>
                  </a:cubicBezTo>
                  <a:cubicBezTo>
                    <a:pt x="15312" y="8421"/>
                    <a:pt x="15304" y="8417"/>
                    <a:pt x="15297" y="8417"/>
                  </a:cubicBezTo>
                  <a:cubicBezTo>
                    <a:pt x="15281" y="8417"/>
                    <a:pt x="15273" y="8440"/>
                    <a:pt x="15293" y="8460"/>
                  </a:cubicBezTo>
                  <a:cubicBezTo>
                    <a:pt x="15642" y="8809"/>
                    <a:pt x="15817" y="9334"/>
                    <a:pt x="15908" y="9830"/>
                  </a:cubicBezTo>
                  <a:cubicBezTo>
                    <a:pt x="16020" y="10410"/>
                    <a:pt x="15817" y="10907"/>
                    <a:pt x="15530" y="11403"/>
                  </a:cubicBezTo>
                  <a:cubicBezTo>
                    <a:pt x="15495" y="11487"/>
                    <a:pt x="15439" y="11578"/>
                    <a:pt x="15412" y="11690"/>
                  </a:cubicBezTo>
                  <a:cubicBezTo>
                    <a:pt x="15384" y="11753"/>
                    <a:pt x="15384" y="11837"/>
                    <a:pt x="15384" y="11928"/>
                  </a:cubicBezTo>
                  <a:cubicBezTo>
                    <a:pt x="15356" y="12186"/>
                    <a:pt x="15090" y="12277"/>
                    <a:pt x="14943" y="12480"/>
                  </a:cubicBezTo>
                  <a:cubicBezTo>
                    <a:pt x="14859" y="12564"/>
                    <a:pt x="14859" y="12683"/>
                    <a:pt x="14943" y="12802"/>
                  </a:cubicBezTo>
                  <a:cubicBezTo>
                    <a:pt x="15090" y="12977"/>
                    <a:pt x="15321" y="13060"/>
                    <a:pt x="15412" y="13354"/>
                  </a:cubicBezTo>
                  <a:cubicBezTo>
                    <a:pt x="15412" y="13366"/>
                    <a:pt x="15426" y="13373"/>
                    <a:pt x="15443" y="13373"/>
                  </a:cubicBezTo>
                  <a:cubicBezTo>
                    <a:pt x="15467" y="13373"/>
                    <a:pt x="15495" y="13359"/>
                    <a:pt x="15495" y="13326"/>
                  </a:cubicBezTo>
                  <a:cubicBezTo>
                    <a:pt x="15495" y="13151"/>
                    <a:pt x="15412" y="13005"/>
                    <a:pt x="15293" y="12858"/>
                  </a:cubicBezTo>
                  <a:cubicBezTo>
                    <a:pt x="15181" y="12767"/>
                    <a:pt x="15062" y="12711"/>
                    <a:pt x="15181" y="12564"/>
                  </a:cubicBezTo>
                  <a:cubicBezTo>
                    <a:pt x="15209" y="12536"/>
                    <a:pt x="15237" y="12508"/>
                    <a:pt x="15237" y="12508"/>
                  </a:cubicBezTo>
                  <a:cubicBezTo>
                    <a:pt x="15321" y="12564"/>
                    <a:pt x="15384" y="12592"/>
                    <a:pt x="15467" y="12627"/>
                  </a:cubicBezTo>
                  <a:cubicBezTo>
                    <a:pt x="15614" y="12739"/>
                    <a:pt x="15670" y="12886"/>
                    <a:pt x="15705" y="13060"/>
                  </a:cubicBezTo>
                  <a:cubicBezTo>
                    <a:pt x="15705" y="13354"/>
                    <a:pt x="15642" y="13613"/>
                    <a:pt x="15530" y="13907"/>
                  </a:cubicBezTo>
                  <a:cubicBezTo>
                    <a:pt x="15356" y="14256"/>
                    <a:pt x="15265" y="14634"/>
                    <a:pt x="15237" y="15011"/>
                  </a:cubicBezTo>
                  <a:cubicBezTo>
                    <a:pt x="15237" y="15186"/>
                    <a:pt x="15237" y="15389"/>
                    <a:pt x="15265" y="15599"/>
                  </a:cubicBezTo>
                  <a:cubicBezTo>
                    <a:pt x="15265" y="15774"/>
                    <a:pt x="15321" y="15948"/>
                    <a:pt x="15356" y="16123"/>
                  </a:cubicBezTo>
                  <a:cubicBezTo>
                    <a:pt x="15384" y="16298"/>
                    <a:pt x="15384" y="16501"/>
                    <a:pt x="15321" y="16676"/>
                  </a:cubicBezTo>
                  <a:cubicBezTo>
                    <a:pt x="15237" y="16850"/>
                    <a:pt x="15118" y="17025"/>
                    <a:pt x="15034" y="17228"/>
                  </a:cubicBezTo>
                  <a:cubicBezTo>
                    <a:pt x="14971" y="17403"/>
                    <a:pt x="14971" y="17696"/>
                    <a:pt x="14768" y="17752"/>
                  </a:cubicBezTo>
                  <a:cubicBezTo>
                    <a:pt x="14681" y="17780"/>
                    <a:pt x="14579" y="17780"/>
                    <a:pt x="14475" y="17780"/>
                  </a:cubicBezTo>
                  <a:cubicBezTo>
                    <a:pt x="14370" y="17780"/>
                    <a:pt x="14261" y="17780"/>
                    <a:pt x="14160" y="17808"/>
                  </a:cubicBezTo>
                  <a:cubicBezTo>
                    <a:pt x="14111" y="17823"/>
                    <a:pt x="14029" y="17857"/>
                    <a:pt x="13978" y="17857"/>
                  </a:cubicBezTo>
                  <a:cubicBezTo>
                    <a:pt x="13936" y="17857"/>
                    <a:pt x="13915" y="17833"/>
                    <a:pt x="13957" y="17752"/>
                  </a:cubicBezTo>
                  <a:cubicBezTo>
                    <a:pt x="13985" y="17724"/>
                    <a:pt x="14069" y="17661"/>
                    <a:pt x="14132" y="17606"/>
                  </a:cubicBezTo>
                  <a:cubicBezTo>
                    <a:pt x="14272" y="17459"/>
                    <a:pt x="14712" y="17200"/>
                    <a:pt x="14537" y="16906"/>
                  </a:cubicBezTo>
                  <a:lnTo>
                    <a:pt x="14537" y="16906"/>
                  </a:lnTo>
                  <a:cubicBezTo>
                    <a:pt x="14537" y="16906"/>
                    <a:pt x="14510" y="16906"/>
                    <a:pt x="14510" y="16934"/>
                  </a:cubicBezTo>
                  <a:cubicBezTo>
                    <a:pt x="14537" y="17200"/>
                    <a:pt x="14097" y="17375"/>
                    <a:pt x="13922" y="17522"/>
                  </a:cubicBezTo>
                  <a:cubicBezTo>
                    <a:pt x="13866" y="17578"/>
                    <a:pt x="13782" y="17661"/>
                    <a:pt x="13719" y="17724"/>
                  </a:cubicBezTo>
                  <a:lnTo>
                    <a:pt x="13607" y="17724"/>
                  </a:lnTo>
                  <a:cubicBezTo>
                    <a:pt x="13607" y="17724"/>
                    <a:pt x="13573" y="17696"/>
                    <a:pt x="13545" y="17696"/>
                  </a:cubicBezTo>
                  <a:cubicBezTo>
                    <a:pt x="13663" y="17522"/>
                    <a:pt x="13838" y="17403"/>
                    <a:pt x="14013" y="17256"/>
                  </a:cubicBezTo>
                  <a:cubicBezTo>
                    <a:pt x="14160" y="17172"/>
                    <a:pt x="14216" y="17025"/>
                    <a:pt x="14335" y="16878"/>
                  </a:cubicBezTo>
                  <a:cubicBezTo>
                    <a:pt x="14510" y="16585"/>
                    <a:pt x="14768" y="16326"/>
                    <a:pt x="14684" y="15976"/>
                  </a:cubicBezTo>
                  <a:cubicBezTo>
                    <a:pt x="14656" y="15739"/>
                    <a:pt x="14593" y="15536"/>
                    <a:pt x="14565" y="15333"/>
                  </a:cubicBezTo>
                  <a:cubicBezTo>
                    <a:pt x="14565" y="15158"/>
                    <a:pt x="14537" y="14983"/>
                    <a:pt x="14482" y="14809"/>
                  </a:cubicBezTo>
                  <a:cubicBezTo>
                    <a:pt x="14447" y="14781"/>
                    <a:pt x="14447" y="14725"/>
                    <a:pt x="14419" y="14690"/>
                  </a:cubicBezTo>
                  <a:cubicBezTo>
                    <a:pt x="14335" y="14515"/>
                    <a:pt x="14216" y="14375"/>
                    <a:pt x="14097" y="14256"/>
                  </a:cubicBezTo>
                  <a:cubicBezTo>
                    <a:pt x="14041" y="14200"/>
                    <a:pt x="13985" y="14109"/>
                    <a:pt x="13922" y="14053"/>
                  </a:cubicBezTo>
                  <a:cubicBezTo>
                    <a:pt x="13866" y="13990"/>
                    <a:pt x="13810" y="13935"/>
                    <a:pt x="13747" y="13879"/>
                  </a:cubicBezTo>
                  <a:cubicBezTo>
                    <a:pt x="13517" y="13641"/>
                    <a:pt x="13223" y="13438"/>
                    <a:pt x="13020" y="13151"/>
                  </a:cubicBezTo>
                  <a:cubicBezTo>
                    <a:pt x="12908" y="13005"/>
                    <a:pt x="12845" y="12830"/>
                    <a:pt x="12817" y="12655"/>
                  </a:cubicBezTo>
                  <a:lnTo>
                    <a:pt x="12817" y="12655"/>
                  </a:lnTo>
                  <a:cubicBezTo>
                    <a:pt x="12845" y="12711"/>
                    <a:pt x="12908" y="12739"/>
                    <a:pt x="12964" y="12802"/>
                  </a:cubicBezTo>
                  <a:cubicBezTo>
                    <a:pt x="13119" y="12923"/>
                    <a:pt x="13277" y="12972"/>
                    <a:pt x="13447" y="12972"/>
                  </a:cubicBezTo>
                  <a:cubicBezTo>
                    <a:pt x="13561" y="12972"/>
                    <a:pt x="13681" y="12950"/>
                    <a:pt x="13810" y="12914"/>
                  </a:cubicBezTo>
                  <a:cubicBezTo>
                    <a:pt x="13866" y="12914"/>
                    <a:pt x="13838" y="12830"/>
                    <a:pt x="13810" y="12830"/>
                  </a:cubicBezTo>
                  <a:cubicBezTo>
                    <a:pt x="13739" y="12830"/>
                    <a:pt x="13672" y="12831"/>
                    <a:pt x="13607" y="12831"/>
                  </a:cubicBezTo>
                  <a:cubicBezTo>
                    <a:pt x="13404" y="12831"/>
                    <a:pt x="13228" y="12815"/>
                    <a:pt x="13048" y="12683"/>
                  </a:cubicBezTo>
                  <a:cubicBezTo>
                    <a:pt x="12936" y="12564"/>
                    <a:pt x="12845" y="12480"/>
                    <a:pt x="12789" y="12333"/>
                  </a:cubicBezTo>
                  <a:cubicBezTo>
                    <a:pt x="12761" y="12186"/>
                    <a:pt x="12789" y="12040"/>
                    <a:pt x="12761" y="11865"/>
                  </a:cubicBezTo>
                  <a:cubicBezTo>
                    <a:pt x="12733" y="11690"/>
                    <a:pt x="12615" y="11515"/>
                    <a:pt x="12643" y="11312"/>
                  </a:cubicBezTo>
                  <a:cubicBezTo>
                    <a:pt x="12643" y="11082"/>
                    <a:pt x="12698" y="10788"/>
                    <a:pt x="12761" y="10557"/>
                  </a:cubicBezTo>
                  <a:cubicBezTo>
                    <a:pt x="12817" y="10319"/>
                    <a:pt x="12936" y="10117"/>
                    <a:pt x="12992" y="9886"/>
                  </a:cubicBezTo>
                  <a:cubicBezTo>
                    <a:pt x="13111" y="9620"/>
                    <a:pt x="13167" y="9334"/>
                    <a:pt x="13314" y="9096"/>
                  </a:cubicBezTo>
                  <a:cubicBezTo>
                    <a:pt x="13314" y="9061"/>
                    <a:pt x="13303" y="9037"/>
                    <a:pt x="13288" y="9037"/>
                  </a:cubicBezTo>
                  <a:cubicBezTo>
                    <a:pt x="13279" y="9037"/>
                    <a:pt x="13269" y="9046"/>
                    <a:pt x="13258" y="9068"/>
                  </a:cubicBezTo>
                  <a:cubicBezTo>
                    <a:pt x="12992" y="9536"/>
                    <a:pt x="12789" y="10061"/>
                    <a:pt x="12643" y="10557"/>
                  </a:cubicBezTo>
                  <a:cubicBezTo>
                    <a:pt x="12559" y="10788"/>
                    <a:pt x="12496" y="11054"/>
                    <a:pt x="12440" y="11312"/>
                  </a:cubicBezTo>
                  <a:cubicBezTo>
                    <a:pt x="12440" y="11515"/>
                    <a:pt x="12524" y="11690"/>
                    <a:pt x="12524" y="11893"/>
                  </a:cubicBezTo>
                  <a:cubicBezTo>
                    <a:pt x="12559" y="12130"/>
                    <a:pt x="12496" y="12361"/>
                    <a:pt x="12559" y="12592"/>
                  </a:cubicBezTo>
                  <a:cubicBezTo>
                    <a:pt x="12587" y="12830"/>
                    <a:pt x="12643" y="13060"/>
                    <a:pt x="12761" y="13263"/>
                  </a:cubicBezTo>
                  <a:cubicBezTo>
                    <a:pt x="12873" y="13410"/>
                    <a:pt x="12992" y="13557"/>
                    <a:pt x="13139" y="13676"/>
                  </a:cubicBezTo>
                  <a:cubicBezTo>
                    <a:pt x="12845" y="13788"/>
                    <a:pt x="12615" y="13990"/>
                    <a:pt x="12321" y="14025"/>
                  </a:cubicBezTo>
                  <a:cubicBezTo>
                    <a:pt x="12265" y="14025"/>
                    <a:pt x="12265" y="14081"/>
                    <a:pt x="12321" y="14081"/>
                  </a:cubicBezTo>
                  <a:cubicBezTo>
                    <a:pt x="12643" y="14081"/>
                    <a:pt x="12964" y="13962"/>
                    <a:pt x="13195" y="13732"/>
                  </a:cubicBezTo>
                  <a:cubicBezTo>
                    <a:pt x="13258" y="13788"/>
                    <a:pt x="13286" y="13851"/>
                    <a:pt x="13342" y="13879"/>
                  </a:cubicBezTo>
                  <a:cubicBezTo>
                    <a:pt x="13342" y="13907"/>
                    <a:pt x="13314" y="13907"/>
                    <a:pt x="13286" y="13935"/>
                  </a:cubicBezTo>
                  <a:cubicBezTo>
                    <a:pt x="13167" y="14025"/>
                    <a:pt x="13020" y="14109"/>
                    <a:pt x="12908" y="14200"/>
                  </a:cubicBezTo>
                  <a:cubicBezTo>
                    <a:pt x="12671" y="14284"/>
                    <a:pt x="12440" y="14375"/>
                    <a:pt x="12209" y="14459"/>
                  </a:cubicBezTo>
                  <a:cubicBezTo>
                    <a:pt x="12174" y="14340"/>
                    <a:pt x="12146" y="14228"/>
                    <a:pt x="12090" y="14137"/>
                  </a:cubicBezTo>
                  <a:cubicBezTo>
                    <a:pt x="11999" y="13962"/>
                    <a:pt x="11859" y="13816"/>
                    <a:pt x="11685" y="13704"/>
                  </a:cubicBezTo>
                  <a:cubicBezTo>
                    <a:pt x="11475" y="13613"/>
                    <a:pt x="11244" y="13613"/>
                    <a:pt x="11013" y="13585"/>
                  </a:cubicBezTo>
                  <a:cubicBezTo>
                    <a:pt x="10776" y="13585"/>
                    <a:pt x="10573" y="13557"/>
                    <a:pt x="10426" y="13354"/>
                  </a:cubicBezTo>
                  <a:cubicBezTo>
                    <a:pt x="10489" y="13151"/>
                    <a:pt x="10370" y="12942"/>
                    <a:pt x="10251" y="12767"/>
                  </a:cubicBezTo>
                  <a:cubicBezTo>
                    <a:pt x="10243" y="12759"/>
                    <a:pt x="10235" y="12755"/>
                    <a:pt x="10228" y="12755"/>
                  </a:cubicBezTo>
                  <a:cubicBezTo>
                    <a:pt x="10209" y="12755"/>
                    <a:pt x="10195" y="12777"/>
                    <a:pt x="10195" y="12802"/>
                  </a:cubicBezTo>
                  <a:cubicBezTo>
                    <a:pt x="10286" y="12942"/>
                    <a:pt x="10314" y="13060"/>
                    <a:pt x="10342" y="13179"/>
                  </a:cubicBezTo>
                  <a:cubicBezTo>
                    <a:pt x="10251" y="13033"/>
                    <a:pt x="10195" y="12942"/>
                    <a:pt x="10020" y="12858"/>
                  </a:cubicBezTo>
                  <a:cubicBezTo>
                    <a:pt x="10007" y="12845"/>
                    <a:pt x="9994" y="12839"/>
                    <a:pt x="9982" y="12839"/>
                  </a:cubicBezTo>
                  <a:cubicBezTo>
                    <a:pt x="9942" y="12839"/>
                    <a:pt x="9916" y="12899"/>
                    <a:pt x="9964" y="12942"/>
                  </a:cubicBezTo>
                  <a:cubicBezTo>
                    <a:pt x="10076" y="13088"/>
                    <a:pt x="10139" y="13235"/>
                    <a:pt x="10223" y="13410"/>
                  </a:cubicBezTo>
                  <a:cubicBezTo>
                    <a:pt x="10286" y="13557"/>
                    <a:pt x="10342" y="13641"/>
                    <a:pt x="10489" y="13732"/>
                  </a:cubicBezTo>
                  <a:cubicBezTo>
                    <a:pt x="10811" y="13879"/>
                    <a:pt x="11216" y="13760"/>
                    <a:pt x="11538" y="13935"/>
                  </a:cubicBezTo>
                  <a:cubicBezTo>
                    <a:pt x="11713" y="14025"/>
                    <a:pt x="11859" y="14228"/>
                    <a:pt x="11943" y="14403"/>
                  </a:cubicBezTo>
                  <a:cubicBezTo>
                    <a:pt x="12034" y="14634"/>
                    <a:pt x="11999" y="14865"/>
                    <a:pt x="11943" y="15102"/>
                  </a:cubicBezTo>
                  <a:cubicBezTo>
                    <a:pt x="11915" y="15305"/>
                    <a:pt x="11824" y="15452"/>
                    <a:pt x="11768" y="15599"/>
                  </a:cubicBezTo>
                  <a:cubicBezTo>
                    <a:pt x="11713" y="15774"/>
                    <a:pt x="11650" y="15948"/>
                    <a:pt x="11594" y="16123"/>
                  </a:cubicBezTo>
                  <a:cubicBezTo>
                    <a:pt x="11475" y="16473"/>
                    <a:pt x="11419" y="16878"/>
                    <a:pt x="11272" y="17256"/>
                  </a:cubicBezTo>
                  <a:cubicBezTo>
                    <a:pt x="11244" y="17375"/>
                    <a:pt x="11216" y="17724"/>
                    <a:pt x="11069" y="17780"/>
                  </a:cubicBezTo>
                  <a:cubicBezTo>
                    <a:pt x="11033" y="17794"/>
                    <a:pt x="10991" y="17800"/>
                    <a:pt x="10946" y="17800"/>
                  </a:cubicBezTo>
                  <a:cubicBezTo>
                    <a:pt x="10812" y="17800"/>
                    <a:pt x="10655" y="17752"/>
                    <a:pt x="10545" y="17752"/>
                  </a:cubicBezTo>
                  <a:cubicBezTo>
                    <a:pt x="10494" y="17744"/>
                    <a:pt x="10442" y="17741"/>
                    <a:pt x="10391" y="17741"/>
                  </a:cubicBezTo>
                  <a:cubicBezTo>
                    <a:pt x="10268" y="17741"/>
                    <a:pt x="10144" y="17761"/>
                    <a:pt x="10020" y="17780"/>
                  </a:cubicBezTo>
                  <a:cubicBezTo>
                    <a:pt x="9939" y="17780"/>
                    <a:pt x="9798" y="17807"/>
                    <a:pt x="9655" y="17834"/>
                  </a:cubicBezTo>
                  <a:lnTo>
                    <a:pt x="9655" y="17834"/>
                  </a:lnTo>
                  <a:cubicBezTo>
                    <a:pt x="9671" y="17827"/>
                    <a:pt x="9671" y="17808"/>
                    <a:pt x="9671" y="17808"/>
                  </a:cubicBezTo>
                  <a:cubicBezTo>
                    <a:pt x="9727" y="17752"/>
                    <a:pt x="9762" y="17696"/>
                    <a:pt x="9818" y="17633"/>
                  </a:cubicBezTo>
                  <a:cubicBezTo>
                    <a:pt x="9874" y="17606"/>
                    <a:pt x="9936" y="17550"/>
                    <a:pt x="9964" y="17522"/>
                  </a:cubicBezTo>
                  <a:cubicBezTo>
                    <a:pt x="10020" y="17459"/>
                    <a:pt x="10076" y="17403"/>
                    <a:pt x="10139" y="17375"/>
                  </a:cubicBezTo>
                  <a:cubicBezTo>
                    <a:pt x="10167" y="17347"/>
                    <a:pt x="10139" y="17312"/>
                    <a:pt x="10111" y="17312"/>
                  </a:cubicBezTo>
                  <a:cubicBezTo>
                    <a:pt x="9992" y="17312"/>
                    <a:pt x="9846" y="17403"/>
                    <a:pt x="9727" y="17487"/>
                  </a:cubicBezTo>
                  <a:cubicBezTo>
                    <a:pt x="9615" y="17578"/>
                    <a:pt x="9524" y="17696"/>
                    <a:pt x="9468" y="17836"/>
                  </a:cubicBezTo>
                  <a:cubicBezTo>
                    <a:pt x="9412" y="17836"/>
                    <a:pt x="9377" y="17808"/>
                    <a:pt x="9349" y="17780"/>
                  </a:cubicBezTo>
                  <a:cubicBezTo>
                    <a:pt x="9237" y="17696"/>
                    <a:pt x="9496" y="17375"/>
                    <a:pt x="9587" y="17312"/>
                  </a:cubicBezTo>
                  <a:cubicBezTo>
                    <a:pt x="9699" y="17228"/>
                    <a:pt x="9846" y="17172"/>
                    <a:pt x="9964" y="17025"/>
                  </a:cubicBezTo>
                  <a:cubicBezTo>
                    <a:pt x="10111" y="16850"/>
                    <a:pt x="10139" y="16648"/>
                    <a:pt x="10251" y="16438"/>
                  </a:cubicBezTo>
                  <a:cubicBezTo>
                    <a:pt x="10251" y="16410"/>
                    <a:pt x="10286" y="16382"/>
                    <a:pt x="10286" y="16354"/>
                  </a:cubicBezTo>
                  <a:cubicBezTo>
                    <a:pt x="10426" y="16410"/>
                    <a:pt x="10573" y="16473"/>
                    <a:pt x="10720" y="16529"/>
                  </a:cubicBezTo>
                  <a:cubicBezTo>
                    <a:pt x="10748" y="16529"/>
                    <a:pt x="10776" y="16501"/>
                    <a:pt x="10748" y="16473"/>
                  </a:cubicBezTo>
                  <a:cubicBezTo>
                    <a:pt x="10720" y="16410"/>
                    <a:pt x="10664" y="16382"/>
                    <a:pt x="10573" y="16354"/>
                  </a:cubicBezTo>
                  <a:cubicBezTo>
                    <a:pt x="10517" y="16326"/>
                    <a:pt x="10426" y="16298"/>
                    <a:pt x="10342" y="16263"/>
                  </a:cubicBezTo>
                  <a:cubicBezTo>
                    <a:pt x="10398" y="16207"/>
                    <a:pt x="10461" y="16123"/>
                    <a:pt x="10517" y="16060"/>
                  </a:cubicBezTo>
                  <a:cubicBezTo>
                    <a:pt x="10573" y="16088"/>
                    <a:pt x="10664" y="16123"/>
                    <a:pt x="10692" y="16151"/>
                  </a:cubicBezTo>
                  <a:cubicBezTo>
                    <a:pt x="10748" y="16151"/>
                    <a:pt x="10811" y="16179"/>
                    <a:pt x="10866" y="16207"/>
                  </a:cubicBezTo>
                  <a:cubicBezTo>
                    <a:pt x="10889" y="16207"/>
                    <a:pt x="10952" y="16243"/>
                    <a:pt x="10990" y="16243"/>
                  </a:cubicBezTo>
                  <a:cubicBezTo>
                    <a:pt x="11000" y="16243"/>
                    <a:pt x="11008" y="16241"/>
                    <a:pt x="11013" y="16235"/>
                  </a:cubicBezTo>
                  <a:cubicBezTo>
                    <a:pt x="11125" y="16179"/>
                    <a:pt x="10894" y="16123"/>
                    <a:pt x="10866" y="16088"/>
                  </a:cubicBezTo>
                  <a:cubicBezTo>
                    <a:pt x="10839" y="16088"/>
                    <a:pt x="10776" y="16060"/>
                    <a:pt x="10748" y="16032"/>
                  </a:cubicBezTo>
                  <a:cubicBezTo>
                    <a:pt x="10720" y="16004"/>
                    <a:pt x="10664" y="15976"/>
                    <a:pt x="10601" y="15948"/>
                  </a:cubicBezTo>
                  <a:lnTo>
                    <a:pt x="10720" y="15829"/>
                  </a:lnTo>
                  <a:cubicBezTo>
                    <a:pt x="10776" y="15739"/>
                    <a:pt x="10839" y="15683"/>
                    <a:pt x="10866" y="15564"/>
                  </a:cubicBezTo>
                  <a:cubicBezTo>
                    <a:pt x="10950" y="15305"/>
                    <a:pt x="10839" y="14927"/>
                    <a:pt x="10545" y="14809"/>
                  </a:cubicBezTo>
                  <a:cubicBezTo>
                    <a:pt x="10519" y="14804"/>
                    <a:pt x="10492" y="14803"/>
                    <a:pt x="10464" y="14803"/>
                  </a:cubicBezTo>
                  <a:cubicBezTo>
                    <a:pt x="10358" y="14803"/>
                    <a:pt x="10246" y="14828"/>
                    <a:pt x="10146" y="14828"/>
                  </a:cubicBezTo>
                  <a:cubicBezTo>
                    <a:pt x="10101" y="14828"/>
                    <a:pt x="10059" y="14823"/>
                    <a:pt x="10020" y="14809"/>
                  </a:cubicBezTo>
                  <a:cubicBezTo>
                    <a:pt x="9964" y="14781"/>
                    <a:pt x="9902" y="14725"/>
                    <a:pt x="9846" y="14690"/>
                  </a:cubicBezTo>
                  <a:cubicBezTo>
                    <a:pt x="9762" y="14662"/>
                    <a:pt x="9671" y="14662"/>
                    <a:pt x="9587" y="14634"/>
                  </a:cubicBezTo>
                  <a:cubicBezTo>
                    <a:pt x="9146" y="14606"/>
                    <a:pt x="8678" y="14578"/>
                    <a:pt x="8300" y="14312"/>
                  </a:cubicBezTo>
                  <a:cubicBezTo>
                    <a:pt x="8125" y="14165"/>
                    <a:pt x="7895" y="13990"/>
                    <a:pt x="7776" y="13788"/>
                  </a:cubicBezTo>
                  <a:cubicBezTo>
                    <a:pt x="7664" y="13585"/>
                    <a:pt x="7601" y="13291"/>
                    <a:pt x="7545" y="13060"/>
                  </a:cubicBezTo>
                  <a:cubicBezTo>
                    <a:pt x="7545" y="13046"/>
                    <a:pt x="7538" y="13039"/>
                    <a:pt x="7531" y="13039"/>
                  </a:cubicBezTo>
                  <a:cubicBezTo>
                    <a:pt x="7524" y="13039"/>
                    <a:pt x="7517" y="13046"/>
                    <a:pt x="7517" y="13060"/>
                  </a:cubicBezTo>
                  <a:cubicBezTo>
                    <a:pt x="7517" y="13263"/>
                    <a:pt x="7545" y="13466"/>
                    <a:pt x="7601" y="13676"/>
                  </a:cubicBezTo>
                  <a:cubicBezTo>
                    <a:pt x="7545" y="13585"/>
                    <a:pt x="7489" y="13529"/>
                    <a:pt x="7454" y="13438"/>
                  </a:cubicBezTo>
                  <a:cubicBezTo>
                    <a:pt x="7370" y="13291"/>
                    <a:pt x="7342" y="13116"/>
                    <a:pt x="7279" y="12942"/>
                  </a:cubicBezTo>
                  <a:cubicBezTo>
                    <a:pt x="7279" y="12921"/>
                    <a:pt x="7268" y="12911"/>
                    <a:pt x="7254" y="12911"/>
                  </a:cubicBezTo>
                  <a:cubicBezTo>
                    <a:pt x="7232" y="12911"/>
                    <a:pt x="7206" y="12937"/>
                    <a:pt x="7223" y="12977"/>
                  </a:cubicBezTo>
                  <a:cubicBezTo>
                    <a:pt x="7314" y="13326"/>
                    <a:pt x="7370" y="13641"/>
                    <a:pt x="7692" y="13879"/>
                  </a:cubicBezTo>
                  <a:cubicBezTo>
                    <a:pt x="7748" y="13962"/>
                    <a:pt x="7804" y="14053"/>
                    <a:pt x="7867" y="14109"/>
                  </a:cubicBezTo>
                  <a:cubicBezTo>
                    <a:pt x="8098" y="14403"/>
                    <a:pt x="8391" y="14634"/>
                    <a:pt x="8769" y="14753"/>
                  </a:cubicBezTo>
                  <a:cubicBezTo>
                    <a:pt x="8853" y="14781"/>
                    <a:pt x="8972" y="14809"/>
                    <a:pt x="9090" y="14809"/>
                  </a:cubicBezTo>
                  <a:lnTo>
                    <a:pt x="8825" y="14809"/>
                  </a:lnTo>
                  <a:cubicBezTo>
                    <a:pt x="8475" y="14781"/>
                    <a:pt x="8098" y="14865"/>
                    <a:pt x="7895" y="14550"/>
                  </a:cubicBezTo>
                  <a:cubicBezTo>
                    <a:pt x="7748" y="14312"/>
                    <a:pt x="7692" y="14081"/>
                    <a:pt x="7426" y="13962"/>
                  </a:cubicBezTo>
                  <a:cubicBezTo>
                    <a:pt x="7370" y="13962"/>
                    <a:pt x="7342" y="13935"/>
                    <a:pt x="7314" y="13935"/>
                  </a:cubicBezTo>
                  <a:cubicBezTo>
                    <a:pt x="7279" y="13935"/>
                    <a:pt x="7279" y="13907"/>
                    <a:pt x="7251" y="13907"/>
                  </a:cubicBezTo>
                  <a:cubicBezTo>
                    <a:pt x="7021" y="13907"/>
                    <a:pt x="6755" y="13907"/>
                    <a:pt x="6524" y="13990"/>
                  </a:cubicBezTo>
                  <a:cubicBezTo>
                    <a:pt x="6440" y="14025"/>
                    <a:pt x="6349" y="14053"/>
                    <a:pt x="6231" y="14081"/>
                  </a:cubicBezTo>
                  <a:lnTo>
                    <a:pt x="5881" y="14081"/>
                  </a:lnTo>
                  <a:cubicBezTo>
                    <a:pt x="5706" y="14053"/>
                    <a:pt x="5531" y="14025"/>
                    <a:pt x="5391" y="13962"/>
                  </a:cubicBezTo>
                  <a:cubicBezTo>
                    <a:pt x="5245" y="13907"/>
                    <a:pt x="5126" y="13760"/>
                    <a:pt x="4979" y="13760"/>
                  </a:cubicBezTo>
                  <a:cubicBezTo>
                    <a:pt x="5070" y="13879"/>
                    <a:pt x="5182" y="13962"/>
                    <a:pt x="5301" y="14025"/>
                  </a:cubicBezTo>
                  <a:cubicBezTo>
                    <a:pt x="5217" y="14025"/>
                    <a:pt x="5098" y="14025"/>
                    <a:pt x="5007" y="14053"/>
                  </a:cubicBezTo>
                  <a:cubicBezTo>
                    <a:pt x="4962" y="14061"/>
                    <a:pt x="4920" y="14064"/>
                    <a:pt x="4881" y="14064"/>
                  </a:cubicBezTo>
                  <a:cubicBezTo>
                    <a:pt x="4619" y="14064"/>
                    <a:pt x="4483" y="13912"/>
                    <a:pt x="4252" y="13760"/>
                  </a:cubicBezTo>
                  <a:cubicBezTo>
                    <a:pt x="4021" y="13529"/>
                    <a:pt x="3818" y="13291"/>
                    <a:pt x="3552" y="13151"/>
                  </a:cubicBezTo>
                  <a:cubicBezTo>
                    <a:pt x="3524" y="13151"/>
                    <a:pt x="3497" y="13151"/>
                    <a:pt x="3524" y="13179"/>
                  </a:cubicBezTo>
                  <a:cubicBezTo>
                    <a:pt x="3608" y="13354"/>
                    <a:pt x="3783" y="13466"/>
                    <a:pt x="3902" y="13585"/>
                  </a:cubicBezTo>
                  <a:cubicBezTo>
                    <a:pt x="3930" y="13613"/>
                    <a:pt x="3930" y="13613"/>
                    <a:pt x="3930" y="13641"/>
                  </a:cubicBezTo>
                  <a:cubicBezTo>
                    <a:pt x="3818" y="13613"/>
                    <a:pt x="3699" y="13585"/>
                    <a:pt x="3580" y="13557"/>
                  </a:cubicBezTo>
                  <a:cubicBezTo>
                    <a:pt x="3469" y="13501"/>
                    <a:pt x="3350" y="13438"/>
                    <a:pt x="3231" y="13354"/>
                  </a:cubicBezTo>
                  <a:cubicBezTo>
                    <a:pt x="3119" y="13263"/>
                    <a:pt x="3056" y="13151"/>
                    <a:pt x="3000" y="13005"/>
                  </a:cubicBezTo>
                  <a:cubicBezTo>
                    <a:pt x="2909" y="12830"/>
                    <a:pt x="2853" y="12711"/>
                    <a:pt x="2650" y="12655"/>
                  </a:cubicBezTo>
                  <a:cubicBezTo>
                    <a:pt x="2504" y="12627"/>
                    <a:pt x="2357" y="12627"/>
                    <a:pt x="2245" y="12564"/>
                  </a:cubicBezTo>
                  <a:cubicBezTo>
                    <a:pt x="2182" y="12536"/>
                    <a:pt x="2154" y="12508"/>
                    <a:pt x="2126" y="12480"/>
                  </a:cubicBezTo>
                  <a:lnTo>
                    <a:pt x="2126" y="12480"/>
                  </a:lnTo>
                  <a:cubicBezTo>
                    <a:pt x="2188" y="12490"/>
                    <a:pt x="2254" y="12497"/>
                    <a:pt x="2321" y="12497"/>
                  </a:cubicBezTo>
                  <a:cubicBezTo>
                    <a:pt x="2442" y="12497"/>
                    <a:pt x="2566" y="12476"/>
                    <a:pt x="2678" y="12417"/>
                  </a:cubicBezTo>
                  <a:cubicBezTo>
                    <a:pt x="2944" y="12277"/>
                    <a:pt x="3147" y="12068"/>
                    <a:pt x="3294" y="11837"/>
                  </a:cubicBezTo>
                  <a:cubicBezTo>
                    <a:pt x="3314" y="11777"/>
                    <a:pt x="3273" y="11727"/>
                    <a:pt x="3227" y="11727"/>
                  </a:cubicBezTo>
                  <a:cubicBezTo>
                    <a:pt x="3209" y="11727"/>
                    <a:pt x="3191" y="11735"/>
                    <a:pt x="3175" y="11753"/>
                  </a:cubicBezTo>
                  <a:cubicBezTo>
                    <a:pt x="3028" y="11984"/>
                    <a:pt x="2797" y="12158"/>
                    <a:pt x="2532" y="12242"/>
                  </a:cubicBezTo>
                  <a:cubicBezTo>
                    <a:pt x="2458" y="12268"/>
                    <a:pt x="2376" y="12280"/>
                    <a:pt x="2292" y="12280"/>
                  </a:cubicBezTo>
                  <a:cubicBezTo>
                    <a:pt x="2082" y="12280"/>
                    <a:pt x="1855" y="12210"/>
                    <a:pt x="1686" y="12130"/>
                  </a:cubicBezTo>
                  <a:cubicBezTo>
                    <a:pt x="1483" y="12012"/>
                    <a:pt x="1371" y="11837"/>
                    <a:pt x="1133" y="11837"/>
                  </a:cubicBezTo>
                  <a:lnTo>
                    <a:pt x="811" y="11837"/>
                  </a:lnTo>
                  <a:cubicBezTo>
                    <a:pt x="986" y="11690"/>
                    <a:pt x="1049" y="11431"/>
                    <a:pt x="958" y="11194"/>
                  </a:cubicBezTo>
                  <a:cubicBezTo>
                    <a:pt x="986" y="11194"/>
                    <a:pt x="1021" y="11166"/>
                    <a:pt x="1049" y="11166"/>
                  </a:cubicBezTo>
                  <a:cubicBezTo>
                    <a:pt x="1161" y="11138"/>
                    <a:pt x="1308" y="11138"/>
                    <a:pt x="1427" y="11110"/>
                  </a:cubicBezTo>
                  <a:cubicBezTo>
                    <a:pt x="1455" y="11110"/>
                    <a:pt x="1455" y="11082"/>
                    <a:pt x="1455" y="11054"/>
                  </a:cubicBezTo>
                  <a:cubicBezTo>
                    <a:pt x="1483" y="10844"/>
                    <a:pt x="1196" y="10788"/>
                    <a:pt x="1077" y="10669"/>
                  </a:cubicBezTo>
                  <a:cubicBezTo>
                    <a:pt x="986" y="10557"/>
                    <a:pt x="902" y="10236"/>
                    <a:pt x="958" y="10117"/>
                  </a:cubicBezTo>
                  <a:cubicBezTo>
                    <a:pt x="986" y="10033"/>
                    <a:pt x="1161" y="10061"/>
                    <a:pt x="1252" y="10033"/>
                  </a:cubicBezTo>
                  <a:cubicBezTo>
                    <a:pt x="1399" y="10005"/>
                    <a:pt x="1546" y="9942"/>
                    <a:pt x="1720" y="9942"/>
                  </a:cubicBezTo>
                  <a:cubicBezTo>
                    <a:pt x="1832" y="9942"/>
                    <a:pt x="1923" y="9970"/>
                    <a:pt x="2035" y="10033"/>
                  </a:cubicBezTo>
                  <a:cubicBezTo>
                    <a:pt x="2154" y="10061"/>
                    <a:pt x="2245" y="10061"/>
                    <a:pt x="2357" y="10061"/>
                  </a:cubicBezTo>
                  <a:cubicBezTo>
                    <a:pt x="2650" y="10117"/>
                    <a:pt x="2769" y="10438"/>
                    <a:pt x="2972" y="10613"/>
                  </a:cubicBezTo>
                  <a:cubicBezTo>
                    <a:pt x="3175" y="10816"/>
                    <a:pt x="3469" y="10879"/>
                    <a:pt x="3671" y="11082"/>
                  </a:cubicBezTo>
                  <a:cubicBezTo>
                    <a:pt x="3727" y="11138"/>
                    <a:pt x="3783" y="11228"/>
                    <a:pt x="3874" y="11312"/>
                  </a:cubicBezTo>
                  <a:cubicBezTo>
                    <a:pt x="3958" y="11368"/>
                    <a:pt x="4105" y="11403"/>
                    <a:pt x="4224" y="11431"/>
                  </a:cubicBezTo>
                  <a:cubicBezTo>
                    <a:pt x="4482" y="11459"/>
                    <a:pt x="4748" y="11515"/>
                    <a:pt x="5007" y="11515"/>
                  </a:cubicBezTo>
                  <a:cubicBezTo>
                    <a:pt x="5154" y="11634"/>
                    <a:pt x="5301" y="11690"/>
                    <a:pt x="5503" y="11690"/>
                  </a:cubicBezTo>
                  <a:cubicBezTo>
                    <a:pt x="5741" y="11662"/>
                    <a:pt x="5972" y="11578"/>
                    <a:pt x="6175" y="11515"/>
                  </a:cubicBezTo>
                  <a:cubicBezTo>
                    <a:pt x="6440" y="11431"/>
                    <a:pt x="6615" y="11340"/>
                    <a:pt x="6846" y="11228"/>
                  </a:cubicBezTo>
                  <a:cubicBezTo>
                    <a:pt x="7049" y="11110"/>
                    <a:pt x="7223" y="10991"/>
                    <a:pt x="7370" y="10816"/>
                  </a:cubicBezTo>
                  <a:cubicBezTo>
                    <a:pt x="7489" y="10732"/>
                    <a:pt x="7573" y="10641"/>
                    <a:pt x="7692" y="10557"/>
                  </a:cubicBezTo>
                  <a:cubicBezTo>
                    <a:pt x="7776" y="10494"/>
                    <a:pt x="7895" y="10466"/>
                    <a:pt x="7979" y="10410"/>
                  </a:cubicBezTo>
                  <a:cubicBezTo>
                    <a:pt x="8188" y="10319"/>
                    <a:pt x="8328" y="10180"/>
                    <a:pt x="8475" y="10005"/>
                  </a:cubicBezTo>
                  <a:cubicBezTo>
                    <a:pt x="8650" y="9795"/>
                    <a:pt x="8853" y="9620"/>
                    <a:pt x="8972" y="9389"/>
                  </a:cubicBezTo>
                  <a:lnTo>
                    <a:pt x="8972" y="9362"/>
                  </a:lnTo>
                  <a:cubicBezTo>
                    <a:pt x="9027" y="9334"/>
                    <a:pt x="9062" y="9306"/>
                    <a:pt x="9090" y="9271"/>
                  </a:cubicBezTo>
                  <a:cubicBezTo>
                    <a:pt x="9237" y="9215"/>
                    <a:pt x="9412" y="9159"/>
                    <a:pt x="9552" y="9068"/>
                  </a:cubicBezTo>
                  <a:cubicBezTo>
                    <a:pt x="9699" y="8956"/>
                    <a:pt x="9818" y="8809"/>
                    <a:pt x="9936" y="8690"/>
                  </a:cubicBezTo>
                  <a:cubicBezTo>
                    <a:pt x="10111" y="8515"/>
                    <a:pt x="10251" y="8460"/>
                    <a:pt x="10489" y="8397"/>
                  </a:cubicBezTo>
                  <a:cubicBezTo>
                    <a:pt x="10601" y="8341"/>
                    <a:pt x="10748" y="8285"/>
                    <a:pt x="10866" y="8222"/>
                  </a:cubicBezTo>
                  <a:cubicBezTo>
                    <a:pt x="10922" y="8166"/>
                    <a:pt x="10985" y="8082"/>
                    <a:pt x="11041" y="8019"/>
                  </a:cubicBezTo>
                  <a:cubicBezTo>
                    <a:pt x="11117" y="7966"/>
                    <a:pt x="11178" y="7946"/>
                    <a:pt x="11243" y="7946"/>
                  </a:cubicBezTo>
                  <a:cubicBezTo>
                    <a:pt x="11281" y="7946"/>
                    <a:pt x="11319" y="7953"/>
                    <a:pt x="11363" y="7963"/>
                  </a:cubicBezTo>
                  <a:cubicBezTo>
                    <a:pt x="11538" y="7963"/>
                    <a:pt x="11713" y="7963"/>
                    <a:pt x="11859" y="7907"/>
                  </a:cubicBezTo>
                  <a:cubicBezTo>
                    <a:pt x="12034" y="7844"/>
                    <a:pt x="12209" y="7788"/>
                    <a:pt x="12349" y="7669"/>
                  </a:cubicBezTo>
                  <a:cubicBezTo>
                    <a:pt x="12496" y="7585"/>
                    <a:pt x="12643" y="7467"/>
                    <a:pt x="12817" y="7411"/>
                  </a:cubicBezTo>
                  <a:cubicBezTo>
                    <a:pt x="12964" y="7348"/>
                    <a:pt x="13167" y="7320"/>
                    <a:pt x="13314" y="7320"/>
                  </a:cubicBezTo>
                  <a:cubicBezTo>
                    <a:pt x="13415" y="7320"/>
                    <a:pt x="13510" y="7327"/>
                    <a:pt x="13600" y="7327"/>
                  </a:cubicBezTo>
                  <a:cubicBezTo>
                    <a:pt x="13691" y="7327"/>
                    <a:pt x="13779" y="7320"/>
                    <a:pt x="13866" y="7292"/>
                  </a:cubicBezTo>
                  <a:cubicBezTo>
                    <a:pt x="14013" y="7236"/>
                    <a:pt x="14132" y="7145"/>
                    <a:pt x="14272" y="7089"/>
                  </a:cubicBezTo>
                  <a:cubicBezTo>
                    <a:pt x="14447" y="6998"/>
                    <a:pt x="14621" y="6970"/>
                    <a:pt x="14796" y="6942"/>
                  </a:cubicBezTo>
                  <a:cubicBezTo>
                    <a:pt x="15062" y="6886"/>
                    <a:pt x="15321" y="6886"/>
                    <a:pt x="15586" y="6767"/>
                  </a:cubicBezTo>
                  <a:cubicBezTo>
                    <a:pt x="15817" y="6648"/>
                    <a:pt x="16055" y="6565"/>
                    <a:pt x="16286" y="6446"/>
                  </a:cubicBezTo>
                  <a:cubicBezTo>
                    <a:pt x="16404" y="6418"/>
                    <a:pt x="16488" y="6418"/>
                    <a:pt x="16607" y="6362"/>
                  </a:cubicBezTo>
                  <a:cubicBezTo>
                    <a:pt x="16719" y="6334"/>
                    <a:pt x="16810" y="6271"/>
                    <a:pt x="16929" y="6215"/>
                  </a:cubicBezTo>
                  <a:cubicBezTo>
                    <a:pt x="17188" y="6040"/>
                    <a:pt x="17418" y="5865"/>
                    <a:pt x="17712" y="5719"/>
                  </a:cubicBezTo>
                  <a:cubicBezTo>
                    <a:pt x="17915" y="5600"/>
                    <a:pt x="18062" y="5460"/>
                    <a:pt x="18180" y="5250"/>
                  </a:cubicBezTo>
                  <a:cubicBezTo>
                    <a:pt x="18327" y="5047"/>
                    <a:pt x="18530" y="4872"/>
                    <a:pt x="18614" y="4642"/>
                  </a:cubicBezTo>
                  <a:cubicBezTo>
                    <a:pt x="18705" y="4523"/>
                    <a:pt x="18677" y="4348"/>
                    <a:pt x="18705" y="4201"/>
                  </a:cubicBezTo>
                  <a:cubicBezTo>
                    <a:pt x="18733" y="4061"/>
                    <a:pt x="18789" y="3914"/>
                    <a:pt x="18852" y="3768"/>
                  </a:cubicBezTo>
                  <a:cubicBezTo>
                    <a:pt x="18908" y="3474"/>
                    <a:pt x="18936" y="3215"/>
                    <a:pt x="18908" y="2922"/>
                  </a:cubicBezTo>
                  <a:cubicBezTo>
                    <a:pt x="18908" y="2803"/>
                    <a:pt x="18880" y="2691"/>
                    <a:pt x="18880" y="2572"/>
                  </a:cubicBezTo>
                  <a:cubicBezTo>
                    <a:pt x="18880" y="2488"/>
                    <a:pt x="18880" y="2425"/>
                    <a:pt x="18852" y="2369"/>
                  </a:cubicBezTo>
                  <a:cubicBezTo>
                    <a:pt x="18880" y="2341"/>
                    <a:pt x="18908" y="2278"/>
                    <a:pt x="18908" y="2222"/>
                  </a:cubicBezTo>
                  <a:cubicBezTo>
                    <a:pt x="18936" y="2020"/>
                    <a:pt x="18817" y="1901"/>
                    <a:pt x="18642" y="1873"/>
                  </a:cubicBezTo>
                  <a:cubicBezTo>
                    <a:pt x="18530" y="1817"/>
                    <a:pt x="18411" y="1754"/>
                    <a:pt x="18327" y="1670"/>
                  </a:cubicBezTo>
                  <a:cubicBezTo>
                    <a:pt x="18180" y="1551"/>
                    <a:pt x="18153" y="1439"/>
                    <a:pt x="18062" y="1292"/>
                  </a:cubicBezTo>
                  <a:cubicBezTo>
                    <a:pt x="18006" y="1173"/>
                    <a:pt x="17915" y="1090"/>
                    <a:pt x="17831" y="1027"/>
                  </a:cubicBezTo>
                  <a:cubicBezTo>
                    <a:pt x="17803" y="999"/>
                    <a:pt x="17740" y="971"/>
                    <a:pt x="17684" y="943"/>
                  </a:cubicBezTo>
                  <a:cubicBezTo>
                    <a:pt x="17628" y="880"/>
                    <a:pt x="17593" y="852"/>
                    <a:pt x="17537" y="824"/>
                  </a:cubicBezTo>
                  <a:cubicBezTo>
                    <a:pt x="17418" y="768"/>
                    <a:pt x="17334" y="705"/>
                    <a:pt x="17244" y="649"/>
                  </a:cubicBezTo>
                  <a:cubicBezTo>
                    <a:pt x="17104" y="530"/>
                    <a:pt x="16929" y="418"/>
                    <a:pt x="16782" y="299"/>
                  </a:cubicBezTo>
                  <a:cubicBezTo>
                    <a:pt x="16719" y="243"/>
                    <a:pt x="16663" y="181"/>
                    <a:pt x="16607" y="125"/>
                  </a:cubicBezTo>
                  <a:close/>
                  <a:moveTo>
                    <a:pt x="16491" y="0"/>
                  </a:moveTo>
                  <a:cubicBezTo>
                    <a:pt x="16436" y="0"/>
                    <a:pt x="16384" y="12"/>
                    <a:pt x="16342" y="41"/>
                  </a:cubicBezTo>
                  <a:cubicBezTo>
                    <a:pt x="16314" y="69"/>
                    <a:pt x="16314" y="153"/>
                    <a:pt x="16342" y="181"/>
                  </a:cubicBezTo>
                  <a:cubicBezTo>
                    <a:pt x="16579" y="355"/>
                    <a:pt x="16754" y="565"/>
                    <a:pt x="17013" y="740"/>
                  </a:cubicBezTo>
                  <a:cubicBezTo>
                    <a:pt x="17132" y="824"/>
                    <a:pt x="17244" y="915"/>
                    <a:pt x="17390" y="971"/>
                  </a:cubicBezTo>
                  <a:cubicBezTo>
                    <a:pt x="17418" y="971"/>
                    <a:pt x="17418" y="999"/>
                    <a:pt x="17453" y="999"/>
                  </a:cubicBezTo>
                  <a:cubicBezTo>
                    <a:pt x="17160" y="1055"/>
                    <a:pt x="16894" y="1201"/>
                    <a:pt x="16635" y="1320"/>
                  </a:cubicBezTo>
                  <a:cubicBezTo>
                    <a:pt x="16432" y="1376"/>
                    <a:pt x="16258" y="1467"/>
                    <a:pt x="16083" y="1579"/>
                  </a:cubicBezTo>
                  <a:cubicBezTo>
                    <a:pt x="15964" y="1642"/>
                    <a:pt x="15761" y="1698"/>
                    <a:pt x="15670" y="1817"/>
                  </a:cubicBezTo>
                  <a:cubicBezTo>
                    <a:pt x="15642" y="1845"/>
                    <a:pt x="15642" y="1901"/>
                    <a:pt x="15705" y="1929"/>
                  </a:cubicBezTo>
                  <a:cubicBezTo>
                    <a:pt x="15723" y="1936"/>
                    <a:pt x="15743" y="1939"/>
                    <a:pt x="15765" y="1939"/>
                  </a:cubicBezTo>
                  <a:cubicBezTo>
                    <a:pt x="15847" y="1939"/>
                    <a:pt x="15953" y="1895"/>
                    <a:pt x="16020" y="1873"/>
                  </a:cubicBezTo>
                  <a:cubicBezTo>
                    <a:pt x="16258" y="1817"/>
                    <a:pt x="16488" y="1726"/>
                    <a:pt x="16754" y="1670"/>
                  </a:cubicBezTo>
                  <a:lnTo>
                    <a:pt x="16782" y="1670"/>
                  </a:lnTo>
                  <a:cubicBezTo>
                    <a:pt x="16691" y="1726"/>
                    <a:pt x="16635" y="1789"/>
                    <a:pt x="16544" y="1845"/>
                  </a:cubicBezTo>
                  <a:cubicBezTo>
                    <a:pt x="16342" y="1992"/>
                    <a:pt x="16111" y="2166"/>
                    <a:pt x="15908" y="2341"/>
                  </a:cubicBezTo>
                  <a:cubicBezTo>
                    <a:pt x="15880" y="2369"/>
                    <a:pt x="15908" y="2453"/>
                    <a:pt x="15964" y="2453"/>
                  </a:cubicBezTo>
                  <a:cubicBezTo>
                    <a:pt x="15979" y="2457"/>
                    <a:pt x="15994" y="2459"/>
                    <a:pt x="16010" y="2459"/>
                  </a:cubicBezTo>
                  <a:cubicBezTo>
                    <a:pt x="16119" y="2459"/>
                    <a:pt x="16244" y="2362"/>
                    <a:pt x="16342" y="2313"/>
                  </a:cubicBezTo>
                  <a:cubicBezTo>
                    <a:pt x="16488" y="2250"/>
                    <a:pt x="16635" y="2194"/>
                    <a:pt x="16782" y="2103"/>
                  </a:cubicBezTo>
                  <a:cubicBezTo>
                    <a:pt x="16866" y="2166"/>
                    <a:pt x="16985" y="2194"/>
                    <a:pt x="17069" y="2194"/>
                  </a:cubicBezTo>
                  <a:cubicBezTo>
                    <a:pt x="17244" y="2250"/>
                    <a:pt x="17453" y="2278"/>
                    <a:pt x="17628" y="2313"/>
                  </a:cubicBezTo>
                  <a:cubicBezTo>
                    <a:pt x="17362" y="2369"/>
                    <a:pt x="17104" y="2425"/>
                    <a:pt x="16866" y="2516"/>
                  </a:cubicBezTo>
                  <a:cubicBezTo>
                    <a:pt x="16663" y="2572"/>
                    <a:pt x="16460" y="2663"/>
                    <a:pt x="16258" y="2719"/>
                  </a:cubicBezTo>
                  <a:cubicBezTo>
                    <a:pt x="16139" y="2747"/>
                    <a:pt x="16020" y="2803"/>
                    <a:pt x="15964" y="2922"/>
                  </a:cubicBezTo>
                  <a:cubicBezTo>
                    <a:pt x="15936" y="2950"/>
                    <a:pt x="15964" y="3040"/>
                    <a:pt x="16020" y="3040"/>
                  </a:cubicBezTo>
                  <a:cubicBezTo>
                    <a:pt x="16230" y="3040"/>
                    <a:pt x="16432" y="2978"/>
                    <a:pt x="16635" y="2922"/>
                  </a:cubicBezTo>
                  <a:cubicBezTo>
                    <a:pt x="16894" y="2894"/>
                    <a:pt x="17160" y="2838"/>
                    <a:pt x="17453" y="2803"/>
                  </a:cubicBezTo>
                  <a:cubicBezTo>
                    <a:pt x="17829" y="2747"/>
                    <a:pt x="18233" y="2664"/>
                    <a:pt x="18637" y="2628"/>
                  </a:cubicBezTo>
                  <a:lnTo>
                    <a:pt x="18637" y="2628"/>
                  </a:lnTo>
                  <a:cubicBezTo>
                    <a:pt x="18614" y="2633"/>
                    <a:pt x="18614" y="2665"/>
                    <a:pt x="18614" y="2691"/>
                  </a:cubicBezTo>
                  <a:cubicBezTo>
                    <a:pt x="18614" y="2803"/>
                    <a:pt x="18677" y="2922"/>
                    <a:pt x="18677" y="3012"/>
                  </a:cubicBezTo>
                  <a:cubicBezTo>
                    <a:pt x="18677" y="3068"/>
                    <a:pt x="18705" y="3187"/>
                    <a:pt x="18642" y="3215"/>
                  </a:cubicBezTo>
                  <a:cubicBezTo>
                    <a:pt x="18586" y="3215"/>
                    <a:pt x="18530" y="3152"/>
                    <a:pt x="18467" y="3152"/>
                  </a:cubicBezTo>
                  <a:cubicBezTo>
                    <a:pt x="18411" y="3124"/>
                    <a:pt x="18355" y="3124"/>
                    <a:pt x="18264" y="3096"/>
                  </a:cubicBezTo>
                  <a:cubicBezTo>
                    <a:pt x="18153" y="3068"/>
                    <a:pt x="18006" y="3068"/>
                    <a:pt x="17887" y="3040"/>
                  </a:cubicBezTo>
                  <a:cubicBezTo>
                    <a:pt x="17712" y="3012"/>
                    <a:pt x="17565" y="2978"/>
                    <a:pt x="17418" y="2950"/>
                  </a:cubicBezTo>
                  <a:cubicBezTo>
                    <a:pt x="17362" y="2950"/>
                    <a:pt x="17303" y="2937"/>
                    <a:pt x="17245" y="2937"/>
                  </a:cubicBezTo>
                  <a:cubicBezTo>
                    <a:pt x="17216" y="2937"/>
                    <a:pt x="17188" y="2940"/>
                    <a:pt x="17160" y="2950"/>
                  </a:cubicBezTo>
                  <a:cubicBezTo>
                    <a:pt x="17132" y="2978"/>
                    <a:pt x="17104" y="3068"/>
                    <a:pt x="17160" y="3096"/>
                  </a:cubicBezTo>
                  <a:cubicBezTo>
                    <a:pt x="17244" y="3187"/>
                    <a:pt x="17334" y="3243"/>
                    <a:pt x="17453" y="3299"/>
                  </a:cubicBezTo>
                  <a:cubicBezTo>
                    <a:pt x="17306" y="3299"/>
                    <a:pt x="17160" y="3299"/>
                    <a:pt x="17069" y="3362"/>
                  </a:cubicBezTo>
                  <a:cubicBezTo>
                    <a:pt x="17041" y="3362"/>
                    <a:pt x="17013" y="3446"/>
                    <a:pt x="17069" y="3446"/>
                  </a:cubicBezTo>
                  <a:cubicBezTo>
                    <a:pt x="17132" y="3537"/>
                    <a:pt x="17216" y="3565"/>
                    <a:pt x="17306" y="3593"/>
                  </a:cubicBezTo>
                  <a:cubicBezTo>
                    <a:pt x="17481" y="3649"/>
                    <a:pt x="17656" y="3712"/>
                    <a:pt x="17831" y="3796"/>
                  </a:cubicBezTo>
                  <a:cubicBezTo>
                    <a:pt x="17978" y="3852"/>
                    <a:pt x="18153" y="3887"/>
                    <a:pt x="18327" y="3942"/>
                  </a:cubicBezTo>
                  <a:cubicBezTo>
                    <a:pt x="18383" y="3970"/>
                    <a:pt x="18467" y="4026"/>
                    <a:pt x="18558" y="4061"/>
                  </a:cubicBezTo>
                  <a:cubicBezTo>
                    <a:pt x="18530" y="4117"/>
                    <a:pt x="18502" y="4173"/>
                    <a:pt x="18502" y="4236"/>
                  </a:cubicBezTo>
                  <a:cubicBezTo>
                    <a:pt x="18502" y="4292"/>
                    <a:pt x="18467" y="4348"/>
                    <a:pt x="18467" y="4376"/>
                  </a:cubicBezTo>
                  <a:cubicBezTo>
                    <a:pt x="18292" y="4236"/>
                    <a:pt x="18062" y="4117"/>
                    <a:pt x="17859" y="3998"/>
                  </a:cubicBezTo>
                  <a:cubicBezTo>
                    <a:pt x="17565" y="3796"/>
                    <a:pt x="17278" y="3621"/>
                    <a:pt x="16957" y="3446"/>
                  </a:cubicBezTo>
                  <a:cubicBezTo>
                    <a:pt x="16949" y="3438"/>
                    <a:pt x="16937" y="3435"/>
                    <a:pt x="16924" y="3435"/>
                  </a:cubicBezTo>
                  <a:cubicBezTo>
                    <a:pt x="16887" y="3435"/>
                    <a:pt x="16838" y="3461"/>
                    <a:pt x="16838" y="3502"/>
                  </a:cubicBezTo>
                  <a:cubicBezTo>
                    <a:pt x="16810" y="3621"/>
                    <a:pt x="16866" y="3677"/>
                    <a:pt x="16929" y="3768"/>
                  </a:cubicBezTo>
                  <a:cubicBezTo>
                    <a:pt x="17013" y="3887"/>
                    <a:pt x="17069" y="3998"/>
                    <a:pt x="17160" y="4117"/>
                  </a:cubicBezTo>
                  <a:cubicBezTo>
                    <a:pt x="17041" y="3998"/>
                    <a:pt x="16929" y="3852"/>
                    <a:pt x="16782" y="3768"/>
                  </a:cubicBezTo>
                  <a:cubicBezTo>
                    <a:pt x="16774" y="3751"/>
                    <a:pt x="16760" y="3744"/>
                    <a:pt x="16746" y="3744"/>
                  </a:cubicBezTo>
                  <a:cubicBezTo>
                    <a:pt x="16711" y="3744"/>
                    <a:pt x="16671" y="3784"/>
                    <a:pt x="16691" y="3824"/>
                  </a:cubicBezTo>
                  <a:cubicBezTo>
                    <a:pt x="16754" y="3998"/>
                    <a:pt x="16838" y="4236"/>
                    <a:pt x="16929" y="4411"/>
                  </a:cubicBezTo>
                  <a:cubicBezTo>
                    <a:pt x="16838" y="4292"/>
                    <a:pt x="16754" y="4173"/>
                    <a:pt x="16691" y="4061"/>
                  </a:cubicBezTo>
                  <a:cubicBezTo>
                    <a:pt x="16635" y="3970"/>
                    <a:pt x="16544" y="3824"/>
                    <a:pt x="16460" y="3768"/>
                  </a:cubicBezTo>
                  <a:cubicBezTo>
                    <a:pt x="16446" y="3761"/>
                    <a:pt x="16430" y="3757"/>
                    <a:pt x="16414" y="3757"/>
                  </a:cubicBezTo>
                  <a:cubicBezTo>
                    <a:pt x="16365" y="3757"/>
                    <a:pt x="16314" y="3789"/>
                    <a:pt x="16314" y="3852"/>
                  </a:cubicBezTo>
                  <a:cubicBezTo>
                    <a:pt x="16314" y="3998"/>
                    <a:pt x="16404" y="4173"/>
                    <a:pt x="16460" y="4320"/>
                  </a:cubicBezTo>
                  <a:cubicBezTo>
                    <a:pt x="16488" y="4467"/>
                    <a:pt x="16544" y="4642"/>
                    <a:pt x="16607" y="4816"/>
                  </a:cubicBezTo>
                  <a:cubicBezTo>
                    <a:pt x="16544" y="4726"/>
                    <a:pt x="16516" y="4642"/>
                    <a:pt x="16460" y="4551"/>
                  </a:cubicBezTo>
                  <a:cubicBezTo>
                    <a:pt x="16369" y="4439"/>
                    <a:pt x="16286" y="4292"/>
                    <a:pt x="16167" y="4145"/>
                  </a:cubicBezTo>
                  <a:cubicBezTo>
                    <a:pt x="16111" y="4061"/>
                    <a:pt x="16083" y="3914"/>
                    <a:pt x="15964" y="3852"/>
                  </a:cubicBezTo>
                  <a:cubicBezTo>
                    <a:pt x="15936" y="3852"/>
                    <a:pt x="15880" y="3887"/>
                    <a:pt x="15880" y="3914"/>
                  </a:cubicBezTo>
                  <a:cubicBezTo>
                    <a:pt x="15880" y="4201"/>
                    <a:pt x="16055" y="4495"/>
                    <a:pt x="16111" y="4761"/>
                  </a:cubicBezTo>
                  <a:cubicBezTo>
                    <a:pt x="16111" y="4844"/>
                    <a:pt x="16139" y="4935"/>
                    <a:pt x="16167" y="4991"/>
                  </a:cubicBezTo>
                  <a:cubicBezTo>
                    <a:pt x="16139" y="4991"/>
                    <a:pt x="16139" y="4963"/>
                    <a:pt x="16139" y="4963"/>
                  </a:cubicBezTo>
                  <a:cubicBezTo>
                    <a:pt x="16055" y="4761"/>
                    <a:pt x="15936" y="4551"/>
                    <a:pt x="15845" y="4348"/>
                  </a:cubicBezTo>
                  <a:cubicBezTo>
                    <a:pt x="15789" y="4173"/>
                    <a:pt x="15733" y="3970"/>
                    <a:pt x="15614" y="3796"/>
                  </a:cubicBezTo>
                  <a:cubicBezTo>
                    <a:pt x="15596" y="3777"/>
                    <a:pt x="15568" y="3768"/>
                    <a:pt x="15539" y="3768"/>
                  </a:cubicBezTo>
                  <a:cubicBezTo>
                    <a:pt x="15481" y="3768"/>
                    <a:pt x="15421" y="3807"/>
                    <a:pt x="15439" y="3887"/>
                  </a:cubicBezTo>
                  <a:cubicBezTo>
                    <a:pt x="15495" y="4089"/>
                    <a:pt x="15495" y="4320"/>
                    <a:pt x="15495" y="4523"/>
                  </a:cubicBezTo>
                  <a:cubicBezTo>
                    <a:pt x="15495" y="4642"/>
                    <a:pt x="15495" y="4726"/>
                    <a:pt x="15530" y="4816"/>
                  </a:cubicBezTo>
                  <a:cubicBezTo>
                    <a:pt x="15467" y="4726"/>
                    <a:pt x="15412" y="4614"/>
                    <a:pt x="15384" y="4495"/>
                  </a:cubicBezTo>
                  <a:cubicBezTo>
                    <a:pt x="15265" y="4236"/>
                    <a:pt x="15209" y="3914"/>
                    <a:pt x="15034" y="3712"/>
                  </a:cubicBezTo>
                  <a:cubicBezTo>
                    <a:pt x="15023" y="3687"/>
                    <a:pt x="15002" y="3676"/>
                    <a:pt x="14979" y="3676"/>
                  </a:cubicBezTo>
                  <a:cubicBezTo>
                    <a:pt x="14944" y="3676"/>
                    <a:pt x="14904" y="3702"/>
                    <a:pt x="14887" y="3740"/>
                  </a:cubicBezTo>
                  <a:cubicBezTo>
                    <a:pt x="14859" y="3942"/>
                    <a:pt x="14971" y="4173"/>
                    <a:pt x="15006" y="4411"/>
                  </a:cubicBezTo>
                  <a:cubicBezTo>
                    <a:pt x="15034" y="4670"/>
                    <a:pt x="15118" y="4963"/>
                    <a:pt x="15146" y="5250"/>
                  </a:cubicBezTo>
                  <a:cubicBezTo>
                    <a:pt x="15181" y="5460"/>
                    <a:pt x="15209" y="5663"/>
                    <a:pt x="15265" y="5893"/>
                  </a:cubicBezTo>
                  <a:cubicBezTo>
                    <a:pt x="15321" y="6096"/>
                    <a:pt x="15384" y="6299"/>
                    <a:pt x="15467" y="6537"/>
                  </a:cubicBezTo>
                  <a:cubicBezTo>
                    <a:pt x="15321" y="6565"/>
                    <a:pt x="15181" y="6593"/>
                    <a:pt x="15062" y="6621"/>
                  </a:cubicBezTo>
                  <a:cubicBezTo>
                    <a:pt x="15062" y="6390"/>
                    <a:pt x="15034" y="6159"/>
                    <a:pt x="15006" y="5921"/>
                  </a:cubicBezTo>
                  <a:cubicBezTo>
                    <a:pt x="14971" y="5635"/>
                    <a:pt x="14971" y="5341"/>
                    <a:pt x="14943" y="5047"/>
                  </a:cubicBezTo>
                  <a:cubicBezTo>
                    <a:pt x="14915" y="4789"/>
                    <a:pt x="14915" y="4495"/>
                    <a:pt x="14859" y="4236"/>
                  </a:cubicBezTo>
                  <a:cubicBezTo>
                    <a:pt x="14831" y="4117"/>
                    <a:pt x="14796" y="3970"/>
                    <a:pt x="14768" y="3824"/>
                  </a:cubicBezTo>
                  <a:cubicBezTo>
                    <a:pt x="14768" y="3740"/>
                    <a:pt x="14768" y="3621"/>
                    <a:pt x="14740" y="3537"/>
                  </a:cubicBezTo>
                  <a:cubicBezTo>
                    <a:pt x="14720" y="3512"/>
                    <a:pt x="14686" y="3491"/>
                    <a:pt x="14645" y="3491"/>
                  </a:cubicBezTo>
                  <a:cubicBezTo>
                    <a:pt x="14629" y="3491"/>
                    <a:pt x="14611" y="3494"/>
                    <a:pt x="14593" y="3502"/>
                  </a:cubicBezTo>
                  <a:cubicBezTo>
                    <a:pt x="14510" y="3565"/>
                    <a:pt x="14510" y="3649"/>
                    <a:pt x="14482" y="3740"/>
                  </a:cubicBezTo>
                  <a:cubicBezTo>
                    <a:pt x="14419" y="3942"/>
                    <a:pt x="14363" y="4117"/>
                    <a:pt x="14307" y="4292"/>
                  </a:cubicBezTo>
                  <a:cubicBezTo>
                    <a:pt x="14216" y="4670"/>
                    <a:pt x="14160" y="5047"/>
                    <a:pt x="14097" y="5425"/>
                  </a:cubicBezTo>
                  <a:cubicBezTo>
                    <a:pt x="14069" y="5572"/>
                    <a:pt x="14041" y="5719"/>
                    <a:pt x="14041" y="5837"/>
                  </a:cubicBezTo>
                  <a:cubicBezTo>
                    <a:pt x="13985" y="5600"/>
                    <a:pt x="13957" y="5369"/>
                    <a:pt x="13894" y="5110"/>
                  </a:cubicBezTo>
                  <a:cubicBezTo>
                    <a:pt x="13810" y="4872"/>
                    <a:pt x="13782" y="4614"/>
                    <a:pt x="13719" y="4348"/>
                  </a:cubicBezTo>
                  <a:cubicBezTo>
                    <a:pt x="13691" y="4201"/>
                    <a:pt x="13663" y="4061"/>
                    <a:pt x="13635" y="3914"/>
                  </a:cubicBezTo>
                  <a:cubicBezTo>
                    <a:pt x="13635" y="3852"/>
                    <a:pt x="13635" y="3796"/>
                    <a:pt x="13573" y="3740"/>
                  </a:cubicBezTo>
                  <a:cubicBezTo>
                    <a:pt x="13558" y="3732"/>
                    <a:pt x="13541" y="3729"/>
                    <a:pt x="13524" y="3729"/>
                  </a:cubicBezTo>
                  <a:cubicBezTo>
                    <a:pt x="13478" y="3729"/>
                    <a:pt x="13433" y="3755"/>
                    <a:pt x="13433" y="3796"/>
                  </a:cubicBezTo>
                  <a:cubicBezTo>
                    <a:pt x="13342" y="4061"/>
                    <a:pt x="13370" y="4348"/>
                    <a:pt x="13370" y="4614"/>
                  </a:cubicBezTo>
                  <a:lnTo>
                    <a:pt x="13370" y="5341"/>
                  </a:lnTo>
                  <a:cubicBezTo>
                    <a:pt x="13314" y="5166"/>
                    <a:pt x="13223" y="4963"/>
                    <a:pt x="13167" y="4789"/>
                  </a:cubicBezTo>
                  <a:cubicBezTo>
                    <a:pt x="13111" y="4586"/>
                    <a:pt x="13020" y="4411"/>
                    <a:pt x="12964" y="4201"/>
                  </a:cubicBezTo>
                  <a:cubicBezTo>
                    <a:pt x="12908" y="4117"/>
                    <a:pt x="12873" y="4026"/>
                    <a:pt x="12789" y="3970"/>
                  </a:cubicBezTo>
                  <a:cubicBezTo>
                    <a:pt x="12773" y="3954"/>
                    <a:pt x="12754" y="3947"/>
                    <a:pt x="12734" y="3947"/>
                  </a:cubicBezTo>
                  <a:cubicBezTo>
                    <a:pt x="12688" y="3947"/>
                    <a:pt x="12643" y="3987"/>
                    <a:pt x="12643" y="4026"/>
                  </a:cubicBezTo>
                  <a:cubicBezTo>
                    <a:pt x="12643" y="4292"/>
                    <a:pt x="12733" y="4551"/>
                    <a:pt x="12761" y="4789"/>
                  </a:cubicBezTo>
                  <a:cubicBezTo>
                    <a:pt x="12845" y="5110"/>
                    <a:pt x="12873" y="5425"/>
                    <a:pt x="12936" y="5746"/>
                  </a:cubicBezTo>
                  <a:cubicBezTo>
                    <a:pt x="12992" y="6068"/>
                    <a:pt x="13020" y="6390"/>
                    <a:pt x="13083" y="6683"/>
                  </a:cubicBezTo>
                  <a:cubicBezTo>
                    <a:pt x="13111" y="6823"/>
                    <a:pt x="13167" y="6942"/>
                    <a:pt x="13195" y="7061"/>
                  </a:cubicBezTo>
                  <a:lnTo>
                    <a:pt x="13223" y="7089"/>
                  </a:lnTo>
                  <a:cubicBezTo>
                    <a:pt x="13167" y="7089"/>
                    <a:pt x="13139" y="7089"/>
                    <a:pt x="13111" y="7117"/>
                  </a:cubicBezTo>
                  <a:cubicBezTo>
                    <a:pt x="12992" y="7145"/>
                    <a:pt x="12873" y="7173"/>
                    <a:pt x="12761" y="7208"/>
                  </a:cubicBezTo>
                  <a:cubicBezTo>
                    <a:pt x="12817" y="7033"/>
                    <a:pt x="12845" y="6858"/>
                    <a:pt x="12845" y="6648"/>
                  </a:cubicBezTo>
                  <a:cubicBezTo>
                    <a:pt x="12817" y="6334"/>
                    <a:pt x="12698" y="6040"/>
                    <a:pt x="12559" y="5746"/>
                  </a:cubicBezTo>
                  <a:cubicBezTo>
                    <a:pt x="12384" y="5488"/>
                    <a:pt x="12209" y="5222"/>
                    <a:pt x="11971" y="4991"/>
                  </a:cubicBezTo>
                  <a:cubicBezTo>
                    <a:pt x="11859" y="4872"/>
                    <a:pt x="11713" y="4816"/>
                    <a:pt x="11566" y="4698"/>
                  </a:cubicBezTo>
                  <a:cubicBezTo>
                    <a:pt x="11447" y="4642"/>
                    <a:pt x="11335" y="4467"/>
                    <a:pt x="11216" y="4467"/>
                  </a:cubicBezTo>
                  <a:cubicBezTo>
                    <a:pt x="11200" y="4459"/>
                    <a:pt x="11185" y="4455"/>
                    <a:pt x="11173" y="4455"/>
                  </a:cubicBezTo>
                  <a:cubicBezTo>
                    <a:pt x="11143" y="4455"/>
                    <a:pt x="11125" y="4475"/>
                    <a:pt x="11125" y="4495"/>
                  </a:cubicBezTo>
                  <a:cubicBezTo>
                    <a:pt x="11041" y="4614"/>
                    <a:pt x="11013" y="4816"/>
                    <a:pt x="10950" y="4935"/>
                  </a:cubicBezTo>
                  <a:cubicBezTo>
                    <a:pt x="10922" y="5138"/>
                    <a:pt x="10866" y="5313"/>
                    <a:pt x="10811" y="5488"/>
                  </a:cubicBezTo>
                  <a:cubicBezTo>
                    <a:pt x="10811" y="5544"/>
                    <a:pt x="10776" y="5635"/>
                    <a:pt x="10748" y="5691"/>
                  </a:cubicBezTo>
                  <a:cubicBezTo>
                    <a:pt x="10601" y="5635"/>
                    <a:pt x="10461" y="5600"/>
                    <a:pt x="10286" y="5516"/>
                  </a:cubicBezTo>
                  <a:cubicBezTo>
                    <a:pt x="10195" y="5488"/>
                    <a:pt x="10076" y="5460"/>
                    <a:pt x="9964" y="5425"/>
                  </a:cubicBezTo>
                  <a:cubicBezTo>
                    <a:pt x="9846" y="5369"/>
                    <a:pt x="9727" y="5313"/>
                    <a:pt x="9615" y="5313"/>
                  </a:cubicBezTo>
                  <a:cubicBezTo>
                    <a:pt x="9587" y="5313"/>
                    <a:pt x="9524" y="5341"/>
                    <a:pt x="9496" y="5397"/>
                  </a:cubicBezTo>
                  <a:cubicBezTo>
                    <a:pt x="9468" y="5572"/>
                    <a:pt x="9524" y="5809"/>
                    <a:pt x="9552" y="5984"/>
                  </a:cubicBezTo>
                  <a:cubicBezTo>
                    <a:pt x="9587" y="6159"/>
                    <a:pt x="9615" y="6362"/>
                    <a:pt x="9671" y="6509"/>
                  </a:cubicBezTo>
                  <a:cubicBezTo>
                    <a:pt x="9615" y="6446"/>
                    <a:pt x="9524" y="6418"/>
                    <a:pt x="9440" y="6362"/>
                  </a:cubicBezTo>
                  <a:cubicBezTo>
                    <a:pt x="9237" y="6271"/>
                    <a:pt x="9027" y="6159"/>
                    <a:pt x="8825" y="6124"/>
                  </a:cubicBezTo>
                  <a:cubicBezTo>
                    <a:pt x="8797" y="6124"/>
                    <a:pt x="8769" y="6124"/>
                    <a:pt x="8741" y="6159"/>
                  </a:cubicBezTo>
                  <a:cubicBezTo>
                    <a:pt x="8678" y="6243"/>
                    <a:pt x="8741" y="6362"/>
                    <a:pt x="8741" y="6474"/>
                  </a:cubicBezTo>
                  <a:cubicBezTo>
                    <a:pt x="8741" y="6621"/>
                    <a:pt x="8769" y="6767"/>
                    <a:pt x="8769" y="6886"/>
                  </a:cubicBezTo>
                  <a:cubicBezTo>
                    <a:pt x="8741" y="7089"/>
                    <a:pt x="8741" y="7264"/>
                    <a:pt x="8741" y="7467"/>
                  </a:cubicBezTo>
                  <a:cubicBezTo>
                    <a:pt x="8594" y="7383"/>
                    <a:pt x="8419" y="7383"/>
                    <a:pt x="8244" y="7320"/>
                  </a:cubicBezTo>
                  <a:cubicBezTo>
                    <a:pt x="8187" y="7302"/>
                    <a:pt x="8051" y="7248"/>
                    <a:pt x="7935" y="7248"/>
                  </a:cubicBezTo>
                  <a:cubicBezTo>
                    <a:pt x="7869" y="7248"/>
                    <a:pt x="7809" y="7266"/>
                    <a:pt x="7776" y="7320"/>
                  </a:cubicBezTo>
                  <a:cubicBezTo>
                    <a:pt x="7720" y="7467"/>
                    <a:pt x="7867" y="7760"/>
                    <a:pt x="7923" y="7907"/>
                  </a:cubicBezTo>
                  <a:cubicBezTo>
                    <a:pt x="7951" y="8047"/>
                    <a:pt x="7979" y="8222"/>
                    <a:pt x="8070" y="8369"/>
                  </a:cubicBezTo>
                  <a:cubicBezTo>
                    <a:pt x="7895" y="8257"/>
                    <a:pt x="7692" y="8166"/>
                    <a:pt x="7517" y="8082"/>
                  </a:cubicBezTo>
                  <a:cubicBezTo>
                    <a:pt x="7418" y="8053"/>
                    <a:pt x="7220" y="7950"/>
                    <a:pt x="7089" y="7950"/>
                  </a:cubicBezTo>
                  <a:cubicBezTo>
                    <a:pt x="7063" y="7950"/>
                    <a:pt x="7040" y="7954"/>
                    <a:pt x="7021" y="7963"/>
                  </a:cubicBezTo>
                  <a:cubicBezTo>
                    <a:pt x="6965" y="7991"/>
                    <a:pt x="6965" y="8019"/>
                    <a:pt x="6930" y="8082"/>
                  </a:cubicBezTo>
                  <a:cubicBezTo>
                    <a:pt x="6930" y="8222"/>
                    <a:pt x="6965" y="8341"/>
                    <a:pt x="6965" y="8460"/>
                  </a:cubicBezTo>
                  <a:cubicBezTo>
                    <a:pt x="6965" y="8543"/>
                    <a:pt x="6930" y="8634"/>
                    <a:pt x="6930" y="8718"/>
                  </a:cubicBezTo>
                  <a:cubicBezTo>
                    <a:pt x="6874" y="8690"/>
                    <a:pt x="6790" y="8662"/>
                    <a:pt x="6727" y="8634"/>
                  </a:cubicBezTo>
                  <a:cubicBezTo>
                    <a:pt x="6675" y="8617"/>
                    <a:pt x="6562" y="8575"/>
                    <a:pt x="6471" y="8575"/>
                  </a:cubicBezTo>
                  <a:cubicBezTo>
                    <a:pt x="6417" y="8575"/>
                    <a:pt x="6370" y="8590"/>
                    <a:pt x="6349" y="8634"/>
                  </a:cubicBezTo>
                  <a:cubicBezTo>
                    <a:pt x="6266" y="8718"/>
                    <a:pt x="6349" y="8956"/>
                    <a:pt x="6349" y="9068"/>
                  </a:cubicBezTo>
                  <a:cubicBezTo>
                    <a:pt x="6349" y="9159"/>
                    <a:pt x="6377" y="9243"/>
                    <a:pt x="6377" y="9362"/>
                  </a:cubicBezTo>
                  <a:cubicBezTo>
                    <a:pt x="6349" y="9306"/>
                    <a:pt x="6349" y="9271"/>
                    <a:pt x="6321" y="9243"/>
                  </a:cubicBezTo>
                  <a:cubicBezTo>
                    <a:pt x="6203" y="9012"/>
                    <a:pt x="6119" y="8746"/>
                    <a:pt x="6028" y="8515"/>
                  </a:cubicBezTo>
                  <a:cubicBezTo>
                    <a:pt x="6000" y="8313"/>
                    <a:pt x="5944" y="8110"/>
                    <a:pt x="5916" y="7907"/>
                  </a:cubicBezTo>
                  <a:cubicBezTo>
                    <a:pt x="5916" y="7844"/>
                    <a:pt x="5916" y="7732"/>
                    <a:pt x="5825" y="7697"/>
                  </a:cubicBezTo>
                  <a:cubicBezTo>
                    <a:pt x="5817" y="7689"/>
                    <a:pt x="5807" y="7686"/>
                    <a:pt x="5796" y="7686"/>
                  </a:cubicBezTo>
                  <a:cubicBezTo>
                    <a:pt x="5770" y="7686"/>
                    <a:pt x="5741" y="7707"/>
                    <a:pt x="5741" y="7732"/>
                  </a:cubicBezTo>
                  <a:cubicBezTo>
                    <a:pt x="5594" y="8166"/>
                    <a:pt x="5594" y="8634"/>
                    <a:pt x="5622" y="9068"/>
                  </a:cubicBezTo>
                  <a:cubicBezTo>
                    <a:pt x="5650" y="9334"/>
                    <a:pt x="5678" y="9655"/>
                    <a:pt x="5797" y="9886"/>
                  </a:cubicBezTo>
                  <a:lnTo>
                    <a:pt x="5769" y="9886"/>
                  </a:lnTo>
                  <a:cubicBezTo>
                    <a:pt x="5719" y="9870"/>
                    <a:pt x="5670" y="9844"/>
                    <a:pt x="5627" y="9844"/>
                  </a:cubicBezTo>
                  <a:cubicBezTo>
                    <a:pt x="5591" y="9844"/>
                    <a:pt x="5559" y="9861"/>
                    <a:pt x="5531" y="9914"/>
                  </a:cubicBezTo>
                  <a:cubicBezTo>
                    <a:pt x="5503" y="9942"/>
                    <a:pt x="5503" y="10005"/>
                    <a:pt x="5503" y="10033"/>
                  </a:cubicBezTo>
                  <a:cubicBezTo>
                    <a:pt x="5475" y="10089"/>
                    <a:pt x="5447" y="10117"/>
                    <a:pt x="5447" y="10180"/>
                  </a:cubicBezTo>
                  <a:lnTo>
                    <a:pt x="5447" y="10208"/>
                  </a:lnTo>
                  <a:cubicBezTo>
                    <a:pt x="5391" y="10117"/>
                    <a:pt x="5301" y="10061"/>
                    <a:pt x="5273" y="9942"/>
                  </a:cubicBezTo>
                  <a:cubicBezTo>
                    <a:pt x="5273" y="9914"/>
                    <a:pt x="5245" y="9914"/>
                    <a:pt x="5217" y="9914"/>
                  </a:cubicBezTo>
                  <a:cubicBezTo>
                    <a:pt x="5098" y="9970"/>
                    <a:pt x="5007" y="10117"/>
                    <a:pt x="4923" y="10236"/>
                  </a:cubicBezTo>
                  <a:cubicBezTo>
                    <a:pt x="4867" y="10319"/>
                    <a:pt x="4776" y="10438"/>
                    <a:pt x="4748" y="10585"/>
                  </a:cubicBezTo>
                  <a:cubicBezTo>
                    <a:pt x="4657" y="10354"/>
                    <a:pt x="4517" y="10145"/>
                    <a:pt x="4308" y="10005"/>
                  </a:cubicBezTo>
                  <a:cubicBezTo>
                    <a:pt x="4296" y="9990"/>
                    <a:pt x="4279" y="9981"/>
                    <a:pt x="4261" y="9981"/>
                  </a:cubicBezTo>
                  <a:cubicBezTo>
                    <a:pt x="4237" y="9981"/>
                    <a:pt x="4212" y="9997"/>
                    <a:pt x="4196" y="10033"/>
                  </a:cubicBezTo>
                  <a:cubicBezTo>
                    <a:pt x="4133" y="10117"/>
                    <a:pt x="4077" y="10208"/>
                    <a:pt x="4021" y="10319"/>
                  </a:cubicBezTo>
                  <a:cubicBezTo>
                    <a:pt x="3993" y="10117"/>
                    <a:pt x="3874" y="9914"/>
                    <a:pt x="3818" y="9739"/>
                  </a:cubicBezTo>
                  <a:cubicBezTo>
                    <a:pt x="3783" y="9711"/>
                    <a:pt x="3755" y="9683"/>
                    <a:pt x="3727" y="9683"/>
                  </a:cubicBezTo>
                  <a:cubicBezTo>
                    <a:pt x="3469" y="9739"/>
                    <a:pt x="3294" y="10061"/>
                    <a:pt x="3294" y="10264"/>
                  </a:cubicBezTo>
                  <a:cubicBezTo>
                    <a:pt x="3294" y="10382"/>
                    <a:pt x="3322" y="10529"/>
                    <a:pt x="3378" y="10641"/>
                  </a:cubicBezTo>
                  <a:cubicBezTo>
                    <a:pt x="3378" y="10641"/>
                    <a:pt x="3350" y="10613"/>
                    <a:pt x="3322" y="10613"/>
                  </a:cubicBezTo>
                  <a:cubicBezTo>
                    <a:pt x="3203" y="10529"/>
                    <a:pt x="3056" y="10438"/>
                    <a:pt x="2972" y="10319"/>
                  </a:cubicBezTo>
                  <a:cubicBezTo>
                    <a:pt x="2909" y="10180"/>
                    <a:pt x="2825" y="10033"/>
                    <a:pt x="2678" y="9942"/>
                  </a:cubicBezTo>
                  <a:cubicBezTo>
                    <a:pt x="2476" y="9830"/>
                    <a:pt x="2245" y="9886"/>
                    <a:pt x="2035" y="9830"/>
                  </a:cubicBezTo>
                  <a:cubicBezTo>
                    <a:pt x="1934" y="9813"/>
                    <a:pt x="1832" y="9804"/>
                    <a:pt x="1731" y="9804"/>
                  </a:cubicBezTo>
                  <a:cubicBezTo>
                    <a:pt x="1630" y="9804"/>
                    <a:pt x="1528" y="9813"/>
                    <a:pt x="1427" y="9830"/>
                  </a:cubicBezTo>
                  <a:cubicBezTo>
                    <a:pt x="1252" y="9858"/>
                    <a:pt x="1133" y="9942"/>
                    <a:pt x="958" y="9942"/>
                  </a:cubicBezTo>
                  <a:cubicBezTo>
                    <a:pt x="930" y="9942"/>
                    <a:pt x="846" y="9914"/>
                    <a:pt x="811" y="9914"/>
                  </a:cubicBezTo>
                  <a:cubicBezTo>
                    <a:pt x="756" y="9914"/>
                    <a:pt x="700" y="9886"/>
                    <a:pt x="637" y="9886"/>
                  </a:cubicBezTo>
                  <a:cubicBezTo>
                    <a:pt x="609" y="9886"/>
                    <a:pt x="553" y="9886"/>
                    <a:pt x="525" y="9914"/>
                  </a:cubicBezTo>
                  <a:cubicBezTo>
                    <a:pt x="434" y="9942"/>
                    <a:pt x="350" y="10005"/>
                    <a:pt x="287" y="10061"/>
                  </a:cubicBezTo>
                  <a:cubicBezTo>
                    <a:pt x="147" y="10180"/>
                    <a:pt x="0" y="10319"/>
                    <a:pt x="0" y="10529"/>
                  </a:cubicBezTo>
                  <a:cubicBezTo>
                    <a:pt x="28" y="10641"/>
                    <a:pt x="112" y="10704"/>
                    <a:pt x="203" y="10732"/>
                  </a:cubicBezTo>
                  <a:cubicBezTo>
                    <a:pt x="259" y="10760"/>
                    <a:pt x="322" y="10788"/>
                    <a:pt x="378" y="10844"/>
                  </a:cubicBezTo>
                  <a:cubicBezTo>
                    <a:pt x="406" y="10879"/>
                    <a:pt x="434" y="10935"/>
                    <a:pt x="462" y="10963"/>
                  </a:cubicBezTo>
                  <a:cubicBezTo>
                    <a:pt x="525" y="11082"/>
                    <a:pt x="462" y="11082"/>
                    <a:pt x="462" y="11194"/>
                  </a:cubicBezTo>
                  <a:lnTo>
                    <a:pt x="462" y="11228"/>
                  </a:lnTo>
                  <a:cubicBezTo>
                    <a:pt x="287" y="11256"/>
                    <a:pt x="84" y="11256"/>
                    <a:pt x="28" y="11431"/>
                  </a:cubicBezTo>
                  <a:cubicBezTo>
                    <a:pt x="28" y="11459"/>
                    <a:pt x="28" y="11487"/>
                    <a:pt x="56" y="11487"/>
                  </a:cubicBezTo>
                  <a:cubicBezTo>
                    <a:pt x="175" y="11634"/>
                    <a:pt x="322" y="11893"/>
                    <a:pt x="525" y="11928"/>
                  </a:cubicBezTo>
                  <a:cubicBezTo>
                    <a:pt x="637" y="11984"/>
                    <a:pt x="756" y="12012"/>
                    <a:pt x="874" y="12012"/>
                  </a:cubicBezTo>
                  <a:cubicBezTo>
                    <a:pt x="958" y="12012"/>
                    <a:pt x="1077" y="12012"/>
                    <a:pt x="1161" y="12040"/>
                  </a:cubicBezTo>
                  <a:cubicBezTo>
                    <a:pt x="1280" y="12068"/>
                    <a:pt x="1336" y="12158"/>
                    <a:pt x="1427" y="12214"/>
                  </a:cubicBezTo>
                  <a:cubicBezTo>
                    <a:pt x="1546" y="12305"/>
                    <a:pt x="1658" y="12361"/>
                    <a:pt x="1804" y="12417"/>
                  </a:cubicBezTo>
                  <a:cubicBezTo>
                    <a:pt x="1832" y="12417"/>
                    <a:pt x="1895" y="12452"/>
                    <a:pt x="1951" y="12452"/>
                  </a:cubicBezTo>
                  <a:cubicBezTo>
                    <a:pt x="2035" y="12564"/>
                    <a:pt x="2126" y="12655"/>
                    <a:pt x="2273" y="12739"/>
                  </a:cubicBezTo>
                  <a:cubicBezTo>
                    <a:pt x="2357" y="12767"/>
                    <a:pt x="2504" y="12767"/>
                    <a:pt x="2622" y="12830"/>
                  </a:cubicBezTo>
                  <a:cubicBezTo>
                    <a:pt x="2797" y="12914"/>
                    <a:pt x="2797" y="13088"/>
                    <a:pt x="2881" y="13235"/>
                  </a:cubicBezTo>
                  <a:cubicBezTo>
                    <a:pt x="3000" y="13466"/>
                    <a:pt x="3175" y="13585"/>
                    <a:pt x="3406" y="13704"/>
                  </a:cubicBezTo>
                  <a:cubicBezTo>
                    <a:pt x="3643" y="13851"/>
                    <a:pt x="3930" y="13816"/>
                    <a:pt x="4168" y="13990"/>
                  </a:cubicBezTo>
                  <a:cubicBezTo>
                    <a:pt x="4343" y="14137"/>
                    <a:pt x="4517" y="14284"/>
                    <a:pt x="4748" y="14312"/>
                  </a:cubicBezTo>
                  <a:cubicBezTo>
                    <a:pt x="4895" y="14312"/>
                    <a:pt x="5042" y="14284"/>
                    <a:pt x="5217" y="14256"/>
                  </a:cubicBezTo>
                  <a:cubicBezTo>
                    <a:pt x="5356" y="14256"/>
                    <a:pt x="5503" y="14284"/>
                    <a:pt x="5650" y="14340"/>
                  </a:cubicBezTo>
                  <a:cubicBezTo>
                    <a:pt x="5763" y="14379"/>
                    <a:pt x="5865" y="14396"/>
                    <a:pt x="5964" y="14396"/>
                  </a:cubicBezTo>
                  <a:cubicBezTo>
                    <a:pt x="6098" y="14396"/>
                    <a:pt x="6229" y="14364"/>
                    <a:pt x="6377" y="14312"/>
                  </a:cubicBezTo>
                  <a:cubicBezTo>
                    <a:pt x="6643" y="14200"/>
                    <a:pt x="6902" y="14137"/>
                    <a:pt x="7168" y="14081"/>
                  </a:cubicBezTo>
                  <a:cubicBezTo>
                    <a:pt x="7398" y="14081"/>
                    <a:pt x="7489" y="14256"/>
                    <a:pt x="7573" y="14431"/>
                  </a:cubicBezTo>
                  <a:cubicBezTo>
                    <a:pt x="7692" y="14662"/>
                    <a:pt x="7776" y="14865"/>
                    <a:pt x="8014" y="14955"/>
                  </a:cubicBezTo>
                  <a:cubicBezTo>
                    <a:pt x="7923" y="15039"/>
                    <a:pt x="7839" y="15130"/>
                    <a:pt x="7776" y="15214"/>
                  </a:cubicBezTo>
                  <a:cubicBezTo>
                    <a:pt x="7664" y="15389"/>
                    <a:pt x="7573" y="15599"/>
                    <a:pt x="7454" y="15774"/>
                  </a:cubicBezTo>
                  <a:cubicBezTo>
                    <a:pt x="7279" y="16060"/>
                    <a:pt x="7105" y="16354"/>
                    <a:pt x="6993" y="16676"/>
                  </a:cubicBezTo>
                  <a:cubicBezTo>
                    <a:pt x="6902" y="16850"/>
                    <a:pt x="6790" y="16878"/>
                    <a:pt x="6671" y="17025"/>
                  </a:cubicBezTo>
                  <a:cubicBezTo>
                    <a:pt x="6580" y="17137"/>
                    <a:pt x="6580" y="17256"/>
                    <a:pt x="6643" y="17375"/>
                  </a:cubicBezTo>
                  <a:cubicBezTo>
                    <a:pt x="6699" y="17459"/>
                    <a:pt x="6818" y="17459"/>
                    <a:pt x="6902" y="17487"/>
                  </a:cubicBezTo>
                  <a:cubicBezTo>
                    <a:pt x="7037" y="17487"/>
                    <a:pt x="7175" y="17502"/>
                    <a:pt x="7313" y="17502"/>
                  </a:cubicBezTo>
                  <a:cubicBezTo>
                    <a:pt x="7381" y="17502"/>
                    <a:pt x="7450" y="17498"/>
                    <a:pt x="7517" y="17487"/>
                  </a:cubicBezTo>
                  <a:lnTo>
                    <a:pt x="8098" y="17487"/>
                  </a:lnTo>
                  <a:cubicBezTo>
                    <a:pt x="8131" y="17487"/>
                    <a:pt x="8164" y="17491"/>
                    <a:pt x="8195" y="17491"/>
                  </a:cubicBezTo>
                  <a:cubicBezTo>
                    <a:pt x="8247" y="17491"/>
                    <a:pt x="8293" y="17478"/>
                    <a:pt x="8328" y="17403"/>
                  </a:cubicBezTo>
                  <a:cubicBezTo>
                    <a:pt x="8419" y="17284"/>
                    <a:pt x="8391" y="17053"/>
                    <a:pt x="8419" y="16906"/>
                  </a:cubicBezTo>
                  <a:cubicBezTo>
                    <a:pt x="8475" y="16703"/>
                    <a:pt x="8538" y="16585"/>
                    <a:pt x="8741" y="16473"/>
                  </a:cubicBezTo>
                  <a:cubicBezTo>
                    <a:pt x="9000" y="16298"/>
                    <a:pt x="9321" y="16179"/>
                    <a:pt x="9524" y="15913"/>
                  </a:cubicBezTo>
                  <a:cubicBezTo>
                    <a:pt x="9762" y="15655"/>
                    <a:pt x="9818" y="15305"/>
                    <a:pt x="9790" y="14983"/>
                  </a:cubicBezTo>
                  <a:lnTo>
                    <a:pt x="9790" y="14955"/>
                  </a:lnTo>
                  <a:cubicBezTo>
                    <a:pt x="9790" y="14983"/>
                    <a:pt x="9818" y="14983"/>
                    <a:pt x="9846" y="15011"/>
                  </a:cubicBezTo>
                  <a:cubicBezTo>
                    <a:pt x="9922" y="15070"/>
                    <a:pt x="9996" y="15091"/>
                    <a:pt x="10077" y="15091"/>
                  </a:cubicBezTo>
                  <a:cubicBezTo>
                    <a:pt x="10123" y="15091"/>
                    <a:pt x="10171" y="15084"/>
                    <a:pt x="10223" y="15074"/>
                  </a:cubicBezTo>
                  <a:cubicBezTo>
                    <a:pt x="10271" y="15063"/>
                    <a:pt x="10319" y="15055"/>
                    <a:pt x="10367" y="15055"/>
                  </a:cubicBezTo>
                  <a:cubicBezTo>
                    <a:pt x="10463" y="15055"/>
                    <a:pt x="10556" y="15087"/>
                    <a:pt x="10636" y="15186"/>
                  </a:cubicBezTo>
                  <a:cubicBezTo>
                    <a:pt x="10692" y="15305"/>
                    <a:pt x="10692" y="15424"/>
                    <a:pt x="10692" y="15564"/>
                  </a:cubicBezTo>
                  <a:cubicBezTo>
                    <a:pt x="10601" y="15655"/>
                    <a:pt x="10489" y="15774"/>
                    <a:pt x="10461" y="15801"/>
                  </a:cubicBezTo>
                  <a:cubicBezTo>
                    <a:pt x="10314" y="15948"/>
                    <a:pt x="10167" y="16123"/>
                    <a:pt x="10048" y="16326"/>
                  </a:cubicBezTo>
                  <a:cubicBezTo>
                    <a:pt x="9902" y="16529"/>
                    <a:pt x="9874" y="16787"/>
                    <a:pt x="9671" y="16934"/>
                  </a:cubicBezTo>
                  <a:cubicBezTo>
                    <a:pt x="9524" y="17053"/>
                    <a:pt x="9349" y="17137"/>
                    <a:pt x="9265" y="17284"/>
                  </a:cubicBezTo>
                  <a:cubicBezTo>
                    <a:pt x="9202" y="17403"/>
                    <a:pt x="9090" y="17633"/>
                    <a:pt x="9118" y="17752"/>
                  </a:cubicBezTo>
                  <a:cubicBezTo>
                    <a:pt x="9118" y="17899"/>
                    <a:pt x="9237" y="17927"/>
                    <a:pt x="9321" y="17955"/>
                  </a:cubicBezTo>
                  <a:cubicBezTo>
                    <a:pt x="9406" y="17974"/>
                    <a:pt x="9493" y="17982"/>
                    <a:pt x="9581" y="17982"/>
                  </a:cubicBezTo>
                  <a:cubicBezTo>
                    <a:pt x="9879" y="17982"/>
                    <a:pt x="10187" y="17896"/>
                    <a:pt x="10480" y="17896"/>
                  </a:cubicBezTo>
                  <a:cubicBezTo>
                    <a:pt x="10511" y="17896"/>
                    <a:pt x="10542" y="17897"/>
                    <a:pt x="10573" y="17899"/>
                  </a:cubicBezTo>
                  <a:cubicBezTo>
                    <a:pt x="10748" y="17927"/>
                    <a:pt x="10922" y="17983"/>
                    <a:pt x="11097" y="17983"/>
                  </a:cubicBezTo>
                  <a:cubicBezTo>
                    <a:pt x="11272" y="17983"/>
                    <a:pt x="11335" y="17871"/>
                    <a:pt x="11391" y="17724"/>
                  </a:cubicBezTo>
                  <a:cubicBezTo>
                    <a:pt x="11566" y="17312"/>
                    <a:pt x="11622" y="16906"/>
                    <a:pt x="11741" y="16473"/>
                  </a:cubicBezTo>
                  <a:cubicBezTo>
                    <a:pt x="11768" y="16263"/>
                    <a:pt x="11859" y="16060"/>
                    <a:pt x="11915" y="15857"/>
                  </a:cubicBezTo>
                  <a:cubicBezTo>
                    <a:pt x="11971" y="15683"/>
                    <a:pt x="12062" y="15508"/>
                    <a:pt x="12118" y="15305"/>
                  </a:cubicBezTo>
                  <a:cubicBezTo>
                    <a:pt x="12209" y="15074"/>
                    <a:pt x="12265" y="14837"/>
                    <a:pt x="12237" y="14606"/>
                  </a:cubicBezTo>
                  <a:cubicBezTo>
                    <a:pt x="12293" y="14606"/>
                    <a:pt x="12349" y="14578"/>
                    <a:pt x="12412" y="14578"/>
                  </a:cubicBezTo>
                  <a:cubicBezTo>
                    <a:pt x="12615" y="14515"/>
                    <a:pt x="12817" y="14459"/>
                    <a:pt x="12992" y="14403"/>
                  </a:cubicBezTo>
                  <a:cubicBezTo>
                    <a:pt x="13167" y="14312"/>
                    <a:pt x="13398" y="14200"/>
                    <a:pt x="13545" y="14025"/>
                  </a:cubicBezTo>
                  <a:cubicBezTo>
                    <a:pt x="13635" y="14081"/>
                    <a:pt x="13719" y="14165"/>
                    <a:pt x="13810" y="14228"/>
                  </a:cubicBezTo>
                  <a:cubicBezTo>
                    <a:pt x="13838" y="14228"/>
                    <a:pt x="13866" y="14256"/>
                    <a:pt x="13894" y="14256"/>
                  </a:cubicBezTo>
                  <a:cubicBezTo>
                    <a:pt x="13957" y="14312"/>
                    <a:pt x="14013" y="14403"/>
                    <a:pt x="14041" y="14459"/>
                  </a:cubicBezTo>
                  <a:cubicBezTo>
                    <a:pt x="14097" y="14550"/>
                    <a:pt x="14160" y="14634"/>
                    <a:pt x="14188" y="14725"/>
                  </a:cubicBezTo>
                  <a:cubicBezTo>
                    <a:pt x="14391" y="15074"/>
                    <a:pt x="14363" y="15508"/>
                    <a:pt x="14419" y="15913"/>
                  </a:cubicBezTo>
                  <a:cubicBezTo>
                    <a:pt x="14447" y="16032"/>
                    <a:pt x="14482" y="16151"/>
                    <a:pt x="14447" y="16263"/>
                  </a:cubicBezTo>
                  <a:cubicBezTo>
                    <a:pt x="14391" y="16326"/>
                    <a:pt x="14335" y="16410"/>
                    <a:pt x="14272" y="16473"/>
                  </a:cubicBezTo>
                  <a:cubicBezTo>
                    <a:pt x="14188" y="16613"/>
                    <a:pt x="14097" y="16759"/>
                    <a:pt x="14013" y="16906"/>
                  </a:cubicBezTo>
                  <a:cubicBezTo>
                    <a:pt x="13866" y="17172"/>
                    <a:pt x="13545" y="17312"/>
                    <a:pt x="13461" y="17606"/>
                  </a:cubicBezTo>
                  <a:cubicBezTo>
                    <a:pt x="13433" y="17633"/>
                    <a:pt x="13398" y="17661"/>
                    <a:pt x="13370" y="17696"/>
                  </a:cubicBezTo>
                  <a:cubicBezTo>
                    <a:pt x="13342" y="17780"/>
                    <a:pt x="13398" y="17836"/>
                    <a:pt x="13489" y="17899"/>
                  </a:cubicBezTo>
                  <a:cubicBezTo>
                    <a:pt x="13573" y="17927"/>
                    <a:pt x="13663" y="17955"/>
                    <a:pt x="13747" y="17955"/>
                  </a:cubicBezTo>
                  <a:cubicBezTo>
                    <a:pt x="13810" y="17983"/>
                    <a:pt x="13894" y="17983"/>
                    <a:pt x="13985" y="17983"/>
                  </a:cubicBezTo>
                  <a:cubicBezTo>
                    <a:pt x="14160" y="17955"/>
                    <a:pt x="14307" y="17927"/>
                    <a:pt x="14482" y="17927"/>
                  </a:cubicBezTo>
                  <a:cubicBezTo>
                    <a:pt x="14593" y="17955"/>
                    <a:pt x="14712" y="17955"/>
                    <a:pt x="14831" y="17955"/>
                  </a:cubicBezTo>
                  <a:cubicBezTo>
                    <a:pt x="15062" y="17927"/>
                    <a:pt x="15118" y="17780"/>
                    <a:pt x="15181" y="17578"/>
                  </a:cubicBezTo>
                  <a:cubicBezTo>
                    <a:pt x="15467" y="17633"/>
                    <a:pt x="15761" y="17661"/>
                    <a:pt x="16055" y="17661"/>
                  </a:cubicBezTo>
                  <a:cubicBezTo>
                    <a:pt x="16143" y="17661"/>
                    <a:pt x="16245" y="17671"/>
                    <a:pt x="16345" y="17671"/>
                  </a:cubicBezTo>
                  <a:cubicBezTo>
                    <a:pt x="16506" y="17671"/>
                    <a:pt x="16663" y="17647"/>
                    <a:pt x="16754" y="17522"/>
                  </a:cubicBezTo>
                  <a:cubicBezTo>
                    <a:pt x="16810" y="17375"/>
                    <a:pt x="16866" y="17228"/>
                    <a:pt x="16929" y="17081"/>
                  </a:cubicBezTo>
                  <a:cubicBezTo>
                    <a:pt x="17013" y="16878"/>
                    <a:pt x="17104" y="16676"/>
                    <a:pt x="17188" y="16473"/>
                  </a:cubicBezTo>
                  <a:cubicBezTo>
                    <a:pt x="17334" y="16151"/>
                    <a:pt x="17537" y="15829"/>
                    <a:pt x="17684" y="15508"/>
                  </a:cubicBezTo>
                  <a:cubicBezTo>
                    <a:pt x="17803" y="15249"/>
                    <a:pt x="17831" y="15011"/>
                    <a:pt x="17684" y="14753"/>
                  </a:cubicBezTo>
                  <a:cubicBezTo>
                    <a:pt x="17537" y="14431"/>
                    <a:pt x="17244" y="14284"/>
                    <a:pt x="17013" y="14053"/>
                  </a:cubicBezTo>
                  <a:cubicBezTo>
                    <a:pt x="16866" y="13907"/>
                    <a:pt x="16810" y="13760"/>
                    <a:pt x="16782" y="13557"/>
                  </a:cubicBezTo>
                  <a:cubicBezTo>
                    <a:pt x="16754" y="13410"/>
                    <a:pt x="16691" y="13291"/>
                    <a:pt x="16607" y="13179"/>
                  </a:cubicBezTo>
                  <a:cubicBezTo>
                    <a:pt x="16516" y="13033"/>
                    <a:pt x="16432" y="12914"/>
                    <a:pt x="16369" y="12802"/>
                  </a:cubicBezTo>
                  <a:cubicBezTo>
                    <a:pt x="16286" y="12627"/>
                    <a:pt x="16258" y="12417"/>
                    <a:pt x="16230" y="12214"/>
                  </a:cubicBezTo>
                  <a:lnTo>
                    <a:pt x="16432" y="12214"/>
                  </a:lnTo>
                  <a:cubicBezTo>
                    <a:pt x="16663" y="12130"/>
                    <a:pt x="16838" y="11956"/>
                    <a:pt x="16957" y="11753"/>
                  </a:cubicBezTo>
                  <a:cubicBezTo>
                    <a:pt x="17013" y="11606"/>
                    <a:pt x="17069" y="11459"/>
                    <a:pt x="17132" y="11340"/>
                  </a:cubicBezTo>
                  <a:cubicBezTo>
                    <a:pt x="17216" y="11194"/>
                    <a:pt x="17334" y="11082"/>
                    <a:pt x="17453" y="10963"/>
                  </a:cubicBezTo>
                  <a:cubicBezTo>
                    <a:pt x="17628" y="10760"/>
                    <a:pt x="17859" y="10529"/>
                    <a:pt x="17915" y="10236"/>
                  </a:cubicBezTo>
                  <a:cubicBezTo>
                    <a:pt x="17915" y="10117"/>
                    <a:pt x="17887" y="10005"/>
                    <a:pt x="17859" y="9858"/>
                  </a:cubicBezTo>
                  <a:cubicBezTo>
                    <a:pt x="17831" y="9655"/>
                    <a:pt x="17859" y="9480"/>
                    <a:pt x="17978" y="9271"/>
                  </a:cubicBezTo>
                  <a:cubicBezTo>
                    <a:pt x="18153" y="8984"/>
                    <a:pt x="18411" y="8746"/>
                    <a:pt x="18642" y="8487"/>
                  </a:cubicBezTo>
                  <a:cubicBezTo>
                    <a:pt x="18817" y="8257"/>
                    <a:pt x="18992" y="7963"/>
                    <a:pt x="19166" y="7732"/>
                  </a:cubicBezTo>
                  <a:lnTo>
                    <a:pt x="19432" y="7208"/>
                  </a:lnTo>
                  <a:cubicBezTo>
                    <a:pt x="19516" y="7033"/>
                    <a:pt x="19635" y="6858"/>
                    <a:pt x="19663" y="6683"/>
                  </a:cubicBezTo>
                  <a:cubicBezTo>
                    <a:pt x="19726" y="6474"/>
                    <a:pt x="19754" y="6271"/>
                    <a:pt x="19810" y="6068"/>
                  </a:cubicBezTo>
                  <a:cubicBezTo>
                    <a:pt x="19901" y="5746"/>
                    <a:pt x="19985" y="5425"/>
                    <a:pt x="20075" y="5075"/>
                  </a:cubicBezTo>
                  <a:cubicBezTo>
                    <a:pt x="20215" y="4467"/>
                    <a:pt x="20131" y="3796"/>
                    <a:pt x="20012" y="3152"/>
                  </a:cubicBezTo>
                  <a:cubicBezTo>
                    <a:pt x="19985" y="2978"/>
                    <a:pt x="19929" y="2803"/>
                    <a:pt x="19901" y="2628"/>
                  </a:cubicBezTo>
                  <a:cubicBezTo>
                    <a:pt x="19901" y="2453"/>
                    <a:pt x="19929" y="2313"/>
                    <a:pt x="19901" y="2166"/>
                  </a:cubicBezTo>
                  <a:cubicBezTo>
                    <a:pt x="19866" y="1901"/>
                    <a:pt x="19635" y="1698"/>
                    <a:pt x="19488" y="1523"/>
                  </a:cubicBezTo>
                  <a:cubicBezTo>
                    <a:pt x="19285" y="1320"/>
                    <a:pt x="19083" y="1146"/>
                    <a:pt x="18880" y="971"/>
                  </a:cubicBezTo>
                  <a:cubicBezTo>
                    <a:pt x="18677" y="768"/>
                    <a:pt x="18383" y="621"/>
                    <a:pt x="18090" y="530"/>
                  </a:cubicBezTo>
                  <a:cubicBezTo>
                    <a:pt x="17712" y="418"/>
                    <a:pt x="17334" y="299"/>
                    <a:pt x="16985" y="153"/>
                  </a:cubicBezTo>
                  <a:cubicBezTo>
                    <a:pt x="16874" y="110"/>
                    <a:pt x="16663" y="0"/>
                    <a:pt x="164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79"/>
            <p:cNvSpPr/>
            <p:nvPr/>
          </p:nvSpPr>
          <p:spPr>
            <a:xfrm>
              <a:off x="7564729" y="3748766"/>
              <a:ext cx="27215" cy="6804"/>
            </a:xfrm>
            <a:custGeom>
              <a:rect b="b" l="l" r="r" t="t"/>
              <a:pathLst>
                <a:path extrusionOk="0" h="299" w="1196">
                  <a:moveTo>
                    <a:pt x="63" y="0"/>
                  </a:moveTo>
                  <a:cubicBezTo>
                    <a:pt x="35" y="0"/>
                    <a:pt x="0" y="63"/>
                    <a:pt x="35" y="91"/>
                  </a:cubicBezTo>
                  <a:cubicBezTo>
                    <a:pt x="271" y="201"/>
                    <a:pt x="508" y="299"/>
                    <a:pt x="744" y="299"/>
                  </a:cubicBezTo>
                  <a:cubicBezTo>
                    <a:pt x="885" y="299"/>
                    <a:pt x="1027" y="264"/>
                    <a:pt x="1168" y="175"/>
                  </a:cubicBezTo>
                  <a:cubicBezTo>
                    <a:pt x="1196" y="147"/>
                    <a:pt x="1196" y="119"/>
                    <a:pt x="1140" y="119"/>
                  </a:cubicBezTo>
                  <a:cubicBezTo>
                    <a:pt x="1006" y="151"/>
                    <a:pt x="879" y="168"/>
                    <a:pt x="755" y="168"/>
                  </a:cubicBezTo>
                  <a:cubicBezTo>
                    <a:pt x="527" y="168"/>
                    <a:pt x="307" y="113"/>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79"/>
            <p:cNvSpPr/>
            <p:nvPr/>
          </p:nvSpPr>
          <p:spPr>
            <a:xfrm>
              <a:off x="7570759" y="3740802"/>
              <a:ext cx="25804" cy="7555"/>
            </a:xfrm>
            <a:custGeom>
              <a:rect b="b" l="l" r="r" t="t"/>
              <a:pathLst>
                <a:path extrusionOk="0" h="332" w="1134">
                  <a:moveTo>
                    <a:pt x="1050" y="1"/>
                  </a:moveTo>
                  <a:cubicBezTo>
                    <a:pt x="785" y="133"/>
                    <a:pt x="552" y="249"/>
                    <a:pt x="303" y="249"/>
                  </a:cubicBezTo>
                  <a:cubicBezTo>
                    <a:pt x="223" y="249"/>
                    <a:pt x="142" y="237"/>
                    <a:pt x="57" y="210"/>
                  </a:cubicBezTo>
                  <a:cubicBezTo>
                    <a:pt x="29" y="210"/>
                    <a:pt x="1" y="238"/>
                    <a:pt x="29" y="266"/>
                  </a:cubicBezTo>
                  <a:cubicBezTo>
                    <a:pt x="174" y="309"/>
                    <a:pt x="308" y="332"/>
                    <a:pt x="435" y="332"/>
                  </a:cubicBezTo>
                  <a:cubicBezTo>
                    <a:pt x="664" y="332"/>
                    <a:pt x="871" y="258"/>
                    <a:pt x="1078" y="91"/>
                  </a:cubicBezTo>
                  <a:cubicBezTo>
                    <a:pt x="1134" y="63"/>
                    <a:pt x="1078" y="1"/>
                    <a:pt x="10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79"/>
            <p:cNvSpPr/>
            <p:nvPr/>
          </p:nvSpPr>
          <p:spPr>
            <a:xfrm>
              <a:off x="7648490" y="3638314"/>
              <a:ext cx="37341" cy="43189"/>
            </a:xfrm>
            <a:custGeom>
              <a:rect b="b" l="l" r="r" t="t"/>
              <a:pathLst>
                <a:path extrusionOk="0" h="1898" w="1641">
                  <a:moveTo>
                    <a:pt x="1579" y="1"/>
                  </a:moveTo>
                  <a:cubicBezTo>
                    <a:pt x="1566" y="1"/>
                    <a:pt x="1551" y="7"/>
                    <a:pt x="1535" y="22"/>
                  </a:cubicBezTo>
                  <a:cubicBezTo>
                    <a:pt x="899" y="547"/>
                    <a:pt x="403" y="1127"/>
                    <a:pt x="25" y="1854"/>
                  </a:cubicBezTo>
                  <a:cubicBezTo>
                    <a:pt x="1" y="1874"/>
                    <a:pt x="24" y="1897"/>
                    <a:pt x="50" y="1897"/>
                  </a:cubicBezTo>
                  <a:cubicBezTo>
                    <a:pt x="61" y="1897"/>
                    <a:pt x="73" y="1893"/>
                    <a:pt x="81" y="1882"/>
                  </a:cubicBezTo>
                  <a:cubicBezTo>
                    <a:pt x="284" y="1533"/>
                    <a:pt x="515" y="1218"/>
                    <a:pt x="780" y="897"/>
                  </a:cubicBezTo>
                  <a:cubicBezTo>
                    <a:pt x="1039" y="603"/>
                    <a:pt x="1333" y="372"/>
                    <a:pt x="1598" y="78"/>
                  </a:cubicBezTo>
                  <a:cubicBezTo>
                    <a:pt x="1640" y="57"/>
                    <a:pt x="1619" y="1"/>
                    <a:pt x="157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79"/>
            <p:cNvSpPr/>
            <p:nvPr/>
          </p:nvSpPr>
          <p:spPr>
            <a:xfrm>
              <a:off x="7677252" y="3616310"/>
              <a:ext cx="30696" cy="38069"/>
            </a:xfrm>
            <a:custGeom>
              <a:rect b="b" l="l" r="r" t="t"/>
              <a:pathLst>
                <a:path extrusionOk="0" h="1673" w="1349">
                  <a:moveTo>
                    <a:pt x="1296" y="1"/>
                  </a:moveTo>
                  <a:cubicBezTo>
                    <a:pt x="1284" y="1"/>
                    <a:pt x="1273" y="7"/>
                    <a:pt x="1264" y="25"/>
                  </a:cubicBezTo>
                  <a:cubicBezTo>
                    <a:pt x="943" y="612"/>
                    <a:pt x="509" y="1164"/>
                    <a:pt x="41" y="1626"/>
                  </a:cubicBezTo>
                  <a:cubicBezTo>
                    <a:pt x="1" y="1651"/>
                    <a:pt x="18" y="1672"/>
                    <a:pt x="41" y="1672"/>
                  </a:cubicBezTo>
                  <a:cubicBezTo>
                    <a:pt x="50" y="1672"/>
                    <a:pt x="61" y="1669"/>
                    <a:pt x="69" y="1661"/>
                  </a:cubicBezTo>
                  <a:cubicBezTo>
                    <a:pt x="593" y="1248"/>
                    <a:pt x="1062" y="668"/>
                    <a:pt x="1348" y="52"/>
                  </a:cubicBezTo>
                  <a:cubicBezTo>
                    <a:pt x="1348" y="33"/>
                    <a:pt x="1322" y="1"/>
                    <a:pt x="12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79"/>
            <p:cNvSpPr/>
            <p:nvPr/>
          </p:nvSpPr>
          <p:spPr>
            <a:xfrm>
              <a:off x="7541678" y="3775208"/>
              <a:ext cx="13653" cy="4938"/>
            </a:xfrm>
            <a:custGeom>
              <a:rect b="b" l="l" r="r" t="t"/>
              <a:pathLst>
                <a:path extrusionOk="0" h="217" w="600">
                  <a:moveTo>
                    <a:pt x="537" y="0"/>
                  </a:moveTo>
                  <a:cubicBezTo>
                    <a:pt x="532" y="0"/>
                    <a:pt x="528" y="2"/>
                    <a:pt x="524" y="6"/>
                  </a:cubicBezTo>
                  <a:cubicBezTo>
                    <a:pt x="349" y="97"/>
                    <a:pt x="202" y="153"/>
                    <a:pt x="27" y="181"/>
                  </a:cubicBezTo>
                  <a:cubicBezTo>
                    <a:pt x="5" y="181"/>
                    <a:pt x="0" y="217"/>
                    <a:pt x="28" y="217"/>
                  </a:cubicBezTo>
                  <a:cubicBezTo>
                    <a:pt x="35" y="217"/>
                    <a:pt x="44" y="214"/>
                    <a:pt x="55" y="209"/>
                  </a:cubicBezTo>
                  <a:cubicBezTo>
                    <a:pt x="230" y="181"/>
                    <a:pt x="405" y="181"/>
                    <a:pt x="552" y="97"/>
                  </a:cubicBezTo>
                  <a:cubicBezTo>
                    <a:pt x="600" y="67"/>
                    <a:pt x="565" y="0"/>
                    <a:pt x="5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79"/>
            <p:cNvSpPr/>
            <p:nvPr/>
          </p:nvSpPr>
          <p:spPr>
            <a:xfrm>
              <a:off x="7396501" y="3773183"/>
              <a:ext cx="21071" cy="6303"/>
            </a:xfrm>
            <a:custGeom>
              <a:rect b="b" l="l" r="r" t="t"/>
              <a:pathLst>
                <a:path extrusionOk="0" h="277" w="926">
                  <a:moveTo>
                    <a:pt x="34" y="1"/>
                  </a:moveTo>
                  <a:cubicBezTo>
                    <a:pt x="14" y="1"/>
                    <a:pt x="1" y="45"/>
                    <a:pt x="23" y="67"/>
                  </a:cubicBezTo>
                  <a:cubicBezTo>
                    <a:pt x="246" y="214"/>
                    <a:pt x="464" y="277"/>
                    <a:pt x="735" y="277"/>
                  </a:cubicBezTo>
                  <a:cubicBezTo>
                    <a:pt x="787" y="277"/>
                    <a:pt x="841" y="274"/>
                    <a:pt x="897" y="270"/>
                  </a:cubicBezTo>
                  <a:cubicBezTo>
                    <a:pt x="925" y="270"/>
                    <a:pt x="925" y="214"/>
                    <a:pt x="897" y="214"/>
                  </a:cubicBezTo>
                  <a:cubicBezTo>
                    <a:pt x="576" y="186"/>
                    <a:pt x="317" y="186"/>
                    <a:pt x="51" y="11"/>
                  </a:cubicBezTo>
                  <a:cubicBezTo>
                    <a:pt x="45" y="4"/>
                    <a:pt x="39" y="1"/>
                    <a:pt x="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79"/>
            <p:cNvSpPr/>
            <p:nvPr/>
          </p:nvSpPr>
          <p:spPr>
            <a:xfrm>
              <a:off x="7405648" y="3765924"/>
              <a:ext cx="14631" cy="4824"/>
            </a:xfrm>
            <a:custGeom>
              <a:rect b="b" l="l" r="r" t="t"/>
              <a:pathLst>
                <a:path extrusionOk="0" h="212" w="643">
                  <a:moveTo>
                    <a:pt x="32" y="1"/>
                  </a:moveTo>
                  <a:cubicBezTo>
                    <a:pt x="0" y="1"/>
                    <a:pt x="5" y="42"/>
                    <a:pt x="34" y="64"/>
                  </a:cubicBezTo>
                  <a:cubicBezTo>
                    <a:pt x="209" y="120"/>
                    <a:pt x="411" y="183"/>
                    <a:pt x="586" y="211"/>
                  </a:cubicBezTo>
                  <a:cubicBezTo>
                    <a:pt x="614" y="211"/>
                    <a:pt x="642" y="183"/>
                    <a:pt x="614" y="155"/>
                  </a:cubicBezTo>
                  <a:cubicBezTo>
                    <a:pt x="411" y="120"/>
                    <a:pt x="236" y="64"/>
                    <a:pt x="62" y="8"/>
                  </a:cubicBezTo>
                  <a:cubicBezTo>
                    <a:pt x="50" y="3"/>
                    <a:pt x="4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79"/>
            <p:cNvSpPr/>
            <p:nvPr/>
          </p:nvSpPr>
          <p:spPr>
            <a:xfrm>
              <a:off x="7681689" y="3564679"/>
              <a:ext cx="17658" cy="28603"/>
            </a:xfrm>
            <a:custGeom>
              <a:rect b="b" l="l" r="r" t="t"/>
              <a:pathLst>
                <a:path extrusionOk="0" h="1257" w="776">
                  <a:moveTo>
                    <a:pt x="748" y="0"/>
                  </a:moveTo>
                  <a:cubicBezTo>
                    <a:pt x="734" y="0"/>
                    <a:pt x="720" y="7"/>
                    <a:pt x="720" y="21"/>
                  </a:cubicBezTo>
                  <a:cubicBezTo>
                    <a:pt x="545" y="462"/>
                    <a:pt x="314" y="839"/>
                    <a:pt x="20" y="1217"/>
                  </a:cubicBezTo>
                  <a:cubicBezTo>
                    <a:pt x="1" y="1236"/>
                    <a:pt x="9" y="1256"/>
                    <a:pt x="25" y="1256"/>
                  </a:cubicBezTo>
                  <a:cubicBezTo>
                    <a:pt x="32" y="1256"/>
                    <a:pt x="40" y="1253"/>
                    <a:pt x="48" y="1245"/>
                  </a:cubicBezTo>
                  <a:cubicBezTo>
                    <a:pt x="398" y="895"/>
                    <a:pt x="601" y="517"/>
                    <a:pt x="776" y="21"/>
                  </a:cubicBezTo>
                  <a:cubicBezTo>
                    <a:pt x="776" y="7"/>
                    <a:pt x="762" y="0"/>
                    <a:pt x="7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79"/>
            <p:cNvSpPr/>
            <p:nvPr/>
          </p:nvSpPr>
          <p:spPr>
            <a:xfrm>
              <a:off x="7691383" y="3575806"/>
              <a:ext cx="8601" cy="16202"/>
            </a:xfrm>
            <a:custGeom>
              <a:rect b="b" l="l" r="r" t="t"/>
              <a:pathLst>
                <a:path extrusionOk="0" h="712" w="378">
                  <a:moveTo>
                    <a:pt x="350" y="0"/>
                  </a:moveTo>
                  <a:cubicBezTo>
                    <a:pt x="266" y="231"/>
                    <a:pt x="119" y="434"/>
                    <a:pt x="0" y="672"/>
                  </a:cubicBezTo>
                  <a:cubicBezTo>
                    <a:pt x="0" y="692"/>
                    <a:pt x="31" y="711"/>
                    <a:pt x="50" y="711"/>
                  </a:cubicBezTo>
                  <a:cubicBezTo>
                    <a:pt x="58" y="711"/>
                    <a:pt x="63" y="708"/>
                    <a:pt x="63" y="700"/>
                  </a:cubicBezTo>
                  <a:cubicBezTo>
                    <a:pt x="175" y="469"/>
                    <a:pt x="294" y="231"/>
                    <a:pt x="3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3" name="Google Shape;5893;p79"/>
          <p:cNvGrpSpPr/>
          <p:nvPr/>
        </p:nvGrpSpPr>
        <p:grpSpPr>
          <a:xfrm>
            <a:off x="1962721" y="4162612"/>
            <a:ext cx="460174" cy="426520"/>
            <a:chOff x="1962721" y="4162612"/>
            <a:chExt cx="460174" cy="426520"/>
          </a:xfrm>
        </p:grpSpPr>
        <p:sp>
          <p:nvSpPr>
            <p:cNvPr id="5894" name="Google Shape;5894;p79"/>
            <p:cNvSpPr/>
            <p:nvPr/>
          </p:nvSpPr>
          <p:spPr>
            <a:xfrm>
              <a:off x="1962721" y="4256226"/>
              <a:ext cx="458741" cy="330061"/>
            </a:xfrm>
            <a:custGeom>
              <a:rect b="b" l="l" r="r" t="t"/>
              <a:pathLst>
                <a:path extrusionOk="0" h="14505" w="20160">
                  <a:moveTo>
                    <a:pt x="7397" y="3825"/>
                  </a:moveTo>
                  <a:cubicBezTo>
                    <a:pt x="7419" y="3825"/>
                    <a:pt x="7442" y="3845"/>
                    <a:pt x="7462" y="3865"/>
                  </a:cubicBezTo>
                  <a:cubicBezTo>
                    <a:pt x="7490" y="3865"/>
                    <a:pt x="7490" y="3893"/>
                    <a:pt x="7490" y="3893"/>
                  </a:cubicBezTo>
                  <a:cubicBezTo>
                    <a:pt x="7518" y="3921"/>
                    <a:pt x="7518" y="3921"/>
                    <a:pt x="7518" y="3955"/>
                  </a:cubicBezTo>
                  <a:cubicBezTo>
                    <a:pt x="7609" y="4186"/>
                    <a:pt x="7574" y="4417"/>
                    <a:pt x="7399" y="4592"/>
                  </a:cubicBezTo>
                  <a:cubicBezTo>
                    <a:pt x="7268" y="4722"/>
                    <a:pt x="7107" y="4790"/>
                    <a:pt x="6937" y="4790"/>
                  </a:cubicBezTo>
                  <a:cubicBezTo>
                    <a:pt x="6880" y="4790"/>
                    <a:pt x="6821" y="4783"/>
                    <a:pt x="6763" y="4767"/>
                  </a:cubicBezTo>
                  <a:cubicBezTo>
                    <a:pt x="6672" y="4767"/>
                    <a:pt x="6644" y="4683"/>
                    <a:pt x="6672" y="4620"/>
                  </a:cubicBezTo>
                  <a:cubicBezTo>
                    <a:pt x="6790" y="4480"/>
                    <a:pt x="6874" y="4333"/>
                    <a:pt x="6993" y="4214"/>
                  </a:cubicBezTo>
                  <a:cubicBezTo>
                    <a:pt x="7049" y="4158"/>
                    <a:pt x="7112" y="4095"/>
                    <a:pt x="7140" y="4039"/>
                  </a:cubicBezTo>
                  <a:cubicBezTo>
                    <a:pt x="7224" y="3983"/>
                    <a:pt x="7287" y="3921"/>
                    <a:pt x="7343" y="3865"/>
                  </a:cubicBezTo>
                  <a:lnTo>
                    <a:pt x="7371" y="3865"/>
                  </a:lnTo>
                  <a:lnTo>
                    <a:pt x="7371" y="3837"/>
                  </a:lnTo>
                  <a:cubicBezTo>
                    <a:pt x="7379" y="3828"/>
                    <a:pt x="7388" y="3825"/>
                    <a:pt x="7397" y="3825"/>
                  </a:cubicBezTo>
                  <a:close/>
                  <a:moveTo>
                    <a:pt x="15000" y="0"/>
                  </a:moveTo>
                  <a:cubicBezTo>
                    <a:pt x="14856" y="0"/>
                    <a:pt x="14711" y="7"/>
                    <a:pt x="14566" y="19"/>
                  </a:cubicBezTo>
                  <a:cubicBezTo>
                    <a:pt x="14188" y="19"/>
                    <a:pt x="13839" y="75"/>
                    <a:pt x="13489" y="138"/>
                  </a:cubicBezTo>
                  <a:cubicBezTo>
                    <a:pt x="12909" y="222"/>
                    <a:pt x="12328" y="396"/>
                    <a:pt x="11769" y="634"/>
                  </a:cubicBezTo>
                  <a:cubicBezTo>
                    <a:pt x="11482" y="746"/>
                    <a:pt x="11217" y="893"/>
                    <a:pt x="10895" y="949"/>
                  </a:cubicBezTo>
                  <a:cubicBezTo>
                    <a:pt x="10580" y="984"/>
                    <a:pt x="10287" y="1096"/>
                    <a:pt x="9993" y="1242"/>
                  </a:cubicBezTo>
                  <a:cubicBezTo>
                    <a:pt x="9734" y="1361"/>
                    <a:pt x="9469" y="1508"/>
                    <a:pt x="9182" y="1620"/>
                  </a:cubicBezTo>
                  <a:lnTo>
                    <a:pt x="9147" y="1620"/>
                  </a:lnTo>
                  <a:cubicBezTo>
                    <a:pt x="8888" y="1711"/>
                    <a:pt x="8622" y="1858"/>
                    <a:pt x="8364" y="1942"/>
                  </a:cubicBezTo>
                  <a:cubicBezTo>
                    <a:pt x="7895" y="2089"/>
                    <a:pt x="7462" y="2235"/>
                    <a:pt x="6993" y="2382"/>
                  </a:cubicBezTo>
                  <a:cubicBezTo>
                    <a:pt x="6700" y="2466"/>
                    <a:pt x="6413" y="2557"/>
                    <a:pt x="6238" y="2788"/>
                  </a:cubicBezTo>
                  <a:cubicBezTo>
                    <a:pt x="6091" y="2963"/>
                    <a:pt x="5944" y="2991"/>
                    <a:pt x="5742" y="3018"/>
                  </a:cubicBezTo>
                  <a:cubicBezTo>
                    <a:pt x="5301" y="3046"/>
                    <a:pt x="4986" y="3284"/>
                    <a:pt x="4749" y="3634"/>
                  </a:cubicBezTo>
                  <a:cubicBezTo>
                    <a:pt x="4637" y="3837"/>
                    <a:pt x="4462" y="4011"/>
                    <a:pt x="4315" y="4214"/>
                  </a:cubicBezTo>
                  <a:cubicBezTo>
                    <a:pt x="4168" y="4417"/>
                    <a:pt x="3966" y="4592"/>
                    <a:pt x="3819" y="4830"/>
                  </a:cubicBezTo>
                  <a:cubicBezTo>
                    <a:pt x="3644" y="5179"/>
                    <a:pt x="3378" y="5410"/>
                    <a:pt x="3029" y="5585"/>
                  </a:cubicBezTo>
                  <a:cubicBezTo>
                    <a:pt x="2826" y="5669"/>
                    <a:pt x="2595" y="5787"/>
                    <a:pt x="2504" y="5934"/>
                  </a:cubicBezTo>
                  <a:cubicBezTo>
                    <a:pt x="2273" y="6487"/>
                    <a:pt x="1840" y="6836"/>
                    <a:pt x="1427" y="7214"/>
                  </a:cubicBezTo>
                  <a:cubicBezTo>
                    <a:pt x="1197" y="7480"/>
                    <a:pt x="966" y="7710"/>
                    <a:pt x="728" y="7976"/>
                  </a:cubicBezTo>
                  <a:cubicBezTo>
                    <a:pt x="581" y="8116"/>
                    <a:pt x="497" y="8263"/>
                    <a:pt x="378" y="8438"/>
                  </a:cubicBezTo>
                  <a:cubicBezTo>
                    <a:pt x="1" y="9081"/>
                    <a:pt x="204" y="9724"/>
                    <a:pt x="378" y="10388"/>
                  </a:cubicBezTo>
                  <a:cubicBezTo>
                    <a:pt x="440" y="10624"/>
                    <a:pt x="636" y="10703"/>
                    <a:pt x="865" y="10703"/>
                  </a:cubicBezTo>
                  <a:cubicBezTo>
                    <a:pt x="1182" y="10703"/>
                    <a:pt x="1563" y="10553"/>
                    <a:pt x="1749" y="10451"/>
                  </a:cubicBezTo>
                  <a:cubicBezTo>
                    <a:pt x="1924" y="10360"/>
                    <a:pt x="2043" y="10249"/>
                    <a:pt x="2190" y="10186"/>
                  </a:cubicBezTo>
                  <a:cubicBezTo>
                    <a:pt x="2392" y="10130"/>
                    <a:pt x="2567" y="10130"/>
                    <a:pt x="2742" y="10011"/>
                  </a:cubicBezTo>
                  <a:cubicBezTo>
                    <a:pt x="2917" y="9899"/>
                    <a:pt x="3092" y="9724"/>
                    <a:pt x="3294" y="9661"/>
                  </a:cubicBezTo>
                  <a:cubicBezTo>
                    <a:pt x="3497" y="9577"/>
                    <a:pt x="3700" y="9486"/>
                    <a:pt x="3903" y="9403"/>
                  </a:cubicBezTo>
                  <a:cubicBezTo>
                    <a:pt x="4077" y="9340"/>
                    <a:pt x="4224" y="9228"/>
                    <a:pt x="4371" y="9137"/>
                  </a:cubicBezTo>
                  <a:cubicBezTo>
                    <a:pt x="4574" y="9053"/>
                    <a:pt x="4749" y="8990"/>
                    <a:pt x="4924" y="8878"/>
                  </a:cubicBezTo>
                  <a:cubicBezTo>
                    <a:pt x="5161" y="8703"/>
                    <a:pt x="5392" y="8528"/>
                    <a:pt x="5686" y="8466"/>
                  </a:cubicBezTo>
                  <a:cubicBezTo>
                    <a:pt x="5742" y="8454"/>
                    <a:pt x="5794" y="8448"/>
                    <a:pt x="5845" y="8448"/>
                  </a:cubicBezTo>
                  <a:cubicBezTo>
                    <a:pt x="5921" y="8448"/>
                    <a:pt x="5992" y="8463"/>
                    <a:pt x="6063" y="8500"/>
                  </a:cubicBezTo>
                  <a:cubicBezTo>
                    <a:pt x="6588" y="8731"/>
                    <a:pt x="6846" y="9403"/>
                    <a:pt x="6818" y="9927"/>
                  </a:cubicBezTo>
                  <a:cubicBezTo>
                    <a:pt x="6818" y="10249"/>
                    <a:pt x="6790" y="10563"/>
                    <a:pt x="6672" y="10857"/>
                  </a:cubicBezTo>
                  <a:cubicBezTo>
                    <a:pt x="6525" y="11179"/>
                    <a:pt x="6322" y="11472"/>
                    <a:pt x="6175" y="11759"/>
                  </a:cubicBezTo>
                  <a:cubicBezTo>
                    <a:pt x="5972" y="12109"/>
                    <a:pt x="5798" y="12458"/>
                    <a:pt x="5651" y="12808"/>
                  </a:cubicBezTo>
                  <a:cubicBezTo>
                    <a:pt x="5511" y="13073"/>
                    <a:pt x="5364" y="13395"/>
                    <a:pt x="5126" y="13570"/>
                  </a:cubicBezTo>
                  <a:cubicBezTo>
                    <a:pt x="4924" y="13710"/>
                    <a:pt x="4490" y="13976"/>
                    <a:pt x="4518" y="14297"/>
                  </a:cubicBezTo>
                  <a:cubicBezTo>
                    <a:pt x="4538" y="14425"/>
                    <a:pt x="4638" y="14505"/>
                    <a:pt x="4759" y="14505"/>
                  </a:cubicBezTo>
                  <a:cubicBezTo>
                    <a:pt x="4802" y="14505"/>
                    <a:pt x="4849" y="14494"/>
                    <a:pt x="4896" y="14472"/>
                  </a:cubicBezTo>
                  <a:cubicBezTo>
                    <a:pt x="4942" y="14449"/>
                    <a:pt x="4931" y="14402"/>
                    <a:pt x="4992" y="14402"/>
                  </a:cubicBezTo>
                  <a:cubicBezTo>
                    <a:pt x="5005" y="14402"/>
                    <a:pt x="5022" y="14404"/>
                    <a:pt x="5042" y="14409"/>
                  </a:cubicBezTo>
                  <a:cubicBezTo>
                    <a:pt x="5161" y="14409"/>
                    <a:pt x="5217" y="14444"/>
                    <a:pt x="5301" y="14444"/>
                  </a:cubicBezTo>
                  <a:cubicBezTo>
                    <a:pt x="5392" y="14444"/>
                    <a:pt x="5476" y="14444"/>
                    <a:pt x="5567" y="14409"/>
                  </a:cubicBezTo>
                  <a:cubicBezTo>
                    <a:pt x="5714" y="14381"/>
                    <a:pt x="5860" y="14297"/>
                    <a:pt x="5972" y="14178"/>
                  </a:cubicBezTo>
                  <a:cubicBezTo>
                    <a:pt x="6238" y="13948"/>
                    <a:pt x="6413" y="13654"/>
                    <a:pt x="6616" y="13423"/>
                  </a:cubicBezTo>
                  <a:cubicBezTo>
                    <a:pt x="6874" y="13129"/>
                    <a:pt x="7196" y="12927"/>
                    <a:pt x="7462" y="12605"/>
                  </a:cubicBezTo>
                  <a:cubicBezTo>
                    <a:pt x="7720" y="12283"/>
                    <a:pt x="7958" y="11906"/>
                    <a:pt x="8161" y="11500"/>
                  </a:cubicBezTo>
                  <a:cubicBezTo>
                    <a:pt x="8483" y="10773"/>
                    <a:pt x="9035" y="10214"/>
                    <a:pt x="9734" y="9836"/>
                  </a:cubicBezTo>
                  <a:cubicBezTo>
                    <a:pt x="9909" y="9724"/>
                    <a:pt x="10084" y="9605"/>
                    <a:pt x="10287" y="9486"/>
                  </a:cubicBezTo>
                  <a:cubicBezTo>
                    <a:pt x="10720" y="9200"/>
                    <a:pt x="11070" y="8787"/>
                    <a:pt x="11510" y="8500"/>
                  </a:cubicBezTo>
                  <a:cubicBezTo>
                    <a:pt x="11657" y="8410"/>
                    <a:pt x="11804" y="8263"/>
                    <a:pt x="11916" y="8151"/>
                  </a:cubicBezTo>
                  <a:cubicBezTo>
                    <a:pt x="12412" y="7626"/>
                    <a:pt x="12909" y="7186"/>
                    <a:pt x="13636" y="7011"/>
                  </a:cubicBezTo>
                  <a:cubicBezTo>
                    <a:pt x="13834" y="6958"/>
                    <a:pt x="14032" y="6933"/>
                    <a:pt x="14228" y="6933"/>
                  </a:cubicBezTo>
                  <a:cubicBezTo>
                    <a:pt x="14782" y="6933"/>
                    <a:pt x="15320" y="7134"/>
                    <a:pt x="15790" y="7480"/>
                  </a:cubicBezTo>
                  <a:cubicBezTo>
                    <a:pt x="15909" y="7591"/>
                    <a:pt x="16055" y="7682"/>
                    <a:pt x="16174" y="7766"/>
                  </a:cubicBezTo>
                  <a:cubicBezTo>
                    <a:pt x="16636" y="8004"/>
                    <a:pt x="16929" y="8354"/>
                    <a:pt x="17132" y="8815"/>
                  </a:cubicBezTo>
                  <a:cubicBezTo>
                    <a:pt x="17251" y="9053"/>
                    <a:pt x="17363" y="9312"/>
                    <a:pt x="17510" y="9514"/>
                  </a:cubicBezTo>
                  <a:cubicBezTo>
                    <a:pt x="17676" y="9790"/>
                    <a:pt x="17875" y="9926"/>
                    <a:pt x="18100" y="9926"/>
                  </a:cubicBezTo>
                  <a:cubicBezTo>
                    <a:pt x="18235" y="9926"/>
                    <a:pt x="18379" y="9877"/>
                    <a:pt x="18531" y="9780"/>
                  </a:cubicBezTo>
                  <a:cubicBezTo>
                    <a:pt x="18971" y="9486"/>
                    <a:pt x="19202" y="9109"/>
                    <a:pt x="19377" y="8612"/>
                  </a:cubicBezTo>
                  <a:cubicBezTo>
                    <a:pt x="19726" y="7508"/>
                    <a:pt x="19929" y="6340"/>
                    <a:pt x="20048" y="5179"/>
                  </a:cubicBezTo>
                  <a:cubicBezTo>
                    <a:pt x="20160" y="3865"/>
                    <a:pt x="19146" y="2033"/>
                    <a:pt x="18181" y="1445"/>
                  </a:cubicBezTo>
                  <a:cubicBezTo>
                    <a:pt x="17601" y="1068"/>
                    <a:pt x="17048" y="662"/>
                    <a:pt x="16433" y="368"/>
                  </a:cubicBezTo>
                  <a:cubicBezTo>
                    <a:pt x="16202" y="250"/>
                    <a:pt x="15909" y="75"/>
                    <a:pt x="15615" y="47"/>
                  </a:cubicBezTo>
                  <a:cubicBezTo>
                    <a:pt x="15410" y="14"/>
                    <a:pt x="15205" y="0"/>
                    <a:pt x="1500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79"/>
            <p:cNvSpPr/>
            <p:nvPr/>
          </p:nvSpPr>
          <p:spPr>
            <a:xfrm>
              <a:off x="2168926" y="4280414"/>
              <a:ext cx="107426" cy="59618"/>
            </a:xfrm>
            <a:custGeom>
              <a:rect b="b" l="l" r="r" t="t"/>
              <a:pathLst>
                <a:path extrusionOk="0" h="2620" w="4721">
                  <a:moveTo>
                    <a:pt x="1556" y="0"/>
                  </a:moveTo>
                  <a:cubicBezTo>
                    <a:pt x="1339" y="0"/>
                    <a:pt x="1082" y="98"/>
                    <a:pt x="875" y="123"/>
                  </a:cubicBezTo>
                  <a:cubicBezTo>
                    <a:pt x="819" y="382"/>
                    <a:pt x="1" y="585"/>
                    <a:pt x="29" y="970"/>
                  </a:cubicBezTo>
                  <a:cubicBezTo>
                    <a:pt x="93" y="997"/>
                    <a:pt x="162" y="1008"/>
                    <a:pt x="232" y="1008"/>
                  </a:cubicBezTo>
                  <a:cubicBezTo>
                    <a:pt x="486" y="1008"/>
                    <a:pt x="773" y="869"/>
                    <a:pt x="1038" y="869"/>
                  </a:cubicBezTo>
                  <a:cubicBezTo>
                    <a:pt x="1166" y="869"/>
                    <a:pt x="1288" y="902"/>
                    <a:pt x="1399" y="998"/>
                  </a:cubicBezTo>
                  <a:cubicBezTo>
                    <a:pt x="1630" y="1200"/>
                    <a:pt x="1483" y="1606"/>
                    <a:pt x="1546" y="1900"/>
                  </a:cubicBezTo>
                  <a:cubicBezTo>
                    <a:pt x="1630" y="2277"/>
                    <a:pt x="1833" y="2508"/>
                    <a:pt x="2218" y="2599"/>
                  </a:cubicBezTo>
                  <a:cubicBezTo>
                    <a:pt x="2284" y="2613"/>
                    <a:pt x="2349" y="2619"/>
                    <a:pt x="2411" y="2619"/>
                  </a:cubicBezTo>
                  <a:cubicBezTo>
                    <a:pt x="2801" y="2619"/>
                    <a:pt x="3113" y="2375"/>
                    <a:pt x="3488" y="2375"/>
                  </a:cubicBezTo>
                  <a:cubicBezTo>
                    <a:pt x="3547" y="2375"/>
                    <a:pt x="3609" y="2382"/>
                    <a:pt x="3672" y="2396"/>
                  </a:cubicBezTo>
                  <a:cubicBezTo>
                    <a:pt x="3755" y="2416"/>
                    <a:pt x="3840" y="2429"/>
                    <a:pt x="3923" y="2429"/>
                  </a:cubicBezTo>
                  <a:cubicBezTo>
                    <a:pt x="4070" y="2429"/>
                    <a:pt x="4214" y="2389"/>
                    <a:pt x="4343" y="2277"/>
                  </a:cubicBezTo>
                  <a:cubicBezTo>
                    <a:pt x="4518" y="2158"/>
                    <a:pt x="4721" y="1781"/>
                    <a:pt x="4546" y="1578"/>
                  </a:cubicBezTo>
                  <a:cubicBezTo>
                    <a:pt x="4457" y="1466"/>
                    <a:pt x="4317" y="1436"/>
                    <a:pt x="4156" y="1436"/>
                  </a:cubicBezTo>
                  <a:cubicBezTo>
                    <a:pt x="3973" y="1436"/>
                    <a:pt x="3764" y="1475"/>
                    <a:pt x="3573" y="1475"/>
                  </a:cubicBezTo>
                  <a:cubicBezTo>
                    <a:pt x="3326" y="1475"/>
                    <a:pt x="3112" y="1409"/>
                    <a:pt x="3029" y="1109"/>
                  </a:cubicBezTo>
                  <a:cubicBezTo>
                    <a:pt x="2917" y="732"/>
                    <a:pt x="3441" y="473"/>
                    <a:pt x="2917" y="179"/>
                  </a:cubicBezTo>
                  <a:cubicBezTo>
                    <a:pt x="2803" y="114"/>
                    <a:pt x="2695" y="93"/>
                    <a:pt x="2590" y="93"/>
                  </a:cubicBezTo>
                  <a:cubicBezTo>
                    <a:pt x="2424" y="93"/>
                    <a:pt x="2264" y="143"/>
                    <a:pt x="2094" y="143"/>
                  </a:cubicBezTo>
                  <a:cubicBezTo>
                    <a:pt x="2039" y="143"/>
                    <a:pt x="1982" y="137"/>
                    <a:pt x="1924" y="123"/>
                  </a:cubicBezTo>
                  <a:cubicBezTo>
                    <a:pt x="1805" y="96"/>
                    <a:pt x="1749" y="33"/>
                    <a:pt x="1630" y="5"/>
                  </a:cubicBezTo>
                  <a:cubicBezTo>
                    <a:pt x="1606" y="2"/>
                    <a:pt x="1582" y="0"/>
                    <a:pt x="155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79"/>
            <p:cNvSpPr/>
            <p:nvPr/>
          </p:nvSpPr>
          <p:spPr>
            <a:xfrm>
              <a:off x="2236122" y="4258774"/>
              <a:ext cx="85900" cy="83170"/>
            </a:xfrm>
            <a:custGeom>
              <a:rect b="b" l="l" r="r" t="t"/>
              <a:pathLst>
                <a:path extrusionOk="0" h="3655" w="3775">
                  <a:moveTo>
                    <a:pt x="2318" y="0"/>
                  </a:moveTo>
                  <a:cubicBezTo>
                    <a:pt x="2240" y="0"/>
                    <a:pt x="2162" y="10"/>
                    <a:pt x="2089" y="26"/>
                  </a:cubicBezTo>
                  <a:cubicBezTo>
                    <a:pt x="1712" y="82"/>
                    <a:pt x="1327" y="82"/>
                    <a:pt x="894" y="200"/>
                  </a:cubicBezTo>
                  <a:cubicBezTo>
                    <a:pt x="885" y="200"/>
                    <a:pt x="877" y="200"/>
                    <a:pt x="868" y="200"/>
                  </a:cubicBezTo>
                  <a:cubicBezTo>
                    <a:pt x="493" y="200"/>
                    <a:pt x="1" y="786"/>
                    <a:pt x="397" y="1012"/>
                  </a:cubicBezTo>
                  <a:cubicBezTo>
                    <a:pt x="600" y="1130"/>
                    <a:pt x="1069" y="1130"/>
                    <a:pt x="1069" y="1452"/>
                  </a:cubicBezTo>
                  <a:cubicBezTo>
                    <a:pt x="1069" y="1571"/>
                    <a:pt x="922" y="1655"/>
                    <a:pt x="950" y="1774"/>
                  </a:cubicBezTo>
                  <a:cubicBezTo>
                    <a:pt x="967" y="1912"/>
                    <a:pt x="1089" y="1947"/>
                    <a:pt x="1216" y="1947"/>
                  </a:cubicBezTo>
                  <a:cubicBezTo>
                    <a:pt x="1301" y="1947"/>
                    <a:pt x="1387" y="1932"/>
                    <a:pt x="1446" y="1921"/>
                  </a:cubicBezTo>
                  <a:cubicBezTo>
                    <a:pt x="1525" y="1921"/>
                    <a:pt x="1642" y="1893"/>
                    <a:pt x="1746" y="1893"/>
                  </a:cubicBezTo>
                  <a:cubicBezTo>
                    <a:pt x="1798" y="1893"/>
                    <a:pt x="1847" y="1900"/>
                    <a:pt x="1887" y="1921"/>
                  </a:cubicBezTo>
                  <a:cubicBezTo>
                    <a:pt x="1971" y="2004"/>
                    <a:pt x="1887" y="2179"/>
                    <a:pt x="2062" y="2235"/>
                  </a:cubicBezTo>
                  <a:cubicBezTo>
                    <a:pt x="2099" y="2249"/>
                    <a:pt x="2132" y="2253"/>
                    <a:pt x="2163" y="2253"/>
                  </a:cubicBezTo>
                  <a:cubicBezTo>
                    <a:pt x="2204" y="2253"/>
                    <a:pt x="2240" y="2246"/>
                    <a:pt x="2275" y="2246"/>
                  </a:cubicBezTo>
                  <a:cubicBezTo>
                    <a:pt x="2336" y="2246"/>
                    <a:pt x="2394" y="2267"/>
                    <a:pt x="2467" y="2382"/>
                  </a:cubicBezTo>
                  <a:cubicBezTo>
                    <a:pt x="2614" y="2676"/>
                    <a:pt x="2348" y="2969"/>
                    <a:pt x="2320" y="3256"/>
                  </a:cubicBezTo>
                  <a:cubicBezTo>
                    <a:pt x="2276" y="3552"/>
                    <a:pt x="2517" y="3655"/>
                    <a:pt x="2764" y="3655"/>
                  </a:cubicBezTo>
                  <a:cubicBezTo>
                    <a:pt x="2832" y="3655"/>
                    <a:pt x="2900" y="3647"/>
                    <a:pt x="2964" y="3634"/>
                  </a:cubicBezTo>
                  <a:cubicBezTo>
                    <a:pt x="3285" y="3550"/>
                    <a:pt x="3285" y="3109"/>
                    <a:pt x="3313" y="2823"/>
                  </a:cubicBezTo>
                  <a:cubicBezTo>
                    <a:pt x="3341" y="2648"/>
                    <a:pt x="3313" y="2501"/>
                    <a:pt x="3425" y="2354"/>
                  </a:cubicBezTo>
                  <a:cubicBezTo>
                    <a:pt x="3488" y="2270"/>
                    <a:pt x="3635" y="2207"/>
                    <a:pt x="3663" y="2095"/>
                  </a:cubicBezTo>
                  <a:cubicBezTo>
                    <a:pt x="3775" y="1802"/>
                    <a:pt x="3516" y="1711"/>
                    <a:pt x="3313" y="1627"/>
                  </a:cubicBezTo>
                  <a:cubicBezTo>
                    <a:pt x="3047" y="1480"/>
                    <a:pt x="2817" y="1333"/>
                    <a:pt x="2761" y="1012"/>
                  </a:cubicBezTo>
                  <a:cubicBezTo>
                    <a:pt x="2726" y="753"/>
                    <a:pt x="2964" y="578"/>
                    <a:pt x="2873" y="347"/>
                  </a:cubicBezTo>
                  <a:cubicBezTo>
                    <a:pt x="2789" y="86"/>
                    <a:pt x="2552" y="0"/>
                    <a:pt x="231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79"/>
            <p:cNvSpPr/>
            <p:nvPr/>
          </p:nvSpPr>
          <p:spPr>
            <a:xfrm>
              <a:off x="2309643" y="4261186"/>
              <a:ext cx="74113" cy="92272"/>
            </a:xfrm>
            <a:custGeom>
              <a:rect b="b" l="l" r="r" t="t"/>
              <a:pathLst>
                <a:path extrusionOk="0" h="4055" w="3257">
                  <a:moveTo>
                    <a:pt x="813" y="0"/>
                  </a:moveTo>
                  <a:cubicBezTo>
                    <a:pt x="456" y="0"/>
                    <a:pt x="0" y="261"/>
                    <a:pt x="432" y="556"/>
                  </a:cubicBezTo>
                  <a:cubicBezTo>
                    <a:pt x="607" y="703"/>
                    <a:pt x="1131" y="822"/>
                    <a:pt x="1103" y="1143"/>
                  </a:cubicBezTo>
                  <a:cubicBezTo>
                    <a:pt x="1068" y="1402"/>
                    <a:pt x="690" y="1402"/>
                    <a:pt x="837" y="1696"/>
                  </a:cubicBezTo>
                  <a:cubicBezTo>
                    <a:pt x="956" y="1926"/>
                    <a:pt x="1278" y="2017"/>
                    <a:pt x="1334" y="2304"/>
                  </a:cubicBezTo>
                  <a:cubicBezTo>
                    <a:pt x="1390" y="2689"/>
                    <a:pt x="928" y="2947"/>
                    <a:pt x="837" y="3269"/>
                  </a:cubicBezTo>
                  <a:cubicBezTo>
                    <a:pt x="718" y="3647"/>
                    <a:pt x="956" y="4024"/>
                    <a:pt x="1362" y="4052"/>
                  </a:cubicBezTo>
                  <a:cubicBezTo>
                    <a:pt x="1379" y="4053"/>
                    <a:pt x="1396" y="4054"/>
                    <a:pt x="1413" y="4054"/>
                  </a:cubicBezTo>
                  <a:cubicBezTo>
                    <a:pt x="1841" y="4054"/>
                    <a:pt x="1977" y="3631"/>
                    <a:pt x="1977" y="3241"/>
                  </a:cubicBezTo>
                  <a:cubicBezTo>
                    <a:pt x="1977" y="2919"/>
                    <a:pt x="1830" y="2479"/>
                    <a:pt x="2236" y="2395"/>
                  </a:cubicBezTo>
                  <a:cubicBezTo>
                    <a:pt x="2502" y="2304"/>
                    <a:pt x="2676" y="2395"/>
                    <a:pt x="2879" y="2192"/>
                  </a:cubicBezTo>
                  <a:cubicBezTo>
                    <a:pt x="3110" y="1954"/>
                    <a:pt x="3257" y="1521"/>
                    <a:pt x="3026" y="1227"/>
                  </a:cubicBezTo>
                  <a:cubicBezTo>
                    <a:pt x="2816" y="996"/>
                    <a:pt x="2355" y="850"/>
                    <a:pt x="2061" y="703"/>
                  </a:cubicBezTo>
                  <a:cubicBezTo>
                    <a:pt x="1739" y="500"/>
                    <a:pt x="1509" y="297"/>
                    <a:pt x="1068" y="66"/>
                  </a:cubicBezTo>
                  <a:cubicBezTo>
                    <a:pt x="1005" y="21"/>
                    <a:pt x="913" y="0"/>
                    <a:pt x="81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79"/>
            <p:cNvSpPr/>
            <p:nvPr/>
          </p:nvSpPr>
          <p:spPr>
            <a:xfrm>
              <a:off x="2371059" y="4307720"/>
              <a:ext cx="51199" cy="71132"/>
            </a:xfrm>
            <a:custGeom>
              <a:rect b="b" l="l" r="r" t="t"/>
              <a:pathLst>
                <a:path extrusionOk="0" h="3126" w="2250">
                  <a:moveTo>
                    <a:pt x="1082" y="0"/>
                  </a:moveTo>
                  <a:cubicBezTo>
                    <a:pt x="1138" y="84"/>
                    <a:pt x="1110" y="294"/>
                    <a:pt x="1110" y="378"/>
                  </a:cubicBezTo>
                  <a:cubicBezTo>
                    <a:pt x="1026" y="700"/>
                    <a:pt x="760" y="728"/>
                    <a:pt x="530" y="902"/>
                  </a:cubicBezTo>
                  <a:cubicBezTo>
                    <a:pt x="180" y="1168"/>
                    <a:pt x="292" y="1427"/>
                    <a:pt x="439" y="1804"/>
                  </a:cubicBezTo>
                  <a:cubicBezTo>
                    <a:pt x="558" y="2126"/>
                    <a:pt x="439" y="2245"/>
                    <a:pt x="264" y="2504"/>
                  </a:cubicBezTo>
                  <a:cubicBezTo>
                    <a:pt x="0" y="2912"/>
                    <a:pt x="220" y="3126"/>
                    <a:pt x="512" y="3126"/>
                  </a:cubicBezTo>
                  <a:cubicBezTo>
                    <a:pt x="699" y="3126"/>
                    <a:pt x="917" y="3037"/>
                    <a:pt x="1054" y="2853"/>
                  </a:cubicBezTo>
                  <a:cubicBezTo>
                    <a:pt x="1178" y="2700"/>
                    <a:pt x="1219" y="2644"/>
                    <a:pt x="1275" y="2644"/>
                  </a:cubicBezTo>
                  <a:cubicBezTo>
                    <a:pt x="1323" y="2644"/>
                    <a:pt x="1382" y="2686"/>
                    <a:pt x="1516" y="2741"/>
                  </a:cubicBezTo>
                  <a:cubicBezTo>
                    <a:pt x="1575" y="2764"/>
                    <a:pt x="1631" y="2778"/>
                    <a:pt x="1683" y="2778"/>
                  </a:cubicBezTo>
                  <a:cubicBezTo>
                    <a:pt x="1759" y="2778"/>
                    <a:pt x="1830" y="2749"/>
                    <a:pt x="1900" y="2678"/>
                  </a:cubicBezTo>
                  <a:cubicBezTo>
                    <a:pt x="2250" y="2273"/>
                    <a:pt x="2075" y="1720"/>
                    <a:pt x="1900" y="1308"/>
                  </a:cubicBezTo>
                  <a:lnTo>
                    <a:pt x="1865" y="1280"/>
                  </a:lnTo>
                  <a:cubicBezTo>
                    <a:pt x="1837" y="1224"/>
                    <a:pt x="1809" y="1168"/>
                    <a:pt x="1781" y="1105"/>
                  </a:cubicBezTo>
                  <a:cubicBezTo>
                    <a:pt x="1635" y="755"/>
                    <a:pt x="1432" y="406"/>
                    <a:pt x="108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79"/>
            <p:cNvSpPr/>
            <p:nvPr/>
          </p:nvSpPr>
          <p:spPr>
            <a:xfrm>
              <a:off x="2134407" y="4301599"/>
              <a:ext cx="63668" cy="51540"/>
            </a:xfrm>
            <a:custGeom>
              <a:rect b="b" l="l" r="r" t="t"/>
              <a:pathLst>
                <a:path extrusionOk="0" h="2265" w="2798">
                  <a:moveTo>
                    <a:pt x="665" y="1"/>
                  </a:moveTo>
                  <a:cubicBezTo>
                    <a:pt x="508" y="1"/>
                    <a:pt x="232" y="157"/>
                    <a:pt x="147" y="241"/>
                  </a:cubicBezTo>
                  <a:cubicBezTo>
                    <a:pt x="203" y="297"/>
                    <a:pt x="1" y="416"/>
                    <a:pt x="92" y="563"/>
                  </a:cubicBezTo>
                  <a:cubicBezTo>
                    <a:pt x="92" y="591"/>
                    <a:pt x="350" y="738"/>
                    <a:pt x="413" y="766"/>
                  </a:cubicBezTo>
                  <a:cubicBezTo>
                    <a:pt x="644" y="878"/>
                    <a:pt x="1050" y="738"/>
                    <a:pt x="1224" y="997"/>
                  </a:cubicBezTo>
                  <a:cubicBezTo>
                    <a:pt x="1315" y="1115"/>
                    <a:pt x="1287" y="1199"/>
                    <a:pt x="1399" y="1318"/>
                  </a:cubicBezTo>
                  <a:cubicBezTo>
                    <a:pt x="1518" y="1402"/>
                    <a:pt x="1602" y="1437"/>
                    <a:pt x="1721" y="1612"/>
                  </a:cubicBezTo>
                  <a:cubicBezTo>
                    <a:pt x="1812" y="1752"/>
                    <a:pt x="1840" y="1961"/>
                    <a:pt x="1952" y="2073"/>
                  </a:cubicBezTo>
                  <a:cubicBezTo>
                    <a:pt x="2019" y="2161"/>
                    <a:pt x="2196" y="2264"/>
                    <a:pt x="2341" y="2264"/>
                  </a:cubicBezTo>
                  <a:cubicBezTo>
                    <a:pt x="2392" y="2264"/>
                    <a:pt x="2439" y="2251"/>
                    <a:pt x="2476" y="2220"/>
                  </a:cubicBezTo>
                  <a:cubicBezTo>
                    <a:pt x="2798" y="1927"/>
                    <a:pt x="2245" y="997"/>
                    <a:pt x="2098" y="766"/>
                  </a:cubicBezTo>
                  <a:cubicBezTo>
                    <a:pt x="1868" y="444"/>
                    <a:pt x="1574" y="472"/>
                    <a:pt x="1224" y="444"/>
                  </a:cubicBezTo>
                  <a:cubicBezTo>
                    <a:pt x="1112" y="416"/>
                    <a:pt x="1022" y="416"/>
                    <a:pt x="938" y="325"/>
                  </a:cubicBezTo>
                  <a:cubicBezTo>
                    <a:pt x="847" y="241"/>
                    <a:pt x="847" y="39"/>
                    <a:pt x="700" y="4"/>
                  </a:cubicBezTo>
                  <a:cubicBezTo>
                    <a:pt x="689" y="2"/>
                    <a:pt x="678" y="1"/>
                    <a:pt x="66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79"/>
            <p:cNvSpPr/>
            <p:nvPr/>
          </p:nvSpPr>
          <p:spPr>
            <a:xfrm>
              <a:off x="2109900" y="4337438"/>
              <a:ext cx="58435" cy="57229"/>
            </a:xfrm>
            <a:custGeom>
              <a:rect b="b" l="l" r="r" t="t"/>
              <a:pathLst>
                <a:path extrusionOk="0" h="2515" w="2568">
                  <a:moveTo>
                    <a:pt x="929" y="256"/>
                  </a:moveTo>
                  <a:cubicBezTo>
                    <a:pt x="951" y="256"/>
                    <a:pt x="974" y="276"/>
                    <a:pt x="994" y="296"/>
                  </a:cubicBezTo>
                  <a:cubicBezTo>
                    <a:pt x="1022" y="296"/>
                    <a:pt x="1022" y="324"/>
                    <a:pt x="1022" y="324"/>
                  </a:cubicBezTo>
                  <a:cubicBezTo>
                    <a:pt x="1050" y="352"/>
                    <a:pt x="1050" y="352"/>
                    <a:pt x="1050" y="386"/>
                  </a:cubicBezTo>
                  <a:cubicBezTo>
                    <a:pt x="1141" y="617"/>
                    <a:pt x="1106" y="848"/>
                    <a:pt x="931" y="1023"/>
                  </a:cubicBezTo>
                  <a:cubicBezTo>
                    <a:pt x="800" y="1153"/>
                    <a:pt x="639" y="1221"/>
                    <a:pt x="469" y="1221"/>
                  </a:cubicBezTo>
                  <a:cubicBezTo>
                    <a:pt x="412" y="1221"/>
                    <a:pt x="353" y="1214"/>
                    <a:pt x="295" y="1198"/>
                  </a:cubicBezTo>
                  <a:cubicBezTo>
                    <a:pt x="204" y="1198"/>
                    <a:pt x="176" y="1114"/>
                    <a:pt x="204" y="1051"/>
                  </a:cubicBezTo>
                  <a:cubicBezTo>
                    <a:pt x="322" y="911"/>
                    <a:pt x="406" y="764"/>
                    <a:pt x="525" y="645"/>
                  </a:cubicBezTo>
                  <a:cubicBezTo>
                    <a:pt x="581" y="589"/>
                    <a:pt x="644" y="526"/>
                    <a:pt x="672" y="470"/>
                  </a:cubicBezTo>
                  <a:cubicBezTo>
                    <a:pt x="756" y="414"/>
                    <a:pt x="819" y="352"/>
                    <a:pt x="875" y="296"/>
                  </a:cubicBezTo>
                  <a:lnTo>
                    <a:pt x="903" y="296"/>
                  </a:lnTo>
                  <a:lnTo>
                    <a:pt x="903" y="268"/>
                  </a:lnTo>
                  <a:cubicBezTo>
                    <a:pt x="911" y="259"/>
                    <a:pt x="920" y="256"/>
                    <a:pt x="929" y="256"/>
                  </a:cubicBezTo>
                  <a:close/>
                  <a:moveTo>
                    <a:pt x="1362" y="1"/>
                  </a:moveTo>
                  <a:cubicBezTo>
                    <a:pt x="938" y="1"/>
                    <a:pt x="464" y="452"/>
                    <a:pt x="267" y="792"/>
                  </a:cubicBezTo>
                  <a:cubicBezTo>
                    <a:pt x="204" y="911"/>
                    <a:pt x="176" y="1114"/>
                    <a:pt x="148" y="1226"/>
                  </a:cubicBezTo>
                  <a:cubicBezTo>
                    <a:pt x="148" y="1372"/>
                    <a:pt x="204" y="1491"/>
                    <a:pt x="148" y="1638"/>
                  </a:cubicBezTo>
                  <a:cubicBezTo>
                    <a:pt x="57" y="1841"/>
                    <a:pt x="1" y="1813"/>
                    <a:pt x="92" y="2016"/>
                  </a:cubicBezTo>
                  <a:cubicBezTo>
                    <a:pt x="148" y="2135"/>
                    <a:pt x="232" y="2274"/>
                    <a:pt x="350" y="2337"/>
                  </a:cubicBezTo>
                  <a:cubicBezTo>
                    <a:pt x="400" y="2361"/>
                    <a:pt x="438" y="2369"/>
                    <a:pt x="471" y="2369"/>
                  </a:cubicBezTo>
                  <a:cubicBezTo>
                    <a:pt x="541" y="2369"/>
                    <a:pt x="592" y="2333"/>
                    <a:pt x="692" y="2333"/>
                  </a:cubicBezTo>
                  <a:cubicBezTo>
                    <a:pt x="711" y="2333"/>
                    <a:pt x="732" y="2334"/>
                    <a:pt x="756" y="2337"/>
                  </a:cubicBezTo>
                  <a:cubicBezTo>
                    <a:pt x="952" y="2337"/>
                    <a:pt x="1038" y="2515"/>
                    <a:pt x="1238" y="2515"/>
                  </a:cubicBezTo>
                  <a:cubicBezTo>
                    <a:pt x="1251" y="2515"/>
                    <a:pt x="1266" y="2514"/>
                    <a:pt x="1280" y="2512"/>
                  </a:cubicBezTo>
                  <a:cubicBezTo>
                    <a:pt x="2043" y="2512"/>
                    <a:pt x="2567" y="1813"/>
                    <a:pt x="2539" y="1114"/>
                  </a:cubicBezTo>
                  <a:cubicBezTo>
                    <a:pt x="2539" y="386"/>
                    <a:pt x="2099" y="65"/>
                    <a:pt x="1399" y="2"/>
                  </a:cubicBezTo>
                  <a:cubicBezTo>
                    <a:pt x="1387" y="1"/>
                    <a:pt x="1374" y="1"/>
                    <a:pt x="136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79"/>
            <p:cNvSpPr/>
            <p:nvPr/>
          </p:nvSpPr>
          <p:spPr>
            <a:xfrm>
              <a:off x="2004567" y="4390048"/>
              <a:ext cx="88176" cy="66513"/>
            </a:xfrm>
            <a:custGeom>
              <a:rect b="b" l="l" r="r" t="t"/>
              <a:pathLst>
                <a:path extrusionOk="0" h="2923" w="3875">
                  <a:moveTo>
                    <a:pt x="3050" y="1"/>
                  </a:moveTo>
                  <a:cubicBezTo>
                    <a:pt x="2777" y="1"/>
                    <a:pt x="2495" y="153"/>
                    <a:pt x="2329" y="347"/>
                  </a:cubicBezTo>
                  <a:cubicBezTo>
                    <a:pt x="2210" y="459"/>
                    <a:pt x="2183" y="606"/>
                    <a:pt x="2064" y="697"/>
                  </a:cubicBezTo>
                  <a:cubicBezTo>
                    <a:pt x="1980" y="781"/>
                    <a:pt x="1924" y="781"/>
                    <a:pt x="1833" y="808"/>
                  </a:cubicBezTo>
                  <a:cubicBezTo>
                    <a:pt x="1511" y="899"/>
                    <a:pt x="1364" y="1158"/>
                    <a:pt x="1106" y="1333"/>
                  </a:cubicBezTo>
                  <a:cubicBezTo>
                    <a:pt x="931" y="1480"/>
                    <a:pt x="756" y="1599"/>
                    <a:pt x="581" y="1745"/>
                  </a:cubicBezTo>
                  <a:cubicBezTo>
                    <a:pt x="378" y="1948"/>
                    <a:pt x="57" y="2060"/>
                    <a:pt x="29" y="2354"/>
                  </a:cubicBezTo>
                  <a:cubicBezTo>
                    <a:pt x="1" y="2585"/>
                    <a:pt x="176" y="2731"/>
                    <a:pt x="351" y="2850"/>
                  </a:cubicBezTo>
                  <a:cubicBezTo>
                    <a:pt x="439" y="2903"/>
                    <a:pt x="508" y="2923"/>
                    <a:pt x="591" y="2923"/>
                  </a:cubicBezTo>
                  <a:cubicBezTo>
                    <a:pt x="639" y="2923"/>
                    <a:pt x="692" y="2916"/>
                    <a:pt x="756" y="2906"/>
                  </a:cubicBezTo>
                  <a:cubicBezTo>
                    <a:pt x="903" y="2878"/>
                    <a:pt x="1015" y="2794"/>
                    <a:pt x="1190" y="2794"/>
                  </a:cubicBezTo>
                  <a:cubicBezTo>
                    <a:pt x="1214" y="2789"/>
                    <a:pt x="1237" y="2786"/>
                    <a:pt x="1260" y="2786"/>
                  </a:cubicBezTo>
                  <a:cubicBezTo>
                    <a:pt x="1357" y="2786"/>
                    <a:pt x="1445" y="2828"/>
                    <a:pt x="1543" y="2828"/>
                  </a:cubicBezTo>
                  <a:cubicBezTo>
                    <a:pt x="1562" y="2828"/>
                    <a:pt x="1582" y="2826"/>
                    <a:pt x="1602" y="2822"/>
                  </a:cubicBezTo>
                  <a:cubicBezTo>
                    <a:pt x="2155" y="2794"/>
                    <a:pt x="2413" y="2473"/>
                    <a:pt x="2854" y="2207"/>
                  </a:cubicBezTo>
                  <a:cubicBezTo>
                    <a:pt x="3259" y="2004"/>
                    <a:pt x="3497" y="1829"/>
                    <a:pt x="3875" y="1186"/>
                  </a:cubicBezTo>
                  <a:cubicBezTo>
                    <a:pt x="3875" y="725"/>
                    <a:pt x="3812" y="137"/>
                    <a:pt x="3231" y="25"/>
                  </a:cubicBezTo>
                  <a:cubicBezTo>
                    <a:pt x="3172" y="9"/>
                    <a:pt x="3111" y="1"/>
                    <a:pt x="305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79"/>
            <p:cNvSpPr/>
            <p:nvPr/>
          </p:nvSpPr>
          <p:spPr>
            <a:xfrm>
              <a:off x="2098614" y="4403178"/>
              <a:ext cx="94843" cy="79551"/>
            </a:xfrm>
            <a:custGeom>
              <a:rect b="b" l="l" r="r" t="t"/>
              <a:pathLst>
                <a:path extrusionOk="0" h="3496" w="4168">
                  <a:moveTo>
                    <a:pt x="4168" y="1"/>
                  </a:moveTo>
                  <a:lnTo>
                    <a:pt x="4168" y="1"/>
                  </a:lnTo>
                  <a:cubicBezTo>
                    <a:pt x="3790" y="85"/>
                    <a:pt x="3350" y="176"/>
                    <a:pt x="2972" y="294"/>
                  </a:cubicBezTo>
                  <a:cubicBezTo>
                    <a:pt x="2448" y="434"/>
                    <a:pt x="2070" y="819"/>
                    <a:pt x="1574" y="1050"/>
                  </a:cubicBezTo>
                  <a:cubicBezTo>
                    <a:pt x="1168" y="1252"/>
                    <a:pt x="644" y="1252"/>
                    <a:pt x="322" y="1630"/>
                  </a:cubicBezTo>
                  <a:cubicBezTo>
                    <a:pt x="0" y="1952"/>
                    <a:pt x="644" y="2070"/>
                    <a:pt x="846" y="2301"/>
                  </a:cubicBezTo>
                  <a:cubicBezTo>
                    <a:pt x="1140" y="2504"/>
                    <a:pt x="1077" y="3119"/>
                    <a:pt x="1224" y="3350"/>
                  </a:cubicBezTo>
                  <a:cubicBezTo>
                    <a:pt x="1286" y="3454"/>
                    <a:pt x="1351" y="3496"/>
                    <a:pt x="1415" y="3496"/>
                  </a:cubicBezTo>
                  <a:cubicBezTo>
                    <a:pt x="1532" y="3496"/>
                    <a:pt x="1644" y="3357"/>
                    <a:pt x="1720" y="3203"/>
                  </a:cubicBezTo>
                  <a:cubicBezTo>
                    <a:pt x="1951" y="2679"/>
                    <a:pt x="2217" y="2217"/>
                    <a:pt x="2476" y="1721"/>
                  </a:cubicBezTo>
                  <a:cubicBezTo>
                    <a:pt x="2741" y="1308"/>
                    <a:pt x="2944" y="931"/>
                    <a:pt x="3322" y="644"/>
                  </a:cubicBezTo>
                  <a:cubicBezTo>
                    <a:pt x="3587" y="434"/>
                    <a:pt x="3937" y="259"/>
                    <a:pt x="4168"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79"/>
            <p:cNvSpPr/>
            <p:nvPr/>
          </p:nvSpPr>
          <p:spPr>
            <a:xfrm>
              <a:off x="2113245" y="4342695"/>
              <a:ext cx="24530" cy="23256"/>
            </a:xfrm>
            <a:custGeom>
              <a:rect b="b" l="l" r="r" t="t"/>
              <a:pathLst>
                <a:path extrusionOk="0" h="1022" w="1078">
                  <a:moveTo>
                    <a:pt x="801" y="1"/>
                  </a:moveTo>
                  <a:cubicBezTo>
                    <a:pt x="786" y="1"/>
                    <a:pt x="771" y="3"/>
                    <a:pt x="756" y="9"/>
                  </a:cubicBezTo>
                  <a:cubicBezTo>
                    <a:pt x="609" y="65"/>
                    <a:pt x="322" y="330"/>
                    <a:pt x="231" y="470"/>
                  </a:cubicBezTo>
                  <a:cubicBezTo>
                    <a:pt x="148" y="561"/>
                    <a:pt x="120" y="680"/>
                    <a:pt x="85" y="764"/>
                  </a:cubicBezTo>
                  <a:cubicBezTo>
                    <a:pt x="175" y="645"/>
                    <a:pt x="259" y="533"/>
                    <a:pt x="378" y="414"/>
                  </a:cubicBezTo>
                  <a:cubicBezTo>
                    <a:pt x="434" y="358"/>
                    <a:pt x="497" y="295"/>
                    <a:pt x="525" y="239"/>
                  </a:cubicBezTo>
                  <a:cubicBezTo>
                    <a:pt x="609" y="183"/>
                    <a:pt x="672" y="121"/>
                    <a:pt x="728" y="65"/>
                  </a:cubicBezTo>
                  <a:lnTo>
                    <a:pt x="756" y="65"/>
                  </a:lnTo>
                  <a:lnTo>
                    <a:pt x="756" y="37"/>
                  </a:lnTo>
                  <a:cubicBezTo>
                    <a:pt x="764" y="28"/>
                    <a:pt x="773" y="25"/>
                    <a:pt x="782" y="25"/>
                  </a:cubicBezTo>
                  <a:cubicBezTo>
                    <a:pt x="804" y="25"/>
                    <a:pt x="827" y="45"/>
                    <a:pt x="847" y="65"/>
                  </a:cubicBezTo>
                  <a:cubicBezTo>
                    <a:pt x="875" y="65"/>
                    <a:pt x="875" y="93"/>
                    <a:pt x="875" y="93"/>
                  </a:cubicBezTo>
                  <a:cubicBezTo>
                    <a:pt x="903" y="121"/>
                    <a:pt x="903" y="121"/>
                    <a:pt x="903" y="155"/>
                  </a:cubicBezTo>
                  <a:cubicBezTo>
                    <a:pt x="994" y="386"/>
                    <a:pt x="959" y="617"/>
                    <a:pt x="784" y="792"/>
                  </a:cubicBezTo>
                  <a:cubicBezTo>
                    <a:pt x="653" y="922"/>
                    <a:pt x="492" y="990"/>
                    <a:pt x="322" y="990"/>
                  </a:cubicBezTo>
                  <a:cubicBezTo>
                    <a:pt x="265" y="990"/>
                    <a:pt x="206" y="983"/>
                    <a:pt x="148" y="967"/>
                  </a:cubicBezTo>
                  <a:cubicBezTo>
                    <a:pt x="85" y="967"/>
                    <a:pt x="57" y="939"/>
                    <a:pt x="57" y="883"/>
                  </a:cubicBezTo>
                  <a:cubicBezTo>
                    <a:pt x="29" y="911"/>
                    <a:pt x="29" y="939"/>
                    <a:pt x="1" y="967"/>
                  </a:cubicBezTo>
                  <a:cubicBezTo>
                    <a:pt x="75" y="1005"/>
                    <a:pt x="169" y="1022"/>
                    <a:pt x="268" y="1022"/>
                  </a:cubicBezTo>
                  <a:cubicBezTo>
                    <a:pt x="476" y="1022"/>
                    <a:pt x="710" y="949"/>
                    <a:pt x="847" y="855"/>
                  </a:cubicBezTo>
                  <a:cubicBezTo>
                    <a:pt x="994" y="764"/>
                    <a:pt x="1077" y="561"/>
                    <a:pt x="1077" y="386"/>
                  </a:cubicBezTo>
                  <a:cubicBezTo>
                    <a:pt x="1052" y="278"/>
                    <a:pt x="951" y="1"/>
                    <a:pt x="8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79"/>
            <p:cNvSpPr/>
            <p:nvPr/>
          </p:nvSpPr>
          <p:spPr>
            <a:xfrm>
              <a:off x="2226542" y="4379125"/>
              <a:ext cx="188411" cy="101556"/>
            </a:xfrm>
            <a:custGeom>
              <a:rect b="b" l="l" r="r" t="t"/>
              <a:pathLst>
                <a:path extrusionOk="0" h="4463" w="8280">
                  <a:moveTo>
                    <a:pt x="725" y="0"/>
                  </a:moveTo>
                  <a:cubicBezTo>
                    <a:pt x="160" y="0"/>
                    <a:pt x="560" y="1077"/>
                    <a:pt x="560" y="1463"/>
                  </a:cubicBezTo>
                  <a:cubicBezTo>
                    <a:pt x="560" y="1701"/>
                    <a:pt x="469" y="1904"/>
                    <a:pt x="350" y="2135"/>
                  </a:cubicBezTo>
                  <a:cubicBezTo>
                    <a:pt x="210" y="2400"/>
                    <a:pt x="119" y="2715"/>
                    <a:pt x="0" y="3009"/>
                  </a:cubicBezTo>
                  <a:cubicBezTo>
                    <a:pt x="814" y="2319"/>
                    <a:pt x="1667" y="1490"/>
                    <a:pt x="2715" y="1490"/>
                  </a:cubicBezTo>
                  <a:cubicBezTo>
                    <a:pt x="2910" y="1490"/>
                    <a:pt x="3112" y="1519"/>
                    <a:pt x="3322" y="1582"/>
                  </a:cubicBezTo>
                  <a:cubicBezTo>
                    <a:pt x="3846" y="1757"/>
                    <a:pt x="4405" y="2135"/>
                    <a:pt x="4867" y="2512"/>
                  </a:cubicBezTo>
                  <a:cubicBezTo>
                    <a:pt x="5279" y="2834"/>
                    <a:pt x="5482" y="3239"/>
                    <a:pt x="5685" y="3708"/>
                  </a:cubicBezTo>
                  <a:cubicBezTo>
                    <a:pt x="5804" y="3911"/>
                    <a:pt x="5860" y="4148"/>
                    <a:pt x="6035" y="4323"/>
                  </a:cubicBezTo>
                  <a:cubicBezTo>
                    <a:pt x="6181" y="4463"/>
                    <a:pt x="6356" y="4463"/>
                    <a:pt x="6587" y="4463"/>
                  </a:cubicBezTo>
                  <a:cubicBezTo>
                    <a:pt x="7230" y="4463"/>
                    <a:pt x="7552" y="3883"/>
                    <a:pt x="7783" y="3358"/>
                  </a:cubicBezTo>
                  <a:cubicBezTo>
                    <a:pt x="7867" y="3183"/>
                    <a:pt x="7958" y="3009"/>
                    <a:pt x="8013" y="2834"/>
                  </a:cubicBezTo>
                  <a:cubicBezTo>
                    <a:pt x="8041" y="2659"/>
                    <a:pt x="8041" y="2512"/>
                    <a:pt x="8076" y="2365"/>
                  </a:cubicBezTo>
                  <a:cubicBezTo>
                    <a:pt x="8132" y="2135"/>
                    <a:pt x="8279" y="1988"/>
                    <a:pt x="8160" y="1785"/>
                  </a:cubicBezTo>
                  <a:cubicBezTo>
                    <a:pt x="7958" y="1435"/>
                    <a:pt x="7286" y="1177"/>
                    <a:pt x="6937" y="1002"/>
                  </a:cubicBezTo>
                  <a:cubicBezTo>
                    <a:pt x="6727" y="885"/>
                    <a:pt x="6498" y="870"/>
                    <a:pt x="6266" y="870"/>
                  </a:cubicBezTo>
                  <a:cubicBezTo>
                    <a:pt x="6185" y="870"/>
                    <a:pt x="6103" y="872"/>
                    <a:pt x="6022" y="872"/>
                  </a:cubicBezTo>
                  <a:cubicBezTo>
                    <a:pt x="5918" y="872"/>
                    <a:pt x="5814" y="869"/>
                    <a:pt x="5713" y="855"/>
                  </a:cubicBezTo>
                  <a:cubicBezTo>
                    <a:pt x="5279" y="764"/>
                    <a:pt x="4986" y="505"/>
                    <a:pt x="4636" y="240"/>
                  </a:cubicBezTo>
                  <a:cubicBezTo>
                    <a:pt x="4492" y="140"/>
                    <a:pt x="4333" y="111"/>
                    <a:pt x="4168" y="111"/>
                  </a:cubicBezTo>
                  <a:cubicBezTo>
                    <a:pt x="3998" y="111"/>
                    <a:pt x="3821" y="142"/>
                    <a:pt x="3643" y="156"/>
                  </a:cubicBezTo>
                  <a:cubicBezTo>
                    <a:pt x="3536" y="165"/>
                    <a:pt x="3430" y="168"/>
                    <a:pt x="3322" y="168"/>
                  </a:cubicBezTo>
                  <a:cubicBezTo>
                    <a:pt x="3108" y="168"/>
                    <a:pt x="2890" y="156"/>
                    <a:pt x="2657" y="156"/>
                  </a:cubicBezTo>
                  <a:cubicBezTo>
                    <a:pt x="2424" y="156"/>
                    <a:pt x="2176" y="168"/>
                    <a:pt x="1932" y="168"/>
                  </a:cubicBezTo>
                  <a:cubicBezTo>
                    <a:pt x="1810" y="168"/>
                    <a:pt x="1690" y="165"/>
                    <a:pt x="1574" y="156"/>
                  </a:cubicBezTo>
                  <a:cubicBezTo>
                    <a:pt x="1315" y="156"/>
                    <a:pt x="1084" y="37"/>
                    <a:pt x="818" y="9"/>
                  </a:cubicBezTo>
                  <a:cubicBezTo>
                    <a:pt x="785" y="3"/>
                    <a:pt x="754" y="0"/>
                    <a:pt x="7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79"/>
            <p:cNvSpPr/>
            <p:nvPr/>
          </p:nvSpPr>
          <p:spPr>
            <a:xfrm>
              <a:off x="2261061" y="4364039"/>
              <a:ext cx="50471" cy="11469"/>
            </a:xfrm>
            <a:custGeom>
              <a:rect b="b" l="l" r="r" t="t"/>
              <a:pathLst>
                <a:path extrusionOk="0" h="504" w="2218">
                  <a:moveTo>
                    <a:pt x="966" y="1"/>
                  </a:moveTo>
                  <a:cubicBezTo>
                    <a:pt x="728" y="1"/>
                    <a:pt x="91" y="57"/>
                    <a:pt x="1" y="294"/>
                  </a:cubicBezTo>
                  <a:cubicBezTo>
                    <a:pt x="68" y="343"/>
                    <a:pt x="149" y="360"/>
                    <a:pt x="237" y="360"/>
                  </a:cubicBezTo>
                  <a:cubicBezTo>
                    <a:pt x="412" y="360"/>
                    <a:pt x="614" y="294"/>
                    <a:pt x="791" y="294"/>
                  </a:cubicBezTo>
                  <a:cubicBezTo>
                    <a:pt x="1049" y="322"/>
                    <a:pt x="1315" y="441"/>
                    <a:pt x="1574" y="469"/>
                  </a:cubicBezTo>
                  <a:cubicBezTo>
                    <a:pt x="1646" y="483"/>
                    <a:pt x="1760" y="503"/>
                    <a:pt x="1870" y="503"/>
                  </a:cubicBezTo>
                  <a:cubicBezTo>
                    <a:pt x="1985" y="503"/>
                    <a:pt x="2097" y="481"/>
                    <a:pt x="2154" y="406"/>
                  </a:cubicBezTo>
                  <a:cubicBezTo>
                    <a:pt x="2217" y="294"/>
                    <a:pt x="2154" y="231"/>
                    <a:pt x="2014" y="203"/>
                  </a:cubicBezTo>
                  <a:lnTo>
                    <a:pt x="1693" y="92"/>
                  </a:lnTo>
                  <a:cubicBezTo>
                    <a:pt x="1427" y="29"/>
                    <a:pt x="1196" y="1"/>
                    <a:pt x="96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79"/>
            <p:cNvSpPr/>
            <p:nvPr/>
          </p:nvSpPr>
          <p:spPr>
            <a:xfrm>
              <a:off x="2336631" y="4379308"/>
              <a:ext cx="39821" cy="16133"/>
            </a:xfrm>
            <a:custGeom>
              <a:rect b="b" l="l" r="r" t="t"/>
              <a:pathLst>
                <a:path extrusionOk="0" h="709" w="1750">
                  <a:moveTo>
                    <a:pt x="616" y="1"/>
                  </a:moveTo>
                  <a:cubicBezTo>
                    <a:pt x="497" y="1"/>
                    <a:pt x="1" y="1"/>
                    <a:pt x="148" y="232"/>
                  </a:cubicBezTo>
                  <a:cubicBezTo>
                    <a:pt x="204" y="323"/>
                    <a:pt x="441" y="378"/>
                    <a:pt x="553" y="406"/>
                  </a:cubicBezTo>
                  <a:cubicBezTo>
                    <a:pt x="756" y="525"/>
                    <a:pt x="875" y="609"/>
                    <a:pt x="1141" y="644"/>
                  </a:cubicBezTo>
                  <a:cubicBezTo>
                    <a:pt x="1260" y="663"/>
                    <a:pt x="1419" y="708"/>
                    <a:pt x="1554" y="708"/>
                  </a:cubicBezTo>
                  <a:cubicBezTo>
                    <a:pt x="1617" y="708"/>
                    <a:pt x="1675" y="699"/>
                    <a:pt x="1721" y="672"/>
                  </a:cubicBezTo>
                  <a:cubicBezTo>
                    <a:pt x="1749" y="644"/>
                    <a:pt x="1371" y="260"/>
                    <a:pt x="1316" y="232"/>
                  </a:cubicBezTo>
                  <a:cubicBezTo>
                    <a:pt x="1281" y="232"/>
                    <a:pt x="1281" y="204"/>
                    <a:pt x="1281" y="204"/>
                  </a:cubicBezTo>
                  <a:cubicBezTo>
                    <a:pt x="1078" y="85"/>
                    <a:pt x="819" y="29"/>
                    <a:pt x="6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79"/>
            <p:cNvSpPr/>
            <p:nvPr/>
          </p:nvSpPr>
          <p:spPr>
            <a:xfrm>
              <a:off x="2387079" y="4394189"/>
              <a:ext cx="33109" cy="18705"/>
            </a:xfrm>
            <a:custGeom>
              <a:rect b="b" l="l" r="r" t="t"/>
              <a:pathLst>
                <a:path extrusionOk="0" h="822" w="1455">
                  <a:moveTo>
                    <a:pt x="657" y="1"/>
                  </a:moveTo>
                  <a:cubicBezTo>
                    <a:pt x="601" y="1"/>
                    <a:pt x="547" y="6"/>
                    <a:pt x="497" y="18"/>
                  </a:cubicBezTo>
                  <a:cubicBezTo>
                    <a:pt x="1" y="130"/>
                    <a:pt x="700" y="396"/>
                    <a:pt x="847" y="543"/>
                  </a:cubicBezTo>
                  <a:cubicBezTo>
                    <a:pt x="918" y="637"/>
                    <a:pt x="1013" y="822"/>
                    <a:pt x="1164" y="822"/>
                  </a:cubicBezTo>
                  <a:cubicBezTo>
                    <a:pt x="1191" y="822"/>
                    <a:pt x="1221" y="815"/>
                    <a:pt x="1252" y="801"/>
                  </a:cubicBezTo>
                  <a:cubicBezTo>
                    <a:pt x="1371" y="745"/>
                    <a:pt x="1455" y="424"/>
                    <a:pt x="1336" y="165"/>
                  </a:cubicBezTo>
                  <a:cubicBezTo>
                    <a:pt x="1150" y="92"/>
                    <a:pt x="888" y="1"/>
                    <a:pt x="65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79"/>
            <p:cNvSpPr/>
            <p:nvPr/>
          </p:nvSpPr>
          <p:spPr>
            <a:xfrm>
              <a:off x="2200761" y="4398854"/>
              <a:ext cx="30833" cy="20388"/>
            </a:xfrm>
            <a:custGeom>
              <a:rect b="b" l="l" r="r" t="t"/>
              <a:pathLst>
                <a:path extrusionOk="0" h="896" w="1355">
                  <a:moveTo>
                    <a:pt x="969" y="0"/>
                  </a:moveTo>
                  <a:cubicBezTo>
                    <a:pt x="921" y="0"/>
                    <a:pt x="870" y="6"/>
                    <a:pt x="819" y="16"/>
                  </a:cubicBezTo>
                  <a:cubicBezTo>
                    <a:pt x="644" y="44"/>
                    <a:pt x="434" y="135"/>
                    <a:pt x="350" y="247"/>
                  </a:cubicBezTo>
                  <a:cubicBezTo>
                    <a:pt x="259" y="338"/>
                    <a:pt x="0" y="568"/>
                    <a:pt x="84" y="715"/>
                  </a:cubicBezTo>
                  <a:cubicBezTo>
                    <a:pt x="172" y="701"/>
                    <a:pt x="252" y="687"/>
                    <a:pt x="333" y="687"/>
                  </a:cubicBezTo>
                  <a:cubicBezTo>
                    <a:pt x="413" y="687"/>
                    <a:pt x="493" y="701"/>
                    <a:pt x="581" y="743"/>
                  </a:cubicBezTo>
                  <a:cubicBezTo>
                    <a:pt x="706" y="829"/>
                    <a:pt x="727" y="896"/>
                    <a:pt x="815" y="896"/>
                  </a:cubicBezTo>
                  <a:cubicBezTo>
                    <a:pt x="849" y="896"/>
                    <a:pt x="894" y="886"/>
                    <a:pt x="958" y="862"/>
                  </a:cubicBezTo>
                  <a:cubicBezTo>
                    <a:pt x="1105" y="771"/>
                    <a:pt x="1252" y="596"/>
                    <a:pt x="1280" y="449"/>
                  </a:cubicBezTo>
                  <a:cubicBezTo>
                    <a:pt x="1355" y="117"/>
                    <a:pt x="1189" y="0"/>
                    <a:pt x="9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79"/>
            <p:cNvSpPr/>
            <p:nvPr/>
          </p:nvSpPr>
          <p:spPr>
            <a:xfrm>
              <a:off x="2190293" y="4420403"/>
              <a:ext cx="28603" cy="15360"/>
            </a:xfrm>
            <a:custGeom>
              <a:rect b="b" l="l" r="r" t="t"/>
              <a:pathLst>
                <a:path extrusionOk="0" h="675" w="1257">
                  <a:moveTo>
                    <a:pt x="765" y="0"/>
                  </a:moveTo>
                  <a:cubicBezTo>
                    <a:pt x="457" y="0"/>
                    <a:pt x="0" y="595"/>
                    <a:pt x="544" y="670"/>
                  </a:cubicBezTo>
                  <a:cubicBezTo>
                    <a:pt x="563" y="673"/>
                    <a:pt x="582" y="675"/>
                    <a:pt x="601" y="675"/>
                  </a:cubicBezTo>
                  <a:cubicBezTo>
                    <a:pt x="933" y="675"/>
                    <a:pt x="1257" y="225"/>
                    <a:pt x="866" y="27"/>
                  </a:cubicBezTo>
                  <a:cubicBezTo>
                    <a:pt x="836" y="8"/>
                    <a:pt x="801" y="0"/>
                    <a:pt x="76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79"/>
            <p:cNvSpPr/>
            <p:nvPr/>
          </p:nvSpPr>
          <p:spPr>
            <a:xfrm>
              <a:off x="2213686" y="4424886"/>
              <a:ext cx="17317" cy="11446"/>
            </a:xfrm>
            <a:custGeom>
              <a:rect b="b" l="l" r="r" t="t"/>
              <a:pathLst>
                <a:path extrusionOk="0" h="503" w="761">
                  <a:moveTo>
                    <a:pt x="497" y="1"/>
                  </a:moveTo>
                  <a:cubicBezTo>
                    <a:pt x="483" y="1"/>
                    <a:pt x="469" y="2"/>
                    <a:pt x="453" y="5"/>
                  </a:cubicBezTo>
                  <a:cubicBezTo>
                    <a:pt x="257" y="66"/>
                    <a:pt x="0" y="502"/>
                    <a:pt x="331" y="502"/>
                  </a:cubicBezTo>
                  <a:cubicBezTo>
                    <a:pt x="341" y="502"/>
                    <a:pt x="351" y="502"/>
                    <a:pt x="362" y="501"/>
                  </a:cubicBezTo>
                  <a:cubicBezTo>
                    <a:pt x="615" y="501"/>
                    <a:pt x="761" y="1"/>
                    <a:pt x="4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79"/>
            <p:cNvSpPr/>
            <p:nvPr/>
          </p:nvSpPr>
          <p:spPr>
            <a:xfrm>
              <a:off x="2157003" y="4240730"/>
              <a:ext cx="21185" cy="55272"/>
            </a:xfrm>
            <a:custGeom>
              <a:rect b="b" l="l" r="r" t="t"/>
              <a:pathLst>
                <a:path extrusionOk="0" h="2429" w="931">
                  <a:moveTo>
                    <a:pt x="119" y="1"/>
                  </a:moveTo>
                  <a:cubicBezTo>
                    <a:pt x="29" y="231"/>
                    <a:pt x="29" y="553"/>
                    <a:pt x="29" y="791"/>
                  </a:cubicBezTo>
                  <a:cubicBezTo>
                    <a:pt x="1" y="1077"/>
                    <a:pt x="29" y="1399"/>
                    <a:pt x="119" y="1693"/>
                  </a:cubicBezTo>
                  <a:cubicBezTo>
                    <a:pt x="147" y="1895"/>
                    <a:pt x="231" y="2042"/>
                    <a:pt x="350" y="2217"/>
                  </a:cubicBezTo>
                  <a:cubicBezTo>
                    <a:pt x="378" y="2273"/>
                    <a:pt x="378" y="2329"/>
                    <a:pt x="406" y="2392"/>
                  </a:cubicBezTo>
                  <a:cubicBezTo>
                    <a:pt x="426" y="2419"/>
                    <a:pt x="448" y="2428"/>
                    <a:pt x="472" y="2428"/>
                  </a:cubicBezTo>
                  <a:cubicBezTo>
                    <a:pt x="523" y="2428"/>
                    <a:pt x="582" y="2383"/>
                    <a:pt x="644" y="2364"/>
                  </a:cubicBezTo>
                  <a:cubicBezTo>
                    <a:pt x="728" y="2329"/>
                    <a:pt x="875" y="2301"/>
                    <a:pt x="903" y="2189"/>
                  </a:cubicBezTo>
                  <a:cubicBezTo>
                    <a:pt x="931" y="2098"/>
                    <a:pt x="784" y="1951"/>
                    <a:pt x="756" y="1867"/>
                  </a:cubicBezTo>
                  <a:cubicBezTo>
                    <a:pt x="672" y="1721"/>
                    <a:pt x="609" y="1546"/>
                    <a:pt x="553" y="1399"/>
                  </a:cubicBezTo>
                  <a:cubicBezTo>
                    <a:pt x="469" y="1168"/>
                    <a:pt x="406" y="965"/>
                    <a:pt x="322" y="728"/>
                  </a:cubicBezTo>
                  <a:cubicBezTo>
                    <a:pt x="294" y="616"/>
                    <a:pt x="259" y="497"/>
                    <a:pt x="231" y="350"/>
                  </a:cubicBezTo>
                  <a:cubicBezTo>
                    <a:pt x="231" y="266"/>
                    <a:pt x="231" y="147"/>
                    <a:pt x="11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79"/>
            <p:cNvSpPr/>
            <p:nvPr/>
          </p:nvSpPr>
          <p:spPr>
            <a:xfrm>
              <a:off x="2174183" y="4195060"/>
              <a:ext cx="19911" cy="90087"/>
            </a:xfrm>
            <a:custGeom>
              <a:rect b="b" l="l" r="r" t="t"/>
              <a:pathLst>
                <a:path extrusionOk="0" h="3959" w="875">
                  <a:moveTo>
                    <a:pt x="266" y="1"/>
                  </a:moveTo>
                  <a:cubicBezTo>
                    <a:pt x="148" y="141"/>
                    <a:pt x="92" y="462"/>
                    <a:pt x="92" y="637"/>
                  </a:cubicBezTo>
                  <a:cubicBezTo>
                    <a:pt x="29" y="931"/>
                    <a:pt x="29" y="1252"/>
                    <a:pt x="29" y="1539"/>
                  </a:cubicBezTo>
                  <a:cubicBezTo>
                    <a:pt x="1" y="1861"/>
                    <a:pt x="29" y="2182"/>
                    <a:pt x="92" y="2504"/>
                  </a:cubicBezTo>
                  <a:cubicBezTo>
                    <a:pt x="148" y="2707"/>
                    <a:pt x="176" y="2938"/>
                    <a:pt x="204" y="3147"/>
                  </a:cubicBezTo>
                  <a:cubicBezTo>
                    <a:pt x="238" y="3378"/>
                    <a:pt x="350" y="3581"/>
                    <a:pt x="413" y="3812"/>
                  </a:cubicBezTo>
                  <a:cubicBezTo>
                    <a:pt x="413" y="3902"/>
                    <a:pt x="413" y="3958"/>
                    <a:pt x="525" y="3958"/>
                  </a:cubicBezTo>
                  <a:cubicBezTo>
                    <a:pt x="644" y="3958"/>
                    <a:pt x="763" y="3847"/>
                    <a:pt x="875" y="3784"/>
                  </a:cubicBezTo>
                  <a:cubicBezTo>
                    <a:pt x="875" y="3700"/>
                    <a:pt x="819" y="3637"/>
                    <a:pt x="763" y="3553"/>
                  </a:cubicBezTo>
                  <a:cubicBezTo>
                    <a:pt x="700" y="3462"/>
                    <a:pt x="672" y="3350"/>
                    <a:pt x="644" y="3231"/>
                  </a:cubicBezTo>
                  <a:cubicBezTo>
                    <a:pt x="553" y="2882"/>
                    <a:pt x="497" y="2504"/>
                    <a:pt x="413" y="2154"/>
                  </a:cubicBezTo>
                  <a:cubicBezTo>
                    <a:pt x="350" y="1980"/>
                    <a:pt x="350" y="1805"/>
                    <a:pt x="350" y="1658"/>
                  </a:cubicBezTo>
                  <a:cubicBezTo>
                    <a:pt x="322" y="1483"/>
                    <a:pt x="294" y="1308"/>
                    <a:pt x="294" y="1106"/>
                  </a:cubicBezTo>
                  <a:cubicBezTo>
                    <a:pt x="294" y="903"/>
                    <a:pt x="322" y="665"/>
                    <a:pt x="322" y="462"/>
                  </a:cubicBezTo>
                  <a:cubicBezTo>
                    <a:pt x="322" y="315"/>
                    <a:pt x="294" y="204"/>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79"/>
            <p:cNvSpPr/>
            <p:nvPr/>
          </p:nvSpPr>
          <p:spPr>
            <a:xfrm>
              <a:off x="2192159" y="4181066"/>
              <a:ext cx="15314" cy="99758"/>
            </a:xfrm>
            <a:custGeom>
              <a:rect b="b" l="l" r="r" t="t"/>
              <a:pathLst>
                <a:path extrusionOk="0" h="4384" w="673">
                  <a:moveTo>
                    <a:pt x="497" y="0"/>
                  </a:moveTo>
                  <a:cubicBezTo>
                    <a:pt x="288" y="266"/>
                    <a:pt x="204" y="616"/>
                    <a:pt x="148" y="902"/>
                  </a:cubicBezTo>
                  <a:cubicBezTo>
                    <a:pt x="113" y="1196"/>
                    <a:pt x="57" y="1455"/>
                    <a:pt x="29" y="1748"/>
                  </a:cubicBezTo>
                  <a:cubicBezTo>
                    <a:pt x="1" y="2245"/>
                    <a:pt x="1" y="2741"/>
                    <a:pt x="29" y="3238"/>
                  </a:cubicBezTo>
                  <a:cubicBezTo>
                    <a:pt x="57" y="3441"/>
                    <a:pt x="85" y="3615"/>
                    <a:pt x="113" y="3818"/>
                  </a:cubicBezTo>
                  <a:cubicBezTo>
                    <a:pt x="113" y="3937"/>
                    <a:pt x="113" y="4049"/>
                    <a:pt x="148" y="4168"/>
                  </a:cubicBezTo>
                  <a:cubicBezTo>
                    <a:pt x="148" y="4224"/>
                    <a:pt x="148" y="4315"/>
                    <a:pt x="176" y="4371"/>
                  </a:cubicBezTo>
                  <a:cubicBezTo>
                    <a:pt x="194" y="4380"/>
                    <a:pt x="220" y="4383"/>
                    <a:pt x="248" y="4383"/>
                  </a:cubicBezTo>
                  <a:cubicBezTo>
                    <a:pt x="304" y="4383"/>
                    <a:pt x="369" y="4371"/>
                    <a:pt x="406" y="4371"/>
                  </a:cubicBezTo>
                  <a:cubicBezTo>
                    <a:pt x="424" y="4376"/>
                    <a:pt x="441" y="4378"/>
                    <a:pt x="458" y="4378"/>
                  </a:cubicBezTo>
                  <a:cubicBezTo>
                    <a:pt x="530" y="4378"/>
                    <a:pt x="599" y="4337"/>
                    <a:pt x="672" y="4315"/>
                  </a:cubicBezTo>
                  <a:cubicBezTo>
                    <a:pt x="672" y="4168"/>
                    <a:pt x="581" y="3993"/>
                    <a:pt x="553" y="3874"/>
                  </a:cubicBezTo>
                  <a:cubicBezTo>
                    <a:pt x="525" y="3699"/>
                    <a:pt x="497" y="3525"/>
                    <a:pt x="462" y="3350"/>
                  </a:cubicBezTo>
                  <a:cubicBezTo>
                    <a:pt x="406" y="2944"/>
                    <a:pt x="406" y="2539"/>
                    <a:pt x="406" y="2098"/>
                  </a:cubicBezTo>
                  <a:cubicBezTo>
                    <a:pt x="434" y="1748"/>
                    <a:pt x="462" y="1371"/>
                    <a:pt x="497" y="993"/>
                  </a:cubicBezTo>
                  <a:cubicBezTo>
                    <a:pt x="525" y="756"/>
                    <a:pt x="525" y="525"/>
                    <a:pt x="553" y="294"/>
                  </a:cubicBezTo>
                  <a:cubicBezTo>
                    <a:pt x="581" y="175"/>
                    <a:pt x="581" y="91"/>
                    <a:pt x="52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79"/>
            <p:cNvSpPr/>
            <p:nvPr/>
          </p:nvSpPr>
          <p:spPr>
            <a:xfrm>
              <a:off x="2212047" y="4169757"/>
              <a:ext cx="20548" cy="106243"/>
            </a:xfrm>
            <a:custGeom>
              <a:rect b="b" l="l" r="r" t="t"/>
              <a:pathLst>
                <a:path extrusionOk="0" h="4669" w="903">
                  <a:moveTo>
                    <a:pt x="875" y="1"/>
                  </a:moveTo>
                  <a:cubicBezTo>
                    <a:pt x="847" y="1"/>
                    <a:pt x="812" y="64"/>
                    <a:pt x="784" y="92"/>
                  </a:cubicBezTo>
                  <a:cubicBezTo>
                    <a:pt x="700" y="204"/>
                    <a:pt x="609" y="351"/>
                    <a:pt x="553" y="497"/>
                  </a:cubicBezTo>
                  <a:cubicBezTo>
                    <a:pt x="434" y="728"/>
                    <a:pt x="379" y="966"/>
                    <a:pt x="323" y="1197"/>
                  </a:cubicBezTo>
                  <a:cubicBezTo>
                    <a:pt x="204" y="1637"/>
                    <a:pt x="148" y="2071"/>
                    <a:pt x="113" y="2539"/>
                  </a:cubicBezTo>
                  <a:cubicBezTo>
                    <a:pt x="57" y="2945"/>
                    <a:pt x="1" y="3322"/>
                    <a:pt x="57" y="3735"/>
                  </a:cubicBezTo>
                  <a:cubicBezTo>
                    <a:pt x="113" y="3994"/>
                    <a:pt x="113" y="4259"/>
                    <a:pt x="148" y="4518"/>
                  </a:cubicBezTo>
                  <a:cubicBezTo>
                    <a:pt x="148" y="4574"/>
                    <a:pt x="113" y="4665"/>
                    <a:pt x="204" y="4665"/>
                  </a:cubicBezTo>
                  <a:cubicBezTo>
                    <a:pt x="214" y="4667"/>
                    <a:pt x="225" y="4668"/>
                    <a:pt x="236" y="4668"/>
                  </a:cubicBezTo>
                  <a:cubicBezTo>
                    <a:pt x="352" y="4668"/>
                    <a:pt x="505" y="4544"/>
                    <a:pt x="581" y="4518"/>
                  </a:cubicBezTo>
                  <a:cubicBezTo>
                    <a:pt x="609" y="4490"/>
                    <a:pt x="700" y="4462"/>
                    <a:pt x="728" y="4434"/>
                  </a:cubicBezTo>
                  <a:cubicBezTo>
                    <a:pt x="756" y="4399"/>
                    <a:pt x="728" y="4259"/>
                    <a:pt x="700" y="4196"/>
                  </a:cubicBezTo>
                  <a:cubicBezTo>
                    <a:pt x="672" y="3910"/>
                    <a:pt x="672" y="3588"/>
                    <a:pt x="637" y="3266"/>
                  </a:cubicBezTo>
                  <a:cubicBezTo>
                    <a:pt x="609" y="2945"/>
                    <a:pt x="581" y="2595"/>
                    <a:pt x="637" y="2245"/>
                  </a:cubicBezTo>
                  <a:cubicBezTo>
                    <a:pt x="672" y="1868"/>
                    <a:pt x="728" y="1462"/>
                    <a:pt x="784" y="1078"/>
                  </a:cubicBezTo>
                  <a:cubicBezTo>
                    <a:pt x="812" y="903"/>
                    <a:pt x="812" y="700"/>
                    <a:pt x="847" y="497"/>
                  </a:cubicBezTo>
                  <a:cubicBezTo>
                    <a:pt x="875" y="413"/>
                    <a:pt x="875" y="323"/>
                    <a:pt x="903" y="239"/>
                  </a:cubicBezTo>
                  <a:cubicBezTo>
                    <a:pt x="903" y="176"/>
                    <a:pt x="903" y="92"/>
                    <a:pt x="8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79"/>
            <p:cNvSpPr/>
            <p:nvPr/>
          </p:nvSpPr>
          <p:spPr>
            <a:xfrm>
              <a:off x="2234484" y="4180429"/>
              <a:ext cx="28671" cy="86992"/>
            </a:xfrm>
            <a:custGeom>
              <a:rect b="b" l="l" r="r" t="t"/>
              <a:pathLst>
                <a:path extrusionOk="0" h="3823" w="1260">
                  <a:moveTo>
                    <a:pt x="1113" y="0"/>
                  </a:moveTo>
                  <a:cubicBezTo>
                    <a:pt x="966" y="175"/>
                    <a:pt x="791" y="350"/>
                    <a:pt x="672" y="581"/>
                  </a:cubicBezTo>
                  <a:cubicBezTo>
                    <a:pt x="560" y="784"/>
                    <a:pt x="469" y="1049"/>
                    <a:pt x="350" y="1280"/>
                  </a:cubicBezTo>
                  <a:cubicBezTo>
                    <a:pt x="148" y="1749"/>
                    <a:pt x="36" y="2245"/>
                    <a:pt x="1" y="2769"/>
                  </a:cubicBezTo>
                  <a:cubicBezTo>
                    <a:pt x="1" y="3056"/>
                    <a:pt x="36" y="3378"/>
                    <a:pt x="36" y="3671"/>
                  </a:cubicBezTo>
                  <a:cubicBezTo>
                    <a:pt x="36" y="3755"/>
                    <a:pt x="64" y="3818"/>
                    <a:pt x="120" y="3818"/>
                  </a:cubicBezTo>
                  <a:cubicBezTo>
                    <a:pt x="135" y="3821"/>
                    <a:pt x="151" y="3822"/>
                    <a:pt x="169" y="3822"/>
                  </a:cubicBezTo>
                  <a:cubicBezTo>
                    <a:pt x="325" y="3822"/>
                    <a:pt x="569" y="3722"/>
                    <a:pt x="644" y="3671"/>
                  </a:cubicBezTo>
                  <a:cubicBezTo>
                    <a:pt x="560" y="3469"/>
                    <a:pt x="560" y="3175"/>
                    <a:pt x="560" y="2972"/>
                  </a:cubicBezTo>
                  <a:cubicBezTo>
                    <a:pt x="588" y="2595"/>
                    <a:pt x="644" y="2245"/>
                    <a:pt x="700" y="1867"/>
                  </a:cubicBezTo>
                  <a:cubicBezTo>
                    <a:pt x="763" y="1546"/>
                    <a:pt x="847" y="1224"/>
                    <a:pt x="966" y="902"/>
                  </a:cubicBezTo>
                  <a:cubicBezTo>
                    <a:pt x="1022" y="728"/>
                    <a:pt x="1085" y="525"/>
                    <a:pt x="1141" y="350"/>
                  </a:cubicBezTo>
                  <a:cubicBezTo>
                    <a:pt x="1169" y="259"/>
                    <a:pt x="1259" y="84"/>
                    <a:pt x="111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79"/>
            <p:cNvSpPr/>
            <p:nvPr/>
          </p:nvSpPr>
          <p:spPr>
            <a:xfrm>
              <a:off x="2255805" y="4188393"/>
              <a:ext cx="31220" cy="72884"/>
            </a:xfrm>
            <a:custGeom>
              <a:rect b="b" l="l" r="r" t="t"/>
              <a:pathLst>
                <a:path extrusionOk="0" h="3203" w="1372">
                  <a:moveTo>
                    <a:pt x="1371" y="0"/>
                  </a:moveTo>
                  <a:cubicBezTo>
                    <a:pt x="1308" y="147"/>
                    <a:pt x="1162" y="231"/>
                    <a:pt x="1078" y="350"/>
                  </a:cubicBezTo>
                  <a:cubicBezTo>
                    <a:pt x="931" y="524"/>
                    <a:pt x="812" y="699"/>
                    <a:pt x="728" y="874"/>
                  </a:cubicBezTo>
                  <a:cubicBezTo>
                    <a:pt x="553" y="1224"/>
                    <a:pt x="378" y="1601"/>
                    <a:pt x="260" y="1979"/>
                  </a:cubicBezTo>
                  <a:cubicBezTo>
                    <a:pt x="176" y="2245"/>
                    <a:pt x="113" y="2531"/>
                    <a:pt x="57" y="2797"/>
                  </a:cubicBezTo>
                  <a:cubicBezTo>
                    <a:pt x="29" y="2944"/>
                    <a:pt x="1" y="3091"/>
                    <a:pt x="1" y="3203"/>
                  </a:cubicBezTo>
                  <a:lnTo>
                    <a:pt x="260" y="3203"/>
                  </a:lnTo>
                  <a:cubicBezTo>
                    <a:pt x="385" y="3203"/>
                    <a:pt x="532" y="3141"/>
                    <a:pt x="646" y="3141"/>
                  </a:cubicBezTo>
                  <a:cubicBezTo>
                    <a:pt x="665" y="3141"/>
                    <a:pt x="683" y="3143"/>
                    <a:pt x="700" y="3147"/>
                  </a:cubicBezTo>
                  <a:cubicBezTo>
                    <a:pt x="728" y="2972"/>
                    <a:pt x="700" y="2741"/>
                    <a:pt x="728" y="2566"/>
                  </a:cubicBezTo>
                  <a:cubicBezTo>
                    <a:pt x="756" y="2182"/>
                    <a:pt x="847" y="1867"/>
                    <a:pt x="931" y="1517"/>
                  </a:cubicBezTo>
                  <a:cubicBezTo>
                    <a:pt x="987" y="1280"/>
                    <a:pt x="1050" y="1049"/>
                    <a:pt x="1134" y="818"/>
                  </a:cubicBezTo>
                  <a:cubicBezTo>
                    <a:pt x="1252" y="552"/>
                    <a:pt x="1371" y="322"/>
                    <a:pt x="137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79"/>
            <p:cNvSpPr/>
            <p:nvPr/>
          </p:nvSpPr>
          <p:spPr>
            <a:xfrm>
              <a:off x="2278242" y="4208918"/>
              <a:ext cx="29308" cy="49947"/>
            </a:xfrm>
            <a:custGeom>
              <a:rect b="b" l="l" r="r" t="t"/>
              <a:pathLst>
                <a:path extrusionOk="0" h="2195" w="1288">
                  <a:moveTo>
                    <a:pt x="1168" y="0"/>
                  </a:moveTo>
                  <a:cubicBezTo>
                    <a:pt x="910" y="231"/>
                    <a:pt x="672" y="441"/>
                    <a:pt x="560" y="755"/>
                  </a:cubicBezTo>
                  <a:cubicBezTo>
                    <a:pt x="413" y="1077"/>
                    <a:pt x="294" y="1371"/>
                    <a:pt x="176" y="1692"/>
                  </a:cubicBezTo>
                  <a:cubicBezTo>
                    <a:pt x="148" y="1748"/>
                    <a:pt x="1" y="2126"/>
                    <a:pt x="64" y="2154"/>
                  </a:cubicBezTo>
                  <a:cubicBezTo>
                    <a:pt x="78" y="2187"/>
                    <a:pt x="150" y="2195"/>
                    <a:pt x="224" y="2195"/>
                  </a:cubicBezTo>
                  <a:cubicBezTo>
                    <a:pt x="289" y="2195"/>
                    <a:pt x="356" y="2189"/>
                    <a:pt x="385" y="2189"/>
                  </a:cubicBezTo>
                  <a:cubicBezTo>
                    <a:pt x="469" y="2189"/>
                    <a:pt x="616" y="2189"/>
                    <a:pt x="700" y="2154"/>
                  </a:cubicBezTo>
                  <a:cubicBezTo>
                    <a:pt x="700" y="2070"/>
                    <a:pt x="672" y="1979"/>
                    <a:pt x="700" y="1895"/>
                  </a:cubicBezTo>
                  <a:cubicBezTo>
                    <a:pt x="735" y="1664"/>
                    <a:pt x="763" y="1399"/>
                    <a:pt x="819" y="1168"/>
                  </a:cubicBezTo>
                  <a:cubicBezTo>
                    <a:pt x="875" y="930"/>
                    <a:pt x="966" y="671"/>
                    <a:pt x="1050" y="441"/>
                  </a:cubicBezTo>
                  <a:cubicBezTo>
                    <a:pt x="1085" y="378"/>
                    <a:pt x="1287" y="56"/>
                    <a:pt x="116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79"/>
            <p:cNvSpPr/>
            <p:nvPr/>
          </p:nvSpPr>
          <p:spPr>
            <a:xfrm>
              <a:off x="2300200" y="4224824"/>
              <a:ext cx="22618" cy="33109"/>
            </a:xfrm>
            <a:custGeom>
              <a:rect b="b" l="l" r="r" t="t"/>
              <a:pathLst>
                <a:path extrusionOk="0" h="1455" w="994">
                  <a:moveTo>
                    <a:pt x="994" y="0"/>
                  </a:moveTo>
                  <a:lnTo>
                    <a:pt x="994" y="0"/>
                  </a:lnTo>
                  <a:cubicBezTo>
                    <a:pt x="784" y="175"/>
                    <a:pt x="525" y="406"/>
                    <a:pt x="378" y="672"/>
                  </a:cubicBezTo>
                  <a:cubicBezTo>
                    <a:pt x="322" y="818"/>
                    <a:pt x="231" y="965"/>
                    <a:pt x="148" y="1105"/>
                  </a:cubicBezTo>
                  <a:cubicBezTo>
                    <a:pt x="120" y="1196"/>
                    <a:pt x="1" y="1343"/>
                    <a:pt x="29" y="1399"/>
                  </a:cubicBezTo>
                  <a:cubicBezTo>
                    <a:pt x="52" y="1437"/>
                    <a:pt x="96" y="1448"/>
                    <a:pt x="145" y="1448"/>
                  </a:cubicBezTo>
                  <a:cubicBezTo>
                    <a:pt x="212" y="1448"/>
                    <a:pt x="286" y="1427"/>
                    <a:pt x="322" y="1427"/>
                  </a:cubicBezTo>
                  <a:cubicBezTo>
                    <a:pt x="406" y="1427"/>
                    <a:pt x="525" y="1427"/>
                    <a:pt x="609" y="1455"/>
                  </a:cubicBezTo>
                  <a:cubicBezTo>
                    <a:pt x="609" y="1399"/>
                    <a:pt x="609" y="1343"/>
                    <a:pt x="644" y="1280"/>
                  </a:cubicBezTo>
                  <a:cubicBezTo>
                    <a:pt x="672" y="1140"/>
                    <a:pt x="700" y="993"/>
                    <a:pt x="728" y="874"/>
                  </a:cubicBezTo>
                  <a:cubicBezTo>
                    <a:pt x="784" y="581"/>
                    <a:pt x="903" y="294"/>
                    <a:pt x="9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79"/>
            <p:cNvSpPr/>
            <p:nvPr/>
          </p:nvSpPr>
          <p:spPr>
            <a:xfrm>
              <a:off x="2174183" y="4360034"/>
              <a:ext cx="15314" cy="16429"/>
            </a:xfrm>
            <a:custGeom>
              <a:rect b="b" l="l" r="r" t="t"/>
              <a:pathLst>
                <a:path extrusionOk="0" h="722" w="673">
                  <a:moveTo>
                    <a:pt x="376" y="1"/>
                  </a:moveTo>
                  <a:cubicBezTo>
                    <a:pt x="303" y="1"/>
                    <a:pt x="235" y="33"/>
                    <a:pt x="176" y="93"/>
                  </a:cubicBezTo>
                  <a:cubicBezTo>
                    <a:pt x="120" y="149"/>
                    <a:pt x="92" y="233"/>
                    <a:pt x="92" y="323"/>
                  </a:cubicBezTo>
                  <a:lnTo>
                    <a:pt x="92" y="379"/>
                  </a:lnTo>
                  <a:lnTo>
                    <a:pt x="64" y="379"/>
                  </a:lnTo>
                  <a:lnTo>
                    <a:pt x="64" y="407"/>
                  </a:lnTo>
                  <a:cubicBezTo>
                    <a:pt x="1" y="498"/>
                    <a:pt x="1" y="582"/>
                    <a:pt x="92" y="645"/>
                  </a:cubicBezTo>
                  <a:cubicBezTo>
                    <a:pt x="148" y="701"/>
                    <a:pt x="212" y="722"/>
                    <a:pt x="278" y="722"/>
                  </a:cubicBezTo>
                  <a:cubicBezTo>
                    <a:pt x="343" y="722"/>
                    <a:pt x="410" y="701"/>
                    <a:pt x="469" y="673"/>
                  </a:cubicBezTo>
                  <a:cubicBezTo>
                    <a:pt x="525" y="617"/>
                    <a:pt x="588" y="582"/>
                    <a:pt x="616" y="498"/>
                  </a:cubicBezTo>
                  <a:cubicBezTo>
                    <a:pt x="644" y="442"/>
                    <a:pt x="672" y="351"/>
                    <a:pt x="672" y="295"/>
                  </a:cubicBezTo>
                  <a:cubicBezTo>
                    <a:pt x="644" y="233"/>
                    <a:pt x="644" y="177"/>
                    <a:pt x="616" y="149"/>
                  </a:cubicBezTo>
                  <a:cubicBezTo>
                    <a:pt x="588" y="93"/>
                    <a:pt x="553" y="58"/>
                    <a:pt x="497" y="30"/>
                  </a:cubicBezTo>
                  <a:cubicBezTo>
                    <a:pt x="456" y="10"/>
                    <a:pt x="415" y="1"/>
                    <a:pt x="37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79"/>
            <p:cNvSpPr/>
            <p:nvPr/>
          </p:nvSpPr>
          <p:spPr>
            <a:xfrm>
              <a:off x="2191522" y="4364039"/>
              <a:ext cx="9261" cy="9853"/>
            </a:xfrm>
            <a:custGeom>
              <a:rect b="b" l="l" r="r" t="t"/>
              <a:pathLst>
                <a:path extrusionOk="0" h="433" w="407">
                  <a:moveTo>
                    <a:pt x="204" y="1"/>
                  </a:moveTo>
                  <a:cubicBezTo>
                    <a:pt x="141" y="1"/>
                    <a:pt x="85" y="29"/>
                    <a:pt x="57" y="57"/>
                  </a:cubicBezTo>
                  <a:cubicBezTo>
                    <a:pt x="29" y="92"/>
                    <a:pt x="1" y="119"/>
                    <a:pt x="1" y="175"/>
                  </a:cubicBezTo>
                  <a:lnTo>
                    <a:pt x="1" y="231"/>
                  </a:lnTo>
                  <a:lnTo>
                    <a:pt x="1" y="294"/>
                  </a:lnTo>
                  <a:cubicBezTo>
                    <a:pt x="1" y="322"/>
                    <a:pt x="29" y="350"/>
                    <a:pt x="29" y="350"/>
                  </a:cubicBezTo>
                  <a:cubicBezTo>
                    <a:pt x="57" y="378"/>
                    <a:pt x="57" y="378"/>
                    <a:pt x="85" y="406"/>
                  </a:cubicBezTo>
                  <a:lnTo>
                    <a:pt x="113" y="406"/>
                  </a:lnTo>
                  <a:cubicBezTo>
                    <a:pt x="127" y="424"/>
                    <a:pt x="156" y="432"/>
                    <a:pt x="190" y="432"/>
                  </a:cubicBezTo>
                  <a:cubicBezTo>
                    <a:pt x="223" y="432"/>
                    <a:pt x="260" y="424"/>
                    <a:pt x="288" y="406"/>
                  </a:cubicBezTo>
                  <a:lnTo>
                    <a:pt x="316" y="406"/>
                  </a:lnTo>
                  <a:lnTo>
                    <a:pt x="351" y="378"/>
                  </a:lnTo>
                  <a:cubicBezTo>
                    <a:pt x="378" y="350"/>
                    <a:pt x="378" y="322"/>
                    <a:pt x="406" y="294"/>
                  </a:cubicBezTo>
                  <a:lnTo>
                    <a:pt x="406" y="266"/>
                  </a:lnTo>
                  <a:lnTo>
                    <a:pt x="406" y="175"/>
                  </a:lnTo>
                  <a:cubicBezTo>
                    <a:pt x="406" y="119"/>
                    <a:pt x="378" y="92"/>
                    <a:pt x="351" y="57"/>
                  </a:cubicBezTo>
                  <a:cubicBezTo>
                    <a:pt x="316" y="29"/>
                    <a:pt x="288" y="29"/>
                    <a:pt x="288" y="29"/>
                  </a:cubicBezTo>
                  <a:cubicBezTo>
                    <a:pt x="260" y="1"/>
                    <a:pt x="232" y="1"/>
                    <a:pt x="20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79"/>
            <p:cNvSpPr/>
            <p:nvPr/>
          </p:nvSpPr>
          <p:spPr>
            <a:xfrm>
              <a:off x="2189474" y="4379308"/>
              <a:ext cx="14017" cy="10695"/>
            </a:xfrm>
            <a:custGeom>
              <a:rect b="b" l="l" r="r" t="t"/>
              <a:pathLst>
                <a:path extrusionOk="0" h="470" w="616">
                  <a:moveTo>
                    <a:pt x="322" y="1"/>
                  </a:moveTo>
                  <a:cubicBezTo>
                    <a:pt x="0" y="1"/>
                    <a:pt x="0" y="469"/>
                    <a:pt x="322" y="469"/>
                  </a:cubicBezTo>
                  <a:cubicBezTo>
                    <a:pt x="615" y="469"/>
                    <a:pt x="615" y="1"/>
                    <a:pt x="32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79"/>
            <p:cNvSpPr/>
            <p:nvPr/>
          </p:nvSpPr>
          <p:spPr>
            <a:xfrm>
              <a:off x="2263769" y="4341443"/>
              <a:ext cx="10513" cy="10695"/>
            </a:xfrm>
            <a:custGeom>
              <a:rect b="b" l="l" r="r" t="t"/>
              <a:pathLst>
                <a:path extrusionOk="0" h="470" w="462">
                  <a:moveTo>
                    <a:pt x="231" y="1"/>
                  </a:moveTo>
                  <a:cubicBezTo>
                    <a:pt x="175" y="1"/>
                    <a:pt x="112" y="36"/>
                    <a:pt x="84" y="64"/>
                  </a:cubicBezTo>
                  <a:cubicBezTo>
                    <a:pt x="28" y="92"/>
                    <a:pt x="0" y="176"/>
                    <a:pt x="0" y="238"/>
                  </a:cubicBezTo>
                  <a:cubicBezTo>
                    <a:pt x="0" y="294"/>
                    <a:pt x="28" y="350"/>
                    <a:pt x="84" y="385"/>
                  </a:cubicBezTo>
                  <a:cubicBezTo>
                    <a:pt x="112" y="441"/>
                    <a:pt x="175" y="469"/>
                    <a:pt x="231" y="469"/>
                  </a:cubicBezTo>
                  <a:cubicBezTo>
                    <a:pt x="287" y="469"/>
                    <a:pt x="350" y="441"/>
                    <a:pt x="406" y="385"/>
                  </a:cubicBezTo>
                  <a:cubicBezTo>
                    <a:pt x="434" y="350"/>
                    <a:pt x="462" y="294"/>
                    <a:pt x="462" y="238"/>
                  </a:cubicBezTo>
                  <a:cubicBezTo>
                    <a:pt x="462" y="176"/>
                    <a:pt x="434" y="120"/>
                    <a:pt x="406" y="64"/>
                  </a:cubicBezTo>
                  <a:cubicBezTo>
                    <a:pt x="350" y="36"/>
                    <a:pt x="287" y="1"/>
                    <a:pt x="23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79"/>
            <p:cNvSpPr/>
            <p:nvPr/>
          </p:nvSpPr>
          <p:spPr>
            <a:xfrm>
              <a:off x="2069487" y="4366110"/>
              <a:ext cx="15314" cy="15451"/>
            </a:xfrm>
            <a:custGeom>
              <a:rect b="b" l="l" r="r" t="t"/>
              <a:pathLst>
                <a:path extrusionOk="0" h="679" w="673">
                  <a:moveTo>
                    <a:pt x="322" y="1"/>
                  </a:moveTo>
                  <a:cubicBezTo>
                    <a:pt x="176" y="1"/>
                    <a:pt x="57" y="84"/>
                    <a:pt x="1" y="231"/>
                  </a:cubicBezTo>
                  <a:lnTo>
                    <a:pt x="1" y="406"/>
                  </a:lnTo>
                  <a:cubicBezTo>
                    <a:pt x="29" y="462"/>
                    <a:pt x="57" y="525"/>
                    <a:pt x="85" y="553"/>
                  </a:cubicBezTo>
                  <a:cubicBezTo>
                    <a:pt x="120" y="581"/>
                    <a:pt x="148" y="609"/>
                    <a:pt x="176" y="609"/>
                  </a:cubicBezTo>
                  <a:cubicBezTo>
                    <a:pt x="216" y="649"/>
                    <a:pt x="289" y="679"/>
                    <a:pt x="359" y="679"/>
                  </a:cubicBezTo>
                  <a:cubicBezTo>
                    <a:pt x="385" y="679"/>
                    <a:pt x="411" y="674"/>
                    <a:pt x="434" y="665"/>
                  </a:cubicBezTo>
                  <a:cubicBezTo>
                    <a:pt x="497" y="637"/>
                    <a:pt x="525" y="609"/>
                    <a:pt x="581" y="581"/>
                  </a:cubicBezTo>
                  <a:cubicBezTo>
                    <a:pt x="609" y="525"/>
                    <a:pt x="644" y="490"/>
                    <a:pt x="672" y="434"/>
                  </a:cubicBezTo>
                  <a:lnTo>
                    <a:pt x="672" y="315"/>
                  </a:lnTo>
                  <a:lnTo>
                    <a:pt x="672" y="231"/>
                  </a:lnTo>
                  <a:cubicBezTo>
                    <a:pt x="672" y="203"/>
                    <a:pt x="644" y="175"/>
                    <a:pt x="644" y="140"/>
                  </a:cubicBezTo>
                  <a:cubicBezTo>
                    <a:pt x="581" y="56"/>
                    <a:pt x="469" y="1"/>
                    <a:pt x="32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79"/>
            <p:cNvSpPr/>
            <p:nvPr/>
          </p:nvSpPr>
          <p:spPr>
            <a:xfrm>
              <a:off x="2039587" y="4383608"/>
              <a:ext cx="10035" cy="9580"/>
            </a:xfrm>
            <a:custGeom>
              <a:rect b="b" l="l" r="r" t="t"/>
              <a:pathLst>
                <a:path extrusionOk="0" h="421" w="441">
                  <a:moveTo>
                    <a:pt x="217" y="1"/>
                  </a:moveTo>
                  <a:cubicBezTo>
                    <a:pt x="177" y="1"/>
                    <a:pt x="133" y="15"/>
                    <a:pt x="91" y="43"/>
                  </a:cubicBezTo>
                  <a:cubicBezTo>
                    <a:pt x="63" y="43"/>
                    <a:pt x="35" y="71"/>
                    <a:pt x="35" y="134"/>
                  </a:cubicBezTo>
                  <a:cubicBezTo>
                    <a:pt x="0" y="161"/>
                    <a:pt x="0" y="217"/>
                    <a:pt x="0" y="245"/>
                  </a:cubicBezTo>
                  <a:cubicBezTo>
                    <a:pt x="35" y="280"/>
                    <a:pt x="35" y="336"/>
                    <a:pt x="63" y="364"/>
                  </a:cubicBezTo>
                  <a:cubicBezTo>
                    <a:pt x="91" y="364"/>
                    <a:pt x="119" y="392"/>
                    <a:pt x="147" y="392"/>
                  </a:cubicBezTo>
                  <a:cubicBezTo>
                    <a:pt x="175" y="392"/>
                    <a:pt x="175" y="420"/>
                    <a:pt x="175" y="420"/>
                  </a:cubicBezTo>
                  <a:lnTo>
                    <a:pt x="175" y="392"/>
                  </a:lnTo>
                  <a:cubicBezTo>
                    <a:pt x="175" y="420"/>
                    <a:pt x="210" y="420"/>
                    <a:pt x="238" y="420"/>
                  </a:cubicBezTo>
                  <a:cubicBezTo>
                    <a:pt x="266" y="420"/>
                    <a:pt x="322" y="392"/>
                    <a:pt x="350" y="364"/>
                  </a:cubicBezTo>
                  <a:cubicBezTo>
                    <a:pt x="413" y="336"/>
                    <a:pt x="441" y="245"/>
                    <a:pt x="413" y="161"/>
                  </a:cubicBezTo>
                  <a:cubicBezTo>
                    <a:pt x="413" y="106"/>
                    <a:pt x="385" y="71"/>
                    <a:pt x="322" y="43"/>
                  </a:cubicBezTo>
                  <a:cubicBezTo>
                    <a:pt x="294" y="15"/>
                    <a:pt x="257" y="1"/>
                    <a:pt x="21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79"/>
            <p:cNvSpPr/>
            <p:nvPr/>
          </p:nvSpPr>
          <p:spPr>
            <a:xfrm>
              <a:off x="2030349" y="4395236"/>
              <a:ext cx="7350" cy="7964"/>
            </a:xfrm>
            <a:custGeom>
              <a:rect b="b" l="l" r="r" t="t"/>
              <a:pathLst>
                <a:path extrusionOk="0" h="350" w="323">
                  <a:moveTo>
                    <a:pt x="147" y="0"/>
                  </a:moveTo>
                  <a:cubicBezTo>
                    <a:pt x="92" y="28"/>
                    <a:pt x="1" y="84"/>
                    <a:pt x="1" y="175"/>
                  </a:cubicBezTo>
                  <a:lnTo>
                    <a:pt x="1" y="203"/>
                  </a:lnTo>
                  <a:cubicBezTo>
                    <a:pt x="1" y="259"/>
                    <a:pt x="92" y="350"/>
                    <a:pt x="147" y="350"/>
                  </a:cubicBezTo>
                  <a:cubicBezTo>
                    <a:pt x="231" y="350"/>
                    <a:pt x="322" y="294"/>
                    <a:pt x="322" y="203"/>
                  </a:cubicBezTo>
                  <a:lnTo>
                    <a:pt x="322" y="175"/>
                  </a:lnTo>
                  <a:cubicBezTo>
                    <a:pt x="322" y="84"/>
                    <a:pt x="231" y="0"/>
                    <a:pt x="14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79"/>
            <p:cNvSpPr/>
            <p:nvPr/>
          </p:nvSpPr>
          <p:spPr>
            <a:xfrm>
              <a:off x="2342684" y="4358942"/>
              <a:ext cx="15132" cy="16634"/>
            </a:xfrm>
            <a:custGeom>
              <a:rect b="b" l="l" r="r" t="t"/>
              <a:pathLst>
                <a:path extrusionOk="0" h="731" w="665">
                  <a:moveTo>
                    <a:pt x="347" y="1"/>
                  </a:moveTo>
                  <a:cubicBezTo>
                    <a:pt x="317" y="1"/>
                    <a:pt x="287" y="8"/>
                    <a:pt x="259" y="22"/>
                  </a:cubicBezTo>
                  <a:cubicBezTo>
                    <a:pt x="231" y="22"/>
                    <a:pt x="203" y="50"/>
                    <a:pt x="175" y="50"/>
                  </a:cubicBezTo>
                  <a:cubicBezTo>
                    <a:pt x="113" y="78"/>
                    <a:pt x="85" y="141"/>
                    <a:pt x="57" y="169"/>
                  </a:cubicBezTo>
                  <a:cubicBezTo>
                    <a:pt x="29" y="225"/>
                    <a:pt x="1" y="316"/>
                    <a:pt x="1" y="371"/>
                  </a:cubicBezTo>
                  <a:cubicBezTo>
                    <a:pt x="1" y="455"/>
                    <a:pt x="29" y="546"/>
                    <a:pt x="85" y="630"/>
                  </a:cubicBezTo>
                  <a:cubicBezTo>
                    <a:pt x="147" y="693"/>
                    <a:pt x="233" y="730"/>
                    <a:pt x="321" y="730"/>
                  </a:cubicBezTo>
                  <a:cubicBezTo>
                    <a:pt x="401" y="730"/>
                    <a:pt x="483" y="700"/>
                    <a:pt x="553" y="630"/>
                  </a:cubicBezTo>
                  <a:cubicBezTo>
                    <a:pt x="637" y="546"/>
                    <a:pt x="665" y="455"/>
                    <a:pt x="665" y="343"/>
                  </a:cubicBezTo>
                  <a:cubicBezTo>
                    <a:pt x="665" y="225"/>
                    <a:pt x="637" y="141"/>
                    <a:pt x="553" y="78"/>
                  </a:cubicBezTo>
                  <a:cubicBezTo>
                    <a:pt x="525" y="50"/>
                    <a:pt x="490" y="22"/>
                    <a:pt x="434" y="22"/>
                  </a:cubicBezTo>
                  <a:cubicBezTo>
                    <a:pt x="406" y="8"/>
                    <a:pt x="376" y="1"/>
                    <a:pt x="34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79"/>
            <p:cNvSpPr/>
            <p:nvPr/>
          </p:nvSpPr>
          <p:spPr>
            <a:xfrm>
              <a:off x="2356519" y="4348770"/>
              <a:ext cx="14040" cy="14017"/>
            </a:xfrm>
            <a:custGeom>
              <a:rect b="b" l="l" r="r" t="t"/>
              <a:pathLst>
                <a:path extrusionOk="0" h="616" w="617">
                  <a:moveTo>
                    <a:pt x="323" y="0"/>
                  </a:moveTo>
                  <a:cubicBezTo>
                    <a:pt x="232" y="0"/>
                    <a:pt x="148" y="28"/>
                    <a:pt x="92" y="91"/>
                  </a:cubicBezTo>
                  <a:cubicBezTo>
                    <a:pt x="57" y="119"/>
                    <a:pt x="29" y="147"/>
                    <a:pt x="29" y="175"/>
                  </a:cubicBezTo>
                  <a:cubicBezTo>
                    <a:pt x="1" y="203"/>
                    <a:pt x="1" y="266"/>
                    <a:pt x="1" y="294"/>
                  </a:cubicBezTo>
                  <a:cubicBezTo>
                    <a:pt x="1" y="378"/>
                    <a:pt x="29" y="469"/>
                    <a:pt x="92" y="497"/>
                  </a:cubicBezTo>
                  <a:cubicBezTo>
                    <a:pt x="148" y="553"/>
                    <a:pt x="232" y="616"/>
                    <a:pt x="323" y="616"/>
                  </a:cubicBezTo>
                  <a:cubicBezTo>
                    <a:pt x="379" y="616"/>
                    <a:pt x="469" y="553"/>
                    <a:pt x="525" y="497"/>
                  </a:cubicBezTo>
                  <a:cubicBezTo>
                    <a:pt x="553" y="497"/>
                    <a:pt x="581" y="441"/>
                    <a:pt x="581" y="413"/>
                  </a:cubicBezTo>
                  <a:cubicBezTo>
                    <a:pt x="616" y="378"/>
                    <a:pt x="616" y="322"/>
                    <a:pt x="616" y="294"/>
                  </a:cubicBezTo>
                  <a:cubicBezTo>
                    <a:pt x="616" y="203"/>
                    <a:pt x="581" y="119"/>
                    <a:pt x="525" y="91"/>
                  </a:cubicBezTo>
                  <a:cubicBezTo>
                    <a:pt x="469" y="28"/>
                    <a:pt x="379" y="0"/>
                    <a:pt x="32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79"/>
            <p:cNvSpPr/>
            <p:nvPr/>
          </p:nvSpPr>
          <p:spPr>
            <a:xfrm>
              <a:off x="2321999" y="4356712"/>
              <a:ext cx="11332" cy="11332"/>
            </a:xfrm>
            <a:custGeom>
              <a:rect b="b" l="l" r="r" t="t"/>
              <a:pathLst>
                <a:path extrusionOk="0" h="498" w="498">
                  <a:moveTo>
                    <a:pt x="266" y="1"/>
                  </a:moveTo>
                  <a:cubicBezTo>
                    <a:pt x="175" y="1"/>
                    <a:pt x="92" y="64"/>
                    <a:pt x="64" y="120"/>
                  </a:cubicBezTo>
                  <a:cubicBezTo>
                    <a:pt x="36" y="148"/>
                    <a:pt x="36" y="176"/>
                    <a:pt x="36" y="204"/>
                  </a:cubicBezTo>
                  <a:cubicBezTo>
                    <a:pt x="1" y="267"/>
                    <a:pt x="1" y="295"/>
                    <a:pt x="36" y="323"/>
                  </a:cubicBezTo>
                  <a:cubicBezTo>
                    <a:pt x="36" y="379"/>
                    <a:pt x="92" y="441"/>
                    <a:pt x="147" y="469"/>
                  </a:cubicBezTo>
                  <a:cubicBezTo>
                    <a:pt x="175" y="469"/>
                    <a:pt x="210" y="497"/>
                    <a:pt x="266" y="497"/>
                  </a:cubicBezTo>
                  <a:cubicBezTo>
                    <a:pt x="294" y="497"/>
                    <a:pt x="350" y="469"/>
                    <a:pt x="385" y="469"/>
                  </a:cubicBezTo>
                  <a:cubicBezTo>
                    <a:pt x="413" y="441"/>
                    <a:pt x="441" y="414"/>
                    <a:pt x="441" y="414"/>
                  </a:cubicBezTo>
                  <a:cubicBezTo>
                    <a:pt x="469" y="379"/>
                    <a:pt x="497" y="351"/>
                    <a:pt x="497" y="323"/>
                  </a:cubicBezTo>
                  <a:cubicBezTo>
                    <a:pt x="497" y="267"/>
                    <a:pt x="497" y="176"/>
                    <a:pt x="469" y="120"/>
                  </a:cubicBezTo>
                  <a:cubicBezTo>
                    <a:pt x="413" y="64"/>
                    <a:pt x="350" y="1"/>
                    <a:pt x="2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79"/>
            <p:cNvSpPr/>
            <p:nvPr/>
          </p:nvSpPr>
          <p:spPr>
            <a:xfrm>
              <a:off x="2161622" y="4448847"/>
              <a:ext cx="14654" cy="15291"/>
            </a:xfrm>
            <a:custGeom>
              <a:rect b="b" l="l" r="r" t="t"/>
              <a:pathLst>
                <a:path extrusionOk="0" h="672" w="644">
                  <a:moveTo>
                    <a:pt x="322" y="1"/>
                  </a:moveTo>
                  <a:cubicBezTo>
                    <a:pt x="266" y="1"/>
                    <a:pt x="231" y="1"/>
                    <a:pt x="203" y="35"/>
                  </a:cubicBezTo>
                  <a:cubicBezTo>
                    <a:pt x="175" y="35"/>
                    <a:pt x="147" y="35"/>
                    <a:pt x="119" y="63"/>
                  </a:cubicBezTo>
                  <a:cubicBezTo>
                    <a:pt x="91" y="91"/>
                    <a:pt x="91" y="91"/>
                    <a:pt x="56" y="119"/>
                  </a:cubicBezTo>
                  <a:cubicBezTo>
                    <a:pt x="28" y="147"/>
                    <a:pt x="28" y="175"/>
                    <a:pt x="28" y="210"/>
                  </a:cubicBezTo>
                  <a:cubicBezTo>
                    <a:pt x="0" y="210"/>
                    <a:pt x="0" y="238"/>
                    <a:pt x="0" y="266"/>
                  </a:cubicBezTo>
                  <a:lnTo>
                    <a:pt x="0" y="350"/>
                  </a:lnTo>
                  <a:cubicBezTo>
                    <a:pt x="0" y="385"/>
                    <a:pt x="0" y="413"/>
                    <a:pt x="28" y="441"/>
                  </a:cubicBezTo>
                  <a:cubicBezTo>
                    <a:pt x="28" y="469"/>
                    <a:pt x="28" y="497"/>
                    <a:pt x="56" y="525"/>
                  </a:cubicBezTo>
                  <a:lnTo>
                    <a:pt x="91" y="525"/>
                  </a:lnTo>
                  <a:lnTo>
                    <a:pt x="91" y="560"/>
                  </a:lnTo>
                  <a:lnTo>
                    <a:pt x="119" y="588"/>
                  </a:lnTo>
                  <a:cubicBezTo>
                    <a:pt x="147" y="616"/>
                    <a:pt x="175" y="644"/>
                    <a:pt x="203" y="644"/>
                  </a:cubicBezTo>
                  <a:cubicBezTo>
                    <a:pt x="231" y="644"/>
                    <a:pt x="266" y="672"/>
                    <a:pt x="294" y="672"/>
                  </a:cubicBezTo>
                  <a:lnTo>
                    <a:pt x="406" y="672"/>
                  </a:lnTo>
                  <a:cubicBezTo>
                    <a:pt x="406" y="644"/>
                    <a:pt x="469" y="644"/>
                    <a:pt x="469" y="616"/>
                  </a:cubicBezTo>
                  <a:lnTo>
                    <a:pt x="525" y="616"/>
                  </a:lnTo>
                  <a:cubicBezTo>
                    <a:pt x="525" y="588"/>
                    <a:pt x="525" y="588"/>
                    <a:pt x="553" y="588"/>
                  </a:cubicBezTo>
                  <a:cubicBezTo>
                    <a:pt x="553" y="560"/>
                    <a:pt x="581" y="525"/>
                    <a:pt x="616" y="497"/>
                  </a:cubicBezTo>
                  <a:cubicBezTo>
                    <a:pt x="616" y="469"/>
                    <a:pt x="644" y="441"/>
                    <a:pt x="644" y="413"/>
                  </a:cubicBezTo>
                  <a:lnTo>
                    <a:pt x="644" y="322"/>
                  </a:lnTo>
                  <a:lnTo>
                    <a:pt x="644" y="238"/>
                  </a:lnTo>
                  <a:lnTo>
                    <a:pt x="616" y="147"/>
                  </a:lnTo>
                  <a:cubicBezTo>
                    <a:pt x="581" y="119"/>
                    <a:pt x="581" y="119"/>
                    <a:pt x="553" y="91"/>
                  </a:cubicBezTo>
                  <a:cubicBezTo>
                    <a:pt x="525" y="63"/>
                    <a:pt x="525" y="63"/>
                    <a:pt x="497" y="35"/>
                  </a:cubicBezTo>
                  <a:lnTo>
                    <a:pt x="406"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79"/>
            <p:cNvSpPr/>
            <p:nvPr/>
          </p:nvSpPr>
          <p:spPr>
            <a:xfrm>
              <a:off x="2180236" y="4448210"/>
              <a:ext cx="9876" cy="11332"/>
            </a:xfrm>
            <a:custGeom>
              <a:rect b="b" l="l" r="r" t="t"/>
              <a:pathLst>
                <a:path extrusionOk="0" h="498" w="434">
                  <a:moveTo>
                    <a:pt x="203" y="1"/>
                  </a:moveTo>
                  <a:cubicBezTo>
                    <a:pt x="147" y="1"/>
                    <a:pt x="84" y="29"/>
                    <a:pt x="56" y="63"/>
                  </a:cubicBezTo>
                  <a:cubicBezTo>
                    <a:pt x="28" y="119"/>
                    <a:pt x="0" y="175"/>
                    <a:pt x="0" y="238"/>
                  </a:cubicBezTo>
                  <a:lnTo>
                    <a:pt x="0" y="294"/>
                  </a:lnTo>
                  <a:cubicBezTo>
                    <a:pt x="0" y="350"/>
                    <a:pt x="28" y="413"/>
                    <a:pt x="56" y="441"/>
                  </a:cubicBezTo>
                  <a:cubicBezTo>
                    <a:pt x="84" y="469"/>
                    <a:pt x="175" y="497"/>
                    <a:pt x="203" y="497"/>
                  </a:cubicBezTo>
                  <a:cubicBezTo>
                    <a:pt x="259" y="497"/>
                    <a:pt x="350" y="497"/>
                    <a:pt x="378" y="441"/>
                  </a:cubicBezTo>
                  <a:cubicBezTo>
                    <a:pt x="406" y="413"/>
                    <a:pt x="434" y="350"/>
                    <a:pt x="434" y="294"/>
                  </a:cubicBezTo>
                  <a:lnTo>
                    <a:pt x="434" y="238"/>
                  </a:lnTo>
                  <a:cubicBezTo>
                    <a:pt x="434" y="175"/>
                    <a:pt x="406" y="119"/>
                    <a:pt x="378" y="63"/>
                  </a:cubicBezTo>
                  <a:cubicBezTo>
                    <a:pt x="350" y="29"/>
                    <a:pt x="259" y="1"/>
                    <a:pt x="20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79"/>
            <p:cNvSpPr/>
            <p:nvPr/>
          </p:nvSpPr>
          <p:spPr>
            <a:xfrm>
              <a:off x="2073583" y="4437515"/>
              <a:ext cx="157351" cy="144699"/>
            </a:xfrm>
            <a:custGeom>
              <a:rect b="b" l="l" r="r" t="t"/>
              <a:pathLst>
                <a:path extrusionOk="0" h="6359" w="6915">
                  <a:moveTo>
                    <a:pt x="1044" y="5540"/>
                  </a:moveTo>
                  <a:lnTo>
                    <a:pt x="1044" y="5540"/>
                  </a:lnTo>
                  <a:cubicBezTo>
                    <a:pt x="988" y="5631"/>
                    <a:pt x="954" y="5715"/>
                    <a:pt x="926" y="5806"/>
                  </a:cubicBezTo>
                  <a:cubicBezTo>
                    <a:pt x="870" y="5834"/>
                    <a:pt x="842" y="5890"/>
                    <a:pt x="779" y="5918"/>
                  </a:cubicBezTo>
                  <a:cubicBezTo>
                    <a:pt x="723" y="5981"/>
                    <a:pt x="604" y="6036"/>
                    <a:pt x="520" y="6064"/>
                  </a:cubicBezTo>
                  <a:cubicBezTo>
                    <a:pt x="604" y="6009"/>
                    <a:pt x="695" y="5953"/>
                    <a:pt x="751" y="5862"/>
                  </a:cubicBezTo>
                  <a:cubicBezTo>
                    <a:pt x="870" y="5743"/>
                    <a:pt x="954" y="5659"/>
                    <a:pt x="1044" y="5540"/>
                  </a:cubicBezTo>
                  <a:close/>
                  <a:moveTo>
                    <a:pt x="6597" y="0"/>
                  </a:moveTo>
                  <a:cubicBezTo>
                    <a:pt x="6550" y="0"/>
                    <a:pt x="6503" y="19"/>
                    <a:pt x="6464" y="65"/>
                  </a:cubicBezTo>
                  <a:cubicBezTo>
                    <a:pt x="6289" y="212"/>
                    <a:pt x="6142" y="359"/>
                    <a:pt x="5995" y="499"/>
                  </a:cubicBezTo>
                  <a:cubicBezTo>
                    <a:pt x="5939" y="589"/>
                    <a:pt x="5883" y="645"/>
                    <a:pt x="5792" y="736"/>
                  </a:cubicBezTo>
                  <a:cubicBezTo>
                    <a:pt x="5792" y="764"/>
                    <a:pt x="5764" y="764"/>
                    <a:pt x="5764" y="792"/>
                  </a:cubicBezTo>
                  <a:cubicBezTo>
                    <a:pt x="5645" y="883"/>
                    <a:pt x="5534" y="967"/>
                    <a:pt x="5415" y="1058"/>
                  </a:cubicBezTo>
                  <a:cubicBezTo>
                    <a:pt x="5296" y="1114"/>
                    <a:pt x="5149" y="1170"/>
                    <a:pt x="5037" y="1233"/>
                  </a:cubicBezTo>
                  <a:lnTo>
                    <a:pt x="5009" y="1198"/>
                  </a:lnTo>
                  <a:cubicBezTo>
                    <a:pt x="4974" y="1170"/>
                    <a:pt x="4918" y="1142"/>
                    <a:pt x="4890" y="1114"/>
                  </a:cubicBezTo>
                  <a:lnTo>
                    <a:pt x="4799" y="1114"/>
                  </a:lnTo>
                  <a:cubicBezTo>
                    <a:pt x="4743" y="1114"/>
                    <a:pt x="4715" y="1142"/>
                    <a:pt x="4687" y="1142"/>
                  </a:cubicBezTo>
                  <a:lnTo>
                    <a:pt x="4659" y="1170"/>
                  </a:lnTo>
                  <a:cubicBezTo>
                    <a:pt x="4625" y="1198"/>
                    <a:pt x="4597" y="1233"/>
                    <a:pt x="4569" y="1261"/>
                  </a:cubicBezTo>
                  <a:cubicBezTo>
                    <a:pt x="4541" y="1317"/>
                    <a:pt x="4541" y="1345"/>
                    <a:pt x="4541" y="1408"/>
                  </a:cubicBezTo>
                  <a:lnTo>
                    <a:pt x="4541" y="1436"/>
                  </a:lnTo>
                  <a:cubicBezTo>
                    <a:pt x="4513" y="1436"/>
                    <a:pt x="4513" y="1463"/>
                    <a:pt x="4513" y="1463"/>
                  </a:cubicBezTo>
                  <a:cubicBezTo>
                    <a:pt x="4219" y="1610"/>
                    <a:pt x="3925" y="1813"/>
                    <a:pt x="3695" y="2044"/>
                  </a:cubicBezTo>
                  <a:cubicBezTo>
                    <a:pt x="3639" y="2107"/>
                    <a:pt x="3576" y="2163"/>
                    <a:pt x="3520" y="2247"/>
                  </a:cubicBezTo>
                  <a:cubicBezTo>
                    <a:pt x="3464" y="2338"/>
                    <a:pt x="3436" y="2421"/>
                    <a:pt x="3373" y="2484"/>
                  </a:cubicBezTo>
                  <a:cubicBezTo>
                    <a:pt x="3289" y="2596"/>
                    <a:pt x="3142" y="2659"/>
                    <a:pt x="3023" y="2771"/>
                  </a:cubicBezTo>
                  <a:cubicBezTo>
                    <a:pt x="2793" y="3009"/>
                    <a:pt x="2674" y="3330"/>
                    <a:pt x="2499" y="3589"/>
                  </a:cubicBezTo>
                  <a:cubicBezTo>
                    <a:pt x="2471" y="3645"/>
                    <a:pt x="2471" y="3736"/>
                    <a:pt x="2415" y="3792"/>
                  </a:cubicBezTo>
                  <a:cubicBezTo>
                    <a:pt x="2387" y="3855"/>
                    <a:pt x="2324" y="3911"/>
                    <a:pt x="2296" y="3939"/>
                  </a:cubicBezTo>
                  <a:cubicBezTo>
                    <a:pt x="2177" y="4086"/>
                    <a:pt x="2065" y="4232"/>
                    <a:pt x="1974" y="4407"/>
                  </a:cubicBezTo>
                  <a:cubicBezTo>
                    <a:pt x="1891" y="4554"/>
                    <a:pt x="1828" y="4666"/>
                    <a:pt x="1716" y="4757"/>
                  </a:cubicBezTo>
                  <a:cubicBezTo>
                    <a:pt x="1772" y="4666"/>
                    <a:pt x="1828" y="4554"/>
                    <a:pt x="1891" y="4435"/>
                  </a:cubicBezTo>
                  <a:cubicBezTo>
                    <a:pt x="2002" y="4204"/>
                    <a:pt x="2149" y="3939"/>
                    <a:pt x="2240" y="3680"/>
                  </a:cubicBezTo>
                  <a:cubicBezTo>
                    <a:pt x="2268" y="3617"/>
                    <a:pt x="2240" y="3561"/>
                    <a:pt x="2177" y="3533"/>
                  </a:cubicBezTo>
                  <a:cubicBezTo>
                    <a:pt x="2352" y="3268"/>
                    <a:pt x="2527" y="3009"/>
                    <a:pt x="2702" y="2771"/>
                  </a:cubicBezTo>
                  <a:cubicBezTo>
                    <a:pt x="2770" y="2687"/>
                    <a:pt x="2688" y="2599"/>
                    <a:pt x="2620" y="2599"/>
                  </a:cubicBezTo>
                  <a:cubicBezTo>
                    <a:pt x="2597" y="2599"/>
                    <a:pt x="2576" y="2609"/>
                    <a:pt x="2562" y="2631"/>
                  </a:cubicBezTo>
                  <a:cubicBezTo>
                    <a:pt x="2268" y="2981"/>
                    <a:pt x="2002" y="3295"/>
                    <a:pt x="1772" y="3680"/>
                  </a:cubicBezTo>
                  <a:cubicBezTo>
                    <a:pt x="1744" y="3708"/>
                    <a:pt x="1744" y="3736"/>
                    <a:pt x="1744" y="3792"/>
                  </a:cubicBezTo>
                  <a:cubicBezTo>
                    <a:pt x="1653" y="3911"/>
                    <a:pt x="1597" y="4030"/>
                    <a:pt x="1513" y="4142"/>
                  </a:cubicBezTo>
                  <a:cubicBezTo>
                    <a:pt x="1338" y="4407"/>
                    <a:pt x="1219" y="4666"/>
                    <a:pt x="1016" y="4904"/>
                  </a:cubicBezTo>
                  <a:cubicBezTo>
                    <a:pt x="639" y="5309"/>
                    <a:pt x="254" y="5743"/>
                    <a:pt x="24" y="6239"/>
                  </a:cubicBezTo>
                  <a:cubicBezTo>
                    <a:pt x="1" y="6291"/>
                    <a:pt x="53" y="6338"/>
                    <a:pt x="91" y="6338"/>
                  </a:cubicBezTo>
                  <a:cubicBezTo>
                    <a:pt x="100" y="6338"/>
                    <a:pt x="108" y="6335"/>
                    <a:pt x="114" y="6330"/>
                  </a:cubicBezTo>
                  <a:cubicBezTo>
                    <a:pt x="185" y="6230"/>
                    <a:pt x="301" y="6194"/>
                    <a:pt x="407" y="6152"/>
                  </a:cubicBezTo>
                  <a:lnTo>
                    <a:pt x="407" y="6152"/>
                  </a:lnTo>
                  <a:cubicBezTo>
                    <a:pt x="395" y="6161"/>
                    <a:pt x="384" y="6172"/>
                    <a:pt x="373" y="6183"/>
                  </a:cubicBezTo>
                  <a:cubicBezTo>
                    <a:pt x="317" y="6239"/>
                    <a:pt x="373" y="6358"/>
                    <a:pt x="464" y="6358"/>
                  </a:cubicBezTo>
                  <a:lnTo>
                    <a:pt x="492" y="6358"/>
                  </a:lnTo>
                  <a:cubicBezTo>
                    <a:pt x="492" y="6358"/>
                    <a:pt x="520" y="6358"/>
                    <a:pt x="520" y="6330"/>
                  </a:cubicBezTo>
                  <a:cubicBezTo>
                    <a:pt x="576" y="6330"/>
                    <a:pt x="627" y="6334"/>
                    <a:pt x="678" y="6334"/>
                  </a:cubicBezTo>
                  <a:cubicBezTo>
                    <a:pt x="761" y="6334"/>
                    <a:pt x="845" y="6323"/>
                    <a:pt x="954" y="6267"/>
                  </a:cubicBezTo>
                  <a:cubicBezTo>
                    <a:pt x="1128" y="6183"/>
                    <a:pt x="1275" y="6036"/>
                    <a:pt x="1394" y="5918"/>
                  </a:cubicBezTo>
                  <a:cubicBezTo>
                    <a:pt x="1541" y="5778"/>
                    <a:pt x="1688" y="5631"/>
                    <a:pt x="1800" y="5512"/>
                  </a:cubicBezTo>
                  <a:cubicBezTo>
                    <a:pt x="2002" y="5309"/>
                    <a:pt x="2268" y="5162"/>
                    <a:pt x="2443" y="4904"/>
                  </a:cubicBezTo>
                  <a:cubicBezTo>
                    <a:pt x="2527" y="4729"/>
                    <a:pt x="2618" y="4554"/>
                    <a:pt x="2737" y="4407"/>
                  </a:cubicBezTo>
                  <a:cubicBezTo>
                    <a:pt x="2820" y="4288"/>
                    <a:pt x="2939" y="4170"/>
                    <a:pt x="3023" y="4058"/>
                  </a:cubicBezTo>
                  <a:cubicBezTo>
                    <a:pt x="3170" y="3764"/>
                    <a:pt x="3261" y="3470"/>
                    <a:pt x="3401" y="3184"/>
                  </a:cubicBezTo>
                  <a:cubicBezTo>
                    <a:pt x="3492" y="3037"/>
                    <a:pt x="3576" y="2918"/>
                    <a:pt x="3695" y="2806"/>
                  </a:cubicBezTo>
                  <a:cubicBezTo>
                    <a:pt x="3813" y="2687"/>
                    <a:pt x="3897" y="2568"/>
                    <a:pt x="4016" y="2456"/>
                  </a:cubicBezTo>
                  <a:cubicBezTo>
                    <a:pt x="4275" y="2247"/>
                    <a:pt x="4569" y="2044"/>
                    <a:pt x="4862" y="1869"/>
                  </a:cubicBezTo>
                  <a:cubicBezTo>
                    <a:pt x="5149" y="1694"/>
                    <a:pt x="5443" y="1610"/>
                    <a:pt x="5673" y="1408"/>
                  </a:cubicBezTo>
                  <a:cubicBezTo>
                    <a:pt x="5792" y="1289"/>
                    <a:pt x="5883" y="1170"/>
                    <a:pt x="5967" y="1058"/>
                  </a:cubicBezTo>
                  <a:cubicBezTo>
                    <a:pt x="5967" y="1023"/>
                    <a:pt x="5995" y="995"/>
                    <a:pt x="5995" y="995"/>
                  </a:cubicBezTo>
                  <a:cubicBezTo>
                    <a:pt x="6058" y="939"/>
                    <a:pt x="6114" y="911"/>
                    <a:pt x="6142" y="883"/>
                  </a:cubicBezTo>
                  <a:cubicBezTo>
                    <a:pt x="6345" y="708"/>
                    <a:pt x="6547" y="533"/>
                    <a:pt x="6757" y="359"/>
                  </a:cubicBezTo>
                  <a:cubicBezTo>
                    <a:pt x="6914" y="223"/>
                    <a:pt x="6757" y="0"/>
                    <a:pt x="659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79"/>
            <p:cNvSpPr/>
            <p:nvPr/>
          </p:nvSpPr>
          <p:spPr>
            <a:xfrm>
              <a:off x="2139026" y="4480044"/>
              <a:ext cx="15291" cy="11946"/>
            </a:xfrm>
            <a:custGeom>
              <a:rect b="b" l="l" r="r" t="t"/>
              <a:pathLst>
                <a:path extrusionOk="0" h="525" w="672">
                  <a:moveTo>
                    <a:pt x="322" y="0"/>
                  </a:moveTo>
                  <a:cubicBezTo>
                    <a:pt x="0" y="0"/>
                    <a:pt x="0" y="524"/>
                    <a:pt x="322" y="524"/>
                  </a:cubicBezTo>
                  <a:cubicBezTo>
                    <a:pt x="672" y="524"/>
                    <a:pt x="672" y="0"/>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79"/>
            <p:cNvSpPr/>
            <p:nvPr/>
          </p:nvSpPr>
          <p:spPr>
            <a:xfrm>
              <a:off x="1991847" y="4404452"/>
              <a:ext cx="179810" cy="92249"/>
            </a:xfrm>
            <a:custGeom>
              <a:rect b="b" l="l" r="r" t="t"/>
              <a:pathLst>
                <a:path extrusionOk="0" h="4054" w="7902">
                  <a:moveTo>
                    <a:pt x="7727" y="1"/>
                  </a:moveTo>
                  <a:cubicBezTo>
                    <a:pt x="7461" y="1"/>
                    <a:pt x="7231" y="148"/>
                    <a:pt x="6993" y="266"/>
                  </a:cubicBezTo>
                  <a:cubicBezTo>
                    <a:pt x="6909" y="322"/>
                    <a:pt x="6818" y="350"/>
                    <a:pt x="6734" y="413"/>
                  </a:cubicBezTo>
                  <a:lnTo>
                    <a:pt x="6678" y="413"/>
                  </a:lnTo>
                  <a:cubicBezTo>
                    <a:pt x="6643" y="322"/>
                    <a:pt x="6615" y="266"/>
                    <a:pt x="6559" y="203"/>
                  </a:cubicBezTo>
                  <a:cubicBezTo>
                    <a:pt x="6531" y="175"/>
                    <a:pt x="6468" y="120"/>
                    <a:pt x="6412" y="92"/>
                  </a:cubicBezTo>
                  <a:lnTo>
                    <a:pt x="6266" y="92"/>
                  </a:lnTo>
                  <a:cubicBezTo>
                    <a:pt x="6210" y="120"/>
                    <a:pt x="6119" y="148"/>
                    <a:pt x="6119" y="238"/>
                  </a:cubicBezTo>
                  <a:cubicBezTo>
                    <a:pt x="6119" y="294"/>
                    <a:pt x="6182" y="350"/>
                    <a:pt x="6238" y="378"/>
                  </a:cubicBezTo>
                  <a:lnTo>
                    <a:pt x="6238" y="413"/>
                  </a:lnTo>
                  <a:lnTo>
                    <a:pt x="6238" y="441"/>
                  </a:lnTo>
                  <a:cubicBezTo>
                    <a:pt x="6154" y="441"/>
                    <a:pt x="6091" y="469"/>
                    <a:pt x="6007" y="525"/>
                  </a:cubicBezTo>
                  <a:cubicBezTo>
                    <a:pt x="5888" y="378"/>
                    <a:pt x="5769" y="378"/>
                    <a:pt x="5594" y="350"/>
                  </a:cubicBezTo>
                  <a:cubicBezTo>
                    <a:pt x="5575" y="344"/>
                    <a:pt x="5553" y="340"/>
                    <a:pt x="5532" y="340"/>
                  </a:cubicBezTo>
                  <a:cubicBezTo>
                    <a:pt x="5462" y="340"/>
                    <a:pt x="5392" y="378"/>
                    <a:pt x="5392" y="469"/>
                  </a:cubicBezTo>
                  <a:cubicBezTo>
                    <a:pt x="5364" y="553"/>
                    <a:pt x="5420" y="644"/>
                    <a:pt x="5510" y="672"/>
                  </a:cubicBezTo>
                  <a:cubicBezTo>
                    <a:pt x="5566" y="700"/>
                    <a:pt x="5629" y="728"/>
                    <a:pt x="5657" y="791"/>
                  </a:cubicBezTo>
                  <a:cubicBezTo>
                    <a:pt x="5594" y="847"/>
                    <a:pt x="5510" y="903"/>
                    <a:pt x="5392" y="903"/>
                  </a:cubicBezTo>
                  <a:cubicBezTo>
                    <a:pt x="5133" y="938"/>
                    <a:pt x="4958" y="1112"/>
                    <a:pt x="4720" y="1287"/>
                  </a:cubicBezTo>
                  <a:cubicBezTo>
                    <a:pt x="4608" y="1371"/>
                    <a:pt x="4490" y="1462"/>
                    <a:pt x="4343" y="1490"/>
                  </a:cubicBezTo>
                  <a:cubicBezTo>
                    <a:pt x="4231" y="1518"/>
                    <a:pt x="4112" y="1518"/>
                    <a:pt x="4021" y="1602"/>
                  </a:cubicBezTo>
                  <a:cubicBezTo>
                    <a:pt x="3937" y="1693"/>
                    <a:pt x="3881" y="1812"/>
                    <a:pt x="3762" y="1868"/>
                  </a:cubicBezTo>
                  <a:cubicBezTo>
                    <a:pt x="3717" y="1882"/>
                    <a:pt x="3659" y="1882"/>
                    <a:pt x="3602" y="1882"/>
                  </a:cubicBezTo>
                  <a:cubicBezTo>
                    <a:pt x="3544" y="1882"/>
                    <a:pt x="3486" y="1882"/>
                    <a:pt x="3441" y="1896"/>
                  </a:cubicBezTo>
                  <a:cubicBezTo>
                    <a:pt x="3266" y="1896"/>
                    <a:pt x="3182" y="1986"/>
                    <a:pt x="3035" y="2070"/>
                  </a:cubicBezTo>
                  <a:cubicBezTo>
                    <a:pt x="2916" y="2126"/>
                    <a:pt x="2769" y="2189"/>
                    <a:pt x="2658" y="2273"/>
                  </a:cubicBezTo>
                  <a:cubicBezTo>
                    <a:pt x="2567" y="2364"/>
                    <a:pt x="2483" y="2420"/>
                    <a:pt x="2336" y="2448"/>
                  </a:cubicBezTo>
                  <a:cubicBezTo>
                    <a:pt x="2217" y="2511"/>
                    <a:pt x="2070" y="2539"/>
                    <a:pt x="1958" y="2623"/>
                  </a:cubicBezTo>
                  <a:cubicBezTo>
                    <a:pt x="1867" y="2686"/>
                    <a:pt x="1784" y="2798"/>
                    <a:pt x="1693" y="2861"/>
                  </a:cubicBezTo>
                  <a:cubicBezTo>
                    <a:pt x="1674" y="2870"/>
                    <a:pt x="1651" y="2873"/>
                    <a:pt x="1628" y="2873"/>
                  </a:cubicBezTo>
                  <a:cubicBezTo>
                    <a:pt x="1580" y="2873"/>
                    <a:pt x="1527" y="2861"/>
                    <a:pt x="1490" y="2861"/>
                  </a:cubicBezTo>
                  <a:cubicBezTo>
                    <a:pt x="1434" y="2861"/>
                    <a:pt x="1371" y="2889"/>
                    <a:pt x="1315" y="2916"/>
                  </a:cubicBezTo>
                  <a:cubicBezTo>
                    <a:pt x="1168" y="3000"/>
                    <a:pt x="1021" y="3091"/>
                    <a:pt x="875" y="3210"/>
                  </a:cubicBezTo>
                  <a:lnTo>
                    <a:pt x="875" y="3063"/>
                  </a:lnTo>
                  <a:cubicBezTo>
                    <a:pt x="875" y="2916"/>
                    <a:pt x="875" y="2770"/>
                    <a:pt x="937" y="2623"/>
                  </a:cubicBezTo>
                  <a:cubicBezTo>
                    <a:pt x="955" y="2516"/>
                    <a:pt x="874" y="2442"/>
                    <a:pt x="789" y="2442"/>
                  </a:cubicBezTo>
                  <a:cubicBezTo>
                    <a:pt x="735" y="2442"/>
                    <a:pt x="679" y="2471"/>
                    <a:pt x="644" y="2539"/>
                  </a:cubicBezTo>
                  <a:cubicBezTo>
                    <a:pt x="560" y="2798"/>
                    <a:pt x="469" y="3119"/>
                    <a:pt x="560" y="3413"/>
                  </a:cubicBezTo>
                  <a:lnTo>
                    <a:pt x="525" y="3413"/>
                  </a:lnTo>
                  <a:cubicBezTo>
                    <a:pt x="469" y="3441"/>
                    <a:pt x="413" y="3469"/>
                    <a:pt x="385" y="3497"/>
                  </a:cubicBezTo>
                  <a:cubicBezTo>
                    <a:pt x="350" y="3413"/>
                    <a:pt x="350" y="3322"/>
                    <a:pt x="350" y="3238"/>
                  </a:cubicBezTo>
                  <a:cubicBezTo>
                    <a:pt x="350" y="3210"/>
                    <a:pt x="322" y="3175"/>
                    <a:pt x="294" y="3175"/>
                  </a:cubicBezTo>
                  <a:cubicBezTo>
                    <a:pt x="285" y="3174"/>
                    <a:pt x="275" y="3173"/>
                    <a:pt x="267" y="3173"/>
                  </a:cubicBezTo>
                  <a:cubicBezTo>
                    <a:pt x="61" y="3173"/>
                    <a:pt x="35" y="3475"/>
                    <a:pt x="35" y="3616"/>
                  </a:cubicBezTo>
                  <a:cubicBezTo>
                    <a:pt x="35" y="3672"/>
                    <a:pt x="63" y="3700"/>
                    <a:pt x="63" y="3763"/>
                  </a:cubicBezTo>
                  <a:cubicBezTo>
                    <a:pt x="35" y="3818"/>
                    <a:pt x="0" y="3874"/>
                    <a:pt x="0" y="3937"/>
                  </a:cubicBezTo>
                  <a:cubicBezTo>
                    <a:pt x="0" y="3960"/>
                    <a:pt x="23" y="4001"/>
                    <a:pt x="47" y="4001"/>
                  </a:cubicBezTo>
                  <a:cubicBezTo>
                    <a:pt x="52" y="4001"/>
                    <a:pt x="58" y="3999"/>
                    <a:pt x="63" y="3993"/>
                  </a:cubicBezTo>
                  <a:cubicBezTo>
                    <a:pt x="119" y="3993"/>
                    <a:pt x="147" y="3993"/>
                    <a:pt x="210" y="3965"/>
                  </a:cubicBezTo>
                  <a:cubicBezTo>
                    <a:pt x="265" y="4020"/>
                    <a:pt x="334" y="4053"/>
                    <a:pt x="406" y="4053"/>
                  </a:cubicBezTo>
                  <a:cubicBezTo>
                    <a:pt x="445" y="4053"/>
                    <a:pt x="485" y="4043"/>
                    <a:pt x="525" y="4021"/>
                  </a:cubicBezTo>
                  <a:cubicBezTo>
                    <a:pt x="588" y="3993"/>
                    <a:pt x="616" y="3937"/>
                    <a:pt x="616" y="3874"/>
                  </a:cubicBezTo>
                  <a:cubicBezTo>
                    <a:pt x="616" y="3846"/>
                    <a:pt x="616" y="3818"/>
                    <a:pt x="588" y="3818"/>
                  </a:cubicBezTo>
                  <a:cubicBezTo>
                    <a:pt x="700" y="3791"/>
                    <a:pt x="819" y="3763"/>
                    <a:pt x="937" y="3700"/>
                  </a:cubicBezTo>
                  <a:cubicBezTo>
                    <a:pt x="1084" y="3616"/>
                    <a:pt x="1224" y="3525"/>
                    <a:pt x="1399" y="3413"/>
                  </a:cubicBezTo>
                  <a:cubicBezTo>
                    <a:pt x="1462" y="3350"/>
                    <a:pt x="1518" y="3322"/>
                    <a:pt x="1609" y="3322"/>
                  </a:cubicBezTo>
                  <a:cubicBezTo>
                    <a:pt x="1693" y="3294"/>
                    <a:pt x="1784" y="3322"/>
                    <a:pt x="1867" y="3266"/>
                  </a:cubicBezTo>
                  <a:cubicBezTo>
                    <a:pt x="1986" y="3238"/>
                    <a:pt x="2070" y="3119"/>
                    <a:pt x="2189" y="3000"/>
                  </a:cubicBezTo>
                  <a:cubicBezTo>
                    <a:pt x="2336" y="2916"/>
                    <a:pt x="2511" y="2889"/>
                    <a:pt x="2686" y="2826"/>
                  </a:cubicBezTo>
                  <a:cubicBezTo>
                    <a:pt x="2832" y="2770"/>
                    <a:pt x="2972" y="2686"/>
                    <a:pt x="3119" y="2623"/>
                  </a:cubicBezTo>
                  <a:cubicBezTo>
                    <a:pt x="3266" y="2567"/>
                    <a:pt x="3413" y="2448"/>
                    <a:pt x="3560" y="2420"/>
                  </a:cubicBezTo>
                  <a:cubicBezTo>
                    <a:pt x="3706" y="2364"/>
                    <a:pt x="3846" y="2336"/>
                    <a:pt x="3965" y="2245"/>
                  </a:cubicBezTo>
                  <a:cubicBezTo>
                    <a:pt x="4084" y="2161"/>
                    <a:pt x="4168" y="2042"/>
                    <a:pt x="4259" y="1924"/>
                  </a:cubicBezTo>
                  <a:cubicBezTo>
                    <a:pt x="4371" y="1812"/>
                    <a:pt x="4546" y="1777"/>
                    <a:pt x="4692" y="1721"/>
                  </a:cubicBezTo>
                  <a:cubicBezTo>
                    <a:pt x="4839" y="1637"/>
                    <a:pt x="4958" y="1518"/>
                    <a:pt x="5105" y="1427"/>
                  </a:cubicBezTo>
                  <a:cubicBezTo>
                    <a:pt x="5161" y="1371"/>
                    <a:pt x="5245" y="1287"/>
                    <a:pt x="5336" y="1252"/>
                  </a:cubicBezTo>
                  <a:cubicBezTo>
                    <a:pt x="5378" y="1238"/>
                    <a:pt x="5421" y="1238"/>
                    <a:pt x="5462" y="1238"/>
                  </a:cubicBezTo>
                  <a:cubicBezTo>
                    <a:pt x="5502" y="1238"/>
                    <a:pt x="5538" y="1238"/>
                    <a:pt x="5566" y="1224"/>
                  </a:cubicBezTo>
                  <a:cubicBezTo>
                    <a:pt x="5657" y="1196"/>
                    <a:pt x="5741" y="1168"/>
                    <a:pt x="5832" y="1112"/>
                  </a:cubicBezTo>
                  <a:cubicBezTo>
                    <a:pt x="5860" y="1140"/>
                    <a:pt x="5888" y="1140"/>
                    <a:pt x="5916" y="1168"/>
                  </a:cubicBezTo>
                  <a:cubicBezTo>
                    <a:pt x="5936" y="1173"/>
                    <a:pt x="5956" y="1175"/>
                    <a:pt x="5974" y="1175"/>
                  </a:cubicBezTo>
                  <a:cubicBezTo>
                    <a:pt x="6062" y="1175"/>
                    <a:pt x="6125" y="1120"/>
                    <a:pt x="6154" y="1022"/>
                  </a:cubicBezTo>
                  <a:cubicBezTo>
                    <a:pt x="6182" y="966"/>
                    <a:pt x="6182" y="903"/>
                    <a:pt x="6182" y="819"/>
                  </a:cubicBezTo>
                  <a:cubicBezTo>
                    <a:pt x="6210" y="791"/>
                    <a:pt x="6238" y="791"/>
                    <a:pt x="6294" y="763"/>
                  </a:cubicBezTo>
                  <a:cubicBezTo>
                    <a:pt x="6294" y="785"/>
                    <a:pt x="6335" y="826"/>
                    <a:pt x="6380" y="826"/>
                  </a:cubicBezTo>
                  <a:cubicBezTo>
                    <a:pt x="6391" y="826"/>
                    <a:pt x="6402" y="824"/>
                    <a:pt x="6412" y="819"/>
                  </a:cubicBezTo>
                  <a:cubicBezTo>
                    <a:pt x="6881" y="700"/>
                    <a:pt x="7405" y="553"/>
                    <a:pt x="7811" y="238"/>
                  </a:cubicBezTo>
                  <a:cubicBezTo>
                    <a:pt x="7902" y="148"/>
                    <a:pt x="7839" y="1"/>
                    <a:pt x="772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79"/>
            <p:cNvSpPr/>
            <p:nvPr/>
          </p:nvSpPr>
          <p:spPr>
            <a:xfrm>
              <a:off x="2188200" y="4327608"/>
              <a:ext cx="66991" cy="55317"/>
            </a:xfrm>
            <a:custGeom>
              <a:rect b="b" l="l" r="r" t="t"/>
              <a:pathLst>
                <a:path extrusionOk="0" h="2431" w="2944">
                  <a:moveTo>
                    <a:pt x="84" y="0"/>
                  </a:moveTo>
                  <a:cubicBezTo>
                    <a:pt x="28" y="0"/>
                    <a:pt x="0" y="28"/>
                    <a:pt x="28" y="84"/>
                  </a:cubicBezTo>
                  <a:cubicBezTo>
                    <a:pt x="112" y="147"/>
                    <a:pt x="175" y="231"/>
                    <a:pt x="259" y="294"/>
                  </a:cubicBezTo>
                  <a:cubicBezTo>
                    <a:pt x="350" y="378"/>
                    <a:pt x="462" y="434"/>
                    <a:pt x="552" y="525"/>
                  </a:cubicBezTo>
                  <a:cubicBezTo>
                    <a:pt x="727" y="672"/>
                    <a:pt x="874" y="902"/>
                    <a:pt x="958" y="1105"/>
                  </a:cubicBezTo>
                  <a:cubicBezTo>
                    <a:pt x="1196" y="1518"/>
                    <a:pt x="1161" y="2042"/>
                    <a:pt x="1545" y="2357"/>
                  </a:cubicBezTo>
                  <a:cubicBezTo>
                    <a:pt x="1592" y="2408"/>
                    <a:pt x="1650" y="2430"/>
                    <a:pt x="1707" y="2430"/>
                  </a:cubicBezTo>
                  <a:cubicBezTo>
                    <a:pt x="1752" y="2430"/>
                    <a:pt x="1795" y="2416"/>
                    <a:pt x="1832" y="2392"/>
                  </a:cubicBezTo>
                  <a:cubicBezTo>
                    <a:pt x="1860" y="2420"/>
                    <a:pt x="1895" y="2420"/>
                    <a:pt x="1895" y="2420"/>
                  </a:cubicBezTo>
                  <a:cubicBezTo>
                    <a:pt x="1916" y="2427"/>
                    <a:pt x="1935" y="2430"/>
                    <a:pt x="1952" y="2430"/>
                  </a:cubicBezTo>
                  <a:cubicBezTo>
                    <a:pt x="2005" y="2430"/>
                    <a:pt x="2043" y="2397"/>
                    <a:pt x="2070" y="2329"/>
                  </a:cubicBezTo>
                  <a:cubicBezTo>
                    <a:pt x="2070" y="2217"/>
                    <a:pt x="2070" y="2098"/>
                    <a:pt x="2007" y="2007"/>
                  </a:cubicBezTo>
                  <a:lnTo>
                    <a:pt x="2007" y="1923"/>
                  </a:lnTo>
                  <a:cubicBezTo>
                    <a:pt x="2035" y="1979"/>
                    <a:pt x="2070" y="2007"/>
                    <a:pt x="2098" y="2070"/>
                  </a:cubicBezTo>
                  <a:cubicBezTo>
                    <a:pt x="2121" y="2116"/>
                    <a:pt x="2169" y="2139"/>
                    <a:pt x="2218" y="2139"/>
                  </a:cubicBezTo>
                  <a:cubicBezTo>
                    <a:pt x="2287" y="2139"/>
                    <a:pt x="2356" y="2093"/>
                    <a:pt x="2356" y="2007"/>
                  </a:cubicBezTo>
                  <a:cubicBezTo>
                    <a:pt x="2329" y="1951"/>
                    <a:pt x="2329" y="1923"/>
                    <a:pt x="2329" y="1867"/>
                  </a:cubicBezTo>
                  <a:cubicBezTo>
                    <a:pt x="2356" y="1867"/>
                    <a:pt x="2356" y="1832"/>
                    <a:pt x="2384" y="1804"/>
                  </a:cubicBezTo>
                  <a:cubicBezTo>
                    <a:pt x="2384" y="1693"/>
                    <a:pt x="2419" y="1574"/>
                    <a:pt x="2419" y="1455"/>
                  </a:cubicBezTo>
                  <a:lnTo>
                    <a:pt x="2419" y="1483"/>
                  </a:lnTo>
                  <a:cubicBezTo>
                    <a:pt x="2447" y="1483"/>
                    <a:pt x="2447" y="1518"/>
                    <a:pt x="2475" y="1518"/>
                  </a:cubicBezTo>
                  <a:cubicBezTo>
                    <a:pt x="2447" y="1630"/>
                    <a:pt x="2503" y="1804"/>
                    <a:pt x="2678" y="1804"/>
                  </a:cubicBezTo>
                  <a:cubicBezTo>
                    <a:pt x="2881" y="1804"/>
                    <a:pt x="2944" y="1574"/>
                    <a:pt x="2853" y="1427"/>
                  </a:cubicBezTo>
                  <a:cubicBezTo>
                    <a:pt x="2881" y="1427"/>
                    <a:pt x="2881" y="1399"/>
                    <a:pt x="2881" y="1399"/>
                  </a:cubicBezTo>
                  <a:cubicBezTo>
                    <a:pt x="2909" y="1371"/>
                    <a:pt x="2909" y="1371"/>
                    <a:pt x="2909" y="1343"/>
                  </a:cubicBezTo>
                  <a:lnTo>
                    <a:pt x="2944" y="1308"/>
                  </a:lnTo>
                  <a:lnTo>
                    <a:pt x="2944" y="1133"/>
                  </a:lnTo>
                  <a:lnTo>
                    <a:pt x="2944" y="1105"/>
                  </a:lnTo>
                  <a:cubicBezTo>
                    <a:pt x="2909" y="1105"/>
                    <a:pt x="2909" y="1049"/>
                    <a:pt x="2909" y="1049"/>
                  </a:cubicBezTo>
                  <a:cubicBezTo>
                    <a:pt x="2881" y="1021"/>
                    <a:pt x="2853" y="993"/>
                    <a:pt x="2853" y="993"/>
                  </a:cubicBezTo>
                  <a:cubicBezTo>
                    <a:pt x="2853" y="958"/>
                    <a:pt x="2825" y="958"/>
                    <a:pt x="2825" y="958"/>
                  </a:cubicBezTo>
                  <a:lnTo>
                    <a:pt x="2797" y="930"/>
                  </a:lnTo>
                  <a:lnTo>
                    <a:pt x="2734" y="902"/>
                  </a:lnTo>
                  <a:lnTo>
                    <a:pt x="2531" y="902"/>
                  </a:lnTo>
                  <a:cubicBezTo>
                    <a:pt x="2531" y="902"/>
                    <a:pt x="2503" y="930"/>
                    <a:pt x="2475" y="930"/>
                  </a:cubicBezTo>
                  <a:cubicBezTo>
                    <a:pt x="2447" y="958"/>
                    <a:pt x="2419" y="958"/>
                    <a:pt x="2419" y="993"/>
                  </a:cubicBezTo>
                  <a:cubicBezTo>
                    <a:pt x="2384" y="993"/>
                    <a:pt x="2384" y="1021"/>
                    <a:pt x="2384" y="1021"/>
                  </a:cubicBezTo>
                  <a:cubicBezTo>
                    <a:pt x="2356" y="1049"/>
                    <a:pt x="2356" y="1049"/>
                    <a:pt x="2329" y="1077"/>
                  </a:cubicBezTo>
                  <a:cubicBezTo>
                    <a:pt x="2301" y="958"/>
                    <a:pt x="2245" y="846"/>
                    <a:pt x="2210" y="756"/>
                  </a:cubicBezTo>
                  <a:cubicBezTo>
                    <a:pt x="2181" y="695"/>
                    <a:pt x="2130" y="670"/>
                    <a:pt x="2078" y="670"/>
                  </a:cubicBezTo>
                  <a:cubicBezTo>
                    <a:pt x="1981" y="670"/>
                    <a:pt x="1882" y="760"/>
                    <a:pt x="1923" y="874"/>
                  </a:cubicBezTo>
                  <a:cubicBezTo>
                    <a:pt x="1979" y="993"/>
                    <a:pt x="2035" y="1133"/>
                    <a:pt x="2070" y="1280"/>
                  </a:cubicBezTo>
                  <a:cubicBezTo>
                    <a:pt x="1923" y="1133"/>
                    <a:pt x="1748" y="1021"/>
                    <a:pt x="1601" y="874"/>
                  </a:cubicBezTo>
                  <a:cubicBezTo>
                    <a:pt x="1575" y="855"/>
                    <a:pt x="1547" y="846"/>
                    <a:pt x="1519" y="846"/>
                  </a:cubicBezTo>
                  <a:cubicBezTo>
                    <a:pt x="1420" y="846"/>
                    <a:pt x="1334" y="956"/>
                    <a:pt x="1427" y="1049"/>
                  </a:cubicBezTo>
                  <a:cubicBezTo>
                    <a:pt x="1482" y="1077"/>
                    <a:pt x="1510" y="1133"/>
                    <a:pt x="1573" y="1196"/>
                  </a:cubicBezTo>
                  <a:cubicBezTo>
                    <a:pt x="1573" y="1196"/>
                    <a:pt x="1573" y="1224"/>
                    <a:pt x="1601" y="1252"/>
                  </a:cubicBezTo>
                  <a:cubicBezTo>
                    <a:pt x="1685" y="1308"/>
                    <a:pt x="1748" y="1427"/>
                    <a:pt x="1748" y="1546"/>
                  </a:cubicBezTo>
                  <a:cubicBezTo>
                    <a:pt x="1720" y="1483"/>
                    <a:pt x="1629" y="1399"/>
                    <a:pt x="1573" y="1343"/>
                  </a:cubicBezTo>
                  <a:cubicBezTo>
                    <a:pt x="1482" y="1168"/>
                    <a:pt x="1371" y="958"/>
                    <a:pt x="1252" y="784"/>
                  </a:cubicBezTo>
                  <a:cubicBezTo>
                    <a:pt x="1105" y="581"/>
                    <a:pt x="930" y="434"/>
                    <a:pt x="755" y="294"/>
                  </a:cubicBezTo>
                  <a:cubicBezTo>
                    <a:pt x="671" y="231"/>
                    <a:pt x="580" y="175"/>
                    <a:pt x="497" y="147"/>
                  </a:cubicBezTo>
                  <a:cubicBezTo>
                    <a:pt x="350" y="84"/>
                    <a:pt x="203" y="84"/>
                    <a:pt x="8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79"/>
            <p:cNvSpPr/>
            <p:nvPr/>
          </p:nvSpPr>
          <p:spPr>
            <a:xfrm>
              <a:off x="2100047" y="4328882"/>
              <a:ext cx="45692" cy="53861"/>
            </a:xfrm>
            <a:custGeom>
              <a:rect b="b" l="l" r="r" t="t"/>
              <a:pathLst>
                <a:path extrusionOk="0" h="2367" w="2008">
                  <a:moveTo>
                    <a:pt x="1364" y="0"/>
                  </a:moveTo>
                  <a:cubicBezTo>
                    <a:pt x="1280" y="0"/>
                    <a:pt x="1224" y="63"/>
                    <a:pt x="1189" y="119"/>
                  </a:cubicBezTo>
                  <a:lnTo>
                    <a:pt x="1161" y="119"/>
                  </a:lnTo>
                  <a:cubicBezTo>
                    <a:pt x="1105" y="119"/>
                    <a:pt x="1049" y="147"/>
                    <a:pt x="986" y="175"/>
                  </a:cubicBezTo>
                  <a:cubicBezTo>
                    <a:pt x="874" y="266"/>
                    <a:pt x="839" y="378"/>
                    <a:pt x="755" y="469"/>
                  </a:cubicBezTo>
                  <a:cubicBezTo>
                    <a:pt x="728" y="497"/>
                    <a:pt x="665" y="525"/>
                    <a:pt x="637" y="588"/>
                  </a:cubicBezTo>
                  <a:cubicBezTo>
                    <a:pt x="609" y="616"/>
                    <a:pt x="581" y="728"/>
                    <a:pt x="553" y="762"/>
                  </a:cubicBezTo>
                  <a:cubicBezTo>
                    <a:pt x="539" y="776"/>
                    <a:pt x="502" y="776"/>
                    <a:pt x="465" y="776"/>
                  </a:cubicBezTo>
                  <a:cubicBezTo>
                    <a:pt x="429" y="776"/>
                    <a:pt x="392" y="776"/>
                    <a:pt x="378" y="790"/>
                  </a:cubicBezTo>
                  <a:cubicBezTo>
                    <a:pt x="315" y="790"/>
                    <a:pt x="287" y="818"/>
                    <a:pt x="259" y="846"/>
                  </a:cubicBezTo>
                  <a:cubicBezTo>
                    <a:pt x="175" y="937"/>
                    <a:pt x="175" y="1049"/>
                    <a:pt x="203" y="1140"/>
                  </a:cubicBezTo>
                  <a:cubicBezTo>
                    <a:pt x="203" y="1168"/>
                    <a:pt x="231" y="1252"/>
                    <a:pt x="203" y="1287"/>
                  </a:cubicBezTo>
                  <a:cubicBezTo>
                    <a:pt x="203" y="1282"/>
                    <a:pt x="202" y="1281"/>
                    <a:pt x="200" y="1281"/>
                  </a:cubicBezTo>
                  <a:cubicBezTo>
                    <a:pt x="188" y="1281"/>
                    <a:pt x="140" y="1374"/>
                    <a:pt x="140" y="1399"/>
                  </a:cubicBezTo>
                  <a:cubicBezTo>
                    <a:pt x="84" y="1490"/>
                    <a:pt x="112" y="1574"/>
                    <a:pt x="112" y="1664"/>
                  </a:cubicBezTo>
                  <a:cubicBezTo>
                    <a:pt x="112" y="1720"/>
                    <a:pt x="112" y="1748"/>
                    <a:pt x="84" y="1811"/>
                  </a:cubicBezTo>
                  <a:cubicBezTo>
                    <a:pt x="84" y="1839"/>
                    <a:pt x="112" y="1895"/>
                    <a:pt x="84" y="1951"/>
                  </a:cubicBezTo>
                  <a:lnTo>
                    <a:pt x="84" y="2070"/>
                  </a:lnTo>
                  <a:lnTo>
                    <a:pt x="84" y="2098"/>
                  </a:lnTo>
                  <a:cubicBezTo>
                    <a:pt x="56" y="2098"/>
                    <a:pt x="56" y="2126"/>
                    <a:pt x="28" y="2126"/>
                  </a:cubicBezTo>
                  <a:cubicBezTo>
                    <a:pt x="0" y="2245"/>
                    <a:pt x="28" y="2364"/>
                    <a:pt x="175" y="2364"/>
                  </a:cubicBezTo>
                  <a:cubicBezTo>
                    <a:pt x="188" y="2366"/>
                    <a:pt x="200" y="2367"/>
                    <a:pt x="211" y="2367"/>
                  </a:cubicBezTo>
                  <a:cubicBezTo>
                    <a:pt x="362" y="2367"/>
                    <a:pt x="436" y="2206"/>
                    <a:pt x="462" y="2070"/>
                  </a:cubicBezTo>
                  <a:cubicBezTo>
                    <a:pt x="462" y="1951"/>
                    <a:pt x="434" y="1867"/>
                    <a:pt x="462" y="1748"/>
                  </a:cubicBezTo>
                  <a:lnTo>
                    <a:pt x="462" y="1637"/>
                  </a:lnTo>
                  <a:cubicBezTo>
                    <a:pt x="462" y="1602"/>
                    <a:pt x="490" y="1546"/>
                    <a:pt x="525" y="1518"/>
                  </a:cubicBezTo>
                  <a:cubicBezTo>
                    <a:pt x="525" y="1462"/>
                    <a:pt x="581" y="1427"/>
                    <a:pt x="581" y="1371"/>
                  </a:cubicBezTo>
                  <a:cubicBezTo>
                    <a:pt x="609" y="1287"/>
                    <a:pt x="581" y="1224"/>
                    <a:pt x="553" y="1140"/>
                  </a:cubicBezTo>
                  <a:lnTo>
                    <a:pt x="553" y="1077"/>
                  </a:lnTo>
                  <a:cubicBezTo>
                    <a:pt x="609" y="1077"/>
                    <a:pt x="728" y="1049"/>
                    <a:pt x="783" y="993"/>
                  </a:cubicBezTo>
                  <a:cubicBezTo>
                    <a:pt x="839" y="937"/>
                    <a:pt x="839" y="846"/>
                    <a:pt x="902" y="790"/>
                  </a:cubicBezTo>
                  <a:cubicBezTo>
                    <a:pt x="958" y="728"/>
                    <a:pt x="1049" y="728"/>
                    <a:pt x="1105" y="644"/>
                  </a:cubicBezTo>
                  <a:cubicBezTo>
                    <a:pt x="1105" y="616"/>
                    <a:pt x="1133" y="588"/>
                    <a:pt x="1161" y="553"/>
                  </a:cubicBezTo>
                  <a:lnTo>
                    <a:pt x="1161" y="525"/>
                  </a:lnTo>
                  <a:cubicBezTo>
                    <a:pt x="1206" y="525"/>
                    <a:pt x="1236" y="532"/>
                    <a:pt x="1265" y="532"/>
                  </a:cubicBezTo>
                  <a:cubicBezTo>
                    <a:pt x="1294" y="532"/>
                    <a:pt x="1322" y="525"/>
                    <a:pt x="1364" y="497"/>
                  </a:cubicBezTo>
                  <a:cubicBezTo>
                    <a:pt x="1399" y="497"/>
                    <a:pt x="1427" y="441"/>
                    <a:pt x="1455" y="413"/>
                  </a:cubicBezTo>
                  <a:lnTo>
                    <a:pt x="1455" y="378"/>
                  </a:lnTo>
                  <a:lnTo>
                    <a:pt x="1483" y="378"/>
                  </a:lnTo>
                  <a:cubicBezTo>
                    <a:pt x="1510" y="388"/>
                    <a:pt x="1539" y="393"/>
                    <a:pt x="1570" y="393"/>
                  </a:cubicBezTo>
                  <a:cubicBezTo>
                    <a:pt x="1641" y="393"/>
                    <a:pt x="1721" y="370"/>
                    <a:pt x="1804" y="350"/>
                  </a:cubicBezTo>
                  <a:cubicBezTo>
                    <a:pt x="2007" y="294"/>
                    <a:pt x="1951" y="28"/>
                    <a:pt x="174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79"/>
            <p:cNvSpPr/>
            <p:nvPr/>
          </p:nvSpPr>
          <p:spPr>
            <a:xfrm>
              <a:off x="2065778" y="4325446"/>
              <a:ext cx="31584" cy="41846"/>
            </a:xfrm>
            <a:custGeom>
              <a:rect b="b" l="l" r="r" t="t"/>
              <a:pathLst>
                <a:path extrusionOk="0" h="1839" w="1388">
                  <a:moveTo>
                    <a:pt x="1242" y="1"/>
                  </a:moveTo>
                  <a:cubicBezTo>
                    <a:pt x="1171" y="1"/>
                    <a:pt x="1096" y="57"/>
                    <a:pt x="1038" y="95"/>
                  </a:cubicBezTo>
                  <a:cubicBezTo>
                    <a:pt x="891" y="242"/>
                    <a:pt x="807" y="445"/>
                    <a:pt x="632" y="564"/>
                  </a:cubicBezTo>
                  <a:cubicBezTo>
                    <a:pt x="283" y="851"/>
                    <a:pt x="45" y="1228"/>
                    <a:pt x="17" y="1697"/>
                  </a:cubicBezTo>
                  <a:cubicBezTo>
                    <a:pt x="0" y="1784"/>
                    <a:pt x="74" y="1839"/>
                    <a:pt x="151" y="1839"/>
                  </a:cubicBezTo>
                  <a:cubicBezTo>
                    <a:pt x="203" y="1839"/>
                    <a:pt x="257" y="1812"/>
                    <a:pt x="283" y="1753"/>
                  </a:cubicBezTo>
                  <a:cubicBezTo>
                    <a:pt x="395" y="1550"/>
                    <a:pt x="422" y="1347"/>
                    <a:pt x="541" y="1172"/>
                  </a:cubicBezTo>
                  <a:cubicBezTo>
                    <a:pt x="632" y="1053"/>
                    <a:pt x="688" y="997"/>
                    <a:pt x="807" y="913"/>
                  </a:cubicBezTo>
                  <a:cubicBezTo>
                    <a:pt x="863" y="851"/>
                    <a:pt x="947" y="823"/>
                    <a:pt x="1038" y="739"/>
                  </a:cubicBezTo>
                  <a:cubicBezTo>
                    <a:pt x="1157" y="620"/>
                    <a:pt x="1185" y="473"/>
                    <a:pt x="1241" y="298"/>
                  </a:cubicBezTo>
                  <a:cubicBezTo>
                    <a:pt x="1269" y="242"/>
                    <a:pt x="1387" y="95"/>
                    <a:pt x="1331" y="39"/>
                  </a:cubicBezTo>
                  <a:cubicBezTo>
                    <a:pt x="1304" y="12"/>
                    <a:pt x="1273" y="1"/>
                    <a:pt x="124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79"/>
            <p:cNvSpPr/>
            <p:nvPr/>
          </p:nvSpPr>
          <p:spPr>
            <a:xfrm>
              <a:off x="2106555" y="4405817"/>
              <a:ext cx="80234" cy="44805"/>
            </a:xfrm>
            <a:custGeom>
              <a:rect b="b" l="l" r="r" t="t"/>
              <a:pathLst>
                <a:path extrusionOk="0" h="1969" w="3526">
                  <a:moveTo>
                    <a:pt x="3372" y="1"/>
                  </a:moveTo>
                  <a:cubicBezTo>
                    <a:pt x="3327" y="1"/>
                    <a:pt x="3282" y="17"/>
                    <a:pt x="3238" y="32"/>
                  </a:cubicBezTo>
                  <a:cubicBezTo>
                    <a:pt x="3036" y="88"/>
                    <a:pt x="2861" y="143"/>
                    <a:pt x="2686" y="234"/>
                  </a:cubicBezTo>
                  <a:cubicBezTo>
                    <a:pt x="2539" y="290"/>
                    <a:pt x="2392" y="381"/>
                    <a:pt x="2246" y="465"/>
                  </a:cubicBezTo>
                  <a:cubicBezTo>
                    <a:pt x="2071" y="612"/>
                    <a:pt x="1896" y="668"/>
                    <a:pt x="1693" y="759"/>
                  </a:cubicBezTo>
                  <a:cubicBezTo>
                    <a:pt x="1518" y="843"/>
                    <a:pt x="1316" y="843"/>
                    <a:pt x="1141" y="906"/>
                  </a:cubicBezTo>
                  <a:cubicBezTo>
                    <a:pt x="966" y="990"/>
                    <a:pt x="791" y="1017"/>
                    <a:pt x="616" y="1108"/>
                  </a:cubicBezTo>
                  <a:cubicBezTo>
                    <a:pt x="414" y="1192"/>
                    <a:pt x="1" y="1430"/>
                    <a:pt x="64" y="1689"/>
                  </a:cubicBezTo>
                  <a:cubicBezTo>
                    <a:pt x="29" y="1780"/>
                    <a:pt x="29" y="1864"/>
                    <a:pt x="120" y="1926"/>
                  </a:cubicBezTo>
                  <a:cubicBezTo>
                    <a:pt x="173" y="1957"/>
                    <a:pt x="222" y="1969"/>
                    <a:pt x="268" y="1969"/>
                  </a:cubicBezTo>
                  <a:cubicBezTo>
                    <a:pt x="349" y="1969"/>
                    <a:pt x="422" y="1932"/>
                    <a:pt x="497" y="1892"/>
                  </a:cubicBezTo>
                  <a:cubicBezTo>
                    <a:pt x="700" y="1808"/>
                    <a:pt x="847" y="1689"/>
                    <a:pt x="1050" y="1633"/>
                  </a:cubicBezTo>
                  <a:cubicBezTo>
                    <a:pt x="1225" y="1577"/>
                    <a:pt x="1371" y="1486"/>
                    <a:pt x="1518" y="1402"/>
                  </a:cubicBezTo>
                  <a:cubicBezTo>
                    <a:pt x="1665" y="1339"/>
                    <a:pt x="1840" y="1227"/>
                    <a:pt x="1924" y="1108"/>
                  </a:cubicBezTo>
                  <a:cubicBezTo>
                    <a:pt x="1952" y="1052"/>
                    <a:pt x="1952" y="1017"/>
                    <a:pt x="1924" y="962"/>
                  </a:cubicBezTo>
                  <a:lnTo>
                    <a:pt x="1952" y="962"/>
                  </a:lnTo>
                  <a:cubicBezTo>
                    <a:pt x="2246" y="878"/>
                    <a:pt x="2476" y="668"/>
                    <a:pt x="2770" y="528"/>
                  </a:cubicBezTo>
                  <a:cubicBezTo>
                    <a:pt x="2917" y="437"/>
                    <a:pt x="3064" y="381"/>
                    <a:pt x="3210" y="318"/>
                  </a:cubicBezTo>
                  <a:cubicBezTo>
                    <a:pt x="3294" y="290"/>
                    <a:pt x="3413" y="262"/>
                    <a:pt x="3497" y="206"/>
                  </a:cubicBezTo>
                  <a:cubicBezTo>
                    <a:pt x="3525" y="178"/>
                    <a:pt x="3525" y="88"/>
                    <a:pt x="3497" y="60"/>
                  </a:cubicBezTo>
                  <a:cubicBezTo>
                    <a:pt x="3456" y="15"/>
                    <a:pt x="3414" y="1"/>
                    <a:pt x="337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79"/>
            <p:cNvSpPr/>
            <p:nvPr/>
          </p:nvSpPr>
          <p:spPr>
            <a:xfrm>
              <a:off x="2181738" y="4281529"/>
              <a:ext cx="48809" cy="51108"/>
            </a:xfrm>
            <a:custGeom>
              <a:rect b="b" l="l" r="r" t="t"/>
              <a:pathLst>
                <a:path extrusionOk="0" h="2246" w="2145">
                  <a:moveTo>
                    <a:pt x="1073" y="1"/>
                  </a:moveTo>
                  <a:cubicBezTo>
                    <a:pt x="1054" y="1"/>
                    <a:pt x="1033" y="4"/>
                    <a:pt x="1011" y="12"/>
                  </a:cubicBezTo>
                  <a:cubicBezTo>
                    <a:pt x="808" y="74"/>
                    <a:pt x="459" y="102"/>
                    <a:pt x="284" y="249"/>
                  </a:cubicBezTo>
                  <a:cubicBezTo>
                    <a:pt x="256" y="249"/>
                    <a:pt x="221" y="277"/>
                    <a:pt x="221" y="277"/>
                  </a:cubicBezTo>
                  <a:cubicBezTo>
                    <a:pt x="0" y="358"/>
                    <a:pt x="100" y="713"/>
                    <a:pt x="311" y="713"/>
                  </a:cubicBezTo>
                  <a:cubicBezTo>
                    <a:pt x="320" y="713"/>
                    <a:pt x="330" y="712"/>
                    <a:pt x="340" y="711"/>
                  </a:cubicBezTo>
                  <a:cubicBezTo>
                    <a:pt x="459" y="711"/>
                    <a:pt x="571" y="683"/>
                    <a:pt x="690" y="655"/>
                  </a:cubicBezTo>
                  <a:cubicBezTo>
                    <a:pt x="718" y="627"/>
                    <a:pt x="746" y="627"/>
                    <a:pt x="781" y="627"/>
                  </a:cubicBezTo>
                  <a:cubicBezTo>
                    <a:pt x="781" y="655"/>
                    <a:pt x="746" y="683"/>
                    <a:pt x="746" y="711"/>
                  </a:cubicBezTo>
                  <a:cubicBezTo>
                    <a:pt x="634" y="886"/>
                    <a:pt x="781" y="1060"/>
                    <a:pt x="955" y="1095"/>
                  </a:cubicBezTo>
                  <a:lnTo>
                    <a:pt x="1158" y="1095"/>
                  </a:lnTo>
                  <a:cubicBezTo>
                    <a:pt x="1130" y="1207"/>
                    <a:pt x="1130" y="1326"/>
                    <a:pt x="1158" y="1410"/>
                  </a:cubicBezTo>
                  <a:cubicBezTo>
                    <a:pt x="1242" y="1648"/>
                    <a:pt x="1417" y="1732"/>
                    <a:pt x="1620" y="1795"/>
                  </a:cubicBezTo>
                  <a:cubicBezTo>
                    <a:pt x="1592" y="1851"/>
                    <a:pt x="1564" y="1906"/>
                    <a:pt x="1564" y="1997"/>
                  </a:cubicBezTo>
                  <a:cubicBezTo>
                    <a:pt x="1586" y="2159"/>
                    <a:pt x="1702" y="2245"/>
                    <a:pt x="1836" y="2245"/>
                  </a:cubicBezTo>
                  <a:cubicBezTo>
                    <a:pt x="1870" y="2245"/>
                    <a:pt x="1906" y="2239"/>
                    <a:pt x="1941" y="2228"/>
                  </a:cubicBezTo>
                  <a:cubicBezTo>
                    <a:pt x="2144" y="2200"/>
                    <a:pt x="2144" y="1997"/>
                    <a:pt x="2088" y="1879"/>
                  </a:cubicBezTo>
                  <a:cubicBezTo>
                    <a:pt x="2088" y="1851"/>
                    <a:pt x="2088" y="1823"/>
                    <a:pt x="2116" y="1795"/>
                  </a:cubicBezTo>
                  <a:cubicBezTo>
                    <a:pt x="2144" y="1676"/>
                    <a:pt x="2116" y="1585"/>
                    <a:pt x="2088" y="1473"/>
                  </a:cubicBezTo>
                  <a:cubicBezTo>
                    <a:pt x="2060" y="1382"/>
                    <a:pt x="1969" y="1326"/>
                    <a:pt x="1857" y="1270"/>
                  </a:cubicBezTo>
                  <a:cubicBezTo>
                    <a:pt x="1839" y="1270"/>
                    <a:pt x="1767" y="1255"/>
                    <a:pt x="1722" y="1255"/>
                  </a:cubicBezTo>
                  <a:cubicBezTo>
                    <a:pt x="1699" y="1255"/>
                    <a:pt x="1683" y="1259"/>
                    <a:pt x="1683" y="1270"/>
                  </a:cubicBezTo>
                  <a:cubicBezTo>
                    <a:pt x="1683" y="1235"/>
                    <a:pt x="1794" y="1032"/>
                    <a:pt x="1794" y="977"/>
                  </a:cubicBezTo>
                  <a:cubicBezTo>
                    <a:pt x="1829" y="858"/>
                    <a:pt x="1829" y="746"/>
                    <a:pt x="1738" y="655"/>
                  </a:cubicBezTo>
                  <a:cubicBezTo>
                    <a:pt x="1683" y="599"/>
                    <a:pt x="1620" y="571"/>
                    <a:pt x="1564" y="571"/>
                  </a:cubicBezTo>
                  <a:cubicBezTo>
                    <a:pt x="1620" y="424"/>
                    <a:pt x="1564" y="249"/>
                    <a:pt x="1417" y="158"/>
                  </a:cubicBezTo>
                  <a:cubicBezTo>
                    <a:pt x="1333" y="102"/>
                    <a:pt x="1270" y="74"/>
                    <a:pt x="1186" y="74"/>
                  </a:cubicBezTo>
                  <a:cubicBezTo>
                    <a:pt x="1165" y="28"/>
                    <a:pt x="1126" y="1"/>
                    <a:pt x="107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79"/>
            <p:cNvSpPr/>
            <p:nvPr/>
          </p:nvSpPr>
          <p:spPr>
            <a:xfrm>
              <a:off x="2245793" y="4259798"/>
              <a:ext cx="54293" cy="50015"/>
            </a:xfrm>
            <a:custGeom>
              <a:rect b="b" l="l" r="r" t="t"/>
              <a:pathLst>
                <a:path extrusionOk="0" h="2198" w="2386">
                  <a:moveTo>
                    <a:pt x="1332" y="1"/>
                  </a:moveTo>
                  <a:cubicBezTo>
                    <a:pt x="1318" y="1"/>
                    <a:pt x="1303" y="3"/>
                    <a:pt x="1287" y="9"/>
                  </a:cubicBezTo>
                  <a:cubicBezTo>
                    <a:pt x="1077" y="9"/>
                    <a:pt x="846" y="37"/>
                    <a:pt x="644" y="93"/>
                  </a:cubicBezTo>
                  <a:cubicBezTo>
                    <a:pt x="588" y="93"/>
                    <a:pt x="497" y="127"/>
                    <a:pt x="441" y="127"/>
                  </a:cubicBezTo>
                  <a:lnTo>
                    <a:pt x="266" y="127"/>
                  </a:lnTo>
                  <a:cubicBezTo>
                    <a:pt x="119" y="127"/>
                    <a:pt x="0" y="330"/>
                    <a:pt x="91" y="477"/>
                  </a:cubicBezTo>
                  <a:cubicBezTo>
                    <a:pt x="119" y="533"/>
                    <a:pt x="175" y="561"/>
                    <a:pt x="238" y="589"/>
                  </a:cubicBezTo>
                  <a:cubicBezTo>
                    <a:pt x="266" y="708"/>
                    <a:pt x="350" y="827"/>
                    <a:pt x="525" y="827"/>
                  </a:cubicBezTo>
                  <a:cubicBezTo>
                    <a:pt x="588" y="792"/>
                    <a:pt x="644" y="792"/>
                    <a:pt x="700" y="792"/>
                  </a:cubicBezTo>
                  <a:cubicBezTo>
                    <a:pt x="672" y="855"/>
                    <a:pt x="644" y="939"/>
                    <a:pt x="672" y="1029"/>
                  </a:cubicBezTo>
                  <a:cubicBezTo>
                    <a:pt x="728" y="1204"/>
                    <a:pt x="846" y="1260"/>
                    <a:pt x="993" y="1288"/>
                  </a:cubicBezTo>
                  <a:cubicBezTo>
                    <a:pt x="965" y="1316"/>
                    <a:pt x="965" y="1316"/>
                    <a:pt x="965" y="1379"/>
                  </a:cubicBezTo>
                  <a:cubicBezTo>
                    <a:pt x="965" y="1638"/>
                    <a:pt x="1196" y="1757"/>
                    <a:pt x="1399" y="1757"/>
                  </a:cubicBezTo>
                  <a:lnTo>
                    <a:pt x="1602" y="1757"/>
                  </a:lnTo>
                  <a:cubicBezTo>
                    <a:pt x="1664" y="1932"/>
                    <a:pt x="1867" y="2106"/>
                    <a:pt x="2014" y="2162"/>
                  </a:cubicBezTo>
                  <a:cubicBezTo>
                    <a:pt x="2053" y="2187"/>
                    <a:pt x="2090" y="2198"/>
                    <a:pt x="2124" y="2198"/>
                  </a:cubicBezTo>
                  <a:cubicBezTo>
                    <a:pt x="2293" y="2198"/>
                    <a:pt x="2386" y="1935"/>
                    <a:pt x="2217" y="1813"/>
                  </a:cubicBezTo>
                  <a:cubicBezTo>
                    <a:pt x="2189" y="1813"/>
                    <a:pt x="2098" y="1729"/>
                    <a:pt x="2070" y="1729"/>
                  </a:cubicBezTo>
                  <a:cubicBezTo>
                    <a:pt x="2070" y="1666"/>
                    <a:pt x="2161" y="1526"/>
                    <a:pt x="2161" y="1491"/>
                  </a:cubicBezTo>
                  <a:cubicBezTo>
                    <a:pt x="2161" y="1351"/>
                    <a:pt x="2070" y="1260"/>
                    <a:pt x="1986" y="1204"/>
                  </a:cubicBezTo>
                  <a:lnTo>
                    <a:pt x="1986" y="1176"/>
                  </a:lnTo>
                  <a:cubicBezTo>
                    <a:pt x="2070" y="1057"/>
                    <a:pt x="2042" y="911"/>
                    <a:pt x="1951" y="827"/>
                  </a:cubicBezTo>
                  <a:cubicBezTo>
                    <a:pt x="1923" y="764"/>
                    <a:pt x="1867" y="736"/>
                    <a:pt x="1839" y="736"/>
                  </a:cubicBezTo>
                  <a:cubicBezTo>
                    <a:pt x="1867" y="680"/>
                    <a:pt x="1923" y="652"/>
                    <a:pt x="1951" y="589"/>
                  </a:cubicBezTo>
                  <a:cubicBezTo>
                    <a:pt x="2098" y="442"/>
                    <a:pt x="2042" y="155"/>
                    <a:pt x="1839" y="127"/>
                  </a:cubicBezTo>
                  <a:cubicBezTo>
                    <a:pt x="1720" y="93"/>
                    <a:pt x="1602" y="65"/>
                    <a:pt x="1490" y="65"/>
                  </a:cubicBezTo>
                  <a:cubicBezTo>
                    <a:pt x="1439" y="42"/>
                    <a:pt x="1392" y="1"/>
                    <a:pt x="13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79"/>
            <p:cNvSpPr/>
            <p:nvPr/>
          </p:nvSpPr>
          <p:spPr>
            <a:xfrm>
              <a:off x="2333309" y="4270220"/>
              <a:ext cx="39161" cy="49583"/>
            </a:xfrm>
            <a:custGeom>
              <a:rect b="b" l="l" r="r" t="t"/>
              <a:pathLst>
                <a:path extrusionOk="0" h="2179" w="1721">
                  <a:moveTo>
                    <a:pt x="392" y="1"/>
                  </a:moveTo>
                  <a:cubicBezTo>
                    <a:pt x="290" y="1"/>
                    <a:pt x="194" y="28"/>
                    <a:pt x="119" y="103"/>
                  </a:cubicBezTo>
                  <a:cubicBezTo>
                    <a:pt x="28" y="194"/>
                    <a:pt x="0" y="334"/>
                    <a:pt x="119" y="425"/>
                  </a:cubicBezTo>
                  <a:cubicBezTo>
                    <a:pt x="175" y="453"/>
                    <a:pt x="238" y="509"/>
                    <a:pt x="294" y="544"/>
                  </a:cubicBezTo>
                  <a:cubicBezTo>
                    <a:pt x="294" y="627"/>
                    <a:pt x="322" y="746"/>
                    <a:pt x="441" y="830"/>
                  </a:cubicBezTo>
                  <a:cubicBezTo>
                    <a:pt x="469" y="830"/>
                    <a:pt x="497" y="858"/>
                    <a:pt x="497" y="858"/>
                  </a:cubicBezTo>
                  <a:cubicBezTo>
                    <a:pt x="441" y="977"/>
                    <a:pt x="469" y="1152"/>
                    <a:pt x="525" y="1271"/>
                  </a:cubicBezTo>
                  <a:cubicBezTo>
                    <a:pt x="469" y="1271"/>
                    <a:pt x="441" y="1327"/>
                    <a:pt x="413" y="1327"/>
                  </a:cubicBezTo>
                  <a:cubicBezTo>
                    <a:pt x="147" y="1557"/>
                    <a:pt x="350" y="1998"/>
                    <a:pt x="587" y="2145"/>
                  </a:cubicBezTo>
                  <a:cubicBezTo>
                    <a:pt x="619" y="2168"/>
                    <a:pt x="653" y="2179"/>
                    <a:pt x="687" y="2179"/>
                  </a:cubicBezTo>
                  <a:cubicBezTo>
                    <a:pt x="773" y="2179"/>
                    <a:pt x="854" y="2111"/>
                    <a:pt x="874" y="2026"/>
                  </a:cubicBezTo>
                  <a:cubicBezTo>
                    <a:pt x="902" y="1970"/>
                    <a:pt x="902" y="1879"/>
                    <a:pt x="874" y="1823"/>
                  </a:cubicBezTo>
                  <a:lnTo>
                    <a:pt x="874" y="1767"/>
                  </a:lnTo>
                  <a:cubicBezTo>
                    <a:pt x="937" y="1732"/>
                    <a:pt x="965" y="1704"/>
                    <a:pt x="1021" y="1648"/>
                  </a:cubicBezTo>
                  <a:cubicBezTo>
                    <a:pt x="1112" y="1592"/>
                    <a:pt x="1140" y="1474"/>
                    <a:pt x="1140" y="1383"/>
                  </a:cubicBezTo>
                  <a:cubicBezTo>
                    <a:pt x="1252" y="1383"/>
                    <a:pt x="1343" y="1383"/>
                    <a:pt x="1462" y="1355"/>
                  </a:cubicBezTo>
                  <a:cubicBezTo>
                    <a:pt x="1601" y="1327"/>
                    <a:pt x="1720" y="1124"/>
                    <a:pt x="1664" y="977"/>
                  </a:cubicBezTo>
                  <a:cubicBezTo>
                    <a:pt x="1664" y="949"/>
                    <a:pt x="1636" y="949"/>
                    <a:pt x="1636" y="921"/>
                  </a:cubicBezTo>
                  <a:lnTo>
                    <a:pt x="1636" y="893"/>
                  </a:lnTo>
                  <a:cubicBezTo>
                    <a:pt x="1692" y="830"/>
                    <a:pt x="1692" y="683"/>
                    <a:pt x="1636" y="627"/>
                  </a:cubicBezTo>
                  <a:cubicBezTo>
                    <a:pt x="1462" y="369"/>
                    <a:pt x="1168" y="250"/>
                    <a:pt x="902" y="131"/>
                  </a:cubicBezTo>
                  <a:cubicBezTo>
                    <a:pt x="757" y="78"/>
                    <a:pt x="565" y="1"/>
                    <a:pt x="39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79"/>
            <p:cNvSpPr/>
            <p:nvPr/>
          </p:nvSpPr>
          <p:spPr>
            <a:xfrm>
              <a:off x="2381026" y="4315935"/>
              <a:ext cx="38524" cy="44623"/>
            </a:xfrm>
            <a:custGeom>
              <a:rect b="b" l="l" r="r" t="t"/>
              <a:pathLst>
                <a:path extrusionOk="0" h="1961" w="1693">
                  <a:moveTo>
                    <a:pt x="750" y="0"/>
                  </a:moveTo>
                  <a:cubicBezTo>
                    <a:pt x="615" y="0"/>
                    <a:pt x="484" y="124"/>
                    <a:pt x="588" y="248"/>
                  </a:cubicBezTo>
                  <a:cubicBezTo>
                    <a:pt x="672" y="367"/>
                    <a:pt x="763" y="485"/>
                    <a:pt x="847" y="597"/>
                  </a:cubicBezTo>
                  <a:cubicBezTo>
                    <a:pt x="791" y="632"/>
                    <a:pt x="728" y="660"/>
                    <a:pt x="672" y="744"/>
                  </a:cubicBezTo>
                  <a:cubicBezTo>
                    <a:pt x="553" y="744"/>
                    <a:pt x="441" y="807"/>
                    <a:pt x="413" y="919"/>
                  </a:cubicBezTo>
                  <a:cubicBezTo>
                    <a:pt x="378" y="947"/>
                    <a:pt x="350" y="1010"/>
                    <a:pt x="350" y="1038"/>
                  </a:cubicBezTo>
                  <a:cubicBezTo>
                    <a:pt x="267" y="1066"/>
                    <a:pt x="204" y="1122"/>
                    <a:pt x="176" y="1185"/>
                  </a:cubicBezTo>
                  <a:cubicBezTo>
                    <a:pt x="29" y="1359"/>
                    <a:pt x="1" y="1646"/>
                    <a:pt x="120" y="1856"/>
                  </a:cubicBezTo>
                  <a:cubicBezTo>
                    <a:pt x="154" y="1924"/>
                    <a:pt x="231" y="1961"/>
                    <a:pt x="307" y="1961"/>
                  </a:cubicBezTo>
                  <a:cubicBezTo>
                    <a:pt x="357" y="1961"/>
                    <a:pt x="405" y="1945"/>
                    <a:pt x="441" y="1912"/>
                  </a:cubicBezTo>
                  <a:cubicBezTo>
                    <a:pt x="479" y="1926"/>
                    <a:pt x="518" y="1933"/>
                    <a:pt x="557" y="1933"/>
                  </a:cubicBezTo>
                  <a:cubicBezTo>
                    <a:pt x="670" y="1933"/>
                    <a:pt x="777" y="1874"/>
                    <a:pt x="819" y="1765"/>
                  </a:cubicBezTo>
                  <a:cubicBezTo>
                    <a:pt x="859" y="1774"/>
                    <a:pt x="901" y="1781"/>
                    <a:pt x="942" y="1781"/>
                  </a:cubicBezTo>
                  <a:cubicBezTo>
                    <a:pt x="1026" y="1781"/>
                    <a:pt x="1108" y="1756"/>
                    <a:pt x="1169" y="1681"/>
                  </a:cubicBezTo>
                  <a:cubicBezTo>
                    <a:pt x="1224" y="1590"/>
                    <a:pt x="1252" y="1506"/>
                    <a:pt x="1252" y="1387"/>
                  </a:cubicBezTo>
                  <a:cubicBezTo>
                    <a:pt x="1287" y="1387"/>
                    <a:pt x="1343" y="1415"/>
                    <a:pt x="1371" y="1415"/>
                  </a:cubicBezTo>
                  <a:cubicBezTo>
                    <a:pt x="1391" y="1419"/>
                    <a:pt x="1410" y="1421"/>
                    <a:pt x="1428" y="1421"/>
                  </a:cubicBezTo>
                  <a:cubicBezTo>
                    <a:pt x="1549" y="1421"/>
                    <a:pt x="1644" y="1347"/>
                    <a:pt x="1693" y="1269"/>
                  </a:cubicBezTo>
                  <a:cubicBezTo>
                    <a:pt x="1665" y="1213"/>
                    <a:pt x="1602" y="1185"/>
                    <a:pt x="1574" y="1122"/>
                  </a:cubicBezTo>
                  <a:cubicBezTo>
                    <a:pt x="1427" y="947"/>
                    <a:pt x="1287" y="716"/>
                    <a:pt x="1371" y="569"/>
                  </a:cubicBezTo>
                  <a:cubicBezTo>
                    <a:pt x="1197" y="394"/>
                    <a:pt x="1022" y="248"/>
                    <a:pt x="903" y="73"/>
                  </a:cubicBezTo>
                  <a:cubicBezTo>
                    <a:pt x="862" y="22"/>
                    <a:pt x="805" y="0"/>
                    <a:pt x="7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79"/>
            <p:cNvSpPr/>
            <p:nvPr/>
          </p:nvSpPr>
          <p:spPr>
            <a:xfrm>
              <a:off x="2376429" y="4464115"/>
              <a:ext cx="23" cy="23"/>
            </a:xfrm>
            <a:custGeom>
              <a:rect b="b" l="l" r="r" t="t"/>
              <a:pathLst>
                <a:path extrusionOk="0" h="1" w="1">
                  <a:moveTo>
                    <a:pt x="0" y="1"/>
                  </a:moveTo>
                  <a:close/>
                  <a:moveTo>
                    <a:pt x="0" y="1"/>
                  </a:move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79"/>
            <p:cNvSpPr/>
            <p:nvPr/>
          </p:nvSpPr>
          <p:spPr>
            <a:xfrm>
              <a:off x="2239035" y="4392642"/>
              <a:ext cx="154370" cy="87265"/>
            </a:xfrm>
            <a:custGeom>
              <a:rect b="b" l="l" r="r" t="t"/>
              <a:pathLst>
                <a:path extrusionOk="0" h="3835" w="6784">
                  <a:moveTo>
                    <a:pt x="2592" y="0"/>
                  </a:moveTo>
                  <a:cubicBezTo>
                    <a:pt x="1965" y="0"/>
                    <a:pt x="1309" y="284"/>
                    <a:pt x="766" y="436"/>
                  </a:cubicBezTo>
                  <a:cubicBezTo>
                    <a:pt x="601" y="489"/>
                    <a:pt x="666" y="697"/>
                    <a:pt x="797" y="697"/>
                  </a:cubicBezTo>
                  <a:cubicBezTo>
                    <a:pt x="805" y="697"/>
                    <a:pt x="813" y="696"/>
                    <a:pt x="822" y="694"/>
                  </a:cubicBezTo>
                  <a:cubicBezTo>
                    <a:pt x="885" y="667"/>
                    <a:pt x="941" y="667"/>
                    <a:pt x="1025" y="639"/>
                  </a:cubicBezTo>
                  <a:lnTo>
                    <a:pt x="1025" y="639"/>
                  </a:lnTo>
                  <a:cubicBezTo>
                    <a:pt x="675" y="813"/>
                    <a:pt x="360" y="1016"/>
                    <a:pt x="95" y="1310"/>
                  </a:cubicBezTo>
                  <a:cubicBezTo>
                    <a:pt x="1" y="1398"/>
                    <a:pt x="73" y="1548"/>
                    <a:pt x="166" y="1548"/>
                  </a:cubicBezTo>
                  <a:cubicBezTo>
                    <a:pt x="190" y="1548"/>
                    <a:pt x="216" y="1537"/>
                    <a:pt x="241" y="1513"/>
                  </a:cubicBezTo>
                  <a:cubicBezTo>
                    <a:pt x="619" y="1247"/>
                    <a:pt x="1059" y="1044"/>
                    <a:pt x="1493" y="897"/>
                  </a:cubicBezTo>
                  <a:cubicBezTo>
                    <a:pt x="1724" y="841"/>
                    <a:pt x="1961" y="785"/>
                    <a:pt x="2192" y="722"/>
                  </a:cubicBezTo>
                  <a:cubicBezTo>
                    <a:pt x="2192" y="785"/>
                    <a:pt x="2248" y="813"/>
                    <a:pt x="2339" y="813"/>
                  </a:cubicBezTo>
                  <a:cubicBezTo>
                    <a:pt x="2598" y="841"/>
                    <a:pt x="2864" y="869"/>
                    <a:pt x="3122" y="960"/>
                  </a:cubicBezTo>
                  <a:cubicBezTo>
                    <a:pt x="3591" y="1191"/>
                    <a:pt x="3996" y="1513"/>
                    <a:pt x="4346" y="1890"/>
                  </a:cubicBezTo>
                  <a:cubicBezTo>
                    <a:pt x="4640" y="2212"/>
                    <a:pt x="4905" y="2561"/>
                    <a:pt x="5164" y="2883"/>
                  </a:cubicBezTo>
                  <a:cubicBezTo>
                    <a:pt x="5108" y="3058"/>
                    <a:pt x="5192" y="3205"/>
                    <a:pt x="5283" y="3317"/>
                  </a:cubicBezTo>
                  <a:cubicBezTo>
                    <a:pt x="5367" y="3491"/>
                    <a:pt x="5458" y="3729"/>
                    <a:pt x="5632" y="3813"/>
                  </a:cubicBezTo>
                  <a:cubicBezTo>
                    <a:pt x="5662" y="3828"/>
                    <a:pt x="5692" y="3835"/>
                    <a:pt x="5722" y="3835"/>
                  </a:cubicBezTo>
                  <a:cubicBezTo>
                    <a:pt x="5803" y="3835"/>
                    <a:pt x="5878" y="3782"/>
                    <a:pt x="5919" y="3694"/>
                  </a:cubicBezTo>
                  <a:cubicBezTo>
                    <a:pt x="5937" y="3712"/>
                    <a:pt x="5959" y="3720"/>
                    <a:pt x="5985" y="3720"/>
                  </a:cubicBezTo>
                  <a:cubicBezTo>
                    <a:pt x="6010" y="3720"/>
                    <a:pt x="6038" y="3712"/>
                    <a:pt x="6066" y="3694"/>
                  </a:cubicBezTo>
                  <a:cubicBezTo>
                    <a:pt x="6241" y="3666"/>
                    <a:pt x="6360" y="3554"/>
                    <a:pt x="6360" y="3380"/>
                  </a:cubicBezTo>
                  <a:cubicBezTo>
                    <a:pt x="6360" y="3233"/>
                    <a:pt x="6241" y="3142"/>
                    <a:pt x="6129" y="3142"/>
                  </a:cubicBezTo>
                  <a:lnTo>
                    <a:pt x="6010" y="3142"/>
                  </a:lnTo>
                  <a:cubicBezTo>
                    <a:pt x="6010" y="3142"/>
                    <a:pt x="5992" y="3106"/>
                    <a:pt x="5985" y="3106"/>
                  </a:cubicBezTo>
                  <a:cubicBezTo>
                    <a:pt x="5983" y="3106"/>
                    <a:pt x="5982" y="3108"/>
                    <a:pt x="5982" y="3114"/>
                  </a:cubicBezTo>
                  <a:cubicBezTo>
                    <a:pt x="5954" y="3086"/>
                    <a:pt x="5919" y="3058"/>
                    <a:pt x="5891" y="3030"/>
                  </a:cubicBezTo>
                  <a:cubicBezTo>
                    <a:pt x="5835" y="2967"/>
                    <a:pt x="5779" y="2911"/>
                    <a:pt x="5688" y="2855"/>
                  </a:cubicBezTo>
                  <a:cubicBezTo>
                    <a:pt x="5660" y="2764"/>
                    <a:pt x="5632" y="2708"/>
                    <a:pt x="5570" y="2645"/>
                  </a:cubicBezTo>
                  <a:cubicBezTo>
                    <a:pt x="5542" y="2589"/>
                    <a:pt x="5514" y="2533"/>
                    <a:pt x="5486" y="2471"/>
                  </a:cubicBezTo>
                  <a:lnTo>
                    <a:pt x="5486" y="2471"/>
                  </a:lnTo>
                  <a:cubicBezTo>
                    <a:pt x="5504" y="2482"/>
                    <a:pt x="5520" y="2486"/>
                    <a:pt x="5535" y="2486"/>
                  </a:cubicBezTo>
                  <a:cubicBezTo>
                    <a:pt x="5564" y="2486"/>
                    <a:pt x="5591" y="2471"/>
                    <a:pt x="5632" y="2471"/>
                  </a:cubicBezTo>
                  <a:cubicBezTo>
                    <a:pt x="5716" y="2533"/>
                    <a:pt x="5807" y="2617"/>
                    <a:pt x="5919" y="2680"/>
                  </a:cubicBezTo>
                  <a:cubicBezTo>
                    <a:pt x="6066" y="2792"/>
                    <a:pt x="6241" y="2967"/>
                    <a:pt x="6444" y="2995"/>
                  </a:cubicBezTo>
                  <a:cubicBezTo>
                    <a:pt x="6458" y="2997"/>
                    <a:pt x="6471" y="2998"/>
                    <a:pt x="6485" y="2998"/>
                  </a:cubicBezTo>
                  <a:cubicBezTo>
                    <a:pt x="6671" y="2998"/>
                    <a:pt x="6784" y="2780"/>
                    <a:pt x="6653" y="2617"/>
                  </a:cubicBezTo>
                  <a:cubicBezTo>
                    <a:pt x="6507" y="2443"/>
                    <a:pt x="6332" y="2359"/>
                    <a:pt x="6157" y="2240"/>
                  </a:cubicBezTo>
                  <a:cubicBezTo>
                    <a:pt x="5954" y="2121"/>
                    <a:pt x="5744" y="2009"/>
                    <a:pt x="5542" y="1918"/>
                  </a:cubicBezTo>
                  <a:cubicBezTo>
                    <a:pt x="5527" y="1915"/>
                    <a:pt x="5513" y="1913"/>
                    <a:pt x="5499" y="1913"/>
                  </a:cubicBezTo>
                  <a:cubicBezTo>
                    <a:pt x="5401" y="1913"/>
                    <a:pt x="5307" y="1992"/>
                    <a:pt x="5283" y="2065"/>
                  </a:cubicBezTo>
                  <a:cubicBezTo>
                    <a:pt x="5255" y="2121"/>
                    <a:pt x="5255" y="2156"/>
                    <a:pt x="5255" y="2184"/>
                  </a:cubicBezTo>
                  <a:cubicBezTo>
                    <a:pt x="5192" y="2093"/>
                    <a:pt x="5108" y="2009"/>
                    <a:pt x="5045" y="1918"/>
                  </a:cubicBezTo>
                  <a:cubicBezTo>
                    <a:pt x="5017" y="1890"/>
                    <a:pt x="5017" y="1890"/>
                    <a:pt x="5017" y="1862"/>
                  </a:cubicBezTo>
                  <a:lnTo>
                    <a:pt x="5017" y="1806"/>
                  </a:lnTo>
                  <a:cubicBezTo>
                    <a:pt x="4989" y="1541"/>
                    <a:pt x="4758" y="1338"/>
                    <a:pt x="4556" y="1191"/>
                  </a:cubicBezTo>
                  <a:cubicBezTo>
                    <a:pt x="4346" y="1016"/>
                    <a:pt x="4143" y="841"/>
                    <a:pt x="3884" y="722"/>
                  </a:cubicBezTo>
                  <a:cubicBezTo>
                    <a:pt x="3591" y="583"/>
                    <a:pt x="3269" y="520"/>
                    <a:pt x="2947" y="464"/>
                  </a:cubicBezTo>
                  <a:cubicBezTo>
                    <a:pt x="2982" y="436"/>
                    <a:pt x="2947" y="373"/>
                    <a:pt x="2919" y="345"/>
                  </a:cubicBezTo>
                  <a:lnTo>
                    <a:pt x="2919" y="345"/>
                  </a:lnTo>
                  <a:cubicBezTo>
                    <a:pt x="3010" y="373"/>
                    <a:pt x="3066" y="373"/>
                    <a:pt x="3157" y="373"/>
                  </a:cubicBezTo>
                  <a:cubicBezTo>
                    <a:pt x="3269" y="373"/>
                    <a:pt x="3332" y="170"/>
                    <a:pt x="3213" y="114"/>
                  </a:cubicBezTo>
                  <a:cubicBezTo>
                    <a:pt x="3013" y="33"/>
                    <a:pt x="2804" y="0"/>
                    <a:pt x="259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79"/>
            <p:cNvSpPr/>
            <p:nvPr/>
          </p:nvSpPr>
          <p:spPr>
            <a:xfrm>
              <a:off x="2375792" y="4464115"/>
              <a:ext cx="660" cy="23"/>
            </a:xfrm>
            <a:custGeom>
              <a:rect b="b" l="l" r="r" t="t"/>
              <a:pathLst>
                <a:path extrusionOk="0" h="1" w="29">
                  <a:moveTo>
                    <a:pt x="28" y="1"/>
                  </a:moveTo>
                  <a:lnTo>
                    <a:pt x="28" y="1"/>
                  </a:lnTo>
                  <a:lnTo>
                    <a:pt x="28" y="1"/>
                  </a:lnTo>
                  <a:lnTo>
                    <a:pt x="0" y="1"/>
                  </a:lnTo>
                  <a:lnTo>
                    <a:pt x="0" y="1"/>
                  </a:lnTo>
                  <a:close/>
                  <a:moveTo>
                    <a:pt x="28" y="1"/>
                  </a:moveTo>
                  <a:lnTo>
                    <a:pt x="2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79"/>
            <p:cNvSpPr/>
            <p:nvPr/>
          </p:nvSpPr>
          <p:spPr>
            <a:xfrm>
              <a:off x="2324070" y="4399833"/>
              <a:ext cx="24917" cy="11400"/>
            </a:xfrm>
            <a:custGeom>
              <a:rect b="b" l="l" r="r" t="t"/>
              <a:pathLst>
                <a:path extrusionOk="0" h="501" w="1095">
                  <a:moveTo>
                    <a:pt x="175" y="1"/>
                  </a:moveTo>
                  <a:cubicBezTo>
                    <a:pt x="29" y="1"/>
                    <a:pt x="1" y="232"/>
                    <a:pt x="147" y="295"/>
                  </a:cubicBezTo>
                  <a:cubicBezTo>
                    <a:pt x="259" y="295"/>
                    <a:pt x="378" y="323"/>
                    <a:pt x="497" y="378"/>
                  </a:cubicBezTo>
                  <a:cubicBezTo>
                    <a:pt x="581" y="406"/>
                    <a:pt x="700" y="469"/>
                    <a:pt x="819" y="497"/>
                  </a:cubicBezTo>
                  <a:cubicBezTo>
                    <a:pt x="829" y="499"/>
                    <a:pt x="839" y="500"/>
                    <a:pt x="849" y="500"/>
                  </a:cubicBezTo>
                  <a:cubicBezTo>
                    <a:pt x="978" y="500"/>
                    <a:pt x="1095" y="342"/>
                    <a:pt x="959" y="232"/>
                  </a:cubicBezTo>
                  <a:cubicBezTo>
                    <a:pt x="756" y="57"/>
                    <a:pt x="434" y="29"/>
                    <a:pt x="17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79"/>
            <p:cNvSpPr/>
            <p:nvPr/>
          </p:nvSpPr>
          <p:spPr>
            <a:xfrm>
              <a:off x="2351922" y="4424340"/>
              <a:ext cx="38934" cy="19820"/>
            </a:xfrm>
            <a:custGeom>
              <a:rect b="b" l="l" r="r" t="t"/>
              <a:pathLst>
                <a:path extrusionOk="0" h="871" w="1711">
                  <a:moveTo>
                    <a:pt x="497" y="1"/>
                  </a:moveTo>
                  <a:cubicBezTo>
                    <a:pt x="469" y="1"/>
                    <a:pt x="434" y="1"/>
                    <a:pt x="406" y="29"/>
                  </a:cubicBezTo>
                  <a:lnTo>
                    <a:pt x="203" y="29"/>
                  </a:lnTo>
                  <a:cubicBezTo>
                    <a:pt x="56" y="64"/>
                    <a:pt x="0" y="266"/>
                    <a:pt x="175" y="322"/>
                  </a:cubicBezTo>
                  <a:cubicBezTo>
                    <a:pt x="294" y="322"/>
                    <a:pt x="406" y="350"/>
                    <a:pt x="525" y="378"/>
                  </a:cubicBezTo>
                  <a:cubicBezTo>
                    <a:pt x="553" y="413"/>
                    <a:pt x="581" y="441"/>
                    <a:pt x="609" y="441"/>
                  </a:cubicBezTo>
                  <a:cubicBezTo>
                    <a:pt x="818" y="588"/>
                    <a:pt x="1049" y="728"/>
                    <a:pt x="1252" y="847"/>
                  </a:cubicBezTo>
                  <a:cubicBezTo>
                    <a:pt x="1289" y="864"/>
                    <a:pt x="1326" y="871"/>
                    <a:pt x="1361" y="871"/>
                  </a:cubicBezTo>
                  <a:cubicBezTo>
                    <a:pt x="1573" y="871"/>
                    <a:pt x="1711" y="595"/>
                    <a:pt x="1483" y="469"/>
                  </a:cubicBezTo>
                  <a:cubicBezTo>
                    <a:pt x="1371" y="378"/>
                    <a:pt x="1224" y="322"/>
                    <a:pt x="1077" y="266"/>
                  </a:cubicBezTo>
                  <a:cubicBezTo>
                    <a:pt x="1077" y="176"/>
                    <a:pt x="1021" y="92"/>
                    <a:pt x="902" y="64"/>
                  </a:cubicBezTo>
                  <a:cubicBezTo>
                    <a:pt x="783" y="64"/>
                    <a:pt x="671" y="29"/>
                    <a:pt x="553" y="29"/>
                  </a:cubicBezTo>
                  <a:cubicBezTo>
                    <a:pt x="525" y="29"/>
                    <a:pt x="525" y="29"/>
                    <a:pt x="49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79"/>
            <p:cNvSpPr/>
            <p:nvPr/>
          </p:nvSpPr>
          <p:spPr>
            <a:xfrm>
              <a:off x="2111174" y="4356211"/>
              <a:ext cx="35202" cy="22254"/>
            </a:xfrm>
            <a:custGeom>
              <a:rect b="b" l="l" r="r" t="t"/>
              <a:pathLst>
                <a:path extrusionOk="0" h="978" w="1547">
                  <a:moveTo>
                    <a:pt x="1372" y="1"/>
                  </a:moveTo>
                  <a:cubicBezTo>
                    <a:pt x="1351" y="1"/>
                    <a:pt x="1331" y="8"/>
                    <a:pt x="1315" y="23"/>
                  </a:cubicBezTo>
                  <a:cubicBezTo>
                    <a:pt x="1315" y="86"/>
                    <a:pt x="1287" y="114"/>
                    <a:pt x="1259" y="142"/>
                  </a:cubicBezTo>
                  <a:cubicBezTo>
                    <a:pt x="1196" y="142"/>
                    <a:pt x="1141" y="170"/>
                    <a:pt x="1085" y="198"/>
                  </a:cubicBezTo>
                  <a:cubicBezTo>
                    <a:pt x="910" y="401"/>
                    <a:pt x="700" y="519"/>
                    <a:pt x="441" y="575"/>
                  </a:cubicBezTo>
                  <a:cubicBezTo>
                    <a:pt x="350" y="547"/>
                    <a:pt x="294" y="519"/>
                    <a:pt x="176" y="519"/>
                  </a:cubicBezTo>
                  <a:cubicBezTo>
                    <a:pt x="64" y="547"/>
                    <a:pt x="1" y="750"/>
                    <a:pt x="148" y="785"/>
                  </a:cubicBezTo>
                  <a:cubicBezTo>
                    <a:pt x="211" y="785"/>
                    <a:pt x="266" y="813"/>
                    <a:pt x="322" y="841"/>
                  </a:cubicBezTo>
                  <a:cubicBezTo>
                    <a:pt x="350" y="897"/>
                    <a:pt x="413" y="960"/>
                    <a:pt x="497" y="960"/>
                  </a:cubicBezTo>
                  <a:lnTo>
                    <a:pt x="616" y="960"/>
                  </a:lnTo>
                  <a:cubicBezTo>
                    <a:pt x="686" y="971"/>
                    <a:pt x="747" y="978"/>
                    <a:pt x="806" y="978"/>
                  </a:cubicBezTo>
                  <a:cubicBezTo>
                    <a:pt x="895" y="978"/>
                    <a:pt x="980" y="963"/>
                    <a:pt x="1085" y="925"/>
                  </a:cubicBezTo>
                  <a:cubicBezTo>
                    <a:pt x="1106" y="934"/>
                    <a:pt x="1129" y="938"/>
                    <a:pt x="1150" y="938"/>
                  </a:cubicBezTo>
                  <a:cubicBezTo>
                    <a:pt x="1212" y="938"/>
                    <a:pt x="1267" y="903"/>
                    <a:pt x="1287" y="841"/>
                  </a:cubicBezTo>
                  <a:cubicBezTo>
                    <a:pt x="1315" y="750"/>
                    <a:pt x="1315" y="694"/>
                    <a:pt x="1343" y="610"/>
                  </a:cubicBezTo>
                  <a:cubicBezTo>
                    <a:pt x="1371" y="610"/>
                    <a:pt x="1399" y="575"/>
                    <a:pt x="1434" y="547"/>
                  </a:cubicBezTo>
                  <a:cubicBezTo>
                    <a:pt x="1546" y="463"/>
                    <a:pt x="1518" y="317"/>
                    <a:pt x="1434" y="226"/>
                  </a:cubicBezTo>
                  <a:cubicBezTo>
                    <a:pt x="1462" y="198"/>
                    <a:pt x="1462" y="142"/>
                    <a:pt x="1462" y="114"/>
                  </a:cubicBezTo>
                  <a:cubicBezTo>
                    <a:pt x="1482" y="48"/>
                    <a:pt x="1426" y="1"/>
                    <a:pt x="137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79"/>
            <p:cNvSpPr/>
            <p:nvPr/>
          </p:nvSpPr>
          <p:spPr>
            <a:xfrm>
              <a:off x="2005204" y="4393962"/>
              <a:ext cx="74204" cy="60710"/>
            </a:xfrm>
            <a:custGeom>
              <a:rect b="b" l="l" r="r" t="t"/>
              <a:pathLst>
                <a:path extrusionOk="0" h="2668" w="3261">
                  <a:moveTo>
                    <a:pt x="2992" y="0"/>
                  </a:moveTo>
                  <a:cubicBezTo>
                    <a:pt x="2958" y="0"/>
                    <a:pt x="2921" y="9"/>
                    <a:pt x="2882" y="28"/>
                  </a:cubicBezTo>
                  <a:cubicBezTo>
                    <a:pt x="2448" y="259"/>
                    <a:pt x="1980" y="553"/>
                    <a:pt x="1602" y="902"/>
                  </a:cubicBezTo>
                  <a:cubicBezTo>
                    <a:pt x="1455" y="986"/>
                    <a:pt x="1336" y="1077"/>
                    <a:pt x="1197" y="1161"/>
                  </a:cubicBezTo>
                  <a:cubicBezTo>
                    <a:pt x="903" y="1336"/>
                    <a:pt x="581" y="1483"/>
                    <a:pt x="350" y="1748"/>
                  </a:cubicBezTo>
                  <a:cubicBezTo>
                    <a:pt x="148" y="1979"/>
                    <a:pt x="1" y="2357"/>
                    <a:pt x="323" y="2587"/>
                  </a:cubicBezTo>
                  <a:cubicBezTo>
                    <a:pt x="402" y="2645"/>
                    <a:pt x="491" y="2667"/>
                    <a:pt x="581" y="2667"/>
                  </a:cubicBezTo>
                  <a:cubicBezTo>
                    <a:pt x="720" y="2667"/>
                    <a:pt x="864" y="2615"/>
                    <a:pt x="987" y="2559"/>
                  </a:cubicBezTo>
                  <a:cubicBezTo>
                    <a:pt x="1106" y="2503"/>
                    <a:pt x="1197" y="2385"/>
                    <a:pt x="1197" y="2238"/>
                  </a:cubicBezTo>
                  <a:cubicBezTo>
                    <a:pt x="1165" y="2135"/>
                    <a:pt x="1068" y="2004"/>
                    <a:pt x="939" y="2004"/>
                  </a:cubicBezTo>
                  <a:cubicBezTo>
                    <a:pt x="927" y="2004"/>
                    <a:pt x="915" y="2005"/>
                    <a:pt x="903" y="2007"/>
                  </a:cubicBezTo>
                  <a:cubicBezTo>
                    <a:pt x="903" y="2007"/>
                    <a:pt x="903" y="1979"/>
                    <a:pt x="931" y="1979"/>
                  </a:cubicBezTo>
                  <a:cubicBezTo>
                    <a:pt x="987" y="1923"/>
                    <a:pt x="1078" y="1860"/>
                    <a:pt x="1162" y="1804"/>
                  </a:cubicBezTo>
                  <a:cubicBezTo>
                    <a:pt x="1197" y="1776"/>
                    <a:pt x="1197" y="1776"/>
                    <a:pt x="1225" y="1748"/>
                  </a:cubicBezTo>
                  <a:cubicBezTo>
                    <a:pt x="1225" y="1776"/>
                    <a:pt x="1252" y="1776"/>
                    <a:pt x="1280" y="1804"/>
                  </a:cubicBezTo>
                  <a:cubicBezTo>
                    <a:pt x="1197" y="1888"/>
                    <a:pt x="1225" y="2098"/>
                    <a:pt x="1399" y="2098"/>
                  </a:cubicBezTo>
                  <a:cubicBezTo>
                    <a:pt x="1602" y="2098"/>
                    <a:pt x="1630" y="1860"/>
                    <a:pt x="1511" y="1776"/>
                  </a:cubicBezTo>
                  <a:cubicBezTo>
                    <a:pt x="1546" y="1776"/>
                    <a:pt x="1546" y="1748"/>
                    <a:pt x="1574" y="1748"/>
                  </a:cubicBezTo>
                  <a:cubicBezTo>
                    <a:pt x="1777" y="1573"/>
                    <a:pt x="1952" y="1336"/>
                    <a:pt x="2127" y="1133"/>
                  </a:cubicBezTo>
                  <a:cubicBezTo>
                    <a:pt x="2182" y="1077"/>
                    <a:pt x="2245" y="1049"/>
                    <a:pt x="2329" y="986"/>
                  </a:cubicBezTo>
                  <a:cubicBezTo>
                    <a:pt x="2420" y="958"/>
                    <a:pt x="2448" y="874"/>
                    <a:pt x="2448" y="811"/>
                  </a:cubicBezTo>
                  <a:cubicBezTo>
                    <a:pt x="2623" y="636"/>
                    <a:pt x="2854" y="462"/>
                    <a:pt x="3084" y="315"/>
                  </a:cubicBezTo>
                  <a:cubicBezTo>
                    <a:pt x="3260" y="221"/>
                    <a:pt x="3166" y="0"/>
                    <a:pt x="29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79"/>
            <p:cNvSpPr/>
            <p:nvPr/>
          </p:nvSpPr>
          <p:spPr>
            <a:xfrm>
              <a:off x="1989526" y="4497588"/>
              <a:ext cx="16975" cy="14290"/>
            </a:xfrm>
            <a:custGeom>
              <a:rect b="b" l="l" r="r" t="t"/>
              <a:pathLst>
                <a:path extrusionOk="0" h="628" w="746">
                  <a:moveTo>
                    <a:pt x="497" y="1"/>
                  </a:moveTo>
                  <a:cubicBezTo>
                    <a:pt x="475" y="1"/>
                    <a:pt x="450" y="8"/>
                    <a:pt x="424" y="19"/>
                  </a:cubicBezTo>
                  <a:lnTo>
                    <a:pt x="368" y="19"/>
                  </a:lnTo>
                  <a:lnTo>
                    <a:pt x="340" y="47"/>
                  </a:lnTo>
                  <a:cubicBezTo>
                    <a:pt x="312" y="47"/>
                    <a:pt x="277" y="47"/>
                    <a:pt x="277" y="75"/>
                  </a:cubicBezTo>
                  <a:cubicBezTo>
                    <a:pt x="221" y="75"/>
                    <a:pt x="193" y="103"/>
                    <a:pt x="137" y="103"/>
                  </a:cubicBezTo>
                  <a:cubicBezTo>
                    <a:pt x="127" y="101"/>
                    <a:pt x="118" y="100"/>
                    <a:pt x="109" y="100"/>
                  </a:cubicBezTo>
                  <a:cubicBezTo>
                    <a:pt x="15" y="100"/>
                    <a:pt x="0" y="224"/>
                    <a:pt x="102" y="250"/>
                  </a:cubicBezTo>
                  <a:cubicBezTo>
                    <a:pt x="165" y="278"/>
                    <a:pt x="249" y="369"/>
                    <a:pt x="312" y="425"/>
                  </a:cubicBezTo>
                  <a:cubicBezTo>
                    <a:pt x="340" y="453"/>
                    <a:pt x="368" y="453"/>
                    <a:pt x="396" y="481"/>
                  </a:cubicBezTo>
                  <a:cubicBezTo>
                    <a:pt x="452" y="516"/>
                    <a:pt x="543" y="572"/>
                    <a:pt x="599" y="600"/>
                  </a:cubicBezTo>
                  <a:lnTo>
                    <a:pt x="627" y="628"/>
                  </a:lnTo>
                  <a:cubicBezTo>
                    <a:pt x="690" y="628"/>
                    <a:pt x="746" y="572"/>
                    <a:pt x="746" y="516"/>
                  </a:cubicBezTo>
                  <a:cubicBezTo>
                    <a:pt x="718" y="341"/>
                    <a:pt x="627" y="222"/>
                    <a:pt x="571" y="47"/>
                  </a:cubicBezTo>
                  <a:cubicBezTo>
                    <a:pt x="555" y="14"/>
                    <a:pt x="529" y="1"/>
                    <a:pt x="4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79"/>
            <p:cNvSpPr/>
            <p:nvPr/>
          </p:nvSpPr>
          <p:spPr>
            <a:xfrm>
              <a:off x="2003771" y="4489988"/>
              <a:ext cx="19911" cy="20206"/>
            </a:xfrm>
            <a:custGeom>
              <a:rect b="b" l="l" r="r" t="t"/>
              <a:pathLst>
                <a:path extrusionOk="0" h="888" w="875">
                  <a:moveTo>
                    <a:pt x="388" y="1"/>
                  </a:moveTo>
                  <a:cubicBezTo>
                    <a:pt x="376" y="1"/>
                    <a:pt x="364" y="2"/>
                    <a:pt x="351" y="4"/>
                  </a:cubicBezTo>
                  <a:cubicBezTo>
                    <a:pt x="267" y="4"/>
                    <a:pt x="120" y="32"/>
                    <a:pt x="92" y="150"/>
                  </a:cubicBezTo>
                  <a:cubicBezTo>
                    <a:pt x="36" y="150"/>
                    <a:pt x="1" y="206"/>
                    <a:pt x="36" y="262"/>
                  </a:cubicBezTo>
                  <a:cubicBezTo>
                    <a:pt x="176" y="500"/>
                    <a:pt x="469" y="675"/>
                    <a:pt x="700" y="850"/>
                  </a:cubicBezTo>
                  <a:cubicBezTo>
                    <a:pt x="728" y="874"/>
                    <a:pt x="760" y="888"/>
                    <a:pt x="789" y="888"/>
                  </a:cubicBezTo>
                  <a:cubicBezTo>
                    <a:pt x="826" y="888"/>
                    <a:pt x="859" y="866"/>
                    <a:pt x="875" y="815"/>
                  </a:cubicBezTo>
                  <a:cubicBezTo>
                    <a:pt x="875" y="731"/>
                    <a:pt x="847" y="675"/>
                    <a:pt x="819" y="612"/>
                  </a:cubicBezTo>
                  <a:cubicBezTo>
                    <a:pt x="763" y="500"/>
                    <a:pt x="700" y="409"/>
                    <a:pt x="672" y="325"/>
                  </a:cubicBezTo>
                  <a:cubicBezTo>
                    <a:pt x="620" y="188"/>
                    <a:pt x="567" y="1"/>
                    <a:pt x="3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79"/>
            <p:cNvSpPr/>
            <p:nvPr/>
          </p:nvSpPr>
          <p:spPr>
            <a:xfrm>
              <a:off x="2019699" y="4482092"/>
              <a:ext cx="19774" cy="16930"/>
            </a:xfrm>
            <a:custGeom>
              <a:rect b="b" l="l" r="r" t="t"/>
              <a:pathLst>
                <a:path extrusionOk="0" h="744" w="869">
                  <a:moveTo>
                    <a:pt x="473" y="0"/>
                  </a:moveTo>
                  <a:cubicBezTo>
                    <a:pt x="363" y="0"/>
                    <a:pt x="233" y="110"/>
                    <a:pt x="147" y="176"/>
                  </a:cubicBezTo>
                  <a:cubicBezTo>
                    <a:pt x="147" y="176"/>
                    <a:pt x="119" y="176"/>
                    <a:pt x="119" y="204"/>
                  </a:cubicBezTo>
                  <a:cubicBezTo>
                    <a:pt x="91" y="204"/>
                    <a:pt x="91" y="232"/>
                    <a:pt x="63" y="232"/>
                  </a:cubicBezTo>
                  <a:cubicBezTo>
                    <a:pt x="63" y="232"/>
                    <a:pt x="35" y="232"/>
                    <a:pt x="35" y="260"/>
                  </a:cubicBezTo>
                  <a:cubicBezTo>
                    <a:pt x="0" y="288"/>
                    <a:pt x="0" y="379"/>
                    <a:pt x="91" y="406"/>
                  </a:cubicBezTo>
                  <a:lnTo>
                    <a:pt x="147" y="406"/>
                  </a:lnTo>
                  <a:cubicBezTo>
                    <a:pt x="210" y="462"/>
                    <a:pt x="266" y="497"/>
                    <a:pt x="350" y="525"/>
                  </a:cubicBezTo>
                  <a:cubicBezTo>
                    <a:pt x="469" y="581"/>
                    <a:pt x="588" y="637"/>
                    <a:pt x="671" y="728"/>
                  </a:cubicBezTo>
                  <a:cubicBezTo>
                    <a:pt x="688" y="739"/>
                    <a:pt x="706" y="743"/>
                    <a:pt x="723" y="743"/>
                  </a:cubicBezTo>
                  <a:cubicBezTo>
                    <a:pt x="799" y="743"/>
                    <a:pt x="869" y="655"/>
                    <a:pt x="846" y="581"/>
                  </a:cubicBezTo>
                  <a:cubicBezTo>
                    <a:pt x="818" y="497"/>
                    <a:pt x="762" y="434"/>
                    <a:pt x="699" y="351"/>
                  </a:cubicBezTo>
                  <a:cubicBezTo>
                    <a:pt x="643" y="260"/>
                    <a:pt x="643" y="148"/>
                    <a:pt x="588" y="57"/>
                  </a:cubicBezTo>
                  <a:cubicBezTo>
                    <a:pt x="555" y="16"/>
                    <a:pt x="515" y="0"/>
                    <a:pt x="4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79"/>
            <p:cNvSpPr/>
            <p:nvPr/>
          </p:nvSpPr>
          <p:spPr>
            <a:xfrm>
              <a:off x="2037676" y="4476403"/>
              <a:ext cx="11946" cy="12379"/>
            </a:xfrm>
            <a:custGeom>
              <a:rect b="b" l="l" r="r" t="t"/>
              <a:pathLst>
                <a:path extrusionOk="0" h="544" w="525">
                  <a:moveTo>
                    <a:pt x="301" y="1"/>
                  </a:moveTo>
                  <a:cubicBezTo>
                    <a:pt x="297" y="1"/>
                    <a:pt x="294" y="4"/>
                    <a:pt x="294" y="13"/>
                  </a:cubicBezTo>
                  <a:cubicBezTo>
                    <a:pt x="231" y="13"/>
                    <a:pt x="175" y="13"/>
                    <a:pt x="119" y="48"/>
                  </a:cubicBezTo>
                  <a:cubicBezTo>
                    <a:pt x="56" y="48"/>
                    <a:pt x="28" y="104"/>
                    <a:pt x="28" y="132"/>
                  </a:cubicBezTo>
                  <a:cubicBezTo>
                    <a:pt x="0" y="188"/>
                    <a:pt x="0" y="251"/>
                    <a:pt x="28" y="307"/>
                  </a:cubicBezTo>
                  <a:cubicBezTo>
                    <a:pt x="84" y="363"/>
                    <a:pt x="147" y="398"/>
                    <a:pt x="203" y="426"/>
                  </a:cubicBezTo>
                  <a:cubicBezTo>
                    <a:pt x="259" y="454"/>
                    <a:pt x="294" y="482"/>
                    <a:pt x="350" y="510"/>
                  </a:cubicBezTo>
                  <a:cubicBezTo>
                    <a:pt x="360" y="533"/>
                    <a:pt x="380" y="543"/>
                    <a:pt x="402" y="543"/>
                  </a:cubicBezTo>
                  <a:cubicBezTo>
                    <a:pt x="438" y="543"/>
                    <a:pt x="479" y="517"/>
                    <a:pt x="497" y="482"/>
                  </a:cubicBezTo>
                  <a:cubicBezTo>
                    <a:pt x="525" y="426"/>
                    <a:pt x="525" y="363"/>
                    <a:pt x="525" y="279"/>
                  </a:cubicBezTo>
                  <a:cubicBezTo>
                    <a:pt x="497" y="223"/>
                    <a:pt x="497" y="160"/>
                    <a:pt x="469" y="104"/>
                  </a:cubicBezTo>
                  <a:cubicBezTo>
                    <a:pt x="434" y="48"/>
                    <a:pt x="378" y="13"/>
                    <a:pt x="322" y="13"/>
                  </a:cubicBezTo>
                  <a:cubicBezTo>
                    <a:pt x="322" y="13"/>
                    <a:pt x="310" y="1"/>
                    <a:pt x="3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79"/>
            <p:cNvSpPr/>
            <p:nvPr/>
          </p:nvSpPr>
          <p:spPr>
            <a:xfrm>
              <a:off x="2051511" y="4466823"/>
              <a:ext cx="14017" cy="12606"/>
            </a:xfrm>
            <a:custGeom>
              <a:rect b="b" l="l" r="r" t="t"/>
              <a:pathLst>
                <a:path extrusionOk="0" h="554" w="616">
                  <a:moveTo>
                    <a:pt x="385" y="1"/>
                  </a:moveTo>
                  <a:cubicBezTo>
                    <a:pt x="294" y="1"/>
                    <a:pt x="238" y="29"/>
                    <a:pt x="175" y="85"/>
                  </a:cubicBezTo>
                  <a:cubicBezTo>
                    <a:pt x="64" y="85"/>
                    <a:pt x="1" y="259"/>
                    <a:pt x="120" y="322"/>
                  </a:cubicBezTo>
                  <a:cubicBezTo>
                    <a:pt x="147" y="350"/>
                    <a:pt x="210" y="378"/>
                    <a:pt x="266" y="406"/>
                  </a:cubicBezTo>
                  <a:cubicBezTo>
                    <a:pt x="322" y="469"/>
                    <a:pt x="385" y="553"/>
                    <a:pt x="469" y="553"/>
                  </a:cubicBezTo>
                  <a:cubicBezTo>
                    <a:pt x="560" y="553"/>
                    <a:pt x="616" y="497"/>
                    <a:pt x="616" y="406"/>
                  </a:cubicBezTo>
                  <a:cubicBezTo>
                    <a:pt x="588" y="378"/>
                    <a:pt x="588" y="350"/>
                    <a:pt x="588" y="294"/>
                  </a:cubicBezTo>
                  <a:lnTo>
                    <a:pt x="588" y="259"/>
                  </a:lnTo>
                  <a:cubicBezTo>
                    <a:pt x="560" y="203"/>
                    <a:pt x="560" y="148"/>
                    <a:pt x="525" y="85"/>
                  </a:cubicBezTo>
                  <a:cubicBezTo>
                    <a:pt x="497" y="29"/>
                    <a:pt x="441" y="1"/>
                    <a:pt x="3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79"/>
            <p:cNvSpPr/>
            <p:nvPr/>
          </p:nvSpPr>
          <p:spPr>
            <a:xfrm>
              <a:off x="2065505" y="4461567"/>
              <a:ext cx="12606" cy="11469"/>
            </a:xfrm>
            <a:custGeom>
              <a:rect b="b" l="l" r="r" t="t"/>
              <a:pathLst>
                <a:path extrusionOk="0" h="504" w="554">
                  <a:moveTo>
                    <a:pt x="323" y="1"/>
                  </a:moveTo>
                  <a:cubicBezTo>
                    <a:pt x="295" y="1"/>
                    <a:pt x="232" y="1"/>
                    <a:pt x="204" y="29"/>
                  </a:cubicBezTo>
                  <a:cubicBezTo>
                    <a:pt x="176" y="29"/>
                    <a:pt x="176" y="57"/>
                    <a:pt x="148" y="57"/>
                  </a:cubicBezTo>
                  <a:cubicBezTo>
                    <a:pt x="57" y="57"/>
                    <a:pt x="1" y="176"/>
                    <a:pt x="57" y="232"/>
                  </a:cubicBezTo>
                  <a:cubicBezTo>
                    <a:pt x="85" y="260"/>
                    <a:pt x="148" y="288"/>
                    <a:pt x="176" y="316"/>
                  </a:cubicBezTo>
                  <a:lnTo>
                    <a:pt x="232" y="379"/>
                  </a:lnTo>
                  <a:cubicBezTo>
                    <a:pt x="260" y="406"/>
                    <a:pt x="295" y="406"/>
                    <a:pt x="323" y="434"/>
                  </a:cubicBezTo>
                  <a:cubicBezTo>
                    <a:pt x="323" y="434"/>
                    <a:pt x="351" y="462"/>
                    <a:pt x="379" y="490"/>
                  </a:cubicBezTo>
                  <a:cubicBezTo>
                    <a:pt x="401" y="499"/>
                    <a:pt x="423" y="503"/>
                    <a:pt x="443" y="503"/>
                  </a:cubicBezTo>
                  <a:cubicBezTo>
                    <a:pt x="506" y="503"/>
                    <a:pt x="553" y="463"/>
                    <a:pt x="553" y="379"/>
                  </a:cubicBezTo>
                  <a:cubicBezTo>
                    <a:pt x="553" y="260"/>
                    <a:pt x="553" y="141"/>
                    <a:pt x="497" y="57"/>
                  </a:cubicBezTo>
                  <a:cubicBezTo>
                    <a:pt x="469" y="1"/>
                    <a:pt x="407" y="1"/>
                    <a:pt x="35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79"/>
            <p:cNvSpPr/>
            <p:nvPr/>
          </p:nvSpPr>
          <p:spPr>
            <a:xfrm>
              <a:off x="2082708" y="4450667"/>
              <a:ext cx="11309" cy="13016"/>
            </a:xfrm>
            <a:custGeom>
              <a:rect b="b" l="l" r="r" t="t"/>
              <a:pathLst>
                <a:path extrusionOk="0" h="572" w="497">
                  <a:moveTo>
                    <a:pt x="321" y="0"/>
                  </a:moveTo>
                  <a:cubicBezTo>
                    <a:pt x="276" y="0"/>
                    <a:pt x="249" y="26"/>
                    <a:pt x="203" y="67"/>
                  </a:cubicBezTo>
                  <a:cubicBezTo>
                    <a:pt x="175" y="95"/>
                    <a:pt x="119" y="130"/>
                    <a:pt x="91" y="186"/>
                  </a:cubicBezTo>
                  <a:cubicBezTo>
                    <a:pt x="28" y="214"/>
                    <a:pt x="0" y="333"/>
                    <a:pt x="91" y="361"/>
                  </a:cubicBezTo>
                  <a:cubicBezTo>
                    <a:pt x="175" y="417"/>
                    <a:pt x="238" y="536"/>
                    <a:pt x="350" y="564"/>
                  </a:cubicBezTo>
                  <a:cubicBezTo>
                    <a:pt x="361" y="569"/>
                    <a:pt x="373" y="571"/>
                    <a:pt x="384" y="571"/>
                  </a:cubicBezTo>
                  <a:cubicBezTo>
                    <a:pt x="432" y="571"/>
                    <a:pt x="474" y="526"/>
                    <a:pt x="497" y="480"/>
                  </a:cubicBezTo>
                  <a:cubicBezTo>
                    <a:pt x="497" y="389"/>
                    <a:pt x="469" y="333"/>
                    <a:pt x="469" y="242"/>
                  </a:cubicBezTo>
                  <a:lnTo>
                    <a:pt x="469" y="186"/>
                  </a:lnTo>
                  <a:lnTo>
                    <a:pt x="469" y="158"/>
                  </a:lnTo>
                  <a:lnTo>
                    <a:pt x="469" y="95"/>
                  </a:lnTo>
                  <a:cubicBezTo>
                    <a:pt x="441" y="39"/>
                    <a:pt x="413" y="11"/>
                    <a:pt x="378" y="11"/>
                  </a:cubicBezTo>
                  <a:cubicBezTo>
                    <a:pt x="355" y="4"/>
                    <a:pt x="337" y="0"/>
                    <a:pt x="3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79"/>
            <p:cNvSpPr/>
            <p:nvPr/>
          </p:nvSpPr>
          <p:spPr>
            <a:xfrm>
              <a:off x="2111971" y="4343423"/>
              <a:ext cx="23893" cy="21913"/>
            </a:xfrm>
            <a:custGeom>
              <a:rect b="b" l="l" r="r" t="t"/>
              <a:pathLst>
                <a:path extrusionOk="0" h="963" w="1050">
                  <a:moveTo>
                    <a:pt x="846" y="0"/>
                  </a:moveTo>
                  <a:cubicBezTo>
                    <a:pt x="819" y="0"/>
                    <a:pt x="796" y="9"/>
                    <a:pt x="784" y="33"/>
                  </a:cubicBezTo>
                  <a:cubicBezTo>
                    <a:pt x="665" y="151"/>
                    <a:pt x="553" y="263"/>
                    <a:pt x="462" y="410"/>
                  </a:cubicBezTo>
                  <a:cubicBezTo>
                    <a:pt x="434" y="438"/>
                    <a:pt x="378" y="501"/>
                    <a:pt x="315" y="557"/>
                  </a:cubicBezTo>
                  <a:cubicBezTo>
                    <a:pt x="301" y="543"/>
                    <a:pt x="273" y="529"/>
                    <a:pt x="245" y="529"/>
                  </a:cubicBezTo>
                  <a:cubicBezTo>
                    <a:pt x="217" y="529"/>
                    <a:pt x="190" y="543"/>
                    <a:pt x="176" y="585"/>
                  </a:cubicBezTo>
                  <a:cubicBezTo>
                    <a:pt x="113" y="676"/>
                    <a:pt x="1" y="879"/>
                    <a:pt x="176" y="935"/>
                  </a:cubicBezTo>
                  <a:cubicBezTo>
                    <a:pt x="217" y="949"/>
                    <a:pt x="268" y="956"/>
                    <a:pt x="319" y="956"/>
                  </a:cubicBezTo>
                  <a:cubicBezTo>
                    <a:pt x="370" y="956"/>
                    <a:pt x="420" y="949"/>
                    <a:pt x="462" y="935"/>
                  </a:cubicBezTo>
                  <a:cubicBezTo>
                    <a:pt x="490" y="963"/>
                    <a:pt x="525" y="963"/>
                    <a:pt x="525" y="963"/>
                  </a:cubicBezTo>
                  <a:cubicBezTo>
                    <a:pt x="665" y="963"/>
                    <a:pt x="812" y="851"/>
                    <a:pt x="875" y="760"/>
                  </a:cubicBezTo>
                  <a:cubicBezTo>
                    <a:pt x="931" y="676"/>
                    <a:pt x="959" y="613"/>
                    <a:pt x="987" y="529"/>
                  </a:cubicBezTo>
                  <a:cubicBezTo>
                    <a:pt x="987" y="501"/>
                    <a:pt x="987" y="473"/>
                    <a:pt x="1015" y="438"/>
                  </a:cubicBezTo>
                  <a:cubicBezTo>
                    <a:pt x="1050" y="354"/>
                    <a:pt x="1050" y="123"/>
                    <a:pt x="959" y="33"/>
                  </a:cubicBezTo>
                  <a:cubicBezTo>
                    <a:pt x="926" y="16"/>
                    <a:pt x="882" y="0"/>
                    <a:pt x="8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79"/>
            <p:cNvSpPr/>
            <p:nvPr/>
          </p:nvSpPr>
          <p:spPr>
            <a:xfrm>
              <a:off x="2063457" y="4557047"/>
              <a:ext cx="819" cy="23"/>
            </a:xfrm>
            <a:custGeom>
              <a:rect b="b" l="l" r="r" t="t"/>
              <a:pathLst>
                <a:path extrusionOk="0" h="1" w="36">
                  <a:moveTo>
                    <a:pt x="35" y="0"/>
                  </a:moveTo>
                  <a:cubicBezTo>
                    <a:pt x="35" y="0"/>
                    <a:pt x="0" y="0"/>
                    <a:pt x="35" y="0"/>
                  </a:cubicBezTo>
                  <a:close/>
                  <a:moveTo>
                    <a:pt x="35" y="0"/>
                  </a:moveTo>
                  <a:lnTo>
                    <a:pt x="3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79"/>
            <p:cNvSpPr/>
            <p:nvPr/>
          </p:nvSpPr>
          <p:spPr>
            <a:xfrm>
              <a:off x="2063457" y="4554976"/>
              <a:ext cx="13380" cy="14927"/>
            </a:xfrm>
            <a:custGeom>
              <a:rect b="b" l="l" r="r" t="t"/>
              <a:pathLst>
                <a:path extrusionOk="0" h="656" w="588">
                  <a:moveTo>
                    <a:pt x="80" y="0"/>
                  </a:moveTo>
                  <a:cubicBezTo>
                    <a:pt x="63" y="0"/>
                    <a:pt x="49" y="14"/>
                    <a:pt x="35" y="56"/>
                  </a:cubicBezTo>
                  <a:cubicBezTo>
                    <a:pt x="0" y="56"/>
                    <a:pt x="35" y="91"/>
                    <a:pt x="35" y="119"/>
                  </a:cubicBezTo>
                  <a:lnTo>
                    <a:pt x="35" y="147"/>
                  </a:lnTo>
                  <a:cubicBezTo>
                    <a:pt x="63" y="203"/>
                    <a:pt x="63" y="231"/>
                    <a:pt x="91" y="294"/>
                  </a:cubicBezTo>
                  <a:cubicBezTo>
                    <a:pt x="91" y="350"/>
                    <a:pt x="119" y="406"/>
                    <a:pt x="119" y="469"/>
                  </a:cubicBezTo>
                  <a:cubicBezTo>
                    <a:pt x="119" y="525"/>
                    <a:pt x="119" y="553"/>
                    <a:pt x="147" y="616"/>
                  </a:cubicBezTo>
                  <a:cubicBezTo>
                    <a:pt x="167" y="636"/>
                    <a:pt x="204" y="655"/>
                    <a:pt x="244" y="655"/>
                  </a:cubicBezTo>
                  <a:cubicBezTo>
                    <a:pt x="260" y="655"/>
                    <a:pt x="277" y="652"/>
                    <a:pt x="294" y="644"/>
                  </a:cubicBezTo>
                  <a:cubicBezTo>
                    <a:pt x="294" y="644"/>
                    <a:pt x="322" y="616"/>
                    <a:pt x="322" y="581"/>
                  </a:cubicBezTo>
                  <a:lnTo>
                    <a:pt x="350" y="581"/>
                  </a:lnTo>
                  <a:cubicBezTo>
                    <a:pt x="441" y="581"/>
                    <a:pt x="524" y="441"/>
                    <a:pt x="559" y="350"/>
                  </a:cubicBezTo>
                  <a:lnTo>
                    <a:pt x="559" y="322"/>
                  </a:lnTo>
                  <a:cubicBezTo>
                    <a:pt x="587" y="294"/>
                    <a:pt x="587" y="266"/>
                    <a:pt x="559" y="266"/>
                  </a:cubicBezTo>
                  <a:cubicBezTo>
                    <a:pt x="524" y="147"/>
                    <a:pt x="385" y="91"/>
                    <a:pt x="294" y="56"/>
                  </a:cubicBezTo>
                  <a:cubicBezTo>
                    <a:pt x="280" y="42"/>
                    <a:pt x="266" y="35"/>
                    <a:pt x="255" y="35"/>
                  </a:cubicBezTo>
                  <a:cubicBezTo>
                    <a:pt x="245" y="35"/>
                    <a:pt x="238" y="42"/>
                    <a:pt x="238" y="56"/>
                  </a:cubicBezTo>
                  <a:cubicBezTo>
                    <a:pt x="210" y="28"/>
                    <a:pt x="210" y="28"/>
                    <a:pt x="175" y="28"/>
                  </a:cubicBezTo>
                  <a:lnTo>
                    <a:pt x="147" y="28"/>
                  </a:lnTo>
                  <a:cubicBezTo>
                    <a:pt x="119" y="14"/>
                    <a:pt x="98" y="0"/>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79"/>
            <p:cNvSpPr/>
            <p:nvPr/>
          </p:nvSpPr>
          <p:spPr>
            <a:xfrm>
              <a:off x="2072195" y="4532380"/>
              <a:ext cx="17840" cy="26851"/>
            </a:xfrm>
            <a:custGeom>
              <a:rect b="b" l="l" r="r" t="t"/>
              <a:pathLst>
                <a:path extrusionOk="0" h="1180" w="784">
                  <a:moveTo>
                    <a:pt x="85" y="1"/>
                  </a:moveTo>
                  <a:cubicBezTo>
                    <a:pt x="57" y="1"/>
                    <a:pt x="29" y="1"/>
                    <a:pt x="1" y="63"/>
                  </a:cubicBezTo>
                  <a:cubicBezTo>
                    <a:pt x="1" y="91"/>
                    <a:pt x="1" y="147"/>
                    <a:pt x="29" y="210"/>
                  </a:cubicBezTo>
                  <a:cubicBezTo>
                    <a:pt x="57" y="322"/>
                    <a:pt x="85" y="441"/>
                    <a:pt x="113" y="588"/>
                  </a:cubicBezTo>
                  <a:cubicBezTo>
                    <a:pt x="175" y="763"/>
                    <a:pt x="175" y="965"/>
                    <a:pt x="231" y="1112"/>
                  </a:cubicBezTo>
                  <a:cubicBezTo>
                    <a:pt x="247" y="1158"/>
                    <a:pt x="290" y="1179"/>
                    <a:pt x="330" y="1179"/>
                  </a:cubicBezTo>
                  <a:cubicBezTo>
                    <a:pt x="363" y="1179"/>
                    <a:pt x="394" y="1165"/>
                    <a:pt x="406" y="1140"/>
                  </a:cubicBezTo>
                  <a:cubicBezTo>
                    <a:pt x="490" y="1049"/>
                    <a:pt x="553" y="965"/>
                    <a:pt x="637" y="847"/>
                  </a:cubicBezTo>
                  <a:cubicBezTo>
                    <a:pt x="700" y="791"/>
                    <a:pt x="784" y="735"/>
                    <a:pt x="784" y="644"/>
                  </a:cubicBezTo>
                  <a:cubicBezTo>
                    <a:pt x="756" y="525"/>
                    <a:pt x="665" y="469"/>
                    <a:pt x="581" y="413"/>
                  </a:cubicBezTo>
                  <a:cubicBezTo>
                    <a:pt x="490" y="322"/>
                    <a:pt x="378" y="238"/>
                    <a:pt x="259" y="175"/>
                  </a:cubicBezTo>
                  <a:cubicBezTo>
                    <a:pt x="259" y="147"/>
                    <a:pt x="231" y="147"/>
                    <a:pt x="203" y="147"/>
                  </a:cubicBezTo>
                  <a:cubicBezTo>
                    <a:pt x="175" y="91"/>
                    <a:pt x="140" y="63"/>
                    <a:pt x="85" y="35"/>
                  </a:cubicBezTo>
                  <a:lnTo>
                    <a:pt x="8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79"/>
            <p:cNvSpPr/>
            <p:nvPr/>
          </p:nvSpPr>
          <p:spPr>
            <a:xfrm>
              <a:off x="2084778" y="4523779"/>
              <a:ext cx="12584" cy="19956"/>
            </a:xfrm>
            <a:custGeom>
              <a:rect b="b" l="l" r="r" t="t"/>
              <a:pathLst>
                <a:path extrusionOk="0" h="877" w="553">
                  <a:moveTo>
                    <a:pt x="56" y="1"/>
                  </a:moveTo>
                  <a:cubicBezTo>
                    <a:pt x="28" y="29"/>
                    <a:pt x="0" y="64"/>
                    <a:pt x="0" y="64"/>
                  </a:cubicBezTo>
                  <a:cubicBezTo>
                    <a:pt x="28" y="148"/>
                    <a:pt x="56" y="176"/>
                    <a:pt x="56" y="267"/>
                  </a:cubicBezTo>
                  <a:cubicBezTo>
                    <a:pt x="112" y="351"/>
                    <a:pt x="112" y="441"/>
                    <a:pt x="147" y="525"/>
                  </a:cubicBezTo>
                  <a:cubicBezTo>
                    <a:pt x="175" y="644"/>
                    <a:pt x="175" y="763"/>
                    <a:pt x="231" y="847"/>
                  </a:cubicBezTo>
                  <a:cubicBezTo>
                    <a:pt x="251" y="867"/>
                    <a:pt x="278" y="876"/>
                    <a:pt x="306" y="876"/>
                  </a:cubicBezTo>
                  <a:cubicBezTo>
                    <a:pt x="356" y="876"/>
                    <a:pt x="406" y="845"/>
                    <a:pt x="406" y="791"/>
                  </a:cubicBezTo>
                  <a:cubicBezTo>
                    <a:pt x="434" y="728"/>
                    <a:pt x="434" y="644"/>
                    <a:pt x="462" y="553"/>
                  </a:cubicBezTo>
                  <a:cubicBezTo>
                    <a:pt x="496" y="525"/>
                    <a:pt x="496" y="497"/>
                    <a:pt x="496" y="469"/>
                  </a:cubicBezTo>
                  <a:cubicBezTo>
                    <a:pt x="524" y="413"/>
                    <a:pt x="552" y="323"/>
                    <a:pt x="552" y="239"/>
                  </a:cubicBezTo>
                  <a:cubicBezTo>
                    <a:pt x="524" y="176"/>
                    <a:pt x="496" y="148"/>
                    <a:pt x="434" y="120"/>
                  </a:cubicBezTo>
                  <a:cubicBezTo>
                    <a:pt x="378" y="92"/>
                    <a:pt x="259" y="64"/>
                    <a:pt x="203" y="29"/>
                  </a:cubicBezTo>
                  <a:lnTo>
                    <a:pt x="112" y="29"/>
                  </a:lnTo>
                  <a:cubicBezTo>
                    <a:pt x="84" y="29"/>
                    <a:pt x="84" y="29"/>
                    <a:pt x="5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79"/>
            <p:cNvSpPr/>
            <p:nvPr/>
          </p:nvSpPr>
          <p:spPr>
            <a:xfrm>
              <a:off x="2093357" y="4509694"/>
              <a:ext cx="12606" cy="18568"/>
            </a:xfrm>
            <a:custGeom>
              <a:rect b="b" l="l" r="r" t="t"/>
              <a:pathLst>
                <a:path extrusionOk="0" h="816" w="554">
                  <a:moveTo>
                    <a:pt x="58" y="1"/>
                  </a:moveTo>
                  <a:cubicBezTo>
                    <a:pt x="31" y="1"/>
                    <a:pt x="1" y="27"/>
                    <a:pt x="1" y="68"/>
                  </a:cubicBezTo>
                  <a:cubicBezTo>
                    <a:pt x="29" y="68"/>
                    <a:pt x="29" y="96"/>
                    <a:pt x="29" y="96"/>
                  </a:cubicBezTo>
                  <a:cubicBezTo>
                    <a:pt x="29" y="123"/>
                    <a:pt x="1" y="123"/>
                    <a:pt x="1" y="158"/>
                  </a:cubicBezTo>
                  <a:cubicBezTo>
                    <a:pt x="29" y="214"/>
                    <a:pt x="29" y="270"/>
                    <a:pt x="85" y="298"/>
                  </a:cubicBezTo>
                  <a:cubicBezTo>
                    <a:pt x="85" y="445"/>
                    <a:pt x="85" y="592"/>
                    <a:pt x="147" y="739"/>
                  </a:cubicBezTo>
                  <a:cubicBezTo>
                    <a:pt x="160" y="793"/>
                    <a:pt x="198" y="815"/>
                    <a:pt x="238" y="815"/>
                  </a:cubicBezTo>
                  <a:cubicBezTo>
                    <a:pt x="285" y="815"/>
                    <a:pt x="335" y="784"/>
                    <a:pt x="350" y="739"/>
                  </a:cubicBezTo>
                  <a:cubicBezTo>
                    <a:pt x="378" y="648"/>
                    <a:pt x="378" y="564"/>
                    <a:pt x="406" y="473"/>
                  </a:cubicBezTo>
                  <a:cubicBezTo>
                    <a:pt x="406" y="473"/>
                    <a:pt x="434" y="445"/>
                    <a:pt x="434" y="417"/>
                  </a:cubicBezTo>
                  <a:lnTo>
                    <a:pt x="469" y="389"/>
                  </a:lnTo>
                  <a:lnTo>
                    <a:pt x="497" y="389"/>
                  </a:lnTo>
                  <a:lnTo>
                    <a:pt x="497" y="361"/>
                  </a:lnTo>
                  <a:cubicBezTo>
                    <a:pt x="553" y="298"/>
                    <a:pt x="525" y="186"/>
                    <a:pt x="434" y="158"/>
                  </a:cubicBezTo>
                  <a:cubicBezTo>
                    <a:pt x="378" y="68"/>
                    <a:pt x="231" y="40"/>
                    <a:pt x="119" y="40"/>
                  </a:cubicBezTo>
                  <a:cubicBezTo>
                    <a:pt x="119" y="40"/>
                    <a:pt x="119" y="12"/>
                    <a:pt x="85" y="12"/>
                  </a:cubicBezTo>
                  <a:cubicBezTo>
                    <a:pt x="77" y="4"/>
                    <a:pt x="68" y="1"/>
                    <a:pt x="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79"/>
            <p:cNvSpPr/>
            <p:nvPr/>
          </p:nvSpPr>
          <p:spPr>
            <a:xfrm>
              <a:off x="2103233" y="4498657"/>
              <a:ext cx="10672" cy="14540"/>
            </a:xfrm>
            <a:custGeom>
              <a:rect b="b" l="l" r="r" t="t"/>
              <a:pathLst>
                <a:path extrusionOk="0" h="639" w="469">
                  <a:moveTo>
                    <a:pt x="119" y="0"/>
                  </a:moveTo>
                  <a:cubicBezTo>
                    <a:pt x="35" y="0"/>
                    <a:pt x="0" y="56"/>
                    <a:pt x="0" y="119"/>
                  </a:cubicBezTo>
                  <a:cubicBezTo>
                    <a:pt x="0" y="175"/>
                    <a:pt x="35" y="259"/>
                    <a:pt x="63" y="322"/>
                  </a:cubicBezTo>
                  <a:cubicBezTo>
                    <a:pt x="35" y="406"/>
                    <a:pt x="35" y="497"/>
                    <a:pt x="63" y="581"/>
                  </a:cubicBezTo>
                  <a:cubicBezTo>
                    <a:pt x="89" y="622"/>
                    <a:pt x="127" y="639"/>
                    <a:pt x="164" y="639"/>
                  </a:cubicBezTo>
                  <a:cubicBezTo>
                    <a:pt x="208" y="639"/>
                    <a:pt x="251" y="615"/>
                    <a:pt x="266" y="581"/>
                  </a:cubicBezTo>
                  <a:cubicBezTo>
                    <a:pt x="322" y="497"/>
                    <a:pt x="350" y="434"/>
                    <a:pt x="385" y="350"/>
                  </a:cubicBezTo>
                  <a:cubicBezTo>
                    <a:pt x="413" y="294"/>
                    <a:pt x="469" y="231"/>
                    <a:pt x="469" y="175"/>
                  </a:cubicBezTo>
                  <a:cubicBezTo>
                    <a:pt x="441" y="84"/>
                    <a:pt x="385" y="28"/>
                    <a:pt x="294" y="28"/>
                  </a:cubicBezTo>
                  <a:lnTo>
                    <a:pt x="238" y="28"/>
                  </a:lnTo>
                  <a:cubicBezTo>
                    <a:pt x="175" y="28"/>
                    <a:pt x="147"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79"/>
            <p:cNvSpPr/>
            <p:nvPr/>
          </p:nvSpPr>
          <p:spPr>
            <a:xfrm>
              <a:off x="2143805" y="4343878"/>
              <a:ext cx="5256" cy="24416"/>
            </a:xfrm>
            <a:custGeom>
              <a:rect b="b" l="l" r="r" t="t"/>
              <a:pathLst>
                <a:path extrusionOk="0" h="1073" w="231">
                  <a:moveTo>
                    <a:pt x="21" y="0"/>
                  </a:moveTo>
                  <a:cubicBezTo>
                    <a:pt x="13" y="0"/>
                    <a:pt x="0" y="13"/>
                    <a:pt x="0" y="13"/>
                  </a:cubicBezTo>
                  <a:cubicBezTo>
                    <a:pt x="28" y="187"/>
                    <a:pt x="112" y="306"/>
                    <a:pt x="112" y="481"/>
                  </a:cubicBezTo>
                  <a:cubicBezTo>
                    <a:pt x="112" y="656"/>
                    <a:pt x="56" y="859"/>
                    <a:pt x="0" y="1033"/>
                  </a:cubicBezTo>
                  <a:cubicBezTo>
                    <a:pt x="0" y="1053"/>
                    <a:pt x="28" y="1073"/>
                    <a:pt x="54" y="1073"/>
                  </a:cubicBezTo>
                  <a:cubicBezTo>
                    <a:pt x="65" y="1073"/>
                    <a:pt x="76" y="1070"/>
                    <a:pt x="84" y="1061"/>
                  </a:cubicBezTo>
                  <a:cubicBezTo>
                    <a:pt x="175" y="887"/>
                    <a:pt x="231" y="684"/>
                    <a:pt x="231" y="481"/>
                  </a:cubicBezTo>
                  <a:cubicBezTo>
                    <a:pt x="231" y="278"/>
                    <a:pt x="112" y="187"/>
                    <a:pt x="28" y="13"/>
                  </a:cubicBezTo>
                  <a:cubicBezTo>
                    <a:pt x="28" y="3"/>
                    <a:pt x="25" y="0"/>
                    <a:pt x="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79"/>
            <p:cNvSpPr/>
            <p:nvPr/>
          </p:nvSpPr>
          <p:spPr>
            <a:xfrm>
              <a:off x="2091286" y="4319940"/>
              <a:ext cx="82919" cy="76593"/>
            </a:xfrm>
            <a:custGeom>
              <a:rect b="b" l="l" r="r" t="t"/>
              <a:pathLst>
                <a:path extrusionOk="0" h="3366" w="3644">
                  <a:moveTo>
                    <a:pt x="2637" y="235"/>
                  </a:moveTo>
                  <a:cubicBezTo>
                    <a:pt x="2662" y="235"/>
                    <a:pt x="2688" y="238"/>
                    <a:pt x="2714" y="246"/>
                  </a:cubicBezTo>
                  <a:cubicBezTo>
                    <a:pt x="2833" y="309"/>
                    <a:pt x="2889" y="456"/>
                    <a:pt x="2861" y="596"/>
                  </a:cubicBezTo>
                  <a:cubicBezTo>
                    <a:pt x="2861" y="687"/>
                    <a:pt x="2798" y="743"/>
                    <a:pt x="2714" y="743"/>
                  </a:cubicBezTo>
                  <a:lnTo>
                    <a:pt x="2539" y="743"/>
                  </a:lnTo>
                  <a:cubicBezTo>
                    <a:pt x="2483" y="743"/>
                    <a:pt x="2448" y="743"/>
                    <a:pt x="2420" y="715"/>
                  </a:cubicBezTo>
                  <a:cubicBezTo>
                    <a:pt x="2511" y="631"/>
                    <a:pt x="2539" y="421"/>
                    <a:pt x="2448" y="281"/>
                  </a:cubicBezTo>
                  <a:cubicBezTo>
                    <a:pt x="2513" y="256"/>
                    <a:pt x="2574" y="235"/>
                    <a:pt x="2637" y="235"/>
                  </a:cubicBezTo>
                  <a:close/>
                  <a:moveTo>
                    <a:pt x="1955" y="157"/>
                  </a:moveTo>
                  <a:cubicBezTo>
                    <a:pt x="1975" y="157"/>
                    <a:pt x="1995" y="159"/>
                    <a:pt x="2015" y="163"/>
                  </a:cubicBezTo>
                  <a:cubicBezTo>
                    <a:pt x="2161" y="191"/>
                    <a:pt x="2308" y="281"/>
                    <a:pt x="2336" y="421"/>
                  </a:cubicBezTo>
                  <a:cubicBezTo>
                    <a:pt x="2364" y="540"/>
                    <a:pt x="2273" y="596"/>
                    <a:pt x="2217" y="687"/>
                  </a:cubicBezTo>
                  <a:lnTo>
                    <a:pt x="2070" y="687"/>
                  </a:lnTo>
                  <a:cubicBezTo>
                    <a:pt x="1987" y="715"/>
                    <a:pt x="1868" y="743"/>
                    <a:pt x="1784" y="806"/>
                  </a:cubicBezTo>
                  <a:cubicBezTo>
                    <a:pt x="1784" y="743"/>
                    <a:pt x="1749" y="687"/>
                    <a:pt x="1749" y="659"/>
                  </a:cubicBezTo>
                  <a:cubicBezTo>
                    <a:pt x="1693" y="512"/>
                    <a:pt x="1609" y="421"/>
                    <a:pt x="1518" y="365"/>
                  </a:cubicBezTo>
                  <a:cubicBezTo>
                    <a:pt x="1546" y="365"/>
                    <a:pt x="1574" y="309"/>
                    <a:pt x="1609" y="281"/>
                  </a:cubicBezTo>
                  <a:cubicBezTo>
                    <a:pt x="1706" y="227"/>
                    <a:pt x="1828" y="157"/>
                    <a:pt x="1955" y="157"/>
                  </a:cubicBezTo>
                  <a:close/>
                  <a:moveTo>
                    <a:pt x="3007" y="540"/>
                  </a:moveTo>
                  <a:cubicBezTo>
                    <a:pt x="3063" y="540"/>
                    <a:pt x="3119" y="540"/>
                    <a:pt x="3147" y="596"/>
                  </a:cubicBezTo>
                  <a:cubicBezTo>
                    <a:pt x="3252" y="726"/>
                    <a:pt x="3150" y="899"/>
                    <a:pt x="2985" y="899"/>
                  </a:cubicBezTo>
                  <a:cubicBezTo>
                    <a:pt x="2963" y="899"/>
                    <a:pt x="2940" y="896"/>
                    <a:pt x="2917" y="890"/>
                  </a:cubicBezTo>
                  <a:cubicBezTo>
                    <a:pt x="2889" y="890"/>
                    <a:pt x="2861" y="862"/>
                    <a:pt x="2833" y="862"/>
                  </a:cubicBezTo>
                  <a:cubicBezTo>
                    <a:pt x="2945" y="806"/>
                    <a:pt x="3007" y="687"/>
                    <a:pt x="3007" y="568"/>
                  </a:cubicBezTo>
                  <a:lnTo>
                    <a:pt x="3007" y="540"/>
                  </a:lnTo>
                  <a:close/>
                  <a:moveTo>
                    <a:pt x="3294" y="890"/>
                  </a:moveTo>
                  <a:cubicBezTo>
                    <a:pt x="3322" y="890"/>
                    <a:pt x="3385" y="890"/>
                    <a:pt x="3413" y="946"/>
                  </a:cubicBezTo>
                  <a:cubicBezTo>
                    <a:pt x="3441" y="1009"/>
                    <a:pt x="3441" y="1093"/>
                    <a:pt x="3413" y="1155"/>
                  </a:cubicBezTo>
                  <a:cubicBezTo>
                    <a:pt x="3393" y="1195"/>
                    <a:pt x="3342" y="1235"/>
                    <a:pt x="3284" y="1235"/>
                  </a:cubicBezTo>
                  <a:cubicBezTo>
                    <a:pt x="3260" y="1235"/>
                    <a:pt x="3235" y="1228"/>
                    <a:pt x="3210" y="1211"/>
                  </a:cubicBezTo>
                  <a:cubicBezTo>
                    <a:pt x="3182" y="1183"/>
                    <a:pt x="3147" y="1121"/>
                    <a:pt x="3147" y="1093"/>
                  </a:cubicBezTo>
                  <a:cubicBezTo>
                    <a:pt x="3147" y="1065"/>
                    <a:pt x="3147" y="1037"/>
                    <a:pt x="3182" y="1009"/>
                  </a:cubicBezTo>
                  <a:cubicBezTo>
                    <a:pt x="3210" y="981"/>
                    <a:pt x="3266" y="946"/>
                    <a:pt x="3294" y="890"/>
                  </a:cubicBezTo>
                  <a:close/>
                  <a:moveTo>
                    <a:pt x="1303" y="466"/>
                  </a:moveTo>
                  <a:cubicBezTo>
                    <a:pt x="1437" y="466"/>
                    <a:pt x="1567" y="533"/>
                    <a:pt x="1609" y="687"/>
                  </a:cubicBezTo>
                  <a:cubicBezTo>
                    <a:pt x="1637" y="771"/>
                    <a:pt x="1609" y="862"/>
                    <a:pt x="1574" y="946"/>
                  </a:cubicBezTo>
                  <a:cubicBezTo>
                    <a:pt x="1546" y="981"/>
                    <a:pt x="1518" y="1009"/>
                    <a:pt x="1490" y="1037"/>
                  </a:cubicBezTo>
                  <a:cubicBezTo>
                    <a:pt x="1371" y="1183"/>
                    <a:pt x="1196" y="1239"/>
                    <a:pt x="1085" y="1386"/>
                  </a:cubicBezTo>
                  <a:cubicBezTo>
                    <a:pt x="1050" y="1386"/>
                    <a:pt x="1050" y="1386"/>
                    <a:pt x="1050" y="1358"/>
                  </a:cubicBezTo>
                  <a:cubicBezTo>
                    <a:pt x="966" y="1267"/>
                    <a:pt x="875" y="1267"/>
                    <a:pt x="763" y="1239"/>
                  </a:cubicBezTo>
                  <a:cubicBezTo>
                    <a:pt x="735" y="1211"/>
                    <a:pt x="700" y="1211"/>
                    <a:pt x="672" y="1211"/>
                  </a:cubicBezTo>
                  <a:cubicBezTo>
                    <a:pt x="672" y="1121"/>
                    <a:pt x="700" y="981"/>
                    <a:pt x="763" y="862"/>
                  </a:cubicBezTo>
                  <a:cubicBezTo>
                    <a:pt x="819" y="715"/>
                    <a:pt x="938" y="568"/>
                    <a:pt x="1113" y="512"/>
                  </a:cubicBezTo>
                  <a:cubicBezTo>
                    <a:pt x="1170" y="482"/>
                    <a:pt x="1237" y="466"/>
                    <a:pt x="1303" y="466"/>
                  </a:cubicBezTo>
                  <a:close/>
                  <a:moveTo>
                    <a:pt x="1812" y="1065"/>
                  </a:moveTo>
                  <a:cubicBezTo>
                    <a:pt x="1812" y="1065"/>
                    <a:pt x="1812" y="1093"/>
                    <a:pt x="1840" y="1093"/>
                  </a:cubicBezTo>
                  <a:cubicBezTo>
                    <a:pt x="1896" y="1155"/>
                    <a:pt x="1896" y="1330"/>
                    <a:pt x="1896" y="1386"/>
                  </a:cubicBezTo>
                  <a:cubicBezTo>
                    <a:pt x="1896" y="1645"/>
                    <a:pt x="1840" y="1764"/>
                    <a:pt x="1609" y="1883"/>
                  </a:cubicBezTo>
                  <a:cubicBezTo>
                    <a:pt x="1516" y="1936"/>
                    <a:pt x="1412" y="1955"/>
                    <a:pt x="1303" y="1955"/>
                  </a:cubicBezTo>
                  <a:cubicBezTo>
                    <a:pt x="1240" y="1955"/>
                    <a:pt x="1176" y="1949"/>
                    <a:pt x="1113" y="1939"/>
                  </a:cubicBezTo>
                  <a:cubicBezTo>
                    <a:pt x="1085" y="1939"/>
                    <a:pt x="1050" y="1911"/>
                    <a:pt x="1022" y="1911"/>
                  </a:cubicBezTo>
                  <a:cubicBezTo>
                    <a:pt x="1085" y="1820"/>
                    <a:pt x="1113" y="1736"/>
                    <a:pt x="1140" y="1645"/>
                  </a:cubicBezTo>
                  <a:cubicBezTo>
                    <a:pt x="1140" y="1680"/>
                    <a:pt x="1168" y="1736"/>
                    <a:pt x="1196" y="1736"/>
                  </a:cubicBezTo>
                  <a:cubicBezTo>
                    <a:pt x="1225" y="1761"/>
                    <a:pt x="1263" y="1775"/>
                    <a:pt x="1302" y="1775"/>
                  </a:cubicBezTo>
                  <a:cubicBezTo>
                    <a:pt x="1350" y="1775"/>
                    <a:pt x="1400" y="1754"/>
                    <a:pt x="1434" y="1708"/>
                  </a:cubicBezTo>
                  <a:cubicBezTo>
                    <a:pt x="1518" y="1617"/>
                    <a:pt x="1546" y="1470"/>
                    <a:pt x="1490" y="1358"/>
                  </a:cubicBezTo>
                  <a:lnTo>
                    <a:pt x="1518" y="1358"/>
                  </a:lnTo>
                  <a:cubicBezTo>
                    <a:pt x="1637" y="1267"/>
                    <a:pt x="1693" y="1155"/>
                    <a:pt x="1812" y="1065"/>
                  </a:cubicBezTo>
                  <a:close/>
                  <a:moveTo>
                    <a:pt x="653" y="1365"/>
                  </a:moveTo>
                  <a:cubicBezTo>
                    <a:pt x="713" y="1365"/>
                    <a:pt x="778" y="1381"/>
                    <a:pt x="847" y="1414"/>
                  </a:cubicBezTo>
                  <a:cubicBezTo>
                    <a:pt x="910" y="1470"/>
                    <a:pt x="938" y="1533"/>
                    <a:pt x="966" y="1617"/>
                  </a:cubicBezTo>
                  <a:cubicBezTo>
                    <a:pt x="938" y="1736"/>
                    <a:pt x="910" y="1820"/>
                    <a:pt x="847" y="1911"/>
                  </a:cubicBezTo>
                  <a:cubicBezTo>
                    <a:pt x="847" y="1939"/>
                    <a:pt x="700" y="2113"/>
                    <a:pt x="588" y="2169"/>
                  </a:cubicBezTo>
                  <a:cubicBezTo>
                    <a:pt x="238" y="2113"/>
                    <a:pt x="92" y="1680"/>
                    <a:pt x="413" y="1470"/>
                  </a:cubicBezTo>
                  <a:cubicBezTo>
                    <a:pt x="481" y="1402"/>
                    <a:pt x="562" y="1365"/>
                    <a:pt x="653" y="1365"/>
                  </a:cubicBezTo>
                  <a:close/>
                  <a:moveTo>
                    <a:pt x="210" y="2113"/>
                  </a:moveTo>
                  <a:cubicBezTo>
                    <a:pt x="238" y="2113"/>
                    <a:pt x="238" y="2141"/>
                    <a:pt x="266" y="2141"/>
                  </a:cubicBezTo>
                  <a:cubicBezTo>
                    <a:pt x="294" y="2204"/>
                    <a:pt x="441" y="2260"/>
                    <a:pt x="525" y="2260"/>
                  </a:cubicBezTo>
                  <a:cubicBezTo>
                    <a:pt x="588" y="2260"/>
                    <a:pt x="644" y="2260"/>
                    <a:pt x="700" y="2232"/>
                  </a:cubicBezTo>
                  <a:cubicBezTo>
                    <a:pt x="735" y="2204"/>
                    <a:pt x="763" y="2204"/>
                    <a:pt x="791" y="2169"/>
                  </a:cubicBezTo>
                  <a:cubicBezTo>
                    <a:pt x="819" y="2260"/>
                    <a:pt x="847" y="2316"/>
                    <a:pt x="847" y="2407"/>
                  </a:cubicBezTo>
                  <a:cubicBezTo>
                    <a:pt x="847" y="2554"/>
                    <a:pt x="672" y="2694"/>
                    <a:pt x="560" y="2729"/>
                  </a:cubicBezTo>
                  <a:cubicBezTo>
                    <a:pt x="543" y="2732"/>
                    <a:pt x="525" y="2733"/>
                    <a:pt x="508" y="2733"/>
                  </a:cubicBezTo>
                  <a:cubicBezTo>
                    <a:pt x="352" y="2733"/>
                    <a:pt x="204" y="2623"/>
                    <a:pt x="148" y="2491"/>
                  </a:cubicBezTo>
                  <a:cubicBezTo>
                    <a:pt x="120" y="2379"/>
                    <a:pt x="148" y="2260"/>
                    <a:pt x="176" y="2169"/>
                  </a:cubicBezTo>
                  <a:cubicBezTo>
                    <a:pt x="210" y="2141"/>
                    <a:pt x="210" y="2113"/>
                    <a:pt x="210" y="2113"/>
                  </a:cubicBezTo>
                  <a:close/>
                  <a:moveTo>
                    <a:pt x="847" y="2785"/>
                  </a:moveTo>
                  <a:cubicBezTo>
                    <a:pt x="994" y="2813"/>
                    <a:pt x="910" y="3043"/>
                    <a:pt x="875" y="3106"/>
                  </a:cubicBezTo>
                  <a:cubicBezTo>
                    <a:pt x="833" y="3169"/>
                    <a:pt x="740" y="3201"/>
                    <a:pt x="649" y="3201"/>
                  </a:cubicBezTo>
                  <a:cubicBezTo>
                    <a:pt x="618" y="3201"/>
                    <a:pt x="588" y="3197"/>
                    <a:pt x="560" y="3190"/>
                  </a:cubicBezTo>
                  <a:cubicBezTo>
                    <a:pt x="413" y="3162"/>
                    <a:pt x="350" y="3015"/>
                    <a:pt x="413" y="2869"/>
                  </a:cubicBezTo>
                  <a:lnTo>
                    <a:pt x="413" y="2869"/>
                  </a:lnTo>
                  <a:lnTo>
                    <a:pt x="441" y="2904"/>
                  </a:lnTo>
                  <a:cubicBezTo>
                    <a:pt x="525" y="2904"/>
                    <a:pt x="588" y="2869"/>
                    <a:pt x="672" y="2869"/>
                  </a:cubicBezTo>
                  <a:cubicBezTo>
                    <a:pt x="700" y="2841"/>
                    <a:pt x="791" y="2785"/>
                    <a:pt x="847" y="2785"/>
                  </a:cubicBezTo>
                  <a:close/>
                  <a:moveTo>
                    <a:pt x="1986" y="1"/>
                  </a:moveTo>
                  <a:cubicBezTo>
                    <a:pt x="1744" y="1"/>
                    <a:pt x="1490" y="103"/>
                    <a:pt x="1434" y="337"/>
                  </a:cubicBezTo>
                  <a:cubicBezTo>
                    <a:pt x="1371" y="337"/>
                    <a:pt x="1315" y="309"/>
                    <a:pt x="1224" y="309"/>
                  </a:cubicBezTo>
                  <a:cubicBezTo>
                    <a:pt x="994" y="309"/>
                    <a:pt x="791" y="456"/>
                    <a:pt x="672" y="659"/>
                  </a:cubicBezTo>
                  <a:cubicBezTo>
                    <a:pt x="588" y="806"/>
                    <a:pt x="497" y="1065"/>
                    <a:pt x="588" y="1239"/>
                  </a:cubicBezTo>
                  <a:cubicBezTo>
                    <a:pt x="413" y="1267"/>
                    <a:pt x="266" y="1386"/>
                    <a:pt x="176" y="1505"/>
                  </a:cubicBezTo>
                  <a:cubicBezTo>
                    <a:pt x="64" y="1680"/>
                    <a:pt x="64" y="1855"/>
                    <a:pt x="148" y="2030"/>
                  </a:cubicBezTo>
                  <a:cubicBezTo>
                    <a:pt x="36" y="2113"/>
                    <a:pt x="1" y="2344"/>
                    <a:pt x="1" y="2463"/>
                  </a:cubicBezTo>
                  <a:cubicBezTo>
                    <a:pt x="36" y="2666"/>
                    <a:pt x="148" y="2785"/>
                    <a:pt x="322" y="2841"/>
                  </a:cubicBezTo>
                  <a:cubicBezTo>
                    <a:pt x="294" y="2932"/>
                    <a:pt x="266" y="2987"/>
                    <a:pt x="266" y="3043"/>
                  </a:cubicBezTo>
                  <a:cubicBezTo>
                    <a:pt x="266" y="3253"/>
                    <a:pt x="469" y="3365"/>
                    <a:pt x="644" y="3365"/>
                  </a:cubicBezTo>
                  <a:cubicBezTo>
                    <a:pt x="910" y="3365"/>
                    <a:pt x="1022" y="3190"/>
                    <a:pt x="1085" y="2959"/>
                  </a:cubicBezTo>
                  <a:lnTo>
                    <a:pt x="1085" y="2841"/>
                  </a:lnTo>
                  <a:cubicBezTo>
                    <a:pt x="1207" y="2945"/>
                    <a:pt x="1314" y="3050"/>
                    <a:pt x="1495" y="3050"/>
                  </a:cubicBezTo>
                  <a:cubicBezTo>
                    <a:pt x="1520" y="3050"/>
                    <a:pt x="1546" y="3048"/>
                    <a:pt x="1574" y="3043"/>
                  </a:cubicBezTo>
                  <a:cubicBezTo>
                    <a:pt x="1840" y="3043"/>
                    <a:pt x="2070" y="2932"/>
                    <a:pt x="2308" y="2813"/>
                  </a:cubicBezTo>
                  <a:cubicBezTo>
                    <a:pt x="2332" y="2789"/>
                    <a:pt x="2316" y="2721"/>
                    <a:pt x="2289" y="2721"/>
                  </a:cubicBezTo>
                  <a:cubicBezTo>
                    <a:pt x="2284" y="2721"/>
                    <a:pt x="2279" y="2723"/>
                    <a:pt x="2273" y="2729"/>
                  </a:cubicBezTo>
                  <a:cubicBezTo>
                    <a:pt x="2042" y="2785"/>
                    <a:pt x="1840" y="2904"/>
                    <a:pt x="1609" y="2932"/>
                  </a:cubicBezTo>
                  <a:cubicBezTo>
                    <a:pt x="1490" y="2932"/>
                    <a:pt x="1343" y="2904"/>
                    <a:pt x="1224" y="2841"/>
                  </a:cubicBezTo>
                  <a:cubicBezTo>
                    <a:pt x="1196" y="2841"/>
                    <a:pt x="938" y="2666"/>
                    <a:pt x="938" y="2638"/>
                  </a:cubicBezTo>
                  <a:lnTo>
                    <a:pt x="966" y="2610"/>
                  </a:lnTo>
                  <a:cubicBezTo>
                    <a:pt x="994" y="2554"/>
                    <a:pt x="1022" y="2491"/>
                    <a:pt x="1022" y="2407"/>
                  </a:cubicBezTo>
                  <a:cubicBezTo>
                    <a:pt x="1155" y="2584"/>
                    <a:pt x="1408" y="2658"/>
                    <a:pt x="1651" y="2658"/>
                  </a:cubicBezTo>
                  <a:cubicBezTo>
                    <a:pt x="1725" y="2658"/>
                    <a:pt x="1799" y="2651"/>
                    <a:pt x="1868" y="2638"/>
                  </a:cubicBezTo>
                  <a:cubicBezTo>
                    <a:pt x="1896" y="2638"/>
                    <a:pt x="1896" y="2582"/>
                    <a:pt x="1868" y="2554"/>
                  </a:cubicBezTo>
                  <a:cubicBezTo>
                    <a:pt x="1693" y="2554"/>
                    <a:pt x="1518" y="2554"/>
                    <a:pt x="1343" y="2491"/>
                  </a:cubicBezTo>
                  <a:cubicBezTo>
                    <a:pt x="1259" y="2463"/>
                    <a:pt x="1196" y="2407"/>
                    <a:pt x="1140" y="2344"/>
                  </a:cubicBezTo>
                  <a:cubicBezTo>
                    <a:pt x="1085" y="2316"/>
                    <a:pt x="1050" y="2288"/>
                    <a:pt x="1050" y="2232"/>
                  </a:cubicBezTo>
                  <a:lnTo>
                    <a:pt x="1050" y="2232"/>
                  </a:lnTo>
                  <a:cubicBezTo>
                    <a:pt x="1140" y="2260"/>
                    <a:pt x="1196" y="2344"/>
                    <a:pt x="1287" y="2379"/>
                  </a:cubicBezTo>
                  <a:cubicBezTo>
                    <a:pt x="1399" y="2407"/>
                    <a:pt x="1518" y="2407"/>
                    <a:pt x="1609" y="2407"/>
                  </a:cubicBezTo>
                  <a:cubicBezTo>
                    <a:pt x="1840" y="2407"/>
                    <a:pt x="2042" y="2344"/>
                    <a:pt x="2245" y="2260"/>
                  </a:cubicBezTo>
                  <a:cubicBezTo>
                    <a:pt x="2273" y="2232"/>
                    <a:pt x="2245" y="2169"/>
                    <a:pt x="2189" y="2169"/>
                  </a:cubicBezTo>
                  <a:cubicBezTo>
                    <a:pt x="2023" y="2221"/>
                    <a:pt x="1858" y="2268"/>
                    <a:pt x="1672" y="2268"/>
                  </a:cubicBezTo>
                  <a:cubicBezTo>
                    <a:pt x="1631" y="2268"/>
                    <a:pt x="1589" y="2265"/>
                    <a:pt x="1546" y="2260"/>
                  </a:cubicBezTo>
                  <a:cubicBezTo>
                    <a:pt x="1434" y="2260"/>
                    <a:pt x="1259" y="2232"/>
                    <a:pt x="1140" y="2141"/>
                  </a:cubicBezTo>
                  <a:cubicBezTo>
                    <a:pt x="1140" y="2113"/>
                    <a:pt x="1113" y="2085"/>
                    <a:pt x="1113" y="2057"/>
                  </a:cubicBezTo>
                  <a:lnTo>
                    <a:pt x="1113" y="2057"/>
                  </a:lnTo>
                  <a:cubicBezTo>
                    <a:pt x="1196" y="2113"/>
                    <a:pt x="1287" y="2113"/>
                    <a:pt x="1399" y="2113"/>
                  </a:cubicBezTo>
                  <a:cubicBezTo>
                    <a:pt x="1546" y="2113"/>
                    <a:pt x="1812" y="2030"/>
                    <a:pt x="1924" y="1911"/>
                  </a:cubicBezTo>
                  <a:cubicBezTo>
                    <a:pt x="2070" y="1736"/>
                    <a:pt x="2098" y="1470"/>
                    <a:pt x="2070" y="1267"/>
                  </a:cubicBezTo>
                  <a:cubicBezTo>
                    <a:pt x="2070" y="1197"/>
                    <a:pt x="2051" y="1121"/>
                    <a:pt x="2028" y="1066"/>
                  </a:cubicBezTo>
                  <a:lnTo>
                    <a:pt x="2028" y="1066"/>
                  </a:lnTo>
                  <a:cubicBezTo>
                    <a:pt x="2075" y="1174"/>
                    <a:pt x="2101" y="1279"/>
                    <a:pt x="2133" y="1414"/>
                  </a:cubicBezTo>
                  <a:cubicBezTo>
                    <a:pt x="2133" y="1533"/>
                    <a:pt x="2098" y="1680"/>
                    <a:pt x="2133" y="1820"/>
                  </a:cubicBezTo>
                  <a:cubicBezTo>
                    <a:pt x="2133" y="1837"/>
                    <a:pt x="2147" y="1846"/>
                    <a:pt x="2165" y="1846"/>
                  </a:cubicBezTo>
                  <a:cubicBezTo>
                    <a:pt x="2182" y="1846"/>
                    <a:pt x="2203" y="1837"/>
                    <a:pt x="2217" y="1820"/>
                  </a:cubicBezTo>
                  <a:cubicBezTo>
                    <a:pt x="2336" y="1505"/>
                    <a:pt x="2217" y="1155"/>
                    <a:pt x="1987" y="946"/>
                  </a:cubicBezTo>
                  <a:cubicBezTo>
                    <a:pt x="2098" y="890"/>
                    <a:pt x="2189" y="862"/>
                    <a:pt x="2308" y="862"/>
                  </a:cubicBezTo>
                  <a:cubicBezTo>
                    <a:pt x="2483" y="862"/>
                    <a:pt x="2623" y="918"/>
                    <a:pt x="2798" y="946"/>
                  </a:cubicBezTo>
                  <a:cubicBezTo>
                    <a:pt x="2798" y="946"/>
                    <a:pt x="2833" y="946"/>
                    <a:pt x="2861" y="981"/>
                  </a:cubicBezTo>
                  <a:cubicBezTo>
                    <a:pt x="2906" y="1003"/>
                    <a:pt x="2951" y="1044"/>
                    <a:pt x="3015" y="1044"/>
                  </a:cubicBezTo>
                  <a:cubicBezTo>
                    <a:pt x="3030" y="1044"/>
                    <a:pt x="3046" y="1042"/>
                    <a:pt x="3063" y="1037"/>
                  </a:cubicBezTo>
                  <a:cubicBezTo>
                    <a:pt x="3063" y="1121"/>
                    <a:pt x="3063" y="1183"/>
                    <a:pt x="3091" y="1239"/>
                  </a:cubicBezTo>
                  <a:cubicBezTo>
                    <a:pt x="3129" y="1319"/>
                    <a:pt x="3220" y="1358"/>
                    <a:pt x="3312" y="1358"/>
                  </a:cubicBezTo>
                  <a:cubicBezTo>
                    <a:pt x="3357" y="1358"/>
                    <a:pt x="3402" y="1349"/>
                    <a:pt x="3441" y="1330"/>
                  </a:cubicBezTo>
                  <a:cubicBezTo>
                    <a:pt x="3644" y="1155"/>
                    <a:pt x="3560" y="771"/>
                    <a:pt x="3322" y="743"/>
                  </a:cubicBezTo>
                  <a:lnTo>
                    <a:pt x="3357" y="743"/>
                  </a:lnTo>
                  <a:cubicBezTo>
                    <a:pt x="3357" y="659"/>
                    <a:pt x="3294" y="512"/>
                    <a:pt x="3210" y="456"/>
                  </a:cubicBezTo>
                  <a:cubicBezTo>
                    <a:pt x="3179" y="439"/>
                    <a:pt x="3142" y="430"/>
                    <a:pt x="3106" y="430"/>
                  </a:cubicBezTo>
                  <a:cubicBezTo>
                    <a:pt x="3070" y="430"/>
                    <a:pt x="3035" y="439"/>
                    <a:pt x="3007" y="456"/>
                  </a:cubicBezTo>
                  <a:cubicBezTo>
                    <a:pt x="3007" y="337"/>
                    <a:pt x="2945" y="218"/>
                    <a:pt x="2861" y="135"/>
                  </a:cubicBezTo>
                  <a:cubicBezTo>
                    <a:pt x="2798" y="96"/>
                    <a:pt x="2731" y="79"/>
                    <a:pt x="2663" y="79"/>
                  </a:cubicBezTo>
                  <a:cubicBezTo>
                    <a:pt x="2570" y="79"/>
                    <a:pt x="2477" y="110"/>
                    <a:pt x="2392" y="163"/>
                  </a:cubicBezTo>
                  <a:cubicBezTo>
                    <a:pt x="2364" y="135"/>
                    <a:pt x="2336" y="107"/>
                    <a:pt x="2308" y="72"/>
                  </a:cubicBezTo>
                  <a:cubicBezTo>
                    <a:pt x="2221" y="26"/>
                    <a:pt x="2105" y="1"/>
                    <a:pt x="198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79"/>
            <p:cNvSpPr/>
            <p:nvPr/>
          </p:nvSpPr>
          <p:spPr>
            <a:xfrm>
              <a:off x="2143805" y="4351205"/>
              <a:ext cx="12584" cy="28125"/>
            </a:xfrm>
            <a:custGeom>
              <a:rect b="b" l="l" r="r" t="t"/>
              <a:pathLst>
                <a:path extrusionOk="0" h="1236" w="553">
                  <a:moveTo>
                    <a:pt x="478" y="1"/>
                  </a:moveTo>
                  <a:cubicBezTo>
                    <a:pt x="462" y="1"/>
                    <a:pt x="434" y="20"/>
                    <a:pt x="434" y="40"/>
                  </a:cubicBezTo>
                  <a:cubicBezTo>
                    <a:pt x="490" y="446"/>
                    <a:pt x="350" y="886"/>
                    <a:pt x="28" y="1145"/>
                  </a:cubicBezTo>
                  <a:cubicBezTo>
                    <a:pt x="0" y="1180"/>
                    <a:pt x="56" y="1236"/>
                    <a:pt x="84" y="1236"/>
                  </a:cubicBezTo>
                  <a:cubicBezTo>
                    <a:pt x="553" y="1005"/>
                    <a:pt x="553" y="446"/>
                    <a:pt x="490" y="12"/>
                  </a:cubicBezTo>
                  <a:cubicBezTo>
                    <a:pt x="490" y="4"/>
                    <a:pt x="485" y="1"/>
                    <a:pt x="4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79"/>
            <p:cNvSpPr/>
            <p:nvPr/>
          </p:nvSpPr>
          <p:spPr>
            <a:xfrm>
              <a:off x="2107738" y="4394804"/>
              <a:ext cx="17476" cy="14722"/>
            </a:xfrm>
            <a:custGeom>
              <a:rect b="b" l="l" r="r" t="t"/>
              <a:pathLst>
                <a:path extrusionOk="0" h="647" w="768">
                  <a:moveTo>
                    <a:pt x="403" y="133"/>
                  </a:moveTo>
                  <a:cubicBezTo>
                    <a:pt x="416" y="133"/>
                    <a:pt x="430" y="134"/>
                    <a:pt x="445" y="138"/>
                  </a:cubicBezTo>
                  <a:cubicBezTo>
                    <a:pt x="564" y="166"/>
                    <a:pt x="592" y="341"/>
                    <a:pt x="536" y="425"/>
                  </a:cubicBezTo>
                  <a:cubicBezTo>
                    <a:pt x="495" y="484"/>
                    <a:pt x="406" y="529"/>
                    <a:pt x="333" y="529"/>
                  </a:cubicBezTo>
                  <a:cubicBezTo>
                    <a:pt x="295" y="529"/>
                    <a:pt x="262" y="517"/>
                    <a:pt x="243" y="488"/>
                  </a:cubicBezTo>
                  <a:cubicBezTo>
                    <a:pt x="215" y="453"/>
                    <a:pt x="215" y="397"/>
                    <a:pt x="215" y="369"/>
                  </a:cubicBezTo>
                  <a:cubicBezTo>
                    <a:pt x="240" y="262"/>
                    <a:pt x="287" y="133"/>
                    <a:pt x="403" y="133"/>
                  </a:cubicBezTo>
                  <a:close/>
                  <a:moveTo>
                    <a:pt x="382" y="0"/>
                  </a:moveTo>
                  <a:cubicBezTo>
                    <a:pt x="146" y="0"/>
                    <a:pt x="0" y="391"/>
                    <a:pt x="187" y="572"/>
                  </a:cubicBezTo>
                  <a:cubicBezTo>
                    <a:pt x="227" y="624"/>
                    <a:pt x="291" y="646"/>
                    <a:pt x="360" y="646"/>
                  </a:cubicBezTo>
                  <a:cubicBezTo>
                    <a:pt x="483" y="646"/>
                    <a:pt x="623" y="577"/>
                    <a:pt x="676" y="488"/>
                  </a:cubicBezTo>
                  <a:cubicBezTo>
                    <a:pt x="767" y="313"/>
                    <a:pt x="676" y="75"/>
                    <a:pt x="473" y="19"/>
                  </a:cubicBezTo>
                  <a:cubicBezTo>
                    <a:pt x="442" y="6"/>
                    <a:pt x="411" y="0"/>
                    <a:pt x="3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79"/>
            <p:cNvSpPr/>
            <p:nvPr/>
          </p:nvSpPr>
          <p:spPr>
            <a:xfrm>
              <a:off x="2127512" y="4393211"/>
              <a:ext cx="14882" cy="13152"/>
            </a:xfrm>
            <a:custGeom>
              <a:rect b="b" l="l" r="r" t="t"/>
              <a:pathLst>
                <a:path extrusionOk="0" h="578" w="654">
                  <a:moveTo>
                    <a:pt x="323" y="130"/>
                  </a:moveTo>
                  <a:cubicBezTo>
                    <a:pt x="448" y="130"/>
                    <a:pt x="559" y="296"/>
                    <a:pt x="423" y="411"/>
                  </a:cubicBezTo>
                  <a:cubicBezTo>
                    <a:pt x="384" y="443"/>
                    <a:pt x="345" y="457"/>
                    <a:pt x="310" y="457"/>
                  </a:cubicBezTo>
                  <a:cubicBezTo>
                    <a:pt x="186" y="457"/>
                    <a:pt x="105" y="287"/>
                    <a:pt x="220" y="173"/>
                  </a:cubicBezTo>
                  <a:cubicBezTo>
                    <a:pt x="252" y="143"/>
                    <a:pt x="288" y="130"/>
                    <a:pt x="323" y="130"/>
                  </a:cubicBezTo>
                  <a:close/>
                  <a:moveTo>
                    <a:pt x="334" y="0"/>
                  </a:moveTo>
                  <a:cubicBezTo>
                    <a:pt x="134" y="0"/>
                    <a:pt x="1" y="296"/>
                    <a:pt x="101" y="467"/>
                  </a:cubicBezTo>
                  <a:cubicBezTo>
                    <a:pt x="142" y="546"/>
                    <a:pt x="212" y="578"/>
                    <a:pt x="287" y="578"/>
                  </a:cubicBezTo>
                  <a:cubicBezTo>
                    <a:pt x="378" y="578"/>
                    <a:pt x="476" y="532"/>
                    <a:pt x="541" y="467"/>
                  </a:cubicBezTo>
                  <a:cubicBezTo>
                    <a:pt x="653" y="348"/>
                    <a:pt x="625" y="117"/>
                    <a:pt x="450" y="33"/>
                  </a:cubicBezTo>
                  <a:cubicBezTo>
                    <a:pt x="410" y="10"/>
                    <a:pt x="371" y="0"/>
                    <a:pt x="3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79"/>
            <p:cNvSpPr/>
            <p:nvPr/>
          </p:nvSpPr>
          <p:spPr>
            <a:xfrm>
              <a:off x="2003134" y="4388296"/>
              <a:ext cx="90201" cy="69061"/>
            </a:xfrm>
            <a:custGeom>
              <a:rect b="b" l="l" r="r" t="t"/>
              <a:pathLst>
                <a:path extrusionOk="0" h="3035" w="3964">
                  <a:moveTo>
                    <a:pt x="3105" y="0"/>
                  </a:moveTo>
                  <a:cubicBezTo>
                    <a:pt x="3061" y="0"/>
                    <a:pt x="3017" y="4"/>
                    <a:pt x="2973" y="11"/>
                  </a:cubicBezTo>
                  <a:cubicBezTo>
                    <a:pt x="2742" y="74"/>
                    <a:pt x="2476" y="214"/>
                    <a:pt x="2301" y="389"/>
                  </a:cubicBezTo>
                  <a:cubicBezTo>
                    <a:pt x="2218" y="508"/>
                    <a:pt x="2190" y="655"/>
                    <a:pt x="2071" y="711"/>
                  </a:cubicBezTo>
                  <a:cubicBezTo>
                    <a:pt x="1924" y="802"/>
                    <a:pt x="1777" y="830"/>
                    <a:pt x="1637" y="885"/>
                  </a:cubicBezTo>
                  <a:cubicBezTo>
                    <a:pt x="1343" y="1032"/>
                    <a:pt x="1225" y="1235"/>
                    <a:pt x="1022" y="1473"/>
                  </a:cubicBezTo>
                  <a:cubicBezTo>
                    <a:pt x="819" y="1704"/>
                    <a:pt x="469" y="1787"/>
                    <a:pt x="239" y="1997"/>
                  </a:cubicBezTo>
                  <a:cubicBezTo>
                    <a:pt x="64" y="2172"/>
                    <a:pt x="1" y="2375"/>
                    <a:pt x="29" y="2606"/>
                  </a:cubicBezTo>
                  <a:cubicBezTo>
                    <a:pt x="64" y="2780"/>
                    <a:pt x="148" y="2927"/>
                    <a:pt x="323" y="2955"/>
                  </a:cubicBezTo>
                  <a:cubicBezTo>
                    <a:pt x="379" y="2983"/>
                    <a:pt x="469" y="2983"/>
                    <a:pt x="553" y="3011"/>
                  </a:cubicBezTo>
                  <a:cubicBezTo>
                    <a:pt x="592" y="3026"/>
                    <a:pt x="641" y="3035"/>
                    <a:pt x="691" y="3035"/>
                  </a:cubicBezTo>
                  <a:cubicBezTo>
                    <a:pt x="758" y="3035"/>
                    <a:pt x="827" y="3019"/>
                    <a:pt x="875" y="2983"/>
                  </a:cubicBezTo>
                  <a:cubicBezTo>
                    <a:pt x="938" y="2955"/>
                    <a:pt x="903" y="2899"/>
                    <a:pt x="875" y="2899"/>
                  </a:cubicBezTo>
                  <a:cubicBezTo>
                    <a:pt x="832" y="2907"/>
                    <a:pt x="790" y="2911"/>
                    <a:pt x="747" y="2911"/>
                  </a:cubicBezTo>
                  <a:cubicBezTo>
                    <a:pt x="646" y="2911"/>
                    <a:pt x="545" y="2891"/>
                    <a:pt x="441" y="2871"/>
                  </a:cubicBezTo>
                  <a:cubicBezTo>
                    <a:pt x="379" y="2836"/>
                    <a:pt x="323" y="2808"/>
                    <a:pt x="267" y="2780"/>
                  </a:cubicBezTo>
                  <a:cubicBezTo>
                    <a:pt x="148" y="2634"/>
                    <a:pt x="148" y="2375"/>
                    <a:pt x="267" y="2228"/>
                  </a:cubicBezTo>
                  <a:cubicBezTo>
                    <a:pt x="414" y="2053"/>
                    <a:pt x="644" y="1934"/>
                    <a:pt x="847" y="1850"/>
                  </a:cubicBezTo>
                  <a:cubicBezTo>
                    <a:pt x="1022" y="1760"/>
                    <a:pt x="1169" y="1648"/>
                    <a:pt x="1288" y="1501"/>
                  </a:cubicBezTo>
                  <a:cubicBezTo>
                    <a:pt x="1462" y="1298"/>
                    <a:pt x="1637" y="1151"/>
                    <a:pt x="1896" y="1060"/>
                  </a:cubicBezTo>
                  <a:cubicBezTo>
                    <a:pt x="2043" y="1004"/>
                    <a:pt x="2190" y="948"/>
                    <a:pt x="2301" y="830"/>
                  </a:cubicBezTo>
                  <a:cubicBezTo>
                    <a:pt x="2364" y="739"/>
                    <a:pt x="2364" y="655"/>
                    <a:pt x="2420" y="599"/>
                  </a:cubicBezTo>
                  <a:cubicBezTo>
                    <a:pt x="2511" y="480"/>
                    <a:pt x="2595" y="389"/>
                    <a:pt x="2714" y="305"/>
                  </a:cubicBezTo>
                  <a:cubicBezTo>
                    <a:pt x="2861" y="212"/>
                    <a:pt x="3008" y="155"/>
                    <a:pt x="3164" y="155"/>
                  </a:cubicBezTo>
                  <a:cubicBezTo>
                    <a:pt x="3253" y="155"/>
                    <a:pt x="3345" y="174"/>
                    <a:pt x="3441" y="214"/>
                  </a:cubicBezTo>
                  <a:cubicBezTo>
                    <a:pt x="3672" y="333"/>
                    <a:pt x="3819" y="564"/>
                    <a:pt x="3875" y="830"/>
                  </a:cubicBezTo>
                  <a:cubicBezTo>
                    <a:pt x="3875" y="844"/>
                    <a:pt x="3890" y="851"/>
                    <a:pt x="3906" y="851"/>
                  </a:cubicBezTo>
                  <a:cubicBezTo>
                    <a:pt x="3922" y="851"/>
                    <a:pt x="3938" y="844"/>
                    <a:pt x="3938" y="830"/>
                  </a:cubicBezTo>
                  <a:cubicBezTo>
                    <a:pt x="3963" y="377"/>
                    <a:pt x="3553" y="0"/>
                    <a:pt x="31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79"/>
            <p:cNvSpPr/>
            <p:nvPr/>
          </p:nvSpPr>
          <p:spPr>
            <a:xfrm>
              <a:off x="1963995" y="4162612"/>
              <a:ext cx="458900" cy="426520"/>
            </a:xfrm>
            <a:custGeom>
              <a:rect b="b" l="l" r="r" t="t"/>
              <a:pathLst>
                <a:path extrusionOk="0" h="18744" w="20167">
                  <a:moveTo>
                    <a:pt x="15678" y="2909"/>
                  </a:moveTo>
                  <a:cubicBezTo>
                    <a:pt x="15622" y="3028"/>
                    <a:pt x="15559" y="3140"/>
                    <a:pt x="15503" y="3259"/>
                  </a:cubicBezTo>
                  <a:cubicBezTo>
                    <a:pt x="15419" y="3524"/>
                    <a:pt x="15328" y="3783"/>
                    <a:pt x="15300" y="4049"/>
                  </a:cubicBezTo>
                  <a:lnTo>
                    <a:pt x="14860" y="4049"/>
                  </a:lnTo>
                  <a:cubicBezTo>
                    <a:pt x="15034" y="3839"/>
                    <a:pt x="15153" y="3580"/>
                    <a:pt x="15272" y="3378"/>
                  </a:cubicBezTo>
                  <a:cubicBezTo>
                    <a:pt x="15384" y="3203"/>
                    <a:pt x="15531" y="3056"/>
                    <a:pt x="15678" y="2909"/>
                  </a:cubicBezTo>
                  <a:close/>
                  <a:moveTo>
                    <a:pt x="14895" y="2210"/>
                  </a:moveTo>
                  <a:cubicBezTo>
                    <a:pt x="14629" y="2790"/>
                    <a:pt x="14454" y="3462"/>
                    <a:pt x="14426" y="4077"/>
                  </a:cubicBezTo>
                  <a:cubicBezTo>
                    <a:pt x="14426" y="4105"/>
                    <a:pt x="14398" y="4105"/>
                    <a:pt x="14398" y="4105"/>
                  </a:cubicBezTo>
                  <a:lnTo>
                    <a:pt x="13958" y="4105"/>
                  </a:lnTo>
                  <a:cubicBezTo>
                    <a:pt x="13986" y="3986"/>
                    <a:pt x="14048" y="3839"/>
                    <a:pt x="14076" y="3699"/>
                  </a:cubicBezTo>
                  <a:cubicBezTo>
                    <a:pt x="14160" y="3462"/>
                    <a:pt x="14279" y="3231"/>
                    <a:pt x="14370" y="3000"/>
                  </a:cubicBezTo>
                  <a:cubicBezTo>
                    <a:pt x="14454" y="2790"/>
                    <a:pt x="14573" y="2650"/>
                    <a:pt x="14685" y="2476"/>
                  </a:cubicBezTo>
                  <a:cubicBezTo>
                    <a:pt x="14748" y="2385"/>
                    <a:pt x="14804" y="2301"/>
                    <a:pt x="14860" y="2210"/>
                  </a:cubicBezTo>
                  <a:close/>
                  <a:moveTo>
                    <a:pt x="14132" y="1308"/>
                  </a:moveTo>
                  <a:cubicBezTo>
                    <a:pt x="14076" y="1455"/>
                    <a:pt x="14021" y="1567"/>
                    <a:pt x="13958" y="1713"/>
                  </a:cubicBezTo>
                  <a:cubicBezTo>
                    <a:pt x="13846" y="2035"/>
                    <a:pt x="13755" y="2329"/>
                    <a:pt x="13671" y="2650"/>
                  </a:cubicBezTo>
                  <a:cubicBezTo>
                    <a:pt x="13552" y="3112"/>
                    <a:pt x="13405" y="3636"/>
                    <a:pt x="13433" y="4133"/>
                  </a:cubicBezTo>
                  <a:cubicBezTo>
                    <a:pt x="13230" y="4161"/>
                    <a:pt x="13056" y="4189"/>
                    <a:pt x="12881" y="4224"/>
                  </a:cubicBezTo>
                  <a:cubicBezTo>
                    <a:pt x="13000" y="3608"/>
                    <a:pt x="13146" y="3028"/>
                    <a:pt x="13405" y="2441"/>
                  </a:cubicBezTo>
                  <a:cubicBezTo>
                    <a:pt x="13524" y="2154"/>
                    <a:pt x="13699" y="1888"/>
                    <a:pt x="13874" y="1630"/>
                  </a:cubicBezTo>
                  <a:cubicBezTo>
                    <a:pt x="13958" y="1539"/>
                    <a:pt x="14048" y="1427"/>
                    <a:pt x="14132" y="1308"/>
                  </a:cubicBezTo>
                  <a:close/>
                  <a:moveTo>
                    <a:pt x="13000" y="902"/>
                  </a:moveTo>
                  <a:lnTo>
                    <a:pt x="13000" y="930"/>
                  </a:lnTo>
                  <a:cubicBezTo>
                    <a:pt x="12909" y="1133"/>
                    <a:pt x="12853" y="1336"/>
                    <a:pt x="12797" y="1511"/>
                  </a:cubicBezTo>
                  <a:cubicBezTo>
                    <a:pt x="12678" y="1888"/>
                    <a:pt x="12559" y="2238"/>
                    <a:pt x="12503" y="2615"/>
                  </a:cubicBezTo>
                  <a:cubicBezTo>
                    <a:pt x="12447" y="2965"/>
                    <a:pt x="12384" y="3287"/>
                    <a:pt x="12384" y="3636"/>
                  </a:cubicBezTo>
                  <a:cubicBezTo>
                    <a:pt x="12384" y="3874"/>
                    <a:pt x="12356" y="4077"/>
                    <a:pt x="12384" y="4336"/>
                  </a:cubicBezTo>
                  <a:lnTo>
                    <a:pt x="12300" y="4336"/>
                  </a:lnTo>
                  <a:cubicBezTo>
                    <a:pt x="12182" y="4364"/>
                    <a:pt x="12098" y="4426"/>
                    <a:pt x="11979" y="4454"/>
                  </a:cubicBezTo>
                  <a:cubicBezTo>
                    <a:pt x="12007" y="4133"/>
                    <a:pt x="11979" y="3755"/>
                    <a:pt x="12035" y="3434"/>
                  </a:cubicBezTo>
                  <a:cubicBezTo>
                    <a:pt x="12063" y="3056"/>
                    <a:pt x="12126" y="2650"/>
                    <a:pt x="12237" y="2301"/>
                  </a:cubicBezTo>
                  <a:cubicBezTo>
                    <a:pt x="12356" y="1979"/>
                    <a:pt x="12503" y="1630"/>
                    <a:pt x="12706" y="1336"/>
                  </a:cubicBezTo>
                  <a:cubicBezTo>
                    <a:pt x="12797" y="1189"/>
                    <a:pt x="12881" y="1042"/>
                    <a:pt x="13000" y="902"/>
                  </a:cubicBezTo>
                  <a:close/>
                  <a:moveTo>
                    <a:pt x="11693" y="645"/>
                  </a:moveTo>
                  <a:cubicBezTo>
                    <a:pt x="11685" y="672"/>
                    <a:pt x="11685" y="704"/>
                    <a:pt x="11685" y="727"/>
                  </a:cubicBezTo>
                  <a:cubicBezTo>
                    <a:pt x="11657" y="902"/>
                    <a:pt x="11629" y="1077"/>
                    <a:pt x="11601" y="1252"/>
                  </a:cubicBezTo>
                  <a:cubicBezTo>
                    <a:pt x="11573" y="1657"/>
                    <a:pt x="11482" y="2063"/>
                    <a:pt x="11454" y="2476"/>
                  </a:cubicBezTo>
                  <a:cubicBezTo>
                    <a:pt x="11454" y="2853"/>
                    <a:pt x="11426" y="3231"/>
                    <a:pt x="11426" y="3608"/>
                  </a:cubicBezTo>
                  <a:cubicBezTo>
                    <a:pt x="11426" y="3783"/>
                    <a:pt x="11454" y="3958"/>
                    <a:pt x="11482" y="4133"/>
                  </a:cubicBezTo>
                  <a:cubicBezTo>
                    <a:pt x="11482" y="4308"/>
                    <a:pt x="11482" y="4482"/>
                    <a:pt x="11538" y="4657"/>
                  </a:cubicBezTo>
                  <a:cubicBezTo>
                    <a:pt x="11398" y="4713"/>
                    <a:pt x="11252" y="4776"/>
                    <a:pt x="11105" y="4860"/>
                  </a:cubicBezTo>
                  <a:cubicBezTo>
                    <a:pt x="11105" y="4482"/>
                    <a:pt x="11049" y="4077"/>
                    <a:pt x="11049" y="3699"/>
                  </a:cubicBezTo>
                  <a:cubicBezTo>
                    <a:pt x="11049" y="3259"/>
                    <a:pt x="11105" y="2853"/>
                    <a:pt x="11133" y="2413"/>
                  </a:cubicBezTo>
                  <a:cubicBezTo>
                    <a:pt x="11224" y="1979"/>
                    <a:pt x="11307" y="1511"/>
                    <a:pt x="11482" y="1105"/>
                  </a:cubicBezTo>
                  <a:cubicBezTo>
                    <a:pt x="11566" y="944"/>
                    <a:pt x="11620" y="784"/>
                    <a:pt x="11693" y="645"/>
                  </a:cubicBezTo>
                  <a:close/>
                  <a:moveTo>
                    <a:pt x="10543" y="923"/>
                  </a:moveTo>
                  <a:cubicBezTo>
                    <a:pt x="10524" y="972"/>
                    <a:pt x="10524" y="1022"/>
                    <a:pt x="10524" y="1077"/>
                  </a:cubicBezTo>
                  <a:cubicBezTo>
                    <a:pt x="10489" y="1217"/>
                    <a:pt x="10461" y="1392"/>
                    <a:pt x="10461" y="1539"/>
                  </a:cubicBezTo>
                  <a:cubicBezTo>
                    <a:pt x="10405" y="1979"/>
                    <a:pt x="10405" y="2357"/>
                    <a:pt x="10405" y="2790"/>
                  </a:cubicBezTo>
                  <a:cubicBezTo>
                    <a:pt x="10405" y="3175"/>
                    <a:pt x="10377" y="3580"/>
                    <a:pt x="10377" y="3986"/>
                  </a:cubicBezTo>
                  <a:cubicBezTo>
                    <a:pt x="10405" y="4161"/>
                    <a:pt x="10405" y="4336"/>
                    <a:pt x="10433" y="4510"/>
                  </a:cubicBezTo>
                  <a:cubicBezTo>
                    <a:pt x="10461" y="4657"/>
                    <a:pt x="10524" y="4832"/>
                    <a:pt x="10524" y="4979"/>
                  </a:cubicBezTo>
                  <a:cubicBezTo>
                    <a:pt x="10489" y="5007"/>
                    <a:pt x="10433" y="5007"/>
                    <a:pt x="10377" y="5007"/>
                  </a:cubicBezTo>
                  <a:cubicBezTo>
                    <a:pt x="10315" y="5007"/>
                    <a:pt x="10259" y="5007"/>
                    <a:pt x="10231" y="5035"/>
                  </a:cubicBezTo>
                  <a:cubicBezTo>
                    <a:pt x="10203" y="4923"/>
                    <a:pt x="10203" y="4713"/>
                    <a:pt x="10203" y="4657"/>
                  </a:cubicBezTo>
                  <a:cubicBezTo>
                    <a:pt x="10175" y="4426"/>
                    <a:pt x="10140" y="4189"/>
                    <a:pt x="10112" y="3986"/>
                  </a:cubicBezTo>
                  <a:cubicBezTo>
                    <a:pt x="10084" y="3580"/>
                    <a:pt x="10084" y="3175"/>
                    <a:pt x="10112" y="2762"/>
                  </a:cubicBezTo>
                  <a:cubicBezTo>
                    <a:pt x="10140" y="2357"/>
                    <a:pt x="10259" y="1979"/>
                    <a:pt x="10350" y="1567"/>
                  </a:cubicBezTo>
                  <a:cubicBezTo>
                    <a:pt x="10404" y="1344"/>
                    <a:pt x="10458" y="1121"/>
                    <a:pt x="10543" y="923"/>
                  </a:cubicBezTo>
                  <a:close/>
                  <a:moveTo>
                    <a:pt x="9475" y="1776"/>
                  </a:moveTo>
                  <a:lnTo>
                    <a:pt x="9475" y="1832"/>
                  </a:lnTo>
                  <a:lnTo>
                    <a:pt x="9475" y="2357"/>
                  </a:lnTo>
                  <a:cubicBezTo>
                    <a:pt x="9475" y="2706"/>
                    <a:pt x="9503" y="3056"/>
                    <a:pt x="9531" y="3406"/>
                  </a:cubicBezTo>
                  <a:cubicBezTo>
                    <a:pt x="9587" y="3755"/>
                    <a:pt x="9650" y="4105"/>
                    <a:pt x="9734" y="4454"/>
                  </a:cubicBezTo>
                  <a:cubicBezTo>
                    <a:pt x="9762" y="4657"/>
                    <a:pt x="9825" y="4951"/>
                    <a:pt x="9937" y="5126"/>
                  </a:cubicBezTo>
                  <a:cubicBezTo>
                    <a:pt x="9909" y="5154"/>
                    <a:pt x="9853" y="5154"/>
                    <a:pt x="9825" y="5182"/>
                  </a:cubicBezTo>
                  <a:cubicBezTo>
                    <a:pt x="9790" y="5210"/>
                    <a:pt x="9734" y="5238"/>
                    <a:pt x="9678" y="5273"/>
                  </a:cubicBezTo>
                  <a:cubicBezTo>
                    <a:pt x="9650" y="5154"/>
                    <a:pt x="9587" y="4832"/>
                    <a:pt x="9587" y="4832"/>
                  </a:cubicBezTo>
                  <a:cubicBezTo>
                    <a:pt x="9531" y="4657"/>
                    <a:pt x="9503" y="4510"/>
                    <a:pt x="9475" y="4364"/>
                  </a:cubicBezTo>
                  <a:cubicBezTo>
                    <a:pt x="9413" y="4014"/>
                    <a:pt x="9385" y="3636"/>
                    <a:pt x="9357" y="3287"/>
                  </a:cubicBezTo>
                  <a:cubicBezTo>
                    <a:pt x="9329" y="2937"/>
                    <a:pt x="9301" y="2587"/>
                    <a:pt x="9357" y="2238"/>
                  </a:cubicBezTo>
                  <a:cubicBezTo>
                    <a:pt x="9385" y="2091"/>
                    <a:pt x="9413" y="1951"/>
                    <a:pt x="9475" y="1776"/>
                  </a:cubicBezTo>
                  <a:close/>
                  <a:moveTo>
                    <a:pt x="8629" y="3699"/>
                  </a:moveTo>
                  <a:cubicBezTo>
                    <a:pt x="8657" y="3783"/>
                    <a:pt x="8657" y="3874"/>
                    <a:pt x="8685" y="3958"/>
                  </a:cubicBezTo>
                  <a:cubicBezTo>
                    <a:pt x="8741" y="4161"/>
                    <a:pt x="8832" y="4398"/>
                    <a:pt x="8888" y="4629"/>
                  </a:cubicBezTo>
                  <a:cubicBezTo>
                    <a:pt x="8951" y="4832"/>
                    <a:pt x="9007" y="5007"/>
                    <a:pt x="9091" y="5210"/>
                  </a:cubicBezTo>
                  <a:cubicBezTo>
                    <a:pt x="9126" y="5300"/>
                    <a:pt x="9182" y="5447"/>
                    <a:pt x="9266" y="5559"/>
                  </a:cubicBezTo>
                  <a:cubicBezTo>
                    <a:pt x="9154" y="5622"/>
                    <a:pt x="9063" y="5678"/>
                    <a:pt x="8951" y="5734"/>
                  </a:cubicBezTo>
                  <a:cubicBezTo>
                    <a:pt x="8951" y="5678"/>
                    <a:pt x="8951" y="5622"/>
                    <a:pt x="8916" y="5587"/>
                  </a:cubicBezTo>
                  <a:cubicBezTo>
                    <a:pt x="8888" y="5475"/>
                    <a:pt x="8832" y="5384"/>
                    <a:pt x="8804" y="5273"/>
                  </a:cubicBezTo>
                  <a:cubicBezTo>
                    <a:pt x="8713" y="5035"/>
                    <a:pt x="8657" y="4804"/>
                    <a:pt x="8657" y="4573"/>
                  </a:cubicBezTo>
                  <a:cubicBezTo>
                    <a:pt x="8629" y="4336"/>
                    <a:pt x="8629" y="4105"/>
                    <a:pt x="8629" y="3874"/>
                  </a:cubicBezTo>
                  <a:lnTo>
                    <a:pt x="8629" y="3699"/>
                  </a:lnTo>
                  <a:close/>
                  <a:moveTo>
                    <a:pt x="5567" y="12698"/>
                  </a:moveTo>
                  <a:lnTo>
                    <a:pt x="5567" y="12789"/>
                  </a:lnTo>
                  <a:cubicBezTo>
                    <a:pt x="5567" y="12845"/>
                    <a:pt x="5595" y="12929"/>
                    <a:pt x="5595" y="12992"/>
                  </a:cubicBezTo>
                  <a:cubicBezTo>
                    <a:pt x="5630" y="13048"/>
                    <a:pt x="5630" y="13076"/>
                    <a:pt x="5658" y="13139"/>
                  </a:cubicBezTo>
                  <a:cubicBezTo>
                    <a:pt x="5567" y="13104"/>
                    <a:pt x="5511" y="13048"/>
                    <a:pt x="5420" y="13020"/>
                  </a:cubicBezTo>
                  <a:cubicBezTo>
                    <a:pt x="5392" y="12992"/>
                    <a:pt x="5364" y="12992"/>
                    <a:pt x="5336" y="12964"/>
                  </a:cubicBezTo>
                  <a:cubicBezTo>
                    <a:pt x="5308" y="12929"/>
                    <a:pt x="5308" y="12929"/>
                    <a:pt x="5280" y="12929"/>
                  </a:cubicBezTo>
                  <a:cubicBezTo>
                    <a:pt x="5392" y="12845"/>
                    <a:pt x="5483" y="12789"/>
                    <a:pt x="5567" y="12698"/>
                  </a:cubicBezTo>
                  <a:close/>
                  <a:moveTo>
                    <a:pt x="4868" y="13167"/>
                  </a:moveTo>
                  <a:cubicBezTo>
                    <a:pt x="4895" y="13314"/>
                    <a:pt x="4930" y="13426"/>
                    <a:pt x="4958" y="13544"/>
                  </a:cubicBezTo>
                  <a:cubicBezTo>
                    <a:pt x="4958" y="13572"/>
                    <a:pt x="4958" y="13572"/>
                    <a:pt x="4986" y="13572"/>
                  </a:cubicBezTo>
                  <a:lnTo>
                    <a:pt x="4958" y="13572"/>
                  </a:lnTo>
                  <a:cubicBezTo>
                    <a:pt x="4895" y="13544"/>
                    <a:pt x="4812" y="13517"/>
                    <a:pt x="4756" y="13454"/>
                  </a:cubicBezTo>
                  <a:cubicBezTo>
                    <a:pt x="4693" y="13426"/>
                    <a:pt x="4609" y="13370"/>
                    <a:pt x="4546" y="13342"/>
                  </a:cubicBezTo>
                  <a:cubicBezTo>
                    <a:pt x="4665" y="13279"/>
                    <a:pt x="4756" y="13223"/>
                    <a:pt x="4868" y="13167"/>
                  </a:cubicBezTo>
                  <a:close/>
                  <a:moveTo>
                    <a:pt x="9853" y="10720"/>
                  </a:moveTo>
                  <a:cubicBezTo>
                    <a:pt x="9266" y="11097"/>
                    <a:pt x="8776" y="11503"/>
                    <a:pt x="8364" y="12055"/>
                  </a:cubicBezTo>
                  <a:cubicBezTo>
                    <a:pt x="8105" y="12468"/>
                    <a:pt x="7839" y="12845"/>
                    <a:pt x="7692" y="13314"/>
                  </a:cubicBezTo>
                  <a:cubicBezTo>
                    <a:pt x="7636" y="13454"/>
                    <a:pt x="7581" y="13663"/>
                    <a:pt x="7490" y="13803"/>
                  </a:cubicBezTo>
                  <a:cubicBezTo>
                    <a:pt x="7490" y="13454"/>
                    <a:pt x="7406" y="13076"/>
                    <a:pt x="7112" y="12845"/>
                  </a:cubicBezTo>
                  <a:cubicBezTo>
                    <a:pt x="6909" y="12698"/>
                    <a:pt x="6790" y="12405"/>
                    <a:pt x="6504" y="12349"/>
                  </a:cubicBezTo>
                  <a:lnTo>
                    <a:pt x="6294" y="12349"/>
                  </a:lnTo>
                  <a:cubicBezTo>
                    <a:pt x="6329" y="12321"/>
                    <a:pt x="6357" y="12293"/>
                    <a:pt x="6413" y="12265"/>
                  </a:cubicBezTo>
                  <a:cubicBezTo>
                    <a:pt x="6588" y="12027"/>
                    <a:pt x="6762" y="11915"/>
                    <a:pt x="7028" y="11824"/>
                  </a:cubicBezTo>
                  <a:cubicBezTo>
                    <a:pt x="7287" y="11768"/>
                    <a:pt x="7518" y="11740"/>
                    <a:pt x="7783" y="11622"/>
                  </a:cubicBezTo>
                  <a:cubicBezTo>
                    <a:pt x="8014" y="11531"/>
                    <a:pt x="8280" y="11391"/>
                    <a:pt x="8511" y="11244"/>
                  </a:cubicBezTo>
                  <a:cubicBezTo>
                    <a:pt x="8776" y="11069"/>
                    <a:pt x="9091" y="10831"/>
                    <a:pt x="9441" y="10776"/>
                  </a:cubicBezTo>
                  <a:cubicBezTo>
                    <a:pt x="9559" y="10776"/>
                    <a:pt x="9706" y="10748"/>
                    <a:pt x="9853" y="10720"/>
                  </a:cubicBezTo>
                  <a:close/>
                  <a:moveTo>
                    <a:pt x="4287" y="13426"/>
                  </a:moveTo>
                  <a:cubicBezTo>
                    <a:pt x="4315" y="13572"/>
                    <a:pt x="4371" y="13719"/>
                    <a:pt x="4406" y="13866"/>
                  </a:cubicBezTo>
                  <a:cubicBezTo>
                    <a:pt x="4315" y="13803"/>
                    <a:pt x="4231" y="13747"/>
                    <a:pt x="4112" y="13663"/>
                  </a:cubicBezTo>
                  <a:cubicBezTo>
                    <a:pt x="4084" y="13628"/>
                    <a:pt x="4021" y="13600"/>
                    <a:pt x="3993" y="13600"/>
                  </a:cubicBezTo>
                  <a:cubicBezTo>
                    <a:pt x="4084" y="13517"/>
                    <a:pt x="4168" y="13489"/>
                    <a:pt x="4287" y="13426"/>
                  </a:cubicBezTo>
                  <a:close/>
                  <a:moveTo>
                    <a:pt x="3616" y="13838"/>
                  </a:moveTo>
                  <a:cubicBezTo>
                    <a:pt x="3616" y="13894"/>
                    <a:pt x="3644" y="13950"/>
                    <a:pt x="3644" y="14013"/>
                  </a:cubicBezTo>
                  <a:cubicBezTo>
                    <a:pt x="3672" y="14097"/>
                    <a:pt x="3707" y="14153"/>
                    <a:pt x="3707" y="14244"/>
                  </a:cubicBezTo>
                  <a:cubicBezTo>
                    <a:pt x="3672" y="14244"/>
                    <a:pt x="3616" y="14216"/>
                    <a:pt x="3588" y="14188"/>
                  </a:cubicBezTo>
                  <a:cubicBezTo>
                    <a:pt x="3532" y="14153"/>
                    <a:pt x="3469" y="14125"/>
                    <a:pt x="3413" y="14097"/>
                  </a:cubicBezTo>
                  <a:cubicBezTo>
                    <a:pt x="3385" y="14069"/>
                    <a:pt x="3322" y="14041"/>
                    <a:pt x="3294" y="14013"/>
                  </a:cubicBezTo>
                  <a:cubicBezTo>
                    <a:pt x="3294" y="14013"/>
                    <a:pt x="3266" y="14013"/>
                    <a:pt x="3266" y="13978"/>
                  </a:cubicBezTo>
                  <a:cubicBezTo>
                    <a:pt x="3238" y="13922"/>
                    <a:pt x="3357" y="13922"/>
                    <a:pt x="3357" y="13922"/>
                  </a:cubicBezTo>
                  <a:cubicBezTo>
                    <a:pt x="3441" y="13894"/>
                    <a:pt x="3532" y="13866"/>
                    <a:pt x="3616" y="13838"/>
                  </a:cubicBezTo>
                  <a:close/>
                  <a:moveTo>
                    <a:pt x="2945" y="14069"/>
                  </a:moveTo>
                  <a:cubicBezTo>
                    <a:pt x="2973" y="14153"/>
                    <a:pt x="3036" y="14272"/>
                    <a:pt x="3063" y="14363"/>
                  </a:cubicBezTo>
                  <a:cubicBezTo>
                    <a:pt x="3091" y="14446"/>
                    <a:pt x="3147" y="14502"/>
                    <a:pt x="3182" y="14565"/>
                  </a:cubicBezTo>
                  <a:cubicBezTo>
                    <a:pt x="3210" y="14621"/>
                    <a:pt x="3210" y="14649"/>
                    <a:pt x="3238" y="14712"/>
                  </a:cubicBezTo>
                  <a:cubicBezTo>
                    <a:pt x="3036" y="14593"/>
                    <a:pt x="2833" y="14565"/>
                    <a:pt x="2658" y="14446"/>
                  </a:cubicBezTo>
                  <a:cubicBezTo>
                    <a:pt x="2595" y="14419"/>
                    <a:pt x="2567" y="14363"/>
                    <a:pt x="2511" y="14328"/>
                  </a:cubicBezTo>
                  <a:cubicBezTo>
                    <a:pt x="2567" y="14300"/>
                    <a:pt x="2623" y="14272"/>
                    <a:pt x="2686" y="14244"/>
                  </a:cubicBezTo>
                  <a:cubicBezTo>
                    <a:pt x="2770" y="14188"/>
                    <a:pt x="2861" y="14125"/>
                    <a:pt x="2945" y="14069"/>
                  </a:cubicBezTo>
                  <a:close/>
                  <a:moveTo>
                    <a:pt x="2245" y="14419"/>
                  </a:moveTo>
                  <a:cubicBezTo>
                    <a:pt x="2308" y="14677"/>
                    <a:pt x="2483" y="14943"/>
                    <a:pt x="2539" y="15202"/>
                  </a:cubicBezTo>
                  <a:cubicBezTo>
                    <a:pt x="2364" y="15118"/>
                    <a:pt x="2189" y="15027"/>
                    <a:pt x="2043" y="14887"/>
                  </a:cubicBezTo>
                  <a:cubicBezTo>
                    <a:pt x="1959" y="14796"/>
                    <a:pt x="1868" y="14712"/>
                    <a:pt x="1784" y="14593"/>
                  </a:cubicBezTo>
                  <a:cubicBezTo>
                    <a:pt x="1868" y="14537"/>
                    <a:pt x="1959" y="14474"/>
                    <a:pt x="2099" y="14446"/>
                  </a:cubicBezTo>
                  <a:cubicBezTo>
                    <a:pt x="2134" y="14446"/>
                    <a:pt x="2189" y="14419"/>
                    <a:pt x="2245" y="14419"/>
                  </a:cubicBezTo>
                  <a:close/>
                  <a:moveTo>
                    <a:pt x="1574" y="14712"/>
                  </a:moveTo>
                  <a:cubicBezTo>
                    <a:pt x="1665" y="14887"/>
                    <a:pt x="1721" y="15090"/>
                    <a:pt x="1784" y="15265"/>
                  </a:cubicBezTo>
                  <a:cubicBezTo>
                    <a:pt x="1665" y="15202"/>
                    <a:pt x="1546" y="15174"/>
                    <a:pt x="1434" y="15090"/>
                  </a:cubicBezTo>
                  <a:cubicBezTo>
                    <a:pt x="1343" y="15027"/>
                    <a:pt x="1287" y="14971"/>
                    <a:pt x="1197" y="14915"/>
                  </a:cubicBezTo>
                  <a:cubicBezTo>
                    <a:pt x="1343" y="14852"/>
                    <a:pt x="1462" y="14768"/>
                    <a:pt x="1574" y="14712"/>
                  </a:cubicBezTo>
                  <a:close/>
                  <a:moveTo>
                    <a:pt x="6236" y="14845"/>
                  </a:moveTo>
                  <a:cubicBezTo>
                    <a:pt x="6287" y="14845"/>
                    <a:pt x="6390" y="14887"/>
                    <a:pt x="6413" y="14887"/>
                  </a:cubicBezTo>
                  <a:cubicBezTo>
                    <a:pt x="6469" y="14915"/>
                    <a:pt x="6532" y="14915"/>
                    <a:pt x="6560" y="14915"/>
                  </a:cubicBezTo>
                  <a:cubicBezTo>
                    <a:pt x="6469" y="15027"/>
                    <a:pt x="6385" y="15174"/>
                    <a:pt x="6294" y="15293"/>
                  </a:cubicBezTo>
                  <a:lnTo>
                    <a:pt x="6294" y="15174"/>
                  </a:lnTo>
                  <a:cubicBezTo>
                    <a:pt x="6266" y="15118"/>
                    <a:pt x="6266" y="15062"/>
                    <a:pt x="6266" y="14999"/>
                  </a:cubicBezTo>
                  <a:cubicBezTo>
                    <a:pt x="6238" y="14971"/>
                    <a:pt x="6210" y="14852"/>
                    <a:pt x="6210" y="14852"/>
                  </a:cubicBezTo>
                  <a:cubicBezTo>
                    <a:pt x="6215" y="14847"/>
                    <a:pt x="6224" y="14845"/>
                    <a:pt x="6236" y="14845"/>
                  </a:cubicBezTo>
                  <a:close/>
                  <a:moveTo>
                    <a:pt x="5742" y="15293"/>
                  </a:moveTo>
                  <a:lnTo>
                    <a:pt x="5742" y="15293"/>
                  </a:lnTo>
                  <a:cubicBezTo>
                    <a:pt x="5742" y="15293"/>
                    <a:pt x="5979" y="15439"/>
                    <a:pt x="6007" y="15439"/>
                  </a:cubicBezTo>
                  <a:cubicBezTo>
                    <a:pt x="6063" y="15467"/>
                    <a:pt x="6119" y="15495"/>
                    <a:pt x="6182" y="15495"/>
                  </a:cubicBezTo>
                  <a:cubicBezTo>
                    <a:pt x="6154" y="15523"/>
                    <a:pt x="6154" y="15551"/>
                    <a:pt x="6119" y="15586"/>
                  </a:cubicBezTo>
                  <a:cubicBezTo>
                    <a:pt x="6063" y="15726"/>
                    <a:pt x="6007" y="15873"/>
                    <a:pt x="5944" y="15992"/>
                  </a:cubicBezTo>
                  <a:cubicBezTo>
                    <a:pt x="5916" y="15901"/>
                    <a:pt x="5888" y="15789"/>
                    <a:pt x="5860" y="15698"/>
                  </a:cubicBezTo>
                  <a:cubicBezTo>
                    <a:pt x="5860" y="15670"/>
                    <a:pt x="5714" y="15321"/>
                    <a:pt x="5742" y="15293"/>
                  </a:cubicBezTo>
                  <a:close/>
                  <a:moveTo>
                    <a:pt x="5364" y="15901"/>
                  </a:moveTo>
                  <a:lnTo>
                    <a:pt x="5364" y="15901"/>
                  </a:lnTo>
                  <a:cubicBezTo>
                    <a:pt x="5511" y="16020"/>
                    <a:pt x="5658" y="16167"/>
                    <a:pt x="5832" y="16195"/>
                  </a:cubicBezTo>
                  <a:cubicBezTo>
                    <a:pt x="5770" y="16369"/>
                    <a:pt x="5714" y="16516"/>
                    <a:pt x="5630" y="16663"/>
                  </a:cubicBezTo>
                  <a:cubicBezTo>
                    <a:pt x="5567" y="16516"/>
                    <a:pt x="5539" y="16369"/>
                    <a:pt x="5483" y="16223"/>
                  </a:cubicBezTo>
                  <a:cubicBezTo>
                    <a:pt x="5455" y="16139"/>
                    <a:pt x="5392" y="16020"/>
                    <a:pt x="5364" y="15901"/>
                  </a:cubicBezTo>
                  <a:close/>
                  <a:moveTo>
                    <a:pt x="4812" y="16285"/>
                  </a:moveTo>
                  <a:lnTo>
                    <a:pt x="4840" y="16313"/>
                  </a:lnTo>
                  <a:cubicBezTo>
                    <a:pt x="4930" y="16425"/>
                    <a:pt x="5042" y="16544"/>
                    <a:pt x="5161" y="16635"/>
                  </a:cubicBezTo>
                  <a:cubicBezTo>
                    <a:pt x="5245" y="16719"/>
                    <a:pt x="5364" y="16866"/>
                    <a:pt x="5511" y="16894"/>
                  </a:cubicBezTo>
                  <a:cubicBezTo>
                    <a:pt x="5392" y="17069"/>
                    <a:pt x="5245" y="17243"/>
                    <a:pt x="5105" y="17390"/>
                  </a:cubicBezTo>
                  <a:cubicBezTo>
                    <a:pt x="5042" y="17215"/>
                    <a:pt x="4986" y="17013"/>
                    <a:pt x="4930" y="16838"/>
                  </a:cubicBezTo>
                  <a:cubicBezTo>
                    <a:pt x="4895" y="16719"/>
                    <a:pt x="4895" y="16572"/>
                    <a:pt x="4868" y="16460"/>
                  </a:cubicBezTo>
                  <a:cubicBezTo>
                    <a:pt x="4840" y="16397"/>
                    <a:pt x="4840" y="16341"/>
                    <a:pt x="4812" y="16285"/>
                  </a:cubicBezTo>
                  <a:close/>
                  <a:moveTo>
                    <a:pt x="4462" y="17271"/>
                  </a:moveTo>
                  <a:lnTo>
                    <a:pt x="4490" y="17299"/>
                  </a:lnTo>
                  <a:cubicBezTo>
                    <a:pt x="4546" y="17334"/>
                    <a:pt x="4637" y="17362"/>
                    <a:pt x="4693" y="17418"/>
                  </a:cubicBezTo>
                  <a:cubicBezTo>
                    <a:pt x="4784" y="17446"/>
                    <a:pt x="4868" y="17509"/>
                    <a:pt x="4930" y="17565"/>
                  </a:cubicBezTo>
                  <a:cubicBezTo>
                    <a:pt x="4840" y="17649"/>
                    <a:pt x="4721" y="17768"/>
                    <a:pt x="4609" y="17859"/>
                  </a:cubicBezTo>
                  <a:cubicBezTo>
                    <a:pt x="4581" y="17768"/>
                    <a:pt x="4546" y="17649"/>
                    <a:pt x="4518" y="17537"/>
                  </a:cubicBezTo>
                  <a:cubicBezTo>
                    <a:pt x="4490" y="17474"/>
                    <a:pt x="4490" y="17390"/>
                    <a:pt x="4462" y="17334"/>
                  </a:cubicBezTo>
                  <a:lnTo>
                    <a:pt x="4462" y="17271"/>
                  </a:lnTo>
                  <a:close/>
                  <a:moveTo>
                    <a:pt x="14936" y="4278"/>
                  </a:moveTo>
                  <a:cubicBezTo>
                    <a:pt x="15280" y="4278"/>
                    <a:pt x="15610" y="4294"/>
                    <a:pt x="15943" y="4426"/>
                  </a:cubicBezTo>
                  <a:cubicBezTo>
                    <a:pt x="16146" y="4482"/>
                    <a:pt x="16349" y="4538"/>
                    <a:pt x="16552" y="4657"/>
                  </a:cubicBezTo>
                  <a:cubicBezTo>
                    <a:pt x="16727" y="4748"/>
                    <a:pt x="16901" y="4888"/>
                    <a:pt x="17076" y="4979"/>
                  </a:cubicBezTo>
                  <a:cubicBezTo>
                    <a:pt x="17251" y="5126"/>
                    <a:pt x="17482" y="5210"/>
                    <a:pt x="17657" y="5384"/>
                  </a:cubicBezTo>
                  <a:cubicBezTo>
                    <a:pt x="17831" y="5503"/>
                    <a:pt x="18006" y="5650"/>
                    <a:pt x="18181" y="5762"/>
                  </a:cubicBezTo>
                  <a:cubicBezTo>
                    <a:pt x="18300" y="5853"/>
                    <a:pt x="18447" y="5972"/>
                    <a:pt x="18594" y="6084"/>
                  </a:cubicBezTo>
                  <a:cubicBezTo>
                    <a:pt x="18649" y="6147"/>
                    <a:pt x="18677" y="6203"/>
                    <a:pt x="18740" y="6258"/>
                  </a:cubicBezTo>
                  <a:cubicBezTo>
                    <a:pt x="18824" y="6377"/>
                    <a:pt x="18943" y="6496"/>
                    <a:pt x="19027" y="6608"/>
                  </a:cubicBezTo>
                  <a:cubicBezTo>
                    <a:pt x="19090" y="6727"/>
                    <a:pt x="19146" y="6811"/>
                    <a:pt x="19230" y="6930"/>
                  </a:cubicBezTo>
                  <a:cubicBezTo>
                    <a:pt x="19321" y="7049"/>
                    <a:pt x="19405" y="7160"/>
                    <a:pt x="19468" y="7279"/>
                  </a:cubicBezTo>
                  <a:cubicBezTo>
                    <a:pt x="19614" y="7573"/>
                    <a:pt x="19754" y="7895"/>
                    <a:pt x="19817" y="8181"/>
                  </a:cubicBezTo>
                  <a:cubicBezTo>
                    <a:pt x="19901" y="8531"/>
                    <a:pt x="19901" y="8881"/>
                    <a:pt x="19873" y="9230"/>
                  </a:cubicBezTo>
                  <a:cubicBezTo>
                    <a:pt x="19873" y="9552"/>
                    <a:pt x="19873" y="9873"/>
                    <a:pt x="19845" y="10195"/>
                  </a:cubicBezTo>
                  <a:cubicBezTo>
                    <a:pt x="19817" y="10803"/>
                    <a:pt x="19670" y="11419"/>
                    <a:pt x="19468" y="12027"/>
                  </a:cubicBezTo>
                  <a:cubicBezTo>
                    <a:pt x="19377" y="12293"/>
                    <a:pt x="19321" y="12580"/>
                    <a:pt x="19202" y="12873"/>
                  </a:cubicBezTo>
                  <a:cubicBezTo>
                    <a:pt x="19090" y="13195"/>
                    <a:pt x="18880" y="13454"/>
                    <a:pt x="18621" y="13691"/>
                  </a:cubicBezTo>
                  <a:cubicBezTo>
                    <a:pt x="18461" y="13832"/>
                    <a:pt x="18310" y="13916"/>
                    <a:pt x="18137" y="13916"/>
                  </a:cubicBezTo>
                  <a:cubicBezTo>
                    <a:pt x="18061" y="13916"/>
                    <a:pt x="17981" y="13900"/>
                    <a:pt x="17894" y="13866"/>
                  </a:cubicBezTo>
                  <a:cubicBezTo>
                    <a:pt x="17601" y="13747"/>
                    <a:pt x="17517" y="13426"/>
                    <a:pt x="17370" y="13195"/>
                  </a:cubicBezTo>
                  <a:cubicBezTo>
                    <a:pt x="17370" y="13167"/>
                    <a:pt x="17342" y="13104"/>
                    <a:pt x="17307" y="13076"/>
                  </a:cubicBezTo>
                  <a:lnTo>
                    <a:pt x="17307" y="13076"/>
                  </a:lnTo>
                  <a:cubicBezTo>
                    <a:pt x="17601" y="13251"/>
                    <a:pt x="17922" y="13370"/>
                    <a:pt x="18272" y="13398"/>
                  </a:cubicBezTo>
                  <a:cubicBezTo>
                    <a:pt x="18328" y="13398"/>
                    <a:pt x="18328" y="13342"/>
                    <a:pt x="18300" y="13314"/>
                  </a:cubicBezTo>
                  <a:cubicBezTo>
                    <a:pt x="17894" y="13251"/>
                    <a:pt x="17517" y="13139"/>
                    <a:pt x="17223" y="12901"/>
                  </a:cubicBezTo>
                  <a:cubicBezTo>
                    <a:pt x="16992" y="12496"/>
                    <a:pt x="16783" y="12118"/>
                    <a:pt x="16349" y="11852"/>
                  </a:cubicBezTo>
                  <a:cubicBezTo>
                    <a:pt x="16083" y="11705"/>
                    <a:pt x="15853" y="11531"/>
                    <a:pt x="15622" y="11328"/>
                  </a:cubicBezTo>
                  <a:cubicBezTo>
                    <a:pt x="15475" y="11244"/>
                    <a:pt x="15328" y="11153"/>
                    <a:pt x="15153" y="11097"/>
                  </a:cubicBezTo>
                  <a:cubicBezTo>
                    <a:pt x="15559" y="11097"/>
                    <a:pt x="15943" y="11153"/>
                    <a:pt x="16321" y="11181"/>
                  </a:cubicBezTo>
                  <a:cubicBezTo>
                    <a:pt x="16330" y="11187"/>
                    <a:pt x="16338" y="11189"/>
                    <a:pt x="16345" y="11189"/>
                  </a:cubicBezTo>
                  <a:cubicBezTo>
                    <a:pt x="16384" y="11189"/>
                    <a:pt x="16396" y="11121"/>
                    <a:pt x="16349" y="11097"/>
                  </a:cubicBezTo>
                  <a:cubicBezTo>
                    <a:pt x="16093" y="11048"/>
                    <a:pt x="15856" y="11025"/>
                    <a:pt x="15622" y="11025"/>
                  </a:cubicBezTo>
                  <a:cubicBezTo>
                    <a:pt x="15427" y="11025"/>
                    <a:pt x="15234" y="11041"/>
                    <a:pt x="15034" y="11069"/>
                  </a:cubicBezTo>
                  <a:cubicBezTo>
                    <a:pt x="14978" y="11041"/>
                    <a:pt x="14923" y="11041"/>
                    <a:pt x="14832" y="11006"/>
                  </a:cubicBezTo>
                  <a:cubicBezTo>
                    <a:pt x="14653" y="10968"/>
                    <a:pt x="14474" y="10950"/>
                    <a:pt x="14297" y="10950"/>
                  </a:cubicBezTo>
                  <a:cubicBezTo>
                    <a:pt x="13953" y="10950"/>
                    <a:pt x="13614" y="11019"/>
                    <a:pt x="13286" y="11153"/>
                  </a:cubicBezTo>
                  <a:cubicBezTo>
                    <a:pt x="13433" y="11069"/>
                    <a:pt x="13552" y="10978"/>
                    <a:pt x="13699" y="10922"/>
                  </a:cubicBezTo>
                  <a:cubicBezTo>
                    <a:pt x="14307" y="10629"/>
                    <a:pt x="15006" y="10720"/>
                    <a:pt x="15650" y="10657"/>
                  </a:cubicBezTo>
                  <a:cubicBezTo>
                    <a:pt x="15706" y="10657"/>
                    <a:pt x="15706" y="10573"/>
                    <a:pt x="15650" y="10573"/>
                  </a:cubicBezTo>
                  <a:cubicBezTo>
                    <a:pt x="15419" y="10537"/>
                    <a:pt x="15179" y="10515"/>
                    <a:pt x="14937" y="10515"/>
                  </a:cubicBezTo>
                  <a:cubicBezTo>
                    <a:pt x="14569" y="10515"/>
                    <a:pt x="14196" y="10565"/>
                    <a:pt x="13846" y="10692"/>
                  </a:cubicBezTo>
                  <a:cubicBezTo>
                    <a:pt x="13608" y="10776"/>
                    <a:pt x="13377" y="10894"/>
                    <a:pt x="13146" y="11069"/>
                  </a:cubicBezTo>
                  <a:cubicBezTo>
                    <a:pt x="13084" y="11097"/>
                    <a:pt x="12678" y="11419"/>
                    <a:pt x="12503" y="11566"/>
                  </a:cubicBezTo>
                  <a:cubicBezTo>
                    <a:pt x="12384" y="11650"/>
                    <a:pt x="12272" y="11740"/>
                    <a:pt x="12154" y="11852"/>
                  </a:cubicBezTo>
                  <a:cubicBezTo>
                    <a:pt x="12035" y="11971"/>
                    <a:pt x="11888" y="12090"/>
                    <a:pt x="11776" y="12230"/>
                  </a:cubicBezTo>
                  <a:cubicBezTo>
                    <a:pt x="11832" y="12090"/>
                    <a:pt x="11923" y="11971"/>
                    <a:pt x="11979" y="11852"/>
                  </a:cubicBezTo>
                  <a:cubicBezTo>
                    <a:pt x="12063" y="11650"/>
                    <a:pt x="12098" y="11475"/>
                    <a:pt x="12126" y="11244"/>
                  </a:cubicBezTo>
                  <a:cubicBezTo>
                    <a:pt x="12154" y="10978"/>
                    <a:pt x="12182" y="10720"/>
                    <a:pt x="12126" y="10454"/>
                  </a:cubicBezTo>
                  <a:cubicBezTo>
                    <a:pt x="12154" y="10279"/>
                    <a:pt x="12126" y="10104"/>
                    <a:pt x="12007" y="9901"/>
                  </a:cubicBezTo>
                  <a:cubicBezTo>
                    <a:pt x="11832" y="9608"/>
                    <a:pt x="11482" y="9468"/>
                    <a:pt x="11280" y="9174"/>
                  </a:cubicBezTo>
                  <a:cubicBezTo>
                    <a:pt x="11077" y="8881"/>
                    <a:pt x="11014" y="8531"/>
                    <a:pt x="10811" y="8244"/>
                  </a:cubicBezTo>
                  <a:cubicBezTo>
                    <a:pt x="10580" y="7951"/>
                    <a:pt x="10287" y="7720"/>
                    <a:pt x="10000" y="7510"/>
                  </a:cubicBezTo>
                  <a:cubicBezTo>
                    <a:pt x="9994" y="7505"/>
                    <a:pt x="9987" y="7503"/>
                    <a:pt x="9982" y="7503"/>
                  </a:cubicBezTo>
                  <a:cubicBezTo>
                    <a:pt x="9957" y="7503"/>
                    <a:pt x="9942" y="7545"/>
                    <a:pt x="9965" y="7545"/>
                  </a:cubicBezTo>
                  <a:cubicBezTo>
                    <a:pt x="10259" y="7776"/>
                    <a:pt x="10580" y="8035"/>
                    <a:pt x="10755" y="8384"/>
                  </a:cubicBezTo>
                  <a:cubicBezTo>
                    <a:pt x="10874" y="8650"/>
                    <a:pt x="10930" y="8944"/>
                    <a:pt x="11077" y="9230"/>
                  </a:cubicBezTo>
                  <a:cubicBezTo>
                    <a:pt x="11224" y="9496"/>
                    <a:pt x="11454" y="9671"/>
                    <a:pt x="11685" y="9873"/>
                  </a:cubicBezTo>
                  <a:cubicBezTo>
                    <a:pt x="12035" y="10195"/>
                    <a:pt x="11951" y="10831"/>
                    <a:pt x="11888" y="11244"/>
                  </a:cubicBezTo>
                  <a:cubicBezTo>
                    <a:pt x="11860" y="11447"/>
                    <a:pt x="11832" y="11622"/>
                    <a:pt x="11713" y="11796"/>
                  </a:cubicBezTo>
                  <a:cubicBezTo>
                    <a:pt x="11629" y="11943"/>
                    <a:pt x="11510" y="12090"/>
                    <a:pt x="11454" y="12230"/>
                  </a:cubicBezTo>
                  <a:cubicBezTo>
                    <a:pt x="11307" y="12580"/>
                    <a:pt x="11105" y="12817"/>
                    <a:pt x="10811" y="13076"/>
                  </a:cubicBezTo>
                  <a:cubicBezTo>
                    <a:pt x="10524" y="13342"/>
                    <a:pt x="10175" y="13544"/>
                    <a:pt x="9853" y="13747"/>
                  </a:cubicBezTo>
                  <a:cubicBezTo>
                    <a:pt x="9210" y="14125"/>
                    <a:pt x="8629" y="14537"/>
                    <a:pt x="8252" y="15202"/>
                  </a:cubicBezTo>
                  <a:cubicBezTo>
                    <a:pt x="7902" y="15845"/>
                    <a:pt x="7581" y="16544"/>
                    <a:pt x="7028" y="17069"/>
                  </a:cubicBezTo>
                  <a:cubicBezTo>
                    <a:pt x="6853" y="17215"/>
                    <a:pt x="6679" y="17362"/>
                    <a:pt x="6532" y="17509"/>
                  </a:cubicBezTo>
                  <a:cubicBezTo>
                    <a:pt x="6385" y="17684"/>
                    <a:pt x="6266" y="17859"/>
                    <a:pt x="6119" y="17999"/>
                  </a:cubicBezTo>
                  <a:cubicBezTo>
                    <a:pt x="6007" y="18117"/>
                    <a:pt x="5888" y="18264"/>
                    <a:pt x="5742" y="18348"/>
                  </a:cubicBezTo>
                  <a:cubicBezTo>
                    <a:pt x="5610" y="18448"/>
                    <a:pt x="5487" y="18482"/>
                    <a:pt x="5361" y="18482"/>
                  </a:cubicBezTo>
                  <a:cubicBezTo>
                    <a:pt x="5267" y="18482"/>
                    <a:pt x="5172" y="18463"/>
                    <a:pt x="5070" y="18439"/>
                  </a:cubicBezTo>
                  <a:cubicBezTo>
                    <a:pt x="5105" y="18383"/>
                    <a:pt x="5133" y="18348"/>
                    <a:pt x="5161" y="18320"/>
                  </a:cubicBezTo>
                  <a:cubicBezTo>
                    <a:pt x="5336" y="18145"/>
                    <a:pt x="5539" y="18034"/>
                    <a:pt x="5686" y="17824"/>
                  </a:cubicBezTo>
                  <a:cubicBezTo>
                    <a:pt x="5804" y="17684"/>
                    <a:pt x="5944" y="17474"/>
                    <a:pt x="5979" y="17271"/>
                  </a:cubicBezTo>
                  <a:cubicBezTo>
                    <a:pt x="5979" y="17237"/>
                    <a:pt x="5945" y="17213"/>
                    <a:pt x="5911" y="17213"/>
                  </a:cubicBezTo>
                  <a:cubicBezTo>
                    <a:pt x="5891" y="17213"/>
                    <a:pt x="5871" y="17222"/>
                    <a:pt x="5860" y="17243"/>
                  </a:cubicBezTo>
                  <a:cubicBezTo>
                    <a:pt x="5770" y="17418"/>
                    <a:pt x="5630" y="17593"/>
                    <a:pt x="5511" y="17712"/>
                  </a:cubicBezTo>
                  <a:cubicBezTo>
                    <a:pt x="5364" y="17859"/>
                    <a:pt x="5217" y="17971"/>
                    <a:pt x="5070" y="18090"/>
                  </a:cubicBezTo>
                  <a:cubicBezTo>
                    <a:pt x="4958" y="18208"/>
                    <a:pt x="4930" y="18320"/>
                    <a:pt x="4812" y="18439"/>
                  </a:cubicBezTo>
                  <a:cubicBezTo>
                    <a:pt x="4764" y="18498"/>
                    <a:pt x="4706" y="18529"/>
                    <a:pt x="4660" y="18529"/>
                  </a:cubicBezTo>
                  <a:cubicBezTo>
                    <a:pt x="4590" y="18529"/>
                    <a:pt x="4543" y="18462"/>
                    <a:pt x="4581" y="18320"/>
                  </a:cubicBezTo>
                  <a:cubicBezTo>
                    <a:pt x="4581" y="18236"/>
                    <a:pt x="4665" y="18173"/>
                    <a:pt x="4721" y="18090"/>
                  </a:cubicBezTo>
                  <a:cubicBezTo>
                    <a:pt x="4986" y="17824"/>
                    <a:pt x="5280" y="17621"/>
                    <a:pt x="5511" y="17299"/>
                  </a:cubicBezTo>
                  <a:cubicBezTo>
                    <a:pt x="5714" y="17013"/>
                    <a:pt x="5860" y="16691"/>
                    <a:pt x="6007" y="16369"/>
                  </a:cubicBezTo>
                  <a:cubicBezTo>
                    <a:pt x="6154" y="15964"/>
                    <a:pt x="6329" y="15551"/>
                    <a:pt x="6588" y="15237"/>
                  </a:cubicBezTo>
                  <a:cubicBezTo>
                    <a:pt x="6853" y="14943"/>
                    <a:pt x="7112" y="14677"/>
                    <a:pt x="7378" y="14391"/>
                  </a:cubicBezTo>
                  <a:cubicBezTo>
                    <a:pt x="7636" y="14125"/>
                    <a:pt x="7755" y="13838"/>
                    <a:pt x="7867" y="13489"/>
                  </a:cubicBezTo>
                  <a:cubicBezTo>
                    <a:pt x="8042" y="13076"/>
                    <a:pt x="8189" y="12698"/>
                    <a:pt x="8427" y="12321"/>
                  </a:cubicBezTo>
                  <a:cubicBezTo>
                    <a:pt x="8685" y="11915"/>
                    <a:pt x="8979" y="11566"/>
                    <a:pt x="9329" y="11244"/>
                  </a:cubicBezTo>
                  <a:cubicBezTo>
                    <a:pt x="9587" y="11006"/>
                    <a:pt x="9881" y="10803"/>
                    <a:pt x="10175" y="10629"/>
                  </a:cubicBezTo>
                  <a:cubicBezTo>
                    <a:pt x="10350" y="10573"/>
                    <a:pt x="10552" y="10482"/>
                    <a:pt x="10699" y="10370"/>
                  </a:cubicBezTo>
                  <a:lnTo>
                    <a:pt x="10699" y="10398"/>
                  </a:lnTo>
                  <a:cubicBezTo>
                    <a:pt x="10675" y="10437"/>
                    <a:pt x="10712" y="10480"/>
                    <a:pt x="10747" y="10480"/>
                  </a:cubicBezTo>
                  <a:cubicBezTo>
                    <a:pt x="10761" y="10480"/>
                    <a:pt x="10775" y="10473"/>
                    <a:pt x="10783" y="10454"/>
                  </a:cubicBezTo>
                  <a:cubicBezTo>
                    <a:pt x="10839" y="10398"/>
                    <a:pt x="10839" y="10342"/>
                    <a:pt x="10874" y="10279"/>
                  </a:cubicBezTo>
                  <a:cubicBezTo>
                    <a:pt x="10874" y="10251"/>
                    <a:pt x="10874" y="10251"/>
                    <a:pt x="10902" y="10223"/>
                  </a:cubicBezTo>
                  <a:cubicBezTo>
                    <a:pt x="10918" y="10166"/>
                    <a:pt x="10901" y="10146"/>
                    <a:pt x="10868" y="10146"/>
                  </a:cubicBezTo>
                  <a:cubicBezTo>
                    <a:pt x="10784" y="10146"/>
                    <a:pt x="10592" y="10279"/>
                    <a:pt x="10552" y="10279"/>
                  </a:cubicBezTo>
                  <a:cubicBezTo>
                    <a:pt x="10433" y="10342"/>
                    <a:pt x="10287" y="10398"/>
                    <a:pt x="10175" y="10426"/>
                  </a:cubicBezTo>
                  <a:cubicBezTo>
                    <a:pt x="9909" y="10545"/>
                    <a:pt x="9678" y="10573"/>
                    <a:pt x="9385" y="10601"/>
                  </a:cubicBezTo>
                  <a:cubicBezTo>
                    <a:pt x="8951" y="10657"/>
                    <a:pt x="8566" y="10950"/>
                    <a:pt x="8189" y="11153"/>
                  </a:cubicBezTo>
                  <a:cubicBezTo>
                    <a:pt x="7958" y="11272"/>
                    <a:pt x="7755" y="11391"/>
                    <a:pt x="7518" y="11475"/>
                  </a:cubicBezTo>
                  <a:cubicBezTo>
                    <a:pt x="7434" y="11503"/>
                    <a:pt x="7315" y="11531"/>
                    <a:pt x="7203" y="11531"/>
                  </a:cubicBezTo>
                  <a:cubicBezTo>
                    <a:pt x="7203" y="11475"/>
                    <a:pt x="7168" y="11447"/>
                    <a:pt x="7140" y="11391"/>
                  </a:cubicBezTo>
                  <a:cubicBezTo>
                    <a:pt x="7084" y="11300"/>
                    <a:pt x="6965" y="11272"/>
                    <a:pt x="6853" y="11244"/>
                  </a:cubicBezTo>
                  <a:lnTo>
                    <a:pt x="6853" y="11272"/>
                  </a:lnTo>
                  <a:cubicBezTo>
                    <a:pt x="6909" y="11300"/>
                    <a:pt x="6965" y="11328"/>
                    <a:pt x="6993" y="11356"/>
                  </a:cubicBezTo>
                  <a:cubicBezTo>
                    <a:pt x="7056" y="11419"/>
                    <a:pt x="7084" y="11475"/>
                    <a:pt x="7084" y="11566"/>
                  </a:cubicBezTo>
                  <a:cubicBezTo>
                    <a:pt x="7028" y="11566"/>
                    <a:pt x="6965" y="11594"/>
                    <a:pt x="6909" y="11594"/>
                  </a:cubicBezTo>
                  <a:cubicBezTo>
                    <a:pt x="6734" y="11650"/>
                    <a:pt x="6560" y="11740"/>
                    <a:pt x="6413" y="11852"/>
                  </a:cubicBezTo>
                  <a:cubicBezTo>
                    <a:pt x="6329" y="11915"/>
                    <a:pt x="6266" y="11999"/>
                    <a:pt x="6210" y="12055"/>
                  </a:cubicBezTo>
                  <a:cubicBezTo>
                    <a:pt x="6091" y="12202"/>
                    <a:pt x="6007" y="12230"/>
                    <a:pt x="5832" y="12265"/>
                  </a:cubicBezTo>
                  <a:cubicBezTo>
                    <a:pt x="5658" y="12321"/>
                    <a:pt x="5539" y="12377"/>
                    <a:pt x="5392" y="12496"/>
                  </a:cubicBezTo>
                  <a:cubicBezTo>
                    <a:pt x="5364" y="12524"/>
                    <a:pt x="5308" y="12552"/>
                    <a:pt x="5280" y="12580"/>
                  </a:cubicBezTo>
                  <a:cubicBezTo>
                    <a:pt x="5245" y="12524"/>
                    <a:pt x="5161" y="12468"/>
                    <a:pt x="5133" y="12405"/>
                  </a:cubicBezTo>
                  <a:cubicBezTo>
                    <a:pt x="5125" y="12388"/>
                    <a:pt x="5113" y="12381"/>
                    <a:pt x="5101" y="12381"/>
                  </a:cubicBezTo>
                  <a:cubicBezTo>
                    <a:pt x="5075" y="12381"/>
                    <a:pt x="5051" y="12415"/>
                    <a:pt x="5070" y="12440"/>
                  </a:cubicBezTo>
                  <a:cubicBezTo>
                    <a:pt x="5133" y="12496"/>
                    <a:pt x="5161" y="12580"/>
                    <a:pt x="5189" y="12670"/>
                  </a:cubicBezTo>
                  <a:cubicBezTo>
                    <a:pt x="5133" y="12698"/>
                    <a:pt x="5042" y="12754"/>
                    <a:pt x="4958" y="12817"/>
                  </a:cubicBezTo>
                  <a:cubicBezTo>
                    <a:pt x="4930" y="12789"/>
                    <a:pt x="4895" y="12726"/>
                    <a:pt x="4868" y="12726"/>
                  </a:cubicBezTo>
                  <a:cubicBezTo>
                    <a:pt x="4840" y="12670"/>
                    <a:pt x="4756" y="12614"/>
                    <a:pt x="4693" y="12614"/>
                  </a:cubicBezTo>
                  <a:cubicBezTo>
                    <a:pt x="4637" y="12614"/>
                    <a:pt x="4609" y="12670"/>
                    <a:pt x="4637" y="12698"/>
                  </a:cubicBezTo>
                  <a:cubicBezTo>
                    <a:pt x="4637" y="12712"/>
                    <a:pt x="4644" y="12712"/>
                    <a:pt x="4654" y="12712"/>
                  </a:cubicBezTo>
                  <a:cubicBezTo>
                    <a:pt x="4665" y="12712"/>
                    <a:pt x="4679" y="12712"/>
                    <a:pt x="4693" y="12726"/>
                  </a:cubicBezTo>
                  <a:cubicBezTo>
                    <a:pt x="4693" y="12726"/>
                    <a:pt x="4721" y="12754"/>
                    <a:pt x="4756" y="12789"/>
                  </a:cubicBezTo>
                  <a:cubicBezTo>
                    <a:pt x="4784" y="12817"/>
                    <a:pt x="4812" y="12845"/>
                    <a:pt x="4840" y="12873"/>
                  </a:cubicBezTo>
                  <a:lnTo>
                    <a:pt x="4840" y="12901"/>
                  </a:lnTo>
                  <a:cubicBezTo>
                    <a:pt x="4812" y="12901"/>
                    <a:pt x="4756" y="12929"/>
                    <a:pt x="4721" y="12964"/>
                  </a:cubicBezTo>
                  <a:cubicBezTo>
                    <a:pt x="4518" y="13076"/>
                    <a:pt x="4315" y="13139"/>
                    <a:pt x="4112" y="13223"/>
                  </a:cubicBezTo>
                  <a:cubicBezTo>
                    <a:pt x="3938" y="13279"/>
                    <a:pt x="3819" y="13426"/>
                    <a:pt x="3644" y="13544"/>
                  </a:cubicBezTo>
                  <a:cubicBezTo>
                    <a:pt x="3441" y="13663"/>
                    <a:pt x="3238" y="13691"/>
                    <a:pt x="3008" y="13747"/>
                  </a:cubicBezTo>
                  <a:cubicBezTo>
                    <a:pt x="3008" y="13747"/>
                    <a:pt x="2973" y="13775"/>
                    <a:pt x="2945" y="13775"/>
                  </a:cubicBezTo>
                  <a:cubicBezTo>
                    <a:pt x="2889" y="13775"/>
                    <a:pt x="2833" y="13719"/>
                    <a:pt x="2798" y="13663"/>
                  </a:cubicBezTo>
                  <a:cubicBezTo>
                    <a:pt x="2770" y="13628"/>
                    <a:pt x="2770" y="13600"/>
                    <a:pt x="2770" y="13572"/>
                  </a:cubicBezTo>
                  <a:cubicBezTo>
                    <a:pt x="2742" y="13517"/>
                    <a:pt x="2714" y="13489"/>
                    <a:pt x="2714" y="13454"/>
                  </a:cubicBezTo>
                  <a:cubicBezTo>
                    <a:pt x="2714" y="13440"/>
                    <a:pt x="2707" y="13433"/>
                    <a:pt x="2700" y="13433"/>
                  </a:cubicBezTo>
                  <a:cubicBezTo>
                    <a:pt x="2693" y="13433"/>
                    <a:pt x="2686" y="13440"/>
                    <a:pt x="2686" y="13454"/>
                  </a:cubicBezTo>
                  <a:cubicBezTo>
                    <a:pt x="2686" y="13600"/>
                    <a:pt x="2714" y="13775"/>
                    <a:pt x="2833" y="13866"/>
                  </a:cubicBezTo>
                  <a:cubicBezTo>
                    <a:pt x="2714" y="13922"/>
                    <a:pt x="2623" y="14013"/>
                    <a:pt x="2539" y="14069"/>
                  </a:cubicBezTo>
                  <a:cubicBezTo>
                    <a:pt x="2448" y="14125"/>
                    <a:pt x="2336" y="14188"/>
                    <a:pt x="2217" y="14216"/>
                  </a:cubicBezTo>
                  <a:cubicBezTo>
                    <a:pt x="2217" y="14188"/>
                    <a:pt x="2189" y="14188"/>
                    <a:pt x="2161" y="14153"/>
                  </a:cubicBezTo>
                  <a:cubicBezTo>
                    <a:pt x="2043" y="14097"/>
                    <a:pt x="1987" y="14041"/>
                    <a:pt x="2015" y="13866"/>
                  </a:cubicBezTo>
                  <a:cubicBezTo>
                    <a:pt x="2043" y="13803"/>
                    <a:pt x="2071" y="13719"/>
                    <a:pt x="2043" y="13663"/>
                  </a:cubicBezTo>
                  <a:cubicBezTo>
                    <a:pt x="2043" y="13544"/>
                    <a:pt x="2015" y="13454"/>
                    <a:pt x="1987" y="13370"/>
                  </a:cubicBezTo>
                  <a:cubicBezTo>
                    <a:pt x="1987" y="13361"/>
                    <a:pt x="1981" y="13358"/>
                    <a:pt x="1974" y="13358"/>
                  </a:cubicBezTo>
                  <a:cubicBezTo>
                    <a:pt x="1955" y="13358"/>
                    <a:pt x="1924" y="13378"/>
                    <a:pt x="1924" y="13398"/>
                  </a:cubicBezTo>
                  <a:cubicBezTo>
                    <a:pt x="1924" y="13454"/>
                    <a:pt x="1924" y="13544"/>
                    <a:pt x="1959" y="13628"/>
                  </a:cubicBezTo>
                  <a:cubicBezTo>
                    <a:pt x="1959" y="13719"/>
                    <a:pt x="1896" y="13775"/>
                    <a:pt x="1868" y="13866"/>
                  </a:cubicBezTo>
                  <a:cubicBezTo>
                    <a:pt x="1840" y="13950"/>
                    <a:pt x="1840" y="14041"/>
                    <a:pt x="1868" y="14125"/>
                  </a:cubicBezTo>
                  <a:cubicBezTo>
                    <a:pt x="1896" y="14188"/>
                    <a:pt x="1959" y="14244"/>
                    <a:pt x="1987" y="14272"/>
                  </a:cubicBezTo>
                  <a:cubicBezTo>
                    <a:pt x="1840" y="14300"/>
                    <a:pt x="1749" y="14419"/>
                    <a:pt x="1637" y="14474"/>
                  </a:cubicBezTo>
                  <a:cubicBezTo>
                    <a:pt x="1609" y="14474"/>
                    <a:pt x="1574" y="14446"/>
                    <a:pt x="1546" y="14419"/>
                  </a:cubicBezTo>
                  <a:cubicBezTo>
                    <a:pt x="1490" y="14363"/>
                    <a:pt x="1462" y="14272"/>
                    <a:pt x="1434" y="14188"/>
                  </a:cubicBezTo>
                  <a:cubicBezTo>
                    <a:pt x="1399" y="14188"/>
                    <a:pt x="1399" y="14188"/>
                    <a:pt x="1399" y="14216"/>
                  </a:cubicBezTo>
                  <a:cubicBezTo>
                    <a:pt x="1399" y="14300"/>
                    <a:pt x="1434" y="14419"/>
                    <a:pt x="1490" y="14474"/>
                  </a:cubicBezTo>
                  <a:cubicBezTo>
                    <a:pt x="1490" y="14502"/>
                    <a:pt x="1518" y="14537"/>
                    <a:pt x="1518" y="14537"/>
                  </a:cubicBezTo>
                  <a:cubicBezTo>
                    <a:pt x="1324" y="14643"/>
                    <a:pt x="1109" y="14752"/>
                    <a:pt x="890" y="14752"/>
                  </a:cubicBezTo>
                  <a:cubicBezTo>
                    <a:pt x="818" y="14752"/>
                    <a:pt x="745" y="14740"/>
                    <a:pt x="672" y="14712"/>
                  </a:cubicBezTo>
                  <a:cubicBezTo>
                    <a:pt x="413" y="14593"/>
                    <a:pt x="413" y="14391"/>
                    <a:pt x="350" y="14153"/>
                  </a:cubicBezTo>
                  <a:cubicBezTo>
                    <a:pt x="322" y="13922"/>
                    <a:pt x="211" y="13719"/>
                    <a:pt x="211" y="13517"/>
                  </a:cubicBezTo>
                  <a:lnTo>
                    <a:pt x="211" y="13489"/>
                  </a:lnTo>
                  <a:cubicBezTo>
                    <a:pt x="176" y="13279"/>
                    <a:pt x="211" y="13076"/>
                    <a:pt x="322" y="12845"/>
                  </a:cubicBezTo>
                  <a:cubicBezTo>
                    <a:pt x="441" y="12524"/>
                    <a:pt x="588" y="12293"/>
                    <a:pt x="875" y="12090"/>
                  </a:cubicBezTo>
                  <a:cubicBezTo>
                    <a:pt x="1113" y="11971"/>
                    <a:pt x="1259" y="11768"/>
                    <a:pt x="1399" y="11531"/>
                  </a:cubicBezTo>
                  <a:cubicBezTo>
                    <a:pt x="1518" y="11391"/>
                    <a:pt x="1609" y="11216"/>
                    <a:pt x="1784" y="11097"/>
                  </a:cubicBezTo>
                  <a:cubicBezTo>
                    <a:pt x="1896" y="11006"/>
                    <a:pt x="2015" y="10922"/>
                    <a:pt x="2099" y="10803"/>
                  </a:cubicBezTo>
                  <a:cubicBezTo>
                    <a:pt x="2308" y="10601"/>
                    <a:pt x="2308" y="10307"/>
                    <a:pt x="2511" y="10104"/>
                  </a:cubicBezTo>
                  <a:cubicBezTo>
                    <a:pt x="2714" y="9873"/>
                    <a:pt x="3008" y="9818"/>
                    <a:pt x="3266" y="9671"/>
                  </a:cubicBezTo>
                  <a:cubicBezTo>
                    <a:pt x="3497" y="9552"/>
                    <a:pt x="3672" y="9377"/>
                    <a:pt x="3819" y="9146"/>
                  </a:cubicBezTo>
                  <a:cubicBezTo>
                    <a:pt x="3966" y="8853"/>
                    <a:pt x="4084" y="8594"/>
                    <a:pt x="4371" y="8419"/>
                  </a:cubicBezTo>
                  <a:cubicBezTo>
                    <a:pt x="4665" y="8244"/>
                    <a:pt x="4693" y="7923"/>
                    <a:pt x="4868" y="7657"/>
                  </a:cubicBezTo>
                  <a:cubicBezTo>
                    <a:pt x="4986" y="7482"/>
                    <a:pt x="5161" y="7370"/>
                    <a:pt x="5364" y="7251"/>
                  </a:cubicBezTo>
                  <a:cubicBezTo>
                    <a:pt x="5455" y="7223"/>
                    <a:pt x="5539" y="7195"/>
                    <a:pt x="5630" y="7160"/>
                  </a:cubicBezTo>
                  <a:lnTo>
                    <a:pt x="5832" y="7160"/>
                  </a:lnTo>
                  <a:cubicBezTo>
                    <a:pt x="5770" y="7251"/>
                    <a:pt x="5714" y="7335"/>
                    <a:pt x="5658" y="7426"/>
                  </a:cubicBezTo>
                  <a:cubicBezTo>
                    <a:pt x="5511" y="7720"/>
                    <a:pt x="5245" y="7923"/>
                    <a:pt x="5014" y="8153"/>
                  </a:cubicBezTo>
                  <a:cubicBezTo>
                    <a:pt x="4868" y="8356"/>
                    <a:pt x="4812" y="8622"/>
                    <a:pt x="4812" y="8853"/>
                  </a:cubicBezTo>
                  <a:cubicBezTo>
                    <a:pt x="4812" y="8885"/>
                    <a:pt x="4831" y="8899"/>
                    <a:pt x="4852" y="8899"/>
                  </a:cubicBezTo>
                  <a:cubicBezTo>
                    <a:pt x="4868" y="8899"/>
                    <a:pt x="4884" y="8892"/>
                    <a:pt x="4895" y="8881"/>
                  </a:cubicBezTo>
                  <a:cubicBezTo>
                    <a:pt x="4958" y="8622"/>
                    <a:pt x="5070" y="8384"/>
                    <a:pt x="5280" y="8209"/>
                  </a:cubicBezTo>
                  <a:cubicBezTo>
                    <a:pt x="5455" y="8035"/>
                    <a:pt x="5658" y="7895"/>
                    <a:pt x="5804" y="7685"/>
                  </a:cubicBezTo>
                  <a:cubicBezTo>
                    <a:pt x="5944" y="7482"/>
                    <a:pt x="6063" y="7251"/>
                    <a:pt x="6238" y="7049"/>
                  </a:cubicBezTo>
                  <a:cubicBezTo>
                    <a:pt x="6441" y="6755"/>
                    <a:pt x="6679" y="6671"/>
                    <a:pt x="6993" y="6636"/>
                  </a:cubicBezTo>
                  <a:cubicBezTo>
                    <a:pt x="7227" y="6611"/>
                    <a:pt x="7390" y="6452"/>
                    <a:pt x="7602" y="6452"/>
                  </a:cubicBezTo>
                  <a:cubicBezTo>
                    <a:pt x="7631" y="6452"/>
                    <a:pt x="7661" y="6454"/>
                    <a:pt x="7692" y="6461"/>
                  </a:cubicBezTo>
                  <a:cubicBezTo>
                    <a:pt x="7930" y="6524"/>
                    <a:pt x="8105" y="6699"/>
                    <a:pt x="8308" y="6783"/>
                  </a:cubicBezTo>
                  <a:cubicBezTo>
                    <a:pt x="8392" y="6811"/>
                    <a:pt x="8455" y="6811"/>
                    <a:pt x="8566" y="6811"/>
                  </a:cubicBezTo>
                  <a:cubicBezTo>
                    <a:pt x="8651" y="6795"/>
                    <a:pt x="8727" y="6779"/>
                    <a:pt x="8804" y="6779"/>
                  </a:cubicBezTo>
                  <a:cubicBezTo>
                    <a:pt x="8860" y="6779"/>
                    <a:pt x="8917" y="6787"/>
                    <a:pt x="8979" y="6811"/>
                  </a:cubicBezTo>
                  <a:cubicBezTo>
                    <a:pt x="9126" y="6846"/>
                    <a:pt x="9210" y="6930"/>
                    <a:pt x="9301" y="7021"/>
                  </a:cubicBezTo>
                  <a:cubicBezTo>
                    <a:pt x="9385" y="7077"/>
                    <a:pt x="9413" y="7160"/>
                    <a:pt x="9503" y="7251"/>
                  </a:cubicBezTo>
                  <a:cubicBezTo>
                    <a:pt x="9531" y="7251"/>
                    <a:pt x="9559" y="7251"/>
                    <a:pt x="9559" y="7195"/>
                  </a:cubicBezTo>
                  <a:cubicBezTo>
                    <a:pt x="9503" y="6986"/>
                    <a:pt x="9385" y="6811"/>
                    <a:pt x="9182" y="6699"/>
                  </a:cubicBezTo>
                  <a:cubicBezTo>
                    <a:pt x="9091" y="6608"/>
                    <a:pt x="8979" y="6580"/>
                    <a:pt x="8860" y="6552"/>
                  </a:cubicBezTo>
                  <a:cubicBezTo>
                    <a:pt x="8836" y="6547"/>
                    <a:pt x="8814" y="6544"/>
                    <a:pt x="8792" y="6544"/>
                  </a:cubicBezTo>
                  <a:cubicBezTo>
                    <a:pt x="8706" y="6544"/>
                    <a:pt x="8634" y="6580"/>
                    <a:pt x="8539" y="6580"/>
                  </a:cubicBezTo>
                  <a:cubicBezTo>
                    <a:pt x="8364" y="6580"/>
                    <a:pt x="8252" y="6461"/>
                    <a:pt x="8133" y="6377"/>
                  </a:cubicBezTo>
                  <a:cubicBezTo>
                    <a:pt x="8042" y="6321"/>
                    <a:pt x="7986" y="6286"/>
                    <a:pt x="7902" y="6258"/>
                  </a:cubicBezTo>
                  <a:cubicBezTo>
                    <a:pt x="8161" y="6056"/>
                    <a:pt x="8601" y="6084"/>
                    <a:pt x="8888" y="5972"/>
                  </a:cubicBezTo>
                  <a:cubicBezTo>
                    <a:pt x="9035" y="5937"/>
                    <a:pt x="9210" y="5881"/>
                    <a:pt x="9329" y="5825"/>
                  </a:cubicBezTo>
                  <a:cubicBezTo>
                    <a:pt x="9475" y="5706"/>
                    <a:pt x="9615" y="5587"/>
                    <a:pt x="9790" y="5503"/>
                  </a:cubicBezTo>
                  <a:cubicBezTo>
                    <a:pt x="9965" y="5384"/>
                    <a:pt x="10140" y="5300"/>
                    <a:pt x="10377" y="5273"/>
                  </a:cubicBezTo>
                  <a:cubicBezTo>
                    <a:pt x="10552" y="5238"/>
                    <a:pt x="10727" y="5238"/>
                    <a:pt x="10902" y="5182"/>
                  </a:cubicBezTo>
                  <a:cubicBezTo>
                    <a:pt x="11307" y="5098"/>
                    <a:pt x="11657" y="4860"/>
                    <a:pt x="12007" y="4713"/>
                  </a:cubicBezTo>
                  <a:cubicBezTo>
                    <a:pt x="12412" y="4538"/>
                    <a:pt x="12825" y="4454"/>
                    <a:pt x="13258" y="4398"/>
                  </a:cubicBezTo>
                  <a:cubicBezTo>
                    <a:pt x="13699" y="4308"/>
                    <a:pt x="14160" y="4308"/>
                    <a:pt x="14601" y="4280"/>
                  </a:cubicBezTo>
                  <a:cubicBezTo>
                    <a:pt x="14714" y="4280"/>
                    <a:pt x="14826" y="4278"/>
                    <a:pt x="14936" y="4278"/>
                  </a:cubicBezTo>
                  <a:close/>
                  <a:moveTo>
                    <a:pt x="11885" y="0"/>
                  </a:moveTo>
                  <a:cubicBezTo>
                    <a:pt x="11858" y="0"/>
                    <a:pt x="11828" y="18"/>
                    <a:pt x="11804" y="56"/>
                  </a:cubicBezTo>
                  <a:cubicBezTo>
                    <a:pt x="11573" y="378"/>
                    <a:pt x="11454" y="727"/>
                    <a:pt x="11307" y="1077"/>
                  </a:cubicBezTo>
                  <a:cubicBezTo>
                    <a:pt x="11105" y="1483"/>
                    <a:pt x="11049" y="1951"/>
                    <a:pt x="10986" y="2385"/>
                  </a:cubicBezTo>
                  <a:cubicBezTo>
                    <a:pt x="10874" y="3203"/>
                    <a:pt x="10811" y="4077"/>
                    <a:pt x="10986" y="4888"/>
                  </a:cubicBezTo>
                  <a:cubicBezTo>
                    <a:pt x="10902" y="4923"/>
                    <a:pt x="10811" y="4951"/>
                    <a:pt x="10699" y="4979"/>
                  </a:cubicBezTo>
                  <a:cubicBezTo>
                    <a:pt x="10699" y="4860"/>
                    <a:pt x="10636" y="4748"/>
                    <a:pt x="10636" y="4629"/>
                  </a:cubicBezTo>
                  <a:cubicBezTo>
                    <a:pt x="10608" y="4426"/>
                    <a:pt x="10580" y="4224"/>
                    <a:pt x="10552" y="4014"/>
                  </a:cubicBezTo>
                  <a:lnTo>
                    <a:pt x="10552" y="2790"/>
                  </a:lnTo>
                  <a:cubicBezTo>
                    <a:pt x="10552" y="2385"/>
                    <a:pt x="10580" y="1979"/>
                    <a:pt x="10608" y="1602"/>
                  </a:cubicBezTo>
                  <a:cubicBezTo>
                    <a:pt x="10636" y="1392"/>
                    <a:pt x="10636" y="1189"/>
                    <a:pt x="10699" y="986"/>
                  </a:cubicBezTo>
                  <a:cubicBezTo>
                    <a:pt x="10727" y="811"/>
                    <a:pt x="10755" y="637"/>
                    <a:pt x="10755" y="462"/>
                  </a:cubicBezTo>
                  <a:cubicBezTo>
                    <a:pt x="10755" y="413"/>
                    <a:pt x="10714" y="380"/>
                    <a:pt x="10675" y="380"/>
                  </a:cubicBezTo>
                  <a:cubicBezTo>
                    <a:pt x="10647" y="380"/>
                    <a:pt x="10620" y="396"/>
                    <a:pt x="10608" y="434"/>
                  </a:cubicBezTo>
                  <a:cubicBezTo>
                    <a:pt x="10377" y="755"/>
                    <a:pt x="10287" y="1133"/>
                    <a:pt x="10175" y="1539"/>
                  </a:cubicBezTo>
                  <a:cubicBezTo>
                    <a:pt x="10084" y="1979"/>
                    <a:pt x="9965" y="2441"/>
                    <a:pt x="9937" y="2909"/>
                  </a:cubicBezTo>
                  <a:cubicBezTo>
                    <a:pt x="9909" y="3378"/>
                    <a:pt x="9937" y="3839"/>
                    <a:pt x="10000" y="4308"/>
                  </a:cubicBezTo>
                  <a:cubicBezTo>
                    <a:pt x="10028" y="4510"/>
                    <a:pt x="10056" y="4713"/>
                    <a:pt x="10112" y="4923"/>
                  </a:cubicBezTo>
                  <a:lnTo>
                    <a:pt x="10112" y="5035"/>
                  </a:lnTo>
                  <a:cubicBezTo>
                    <a:pt x="10084" y="5035"/>
                    <a:pt x="10056" y="4979"/>
                    <a:pt x="10028" y="4951"/>
                  </a:cubicBezTo>
                  <a:cubicBezTo>
                    <a:pt x="10000" y="4860"/>
                    <a:pt x="9965" y="4804"/>
                    <a:pt x="9965" y="4713"/>
                  </a:cubicBezTo>
                  <a:cubicBezTo>
                    <a:pt x="9909" y="4601"/>
                    <a:pt x="9909" y="4454"/>
                    <a:pt x="9881" y="4308"/>
                  </a:cubicBezTo>
                  <a:cubicBezTo>
                    <a:pt x="9825" y="3930"/>
                    <a:pt x="9734" y="3580"/>
                    <a:pt x="9678" y="3203"/>
                  </a:cubicBezTo>
                  <a:cubicBezTo>
                    <a:pt x="9650" y="2853"/>
                    <a:pt x="9650" y="2532"/>
                    <a:pt x="9650" y="2182"/>
                  </a:cubicBezTo>
                  <a:cubicBezTo>
                    <a:pt x="9650" y="2007"/>
                    <a:pt x="9615" y="1832"/>
                    <a:pt x="9650" y="1657"/>
                  </a:cubicBezTo>
                  <a:cubicBezTo>
                    <a:pt x="9650" y="1539"/>
                    <a:pt x="9678" y="1427"/>
                    <a:pt x="9650" y="1308"/>
                  </a:cubicBezTo>
                  <a:cubicBezTo>
                    <a:pt x="9650" y="1252"/>
                    <a:pt x="9616" y="1230"/>
                    <a:pt x="9576" y="1230"/>
                  </a:cubicBezTo>
                  <a:cubicBezTo>
                    <a:pt x="9551" y="1230"/>
                    <a:pt x="9525" y="1239"/>
                    <a:pt x="9503" y="1252"/>
                  </a:cubicBezTo>
                  <a:cubicBezTo>
                    <a:pt x="9329" y="1455"/>
                    <a:pt x="9266" y="1776"/>
                    <a:pt x="9210" y="2035"/>
                  </a:cubicBezTo>
                  <a:cubicBezTo>
                    <a:pt x="9126" y="2413"/>
                    <a:pt x="9126" y="2790"/>
                    <a:pt x="9154" y="3175"/>
                  </a:cubicBezTo>
                  <a:cubicBezTo>
                    <a:pt x="9182" y="3524"/>
                    <a:pt x="9210" y="3902"/>
                    <a:pt x="9266" y="4252"/>
                  </a:cubicBezTo>
                  <a:cubicBezTo>
                    <a:pt x="9329" y="4629"/>
                    <a:pt x="9475" y="4951"/>
                    <a:pt x="9587" y="5328"/>
                  </a:cubicBezTo>
                  <a:cubicBezTo>
                    <a:pt x="9531" y="5356"/>
                    <a:pt x="9475" y="5384"/>
                    <a:pt x="9413" y="5447"/>
                  </a:cubicBezTo>
                  <a:cubicBezTo>
                    <a:pt x="9329" y="5300"/>
                    <a:pt x="9238" y="5126"/>
                    <a:pt x="9210" y="5007"/>
                  </a:cubicBezTo>
                  <a:cubicBezTo>
                    <a:pt x="9126" y="4804"/>
                    <a:pt x="9063" y="4629"/>
                    <a:pt x="9007" y="4426"/>
                  </a:cubicBezTo>
                  <a:cubicBezTo>
                    <a:pt x="8951" y="4252"/>
                    <a:pt x="8888" y="4049"/>
                    <a:pt x="8832" y="3874"/>
                  </a:cubicBezTo>
                  <a:cubicBezTo>
                    <a:pt x="8741" y="3664"/>
                    <a:pt x="8776" y="3434"/>
                    <a:pt x="8741" y="3203"/>
                  </a:cubicBezTo>
                  <a:cubicBezTo>
                    <a:pt x="8741" y="3156"/>
                    <a:pt x="8711" y="3129"/>
                    <a:pt x="8673" y="3129"/>
                  </a:cubicBezTo>
                  <a:cubicBezTo>
                    <a:pt x="8659" y="3129"/>
                    <a:pt x="8644" y="3133"/>
                    <a:pt x="8629" y="3140"/>
                  </a:cubicBezTo>
                  <a:cubicBezTo>
                    <a:pt x="8483" y="3203"/>
                    <a:pt x="8483" y="3462"/>
                    <a:pt x="8455" y="3580"/>
                  </a:cubicBezTo>
                  <a:cubicBezTo>
                    <a:pt x="8427" y="3902"/>
                    <a:pt x="8427" y="4224"/>
                    <a:pt x="8455" y="4573"/>
                  </a:cubicBezTo>
                  <a:cubicBezTo>
                    <a:pt x="8455" y="4832"/>
                    <a:pt x="8511" y="5063"/>
                    <a:pt x="8601" y="5300"/>
                  </a:cubicBezTo>
                  <a:cubicBezTo>
                    <a:pt x="8657" y="5412"/>
                    <a:pt x="8713" y="5503"/>
                    <a:pt x="8741" y="5587"/>
                  </a:cubicBezTo>
                  <a:cubicBezTo>
                    <a:pt x="8776" y="5622"/>
                    <a:pt x="8804" y="5678"/>
                    <a:pt x="8804" y="5734"/>
                  </a:cubicBezTo>
                  <a:cubicBezTo>
                    <a:pt x="8804" y="5797"/>
                    <a:pt x="8741" y="5797"/>
                    <a:pt x="8685" y="5825"/>
                  </a:cubicBezTo>
                  <a:cubicBezTo>
                    <a:pt x="8427" y="5909"/>
                    <a:pt x="7958" y="5972"/>
                    <a:pt x="7755" y="6203"/>
                  </a:cubicBezTo>
                  <a:lnTo>
                    <a:pt x="7727" y="6203"/>
                  </a:lnTo>
                  <a:cubicBezTo>
                    <a:pt x="7708" y="6201"/>
                    <a:pt x="7690" y="6200"/>
                    <a:pt x="7671" y="6200"/>
                  </a:cubicBezTo>
                  <a:cubicBezTo>
                    <a:pt x="7404" y="6200"/>
                    <a:pt x="7184" y="6377"/>
                    <a:pt x="6909" y="6377"/>
                  </a:cubicBezTo>
                  <a:cubicBezTo>
                    <a:pt x="6644" y="6405"/>
                    <a:pt x="6413" y="6496"/>
                    <a:pt x="6210" y="6699"/>
                  </a:cubicBezTo>
                  <a:cubicBezTo>
                    <a:pt x="6091" y="6783"/>
                    <a:pt x="6007" y="6902"/>
                    <a:pt x="5916" y="7049"/>
                  </a:cubicBezTo>
                  <a:cubicBezTo>
                    <a:pt x="5869" y="7010"/>
                    <a:pt x="5795" y="6999"/>
                    <a:pt x="5719" y="6999"/>
                  </a:cubicBezTo>
                  <a:cubicBezTo>
                    <a:pt x="5614" y="6999"/>
                    <a:pt x="5504" y="7021"/>
                    <a:pt x="5455" y="7021"/>
                  </a:cubicBezTo>
                  <a:cubicBezTo>
                    <a:pt x="5161" y="7105"/>
                    <a:pt x="4895" y="7279"/>
                    <a:pt x="4721" y="7510"/>
                  </a:cubicBezTo>
                  <a:cubicBezTo>
                    <a:pt x="4609" y="7685"/>
                    <a:pt x="4518" y="7832"/>
                    <a:pt x="4434" y="8007"/>
                  </a:cubicBezTo>
                  <a:cubicBezTo>
                    <a:pt x="4343" y="8153"/>
                    <a:pt x="4231" y="8209"/>
                    <a:pt x="4084" y="8300"/>
                  </a:cubicBezTo>
                  <a:cubicBezTo>
                    <a:pt x="3791" y="8531"/>
                    <a:pt x="3707" y="8853"/>
                    <a:pt x="3532" y="9146"/>
                  </a:cubicBezTo>
                  <a:cubicBezTo>
                    <a:pt x="3322" y="9433"/>
                    <a:pt x="2973" y="9524"/>
                    <a:pt x="2658" y="9699"/>
                  </a:cubicBezTo>
                  <a:cubicBezTo>
                    <a:pt x="2420" y="9818"/>
                    <a:pt x="2273" y="10048"/>
                    <a:pt x="2189" y="10307"/>
                  </a:cubicBezTo>
                  <a:cubicBezTo>
                    <a:pt x="2099" y="10482"/>
                    <a:pt x="2015" y="10629"/>
                    <a:pt x="1868" y="10776"/>
                  </a:cubicBezTo>
                  <a:cubicBezTo>
                    <a:pt x="1721" y="10894"/>
                    <a:pt x="1546" y="10978"/>
                    <a:pt x="1399" y="11125"/>
                  </a:cubicBezTo>
                  <a:cubicBezTo>
                    <a:pt x="1169" y="11391"/>
                    <a:pt x="1022" y="11705"/>
                    <a:pt x="700" y="11915"/>
                  </a:cubicBezTo>
                  <a:cubicBezTo>
                    <a:pt x="385" y="12090"/>
                    <a:pt x="267" y="12440"/>
                    <a:pt x="120" y="12754"/>
                  </a:cubicBezTo>
                  <a:cubicBezTo>
                    <a:pt x="1" y="13048"/>
                    <a:pt x="1" y="13314"/>
                    <a:pt x="36" y="13572"/>
                  </a:cubicBezTo>
                  <a:lnTo>
                    <a:pt x="36" y="13775"/>
                  </a:lnTo>
                  <a:cubicBezTo>
                    <a:pt x="92" y="13978"/>
                    <a:pt x="148" y="14188"/>
                    <a:pt x="176" y="14391"/>
                  </a:cubicBezTo>
                  <a:cubicBezTo>
                    <a:pt x="176" y="14565"/>
                    <a:pt x="239" y="14740"/>
                    <a:pt x="385" y="14824"/>
                  </a:cubicBezTo>
                  <a:cubicBezTo>
                    <a:pt x="530" y="14923"/>
                    <a:pt x="695" y="14978"/>
                    <a:pt x="878" y="14978"/>
                  </a:cubicBezTo>
                  <a:cubicBezTo>
                    <a:pt x="916" y="14978"/>
                    <a:pt x="954" y="14976"/>
                    <a:pt x="994" y="14971"/>
                  </a:cubicBezTo>
                  <a:cubicBezTo>
                    <a:pt x="1022" y="14971"/>
                    <a:pt x="1050" y="14943"/>
                    <a:pt x="1113" y="14943"/>
                  </a:cubicBezTo>
                  <a:cubicBezTo>
                    <a:pt x="1197" y="15027"/>
                    <a:pt x="1259" y="15146"/>
                    <a:pt x="1343" y="15202"/>
                  </a:cubicBezTo>
                  <a:cubicBezTo>
                    <a:pt x="1518" y="15349"/>
                    <a:pt x="1693" y="15411"/>
                    <a:pt x="1868" y="15523"/>
                  </a:cubicBezTo>
                  <a:cubicBezTo>
                    <a:pt x="1884" y="15528"/>
                    <a:pt x="1899" y="15531"/>
                    <a:pt x="1913" y="15531"/>
                  </a:cubicBezTo>
                  <a:cubicBezTo>
                    <a:pt x="1977" y="15531"/>
                    <a:pt x="2015" y="15480"/>
                    <a:pt x="2015" y="15411"/>
                  </a:cubicBezTo>
                  <a:cubicBezTo>
                    <a:pt x="2015" y="15321"/>
                    <a:pt x="1959" y="15174"/>
                    <a:pt x="1896" y="15090"/>
                  </a:cubicBezTo>
                  <a:cubicBezTo>
                    <a:pt x="1896" y="15027"/>
                    <a:pt x="1868" y="14943"/>
                    <a:pt x="1840" y="14887"/>
                  </a:cubicBezTo>
                  <a:lnTo>
                    <a:pt x="1840" y="14887"/>
                  </a:lnTo>
                  <a:cubicBezTo>
                    <a:pt x="1896" y="14971"/>
                    <a:pt x="1959" y="15027"/>
                    <a:pt x="2043" y="15090"/>
                  </a:cubicBezTo>
                  <a:cubicBezTo>
                    <a:pt x="2217" y="15237"/>
                    <a:pt x="2420" y="15349"/>
                    <a:pt x="2623" y="15439"/>
                  </a:cubicBezTo>
                  <a:cubicBezTo>
                    <a:pt x="2634" y="15444"/>
                    <a:pt x="2646" y="15447"/>
                    <a:pt x="2656" y="15447"/>
                  </a:cubicBezTo>
                  <a:cubicBezTo>
                    <a:pt x="2704" y="15447"/>
                    <a:pt x="2742" y="15400"/>
                    <a:pt x="2742" y="15349"/>
                  </a:cubicBezTo>
                  <a:cubicBezTo>
                    <a:pt x="2742" y="15237"/>
                    <a:pt x="2714" y="15118"/>
                    <a:pt x="2658" y="14999"/>
                  </a:cubicBezTo>
                  <a:lnTo>
                    <a:pt x="2658" y="14999"/>
                  </a:lnTo>
                  <a:cubicBezTo>
                    <a:pt x="2686" y="15027"/>
                    <a:pt x="2742" y="15062"/>
                    <a:pt x="2770" y="15118"/>
                  </a:cubicBezTo>
                  <a:cubicBezTo>
                    <a:pt x="2833" y="15174"/>
                    <a:pt x="2833" y="15202"/>
                    <a:pt x="2917" y="15237"/>
                  </a:cubicBezTo>
                  <a:cubicBezTo>
                    <a:pt x="2925" y="15245"/>
                    <a:pt x="2933" y="15248"/>
                    <a:pt x="2940" y="15248"/>
                  </a:cubicBezTo>
                  <a:cubicBezTo>
                    <a:pt x="2958" y="15248"/>
                    <a:pt x="2973" y="15227"/>
                    <a:pt x="2973" y="15202"/>
                  </a:cubicBezTo>
                  <a:cubicBezTo>
                    <a:pt x="3008" y="15146"/>
                    <a:pt x="2973" y="15090"/>
                    <a:pt x="2945" y="15027"/>
                  </a:cubicBezTo>
                  <a:cubicBezTo>
                    <a:pt x="2919" y="14951"/>
                    <a:pt x="2894" y="14870"/>
                    <a:pt x="2869" y="14772"/>
                  </a:cubicBezTo>
                  <a:lnTo>
                    <a:pt x="2869" y="14772"/>
                  </a:lnTo>
                  <a:cubicBezTo>
                    <a:pt x="2967" y="14822"/>
                    <a:pt x="3164" y="14927"/>
                    <a:pt x="3309" y="14927"/>
                  </a:cubicBezTo>
                  <a:cubicBezTo>
                    <a:pt x="3337" y="14927"/>
                    <a:pt x="3362" y="14924"/>
                    <a:pt x="3385" y="14915"/>
                  </a:cubicBezTo>
                  <a:cubicBezTo>
                    <a:pt x="3497" y="14852"/>
                    <a:pt x="3441" y="14712"/>
                    <a:pt x="3413" y="14621"/>
                  </a:cubicBezTo>
                  <a:cubicBezTo>
                    <a:pt x="3385" y="14565"/>
                    <a:pt x="3357" y="14537"/>
                    <a:pt x="3322" y="14474"/>
                  </a:cubicBezTo>
                  <a:lnTo>
                    <a:pt x="3322" y="14446"/>
                  </a:lnTo>
                  <a:lnTo>
                    <a:pt x="3357" y="14446"/>
                  </a:lnTo>
                  <a:cubicBezTo>
                    <a:pt x="3413" y="14474"/>
                    <a:pt x="3469" y="14537"/>
                    <a:pt x="3532" y="14565"/>
                  </a:cubicBezTo>
                  <a:cubicBezTo>
                    <a:pt x="3532" y="14593"/>
                    <a:pt x="3560" y="14593"/>
                    <a:pt x="3588" y="14593"/>
                  </a:cubicBezTo>
                  <a:cubicBezTo>
                    <a:pt x="3616" y="14565"/>
                    <a:pt x="3588" y="14537"/>
                    <a:pt x="3588" y="14502"/>
                  </a:cubicBezTo>
                  <a:lnTo>
                    <a:pt x="3532" y="14391"/>
                  </a:lnTo>
                  <a:cubicBezTo>
                    <a:pt x="3532" y="14391"/>
                    <a:pt x="3532" y="14363"/>
                    <a:pt x="3560" y="14363"/>
                  </a:cubicBezTo>
                  <a:cubicBezTo>
                    <a:pt x="3560" y="14351"/>
                    <a:pt x="3563" y="14347"/>
                    <a:pt x="3567" y="14347"/>
                  </a:cubicBezTo>
                  <a:cubicBezTo>
                    <a:pt x="3575" y="14347"/>
                    <a:pt x="3588" y="14363"/>
                    <a:pt x="3588" y="14363"/>
                  </a:cubicBezTo>
                  <a:cubicBezTo>
                    <a:pt x="3624" y="14398"/>
                    <a:pt x="3708" y="14446"/>
                    <a:pt x="3772" y="14446"/>
                  </a:cubicBezTo>
                  <a:cubicBezTo>
                    <a:pt x="3808" y="14446"/>
                    <a:pt x="3837" y="14431"/>
                    <a:pt x="3847" y="14391"/>
                  </a:cubicBezTo>
                  <a:cubicBezTo>
                    <a:pt x="3882" y="14272"/>
                    <a:pt x="3882" y="14153"/>
                    <a:pt x="3847" y="14041"/>
                  </a:cubicBezTo>
                  <a:lnTo>
                    <a:pt x="3847" y="14041"/>
                  </a:lnTo>
                  <a:cubicBezTo>
                    <a:pt x="3966" y="14153"/>
                    <a:pt x="4021" y="14419"/>
                    <a:pt x="4196" y="14419"/>
                  </a:cubicBezTo>
                  <a:cubicBezTo>
                    <a:pt x="4259" y="14419"/>
                    <a:pt x="4287" y="14391"/>
                    <a:pt x="4287" y="14363"/>
                  </a:cubicBezTo>
                  <a:cubicBezTo>
                    <a:pt x="4287" y="14272"/>
                    <a:pt x="4231" y="14188"/>
                    <a:pt x="4196" y="14097"/>
                  </a:cubicBezTo>
                  <a:cubicBezTo>
                    <a:pt x="4168" y="14013"/>
                    <a:pt x="4140" y="13922"/>
                    <a:pt x="4112" y="13838"/>
                  </a:cubicBezTo>
                  <a:lnTo>
                    <a:pt x="4112" y="13838"/>
                  </a:lnTo>
                  <a:cubicBezTo>
                    <a:pt x="4196" y="13950"/>
                    <a:pt x="4315" y="14013"/>
                    <a:pt x="4462" y="14097"/>
                  </a:cubicBezTo>
                  <a:cubicBezTo>
                    <a:pt x="4472" y="14102"/>
                    <a:pt x="4483" y="14104"/>
                    <a:pt x="4493" y="14104"/>
                  </a:cubicBezTo>
                  <a:cubicBezTo>
                    <a:pt x="4540" y="14104"/>
                    <a:pt x="4586" y="14059"/>
                    <a:pt x="4609" y="14013"/>
                  </a:cubicBezTo>
                  <a:cubicBezTo>
                    <a:pt x="4609" y="13838"/>
                    <a:pt x="4518" y="13628"/>
                    <a:pt x="4462" y="13454"/>
                  </a:cubicBezTo>
                  <a:lnTo>
                    <a:pt x="4462" y="13454"/>
                  </a:lnTo>
                  <a:cubicBezTo>
                    <a:pt x="4581" y="13544"/>
                    <a:pt x="4665" y="13600"/>
                    <a:pt x="4784" y="13691"/>
                  </a:cubicBezTo>
                  <a:cubicBezTo>
                    <a:pt x="4856" y="13715"/>
                    <a:pt x="4954" y="13781"/>
                    <a:pt x="5056" y="13781"/>
                  </a:cubicBezTo>
                  <a:cubicBezTo>
                    <a:pt x="5072" y="13781"/>
                    <a:pt x="5089" y="13779"/>
                    <a:pt x="5105" y="13775"/>
                  </a:cubicBezTo>
                  <a:cubicBezTo>
                    <a:pt x="5133" y="13775"/>
                    <a:pt x="5161" y="13747"/>
                    <a:pt x="5161" y="13719"/>
                  </a:cubicBezTo>
                  <a:cubicBezTo>
                    <a:pt x="5189" y="13600"/>
                    <a:pt x="5133" y="13426"/>
                    <a:pt x="5105" y="13314"/>
                  </a:cubicBezTo>
                  <a:lnTo>
                    <a:pt x="5105" y="13314"/>
                  </a:lnTo>
                  <a:cubicBezTo>
                    <a:pt x="5133" y="13342"/>
                    <a:pt x="5189" y="13398"/>
                    <a:pt x="5217" y="13398"/>
                  </a:cubicBezTo>
                  <a:cubicBezTo>
                    <a:pt x="5280" y="13426"/>
                    <a:pt x="5336" y="13489"/>
                    <a:pt x="5392" y="13517"/>
                  </a:cubicBezTo>
                  <a:cubicBezTo>
                    <a:pt x="5420" y="13517"/>
                    <a:pt x="5483" y="13517"/>
                    <a:pt x="5511" y="13454"/>
                  </a:cubicBezTo>
                  <a:cubicBezTo>
                    <a:pt x="5511" y="13398"/>
                    <a:pt x="5483" y="13342"/>
                    <a:pt x="5455" y="13251"/>
                  </a:cubicBezTo>
                  <a:cubicBezTo>
                    <a:pt x="5455" y="13223"/>
                    <a:pt x="5420" y="13195"/>
                    <a:pt x="5420" y="13167"/>
                  </a:cubicBezTo>
                  <a:lnTo>
                    <a:pt x="5420" y="13167"/>
                  </a:lnTo>
                  <a:cubicBezTo>
                    <a:pt x="5511" y="13251"/>
                    <a:pt x="5595" y="13314"/>
                    <a:pt x="5714" y="13370"/>
                  </a:cubicBezTo>
                  <a:cubicBezTo>
                    <a:pt x="5770" y="13370"/>
                    <a:pt x="5832" y="13342"/>
                    <a:pt x="5832" y="13279"/>
                  </a:cubicBezTo>
                  <a:cubicBezTo>
                    <a:pt x="5860" y="13167"/>
                    <a:pt x="5804" y="13020"/>
                    <a:pt x="5804" y="12901"/>
                  </a:cubicBezTo>
                  <a:cubicBezTo>
                    <a:pt x="5770" y="12873"/>
                    <a:pt x="5770" y="12873"/>
                    <a:pt x="5770" y="12845"/>
                  </a:cubicBezTo>
                  <a:lnTo>
                    <a:pt x="5770" y="12845"/>
                  </a:lnTo>
                  <a:lnTo>
                    <a:pt x="5832" y="12901"/>
                  </a:lnTo>
                  <a:cubicBezTo>
                    <a:pt x="5888" y="12992"/>
                    <a:pt x="5979" y="13076"/>
                    <a:pt x="6091" y="13076"/>
                  </a:cubicBezTo>
                  <a:cubicBezTo>
                    <a:pt x="6119" y="13076"/>
                    <a:pt x="6154" y="13048"/>
                    <a:pt x="6154" y="13020"/>
                  </a:cubicBezTo>
                  <a:cubicBezTo>
                    <a:pt x="6154" y="12964"/>
                    <a:pt x="6119" y="12929"/>
                    <a:pt x="6119" y="12901"/>
                  </a:cubicBezTo>
                  <a:cubicBezTo>
                    <a:pt x="6091" y="12873"/>
                    <a:pt x="6091" y="12845"/>
                    <a:pt x="6091" y="12817"/>
                  </a:cubicBezTo>
                  <a:lnTo>
                    <a:pt x="6091" y="12789"/>
                  </a:lnTo>
                  <a:cubicBezTo>
                    <a:pt x="6238" y="12901"/>
                    <a:pt x="6385" y="13020"/>
                    <a:pt x="6469" y="13167"/>
                  </a:cubicBezTo>
                  <a:cubicBezTo>
                    <a:pt x="6644" y="13454"/>
                    <a:pt x="6679" y="13838"/>
                    <a:pt x="6616" y="14188"/>
                  </a:cubicBezTo>
                  <a:cubicBezTo>
                    <a:pt x="6616" y="14300"/>
                    <a:pt x="6504" y="14565"/>
                    <a:pt x="6560" y="14712"/>
                  </a:cubicBezTo>
                  <a:cubicBezTo>
                    <a:pt x="6504" y="14712"/>
                    <a:pt x="6413" y="14712"/>
                    <a:pt x="6357" y="14677"/>
                  </a:cubicBezTo>
                  <a:cubicBezTo>
                    <a:pt x="6314" y="14677"/>
                    <a:pt x="6267" y="14671"/>
                    <a:pt x="6222" y="14671"/>
                  </a:cubicBezTo>
                  <a:cubicBezTo>
                    <a:pt x="6172" y="14671"/>
                    <a:pt x="6124" y="14679"/>
                    <a:pt x="6091" y="14712"/>
                  </a:cubicBezTo>
                  <a:cubicBezTo>
                    <a:pt x="6007" y="14796"/>
                    <a:pt x="6063" y="14915"/>
                    <a:pt x="6091" y="14999"/>
                  </a:cubicBezTo>
                  <a:lnTo>
                    <a:pt x="6091" y="15062"/>
                  </a:lnTo>
                  <a:cubicBezTo>
                    <a:pt x="6035" y="15027"/>
                    <a:pt x="5979" y="14999"/>
                    <a:pt x="5944" y="14971"/>
                  </a:cubicBezTo>
                  <a:cubicBezTo>
                    <a:pt x="5934" y="14950"/>
                    <a:pt x="5915" y="14940"/>
                    <a:pt x="5897" y="14940"/>
                  </a:cubicBezTo>
                  <a:cubicBezTo>
                    <a:pt x="5869" y="14940"/>
                    <a:pt x="5843" y="14964"/>
                    <a:pt x="5860" y="14999"/>
                  </a:cubicBezTo>
                  <a:cubicBezTo>
                    <a:pt x="5860" y="15090"/>
                    <a:pt x="5916" y="15146"/>
                    <a:pt x="5944" y="15237"/>
                  </a:cubicBezTo>
                  <a:cubicBezTo>
                    <a:pt x="5852" y="15177"/>
                    <a:pt x="5757" y="15120"/>
                    <a:pt x="5677" y="15120"/>
                  </a:cubicBezTo>
                  <a:cubicBezTo>
                    <a:pt x="5636" y="15120"/>
                    <a:pt x="5598" y="15135"/>
                    <a:pt x="5567" y="15174"/>
                  </a:cubicBezTo>
                  <a:cubicBezTo>
                    <a:pt x="5511" y="15293"/>
                    <a:pt x="5630" y="15467"/>
                    <a:pt x="5630" y="15586"/>
                  </a:cubicBezTo>
                  <a:cubicBezTo>
                    <a:pt x="5658" y="15614"/>
                    <a:pt x="5658" y="15614"/>
                    <a:pt x="5658" y="15642"/>
                  </a:cubicBezTo>
                  <a:cubicBezTo>
                    <a:pt x="5602" y="15587"/>
                    <a:pt x="5527" y="15534"/>
                    <a:pt x="5476" y="15534"/>
                  </a:cubicBezTo>
                  <a:cubicBezTo>
                    <a:pt x="5443" y="15534"/>
                    <a:pt x="5420" y="15556"/>
                    <a:pt x="5420" y="15614"/>
                  </a:cubicBezTo>
                  <a:cubicBezTo>
                    <a:pt x="5420" y="15670"/>
                    <a:pt x="5455" y="15726"/>
                    <a:pt x="5483" y="15789"/>
                  </a:cubicBezTo>
                  <a:lnTo>
                    <a:pt x="5483" y="15817"/>
                  </a:lnTo>
                  <a:cubicBezTo>
                    <a:pt x="5420" y="15761"/>
                    <a:pt x="5364" y="15726"/>
                    <a:pt x="5308" y="15698"/>
                  </a:cubicBezTo>
                  <a:cubicBezTo>
                    <a:pt x="5296" y="15693"/>
                    <a:pt x="5285" y="15691"/>
                    <a:pt x="5276" y="15691"/>
                  </a:cubicBezTo>
                  <a:cubicBezTo>
                    <a:pt x="5236" y="15691"/>
                    <a:pt x="5217" y="15733"/>
                    <a:pt x="5217" y="15761"/>
                  </a:cubicBezTo>
                  <a:cubicBezTo>
                    <a:pt x="5189" y="15873"/>
                    <a:pt x="5245" y="16020"/>
                    <a:pt x="5280" y="16139"/>
                  </a:cubicBezTo>
                  <a:cubicBezTo>
                    <a:pt x="5189" y="16048"/>
                    <a:pt x="5133" y="15992"/>
                    <a:pt x="5042" y="15936"/>
                  </a:cubicBezTo>
                  <a:lnTo>
                    <a:pt x="4986" y="15936"/>
                  </a:lnTo>
                  <a:cubicBezTo>
                    <a:pt x="4930" y="15992"/>
                    <a:pt x="4958" y="16076"/>
                    <a:pt x="4986" y="16139"/>
                  </a:cubicBezTo>
                  <a:cubicBezTo>
                    <a:pt x="4986" y="16195"/>
                    <a:pt x="5014" y="16251"/>
                    <a:pt x="5042" y="16341"/>
                  </a:cubicBezTo>
                  <a:cubicBezTo>
                    <a:pt x="5014" y="16313"/>
                    <a:pt x="5014" y="16285"/>
                    <a:pt x="4986" y="16251"/>
                  </a:cubicBezTo>
                  <a:cubicBezTo>
                    <a:pt x="4919" y="16188"/>
                    <a:pt x="4839" y="16106"/>
                    <a:pt x="4765" y="16106"/>
                  </a:cubicBezTo>
                  <a:cubicBezTo>
                    <a:pt x="4740" y="16106"/>
                    <a:pt x="4716" y="16116"/>
                    <a:pt x="4693" y="16139"/>
                  </a:cubicBezTo>
                  <a:cubicBezTo>
                    <a:pt x="4665" y="16195"/>
                    <a:pt x="4665" y="16223"/>
                    <a:pt x="4665" y="16251"/>
                  </a:cubicBezTo>
                  <a:cubicBezTo>
                    <a:pt x="4665" y="16397"/>
                    <a:pt x="4693" y="16544"/>
                    <a:pt x="4721" y="16663"/>
                  </a:cubicBezTo>
                  <a:cubicBezTo>
                    <a:pt x="4756" y="16747"/>
                    <a:pt x="4756" y="16838"/>
                    <a:pt x="4784" y="16922"/>
                  </a:cubicBezTo>
                  <a:cubicBezTo>
                    <a:pt x="4693" y="16838"/>
                    <a:pt x="4609" y="16691"/>
                    <a:pt x="4462" y="16663"/>
                  </a:cubicBezTo>
                  <a:cubicBezTo>
                    <a:pt x="4434" y="16663"/>
                    <a:pt x="4406" y="16691"/>
                    <a:pt x="4406" y="16747"/>
                  </a:cubicBezTo>
                  <a:cubicBezTo>
                    <a:pt x="4406" y="16810"/>
                    <a:pt x="4434" y="16894"/>
                    <a:pt x="4462" y="16950"/>
                  </a:cubicBezTo>
                  <a:cubicBezTo>
                    <a:pt x="4490" y="17013"/>
                    <a:pt x="4518" y="17097"/>
                    <a:pt x="4546" y="17160"/>
                  </a:cubicBezTo>
                  <a:lnTo>
                    <a:pt x="4518" y="17160"/>
                  </a:lnTo>
                  <a:cubicBezTo>
                    <a:pt x="4479" y="17116"/>
                    <a:pt x="4423" y="17061"/>
                    <a:pt x="4364" y="17061"/>
                  </a:cubicBezTo>
                  <a:cubicBezTo>
                    <a:pt x="4338" y="17061"/>
                    <a:pt x="4312" y="17071"/>
                    <a:pt x="4287" y="17097"/>
                  </a:cubicBezTo>
                  <a:cubicBezTo>
                    <a:pt x="4196" y="17187"/>
                    <a:pt x="4315" y="17390"/>
                    <a:pt x="4315" y="17446"/>
                  </a:cubicBezTo>
                  <a:cubicBezTo>
                    <a:pt x="4371" y="17621"/>
                    <a:pt x="4434" y="17796"/>
                    <a:pt x="4518" y="17943"/>
                  </a:cubicBezTo>
                  <a:cubicBezTo>
                    <a:pt x="4343" y="18145"/>
                    <a:pt x="4196" y="18439"/>
                    <a:pt x="4434" y="18642"/>
                  </a:cubicBezTo>
                  <a:cubicBezTo>
                    <a:pt x="4497" y="18710"/>
                    <a:pt x="4612" y="18743"/>
                    <a:pt x="4716" y="18743"/>
                  </a:cubicBezTo>
                  <a:cubicBezTo>
                    <a:pt x="4750" y="18743"/>
                    <a:pt x="4782" y="18740"/>
                    <a:pt x="4812" y="18733"/>
                  </a:cubicBezTo>
                  <a:cubicBezTo>
                    <a:pt x="4895" y="18698"/>
                    <a:pt x="4958" y="18614"/>
                    <a:pt x="4986" y="18558"/>
                  </a:cubicBezTo>
                  <a:cubicBezTo>
                    <a:pt x="5113" y="18629"/>
                    <a:pt x="5236" y="18660"/>
                    <a:pt x="5356" y="18660"/>
                  </a:cubicBezTo>
                  <a:cubicBezTo>
                    <a:pt x="5869" y="18660"/>
                    <a:pt x="6309" y="18092"/>
                    <a:pt x="6616" y="17740"/>
                  </a:cubicBezTo>
                  <a:cubicBezTo>
                    <a:pt x="6909" y="17418"/>
                    <a:pt x="7259" y="17215"/>
                    <a:pt x="7518" y="16894"/>
                  </a:cubicBezTo>
                  <a:cubicBezTo>
                    <a:pt x="7783" y="16572"/>
                    <a:pt x="8014" y="16223"/>
                    <a:pt x="8189" y="15845"/>
                  </a:cubicBezTo>
                  <a:cubicBezTo>
                    <a:pt x="8364" y="15495"/>
                    <a:pt x="8566" y="15062"/>
                    <a:pt x="8860" y="14768"/>
                  </a:cubicBezTo>
                  <a:cubicBezTo>
                    <a:pt x="9182" y="14446"/>
                    <a:pt x="9559" y="14216"/>
                    <a:pt x="9937" y="13978"/>
                  </a:cubicBezTo>
                  <a:cubicBezTo>
                    <a:pt x="10287" y="13775"/>
                    <a:pt x="10636" y="13572"/>
                    <a:pt x="10930" y="13314"/>
                  </a:cubicBezTo>
                  <a:cubicBezTo>
                    <a:pt x="11224" y="13104"/>
                    <a:pt x="11482" y="12845"/>
                    <a:pt x="11629" y="12552"/>
                  </a:cubicBezTo>
                  <a:cubicBezTo>
                    <a:pt x="11748" y="12440"/>
                    <a:pt x="11888" y="12293"/>
                    <a:pt x="12007" y="12202"/>
                  </a:cubicBezTo>
                  <a:cubicBezTo>
                    <a:pt x="12272" y="11999"/>
                    <a:pt x="12559" y="11740"/>
                    <a:pt x="12853" y="11594"/>
                  </a:cubicBezTo>
                  <a:cubicBezTo>
                    <a:pt x="13274" y="11346"/>
                    <a:pt x="13743" y="11210"/>
                    <a:pt x="14213" y="11210"/>
                  </a:cubicBezTo>
                  <a:cubicBezTo>
                    <a:pt x="14461" y="11210"/>
                    <a:pt x="14709" y="11248"/>
                    <a:pt x="14951" y="11328"/>
                  </a:cubicBezTo>
                  <a:cubicBezTo>
                    <a:pt x="15300" y="11419"/>
                    <a:pt x="15531" y="11650"/>
                    <a:pt x="15825" y="11852"/>
                  </a:cubicBezTo>
                  <a:cubicBezTo>
                    <a:pt x="16083" y="12027"/>
                    <a:pt x="16405" y="12146"/>
                    <a:pt x="16608" y="12377"/>
                  </a:cubicBezTo>
                  <a:cubicBezTo>
                    <a:pt x="16845" y="12642"/>
                    <a:pt x="16957" y="12992"/>
                    <a:pt x="17132" y="13279"/>
                  </a:cubicBezTo>
                  <a:cubicBezTo>
                    <a:pt x="17195" y="13398"/>
                    <a:pt x="17251" y="13517"/>
                    <a:pt x="17307" y="13663"/>
                  </a:cubicBezTo>
                  <a:cubicBezTo>
                    <a:pt x="17370" y="13775"/>
                    <a:pt x="17426" y="13866"/>
                    <a:pt x="17482" y="13950"/>
                  </a:cubicBezTo>
                  <a:cubicBezTo>
                    <a:pt x="17661" y="14114"/>
                    <a:pt x="17866" y="14186"/>
                    <a:pt x="18072" y="14186"/>
                  </a:cubicBezTo>
                  <a:cubicBezTo>
                    <a:pt x="18341" y="14186"/>
                    <a:pt x="18611" y="14064"/>
                    <a:pt x="18824" y="13866"/>
                  </a:cubicBezTo>
                  <a:cubicBezTo>
                    <a:pt x="19027" y="13663"/>
                    <a:pt x="19230" y="13426"/>
                    <a:pt x="19349" y="13167"/>
                  </a:cubicBezTo>
                  <a:cubicBezTo>
                    <a:pt x="19496" y="12873"/>
                    <a:pt x="19551" y="12580"/>
                    <a:pt x="19642" y="12265"/>
                  </a:cubicBezTo>
                  <a:cubicBezTo>
                    <a:pt x="19845" y="11650"/>
                    <a:pt x="20020" y="11041"/>
                    <a:pt x="20076" y="10370"/>
                  </a:cubicBezTo>
                  <a:cubicBezTo>
                    <a:pt x="20104" y="10020"/>
                    <a:pt x="20139" y="9699"/>
                    <a:pt x="20139" y="9349"/>
                  </a:cubicBezTo>
                  <a:cubicBezTo>
                    <a:pt x="20167" y="8999"/>
                    <a:pt x="20167" y="8650"/>
                    <a:pt x="20139" y="8300"/>
                  </a:cubicBezTo>
                  <a:cubicBezTo>
                    <a:pt x="20076" y="7979"/>
                    <a:pt x="19929" y="7657"/>
                    <a:pt x="19789" y="7335"/>
                  </a:cubicBezTo>
                  <a:cubicBezTo>
                    <a:pt x="19698" y="7132"/>
                    <a:pt x="19551" y="6930"/>
                    <a:pt x="19405" y="6727"/>
                  </a:cubicBezTo>
                  <a:lnTo>
                    <a:pt x="19405" y="6699"/>
                  </a:lnTo>
                  <a:cubicBezTo>
                    <a:pt x="19293" y="6377"/>
                    <a:pt x="19027" y="6112"/>
                    <a:pt x="18768" y="5881"/>
                  </a:cubicBezTo>
                  <a:cubicBezTo>
                    <a:pt x="18740" y="5853"/>
                    <a:pt x="18705" y="5825"/>
                    <a:pt x="18705" y="5797"/>
                  </a:cubicBezTo>
                  <a:cubicBezTo>
                    <a:pt x="18503" y="5622"/>
                    <a:pt x="18272" y="5447"/>
                    <a:pt x="18006" y="5328"/>
                  </a:cubicBezTo>
                  <a:cubicBezTo>
                    <a:pt x="17866" y="5210"/>
                    <a:pt x="17719" y="5063"/>
                    <a:pt x="17545" y="4979"/>
                  </a:cubicBezTo>
                  <a:cubicBezTo>
                    <a:pt x="17195" y="4748"/>
                    <a:pt x="16873" y="4482"/>
                    <a:pt x="16468" y="4336"/>
                  </a:cubicBezTo>
                  <a:cubicBezTo>
                    <a:pt x="16146" y="4189"/>
                    <a:pt x="15797" y="4105"/>
                    <a:pt x="15447" y="4049"/>
                  </a:cubicBezTo>
                  <a:cubicBezTo>
                    <a:pt x="15475" y="3811"/>
                    <a:pt x="15559" y="3608"/>
                    <a:pt x="15650" y="3378"/>
                  </a:cubicBezTo>
                  <a:cubicBezTo>
                    <a:pt x="15734" y="3112"/>
                    <a:pt x="15853" y="2790"/>
                    <a:pt x="16027" y="2587"/>
                  </a:cubicBezTo>
                  <a:cubicBezTo>
                    <a:pt x="16072" y="2543"/>
                    <a:pt x="16045" y="2458"/>
                    <a:pt x="15990" y="2458"/>
                  </a:cubicBezTo>
                  <a:cubicBezTo>
                    <a:pt x="15976" y="2458"/>
                    <a:pt x="15960" y="2463"/>
                    <a:pt x="15943" y="2476"/>
                  </a:cubicBezTo>
                  <a:cubicBezTo>
                    <a:pt x="15650" y="2678"/>
                    <a:pt x="15419" y="2909"/>
                    <a:pt x="15209" y="3203"/>
                  </a:cubicBezTo>
                  <a:cubicBezTo>
                    <a:pt x="15125" y="3350"/>
                    <a:pt x="15034" y="3489"/>
                    <a:pt x="14951" y="3636"/>
                  </a:cubicBezTo>
                  <a:cubicBezTo>
                    <a:pt x="14923" y="3699"/>
                    <a:pt x="14860" y="3783"/>
                    <a:pt x="14832" y="3839"/>
                  </a:cubicBezTo>
                  <a:cubicBezTo>
                    <a:pt x="14804" y="3902"/>
                    <a:pt x="14804" y="3958"/>
                    <a:pt x="14776" y="4014"/>
                  </a:cubicBezTo>
                  <a:cubicBezTo>
                    <a:pt x="14760" y="4048"/>
                    <a:pt x="14710" y="4072"/>
                    <a:pt x="14667" y="4072"/>
                  </a:cubicBezTo>
                  <a:cubicBezTo>
                    <a:pt x="14631" y="4072"/>
                    <a:pt x="14601" y="4055"/>
                    <a:pt x="14601" y="4014"/>
                  </a:cubicBezTo>
                  <a:cubicBezTo>
                    <a:pt x="14573" y="3958"/>
                    <a:pt x="14601" y="3874"/>
                    <a:pt x="14629" y="3811"/>
                  </a:cubicBezTo>
                  <a:cubicBezTo>
                    <a:pt x="14685" y="3140"/>
                    <a:pt x="14895" y="2504"/>
                    <a:pt x="15209" y="1916"/>
                  </a:cubicBezTo>
                  <a:cubicBezTo>
                    <a:pt x="15239" y="1868"/>
                    <a:pt x="15197" y="1799"/>
                    <a:pt x="15130" y="1799"/>
                  </a:cubicBezTo>
                  <a:cubicBezTo>
                    <a:pt x="15120" y="1799"/>
                    <a:pt x="15109" y="1800"/>
                    <a:pt x="15097" y="1804"/>
                  </a:cubicBezTo>
                  <a:cubicBezTo>
                    <a:pt x="14923" y="1860"/>
                    <a:pt x="14776" y="2063"/>
                    <a:pt x="14657" y="2210"/>
                  </a:cubicBezTo>
                  <a:cubicBezTo>
                    <a:pt x="14510" y="2357"/>
                    <a:pt x="14370" y="2587"/>
                    <a:pt x="14279" y="2790"/>
                  </a:cubicBezTo>
                  <a:cubicBezTo>
                    <a:pt x="14160" y="3028"/>
                    <a:pt x="14048" y="3287"/>
                    <a:pt x="13958" y="3552"/>
                  </a:cubicBezTo>
                  <a:cubicBezTo>
                    <a:pt x="13930" y="3636"/>
                    <a:pt x="13902" y="3755"/>
                    <a:pt x="13874" y="3839"/>
                  </a:cubicBezTo>
                  <a:cubicBezTo>
                    <a:pt x="13874" y="3902"/>
                    <a:pt x="13874" y="3986"/>
                    <a:pt x="13846" y="4049"/>
                  </a:cubicBezTo>
                  <a:cubicBezTo>
                    <a:pt x="13821" y="4088"/>
                    <a:pt x="13744" y="4128"/>
                    <a:pt x="13678" y="4128"/>
                  </a:cubicBezTo>
                  <a:cubicBezTo>
                    <a:pt x="13651" y="4128"/>
                    <a:pt x="13626" y="4121"/>
                    <a:pt x="13608" y="4105"/>
                  </a:cubicBezTo>
                  <a:cubicBezTo>
                    <a:pt x="13552" y="4077"/>
                    <a:pt x="13608" y="3930"/>
                    <a:pt x="13608" y="3874"/>
                  </a:cubicBezTo>
                  <a:cubicBezTo>
                    <a:pt x="13608" y="3755"/>
                    <a:pt x="13636" y="3636"/>
                    <a:pt x="13636" y="3552"/>
                  </a:cubicBezTo>
                  <a:cubicBezTo>
                    <a:pt x="13699" y="3231"/>
                    <a:pt x="13783" y="2909"/>
                    <a:pt x="13846" y="2615"/>
                  </a:cubicBezTo>
                  <a:cubicBezTo>
                    <a:pt x="13930" y="2301"/>
                    <a:pt x="14021" y="2007"/>
                    <a:pt x="14132" y="1713"/>
                  </a:cubicBezTo>
                  <a:cubicBezTo>
                    <a:pt x="14195" y="1602"/>
                    <a:pt x="14223" y="1455"/>
                    <a:pt x="14279" y="1336"/>
                  </a:cubicBezTo>
                  <a:cubicBezTo>
                    <a:pt x="14335" y="1217"/>
                    <a:pt x="14426" y="1105"/>
                    <a:pt x="14454" y="986"/>
                  </a:cubicBezTo>
                  <a:cubicBezTo>
                    <a:pt x="14454" y="926"/>
                    <a:pt x="14411" y="877"/>
                    <a:pt x="14363" y="877"/>
                  </a:cubicBezTo>
                  <a:cubicBezTo>
                    <a:pt x="14345" y="877"/>
                    <a:pt x="14325" y="884"/>
                    <a:pt x="14307" y="902"/>
                  </a:cubicBezTo>
                  <a:cubicBezTo>
                    <a:pt x="14104" y="1042"/>
                    <a:pt x="13930" y="1280"/>
                    <a:pt x="13783" y="1483"/>
                  </a:cubicBezTo>
                  <a:cubicBezTo>
                    <a:pt x="13580" y="1776"/>
                    <a:pt x="13405" y="2063"/>
                    <a:pt x="13258" y="2413"/>
                  </a:cubicBezTo>
                  <a:cubicBezTo>
                    <a:pt x="13000" y="2965"/>
                    <a:pt x="12797" y="3608"/>
                    <a:pt x="12797" y="4252"/>
                  </a:cubicBezTo>
                  <a:cubicBezTo>
                    <a:pt x="12706" y="4252"/>
                    <a:pt x="12650" y="4280"/>
                    <a:pt x="12559" y="4280"/>
                  </a:cubicBezTo>
                  <a:cubicBezTo>
                    <a:pt x="12559" y="4189"/>
                    <a:pt x="12531" y="4077"/>
                    <a:pt x="12531" y="3986"/>
                  </a:cubicBezTo>
                  <a:cubicBezTo>
                    <a:pt x="12531" y="3839"/>
                    <a:pt x="12559" y="3699"/>
                    <a:pt x="12559" y="3552"/>
                  </a:cubicBezTo>
                  <a:cubicBezTo>
                    <a:pt x="12559" y="3203"/>
                    <a:pt x="12650" y="2825"/>
                    <a:pt x="12706" y="2476"/>
                  </a:cubicBezTo>
                  <a:cubicBezTo>
                    <a:pt x="12797" y="2091"/>
                    <a:pt x="12909" y="1741"/>
                    <a:pt x="13028" y="1392"/>
                  </a:cubicBezTo>
                  <a:cubicBezTo>
                    <a:pt x="13084" y="1217"/>
                    <a:pt x="13146" y="1014"/>
                    <a:pt x="13202" y="839"/>
                  </a:cubicBezTo>
                  <a:cubicBezTo>
                    <a:pt x="13258" y="727"/>
                    <a:pt x="13321" y="609"/>
                    <a:pt x="13321" y="490"/>
                  </a:cubicBezTo>
                  <a:cubicBezTo>
                    <a:pt x="13321" y="427"/>
                    <a:pt x="13270" y="395"/>
                    <a:pt x="13233" y="395"/>
                  </a:cubicBezTo>
                  <a:cubicBezTo>
                    <a:pt x="13220" y="395"/>
                    <a:pt x="13209" y="399"/>
                    <a:pt x="13202" y="406"/>
                  </a:cubicBezTo>
                  <a:cubicBezTo>
                    <a:pt x="12937" y="518"/>
                    <a:pt x="12762" y="930"/>
                    <a:pt x="12622" y="1133"/>
                  </a:cubicBezTo>
                  <a:cubicBezTo>
                    <a:pt x="12412" y="1455"/>
                    <a:pt x="12272" y="1776"/>
                    <a:pt x="12126" y="2126"/>
                  </a:cubicBezTo>
                  <a:cubicBezTo>
                    <a:pt x="12007" y="2476"/>
                    <a:pt x="11923" y="2881"/>
                    <a:pt x="11888" y="3259"/>
                  </a:cubicBezTo>
                  <a:cubicBezTo>
                    <a:pt x="11832" y="3636"/>
                    <a:pt x="11804" y="4105"/>
                    <a:pt x="11888" y="4510"/>
                  </a:cubicBezTo>
                  <a:cubicBezTo>
                    <a:pt x="11832" y="4510"/>
                    <a:pt x="11776" y="4538"/>
                    <a:pt x="11713" y="4573"/>
                  </a:cubicBezTo>
                  <a:cubicBezTo>
                    <a:pt x="11657" y="4398"/>
                    <a:pt x="11657" y="4224"/>
                    <a:pt x="11657" y="4049"/>
                  </a:cubicBezTo>
                  <a:cubicBezTo>
                    <a:pt x="11629" y="3874"/>
                    <a:pt x="11601" y="3727"/>
                    <a:pt x="11601" y="3552"/>
                  </a:cubicBezTo>
                  <a:cubicBezTo>
                    <a:pt x="11601" y="3140"/>
                    <a:pt x="11629" y="2762"/>
                    <a:pt x="11657" y="2385"/>
                  </a:cubicBezTo>
                  <a:cubicBezTo>
                    <a:pt x="11685" y="1979"/>
                    <a:pt x="11748" y="1602"/>
                    <a:pt x="11804" y="1217"/>
                  </a:cubicBezTo>
                  <a:cubicBezTo>
                    <a:pt x="11804" y="986"/>
                    <a:pt x="11832" y="783"/>
                    <a:pt x="11888" y="553"/>
                  </a:cubicBezTo>
                  <a:cubicBezTo>
                    <a:pt x="11923" y="406"/>
                    <a:pt x="11979" y="259"/>
                    <a:pt x="11951" y="84"/>
                  </a:cubicBezTo>
                  <a:cubicBezTo>
                    <a:pt x="11951" y="32"/>
                    <a:pt x="11921" y="0"/>
                    <a:pt x="118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79"/>
            <p:cNvSpPr/>
            <p:nvPr/>
          </p:nvSpPr>
          <p:spPr>
            <a:xfrm>
              <a:off x="1974030" y="4451418"/>
              <a:ext cx="13858" cy="25144"/>
            </a:xfrm>
            <a:custGeom>
              <a:rect b="b" l="l" r="r" t="t"/>
              <a:pathLst>
                <a:path extrusionOk="0" h="1105" w="609">
                  <a:moveTo>
                    <a:pt x="306" y="1"/>
                  </a:moveTo>
                  <a:cubicBezTo>
                    <a:pt x="291" y="1"/>
                    <a:pt x="275" y="3"/>
                    <a:pt x="259" y="6"/>
                  </a:cubicBezTo>
                  <a:cubicBezTo>
                    <a:pt x="147" y="34"/>
                    <a:pt x="0" y="181"/>
                    <a:pt x="28" y="272"/>
                  </a:cubicBezTo>
                  <a:cubicBezTo>
                    <a:pt x="37" y="298"/>
                    <a:pt x="52" y="308"/>
                    <a:pt x="69" y="308"/>
                  </a:cubicBezTo>
                  <a:cubicBezTo>
                    <a:pt x="107" y="308"/>
                    <a:pt x="156" y="261"/>
                    <a:pt x="175" y="237"/>
                  </a:cubicBezTo>
                  <a:cubicBezTo>
                    <a:pt x="214" y="218"/>
                    <a:pt x="256" y="185"/>
                    <a:pt x="296" y="185"/>
                  </a:cubicBezTo>
                  <a:cubicBezTo>
                    <a:pt x="315" y="185"/>
                    <a:pt x="333" y="192"/>
                    <a:pt x="350" y="209"/>
                  </a:cubicBezTo>
                  <a:lnTo>
                    <a:pt x="378" y="209"/>
                  </a:lnTo>
                  <a:cubicBezTo>
                    <a:pt x="434" y="272"/>
                    <a:pt x="434" y="356"/>
                    <a:pt x="406" y="447"/>
                  </a:cubicBezTo>
                  <a:cubicBezTo>
                    <a:pt x="392" y="443"/>
                    <a:pt x="380" y="441"/>
                    <a:pt x="367" y="441"/>
                  </a:cubicBezTo>
                  <a:cubicBezTo>
                    <a:pt x="279" y="441"/>
                    <a:pt x="228" y="545"/>
                    <a:pt x="203" y="650"/>
                  </a:cubicBezTo>
                  <a:cubicBezTo>
                    <a:pt x="147" y="797"/>
                    <a:pt x="147" y="971"/>
                    <a:pt x="259" y="1083"/>
                  </a:cubicBezTo>
                  <a:cubicBezTo>
                    <a:pt x="291" y="1097"/>
                    <a:pt x="313" y="1104"/>
                    <a:pt x="335" y="1104"/>
                  </a:cubicBezTo>
                  <a:cubicBezTo>
                    <a:pt x="357" y="1104"/>
                    <a:pt x="378" y="1097"/>
                    <a:pt x="406" y="1083"/>
                  </a:cubicBezTo>
                  <a:cubicBezTo>
                    <a:pt x="497" y="971"/>
                    <a:pt x="525" y="797"/>
                    <a:pt x="553" y="650"/>
                  </a:cubicBezTo>
                  <a:cubicBezTo>
                    <a:pt x="581" y="503"/>
                    <a:pt x="609" y="328"/>
                    <a:pt x="553" y="153"/>
                  </a:cubicBezTo>
                  <a:cubicBezTo>
                    <a:pt x="504" y="74"/>
                    <a:pt x="409" y="1"/>
                    <a:pt x="30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79"/>
            <p:cNvSpPr/>
            <p:nvPr/>
          </p:nvSpPr>
          <p:spPr>
            <a:xfrm>
              <a:off x="1979923" y="4446048"/>
              <a:ext cx="15928" cy="23051"/>
            </a:xfrm>
            <a:custGeom>
              <a:rect b="b" l="l" r="r" t="t"/>
              <a:pathLst>
                <a:path extrusionOk="0" h="1013" w="700">
                  <a:moveTo>
                    <a:pt x="119" y="0"/>
                  </a:moveTo>
                  <a:cubicBezTo>
                    <a:pt x="91" y="0"/>
                    <a:pt x="63" y="4"/>
                    <a:pt x="35" y="12"/>
                  </a:cubicBezTo>
                  <a:cubicBezTo>
                    <a:pt x="0" y="12"/>
                    <a:pt x="0" y="40"/>
                    <a:pt x="35" y="40"/>
                  </a:cubicBezTo>
                  <a:cubicBezTo>
                    <a:pt x="266" y="96"/>
                    <a:pt x="413" y="270"/>
                    <a:pt x="441" y="508"/>
                  </a:cubicBezTo>
                  <a:cubicBezTo>
                    <a:pt x="469" y="620"/>
                    <a:pt x="524" y="858"/>
                    <a:pt x="497" y="970"/>
                  </a:cubicBezTo>
                  <a:cubicBezTo>
                    <a:pt x="477" y="989"/>
                    <a:pt x="499" y="1012"/>
                    <a:pt x="525" y="1012"/>
                  </a:cubicBezTo>
                  <a:cubicBezTo>
                    <a:pt x="537" y="1012"/>
                    <a:pt x="549" y="1008"/>
                    <a:pt x="559" y="998"/>
                  </a:cubicBezTo>
                  <a:cubicBezTo>
                    <a:pt x="699" y="886"/>
                    <a:pt x="587" y="508"/>
                    <a:pt x="524" y="361"/>
                  </a:cubicBezTo>
                  <a:cubicBezTo>
                    <a:pt x="475" y="183"/>
                    <a:pt x="313" y="0"/>
                    <a:pt x="1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79"/>
            <p:cNvSpPr/>
            <p:nvPr/>
          </p:nvSpPr>
          <p:spPr>
            <a:xfrm>
              <a:off x="1992075" y="4446048"/>
              <a:ext cx="5848" cy="20479"/>
            </a:xfrm>
            <a:custGeom>
              <a:rect b="b" l="l" r="r" t="t"/>
              <a:pathLst>
                <a:path extrusionOk="0" h="900" w="257">
                  <a:moveTo>
                    <a:pt x="51" y="0"/>
                  </a:moveTo>
                  <a:cubicBezTo>
                    <a:pt x="25" y="0"/>
                    <a:pt x="1" y="20"/>
                    <a:pt x="25" y="40"/>
                  </a:cubicBezTo>
                  <a:cubicBezTo>
                    <a:pt x="165" y="270"/>
                    <a:pt x="137" y="592"/>
                    <a:pt x="165" y="858"/>
                  </a:cubicBezTo>
                  <a:cubicBezTo>
                    <a:pt x="165" y="886"/>
                    <a:pt x="181" y="900"/>
                    <a:pt x="197" y="900"/>
                  </a:cubicBezTo>
                  <a:cubicBezTo>
                    <a:pt x="213" y="900"/>
                    <a:pt x="228" y="886"/>
                    <a:pt x="228" y="858"/>
                  </a:cubicBezTo>
                  <a:cubicBezTo>
                    <a:pt x="256" y="564"/>
                    <a:pt x="256" y="270"/>
                    <a:pt x="81" y="12"/>
                  </a:cubicBezTo>
                  <a:cubicBezTo>
                    <a:pt x="73" y="3"/>
                    <a:pt x="62" y="0"/>
                    <a:pt x="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79"/>
            <p:cNvSpPr/>
            <p:nvPr/>
          </p:nvSpPr>
          <p:spPr>
            <a:xfrm>
              <a:off x="2104029" y="4524371"/>
              <a:ext cx="9239" cy="22664"/>
            </a:xfrm>
            <a:custGeom>
              <a:rect b="b" l="l" r="r" t="t"/>
              <a:pathLst>
                <a:path extrusionOk="0" h="996" w="406">
                  <a:moveTo>
                    <a:pt x="366" y="0"/>
                  </a:moveTo>
                  <a:cubicBezTo>
                    <a:pt x="349" y="0"/>
                    <a:pt x="330" y="11"/>
                    <a:pt x="315" y="38"/>
                  </a:cubicBezTo>
                  <a:cubicBezTo>
                    <a:pt x="287" y="213"/>
                    <a:pt x="203" y="415"/>
                    <a:pt x="140" y="562"/>
                  </a:cubicBezTo>
                  <a:cubicBezTo>
                    <a:pt x="112" y="618"/>
                    <a:pt x="84" y="674"/>
                    <a:pt x="56" y="737"/>
                  </a:cubicBezTo>
                  <a:cubicBezTo>
                    <a:pt x="28" y="793"/>
                    <a:pt x="28" y="912"/>
                    <a:pt x="0" y="968"/>
                  </a:cubicBezTo>
                  <a:lnTo>
                    <a:pt x="0" y="996"/>
                  </a:lnTo>
                  <a:cubicBezTo>
                    <a:pt x="112" y="968"/>
                    <a:pt x="175" y="737"/>
                    <a:pt x="231" y="646"/>
                  </a:cubicBezTo>
                  <a:cubicBezTo>
                    <a:pt x="315" y="471"/>
                    <a:pt x="406" y="241"/>
                    <a:pt x="406" y="38"/>
                  </a:cubicBezTo>
                  <a:cubicBezTo>
                    <a:pt x="406" y="18"/>
                    <a:pt x="388" y="0"/>
                    <a:pt x="3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79"/>
            <p:cNvSpPr/>
            <p:nvPr/>
          </p:nvSpPr>
          <p:spPr>
            <a:xfrm>
              <a:off x="2227339" y="4365313"/>
              <a:ext cx="23893" cy="36499"/>
            </a:xfrm>
            <a:custGeom>
              <a:rect b="b" l="l" r="r" t="t"/>
              <a:pathLst>
                <a:path extrusionOk="0" h="1604" w="1050">
                  <a:moveTo>
                    <a:pt x="56" y="1"/>
                  </a:moveTo>
                  <a:cubicBezTo>
                    <a:pt x="28" y="1"/>
                    <a:pt x="0" y="36"/>
                    <a:pt x="28" y="36"/>
                  </a:cubicBezTo>
                  <a:cubicBezTo>
                    <a:pt x="434" y="413"/>
                    <a:pt x="783" y="965"/>
                    <a:pt x="783" y="1546"/>
                  </a:cubicBezTo>
                  <a:cubicBezTo>
                    <a:pt x="783" y="1580"/>
                    <a:pt x="819" y="1604"/>
                    <a:pt x="851" y="1604"/>
                  </a:cubicBezTo>
                  <a:cubicBezTo>
                    <a:pt x="878" y="1604"/>
                    <a:pt x="902" y="1587"/>
                    <a:pt x="902" y="1546"/>
                  </a:cubicBezTo>
                  <a:cubicBezTo>
                    <a:pt x="1049" y="938"/>
                    <a:pt x="490" y="322"/>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79"/>
            <p:cNvSpPr/>
            <p:nvPr/>
          </p:nvSpPr>
          <p:spPr>
            <a:xfrm>
              <a:off x="2241174" y="4368658"/>
              <a:ext cx="15291" cy="29991"/>
            </a:xfrm>
            <a:custGeom>
              <a:rect b="b" l="l" r="r" t="t"/>
              <a:pathLst>
                <a:path extrusionOk="0" h="1318" w="672">
                  <a:moveTo>
                    <a:pt x="28" y="0"/>
                  </a:moveTo>
                  <a:cubicBezTo>
                    <a:pt x="1" y="0"/>
                    <a:pt x="1" y="0"/>
                    <a:pt x="1" y="28"/>
                  </a:cubicBezTo>
                  <a:cubicBezTo>
                    <a:pt x="294" y="413"/>
                    <a:pt x="441" y="846"/>
                    <a:pt x="581" y="1287"/>
                  </a:cubicBezTo>
                  <a:cubicBezTo>
                    <a:pt x="594" y="1308"/>
                    <a:pt x="610" y="1317"/>
                    <a:pt x="625" y="1317"/>
                  </a:cubicBezTo>
                  <a:cubicBezTo>
                    <a:pt x="650" y="1317"/>
                    <a:pt x="672" y="1291"/>
                    <a:pt x="672" y="1252"/>
                  </a:cubicBezTo>
                  <a:cubicBezTo>
                    <a:pt x="581" y="763"/>
                    <a:pt x="322" y="378"/>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79"/>
            <p:cNvSpPr/>
            <p:nvPr/>
          </p:nvSpPr>
          <p:spPr>
            <a:xfrm>
              <a:off x="2015194" y="4448028"/>
              <a:ext cx="19160" cy="5916"/>
            </a:xfrm>
            <a:custGeom>
              <a:rect b="b" l="l" r="r" t="t"/>
              <a:pathLst>
                <a:path extrusionOk="0" h="260" w="842">
                  <a:moveTo>
                    <a:pt x="39" y="1"/>
                  </a:moveTo>
                  <a:cubicBezTo>
                    <a:pt x="14" y="1"/>
                    <a:pt x="1" y="37"/>
                    <a:pt x="23" y="37"/>
                  </a:cubicBezTo>
                  <a:cubicBezTo>
                    <a:pt x="215" y="162"/>
                    <a:pt x="373" y="259"/>
                    <a:pt x="557" y="259"/>
                  </a:cubicBezTo>
                  <a:cubicBezTo>
                    <a:pt x="628" y="259"/>
                    <a:pt x="703" y="245"/>
                    <a:pt x="786" y="211"/>
                  </a:cubicBezTo>
                  <a:cubicBezTo>
                    <a:pt x="841" y="183"/>
                    <a:pt x="813" y="127"/>
                    <a:pt x="786" y="127"/>
                  </a:cubicBezTo>
                  <a:cubicBezTo>
                    <a:pt x="702" y="145"/>
                    <a:pt x="623" y="154"/>
                    <a:pt x="545" y="154"/>
                  </a:cubicBezTo>
                  <a:cubicBezTo>
                    <a:pt x="375" y="154"/>
                    <a:pt x="217" y="109"/>
                    <a:pt x="58" y="9"/>
                  </a:cubicBezTo>
                  <a:cubicBezTo>
                    <a:pt x="51" y="3"/>
                    <a:pt x="45" y="1"/>
                    <a:pt x="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79"/>
            <p:cNvSpPr/>
            <p:nvPr/>
          </p:nvSpPr>
          <p:spPr>
            <a:xfrm>
              <a:off x="2094631" y="4400470"/>
              <a:ext cx="2731" cy="14996"/>
            </a:xfrm>
            <a:custGeom>
              <a:rect b="b" l="l" r="r" t="t"/>
              <a:pathLst>
                <a:path extrusionOk="0" h="659" w="120">
                  <a:moveTo>
                    <a:pt x="63" y="1"/>
                  </a:moveTo>
                  <a:cubicBezTo>
                    <a:pt x="29" y="1"/>
                    <a:pt x="1" y="1"/>
                    <a:pt x="1" y="29"/>
                  </a:cubicBezTo>
                  <a:cubicBezTo>
                    <a:pt x="63" y="204"/>
                    <a:pt x="29" y="441"/>
                    <a:pt x="63" y="616"/>
                  </a:cubicBezTo>
                  <a:cubicBezTo>
                    <a:pt x="63" y="644"/>
                    <a:pt x="77" y="658"/>
                    <a:pt x="91" y="658"/>
                  </a:cubicBezTo>
                  <a:cubicBezTo>
                    <a:pt x="105" y="658"/>
                    <a:pt x="119" y="644"/>
                    <a:pt x="119" y="616"/>
                  </a:cubicBezTo>
                  <a:cubicBezTo>
                    <a:pt x="119" y="413"/>
                    <a:pt x="119" y="239"/>
                    <a:pt x="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79"/>
            <p:cNvSpPr/>
            <p:nvPr/>
          </p:nvSpPr>
          <p:spPr>
            <a:xfrm>
              <a:off x="2162510" y="4413053"/>
              <a:ext cx="33655" cy="36613"/>
            </a:xfrm>
            <a:custGeom>
              <a:rect b="b" l="l" r="r" t="t"/>
              <a:pathLst>
                <a:path extrusionOk="0" h="1609" w="1479">
                  <a:moveTo>
                    <a:pt x="1479" y="0"/>
                  </a:moveTo>
                  <a:lnTo>
                    <a:pt x="1479" y="0"/>
                  </a:lnTo>
                  <a:cubicBezTo>
                    <a:pt x="1304" y="147"/>
                    <a:pt x="1101" y="238"/>
                    <a:pt x="926" y="385"/>
                  </a:cubicBezTo>
                  <a:cubicBezTo>
                    <a:pt x="807" y="469"/>
                    <a:pt x="661" y="588"/>
                    <a:pt x="542" y="699"/>
                  </a:cubicBezTo>
                  <a:cubicBezTo>
                    <a:pt x="311" y="937"/>
                    <a:pt x="136" y="1224"/>
                    <a:pt x="17" y="1546"/>
                  </a:cubicBezTo>
                  <a:cubicBezTo>
                    <a:pt x="0" y="1584"/>
                    <a:pt x="27" y="1609"/>
                    <a:pt x="51" y="1609"/>
                  </a:cubicBezTo>
                  <a:cubicBezTo>
                    <a:pt x="66" y="1609"/>
                    <a:pt x="80" y="1598"/>
                    <a:pt x="80" y="1574"/>
                  </a:cubicBezTo>
                  <a:cubicBezTo>
                    <a:pt x="311" y="1287"/>
                    <a:pt x="458" y="965"/>
                    <a:pt x="717" y="699"/>
                  </a:cubicBezTo>
                  <a:cubicBezTo>
                    <a:pt x="982" y="469"/>
                    <a:pt x="1241" y="266"/>
                    <a:pt x="14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79"/>
            <p:cNvSpPr/>
            <p:nvPr/>
          </p:nvSpPr>
          <p:spPr>
            <a:xfrm>
              <a:off x="2171839" y="4426228"/>
              <a:ext cx="16884" cy="24985"/>
            </a:xfrm>
            <a:custGeom>
              <a:rect b="b" l="l" r="r" t="t"/>
              <a:pathLst>
                <a:path extrusionOk="0" h="1098" w="742">
                  <a:moveTo>
                    <a:pt x="678" y="1"/>
                  </a:moveTo>
                  <a:cubicBezTo>
                    <a:pt x="670" y="1"/>
                    <a:pt x="663" y="3"/>
                    <a:pt x="656" y="9"/>
                  </a:cubicBezTo>
                  <a:cubicBezTo>
                    <a:pt x="397" y="330"/>
                    <a:pt x="167" y="680"/>
                    <a:pt x="20" y="1057"/>
                  </a:cubicBezTo>
                  <a:cubicBezTo>
                    <a:pt x="0" y="1077"/>
                    <a:pt x="22" y="1097"/>
                    <a:pt x="37" y="1097"/>
                  </a:cubicBezTo>
                  <a:cubicBezTo>
                    <a:pt x="43" y="1097"/>
                    <a:pt x="48" y="1094"/>
                    <a:pt x="48" y="1085"/>
                  </a:cubicBezTo>
                  <a:cubicBezTo>
                    <a:pt x="167" y="939"/>
                    <a:pt x="223" y="764"/>
                    <a:pt x="341" y="589"/>
                  </a:cubicBezTo>
                  <a:cubicBezTo>
                    <a:pt x="453" y="414"/>
                    <a:pt x="572" y="239"/>
                    <a:pt x="719" y="65"/>
                  </a:cubicBezTo>
                  <a:cubicBezTo>
                    <a:pt x="742" y="42"/>
                    <a:pt x="709" y="1"/>
                    <a:pt x="6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79"/>
            <p:cNvSpPr/>
            <p:nvPr/>
          </p:nvSpPr>
          <p:spPr>
            <a:xfrm>
              <a:off x="2064868" y="4357349"/>
              <a:ext cx="7350" cy="18022"/>
            </a:xfrm>
            <a:custGeom>
              <a:rect b="b" l="l" r="r" t="t"/>
              <a:pathLst>
                <a:path extrusionOk="0" h="792" w="323">
                  <a:moveTo>
                    <a:pt x="260" y="1"/>
                  </a:moveTo>
                  <a:cubicBezTo>
                    <a:pt x="232" y="148"/>
                    <a:pt x="176" y="239"/>
                    <a:pt x="113" y="386"/>
                  </a:cubicBezTo>
                  <a:cubicBezTo>
                    <a:pt x="85" y="497"/>
                    <a:pt x="85" y="644"/>
                    <a:pt x="29" y="735"/>
                  </a:cubicBezTo>
                  <a:cubicBezTo>
                    <a:pt x="1" y="763"/>
                    <a:pt x="57" y="791"/>
                    <a:pt x="85" y="791"/>
                  </a:cubicBezTo>
                  <a:cubicBezTo>
                    <a:pt x="176" y="700"/>
                    <a:pt x="176" y="525"/>
                    <a:pt x="204" y="413"/>
                  </a:cubicBezTo>
                  <a:cubicBezTo>
                    <a:pt x="232" y="295"/>
                    <a:pt x="323" y="148"/>
                    <a:pt x="2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79"/>
            <p:cNvSpPr/>
            <p:nvPr/>
          </p:nvSpPr>
          <p:spPr>
            <a:xfrm>
              <a:off x="2054401" y="4363151"/>
              <a:ext cx="11764" cy="23779"/>
            </a:xfrm>
            <a:custGeom>
              <a:rect b="b" l="l" r="r" t="t"/>
              <a:pathLst>
                <a:path extrusionOk="0" h="1045" w="517">
                  <a:moveTo>
                    <a:pt x="473" y="0"/>
                  </a:moveTo>
                  <a:cubicBezTo>
                    <a:pt x="466" y="0"/>
                    <a:pt x="461" y="3"/>
                    <a:pt x="461" y="12"/>
                  </a:cubicBezTo>
                  <a:cubicBezTo>
                    <a:pt x="370" y="389"/>
                    <a:pt x="258" y="711"/>
                    <a:pt x="20" y="1005"/>
                  </a:cubicBezTo>
                  <a:cubicBezTo>
                    <a:pt x="1" y="1024"/>
                    <a:pt x="9" y="1044"/>
                    <a:pt x="25" y="1044"/>
                  </a:cubicBezTo>
                  <a:cubicBezTo>
                    <a:pt x="32" y="1044"/>
                    <a:pt x="40" y="1041"/>
                    <a:pt x="48" y="1033"/>
                  </a:cubicBezTo>
                  <a:cubicBezTo>
                    <a:pt x="342" y="767"/>
                    <a:pt x="461" y="417"/>
                    <a:pt x="517" y="40"/>
                  </a:cubicBezTo>
                  <a:cubicBezTo>
                    <a:pt x="517" y="20"/>
                    <a:pt x="489" y="0"/>
                    <a:pt x="4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79"/>
            <p:cNvSpPr/>
            <p:nvPr/>
          </p:nvSpPr>
          <p:spPr>
            <a:xfrm>
              <a:off x="2272371" y="4395737"/>
              <a:ext cx="59049" cy="6826"/>
            </a:xfrm>
            <a:custGeom>
              <a:rect b="b" l="l" r="r" t="t"/>
              <a:pathLst>
                <a:path extrusionOk="0" h="300" w="2595">
                  <a:moveTo>
                    <a:pt x="1496" y="1"/>
                  </a:moveTo>
                  <a:cubicBezTo>
                    <a:pt x="1445" y="1"/>
                    <a:pt x="1394" y="3"/>
                    <a:pt x="1343" y="6"/>
                  </a:cubicBezTo>
                  <a:cubicBezTo>
                    <a:pt x="874" y="34"/>
                    <a:pt x="469" y="153"/>
                    <a:pt x="28" y="237"/>
                  </a:cubicBezTo>
                  <a:cubicBezTo>
                    <a:pt x="0" y="237"/>
                    <a:pt x="28" y="300"/>
                    <a:pt x="56" y="300"/>
                  </a:cubicBezTo>
                  <a:cubicBezTo>
                    <a:pt x="469" y="209"/>
                    <a:pt x="874" y="125"/>
                    <a:pt x="1280" y="97"/>
                  </a:cubicBezTo>
                  <a:cubicBezTo>
                    <a:pt x="1720" y="97"/>
                    <a:pt x="2098" y="209"/>
                    <a:pt x="2531" y="300"/>
                  </a:cubicBezTo>
                  <a:cubicBezTo>
                    <a:pt x="2566" y="300"/>
                    <a:pt x="2594" y="272"/>
                    <a:pt x="2566" y="237"/>
                  </a:cubicBezTo>
                  <a:cubicBezTo>
                    <a:pt x="2206" y="84"/>
                    <a:pt x="1851" y="1"/>
                    <a:pt x="14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79"/>
            <p:cNvSpPr/>
            <p:nvPr/>
          </p:nvSpPr>
          <p:spPr>
            <a:xfrm>
              <a:off x="2302908" y="4382653"/>
              <a:ext cx="55704" cy="21822"/>
            </a:xfrm>
            <a:custGeom>
              <a:rect b="b" l="l" r="r" t="t"/>
              <a:pathLst>
                <a:path extrusionOk="0" h="959" w="2448">
                  <a:moveTo>
                    <a:pt x="57" y="1"/>
                  </a:moveTo>
                  <a:cubicBezTo>
                    <a:pt x="29" y="1"/>
                    <a:pt x="1" y="85"/>
                    <a:pt x="57" y="85"/>
                  </a:cubicBezTo>
                  <a:cubicBezTo>
                    <a:pt x="462" y="148"/>
                    <a:pt x="875" y="231"/>
                    <a:pt x="1252" y="378"/>
                  </a:cubicBezTo>
                  <a:cubicBezTo>
                    <a:pt x="1658" y="525"/>
                    <a:pt x="2007" y="728"/>
                    <a:pt x="2357" y="959"/>
                  </a:cubicBezTo>
                  <a:cubicBezTo>
                    <a:pt x="2413" y="959"/>
                    <a:pt x="2448" y="903"/>
                    <a:pt x="2413" y="875"/>
                  </a:cubicBezTo>
                  <a:cubicBezTo>
                    <a:pt x="1749" y="287"/>
                    <a:pt x="931" y="148"/>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79"/>
            <p:cNvSpPr/>
            <p:nvPr/>
          </p:nvSpPr>
          <p:spPr>
            <a:xfrm>
              <a:off x="2337473" y="4422178"/>
              <a:ext cx="22892" cy="22323"/>
            </a:xfrm>
            <a:custGeom>
              <a:rect b="b" l="l" r="r" t="t"/>
              <a:pathLst>
                <a:path extrusionOk="0" h="981" w="1006">
                  <a:moveTo>
                    <a:pt x="27" y="0"/>
                  </a:moveTo>
                  <a:cubicBezTo>
                    <a:pt x="8" y="0"/>
                    <a:pt x="0" y="20"/>
                    <a:pt x="20" y="40"/>
                  </a:cubicBezTo>
                  <a:cubicBezTo>
                    <a:pt x="167" y="187"/>
                    <a:pt x="342" y="298"/>
                    <a:pt x="488" y="473"/>
                  </a:cubicBezTo>
                  <a:cubicBezTo>
                    <a:pt x="635" y="620"/>
                    <a:pt x="754" y="823"/>
                    <a:pt x="894" y="970"/>
                  </a:cubicBezTo>
                  <a:cubicBezTo>
                    <a:pt x="911" y="977"/>
                    <a:pt x="927" y="981"/>
                    <a:pt x="942" y="981"/>
                  </a:cubicBezTo>
                  <a:cubicBezTo>
                    <a:pt x="981" y="981"/>
                    <a:pt x="1005" y="955"/>
                    <a:pt x="985" y="914"/>
                  </a:cubicBezTo>
                  <a:cubicBezTo>
                    <a:pt x="866" y="739"/>
                    <a:pt x="719" y="564"/>
                    <a:pt x="579" y="417"/>
                  </a:cubicBezTo>
                  <a:cubicBezTo>
                    <a:pt x="404" y="271"/>
                    <a:pt x="230" y="159"/>
                    <a:pt x="55" y="12"/>
                  </a:cubicBezTo>
                  <a:cubicBezTo>
                    <a:pt x="45" y="4"/>
                    <a:pt x="35" y="0"/>
                    <a:pt x="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79"/>
            <p:cNvSpPr/>
            <p:nvPr/>
          </p:nvSpPr>
          <p:spPr>
            <a:xfrm>
              <a:off x="2352764" y="4420084"/>
              <a:ext cx="20844" cy="22436"/>
            </a:xfrm>
            <a:custGeom>
              <a:rect b="b" l="l" r="r" t="t"/>
              <a:pathLst>
                <a:path extrusionOk="0" h="986" w="916">
                  <a:moveTo>
                    <a:pt x="13" y="0"/>
                  </a:moveTo>
                  <a:cubicBezTo>
                    <a:pt x="7" y="0"/>
                    <a:pt x="1" y="13"/>
                    <a:pt x="19" y="13"/>
                  </a:cubicBezTo>
                  <a:cubicBezTo>
                    <a:pt x="19" y="4"/>
                    <a:pt x="16" y="0"/>
                    <a:pt x="13" y="0"/>
                  </a:cubicBezTo>
                  <a:close/>
                  <a:moveTo>
                    <a:pt x="19" y="13"/>
                  </a:moveTo>
                  <a:lnTo>
                    <a:pt x="19" y="13"/>
                  </a:lnTo>
                  <a:cubicBezTo>
                    <a:pt x="138" y="188"/>
                    <a:pt x="257" y="363"/>
                    <a:pt x="369" y="509"/>
                  </a:cubicBezTo>
                  <a:cubicBezTo>
                    <a:pt x="516" y="684"/>
                    <a:pt x="690" y="831"/>
                    <a:pt x="837" y="978"/>
                  </a:cubicBezTo>
                  <a:cubicBezTo>
                    <a:pt x="848" y="983"/>
                    <a:pt x="857" y="985"/>
                    <a:pt x="866" y="985"/>
                  </a:cubicBezTo>
                  <a:cubicBezTo>
                    <a:pt x="902" y="985"/>
                    <a:pt x="916" y="943"/>
                    <a:pt x="893" y="915"/>
                  </a:cubicBezTo>
                  <a:cubicBezTo>
                    <a:pt x="746" y="740"/>
                    <a:pt x="572" y="628"/>
                    <a:pt x="432" y="481"/>
                  </a:cubicBezTo>
                  <a:cubicBezTo>
                    <a:pt x="285" y="335"/>
                    <a:pt x="166" y="160"/>
                    <a:pt x="19"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79"/>
            <p:cNvSpPr/>
            <p:nvPr/>
          </p:nvSpPr>
          <p:spPr>
            <a:xfrm>
              <a:off x="2181510" y="4314388"/>
              <a:ext cx="23733" cy="24302"/>
            </a:xfrm>
            <a:custGeom>
              <a:rect b="b" l="l" r="r" t="t"/>
              <a:pathLst>
                <a:path extrusionOk="0" h="1068" w="1043">
                  <a:moveTo>
                    <a:pt x="28" y="1"/>
                  </a:moveTo>
                  <a:cubicBezTo>
                    <a:pt x="28" y="1"/>
                    <a:pt x="0" y="29"/>
                    <a:pt x="28" y="29"/>
                  </a:cubicBezTo>
                  <a:cubicBezTo>
                    <a:pt x="378" y="351"/>
                    <a:pt x="644" y="728"/>
                    <a:pt x="965" y="1050"/>
                  </a:cubicBezTo>
                  <a:cubicBezTo>
                    <a:pt x="972" y="1063"/>
                    <a:pt x="980" y="1068"/>
                    <a:pt x="987" y="1068"/>
                  </a:cubicBezTo>
                  <a:cubicBezTo>
                    <a:pt x="1014" y="1068"/>
                    <a:pt x="1043" y="1009"/>
                    <a:pt x="1021" y="987"/>
                  </a:cubicBezTo>
                  <a:cubicBezTo>
                    <a:pt x="728" y="609"/>
                    <a:pt x="441" y="260"/>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79"/>
            <p:cNvSpPr/>
            <p:nvPr/>
          </p:nvSpPr>
          <p:spPr>
            <a:xfrm>
              <a:off x="2191522" y="4317573"/>
              <a:ext cx="25690" cy="26145"/>
            </a:xfrm>
            <a:custGeom>
              <a:rect b="b" l="l" r="r" t="t"/>
              <a:pathLst>
                <a:path extrusionOk="0" h="1149" w="1129">
                  <a:moveTo>
                    <a:pt x="29" y="1"/>
                  </a:moveTo>
                  <a:cubicBezTo>
                    <a:pt x="29" y="1"/>
                    <a:pt x="1" y="36"/>
                    <a:pt x="29" y="36"/>
                  </a:cubicBezTo>
                  <a:cubicBezTo>
                    <a:pt x="434" y="295"/>
                    <a:pt x="700" y="763"/>
                    <a:pt x="1050" y="1141"/>
                  </a:cubicBezTo>
                  <a:cubicBezTo>
                    <a:pt x="1055" y="1146"/>
                    <a:pt x="1061" y="1148"/>
                    <a:pt x="1068" y="1148"/>
                  </a:cubicBezTo>
                  <a:cubicBezTo>
                    <a:pt x="1096" y="1148"/>
                    <a:pt x="1128" y="1107"/>
                    <a:pt x="1106" y="1085"/>
                  </a:cubicBezTo>
                  <a:cubicBezTo>
                    <a:pt x="784" y="672"/>
                    <a:pt x="462" y="267"/>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79"/>
            <p:cNvSpPr/>
            <p:nvPr/>
          </p:nvSpPr>
          <p:spPr>
            <a:xfrm>
              <a:off x="2209999" y="4287195"/>
              <a:ext cx="29286" cy="4870"/>
            </a:xfrm>
            <a:custGeom>
              <a:rect b="b" l="l" r="r" t="t"/>
              <a:pathLst>
                <a:path extrusionOk="0" h="214" w="1287">
                  <a:moveTo>
                    <a:pt x="63" y="0"/>
                  </a:moveTo>
                  <a:cubicBezTo>
                    <a:pt x="0" y="0"/>
                    <a:pt x="0" y="56"/>
                    <a:pt x="28" y="84"/>
                  </a:cubicBezTo>
                  <a:cubicBezTo>
                    <a:pt x="300" y="144"/>
                    <a:pt x="557" y="213"/>
                    <a:pt x="817" y="213"/>
                  </a:cubicBezTo>
                  <a:cubicBezTo>
                    <a:pt x="951" y="213"/>
                    <a:pt x="1086" y="195"/>
                    <a:pt x="1224" y="147"/>
                  </a:cubicBezTo>
                  <a:cubicBezTo>
                    <a:pt x="1287" y="147"/>
                    <a:pt x="1252" y="84"/>
                    <a:pt x="1224" y="84"/>
                  </a:cubicBezTo>
                  <a:cubicBezTo>
                    <a:pt x="1156" y="75"/>
                    <a:pt x="1092" y="72"/>
                    <a:pt x="1028" y="72"/>
                  </a:cubicBezTo>
                  <a:cubicBezTo>
                    <a:pt x="901" y="72"/>
                    <a:pt x="779" y="84"/>
                    <a:pt x="643" y="84"/>
                  </a:cubicBezTo>
                  <a:cubicBezTo>
                    <a:pt x="441" y="56"/>
                    <a:pt x="266" y="28"/>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79"/>
            <p:cNvSpPr/>
            <p:nvPr/>
          </p:nvSpPr>
          <p:spPr>
            <a:xfrm>
              <a:off x="2229250" y="4284351"/>
              <a:ext cx="23870" cy="2913"/>
            </a:xfrm>
            <a:custGeom>
              <a:rect b="b" l="l" r="r" t="t"/>
              <a:pathLst>
                <a:path extrusionOk="0" h="128" w="1049">
                  <a:moveTo>
                    <a:pt x="18" y="1"/>
                  </a:moveTo>
                  <a:cubicBezTo>
                    <a:pt x="1" y="1"/>
                    <a:pt x="4" y="62"/>
                    <a:pt x="28" y="62"/>
                  </a:cubicBezTo>
                  <a:cubicBezTo>
                    <a:pt x="229" y="102"/>
                    <a:pt x="431" y="127"/>
                    <a:pt x="632" y="127"/>
                  </a:cubicBezTo>
                  <a:cubicBezTo>
                    <a:pt x="752" y="127"/>
                    <a:pt x="873" y="118"/>
                    <a:pt x="993" y="97"/>
                  </a:cubicBezTo>
                  <a:cubicBezTo>
                    <a:pt x="1049" y="62"/>
                    <a:pt x="1021" y="6"/>
                    <a:pt x="993" y="6"/>
                  </a:cubicBezTo>
                  <a:cubicBezTo>
                    <a:pt x="779" y="6"/>
                    <a:pt x="564" y="19"/>
                    <a:pt x="350" y="19"/>
                  </a:cubicBezTo>
                  <a:cubicBezTo>
                    <a:pt x="243" y="19"/>
                    <a:pt x="135" y="16"/>
                    <a:pt x="28" y="6"/>
                  </a:cubicBezTo>
                  <a:cubicBezTo>
                    <a:pt x="24" y="2"/>
                    <a:pt x="21" y="1"/>
                    <a:pt x="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79"/>
            <p:cNvSpPr/>
            <p:nvPr/>
          </p:nvSpPr>
          <p:spPr>
            <a:xfrm>
              <a:off x="2241811" y="4278594"/>
              <a:ext cx="35179" cy="3322"/>
            </a:xfrm>
            <a:custGeom>
              <a:rect b="b" l="l" r="r" t="t"/>
              <a:pathLst>
                <a:path extrusionOk="0" h="146" w="1546">
                  <a:moveTo>
                    <a:pt x="1490" y="1"/>
                  </a:moveTo>
                  <a:cubicBezTo>
                    <a:pt x="1371" y="29"/>
                    <a:pt x="1247" y="36"/>
                    <a:pt x="1124" y="36"/>
                  </a:cubicBezTo>
                  <a:cubicBezTo>
                    <a:pt x="1000" y="36"/>
                    <a:pt x="878" y="29"/>
                    <a:pt x="763" y="29"/>
                  </a:cubicBezTo>
                  <a:cubicBezTo>
                    <a:pt x="525" y="29"/>
                    <a:pt x="294" y="29"/>
                    <a:pt x="63" y="57"/>
                  </a:cubicBezTo>
                  <a:cubicBezTo>
                    <a:pt x="0" y="57"/>
                    <a:pt x="0" y="113"/>
                    <a:pt x="63" y="113"/>
                  </a:cubicBezTo>
                  <a:cubicBezTo>
                    <a:pt x="322" y="113"/>
                    <a:pt x="616" y="113"/>
                    <a:pt x="875" y="141"/>
                  </a:cubicBezTo>
                  <a:cubicBezTo>
                    <a:pt x="963" y="141"/>
                    <a:pt x="1046" y="145"/>
                    <a:pt x="1126" y="145"/>
                  </a:cubicBezTo>
                  <a:cubicBezTo>
                    <a:pt x="1262" y="145"/>
                    <a:pt x="1390" y="131"/>
                    <a:pt x="1518" y="57"/>
                  </a:cubicBezTo>
                  <a:cubicBezTo>
                    <a:pt x="1546" y="57"/>
                    <a:pt x="1518" y="1"/>
                    <a:pt x="14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79"/>
            <p:cNvSpPr/>
            <p:nvPr/>
          </p:nvSpPr>
          <p:spPr>
            <a:xfrm>
              <a:off x="2271734" y="4272973"/>
              <a:ext cx="37068" cy="11036"/>
            </a:xfrm>
            <a:custGeom>
              <a:rect b="b" l="l" r="r" t="t"/>
              <a:pathLst>
                <a:path extrusionOk="0" h="485" w="1629">
                  <a:moveTo>
                    <a:pt x="209" y="1"/>
                  </a:moveTo>
                  <a:cubicBezTo>
                    <a:pt x="148" y="1"/>
                    <a:pt x="87" y="4"/>
                    <a:pt x="28" y="10"/>
                  </a:cubicBezTo>
                  <a:cubicBezTo>
                    <a:pt x="28" y="10"/>
                    <a:pt x="0" y="38"/>
                    <a:pt x="28" y="38"/>
                  </a:cubicBezTo>
                  <a:cubicBezTo>
                    <a:pt x="552" y="157"/>
                    <a:pt x="1077" y="276"/>
                    <a:pt x="1573" y="478"/>
                  </a:cubicBezTo>
                  <a:cubicBezTo>
                    <a:pt x="1581" y="482"/>
                    <a:pt x="1588" y="484"/>
                    <a:pt x="1594" y="484"/>
                  </a:cubicBezTo>
                  <a:cubicBezTo>
                    <a:pt x="1629" y="484"/>
                    <a:pt x="1625" y="423"/>
                    <a:pt x="1601" y="423"/>
                  </a:cubicBezTo>
                  <a:cubicBezTo>
                    <a:pt x="1211" y="187"/>
                    <a:pt x="688" y="1"/>
                    <a:pt x="20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79"/>
            <p:cNvSpPr/>
            <p:nvPr/>
          </p:nvSpPr>
          <p:spPr>
            <a:xfrm>
              <a:off x="2356519" y="4293089"/>
              <a:ext cx="9261" cy="22027"/>
            </a:xfrm>
            <a:custGeom>
              <a:rect b="b" l="l" r="r" t="t"/>
              <a:pathLst>
                <a:path extrusionOk="0" h="968" w="407">
                  <a:moveTo>
                    <a:pt x="1" y="0"/>
                  </a:moveTo>
                  <a:cubicBezTo>
                    <a:pt x="92" y="147"/>
                    <a:pt x="176" y="294"/>
                    <a:pt x="204" y="441"/>
                  </a:cubicBezTo>
                  <a:cubicBezTo>
                    <a:pt x="232" y="524"/>
                    <a:pt x="267" y="615"/>
                    <a:pt x="267" y="727"/>
                  </a:cubicBezTo>
                  <a:cubicBezTo>
                    <a:pt x="295" y="790"/>
                    <a:pt x="295" y="846"/>
                    <a:pt x="323" y="902"/>
                  </a:cubicBezTo>
                  <a:cubicBezTo>
                    <a:pt x="340" y="941"/>
                    <a:pt x="369" y="967"/>
                    <a:pt x="387" y="967"/>
                  </a:cubicBezTo>
                  <a:cubicBezTo>
                    <a:pt x="399" y="967"/>
                    <a:pt x="407" y="958"/>
                    <a:pt x="407" y="937"/>
                  </a:cubicBezTo>
                  <a:lnTo>
                    <a:pt x="407" y="902"/>
                  </a:lnTo>
                  <a:cubicBezTo>
                    <a:pt x="407" y="874"/>
                    <a:pt x="379" y="818"/>
                    <a:pt x="379" y="818"/>
                  </a:cubicBezTo>
                  <a:cubicBezTo>
                    <a:pt x="379" y="762"/>
                    <a:pt x="379" y="699"/>
                    <a:pt x="351" y="671"/>
                  </a:cubicBezTo>
                  <a:cubicBezTo>
                    <a:pt x="351" y="587"/>
                    <a:pt x="323" y="496"/>
                    <a:pt x="267" y="413"/>
                  </a:cubicBezTo>
                  <a:cubicBezTo>
                    <a:pt x="204" y="266"/>
                    <a:pt x="120" y="119"/>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79"/>
            <p:cNvSpPr/>
            <p:nvPr/>
          </p:nvSpPr>
          <p:spPr>
            <a:xfrm>
              <a:off x="2368465" y="4299915"/>
              <a:ext cx="7350" cy="19592"/>
            </a:xfrm>
            <a:custGeom>
              <a:rect b="b" l="l" r="r" t="t"/>
              <a:pathLst>
                <a:path extrusionOk="0" h="861" w="323">
                  <a:moveTo>
                    <a:pt x="18" y="1"/>
                  </a:moveTo>
                  <a:cubicBezTo>
                    <a:pt x="7" y="1"/>
                    <a:pt x="0" y="8"/>
                    <a:pt x="0" y="22"/>
                  </a:cubicBezTo>
                  <a:cubicBezTo>
                    <a:pt x="56" y="169"/>
                    <a:pt x="91" y="315"/>
                    <a:pt x="119" y="462"/>
                  </a:cubicBezTo>
                  <a:cubicBezTo>
                    <a:pt x="147" y="602"/>
                    <a:pt x="147" y="721"/>
                    <a:pt x="231" y="840"/>
                  </a:cubicBezTo>
                  <a:cubicBezTo>
                    <a:pt x="231" y="854"/>
                    <a:pt x="240" y="861"/>
                    <a:pt x="252" y="861"/>
                  </a:cubicBezTo>
                  <a:cubicBezTo>
                    <a:pt x="264" y="861"/>
                    <a:pt x="280" y="854"/>
                    <a:pt x="294" y="840"/>
                  </a:cubicBezTo>
                  <a:cubicBezTo>
                    <a:pt x="322" y="721"/>
                    <a:pt x="231" y="574"/>
                    <a:pt x="203" y="490"/>
                  </a:cubicBezTo>
                  <a:cubicBezTo>
                    <a:pt x="175" y="315"/>
                    <a:pt x="119" y="169"/>
                    <a:pt x="56" y="22"/>
                  </a:cubicBezTo>
                  <a:cubicBezTo>
                    <a:pt x="42" y="8"/>
                    <a:pt x="28" y="1"/>
                    <a:pt x="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79"/>
            <p:cNvSpPr/>
            <p:nvPr/>
          </p:nvSpPr>
          <p:spPr>
            <a:xfrm>
              <a:off x="2377066" y="4307242"/>
              <a:ext cx="6440" cy="19524"/>
            </a:xfrm>
            <a:custGeom>
              <a:rect b="b" l="l" r="r" t="t"/>
              <a:pathLst>
                <a:path extrusionOk="0" h="858" w="283">
                  <a:moveTo>
                    <a:pt x="14" y="0"/>
                  </a:moveTo>
                  <a:cubicBezTo>
                    <a:pt x="7" y="0"/>
                    <a:pt x="0" y="7"/>
                    <a:pt x="0" y="21"/>
                  </a:cubicBezTo>
                  <a:cubicBezTo>
                    <a:pt x="28" y="168"/>
                    <a:pt x="63" y="343"/>
                    <a:pt x="91" y="490"/>
                  </a:cubicBezTo>
                  <a:cubicBezTo>
                    <a:pt x="119" y="602"/>
                    <a:pt x="147" y="721"/>
                    <a:pt x="203" y="839"/>
                  </a:cubicBezTo>
                  <a:cubicBezTo>
                    <a:pt x="217" y="851"/>
                    <a:pt x="234" y="857"/>
                    <a:pt x="248" y="857"/>
                  </a:cubicBezTo>
                  <a:cubicBezTo>
                    <a:pt x="269" y="857"/>
                    <a:pt x="283" y="842"/>
                    <a:pt x="266" y="804"/>
                  </a:cubicBezTo>
                  <a:cubicBezTo>
                    <a:pt x="238" y="546"/>
                    <a:pt x="91" y="280"/>
                    <a:pt x="28" y="21"/>
                  </a:cubicBezTo>
                  <a:cubicBezTo>
                    <a:pt x="28" y="7"/>
                    <a:pt x="21" y="0"/>
                    <a:pt x="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79"/>
            <p:cNvSpPr/>
            <p:nvPr/>
          </p:nvSpPr>
          <p:spPr>
            <a:xfrm>
              <a:off x="2384576" y="4316663"/>
              <a:ext cx="5871" cy="21913"/>
            </a:xfrm>
            <a:custGeom>
              <a:rect b="b" l="l" r="r" t="t"/>
              <a:pathLst>
                <a:path extrusionOk="0" h="963" w="258">
                  <a:moveTo>
                    <a:pt x="13" y="0"/>
                  </a:moveTo>
                  <a:cubicBezTo>
                    <a:pt x="7" y="0"/>
                    <a:pt x="1" y="13"/>
                    <a:pt x="20" y="13"/>
                  </a:cubicBezTo>
                  <a:cubicBezTo>
                    <a:pt x="20" y="4"/>
                    <a:pt x="17" y="0"/>
                    <a:pt x="13" y="0"/>
                  </a:cubicBezTo>
                  <a:close/>
                  <a:moveTo>
                    <a:pt x="20" y="13"/>
                  </a:moveTo>
                  <a:lnTo>
                    <a:pt x="20" y="13"/>
                  </a:lnTo>
                  <a:cubicBezTo>
                    <a:pt x="48" y="335"/>
                    <a:pt x="83" y="628"/>
                    <a:pt x="166" y="915"/>
                  </a:cubicBezTo>
                  <a:cubicBezTo>
                    <a:pt x="166" y="946"/>
                    <a:pt x="180" y="962"/>
                    <a:pt x="199" y="962"/>
                  </a:cubicBezTo>
                  <a:cubicBezTo>
                    <a:pt x="217" y="962"/>
                    <a:pt x="240" y="946"/>
                    <a:pt x="257" y="915"/>
                  </a:cubicBezTo>
                  <a:cubicBezTo>
                    <a:pt x="257" y="600"/>
                    <a:pt x="111" y="307"/>
                    <a:pt x="20"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79"/>
            <p:cNvSpPr/>
            <p:nvPr/>
          </p:nvSpPr>
          <p:spPr>
            <a:xfrm>
              <a:off x="2333309" y="4407160"/>
              <a:ext cx="21139" cy="7464"/>
            </a:xfrm>
            <a:custGeom>
              <a:rect b="b" l="l" r="r" t="t"/>
              <a:pathLst>
                <a:path extrusionOk="0" h="328" w="929">
                  <a:moveTo>
                    <a:pt x="63" y="1"/>
                  </a:moveTo>
                  <a:cubicBezTo>
                    <a:pt x="28" y="1"/>
                    <a:pt x="0" y="56"/>
                    <a:pt x="63" y="84"/>
                  </a:cubicBezTo>
                  <a:cubicBezTo>
                    <a:pt x="322" y="147"/>
                    <a:pt x="587" y="231"/>
                    <a:pt x="846" y="322"/>
                  </a:cubicBezTo>
                  <a:cubicBezTo>
                    <a:pt x="853" y="326"/>
                    <a:pt x="860" y="327"/>
                    <a:pt x="867" y="327"/>
                  </a:cubicBezTo>
                  <a:cubicBezTo>
                    <a:pt x="910" y="327"/>
                    <a:pt x="929" y="256"/>
                    <a:pt x="874" y="231"/>
                  </a:cubicBezTo>
                  <a:cubicBezTo>
                    <a:pt x="615" y="147"/>
                    <a:pt x="350" y="56"/>
                    <a:pt x="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79"/>
            <p:cNvSpPr/>
            <p:nvPr/>
          </p:nvSpPr>
          <p:spPr>
            <a:xfrm>
              <a:off x="2361775" y="4452192"/>
              <a:ext cx="21981" cy="6713"/>
            </a:xfrm>
            <a:custGeom>
              <a:rect b="b" l="l" r="r" t="t"/>
              <a:pathLst>
                <a:path extrusionOk="0" h="295" w="966">
                  <a:moveTo>
                    <a:pt x="64" y="0"/>
                  </a:moveTo>
                  <a:cubicBezTo>
                    <a:pt x="1" y="0"/>
                    <a:pt x="1" y="63"/>
                    <a:pt x="36" y="91"/>
                  </a:cubicBezTo>
                  <a:cubicBezTo>
                    <a:pt x="322" y="175"/>
                    <a:pt x="616" y="294"/>
                    <a:pt x="910" y="294"/>
                  </a:cubicBezTo>
                  <a:cubicBezTo>
                    <a:pt x="966" y="294"/>
                    <a:pt x="966" y="238"/>
                    <a:pt x="910" y="203"/>
                  </a:cubicBezTo>
                  <a:cubicBezTo>
                    <a:pt x="616" y="203"/>
                    <a:pt x="322" y="119"/>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98" name="Google Shape;5998;p79"/>
          <p:cNvGrpSpPr/>
          <p:nvPr/>
        </p:nvGrpSpPr>
        <p:grpSpPr>
          <a:xfrm>
            <a:off x="5290230" y="4121698"/>
            <a:ext cx="308854" cy="458445"/>
            <a:chOff x="5290230" y="4121698"/>
            <a:chExt cx="308854" cy="458445"/>
          </a:xfrm>
        </p:grpSpPr>
        <p:sp>
          <p:nvSpPr>
            <p:cNvPr id="5999" name="Google Shape;5999;p79"/>
            <p:cNvSpPr/>
            <p:nvPr/>
          </p:nvSpPr>
          <p:spPr>
            <a:xfrm>
              <a:off x="5310755" y="4201841"/>
              <a:ext cx="284346" cy="374547"/>
            </a:xfrm>
            <a:custGeom>
              <a:rect b="b" l="l" r="r" t="t"/>
              <a:pathLst>
                <a:path extrusionOk="0" h="16460" w="12496">
                  <a:moveTo>
                    <a:pt x="5718" y="1"/>
                  </a:moveTo>
                  <a:cubicBezTo>
                    <a:pt x="5677" y="1"/>
                    <a:pt x="5636" y="6"/>
                    <a:pt x="5594" y="17"/>
                  </a:cubicBezTo>
                  <a:cubicBezTo>
                    <a:pt x="5447" y="52"/>
                    <a:pt x="5328" y="192"/>
                    <a:pt x="5182" y="255"/>
                  </a:cubicBezTo>
                  <a:cubicBezTo>
                    <a:pt x="5098" y="283"/>
                    <a:pt x="4979" y="283"/>
                    <a:pt x="4895" y="339"/>
                  </a:cubicBezTo>
                  <a:cubicBezTo>
                    <a:pt x="4629" y="458"/>
                    <a:pt x="4517" y="835"/>
                    <a:pt x="4224" y="891"/>
                  </a:cubicBezTo>
                  <a:cubicBezTo>
                    <a:pt x="4203" y="895"/>
                    <a:pt x="4182" y="897"/>
                    <a:pt x="4162" y="897"/>
                  </a:cubicBezTo>
                  <a:cubicBezTo>
                    <a:pt x="3985" y="897"/>
                    <a:pt x="3825" y="770"/>
                    <a:pt x="3643" y="689"/>
                  </a:cubicBezTo>
                  <a:cubicBezTo>
                    <a:pt x="3567" y="669"/>
                    <a:pt x="3489" y="660"/>
                    <a:pt x="3410" y="660"/>
                  </a:cubicBezTo>
                  <a:cubicBezTo>
                    <a:pt x="3157" y="660"/>
                    <a:pt x="2896" y="751"/>
                    <a:pt x="2650" y="863"/>
                  </a:cubicBezTo>
                  <a:lnTo>
                    <a:pt x="2301" y="1010"/>
                  </a:lnTo>
                  <a:cubicBezTo>
                    <a:pt x="2182" y="1066"/>
                    <a:pt x="2070" y="1129"/>
                    <a:pt x="1951" y="1213"/>
                  </a:cubicBezTo>
                  <a:cubicBezTo>
                    <a:pt x="1832" y="1276"/>
                    <a:pt x="1804" y="1332"/>
                    <a:pt x="1748" y="1451"/>
                  </a:cubicBezTo>
                  <a:cubicBezTo>
                    <a:pt x="1685" y="1563"/>
                    <a:pt x="1601" y="1654"/>
                    <a:pt x="1546" y="1765"/>
                  </a:cubicBezTo>
                  <a:cubicBezTo>
                    <a:pt x="1483" y="1884"/>
                    <a:pt x="1427" y="2003"/>
                    <a:pt x="1399" y="2150"/>
                  </a:cubicBezTo>
                  <a:cubicBezTo>
                    <a:pt x="1371" y="2290"/>
                    <a:pt x="1399" y="2437"/>
                    <a:pt x="1371" y="2584"/>
                  </a:cubicBezTo>
                  <a:cubicBezTo>
                    <a:pt x="1308" y="2989"/>
                    <a:pt x="986" y="3311"/>
                    <a:pt x="874" y="3688"/>
                  </a:cubicBezTo>
                  <a:cubicBezTo>
                    <a:pt x="846" y="3807"/>
                    <a:pt x="846" y="3898"/>
                    <a:pt x="811" y="4010"/>
                  </a:cubicBezTo>
                  <a:lnTo>
                    <a:pt x="811" y="4038"/>
                  </a:lnTo>
                  <a:cubicBezTo>
                    <a:pt x="727" y="4423"/>
                    <a:pt x="637" y="4800"/>
                    <a:pt x="525" y="5150"/>
                  </a:cubicBezTo>
                  <a:cubicBezTo>
                    <a:pt x="462" y="5325"/>
                    <a:pt x="378" y="5527"/>
                    <a:pt x="322" y="5730"/>
                  </a:cubicBezTo>
                  <a:cubicBezTo>
                    <a:pt x="259" y="5905"/>
                    <a:pt x="203" y="6108"/>
                    <a:pt x="147" y="6283"/>
                  </a:cubicBezTo>
                  <a:lnTo>
                    <a:pt x="147" y="6485"/>
                  </a:lnTo>
                  <a:cubicBezTo>
                    <a:pt x="112" y="6576"/>
                    <a:pt x="84" y="6660"/>
                    <a:pt x="84" y="6751"/>
                  </a:cubicBezTo>
                  <a:cubicBezTo>
                    <a:pt x="0" y="7129"/>
                    <a:pt x="56" y="7534"/>
                    <a:pt x="84" y="7919"/>
                  </a:cubicBezTo>
                  <a:cubicBezTo>
                    <a:pt x="112" y="8268"/>
                    <a:pt x="147" y="8618"/>
                    <a:pt x="112" y="8968"/>
                  </a:cubicBezTo>
                  <a:cubicBezTo>
                    <a:pt x="84" y="9142"/>
                    <a:pt x="56" y="9317"/>
                    <a:pt x="28" y="9520"/>
                  </a:cubicBezTo>
                  <a:cubicBezTo>
                    <a:pt x="28" y="9604"/>
                    <a:pt x="56" y="9667"/>
                    <a:pt x="28" y="9751"/>
                  </a:cubicBezTo>
                  <a:lnTo>
                    <a:pt x="28" y="10044"/>
                  </a:lnTo>
                  <a:cubicBezTo>
                    <a:pt x="0" y="10422"/>
                    <a:pt x="0" y="10800"/>
                    <a:pt x="56" y="11205"/>
                  </a:cubicBezTo>
                  <a:cubicBezTo>
                    <a:pt x="56" y="11415"/>
                    <a:pt x="112" y="11646"/>
                    <a:pt x="112" y="11848"/>
                  </a:cubicBezTo>
                  <a:cubicBezTo>
                    <a:pt x="84" y="12142"/>
                    <a:pt x="28" y="12429"/>
                    <a:pt x="0" y="12722"/>
                  </a:cubicBezTo>
                  <a:cubicBezTo>
                    <a:pt x="0" y="12869"/>
                    <a:pt x="0" y="13044"/>
                    <a:pt x="56" y="13191"/>
                  </a:cubicBezTo>
                  <a:cubicBezTo>
                    <a:pt x="147" y="13338"/>
                    <a:pt x="175" y="13513"/>
                    <a:pt x="147" y="13687"/>
                  </a:cubicBezTo>
                  <a:cubicBezTo>
                    <a:pt x="112" y="13890"/>
                    <a:pt x="56" y="14093"/>
                    <a:pt x="56" y="14324"/>
                  </a:cubicBezTo>
                  <a:cubicBezTo>
                    <a:pt x="84" y="14673"/>
                    <a:pt x="350" y="14967"/>
                    <a:pt x="581" y="15261"/>
                  </a:cubicBezTo>
                  <a:cubicBezTo>
                    <a:pt x="727" y="15463"/>
                    <a:pt x="846" y="15638"/>
                    <a:pt x="1021" y="15813"/>
                  </a:cubicBezTo>
                  <a:cubicBezTo>
                    <a:pt x="1196" y="15960"/>
                    <a:pt x="1427" y="16072"/>
                    <a:pt x="1629" y="16163"/>
                  </a:cubicBezTo>
                  <a:cubicBezTo>
                    <a:pt x="2007" y="16275"/>
                    <a:pt x="2357" y="16393"/>
                    <a:pt x="2734" y="16421"/>
                  </a:cubicBezTo>
                  <a:cubicBezTo>
                    <a:pt x="2900" y="16451"/>
                    <a:pt x="3065" y="16459"/>
                    <a:pt x="3231" y="16459"/>
                  </a:cubicBezTo>
                  <a:cubicBezTo>
                    <a:pt x="3415" y="16459"/>
                    <a:pt x="3599" y="16449"/>
                    <a:pt x="3783" y="16449"/>
                  </a:cubicBezTo>
                  <a:cubicBezTo>
                    <a:pt x="4867" y="16421"/>
                    <a:pt x="5944" y="16338"/>
                    <a:pt x="6965" y="15988"/>
                  </a:cubicBezTo>
                  <a:cubicBezTo>
                    <a:pt x="7139" y="15925"/>
                    <a:pt x="7342" y="15841"/>
                    <a:pt x="7489" y="15722"/>
                  </a:cubicBezTo>
                  <a:cubicBezTo>
                    <a:pt x="7573" y="15638"/>
                    <a:pt x="7664" y="15491"/>
                    <a:pt x="7720" y="15373"/>
                  </a:cubicBezTo>
                  <a:cubicBezTo>
                    <a:pt x="7867" y="15051"/>
                    <a:pt x="7867" y="14701"/>
                    <a:pt x="7748" y="14387"/>
                  </a:cubicBezTo>
                  <a:cubicBezTo>
                    <a:pt x="7720" y="14296"/>
                    <a:pt x="7692" y="14212"/>
                    <a:pt x="7629" y="14149"/>
                  </a:cubicBezTo>
                  <a:cubicBezTo>
                    <a:pt x="7601" y="14093"/>
                    <a:pt x="7573" y="14065"/>
                    <a:pt x="7545" y="14002"/>
                  </a:cubicBezTo>
                  <a:cubicBezTo>
                    <a:pt x="7489" y="13827"/>
                    <a:pt x="7426" y="13625"/>
                    <a:pt x="7342" y="13478"/>
                  </a:cubicBezTo>
                  <a:cubicBezTo>
                    <a:pt x="7279" y="13394"/>
                    <a:pt x="7251" y="13303"/>
                    <a:pt x="7195" y="13219"/>
                  </a:cubicBezTo>
                  <a:cubicBezTo>
                    <a:pt x="7077" y="13044"/>
                    <a:pt x="6930" y="12897"/>
                    <a:pt x="6846" y="12722"/>
                  </a:cubicBezTo>
                  <a:cubicBezTo>
                    <a:pt x="6727" y="12429"/>
                    <a:pt x="6699" y="12079"/>
                    <a:pt x="6727" y="11765"/>
                  </a:cubicBezTo>
                  <a:cubicBezTo>
                    <a:pt x="6727" y="11443"/>
                    <a:pt x="6790" y="11121"/>
                    <a:pt x="6818" y="10800"/>
                  </a:cubicBezTo>
                  <a:cubicBezTo>
                    <a:pt x="6846" y="10625"/>
                    <a:pt x="6846" y="10450"/>
                    <a:pt x="6790" y="10275"/>
                  </a:cubicBezTo>
                  <a:cubicBezTo>
                    <a:pt x="6755" y="10219"/>
                    <a:pt x="6727" y="10156"/>
                    <a:pt x="6727" y="10100"/>
                  </a:cubicBezTo>
                  <a:cubicBezTo>
                    <a:pt x="6671" y="9898"/>
                    <a:pt x="6790" y="9723"/>
                    <a:pt x="6874" y="9520"/>
                  </a:cubicBezTo>
                  <a:cubicBezTo>
                    <a:pt x="6902" y="9429"/>
                    <a:pt x="6930" y="9317"/>
                    <a:pt x="6930" y="9226"/>
                  </a:cubicBezTo>
                  <a:cubicBezTo>
                    <a:pt x="6930" y="9142"/>
                    <a:pt x="6965" y="9052"/>
                    <a:pt x="7049" y="9024"/>
                  </a:cubicBezTo>
                  <a:cubicBezTo>
                    <a:pt x="7073" y="9016"/>
                    <a:pt x="7099" y="9013"/>
                    <a:pt x="7125" y="9013"/>
                  </a:cubicBezTo>
                  <a:cubicBezTo>
                    <a:pt x="7198" y="9013"/>
                    <a:pt x="7276" y="9039"/>
                    <a:pt x="7342" y="9079"/>
                  </a:cubicBezTo>
                  <a:cubicBezTo>
                    <a:pt x="7545" y="9142"/>
                    <a:pt x="7776" y="9226"/>
                    <a:pt x="8013" y="9317"/>
                  </a:cubicBezTo>
                  <a:cubicBezTo>
                    <a:pt x="8153" y="9373"/>
                    <a:pt x="8300" y="9429"/>
                    <a:pt x="8419" y="9520"/>
                  </a:cubicBezTo>
                  <a:cubicBezTo>
                    <a:pt x="8538" y="9632"/>
                    <a:pt x="8650" y="9779"/>
                    <a:pt x="8825" y="9842"/>
                  </a:cubicBezTo>
                  <a:lnTo>
                    <a:pt x="9062" y="9842"/>
                  </a:lnTo>
                  <a:cubicBezTo>
                    <a:pt x="9265" y="9870"/>
                    <a:pt x="9468" y="10016"/>
                    <a:pt x="9615" y="10191"/>
                  </a:cubicBezTo>
                  <a:cubicBezTo>
                    <a:pt x="9762" y="10331"/>
                    <a:pt x="9901" y="10506"/>
                    <a:pt x="10111" y="10625"/>
                  </a:cubicBezTo>
                  <a:cubicBezTo>
                    <a:pt x="10223" y="10681"/>
                    <a:pt x="10398" y="10716"/>
                    <a:pt x="10545" y="10716"/>
                  </a:cubicBezTo>
                  <a:cubicBezTo>
                    <a:pt x="10680" y="10716"/>
                    <a:pt x="10815" y="10728"/>
                    <a:pt x="10952" y="10728"/>
                  </a:cubicBezTo>
                  <a:cubicBezTo>
                    <a:pt x="11021" y="10728"/>
                    <a:pt x="11090" y="10725"/>
                    <a:pt x="11160" y="10716"/>
                  </a:cubicBezTo>
                  <a:cubicBezTo>
                    <a:pt x="11335" y="10716"/>
                    <a:pt x="11510" y="10681"/>
                    <a:pt x="11594" y="10569"/>
                  </a:cubicBezTo>
                  <a:cubicBezTo>
                    <a:pt x="11419" y="10478"/>
                    <a:pt x="11188" y="10422"/>
                    <a:pt x="10985" y="10331"/>
                  </a:cubicBezTo>
                  <a:cubicBezTo>
                    <a:pt x="10720" y="10191"/>
                    <a:pt x="10517" y="9954"/>
                    <a:pt x="10314" y="9723"/>
                  </a:cubicBezTo>
                  <a:cubicBezTo>
                    <a:pt x="10195" y="9604"/>
                    <a:pt x="10111" y="9492"/>
                    <a:pt x="9992" y="9345"/>
                  </a:cubicBezTo>
                  <a:cubicBezTo>
                    <a:pt x="9936" y="9282"/>
                    <a:pt x="9873" y="9198"/>
                    <a:pt x="9845" y="9107"/>
                  </a:cubicBezTo>
                  <a:cubicBezTo>
                    <a:pt x="9790" y="8968"/>
                    <a:pt x="9873" y="8821"/>
                    <a:pt x="9964" y="8702"/>
                  </a:cubicBezTo>
                  <a:cubicBezTo>
                    <a:pt x="10076" y="8583"/>
                    <a:pt x="10195" y="8527"/>
                    <a:pt x="10314" y="8443"/>
                  </a:cubicBezTo>
                  <a:cubicBezTo>
                    <a:pt x="10476" y="8333"/>
                    <a:pt x="10560" y="8174"/>
                    <a:pt x="10761" y="8174"/>
                  </a:cubicBezTo>
                  <a:cubicBezTo>
                    <a:pt x="10777" y="8174"/>
                    <a:pt x="10793" y="8175"/>
                    <a:pt x="10810" y="8177"/>
                  </a:cubicBezTo>
                  <a:cubicBezTo>
                    <a:pt x="10922" y="8205"/>
                    <a:pt x="11041" y="8296"/>
                    <a:pt x="11125" y="8352"/>
                  </a:cubicBezTo>
                  <a:cubicBezTo>
                    <a:pt x="11335" y="8471"/>
                    <a:pt x="11510" y="8583"/>
                    <a:pt x="11684" y="8702"/>
                  </a:cubicBezTo>
                  <a:cubicBezTo>
                    <a:pt x="11740" y="8758"/>
                    <a:pt x="11796" y="8793"/>
                    <a:pt x="11887" y="8821"/>
                  </a:cubicBezTo>
                  <a:cubicBezTo>
                    <a:pt x="11943" y="8821"/>
                    <a:pt x="12034" y="8821"/>
                    <a:pt x="12090" y="8793"/>
                  </a:cubicBezTo>
                  <a:cubicBezTo>
                    <a:pt x="12146" y="8730"/>
                    <a:pt x="12146" y="8646"/>
                    <a:pt x="12174" y="8583"/>
                  </a:cubicBezTo>
                  <a:cubicBezTo>
                    <a:pt x="12237" y="8380"/>
                    <a:pt x="12293" y="8149"/>
                    <a:pt x="12384" y="7947"/>
                  </a:cubicBezTo>
                  <a:cubicBezTo>
                    <a:pt x="12440" y="7828"/>
                    <a:pt x="12496" y="7681"/>
                    <a:pt x="12496" y="7534"/>
                  </a:cubicBezTo>
                  <a:cubicBezTo>
                    <a:pt x="12496" y="7359"/>
                    <a:pt x="12412" y="7220"/>
                    <a:pt x="12349" y="7045"/>
                  </a:cubicBezTo>
                  <a:cubicBezTo>
                    <a:pt x="12321" y="6835"/>
                    <a:pt x="12321" y="6632"/>
                    <a:pt x="12349" y="6429"/>
                  </a:cubicBezTo>
                  <a:cubicBezTo>
                    <a:pt x="12349" y="6227"/>
                    <a:pt x="12349" y="6024"/>
                    <a:pt x="12265" y="5821"/>
                  </a:cubicBezTo>
                  <a:cubicBezTo>
                    <a:pt x="12062" y="5436"/>
                    <a:pt x="11594" y="5262"/>
                    <a:pt x="11300" y="4912"/>
                  </a:cubicBezTo>
                  <a:cubicBezTo>
                    <a:pt x="11216" y="4828"/>
                    <a:pt x="11125" y="4709"/>
                    <a:pt x="11041" y="4597"/>
                  </a:cubicBezTo>
                  <a:cubicBezTo>
                    <a:pt x="10866" y="4388"/>
                    <a:pt x="10664" y="4248"/>
                    <a:pt x="10426" y="4101"/>
                  </a:cubicBezTo>
                  <a:cubicBezTo>
                    <a:pt x="10370" y="4073"/>
                    <a:pt x="10286" y="4038"/>
                    <a:pt x="10223" y="3982"/>
                  </a:cubicBezTo>
                  <a:cubicBezTo>
                    <a:pt x="10167" y="3954"/>
                    <a:pt x="10139" y="3898"/>
                    <a:pt x="10076" y="3898"/>
                  </a:cubicBezTo>
                  <a:cubicBezTo>
                    <a:pt x="10020" y="3898"/>
                    <a:pt x="9992" y="3954"/>
                    <a:pt x="9936" y="3954"/>
                  </a:cubicBezTo>
                  <a:cubicBezTo>
                    <a:pt x="9873" y="3954"/>
                    <a:pt x="9873" y="3835"/>
                    <a:pt x="9845" y="3807"/>
                  </a:cubicBezTo>
                  <a:cubicBezTo>
                    <a:pt x="9845" y="3779"/>
                    <a:pt x="9818" y="3723"/>
                    <a:pt x="9790" y="3688"/>
                  </a:cubicBezTo>
                  <a:cubicBezTo>
                    <a:pt x="9762" y="3632"/>
                    <a:pt x="9727" y="3576"/>
                    <a:pt x="9643" y="3549"/>
                  </a:cubicBezTo>
                  <a:cubicBezTo>
                    <a:pt x="9552" y="3514"/>
                    <a:pt x="9496" y="3458"/>
                    <a:pt x="9440" y="3402"/>
                  </a:cubicBezTo>
                  <a:cubicBezTo>
                    <a:pt x="9293" y="3255"/>
                    <a:pt x="9146" y="3136"/>
                    <a:pt x="8999" y="2989"/>
                  </a:cubicBezTo>
                  <a:cubicBezTo>
                    <a:pt x="8678" y="2730"/>
                    <a:pt x="8391" y="2437"/>
                    <a:pt x="8069" y="2178"/>
                  </a:cubicBezTo>
                  <a:cubicBezTo>
                    <a:pt x="7951" y="2087"/>
                    <a:pt x="7867" y="1975"/>
                    <a:pt x="7804" y="1856"/>
                  </a:cubicBezTo>
                  <a:cubicBezTo>
                    <a:pt x="7748" y="1765"/>
                    <a:pt x="7720" y="1654"/>
                    <a:pt x="7664" y="1591"/>
                  </a:cubicBezTo>
                  <a:cubicBezTo>
                    <a:pt x="7573" y="1479"/>
                    <a:pt x="7398" y="1479"/>
                    <a:pt x="7251" y="1416"/>
                  </a:cubicBezTo>
                  <a:cubicBezTo>
                    <a:pt x="7104" y="1360"/>
                    <a:pt x="6993" y="1213"/>
                    <a:pt x="6846" y="1129"/>
                  </a:cubicBezTo>
                  <a:cubicBezTo>
                    <a:pt x="6699" y="1010"/>
                    <a:pt x="6580" y="863"/>
                    <a:pt x="6496" y="717"/>
                  </a:cubicBezTo>
                  <a:cubicBezTo>
                    <a:pt x="6377" y="542"/>
                    <a:pt x="6293" y="339"/>
                    <a:pt x="6147" y="192"/>
                  </a:cubicBezTo>
                  <a:cubicBezTo>
                    <a:pt x="6030" y="81"/>
                    <a:pt x="5877" y="1"/>
                    <a:pt x="5718"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79"/>
            <p:cNvSpPr/>
            <p:nvPr/>
          </p:nvSpPr>
          <p:spPr>
            <a:xfrm>
              <a:off x="5344478" y="4405385"/>
              <a:ext cx="124766" cy="172756"/>
            </a:xfrm>
            <a:custGeom>
              <a:rect b="b" l="l" r="r" t="t"/>
              <a:pathLst>
                <a:path extrusionOk="0" h="7592" w="5483">
                  <a:moveTo>
                    <a:pt x="3726" y="1"/>
                  </a:moveTo>
                  <a:cubicBezTo>
                    <a:pt x="3683" y="1"/>
                    <a:pt x="3638" y="7"/>
                    <a:pt x="3588" y="23"/>
                  </a:cubicBezTo>
                  <a:cubicBezTo>
                    <a:pt x="3413" y="107"/>
                    <a:pt x="3238" y="309"/>
                    <a:pt x="3063" y="400"/>
                  </a:cubicBezTo>
                  <a:cubicBezTo>
                    <a:pt x="2742" y="575"/>
                    <a:pt x="2420" y="750"/>
                    <a:pt x="2245" y="1036"/>
                  </a:cubicBezTo>
                  <a:cubicBezTo>
                    <a:pt x="2014" y="1533"/>
                    <a:pt x="1986" y="2582"/>
                    <a:pt x="1427" y="2820"/>
                  </a:cubicBezTo>
                  <a:cubicBezTo>
                    <a:pt x="1112" y="2959"/>
                    <a:pt x="875" y="3022"/>
                    <a:pt x="700" y="3344"/>
                  </a:cubicBezTo>
                  <a:cubicBezTo>
                    <a:pt x="588" y="3575"/>
                    <a:pt x="497" y="3777"/>
                    <a:pt x="350" y="3980"/>
                  </a:cubicBezTo>
                  <a:cubicBezTo>
                    <a:pt x="1" y="4596"/>
                    <a:pt x="203" y="5498"/>
                    <a:pt x="588" y="6050"/>
                  </a:cubicBezTo>
                  <a:cubicBezTo>
                    <a:pt x="791" y="6344"/>
                    <a:pt x="1112" y="6602"/>
                    <a:pt x="1343" y="6896"/>
                  </a:cubicBezTo>
                  <a:cubicBezTo>
                    <a:pt x="1518" y="7099"/>
                    <a:pt x="1637" y="7393"/>
                    <a:pt x="1896" y="7504"/>
                  </a:cubicBezTo>
                  <a:cubicBezTo>
                    <a:pt x="2072" y="7573"/>
                    <a:pt x="2256" y="7591"/>
                    <a:pt x="2443" y="7591"/>
                  </a:cubicBezTo>
                  <a:cubicBezTo>
                    <a:pt x="2657" y="7591"/>
                    <a:pt x="2875" y="7567"/>
                    <a:pt x="3091" y="7567"/>
                  </a:cubicBezTo>
                  <a:cubicBezTo>
                    <a:pt x="3735" y="7539"/>
                    <a:pt x="4399" y="7302"/>
                    <a:pt x="4371" y="6491"/>
                  </a:cubicBezTo>
                  <a:cubicBezTo>
                    <a:pt x="4343" y="5875"/>
                    <a:pt x="3874" y="5323"/>
                    <a:pt x="3874" y="4707"/>
                  </a:cubicBezTo>
                  <a:cubicBezTo>
                    <a:pt x="3846" y="4505"/>
                    <a:pt x="3965" y="4274"/>
                    <a:pt x="3993" y="4071"/>
                  </a:cubicBezTo>
                  <a:cubicBezTo>
                    <a:pt x="4084" y="3631"/>
                    <a:pt x="4140" y="3225"/>
                    <a:pt x="4140" y="2785"/>
                  </a:cubicBezTo>
                  <a:cubicBezTo>
                    <a:pt x="4196" y="2176"/>
                    <a:pt x="4783" y="1945"/>
                    <a:pt x="5042" y="1477"/>
                  </a:cubicBezTo>
                  <a:cubicBezTo>
                    <a:pt x="5273" y="1099"/>
                    <a:pt x="5448" y="512"/>
                    <a:pt x="5483" y="79"/>
                  </a:cubicBezTo>
                  <a:cubicBezTo>
                    <a:pt x="5361" y="59"/>
                    <a:pt x="5243" y="52"/>
                    <a:pt x="5131" y="52"/>
                  </a:cubicBezTo>
                  <a:cubicBezTo>
                    <a:pt x="4833" y="52"/>
                    <a:pt x="4569" y="102"/>
                    <a:pt x="4341" y="102"/>
                  </a:cubicBezTo>
                  <a:cubicBezTo>
                    <a:pt x="4260" y="102"/>
                    <a:pt x="4184" y="96"/>
                    <a:pt x="4112" y="79"/>
                  </a:cubicBezTo>
                  <a:cubicBezTo>
                    <a:pt x="3960" y="57"/>
                    <a:pt x="3855" y="1"/>
                    <a:pt x="37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79"/>
            <p:cNvSpPr/>
            <p:nvPr/>
          </p:nvSpPr>
          <p:spPr>
            <a:xfrm>
              <a:off x="5352305" y="4421677"/>
              <a:ext cx="33291" cy="44532"/>
            </a:xfrm>
            <a:custGeom>
              <a:rect b="b" l="l" r="r" t="t"/>
              <a:pathLst>
                <a:path extrusionOk="0" h="1957" w="1463">
                  <a:moveTo>
                    <a:pt x="1237" y="1"/>
                  </a:moveTo>
                  <a:cubicBezTo>
                    <a:pt x="1202" y="1"/>
                    <a:pt x="1163" y="11"/>
                    <a:pt x="1118" y="34"/>
                  </a:cubicBezTo>
                  <a:cubicBezTo>
                    <a:pt x="1027" y="62"/>
                    <a:pt x="971" y="146"/>
                    <a:pt x="943" y="265"/>
                  </a:cubicBezTo>
                  <a:cubicBezTo>
                    <a:pt x="880" y="439"/>
                    <a:pt x="852" y="670"/>
                    <a:pt x="796" y="817"/>
                  </a:cubicBezTo>
                  <a:cubicBezTo>
                    <a:pt x="650" y="1055"/>
                    <a:pt x="447" y="1229"/>
                    <a:pt x="272" y="1432"/>
                  </a:cubicBezTo>
                  <a:cubicBezTo>
                    <a:pt x="1" y="1723"/>
                    <a:pt x="87" y="1957"/>
                    <a:pt x="319" y="1957"/>
                  </a:cubicBezTo>
                  <a:cubicBezTo>
                    <a:pt x="411" y="1957"/>
                    <a:pt x="525" y="1921"/>
                    <a:pt x="650" y="1838"/>
                  </a:cubicBezTo>
                  <a:cubicBezTo>
                    <a:pt x="1055" y="1579"/>
                    <a:pt x="1349" y="936"/>
                    <a:pt x="1433" y="467"/>
                  </a:cubicBezTo>
                  <a:cubicBezTo>
                    <a:pt x="1462" y="296"/>
                    <a:pt x="1422" y="1"/>
                    <a:pt x="12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79"/>
            <p:cNvSpPr/>
            <p:nvPr/>
          </p:nvSpPr>
          <p:spPr>
            <a:xfrm>
              <a:off x="5346116" y="4547877"/>
              <a:ext cx="27670" cy="26532"/>
            </a:xfrm>
            <a:custGeom>
              <a:rect b="b" l="l" r="r" t="t"/>
              <a:pathLst>
                <a:path extrusionOk="0" h="1166" w="1216">
                  <a:moveTo>
                    <a:pt x="119" y="1"/>
                  </a:moveTo>
                  <a:cubicBezTo>
                    <a:pt x="45" y="1"/>
                    <a:pt x="0" y="52"/>
                    <a:pt x="20" y="194"/>
                  </a:cubicBezTo>
                  <a:cubicBezTo>
                    <a:pt x="20" y="431"/>
                    <a:pt x="341" y="837"/>
                    <a:pt x="544" y="984"/>
                  </a:cubicBezTo>
                  <a:cubicBezTo>
                    <a:pt x="690" y="1106"/>
                    <a:pt x="875" y="1165"/>
                    <a:pt x="1086" y="1165"/>
                  </a:cubicBezTo>
                  <a:cubicBezTo>
                    <a:pt x="1128" y="1165"/>
                    <a:pt x="1171" y="1163"/>
                    <a:pt x="1215" y="1159"/>
                  </a:cubicBezTo>
                  <a:cubicBezTo>
                    <a:pt x="1005" y="928"/>
                    <a:pt x="922" y="606"/>
                    <a:pt x="691" y="340"/>
                  </a:cubicBezTo>
                  <a:cubicBezTo>
                    <a:pt x="608" y="263"/>
                    <a:pt x="287" y="1"/>
                    <a:pt x="11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79"/>
            <p:cNvSpPr/>
            <p:nvPr/>
          </p:nvSpPr>
          <p:spPr>
            <a:xfrm>
              <a:off x="5438046" y="4494220"/>
              <a:ext cx="11946" cy="30287"/>
            </a:xfrm>
            <a:custGeom>
              <a:rect b="b" l="l" r="r" t="t"/>
              <a:pathLst>
                <a:path extrusionOk="0" h="1331" w="525">
                  <a:moveTo>
                    <a:pt x="292" y="0"/>
                  </a:moveTo>
                  <a:cubicBezTo>
                    <a:pt x="207" y="0"/>
                    <a:pt x="124" y="134"/>
                    <a:pt x="84" y="279"/>
                  </a:cubicBezTo>
                  <a:cubicBezTo>
                    <a:pt x="28" y="545"/>
                    <a:pt x="0" y="922"/>
                    <a:pt x="84" y="1188"/>
                  </a:cubicBezTo>
                  <a:cubicBezTo>
                    <a:pt x="169" y="1284"/>
                    <a:pt x="234" y="1331"/>
                    <a:pt x="285" y="1331"/>
                  </a:cubicBezTo>
                  <a:cubicBezTo>
                    <a:pt x="357" y="1331"/>
                    <a:pt x="401" y="1240"/>
                    <a:pt x="434" y="1069"/>
                  </a:cubicBezTo>
                  <a:cubicBezTo>
                    <a:pt x="497" y="803"/>
                    <a:pt x="525" y="398"/>
                    <a:pt x="434" y="167"/>
                  </a:cubicBezTo>
                  <a:cubicBezTo>
                    <a:pt x="392" y="47"/>
                    <a:pt x="342" y="0"/>
                    <a:pt x="2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79"/>
            <p:cNvSpPr/>
            <p:nvPr/>
          </p:nvSpPr>
          <p:spPr>
            <a:xfrm>
              <a:off x="5383798" y="4403542"/>
              <a:ext cx="30014" cy="15997"/>
            </a:xfrm>
            <a:custGeom>
              <a:rect b="b" l="l" r="r" t="t"/>
              <a:pathLst>
                <a:path extrusionOk="0" h="703" w="1319">
                  <a:moveTo>
                    <a:pt x="894" y="1"/>
                  </a:moveTo>
                  <a:cubicBezTo>
                    <a:pt x="857" y="1"/>
                    <a:pt x="820" y="5"/>
                    <a:pt x="783" y="13"/>
                  </a:cubicBezTo>
                  <a:cubicBezTo>
                    <a:pt x="573" y="69"/>
                    <a:pt x="286" y="160"/>
                    <a:pt x="168" y="362"/>
                  </a:cubicBezTo>
                  <a:cubicBezTo>
                    <a:pt x="1" y="595"/>
                    <a:pt x="152" y="703"/>
                    <a:pt x="335" y="703"/>
                  </a:cubicBezTo>
                  <a:cubicBezTo>
                    <a:pt x="406" y="703"/>
                    <a:pt x="481" y="687"/>
                    <a:pt x="545" y="656"/>
                  </a:cubicBezTo>
                  <a:cubicBezTo>
                    <a:pt x="720" y="565"/>
                    <a:pt x="1098" y="537"/>
                    <a:pt x="1216" y="362"/>
                  </a:cubicBezTo>
                  <a:cubicBezTo>
                    <a:pt x="1318" y="140"/>
                    <a:pt x="1117" y="1"/>
                    <a:pt x="8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79"/>
            <p:cNvSpPr/>
            <p:nvPr/>
          </p:nvSpPr>
          <p:spPr>
            <a:xfrm>
              <a:off x="5295463" y="4129344"/>
              <a:ext cx="88176" cy="110885"/>
            </a:xfrm>
            <a:custGeom>
              <a:rect b="b" l="l" r="r" t="t"/>
              <a:pathLst>
                <a:path extrusionOk="0" h="4873" w="3875">
                  <a:moveTo>
                    <a:pt x="148" y="1"/>
                  </a:moveTo>
                  <a:lnTo>
                    <a:pt x="148" y="1"/>
                  </a:lnTo>
                  <a:cubicBezTo>
                    <a:pt x="1" y="1197"/>
                    <a:pt x="700" y="2504"/>
                    <a:pt x="1253" y="3525"/>
                  </a:cubicBezTo>
                  <a:cubicBezTo>
                    <a:pt x="1371" y="3791"/>
                    <a:pt x="1546" y="4021"/>
                    <a:pt x="1693" y="4252"/>
                  </a:cubicBezTo>
                  <a:cubicBezTo>
                    <a:pt x="1772" y="4450"/>
                    <a:pt x="1908" y="4872"/>
                    <a:pt x="2193" y="4872"/>
                  </a:cubicBezTo>
                  <a:cubicBezTo>
                    <a:pt x="2210" y="4872"/>
                    <a:pt x="2227" y="4871"/>
                    <a:pt x="2246" y="4868"/>
                  </a:cubicBezTo>
                  <a:cubicBezTo>
                    <a:pt x="2392" y="4812"/>
                    <a:pt x="2420" y="4602"/>
                    <a:pt x="2504" y="4490"/>
                  </a:cubicBezTo>
                  <a:cubicBezTo>
                    <a:pt x="2679" y="4315"/>
                    <a:pt x="2945" y="4224"/>
                    <a:pt x="3176" y="4140"/>
                  </a:cubicBezTo>
                  <a:cubicBezTo>
                    <a:pt x="3350" y="4077"/>
                    <a:pt x="3819" y="3994"/>
                    <a:pt x="3875" y="3819"/>
                  </a:cubicBezTo>
                  <a:cubicBezTo>
                    <a:pt x="3756" y="3672"/>
                    <a:pt x="3581" y="3588"/>
                    <a:pt x="3441" y="3497"/>
                  </a:cubicBezTo>
                  <a:cubicBezTo>
                    <a:pt x="3176" y="3350"/>
                    <a:pt x="2945" y="3147"/>
                    <a:pt x="2679" y="2973"/>
                  </a:cubicBezTo>
                  <a:cubicBezTo>
                    <a:pt x="2329" y="2679"/>
                    <a:pt x="1952" y="2448"/>
                    <a:pt x="1602" y="2127"/>
                  </a:cubicBezTo>
                  <a:cubicBezTo>
                    <a:pt x="1483" y="2015"/>
                    <a:pt x="1371" y="1896"/>
                    <a:pt x="1253" y="1777"/>
                  </a:cubicBezTo>
                  <a:cubicBezTo>
                    <a:pt x="875" y="1371"/>
                    <a:pt x="700" y="847"/>
                    <a:pt x="497" y="378"/>
                  </a:cubicBezTo>
                  <a:cubicBezTo>
                    <a:pt x="435" y="204"/>
                    <a:pt x="351" y="29"/>
                    <a:pt x="14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79"/>
            <p:cNvSpPr/>
            <p:nvPr/>
          </p:nvSpPr>
          <p:spPr>
            <a:xfrm>
              <a:off x="5355150" y="4123473"/>
              <a:ext cx="90224" cy="88790"/>
            </a:xfrm>
            <a:custGeom>
              <a:rect b="b" l="l" r="r" t="t"/>
              <a:pathLst>
                <a:path extrusionOk="0" h="3902" w="3965">
                  <a:moveTo>
                    <a:pt x="259" y="0"/>
                  </a:moveTo>
                  <a:cubicBezTo>
                    <a:pt x="0" y="56"/>
                    <a:pt x="525" y="581"/>
                    <a:pt x="608" y="699"/>
                  </a:cubicBezTo>
                  <a:cubicBezTo>
                    <a:pt x="958" y="1077"/>
                    <a:pt x="1308" y="1399"/>
                    <a:pt x="1657" y="1748"/>
                  </a:cubicBezTo>
                  <a:cubicBezTo>
                    <a:pt x="1951" y="2035"/>
                    <a:pt x="2245" y="2385"/>
                    <a:pt x="2447" y="2706"/>
                  </a:cubicBezTo>
                  <a:cubicBezTo>
                    <a:pt x="2706" y="3147"/>
                    <a:pt x="2769" y="3405"/>
                    <a:pt x="2769" y="3902"/>
                  </a:cubicBezTo>
                  <a:cubicBezTo>
                    <a:pt x="2853" y="3727"/>
                    <a:pt x="3203" y="3727"/>
                    <a:pt x="3321" y="3671"/>
                  </a:cubicBezTo>
                  <a:cubicBezTo>
                    <a:pt x="3440" y="3608"/>
                    <a:pt x="3755" y="3524"/>
                    <a:pt x="3818" y="3433"/>
                  </a:cubicBezTo>
                  <a:cubicBezTo>
                    <a:pt x="3965" y="3231"/>
                    <a:pt x="3615" y="2762"/>
                    <a:pt x="3524" y="2587"/>
                  </a:cubicBezTo>
                  <a:cubicBezTo>
                    <a:pt x="3294" y="2273"/>
                    <a:pt x="3000" y="1979"/>
                    <a:pt x="2706" y="1657"/>
                  </a:cubicBezTo>
                  <a:cubicBezTo>
                    <a:pt x="2419" y="1364"/>
                    <a:pt x="2154" y="1049"/>
                    <a:pt x="1804" y="811"/>
                  </a:cubicBezTo>
                  <a:cubicBezTo>
                    <a:pt x="1517" y="636"/>
                    <a:pt x="1224" y="490"/>
                    <a:pt x="958" y="287"/>
                  </a:cubicBezTo>
                  <a:cubicBezTo>
                    <a:pt x="846" y="231"/>
                    <a:pt x="727" y="175"/>
                    <a:pt x="580" y="140"/>
                  </a:cubicBezTo>
                  <a:cubicBezTo>
                    <a:pt x="525" y="112"/>
                    <a:pt x="322" y="0"/>
                    <a:pt x="25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79"/>
            <p:cNvSpPr/>
            <p:nvPr/>
          </p:nvSpPr>
          <p:spPr>
            <a:xfrm>
              <a:off x="5290230" y="4239524"/>
              <a:ext cx="109952" cy="111226"/>
            </a:xfrm>
            <a:custGeom>
              <a:rect b="b" l="l" r="r" t="t"/>
              <a:pathLst>
                <a:path extrusionOk="0" h="4888" w="4832">
                  <a:moveTo>
                    <a:pt x="2308" y="0"/>
                  </a:moveTo>
                  <a:cubicBezTo>
                    <a:pt x="1986" y="0"/>
                    <a:pt x="1677" y="136"/>
                    <a:pt x="1364" y="200"/>
                  </a:cubicBezTo>
                  <a:cubicBezTo>
                    <a:pt x="1308" y="403"/>
                    <a:pt x="1748" y="494"/>
                    <a:pt x="1832" y="634"/>
                  </a:cubicBezTo>
                  <a:cubicBezTo>
                    <a:pt x="1748" y="725"/>
                    <a:pt x="1539" y="753"/>
                    <a:pt x="1629" y="872"/>
                  </a:cubicBezTo>
                  <a:cubicBezTo>
                    <a:pt x="1713" y="984"/>
                    <a:pt x="1923" y="984"/>
                    <a:pt x="2007" y="1102"/>
                  </a:cubicBezTo>
                  <a:cubicBezTo>
                    <a:pt x="1960" y="1154"/>
                    <a:pt x="1910" y="1165"/>
                    <a:pt x="1854" y="1165"/>
                  </a:cubicBezTo>
                  <a:cubicBezTo>
                    <a:pt x="1811" y="1165"/>
                    <a:pt x="1765" y="1158"/>
                    <a:pt x="1713" y="1158"/>
                  </a:cubicBezTo>
                  <a:cubicBezTo>
                    <a:pt x="1601" y="1193"/>
                    <a:pt x="1427" y="1249"/>
                    <a:pt x="1308" y="1277"/>
                  </a:cubicBezTo>
                  <a:cubicBezTo>
                    <a:pt x="1105" y="1333"/>
                    <a:pt x="553" y="1396"/>
                    <a:pt x="434" y="1599"/>
                  </a:cubicBezTo>
                  <a:cubicBezTo>
                    <a:pt x="553" y="1683"/>
                    <a:pt x="1308" y="1599"/>
                    <a:pt x="1280" y="1802"/>
                  </a:cubicBezTo>
                  <a:cubicBezTo>
                    <a:pt x="1280" y="1920"/>
                    <a:pt x="930" y="1976"/>
                    <a:pt x="839" y="2004"/>
                  </a:cubicBezTo>
                  <a:cubicBezTo>
                    <a:pt x="699" y="2095"/>
                    <a:pt x="490" y="2123"/>
                    <a:pt x="350" y="2207"/>
                  </a:cubicBezTo>
                  <a:cubicBezTo>
                    <a:pt x="0" y="2417"/>
                    <a:pt x="637" y="2501"/>
                    <a:pt x="783" y="2529"/>
                  </a:cubicBezTo>
                  <a:cubicBezTo>
                    <a:pt x="1014" y="2592"/>
                    <a:pt x="1252" y="2648"/>
                    <a:pt x="1483" y="2767"/>
                  </a:cubicBezTo>
                  <a:cubicBezTo>
                    <a:pt x="1539" y="2767"/>
                    <a:pt x="1657" y="2795"/>
                    <a:pt x="1657" y="2878"/>
                  </a:cubicBezTo>
                  <a:cubicBezTo>
                    <a:pt x="1657" y="3025"/>
                    <a:pt x="1280" y="3144"/>
                    <a:pt x="1189" y="3172"/>
                  </a:cubicBezTo>
                  <a:cubicBezTo>
                    <a:pt x="1049" y="3228"/>
                    <a:pt x="259" y="3466"/>
                    <a:pt x="783" y="3606"/>
                  </a:cubicBezTo>
                  <a:cubicBezTo>
                    <a:pt x="1133" y="3697"/>
                    <a:pt x="1511" y="3697"/>
                    <a:pt x="1860" y="3780"/>
                  </a:cubicBezTo>
                  <a:cubicBezTo>
                    <a:pt x="2007" y="3843"/>
                    <a:pt x="1951" y="3815"/>
                    <a:pt x="2035" y="3927"/>
                  </a:cubicBezTo>
                  <a:cubicBezTo>
                    <a:pt x="2098" y="3990"/>
                    <a:pt x="2098" y="3990"/>
                    <a:pt x="2210" y="4018"/>
                  </a:cubicBezTo>
                  <a:cubicBezTo>
                    <a:pt x="2273" y="4046"/>
                    <a:pt x="2357" y="4074"/>
                    <a:pt x="2385" y="4074"/>
                  </a:cubicBezTo>
                  <a:cubicBezTo>
                    <a:pt x="2301" y="4193"/>
                    <a:pt x="2098" y="4277"/>
                    <a:pt x="1979" y="4368"/>
                  </a:cubicBezTo>
                  <a:cubicBezTo>
                    <a:pt x="1860" y="4424"/>
                    <a:pt x="1511" y="4571"/>
                    <a:pt x="1483" y="4717"/>
                  </a:cubicBezTo>
                  <a:cubicBezTo>
                    <a:pt x="1574" y="4829"/>
                    <a:pt x="1860" y="4801"/>
                    <a:pt x="2007" y="4829"/>
                  </a:cubicBezTo>
                  <a:cubicBezTo>
                    <a:pt x="2128" y="4854"/>
                    <a:pt x="2263" y="4888"/>
                    <a:pt x="2393" y="4888"/>
                  </a:cubicBezTo>
                  <a:cubicBezTo>
                    <a:pt x="2450" y="4888"/>
                    <a:pt x="2506" y="4881"/>
                    <a:pt x="2559" y="4864"/>
                  </a:cubicBezTo>
                  <a:cubicBezTo>
                    <a:pt x="2678" y="4801"/>
                    <a:pt x="2678" y="4717"/>
                    <a:pt x="2797" y="4689"/>
                  </a:cubicBezTo>
                  <a:cubicBezTo>
                    <a:pt x="2874" y="4673"/>
                    <a:pt x="2954" y="4667"/>
                    <a:pt x="3034" y="4667"/>
                  </a:cubicBezTo>
                  <a:cubicBezTo>
                    <a:pt x="3212" y="4667"/>
                    <a:pt x="3397" y="4695"/>
                    <a:pt x="3574" y="4695"/>
                  </a:cubicBezTo>
                  <a:cubicBezTo>
                    <a:pt x="3616" y="4695"/>
                    <a:pt x="3658" y="4693"/>
                    <a:pt x="3699" y="4689"/>
                  </a:cubicBezTo>
                  <a:cubicBezTo>
                    <a:pt x="3930" y="4627"/>
                    <a:pt x="4196" y="4599"/>
                    <a:pt x="4454" y="4571"/>
                  </a:cubicBezTo>
                  <a:cubicBezTo>
                    <a:pt x="4601" y="4543"/>
                    <a:pt x="4720" y="4543"/>
                    <a:pt x="4748" y="4368"/>
                  </a:cubicBezTo>
                  <a:cubicBezTo>
                    <a:pt x="4832" y="4074"/>
                    <a:pt x="4804" y="3815"/>
                    <a:pt x="4454" y="3780"/>
                  </a:cubicBezTo>
                  <a:cubicBezTo>
                    <a:pt x="4224" y="3780"/>
                    <a:pt x="4049" y="3899"/>
                    <a:pt x="3811" y="3990"/>
                  </a:cubicBezTo>
                  <a:cubicBezTo>
                    <a:pt x="3796" y="3998"/>
                    <a:pt x="3768" y="4001"/>
                    <a:pt x="3736" y="4001"/>
                  </a:cubicBezTo>
                  <a:cubicBezTo>
                    <a:pt x="3647" y="4001"/>
                    <a:pt x="3533" y="3974"/>
                    <a:pt x="3636" y="3927"/>
                  </a:cubicBezTo>
                  <a:cubicBezTo>
                    <a:pt x="3699" y="3697"/>
                    <a:pt x="3433" y="3641"/>
                    <a:pt x="3461" y="3431"/>
                  </a:cubicBezTo>
                  <a:cubicBezTo>
                    <a:pt x="3461" y="3291"/>
                    <a:pt x="3496" y="3081"/>
                    <a:pt x="3378" y="2941"/>
                  </a:cubicBezTo>
                  <a:cubicBezTo>
                    <a:pt x="3322" y="2850"/>
                    <a:pt x="3175" y="2850"/>
                    <a:pt x="3112" y="2732"/>
                  </a:cubicBezTo>
                  <a:cubicBezTo>
                    <a:pt x="3056" y="2592"/>
                    <a:pt x="3175" y="2445"/>
                    <a:pt x="3000" y="2270"/>
                  </a:cubicBezTo>
                  <a:cubicBezTo>
                    <a:pt x="2958" y="2216"/>
                    <a:pt x="2905" y="2198"/>
                    <a:pt x="2849" y="2198"/>
                  </a:cubicBezTo>
                  <a:cubicBezTo>
                    <a:pt x="2782" y="2198"/>
                    <a:pt x="2711" y="2223"/>
                    <a:pt x="2650" y="2242"/>
                  </a:cubicBezTo>
                  <a:cubicBezTo>
                    <a:pt x="2476" y="2242"/>
                    <a:pt x="2301" y="2270"/>
                    <a:pt x="2126" y="2270"/>
                  </a:cubicBezTo>
                  <a:cubicBezTo>
                    <a:pt x="2154" y="2151"/>
                    <a:pt x="2098" y="2004"/>
                    <a:pt x="2035" y="1920"/>
                  </a:cubicBezTo>
                  <a:cubicBezTo>
                    <a:pt x="2057" y="1916"/>
                    <a:pt x="2077" y="1915"/>
                    <a:pt x="2098" y="1915"/>
                  </a:cubicBezTo>
                  <a:cubicBezTo>
                    <a:pt x="2196" y="1915"/>
                    <a:pt x="2282" y="1954"/>
                    <a:pt x="2363" y="1954"/>
                  </a:cubicBezTo>
                  <a:cubicBezTo>
                    <a:pt x="2380" y="1954"/>
                    <a:pt x="2396" y="1953"/>
                    <a:pt x="2413" y="1948"/>
                  </a:cubicBezTo>
                  <a:cubicBezTo>
                    <a:pt x="2531" y="1920"/>
                    <a:pt x="2650" y="1830"/>
                    <a:pt x="2706" y="1718"/>
                  </a:cubicBezTo>
                  <a:cubicBezTo>
                    <a:pt x="2734" y="1655"/>
                    <a:pt x="2734" y="1543"/>
                    <a:pt x="2734" y="1452"/>
                  </a:cubicBezTo>
                  <a:cubicBezTo>
                    <a:pt x="2734" y="1333"/>
                    <a:pt x="2706" y="1368"/>
                    <a:pt x="2762" y="1249"/>
                  </a:cubicBezTo>
                  <a:cubicBezTo>
                    <a:pt x="2825" y="1193"/>
                    <a:pt x="2909" y="1158"/>
                    <a:pt x="2881" y="1046"/>
                  </a:cubicBezTo>
                  <a:cubicBezTo>
                    <a:pt x="2853" y="900"/>
                    <a:pt x="2622" y="844"/>
                    <a:pt x="2587" y="669"/>
                  </a:cubicBezTo>
                  <a:cubicBezTo>
                    <a:pt x="2587" y="494"/>
                    <a:pt x="2825" y="606"/>
                    <a:pt x="2881" y="494"/>
                  </a:cubicBezTo>
                  <a:cubicBezTo>
                    <a:pt x="2972" y="375"/>
                    <a:pt x="2797" y="144"/>
                    <a:pt x="2706" y="82"/>
                  </a:cubicBezTo>
                  <a:cubicBezTo>
                    <a:pt x="2571" y="23"/>
                    <a:pt x="2438" y="0"/>
                    <a:pt x="230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79"/>
            <p:cNvSpPr/>
            <p:nvPr/>
          </p:nvSpPr>
          <p:spPr>
            <a:xfrm>
              <a:off x="5352442" y="4357349"/>
              <a:ext cx="18636" cy="9466"/>
            </a:xfrm>
            <a:custGeom>
              <a:rect b="b" l="l" r="r" t="t"/>
              <a:pathLst>
                <a:path extrusionOk="0" h="416" w="819">
                  <a:moveTo>
                    <a:pt x="553" y="1"/>
                  </a:moveTo>
                  <a:cubicBezTo>
                    <a:pt x="441" y="1"/>
                    <a:pt x="147" y="64"/>
                    <a:pt x="91" y="211"/>
                  </a:cubicBezTo>
                  <a:cubicBezTo>
                    <a:pt x="0" y="351"/>
                    <a:pt x="266" y="386"/>
                    <a:pt x="413" y="413"/>
                  </a:cubicBezTo>
                  <a:cubicBezTo>
                    <a:pt x="440" y="413"/>
                    <a:pt x="471" y="415"/>
                    <a:pt x="503" y="415"/>
                  </a:cubicBezTo>
                  <a:cubicBezTo>
                    <a:pt x="603" y="415"/>
                    <a:pt x="715" y="399"/>
                    <a:pt x="762" y="267"/>
                  </a:cubicBezTo>
                  <a:cubicBezTo>
                    <a:pt x="818" y="92"/>
                    <a:pt x="727" y="36"/>
                    <a:pt x="5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79"/>
            <p:cNvSpPr/>
            <p:nvPr/>
          </p:nvSpPr>
          <p:spPr>
            <a:xfrm>
              <a:off x="5372967" y="4350841"/>
              <a:ext cx="59686" cy="17271"/>
            </a:xfrm>
            <a:custGeom>
              <a:rect b="b" l="l" r="r" t="t"/>
              <a:pathLst>
                <a:path extrusionOk="0" h="759" w="2623">
                  <a:moveTo>
                    <a:pt x="1168" y="0"/>
                  </a:moveTo>
                  <a:cubicBezTo>
                    <a:pt x="937" y="147"/>
                    <a:pt x="644" y="259"/>
                    <a:pt x="413" y="378"/>
                  </a:cubicBezTo>
                  <a:cubicBezTo>
                    <a:pt x="294" y="462"/>
                    <a:pt x="0" y="497"/>
                    <a:pt x="147" y="609"/>
                  </a:cubicBezTo>
                  <a:cubicBezTo>
                    <a:pt x="264" y="725"/>
                    <a:pt x="498" y="756"/>
                    <a:pt x="726" y="756"/>
                  </a:cubicBezTo>
                  <a:cubicBezTo>
                    <a:pt x="894" y="756"/>
                    <a:pt x="1058" y="739"/>
                    <a:pt x="1168" y="727"/>
                  </a:cubicBezTo>
                  <a:cubicBezTo>
                    <a:pt x="1324" y="727"/>
                    <a:pt x="1458" y="632"/>
                    <a:pt x="1610" y="632"/>
                  </a:cubicBezTo>
                  <a:cubicBezTo>
                    <a:pt x="1628" y="632"/>
                    <a:pt x="1646" y="634"/>
                    <a:pt x="1664" y="637"/>
                  </a:cubicBezTo>
                  <a:cubicBezTo>
                    <a:pt x="1850" y="637"/>
                    <a:pt x="1988" y="759"/>
                    <a:pt x="2165" y="759"/>
                  </a:cubicBezTo>
                  <a:cubicBezTo>
                    <a:pt x="2182" y="759"/>
                    <a:pt x="2199" y="758"/>
                    <a:pt x="2217" y="755"/>
                  </a:cubicBezTo>
                  <a:cubicBezTo>
                    <a:pt x="2448" y="727"/>
                    <a:pt x="2622" y="581"/>
                    <a:pt x="2594" y="350"/>
                  </a:cubicBezTo>
                  <a:cubicBezTo>
                    <a:pt x="2584" y="203"/>
                    <a:pt x="2515" y="153"/>
                    <a:pt x="2422" y="153"/>
                  </a:cubicBezTo>
                  <a:cubicBezTo>
                    <a:pt x="2251" y="153"/>
                    <a:pt x="1998" y="319"/>
                    <a:pt x="1867" y="378"/>
                  </a:cubicBezTo>
                  <a:cubicBezTo>
                    <a:pt x="1774" y="413"/>
                    <a:pt x="1729" y="452"/>
                    <a:pt x="1678" y="452"/>
                  </a:cubicBezTo>
                  <a:cubicBezTo>
                    <a:pt x="1648" y="452"/>
                    <a:pt x="1617" y="439"/>
                    <a:pt x="1574" y="406"/>
                  </a:cubicBezTo>
                  <a:cubicBezTo>
                    <a:pt x="1462" y="259"/>
                    <a:pt x="1462" y="0"/>
                    <a:pt x="116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79"/>
            <p:cNvSpPr/>
            <p:nvPr/>
          </p:nvSpPr>
          <p:spPr>
            <a:xfrm>
              <a:off x="5434064" y="4358783"/>
              <a:ext cx="19911" cy="11423"/>
            </a:xfrm>
            <a:custGeom>
              <a:rect b="b" l="l" r="r" t="t"/>
              <a:pathLst>
                <a:path extrusionOk="0" h="502" w="875">
                  <a:moveTo>
                    <a:pt x="609" y="1"/>
                  </a:moveTo>
                  <a:cubicBezTo>
                    <a:pt x="462" y="1"/>
                    <a:pt x="147" y="57"/>
                    <a:pt x="56" y="232"/>
                  </a:cubicBezTo>
                  <a:cubicBezTo>
                    <a:pt x="0" y="378"/>
                    <a:pt x="147" y="378"/>
                    <a:pt x="259" y="406"/>
                  </a:cubicBezTo>
                  <a:cubicBezTo>
                    <a:pt x="365" y="406"/>
                    <a:pt x="539" y="502"/>
                    <a:pt x="659" y="502"/>
                  </a:cubicBezTo>
                  <a:cubicBezTo>
                    <a:pt x="674" y="502"/>
                    <a:pt x="687" y="500"/>
                    <a:pt x="700" y="497"/>
                  </a:cubicBezTo>
                  <a:cubicBezTo>
                    <a:pt x="874" y="434"/>
                    <a:pt x="846" y="57"/>
                    <a:pt x="60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79"/>
            <p:cNvSpPr/>
            <p:nvPr/>
          </p:nvSpPr>
          <p:spPr>
            <a:xfrm>
              <a:off x="5361817" y="4278048"/>
              <a:ext cx="31061" cy="16748"/>
            </a:xfrm>
            <a:custGeom>
              <a:rect b="b" l="l" r="r" t="t"/>
              <a:pathLst>
                <a:path extrusionOk="0" h="736" w="1365">
                  <a:moveTo>
                    <a:pt x="1033" y="1"/>
                  </a:moveTo>
                  <a:cubicBezTo>
                    <a:pt x="871" y="1"/>
                    <a:pt x="672" y="62"/>
                    <a:pt x="553" y="81"/>
                  </a:cubicBezTo>
                  <a:cubicBezTo>
                    <a:pt x="434" y="109"/>
                    <a:pt x="113" y="109"/>
                    <a:pt x="57" y="255"/>
                  </a:cubicBezTo>
                  <a:cubicBezTo>
                    <a:pt x="1" y="430"/>
                    <a:pt x="406" y="577"/>
                    <a:pt x="525" y="633"/>
                  </a:cubicBezTo>
                  <a:cubicBezTo>
                    <a:pt x="637" y="691"/>
                    <a:pt x="773" y="735"/>
                    <a:pt x="909" y="735"/>
                  </a:cubicBezTo>
                  <a:cubicBezTo>
                    <a:pt x="985" y="735"/>
                    <a:pt x="1061" y="722"/>
                    <a:pt x="1134" y="689"/>
                  </a:cubicBezTo>
                  <a:cubicBezTo>
                    <a:pt x="1252" y="633"/>
                    <a:pt x="1336" y="549"/>
                    <a:pt x="1364" y="402"/>
                  </a:cubicBezTo>
                  <a:cubicBezTo>
                    <a:pt x="1364" y="255"/>
                    <a:pt x="1280" y="200"/>
                    <a:pt x="1224" y="53"/>
                  </a:cubicBezTo>
                  <a:cubicBezTo>
                    <a:pt x="1177" y="14"/>
                    <a:pt x="1109" y="1"/>
                    <a:pt x="10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79"/>
            <p:cNvSpPr/>
            <p:nvPr/>
          </p:nvSpPr>
          <p:spPr>
            <a:xfrm>
              <a:off x="5347186" y="4252289"/>
              <a:ext cx="36454" cy="19433"/>
            </a:xfrm>
            <a:custGeom>
              <a:rect b="b" l="l" r="r" t="t"/>
              <a:pathLst>
                <a:path extrusionOk="0" h="854" w="1602">
                  <a:moveTo>
                    <a:pt x="346" y="1"/>
                  </a:moveTo>
                  <a:cubicBezTo>
                    <a:pt x="273" y="1"/>
                    <a:pt x="208" y="12"/>
                    <a:pt x="175" y="45"/>
                  </a:cubicBezTo>
                  <a:cubicBezTo>
                    <a:pt x="0" y="164"/>
                    <a:pt x="350" y="395"/>
                    <a:pt x="434" y="457"/>
                  </a:cubicBezTo>
                  <a:cubicBezTo>
                    <a:pt x="609" y="597"/>
                    <a:pt x="784" y="772"/>
                    <a:pt x="993" y="835"/>
                  </a:cubicBezTo>
                  <a:cubicBezTo>
                    <a:pt x="1040" y="847"/>
                    <a:pt x="1102" y="853"/>
                    <a:pt x="1165" y="853"/>
                  </a:cubicBezTo>
                  <a:cubicBezTo>
                    <a:pt x="1254" y="853"/>
                    <a:pt x="1346" y="840"/>
                    <a:pt x="1399" y="807"/>
                  </a:cubicBezTo>
                  <a:cubicBezTo>
                    <a:pt x="1574" y="716"/>
                    <a:pt x="1574" y="457"/>
                    <a:pt x="1602" y="311"/>
                  </a:cubicBezTo>
                  <a:cubicBezTo>
                    <a:pt x="1546" y="73"/>
                    <a:pt x="1308" y="108"/>
                    <a:pt x="1105" y="73"/>
                  </a:cubicBezTo>
                  <a:cubicBezTo>
                    <a:pt x="958" y="73"/>
                    <a:pt x="784" y="45"/>
                    <a:pt x="644" y="45"/>
                  </a:cubicBezTo>
                  <a:cubicBezTo>
                    <a:pt x="589" y="28"/>
                    <a:pt x="458" y="1"/>
                    <a:pt x="34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79"/>
            <p:cNvSpPr/>
            <p:nvPr/>
          </p:nvSpPr>
          <p:spPr>
            <a:xfrm>
              <a:off x="5393651" y="4255361"/>
              <a:ext cx="71610" cy="44714"/>
            </a:xfrm>
            <a:custGeom>
              <a:rect b="b" l="l" r="r" t="t"/>
              <a:pathLst>
                <a:path extrusionOk="0" h="1965" w="3147">
                  <a:moveTo>
                    <a:pt x="203" y="1"/>
                  </a:moveTo>
                  <a:cubicBezTo>
                    <a:pt x="175" y="1"/>
                    <a:pt x="140" y="1"/>
                    <a:pt x="112" y="57"/>
                  </a:cubicBezTo>
                  <a:cubicBezTo>
                    <a:pt x="28" y="148"/>
                    <a:pt x="0" y="378"/>
                    <a:pt x="0" y="434"/>
                  </a:cubicBezTo>
                  <a:cubicBezTo>
                    <a:pt x="0" y="609"/>
                    <a:pt x="28" y="784"/>
                    <a:pt x="175" y="875"/>
                  </a:cubicBezTo>
                  <a:cubicBezTo>
                    <a:pt x="197" y="890"/>
                    <a:pt x="217" y="895"/>
                    <a:pt x="236" y="895"/>
                  </a:cubicBezTo>
                  <a:cubicBezTo>
                    <a:pt x="280" y="895"/>
                    <a:pt x="319" y="869"/>
                    <a:pt x="367" y="869"/>
                  </a:cubicBezTo>
                  <a:cubicBezTo>
                    <a:pt x="379" y="869"/>
                    <a:pt x="392" y="871"/>
                    <a:pt x="406" y="875"/>
                  </a:cubicBezTo>
                  <a:cubicBezTo>
                    <a:pt x="525" y="875"/>
                    <a:pt x="525" y="1022"/>
                    <a:pt x="553" y="1106"/>
                  </a:cubicBezTo>
                  <a:cubicBezTo>
                    <a:pt x="609" y="1224"/>
                    <a:pt x="727" y="1308"/>
                    <a:pt x="874" y="1308"/>
                  </a:cubicBezTo>
                  <a:cubicBezTo>
                    <a:pt x="946" y="1308"/>
                    <a:pt x="998" y="1247"/>
                    <a:pt x="1086" y="1247"/>
                  </a:cubicBezTo>
                  <a:cubicBezTo>
                    <a:pt x="1100" y="1247"/>
                    <a:pt x="1116" y="1248"/>
                    <a:pt x="1133" y="1252"/>
                  </a:cubicBezTo>
                  <a:cubicBezTo>
                    <a:pt x="1161" y="1280"/>
                    <a:pt x="1224" y="1336"/>
                    <a:pt x="1280" y="1371"/>
                  </a:cubicBezTo>
                  <a:cubicBezTo>
                    <a:pt x="1399" y="1399"/>
                    <a:pt x="1511" y="1427"/>
                    <a:pt x="1629" y="1427"/>
                  </a:cubicBezTo>
                  <a:cubicBezTo>
                    <a:pt x="1730" y="1408"/>
                    <a:pt x="1813" y="1360"/>
                    <a:pt x="1903" y="1360"/>
                  </a:cubicBezTo>
                  <a:cubicBezTo>
                    <a:pt x="1945" y="1360"/>
                    <a:pt x="1988" y="1370"/>
                    <a:pt x="2035" y="1399"/>
                  </a:cubicBezTo>
                  <a:cubicBezTo>
                    <a:pt x="2126" y="1455"/>
                    <a:pt x="2182" y="1511"/>
                    <a:pt x="2301" y="1511"/>
                  </a:cubicBezTo>
                  <a:cubicBezTo>
                    <a:pt x="2385" y="1546"/>
                    <a:pt x="2413" y="1511"/>
                    <a:pt x="2504" y="1602"/>
                  </a:cubicBezTo>
                  <a:cubicBezTo>
                    <a:pt x="2559" y="1658"/>
                    <a:pt x="2587" y="1777"/>
                    <a:pt x="2678" y="1833"/>
                  </a:cubicBezTo>
                  <a:cubicBezTo>
                    <a:pt x="2747" y="1915"/>
                    <a:pt x="2841" y="1965"/>
                    <a:pt x="2924" y="1965"/>
                  </a:cubicBezTo>
                  <a:cubicBezTo>
                    <a:pt x="3017" y="1965"/>
                    <a:pt x="3097" y="1901"/>
                    <a:pt x="3112" y="1749"/>
                  </a:cubicBezTo>
                  <a:cubicBezTo>
                    <a:pt x="3147" y="1546"/>
                    <a:pt x="3000" y="1427"/>
                    <a:pt x="2853" y="1280"/>
                  </a:cubicBezTo>
                  <a:cubicBezTo>
                    <a:pt x="2797" y="1224"/>
                    <a:pt x="2706" y="1134"/>
                    <a:pt x="2650" y="1022"/>
                  </a:cubicBezTo>
                  <a:cubicBezTo>
                    <a:pt x="2559" y="903"/>
                    <a:pt x="2532" y="784"/>
                    <a:pt x="2448" y="672"/>
                  </a:cubicBezTo>
                  <a:cubicBezTo>
                    <a:pt x="2416" y="616"/>
                    <a:pt x="2301" y="492"/>
                    <a:pt x="2212" y="492"/>
                  </a:cubicBezTo>
                  <a:cubicBezTo>
                    <a:pt x="2201" y="492"/>
                    <a:pt x="2191" y="494"/>
                    <a:pt x="2182" y="497"/>
                  </a:cubicBezTo>
                  <a:cubicBezTo>
                    <a:pt x="2063" y="525"/>
                    <a:pt x="2035" y="875"/>
                    <a:pt x="2007" y="987"/>
                  </a:cubicBezTo>
                  <a:cubicBezTo>
                    <a:pt x="1979" y="903"/>
                    <a:pt x="1951" y="875"/>
                    <a:pt x="1888" y="784"/>
                  </a:cubicBezTo>
                  <a:cubicBezTo>
                    <a:pt x="1804" y="728"/>
                    <a:pt x="1685" y="672"/>
                    <a:pt x="1602" y="609"/>
                  </a:cubicBezTo>
                  <a:cubicBezTo>
                    <a:pt x="1483" y="553"/>
                    <a:pt x="1364" y="406"/>
                    <a:pt x="1224" y="406"/>
                  </a:cubicBezTo>
                  <a:cubicBezTo>
                    <a:pt x="1049" y="406"/>
                    <a:pt x="1161" y="553"/>
                    <a:pt x="1105" y="672"/>
                  </a:cubicBezTo>
                  <a:cubicBezTo>
                    <a:pt x="1014" y="581"/>
                    <a:pt x="958" y="553"/>
                    <a:pt x="839" y="525"/>
                  </a:cubicBezTo>
                  <a:cubicBezTo>
                    <a:pt x="755" y="497"/>
                    <a:pt x="581" y="462"/>
                    <a:pt x="525" y="406"/>
                  </a:cubicBezTo>
                  <a:cubicBezTo>
                    <a:pt x="378" y="350"/>
                    <a:pt x="350" y="1"/>
                    <a:pt x="20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79"/>
            <p:cNvSpPr/>
            <p:nvPr/>
          </p:nvSpPr>
          <p:spPr>
            <a:xfrm>
              <a:off x="5423392" y="4236110"/>
              <a:ext cx="33928" cy="24530"/>
            </a:xfrm>
            <a:custGeom>
              <a:rect b="b" l="l" r="r" t="t"/>
              <a:pathLst>
                <a:path extrusionOk="0" h="1078" w="1491">
                  <a:moveTo>
                    <a:pt x="553" y="1"/>
                  </a:moveTo>
                  <a:cubicBezTo>
                    <a:pt x="406" y="29"/>
                    <a:pt x="1" y="378"/>
                    <a:pt x="1" y="553"/>
                  </a:cubicBezTo>
                  <a:cubicBezTo>
                    <a:pt x="1" y="756"/>
                    <a:pt x="295" y="903"/>
                    <a:pt x="469" y="903"/>
                  </a:cubicBezTo>
                  <a:cubicBezTo>
                    <a:pt x="553" y="903"/>
                    <a:pt x="616" y="819"/>
                    <a:pt x="672" y="819"/>
                  </a:cubicBezTo>
                  <a:cubicBezTo>
                    <a:pt x="756" y="819"/>
                    <a:pt x="728" y="847"/>
                    <a:pt x="791" y="875"/>
                  </a:cubicBezTo>
                  <a:cubicBezTo>
                    <a:pt x="903" y="994"/>
                    <a:pt x="966" y="1078"/>
                    <a:pt x="1141" y="1078"/>
                  </a:cubicBezTo>
                  <a:cubicBezTo>
                    <a:pt x="1399" y="1078"/>
                    <a:pt x="1490" y="672"/>
                    <a:pt x="1399" y="434"/>
                  </a:cubicBezTo>
                  <a:cubicBezTo>
                    <a:pt x="1371" y="343"/>
                    <a:pt x="1335" y="308"/>
                    <a:pt x="1295" y="308"/>
                  </a:cubicBezTo>
                  <a:cubicBezTo>
                    <a:pt x="1170" y="308"/>
                    <a:pt x="1001" y="651"/>
                    <a:pt x="847" y="672"/>
                  </a:cubicBezTo>
                  <a:cubicBezTo>
                    <a:pt x="839" y="674"/>
                    <a:pt x="831" y="674"/>
                    <a:pt x="824" y="674"/>
                  </a:cubicBezTo>
                  <a:cubicBezTo>
                    <a:pt x="710" y="674"/>
                    <a:pt x="791" y="463"/>
                    <a:pt x="791" y="350"/>
                  </a:cubicBezTo>
                  <a:cubicBezTo>
                    <a:pt x="791" y="232"/>
                    <a:pt x="728" y="29"/>
                    <a:pt x="5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79"/>
            <p:cNvSpPr/>
            <p:nvPr/>
          </p:nvSpPr>
          <p:spPr>
            <a:xfrm>
              <a:off x="5448536" y="4202911"/>
              <a:ext cx="57775" cy="56455"/>
            </a:xfrm>
            <a:custGeom>
              <a:rect b="b" l="l" r="r" t="t"/>
              <a:pathLst>
                <a:path extrusionOk="0" h="2481" w="2539">
                  <a:moveTo>
                    <a:pt x="1084" y="0"/>
                  </a:moveTo>
                  <a:cubicBezTo>
                    <a:pt x="1005" y="0"/>
                    <a:pt x="935" y="124"/>
                    <a:pt x="910" y="180"/>
                  </a:cubicBezTo>
                  <a:cubicBezTo>
                    <a:pt x="819" y="320"/>
                    <a:pt x="875" y="614"/>
                    <a:pt x="763" y="761"/>
                  </a:cubicBezTo>
                  <a:cubicBezTo>
                    <a:pt x="733" y="785"/>
                    <a:pt x="709" y="796"/>
                    <a:pt x="688" y="796"/>
                  </a:cubicBezTo>
                  <a:cubicBezTo>
                    <a:pt x="587" y="796"/>
                    <a:pt x="583" y="538"/>
                    <a:pt x="560" y="439"/>
                  </a:cubicBezTo>
                  <a:cubicBezTo>
                    <a:pt x="560" y="390"/>
                    <a:pt x="446" y="41"/>
                    <a:pt x="337" y="41"/>
                  </a:cubicBezTo>
                  <a:cubicBezTo>
                    <a:pt x="323" y="41"/>
                    <a:pt x="308" y="47"/>
                    <a:pt x="294" y="61"/>
                  </a:cubicBezTo>
                  <a:cubicBezTo>
                    <a:pt x="92" y="264"/>
                    <a:pt x="1" y="879"/>
                    <a:pt x="350" y="991"/>
                  </a:cubicBezTo>
                  <a:cubicBezTo>
                    <a:pt x="368" y="995"/>
                    <a:pt x="385" y="997"/>
                    <a:pt x="402" y="997"/>
                  </a:cubicBezTo>
                  <a:cubicBezTo>
                    <a:pt x="486" y="997"/>
                    <a:pt x="570" y="958"/>
                    <a:pt x="650" y="958"/>
                  </a:cubicBezTo>
                  <a:cubicBezTo>
                    <a:pt x="667" y="958"/>
                    <a:pt x="683" y="959"/>
                    <a:pt x="700" y="963"/>
                  </a:cubicBezTo>
                  <a:cubicBezTo>
                    <a:pt x="791" y="991"/>
                    <a:pt x="910" y="1166"/>
                    <a:pt x="966" y="1229"/>
                  </a:cubicBezTo>
                  <a:cubicBezTo>
                    <a:pt x="1112" y="1313"/>
                    <a:pt x="1224" y="1432"/>
                    <a:pt x="1371" y="1516"/>
                  </a:cubicBezTo>
                  <a:cubicBezTo>
                    <a:pt x="1574" y="1607"/>
                    <a:pt x="1693" y="1691"/>
                    <a:pt x="1812" y="1893"/>
                  </a:cubicBezTo>
                  <a:cubicBezTo>
                    <a:pt x="1868" y="2012"/>
                    <a:pt x="1958" y="2103"/>
                    <a:pt x="2098" y="2187"/>
                  </a:cubicBezTo>
                  <a:cubicBezTo>
                    <a:pt x="2217" y="2278"/>
                    <a:pt x="2308" y="2390"/>
                    <a:pt x="2420" y="2481"/>
                  </a:cubicBezTo>
                  <a:cubicBezTo>
                    <a:pt x="2539" y="2334"/>
                    <a:pt x="2308" y="1956"/>
                    <a:pt x="2273" y="1837"/>
                  </a:cubicBezTo>
                  <a:cubicBezTo>
                    <a:pt x="2189" y="1579"/>
                    <a:pt x="2161" y="1313"/>
                    <a:pt x="2098" y="1082"/>
                  </a:cubicBezTo>
                  <a:cubicBezTo>
                    <a:pt x="2069" y="995"/>
                    <a:pt x="2038" y="961"/>
                    <a:pt x="2006" y="961"/>
                  </a:cubicBezTo>
                  <a:cubicBezTo>
                    <a:pt x="1889" y="961"/>
                    <a:pt x="1765" y="1449"/>
                    <a:pt x="1693" y="1516"/>
                  </a:cubicBezTo>
                  <a:cubicBezTo>
                    <a:pt x="1685" y="1521"/>
                    <a:pt x="1678" y="1524"/>
                    <a:pt x="1672" y="1524"/>
                  </a:cubicBezTo>
                  <a:cubicBezTo>
                    <a:pt x="1603" y="1524"/>
                    <a:pt x="1574" y="1257"/>
                    <a:pt x="1574" y="1257"/>
                  </a:cubicBezTo>
                  <a:cubicBezTo>
                    <a:pt x="1518" y="1110"/>
                    <a:pt x="1434" y="991"/>
                    <a:pt x="1371" y="844"/>
                  </a:cubicBezTo>
                  <a:cubicBezTo>
                    <a:pt x="1287" y="642"/>
                    <a:pt x="1224" y="411"/>
                    <a:pt x="1168" y="208"/>
                  </a:cubicBezTo>
                  <a:cubicBezTo>
                    <a:pt x="1168" y="145"/>
                    <a:pt x="1168" y="5"/>
                    <a:pt x="1112" y="5"/>
                  </a:cubicBezTo>
                  <a:cubicBezTo>
                    <a:pt x="1103" y="2"/>
                    <a:pt x="1094" y="0"/>
                    <a:pt x="108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79"/>
            <p:cNvSpPr/>
            <p:nvPr/>
          </p:nvSpPr>
          <p:spPr>
            <a:xfrm>
              <a:off x="5508200" y="4252016"/>
              <a:ext cx="10536" cy="17476"/>
            </a:xfrm>
            <a:custGeom>
              <a:rect b="b" l="l" r="r" t="t"/>
              <a:pathLst>
                <a:path extrusionOk="0" h="768" w="463">
                  <a:moveTo>
                    <a:pt x="176" y="1"/>
                  </a:moveTo>
                  <a:lnTo>
                    <a:pt x="148" y="29"/>
                  </a:lnTo>
                  <a:cubicBezTo>
                    <a:pt x="36" y="57"/>
                    <a:pt x="1" y="351"/>
                    <a:pt x="1" y="469"/>
                  </a:cubicBezTo>
                  <a:cubicBezTo>
                    <a:pt x="36" y="581"/>
                    <a:pt x="148" y="728"/>
                    <a:pt x="294" y="756"/>
                  </a:cubicBezTo>
                  <a:cubicBezTo>
                    <a:pt x="316" y="764"/>
                    <a:pt x="335" y="768"/>
                    <a:pt x="351" y="768"/>
                  </a:cubicBezTo>
                  <a:cubicBezTo>
                    <a:pt x="462" y="768"/>
                    <a:pt x="438" y="592"/>
                    <a:pt x="413" y="469"/>
                  </a:cubicBezTo>
                  <a:cubicBezTo>
                    <a:pt x="385" y="323"/>
                    <a:pt x="322" y="85"/>
                    <a:pt x="17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79"/>
            <p:cNvSpPr/>
            <p:nvPr/>
          </p:nvSpPr>
          <p:spPr>
            <a:xfrm>
              <a:off x="5502329" y="4281780"/>
              <a:ext cx="47740" cy="35634"/>
            </a:xfrm>
            <a:custGeom>
              <a:rect b="b" l="l" r="r" t="t"/>
              <a:pathLst>
                <a:path extrusionOk="0" h="1566" w="2098">
                  <a:moveTo>
                    <a:pt x="1308" y="1"/>
                  </a:moveTo>
                  <a:cubicBezTo>
                    <a:pt x="1133" y="266"/>
                    <a:pt x="1077" y="588"/>
                    <a:pt x="874" y="819"/>
                  </a:cubicBezTo>
                  <a:cubicBezTo>
                    <a:pt x="814" y="887"/>
                    <a:pt x="769" y="915"/>
                    <a:pt x="734" y="915"/>
                  </a:cubicBezTo>
                  <a:cubicBezTo>
                    <a:pt x="652" y="915"/>
                    <a:pt x="625" y="759"/>
                    <a:pt x="580" y="616"/>
                  </a:cubicBezTo>
                  <a:cubicBezTo>
                    <a:pt x="538" y="507"/>
                    <a:pt x="501" y="466"/>
                    <a:pt x="467" y="466"/>
                  </a:cubicBezTo>
                  <a:cubicBezTo>
                    <a:pt x="380" y="466"/>
                    <a:pt x="308" y="722"/>
                    <a:pt x="203" y="847"/>
                  </a:cubicBezTo>
                  <a:cubicBezTo>
                    <a:pt x="119" y="966"/>
                    <a:pt x="0" y="1049"/>
                    <a:pt x="56" y="1224"/>
                  </a:cubicBezTo>
                  <a:cubicBezTo>
                    <a:pt x="84" y="1371"/>
                    <a:pt x="175" y="1490"/>
                    <a:pt x="294" y="1546"/>
                  </a:cubicBezTo>
                  <a:cubicBezTo>
                    <a:pt x="336" y="1559"/>
                    <a:pt x="378" y="1565"/>
                    <a:pt x="419" y="1565"/>
                  </a:cubicBezTo>
                  <a:cubicBezTo>
                    <a:pt x="656" y="1565"/>
                    <a:pt x="848" y="1353"/>
                    <a:pt x="699" y="1084"/>
                  </a:cubicBezTo>
                  <a:cubicBezTo>
                    <a:pt x="755" y="1049"/>
                    <a:pt x="846" y="1049"/>
                    <a:pt x="902" y="1049"/>
                  </a:cubicBezTo>
                  <a:cubicBezTo>
                    <a:pt x="976" y="1049"/>
                    <a:pt x="1027" y="1092"/>
                    <a:pt x="1109" y="1092"/>
                  </a:cubicBezTo>
                  <a:cubicBezTo>
                    <a:pt x="1127" y="1092"/>
                    <a:pt x="1146" y="1089"/>
                    <a:pt x="1168" y="1084"/>
                  </a:cubicBezTo>
                  <a:cubicBezTo>
                    <a:pt x="1252" y="1049"/>
                    <a:pt x="1399" y="993"/>
                    <a:pt x="1454" y="938"/>
                  </a:cubicBezTo>
                  <a:cubicBezTo>
                    <a:pt x="1517" y="847"/>
                    <a:pt x="1482" y="763"/>
                    <a:pt x="1573" y="735"/>
                  </a:cubicBezTo>
                  <a:cubicBezTo>
                    <a:pt x="1597" y="722"/>
                    <a:pt x="1625" y="718"/>
                    <a:pt x="1657" y="718"/>
                  </a:cubicBezTo>
                  <a:cubicBezTo>
                    <a:pt x="1729" y="718"/>
                    <a:pt x="1818" y="740"/>
                    <a:pt x="1899" y="740"/>
                  </a:cubicBezTo>
                  <a:cubicBezTo>
                    <a:pt x="1965" y="740"/>
                    <a:pt x="2027" y="725"/>
                    <a:pt x="2070" y="672"/>
                  </a:cubicBezTo>
                  <a:cubicBezTo>
                    <a:pt x="2098" y="560"/>
                    <a:pt x="2007" y="210"/>
                    <a:pt x="1923" y="147"/>
                  </a:cubicBezTo>
                  <a:cubicBezTo>
                    <a:pt x="1903" y="132"/>
                    <a:pt x="1883" y="126"/>
                    <a:pt x="1863" y="126"/>
                  </a:cubicBezTo>
                  <a:cubicBezTo>
                    <a:pt x="1737" y="126"/>
                    <a:pt x="1618" y="397"/>
                    <a:pt x="1545" y="469"/>
                  </a:cubicBezTo>
                  <a:cubicBezTo>
                    <a:pt x="1482" y="385"/>
                    <a:pt x="1454" y="147"/>
                    <a:pt x="130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79"/>
            <p:cNvSpPr/>
            <p:nvPr/>
          </p:nvSpPr>
          <p:spPr>
            <a:xfrm>
              <a:off x="5530796" y="4304079"/>
              <a:ext cx="15929" cy="16452"/>
            </a:xfrm>
            <a:custGeom>
              <a:rect b="b" l="l" r="r" t="t"/>
              <a:pathLst>
                <a:path extrusionOk="0" h="723" w="700">
                  <a:moveTo>
                    <a:pt x="445" y="1"/>
                  </a:moveTo>
                  <a:cubicBezTo>
                    <a:pt x="432" y="1"/>
                    <a:pt x="419" y="13"/>
                    <a:pt x="406" y="41"/>
                  </a:cubicBezTo>
                  <a:cubicBezTo>
                    <a:pt x="322" y="104"/>
                    <a:pt x="1" y="482"/>
                    <a:pt x="57" y="594"/>
                  </a:cubicBezTo>
                  <a:cubicBezTo>
                    <a:pt x="83" y="685"/>
                    <a:pt x="258" y="723"/>
                    <a:pt x="379" y="723"/>
                  </a:cubicBezTo>
                  <a:cubicBezTo>
                    <a:pt x="416" y="723"/>
                    <a:pt x="448" y="719"/>
                    <a:pt x="469" y="713"/>
                  </a:cubicBezTo>
                  <a:cubicBezTo>
                    <a:pt x="700" y="657"/>
                    <a:pt x="581" y="419"/>
                    <a:pt x="553" y="244"/>
                  </a:cubicBezTo>
                  <a:cubicBezTo>
                    <a:pt x="553" y="199"/>
                    <a:pt x="499" y="1"/>
                    <a:pt x="44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79"/>
            <p:cNvSpPr/>
            <p:nvPr/>
          </p:nvSpPr>
          <p:spPr>
            <a:xfrm>
              <a:off x="5550684" y="4297685"/>
              <a:ext cx="45055" cy="43872"/>
            </a:xfrm>
            <a:custGeom>
              <a:rect b="b" l="l" r="r" t="t"/>
              <a:pathLst>
                <a:path extrusionOk="0" h="1928" w="1980">
                  <a:moveTo>
                    <a:pt x="847" y="1"/>
                  </a:moveTo>
                  <a:cubicBezTo>
                    <a:pt x="728" y="36"/>
                    <a:pt x="672" y="92"/>
                    <a:pt x="581" y="148"/>
                  </a:cubicBezTo>
                  <a:cubicBezTo>
                    <a:pt x="497" y="211"/>
                    <a:pt x="378" y="239"/>
                    <a:pt x="294" y="294"/>
                  </a:cubicBezTo>
                  <a:cubicBezTo>
                    <a:pt x="120" y="385"/>
                    <a:pt x="1" y="525"/>
                    <a:pt x="120" y="735"/>
                  </a:cubicBezTo>
                  <a:cubicBezTo>
                    <a:pt x="204" y="847"/>
                    <a:pt x="322" y="847"/>
                    <a:pt x="322" y="994"/>
                  </a:cubicBezTo>
                  <a:cubicBezTo>
                    <a:pt x="322" y="1085"/>
                    <a:pt x="231" y="1141"/>
                    <a:pt x="231" y="1224"/>
                  </a:cubicBezTo>
                  <a:cubicBezTo>
                    <a:pt x="204" y="1371"/>
                    <a:pt x="322" y="1490"/>
                    <a:pt x="406" y="1574"/>
                  </a:cubicBezTo>
                  <a:cubicBezTo>
                    <a:pt x="497" y="1693"/>
                    <a:pt x="700" y="1924"/>
                    <a:pt x="875" y="1924"/>
                  </a:cubicBezTo>
                  <a:cubicBezTo>
                    <a:pt x="892" y="1926"/>
                    <a:pt x="910" y="1927"/>
                    <a:pt x="927" y="1927"/>
                  </a:cubicBezTo>
                  <a:cubicBezTo>
                    <a:pt x="1167" y="1927"/>
                    <a:pt x="1353" y="1707"/>
                    <a:pt x="1490" y="1518"/>
                  </a:cubicBezTo>
                  <a:cubicBezTo>
                    <a:pt x="1630" y="1343"/>
                    <a:pt x="1749" y="1169"/>
                    <a:pt x="1805" y="966"/>
                  </a:cubicBezTo>
                  <a:cubicBezTo>
                    <a:pt x="1840" y="819"/>
                    <a:pt x="1980" y="413"/>
                    <a:pt x="1924" y="294"/>
                  </a:cubicBezTo>
                  <a:cubicBezTo>
                    <a:pt x="1902" y="256"/>
                    <a:pt x="1868" y="240"/>
                    <a:pt x="1825" y="240"/>
                  </a:cubicBezTo>
                  <a:cubicBezTo>
                    <a:pt x="1601" y="240"/>
                    <a:pt x="1134" y="685"/>
                    <a:pt x="905" y="685"/>
                  </a:cubicBezTo>
                  <a:cubicBezTo>
                    <a:pt x="883" y="685"/>
                    <a:pt x="864" y="681"/>
                    <a:pt x="847" y="672"/>
                  </a:cubicBezTo>
                  <a:cubicBezTo>
                    <a:pt x="903" y="588"/>
                    <a:pt x="1022" y="36"/>
                    <a:pt x="84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79"/>
            <p:cNvSpPr/>
            <p:nvPr/>
          </p:nvSpPr>
          <p:spPr>
            <a:xfrm>
              <a:off x="5530159" y="4325583"/>
              <a:ext cx="20548" cy="21435"/>
            </a:xfrm>
            <a:custGeom>
              <a:rect b="b" l="l" r="r" t="t"/>
              <a:pathLst>
                <a:path extrusionOk="0" h="942" w="903">
                  <a:moveTo>
                    <a:pt x="738" y="0"/>
                  </a:moveTo>
                  <a:cubicBezTo>
                    <a:pt x="712" y="0"/>
                    <a:pt x="681" y="10"/>
                    <a:pt x="644" y="33"/>
                  </a:cubicBezTo>
                  <a:cubicBezTo>
                    <a:pt x="497" y="173"/>
                    <a:pt x="148" y="348"/>
                    <a:pt x="57" y="558"/>
                  </a:cubicBezTo>
                  <a:cubicBezTo>
                    <a:pt x="1" y="789"/>
                    <a:pt x="350" y="907"/>
                    <a:pt x="525" y="935"/>
                  </a:cubicBezTo>
                  <a:cubicBezTo>
                    <a:pt x="544" y="939"/>
                    <a:pt x="561" y="941"/>
                    <a:pt x="577" y="941"/>
                  </a:cubicBezTo>
                  <a:cubicBezTo>
                    <a:pt x="784" y="941"/>
                    <a:pt x="788" y="627"/>
                    <a:pt x="847" y="439"/>
                  </a:cubicBezTo>
                  <a:cubicBezTo>
                    <a:pt x="875" y="348"/>
                    <a:pt x="903" y="236"/>
                    <a:pt x="847" y="117"/>
                  </a:cubicBezTo>
                  <a:cubicBezTo>
                    <a:pt x="847" y="76"/>
                    <a:pt x="812" y="0"/>
                    <a:pt x="7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79"/>
            <p:cNvSpPr/>
            <p:nvPr/>
          </p:nvSpPr>
          <p:spPr>
            <a:xfrm>
              <a:off x="5510908" y="4365837"/>
              <a:ext cx="86264" cy="80098"/>
            </a:xfrm>
            <a:custGeom>
              <a:rect b="b" l="l" r="r" t="t"/>
              <a:pathLst>
                <a:path extrusionOk="0" h="3520" w="3791">
                  <a:moveTo>
                    <a:pt x="3360" y="1"/>
                  </a:moveTo>
                  <a:cubicBezTo>
                    <a:pt x="3231" y="1"/>
                    <a:pt x="3086" y="36"/>
                    <a:pt x="3000" y="68"/>
                  </a:cubicBezTo>
                  <a:cubicBezTo>
                    <a:pt x="2679" y="187"/>
                    <a:pt x="2476" y="537"/>
                    <a:pt x="2126" y="621"/>
                  </a:cubicBezTo>
                  <a:cubicBezTo>
                    <a:pt x="1979" y="677"/>
                    <a:pt x="1777" y="712"/>
                    <a:pt x="1602" y="740"/>
                  </a:cubicBezTo>
                  <a:cubicBezTo>
                    <a:pt x="1527" y="740"/>
                    <a:pt x="1462" y="727"/>
                    <a:pt x="1402" y="727"/>
                  </a:cubicBezTo>
                  <a:cubicBezTo>
                    <a:pt x="1372" y="727"/>
                    <a:pt x="1343" y="730"/>
                    <a:pt x="1315" y="740"/>
                  </a:cubicBezTo>
                  <a:cubicBezTo>
                    <a:pt x="1077" y="796"/>
                    <a:pt x="1049" y="970"/>
                    <a:pt x="931" y="1145"/>
                  </a:cubicBezTo>
                  <a:cubicBezTo>
                    <a:pt x="847" y="1264"/>
                    <a:pt x="672" y="1348"/>
                    <a:pt x="553" y="1439"/>
                  </a:cubicBezTo>
                  <a:cubicBezTo>
                    <a:pt x="147" y="1642"/>
                    <a:pt x="1" y="2019"/>
                    <a:pt x="92" y="2460"/>
                  </a:cubicBezTo>
                  <a:cubicBezTo>
                    <a:pt x="294" y="2663"/>
                    <a:pt x="441" y="2635"/>
                    <a:pt x="616" y="2774"/>
                  </a:cubicBezTo>
                  <a:cubicBezTo>
                    <a:pt x="700" y="2837"/>
                    <a:pt x="756" y="2949"/>
                    <a:pt x="819" y="3040"/>
                  </a:cubicBezTo>
                  <a:cubicBezTo>
                    <a:pt x="966" y="3243"/>
                    <a:pt x="1196" y="3390"/>
                    <a:pt x="1427" y="3446"/>
                  </a:cubicBezTo>
                  <a:cubicBezTo>
                    <a:pt x="1644" y="3492"/>
                    <a:pt x="1841" y="3520"/>
                    <a:pt x="2047" y="3520"/>
                  </a:cubicBezTo>
                  <a:cubicBezTo>
                    <a:pt x="2121" y="3520"/>
                    <a:pt x="2196" y="3516"/>
                    <a:pt x="2273" y="3509"/>
                  </a:cubicBezTo>
                  <a:cubicBezTo>
                    <a:pt x="2420" y="3509"/>
                    <a:pt x="2770" y="3509"/>
                    <a:pt x="2826" y="3362"/>
                  </a:cubicBezTo>
                  <a:cubicBezTo>
                    <a:pt x="2891" y="3256"/>
                    <a:pt x="2833" y="3241"/>
                    <a:pt x="2750" y="3241"/>
                  </a:cubicBezTo>
                  <a:cubicBezTo>
                    <a:pt x="2718" y="3241"/>
                    <a:pt x="2684" y="3243"/>
                    <a:pt x="2651" y="3243"/>
                  </a:cubicBezTo>
                  <a:cubicBezTo>
                    <a:pt x="2504" y="3215"/>
                    <a:pt x="2392" y="3159"/>
                    <a:pt x="2245" y="3096"/>
                  </a:cubicBezTo>
                  <a:cubicBezTo>
                    <a:pt x="1979" y="2949"/>
                    <a:pt x="1721" y="2747"/>
                    <a:pt x="1518" y="2572"/>
                  </a:cubicBezTo>
                  <a:cubicBezTo>
                    <a:pt x="1343" y="2425"/>
                    <a:pt x="1105" y="2166"/>
                    <a:pt x="1022" y="1935"/>
                  </a:cubicBezTo>
                  <a:cubicBezTo>
                    <a:pt x="847" y="1551"/>
                    <a:pt x="1343" y="1264"/>
                    <a:pt x="1665" y="1201"/>
                  </a:cubicBezTo>
                  <a:cubicBezTo>
                    <a:pt x="1726" y="1188"/>
                    <a:pt x="1785" y="1182"/>
                    <a:pt x="1842" y="1182"/>
                  </a:cubicBezTo>
                  <a:cubicBezTo>
                    <a:pt x="2136" y="1182"/>
                    <a:pt x="2381" y="1344"/>
                    <a:pt x="2651" y="1467"/>
                  </a:cubicBezTo>
                  <a:cubicBezTo>
                    <a:pt x="2790" y="1524"/>
                    <a:pt x="2959" y="1641"/>
                    <a:pt x="3107" y="1641"/>
                  </a:cubicBezTo>
                  <a:cubicBezTo>
                    <a:pt x="3175" y="1641"/>
                    <a:pt x="3239" y="1617"/>
                    <a:pt x="3294" y="1551"/>
                  </a:cubicBezTo>
                  <a:cubicBezTo>
                    <a:pt x="3441" y="1376"/>
                    <a:pt x="3469" y="1089"/>
                    <a:pt x="3588" y="887"/>
                  </a:cubicBezTo>
                  <a:cubicBezTo>
                    <a:pt x="3672" y="649"/>
                    <a:pt x="3791" y="271"/>
                    <a:pt x="3588" y="68"/>
                  </a:cubicBezTo>
                  <a:cubicBezTo>
                    <a:pt x="3538" y="19"/>
                    <a:pt x="3453" y="1"/>
                    <a:pt x="33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79"/>
            <p:cNvSpPr/>
            <p:nvPr/>
          </p:nvSpPr>
          <p:spPr>
            <a:xfrm>
              <a:off x="5458571" y="4254656"/>
              <a:ext cx="16133" cy="16065"/>
            </a:xfrm>
            <a:custGeom>
              <a:rect b="b" l="l" r="r" t="t"/>
              <a:pathLst>
                <a:path extrusionOk="0" h="706" w="709">
                  <a:moveTo>
                    <a:pt x="488" y="0"/>
                  </a:moveTo>
                  <a:cubicBezTo>
                    <a:pt x="481" y="0"/>
                    <a:pt x="475" y="2"/>
                    <a:pt x="469" y="4"/>
                  </a:cubicBezTo>
                  <a:cubicBezTo>
                    <a:pt x="462" y="2"/>
                    <a:pt x="455" y="1"/>
                    <a:pt x="448" y="1"/>
                  </a:cubicBezTo>
                  <a:cubicBezTo>
                    <a:pt x="321" y="1"/>
                    <a:pt x="81" y="269"/>
                    <a:pt x="28" y="381"/>
                  </a:cubicBezTo>
                  <a:cubicBezTo>
                    <a:pt x="0" y="493"/>
                    <a:pt x="231" y="668"/>
                    <a:pt x="350" y="703"/>
                  </a:cubicBezTo>
                  <a:cubicBezTo>
                    <a:pt x="362" y="705"/>
                    <a:pt x="374" y="706"/>
                    <a:pt x="386" y="706"/>
                  </a:cubicBezTo>
                  <a:cubicBezTo>
                    <a:pt x="709" y="706"/>
                    <a:pt x="643" y="0"/>
                    <a:pt x="48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79"/>
            <p:cNvSpPr/>
            <p:nvPr/>
          </p:nvSpPr>
          <p:spPr>
            <a:xfrm>
              <a:off x="5475751" y="4264600"/>
              <a:ext cx="22778" cy="12606"/>
            </a:xfrm>
            <a:custGeom>
              <a:rect b="b" l="l" r="r" t="t"/>
              <a:pathLst>
                <a:path extrusionOk="0" h="554" w="1001">
                  <a:moveTo>
                    <a:pt x="441" y="0"/>
                  </a:moveTo>
                  <a:cubicBezTo>
                    <a:pt x="322" y="56"/>
                    <a:pt x="0" y="119"/>
                    <a:pt x="91" y="322"/>
                  </a:cubicBezTo>
                  <a:cubicBezTo>
                    <a:pt x="119" y="469"/>
                    <a:pt x="469" y="525"/>
                    <a:pt x="616" y="553"/>
                  </a:cubicBezTo>
                  <a:cubicBezTo>
                    <a:pt x="627" y="554"/>
                    <a:pt x="638" y="554"/>
                    <a:pt x="648" y="554"/>
                  </a:cubicBezTo>
                  <a:cubicBezTo>
                    <a:pt x="1000" y="554"/>
                    <a:pt x="638" y="89"/>
                    <a:pt x="44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79"/>
            <p:cNvSpPr/>
            <p:nvPr/>
          </p:nvSpPr>
          <p:spPr>
            <a:xfrm>
              <a:off x="5307410" y="4343355"/>
              <a:ext cx="42506" cy="206706"/>
            </a:xfrm>
            <a:custGeom>
              <a:rect b="b" l="l" r="r" t="t"/>
              <a:pathLst>
                <a:path extrusionOk="0" h="9084" w="1868">
                  <a:moveTo>
                    <a:pt x="429" y="0"/>
                  </a:moveTo>
                  <a:cubicBezTo>
                    <a:pt x="280" y="0"/>
                    <a:pt x="235" y="574"/>
                    <a:pt x="259" y="679"/>
                  </a:cubicBezTo>
                  <a:cubicBezTo>
                    <a:pt x="322" y="966"/>
                    <a:pt x="259" y="1259"/>
                    <a:pt x="259" y="1581"/>
                  </a:cubicBezTo>
                  <a:cubicBezTo>
                    <a:pt x="259" y="1665"/>
                    <a:pt x="294" y="1784"/>
                    <a:pt x="294" y="1875"/>
                  </a:cubicBezTo>
                  <a:cubicBezTo>
                    <a:pt x="322" y="2014"/>
                    <a:pt x="350" y="2189"/>
                    <a:pt x="350" y="2364"/>
                  </a:cubicBezTo>
                  <a:cubicBezTo>
                    <a:pt x="350" y="2749"/>
                    <a:pt x="259" y="3063"/>
                    <a:pt x="147" y="3448"/>
                  </a:cubicBezTo>
                  <a:cubicBezTo>
                    <a:pt x="0" y="3909"/>
                    <a:pt x="294" y="4350"/>
                    <a:pt x="294" y="4846"/>
                  </a:cubicBezTo>
                  <a:cubicBezTo>
                    <a:pt x="294" y="4958"/>
                    <a:pt x="350" y="5077"/>
                    <a:pt x="350" y="5196"/>
                  </a:cubicBezTo>
                  <a:cubicBezTo>
                    <a:pt x="378" y="5336"/>
                    <a:pt x="322" y="5483"/>
                    <a:pt x="294" y="5601"/>
                  </a:cubicBezTo>
                  <a:cubicBezTo>
                    <a:pt x="231" y="5895"/>
                    <a:pt x="203" y="6210"/>
                    <a:pt x="259" y="6531"/>
                  </a:cubicBezTo>
                  <a:cubicBezTo>
                    <a:pt x="322" y="6944"/>
                    <a:pt x="294" y="7322"/>
                    <a:pt x="231" y="7755"/>
                  </a:cubicBezTo>
                  <a:cubicBezTo>
                    <a:pt x="231" y="7902"/>
                    <a:pt x="203" y="8077"/>
                    <a:pt x="259" y="8252"/>
                  </a:cubicBezTo>
                  <a:cubicBezTo>
                    <a:pt x="322" y="8482"/>
                    <a:pt x="497" y="8545"/>
                    <a:pt x="672" y="8720"/>
                  </a:cubicBezTo>
                  <a:cubicBezTo>
                    <a:pt x="771" y="8819"/>
                    <a:pt x="876" y="9083"/>
                    <a:pt x="1039" y="9083"/>
                  </a:cubicBezTo>
                  <a:cubicBezTo>
                    <a:pt x="1060" y="9083"/>
                    <a:pt x="1082" y="9079"/>
                    <a:pt x="1105" y="9070"/>
                  </a:cubicBezTo>
                  <a:cubicBezTo>
                    <a:pt x="1252" y="8979"/>
                    <a:pt x="1280" y="8629"/>
                    <a:pt x="1280" y="8482"/>
                  </a:cubicBezTo>
                  <a:cubicBezTo>
                    <a:pt x="1308" y="8280"/>
                    <a:pt x="1280" y="8105"/>
                    <a:pt x="1196" y="7902"/>
                  </a:cubicBezTo>
                  <a:cubicBezTo>
                    <a:pt x="1077" y="7671"/>
                    <a:pt x="728" y="7468"/>
                    <a:pt x="728" y="7175"/>
                  </a:cubicBezTo>
                  <a:cubicBezTo>
                    <a:pt x="756" y="6881"/>
                    <a:pt x="1077" y="6972"/>
                    <a:pt x="1196" y="6797"/>
                  </a:cubicBezTo>
                  <a:cubicBezTo>
                    <a:pt x="1308" y="6622"/>
                    <a:pt x="1077" y="6420"/>
                    <a:pt x="1077" y="6245"/>
                  </a:cubicBezTo>
                  <a:cubicBezTo>
                    <a:pt x="1077" y="6098"/>
                    <a:pt x="1049" y="5979"/>
                    <a:pt x="1105" y="5832"/>
                  </a:cubicBezTo>
                  <a:cubicBezTo>
                    <a:pt x="1196" y="5601"/>
                    <a:pt x="1252" y="5511"/>
                    <a:pt x="1077" y="5308"/>
                  </a:cubicBezTo>
                  <a:cubicBezTo>
                    <a:pt x="930" y="5133"/>
                    <a:pt x="672" y="4930"/>
                    <a:pt x="728" y="4671"/>
                  </a:cubicBezTo>
                  <a:cubicBezTo>
                    <a:pt x="750" y="4551"/>
                    <a:pt x="789" y="4514"/>
                    <a:pt x="837" y="4514"/>
                  </a:cubicBezTo>
                  <a:cubicBezTo>
                    <a:pt x="908" y="4514"/>
                    <a:pt x="1002" y="4592"/>
                    <a:pt x="1105" y="4609"/>
                  </a:cubicBezTo>
                  <a:cubicBezTo>
                    <a:pt x="1168" y="4462"/>
                    <a:pt x="1133" y="4287"/>
                    <a:pt x="1105" y="4112"/>
                  </a:cubicBezTo>
                  <a:cubicBezTo>
                    <a:pt x="1049" y="4000"/>
                    <a:pt x="902" y="3588"/>
                    <a:pt x="1133" y="3588"/>
                  </a:cubicBezTo>
                  <a:cubicBezTo>
                    <a:pt x="1140" y="3585"/>
                    <a:pt x="1147" y="3583"/>
                    <a:pt x="1155" y="3583"/>
                  </a:cubicBezTo>
                  <a:cubicBezTo>
                    <a:pt x="1219" y="3583"/>
                    <a:pt x="1315" y="3679"/>
                    <a:pt x="1371" y="3679"/>
                  </a:cubicBezTo>
                  <a:cubicBezTo>
                    <a:pt x="1406" y="3690"/>
                    <a:pt x="1446" y="3697"/>
                    <a:pt x="1488" y="3697"/>
                  </a:cubicBezTo>
                  <a:cubicBezTo>
                    <a:pt x="1547" y="3697"/>
                    <a:pt x="1608" y="3683"/>
                    <a:pt x="1658" y="3651"/>
                  </a:cubicBezTo>
                  <a:cubicBezTo>
                    <a:pt x="1867" y="3532"/>
                    <a:pt x="1832" y="3301"/>
                    <a:pt x="1721" y="3126"/>
                  </a:cubicBezTo>
                  <a:cubicBezTo>
                    <a:pt x="1602" y="2979"/>
                    <a:pt x="1371" y="2923"/>
                    <a:pt x="1343" y="2777"/>
                  </a:cubicBezTo>
                  <a:cubicBezTo>
                    <a:pt x="1280" y="2602"/>
                    <a:pt x="1427" y="2539"/>
                    <a:pt x="1483" y="2427"/>
                  </a:cubicBezTo>
                  <a:cubicBezTo>
                    <a:pt x="1546" y="2224"/>
                    <a:pt x="1224" y="1930"/>
                    <a:pt x="1133" y="1756"/>
                  </a:cubicBezTo>
                  <a:cubicBezTo>
                    <a:pt x="1049" y="1609"/>
                    <a:pt x="1021" y="1525"/>
                    <a:pt x="1021" y="1350"/>
                  </a:cubicBezTo>
                  <a:cubicBezTo>
                    <a:pt x="1049" y="1203"/>
                    <a:pt x="1077" y="1084"/>
                    <a:pt x="958" y="966"/>
                  </a:cubicBezTo>
                  <a:cubicBezTo>
                    <a:pt x="756" y="826"/>
                    <a:pt x="553" y="791"/>
                    <a:pt x="553" y="504"/>
                  </a:cubicBezTo>
                  <a:cubicBezTo>
                    <a:pt x="525" y="385"/>
                    <a:pt x="581" y="154"/>
                    <a:pt x="497" y="36"/>
                  </a:cubicBezTo>
                  <a:cubicBezTo>
                    <a:pt x="472" y="11"/>
                    <a:pt x="450" y="0"/>
                    <a:pt x="42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79"/>
            <p:cNvSpPr/>
            <p:nvPr/>
          </p:nvSpPr>
          <p:spPr>
            <a:xfrm>
              <a:off x="5333988" y="4366496"/>
              <a:ext cx="17840" cy="21435"/>
            </a:xfrm>
            <a:custGeom>
              <a:rect b="b" l="l" r="r" t="t"/>
              <a:pathLst>
                <a:path extrusionOk="0" h="942" w="784">
                  <a:moveTo>
                    <a:pt x="286" y="0"/>
                  </a:moveTo>
                  <a:cubicBezTo>
                    <a:pt x="229" y="0"/>
                    <a:pt x="169" y="29"/>
                    <a:pt x="112" y="95"/>
                  </a:cubicBezTo>
                  <a:cubicBezTo>
                    <a:pt x="0" y="242"/>
                    <a:pt x="112" y="417"/>
                    <a:pt x="175" y="564"/>
                  </a:cubicBezTo>
                  <a:cubicBezTo>
                    <a:pt x="218" y="677"/>
                    <a:pt x="228" y="942"/>
                    <a:pt x="363" y="942"/>
                  </a:cubicBezTo>
                  <a:cubicBezTo>
                    <a:pt x="404" y="942"/>
                    <a:pt x="456" y="918"/>
                    <a:pt x="525" y="858"/>
                  </a:cubicBezTo>
                  <a:cubicBezTo>
                    <a:pt x="784" y="616"/>
                    <a:pt x="555" y="0"/>
                    <a:pt x="28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79"/>
            <p:cNvSpPr/>
            <p:nvPr/>
          </p:nvSpPr>
          <p:spPr>
            <a:xfrm>
              <a:off x="5343203" y="4394235"/>
              <a:ext cx="18477" cy="16384"/>
            </a:xfrm>
            <a:custGeom>
              <a:rect b="b" l="l" r="r" t="t"/>
              <a:pathLst>
                <a:path extrusionOk="0" h="720" w="812">
                  <a:moveTo>
                    <a:pt x="492" y="0"/>
                  </a:moveTo>
                  <a:cubicBezTo>
                    <a:pt x="427" y="0"/>
                    <a:pt x="349" y="22"/>
                    <a:pt x="259" y="72"/>
                  </a:cubicBezTo>
                  <a:cubicBezTo>
                    <a:pt x="231" y="72"/>
                    <a:pt x="85" y="219"/>
                    <a:pt x="85" y="303"/>
                  </a:cubicBezTo>
                  <a:cubicBezTo>
                    <a:pt x="1" y="541"/>
                    <a:pt x="231" y="569"/>
                    <a:pt x="406" y="652"/>
                  </a:cubicBezTo>
                  <a:cubicBezTo>
                    <a:pt x="493" y="696"/>
                    <a:pt x="563" y="720"/>
                    <a:pt x="618" y="720"/>
                  </a:cubicBezTo>
                  <a:cubicBezTo>
                    <a:pt x="714" y="720"/>
                    <a:pt x="766" y="647"/>
                    <a:pt x="784" y="478"/>
                  </a:cubicBezTo>
                  <a:cubicBezTo>
                    <a:pt x="811" y="275"/>
                    <a:pt x="727" y="0"/>
                    <a:pt x="49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79"/>
            <p:cNvSpPr/>
            <p:nvPr/>
          </p:nvSpPr>
          <p:spPr>
            <a:xfrm>
              <a:off x="5331917" y="4431849"/>
              <a:ext cx="18636" cy="37751"/>
            </a:xfrm>
            <a:custGeom>
              <a:rect b="b" l="l" r="r" t="t"/>
              <a:pathLst>
                <a:path extrusionOk="0" h="1659" w="819">
                  <a:moveTo>
                    <a:pt x="426" y="1"/>
                  </a:moveTo>
                  <a:cubicBezTo>
                    <a:pt x="394" y="1"/>
                    <a:pt x="360" y="7"/>
                    <a:pt x="322" y="20"/>
                  </a:cubicBezTo>
                  <a:cubicBezTo>
                    <a:pt x="0" y="195"/>
                    <a:pt x="497" y="664"/>
                    <a:pt x="322" y="894"/>
                  </a:cubicBezTo>
                  <a:cubicBezTo>
                    <a:pt x="231" y="1041"/>
                    <a:pt x="91" y="1013"/>
                    <a:pt x="119" y="1244"/>
                  </a:cubicBezTo>
                  <a:cubicBezTo>
                    <a:pt x="119" y="1384"/>
                    <a:pt x="253" y="1658"/>
                    <a:pt x="417" y="1658"/>
                  </a:cubicBezTo>
                  <a:cubicBezTo>
                    <a:pt x="425" y="1658"/>
                    <a:pt x="433" y="1658"/>
                    <a:pt x="441" y="1657"/>
                  </a:cubicBezTo>
                  <a:cubicBezTo>
                    <a:pt x="644" y="1622"/>
                    <a:pt x="616" y="1363"/>
                    <a:pt x="581" y="1216"/>
                  </a:cubicBezTo>
                  <a:cubicBezTo>
                    <a:pt x="581" y="1097"/>
                    <a:pt x="525" y="922"/>
                    <a:pt x="581" y="810"/>
                  </a:cubicBezTo>
                  <a:cubicBezTo>
                    <a:pt x="616" y="748"/>
                    <a:pt x="671" y="692"/>
                    <a:pt x="727" y="636"/>
                  </a:cubicBezTo>
                  <a:cubicBezTo>
                    <a:pt x="818" y="517"/>
                    <a:pt x="818" y="398"/>
                    <a:pt x="727" y="258"/>
                  </a:cubicBezTo>
                  <a:cubicBezTo>
                    <a:pt x="681" y="159"/>
                    <a:pt x="590" y="1"/>
                    <a:pt x="42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79"/>
            <p:cNvSpPr/>
            <p:nvPr/>
          </p:nvSpPr>
          <p:spPr>
            <a:xfrm>
              <a:off x="5350075" y="4412644"/>
              <a:ext cx="18318" cy="14427"/>
            </a:xfrm>
            <a:custGeom>
              <a:rect b="b" l="l" r="r" t="t"/>
              <a:pathLst>
                <a:path extrusionOk="0" h="634" w="805">
                  <a:moveTo>
                    <a:pt x="514" y="1"/>
                  </a:moveTo>
                  <a:cubicBezTo>
                    <a:pt x="487" y="1"/>
                    <a:pt x="458" y="6"/>
                    <a:pt x="426" y="18"/>
                  </a:cubicBezTo>
                  <a:cubicBezTo>
                    <a:pt x="419" y="18"/>
                    <a:pt x="412" y="17"/>
                    <a:pt x="406" y="17"/>
                  </a:cubicBezTo>
                  <a:cubicBezTo>
                    <a:pt x="100" y="17"/>
                    <a:pt x="1" y="634"/>
                    <a:pt x="398" y="634"/>
                  </a:cubicBezTo>
                  <a:cubicBezTo>
                    <a:pt x="795" y="634"/>
                    <a:pt x="805" y="1"/>
                    <a:pt x="51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79"/>
            <p:cNvSpPr/>
            <p:nvPr/>
          </p:nvSpPr>
          <p:spPr>
            <a:xfrm>
              <a:off x="5330006" y="4350227"/>
              <a:ext cx="14154" cy="11855"/>
            </a:xfrm>
            <a:custGeom>
              <a:rect b="b" l="l" r="r" t="t"/>
              <a:pathLst>
                <a:path extrusionOk="0" h="521" w="622">
                  <a:moveTo>
                    <a:pt x="283" y="1"/>
                  </a:moveTo>
                  <a:cubicBezTo>
                    <a:pt x="212" y="1"/>
                    <a:pt x="134" y="11"/>
                    <a:pt x="56" y="27"/>
                  </a:cubicBezTo>
                  <a:cubicBezTo>
                    <a:pt x="0" y="111"/>
                    <a:pt x="0" y="377"/>
                    <a:pt x="112" y="461"/>
                  </a:cubicBezTo>
                  <a:cubicBezTo>
                    <a:pt x="154" y="503"/>
                    <a:pt x="206" y="521"/>
                    <a:pt x="260" y="521"/>
                  </a:cubicBezTo>
                  <a:cubicBezTo>
                    <a:pt x="394" y="521"/>
                    <a:pt x="541" y="411"/>
                    <a:pt x="581" y="286"/>
                  </a:cubicBezTo>
                  <a:cubicBezTo>
                    <a:pt x="622" y="75"/>
                    <a:pt x="478" y="1"/>
                    <a:pt x="28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79"/>
            <p:cNvSpPr/>
            <p:nvPr/>
          </p:nvSpPr>
          <p:spPr>
            <a:xfrm>
              <a:off x="5332554" y="4501889"/>
              <a:ext cx="10035" cy="14791"/>
            </a:xfrm>
            <a:custGeom>
              <a:rect b="b" l="l" r="r" t="t"/>
              <a:pathLst>
                <a:path extrusionOk="0" h="650" w="441">
                  <a:moveTo>
                    <a:pt x="161" y="1"/>
                  </a:moveTo>
                  <a:cubicBezTo>
                    <a:pt x="93" y="1"/>
                    <a:pt x="54" y="90"/>
                    <a:pt x="28" y="180"/>
                  </a:cubicBezTo>
                  <a:cubicBezTo>
                    <a:pt x="0" y="327"/>
                    <a:pt x="63" y="501"/>
                    <a:pt x="203" y="613"/>
                  </a:cubicBezTo>
                  <a:cubicBezTo>
                    <a:pt x="235" y="636"/>
                    <a:pt x="256" y="650"/>
                    <a:pt x="272" y="650"/>
                  </a:cubicBezTo>
                  <a:cubicBezTo>
                    <a:pt x="301" y="650"/>
                    <a:pt x="314" y="602"/>
                    <a:pt x="350" y="466"/>
                  </a:cubicBezTo>
                  <a:cubicBezTo>
                    <a:pt x="378" y="355"/>
                    <a:pt x="441" y="89"/>
                    <a:pt x="238" y="33"/>
                  </a:cubicBezTo>
                  <a:cubicBezTo>
                    <a:pt x="209" y="10"/>
                    <a:pt x="183" y="1"/>
                    <a:pt x="16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79"/>
            <p:cNvSpPr/>
            <p:nvPr/>
          </p:nvSpPr>
          <p:spPr>
            <a:xfrm>
              <a:off x="5333988" y="4546170"/>
              <a:ext cx="13221" cy="19774"/>
            </a:xfrm>
            <a:custGeom>
              <a:rect b="b" l="l" r="r" t="t"/>
              <a:pathLst>
                <a:path extrusionOk="0" h="869" w="581">
                  <a:moveTo>
                    <a:pt x="248" y="0"/>
                  </a:moveTo>
                  <a:cubicBezTo>
                    <a:pt x="154" y="0"/>
                    <a:pt x="81" y="167"/>
                    <a:pt x="56" y="241"/>
                  </a:cubicBezTo>
                  <a:cubicBezTo>
                    <a:pt x="28" y="359"/>
                    <a:pt x="0" y="590"/>
                    <a:pt x="112" y="681"/>
                  </a:cubicBezTo>
                  <a:cubicBezTo>
                    <a:pt x="213" y="752"/>
                    <a:pt x="333" y="868"/>
                    <a:pt x="419" y="868"/>
                  </a:cubicBezTo>
                  <a:cubicBezTo>
                    <a:pt x="434" y="868"/>
                    <a:pt x="449" y="864"/>
                    <a:pt x="462" y="856"/>
                  </a:cubicBezTo>
                  <a:cubicBezTo>
                    <a:pt x="580" y="737"/>
                    <a:pt x="434" y="443"/>
                    <a:pt x="406" y="331"/>
                  </a:cubicBezTo>
                  <a:cubicBezTo>
                    <a:pt x="378" y="304"/>
                    <a:pt x="350" y="38"/>
                    <a:pt x="287" y="10"/>
                  </a:cubicBezTo>
                  <a:cubicBezTo>
                    <a:pt x="274" y="3"/>
                    <a:pt x="261" y="0"/>
                    <a:pt x="24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79"/>
            <p:cNvSpPr/>
            <p:nvPr/>
          </p:nvSpPr>
          <p:spPr>
            <a:xfrm>
              <a:off x="5451244" y="4448756"/>
              <a:ext cx="14017" cy="33359"/>
            </a:xfrm>
            <a:custGeom>
              <a:rect b="b" l="l" r="r" t="t"/>
              <a:pathLst>
                <a:path extrusionOk="0" h="1466" w="616">
                  <a:moveTo>
                    <a:pt x="471" y="0"/>
                  </a:moveTo>
                  <a:cubicBezTo>
                    <a:pt x="353" y="0"/>
                    <a:pt x="222" y="189"/>
                    <a:pt x="203" y="270"/>
                  </a:cubicBezTo>
                  <a:cubicBezTo>
                    <a:pt x="203" y="445"/>
                    <a:pt x="378" y="648"/>
                    <a:pt x="294" y="795"/>
                  </a:cubicBezTo>
                  <a:cubicBezTo>
                    <a:pt x="175" y="914"/>
                    <a:pt x="1" y="767"/>
                    <a:pt x="1" y="997"/>
                  </a:cubicBezTo>
                  <a:cubicBezTo>
                    <a:pt x="1" y="1144"/>
                    <a:pt x="175" y="1403"/>
                    <a:pt x="294" y="1466"/>
                  </a:cubicBezTo>
                  <a:cubicBezTo>
                    <a:pt x="406" y="1291"/>
                    <a:pt x="553" y="1053"/>
                    <a:pt x="581" y="823"/>
                  </a:cubicBezTo>
                  <a:cubicBezTo>
                    <a:pt x="616" y="648"/>
                    <a:pt x="497" y="326"/>
                    <a:pt x="616" y="151"/>
                  </a:cubicBezTo>
                  <a:cubicBezTo>
                    <a:pt x="578" y="41"/>
                    <a:pt x="526" y="0"/>
                    <a:pt x="47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79"/>
            <p:cNvSpPr/>
            <p:nvPr/>
          </p:nvSpPr>
          <p:spPr>
            <a:xfrm>
              <a:off x="5447262" y="4493833"/>
              <a:ext cx="43143" cy="67264"/>
            </a:xfrm>
            <a:custGeom>
              <a:rect b="b" l="l" r="r" t="t"/>
              <a:pathLst>
                <a:path extrusionOk="0" h="2956" w="1896">
                  <a:moveTo>
                    <a:pt x="652" y="1"/>
                  </a:moveTo>
                  <a:cubicBezTo>
                    <a:pt x="553" y="1"/>
                    <a:pt x="459" y="46"/>
                    <a:pt x="378" y="156"/>
                  </a:cubicBezTo>
                  <a:cubicBezTo>
                    <a:pt x="1" y="618"/>
                    <a:pt x="616" y="562"/>
                    <a:pt x="728" y="855"/>
                  </a:cubicBezTo>
                  <a:cubicBezTo>
                    <a:pt x="875" y="1142"/>
                    <a:pt x="378" y="1317"/>
                    <a:pt x="581" y="1611"/>
                  </a:cubicBezTo>
                  <a:cubicBezTo>
                    <a:pt x="672" y="1695"/>
                    <a:pt x="791" y="1757"/>
                    <a:pt x="819" y="1869"/>
                  </a:cubicBezTo>
                  <a:cubicBezTo>
                    <a:pt x="847" y="1988"/>
                    <a:pt x="756" y="2135"/>
                    <a:pt x="819" y="2219"/>
                  </a:cubicBezTo>
                  <a:cubicBezTo>
                    <a:pt x="858" y="2283"/>
                    <a:pt x="902" y="2304"/>
                    <a:pt x="948" y="2304"/>
                  </a:cubicBezTo>
                  <a:cubicBezTo>
                    <a:pt x="1041" y="2304"/>
                    <a:pt x="1144" y="2217"/>
                    <a:pt x="1244" y="2217"/>
                  </a:cubicBezTo>
                  <a:cubicBezTo>
                    <a:pt x="1277" y="2217"/>
                    <a:pt x="1311" y="2227"/>
                    <a:pt x="1343" y="2254"/>
                  </a:cubicBezTo>
                  <a:cubicBezTo>
                    <a:pt x="1490" y="2338"/>
                    <a:pt x="1427" y="2541"/>
                    <a:pt x="1371" y="2659"/>
                  </a:cubicBezTo>
                  <a:cubicBezTo>
                    <a:pt x="1343" y="2743"/>
                    <a:pt x="1224" y="2918"/>
                    <a:pt x="1371" y="2953"/>
                  </a:cubicBezTo>
                  <a:cubicBezTo>
                    <a:pt x="1379" y="2955"/>
                    <a:pt x="1386" y="2956"/>
                    <a:pt x="1394" y="2956"/>
                  </a:cubicBezTo>
                  <a:cubicBezTo>
                    <a:pt x="1504" y="2956"/>
                    <a:pt x="1606" y="2774"/>
                    <a:pt x="1665" y="2715"/>
                  </a:cubicBezTo>
                  <a:cubicBezTo>
                    <a:pt x="1805" y="2485"/>
                    <a:pt x="1896" y="2163"/>
                    <a:pt x="1840" y="1904"/>
                  </a:cubicBezTo>
                  <a:cubicBezTo>
                    <a:pt x="1777" y="1695"/>
                    <a:pt x="1630" y="1520"/>
                    <a:pt x="1546" y="1345"/>
                  </a:cubicBezTo>
                  <a:cubicBezTo>
                    <a:pt x="1455" y="1142"/>
                    <a:pt x="1399" y="939"/>
                    <a:pt x="1343" y="737"/>
                  </a:cubicBezTo>
                  <a:cubicBezTo>
                    <a:pt x="1315" y="562"/>
                    <a:pt x="1168" y="331"/>
                    <a:pt x="994" y="156"/>
                  </a:cubicBezTo>
                  <a:cubicBezTo>
                    <a:pt x="885" y="62"/>
                    <a:pt x="766" y="1"/>
                    <a:pt x="65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79"/>
            <p:cNvSpPr/>
            <p:nvPr/>
          </p:nvSpPr>
          <p:spPr>
            <a:xfrm>
              <a:off x="5382979" y="4280574"/>
              <a:ext cx="140535" cy="103672"/>
            </a:xfrm>
            <a:custGeom>
              <a:rect b="b" l="l" r="r" t="t"/>
              <a:pathLst>
                <a:path extrusionOk="0" h="4556" w="6176">
                  <a:moveTo>
                    <a:pt x="886" y="1"/>
                  </a:moveTo>
                  <a:cubicBezTo>
                    <a:pt x="834" y="1"/>
                    <a:pt x="782" y="16"/>
                    <a:pt x="728" y="54"/>
                  </a:cubicBezTo>
                  <a:cubicBezTo>
                    <a:pt x="609" y="144"/>
                    <a:pt x="609" y="319"/>
                    <a:pt x="553" y="438"/>
                  </a:cubicBezTo>
                  <a:cubicBezTo>
                    <a:pt x="497" y="578"/>
                    <a:pt x="406" y="669"/>
                    <a:pt x="322" y="788"/>
                  </a:cubicBezTo>
                  <a:cubicBezTo>
                    <a:pt x="148" y="1019"/>
                    <a:pt x="1" y="1368"/>
                    <a:pt x="204" y="1662"/>
                  </a:cubicBezTo>
                  <a:cubicBezTo>
                    <a:pt x="322" y="1865"/>
                    <a:pt x="609" y="1746"/>
                    <a:pt x="819" y="1837"/>
                  </a:cubicBezTo>
                  <a:cubicBezTo>
                    <a:pt x="1022" y="1893"/>
                    <a:pt x="1050" y="2123"/>
                    <a:pt x="1106" y="2298"/>
                  </a:cubicBezTo>
                  <a:cubicBezTo>
                    <a:pt x="1280" y="2648"/>
                    <a:pt x="1777" y="2969"/>
                    <a:pt x="2154" y="3025"/>
                  </a:cubicBezTo>
                  <a:cubicBezTo>
                    <a:pt x="2187" y="3029"/>
                    <a:pt x="2220" y="3030"/>
                    <a:pt x="2253" y="3030"/>
                  </a:cubicBezTo>
                  <a:cubicBezTo>
                    <a:pt x="2483" y="3030"/>
                    <a:pt x="2713" y="2959"/>
                    <a:pt x="2942" y="2959"/>
                  </a:cubicBezTo>
                  <a:cubicBezTo>
                    <a:pt x="3029" y="2959"/>
                    <a:pt x="3116" y="2970"/>
                    <a:pt x="3203" y="2997"/>
                  </a:cubicBezTo>
                  <a:cubicBezTo>
                    <a:pt x="3406" y="3060"/>
                    <a:pt x="3616" y="3144"/>
                    <a:pt x="3847" y="3200"/>
                  </a:cubicBezTo>
                  <a:cubicBezTo>
                    <a:pt x="4140" y="3291"/>
                    <a:pt x="4224" y="3466"/>
                    <a:pt x="4280" y="3760"/>
                  </a:cubicBezTo>
                  <a:cubicBezTo>
                    <a:pt x="4315" y="3962"/>
                    <a:pt x="4280" y="4193"/>
                    <a:pt x="4427" y="4368"/>
                  </a:cubicBezTo>
                  <a:cubicBezTo>
                    <a:pt x="4534" y="4516"/>
                    <a:pt x="4671" y="4556"/>
                    <a:pt x="4829" y="4556"/>
                  </a:cubicBezTo>
                  <a:cubicBezTo>
                    <a:pt x="4888" y="4556"/>
                    <a:pt x="4950" y="4550"/>
                    <a:pt x="5014" y="4543"/>
                  </a:cubicBezTo>
                  <a:cubicBezTo>
                    <a:pt x="5301" y="4515"/>
                    <a:pt x="5714" y="4368"/>
                    <a:pt x="5916" y="4137"/>
                  </a:cubicBezTo>
                  <a:cubicBezTo>
                    <a:pt x="6175" y="3760"/>
                    <a:pt x="6000" y="3235"/>
                    <a:pt x="5651" y="2997"/>
                  </a:cubicBezTo>
                  <a:cubicBezTo>
                    <a:pt x="5504" y="2885"/>
                    <a:pt x="5273" y="2767"/>
                    <a:pt x="5245" y="2564"/>
                  </a:cubicBezTo>
                  <a:cubicBezTo>
                    <a:pt x="5217" y="2361"/>
                    <a:pt x="5154" y="2389"/>
                    <a:pt x="4979" y="2298"/>
                  </a:cubicBezTo>
                  <a:cubicBezTo>
                    <a:pt x="4839" y="2242"/>
                    <a:pt x="4777" y="2186"/>
                    <a:pt x="4749" y="2039"/>
                  </a:cubicBezTo>
                  <a:cubicBezTo>
                    <a:pt x="4749" y="1976"/>
                    <a:pt x="4749" y="1837"/>
                    <a:pt x="4693" y="1746"/>
                  </a:cubicBezTo>
                  <a:cubicBezTo>
                    <a:pt x="4630" y="1690"/>
                    <a:pt x="4518" y="1718"/>
                    <a:pt x="4427" y="1690"/>
                  </a:cubicBezTo>
                  <a:cubicBezTo>
                    <a:pt x="4280" y="1627"/>
                    <a:pt x="4252" y="1515"/>
                    <a:pt x="4252" y="1368"/>
                  </a:cubicBezTo>
                  <a:cubicBezTo>
                    <a:pt x="4252" y="1137"/>
                    <a:pt x="4140" y="1102"/>
                    <a:pt x="3930" y="1046"/>
                  </a:cubicBezTo>
                  <a:cubicBezTo>
                    <a:pt x="3774" y="996"/>
                    <a:pt x="3549" y="895"/>
                    <a:pt x="3379" y="895"/>
                  </a:cubicBezTo>
                  <a:cubicBezTo>
                    <a:pt x="3359" y="895"/>
                    <a:pt x="3340" y="897"/>
                    <a:pt x="3322" y="900"/>
                  </a:cubicBezTo>
                  <a:cubicBezTo>
                    <a:pt x="3231" y="991"/>
                    <a:pt x="3231" y="1074"/>
                    <a:pt x="3091" y="1137"/>
                  </a:cubicBezTo>
                  <a:cubicBezTo>
                    <a:pt x="2973" y="1165"/>
                    <a:pt x="2917" y="1165"/>
                    <a:pt x="2770" y="1193"/>
                  </a:cubicBezTo>
                  <a:cubicBezTo>
                    <a:pt x="2532" y="1193"/>
                    <a:pt x="2182" y="1074"/>
                    <a:pt x="1980" y="928"/>
                  </a:cubicBezTo>
                  <a:cubicBezTo>
                    <a:pt x="1833" y="816"/>
                    <a:pt x="1833" y="725"/>
                    <a:pt x="1924" y="550"/>
                  </a:cubicBezTo>
                  <a:cubicBezTo>
                    <a:pt x="1980" y="438"/>
                    <a:pt x="1924" y="375"/>
                    <a:pt x="1805" y="347"/>
                  </a:cubicBezTo>
                  <a:cubicBezTo>
                    <a:pt x="1658" y="291"/>
                    <a:pt x="1518" y="263"/>
                    <a:pt x="1399" y="200"/>
                  </a:cubicBezTo>
                  <a:cubicBezTo>
                    <a:pt x="1280" y="172"/>
                    <a:pt x="1196" y="116"/>
                    <a:pt x="1078" y="54"/>
                  </a:cubicBezTo>
                  <a:cubicBezTo>
                    <a:pt x="1012" y="23"/>
                    <a:pt x="949" y="1"/>
                    <a:pt x="88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79"/>
            <p:cNvSpPr/>
            <p:nvPr/>
          </p:nvSpPr>
          <p:spPr>
            <a:xfrm>
              <a:off x="5355150" y="4202706"/>
              <a:ext cx="92772" cy="46420"/>
            </a:xfrm>
            <a:custGeom>
              <a:rect b="b" l="l" r="r" t="t"/>
              <a:pathLst>
                <a:path extrusionOk="0" h="2040" w="4077">
                  <a:moveTo>
                    <a:pt x="3781" y="1"/>
                  </a:moveTo>
                  <a:cubicBezTo>
                    <a:pt x="3687" y="1"/>
                    <a:pt x="3601" y="114"/>
                    <a:pt x="3496" y="154"/>
                  </a:cubicBezTo>
                  <a:cubicBezTo>
                    <a:pt x="3321" y="189"/>
                    <a:pt x="3119" y="154"/>
                    <a:pt x="2972" y="273"/>
                  </a:cubicBezTo>
                  <a:cubicBezTo>
                    <a:pt x="2881" y="392"/>
                    <a:pt x="2881" y="504"/>
                    <a:pt x="2741" y="567"/>
                  </a:cubicBezTo>
                  <a:cubicBezTo>
                    <a:pt x="2678" y="595"/>
                    <a:pt x="2622" y="595"/>
                    <a:pt x="2566" y="651"/>
                  </a:cubicBezTo>
                  <a:cubicBezTo>
                    <a:pt x="2475" y="679"/>
                    <a:pt x="2447" y="742"/>
                    <a:pt x="2392" y="797"/>
                  </a:cubicBezTo>
                  <a:cubicBezTo>
                    <a:pt x="2332" y="848"/>
                    <a:pt x="2285" y="867"/>
                    <a:pt x="2242" y="867"/>
                  </a:cubicBezTo>
                  <a:cubicBezTo>
                    <a:pt x="2160" y="867"/>
                    <a:pt x="2094" y="797"/>
                    <a:pt x="1979" y="742"/>
                  </a:cubicBezTo>
                  <a:cubicBezTo>
                    <a:pt x="1895" y="714"/>
                    <a:pt x="1804" y="651"/>
                    <a:pt x="1720" y="623"/>
                  </a:cubicBezTo>
                  <a:cubicBezTo>
                    <a:pt x="1692" y="623"/>
                    <a:pt x="1601" y="651"/>
                    <a:pt x="1573" y="651"/>
                  </a:cubicBezTo>
                  <a:cubicBezTo>
                    <a:pt x="1495" y="626"/>
                    <a:pt x="1417" y="615"/>
                    <a:pt x="1340" y="615"/>
                  </a:cubicBezTo>
                  <a:cubicBezTo>
                    <a:pt x="1069" y="615"/>
                    <a:pt x="802" y="745"/>
                    <a:pt x="553" y="853"/>
                  </a:cubicBezTo>
                  <a:cubicBezTo>
                    <a:pt x="350" y="944"/>
                    <a:pt x="0" y="1091"/>
                    <a:pt x="175" y="1378"/>
                  </a:cubicBezTo>
                  <a:cubicBezTo>
                    <a:pt x="231" y="1477"/>
                    <a:pt x="307" y="1509"/>
                    <a:pt x="392" y="1509"/>
                  </a:cubicBezTo>
                  <a:cubicBezTo>
                    <a:pt x="486" y="1509"/>
                    <a:pt x="593" y="1470"/>
                    <a:pt x="699" y="1441"/>
                  </a:cubicBezTo>
                  <a:cubicBezTo>
                    <a:pt x="803" y="1400"/>
                    <a:pt x="885" y="1372"/>
                    <a:pt x="956" y="1372"/>
                  </a:cubicBezTo>
                  <a:cubicBezTo>
                    <a:pt x="1043" y="1372"/>
                    <a:pt x="1115" y="1413"/>
                    <a:pt x="1196" y="1525"/>
                  </a:cubicBezTo>
                  <a:cubicBezTo>
                    <a:pt x="1280" y="1700"/>
                    <a:pt x="1399" y="1965"/>
                    <a:pt x="1601" y="2021"/>
                  </a:cubicBezTo>
                  <a:cubicBezTo>
                    <a:pt x="1642" y="2034"/>
                    <a:pt x="1688" y="2040"/>
                    <a:pt x="1736" y="2040"/>
                  </a:cubicBezTo>
                  <a:cubicBezTo>
                    <a:pt x="1895" y="2040"/>
                    <a:pt x="2083" y="1980"/>
                    <a:pt x="2217" y="1937"/>
                  </a:cubicBezTo>
                  <a:cubicBezTo>
                    <a:pt x="2419" y="1846"/>
                    <a:pt x="2531" y="1644"/>
                    <a:pt x="2706" y="1525"/>
                  </a:cubicBezTo>
                  <a:cubicBezTo>
                    <a:pt x="2853" y="1469"/>
                    <a:pt x="2944" y="1413"/>
                    <a:pt x="3000" y="1238"/>
                  </a:cubicBezTo>
                  <a:cubicBezTo>
                    <a:pt x="3091" y="853"/>
                    <a:pt x="3266" y="770"/>
                    <a:pt x="3643" y="623"/>
                  </a:cubicBezTo>
                  <a:cubicBezTo>
                    <a:pt x="3874" y="504"/>
                    <a:pt x="4077" y="329"/>
                    <a:pt x="3902" y="70"/>
                  </a:cubicBezTo>
                  <a:cubicBezTo>
                    <a:pt x="3859" y="20"/>
                    <a:pt x="3820" y="1"/>
                    <a:pt x="378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79"/>
            <p:cNvSpPr/>
            <p:nvPr/>
          </p:nvSpPr>
          <p:spPr>
            <a:xfrm>
              <a:off x="5429445" y="4221661"/>
              <a:ext cx="28512" cy="14518"/>
            </a:xfrm>
            <a:custGeom>
              <a:rect b="b" l="l" r="r" t="t"/>
              <a:pathLst>
                <a:path extrusionOk="0" h="638" w="1253">
                  <a:moveTo>
                    <a:pt x="483" y="1"/>
                  </a:moveTo>
                  <a:cubicBezTo>
                    <a:pt x="294" y="1"/>
                    <a:pt x="24" y="167"/>
                    <a:pt x="1" y="314"/>
                  </a:cubicBezTo>
                  <a:cubicBezTo>
                    <a:pt x="67" y="349"/>
                    <a:pt x="146" y="353"/>
                    <a:pt x="228" y="353"/>
                  </a:cubicBezTo>
                  <a:cubicBezTo>
                    <a:pt x="254" y="353"/>
                    <a:pt x="279" y="353"/>
                    <a:pt x="305" y="353"/>
                  </a:cubicBezTo>
                  <a:cubicBezTo>
                    <a:pt x="413" y="353"/>
                    <a:pt x="521" y="360"/>
                    <a:pt x="609" y="433"/>
                  </a:cubicBezTo>
                  <a:cubicBezTo>
                    <a:pt x="654" y="478"/>
                    <a:pt x="777" y="638"/>
                    <a:pt x="900" y="638"/>
                  </a:cubicBezTo>
                  <a:cubicBezTo>
                    <a:pt x="929" y="638"/>
                    <a:pt x="958" y="629"/>
                    <a:pt x="986" y="608"/>
                  </a:cubicBezTo>
                  <a:cubicBezTo>
                    <a:pt x="1252" y="433"/>
                    <a:pt x="756" y="55"/>
                    <a:pt x="581" y="20"/>
                  </a:cubicBezTo>
                  <a:cubicBezTo>
                    <a:pt x="553" y="7"/>
                    <a:pt x="520" y="1"/>
                    <a:pt x="48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79"/>
            <p:cNvSpPr/>
            <p:nvPr/>
          </p:nvSpPr>
          <p:spPr>
            <a:xfrm>
              <a:off x="5400159" y="4245986"/>
              <a:ext cx="20548" cy="15291"/>
            </a:xfrm>
            <a:custGeom>
              <a:rect b="b" l="l" r="r" t="t"/>
              <a:pathLst>
                <a:path extrusionOk="0" h="672" w="903">
                  <a:moveTo>
                    <a:pt x="672" y="0"/>
                  </a:moveTo>
                  <a:cubicBezTo>
                    <a:pt x="469" y="0"/>
                    <a:pt x="267" y="119"/>
                    <a:pt x="176" y="266"/>
                  </a:cubicBezTo>
                  <a:cubicBezTo>
                    <a:pt x="1" y="469"/>
                    <a:pt x="204" y="644"/>
                    <a:pt x="441" y="672"/>
                  </a:cubicBezTo>
                  <a:cubicBezTo>
                    <a:pt x="588" y="672"/>
                    <a:pt x="847" y="525"/>
                    <a:pt x="875" y="350"/>
                  </a:cubicBezTo>
                  <a:cubicBezTo>
                    <a:pt x="903" y="175"/>
                    <a:pt x="791" y="0"/>
                    <a:pt x="67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79"/>
            <p:cNvSpPr/>
            <p:nvPr/>
          </p:nvSpPr>
          <p:spPr>
            <a:xfrm>
              <a:off x="5457934" y="4238363"/>
              <a:ext cx="25781" cy="14267"/>
            </a:xfrm>
            <a:custGeom>
              <a:rect b="b" l="l" r="r" t="t"/>
              <a:pathLst>
                <a:path extrusionOk="0" h="627" w="1133">
                  <a:moveTo>
                    <a:pt x="400" y="0"/>
                  </a:moveTo>
                  <a:cubicBezTo>
                    <a:pt x="349" y="0"/>
                    <a:pt x="301" y="8"/>
                    <a:pt x="259" y="21"/>
                  </a:cubicBezTo>
                  <a:cubicBezTo>
                    <a:pt x="0" y="105"/>
                    <a:pt x="84" y="307"/>
                    <a:pt x="259" y="426"/>
                  </a:cubicBezTo>
                  <a:cubicBezTo>
                    <a:pt x="353" y="520"/>
                    <a:pt x="607" y="627"/>
                    <a:pt x="796" y="627"/>
                  </a:cubicBezTo>
                  <a:cubicBezTo>
                    <a:pt x="847" y="627"/>
                    <a:pt x="893" y="619"/>
                    <a:pt x="930" y="601"/>
                  </a:cubicBezTo>
                  <a:cubicBezTo>
                    <a:pt x="1133" y="482"/>
                    <a:pt x="930" y="251"/>
                    <a:pt x="671" y="105"/>
                  </a:cubicBezTo>
                  <a:cubicBezTo>
                    <a:pt x="594" y="27"/>
                    <a:pt x="494" y="0"/>
                    <a:pt x="40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79"/>
            <p:cNvSpPr/>
            <p:nvPr/>
          </p:nvSpPr>
          <p:spPr>
            <a:xfrm>
              <a:off x="5493091" y="4272496"/>
              <a:ext cx="19114" cy="19842"/>
            </a:xfrm>
            <a:custGeom>
              <a:rect b="b" l="l" r="r" t="t"/>
              <a:pathLst>
                <a:path extrusionOk="0" h="872" w="840">
                  <a:moveTo>
                    <a:pt x="572" y="0"/>
                  </a:moveTo>
                  <a:cubicBezTo>
                    <a:pt x="488" y="0"/>
                    <a:pt x="394" y="30"/>
                    <a:pt x="350" y="59"/>
                  </a:cubicBezTo>
                  <a:cubicBezTo>
                    <a:pt x="0" y="206"/>
                    <a:pt x="175" y="409"/>
                    <a:pt x="287" y="674"/>
                  </a:cubicBezTo>
                  <a:cubicBezTo>
                    <a:pt x="330" y="795"/>
                    <a:pt x="410" y="872"/>
                    <a:pt x="504" y="872"/>
                  </a:cubicBezTo>
                  <a:cubicBezTo>
                    <a:pt x="546" y="872"/>
                    <a:pt x="591" y="856"/>
                    <a:pt x="637" y="821"/>
                  </a:cubicBezTo>
                  <a:cubicBezTo>
                    <a:pt x="840" y="646"/>
                    <a:pt x="784" y="269"/>
                    <a:pt x="728" y="94"/>
                  </a:cubicBezTo>
                  <a:cubicBezTo>
                    <a:pt x="714" y="24"/>
                    <a:pt x="648" y="0"/>
                    <a:pt x="57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79"/>
            <p:cNvSpPr/>
            <p:nvPr/>
          </p:nvSpPr>
          <p:spPr>
            <a:xfrm>
              <a:off x="5455863" y="4364266"/>
              <a:ext cx="22618" cy="24257"/>
            </a:xfrm>
            <a:custGeom>
              <a:rect b="b" l="l" r="r" t="t"/>
              <a:pathLst>
                <a:path extrusionOk="0" h="1066" w="994">
                  <a:moveTo>
                    <a:pt x="485" y="1"/>
                  </a:moveTo>
                  <a:cubicBezTo>
                    <a:pt x="462" y="1"/>
                    <a:pt x="438" y="6"/>
                    <a:pt x="413" y="19"/>
                  </a:cubicBezTo>
                  <a:cubicBezTo>
                    <a:pt x="0" y="221"/>
                    <a:pt x="350" y="515"/>
                    <a:pt x="469" y="718"/>
                  </a:cubicBezTo>
                  <a:cubicBezTo>
                    <a:pt x="492" y="819"/>
                    <a:pt x="496" y="1065"/>
                    <a:pt x="620" y="1065"/>
                  </a:cubicBezTo>
                  <a:cubicBezTo>
                    <a:pt x="643" y="1065"/>
                    <a:pt x="669" y="1057"/>
                    <a:pt x="700" y="1039"/>
                  </a:cubicBezTo>
                  <a:cubicBezTo>
                    <a:pt x="993" y="893"/>
                    <a:pt x="937" y="312"/>
                    <a:pt x="700" y="137"/>
                  </a:cubicBezTo>
                  <a:cubicBezTo>
                    <a:pt x="634" y="67"/>
                    <a:pt x="565" y="1"/>
                    <a:pt x="48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79"/>
            <p:cNvSpPr/>
            <p:nvPr/>
          </p:nvSpPr>
          <p:spPr>
            <a:xfrm>
              <a:off x="5528088" y="4354414"/>
              <a:ext cx="21344" cy="18136"/>
            </a:xfrm>
            <a:custGeom>
              <a:rect b="b" l="l" r="r" t="t"/>
              <a:pathLst>
                <a:path extrusionOk="0" h="797" w="938">
                  <a:moveTo>
                    <a:pt x="468" y="0"/>
                  </a:moveTo>
                  <a:cubicBezTo>
                    <a:pt x="385" y="0"/>
                    <a:pt x="278" y="85"/>
                    <a:pt x="211" y="130"/>
                  </a:cubicBezTo>
                  <a:cubicBezTo>
                    <a:pt x="1" y="340"/>
                    <a:pt x="36" y="598"/>
                    <a:pt x="294" y="745"/>
                  </a:cubicBezTo>
                  <a:cubicBezTo>
                    <a:pt x="354" y="780"/>
                    <a:pt x="418" y="797"/>
                    <a:pt x="482" y="797"/>
                  </a:cubicBezTo>
                  <a:cubicBezTo>
                    <a:pt x="637" y="797"/>
                    <a:pt x="787" y="698"/>
                    <a:pt x="847" y="515"/>
                  </a:cubicBezTo>
                  <a:cubicBezTo>
                    <a:pt x="938" y="368"/>
                    <a:pt x="819" y="74"/>
                    <a:pt x="525" y="18"/>
                  </a:cubicBezTo>
                  <a:cubicBezTo>
                    <a:pt x="508" y="5"/>
                    <a:pt x="489" y="0"/>
                    <a:pt x="46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79"/>
            <p:cNvSpPr/>
            <p:nvPr/>
          </p:nvSpPr>
          <p:spPr>
            <a:xfrm>
              <a:off x="5425645" y="4289744"/>
              <a:ext cx="32221" cy="18773"/>
            </a:xfrm>
            <a:custGeom>
              <a:rect b="b" l="l" r="r" t="t"/>
              <a:pathLst>
                <a:path extrusionOk="0" h="825" w="1416">
                  <a:moveTo>
                    <a:pt x="804" y="0"/>
                  </a:moveTo>
                  <a:cubicBezTo>
                    <a:pt x="760" y="7"/>
                    <a:pt x="704" y="8"/>
                    <a:pt x="641" y="8"/>
                  </a:cubicBezTo>
                  <a:cubicBezTo>
                    <a:pt x="611" y="8"/>
                    <a:pt x="578" y="8"/>
                    <a:pt x="545" y="8"/>
                  </a:cubicBezTo>
                  <a:cubicBezTo>
                    <a:pt x="293" y="8"/>
                    <a:pt x="1" y="23"/>
                    <a:pt x="21" y="294"/>
                  </a:cubicBezTo>
                  <a:cubicBezTo>
                    <a:pt x="49" y="560"/>
                    <a:pt x="454" y="790"/>
                    <a:pt x="692" y="818"/>
                  </a:cubicBezTo>
                  <a:cubicBezTo>
                    <a:pt x="718" y="822"/>
                    <a:pt x="751" y="825"/>
                    <a:pt x="790" y="825"/>
                  </a:cubicBezTo>
                  <a:cubicBezTo>
                    <a:pt x="1017" y="825"/>
                    <a:pt x="1415" y="747"/>
                    <a:pt x="1391" y="497"/>
                  </a:cubicBezTo>
                  <a:cubicBezTo>
                    <a:pt x="1356" y="413"/>
                    <a:pt x="1216" y="350"/>
                    <a:pt x="1153" y="294"/>
                  </a:cubicBezTo>
                  <a:cubicBezTo>
                    <a:pt x="1070" y="210"/>
                    <a:pt x="1042" y="91"/>
                    <a:pt x="8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79"/>
            <p:cNvSpPr/>
            <p:nvPr/>
          </p:nvSpPr>
          <p:spPr>
            <a:xfrm>
              <a:off x="5297375" y="4130345"/>
              <a:ext cx="55249" cy="106880"/>
            </a:xfrm>
            <a:custGeom>
              <a:rect b="b" l="l" r="r" t="t"/>
              <a:pathLst>
                <a:path extrusionOk="0" h="4697" w="2428">
                  <a:moveTo>
                    <a:pt x="179" y="1"/>
                  </a:moveTo>
                  <a:cubicBezTo>
                    <a:pt x="142" y="1"/>
                    <a:pt x="106" y="16"/>
                    <a:pt x="92" y="48"/>
                  </a:cubicBezTo>
                  <a:cubicBezTo>
                    <a:pt x="1" y="188"/>
                    <a:pt x="64" y="362"/>
                    <a:pt x="92" y="537"/>
                  </a:cubicBezTo>
                  <a:cubicBezTo>
                    <a:pt x="92" y="775"/>
                    <a:pt x="148" y="950"/>
                    <a:pt x="239" y="1181"/>
                  </a:cubicBezTo>
                  <a:cubicBezTo>
                    <a:pt x="295" y="1383"/>
                    <a:pt x="351" y="1621"/>
                    <a:pt x="413" y="1824"/>
                  </a:cubicBezTo>
                  <a:cubicBezTo>
                    <a:pt x="469" y="2027"/>
                    <a:pt x="588" y="2201"/>
                    <a:pt x="672" y="2376"/>
                  </a:cubicBezTo>
                  <a:cubicBezTo>
                    <a:pt x="875" y="2754"/>
                    <a:pt x="994" y="3159"/>
                    <a:pt x="1197" y="3572"/>
                  </a:cubicBezTo>
                  <a:cubicBezTo>
                    <a:pt x="1315" y="3775"/>
                    <a:pt x="1434" y="3977"/>
                    <a:pt x="1546" y="4152"/>
                  </a:cubicBezTo>
                  <a:cubicBezTo>
                    <a:pt x="1665" y="4299"/>
                    <a:pt x="1784" y="4502"/>
                    <a:pt x="1924" y="4621"/>
                  </a:cubicBezTo>
                  <a:cubicBezTo>
                    <a:pt x="1973" y="4674"/>
                    <a:pt x="2029" y="4697"/>
                    <a:pt x="2084" y="4697"/>
                  </a:cubicBezTo>
                  <a:cubicBezTo>
                    <a:pt x="2264" y="4697"/>
                    <a:pt x="2428" y="4455"/>
                    <a:pt x="2245" y="4299"/>
                  </a:cubicBezTo>
                  <a:cubicBezTo>
                    <a:pt x="2134" y="4180"/>
                    <a:pt x="2043" y="4033"/>
                    <a:pt x="1924" y="3894"/>
                  </a:cubicBezTo>
                  <a:cubicBezTo>
                    <a:pt x="1812" y="3747"/>
                    <a:pt x="1693" y="3572"/>
                    <a:pt x="1574" y="3369"/>
                  </a:cubicBezTo>
                  <a:cubicBezTo>
                    <a:pt x="1371" y="3020"/>
                    <a:pt x="1287" y="2635"/>
                    <a:pt x="1085" y="2285"/>
                  </a:cubicBezTo>
                  <a:cubicBezTo>
                    <a:pt x="994" y="2145"/>
                    <a:pt x="910" y="1999"/>
                    <a:pt x="819" y="1852"/>
                  </a:cubicBezTo>
                  <a:cubicBezTo>
                    <a:pt x="700" y="1677"/>
                    <a:pt x="672" y="1446"/>
                    <a:pt x="588" y="1236"/>
                  </a:cubicBezTo>
                  <a:cubicBezTo>
                    <a:pt x="525" y="1062"/>
                    <a:pt x="441" y="887"/>
                    <a:pt x="385" y="684"/>
                  </a:cubicBezTo>
                  <a:cubicBezTo>
                    <a:pt x="351" y="509"/>
                    <a:pt x="323" y="334"/>
                    <a:pt x="295" y="132"/>
                  </a:cubicBezTo>
                  <a:lnTo>
                    <a:pt x="295" y="76"/>
                  </a:lnTo>
                  <a:lnTo>
                    <a:pt x="267" y="48"/>
                  </a:lnTo>
                  <a:cubicBezTo>
                    <a:pt x="253" y="16"/>
                    <a:pt x="216" y="1"/>
                    <a:pt x="17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79"/>
            <p:cNvSpPr/>
            <p:nvPr/>
          </p:nvSpPr>
          <p:spPr>
            <a:xfrm>
              <a:off x="5358472" y="4123860"/>
              <a:ext cx="68606" cy="85627"/>
            </a:xfrm>
            <a:custGeom>
              <a:rect b="b" l="l" r="r" t="t"/>
              <a:pathLst>
                <a:path extrusionOk="0" h="3763" w="3015">
                  <a:moveTo>
                    <a:pt x="194" y="0"/>
                  </a:moveTo>
                  <a:cubicBezTo>
                    <a:pt x="153" y="0"/>
                    <a:pt x="115" y="20"/>
                    <a:pt x="85" y="67"/>
                  </a:cubicBezTo>
                  <a:cubicBezTo>
                    <a:pt x="1" y="158"/>
                    <a:pt x="57" y="242"/>
                    <a:pt x="176" y="270"/>
                  </a:cubicBezTo>
                  <a:lnTo>
                    <a:pt x="204" y="298"/>
                  </a:lnTo>
                  <a:cubicBezTo>
                    <a:pt x="232" y="333"/>
                    <a:pt x="260" y="389"/>
                    <a:pt x="323" y="417"/>
                  </a:cubicBezTo>
                  <a:cubicBezTo>
                    <a:pt x="407" y="564"/>
                    <a:pt x="525" y="682"/>
                    <a:pt x="637" y="794"/>
                  </a:cubicBezTo>
                  <a:cubicBezTo>
                    <a:pt x="931" y="1116"/>
                    <a:pt x="1225" y="1347"/>
                    <a:pt x="1511" y="1640"/>
                  </a:cubicBezTo>
                  <a:cubicBezTo>
                    <a:pt x="1777" y="1906"/>
                    <a:pt x="2099" y="2193"/>
                    <a:pt x="2273" y="2514"/>
                  </a:cubicBezTo>
                  <a:cubicBezTo>
                    <a:pt x="2357" y="2689"/>
                    <a:pt x="2476" y="2836"/>
                    <a:pt x="2532" y="3011"/>
                  </a:cubicBezTo>
                  <a:cubicBezTo>
                    <a:pt x="2595" y="3186"/>
                    <a:pt x="2595" y="3388"/>
                    <a:pt x="2595" y="3563"/>
                  </a:cubicBezTo>
                  <a:cubicBezTo>
                    <a:pt x="2609" y="3696"/>
                    <a:pt x="2717" y="3763"/>
                    <a:pt x="2819" y="3763"/>
                  </a:cubicBezTo>
                  <a:cubicBezTo>
                    <a:pt x="2920" y="3763"/>
                    <a:pt x="3015" y="3696"/>
                    <a:pt x="3001" y="3563"/>
                  </a:cubicBezTo>
                  <a:cubicBezTo>
                    <a:pt x="3001" y="3360"/>
                    <a:pt x="2973" y="3130"/>
                    <a:pt x="2910" y="2920"/>
                  </a:cubicBezTo>
                  <a:cubicBezTo>
                    <a:pt x="2854" y="2745"/>
                    <a:pt x="2735" y="2570"/>
                    <a:pt x="2623" y="2368"/>
                  </a:cubicBezTo>
                  <a:cubicBezTo>
                    <a:pt x="2420" y="1990"/>
                    <a:pt x="2071" y="1640"/>
                    <a:pt x="1749" y="1319"/>
                  </a:cubicBezTo>
                  <a:cubicBezTo>
                    <a:pt x="1574" y="1172"/>
                    <a:pt x="1371" y="1060"/>
                    <a:pt x="1197" y="913"/>
                  </a:cubicBezTo>
                  <a:cubicBezTo>
                    <a:pt x="1022" y="738"/>
                    <a:pt x="847" y="536"/>
                    <a:pt x="672" y="361"/>
                  </a:cubicBezTo>
                  <a:cubicBezTo>
                    <a:pt x="578" y="289"/>
                    <a:pt x="355" y="0"/>
                    <a:pt x="19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79"/>
            <p:cNvSpPr/>
            <p:nvPr/>
          </p:nvSpPr>
          <p:spPr>
            <a:xfrm>
              <a:off x="5325227" y="4246464"/>
              <a:ext cx="30583" cy="9807"/>
            </a:xfrm>
            <a:custGeom>
              <a:rect b="b" l="l" r="r" t="t"/>
              <a:pathLst>
                <a:path extrusionOk="0" h="431" w="1344">
                  <a:moveTo>
                    <a:pt x="1040" y="1"/>
                  </a:moveTo>
                  <a:cubicBezTo>
                    <a:pt x="937" y="1"/>
                    <a:pt x="828" y="40"/>
                    <a:pt x="735" y="70"/>
                  </a:cubicBezTo>
                  <a:cubicBezTo>
                    <a:pt x="685" y="90"/>
                    <a:pt x="634" y="97"/>
                    <a:pt x="583" y="97"/>
                  </a:cubicBezTo>
                  <a:cubicBezTo>
                    <a:pt x="439" y="97"/>
                    <a:pt x="294" y="38"/>
                    <a:pt x="170" y="38"/>
                  </a:cubicBezTo>
                  <a:cubicBezTo>
                    <a:pt x="153" y="38"/>
                    <a:pt x="136" y="40"/>
                    <a:pt x="119" y="42"/>
                  </a:cubicBezTo>
                  <a:lnTo>
                    <a:pt x="91" y="42"/>
                  </a:lnTo>
                  <a:cubicBezTo>
                    <a:pt x="36" y="70"/>
                    <a:pt x="1" y="126"/>
                    <a:pt x="63" y="154"/>
                  </a:cubicBezTo>
                  <a:cubicBezTo>
                    <a:pt x="175" y="301"/>
                    <a:pt x="441" y="420"/>
                    <a:pt x="616" y="420"/>
                  </a:cubicBezTo>
                  <a:cubicBezTo>
                    <a:pt x="648" y="427"/>
                    <a:pt x="675" y="431"/>
                    <a:pt x="700" y="431"/>
                  </a:cubicBezTo>
                  <a:cubicBezTo>
                    <a:pt x="769" y="431"/>
                    <a:pt x="823" y="405"/>
                    <a:pt x="910" y="364"/>
                  </a:cubicBezTo>
                  <a:cubicBezTo>
                    <a:pt x="1021" y="329"/>
                    <a:pt x="1140" y="364"/>
                    <a:pt x="1259" y="301"/>
                  </a:cubicBezTo>
                  <a:cubicBezTo>
                    <a:pt x="1287" y="273"/>
                    <a:pt x="1343" y="189"/>
                    <a:pt x="1287" y="126"/>
                  </a:cubicBezTo>
                  <a:cubicBezTo>
                    <a:pt x="1218" y="31"/>
                    <a:pt x="1131" y="1"/>
                    <a:pt x="104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79"/>
            <p:cNvSpPr/>
            <p:nvPr/>
          </p:nvSpPr>
          <p:spPr>
            <a:xfrm>
              <a:off x="5328344" y="4255589"/>
              <a:ext cx="28740" cy="15473"/>
            </a:xfrm>
            <a:custGeom>
              <a:rect b="b" l="l" r="r" t="t"/>
              <a:pathLst>
                <a:path extrusionOk="0" h="680" w="1263">
                  <a:moveTo>
                    <a:pt x="225" y="0"/>
                  </a:moveTo>
                  <a:cubicBezTo>
                    <a:pt x="174" y="0"/>
                    <a:pt x="122" y="14"/>
                    <a:pt x="73" y="47"/>
                  </a:cubicBezTo>
                  <a:cubicBezTo>
                    <a:pt x="0" y="120"/>
                    <a:pt x="63" y="247"/>
                    <a:pt x="134" y="247"/>
                  </a:cubicBezTo>
                  <a:cubicBezTo>
                    <a:pt x="151" y="247"/>
                    <a:pt x="169" y="239"/>
                    <a:pt x="185" y="222"/>
                  </a:cubicBezTo>
                  <a:cubicBezTo>
                    <a:pt x="185" y="222"/>
                    <a:pt x="479" y="424"/>
                    <a:pt x="507" y="424"/>
                  </a:cubicBezTo>
                  <a:cubicBezTo>
                    <a:pt x="598" y="452"/>
                    <a:pt x="654" y="487"/>
                    <a:pt x="738" y="543"/>
                  </a:cubicBezTo>
                  <a:cubicBezTo>
                    <a:pt x="773" y="571"/>
                    <a:pt x="884" y="571"/>
                    <a:pt x="947" y="627"/>
                  </a:cubicBezTo>
                  <a:cubicBezTo>
                    <a:pt x="981" y="665"/>
                    <a:pt x="1014" y="680"/>
                    <a:pt x="1056" y="680"/>
                  </a:cubicBezTo>
                  <a:cubicBezTo>
                    <a:pt x="1083" y="680"/>
                    <a:pt x="1114" y="673"/>
                    <a:pt x="1150" y="662"/>
                  </a:cubicBezTo>
                  <a:cubicBezTo>
                    <a:pt x="1262" y="599"/>
                    <a:pt x="1262" y="487"/>
                    <a:pt x="1206" y="396"/>
                  </a:cubicBezTo>
                  <a:cubicBezTo>
                    <a:pt x="1122" y="250"/>
                    <a:pt x="884" y="250"/>
                    <a:pt x="773" y="194"/>
                  </a:cubicBezTo>
                  <a:cubicBezTo>
                    <a:pt x="682" y="166"/>
                    <a:pt x="626" y="166"/>
                    <a:pt x="535" y="138"/>
                  </a:cubicBezTo>
                  <a:cubicBezTo>
                    <a:pt x="479" y="103"/>
                    <a:pt x="423" y="47"/>
                    <a:pt x="332" y="19"/>
                  </a:cubicBezTo>
                  <a:cubicBezTo>
                    <a:pt x="297" y="7"/>
                    <a:pt x="261" y="0"/>
                    <a:pt x="22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79"/>
            <p:cNvSpPr/>
            <p:nvPr/>
          </p:nvSpPr>
          <p:spPr>
            <a:xfrm>
              <a:off x="5309025" y="4271790"/>
              <a:ext cx="40891" cy="9603"/>
            </a:xfrm>
            <a:custGeom>
              <a:rect b="b" l="l" r="r" t="t"/>
              <a:pathLst>
                <a:path extrusionOk="0" h="422" w="1797">
                  <a:moveTo>
                    <a:pt x="327" y="1"/>
                  </a:moveTo>
                  <a:cubicBezTo>
                    <a:pt x="154" y="1"/>
                    <a:pt x="1" y="41"/>
                    <a:pt x="48" y="209"/>
                  </a:cubicBezTo>
                  <a:cubicBezTo>
                    <a:pt x="48" y="300"/>
                    <a:pt x="132" y="300"/>
                    <a:pt x="223" y="328"/>
                  </a:cubicBezTo>
                  <a:lnTo>
                    <a:pt x="426" y="328"/>
                  </a:lnTo>
                  <a:cubicBezTo>
                    <a:pt x="510" y="328"/>
                    <a:pt x="601" y="356"/>
                    <a:pt x="713" y="384"/>
                  </a:cubicBezTo>
                  <a:cubicBezTo>
                    <a:pt x="877" y="398"/>
                    <a:pt x="1055" y="421"/>
                    <a:pt x="1233" y="421"/>
                  </a:cubicBezTo>
                  <a:cubicBezTo>
                    <a:pt x="1405" y="421"/>
                    <a:pt x="1576" y="400"/>
                    <a:pt x="1733" y="328"/>
                  </a:cubicBezTo>
                  <a:cubicBezTo>
                    <a:pt x="1796" y="300"/>
                    <a:pt x="1796" y="209"/>
                    <a:pt x="1733" y="181"/>
                  </a:cubicBezTo>
                  <a:cubicBezTo>
                    <a:pt x="1587" y="125"/>
                    <a:pt x="1503" y="62"/>
                    <a:pt x="1328" y="62"/>
                  </a:cubicBezTo>
                  <a:cubicBezTo>
                    <a:pt x="1125" y="62"/>
                    <a:pt x="922" y="62"/>
                    <a:pt x="713" y="34"/>
                  </a:cubicBezTo>
                  <a:cubicBezTo>
                    <a:pt x="659" y="34"/>
                    <a:pt x="485" y="1"/>
                    <a:pt x="32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79"/>
            <p:cNvSpPr/>
            <p:nvPr/>
          </p:nvSpPr>
          <p:spPr>
            <a:xfrm>
              <a:off x="5298171" y="4286490"/>
              <a:ext cx="37113" cy="17135"/>
            </a:xfrm>
            <a:custGeom>
              <a:rect b="b" l="l" r="r" t="t"/>
              <a:pathLst>
                <a:path extrusionOk="0" h="753" w="1631">
                  <a:moveTo>
                    <a:pt x="1383" y="0"/>
                  </a:moveTo>
                  <a:cubicBezTo>
                    <a:pt x="1235" y="0"/>
                    <a:pt x="1066" y="41"/>
                    <a:pt x="987" y="115"/>
                  </a:cubicBezTo>
                  <a:cubicBezTo>
                    <a:pt x="959" y="178"/>
                    <a:pt x="931" y="206"/>
                    <a:pt x="931" y="262"/>
                  </a:cubicBezTo>
                  <a:cubicBezTo>
                    <a:pt x="875" y="262"/>
                    <a:pt x="840" y="262"/>
                    <a:pt x="784" y="234"/>
                  </a:cubicBezTo>
                  <a:cubicBezTo>
                    <a:pt x="625" y="215"/>
                    <a:pt x="493" y="179"/>
                    <a:pt x="349" y="179"/>
                  </a:cubicBezTo>
                  <a:cubicBezTo>
                    <a:pt x="283" y="179"/>
                    <a:pt x="215" y="186"/>
                    <a:pt x="141" y="206"/>
                  </a:cubicBezTo>
                  <a:cubicBezTo>
                    <a:pt x="126" y="199"/>
                    <a:pt x="111" y="195"/>
                    <a:pt x="97" y="195"/>
                  </a:cubicBezTo>
                  <a:cubicBezTo>
                    <a:pt x="59" y="195"/>
                    <a:pt x="29" y="221"/>
                    <a:pt x="29" y="262"/>
                  </a:cubicBezTo>
                  <a:cubicBezTo>
                    <a:pt x="1" y="318"/>
                    <a:pt x="29" y="381"/>
                    <a:pt x="57" y="409"/>
                  </a:cubicBezTo>
                  <a:cubicBezTo>
                    <a:pt x="232" y="465"/>
                    <a:pt x="406" y="493"/>
                    <a:pt x="581" y="556"/>
                  </a:cubicBezTo>
                  <a:cubicBezTo>
                    <a:pt x="665" y="556"/>
                    <a:pt x="728" y="584"/>
                    <a:pt x="812" y="612"/>
                  </a:cubicBezTo>
                  <a:cubicBezTo>
                    <a:pt x="875" y="612"/>
                    <a:pt x="1050" y="640"/>
                    <a:pt x="1106" y="703"/>
                  </a:cubicBezTo>
                  <a:cubicBezTo>
                    <a:pt x="1142" y="738"/>
                    <a:pt x="1185" y="753"/>
                    <a:pt x="1225" y="753"/>
                  </a:cubicBezTo>
                  <a:cubicBezTo>
                    <a:pt x="1346" y="753"/>
                    <a:pt x="1453" y="617"/>
                    <a:pt x="1364" y="465"/>
                  </a:cubicBezTo>
                  <a:cubicBezTo>
                    <a:pt x="1364" y="437"/>
                    <a:pt x="1336" y="381"/>
                    <a:pt x="1308" y="353"/>
                  </a:cubicBezTo>
                  <a:lnTo>
                    <a:pt x="1308" y="318"/>
                  </a:lnTo>
                  <a:cubicBezTo>
                    <a:pt x="1292" y="285"/>
                    <a:pt x="1285" y="272"/>
                    <a:pt x="1288" y="272"/>
                  </a:cubicBezTo>
                  <a:lnTo>
                    <a:pt x="1288" y="272"/>
                  </a:lnTo>
                  <a:cubicBezTo>
                    <a:pt x="1290" y="272"/>
                    <a:pt x="1297" y="278"/>
                    <a:pt x="1308" y="290"/>
                  </a:cubicBezTo>
                  <a:cubicBezTo>
                    <a:pt x="1308" y="290"/>
                    <a:pt x="1427" y="262"/>
                    <a:pt x="1455" y="262"/>
                  </a:cubicBezTo>
                  <a:cubicBezTo>
                    <a:pt x="1483" y="262"/>
                    <a:pt x="1511" y="234"/>
                    <a:pt x="1574" y="234"/>
                  </a:cubicBezTo>
                  <a:cubicBezTo>
                    <a:pt x="1630" y="178"/>
                    <a:pt x="1630" y="59"/>
                    <a:pt x="1574" y="31"/>
                  </a:cubicBezTo>
                  <a:cubicBezTo>
                    <a:pt x="1525" y="10"/>
                    <a:pt x="1457" y="0"/>
                    <a:pt x="138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79"/>
            <p:cNvSpPr/>
            <p:nvPr/>
          </p:nvSpPr>
          <p:spPr>
            <a:xfrm>
              <a:off x="5331030" y="4292156"/>
              <a:ext cx="27716" cy="11127"/>
            </a:xfrm>
            <a:custGeom>
              <a:rect b="b" l="l" r="r" t="t"/>
              <a:pathLst>
                <a:path extrusionOk="0" h="489" w="1218">
                  <a:moveTo>
                    <a:pt x="172" y="1"/>
                  </a:moveTo>
                  <a:cubicBezTo>
                    <a:pt x="91" y="1"/>
                    <a:pt x="0" y="117"/>
                    <a:pt x="95" y="188"/>
                  </a:cubicBezTo>
                  <a:cubicBezTo>
                    <a:pt x="214" y="279"/>
                    <a:pt x="333" y="363"/>
                    <a:pt x="480" y="419"/>
                  </a:cubicBezTo>
                  <a:cubicBezTo>
                    <a:pt x="592" y="482"/>
                    <a:pt x="738" y="454"/>
                    <a:pt x="885" y="482"/>
                  </a:cubicBezTo>
                  <a:cubicBezTo>
                    <a:pt x="903" y="486"/>
                    <a:pt x="920" y="489"/>
                    <a:pt x="936" y="489"/>
                  </a:cubicBezTo>
                  <a:cubicBezTo>
                    <a:pt x="1111" y="489"/>
                    <a:pt x="1218" y="237"/>
                    <a:pt x="1032" y="160"/>
                  </a:cubicBezTo>
                  <a:cubicBezTo>
                    <a:pt x="959" y="132"/>
                    <a:pt x="892" y="125"/>
                    <a:pt x="830" y="125"/>
                  </a:cubicBezTo>
                  <a:cubicBezTo>
                    <a:pt x="768" y="125"/>
                    <a:pt x="710" y="132"/>
                    <a:pt x="655" y="132"/>
                  </a:cubicBezTo>
                  <a:cubicBezTo>
                    <a:pt x="564" y="132"/>
                    <a:pt x="508" y="104"/>
                    <a:pt x="445" y="69"/>
                  </a:cubicBezTo>
                  <a:cubicBezTo>
                    <a:pt x="389" y="41"/>
                    <a:pt x="270" y="41"/>
                    <a:pt x="214" y="13"/>
                  </a:cubicBezTo>
                  <a:cubicBezTo>
                    <a:pt x="201" y="4"/>
                    <a:pt x="187" y="1"/>
                    <a:pt x="17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79"/>
            <p:cNvSpPr/>
            <p:nvPr/>
          </p:nvSpPr>
          <p:spPr>
            <a:xfrm>
              <a:off x="5339221" y="4303101"/>
              <a:ext cx="23" cy="660"/>
            </a:xfrm>
            <a:custGeom>
              <a:rect b="b" l="l" r="r" t="t"/>
              <a:pathLst>
                <a:path extrusionOk="0" h="29" w="1">
                  <a:moveTo>
                    <a:pt x="1" y="29"/>
                  </a:moveTo>
                  <a:lnTo>
                    <a:pt x="1" y="29"/>
                  </a:lnTo>
                  <a:cubicBezTo>
                    <a:pt x="1" y="1"/>
                    <a:pt x="1" y="1"/>
                    <a:pt x="1" y="29"/>
                  </a:cubicBezTo>
                  <a:close/>
                  <a:moveTo>
                    <a:pt x="1" y="29"/>
                  </a:moveTo>
                  <a:lnTo>
                    <a:pt x="1" y="29"/>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79"/>
            <p:cNvSpPr/>
            <p:nvPr/>
          </p:nvSpPr>
          <p:spPr>
            <a:xfrm>
              <a:off x="5327935" y="4300393"/>
              <a:ext cx="11309" cy="8988"/>
            </a:xfrm>
            <a:custGeom>
              <a:rect b="b" l="l" r="r" t="t"/>
              <a:pathLst>
                <a:path extrusionOk="0" h="395" w="497">
                  <a:moveTo>
                    <a:pt x="406" y="1"/>
                  </a:moveTo>
                  <a:cubicBezTo>
                    <a:pt x="350" y="1"/>
                    <a:pt x="322" y="29"/>
                    <a:pt x="266" y="29"/>
                  </a:cubicBezTo>
                  <a:lnTo>
                    <a:pt x="266" y="57"/>
                  </a:lnTo>
                  <a:lnTo>
                    <a:pt x="203" y="57"/>
                  </a:lnTo>
                  <a:cubicBezTo>
                    <a:pt x="147" y="57"/>
                    <a:pt x="119" y="92"/>
                    <a:pt x="56" y="120"/>
                  </a:cubicBezTo>
                  <a:cubicBezTo>
                    <a:pt x="0" y="175"/>
                    <a:pt x="28" y="294"/>
                    <a:pt x="56" y="322"/>
                  </a:cubicBezTo>
                  <a:cubicBezTo>
                    <a:pt x="96" y="376"/>
                    <a:pt x="145" y="395"/>
                    <a:pt x="191" y="395"/>
                  </a:cubicBezTo>
                  <a:cubicBezTo>
                    <a:pt x="217" y="395"/>
                    <a:pt x="243" y="388"/>
                    <a:pt x="266" y="378"/>
                  </a:cubicBezTo>
                  <a:lnTo>
                    <a:pt x="294" y="350"/>
                  </a:lnTo>
                  <a:cubicBezTo>
                    <a:pt x="322" y="350"/>
                    <a:pt x="322" y="350"/>
                    <a:pt x="350" y="322"/>
                  </a:cubicBezTo>
                  <a:cubicBezTo>
                    <a:pt x="378" y="322"/>
                    <a:pt x="406" y="294"/>
                    <a:pt x="406" y="266"/>
                  </a:cubicBezTo>
                  <a:cubicBezTo>
                    <a:pt x="441" y="231"/>
                    <a:pt x="469" y="231"/>
                    <a:pt x="469" y="203"/>
                  </a:cubicBezTo>
                  <a:cubicBezTo>
                    <a:pt x="497" y="175"/>
                    <a:pt x="497" y="148"/>
                    <a:pt x="497" y="148"/>
                  </a:cubicBezTo>
                  <a:lnTo>
                    <a:pt x="497" y="92"/>
                  </a:lnTo>
                  <a:cubicBezTo>
                    <a:pt x="497" y="57"/>
                    <a:pt x="469" y="29"/>
                    <a:pt x="40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79"/>
            <p:cNvSpPr/>
            <p:nvPr/>
          </p:nvSpPr>
          <p:spPr>
            <a:xfrm>
              <a:off x="5339221" y="4303738"/>
              <a:ext cx="23" cy="23"/>
            </a:xfrm>
            <a:custGeom>
              <a:rect b="b" l="l" r="r" t="t"/>
              <a:pathLst>
                <a:path extrusionOk="0" h="1" w="1">
                  <a:moveTo>
                    <a:pt x="1" y="1"/>
                  </a:moveTo>
                  <a:lnTo>
                    <a:pt x="1" y="1"/>
                  </a:lnTo>
                  <a:lnTo>
                    <a:pt x="1" y="1"/>
                  </a:lnTo>
                  <a:close/>
                  <a:moveTo>
                    <a:pt x="1" y="1"/>
                  </a:moveTo>
                  <a:lnTo>
                    <a:pt x="1"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79"/>
            <p:cNvSpPr/>
            <p:nvPr/>
          </p:nvSpPr>
          <p:spPr>
            <a:xfrm>
              <a:off x="5309321" y="4310428"/>
              <a:ext cx="60892" cy="24553"/>
            </a:xfrm>
            <a:custGeom>
              <a:rect b="b" l="l" r="r" t="t"/>
              <a:pathLst>
                <a:path extrusionOk="0" h="1079" w="2676">
                  <a:moveTo>
                    <a:pt x="2420" y="0"/>
                  </a:moveTo>
                  <a:cubicBezTo>
                    <a:pt x="2189" y="0"/>
                    <a:pt x="1986" y="56"/>
                    <a:pt x="1748" y="112"/>
                  </a:cubicBezTo>
                  <a:cubicBezTo>
                    <a:pt x="1637" y="112"/>
                    <a:pt x="1546" y="175"/>
                    <a:pt x="1462" y="231"/>
                  </a:cubicBezTo>
                  <a:cubicBezTo>
                    <a:pt x="1434" y="259"/>
                    <a:pt x="1399" y="315"/>
                    <a:pt x="1371" y="350"/>
                  </a:cubicBezTo>
                  <a:cubicBezTo>
                    <a:pt x="1343" y="359"/>
                    <a:pt x="1321" y="362"/>
                    <a:pt x="1301" y="362"/>
                  </a:cubicBezTo>
                  <a:cubicBezTo>
                    <a:pt x="1261" y="362"/>
                    <a:pt x="1229" y="350"/>
                    <a:pt x="1168" y="350"/>
                  </a:cubicBezTo>
                  <a:cubicBezTo>
                    <a:pt x="937" y="350"/>
                    <a:pt x="700" y="315"/>
                    <a:pt x="469" y="315"/>
                  </a:cubicBezTo>
                  <a:cubicBezTo>
                    <a:pt x="388" y="315"/>
                    <a:pt x="290" y="298"/>
                    <a:pt x="204" y="298"/>
                  </a:cubicBezTo>
                  <a:cubicBezTo>
                    <a:pt x="134" y="298"/>
                    <a:pt x="73" y="309"/>
                    <a:pt x="35" y="350"/>
                  </a:cubicBezTo>
                  <a:cubicBezTo>
                    <a:pt x="0" y="350"/>
                    <a:pt x="0" y="378"/>
                    <a:pt x="0" y="378"/>
                  </a:cubicBezTo>
                  <a:cubicBezTo>
                    <a:pt x="0" y="406"/>
                    <a:pt x="35" y="434"/>
                    <a:pt x="63" y="462"/>
                  </a:cubicBezTo>
                  <a:cubicBezTo>
                    <a:pt x="266" y="581"/>
                    <a:pt x="469" y="609"/>
                    <a:pt x="672" y="664"/>
                  </a:cubicBezTo>
                  <a:cubicBezTo>
                    <a:pt x="874" y="699"/>
                    <a:pt x="1112" y="727"/>
                    <a:pt x="1315" y="727"/>
                  </a:cubicBezTo>
                  <a:lnTo>
                    <a:pt x="1343" y="727"/>
                  </a:lnTo>
                  <a:cubicBezTo>
                    <a:pt x="1343" y="755"/>
                    <a:pt x="1371" y="755"/>
                    <a:pt x="1371" y="755"/>
                  </a:cubicBezTo>
                  <a:cubicBezTo>
                    <a:pt x="1692" y="958"/>
                    <a:pt x="2014" y="1014"/>
                    <a:pt x="2364" y="1077"/>
                  </a:cubicBezTo>
                  <a:cubicBezTo>
                    <a:pt x="2373" y="1078"/>
                    <a:pt x="2382" y="1078"/>
                    <a:pt x="2391" y="1078"/>
                  </a:cubicBezTo>
                  <a:cubicBezTo>
                    <a:pt x="2627" y="1078"/>
                    <a:pt x="2676" y="726"/>
                    <a:pt x="2420" y="699"/>
                  </a:cubicBezTo>
                  <a:cubicBezTo>
                    <a:pt x="2098" y="664"/>
                    <a:pt x="1811" y="664"/>
                    <a:pt x="1518" y="664"/>
                  </a:cubicBezTo>
                  <a:cubicBezTo>
                    <a:pt x="1637" y="609"/>
                    <a:pt x="1720" y="525"/>
                    <a:pt x="1867" y="490"/>
                  </a:cubicBezTo>
                  <a:cubicBezTo>
                    <a:pt x="2070" y="434"/>
                    <a:pt x="2308" y="434"/>
                    <a:pt x="2511" y="315"/>
                  </a:cubicBezTo>
                  <a:cubicBezTo>
                    <a:pt x="2657" y="231"/>
                    <a:pt x="2594" y="0"/>
                    <a:pt x="242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79"/>
            <p:cNvSpPr/>
            <p:nvPr/>
          </p:nvSpPr>
          <p:spPr>
            <a:xfrm>
              <a:off x="5334625" y="4334617"/>
              <a:ext cx="63646" cy="14814"/>
            </a:xfrm>
            <a:custGeom>
              <a:rect b="b" l="l" r="r" t="t"/>
              <a:pathLst>
                <a:path extrusionOk="0" h="651" w="2797">
                  <a:moveTo>
                    <a:pt x="767" y="1"/>
                  </a:moveTo>
                  <a:cubicBezTo>
                    <a:pt x="753" y="1"/>
                    <a:pt x="740" y="5"/>
                    <a:pt x="727" y="14"/>
                  </a:cubicBezTo>
                  <a:cubicBezTo>
                    <a:pt x="636" y="70"/>
                    <a:pt x="580" y="98"/>
                    <a:pt x="497" y="161"/>
                  </a:cubicBezTo>
                  <a:cubicBezTo>
                    <a:pt x="462" y="189"/>
                    <a:pt x="406" y="217"/>
                    <a:pt x="378" y="245"/>
                  </a:cubicBezTo>
                  <a:cubicBezTo>
                    <a:pt x="322" y="273"/>
                    <a:pt x="259" y="273"/>
                    <a:pt x="231" y="301"/>
                  </a:cubicBezTo>
                  <a:cubicBezTo>
                    <a:pt x="147" y="336"/>
                    <a:pt x="84" y="364"/>
                    <a:pt x="56" y="420"/>
                  </a:cubicBezTo>
                  <a:cubicBezTo>
                    <a:pt x="0" y="538"/>
                    <a:pt x="56" y="650"/>
                    <a:pt x="175" y="650"/>
                  </a:cubicBezTo>
                  <a:cubicBezTo>
                    <a:pt x="287" y="650"/>
                    <a:pt x="462" y="594"/>
                    <a:pt x="552" y="538"/>
                  </a:cubicBezTo>
                  <a:cubicBezTo>
                    <a:pt x="608" y="476"/>
                    <a:pt x="636" y="420"/>
                    <a:pt x="671" y="392"/>
                  </a:cubicBezTo>
                  <a:lnTo>
                    <a:pt x="671" y="364"/>
                  </a:lnTo>
                  <a:cubicBezTo>
                    <a:pt x="699" y="420"/>
                    <a:pt x="727" y="448"/>
                    <a:pt x="755" y="448"/>
                  </a:cubicBezTo>
                  <a:cubicBezTo>
                    <a:pt x="908" y="477"/>
                    <a:pt x="1060" y="485"/>
                    <a:pt x="1209" y="485"/>
                  </a:cubicBezTo>
                  <a:cubicBezTo>
                    <a:pt x="1374" y="485"/>
                    <a:pt x="1534" y="476"/>
                    <a:pt x="1685" y="476"/>
                  </a:cubicBezTo>
                  <a:cubicBezTo>
                    <a:pt x="1791" y="487"/>
                    <a:pt x="1896" y="495"/>
                    <a:pt x="2000" y="495"/>
                  </a:cubicBezTo>
                  <a:cubicBezTo>
                    <a:pt x="2212" y="495"/>
                    <a:pt x="2416" y="462"/>
                    <a:pt x="2594" y="364"/>
                  </a:cubicBezTo>
                  <a:cubicBezTo>
                    <a:pt x="2797" y="284"/>
                    <a:pt x="2665" y="26"/>
                    <a:pt x="2493" y="26"/>
                  </a:cubicBezTo>
                  <a:cubicBezTo>
                    <a:pt x="2469" y="26"/>
                    <a:pt x="2444" y="31"/>
                    <a:pt x="2419" y="42"/>
                  </a:cubicBezTo>
                  <a:cubicBezTo>
                    <a:pt x="2267" y="110"/>
                    <a:pt x="2096" y="119"/>
                    <a:pt x="1924" y="119"/>
                  </a:cubicBezTo>
                  <a:cubicBezTo>
                    <a:pt x="1868" y="119"/>
                    <a:pt x="1813" y="118"/>
                    <a:pt x="1757" y="118"/>
                  </a:cubicBezTo>
                  <a:cubicBezTo>
                    <a:pt x="1686" y="118"/>
                    <a:pt x="1614" y="119"/>
                    <a:pt x="1545" y="126"/>
                  </a:cubicBezTo>
                  <a:cubicBezTo>
                    <a:pt x="1308" y="161"/>
                    <a:pt x="1077" y="161"/>
                    <a:pt x="846" y="217"/>
                  </a:cubicBezTo>
                  <a:cubicBezTo>
                    <a:pt x="942" y="139"/>
                    <a:pt x="849" y="1"/>
                    <a:pt x="76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79"/>
            <p:cNvSpPr/>
            <p:nvPr/>
          </p:nvSpPr>
          <p:spPr>
            <a:xfrm>
              <a:off x="5419433" y="4267671"/>
              <a:ext cx="14017" cy="19911"/>
            </a:xfrm>
            <a:custGeom>
              <a:rect b="b" l="l" r="r" t="t"/>
              <a:pathLst>
                <a:path extrusionOk="0" h="875" w="616">
                  <a:moveTo>
                    <a:pt x="93" y="1"/>
                  </a:moveTo>
                  <a:cubicBezTo>
                    <a:pt x="71" y="1"/>
                    <a:pt x="48" y="20"/>
                    <a:pt x="28" y="40"/>
                  </a:cubicBezTo>
                  <a:cubicBezTo>
                    <a:pt x="0" y="362"/>
                    <a:pt x="0" y="683"/>
                    <a:pt x="322" y="858"/>
                  </a:cubicBezTo>
                  <a:cubicBezTo>
                    <a:pt x="342" y="868"/>
                    <a:pt x="366" y="875"/>
                    <a:pt x="392" y="875"/>
                  </a:cubicBezTo>
                  <a:cubicBezTo>
                    <a:pt x="438" y="875"/>
                    <a:pt x="488" y="854"/>
                    <a:pt x="524" y="795"/>
                  </a:cubicBezTo>
                  <a:cubicBezTo>
                    <a:pt x="615" y="621"/>
                    <a:pt x="441" y="537"/>
                    <a:pt x="350" y="390"/>
                  </a:cubicBezTo>
                  <a:cubicBezTo>
                    <a:pt x="266" y="271"/>
                    <a:pt x="266" y="68"/>
                    <a:pt x="119" y="12"/>
                  </a:cubicBezTo>
                  <a:cubicBezTo>
                    <a:pt x="111" y="4"/>
                    <a:pt x="102" y="1"/>
                    <a:pt x="9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79"/>
            <p:cNvSpPr/>
            <p:nvPr/>
          </p:nvSpPr>
          <p:spPr>
            <a:xfrm>
              <a:off x="5404779" y="4265601"/>
              <a:ext cx="12766" cy="19842"/>
            </a:xfrm>
            <a:custGeom>
              <a:rect b="b" l="l" r="r" t="t"/>
              <a:pathLst>
                <a:path extrusionOk="0" h="872" w="561">
                  <a:moveTo>
                    <a:pt x="120" y="0"/>
                  </a:moveTo>
                  <a:cubicBezTo>
                    <a:pt x="60" y="0"/>
                    <a:pt x="1" y="44"/>
                    <a:pt x="1" y="131"/>
                  </a:cubicBezTo>
                  <a:cubicBezTo>
                    <a:pt x="1" y="278"/>
                    <a:pt x="1" y="453"/>
                    <a:pt x="64" y="600"/>
                  </a:cubicBezTo>
                  <a:cubicBezTo>
                    <a:pt x="88" y="725"/>
                    <a:pt x="199" y="872"/>
                    <a:pt x="322" y="872"/>
                  </a:cubicBezTo>
                  <a:cubicBezTo>
                    <a:pt x="343" y="872"/>
                    <a:pt x="364" y="867"/>
                    <a:pt x="385" y="858"/>
                  </a:cubicBezTo>
                  <a:cubicBezTo>
                    <a:pt x="560" y="802"/>
                    <a:pt x="497" y="656"/>
                    <a:pt x="413" y="572"/>
                  </a:cubicBezTo>
                  <a:cubicBezTo>
                    <a:pt x="350" y="509"/>
                    <a:pt x="322" y="481"/>
                    <a:pt x="294" y="397"/>
                  </a:cubicBezTo>
                  <a:cubicBezTo>
                    <a:pt x="266" y="306"/>
                    <a:pt x="266" y="222"/>
                    <a:pt x="238" y="131"/>
                  </a:cubicBezTo>
                  <a:cubicBezTo>
                    <a:pt x="238" y="44"/>
                    <a:pt x="179" y="0"/>
                    <a:pt x="12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79"/>
            <p:cNvSpPr/>
            <p:nvPr/>
          </p:nvSpPr>
          <p:spPr>
            <a:xfrm>
              <a:off x="5392855" y="4257637"/>
              <a:ext cx="10308" cy="16611"/>
            </a:xfrm>
            <a:custGeom>
              <a:rect b="b" l="l" r="r" t="t"/>
              <a:pathLst>
                <a:path extrusionOk="0" h="730" w="453">
                  <a:moveTo>
                    <a:pt x="175" y="0"/>
                  </a:moveTo>
                  <a:cubicBezTo>
                    <a:pt x="114" y="0"/>
                    <a:pt x="49" y="44"/>
                    <a:pt x="35" y="132"/>
                  </a:cubicBezTo>
                  <a:cubicBezTo>
                    <a:pt x="35" y="306"/>
                    <a:pt x="0" y="628"/>
                    <a:pt x="210" y="712"/>
                  </a:cubicBezTo>
                  <a:cubicBezTo>
                    <a:pt x="226" y="724"/>
                    <a:pt x="246" y="729"/>
                    <a:pt x="266" y="729"/>
                  </a:cubicBezTo>
                  <a:cubicBezTo>
                    <a:pt x="351" y="729"/>
                    <a:pt x="453" y="633"/>
                    <a:pt x="385" y="537"/>
                  </a:cubicBezTo>
                  <a:cubicBezTo>
                    <a:pt x="294" y="425"/>
                    <a:pt x="294" y="278"/>
                    <a:pt x="294" y="132"/>
                  </a:cubicBezTo>
                  <a:cubicBezTo>
                    <a:pt x="294" y="44"/>
                    <a:pt x="236" y="0"/>
                    <a:pt x="17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79"/>
            <p:cNvSpPr/>
            <p:nvPr/>
          </p:nvSpPr>
          <p:spPr>
            <a:xfrm>
              <a:off x="5355514" y="4256112"/>
              <a:ext cx="24143" cy="15178"/>
            </a:xfrm>
            <a:custGeom>
              <a:rect b="b" l="l" r="r" t="t"/>
              <a:pathLst>
                <a:path extrusionOk="0" h="667" w="1061">
                  <a:moveTo>
                    <a:pt x="64" y="1"/>
                  </a:moveTo>
                  <a:cubicBezTo>
                    <a:pt x="31" y="1"/>
                    <a:pt x="1" y="40"/>
                    <a:pt x="40" y="80"/>
                  </a:cubicBezTo>
                  <a:cubicBezTo>
                    <a:pt x="159" y="227"/>
                    <a:pt x="243" y="429"/>
                    <a:pt x="418" y="548"/>
                  </a:cubicBezTo>
                  <a:cubicBezTo>
                    <a:pt x="497" y="628"/>
                    <a:pt x="628" y="667"/>
                    <a:pt x="757" y="667"/>
                  </a:cubicBezTo>
                  <a:cubicBezTo>
                    <a:pt x="821" y="667"/>
                    <a:pt x="885" y="657"/>
                    <a:pt x="942" y="639"/>
                  </a:cubicBezTo>
                  <a:cubicBezTo>
                    <a:pt x="1061" y="604"/>
                    <a:pt x="1061" y="401"/>
                    <a:pt x="942" y="373"/>
                  </a:cubicBezTo>
                  <a:cubicBezTo>
                    <a:pt x="802" y="345"/>
                    <a:pt x="627" y="373"/>
                    <a:pt x="481" y="317"/>
                  </a:cubicBezTo>
                  <a:cubicBezTo>
                    <a:pt x="334" y="255"/>
                    <a:pt x="215" y="143"/>
                    <a:pt x="103" y="24"/>
                  </a:cubicBezTo>
                  <a:cubicBezTo>
                    <a:pt x="93" y="7"/>
                    <a:pt x="78" y="1"/>
                    <a:pt x="6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79"/>
            <p:cNvSpPr/>
            <p:nvPr/>
          </p:nvSpPr>
          <p:spPr>
            <a:xfrm>
              <a:off x="5362067" y="4282508"/>
              <a:ext cx="27625" cy="9967"/>
            </a:xfrm>
            <a:custGeom>
              <a:rect b="b" l="l" r="r" t="t"/>
              <a:pathLst>
                <a:path extrusionOk="0" h="438" w="1214">
                  <a:moveTo>
                    <a:pt x="217" y="0"/>
                  </a:moveTo>
                  <a:cubicBezTo>
                    <a:pt x="64" y="0"/>
                    <a:pt x="1" y="238"/>
                    <a:pt x="165" y="290"/>
                  </a:cubicBezTo>
                  <a:cubicBezTo>
                    <a:pt x="451" y="353"/>
                    <a:pt x="745" y="409"/>
                    <a:pt x="1039" y="437"/>
                  </a:cubicBezTo>
                  <a:cubicBezTo>
                    <a:pt x="1213" y="437"/>
                    <a:pt x="1213" y="206"/>
                    <a:pt x="1067" y="143"/>
                  </a:cubicBezTo>
                  <a:cubicBezTo>
                    <a:pt x="801" y="31"/>
                    <a:pt x="542" y="59"/>
                    <a:pt x="249" y="4"/>
                  </a:cubicBezTo>
                  <a:cubicBezTo>
                    <a:pt x="238" y="1"/>
                    <a:pt x="227" y="0"/>
                    <a:pt x="21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79"/>
            <p:cNvSpPr/>
            <p:nvPr/>
          </p:nvSpPr>
          <p:spPr>
            <a:xfrm>
              <a:off x="5424029" y="4238818"/>
              <a:ext cx="11969" cy="16702"/>
            </a:xfrm>
            <a:custGeom>
              <a:rect b="b" l="l" r="r" t="t"/>
              <a:pathLst>
                <a:path extrusionOk="0" h="734" w="526">
                  <a:moveTo>
                    <a:pt x="469" y="1"/>
                  </a:moveTo>
                  <a:cubicBezTo>
                    <a:pt x="350" y="1"/>
                    <a:pt x="267" y="140"/>
                    <a:pt x="204" y="231"/>
                  </a:cubicBezTo>
                  <a:cubicBezTo>
                    <a:pt x="120" y="350"/>
                    <a:pt x="1" y="462"/>
                    <a:pt x="1" y="609"/>
                  </a:cubicBezTo>
                  <a:cubicBezTo>
                    <a:pt x="1" y="658"/>
                    <a:pt x="70" y="733"/>
                    <a:pt x="125" y="733"/>
                  </a:cubicBezTo>
                  <a:cubicBezTo>
                    <a:pt x="133" y="733"/>
                    <a:pt x="140" y="731"/>
                    <a:pt x="148" y="728"/>
                  </a:cubicBezTo>
                  <a:cubicBezTo>
                    <a:pt x="239" y="700"/>
                    <a:pt x="267" y="637"/>
                    <a:pt x="294" y="581"/>
                  </a:cubicBezTo>
                  <a:cubicBezTo>
                    <a:pt x="322" y="525"/>
                    <a:pt x="350" y="462"/>
                    <a:pt x="378" y="378"/>
                  </a:cubicBezTo>
                  <a:cubicBezTo>
                    <a:pt x="441" y="287"/>
                    <a:pt x="525" y="175"/>
                    <a:pt x="525" y="57"/>
                  </a:cubicBezTo>
                  <a:cubicBezTo>
                    <a:pt x="525" y="29"/>
                    <a:pt x="497" y="1"/>
                    <a:pt x="46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79"/>
            <p:cNvSpPr/>
            <p:nvPr/>
          </p:nvSpPr>
          <p:spPr>
            <a:xfrm>
              <a:off x="5440595" y="4245076"/>
              <a:ext cx="11946" cy="13926"/>
            </a:xfrm>
            <a:custGeom>
              <a:rect b="b" l="l" r="r" t="t"/>
              <a:pathLst>
                <a:path extrusionOk="0" h="612" w="525">
                  <a:moveTo>
                    <a:pt x="391" y="1"/>
                  </a:moveTo>
                  <a:cubicBezTo>
                    <a:pt x="351" y="1"/>
                    <a:pt x="313" y="21"/>
                    <a:pt x="294" y="40"/>
                  </a:cubicBezTo>
                  <a:cubicBezTo>
                    <a:pt x="238" y="131"/>
                    <a:pt x="147" y="215"/>
                    <a:pt x="119" y="306"/>
                  </a:cubicBezTo>
                  <a:cubicBezTo>
                    <a:pt x="63" y="390"/>
                    <a:pt x="0" y="537"/>
                    <a:pt x="119" y="600"/>
                  </a:cubicBezTo>
                  <a:cubicBezTo>
                    <a:pt x="135" y="608"/>
                    <a:pt x="151" y="611"/>
                    <a:pt x="168" y="611"/>
                  </a:cubicBezTo>
                  <a:cubicBezTo>
                    <a:pt x="208" y="611"/>
                    <a:pt x="246" y="590"/>
                    <a:pt x="266" y="565"/>
                  </a:cubicBezTo>
                  <a:cubicBezTo>
                    <a:pt x="322" y="537"/>
                    <a:pt x="322" y="481"/>
                    <a:pt x="350" y="425"/>
                  </a:cubicBezTo>
                  <a:cubicBezTo>
                    <a:pt x="385" y="334"/>
                    <a:pt x="441" y="250"/>
                    <a:pt x="496" y="187"/>
                  </a:cubicBezTo>
                  <a:cubicBezTo>
                    <a:pt x="524" y="131"/>
                    <a:pt x="496" y="40"/>
                    <a:pt x="441" y="12"/>
                  </a:cubicBezTo>
                  <a:cubicBezTo>
                    <a:pt x="424" y="4"/>
                    <a:pt x="407" y="1"/>
                    <a:pt x="39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79"/>
            <p:cNvSpPr/>
            <p:nvPr/>
          </p:nvSpPr>
          <p:spPr>
            <a:xfrm>
              <a:off x="5460483" y="4255202"/>
              <a:ext cx="8601" cy="11992"/>
            </a:xfrm>
            <a:custGeom>
              <a:rect b="b" l="l" r="r" t="t"/>
              <a:pathLst>
                <a:path extrusionOk="0" h="527" w="378">
                  <a:moveTo>
                    <a:pt x="313" y="0"/>
                  </a:moveTo>
                  <a:cubicBezTo>
                    <a:pt x="306" y="0"/>
                    <a:pt x="299" y="2"/>
                    <a:pt x="294" y="8"/>
                  </a:cubicBezTo>
                  <a:cubicBezTo>
                    <a:pt x="210" y="64"/>
                    <a:pt x="119" y="120"/>
                    <a:pt x="63" y="211"/>
                  </a:cubicBezTo>
                  <a:cubicBezTo>
                    <a:pt x="35" y="239"/>
                    <a:pt x="35" y="267"/>
                    <a:pt x="0" y="295"/>
                  </a:cubicBezTo>
                  <a:lnTo>
                    <a:pt x="0" y="385"/>
                  </a:lnTo>
                  <a:lnTo>
                    <a:pt x="0" y="441"/>
                  </a:lnTo>
                  <a:cubicBezTo>
                    <a:pt x="0" y="469"/>
                    <a:pt x="35" y="504"/>
                    <a:pt x="63" y="504"/>
                  </a:cubicBezTo>
                  <a:cubicBezTo>
                    <a:pt x="86" y="520"/>
                    <a:pt x="110" y="527"/>
                    <a:pt x="133" y="527"/>
                  </a:cubicBezTo>
                  <a:cubicBezTo>
                    <a:pt x="192" y="527"/>
                    <a:pt x="246" y="479"/>
                    <a:pt x="266" y="413"/>
                  </a:cubicBezTo>
                  <a:cubicBezTo>
                    <a:pt x="294" y="385"/>
                    <a:pt x="294" y="329"/>
                    <a:pt x="294" y="267"/>
                  </a:cubicBezTo>
                  <a:cubicBezTo>
                    <a:pt x="294" y="211"/>
                    <a:pt x="322" y="155"/>
                    <a:pt x="350" y="64"/>
                  </a:cubicBezTo>
                  <a:cubicBezTo>
                    <a:pt x="378" y="41"/>
                    <a:pt x="342" y="0"/>
                    <a:pt x="31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79"/>
            <p:cNvSpPr/>
            <p:nvPr/>
          </p:nvSpPr>
          <p:spPr>
            <a:xfrm>
              <a:off x="5460483" y="4265237"/>
              <a:ext cx="23" cy="660"/>
            </a:xfrm>
            <a:custGeom>
              <a:rect b="b" l="l" r="r" t="t"/>
              <a:pathLst>
                <a:path extrusionOk="0" h="29" w="1">
                  <a:moveTo>
                    <a:pt x="0" y="0"/>
                  </a:moveTo>
                  <a:lnTo>
                    <a:pt x="0" y="0"/>
                  </a:lnTo>
                  <a:cubicBezTo>
                    <a:pt x="0" y="28"/>
                    <a:pt x="0" y="28"/>
                    <a:pt x="0" y="0"/>
                  </a:cubicBez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79"/>
            <p:cNvSpPr/>
            <p:nvPr/>
          </p:nvSpPr>
          <p:spPr>
            <a:xfrm>
              <a:off x="5475751" y="4263962"/>
              <a:ext cx="10672" cy="10672"/>
            </a:xfrm>
            <a:custGeom>
              <a:rect b="b" l="l" r="r" t="t"/>
              <a:pathLst>
                <a:path extrusionOk="0" h="469" w="469">
                  <a:moveTo>
                    <a:pt x="378" y="0"/>
                  </a:moveTo>
                  <a:cubicBezTo>
                    <a:pt x="294" y="0"/>
                    <a:pt x="266" y="28"/>
                    <a:pt x="238" y="84"/>
                  </a:cubicBezTo>
                  <a:lnTo>
                    <a:pt x="203" y="84"/>
                  </a:lnTo>
                  <a:lnTo>
                    <a:pt x="203" y="119"/>
                  </a:lnTo>
                  <a:lnTo>
                    <a:pt x="175" y="119"/>
                  </a:lnTo>
                  <a:cubicBezTo>
                    <a:pt x="119" y="175"/>
                    <a:pt x="63" y="203"/>
                    <a:pt x="28" y="294"/>
                  </a:cubicBezTo>
                  <a:cubicBezTo>
                    <a:pt x="0" y="378"/>
                    <a:pt x="63" y="469"/>
                    <a:pt x="175" y="469"/>
                  </a:cubicBezTo>
                  <a:cubicBezTo>
                    <a:pt x="266" y="469"/>
                    <a:pt x="322" y="406"/>
                    <a:pt x="378" y="322"/>
                  </a:cubicBezTo>
                  <a:cubicBezTo>
                    <a:pt x="441" y="259"/>
                    <a:pt x="469" y="203"/>
                    <a:pt x="469" y="119"/>
                  </a:cubicBezTo>
                  <a:cubicBezTo>
                    <a:pt x="469" y="56"/>
                    <a:pt x="413" y="0"/>
                    <a:pt x="37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79"/>
            <p:cNvSpPr/>
            <p:nvPr/>
          </p:nvSpPr>
          <p:spPr>
            <a:xfrm>
              <a:off x="5460483" y="4206324"/>
              <a:ext cx="13744" cy="22755"/>
            </a:xfrm>
            <a:custGeom>
              <a:rect b="b" l="l" r="r" t="t"/>
              <a:pathLst>
                <a:path extrusionOk="0" h="1000" w="604">
                  <a:moveTo>
                    <a:pt x="471" y="0"/>
                  </a:moveTo>
                  <a:cubicBezTo>
                    <a:pt x="424" y="0"/>
                    <a:pt x="375" y="26"/>
                    <a:pt x="350" y="86"/>
                  </a:cubicBezTo>
                  <a:cubicBezTo>
                    <a:pt x="266" y="289"/>
                    <a:pt x="0" y="869"/>
                    <a:pt x="322" y="988"/>
                  </a:cubicBezTo>
                  <a:cubicBezTo>
                    <a:pt x="339" y="996"/>
                    <a:pt x="355" y="999"/>
                    <a:pt x="370" y="999"/>
                  </a:cubicBezTo>
                  <a:cubicBezTo>
                    <a:pt x="411" y="999"/>
                    <a:pt x="441" y="973"/>
                    <a:pt x="441" y="932"/>
                  </a:cubicBezTo>
                  <a:cubicBezTo>
                    <a:pt x="469" y="869"/>
                    <a:pt x="469" y="841"/>
                    <a:pt x="469" y="785"/>
                  </a:cubicBezTo>
                  <a:lnTo>
                    <a:pt x="469" y="611"/>
                  </a:lnTo>
                  <a:cubicBezTo>
                    <a:pt x="469" y="464"/>
                    <a:pt x="524" y="289"/>
                    <a:pt x="587" y="142"/>
                  </a:cubicBezTo>
                  <a:cubicBezTo>
                    <a:pt x="604" y="55"/>
                    <a:pt x="540" y="0"/>
                    <a:pt x="47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79"/>
            <p:cNvSpPr/>
            <p:nvPr/>
          </p:nvSpPr>
          <p:spPr>
            <a:xfrm>
              <a:off x="5451881" y="4204367"/>
              <a:ext cx="8351" cy="18227"/>
            </a:xfrm>
            <a:custGeom>
              <a:rect b="b" l="l" r="r" t="t"/>
              <a:pathLst>
                <a:path extrusionOk="0" h="801" w="367">
                  <a:moveTo>
                    <a:pt x="233" y="1"/>
                  </a:moveTo>
                  <a:cubicBezTo>
                    <a:pt x="188" y="1"/>
                    <a:pt x="142" y="25"/>
                    <a:pt x="119" y="81"/>
                  </a:cubicBezTo>
                  <a:cubicBezTo>
                    <a:pt x="28" y="291"/>
                    <a:pt x="0" y="494"/>
                    <a:pt x="63" y="724"/>
                  </a:cubicBezTo>
                  <a:cubicBezTo>
                    <a:pt x="88" y="777"/>
                    <a:pt x="131" y="801"/>
                    <a:pt x="170" y="801"/>
                  </a:cubicBezTo>
                  <a:cubicBezTo>
                    <a:pt x="220" y="801"/>
                    <a:pt x="266" y="763"/>
                    <a:pt x="266" y="697"/>
                  </a:cubicBezTo>
                  <a:cubicBezTo>
                    <a:pt x="294" y="522"/>
                    <a:pt x="294" y="319"/>
                    <a:pt x="350" y="144"/>
                  </a:cubicBezTo>
                  <a:cubicBezTo>
                    <a:pt x="367" y="56"/>
                    <a:pt x="301" y="1"/>
                    <a:pt x="23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79"/>
            <p:cNvSpPr/>
            <p:nvPr/>
          </p:nvSpPr>
          <p:spPr>
            <a:xfrm>
              <a:off x="5486401" y="4227281"/>
              <a:ext cx="9261" cy="20616"/>
            </a:xfrm>
            <a:custGeom>
              <a:rect b="b" l="l" r="r" t="t"/>
              <a:pathLst>
                <a:path extrusionOk="0" h="906" w="407">
                  <a:moveTo>
                    <a:pt x="268" y="0"/>
                  </a:moveTo>
                  <a:cubicBezTo>
                    <a:pt x="213" y="0"/>
                    <a:pt x="160" y="30"/>
                    <a:pt x="148" y="95"/>
                  </a:cubicBezTo>
                  <a:cubicBezTo>
                    <a:pt x="85" y="333"/>
                    <a:pt x="1" y="647"/>
                    <a:pt x="148" y="857"/>
                  </a:cubicBezTo>
                  <a:cubicBezTo>
                    <a:pt x="169" y="890"/>
                    <a:pt x="205" y="906"/>
                    <a:pt x="240" y="906"/>
                  </a:cubicBezTo>
                  <a:cubicBezTo>
                    <a:pt x="296" y="906"/>
                    <a:pt x="350" y="867"/>
                    <a:pt x="350" y="794"/>
                  </a:cubicBezTo>
                  <a:cubicBezTo>
                    <a:pt x="378" y="564"/>
                    <a:pt x="378" y="361"/>
                    <a:pt x="406" y="123"/>
                  </a:cubicBezTo>
                  <a:cubicBezTo>
                    <a:pt x="406" y="46"/>
                    <a:pt x="336" y="0"/>
                    <a:pt x="26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79"/>
            <p:cNvSpPr/>
            <p:nvPr/>
          </p:nvSpPr>
          <p:spPr>
            <a:xfrm>
              <a:off x="5501692" y="4292543"/>
              <a:ext cx="11742" cy="22914"/>
            </a:xfrm>
            <a:custGeom>
              <a:rect b="b" l="l" r="r" t="t"/>
              <a:pathLst>
                <a:path extrusionOk="0" h="1007" w="516">
                  <a:moveTo>
                    <a:pt x="454" y="0"/>
                  </a:moveTo>
                  <a:cubicBezTo>
                    <a:pt x="442" y="0"/>
                    <a:pt x="434" y="7"/>
                    <a:pt x="434" y="24"/>
                  </a:cubicBezTo>
                  <a:cubicBezTo>
                    <a:pt x="378" y="115"/>
                    <a:pt x="322" y="171"/>
                    <a:pt x="259" y="227"/>
                  </a:cubicBezTo>
                  <a:cubicBezTo>
                    <a:pt x="203" y="318"/>
                    <a:pt x="175" y="437"/>
                    <a:pt x="147" y="520"/>
                  </a:cubicBezTo>
                  <a:cubicBezTo>
                    <a:pt x="112" y="639"/>
                    <a:pt x="0" y="898"/>
                    <a:pt x="112" y="989"/>
                  </a:cubicBezTo>
                  <a:cubicBezTo>
                    <a:pt x="138" y="1001"/>
                    <a:pt x="162" y="1007"/>
                    <a:pt x="184" y="1007"/>
                  </a:cubicBezTo>
                  <a:cubicBezTo>
                    <a:pt x="312" y="1007"/>
                    <a:pt x="382" y="825"/>
                    <a:pt x="406" y="723"/>
                  </a:cubicBezTo>
                  <a:cubicBezTo>
                    <a:pt x="434" y="639"/>
                    <a:pt x="462" y="520"/>
                    <a:pt x="462" y="402"/>
                  </a:cubicBezTo>
                  <a:cubicBezTo>
                    <a:pt x="497" y="290"/>
                    <a:pt x="462" y="171"/>
                    <a:pt x="497" y="52"/>
                  </a:cubicBezTo>
                  <a:cubicBezTo>
                    <a:pt x="516" y="33"/>
                    <a:pt x="479" y="0"/>
                    <a:pt x="45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79"/>
            <p:cNvSpPr/>
            <p:nvPr/>
          </p:nvSpPr>
          <p:spPr>
            <a:xfrm>
              <a:off x="5520374" y="4287309"/>
              <a:ext cx="14063" cy="22163"/>
            </a:xfrm>
            <a:custGeom>
              <a:rect b="b" l="l" r="r" t="t"/>
              <a:pathLst>
                <a:path extrusionOk="0" h="974" w="618">
                  <a:moveTo>
                    <a:pt x="553" y="0"/>
                  </a:moveTo>
                  <a:cubicBezTo>
                    <a:pt x="539" y="0"/>
                    <a:pt x="525" y="7"/>
                    <a:pt x="515" y="23"/>
                  </a:cubicBezTo>
                  <a:cubicBezTo>
                    <a:pt x="340" y="254"/>
                    <a:pt x="109" y="492"/>
                    <a:pt x="25" y="778"/>
                  </a:cubicBezTo>
                  <a:cubicBezTo>
                    <a:pt x="0" y="883"/>
                    <a:pt x="82" y="974"/>
                    <a:pt x="174" y="974"/>
                  </a:cubicBezTo>
                  <a:cubicBezTo>
                    <a:pt x="211" y="974"/>
                    <a:pt x="250" y="959"/>
                    <a:pt x="284" y="925"/>
                  </a:cubicBezTo>
                  <a:cubicBezTo>
                    <a:pt x="375" y="841"/>
                    <a:pt x="403" y="667"/>
                    <a:pt x="459" y="548"/>
                  </a:cubicBezTo>
                  <a:cubicBezTo>
                    <a:pt x="487" y="457"/>
                    <a:pt x="515" y="401"/>
                    <a:pt x="515" y="345"/>
                  </a:cubicBezTo>
                  <a:cubicBezTo>
                    <a:pt x="515" y="226"/>
                    <a:pt x="515" y="170"/>
                    <a:pt x="578" y="79"/>
                  </a:cubicBezTo>
                  <a:cubicBezTo>
                    <a:pt x="617" y="40"/>
                    <a:pt x="587" y="0"/>
                    <a:pt x="55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79"/>
            <p:cNvSpPr/>
            <p:nvPr/>
          </p:nvSpPr>
          <p:spPr>
            <a:xfrm>
              <a:off x="5536052" y="4287195"/>
              <a:ext cx="10035" cy="11833"/>
            </a:xfrm>
            <a:custGeom>
              <a:rect b="b" l="l" r="r" t="t"/>
              <a:pathLst>
                <a:path extrusionOk="0" h="520" w="441">
                  <a:moveTo>
                    <a:pt x="322" y="0"/>
                  </a:moveTo>
                  <a:cubicBezTo>
                    <a:pt x="238" y="28"/>
                    <a:pt x="147" y="84"/>
                    <a:pt x="119" y="175"/>
                  </a:cubicBezTo>
                  <a:cubicBezTo>
                    <a:pt x="35" y="259"/>
                    <a:pt x="0" y="378"/>
                    <a:pt x="91" y="462"/>
                  </a:cubicBezTo>
                  <a:cubicBezTo>
                    <a:pt x="107" y="496"/>
                    <a:pt x="149" y="520"/>
                    <a:pt x="189" y="520"/>
                  </a:cubicBezTo>
                  <a:cubicBezTo>
                    <a:pt x="222" y="520"/>
                    <a:pt x="253" y="503"/>
                    <a:pt x="266" y="462"/>
                  </a:cubicBezTo>
                  <a:cubicBezTo>
                    <a:pt x="294" y="434"/>
                    <a:pt x="322" y="406"/>
                    <a:pt x="322" y="350"/>
                  </a:cubicBezTo>
                  <a:cubicBezTo>
                    <a:pt x="350" y="322"/>
                    <a:pt x="350" y="287"/>
                    <a:pt x="385" y="231"/>
                  </a:cubicBezTo>
                  <a:cubicBezTo>
                    <a:pt x="385" y="175"/>
                    <a:pt x="441" y="112"/>
                    <a:pt x="385" y="28"/>
                  </a:cubicBezTo>
                  <a:cubicBezTo>
                    <a:pt x="385" y="0"/>
                    <a:pt x="350" y="0"/>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79"/>
            <p:cNvSpPr/>
            <p:nvPr/>
          </p:nvSpPr>
          <p:spPr>
            <a:xfrm>
              <a:off x="5556236" y="4310246"/>
              <a:ext cx="27465" cy="17590"/>
            </a:xfrm>
            <a:custGeom>
              <a:rect b="b" l="l" r="r" t="t"/>
              <a:pathLst>
                <a:path extrusionOk="0" h="773" w="1207">
                  <a:moveTo>
                    <a:pt x="934" y="1"/>
                  </a:moveTo>
                  <a:cubicBezTo>
                    <a:pt x="902" y="1"/>
                    <a:pt x="868" y="12"/>
                    <a:pt x="834" y="36"/>
                  </a:cubicBezTo>
                  <a:cubicBezTo>
                    <a:pt x="575" y="211"/>
                    <a:pt x="337" y="358"/>
                    <a:pt x="106" y="533"/>
                  </a:cubicBezTo>
                  <a:cubicBezTo>
                    <a:pt x="0" y="583"/>
                    <a:pt x="39" y="772"/>
                    <a:pt x="173" y="772"/>
                  </a:cubicBezTo>
                  <a:cubicBezTo>
                    <a:pt x="189" y="772"/>
                    <a:pt x="207" y="769"/>
                    <a:pt x="225" y="763"/>
                  </a:cubicBezTo>
                  <a:cubicBezTo>
                    <a:pt x="372" y="707"/>
                    <a:pt x="512" y="672"/>
                    <a:pt x="659" y="617"/>
                  </a:cubicBezTo>
                  <a:cubicBezTo>
                    <a:pt x="778" y="561"/>
                    <a:pt x="896" y="470"/>
                    <a:pt x="1008" y="386"/>
                  </a:cubicBezTo>
                  <a:cubicBezTo>
                    <a:pt x="1206" y="264"/>
                    <a:pt x="1094" y="1"/>
                    <a:pt x="93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79"/>
            <p:cNvSpPr/>
            <p:nvPr/>
          </p:nvSpPr>
          <p:spPr>
            <a:xfrm>
              <a:off x="5554142" y="4300985"/>
              <a:ext cx="18272" cy="10900"/>
            </a:xfrm>
            <a:custGeom>
              <a:rect b="b" l="l" r="r" t="t"/>
              <a:pathLst>
                <a:path extrusionOk="0" h="479" w="803">
                  <a:moveTo>
                    <a:pt x="553" y="0"/>
                  </a:moveTo>
                  <a:cubicBezTo>
                    <a:pt x="542" y="0"/>
                    <a:pt x="531" y="1"/>
                    <a:pt x="520" y="3"/>
                  </a:cubicBezTo>
                  <a:cubicBezTo>
                    <a:pt x="289" y="31"/>
                    <a:pt x="170" y="240"/>
                    <a:pt x="24" y="415"/>
                  </a:cubicBezTo>
                  <a:cubicBezTo>
                    <a:pt x="1" y="438"/>
                    <a:pt x="15" y="479"/>
                    <a:pt x="51" y="479"/>
                  </a:cubicBezTo>
                  <a:cubicBezTo>
                    <a:pt x="59" y="479"/>
                    <a:pt x="69" y="476"/>
                    <a:pt x="79" y="471"/>
                  </a:cubicBezTo>
                  <a:cubicBezTo>
                    <a:pt x="254" y="380"/>
                    <a:pt x="464" y="380"/>
                    <a:pt x="639" y="268"/>
                  </a:cubicBezTo>
                  <a:cubicBezTo>
                    <a:pt x="803" y="183"/>
                    <a:pt x="709" y="0"/>
                    <a:pt x="55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79"/>
            <p:cNvSpPr/>
            <p:nvPr/>
          </p:nvSpPr>
          <p:spPr>
            <a:xfrm>
              <a:off x="5534960" y="4329997"/>
              <a:ext cx="10490" cy="12333"/>
            </a:xfrm>
            <a:custGeom>
              <a:rect b="b" l="l" r="r" t="t"/>
              <a:pathLst>
                <a:path extrusionOk="0" h="542" w="461">
                  <a:moveTo>
                    <a:pt x="414" y="0"/>
                  </a:moveTo>
                  <a:cubicBezTo>
                    <a:pt x="402" y="0"/>
                    <a:pt x="388" y="5"/>
                    <a:pt x="370" y="14"/>
                  </a:cubicBezTo>
                  <a:cubicBezTo>
                    <a:pt x="286" y="42"/>
                    <a:pt x="223" y="98"/>
                    <a:pt x="139" y="154"/>
                  </a:cubicBezTo>
                  <a:cubicBezTo>
                    <a:pt x="83" y="245"/>
                    <a:pt x="48" y="329"/>
                    <a:pt x="20" y="420"/>
                  </a:cubicBezTo>
                  <a:cubicBezTo>
                    <a:pt x="1" y="479"/>
                    <a:pt x="54" y="542"/>
                    <a:pt x="107" y="542"/>
                  </a:cubicBezTo>
                  <a:cubicBezTo>
                    <a:pt x="129" y="542"/>
                    <a:pt x="151" y="531"/>
                    <a:pt x="167" y="504"/>
                  </a:cubicBezTo>
                  <a:cubicBezTo>
                    <a:pt x="223" y="448"/>
                    <a:pt x="314" y="392"/>
                    <a:pt x="370" y="301"/>
                  </a:cubicBezTo>
                  <a:cubicBezTo>
                    <a:pt x="398" y="245"/>
                    <a:pt x="433" y="154"/>
                    <a:pt x="461" y="70"/>
                  </a:cubicBezTo>
                  <a:cubicBezTo>
                    <a:pt x="461" y="30"/>
                    <a:pt x="446" y="0"/>
                    <a:pt x="41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79"/>
            <p:cNvSpPr/>
            <p:nvPr/>
          </p:nvSpPr>
          <p:spPr>
            <a:xfrm>
              <a:off x="5515709" y="4412257"/>
              <a:ext cx="32904" cy="28148"/>
            </a:xfrm>
            <a:custGeom>
              <a:rect b="b" l="l" r="r" t="t"/>
              <a:pathLst>
                <a:path extrusionOk="0" h="1237" w="1446">
                  <a:moveTo>
                    <a:pt x="108" y="1"/>
                  </a:moveTo>
                  <a:cubicBezTo>
                    <a:pt x="55" y="1"/>
                    <a:pt x="1" y="62"/>
                    <a:pt x="20" y="126"/>
                  </a:cubicBezTo>
                  <a:lnTo>
                    <a:pt x="20" y="301"/>
                  </a:lnTo>
                  <a:cubicBezTo>
                    <a:pt x="55" y="357"/>
                    <a:pt x="83" y="420"/>
                    <a:pt x="139" y="476"/>
                  </a:cubicBezTo>
                  <a:cubicBezTo>
                    <a:pt x="230" y="623"/>
                    <a:pt x="314" y="734"/>
                    <a:pt x="433" y="825"/>
                  </a:cubicBezTo>
                  <a:cubicBezTo>
                    <a:pt x="580" y="909"/>
                    <a:pt x="755" y="972"/>
                    <a:pt x="894" y="1056"/>
                  </a:cubicBezTo>
                  <a:cubicBezTo>
                    <a:pt x="1013" y="1119"/>
                    <a:pt x="1132" y="1203"/>
                    <a:pt x="1279" y="1231"/>
                  </a:cubicBezTo>
                  <a:cubicBezTo>
                    <a:pt x="1290" y="1235"/>
                    <a:pt x="1302" y="1236"/>
                    <a:pt x="1313" y="1236"/>
                  </a:cubicBezTo>
                  <a:cubicBezTo>
                    <a:pt x="1384" y="1236"/>
                    <a:pt x="1445" y="1163"/>
                    <a:pt x="1391" y="1084"/>
                  </a:cubicBezTo>
                  <a:cubicBezTo>
                    <a:pt x="1335" y="972"/>
                    <a:pt x="1307" y="853"/>
                    <a:pt x="1216" y="734"/>
                  </a:cubicBezTo>
                  <a:cubicBezTo>
                    <a:pt x="1104" y="651"/>
                    <a:pt x="985" y="560"/>
                    <a:pt x="838" y="504"/>
                  </a:cubicBezTo>
                  <a:cubicBezTo>
                    <a:pt x="692" y="448"/>
                    <a:pt x="580" y="420"/>
                    <a:pt x="461" y="329"/>
                  </a:cubicBezTo>
                  <a:cubicBezTo>
                    <a:pt x="342" y="210"/>
                    <a:pt x="258" y="126"/>
                    <a:pt x="167" y="35"/>
                  </a:cubicBezTo>
                  <a:cubicBezTo>
                    <a:pt x="151" y="11"/>
                    <a:pt x="129" y="1"/>
                    <a:pt x="10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79"/>
            <p:cNvSpPr/>
            <p:nvPr/>
          </p:nvSpPr>
          <p:spPr>
            <a:xfrm>
              <a:off x="5555940" y="4384564"/>
              <a:ext cx="27238" cy="13630"/>
            </a:xfrm>
            <a:custGeom>
              <a:rect b="b" l="l" r="r" t="t"/>
              <a:pathLst>
                <a:path extrusionOk="0" h="599" w="1197">
                  <a:moveTo>
                    <a:pt x="175" y="1"/>
                  </a:moveTo>
                  <a:cubicBezTo>
                    <a:pt x="0" y="29"/>
                    <a:pt x="0" y="238"/>
                    <a:pt x="175" y="238"/>
                  </a:cubicBezTo>
                  <a:cubicBezTo>
                    <a:pt x="322" y="266"/>
                    <a:pt x="441" y="441"/>
                    <a:pt x="588" y="497"/>
                  </a:cubicBezTo>
                  <a:cubicBezTo>
                    <a:pt x="699" y="566"/>
                    <a:pt x="805" y="598"/>
                    <a:pt x="926" y="598"/>
                  </a:cubicBezTo>
                  <a:cubicBezTo>
                    <a:pt x="965" y="598"/>
                    <a:pt x="1006" y="595"/>
                    <a:pt x="1049" y="588"/>
                  </a:cubicBezTo>
                  <a:cubicBezTo>
                    <a:pt x="1168" y="588"/>
                    <a:pt x="1196" y="413"/>
                    <a:pt x="1112" y="350"/>
                  </a:cubicBezTo>
                  <a:cubicBezTo>
                    <a:pt x="965" y="238"/>
                    <a:pt x="791" y="175"/>
                    <a:pt x="644" y="92"/>
                  </a:cubicBezTo>
                  <a:cubicBezTo>
                    <a:pt x="469" y="1"/>
                    <a:pt x="350" y="1"/>
                    <a:pt x="1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79"/>
            <p:cNvSpPr/>
            <p:nvPr/>
          </p:nvSpPr>
          <p:spPr>
            <a:xfrm>
              <a:off x="5381705" y="4360057"/>
              <a:ext cx="29786" cy="7737"/>
            </a:xfrm>
            <a:custGeom>
              <a:rect b="b" l="l" r="r" t="t"/>
              <a:pathLst>
                <a:path extrusionOk="0" h="340" w="1309">
                  <a:moveTo>
                    <a:pt x="1190" y="1"/>
                  </a:moveTo>
                  <a:cubicBezTo>
                    <a:pt x="840" y="1"/>
                    <a:pt x="490" y="92"/>
                    <a:pt x="141" y="92"/>
                  </a:cubicBezTo>
                  <a:cubicBezTo>
                    <a:pt x="1" y="92"/>
                    <a:pt x="1" y="294"/>
                    <a:pt x="141" y="322"/>
                  </a:cubicBezTo>
                  <a:cubicBezTo>
                    <a:pt x="299" y="322"/>
                    <a:pt x="470" y="340"/>
                    <a:pt x="640" y="340"/>
                  </a:cubicBezTo>
                  <a:cubicBezTo>
                    <a:pt x="845" y="340"/>
                    <a:pt x="1049" y="315"/>
                    <a:pt x="1225" y="204"/>
                  </a:cubicBezTo>
                  <a:cubicBezTo>
                    <a:pt x="1308" y="148"/>
                    <a:pt x="1280" y="29"/>
                    <a:pt x="119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79"/>
            <p:cNvSpPr/>
            <p:nvPr/>
          </p:nvSpPr>
          <p:spPr>
            <a:xfrm>
              <a:off x="5412743" y="4362127"/>
              <a:ext cx="14017" cy="5916"/>
            </a:xfrm>
            <a:custGeom>
              <a:rect b="b" l="l" r="r" t="t"/>
              <a:pathLst>
                <a:path extrusionOk="0" h="260" w="616">
                  <a:moveTo>
                    <a:pt x="266" y="1"/>
                  </a:moveTo>
                  <a:cubicBezTo>
                    <a:pt x="175" y="29"/>
                    <a:pt x="119" y="29"/>
                    <a:pt x="35" y="57"/>
                  </a:cubicBezTo>
                  <a:cubicBezTo>
                    <a:pt x="0" y="85"/>
                    <a:pt x="0" y="141"/>
                    <a:pt x="35" y="176"/>
                  </a:cubicBezTo>
                  <a:cubicBezTo>
                    <a:pt x="119" y="203"/>
                    <a:pt x="175" y="231"/>
                    <a:pt x="266" y="259"/>
                  </a:cubicBezTo>
                  <a:cubicBezTo>
                    <a:pt x="350" y="259"/>
                    <a:pt x="413" y="259"/>
                    <a:pt x="497" y="231"/>
                  </a:cubicBezTo>
                  <a:cubicBezTo>
                    <a:pt x="616" y="203"/>
                    <a:pt x="616" y="57"/>
                    <a:pt x="497" y="29"/>
                  </a:cubicBezTo>
                  <a:cubicBezTo>
                    <a:pt x="413" y="1"/>
                    <a:pt x="350" y="1"/>
                    <a:pt x="2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79"/>
            <p:cNvSpPr/>
            <p:nvPr/>
          </p:nvSpPr>
          <p:spPr>
            <a:xfrm>
              <a:off x="5434064" y="4362765"/>
              <a:ext cx="13858" cy="6713"/>
            </a:xfrm>
            <a:custGeom>
              <a:rect b="b" l="l" r="r" t="t"/>
              <a:pathLst>
                <a:path extrusionOk="0" h="295" w="609">
                  <a:moveTo>
                    <a:pt x="175" y="1"/>
                  </a:moveTo>
                  <a:cubicBezTo>
                    <a:pt x="0" y="1"/>
                    <a:pt x="0" y="259"/>
                    <a:pt x="175" y="287"/>
                  </a:cubicBezTo>
                  <a:cubicBezTo>
                    <a:pt x="226" y="287"/>
                    <a:pt x="294" y="295"/>
                    <a:pt x="360" y="295"/>
                  </a:cubicBezTo>
                  <a:cubicBezTo>
                    <a:pt x="486" y="295"/>
                    <a:pt x="609" y="268"/>
                    <a:pt x="609" y="113"/>
                  </a:cubicBezTo>
                  <a:cubicBezTo>
                    <a:pt x="609" y="57"/>
                    <a:pt x="581" y="29"/>
                    <a:pt x="52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79"/>
            <p:cNvSpPr/>
            <p:nvPr/>
          </p:nvSpPr>
          <p:spPr>
            <a:xfrm>
              <a:off x="5355150" y="4360330"/>
              <a:ext cx="15291" cy="8510"/>
            </a:xfrm>
            <a:custGeom>
              <a:rect b="b" l="l" r="r" t="t"/>
              <a:pathLst>
                <a:path extrusionOk="0" h="374" w="672">
                  <a:moveTo>
                    <a:pt x="408" y="0"/>
                  </a:moveTo>
                  <a:cubicBezTo>
                    <a:pt x="319" y="0"/>
                    <a:pt x="225" y="28"/>
                    <a:pt x="119" y="45"/>
                  </a:cubicBezTo>
                  <a:cubicBezTo>
                    <a:pt x="28" y="45"/>
                    <a:pt x="0" y="164"/>
                    <a:pt x="0" y="255"/>
                  </a:cubicBezTo>
                  <a:cubicBezTo>
                    <a:pt x="23" y="324"/>
                    <a:pt x="89" y="374"/>
                    <a:pt x="174" y="374"/>
                  </a:cubicBezTo>
                  <a:cubicBezTo>
                    <a:pt x="192" y="374"/>
                    <a:pt x="211" y="371"/>
                    <a:pt x="231" y="366"/>
                  </a:cubicBezTo>
                  <a:cubicBezTo>
                    <a:pt x="350" y="338"/>
                    <a:pt x="497" y="310"/>
                    <a:pt x="608" y="220"/>
                  </a:cubicBezTo>
                  <a:cubicBezTo>
                    <a:pt x="671" y="192"/>
                    <a:pt x="643" y="80"/>
                    <a:pt x="580" y="45"/>
                  </a:cubicBezTo>
                  <a:cubicBezTo>
                    <a:pt x="523" y="12"/>
                    <a:pt x="466" y="0"/>
                    <a:pt x="40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79"/>
            <p:cNvSpPr/>
            <p:nvPr/>
          </p:nvSpPr>
          <p:spPr>
            <a:xfrm>
              <a:off x="5514890" y="4435649"/>
              <a:ext cx="1297" cy="660"/>
            </a:xfrm>
            <a:custGeom>
              <a:rect b="b" l="l" r="r" t="t"/>
              <a:pathLst>
                <a:path extrusionOk="0" h="29" w="57">
                  <a:moveTo>
                    <a:pt x="28" y="0"/>
                  </a:moveTo>
                  <a:cubicBezTo>
                    <a:pt x="0" y="0"/>
                    <a:pt x="0" y="28"/>
                    <a:pt x="28" y="28"/>
                  </a:cubicBezTo>
                  <a:cubicBezTo>
                    <a:pt x="56" y="28"/>
                    <a:pt x="56"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79"/>
            <p:cNvSpPr/>
            <p:nvPr/>
          </p:nvSpPr>
          <p:spPr>
            <a:xfrm>
              <a:off x="5538851" y="4410618"/>
              <a:ext cx="20889" cy="20070"/>
            </a:xfrm>
            <a:custGeom>
              <a:rect b="b" l="l" r="r" t="t"/>
              <a:pathLst>
                <a:path extrusionOk="0" h="882" w="918">
                  <a:moveTo>
                    <a:pt x="285" y="1"/>
                  </a:moveTo>
                  <a:cubicBezTo>
                    <a:pt x="230" y="1"/>
                    <a:pt x="171" y="31"/>
                    <a:pt x="171" y="79"/>
                  </a:cubicBezTo>
                  <a:lnTo>
                    <a:pt x="143" y="51"/>
                  </a:lnTo>
                  <a:cubicBezTo>
                    <a:pt x="136" y="48"/>
                    <a:pt x="128" y="46"/>
                    <a:pt x="119" y="46"/>
                  </a:cubicBezTo>
                  <a:cubicBezTo>
                    <a:pt x="65" y="46"/>
                    <a:pt x="0" y="119"/>
                    <a:pt x="24" y="198"/>
                  </a:cubicBezTo>
                  <a:cubicBezTo>
                    <a:pt x="87" y="282"/>
                    <a:pt x="143" y="373"/>
                    <a:pt x="199" y="457"/>
                  </a:cubicBezTo>
                  <a:cubicBezTo>
                    <a:pt x="213" y="474"/>
                    <a:pt x="236" y="483"/>
                    <a:pt x="259" y="483"/>
                  </a:cubicBezTo>
                  <a:cubicBezTo>
                    <a:pt x="281" y="483"/>
                    <a:pt x="304" y="474"/>
                    <a:pt x="318" y="457"/>
                  </a:cubicBezTo>
                  <a:cubicBezTo>
                    <a:pt x="318" y="492"/>
                    <a:pt x="346" y="520"/>
                    <a:pt x="346" y="520"/>
                  </a:cubicBezTo>
                  <a:cubicBezTo>
                    <a:pt x="402" y="604"/>
                    <a:pt x="493" y="695"/>
                    <a:pt x="549" y="751"/>
                  </a:cubicBezTo>
                  <a:lnTo>
                    <a:pt x="577" y="779"/>
                  </a:lnTo>
                  <a:cubicBezTo>
                    <a:pt x="612" y="779"/>
                    <a:pt x="612" y="806"/>
                    <a:pt x="612" y="806"/>
                  </a:cubicBezTo>
                  <a:cubicBezTo>
                    <a:pt x="645" y="844"/>
                    <a:pt x="669" y="859"/>
                    <a:pt x="688" y="859"/>
                  </a:cubicBezTo>
                  <a:cubicBezTo>
                    <a:pt x="701" y="859"/>
                    <a:pt x="712" y="853"/>
                    <a:pt x="724" y="841"/>
                  </a:cubicBezTo>
                  <a:cubicBezTo>
                    <a:pt x="724" y="841"/>
                    <a:pt x="724" y="869"/>
                    <a:pt x="751" y="869"/>
                  </a:cubicBezTo>
                  <a:cubicBezTo>
                    <a:pt x="766" y="878"/>
                    <a:pt x="780" y="882"/>
                    <a:pt x="793" y="882"/>
                  </a:cubicBezTo>
                  <a:cubicBezTo>
                    <a:pt x="865" y="882"/>
                    <a:pt x="918" y="770"/>
                    <a:pt x="870" y="723"/>
                  </a:cubicBezTo>
                  <a:cubicBezTo>
                    <a:pt x="814" y="667"/>
                    <a:pt x="786" y="576"/>
                    <a:pt x="724" y="520"/>
                  </a:cubicBezTo>
                  <a:cubicBezTo>
                    <a:pt x="696" y="492"/>
                    <a:pt x="668" y="492"/>
                    <a:pt x="640" y="492"/>
                  </a:cubicBezTo>
                  <a:lnTo>
                    <a:pt x="577" y="492"/>
                  </a:lnTo>
                  <a:cubicBezTo>
                    <a:pt x="549" y="457"/>
                    <a:pt x="521" y="429"/>
                    <a:pt x="493" y="401"/>
                  </a:cubicBezTo>
                  <a:cubicBezTo>
                    <a:pt x="465" y="345"/>
                    <a:pt x="437" y="282"/>
                    <a:pt x="402" y="226"/>
                  </a:cubicBezTo>
                  <a:cubicBezTo>
                    <a:pt x="374" y="170"/>
                    <a:pt x="374" y="107"/>
                    <a:pt x="374" y="51"/>
                  </a:cubicBezTo>
                  <a:cubicBezTo>
                    <a:pt x="362" y="16"/>
                    <a:pt x="325" y="1"/>
                    <a:pt x="2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79"/>
            <p:cNvSpPr/>
            <p:nvPr/>
          </p:nvSpPr>
          <p:spPr>
            <a:xfrm>
              <a:off x="5558648" y="4428959"/>
              <a:ext cx="10672" cy="8146"/>
            </a:xfrm>
            <a:custGeom>
              <a:rect b="b" l="l" r="r" t="t"/>
              <a:pathLst>
                <a:path extrusionOk="0" h="358" w="469">
                  <a:moveTo>
                    <a:pt x="175" y="0"/>
                  </a:moveTo>
                  <a:lnTo>
                    <a:pt x="147" y="35"/>
                  </a:lnTo>
                  <a:cubicBezTo>
                    <a:pt x="119" y="35"/>
                    <a:pt x="91" y="63"/>
                    <a:pt x="91" y="63"/>
                  </a:cubicBezTo>
                  <a:cubicBezTo>
                    <a:pt x="0" y="91"/>
                    <a:pt x="0" y="210"/>
                    <a:pt x="56" y="238"/>
                  </a:cubicBezTo>
                  <a:cubicBezTo>
                    <a:pt x="133" y="286"/>
                    <a:pt x="230" y="358"/>
                    <a:pt x="309" y="358"/>
                  </a:cubicBezTo>
                  <a:cubicBezTo>
                    <a:pt x="323" y="358"/>
                    <a:pt x="337" y="355"/>
                    <a:pt x="350" y="350"/>
                  </a:cubicBezTo>
                  <a:cubicBezTo>
                    <a:pt x="469" y="294"/>
                    <a:pt x="441" y="210"/>
                    <a:pt x="378" y="175"/>
                  </a:cubicBezTo>
                  <a:lnTo>
                    <a:pt x="378" y="119"/>
                  </a:lnTo>
                  <a:cubicBezTo>
                    <a:pt x="378" y="119"/>
                    <a:pt x="350" y="119"/>
                    <a:pt x="350" y="91"/>
                  </a:cubicBezTo>
                  <a:cubicBezTo>
                    <a:pt x="350" y="35"/>
                    <a:pt x="294" y="0"/>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79"/>
            <p:cNvSpPr/>
            <p:nvPr/>
          </p:nvSpPr>
          <p:spPr>
            <a:xfrm>
              <a:off x="5568660" y="4433146"/>
              <a:ext cx="5279" cy="5234"/>
            </a:xfrm>
            <a:custGeom>
              <a:rect b="b" l="l" r="r" t="t"/>
              <a:pathLst>
                <a:path extrusionOk="0" h="230" w="232">
                  <a:moveTo>
                    <a:pt x="95" y="0"/>
                  </a:moveTo>
                  <a:cubicBezTo>
                    <a:pt x="85" y="0"/>
                    <a:pt x="71" y="9"/>
                    <a:pt x="57" y="26"/>
                  </a:cubicBezTo>
                  <a:cubicBezTo>
                    <a:pt x="29" y="26"/>
                    <a:pt x="1" y="54"/>
                    <a:pt x="1" y="82"/>
                  </a:cubicBezTo>
                  <a:cubicBezTo>
                    <a:pt x="1" y="138"/>
                    <a:pt x="29" y="201"/>
                    <a:pt x="85" y="229"/>
                  </a:cubicBezTo>
                  <a:lnTo>
                    <a:pt x="141" y="229"/>
                  </a:lnTo>
                  <a:cubicBezTo>
                    <a:pt x="176" y="229"/>
                    <a:pt x="176" y="229"/>
                    <a:pt x="204" y="201"/>
                  </a:cubicBezTo>
                  <a:cubicBezTo>
                    <a:pt x="232" y="166"/>
                    <a:pt x="232" y="138"/>
                    <a:pt x="204" y="110"/>
                  </a:cubicBezTo>
                  <a:cubicBezTo>
                    <a:pt x="204" y="82"/>
                    <a:pt x="176" y="82"/>
                    <a:pt x="176" y="82"/>
                  </a:cubicBezTo>
                  <a:lnTo>
                    <a:pt x="176" y="54"/>
                  </a:lnTo>
                  <a:cubicBezTo>
                    <a:pt x="141" y="54"/>
                    <a:pt x="141" y="26"/>
                    <a:pt x="113" y="26"/>
                  </a:cubicBezTo>
                  <a:cubicBezTo>
                    <a:pt x="113" y="9"/>
                    <a:pt x="106" y="0"/>
                    <a:pt x="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79"/>
            <p:cNvSpPr/>
            <p:nvPr/>
          </p:nvSpPr>
          <p:spPr>
            <a:xfrm>
              <a:off x="5356424" y="4276364"/>
              <a:ext cx="38524" cy="20138"/>
            </a:xfrm>
            <a:custGeom>
              <a:rect b="b" l="l" r="r" t="t"/>
              <a:pathLst>
                <a:path extrusionOk="0" h="885" w="1693">
                  <a:moveTo>
                    <a:pt x="1246" y="172"/>
                  </a:moveTo>
                  <a:cubicBezTo>
                    <a:pt x="1296" y="172"/>
                    <a:pt x="1350" y="198"/>
                    <a:pt x="1371" y="239"/>
                  </a:cubicBezTo>
                  <a:cubicBezTo>
                    <a:pt x="1461" y="239"/>
                    <a:pt x="1489" y="301"/>
                    <a:pt x="1461" y="357"/>
                  </a:cubicBezTo>
                  <a:cubicBezTo>
                    <a:pt x="1489" y="476"/>
                    <a:pt x="1426" y="588"/>
                    <a:pt x="1343" y="623"/>
                  </a:cubicBezTo>
                  <a:cubicBezTo>
                    <a:pt x="1267" y="675"/>
                    <a:pt x="1164" y="696"/>
                    <a:pt x="1052" y="696"/>
                  </a:cubicBezTo>
                  <a:cubicBezTo>
                    <a:pt x="863" y="696"/>
                    <a:pt x="652" y="635"/>
                    <a:pt x="524" y="560"/>
                  </a:cubicBezTo>
                  <a:cubicBezTo>
                    <a:pt x="497" y="532"/>
                    <a:pt x="322" y="413"/>
                    <a:pt x="322" y="385"/>
                  </a:cubicBezTo>
                  <a:cubicBezTo>
                    <a:pt x="322" y="274"/>
                    <a:pt x="552" y="274"/>
                    <a:pt x="615" y="274"/>
                  </a:cubicBezTo>
                  <a:cubicBezTo>
                    <a:pt x="790" y="211"/>
                    <a:pt x="993" y="183"/>
                    <a:pt x="1196" y="183"/>
                  </a:cubicBezTo>
                  <a:cubicBezTo>
                    <a:pt x="1211" y="175"/>
                    <a:pt x="1228" y="172"/>
                    <a:pt x="1246" y="172"/>
                  </a:cubicBezTo>
                  <a:close/>
                  <a:moveTo>
                    <a:pt x="1271" y="0"/>
                  </a:moveTo>
                  <a:cubicBezTo>
                    <a:pt x="1104" y="0"/>
                    <a:pt x="904" y="55"/>
                    <a:pt x="762" y="99"/>
                  </a:cubicBezTo>
                  <a:lnTo>
                    <a:pt x="727" y="99"/>
                  </a:lnTo>
                  <a:cubicBezTo>
                    <a:pt x="587" y="127"/>
                    <a:pt x="266" y="127"/>
                    <a:pt x="175" y="239"/>
                  </a:cubicBezTo>
                  <a:cubicBezTo>
                    <a:pt x="0" y="504"/>
                    <a:pt x="552" y="763"/>
                    <a:pt x="727" y="826"/>
                  </a:cubicBezTo>
                  <a:cubicBezTo>
                    <a:pt x="845" y="857"/>
                    <a:pt x="990" y="885"/>
                    <a:pt x="1131" y="885"/>
                  </a:cubicBezTo>
                  <a:cubicBezTo>
                    <a:pt x="1375" y="885"/>
                    <a:pt x="1607" y="801"/>
                    <a:pt x="1664" y="504"/>
                  </a:cubicBezTo>
                  <a:cubicBezTo>
                    <a:pt x="1692" y="329"/>
                    <a:pt x="1664" y="99"/>
                    <a:pt x="1461" y="36"/>
                  </a:cubicBezTo>
                  <a:cubicBezTo>
                    <a:pt x="1409" y="11"/>
                    <a:pt x="1343" y="0"/>
                    <a:pt x="12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79"/>
            <p:cNvSpPr/>
            <p:nvPr/>
          </p:nvSpPr>
          <p:spPr>
            <a:xfrm>
              <a:off x="5368985" y="4349043"/>
              <a:ext cx="65716" cy="22368"/>
            </a:xfrm>
            <a:custGeom>
              <a:rect b="b" l="l" r="r" t="t"/>
              <a:pathLst>
                <a:path extrusionOk="0" h="983" w="2888">
                  <a:moveTo>
                    <a:pt x="1343" y="191"/>
                  </a:moveTo>
                  <a:cubicBezTo>
                    <a:pt x="1490" y="191"/>
                    <a:pt x="1609" y="310"/>
                    <a:pt x="1665" y="429"/>
                  </a:cubicBezTo>
                  <a:cubicBezTo>
                    <a:pt x="1749" y="688"/>
                    <a:pt x="1490" y="751"/>
                    <a:pt x="1287" y="751"/>
                  </a:cubicBezTo>
                  <a:cubicBezTo>
                    <a:pt x="1140" y="751"/>
                    <a:pt x="965" y="751"/>
                    <a:pt x="791" y="716"/>
                  </a:cubicBezTo>
                  <a:cubicBezTo>
                    <a:pt x="672" y="716"/>
                    <a:pt x="588" y="716"/>
                    <a:pt x="469" y="688"/>
                  </a:cubicBezTo>
                  <a:cubicBezTo>
                    <a:pt x="266" y="660"/>
                    <a:pt x="385" y="660"/>
                    <a:pt x="497" y="604"/>
                  </a:cubicBezTo>
                  <a:cubicBezTo>
                    <a:pt x="644" y="513"/>
                    <a:pt x="791" y="429"/>
                    <a:pt x="965" y="338"/>
                  </a:cubicBezTo>
                  <a:cubicBezTo>
                    <a:pt x="993" y="338"/>
                    <a:pt x="1049" y="310"/>
                    <a:pt x="1084" y="282"/>
                  </a:cubicBezTo>
                  <a:cubicBezTo>
                    <a:pt x="1168" y="254"/>
                    <a:pt x="1259" y="191"/>
                    <a:pt x="1343" y="191"/>
                  </a:cubicBezTo>
                  <a:close/>
                  <a:moveTo>
                    <a:pt x="2535" y="305"/>
                  </a:moveTo>
                  <a:cubicBezTo>
                    <a:pt x="2621" y="305"/>
                    <a:pt x="2677" y="351"/>
                    <a:pt x="2658" y="485"/>
                  </a:cubicBezTo>
                  <a:cubicBezTo>
                    <a:pt x="2623" y="576"/>
                    <a:pt x="2567" y="716"/>
                    <a:pt x="2483" y="751"/>
                  </a:cubicBezTo>
                  <a:cubicBezTo>
                    <a:pt x="2443" y="769"/>
                    <a:pt x="2400" y="775"/>
                    <a:pt x="2358" y="775"/>
                  </a:cubicBezTo>
                  <a:cubicBezTo>
                    <a:pt x="2273" y="775"/>
                    <a:pt x="2189" y="751"/>
                    <a:pt x="2133" y="751"/>
                  </a:cubicBezTo>
                  <a:cubicBezTo>
                    <a:pt x="2070" y="716"/>
                    <a:pt x="1958" y="716"/>
                    <a:pt x="1895" y="660"/>
                  </a:cubicBezTo>
                  <a:cubicBezTo>
                    <a:pt x="1867" y="632"/>
                    <a:pt x="1895" y="660"/>
                    <a:pt x="1923" y="604"/>
                  </a:cubicBezTo>
                  <a:cubicBezTo>
                    <a:pt x="1958" y="576"/>
                    <a:pt x="2014" y="541"/>
                    <a:pt x="2042" y="513"/>
                  </a:cubicBezTo>
                  <a:cubicBezTo>
                    <a:pt x="2119" y="459"/>
                    <a:pt x="2377" y="305"/>
                    <a:pt x="2535" y="305"/>
                  </a:cubicBezTo>
                  <a:close/>
                  <a:moveTo>
                    <a:pt x="1419" y="0"/>
                  </a:moveTo>
                  <a:cubicBezTo>
                    <a:pt x="1311" y="0"/>
                    <a:pt x="1213" y="69"/>
                    <a:pt x="1112" y="107"/>
                  </a:cubicBezTo>
                  <a:cubicBezTo>
                    <a:pt x="993" y="163"/>
                    <a:pt x="847" y="226"/>
                    <a:pt x="735" y="310"/>
                  </a:cubicBezTo>
                  <a:cubicBezTo>
                    <a:pt x="588" y="366"/>
                    <a:pt x="441" y="429"/>
                    <a:pt x="322" y="513"/>
                  </a:cubicBezTo>
                  <a:cubicBezTo>
                    <a:pt x="266" y="541"/>
                    <a:pt x="210" y="576"/>
                    <a:pt x="175" y="632"/>
                  </a:cubicBezTo>
                  <a:cubicBezTo>
                    <a:pt x="0" y="925"/>
                    <a:pt x="874" y="925"/>
                    <a:pt x="1021" y="925"/>
                  </a:cubicBezTo>
                  <a:cubicBezTo>
                    <a:pt x="1089" y="933"/>
                    <a:pt x="1169" y="939"/>
                    <a:pt x="1251" y="939"/>
                  </a:cubicBezTo>
                  <a:cubicBezTo>
                    <a:pt x="1456" y="939"/>
                    <a:pt x="1679" y="903"/>
                    <a:pt x="1784" y="778"/>
                  </a:cubicBezTo>
                  <a:cubicBezTo>
                    <a:pt x="1923" y="890"/>
                    <a:pt x="2245" y="953"/>
                    <a:pt x="2336" y="981"/>
                  </a:cubicBezTo>
                  <a:cubicBezTo>
                    <a:pt x="2348" y="982"/>
                    <a:pt x="2359" y="983"/>
                    <a:pt x="2371" y="983"/>
                  </a:cubicBezTo>
                  <a:cubicBezTo>
                    <a:pt x="2644" y="983"/>
                    <a:pt x="2887" y="677"/>
                    <a:pt x="2860" y="429"/>
                  </a:cubicBezTo>
                  <a:cubicBezTo>
                    <a:pt x="2832" y="338"/>
                    <a:pt x="2769" y="191"/>
                    <a:pt x="2686" y="135"/>
                  </a:cubicBezTo>
                  <a:cubicBezTo>
                    <a:pt x="2643" y="119"/>
                    <a:pt x="2604" y="112"/>
                    <a:pt x="2570" y="112"/>
                  </a:cubicBezTo>
                  <a:cubicBezTo>
                    <a:pt x="2486" y="112"/>
                    <a:pt x="2423" y="152"/>
                    <a:pt x="2364" y="191"/>
                  </a:cubicBezTo>
                  <a:cubicBezTo>
                    <a:pt x="2273" y="226"/>
                    <a:pt x="2189" y="282"/>
                    <a:pt x="2098" y="310"/>
                  </a:cubicBezTo>
                  <a:cubicBezTo>
                    <a:pt x="2014" y="338"/>
                    <a:pt x="1958" y="429"/>
                    <a:pt x="1867" y="485"/>
                  </a:cubicBezTo>
                  <a:cubicBezTo>
                    <a:pt x="1867" y="457"/>
                    <a:pt x="1839" y="457"/>
                    <a:pt x="1839" y="457"/>
                  </a:cubicBezTo>
                  <a:cubicBezTo>
                    <a:pt x="1811" y="282"/>
                    <a:pt x="1721" y="135"/>
                    <a:pt x="1574" y="51"/>
                  </a:cubicBezTo>
                  <a:cubicBezTo>
                    <a:pt x="1519" y="14"/>
                    <a:pt x="1468" y="0"/>
                    <a:pt x="14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79"/>
            <p:cNvSpPr/>
            <p:nvPr/>
          </p:nvSpPr>
          <p:spPr>
            <a:xfrm>
              <a:off x="5359382" y="4237203"/>
              <a:ext cx="8988" cy="10922"/>
            </a:xfrm>
            <a:custGeom>
              <a:rect b="b" l="l" r="r" t="t"/>
              <a:pathLst>
                <a:path extrusionOk="0" h="480" w="395">
                  <a:moveTo>
                    <a:pt x="43" y="1"/>
                  </a:moveTo>
                  <a:cubicBezTo>
                    <a:pt x="9" y="1"/>
                    <a:pt x="0" y="37"/>
                    <a:pt x="45" y="37"/>
                  </a:cubicBezTo>
                  <a:cubicBezTo>
                    <a:pt x="108" y="100"/>
                    <a:pt x="164" y="156"/>
                    <a:pt x="220" y="211"/>
                  </a:cubicBezTo>
                  <a:cubicBezTo>
                    <a:pt x="248" y="302"/>
                    <a:pt x="283" y="358"/>
                    <a:pt x="283" y="449"/>
                  </a:cubicBezTo>
                  <a:cubicBezTo>
                    <a:pt x="293" y="471"/>
                    <a:pt x="312" y="480"/>
                    <a:pt x="331" y="480"/>
                  </a:cubicBezTo>
                  <a:cubicBezTo>
                    <a:pt x="362" y="480"/>
                    <a:pt x="394" y="456"/>
                    <a:pt x="394" y="421"/>
                  </a:cubicBezTo>
                  <a:cubicBezTo>
                    <a:pt x="367" y="330"/>
                    <a:pt x="339" y="246"/>
                    <a:pt x="283" y="184"/>
                  </a:cubicBezTo>
                  <a:cubicBezTo>
                    <a:pt x="220" y="100"/>
                    <a:pt x="136" y="37"/>
                    <a:pt x="73" y="9"/>
                  </a:cubicBezTo>
                  <a:cubicBezTo>
                    <a:pt x="62" y="3"/>
                    <a:pt x="52" y="1"/>
                    <a:pt x="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79"/>
            <p:cNvSpPr/>
            <p:nvPr/>
          </p:nvSpPr>
          <p:spPr>
            <a:xfrm>
              <a:off x="5380271" y="4252630"/>
              <a:ext cx="10058" cy="12242"/>
            </a:xfrm>
            <a:custGeom>
              <a:rect b="b" l="l" r="r" t="t"/>
              <a:pathLst>
                <a:path extrusionOk="0" h="538" w="442">
                  <a:moveTo>
                    <a:pt x="95" y="0"/>
                  </a:moveTo>
                  <a:cubicBezTo>
                    <a:pt x="85" y="0"/>
                    <a:pt x="75" y="1"/>
                    <a:pt x="64" y="2"/>
                  </a:cubicBezTo>
                  <a:cubicBezTo>
                    <a:pt x="1" y="2"/>
                    <a:pt x="1" y="93"/>
                    <a:pt x="64" y="93"/>
                  </a:cubicBezTo>
                  <a:cubicBezTo>
                    <a:pt x="78" y="89"/>
                    <a:pt x="91" y="88"/>
                    <a:pt x="104" y="88"/>
                  </a:cubicBezTo>
                  <a:cubicBezTo>
                    <a:pt x="211" y="88"/>
                    <a:pt x="242" y="217"/>
                    <a:pt x="267" y="324"/>
                  </a:cubicBezTo>
                  <a:cubicBezTo>
                    <a:pt x="295" y="408"/>
                    <a:pt x="295" y="498"/>
                    <a:pt x="351" y="526"/>
                  </a:cubicBezTo>
                  <a:cubicBezTo>
                    <a:pt x="358" y="534"/>
                    <a:pt x="368" y="537"/>
                    <a:pt x="379" y="537"/>
                  </a:cubicBezTo>
                  <a:cubicBezTo>
                    <a:pt x="408" y="537"/>
                    <a:pt x="441" y="511"/>
                    <a:pt x="441" y="470"/>
                  </a:cubicBezTo>
                  <a:cubicBezTo>
                    <a:pt x="381" y="303"/>
                    <a:pt x="327" y="0"/>
                    <a:pt x="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79"/>
            <p:cNvSpPr/>
            <p:nvPr/>
          </p:nvSpPr>
          <p:spPr>
            <a:xfrm>
              <a:off x="5392332" y="4280665"/>
              <a:ext cx="6599" cy="15951"/>
            </a:xfrm>
            <a:custGeom>
              <a:rect b="b" l="l" r="r" t="t"/>
              <a:pathLst>
                <a:path extrusionOk="0" h="701" w="290">
                  <a:moveTo>
                    <a:pt x="156" y="1"/>
                  </a:moveTo>
                  <a:cubicBezTo>
                    <a:pt x="149" y="1"/>
                    <a:pt x="142" y="8"/>
                    <a:pt x="142" y="22"/>
                  </a:cubicBezTo>
                  <a:cubicBezTo>
                    <a:pt x="198" y="224"/>
                    <a:pt x="114" y="462"/>
                    <a:pt x="23" y="637"/>
                  </a:cubicBezTo>
                  <a:cubicBezTo>
                    <a:pt x="1" y="660"/>
                    <a:pt x="38" y="700"/>
                    <a:pt x="67" y="700"/>
                  </a:cubicBezTo>
                  <a:cubicBezTo>
                    <a:pt x="74" y="700"/>
                    <a:pt x="81" y="698"/>
                    <a:pt x="86" y="693"/>
                  </a:cubicBezTo>
                  <a:cubicBezTo>
                    <a:pt x="289" y="546"/>
                    <a:pt x="261" y="224"/>
                    <a:pt x="170" y="22"/>
                  </a:cubicBezTo>
                  <a:cubicBezTo>
                    <a:pt x="170" y="8"/>
                    <a:pt x="163" y="1"/>
                    <a:pt x="1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79"/>
            <p:cNvSpPr/>
            <p:nvPr/>
          </p:nvSpPr>
          <p:spPr>
            <a:xfrm>
              <a:off x="5395153" y="4287355"/>
              <a:ext cx="7100" cy="11969"/>
            </a:xfrm>
            <a:custGeom>
              <a:rect b="b" l="l" r="r" t="t"/>
              <a:pathLst>
                <a:path extrusionOk="0" h="526" w="312">
                  <a:moveTo>
                    <a:pt x="298" y="0"/>
                  </a:moveTo>
                  <a:cubicBezTo>
                    <a:pt x="291" y="0"/>
                    <a:pt x="284" y="7"/>
                    <a:pt x="284" y="21"/>
                  </a:cubicBezTo>
                  <a:cubicBezTo>
                    <a:pt x="249" y="196"/>
                    <a:pt x="137" y="315"/>
                    <a:pt x="46" y="455"/>
                  </a:cubicBezTo>
                  <a:cubicBezTo>
                    <a:pt x="1" y="483"/>
                    <a:pt x="29" y="525"/>
                    <a:pt x="75" y="525"/>
                  </a:cubicBezTo>
                  <a:cubicBezTo>
                    <a:pt x="86" y="525"/>
                    <a:pt x="97" y="523"/>
                    <a:pt x="109" y="518"/>
                  </a:cubicBezTo>
                  <a:cubicBezTo>
                    <a:pt x="165" y="455"/>
                    <a:pt x="221" y="399"/>
                    <a:pt x="249" y="315"/>
                  </a:cubicBezTo>
                  <a:cubicBezTo>
                    <a:pt x="312" y="196"/>
                    <a:pt x="284" y="105"/>
                    <a:pt x="312" y="21"/>
                  </a:cubicBezTo>
                  <a:cubicBezTo>
                    <a:pt x="312" y="7"/>
                    <a:pt x="305" y="0"/>
                    <a:pt x="2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79"/>
            <p:cNvSpPr/>
            <p:nvPr/>
          </p:nvSpPr>
          <p:spPr>
            <a:xfrm>
              <a:off x="5366436" y="4300120"/>
              <a:ext cx="10513" cy="16338"/>
            </a:xfrm>
            <a:custGeom>
              <a:rect b="b" l="l" r="r" t="t"/>
              <a:pathLst>
                <a:path extrusionOk="0" h="718" w="462">
                  <a:moveTo>
                    <a:pt x="9" y="0"/>
                  </a:moveTo>
                  <a:cubicBezTo>
                    <a:pt x="1" y="0"/>
                    <a:pt x="1" y="13"/>
                    <a:pt x="1" y="13"/>
                  </a:cubicBezTo>
                  <a:cubicBezTo>
                    <a:pt x="84" y="132"/>
                    <a:pt x="203" y="160"/>
                    <a:pt x="231" y="306"/>
                  </a:cubicBezTo>
                  <a:cubicBezTo>
                    <a:pt x="287" y="390"/>
                    <a:pt x="287" y="656"/>
                    <a:pt x="378" y="712"/>
                  </a:cubicBezTo>
                  <a:cubicBezTo>
                    <a:pt x="390" y="716"/>
                    <a:pt x="399" y="717"/>
                    <a:pt x="408" y="717"/>
                  </a:cubicBezTo>
                  <a:cubicBezTo>
                    <a:pt x="462" y="717"/>
                    <a:pt x="458" y="647"/>
                    <a:pt x="434" y="593"/>
                  </a:cubicBezTo>
                  <a:lnTo>
                    <a:pt x="434" y="537"/>
                  </a:lnTo>
                  <a:cubicBezTo>
                    <a:pt x="378" y="418"/>
                    <a:pt x="350" y="306"/>
                    <a:pt x="287" y="215"/>
                  </a:cubicBezTo>
                  <a:cubicBezTo>
                    <a:pt x="231" y="104"/>
                    <a:pt x="112" y="41"/>
                    <a:pt x="29" y="13"/>
                  </a:cubicBezTo>
                  <a:cubicBezTo>
                    <a:pt x="19" y="3"/>
                    <a:pt x="13" y="0"/>
                    <a:pt x="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79"/>
            <p:cNvSpPr/>
            <p:nvPr/>
          </p:nvSpPr>
          <p:spPr>
            <a:xfrm>
              <a:off x="5375220" y="4302123"/>
              <a:ext cx="7145" cy="12766"/>
            </a:xfrm>
            <a:custGeom>
              <a:rect b="b" l="l" r="r" t="t"/>
              <a:pathLst>
                <a:path extrusionOk="0" h="561" w="314">
                  <a:moveTo>
                    <a:pt x="46" y="1"/>
                  </a:moveTo>
                  <a:cubicBezTo>
                    <a:pt x="22" y="1"/>
                    <a:pt x="1" y="24"/>
                    <a:pt x="20" y="44"/>
                  </a:cubicBezTo>
                  <a:cubicBezTo>
                    <a:pt x="111" y="190"/>
                    <a:pt x="167" y="365"/>
                    <a:pt x="195" y="505"/>
                  </a:cubicBezTo>
                  <a:cubicBezTo>
                    <a:pt x="207" y="544"/>
                    <a:pt x="230" y="561"/>
                    <a:pt x="253" y="561"/>
                  </a:cubicBezTo>
                  <a:cubicBezTo>
                    <a:pt x="284" y="561"/>
                    <a:pt x="314" y="529"/>
                    <a:pt x="314" y="477"/>
                  </a:cubicBezTo>
                  <a:cubicBezTo>
                    <a:pt x="251" y="330"/>
                    <a:pt x="167" y="155"/>
                    <a:pt x="76" y="16"/>
                  </a:cubicBezTo>
                  <a:cubicBezTo>
                    <a:pt x="68" y="5"/>
                    <a:pt x="57" y="1"/>
                    <a:pt x="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79"/>
            <p:cNvSpPr/>
            <p:nvPr/>
          </p:nvSpPr>
          <p:spPr>
            <a:xfrm>
              <a:off x="5390943" y="4317573"/>
              <a:ext cx="15291" cy="14358"/>
            </a:xfrm>
            <a:custGeom>
              <a:rect b="b" l="l" r="r" t="t"/>
              <a:pathLst>
                <a:path extrusionOk="0" h="631" w="672">
                  <a:moveTo>
                    <a:pt x="56" y="1"/>
                  </a:moveTo>
                  <a:cubicBezTo>
                    <a:pt x="0" y="1"/>
                    <a:pt x="0" y="64"/>
                    <a:pt x="28" y="92"/>
                  </a:cubicBezTo>
                  <a:cubicBezTo>
                    <a:pt x="147" y="120"/>
                    <a:pt x="259" y="148"/>
                    <a:pt x="350" y="211"/>
                  </a:cubicBezTo>
                  <a:cubicBezTo>
                    <a:pt x="469" y="322"/>
                    <a:pt x="525" y="441"/>
                    <a:pt x="525" y="588"/>
                  </a:cubicBezTo>
                  <a:cubicBezTo>
                    <a:pt x="539" y="616"/>
                    <a:pt x="560" y="630"/>
                    <a:pt x="582" y="630"/>
                  </a:cubicBezTo>
                  <a:cubicBezTo>
                    <a:pt x="603" y="630"/>
                    <a:pt x="626" y="616"/>
                    <a:pt x="644" y="588"/>
                  </a:cubicBezTo>
                  <a:cubicBezTo>
                    <a:pt x="672" y="441"/>
                    <a:pt x="581" y="295"/>
                    <a:pt x="469" y="176"/>
                  </a:cubicBezTo>
                  <a:cubicBezTo>
                    <a:pt x="350" y="64"/>
                    <a:pt x="203" y="36"/>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79"/>
            <p:cNvSpPr/>
            <p:nvPr/>
          </p:nvSpPr>
          <p:spPr>
            <a:xfrm>
              <a:off x="5404779" y="4318756"/>
              <a:ext cx="6713" cy="16247"/>
            </a:xfrm>
            <a:custGeom>
              <a:rect b="b" l="l" r="r" t="t"/>
              <a:pathLst>
                <a:path extrusionOk="0" h="714" w="295">
                  <a:moveTo>
                    <a:pt x="51" y="0"/>
                  </a:moveTo>
                  <a:cubicBezTo>
                    <a:pt x="32" y="0"/>
                    <a:pt x="1" y="20"/>
                    <a:pt x="1" y="40"/>
                  </a:cubicBezTo>
                  <a:cubicBezTo>
                    <a:pt x="64" y="159"/>
                    <a:pt x="120" y="270"/>
                    <a:pt x="148" y="389"/>
                  </a:cubicBezTo>
                  <a:cubicBezTo>
                    <a:pt x="176" y="508"/>
                    <a:pt x="176" y="592"/>
                    <a:pt x="238" y="683"/>
                  </a:cubicBezTo>
                  <a:cubicBezTo>
                    <a:pt x="249" y="704"/>
                    <a:pt x="259" y="713"/>
                    <a:pt x="268" y="713"/>
                  </a:cubicBezTo>
                  <a:cubicBezTo>
                    <a:pt x="283" y="713"/>
                    <a:pt x="294" y="687"/>
                    <a:pt x="294" y="648"/>
                  </a:cubicBezTo>
                  <a:cubicBezTo>
                    <a:pt x="294" y="536"/>
                    <a:pt x="266" y="417"/>
                    <a:pt x="238" y="298"/>
                  </a:cubicBezTo>
                  <a:cubicBezTo>
                    <a:pt x="176" y="215"/>
                    <a:pt x="120" y="96"/>
                    <a:pt x="64" y="12"/>
                  </a:cubicBezTo>
                  <a:cubicBezTo>
                    <a:pt x="64" y="4"/>
                    <a:pt x="58" y="0"/>
                    <a:pt x="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79"/>
            <p:cNvSpPr/>
            <p:nvPr/>
          </p:nvSpPr>
          <p:spPr>
            <a:xfrm>
              <a:off x="5349097" y="4350841"/>
              <a:ext cx="8761" cy="4483"/>
            </a:xfrm>
            <a:custGeom>
              <a:rect b="b" l="l" r="r" t="t"/>
              <a:pathLst>
                <a:path extrusionOk="0" h="197" w="385">
                  <a:moveTo>
                    <a:pt x="294" y="0"/>
                  </a:moveTo>
                  <a:cubicBezTo>
                    <a:pt x="238" y="0"/>
                    <a:pt x="210" y="28"/>
                    <a:pt x="175" y="56"/>
                  </a:cubicBezTo>
                  <a:cubicBezTo>
                    <a:pt x="147" y="84"/>
                    <a:pt x="119" y="112"/>
                    <a:pt x="63" y="112"/>
                  </a:cubicBezTo>
                  <a:cubicBezTo>
                    <a:pt x="0" y="112"/>
                    <a:pt x="0" y="175"/>
                    <a:pt x="63" y="175"/>
                  </a:cubicBezTo>
                  <a:cubicBezTo>
                    <a:pt x="91" y="189"/>
                    <a:pt x="112" y="196"/>
                    <a:pt x="134" y="196"/>
                  </a:cubicBezTo>
                  <a:cubicBezTo>
                    <a:pt x="156" y="196"/>
                    <a:pt x="179" y="189"/>
                    <a:pt x="210" y="175"/>
                  </a:cubicBezTo>
                  <a:cubicBezTo>
                    <a:pt x="238" y="147"/>
                    <a:pt x="266" y="84"/>
                    <a:pt x="322" y="84"/>
                  </a:cubicBezTo>
                  <a:cubicBezTo>
                    <a:pt x="385" y="84"/>
                    <a:pt x="350" y="0"/>
                    <a:pt x="2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79"/>
            <p:cNvSpPr/>
            <p:nvPr/>
          </p:nvSpPr>
          <p:spPr>
            <a:xfrm>
              <a:off x="5351168" y="4354823"/>
              <a:ext cx="21822" cy="14472"/>
            </a:xfrm>
            <a:custGeom>
              <a:rect b="b" l="l" r="r" t="t"/>
              <a:pathLst>
                <a:path extrusionOk="0" h="636" w="959">
                  <a:moveTo>
                    <a:pt x="601" y="157"/>
                  </a:moveTo>
                  <a:cubicBezTo>
                    <a:pt x="624" y="157"/>
                    <a:pt x="648" y="162"/>
                    <a:pt x="672" y="175"/>
                  </a:cubicBezTo>
                  <a:cubicBezTo>
                    <a:pt x="783" y="203"/>
                    <a:pt x="728" y="350"/>
                    <a:pt x="672" y="406"/>
                  </a:cubicBezTo>
                  <a:cubicBezTo>
                    <a:pt x="640" y="434"/>
                    <a:pt x="567" y="448"/>
                    <a:pt x="491" y="448"/>
                  </a:cubicBezTo>
                  <a:cubicBezTo>
                    <a:pt x="415" y="448"/>
                    <a:pt x="336" y="434"/>
                    <a:pt x="294" y="406"/>
                  </a:cubicBezTo>
                  <a:cubicBezTo>
                    <a:pt x="259" y="406"/>
                    <a:pt x="231" y="378"/>
                    <a:pt x="231" y="378"/>
                  </a:cubicBezTo>
                  <a:cubicBezTo>
                    <a:pt x="231" y="287"/>
                    <a:pt x="322" y="322"/>
                    <a:pt x="350" y="287"/>
                  </a:cubicBezTo>
                  <a:cubicBezTo>
                    <a:pt x="417" y="242"/>
                    <a:pt x="507" y="157"/>
                    <a:pt x="601" y="157"/>
                  </a:cubicBezTo>
                  <a:close/>
                  <a:moveTo>
                    <a:pt x="699" y="0"/>
                  </a:moveTo>
                  <a:cubicBezTo>
                    <a:pt x="554" y="0"/>
                    <a:pt x="379" y="141"/>
                    <a:pt x="259" y="203"/>
                  </a:cubicBezTo>
                  <a:cubicBezTo>
                    <a:pt x="175" y="231"/>
                    <a:pt x="56" y="259"/>
                    <a:pt x="28" y="350"/>
                  </a:cubicBezTo>
                  <a:cubicBezTo>
                    <a:pt x="0" y="497"/>
                    <a:pt x="231" y="552"/>
                    <a:pt x="322" y="580"/>
                  </a:cubicBezTo>
                  <a:cubicBezTo>
                    <a:pt x="399" y="600"/>
                    <a:pt x="492" y="635"/>
                    <a:pt x="573" y="635"/>
                  </a:cubicBezTo>
                  <a:cubicBezTo>
                    <a:pt x="609" y="635"/>
                    <a:pt x="643" y="628"/>
                    <a:pt x="672" y="608"/>
                  </a:cubicBezTo>
                  <a:cubicBezTo>
                    <a:pt x="755" y="580"/>
                    <a:pt x="818" y="497"/>
                    <a:pt x="874" y="406"/>
                  </a:cubicBezTo>
                  <a:cubicBezTo>
                    <a:pt x="902" y="322"/>
                    <a:pt x="958" y="203"/>
                    <a:pt x="874" y="112"/>
                  </a:cubicBezTo>
                  <a:cubicBezTo>
                    <a:pt x="828" y="30"/>
                    <a:pt x="767" y="0"/>
                    <a:pt x="6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79"/>
            <p:cNvSpPr/>
            <p:nvPr/>
          </p:nvSpPr>
          <p:spPr>
            <a:xfrm>
              <a:off x="5431993" y="4357895"/>
              <a:ext cx="23005" cy="14768"/>
            </a:xfrm>
            <a:custGeom>
              <a:rect b="b" l="l" r="r" t="t"/>
              <a:pathLst>
                <a:path extrusionOk="0" h="649" w="1011">
                  <a:moveTo>
                    <a:pt x="605" y="149"/>
                  </a:moveTo>
                  <a:cubicBezTo>
                    <a:pt x="649" y="149"/>
                    <a:pt x="691" y="159"/>
                    <a:pt x="728" y="187"/>
                  </a:cubicBezTo>
                  <a:cubicBezTo>
                    <a:pt x="847" y="243"/>
                    <a:pt x="819" y="473"/>
                    <a:pt x="644" y="473"/>
                  </a:cubicBezTo>
                  <a:cubicBezTo>
                    <a:pt x="616" y="473"/>
                    <a:pt x="588" y="445"/>
                    <a:pt x="525" y="445"/>
                  </a:cubicBezTo>
                  <a:cubicBezTo>
                    <a:pt x="497" y="417"/>
                    <a:pt x="441" y="417"/>
                    <a:pt x="378" y="417"/>
                  </a:cubicBezTo>
                  <a:cubicBezTo>
                    <a:pt x="350" y="389"/>
                    <a:pt x="238" y="417"/>
                    <a:pt x="238" y="362"/>
                  </a:cubicBezTo>
                  <a:cubicBezTo>
                    <a:pt x="238" y="299"/>
                    <a:pt x="413" y="215"/>
                    <a:pt x="441" y="187"/>
                  </a:cubicBezTo>
                  <a:cubicBezTo>
                    <a:pt x="489" y="167"/>
                    <a:pt x="547" y="149"/>
                    <a:pt x="605" y="149"/>
                  </a:cubicBezTo>
                  <a:close/>
                  <a:moveTo>
                    <a:pt x="699" y="0"/>
                  </a:moveTo>
                  <a:cubicBezTo>
                    <a:pt x="672" y="0"/>
                    <a:pt x="644" y="4"/>
                    <a:pt x="616" y="12"/>
                  </a:cubicBezTo>
                  <a:cubicBezTo>
                    <a:pt x="553" y="12"/>
                    <a:pt x="553" y="12"/>
                    <a:pt x="525" y="40"/>
                  </a:cubicBezTo>
                  <a:cubicBezTo>
                    <a:pt x="441" y="68"/>
                    <a:pt x="378" y="96"/>
                    <a:pt x="294" y="124"/>
                  </a:cubicBezTo>
                  <a:cubicBezTo>
                    <a:pt x="203" y="187"/>
                    <a:pt x="91" y="243"/>
                    <a:pt x="63" y="327"/>
                  </a:cubicBezTo>
                  <a:cubicBezTo>
                    <a:pt x="0" y="501"/>
                    <a:pt x="322" y="564"/>
                    <a:pt x="441" y="564"/>
                  </a:cubicBezTo>
                  <a:cubicBezTo>
                    <a:pt x="525" y="592"/>
                    <a:pt x="644" y="648"/>
                    <a:pt x="728" y="648"/>
                  </a:cubicBezTo>
                  <a:cubicBezTo>
                    <a:pt x="847" y="620"/>
                    <a:pt x="902" y="501"/>
                    <a:pt x="937" y="417"/>
                  </a:cubicBezTo>
                  <a:cubicBezTo>
                    <a:pt x="1011" y="185"/>
                    <a:pt x="886" y="0"/>
                    <a:pt x="6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79"/>
            <p:cNvSpPr/>
            <p:nvPr/>
          </p:nvSpPr>
          <p:spPr>
            <a:xfrm>
              <a:off x="5448536" y="4354755"/>
              <a:ext cx="10058" cy="8670"/>
            </a:xfrm>
            <a:custGeom>
              <a:rect b="b" l="l" r="r" t="t"/>
              <a:pathLst>
                <a:path extrusionOk="0" h="381" w="442">
                  <a:moveTo>
                    <a:pt x="74" y="0"/>
                  </a:moveTo>
                  <a:cubicBezTo>
                    <a:pt x="61" y="0"/>
                    <a:pt x="48" y="1"/>
                    <a:pt x="36" y="3"/>
                  </a:cubicBezTo>
                  <a:cubicBezTo>
                    <a:pt x="1" y="31"/>
                    <a:pt x="1" y="31"/>
                    <a:pt x="36" y="31"/>
                  </a:cubicBezTo>
                  <a:cubicBezTo>
                    <a:pt x="120" y="59"/>
                    <a:pt x="210" y="87"/>
                    <a:pt x="266" y="178"/>
                  </a:cubicBezTo>
                  <a:cubicBezTo>
                    <a:pt x="294" y="234"/>
                    <a:pt x="322" y="325"/>
                    <a:pt x="350" y="381"/>
                  </a:cubicBezTo>
                  <a:lnTo>
                    <a:pt x="413" y="381"/>
                  </a:lnTo>
                  <a:cubicBezTo>
                    <a:pt x="441" y="381"/>
                    <a:pt x="441" y="353"/>
                    <a:pt x="413" y="353"/>
                  </a:cubicBezTo>
                  <a:cubicBezTo>
                    <a:pt x="439" y="164"/>
                    <a:pt x="242" y="0"/>
                    <a:pt x="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79"/>
            <p:cNvSpPr/>
            <p:nvPr/>
          </p:nvSpPr>
          <p:spPr>
            <a:xfrm>
              <a:off x="5458116" y="4353845"/>
              <a:ext cx="7782" cy="12083"/>
            </a:xfrm>
            <a:custGeom>
              <a:rect b="b" l="l" r="r" t="t"/>
              <a:pathLst>
                <a:path extrusionOk="0" h="531" w="342">
                  <a:moveTo>
                    <a:pt x="25" y="0"/>
                  </a:moveTo>
                  <a:cubicBezTo>
                    <a:pt x="8" y="0"/>
                    <a:pt x="1" y="23"/>
                    <a:pt x="20" y="43"/>
                  </a:cubicBezTo>
                  <a:cubicBezTo>
                    <a:pt x="104" y="99"/>
                    <a:pt x="139" y="155"/>
                    <a:pt x="167" y="246"/>
                  </a:cubicBezTo>
                  <a:lnTo>
                    <a:pt x="167" y="505"/>
                  </a:lnTo>
                  <a:cubicBezTo>
                    <a:pt x="167" y="522"/>
                    <a:pt x="181" y="531"/>
                    <a:pt x="195" y="531"/>
                  </a:cubicBezTo>
                  <a:cubicBezTo>
                    <a:pt x="209" y="531"/>
                    <a:pt x="223" y="522"/>
                    <a:pt x="223" y="505"/>
                  </a:cubicBezTo>
                  <a:cubicBezTo>
                    <a:pt x="342" y="302"/>
                    <a:pt x="223" y="127"/>
                    <a:pt x="48" y="15"/>
                  </a:cubicBezTo>
                  <a:cubicBezTo>
                    <a:pt x="40" y="5"/>
                    <a:pt x="31" y="0"/>
                    <a:pt x="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79"/>
            <p:cNvSpPr/>
            <p:nvPr/>
          </p:nvSpPr>
          <p:spPr>
            <a:xfrm>
              <a:off x="5385801" y="4249786"/>
              <a:ext cx="133504" cy="106630"/>
            </a:xfrm>
            <a:custGeom>
              <a:rect b="b" l="l" r="r" t="t"/>
              <a:pathLst>
                <a:path extrusionOk="0" h="4686" w="5867">
                  <a:moveTo>
                    <a:pt x="520" y="330"/>
                  </a:moveTo>
                  <a:cubicBezTo>
                    <a:pt x="548" y="330"/>
                    <a:pt x="632" y="477"/>
                    <a:pt x="632" y="477"/>
                  </a:cubicBezTo>
                  <a:cubicBezTo>
                    <a:pt x="695" y="533"/>
                    <a:pt x="751" y="595"/>
                    <a:pt x="807" y="651"/>
                  </a:cubicBezTo>
                  <a:cubicBezTo>
                    <a:pt x="723" y="707"/>
                    <a:pt x="723" y="854"/>
                    <a:pt x="695" y="973"/>
                  </a:cubicBezTo>
                  <a:lnTo>
                    <a:pt x="695" y="1029"/>
                  </a:lnTo>
                  <a:cubicBezTo>
                    <a:pt x="656" y="1047"/>
                    <a:pt x="622" y="1055"/>
                    <a:pt x="593" y="1055"/>
                  </a:cubicBezTo>
                  <a:cubicBezTo>
                    <a:pt x="380" y="1055"/>
                    <a:pt x="408" y="634"/>
                    <a:pt x="457" y="505"/>
                  </a:cubicBezTo>
                  <a:cubicBezTo>
                    <a:pt x="457" y="477"/>
                    <a:pt x="520" y="330"/>
                    <a:pt x="520" y="330"/>
                  </a:cubicBezTo>
                  <a:close/>
                  <a:moveTo>
                    <a:pt x="954" y="742"/>
                  </a:moveTo>
                  <a:cubicBezTo>
                    <a:pt x="982" y="742"/>
                    <a:pt x="1100" y="798"/>
                    <a:pt x="1128" y="826"/>
                  </a:cubicBezTo>
                  <a:cubicBezTo>
                    <a:pt x="1184" y="826"/>
                    <a:pt x="1247" y="854"/>
                    <a:pt x="1275" y="882"/>
                  </a:cubicBezTo>
                  <a:lnTo>
                    <a:pt x="1394" y="882"/>
                  </a:lnTo>
                  <a:lnTo>
                    <a:pt x="1394" y="973"/>
                  </a:lnTo>
                  <a:cubicBezTo>
                    <a:pt x="1394" y="1057"/>
                    <a:pt x="1394" y="1148"/>
                    <a:pt x="1422" y="1232"/>
                  </a:cubicBezTo>
                  <a:cubicBezTo>
                    <a:pt x="1422" y="1295"/>
                    <a:pt x="1450" y="1351"/>
                    <a:pt x="1422" y="1379"/>
                  </a:cubicBezTo>
                  <a:cubicBezTo>
                    <a:pt x="1422" y="1407"/>
                    <a:pt x="1422" y="1407"/>
                    <a:pt x="1394" y="1407"/>
                  </a:cubicBezTo>
                  <a:cubicBezTo>
                    <a:pt x="1353" y="1448"/>
                    <a:pt x="1288" y="1465"/>
                    <a:pt x="1225" y="1465"/>
                  </a:cubicBezTo>
                  <a:cubicBezTo>
                    <a:pt x="1149" y="1465"/>
                    <a:pt x="1075" y="1441"/>
                    <a:pt x="1045" y="1407"/>
                  </a:cubicBezTo>
                  <a:cubicBezTo>
                    <a:pt x="926" y="1295"/>
                    <a:pt x="870" y="1092"/>
                    <a:pt x="898" y="945"/>
                  </a:cubicBezTo>
                  <a:cubicBezTo>
                    <a:pt x="898" y="917"/>
                    <a:pt x="898" y="770"/>
                    <a:pt x="954" y="742"/>
                  </a:cubicBezTo>
                  <a:close/>
                  <a:moveTo>
                    <a:pt x="1588" y="773"/>
                  </a:moveTo>
                  <a:cubicBezTo>
                    <a:pt x="1603" y="773"/>
                    <a:pt x="1631" y="786"/>
                    <a:pt x="1681" y="798"/>
                  </a:cubicBezTo>
                  <a:cubicBezTo>
                    <a:pt x="1772" y="854"/>
                    <a:pt x="1884" y="917"/>
                    <a:pt x="1974" y="973"/>
                  </a:cubicBezTo>
                  <a:cubicBezTo>
                    <a:pt x="2058" y="1029"/>
                    <a:pt x="2177" y="1148"/>
                    <a:pt x="2296" y="1148"/>
                  </a:cubicBezTo>
                  <a:cubicBezTo>
                    <a:pt x="2268" y="1267"/>
                    <a:pt x="2268" y="1351"/>
                    <a:pt x="2296" y="1469"/>
                  </a:cubicBezTo>
                  <a:lnTo>
                    <a:pt x="2268" y="1469"/>
                  </a:lnTo>
                  <a:cubicBezTo>
                    <a:pt x="2177" y="1546"/>
                    <a:pt x="2076" y="1590"/>
                    <a:pt x="1976" y="1590"/>
                  </a:cubicBezTo>
                  <a:cubicBezTo>
                    <a:pt x="1884" y="1590"/>
                    <a:pt x="1792" y="1553"/>
                    <a:pt x="1709" y="1469"/>
                  </a:cubicBezTo>
                  <a:cubicBezTo>
                    <a:pt x="1534" y="1351"/>
                    <a:pt x="1569" y="1029"/>
                    <a:pt x="1569" y="854"/>
                  </a:cubicBezTo>
                  <a:cubicBezTo>
                    <a:pt x="1569" y="792"/>
                    <a:pt x="1569" y="773"/>
                    <a:pt x="1588" y="773"/>
                  </a:cubicBezTo>
                  <a:close/>
                  <a:moveTo>
                    <a:pt x="2540" y="870"/>
                  </a:moveTo>
                  <a:cubicBezTo>
                    <a:pt x="2618" y="870"/>
                    <a:pt x="2710" y="982"/>
                    <a:pt x="2758" y="1029"/>
                  </a:cubicBezTo>
                  <a:cubicBezTo>
                    <a:pt x="2821" y="1092"/>
                    <a:pt x="2877" y="1176"/>
                    <a:pt x="2904" y="1232"/>
                  </a:cubicBezTo>
                  <a:cubicBezTo>
                    <a:pt x="2877" y="1232"/>
                    <a:pt x="2849" y="1267"/>
                    <a:pt x="2821" y="1295"/>
                  </a:cubicBezTo>
                  <a:cubicBezTo>
                    <a:pt x="2758" y="1379"/>
                    <a:pt x="2793" y="1553"/>
                    <a:pt x="2793" y="1672"/>
                  </a:cubicBezTo>
                  <a:cubicBezTo>
                    <a:pt x="2793" y="1672"/>
                    <a:pt x="2758" y="1672"/>
                    <a:pt x="2730" y="1700"/>
                  </a:cubicBezTo>
                  <a:cubicBezTo>
                    <a:pt x="2583" y="1700"/>
                    <a:pt x="2499" y="1644"/>
                    <a:pt x="2471" y="1497"/>
                  </a:cubicBezTo>
                  <a:lnTo>
                    <a:pt x="2471" y="1120"/>
                  </a:lnTo>
                  <a:lnTo>
                    <a:pt x="2471" y="945"/>
                  </a:lnTo>
                  <a:cubicBezTo>
                    <a:pt x="2499" y="917"/>
                    <a:pt x="2499" y="882"/>
                    <a:pt x="2499" y="882"/>
                  </a:cubicBezTo>
                  <a:cubicBezTo>
                    <a:pt x="2512" y="873"/>
                    <a:pt x="2526" y="870"/>
                    <a:pt x="2540" y="870"/>
                  </a:cubicBezTo>
                  <a:close/>
                  <a:moveTo>
                    <a:pt x="3015" y="1493"/>
                  </a:moveTo>
                  <a:cubicBezTo>
                    <a:pt x="3070" y="1493"/>
                    <a:pt x="3145" y="1585"/>
                    <a:pt x="3170" y="1616"/>
                  </a:cubicBezTo>
                  <a:cubicBezTo>
                    <a:pt x="3254" y="1672"/>
                    <a:pt x="3317" y="1756"/>
                    <a:pt x="3373" y="1847"/>
                  </a:cubicBezTo>
                  <a:cubicBezTo>
                    <a:pt x="3401" y="1903"/>
                    <a:pt x="3401" y="1994"/>
                    <a:pt x="3373" y="2050"/>
                  </a:cubicBezTo>
                  <a:cubicBezTo>
                    <a:pt x="3335" y="2099"/>
                    <a:pt x="3293" y="2117"/>
                    <a:pt x="3249" y="2117"/>
                  </a:cubicBezTo>
                  <a:cubicBezTo>
                    <a:pt x="3187" y="2117"/>
                    <a:pt x="3121" y="2082"/>
                    <a:pt x="3051" y="2050"/>
                  </a:cubicBezTo>
                  <a:cubicBezTo>
                    <a:pt x="2967" y="1994"/>
                    <a:pt x="2932" y="1875"/>
                    <a:pt x="2932" y="1756"/>
                  </a:cubicBezTo>
                  <a:lnTo>
                    <a:pt x="2932" y="1728"/>
                  </a:lnTo>
                  <a:cubicBezTo>
                    <a:pt x="2932" y="1672"/>
                    <a:pt x="2904" y="1497"/>
                    <a:pt x="2995" y="1497"/>
                  </a:cubicBezTo>
                  <a:cubicBezTo>
                    <a:pt x="3001" y="1494"/>
                    <a:pt x="3008" y="1493"/>
                    <a:pt x="3015" y="1493"/>
                  </a:cubicBezTo>
                  <a:close/>
                  <a:moveTo>
                    <a:pt x="2555" y="1875"/>
                  </a:moveTo>
                  <a:cubicBezTo>
                    <a:pt x="2471" y="1966"/>
                    <a:pt x="2443" y="2106"/>
                    <a:pt x="2499" y="2197"/>
                  </a:cubicBezTo>
                  <a:cubicBezTo>
                    <a:pt x="2532" y="2265"/>
                    <a:pt x="2588" y="2293"/>
                    <a:pt x="2648" y="2293"/>
                  </a:cubicBezTo>
                  <a:cubicBezTo>
                    <a:pt x="2741" y="2293"/>
                    <a:pt x="2842" y="2226"/>
                    <a:pt x="2877" y="2141"/>
                  </a:cubicBezTo>
                  <a:lnTo>
                    <a:pt x="2904" y="2141"/>
                  </a:lnTo>
                  <a:cubicBezTo>
                    <a:pt x="2932" y="2197"/>
                    <a:pt x="2995" y="2225"/>
                    <a:pt x="3051" y="2253"/>
                  </a:cubicBezTo>
                  <a:cubicBezTo>
                    <a:pt x="2910" y="2398"/>
                    <a:pt x="2698" y="2472"/>
                    <a:pt x="2492" y="2472"/>
                  </a:cubicBezTo>
                  <a:cubicBezTo>
                    <a:pt x="2319" y="2472"/>
                    <a:pt x="2151" y="2420"/>
                    <a:pt x="2030" y="2316"/>
                  </a:cubicBezTo>
                  <a:cubicBezTo>
                    <a:pt x="1947" y="2253"/>
                    <a:pt x="1884" y="2197"/>
                    <a:pt x="1856" y="2106"/>
                  </a:cubicBezTo>
                  <a:cubicBezTo>
                    <a:pt x="1828" y="1966"/>
                    <a:pt x="1919" y="1931"/>
                    <a:pt x="2030" y="1931"/>
                  </a:cubicBezTo>
                  <a:cubicBezTo>
                    <a:pt x="2149" y="1903"/>
                    <a:pt x="2233" y="1903"/>
                    <a:pt x="2352" y="1903"/>
                  </a:cubicBezTo>
                  <a:cubicBezTo>
                    <a:pt x="2408" y="1903"/>
                    <a:pt x="2499" y="1903"/>
                    <a:pt x="2527" y="1875"/>
                  </a:cubicBezTo>
                  <a:close/>
                  <a:moveTo>
                    <a:pt x="1534" y="1847"/>
                  </a:moveTo>
                  <a:cubicBezTo>
                    <a:pt x="1576" y="1847"/>
                    <a:pt x="1627" y="1860"/>
                    <a:pt x="1675" y="1860"/>
                  </a:cubicBezTo>
                  <a:cubicBezTo>
                    <a:pt x="1699" y="1860"/>
                    <a:pt x="1723" y="1856"/>
                    <a:pt x="1744" y="1847"/>
                  </a:cubicBezTo>
                  <a:lnTo>
                    <a:pt x="1744" y="1847"/>
                  </a:lnTo>
                  <a:cubicBezTo>
                    <a:pt x="1625" y="1966"/>
                    <a:pt x="1681" y="2197"/>
                    <a:pt x="1800" y="2344"/>
                  </a:cubicBezTo>
                  <a:cubicBezTo>
                    <a:pt x="1947" y="2546"/>
                    <a:pt x="2205" y="2602"/>
                    <a:pt x="2443" y="2630"/>
                  </a:cubicBezTo>
                  <a:cubicBezTo>
                    <a:pt x="2491" y="2640"/>
                    <a:pt x="2542" y="2644"/>
                    <a:pt x="2593" y="2644"/>
                  </a:cubicBezTo>
                  <a:cubicBezTo>
                    <a:pt x="2726" y="2644"/>
                    <a:pt x="2861" y="2615"/>
                    <a:pt x="2967" y="2574"/>
                  </a:cubicBezTo>
                  <a:lnTo>
                    <a:pt x="2967" y="2574"/>
                  </a:lnTo>
                  <a:cubicBezTo>
                    <a:pt x="2967" y="2574"/>
                    <a:pt x="2967" y="2602"/>
                    <a:pt x="2932" y="2602"/>
                  </a:cubicBezTo>
                  <a:cubicBezTo>
                    <a:pt x="2821" y="2721"/>
                    <a:pt x="2583" y="2777"/>
                    <a:pt x="2408" y="2777"/>
                  </a:cubicBezTo>
                  <a:cubicBezTo>
                    <a:pt x="2058" y="2749"/>
                    <a:pt x="1800" y="2546"/>
                    <a:pt x="1653" y="2253"/>
                  </a:cubicBezTo>
                  <a:cubicBezTo>
                    <a:pt x="1597" y="2197"/>
                    <a:pt x="1478" y="1966"/>
                    <a:pt x="1478" y="1875"/>
                  </a:cubicBezTo>
                  <a:lnTo>
                    <a:pt x="1478" y="1847"/>
                  </a:lnTo>
                  <a:close/>
                  <a:moveTo>
                    <a:pt x="37" y="1"/>
                  </a:moveTo>
                  <a:cubicBezTo>
                    <a:pt x="15" y="1"/>
                    <a:pt x="1" y="43"/>
                    <a:pt x="24" y="43"/>
                  </a:cubicBezTo>
                  <a:cubicBezTo>
                    <a:pt x="80" y="127"/>
                    <a:pt x="135" y="218"/>
                    <a:pt x="198" y="302"/>
                  </a:cubicBezTo>
                  <a:cubicBezTo>
                    <a:pt x="226" y="393"/>
                    <a:pt x="254" y="477"/>
                    <a:pt x="310" y="595"/>
                  </a:cubicBezTo>
                  <a:cubicBezTo>
                    <a:pt x="282" y="770"/>
                    <a:pt x="254" y="1001"/>
                    <a:pt x="373" y="1120"/>
                  </a:cubicBezTo>
                  <a:cubicBezTo>
                    <a:pt x="433" y="1180"/>
                    <a:pt x="526" y="1229"/>
                    <a:pt x="617" y="1229"/>
                  </a:cubicBezTo>
                  <a:cubicBezTo>
                    <a:pt x="653" y="1229"/>
                    <a:pt x="689" y="1222"/>
                    <a:pt x="723" y="1204"/>
                  </a:cubicBezTo>
                  <a:cubicBezTo>
                    <a:pt x="751" y="1351"/>
                    <a:pt x="807" y="1469"/>
                    <a:pt x="954" y="1553"/>
                  </a:cubicBezTo>
                  <a:cubicBezTo>
                    <a:pt x="1002" y="1608"/>
                    <a:pt x="1139" y="1678"/>
                    <a:pt x="1252" y="1678"/>
                  </a:cubicBezTo>
                  <a:cubicBezTo>
                    <a:pt x="1270" y="1678"/>
                    <a:pt x="1287" y="1676"/>
                    <a:pt x="1303" y="1672"/>
                  </a:cubicBezTo>
                  <a:lnTo>
                    <a:pt x="1303" y="1672"/>
                  </a:lnTo>
                  <a:cubicBezTo>
                    <a:pt x="1184" y="1966"/>
                    <a:pt x="1128" y="2225"/>
                    <a:pt x="1247" y="2546"/>
                  </a:cubicBezTo>
                  <a:cubicBezTo>
                    <a:pt x="1331" y="2805"/>
                    <a:pt x="1534" y="3015"/>
                    <a:pt x="1772" y="3155"/>
                  </a:cubicBezTo>
                  <a:cubicBezTo>
                    <a:pt x="1783" y="3162"/>
                    <a:pt x="1794" y="3165"/>
                    <a:pt x="1803" y="3165"/>
                  </a:cubicBezTo>
                  <a:cubicBezTo>
                    <a:pt x="1837" y="3165"/>
                    <a:pt x="1850" y="3121"/>
                    <a:pt x="1828" y="3099"/>
                  </a:cubicBezTo>
                  <a:cubicBezTo>
                    <a:pt x="1653" y="2924"/>
                    <a:pt x="1478" y="2749"/>
                    <a:pt x="1394" y="2518"/>
                  </a:cubicBezTo>
                  <a:cubicBezTo>
                    <a:pt x="1275" y="2316"/>
                    <a:pt x="1303" y="2141"/>
                    <a:pt x="1331" y="1966"/>
                  </a:cubicBezTo>
                  <a:lnTo>
                    <a:pt x="1331" y="1966"/>
                  </a:lnTo>
                  <a:cubicBezTo>
                    <a:pt x="1359" y="2106"/>
                    <a:pt x="1478" y="2281"/>
                    <a:pt x="1506" y="2344"/>
                  </a:cubicBezTo>
                  <a:cubicBezTo>
                    <a:pt x="1681" y="2693"/>
                    <a:pt x="2002" y="2924"/>
                    <a:pt x="2408" y="2952"/>
                  </a:cubicBezTo>
                  <a:cubicBezTo>
                    <a:pt x="2447" y="2957"/>
                    <a:pt x="2487" y="2959"/>
                    <a:pt x="2525" y="2959"/>
                  </a:cubicBezTo>
                  <a:cubicBezTo>
                    <a:pt x="2721" y="2959"/>
                    <a:pt x="2910" y="2900"/>
                    <a:pt x="3079" y="2777"/>
                  </a:cubicBezTo>
                  <a:lnTo>
                    <a:pt x="3079" y="2777"/>
                  </a:lnTo>
                  <a:cubicBezTo>
                    <a:pt x="3023" y="2840"/>
                    <a:pt x="2967" y="2896"/>
                    <a:pt x="2932" y="2952"/>
                  </a:cubicBezTo>
                  <a:cubicBezTo>
                    <a:pt x="2758" y="3127"/>
                    <a:pt x="2499" y="3329"/>
                    <a:pt x="2268" y="3364"/>
                  </a:cubicBezTo>
                  <a:cubicBezTo>
                    <a:pt x="2233" y="3364"/>
                    <a:pt x="2205" y="3420"/>
                    <a:pt x="2268" y="3420"/>
                  </a:cubicBezTo>
                  <a:cubicBezTo>
                    <a:pt x="2287" y="3422"/>
                    <a:pt x="2305" y="3423"/>
                    <a:pt x="2324" y="3423"/>
                  </a:cubicBezTo>
                  <a:cubicBezTo>
                    <a:pt x="2564" y="3423"/>
                    <a:pt x="2805" y="3261"/>
                    <a:pt x="2967" y="3099"/>
                  </a:cubicBezTo>
                  <a:cubicBezTo>
                    <a:pt x="3079" y="2980"/>
                    <a:pt x="3198" y="2868"/>
                    <a:pt x="3254" y="2721"/>
                  </a:cubicBezTo>
                  <a:cubicBezTo>
                    <a:pt x="3282" y="2630"/>
                    <a:pt x="3317" y="2574"/>
                    <a:pt x="3317" y="2490"/>
                  </a:cubicBezTo>
                  <a:lnTo>
                    <a:pt x="3317" y="2455"/>
                  </a:lnTo>
                  <a:lnTo>
                    <a:pt x="3317" y="2399"/>
                  </a:lnTo>
                  <a:lnTo>
                    <a:pt x="3345" y="2399"/>
                  </a:lnTo>
                  <a:cubicBezTo>
                    <a:pt x="3345" y="2427"/>
                    <a:pt x="3373" y="2455"/>
                    <a:pt x="3457" y="2490"/>
                  </a:cubicBezTo>
                  <a:lnTo>
                    <a:pt x="3457" y="2518"/>
                  </a:lnTo>
                  <a:lnTo>
                    <a:pt x="3429" y="2518"/>
                  </a:lnTo>
                  <a:cubicBezTo>
                    <a:pt x="3520" y="2721"/>
                    <a:pt x="3282" y="3015"/>
                    <a:pt x="3170" y="3127"/>
                  </a:cubicBezTo>
                  <a:cubicBezTo>
                    <a:pt x="2995" y="3301"/>
                    <a:pt x="2793" y="3392"/>
                    <a:pt x="2555" y="3476"/>
                  </a:cubicBezTo>
                  <a:cubicBezTo>
                    <a:pt x="2499" y="3504"/>
                    <a:pt x="2527" y="3567"/>
                    <a:pt x="2555" y="3567"/>
                  </a:cubicBezTo>
                  <a:cubicBezTo>
                    <a:pt x="2877" y="3476"/>
                    <a:pt x="3142" y="3364"/>
                    <a:pt x="3345" y="3099"/>
                  </a:cubicBezTo>
                  <a:cubicBezTo>
                    <a:pt x="3429" y="2952"/>
                    <a:pt x="3604" y="2665"/>
                    <a:pt x="3457" y="2518"/>
                  </a:cubicBezTo>
                  <a:lnTo>
                    <a:pt x="3457" y="2518"/>
                  </a:lnTo>
                  <a:cubicBezTo>
                    <a:pt x="3632" y="2574"/>
                    <a:pt x="3841" y="2546"/>
                    <a:pt x="4016" y="2630"/>
                  </a:cubicBezTo>
                  <a:cubicBezTo>
                    <a:pt x="4191" y="2721"/>
                    <a:pt x="4072" y="2980"/>
                    <a:pt x="4219" y="3099"/>
                  </a:cubicBezTo>
                  <a:cubicBezTo>
                    <a:pt x="4331" y="3218"/>
                    <a:pt x="4541" y="3190"/>
                    <a:pt x="4597" y="3329"/>
                  </a:cubicBezTo>
                  <a:cubicBezTo>
                    <a:pt x="4625" y="3476"/>
                    <a:pt x="4597" y="3595"/>
                    <a:pt x="4681" y="3679"/>
                  </a:cubicBezTo>
                  <a:cubicBezTo>
                    <a:pt x="4743" y="3742"/>
                    <a:pt x="4799" y="3770"/>
                    <a:pt x="4855" y="3798"/>
                  </a:cubicBezTo>
                  <a:cubicBezTo>
                    <a:pt x="4918" y="3826"/>
                    <a:pt x="4974" y="3826"/>
                    <a:pt x="5002" y="3854"/>
                  </a:cubicBezTo>
                  <a:lnTo>
                    <a:pt x="5002" y="3889"/>
                  </a:lnTo>
                  <a:cubicBezTo>
                    <a:pt x="4974" y="4029"/>
                    <a:pt x="5065" y="4148"/>
                    <a:pt x="5177" y="4238"/>
                  </a:cubicBezTo>
                  <a:cubicBezTo>
                    <a:pt x="5380" y="4378"/>
                    <a:pt x="5590" y="4413"/>
                    <a:pt x="5701" y="4644"/>
                  </a:cubicBezTo>
                  <a:cubicBezTo>
                    <a:pt x="5723" y="4673"/>
                    <a:pt x="5751" y="4686"/>
                    <a:pt x="5777" y="4686"/>
                  </a:cubicBezTo>
                  <a:cubicBezTo>
                    <a:pt x="5825" y="4686"/>
                    <a:pt x="5866" y="4643"/>
                    <a:pt x="5848" y="4588"/>
                  </a:cubicBezTo>
                  <a:cubicBezTo>
                    <a:pt x="5820" y="4413"/>
                    <a:pt x="5764" y="4322"/>
                    <a:pt x="5618" y="4238"/>
                  </a:cubicBezTo>
                  <a:cubicBezTo>
                    <a:pt x="5527" y="4176"/>
                    <a:pt x="5443" y="4120"/>
                    <a:pt x="5352" y="4064"/>
                  </a:cubicBezTo>
                  <a:cubicBezTo>
                    <a:pt x="5240" y="3973"/>
                    <a:pt x="5296" y="3917"/>
                    <a:pt x="5268" y="3798"/>
                  </a:cubicBezTo>
                  <a:cubicBezTo>
                    <a:pt x="5240" y="3679"/>
                    <a:pt x="5093" y="3651"/>
                    <a:pt x="5002" y="3595"/>
                  </a:cubicBezTo>
                  <a:cubicBezTo>
                    <a:pt x="4771" y="3504"/>
                    <a:pt x="4890" y="3329"/>
                    <a:pt x="4799" y="3190"/>
                  </a:cubicBezTo>
                  <a:cubicBezTo>
                    <a:pt x="4715" y="3071"/>
                    <a:pt x="4597" y="3043"/>
                    <a:pt x="4478" y="3015"/>
                  </a:cubicBezTo>
                  <a:cubicBezTo>
                    <a:pt x="4275" y="2924"/>
                    <a:pt x="4394" y="2721"/>
                    <a:pt x="4275" y="2574"/>
                  </a:cubicBezTo>
                  <a:cubicBezTo>
                    <a:pt x="4191" y="2427"/>
                    <a:pt x="4016" y="2399"/>
                    <a:pt x="3897" y="2399"/>
                  </a:cubicBezTo>
                  <a:cubicBezTo>
                    <a:pt x="3779" y="2372"/>
                    <a:pt x="3667" y="2372"/>
                    <a:pt x="3576" y="2344"/>
                  </a:cubicBezTo>
                  <a:cubicBezTo>
                    <a:pt x="3520" y="2344"/>
                    <a:pt x="3457" y="2316"/>
                    <a:pt x="3429" y="2281"/>
                  </a:cubicBezTo>
                  <a:cubicBezTo>
                    <a:pt x="3492" y="2225"/>
                    <a:pt x="3520" y="2169"/>
                    <a:pt x="3548" y="2106"/>
                  </a:cubicBezTo>
                  <a:cubicBezTo>
                    <a:pt x="3548" y="1994"/>
                    <a:pt x="3548" y="1931"/>
                    <a:pt x="3520" y="1875"/>
                  </a:cubicBezTo>
                  <a:cubicBezTo>
                    <a:pt x="3520" y="1819"/>
                    <a:pt x="3457" y="1728"/>
                    <a:pt x="3429" y="1672"/>
                  </a:cubicBezTo>
                  <a:cubicBezTo>
                    <a:pt x="3345" y="1525"/>
                    <a:pt x="3198" y="1442"/>
                    <a:pt x="3079" y="1323"/>
                  </a:cubicBezTo>
                  <a:cubicBezTo>
                    <a:pt x="3051" y="1323"/>
                    <a:pt x="3051" y="1323"/>
                    <a:pt x="3051" y="1295"/>
                  </a:cubicBezTo>
                  <a:cubicBezTo>
                    <a:pt x="3023" y="1057"/>
                    <a:pt x="2821" y="826"/>
                    <a:pt x="2618" y="679"/>
                  </a:cubicBezTo>
                  <a:cubicBezTo>
                    <a:pt x="2574" y="652"/>
                    <a:pt x="2536" y="639"/>
                    <a:pt x="2503" y="639"/>
                  </a:cubicBezTo>
                  <a:cubicBezTo>
                    <a:pt x="2402" y="639"/>
                    <a:pt x="2345" y="751"/>
                    <a:pt x="2324" y="882"/>
                  </a:cubicBezTo>
                  <a:cubicBezTo>
                    <a:pt x="2324" y="917"/>
                    <a:pt x="2296" y="973"/>
                    <a:pt x="2296" y="1001"/>
                  </a:cubicBezTo>
                  <a:cubicBezTo>
                    <a:pt x="2233" y="945"/>
                    <a:pt x="2177" y="882"/>
                    <a:pt x="2121" y="854"/>
                  </a:cubicBezTo>
                  <a:cubicBezTo>
                    <a:pt x="1974" y="742"/>
                    <a:pt x="1828" y="651"/>
                    <a:pt x="1681" y="595"/>
                  </a:cubicBezTo>
                  <a:cubicBezTo>
                    <a:pt x="1632" y="573"/>
                    <a:pt x="1590" y="564"/>
                    <a:pt x="1554" y="564"/>
                  </a:cubicBezTo>
                  <a:cubicBezTo>
                    <a:pt x="1442" y="564"/>
                    <a:pt x="1394" y="659"/>
                    <a:pt x="1394" y="770"/>
                  </a:cubicBezTo>
                  <a:cubicBezTo>
                    <a:pt x="1275" y="679"/>
                    <a:pt x="1128" y="623"/>
                    <a:pt x="1045" y="595"/>
                  </a:cubicBezTo>
                  <a:cubicBezTo>
                    <a:pt x="1007" y="584"/>
                    <a:pt x="970" y="577"/>
                    <a:pt x="938" y="577"/>
                  </a:cubicBezTo>
                  <a:cubicBezTo>
                    <a:pt x="892" y="577"/>
                    <a:pt x="855" y="591"/>
                    <a:pt x="835" y="623"/>
                  </a:cubicBezTo>
                  <a:cubicBezTo>
                    <a:pt x="779" y="477"/>
                    <a:pt x="695" y="218"/>
                    <a:pt x="548" y="183"/>
                  </a:cubicBezTo>
                  <a:cubicBezTo>
                    <a:pt x="538" y="181"/>
                    <a:pt x="528" y="179"/>
                    <a:pt x="519" y="179"/>
                  </a:cubicBezTo>
                  <a:cubicBezTo>
                    <a:pt x="420" y="179"/>
                    <a:pt x="371" y="312"/>
                    <a:pt x="345" y="421"/>
                  </a:cubicBezTo>
                  <a:cubicBezTo>
                    <a:pt x="310" y="358"/>
                    <a:pt x="310" y="302"/>
                    <a:pt x="254" y="246"/>
                  </a:cubicBezTo>
                  <a:cubicBezTo>
                    <a:pt x="226" y="155"/>
                    <a:pt x="135" y="99"/>
                    <a:pt x="52" y="8"/>
                  </a:cubicBezTo>
                  <a:cubicBezTo>
                    <a:pt x="47" y="3"/>
                    <a:pt x="41"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79"/>
            <p:cNvSpPr/>
            <p:nvPr/>
          </p:nvSpPr>
          <p:spPr>
            <a:xfrm>
              <a:off x="5406212" y="4295455"/>
              <a:ext cx="13107" cy="27738"/>
            </a:xfrm>
            <a:custGeom>
              <a:rect b="b" l="l" r="r" t="t"/>
              <a:pathLst>
                <a:path extrusionOk="0" h="1219" w="576">
                  <a:moveTo>
                    <a:pt x="53" y="1"/>
                  </a:moveTo>
                  <a:cubicBezTo>
                    <a:pt x="36" y="1"/>
                    <a:pt x="15" y="15"/>
                    <a:pt x="1" y="43"/>
                  </a:cubicBezTo>
                  <a:cubicBezTo>
                    <a:pt x="1" y="511"/>
                    <a:pt x="85" y="889"/>
                    <a:pt x="497" y="1211"/>
                  </a:cubicBezTo>
                  <a:cubicBezTo>
                    <a:pt x="502" y="1216"/>
                    <a:pt x="509" y="1218"/>
                    <a:pt x="515" y="1218"/>
                  </a:cubicBezTo>
                  <a:cubicBezTo>
                    <a:pt x="543" y="1218"/>
                    <a:pt x="576" y="1176"/>
                    <a:pt x="553" y="1148"/>
                  </a:cubicBezTo>
                  <a:cubicBezTo>
                    <a:pt x="259" y="798"/>
                    <a:pt x="85" y="511"/>
                    <a:pt x="85" y="43"/>
                  </a:cubicBezTo>
                  <a:cubicBezTo>
                    <a:pt x="85" y="15"/>
                    <a:pt x="71" y="1"/>
                    <a:pt x="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79"/>
            <p:cNvSpPr/>
            <p:nvPr/>
          </p:nvSpPr>
          <p:spPr>
            <a:xfrm>
              <a:off x="5353876" y="4266625"/>
              <a:ext cx="7077" cy="16224"/>
            </a:xfrm>
            <a:custGeom>
              <a:rect b="b" l="l" r="r" t="t"/>
              <a:pathLst>
                <a:path extrusionOk="0" h="713" w="311">
                  <a:moveTo>
                    <a:pt x="51" y="1"/>
                  </a:moveTo>
                  <a:cubicBezTo>
                    <a:pt x="44" y="1"/>
                    <a:pt x="36" y="1"/>
                    <a:pt x="28" y="2"/>
                  </a:cubicBezTo>
                  <a:cubicBezTo>
                    <a:pt x="0" y="2"/>
                    <a:pt x="0" y="30"/>
                    <a:pt x="28" y="30"/>
                  </a:cubicBezTo>
                  <a:cubicBezTo>
                    <a:pt x="140" y="58"/>
                    <a:pt x="112" y="233"/>
                    <a:pt x="112" y="352"/>
                  </a:cubicBezTo>
                  <a:cubicBezTo>
                    <a:pt x="112" y="436"/>
                    <a:pt x="84" y="583"/>
                    <a:pt x="56" y="667"/>
                  </a:cubicBezTo>
                  <a:cubicBezTo>
                    <a:pt x="56" y="692"/>
                    <a:pt x="70" y="713"/>
                    <a:pt x="89" y="713"/>
                  </a:cubicBezTo>
                  <a:cubicBezTo>
                    <a:pt x="96" y="713"/>
                    <a:pt x="104" y="710"/>
                    <a:pt x="112" y="702"/>
                  </a:cubicBezTo>
                  <a:cubicBezTo>
                    <a:pt x="228" y="586"/>
                    <a:pt x="310"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79"/>
            <p:cNvSpPr/>
            <p:nvPr/>
          </p:nvSpPr>
          <p:spPr>
            <a:xfrm>
              <a:off x="5418796" y="4233402"/>
              <a:ext cx="39161" cy="28944"/>
            </a:xfrm>
            <a:custGeom>
              <a:rect b="b" l="l" r="r" t="t"/>
              <a:pathLst>
                <a:path extrusionOk="0" h="1272" w="1721">
                  <a:moveTo>
                    <a:pt x="818" y="148"/>
                  </a:moveTo>
                  <a:cubicBezTo>
                    <a:pt x="902" y="239"/>
                    <a:pt x="930" y="378"/>
                    <a:pt x="930" y="525"/>
                  </a:cubicBezTo>
                  <a:lnTo>
                    <a:pt x="930" y="700"/>
                  </a:lnTo>
                  <a:cubicBezTo>
                    <a:pt x="902" y="847"/>
                    <a:pt x="846" y="903"/>
                    <a:pt x="699" y="903"/>
                  </a:cubicBezTo>
                  <a:cubicBezTo>
                    <a:pt x="552" y="903"/>
                    <a:pt x="350" y="819"/>
                    <a:pt x="322" y="672"/>
                  </a:cubicBezTo>
                  <a:lnTo>
                    <a:pt x="322" y="644"/>
                  </a:lnTo>
                  <a:cubicBezTo>
                    <a:pt x="406" y="588"/>
                    <a:pt x="469" y="497"/>
                    <a:pt x="524" y="441"/>
                  </a:cubicBezTo>
                  <a:cubicBezTo>
                    <a:pt x="608" y="323"/>
                    <a:pt x="699" y="204"/>
                    <a:pt x="818" y="148"/>
                  </a:cubicBezTo>
                  <a:close/>
                  <a:moveTo>
                    <a:pt x="1482" y="525"/>
                  </a:moveTo>
                  <a:cubicBezTo>
                    <a:pt x="1517" y="588"/>
                    <a:pt x="1517" y="616"/>
                    <a:pt x="1545" y="644"/>
                  </a:cubicBezTo>
                  <a:cubicBezTo>
                    <a:pt x="1573" y="763"/>
                    <a:pt x="1545" y="1050"/>
                    <a:pt x="1427" y="1078"/>
                  </a:cubicBezTo>
                  <a:cubicBezTo>
                    <a:pt x="1398" y="1093"/>
                    <a:pt x="1371" y="1099"/>
                    <a:pt x="1347" y="1099"/>
                  </a:cubicBezTo>
                  <a:cubicBezTo>
                    <a:pt x="1269" y="1099"/>
                    <a:pt x="1210" y="1036"/>
                    <a:pt x="1168" y="994"/>
                  </a:cubicBezTo>
                  <a:cubicBezTo>
                    <a:pt x="1105" y="966"/>
                    <a:pt x="1049" y="938"/>
                    <a:pt x="1077" y="847"/>
                  </a:cubicBezTo>
                  <a:cubicBezTo>
                    <a:pt x="1168" y="819"/>
                    <a:pt x="1224" y="728"/>
                    <a:pt x="1280" y="672"/>
                  </a:cubicBezTo>
                  <a:cubicBezTo>
                    <a:pt x="1343" y="616"/>
                    <a:pt x="1399" y="553"/>
                    <a:pt x="1482" y="525"/>
                  </a:cubicBezTo>
                  <a:close/>
                  <a:moveTo>
                    <a:pt x="783" y="1"/>
                  </a:moveTo>
                  <a:cubicBezTo>
                    <a:pt x="671" y="64"/>
                    <a:pt x="608" y="120"/>
                    <a:pt x="524" y="239"/>
                  </a:cubicBezTo>
                  <a:cubicBezTo>
                    <a:pt x="378" y="323"/>
                    <a:pt x="0" y="525"/>
                    <a:pt x="84" y="791"/>
                  </a:cubicBezTo>
                  <a:cubicBezTo>
                    <a:pt x="147" y="875"/>
                    <a:pt x="259" y="966"/>
                    <a:pt x="350" y="1022"/>
                  </a:cubicBezTo>
                  <a:cubicBezTo>
                    <a:pt x="434" y="1078"/>
                    <a:pt x="608" y="1113"/>
                    <a:pt x="727" y="1113"/>
                  </a:cubicBezTo>
                  <a:cubicBezTo>
                    <a:pt x="818" y="1078"/>
                    <a:pt x="874" y="1078"/>
                    <a:pt x="930" y="1022"/>
                  </a:cubicBezTo>
                  <a:cubicBezTo>
                    <a:pt x="1021" y="1113"/>
                    <a:pt x="1133" y="1197"/>
                    <a:pt x="1196" y="1225"/>
                  </a:cubicBezTo>
                  <a:cubicBezTo>
                    <a:pt x="1252" y="1256"/>
                    <a:pt x="1309" y="1272"/>
                    <a:pt x="1364" y="1272"/>
                  </a:cubicBezTo>
                  <a:cubicBezTo>
                    <a:pt x="1420" y="1272"/>
                    <a:pt x="1472" y="1256"/>
                    <a:pt x="1517" y="1225"/>
                  </a:cubicBezTo>
                  <a:cubicBezTo>
                    <a:pt x="1629" y="1169"/>
                    <a:pt x="1629" y="1050"/>
                    <a:pt x="1657" y="938"/>
                  </a:cubicBezTo>
                  <a:cubicBezTo>
                    <a:pt x="1692" y="819"/>
                    <a:pt x="1720" y="700"/>
                    <a:pt x="1657" y="553"/>
                  </a:cubicBezTo>
                  <a:cubicBezTo>
                    <a:pt x="1629" y="497"/>
                    <a:pt x="1601" y="351"/>
                    <a:pt x="1482" y="351"/>
                  </a:cubicBezTo>
                  <a:cubicBezTo>
                    <a:pt x="1399" y="351"/>
                    <a:pt x="1280" y="497"/>
                    <a:pt x="1224" y="553"/>
                  </a:cubicBezTo>
                  <a:cubicBezTo>
                    <a:pt x="1168" y="616"/>
                    <a:pt x="1105" y="672"/>
                    <a:pt x="1077" y="700"/>
                  </a:cubicBezTo>
                  <a:lnTo>
                    <a:pt x="1077" y="672"/>
                  </a:lnTo>
                  <a:cubicBezTo>
                    <a:pt x="1077" y="441"/>
                    <a:pt x="1077" y="176"/>
                    <a:pt x="874" y="29"/>
                  </a:cubicBezTo>
                  <a:cubicBezTo>
                    <a:pt x="846" y="1"/>
                    <a:pt x="818" y="1"/>
                    <a:pt x="78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79"/>
            <p:cNvSpPr/>
            <p:nvPr/>
          </p:nvSpPr>
          <p:spPr>
            <a:xfrm>
              <a:off x="5457297" y="4252972"/>
              <a:ext cx="17840" cy="19342"/>
            </a:xfrm>
            <a:custGeom>
              <a:rect b="b" l="l" r="r" t="t"/>
              <a:pathLst>
                <a:path extrusionOk="0" h="850" w="784">
                  <a:moveTo>
                    <a:pt x="471" y="151"/>
                  </a:moveTo>
                  <a:cubicBezTo>
                    <a:pt x="489" y="151"/>
                    <a:pt x="508" y="154"/>
                    <a:pt x="525" y="162"/>
                  </a:cubicBezTo>
                  <a:cubicBezTo>
                    <a:pt x="609" y="218"/>
                    <a:pt x="581" y="337"/>
                    <a:pt x="581" y="427"/>
                  </a:cubicBezTo>
                  <a:cubicBezTo>
                    <a:pt x="553" y="483"/>
                    <a:pt x="553" y="630"/>
                    <a:pt x="490" y="658"/>
                  </a:cubicBezTo>
                  <a:cubicBezTo>
                    <a:pt x="481" y="667"/>
                    <a:pt x="468" y="671"/>
                    <a:pt x="454" y="671"/>
                  </a:cubicBezTo>
                  <a:cubicBezTo>
                    <a:pt x="374" y="671"/>
                    <a:pt x="227" y="563"/>
                    <a:pt x="203" y="539"/>
                  </a:cubicBezTo>
                  <a:lnTo>
                    <a:pt x="203" y="483"/>
                  </a:lnTo>
                  <a:cubicBezTo>
                    <a:pt x="175" y="393"/>
                    <a:pt x="287" y="309"/>
                    <a:pt x="350" y="218"/>
                  </a:cubicBezTo>
                  <a:cubicBezTo>
                    <a:pt x="370" y="177"/>
                    <a:pt x="421" y="151"/>
                    <a:pt x="471" y="151"/>
                  </a:cubicBezTo>
                  <a:close/>
                  <a:moveTo>
                    <a:pt x="478" y="1"/>
                  </a:moveTo>
                  <a:cubicBezTo>
                    <a:pt x="365" y="1"/>
                    <a:pt x="272" y="98"/>
                    <a:pt x="203" y="190"/>
                  </a:cubicBezTo>
                  <a:cubicBezTo>
                    <a:pt x="140" y="281"/>
                    <a:pt x="28" y="393"/>
                    <a:pt x="0" y="511"/>
                  </a:cubicBezTo>
                  <a:lnTo>
                    <a:pt x="0" y="539"/>
                  </a:lnTo>
                  <a:cubicBezTo>
                    <a:pt x="28" y="658"/>
                    <a:pt x="203" y="714"/>
                    <a:pt x="287" y="777"/>
                  </a:cubicBezTo>
                  <a:cubicBezTo>
                    <a:pt x="346" y="828"/>
                    <a:pt x="401" y="850"/>
                    <a:pt x="450" y="850"/>
                  </a:cubicBezTo>
                  <a:cubicBezTo>
                    <a:pt x="568" y="850"/>
                    <a:pt x="655" y="726"/>
                    <a:pt x="699" y="602"/>
                  </a:cubicBezTo>
                  <a:cubicBezTo>
                    <a:pt x="727" y="393"/>
                    <a:pt x="783" y="106"/>
                    <a:pt x="553" y="15"/>
                  </a:cubicBezTo>
                  <a:cubicBezTo>
                    <a:pt x="527" y="5"/>
                    <a:pt x="502" y="1"/>
                    <a:pt x="4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79"/>
            <p:cNvSpPr/>
            <p:nvPr/>
          </p:nvSpPr>
          <p:spPr>
            <a:xfrm>
              <a:off x="5529521" y="4303169"/>
              <a:ext cx="17840" cy="20206"/>
            </a:xfrm>
            <a:custGeom>
              <a:rect b="b" l="l" r="r" t="t"/>
              <a:pathLst>
                <a:path extrusionOk="0" h="888" w="784">
                  <a:moveTo>
                    <a:pt x="525" y="172"/>
                  </a:moveTo>
                  <a:cubicBezTo>
                    <a:pt x="553" y="228"/>
                    <a:pt x="581" y="319"/>
                    <a:pt x="581" y="375"/>
                  </a:cubicBezTo>
                  <a:cubicBezTo>
                    <a:pt x="609" y="431"/>
                    <a:pt x="609" y="578"/>
                    <a:pt x="581" y="634"/>
                  </a:cubicBezTo>
                  <a:cubicBezTo>
                    <a:pt x="512" y="690"/>
                    <a:pt x="436" y="720"/>
                    <a:pt x="366" y="720"/>
                  </a:cubicBezTo>
                  <a:cubicBezTo>
                    <a:pt x="289" y="720"/>
                    <a:pt x="220" y="683"/>
                    <a:pt x="176" y="606"/>
                  </a:cubicBezTo>
                  <a:lnTo>
                    <a:pt x="176" y="578"/>
                  </a:lnTo>
                  <a:cubicBezTo>
                    <a:pt x="204" y="550"/>
                    <a:pt x="259" y="494"/>
                    <a:pt x="322" y="431"/>
                  </a:cubicBezTo>
                  <a:cubicBezTo>
                    <a:pt x="350" y="375"/>
                    <a:pt x="434" y="228"/>
                    <a:pt x="525" y="172"/>
                  </a:cubicBezTo>
                  <a:close/>
                  <a:moveTo>
                    <a:pt x="518" y="1"/>
                  </a:moveTo>
                  <a:cubicBezTo>
                    <a:pt x="478" y="1"/>
                    <a:pt x="437" y="23"/>
                    <a:pt x="406" y="53"/>
                  </a:cubicBezTo>
                  <a:cubicBezTo>
                    <a:pt x="259" y="172"/>
                    <a:pt x="113" y="403"/>
                    <a:pt x="29" y="550"/>
                  </a:cubicBezTo>
                  <a:cubicBezTo>
                    <a:pt x="1" y="669"/>
                    <a:pt x="29" y="753"/>
                    <a:pt x="113" y="809"/>
                  </a:cubicBezTo>
                  <a:cubicBezTo>
                    <a:pt x="189" y="867"/>
                    <a:pt x="266" y="888"/>
                    <a:pt x="340" y="888"/>
                  </a:cubicBezTo>
                  <a:cubicBezTo>
                    <a:pt x="382" y="888"/>
                    <a:pt x="422" y="882"/>
                    <a:pt x="462" y="872"/>
                  </a:cubicBezTo>
                  <a:cubicBezTo>
                    <a:pt x="553" y="844"/>
                    <a:pt x="672" y="781"/>
                    <a:pt x="728" y="697"/>
                  </a:cubicBezTo>
                  <a:cubicBezTo>
                    <a:pt x="784" y="606"/>
                    <a:pt x="756" y="494"/>
                    <a:pt x="728" y="403"/>
                  </a:cubicBezTo>
                  <a:cubicBezTo>
                    <a:pt x="728" y="319"/>
                    <a:pt x="700" y="256"/>
                    <a:pt x="672" y="200"/>
                  </a:cubicBezTo>
                  <a:cubicBezTo>
                    <a:pt x="672" y="144"/>
                    <a:pt x="637" y="81"/>
                    <a:pt x="609" y="53"/>
                  </a:cubicBezTo>
                  <a:cubicBezTo>
                    <a:pt x="584" y="16"/>
                    <a:pt x="551" y="1"/>
                    <a:pt x="5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79"/>
            <p:cNvSpPr/>
            <p:nvPr/>
          </p:nvSpPr>
          <p:spPr>
            <a:xfrm>
              <a:off x="5291504" y="4121698"/>
              <a:ext cx="307579" cy="458445"/>
            </a:xfrm>
            <a:custGeom>
              <a:rect b="b" l="l" r="r" t="t"/>
              <a:pathLst>
                <a:path extrusionOk="0" h="20147" w="13517">
                  <a:moveTo>
                    <a:pt x="3056" y="190"/>
                  </a:moveTo>
                  <a:cubicBezTo>
                    <a:pt x="3119" y="190"/>
                    <a:pt x="3147" y="190"/>
                    <a:pt x="3203" y="218"/>
                  </a:cubicBezTo>
                  <a:cubicBezTo>
                    <a:pt x="3377" y="281"/>
                    <a:pt x="3524" y="393"/>
                    <a:pt x="3699" y="484"/>
                  </a:cubicBezTo>
                  <a:cubicBezTo>
                    <a:pt x="4279" y="777"/>
                    <a:pt x="4776" y="1155"/>
                    <a:pt x="5244" y="1651"/>
                  </a:cubicBezTo>
                  <a:cubicBezTo>
                    <a:pt x="5503" y="1910"/>
                    <a:pt x="5713" y="2232"/>
                    <a:pt x="5972" y="2525"/>
                  </a:cubicBezTo>
                  <a:cubicBezTo>
                    <a:pt x="6174" y="2784"/>
                    <a:pt x="6412" y="3078"/>
                    <a:pt x="6496" y="3428"/>
                  </a:cubicBezTo>
                  <a:cubicBezTo>
                    <a:pt x="6412" y="3455"/>
                    <a:pt x="6293" y="3511"/>
                    <a:pt x="6174" y="3574"/>
                  </a:cubicBezTo>
                  <a:cubicBezTo>
                    <a:pt x="6091" y="3630"/>
                    <a:pt x="6063" y="3658"/>
                    <a:pt x="5972" y="3686"/>
                  </a:cubicBezTo>
                  <a:lnTo>
                    <a:pt x="5797" y="3686"/>
                  </a:lnTo>
                  <a:cubicBezTo>
                    <a:pt x="5741" y="3686"/>
                    <a:pt x="5678" y="3714"/>
                    <a:pt x="5622" y="3749"/>
                  </a:cubicBezTo>
                  <a:cubicBezTo>
                    <a:pt x="5622" y="3602"/>
                    <a:pt x="5622" y="3455"/>
                    <a:pt x="5594" y="3337"/>
                  </a:cubicBezTo>
                  <a:cubicBezTo>
                    <a:pt x="5538" y="3050"/>
                    <a:pt x="5363" y="2784"/>
                    <a:pt x="5189" y="2553"/>
                  </a:cubicBezTo>
                  <a:cubicBezTo>
                    <a:pt x="5014" y="2288"/>
                    <a:pt x="4867" y="1966"/>
                    <a:pt x="4664" y="1763"/>
                  </a:cubicBezTo>
                  <a:cubicBezTo>
                    <a:pt x="4398" y="1505"/>
                    <a:pt x="4105" y="1267"/>
                    <a:pt x="3846" y="1008"/>
                  </a:cubicBezTo>
                  <a:cubicBezTo>
                    <a:pt x="3699" y="889"/>
                    <a:pt x="3580" y="777"/>
                    <a:pt x="3468" y="631"/>
                  </a:cubicBezTo>
                  <a:cubicBezTo>
                    <a:pt x="3350" y="512"/>
                    <a:pt x="3203" y="393"/>
                    <a:pt x="3119" y="253"/>
                  </a:cubicBezTo>
                  <a:cubicBezTo>
                    <a:pt x="3091" y="218"/>
                    <a:pt x="3091" y="190"/>
                    <a:pt x="3056" y="190"/>
                  </a:cubicBezTo>
                  <a:close/>
                  <a:moveTo>
                    <a:pt x="7251" y="3749"/>
                  </a:moveTo>
                  <a:cubicBezTo>
                    <a:pt x="7286" y="3777"/>
                    <a:pt x="7286" y="3924"/>
                    <a:pt x="7314" y="3952"/>
                  </a:cubicBezTo>
                  <a:cubicBezTo>
                    <a:pt x="7342" y="4064"/>
                    <a:pt x="7398" y="4183"/>
                    <a:pt x="7426" y="4302"/>
                  </a:cubicBezTo>
                  <a:cubicBezTo>
                    <a:pt x="7426" y="4330"/>
                    <a:pt x="7461" y="4385"/>
                    <a:pt x="7489" y="4448"/>
                  </a:cubicBezTo>
                  <a:cubicBezTo>
                    <a:pt x="7445" y="4462"/>
                    <a:pt x="7402" y="4476"/>
                    <a:pt x="7360" y="4476"/>
                  </a:cubicBezTo>
                  <a:cubicBezTo>
                    <a:pt x="7315" y="4476"/>
                    <a:pt x="7270" y="4460"/>
                    <a:pt x="7223" y="4413"/>
                  </a:cubicBezTo>
                  <a:cubicBezTo>
                    <a:pt x="7139" y="4357"/>
                    <a:pt x="7111" y="4211"/>
                    <a:pt x="7111" y="4099"/>
                  </a:cubicBezTo>
                  <a:cubicBezTo>
                    <a:pt x="7111" y="4036"/>
                    <a:pt x="7167" y="3952"/>
                    <a:pt x="7195" y="3889"/>
                  </a:cubicBezTo>
                  <a:cubicBezTo>
                    <a:pt x="7195" y="3833"/>
                    <a:pt x="7223" y="3749"/>
                    <a:pt x="7251" y="3749"/>
                  </a:cubicBezTo>
                  <a:close/>
                  <a:moveTo>
                    <a:pt x="7950" y="3686"/>
                  </a:moveTo>
                  <a:cubicBezTo>
                    <a:pt x="8069" y="3833"/>
                    <a:pt x="8097" y="4064"/>
                    <a:pt x="8125" y="4183"/>
                  </a:cubicBezTo>
                  <a:cubicBezTo>
                    <a:pt x="8160" y="4357"/>
                    <a:pt x="8216" y="4532"/>
                    <a:pt x="8272" y="4679"/>
                  </a:cubicBezTo>
                  <a:cubicBezTo>
                    <a:pt x="8300" y="4798"/>
                    <a:pt x="8335" y="4882"/>
                    <a:pt x="8363" y="5001"/>
                  </a:cubicBezTo>
                  <a:cubicBezTo>
                    <a:pt x="8272" y="4938"/>
                    <a:pt x="8216" y="4910"/>
                    <a:pt x="8160" y="4854"/>
                  </a:cubicBezTo>
                  <a:cubicBezTo>
                    <a:pt x="8013" y="4763"/>
                    <a:pt x="7811" y="4679"/>
                    <a:pt x="7748" y="4532"/>
                  </a:cubicBezTo>
                  <a:cubicBezTo>
                    <a:pt x="7692" y="4385"/>
                    <a:pt x="7748" y="4211"/>
                    <a:pt x="7811" y="4064"/>
                  </a:cubicBezTo>
                  <a:cubicBezTo>
                    <a:pt x="7839" y="3952"/>
                    <a:pt x="7895" y="3805"/>
                    <a:pt x="7950" y="3686"/>
                  </a:cubicBezTo>
                  <a:close/>
                  <a:moveTo>
                    <a:pt x="406" y="540"/>
                  </a:moveTo>
                  <a:cubicBezTo>
                    <a:pt x="497" y="631"/>
                    <a:pt x="553" y="805"/>
                    <a:pt x="581" y="889"/>
                  </a:cubicBezTo>
                  <a:cubicBezTo>
                    <a:pt x="643" y="1036"/>
                    <a:pt x="699" y="1183"/>
                    <a:pt x="755" y="1330"/>
                  </a:cubicBezTo>
                  <a:cubicBezTo>
                    <a:pt x="930" y="1791"/>
                    <a:pt x="1280" y="2232"/>
                    <a:pt x="1629" y="2553"/>
                  </a:cubicBezTo>
                  <a:cubicBezTo>
                    <a:pt x="2007" y="2903"/>
                    <a:pt x="2392" y="3225"/>
                    <a:pt x="2825" y="3483"/>
                  </a:cubicBezTo>
                  <a:cubicBezTo>
                    <a:pt x="3091" y="3602"/>
                    <a:pt x="3322" y="3777"/>
                    <a:pt x="3552" y="3889"/>
                  </a:cubicBezTo>
                  <a:cubicBezTo>
                    <a:pt x="3671" y="3952"/>
                    <a:pt x="3790" y="4008"/>
                    <a:pt x="3874" y="4064"/>
                  </a:cubicBezTo>
                  <a:cubicBezTo>
                    <a:pt x="3902" y="4099"/>
                    <a:pt x="3930" y="4099"/>
                    <a:pt x="3965" y="4099"/>
                  </a:cubicBezTo>
                  <a:cubicBezTo>
                    <a:pt x="3902" y="4127"/>
                    <a:pt x="3846" y="4155"/>
                    <a:pt x="3790" y="4183"/>
                  </a:cubicBezTo>
                  <a:cubicBezTo>
                    <a:pt x="3699" y="4211"/>
                    <a:pt x="3615" y="4211"/>
                    <a:pt x="3524" y="4239"/>
                  </a:cubicBezTo>
                  <a:cubicBezTo>
                    <a:pt x="3405" y="4274"/>
                    <a:pt x="3322" y="4330"/>
                    <a:pt x="3231" y="4385"/>
                  </a:cubicBezTo>
                  <a:cubicBezTo>
                    <a:pt x="3091" y="4504"/>
                    <a:pt x="2944" y="4560"/>
                    <a:pt x="2797" y="4651"/>
                  </a:cubicBezTo>
                  <a:cubicBezTo>
                    <a:pt x="2706" y="4707"/>
                    <a:pt x="2594" y="4798"/>
                    <a:pt x="2503" y="4882"/>
                  </a:cubicBezTo>
                  <a:cubicBezTo>
                    <a:pt x="2447" y="4938"/>
                    <a:pt x="2420" y="5057"/>
                    <a:pt x="2301" y="5057"/>
                  </a:cubicBezTo>
                  <a:cubicBezTo>
                    <a:pt x="2126" y="5029"/>
                    <a:pt x="2007" y="4735"/>
                    <a:pt x="1923" y="4623"/>
                  </a:cubicBezTo>
                  <a:cubicBezTo>
                    <a:pt x="1804" y="4448"/>
                    <a:pt x="1748" y="4274"/>
                    <a:pt x="1657" y="4099"/>
                  </a:cubicBezTo>
                  <a:cubicBezTo>
                    <a:pt x="1455" y="3658"/>
                    <a:pt x="1224" y="3253"/>
                    <a:pt x="1021" y="2840"/>
                  </a:cubicBezTo>
                  <a:cubicBezTo>
                    <a:pt x="958" y="2728"/>
                    <a:pt x="902" y="2637"/>
                    <a:pt x="846" y="2525"/>
                  </a:cubicBezTo>
                  <a:cubicBezTo>
                    <a:pt x="818" y="2407"/>
                    <a:pt x="783" y="2316"/>
                    <a:pt x="727" y="2204"/>
                  </a:cubicBezTo>
                  <a:cubicBezTo>
                    <a:pt x="643" y="1966"/>
                    <a:pt x="581" y="1763"/>
                    <a:pt x="525" y="1533"/>
                  </a:cubicBezTo>
                  <a:cubicBezTo>
                    <a:pt x="469" y="1358"/>
                    <a:pt x="434" y="1183"/>
                    <a:pt x="406" y="1008"/>
                  </a:cubicBezTo>
                  <a:cubicBezTo>
                    <a:pt x="378" y="833"/>
                    <a:pt x="350" y="687"/>
                    <a:pt x="406" y="540"/>
                  </a:cubicBezTo>
                  <a:close/>
                  <a:moveTo>
                    <a:pt x="8880" y="4640"/>
                  </a:moveTo>
                  <a:cubicBezTo>
                    <a:pt x="8890" y="4640"/>
                    <a:pt x="8903" y="4654"/>
                    <a:pt x="8915" y="4679"/>
                  </a:cubicBezTo>
                  <a:cubicBezTo>
                    <a:pt x="8943" y="4707"/>
                    <a:pt x="8943" y="4910"/>
                    <a:pt x="8943" y="4973"/>
                  </a:cubicBezTo>
                  <a:cubicBezTo>
                    <a:pt x="8999" y="5232"/>
                    <a:pt x="9034" y="5497"/>
                    <a:pt x="9146" y="5728"/>
                  </a:cubicBezTo>
                  <a:cubicBezTo>
                    <a:pt x="8943" y="5637"/>
                    <a:pt x="8769" y="5525"/>
                    <a:pt x="8713" y="5322"/>
                  </a:cubicBezTo>
                  <a:cubicBezTo>
                    <a:pt x="8650" y="5148"/>
                    <a:pt x="8741" y="4973"/>
                    <a:pt x="8797" y="4826"/>
                  </a:cubicBezTo>
                  <a:cubicBezTo>
                    <a:pt x="8825" y="4798"/>
                    <a:pt x="8825" y="4735"/>
                    <a:pt x="8859" y="4707"/>
                  </a:cubicBezTo>
                  <a:cubicBezTo>
                    <a:pt x="8859" y="4661"/>
                    <a:pt x="8868" y="4640"/>
                    <a:pt x="8880" y="4640"/>
                  </a:cubicBezTo>
                  <a:close/>
                  <a:moveTo>
                    <a:pt x="2447" y="5287"/>
                  </a:moveTo>
                  <a:cubicBezTo>
                    <a:pt x="2475" y="5287"/>
                    <a:pt x="2503" y="5322"/>
                    <a:pt x="2531" y="5322"/>
                  </a:cubicBezTo>
                  <a:cubicBezTo>
                    <a:pt x="2594" y="5350"/>
                    <a:pt x="2650" y="5378"/>
                    <a:pt x="2678" y="5434"/>
                  </a:cubicBezTo>
                  <a:cubicBezTo>
                    <a:pt x="2706" y="5497"/>
                    <a:pt x="2706" y="5581"/>
                    <a:pt x="2741" y="5637"/>
                  </a:cubicBezTo>
                  <a:cubicBezTo>
                    <a:pt x="2706" y="5637"/>
                    <a:pt x="2678" y="5637"/>
                    <a:pt x="2622" y="5672"/>
                  </a:cubicBezTo>
                  <a:cubicBezTo>
                    <a:pt x="2531" y="5672"/>
                    <a:pt x="2475" y="5728"/>
                    <a:pt x="2475" y="5756"/>
                  </a:cubicBezTo>
                  <a:cubicBezTo>
                    <a:pt x="2475" y="5756"/>
                    <a:pt x="2098" y="5756"/>
                    <a:pt x="2042" y="5784"/>
                  </a:cubicBezTo>
                  <a:cubicBezTo>
                    <a:pt x="1923" y="5784"/>
                    <a:pt x="1867" y="5728"/>
                    <a:pt x="1748" y="5672"/>
                  </a:cubicBezTo>
                  <a:cubicBezTo>
                    <a:pt x="1657" y="5609"/>
                    <a:pt x="1573" y="5581"/>
                    <a:pt x="1483" y="5497"/>
                  </a:cubicBezTo>
                  <a:cubicBezTo>
                    <a:pt x="1483" y="5505"/>
                    <a:pt x="1478" y="5509"/>
                    <a:pt x="1471" y="5509"/>
                  </a:cubicBezTo>
                  <a:cubicBezTo>
                    <a:pt x="1453" y="5509"/>
                    <a:pt x="1419" y="5487"/>
                    <a:pt x="1399" y="5462"/>
                  </a:cubicBezTo>
                  <a:cubicBezTo>
                    <a:pt x="1455" y="5462"/>
                    <a:pt x="1483" y="5434"/>
                    <a:pt x="1518" y="5434"/>
                  </a:cubicBezTo>
                  <a:cubicBezTo>
                    <a:pt x="1720" y="5406"/>
                    <a:pt x="1895" y="5350"/>
                    <a:pt x="2098" y="5322"/>
                  </a:cubicBezTo>
                  <a:cubicBezTo>
                    <a:pt x="2217" y="5322"/>
                    <a:pt x="2329" y="5322"/>
                    <a:pt x="2447" y="5287"/>
                  </a:cubicBezTo>
                  <a:close/>
                  <a:moveTo>
                    <a:pt x="9699" y="5784"/>
                  </a:moveTo>
                  <a:lnTo>
                    <a:pt x="9699" y="5812"/>
                  </a:lnTo>
                  <a:cubicBezTo>
                    <a:pt x="9789" y="5931"/>
                    <a:pt x="9789" y="6134"/>
                    <a:pt x="9789" y="6280"/>
                  </a:cubicBezTo>
                  <a:cubicBezTo>
                    <a:pt x="9789" y="6336"/>
                    <a:pt x="9817" y="6371"/>
                    <a:pt x="9817" y="6427"/>
                  </a:cubicBezTo>
                  <a:cubicBezTo>
                    <a:pt x="9671" y="6308"/>
                    <a:pt x="9587" y="6224"/>
                    <a:pt x="9643" y="5987"/>
                  </a:cubicBezTo>
                  <a:cubicBezTo>
                    <a:pt x="9643" y="5959"/>
                    <a:pt x="9671" y="5847"/>
                    <a:pt x="9671" y="5812"/>
                  </a:cubicBezTo>
                  <a:cubicBezTo>
                    <a:pt x="9699" y="5812"/>
                    <a:pt x="9699" y="5784"/>
                    <a:pt x="9699" y="5784"/>
                  </a:cubicBezTo>
                  <a:close/>
                  <a:moveTo>
                    <a:pt x="2797" y="5847"/>
                  </a:moveTo>
                  <a:cubicBezTo>
                    <a:pt x="2916" y="5875"/>
                    <a:pt x="3028" y="5875"/>
                    <a:pt x="3147" y="5875"/>
                  </a:cubicBezTo>
                  <a:cubicBezTo>
                    <a:pt x="3266" y="5903"/>
                    <a:pt x="3405" y="5903"/>
                    <a:pt x="3552" y="5931"/>
                  </a:cubicBezTo>
                  <a:cubicBezTo>
                    <a:pt x="3671" y="5931"/>
                    <a:pt x="3846" y="5931"/>
                    <a:pt x="3902" y="6022"/>
                  </a:cubicBezTo>
                  <a:cubicBezTo>
                    <a:pt x="3930" y="6050"/>
                    <a:pt x="3965" y="6106"/>
                    <a:pt x="3930" y="6162"/>
                  </a:cubicBezTo>
                  <a:cubicBezTo>
                    <a:pt x="3909" y="6396"/>
                    <a:pt x="3781" y="6493"/>
                    <a:pt x="3599" y="6493"/>
                  </a:cubicBezTo>
                  <a:cubicBezTo>
                    <a:pt x="3532" y="6493"/>
                    <a:pt x="3457" y="6480"/>
                    <a:pt x="3377" y="6455"/>
                  </a:cubicBezTo>
                  <a:cubicBezTo>
                    <a:pt x="3266" y="6399"/>
                    <a:pt x="3147" y="6308"/>
                    <a:pt x="3028" y="6224"/>
                  </a:cubicBezTo>
                  <a:cubicBezTo>
                    <a:pt x="2916" y="6162"/>
                    <a:pt x="2741" y="6050"/>
                    <a:pt x="2678" y="5903"/>
                  </a:cubicBezTo>
                  <a:cubicBezTo>
                    <a:pt x="2650" y="5847"/>
                    <a:pt x="2622" y="5875"/>
                    <a:pt x="2678" y="5847"/>
                  </a:cubicBezTo>
                  <a:close/>
                  <a:moveTo>
                    <a:pt x="2357" y="6455"/>
                  </a:moveTo>
                  <a:cubicBezTo>
                    <a:pt x="2420" y="6455"/>
                    <a:pt x="2503" y="6455"/>
                    <a:pt x="2531" y="6511"/>
                  </a:cubicBezTo>
                  <a:cubicBezTo>
                    <a:pt x="2622" y="6602"/>
                    <a:pt x="2622" y="6777"/>
                    <a:pt x="2566" y="6861"/>
                  </a:cubicBezTo>
                  <a:cubicBezTo>
                    <a:pt x="2495" y="6969"/>
                    <a:pt x="2390" y="7004"/>
                    <a:pt x="2275" y="7004"/>
                  </a:cubicBezTo>
                  <a:cubicBezTo>
                    <a:pt x="2109" y="7004"/>
                    <a:pt x="1925" y="6929"/>
                    <a:pt x="1804" y="6896"/>
                  </a:cubicBezTo>
                  <a:cubicBezTo>
                    <a:pt x="1399" y="6777"/>
                    <a:pt x="993" y="6777"/>
                    <a:pt x="581" y="6749"/>
                  </a:cubicBezTo>
                  <a:cubicBezTo>
                    <a:pt x="643" y="6749"/>
                    <a:pt x="671" y="6721"/>
                    <a:pt x="671" y="6721"/>
                  </a:cubicBezTo>
                  <a:cubicBezTo>
                    <a:pt x="874" y="6658"/>
                    <a:pt x="1077" y="6574"/>
                    <a:pt x="1280" y="6511"/>
                  </a:cubicBezTo>
                  <a:cubicBezTo>
                    <a:pt x="1518" y="6483"/>
                    <a:pt x="1748" y="6455"/>
                    <a:pt x="1979" y="6455"/>
                  </a:cubicBezTo>
                  <a:close/>
                  <a:moveTo>
                    <a:pt x="11128" y="7189"/>
                  </a:moveTo>
                  <a:cubicBezTo>
                    <a:pt x="11132" y="7189"/>
                    <a:pt x="11132" y="7196"/>
                    <a:pt x="11132" y="7210"/>
                  </a:cubicBezTo>
                  <a:cubicBezTo>
                    <a:pt x="11160" y="7245"/>
                    <a:pt x="11160" y="7273"/>
                    <a:pt x="11188" y="7301"/>
                  </a:cubicBezTo>
                  <a:cubicBezTo>
                    <a:pt x="11188" y="7385"/>
                    <a:pt x="11216" y="7448"/>
                    <a:pt x="11244" y="7504"/>
                  </a:cubicBezTo>
                  <a:cubicBezTo>
                    <a:pt x="11244" y="7532"/>
                    <a:pt x="11272" y="7595"/>
                    <a:pt x="11244" y="7623"/>
                  </a:cubicBezTo>
                  <a:lnTo>
                    <a:pt x="11244" y="7651"/>
                  </a:lnTo>
                  <a:cubicBezTo>
                    <a:pt x="11216" y="7679"/>
                    <a:pt x="11160" y="7707"/>
                    <a:pt x="11132" y="7707"/>
                  </a:cubicBezTo>
                  <a:cubicBezTo>
                    <a:pt x="11106" y="7713"/>
                    <a:pt x="11078" y="7716"/>
                    <a:pt x="11051" y="7716"/>
                  </a:cubicBezTo>
                  <a:cubicBezTo>
                    <a:pt x="10955" y="7716"/>
                    <a:pt x="10866" y="7674"/>
                    <a:pt x="10866" y="7560"/>
                  </a:cubicBezTo>
                  <a:lnTo>
                    <a:pt x="10866" y="7532"/>
                  </a:lnTo>
                  <a:cubicBezTo>
                    <a:pt x="10894" y="7448"/>
                    <a:pt x="11013" y="7357"/>
                    <a:pt x="11069" y="7273"/>
                  </a:cubicBezTo>
                  <a:cubicBezTo>
                    <a:pt x="11097" y="7273"/>
                    <a:pt x="11097" y="7245"/>
                    <a:pt x="11097" y="7210"/>
                  </a:cubicBezTo>
                  <a:cubicBezTo>
                    <a:pt x="11115" y="7196"/>
                    <a:pt x="11123" y="7189"/>
                    <a:pt x="11128" y="7189"/>
                  </a:cubicBezTo>
                  <a:close/>
                  <a:moveTo>
                    <a:pt x="1692" y="7071"/>
                  </a:moveTo>
                  <a:cubicBezTo>
                    <a:pt x="1776" y="7098"/>
                    <a:pt x="1867" y="7126"/>
                    <a:pt x="1951" y="7154"/>
                  </a:cubicBezTo>
                  <a:lnTo>
                    <a:pt x="1951" y="7182"/>
                  </a:lnTo>
                  <a:cubicBezTo>
                    <a:pt x="1979" y="7245"/>
                    <a:pt x="2007" y="7329"/>
                    <a:pt x="1979" y="7385"/>
                  </a:cubicBezTo>
                  <a:cubicBezTo>
                    <a:pt x="1832" y="7385"/>
                    <a:pt x="1692" y="7420"/>
                    <a:pt x="1573" y="7504"/>
                  </a:cubicBezTo>
                  <a:cubicBezTo>
                    <a:pt x="1518" y="7504"/>
                    <a:pt x="1518" y="7560"/>
                    <a:pt x="1518" y="7595"/>
                  </a:cubicBezTo>
                  <a:cubicBezTo>
                    <a:pt x="1545" y="7679"/>
                    <a:pt x="1629" y="7770"/>
                    <a:pt x="1748" y="7826"/>
                  </a:cubicBezTo>
                  <a:cubicBezTo>
                    <a:pt x="1692" y="7854"/>
                    <a:pt x="1657" y="7854"/>
                    <a:pt x="1601" y="7854"/>
                  </a:cubicBezTo>
                  <a:cubicBezTo>
                    <a:pt x="1569" y="7859"/>
                    <a:pt x="1538" y="7861"/>
                    <a:pt x="1508" y="7861"/>
                  </a:cubicBezTo>
                  <a:cubicBezTo>
                    <a:pt x="1372" y="7861"/>
                    <a:pt x="1248" y="7815"/>
                    <a:pt x="1105" y="7770"/>
                  </a:cubicBezTo>
                  <a:cubicBezTo>
                    <a:pt x="958" y="7707"/>
                    <a:pt x="846" y="7651"/>
                    <a:pt x="699" y="7623"/>
                  </a:cubicBezTo>
                  <a:cubicBezTo>
                    <a:pt x="553" y="7560"/>
                    <a:pt x="406" y="7560"/>
                    <a:pt x="259" y="7504"/>
                  </a:cubicBezTo>
                  <a:cubicBezTo>
                    <a:pt x="378" y="7448"/>
                    <a:pt x="581" y="7385"/>
                    <a:pt x="643" y="7357"/>
                  </a:cubicBezTo>
                  <a:cubicBezTo>
                    <a:pt x="783" y="7301"/>
                    <a:pt x="958" y="7245"/>
                    <a:pt x="1105" y="7210"/>
                  </a:cubicBezTo>
                  <a:cubicBezTo>
                    <a:pt x="1308" y="7154"/>
                    <a:pt x="1483" y="7098"/>
                    <a:pt x="1692" y="7071"/>
                  </a:cubicBezTo>
                  <a:close/>
                  <a:moveTo>
                    <a:pt x="2769" y="7448"/>
                  </a:moveTo>
                  <a:cubicBezTo>
                    <a:pt x="2853" y="7448"/>
                    <a:pt x="2916" y="7504"/>
                    <a:pt x="2972" y="7595"/>
                  </a:cubicBezTo>
                  <a:cubicBezTo>
                    <a:pt x="3000" y="7679"/>
                    <a:pt x="3000" y="7770"/>
                    <a:pt x="3000" y="7882"/>
                  </a:cubicBezTo>
                  <a:cubicBezTo>
                    <a:pt x="3000" y="7868"/>
                    <a:pt x="2975" y="7862"/>
                    <a:pt x="2936" y="7862"/>
                  </a:cubicBezTo>
                  <a:cubicBezTo>
                    <a:pt x="2821" y="7862"/>
                    <a:pt x="2587" y="7910"/>
                    <a:pt x="2566" y="7910"/>
                  </a:cubicBezTo>
                  <a:cubicBezTo>
                    <a:pt x="2392" y="7910"/>
                    <a:pt x="2245" y="7826"/>
                    <a:pt x="2098" y="7770"/>
                  </a:cubicBezTo>
                  <a:cubicBezTo>
                    <a:pt x="2042" y="7735"/>
                    <a:pt x="1836" y="7680"/>
                    <a:pt x="1723" y="7597"/>
                  </a:cubicBezTo>
                  <a:lnTo>
                    <a:pt x="1723" y="7597"/>
                  </a:lnTo>
                  <a:cubicBezTo>
                    <a:pt x="1727" y="7599"/>
                    <a:pt x="1733" y="7600"/>
                    <a:pt x="1741" y="7600"/>
                  </a:cubicBezTo>
                  <a:cubicBezTo>
                    <a:pt x="1806" y="7600"/>
                    <a:pt x="1983" y="7532"/>
                    <a:pt x="2007" y="7532"/>
                  </a:cubicBezTo>
                  <a:cubicBezTo>
                    <a:pt x="2245" y="7504"/>
                    <a:pt x="2503" y="7504"/>
                    <a:pt x="2769" y="7448"/>
                  </a:cubicBezTo>
                  <a:close/>
                  <a:moveTo>
                    <a:pt x="10608" y="7210"/>
                  </a:moveTo>
                  <a:cubicBezTo>
                    <a:pt x="10608" y="7448"/>
                    <a:pt x="10810" y="7735"/>
                    <a:pt x="10608" y="7945"/>
                  </a:cubicBezTo>
                  <a:cubicBezTo>
                    <a:pt x="10540" y="8008"/>
                    <a:pt x="10416" y="8065"/>
                    <a:pt x="10311" y="8065"/>
                  </a:cubicBezTo>
                  <a:cubicBezTo>
                    <a:pt x="10232" y="8065"/>
                    <a:pt x="10163" y="8032"/>
                    <a:pt x="10139" y="7945"/>
                  </a:cubicBezTo>
                  <a:cubicBezTo>
                    <a:pt x="10223" y="7826"/>
                    <a:pt x="10342" y="7623"/>
                    <a:pt x="10370" y="7623"/>
                  </a:cubicBezTo>
                  <a:cubicBezTo>
                    <a:pt x="10433" y="7504"/>
                    <a:pt x="10489" y="7385"/>
                    <a:pt x="10545" y="7273"/>
                  </a:cubicBezTo>
                  <a:cubicBezTo>
                    <a:pt x="10573" y="7245"/>
                    <a:pt x="10573" y="7245"/>
                    <a:pt x="10608" y="7210"/>
                  </a:cubicBezTo>
                  <a:close/>
                  <a:moveTo>
                    <a:pt x="1951" y="7910"/>
                  </a:moveTo>
                  <a:cubicBezTo>
                    <a:pt x="2007" y="7945"/>
                    <a:pt x="2070" y="7973"/>
                    <a:pt x="2154" y="8001"/>
                  </a:cubicBezTo>
                  <a:cubicBezTo>
                    <a:pt x="2098" y="8028"/>
                    <a:pt x="2070" y="8028"/>
                    <a:pt x="2007" y="8056"/>
                  </a:cubicBezTo>
                  <a:cubicBezTo>
                    <a:pt x="1923" y="8084"/>
                    <a:pt x="1832" y="8084"/>
                    <a:pt x="1748" y="8119"/>
                  </a:cubicBezTo>
                  <a:cubicBezTo>
                    <a:pt x="1720" y="8119"/>
                    <a:pt x="1692" y="8119"/>
                    <a:pt x="1657" y="8147"/>
                  </a:cubicBezTo>
                  <a:lnTo>
                    <a:pt x="1657" y="8084"/>
                  </a:lnTo>
                  <a:cubicBezTo>
                    <a:pt x="1776" y="8056"/>
                    <a:pt x="1895" y="8028"/>
                    <a:pt x="1951" y="7910"/>
                  </a:cubicBezTo>
                  <a:close/>
                  <a:moveTo>
                    <a:pt x="9762" y="7532"/>
                  </a:moveTo>
                  <a:cubicBezTo>
                    <a:pt x="9762" y="7532"/>
                    <a:pt x="9789" y="7623"/>
                    <a:pt x="9789" y="7651"/>
                  </a:cubicBezTo>
                  <a:cubicBezTo>
                    <a:pt x="9817" y="7735"/>
                    <a:pt x="9845" y="7854"/>
                    <a:pt x="9873" y="7973"/>
                  </a:cubicBezTo>
                  <a:cubicBezTo>
                    <a:pt x="9873" y="8056"/>
                    <a:pt x="9873" y="8175"/>
                    <a:pt x="9908" y="8294"/>
                  </a:cubicBezTo>
                  <a:cubicBezTo>
                    <a:pt x="9908" y="8406"/>
                    <a:pt x="9936" y="8525"/>
                    <a:pt x="9699" y="8525"/>
                  </a:cubicBezTo>
                  <a:cubicBezTo>
                    <a:pt x="9671" y="8525"/>
                    <a:pt x="9587" y="8497"/>
                    <a:pt x="9524" y="8469"/>
                  </a:cubicBezTo>
                  <a:cubicBezTo>
                    <a:pt x="9440" y="8406"/>
                    <a:pt x="9321" y="8294"/>
                    <a:pt x="9349" y="8175"/>
                  </a:cubicBezTo>
                  <a:cubicBezTo>
                    <a:pt x="9384" y="8084"/>
                    <a:pt x="9468" y="8001"/>
                    <a:pt x="9496" y="7910"/>
                  </a:cubicBezTo>
                  <a:cubicBezTo>
                    <a:pt x="9524" y="7910"/>
                    <a:pt x="9524" y="7910"/>
                    <a:pt x="9524" y="7882"/>
                  </a:cubicBezTo>
                  <a:cubicBezTo>
                    <a:pt x="9559" y="7826"/>
                    <a:pt x="9615" y="7735"/>
                    <a:pt x="9671" y="7679"/>
                  </a:cubicBezTo>
                  <a:cubicBezTo>
                    <a:pt x="9671" y="7651"/>
                    <a:pt x="9762" y="7532"/>
                    <a:pt x="9762" y="7532"/>
                  </a:cubicBezTo>
                  <a:close/>
                  <a:moveTo>
                    <a:pt x="12293" y="7798"/>
                  </a:moveTo>
                  <a:cubicBezTo>
                    <a:pt x="12265" y="7826"/>
                    <a:pt x="12265" y="7854"/>
                    <a:pt x="12265" y="7882"/>
                  </a:cubicBezTo>
                  <a:cubicBezTo>
                    <a:pt x="12265" y="7945"/>
                    <a:pt x="12237" y="8001"/>
                    <a:pt x="12237" y="8056"/>
                  </a:cubicBezTo>
                  <a:cubicBezTo>
                    <a:pt x="12209" y="8175"/>
                    <a:pt x="12146" y="8322"/>
                    <a:pt x="12118" y="8434"/>
                  </a:cubicBezTo>
                  <a:cubicBezTo>
                    <a:pt x="12034" y="8469"/>
                    <a:pt x="11887" y="8497"/>
                    <a:pt x="11768" y="8553"/>
                  </a:cubicBezTo>
                  <a:lnTo>
                    <a:pt x="11740" y="8525"/>
                  </a:lnTo>
                  <a:cubicBezTo>
                    <a:pt x="11566" y="8469"/>
                    <a:pt x="11510" y="8294"/>
                    <a:pt x="11594" y="8147"/>
                  </a:cubicBezTo>
                  <a:cubicBezTo>
                    <a:pt x="11712" y="8119"/>
                    <a:pt x="11831" y="8056"/>
                    <a:pt x="11915" y="8001"/>
                  </a:cubicBezTo>
                  <a:cubicBezTo>
                    <a:pt x="12034" y="7945"/>
                    <a:pt x="12181" y="7826"/>
                    <a:pt x="12293" y="7798"/>
                  </a:cubicBezTo>
                  <a:close/>
                  <a:moveTo>
                    <a:pt x="2769" y="8028"/>
                  </a:moveTo>
                  <a:cubicBezTo>
                    <a:pt x="2916" y="8028"/>
                    <a:pt x="3056" y="8028"/>
                    <a:pt x="3203" y="8119"/>
                  </a:cubicBezTo>
                  <a:cubicBezTo>
                    <a:pt x="3350" y="8175"/>
                    <a:pt x="3405" y="8469"/>
                    <a:pt x="3322" y="8609"/>
                  </a:cubicBezTo>
                  <a:lnTo>
                    <a:pt x="3147" y="8609"/>
                  </a:lnTo>
                  <a:cubicBezTo>
                    <a:pt x="2881" y="8644"/>
                    <a:pt x="2650" y="8728"/>
                    <a:pt x="2392" y="8819"/>
                  </a:cubicBezTo>
                  <a:cubicBezTo>
                    <a:pt x="2301" y="8847"/>
                    <a:pt x="2217" y="8875"/>
                    <a:pt x="2126" y="8903"/>
                  </a:cubicBezTo>
                  <a:lnTo>
                    <a:pt x="2098" y="8903"/>
                  </a:lnTo>
                  <a:cubicBezTo>
                    <a:pt x="1867" y="8847"/>
                    <a:pt x="1629" y="8819"/>
                    <a:pt x="1427" y="8784"/>
                  </a:cubicBezTo>
                  <a:lnTo>
                    <a:pt x="1399" y="8756"/>
                  </a:lnTo>
                  <a:lnTo>
                    <a:pt x="1252" y="8756"/>
                  </a:lnTo>
                  <a:cubicBezTo>
                    <a:pt x="1077" y="8728"/>
                    <a:pt x="902" y="8728"/>
                    <a:pt x="727" y="8672"/>
                  </a:cubicBezTo>
                  <a:cubicBezTo>
                    <a:pt x="755" y="8672"/>
                    <a:pt x="755" y="8644"/>
                    <a:pt x="783" y="8644"/>
                  </a:cubicBezTo>
                  <a:cubicBezTo>
                    <a:pt x="874" y="8609"/>
                    <a:pt x="930" y="8581"/>
                    <a:pt x="993" y="8553"/>
                  </a:cubicBezTo>
                  <a:cubicBezTo>
                    <a:pt x="1343" y="8406"/>
                    <a:pt x="1720" y="8322"/>
                    <a:pt x="2070" y="8231"/>
                  </a:cubicBezTo>
                  <a:cubicBezTo>
                    <a:pt x="2273" y="8175"/>
                    <a:pt x="2447" y="8147"/>
                    <a:pt x="2622" y="8084"/>
                  </a:cubicBezTo>
                  <a:cubicBezTo>
                    <a:pt x="2650" y="8084"/>
                    <a:pt x="2706" y="8056"/>
                    <a:pt x="2769" y="8028"/>
                  </a:cubicBezTo>
                  <a:close/>
                  <a:moveTo>
                    <a:pt x="3231" y="8784"/>
                  </a:moveTo>
                  <a:cubicBezTo>
                    <a:pt x="3468" y="8784"/>
                    <a:pt x="3524" y="8930"/>
                    <a:pt x="3552" y="9105"/>
                  </a:cubicBezTo>
                  <a:cubicBezTo>
                    <a:pt x="3496" y="9133"/>
                    <a:pt x="3468" y="9168"/>
                    <a:pt x="3440" y="9168"/>
                  </a:cubicBezTo>
                  <a:cubicBezTo>
                    <a:pt x="3291" y="9233"/>
                    <a:pt x="3141" y="9256"/>
                    <a:pt x="2991" y="9256"/>
                  </a:cubicBezTo>
                  <a:cubicBezTo>
                    <a:pt x="2819" y="9256"/>
                    <a:pt x="2647" y="9226"/>
                    <a:pt x="2475" y="9196"/>
                  </a:cubicBezTo>
                  <a:cubicBezTo>
                    <a:pt x="2447" y="9168"/>
                    <a:pt x="2217" y="9168"/>
                    <a:pt x="2098" y="9133"/>
                  </a:cubicBezTo>
                  <a:cubicBezTo>
                    <a:pt x="2182" y="9077"/>
                    <a:pt x="2273" y="9049"/>
                    <a:pt x="2329" y="9049"/>
                  </a:cubicBezTo>
                  <a:cubicBezTo>
                    <a:pt x="2475" y="8993"/>
                    <a:pt x="2622" y="8930"/>
                    <a:pt x="2769" y="8875"/>
                  </a:cubicBezTo>
                  <a:cubicBezTo>
                    <a:pt x="2916" y="8847"/>
                    <a:pt x="3091" y="8784"/>
                    <a:pt x="3231" y="8784"/>
                  </a:cubicBezTo>
                  <a:close/>
                  <a:moveTo>
                    <a:pt x="13230" y="8028"/>
                  </a:moveTo>
                  <a:cubicBezTo>
                    <a:pt x="13230" y="8057"/>
                    <a:pt x="13195" y="8350"/>
                    <a:pt x="13195" y="8378"/>
                  </a:cubicBezTo>
                  <a:cubicBezTo>
                    <a:pt x="13167" y="8497"/>
                    <a:pt x="13111" y="8581"/>
                    <a:pt x="13055" y="8700"/>
                  </a:cubicBezTo>
                  <a:cubicBezTo>
                    <a:pt x="12955" y="8946"/>
                    <a:pt x="12655" y="9599"/>
                    <a:pt x="12317" y="9599"/>
                  </a:cubicBezTo>
                  <a:cubicBezTo>
                    <a:pt x="12252" y="9599"/>
                    <a:pt x="12185" y="9575"/>
                    <a:pt x="12118" y="9518"/>
                  </a:cubicBezTo>
                  <a:cubicBezTo>
                    <a:pt x="11971" y="9399"/>
                    <a:pt x="11768" y="9224"/>
                    <a:pt x="11712" y="9049"/>
                  </a:cubicBezTo>
                  <a:cubicBezTo>
                    <a:pt x="11656" y="8875"/>
                    <a:pt x="11768" y="8756"/>
                    <a:pt x="11915" y="8700"/>
                  </a:cubicBezTo>
                  <a:cubicBezTo>
                    <a:pt x="12006" y="8672"/>
                    <a:pt x="12090" y="8609"/>
                    <a:pt x="12146" y="8581"/>
                  </a:cubicBezTo>
                  <a:cubicBezTo>
                    <a:pt x="12321" y="8525"/>
                    <a:pt x="12496" y="8434"/>
                    <a:pt x="12705" y="8350"/>
                  </a:cubicBezTo>
                  <a:cubicBezTo>
                    <a:pt x="12789" y="8294"/>
                    <a:pt x="12908" y="8259"/>
                    <a:pt x="13020" y="8203"/>
                  </a:cubicBezTo>
                  <a:cubicBezTo>
                    <a:pt x="13055" y="8175"/>
                    <a:pt x="13230" y="8056"/>
                    <a:pt x="13230" y="8028"/>
                  </a:cubicBezTo>
                  <a:close/>
                  <a:moveTo>
                    <a:pt x="4306" y="9082"/>
                  </a:moveTo>
                  <a:cubicBezTo>
                    <a:pt x="4487" y="9082"/>
                    <a:pt x="4629" y="9154"/>
                    <a:pt x="4629" y="9371"/>
                  </a:cubicBezTo>
                  <a:cubicBezTo>
                    <a:pt x="4629" y="9658"/>
                    <a:pt x="4314" y="9658"/>
                    <a:pt x="4077" y="9658"/>
                  </a:cubicBezTo>
                  <a:cubicBezTo>
                    <a:pt x="3846" y="9693"/>
                    <a:pt x="3615" y="9721"/>
                    <a:pt x="3377" y="9749"/>
                  </a:cubicBezTo>
                  <a:cubicBezTo>
                    <a:pt x="3280" y="9749"/>
                    <a:pt x="3169" y="9736"/>
                    <a:pt x="3055" y="9736"/>
                  </a:cubicBezTo>
                  <a:cubicBezTo>
                    <a:pt x="2998" y="9736"/>
                    <a:pt x="2939" y="9739"/>
                    <a:pt x="2881" y="9749"/>
                  </a:cubicBezTo>
                  <a:cubicBezTo>
                    <a:pt x="2881" y="9749"/>
                    <a:pt x="2823" y="9756"/>
                    <a:pt x="2769" y="9756"/>
                  </a:cubicBezTo>
                  <a:cubicBezTo>
                    <a:pt x="2715" y="9756"/>
                    <a:pt x="2664" y="9749"/>
                    <a:pt x="2678" y="9721"/>
                  </a:cubicBezTo>
                  <a:cubicBezTo>
                    <a:pt x="2706" y="9693"/>
                    <a:pt x="2706" y="9693"/>
                    <a:pt x="2706" y="9658"/>
                  </a:cubicBezTo>
                  <a:cubicBezTo>
                    <a:pt x="2741" y="9630"/>
                    <a:pt x="2916" y="9602"/>
                    <a:pt x="2972" y="9602"/>
                  </a:cubicBezTo>
                  <a:cubicBezTo>
                    <a:pt x="3175" y="9483"/>
                    <a:pt x="3405" y="9399"/>
                    <a:pt x="3643" y="9308"/>
                  </a:cubicBezTo>
                  <a:cubicBezTo>
                    <a:pt x="3755" y="9280"/>
                    <a:pt x="3846" y="9252"/>
                    <a:pt x="3930" y="9196"/>
                  </a:cubicBezTo>
                  <a:cubicBezTo>
                    <a:pt x="3993" y="9168"/>
                    <a:pt x="4049" y="9133"/>
                    <a:pt x="4105" y="9105"/>
                  </a:cubicBezTo>
                  <a:cubicBezTo>
                    <a:pt x="4174" y="9091"/>
                    <a:pt x="4242" y="9082"/>
                    <a:pt x="4306" y="9082"/>
                  </a:cubicBezTo>
                  <a:close/>
                  <a:moveTo>
                    <a:pt x="2392" y="9343"/>
                  </a:moveTo>
                  <a:cubicBezTo>
                    <a:pt x="2392" y="9371"/>
                    <a:pt x="2420" y="9371"/>
                    <a:pt x="2420" y="9371"/>
                  </a:cubicBezTo>
                  <a:cubicBezTo>
                    <a:pt x="2566" y="9399"/>
                    <a:pt x="2706" y="9399"/>
                    <a:pt x="2853" y="9427"/>
                  </a:cubicBezTo>
                  <a:cubicBezTo>
                    <a:pt x="2797" y="9455"/>
                    <a:pt x="2741" y="9455"/>
                    <a:pt x="2650" y="9483"/>
                  </a:cubicBezTo>
                  <a:cubicBezTo>
                    <a:pt x="2594" y="9518"/>
                    <a:pt x="2503" y="9546"/>
                    <a:pt x="2420" y="9602"/>
                  </a:cubicBezTo>
                  <a:cubicBezTo>
                    <a:pt x="2301" y="9721"/>
                    <a:pt x="2357" y="9833"/>
                    <a:pt x="2475" y="9923"/>
                  </a:cubicBezTo>
                  <a:lnTo>
                    <a:pt x="2154" y="9923"/>
                  </a:lnTo>
                  <a:cubicBezTo>
                    <a:pt x="1979" y="9923"/>
                    <a:pt x="1776" y="9895"/>
                    <a:pt x="1601" y="9867"/>
                  </a:cubicBezTo>
                  <a:cubicBezTo>
                    <a:pt x="1629" y="9867"/>
                    <a:pt x="1629" y="9867"/>
                    <a:pt x="1657" y="9833"/>
                  </a:cubicBezTo>
                  <a:cubicBezTo>
                    <a:pt x="1720" y="9805"/>
                    <a:pt x="1776" y="9749"/>
                    <a:pt x="1832" y="9693"/>
                  </a:cubicBezTo>
                  <a:cubicBezTo>
                    <a:pt x="2007" y="9574"/>
                    <a:pt x="2182" y="9455"/>
                    <a:pt x="2392" y="9343"/>
                  </a:cubicBezTo>
                  <a:close/>
                  <a:moveTo>
                    <a:pt x="11132" y="12754"/>
                  </a:moveTo>
                  <a:cubicBezTo>
                    <a:pt x="11192" y="12754"/>
                    <a:pt x="11229" y="12802"/>
                    <a:pt x="11216" y="12951"/>
                  </a:cubicBezTo>
                  <a:cubicBezTo>
                    <a:pt x="11216" y="13014"/>
                    <a:pt x="11188" y="13070"/>
                    <a:pt x="11160" y="13126"/>
                  </a:cubicBezTo>
                  <a:cubicBezTo>
                    <a:pt x="11069" y="13042"/>
                    <a:pt x="10985" y="12951"/>
                    <a:pt x="10866" y="12867"/>
                  </a:cubicBezTo>
                  <a:cubicBezTo>
                    <a:pt x="10960" y="12818"/>
                    <a:pt x="11062" y="12754"/>
                    <a:pt x="11132" y="12754"/>
                  </a:cubicBezTo>
                  <a:close/>
                  <a:moveTo>
                    <a:pt x="11487" y="13214"/>
                  </a:moveTo>
                  <a:cubicBezTo>
                    <a:pt x="11509" y="13214"/>
                    <a:pt x="11533" y="13223"/>
                    <a:pt x="11566" y="13245"/>
                  </a:cubicBezTo>
                  <a:cubicBezTo>
                    <a:pt x="11656" y="13301"/>
                    <a:pt x="11621" y="13420"/>
                    <a:pt x="11594" y="13538"/>
                  </a:cubicBezTo>
                  <a:cubicBezTo>
                    <a:pt x="11510" y="13448"/>
                    <a:pt x="11419" y="13392"/>
                    <a:pt x="11335" y="13301"/>
                  </a:cubicBezTo>
                  <a:cubicBezTo>
                    <a:pt x="11363" y="13301"/>
                    <a:pt x="11363" y="13273"/>
                    <a:pt x="11391" y="13273"/>
                  </a:cubicBezTo>
                  <a:cubicBezTo>
                    <a:pt x="11425" y="13238"/>
                    <a:pt x="11452" y="13214"/>
                    <a:pt x="11487" y="13214"/>
                  </a:cubicBezTo>
                  <a:close/>
                  <a:moveTo>
                    <a:pt x="12005" y="13566"/>
                  </a:moveTo>
                  <a:cubicBezTo>
                    <a:pt x="12089" y="13566"/>
                    <a:pt x="12084" y="13682"/>
                    <a:pt x="12062" y="13797"/>
                  </a:cubicBezTo>
                  <a:cubicBezTo>
                    <a:pt x="11971" y="13769"/>
                    <a:pt x="11887" y="13741"/>
                    <a:pt x="11796" y="13678"/>
                  </a:cubicBezTo>
                  <a:cubicBezTo>
                    <a:pt x="11831" y="13650"/>
                    <a:pt x="11887" y="13622"/>
                    <a:pt x="11915" y="13594"/>
                  </a:cubicBezTo>
                  <a:cubicBezTo>
                    <a:pt x="11953" y="13575"/>
                    <a:pt x="11982" y="13566"/>
                    <a:pt x="12005" y="13566"/>
                  </a:cubicBezTo>
                  <a:close/>
                  <a:moveTo>
                    <a:pt x="12237" y="13741"/>
                  </a:moveTo>
                  <a:cubicBezTo>
                    <a:pt x="12265" y="13769"/>
                    <a:pt x="12293" y="13769"/>
                    <a:pt x="12321" y="13769"/>
                  </a:cubicBezTo>
                  <a:cubicBezTo>
                    <a:pt x="12356" y="13797"/>
                    <a:pt x="12384" y="13825"/>
                    <a:pt x="12384" y="13888"/>
                  </a:cubicBezTo>
                  <a:cubicBezTo>
                    <a:pt x="12321" y="13853"/>
                    <a:pt x="12265" y="13853"/>
                    <a:pt x="12209" y="13825"/>
                  </a:cubicBezTo>
                  <a:cubicBezTo>
                    <a:pt x="12237" y="13797"/>
                    <a:pt x="12237" y="13769"/>
                    <a:pt x="12237" y="13741"/>
                  </a:cubicBezTo>
                  <a:close/>
                  <a:moveTo>
                    <a:pt x="6663" y="3624"/>
                  </a:moveTo>
                  <a:cubicBezTo>
                    <a:pt x="6704" y="3624"/>
                    <a:pt x="6747" y="3634"/>
                    <a:pt x="6790" y="3658"/>
                  </a:cubicBezTo>
                  <a:cubicBezTo>
                    <a:pt x="6874" y="3714"/>
                    <a:pt x="6902" y="3805"/>
                    <a:pt x="6993" y="3833"/>
                  </a:cubicBezTo>
                  <a:cubicBezTo>
                    <a:pt x="6902" y="4064"/>
                    <a:pt x="6874" y="4302"/>
                    <a:pt x="7048" y="4504"/>
                  </a:cubicBezTo>
                  <a:cubicBezTo>
                    <a:pt x="7129" y="4604"/>
                    <a:pt x="7290" y="4687"/>
                    <a:pt x="7420" y="4687"/>
                  </a:cubicBezTo>
                  <a:cubicBezTo>
                    <a:pt x="7482" y="4687"/>
                    <a:pt x="7537" y="4668"/>
                    <a:pt x="7573" y="4623"/>
                  </a:cubicBezTo>
                  <a:cubicBezTo>
                    <a:pt x="7573" y="4623"/>
                    <a:pt x="7601" y="4651"/>
                    <a:pt x="7601" y="4679"/>
                  </a:cubicBezTo>
                  <a:cubicBezTo>
                    <a:pt x="7692" y="4763"/>
                    <a:pt x="7776" y="4826"/>
                    <a:pt x="7867" y="4910"/>
                  </a:cubicBezTo>
                  <a:cubicBezTo>
                    <a:pt x="7985" y="4973"/>
                    <a:pt x="8069" y="5085"/>
                    <a:pt x="8188" y="5148"/>
                  </a:cubicBezTo>
                  <a:cubicBezTo>
                    <a:pt x="8272" y="5204"/>
                    <a:pt x="8391" y="5204"/>
                    <a:pt x="8475" y="5287"/>
                  </a:cubicBezTo>
                  <a:cubicBezTo>
                    <a:pt x="8566" y="5378"/>
                    <a:pt x="8566" y="5497"/>
                    <a:pt x="8622" y="5581"/>
                  </a:cubicBezTo>
                  <a:cubicBezTo>
                    <a:pt x="8769" y="5784"/>
                    <a:pt x="8999" y="5875"/>
                    <a:pt x="9174" y="6050"/>
                  </a:cubicBezTo>
                  <a:cubicBezTo>
                    <a:pt x="9349" y="6196"/>
                    <a:pt x="9496" y="6336"/>
                    <a:pt x="9615" y="6483"/>
                  </a:cubicBezTo>
                  <a:cubicBezTo>
                    <a:pt x="9734" y="6630"/>
                    <a:pt x="9873" y="6721"/>
                    <a:pt x="10020" y="6833"/>
                  </a:cubicBezTo>
                  <a:cubicBezTo>
                    <a:pt x="10083" y="6896"/>
                    <a:pt x="10314" y="7036"/>
                    <a:pt x="10398" y="7126"/>
                  </a:cubicBezTo>
                  <a:lnTo>
                    <a:pt x="10398" y="7182"/>
                  </a:lnTo>
                  <a:cubicBezTo>
                    <a:pt x="10398" y="7245"/>
                    <a:pt x="10342" y="7301"/>
                    <a:pt x="10314" y="7357"/>
                  </a:cubicBezTo>
                  <a:cubicBezTo>
                    <a:pt x="10258" y="7448"/>
                    <a:pt x="10223" y="7532"/>
                    <a:pt x="10195" y="7595"/>
                  </a:cubicBezTo>
                  <a:cubicBezTo>
                    <a:pt x="10167" y="7679"/>
                    <a:pt x="10083" y="7798"/>
                    <a:pt x="10048" y="7882"/>
                  </a:cubicBezTo>
                  <a:cubicBezTo>
                    <a:pt x="10048" y="7882"/>
                    <a:pt x="10020" y="7882"/>
                    <a:pt x="10020" y="7910"/>
                  </a:cubicBezTo>
                  <a:cubicBezTo>
                    <a:pt x="10020" y="7826"/>
                    <a:pt x="9992" y="7735"/>
                    <a:pt x="9964" y="7651"/>
                  </a:cubicBezTo>
                  <a:cubicBezTo>
                    <a:pt x="9936" y="7560"/>
                    <a:pt x="9936" y="7357"/>
                    <a:pt x="9789" y="7357"/>
                  </a:cubicBezTo>
                  <a:cubicBezTo>
                    <a:pt x="9643" y="7357"/>
                    <a:pt x="9524" y="7560"/>
                    <a:pt x="9468" y="7679"/>
                  </a:cubicBezTo>
                  <a:cubicBezTo>
                    <a:pt x="9440" y="7735"/>
                    <a:pt x="9412" y="7798"/>
                    <a:pt x="9349" y="7854"/>
                  </a:cubicBezTo>
                  <a:cubicBezTo>
                    <a:pt x="9265" y="7973"/>
                    <a:pt x="9146" y="8147"/>
                    <a:pt x="9146" y="8259"/>
                  </a:cubicBezTo>
                  <a:cubicBezTo>
                    <a:pt x="9146" y="8378"/>
                    <a:pt x="9293" y="8525"/>
                    <a:pt x="9412" y="8581"/>
                  </a:cubicBezTo>
                  <a:cubicBezTo>
                    <a:pt x="9517" y="8656"/>
                    <a:pt x="9636" y="8695"/>
                    <a:pt x="9744" y="8695"/>
                  </a:cubicBezTo>
                  <a:cubicBezTo>
                    <a:pt x="9930" y="8695"/>
                    <a:pt x="10083" y="8578"/>
                    <a:pt x="10083" y="8322"/>
                  </a:cubicBezTo>
                  <a:cubicBezTo>
                    <a:pt x="10083" y="8259"/>
                    <a:pt x="10083" y="8203"/>
                    <a:pt x="10048" y="8147"/>
                  </a:cubicBezTo>
                  <a:lnTo>
                    <a:pt x="10048" y="8147"/>
                  </a:lnTo>
                  <a:cubicBezTo>
                    <a:pt x="10125" y="8202"/>
                    <a:pt x="10237" y="8232"/>
                    <a:pt x="10338" y="8232"/>
                  </a:cubicBezTo>
                  <a:cubicBezTo>
                    <a:pt x="10394" y="8232"/>
                    <a:pt x="10447" y="8223"/>
                    <a:pt x="10489" y="8203"/>
                  </a:cubicBezTo>
                  <a:cubicBezTo>
                    <a:pt x="10608" y="8147"/>
                    <a:pt x="10782" y="8056"/>
                    <a:pt x="10838" y="7945"/>
                  </a:cubicBezTo>
                  <a:cubicBezTo>
                    <a:pt x="10838" y="7882"/>
                    <a:pt x="10866" y="7854"/>
                    <a:pt x="10866" y="7798"/>
                  </a:cubicBezTo>
                  <a:cubicBezTo>
                    <a:pt x="10926" y="7840"/>
                    <a:pt x="11006" y="7861"/>
                    <a:pt x="11087" y="7861"/>
                  </a:cubicBezTo>
                  <a:cubicBezTo>
                    <a:pt x="11167" y="7861"/>
                    <a:pt x="11247" y="7840"/>
                    <a:pt x="11307" y="7798"/>
                  </a:cubicBezTo>
                  <a:cubicBezTo>
                    <a:pt x="11335" y="7826"/>
                    <a:pt x="11363" y="7826"/>
                    <a:pt x="11391" y="7854"/>
                  </a:cubicBezTo>
                  <a:cubicBezTo>
                    <a:pt x="11447" y="7882"/>
                    <a:pt x="11510" y="7910"/>
                    <a:pt x="11538" y="7945"/>
                  </a:cubicBezTo>
                  <a:cubicBezTo>
                    <a:pt x="11566" y="7945"/>
                    <a:pt x="11594" y="7973"/>
                    <a:pt x="11621" y="7973"/>
                  </a:cubicBezTo>
                  <a:cubicBezTo>
                    <a:pt x="11510" y="8028"/>
                    <a:pt x="11419" y="8119"/>
                    <a:pt x="11391" y="8231"/>
                  </a:cubicBezTo>
                  <a:cubicBezTo>
                    <a:pt x="11363" y="8350"/>
                    <a:pt x="11447" y="8609"/>
                    <a:pt x="11594" y="8700"/>
                  </a:cubicBezTo>
                  <a:cubicBezTo>
                    <a:pt x="11566" y="8728"/>
                    <a:pt x="11510" y="8756"/>
                    <a:pt x="11510" y="8819"/>
                  </a:cubicBezTo>
                  <a:cubicBezTo>
                    <a:pt x="11419" y="9049"/>
                    <a:pt x="11566" y="9252"/>
                    <a:pt x="11712" y="9427"/>
                  </a:cubicBezTo>
                  <a:cubicBezTo>
                    <a:pt x="11877" y="9592"/>
                    <a:pt x="12042" y="9807"/>
                    <a:pt x="12307" y="9807"/>
                  </a:cubicBezTo>
                  <a:cubicBezTo>
                    <a:pt x="12323" y="9807"/>
                    <a:pt x="12339" y="9806"/>
                    <a:pt x="12356" y="9805"/>
                  </a:cubicBezTo>
                  <a:cubicBezTo>
                    <a:pt x="12614" y="9777"/>
                    <a:pt x="12817" y="9518"/>
                    <a:pt x="12964" y="9343"/>
                  </a:cubicBezTo>
                  <a:cubicBezTo>
                    <a:pt x="12964" y="9308"/>
                    <a:pt x="12964" y="9308"/>
                    <a:pt x="12992" y="9308"/>
                  </a:cubicBezTo>
                  <a:cubicBezTo>
                    <a:pt x="13020" y="9371"/>
                    <a:pt x="13083" y="9483"/>
                    <a:pt x="13083" y="9546"/>
                  </a:cubicBezTo>
                  <a:cubicBezTo>
                    <a:pt x="13111" y="9658"/>
                    <a:pt x="13139" y="9805"/>
                    <a:pt x="13111" y="9923"/>
                  </a:cubicBezTo>
                  <a:cubicBezTo>
                    <a:pt x="13111" y="10217"/>
                    <a:pt x="13020" y="10392"/>
                    <a:pt x="13111" y="10651"/>
                  </a:cubicBezTo>
                  <a:cubicBezTo>
                    <a:pt x="13139" y="10797"/>
                    <a:pt x="13230" y="10944"/>
                    <a:pt x="13230" y="11091"/>
                  </a:cubicBezTo>
                  <a:cubicBezTo>
                    <a:pt x="13230" y="11266"/>
                    <a:pt x="13167" y="11378"/>
                    <a:pt x="13111" y="11525"/>
                  </a:cubicBezTo>
                  <a:cubicBezTo>
                    <a:pt x="12992" y="11755"/>
                    <a:pt x="12964" y="11993"/>
                    <a:pt x="12880" y="12224"/>
                  </a:cubicBezTo>
                  <a:lnTo>
                    <a:pt x="12880" y="12252"/>
                  </a:lnTo>
                  <a:lnTo>
                    <a:pt x="12845" y="12252"/>
                  </a:lnTo>
                  <a:cubicBezTo>
                    <a:pt x="12761" y="12252"/>
                    <a:pt x="12586" y="12105"/>
                    <a:pt x="12468" y="12077"/>
                  </a:cubicBezTo>
                  <a:cubicBezTo>
                    <a:pt x="12321" y="11993"/>
                    <a:pt x="12181" y="11930"/>
                    <a:pt x="12034" y="11846"/>
                  </a:cubicBezTo>
                  <a:cubicBezTo>
                    <a:pt x="11943" y="11755"/>
                    <a:pt x="11831" y="11699"/>
                    <a:pt x="11712" y="11671"/>
                  </a:cubicBezTo>
                  <a:cubicBezTo>
                    <a:pt x="11635" y="11653"/>
                    <a:pt x="11552" y="11644"/>
                    <a:pt x="11466" y="11644"/>
                  </a:cubicBezTo>
                  <a:cubicBezTo>
                    <a:pt x="11296" y="11644"/>
                    <a:pt x="11120" y="11681"/>
                    <a:pt x="10985" y="11755"/>
                  </a:cubicBezTo>
                  <a:cubicBezTo>
                    <a:pt x="10866" y="11818"/>
                    <a:pt x="10838" y="11930"/>
                    <a:pt x="10747" y="12021"/>
                  </a:cubicBezTo>
                  <a:cubicBezTo>
                    <a:pt x="10664" y="12140"/>
                    <a:pt x="10517" y="12224"/>
                    <a:pt x="10433" y="12315"/>
                  </a:cubicBezTo>
                  <a:cubicBezTo>
                    <a:pt x="10286" y="12455"/>
                    <a:pt x="10286" y="12518"/>
                    <a:pt x="10433" y="12629"/>
                  </a:cubicBezTo>
                  <a:cubicBezTo>
                    <a:pt x="10545" y="12720"/>
                    <a:pt x="10608" y="12867"/>
                    <a:pt x="10719" y="12951"/>
                  </a:cubicBezTo>
                  <a:cubicBezTo>
                    <a:pt x="10810" y="13098"/>
                    <a:pt x="10957" y="13217"/>
                    <a:pt x="11069" y="13329"/>
                  </a:cubicBezTo>
                  <a:cubicBezTo>
                    <a:pt x="11244" y="13503"/>
                    <a:pt x="11447" y="13769"/>
                    <a:pt x="11712" y="13888"/>
                  </a:cubicBezTo>
                  <a:cubicBezTo>
                    <a:pt x="11796" y="13944"/>
                    <a:pt x="11915" y="14000"/>
                    <a:pt x="12034" y="14028"/>
                  </a:cubicBezTo>
                  <a:cubicBezTo>
                    <a:pt x="12034" y="14063"/>
                    <a:pt x="12062" y="14063"/>
                    <a:pt x="12062" y="14063"/>
                  </a:cubicBezTo>
                  <a:lnTo>
                    <a:pt x="12118" y="14063"/>
                  </a:lnTo>
                  <a:cubicBezTo>
                    <a:pt x="12181" y="14091"/>
                    <a:pt x="12265" y="14091"/>
                    <a:pt x="12321" y="14119"/>
                  </a:cubicBezTo>
                  <a:cubicBezTo>
                    <a:pt x="12265" y="14119"/>
                    <a:pt x="12209" y="14147"/>
                    <a:pt x="12181" y="14147"/>
                  </a:cubicBezTo>
                  <a:cubicBezTo>
                    <a:pt x="12093" y="14161"/>
                    <a:pt x="12006" y="14168"/>
                    <a:pt x="11919" y="14168"/>
                  </a:cubicBezTo>
                  <a:cubicBezTo>
                    <a:pt x="11831" y="14168"/>
                    <a:pt x="11744" y="14161"/>
                    <a:pt x="11656" y="14147"/>
                  </a:cubicBezTo>
                  <a:cubicBezTo>
                    <a:pt x="11391" y="14119"/>
                    <a:pt x="10985" y="14119"/>
                    <a:pt x="10782" y="13888"/>
                  </a:cubicBezTo>
                  <a:cubicBezTo>
                    <a:pt x="10608" y="13713"/>
                    <a:pt x="10461" y="13503"/>
                    <a:pt x="10258" y="13364"/>
                  </a:cubicBezTo>
                  <a:cubicBezTo>
                    <a:pt x="10139" y="13301"/>
                    <a:pt x="10048" y="13273"/>
                    <a:pt x="9936" y="13189"/>
                  </a:cubicBezTo>
                  <a:cubicBezTo>
                    <a:pt x="9699" y="13014"/>
                    <a:pt x="9817" y="12664"/>
                    <a:pt x="9964" y="12455"/>
                  </a:cubicBezTo>
                  <a:cubicBezTo>
                    <a:pt x="10048" y="12343"/>
                    <a:pt x="10195" y="12280"/>
                    <a:pt x="10286" y="12168"/>
                  </a:cubicBezTo>
                  <a:cubicBezTo>
                    <a:pt x="10309" y="12116"/>
                    <a:pt x="10276" y="12070"/>
                    <a:pt x="10228" y="12070"/>
                  </a:cubicBezTo>
                  <a:cubicBezTo>
                    <a:pt x="10218" y="12070"/>
                    <a:pt x="10206" y="12072"/>
                    <a:pt x="10195" y="12077"/>
                  </a:cubicBezTo>
                  <a:cubicBezTo>
                    <a:pt x="10139" y="12105"/>
                    <a:pt x="10020" y="12140"/>
                    <a:pt x="9964" y="12196"/>
                  </a:cubicBezTo>
                  <a:cubicBezTo>
                    <a:pt x="9873" y="12252"/>
                    <a:pt x="9817" y="12371"/>
                    <a:pt x="9762" y="12455"/>
                  </a:cubicBezTo>
                  <a:cubicBezTo>
                    <a:pt x="9699" y="12546"/>
                    <a:pt x="9643" y="12664"/>
                    <a:pt x="9643" y="12776"/>
                  </a:cubicBezTo>
                  <a:cubicBezTo>
                    <a:pt x="9587" y="12895"/>
                    <a:pt x="9587" y="12979"/>
                    <a:pt x="9587" y="13098"/>
                  </a:cubicBezTo>
                  <a:cubicBezTo>
                    <a:pt x="9615" y="13189"/>
                    <a:pt x="9643" y="13245"/>
                    <a:pt x="9699" y="13301"/>
                  </a:cubicBezTo>
                  <a:cubicBezTo>
                    <a:pt x="9671" y="13273"/>
                    <a:pt x="9615" y="13245"/>
                    <a:pt x="9559" y="13217"/>
                  </a:cubicBezTo>
                  <a:cubicBezTo>
                    <a:pt x="9496" y="13154"/>
                    <a:pt x="9440" y="13098"/>
                    <a:pt x="9384" y="13042"/>
                  </a:cubicBezTo>
                  <a:cubicBezTo>
                    <a:pt x="9146" y="12867"/>
                    <a:pt x="8825" y="12629"/>
                    <a:pt x="8538" y="12546"/>
                  </a:cubicBezTo>
                  <a:cubicBezTo>
                    <a:pt x="8363" y="12490"/>
                    <a:pt x="8216" y="12490"/>
                    <a:pt x="8041" y="12427"/>
                  </a:cubicBezTo>
                  <a:cubicBezTo>
                    <a:pt x="7900" y="12404"/>
                    <a:pt x="7777" y="12363"/>
                    <a:pt x="7642" y="12363"/>
                  </a:cubicBezTo>
                  <a:cubicBezTo>
                    <a:pt x="7611" y="12363"/>
                    <a:pt x="7578" y="12365"/>
                    <a:pt x="7545" y="12371"/>
                  </a:cubicBezTo>
                  <a:cubicBezTo>
                    <a:pt x="7370" y="12399"/>
                    <a:pt x="7195" y="12427"/>
                    <a:pt x="7021" y="12455"/>
                  </a:cubicBezTo>
                  <a:cubicBezTo>
                    <a:pt x="6957" y="12464"/>
                    <a:pt x="6897" y="12469"/>
                    <a:pt x="6839" y="12469"/>
                  </a:cubicBezTo>
                  <a:cubicBezTo>
                    <a:pt x="6688" y="12469"/>
                    <a:pt x="6549" y="12439"/>
                    <a:pt x="6377" y="12399"/>
                  </a:cubicBezTo>
                  <a:cubicBezTo>
                    <a:pt x="6202" y="12343"/>
                    <a:pt x="6028" y="12315"/>
                    <a:pt x="5888" y="12224"/>
                  </a:cubicBezTo>
                  <a:cubicBezTo>
                    <a:pt x="5741" y="12140"/>
                    <a:pt x="5594" y="12049"/>
                    <a:pt x="5447" y="12021"/>
                  </a:cubicBezTo>
                  <a:cubicBezTo>
                    <a:pt x="5320" y="11974"/>
                    <a:pt x="5189" y="11960"/>
                    <a:pt x="5056" y="11960"/>
                  </a:cubicBezTo>
                  <a:cubicBezTo>
                    <a:pt x="4854" y="11960"/>
                    <a:pt x="4649" y="11993"/>
                    <a:pt x="4454" y="11993"/>
                  </a:cubicBezTo>
                  <a:cubicBezTo>
                    <a:pt x="4425" y="11995"/>
                    <a:pt x="4397" y="11996"/>
                    <a:pt x="4369" y="11996"/>
                  </a:cubicBezTo>
                  <a:cubicBezTo>
                    <a:pt x="3999" y="11996"/>
                    <a:pt x="3674" y="11832"/>
                    <a:pt x="3350" y="11644"/>
                  </a:cubicBezTo>
                  <a:cubicBezTo>
                    <a:pt x="3056" y="11497"/>
                    <a:pt x="2678" y="11266"/>
                    <a:pt x="2531" y="10944"/>
                  </a:cubicBezTo>
                  <a:cubicBezTo>
                    <a:pt x="2512" y="10913"/>
                    <a:pt x="2482" y="10900"/>
                    <a:pt x="2451" y="10900"/>
                  </a:cubicBezTo>
                  <a:cubicBezTo>
                    <a:pt x="2394" y="10900"/>
                    <a:pt x="2338" y="10945"/>
                    <a:pt x="2357" y="11000"/>
                  </a:cubicBezTo>
                  <a:cubicBezTo>
                    <a:pt x="2447" y="11322"/>
                    <a:pt x="2706" y="11525"/>
                    <a:pt x="2944" y="11699"/>
                  </a:cubicBezTo>
                  <a:cubicBezTo>
                    <a:pt x="2972" y="11727"/>
                    <a:pt x="3000" y="11727"/>
                    <a:pt x="3028" y="11755"/>
                  </a:cubicBezTo>
                  <a:cubicBezTo>
                    <a:pt x="2972" y="11727"/>
                    <a:pt x="2916" y="11699"/>
                    <a:pt x="2853" y="11699"/>
                  </a:cubicBezTo>
                  <a:cubicBezTo>
                    <a:pt x="2678" y="11644"/>
                    <a:pt x="2475" y="11497"/>
                    <a:pt x="2357" y="11378"/>
                  </a:cubicBezTo>
                  <a:cubicBezTo>
                    <a:pt x="2217" y="11231"/>
                    <a:pt x="2042" y="11000"/>
                    <a:pt x="2007" y="10797"/>
                  </a:cubicBezTo>
                  <a:lnTo>
                    <a:pt x="1979" y="10797"/>
                  </a:lnTo>
                  <a:cubicBezTo>
                    <a:pt x="1951" y="11028"/>
                    <a:pt x="2070" y="11175"/>
                    <a:pt x="2182" y="11350"/>
                  </a:cubicBezTo>
                  <a:cubicBezTo>
                    <a:pt x="2273" y="11553"/>
                    <a:pt x="2447" y="11671"/>
                    <a:pt x="2622" y="11790"/>
                  </a:cubicBezTo>
                  <a:cubicBezTo>
                    <a:pt x="2797" y="11902"/>
                    <a:pt x="3056" y="12021"/>
                    <a:pt x="3266" y="12049"/>
                  </a:cubicBezTo>
                  <a:cubicBezTo>
                    <a:pt x="3440" y="12105"/>
                    <a:pt x="3580" y="12140"/>
                    <a:pt x="3755" y="12140"/>
                  </a:cubicBezTo>
                  <a:cubicBezTo>
                    <a:pt x="3790" y="12168"/>
                    <a:pt x="3846" y="12168"/>
                    <a:pt x="3874" y="12196"/>
                  </a:cubicBezTo>
                  <a:cubicBezTo>
                    <a:pt x="4032" y="12234"/>
                    <a:pt x="4195" y="12249"/>
                    <a:pt x="4357" y="12249"/>
                  </a:cubicBezTo>
                  <a:cubicBezTo>
                    <a:pt x="4553" y="12249"/>
                    <a:pt x="4746" y="12227"/>
                    <a:pt x="4923" y="12196"/>
                  </a:cubicBezTo>
                  <a:cubicBezTo>
                    <a:pt x="4977" y="12189"/>
                    <a:pt x="5029" y="12186"/>
                    <a:pt x="5081" y="12186"/>
                  </a:cubicBezTo>
                  <a:cubicBezTo>
                    <a:pt x="5251" y="12186"/>
                    <a:pt x="5411" y="12224"/>
                    <a:pt x="5566" y="12315"/>
                  </a:cubicBezTo>
                  <a:cubicBezTo>
                    <a:pt x="5678" y="12371"/>
                    <a:pt x="5797" y="12427"/>
                    <a:pt x="5916" y="12490"/>
                  </a:cubicBezTo>
                  <a:cubicBezTo>
                    <a:pt x="5888" y="12490"/>
                    <a:pt x="5853" y="12518"/>
                    <a:pt x="5853" y="12518"/>
                  </a:cubicBezTo>
                  <a:cubicBezTo>
                    <a:pt x="5741" y="12574"/>
                    <a:pt x="5622" y="12629"/>
                    <a:pt x="5503" y="12692"/>
                  </a:cubicBezTo>
                  <a:cubicBezTo>
                    <a:pt x="5300" y="12804"/>
                    <a:pt x="5070" y="12895"/>
                    <a:pt x="4867" y="13042"/>
                  </a:cubicBezTo>
                  <a:cubicBezTo>
                    <a:pt x="4692" y="13189"/>
                    <a:pt x="4517" y="13364"/>
                    <a:pt x="4426" y="13566"/>
                  </a:cubicBezTo>
                  <a:cubicBezTo>
                    <a:pt x="4314" y="13797"/>
                    <a:pt x="4279" y="14028"/>
                    <a:pt x="4224" y="14266"/>
                  </a:cubicBezTo>
                  <a:cubicBezTo>
                    <a:pt x="4168" y="14496"/>
                    <a:pt x="4049" y="14699"/>
                    <a:pt x="3902" y="14902"/>
                  </a:cubicBezTo>
                  <a:cubicBezTo>
                    <a:pt x="3874" y="14965"/>
                    <a:pt x="3846" y="14993"/>
                    <a:pt x="3818" y="15049"/>
                  </a:cubicBezTo>
                  <a:cubicBezTo>
                    <a:pt x="3667" y="15118"/>
                    <a:pt x="3522" y="15167"/>
                    <a:pt x="3385" y="15167"/>
                  </a:cubicBezTo>
                  <a:cubicBezTo>
                    <a:pt x="3229" y="15167"/>
                    <a:pt x="3081" y="15104"/>
                    <a:pt x="2944" y="14937"/>
                  </a:cubicBezTo>
                  <a:cubicBezTo>
                    <a:pt x="2938" y="14930"/>
                    <a:pt x="2931" y="14927"/>
                    <a:pt x="2923" y="14927"/>
                  </a:cubicBezTo>
                  <a:cubicBezTo>
                    <a:pt x="2894" y="14927"/>
                    <a:pt x="2859" y="14971"/>
                    <a:pt x="2881" y="14993"/>
                  </a:cubicBezTo>
                  <a:cubicBezTo>
                    <a:pt x="3000" y="15140"/>
                    <a:pt x="3147" y="15287"/>
                    <a:pt x="3350" y="15315"/>
                  </a:cubicBezTo>
                  <a:cubicBezTo>
                    <a:pt x="3381" y="15322"/>
                    <a:pt x="3412" y="15325"/>
                    <a:pt x="3442" y="15325"/>
                  </a:cubicBezTo>
                  <a:cubicBezTo>
                    <a:pt x="3528" y="15325"/>
                    <a:pt x="3612" y="15298"/>
                    <a:pt x="3699" y="15252"/>
                  </a:cubicBezTo>
                  <a:lnTo>
                    <a:pt x="3699" y="15252"/>
                  </a:lnTo>
                  <a:cubicBezTo>
                    <a:pt x="3643" y="15370"/>
                    <a:pt x="3615" y="15461"/>
                    <a:pt x="3580" y="15601"/>
                  </a:cubicBezTo>
                  <a:cubicBezTo>
                    <a:pt x="3468" y="16126"/>
                    <a:pt x="3524" y="16713"/>
                    <a:pt x="3643" y="17265"/>
                  </a:cubicBezTo>
                  <a:cubicBezTo>
                    <a:pt x="3654" y="17287"/>
                    <a:pt x="3673" y="17296"/>
                    <a:pt x="3692" y="17296"/>
                  </a:cubicBezTo>
                  <a:cubicBezTo>
                    <a:pt x="3723" y="17296"/>
                    <a:pt x="3755" y="17272"/>
                    <a:pt x="3755" y="17237"/>
                  </a:cubicBezTo>
                  <a:cubicBezTo>
                    <a:pt x="3790" y="16650"/>
                    <a:pt x="3671" y="16098"/>
                    <a:pt x="3818" y="15545"/>
                  </a:cubicBezTo>
                  <a:cubicBezTo>
                    <a:pt x="3874" y="15398"/>
                    <a:pt x="3930" y="15315"/>
                    <a:pt x="3993" y="15196"/>
                  </a:cubicBezTo>
                  <a:cubicBezTo>
                    <a:pt x="4019" y="15199"/>
                    <a:pt x="4043" y="15201"/>
                    <a:pt x="4066" y="15201"/>
                  </a:cubicBezTo>
                  <a:cubicBezTo>
                    <a:pt x="4218" y="15201"/>
                    <a:pt x="4298" y="15121"/>
                    <a:pt x="4426" y="14993"/>
                  </a:cubicBezTo>
                  <a:cubicBezTo>
                    <a:pt x="4629" y="14846"/>
                    <a:pt x="4776" y="14727"/>
                    <a:pt x="4895" y="14524"/>
                  </a:cubicBezTo>
                  <a:cubicBezTo>
                    <a:pt x="5070" y="14294"/>
                    <a:pt x="5216" y="14063"/>
                    <a:pt x="5363" y="13797"/>
                  </a:cubicBezTo>
                  <a:cubicBezTo>
                    <a:pt x="5363" y="13775"/>
                    <a:pt x="5322" y="13734"/>
                    <a:pt x="5292" y="13734"/>
                  </a:cubicBezTo>
                  <a:cubicBezTo>
                    <a:pt x="5284" y="13734"/>
                    <a:pt x="5278" y="13736"/>
                    <a:pt x="5272" y="13741"/>
                  </a:cubicBezTo>
                  <a:cubicBezTo>
                    <a:pt x="5070" y="14000"/>
                    <a:pt x="4895" y="14266"/>
                    <a:pt x="4720" y="14524"/>
                  </a:cubicBezTo>
                  <a:cubicBezTo>
                    <a:pt x="4629" y="14671"/>
                    <a:pt x="4489" y="14762"/>
                    <a:pt x="4370" y="14874"/>
                  </a:cubicBezTo>
                  <a:lnTo>
                    <a:pt x="4196" y="15049"/>
                  </a:lnTo>
                  <a:cubicBezTo>
                    <a:pt x="4196" y="15049"/>
                    <a:pt x="4140" y="15049"/>
                    <a:pt x="4077" y="15077"/>
                  </a:cubicBezTo>
                  <a:cubicBezTo>
                    <a:pt x="4105" y="15021"/>
                    <a:pt x="4168" y="14965"/>
                    <a:pt x="4196" y="14902"/>
                  </a:cubicBezTo>
                  <a:cubicBezTo>
                    <a:pt x="4314" y="14699"/>
                    <a:pt x="4398" y="14496"/>
                    <a:pt x="4454" y="14294"/>
                  </a:cubicBezTo>
                  <a:cubicBezTo>
                    <a:pt x="4517" y="14063"/>
                    <a:pt x="4545" y="13797"/>
                    <a:pt x="4692" y="13594"/>
                  </a:cubicBezTo>
                  <a:cubicBezTo>
                    <a:pt x="4839" y="13364"/>
                    <a:pt x="5042" y="13217"/>
                    <a:pt x="5272" y="13070"/>
                  </a:cubicBezTo>
                  <a:cubicBezTo>
                    <a:pt x="5503" y="12951"/>
                    <a:pt x="5713" y="12839"/>
                    <a:pt x="5916" y="12692"/>
                  </a:cubicBezTo>
                  <a:cubicBezTo>
                    <a:pt x="5972" y="12629"/>
                    <a:pt x="6028" y="12601"/>
                    <a:pt x="6091" y="12546"/>
                  </a:cubicBezTo>
                  <a:cubicBezTo>
                    <a:pt x="6341" y="12619"/>
                    <a:pt x="6597" y="12698"/>
                    <a:pt x="6854" y="12698"/>
                  </a:cubicBezTo>
                  <a:cubicBezTo>
                    <a:pt x="6891" y="12698"/>
                    <a:pt x="6928" y="12696"/>
                    <a:pt x="6965" y="12692"/>
                  </a:cubicBezTo>
                  <a:cubicBezTo>
                    <a:pt x="7167" y="12664"/>
                    <a:pt x="7370" y="12629"/>
                    <a:pt x="7573" y="12601"/>
                  </a:cubicBezTo>
                  <a:lnTo>
                    <a:pt x="7748" y="12601"/>
                  </a:lnTo>
                  <a:cubicBezTo>
                    <a:pt x="7636" y="12776"/>
                    <a:pt x="7573" y="13014"/>
                    <a:pt x="7545" y="13098"/>
                  </a:cubicBezTo>
                  <a:cubicBezTo>
                    <a:pt x="7398" y="13476"/>
                    <a:pt x="7314" y="13888"/>
                    <a:pt x="7048" y="14238"/>
                  </a:cubicBezTo>
                  <a:cubicBezTo>
                    <a:pt x="6846" y="14524"/>
                    <a:pt x="6587" y="14818"/>
                    <a:pt x="6440" y="15168"/>
                  </a:cubicBezTo>
                  <a:cubicBezTo>
                    <a:pt x="6293" y="15517"/>
                    <a:pt x="6265" y="15923"/>
                    <a:pt x="6237" y="16300"/>
                  </a:cubicBezTo>
                  <a:cubicBezTo>
                    <a:pt x="6237" y="16351"/>
                    <a:pt x="6281" y="16374"/>
                    <a:pt x="6320" y="16374"/>
                  </a:cubicBezTo>
                  <a:cubicBezTo>
                    <a:pt x="6350" y="16374"/>
                    <a:pt x="6377" y="16360"/>
                    <a:pt x="6377" y="16335"/>
                  </a:cubicBezTo>
                  <a:cubicBezTo>
                    <a:pt x="6496" y="15951"/>
                    <a:pt x="6524" y="15573"/>
                    <a:pt x="6671" y="15224"/>
                  </a:cubicBezTo>
                  <a:cubicBezTo>
                    <a:pt x="6818" y="14874"/>
                    <a:pt x="7076" y="14643"/>
                    <a:pt x="7286" y="14350"/>
                  </a:cubicBezTo>
                  <a:cubicBezTo>
                    <a:pt x="7398" y="14175"/>
                    <a:pt x="7489" y="13972"/>
                    <a:pt x="7573" y="13769"/>
                  </a:cubicBezTo>
                  <a:lnTo>
                    <a:pt x="7573" y="13769"/>
                  </a:lnTo>
                  <a:cubicBezTo>
                    <a:pt x="7636" y="14294"/>
                    <a:pt x="7517" y="14790"/>
                    <a:pt x="7461" y="15315"/>
                  </a:cubicBezTo>
                  <a:cubicBezTo>
                    <a:pt x="7398" y="15839"/>
                    <a:pt x="7517" y="16272"/>
                    <a:pt x="7839" y="16685"/>
                  </a:cubicBezTo>
                  <a:cubicBezTo>
                    <a:pt x="8013" y="16916"/>
                    <a:pt x="8125" y="17147"/>
                    <a:pt x="8188" y="17440"/>
                  </a:cubicBezTo>
                  <a:cubicBezTo>
                    <a:pt x="8244" y="17699"/>
                    <a:pt x="8363" y="17909"/>
                    <a:pt x="8475" y="18139"/>
                  </a:cubicBezTo>
                  <a:cubicBezTo>
                    <a:pt x="8566" y="18286"/>
                    <a:pt x="8622" y="18433"/>
                    <a:pt x="8594" y="18573"/>
                  </a:cubicBezTo>
                  <a:cubicBezTo>
                    <a:pt x="8566" y="18720"/>
                    <a:pt x="8475" y="18811"/>
                    <a:pt x="8419" y="18923"/>
                  </a:cubicBezTo>
                  <a:cubicBezTo>
                    <a:pt x="8335" y="19041"/>
                    <a:pt x="8272" y="19188"/>
                    <a:pt x="8125" y="19272"/>
                  </a:cubicBezTo>
                  <a:cubicBezTo>
                    <a:pt x="8013" y="19335"/>
                    <a:pt x="7867" y="19419"/>
                    <a:pt x="7720" y="19447"/>
                  </a:cubicBezTo>
                  <a:cubicBezTo>
                    <a:pt x="7461" y="19566"/>
                    <a:pt x="7139" y="19566"/>
                    <a:pt x="6846" y="19622"/>
                  </a:cubicBezTo>
                  <a:cubicBezTo>
                    <a:pt x="6524" y="19685"/>
                    <a:pt x="6237" y="19741"/>
                    <a:pt x="5916" y="19769"/>
                  </a:cubicBezTo>
                  <a:cubicBezTo>
                    <a:pt x="5363" y="19860"/>
                    <a:pt x="4804" y="19797"/>
                    <a:pt x="4279" y="19860"/>
                  </a:cubicBezTo>
                  <a:cubicBezTo>
                    <a:pt x="4204" y="19868"/>
                    <a:pt x="4123" y="19871"/>
                    <a:pt x="4039" y="19871"/>
                  </a:cubicBezTo>
                  <a:cubicBezTo>
                    <a:pt x="3838" y="19871"/>
                    <a:pt x="3623" y="19851"/>
                    <a:pt x="3440" y="19832"/>
                  </a:cubicBezTo>
                  <a:cubicBezTo>
                    <a:pt x="3175" y="19769"/>
                    <a:pt x="2944" y="19713"/>
                    <a:pt x="2678" y="19622"/>
                  </a:cubicBezTo>
                  <a:cubicBezTo>
                    <a:pt x="2447" y="19538"/>
                    <a:pt x="2217" y="19447"/>
                    <a:pt x="2007" y="19272"/>
                  </a:cubicBezTo>
                  <a:cubicBezTo>
                    <a:pt x="1804" y="19097"/>
                    <a:pt x="1657" y="18867"/>
                    <a:pt x="1483" y="18692"/>
                  </a:cubicBezTo>
                  <a:cubicBezTo>
                    <a:pt x="1399" y="18573"/>
                    <a:pt x="1343" y="18433"/>
                    <a:pt x="1252" y="18286"/>
                  </a:cubicBezTo>
                  <a:cubicBezTo>
                    <a:pt x="1168" y="18167"/>
                    <a:pt x="1105" y="17993"/>
                    <a:pt x="1049" y="17846"/>
                  </a:cubicBezTo>
                  <a:lnTo>
                    <a:pt x="1049" y="17790"/>
                  </a:lnTo>
                  <a:cubicBezTo>
                    <a:pt x="1049" y="17615"/>
                    <a:pt x="1105" y="17468"/>
                    <a:pt x="1133" y="17293"/>
                  </a:cubicBezTo>
                  <a:cubicBezTo>
                    <a:pt x="1133" y="17119"/>
                    <a:pt x="1105" y="16972"/>
                    <a:pt x="1077" y="16797"/>
                  </a:cubicBezTo>
                  <a:cubicBezTo>
                    <a:pt x="1077" y="16594"/>
                    <a:pt x="1049" y="16391"/>
                    <a:pt x="1021" y="16161"/>
                  </a:cubicBezTo>
                  <a:cubicBezTo>
                    <a:pt x="1021" y="15986"/>
                    <a:pt x="1049" y="15811"/>
                    <a:pt x="1077" y="15636"/>
                  </a:cubicBezTo>
                  <a:cubicBezTo>
                    <a:pt x="1105" y="15426"/>
                    <a:pt x="1133" y="15196"/>
                    <a:pt x="1105" y="14965"/>
                  </a:cubicBezTo>
                  <a:cubicBezTo>
                    <a:pt x="1049" y="14552"/>
                    <a:pt x="930" y="14175"/>
                    <a:pt x="958" y="13741"/>
                  </a:cubicBezTo>
                  <a:cubicBezTo>
                    <a:pt x="993" y="13301"/>
                    <a:pt x="1077" y="12867"/>
                    <a:pt x="1133" y="12427"/>
                  </a:cubicBezTo>
                  <a:cubicBezTo>
                    <a:pt x="1196" y="11993"/>
                    <a:pt x="1049" y="11616"/>
                    <a:pt x="1021" y="11175"/>
                  </a:cubicBezTo>
                  <a:cubicBezTo>
                    <a:pt x="993" y="10769"/>
                    <a:pt x="1021" y="10329"/>
                    <a:pt x="1077" y="9923"/>
                  </a:cubicBezTo>
                  <a:cubicBezTo>
                    <a:pt x="1133" y="9693"/>
                    <a:pt x="1196" y="9483"/>
                    <a:pt x="1252" y="9252"/>
                  </a:cubicBezTo>
                  <a:cubicBezTo>
                    <a:pt x="1280" y="9196"/>
                    <a:pt x="1308" y="9077"/>
                    <a:pt x="1343" y="8993"/>
                  </a:cubicBezTo>
                  <a:cubicBezTo>
                    <a:pt x="1427" y="8993"/>
                    <a:pt x="1518" y="9021"/>
                    <a:pt x="1601" y="9021"/>
                  </a:cubicBezTo>
                  <a:cubicBezTo>
                    <a:pt x="1692" y="9049"/>
                    <a:pt x="1748" y="9049"/>
                    <a:pt x="1832" y="9077"/>
                  </a:cubicBezTo>
                  <a:cubicBezTo>
                    <a:pt x="1804" y="9105"/>
                    <a:pt x="1804" y="9133"/>
                    <a:pt x="1832" y="9168"/>
                  </a:cubicBezTo>
                  <a:cubicBezTo>
                    <a:pt x="1895" y="9280"/>
                    <a:pt x="2070" y="9308"/>
                    <a:pt x="2217" y="9343"/>
                  </a:cubicBezTo>
                  <a:cubicBezTo>
                    <a:pt x="2042" y="9399"/>
                    <a:pt x="1867" y="9483"/>
                    <a:pt x="1720" y="9574"/>
                  </a:cubicBezTo>
                  <a:cubicBezTo>
                    <a:pt x="1601" y="9658"/>
                    <a:pt x="1371" y="9749"/>
                    <a:pt x="1343" y="9895"/>
                  </a:cubicBezTo>
                  <a:cubicBezTo>
                    <a:pt x="1308" y="9923"/>
                    <a:pt x="1343" y="9979"/>
                    <a:pt x="1371" y="9979"/>
                  </a:cubicBezTo>
                  <a:cubicBezTo>
                    <a:pt x="1476" y="10034"/>
                    <a:pt x="1942" y="10151"/>
                    <a:pt x="2294" y="10151"/>
                  </a:cubicBezTo>
                  <a:cubicBezTo>
                    <a:pt x="2525" y="10151"/>
                    <a:pt x="2706" y="10101"/>
                    <a:pt x="2706" y="9951"/>
                  </a:cubicBezTo>
                  <a:lnTo>
                    <a:pt x="3119" y="9951"/>
                  </a:lnTo>
                  <a:cubicBezTo>
                    <a:pt x="3294" y="9951"/>
                    <a:pt x="3468" y="9951"/>
                    <a:pt x="3671" y="9923"/>
                  </a:cubicBezTo>
                  <a:cubicBezTo>
                    <a:pt x="3846" y="9895"/>
                    <a:pt x="4049" y="9895"/>
                    <a:pt x="4224" y="9895"/>
                  </a:cubicBezTo>
                  <a:cubicBezTo>
                    <a:pt x="4342" y="9895"/>
                    <a:pt x="4454" y="9867"/>
                    <a:pt x="4573" y="9833"/>
                  </a:cubicBezTo>
                  <a:cubicBezTo>
                    <a:pt x="4804" y="9721"/>
                    <a:pt x="4895" y="9455"/>
                    <a:pt x="4839" y="9224"/>
                  </a:cubicBezTo>
                  <a:cubicBezTo>
                    <a:pt x="4768" y="8958"/>
                    <a:pt x="4576" y="8867"/>
                    <a:pt x="4350" y="8867"/>
                  </a:cubicBezTo>
                  <a:cubicBezTo>
                    <a:pt x="4107" y="8867"/>
                    <a:pt x="3825" y="8972"/>
                    <a:pt x="3615" y="9077"/>
                  </a:cubicBezTo>
                  <a:cubicBezTo>
                    <a:pt x="3671" y="8958"/>
                    <a:pt x="3671" y="8847"/>
                    <a:pt x="3580" y="8728"/>
                  </a:cubicBezTo>
                  <a:cubicBezTo>
                    <a:pt x="3552" y="8700"/>
                    <a:pt x="3524" y="8700"/>
                    <a:pt x="3496" y="8672"/>
                  </a:cubicBezTo>
                  <a:cubicBezTo>
                    <a:pt x="3643" y="8406"/>
                    <a:pt x="3496" y="8028"/>
                    <a:pt x="3203" y="7910"/>
                  </a:cubicBezTo>
                  <a:cubicBezTo>
                    <a:pt x="3175" y="7679"/>
                    <a:pt x="3147" y="7420"/>
                    <a:pt x="2916" y="7329"/>
                  </a:cubicBezTo>
                  <a:cubicBezTo>
                    <a:pt x="2839" y="7298"/>
                    <a:pt x="2763" y="7286"/>
                    <a:pt x="2687" y="7286"/>
                  </a:cubicBezTo>
                  <a:cubicBezTo>
                    <a:pt x="2557" y="7286"/>
                    <a:pt x="2429" y="7322"/>
                    <a:pt x="2301" y="7357"/>
                  </a:cubicBezTo>
                  <a:lnTo>
                    <a:pt x="2182" y="7357"/>
                  </a:lnTo>
                  <a:cubicBezTo>
                    <a:pt x="2154" y="7329"/>
                    <a:pt x="2126" y="7273"/>
                    <a:pt x="2098" y="7210"/>
                  </a:cubicBezTo>
                  <a:lnTo>
                    <a:pt x="2098" y="7182"/>
                  </a:lnTo>
                  <a:cubicBezTo>
                    <a:pt x="2147" y="7194"/>
                    <a:pt x="2200" y="7201"/>
                    <a:pt x="2255" y="7201"/>
                  </a:cubicBezTo>
                  <a:cubicBezTo>
                    <a:pt x="2334" y="7201"/>
                    <a:pt x="2417" y="7187"/>
                    <a:pt x="2503" y="7154"/>
                  </a:cubicBezTo>
                  <a:cubicBezTo>
                    <a:pt x="2706" y="7071"/>
                    <a:pt x="2825" y="6833"/>
                    <a:pt x="2797" y="6602"/>
                  </a:cubicBezTo>
                  <a:cubicBezTo>
                    <a:pt x="2741" y="6280"/>
                    <a:pt x="2475" y="6336"/>
                    <a:pt x="2245" y="6224"/>
                  </a:cubicBezTo>
                  <a:cubicBezTo>
                    <a:pt x="2154" y="6196"/>
                    <a:pt x="2098" y="6196"/>
                    <a:pt x="2007" y="6162"/>
                  </a:cubicBezTo>
                  <a:cubicBezTo>
                    <a:pt x="1895" y="6134"/>
                    <a:pt x="1776" y="6078"/>
                    <a:pt x="1657" y="5987"/>
                  </a:cubicBezTo>
                  <a:lnTo>
                    <a:pt x="1776" y="5987"/>
                  </a:lnTo>
                  <a:cubicBezTo>
                    <a:pt x="1867" y="5959"/>
                    <a:pt x="1979" y="5959"/>
                    <a:pt x="2070" y="5931"/>
                  </a:cubicBezTo>
                  <a:cubicBezTo>
                    <a:pt x="2217" y="5931"/>
                    <a:pt x="2357" y="5903"/>
                    <a:pt x="2475" y="5875"/>
                  </a:cubicBezTo>
                  <a:cubicBezTo>
                    <a:pt x="2531" y="6050"/>
                    <a:pt x="2769" y="6252"/>
                    <a:pt x="2825" y="6308"/>
                  </a:cubicBezTo>
                  <a:cubicBezTo>
                    <a:pt x="3039" y="6482"/>
                    <a:pt x="3327" y="6714"/>
                    <a:pt x="3614" y="6714"/>
                  </a:cubicBezTo>
                  <a:cubicBezTo>
                    <a:pt x="3721" y="6714"/>
                    <a:pt x="3827" y="6682"/>
                    <a:pt x="3930" y="6602"/>
                  </a:cubicBezTo>
                  <a:cubicBezTo>
                    <a:pt x="4049" y="6511"/>
                    <a:pt x="4168" y="6371"/>
                    <a:pt x="4140" y="6196"/>
                  </a:cubicBezTo>
                  <a:cubicBezTo>
                    <a:pt x="4105" y="5784"/>
                    <a:pt x="3524" y="5756"/>
                    <a:pt x="3231" y="5728"/>
                  </a:cubicBezTo>
                  <a:cubicBezTo>
                    <a:pt x="3119" y="5700"/>
                    <a:pt x="3028" y="5672"/>
                    <a:pt x="2916" y="5672"/>
                  </a:cubicBezTo>
                  <a:cubicBezTo>
                    <a:pt x="2944" y="5609"/>
                    <a:pt x="2916" y="5525"/>
                    <a:pt x="2881" y="5462"/>
                  </a:cubicBezTo>
                  <a:cubicBezTo>
                    <a:pt x="2881" y="5406"/>
                    <a:pt x="2853" y="5350"/>
                    <a:pt x="2797" y="5322"/>
                  </a:cubicBezTo>
                  <a:cubicBezTo>
                    <a:pt x="2825" y="5322"/>
                    <a:pt x="2825" y="5287"/>
                    <a:pt x="2825" y="5287"/>
                  </a:cubicBezTo>
                  <a:cubicBezTo>
                    <a:pt x="2916" y="5378"/>
                    <a:pt x="2972" y="5462"/>
                    <a:pt x="3028" y="5581"/>
                  </a:cubicBezTo>
                  <a:cubicBezTo>
                    <a:pt x="3036" y="5589"/>
                    <a:pt x="3047" y="5593"/>
                    <a:pt x="3059" y="5593"/>
                  </a:cubicBezTo>
                  <a:cubicBezTo>
                    <a:pt x="3087" y="5593"/>
                    <a:pt x="3119" y="5573"/>
                    <a:pt x="3119" y="5553"/>
                  </a:cubicBezTo>
                  <a:cubicBezTo>
                    <a:pt x="3147" y="5406"/>
                    <a:pt x="3028" y="5287"/>
                    <a:pt x="2916" y="5204"/>
                  </a:cubicBezTo>
                  <a:cubicBezTo>
                    <a:pt x="2797" y="5113"/>
                    <a:pt x="2650" y="5113"/>
                    <a:pt x="2531" y="5113"/>
                  </a:cubicBezTo>
                  <a:lnTo>
                    <a:pt x="2531" y="5085"/>
                  </a:lnTo>
                  <a:cubicBezTo>
                    <a:pt x="2566" y="5085"/>
                    <a:pt x="2566" y="5057"/>
                    <a:pt x="2566" y="5057"/>
                  </a:cubicBezTo>
                  <a:cubicBezTo>
                    <a:pt x="2566" y="5029"/>
                    <a:pt x="2594" y="5001"/>
                    <a:pt x="2622" y="5001"/>
                  </a:cubicBezTo>
                  <a:cubicBezTo>
                    <a:pt x="2706" y="4882"/>
                    <a:pt x="2853" y="4798"/>
                    <a:pt x="3000" y="4735"/>
                  </a:cubicBezTo>
                  <a:cubicBezTo>
                    <a:pt x="3119" y="4707"/>
                    <a:pt x="3203" y="4679"/>
                    <a:pt x="3322" y="4588"/>
                  </a:cubicBezTo>
                  <a:cubicBezTo>
                    <a:pt x="3377" y="4560"/>
                    <a:pt x="3440" y="4504"/>
                    <a:pt x="3468" y="4504"/>
                  </a:cubicBezTo>
                  <a:cubicBezTo>
                    <a:pt x="3530" y="4472"/>
                    <a:pt x="3567" y="4463"/>
                    <a:pt x="3592" y="4463"/>
                  </a:cubicBezTo>
                  <a:cubicBezTo>
                    <a:pt x="3627" y="4463"/>
                    <a:pt x="3640" y="4482"/>
                    <a:pt x="3669" y="4482"/>
                  </a:cubicBezTo>
                  <a:cubicBezTo>
                    <a:pt x="3677" y="4482"/>
                    <a:pt x="3687" y="4480"/>
                    <a:pt x="3699" y="4476"/>
                  </a:cubicBezTo>
                  <a:cubicBezTo>
                    <a:pt x="3846" y="4413"/>
                    <a:pt x="3965" y="4330"/>
                    <a:pt x="4105" y="4330"/>
                  </a:cubicBezTo>
                  <a:cubicBezTo>
                    <a:pt x="4152" y="4321"/>
                    <a:pt x="4198" y="4317"/>
                    <a:pt x="4244" y="4317"/>
                  </a:cubicBezTo>
                  <a:cubicBezTo>
                    <a:pt x="4511" y="4317"/>
                    <a:pt x="4750" y="4452"/>
                    <a:pt x="4923" y="4679"/>
                  </a:cubicBezTo>
                  <a:cubicBezTo>
                    <a:pt x="4951" y="4707"/>
                    <a:pt x="4979" y="4735"/>
                    <a:pt x="5042" y="4763"/>
                  </a:cubicBezTo>
                  <a:cubicBezTo>
                    <a:pt x="5060" y="4771"/>
                    <a:pt x="5080" y="4774"/>
                    <a:pt x="5101" y="4774"/>
                  </a:cubicBezTo>
                  <a:cubicBezTo>
                    <a:pt x="5176" y="4774"/>
                    <a:pt x="5263" y="4735"/>
                    <a:pt x="5328" y="4735"/>
                  </a:cubicBezTo>
                  <a:cubicBezTo>
                    <a:pt x="5503" y="4763"/>
                    <a:pt x="5566" y="4910"/>
                    <a:pt x="5678" y="5001"/>
                  </a:cubicBezTo>
                  <a:cubicBezTo>
                    <a:pt x="5689" y="5006"/>
                    <a:pt x="5701" y="5008"/>
                    <a:pt x="5711" y="5008"/>
                  </a:cubicBezTo>
                  <a:cubicBezTo>
                    <a:pt x="5758" y="5008"/>
                    <a:pt x="5792" y="4961"/>
                    <a:pt x="5769" y="4910"/>
                  </a:cubicBezTo>
                  <a:cubicBezTo>
                    <a:pt x="5713" y="4798"/>
                    <a:pt x="5650" y="4651"/>
                    <a:pt x="5503" y="4588"/>
                  </a:cubicBezTo>
                  <a:cubicBezTo>
                    <a:pt x="5447" y="4532"/>
                    <a:pt x="5272" y="4588"/>
                    <a:pt x="5244" y="4504"/>
                  </a:cubicBezTo>
                  <a:cubicBezTo>
                    <a:pt x="5216" y="4476"/>
                    <a:pt x="5244" y="4413"/>
                    <a:pt x="5272" y="4413"/>
                  </a:cubicBezTo>
                  <a:cubicBezTo>
                    <a:pt x="5363" y="4357"/>
                    <a:pt x="5419" y="4385"/>
                    <a:pt x="5475" y="4330"/>
                  </a:cubicBezTo>
                  <a:cubicBezTo>
                    <a:pt x="5503" y="4274"/>
                    <a:pt x="5538" y="4211"/>
                    <a:pt x="5566" y="4183"/>
                  </a:cubicBezTo>
                  <a:cubicBezTo>
                    <a:pt x="5622" y="4064"/>
                    <a:pt x="5713" y="3980"/>
                    <a:pt x="5825" y="3952"/>
                  </a:cubicBezTo>
                  <a:cubicBezTo>
                    <a:pt x="5870" y="3938"/>
                    <a:pt x="5921" y="3938"/>
                    <a:pt x="5972" y="3938"/>
                  </a:cubicBezTo>
                  <a:cubicBezTo>
                    <a:pt x="6022" y="3938"/>
                    <a:pt x="6073" y="3938"/>
                    <a:pt x="6118" y="3924"/>
                  </a:cubicBezTo>
                  <a:cubicBezTo>
                    <a:pt x="6202" y="3889"/>
                    <a:pt x="6293" y="3805"/>
                    <a:pt x="6377" y="3749"/>
                  </a:cubicBezTo>
                  <a:cubicBezTo>
                    <a:pt x="6462" y="3685"/>
                    <a:pt x="6560" y="3624"/>
                    <a:pt x="6663" y="3624"/>
                  </a:cubicBezTo>
                  <a:close/>
                  <a:moveTo>
                    <a:pt x="3011" y="1"/>
                  </a:moveTo>
                  <a:cubicBezTo>
                    <a:pt x="2987" y="1"/>
                    <a:pt x="2964" y="5"/>
                    <a:pt x="2944" y="15"/>
                  </a:cubicBezTo>
                  <a:cubicBezTo>
                    <a:pt x="2916" y="15"/>
                    <a:pt x="2881" y="43"/>
                    <a:pt x="2881" y="43"/>
                  </a:cubicBezTo>
                  <a:cubicBezTo>
                    <a:pt x="2853" y="162"/>
                    <a:pt x="2944" y="281"/>
                    <a:pt x="2972" y="365"/>
                  </a:cubicBezTo>
                  <a:cubicBezTo>
                    <a:pt x="3056" y="512"/>
                    <a:pt x="3203" y="659"/>
                    <a:pt x="3322" y="805"/>
                  </a:cubicBezTo>
                  <a:cubicBezTo>
                    <a:pt x="3615" y="1155"/>
                    <a:pt x="3965" y="1477"/>
                    <a:pt x="4279" y="1763"/>
                  </a:cubicBezTo>
                  <a:cubicBezTo>
                    <a:pt x="4601" y="2057"/>
                    <a:pt x="4867" y="2435"/>
                    <a:pt x="5098" y="2784"/>
                  </a:cubicBezTo>
                  <a:cubicBezTo>
                    <a:pt x="5216" y="2959"/>
                    <a:pt x="5328" y="3134"/>
                    <a:pt x="5391" y="3337"/>
                  </a:cubicBezTo>
                  <a:cubicBezTo>
                    <a:pt x="5447" y="3483"/>
                    <a:pt x="5475" y="3714"/>
                    <a:pt x="5447" y="3889"/>
                  </a:cubicBezTo>
                  <a:cubicBezTo>
                    <a:pt x="5419" y="3952"/>
                    <a:pt x="5391" y="3980"/>
                    <a:pt x="5363" y="4036"/>
                  </a:cubicBezTo>
                  <a:cubicBezTo>
                    <a:pt x="5272" y="4211"/>
                    <a:pt x="5154" y="4239"/>
                    <a:pt x="4979" y="4239"/>
                  </a:cubicBezTo>
                  <a:cubicBezTo>
                    <a:pt x="4951" y="4239"/>
                    <a:pt x="4951" y="4274"/>
                    <a:pt x="4923" y="4274"/>
                  </a:cubicBezTo>
                  <a:cubicBezTo>
                    <a:pt x="4839" y="4239"/>
                    <a:pt x="4748" y="4211"/>
                    <a:pt x="4692" y="4183"/>
                  </a:cubicBezTo>
                  <a:cubicBezTo>
                    <a:pt x="4573" y="4127"/>
                    <a:pt x="4517" y="4064"/>
                    <a:pt x="4398" y="4036"/>
                  </a:cubicBezTo>
                  <a:cubicBezTo>
                    <a:pt x="4314" y="4036"/>
                    <a:pt x="4224" y="4036"/>
                    <a:pt x="4140" y="4064"/>
                  </a:cubicBezTo>
                  <a:cubicBezTo>
                    <a:pt x="4140" y="4036"/>
                    <a:pt x="4140" y="4036"/>
                    <a:pt x="4105" y="4036"/>
                  </a:cubicBezTo>
                  <a:cubicBezTo>
                    <a:pt x="4049" y="4008"/>
                    <a:pt x="3965" y="3952"/>
                    <a:pt x="3902" y="3889"/>
                  </a:cubicBezTo>
                  <a:cubicBezTo>
                    <a:pt x="3818" y="3833"/>
                    <a:pt x="3727" y="3777"/>
                    <a:pt x="3615" y="3714"/>
                  </a:cubicBezTo>
                  <a:cubicBezTo>
                    <a:pt x="3405" y="3574"/>
                    <a:pt x="3203" y="3428"/>
                    <a:pt x="2972" y="3309"/>
                  </a:cubicBezTo>
                  <a:cubicBezTo>
                    <a:pt x="2531" y="3050"/>
                    <a:pt x="2154" y="2700"/>
                    <a:pt x="1776" y="2351"/>
                  </a:cubicBezTo>
                  <a:cubicBezTo>
                    <a:pt x="1427" y="2001"/>
                    <a:pt x="1077" y="1561"/>
                    <a:pt x="902" y="1092"/>
                  </a:cubicBezTo>
                  <a:cubicBezTo>
                    <a:pt x="818" y="861"/>
                    <a:pt x="699" y="631"/>
                    <a:pt x="581" y="393"/>
                  </a:cubicBezTo>
                  <a:cubicBezTo>
                    <a:pt x="525" y="309"/>
                    <a:pt x="406" y="190"/>
                    <a:pt x="378" y="106"/>
                  </a:cubicBezTo>
                  <a:cubicBezTo>
                    <a:pt x="366" y="68"/>
                    <a:pt x="338" y="50"/>
                    <a:pt x="309" y="50"/>
                  </a:cubicBezTo>
                  <a:cubicBezTo>
                    <a:pt x="270" y="50"/>
                    <a:pt x="231" y="82"/>
                    <a:pt x="231" y="134"/>
                  </a:cubicBezTo>
                  <a:cubicBezTo>
                    <a:pt x="203" y="631"/>
                    <a:pt x="259" y="1127"/>
                    <a:pt x="378" y="1616"/>
                  </a:cubicBezTo>
                  <a:cubicBezTo>
                    <a:pt x="497" y="2141"/>
                    <a:pt x="699" y="2665"/>
                    <a:pt x="930" y="3162"/>
                  </a:cubicBezTo>
                  <a:cubicBezTo>
                    <a:pt x="1049" y="3428"/>
                    <a:pt x="1224" y="3658"/>
                    <a:pt x="1343" y="3924"/>
                  </a:cubicBezTo>
                  <a:cubicBezTo>
                    <a:pt x="1427" y="4155"/>
                    <a:pt x="1518" y="4357"/>
                    <a:pt x="1629" y="4560"/>
                  </a:cubicBezTo>
                  <a:cubicBezTo>
                    <a:pt x="1692" y="4679"/>
                    <a:pt x="1832" y="5001"/>
                    <a:pt x="2007" y="5176"/>
                  </a:cubicBezTo>
                  <a:lnTo>
                    <a:pt x="1832" y="5176"/>
                  </a:lnTo>
                  <a:cubicBezTo>
                    <a:pt x="1692" y="5204"/>
                    <a:pt x="1518" y="5232"/>
                    <a:pt x="1371" y="5260"/>
                  </a:cubicBezTo>
                  <a:cubicBezTo>
                    <a:pt x="1280" y="5287"/>
                    <a:pt x="1168" y="5322"/>
                    <a:pt x="1133" y="5406"/>
                  </a:cubicBezTo>
                  <a:cubicBezTo>
                    <a:pt x="1077" y="5581"/>
                    <a:pt x="1399" y="5728"/>
                    <a:pt x="1518" y="5756"/>
                  </a:cubicBezTo>
                  <a:cubicBezTo>
                    <a:pt x="1545" y="5784"/>
                    <a:pt x="1573" y="5812"/>
                    <a:pt x="1601" y="5812"/>
                  </a:cubicBezTo>
                  <a:cubicBezTo>
                    <a:pt x="1545" y="5847"/>
                    <a:pt x="1483" y="5875"/>
                    <a:pt x="1455" y="5931"/>
                  </a:cubicBezTo>
                  <a:cubicBezTo>
                    <a:pt x="1427" y="5959"/>
                    <a:pt x="1399" y="5987"/>
                    <a:pt x="1427" y="6022"/>
                  </a:cubicBezTo>
                  <a:cubicBezTo>
                    <a:pt x="1518" y="6134"/>
                    <a:pt x="1657" y="6224"/>
                    <a:pt x="1776" y="6308"/>
                  </a:cubicBezTo>
                  <a:cubicBezTo>
                    <a:pt x="1545" y="6308"/>
                    <a:pt x="1308" y="6336"/>
                    <a:pt x="1077" y="6399"/>
                  </a:cubicBezTo>
                  <a:cubicBezTo>
                    <a:pt x="874" y="6455"/>
                    <a:pt x="643" y="6511"/>
                    <a:pt x="434" y="6602"/>
                  </a:cubicBezTo>
                  <a:cubicBezTo>
                    <a:pt x="322" y="6630"/>
                    <a:pt x="203" y="6686"/>
                    <a:pt x="175" y="6833"/>
                  </a:cubicBezTo>
                  <a:cubicBezTo>
                    <a:pt x="175" y="6861"/>
                    <a:pt x="203" y="6924"/>
                    <a:pt x="259" y="6924"/>
                  </a:cubicBezTo>
                  <a:cubicBezTo>
                    <a:pt x="553" y="6980"/>
                    <a:pt x="874" y="6980"/>
                    <a:pt x="1196" y="7008"/>
                  </a:cubicBezTo>
                  <a:cubicBezTo>
                    <a:pt x="1077" y="7036"/>
                    <a:pt x="958" y="7071"/>
                    <a:pt x="874" y="7098"/>
                  </a:cubicBezTo>
                  <a:cubicBezTo>
                    <a:pt x="671" y="7126"/>
                    <a:pt x="497" y="7182"/>
                    <a:pt x="350" y="7273"/>
                  </a:cubicBezTo>
                  <a:cubicBezTo>
                    <a:pt x="231" y="7329"/>
                    <a:pt x="28" y="7385"/>
                    <a:pt x="0" y="7532"/>
                  </a:cubicBezTo>
                  <a:cubicBezTo>
                    <a:pt x="0" y="7560"/>
                    <a:pt x="28" y="7623"/>
                    <a:pt x="56" y="7651"/>
                  </a:cubicBezTo>
                  <a:cubicBezTo>
                    <a:pt x="203" y="7735"/>
                    <a:pt x="434" y="7735"/>
                    <a:pt x="609" y="7798"/>
                  </a:cubicBezTo>
                  <a:cubicBezTo>
                    <a:pt x="818" y="7854"/>
                    <a:pt x="1021" y="7945"/>
                    <a:pt x="1224" y="8001"/>
                  </a:cubicBezTo>
                  <a:cubicBezTo>
                    <a:pt x="1280" y="8028"/>
                    <a:pt x="1371" y="8056"/>
                    <a:pt x="1455" y="8056"/>
                  </a:cubicBezTo>
                  <a:lnTo>
                    <a:pt x="1455" y="8084"/>
                  </a:lnTo>
                  <a:cubicBezTo>
                    <a:pt x="1427" y="8084"/>
                    <a:pt x="1427" y="8119"/>
                    <a:pt x="1427" y="8119"/>
                  </a:cubicBezTo>
                  <a:lnTo>
                    <a:pt x="1427" y="8147"/>
                  </a:lnTo>
                  <a:cubicBezTo>
                    <a:pt x="1399" y="8175"/>
                    <a:pt x="1399" y="8175"/>
                    <a:pt x="1399" y="8203"/>
                  </a:cubicBezTo>
                  <a:cubicBezTo>
                    <a:pt x="1280" y="8231"/>
                    <a:pt x="1196" y="8259"/>
                    <a:pt x="1105" y="8294"/>
                  </a:cubicBezTo>
                  <a:cubicBezTo>
                    <a:pt x="1021" y="8322"/>
                    <a:pt x="902" y="8350"/>
                    <a:pt x="818" y="8406"/>
                  </a:cubicBezTo>
                  <a:cubicBezTo>
                    <a:pt x="727" y="8434"/>
                    <a:pt x="553" y="8469"/>
                    <a:pt x="469" y="8553"/>
                  </a:cubicBezTo>
                  <a:cubicBezTo>
                    <a:pt x="203" y="8784"/>
                    <a:pt x="755" y="8903"/>
                    <a:pt x="902" y="8930"/>
                  </a:cubicBezTo>
                  <a:cubicBezTo>
                    <a:pt x="993" y="8930"/>
                    <a:pt x="1105" y="8958"/>
                    <a:pt x="1196" y="8958"/>
                  </a:cubicBezTo>
                  <a:cubicBezTo>
                    <a:pt x="1105" y="9105"/>
                    <a:pt x="1049" y="9280"/>
                    <a:pt x="1021" y="9399"/>
                  </a:cubicBezTo>
                  <a:cubicBezTo>
                    <a:pt x="902" y="9658"/>
                    <a:pt x="846" y="10042"/>
                    <a:pt x="818" y="10329"/>
                  </a:cubicBezTo>
                  <a:cubicBezTo>
                    <a:pt x="818" y="10679"/>
                    <a:pt x="755" y="11028"/>
                    <a:pt x="818" y="11378"/>
                  </a:cubicBezTo>
                  <a:cubicBezTo>
                    <a:pt x="846" y="11755"/>
                    <a:pt x="902" y="12077"/>
                    <a:pt x="874" y="12455"/>
                  </a:cubicBezTo>
                  <a:cubicBezTo>
                    <a:pt x="818" y="12839"/>
                    <a:pt x="727" y="13189"/>
                    <a:pt x="699" y="13566"/>
                  </a:cubicBezTo>
                  <a:cubicBezTo>
                    <a:pt x="671" y="13916"/>
                    <a:pt x="699" y="14266"/>
                    <a:pt x="755" y="14615"/>
                  </a:cubicBezTo>
                  <a:cubicBezTo>
                    <a:pt x="818" y="14790"/>
                    <a:pt x="874" y="14965"/>
                    <a:pt x="874" y="15168"/>
                  </a:cubicBezTo>
                  <a:cubicBezTo>
                    <a:pt x="874" y="15342"/>
                    <a:pt x="818" y="15545"/>
                    <a:pt x="783" y="15720"/>
                  </a:cubicBezTo>
                  <a:cubicBezTo>
                    <a:pt x="727" y="16014"/>
                    <a:pt x="727" y="16272"/>
                    <a:pt x="783" y="16566"/>
                  </a:cubicBezTo>
                  <a:cubicBezTo>
                    <a:pt x="783" y="16713"/>
                    <a:pt x="846" y="16825"/>
                    <a:pt x="846" y="16944"/>
                  </a:cubicBezTo>
                  <a:cubicBezTo>
                    <a:pt x="818" y="17209"/>
                    <a:pt x="755" y="17440"/>
                    <a:pt x="783" y="17699"/>
                  </a:cubicBezTo>
                  <a:lnTo>
                    <a:pt x="783" y="17790"/>
                  </a:lnTo>
                  <a:cubicBezTo>
                    <a:pt x="783" y="18111"/>
                    <a:pt x="930" y="18433"/>
                    <a:pt x="1168" y="18636"/>
                  </a:cubicBezTo>
                  <a:cubicBezTo>
                    <a:pt x="1168" y="18664"/>
                    <a:pt x="1168" y="18664"/>
                    <a:pt x="1196" y="18664"/>
                  </a:cubicBezTo>
                  <a:cubicBezTo>
                    <a:pt x="1427" y="19041"/>
                    <a:pt x="1720" y="19419"/>
                    <a:pt x="2098" y="19657"/>
                  </a:cubicBezTo>
                  <a:cubicBezTo>
                    <a:pt x="2594" y="19943"/>
                    <a:pt x="3175" y="20062"/>
                    <a:pt x="3699" y="20118"/>
                  </a:cubicBezTo>
                  <a:cubicBezTo>
                    <a:pt x="3846" y="20118"/>
                    <a:pt x="3965" y="20146"/>
                    <a:pt x="4077" y="20146"/>
                  </a:cubicBezTo>
                  <a:cubicBezTo>
                    <a:pt x="4252" y="20146"/>
                    <a:pt x="4398" y="20118"/>
                    <a:pt x="4573" y="20090"/>
                  </a:cubicBezTo>
                  <a:cubicBezTo>
                    <a:pt x="4788" y="20090"/>
                    <a:pt x="5014" y="20103"/>
                    <a:pt x="5237" y="20103"/>
                  </a:cubicBezTo>
                  <a:cubicBezTo>
                    <a:pt x="5349" y="20103"/>
                    <a:pt x="5459" y="20100"/>
                    <a:pt x="5566" y="20090"/>
                  </a:cubicBezTo>
                  <a:cubicBezTo>
                    <a:pt x="6202" y="20034"/>
                    <a:pt x="6874" y="19888"/>
                    <a:pt x="7517" y="19769"/>
                  </a:cubicBezTo>
                  <a:cubicBezTo>
                    <a:pt x="7748" y="19741"/>
                    <a:pt x="7985" y="19657"/>
                    <a:pt x="8216" y="19510"/>
                  </a:cubicBezTo>
                  <a:cubicBezTo>
                    <a:pt x="8475" y="19391"/>
                    <a:pt x="8594" y="19097"/>
                    <a:pt x="8741" y="18867"/>
                  </a:cubicBezTo>
                  <a:cubicBezTo>
                    <a:pt x="9034" y="18342"/>
                    <a:pt x="8566" y="17874"/>
                    <a:pt x="8447" y="17384"/>
                  </a:cubicBezTo>
                  <a:cubicBezTo>
                    <a:pt x="8363" y="17091"/>
                    <a:pt x="8244" y="16797"/>
                    <a:pt x="8041" y="16538"/>
                  </a:cubicBezTo>
                  <a:cubicBezTo>
                    <a:pt x="7811" y="16244"/>
                    <a:pt x="7664" y="15923"/>
                    <a:pt x="7664" y="15545"/>
                  </a:cubicBezTo>
                  <a:cubicBezTo>
                    <a:pt x="7664" y="14874"/>
                    <a:pt x="7895" y="14203"/>
                    <a:pt x="7636" y="13594"/>
                  </a:cubicBezTo>
                  <a:cubicBezTo>
                    <a:pt x="7720" y="13273"/>
                    <a:pt x="7811" y="12951"/>
                    <a:pt x="7923" y="12664"/>
                  </a:cubicBezTo>
                  <a:cubicBezTo>
                    <a:pt x="7985" y="12692"/>
                    <a:pt x="8069" y="12692"/>
                    <a:pt x="8160" y="12720"/>
                  </a:cubicBezTo>
                  <a:cubicBezTo>
                    <a:pt x="8538" y="12776"/>
                    <a:pt x="8887" y="12923"/>
                    <a:pt x="9209" y="13154"/>
                  </a:cubicBezTo>
                  <a:cubicBezTo>
                    <a:pt x="9321" y="13245"/>
                    <a:pt x="9468" y="13364"/>
                    <a:pt x="9615" y="13420"/>
                  </a:cubicBezTo>
                  <a:cubicBezTo>
                    <a:pt x="9671" y="13448"/>
                    <a:pt x="9762" y="13476"/>
                    <a:pt x="9845" y="13476"/>
                  </a:cubicBezTo>
                  <a:cubicBezTo>
                    <a:pt x="9845" y="13476"/>
                    <a:pt x="9873" y="13476"/>
                    <a:pt x="9908" y="13448"/>
                  </a:cubicBezTo>
                  <a:cubicBezTo>
                    <a:pt x="10020" y="13538"/>
                    <a:pt x="10167" y="13594"/>
                    <a:pt x="10286" y="13713"/>
                  </a:cubicBezTo>
                  <a:cubicBezTo>
                    <a:pt x="10433" y="13825"/>
                    <a:pt x="10517" y="14000"/>
                    <a:pt x="10664" y="14119"/>
                  </a:cubicBezTo>
                  <a:cubicBezTo>
                    <a:pt x="10922" y="14322"/>
                    <a:pt x="11363" y="14350"/>
                    <a:pt x="11712" y="14350"/>
                  </a:cubicBezTo>
                  <a:cubicBezTo>
                    <a:pt x="11915" y="14350"/>
                    <a:pt x="12090" y="14350"/>
                    <a:pt x="12293" y="14266"/>
                  </a:cubicBezTo>
                  <a:cubicBezTo>
                    <a:pt x="12384" y="14238"/>
                    <a:pt x="12530" y="14238"/>
                    <a:pt x="12614" y="14147"/>
                  </a:cubicBezTo>
                  <a:cubicBezTo>
                    <a:pt x="12642" y="14147"/>
                    <a:pt x="12670" y="14091"/>
                    <a:pt x="12642" y="14063"/>
                  </a:cubicBezTo>
                  <a:lnTo>
                    <a:pt x="12642" y="14028"/>
                  </a:lnTo>
                  <a:lnTo>
                    <a:pt x="12642" y="14000"/>
                  </a:lnTo>
                  <a:cubicBezTo>
                    <a:pt x="12642" y="13853"/>
                    <a:pt x="12586" y="13741"/>
                    <a:pt x="12468" y="13622"/>
                  </a:cubicBezTo>
                  <a:cubicBezTo>
                    <a:pt x="12496" y="13594"/>
                    <a:pt x="12496" y="13594"/>
                    <a:pt x="12530" y="13566"/>
                  </a:cubicBezTo>
                  <a:cubicBezTo>
                    <a:pt x="12586" y="13476"/>
                    <a:pt x="12614" y="13420"/>
                    <a:pt x="12586" y="13329"/>
                  </a:cubicBezTo>
                  <a:cubicBezTo>
                    <a:pt x="12558" y="13245"/>
                    <a:pt x="12468" y="13245"/>
                    <a:pt x="12384" y="13245"/>
                  </a:cubicBezTo>
                  <a:cubicBezTo>
                    <a:pt x="12412" y="13189"/>
                    <a:pt x="12412" y="13098"/>
                    <a:pt x="12356" y="13042"/>
                  </a:cubicBezTo>
                  <a:cubicBezTo>
                    <a:pt x="12304" y="13006"/>
                    <a:pt x="12242" y="12991"/>
                    <a:pt x="12178" y="12991"/>
                  </a:cubicBezTo>
                  <a:cubicBezTo>
                    <a:pt x="12131" y="12991"/>
                    <a:pt x="12082" y="12999"/>
                    <a:pt x="12034" y="13014"/>
                  </a:cubicBezTo>
                  <a:cubicBezTo>
                    <a:pt x="12090" y="12951"/>
                    <a:pt x="12118" y="12895"/>
                    <a:pt x="12146" y="12839"/>
                  </a:cubicBezTo>
                  <a:cubicBezTo>
                    <a:pt x="12146" y="12769"/>
                    <a:pt x="12095" y="12702"/>
                    <a:pt x="12047" y="12702"/>
                  </a:cubicBezTo>
                  <a:cubicBezTo>
                    <a:pt x="12032" y="12702"/>
                    <a:pt x="12019" y="12708"/>
                    <a:pt x="12006" y="12720"/>
                  </a:cubicBezTo>
                  <a:cubicBezTo>
                    <a:pt x="11943" y="12748"/>
                    <a:pt x="11887" y="12776"/>
                    <a:pt x="11831" y="12804"/>
                  </a:cubicBezTo>
                  <a:cubicBezTo>
                    <a:pt x="11831" y="12748"/>
                    <a:pt x="11831" y="12720"/>
                    <a:pt x="11859" y="12692"/>
                  </a:cubicBezTo>
                  <a:cubicBezTo>
                    <a:pt x="11887" y="12629"/>
                    <a:pt x="11915" y="12574"/>
                    <a:pt x="11915" y="12518"/>
                  </a:cubicBezTo>
                  <a:cubicBezTo>
                    <a:pt x="11915" y="12466"/>
                    <a:pt x="11859" y="12419"/>
                    <a:pt x="11804" y="12419"/>
                  </a:cubicBezTo>
                  <a:cubicBezTo>
                    <a:pt x="11792" y="12419"/>
                    <a:pt x="11780" y="12422"/>
                    <a:pt x="11768" y="12427"/>
                  </a:cubicBezTo>
                  <a:cubicBezTo>
                    <a:pt x="11712" y="12490"/>
                    <a:pt x="11621" y="12490"/>
                    <a:pt x="11566" y="12546"/>
                  </a:cubicBezTo>
                  <a:cubicBezTo>
                    <a:pt x="11566" y="12518"/>
                    <a:pt x="11538" y="12518"/>
                    <a:pt x="11538" y="12490"/>
                  </a:cubicBezTo>
                  <a:lnTo>
                    <a:pt x="11510" y="12490"/>
                  </a:lnTo>
                  <a:cubicBezTo>
                    <a:pt x="11419" y="12343"/>
                    <a:pt x="11538" y="12224"/>
                    <a:pt x="11621" y="12140"/>
                  </a:cubicBezTo>
                  <a:cubicBezTo>
                    <a:pt x="11684" y="12105"/>
                    <a:pt x="11740" y="12021"/>
                    <a:pt x="11796" y="11993"/>
                  </a:cubicBezTo>
                  <a:cubicBezTo>
                    <a:pt x="11831" y="11993"/>
                    <a:pt x="11859" y="12021"/>
                    <a:pt x="11887" y="12049"/>
                  </a:cubicBezTo>
                  <a:cubicBezTo>
                    <a:pt x="11887" y="12105"/>
                    <a:pt x="11887" y="12168"/>
                    <a:pt x="11915" y="12224"/>
                  </a:cubicBezTo>
                  <a:cubicBezTo>
                    <a:pt x="11915" y="12264"/>
                    <a:pt x="11944" y="12294"/>
                    <a:pt x="11974" y="12294"/>
                  </a:cubicBezTo>
                  <a:cubicBezTo>
                    <a:pt x="11985" y="12294"/>
                    <a:pt x="11996" y="12290"/>
                    <a:pt x="12006" y="12280"/>
                  </a:cubicBezTo>
                  <a:cubicBezTo>
                    <a:pt x="12062" y="12280"/>
                    <a:pt x="12090" y="12280"/>
                    <a:pt x="12118" y="12252"/>
                  </a:cubicBezTo>
                  <a:cubicBezTo>
                    <a:pt x="12118" y="12315"/>
                    <a:pt x="12146" y="12399"/>
                    <a:pt x="12209" y="12427"/>
                  </a:cubicBezTo>
                  <a:cubicBezTo>
                    <a:pt x="12225" y="12463"/>
                    <a:pt x="12250" y="12478"/>
                    <a:pt x="12281" y="12478"/>
                  </a:cubicBezTo>
                  <a:cubicBezTo>
                    <a:pt x="12303" y="12478"/>
                    <a:pt x="12329" y="12470"/>
                    <a:pt x="12356" y="12455"/>
                  </a:cubicBezTo>
                  <a:cubicBezTo>
                    <a:pt x="12384" y="12427"/>
                    <a:pt x="12384" y="12427"/>
                    <a:pt x="12412" y="12399"/>
                  </a:cubicBezTo>
                  <a:cubicBezTo>
                    <a:pt x="12412" y="12427"/>
                    <a:pt x="12440" y="12455"/>
                    <a:pt x="12468" y="12518"/>
                  </a:cubicBezTo>
                  <a:cubicBezTo>
                    <a:pt x="12468" y="12537"/>
                    <a:pt x="12499" y="12557"/>
                    <a:pt x="12527" y="12557"/>
                  </a:cubicBezTo>
                  <a:cubicBezTo>
                    <a:pt x="12539" y="12557"/>
                    <a:pt x="12550" y="12554"/>
                    <a:pt x="12558" y="12546"/>
                  </a:cubicBezTo>
                  <a:cubicBezTo>
                    <a:pt x="12642" y="12546"/>
                    <a:pt x="12705" y="12490"/>
                    <a:pt x="12761" y="12455"/>
                  </a:cubicBezTo>
                  <a:cubicBezTo>
                    <a:pt x="12797" y="12470"/>
                    <a:pt x="12829" y="12478"/>
                    <a:pt x="12858" y="12478"/>
                  </a:cubicBezTo>
                  <a:cubicBezTo>
                    <a:pt x="12898" y="12478"/>
                    <a:pt x="12932" y="12463"/>
                    <a:pt x="12964" y="12427"/>
                  </a:cubicBezTo>
                  <a:cubicBezTo>
                    <a:pt x="12992" y="12427"/>
                    <a:pt x="13020" y="12371"/>
                    <a:pt x="13055" y="12343"/>
                  </a:cubicBezTo>
                  <a:cubicBezTo>
                    <a:pt x="13258" y="12140"/>
                    <a:pt x="13286" y="11755"/>
                    <a:pt x="13370" y="11525"/>
                  </a:cubicBezTo>
                  <a:cubicBezTo>
                    <a:pt x="13516" y="11175"/>
                    <a:pt x="13460" y="10944"/>
                    <a:pt x="13342" y="10623"/>
                  </a:cubicBezTo>
                  <a:cubicBezTo>
                    <a:pt x="13286" y="10420"/>
                    <a:pt x="13286" y="10329"/>
                    <a:pt x="13314" y="10126"/>
                  </a:cubicBezTo>
                  <a:cubicBezTo>
                    <a:pt x="13342" y="9979"/>
                    <a:pt x="13342" y="9833"/>
                    <a:pt x="13314" y="9658"/>
                  </a:cubicBezTo>
                  <a:cubicBezTo>
                    <a:pt x="13286" y="9518"/>
                    <a:pt x="13195" y="9280"/>
                    <a:pt x="13055" y="9168"/>
                  </a:cubicBezTo>
                  <a:cubicBezTo>
                    <a:pt x="13195" y="8958"/>
                    <a:pt x="13286" y="8728"/>
                    <a:pt x="13342" y="8497"/>
                  </a:cubicBezTo>
                  <a:cubicBezTo>
                    <a:pt x="13405" y="8350"/>
                    <a:pt x="13405" y="8175"/>
                    <a:pt x="13405" y="8028"/>
                  </a:cubicBezTo>
                  <a:cubicBezTo>
                    <a:pt x="13405" y="7973"/>
                    <a:pt x="13405" y="7910"/>
                    <a:pt x="13314" y="7882"/>
                  </a:cubicBezTo>
                  <a:cubicBezTo>
                    <a:pt x="13299" y="7874"/>
                    <a:pt x="13282" y="7871"/>
                    <a:pt x="13263" y="7871"/>
                  </a:cubicBezTo>
                  <a:cubicBezTo>
                    <a:pt x="13210" y="7871"/>
                    <a:pt x="13145" y="7898"/>
                    <a:pt x="13083" y="7945"/>
                  </a:cubicBezTo>
                  <a:cubicBezTo>
                    <a:pt x="12936" y="8001"/>
                    <a:pt x="12789" y="8119"/>
                    <a:pt x="12642" y="8175"/>
                  </a:cubicBezTo>
                  <a:cubicBezTo>
                    <a:pt x="12530" y="8231"/>
                    <a:pt x="12440" y="8294"/>
                    <a:pt x="12356" y="8350"/>
                  </a:cubicBezTo>
                  <a:cubicBezTo>
                    <a:pt x="12384" y="8231"/>
                    <a:pt x="12412" y="8084"/>
                    <a:pt x="12412" y="7973"/>
                  </a:cubicBezTo>
                  <a:cubicBezTo>
                    <a:pt x="12440" y="7882"/>
                    <a:pt x="12496" y="7707"/>
                    <a:pt x="12384" y="7651"/>
                  </a:cubicBezTo>
                  <a:cubicBezTo>
                    <a:pt x="12366" y="7640"/>
                    <a:pt x="12346" y="7635"/>
                    <a:pt x="12325" y="7635"/>
                  </a:cubicBezTo>
                  <a:cubicBezTo>
                    <a:pt x="12238" y="7635"/>
                    <a:pt x="12130" y="7712"/>
                    <a:pt x="12062" y="7735"/>
                  </a:cubicBezTo>
                  <a:cubicBezTo>
                    <a:pt x="11971" y="7798"/>
                    <a:pt x="11887" y="7826"/>
                    <a:pt x="11831" y="7882"/>
                  </a:cubicBezTo>
                  <a:cubicBezTo>
                    <a:pt x="11796" y="7882"/>
                    <a:pt x="11768" y="7910"/>
                    <a:pt x="11740" y="7910"/>
                  </a:cubicBezTo>
                  <a:lnTo>
                    <a:pt x="11740" y="7854"/>
                  </a:lnTo>
                  <a:cubicBezTo>
                    <a:pt x="11684" y="7798"/>
                    <a:pt x="11621" y="7735"/>
                    <a:pt x="11566" y="7707"/>
                  </a:cubicBezTo>
                  <a:cubicBezTo>
                    <a:pt x="11510" y="7679"/>
                    <a:pt x="11482" y="7651"/>
                    <a:pt x="11447" y="7651"/>
                  </a:cubicBezTo>
                  <a:cubicBezTo>
                    <a:pt x="11447" y="7623"/>
                    <a:pt x="11419" y="7623"/>
                    <a:pt x="11419" y="7623"/>
                  </a:cubicBezTo>
                  <a:lnTo>
                    <a:pt x="11391" y="7623"/>
                  </a:lnTo>
                  <a:lnTo>
                    <a:pt x="11391" y="7595"/>
                  </a:lnTo>
                  <a:cubicBezTo>
                    <a:pt x="11391" y="7476"/>
                    <a:pt x="11335" y="7357"/>
                    <a:pt x="11307" y="7245"/>
                  </a:cubicBezTo>
                  <a:cubicBezTo>
                    <a:pt x="11276" y="7189"/>
                    <a:pt x="11227" y="7065"/>
                    <a:pt x="11157" y="7065"/>
                  </a:cubicBezTo>
                  <a:cubicBezTo>
                    <a:pt x="11149" y="7065"/>
                    <a:pt x="11141" y="7067"/>
                    <a:pt x="11132" y="7071"/>
                  </a:cubicBezTo>
                  <a:cubicBezTo>
                    <a:pt x="11041" y="7071"/>
                    <a:pt x="10985" y="7182"/>
                    <a:pt x="10922" y="7245"/>
                  </a:cubicBezTo>
                  <a:cubicBezTo>
                    <a:pt x="10894" y="7301"/>
                    <a:pt x="10838" y="7357"/>
                    <a:pt x="10810" y="7420"/>
                  </a:cubicBezTo>
                  <a:cubicBezTo>
                    <a:pt x="10788" y="7301"/>
                    <a:pt x="10742" y="6973"/>
                    <a:pt x="10619" y="6973"/>
                  </a:cubicBezTo>
                  <a:cubicBezTo>
                    <a:pt x="10589" y="6973"/>
                    <a:pt x="10556" y="6991"/>
                    <a:pt x="10517" y="7036"/>
                  </a:cubicBezTo>
                  <a:cubicBezTo>
                    <a:pt x="10489" y="7008"/>
                    <a:pt x="10489" y="6980"/>
                    <a:pt x="10461" y="6952"/>
                  </a:cubicBezTo>
                  <a:cubicBezTo>
                    <a:pt x="10433" y="6924"/>
                    <a:pt x="10433" y="6924"/>
                    <a:pt x="10398" y="6896"/>
                  </a:cubicBezTo>
                  <a:cubicBezTo>
                    <a:pt x="10398" y="6861"/>
                    <a:pt x="10370" y="6861"/>
                    <a:pt x="10342" y="6833"/>
                  </a:cubicBezTo>
                  <a:lnTo>
                    <a:pt x="10314" y="6805"/>
                  </a:lnTo>
                  <a:cubicBezTo>
                    <a:pt x="10258" y="6749"/>
                    <a:pt x="10167" y="6686"/>
                    <a:pt x="10111" y="6602"/>
                  </a:cubicBezTo>
                  <a:cubicBezTo>
                    <a:pt x="10048" y="6546"/>
                    <a:pt x="10048" y="6427"/>
                    <a:pt x="10048" y="6371"/>
                  </a:cubicBezTo>
                  <a:cubicBezTo>
                    <a:pt x="10020" y="6196"/>
                    <a:pt x="10020" y="6050"/>
                    <a:pt x="9964" y="5903"/>
                  </a:cubicBezTo>
                  <a:cubicBezTo>
                    <a:pt x="9908" y="5847"/>
                    <a:pt x="9845" y="5700"/>
                    <a:pt x="9762" y="5637"/>
                  </a:cubicBezTo>
                  <a:cubicBezTo>
                    <a:pt x="9738" y="5628"/>
                    <a:pt x="9718" y="5623"/>
                    <a:pt x="9700" y="5623"/>
                  </a:cubicBezTo>
                  <a:cubicBezTo>
                    <a:pt x="9558" y="5623"/>
                    <a:pt x="9552" y="5884"/>
                    <a:pt x="9496" y="5959"/>
                  </a:cubicBezTo>
                  <a:cubicBezTo>
                    <a:pt x="9496" y="6022"/>
                    <a:pt x="9496" y="6050"/>
                    <a:pt x="9468" y="6078"/>
                  </a:cubicBezTo>
                  <a:cubicBezTo>
                    <a:pt x="9440" y="5987"/>
                    <a:pt x="9412" y="5931"/>
                    <a:pt x="9412" y="5847"/>
                  </a:cubicBezTo>
                  <a:cubicBezTo>
                    <a:pt x="9349" y="5637"/>
                    <a:pt x="9265" y="5462"/>
                    <a:pt x="9237" y="5260"/>
                  </a:cubicBezTo>
                  <a:cubicBezTo>
                    <a:pt x="9174" y="5001"/>
                    <a:pt x="9209" y="4588"/>
                    <a:pt x="8943" y="4413"/>
                  </a:cubicBezTo>
                  <a:cubicBezTo>
                    <a:pt x="8929" y="4399"/>
                    <a:pt x="8915" y="4392"/>
                    <a:pt x="8901" y="4392"/>
                  </a:cubicBezTo>
                  <a:cubicBezTo>
                    <a:pt x="8887" y="4392"/>
                    <a:pt x="8873" y="4399"/>
                    <a:pt x="8859" y="4413"/>
                  </a:cubicBezTo>
                  <a:cubicBezTo>
                    <a:pt x="8741" y="4504"/>
                    <a:pt x="8685" y="4679"/>
                    <a:pt x="8650" y="4826"/>
                  </a:cubicBezTo>
                  <a:cubicBezTo>
                    <a:pt x="8622" y="4882"/>
                    <a:pt x="8594" y="4938"/>
                    <a:pt x="8566" y="5001"/>
                  </a:cubicBezTo>
                  <a:cubicBezTo>
                    <a:pt x="8566" y="4938"/>
                    <a:pt x="8538" y="4882"/>
                    <a:pt x="8510" y="4798"/>
                  </a:cubicBezTo>
                  <a:cubicBezTo>
                    <a:pt x="8447" y="4588"/>
                    <a:pt x="8391" y="4413"/>
                    <a:pt x="8335" y="4211"/>
                  </a:cubicBezTo>
                  <a:cubicBezTo>
                    <a:pt x="8272" y="3980"/>
                    <a:pt x="8216" y="3574"/>
                    <a:pt x="7950" y="3455"/>
                  </a:cubicBezTo>
                  <a:cubicBezTo>
                    <a:pt x="7923" y="3455"/>
                    <a:pt x="7867" y="3483"/>
                    <a:pt x="7867" y="3511"/>
                  </a:cubicBezTo>
                  <a:cubicBezTo>
                    <a:pt x="7720" y="3714"/>
                    <a:pt x="7636" y="3924"/>
                    <a:pt x="7573" y="4183"/>
                  </a:cubicBezTo>
                  <a:lnTo>
                    <a:pt x="7573" y="4211"/>
                  </a:lnTo>
                  <a:cubicBezTo>
                    <a:pt x="7573" y="4127"/>
                    <a:pt x="7545" y="4036"/>
                    <a:pt x="7517" y="3952"/>
                  </a:cubicBezTo>
                  <a:cubicBezTo>
                    <a:pt x="7489" y="3861"/>
                    <a:pt x="7461" y="3686"/>
                    <a:pt x="7398" y="3602"/>
                  </a:cubicBezTo>
                  <a:cubicBezTo>
                    <a:pt x="7349" y="3535"/>
                    <a:pt x="7304" y="3509"/>
                    <a:pt x="7262" y="3509"/>
                  </a:cubicBezTo>
                  <a:cubicBezTo>
                    <a:pt x="7180" y="3509"/>
                    <a:pt x="7110" y="3610"/>
                    <a:pt x="7050" y="3684"/>
                  </a:cubicBezTo>
                  <a:lnTo>
                    <a:pt x="7050" y="3684"/>
                  </a:lnTo>
                  <a:cubicBezTo>
                    <a:pt x="7071" y="3652"/>
                    <a:pt x="6936" y="3511"/>
                    <a:pt x="6902" y="3511"/>
                  </a:cubicBezTo>
                  <a:cubicBezTo>
                    <a:pt x="6818" y="3455"/>
                    <a:pt x="6790" y="3455"/>
                    <a:pt x="6762" y="3365"/>
                  </a:cubicBezTo>
                  <a:cubicBezTo>
                    <a:pt x="6671" y="3190"/>
                    <a:pt x="6615" y="3015"/>
                    <a:pt x="6496" y="2875"/>
                  </a:cubicBezTo>
                  <a:cubicBezTo>
                    <a:pt x="6377" y="2665"/>
                    <a:pt x="6237" y="2491"/>
                    <a:pt x="6091" y="2316"/>
                  </a:cubicBezTo>
                  <a:cubicBezTo>
                    <a:pt x="5944" y="2141"/>
                    <a:pt x="5825" y="1966"/>
                    <a:pt x="5650" y="1791"/>
                  </a:cubicBezTo>
                  <a:cubicBezTo>
                    <a:pt x="5475" y="1589"/>
                    <a:pt x="5272" y="1386"/>
                    <a:pt x="5070" y="1211"/>
                  </a:cubicBezTo>
                  <a:cubicBezTo>
                    <a:pt x="4748" y="952"/>
                    <a:pt x="4398" y="714"/>
                    <a:pt x="4049" y="512"/>
                  </a:cubicBezTo>
                  <a:cubicBezTo>
                    <a:pt x="3818" y="393"/>
                    <a:pt x="3580" y="281"/>
                    <a:pt x="3377" y="134"/>
                  </a:cubicBezTo>
                  <a:cubicBezTo>
                    <a:pt x="3257" y="88"/>
                    <a:pt x="3119" y="1"/>
                    <a:pt x="30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79"/>
            <p:cNvSpPr/>
            <p:nvPr/>
          </p:nvSpPr>
          <p:spPr>
            <a:xfrm>
              <a:off x="5528088" y="4323262"/>
              <a:ext cx="23893" cy="26487"/>
            </a:xfrm>
            <a:custGeom>
              <a:rect b="b" l="l" r="r" t="t"/>
              <a:pathLst>
                <a:path extrusionOk="0" h="1164" w="1050">
                  <a:moveTo>
                    <a:pt x="839" y="180"/>
                  </a:moveTo>
                  <a:cubicBezTo>
                    <a:pt x="861" y="180"/>
                    <a:pt x="875" y="205"/>
                    <a:pt x="875" y="275"/>
                  </a:cubicBezTo>
                  <a:cubicBezTo>
                    <a:pt x="875" y="366"/>
                    <a:pt x="875" y="450"/>
                    <a:pt x="847" y="513"/>
                  </a:cubicBezTo>
                  <a:cubicBezTo>
                    <a:pt x="847" y="625"/>
                    <a:pt x="847" y="744"/>
                    <a:pt x="819" y="863"/>
                  </a:cubicBezTo>
                  <a:cubicBezTo>
                    <a:pt x="768" y="951"/>
                    <a:pt x="705" y="986"/>
                    <a:pt x="630" y="986"/>
                  </a:cubicBezTo>
                  <a:cubicBezTo>
                    <a:pt x="581" y="986"/>
                    <a:pt x="527" y="971"/>
                    <a:pt x="469" y="947"/>
                  </a:cubicBezTo>
                  <a:cubicBezTo>
                    <a:pt x="385" y="919"/>
                    <a:pt x="176" y="835"/>
                    <a:pt x="239" y="688"/>
                  </a:cubicBezTo>
                  <a:cubicBezTo>
                    <a:pt x="294" y="597"/>
                    <a:pt x="385" y="569"/>
                    <a:pt x="441" y="513"/>
                  </a:cubicBezTo>
                  <a:lnTo>
                    <a:pt x="644" y="310"/>
                  </a:lnTo>
                  <a:cubicBezTo>
                    <a:pt x="722" y="269"/>
                    <a:pt x="797" y="180"/>
                    <a:pt x="839" y="180"/>
                  </a:cubicBezTo>
                  <a:close/>
                  <a:moveTo>
                    <a:pt x="860" y="0"/>
                  </a:moveTo>
                  <a:cubicBezTo>
                    <a:pt x="774" y="0"/>
                    <a:pt x="711" y="97"/>
                    <a:pt x="644" y="163"/>
                  </a:cubicBezTo>
                  <a:cubicBezTo>
                    <a:pt x="525" y="275"/>
                    <a:pt x="413" y="366"/>
                    <a:pt x="267" y="450"/>
                  </a:cubicBezTo>
                  <a:cubicBezTo>
                    <a:pt x="176" y="513"/>
                    <a:pt x="64" y="569"/>
                    <a:pt x="36" y="688"/>
                  </a:cubicBezTo>
                  <a:cubicBezTo>
                    <a:pt x="1" y="835"/>
                    <a:pt x="120" y="975"/>
                    <a:pt x="239" y="1037"/>
                  </a:cubicBezTo>
                  <a:cubicBezTo>
                    <a:pt x="353" y="1115"/>
                    <a:pt x="485" y="1163"/>
                    <a:pt x="607" y="1163"/>
                  </a:cubicBezTo>
                  <a:cubicBezTo>
                    <a:pt x="761" y="1163"/>
                    <a:pt x="899" y="1086"/>
                    <a:pt x="966" y="891"/>
                  </a:cubicBezTo>
                  <a:cubicBezTo>
                    <a:pt x="1022" y="744"/>
                    <a:pt x="1022" y="541"/>
                    <a:pt x="1022" y="394"/>
                  </a:cubicBezTo>
                  <a:cubicBezTo>
                    <a:pt x="1050" y="275"/>
                    <a:pt x="1050" y="100"/>
                    <a:pt x="966" y="45"/>
                  </a:cubicBezTo>
                  <a:cubicBezTo>
                    <a:pt x="927" y="13"/>
                    <a:pt x="892" y="0"/>
                    <a:pt x="8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79"/>
            <p:cNvSpPr/>
            <p:nvPr/>
          </p:nvSpPr>
          <p:spPr>
            <a:xfrm>
              <a:off x="5376949" y="4229056"/>
              <a:ext cx="30901" cy="16793"/>
            </a:xfrm>
            <a:custGeom>
              <a:rect b="b" l="l" r="r" t="t"/>
              <a:pathLst>
                <a:path extrusionOk="0" h="738" w="1358">
                  <a:moveTo>
                    <a:pt x="322" y="0"/>
                  </a:moveTo>
                  <a:cubicBezTo>
                    <a:pt x="182" y="0"/>
                    <a:pt x="25" y="94"/>
                    <a:pt x="0" y="220"/>
                  </a:cubicBezTo>
                  <a:cubicBezTo>
                    <a:pt x="0" y="255"/>
                    <a:pt x="0" y="255"/>
                    <a:pt x="35" y="255"/>
                  </a:cubicBezTo>
                  <a:cubicBezTo>
                    <a:pt x="85" y="184"/>
                    <a:pt x="147" y="156"/>
                    <a:pt x="212" y="156"/>
                  </a:cubicBezTo>
                  <a:cubicBezTo>
                    <a:pt x="257" y="156"/>
                    <a:pt x="304" y="169"/>
                    <a:pt x="350" y="192"/>
                  </a:cubicBezTo>
                  <a:cubicBezTo>
                    <a:pt x="469" y="283"/>
                    <a:pt x="441" y="311"/>
                    <a:pt x="497" y="395"/>
                  </a:cubicBezTo>
                  <a:cubicBezTo>
                    <a:pt x="524" y="458"/>
                    <a:pt x="671" y="486"/>
                    <a:pt x="671" y="486"/>
                  </a:cubicBezTo>
                  <a:cubicBezTo>
                    <a:pt x="691" y="505"/>
                    <a:pt x="714" y="525"/>
                    <a:pt x="746" y="525"/>
                  </a:cubicBezTo>
                  <a:cubicBezTo>
                    <a:pt x="759" y="525"/>
                    <a:pt x="774" y="522"/>
                    <a:pt x="790" y="514"/>
                  </a:cubicBezTo>
                  <a:cubicBezTo>
                    <a:pt x="828" y="514"/>
                    <a:pt x="863" y="511"/>
                    <a:pt x="895" y="511"/>
                  </a:cubicBezTo>
                  <a:cubicBezTo>
                    <a:pt x="963" y="511"/>
                    <a:pt x="1022" y="524"/>
                    <a:pt x="1084" y="604"/>
                  </a:cubicBezTo>
                  <a:cubicBezTo>
                    <a:pt x="1140" y="632"/>
                    <a:pt x="1140" y="688"/>
                    <a:pt x="1196" y="716"/>
                  </a:cubicBezTo>
                  <a:cubicBezTo>
                    <a:pt x="1210" y="731"/>
                    <a:pt x="1228" y="737"/>
                    <a:pt x="1245" y="737"/>
                  </a:cubicBezTo>
                  <a:cubicBezTo>
                    <a:pt x="1302" y="737"/>
                    <a:pt x="1358" y="669"/>
                    <a:pt x="1315" y="604"/>
                  </a:cubicBezTo>
                  <a:cubicBezTo>
                    <a:pt x="1205" y="427"/>
                    <a:pt x="1111" y="335"/>
                    <a:pt x="962" y="335"/>
                  </a:cubicBezTo>
                  <a:cubicBezTo>
                    <a:pt x="912" y="335"/>
                    <a:pt x="856" y="345"/>
                    <a:pt x="790" y="367"/>
                  </a:cubicBezTo>
                  <a:cubicBezTo>
                    <a:pt x="790" y="339"/>
                    <a:pt x="762" y="339"/>
                    <a:pt x="762" y="311"/>
                  </a:cubicBezTo>
                  <a:cubicBezTo>
                    <a:pt x="720" y="311"/>
                    <a:pt x="694" y="323"/>
                    <a:pt x="664" y="323"/>
                  </a:cubicBezTo>
                  <a:cubicBezTo>
                    <a:pt x="650" y="323"/>
                    <a:pt x="634" y="320"/>
                    <a:pt x="615" y="311"/>
                  </a:cubicBezTo>
                  <a:cubicBezTo>
                    <a:pt x="559" y="283"/>
                    <a:pt x="559" y="108"/>
                    <a:pt x="469" y="45"/>
                  </a:cubicBezTo>
                  <a:cubicBezTo>
                    <a:pt x="428" y="14"/>
                    <a:pt x="376" y="0"/>
                    <a:pt x="3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79"/>
            <p:cNvSpPr/>
            <p:nvPr/>
          </p:nvSpPr>
          <p:spPr>
            <a:xfrm>
              <a:off x="5422118" y="4219249"/>
              <a:ext cx="24917" cy="12743"/>
            </a:xfrm>
            <a:custGeom>
              <a:rect b="b" l="l" r="r" t="t"/>
              <a:pathLst>
                <a:path extrusionOk="0" h="560" w="1095">
                  <a:moveTo>
                    <a:pt x="305" y="1"/>
                  </a:moveTo>
                  <a:cubicBezTo>
                    <a:pt x="254" y="1"/>
                    <a:pt x="204" y="15"/>
                    <a:pt x="148" y="43"/>
                  </a:cubicBezTo>
                  <a:cubicBezTo>
                    <a:pt x="85" y="70"/>
                    <a:pt x="1" y="126"/>
                    <a:pt x="57" y="189"/>
                  </a:cubicBezTo>
                  <a:cubicBezTo>
                    <a:pt x="57" y="203"/>
                    <a:pt x="64" y="210"/>
                    <a:pt x="71" y="210"/>
                  </a:cubicBezTo>
                  <a:cubicBezTo>
                    <a:pt x="78" y="210"/>
                    <a:pt x="85" y="203"/>
                    <a:pt x="85" y="189"/>
                  </a:cubicBezTo>
                  <a:cubicBezTo>
                    <a:pt x="113" y="126"/>
                    <a:pt x="232" y="126"/>
                    <a:pt x="288" y="126"/>
                  </a:cubicBezTo>
                  <a:cubicBezTo>
                    <a:pt x="462" y="161"/>
                    <a:pt x="434" y="273"/>
                    <a:pt x="553" y="336"/>
                  </a:cubicBezTo>
                  <a:cubicBezTo>
                    <a:pt x="567" y="350"/>
                    <a:pt x="588" y="357"/>
                    <a:pt x="614" y="357"/>
                  </a:cubicBezTo>
                  <a:cubicBezTo>
                    <a:pt x="639" y="357"/>
                    <a:pt x="669" y="350"/>
                    <a:pt x="700" y="336"/>
                  </a:cubicBezTo>
                  <a:cubicBezTo>
                    <a:pt x="714" y="332"/>
                    <a:pt x="726" y="330"/>
                    <a:pt x="738" y="330"/>
                  </a:cubicBezTo>
                  <a:cubicBezTo>
                    <a:pt x="821" y="330"/>
                    <a:pt x="857" y="431"/>
                    <a:pt x="931" y="511"/>
                  </a:cubicBezTo>
                  <a:cubicBezTo>
                    <a:pt x="953" y="544"/>
                    <a:pt x="984" y="559"/>
                    <a:pt x="1012" y="559"/>
                  </a:cubicBezTo>
                  <a:cubicBezTo>
                    <a:pt x="1057" y="559"/>
                    <a:pt x="1095" y="521"/>
                    <a:pt x="1078" y="448"/>
                  </a:cubicBezTo>
                  <a:cubicBezTo>
                    <a:pt x="1050" y="336"/>
                    <a:pt x="959" y="189"/>
                    <a:pt x="812" y="161"/>
                  </a:cubicBezTo>
                  <a:cubicBezTo>
                    <a:pt x="793" y="150"/>
                    <a:pt x="778" y="146"/>
                    <a:pt x="763" y="146"/>
                  </a:cubicBezTo>
                  <a:cubicBezTo>
                    <a:pt x="734" y="146"/>
                    <a:pt x="709" y="161"/>
                    <a:pt x="672" y="161"/>
                  </a:cubicBezTo>
                  <a:cubicBezTo>
                    <a:pt x="581" y="161"/>
                    <a:pt x="525" y="70"/>
                    <a:pt x="462" y="43"/>
                  </a:cubicBezTo>
                  <a:cubicBezTo>
                    <a:pt x="406" y="15"/>
                    <a:pt x="356" y="1"/>
                    <a:pt x="3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79"/>
            <p:cNvSpPr/>
            <p:nvPr/>
          </p:nvSpPr>
          <p:spPr>
            <a:xfrm>
              <a:off x="5474227" y="4263644"/>
              <a:ext cx="23506" cy="15087"/>
            </a:xfrm>
            <a:custGeom>
              <a:rect b="b" l="l" r="r" t="t"/>
              <a:pathLst>
                <a:path extrusionOk="0" h="663" w="1033">
                  <a:moveTo>
                    <a:pt x="536" y="140"/>
                  </a:moveTo>
                  <a:cubicBezTo>
                    <a:pt x="559" y="140"/>
                    <a:pt x="579" y="147"/>
                    <a:pt x="592" y="161"/>
                  </a:cubicBezTo>
                  <a:cubicBezTo>
                    <a:pt x="655" y="189"/>
                    <a:pt x="829" y="420"/>
                    <a:pt x="767" y="483"/>
                  </a:cubicBezTo>
                  <a:cubicBezTo>
                    <a:pt x="758" y="486"/>
                    <a:pt x="748" y="487"/>
                    <a:pt x="736" y="487"/>
                  </a:cubicBezTo>
                  <a:cubicBezTo>
                    <a:pt x="641" y="487"/>
                    <a:pt x="470" y="392"/>
                    <a:pt x="389" y="392"/>
                  </a:cubicBezTo>
                  <a:cubicBezTo>
                    <a:pt x="361" y="364"/>
                    <a:pt x="242" y="364"/>
                    <a:pt x="242" y="336"/>
                  </a:cubicBezTo>
                  <a:lnTo>
                    <a:pt x="242" y="273"/>
                  </a:lnTo>
                  <a:cubicBezTo>
                    <a:pt x="333" y="209"/>
                    <a:pt x="457" y="140"/>
                    <a:pt x="536" y="140"/>
                  </a:cubicBezTo>
                  <a:close/>
                  <a:moveTo>
                    <a:pt x="544" y="0"/>
                  </a:moveTo>
                  <a:cubicBezTo>
                    <a:pt x="323" y="0"/>
                    <a:pt x="0" y="207"/>
                    <a:pt x="67" y="392"/>
                  </a:cubicBezTo>
                  <a:cubicBezTo>
                    <a:pt x="95" y="511"/>
                    <a:pt x="242" y="539"/>
                    <a:pt x="333" y="539"/>
                  </a:cubicBezTo>
                  <a:cubicBezTo>
                    <a:pt x="429" y="575"/>
                    <a:pt x="611" y="662"/>
                    <a:pt x="757" y="662"/>
                  </a:cubicBezTo>
                  <a:cubicBezTo>
                    <a:pt x="835" y="662"/>
                    <a:pt x="902" y="637"/>
                    <a:pt x="941" y="567"/>
                  </a:cubicBezTo>
                  <a:cubicBezTo>
                    <a:pt x="1032" y="420"/>
                    <a:pt x="795" y="133"/>
                    <a:pt x="683" y="42"/>
                  </a:cubicBezTo>
                  <a:cubicBezTo>
                    <a:pt x="648" y="13"/>
                    <a:pt x="599" y="0"/>
                    <a:pt x="5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79"/>
            <p:cNvSpPr/>
            <p:nvPr/>
          </p:nvSpPr>
          <p:spPr>
            <a:xfrm>
              <a:off x="5474477" y="4282576"/>
              <a:ext cx="26601" cy="14814"/>
            </a:xfrm>
            <a:custGeom>
              <a:rect b="b" l="l" r="r" t="t"/>
              <a:pathLst>
                <a:path extrusionOk="0" h="651" w="1169">
                  <a:moveTo>
                    <a:pt x="231" y="1"/>
                  </a:moveTo>
                  <a:cubicBezTo>
                    <a:pt x="147" y="1"/>
                    <a:pt x="0" y="84"/>
                    <a:pt x="147" y="112"/>
                  </a:cubicBezTo>
                  <a:cubicBezTo>
                    <a:pt x="175" y="112"/>
                    <a:pt x="196" y="105"/>
                    <a:pt x="222" y="105"/>
                  </a:cubicBezTo>
                  <a:cubicBezTo>
                    <a:pt x="247" y="105"/>
                    <a:pt x="277" y="112"/>
                    <a:pt x="322" y="140"/>
                  </a:cubicBezTo>
                  <a:cubicBezTo>
                    <a:pt x="350" y="175"/>
                    <a:pt x="378" y="259"/>
                    <a:pt x="378" y="315"/>
                  </a:cubicBezTo>
                  <a:cubicBezTo>
                    <a:pt x="406" y="378"/>
                    <a:pt x="406" y="434"/>
                    <a:pt x="434" y="462"/>
                  </a:cubicBezTo>
                  <a:cubicBezTo>
                    <a:pt x="465" y="476"/>
                    <a:pt x="495" y="483"/>
                    <a:pt x="524" y="483"/>
                  </a:cubicBezTo>
                  <a:cubicBezTo>
                    <a:pt x="553" y="483"/>
                    <a:pt x="581" y="476"/>
                    <a:pt x="609" y="462"/>
                  </a:cubicBezTo>
                  <a:cubicBezTo>
                    <a:pt x="679" y="451"/>
                    <a:pt x="740" y="435"/>
                    <a:pt x="793" y="435"/>
                  </a:cubicBezTo>
                  <a:cubicBezTo>
                    <a:pt x="874" y="435"/>
                    <a:pt x="939" y="470"/>
                    <a:pt x="993" y="609"/>
                  </a:cubicBezTo>
                  <a:cubicBezTo>
                    <a:pt x="1007" y="637"/>
                    <a:pt x="1035" y="651"/>
                    <a:pt x="1060" y="651"/>
                  </a:cubicBezTo>
                  <a:cubicBezTo>
                    <a:pt x="1084" y="651"/>
                    <a:pt x="1105" y="637"/>
                    <a:pt x="1105" y="609"/>
                  </a:cubicBezTo>
                  <a:cubicBezTo>
                    <a:pt x="1168" y="462"/>
                    <a:pt x="1021" y="315"/>
                    <a:pt x="902" y="287"/>
                  </a:cubicBezTo>
                  <a:cubicBezTo>
                    <a:pt x="860" y="273"/>
                    <a:pt x="824" y="266"/>
                    <a:pt x="787" y="266"/>
                  </a:cubicBezTo>
                  <a:cubicBezTo>
                    <a:pt x="750" y="266"/>
                    <a:pt x="714" y="273"/>
                    <a:pt x="672" y="287"/>
                  </a:cubicBezTo>
                  <a:cubicBezTo>
                    <a:pt x="626" y="296"/>
                    <a:pt x="598" y="302"/>
                    <a:pt x="578" y="302"/>
                  </a:cubicBezTo>
                  <a:cubicBezTo>
                    <a:pt x="534" y="302"/>
                    <a:pt x="536" y="272"/>
                    <a:pt x="497" y="175"/>
                  </a:cubicBezTo>
                  <a:cubicBezTo>
                    <a:pt x="434" y="56"/>
                    <a:pt x="350" y="1"/>
                    <a:pt x="2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79"/>
            <p:cNvSpPr/>
            <p:nvPr/>
          </p:nvSpPr>
          <p:spPr>
            <a:xfrm>
              <a:off x="5501055" y="4276978"/>
              <a:ext cx="8601" cy="7691"/>
            </a:xfrm>
            <a:custGeom>
              <a:rect b="b" l="l" r="r" t="t"/>
              <a:pathLst>
                <a:path extrusionOk="0" h="338" w="378">
                  <a:moveTo>
                    <a:pt x="129" y="0"/>
                  </a:moveTo>
                  <a:cubicBezTo>
                    <a:pt x="62" y="0"/>
                    <a:pt x="0" y="29"/>
                    <a:pt x="0" y="100"/>
                  </a:cubicBezTo>
                  <a:lnTo>
                    <a:pt x="0" y="128"/>
                  </a:lnTo>
                  <a:cubicBezTo>
                    <a:pt x="28" y="128"/>
                    <a:pt x="63" y="121"/>
                    <a:pt x="99" y="121"/>
                  </a:cubicBezTo>
                  <a:cubicBezTo>
                    <a:pt x="135" y="121"/>
                    <a:pt x="171" y="128"/>
                    <a:pt x="203" y="156"/>
                  </a:cubicBezTo>
                  <a:cubicBezTo>
                    <a:pt x="231" y="184"/>
                    <a:pt x="231" y="247"/>
                    <a:pt x="231" y="274"/>
                  </a:cubicBezTo>
                  <a:cubicBezTo>
                    <a:pt x="245" y="316"/>
                    <a:pt x="282" y="337"/>
                    <a:pt x="315" y="337"/>
                  </a:cubicBezTo>
                  <a:cubicBezTo>
                    <a:pt x="348" y="337"/>
                    <a:pt x="378" y="316"/>
                    <a:pt x="378" y="274"/>
                  </a:cubicBezTo>
                  <a:cubicBezTo>
                    <a:pt x="378" y="184"/>
                    <a:pt x="378" y="72"/>
                    <a:pt x="259" y="37"/>
                  </a:cubicBezTo>
                  <a:cubicBezTo>
                    <a:pt x="225" y="14"/>
                    <a:pt x="176" y="0"/>
                    <a:pt x="1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79"/>
            <p:cNvSpPr/>
            <p:nvPr/>
          </p:nvSpPr>
          <p:spPr>
            <a:xfrm>
              <a:off x="5555303" y="4356393"/>
              <a:ext cx="14017" cy="19615"/>
            </a:xfrm>
            <a:custGeom>
              <a:rect b="b" l="l" r="r" t="t"/>
              <a:pathLst>
                <a:path extrusionOk="0" h="862" w="616">
                  <a:moveTo>
                    <a:pt x="395" y="1"/>
                  </a:moveTo>
                  <a:cubicBezTo>
                    <a:pt x="372" y="1"/>
                    <a:pt x="348" y="5"/>
                    <a:pt x="322" y="15"/>
                  </a:cubicBezTo>
                  <a:cubicBezTo>
                    <a:pt x="238" y="43"/>
                    <a:pt x="147" y="134"/>
                    <a:pt x="119" y="218"/>
                  </a:cubicBezTo>
                  <a:lnTo>
                    <a:pt x="91" y="253"/>
                  </a:lnTo>
                  <a:cubicBezTo>
                    <a:pt x="63" y="281"/>
                    <a:pt x="63" y="337"/>
                    <a:pt x="28" y="365"/>
                  </a:cubicBezTo>
                  <a:cubicBezTo>
                    <a:pt x="1" y="428"/>
                    <a:pt x="1" y="483"/>
                    <a:pt x="1" y="539"/>
                  </a:cubicBezTo>
                  <a:cubicBezTo>
                    <a:pt x="1" y="586"/>
                    <a:pt x="35" y="613"/>
                    <a:pt x="64" y="613"/>
                  </a:cubicBezTo>
                  <a:cubicBezTo>
                    <a:pt x="74" y="613"/>
                    <a:pt x="84" y="610"/>
                    <a:pt x="91" y="602"/>
                  </a:cubicBezTo>
                  <a:cubicBezTo>
                    <a:pt x="119" y="539"/>
                    <a:pt x="147" y="483"/>
                    <a:pt x="175" y="428"/>
                  </a:cubicBezTo>
                  <a:cubicBezTo>
                    <a:pt x="203" y="365"/>
                    <a:pt x="266" y="218"/>
                    <a:pt x="350" y="190"/>
                  </a:cubicBezTo>
                  <a:cubicBezTo>
                    <a:pt x="378" y="190"/>
                    <a:pt x="413" y="190"/>
                    <a:pt x="413" y="218"/>
                  </a:cubicBezTo>
                  <a:cubicBezTo>
                    <a:pt x="441" y="218"/>
                    <a:pt x="350" y="337"/>
                    <a:pt x="350" y="365"/>
                  </a:cubicBezTo>
                  <a:cubicBezTo>
                    <a:pt x="322" y="428"/>
                    <a:pt x="294" y="511"/>
                    <a:pt x="294" y="602"/>
                  </a:cubicBezTo>
                  <a:cubicBezTo>
                    <a:pt x="266" y="686"/>
                    <a:pt x="266" y="777"/>
                    <a:pt x="378" y="861"/>
                  </a:cubicBezTo>
                  <a:cubicBezTo>
                    <a:pt x="413" y="861"/>
                    <a:pt x="441" y="861"/>
                    <a:pt x="469" y="833"/>
                  </a:cubicBezTo>
                  <a:cubicBezTo>
                    <a:pt x="553" y="742"/>
                    <a:pt x="616" y="567"/>
                    <a:pt x="588" y="428"/>
                  </a:cubicBezTo>
                  <a:cubicBezTo>
                    <a:pt x="616" y="337"/>
                    <a:pt x="616" y="281"/>
                    <a:pt x="588" y="218"/>
                  </a:cubicBezTo>
                  <a:cubicBezTo>
                    <a:pt x="588" y="102"/>
                    <a:pt x="507" y="1"/>
                    <a:pt x="3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79"/>
            <p:cNvSpPr/>
            <p:nvPr/>
          </p:nvSpPr>
          <p:spPr>
            <a:xfrm>
              <a:off x="5556736" y="4351319"/>
              <a:ext cx="13221" cy="4414"/>
            </a:xfrm>
            <a:custGeom>
              <a:rect b="b" l="l" r="r" t="t"/>
              <a:pathLst>
                <a:path extrusionOk="0" h="194" w="581">
                  <a:moveTo>
                    <a:pt x="413" y="0"/>
                  </a:moveTo>
                  <a:cubicBezTo>
                    <a:pt x="395" y="0"/>
                    <a:pt x="374" y="2"/>
                    <a:pt x="350" y="7"/>
                  </a:cubicBezTo>
                  <a:cubicBezTo>
                    <a:pt x="231" y="7"/>
                    <a:pt x="112" y="63"/>
                    <a:pt x="28" y="154"/>
                  </a:cubicBezTo>
                  <a:cubicBezTo>
                    <a:pt x="0" y="154"/>
                    <a:pt x="28" y="182"/>
                    <a:pt x="28" y="182"/>
                  </a:cubicBezTo>
                  <a:cubicBezTo>
                    <a:pt x="112" y="126"/>
                    <a:pt x="203" y="91"/>
                    <a:pt x="315" y="91"/>
                  </a:cubicBezTo>
                  <a:cubicBezTo>
                    <a:pt x="330" y="86"/>
                    <a:pt x="345" y="84"/>
                    <a:pt x="358" y="84"/>
                  </a:cubicBezTo>
                  <a:cubicBezTo>
                    <a:pt x="425" y="84"/>
                    <a:pt x="473" y="136"/>
                    <a:pt x="525" y="182"/>
                  </a:cubicBezTo>
                  <a:cubicBezTo>
                    <a:pt x="533" y="190"/>
                    <a:pt x="541" y="194"/>
                    <a:pt x="549" y="194"/>
                  </a:cubicBezTo>
                  <a:cubicBezTo>
                    <a:pt x="567" y="194"/>
                    <a:pt x="581" y="174"/>
                    <a:pt x="581" y="154"/>
                  </a:cubicBezTo>
                  <a:cubicBezTo>
                    <a:pt x="534" y="55"/>
                    <a:pt x="502" y="0"/>
                    <a:pt x="4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79"/>
            <p:cNvSpPr/>
            <p:nvPr/>
          </p:nvSpPr>
          <p:spPr>
            <a:xfrm>
              <a:off x="5572915" y="4355028"/>
              <a:ext cx="4369" cy="17408"/>
            </a:xfrm>
            <a:custGeom>
              <a:rect b="b" l="l" r="r" t="t"/>
              <a:pathLst>
                <a:path extrusionOk="0" h="765" w="192">
                  <a:moveTo>
                    <a:pt x="43" y="1"/>
                  </a:moveTo>
                  <a:cubicBezTo>
                    <a:pt x="22" y="1"/>
                    <a:pt x="0" y="14"/>
                    <a:pt x="17" y="47"/>
                  </a:cubicBezTo>
                  <a:cubicBezTo>
                    <a:pt x="45" y="166"/>
                    <a:pt x="73" y="278"/>
                    <a:pt x="73" y="425"/>
                  </a:cubicBezTo>
                  <a:cubicBezTo>
                    <a:pt x="45" y="515"/>
                    <a:pt x="17" y="627"/>
                    <a:pt x="17" y="718"/>
                  </a:cubicBezTo>
                  <a:cubicBezTo>
                    <a:pt x="17" y="751"/>
                    <a:pt x="36" y="765"/>
                    <a:pt x="57" y="765"/>
                  </a:cubicBezTo>
                  <a:cubicBezTo>
                    <a:pt x="73" y="765"/>
                    <a:pt x="89" y="758"/>
                    <a:pt x="101" y="746"/>
                  </a:cubicBezTo>
                  <a:cubicBezTo>
                    <a:pt x="191" y="488"/>
                    <a:pt x="163" y="278"/>
                    <a:pt x="73" y="19"/>
                  </a:cubicBezTo>
                  <a:cubicBezTo>
                    <a:pt x="73" y="7"/>
                    <a:pt x="58" y="1"/>
                    <a:pt x="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79"/>
            <p:cNvSpPr/>
            <p:nvPr/>
          </p:nvSpPr>
          <p:spPr>
            <a:xfrm>
              <a:off x="5363865" y="4372458"/>
              <a:ext cx="27101" cy="18181"/>
            </a:xfrm>
            <a:custGeom>
              <a:rect b="b" l="l" r="r" t="t"/>
              <a:pathLst>
                <a:path extrusionOk="0" h="799" w="1191">
                  <a:moveTo>
                    <a:pt x="34" y="0"/>
                  </a:moveTo>
                  <a:cubicBezTo>
                    <a:pt x="14" y="0"/>
                    <a:pt x="0" y="36"/>
                    <a:pt x="23" y="36"/>
                  </a:cubicBezTo>
                  <a:cubicBezTo>
                    <a:pt x="170" y="246"/>
                    <a:pt x="260" y="449"/>
                    <a:pt x="463" y="596"/>
                  </a:cubicBezTo>
                  <a:cubicBezTo>
                    <a:pt x="666" y="735"/>
                    <a:pt x="869" y="770"/>
                    <a:pt x="1134" y="798"/>
                  </a:cubicBezTo>
                  <a:cubicBezTo>
                    <a:pt x="1190" y="798"/>
                    <a:pt x="1190" y="707"/>
                    <a:pt x="1134" y="679"/>
                  </a:cubicBezTo>
                  <a:cubicBezTo>
                    <a:pt x="925" y="624"/>
                    <a:pt x="694" y="596"/>
                    <a:pt x="491" y="477"/>
                  </a:cubicBezTo>
                  <a:cubicBezTo>
                    <a:pt x="316" y="358"/>
                    <a:pt x="197" y="155"/>
                    <a:pt x="51" y="8"/>
                  </a:cubicBezTo>
                  <a:cubicBezTo>
                    <a:pt x="45" y="3"/>
                    <a:pt x="39" y="0"/>
                    <a:pt x="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79"/>
            <p:cNvSpPr/>
            <p:nvPr/>
          </p:nvSpPr>
          <p:spPr>
            <a:xfrm>
              <a:off x="5378383" y="4377237"/>
              <a:ext cx="26259" cy="12879"/>
            </a:xfrm>
            <a:custGeom>
              <a:rect b="b" l="l" r="r" t="t"/>
              <a:pathLst>
                <a:path extrusionOk="0" h="566" w="1154">
                  <a:moveTo>
                    <a:pt x="28" y="1"/>
                  </a:moveTo>
                  <a:lnTo>
                    <a:pt x="0" y="36"/>
                  </a:lnTo>
                  <a:cubicBezTo>
                    <a:pt x="147" y="176"/>
                    <a:pt x="287" y="323"/>
                    <a:pt x="461" y="414"/>
                  </a:cubicBezTo>
                  <a:cubicBezTo>
                    <a:pt x="636" y="497"/>
                    <a:pt x="846" y="525"/>
                    <a:pt x="1049" y="560"/>
                  </a:cubicBezTo>
                  <a:cubicBezTo>
                    <a:pt x="1056" y="564"/>
                    <a:pt x="1063" y="566"/>
                    <a:pt x="1071" y="566"/>
                  </a:cubicBezTo>
                  <a:cubicBezTo>
                    <a:pt x="1118" y="566"/>
                    <a:pt x="1153" y="494"/>
                    <a:pt x="1105" y="469"/>
                  </a:cubicBezTo>
                  <a:cubicBezTo>
                    <a:pt x="958" y="414"/>
                    <a:pt x="783" y="386"/>
                    <a:pt x="636" y="323"/>
                  </a:cubicBezTo>
                  <a:cubicBezTo>
                    <a:pt x="406" y="267"/>
                    <a:pt x="203" y="148"/>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79"/>
            <p:cNvSpPr/>
            <p:nvPr/>
          </p:nvSpPr>
          <p:spPr>
            <a:xfrm>
              <a:off x="5425463" y="4444341"/>
              <a:ext cx="18295" cy="59004"/>
            </a:xfrm>
            <a:custGeom>
              <a:rect b="b" l="l" r="r" t="t"/>
              <a:pathLst>
                <a:path extrusionOk="0" h="2593" w="804">
                  <a:moveTo>
                    <a:pt x="734" y="1"/>
                  </a:moveTo>
                  <a:cubicBezTo>
                    <a:pt x="721" y="1"/>
                    <a:pt x="708" y="8"/>
                    <a:pt x="700" y="24"/>
                  </a:cubicBezTo>
                  <a:cubicBezTo>
                    <a:pt x="525" y="408"/>
                    <a:pt x="315" y="786"/>
                    <a:pt x="204" y="1191"/>
                  </a:cubicBezTo>
                  <a:cubicBezTo>
                    <a:pt x="85" y="1597"/>
                    <a:pt x="1" y="2093"/>
                    <a:pt x="57" y="2534"/>
                  </a:cubicBezTo>
                  <a:cubicBezTo>
                    <a:pt x="57" y="2569"/>
                    <a:pt x="102" y="2592"/>
                    <a:pt x="137" y="2592"/>
                  </a:cubicBezTo>
                  <a:cubicBezTo>
                    <a:pt x="158" y="2592"/>
                    <a:pt x="176" y="2583"/>
                    <a:pt x="176" y="2562"/>
                  </a:cubicBezTo>
                  <a:cubicBezTo>
                    <a:pt x="231" y="2121"/>
                    <a:pt x="259" y="1688"/>
                    <a:pt x="350" y="1282"/>
                  </a:cubicBezTo>
                  <a:cubicBezTo>
                    <a:pt x="434" y="842"/>
                    <a:pt x="609" y="464"/>
                    <a:pt x="784" y="87"/>
                  </a:cubicBezTo>
                  <a:cubicBezTo>
                    <a:pt x="804" y="42"/>
                    <a:pt x="767" y="1"/>
                    <a:pt x="7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79"/>
            <p:cNvSpPr/>
            <p:nvPr/>
          </p:nvSpPr>
          <p:spPr>
            <a:xfrm>
              <a:off x="5328572" y="4403086"/>
              <a:ext cx="41050" cy="150115"/>
            </a:xfrm>
            <a:custGeom>
              <a:rect b="b" l="l" r="r" t="t"/>
              <a:pathLst>
                <a:path extrusionOk="0" h="6597" w="1804">
                  <a:moveTo>
                    <a:pt x="987" y="0"/>
                  </a:moveTo>
                  <a:cubicBezTo>
                    <a:pt x="975" y="0"/>
                    <a:pt x="965" y="9"/>
                    <a:pt x="965" y="33"/>
                  </a:cubicBezTo>
                  <a:cubicBezTo>
                    <a:pt x="818" y="438"/>
                    <a:pt x="763" y="935"/>
                    <a:pt x="846" y="1375"/>
                  </a:cubicBezTo>
                  <a:cubicBezTo>
                    <a:pt x="874" y="1403"/>
                    <a:pt x="874" y="1431"/>
                    <a:pt x="874" y="1431"/>
                  </a:cubicBezTo>
                  <a:cubicBezTo>
                    <a:pt x="791" y="1837"/>
                    <a:pt x="700" y="2221"/>
                    <a:pt x="728" y="2627"/>
                  </a:cubicBezTo>
                  <a:cubicBezTo>
                    <a:pt x="700" y="2536"/>
                    <a:pt x="672" y="2452"/>
                    <a:pt x="616" y="2361"/>
                  </a:cubicBezTo>
                  <a:cubicBezTo>
                    <a:pt x="553" y="2221"/>
                    <a:pt x="497" y="2074"/>
                    <a:pt x="413" y="1928"/>
                  </a:cubicBezTo>
                  <a:cubicBezTo>
                    <a:pt x="294" y="1725"/>
                    <a:pt x="119" y="1550"/>
                    <a:pt x="175" y="1284"/>
                  </a:cubicBezTo>
                  <a:cubicBezTo>
                    <a:pt x="175" y="1252"/>
                    <a:pt x="146" y="1238"/>
                    <a:pt x="123" y="1238"/>
                  </a:cubicBezTo>
                  <a:cubicBezTo>
                    <a:pt x="106" y="1238"/>
                    <a:pt x="91" y="1245"/>
                    <a:pt x="91" y="1256"/>
                  </a:cubicBezTo>
                  <a:cubicBezTo>
                    <a:pt x="0" y="1634"/>
                    <a:pt x="238" y="1872"/>
                    <a:pt x="378" y="2186"/>
                  </a:cubicBezTo>
                  <a:cubicBezTo>
                    <a:pt x="469" y="2396"/>
                    <a:pt x="553" y="2599"/>
                    <a:pt x="644" y="2802"/>
                  </a:cubicBezTo>
                  <a:cubicBezTo>
                    <a:pt x="728" y="3060"/>
                    <a:pt x="846" y="3326"/>
                    <a:pt x="902" y="3585"/>
                  </a:cubicBezTo>
                  <a:cubicBezTo>
                    <a:pt x="902" y="3704"/>
                    <a:pt x="965" y="3851"/>
                    <a:pt x="937" y="3969"/>
                  </a:cubicBezTo>
                  <a:cubicBezTo>
                    <a:pt x="902" y="4053"/>
                    <a:pt x="846" y="4172"/>
                    <a:pt x="818" y="4256"/>
                  </a:cubicBezTo>
                  <a:cubicBezTo>
                    <a:pt x="728" y="3823"/>
                    <a:pt x="525" y="3410"/>
                    <a:pt x="203" y="3032"/>
                  </a:cubicBezTo>
                  <a:cubicBezTo>
                    <a:pt x="203" y="3024"/>
                    <a:pt x="198" y="3021"/>
                    <a:pt x="192" y="3021"/>
                  </a:cubicBezTo>
                  <a:cubicBezTo>
                    <a:pt x="178" y="3021"/>
                    <a:pt x="155" y="3041"/>
                    <a:pt x="175" y="3060"/>
                  </a:cubicBezTo>
                  <a:cubicBezTo>
                    <a:pt x="350" y="3326"/>
                    <a:pt x="497" y="3585"/>
                    <a:pt x="588" y="3906"/>
                  </a:cubicBezTo>
                  <a:cubicBezTo>
                    <a:pt x="672" y="4200"/>
                    <a:pt x="700" y="4522"/>
                    <a:pt x="728" y="4843"/>
                  </a:cubicBezTo>
                  <a:lnTo>
                    <a:pt x="728" y="4871"/>
                  </a:lnTo>
                  <a:cubicBezTo>
                    <a:pt x="728" y="5571"/>
                    <a:pt x="1021" y="6207"/>
                    <a:pt x="1665" y="6592"/>
                  </a:cubicBezTo>
                  <a:cubicBezTo>
                    <a:pt x="1672" y="6595"/>
                    <a:pt x="1680" y="6597"/>
                    <a:pt x="1687" y="6597"/>
                  </a:cubicBezTo>
                  <a:cubicBezTo>
                    <a:pt x="1741" y="6597"/>
                    <a:pt x="1803" y="6521"/>
                    <a:pt x="1748" y="6473"/>
                  </a:cubicBezTo>
                  <a:cubicBezTo>
                    <a:pt x="1490" y="6123"/>
                    <a:pt x="1168" y="5857"/>
                    <a:pt x="1021" y="5424"/>
                  </a:cubicBezTo>
                  <a:cubicBezTo>
                    <a:pt x="902" y="4927"/>
                    <a:pt x="993" y="4522"/>
                    <a:pt x="1112" y="4053"/>
                  </a:cubicBezTo>
                  <a:cubicBezTo>
                    <a:pt x="1140" y="3878"/>
                    <a:pt x="1168" y="3704"/>
                    <a:pt x="1140" y="3557"/>
                  </a:cubicBezTo>
                  <a:lnTo>
                    <a:pt x="1140" y="3557"/>
                  </a:lnTo>
                  <a:cubicBezTo>
                    <a:pt x="1227" y="3611"/>
                    <a:pt x="1334" y="3653"/>
                    <a:pt x="1443" y="3653"/>
                  </a:cubicBezTo>
                  <a:cubicBezTo>
                    <a:pt x="1518" y="3653"/>
                    <a:pt x="1594" y="3633"/>
                    <a:pt x="1665" y="3585"/>
                  </a:cubicBezTo>
                  <a:cubicBezTo>
                    <a:pt x="1713" y="3585"/>
                    <a:pt x="1699" y="3523"/>
                    <a:pt x="1659" y="3523"/>
                  </a:cubicBezTo>
                  <a:cubicBezTo>
                    <a:pt x="1652" y="3523"/>
                    <a:pt x="1645" y="3525"/>
                    <a:pt x="1637" y="3529"/>
                  </a:cubicBezTo>
                  <a:cubicBezTo>
                    <a:pt x="1601" y="3534"/>
                    <a:pt x="1566" y="3536"/>
                    <a:pt x="1532" y="3536"/>
                  </a:cubicBezTo>
                  <a:cubicBezTo>
                    <a:pt x="1368" y="3536"/>
                    <a:pt x="1228" y="3481"/>
                    <a:pt x="1112" y="3382"/>
                  </a:cubicBezTo>
                  <a:cubicBezTo>
                    <a:pt x="1049" y="3179"/>
                    <a:pt x="965" y="3004"/>
                    <a:pt x="937" y="2830"/>
                  </a:cubicBezTo>
                  <a:cubicBezTo>
                    <a:pt x="846" y="2424"/>
                    <a:pt x="874" y="2012"/>
                    <a:pt x="937" y="1634"/>
                  </a:cubicBezTo>
                  <a:cubicBezTo>
                    <a:pt x="965" y="1725"/>
                    <a:pt x="1021" y="1837"/>
                    <a:pt x="1077" y="1928"/>
                  </a:cubicBezTo>
                  <a:cubicBezTo>
                    <a:pt x="1168" y="2046"/>
                    <a:pt x="1343" y="2102"/>
                    <a:pt x="1490" y="2130"/>
                  </a:cubicBezTo>
                  <a:cubicBezTo>
                    <a:pt x="1498" y="2134"/>
                    <a:pt x="1505" y="2136"/>
                    <a:pt x="1511" y="2136"/>
                  </a:cubicBezTo>
                  <a:cubicBezTo>
                    <a:pt x="1552" y="2136"/>
                    <a:pt x="1566" y="2071"/>
                    <a:pt x="1518" y="2046"/>
                  </a:cubicBezTo>
                  <a:cubicBezTo>
                    <a:pt x="1371" y="1956"/>
                    <a:pt x="1224" y="1928"/>
                    <a:pt x="1140" y="1753"/>
                  </a:cubicBezTo>
                  <a:cubicBezTo>
                    <a:pt x="874" y="1228"/>
                    <a:pt x="902" y="585"/>
                    <a:pt x="1021" y="33"/>
                  </a:cubicBezTo>
                  <a:cubicBezTo>
                    <a:pt x="1021" y="17"/>
                    <a:pt x="1003" y="0"/>
                    <a:pt x="9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79"/>
            <p:cNvSpPr/>
            <p:nvPr/>
          </p:nvSpPr>
          <p:spPr>
            <a:xfrm>
              <a:off x="5339858" y="4521572"/>
              <a:ext cx="31220" cy="43439"/>
            </a:xfrm>
            <a:custGeom>
              <a:rect b="b" l="l" r="r" t="t"/>
              <a:pathLst>
                <a:path extrusionOk="0" h="1909" w="1372">
                  <a:moveTo>
                    <a:pt x="46" y="0"/>
                  </a:moveTo>
                  <a:cubicBezTo>
                    <a:pt x="24" y="0"/>
                    <a:pt x="1" y="14"/>
                    <a:pt x="1" y="42"/>
                  </a:cubicBezTo>
                  <a:cubicBezTo>
                    <a:pt x="1" y="888"/>
                    <a:pt x="441" y="1671"/>
                    <a:pt x="1315" y="1909"/>
                  </a:cubicBezTo>
                  <a:cubicBezTo>
                    <a:pt x="1343" y="1909"/>
                    <a:pt x="1371" y="1846"/>
                    <a:pt x="1343" y="1818"/>
                  </a:cubicBezTo>
                  <a:cubicBezTo>
                    <a:pt x="581" y="1496"/>
                    <a:pt x="120" y="860"/>
                    <a:pt x="92" y="42"/>
                  </a:cubicBezTo>
                  <a:cubicBezTo>
                    <a:pt x="92" y="14"/>
                    <a:pt x="69" y="0"/>
                    <a:pt x="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79"/>
            <p:cNvSpPr/>
            <p:nvPr/>
          </p:nvSpPr>
          <p:spPr>
            <a:xfrm>
              <a:off x="5377746" y="4494198"/>
              <a:ext cx="14313" cy="46488"/>
            </a:xfrm>
            <a:custGeom>
              <a:rect b="b" l="l" r="r" t="t"/>
              <a:pathLst>
                <a:path extrusionOk="0" h="2043" w="629">
                  <a:moveTo>
                    <a:pt x="143" y="0"/>
                  </a:moveTo>
                  <a:cubicBezTo>
                    <a:pt x="128" y="0"/>
                    <a:pt x="112" y="7"/>
                    <a:pt x="112" y="21"/>
                  </a:cubicBezTo>
                  <a:cubicBezTo>
                    <a:pt x="84" y="693"/>
                    <a:pt x="0" y="1539"/>
                    <a:pt x="524" y="2028"/>
                  </a:cubicBezTo>
                  <a:cubicBezTo>
                    <a:pt x="540" y="2038"/>
                    <a:pt x="555" y="2042"/>
                    <a:pt x="569" y="2042"/>
                  </a:cubicBezTo>
                  <a:cubicBezTo>
                    <a:pt x="605" y="2042"/>
                    <a:pt x="629" y="2013"/>
                    <a:pt x="608" y="1972"/>
                  </a:cubicBezTo>
                  <a:cubicBezTo>
                    <a:pt x="434" y="1679"/>
                    <a:pt x="287" y="1392"/>
                    <a:pt x="231" y="1070"/>
                  </a:cubicBezTo>
                  <a:cubicBezTo>
                    <a:pt x="175" y="721"/>
                    <a:pt x="175" y="371"/>
                    <a:pt x="175" y="21"/>
                  </a:cubicBezTo>
                  <a:cubicBezTo>
                    <a:pt x="175" y="7"/>
                    <a:pt x="159" y="0"/>
                    <a:pt x="1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79"/>
            <p:cNvSpPr/>
            <p:nvPr/>
          </p:nvSpPr>
          <p:spPr>
            <a:xfrm>
              <a:off x="5383867" y="4503846"/>
              <a:ext cx="19456" cy="33495"/>
            </a:xfrm>
            <a:custGeom>
              <a:rect b="b" l="l" r="r" t="t"/>
              <a:pathLst>
                <a:path extrusionOk="0" h="1472" w="855">
                  <a:moveTo>
                    <a:pt x="73" y="1"/>
                  </a:moveTo>
                  <a:cubicBezTo>
                    <a:pt x="40" y="1"/>
                    <a:pt x="0" y="26"/>
                    <a:pt x="18" y="66"/>
                  </a:cubicBezTo>
                  <a:cubicBezTo>
                    <a:pt x="165" y="590"/>
                    <a:pt x="311" y="1080"/>
                    <a:pt x="745" y="1464"/>
                  </a:cubicBezTo>
                  <a:cubicBezTo>
                    <a:pt x="756" y="1469"/>
                    <a:pt x="766" y="1471"/>
                    <a:pt x="776" y="1471"/>
                  </a:cubicBezTo>
                  <a:cubicBezTo>
                    <a:pt x="824" y="1471"/>
                    <a:pt x="854" y="1420"/>
                    <a:pt x="808" y="1373"/>
                  </a:cubicBezTo>
                  <a:cubicBezTo>
                    <a:pt x="661" y="1199"/>
                    <a:pt x="486" y="1024"/>
                    <a:pt x="395" y="793"/>
                  </a:cubicBezTo>
                  <a:cubicBezTo>
                    <a:pt x="283" y="555"/>
                    <a:pt x="193" y="297"/>
                    <a:pt x="109" y="31"/>
                  </a:cubicBezTo>
                  <a:cubicBezTo>
                    <a:pt x="109" y="10"/>
                    <a:pt x="92" y="1"/>
                    <a:pt x="7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79"/>
            <p:cNvSpPr/>
            <p:nvPr/>
          </p:nvSpPr>
          <p:spPr>
            <a:xfrm>
              <a:off x="5387758" y="4430119"/>
              <a:ext cx="34201" cy="59573"/>
            </a:xfrm>
            <a:custGeom>
              <a:rect b="b" l="l" r="r" t="t"/>
              <a:pathLst>
                <a:path extrusionOk="0" h="2618" w="1503">
                  <a:moveTo>
                    <a:pt x="1460" y="1"/>
                  </a:moveTo>
                  <a:cubicBezTo>
                    <a:pt x="1453" y="1"/>
                    <a:pt x="1448" y="4"/>
                    <a:pt x="1448" y="12"/>
                  </a:cubicBezTo>
                  <a:cubicBezTo>
                    <a:pt x="1273" y="537"/>
                    <a:pt x="1098" y="998"/>
                    <a:pt x="840" y="1467"/>
                  </a:cubicBezTo>
                  <a:cubicBezTo>
                    <a:pt x="721" y="1670"/>
                    <a:pt x="574" y="1872"/>
                    <a:pt x="434" y="2047"/>
                  </a:cubicBezTo>
                  <a:cubicBezTo>
                    <a:pt x="315" y="2222"/>
                    <a:pt x="140" y="2369"/>
                    <a:pt x="22" y="2544"/>
                  </a:cubicBezTo>
                  <a:cubicBezTo>
                    <a:pt x="1" y="2590"/>
                    <a:pt x="26" y="2617"/>
                    <a:pt x="54" y="2617"/>
                  </a:cubicBezTo>
                  <a:cubicBezTo>
                    <a:pt x="65" y="2617"/>
                    <a:pt x="75" y="2614"/>
                    <a:pt x="84" y="2607"/>
                  </a:cubicBezTo>
                  <a:cubicBezTo>
                    <a:pt x="259" y="2516"/>
                    <a:pt x="399" y="2369"/>
                    <a:pt x="490" y="2222"/>
                  </a:cubicBezTo>
                  <a:cubicBezTo>
                    <a:pt x="665" y="1991"/>
                    <a:pt x="812" y="1788"/>
                    <a:pt x="959" y="1523"/>
                  </a:cubicBezTo>
                  <a:cubicBezTo>
                    <a:pt x="1070" y="1320"/>
                    <a:pt x="1189" y="1089"/>
                    <a:pt x="1245" y="858"/>
                  </a:cubicBezTo>
                  <a:cubicBezTo>
                    <a:pt x="1336" y="565"/>
                    <a:pt x="1392" y="299"/>
                    <a:pt x="1483" y="40"/>
                  </a:cubicBezTo>
                  <a:cubicBezTo>
                    <a:pt x="1503" y="21"/>
                    <a:pt x="1477" y="1"/>
                    <a:pt x="14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79"/>
            <p:cNvSpPr/>
            <p:nvPr/>
          </p:nvSpPr>
          <p:spPr>
            <a:xfrm>
              <a:off x="5399522" y="4453785"/>
              <a:ext cx="20548" cy="42438"/>
            </a:xfrm>
            <a:custGeom>
              <a:rect b="b" l="l" r="r" t="t"/>
              <a:pathLst>
                <a:path extrusionOk="0" h="1865" w="903">
                  <a:moveTo>
                    <a:pt x="900" y="0"/>
                  </a:moveTo>
                  <a:cubicBezTo>
                    <a:pt x="896" y="0"/>
                    <a:pt x="889" y="7"/>
                    <a:pt x="875" y="21"/>
                  </a:cubicBezTo>
                  <a:cubicBezTo>
                    <a:pt x="791" y="343"/>
                    <a:pt x="581" y="602"/>
                    <a:pt x="442" y="895"/>
                  </a:cubicBezTo>
                  <a:cubicBezTo>
                    <a:pt x="295" y="1182"/>
                    <a:pt x="120" y="1504"/>
                    <a:pt x="1" y="1825"/>
                  </a:cubicBezTo>
                  <a:cubicBezTo>
                    <a:pt x="1" y="1845"/>
                    <a:pt x="29" y="1865"/>
                    <a:pt x="58" y="1865"/>
                  </a:cubicBezTo>
                  <a:cubicBezTo>
                    <a:pt x="70" y="1865"/>
                    <a:pt x="82" y="1861"/>
                    <a:pt x="92" y="1853"/>
                  </a:cubicBezTo>
                  <a:cubicBezTo>
                    <a:pt x="295" y="1532"/>
                    <a:pt x="442" y="1182"/>
                    <a:pt x="581" y="867"/>
                  </a:cubicBezTo>
                  <a:cubicBezTo>
                    <a:pt x="728" y="574"/>
                    <a:pt x="847" y="308"/>
                    <a:pt x="903" y="21"/>
                  </a:cubicBezTo>
                  <a:cubicBezTo>
                    <a:pt x="903" y="7"/>
                    <a:pt x="903" y="0"/>
                    <a:pt x="9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79"/>
            <p:cNvSpPr/>
            <p:nvPr/>
          </p:nvSpPr>
          <p:spPr>
            <a:xfrm>
              <a:off x="5400159" y="4518545"/>
              <a:ext cx="37887" cy="30696"/>
            </a:xfrm>
            <a:custGeom>
              <a:rect b="b" l="l" r="r" t="t"/>
              <a:pathLst>
                <a:path extrusionOk="0" h="1349" w="1665">
                  <a:moveTo>
                    <a:pt x="29" y="0"/>
                  </a:moveTo>
                  <a:cubicBezTo>
                    <a:pt x="29" y="0"/>
                    <a:pt x="1" y="0"/>
                    <a:pt x="1" y="28"/>
                  </a:cubicBezTo>
                  <a:cubicBezTo>
                    <a:pt x="204" y="378"/>
                    <a:pt x="379" y="699"/>
                    <a:pt x="672" y="958"/>
                  </a:cubicBezTo>
                  <a:cubicBezTo>
                    <a:pt x="966" y="1224"/>
                    <a:pt x="1253" y="1308"/>
                    <a:pt x="1602" y="1343"/>
                  </a:cubicBezTo>
                  <a:cubicBezTo>
                    <a:pt x="1611" y="1346"/>
                    <a:pt x="1618" y="1348"/>
                    <a:pt x="1624" y="1348"/>
                  </a:cubicBezTo>
                  <a:cubicBezTo>
                    <a:pt x="1665" y="1348"/>
                    <a:pt x="1661" y="1280"/>
                    <a:pt x="1637" y="1280"/>
                  </a:cubicBezTo>
                  <a:cubicBezTo>
                    <a:pt x="1462" y="1196"/>
                    <a:pt x="1316" y="1196"/>
                    <a:pt x="1141" y="1105"/>
                  </a:cubicBezTo>
                  <a:cubicBezTo>
                    <a:pt x="994" y="1049"/>
                    <a:pt x="847" y="930"/>
                    <a:pt x="700" y="846"/>
                  </a:cubicBezTo>
                  <a:cubicBezTo>
                    <a:pt x="441" y="609"/>
                    <a:pt x="239" y="322"/>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79"/>
            <p:cNvSpPr/>
            <p:nvPr/>
          </p:nvSpPr>
          <p:spPr>
            <a:xfrm>
              <a:off x="5412902" y="4519000"/>
              <a:ext cx="33586" cy="22277"/>
            </a:xfrm>
            <a:custGeom>
              <a:rect b="b" l="l" r="r" t="t"/>
              <a:pathLst>
                <a:path extrusionOk="0" h="979" w="1476">
                  <a:moveTo>
                    <a:pt x="65" y="1"/>
                  </a:moveTo>
                  <a:cubicBezTo>
                    <a:pt x="36" y="1"/>
                    <a:pt x="0" y="41"/>
                    <a:pt x="28" y="64"/>
                  </a:cubicBezTo>
                  <a:cubicBezTo>
                    <a:pt x="203" y="274"/>
                    <a:pt x="343" y="505"/>
                    <a:pt x="581" y="679"/>
                  </a:cubicBezTo>
                  <a:cubicBezTo>
                    <a:pt x="811" y="826"/>
                    <a:pt x="1105" y="910"/>
                    <a:pt x="1392" y="973"/>
                  </a:cubicBezTo>
                  <a:cubicBezTo>
                    <a:pt x="1400" y="977"/>
                    <a:pt x="1408" y="978"/>
                    <a:pt x="1415" y="978"/>
                  </a:cubicBezTo>
                  <a:cubicBezTo>
                    <a:pt x="1461" y="978"/>
                    <a:pt x="1475" y="907"/>
                    <a:pt x="1427" y="882"/>
                  </a:cubicBezTo>
                  <a:cubicBezTo>
                    <a:pt x="1161" y="798"/>
                    <a:pt x="867" y="735"/>
                    <a:pt x="637" y="561"/>
                  </a:cubicBezTo>
                  <a:cubicBezTo>
                    <a:pt x="406" y="449"/>
                    <a:pt x="259" y="211"/>
                    <a:pt x="84" y="8"/>
                  </a:cubicBezTo>
                  <a:cubicBezTo>
                    <a:pt x="79" y="3"/>
                    <a:pt x="72" y="1"/>
                    <a:pt x="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79"/>
            <p:cNvSpPr/>
            <p:nvPr/>
          </p:nvSpPr>
          <p:spPr>
            <a:xfrm>
              <a:off x="5356060" y="4421791"/>
              <a:ext cx="18158" cy="29923"/>
            </a:xfrm>
            <a:custGeom>
              <a:rect b="b" l="l" r="r" t="t"/>
              <a:pathLst>
                <a:path extrusionOk="0" h="1315" w="798">
                  <a:moveTo>
                    <a:pt x="60" y="1"/>
                  </a:moveTo>
                  <a:cubicBezTo>
                    <a:pt x="30" y="1"/>
                    <a:pt x="0" y="26"/>
                    <a:pt x="16" y="57"/>
                  </a:cubicBezTo>
                  <a:cubicBezTo>
                    <a:pt x="107" y="525"/>
                    <a:pt x="191" y="1134"/>
                    <a:pt x="687" y="1308"/>
                  </a:cubicBezTo>
                  <a:cubicBezTo>
                    <a:pt x="695" y="1312"/>
                    <a:pt x="703" y="1314"/>
                    <a:pt x="711" y="1314"/>
                  </a:cubicBezTo>
                  <a:cubicBezTo>
                    <a:pt x="758" y="1314"/>
                    <a:pt x="797" y="1249"/>
                    <a:pt x="743" y="1224"/>
                  </a:cubicBezTo>
                  <a:cubicBezTo>
                    <a:pt x="310" y="987"/>
                    <a:pt x="219" y="462"/>
                    <a:pt x="107" y="57"/>
                  </a:cubicBezTo>
                  <a:cubicBezTo>
                    <a:pt x="107" y="17"/>
                    <a:pt x="84" y="1"/>
                    <a:pt x="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79"/>
            <p:cNvSpPr/>
            <p:nvPr/>
          </p:nvSpPr>
          <p:spPr>
            <a:xfrm>
              <a:off x="5366049" y="4421677"/>
              <a:ext cx="14245" cy="25190"/>
            </a:xfrm>
            <a:custGeom>
              <a:rect b="b" l="l" r="r" t="t"/>
              <a:pathLst>
                <a:path extrusionOk="0" h="1107" w="626">
                  <a:moveTo>
                    <a:pt x="48" y="0"/>
                  </a:moveTo>
                  <a:cubicBezTo>
                    <a:pt x="26" y="0"/>
                    <a:pt x="0" y="27"/>
                    <a:pt x="18" y="62"/>
                  </a:cubicBezTo>
                  <a:cubicBezTo>
                    <a:pt x="46" y="265"/>
                    <a:pt x="74" y="467"/>
                    <a:pt x="164" y="670"/>
                  </a:cubicBezTo>
                  <a:cubicBezTo>
                    <a:pt x="276" y="845"/>
                    <a:pt x="423" y="964"/>
                    <a:pt x="570" y="1083"/>
                  </a:cubicBezTo>
                  <a:cubicBezTo>
                    <a:pt x="579" y="1100"/>
                    <a:pt x="587" y="1107"/>
                    <a:pt x="595" y="1107"/>
                  </a:cubicBezTo>
                  <a:cubicBezTo>
                    <a:pt x="613" y="1107"/>
                    <a:pt x="626" y="1074"/>
                    <a:pt x="626" y="1055"/>
                  </a:cubicBezTo>
                  <a:cubicBezTo>
                    <a:pt x="514" y="908"/>
                    <a:pt x="395" y="789"/>
                    <a:pt x="304" y="642"/>
                  </a:cubicBezTo>
                  <a:cubicBezTo>
                    <a:pt x="192" y="467"/>
                    <a:pt x="129" y="237"/>
                    <a:pt x="74" y="34"/>
                  </a:cubicBezTo>
                  <a:cubicBezTo>
                    <a:pt x="74" y="10"/>
                    <a:pt x="62" y="0"/>
                    <a:pt x="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79"/>
            <p:cNvSpPr/>
            <p:nvPr/>
          </p:nvSpPr>
          <p:spPr>
            <a:xfrm>
              <a:off x="5332554" y="4401471"/>
              <a:ext cx="15178" cy="37705"/>
            </a:xfrm>
            <a:custGeom>
              <a:rect b="b" l="l" r="r" t="t"/>
              <a:pathLst>
                <a:path extrusionOk="0" h="1657" w="667">
                  <a:moveTo>
                    <a:pt x="46" y="1"/>
                  </a:moveTo>
                  <a:cubicBezTo>
                    <a:pt x="23" y="1"/>
                    <a:pt x="0" y="16"/>
                    <a:pt x="0" y="48"/>
                  </a:cubicBezTo>
                  <a:cubicBezTo>
                    <a:pt x="28" y="572"/>
                    <a:pt x="119" y="1243"/>
                    <a:pt x="525" y="1649"/>
                  </a:cubicBezTo>
                  <a:cubicBezTo>
                    <a:pt x="536" y="1654"/>
                    <a:pt x="548" y="1656"/>
                    <a:pt x="560" y="1656"/>
                  </a:cubicBezTo>
                  <a:cubicBezTo>
                    <a:pt x="614" y="1656"/>
                    <a:pt x="666" y="1610"/>
                    <a:pt x="643" y="1558"/>
                  </a:cubicBezTo>
                  <a:cubicBezTo>
                    <a:pt x="497" y="1355"/>
                    <a:pt x="350" y="1153"/>
                    <a:pt x="266" y="894"/>
                  </a:cubicBezTo>
                  <a:cubicBezTo>
                    <a:pt x="147" y="600"/>
                    <a:pt x="119" y="334"/>
                    <a:pt x="91" y="48"/>
                  </a:cubicBezTo>
                  <a:cubicBezTo>
                    <a:pt x="91" y="16"/>
                    <a:pt x="68" y="1"/>
                    <a:pt x="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79"/>
            <p:cNvSpPr/>
            <p:nvPr/>
          </p:nvSpPr>
          <p:spPr>
            <a:xfrm>
              <a:off x="5327935" y="4486666"/>
              <a:ext cx="9239" cy="26760"/>
            </a:xfrm>
            <a:custGeom>
              <a:rect b="b" l="l" r="r" t="t"/>
              <a:pathLst>
                <a:path extrusionOk="0" h="1176" w="406">
                  <a:moveTo>
                    <a:pt x="46" y="0"/>
                  </a:moveTo>
                  <a:cubicBezTo>
                    <a:pt x="22" y="0"/>
                    <a:pt x="0" y="24"/>
                    <a:pt x="0" y="59"/>
                  </a:cubicBezTo>
                  <a:cubicBezTo>
                    <a:pt x="147" y="408"/>
                    <a:pt x="294" y="758"/>
                    <a:pt x="294" y="1108"/>
                  </a:cubicBezTo>
                  <a:cubicBezTo>
                    <a:pt x="308" y="1153"/>
                    <a:pt x="336" y="1176"/>
                    <a:pt x="361" y="1176"/>
                  </a:cubicBezTo>
                  <a:cubicBezTo>
                    <a:pt x="385" y="1176"/>
                    <a:pt x="406" y="1153"/>
                    <a:pt x="406" y="1108"/>
                  </a:cubicBezTo>
                  <a:cubicBezTo>
                    <a:pt x="406" y="730"/>
                    <a:pt x="231" y="380"/>
                    <a:pt x="91" y="31"/>
                  </a:cubicBezTo>
                  <a:cubicBezTo>
                    <a:pt x="78" y="9"/>
                    <a:pt x="62" y="0"/>
                    <a:pt x="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79"/>
            <p:cNvSpPr/>
            <p:nvPr/>
          </p:nvSpPr>
          <p:spPr>
            <a:xfrm>
              <a:off x="5363979" y="4526441"/>
              <a:ext cx="42233" cy="29331"/>
            </a:xfrm>
            <a:custGeom>
              <a:rect b="b" l="l" r="r" t="t"/>
              <a:pathLst>
                <a:path extrusionOk="0" h="1289" w="1856">
                  <a:moveTo>
                    <a:pt x="53" y="0"/>
                  </a:moveTo>
                  <a:cubicBezTo>
                    <a:pt x="29" y="0"/>
                    <a:pt x="0" y="24"/>
                    <a:pt x="18" y="59"/>
                  </a:cubicBezTo>
                  <a:cubicBezTo>
                    <a:pt x="137" y="436"/>
                    <a:pt x="311" y="730"/>
                    <a:pt x="661" y="996"/>
                  </a:cubicBezTo>
                  <a:cubicBezTo>
                    <a:pt x="1011" y="1254"/>
                    <a:pt x="1388" y="1254"/>
                    <a:pt x="1794" y="1282"/>
                  </a:cubicBezTo>
                  <a:cubicBezTo>
                    <a:pt x="1803" y="1286"/>
                    <a:pt x="1810" y="1288"/>
                    <a:pt x="1816" y="1288"/>
                  </a:cubicBezTo>
                  <a:cubicBezTo>
                    <a:pt x="1855" y="1288"/>
                    <a:pt x="1848" y="1223"/>
                    <a:pt x="1794" y="1198"/>
                  </a:cubicBezTo>
                  <a:cubicBezTo>
                    <a:pt x="1479" y="1108"/>
                    <a:pt x="1129" y="1108"/>
                    <a:pt x="836" y="905"/>
                  </a:cubicBezTo>
                  <a:cubicBezTo>
                    <a:pt x="486" y="702"/>
                    <a:pt x="220" y="408"/>
                    <a:pt x="81" y="31"/>
                  </a:cubicBezTo>
                  <a:cubicBezTo>
                    <a:pt x="81" y="9"/>
                    <a:pt x="67" y="0"/>
                    <a:pt x="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79"/>
            <p:cNvSpPr/>
            <p:nvPr/>
          </p:nvSpPr>
          <p:spPr>
            <a:xfrm>
              <a:off x="5368348" y="4403178"/>
              <a:ext cx="39798" cy="14745"/>
            </a:xfrm>
            <a:custGeom>
              <a:rect b="b" l="l" r="r" t="t"/>
              <a:pathLst>
                <a:path extrusionOk="0" h="648" w="1749">
                  <a:moveTo>
                    <a:pt x="1693" y="1"/>
                  </a:moveTo>
                  <a:cubicBezTo>
                    <a:pt x="1518" y="231"/>
                    <a:pt x="1168" y="378"/>
                    <a:pt x="875" y="434"/>
                  </a:cubicBezTo>
                  <a:cubicBezTo>
                    <a:pt x="616" y="497"/>
                    <a:pt x="322" y="525"/>
                    <a:pt x="63" y="553"/>
                  </a:cubicBezTo>
                  <a:cubicBezTo>
                    <a:pt x="0" y="581"/>
                    <a:pt x="0" y="644"/>
                    <a:pt x="63" y="644"/>
                  </a:cubicBezTo>
                  <a:cubicBezTo>
                    <a:pt x="108" y="646"/>
                    <a:pt x="153" y="647"/>
                    <a:pt x="199" y="647"/>
                  </a:cubicBezTo>
                  <a:cubicBezTo>
                    <a:pt x="746" y="647"/>
                    <a:pt x="1346" y="487"/>
                    <a:pt x="1721" y="29"/>
                  </a:cubicBezTo>
                  <a:cubicBezTo>
                    <a:pt x="1749" y="29"/>
                    <a:pt x="1721" y="1"/>
                    <a:pt x="16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79"/>
            <p:cNvSpPr/>
            <p:nvPr/>
          </p:nvSpPr>
          <p:spPr>
            <a:xfrm>
              <a:off x="5518872" y="4350568"/>
              <a:ext cx="5256" cy="16452"/>
            </a:xfrm>
            <a:custGeom>
              <a:rect b="b" l="l" r="r" t="t"/>
              <a:pathLst>
                <a:path extrusionOk="0" h="723" w="231">
                  <a:moveTo>
                    <a:pt x="45" y="1"/>
                  </a:moveTo>
                  <a:cubicBezTo>
                    <a:pt x="28" y="1"/>
                    <a:pt x="0" y="20"/>
                    <a:pt x="0" y="40"/>
                  </a:cubicBezTo>
                  <a:cubicBezTo>
                    <a:pt x="28" y="159"/>
                    <a:pt x="56" y="271"/>
                    <a:pt x="56" y="390"/>
                  </a:cubicBezTo>
                  <a:cubicBezTo>
                    <a:pt x="56" y="446"/>
                    <a:pt x="91" y="593"/>
                    <a:pt x="56" y="649"/>
                  </a:cubicBezTo>
                  <a:cubicBezTo>
                    <a:pt x="36" y="695"/>
                    <a:pt x="64" y="722"/>
                    <a:pt x="103" y="722"/>
                  </a:cubicBezTo>
                  <a:cubicBezTo>
                    <a:pt x="117" y="722"/>
                    <a:pt x="132" y="719"/>
                    <a:pt x="147" y="711"/>
                  </a:cubicBezTo>
                  <a:cubicBezTo>
                    <a:pt x="231" y="649"/>
                    <a:pt x="203" y="509"/>
                    <a:pt x="175" y="418"/>
                  </a:cubicBezTo>
                  <a:cubicBezTo>
                    <a:pt x="175" y="271"/>
                    <a:pt x="119" y="159"/>
                    <a:pt x="56" y="12"/>
                  </a:cubicBezTo>
                  <a:cubicBezTo>
                    <a:pt x="56" y="4"/>
                    <a:pt x="51" y="1"/>
                    <a:pt x="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79"/>
            <p:cNvSpPr/>
            <p:nvPr/>
          </p:nvSpPr>
          <p:spPr>
            <a:xfrm>
              <a:off x="5522376" y="4354345"/>
              <a:ext cx="5734" cy="16020"/>
            </a:xfrm>
            <a:custGeom>
              <a:rect b="b" l="l" r="r" t="t"/>
              <a:pathLst>
                <a:path extrusionOk="0" h="704" w="252">
                  <a:moveTo>
                    <a:pt x="84" y="0"/>
                  </a:moveTo>
                  <a:cubicBezTo>
                    <a:pt x="72" y="0"/>
                    <a:pt x="63" y="7"/>
                    <a:pt x="77" y="21"/>
                  </a:cubicBezTo>
                  <a:cubicBezTo>
                    <a:pt x="112" y="224"/>
                    <a:pt x="77" y="427"/>
                    <a:pt x="21" y="629"/>
                  </a:cubicBezTo>
                  <a:cubicBezTo>
                    <a:pt x="0" y="676"/>
                    <a:pt x="41" y="703"/>
                    <a:pt x="77" y="703"/>
                  </a:cubicBezTo>
                  <a:cubicBezTo>
                    <a:pt x="90" y="703"/>
                    <a:pt x="103" y="700"/>
                    <a:pt x="112" y="692"/>
                  </a:cubicBezTo>
                  <a:cubicBezTo>
                    <a:pt x="252" y="518"/>
                    <a:pt x="168" y="224"/>
                    <a:pt x="112" y="21"/>
                  </a:cubicBezTo>
                  <a:cubicBezTo>
                    <a:pt x="112" y="7"/>
                    <a:pt x="96" y="0"/>
                    <a:pt x="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79"/>
            <p:cNvSpPr/>
            <p:nvPr/>
          </p:nvSpPr>
          <p:spPr>
            <a:xfrm>
              <a:off x="5431356" y="4387909"/>
              <a:ext cx="17999" cy="10285"/>
            </a:xfrm>
            <a:custGeom>
              <a:rect b="b" l="l" r="r" t="t"/>
              <a:pathLst>
                <a:path extrusionOk="0" h="452" w="791">
                  <a:moveTo>
                    <a:pt x="28" y="0"/>
                  </a:moveTo>
                  <a:cubicBezTo>
                    <a:pt x="0" y="0"/>
                    <a:pt x="0" y="0"/>
                    <a:pt x="0" y="28"/>
                  </a:cubicBezTo>
                  <a:cubicBezTo>
                    <a:pt x="80" y="285"/>
                    <a:pt x="331" y="451"/>
                    <a:pt x="589" y="451"/>
                  </a:cubicBezTo>
                  <a:cubicBezTo>
                    <a:pt x="626" y="451"/>
                    <a:pt x="663" y="448"/>
                    <a:pt x="700" y="441"/>
                  </a:cubicBezTo>
                  <a:cubicBezTo>
                    <a:pt x="791" y="441"/>
                    <a:pt x="756" y="322"/>
                    <a:pt x="700" y="322"/>
                  </a:cubicBezTo>
                  <a:cubicBezTo>
                    <a:pt x="553" y="322"/>
                    <a:pt x="441" y="294"/>
                    <a:pt x="322" y="231"/>
                  </a:cubicBezTo>
                  <a:cubicBezTo>
                    <a:pt x="203" y="175"/>
                    <a:pt x="147" y="56"/>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79"/>
            <p:cNvSpPr/>
            <p:nvPr/>
          </p:nvSpPr>
          <p:spPr>
            <a:xfrm>
              <a:off x="5446807" y="4388910"/>
              <a:ext cx="16270" cy="8488"/>
            </a:xfrm>
            <a:custGeom>
              <a:rect b="b" l="l" r="r" t="t"/>
              <a:pathLst>
                <a:path extrusionOk="0" h="373" w="715">
                  <a:moveTo>
                    <a:pt x="26" y="1"/>
                  </a:moveTo>
                  <a:cubicBezTo>
                    <a:pt x="9" y="1"/>
                    <a:pt x="1" y="22"/>
                    <a:pt x="21" y="47"/>
                  </a:cubicBezTo>
                  <a:cubicBezTo>
                    <a:pt x="49" y="131"/>
                    <a:pt x="140" y="222"/>
                    <a:pt x="251" y="278"/>
                  </a:cubicBezTo>
                  <a:cubicBezTo>
                    <a:pt x="370" y="334"/>
                    <a:pt x="489" y="334"/>
                    <a:pt x="636" y="362"/>
                  </a:cubicBezTo>
                  <a:cubicBezTo>
                    <a:pt x="642" y="369"/>
                    <a:pt x="648" y="372"/>
                    <a:pt x="655" y="372"/>
                  </a:cubicBezTo>
                  <a:cubicBezTo>
                    <a:pt x="683" y="372"/>
                    <a:pt x="714" y="323"/>
                    <a:pt x="692" y="278"/>
                  </a:cubicBezTo>
                  <a:cubicBezTo>
                    <a:pt x="601" y="187"/>
                    <a:pt x="517" y="187"/>
                    <a:pt x="426" y="159"/>
                  </a:cubicBezTo>
                  <a:cubicBezTo>
                    <a:pt x="286" y="131"/>
                    <a:pt x="168" y="75"/>
                    <a:pt x="49" y="12"/>
                  </a:cubicBezTo>
                  <a:cubicBezTo>
                    <a:pt x="41" y="4"/>
                    <a:pt x="33" y="1"/>
                    <a:pt x="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79"/>
            <p:cNvSpPr/>
            <p:nvPr/>
          </p:nvSpPr>
          <p:spPr>
            <a:xfrm>
              <a:off x="5461461" y="4388910"/>
              <a:ext cx="13039" cy="9102"/>
            </a:xfrm>
            <a:custGeom>
              <a:rect b="b" l="l" r="r" t="t"/>
              <a:pathLst>
                <a:path extrusionOk="0" h="400" w="573">
                  <a:moveTo>
                    <a:pt x="48" y="1"/>
                  </a:moveTo>
                  <a:cubicBezTo>
                    <a:pt x="23" y="1"/>
                    <a:pt x="0" y="22"/>
                    <a:pt x="20" y="47"/>
                  </a:cubicBezTo>
                  <a:cubicBezTo>
                    <a:pt x="99" y="180"/>
                    <a:pt x="210" y="399"/>
                    <a:pt x="417" y="399"/>
                  </a:cubicBezTo>
                  <a:cubicBezTo>
                    <a:pt x="429" y="399"/>
                    <a:pt x="441" y="399"/>
                    <a:pt x="454" y="397"/>
                  </a:cubicBezTo>
                  <a:cubicBezTo>
                    <a:pt x="516" y="397"/>
                    <a:pt x="572" y="306"/>
                    <a:pt x="481" y="278"/>
                  </a:cubicBezTo>
                  <a:cubicBezTo>
                    <a:pt x="426" y="250"/>
                    <a:pt x="342" y="222"/>
                    <a:pt x="279" y="159"/>
                  </a:cubicBezTo>
                  <a:cubicBezTo>
                    <a:pt x="195" y="131"/>
                    <a:pt x="104" y="75"/>
                    <a:pt x="76" y="12"/>
                  </a:cubicBezTo>
                  <a:cubicBezTo>
                    <a:pt x="68" y="4"/>
                    <a:pt x="58" y="1"/>
                    <a:pt x="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79"/>
            <p:cNvSpPr/>
            <p:nvPr/>
          </p:nvSpPr>
          <p:spPr>
            <a:xfrm>
              <a:off x="5506493" y="4390435"/>
              <a:ext cx="15610" cy="17021"/>
            </a:xfrm>
            <a:custGeom>
              <a:rect b="b" l="l" r="r" t="t"/>
              <a:pathLst>
                <a:path extrusionOk="0" h="748" w="686">
                  <a:moveTo>
                    <a:pt x="651" y="1"/>
                  </a:moveTo>
                  <a:cubicBezTo>
                    <a:pt x="646" y="1"/>
                    <a:pt x="641" y="3"/>
                    <a:pt x="635" y="8"/>
                  </a:cubicBezTo>
                  <a:cubicBezTo>
                    <a:pt x="488" y="64"/>
                    <a:pt x="341" y="155"/>
                    <a:pt x="223" y="295"/>
                  </a:cubicBezTo>
                  <a:cubicBezTo>
                    <a:pt x="139" y="414"/>
                    <a:pt x="76" y="561"/>
                    <a:pt x="20" y="708"/>
                  </a:cubicBezTo>
                  <a:cubicBezTo>
                    <a:pt x="0" y="727"/>
                    <a:pt x="8" y="747"/>
                    <a:pt x="25" y="747"/>
                  </a:cubicBezTo>
                  <a:cubicBezTo>
                    <a:pt x="31" y="747"/>
                    <a:pt x="40" y="744"/>
                    <a:pt x="48" y="736"/>
                  </a:cubicBezTo>
                  <a:cubicBezTo>
                    <a:pt x="195" y="442"/>
                    <a:pt x="397" y="239"/>
                    <a:pt x="663" y="64"/>
                  </a:cubicBezTo>
                  <a:cubicBezTo>
                    <a:pt x="686" y="42"/>
                    <a:pt x="672" y="1"/>
                    <a:pt x="6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79"/>
            <p:cNvSpPr/>
            <p:nvPr/>
          </p:nvSpPr>
          <p:spPr>
            <a:xfrm>
              <a:off x="5535620" y="4379308"/>
              <a:ext cx="17794" cy="6986"/>
            </a:xfrm>
            <a:custGeom>
              <a:rect b="b" l="l" r="r" t="t"/>
              <a:pathLst>
                <a:path extrusionOk="0" h="307" w="782">
                  <a:moveTo>
                    <a:pt x="691" y="1"/>
                  </a:moveTo>
                  <a:cubicBezTo>
                    <a:pt x="579" y="29"/>
                    <a:pt x="460" y="29"/>
                    <a:pt x="341" y="85"/>
                  </a:cubicBezTo>
                  <a:cubicBezTo>
                    <a:pt x="229" y="148"/>
                    <a:pt x="110" y="204"/>
                    <a:pt x="19" y="295"/>
                  </a:cubicBezTo>
                  <a:cubicBezTo>
                    <a:pt x="138" y="232"/>
                    <a:pt x="257" y="176"/>
                    <a:pt x="369" y="148"/>
                  </a:cubicBezTo>
                  <a:cubicBezTo>
                    <a:pt x="488" y="120"/>
                    <a:pt x="607" y="120"/>
                    <a:pt x="719" y="85"/>
                  </a:cubicBezTo>
                  <a:cubicBezTo>
                    <a:pt x="782" y="57"/>
                    <a:pt x="754" y="1"/>
                    <a:pt x="691" y="1"/>
                  </a:cubicBezTo>
                  <a:close/>
                  <a:moveTo>
                    <a:pt x="19" y="295"/>
                  </a:moveTo>
                  <a:cubicBezTo>
                    <a:pt x="1" y="295"/>
                    <a:pt x="7" y="307"/>
                    <a:pt x="13" y="307"/>
                  </a:cubicBezTo>
                  <a:cubicBezTo>
                    <a:pt x="16" y="307"/>
                    <a:pt x="19" y="304"/>
                    <a:pt x="19" y="295"/>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79"/>
            <p:cNvSpPr/>
            <p:nvPr/>
          </p:nvSpPr>
          <p:spPr>
            <a:xfrm>
              <a:off x="5533504" y="4374711"/>
              <a:ext cx="16566" cy="4619"/>
            </a:xfrm>
            <a:custGeom>
              <a:rect b="b" l="l" r="r" t="t"/>
              <a:pathLst>
                <a:path extrusionOk="0" h="203" w="728">
                  <a:moveTo>
                    <a:pt x="637" y="0"/>
                  </a:moveTo>
                  <a:cubicBezTo>
                    <a:pt x="434" y="28"/>
                    <a:pt x="259" y="84"/>
                    <a:pt x="56" y="112"/>
                  </a:cubicBezTo>
                  <a:cubicBezTo>
                    <a:pt x="1" y="112"/>
                    <a:pt x="29" y="203"/>
                    <a:pt x="84" y="203"/>
                  </a:cubicBezTo>
                  <a:cubicBezTo>
                    <a:pt x="259" y="175"/>
                    <a:pt x="462" y="147"/>
                    <a:pt x="672" y="84"/>
                  </a:cubicBezTo>
                  <a:cubicBezTo>
                    <a:pt x="728" y="84"/>
                    <a:pt x="700" y="0"/>
                    <a:pt x="6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0" name="Google Shape;6140;p79"/>
          <p:cNvGrpSpPr/>
          <p:nvPr/>
        </p:nvGrpSpPr>
        <p:grpSpPr>
          <a:xfrm>
            <a:off x="5670034" y="4091571"/>
            <a:ext cx="422287" cy="458308"/>
            <a:chOff x="5670034" y="4091571"/>
            <a:chExt cx="422287" cy="458308"/>
          </a:xfrm>
        </p:grpSpPr>
        <p:sp>
          <p:nvSpPr>
            <p:cNvPr id="6141" name="Google Shape;6141;p79"/>
            <p:cNvSpPr/>
            <p:nvPr/>
          </p:nvSpPr>
          <p:spPr>
            <a:xfrm>
              <a:off x="6063194" y="4405885"/>
              <a:ext cx="1297" cy="4642"/>
            </a:xfrm>
            <a:custGeom>
              <a:rect b="b" l="l" r="r" t="t"/>
              <a:pathLst>
                <a:path extrusionOk="0" h="204" w="57">
                  <a:moveTo>
                    <a:pt x="0" y="1"/>
                  </a:moveTo>
                  <a:lnTo>
                    <a:pt x="0" y="29"/>
                  </a:lnTo>
                  <a:cubicBezTo>
                    <a:pt x="0" y="57"/>
                    <a:pt x="0" y="112"/>
                    <a:pt x="28" y="140"/>
                  </a:cubicBezTo>
                  <a:cubicBezTo>
                    <a:pt x="28" y="175"/>
                    <a:pt x="56" y="203"/>
                    <a:pt x="56" y="203"/>
                  </a:cubicBezTo>
                  <a:lnTo>
                    <a:pt x="56" y="140"/>
                  </a:lnTo>
                  <a:cubicBezTo>
                    <a:pt x="56" y="85"/>
                    <a:pt x="28" y="57"/>
                    <a:pt x="0" y="1"/>
                  </a:cubicBezTo>
                  <a:close/>
                </a:path>
              </a:pathLst>
            </a:custGeom>
            <a:solidFill>
              <a:srgbClr val="FBB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79"/>
            <p:cNvSpPr/>
            <p:nvPr/>
          </p:nvSpPr>
          <p:spPr>
            <a:xfrm>
              <a:off x="5673356" y="4093937"/>
              <a:ext cx="416417" cy="450230"/>
            </a:xfrm>
            <a:custGeom>
              <a:rect b="b" l="l" r="r" t="t"/>
              <a:pathLst>
                <a:path extrusionOk="0" h="19786" w="18300">
                  <a:moveTo>
                    <a:pt x="4662" y="1"/>
                  </a:moveTo>
                  <a:cubicBezTo>
                    <a:pt x="4624" y="1"/>
                    <a:pt x="4585" y="4"/>
                    <a:pt x="4546" y="12"/>
                  </a:cubicBezTo>
                  <a:cubicBezTo>
                    <a:pt x="4315" y="40"/>
                    <a:pt x="4105" y="214"/>
                    <a:pt x="3931" y="361"/>
                  </a:cubicBezTo>
                  <a:cubicBezTo>
                    <a:pt x="3791" y="480"/>
                    <a:pt x="3672" y="599"/>
                    <a:pt x="3553" y="711"/>
                  </a:cubicBezTo>
                  <a:cubicBezTo>
                    <a:pt x="3322" y="949"/>
                    <a:pt x="3175" y="1207"/>
                    <a:pt x="3119" y="1529"/>
                  </a:cubicBezTo>
                  <a:cubicBezTo>
                    <a:pt x="3057" y="1851"/>
                    <a:pt x="2945" y="2172"/>
                    <a:pt x="2770" y="2459"/>
                  </a:cubicBezTo>
                  <a:cubicBezTo>
                    <a:pt x="2679" y="2634"/>
                    <a:pt x="2595" y="2781"/>
                    <a:pt x="2532" y="2927"/>
                  </a:cubicBezTo>
                  <a:cubicBezTo>
                    <a:pt x="2448" y="3158"/>
                    <a:pt x="2476" y="3452"/>
                    <a:pt x="2476" y="3683"/>
                  </a:cubicBezTo>
                  <a:cubicBezTo>
                    <a:pt x="2448" y="4270"/>
                    <a:pt x="2357" y="4850"/>
                    <a:pt x="2273" y="5403"/>
                  </a:cubicBezTo>
                  <a:cubicBezTo>
                    <a:pt x="2273" y="5494"/>
                    <a:pt x="2245" y="5577"/>
                    <a:pt x="2273" y="5668"/>
                  </a:cubicBezTo>
                  <a:cubicBezTo>
                    <a:pt x="2273" y="5724"/>
                    <a:pt x="2301" y="5752"/>
                    <a:pt x="2301" y="5808"/>
                  </a:cubicBezTo>
                  <a:lnTo>
                    <a:pt x="2301" y="6333"/>
                  </a:lnTo>
                  <a:cubicBezTo>
                    <a:pt x="2301" y="6682"/>
                    <a:pt x="2329" y="7004"/>
                    <a:pt x="2392" y="7354"/>
                  </a:cubicBezTo>
                  <a:cubicBezTo>
                    <a:pt x="2392" y="7444"/>
                    <a:pt x="2392" y="7556"/>
                    <a:pt x="2420" y="7647"/>
                  </a:cubicBezTo>
                  <a:cubicBezTo>
                    <a:pt x="2448" y="7703"/>
                    <a:pt x="2504" y="7766"/>
                    <a:pt x="2532" y="7850"/>
                  </a:cubicBezTo>
                  <a:cubicBezTo>
                    <a:pt x="2595" y="7997"/>
                    <a:pt x="2623" y="8144"/>
                    <a:pt x="2651" y="8318"/>
                  </a:cubicBezTo>
                  <a:cubicBezTo>
                    <a:pt x="2707" y="8640"/>
                    <a:pt x="2742" y="8990"/>
                    <a:pt x="2882" y="9276"/>
                  </a:cubicBezTo>
                  <a:cubicBezTo>
                    <a:pt x="2945" y="9451"/>
                    <a:pt x="3057" y="9598"/>
                    <a:pt x="3119" y="9773"/>
                  </a:cubicBezTo>
                  <a:cubicBezTo>
                    <a:pt x="3147" y="9892"/>
                    <a:pt x="3147" y="10039"/>
                    <a:pt x="3175" y="10150"/>
                  </a:cubicBezTo>
                  <a:cubicBezTo>
                    <a:pt x="3203" y="10213"/>
                    <a:pt x="3203" y="10269"/>
                    <a:pt x="3231" y="10325"/>
                  </a:cubicBezTo>
                  <a:cubicBezTo>
                    <a:pt x="3266" y="10388"/>
                    <a:pt x="3294" y="10416"/>
                    <a:pt x="3266" y="10500"/>
                  </a:cubicBezTo>
                  <a:cubicBezTo>
                    <a:pt x="3266" y="10563"/>
                    <a:pt x="3231" y="10591"/>
                    <a:pt x="3203" y="10647"/>
                  </a:cubicBezTo>
                  <a:lnTo>
                    <a:pt x="2917" y="11143"/>
                  </a:lnTo>
                  <a:cubicBezTo>
                    <a:pt x="2882" y="11199"/>
                    <a:pt x="2854" y="11262"/>
                    <a:pt x="2798" y="11318"/>
                  </a:cubicBezTo>
                  <a:cubicBezTo>
                    <a:pt x="2742" y="11346"/>
                    <a:pt x="2679" y="11374"/>
                    <a:pt x="2595" y="11374"/>
                  </a:cubicBezTo>
                  <a:cubicBezTo>
                    <a:pt x="2537" y="11383"/>
                    <a:pt x="2478" y="11387"/>
                    <a:pt x="2420" y="11387"/>
                  </a:cubicBezTo>
                  <a:cubicBezTo>
                    <a:pt x="2304" y="11387"/>
                    <a:pt x="2187" y="11374"/>
                    <a:pt x="2071" y="11374"/>
                  </a:cubicBezTo>
                  <a:cubicBezTo>
                    <a:pt x="1805" y="11346"/>
                    <a:pt x="1518" y="11346"/>
                    <a:pt x="1252" y="11290"/>
                  </a:cubicBezTo>
                  <a:cubicBezTo>
                    <a:pt x="1218" y="11279"/>
                    <a:pt x="1182" y="11272"/>
                    <a:pt x="1146" y="11272"/>
                  </a:cubicBezTo>
                  <a:cubicBezTo>
                    <a:pt x="1094" y="11272"/>
                    <a:pt x="1043" y="11285"/>
                    <a:pt x="994" y="11318"/>
                  </a:cubicBezTo>
                  <a:cubicBezTo>
                    <a:pt x="931" y="11346"/>
                    <a:pt x="903" y="11465"/>
                    <a:pt x="847" y="11521"/>
                  </a:cubicBezTo>
                  <a:cubicBezTo>
                    <a:pt x="784" y="11668"/>
                    <a:pt x="672" y="11787"/>
                    <a:pt x="553" y="11871"/>
                  </a:cubicBezTo>
                  <a:cubicBezTo>
                    <a:pt x="434" y="11927"/>
                    <a:pt x="295" y="12017"/>
                    <a:pt x="204" y="12136"/>
                  </a:cubicBezTo>
                  <a:cubicBezTo>
                    <a:pt x="57" y="12276"/>
                    <a:pt x="1" y="12542"/>
                    <a:pt x="85" y="12745"/>
                  </a:cubicBezTo>
                  <a:cubicBezTo>
                    <a:pt x="85" y="12773"/>
                    <a:pt x="120" y="12836"/>
                    <a:pt x="148" y="12836"/>
                  </a:cubicBezTo>
                  <a:cubicBezTo>
                    <a:pt x="176" y="12864"/>
                    <a:pt x="232" y="12864"/>
                    <a:pt x="295" y="12864"/>
                  </a:cubicBezTo>
                  <a:lnTo>
                    <a:pt x="728" y="12864"/>
                  </a:lnTo>
                  <a:cubicBezTo>
                    <a:pt x="784" y="12864"/>
                    <a:pt x="875" y="12864"/>
                    <a:pt x="903" y="12801"/>
                  </a:cubicBezTo>
                  <a:cubicBezTo>
                    <a:pt x="931" y="12745"/>
                    <a:pt x="931" y="12717"/>
                    <a:pt x="903" y="12661"/>
                  </a:cubicBezTo>
                  <a:lnTo>
                    <a:pt x="903" y="12339"/>
                  </a:lnTo>
                  <a:cubicBezTo>
                    <a:pt x="931" y="12311"/>
                    <a:pt x="931" y="12276"/>
                    <a:pt x="931" y="12248"/>
                  </a:cubicBezTo>
                  <a:cubicBezTo>
                    <a:pt x="959" y="12220"/>
                    <a:pt x="994" y="12220"/>
                    <a:pt x="1022" y="12192"/>
                  </a:cubicBezTo>
                  <a:cubicBezTo>
                    <a:pt x="1106" y="12164"/>
                    <a:pt x="1106" y="12045"/>
                    <a:pt x="1169" y="11989"/>
                  </a:cubicBezTo>
                  <a:cubicBezTo>
                    <a:pt x="1252" y="11787"/>
                    <a:pt x="1518" y="11696"/>
                    <a:pt x="1777" y="11696"/>
                  </a:cubicBezTo>
                  <a:cubicBezTo>
                    <a:pt x="2008" y="11724"/>
                    <a:pt x="2217" y="11843"/>
                    <a:pt x="2448" y="11899"/>
                  </a:cubicBezTo>
                  <a:cubicBezTo>
                    <a:pt x="2532" y="11927"/>
                    <a:pt x="2651" y="11962"/>
                    <a:pt x="2742" y="11962"/>
                  </a:cubicBezTo>
                  <a:cubicBezTo>
                    <a:pt x="2854" y="11962"/>
                    <a:pt x="2945" y="11927"/>
                    <a:pt x="3057" y="11899"/>
                  </a:cubicBezTo>
                  <a:cubicBezTo>
                    <a:pt x="3294" y="11787"/>
                    <a:pt x="3525" y="11640"/>
                    <a:pt x="3672" y="11374"/>
                  </a:cubicBezTo>
                  <a:cubicBezTo>
                    <a:pt x="3700" y="11318"/>
                    <a:pt x="3728" y="11199"/>
                    <a:pt x="3819" y="11143"/>
                  </a:cubicBezTo>
                  <a:cubicBezTo>
                    <a:pt x="3844" y="11131"/>
                    <a:pt x="3863" y="11125"/>
                    <a:pt x="3879" y="11125"/>
                  </a:cubicBezTo>
                  <a:cubicBezTo>
                    <a:pt x="3934" y="11125"/>
                    <a:pt x="3945" y="11192"/>
                    <a:pt x="3993" y="11262"/>
                  </a:cubicBezTo>
                  <a:cubicBezTo>
                    <a:pt x="4077" y="11374"/>
                    <a:pt x="4168" y="11521"/>
                    <a:pt x="4280" y="11640"/>
                  </a:cubicBezTo>
                  <a:cubicBezTo>
                    <a:pt x="4343" y="11668"/>
                    <a:pt x="4399" y="11696"/>
                    <a:pt x="4427" y="11724"/>
                  </a:cubicBezTo>
                  <a:cubicBezTo>
                    <a:pt x="4490" y="11787"/>
                    <a:pt x="4518" y="11899"/>
                    <a:pt x="4490" y="11962"/>
                  </a:cubicBezTo>
                  <a:cubicBezTo>
                    <a:pt x="4455" y="12017"/>
                    <a:pt x="4427" y="12017"/>
                    <a:pt x="4371" y="12045"/>
                  </a:cubicBezTo>
                  <a:cubicBezTo>
                    <a:pt x="4168" y="12192"/>
                    <a:pt x="3931" y="12311"/>
                    <a:pt x="3756" y="12514"/>
                  </a:cubicBezTo>
                  <a:cubicBezTo>
                    <a:pt x="3672" y="12626"/>
                    <a:pt x="3616" y="12717"/>
                    <a:pt x="3525" y="12801"/>
                  </a:cubicBezTo>
                  <a:cubicBezTo>
                    <a:pt x="3469" y="12864"/>
                    <a:pt x="3378" y="12919"/>
                    <a:pt x="3322" y="12947"/>
                  </a:cubicBezTo>
                  <a:cubicBezTo>
                    <a:pt x="3091" y="13094"/>
                    <a:pt x="2882" y="13241"/>
                    <a:pt x="2679" y="13388"/>
                  </a:cubicBezTo>
                  <a:cubicBezTo>
                    <a:pt x="2595" y="13444"/>
                    <a:pt x="2504" y="13500"/>
                    <a:pt x="2476" y="13619"/>
                  </a:cubicBezTo>
                  <a:cubicBezTo>
                    <a:pt x="2448" y="13675"/>
                    <a:pt x="2448" y="13738"/>
                    <a:pt x="2448" y="13821"/>
                  </a:cubicBezTo>
                  <a:cubicBezTo>
                    <a:pt x="2448" y="13912"/>
                    <a:pt x="2476" y="14059"/>
                    <a:pt x="2595" y="14087"/>
                  </a:cubicBezTo>
                  <a:cubicBezTo>
                    <a:pt x="2603" y="14095"/>
                    <a:pt x="2614" y="14099"/>
                    <a:pt x="2626" y="14099"/>
                  </a:cubicBezTo>
                  <a:cubicBezTo>
                    <a:pt x="2656" y="14099"/>
                    <a:pt x="2697" y="14079"/>
                    <a:pt x="2742" y="14059"/>
                  </a:cubicBezTo>
                  <a:cubicBezTo>
                    <a:pt x="2798" y="14059"/>
                    <a:pt x="2854" y="14059"/>
                    <a:pt x="2882" y="14087"/>
                  </a:cubicBezTo>
                  <a:cubicBezTo>
                    <a:pt x="2917" y="14143"/>
                    <a:pt x="2917" y="14171"/>
                    <a:pt x="2945" y="14199"/>
                  </a:cubicBezTo>
                  <a:cubicBezTo>
                    <a:pt x="2973" y="14262"/>
                    <a:pt x="3029" y="14290"/>
                    <a:pt x="3091" y="14290"/>
                  </a:cubicBezTo>
                  <a:cubicBezTo>
                    <a:pt x="3125" y="14290"/>
                    <a:pt x="3164" y="14294"/>
                    <a:pt x="3204" y="14294"/>
                  </a:cubicBezTo>
                  <a:cubicBezTo>
                    <a:pt x="3265" y="14294"/>
                    <a:pt x="3328" y="14284"/>
                    <a:pt x="3378" y="14234"/>
                  </a:cubicBezTo>
                  <a:cubicBezTo>
                    <a:pt x="3441" y="14171"/>
                    <a:pt x="3406" y="14024"/>
                    <a:pt x="3441" y="13940"/>
                  </a:cubicBezTo>
                  <a:cubicBezTo>
                    <a:pt x="3441" y="13849"/>
                    <a:pt x="3497" y="13766"/>
                    <a:pt x="3581" y="13738"/>
                  </a:cubicBezTo>
                  <a:cubicBezTo>
                    <a:pt x="3581" y="13821"/>
                    <a:pt x="3616" y="13940"/>
                    <a:pt x="3672" y="13996"/>
                  </a:cubicBezTo>
                  <a:cubicBezTo>
                    <a:pt x="3718" y="14071"/>
                    <a:pt x="3788" y="14122"/>
                    <a:pt x="3874" y="14122"/>
                  </a:cubicBezTo>
                  <a:cubicBezTo>
                    <a:pt x="3892" y="14122"/>
                    <a:pt x="3911" y="14120"/>
                    <a:pt x="3931" y="14115"/>
                  </a:cubicBezTo>
                  <a:cubicBezTo>
                    <a:pt x="4049" y="14115"/>
                    <a:pt x="4105" y="13940"/>
                    <a:pt x="4105" y="13821"/>
                  </a:cubicBezTo>
                  <a:cubicBezTo>
                    <a:pt x="4105" y="13675"/>
                    <a:pt x="4049" y="13563"/>
                    <a:pt x="4021" y="13416"/>
                  </a:cubicBezTo>
                  <a:cubicBezTo>
                    <a:pt x="3993" y="13241"/>
                    <a:pt x="4077" y="13038"/>
                    <a:pt x="4196" y="12891"/>
                  </a:cubicBezTo>
                  <a:cubicBezTo>
                    <a:pt x="4315" y="12717"/>
                    <a:pt x="4490" y="12598"/>
                    <a:pt x="4630" y="12514"/>
                  </a:cubicBezTo>
                  <a:cubicBezTo>
                    <a:pt x="4777" y="12395"/>
                    <a:pt x="4923" y="12311"/>
                    <a:pt x="5098" y="12220"/>
                  </a:cubicBezTo>
                  <a:cubicBezTo>
                    <a:pt x="5162" y="12181"/>
                    <a:pt x="5250" y="12138"/>
                    <a:pt x="5339" y="12138"/>
                  </a:cubicBezTo>
                  <a:cubicBezTo>
                    <a:pt x="5376" y="12138"/>
                    <a:pt x="5413" y="12146"/>
                    <a:pt x="5448" y="12164"/>
                  </a:cubicBezTo>
                  <a:cubicBezTo>
                    <a:pt x="5504" y="12192"/>
                    <a:pt x="5539" y="12248"/>
                    <a:pt x="5595" y="12276"/>
                  </a:cubicBezTo>
                  <a:cubicBezTo>
                    <a:pt x="5714" y="12339"/>
                    <a:pt x="5825" y="12339"/>
                    <a:pt x="5944" y="12339"/>
                  </a:cubicBezTo>
                  <a:lnTo>
                    <a:pt x="6000" y="12339"/>
                  </a:lnTo>
                  <a:cubicBezTo>
                    <a:pt x="6028" y="12367"/>
                    <a:pt x="6028" y="12423"/>
                    <a:pt x="6000" y="12451"/>
                  </a:cubicBezTo>
                  <a:cubicBezTo>
                    <a:pt x="5916" y="12717"/>
                    <a:pt x="5972" y="12975"/>
                    <a:pt x="6119" y="13213"/>
                  </a:cubicBezTo>
                  <a:cubicBezTo>
                    <a:pt x="6266" y="13416"/>
                    <a:pt x="6469" y="13591"/>
                    <a:pt x="6672" y="13766"/>
                  </a:cubicBezTo>
                  <a:cubicBezTo>
                    <a:pt x="6937" y="13996"/>
                    <a:pt x="7168" y="14234"/>
                    <a:pt x="7427" y="14493"/>
                  </a:cubicBezTo>
                  <a:cubicBezTo>
                    <a:pt x="7490" y="14584"/>
                    <a:pt x="7574" y="14668"/>
                    <a:pt x="7574" y="14786"/>
                  </a:cubicBezTo>
                  <a:cubicBezTo>
                    <a:pt x="7602" y="14961"/>
                    <a:pt x="7427" y="15073"/>
                    <a:pt x="7287" y="15192"/>
                  </a:cubicBezTo>
                  <a:cubicBezTo>
                    <a:pt x="7140" y="15283"/>
                    <a:pt x="6965" y="15395"/>
                    <a:pt x="6846" y="15542"/>
                  </a:cubicBezTo>
                  <a:cubicBezTo>
                    <a:pt x="6700" y="15716"/>
                    <a:pt x="6525" y="15835"/>
                    <a:pt x="6378" y="15982"/>
                  </a:cubicBezTo>
                  <a:cubicBezTo>
                    <a:pt x="6350" y="16010"/>
                    <a:pt x="6294" y="16066"/>
                    <a:pt x="6238" y="16094"/>
                  </a:cubicBezTo>
                  <a:cubicBezTo>
                    <a:pt x="6203" y="16157"/>
                    <a:pt x="6119" y="16157"/>
                    <a:pt x="6063" y="16185"/>
                  </a:cubicBezTo>
                  <a:cubicBezTo>
                    <a:pt x="6000" y="16213"/>
                    <a:pt x="5972" y="16213"/>
                    <a:pt x="5916" y="16241"/>
                  </a:cubicBezTo>
                  <a:cubicBezTo>
                    <a:pt x="5888" y="16269"/>
                    <a:pt x="5853" y="16297"/>
                    <a:pt x="5825" y="16297"/>
                  </a:cubicBezTo>
                  <a:cubicBezTo>
                    <a:pt x="5742" y="16416"/>
                    <a:pt x="5623" y="16507"/>
                    <a:pt x="5567" y="16646"/>
                  </a:cubicBezTo>
                  <a:cubicBezTo>
                    <a:pt x="5448" y="16884"/>
                    <a:pt x="5504" y="17171"/>
                    <a:pt x="5476" y="17437"/>
                  </a:cubicBezTo>
                  <a:cubicBezTo>
                    <a:pt x="5476" y="17464"/>
                    <a:pt x="5476" y="17520"/>
                    <a:pt x="5504" y="17555"/>
                  </a:cubicBezTo>
                  <a:cubicBezTo>
                    <a:pt x="5504" y="17639"/>
                    <a:pt x="5595" y="17667"/>
                    <a:pt x="5651" y="17667"/>
                  </a:cubicBezTo>
                  <a:cubicBezTo>
                    <a:pt x="5723" y="17667"/>
                    <a:pt x="5792" y="17631"/>
                    <a:pt x="5863" y="17631"/>
                  </a:cubicBezTo>
                  <a:cubicBezTo>
                    <a:pt x="5880" y="17631"/>
                    <a:pt x="5898" y="17634"/>
                    <a:pt x="5916" y="17639"/>
                  </a:cubicBezTo>
                  <a:cubicBezTo>
                    <a:pt x="5972" y="17667"/>
                    <a:pt x="6028" y="17758"/>
                    <a:pt x="6119" y="17758"/>
                  </a:cubicBezTo>
                  <a:cubicBezTo>
                    <a:pt x="6147" y="17758"/>
                    <a:pt x="6175" y="17730"/>
                    <a:pt x="6203" y="17695"/>
                  </a:cubicBezTo>
                  <a:cubicBezTo>
                    <a:pt x="6350" y="17611"/>
                    <a:pt x="6378" y="17409"/>
                    <a:pt x="6413" y="17262"/>
                  </a:cubicBezTo>
                  <a:cubicBezTo>
                    <a:pt x="6413" y="17234"/>
                    <a:pt x="6413" y="17206"/>
                    <a:pt x="6441" y="17171"/>
                  </a:cubicBezTo>
                  <a:cubicBezTo>
                    <a:pt x="6441" y="17143"/>
                    <a:pt x="6469" y="17143"/>
                    <a:pt x="6497" y="17143"/>
                  </a:cubicBezTo>
                  <a:cubicBezTo>
                    <a:pt x="6588" y="17087"/>
                    <a:pt x="6672" y="17087"/>
                    <a:pt x="6762" y="17031"/>
                  </a:cubicBezTo>
                  <a:cubicBezTo>
                    <a:pt x="6818" y="16968"/>
                    <a:pt x="6846" y="16884"/>
                    <a:pt x="6846" y="16821"/>
                  </a:cubicBezTo>
                  <a:cubicBezTo>
                    <a:pt x="6874" y="16737"/>
                    <a:pt x="6902" y="16646"/>
                    <a:pt x="6937" y="16590"/>
                  </a:cubicBezTo>
                  <a:cubicBezTo>
                    <a:pt x="6937" y="16535"/>
                    <a:pt x="6965" y="16472"/>
                    <a:pt x="6965" y="16416"/>
                  </a:cubicBezTo>
                  <a:cubicBezTo>
                    <a:pt x="7049" y="16269"/>
                    <a:pt x="7252" y="16157"/>
                    <a:pt x="7399" y="16066"/>
                  </a:cubicBezTo>
                  <a:cubicBezTo>
                    <a:pt x="7602" y="15947"/>
                    <a:pt x="7811" y="15835"/>
                    <a:pt x="8014" y="15688"/>
                  </a:cubicBezTo>
                  <a:cubicBezTo>
                    <a:pt x="8126" y="15598"/>
                    <a:pt x="8273" y="15514"/>
                    <a:pt x="8336" y="15367"/>
                  </a:cubicBezTo>
                  <a:cubicBezTo>
                    <a:pt x="8420" y="15192"/>
                    <a:pt x="8392" y="14961"/>
                    <a:pt x="8301" y="14786"/>
                  </a:cubicBezTo>
                  <a:cubicBezTo>
                    <a:pt x="8245" y="14612"/>
                    <a:pt x="8126" y="14437"/>
                    <a:pt x="8042" y="14262"/>
                  </a:cubicBezTo>
                  <a:cubicBezTo>
                    <a:pt x="7923" y="13968"/>
                    <a:pt x="7923" y="13619"/>
                    <a:pt x="7895" y="13297"/>
                  </a:cubicBezTo>
                  <a:cubicBezTo>
                    <a:pt x="7895" y="13185"/>
                    <a:pt x="7895" y="13038"/>
                    <a:pt x="8014" y="12975"/>
                  </a:cubicBezTo>
                  <a:cubicBezTo>
                    <a:pt x="8042" y="12947"/>
                    <a:pt x="8079" y="12940"/>
                    <a:pt x="8115" y="12940"/>
                  </a:cubicBezTo>
                  <a:cubicBezTo>
                    <a:pt x="8152" y="12940"/>
                    <a:pt x="8189" y="12947"/>
                    <a:pt x="8217" y="12947"/>
                  </a:cubicBezTo>
                  <a:cubicBezTo>
                    <a:pt x="8352" y="12947"/>
                    <a:pt x="8475" y="12960"/>
                    <a:pt x="8602" y="12960"/>
                  </a:cubicBezTo>
                  <a:cubicBezTo>
                    <a:pt x="8665" y="12960"/>
                    <a:pt x="8730" y="12957"/>
                    <a:pt x="8797" y="12947"/>
                  </a:cubicBezTo>
                  <a:cubicBezTo>
                    <a:pt x="8888" y="12919"/>
                    <a:pt x="8972" y="12919"/>
                    <a:pt x="9063" y="12891"/>
                  </a:cubicBezTo>
                  <a:cubicBezTo>
                    <a:pt x="9095" y="12875"/>
                    <a:pt x="9128" y="12859"/>
                    <a:pt x="9161" y="12859"/>
                  </a:cubicBezTo>
                  <a:cubicBezTo>
                    <a:pt x="9186" y="12859"/>
                    <a:pt x="9211" y="12868"/>
                    <a:pt x="9238" y="12891"/>
                  </a:cubicBezTo>
                  <a:cubicBezTo>
                    <a:pt x="9266" y="12947"/>
                    <a:pt x="9294" y="13010"/>
                    <a:pt x="9294" y="13038"/>
                  </a:cubicBezTo>
                  <a:cubicBezTo>
                    <a:pt x="9350" y="13269"/>
                    <a:pt x="9322" y="13500"/>
                    <a:pt x="9350" y="13738"/>
                  </a:cubicBezTo>
                  <a:cubicBezTo>
                    <a:pt x="9385" y="13849"/>
                    <a:pt x="9413" y="13968"/>
                    <a:pt x="9469" y="14059"/>
                  </a:cubicBezTo>
                  <a:cubicBezTo>
                    <a:pt x="9524" y="14171"/>
                    <a:pt x="9615" y="14234"/>
                    <a:pt x="9671" y="14290"/>
                  </a:cubicBezTo>
                  <a:cubicBezTo>
                    <a:pt x="9846" y="14465"/>
                    <a:pt x="10084" y="14521"/>
                    <a:pt x="10315" y="14584"/>
                  </a:cubicBezTo>
                  <a:cubicBezTo>
                    <a:pt x="10664" y="14640"/>
                    <a:pt x="11042" y="14668"/>
                    <a:pt x="11363" y="14842"/>
                  </a:cubicBezTo>
                  <a:cubicBezTo>
                    <a:pt x="11622" y="14989"/>
                    <a:pt x="11832" y="15192"/>
                    <a:pt x="12063" y="15339"/>
                  </a:cubicBezTo>
                  <a:cubicBezTo>
                    <a:pt x="12384" y="15542"/>
                    <a:pt x="12762" y="15716"/>
                    <a:pt x="12937" y="16038"/>
                  </a:cubicBezTo>
                  <a:cubicBezTo>
                    <a:pt x="12965" y="16122"/>
                    <a:pt x="12993" y="16241"/>
                    <a:pt x="13021" y="16332"/>
                  </a:cubicBezTo>
                  <a:cubicBezTo>
                    <a:pt x="13021" y="16416"/>
                    <a:pt x="13056" y="16472"/>
                    <a:pt x="13084" y="16535"/>
                  </a:cubicBezTo>
                  <a:cubicBezTo>
                    <a:pt x="13167" y="16737"/>
                    <a:pt x="13167" y="16968"/>
                    <a:pt x="13195" y="17171"/>
                  </a:cubicBezTo>
                  <a:cubicBezTo>
                    <a:pt x="13230" y="17381"/>
                    <a:pt x="13258" y="17583"/>
                    <a:pt x="13258" y="17814"/>
                  </a:cubicBezTo>
                  <a:cubicBezTo>
                    <a:pt x="13258" y="18045"/>
                    <a:pt x="13167" y="18283"/>
                    <a:pt x="13112" y="18485"/>
                  </a:cubicBezTo>
                  <a:cubicBezTo>
                    <a:pt x="13056" y="18660"/>
                    <a:pt x="12993" y="18807"/>
                    <a:pt x="12846" y="18891"/>
                  </a:cubicBezTo>
                  <a:cubicBezTo>
                    <a:pt x="12706" y="18982"/>
                    <a:pt x="12496" y="18919"/>
                    <a:pt x="12384" y="19038"/>
                  </a:cubicBezTo>
                  <a:cubicBezTo>
                    <a:pt x="12356" y="19038"/>
                    <a:pt x="12356" y="19066"/>
                    <a:pt x="12356" y="19094"/>
                  </a:cubicBezTo>
                  <a:cubicBezTo>
                    <a:pt x="12321" y="19157"/>
                    <a:pt x="12356" y="19213"/>
                    <a:pt x="12412" y="19241"/>
                  </a:cubicBezTo>
                  <a:cubicBezTo>
                    <a:pt x="12440" y="19269"/>
                    <a:pt x="12496" y="19303"/>
                    <a:pt x="12531" y="19331"/>
                  </a:cubicBezTo>
                  <a:cubicBezTo>
                    <a:pt x="12559" y="19387"/>
                    <a:pt x="12559" y="19415"/>
                    <a:pt x="12587" y="19443"/>
                  </a:cubicBezTo>
                  <a:cubicBezTo>
                    <a:pt x="12643" y="19534"/>
                    <a:pt x="12790" y="19534"/>
                    <a:pt x="12881" y="19618"/>
                  </a:cubicBezTo>
                  <a:cubicBezTo>
                    <a:pt x="12937" y="19653"/>
                    <a:pt x="12965" y="19737"/>
                    <a:pt x="13056" y="19765"/>
                  </a:cubicBezTo>
                  <a:cubicBezTo>
                    <a:pt x="13070" y="19779"/>
                    <a:pt x="13091" y="19786"/>
                    <a:pt x="13115" y="19786"/>
                  </a:cubicBezTo>
                  <a:cubicBezTo>
                    <a:pt x="13140" y="19786"/>
                    <a:pt x="13167" y="19779"/>
                    <a:pt x="13195" y="19765"/>
                  </a:cubicBezTo>
                  <a:cubicBezTo>
                    <a:pt x="13314" y="19765"/>
                    <a:pt x="13461" y="19737"/>
                    <a:pt x="13517" y="19653"/>
                  </a:cubicBezTo>
                  <a:cubicBezTo>
                    <a:pt x="13580" y="19562"/>
                    <a:pt x="13580" y="19443"/>
                    <a:pt x="13636" y="19359"/>
                  </a:cubicBezTo>
                  <a:cubicBezTo>
                    <a:pt x="13664" y="19269"/>
                    <a:pt x="13783" y="19213"/>
                    <a:pt x="13839" y="19129"/>
                  </a:cubicBezTo>
                  <a:cubicBezTo>
                    <a:pt x="13958" y="19010"/>
                    <a:pt x="14014" y="18863"/>
                    <a:pt x="14014" y="18688"/>
                  </a:cubicBezTo>
                  <a:cubicBezTo>
                    <a:pt x="14014" y="18541"/>
                    <a:pt x="14014" y="18367"/>
                    <a:pt x="13986" y="18220"/>
                  </a:cubicBezTo>
                  <a:cubicBezTo>
                    <a:pt x="13930" y="17786"/>
                    <a:pt x="13930" y="17346"/>
                    <a:pt x="13930" y="16940"/>
                  </a:cubicBezTo>
                  <a:cubicBezTo>
                    <a:pt x="13930" y="16646"/>
                    <a:pt x="13986" y="16416"/>
                    <a:pt x="13986" y="16122"/>
                  </a:cubicBezTo>
                  <a:cubicBezTo>
                    <a:pt x="13986" y="16038"/>
                    <a:pt x="13986" y="15947"/>
                    <a:pt x="13958" y="15863"/>
                  </a:cubicBezTo>
                  <a:cubicBezTo>
                    <a:pt x="13895" y="15688"/>
                    <a:pt x="13720" y="15570"/>
                    <a:pt x="13580" y="15423"/>
                  </a:cubicBezTo>
                  <a:cubicBezTo>
                    <a:pt x="13230" y="15164"/>
                    <a:pt x="12909" y="14870"/>
                    <a:pt x="12615" y="14521"/>
                  </a:cubicBezTo>
                  <a:cubicBezTo>
                    <a:pt x="12559" y="14465"/>
                    <a:pt x="12496" y="14374"/>
                    <a:pt x="12440" y="14290"/>
                  </a:cubicBezTo>
                  <a:cubicBezTo>
                    <a:pt x="12384" y="14115"/>
                    <a:pt x="12384" y="13912"/>
                    <a:pt x="12321" y="13738"/>
                  </a:cubicBezTo>
                  <a:cubicBezTo>
                    <a:pt x="12210" y="13388"/>
                    <a:pt x="11860" y="13122"/>
                    <a:pt x="11482" y="13122"/>
                  </a:cubicBezTo>
                  <a:lnTo>
                    <a:pt x="11419" y="13122"/>
                  </a:lnTo>
                  <a:cubicBezTo>
                    <a:pt x="11335" y="13066"/>
                    <a:pt x="11482" y="12947"/>
                    <a:pt x="11510" y="12891"/>
                  </a:cubicBezTo>
                  <a:cubicBezTo>
                    <a:pt x="11566" y="12773"/>
                    <a:pt x="11538" y="12689"/>
                    <a:pt x="11538" y="12570"/>
                  </a:cubicBezTo>
                  <a:lnTo>
                    <a:pt x="11538" y="12486"/>
                  </a:lnTo>
                  <a:cubicBezTo>
                    <a:pt x="11566" y="12423"/>
                    <a:pt x="11622" y="12395"/>
                    <a:pt x="11685" y="12395"/>
                  </a:cubicBezTo>
                  <a:cubicBezTo>
                    <a:pt x="11741" y="12395"/>
                    <a:pt x="11797" y="12423"/>
                    <a:pt x="11860" y="12423"/>
                  </a:cubicBezTo>
                  <a:cubicBezTo>
                    <a:pt x="12035" y="12423"/>
                    <a:pt x="12147" y="12311"/>
                    <a:pt x="12293" y="12276"/>
                  </a:cubicBezTo>
                  <a:cubicBezTo>
                    <a:pt x="12440" y="12220"/>
                    <a:pt x="12559" y="12164"/>
                    <a:pt x="12671" y="12073"/>
                  </a:cubicBezTo>
                  <a:cubicBezTo>
                    <a:pt x="12909" y="11899"/>
                    <a:pt x="13112" y="11668"/>
                    <a:pt x="13370" y="11521"/>
                  </a:cubicBezTo>
                  <a:lnTo>
                    <a:pt x="13433" y="11521"/>
                  </a:lnTo>
                  <a:cubicBezTo>
                    <a:pt x="13545" y="11465"/>
                    <a:pt x="13664" y="11465"/>
                    <a:pt x="13783" y="11437"/>
                  </a:cubicBezTo>
                  <a:cubicBezTo>
                    <a:pt x="14132" y="11374"/>
                    <a:pt x="14482" y="11290"/>
                    <a:pt x="14769" y="11115"/>
                  </a:cubicBezTo>
                  <a:cubicBezTo>
                    <a:pt x="14916" y="11053"/>
                    <a:pt x="15034" y="10997"/>
                    <a:pt x="15181" y="10969"/>
                  </a:cubicBezTo>
                  <a:cubicBezTo>
                    <a:pt x="15244" y="10956"/>
                    <a:pt x="15306" y="10951"/>
                    <a:pt x="15369" y="10951"/>
                  </a:cubicBezTo>
                  <a:cubicBezTo>
                    <a:pt x="15595" y="10951"/>
                    <a:pt x="15820" y="11022"/>
                    <a:pt x="16027" y="11115"/>
                  </a:cubicBezTo>
                  <a:cubicBezTo>
                    <a:pt x="16202" y="11199"/>
                    <a:pt x="16342" y="11262"/>
                    <a:pt x="16517" y="11318"/>
                  </a:cubicBezTo>
                  <a:cubicBezTo>
                    <a:pt x="16692" y="11346"/>
                    <a:pt x="16810" y="11346"/>
                    <a:pt x="16929" y="11493"/>
                  </a:cubicBezTo>
                  <a:cubicBezTo>
                    <a:pt x="17041" y="11577"/>
                    <a:pt x="17104" y="11696"/>
                    <a:pt x="17160" y="11815"/>
                  </a:cubicBezTo>
                  <a:cubicBezTo>
                    <a:pt x="17426" y="12276"/>
                    <a:pt x="17538" y="12836"/>
                    <a:pt x="17391" y="13325"/>
                  </a:cubicBezTo>
                  <a:cubicBezTo>
                    <a:pt x="17307" y="13563"/>
                    <a:pt x="17188" y="13794"/>
                    <a:pt x="17216" y="14024"/>
                  </a:cubicBezTo>
                  <a:cubicBezTo>
                    <a:pt x="17426" y="13849"/>
                    <a:pt x="17629" y="13619"/>
                    <a:pt x="17740" y="13388"/>
                  </a:cubicBezTo>
                  <a:cubicBezTo>
                    <a:pt x="17803" y="13269"/>
                    <a:pt x="17859" y="13122"/>
                    <a:pt x="17915" y="13010"/>
                  </a:cubicBezTo>
                  <a:cubicBezTo>
                    <a:pt x="17978" y="12891"/>
                    <a:pt x="18034" y="12745"/>
                    <a:pt x="18062" y="12626"/>
                  </a:cubicBezTo>
                  <a:cubicBezTo>
                    <a:pt x="18125" y="12514"/>
                    <a:pt x="18181" y="12395"/>
                    <a:pt x="18209" y="12276"/>
                  </a:cubicBezTo>
                  <a:cubicBezTo>
                    <a:pt x="18237" y="12164"/>
                    <a:pt x="18265" y="12045"/>
                    <a:pt x="18265" y="11899"/>
                  </a:cubicBezTo>
                  <a:cubicBezTo>
                    <a:pt x="18300" y="11640"/>
                    <a:pt x="18300" y="11318"/>
                    <a:pt x="18181" y="11053"/>
                  </a:cubicBezTo>
                  <a:cubicBezTo>
                    <a:pt x="18062" y="10766"/>
                    <a:pt x="17978" y="10472"/>
                    <a:pt x="17859" y="10178"/>
                  </a:cubicBezTo>
                  <a:cubicBezTo>
                    <a:pt x="17831" y="10067"/>
                    <a:pt x="17775" y="9948"/>
                    <a:pt x="17713" y="9829"/>
                  </a:cubicBezTo>
                  <a:cubicBezTo>
                    <a:pt x="17629" y="9689"/>
                    <a:pt x="17482" y="9570"/>
                    <a:pt x="17335" y="9451"/>
                  </a:cubicBezTo>
                  <a:cubicBezTo>
                    <a:pt x="17104" y="9304"/>
                    <a:pt x="16901" y="9193"/>
                    <a:pt x="16664" y="9074"/>
                  </a:cubicBezTo>
                  <a:cubicBezTo>
                    <a:pt x="16286" y="8871"/>
                    <a:pt x="15908" y="8696"/>
                    <a:pt x="15503" y="8605"/>
                  </a:cubicBezTo>
                  <a:cubicBezTo>
                    <a:pt x="15237" y="8549"/>
                    <a:pt x="14944" y="8549"/>
                    <a:pt x="14657" y="8493"/>
                  </a:cubicBezTo>
                  <a:cubicBezTo>
                    <a:pt x="14335" y="8430"/>
                    <a:pt x="14042" y="8346"/>
                    <a:pt x="13720" y="8346"/>
                  </a:cubicBezTo>
                  <a:cubicBezTo>
                    <a:pt x="13618" y="8332"/>
                    <a:pt x="13510" y="8332"/>
                    <a:pt x="13402" y="8332"/>
                  </a:cubicBezTo>
                  <a:cubicBezTo>
                    <a:pt x="13293" y="8332"/>
                    <a:pt x="13185" y="8332"/>
                    <a:pt x="13084" y="8318"/>
                  </a:cubicBezTo>
                  <a:cubicBezTo>
                    <a:pt x="12671" y="8256"/>
                    <a:pt x="12321" y="8053"/>
                    <a:pt x="11944" y="7969"/>
                  </a:cubicBezTo>
                  <a:cubicBezTo>
                    <a:pt x="11797" y="7941"/>
                    <a:pt x="11622" y="7941"/>
                    <a:pt x="11447" y="7906"/>
                  </a:cubicBezTo>
                  <a:cubicBezTo>
                    <a:pt x="11273" y="7878"/>
                    <a:pt x="11133" y="7794"/>
                    <a:pt x="10958" y="7794"/>
                  </a:cubicBezTo>
                  <a:cubicBezTo>
                    <a:pt x="10783" y="7766"/>
                    <a:pt x="10636" y="7766"/>
                    <a:pt x="10461" y="7731"/>
                  </a:cubicBezTo>
                  <a:cubicBezTo>
                    <a:pt x="9993" y="7675"/>
                    <a:pt x="9615" y="7298"/>
                    <a:pt x="9147" y="7151"/>
                  </a:cubicBezTo>
                  <a:cubicBezTo>
                    <a:pt x="8888" y="7067"/>
                    <a:pt x="8594" y="7067"/>
                    <a:pt x="8301" y="7067"/>
                  </a:cubicBezTo>
                  <a:cubicBezTo>
                    <a:pt x="7951" y="7095"/>
                    <a:pt x="7602" y="7151"/>
                    <a:pt x="7287" y="7298"/>
                  </a:cubicBezTo>
                  <a:cubicBezTo>
                    <a:pt x="7112" y="7354"/>
                    <a:pt x="6937" y="7444"/>
                    <a:pt x="6790" y="7528"/>
                  </a:cubicBezTo>
                  <a:cubicBezTo>
                    <a:pt x="6672" y="7619"/>
                    <a:pt x="6497" y="7675"/>
                    <a:pt x="6350" y="7703"/>
                  </a:cubicBezTo>
                  <a:cubicBezTo>
                    <a:pt x="6119" y="7794"/>
                    <a:pt x="5853" y="7794"/>
                    <a:pt x="5623" y="7794"/>
                  </a:cubicBezTo>
                  <a:cubicBezTo>
                    <a:pt x="5448" y="7794"/>
                    <a:pt x="5273" y="7766"/>
                    <a:pt x="5098" y="7703"/>
                  </a:cubicBezTo>
                  <a:cubicBezTo>
                    <a:pt x="5014" y="7675"/>
                    <a:pt x="4979" y="7647"/>
                    <a:pt x="4923" y="7591"/>
                  </a:cubicBezTo>
                  <a:lnTo>
                    <a:pt x="4749" y="7416"/>
                  </a:lnTo>
                  <a:cubicBezTo>
                    <a:pt x="4427" y="7151"/>
                    <a:pt x="4196" y="6801"/>
                    <a:pt x="4077" y="6424"/>
                  </a:cubicBezTo>
                  <a:cubicBezTo>
                    <a:pt x="4049" y="6193"/>
                    <a:pt x="4049" y="5955"/>
                    <a:pt x="4021" y="5724"/>
                  </a:cubicBezTo>
                  <a:cubicBezTo>
                    <a:pt x="3966" y="5375"/>
                    <a:pt x="3875" y="5025"/>
                    <a:pt x="3819" y="4675"/>
                  </a:cubicBezTo>
                  <a:cubicBezTo>
                    <a:pt x="3728" y="4270"/>
                    <a:pt x="3728" y="3885"/>
                    <a:pt x="3847" y="3508"/>
                  </a:cubicBezTo>
                  <a:cubicBezTo>
                    <a:pt x="3966" y="3221"/>
                    <a:pt x="4140" y="2955"/>
                    <a:pt x="4343" y="2725"/>
                  </a:cubicBezTo>
                  <a:cubicBezTo>
                    <a:pt x="4505" y="2537"/>
                    <a:pt x="4739" y="2343"/>
                    <a:pt x="5028" y="2343"/>
                  </a:cubicBezTo>
                  <a:cubicBezTo>
                    <a:pt x="5051" y="2343"/>
                    <a:pt x="5074" y="2344"/>
                    <a:pt x="5098" y="2347"/>
                  </a:cubicBezTo>
                  <a:cubicBezTo>
                    <a:pt x="5189" y="2375"/>
                    <a:pt x="5273" y="2403"/>
                    <a:pt x="5392" y="2431"/>
                  </a:cubicBezTo>
                  <a:cubicBezTo>
                    <a:pt x="5420" y="2445"/>
                    <a:pt x="5457" y="2452"/>
                    <a:pt x="5497" y="2452"/>
                  </a:cubicBezTo>
                  <a:cubicBezTo>
                    <a:pt x="5537" y="2452"/>
                    <a:pt x="5581" y="2445"/>
                    <a:pt x="5623" y="2431"/>
                  </a:cubicBezTo>
                  <a:cubicBezTo>
                    <a:pt x="5714" y="2403"/>
                    <a:pt x="5798" y="2375"/>
                    <a:pt x="5916" y="2347"/>
                  </a:cubicBezTo>
                  <a:cubicBezTo>
                    <a:pt x="5985" y="2327"/>
                    <a:pt x="6055" y="2319"/>
                    <a:pt x="6126" y="2319"/>
                  </a:cubicBezTo>
                  <a:cubicBezTo>
                    <a:pt x="6448" y="2319"/>
                    <a:pt x="6786" y="2490"/>
                    <a:pt x="7122" y="2490"/>
                  </a:cubicBezTo>
                  <a:cubicBezTo>
                    <a:pt x="7147" y="2490"/>
                    <a:pt x="7171" y="2489"/>
                    <a:pt x="7196" y="2487"/>
                  </a:cubicBezTo>
                  <a:cubicBezTo>
                    <a:pt x="7371" y="2459"/>
                    <a:pt x="7546" y="2403"/>
                    <a:pt x="7692" y="2284"/>
                  </a:cubicBezTo>
                  <a:cubicBezTo>
                    <a:pt x="7720" y="2256"/>
                    <a:pt x="7748" y="2200"/>
                    <a:pt x="7748" y="2137"/>
                  </a:cubicBezTo>
                  <a:cubicBezTo>
                    <a:pt x="7748" y="2081"/>
                    <a:pt x="7664" y="2053"/>
                    <a:pt x="7574" y="2053"/>
                  </a:cubicBezTo>
                  <a:cubicBezTo>
                    <a:pt x="7315" y="2025"/>
                    <a:pt x="7021" y="1962"/>
                    <a:pt x="6762" y="1907"/>
                  </a:cubicBezTo>
                  <a:cubicBezTo>
                    <a:pt x="6553" y="1879"/>
                    <a:pt x="6350" y="1823"/>
                    <a:pt x="6147" y="1732"/>
                  </a:cubicBezTo>
                  <a:cubicBezTo>
                    <a:pt x="6028" y="1676"/>
                    <a:pt x="5944" y="1613"/>
                    <a:pt x="5916" y="1501"/>
                  </a:cubicBezTo>
                  <a:cubicBezTo>
                    <a:pt x="5853" y="1326"/>
                    <a:pt x="6000" y="1235"/>
                    <a:pt x="6119" y="1207"/>
                  </a:cubicBezTo>
                  <a:cubicBezTo>
                    <a:pt x="6294" y="1179"/>
                    <a:pt x="6441" y="1151"/>
                    <a:pt x="6588" y="1151"/>
                  </a:cubicBezTo>
                  <a:lnTo>
                    <a:pt x="6902" y="1151"/>
                  </a:lnTo>
                  <a:cubicBezTo>
                    <a:pt x="7021" y="1123"/>
                    <a:pt x="7140" y="1088"/>
                    <a:pt x="7252" y="1060"/>
                  </a:cubicBezTo>
                  <a:cubicBezTo>
                    <a:pt x="7292" y="1051"/>
                    <a:pt x="7331" y="1048"/>
                    <a:pt x="7372" y="1048"/>
                  </a:cubicBezTo>
                  <a:cubicBezTo>
                    <a:pt x="7453" y="1048"/>
                    <a:pt x="7539" y="1060"/>
                    <a:pt x="7637" y="1060"/>
                  </a:cubicBezTo>
                  <a:cubicBezTo>
                    <a:pt x="7655" y="1060"/>
                    <a:pt x="7674" y="1073"/>
                    <a:pt x="7692" y="1073"/>
                  </a:cubicBezTo>
                  <a:cubicBezTo>
                    <a:pt x="7702" y="1073"/>
                    <a:pt x="7711" y="1070"/>
                    <a:pt x="7720" y="1060"/>
                  </a:cubicBezTo>
                  <a:cubicBezTo>
                    <a:pt x="7748" y="1060"/>
                    <a:pt x="7748" y="1032"/>
                    <a:pt x="7776" y="1004"/>
                  </a:cubicBezTo>
                  <a:cubicBezTo>
                    <a:pt x="7811" y="949"/>
                    <a:pt x="7776" y="858"/>
                    <a:pt x="7720" y="774"/>
                  </a:cubicBezTo>
                  <a:cubicBezTo>
                    <a:pt x="7664" y="711"/>
                    <a:pt x="7602" y="683"/>
                    <a:pt x="7546" y="627"/>
                  </a:cubicBezTo>
                  <a:cubicBezTo>
                    <a:pt x="7427" y="564"/>
                    <a:pt x="7343" y="480"/>
                    <a:pt x="7224" y="424"/>
                  </a:cubicBezTo>
                  <a:cubicBezTo>
                    <a:pt x="6981" y="290"/>
                    <a:pt x="6718" y="262"/>
                    <a:pt x="6451" y="262"/>
                  </a:cubicBezTo>
                  <a:cubicBezTo>
                    <a:pt x="6259" y="262"/>
                    <a:pt x="6065" y="276"/>
                    <a:pt x="5876" y="276"/>
                  </a:cubicBezTo>
                  <a:cubicBezTo>
                    <a:pt x="5699" y="276"/>
                    <a:pt x="5527" y="263"/>
                    <a:pt x="5364" y="214"/>
                  </a:cubicBezTo>
                  <a:cubicBezTo>
                    <a:pt x="5134" y="142"/>
                    <a:pt x="4909" y="1"/>
                    <a:pt x="466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79"/>
            <p:cNvSpPr/>
            <p:nvPr/>
          </p:nvSpPr>
          <p:spPr>
            <a:xfrm>
              <a:off x="5723804" y="4134828"/>
              <a:ext cx="63668" cy="228597"/>
            </a:xfrm>
            <a:custGeom>
              <a:rect b="b" l="l" r="r" t="t"/>
              <a:pathLst>
                <a:path extrusionOk="0" h="10046" w="2798">
                  <a:moveTo>
                    <a:pt x="2127" y="1"/>
                  </a:moveTo>
                  <a:cubicBezTo>
                    <a:pt x="2087" y="1"/>
                    <a:pt x="2047" y="8"/>
                    <a:pt x="2007" y="26"/>
                  </a:cubicBezTo>
                  <a:cubicBezTo>
                    <a:pt x="1804" y="110"/>
                    <a:pt x="1804" y="403"/>
                    <a:pt x="1630" y="550"/>
                  </a:cubicBezTo>
                  <a:cubicBezTo>
                    <a:pt x="1511" y="634"/>
                    <a:pt x="1336" y="662"/>
                    <a:pt x="1224" y="725"/>
                  </a:cubicBezTo>
                  <a:cubicBezTo>
                    <a:pt x="1049" y="809"/>
                    <a:pt x="958" y="1012"/>
                    <a:pt x="840" y="1186"/>
                  </a:cubicBezTo>
                  <a:cubicBezTo>
                    <a:pt x="665" y="1508"/>
                    <a:pt x="490" y="1858"/>
                    <a:pt x="350" y="2207"/>
                  </a:cubicBezTo>
                  <a:cubicBezTo>
                    <a:pt x="259" y="2354"/>
                    <a:pt x="203" y="2529"/>
                    <a:pt x="175" y="2704"/>
                  </a:cubicBezTo>
                  <a:cubicBezTo>
                    <a:pt x="140" y="2878"/>
                    <a:pt x="175" y="3081"/>
                    <a:pt x="140" y="3256"/>
                  </a:cubicBezTo>
                  <a:cubicBezTo>
                    <a:pt x="56" y="3606"/>
                    <a:pt x="28" y="3899"/>
                    <a:pt x="28" y="4277"/>
                  </a:cubicBezTo>
                  <a:cubicBezTo>
                    <a:pt x="0" y="4599"/>
                    <a:pt x="0" y="4885"/>
                    <a:pt x="56" y="5207"/>
                  </a:cubicBezTo>
                  <a:cubicBezTo>
                    <a:pt x="112" y="5585"/>
                    <a:pt x="231" y="5934"/>
                    <a:pt x="350" y="6319"/>
                  </a:cubicBezTo>
                  <a:cubicBezTo>
                    <a:pt x="490" y="6899"/>
                    <a:pt x="637" y="7451"/>
                    <a:pt x="840" y="8032"/>
                  </a:cubicBezTo>
                  <a:cubicBezTo>
                    <a:pt x="902" y="8242"/>
                    <a:pt x="986" y="8444"/>
                    <a:pt x="1105" y="8619"/>
                  </a:cubicBezTo>
                  <a:cubicBezTo>
                    <a:pt x="1280" y="8906"/>
                    <a:pt x="1483" y="9144"/>
                    <a:pt x="1749" y="9346"/>
                  </a:cubicBezTo>
                  <a:cubicBezTo>
                    <a:pt x="1979" y="9549"/>
                    <a:pt x="2154" y="9843"/>
                    <a:pt x="2357" y="10046"/>
                  </a:cubicBezTo>
                  <a:cubicBezTo>
                    <a:pt x="2623" y="9871"/>
                    <a:pt x="2762" y="9521"/>
                    <a:pt x="2797" y="9200"/>
                  </a:cubicBezTo>
                  <a:cubicBezTo>
                    <a:pt x="2797" y="8878"/>
                    <a:pt x="2679" y="8528"/>
                    <a:pt x="2504" y="8270"/>
                  </a:cubicBezTo>
                  <a:cubicBezTo>
                    <a:pt x="2448" y="8151"/>
                    <a:pt x="2385" y="8067"/>
                    <a:pt x="2301" y="7976"/>
                  </a:cubicBezTo>
                  <a:cubicBezTo>
                    <a:pt x="2238" y="7948"/>
                    <a:pt x="2210" y="7892"/>
                    <a:pt x="2182" y="7829"/>
                  </a:cubicBezTo>
                  <a:cubicBezTo>
                    <a:pt x="2098" y="7717"/>
                    <a:pt x="2154" y="7542"/>
                    <a:pt x="2063" y="7424"/>
                  </a:cubicBezTo>
                  <a:cubicBezTo>
                    <a:pt x="1951" y="7305"/>
                    <a:pt x="1749" y="7368"/>
                    <a:pt x="1602" y="7277"/>
                  </a:cubicBezTo>
                  <a:cubicBezTo>
                    <a:pt x="1455" y="7221"/>
                    <a:pt x="1455" y="7074"/>
                    <a:pt x="1427" y="6927"/>
                  </a:cubicBezTo>
                  <a:cubicBezTo>
                    <a:pt x="1399" y="6780"/>
                    <a:pt x="1336" y="6668"/>
                    <a:pt x="1308" y="6521"/>
                  </a:cubicBezTo>
                  <a:cubicBezTo>
                    <a:pt x="1280" y="6200"/>
                    <a:pt x="1308" y="5878"/>
                    <a:pt x="1224" y="5585"/>
                  </a:cubicBezTo>
                  <a:cubicBezTo>
                    <a:pt x="1161" y="5354"/>
                    <a:pt x="986" y="5151"/>
                    <a:pt x="902" y="4920"/>
                  </a:cubicBezTo>
                  <a:cubicBezTo>
                    <a:pt x="812" y="4710"/>
                    <a:pt x="812" y="4480"/>
                    <a:pt x="784" y="4249"/>
                  </a:cubicBezTo>
                  <a:cubicBezTo>
                    <a:pt x="784" y="4011"/>
                    <a:pt x="756" y="3808"/>
                    <a:pt x="840" y="3606"/>
                  </a:cubicBezTo>
                  <a:cubicBezTo>
                    <a:pt x="902" y="3403"/>
                    <a:pt x="986" y="3228"/>
                    <a:pt x="986" y="3053"/>
                  </a:cubicBezTo>
                  <a:cubicBezTo>
                    <a:pt x="1014" y="2823"/>
                    <a:pt x="958" y="2585"/>
                    <a:pt x="986" y="2354"/>
                  </a:cubicBezTo>
                  <a:cubicBezTo>
                    <a:pt x="1014" y="2179"/>
                    <a:pt x="1105" y="2004"/>
                    <a:pt x="1224" y="1858"/>
                  </a:cubicBezTo>
                  <a:cubicBezTo>
                    <a:pt x="1602" y="1333"/>
                    <a:pt x="2063" y="865"/>
                    <a:pt x="2623" y="515"/>
                  </a:cubicBezTo>
                  <a:cubicBezTo>
                    <a:pt x="2560" y="375"/>
                    <a:pt x="2504" y="256"/>
                    <a:pt x="2413" y="137"/>
                  </a:cubicBezTo>
                  <a:cubicBezTo>
                    <a:pt x="2331" y="56"/>
                    <a:pt x="2232" y="1"/>
                    <a:pt x="21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79"/>
            <p:cNvSpPr/>
            <p:nvPr/>
          </p:nvSpPr>
          <p:spPr>
            <a:xfrm>
              <a:off x="5758164" y="4274794"/>
              <a:ext cx="11332" cy="20548"/>
            </a:xfrm>
            <a:custGeom>
              <a:rect b="b" l="l" r="r" t="t"/>
              <a:pathLst>
                <a:path extrusionOk="0" h="903" w="498">
                  <a:moveTo>
                    <a:pt x="156" y="0"/>
                  </a:moveTo>
                  <a:cubicBezTo>
                    <a:pt x="79" y="0"/>
                    <a:pt x="56" y="76"/>
                    <a:pt x="29" y="168"/>
                  </a:cubicBezTo>
                  <a:cubicBezTo>
                    <a:pt x="1" y="343"/>
                    <a:pt x="29" y="545"/>
                    <a:pt x="92" y="692"/>
                  </a:cubicBezTo>
                  <a:cubicBezTo>
                    <a:pt x="138" y="820"/>
                    <a:pt x="231" y="902"/>
                    <a:pt x="310" y="902"/>
                  </a:cubicBezTo>
                  <a:cubicBezTo>
                    <a:pt x="374" y="902"/>
                    <a:pt x="429" y="848"/>
                    <a:pt x="441" y="720"/>
                  </a:cubicBezTo>
                  <a:cubicBezTo>
                    <a:pt x="497" y="517"/>
                    <a:pt x="441" y="133"/>
                    <a:pt x="239" y="21"/>
                  </a:cubicBezTo>
                  <a:cubicBezTo>
                    <a:pt x="205" y="7"/>
                    <a:pt x="178" y="0"/>
                    <a:pt x="15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79"/>
            <p:cNvSpPr/>
            <p:nvPr/>
          </p:nvSpPr>
          <p:spPr>
            <a:xfrm>
              <a:off x="5741871" y="4228101"/>
              <a:ext cx="15428" cy="16702"/>
            </a:xfrm>
            <a:custGeom>
              <a:rect b="b" l="l" r="r" t="t"/>
              <a:pathLst>
                <a:path extrusionOk="0" h="734" w="678">
                  <a:moveTo>
                    <a:pt x="304" y="0"/>
                  </a:moveTo>
                  <a:cubicBezTo>
                    <a:pt x="0" y="0"/>
                    <a:pt x="147" y="703"/>
                    <a:pt x="430" y="730"/>
                  </a:cubicBezTo>
                  <a:cubicBezTo>
                    <a:pt x="440" y="732"/>
                    <a:pt x="449" y="733"/>
                    <a:pt x="457" y="733"/>
                  </a:cubicBezTo>
                  <a:cubicBezTo>
                    <a:pt x="678" y="733"/>
                    <a:pt x="534" y="57"/>
                    <a:pt x="339" y="3"/>
                  </a:cubicBezTo>
                  <a:cubicBezTo>
                    <a:pt x="327" y="1"/>
                    <a:pt x="315" y="0"/>
                    <a:pt x="30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79"/>
            <p:cNvSpPr/>
            <p:nvPr/>
          </p:nvSpPr>
          <p:spPr>
            <a:xfrm>
              <a:off x="5752930" y="4135988"/>
              <a:ext cx="14654" cy="11378"/>
            </a:xfrm>
            <a:custGeom>
              <a:rect b="b" l="l" r="r" t="t"/>
              <a:pathLst>
                <a:path extrusionOk="0" h="500" w="644">
                  <a:moveTo>
                    <a:pt x="383" y="0"/>
                  </a:moveTo>
                  <a:cubicBezTo>
                    <a:pt x="243" y="0"/>
                    <a:pt x="74" y="192"/>
                    <a:pt x="28" y="261"/>
                  </a:cubicBezTo>
                  <a:cubicBezTo>
                    <a:pt x="0" y="324"/>
                    <a:pt x="0" y="380"/>
                    <a:pt x="0" y="436"/>
                  </a:cubicBezTo>
                  <a:cubicBezTo>
                    <a:pt x="28" y="464"/>
                    <a:pt x="84" y="499"/>
                    <a:pt x="119" y="499"/>
                  </a:cubicBezTo>
                  <a:cubicBezTo>
                    <a:pt x="175" y="499"/>
                    <a:pt x="203" y="464"/>
                    <a:pt x="231" y="464"/>
                  </a:cubicBezTo>
                  <a:cubicBezTo>
                    <a:pt x="350" y="408"/>
                    <a:pt x="643" y="149"/>
                    <a:pt x="469" y="31"/>
                  </a:cubicBezTo>
                  <a:cubicBezTo>
                    <a:pt x="442" y="9"/>
                    <a:pt x="413" y="0"/>
                    <a:pt x="3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79"/>
            <p:cNvSpPr/>
            <p:nvPr/>
          </p:nvSpPr>
          <p:spPr>
            <a:xfrm>
              <a:off x="5756889" y="4256954"/>
              <a:ext cx="9261" cy="12538"/>
            </a:xfrm>
            <a:custGeom>
              <a:rect b="b" l="l" r="r" t="t"/>
              <a:pathLst>
                <a:path extrusionOk="0" h="551" w="407">
                  <a:moveTo>
                    <a:pt x="179" y="0"/>
                  </a:moveTo>
                  <a:cubicBezTo>
                    <a:pt x="159" y="0"/>
                    <a:pt x="139" y="5"/>
                    <a:pt x="120" y="15"/>
                  </a:cubicBezTo>
                  <a:cubicBezTo>
                    <a:pt x="1" y="106"/>
                    <a:pt x="1" y="336"/>
                    <a:pt x="57" y="455"/>
                  </a:cubicBezTo>
                  <a:cubicBezTo>
                    <a:pt x="57" y="483"/>
                    <a:pt x="85" y="511"/>
                    <a:pt x="148" y="539"/>
                  </a:cubicBezTo>
                  <a:cubicBezTo>
                    <a:pt x="155" y="547"/>
                    <a:pt x="167" y="550"/>
                    <a:pt x="180" y="550"/>
                  </a:cubicBezTo>
                  <a:cubicBezTo>
                    <a:pt x="217" y="550"/>
                    <a:pt x="269" y="524"/>
                    <a:pt x="295" y="483"/>
                  </a:cubicBezTo>
                  <a:cubicBezTo>
                    <a:pt x="378" y="392"/>
                    <a:pt x="406" y="280"/>
                    <a:pt x="378" y="190"/>
                  </a:cubicBezTo>
                  <a:cubicBezTo>
                    <a:pt x="355" y="97"/>
                    <a:pt x="271" y="0"/>
                    <a:pt x="1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79"/>
            <p:cNvSpPr/>
            <p:nvPr/>
          </p:nvSpPr>
          <p:spPr>
            <a:xfrm>
              <a:off x="5795391" y="4327449"/>
              <a:ext cx="86742" cy="62371"/>
            </a:xfrm>
            <a:custGeom>
              <a:rect b="b" l="l" r="r" t="t"/>
              <a:pathLst>
                <a:path extrusionOk="0" h="2741" w="3812">
                  <a:moveTo>
                    <a:pt x="628" y="1"/>
                  </a:moveTo>
                  <a:cubicBezTo>
                    <a:pt x="613" y="1"/>
                    <a:pt x="598" y="3"/>
                    <a:pt x="581" y="7"/>
                  </a:cubicBezTo>
                  <a:cubicBezTo>
                    <a:pt x="435" y="63"/>
                    <a:pt x="462" y="329"/>
                    <a:pt x="462" y="441"/>
                  </a:cubicBezTo>
                  <a:cubicBezTo>
                    <a:pt x="490" y="651"/>
                    <a:pt x="581" y="825"/>
                    <a:pt x="581" y="1000"/>
                  </a:cubicBezTo>
                  <a:cubicBezTo>
                    <a:pt x="581" y="1350"/>
                    <a:pt x="260" y="1609"/>
                    <a:pt x="1" y="1839"/>
                  </a:cubicBezTo>
                  <a:cubicBezTo>
                    <a:pt x="232" y="2049"/>
                    <a:pt x="581" y="2105"/>
                    <a:pt x="875" y="2105"/>
                  </a:cubicBezTo>
                  <a:cubicBezTo>
                    <a:pt x="1190" y="2133"/>
                    <a:pt x="1539" y="2133"/>
                    <a:pt x="1805" y="2280"/>
                  </a:cubicBezTo>
                  <a:cubicBezTo>
                    <a:pt x="1952" y="2364"/>
                    <a:pt x="2064" y="2483"/>
                    <a:pt x="2211" y="2574"/>
                  </a:cubicBezTo>
                  <a:cubicBezTo>
                    <a:pt x="2437" y="2700"/>
                    <a:pt x="2688" y="2741"/>
                    <a:pt x="2945" y="2741"/>
                  </a:cubicBezTo>
                  <a:cubicBezTo>
                    <a:pt x="3155" y="2741"/>
                    <a:pt x="3370" y="2714"/>
                    <a:pt x="3581" y="2685"/>
                  </a:cubicBezTo>
                  <a:cubicBezTo>
                    <a:pt x="3637" y="2685"/>
                    <a:pt x="3728" y="2657"/>
                    <a:pt x="3784" y="2602"/>
                  </a:cubicBezTo>
                  <a:cubicBezTo>
                    <a:pt x="3812" y="2539"/>
                    <a:pt x="3812" y="2455"/>
                    <a:pt x="3784" y="2399"/>
                  </a:cubicBezTo>
                  <a:cubicBezTo>
                    <a:pt x="3756" y="2252"/>
                    <a:pt x="3728" y="2105"/>
                    <a:pt x="3700" y="1958"/>
                  </a:cubicBezTo>
                  <a:cubicBezTo>
                    <a:pt x="3672" y="1839"/>
                    <a:pt x="3672" y="1727"/>
                    <a:pt x="3581" y="1665"/>
                  </a:cubicBezTo>
                  <a:cubicBezTo>
                    <a:pt x="3497" y="1581"/>
                    <a:pt x="3378" y="1553"/>
                    <a:pt x="3259" y="1553"/>
                  </a:cubicBezTo>
                  <a:cubicBezTo>
                    <a:pt x="3148" y="1553"/>
                    <a:pt x="3029" y="1581"/>
                    <a:pt x="2910" y="1609"/>
                  </a:cubicBezTo>
                  <a:cubicBezTo>
                    <a:pt x="2883" y="1611"/>
                    <a:pt x="2856" y="1613"/>
                    <a:pt x="2829" y="1613"/>
                  </a:cubicBezTo>
                  <a:cubicBezTo>
                    <a:pt x="2592" y="1613"/>
                    <a:pt x="2339" y="1507"/>
                    <a:pt x="2183" y="1350"/>
                  </a:cubicBezTo>
                  <a:cubicBezTo>
                    <a:pt x="2064" y="1231"/>
                    <a:pt x="1980" y="1084"/>
                    <a:pt x="1805" y="1028"/>
                  </a:cubicBezTo>
                  <a:cubicBezTo>
                    <a:pt x="1732" y="997"/>
                    <a:pt x="1651" y="997"/>
                    <a:pt x="1571" y="997"/>
                  </a:cubicBezTo>
                  <a:cubicBezTo>
                    <a:pt x="1490" y="997"/>
                    <a:pt x="1410" y="997"/>
                    <a:pt x="1337" y="965"/>
                  </a:cubicBezTo>
                  <a:cubicBezTo>
                    <a:pt x="1078" y="881"/>
                    <a:pt x="959" y="616"/>
                    <a:pt x="903" y="385"/>
                  </a:cubicBezTo>
                  <a:cubicBezTo>
                    <a:pt x="877" y="276"/>
                    <a:pt x="798" y="1"/>
                    <a:pt x="62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79"/>
            <p:cNvSpPr/>
            <p:nvPr/>
          </p:nvSpPr>
          <p:spPr>
            <a:xfrm>
              <a:off x="5819261" y="4326971"/>
              <a:ext cx="23096" cy="17408"/>
            </a:xfrm>
            <a:custGeom>
              <a:rect b="b" l="l" r="r" t="t"/>
              <a:pathLst>
                <a:path extrusionOk="0" h="765" w="1015">
                  <a:moveTo>
                    <a:pt x="353" y="0"/>
                  </a:moveTo>
                  <a:cubicBezTo>
                    <a:pt x="258" y="0"/>
                    <a:pt x="165" y="42"/>
                    <a:pt x="85" y="147"/>
                  </a:cubicBezTo>
                  <a:cubicBezTo>
                    <a:pt x="1" y="259"/>
                    <a:pt x="1" y="406"/>
                    <a:pt x="57" y="525"/>
                  </a:cubicBezTo>
                  <a:cubicBezTo>
                    <a:pt x="102" y="710"/>
                    <a:pt x="223" y="764"/>
                    <a:pt x="374" y="764"/>
                  </a:cubicBezTo>
                  <a:cubicBezTo>
                    <a:pt x="411" y="764"/>
                    <a:pt x="450" y="761"/>
                    <a:pt x="490" y="756"/>
                  </a:cubicBezTo>
                  <a:cubicBezTo>
                    <a:pt x="609" y="756"/>
                    <a:pt x="700" y="728"/>
                    <a:pt x="812" y="728"/>
                  </a:cubicBezTo>
                  <a:cubicBezTo>
                    <a:pt x="875" y="728"/>
                    <a:pt x="931" y="700"/>
                    <a:pt x="959" y="672"/>
                  </a:cubicBezTo>
                  <a:cubicBezTo>
                    <a:pt x="1015" y="581"/>
                    <a:pt x="987" y="462"/>
                    <a:pt x="931" y="406"/>
                  </a:cubicBezTo>
                  <a:cubicBezTo>
                    <a:pt x="809" y="225"/>
                    <a:pt x="574" y="0"/>
                    <a:pt x="3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79"/>
            <p:cNvSpPr/>
            <p:nvPr/>
          </p:nvSpPr>
          <p:spPr>
            <a:xfrm>
              <a:off x="5848387" y="4347496"/>
              <a:ext cx="17840" cy="11150"/>
            </a:xfrm>
            <a:custGeom>
              <a:rect b="b" l="l" r="r" t="t"/>
              <a:pathLst>
                <a:path extrusionOk="0" h="490" w="784">
                  <a:moveTo>
                    <a:pt x="463" y="1"/>
                  </a:moveTo>
                  <a:cubicBezTo>
                    <a:pt x="323" y="1"/>
                    <a:pt x="164" y="39"/>
                    <a:pt x="84" y="119"/>
                  </a:cubicBezTo>
                  <a:cubicBezTo>
                    <a:pt x="28" y="147"/>
                    <a:pt x="0" y="231"/>
                    <a:pt x="28" y="322"/>
                  </a:cubicBezTo>
                  <a:cubicBezTo>
                    <a:pt x="84" y="406"/>
                    <a:pt x="203" y="469"/>
                    <a:pt x="322" y="469"/>
                  </a:cubicBezTo>
                  <a:cubicBezTo>
                    <a:pt x="350" y="483"/>
                    <a:pt x="387" y="490"/>
                    <a:pt x="427" y="490"/>
                  </a:cubicBezTo>
                  <a:cubicBezTo>
                    <a:pt x="467" y="490"/>
                    <a:pt x="511" y="483"/>
                    <a:pt x="553" y="469"/>
                  </a:cubicBezTo>
                  <a:cubicBezTo>
                    <a:pt x="644" y="469"/>
                    <a:pt x="700" y="406"/>
                    <a:pt x="756" y="350"/>
                  </a:cubicBezTo>
                  <a:cubicBezTo>
                    <a:pt x="784" y="231"/>
                    <a:pt x="756" y="119"/>
                    <a:pt x="644" y="28"/>
                  </a:cubicBezTo>
                  <a:cubicBezTo>
                    <a:pt x="595" y="10"/>
                    <a:pt x="531" y="1"/>
                    <a:pt x="46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79"/>
            <p:cNvSpPr/>
            <p:nvPr/>
          </p:nvSpPr>
          <p:spPr>
            <a:xfrm>
              <a:off x="5847750" y="4334116"/>
              <a:ext cx="15929" cy="10217"/>
            </a:xfrm>
            <a:custGeom>
              <a:rect b="b" l="l" r="r" t="t"/>
              <a:pathLst>
                <a:path extrusionOk="0" h="449" w="700">
                  <a:moveTo>
                    <a:pt x="438" y="0"/>
                  </a:moveTo>
                  <a:cubicBezTo>
                    <a:pt x="319" y="0"/>
                    <a:pt x="162" y="77"/>
                    <a:pt x="84" y="148"/>
                  </a:cubicBezTo>
                  <a:cubicBezTo>
                    <a:pt x="28" y="211"/>
                    <a:pt x="0" y="267"/>
                    <a:pt x="0" y="323"/>
                  </a:cubicBezTo>
                  <a:cubicBezTo>
                    <a:pt x="28" y="386"/>
                    <a:pt x="112" y="414"/>
                    <a:pt x="175" y="442"/>
                  </a:cubicBezTo>
                  <a:cubicBezTo>
                    <a:pt x="231" y="442"/>
                    <a:pt x="282" y="449"/>
                    <a:pt x="333" y="449"/>
                  </a:cubicBezTo>
                  <a:cubicBezTo>
                    <a:pt x="385" y="449"/>
                    <a:pt x="438" y="442"/>
                    <a:pt x="497" y="414"/>
                  </a:cubicBezTo>
                  <a:cubicBezTo>
                    <a:pt x="637" y="358"/>
                    <a:pt x="700" y="92"/>
                    <a:pt x="497" y="8"/>
                  </a:cubicBezTo>
                  <a:cubicBezTo>
                    <a:pt x="479" y="3"/>
                    <a:pt x="459" y="0"/>
                    <a:pt x="4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79"/>
            <p:cNvSpPr/>
            <p:nvPr/>
          </p:nvSpPr>
          <p:spPr>
            <a:xfrm>
              <a:off x="5935903" y="4326971"/>
              <a:ext cx="143220" cy="81486"/>
            </a:xfrm>
            <a:custGeom>
              <a:rect b="b" l="l" r="r" t="t"/>
              <a:pathLst>
                <a:path extrusionOk="0" h="3581" w="6294">
                  <a:moveTo>
                    <a:pt x="3398" y="0"/>
                  </a:moveTo>
                  <a:cubicBezTo>
                    <a:pt x="3042" y="0"/>
                    <a:pt x="2701" y="110"/>
                    <a:pt x="2357" y="203"/>
                  </a:cubicBezTo>
                  <a:cubicBezTo>
                    <a:pt x="1867" y="322"/>
                    <a:pt x="1371" y="406"/>
                    <a:pt x="902" y="525"/>
                  </a:cubicBezTo>
                  <a:cubicBezTo>
                    <a:pt x="818" y="553"/>
                    <a:pt x="755" y="553"/>
                    <a:pt x="699" y="581"/>
                  </a:cubicBezTo>
                  <a:cubicBezTo>
                    <a:pt x="525" y="700"/>
                    <a:pt x="497" y="930"/>
                    <a:pt x="434" y="1105"/>
                  </a:cubicBezTo>
                  <a:cubicBezTo>
                    <a:pt x="378" y="1280"/>
                    <a:pt x="322" y="1455"/>
                    <a:pt x="203" y="1602"/>
                  </a:cubicBezTo>
                  <a:cubicBezTo>
                    <a:pt x="119" y="1748"/>
                    <a:pt x="0" y="1860"/>
                    <a:pt x="56" y="2007"/>
                  </a:cubicBezTo>
                  <a:cubicBezTo>
                    <a:pt x="110" y="2145"/>
                    <a:pt x="210" y="2194"/>
                    <a:pt x="327" y="2194"/>
                  </a:cubicBezTo>
                  <a:cubicBezTo>
                    <a:pt x="530" y="2194"/>
                    <a:pt x="784" y="2045"/>
                    <a:pt x="930" y="1951"/>
                  </a:cubicBezTo>
                  <a:cubicBezTo>
                    <a:pt x="1196" y="1776"/>
                    <a:pt x="1455" y="1546"/>
                    <a:pt x="1748" y="1399"/>
                  </a:cubicBezTo>
                  <a:cubicBezTo>
                    <a:pt x="2217" y="1161"/>
                    <a:pt x="2769" y="1196"/>
                    <a:pt x="3203" y="930"/>
                  </a:cubicBezTo>
                  <a:cubicBezTo>
                    <a:pt x="3402" y="813"/>
                    <a:pt x="3649" y="766"/>
                    <a:pt x="3902" y="766"/>
                  </a:cubicBezTo>
                  <a:cubicBezTo>
                    <a:pt x="4208" y="766"/>
                    <a:pt x="4524" y="835"/>
                    <a:pt x="4776" y="930"/>
                  </a:cubicBezTo>
                  <a:cubicBezTo>
                    <a:pt x="5245" y="1105"/>
                    <a:pt x="5650" y="1483"/>
                    <a:pt x="5797" y="1979"/>
                  </a:cubicBezTo>
                  <a:cubicBezTo>
                    <a:pt x="5972" y="2476"/>
                    <a:pt x="5853" y="3056"/>
                    <a:pt x="5713" y="3580"/>
                  </a:cubicBezTo>
                  <a:cubicBezTo>
                    <a:pt x="6063" y="3056"/>
                    <a:pt x="6293" y="2448"/>
                    <a:pt x="6237" y="1804"/>
                  </a:cubicBezTo>
                  <a:cubicBezTo>
                    <a:pt x="6202" y="1574"/>
                    <a:pt x="6119" y="1371"/>
                    <a:pt x="6028" y="1133"/>
                  </a:cubicBezTo>
                  <a:cubicBezTo>
                    <a:pt x="6000" y="986"/>
                    <a:pt x="5916" y="846"/>
                    <a:pt x="5797" y="756"/>
                  </a:cubicBezTo>
                  <a:cubicBezTo>
                    <a:pt x="5678" y="700"/>
                    <a:pt x="5538" y="700"/>
                    <a:pt x="5419" y="637"/>
                  </a:cubicBezTo>
                  <a:cubicBezTo>
                    <a:pt x="5272" y="553"/>
                    <a:pt x="5189" y="350"/>
                    <a:pt x="5042" y="259"/>
                  </a:cubicBezTo>
                  <a:cubicBezTo>
                    <a:pt x="4954" y="203"/>
                    <a:pt x="4851" y="189"/>
                    <a:pt x="4745" y="189"/>
                  </a:cubicBezTo>
                  <a:cubicBezTo>
                    <a:pt x="4638" y="189"/>
                    <a:pt x="4528" y="203"/>
                    <a:pt x="4426" y="203"/>
                  </a:cubicBezTo>
                  <a:cubicBezTo>
                    <a:pt x="4168" y="175"/>
                    <a:pt x="3930" y="84"/>
                    <a:pt x="3699" y="28"/>
                  </a:cubicBezTo>
                  <a:cubicBezTo>
                    <a:pt x="3597" y="9"/>
                    <a:pt x="3497" y="0"/>
                    <a:pt x="339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79"/>
            <p:cNvSpPr/>
            <p:nvPr/>
          </p:nvSpPr>
          <p:spPr>
            <a:xfrm>
              <a:off x="5962458" y="4320827"/>
              <a:ext cx="23893" cy="10263"/>
            </a:xfrm>
            <a:custGeom>
              <a:rect b="b" l="l" r="r" t="t"/>
              <a:pathLst>
                <a:path extrusionOk="0" h="451" w="1050">
                  <a:moveTo>
                    <a:pt x="828" y="1"/>
                  </a:moveTo>
                  <a:cubicBezTo>
                    <a:pt x="588" y="1"/>
                    <a:pt x="243" y="113"/>
                    <a:pt x="85" y="270"/>
                  </a:cubicBezTo>
                  <a:cubicBezTo>
                    <a:pt x="29" y="298"/>
                    <a:pt x="1" y="354"/>
                    <a:pt x="29" y="417"/>
                  </a:cubicBezTo>
                  <a:cubicBezTo>
                    <a:pt x="57" y="417"/>
                    <a:pt x="85" y="417"/>
                    <a:pt x="113" y="445"/>
                  </a:cubicBezTo>
                  <a:cubicBezTo>
                    <a:pt x="149" y="449"/>
                    <a:pt x="185" y="450"/>
                    <a:pt x="221" y="450"/>
                  </a:cubicBezTo>
                  <a:cubicBezTo>
                    <a:pt x="484" y="450"/>
                    <a:pt x="756" y="365"/>
                    <a:pt x="959" y="242"/>
                  </a:cubicBezTo>
                  <a:cubicBezTo>
                    <a:pt x="1015" y="207"/>
                    <a:pt x="1050" y="152"/>
                    <a:pt x="1050" y="124"/>
                  </a:cubicBezTo>
                  <a:cubicBezTo>
                    <a:pt x="1050" y="68"/>
                    <a:pt x="959" y="33"/>
                    <a:pt x="903" y="5"/>
                  </a:cubicBezTo>
                  <a:cubicBezTo>
                    <a:pt x="880" y="2"/>
                    <a:pt x="855" y="1"/>
                    <a:pt x="82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79"/>
            <p:cNvSpPr/>
            <p:nvPr/>
          </p:nvSpPr>
          <p:spPr>
            <a:xfrm>
              <a:off x="6025307" y="4318984"/>
              <a:ext cx="18022" cy="9284"/>
            </a:xfrm>
            <a:custGeom>
              <a:rect b="b" l="l" r="r" t="t"/>
              <a:pathLst>
                <a:path extrusionOk="0" h="408" w="792">
                  <a:moveTo>
                    <a:pt x="409" y="1"/>
                  </a:moveTo>
                  <a:cubicBezTo>
                    <a:pt x="292" y="1"/>
                    <a:pt x="169" y="31"/>
                    <a:pt x="92" y="86"/>
                  </a:cubicBezTo>
                  <a:lnTo>
                    <a:pt x="1" y="177"/>
                  </a:lnTo>
                  <a:cubicBezTo>
                    <a:pt x="1" y="233"/>
                    <a:pt x="64" y="288"/>
                    <a:pt x="120" y="323"/>
                  </a:cubicBezTo>
                  <a:cubicBezTo>
                    <a:pt x="211" y="379"/>
                    <a:pt x="295" y="407"/>
                    <a:pt x="414" y="407"/>
                  </a:cubicBezTo>
                  <a:cubicBezTo>
                    <a:pt x="469" y="407"/>
                    <a:pt x="560" y="407"/>
                    <a:pt x="616" y="379"/>
                  </a:cubicBezTo>
                  <a:cubicBezTo>
                    <a:pt x="791" y="288"/>
                    <a:pt x="735" y="86"/>
                    <a:pt x="588" y="30"/>
                  </a:cubicBezTo>
                  <a:cubicBezTo>
                    <a:pt x="536" y="10"/>
                    <a:pt x="474" y="1"/>
                    <a:pt x="40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79"/>
            <p:cNvSpPr/>
            <p:nvPr/>
          </p:nvSpPr>
          <p:spPr>
            <a:xfrm>
              <a:off x="6055640" y="4330475"/>
              <a:ext cx="12174" cy="9239"/>
            </a:xfrm>
            <a:custGeom>
              <a:rect b="b" l="l" r="r" t="t"/>
              <a:pathLst>
                <a:path extrusionOk="0" h="406" w="535">
                  <a:moveTo>
                    <a:pt x="248" y="1"/>
                  </a:moveTo>
                  <a:cubicBezTo>
                    <a:pt x="204" y="1"/>
                    <a:pt x="161" y="15"/>
                    <a:pt x="129" y="49"/>
                  </a:cubicBezTo>
                  <a:cubicBezTo>
                    <a:pt x="101" y="49"/>
                    <a:pt x="101" y="77"/>
                    <a:pt x="66" y="105"/>
                  </a:cubicBezTo>
                  <a:cubicBezTo>
                    <a:pt x="1" y="264"/>
                    <a:pt x="184" y="406"/>
                    <a:pt x="337" y="406"/>
                  </a:cubicBezTo>
                  <a:cubicBezTo>
                    <a:pt x="379" y="406"/>
                    <a:pt x="419" y="395"/>
                    <a:pt x="451" y="371"/>
                  </a:cubicBezTo>
                  <a:cubicBezTo>
                    <a:pt x="507" y="343"/>
                    <a:pt x="535" y="252"/>
                    <a:pt x="507" y="196"/>
                  </a:cubicBezTo>
                  <a:cubicBezTo>
                    <a:pt x="487" y="91"/>
                    <a:pt x="360" y="1"/>
                    <a:pt x="24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79"/>
            <p:cNvSpPr/>
            <p:nvPr/>
          </p:nvSpPr>
          <p:spPr>
            <a:xfrm>
              <a:off x="5918723" y="4393461"/>
              <a:ext cx="74159" cy="143721"/>
            </a:xfrm>
            <a:custGeom>
              <a:rect b="b" l="l" r="r" t="t"/>
              <a:pathLst>
                <a:path extrusionOk="0" h="6316" w="3259">
                  <a:moveTo>
                    <a:pt x="801" y="1"/>
                  </a:moveTo>
                  <a:cubicBezTo>
                    <a:pt x="532" y="1"/>
                    <a:pt x="248" y="134"/>
                    <a:pt x="84" y="372"/>
                  </a:cubicBezTo>
                  <a:cubicBezTo>
                    <a:pt x="56" y="428"/>
                    <a:pt x="0" y="547"/>
                    <a:pt x="56" y="631"/>
                  </a:cubicBezTo>
                  <a:cubicBezTo>
                    <a:pt x="112" y="721"/>
                    <a:pt x="231" y="749"/>
                    <a:pt x="315" y="749"/>
                  </a:cubicBezTo>
                  <a:cubicBezTo>
                    <a:pt x="406" y="721"/>
                    <a:pt x="525" y="686"/>
                    <a:pt x="608" y="686"/>
                  </a:cubicBezTo>
                  <a:cubicBezTo>
                    <a:pt x="755" y="721"/>
                    <a:pt x="874" y="833"/>
                    <a:pt x="902" y="952"/>
                  </a:cubicBezTo>
                  <a:cubicBezTo>
                    <a:pt x="930" y="1036"/>
                    <a:pt x="930" y="1099"/>
                    <a:pt x="958" y="1155"/>
                  </a:cubicBezTo>
                  <a:cubicBezTo>
                    <a:pt x="1049" y="1358"/>
                    <a:pt x="1399" y="1246"/>
                    <a:pt x="1538" y="1421"/>
                  </a:cubicBezTo>
                  <a:cubicBezTo>
                    <a:pt x="1629" y="1505"/>
                    <a:pt x="1601" y="1623"/>
                    <a:pt x="1657" y="1735"/>
                  </a:cubicBezTo>
                  <a:cubicBezTo>
                    <a:pt x="1713" y="1826"/>
                    <a:pt x="1804" y="1882"/>
                    <a:pt x="1888" y="1945"/>
                  </a:cubicBezTo>
                  <a:cubicBezTo>
                    <a:pt x="2126" y="2148"/>
                    <a:pt x="2357" y="2407"/>
                    <a:pt x="2503" y="2672"/>
                  </a:cubicBezTo>
                  <a:cubicBezTo>
                    <a:pt x="2853" y="3309"/>
                    <a:pt x="2909" y="4099"/>
                    <a:pt x="2909" y="4798"/>
                  </a:cubicBezTo>
                  <a:cubicBezTo>
                    <a:pt x="2937" y="5057"/>
                    <a:pt x="2909" y="5322"/>
                    <a:pt x="2881" y="5581"/>
                  </a:cubicBezTo>
                  <a:cubicBezTo>
                    <a:pt x="2853" y="5756"/>
                    <a:pt x="2825" y="5903"/>
                    <a:pt x="2734" y="6022"/>
                  </a:cubicBezTo>
                  <a:cubicBezTo>
                    <a:pt x="2678" y="6078"/>
                    <a:pt x="2587" y="6168"/>
                    <a:pt x="2622" y="6252"/>
                  </a:cubicBezTo>
                  <a:cubicBezTo>
                    <a:pt x="2622" y="6280"/>
                    <a:pt x="2706" y="6315"/>
                    <a:pt x="2762" y="6315"/>
                  </a:cubicBezTo>
                  <a:cubicBezTo>
                    <a:pt x="2825" y="6315"/>
                    <a:pt x="2853" y="6280"/>
                    <a:pt x="2909" y="6224"/>
                  </a:cubicBezTo>
                  <a:cubicBezTo>
                    <a:pt x="3147" y="6022"/>
                    <a:pt x="3231" y="5672"/>
                    <a:pt x="3231" y="5322"/>
                  </a:cubicBezTo>
                  <a:cubicBezTo>
                    <a:pt x="3231" y="5001"/>
                    <a:pt x="3147" y="4679"/>
                    <a:pt x="3084" y="4329"/>
                  </a:cubicBezTo>
                  <a:cubicBezTo>
                    <a:pt x="3056" y="4155"/>
                    <a:pt x="3056" y="3980"/>
                    <a:pt x="3056" y="3805"/>
                  </a:cubicBezTo>
                  <a:cubicBezTo>
                    <a:pt x="3084" y="3602"/>
                    <a:pt x="3175" y="3455"/>
                    <a:pt x="3203" y="3309"/>
                  </a:cubicBezTo>
                  <a:cubicBezTo>
                    <a:pt x="3259" y="3022"/>
                    <a:pt x="3147" y="2728"/>
                    <a:pt x="3000" y="2497"/>
                  </a:cubicBezTo>
                  <a:cubicBezTo>
                    <a:pt x="2825" y="2260"/>
                    <a:pt x="2587" y="2085"/>
                    <a:pt x="2357" y="1882"/>
                  </a:cubicBezTo>
                  <a:cubicBezTo>
                    <a:pt x="2154" y="1707"/>
                    <a:pt x="1923" y="1505"/>
                    <a:pt x="1804" y="1274"/>
                  </a:cubicBezTo>
                  <a:cubicBezTo>
                    <a:pt x="1685" y="1071"/>
                    <a:pt x="1629" y="896"/>
                    <a:pt x="1573" y="686"/>
                  </a:cubicBezTo>
                  <a:cubicBezTo>
                    <a:pt x="1482" y="484"/>
                    <a:pt x="1399" y="309"/>
                    <a:pt x="1252" y="162"/>
                  </a:cubicBezTo>
                  <a:cubicBezTo>
                    <a:pt x="1129" y="52"/>
                    <a:pt x="968" y="1"/>
                    <a:pt x="80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79"/>
            <p:cNvSpPr/>
            <p:nvPr/>
          </p:nvSpPr>
          <p:spPr>
            <a:xfrm>
              <a:off x="5823243" y="4387295"/>
              <a:ext cx="42347" cy="85968"/>
            </a:xfrm>
            <a:custGeom>
              <a:rect b="b" l="l" r="r" t="t"/>
              <a:pathLst>
                <a:path extrusionOk="0" h="3778" w="1861">
                  <a:moveTo>
                    <a:pt x="870" y="1"/>
                  </a:moveTo>
                  <a:cubicBezTo>
                    <a:pt x="758" y="1"/>
                    <a:pt x="647" y="45"/>
                    <a:pt x="609" y="146"/>
                  </a:cubicBezTo>
                  <a:cubicBezTo>
                    <a:pt x="490" y="377"/>
                    <a:pt x="728" y="643"/>
                    <a:pt x="840" y="818"/>
                  </a:cubicBezTo>
                  <a:cubicBezTo>
                    <a:pt x="1015" y="1076"/>
                    <a:pt x="1133" y="1398"/>
                    <a:pt x="1252" y="1720"/>
                  </a:cubicBezTo>
                  <a:cubicBezTo>
                    <a:pt x="1308" y="1894"/>
                    <a:pt x="1364" y="2097"/>
                    <a:pt x="1280" y="2300"/>
                  </a:cubicBezTo>
                  <a:cubicBezTo>
                    <a:pt x="1224" y="2391"/>
                    <a:pt x="1133" y="2475"/>
                    <a:pt x="1050" y="2531"/>
                  </a:cubicBezTo>
                  <a:cubicBezTo>
                    <a:pt x="903" y="2650"/>
                    <a:pt x="784" y="2740"/>
                    <a:pt x="637" y="2852"/>
                  </a:cubicBezTo>
                  <a:cubicBezTo>
                    <a:pt x="378" y="3055"/>
                    <a:pt x="85" y="3293"/>
                    <a:pt x="1" y="3615"/>
                  </a:cubicBezTo>
                  <a:cubicBezTo>
                    <a:pt x="1" y="3670"/>
                    <a:pt x="1" y="3698"/>
                    <a:pt x="29" y="3754"/>
                  </a:cubicBezTo>
                  <a:cubicBezTo>
                    <a:pt x="41" y="3769"/>
                    <a:pt x="63" y="3778"/>
                    <a:pt x="89" y="3778"/>
                  </a:cubicBezTo>
                  <a:cubicBezTo>
                    <a:pt x="124" y="3778"/>
                    <a:pt x="167" y="3762"/>
                    <a:pt x="203" y="3726"/>
                  </a:cubicBezTo>
                  <a:cubicBezTo>
                    <a:pt x="231" y="3698"/>
                    <a:pt x="259" y="3643"/>
                    <a:pt x="287" y="3580"/>
                  </a:cubicBezTo>
                  <a:cubicBezTo>
                    <a:pt x="406" y="3349"/>
                    <a:pt x="609" y="3230"/>
                    <a:pt x="840" y="3118"/>
                  </a:cubicBezTo>
                  <a:cubicBezTo>
                    <a:pt x="1050" y="2999"/>
                    <a:pt x="1308" y="2915"/>
                    <a:pt x="1483" y="2768"/>
                  </a:cubicBezTo>
                  <a:cubicBezTo>
                    <a:pt x="1686" y="2622"/>
                    <a:pt x="1861" y="2419"/>
                    <a:pt x="1833" y="2153"/>
                  </a:cubicBezTo>
                  <a:cubicBezTo>
                    <a:pt x="1805" y="1894"/>
                    <a:pt x="1602" y="1657"/>
                    <a:pt x="1483" y="1426"/>
                  </a:cubicBezTo>
                  <a:cubicBezTo>
                    <a:pt x="1308" y="1020"/>
                    <a:pt x="1511" y="174"/>
                    <a:pt x="1015" y="27"/>
                  </a:cubicBezTo>
                  <a:cubicBezTo>
                    <a:pt x="971" y="10"/>
                    <a:pt x="920" y="1"/>
                    <a:pt x="87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79"/>
            <p:cNvSpPr/>
            <p:nvPr/>
          </p:nvSpPr>
          <p:spPr>
            <a:xfrm>
              <a:off x="5926232" y="4413395"/>
              <a:ext cx="9694" cy="8419"/>
            </a:xfrm>
            <a:custGeom>
              <a:rect b="b" l="l" r="r" t="t"/>
              <a:pathLst>
                <a:path extrusionOk="0" h="370" w="426">
                  <a:moveTo>
                    <a:pt x="167" y="0"/>
                  </a:moveTo>
                  <a:cubicBezTo>
                    <a:pt x="78" y="0"/>
                    <a:pt x="1" y="51"/>
                    <a:pt x="20" y="160"/>
                  </a:cubicBezTo>
                  <a:cubicBezTo>
                    <a:pt x="20" y="279"/>
                    <a:pt x="104" y="335"/>
                    <a:pt x="195" y="370"/>
                  </a:cubicBezTo>
                  <a:cubicBezTo>
                    <a:pt x="250" y="370"/>
                    <a:pt x="334" y="335"/>
                    <a:pt x="369" y="307"/>
                  </a:cubicBezTo>
                  <a:cubicBezTo>
                    <a:pt x="425" y="251"/>
                    <a:pt x="397" y="160"/>
                    <a:pt x="369" y="104"/>
                  </a:cubicBezTo>
                  <a:cubicBezTo>
                    <a:pt x="328" y="37"/>
                    <a:pt x="243" y="0"/>
                    <a:pt x="16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79"/>
            <p:cNvSpPr/>
            <p:nvPr/>
          </p:nvSpPr>
          <p:spPr>
            <a:xfrm>
              <a:off x="5826429" y="4386316"/>
              <a:ext cx="6508" cy="14017"/>
            </a:xfrm>
            <a:custGeom>
              <a:rect b="b" l="l" r="r" t="t"/>
              <a:pathLst>
                <a:path extrusionOk="0" h="616" w="286">
                  <a:moveTo>
                    <a:pt x="176" y="0"/>
                  </a:moveTo>
                  <a:cubicBezTo>
                    <a:pt x="148" y="0"/>
                    <a:pt x="118" y="14"/>
                    <a:pt x="91" y="42"/>
                  </a:cubicBezTo>
                  <a:cubicBezTo>
                    <a:pt x="1" y="126"/>
                    <a:pt x="1" y="364"/>
                    <a:pt x="1" y="476"/>
                  </a:cubicBezTo>
                  <a:cubicBezTo>
                    <a:pt x="35" y="511"/>
                    <a:pt x="35" y="567"/>
                    <a:pt x="63" y="595"/>
                  </a:cubicBezTo>
                  <a:cubicBezTo>
                    <a:pt x="77" y="609"/>
                    <a:pt x="98" y="616"/>
                    <a:pt x="119" y="616"/>
                  </a:cubicBezTo>
                  <a:cubicBezTo>
                    <a:pt x="140" y="616"/>
                    <a:pt x="161" y="609"/>
                    <a:pt x="175" y="595"/>
                  </a:cubicBezTo>
                  <a:cubicBezTo>
                    <a:pt x="210" y="567"/>
                    <a:pt x="210" y="539"/>
                    <a:pt x="238" y="511"/>
                  </a:cubicBezTo>
                  <a:cubicBezTo>
                    <a:pt x="238" y="392"/>
                    <a:pt x="266" y="273"/>
                    <a:pt x="266" y="161"/>
                  </a:cubicBezTo>
                  <a:cubicBezTo>
                    <a:pt x="285" y="61"/>
                    <a:pt x="236" y="0"/>
                    <a:pt x="17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79"/>
            <p:cNvSpPr/>
            <p:nvPr/>
          </p:nvSpPr>
          <p:spPr>
            <a:xfrm>
              <a:off x="5782034" y="4103449"/>
              <a:ext cx="15291" cy="11878"/>
            </a:xfrm>
            <a:custGeom>
              <a:rect b="b" l="l" r="r" t="t"/>
              <a:pathLst>
                <a:path extrusionOk="0" h="522" w="672">
                  <a:moveTo>
                    <a:pt x="266" y="1"/>
                  </a:moveTo>
                  <a:cubicBezTo>
                    <a:pt x="223" y="1"/>
                    <a:pt x="182" y="10"/>
                    <a:pt x="147" y="34"/>
                  </a:cubicBezTo>
                  <a:cubicBezTo>
                    <a:pt x="64" y="90"/>
                    <a:pt x="1" y="237"/>
                    <a:pt x="64" y="356"/>
                  </a:cubicBezTo>
                  <a:cubicBezTo>
                    <a:pt x="92" y="412"/>
                    <a:pt x="175" y="468"/>
                    <a:pt x="266" y="496"/>
                  </a:cubicBezTo>
                  <a:cubicBezTo>
                    <a:pt x="308" y="513"/>
                    <a:pt x="352" y="522"/>
                    <a:pt x="396" y="522"/>
                  </a:cubicBezTo>
                  <a:cubicBezTo>
                    <a:pt x="439" y="522"/>
                    <a:pt x="483" y="513"/>
                    <a:pt x="525" y="496"/>
                  </a:cubicBezTo>
                  <a:cubicBezTo>
                    <a:pt x="616" y="440"/>
                    <a:pt x="672" y="356"/>
                    <a:pt x="672" y="265"/>
                  </a:cubicBezTo>
                  <a:cubicBezTo>
                    <a:pt x="672" y="181"/>
                    <a:pt x="588" y="90"/>
                    <a:pt x="497" y="90"/>
                  </a:cubicBezTo>
                  <a:lnTo>
                    <a:pt x="469" y="62"/>
                  </a:lnTo>
                  <a:cubicBezTo>
                    <a:pt x="413" y="27"/>
                    <a:pt x="337" y="1"/>
                    <a:pt x="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79"/>
            <p:cNvSpPr/>
            <p:nvPr/>
          </p:nvSpPr>
          <p:spPr>
            <a:xfrm>
              <a:off x="5822447" y="4254883"/>
              <a:ext cx="36613" cy="61734"/>
            </a:xfrm>
            <a:custGeom>
              <a:rect b="b" l="l" r="r" t="t"/>
              <a:pathLst>
                <a:path extrusionOk="0" h="2713" w="1609">
                  <a:moveTo>
                    <a:pt x="1163" y="0"/>
                  </a:moveTo>
                  <a:cubicBezTo>
                    <a:pt x="953" y="0"/>
                    <a:pt x="709" y="226"/>
                    <a:pt x="560" y="309"/>
                  </a:cubicBezTo>
                  <a:cubicBezTo>
                    <a:pt x="350" y="427"/>
                    <a:pt x="1" y="658"/>
                    <a:pt x="148" y="952"/>
                  </a:cubicBezTo>
                  <a:cubicBezTo>
                    <a:pt x="210" y="1071"/>
                    <a:pt x="350" y="1127"/>
                    <a:pt x="441" y="1218"/>
                  </a:cubicBezTo>
                  <a:cubicBezTo>
                    <a:pt x="588" y="1329"/>
                    <a:pt x="644" y="1504"/>
                    <a:pt x="735" y="1679"/>
                  </a:cubicBezTo>
                  <a:cubicBezTo>
                    <a:pt x="847" y="1945"/>
                    <a:pt x="966" y="2231"/>
                    <a:pt x="938" y="2525"/>
                  </a:cubicBezTo>
                  <a:cubicBezTo>
                    <a:pt x="938" y="2616"/>
                    <a:pt x="938" y="2700"/>
                    <a:pt x="994" y="2700"/>
                  </a:cubicBezTo>
                  <a:cubicBezTo>
                    <a:pt x="1003" y="2709"/>
                    <a:pt x="1012" y="2712"/>
                    <a:pt x="1022" y="2712"/>
                  </a:cubicBezTo>
                  <a:cubicBezTo>
                    <a:pt x="1041" y="2712"/>
                    <a:pt x="1061" y="2700"/>
                    <a:pt x="1085" y="2700"/>
                  </a:cubicBezTo>
                  <a:cubicBezTo>
                    <a:pt x="1343" y="2616"/>
                    <a:pt x="1490" y="2350"/>
                    <a:pt x="1546" y="2057"/>
                  </a:cubicBezTo>
                  <a:cubicBezTo>
                    <a:pt x="1609" y="1798"/>
                    <a:pt x="1546" y="1532"/>
                    <a:pt x="1518" y="1245"/>
                  </a:cubicBezTo>
                  <a:cubicBezTo>
                    <a:pt x="1462" y="980"/>
                    <a:pt x="1399" y="721"/>
                    <a:pt x="1399" y="455"/>
                  </a:cubicBezTo>
                  <a:cubicBezTo>
                    <a:pt x="1399" y="343"/>
                    <a:pt x="1434" y="197"/>
                    <a:pt x="1371" y="106"/>
                  </a:cubicBezTo>
                  <a:cubicBezTo>
                    <a:pt x="1310" y="30"/>
                    <a:pt x="1239" y="0"/>
                    <a:pt x="11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79"/>
            <p:cNvSpPr/>
            <p:nvPr/>
          </p:nvSpPr>
          <p:spPr>
            <a:xfrm>
              <a:off x="5797939" y="4270015"/>
              <a:ext cx="31857" cy="45032"/>
            </a:xfrm>
            <a:custGeom>
              <a:rect b="b" l="l" r="r" t="t"/>
              <a:pathLst>
                <a:path extrusionOk="0" h="1979" w="1400">
                  <a:moveTo>
                    <a:pt x="518" y="1"/>
                  </a:moveTo>
                  <a:cubicBezTo>
                    <a:pt x="388" y="1"/>
                    <a:pt x="255" y="30"/>
                    <a:pt x="176" y="84"/>
                  </a:cubicBezTo>
                  <a:cubicBezTo>
                    <a:pt x="1" y="259"/>
                    <a:pt x="120" y="783"/>
                    <a:pt x="239" y="986"/>
                  </a:cubicBezTo>
                  <a:cubicBezTo>
                    <a:pt x="287" y="1114"/>
                    <a:pt x="426" y="1194"/>
                    <a:pt x="577" y="1194"/>
                  </a:cubicBezTo>
                  <a:cubicBezTo>
                    <a:pt x="599" y="1194"/>
                    <a:pt x="622" y="1192"/>
                    <a:pt x="644" y="1189"/>
                  </a:cubicBezTo>
                  <a:cubicBezTo>
                    <a:pt x="689" y="1166"/>
                    <a:pt x="739" y="1125"/>
                    <a:pt x="801" y="1125"/>
                  </a:cubicBezTo>
                  <a:cubicBezTo>
                    <a:pt x="816" y="1125"/>
                    <a:pt x="831" y="1128"/>
                    <a:pt x="847" y="1133"/>
                  </a:cubicBezTo>
                  <a:cubicBezTo>
                    <a:pt x="966" y="1133"/>
                    <a:pt x="1022" y="1252"/>
                    <a:pt x="1050" y="1364"/>
                  </a:cubicBezTo>
                  <a:cubicBezTo>
                    <a:pt x="1113" y="1566"/>
                    <a:pt x="1169" y="1776"/>
                    <a:pt x="1225" y="1979"/>
                  </a:cubicBezTo>
                  <a:cubicBezTo>
                    <a:pt x="1315" y="1685"/>
                    <a:pt x="1399" y="1336"/>
                    <a:pt x="1315" y="1042"/>
                  </a:cubicBezTo>
                  <a:cubicBezTo>
                    <a:pt x="1287" y="902"/>
                    <a:pt x="1225" y="755"/>
                    <a:pt x="1141" y="636"/>
                  </a:cubicBezTo>
                  <a:cubicBezTo>
                    <a:pt x="1050" y="462"/>
                    <a:pt x="966" y="315"/>
                    <a:pt x="875" y="140"/>
                  </a:cubicBezTo>
                  <a:cubicBezTo>
                    <a:pt x="829" y="44"/>
                    <a:pt x="676" y="1"/>
                    <a:pt x="51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79"/>
            <p:cNvSpPr/>
            <p:nvPr/>
          </p:nvSpPr>
          <p:spPr>
            <a:xfrm>
              <a:off x="5776777" y="4268354"/>
              <a:ext cx="21822" cy="49242"/>
            </a:xfrm>
            <a:custGeom>
              <a:rect b="b" l="l" r="r" t="t"/>
              <a:pathLst>
                <a:path extrusionOk="0" h="2164" w="959">
                  <a:moveTo>
                    <a:pt x="440" y="1"/>
                  </a:moveTo>
                  <a:cubicBezTo>
                    <a:pt x="344" y="1"/>
                    <a:pt x="281" y="47"/>
                    <a:pt x="232" y="185"/>
                  </a:cubicBezTo>
                  <a:cubicBezTo>
                    <a:pt x="176" y="332"/>
                    <a:pt x="120" y="451"/>
                    <a:pt x="57" y="591"/>
                  </a:cubicBezTo>
                  <a:cubicBezTo>
                    <a:pt x="29" y="681"/>
                    <a:pt x="1" y="737"/>
                    <a:pt x="1" y="828"/>
                  </a:cubicBezTo>
                  <a:cubicBezTo>
                    <a:pt x="1" y="912"/>
                    <a:pt x="29" y="975"/>
                    <a:pt x="85" y="1031"/>
                  </a:cubicBezTo>
                  <a:cubicBezTo>
                    <a:pt x="176" y="1059"/>
                    <a:pt x="260" y="1059"/>
                    <a:pt x="323" y="1115"/>
                  </a:cubicBezTo>
                  <a:cubicBezTo>
                    <a:pt x="378" y="1150"/>
                    <a:pt x="378" y="1234"/>
                    <a:pt x="378" y="1290"/>
                  </a:cubicBezTo>
                  <a:cubicBezTo>
                    <a:pt x="406" y="1583"/>
                    <a:pt x="497" y="1905"/>
                    <a:pt x="644" y="2164"/>
                  </a:cubicBezTo>
                  <a:cubicBezTo>
                    <a:pt x="756" y="1905"/>
                    <a:pt x="875" y="1611"/>
                    <a:pt x="819" y="1325"/>
                  </a:cubicBezTo>
                  <a:cubicBezTo>
                    <a:pt x="784" y="1206"/>
                    <a:pt x="728" y="1087"/>
                    <a:pt x="728" y="940"/>
                  </a:cubicBezTo>
                  <a:cubicBezTo>
                    <a:pt x="728" y="709"/>
                    <a:pt x="959" y="388"/>
                    <a:pt x="784" y="157"/>
                  </a:cubicBezTo>
                  <a:cubicBezTo>
                    <a:pt x="728" y="66"/>
                    <a:pt x="609" y="38"/>
                    <a:pt x="525" y="10"/>
                  </a:cubicBezTo>
                  <a:cubicBezTo>
                    <a:pt x="494" y="4"/>
                    <a:pt x="466" y="1"/>
                    <a:pt x="44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79"/>
            <p:cNvSpPr/>
            <p:nvPr/>
          </p:nvSpPr>
          <p:spPr>
            <a:xfrm>
              <a:off x="5768199" y="4256066"/>
              <a:ext cx="10513" cy="17135"/>
            </a:xfrm>
            <a:custGeom>
              <a:rect b="b" l="l" r="r" t="t"/>
              <a:pathLst>
                <a:path extrusionOk="0" h="753" w="462">
                  <a:moveTo>
                    <a:pt x="202" y="0"/>
                  </a:moveTo>
                  <a:cubicBezTo>
                    <a:pt x="125" y="0"/>
                    <a:pt x="147" y="107"/>
                    <a:pt x="147" y="201"/>
                  </a:cubicBezTo>
                  <a:cubicBezTo>
                    <a:pt x="147" y="291"/>
                    <a:pt x="56" y="347"/>
                    <a:pt x="28" y="466"/>
                  </a:cubicBezTo>
                  <a:cubicBezTo>
                    <a:pt x="0" y="550"/>
                    <a:pt x="56" y="641"/>
                    <a:pt x="112" y="697"/>
                  </a:cubicBezTo>
                  <a:cubicBezTo>
                    <a:pt x="147" y="725"/>
                    <a:pt x="175" y="753"/>
                    <a:pt x="203" y="753"/>
                  </a:cubicBezTo>
                  <a:cubicBezTo>
                    <a:pt x="378" y="753"/>
                    <a:pt x="462" y="347"/>
                    <a:pt x="434" y="229"/>
                  </a:cubicBezTo>
                  <a:cubicBezTo>
                    <a:pt x="406" y="145"/>
                    <a:pt x="350" y="82"/>
                    <a:pt x="287" y="26"/>
                  </a:cubicBezTo>
                  <a:cubicBezTo>
                    <a:pt x="250" y="8"/>
                    <a:pt x="222" y="0"/>
                    <a:pt x="20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79"/>
            <p:cNvSpPr/>
            <p:nvPr/>
          </p:nvSpPr>
          <p:spPr>
            <a:xfrm>
              <a:off x="5755615" y="4094506"/>
              <a:ext cx="56364" cy="19592"/>
            </a:xfrm>
            <a:custGeom>
              <a:rect b="b" l="l" r="r" t="t"/>
              <a:pathLst>
                <a:path extrusionOk="0" h="861" w="2477">
                  <a:moveTo>
                    <a:pt x="1148" y="0"/>
                  </a:moveTo>
                  <a:cubicBezTo>
                    <a:pt x="981" y="0"/>
                    <a:pt x="811" y="31"/>
                    <a:pt x="665" y="133"/>
                  </a:cubicBezTo>
                  <a:cubicBezTo>
                    <a:pt x="434" y="280"/>
                    <a:pt x="204" y="483"/>
                    <a:pt x="29" y="714"/>
                  </a:cubicBezTo>
                  <a:cubicBezTo>
                    <a:pt x="1" y="749"/>
                    <a:pt x="1" y="777"/>
                    <a:pt x="1" y="805"/>
                  </a:cubicBezTo>
                  <a:cubicBezTo>
                    <a:pt x="1" y="833"/>
                    <a:pt x="1" y="861"/>
                    <a:pt x="57" y="861"/>
                  </a:cubicBezTo>
                  <a:cubicBezTo>
                    <a:pt x="85" y="861"/>
                    <a:pt x="113" y="833"/>
                    <a:pt x="141" y="805"/>
                  </a:cubicBezTo>
                  <a:cubicBezTo>
                    <a:pt x="167" y="781"/>
                    <a:pt x="198" y="772"/>
                    <a:pt x="229" y="772"/>
                  </a:cubicBezTo>
                  <a:cubicBezTo>
                    <a:pt x="271" y="772"/>
                    <a:pt x="314" y="789"/>
                    <a:pt x="351" y="805"/>
                  </a:cubicBezTo>
                  <a:cubicBezTo>
                    <a:pt x="365" y="807"/>
                    <a:pt x="380" y="808"/>
                    <a:pt x="396" y="808"/>
                  </a:cubicBezTo>
                  <a:cubicBezTo>
                    <a:pt x="590" y="808"/>
                    <a:pt x="823" y="652"/>
                    <a:pt x="959" y="574"/>
                  </a:cubicBezTo>
                  <a:cubicBezTo>
                    <a:pt x="1078" y="483"/>
                    <a:pt x="1162" y="427"/>
                    <a:pt x="1281" y="399"/>
                  </a:cubicBezTo>
                  <a:cubicBezTo>
                    <a:pt x="1309" y="392"/>
                    <a:pt x="1337" y="389"/>
                    <a:pt x="1366" y="389"/>
                  </a:cubicBezTo>
                  <a:cubicBezTo>
                    <a:pt x="1484" y="389"/>
                    <a:pt x="1601" y="443"/>
                    <a:pt x="1714" y="511"/>
                  </a:cubicBezTo>
                  <a:cubicBezTo>
                    <a:pt x="1833" y="574"/>
                    <a:pt x="1980" y="658"/>
                    <a:pt x="2127" y="686"/>
                  </a:cubicBezTo>
                  <a:cubicBezTo>
                    <a:pt x="2273" y="686"/>
                    <a:pt x="2448" y="630"/>
                    <a:pt x="2476" y="483"/>
                  </a:cubicBezTo>
                  <a:lnTo>
                    <a:pt x="2476" y="427"/>
                  </a:lnTo>
                  <a:cubicBezTo>
                    <a:pt x="2448" y="399"/>
                    <a:pt x="2413" y="399"/>
                    <a:pt x="2385" y="364"/>
                  </a:cubicBezTo>
                  <a:cubicBezTo>
                    <a:pt x="2155" y="280"/>
                    <a:pt x="1924" y="161"/>
                    <a:pt x="1686" y="77"/>
                  </a:cubicBezTo>
                  <a:cubicBezTo>
                    <a:pt x="1602" y="50"/>
                    <a:pt x="1483" y="50"/>
                    <a:pt x="1364" y="15"/>
                  </a:cubicBezTo>
                  <a:cubicBezTo>
                    <a:pt x="1294" y="6"/>
                    <a:pt x="1222" y="0"/>
                    <a:pt x="11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79"/>
            <p:cNvSpPr/>
            <p:nvPr/>
          </p:nvSpPr>
          <p:spPr>
            <a:xfrm>
              <a:off x="5754182" y="4115008"/>
              <a:ext cx="12606" cy="11286"/>
            </a:xfrm>
            <a:custGeom>
              <a:rect b="b" l="l" r="r" t="t"/>
              <a:pathLst>
                <a:path extrusionOk="0" h="496" w="554">
                  <a:moveTo>
                    <a:pt x="369" y="0"/>
                  </a:moveTo>
                  <a:cubicBezTo>
                    <a:pt x="281" y="0"/>
                    <a:pt x="178" y="76"/>
                    <a:pt x="120" y="134"/>
                  </a:cubicBezTo>
                  <a:cubicBezTo>
                    <a:pt x="64" y="162"/>
                    <a:pt x="1" y="225"/>
                    <a:pt x="1" y="281"/>
                  </a:cubicBezTo>
                  <a:lnTo>
                    <a:pt x="1" y="337"/>
                  </a:lnTo>
                  <a:cubicBezTo>
                    <a:pt x="29" y="400"/>
                    <a:pt x="92" y="400"/>
                    <a:pt x="148" y="428"/>
                  </a:cubicBezTo>
                  <a:cubicBezTo>
                    <a:pt x="176" y="456"/>
                    <a:pt x="204" y="484"/>
                    <a:pt x="239" y="484"/>
                  </a:cubicBezTo>
                  <a:cubicBezTo>
                    <a:pt x="255" y="492"/>
                    <a:pt x="271" y="496"/>
                    <a:pt x="287" y="496"/>
                  </a:cubicBezTo>
                  <a:cubicBezTo>
                    <a:pt x="325" y="496"/>
                    <a:pt x="359" y="476"/>
                    <a:pt x="379" y="456"/>
                  </a:cubicBezTo>
                  <a:cubicBezTo>
                    <a:pt x="469" y="400"/>
                    <a:pt x="525" y="337"/>
                    <a:pt x="525" y="253"/>
                  </a:cubicBezTo>
                  <a:cubicBezTo>
                    <a:pt x="553" y="197"/>
                    <a:pt x="553" y="78"/>
                    <a:pt x="469" y="51"/>
                  </a:cubicBezTo>
                  <a:cubicBezTo>
                    <a:pt x="442" y="15"/>
                    <a:pt x="407" y="0"/>
                    <a:pt x="36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79"/>
            <p:cNvSpPr/>
            <p:nvPr/>
          </p:nvSpPr>
          <p:spPr>
            <a:xfrm>
              <a:off x="5768836" y="4114189"/>
              <a:ext cx="7964" cy="8124"/>
            </a:xfrm>
            <a:custGeom>
              <a:rect b="b" l="l" r="r" t="t"/>
              <a:pathLst>
                <a:path extrusionOk="0" h="357" w="350">
                  <a:moveTo>
                    <a:pt x="207" y="1"/>
                  </a:moveTo>
                  <a:cubicBezTo>
                    <a:pt x="185" y="1"/>
                    <a:pt x="163" y="7"/>
                    <a:pt x="147" y="24"/>
                  </a:cubicBezTo>
                  <a:lnTo>
                    <a:pt x="119" y="24"/>
                  </a:lnTo>
                  <a:cubicBezTo>
                    <a:pt x="84" y="59"/>
                    <a:pt x="28" y="114"/>
                    <a:pt x="28" y="170"/>
                  </a:cubicBezTo>
                  <a:cubicBezTo>
                    <a:pt x="0" y="261"/>
                    <a:pt x="28" y="317"/>
                    <a:pt x="84" y="345"/>
                  </a:cubicBezTo>
                  <a:cubicBezTo>
                    <a:pt x="101" y="353"/>
                    <a:pt x="119" y="356"/>
                    <a:pt x="138" y="356"/>
                  </a:cubicBezTo>
                  <a:cubicBezTo>
                    <a:pt x="188" y="356"/>
                    <a:pt x="239" y="330"/>
                    <a:pt x="259" y="289"/>
                  </a:cubicBezTo>
                  <a:cubicBezTo>
                    <a:pt x="322" y="233"/>
                    <a:pt x="350" y="170"/>
                    <a:pt x="322" y="87"/>
                  </a:cubicBezTo>
                  <a:cubicBezTo>
                    <a:pt x="322" y="42"/>
                    <a:pt x="262" y="1"/>
                    <a:pt x="20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79"/>
            <p:cNvSpPr/>
            <p:nvPr/>
          </p:nvSpPr>
          <p:spPr>
            <a:xfrm>
              <a:off x="5812594" y="4108182"/>
              <a:ext cx="9239" cy="6553"/>
            </a:xfrm>
            <a:custGeom>
              <a:rect b="b" l="l" r="r" t="t"/>
              <a:pathLst>
                <a:path extrusionOk="0" h="288" w="406">
                  <a:moveTo>
                    <a:pt x="294" y="1"/>
                  </a:moveTo>
                  <a:cubicBezTo>
                    <a:pt x="203" y="29"/>
                    <a:pt x="147" y="29"/>
                    <a:pt x="84" y="57"/>
                  </a:cubicBezTo>
                  <a:cubicBezTo>
                    <a:pt x="28" y="113"/>
                    <a:pt x="0" y="204"/>
                    <a:pt x="56" y="232"/>
                  </a:cubicBezTo>
                  <a:cubicBezTo>
                    <a:pt x="84" y="288"/>
                    <a:pt x="147" y="288"/>
                    <a:pt x="203" y="288"/>
                  </a:cubicBezTo>
                  <a:cubicBezTo>
                    <a:pt x="231" y="288"/>
                    <a:pt x="294" y="260"/>
                    <a:pt x="322" y="232"/>
                  </a:cubicBezTo>
                  <a:cubicBezTo>
                    <a:pt x="378" y="232"/>
                    <a:pt x="406" y="176"/>
                    <a:pt x="406" y="113"/>
                  </a:cubicBezTo>
                  <a:cubicBezTo>
                    <a:pt x="406" y="85"/>
                    <a:pt x="350" y="29"/>
                    <a:pt x="322" y="29"/>
                  </a:cubicBezTo>
                  <a:lnTo>
                    <a:pt x="294"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79"/>
            <p:cNvSpPr/>
            <p:nvPr/>
          </p:nvSpPr>
          <p:spPr>
            <a:xfrm>
              <a:off x="5756889" y="4237703"/>
              <a:ext cx="13881" cy="15109"/>
            </a:xfrm>
            <a:custGeom>
              <a:rect b="b" l="l" r="r" t="t"/>
              <a:pathLst>
                <a:path extrusionOk="0" h="664" w="610">
                  <a:moveTo>
                    <a:pt x="354" y="0"/>
                  </a:moveTo>
                  <a:cubicBezTo>
                    <a:pt x="301" y="0"/>
                    <a:pt x="268" y="83"/>
                    <a:pt x="204" y="162"/>
                  </a:cubicBezTo>
                  <a:cubicBezTo>
                    <a:pt x="148" y="252"/>
                    <a:pt x="1" y="364"/>
                    <a:pt x="1" y="483"/>
                  </a:cubicBezTo>
                  <a:cubicBezTo>
                    <a:pt x="1" y="586"/>
                    <a:pt x="91" y="663"/>
                    <a:pt x="188" y="663"/>
                  </a:cubicBezTo>
                  <a:cubicBezTo>
                    <a:pt x="202" y="663"/>
                    <a:pt x="217" y="662"/>
                    <a:pt x="232" y="658"/>
                  </a:cubicBezTo>
                  <a:cubicBezTo>
                    <a:pt x="469" y="630"/>
                    <a:pt x="609" y="189"/>
                    <a:pt x="434" y="50"/>
                  </a:cubicBezTo>
                  <a:cubicBezTo>
                    <a:pt x="401" y="15"/>
                    <a:pt x="376" y="0"/>
                    <a:pt x="35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79"/>
            <p:cNvSpPr/>
            <p:nvPr/>
          </p:nvSpPr>
          <p:spPr>
            <a:xfrm>
              <a:off x="5753795" y="4210966"/>
              <a:ext cx="12356" cy="19865"/>
            </a:xfrm>
            <a:custGeom>
              <a:rect b="b" l="l" r="r" t="t"/>
              <a:pathLst>
                <a:path extrusionOk="0" h="873" w="543">
                  <a:moveTo>
                    <a:pt x="284" y="1"/>
                  </a:moveTo>
                  <a:cubicBezTo>
                    <a:pt x="256" y="1"/>
                    <a:pt x="221" y="85"/>
                    <a:pt x="221" y="113"/>
                  </a:cubicBezTo>
                  <a:cubicBezTo>
                    <a:pt x="221" y="204"/>
                    <a:pt x="193" y="288"/>
                    <a:pt x="137" y="351"/>
                  </a:cubicBezTo>
                  <a:cubicBezTo>
                    <a:pt x="109" y="434"/>
                    <a:pt x="18" y="490"/>
                    <a:pt x="18" y="581"/>
                  </a:cubicBezTo>
                  <a:cubicBezTo>
                    <a:pt x="1" y="761"/>
                    <a:pt x="136" y="873"/>
                    <a:pt x="271" y="873"/>
                  </a:cubicBezTo>
                  <a:cubicBezTo>
                    <a:pt x="356" y="873"/>
                    <a:pt x="440" y="828"/>
                    <a:pt x="486" y="728"/>
                  </a:cubicBezTo>
                  <a:cubicBezTo>
                    <a:pt x="542" y="581"/>
                    <a:pt x="458" y="141"/>
                    <a:pt x="368" y="29"/>
                  </a:cubicBezTo>
                  <a:cubicBezTo>
                    <a:pt x="340" y="1"/>
                    <a:pt x="312" y="1"/>
                    <a:pt x="28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79"/>
            <p:cNvSpPr/>
            <p:nvPr/>
          </p:nvSpPr>
          <p:spPr>
            <a:xfrm>
              <a:off x="5864930" y="4255270"/>
              <a:ext cx="31220" cy="67196"/>
            </a:xfrm>
            <a:custGeom>
              <a:rect b="b" l="l" r="r" t="t"/>
              <a:pathLst>
                <a:path extrusionOk="0" h="2953" w="1372">
                  <a:moveTo>
                    <a:pt x="530" y="0"/>
                  </a:moveTo>
                  <a:cubicBezTo>
                    <a:pt x="508" y="0"/>
                    <a:pt x="488" y="2"/>
                    <a:pt x="469" y="5"/>
                  </a:cubicBezTo>
                  <a:cubicBezTo>
                    <a:pt x="231" y="33"/>
                    <a:pt x="29" y="264"/>
                    <a:pt x="1" y="501"/>
                  </a:cubicBezTo>
                  <a:cubicBezTo>
                    <a:pt x="1" y="704"/>
                    <a:pt x="120" y="879"/>
                    <a:pt x="147" y="1082"/>
                  </a:cubicBezTo>
                  <a:cubicBezTo>
                    <a:pt x="203" y="1375"/>
                    <a:pt x="120" y="1690"/>
                    <a:pt x="57" y="1984"/>
                  </a:cubicBezTo>
                  <a:cubicBezTo>
                    <a:pt x="1" y="2305"/>
                    <a:pt x="1" y="2627"/>
                    <a:pt x="147" y="2886"/>
                  </a:cubicBezTo>
                  <a:cubicBezTo>
                    <a:pt x="175" y="2914"/>
                    <a:pt x="203" y="2949"/>
                    <a:pt x="231" y="2949"/>
                  </a:cubicBezTo>
                  <a:cubicBezTo>
                    <a:pt x="238" y="2951"/>
                    <a:pt x="244" y="2953"/>
                    <a:pt x="250" y="2953"/>
                  </a:cubicBezTo>
                  <a:cubicBezTo>
                    <a:pt x="300" y="2953"/>
                    <a:pt x="322" y="2852"/>
                    <a:pt x="322" y="2802"/>
                  </a:cubicBezTo>
                  <a:cubicBezTo>
                    <a:pt x="322" y="2424"/>
                    <a:pt x="378" y="2012"/>
                    <a:pt x="672" y="1781"/>
                  </a:cubicBezTo>
                  <a:cubicBezTo>
                    <a:pt x="791" y="1662"/>
                    <a:pt x="931" y="1606"/>
                    <a:pt x="1022" y="1459"/>
                  </a:cubicBezTo>
                  <a:cubicBezTo>
                    <a:pt x="1077" y="1312"/>
                    <a:pt x="1022" y="1138"/>
                    <a:pt x="1077" y="991"/>
                  </a:cubicBezTo>
                  <a:cubicBezTo>
                    <a:pt x="1140" y="851"/>
                    <a:pt x="1280" y="788"/>
                    <a:pt x="1315" y="641"/>
                  </a:cubicBezTo>
                  <a:cubicBezTo>
                    <a:pt x="1371" y="466"/>
                    <a:pt x="1280" y="264"/>
                    <a:pt x="1105" y="180"/>
                  </a:cubicBezTo>
                  <a:cubicBezTo>
                    <a:pt x="980" y="98"/>
                    <a:pt x="710" y="0"/>
                    <a:pt x="53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79"/>
            <p:cNvSpPr/>
            <p:nvPr/>
          </p:nvSpPr>
          <p:spPr>
            <a:xfrm>
              <a:off x="5888800" y="4269446"/>
              <a:ext cx="42506" cy="85422"/>
            </a:xfrm>
            <a:custGeom>
              <a:rect b="b" l="l" r="r" t="t"/>
              <a:pathLst>
                <a:path extrusionOk="0" h="3754" w="1868">
                  <a:moveTo>
                    <a:pt x="993" y="1"/>
                  </a:moveTo>
                  <a:cubicBezTo>
                    <a:pt x="814" y="1"/>
                    <a:pt x="635" y="44"/>
                    <a:pt x="553" y="228"/>
                  </a:cubicBezTo>
                  <a:cubicBezTo>
                    <a:pt x="497" y="368"/>
                    <a:pt x="553" y="515"/>
                    <a:pt x="525" y="689"/>
                  </a:cubicBezTo>
                  <a:cubicBezTo>
                    <a:pt x="497" y="1011"/>
                    <a:pt x="91" y="1186"/>
                    <a:pt x="28" y="1535"/>
                  </a:cubicBezTo>
                  <a:cubicBezTo>
                    <a:pt x="1" y="1710"/>
                    <a:pt x="91" y="1913"/>
                    <a:pt x="147" y="2116"/>
                  </a:cubicBezTo>
                  <a:cubicBezTo>
                    <a:pt x="231" y="2437"/>
                    <a:pt x="175" y="2815"/>
                    <a:pt x="175" y="3165"/>
                  </a:cubicBezTo>
                  <a:cubicBezTo>
                    <a:pt x="175" y="3312"/>
                    <a:pt x="203" y="3486"/>
                    <a:pt x="322" y="3605"/>
                  </a:cubicBezTo>
                  <a:cubicBezTo>
                    <a:pt x="375" y="3697"/>
                    <a:pt x="477" y="3754"/>
                    <a:pt x="580" y="3754"/>
                  </a:cubicBezTo>
                  <a:cubicBezTo>
                    <a:pt x="641" y="3754"/>
                    <a:pt x="703" y="3734"/>
                    <a:pt x="756" y="3689"/>
                  </a:cubicBezTo>
                  <a:cubicBezTo>
                    <a:pt x="875" y="3605"/>
                    <a:pt x="875" y="3402"/>
                    <a:pt x="819" y="3228"/>
                  </a:cubicBezTo>
                  <a:cubicBezTo>
                    <a:pt x="756" y="3081"/>
                    <a:pt x="672" y="2934"/>
                    <a:pt x="644" y="2759"/>
                  </a:cubicBezTo>
                  <a:cubicBezTo>
                    <a:pt x="616" y="2612"/>
                    <a:pt x="700" y="2437"/>
                    <a:pt x="700" y="2263"/>
                  </a:cubicBezTo>
                  <a:cubicBezTo>
                    <a:pt x="700" y="2032"/>
                    <a:pt x="644" y="1801"/>
                    <a:pt x="756" y="1591"/>
                  </a:cubicBezTo>
                  <a:cubicBezTo>
                    <a:pt x="819" y="1452"/>
                    <a:pt x="993" y="1361"/>
                    <a:pt x="1140" y="1277"/>
                  </a:cubicBezTo>
                  <a:cubicBezTo>
                    <a:pt x="1371" y="1130"/>
                    <a:pt x="1574" y="955"/>
                    <a:pt x="1721" y="752"/>
                  </a:cubicBezTo>
                  <a:cubicBezTo>
                    <a:pt x="1805" y="661"/>
                    <a:pt x="1867" y="543"/>
                    <a:pt x="1867" y="403"/>
                  </a:cubicBezTo>
                  <a:cubicBezTo>
                    <a:pt x="1840" y="109"/>
                    <a:pt x="1455" y="53"/>
                    <a:pt x="1224" y="18"/>
                  </a:cubicBezTo>
                  <a:cubicBezTo>
                    <a:pt x="1153" y="10"/>
                    <a:pt x="1073" y="1"/>
                    <a:pt x="99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79"/>
            <p:cNvSpPr/>
            <p:nvPr/>
          </p:nvSpPr>
          <p:spPr>
            <a:xfrm>
              <a:off x="5921886" y="4276159"/>
              <a:ext cx="41232" cy="71519"/>
            </a:xfrm>
            <a:custGeom>
              <a:rect b="b" l="l" r="r" t="t"/>
              <a:pathLst>
                <a:path extrusionOk="0" h="3143" w="1812">
                  <a:moveTo>
                    <a:pt x="1034" y="0"/>
                  </a:moveTo>
                  <a:cubicBezTo>
                    <a:pt x="977" y="0"/>
                    <a:pt x="922" y="12"/>
                    <a:pt x="875" y="45"/>
                  </a:cubicBezTo>
                  <a:cubicBezTo>
                    <a:pt x="763" y="136"/>
                    <a:pt x="819" y="338"/>
                    <a:pt x="791" y="457"/>
                  </a:cubicBezTo>
                  <a:cubicBezTo>
                    <a:pt x="735" y="660"/>
                    <a:pt x="616" y="835"/>
                    <a:pt x="469" y="1010"/>
                  </a:cubicBezTo>
                  <a:cubicBezTo>
                    <a:pt x="351" y="1157"/>
                    <a:pt x="211" y="1296"/>
                    <a:pt x="120" y="1471"/>
                  </a:cubicBezTo>
                  <a:cubicBezTo>
                    <a:pt x="1" y="1765"/>
                    <a:pt x="36" y="2087"/>
                    <a:pt x="36" y="2408"/>
                  </a:cubicBezTo>
                  <a:cubicBezTo>
                    <a:pt x="36" y="2583"/>
                    <a:pt x="64" y="2786"/>
                    <a:pt x="64" y="2961"/>
                  </a:cubicBezTo>
                  <a:cubicBezTo>
                    <a:pt x="64" y="3017"/>
                    <a:pt x="92" y="3107"/>
                    <a:pt x="148" y="3135"/>
                  </a:cubicBezTo>
                  <a:cubicBezTo>
                    <a:pt x="159" y="3140"/>
                    <a:pt x="171" y="3143"/>
                    <a:pt x="184" y="3143"/>
                  </a:cubicBezTo>
                  <a:cubicBezTo>
                    <a:pt x="239" y="3143"/>
                    <a:pt x="300" y="3096"/>
                    <a:pt x="323" y="3045"/>
                  </a:cubicBezTo>
                  <a:cubicBezTo>
                    <a:pt x="469" y="2814"/>
                    <a:pt x="441" y="2520"/>
                    <a:pt x="497" y="2289"/>
                  </a:cubicBezTo>
                  <a:cubicBezTo>
                    <a:pt x="560" y="1940"/>
                    <a:pt x="819" y="1681"/>
                    <a:pt x="1141" y="1562"/>
                  </a:cubicBezTo>
                  <a:cubicBezTo>
                    <a:pt x="1113" y="1387"/>
                    <a:pt x="1225" y="1240"/>
                    <a:pt x="1343" y="1122"/>
                  </a:cubicBezTo>
                  <a:cubicBezTo>
                    <a:pt x="1490" y="1038"/>
                    <a:pt x="1637" y="919"/>
                    <a:pt x="1693" y="772"/>
                  </a:cubicBezTo>
                  <a:cubicBezTo>
                    <a:pt x="1812" y="457"/>
                    <a:pt x="1546" y="164"/>
                    <a:pt x="1288" y="45"/>
                  </a:cubicBezTo>
                  <a:cubicBezTo>
                    <a:pt x="1215" y="28"/>
                    <a:pt x="1122" y="0"/>
                    <a:pt x="103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79"/>
            <p:cNvSpPr/>
            <p:nvPr/>
          </p:nvSpPr>
          <p:spPr>
            <a:xfrm>
              <a:off x="5960410" y="4284032"/>
              <a:ext cx="21981" cy="33154"/>
            </a:xfrm>
            <a:custGeom>
              <a:rect b="b" l="l" r="r" t="t"/>
              <a:pathLst>
                <a:path extrusionOk="0" h="1457" w="966">
                  <a:moveTo>
                    <a:pt x="559" y="0"/>
                  </a:moveTo>
                  <a:cubicBezTo>
                    <a:pt x="515" y="0"/>
                    <a:pt x="473" y="22"/>
                    <a:pt x="441" y="76"/>
                  </a:cubicBezTo>
                  <a:cubicBezTo>
                    <a:pt x="350" y="195"/>
                    <a:pt x="378" y="314"/>
                    <a:pt x="322" y="461"/>
                  </a:cubicBezTo>
                  <a:cubicBezTo>
                    <a:pt x="266" y="573"/>
                    <a:pt x="147" y="664"/>
                    <a:pt x="91" y="776"/>
                  </a:cubicBezTo>
                  <a:cubicBezTo>
                    <a:pt x="0" y="894"/>
                    <a:pt x="0" y="1041"/>
                    <a:pt x="0" y="1160"/>
                  </a:cubicBezTo>
                  <a:cubicBezTo>
                    <a:pt x="25" y="1235"/>
                    <a:pt x="78" y="1456"/>
                    <a:pt x="169" y="1456"/>
                  </a:cubicBezTo>
                  <a:cubicBezTo>
                    <a:pt x="180" y="1456"/>
                    <a:pt x="191" y="1453"/>
                    <a:pt x="203" y="1447"/>
                  </a:cubicBezTo>
                  <a:cubicBezTo>
                    <a:pt x="231" y="1419"/>
                    <a:pt x="231" y="1363"/>
                    <a:pt x="266" y="1300"/>
                  </a:cubicBezTo>
                  <a:cubicBezTo>
                    <a:pt x="294" y="1244"/>
                    <a:pt x="350" y="1160"/>
                    <a:pt x="406" y="1125"/>
                  </a:cubicBezTo>
                  <a:cubicBezTo>
                    <a:pt x="497" y="1013"/>
                    <a:pt x="643" y="922"/>
                    <a:pt x="755" y="811"/>
                  </a:cubicBezTo>
                  <a:cubicBezTo>
                    <a:pt x="874" y="692"/>
                    <a:pt x="965" y="517"/>
                    <a:pt x="930" y="370"/>
                  </a:cubicBezTo>
                  <a:cubicBezTo>
                    <a:pt x="887" y="236"/>
                    <a:pt x="705" y="0"/>
                    <a:pt x="55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79"/>
            <p:cNvSpPr/>
            <p:nvPr/>
          </p:nvSpPr>
          <p:spPr>
            <a:xfrm>
              <a:off x="5981572" y="4282963"/>
              <a:ext cx="19729" cy="35543"/>
            </a:xfrm>
            <a:custGeom>
              <a:rect b="b" l="l" r="r" t="t"/>
              <a:pathLst>
                <a:path extrusionOk="0" h="1562" w="867">
                  <a:moveTo>
                    <a:pt x="532" y="0"/>
                  </a:moveTo>
                  <a:cubicBezTo>
                    <a:pt x="496" y="0"/>
                    <a:pt x="456" y="12"/>
                    <a:pt x="413" y="39"/>
                  </a:cubicBezTo>
                  <a:cubicBezTo>
                    <a:pt x="266" y="123"/>
                    <a:pt x="294" y="333"/>
                    <a:pt x="294" y="445"/>
                  </a:cubicBezTo>
                  <a:cubicBezTo>
                    <a:pt x="294" y="648"/>
                    <a:pt x="175" y="795"/>
                    <a:pt x="91" y="969"/>
                  </a:cubicBezTo>
                  <a:cubicBezTo>
                    <a:pt x="35" y="1088"/>
                    <a:pt x="0" y="1235"/>
                    <a:pt x="35" y="1347"/>
                  </a:cubicBezTo>
                  <a:cubicBezTo>
                    <a:pt x="60" y="1476"/>
                    <a:pt x="176" y="1562"/>
                    <a:pt x="299" y="1562"/>
                  </a:cubicBezTo>
                  <a:cubicBezTo>
                    <a:pt x="316" y="1562"/>
                    <a:pt x="333" y="1560"/>
                    <a:pt x="350" y="1557"/>
                  </a:cubicBezTo>
                  <a:cubicBezTo>
                    <a:pt x="322" y="1382"/>
                    <a:pt x="413" y="1235"/>
                    <a:pt x="524" y="1088"/>
                  </a:cubicBezTo>
                  <a:cubicBezTo>
                    <a:pt x="615" y="969"/>
                    <a:pt x="762" y="858"/>
                    <a:pt x="818" y="683"/>
                  </a:cubicBezTo>
                  <a:cubicBezTo>
                    <a:pt x="867" y="501"/>
                    <a:pt x="768" y="0"/>
                    <a:pt x="53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79"/>
            <p:cNvSpPr/>
            <p:nvPr/>
          </p:nvSpPr>
          <p:spPr>
            <a:xfrm>
              <a:off x="6007490" y="4285989"/>
              <a:ext cx="13881" cy="28694"/>
            </a:xfrm>
            <a:custGeom>
              <a:rect b="b" l="l" r="r" t="t"/>
              <a:pathLst>
                <a:path extrusionOk="0" h="1261" w="610">
                  <a:moveTo>
                    <a:pt x="157" y="1"/>
                  </a:moveTo>
                  <a:cubicBezTo>
                    <a:pt x="108" y="1"/>
                    <a:pt x="63" y="23"/>
                    <a:pt x="29" y="81"/>
                  </a:cubicBezTo>
                  <a:cubicBezTo>
                    <a:pt x="1" y="165"/>
                    <a:pt x="57" y="284"/>
                    <a:pt x="85" y="375"/>
                  </a:cubicBezTo>
                  <a:cubicBezTo>
                    <a:pt x="148" y="487"/>
                    <a:pt x="148" y="606"/>
                    <a:pt x="120" y="725"/>
                  </a:cubicBezTo>
                  <a:cubicBezTo>
                    <a:pt x="85" y="836"/>
                    <a:pt x="29" y="899"/>
                    <a:pt x="29" y="1011"/>
                  </a:cubicBezTo>
                  <a:cubicBezTo>
                    <a:pt x="1" y="1102"/>
                    <a:pt x="29" y="1214"/>
                    <a:pt x="120" y="1249"/>
                  </a:cubicBezTo>
                  <a:cubicBezTo>
                    <a:pt x="136" y="1257"/>
                    <a:pt x="154" y="1260"/>
                    <a:pt x="173" y="1260"/>
                  </a:cubicBezTo>
                  <a:cubicBezTo>
                    <a:pt x="222" y="1260"/>
                    <a:pt x="278" y="1239"/>
                    <a:pt x="322" y="1214"/>
                  </a:cubicBezTo>
                  <a:cubicBezTo>
                    <a:pt x="350" y="1158"/>
                    <a:pt x="406" y="1102"/>
                    <a:pt x="434" y="1039"/>
                  </a:cubicBezTo>
                  <a:cubicBezTo>
                    <a:pt x="553" y="781"/>
                    <a:pt x="609" y="459"/>
                    <a:pt x="469" y="228"/>
                  </a:cubicBezTo>
                  <a:cubicBezTo>
                    <a:pt x="424" y="143"/>
                    <a:pt x="279" y="1"/>
                    <a:pt x="15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79"/>
            <p:cNvSpPr/>
            <p:nvPr/>
          </p:nvSpPr>
          <p:spPr>
            <a:xfrm>
              <a:off x="6030723" y="4291655"/>
              <a:ext cx="10536" cy="22755"/>
            </a:xfrm>
            <a:custGeom>
              <a:rect b="b" l="l" r="r" t="t"/>
              <a:pathLst>
                <a:path extrusionOk="0" h="1000" w="463">
                  <a:moveTo>
                    <a:pt x="177" y="0"/>
                  </a:moveTo>
                  <a:cubicBezTo>
                    <a:pt x="133" y="0"/>
                    <a:pt x="90" y="26"/>
                    <a:pt x="57" y="91"/>
                  </a:cubicBezTo>
                  <a:cubicBezTo>
                    <a:pt x="1" y="210"/>
                    <a:pt x="57" y="329"/>
                    <a:pt x="85" y="413"/>
                  </a:cubicBezTo>
                  <a:cubicBezTo>
                    <a:pt x="85" y="532"/>
                    <a:pt x="57" y="678"/>
                    <a:pt x="29" y="790"/>
                  </a:cubicBezTo>
                  <a:cubicBezTo>
                    <a:pt x="1" y="853"/>
                    <a:pt x="1" y="881"/>
                    <a:pt x="1" y="937"/>
                  </a:cubicBezTo>
                  <a:cubicBezTo>
                    <a:pt x="29" y="965"/>
                    <a:pt x="57" y="1000"/>
                    <a:pt x="85" y="1000"/>
                  </a:cubicBezTo>
                  <a:cubicBezTo>
                    <a:pt x="148" y="1000"/>
                    <a:pt x="176" y="965"/>
                    <a:pt x="203" y="965"/>
                  </a:cubicBezTo>
                  <a:cubicBezTo>
                    <a:pt x="322" y="909"/>
                    <a:pt x="378" y="790"/>
                    <a:pt x="406" y="650"/>
                  </a:cubicBezTo>
                  <a:cubicBezTo>
                    <a:pt x="462" y="532"/>
                    <a:pt x="434" y="413"/>
                    <a:pt x="434" y="266"/>
                  </a:cubicBezTo>
                  <a:cubicBezTo>
                    <a:pt x="414" y="165"/>
                    <a:pt x="290" y="0"/>
                    <a:pt x="17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79"/>
            <p:cNvSpPr/>
            <p:nvPr/>
          </p:nvSpPr>
          <p:spPr>
            <a:xfrm>
              <a:off x="6042032" y="4298823"/>
              <a:ext cx="15929" cy="22550"/>
            </a:xfrm>
            <a:custGeom>
              <a:rect b="b" l="l" r="r" t="t"/>
              <a:pathLst>
                <a:path extrusionOk="0" h="991" w="700">
                  <a:moveTo>
                    <a:pt x="458" y="1"/>
                  </a:moveTo>
                  <a:cubicBezTo>
                    <a:pt x="440" y="1"/>
                    <a:pt x="423" y="5"/>
                    <a:pt x="406" y="14"/>
                  </a:cubicBezTo>
                  <a:cubicBezTo>
                    <a:pt x="259" y="70"/>
                    <a:pt x="287" y="272"/>
                    <a:pt x="231" y="391"/>
                  </a:cubicBezTo>
                  <a:cubicBezTo>
                    <a:pt x="175" y="510"/>
                    <a:pt x="84" y="622"/>
                    <a:pt x="28" y="769"/>
                  </a:cubicBezTo>
                  <a:cubicBezTo>
                    <a:pt x="28" y="797"/>
                    <a:pt x="0" y="888"/>
                    <a:pt x="28" y="944"/>
                  </a:cubicBezTo>
                  <a:cubicBezTo>
                    <a:pt x="45" y="976"/>
                    <a:pt x="92" y="990"/>
                    <a:pt x="140" y="990"/>
                  </a:cubicBezTo>
                  <a:cubicBezTo>
                    <a:pt x="174" y="990"/>
                    <a:pt x="208" y="983"/>
                    <a:pt x="231" y="972"/>
                  </a:cubicBezTo>
                  <a:cubicBezTo>
                    <a:pt x="350" y="944"/>
                    <a:pt x="434" y="888"/>
                    <a:pt x="490" y="797"/>
                  </a:cubicBezTo>
                  <a:cubicBezTo>
                    <a:pt x="581" y="713"/>
                    <a:pt x="608" y="594"/>
                    <a:pt x="636" y="475"/>
                  </a:cubicBezTo>
                  <a:cubicBezTo>
                    <a:pt x="664" y="419"/>
                    <a:pt x="699" y="335"/>
                    <a:pt x="664" y="272"/>
                  </a:cubicBezTo>
                  <a:cubicBezTo>
                    <a:pt x="664" y="147"/>
                    <a:pt x="562" y="1"/>
                    <a:pt x="45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79"/>
            <p:cNvSpPr/>
            <p:nvPr/>
          </p:nvSpPr>
          <p:spPr>
            <a:xfrm>
              <a:off x="6061124" y="4308403"/>
              <a:ext cx="11309" cy="18841"/>
            </a:xfrm>
            <a:custGeom>
              <a:rect b="b" l="l" r="r" t="t"/>
              <a:pathLst>
                <a:path extrusionOk="0" h="828" w="497">
                  <a:moveTo>
                    <a:pt x="274" y="0"/>
                  </a:moveTo>
                  <a:cubicBezTo>
                    <a:pt x="219" y="0"/>
                    <a:pt x="175" y="44"/>
                    <a:pt x="175" y="145"/>
                  </a:cubicBezTo>
                  <a:cubicBezTo>
                    <a:pt x="175" y="292"/>
                    <a:pt x="175" y="439"/>
                    <a:pt x="91" y="579"/>
                  </a:cubicBezTo>
                  <a:cubicBezTo>
                    <a:pt x="35" y="642"/>
                    <a:pt x="0" y="698"/>
                    <a:pt x="35" y="753"/>
                  </a:cubicBezTo>
                  <a:cubicBezTo>
                    <a:pt x="35" y="800"/>
                    <a:pt x="81" y="827"/>
                    <a:pt x="127" y="827"/>
                  </a:cubicBezTo>
                  <a:cubicBezTo>
                    <a:pt x="144" y="827"/>
                    <a:pt x="160" y="824"/>
                    <a:pt x="175" y="816"/>
                  </a:cubicBezTo>
                  <a:cubicBezTo>
                    <a:pt x="238" y="816"/>
                    <a:pt x="266" y="753"/>
                    <a:pt x="322" y="698"/>
                  </a:cubicBezTo>
                  <a:cubicBezTo>
                    <a:pt x="385" y="642"/>
                    <a:pt x="441" y="523"/>
                    <a:pt x="469" y="439"/>
                  </a:cubicBezTo>
                  <a:cubicBezTo>
                    <a:pt x="497" y="320"/>
                    <a:pt x="469" y="201"/>
                    <a:pt x="441" y="117"/>
                  </a:cubicBezTo>
                  <a:cubicBezTo>
                    <a:pt x="395" y="44"/>
                    <a:pt x="329" y="0"/>
                    <a:pt x="27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79"/>
            <p:cNvSpPr/>
            <p:nvPr/>
          </p:nvSpPr>
          <p:spPr>
            <a:xfrm>
              <a:off x="6069862" y="4331522"/>
              <a:ext cx="14518" cy="12652"/>
            </a:xfrm>
            <a:custGeom>
              <a:rect b="b" l="l" r="r" t="t"/>
              <a:pathLst>
                <a:path extrusionOk="0" h="556" w="638">
                  <a:moveTo>
                    <a:pt x="470" y="1"/>
                  </a:moveTo>
                  <a:cubicBezTo>
                    <a:pt x="356" y="1"/>
                    <a:pt x="170" y="211"/>
                    <a:pt x="85" y="297"/>
                  </a:cubicBezTo>
                  <a:cubicBezTo>
                    <a:pt x="57" y="325"/>
                    <a:pt x="1" y="409"/>
                    <a:pt x="29" y="472"/>
                  </a:cubicBezTo>
                  <a:cubicBezTo>
                    <a:pt x="57" y="528"/>
                    <a:pt x="141" y="556"/>
                    <a:pt x="204" y="556"/>
                  </a:cubicBezTo>
                  <a:cubicBezTo>
                    <a:pt x="315" y="556"/>
                    <a:pt x="434" y="528"/>
                    <a:pt x="525" y="472"/>
                  </a:cubicBezTo>
                  <a:cubicBezTo>
                    <a:pt x="609" y="353"/>
                    <a:pt x="637" y="59"/>
                    <a:pt x="490" y="3"/>
                  </a:cubicBezTo>
                  <a:cubicBezTo>
                    <a:pt x="484" y="2"/>
                    <a:pt x="477" y="1"/>
                    <a:pt x="47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79"/>
            <p:cNvSpPr/>
            <p:nvPr/>
          </p:nvSpPr>
          <p:spPr>
            <a:xfrm>
              <a:off x="6077826" y="4346427"/>
              <a:ext cx="11946" cy="13266"/>
            </a:xfrm>
            <a:custGeom>
              <a:rect b="b" l="l" r="r" t="t"/>
              <a:pathLst>
                <a:path extrusionOk="0" h="583" w="525">
                  <a:moveTo>
                    <a:pt x="432" y="1"/>
                  </a:moveTo>
                  <a:cubicBezTo>
                    <a:pt x="417" y="1"/>
                    <a:pt x="399" y="6"/>
                    <a:pt x="378" y="19"/>
                  </a:cubicBezTo>
                  <a:cubicBezTo>
                    <a:pt x="315" y="47"/>
                    <a:pt x="287" y="131"/>
                    <a:pt x="259" y="166"/>
                  </a:cubicBezTo>
                  <a:cubicBezTo>
                    <a:pt x="203" y="222"/>
                    <a:pt x="140" y="250"/>
                    <a:pt x="84" y="278"/>
                  </a:cubicBezTo>
                  <a:cubicBezTo>
                    <a:pt x="56" y="306"/>
                    <a:pt x="28" y="306"/>
                    <a:pt x="28" y="341"/>
                  </a:cubicBezTo>
                  <a:cubicBezTo>
                    <a:pt x="0" y="369"/>
                    <a:pt x="0" y="397"/>
                    <a:pt x="28" y="453"/>
                  </a:cubicBezTo>
                  <a:cubicBezTo>
                    <a:pt x="56" y="516"/>
                    <a:pt x="112" y="572"/>
                    <a:pt x="175" y="572"/>
                  </a:cubicBezTo>
                  <a:cubicBezTo>
                    <a:pt x="198" y="579"/>
                    <a:pt x="221" y="583"/>
                    <a:pt x="243" y="583"/>
                  </a:cubicBezTo>
                  <a:cubicBezTo>
                    <a:pt x="305" y="583"/>
                    <a:pt x="365" y="557"/>
                    <a:pt x="406" y="516"/>
                  </a:cubicBezTo>
                  <a:cubicBezTo>
                    <a:pt x="462" y="453"/>
                    <a:pt x="490" y="369"/>
                    <a:pt x="490" y="278"/>
                  </a:cubicBezTo>
                  <a:cubicBezTo>
                    <a:pt x="520" y="206"/>
                    <a:pt x="524" y="1"/>
                    <a:pt x="4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79"/>
            <p:cNvSpPr/>
            <p:nvPr/>
          </p:nvSpPr>
          <p:spPr>
            <a:xfrm>
              <a:off x="6079737" y="4367862"/>
              <a:ext cx="10035" cy="8146"/>
            </a:xfrm>
            <a:custGeom>
              <a:rect b="b" l="l" r="r" t="t"/>
              <a:pathLst>
                <a:path extrusionOk="0" h="358" w="441">
                  <a:moveTo>
                    <a:pt x="304" y="0"/>
                  </a:moveTo>
                  <a:cubicBezTo>
                    <a:pt x="215" y="0"/>
                    <a:pt x="51" y="47"/>
                    <a:pt x="28" y="98"/>
                  </a:cubicBezTo>
                  <a:cubicBezTo>
                    <a:pt x="0" y="126"/>
                    <a:pt x="0" y="154"/>
                    <a:pt x="0" y="182"/>
                  </a:cubicBezTo>
                  <a:cubicBezTo>
                    <a:pt x="0" y="210"/>
                    <a:pt x="28" y="238"/>
                    <a:pt x="56" y="273"/>
                  </a:cubicBezTo>
                  <a:cubicBezTo>
                    <a:pt x="56" y="301"/>
                    <a:pt x="91" y="329"/>
                    <a:pt x="119" y="357"/>
                  </a:cubicBezTo>
                  <a:cubicBezTo>
                    <a:pt x="147" y="357"/>
                    <a:pt x="203" y="329"/>
                    <a:pt x="231" y="301"/>
                  </a:cubicBezTo>
                  <a:cubicBezTo>
                    <a:pt x="322" y="238"/>
                    <a:pt x="441" y="126"/>
                    <a:pt x="350" y="7"/>
                  </a:cubicBezTo>
                  <a:cubicBezTo>
                    <a:pt x="340" y="2"/>
                    <a:pt x="324" y="0"/>
                    <a:pt x="30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79"/>
            <p:cNvSpPr/>
            <p:nvPr/>
          </p:nvSpPr>
          <p:spPr>
            <a:xfrm>
              <a:off x="6077029" y="4383722"/>
              <a:ext cx="7350" cy="5484"/>
            </a:xfrm>
            <a:custGeom>
              <a:rect b="b" l="l" r="r" t="t"/>
              <a:pathLst>
                <a:path extrusionOk="0" h="241" w="323">
                  <a:moveTo>
                    <a:pt x="240" y="0"/>
                  </a:moveTo>
                  <a:cubicBezTo>
                    <a:pt x="175" y="0"/>
                    <a:pt x="73" y="38"/>
                    <a:pt x="35" y="38"/>
                  </a:cubicBezTo>
                  <a:lnTo>
                    <a:pt x="0" y="38"/>
                  </a:lnTo>
                  <a:lnTo>
                    <a:pt x="0" y="101"/>
                  </a:lnTo>
                  <a:lnTo>
                    <a:pt x="0" y="184"/>
                  </a:lnTo>
                  <a:cubicBezTo>
                    <a:pt x="35" y="212"/>
                    <a:pt x="63" y="240"/>
                    <a:pt x="91" y="240"/>
                  </a:cubicBezTo>
                  <a:cubicBezTo>
                    <a:pt x="119" y="240"/>
                    <a:pt x="119" y="212"/>
                    <a:pt x="147" y="212"/>
                  </a:cubicBezTo>
                  <a:cubicBezTo>
                    <a:pt x="175" y="184"/>
                    <a:pt x="294" y="101"/>
                    <a:pt x="322" y="38"/>
                  </a:cubicBezTo>
                  <a:lnTo>
                    <a:pt x="294" y="38"/>
                  </a:lnTo>
                  <a:cubicBezTo>
                    <a:pt x="294" y="10"/>
                    <a:pt x="272" y="0"/>
                    <a:pt x="24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79"/>
            <p:cNvSpPr/>
            <p:nvPr/>
          </p:nvSpPr>
          <p:spPr>
            <a:xfrm>
              <a:off x="5764216" y="4367862"/>
              <a:ext cx="15291" cy="14176"/>
            </a:xfrm>
            <a:custGeom>
              <a:rect b="b" l="l" r="r" t="t"/>
              <a:pathLst>
                <a:path extrusionOk="0" h="623" w="672">
                  <a:moveTo>
                    <a:pt x="425" y="1"/>
                  </a:moveTo>
                  <a:cubicBezTo>
                    <a:pt x="295" y="1"/>
                    <a:pt x="135" y="105"/>
                    <a:pt x="0" y="301"/>
                  </a:cubicBezTo>
                  <a:cubicBezTo>
                    <a:pt x="30" y="276"/>
                    <a:pt x="58" y="266"/>
                    <a:pt x="84" y="266"/>
                  </a:cubicBezTo>
                  <a:cubicBezTo>
                    <a:pt x="211" y="266"/>
                    <a:pt x="293" y="524"/>
                    <a:pt x="322" y="623"/>
                  </a:cubicBezTo>
                  <a:cubicBezTo>
                    <a:pt x="497" y="560"/>
                    <a:pt x="672" y="476"/>
                    <a:pt x="672" y="273"/>
                  </a:cubicBezTo>
                  <a:cubicBezTo>
                    <a:pt x="642" y="89"/>
                    <a:pt x="546" y="1"/>
                    <a:pt x="42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79"/>
            <p:cNvSpPr/>
            <p:nvPr/>
          </p:nvSpPr>
          <p:spPr>
            <a:xfrm>
              <a:off x="5779485" y="4350659"/>
              <a:ext cx="20548" cy="19387"/>
            </a:xfrm>
            <a:custGeom>
              <a:rect b="b" l="l" r="r" t="t"/>
              <a:pathLst>
                <a:path extrusionOk="0" h="852" w="903">
                  <a:moveTo>
                    <a:pt x="363" y="1"/>
                  </a:moveTo>
                  <a:cubicBezTo>
                    <a:pt x="339" y="1"/>
                    <a:pt x="313" y="3"/>
                    <a:pt x="287" y="8"/>
                  </a:cubicBezTo>
                  <a:cubicBezTo>
                    <a:pt x="141" y="64"/>
                    <a:pt x="141" y="183"/>
                    <a:pt x="1" y="505"/>
                  </a:cubicBezTo>
                  <a:cubicBezTo>
                    <a:pt x="58" y="472"/>
                    <a:pt x="103" y="458"/>
                    <a:pt x="139" y="458"/>
                  </a:cubicBezTo>
                  <a:cubicBezTo>
                    <a:pt x="265" y="458"/>
                    <a:pt x="286" y="628"/>
                    <a:pt x="378" y="763"/>
                  </a:cubicBezTo>
                  <a:cubicBezTo>
                    <a:pt x="426" y="826"/>
                    <a:pt x="474" y="851"/>
                    <a:pt x="524" y="851"/>
                  </a:cubicBezTo>
                  <a:cubicBezTo>
                    <a:pt x="591" y="851"/>
                    <a:pt x="660" y="804"/>
                    <a:pt x="728" y="735"/>
                  </a:cubicBezTo>
                  <a:cubicBezTo>
                    <a:pt x="903" y="533"/>
                    <a:pt x="812" y="295"/>
                    <a:pt x="637" y="120"/>
                  </a:cubicBezTo>
                  <a:cubicBezTo>
                    <a:pt x="568" y="51"/>
                    <a:pt x="475" y="1"/>
                    <a:pt x="36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79"/>
            <p:cNvSpPr/>
            <p:nvPr/>
          </p:nvSpPr>
          <p:spPr>
            <a:xfrm>
              <a:off x="5719025" y="4352115"/>
              <a:ext cx="15860" cy="11946"/>
            </a:xfrm>
            <a:custGeom>
              <a:rect b="b" l="l" r="r" t="t"/>
              <a:pathLst>
                <a:path extrusionOk="0" h="525" w="697">
                  <a:moveTo>
                    <a:pt x="154" y="0"/>
                  </a:moveTo>
                  <a:cubicBezTo>
                    <a:pt x="107" y="0"/>
                    <a:pt x="64" y="14"/>
                    <a:pt x="36" y="56"/>
                  </a:cubicBezTo>
                  <a:cubicBezTo>
                    <a:pt x="1" y="119"/>
                    <a:pt x="1" y="322"/>
                    <a:pt x="36" y="378"/>
                  </a:cubicBezTo>
                  <a:cubicBezTo>
                    <a:pt x="92" y="469"/>
                    <a:pt x="238" y="497"/>
                    <a:pt x="322" y="497"/>
                  </a:cubicBezTo>
                  <a:cubicBezTo>
                    <a:pt x="368" y="511"/>
                    <a:pt x="427" y="525"/>
                    <a:pt x="482" y="525"/>
                  </a:cubicBezTo>
                  <a:cubicBezTo>
                    <a:pt x="537" y="525"/>
                    <a:pt x="588" y="511"/>
                    <a:pt x="616" y="469"/>
                  </a:cubicBezTo>
                  <a:cubicBezTo>
                    <a:pt x="696" y="302"/>
                    <a:pt x="489" y="26"/>
                    <a:pt x="318" y="26"/>
                  </a:cubicBezTo>
                  <a:cubicBezTo>
                    <a:pt x="310" y="26"/>
                    <a:pt x="302" y="27"/>
                    <a:pt x="294" y="28"/>
                  </a:cubicBezTo>
                  <a:cubicBezTo>
                    <a:pt x="252" y="14"/>
                    <a:pt x="202" y="0"/>
                    <a:pt x="15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79"/>
            <p:cNvSpPr/>
            <p:nvPr/>
          </p:nvSpPr>
          <p:spPr>
            <a:xfrm>
              <a:off x="5704553" y="4350887"/>
              <a:ext cx="8442" cy="9557"/>
            </a:xfrm>
            <a:custGeom>
              <a:rect b="b" l="l" r="r" t="t"/>
              <a:pathLst>
                <a:path extrusionOk="0" h="420" w="371">
                  <a:moveTo>
                    <a:pt x="138" y="1"/>
                  </a:moveTo>
                  <a:cubicBezTo>
                    <a:pt x="112" y="1"/>
                    <a:pt x="85" y="9"/>
                    <a:pt x="56" y="26"/>
                  </a:cubicBezTo>
                  <a:cubicBezTo>
                    <a:pt x="0" y="82"/>
                    <a:pt x="28" y="348"/>
                    <a:pt x="84" y="376"/>
                  </a:cubicBezTo>
                  <a:cubicBezTo>
                    <a:pt x="115" y="407"/>
                    <a:pt x="150" y="420"/>
                    <a:pt x="184" y="420"/>
                  </a:cubicBezTo>
                  <a:cubicBezTo>
                    <a:pt x="281" y="420"/>
                    <a:pt x="371" y="317"/>
                    <a:pt x="350" y="229"/>
                  </a:cubicBezTo>
                  <a:cubicBezTo>
                    <a:pt x="327" y="133"/>
                    <a:pt x="246" y="1"/>
                    <a:pt x="13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79"/>
            <p:cNvSpPr/>
            <p:nvPr/>
          </p:nvSpPr>
          <p:spPr>
            <a:xfrm>
              <a:off x="5892919" y="4318370"/>
              <a:ext cx="60824" cy="82601"/>
            </a:xfrm>
            <a:custGeom>
              <a:rect b="b" l="l" r="r" t="t"/>
              <a:pathLst>
                <a:path extrusionOk="0" h="3630" w="2673">
                  <a:moveTo>
                    <a:pt x="2470" y="1"/>
                  </a:moveTo>
                  <a:cubicBezTo>
                    <a:pt x="2414" y="85"/>
                    <a:pt x="2414" y="113"/>
                    <a:pt x="2386" y="204"/>
                  </a:cubicBezTo>
                  <a:cubicBezTo>
                    <a:pt x="2358" y="350"/>
                    <a:pt x="2323" y="490"/>
                    <a:pt x="2267" y="609"/>
                  </a:cubicBezTo>
                  <a:cubicBezTo>
                    <a:pt x="2148" y="903"/>
                    <a:pt x="2036" y="1134"/>
                    <a:pt x="1889" y="1399"/>
                  </a:cubicBezTo>
                  <a:cubicBezTo>
                    <a:pt x="1859" y="1365"/>
                    <a:pt x="1818" y="1341"/>
                    <a:pt x="1778" y="1341"/>
                  </a:cubicBezTo>
                  <a:cubicBezTo>
                    <a:pt x="1745" y="1341"/>
                    <a:pt x="1712" y="1358"/>
                    <a:pt x="1686" y="1399"/>
                  </a:cubicBezTo>
                  <a:cubicBezTo>
                    <a:pt x="1449" y="1749"/>
                    <a:pt x="1162" y="2064"/>
                    <a:pt x="840" y="2385"/>
                  </a:cubicBezTo>
                  <a:cubicBezTo>
                    <a:pt x="784" y="2476"/>
                    <a:pt x="722" y="2532"/>
                    <a:pt x="638" y="2623"/>
                  </a:cubicBezTo>
                  <a:cubicBezTo>
                    <a:pt x="666" y="2560"/>
                    <a:pt x="722" y="2504"/>
                    <a:pt x="749" y="2448"/>
                  </a:cubicBezTo>
                  <a:cubicBezTo>
                    <a:pt x="896" y="2210"/>
                    <a:pt x="1071" y="1980"/>
                    <a:pt x="1246" y="1777"/>
                  </a:cubicBezTo>
                  <a:cubicBezTo>
                    <a:pt x="1337" y="1664"/>
                    <a:pt x="1255" y="1535"/>
                    <a:pt x="1158" y="1535"/>
                  </a:cubicBezTo>
                  <a:cubicBezTo>
                    <a:pt x="1129" y="1535"/>
                    <a:pt x="1099" y="1547"/>
                    <a:pt x="1071" y="1574"/>
                  </a:cubicBezTo>
                  <a:cubicBezTo>
                    <a:pt x="840" y="1805"/>
                    <a:pt x="575" y="1980"/>
                    <a:pt x="372" y="2210"/>
                  </a:cubicBezTo>
                  <a:cubicBezTo>
                    <a:pt x="169" y="2476"/>
                    <a:pt x="50" y="2735"/>
                    <a:pt x="22" y="3084"/>
                  </a:cubicBezTo>
                  <a:cubicBezTo>
                    <a:pt x="0" y="3199"/>
                    <a:pt x="102" y="3279"/>
                    <a:pt x="204" y="3279"/>
                  </a:cubicBezTo>
                  <a:cubicBezTo>
                    <a:pt x="233" y="3279"/>
                    <a:pt x="262" y="3273"/>
                    <a:pt x="288" y="3259"/>
                  </a:cubicBezTo>
                  <a:lnTo>
                    <a:pt x="288" y="3259"/>
                  </a:lnTo>
                  <a:cubicBezTo>
                    <a:pt x="288" y="3287"/>
                    <a:pt x="288" y="3350"/>
                    <a:pt x="260" y="3378"/>
                  </a:cubicBezTo>
                  <a:cubicBezTo>
                    <a:pt x="239" y="3534"/>
                    <a:pt x="371" y="3629"/>
                    <a:pt x="491" y="3629"/>
                  </a:cubicBezTo>
                  <a:cubicBezTo>
                    <a:pt x="570" y="3629"/>
                    <a:pt x="643" y="3588"/>
                    <a:pt x="666" y="3497"/>
                  </a:cubicBezTo>
                  <a:cubicBezTo>
                    <a:pt x="784" y="3084"/>
                    <a:pt x="1015" y="2798"/>
                    <a:pt x="1246" y="2504"/>
                  </a:cubicBezTo>
                  <a:cubicBezTo>
                    <a:pt x="1309" y="2448"/>
                    <a:pt x="1337" y="2385"/>
                    <a:pt x="1393" y="2357"/>
                  </a:cubicBezTo>
                  <a:lnTo>
                    <a:pt x="1393" y="2357"/>
                  </a:lnTo>
                  <a:cubicBezTo>
                    <a:pt x="1309" y="2560"/>
                    <a:pt x="1274" y="2763"/>
                    <a:pt x="1393" y="2973"/>
                  </a:cubicBezTo>
                  <a:cubicBezTo>
                    <a:pt x="1419" y="3039"/>
                    <a:pt x="1472" y="3067"/>
                    <a:pt x="1527" y="3067"/>
                  </a:cubicBezTo>
                  <a:cubicBezTo>
                    <a:pt x="1589" y="3067"/>
                    <a:pt x="1653" y="3032"/>
                    <a:pt x="1686" y="2973"/>
                  </a:cubicBezTo>
                  <a:cubicBezTo>
                    <a:pt x="1833" y="2763"/>
                    <a:pt x="1889" y="2476"/>
                    <a:pt x="2008" y="2238"/>
                  </a:cubicBezTo>
                  <a:cubicBezTo>
                    <a:pt x="2148" y="1980"/>
                    <a:pt x="2295" y="1714"/>
                    <a:pt x="2414" y="1455"/>
                  </a:cubicBezTo>
                  <a:cubicBezTo>
                    <a:pt x="2616" y="1015"/>
                    <a:pt x="2672" y="490"/>
                    <a:pt x="2533" y="29"/>
                  </a:cubicBezTo>
                  <a:cubicBezTo>
                    <a:pt x="2533" y="1"/>
                    <a:pt x="2498" y="1"/>
                    <a:pt x="247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79"/>
            <p:cNvSpPr/>
            <p:nvPr/>
          </p:nvSpPr>
          <p:spPr>
            <a:xfrm>
              <a:off x="5811319" y="4375985"/>
              <a:ext cx="23847" cy="11696"/>
            </a:xfrm>
            <a:custGeom>
              <a:rect b="b" l="l" r="r" t="t"/>
              <a:pathLst>
                <a:path extrusionOk="0" h="514" w="1048">
                  <a:moveTo>
                    <a:pt x="534" y="0"/>
                  </a:moveTo>
                  <a:cubicBezTo>
                    <a:pt x="369" y="0"/>
                    <a:pt x="211" y="39"/>
                    <a:pt x="56" y="119"/>
                  </a:cubicBezTo>
                  <a:cubicBezTo>
                    <a:pt x="0" y="147"/>
                    <a:pt x="0" y="231"/>
                    <a:pt x="28" y="294"/>
                  </a:cubicBezTo>
                  <a:cubicBezTo>
                    <a:pt x="56" y="378"/>
                    <a:pt x="175" y="406"/>
                    <a:pt x="259" y="406"/>
                  </a:cubicBezTo>
                  <a:cubicBezTo>
                    <a:pt x="378" y="441"/>
                    <a:pt x="525" y="469"/>
                    <a:pt x="637" y="496"/>
                  </a:cubicBezTo>
                  <a:cubicBezTo>
                    <a:pt x="666" y="509"/>
                    <a:pt x="694" y="514"/>
                    <a:pt x="721" y="514"/>
                  </a:cubicBezTo>
                  <a:cubicBezTo>
                    <a:pt x="955" y="514"/>
                    <a:pt x="1047" y="85"/>
                    <a:pt x="783" y="28"/>
                  </a:cubicBezTo>
                  <a:cubicBezTo>
                    <a:pt x="698" y="10"/>
                    <a:pt x="615" y="0"/>
                    <a:pt x="53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79"/>
            <p:cNvSpPr/>
            <p:nvPr/>
          </p:nvSpPr>
          <p:spPr>
            <a:xfrm>
              <a:off x="5792069" y="4302669"/>
              <a:ext cx="31994" cy="42916"/>
            </a:xfrm>
            <a:custGeom>
              <a:rect b="b" l="l" r="r" t="t"/>
              <a:pathLst>
                <a:path extrusionOk="0" h="1886" w="1406">
                  <a:moveTo>
                    <a:pt x="860" y="1"/>
                  </a:moveTo>
                  <a:cubicBezTo>
                    <a:pt x="790" y="1"/>
                    <a:pt x="719" y="72"/>
                    <a:pt x="755" y="166"/>
                  </a:cubicBezTo>
                  <a:cubicBezTo>
                    <a:pt x="783" y="250"/>
                    <a:pt x="608" y="425"/>
                    <a:pt x="553" y="516"/>
                  </a:cubicBezTo>
                  <a:cubicBezTo>
                    <a:pt x="462" y="628"/>
                    <a:pt x="350" y="775"/>
                    <a:pt x="259" y="894"/>
                  </a:cubicBezTo>
                  <a:cubicBezTo>
                    <a:pt x="84" y="1152"/>
                    <a:pt x="0" y="1502"/>
                    <a:pt x="175" y="1768"/>
                  </a:cubicBezTo>
                  <a:cubicBezTo>
                    <a:pt x="214" y="1848"/>
                    <a:pt x="291" y="1886"/>
                    <a:pt x="368" y="1886"/>
                  </a:cubicBezTo>
                  <a:cubicBezTo>
                    <a:pt x="459" y="1886"/>
                    <a:pt x="550" y="1834"/>
                    <a:pt x="581" y="1740"/>
                  </a:cubicBezTo>
                  <a:cubicBezTo>
                    <a:pt x="608" y="1565"/>
                    <a:pt x="608" y="1418"/>
                    <a:pt x="671" y="1271"/>
                  </a:cubicBezTo>
                  <a:cubicBezTo>
                    <a:pt x="727" y="1124"/>
                    <a:pt x="811" y="977"/>
                    <a:pt x="874" y="866"/>
                  </a:cubicBezTo>
                  <a:lnTo>
                    <a:pt x="874" y="1040"/>
                  </a:lnTo>
                  <a:cubicBezTo>
                    <a:pt x="891" y="1108"/>
                    <a:pt x="952" y="1145"/>
                    <a:pt x="1015" y="1145"/>
                  </a:cubicBezTo>
                  <a:cubicBezTo>
                    <a:pt x="1057" y="1145"/>
                    <a:pt x="1100" y="1129"/>
                    <a:pt x="1133" y="1096"/>
                  </a:cubicBezTo>
                  <a:cubicBezTo>
                    <a:pt x="1224" y="1005"/>
                    <a:pt x="1252" y="894"/>
                    <a:pt x="1280" y="775"/>
                  </a:cubicBezTo>
                  <a:cubicBezTo>
                    <a:pt x="1280" y="656"/>
                    <a:pt x="1336" y="516"/>
                    <a:pt x="1371" y="397"/>
                  </a:cubicBezTo>
                  <a:cubicBezTo>
                    <a:pt x="1406" y="269"/>
                    <a:pt x="1302" y="186"/>
                    <a:pt x="1199" y="186"/>
                  </a:cubicBezTo>
                  <a:cubicBezTo>
                    <a:pt x="1139" y="186"/>
                    <a:pt x="1080" y="214"/>
                    <a:pt x="1049" y="278"/>
                  </a:cubicBezTo>
                  <a:cubicBezTo>
                    <a:pt x="1021" y="194"/>
                    <a:pt x="986" y="131"/>
                    <a:pt x="958" y="75"/>
                  </a:cubicBezTo>
                  <a:cubicBezTo>
                    <a:pt x="938" y="23"/>
                    <a:pt x="899" y="1"/>
                    <a:pt x="8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79"/>
            <p:cNvSpPr/>
            <p:nvPr/>
          </p:nvSpPr>
          <p:spPr>
            <a:xfrm>
              <a:off x="5801284" y="4104131"/>
              <a:ext cx="27238" cy="12879"/>
            </a:xfrm>
            <a:custGeom>
              <a:rect b="b" l="l" r="r" t="t"/>
              <a:pathLst>
                <a:path extrusionOk="0" h="566" w="1197">
                  <a:moveTo>
                    <a:pt x="913" y="0"/>
                  </a:moveTo>
                  <a:cubicBezTo>
                    <a:pt x="821" y="0"/>
                    <a:pt x="725" y="43"/>
                    <a:pt x="616" y="60"/>
                  </a:cubicBezTo>
                  <a:cubicBezTo>
                    <a:pt x="497" y="88"/>
                    <a:pt x="350" y="151"/>
                    <a:pt x="203" y="179"/>
                  </a:cubicBezTo>
                  <a:lnTo>
                    <a:pt x="176" y="179"/>
                  </a:lnTo>
                  <a:cubicBezTo>
                    <a:pt x="1" y="235"/>
                    <a:pt x="1" y="438"/>
                    <a:pt x="120" y="529"/>
                  </a:cubicBezTo>
                  <a:cubicBezTo>
                    <a:pt x="169" y="556"/>
                    <a:pt x="227" y="566"/>
                    <a:pt x="288" y="566"/>
                  </a:cubicBezTo>
                  <a:cubicBezTo>
                    <a:pt x="411" y="566"/>
                    <a:pt x="546" y="529"/>
                    <a:pt x="644" y="529"/>
                  </a:cubicBezTo>
                  <a:cubicBezTo>
                    <a:pt x="819" y="501"/>
                    <a:pt x="994" y="466"/>
                    <a:pt x="1140" y="326"/>
                  </a:cubicBezTo>
                  <a:cubicBezTo>
                    <a:pt x="1196" y="235"/>
                    <a:pt x="1196" y="116"/>
                    <a:pt x="1078" y="60"/>
                  </a:cubicBezTo>
                  <a:cubicBezTo>
                    <a:pt x="1023" y="16"/>
                    <a:pt x="969" y="0"/>
                    <a:pt x="91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79"/>
            <p:cNvSpPr/>
            <p:nvPr/>
          </p:nvSpPr>
          <p:spPr>
            <a:xfrm>
              <a:off x="5779485" y="4133963"/>
              <a:ext cx="39002" cy="14654"/>
            </a:xfrm>
            <a:custGeom>
              <a:rect b="b" l="l" r="r" t="t"/>
              <a:pathLst>
                <a:path extrusionOk="0" h="644" w="1714">
                  <a:moveTo>
                    <a:pt x="57" y="1"/>
                  </a:moveTo>
                  <a:cubicBezTo>
                    <a:pt x="29" y="1"/>
                    <a:pt x="1" y="64"/>
                    <a:pt x="29" y="92"/>
                  </a:cubicBezTo>
                  <a:cubicBezTo>
                    <a:pt x="85" y="92"/>
                    <a:pt x="85" y="175"/>
                    <a:pt x="85" y="238"/>
                  </a:cubicBezTo>
                  <a:cubicBezTo>
                    <a:pt x="113" y="294"/>
                    <a:pt x="141" y="350"/>
                    <a:pt x="176" y="378"/>
                  </a:cubicBezTo>
                  <a:cubicBezTo>
                    <a:pt x="259" y="497"/>
                    <a:pt x="406" y="588"/>
                    <a:pt x="553" y="616"/>
                  </a:cubicBezTo>
                  <a:cubicBezTo>
                    <a:pt x="655" y="630"/>
                    <a:pt x="749" y="630"/>
                    <a:pt x="840" y="630"/>
                  </a:cubicBezTo>
                  <a:cubicBezTo>
                    <a:pt x="931" y="630"/>
                    <a:pt x="1018" y="630"/>
                    <a:pt x="1106" y="644"/>
                  </a:cubicBezTo>
                  <a:cubicBezTo>
                    <a:pt x="1308" y="644"/>
                    <a:pt x="1455" y="616"/>
                    <a:pt x="1630" y="553"/>
                  </a:cubicBezTo>
                  <a:cubicBezTo>
                    <a:pt x="1714" y="525"/>
                    <a:pt x="1714" y="413"/>
                    <a:pt x="1630" y="378"/>
                  </a:cubicBezTo>
                  <a:cubicBezTo>
                    <a:pt x="1483" y="322"/>
                    <a:pt x="1336" y="322"/>
                    <a:pt x="1189" y="294"/>
                  </a:cubicBezTo>
                  <a:cubicBezTo>
                    <a:pt x="1015" y="238"/>
                    <a:pt x="875" y="238"/>
                    <a:pt x="728" y="238"/>
                  </a:cubicBezTo>
                  <a:cubicBezTo>
                    <a:pt x="581" y="238"/>
                    <a:pt x="434" y="203"/>
                    <a:pt x="315" y="120"/>
                  </a:cubicBezTo>
                  <a:cubicBezTo>
                    <a:pt x="232" y="64"/>
                    <a:pt x="176" y="29"/>
                    <a:pt x="5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79"/>
            <p:cNvSpPr/>
            <p:nvPr/>
          </p:nvSpPr>
          <p:spPr>
            <a:xfrm>
              <a:off x="5780122" y="4110093"/>
              <a:ext cx="14950" cy="11582"/>
            </a:xfrm>
            <a:custGeom>
              <a:rect b="b" l="l" r="r" t="t"/>
              <a:pathLst>
                <a:path extrusionOk="0" h="509" w="657">
                  <a:moveTo>
                    <a:pt x="113" y="1"/>
                  </a:moveTo>
                  <a:cubicBezTo>
                    <a:pt x="57" y="29"/>
                    <a:pt x="29" y="92"/>
                    <a:pt x="1" y="148"/>
                  </a:cubicBezTo>
                  <a:cubicBezTo>
                    <a:pt x="1" y="204"/>
                    <a:pt x="29" y="267"/>
                    <a:pt x="85" y="322"/>
                  </a:cubicBezTo>
                  <a:cubicBezTo>
                    <a:pt x="113" y="378"/>
                    <a:pt x="148" y="441"/>
                    <a:pt x="231" y="469"/>
                  </a:cubicBezTo>
                  <a:cubicBezTo>
                    <a:pt x="259" y="469"/>
                    <a:pt x="287" y="469"/>
                    <a:pt x="322" y="497"/>
                  </a:cubicBezTo>
                  <a:lnTo>
                    <a:pt x="378" y="497"/>
                  </a:lnTo>
                  <a:cubicBezTo>
                    <a:pt x="401" y="505"/>
                    <a:pt x="424" y="508"/>
                    <a:pt x="444" y="508"/>
                  </a:cubicBezTo>
                  <a:cubicBezTo>
                    <a:pt x="580" y="508"/>
                    <a:pt x="656" y="364"/>
                    <a:pt x="553" y="267"/>
                  </a:cubicBezTo>
                  <a:cubicBezTo>
                    <a:pt x="525" y="204"/>
                    <a:pt x="462" y="176"/>
                    <a:pt x="434" y="148"/>
                  </a:cubicBezTo>
                  <a:lnTo>
                    <a:pt x="322" y="148"/>
                  </a:lnTo>
                  <a:lnTo>
                    <a:pt x="287" y="120"/>
                  </a:lnTo>
                  <a:lnTo>
                    <a:pt x="259" y="120"/>
                  </a:lnTo>
                  <a:cubicBezTo>
                    <a:pt x="259" y="92"/>
                    <a:pt x="231" y="64"/>
                    <a:pt x="231" y="29"/>
                  </a:cubicBezTo>
                  <a:cubicBezTo>
                    <a:pt x="204" y="1"/>
                    <a:pt x="148" y="1"/>
                    <a:pt x="11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79"/>
            <p:cNvSpPr/>
            <p:nvPr/>
          </p:nvSpPr>
          <p:spPr>
            <a:xfrm>
              <a:off x="5726352" y="4162634"/>
              <a:ext cx="21299" cy="118758"/>
            </a:xfrm>
            <a:custGeom>
              <a:rect b="b" l="l" r="r" t="t"/>
              <a:pathLst>
                <a:path extrusionOk="0" h="5219" w="936">
                  <a:moveTo>
                    <a:pt x="790" y="0"/>
                  </a:moveTo>
                  <a:cubicBezTo>
                    <a:pt x="755" y="0"/>
                    <a:pt x="720" y="17"/>
                    <a:pt x="700" y="55"/>
                  </a:cubicBezTo>
                  <a:cubicBezTo>
                    <a:pt x="525" y="286"/>
                    <a:pt x="413" y="489"/>
                    <a:pt x="350" y="782"/>
                  </a:cubicBezTo>
                  <a:cubicBezTo>
                    <a:pt x="266" y="1076"/>
                    <a:pt x="203" y="1391"/>
                    <a:pt x="175" y="1712"/>
                  </a:cubicBezTo>
                  <a:cubicBezTo>
                    <a:pt x="147" y="1950"/>
                    <a:pt x="91" y="2237"/>
                    <a:pt x="91" y="2503"/>
                  </a:cubicBezTo>
                  <a:cubicBezTo>
                    <a:pt x="91" y="2614"/>
                    <a:pt x="63" y="2733"/>
                    <a:pt x="63" y="2852"/>
                  </a:cubicBezTo>
                  <a:cubicBezTo>
                    <a:pt x="0" y="3314"/>
                    <a:pt x="0" y="3810"/>
                    <a:pt x="28" y="4279"/>
                  </a:cubicBezTo>
                  <a:cubicBezTo>
                    <a:pt x="28" y="4335"/>
                    <a:pt x="91" y="4363"/>
                    <a:pt x="147" y="4363"/>
                  </a:cubicBezTo>
                  <a:cubicBezTo>
                    <a:pt x="203" y="4600"/>
                    <a:pt x="266" y="4859"/>
                    <a:pt x="322" y="5125"/>
                  </a:cubicBezTo>
                  <a:cubicBezTo>
                    <a:pt x="343" y="5191"/>
                    <a:pt x="390" y="5219"/>
                    <a:pt x="439" y="5219"/>
                  </a:cubicBezTo>
                  <a:cubicBezTo>
                    <a:pt x="520" y="5219"/>
                    <a:pt x="605" y="5143"/>
                    <a:pt x="588" y="5034"/>
                  </a:cubicBezTo>
                  <a:cubicBezTo>
                    <a:pt x="525" y="4656"/>
                    <a:pt x="441" y="4251"/>
                    <a:pt x="413" y="3838"/>
                  </a:cubicBezTo>
                  <a:lnTo>
                    <a:pt x="413" y="3663"/>
                  </a:lnTo>
                  <a:cubicBezTo>
                    <a:pt x="497" y="3663"/>
                    <a:pt x="553" y="3607"/>
                    <a:pt x="553" y="3523"/>
                  </a:cubicBezTo>
                  <a:cubicBezTo>
                    <a:pt x="525" y="3258"/>
                    <a:pt x="441" y="2964"/>
                    <a:pt x="441" y="2677"/>
                  </a:cubicBezTo>
                  <a:cubicBezTo>
                    <a:pt x="441" y="2531"/>
                    <a:pt x="469" y="2356"/>
                    <a:pt x="469" y="2209"/>
                  </a:cubicBezTo>
                  <a:cubicBezTo>
                    <a:pt x="525" y="1978"/>
                    <a:pt x="588" y="1712"/>
                    <a:pt x="616" y="1482"/>
                  </a:cubicBezTo>
                  <a:cubicBezTo>
                    <a:pt x="644" y="1426"/>
                    <a:pt x="616" y="1363"/>
                    <a:pt x="553" y="1335"/>
                  </a:cubicBezTo>
                  <a:cubicBezTo>
                    <a:pt x="616" y="929"/>
                    <a:pt x="672" y="489"/>
                    <a:pt x="874" y="167"/>
                  </a:cubicBezTo>
                  <a:cubicBezTo>
                    <a:pt x="936" y="72"/>
                    <a:pt x="863" y="0"/>
                    <a:pt x="79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79"/>
            <p:cNvSpPr/>
            <p:nvPr/>
          </p:nvSpPr>
          <p:spPr>
            <a:xfrm>
              <a:off x="5739709" y="4278071"/>
              <a:ext cx="40436" cy="74113"/>
            </a:xfrm>
            <a:custGeom>
              <a:rect b="b" l="l" r="r" t="t"/>
              <a:pathLst>
                <a:path extrusionOk="0" h="3257" w="1777">
                  <a:moveTo>
                    <a:pt x="205" y="1"/>
                  </a:moveTo>
                  <a:cubicBezTo>
                    <a:pt x="138" y="1"/>
                    <a:pt x="70" y="37"/>
                    <a:pt x="57" y="108"/>
                  </a:cubicBezTo>
                  <a:cubicBezTo>
                    <a:pt x="29" y="136"/>
                    <a:pt x="1" y="199"/>
                    <a:pt x="29" y="254"/>
                  </a:cubicBezTo>
                  <a:cubicBezTo>
                    <a:pt x="29" y="282"/>
                    <a:pt x="29" y="338"/>
                    <a:pt x="57" y="401"/>
                  </a:cubicBezTo>
                  <a:cubicBezTo>
                    <a:pt x="57" y="954"/>
                    <a:pt x="231" y="1478"/>
                    <a:pt x="434" y="2003"/>
                  </a:cubicBezTo>
                  <a:cubicBezTo>
                    <a:pt x="581" y="2296"/>
                    <a:pt x="665" y="2583"/>
                    <a:pt x="840" y="2821"/>
                  </a:cubicBezTo>
                  <a:cubicBezTo>
                    <a:pt x="952" y="3039"/>
                    <a:pt x="1114" y="3256"/>
                    <a:pt x="1379" y="3256"/>
                  </a:cubicBezTo>
                  <a:cubicBezTo>
                    <a:pt x="1395" y="3256"/>
                    <a:pt x="1411" y="3256"/>
                    <a:pt x="1427" y="3254"/>
                  </a:cubicBezTo>
                  <a:cubicBezTo>
                    <a:pt x="1483" y="3254"/>
                    <a:pt x="1574" y="3198"/>
                    <a:pt x="1602" y="3107"/>
                  </a:cubicBezTo>
                  <a:cubicBezTo>
                    <a:pt x="1686" y="3107"/>
                    <a:pt x="1777" y="2995"/>
                    <a:pt x="1714" y="2905"/>
                  </a:cubicBezTo>
                  <a:cubicBezTo>
                    <a:pt x="1602" y="2730"/>
                    <a:pt x="1511" y="2527"/>
                    <a:pt x="1364" y="2352"/>
                  </a:cubicBezTo>
                  <a:cubicBezTo>
                    <a:pt x="1224" y="2149"/>
                    <a:pt x="1133" y="1947"/>
                    <a:pt x="987" y="1709"/>
                  </a:cubicBezTo>
                  <a:cubicBezTo>
                    <a:pt x="945" y="1646"/>
                    <a:pt x="883" y="1614"/>
                    <a:pt x="819" y="1614"/>
                  </a:cubicBezTo>
                  <a:cubicBezTo>
                    <a:pt x="798" y="1614"/>
                    <a:pt x="777" y="1618"/>
                    <a:pt x="756" y="1625"/>
                  </a:cubicBezTo>
                  <a:cubicBezTo>
                    <a:pt x="553" y="1156"/>
                    <a:pt x="378" y="660"/>
                    <a:pt x="350" y="136"/>
                  </a:cubicBezTo>
                  <a:cubicBezTo>
                    <a:pt x="350" y="44"/>
                    <a:pt x="278" y="1"/>
                    <a:pt x="20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79"/>
            <p:cNvSpPr/>
            <p:nvPr/>
          </p:nvSpPr>
          <p:spPr>
            <a:xfrm>
              <a:off x="5804629" y="4355164"/>
              <a:ext cx="69562" cy="32130"/>
            </a:xfrm>
            <a:custGeom>
              <a:rect b="b" l="l" r="r" t="t"/>
              <a:pathLst>
                <a:path extrusionOk="0" h="1412" w="3057">
                  <a:moveTo>
                    <a:pt x="474" y="1"/>
                  </a:moveTo>
                  <a:cubicBezTo>
                    <a:pt x="330" y="1"/>
                    <a:pt x="208" y="124"/>
                    <a:pt x="231" y="272"/>
                  </a:cubicBezTo>
                  <a:cubicBezTo>
                    <a:pt x="56" y="335"/>
                    <a:pt x="1" y="537"/>
                    <a:pt x="119" y="656"/>
                  </a:cubicBezTo>
                  <a:cubicBezTo>
                    <a:pt x="259" y="796"/>
                    <a:pt x="553" y="915"/>
                    <a:pt x="756" y="943"/>
                  </a:cubicBezTo>
                  <a:cubicBezTo>
                    <a:pt x="782" y="951"/>
                    <a:pt x="808" y="955"/>
                    <a:pt x="833" y="955"/>
                  </a:cubicBezTo>
                  <a:cubicBezTo>
                    <a:pt x="894" y="955"/>
                    <a:pt x="949" y="935"/>
                    <a:pt x="993" y="915"/>
                  </a:cubicBezTo>
                  <a:lnTo>
                    <a:pt x="1021" y="915"/>
                  </a:lnTo>
                  <a:cubicBezTo>
                    <a:pt x="1102" y="981"/>
                    <a:pt x="1249" y="1028"/>
                    <a:pt x="1380" y="1028"/>
                  </a:cubicBezTo>
                  <a:cubicBezTo>
                    <a:pt x="1430" y="1028"/>
                    <a:pt x="1477" y="1021"/>
                    <a:pt x="1518" y="1006"/>
                  </a:cubicBezTo>
                  <a:cubicBezTo>
                    <a:pt x="1693" y="1118"/>
                    <a:pt x="1833" y="1265"/>
                    <a:pt x="2042" y="1356"/>
                  </a:cubicBezTo>
                  <a:cubicBezTo>
                    <a:pt x="2158" y="1398"/>
                    <a:pt x="2273" y="1411"/>
                    <a:pt x="2393" y="1411"/>
                  </a:cubicBezTo>
                  <a:cubicBezTo>
                    <a:pt x="2513" y="1411"/>
                    <a:pt x="2637" y="1398"/>
                    <a:pt x="2770" y="1384"/>
                  </a:cubicBezTo>
                  <a:cubicBezTo>
                    <a:pt x="3056" y="1356"/>
                    <a:pt x="3056" y="1006"/>
                    <a:pt x="2825" y="943"/>
                  </a:cubicBezTo>
                  <a:lnTo>
                    <a:pt x="2770" y="943"/>
                  </a:lnTo>
                  <a:cubicBezTo>
                    <a:pt x="2301" y="915"/>
                    <a:pt x="1868" y="684"/>
                    <a:pt x="1483" y="419"/>
                  </a:cubicBezTo>
                  <a:cubicBezTo>
                    <a:pt x="1468" y="411"/>
                    <a:pt x="1452" y="408"/>
                    <a:pt x="1434" y="408"/>
                  </a:cubicBezTo>
                  <a:cubicBezTo>
                    <a:pt x="1386" y="408"/>
                    <a:pt x="1334" y="435"/>
                    <a:pt x="1308" y="482"/>
                  </a:cubicBezTo>
                  <a:cubicBezTo>
                    <a:pt x="1280" y="447"/>
                    <a:pt x="1224" y="419"/>
                    <a:pt x="1196" y="391"/>
                  </a:cubicBezTo>
                  <a:cubicBezTo>
                    <a:pt x="1077" y="335"/>
                    <a:pt x="959" y="272"/>
                    <a:pt x="875" y="216"/>
                  </a:cubicBezTo>
                  <a:cubicBezTo>
                    <a:pt x="784" y="132"/>
                    <a:pt x="700" y="41"/>
                    <a:pt x="553" y="13"/>
                  </a:cubicBezTo>
                  <a:cubicBezTo>
                    <a:pt x="526" y="4"/>
                    <a:pt x="500" y="1"/>
                    <a:pt x="47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79"/>
            <p:cNvSpPr/>
            <p:nvPr/>
          </p:nvSpPr>
          <p:spPr>
            <a:xfrm>
              <a:off x="5944732" y="4332614"/>
              <a:ext cx="90633" cy="37819"/>
            </a:xfrm>
            <a:custGeom>
              <a:rect b="b" l="l" r="r" t="t"/>
              <a:pathLst>
                <a:path extrusionOk="0" h="1662" w="3983">
                  <a:moveTo>
                    <a:pt x="3495" y="0"/>
                  </a:moveTo>
                  <a:cubicBezTo>
                    <a:pt x="3455" y="0"/>
                    <a:pt x="3413" y="4"/>
                    <a:pt x="3367" y="11"/>
                  </a:cubicBezTo>
                  <a:cubicBezTo>
                    <a:pt x="3227" y="11"/>
                    <a:pt x="3108" y="39"/>
                    <a:pt x="2962" y="74"/>
                  </a:cubicBezTo>
                  <a:cubicBezTo>
                    <a:pt x="2493" y="130"/>
                    <a:pt x="2060" y="305"/>
                    <a:pt x="1619" y="452"/>
                  </a:cubicBezTo>
                  <a:cubicBezTo>
                    <a:pt x="1535" y="508"/>
                    <a:pt x="1444" y="536"/>
                    <a:pt x="1360" y="564"/>
                  </a:cubicBezTo>
                  <a:cubicBezTo>
                    <a:pt x="1360" y="564"/>
                    <a:pt x="1332" y="564"/>
                    <a:pt x="1332" y="598"/>
                  </a:cubicBezTo>
                  <a:cubicBezTo>
                    <a:pt x="892" y="773"/>
                    <a:pt x="486" y="1004"/>
                    <a:pt x="109" y="1263"/>
                  </a:cubicBezTo>
                  <a:cubicBezTo>
                    <a:pt x="18" y="1326"/>
                    <a:pt x="18" y="1438"/>
                    <a:pt x="81" y="1500"/>
                  </a:cubicBezTo>
                  <a:lnTo>
                    <a:pt x="46" y="1528"/>
                  </a:lnTo>
                  <a:cubicBezTo>
                    <a:pt x="0" y="1574"/>
                    <a:pt x="71" y="1662"/>
                    <a:pt x="129" y="1662"/>
                  </a:cubicBezTo>
                  <a:cubicBezTo>
                    <a:pt x="142" y="1662"/>
                    <a:pt x="154" y="1658"/>
                    <a:pt x="165" y="1647"/>
                  </a:cubicBezTo>
                  <a:cubicBezTo>
                    <a:pt x="367" y="1410"/>
                    <a:pt x="717" y="1354"/>
                    <a:pt x="983" y="1207"/>
                  </a:cubicBezTo>
                  <a:cubicBezTo>
                    <a:pt x="1095" y="1151"/>
                    <a:pt x="1241" y="1088"/>
                    <a:pt x="1360" y="1004"/>
                  </a:cubicBezTo>
                  <a:cubicBezTo>
                    <a:pt x="1507" y="976"/>
                    <a:pt x="1619" y="913"/>
                    <a:pt x="1766" y="857"/>
                  </a:cubicBezTo>
                  <a:cubicBezTo>
                    <a:pt x="2234" y="710"/>
                    <a:pt x="2703" y="536"/>
                    <a:pt x="3164" y="424"/>
                  </a:cubicBezTo>
                  <a:lnTo>
                    <a:pt x="3367" y="424"/>
                  </a:lnTo>
                  <a:cubicBezTo>
                    <a:pt x="3404" y="415"/>
                    <a:pt x="3441" y="412"/>
                    <a:pt x="3477" y="412"/>
                  </a:cubicBezTo>
                  <a:cubicBezTo>
                    <a:pt x="3532" y="412"/>
                    <a:pt x="3587" y="418"/>
                    <a:pt x="3642" y="418"/>
                  </a:cubicBezTo>
                  <a:cubicBezTo>
                    <a:pt x="3698" y="418"/>
                    <a:pt x="3753" y="412"/>
                    <a:pt x="3808" y="389"/>
                  </a:cubicBezTo>
                  <a:cubicBezTo>
                    <a:pt x="3982" y="361"/>
                    <a:pt x="3982" y="130"/>
                    <a:pt x="3808" y="74"/>
                  </a:cubicBezTo>
                  <a:cubicBezTo>
                    <a:pt x="3699" y="28"/>
                    <a:pt x="3606" y="0"/>
                    <a:pt x="349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79"/>
            <p:cNvSpPr/>
            <p:nvPr/>
          </p:nvSpPr>
          <p:spPr>
            <a:xfrm>
              <a:off x="5784104" y="4104746"/>
              <a:ext cx="12584" cy="9330"/>
            </a:xfrm>
            <a:custGeom>
              <a:rect b="b" l="l" r="r" t="t"/>
              <a:pathLst>
                <a:path extrusionOk="0" h="410" w="553">
                  <a:moveTo>
                    <a:pt x="163" y="1"/>
                  </a:moveTo>
                  <a:cubicBezTo>
                    <a:pt x="120" y="1"/>
                    <a:pt x="80" y="9"/>
                    <a:pt x="56" y="33"/>
                  </a:cubicBezTo>
                  <a:cubicBezTo>
                    <a:pt x="1" y="61"/>
                    <a:pt x="1" y="124"/>
                    <a:pt x="1" y="180"/>
                  </a:cubicBezTo>
                  <a:lnTo>
                    <a:pt x="1" y="236"/>
                  </a:lnTo>
                  <a:cubicBezTo>
                    <a:pt x="1" y="299"/>
                    <a:pt x="56" y="355"/>
                    <a:pt x="112" y="383"/>
                  </a:cubicBezTo>
                  <a:cubicBezTo>
                    <a:pt x="150" y="400"/>
                    <a:pt x="198" y="409"/>
                    <a:pt x="247" y="409"/>
                  </a:cubicBezTo>
                  <a:cubicBezTo>
                    <a:pt x="357" y="409"/>
                    <a:pt x="473" y="365"/>
                    <a:pt x="497" y="264"/>
                  </a:cubicBezTo>
                  <a:cubicBezTo>
                    <a:pt x="553" y="264"/>
                    <a:pt x="553" y="180"/>
                    <a:pt x="525" y="152"/>
                  </a:cubicBezTo>
                  <a:lnTo>
                    <a:pt x="462" y="152"/>
                  </a:lnTo>
                  <a:cubicBezTo>
                    <a:pt x="434" y="89"/>
                    <a:pt x="378" y="61"/>
                    <a:pt x="322" y="33"/>
                  </a:cubicBezTo>
                  <a:cubicBezTo>
                    <a:pt x="286" y="17"/>
                    <a:pt x="222" y="1"/>
                    <a:pt x="1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79"/>
            <p:cNvSpPr/>
            <p:nvPr/>
          </p:nvSpPr>
          <p:spPr>
            <a:xfrm>
              <a:off x="5812594" y="4121402"/>
              <a:ext cx="5894" cy="5598"/>
            </a:xfrm>
            <a:custGeom>
              <a:rect b="b" l="l" r="r" t="t"/>
              <a:pathLst>
                <a:path extrusionOk="0" h="246" w="259">
                  <a:moveTo>
                    <a:pt x="147" y="0"/>
                  </a:moveTo>
                  <a:cubicBezTo>
                    <a:pt x="119" y="0"/>
                    <a:pt x="84" y="0"/>
                    <a:pt x="56" y="28"/>
                  </a:cubicBezTo>
                  <a:lnTo>
                    <a:pt x="28" y="56"/>
                  </a:lnTo>
                  <a:cubicBezTo>
                    <a:pt x="28" y="91"/>
                    <a:pt x="0" y="91"/>
                    <a:pt x="0" y="119"/>
                  </a:cubicBezTo>
                  <a:cubicBezTo>
                    <a:pt x="0" y="147"/>
                    <a:pt x="0" y="175"/>
                    <a:pt x="28" y="203"/>
                  </a:cubicBezTo>
                  <a:cubicBezTo>
                    <a:pt x="48" y="223"/>
                    <a:pt x="67" y="246"/>
                    <a:pt x="89" y="246"/>
                  </a:cubicBezTo>
                  <a:cubicBezTo>
                    <a:pt x="99" y="246"/>
                    <a:pt x="109" y="241"/>
                    <a:pt x="119" y="231"/>
                  </a:cubicBezTo>
                  <a:lnTo>
                    <a:pt x="147" y="231"/>
                  </a:lnTo>
                  <a:lnTo>
                    <a:pt x="175" y="203"/>
                  </a:lnTo>
                  <a:cubicBezTo>
                    <a:pt x="203" y="203"/>
                    <a:pt x="203" y="175"/>
                    <a:pt x="231" y="147"/>
                  </a:cubicBezTo>
                  <a:lnTo>
                    <a:pt x="231" y="119"/>
                  </a:lnTo>
                  <a:cubicBezTo>
                    <a:pt x="259" y="56"/>
                    <a:pt x="231" y="0"/>
                    <a:pt x="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79"/>
            <p:cNvSpPr/>
            <p:nvPr/>
          </p:nvSpPr>
          <p:spPr>
            <a:xfrm>
              <a:off x="5818464" y="4121107"/>
              <a:ext cx="6713" cy="5416"/>
            </a:xfrm>
            <a:custGeom>
              <a:rect b="b" l="l" r="r" t="t"/>
              <a:pathLst>
                <a:path extrusionOk="0" h="238" w="295">
                  <a:moveTo>
                    <a:pt x="120" y="1"/>
                  </a:moveTo>
                  <a:cubicBezTo>
                    <a:pt x="101" y="1"/>
                    <a:pt x="82" y="13"/>
                    <a:pt x="64" y="13"/>
                  </a:cubicBezTo>
                  <a:cubicBezTo>
                    <a:pt x="36" y="41"/>
                    <a:pt x="1" y="104"/>
                    <a:pt x="36" y="132"/>
                  </a:cubicBezTo>
                  <a:cubicBezTo>
                    <a:pt x="36" y="160"/>
                    <a:pt x="64" y="188"/>
                    <a:pt x="92" y="216"/>
                  </a:cubicBezTo>
                  <a:cubicBezTo>
                    <a:pt x="106" y="230"/>
                    <a:pt x="120" y="237"/>
                    <a:pt x="134" y="237"/>
                  </a:cubicBezTo>
                  <a:cubicBezTo>
                    <a:pt x="148" y="237"/>
                    <a:pt x="162" y="230"/>
                    <a:pt x="176" y="216"/>
                  </a:cubicBezTo>
                  <a:cubicBezTo>
                    <a:pt x="176" y="216"/>
                    <a:pt x="211" y="216"/>
                    <a:pt x="239" y="188"/>
                  </a:cubicBezTo>
                  <a:lnTo>
                    <a:pt x="267" y="188"/>
                  </a:lnTo>
                  <a:cubicBezTo>
                    <a:pt x="295" y="160"/>
                    <a:pt x="295" y="104"/>
                    <a:pt x="267" y="69"/>
                  </a:cubicBezTo>
                  <a:cubicBezTo>
                    <a:pt x="267" y="41"/>
                    <a:pt x="239" y="13"/>
                    <a:pt x="176" y="13"/>
                  </a:cubicBezTo>
                  <a:lnTo>
                    <a:pt x="148" y="13"/>
                  </a:lnTo>
                  <a:cubicBezTo>
                    <a:pt x="138" y="4"/>
                    <a:pt x="129" y="1"/>
                    <a:pt x="1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79"/>
            <p:cNvSpPr/>
            <p:nvPr/>
          </p:nvSpPr>
          <p:spPr>
            <a:xfrm>
              <a:off x="5826429" y="4119946"/>
              <a:ext cx="6713" cy="7509"/>
            </a:xfrm>
            <a:custGeom>
              <a:rect b="b" l="l" r="r" t="t"/>
              <a:pathLst>
                <a:path extrusionOk="0" h="330" w="295">
                  <a:moveTo>
                    <a:pt x="203" y="1"/>
                  </a:moveTo>
                  <a:cubicBezTo>
                    <a:pt x="155" y="1"/>
                    <a:pt x="114" y="42"/>
                    <a:pt x="91" y="64"/>
                  </a:cubicBezTo>
                  <a:lnTo>
                    <a:pt x="63" y="64"/>
                  </a:lnTo>
                  <a:cubicBezTo>
                    <a:pt x="35" y="64"/>
                    <a:pt x="1" y="92"/>
                    <a:pt x="1" y="120"/>
                  </a:cubicBezTo>
                  <a:lnTo>
                    <a:pt x="1" y="183"/>
                  </a:lnTo>
                  <a:lnTo>
                    <a:pt x="35" y="183"/>
                  </a:lnTo>
                  <a:lnTo>
                    <a:pt x="35" y="211"/>
                  </a:lnTo>
                  <a:cubicBezTo>
                    <a:pt x="35" y="239"/>
                    <a:pt x="63" y="267"/>
                    <a:pt x="91" y="295"/>
                  </a:cubicBezTo>
                  <a:cubicBezTo>
                    <a:pt x="119" y="330"/>
                    <a:pt x="147" y="330"/>
                    <a:pt x="175" y="330"/>
                  </a:cubicBezTo>
                  <a:cubicBezTo>
                    <a:pt x="238" y="295"/>
                    <a:pt x="238" y="267"/>
                    <a:pt x="266" y="211"/>
                  </a:cubicBezTo>
                  <a:lnTo>
                    <a:pt x="266" y="183"/>
                  </a:lnTo>
                  <a:cubicBezTo>
                    <a:pt x="294" y="155"/>
                    <a:pt x="294" y="120"/>
                    <a:pt x="294" y="92"/>
                  </a:cubicBezTo>
                  <a:cubicBezTo>
                    <a:pt x="294" y="64"/>
                    <a:pt x="266" y="36"/>
                    <a:pt x="238" y="8"/>
                  </a:cubicBezTo>
                  <a:cubicBezTo>
                    <a:pt x="226" y="3"/>
                    <a:pt x="214" y="1"/>
                    <a:pt x="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79"/>
            <p:cNvSpPr/>
            <p:nvPr/>
          </p:nvSpPr>
          <p:spPr>
            <a:xfrm>
              <a:off x="5832481" y="4124747"/>
              <a:ext cx="23" cy="23"/>
            </a:xfrm>
            <a:custGeom>
              <a:rect b="b" l="l" r="r" t="t"/>
              <a:pathLst>
                <a:path extrusionOk="0" h="1" w="1">
                  <a:moveTo>
                    <a:pt x="0" y="0"/>
                  </a:moveTo>
                  <a:close/>
                  <a:moveTo>
                    <a:pt x="0" y="0"/>
                  </a:move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79"/>
            <p:cNvSpPr/>
            <p:nvPr/>
          </p:nvSpPr>
          <p:spPr>
            <a:xfrm>
              <a:off x="5834393" y="4118444"/>
              <a:ext cx="12743" cy="6644"/>
            </a:xfrm>
            <a:custGeom>
              <a:rect b="b" l="l" r="r" t="t"/>
              <a:pathLst>
                <a:path extrusionOk="0" h="292" w="560">
                  <a:moveTo>
                    <a:pt x="282" y="1"/>
                  </a:moveTo>
                  <a:cubicBezTo>
                    <a:pt x="219" y="1"/>
                    <a:pt x="153" y="28"/>
                    <a:pt x="91" y="74"/>
                  </a:cubicBezTo>
                  <a:lnTo>
                    <a:pt x="63" y="74"/>
                  </a:lnTo>
                  <a:cubicBezTo>
                    <a:pt x="35" y="74"/>
                    <a:pt x="0" y="102"/>
                    <a:pt x="35" y="130"/>
                  </a:cubicBezTo>
                  <a:cubicBezTo>
                    <a:pt x="35" y="158"/>
                    <a:pt x="63" y="186"/>
                    <a:pt x="91" y="221"/>
                  </a:cubicBezTo>
                  <a:cubicBezTo>
                    <a:pt x="91" y="249"/>
                    <a:pt x="91" y="249"/>
                    <a:pt x="119" y="249"/>
                  </a:cubicBezTo>
                  <a:cubicBezTo>
                    <a:pt x="133" y="263"/>
                    <a:pt x="147" y="270"/>
                    <a:pt x="162" y="270"/>
                  </a:cubicBezTo>
                  <a:cubicBezTo>
                    <a:pt x="177" y="270"/>
                    <a:pt x="192" y="263"/>
                    <a:pt x="210" y="249"/>
                  </a:cubicBezTo>
                  <a:cubicBezTo>
                    <a:pt x="210" y="221"/>
                    <a:pt x="238" y="186"/>
                    <a:pt x="238" y="130"/>
                  </a:cubicBezTo>
                  <a:lnTo>
                    <a:pt x="350" y="130"/>
                  </a:lnTo>
                  <a:cubicBezTo>
                    <a:pt x="350" y="158"/>
                    <a:pt x="385" y="221"/>
                    <a:pt x="385" y="249"/>
                  </a:cubicBezTo>
                  <a:cubicBezTo>
                    <a:pt x="385" y="277"/>
                    <a:pt x="406" y="291"/>
                    <a:pt x="430" y="291"/>
                  </a:cubicBezTo>
                  <a:cubicBezTo>
                    <a:pt x="455" y="291"/>
                    <a:pt x="483" y="277"/>
                    <a:pt x="497" y="249"/>
                  </a:cubicBezTo>
                  <a:cubicBezTo>
                    <a:pt x="525" y="221"/>
                    <a:pt x="560" y="130"/>
                    <a:pt x="525" y="74"/>
                  </a:cubicBezTo>
                  <a:cubicBezTo>
                    <a:pt x="525" y="46"/>
                    <a:pt x="497" y="11"/>
                    <a:pt x="469" y="11"/>
                  </a:cubicBezTo>
                  <a:cubicBezTo>
                    <a:pt x="441" y="11"/>
                    <a:pt x="441" y="46"/>
                    <a:pt x="413" y="46"/>
                  </a:cubicBezTo>
                  <a:cubicBezTo>
                    <a:pt x="413" y="11"/>
                    <a:pt x="385" y="11"/>
                    <a:pt x="350" y="11"/>
                  </a:cubicBezTo>
                  <a:cubicBezTo>
                    <a:pt x="328" y="4"/>
                    <a:pt x="305"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79"/>
            <p:cNvSpPr/>
            <p:nvPr/>
          </p:nvSpPr>
          <p:spPr>
            <a:xfrm>
              <a:off x="5840423" y="4133326"/>
              <a:ext cx="5916" cy="6076"/>
            </a:xfrm>
            <a:custGeom>
              <a:rect b="b" l="l" r="r" t="t"/>
              <a:pathLst>
                <a:path extrusionOk="0" h="267" w="260">
                  <a:moveTo>
                    <a:pt x="176" y="1"/>
                  </a:moveTo>
                  <a:cubicBezTo>
                    <a:pt x="148" y="1"/>
                    <a:pt x="120" y="1"/>
                    <a:pt x="120" y="29"/>
                  </a:cubicBezTo>
                  <a:cubicBezTo>
                    <a:pt x="85" y="29"/>
                    <a:pt x="85" y="57"/>
                    <a:pt x="85" y="57"/>
                  </a:cubicBezTo>
                  <a:cubicBezTo>
                    <a:pt x="57" y="57"/>
                    <a:pt x="57" y="92"/>
                    <a:pt x="57" y="92"/>
                  </a:cubicBezTo>
                  <a:lnTo>
                    <a:pt x="29" y="120"/>
                  </a:lnTo>
                  <a:cubicBezTo>
                    <a:pt x="29" y="148"/>
                    <a:pt x="1" y="176"/>
                    <a:pt x="1" y="203"/>
                  </a:cubicBezTo>
                  <a:cubicBezTo>
                    <a:pt x="29" y="231"/>
                    <a:pt x="57" y="266"/>
                    <a:pt x="85" y="266"/>
                  </a:cubicBezTo>
                  <a:lnTo>
                    <a:pt x="120" y="266"/>
                  </a:lnTo>
                  <a:cubicBezTo>
                    <a:pt x="148" y="266"/>
                    <a:pt x="204" y="266"/>
                    <a:pt x="204" y="231"/>
                  </a:cubicBezTo>
                  <a:lnTo>
                    <a:pt x="232" y="231"/>
                  </a:lnTo>
                  <a:cubicBezTo>
                    <a:pt x="260" y="203"/>
                    <a:pt x="260" y="148"/>
                    <a:pt x="260" y="120"/>
                  </a:cubicBezTo>
                  <a:cubicBezTo>
                    <a:pt x="260" y="92"/>
                    <a:pt x="260" y="57"/>
                    <a:pt x="232" y="57"/>
                  </a:cubicBezTo>
                  <a:cubicBezTo>
                    <a:pt x="232" y="29"/>
                    <a:pt x="204" y="1"/>
                    <a:pt x="1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79"/>
            <p:cNvSpPr/>
            <p:nvPr/>
          </p:nvSpPr>
          <p:spPr>
            <a:xfrm>
              <a:off x="5831844" y="4132848"/>
              <a:ext cx="5256" cy="5438"/>
            </a:xfrm>
            <a:custGeom>
              <a:rect b="b" l="l" r="r" t="t"/>
              <a:pathLst>
                <a:path extrusionOk="0" h="239" w="231">
                  <a:moveTo>
                    <a:pt x="130" y="1"/>
                  </a:moveTo>
                  <a:cubicBezTo>
                    <a:pt x="114" y="1"/>
                    <a:pt x="98" y="8"/>
                    <a:pt x="84" y="22"/>
                  </a:cubicBezTo>
                  <a:cubicBezTo>
                    <a:pt x="56" y="22"/>
                    <a:pt x="56" y="50"/>
                    <a:pt x="28" y="50"/>
                  </a:cubicBezTo>
                  <a:lnTo>
                    <a:pt x="28" y="78"/>
                  </a:lnTo>
                  <a:cubicBezTo>
                    <a:pt x="28" y="78"/>
                    <a:pt x="28" y="113"/>
                    <a:pt x="0" y="113"/>
                  </a:cubicBezTo>
                  <a:cubicBezTo>
                    <a:pt x="0" y="141"/>
                    <a:pt x="0" y="169"/>
                    <a:pt x="28" y="197"/>
                  </a:cubicBezTo>
                  <a:lnTo>
                    <a:pt x="84" y="197"/>
                  </a:lnTo>
                  <a:cubicBezTo>
                    <a:pt x="98" y="224"/>
                    <a:pt x="128" y="238"/>
                    <a:pt x="158" y="238"/>
                  </a:cubicBezTo>
                  <a:cubicBezTo>
                    <a:pt x="187" y="238"/>
                    <a:pt x="217" y="224"/>
                    <a:pt x="231" y="197"/>
                  </a:cubicBezTo>
                  <a:lnTo>
                    <a:pt x="231" y="113"/>
                  </a:lnTo>
                  <a:cubicBezTo>
                    <a:pt x="231" y="78"/>
                    <a:pt x="203" y="50"/>
                    <a:pt x="203" y="50"/>
                  </a:cubicBezTo>
                  <a:cubicBezTo>
                    <a:pt x="203" y="50"/>
                    <a:pt x="203" y="22"/>
                    <a:pt x="175" y="22"/>
                  </a:cubicBezTo>
                  <a:cubicBezTo>
                    <a:pt x="161" y="8"/>
                    <a:pt x="145" y="1"/>
                    <a:pt x="1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79"/>
            <p:cNvSpPr/>
            <p:nvPr/>
          </p:nvSpPr>
          <p:spPr>
            <a:xfrm>
              <a:off x="5814505" y="4128934"/>
              <a:ext cx="14017" cy="6963"/>
            </a:xfrm>
            <a:custGeom>
              <a:rect b="b" l="l" r="r" t="t"/>
              <a:pathLst>
                <a:path extrusionOk="0" h="306" w="616">
                  <a:moveTo>
                    <a:pt x="137" y="1"/>
                  </a:moveTo>
                  <a:cubicBezTo>
                    <a:pt x="119" y="1"/>
                    <a:pt x="103" y="7"/>
                    <a:pt x="91" y="19"/>
                  </a:cubicBezTo>
                  <a:cubicBezTo>
                    <a:pt x="63" y="47"/>
                    <a:pt x="63" y="75"/>
                    <a:pt x="35" y="110"/>
                  </a:cubicBezTo>
                  <a:cubicBezTo>
                    <a:pt x="0" y="138"/>
                    <a:pt x="0" y="166"/>
                    <a:pt x="0" y="194"/>
                  </a:cubicBezTo>
                  <a:cubicBezTo>
                    <a:pt x="0" y="222"/>
                    <a:pt x="63" y="250"/>
                    <a:pt x="119" y="250"/>
                  </a:cubicBezTo>
                  <a:lnTo>
                    <a:pt x="119" y="222"/>
                  </a:lnTo>
                  <a:lnTo>
                    <a:pt x="147" y="222"/>
                  </a:lnTo>
                  <a:cubicBezTo>
                    <a:pt x="147" y="250"/>
                    <a:pt x="175" y="285"/>
                    <a:pt x="238" y="285"/>
                  </a:cubicBezTo>
                  <a:cubicBezTo>
                    <a:pt x="280" y="299"/>
                    <a:pt x="330" y="306"/>
                    <a:pt x="386" y="306"/>
                  </a:cubicBezTo>
                  <a:cubicBezTo>
                    <a:pt x="441" y="306"/>
                    <a:pt x="500" y="299"/>
                    <a:pt x="559" y="285"/>
                  </a:cubicBezTo>
                  <a:cubicBezTo>
                    <a:pt x="615" y="285"/>
                    <a:pt x="615" y="222"/>
                    <a:pt x="587" y="194"/>
                  </a:cubicBezTo>
                  <a:cubicBezTo>
                    <a:pt x="559" y="166"/>
                    <a:pt x="559" y="166"/>
                    <a:pt x="559" y="138"/>
                  </a:cubicBezTo>
                  <a:cubicBezTo>
                    <a:pt x="525" y="110"/>
                    <a:pt x="497" y="110"/>
                    <a:pt x="469" y="110"/>
                  </a:cubicBezTo>
                  <a:cubicBezTo>
                    <a:pt x="441" y="138"/>
                    <a:pt x="441" y="166"/>
                    <a:pt x="413" y="166"/>
                  </a:cubicBezTo>
                  <a:lnTo>
                    <a:pt x="322" y="166"/>
                  </a:lnTo>
                  <a:cubicBezTo>
                    <a:pt x="294" y="166"/>
                    <a:pt x="266" y="166"/>
                    <a:pt x="238" y="138"/>
                  </a:cubicBezTo>
                  <a:cubicBezTo>
                    <a:pt x="210" y="110"/>
                    <a:pt x="210" y="75"/>
                    <a:pt x="210" y="47"/>
                  </a:cubicBezTo>
                  <a:cubicBezTo>
                    <a:pt x="189" y="14"/>
                    <a:pt x="162" y="1"/>
                    <a:pt x="13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79"/>
            <p:cNvSpPr/>
            <p:nvPr/>
          </p:nvSpPr>
          <p:spPr>
            <a:xfrm>
              <a:off x="5692607" y="4385201"/>
              <a:ext cx="8624" cy="4005"/>
            </a:xfrm>
            <a:custGeom>
              <a:rect b="b" l="l" r="r" t="t"/>
              <a:pathLst>
                <a:path extrusionOk="0" h="176" w="379">
                  <a:moveTo>
                    <a:pt x="113" y="1"/>
                  </a:moveTo>
                  <a:cubicBezTo>
                    <a:pt x="113" y="1"/>
                    <a:pt x="85" y="36"/>
                    <a:pt x="85" y="64"/>
                  </a:cubicBezTo>
                  <a:cubicBezTo>
                    <a:pt x="57" y="64"/>
                    <a:pt x="57" y="64"/>
                    <a:pt x="29" y="91"/>
                  </a:cubicBezTo>
                  <a:cubicBezTo>
                    <a:pt x="1" y="119"/>
                    <a:pt x="29" y="175"/>
                    <a:pt x="57" y="175"/>
                  </a:cubicBezTo>
                  <a:lnTo>
                    <a:pt x="113" y="175"/>
                  </a:lnTo>
                  <a:cubicBezTo>
                    <a:pt x="148" y="175"/>
                    <a:pt x="176" y="175"/>
                    <a:pt x="204" y="147"/>
                  </a:cubicBezTo>
                  <a:cubicBezTo>
                    <a:pt x="232" y="147"/>
                    <a:pt x="260" y="147"/>
                    <a:pt x="288" y="119"/>
                  </a:cubicBezTo>
                  <a:cubicBezTo>
                    <a:pt x="379" y="119"/>
                    <a:pt x="351" y="36"/>
                    <a:pt x="288" y="1"/>
                  </a:cubicBezTo>
                  <a:lnTo>
                    <a:pt x="204" y="1"/>
                  </a:lnTo>
                  <a:lnTo>
                    <a:pt x="204" y="36"/>
                  </a:lnTo>
                  <a:cubicBezTo>
                    <a:pt x="204" y="1"/>
                    <a:pt x="176" y="1"/>
                    <a:pt x="1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79"/>
            <p:cNvSpPr/>
            <p:nvPr/>
          </p:nvSpPr>
          <p:spPr>
            <a:xfrm>
              <a:off x="5680046" y="4387750"/>
              <a:ext cx="7191" cy="7100"/>
            </a:xfrm>
            <a:custGeom>
              <a:rect b="b" l="l" r="r" t="t"/>
              <a:pathLst>
                <a:path extrusionOk="0" h="312" w="316">
                  <a:moveTo>
                    <a:pt x="259" y="0"/>
                  </a:moveTo>
                  <a:cubicBezTo>
                    <a:pt x="251" y="0"/>
                    <a:pt x="241" y="2"/>
                    <a:pt x="231" y="7"/>
                  </a:cubicBezTo>
                  <a:lnTo>
                    <a:pt x="140" y="7"/>
                  </a:lnTo>
                  <a:cubicBezTo>
                    <a:pt x="131" y="17"/>
                    <a:pt x="122" y="20"/>
                    <a:pt x="112" y="20"/>
                  </a:cubicBezTo>
                  <a:cubicBezTo>
                    <a:pt x="94" y="20"/>
                    <a:pt x="75" y="7"/>
                    <a:pt x="56" y="7"/>
                  </a:cubicBezTo>
                  <a:cubicBezTo>
                    <a:pt x="28" y="35"/>
                    <a:pt x="1" y="63"/>
                    <a:pt x="28" y="98"/>
                  </a:cubicBezTo>
                  <a:cubicBezTo>
                    <a:pt x="28" y="126"/>
                    <a:pt x="56" y="154"/>
                    <a:pt x="84" y="182"/>
                  </a:cubicBezTo>
                  <a:lnTo>
                    <a:pt x="140" y="238"/>
                  </a:lnTo>
                  <a:cubicBezTo>
                    <a:pt x="140" y="273"/>
                    <a:pt x="140" y="301"/>
                    <a:pt x="175" y="301"/>
                  </a:cubicBezTo>
                  <a:cubicBezTo>
                    <a:pt x="190" y="308"/>
                    <a:pt x="205" y="312"/>
                    <a:pt x="218" y="312"/>
                  </a:cubicBezTo>
                  <a:cubicBezTo>
                    <a:pt x="257" y="312"/>
                    <a:pt x="287" y="285"/>
                    <a:pt x="287" y="238"/>
                  </a:cubicBezTo>
                  <a:lnTo>
                    <a:pt x="287" y="210"/>
                  </a:lnTo>
                  <a:cubicBezTo>
                    <a:pt x="315" y="182"/>
                    <a:pt x="315" y="154"/>
                    <a:pt x="287" y="126"/>
                  </a:cubicBezTo>
                  <a:lnTo>
                    <a:pt x="287" y="98"/>
                  </a:lnTo>
                  <a:cubicBezTo>
                    <a:pt x="310" y="47"/>
                    <a:pt x="296" y="0"/>
                    <a:pt x="2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79"/>
            <p:cNvSpPr/>
            <p:nvPr/>
          </p:nvSpPr>
          <p:spPr>
            <a:xfrm>
              <a:off x="5730494" y="4415124"/>
              <a:ext cx="7805" cy="8920"/>
            </a:xfrm>
            <a:custGeom>
              <a:rect b="b" l="l" r="r" t="t"/>
              <a:pathLst>
                <a:path extrusionOk="0" h="392" w="343">
                  <a:moveTo>
                    <a:pt x="287" y="0"/>
                  </a:moveTo>
                  <a:cubicBezTo>
                    <a:pt x="259" y="0"/>
                    <a:pt x="196" y="28"/>
                    <a:pt x="168" y="28"/>
                  </a:cubicBezTo>
                  <a:cubicBezTo>
                    <a:pt x="149" y="28"/>
                    <a:pt x="118" y="16"/>
                    <a:pt x="108" y="16"/>
                  </a:cubicBezTo>
                  <a:cubicBezTo>
                    <a:pt x="103" y="16"/>
                    <a:pt x="103" y="19"/>
                    <a:pt x="112" y="28"/>
                  </a:cubicBezTo>
                  <a:cubicBezTo>
                    <a:pt x="104" y="21"/>
                    <a:pt x="92" y="17"/>
                    <a:pt x="79" y="17"/>
                  </a:cubicBezTo>
                  <a:cubicBezTo>
                    <a:pt x="44" y="17"/>
                    <a:pt x="1" y="43"/>
                    <a:pt x="21" y="84"/>
                  </a:cubicBezTo>
                  <a:cubicBezTo>
                    <a:pt x="21" y="147"/>
                    <a:pt x="56" y="175"/>
                    <a:pt x="84" y="203"/>
                  </a:cubicBezTo>
                  <a:cubicBezTo>
                    <a:pt x="84" y="259"/>
                    <a:pt x="84" y="294"/>
                    <a:pt x="112" y="350"/>
                  </a:cubicBezTo>
                  <a:cubicBezTo>
                    <a:pt x="112" y="378"/>
                    <a:pt x="133" y="392"/>
                    <a:pt x="158" y="392"/>
                  </a:cubicBezTo>
                  <a:cubicBezTo>
                    <a:pt x="184" y="392"/>
                    <a:pt x="213" y="378"/>
                    <a:pt x="231" y="350"/>
                  </a:cubicBezTo>
                  <a:cubicBezTo>
                    <a:pt x="259" y="350"/>
                    <a:pt x="259" y="322"/>
                    <a:pt x="287" y="294"/>
                  </a:cubicBezTo>
                  <a:cubicBezTo>
                    <a:pt x="287" y="259"/>
                    <a:pt x="287" y="259"/>
                    <a:pt x="315" y="231"/>
                  </a:cubicBezTo>
                  <a:lnTo>
                    <a:pt x="315" y="119"/>
                  </a:lnTo>
                  <a:cubicBezTo>
                    <a:pt x="343" y="56"/>
                    <a:pt x="315" y="28"/>
                    <a:pt x="2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79"/>
            <p:cNvSpPr/>
            <p:nvPr/>
          </p:nvSpPr>
          <p:spPr>
            <a:xfrm>
              <a:off x="5742258" y="4419880"/>
              <a:ext cx="11309" cy="8237"/>
            </a:xfrm>
            <a:custGeom>
              <a:rect b="b" l="l" r="r" t="t"/>
              <a:pathLst>
                <a:path extrusionOk="0" h="362" w="497">
                  <a:moveTo>
                    <a:pt x="262" y="1"/>
                  </a:moveTo>
                  <a:cubicBezTo>
                    <a:pt x="237" y="1"/>
                    <a:pt x="207" y="8"/>
                    <a:pt x="175" y="22"/>
                  </a:cubicBezTo>
                  <a:cubicBezTo>
                    <a:pt x="166" y="13"/>
                    <a:pt x="157" y="9"/>
                    <a:pt x="147" y="9"/>
                  </a:cubicBezTo>
                  <a:cubicBezTo>
                    <a:pt x="129" y="9"/>
                    <a:pt x="110" y="22"/>
                    <a:pt x="91" y="22"/>
                  </a:cubicBezTo>
                  <a:cubicBezTo>
                    <a:pt x="63" y="22"/>
                    <a:pt x="29" y="22"/>
                    <a:pt x="29" y="50"/>
                  </a:cubicBezTo>
                  <a:cubicBezTo>
                    <a:pt x="1" y="85"/>
                    <a:pt x="1" y="113"/>
                    <a:pt x="29" y="113"/>
                  </a:cubicBezTo>
                  <a:cubicBezTo>
                    <a:pt x="29" y="141"/>
                    <a:pt x="29" y="141"/>
                    <a:pt x="63" y="141"/>
                  </a:cubicBezTo>
                  <a:lnTo>
                    <a:pt x="63" y="197"/>
                  </a:lnTo>
                  <a:cubicBezTo>
                    <a:pt x="91" y="225"/>
                    <a:pt x="119" y="260"/>
                    <a:pt x="147" y="316"/>
                  </a:cubicBezTo>
                  <a:cubicBezTo>
                    <a:pt x="201" y="348"/>
                    <a:pt x="251" y="362"/>
                    <a:pt x="308" y="362"/>
                  </a:cubicBezTo>
                  <a:cubicBezTo>
                    <a:pt x="349" y="362"/>
                    <a:pt x="392" y="355"/>
                    <a:pt x="441" y="344"/>
                  </a:cubicBezTo>
                  <a:cubicBezTo>
                    <a:pt x="469" y="344"/>
                    <a:pt x="497" y="288"/>
                    <a:pt x="469" y="260"/>
                  </a:cubicBezTo>
                  <a:cubicBezTo>
                    <a:pt x="441" y="225"/>
                    <a:pt x="413" y="197"/>
                    <a:pt x="378" y="169"/>
                  </a:cubicBezTo>
                  <a:lnTo>
                    <a:pt x="350" y="169"/>
                  </a:lnTo>
                  <a:lnTo>
                    <a:pt x="350" y="141"/>
                  </a:lnTo>
                  <a:lnTo>
                    <a:pt x="350" y="85"/>
                  </a:lnTo>
                  <a:cubicBezTo>
                    <a:pt x="322" y="50"/>
                    <a:pt x="322" y="50"/>
                    <a:pt x="322" y="22"/>
                  </a:cubicBezTo>
                  <a:cubicBezTo>
                    <a:pt x="308" y="8"/>
                    <a:pt x="287" y="1"/>
                    <a:pt x="2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79"/>
            <p:cNvSpPr/>
            <p:nvPr/>
          </p:nvSpPr>
          <p:spPr>
            <a:xfrm>
              <a:off x="5762146" y="4412575"/>
              <a:ext cx="12584" cy="6531"/>
            </a:xfrm>
            <a:custGeom>
              <a:rect b="b" l="l" r="r" t="t"/>
              <a:pathLst>
                <a:path extrusionOk="0" h="287" w="553">
                  <a:moveTo>
                    <a:pt x="440" y="0"/>
                  </a:moveTo>
                  <a:cubicBezTo>
                    <a:pt x="418" y="0"/>
                    <a:pt x="396" y="7"/>
                    <a:pt x="378" y="21"/>
                  </a:cubicBezTo>
                  <a:cubicBezTo>
                    <a:pt x="350" y="21"/>
                    <a:pt x="322" y="21"/>
                    <a:pt x="294" y="56"/>
                  </a:cubicBezTo>
                  <a:cubicBezTo>
                    <a:pt x="294" y="39"/>
                    <a:pt x="280" y="30"/>
                    <a:pt x="266" y="30"/>
                  </a:cubicBezTo>
                  <a:cubicBezTo>
                    <a:pt x="252" y="30"/>
                    <a:pt x="238" y="39"/>
                    <a:pt x="238" y="56"/>
                  </a:cubicBezTo>
                  <a:cubicBezTo>
                    <a:pt x="175" y="84"/>
                    <a:pt x="147" y="112"/>
                    <a:pt x="91" y="140"/>
                  </a:cubicBezTo>
                  <a:cubicBezTo>
                    <a:pt x="64" y="140"/>
                    <a:pt x="29" y="168"/>
                    <a:pt x="29" y="196"/>
                  </a:cubicBezTo>
                  <a:cubicBezTo>
                    <a:pt x="1" y="231"/>
                    <a:pt x="29" y="287"/>
                    <a:pt x="91" y="287"/>
                  </a:cubicBezTo>
                  <a:cubicBezTo>
                    <a:pt x="119" y="287"/>
                    <a:pt x="147" y="259"/>
                    <a:pt x="175" y="259"/>
                  </a:cubicBezTo>
                  <a:cubicBezTo>
                    <a:pt x="207" y="273"/>
                    <a:pt x="237" y="280"/>
                    <a:pt x="262" y="280"/>
                  </a:cubicBezTo>
                  <a:cubicBezTo>
                    <a:pt x="287" y="280"/>
                    <a:pt x="308" y="273"/>
                    <a:pt x="322" y="259"/>
                  </a:cubicBezTo>
                  <a:cubicBezTo>
                    <a:pt x="350" y="259"/>
                    <a:pt x="378" y="231"/>
                    <a:pt x="441" y="231"/>
                  </a:cubicBezTo>
                  <a:cubicBezTo>
                    <a:pt x="469" y="196"/>
                    <a:pt x="497" y="196"/>
                    <a:pt x="525" y="168"/>
                  </a:cubicBezTo>
                  <a:cubicBezTo>
                    <a:pt x="553" y="112"/>
                    <a:pt x="553" y="84"/>
                    <a:pt x="497" y="21"/>
                  </a:cubicBezTo>
                  <a:cubicBezTo>
                    <a:pt x="483" y="7"/>
                    <a:pt x="462" y="0"/>
                    <a:pt x="4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79"/>
            <p:cNvSpPr/>
            <p:nvPr/>
          </p:nvSpPr>
          <p:spPr>
            <a:xfrm>
              <a:off x="5798577" y="4497019"/>
              <a:ext cx="22914" cy="9876"/>
            </a:xfrm>
            <a:custGeom>
              <a:rect b="b" l="l" r="r" t="t"/>
              <a:pathLst>
                <a:path extrusionOk="0" h="434" w="1007">
                  <a:moveTo>
                    <a:pt x="274" y="1"/>
                  </a:moveTo>
                  <a:cubicBezTo>
                    <a:pt x="225" y="1"/>
                    <a:pt x="180" y="16"/>
                    <a:pt x="120" y="16"/>
                  </a:cubicBezTo>
                  <a:cubicBezTo>
                    <a:pt x="92" y="16"/>
                    <a:pt x="36" y="44"/>
                    <a:pt x="36" y="72"/>
                  </a:cubicBezTo>
                  <a:cubicBezTo>
                    <a:pt x="1" y="191"/>
                    <a:pt x="211" y="331"/>
                    <a:pt x="322" y="366"/>
                  </a:cubicBezTo>
                  <a:cubicBezTo>
                    <a:pt x="346" y="387"/>
                    <a:pt x="369" y="396"/>
                    <a:pt x="391" y="396"/>
                  </a:cubicBezTo>
                  <a:cubicBezTo>
                    <a:pt x="427" y="396"/>
                    <a:pt x="462" y="370"/>
                    <a:pt x="497" y="331"/>
                  </a:cubicBezTo>
                  <a:cubicBezTo>
                    <a:pt x="525" y="331"/>
                    <a:pt x="560" y="303"/>
                    <a:pt x="560" y="275"/>
                  </a:cubicBezTo>
                  <a:cubicBezTo>
                    <a:pt x="560" y="303"/>
                    <a:pt x="588" y="303"/>
                    <a:pt x="588" y="331"/>
                  </a:cubicBezTo>
                  <a:lnTo>
                    <a:pt x="644" y="331"/>
                  </a:lnTo>
                  <a:cubicBezTo>
                    <a:pt x="672" y="394"/>
                    <a:pt x="700" y="422"/>
                    <a:pt x="763" y="422"/>
                  </a:cubicBezTo>
                  <a:cubicBezTo>
                    <a:pt x="771" y="430"/>
                    <a:pt x="779" y="433"/>
                    <a:pt x="788" y="433"/>
                  </a:cubicBezTo>
                  <a:cubicBezTo>
                    <a:pt x="807" y="433"/>
                    <a:pt x="827" y="414"/>
                    <a:pt x="847" y="394"/>
                  </a:cubicBezTo>
                  <a:cubicBezTo>
                    <a:pt x="868" y="404"/>
                    <a:pt x="888" y="408"/>
                    <a:pt x="904" y="408"/>
                  </a:cubicBezTo>
                  <a:cubicBezTo>
                    <a:pt x="981" y="408"/>
                    <a:pt x="1007" y="316"/>
                    <a:pt x="938" y="247"/>
                  </a:cubicBezTo>
                  <a:lnTo>
                    <a:pt x="910" y="247"/>
                  </a:lnTo>
                  <a:lnTo>
                    <a:pt x="910" y="219"/>
                  </a:lnTo>
                  <a:cubicBezTo>
                    <a:pt x="875" y="156"/>
                    <a:pt x="875" y="100"/>
                    <a:pt x="791" y="100"/>
                  </a:cubicBezTo>
                  <a:lnTo>
                    <a:pt x="763" y="100"/>
                  </a:lnTo>
                  <a:cubicBezTo>
                    <a:pt x="732" y="86"/>
                    <a:pt x="702" y="86"/>
                    <a:pt x="673" y="86"/>
                  </a:cubicBezTo>
                  <a:cubicBezTo>
                    <a:pt x="644" y="86"/>
                    <a:pt x="616" y="86"/>
                    <a:pt x="588" y="72"/>
                  </a:cubicBezTo>
                  <a:cubicBezTo>
                    <a:pt x="525" y="72"/>
                    <a:pt x="413" y="16"/>
                    <a:pt x="350" y="16"/>
                  </a:cubicBezTo>
                  <a:cubicBezTo>
                    <a:pt x="322" y="5"/>
                    <a:pt x="298" y="1"/>
                    <a:pt x="27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79"/>
            <p:cNvSpPr/>
            <p:nvPr/>
          </p:nvSpPr>
          <p:spPr>
            <a:xfrm>
              <a:off x="5941137" y="4532949"/>
              <a:ext cx="27238" cy="14381"/>
            </a:xfrm>
            <a:custGeom>
              <a:rect b="b" l="l" r="r" t="t"/>
              <a:pathLst>
                <a:path extrusionOk="0" h="632" w="1197">
                  <a:moveTo>
                    <a:pt x="506" y="0"/>
                  </a:moveTo>
                  <a:cubicBezTo>
                    <a:pt x="486" y="0"/>
                    <a:pt x="465" y="3"/>
                    <a:pt x="442" y="10"/>
                  </a:cubicBezTo>
                  <a:cubicBezTo>
                    <a:pt x="323" y="38"/>
                    <a:pt x="1" y="269"/>
                    <a:pt x="29" y="416"/>
                  </a:cubicBezTo>
                  <a:cubicBezTo>
                    <a:pt x="29" y="444"/>
                    <a:pt x="64" y="472"/>
                    <a:pt x="120" y="472"/>
                  </a:cubicBezTo>
                  <a:cubicBezTo>
                    <a:pt x="179" y="492"/>
                    <a:pt x="241" y="515"/>
                    <a:pt x="302" y="515"/>
                  </a:cubicBezTo>
                  <a:cubicBezTo>
                    <a:pt x="328" y="515"/>
                    <a:pt x="353" y="510"/>
                    <a:pt x="379" y="500"/>
                  </a:cubicBezTo>
                  <a:lnTo>
                    <a:pt x="525" y="500"/>
                  </a:lnTo>
                  <a:cubicBezTo>
                    <a:pt x="497" y="563"/>
                    <a:pt x="525" y="619"/>
                    <a:pt x="588" y="619"/>
                  </a:cubicBezTo>
                  <a:cubicBezTo>
                    <a:pt x="626" y="628"/>
                    <a:pt x="664" y="631"/>
                    <a:pt x="702" y="631"/>
                  </a:cubicBezTo>
                  <a:cubicBezTo>
                    <a:pt x="779" y="631"/>
                    <a:pt x="859" y="619"/>
                    <a:pt x="938" y="619"/>
                  </a:cubicBezTo>
                  <a:cubicBezTo>
                    <a:pt x="994" y="591"/>
                    <a:pt x="1078" y="619"/>
                    <a:pt x="1141" y="563"/>
                  </a:cubicBezTo>
                  <a:cubicBezTo>
                    <a:pt x="1169" y="563"/>
                    <a:pt x="1197" y="500"/>
                    <a:pt x="1197" y="472"/>
                  </a:cubicBezTo>
                  <a:cubicBezTo>
                    <a:pt x="1141" y="325"/>
                    <a:pt x="966" y="297"/>
                    <a:pt x="847" y="269"/>
                  </a:cubicBezTo>
                  <a:lnTo>
                    <a:pt x="819" y="269"/>
                  </a:lnTo>
                  <a:cubicBezTo>
                    <a:pt x="714" y="195"/>
                    <a:pt x="658" y="0"/>
                    <a:pt x="5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79"/>
            <p:cNvSpPr/>
            <p:nvPr/>
          </p:nvSpPr>
          <p:spPr>
            <a:xfrm>
              <a:off x="5734294" y="4181658"/>
              <a:ext cx="19046" cy="87265"/>
            </a:xfrm>
            <a:custGeom>
              <a:rect b="b" l="l" r="r" t="t"/>
              <a:pathLst>
                <a:path extrusionOk="0" h="3835" w="837">
                  <a:moveTo>
                    <a:pt x="780" y="0"/>
                  </a:moveTo>
                  <a:cubicBezTo>
                    <a:pt x="761" y="0"/>
                    <a:pt x="741" y="9"/>
                    <a:pt x="728" y="30"/>
                  </a:cubicBezTo>
                  <a:cubicBezTo>
                    <a:pt x="616" y="352"/>
                    <a:pt x="616" y="646"/>
                    <a:pt x="588" y="967"/>
                  </a:cubicBezTo>
                  <a:cubicBezTo>
                    <a:pt x="553" y="1170"/>
                    <a:pt x="553" y="1345"/>
                    <a:pt x="469" y="1548"/>
                  </a:cubicBezTo>
                  <a:cubicBezTo>
                    <a:pt x="413" y="1667"/>
                    <a:pt x="323" y="1778"/>
                    <a:pt x="239" y="1925"/>
                  </a:cubicBezTo>
                  <a:cubicBezTo>
                    <a:pt x="148" y="2191"/>
                    <a:pt x="29" y="2513"/>
                    <a:pt x="29" y="2771"/>
                  </a:cubicBezTo>
                  <a:cubicBezTo>
                    <a:pt x="1" y="3121"/>
                    <a:pt x="64" y="3499"/>
                    <a:pt x="148" y="3792"/>
                  </a:cubicBezTo>
                  <a:cubicBezTo>
                    <a:pt x="148" y="3820"/>
                    <a:pt x="177" y="3834"/>
                    <a:pt x="207" y="3834"/>
                  </a:cubicBezTo>
                  <a:cubicBezTo>
                    <a:pt x="237" y="3834"/>
                    <a:pt x="267" y="3820"/>
                    <a:pt x="267" y="3792"/>
                  </a:cubicBezTo>
                  <a:cubicBezTo>
                    <a:pt x="239" y="3443"/>
                    <a:pt x="176" y="3093"/>
                    <a:pt x="239" y="2771"/>
                  </a:cubicBezTo>
                  <a:cubicBezTo>
                    <a:pt x="267" y="2422"/>
                    <a:pt x="379" y="2100"/>
                    <a:pt x="525" y="1813"/>
                  </a:cubicBezTo>
                  <a:cubicBezTo>
                    <a:pt x="644" y="1604"/>
                    <a:pt x="728" y="1373"/>
                    <a:pt x="728" y="1114"/>
                  </a:cubicBezTo>
                  <a:cubicBezTo>
                    <a:pt x="700" y="765"/>
                    <a:pt x="700" y="415"/>
                    <a:pt x="819" y="65"/>
                  </a:cubicBezTo>
                  <a:cubicBezTo>
                    <a:pt x="837" y="26"/>
                    <a:pt x="810" y="0"/>
                    <a:pt x="7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79"/>
            <p:cNvSpPr/>
            <p:nvPr/>
          </p:nvSpPr>
          <p:spPr>
            <a:xfrm>
              <a:off x="5776777" y="4102152"/>
              <a:ext cx="25804" cy="19342"/>
            </a:xfrm>
            <a:custGeom>
              <a:rect b="b" l="l" r="r" t="t"/>
              <a:pathLst>
                <a:path extrusionOk="0" h="850" w="1134">
                  <a:moveTo>
                    <a:pt x="406" y="147"/>
                  </a:moveTo>
                  <a:cubicBezTo>
                    <a:pt x="469" y="147"/>
                    <a:pt x="553" y="175"/>
                    <a:pt x="609" y="203"/>
                  </a:cubicBezTo>
                  <a:lnTo>
                    <a:pt x="644" y="203"/>
                  </a:lnTo>
                  <a:cubicBezTo>
                    <a:pt x="609" y="238"/>
                    <a:pt x="581" y="266"/>
                    <a:pt x="581" y="266"/>
                  </a:cubicBezTo>
                  <a:cubicBezTo>
                    <a:pt x="581" y="322"/>
                    <a:pt x="609" y="378"/>
                    <a:pt x="672" y="378"/>
                  </a:cubicBezTo>
                  <a:cubicBezTo>
                    <a:pt x="683" y="385"/>
                    <a:pt x="693" y="388"/>
                    <a:pt x="703" y="388"/>
                  </a:cubicBezTo>
                  <a:cubicBezTo>
                    <a:pt x="739" y="388"/>
                    <a:pt x="762" y="339"/>
                    <a:pt x="784" y="294"/>
                  </a:cubicBezTo>
                  <a:cubicBezTo>
                    <a:pt x="819" y="322"/>
                    <a:pt x="819" y="322"/>
                    <a:pt x="847" y="322"/>
                  </a:cubicBezTo>
                  <a:cubicBezTo>
                    <a:pt x="819" y="378"/>
                    <a:pt x="784" y="441"/>
                    <a:pt x="728" y="469"/>
                  </a:cubicBezTo>
                  <a:cubicBezTo>
                    <a:pt x="689" y="488"/>
                    <a:pt x="632" y="508"/>
                    <a:pt x="572" y="508"/>
                  </a:cubicBezTo>
                  <a:cubicBezTo>
                    <a:pt x="547" y="508"/>
                    <a:pt x="522" y="505"/>
                    <a:pt x="497" y="497"/>
                  </a:cubicBezTo>
                  <a:cubicBezTo>
                    <a:pt x="406" y="469"/>
                    <a:pt x="351" y="441"/>
                    <a:pt x="323" y="322"/>
                  </a:cubicBezTo>
                  <a:cubicBezTo>
                    <a:pt x="323" y="294"/>
                    <a:pt x="323" y="238"/>
                    <a:pt x="351" y="203"/>
                  </a:cubicBezTo>
                  <a:cubicBezTo>
                    <a:pt x="351" y="203"/>
                    <a:pt x="378" y="175"/>
                    <a:pt x="406" y="147"/>
                  </a:cubicBezTo>
                  <a:close/>
                  <a:moveTo>
                    <a:pt x="469" y="0"/>
                  </a:moveTo>
                  <a:cubicBezTo>
                    <a:pt x="260" y="0"/>
                    <a:pt x="120" y="119"/>
                    <a:pt x="1" y="322"/>
                  </a:cubicBezTo>
                  <a:cubicBezTo>
                    <a:pt x="1" y="322"/>
                    <a:pt x="1" y="334"/>
                    <a:pt x="9" y="334"/>
                  </a:cubicBezTo>
                  <a:cubicBezTo>
                    <a:pt x="13" y="334"/>
                    <a:pt x="20" y="331"/>
                    <a:pt x="29" y="322"/>
                  </a:cubicBezTo>
                  <a:cubicBezTo>
                    <a:pt x="85" y="322"/>
                    <a:pt x="120" y="266"/>
                    <a:pt x="176" y="238"/>
                  </a:cubicBezTo>
                  <a:lnTo>
                    <a:pt x="176" y="238"/>
                  </a:lnTo>
                  <a:cubicBezTo>
                    <a:pt x="148" y="322"/>
                    <a:pt x="148" y="469"/>
                    <a:pt x="148" y="525"/>
                  </a:cubicBezTo>
                  <a:cubicBezTo>
                    <a:pt x="173" y="711"/>
                    <a:pt x="323" y="850"/>
                    <a:pt x="504" y="850"/>
                  </a:cubicBezTo>
                  <a:cubicBezTo>
                    <a:pt x="520" y="850"/>
                    <a:pt x="537" y="849"/>
                    <a:pt x="553" y="846"/>
                  </a:cubicBezTo>
                  <a:cubicBezTo>
                    <a:pt x="581" y="846"/>
                    <a:pt x="581" y="790"/>
                    <a:pt x="553" y="790"/>
                  </a:cubicBezTo>
                  <a:cubicBezTo>
                    <a:pt x="323" y="762"/>
                    <a:pt x="232" y="588"/>
                    <a:pt x="232" y="413"/>
                  </a:cubicBezTo>
                  <a:lnTo>
                    <a:pt x="232" y="413"/>
                  </a:lnTo>
                  <a:cubicBezTo>
                    <a:pt x="232" y="497"/>
                    <a:pt x="295" y="553"/>
                    <a:pt x="378" y="588"/>
                  </a:cubicBezTo>
                  <a:cubicBezTo>
                    <a:pt x="438" y="616"/>
                    <a:pt x="504" y="630"/>
                    <a:pt x="570" y="630"/>
                  </a:cubicBezTo>
                  <a:cubicBezTo>
                    <a:pt x="635" y="630"/>
                    <a:pt x="700" y="616"/>
                    <a:pt x="756" y="588"/>
                  </a:cubicBezTo>
                  <a:cubicBezTo>
                    <a:pt x="802" y="588"/>
                    <a:pt x="829" y="569"/>
                    <a:pt x="851" y="548"/>
                  </a:cubicBezTo>
                  <a:lnTo>
                    <a:pt x="851" y="548"/>
                  </a:lnTo>
                  <a:lnTo>
                    <a:pt x="847" y="553"/>
                  </a:lnTo>
                  <a:cubicBezTo>
                    <a:pt x="819" y="616"/>
                    <a:pt x="784" y="671"/>
                    <a:pt x="700" y="727"/>
                  </a:cubicBezTo>
                  <a:cubicBezTo>
                    <a:pt x="672" y="762"/>
                    <a:pt x="700" y="790"/>
                    <a:pt x="728" y="790"/>
                  </a:cubicBezTo>
                  <a:cubicBezTo>
                    <a:pt x="865" y="732"/>
                    <a:pt x="1002" y="551"/>
                    <a:pt x="997" y="408"/>
                  </a:cubicBezTo>
                  <a:lnTo>
                    <a:pt x="997" y="408"/>
                  </a:lnTo>
                  <a:cubicBezTo>
                    <a:pt x="1001" y="413"/>
                    <a:pt x="1008" y="413"/>
                    <a:pt x="1022" y="413"/>
                  </a:cubicBezTo>
                  <a:cubicBezTo>
                    <a:pt x="1106" y="413"/>
                    <a:pt x="1134" y="322"/>
                    <a:pt x="1078" y="266"/>
                  </a:cubicBezTo>
                  <a:cubicBezTo>
                    <a:pt x="931" y="147"/>
                    <a:pt x="672" y="0"/>
                    <a:pt x="4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79"/>
            <p:cNvSpPr/>
            <p:nvPr/>
          </p:nvSpPr>
          <p:spPr>
            <a:xfrm>
              <a:off x="5776140" y="4112960"/>
              <a:ext cx="6440" cy="9261"/>
            </a:xfrm>
            <a:custGeom>
              <a:rect b="b" l="l" r="r" t="t"/>
              <a:pathLst>
                <a:path extrusionOk="0" h="407" w="283">
                  <a:moveTo>
                    <a:pt x="15" y="1"/>
                  </a:moveTo>
                  <a:cubicBezTo>
                    <a:pt x="8" y="1"/>
                    <a:pt x="1" y="8"/>
                    <a:pt x="1" y="22"/>
                  </a:cubicBezTo>
                  <a:cubicBezTo>
                    <a:pt x="29" y="113"/>
                    <a:pt x="29" y="196"/>
                    <a:pt x="57" y="252"/>
                  </a:cubicBezTo>
                  <a:cubicBezTo>
                    <a:pt x="113" y="343"/>
                    <a:pt x="148" y="371"/>
                    <a:pt x="232" y="399"/>
                  </a:cubicBezTo>
                  <a:cubicBezTo>
                    <a:pt x="237" y="405"/>
                    <a:pt x="242" y="407"/>
                    <a:pt x="247" y="407"/>
                  </a:cubicBezTo>
                  <a:cubicBezTo>
                    <a:pt x="268" y="407"/>
                    <a:pt x="282" y="366"/>
                    <a:pt x="260" y="343"/>
                  </a:cubicBezTo>
                  <a:cubicBezTo>
                    <a:pt x="148" y="287"/>
                    <a:pt x="57" y="168"/>
                    <a:pt x="29" y="22"/>
                  </a:cubicBezTo>
                  <a:cubicBezTo>
                    <a:pt x="29" y="8"/>
                    <a:pt x="22" y="1"/>
                    <a:pt x="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79"/>
            <p:cNvSpPr/>
            <p:nvPr/>
          </p:nvSpPr>
          <p:spPr>
            <a:xfrm>
              <a:off x="5833756" y="4108182"/>
              <a:ext cx="4619" cy="4824"/>
            </a:xfrm>
            <a:custGeom>
              <a:rect b="b" l="l" r="r" t="t"/>
              <a:pathLst>
                <a:path extrusionOk="0" h="212" w="203">
                  <a:moveTo>
                    <a:pt x="119" y="1"/>
                  </a:moveTo>
                  <a:cubicBezTo>
                    <a:pt x="91" y="1"/>
                    <a:pt x="28" y="29"/>
                    <a:pt x="0" y="57"/>
                  </a:cubicBezTo>
                  <a:cubicBezTo>
                    <a:pt x="0" y="113"/>
                    <a:pt x="0" y="148"/>
                    <a:pt x="63" y="176"/>
                  </a:cubicBezTo>
                  <a:lnTo>
                    <a:pt x="91" y="176"/>
                  </a:lnTo>
                  <a:cubicBezTo>
                    <a:pt x="91" y="204"/>
                    <a:pt x="91" y="204"/>
                    <a:pt x="119" y="204"/>
                  </a:cubicBezTo>
                  <a:cubicBezTo>
                    <a:pt x="129" y="209"/>
                    <a:pt x="138" y="211"/>
                    <a:pt x="147" y="211"/>
                  </a:cubicBezTo>
                  <a:cubicBezTo>
                    <a:pt x="184" y="211"/>
                    <a:pt x="203" y="164"/>
                    <a:pt x="203" y="113"/>
                  </a:cubicBezTo>
                  <a:lnTo>
                    <a:pt x="175" y="85"/>
                  </a:lnTo>
                  <a:lnTo>
                    <a:pt x="175" y="29"/>
                  </a:lnTo>
                  <a:cubicBezTo>
                    <a:pt x="147" y="29"/>
                    <a:pt x="147" y="29"/>
                    <a:pt x="1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79"/>
            <p:cNvSpPr/>
            <p:nvPr/>
          </p:nvSpPr>
          <p:spPr>
            <a:xfrm>
              <a:off x="5800647" y="4104768"/>
              <a:ext cx="28808" cy="12379"/>
            </a:xfrm>
            <a:custGeom>
              <a:rect b="b" l="l" r="r" t="t"/>
              <a:pathLst>
                <a:path extrusionOk="0" h="544" w="1266">
                  <a:moveTo>
                    <a:pt x="883" y="0"/>
                  </a:moveTo>
                  <a:cubicBezTo>
                    <a:pt x="662" y="0"/>
                    <a:pt x="398" y="76"/>
                    <a:pt x="294" y="123"/>
                  </a:cubicBezTo>
                  <a:cubicBezTo>
                    <a:pt x="176" y="179"/>
                    <a:pt x="1" y="298"/>
                    <a:pt x="85" y="438"/>
                  </a:cubicBezTo>
                  <a:cubicBezTo>
                    <a:pt x="127" y="518"/>
                    <a:pt x="207" y="544"/>
                    <a:pt x="281" y="544"/>
                  </a:cubicBezTo>
                  <a:cubicBezTo>
                    <a:pt x="317" y="544"/>
                    <a:pt x="351" y="538"/>
                    <a:pt x="378" y="528"/>
                  </a:cubicBezTo>
                  <a:cubicBezTo>
                    <a:pt x="406" y="528"/>
                    <a:pt x="434" y="501"/>
                    <a:pt x="406" y="501"/>
                  </a:cubicBezTo>
                  <a:cubicBezTo>
                    <a:pt x="406" y="473"/>
                    <a:pt x="378" y="473"/>
                    <a:pt x="350" y="473"/>
                  </a:cubicBezTo>
                  <a:cubicBezTo>
                    <a:pt x="294" y="473"/>
                    <a:pt x="259" y="473"/>
                    <a:pt x="231" y="410"/>
                  </a:cubicBezTo>
                  <a:cubicBezTo>
                    <a:pt x="176" y="326"/>
                    <a:pt x="259" y="263"/>
                    <a:pt x="322" y="235"/>
                  </a:cubicBezTo>
                  <a:cubicBezTo>
                    <a:pt x="406" y="179"/>
                    <a:pt x="469" y="179"/>
                    <a:pt x="525" y="179"/>
                  </a:cubicBezTo>
                  <a:cubicBezTo>
                    <a:pt x="609" y="151"/>
                    <a:pt x="700" y="123"/>
                    <a:pt x="756" y="123"/>
                  </a:cubicBezTo>
                  <a:cubicBezTo>
                    <a:pt x="801" y="110"/>
                    <a:pt x="847" y="101"/>
                    <a:pt x="890" y="101"/>
                  </a:cubicBezTo>
                  <a:cubicBezTo>
                    <a:pt x="961" y="101"/>
                    <a:pt x="1026" y="123"/>
                    <a:pt x="1078" y="179"/>
                  </a:cubicBezTo>
                  <a:cubicBezTo>
                    <a:pt x="1106" y="207"/>
                    <a:pt x="1134" y="263"/>
                    <a:pt x="1168" y="326"/>
                  </a:cubicBezTo>
                  <a:cubicBezTo>
                    <a:pt x="1168" y="326"/>
                    <a:pt x="1182" y="333"/>
                    <a:pt x="1196" y="333"/>
                  </a:cubicBezTo>
                  <a:cubicBezTo>
                    <a:pt x="1210" y="333"/>
                    <a:pt x="1224" y="326"/>
                    <a:pt x="1224" y="298"/>
                  </a:cubicBezTo>
                  <a:cubicBezTo>
                    <a:pt x="1265" y="69"/>
                    <a:pt x="1093" y="0"/>
                    <a:pt x="8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79"/>
            <p:cNvSpPr/>
            <p:nvPr/>
          </p:nvSpPr>
          <p:spPr>
            <a:xfrm>
              <a:off x="5769473" y="4102152"/>
              <a:ext cx="10035" cy="12948"/>
            </a:xfrm>
            <a:custGeom>
              <a:rect b="b" l="l" r="r" t="t"/>
              <a:pathLst>
                <a:path extrusionOk="0" h="569" w="441">
                  <a:moveTo>
                    <a:pt x="406" y="0"/>
                  </a:moveTo>
                  <a:cubicBezTo>
                    <a:pt x="378" y="28"/>
                    <a:pt x="322" y="63"/>
                    <a:pt x="294" y="91"/>
                  </a:cubicBezTo>
                  <a:cubicBezTo>
                    <a:pt x="231" y="147"/>
                    <a:pt x="175" y="203"/>
                    <a:pt x="147" y="266"/>
                  </a:cubicBezTo>
                  <a:cubicBezTo>
                    <a:pt x="56" y="350"/>
                    <a:pt x="0" y="441"/>
                    <a:pt x="0" y="553"/>
                  </a:cubicBezTo>
                  <a:cubicBezTo>
                    <a:pt x="0" y="553"/>
                    <a:pt x="13" y="568"/>
                    <a:pt x="21" y="568"/>
                  </a:cubicBezTo>
                  <a:cubicBezTo>
                    <a:pt x="25" y="568"/>
                    <a:pt x="28" y="564"/>
                    <a:pt x="28" y="553"/>
                  </a:cubicBezTo>
                  <a:cubicBezTo>
                    <a:pt x="91" y="469"/>
                    <a:pt x="147" y="378"/>
                    <a:pt x="203" y="294"/>
                  </a:cubicBezTo>
                  <a:cubicBezTo>
                    <a:pt x="266" y="203"/>
                    <a:pt x="350" y="119"/>
                    <a:pt x="441" y="28"/>
                  </a:cubicBezTo>
                  <a:cubicBezTo>
                    <a:pt x="441" y="28"/>
                    <a:pt x="441" y="0"/>
                    <a:pt x="4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79"/>
            <p:cNvSpPr/>
            <p:nvPr/>
          </p:nvSpPr>
          <p:spPr>
            <a:xfrm>
              <a:off x="5751656" y="4105952"/>
              <a:ext cx="20411" cy="26396"/>
            </a:xfrm>
            <a:custGeom>
              <a:rect b="b" l="l" r="r" t="t"/>
              <a:pathLst>
                <a:path extrusionOk="0" h="1160" w="897">
                  <a:moveTo>
                    <a:pt x="859" y="0"/>
                  </a:moveTo>
                  <a:cubicBezTo>
                    <a:pt x="853" y="0"/>
                    <a:pt x="846" y="2"/>
                    <a:pt x="839" y="8"/>
                  </a:cubicBezTo>
                  <a:cubicBezTo>
                    <a:pt x="664" y="155"/>
                    <a:pt x="580" y="358"/>
                    <a:pt x="434" y="532"/>
                  </a:cubicBezTo>
                  <a:cubicBezTo>
                    <a:pt x="259" y="707"/>
                    <a:pt x="112" y="882"/>
                    <a:pt x="0" y="1120"/>
                  </a:cubicBezTo>
                  <a:cubicBezTo>
                    <a:pt x="0" y="1140"/>
                    <a:pt x="14" y="1159"/>
                    <a:pt x="32" y="1159"/>
                  </a:cubicBezTo>
                  <a:cubicBezTo>
                    <a:pt x="40" y="1159"/>
                    <a:pt x="48" y="1156"/>
                    <a:pt x="56" y="1148"/>
                  </a:cubicBezTo>
                  <a:cubicBezTo>
                    <a:pt x="203" y="945"/>
                    <a:pt x="406" y="735"/>
                    <a:pt x="552" y="532"/>
                  </a:cubicBezTo>
                  <a:cubicBezTo>
                    <a:pt x="664" y="386"/>
                    <a:pt x="727" y="211"/>
                    <a:pt x="874" y="36"/>
                  </a:cubicBezTo>
                  <a:cubicBezTo>
                    <a:pt x="897" y="36"/>
                    <a:pt x="883" y="0"/>
                    <a:pt x="8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79"/>
            <p:cNvSpPr/>
            <p:nvPr/>
          </p:nvSpPr>
          <p:spPr>
            <a:xfrm>
              <a:off x="5751838" y="4120765"/>
              <a:ext cx="15746" cy="20161"/>
            </a:xfrm>
            <a:custGeom>
              <a:rect b="b" l="l" r="r" t="t"/>
              <a:pathLst>
                <a:path extrusionOk="0" h="886" w="692">
                  <a:moveTo>
                    <a:pt x="656" y="0"/>
                  </a:moveTo>
                  <a:cubicBezTo>
                    <a:pt x="426" y="294"/>
                    <a:pt x="132" y="497"/>
                    <a:pt x="20" y="846"/>
                  </a:cubicBezTo>
                  <a:cubicBezTo>
                    <a:pt x="0" y="866"/>
                    <a:pt x="22" y="886"/>
                    <a:pt x="47" y="886"/>
                  </a:cubicBezTo>
                  <a:cubicBezTo>
                    <a:pt x="57" y="886"/>
                    <a:pt x="68" y="883"/>
                    <a:pt x="76" y="874"/>
                  </a:cubicBezTo>
                  <a:cubicBezTo>
                    <a:pt x="223" y="553"/>
                    <a:pt x="482" y="322"/>
                    <a:pt x="691" y="28"/>
                  </a:cubicBezTo>
                  <a:cubicBezTo>
                    <a:pt x="691" y="28"/>
                    <a:pt x="691" y="0"/>
                    <a:pt x="6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79"/>
            <p:cNvSpPr/>
            <p:nvPr/>
          </p:nvSpPr>
          <p:spPr>
            <a:xfrm>
              <a:off x="5742258" y="4230262"/>
              <a:ext cx="8624" cy="57047"/>
            </a:xfrm>
            <a:custGeom>
              <a:rect b="b" l="l" r="r" t="t"/>
              <a:pathLst>
                <a:path extrusionOk="0" h="2507" w="379">
                  <a:moveTo>
                    <a:pt x="291" y="1"/>
                  </a:moveTo>
                  <a:cubicBezTo>
                    <a:pt x="280" y="1"/>
                    <a:pt x="266" y="10"/>
                    <a:pt x="266" y="27"/>
                  </a:cubicBezTo>
                  <a:cubicBezTo>
                    <a:pt x="91" y="405"/>
                    <a:pt x="63" y="866"/>
                    <a:pt x="91" y="1279"/>
                  </a:cubicBezTo>
                  <a:cubicBezTo>
                    <a:pt x="91" y="1684"/>
                    <a:pt x="147" y="2125"/>
                    <a:pt x="322" y="2474"/>
                  </a:cubicBezTo>
                  <a:cubicBezTo>
                    <a:pt x="322" y="2498"/>
                    <a:pt x="332" y="2507"/>
                    <a:pt x="344" y="2507"/>
                  </a:cubicBezTo>
                  <a:cubicBezTo>
                    <a:pt x="359" y="2507"/>
                    <a:pt x="378" y="2490"/>
                    <a:pt x="378" y="2474"/>
                  </a:cubicBezTo>
                  <a:cubicBezTo>
                    <a:pt x="203" y="1656"/>
                    <a:pt x="1" y="838"/>
                    <a:pt x="294" y="27"/>
                  </a:cubicBezTo>
                  <a:cubicBezTo>
                    <a:pt x="308" y="10"/>
                    <a:pt x="301" y="1"/>
                    <a:pt x="2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79"/>
            <p:cNvSpPr/>
            <p:nvPr/>
          </p:nvSpPr>
          <p:spPr>
            <a:xfrm>
              <a:off x="5748948" y="4239615"/>
              <a:ext cx="14427" cy="54430"/>
            </a:xfrm>
            <a:custGeom>
              <a:rect b="b" l="l" r="r" t="t"/>
              <a:pathLst>
                <a:path extrusionOk="0" h="2392" w="634">
                  <a:moveTo>
                    <a:pt x="200" y="1"/>
                  </a:moveTo>
                  <a:cubicBezTo>
                    <a:pt x="189" y="1"/>
                    <a:pt x="175" y="8"/>
                    <a:pt x="175" y="22"/>
                  </a:cubicBezTo>
                  <a:cubicBezTo>
                    <a:pt x="0" y="840"/>
                    <a:pt x="147" y="1623"/>
                    <a:pt x="525" y="2378"/>
                  </a:cubicBezTo>
                  <a:cubicBezTo>
                    <a:pt x="532" y="2388"/>
                    <a:pt x="545" y="2392"/>
                    <a:pt x="558" y="2392"/>
                  </a:cubicBezTo>
                  <a:cubicBezTo>
                    <a:pt x="593" y="2392"/>
                    <a:pt x="634" y="2363"/>
                    <a:pt x="609" y="2322"/>
                  </a:cubicBezTo>
                  <a:cubicBezTo>
                    <a:pt x="497" y="1972"/>
                    <a:pt x="350" y="1651"/>
                    <a:pt x="259" y="1301"/>
                  </a:cubicBezTo>
                  <a:cubicBezTo>
                    <a:pt x="147" y="896"/>
                    <a:pt x="147" y="455"/>
                    <a:pt x="203" y="22"/>
                  </a:cubicBezTo>
                  <a:cubicBezTo>
                    <a:pt x="217" y="8"/>
                    <a:pt x="210" y="1"/>
                    <a:pt x="2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79"/>
            <p:cNvSpPr/>
            <p:nvPr/>
          </p:nvSpPr>
          <p:spPr>
            <a:xfrm>
              <a:off x="5816121" y="4306287"/>
              <a:ext cx="8169" cy="14290"/>
            </a:xfrm>
            <a:custGeom>
              <a:rect b="b" l="l" r="r" t="t"/>
              <a:pathLst>
                <a:path extrusionOk="0" h="628" w="359">
                  <a:moveTo>
                    <a:pt x="325" y="0"/>
                  </a:moveTo>
                  <a:cubicBezTo>
                    <a:pt x="311" y="0"/>
                    <a:pt x="293" y="9"/>
                    <a:pt x="279" y="35"/>
                  </a:cubicBezTo>
                  <a:cubicBezTo>
                    <a:pt x="223" y="210"/>
                    <a:pt x="139" y="413"/>
                    <a:pt x="20" y="588"/>
                  </a:cubicBezTo>
                  <a:cubicBezTo>
                    <a:pt x="0" y="608"/>
                    <a:pt x="22" y="627"/>
                    <a:pt x="47" y="627"/>
                  </a:cubicBezTo>
                  <a:cubicBezTo>
                    <a:pt x="57" y="627"/>
                    <a:pt x="68" y="624"/>
                    <a:pt x="76" y="616"/>
                  </a:cubicBezTo>
                  <a:cubicBezTo>
                    <a:pt x="251" y="469"/>
                    <a:pt x="279" y="238"/>
                    <a:pt x="342" y="35"/>
                  </a:cubicBezTo>
                  <a:cubicBezTo>
                    <a:pt x="358" y="19"/>
                    <a:pt x="346" y="0"/>
                    <a:pt x="3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79"/>
            <p:cNvSpPr/>
            <p:nvPr/>
          </p:nvSpPr>
          <p:spPr>
            <a:xfrm>
              <a:off x="5769473" y="4303169"/>
              <a:ext cx="7327" cy="21936"/>
            </a:xfrm>
            <a:custGeom>
              <a:rect b="b" l="l" r="r" t="t"/>
              <a:pathLst>
                <a:path extrusionOk="0" h="964" w="322">
                  <a:moveTo>
                    <a:pt x="183" y="1"/>
                  </a:moveTo>
                  <a:cubicBezTo>
                    <a:pt x="164" y="1"/>
                    <a:pt x="147" y="16"/>
                    <a:pt x="147" y="53"/>
                  </a:cubicBezTo>
                  <a:cubicBezTo>
                    <a:pt x="91" y="284"/>
                    <a:pt x="0" y="753"/>
                    <a:pt x="266" y="955"/>
                  </a:cubicBezTo>
                  <a:cubicBezTo>
                    <a:pt x="271" y="961"/>
                    <a:pt x="277" y="963"/>
                    <a:pt x="282" y="963"/>
                  </a:cubicBezTo>
                  <a:cubicBezTo>
                    <a:pt x="304" y="963"/>
                    <a:pt x="322" y="922"/>
                    <a:pt x="322" y="900"/>
                  </a:cubicBezTo>
                  <a:cubicBezTo>
                    <a:pt x="175" y="634"/>
                    <a:pt x="175" y="347"/>
                    <a:pt x="231" y="53"/>
                  </a:cubicBezTo>
                  <a:cubicBezTo>
                    <a:pt x="231" y="23"/>
                    <a:pt x="206" y="1"/>
                    <a:pt x="18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79"/>
            <p:cNvSpPr/>
            <p:nvPr/>
          </p:nvSpPr>
          <p:spPr>
            <a:xfrm>
              <a:off x="5670034" y="4091571"/>
              <a:ext cx="422287" cy="458308"/>
            </a:xfrm>
            <a:custGeom>
              <a:rect b="b" l="l" r="r" t="t"/>
              <a:pathLst>
                <a:path extrusionOk="0" h="20141" w="18558">
                  <a:moveTo>
                    <a:pt x="7461" y="1255"/>
                  </a:moveTo>
                  <a:cubicBezTo>
                    <a:pt x="7433" y="1283"/>
                    <a:pt x="7433" y="1283"/>
                    <a:pt x="7433" y="1311"/>
                  </a:cubicBezTo>
                  <a:cubicBezTo>
                    <a:pt x="7398" y="1339"/>
                    <a:pt x="7398" y="1402"/>
                    <a:pt x="7370" y="1430"/>
                  </a:cubicBezTo>
                  <a:cubicBezTo>
                    <a:pt x="7370" y="1402"/>
                    <a:pt x="7342" y="1402"/>
                    <a:pt x="7314" y="1367"/>
                  </a:cubicBezTo>
                  <a:cubicBezTo>
                    <a:pt x="7314" y="1339"/>
                    <a:pt x="7286" y="1311"/>
                    <a:pt x="7286" y="1311"/>
                  </a:cubicBezTo>
                  <a:lnTo>
                    <a:pt x="7286" y="1283"/>
                  </a:lnTo>
                  <a:cubicBezTo>
                    <a:pt x="7342" y="1283"/>
                    <a:pt x="7398" y="1255"/>
                    <a:pt x="7461" y="1255"/>
                  </a:cubicBezTo>
                  <a:close/>
                  <a:moveTo>
                    <a:pt x="7748" y="1255"/>
                  </a:moveTo>
                  <a:cubicBezTo>
                    <a:pt x="7720" y="1339"/>
                    <a:pt x="7692" y="1402"/>
                    <a:pt x="7664" y="1430"/>
                  </a:cubicBezTo>
                  <a:cubicBezTo>
                    <a:pt x="7664" y="1430"/>
                    <a:pt x="7636" y="1430"/>
                    <a:pt x="7636" y="1458"/>
                  </a:cubicBezTo>
                  <a:lnTo>
                    <a:pt x="7636" y="1339"/>
                  </a:lnTo>
                  <a:cubicBezTo>
                    <a:pt x="7608" y="1311"/>
                    <a:pt x="7608" y="1283"/>
                    <a:pt x="7608" y="1255"/>
                  </a:cubicBezTo>
                  <a:close/>
                  <a:moveTo>
                    <a:pt x="6440" y="1367"/>
                  </a:moveTo>
                  <a:cubicBezTo>
                    <a:pt x="6440" y="1402"/>
                    <a:pt x="6440" y="1430"/>
                    <a:pt x="6412" y="1458"/>
                  </a:cubicBezTo>
                  <a:cubicBezTo>
                    <a:pt x="6412" y="1458"/>
                    <a:pt x="6384" y="1486"/>
                    <a:pt x="6384" y="1514"/>
                  </a:cubicBezTo>
                  <a:cubicBezTo>
                    <a:pt x="6349" y="1486"/>
                    <a:pt x="6321" y="1458"/>
                    <a:pt x="6321" y="1402"/>
                  </a:cubicBezTo>
                  <a:cubicBezTo>
                    <a:pt x="6349" y="1402"/>
                    <a:pt x="6412" y="1402"/>
                    <a:pt x="6440" y="1367"/>
                  </a:cubicBezTo>
                  <a:close/>
                  <a:moveTo>
                    <a:pt x="6762" y="1367"/>
                  </a:moveTo>
                  <a:cubicBezTo>
                    <a:pt x="6734" y="1430"/>
                    <a:pt x="6699" y="1458"/>
                    <a:pt x="6671" y="1514"/>
                  </a:cubicBezTo>
                  <a:cubicBezTo>
                    <a:pt x="6671" y="1486"/>
                    <a:pt x="6643" y="1458"/>
                    <a:pt x="6643" y="1458"/>
                  </a:cubicBezTo>
                  <a:cubicBezTo>
                    <a:pt x="6615" y="1430"/>
                    <a:pt x="6615" y="1402"/>
                    <a:pt x="6615" y="1367"/>
                  </a:cubicBezTo>
                  <a:close/>
                  <a:moveTo>
                    <a:pt x="7139" y="1339"/>
                  </a:moveTo>
                  <a:cubicBezTo>
                    <a:pt x="7083" y="1402"/>
                    <a:pt x="7048" y="1458"/>
                    <a:pt x="7020" y="1514"/>
                  </a:cubicBezTo>
                  <a:lnTo>
                    <a:pt x="7020" y="1542"/>
                  </a:lnTo>
                  <a:cubicBezTo>
                    <a:pt x="7020" y="1514"/>
                    <a:pt x="6992" y="1486"/>
                    <a:pt x="6964" y="1486"/>
                  </a:cubicBezTo>
                  <a:cubicBezTo>
                    <a:pt x="6964" y="1458"/>
                    <a:pt x="6936" y="1402"/>
                    <a:pt x="6908" y="1367"/>
                  </a:cubicBezTo>
                  <a:lnTo>
                    <a:pt x="7020" y="1367"/>
                  </a:lnTo>
                  <a:cubicBezTo>
                    <a:pt x="7048" y="1339"/>
                    <a:pt x="7111" y="1339"/>
                    <a:pt x="7139" y="1339"/>
                  </a:cubicBezTo>
                  <a:close/>
                  <a:moveTo>
                    <a:pt x="6499" y="1696"/>
                  </a:moveTo>
                  <a:cubicBezTo>
                    <a:pt x="6503" y="1696"/>
                    <a:pt x="6510" y="1703"/>
                    <a:pt x="6524" y="1717"/>
                  </a:cubicBezTo>
                  <a:cubicBezTo>
                    <a:pt x="6524" y="1752"/>
                    <a:pt x="6559" y="1752"/>
                    <a:pt x="6559" y="1780"/>
                  </a:cubicBezTo>
                  <a:cubicBezTo>
                    <a:pt x="6587" y="1808"/>
                    <a:pt x="6587" y="1836"/>
                    <a:pt x="6615" y="1864"/>
                  </a:cubicBezTo>
                  <a:cubicBezTo>
                    <a:pt x="6524" y="1864"/>
                    <a:pt x="6468" y="1836"/>
                    <a:pt x="6384" y="1836"/>
                  </a:cubicBezTo>
                  <a:cubicBezTo>
                    <a:pt x="6412" y="1780"/>
                    <a:pt x="6468" y="1752"/>
                    <a:pt x="6496" y="1717"/>
                  </a:cubicBezTo>
                  <a:cubicBezTo>
                    <a:pt x="6496" y="1703"/>
                    <a:pt x="6496" y="1696"/>
                    <a:pt x="6499" y="1696"/>
                  </a:cubicBezTo>
                  <a:close/>
                  <a:moveTo>
                    <a:pt x="6846" y="1780"/>
                  </a:moveTo>
                  <a:cubicBezTo>
                    <a:pt x="6874" y="1780"/>
                    <a:pt x="6908" y="1808"/>
                    <a:pt x="6936" y="1864"/>
                  </a:cubicBezTo>
                  <a:lnTo>
                    <a:pt x="6762" y="1864"/>
                  </a:lnTo>
                  <a:cubicBezTo>
                    <a:pt x="6790" y="1836"/>
                    <a:pt x="6818" y="1780"/>
                    <a:pt x="6846" y="1780"/>
                  </a:cubicBezTo>
                  <a:close/>
                  <a:moveTo>
                    <a:pt x="7268" y="1836"/>
                  </a:moveTo>
                  <a:cubicBezTo>
                    <a:pt x="7272" y="1836"/>
                    <a:pt x="7272" y="1850"/>
                    <a:pt x="7286" y="1892"/>
                  </a:cubicBezTo>
                  <a:cubicBezTo>
                    <a:pt x="7286" y="1927"/>
                    <a:pt x="7286" y="1955"/>
                    <a:pt x="7314" y="1983"/>
                  </a:cubicBezTo>
                  <a:cubicBezTo>
                    <a:pt x="7258" y="1983"/>
                    <a:pt x="7195" y="1955"/>
                    <a:pt x="7167" y="1927"/>
                  </a:cubicBezTo>
                  <a:cubicBezTo>
                    <a:pt x="7167" y="1892"/>
                    <a:pt x="7195" y="1864"/>
                    <a:pt x="7223" y="1864"/>
                  </a:cubicBezTo>
                  <a:cubicBezTo>
                    <a:pt x="7255" y="1850"/>
                    <a:pt x="7263" y="1836"/>
                    <a:pt x="7268" y="1836"/>
                  </a:cubicBezTo>
                  <a:close/>
                  <a:moveTo>
                    <a:pt x="7687" y="1845"/>
                  </a:moveTo>
                  <a:cubicBezTo>
                    <a:pt x="7696" y="1845"/>
                    <a:pt x="7708" y="1852"/>
                    <a:pt x="7720" y="1864"/>
                  </a:cubicBezTo>
                  <a:cubicBezTo>
                    <a:pt x="7692" y="1927"/>
                    <a:pt x="7692" y="1955"/>
                    <a:pt x="7692" y="1983"/>
                  </a:cubicBezTo>
                  <a:cubicBezTo>
                    <a:pt x="7692" y="2011"/>
                    <a:pt x="7720" y="2038"/>
                    <a:pt x="7720" y="2066"/>
                  </a:cubicBezTo>
                  <a:cubicBezTo>
                    <a:pt x="7636" y="2038"/>
                    <a:pt x="7573" y="2038"/>
                    <a:pt x="7517" y="2038"/>
                  </a:cubicBezTo>
                  <a:cubicBezTo>
                    <a:pt x="7545" y="1983"/>
                    <a:pt x="7608" y="1927"/>
                    <a:pt x="7664" y="1892"/>
                  </a:cubicBezTo>
                  <a:cubicBezTo>
                    <a:pt x="7664" y="1859"/>
                    <a:pt x="7673" y="1845"/>
                    <a:pt x="7687" y="1845"/>
                  </a:cubicBezTo>
                  <a:close/>
                  <a:moveTo>
                    <a:pt x="3412" y="10779"/>
                  </a:moveTo>
                  <a:cubicBezTo>
                    <a:pt x="3552" y="10926"/>
                    <a:pt x="3699" y="11045"/>
                    <a:pt x="3846" y="11191"/>
                  </a:cubicBezTo>
                  <a:cubicBezTo>
                    <a:pt x="3699" y="11331"/>
                    <a:pt x="3643" y="11569"/>
                    <a:pt x="3468" y="11744"/>
                  </a:cubicBezTo>
                  <a:cubicBezTo>
                    <a:pt x="3349" y="11856"/>
                    <a:pt x="3237" y="11891"/>
                    <a:pt x="3063" y="11919"/>
                  </a:cubicBezTo>
                  <a:cubicBezTo>
                    <a:pt x="2965" y="11919"/>
                    <a:pt x="2867" y="11931"/>
                    <a:pt x="2769" y="11931"/>
                  </a:cubicBezTo>
                  <a:cubicBezTo>
                    <a:pt x="2720" y="11931"/>
                    <a:pt x="2671" y="11928"/>
                    <a:pt x="2622" y="11919"/>
                  </a:cubicBezTo>
                  <a:cubicBezTo>
                    <a:pt x="2355" y="11861"/>
                    <a:pt x="2116" y="11740"/>
                    <a:pt x="1833" y="11740"/>
                  </a:cubicBezTo>
                  <a:cubicBezTo>
                    <a:pt x="1805" y="11740"/>
                    <a:pt x="1777" y="11741"/>
                    <a:pt x="1748" y="11744"/>
                  </a:cubicBezTo>
                  <a:cubicBezTo>
                    <a:pt x="1692" y="11744"/>
                    <a:pt x="1573" y="11772"/>
                    <a:pt x="1489" y="11800"/>
                  </a:cubicBezTo>
                  <a:cubicBezTo>
                    <a:pt x="1371" y="11800"/>
                    <a:pt x="1315" y="11891"/>
                    <a:pt x="1252" y="12003"/>
                  </a:cubicBezTo>
                  <a:cubicBezTo>
                    <a:pt x="1196" y="12121"/>
                    <a:pt x="1140" y="12205"/>
                    <a:pt x="1049" y="12296"/>
                  </a:cubicBezTo>
                  <a:cubicBezTo>
                    <a:pt x="993" y="12352"/>
                    <a:pt x="930" y="12415"/>
                    <a:pt x="930" y="12499"/>
                  </a:cubicBezTo>
                  <a:cubicBezTo>
                    <a:pt x="930" y="12590"/>
                    <a:pt x="930" y="12646"/>
                    <a:pt x="965" y="12730"/>
                  </a:cubicBezTo>
                  <a:cubicBezTo>
                    <a:pt x="965" y="12793"/>
                    <a:pt x="1021" y="12905"/>
                    <a:pt x="930" y="12905"/>
                  </a:cubicBezTo>
                  <a:cubicBezTo>
                    <a:pt x="917" y="12910"/>
                    <a:pt x="904" y="12912"/>
                    <a:pt x="890" y="12912"/>
                  </a:cubicBezTo>
                  <a:cubicBezTo>
                    <a:pt x="812" y="12912"/>
                    <a:pt x="723" y="12836"/>
                    <a:pt x="699" y="12765"/>
                  </a:cubicBezTo>
                  <a:cubicBezTo>
                    <a:pt x="643" y="12618"/>
                    <a:pt x="755" y="12499"/>
                    <a:pt x="818" y="12380"/>
                  </a:cubicBezTo>
                  <a:cubicBezTo>
                    <a:pt x="874" y="12296"/>
                    <a:pt x="902" y="12205"/>
                    <a:pt x="930" y="12149"/>
                  </a:cubicBezTo>
                  <a:cubicBezTo>
                    <a:pt x="930" y="12121"/>
                    <a:pt x="930" y="12121"/>
                    <a:pt x="902" y="12121"/>
                  </a:cubicBezTo>
                  <a:cubicBezTo>
                    <a:pt x="755" y="12296"/>
                    <a:pt x="552" y="12443"/>
                    <a:pt x="524" y="12674"/>
                  </a:cubicBezTo>
                  <a:cubicBezTo>
                    <a:pt x="524" y="12730"/>
                    <a:pt x="524" y="12821"/>
                    <a:pt x="552" y="12905"/>
                  </a:cubicBezTo>
                  <a:lnTo>
                    <a:pt x="552" y="12905"/>
                  </a:lnTo>
                  <a:cubicBezTo>
                    <a:pt x="530" y="12904"/>
                    <a:pt x="374" y="12901"/>
                    <a:pt x="350" y="12877"/>
                  </a:cubicBezTo>
                  <a:cubicBezTo>
                    <a:pt x="322" y="12849"/>
                    <a:pt x="294" y="12821"/>
                    <a:pt x="294" y="12765"/>
                  </a:cubicBezTo>
                  <a:cubicBezTo>
                    <a:pt x="294" y="12646"/>
                    <a:pt x="350" y="12499"/>
                    <a:pt x="406" y="12415"/>
                  </a:cubicBezTo>
                  <a:cubicBezTo>
                    <a:pt x="496" y="12268"/>
                    <a:pt x="643" y="12205"/>
                    <a:pt x="727" y="12121"/>
                  </a:cubicBezTo>
                  <a:cubicBezTo>
                    <a:pt x="790" y="12031"/>
                    <a:pt x="874" y="11919"/>
                    <a:pt x="930" y="11828"/>
                  </a:cubicBezTo>
                  <a:cubicBezTo>
                    <a:pt x="993" y="11772"/>
                    <a:pt x="1021" y="11716"/>
                    <a:pt x="1077" y="11653"/>
                  </a:cubicBezTo>
                  <a:cubicBezTo>
                    <a:pt x="1105" y="11541"/>
                    <a:pt x="1077" y="11450"/>
                    <a:pt x="1280" y="11450"/>
                  </a:cubicBezTo>
                  <a:cubicBezTo>
                    <a:pt x="1343" y="11450"/>
                    <a:pt x="1398" y="11506"/>
                    <a:pt x="1454" y="11506"/>
                  </a:cubicBezTo>
                  <a:cubicBezTo>
                    <a:pt x="1776" y="11569"/>
                    <a:pt x="2098" y="11541"/>
                    <a:pt x="2391" y="11569"/>
                  </a:cubicBezTo>
                  <a:cubicBezTo>
                    <a:pt x="2495" y="11580"/>
                    <a:pt x="2595" y="11596"/>
                    <a:pt x="2689" y="11596"/>
                  </a:cubicBezTo>
                  <a:cubicBezTo>
                    <a:pt x="2830" y="11596"/>
                    <a:pt x="2958" y="11561"/>
                    <a:pt x="3063" y="11422"/>
                  </a:cubicBezTo>
                  <a:cubicBezTo>
                    <a:pt x="3147" y="11303"/>
                    <a:pt x="3175" y="11191"/>
                    <a:pt x="3237" y="11073"/>
                  </a:cubicBezTo>
                  <a:cubicBezTo>
                    <a:pt x="3293" y="10954"/>
                    <a:pt x="3349" y="10870"/>
                    <a:pt x="3412" y="10779"/>
                  </a:cubicBezTo>
                  <a:close/>
                  <a:moveTo>
                    <a:pt x="1140" y="12905"/>
                  </a:moveTo>
                  <a:cubicBezTo>
                    <a:pt x="1168" y="12940"/>
                    <a:pt x="1224" y="12940"/>
                    <a:pt x="1252" y="12968"/>
                  </a:cubicBezTo>
                  <a:lnTo>
                    <a:pt x="1280" y="12968"/>
                  </a:lnTo>
                  <a:cubicBezTo>
                    <a:pt x="1252" y="12995"/>
                    <a:pt x="1224" y="13023"/>
                    <a:pt x="1196" y="13023"/>
                  </a:cubicBezTo>
                  <a:cubicBezTo>
                    <a:pt x="1168" y="13051"/>
                    <a:pt x="1077" y="13079"/>
                    <a:pt x="1021" y="13079"/>
                  </a:cubicBezTo>
                  <a:cubicBezTo>
                    <a:pt x="1077" y="13023"/>
                    <a:pt x="1105" y="12995"/>
                    <a:pt x="1140" y="12905"/>
                  </a:cubicBezTo>
                  <a:close/>
                  <a:moveTo>
                    <a:pt x="699" y="13051"/>
                  </a:moveTo>
                  <a:cubicBezTo>
                    <a:pt x="671" y="13114"/>
                    <a:pt x="671" y="13170"/>
                    <a:pt x="671" y="13226"/>
                  </a:cubicBezTo>
                  <a:lnTo>
                    <a:pt x="671" y="13289"/>
                  </a:lnTo>
                  <a:cubicBezTo>
                    <a:pt x="643" y="13254"/>
                    <a:pt x="580" y="13226"/>
                    <a:pt x="552" y="13198"/>
                  </a:cubicBezTo>
                  <a:cubicBezTo>
                    <a:pt x="524" y="13170"/>
                    <a:pt x="496" y="13142"/>
                    <a:pt x="468" y="13079"/>
                  </a:cubicBezTo>
                  <a:lnTo>
                    <a:pt x="524" y="13079"/>
                  </a:lnTo>
                  <a:cubicBezTo>
                    <a:pt x="552" y="13079"/>
                    <a:pt x="643" y="13079"/>
                    <a:pt x="671" y="13051"/>
                  </a:cubicBezTo>
                  <a:close/>
                  <a:moveTo>
                    <a:pt x="4286" y="14163"/>
                  </a:moveTo>
                  <a:cubicBezTo>
                    <a:pt x="4342" y="14191"/>
                    <a:pt x="4370" y="14191"/>
                    <a:pt x="4426" y="14191"/>
                  </a:cubicBezTo>
                  <a:lnTo>
                    <a:pt x="4545" y="14191"/>
                  </a:lnTo>
                  <a:cubicBezTo>
                    <a:pt x="4485" y="14271"/>
                    <a:pt x="4361" y="14340"/>
                    <a:pt x="4244" y="14340"/>
                  </a:cubicBezTo>
                  <a:cubicBezTo>
                    <a:pt x="4197" y="14340"/>
                    <a:pt x="4152" y="14329"/>
                    <a:pt x="4112" y="14303"/>
                  </a:cubicBezTo>
                  <a:cubicBezTo>
                    <a:pt x="4195" y="14275"/>
                    <a:pt x="4251" y="14219"/>
                    <a:pt x="4286" y="14163"/>
                  </a:cubicBezTo>
                  <a:close/>
                  <a:moveTo>
                    <a:pt x="2713" y="14247"/>
                  </a:moveTo>
                  <a:lnTo>
                    <a:pt x="2713" y="14247"/>
                  </a:lnTo>
                  <a:cubicBezTo>
                    <a:pt x="2753" y="14267"/>
                    <a:pt x="2806" y="14287"/>
                    <a:pt x="2866" y="14287"/>
                  </a:cubicBezTo>
                  <a:cubicBezTo>
                    <a:pt x="2891" y="14287"/>
                    <a:pt x="2917" y="14283"/>
                    <a:pt x="2944" y="14275"/>
                  </a:cubicBezTo>
                  <a:lnTo>
                    <a:pt x="2944" y="14338"/>
                  </a:lnTo>
                  <a:cubicBezTo>
                    <a:pt x="2888" y="14394"/>
                    <a:pt x="2853" y="14478"/>
                    <a:pt x="2853" y="14569"/>
                  </a:cubicBezTo>
                  <a:cubicBezTo>
                    <a:pt x="2797" y="14541"/>
                    <a:pt x="2769" y="14450"/>
                    <a:pt x="2741" y="14394"/>
                  </a:cubicBezTo>
                  <a:cubicBezTo>
                    <a:pt x="2741" y="14366"/>
                    <a:pt x="2713" y="14303"/>
                    <a:pt x="2713" y="14247"/>
                  </a:cubicBezTo>
                  <a:close/>
                  <a:moveTo>
                    <a:pt x="3468" y="14478"/>
                  </a:moveTo>
                  <a:cubicBezTo>
                    <a:pt x="3468" y="14541"/>
                    <a:pt x="3496" y="14569"/>
                    <a:pt x="3524" y="14597"/>
                  </a:cubicBezTo>
                  <a:cubicBezTo>
                    <a:pt x="3524" y="14653"/>
                    <a:pt x="3552" y="14688"/>
                    <a:pt x="3587" y="14716"/>
                  </a:cubicBezTo>
                  <a:cubicBezTo>
                    <a:pt x="3526" y="14716"/>
                    <a:pt x="3481" y="14728"/>
                    <a:pt x="3439" y="14728"/>
                  </a:cubicBezTo>
                  <a:cubicBezTo>
                    <a:pt x="3418" y="14728"/>
                    <a:pt x="3398" y="14725"/>
                    <a:pt x="3377" y="14716"/>
                  </a:cubicBezTo>
                  <a:cubicBezTo>
                    <a:pt x="3293" y="14688"/>
                    <a:pt x="3265" y="14597"/>
                    <a:pt x="3203" y="14513"/>
                  </a:cubicBezTo>
                  <a:cubicBezTo>
                    <a:pt x="3293" y="14513"/>
                    <a:pt x="3377" y="14513"/>
                    <a:pt x="3468" y="14478"/>
                  </a:cubicBezTo>
                  <a:close/>
                  <a:moveTo>
                    <a:pt x="6209" y="12590"/>
                  </a:moveTo>
                  <a:lnTo>
                    <a:pt x="6209" y="12590"/>
                  </a:lnTo>
                  <a:cubicBezTo>
                    <a:pt x="6468" y="12618"/>
                    <a:pt x="6734" y="12618"/>
                    <a:pt x="7020" y="12646"/>
                  </a:cubicBezTo>
                  <a:cubicBezTo>
                    <a:pt x="7195" y="12674"/>
                    <a:pt x="7258" y="12849"/>
                    <a:pt x="7398" y="12968"/>
                  </a:cubicBezTo>
                  <a:cubicBezTo>
                    <a:pt x="7489" y="13051"/>
                    <a:pt x="7608" y="13114"/>
                    <a:pt x="7720" y="13142"/>
                  </a:cubicBezTo>
                  <a:cubicBezTo>
                    <a:pt x="7748" y="13142"/>
                    <a:pt x="7783" y="13170"/>
                    <a:pt x="7810" y="13170"/>
                  </a:cubicBezTo>
                  <a:cubicBezTo>
                    <a:pt x="7922" y="13317"/>
                    <a:pt x="7894" y="13520"/>
                    <a:pt x="7894" y="13695"/>
                  </a:cubicBezTo>
                  <a:cubicBezTo>
                    <a:pt x="7894" y="13814"/>
                    <a:pt x="7922" y="13925"/>
                    <a:pt x="7957" y="14044"/>
                  </a:cubicBezTo>
                  <a:cubicBezTo>
                    <a:pt x="8013" y="14366"/>
                    <a:pt x="8244" y="14597"/>
                    <a:pt x="8363" y="14890"/>
                  </a:cubicBezTo>
                  <a:cubicBezTo>
                    <a:pt x="8447" y="15065"/>
                    <a:pt x="8510" y="15240"/>
                    <a:pt x="8419" y="15415"/>
                  </a:cubicBezTo>
                  <a:cubicBezTo>
                    <a:pt x="8335" y="15590"/>
                    <a:pt x="8132" y="15702"/>
                    <a:pt x="7985" y="15792"/>
                  </a:cubicBezTo>
                  <a:cubicBezTo>
                    <a:pt x="7720" y="15939"/>
                    <a:pt x="7461" y="16023"/>
                    <a:pt x="7223" y="16198"/>
                  </a:cubicBezTo>
                  <a:cubicBezTo>
                    <a:pt x="7020" y="16345"/>
                    <a:pt x="6936" y="16520"/>
                    <a:pt x="6936" y="16750"/>
                  </a:cubicBezTo>
                  <a:cubicBezTo>
                    <a:pt x="6908" y="16960"/>
                    <a:pt x="6846" y="17016"/>
                    <a:pt x="6643" y="17135"/>
                  </a:cubicBezTo>
                  <a:cubicBezTo>
                    <a:pt x="6587" y="17163"/>
                    <a:pt x="6496" y="17247"/>
                    <a:pt x="6440" y="17338"/>
                  </a:cubicBezTo>
                  <a:cubicBezTo>
                    <a:pt x="6412" y="17422"/>
                    <a:pt x="6468" y="17568"/>
                    <a:pt x="6412" y="17659"/>
                  </a:cubicBezTo>
                  <a:cubicBezTo>
                    <a:pt x="6412" y="17719"/>
                    <a:pt x="6386" y="17747"/>
                    <a:pt x="6339" y="17747"/>
                  </a:cubicBezTo>
                  <a:cubicBezTo>
                    <a:pt x="6299" y="17747"/>
                    <a:pt x="6242" y="17726"/>
                    <a:pt x="6174" y="17687"/>
                  </a:cubicBezTo>
                  <a:cubicBezTo>
                    <a:pt x="6146" y="17659"/>
                    <a:pt x="6146" y="17596"/>
                    <a:pt x="6146" y="17541"/>
                  </a:cubicBezTo>
                  <a:cubicBezTo>
                    <a:pt x="6146" y="17450"/>
                    <a:pt x="6174" y="17366"/>
                    <a:pt x="6209" y="17275"/>
                  </a:cubicBezTo>
                  <a:cubicBezTo>
                    <a:pt x="6237" y="17163"/>
                    <a:pt x="6321" y="17072"/>
                    <a:pt x="6349" y="16960"/>
                  </a:cubicBezTo>
                  <a:cubicBezTo>
                    <a:pt x="6412" y="16841"/>
                    <a:pt x="6384" y="16666"/>
                    <a:pt x="6440" y="16548"/>
                  </a:cubicBezTo>
                  <a:cubicBezTo>
                    <a:pt x="6463" y="16525"/>
                    <a:pt x="6449" y="16484"/>
                    <a:pt x="6413" y="16484"/>
                  </a:cubicBezTo>
                  <a:cubicBezTo>
                    <a:pt x="6404" y="16484"/>
                    <a:pt x="6395" y="16486"/>
                    <a:pt x="6384" y="16492"/>
                  </a:cubicBezTo>
                  <a:cubicBezTo>
                    <a:pt x="6349" y="16548"/>
                    <a:pt x="6321" y="16576"/>
                    <a:pt x="6293" y="16639"/>
                  </a:cubicBezTo>
                  <a:cubicBezTo>
                    <a:pt x="6237" y="16785"/>
                    <a:pt x="6146" y="16897"/>
                    <a:pt x="6090" y="17044"/>
                  </a:cubicBezTo>
                  <a:cubicBezTo>
                    <a:pt x="5999" y="17191"/>
                    <a:pt x="5944" y="17366"/>
                    <a:pt x="5944" y="17541"/>
                  </a:cubicBezTo>
                  <a:cubicBezTo>
                    <a:pt x="5944" y="17596"/>
                    <a:pt x="5971" y="17659"/>
                    <a:pt x="5888" y="17687"/>
                  </a:cubicBezTo>
                  <a:cubicBezTo>
                    <a:pt x="5876" y="17693"/>
                    <a:pt x="5864" y="17695"/>
                    <a:pt x="5853" y="17695"/>
                  </a:cubicBezTo>
                  <a:cubicBezTo>
                    <a:pt x="5805" y="17695"/>
                    <a:pt x="5763" y="17653"/>
                    <a:pt x="5741" y="17624"/>
                  </a:cubicBezTo>
                  <a:cubicBezTo>
                    <a:pt x="5622" y="17513"/>
                    <a:pt x="5685" y="17338"/>
                    <a:pt x="5685" y="17191"/>
                  </a:cubicBezTo>
                  <a:cubicBezTo>
                    <a:pt x="5685" y="17016"/>
                    <a:pt x="5713" y="16813"/>
                    <a:pt x="5825" y="16666"/>
                  </a:cubicBezTo>
                  <a:cubicBezTo>
                    <a:pt x="5916" y="16520"/>
                    <a:pt x="6062" y="16401"/>
                    <a:pt x="6237" y="16345"/>
                  </a:cubicBezTo>
                  <a:cubicBezTo>
                    <a:pt x="6293" y="16345"/>
                    <a:pt x="6384" y="16345"/>
                    <a:pt x="6440" y="16317"/>
                  </a:cubicBezTo>
                  <a:cubicBezTo>
                    <a:pt x="6671" y="16226"/>
                    <a:pt x="6790" y="15939"/>
                    <a:pt x="6964" y="15792"/>
                  </a:cubicBezTo>
                  <a:cubicBezTo>
                    <a:pt x="7195" y="15590"/>
                    <a:pt x="7957" y="15240"/>
                    <a:pt x="7838" y="14827"/>
                  </a:cubicBezTo>
                  <a:cubicBezTo>
                    <a:pt x="7783" y="14625"/>
                    <a:pt x="7636" y="14478"/>
                    <a:pt x="7461" y="14338"/>
                  </a:cubicBezTo>
                  <a:cubicBezTo>
                    <a:pt x="7223" y="14163"/>
                    <a:pt x="6992" y="13953"/>
                    <a:pt x="6790" y="13751"/>
                  </a:cubicBezTo>
                  <a:cubicBezTo>
                    <a:pt x="6587" y="13576"/>
                    <a:pt x="6412" y="13401"/>
                    <a:pt x="6293" y="13170"/>
                  </a:cubicBezTo>
                  <a:cubicBezTo>
                    <a:pt x="6174" y="12940"/>
                    <a:pt x="6174" y="12793"/>
                    <a:pt x="6209" y="12590"/>
                  </a:cubicBezTo>
                  <a:close/>
                  <a:moveTo>
                    <a:pt x="6034" y="17862"/>
                  </a:moveTo>
                  <a:cubicBezTo>
                    <a:pt x="6062" y="17890"/>
                    <a:pt x="6062" y="17918"/>
                    <a:pt x="6118" y="17946"/>
                  </a:cubicBezTo>
                  <a:cubicBezTo>
                    <a:pt x="6090" y="18037"/>
                    <a:pt x="6209" y="18149"/>
                    <a:pt x="6062" y="18149"/>
                  </a:cubicBezTo>
                  <a:cubicBezTo>
                    <a:pt x="5999" y="18149"/>
                    <a:pt x="5944" y="18121"/>
                    <a:pt x="5888" y="18065"/>
                  </a:cubicBezTo>
                  <a:cubicBezTo>
                    <a:pt x="5825" y="18037"/>
                    <a:pt x="5769" y="17946"/>
                    <a:pt x="5713" y="17862"/>
                  </a:cubicBezTo>
                  <a:lnTo>
                    <a:pt x="5713" y="17862"/>
                  </a:lnTo>
                  <a:cubicBezTo>
                    <a:pt x="5741" y="17871"/>
                    <a:pt x="5773" y="17875"/>
                    <a:pt x="5807" y="17875"/>
                  </a:cubicBezTo>
                  <a:cubicBezTo>
                    <a:pt x="5876" y="17875"/>
                    <a:pt x="5955" y="17862"/>
                    <a:pt x="6034" y="17862"/>
                  </a:cubicBezTo>
                  <a:close/>
                  <a:moveTo>
                    <a:pt x="6440" y="17946"/>
                  </a:moveTo>
                  <a:cubicBezTo>
                    <a:pt x="6468" y="18037"/>
                    <a:pt x="6524" y="18093"/>
                    <a:pt x="6587" y="18184"/>
                  </a:cubicBezTo>
                  <a:lnTo>
                    <a:pt x="6524" y="18184"/>
                  </a:lnTo>
                  <a:cubicBezTo>
                    <a:pt x="6468" y="18184"/>
                    <a:pt x="6412" y="18149"/>
                    <a:pt x="6349" y="18121"/>
                  </a:cubicBezTo>
                  <a:cubicBezTo>
                    <a:pt x="6293" y="18093"/>
                    <a:pt x="6265" y="18065"/>
                    <a:pt x="6237" y="18009"/>
                  </a:cubicBezTo>
                  <a:cubicBezTo>
                    <a:pt x="6293" y="18009"/>
                    <a:pt x="6349" y="18009"/>
                    <a:pt x="6440" y="17946"/>
                  </a:cubicBezTo>
                  <a:close/>
                  <a:moveTo>
                    <a:pt x="12439" y="19435"/>
                  </a:moveTo>
                  <a:cubicBezTo>
                    <a:pt x="12467" y="19463"/>
                    <a:pt x="12586" y="19519"/>
                    <a:pt x="12614" y="19582"/>
                  </a:cubicBezTo>
                  <a:cubicBezTo>
                    <a:pt x="12614" y="19638"/>
                    <a:pt x="12558" y="19638"/>
                    <a:pt x="12530" y="19666"/>
                  </a:cubicBezTo>
                  <a:cubicBezTo>
                    <a:pt x="12467" y="19722"/>
                    <a:pt x="12411" y="19757"/>
                    <a:pt x="12356" y="19813"/>
                  </a:cubicBezTo>
                  <a:lnTo>
                    <a:pt x="12181" y="19813"/>
                  </a:lnTo>
                  <a:cubicBezTo>
                    <a:pt x="12153" y="19813"/>
                    <a:pt x="12034" y="19841"/>
                    <a:pt x="12006" y="19841"/>
                  </a:cubicBezTo>
                  <a:cubicBezTo>
                    <a:pt x="12006" y="19722"/>
                    <a:pt x="12118" y="19638"/>
                    <a:pt x="12181" y="19582"/>
                  </a:cubicBezTo>
                  <a:cubicBezTo>
                    <a:pt x="12265" y="19519"/>
                    <a:pt x="12356" y="19463"/>
                    <a:pt x="12439" y="19435"/>
                  </a:cubicBezTo>
                  <a:close/>
                  <a:moveTo>
                    <a:pt x="4818" y="185"/>
                  </a:moveTo>
                  <a:cubicBezTo>
                    <a:pt x="4951" y="185"/>
                    <a:pt x="5083" y="248"/>
                    <a:pt x="5216" y="290"/>
                  </a:cubicBezTo>
                  <a:cubicBezTo>
                    <a:pt x="5475" y="381"/>
                    <a:pt x="5741" y="493"/>
                    <a:pt x="6034" y="493"/>
                  </a:cubicBezTo>
                  <a:cubicBezTo>
                    <a:pt x="6090" y="499"/>
                    <a:pt x="6147" y="502"/>
                    <a:pt x="6205" y="502"/>
                  </a:cubicBezTo>
                  <a:cubicBezTo>
                    <a:pt x="6355" y="502"/>
                    <a:pt x="6511" y="486"/>
                    <a:pt x="6666" y="486"/>
                  </a:cubicBezTo>
                  <a:cubicBezTo>
                    <a:pt x="6786" y="486"/>
                    <a:pt x="6905" y="495"/>
                    <a:pt x="7020" y="528"/>
                  </a:cubicBezTo>
                  <a:cubicBezTo>
                    <a:pt x="7195" y="556"/>
                    <a:pt x="7370" y="612"/>
                    <a:pt x="7517" y="703"/>
                  </a:cubicBezTo>
                  <a:cubicBezTo>
                    <a:pt x="7636" y="787"/>
                    <a:pt x="7838" y="934"/>
                    <a:pt x="7894" y="1053"/>
                  </a:cubicBezTo>
                  <a:cubicBezTo>
                    <a:pt x="7873" y="1115"/>
                    <a:pt x="7852" y="1147"/>
                    <a:pt x="7831" y="1147"/>
                  </a:cubicBezTo>
                  <a:cubicBezTo>
                    <a:pt x="7824" y="1147"/>
                    <a:pt x="7817" y="1143"/>
                    <a:pt x="7810" y="1136"/>
                  </a:cubicBezTo>
                  <a:cubicBezTo>
                    <a:pt x="7783" y="1136"/>
                    <a:pt x="7748" y="1108"/>
                    <a:pt x="7720" y="1108"/>
                  </a:cubicBezTo>
                  <a:lnTo>
                    <a:pt x="7636" y="1108"/>
                  </a:lnTo>
                  <a:cubicBezTo>
                    <a:pt x="7517" y="1108"/>
                    <a:pt x="7370" y="1108"/>
                    <a:pt x="7258" y="1136"/>
                  </a:cubicBezTo>
                  <a:cubicBezTo>
                    <a:pt x="7139" y="1164"/>
                    <a:pt x="7048" y="1192"/>
                    <a:pt x="6936" y="1227"/>
                  </a:cubicBezTo>
                  <a:cubicBezTo>
                    <a:pt x="6857" y="1227"/>
                    <a:pt x="6778" y="1212"/>
                    <a:pt x="6701" y="1212"/>
                  </a:cubicBezTo>
                  <a:cubicBezTo>
                    <a:pt x="6662" y="1212"/>
                    <a:pt x="6624" y="1216"/>
                    <a:pt x="6587" y="1227"/>
                  </a:cubicBezTo>
                  <a:cubicBezTo>
                    <a:pt x="6384" y="1227"/>
                    <a:pt x="6209" y="1283"/>
                    <a:pt x="5999" y="1339"/>
                  </a:cubicBezTo>
                  <a:cubicBezTo>
                    <a:pt x="5713" y="1402"/>
                    <a:pt x="5447" y="1367"/>
                    <a:pt x="5160" y="1430"/>
                  </a:cubicBezTo>
                  <a:cubicBezTo>
                    <a:pt x="5125" y="1430"/>
                    <a:pt x="5097" y="1486"/>
                    <a:pt x="5125" y="1514"/>
                  </a:cubicBezTo>
                  <a:cubicBezTo>
                    <a:pt x="5160" y="1577"/>
                    <a:pt x="5188" y="1577"/>
                    <a:pt x="5244" y="1577"/>
                  </a:cubicBezTo>
                  <a:cubicBezTo>
                    <a:pt x="5447" y="1577"/>
                    <a:pt x="5622" y="1605"/>
                    <a:pt x="5797" y="1633"/>
                  </a:cubicBezTo>
                  <a:cubicBezTo>
                    <a:pt x="5999" y="1689"/>
                    <a:pt x="6118" y="1864"/>
                    <a:pt x="6293" y="1955"/>
                  </a:cubicBezTo>
                  <a:cubicBezTo>
                    <a:pt x="6412" y="2011"/>
                    <a:pt x="6524" y="2011"/>
                    <a:pt x="6671" y="2011"/>
                  </a:cubicBezTo>
                  <a:cubicBezTo>
                    <a:pt x="6818" y="2038"/>
                    <a:pt x="6936" y="2066"/>
                    <a:pt x="7083" y="2129"/>
                  </a:cubicBezTo>
                  <a:cubicBezTo>
                    <a:pt x="7195" y="2213"/>
                    <a:pt x="7370" y="2213"/>
                    <a:pt x="7517" y="2241"/>
                  </a:cubicBezTo>
                  <a:cubicBezTo>
                    <a:pt x="7545" y="2259"/>
                    <a:pt x="7581" y="2259"/>
                    <a:pt x="7618" y="2259"/>
                  </a:cubicBezTo>
                  <a:cubicBezTo>
                    <a:pt x="7655" y="2259"/>
                    <a:pt x="7692" y="2259"/>
                    <a:pt x="7720" y="2276"/>
                  </a:cubicBezTo>
                  <a:cubicBezTo>
                    <a:pt x="7736" y="2267"/>
                    <a:pt x="7750" y="2263"/>
                    <a:pt x="7761" y="2263"/>
                  </a:cubicBezTo>
                  <a:cubicBezTo>
                    <a:pt x="7793" y="2263"/>
                    <a:pt x="7803" y="2298"/>
                    <a:pt x="7783" y="2360"/>
                  </a:cubicBezTo>
                  <a:cubicBezTo>
                    <a:pt x="7748" y="2360"/>
                    <a:pt x="7720" y="2388"/>
                    <a:pt x="7692" y="2416"/>
                  </a:cubicBezTo>
                  <a:cubicBezTo>
                    <a:pt x="7608" y="2451"/>
                    <a:pt x="7489" y="2479"/>
                    <a:pt x="7398" y="2507"/>
                  </a:cubicBezTo>
                  <a:cubicBezTo>
                    <a:pt x="7314" y="2535"/>
                    <a:pt x="7258" y="2535"/>
                    <a:pt x="7167" y="2535"/>
                  </a:cubicBezTo>
                  <a:cubicBezTo>
                    <a:pt x="7167" y="2507"/>
                    <a:pt x="7139" y="2507"/>
                    <a:pt x="7139" y="2507"/>
                  </a:cubicBezTo>
                  <a:cubicBezTo>
                    <a:pt x="6992" y="2507"/>
                    <a:pt x="6874" y="2479"/>
                    <a:pt x="6762" y="2451"/>
                  </a:cubicBezTo>
                  <a:cubicBezTo>
                    <a:pt x="6559" y="2388"/>
                    <a:pt x="6412" y="2360"/>
                    <a:pt x="6209" y="2360"/>
                  </a:cubicBezTo>
                  <a:cubicBezTo>
                    <a:pt x="6010" y="2360"/>
                    <a:pt x="5835" y="2424"/>
                    <a:pt x="5664" y="2424"/>
                  </a:cubicBezTo>
                  <a:cubicBezTo>
                    <a:pt x="5631" y="2424"/>
                    <a:pt x="5599" y="2422"/>
                    <a:pt x="5566" y="2416"/>
                  </a:cubicBezTo>
                  <a:cubicBezTo>
                    <a:pt x="5447" y="2388"/>
                    <a:pt x="5363" y="2360"/>
                    <a:pt x="5272" y="2332"/>
                  </a:cubicBezTo>
                  <a:cubicBezTo>
                    <a:pt x="5216" y="2304"/>
                    <a:pt x="5160" y="2276"/>
                    <a:pt x="5097" y="2241"/>
                  </a:cubicBezTo>
                  <a:cubicBezTo>
                    <a:pt x="5014" y="2185"/>
                    <a:pt x="4951" y="2157"/>
                    <a:pt x="4895" y="2066"/>
                  </a:cubicBezTo>
                  <a:cubicBezTo>
                    <a:pt x="4839" y="2011"/>
                    <a:pt x="4811" y="1927"/>
                    <a:pt x="4776" y="1836"/>
                  </a:cubicBezTo>
                  <a:cubicBezTo>
                    <a:pt x="4748" y="1836"/>
                    <a:pt x="4692" y="1836"/>
                    <a:pt x="4692" y="1864"/>
                  </a:cubicBezTo>
                  <a:cubicBezTo>
                    <a:pt x="4664" y="2066"/>
                    <a:pt x="4720" y="2241"/>
                    <a:pt x="4895" y="2360"/>
                  </a:cubicBezTo>
                  <a:cubicBezTo>
                    <a:pt x="4636" y="2451"/>
                    <a:pt x="4461" y="2682"/>
                    <a:pt x="4314" y="2885"/>
                  </a:cubicBezTo>
                  <a:cubicBezTo>
                    <a:pt x="4195" y="3087"/>
                    <a:pt x="4049" y="3353"/>
                    <a:pt x="3965" y="3612"/>
                  </a:cubicBezTo>
                  <a:cubicBezTo>
                    <a:pt x="3937" y="3640"/>
                    <a:pt x="3937" y="3675"/>
                    <a:pt x="3902" y="3703"/>
                  </a:cubicBezTo>
                  <a:cubicBezTo>
                    <a:pt x="3846" y="3933"/>
                    <a:pt x="3818" y="4108"/>
                    <a:pt x="3818" y="4311"/>
                  </a:cubicBezTo>
                  <a:cubicBezTo>
                    <a:pt x="3818" y="4807"/>
                    <a:pt x="3965" y="5248"/>
                    <a:pt x="4049" y="5709"/>
                  </a:cubicBezTo>
                  <a:cubicBezTo>
                    <a:pt x="4077" y="5947"/>
                    <a:pt x="4049" y="6178"/>
                    <a:pt x="4112" y="6381"/>
                  </a:cubicBezTo>
                  <a:cubicBezTo>
                    <a:pt x="4139" y="6500"/>
                    <a:pt x="4195" y="6611"/>
                    <a:pt x="4223" y="6702"/>
                  </a:cubicBezTo>
                  <a:cubicBezTo>
                    <a:pt x="4251" y="6821"/>
                    <a:pt x="4286" y="6933"/>
                    <a:pt x="4314" y="7024"/>
                  </a:cubicBezTo>
                  <a:cubicBezTo>
                    <a:pt x="4426" y="7346"/>
                    <a:pt x="4720" y="7632"/>
                    <a:pt x="4986" y="7807"/>
                  </a:cubicBezTo>
                  <a:cubicBezTo>
                    <a:pt x="5219" y="7939"/>
                    <a:pt x="5480" y="8049"/>
                    <a:pt x="5739" y="8049"/>
                  </a:cubicBezTo>
                  <a:cubicBezTo>
                    <a:pt x="5768" y="8049"/>
                    <a:pt x="5796" y="8048"/>
                    <a:pt x="5825" y="8045"/>
                  </a:cubicBezTo>
                  <a:cubicBezTo>
                    <a:pt x="6468" y="7954"/>
                    <a:pt x="7020" y="7751"/>
                    <a:pt x="7573" y="7430"/>
                  </a:cubicBezTo>
                  <a:cubicBezTo>
                    <a:pt x="7748" y="7346"/>
                    <a:pt x="7866" y="7283"/>
                    <a:pt x="8069" y="7255"/>
                  </a:cubicBezTo>
                  <a:cubicBezTo>
                    <a:pt x="8244" y="7227"/>
                    <a:pt x="8419" y="7227"/>
                    <a:pt x="8594" y="7227"/>
                  </a:cubicBezTo>
                  <a:cubicBezTo>
                    <a:pt x="8971" y="7255"/>
                    <a:pt x="9412" y="7311"/>
                    <a:pt x="9733" y="7548"/>
                  </a:cubicBezTo>
                  <a:cubicBezTo>
                    <a:pt x="9964" y="7723"/>
                    <a:pt x="10258" y="7870"/>
                    <a:pt x="10544" y="7926"/>
                  </a:cubicBezTo>
                  <a:cubicBezTo>
                    <a:pt x="10866" y="8010"/>
                    <a:pt x="11244" y="7982"/>
                    <a:pt x="11565" y="8101"/>
                  </a:cubicBezTo>
                  <a:cubicBezTo>
                    <a:pt x="11915" y="8220"/>
                    <a:pt x="12265" y="8276"/>
                    <a:pt x="12614" y="8395"/>
                  </a:cubicBezTo>
                  <a:cubicBezTo>
                    <a:pt x="12761" y="8422"/>
                    <a:pt x="12880" y="8450"/>
                    <a:pt x="12992" y="8478"/>
                  </a:cubicBezTo>
                  <a:cubicBezTo>
                    <a:pt x="13167" y="8506"/>
                    <a:pt x="13313" y="8569"/>
                    <a:pt x="13488" y="8597"/>
                  </a:cubicBezTo>
                  <a:cubicBezTo>
                    <a:pt x="13537" y="8601"/>
                    <a:pt x="13587" y="8603"/>
                    <a:pt x="13637" y="8603"/>
                  </a:cubicBezTo>
                  <a:cubicBezTo>
                    <a:pt x="13848" y="8603"/>
                    <a:pt x="14065" y="8575"/>
                    <a:pt x="14279" y="8575"/>
                  </a:cubicBezTo>
                  <a:cubicBezTo>
                    <a:pt x="14375" y="8575"/>
                    <a:pt x="14471" y="8580"/>
                    <a:pt x="14565" y="8597"/>
                  </a:cubicBezTo>
                  <a:cubicBezTo>
                    <a:pt x="14712" y="8625"/>
                    <a:pt x="14859" y="8681"/>
                    <a:pt x="15034" y="8744"/>
                  </a:cubicBezTo>
                  <a:cubicBezTo>
                    <a:pt x="15180" y="8772"/>
                    <a:pt x="15355" y="8800"/>
                    <a:pt x="15502" y="8828"/>
                  </a:cubicBezTo>
                  <a:cubicBezTo>
                    <a:pt x="15824" y="8919"/>
                    <a:pt x="16110" y="8947"/>
                    <a:pt x="16432" y="9094"/>
                  </a:cubicBezTo>
                  <a:cubicBezTo>
                    <a:pt x="16726" y="9206"/>
                    <a:pt x="16984" y="9380"/>
                    <a:pt x="17250" y="9618"/>
                  </a:cubicBezTo>
                  <a:cubicBezTo>
                    <a:pt x="17509" y="9793"/>
                    <a:pt x="17803" y="10052"/>
                    <a:pt x="17886" y="10345"/>
                  </a:cubicBezTo>
                  <a:cubicBezTo>
                    <a:pt x="17949" y="10492"/>
                    <a:pt x="17949" y="10604"/>
                    <a:pt x="18005" y="10723"/>
                  </a:cubicBezTo>
                  <a:cubicBezTo>
                    <a:pt x="18096" y="10898"/>
                    <a:pt x="18208" y="11073"/>
                    <a:pt x="18236" y="11247"/>
                  </a:cubicBezTo>
                  <a:cubicBezTo>
                    <a:pt x="18327" y="11597"/>
                    <a:pt x="18355" y="12003"/>
                    <a:pt x="18271" y="12352"/>
                  </a:cubicBezTo>
                  <a:cubicBezTo>
                    <a:pt x="18208" y="12527"/>
                    <a:pt x="18124" y="12702"/>
                    <a:pt x="18061" y="12877"/>
                  </a:cubicBezTo>
                  <a:cubicBezTo>
                    <a:pt x="18005" y="13023"/>
                    <a:pt x="17977" y="13170"/>
                    <a:pt x="17886" y="13317"/>
                  </a:cubicBezTo>
                  <a:cubicBezTo>
                    <a:pt x="17803" y="13464"/>
                    <a:pt x="17684" y="13604"/>
                    <a:pt x="17600" y="13723"/>
                  </a:cubicBezTo>
                  <a:cubicBezTo>
                    <a:pt x="17572" y="13779"/>
                    <a:pt x="17509" y="13842"/>
                    <a:pt x="17481" y="13898"/>
                  </a:cubicBezTo>
                  <a:cubicBezTo>
                    <a:pt x="17537" y="13779"/>
                    <a:pt x="17600" y="13667"/>
                    <a:pt x="17628" y="13520"/>
                  </a:cubicBezTo>
                  <a:cubicBezTo>
                    <a:pt x="17775" y="13254"/>
                    <a:pt x="17886" y="12940"/>
                    <a:pt x="17921" y="12674"/>
                  </a:cubicBezTo>
                  <a:cubicBezTo>
                    <a:pt x="17921" y="12443"/>
                    <a:pt x="17949" y="12205"/>
                    <a:pt x="17921" y="12003"/>
                  </a:cubicBezTo>
                  <a:cubicBezTo>
                    <a:pt x="17886" y="11828"/>
                    <a:pt x="17859" y="11569"/>
                    <a:pt x="17775" y="11422"/>
                  </a:cubicBezTo>
                  <a:cubicBezTo>
                    <a:pt x="17766" y="11414"/>
                    <a:pt x="17755" y="11411"/>
                    <a:pt x="17744" y="11411"/>
                  </a:cubicBezTo>
                  <a:cubicBezTo>
                    <a:pt x="17718" y="11411"/>
                    <a:pt x="17692" y="11430"/>
                    <a:pt x="17712" y="11450"/>
                  </a:cubicBezTo>
                  <a:cubicBezTo>
                    <a:pt x="17775" y="11541"/>
                    <a:pt x="17747" y="11653"/>
                    <a:pt x="17775" y="11772"/>
                  </a:cubicBezTo>
                  <a:cubicBezTo>
                    <a:pt x="17775" y="11891"/>
                    <a:pt x="17803" y="11975"/>
                    <a:pt x="17803" y="12093"/>
                  </a:cubicBezTo>
                  <a:cubicBezTo>
                    <a:pt x="17831" y="12324"/>
                    <a:pt x="17803" y="12555"/>
                    <a:pt x="17775" y="12765"/>
                  </a:cubicBezTo>
                  <a:cubicBezTo>
                    <a:pt x="17747" y="12821"/>
                    <a:pt x="17747" y="12905"/>
                    <a:pt x="17712" y="12968"/>
                  </a:cubicBezTo>
                  <a:cubicBezTo>
                    <a:pt x="17684" y="12730"/>
                    <a:pt x="17656" y="12527"/>
                    <a:pt x="17600" y="12324"/>
                  </a:cubicBezTo>
                  <a:cubicBezTo>
                    <a:pt x="17537" y="12066"/>
                    <a:pt x="17362" y="11800"/>
                    <a:pt x="17187" y="11625"/>
                  </a:cubicBezTo>
                  <a:cubicBezTo>
                    <a:pt x="16984" y="11394"/>
                    <a:pt x="16726" y="11331"/>
                    <a:pt x="16432" y="11247"/>
                  </a:cubicBezTo>
                  <a:cubicBezTo>
                    <a:pt x="16110" y="11157"/>
                    <a:pt x="15852" y="10954"/>
                    <a:pt x="15502" y="10954"/>
                  </a:cubicBezTo>
                  <a:cubicBezTo>
                    <a:pt x="15152" y="10982"/>
                    <a:pt x="14887" y="11157"/>
                    <a:pt x="14565" y="11303"/>
                  </a:cubicBezTo>
                  <a:cubicBezTo>
                    <a:pt x="14250" y="11450"/>
                    <a:pt x="13929" y="11394"/>
                    <a:pt x="13607" y="11506"/>
                  </a:cubicBezTo>
                  <a:cubicBezTo>
                    <a:pt x="13551" y="11506"/>
                    <a:pt x="13488" y="11541"/>
                    <a:pt x="13460" y="11569"/>
                  </a:cubicBezTo>
                  <a:lnTo>
                    <a:pt x="13313" y="11569"/>
                  </a:lnTo>
                  <a:cubicBezTo>
                    <a:pt x="13096" y="11612"/>
                    <a:pt x="12874" y="11674"/>
                    <a:pt x="12651" y="11674"/>
                  </a:cubicBezTo>
                  <a:cubicBezTo>
                    <a:pt x="12580" y="11674"/>
                    <a:pt x="12510" y="11668"/>
                    <a:pt x="12439" y="11653"/>
                  </a:cubicBezTo>
                  <a:cubicBezTo>
                    <a:pt x="12411" y="11653"/>
                    <a:pt x="12411" y="11681"/>
                    <a:pt x="12439" y="11681"/>
                  </a:cubicBezTo>
                  <a:cubicBezTo>
                    <a:pt x="12592" y="11739"/>
                    <a:pt x="12742" y="11760"/>
                    <a:pt x="12899" y="11760"/>
                  </a:cubicBezTo>
                  <a:cubicBezTo>
                    <a:pt x="12986" y="11760"/>
                    <a:pt x="13074" y="11754"/>
                    <a:pt x="13167" y="11744"/>
                  </a:cubicBezTo>
                  <a:lnTo>
                    <a:pt x="13167" y="11744"/>
                  </a:lnTo>
                  <a:cubicBezTo>
                    <a:pt x="13027" y="11856"/>
                    <a:pt x="12908" y="11975"/>
                    <a:pt x="12761" y="12093"/>
                  </a:cubicBezTo>
                  <a:cubicBezTo>
                    <a:pt x="12614" y="12205"/>
                    <a:pt x="12467" y="12324"/>
                    <a:pt x="12265" y="12380"/>
                  </a:cubicBezTo>
                  <a:cubicBezTo>
                    <a:pt x="12174" y="12409"/>
                    <a:pt x="12019" y="12451"/>
                    <a:pt x="11889" y="12451"/>
                  </a:cubicBezTo>
                  <a:cubicBezTo>
                    <a:pt x="11858" y="12451"/>
                    <a:pt x="11830" y="12448"/>
                    <a:pt x="11803" y="12443"/>
                  </a:cubicBezTo>
                  <a:cubicBezTo>
                    <a:pt x="11859" y="12240"/>
                    <a:pt x="11978" y="12031"/>
                    <a:pt x="12062" y="11828"/>
                  </a:cubicBezTo>
                  <a:cubicBezTo>
                    <a:pt x="12181" y="11597"/>
                    <a:pt x="12293" y="11366"/>
                    <a:pt x="12411" y="11129"/>
                  </a:cubicBezTo>
                  <a:cubicBezTo>
                    <a:pt x="12439" y="11045"/>
                    <a:pt x="12467" y="10954"/>
                    <a:pt x="12502" y="10870"/>
                  </a:cubicBezTo>
                  <a:cubicBezTo>
                    <a:pt x="12614" y="10926"/>
                    <a:pt x="12789" y="10926"/>
                    <a:pt x="12880" y="10926"/>
                  </a:cubicBezTo>
                  <a:cubicBezTo>
                    <a:pt x="13167" y="10926"/>
                    <a:pt x="13460" y="10842"/>
                    <a:pt x="13726" y="10723"/>
                  </a:cubicBezTo>
                  <a:cubicBezTo>
                    <a:pt x="14013" y="10604"/>
                    <a:pt x="14306" y="10520"/>
                    <a:pt x="14600" y="10457"/>
                  </a:cubicBezTo>
                  <a:cubicBezTo>
                    <a:pt x="14950" y="10401"/>
                    <a:pt x="15264" y="10401"/>
                    <a:pt x="15614" y="10373"/>
                  </a:cubicBezTo>
                  <a:cubicBezTo>
                    <a:pt x="15705" y="10345"/>
                    <a:pt x="15677" y="10254"/>
                    <a:pt x="15614" y="10254"/>
                  </a:cubicBezTo>
                  <a:cubicBezTo>
                    <a:pt x="15474" y="10232"/>
                    <a:pt x="15329" y="10222"/>
                    <a:pt x="15181" y="10222"/>
                  </a:cubicBezTo>
                  <a:cubicBezTo>
                    <a:pt x="14774" y="10222"/>
                    <a:pt x="14349" y="10301"/>
                    <a:pt x="13985" y="10429"/>
                  </a:cubicBezTo>
                  <a:cubicBezTo>
                    <a:pt x="13726" y="10520"/>
                    <a:pt x="13488" y="10632"/>
                    <a:pt x="13230" y="10695"/>
                  </a:cubicBezTo>
                  <a:cubicBezTo>
                    <a:pt x="13083" y="10723"/>
                    <a:pt x="12908" y="10751"/>
                    <a:pt x="12761" y="10751"/>
                  </a:cubicBezTo>
                  <a:cubicBezTo>
                    <a:pt x="12742" y="10751"/>
                    <a:pt x="12683" y="10763"/>
                    <a:pt x="12621" y="10763"/>
                  </a:cubicBezTo>
                  <a:cubicBezTo>
                    <a:pt x="12590" y="10763"/>
                    <a:pt x="12558" y="10760"/>
                    <a:pt x="12530" y="10751"/>
                  </a:cubicBezTo>
                  <a:cubicBezTo>
                    <a:pt x="12614" y="10457"/>
                    <a:pt x="12614" y="10199"/>
                    <a:pt x="12502" y="9877"/>
                  </a:cubicBezTo>
                  <a:cubicBezTo>
                    <a:pt x="12356" y="9443"/>
                    <a:pt x="12090" y="9059"/>
                    <a:pt x="11768" y="8744"/>
                  </a:cubicBezTo>
                  <a:lnTo>
                    <a:pt x="11740" y="8772"/>
                  </a:lnTo>
                  <a:cubicBezTo>
                    <a:pt x="11831" y="8947"/>
                    <a:pt x="11943" y="9122"/>
                    <a:pt x="12034" y="9269"/>
                  </a:cubicBezTo>
                  <a:cubicBezTo>
                    <a:pt x="12153" y="9471"/>
                    <a:pt x="12265" y="9702"/>
                    <a:pt x="12328" y="9933"/>
                  </a:cubicBezTo>
                  <a:cubicBezTo>
                    <a:pt x="12467" y="10429"/>
                    <a:pt x="12293" y="10807"/>
                    <a:pt x="12090" y="11275"/>
                  </a:cubicBezTo>
                  <a:cubicBezTo>
                    <a:pt x="11915" y="11625"/>
                    <a:pt x="11656" y="11975"/>
                    <a:pt x="11565" y="12380"/>
                  </a:cubicBezTo>
                  <a:cubicBezTo>
                    <a:pt x="11537" y="12471"/>
                    <a:pt x="11537" y="12555"/>
                    <a:pt x="11537" y="12646"/>
                  </a:cubicBezTo>
                  <a:cubicBezTo>
                    <a:pt x="11537" y="12730"/>
                    <a:pt x="11565" y="12849"/>
                    <a:pt x="11537" y="12905"/>
                  </a:cubicBezTo>
                  <a:cubicBezTo>
                    <a:pt x="11509" y="13114"/>
                    <a:pt x="11244" y="13317"/>
                    <a:pt x="11132" y="13464"/>
                  </a:cubicBezTo>
                  <a:cubicBezTo>
                    <a:pt x="11108" y="13488"/>
                    <a:pt x="11125" y="13554"/>
                    <a:pt x="11166" y="13554"/>
                  </a:cubicBezTo>
                  <a:cubicBezTo>
                    <a:pt x="11173" y="13554"/>
                    <a:pt x="11180" y="13552"/>
                    <a:pt x="11188" y="13548"/>
                  </a:cubicBezTo>
                  <a:cubicBezTo>
                    <a:pt x="11279" y="13492"/>
                    <a:pt x="11335" y="13464"/>
                    <a:pt x="11391" y="13401"/>
                  </a:cubicBezTo>
                  <a:cubicBezTo>
                    <a:pt x="11481" y="13401"/>
                    <a:pt x="11537" y="13373"/>
                    <a:pt x="11628" y="13373"/>
                  </a:cubicBezTo>
                  <a:cubicBezTo>
                    <a:pt x="11768" y="13373"/>
                    <a:pt x="11943" y="13373"/>
                    <a:pt x="12062" y="13464"/>
                  </a:cubicBezTo>
                  <a:cubicBezTo>
                    <a:pt x="12265" y="13548"/>
                    <a:pt x="12293" y="13695"/>
                    <a:pt x="12328" y="13898"/>
                  </a:cubicBezTo>
                  <a:cubicBezTo>
                    <a:pt x="12356" y="14044"/>
                    <a:pt x="12411" y="14163"/>
                    <a:pt x="12439" y="14303"/>
                  </a:cubicBezTo>
                  <a:cubicBezTo>
                    <a:pt x="12530" y="14597"/>
                    <a:pt x="12677" y="14744"/>
                    <a:pt x="12880" y="14946"/>
                  </a:cubicBezTo>
                  <a:cubicBezTo>
                    <a:pt x="13055" y="15121"/>
                    <a:pt x="13258" y="15296"/>
                    <a:pt x="13460" y="15443"/>
                  </a:cubicBezTo>
                  <a:cubicBezTo>
                    <a:pt x="13579" y="15562"/>
                    <a:pt x="13663" y="15674"/>
                    <a:pt x="13754" y="15792"/>
                  </a:cubicBezTo>
                  <a:cubicBezTo>
                    <a:pt x="13810" y="15820"/>
                    <a:pt x="13866" y="15876"/>
                    <a:pt x="13929" y="15939"/>
                  </a:cubicBezTo>
                  <a:cubicBezTo>
                    <a:pt x="14013" y="16051"/>
                    <a:pt x="14013" y="16114"/>
                    <a:pt x="14013" y="16261"/>
                  </a:cubicBezTo>
                  <a:cubicBezTo>
                    <a:pt x="13985" y="16436"/>
                    <a:pt x="13985" y="16639"/>
                    <a:pt x="13985" y="16813"/>
                  </a:cubicBezTo>
                  <a:cubicBezTo>
                    <a:pt x="13957" y="17191"/>
                    <a:pt x="13929" y="17541"/>
                    <a:pt x="13985" y="17918"/>
                  </a:cubicBezTo>
                  <a:cubicBezTo>
                    <a:pt x="14013" y="18121"/>
                    <a:pt x="14013" y="18296"/>
                    <a:pt x="14041" y="18498"/>
                  </a:cubicBezTo>
                  <a:cubicBezTo>
                    <a:pt x="14041" y="18589"/>
                    <a:pt x="14076" y="18708"/>
                    <a:pt x="14076" y="18792"/>
                  </a:cubicBezTo>
                  <a:cubicBezTo>
                    <a:pt x="14076" y="18939"/>
                    <a:pt x="13985" y="19086"/>
                    <a:pt x="13929" y="19198"/>
                  </a:cubicBezTo>
                  <a:cubicBezTo>
                    <a:pt x="13866" y="19289"/>
                    <a:pt x="13754" y="19345"/>
                    <a:pt x="13691" y="19435"/>
                  </a:cubicBezTo>
                  <a:cubicBezTo>
                    <a:pt x="13635" y="19519"/>
                    <a:pt x="13607" y="19582"/>
                    <a:pt x="13579" y="19694"/>
                  </a:cubicBezTo>
                  <a:cubicBezTo>
                    <a:pt x="13579" y="19757"/>
                    <a:pt x="13516" y="19785"/>
                    <a:pt x="13488" y="19813"/>
                  </a:cubicBezTo>
                  <a:lnTo>
                    <a:pt x="13460" y="19813"/>
                  </a:lnTo>
                  <a:cubicBezTo>
                    <a:pt x="13421" y="19833"/>
                    <a:pt x="13364" y="19853"/>
                    <a:pt x="13304" y="19853"/>
                  </a:cubicBezTo>
                  <a:cubicBezTo>
                    <a:pt x="13279" y="19853"/>
                    <a:pt x="13254" y="19849"/>
                    <a:pt x="13230" y="19841"/>
                  </a:cubicBezTo>
                  <a:cubicBezTo>
                    <a:pt x="13167" y="19785"/>
                    <a:pt x="13202" y="19785"/>
                    <a:pt x="13139" y="19722"/>
                  </a:cubicBezTo>
                  <a:cubicBezTo>
                    <a:pt x="13111" y="19694"/>
                    <a:pt x="13111" y="19666"/>
                    <a:pt x="13055" y="19638"/>
                  </a:cubicBezTo>
                  <a:cubicBezTo>
                    <a:pt x="13030" y="19638"/>
                    <a:pt x="12997" y="19643"/>
                    <a:pt x="12966" y="19643"/>
                  </a:cubicBezTo>
                  <a:cubicBezTo>
                    <a:pt x="12920" y="19643"/>
                    <a:pt x="12880" y="19633"/>
                    <a:pt x="12880" y="19582"/>
                  </a:cubicBezTo>
                  <a:cubicBezTo>
                    <a:pt x="12817" y="19373"/>
                    <a:pt x="13258" y="19435"/>
                    <a:pt x="13341" y="19407"/>
                  </a:cubicBezTo>
                  <a:cubicBezTo>
                    <a:pt x="13726" y="19345"/>
                    <a:pt x="13838" y="18820"/>
                    <a:pt x="13782" y="18498"/>
                  </a:cubicBezTo>
                  <a:cubicBezTo>
                    <a:pt x="13782" y="18482"/>
                    <a:pt x="13763" y="18466"/>
                    <a:pt x="13741" y="18466"/>
                  </a:cubicBezTo>
                  <a:cubicBezTo>
                    <a:pt x="13724" y="18466"/>
                    <a:pt x="13706" y="18475"/>
                    <a:pt x="13691" y="18498"/>
                  </a:cubicBezTo>
                  <a:cubicBezTo>
                    <a:pt x="13663" y="18708"/>
                    <a:pt x="13607" y="18911"/>
                    <a:pt x="13460" y="19058"/>
                  </a:cubicBezTo>
                  <a:cubicBezTo>
                    <a:pt x="13341" y="19198"/>
                    <a:pt x="13230" y="19170"/>
                    <a:pt x="13083" y="19198"/>
                  </a:cubicBezTo>
                  <a:cubicBezTo>
                    <a:pt x="12964" y="19233"/>
                    <a:pt x="12789" y="19317"/>
                    <a:pt x="12705" y="19435"/>
                  </a:cubicBezTo>
                  <a:cubicBezTo>
                    <a:pt x="12677" y="19373"/>
                    <a:pt x="12586" y="19317"/>
                    <a:pt x="12558" y="19261"/>
                  </a:cubicBezTo>
                  <a:cubicBezTo>
                    <a:pt x="12558" y="19142"/>
                    <a:pt x="12789" y="19170"/>
                    <a:pt x="12852" y="19142"/>
                  </a:cubicBezTo>
                  <a:cubicBezTo>
                    <a:pt x="12880" y="19142"/>
                    <a:pt x="12936" y="19114"/>
                    <a:pt x="12964" y="19114"/>
                  </a:cubicBezTo>
                  <a:lnTo>
                    <a:pt x="12992" y="19114"/>
                  </a:lnTo>
                  <a:cubicBezTo>
                    <a:pt x="13111" y="19058"/>
                    <a:pt x="13230" y="18967"/>
                    <a:pt x="13313" y="18820"/>
                  </a:cubicBezTo>
                  <a:cubicBezTo>
                    <a:pt x="13404" y="18673"/>
                    <a:pt x="13376" y="18498"/>
                    <a:pt x="13460" y="18387"/>
                  </a:cubicBezTo>
                  <a:cubicBezTo>
                    <a:pt x="13579" y="18121"/>
                    <a:pt x="13551" y="17799"/>
                    <a:pt x="13516" y="17541"/>
                  </a:cubicBezTo>
                  <a:cubicBezTo>
                    <a:pt x="13460" y="17163"/>
                    <a:pt x="13341" y="16813"/>
                    <a:pt x="13258" y="16436"/>
                  </a:cubicBezTo>
                  <a:cubicBezTo>
                    <a:pt x="13167" y="16170"/>
                    <a:pt x="13055" y="15995"/>
                    <a:pt x="12880" y="15792"/>
                  </a:cubicBezTo>
                  <a:cubicBezTo>
                    <a:pt x="12677" y="15527"/>
                    <a:pt x="12328" y="15443"/>
                    <a:pt x="12090" y="15212"/>
                  </a:cubicBezTo>
                  <a:cubicBezTo>
                    <a:pt x="11859" y="15002"/>
                    <a:pt x="11537" y="14800"/>
                    <a:pt x="11244" y="14744"/>
                  </a:cubicBezTo>
                  <a:cubicBezTo>
                    <a:pt x="10894" y="14653"/>
                    <a:pt x="10544" y="14625"/>
                    <a:pt x="10230" y="14513"/>
                  </a:cubicBezTo>
                  <a:cubicBezTo>
                    <a:pt x="9992" y="14450"/>
                    <a:pt x="9908" y="14303"/>
                    <a:pt x="9761" y="14128"/>
                  </a:cubicBezTo>
                  <a:cubicBezTo>
                    <a:pt x="9705" y="14016"/>
                    <a:pt x="9615" y="13898"/>
                    <a:pt x="9587" y="13751"/>
                  </a:cubicBezTo>
                  <a:cubicBezTo>
                    <a:pt x="9496" y="13492"/>
                    <a:pt x="9496" y="13198"/>
                    <a:pt x="9468" y="12968"/>
                  </a:cubicBezTo>
                  <a:cubicBezTo>
                    <a:pt x="9468" y="12730"/>
                    <a:pt x="9384" y="12555"/>
                    <a:pt x="9321" y="12352"/>
                  </a:cubicBezTo>
                  <a:cubicBezTo>
                    <a:pt x="9237" y="12121"/>
                    <a:pt x="9209" y="11891"/>
                    <a:pt x="9146" y="11625"/>
                  </a:cubicBezTo>
                  <a:cubicBezTo>
                    <a:pt x="9090" y="11394"/>
                    <a:pt x="9062" y="11129"/>
                    <a:pt x="9034" y="10898"/>
                  </a:cubicBezTo>
                  <a:cubicBezTo>
                    <a:pt x="9034" y="10632"/>
                    <a:pt x="8971" y="10401"/>
                    <a:pt x="8971" y="10143"/>
                  </a:cubicBezTo>
                  <a:cubicBezTo>
                    <a:pt x="8971" y="9877"/>
                    <a:pt x="8971" y="9583"/>
                    <a:pt x="9034" y="9325"/>
                  </a:cubicBezTo>
                  <a:cubicBezTo>
                    <a:pt x="9090" y="9094"/>
                    <a:pt x="9237" y="8884"/>
                    <a:pt x="9440" y="8709"/>
                  </a:cubicBezTo>
                  <a:cubicBezTo>
                    <a:pt x="9440" y="8681"/>
                    <a:pt x="9440" y="8653"/>
                    <a:pt x="9412" y="8653"/>
                  </a:cubicBezTo>
                  <a:cubicBezTo>
                    <a:pt x="9237" y="8709"/>
                    <a:pt x="9090" y="8828"/>
                    <a:pt x="9006" y="9003"/>
                  </a:cubicBezTo>
                  <a:cubicBezTo>
                    <a:pt x="9062" y="8828"/>
                    <a:pt x="9118" y="8681"/>
                    <a:pt x="9237" y="8534"/>
                  </a:cubicBezTo>
                  <a:cubicBezTo>
                    <a:pt x="9257" y="8495"/>
                    <a:pt x="9235" y="8455"/>
                    <a:pt x="9210" y="8455"/>
                  </a:cubicBezTo>
                  <a:cubicBezTo>
                    <a:pt x="9200" y="8455"/>
                    <a:pt x="9189" y="8462"/>
                    <a:pt x="9181" y="8478"/>
                  </a:cubicBezTo>
                  <a:cubicBezTo>
                    <a:pt x="8971" y="8744"/>
                    <a:pt x="8740" y="9094"/>
                    <a:pt x="8859" y="9443"/>
                  </a:cubicBezTo>
                  <a:cubicBezTo>
                    <a:pt x="8859" y="9555"/>
                    <a:pt x="8831" y="9674"/>
                    <a:pt x="8831" y="9758"/>
                  </a:cubicBezTo>
                  <a:cubicBezTo>
                    <a:pt x="8831" y="10345"/>
                    <a:pt x="8796" y="10926"/>
                    <a:pt x="8887" y="11506"/>
                  </a:cubicBezTo>
                  <a:cubicBezTo>
                    <a:pt x="8915" y="11800"/>
                    <a:pt x="8971" y="12093"/>
                    <a:pt x="9062" y="12352"/>
                  </a:cubicBezTo>
                  <a:cubicBezTo>
                    <a:pt x="9090" y="12471"/>
                    <a:pt x="9146" y="12618"/>
                    <a:pt x="9181" y="12730"/>
                  </a:cubicBezTo>
                  <a:cubicBezTo>
                    <a:pt x="9209" y="12793"/>
                    <a:pt x="9209" y="12849"/>
                    <a:pt x="9209" y="12905"/>
                  </a:cubicBezTo>
                  <a:cubicBezTo>
                    <a:pt x="9062" y="12905"/>
                    <a:pt x="8915" y="12968"/>
                    <a:pt x="8768" y="12995"/>
                  </a:cubicBezTo>
                  <a:lnTo>
                    <a:pt x="8685" y="12995"/>
                  </a:lnTo>
                  <a:cubicBezTo>
                    <a:pt x="8597" y="13003"/>
                    <a:pt x="8508" y="13009"/>
                    <a:pt x="8419" y="13009"/>
                  </a:cubicBezTo>
                  <a:cubicBezTo>
                    <a:pt x="8180" y="13009"/>
                    <a:pt x="7941" y="12969"/>
                    <a:pt x="7748" y="12821"/>
                  </a:cubicBezTo>
                  <a:cubicBezTo>
                    <a:pt x="7636" y="12730"/>
                    <a:pt x="7489" y="12674"/>
                    <a:pt x="7370" y="12555"/>
                  </a:cubicBezTo>
                  <a:cubicBezTo>
                    <a:pt x="7342" y="12527"/>
                    <a:pt x="7286" y="12499"/>
                    <a:pt x="7258" y="12471"/>
                  </a:cubicBezTo>
                  <a:cubicBezTo>
                    <a:pt x="7223" y="12471"/>
                    <a:pt x="7195" y="12443"/>
                    <a:pt x="7167" y="12415"/>
                  </a:cubicBezTo>
                  <a:cubicBezTo>
                    <a:pt x="6964" y="12240"/>
                    <a:pt x="6762" y="12031"/>
                    <a:pt x="6615" y="11828"/>
                  </a:cubicBezTo>
                  <a:cubicBezTo>
                    <a:pt x="6604" y="11806"/>
                    <a:pt x="6588" y="11797"/>
                    <a:pt x="6575" y="11797"/>
                  </a:cubicBezTo>
                  <a:cubicBezTo>
                    <a:pt x="6553" y="11797"/>
                    <a:pt x="6537" y="11821"/>
                    <a:pt x="6559" y="11856"/>
                  </a:cubicBezTo>
                  <a:cubicBezTo>
                    <a:pt x="6671" y="12066"/>
                    <a:pt x="6818" y="12240"/>
                    <a:pt x="6964" y="12380"/>
                  </a:cubicBezTo>
                  <a:cubicBezTo>
                    <a:pt x="6863" y="12366"/>
                    <a:pt x="6753" y="12366"/>
                    <a:pt x="6643" y="12366"/>
                  </a:cubicBezTo>
                  <a:cubicBezTo>
                    <a:pt x="6533" y="12366"/>
                    <a:pt x="6422" y="12366"/>
                    <a:pt x="6321" y="12352"/>
                  </a:cubicBezTo>
                  <a:cubicBezTo>
                    <a:pt x="6174" y="12352"/>
                    <a:pt x="5999" y="12324"/>
                    <a:pt x="5825" y="12296"/>
                  </a:cubicBezTo>
                  <a:cubicBezTo>
                    <a:pt x="5769" y="12268"/>
                    <a:pt x="5685" y="12268"/>
                    <a:pt x="5622" y="12240"/>
                  </a:cubicBezTo>
                  <a:cubicBezTo>
                    <a:pt x="5860" y="12121"/>
                    <a:pt x="6090" y="11975"/>
                    <a:pt x="6174" y="11744"/>
                  </a:cubicBezTo>
                  <a:cubicBezTo>
                    <a:pt x="6265" y="11541"/>
                    <a:pt x="6146" y="11303"/>
                    <a:pt x="6118" y="11101"/>
                  </a:cubicBezTo>
                  <a:cubicBezTo>
                    <a:pt x="6090" y="10926"/>
                    <a:pt x="6034" y="10779"/>
                    <a:pt x="6062" y="10632"/>
                  </a:cubicBezTo>
                  <a:cubicBezTo>
                    <a:pt x="6090" y="10520"/>
                    <a:pt x="6146" y="10401"/>
                    <a:pt x="6237" y="10282"/>
                  </a:cubicBezTo>
                  <a:cubicBezTo>
                    <a:pt x="6265" y="10227"/>
                    <a:pt x="6293" y="10171"/>
                    <a:pt x="6321" y="10108"/>
                  </a:cubicBezTo>
                  <a:cubicBezTo>
                    <a:pt x="6412" y="10024"/>
                    <a:pt x="6468" y="9905"/>
                    <a:pt x="6524" y="9793"/>
                  </a:cubicBezTo>
                  <a:cubicBezTo>
                    <a:pt x="6559" y="9674"/>
                    <a:pt x="6587" y="9555"/>
                    <a:pt x="6587" y="9443"/>
                  </a:cubicBezTo>
                  <a:cubicBezTo>
                    <a:pt x="6587" y="9352"/>
                    <a:pt x="6524" y="9269"/>
                    <a:pt x="6496" y="9178"/>
                  </a:cubicBezTo>
                  <a:cubicBezTo>
                    <a:pt x="6496" y="9168"/>
                    <a:pt x="6490" y="9165"/>
                    <a:pt x="6481" y="9165"/>
                  </a:cubicBezTo>
                  <a:cubicBezTo>
                    <a:pt x="6465" y="9165"/>
                    <a:pt x="6440" y="9178"/>
                    <a:pt x="6440" y="9178"/>
                  </a:cubicBezTo>
                  <a:lnTo>
                    <a:pt x="6440" y="9555"/>
                  </a:lnTo>
                  <a:cubicBezTo>
                    <a:pt x="6412" y="9471"/>
                    <a:pt x="6384" y="9380"/>
                    <a:pt x="6321" y="9325"/>
                  </a:cubicBezTo>
                  <a:cubicBezTo>
                    <a:pt x="6305" y="9308"/>
                    <a:pt x="6288" y="9301"/>
                    <a:pt x="6274" y="9301"/>
                  </a:cubicBezTo>
                  <a:cubicBezTo>
                    <a:pt x="6240" y="9301"/>
                    <a:pt x="6217" y="9341"/>
                    <a:pt x="6237" y="9380"/>
                  </a:cubicBezTo>
                  <a:cubicBezTo>
                    <a:pt x="6440" y="9821"/>
                    <a:pt x="5999" y="10227"/>
                    <a:pt x="5888" y="10604"/>
                  </a:cubicBezTo>
                  <a:cubicBezTo>
                    <a:pt x="5825" y="10807"/>
                    <a:pt x="5888" y="11017"/>
                    <a:pt x="5888" y="11219"/>
                  </a:cubicBezTo>
                  <a:cubicBezTo>
                    <a:pt x="5916" y="11331"/>
                    <a:pt x="5944" y="11422"/>
                    <a:pt x="5971" y="11541"/>
                  </a:cubicBezTo>
                  <a:cubicBezTo>
                    <a:pt x="5971" y="11716"/>
                    <a:pt x="5860" y="11772"/>
                    <a:pt x="5741" y="11891"/>
                  </a:cubicBezTo>
                  <a:cubicBezTo>
                    <a:pt x="5594" y="12003"/>
                    <a:pt x="5419" y="12093"/>
                    <a:pt x="5272" y="12149"/>
                  </a:cubicBezTo>
                  <a:cubicBezTo>
                    <a:pt x="5069" y="12268"/>
                    <a:pt x="4923" y="12380"/>
                    <a:pt x="4748" y="12527"/>
                  </a:cubicBezTo>
                  <a:cubicBezTo>
                    <a:pt x="4342" y="12793"/>
                    <a:pt x="3902" y="13226"/>
                    <a:pt x="4077" y="13751"/>
                  </a:cubicBezTo>
                  <a:cubicBezTo>
                    <a:pt x="4112" y="13870"/>
                    <a:pt x="4251" y="14072"/>
                    <a:pt x="4077" y="14128"/>
                  </a:cubicBezTo>
                  <a:cubicBezTo>
                    <a:pt x="4056" y="14134"/>
                    <a:pt x="4037" y="14136"/>
                    <a:pt x="4020" y="14136"/>
                  </a:cubicBezTo>
                  <a:cubicBezTo>
                    <a:pt x="3837" y="14136"/>
                    <a:pt x="3792" y="13859"/>
                    <a:pt x="3818" y="13751"/>
                  </a:cubicBezTo>
                  <a:cubicBezTo>
                    <a:pt x="3846" y="13604"/>
                    <a:pt x="3902" y="13492"/>
                    <a:pt x="3965" y="13345"/>
                  </a:cubicBezTo>
                  <a:lnTo>
                    <a:pt x="3937" y="13345"/>
                  </a:lnTo>
                  <a:cubicBezTo>
                    <a:pt x="3790" y="13373"/>
                    <a:pt x="3699" y="13604"/>
                    <a:pt x="3671" y="13751"/>
                  </a:cubicBezTo>
                  <a:lnTo>
                    <a:pt x="3643" y="13751"/>
                  </a:lnTo>
                  <a:cubicBezTo>
                    <a:pt x="3524" y="13898"/>
                    <a:pt x="3468" y="13953"/>
                    <a:pt x="3468" y="14128"/>
                  </a:cubicBezTo>
                  <a:cubicBezTo>
                    <a:pt x="3468" y="14219"/>
                    <a:pt x="3496" y="14275"/>
                    <a:pt x="3349" y="14338"/>
                  </a:cubicBezTo>
                  <a:cubicBezTo>
                    <a:pt x="3321" y="14338"/>
                    <a:pt x="3237" y="14303"/>
                    <a:pt x="3175" y="14303"/>
                  </a:cubicBezTo>
                  <a:cubicBezTo>
                    <a:pt x="3119" y="14219"/>
                    <a:pt x="3147" y="14044"/>
                    <a:pt x="3147" y="13953"/>
                  </a:cubicBezTo>
                  <a:cubicBezTo>
                    <a:pt x="3147" y="13695"/>
                    <a:pt x="3377" y="13695"/>
                    <a:pt x="3552" y="13548"/>
                  </a:cubicBezTo>
                  <a:cubicBezTo>
                    <a:pt x="3643" y="13464"/>
                    <a:pt x="3790" y="13317"/>
                    <a:pt x="3762" y="13170"/>
                  </a:cubicBezTo>
                  <a:cubicBezTo>
                    <a:pt x="3762" y="13142"/>
                    <a:pt x="3727" y="13142"/>
                    <a:pt x="3727" y="13142"/>
                  </a:cubicBezTo>
                  <a:cubicBezTo>
                    <a:pt x="3643" y="13345"/>
                    <a:pt x="3440" y="13464"/>
                    <a:pt x="3265" y="13520"/>
                  </a:cubicBezTo>
                  <a:cubicBezTo>
                    <a:pt x="3147" y="13548"/>
                    <a:pt x="3028" y="13604"/>
                    <a:pt x="2972" y="13723"/>
                  </a:cubicBezTo>
                  <a:cubicBezTo>
                    <a:pt x="2916" y="13842"/>
                    <a:pt x="2944" y="13953"/>
                    <a:pt x="2916" y="14072"/>
                  </a:cubicBezTo>
                  <a:lnTo>
                    <a:pt x="2916" y="14100"/>
                  </a:lnTo>
                  <a:lnTo>
                    <a:pt x="2888" y="14100"/>
                  </a:lnTo>
                  <a:cubicBezTo>
                    <a:pt x="2856" y="14114"/>
                    <a:pt x="2827" y="14121"/>
                    <a:pt x="2798" y="14121"/>
                  </a:cubicBezTo>
                  <a:cubicBezTo>
                    <a:pt x="2769" y="14121"/>
                    <a:pt x="2741" y="14114"/>
                    <a:pt x="2713" y="14100"/>
                  </a:cubicBezTo>
                  <a:lnTo>
                    <a:pt x="2678" y="14072"/>
                  </a:lnTo>
                  <a:cubicBezTo>
                    <a:pt x="2650" y="13953"/>
                    <a:pt x="2622" y="13870"/>
                    <a:pt x="2678" y="13779"/>
                  </a:cubicBezTo>
                  <a:cubicBezTo>
                    <a:pt x="2741" y="13667"/>
                    <a:pt x="2825" y="13667"/>
                    <a:pt x="2916" y="13604"/>
                  </a:cubicBezTo>
                  <a:cubicBezTo>
                    <a:pt x="2972" y="13548"/>
                    <a:pt x="3000" y="13492"/>
                    <a:pt x="3063" y="13464"/>
                  </a:cubicBezTo>
                  <a:cubicBezTo>
                    <a:pt x="3147" y="13345"/>
                    <a:pt x="3237" y="13289"/>
                    <a:pt x="3349" y="13226"/>
                  </a:cubicBezTo>
                  <a:cubicBezTo>
                    <a:pt x="3440" y="13170"/>
                    <a:pt x="3643" y="13079"/>
                    <a:pt x="3762" y="12940"/>
                  </a:cubicBezTo>
                  <a:cubicBezTo>
                    <a:pt x="3846" y="12905"/>
                    <a:pt x="3902" y="12849"/>
                    <a:pt x="3993" y="12765"/>
                  </a:cubicBezTo>
                  <a:cubicBezTo>
                    <a:pt x="4112" y="12590"/>
                    <a:pt x="4167" y="12415"/>
                    <a:pt x="4370" y="12324"/>
                  </a:cubicBezTo>
                  <a:cubicBezTo>
                    <a:pt x="4545" y="12240"/>
                    <a:pt x="4720" y="12205"/>
                    <a:pt x="4839" y="12066"/>
                  </a:cubicBezTo>
                  <a:cubicBezTo>
                    <a:pt x="4951" y="11919"/>
                    <a:pt x="5042" y="11716"/>
                    <a:pt x="5125" y="11541"/>
                  </a:cubicBezTo>
                  <a:cubicBezTo>
                    <a:pt x="5188" y="11366"/>
                    <a:pt x="5272" y="11219"/>
                    <a:pt x="5300" y="11045"/>
                  </a:cubicBezTo>
                  <a:cubicBezTo>
                    <a:pt x="5335" y="10842"/>
                    <a:pt x="5272" y="10751"/>
                    <a:pt x="5188" y="10576"/>
                  </a:cubicBezTo>
                  <a:cubicBezTo>
                    <a:pt x="5069" y="10401"/>
                    <a:pt x="4951" y="10254"/>
                    <a:pt x="4867" y="10080"/>
                  </a:cubicBezTo>
                  <a:cubicBezTo>
                    <a:pt x="4776" y="9849"/>
                    <a:pt x="4776" y="9674"/>
                    <a:pt x="4776" y="9443"/>
                  </a:cubicBezTo>
                  <a:cubicBezTo>
                    <a:pt x="4776" y="9406"/>
                    <a:pt x="4756" y="9391"/>
                    <a:pt x="4734" y="9391"/>
                  </a:cubicBezTo>
                  <a:cubicBezTo>
                    <a:pt x="4719" y="9391"/>
                    <a:pt x="4703" y="9397"/>
                    <a:pt x="4692" y="9408"/>
                  </a:cubicBezTo>
                  <a:cubicBezTo>
                    <a:pt x="4636" y="9730"/>
                    <a:pt x="4636" y="9968"/>
                    <a:pt x="4776" y="10254"/>
                  </a:cubicBezTo>
                  <a:cubicBezTo>
                    <a:pt x="4839" y="10429"/>
                    <a:pt x="4951" y="10548"/>
                    <a:pt x="5014" y="10723"/>
                  </a:cubicBezTo>
                  <a:cubicBezTo>
                    <a:pt x="5097" y="10982"/>
                    <a:pt x="5014" y="11101"/>
                    <a:pt x="4923" y="11331"/>
                  </a:cubicBezTo>
                  <a:cubicBezTo>
                    <a:pt x="4867" y="11478"/>
                    <a:pt x="4811" y="11653"/>
                    <a:pt x="4720" y="11800"/>
                  </a:cubicBezTo>
                  <a:cubicBezTo>
                    <a:pt x="4664" y="11744"/>
                    <a:pt x="4601" y="11716"/>
                    <a:pt x="4545" y="11681"/>
                  </a:cubicBezTo>
                  <a:cubicBezTo>
                    <a:pt x="4489" y="11653"/>
                    <a:pt x="4461" y="11597"/>
                    <a:pt x="4426" y="11541"/>
                  </a:cubicBezTo>
                  <a:cubicBezTo>
                    <a:pt x="4370" y="11478"/>
                    <a:pt x="4342" y="11366"/>
                    <a:pt x="4251" y="11303"/>
                  </a:cubicBezTo>
                  <a:cubicBezTo>
                    <a:pt x="4195" y="11219"/>
                    <a:pt x="4139" y="11157"/>
                    <a:pt x="4077" y="11073"/>
                  </a:cubicBezTo>
                  <a:cubicBezTo>
                    <a:pt x="3937" y="10898"/>
                    <a:pt x="3699" y="10751"/>
                    <a:pt x="3552" y="10576"/>
                  </a:cubicBezTo>
                  <a:cubicBezTo>
                    <a:pt x="3496" y="10492"/>
                    <a:pt x="3468" y="10429"/>
                    <a:pt x="3440" y="10345"/>
                  </a:cubicBezTo>
                  <a:cubicBezTo>
                    <a:pt x="3412" y="10108"/>
                    <a:pt x="3349" y="9849"/>
                    <a:pt x="3349" y="9618"/>
                  </a:cubicBezTo>
                  <a:cubicBezTo>
                    <a:pt x="3321" y="9352"/>
                    <a:pt x="3265" y="9059"/>
                    <a:pt x="3293" y="8828"/>
                  </a:cubicBezTo>
                  <a:cubicBezTo>
                    <a:pt x="3293" y="8808"/>
                    <a:pt x="3279" y="8788"/>
                    <a:pt x="3271" y="8788"/>
                  </a:cubicBezTo>
                  <a:cubicBezTo>
                    <a:pt x="3268" y="8788"/>
                    <a:pt x="3265" y="8792"/>
                    <a:pt x="3265" y="8800"/>
                  </a:cubicBezTo>
                  <a:cubicBezTo>
                    <a:pt x="3175" y="9003"/>
                    <a:pt x="3203" y="9234"/>
                    <a:pt x="3203" y="9471"/>
                  </a:cubicBezTo>
                  <a:cubicBezTo>
                    <a:pt x="3147" y="9380"/>
                    <a:pt x="3091" y="9269"/>
                    <a:pt x="3063" y="9178"/>
                  </a:cubicBezTo>
                  <a:cubicBezTo>
                    <a:pt x="2972" y="8919"/>
                    <a:pt x="2972" y="8653"/>
                    <a:pt x="2916" y="8422"/>
                  </a:cubicBezTo>
                  <a:cubicBezTo>
                    <a:pt x="2825" y="8185"/>
                    <a:pt x="2713" y="7982"/>
                    <a:pt x="2650" y="7751"/>
                  </a:cubicBezTo>
                  <a:cubicBezTo>
                    <a:pt x="2594" y="7604"/>
                    <a:pt x="2566" y="7458"/>
                    <a:pt x="2538" y="7283"/>
                  </a:cubicBezTo>
                  <a:cubicBezTo>
                    <a:pt x="2538" y="7080"/>
                    <a:pt x="2475" y="6849"/>
                    <a:pt x="2503" y="6646"/>
                  </a:cubicBezTo>
                  <a:cubicBezTo>
                    <a:pt x="2503" y="6409"/>
                    <a:pt x="2594" y="6206"/>
                    <a:pt x="2650" y="6003"/>
                  </a:cubicBezTo>
                  <a:cubicBezTo>
                    <a:pt x="2713" y="5772"/>
                    <a:pt x="2769" y="5535"/>
                    <a:pt x="2888" y="5304"/>
                  </a:cubicBezTo>
                  <a:cubicBezTo>
                    <a:pt x="3000" y="5038"/>
                    <a:pt x="3203" y="4863"/>
                    <a:pt x="3175" y="4549"/>
                  </a:cubicBezTo>
                  <a:cubicBezTo>
                    <a:pt x="3147" y="4136"/>
                    <a:pt x="3293" y="3849"/>
                    <a:pt x="3468" y="3500"/>
                  </a:cubicBezTo>
                  <a:cubicBezTo>
                    <a:pt x="3615" y="3206"/>
                    <a:pt x="3699" y="2857"/>
                    <a:pt x="3790" y="2507"/>
                  </a:cubicBezTo>
                  <a:cubicBezTo>
                    <a:pt x="3806" y="2491"/>
                    <a:pt x="3783" y="2475"/>
                    <a:pt x="3760" y="2475"/>
                  </a:cubicBezTo>
                  <a:cubicBezTo>
                    <a:pt x="3743" y="2475"/>
                    <a:pt x="3727" y="2483"/>
                    <a:pt x="3727" y="2507"/>
                  </a:cubicBezTo>
                  <a:cubicBezTo>
                    <a:pt x="3615" y="2885"/>
                    <a:pt x="3468" y="3262"/>
                    <a:pt x="3265" y="3612"/>
                  </a:cubicBezTo>
                  <a:cubicBezTo>
                    <a:pt x="3119" y="3877"/>
                    <a:pt x="3000" y="4164"/>
                    <a:pt x="3000" y="4458"/>
                  </a:cubicBezTo>
                  <a:cubicBezTo>
                    <a:pt x="2972" y="4661"/>
                    <a:pt x="2972" y="4779"/>
                    <a:pt x="2853" y="4926"/>
                  </a:cubicBezTo>
                  <a:cubicBezTo>
                    <a:pt x="2797" y="5073"/>
                    <a:pt x="2713" y="5185"/>
                    <a:pt x="2650" y="5304"/>
                  </a:cubicBezTo>
                  <a:cubicBezTo>
                    <a:pt x="2594" y="5451"/>
                    <a:pt x="2538" y="5626"/>
                    <a:pt x="2503" y="5772"/>
                  </a:cubicBezTo>
                  <a:lnTo>
                    <a:pt x="2503" y="5709"/>
                  </a:lnTo>
                  <a:cubicBezTo>
                    <a:pt x="2475" y="5507"/>
                    <a:pt x="2566" y="5332"/>
                    <a:pt x="2594" y="5157"/>
                  </a:cubicBezTo>
                  <a:cubicBezTo>
                    <a:pt x="2650" y="4835"/>
                    <a:pt x="2622" y="4486"/>
                    <a:pt x="2678" y="4164"/>
                  </a:cubicBezTo>
                  <a:cubicBezTo>
                    <a:pt x="2713" y="4108"/>
                    <a:pt x="2713" y="4052"/>
                    <a:pt x="2741" y="3989"/>
                  </a:cubicBezTo>
                  <a:cubicBezTo>
                    <a:pt x="2769" y="3815"/>
                    <a:pt x="2825" y="3612"/>
                    <a:pt x="2888" y="3437"/>
                  </a:cubicBezTo>
                  <a:cubicBezTo>
                    <a:pt x="3000" y="3150"/>
                    <a:pt x="3147" y="2885"/>
                    <a:pt x="3293" y="2626"/>
                  </a:cubicBezTo>
                  <a:cubicBezTo>
                    <a:pt x="3293" y="2608"/>
                    <a:pt x="3286" y="2600"/>
                    <a:pt x="3279" y="2600"/>
                  </a:cubicBezTo>
                  <a:cubicBezTo>
                    <a:pt x="3272" y="2600"/>
                    <a:pt x="3265" y="2608"/>
                    <a:pt x="3265" y="2626"/>
                  </a:cubicBezTo>
                  <a:cubicBezTo>
                    <a:pt x="3119" y="2857"/>
                    <a:pt x="2944" y="3115"/>
                    <a:pt x="2825" y="3381"/>
                  </a:cubicBezTo>
                  <a:cubicBezTo>
                    <a:pt x="2825" y="3409"/>
                    <a:pt x="2797" y="3409"/>
                    <a:pt x="2797" y="3437"/>
                  </a:cubicBezTo>
                  <a:cubicBezTo>
                    <a:pt x="2797" y="3353"/>
                    <a:pt x="2825" y="3290"/>
                    <a:pt x="2825" y="3206"/>
                  </a:cubicBezTo>
                  <a:cubicBezTo>
                    <a:pt x="2888" y="2885"/>
                    <a:pt x="3091" y="2654"/>
                    <a:pt x="3203" y="2360"/>
                  </a:cubicBezTo>
                  <a:cubicBezTo>
                    <a:pt x="3293" y="2101"/>
                    <a:pt x="3349" y="1808"/>
                    <a:pt x="3440" y="1542"/>
                  </a:cubicBezTo>
                  <a:cubicBezTo>
                    <a:pt x="3496" y="1367"/>
                    <a:pt x="3615" y="1227"/>
                    <a:pt x="3727" y="1081"/>
                  </a:cubicBezTo>
                  <a:cubicBezTo>
                    <a:pt x="3790" y="962"/>
                    <a:pt x="3846" y="843"/>
                    <a:pt x="3937" y="731"/>
                  </a:cubicBezTo>
                  <a:cubicBezTo>
                    <a:pt x="4021" y="612"/>
                    <a:pt x="4139" y="493"/>
                    <a:pt x="4251" y="409"/>
                  </a:cubicBezTo>
                  <a:cubicBezTo>
                    <a:pt x="4398" y="353"/>
                    <a:pt x="4545" y="234"/>
                    <a:pt x="4692" y="206"/>
                  </a:cubicBezTo>
                  <a:cubicBezTo>
                    <a:pt x="4734" y="191"/>
                    <a:pt x="4776" y="185"/>
                    <a:pt x="4818" y="185"/>
                  </a:cubicBezTo>
                  <a:close/>
                  <a:moveTo>
                    <a:pt x="12733" y="19722"/>
                  </a:moveTo>
                  <a:cubicBezTo>
                    <a:pt x="12733" y="19722"/>
                    <a:pt x="12761" y="19722"/>
                    <a:pt x="12761" y="19757"/>
                  </a:cubicBezTo>
                  <a:cubicBezTo>
                    <a:pt x="12817" y="19757"/>
                    <a:pt x="12852" y="19757"/>
                    <a:pt x="12908" y="19785"/>
                  </a:cubicBezTo>
                  <a:cubicBezTo>
                    <a:pt x="12992" y="19813"/>
                    <a:pt x="12992" y="19813"/>
                    <a:pt x="13055" y="19869"/>
                  </a:cubicBezTo>
                  <a:lnTo>
                    <a:pt x="13083" y="19897"/>
                  </a:lnTo>
                  <a:cubicBezTo>
                    <a:pt x="12936" y="19932"/>
                    <a:pt x="12761" y="19932"/>
                    <a:pt x="12614" y="19960"/>
                  </a:cubicBezTo>
                  <a:cubicBezTo>
                    <a:pt x="12596" y="19960"/>
                    <a:pt x="12552" y="19972"/>
                    <a:pt x="12515" y="19972"/>
                  </a:cubicBezTo>
                  <a:cubicBezTo>
                    <a:pt x="12496" y="19972"/>
                    <a:pt x="12479" y="19969"/>
                    <a:pt x="12467" y="19960"/>
                  </a:cubicBezTo>
                  <a:cubicBezTo>
                    <a:pt x="12502" y="19960"/>
                    <a:pt x="12530" y="19897"/>
                    <a:pt x="12530" y="19897"/>
                  </a:cubicBezTo>
                  <a:cubicBezTo>
                    <a:pt x="12586" y="19813"/>
                    <a:pt x="12642" y="19757"/>
                    <a:pt x="12733" y="19722"/>
                  </a:cubicBezTo>
                  <a:close/>
                  <a:moveTo>
                    <a:pt x="4855" y="0"/>
                  </a:moveTo>
                  <a:cubicBezTo>
                    <a:pt x="4638" y="0"/>
                    <a:pt x="4462" y="101"/>
                    <a:pt x="4286" y="234"/>
                  </a:cubicBezTo>
                  <a:cubicBezTo>
                    <a:pt x="4167" y="290"/>
                    <a:pt x="4077" y="353"/>
                    <a:pt x="3965" y="437"/>
                  </a:cubicBezTo>
                  <a:cubicBezTo>
                    <a:pt x="3727" y="640"/>
                    <a:pt x="3552" y="934"/>
                    <a:pt x="3377" y="1192"/>
                  </a:cubicBezTo>
                  <a:cubicBezTo>
                    <a:pt x="3203" y="1458"/>
                    <a:pt x="3119" y="1780"/>
                    <a:pt x="3063" y="2066"/>
                  </a:cubicBezTo>
                  <a:cubicBezTo>
                    <a:pt x="2972" y="2388"/>
                    <a:pt x="2713" y="2654"/>
                    <a:pt x="2650" y="2975"/>
                  </a:cubicBezTo>
                  <a:cubicBezTo>
                    <a:pt x="2566" y="3325"/>
                    <a:pt x="2594" y="3703"/>
                    <a:pt x="2538" y="4024"/>
                  </a:cubicBezTo>
                  <a:cubicBezTo>
                    <a:pt x="2475" y="4199"/>
                    <a:pt x="2447" y="4339"/>
                    <a:pt x="2419" y="4486"/>
                  </a:cubicBezTo>
                  <a:cubicBezTo>
                    <a:pt x="2419" y="4689"/>
                    <a:pt x="2419" y="4898"/>
                    <a:pt x="2391" y="5101"/>
                  </a:cubicBezTo>
                  <a:cubicBezTo>
                    <a:pt x="2328" y="5276"/>
                    <a:pt x="2245" y="5451"/>
                    <a:pt x="2245" y="5626"/>
                  </a:cubicBezTo>
                  <a:cubicBezTo>
                    <a:pt x="2245" y="5800"/>
                    <a:pt x="2300" y="5975"/>
                    <a:pt x="2300" y="6150"/>
                  </a:cubicBezTo>
                  <a:cubicBezTo>
                    <a:pt x="2273" y="6528"/>
                    <a:pt x="2245" y="6877"/>
                    <a:pt x="2328" y="7199"/>
                  </a:cubicBezTo>
                  <a:cubicBezTo>
                    <a:pt x="2363" y="7374"/>
                    <a:pt x="2391" y="7548"/>
                    <a:pt x="2419" y="7695"/>
                  </a:cubicBezTo>
                  <a:cubicBezTo>
                    <a:pt x="2475" y="7954"/>
                    <a:pt x="2594" y="8185"/>
                    <a:pt x="2650" y="8450"/>
                  </a:cubicBezTo>
                  <a:cubicBezTo>
                    <a:pt x="2741" y="8709"/>
                    <a:pt x="2713" y="9003"/>
                    <a:pt x="2825" y="9269"/>
                  </a:cubicBezTo>
                  <a:cubicBezTo>
                    <a:pt x="2916" y="9527"/>
                    <a:pt x="3091" y="9730"/>
                    <a:pt x="3119" y="9996"/>
                  </a:cubicBezTo>
                  <a:cubicBezTo>
                    <a:pt x="3147" y="10254"/>
                    <a:pt x="3175" y="10457"/>
                    <a:pt x="3321" y="10667"/>
                  </a:cubicBezTo>
                  <a:cubicBezTo>
                    <a:pt x="3293" y="10695"/>
                    <a:pt x="3265" y="10751"/>
                    <a:pt x="3265" y="10779"/>
                  </a:cubicBezTo>
                  <a:cubicBezTo>
                    <a:pt x="3175" y="10898"/>
                    <a:pt x="3091" y="10982"/>
                    <a:pt x="3028" y="11101"/>
                  </a:cubicBezTo>
                  <a:cubicBezTo>
                    <a:pt x="2972" y="11219"/>
                    <a:pt x="2888" y="11366"/>
                    <a:pt x="2741" y="11366"/>
                  </a:cubicBezTo>
                  <a:cubicBezTo>
                    <a:pt x="2723" y="11374"/>
                    <a:pt x="2703" y="11378"/>
                    <a:pt x="2682" y="11378"/>
                  </a:cubicBezTo>
                  <a:cubicBezTo>
                    <a:pt x="2630" y="11378"/>
                    <a:pt x="2568" y="11356"/>
                    <a:pt x="2503" y="11331"/>
                  </a:cubicBezTo>
                  <a:lnTo>
                    <a:pt x="1979" y="11331"/>
                  </a:lnTo>
                  <a:cubicBezTo>
                    <a:pt x="1891" y="11349"/>
                    <a:pt x="1804" y="11358"/>
                    <a:pt x="1717" y="11358"/>
                  </a:cubicBezTo>
                  <a:cubicBezTo>
                    <a:pt x="1629" y="11358"/>
                    <a:pt x="1542" y="11349"/>
                    <a:pt x="1454" y="11331"/>
                  </a:cubicBezTo>
                  <a:cubicBezTo>
                    <a:pt x="1364" y="11309"/>
                    <a:pt x="1287" y="11268"/>
                    <a:pt x="1202" y="11268"/>
                  </a:cubicBezTo>
                  <a:cubicBezTo>
                    <a:pt x="1182" y="11268"/>
                    <a:pt x="1161" y="11270"/>
                    <a:pt x="1140" y="11275"/>
                  </a:cubicBezTo>
                  <a:cubicBezTo>
                    <a:pt x="1049" y="11303"/>
                    <a:pt x="1021" y="11366"/>
                    <a:pt x="965" y="11422"/>
                  </a:cubicBezTo>
                  <a:cubicBezTo>
                    <a:pt x="930" y="11506"/>
                    <a:pt x="902" y="11597"/>
                    <a:pt x="874" y="11653"/>
                  </a:cubicBezTo>
                  <a:cubicBezTo>
                    <a:pt x="818" y="11744"/>
                    <a:pt x="790" y="11800"/>
                    <a:pt x="727" y="11856"/>
                  </a:cubicBezTo>
                  <a:cubicBezTo>
                    <a:pt x="615" y="11975"/>
                    <a:pt x="468" y="12031"/>
                    <a:pt x="350" y="12149"/>
                  </a:cubicBezTo>
                  <a:cubicBezTo>
                    <a:pt x="119" y="12296"/>
                    <a:pt x="0" y="12821"/>
                    <a:pt x="231" y="13023"/>
                  </a:cubicBezTo>
                  <a:cubicBezTo>
                    <a:pt x="266" y="13023"/>
                    <a:pt x="322" y="13051"/>
                    <a:pt x="350" y="13051"/>
                  </a:cubicBezTo>
                  <a:cubicBezTo>
                    <a:pt x="350" y="13170"/>
                    <a:pt x="406" y="13254"/>
                    <a:pt x="496" y="13317"/>
                  </a:cubicBezTo>
                  <a:cubicBezTo>
                    <a:pt x="552" y="13373"/>
                    <a:pt x="615" y="13401"/>
                    <a:pt x="671" y="13429"/>
                  </a:cubicBezTo>
                  <a:cubicBezTo>
                    <a:pt x="727" y="13492"/>
                    <a:pt x="755" y="13492"/>
                    <a:pt x="818" y="13492"/>
                  </a:cubicBezTo>
                  <a:cubicBezTo>
                    <a:pt x="846" y="13492"/>
                    <a:pt x="874" y="13429"/>
                    <a:pt x="874" y="13401"/>
                  </a:cubicBezTo>
                  <a:cubicBezTo>
                    <a:pt x="874" y="13345"/>
                    <a:pt x="846" y="13317"/>
                    <a:pt x="846" y="13254"/>
                  </a:cubicBezTo>
                  <a:lnTo>
                    <a:pt x="846" y="13114"/>
                  </a:lnTo>
                  <a:lnTo>
                    <a:pt x="902" y="13114"/>
                  </a:lnTo>
                  <a:cubicBezTo>
                    <a:pt x="965" y="13170"/>
                    <a:pt x="1105" y="13170"/>
                    <a:pt x="1168" y="13170"/>
                  </a:cubicBezTo>
                  <a:cubicBezTo>
                    <a:pt x="1280" y="13142"/>
                    <a:pt x="1454" y="13051"/>
                    <a:pt x="1489" y="12940"/>
                  </a:cubicBezTo>
                  <a:cubicBezTo>
                    <a:pt x="1489" y="12905"/>
                    <a:pt x="1489" y="12877"/>
                    <a:pt x="1454" y="12877"/>
                  </a:cubicBezTo>
                  <a:cubicBezTo>
                    <a:pt x="1398" y="12849"/>
                    <a:pt x="1371" y="12849"/>
                    <a:pt x="1315" y="12821"/>
                  </a:cubicBezTo>
                  <a:cubicBezTo>
                    <a:pt x="1280" y="12821"/>
                    <a:pt x="1252" y="12793"/>
                    <a:pt x="1224" y="12793"/>
                  </a:cubicBezTo>
                  <a:lnTo>
                    <a:pt x="1140" y="12793"/>
                  </a:lnTo>
                  <a:cubicBezTo>
                    <a:pt x="1140" y="12730"/>
                    <a:pt x="1105" y="12702"/>
                    <a:pt x="1105" y="12646"/>
                  </a:cubicBezTo>
                  <a:cubicBezTo>
                    <a:pt x="1077" y="12443"/>
                    <a:pt x="1196" y="12415"/>
                    <a:pt x="1315" y="12296"/>
                  </a:cubicBezTo>
                  <a:cubicBezTo>
                    <a:pt x="1398" y="12177"/>
                    <a:pt x="1398" y="12003"/>
                    <a:pt x="1517" y="11947"/>
                  </a:cubicBezTo>
                  <a:cubicBezTo>
                    <a:pt x="1604" y="11879"/>
                    <a:pt x="1703" y="11853"/>
                    <a:pt x="1807" y="11853"/>
                  </a:cubicBezTo>
                  <a:cubicBezTo>
                    <a:pt x="2015" y="11853"/>
                    <a:pt x="2242" y="11956"/>
                    <a:pt x="2419" y="12031"/>
                  </a:cubicBezTo>
                  <a:cubicBezTo>
                    <a:pt x="2586" y="12089"/>
                    <a:pt x="2744" y="12110"/>
                    <a:pt x="2904" y="12110"/>
                  </a:cubicBezTo>
                  <a:cubicBezTo>
                    <a:pt x="2993" y="12110"/>
                    <a:pt x="3082" y="12103"/>
                    <a:pt x="3175" y="12093"/>
                  </a:cubicBezTo>
                  <a:cubicBezTo>
                    <a:pt x="3440" y="12066"/>
                    <a:pt x="3615" y="11947"/>
                    <a:pt x="3762" y="11744"/>
                  </a:cubicBezTo>
                  <a:cubicBezTo>
                    <a:pt x="3818" y="11653"/>
                    <a:pt x="3937" y="11478"/>
                    <a:pt x="3993" y="11331"/>
                  </a:cubicBezTo>
                  <a:cubicBezTo>
                    <a:pt x="4049" y="11450"/>
                    <a:pt x="4139" y="11541"/>
                    <a:pt x="4223" y="11625"/>
                  </a:cubicBezTo>
                  <a:cubicBezTo>
                    <a:pt x="4251" y="11681"/>
                    <a:pt x="4251" y="11716"/>
                    <a:pt x="4286" y="11772"/>
                  </a:cubicBezTo>
                  <a:cubicBezTo>
                    <a:pt x="4342" y="11828"/>
                    <a:pt x="4398" y="11856"/>
                    <a:pt x="4461" y="11919"/>
                  </a:cubicBezTo>
                  <a:cubicBezTo>
                    <a:pt x="4489" y="11919"/>
                    <a:pt x="4517" y="11947"/>
                    <a:pt x="4545" y="11975"/>
                  </a:cubicBezTo>
                  <a:cubicBezTo>
                    <a:pt x="4426" y="12066"/>
                    <a:pt x="4314" y="12093"/>
                    <a:pt x="4195" y="12177"/>
                  </a:cubicBezTo>
                  <a:cubicBezTo>
                    <a:pt x="4049" y="12268"/>
                    <a:pt x="3993" y="12380"/>
                    <a:pt x="3902" y="12527"/>
                  </a:cubicBezTo>
                  <a:cubicBezTo>
                    <a:pt x="3874" y="12590"/>
                    <a:pt x="3818" y="12674"/>
                    <a:pt x="3762" y="12730"/>
                  </a:cubicBezTo>
                  <a:cubicBezTo>
                    <a:pt x="3727" y="12730"/>
                    <a:pt x="3727" y="12765"/>
                    <a:pt x="3727" y="12765"/>
                  </a:cubicBezTo>
                  <a:cubicBezTo>
                    <a:pt x="3615" y="12849"/>
                    <a:pt x="3524" y="12905"/>
                    <a:pt x="3412" y="12968"/>
                  </a:cubicBezTo>
                  <a:cubicBezTo>
                    <a:pt x="3175" y="13051"/>
                    <a:pt x="3000" y="13170"/>
                    <a:pt x="2825" y="13345"/>
                  </a:cubicBezTo>
                  <a:cubicBezTo>
                    <a:pt x="2713" y="13492"/>
                    <a:pt x="2566" y="13520"/>
                    <a:pt x="2475" y="13723"/>
                  </a:cubicBezTo>
                  <a:cubicBezTo>
                    <a:pt x="2447" y="13842"/>
                    <a:pt x="2447" y="13925"/>
                    <a:pt x="2503" y="14044"/>
                  </a:cubicBezTo>
                  <a:cubicBezTo>
                    <a:pt x="2503" y="14072"/>
                    <a:pt x="2538" y="14128"/>
                    <a:pt x="2566" y="14163"/>
                  </a:cubicBezTo>
                  <a:cubicBezTo>
                    <a:pt x="2566" y="14163"/>
                    <a:pt x="2594" y="14191"/>
                    <a:pt x="2622" y="14191"/>
                  </a:cubicBezTo>
                  <a:cubicBezTo>
                    <a:pt x="2622" y="14303"/>
                    <a:pt x="2622" y="14422"/>
                    <a:pt x="2650" y="14513"/>
                  </a:cubicBezTo>
                  <a:cubicBezTo>
                    <a:pt x="2713" y="14597"/>
                    <a:pt x="2797" y="14716"/>
                    <a:pt x="2888" y="14744"/>
                  </a:cubicBezTo>
                  <a:cubicBezTo>
                    <a:pt x="2944" y="14744"/>
                    <a:pt x="2972" y="14716"/>
                    <a:pt x="2972" y="14688"/>
                  </a:cubicBezTo>
                  <a:cubicBezTo>
                    <a:pt x="3000" y="14597"/>
                    <a:pt x="3000" y="14541"/>
                    <a:pt x="3028" y="14478"/>
                  </a:cubicBezTo>
                  <a:lnTo>
                    <a:pt x="3028" y="14422"/>
                  </a:lnTo>
                  <a:cubicBezTo>
                    <a:pt x="3063" y="14450"/>
                    <a:pt x="3091" y="14478"/>
                    <a:pt x="3119" y="14478"/>
                  </a:cubicBezTo>
                  <a:cubicBezTo>
                    <a:pt x="3119" y="14597"/>
                    <a:pt x="3203" y="14744"/>
                    <a:pt x="3265" y="14800"/>
                  </a:cubicBezTo>
                  <a:cubicBezTo>
                    <a:pt x="3320" y="14844"/>
                    <a:pt x="3379" y="14859"/>
                    <a:pt x="3441" y="14859"/>
                  </a:cubicBezTo>
                  <a:cubicBezTo>
                    <a:pt x="3543" y="14859"/>
                    <a:pt x="3653" y="14817"/>
                    <a:pt x="3762" y="14800"/>
                  </a:cubicBezTo>
                  <a:cubicBezTo>
                    <a:pt x="3790" y="14800"/>
                    <a:pt x="3818" y="14744"/>
                    <a:pt x="3790" y="14716"/>
                  </a:cubicBezTo>
                  <a:cubicBezTo>
                    <a:pt x="3699" y="14625"/>
                    <a:pt x="3615" y="14541"/>
                    <a:pt x="3587" y="14422"/>
                  </a:cubicBezTo>
                  <a:lnTo>
                    <a:pt x="3587" y="14394"/>
                  </a:lnTo>
                  <a:cubicBezTo>
                    <a:pt x="3615" y="14366"/>
                    <a:pt x="3615" y="14338"/>
                    <a:pt x="3615" y="14303"/>
                  </a:cubicBezTo>
                  <a:cubicBezTo>
                    <a:pt x="3643" y="14219"/>
                    <a:pt x="3615" y="14163"/>
                    <a:pt x="3615" y="14100"/>
                  </a:cubicBezTo>
                  <a:cubicBezTo>
                    <a:pt x="3615" y="14044"/>
                    <a:pt x="3643" y="14016"/>
                    <a:pt x="3671" y="13953"/>
                  </a:cubicBezTo>
                  <a:cubicBezTo>
                    <a:pt x="3699" y="14128"/>
                    <a:pt x="3790" y="14275"/>
                    <a:pt x="3937" y="14303"/>
                  </a:cubicBezTo>
                  <a:lnTo>
                    <a:pt x="4021" y="14303"/>
                  </a:lnTo>
                  <a:cubicBezTo>
                    <a:pt x="4044" y="14402"/>
                    <a:pt x="4149" y="14457"/>
                    <a:pt x="4236" y="14457"/>
                  </a:cubicBezTo>
                  <a:cubicBezTo>
                    <a:pt x="4254" y="14457"/>
                    <a:pt x="4271" y="14455"/>
                    <a:pt x="4286" y="14450"/>
                  </a:cubicBezTo>
                  <a:cubicBezTo>
                    <a:pt x="4489" y="14422"/>
                    <a:pt x="4692" y="14338"/>
                    <a:pt x="4720" y="14128"/>
                  </a:cubicBezTo>
                  <a:cubicBezTo>
                    <a:pt x="4720" y="14100"/>
                    <a:pt x="4720" y="14072"/>
                    <a:pt x="4664" y="14044"/>
                  </a:cubicBezTo>
                  <a:cubicBezTo>
                    <a:pt x="4601" y="14044"/>
                    <a:pt x="4545" y="14072"/>
                    <a:pt x="4489" y="14072"/>
                  </a:cubicBezTo>
                  <a:cubicBezTo>
                    <a:pt x="4426" y="14044"/>
                    <a:pt x="4370" y="14044"/>
                    <a:pt x="4342" y="14044"/>
                  </a:cubicBezTo>
                  <a:lnTo>
                    <a:pt x="4342" y="13988"/>
                  </a:lnTo>
                  <a:cubicBezTo>
                    <a:pt x="4342" y="13814"/>
                    <a:pt x="4223" y="13695"/>
                    <a:pt x="4223" y="13520"/>
                  </a:cubicBezTo>
                  <a:cubicBezTo>
                    <a:pt x="4223" y="13429"/>
                    <a:pt x="4251" y="13317"/>
                    <a:pt x="4286" y="13198"/>
                  </a:cubicBezTo>
                  <a:cubicBezTo>
                    <a:pt x="4398" y="13023"/>
                    <a:pt x="4545" y="12849"/>
                    <a:pt x="4720" y="12730"/>
                  </a:cubicBezTo>
                  <a:cubicBezTo>
                    <a:pt x="4923" y="12590"/>
                    <a:pt x="5125" y="12443"/>
                    <a:pt x="5335" y="12352"/>
                  </a:cubicBezTo>
                  <a:cubicBezTo>
                    <a:pt x="5391" y="12324"/>
                    <a:pt x="5419" y="12324"/>
                    <a:pt x="5447" y="12296"/>
                  </a:cubicBezTo>
                  <a:cubicBezTo>
                    <a:pt x="5538" y="12443"/>
                    <a:pt x="5797" y="12499"/>
                    <a:pt x="5944" y="12527"/>
                  </a:cubicBezTo>
                  <a:cubicBezTo>
                    <a:pt x="5999" y="12555"/>
                    <a:pt x="6062" y="12555"/>
                    <a:pt x="6118" y="12555"/>
                  </a:cubicBezTo>
                  <a:cubicBezTo>
                    <a:pt x="6062" y="12674"/>
                    <a:pt x="5999" y="12793"/>
                    <a:pt x="6034" y="12940"/>
                  </a:cubicBezTo>
                  <a:cubicBezTo>
                    <a:pt x="6062" y="13142"/>
                    <a:pt x="6146" y="13345"/>
                    <a:pt x="6265" y="13520"/>
                  </a:cubicBezTo>
                  <a:cubicBezTo>
                    <a:pt x="6412" y="13695"/>
                    <a:pt x="6587" y="13870"/>
                    <a:pt x="6762" y="14016"/>
                  </a:cubicBezTo>
                  <a:cubicBezTo>
                    <a:pt x="6964" y="14219"/>
                    <a:pt x="7223" y="14394"/>
                    <a:pt x="7433" y="14597"/>
                  </a:cubicBezTo>
                  <a:cubicBezTo>
                    <a:pt x="7517" y="14688"/>
                    <a:pt x="7608" y="14827"/>
                    <a:pt x="7608" y="14946"/>
                  </a:cubicBezTo>
                  <a:cubicBezTo>
                    <a:pt x="7573" y="15065"/>
                    <a:pt x="7370" y="15212"/>
                    <a:pt x="7286" y="15268"/>
                  </a:cubicBezTo>
                  <a:cubicBezTo>
                    <a:pt x="7083" y="15415"/>
                    <a:pt x="6846" y="15562"/>
                    <a:pt x="6671" y="15764"/>
                  </a:cubicBezTo>
                  <a:cubicBezTo>
                    <a:pt x="6587" y="15848"/>
                    <a:pt x="6524" y="15995"/>
                    <a:pt x="6412" y="16086"/>
                  </a:cubicBezTo>
                  <a:cubicBezTo>
                    <a:pt x="6321" y="16142"/>
                    <a:pt x="6174" y="16142"/>
                    <a:pt x="6090" y="16198"/>
                  </a:cubicBezTo>
                  <a:cubicBezTo>
                    <a:pt x="5999" y="16226"/>
                    <a:pt x="5916" y="16289"/>
                    <a:pt x="5860" y="16373"/>
                  </a:cubicBezTo>
                  <a:cubicBezTo>
                    <a:pt x="5825" y="16401"/>
                    <a:pt x="5769" y="16464"/>
                    <a:pt x="5741" y="16520"/>
                  </a:cubicBezTo>
                  <a:cubicBezTo>
                    <a:pt x="5594" y="16694"/>
                    <a:pt x="5538" y="16869"/>
                    <a:pt x="5510" y="17100"/>
                  </a:cubicBezTo>
                  <a:cubicBezTo>
                    <a:pt x="5475" y="17219"/>
                    <a:pt x="5475" y="17366"/>
                    <a:pt x="5475" y="17513"/>
                  </a:cubicBezTo>
                  <a:cubicBezTo>
                    <a:pt x="5475" y="17596"/>
                    <a:pt x="5475" y="17659"/>
                    <a:pt x="5538" y="17743"/>
                  </a:cubicBezTo>
                  <a:cubicBezTo>
                    <a:pt x="5566" y="17771"/>
                    <a:pt x="5566" y="17799"/>
                    <a:pt x="5594" y="17799"/>
                  </a:cubicBezTo>
                  <a:cubicBezTo>
                    <a:pt x="5594" y="17946"/>
                    <a:pt x="5685" y="18093"/>
                    <a:pt x="5741" y="18184"/>
                  </a:cubicBezTo>
                  <a:cubicBezTo>
                    <a:pt x="5796" y="18239"/>
                    <a:pt x="5943" y="18334"/>
                    <a:pt x="6062" y="18334"/>
                  </a:cubicBezTo>
                  <a:cubicBezTo>
                    <a:pt x="6124" y="18334"/>
                    <a:pt x="6178" y="18309"/>
                    <a:pt x="6209" y="18240"/>
                  </a:cubicBezTo>
                  <a:cubicBezTo>
                    <a:pt x="6209" y="18240"/>
                    <a:pt x="6237" y="18240"/>
                    <a:pt x="6237" y="18212"/>
                  </a:cubicBezTo>
                  <a:cubicBezTo>
                    <a:pt x="6300" y="18296"/>
                    <a:pt x="6399" y="18337"/>
                    <a:pt x="6507" y="18337"/>
                  </a:cubicBezTo>
                  <a:cubicBezTo>
                    <a:pt x="6542" y="18337"/>
                    <a:pt x="6579" y="18332"/>
                    <a:pt x="6615" y="18324"/>
                  </a:cubicBezTo>
                  <a:cubicBezTo>
                    <a:pt x="6734" y="18324"/>
                    <a:pt x="6874" y="18268"/>
                    <a:pt x="6790" y="18121"/>
                  </a:cubicBezTo>
                  <a:cubicBezTo>
                    <a:pt x="6762" y="18065"/>
                    <a:pt x="6671" y="18009"/>
                    <a:pt x="6643" y="17918"/>
                  </a:cubicBezTo>
                  <a:cubicBezTo>
                    <a:pt x="6615" y="17890"/>
                    <a:pt x="6587" y="17834"/>
                    <a:pt x="6559" y="17799"/>
                  </a:cubicBezTo>
                  <a:cubicBezTo>
                    <a:pt x="6559" y="17771"/>
                    <a:pt x="6587" y="17743"/>
                    <a:pt x="6587" y="17715"/>
                  </a:cubicBezTo>
                  <a:cubicBezTo>
                    <a:pt x="6615" y="17568"/>
                    <a:pt x="6559" y="17450"/>
                    <a:pt x="6699" y="17338"/>
                  </a:cubicBezTo>
                  <a:cubicBezTo>
                    <a:pt x="6790" y="17247"/>
                    <a:pt x="6936" y="17247"/>
                    <a:pt x="7020" y="17135"/>
                  </a:cubicBezTo>
                  <a:cubicBezTo>
                    <a:pt x="7111" y="17072"/>
                    <a:pt x="7139" y="16960"/>
                    <a:pt x="7139" y="16869"/>
                  </a:cubicBezTo>
                  <a:cubicBezTo>
                    <a:pt x="7167" y="16694"/>
                    <a:pt x="7167" y="16548"/>
                    <a:pt x="7286" y="16401"/>
                  </a:cubicBezTo>
                  <a:cubicBezTo>
                    <a:pt x="7433" y="16289"/>
                    <a:pt x="7608" y="16198"/>
                    <a:pt x="7783" y="16114"/>
                  </a:cubicBezTo>
                  <a:cubicBezTo>
                    <a:pt x="8041" y="15995"/>
                    <a:pt x="8307" y="15848"/>
                    <a:pt x="8510" y="15618"/>
                  </a:cubicBezTo>
                  <a:cubicBezTo>
                    <a:pt x="8712" y="15415"/>
                    <a:pt x="8685" y="15177"/>
                    <a:pt x="8594" y="14918"/>
                  </a:cubicBezTo>
                  <a:cubicBezTo>
                    <a:pt x="8482" y="14569"/>
                    <a:pt x="8216" y="14303"/>
                    <a:pt x="8160" y="13925"/>
                  </a:cubicBezTo>
                  <a:cubicBezTo>
                    <a:pt x="8132" y="13723"/>
                    <a:pt x="8160" y="13464"/>
                    <a:pt x="8097" y="13226"/>
                  </a:cubicBezTo>
                  <a:lnTo>
                    <a:pt x="8097" y="13226"/>
                  </a:lnTo>
                  <a:cubicBezTo>
                    <a:pt x="8216" y="13254"/>
                    <a:pt x="8363" y="13254"/>
                    <a:pt x="8482" y="13254"/>
                  </a:cubicBezTo>
                  <a:cubicBezTo>
                    <a:pt x="8566" y="13254"/>
                    <a:pt x="8657" y="13226"/>
                    <a:pt x="8740" y="13226"/>
                  </a:cubicBezTo>
                  <a:cubicBezTo>
                    <a:pt x="8887" y="13226"/>
                    <a:pt x="9062" y="13170"/>
                    <a:pt x="9237" y="13142"/>
                  </a:cubicBezTo>
                  <a:lnTo>
                    <a:pt x="9237" y="13198"/>
                  </a:lnTo>
                  <a:cubicBezTo>
                    <a:pt x="9265" y="13604"/>
                    <a:pt x="9321" y="14072"/>
                    <a:pt x="9642" y="14338"/>
                  </a:cubicBezTo>
                  <a:cubicBezTo>
                    <a:pt x="9670" y="14394"/>
                    <a:pt x="9705" y="14422"/>
                    <a:pt x="9733" y="14450"/>
                  </a:cubicBezTo>
                  <a:cubicBezTo>
                    <a:pt x="9936" y="14653"/>
                    <a:pt x="10167" y="14744"/>
                    <a:pt x="10433" y="14800"/>
                  </a:cubicBezTo>
                  <a:cubicBezTo>
                    <a:pt x="10754" y="14890"/>
                    <a:pt x="11132" y="14918"/>
                    <a:pt x="11391" y="15065"/>
                  </a:cubicBezTo>
                  <a:cubicBezTo>
                    <a:pt x="11565" y="15149"/>
                    <a:pt x="11712" y="15212"/>
                    <a:pt x="11831" y="15324"/>
                  </a:cubicBezTo>
                  <a:cubicBezTo>
                    <a:pt x="11978" y="15415"/>
                    <a:pt x="12062" y="15499"/>
                    <a:pt x="12209" y="15562"/>
                  </a:cubicBezTo>
                  <a:cubicBezTo>
                    <a:pt x="12502" y="15702"/>
                    <a:pt x="12789" y="15876"/>
                    <a:pt x="12964" y="16170"/>
                  </a:cubicBezTo>
                  <a:cubicBezTo>
                    <a:pt x="13111" y="16436"/>
                    <a:pt x="13111" y="16813"/>
                    <a:pt x="13167" y="17135"/>
                  </a:cubicBezTo>
                  <a:cubicBezTo>
                    <a:pt x="13258" y="17422"/>
                    <a:pt x="13313" y="17799"/>
                    <a:pt x="13286" y="18121"/>
                  </a:cubicBezTo>
                  <a:cubicBezTo>
                    <a:pt x="13258" y="18240"/>
                    <a:pt x="13202" y="18359"/>
                    <a:pt x="13167" y="18498"/>
                  </a:cubicBezTo>
                  <a:cubicBezTo>
                    <a:pt x="13139" y="18589"/>
                    <a:pt x="13139" y="18708"/>
                    <a:pt x="13111" y="18764"/>
                  </a:cubicBezTo>
                  <a:cubicBezTo>
                    <a:pt x="13083" y="18792"/>
                    <a:pt x="13055" y="18820"/>
                    <a:pt x="13055" y="18848"/>
                  </a:cubicBezTo>
                  <a:cubicBezTo>
                    <a:pt x="13027" y="18883"/>
                    <a:pt x="12992" y="18883"/>
                    <a:pt x="12964" y="18911"/>
                  </a:cubicBezTo>
                  <a:cubicBezTo>
                    <a:pt x="12908" y="18939"/>
                    <a:pt x="12817" y="18939"/>
                    <a:pt x="12733" y="18939"/>
                  </a:cubicBezTo>
                  <a:cubicBezTo>
                    <a:pt x="12642" y="18967"/>
                    <a:pt x="12502" y="18967"/>
                    <a:pt x="12439" y="19058"/>
                  </a:cubicBezTo>
                  <a:cubicBezTo>
                    <a:pt x="12356" y="19142"/>
                    <a:pt x="12356" y="19233"/>
                    <a:pt x="12356" y="19289"/>
                  </a:cubicBezTo>
                  <a:cubicBezTo>
                    <a:pt x="12265" y="19317"/>
                    <a:pt x="12181" y="19373"/>
                    <a:pt x="12090" y="19435"/>
                  </a:cubicBezTo>
                  <a:cubicBezTo>
                    <a:pt x="11978" y="19519"/>
                    <a:pt x="11887" y="19638"/>
                    <a:pt x="11859" y="19757"/>
                  </a:cubicBezTo>
                  <a:cubicBezTo>
                    <a:pt x="11803" y="19841"/>
                    <a:pt x="11768" y="19988"/>
                    <a:pt x="11915" y="19988"/>
                  </a:cubicBezTo>
                  <a:cubicBezTo>
                    <a:pt x="11945" y="19997"/>
                    <a:pt x="11972" y="20000"/>
                    <a:pt x="11997" y="20000"/>
                  </a:cubicBezTo>
                  <a:cubicBezTo>
                    <a:pt x="12047" y="20000"/>
                    <a:pt x="12092" y="19988"/>
                    <a:pt x="12153" y="19988"/>
                  </a:cubicBezTo>
                  <a:lnTo>
                    <a:pt x="12293" y="19988"/>
                  </a:lnTo>
                  <a:cubicBezTo>
                    <a:pt x="12293" y="20016"/>
                    <a:pt x="12293" y="20044"/>
                    <a:pt x="12328" y="20044"/>
                  </a:cubicBezTo>
                  <a:cubicBezTo>
                    <a:pt x="12356" y="20119"/>
                    <a:pt x="12430" y="20141"/>
                    <a:pt x="12512" y="20141"/>
                  </a:cubicBezTo>
                  <a:cubicBezTo>
                    <a:pt x="12590" y="20141"/>
                    <a:pt x="12675" y="20120"/>
                    <a:pt x="12733" y="20107"/>
                  </a:cubicBezTo>
                  <a:cubicBezTo>
                    <a:pt x="12810" y="20107"/>
                    <a:pt x="12892" y="20111"/>
                    <a:pt x="12972" y="20111"/>
                  </a:cubicBezTo>
                  <a:cubicBezTo>
                    <a:pt x="13104" y="20111"/>
                    <a:pt x="13233" y="20100"/>
                    <a:pt x="13341" y="20044"/>
                  </a:cubicBezTo>
                  <a:cubicBezTo>
                    <a:pt x="13376" y="20044"/>
                    <a:pt x="13404" y="20016"/>
                    <a:pt x="13404" y="20016"/>
                  </a:cubicBezTo>
                  <a:cubicBezTo>
                    <a:pt x="13432" y="19988"/>
                    <a:pt x="13488" y="19988"/>
                    <a:pt x="13516" y="19960"/>
                  </a:cubicBezTo>
                  <a:lnTo>
                    <a:pt x="13551" y="19960"/>
                  </a:lnTo>
                  <a:cubicBezTo>
                    <a:pt x="13579" y="19960"/>
                    <a:pt x="13579" y="19932"/>
                    <a:pt x="13607" y="19932"/>
                  </a:cubicBezTo>
                  <a:cubicBezTo>
                    <a:pt x="13754" y="19841"/>
                    <a:pt x="13726" y="19722"/>
                    <a:pt x="13810" y="19610"/>
                  </a:cubicBezTo>
                  <a:cubicBezTo>
                    <a:pt x="13929" y="19435"/>
                    <a:pt x="14188" y="19289"/>
                    <a:pt x="14215" y="19058"/>
                  </a:cubicBezTo>
                  <a:cubicBezTo>
                    <a:pt x="14278" y="18967"/>
                    <a:pt x="14278" y="18848"/>
                    <a:pt x="14278" y="18736"/>
                  </a:cubicBezTo>
                  <a:cubicBezTo>
                    <a:pt x="14250" y="18498"/>
                    <a:pt x="14250" y="18296"/>
                    <a:pt x="14188" y="18065"/>
                  </a:cubicBezTo>
                  <a:cubicBezTo>
                    <a:pt x="14132" y="17834"/>
                    <a:pt x="14104" y="17568"/>
                    <a:pt x="14104" y="17338"/>
                  </a:cubicBezTo>
                  <a:cubicBezTo>
                    <a:pt x="14132" y="17072"/>
                    <a:pt x="14160" y="16813"/>
                    <a:pt x="14188" y="16576"/>
                  </a:cubicBezTo>
                  <a:cubicBezTo>
                    <a:pt x="14215" y="16373"/>
                    <a:pt x="14306" y="16142"/>
                    <a:pt x="14250" y="15967"/>
                  </a:cubicBezTo>
                  <a:cubicBezTo>
                    <a:pt x="14188" y="15820"/>
                    <a:pt x="14041" y="15736"/>
                    <a:pt x="13929" y="15618"/>
                  </a:cubicBezTo>
                  <a:cubicBezTo>
                    <a:pt x="13782" y="15471"/>
                    <a:pt x="13663" y="15324"/>
                    <a:pt x="13516" y="15177"/>
                  </a:cubicBezTo>
                  <a:cubicBezTo>
                    <a:pt x="13488" y="15121"/>
                    <a:pt x="13432" y="15065"/>
                    <a:pt x="13341" y="15002"/>
                  </a:cubicBezTo>
                  <a:cubicBezTo>
                    <a:pt x="13230" y="14918"/>
                    <a:pt x="13111" y="14800"/>
                    <a:pt x="12992" y="14716"/>
                  </a:cubicBezTo>
                  <a:cubicBezTo>
                    <a:pt x="12852" y="14569"/>
                    <a:pt x="12761" y="14450"/>
                    <a:pt x="12677" y="14247"/>
                  </a:cubicBezTo>
                  <a:cubicBezTo>
                    <a:pt x="12614" y="14072"/>
                    <a:pt x="12586" y="13925"/>
                    <a:pt x="12558" y="13751"/>
                  </a:cubicBezTo>
                  <a:cubicBezTo>
                    <a:pt x="12502" y="13520"/>
                    <a:pt x="12328" y="13317"/>
                    <a:pt x="12062" y="13254"/>
                  </a:cubicBezTo>
                  <a:cubicBezTo>
                    <a:pt x="11992" y="13221"/>
                    <a:pt x="11903" y="13208"/>
                    <a:pt x="11819" y="13208"/>
                  </a:cubicBezTo>
                  <a:cubicBezTo>
                    <a:pt x="11760" y="13208"/>
                    <a:pt x="11703" y="13215"/>
                    <a:pt x="11656" y="13226"/>
                  </a:cubicBezTo>
                  <a:lnTo>
                    <a:pt x="11628" y="13226"/>
                  </a:lnTo>
                  <a:cubicBezTo>
                    <a:pt x="11656" y="13198"/>
                    <a:pt x="11656" y="13170"/>
                    <a:pt x="11684" y="13142"/>
                  </a:cubicBezTo>
                  <a:cubicBezTo>
                    <a:pt x="11831" y="12968"/>
                    <a:pt x="11768" y="12849"/>
                    <a:pt x="11768" y="12646"/>
                  </a:cubicBezTo>
                  <a:lnTo>
                    <a:pt x="11768" y="12590"/>
                  </a:lnTo>
                  <a:cubicBezTo>
                    <a:pt x="11829" y="12606"/>
                    <a:pt x="11894" y="12613"/>
                    <a:pt x="11959" y="12613"/>
                  </a:cubicBezTo>
                  <a:cubicBezTo>
                    <a:pt x="12118" y="12613"/>
                    <a:pt x="12279" y="12572"/>
                    <a:pt x="12383" y="12527"/>
                  </a:cubicBezTo>
                  <a:cubicBezTo>
                    <a:pt x="12705" y="12415"/>
                    <a:pt x="12936" y="12205"/>
                    <a:pt x="13202" y="12031"/>
                  </a:cubicBezTo>
                  <a:cubicBezTo>
                    <a:pt x="13313" y="11919"/>
                    <a:pt x="13488" y="11800"/>
                    <a:pt x="13663" y="11744"/>
                  </a:cubicBezTo>
                  <a:cubicBezTo>
                    <a:pt x="13838" y="11681"/>
                    <a:pt x="14013" y="11681"/>
                    <a:pt x="14188" y="11653"/>
                  </a:cubicBezTo>
                  <a:cubicBezTo>
                    <a:pt x="14509" y="11625"/>
                    <a:pt x="14740" y="11478"/>
                    <a:pt x="15034" y="11366"/>
                  </a:cubicBezTo>
                  <a:cubicBezTo>
                    <a:pt x="15208" y="11275"/>
                    <a:pt x="15383" y="11219"/>
                    <a:pt x="15586" y="11219"/>
                  </a:cubicBezTo>
                  <a:cubicBezTo>
                    <a:pt x="15789" y="11219"/>
                    <a:pt x="15999" y="11331"/>
                    <a:pt x="16173" y="11394"/>
                  </a:cubicBezTo>
                  <a:cubicBezTo>
                    <a:pt x="16348" y="11422"/>
                    <a:pt x="16523" y="11450"/>
                    <a:pt x="16663" y="11506"/>
                  </a:cubicBezTo>
                  <a:cubicBezTo>
                    <a:pt x="16929" y="11569"/>
                    <a:pt x="17075" y="11716"/>
                    <a:pt x="17222" y="11919"/>
                  </a:cubicBezTo>
                  <a:cubicBezTo>
                    <a:pt x="17425" y="12205"/>
                    <a:pt x="17453" y="12590"/>
                    <a:pt x="17481" y="12940"/>
                  </a:cubicBezTo>
                  <a:cubicBezTo>
                    <a:pt x="17509" y="13317"/>
                    <a:pt x="17334" y="13723"/>
                    <a:pt x="17131" y="14016"/>
                  </a:cubicBezTo>
                  <a:cubicBezTo>
                    <a:pt x="17047" y="14163"/>
                    <a:pt x="16726" y="14450"/>
                    <a:pt x="16929" y="14597"/>
                  </a:cubicBezTo>
                  <a:cubicBezTo>
                    <a:pt x="16965" y="14627"/>
                    <a:pt x="17002" y="14640"/>
                    <a:pt x="17040" y="14640"/>
                  </a:cubicBezTo>
                  <a:cubicBezTo>
                    <a:pt x="17184" y="14640"/>
                    <a:pt x="17331" y="14455"/>
                    <a:pt x="17425" y="14366"/>
                  </a:cubicBezTo>
                  <a:cubicBezTo>
                    <a:pt x="17509" y="14247"/>
                    <a:pt x="17600" y="14128"/>
                    <a:pt x="17656" y="14016"/>
                  </a:cubicBezTo>
                  <a:cubicBezTo>
                    <a:pt x="17775" y="13842"/>
                    <a:pt x="17921" y="13695"/>
                    <a:pt x="18005" y="13520"/>
                  </a:cubicBezTo>
                  <a:cubicBezTo>
                    <a:pt x="18096" y="13373"/>
                    <a:pt x="18152" y="13254"/>
                    <a:pt x="18180" y="13079"/>
                  </a:cubicBezTo>
                  <a:cubicBezTo>
                    <a:pt x="18236" y="12905"/>
                    <a:pt x="18327" y="12730"/>
                    <a:pt x="18411" y="12527"/>
                  </a:cubicBezTo>
                  <a:cubicBezTo>
                    <a:pt x="18530" y="12240"/>
                    <a:pt x="18558" y="11891"/>
                    <a:pt x="18530" y="11597"/>
                  </a:cubicBezTo>
                  <a:cubicBezTo>
                    <a:pt x="18530" y="11422"/>
                    <a:pt x="18502" y="11247"/>
                    <a:pt x="18446" y="11073"/>
                  </a:cubicBezTo>
                  <a:cubicBezTo>
                    <a:pt x="18383" y="10898"/>
                    <a:pt x="18299" y="10751"/>
                    <a:pt x="18236" y="10604"/>
                  </a:cubicBezTo>
                  <a:cubicBezTo>
                    <a:pt x="18180" y="10457"/>
                    <a:pt x="18152" y="10282"/>
                    <a:pt x="18096" y="10143"/>
                  </a:cubicBezTo>
                  <a:cubicBezTo>
                    <a:pt x="18033" y="9996"/>
                    <a:pt x="17921" y="9877"/>
                    <a:pt x="17803" y="9758"/>
                  </a:cubicBezTo>
                  <a:cubicBezTo>
                    <a:pt x="17600" y="9527"/>
                    <a:pt x="17306" y="9325"/>
                    <a:pt x="17047" y="9122"/>
                  </a:cubicBezTo>
                  <a:cubicBezTo>
                    <a:pt x="16432" y="8681"/>
                    <a:pt x="15677" y="8709"/>
                    <a:pt x="14978" y="8450"/>
                  </a:cubicBezTo>
                  <a:cubicBezTo>
                    <a:pt x="14803" y="8395"/>
                    <a:pt x="14628" y="8332"/>
                    <a:pt x="14453" y="8304"/>
                  </a:cubicBezTo>
                  <a:cubicBezTo>
                    <a:pt x="14215" y="8304"/>
                    <a:pt x="14013" y="8332"/>
                    <a:pt x="13782" y="8332"/>
                  </a:cubicBezTo>
                  <a:cubicBezTo>
                    <a:pt x="13432" y="8332"/>
                    <a:pt x="13111" y="8220"/>
                    <a:pt x="12761" y="8157"/>
                  </a:cubicBezTo>
                  <a:cubicBezTo>
                    <a:pt x="12467" y="8101"/>
                    <a:pt x="12153" y="8045"/>
                    <a:pt x="11859" y="7954"/>
                  </a:cubicBezTo>
                  <a:cubicBezTo>
                    <a:pt x="11712" y="7898"/>
                    <a:pt x="11565" y="7835"/>
                    <a:pt x="11419" y="7807"/>
                  </a:cubicBezTo>
                  <a:cubicBezTo>
                    <a:pt x="11244" y="7779"/>
                    <a:pt x="11104" y="7751"/>
                    <a:pt x="10929" y="7751"/>
                  </a:cubicBezTo>
                  <a:cubicBezTo>
                    <a:pt x="10579" y="7723"/>
                    <a:pt x="10230" y="7632"/>
                    <a:pt x="9936" y="7430"/>
                  </a:cubicBezTo>
                  <a:cubicBezTo>
                    <a:pt x="9547" y="7149"/>
                    <a:pt x="9060" y="7046"/>
                    <a:pt x="8598" y="7046"/>
                  </a:cubicBezTo>
                  <a:cubicBezTo>
                    <a:pt x="8438" y="7046"/>
                    <a:pt x="8281" y="7058"/>
                    <a:pt x="8132" y="7080"/>
                  </a:cubicBezTo>
                  <a:cubicBezTo>
                    <a:pt x="7810" y="7108"/>
                    <a:pt x="7573" y="7171"/>
                    <a:pt x="7286" y="7283"/>
                  </a:cubicBezTo>
                  <a:cubicBezTo>
                    <a:pt x="7020" y="7402"/>
                    <a:pt x="6762" y="7576"/>
                    <a:pt x="6468" y="7660"/>
                  </a:cubicBezTo>
                  <a:cubicBezTo>
                    <a:pt x="6293" y="7723"/>
                    <a:pt x="6118" y="7751"/>
                    <a:pt x="5944" y="7779"/>
                  </a:cubicBezTo>
                  <a:cubicBezTo>
                    <a:pt x="5843" y="7795"/>
                    <a:pt x="5742" y="7811"/>
                    <a:pt x="5641" y="7811"/>
                  </a:cubicBezTo>
                  <a:cubicBezTo>
                    <a:pt x="5567" y="7811"/>
                    <a:pt x="5493" y="7803"/>
                    <a:pt x="5419" y="7779"/>
                  </a:cubicBezTo>
                  <a:cubicBezTo>
                    <a:pt x="5272" y="7751"/>
                    <a:pt x="5160" y="7660"/>
                    <a:pt x="5042" y="7604"/>
                  </a:cubicBezTo>
                  <a:cubicBezTo>
                    <a:pt x="4839" y="7374"/>
                    <a:pt x="4601" y="7171"/>
                    <a:pt x="4517" y="6877"/>
                  </a:cubicBezTo>
                  <a:cubicBezTo>
                    <a:pt x="4461" y="6702"/>
                    <a:pt x="4370" y="6472"/>
                    <a:pt x="4342" y="6297"/>
                  </a:cubicBezTo>
                  <a:cubicBezTo>
                    <a:pt x="4286" y="6087"/>
                    <a:pt x="4314" y="5856"/>
                    <a:pt x="4251" y="5654"/>
                  </a:cubicBezTo>
                  <a:cubicBezTo>
                    <a:pt x="4223" y="5451"/>
                    <a:pt x="4139" y="5248"/>
                    <a:pt x="4077" y="5038"/>
                  </a:cubicBezTo>
                  <a:cubicBezTo>
                    <a:pt x="4021" y="4807"/>
                    <a:pt x="3993" y="4577"/>
                    <a:pt x="3965" y="4311"/>
                  </a:cubicBezTo>
                  <a:cubicBezTo>
                    <a:pt x="3965" y="4164"/>
                    <a:pt x="3965" y="3989"/>
                    <a:pt x="3993" y="3849"/>
                  </a:cubicBezTo>
                  <a:cubicBezTo>
                    <a:pt x="4112" y="3528"/>
                    <a:pt x="4286" y="3178"/>
                    <a:pt x="4489" y="2913"/>
                  </a:cubicBezTo>
                  <a:cubicBezTo>
                    <a:pt x="4636" y="2766"/>
                    <a:pt x="4776" y="2591"/>
                    <a:pt x="5014" y="2535"/>
                  </a:cubicBezTo>
                  <a:cubicBezTo>
                    <a:pt x="5037" y="2531"/>
                    <a:pt x="5060" y="2529"/>
                    <a:pt x="5082" y="2529"/>
                  </a:cubicBezTo>
                  <a:cubicBezTo>
                    <a:pt x="5220" y="2529"/>
                    <a:pt x="5324" y="2599"/>
                    <a:pt x="5475" y="2654"/>
                  </a:cubicBezTo>
                  <a:cubicBezTo>
                    <a:pt x="5503" y="2659"/>
                    <a:pt x="5531" y="2661"/>
                    <a:pt x="5558" y="2661"/>
                  </a:cubicBezTo>
                  <a:cubicBezTo>
                    <a:pt x="5678" y="2661"/>
                    <a:pt x="5802" y="2619"/>
                    <a:pt x="5944" y="2591"/>
                  </a:cubicBezTo>
                  <a:cubicBezTo>
                    <a:pt x="6069" y="2556"/>
                    <a:pt x="6208" y="2532"/>
                    <a:pt x="6343" y="2532"/>
                  </a:cubicBezTo>
                  <a:cubicBezTo>
                    <a:pt x="6427" y="2532"/>
                    <a:pt x="6509" y="2542"/>
                    <a:pt x="6587" y="2563"/>
                  </a:cubicBezTo>
                  <a:cubicBezTo>
                    <a:pt x="6794" y="2629"/>
                    <a:pt x="6976" y="2676"/>
                    <a:pt x="7159" y="2676"/>
                  </a:cubicBezTo>
                  <a:cubicBezTo>
                    <a:pt x="7229" y="2676"/>
                    <a:pt x="7298" y="2669"/>
                    <a:pt x="7370" y="2654"/>
                  </a:cubicBezTo>
                  <a:cubicBezTo>
                    <a:pt x="7573" y="2626"/>
                    <a:pt x="7866" y="2563"/>
                    <a:pt x="7957" y="2360"/>
                  </a:cubicBezTo>
                  <a:cubicBezTo>
                    <a:pt x="7985" y="2213"/>
                    <a:pt x="7922" y="2129"/>
                    <a:pt x="7838" y="2101"/>
                  </a:cubicBezTo>
                  <a:cubicBezTo>
                    <a:pt x="7838" y="1983"/>
                    <a:pt x="7866" y="1780"/>
                    <a:pt x="7748" y="1717"/>
                  </a:cubicBezTo>
                  <a:cubicBezTo>
                    <a:pt x="7739" y="1715"/>
                    <a:pt x="7731" y="1714"/>
                    <a:pt x="7723" y="1714"/>
                  </a:cubicBezTo>
                  <a:cubicBezTo>
                    <a:pt x="7615" y="1714"/>
                    <a:pt x="7482" y="1870"/>
                    <a:pt x="7398" y="1955"/>
                  </a:cubicBezTo>
                  <a:cubicBezTo>
                    <a:pt x="7398" y="1892"/>
                    <a:pt x="7370" y="1836"/>
                    <a:pt x="7370" y="1808"/>
                  </a:cubicBezTo>
                  <a:lnTo>
                    <a:pt x="7314" y="1689"/>
                  </a:lnTo>
                  <a:lnTo>
                    <a:pt x="7258" y="1689"/>
                  </a:lnTo>
                  <a:cubicBezTo>
                    <a:pt x="7167" y="1752"/>
                    <a:pt x="7139" y="1808"/>
                    <a:pt x="7083" y="1864"/>
                  </a:cubicBezTo>
                  <a:cubicBezTo>
                    <a:pt x="7020" y="1780"/>
                    <a:pt x="6964" y="1717"/>
                    <a:pt x="6874" y="1633"/>
                  </a:cubicBezTo>
                  <a:cubicBezTo>
                    <a:pt x="6860" y="1624"/>
                    <a:pt x="6848" y="1620"/>
                    <a:pt x="6837" y="1620"/>
                  </a:cubicBezTo>
                  <a:cubicBezTo>
                    <a:pt x="6781" y="1620"/>
                    <a:pt x="6757" y="1727"/>
                    <a:pt x="6734" y="1780"/>
                  </a:cubicBezTo>
                  <a:cubicBezTo>
                    <a:pt x="6720" y="1798"/>
                    <a:pt x="6706" y="1805"/>
                    <a:pt x="6692" y="1805"/>
                  </a:cubicBezTo>
                  <a:cubicBezTo>
                    <a:pt x="6640" y="1805"/>
                    <a:pt x="6593" y="1705"/>
                    <a:pt x="6615" y="1661"/>
                  </a:cubicBezTo>
                  <a:cubicBezTo>
                    <a:pt x="6629" y="1647"/>
                    <a:pt x="6650" y="1647"/>
                    <a:pt x="6672" y="1647"/>
                  </a:cubicBezTo>
                  <a:cubicBezTo>
                    <a:pt x="6693" y="1647"/>
                    <a:pt x="6716" y="1647"/>
                    <a:pt x="6734" y="1633"/>
                  </a:cubicBezTo>
                  <a:cubicBezTo>
                    <a:pt x="6790" y="1605"/>
                    <a:pt x="6790" y="1514"/>
                    <a:pt x="6846" y="1486"/>
                  </a:cubicBezTo>
                  <a:lnTo>
                    <a:pt x="6846" y="1458"/>
                  </a:lnTo>
                  <a:cubicBezTo>
                    <a:pt x="6874" y="1486"/>
                    <a:pt x="6908" y="1514"/>
                    <a:pt x="6908" y="1577"/>
                  </a:cubicBezTo>
                  <a:cubicBezTo>
                    <a:pt x="6933" y="1601"/>
                    <a:pt x="6957" y="1667"/>
                    <a:pt x="7016" y="1667"/>
                  </a:cubicBezTo>
                  <a:cubicBezTo>
                    <a:pt x="7026" y="1667"/>
                    <a:pt x="7037" y="1665"/>
                    <a:pt x="7048" y="1661"/>
                  </a:cubicBezTo>
                  <a:cubicBezTo>
                    <a:pt x="7111" y="1661"/>
                    <a:pt x="7139" y="1605"/>
                    <a:pt x="7167" y="1542"/>
                  </a:cubicBezTo>
                  <a:cubicBezTo>
                    <a:pt x="7167" y="1514"/>
                    <a:pt x="7195" y="1486"/>
                    <a:pt x="7195" y="1458"/>
                  </a:cubicBezTo>
                  <a:cubicBezTo>
                    <a:pt x="7223" y="1430"/>
                    <a:pt x="7223" y="1402"/>
                    <a:pt x="7258" y="1367"/>
                  </a:cubicBezTo>
                  <a:cubicBezTo>
                    <a:pt x="7258" y="1402"/>
                    <a:pt x="7258" y="1402"/>
                    <a:pt x="7286" y="1430"/>
                  </a:cubicBezTo>
                  <a:cubicBezTo>
                    <a:pt x="7286" y="1458"/>
                    <a:pt x="7314" y="1486"/>
                    <a:pt x="7314" y="1542"/>
                  </a:cubicBezTo>
                  <a:cubicBezTo>
                    <a:pt x="7314" y="1577"/>
                    <a:pt x="7342" y="1605"/>
                    <a:pt x="7370" y="1605"/>
                  </a:cubicBezTo>
                  <a:cubicBezTo>
                    <a:pt x="7461" y="1577"/>
                    <a:pt x="7489" y="1486"/>
                    <a:pt x="7517" y="1430"/>
                  </a:cubicBezTo>
                  <a:cubicBezTo>
                    <a:pt x="7517" y="1402"/>
                    <a:pt x="7517" y="1367"/>
                    <a:pt x="7545" y="1367"/>
                  </a:cubicBezTo>
                  <a:lnTo>
                    <a:pt x="7545" y="1402"/>
                  </a:lnTo>
                  <a:cubicBezTo>
                    <a:pt x="7545" y="1430"/>
                    <a:pt x="7517" y="1486"/>
                    <a:pt x="7517" y="1514"/>
                  </a:cubicBezTo>
                  <a:cubicBezTo>
                    <a:pt x="7538" y="1583"/>
                    <a:pt x="7579" y="1615"/>
                    <a:pt x="7622" y="1615"/>
                  </a:cubicBezTo>
                  <a:cubicBezTo>
                    <a:pt x="7636" y="1615"/>
                    <a:pt x="7650" y="1612"/>
                    <a:pt x="7664" y="1605"/>
                  </a:cubicBezTo>
                  <a:cubicBezTo>
                    <a:pt x="7720" y="1577"/>
                    <a:pt x="7783" y="1486"/>
                    <a:pt x="7838" y="1402"/>
                  </a:cubicBezTo>
                  <a:cubicBezTo>
                    <a:pt x="7894" y="1311"/>
                    <a:pt x="7985" y="1227"/>
                    <a:pt x="7985" y="1108"/>
                  </a:cubicBezTo>
                  <a:cubicBezTo>
                    <a:pt x="8013" y="1018"/>
                    <a:pt x="7957" y="906"/>
                    <a:pt x="7894" y="843"/>
                  </a:cubicBezTo>
                  <a:cubicBezTo>
                    <a:pt x="7783" y="668"/>
                    <a:pt x="7608" y="528"/>
                    <a:pt x="7433" y="409"/>
                  </a:cubicBezTo>
                  <a:cubicBezTo>
                    <a:pt x="7120" y="277"/>
                    <a:pt x="6828" y="261"/>
                    <a:pt x="6528" y="261"/>
                  </a:cubicBezTo>
                  <a:cubicBezTo>
                    <a:pt x="6432" y="261"/>
                    <a:pt x="6336" y="262"/>
                    <a:pt x="6237" y="262"/>
                  </a:cubicBezTo>
                  <a:cubicBezTo>
                    <a:pt x="5825" y="262"/>
                    <a:pt x="5475" y="144"/>
                    <a:pt x="5069" y="32"/>
                  </a:cubicBezTo>
                  <a:cubicBezTo>
                    <a:pt x="4993" y="10"/>
                    <a:pt x="4922" y="0"/>
                    <a:pt x="48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79"/>
            <p:cNvSpPr/>
            <p:nvPr/>
          </p:nvSpPr>
          <p:spPr>
            <a:xfrm>
              <a:off x="5908142" y="4321919"/>
              <a:ext cx="31129" cy="54202"/>
            </a:xfrm>
            <a:custGeom>
              <a:rect b="b" l="l" r="r" t="t"/>
              <a:pathLst>
                <a:path extrusionOk="0" h="2382" w="1368">
                  <a:moveTo>
                    <a:pt x="1336" y="0"/>
                  </a:moveTo>
                  <a:cubicBezTo>
                    <a:pt x="1320" y="0"/>
                    <a:pt x="1304" y="16"/>
                    <a:pt x="1304" y="48"/>
                  </a:cubicBezTo>
                  <a:cubicBezTo>
                    <a:pt x="1248" y="978"/>
                    <a:pt x="640" y="1649"/>
                    <a:pt x="25" y="2292"/>
                  </a:cubicBezTo>
                  <a:cubicBezTo>
                    <a:pt x="0" y="2316"/>
                    <a:pt x="39" y="2382"/>
                    <a:pt x="67" y="2382"/>
                  </a:cubicBezTo>
                  <a:cubicBezTo>
                    <a:pt x="72" y="2382"/>
                    <a:pt x="77" y="2380"/>
                    <a:pt x="80" y="2376"/>
                  </a:cubicBezTo>
                  <a:cubicBezTo>
                    <a:pt x="843" y="1908"/>
                    <a:pt x="1367" y="922"/>
                    <a:pt x="1367" y="48"/>
                  </a:cubicBezTo>
                  <a:cubicBezTo>
                    <a:pt x="1367" y="16"/>
                    <a:pt x="1351" y="0"/>
                    <a:pt x="13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79"/>
            <p:cNvSpPr/>
            <p:nvPr/>
          </p:nvSpPr>
          <p:spPr>
            <a:xfrm>
              <a:off x="5903432" y="4368362"/>
              <a:ext cx="21822" cy="18932"/>
            </a:xfrm>
            <a:custGeom>
              <a:rect b="b" l="l" r="r" t="t"/>
              <a:pathLst>
                <a:path extrusionOk="0" h="832" w="959">
                  <a:moveTo>
                    <a:pt x="950" y="1"/>
                  </a:moveTo>
                  <a:cubicBezTo>
                    <a:pt x="946" y="1"/>
                    <a:pt x="940" y="4"/>
                    <a:pt x="931" y="13"/>
                  </a:cubicBezTo>
                  <a:cubicBezTo>
                    <a:pt x="812" y="132"/>
                    <a:pt x="672" y="279"/>
                    <a:pt x="525" y="391"/>
                  </a:cubicBezTo>
                  <a:cubicBezTo>
                    <a:pt x="378" y="538"/>
                    <a:pt x="176" y="629"/>
                    <a:pt x="29" y="776"/>
                  </a:cubicBezTo>
                  <a:cubicBezTo>
                    <a:pt x="1" y="776"/>
                    <a:pt x="29" y="831"/>
                    <a:pt x="57" y="831"/>
                  </a:cubicBezTo>
                  <a:cubicBezTo>
                    <a:pt x="434" y="629"/>
                    <a:pt x="700" y="335"/>
                    <a:pt x="959" y="13"/>
                  </a:cubicBezTo>
                  <a:cubicBezTo>
                    <a:pt x="959" y="13"/>
                    <a:pt x="959" y="1"/>
                    <a:pt x="9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79"/>
            <p:cNvSpPr/>
            <p:nvPr/>
          </p:nvSpPr>
          <p:spPr>
            <a:xfrm>
              <a:off x="5816553" y="4330316"/>
              <a:ext cx="35202" cy="21913"/>
            </a:xfrm>
            <a:custGeom>
              <a:rect b="b" l="l" r="r" t="t"/>
              <a:pathLst>
                <a:path extrusionOk="0" h="963" w="1547">
                  <a:moveTo>
                    <a:pt x="57" y="0"/>
                  </a:moveTo>
                  <a:cubicBezTo>
                    <a:pt x="57" y="0"/>
                    <a:pt x="1" y="0"/>
                    <a:pt x="29" y="28"/>
                  </a:cubicBezTo>
                  <a:cubicBezTo>
                    <a:pt x="204" y="287"/>
                    <a:pt x="351" y="525"/>
                    <a:pt x="644" y="699"/>
                  </a:cubicBezTo>
                  <a:cubicBezTo>
                    <a:pt x="851" y="856"/>
                    <a:pt x="1109" y="962"/>
                    <a:pt x="1387" y="962"/>
                  </a:cubicBezTo>
                  <a:cubicBezTo>
                    <a:pt x="1419" y="962"/>
                    <a:pt x="1451" y="961"/>
                    <a:pt x="1483" y="958"/>
                  </a:cubicBezTo>
                  <a:cubicBezTo>
                    <a:pt x="1546" y="958"/>
                    <a:pt x="1546" y="874"/>
                    <a:pt x="1483" y="874"/>
                  </a:cubicBezTo>
                  <a:cubicBezTo>
                    <a:pt x="903" y="727"/>
                    <a:pt x="435" y="490"/>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79"/>
            <p:cNvSpPr/>
            <p:nvPr/>
          </p:nvSpPr>
          <p:spPr>
            <a:xfrm>
              <a:off x="5837215" y="4338735"/>
              <a:ext cx="31083" cy="12128"/>
            </a:xfrm>
            <a:custGeom>
              <a:rect b="b" l="l" r="r" t="t"/>
              <a:pathLst>
                <a:path extrusionOk="0" h="533" w="1366">
                  <a:moveTo>
                    <a:pt x="35" y="0"/>
                  </a:moveTo>
                  <a:cubicBezTo>
                    <a:pt x="14" y="0"/>
                    <a:pt x="0" y="41"/>
                    <a:pt x="23" y="64"/>
                  </a:cubicBezTo>
                  <a:cubicBezTo>
                    <a:pt x="198" y="183"/>
                    <a:pt x="317" y="329"/>
                    <a:pt x="519" y="413"/>
                  </a:cubicBezTo>
                  <a:cubicBezTo>
                    <a:pt x="785" y="504"/>
                    <a:pt x="1044" y="504"/>
                    <a:pt x="1310" y="532"/>
                  </a:cubicBezTo>
                  <a:cubicBezTo>
                    <a:pt x="1365" y="532"/>
                    <a:pt x="1365" y="413"/>
                    <a:pt x="1310" y="413"/>
                  </a:cubicBezTo>
                  <a:cubicBezTo>
                    <a:pt x="1072" y="357"/>
                    <a:pt x="841" y="357"/>
                    <a:pt x="610" y="295"/>
                  </a:cubicBezTo>
                  <a:cubicBezTo>
                    <a:pt x="401" y="239"/>
                    <a:pt x="261" y="120"/>
                    <a:pt x="51" y="8"/>
                  </a:cubicBezTo>
                  <a:cubicBezTo>
                    <a:pt x="46" y="2"/>
                    <a:pt x="40"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79"/>
            <p:cNvSpPr/>
            <p:nvPr/>
          </p:nvSpPr>
          <p:spPr>
            <a:xfrm>
              <a:off x="5844018" y="4336028"/>
              <a:ext cx="16952" cy="6235"/>
            </a:xfrm>
            <a:custGeom>
              <a:rect b="b" l="l" r="r" t="t"/>
              <a:pathLst>
                <a:path extrusionOk="0" h="274" w="745">
                  <a:moveTo>
                    <a:pt x="55" y="0"/>
                  </a:moveTo>
                  <a:cubicBezTo>
                    <a:pt x="28" y="0"/>
                    <a:pt x="0" y="41"/>
                    <a:pt x="46" y="64"/>
                  </a:cubicBezTo>
                  <a:cubicBezTo>
                    <a:pt x="248" y="183"/>
                    <a:pt x="451" y="274"/>
                    <a:pt x="689" y="274"/>
                  </a:cubicBezTo>
                  <a:cubicBezTo>
                    <a:pt x="745" y="274"/>
                    <a:pt x="745" y="211"/>
                    <a:pt x="717" y="211"/>
                  </a:cubicBezTo>
                  <a:cubicBezTo>
                    <a:pt x="486" y="155"/>
                    <a:pt x="276" y="99"/>
                    <a:pt x="74" y="8"/>
                  </a:cubicBezTo>
                  <a:cubicBezTo>
                    <a:pt x="68" y="3"/>
                    <a:pt x="62" y="0"/>
                    <a:pt x="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79"/>
            <p:cNvSpPr/>
            <p:nvPr/>
          </p:nvSpPr>
          <p:spPr>
            <a:xfrm>
              <a:off x="5749585" y="4304057"/>
              <a:ext cx="9830" cy="33040"/>
            </a:xfrm>
            <a:custGeom>
              <a:rect b="b" l="l" r="r" t="t"/>
              <a:pathLst>
                <a:path extrusionOk="0" h="1452" w="432">
                  <a:moveTo>
                    <a:pt x="46" y="0"/>
                  </a:moveTo>
                  <a:cubicBezTo>
                    <a:pt x="23" y="0"/>
                    <a:pt x="0" y="14"/>
                    <a:pt x="0" y="42"/>
                  </a:cubicBezTo>
                  <a:cubicBezTo>
                    <a:pt x="28" y="511"/>
                    <a:pt x="56" y="1035"/>
                    <a:pt x="350" y="1441"/>
                  </a:cubicBezTo>
                  <a:cubicBezTo>
                    <a:pt x="357" y="1448"/>
                    <a:pt x="367" y="1452"/>
                    <a:pt x="377" y="1452"/>
                  </a:cubicBezTo>
                  <a:cubicBezTo>
                    <a:pt x="404" y="1452"/>
                    <a:pt x="431" y="1426"/>
                    <a:pt x="406" y="1385"/>
                  </a:cubicBezTo>
                  <a:cubicBezTo>
                    <a:pt x="231" y="944"/>
                    <a:pt x="91" y="511"/>
                    <a:pt x="91" y="42"/>
                  </a:cubicBezTo>
                  <a:cubicBezTo>
                    <a:pt x="91" y="14"/>
                    <a:pt x="68" y="0"/>
                    <a:pt x="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79"/>
            <p:cNvSpPr/>
            <p:nvPr/>
          </p:nvSpPr>
          <p:spPr>
            <a:xfrm>
              <a:off x="5755137" y="4307652"/>
              <a:ext cx="14154" cy="30446"/>
            </a:xfrm>
            <a:custGeom>
              <a:rect b="b" l="l" r="r" t="t"/>
              <a:pathLst>
                <a:path extrusionOk="0" h="1338" w="622">
                  <a:moveTo>
                    <a:pt x="57" y="1"/>
                  </a:moveTo>
                  <a:cubicBezTo>
                    <a:pt x="27" y="1"/>
                    <a:pt x="0" y="25"/>
                    <a:pt x="22" y="59"/>
                  </a:cubicBezTo>
                  <a:cubicBezTo>
                    <a:pt x="106" y="528"/>
                    <a:pt x="197" y="961"/>
                    <a:pt x="546" y="1311"/>
                  </a:cubicBezTo>
                  <a:cubicBezTo>
                    <a:pt x="555" y="1331"/>
                    <a:pt x="567" y="1338"/>
                    <a:pt x="577" y="1338"/>
                  </a:cubicBezTo>
                  <a:cubicBezTo>
                    <a:pt x="601" y="1338"/>
                    <a:pt x="622" y="1302"/>
                    <a:pt x="602" y="1283"/>
                  </a:cubicBezTo>
                  <a:cubicBezTo>
                    <a:pt x="483" y="1080"/>
                    <a:pt x="337" y="905"/>
                    <a:pt x="281" y="675"/>
                  </a:cubicBezTo>
                  <a:cubicBezTo>
                    <a:pt x="197" y="472"/>
                    <a:pt x="134" y="234"/>
                    <a:pt x="106" y="31"/>
                  </a:cubicBezTo>
                  <a:cubicBezTo>
                    <a:pt x="95" y="10"/>
                    <a:pt x="75"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79"/>
            <p:cNvSpPr/>
            <p:nvPr/>
          </p:nvSpPr>
          <p:spPr>
            <a:xfrm>
              <a:off x="5825154" y="4355460"/>
              <a:ext cx="27238" cy="19911"/>
            </a:xfrm>
            <a:custGeom>
              <a:rect b="b" l="l" r="r" t="t"/>
              <a:pathLst>
                <a:path extrusionOk="0" h="875" w="1197">
                  <a:moveTo>
                    <a:pt x="57" y="0"/>
                  </a:moveTo>
                  <a:cubicBezTo>
                    <a:pt x="29" y="0"/>
                    <a:pt x="1" y="28"/>
                    <a:pt x="29" y="56"/>
                  </a:cubicBezTo>
                  <a:cubicBezTo>
                    <a:pt x="322" y="406"/>
                    <a:pt x="672" y="755"/>
                    <a:pt x="1140" y="874"/>
                  </a:cubicBezTo>
                  <a:cubicBezTo>
                    <a:pt x="1168" y="874"/>
                    <a:pt x="1196" y="818"/>
                    <a:pt x="1168" y="783"/>
                  </a:cubicBezTo>
                  <a:cubicBezTo>
                    <a:pt x="966" y="699"/>
                    <a:pt x="791" y="608"/>
                    <a:pt x="581" y="496"/>
                  </a:cubicBezTo>
                  <a:cubicBezTo>
                    <a:pt x="406" y="350"/>
                    <a:pt x="203" y="203"/>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79"/>
            <p:cNvSpPr/>
            <p:nvPr/>
          </p:nvSpPr>
          <p:spPr>
            <a:xfrm>
              <a:off x="5835303" y="4356553"/>
              <a:ext cx="24393" cy="11491"/>
            </a:xfrm>
            <a:custGeom>
              <a:rect b="b" l="l" r="r" t="t"/>
              <a:pathLst>
                <a:path extrusionOk="0" h="505" w="1072">
                  <a:moveTo>
                    <a:pt x="36" y="0"/>
                  </a:moveTo>
                  <a:cubicBezTo>
                    <a:pt x="14" y="0"/>
                    <a:pt x="0" y="43"/>
                    <a:pt x="23" y="71"/>
                  </a:cubicBezTo>
                  <a:cubicBezTo>
                    <a:pt x="345" y="274"/>
                    <a:pt x="631" y="448"/>
                    <a:pt x="1009" y="504"/>
                  </a:cubicBezTo>
                  <a:cubicBezTo>
                    <a:pt x="1044" y="504"/>
                    <a:pt x="1072" y="421"/>
                    <a:pt x="1009" y="421"/>
                  </a:cubicBezTo>
                  <a:cubicBezTo>
                    <a:pt x="659" y="330"/>
                    <a:pt x="373" y="183"/>
                    <a:pt x="51" y="8"/>
                  </a:cubicBezTo>
                  <a:cubicBezTo>
                    <a:pt x="46" y="3"/>
                    <a:pt x="40" y="0"/>
                    <a:pt x="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79"/>
            <p:cNvSpPr/>
            <p:nvPr/>
          </p:nvSpPr>
          <p:spPr>
            <a:xfrm>
              <a:off x="5994929" y="4319075"/>
              <a:ext cx="50994" cy="9944"/>
            </a:xfrm>
            <a:custGeom>
              <a:rect b="b" l="l" r="r" t="t"/>
              <a:pathLst>
                <a:path extrusionOk="0" h="437" w="2241">
                  <a:moveTo>
                    <a:pt x="556" y="1"/>
                  </a:moveTo>
                  <a:cubicBezTo>
                    <a:pt x="392" y="1"/>
                    <a:pt x="227" y="16"/>
                    <a:pt x="56" y="54"/>
                  </a:cubicBezTo>
                  <a:cubicBezTo>
                    <a:pt x="0" y="82"/>
                    <a:pt x="28" y="145"/>
                    <a:pt x="84" y="145"/>
                  </a:cubicBezTo>
                  <a:cubicBezTo>
                    <a:pt x="232" y="112"/>
                    <a:pt x="385" y="98"/>
                    <a:pt x="539" y="98"/>
                  </a:cubicBezTo>
                  <a:cubicBezTo>
                    <a:pt x="1083" y="98"/>
                    <a:pt x="1653" y="273"/>
                    <a:pt x="2154" y="431"/>
                  </a:cubicBezTo>
                  <a:cubicBezTo>
                    <a:pt x="2162" y="435"/>
                    <a:pt x="2169" y="437"/>
                    <a:pt x="2176" y="437"/>
                  </a:cubicBezTo>
                  <a:cubicBezTo>
                    <a:pt x="2218" y="437"/>
                    <a:pt x="2240" y="371"/>
                    <a:pt x="2210" y="347"/>
                  </a:cubicBezTo>
                  <a:cubicBezTo>
                    <a:pt x="1860" y="173"/>
                    <a:pt x="1511" y="82"/>
                    <a:pt x="1161" y="54"/>
                  </a:cubicBezTo>
                  <a:cubicBezTo>
                    <a:pt x="954" y="23"/>
                    <a:pt x="755" y="1"/>
                    <a:pt x="5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79"/>
            <p:cNvSpPr/>
            <p:nvPr/>
          </p:nvSpPr>
          <p:spPr>
            <a:xfrm>
              <a:off x="6036253" y="4330066"/>
              <a:ext cx="29877" cy="17339"/>
            </a:xfrm>
            <a:custGeom>
              <a:rect b="b" l="l" r="r" t="t"/>
              <a:pathLst>
                <a:path extrusionOk="0" h="762" w="1313">
                  <a:moveTo>
                    <a:pt x="56" y="1"/>
                  </a:moveTo>
                  <a:cubicBezTo>
                    <a:pt x="26" y="1"/>
                    <a:pt x="0" y="45"/>
                    <a:pt x="44" y="67"/>
                  </a:cubicBezTo>
                  <a:cubicBezTo>
                    <a:pt x="457" y="270"/>
                    <a:pt x="862" y="473"/>
                    <a:pt x="1212" y="738"/>
                  </a:cubicBezTo>
                  <a:cubicBezTo>
                    <a:pt x="1220" y="755"/>
                    <a:pt x="1234" y="761"/>
                    <a:pt x="1247" y="761"/>
                  </a:cubicBezTo>
                  <a:cubicBezTo>
                    <a:pt x="1280" y="761"/>
                    <a:pt x="1313" y="720"/>
                    <a:pt x="1268" y="676"/>
                  </a:cubicBezTo>
                  <a:cubicBezTo>
                    <a:pt x="953" y="361"/>
                    <a:pt x="485" y="186"/>
                    <a:pt x="79" y="11"/>
                  </a:cubicBezTo>
                  <a:cubicBezTo>
                    <a:pt x="72" y="4"/>
                    <a:pt x="64" y="1"/>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79"/>
            <p:cNvSpPr/>
            <p:nvPr/>
          </p:nvSpPr>
          <p:spPr>
            <a:xfrm>
              <a:off x="5961047" y="4338075"/>
              <a:ext cx="42302" cy="10718"/>
            </a:xfrm>
            <a:custGeom>
              <a:rect b="b" l="l" r="r" t="t"/>
              <a:pathLst>
                <a:path extrusionOk="0" h="471" w="1859">
                  <a:moveTo>
                    <a:pt x="1803" y="1"/>
                  </a:moveTo>
                  <a:cubicBezTo>
                    <a:pt x="1795" y="1"/>
                    <a:pt x="1786" y="3"/>
                    <a:pt x="1776" y="9"/>
                  </a:cubicBezTo>
                  <a:cubicBezTo>
                    <a:pt x="1196" y="149"/>
                    <a:pt x="615" y="324"/>
                    <a:pt x="28" y="414"/>
                  </a:cubicBezTo>
                  <a:cubicBezTo>
                    <a:pt x="0" y="442"/>
                    <a:pt x="0" y="470"/>
                    <a:pt x="28" y="470"/>
                  </a:cubicBezTo>
                  <a:cubicBezTo>
                    <a:pt x="643" y="414"/>
                    <a:pt x="1224" y="324"/>
                    <a:pt x="1811" y="93"/>
                  </a:cubicBezTo>
                  <a:cubicBezTo>
                    <a:pt x="1858" y="69"/>
                    <a:pt x="1846" y="1"/>
                    <a:pt x="18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79"/>
            <p:cNvSpPr/>
            <p:nvPr/>
          </p:nvSpPr>
          <p:spPr>
            <a:xfrm>
              <a:off x="5863656" y="4288356"/>
              <a:ext cx="6553" cy="19069"/>
            </a:xfrm>
            <a:custGeom>
              <a:rect b="b" l="l" r="r" t="t"/>
              <a:pathLst>
                <a:path extrusionOk="0" h="838" w="288">
                  <a:moveTo>
                    <a:pt x="248" y="1"/>
                  </a:moveTo>
                  <a:cubicBezTo>
                    <a:pt x="232" y="1"/>
                    <a:pt x="215" y="10"/>
                    <a:pt x="203" y="33"/>
                  </a:cubicBezTo>
                  <a:cubicBezTo>
                    <a:pt x="113" y="271"/>
                    <a:pt x="1" y="530"/>
                    <a:pt x="57" y="795"/>
                  </a:cubicBezTo>
                  <a:cubicBezTo>
                    <a:pt x="71" y="823"/>
                    <a:pt x="93" y="837"/>
                    <a:pt x="113" y="837"/>
                  </a:cubicBezTo>
                  <a:cubicBezTo>
                    <a:pt x="132" y="837"/>
                    <a:pt x="148" y="823"/>
                    <a:pt x="148" y="795"/>
                  </a:cubicBezTo>
                  <a:cubicBezTo>
                    <a:pt x="176" y="677"/>
                    <a:pt x="176" y="558"/>
                    <a:pt x="176" y="446"/>
                  </a:cubicBezTo>
                  <a:cubicBezTo>
                    <a:pt x="203" y="299"/>
                    <a:pt x="231" y="180"/>
                    <a:pt x="287" y="33"/>
                  </a:cubicBezTo>
                  <a:cubicBezTo>
                    <a:pt x="287" y="17"/>
                    <a:pt x="269" y="1"/>
                    <a:pt x="2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79"/>
            <p:cNvSpPr/>
            <p:nvPr/>
          </p:nvSpPr>
          <p:spPr>
            <a:xfrm>
              <a:off x="6057278" y="4333342"/>
              <a:ext cx="18500" cy="17135"/>
            </a:xfrm>
            <a:custGeom>
              <a:rect b="b" l="l" r="r" t="t"/>
              <a:pathLst>
                <a:path extrusionOk="0" h="753" w="813">
                  <a:moveTo>
                    <a:pt x="42" y="0"/>
                  </a:moveTo>
                  <a:cubicBezTo>
                    <a:pt x="19" y="0"/>
                    <a:pt x="1" y="47"/>
                    <a:pt x="29" y="70"/>
                  </a:cubicBezTo>
                  <a:cubicBezTo>
                    <a:pt x="141" y="154"/>
                    <a:pt x="288" y="245"/>
                    <a:pt x="407" y="357"/>
                  </a:cubicBezTo>
                  <a:cubicBezTo>
                    <a:pt x="519" y="476"/>
                    <a:pt x="610" y="622"/>
                    <a:pt x="757" y="741"/>
                  </a:cubicBezTo>
                  <a:cubicBezTo>
                    <a:pt x="765" y="749"/>
                    <a:pt x="773" y="753"/>
                    <a:pt x="780" y="753"/>
                  </a:cubicBezTo>
                  <a:cubicBezTo>
                    <a:pt x="798" y="753"/>
                    <a:pt x="813" y="731"/>
                    <a:pt x="813" y="706"/>
                  </a:cubicBezTo>
                  <a:cubicBezTo>
                    <a:pt x="694" y="566"/>
                    <a:pt x="582" y="420"/>
                    <a:pt x="463" y="301"/>
                  </a:cubicBezTo>
                  <a:cubicBezTo>
                    <a:pt x="344" y="182"/>
                    <a:pt x="204" y="98"/>
                    <a:pt x="57" y="7"/>
                  </a:cubicBezTo>
                  <a:cubicBezTo>
                    <a:pt x="52" y="2"/>
                    <a:pt x="47" y="0"/>
                    <a:pt x="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79"/>
            <p:cNvSpPr/>
            <p:nvPr/>
          </p:nvSpPr>
          <p:spPr>
            <a:xfrm>
              <a:off x="5962663" y="4442703"/>
              <a:ext cx="22254" cy="27602"/>
            </a:xfrm>
            <a:custGeom>
              <a:rect b="b" l="l" r="r" t="t"/>
              <a:pathLst>
                <a:path extrusionOk="0" h="1213" w="978">
                  <a:moveTo>
                    <a:pt x="25" y="0"/>
                  </a:moveTo>
                  <a:cubicBezTo>
                    <a:pt x="8" y="0"/>
                    <a:pt x="0" y="20"/>
                    <a:pt x="20" y="40"/>
                  </a:cubicBezTo>
                  <a:cubicBezTo>
                    <a:pt x="132" y="215"/>
                    <a:pt x="307" y="333"/>
                    <a:pt x="453" y="480"/>
                  </a:cubicBezTo>
                  <a:cubicBezTo>
                    <a:pt x="691" y="655"/>
                    <a:pt x="775" y="858"/>
                    <a:pt x="803" y="1145"/>
                  </a:cubicBezTo>
                  <a:cubicBezTo>
                    <a:pt x="803" y="1190"/>
                    <a:pt x="833" y="1213"/>
                    <a:pt x="863" y="1213"/>
                  </a:cubicBezTo>
                  <a:cubicBezTo>
                    <a:pt x="892" y="1213"/>
                    <a:pt x="922" y="1190"/>
                    <a:pt x="922" y="1145"/>
                  </a:cubicBezTo>
                  <a:cubicBezTo>
                    <a:pt x="978" y="536"/>
                    <a:pt x="398" y="361"/>
                    <a:pt x="48" y="12"/>
                  </a:cubicBezTo>
                  <a:cubicBezTo>
                    <a:pt x="40" y="4"/>
                    <a:pt x="32" y="0"/>
                    <a:pt x="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79"/>
            <p:cNvSpPr/>
            <p:nvPr/>
          </p:nvSpPr>
          <p:spPr>
            <a:xfrm>
              <a:off x="5980298" y="4474469"/>
              <a:ext cx="3982" cy="24689"/>
            </a:xfrm>
            <a:custGeom>
              <a:rect b="b" l="l" r="r" t="t"/>
              <a:pathLst>
                <a:path extrusionOk="0" h="1085" w="175">
                  <a:moveTo>
                    <a:pt x="88" y="0"/>
                  </a:moveTo>
                  <a:cubicBezTo>
                    <a:pt x="72" y="0"/>
                    <a:pt x="56" y="14"/>
                    <a:pt x="56" y="42"/>
                  </a:cubicBezTo>
                  <a:cubicBezTo>
                    <a:pt x="28" y="392"/>
                    <a:pt x="0" y="714"/>
                    <a:pt x="91" y="1063"/>
                  </a:cubicBezTo>
                  <a:cubicBezTo>
                    <a:pt x="91" y="1077"/>
                    <a:pt x="112" y="1084"/>
                    <a:pt x="133" y="1084"/>
                  </a:cubicBezTo>
                  <a:cubicBezTo>
                    <a:pt x="154" y="1084"/>
                    <a:pt x="175" y="1077"/>
                    <a:pt x="175" y="1063"/>
                  </a:cubicBezTo>
                  <a:cubicBezTo>
                    <a:pt x="147" y="714"/>
                    <a:pt x="91" y="392"/>
                    <a:pt x="119" y="42"/>
                  </a:cubicBezTo>
                  <a:cubicBezTo>
                    <a:pt x="119" y="14"/>
                    <a:pt x="103" y="0"/>
                    <a:pt x="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79"/>
          <p:cNvGrpSpPr/>
          <p:nvPr/>
        </p:nvGrpSpPr>
        <p:grpSpPr>
          <a:xfrm>
            <a:off x="6286580" y="1939130"/>
            <a:ext cx="456829" cy="458172"/>
            <a:chOff x="6286580" y="1939130"/>
            <a:chExt cx="456829" cy="458172"/>
          </a:xfrm>
        </p:grpSpPr>
        <p:sp>
          <p:nvSpPr>
            <p:cNvPr id="6244" name="Google Shape;6244;p79"/>
            <p:cNvSpPr/>
            <p:nvPr/>
          </p:nvSpPr>
          <p:spPr>
            <a:xfrm>
              <a:off x="6287855" y="1941633"/>
              <a:ext cx="450936" cy="452165"/>
            </a:xfrm>
            <a:custGeom>
              <a:rect b="b" l="l" r="r" t="t"/>
              <a:pathLst>
                <a:path extrusionOk="0" h="19871" w="19817">
                  <a:moveTo>
                    <a:pt x="9268" y="1"/>
                  </a:moveTo>
                  <a:cubicBezTo>
                    <a:pt x="9046" y="1"/>
                    <a:pt x="8823" y="27"/>
                    <a:pt x="8601" y="89"/>
                  </a:cubicBezTo>
                  <a:cubicBezTo>
                    <a:pt x="8307" y="145"/>
                    <a:pt x="8014" y="117"/>
                    <a:pt x="7692" y="145"/>
                  </a:cubicBezTo>
                  <a:cubicBezTo>
                    <a:pt x="7272" y="174"/>
                    <a:pt x="6852" y="176"/>
                    <a:pt x="6431" y="176"/>
                  </a:cubicBezTo>
                  <a:cubicBezTo>
                    <a:pt x="6375" y="176"/>
                    <a:pt x="6319" y="176"/>
                    <a:pt x="6263" y="176"/>
                  </a:cubicBezTo>
                  <a:cubicBezTo>
                    <a:pt x="5547" y="176"/>
                    <a:pt x="4829" y="181"/>
                    <a:pt x="4112" y="320"/>
                  </a:cubicBezTo>
                  <a:cubicBezTo>
                    <a:pt x="4052" y="334"/>
                    <a:pt x="3995" y="341"/>
                    <a:pt x="3941" y="341"/>
                  </a:cubicBezTo>
                  <a:cubicBezTo>
                    <a:pt x="3886" y="341"/>
                    <a:pt x="3836" y="334"/>
                    <a:pt x="3790" y="320"/>
                  </a:cubicBezTo>
                  <a:cubicBezTo>
                    <a:pt x="3500" y="272"/>
                    <a:pt x="3207" y="261"/>
                    <a:pt x="2912" y="261"/>
                  </a:cubicBezTo>
                  <a:cubicBezTo>
                    <a:pt x="2654" y="261"/>
                    <a:pt x="2395" y="270"/>
                    <a:pt x="2136" y="270"/>
                  </a:cubicBezTo>
                  <a:cubicBezTo>
                    <a:pt x="1772" y="270"/>
                    <a:pt x="1409" y="253"/>
                    <a:pt x="1049" y="173"/>
                  </a:cubicBezTo>
                  <a:cubicBezTo>
                    <a:pt x="977" y="150"/>
                    <a:pt x="911" y="139"/>
                    <a:pt x="851" y="139"/>
                  </a:cubicBezTo>
                  <a:cubicBezTo>
                    <a:pt x="596" y="139"/>
                    <a:pt x="441" y="331"/>
                    <a:pt x="322" y="613"/>
                  </a:cubicBezTo>
                  <a:cubicBezTo>
                    <a:pt x="210" y="900"/>
                    <a:pt x="175" y="1166"/>
                    <a:pt x="210" y="1424"/>
                  </a:cubicBezTo>
                  <a:cubicBezTo>
                    <a:pt x="238" y="1662"/>
                    <a:pt x="266" y="1893"/>
                    <a:pt x="266" y="2124"/>
                  </a:cubicBezTo>
                  <a:cubicBezTo>
                    <a:pt x="350" y="2739"/>
                    <a:pt x="350" y="3347"/>
                    <a:pt x="175" y="3963"/>
                  </a:cubicBezTo>
                  <a:cubicBezTo>
                    <a:pt x="147" y="4075"/>
                    <a:pt x="147" y="4193"/>
                    <a:pt x="147" y="4284"/>
                  </a:cubicBezTo>
                  <a:cubicBezTo>
                    <a:pt x="175" y="4368"/>
                    <a:pt x="175" y="4459"/>
                    <a:pt x="175" y="4543"/>
                  </a:cubicBezTo>
                  <a:cubicBezTo>
                    <a:pt x="238" y="4746"/>
                    <a:pt x="266" y="4984"/>
                    <a:pt x="266" y="5186"/>
                  </a:cubicBezTo>
                  <a:cubicBezTo>
                    <a:pt x="238" y="5445"/>
                    <a:pt x="175" y="5711"/>
                    <a:pt x="175" y="5942"/>
                  </a:cubicBezTo>
                  <a:cubicBezTo>
                    <a:pt x="147" y="6235"/>
                    <a:pt x="175" y="6494"/>
                    <a:pt x="175" y="6760"/>
                  </a:cubicBezTo>
                  <a:lnTo>
                    <a:pt x="175" y="6872"/>
                  </a:lnTo>
                  <a:cubicBezTo>
                    <a:pt x="210" y="6934"/>
                    <a:pt x="210" y="7018"/>
                    <a:pt x="238" y="7109"/>
                  </a:cubicBezTo>
                  <a:cubicBezTo>
                    <a:pt x="266" y="7221"/>
                    <a:pt x="210" y="7368"/>
                    <a:pt x="210" y="7487"/>
                  </a:cubicBezTo>
                  <a:lnTo>
                    <a:pt x="210" y="8242"/>
                  </a:lnTo>
                  <a:cubicBezTo>
                    <a:pt x="238" y="8480"/>
                    <a:pt x="210" y="8766"/>
                    <a:pt x="175" y="9032"/>
                  </a:cubicBezTo>
                  <a:cubicBezTo>
                    <a:pt x="210" y="9263"/>
                    <a:pt x="210" y="9494"/>
                    <a:pt x="147" y="9731"/>
                  </a:cubicBezTo>
                  <a:cubicBezTo>
                    <a:pt x="91" y="10109"/>
                    <a:pt x="91" y="10487"/>
                    <a:pt x="147" y="10864"/>
                  </a:cubicBezTo>
                  <a:cubicBezTo>
                    <a:pt x="238" y="11067"/>
                    <a:pt x="266" y="11277"/>
                    <a:pt x="238" y="11479"/>
                  </a:cubicBezTo>
                  <a:cubicBezTo>
                    <a:pt x="266" y="11626"/>
                    <a:pt x="266" y="11766"/>
                    <a:pt x="210" y="11885"/>
                  </a:cubicBezTo>
                  <a:cubicBezTo>
                    <a:pt x="0" y="12675"/>
                    <a:pt x="147" y="13430"/>
                    <a:pt x="238" y="14186"/>
                  </a:cubicBezTo>
                  <a:cubicBezTo>
                    <a:pt x="266" y="14710"/>
                    <a:pt x="350" y="15206"/>
                    <a:pt x="266" y="15731"/>
                  </a:cubicBezTo>
                  <a:lnTo>
                    <a:pt x="266" y="16199"/>
                  </a:lnTo>
                  <a:cubicBezTo>
                    <a:pt x="266" y="16871"/>
                    <a:pt x="294" y="17535"/>
                    <a:pt x="322" y="18206"/>
                  </a:cubicBezTo>
                  <a:cubicBezTo>
                    <a:pt x="322" y="18444"/>
                    <a:pt x="350" y="18703"/>
                    <a:pt x="413" y="18933"/>
                  </a:cubicBezTo>
                  <a:cubicBezTo>
                    <a:pt x="525" y="19521"/>
                    <a:pt x="909" y="19779"/>
                    <a:pt x="1490" y="19779"/>
                  </a:cubicBezTo>
                  <a:cubicBezTo>
                    <a:pt x="1637" y="19779"/>
                    <a:pt x="1748" y="19751"/>
                    <a:pt x="1895" y="19751"/>
                  </a:cubicBezTo>
                  <a:cubicBezTo>
                    <a:pt x="2217" y="19723"/>
                    <a:pt x="2539" y="19723"/>
                    <a:pt x="2860" y="19723"/>
                  </a:cubicBezTo>
                  <a:cubicBezTo>
                    <a:pt x="3091" y="19751"/>
                    <a:pt x="3294" y="19751"/>
                    <a:pt x="3532" y="19751"/>
                  </a:cubicBezTo>
                  <a:cubicBezTo>
                    <a:pt x="3790" y="19751"/>
                    <a:pt x="4084" y="19723"/>
                    <a:pt x="4371" y="19723"/>
                  </a:cubicBezTo>
                  <a:lnTo>
                    <a:pt x="4434" y="19723"/>
                  </a:lnTo>
                  <a:cubicBezTo>
                    <a:pt x="4783" y="19723"/>
                    <a:pt x="5161" y="19695"/>
                    <a:pt x="5510" y="19695"/>
                  </a:cubicBezTo>
                  <a:cubicBezTo>
                    <a:pt x="5888" y="19695"/>
                    <a:pt x="6266" y="19633"/>
                    <a:pt x="6615" y="19633"/>
                  </a:cubicBezTo>
                  <a:cubicBezTo>
                    <a:pt x="6713" y="19642"/>
                    <a:pt x="6812" y="19646"/>
                    <a:pt x="6911" y="19646"/>
                  </a:cubicBezTo>
                  <a:cubicBezTo>
                    <a:pt x="7192" y="19646"/>
                    <a:pt x="7476" y="19611"/>
                    <a:pt x="7755" y="19549"/>
                  </a:cubicBezTo>
                  <a:cubicBezTo>
                    <a:pt x="7856" y="19521"/>
                    <a:pt x="7972" y="19507"/>
                    <a:pt x="8091" y="19507"/>
                  </a:cubicBezTo>
                  <a:cubicBezTo>
                    <a:pt x="8211" y="19507"/>
                    <a:pt x="8335" y="19521"/>
                    <a:pt x="8454" y="19549"/>
                  </a:cubicBezTo>
                  <a:cubicBezTo>
                    <a:pt x="8768" y="19642"/>
                    <a:pt x="9080" y="19709"/>
                    <a:pt x="9392" y="19709"/>
                  </a:cubicBezTo>
                  <a:cubicBezTo>
                    <a:pt x="9573" y="19709"/>
                    <a:pt x="9754" y="19686"/>
                    <a:pt x="9937" y="19633"/>
                  </a:cubicBezTo>
                  <a:cubicBezTo>
                    <a:pt x="10083" y="19605"/>
                    <a:pt x="10230" y="19605"/>
                    <a:pt x="10349" y="19605"/>
                  </a:cubicBezTo>
                  <a:cubicBezTo>
                    <a:pt x="11160" y="19695"/>
                    <a:pt x="11950" y="19779"/>
                    <a:pt x="12733" y="19870"/>
                  </a:cubicBezTo>
                  <a:lnTo>
                    <a:pt x="12796" y="19870"/>
                  </a:lnTo>
                  <a:cubicBezTo>
                    <a:pt x="13027" y="19870"/>
                    <a:pt x="13230" y="19870"/>
                    <a:pt x="13461" y="19842"/>
                  </a:cubicBezTo>
                  <a:cubicBezTo>
                    <a:pt x="13589" y="19831"/>
                    <a:pt x="13716" y="19827"/>
                    <a:pt x="13843" y="19827"/>
                  </a:cubicBezTo>
                  <a:cubicBezTo>
                    <a:pt x="14097" y="19827"/>
                    <a:pt x="14349" y="19842"/>
                    <a:pt x="14600" y="19842"/>
                  </a:cubicBezTo>
                  <a:cubicBezTo>
                    <a:pt x="14815" y="19842"/>
                    <a:pt x="15042" y="19814"/>
                    <a:pt x="15264" y="19814"/>
                  </a:cubicBezTo>
                  <a:cubicBezTo>
                    <a:pt x="15376" y="19814"/>
                    <a:pt x="15486" y="19821"/>
                    <a:pt x="15593" y="19842"/>
                  </a:cubicBezTo>
                  <a:cubicBezTo>
                    <a:pt x="15663" y="19825"/>
                    <a:pt x="15735" y="19816"/>
                    <a:pt x="15807" y="19816"/>
                  </a:cubicBezTo>
                  <a:cubicBezTo>
                    <a:pt x="15880" y="19816"/>
                    <a:pt x="15953" y="19825"/>
                    <a:pt x="16027" y="19842"/>
                  </a:cubicBezTo>
                  <a:cubicBezTo>
                    <a:pt x="16349" y="19807"/>
                    <a:pt x="16670" y="19807"/>
                    <a:pt x="17020" y="19779"/>
                  </a:cubicBezTo>
                  <a:cubicBezTo>
                    <a:pt x="17163" y="19751"/>
                    <a:pt x="17315" y="19737"/>
                    <a:pt x="17472" y="19737"/>
                  </a:cubicBezTo>
                  <a:cubicBezTo>
                    <a:pt x="17628" y="19737"/>
                    <a:pt x="17789" y="19751"/>
                    <a:pt x="17950" y="19779"/>
                  </a:cubicBezTo>
                  <a:cubicBezTo>
                    <a:pt x="18069" y="19807"/>
                    <a:pt x="18215" y="19807"/>
                    <a:pt x="18355" y="19807"/>
                  </a:cubicBezTo>
                  <a:cubicBezTo>
                    <a:pt x="18421" y="19817"/>
                    <a:pt x="18489" y="19821"/>
                    <a:pt x="18557" y="19821"/>
                  </a:cubicBezTo>
                  <a:cubicBezTo>
                    <a:pt x="18737" y="19821"/>
                    <a:pt x="18925" y="19792"/>
                    <a:pt x="19117" y="19751"/>
                  </a:cubicBezTo>
                  <a:cubicBezTo>
                    <a:pt x="19579" y="19521"/>
                    <a:pt x="19698" y="19080"/>
                    <a:pt x="19579" y="18528"/>
                  </a:cubicBezTo>
                  <a:cubicBezTo>
                    <a:pt x="19523" y="18122"/>
                    <a:pt x="19579" y="17745"/>
                    <a:pt x="19698" y="17332"/>
                  </a:cubicBezTo>
                  <a:cubicBezTo>
                    <a:pt x="19726" y="17185"/>
                    <a:pt x="19789" y="17010"/>
                    <a:pt x="19726" y="16871"/>
                  </a:cubicBezTo>
                  <a:cubicBezTo>
                    <a:pt x="19614" y="16521"/>
                    <a:pt x="19789" y="16199"/>
                    <a:pt x="19789" y="15850"/>
                  </a:cubicBezTo>
                  <a:cubicBezTo>
                    <a:pt x="19817" y="15472"/>
                    <a:pt x="19670" y="15122"/>
                    <a:pt x="19642" y="14738"/>
                  </a:cubicBezTo>
                  <a:cubicBezTo>
                    <a:pt x="19579" y="14423"/>
                    <a:pt x="19579" y="14102"/>
                    <a:pt x="19551" y="13780"/>
                  </a:cubicBezTo>
                  <a:cubicBezTo>
                    <a:pt x="19523" y="13605"/>
                    <a:pt x="19467" y="13402"/>
                    <a:pt x="19495" y="13228"/>
                  </a:cubicBezTo>
                  <a:cubicBezTo>
                    <a:pt x="19579" y="12640"/>
                    <a:pt x="19614" y="12060"/>
                    <a:pt x="19523" y="11479"/>
                  </a:cubicBezTo>
                  <a:cubicBezTo>
                    <a:pt x="19495" y="11361"/>
                    <a:pt x="19523" y="11214"/>
                    <a:pt x="19551" y="11067"/>
                  </a:cubicBezTo>
                  <a:cubicBezTo>
                    <a:pt x="19642" y="10431"/>
                    <a:pt x="19670" y="9787"/>
                    <a:pt x="19579" y="9144"/>
                  </a:cubicBezTo>
                  <a:cubicBezTo>
                    <a:pt x="19551" y="9032"/>
                    <a:pt x="19523" y="8885"/>
                    <a:pt x="19551" y="8766"/>
                  </a:cubicBezTo>
                  <a:cubicBezTo>
                    <a:pt x="19698" y="8242"/>
                    <a:pt x="19642" y="7690"/>
                    <a:pt x="19642" y="7165"/>
                  </a:cubicBezTo>
                  <a:cubicBezTo>
                    <a:pt x="19614" y="5942"/>
                    <a:pt x="19551" y="4746"/>
                    <a:pt x="19523" y="3550"/>
                  </a:cubicBezTo>
                  <a:cubicBezTo>
                    <a:pt x="19523" y="2676"/>
                    <a:pt x="19292" y="1802"/>
                    <a:pt x="19495" y="900"/>
                  </a:cubicBezTo>
                  <a:cubicBezTo>
                    <a:pt x="19579" y="522"/>
                    <a:pt x="19404" y="292"/>
                    <a:pt x="19027" y="173"/>
                  </a:cubicBezTo>
                  <a:cubicBezTo>
                    <a:pt x="18841" y="118"/>
                    <a:pt x="18661" y="96"/>
                    <a:pt x="18481" y="96"/>
                  </a:cubicBezTo>
                  <a:cubicBezTo>
                    <a:pt x="18268" y="96"/>
                    <a:pt x="18055" y="127"/>
                    <a:pt x="17831" y="173"/>
                  </a:cubicBezTo>
                  <a:cubicBezTo>
                    <a:pt x="17605" y="239"/>
                    <a:pt x="17387" y="277"/>
                    <a:pt x="17168" y="277"/>
                  </a:cubicBezTo>
                  <a:cubicBezTo>
                    <a:pt x="16995" y="277"/>
                    <a:pt x="16821" y="253"/>
                    <a:pt x="16642" y="201"/>
                  </a:cubicBezTo>
                  <a:cubicBezTo>
                    <a:pt x="16519" y="166"/>
                    <a:pt x="16396" y="150"/>
                    <a:pt x="16274" y="150"/>
                  </a:cubicBezTo>
                  <a:cubicBezTo>
                    <a:pt x="16104" y="150"/>
                    <a:pt x="15935" y="180"/>
                    <a:pt x="15768" y="229"/>
                  </a:cubicBezTo>
                  <a:cubicBezTo>
                    <a:pt x="15521" y="280"/>
                    <a:pt x="15266" y="302"/>
                    <a:pt x="15012" y="302"/>
                  </a:cubicBezTo>
                  <a:cubicBezTo>
                    <a:pt x="14814" y="302"/>
                    <a:pt x="14616" y="288"/>
                    <a:pt x="14426" y="264"/>
                  </a:cubicBezTo>
                  <a:cubicBezTo>
                    <a:pt x="13405" y="145"/>
                    <a:pt x="12384" y="201"/>
                    <a:pt x="11363" y="145"/>
                  </a:cubicBezTo>
                  <a:cubicBezTo>
                    <a:pt x="11335" y="145"/>
                    <a:pt x="11307" y="145"/>
                    <a:pt x="11307" y="173"/>
                  </a:cubicBezTo>
                  <a:cubicBezTo>
                    <a:pt x="11159" y="208"/>
                    <a:pt x="11012" y="225"/>
                    <a:pt x="10864" y="225"/>
                  </a:cubicBezTo>
                  <a:cubicBezTo>
                    <a:pt x="10634" y="225"/>
                    <a:pt x="10404" y="185"/>
                    <a:pt x="10174" y="117"/>
                  </a:cubicBezTo>
                  <a:cubicBezTo>
                    <a:pt x="9872" y="48"/>
                    <a:pt x="9570" y="1"/>
                    <a:pt x="926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79"/>
            <p:cNvSpPr/>
            <p:nvPr/>
          </p:nvSpPr>
          <p:spPr>
            <a:xfrm>
              <a:off x="6329701" y="1978518"/>
              <a:ext cx="56341" cy="52541"/>
            </a:xfrm>
            <a:custGeom>
              <a:rect b="b" l="l" r="r" t="t"/>
              <a:pathLst>
                <a:path extrusionOk="0" h="2309" w="2476">
                  <a:moveTo>
                    <a:pt x="1088" y="1"/>
                  </a:moveTo>
                  <a:cubicBezTo>
                    <a:pt x="941" y="1"/>
                    <a:pt x="790" y="40"/>
                    <a:pt x="644" y="125"/>
                  </a:cubicBezTo>
                  <a:cubicBezTo>
                    <a:pt x="350" y="328"/>
                    <a:pt x="147" y="678"/>
                    <a:pt x="84" y="999"/>
                  </a:cubicBezTo>
                  <a:cubicBezTo>
                    <a:pt x="0" y="1440"/>
                    <a:pt x="147" y="1901"/>
                    <a:pt x="525" y="2167"/>
                  </a:cubicBezTo>
                  <a:cubicBezTo>
                    <a:pt x="677" y="2264"/>
                    <a:pt x="845" y="2309"/>
                    <a:pt x="1013" y="2309"/>
                  </a:cubicBezTo>
                  <a:cubicBezTo>
                    <a:pt x="1294" y="2309"/>
                    <a:pt x="1575" y="2183"/>
                    <a:pt x="1776" y="1964"/>
                  </a:cubicBezTo>
                  <a:cubicBezTo>
                    <a:pt x="2126" y="1580"/>
                    <a:pt x="2476" y="1027"/>
                    <a:pt x="2154" y="531"/>
                  </a:cubicBezTo>
                  <a:cubicBezTo>
                    <a:pt x="2042" y="356"/>
                    <a:pt x="1867" y="244"/>
                    <a:pt x="1658" y="216"/>
                  </a:cubicBezTo>
                  <a:cubicBezTo>
                    <a:pt x="1491" y="78"/>
                    <a:pt x="1293" y="1"/>
                    <a:pt x="108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79"/>
            <p:cNvSpPr/>
            <p:nvPr/>
          </p:nvSpPr>
          <p:spPr>
            <a:xfrm>
              <a:off x="6287855" y="1943317"/>
              <a:ext cx="449502" cy="450572"/>
            </a:xfrm>
            <a:custGeom>
              <a:rect b="b" l="l" r="r" t="t"/>
              <a:pathLst>
                <a:path extrusionOk="0" h="19801" w="19754">
                  <a:moveTo>
                    <a:pt x="12483" y="18420"/>
                  </a:moveTo>
                  <a:cubicBezTo>
                    <a:pt x="12497" y="18420"/>
                    <a:pt x="12513" y="18422"/>
                    <a:pt x="12531" y="18426"/>
                  </a:cubicBezTo>
                  <a:cubicBezTo>
                    <a:pt x="12503" y="18426"/>
                    <a:pt x="12503" y="18426"/>
                    <a:pt x="12475" y="18454"/>
                  </a:cubicBezTo>
                  <a:cubicBezTo>
                    <a:pt x="12457" y="18458"/>
                    <a:pt x="12444" y="18460"/>
                    <a:pt x="12433" y="18460"/>
                  </a:cubicBezTo>
                  <a:cubicBezTo>
                    <a:pt x="12384" y="18460"/>
                    <a:pt x="12414" y="18420"/>
                    <a:pt x="12483" y="18420"/>
                  </a:cubicBezTo>
                  <a:close/>
                  <a:moveTo>
                    <a:pt x="18888" y="18534"/>
                  </a:moveTo>
                  <a:cubicBezTo>
                    <a:pt x="18898" y="18547"/>
                    <a:pt x="18915" y="18554"/>
                    <a:pt x="18915" y="18573"/>
                  </a:cubicBezTo>
                  <a:cubicBezTo>
                    <a:pt x="18901" y="18562"/>
                    <a:pt x="18893" y="18546"/>
                    <a:pt x="18888" y="18534"/>
                  </a:cubicBezTo>
                  <a:close/>
                  <a:moveTo>
                    <a:pt x="1207" y="0"/>
                  </a:moveTo>
                  <a:cubicBezTo>
                    <a:pt x="1145" y="0"/>
                    <a:pt x="1085" y="23"/>
                    <a:pt x="1021" y="43"/>
                  </a:cubicBezTo>
                  <a:cubicBezTo>
                    <a:pt x="974" y="19"/>
                    <a:pt x="929" y="8"/>
                    <a:pt x="888" y="8"/>
                  </a:cubicBezTo>
                  <a:cubicBezTo>
                    <a:pt x="679" y="8"/>
                    <a:pt x="545" y="279"/>
                    <a:pt x="469" y="448"/>
                  </a:cubicBezTo>
                  <a:cubicBezTo>
                    <a:pt x="322" y="679"/>
                    <a:pt x="238" y="973"/>
                    <a:pt x="175" y="1267"/>
                  </a:cubicBezTo>
                  <a:cubicBezTo>
                    <a:pt x="266" y="1672"/>
                    <a:pt x="294" y="2113"/>
                    <a:pt x="294" y="2518"/>
                  </a:cubicBezTo>
                  <a:cubicBezTo>
                    <a:pt x="294" y="2749"/>
                    <a:pt x="294" y="2952"/>
                    <a:pt x="238" y="3189"/>
                  </a:cubicBezTo>
                  <a:cubicBezTo>
                    <a:pt x="238" y="3217"/>
                    <a:pt x="210" y="3245"/>
                    <a:pt x="210" y="3301"/>
                  </a:cubicBezTo>
                  <a:lnTo>
                    <a:pt x="210" y="3420"/>
                  </a:lnTo>
                  <a:cubicBezTo>
                    <a:pt x="238" y="3714"/>
                    <a:pt x="175" y="3973"/>
                    <a:pt x="119" y="4266"/>
                  </a:cubicBezTo>
                  <a:lnTo>
                    <a:pt x="119" y="4294"/>
                  </a:lnTo>
                  <a:cubicBezTo>
                    <a:pt x="147" y="4294"/>
                    <a:pt x="147" y="4322"/>
                    <a:pt x="147" y="4350"/>
                  </a:cubicBezTo>
                  <a:cubicBezTo>
                    <a:pt x="238" y="4616"/>
                    <a:pt x="266" y="4847"/>
                    <a:pt x="266" y="5112"/>
                  </a:cubicBezTo>
                  <a:cubicBezTo>
                    <a:pt x="238" y="5371"/>
                    <a:pt x="175" y="5637"/>
                    <a:pt x="175" y="5868"/>
                  </a:cubicBezTo>
                  <a:cubicBezTo>
                    <a:pt x="147" y="6161"/>
                    <a:pt x="175" y="6420"/>
                    <a:pt x="175" y="6686"/>
                  </a:cubicBezTo>
                  <a:lnTo>
                    <a:pt x="175" y="6888"/>
                  </a:lnTo>
                  <a:cubicBezTo>
                    <a:pt x="210" y="7035"/>
                    <a:pt x="210" y="7147"/>
                    <a:pt x="210" y="7294"/>
                  </a:cubicBezTo>
                  <a:cubicBezTo>
                    <a:pt x="175" y="7497"/>
                    <a:pt x="147" y="7707"/>
                    <a:pt x="91" y="7937"/>
                  </a:cubicBezTo>
                  <a:cubicBezTo>
                    <a:pt x="119" y="7965"/>
                    <a:pt x="147" y="7993"/>
                    <a:pt x="175" y="8021"/>
                  </a:cubicBezTo>
                  <a:cubicBezTo>
                    <a:pt x="294" y="8371"/>
                    <a:pt x="210" y="8839"/>
                    <a:pt x="175" y="9189"/>
                  </a:cubicBezTo>
                  <a:cubicBezTo>
                    <a:pt x="147" y="9336"/>
                    <a:pt x="147" y="9455"/>
                    <a:pt x="119" y="9594"/>
                  </a:cubicBezTo>
                  <a:cubicBezTo>
                    <a:pt x="119" y="9657"/>
                    <a:pt x="119" y="9769"/>
                    <a:pt x="35" y="9832"/>
                  </a:cubicBezTo>
                  <a:lnTo>
                    <a:pt x="0" y="9832"/>
                  </a:lnTo>
                  <a:cubicBezTo>
                    <a:pt x="35" y="10007"/>
                    <a:pt x="63" y="10154"/>
                    <a:pt x="91" y="10329"/>
                  </a:cubicBezTo>
                  <a:cubicBezTo>
                    <a:pt x="91" y="10441"/>
                    <a:pt x="119" y="10559"/>
                    <a:pt x="119" y="10706"/>
                  </a:cubicBezTo>
                  <a:cubicBezTo>
                    <a:pt x="210" y="10909"/>
                    <a:pt x="266" y="11168"/>
                    <a:pt x="238" y="11405"/>
                  </a:cubicBezTo>
                  <a:cubicBezTo>
                    <a:pt x="238" y="11580"/>
                    <a:pt x="147" y="11727"/>
                    <a:pt x="91" y="11902"/>
                  </a:cubicBezTo>
                  <a:cubicBezTo>
                    <a:pt x="91" y="12014"/>
                    <a:pt x="119" y="12133"/>
                    <a:pt x="147" y="12252"/>
                  </a:cubicBezTo>
                  <a:cubicBezTo>
                    <a:pt x="238" y="12601"/>
                    <a:pt x="238" y="12832"/>
                    <a:pt x="266" y="13182"/>
                  </a:cubicBezTo>
                  <a:cubicBezTo>
                    <a:pt x="294" y="13531"/>
                    <a:pt x="294" y="13853"/>
                    <a:pt x="322" y="14202"/>
                  </a:cubicBezTo>
                  <a:cubicBezTo>
                    <a:pt x="350" y="14552"/>
                    <a:pt x="385" y="14874"/>
                    <a:pt x="350" y="15223"/>
                  </a:cubicBezTo>
                  <a:cubicBezTo>
                    <a:pt x="322" y="15538"/>
                    <a:pt x="238" y="15860"/>
                    <a:pt x="210" y="16181"/>
                  </a:cubicBezTo>
                  <a:cubicBezTo>
                    <a:pt x="238" y="16384"/>
                    <a:pt x="238" y="16559"/>
                    <a:pt x="238" y="16762"/>
                  </a:cubicBezTo>
                  <a:cubicBezTo>
                    <a:pt x="266" y="16999"/>
                    <a:pt x="266" y="17230"/>
                    <a:pt x="266" y="17496"/>
                  </a:cubicBezTo>
                  <a:cubicBezTo>
                    <a:pt x="266" y="17727"/>
                    <a:pt x="238" y="17985"/>
                    <a:pt x="238" y="18251"/>
                  </a:cubicBezTo>
                  <a:cubicBezTo>
                    <a:pt x="266" y="18398"/>
                    <a:pt x="294" y="18545"/>
                    <a:pt x="350" y="18685"/>
                  </a:cubicBezTo>
                  <a:cubicBezTo>
                    <a:pt x="413" y="18859"/>
                    <a:pt x="469" y="19069"/>
                    <a:pt x="588" y="19209"/>
                  </a:cubicBezTo>
                  <a:cubicBezTo>
                    <a:pt x="672" y="19356"/>
                    <a:pt x="790" y="19447"/>
                    <a:pt x="937" y="19503"/>
                  </a:cubicBezTo>
                  <a:cubicBezTo>
                    <a:pt x="993" y="19621"/>
                    <a:pt x="1049" y="19705"/>
                    <a:pt x="1140" y="19768"/>
                  </a:cubicBezTo>
                  <a:cubicBezTo>
                    <a:pt x="1399" y="19733"/>
                    <a:pt x="1693" y="19705"/>
                    <a:pt x="1958" y="19677"/>
                  </a:cubicBezTo>
                  <a:cubicBezTo>
                    <a:pt x="2018" y="19673"/>
                    <a:pt x="2077" y="19672"/>
                    <a:pt x="2137" y="19672"/>
                  </a:cubicBezTo>
                  <a:cubicBezTo>
                    <a:pt x="2424" y="19672"/>
                    <a:pt x="2714" y="19711"/>
                    <a:pt x="3018" y="19711"/>
                  </a:cubicBezTo>
                  <a:cubicBezTo>
                    <a:pt x="3082" y="19711"/>
                    <a:pt x="3145" y="19709"/>
                    <a:pt x="3210" y="19705"/>
                  </a:cubicBezTo>
                  <a:cubicBezTo>
                    <a:pt x="3587" y="19677"/>
                    <a:pt x="3965" y="19649"/>
                    <a:pt x="4371" y="19649"/>
                  </a:cubicBezTo>
                  <a:cubicBezTo>
                    <a:pt x="4461" y="19649"/>
                    <a:pt x="4664" y="19677"/>
                    <a:pt x="4783" y="19768"/>
                  </a:cubicBezTo>
                  <a:cubicBezTo>
                    <a:pt x="4811" y="19733"/>
                    <a:pt x="4867" y="19733"/>
                    <a:pt x="4895" y="19733"/>
                  </a:cubicBezTo>
                  <a:cubicBezTo>
                    <a:pt x="5105" y="19705"/>
                    <a:pt x="5336" y="19705"/>
                    <a:pt x="5510" y="19677"/>
                  </a:cubicBezTo>
                  <a:cubicBezTo>
                    <a:pt x="5860" y="19677"/>
                    <a:pt x="6210" y="19649"/>
                    <a:pt x="6559" y="19649"/>
                  </a:cubicBezTo>
                  <a:lnTo>
                    <a:pt x="7258" y="19649"/>
                  </a:lnTo>
                  <a:cubicBezTo>
                    <a:pt x="7286" y="19649"/>
                    <a:pt x="7314" y="19649"/>
                    <a:pt x="7377" y="19621"/>
                  </a:cubicBezTo>
                  <a:cubicBezTo>
                    <a:pt x="7552" y="19559"/>
                    <a:pt x="7755" y="19503"/>
                    <a:pt x="7958" y="19503"/>
                  </a:cubicBezTo>
                  <a:cubicBezTo>
                    <a:pt x="8017" y="19494"/>
                    <a:pt x="8076" y="19491"/>
                    <a:pt x="8135" y="19491"/>
                  </a:cubicBezTo>
                  <a:cubicBezTo>
                    <a:pt x="8277" y="19491"/>
                    <a:pt x="8414" y="19511"/>
                    <a:pt x="8538" y="19531"/>
                  </a:cubicBezTo>
                  <a:cubicBezTo>
                    <a:pt x="8741" y="19594"/>
                    <a:pt x="8951" y="19649"/>
                    <a:pt x="9181" y="19677"/>
                  </a:cubicBezTo>
                  <a:cubicBezTo>
                    <a:pt x="9552" y="19677"/>
                    <a:pt x="9951" y="19555"/>
                    <a:pt x="10348" y="19555"/>
                  </a:cubicBezTo>
                  <a:cubicBezTo>
                    <a:pt x="10385" y="19555"/>
                    <a:pt x="10423" y="19556"/>
                    <a:pt x="10461" y="19559"/>
                  </a:cubicBezTo>
                  <a:cubicBezTo>
                    <a:pt x="10636" y="19559"/>
                    <a:pt x="10839" y="19621"/>
                    <a:pt x="11013" y="19677"/>
                  </a:cubicBezTo>
                  <a:cubicBezTo>
                    <a:pt x="11104" y="19705"/>
                    <a:pt x="11160" y="19705"/>
                    <a:pt x="11251" y="19733"/>
                  </a:cubicBezTo>
                  <a:lnTo>
                    <a:pt x="11279" y="19733"/>
                  </a:lnTo>
                  <a:cubicBezTo>
                    <a:pt x="11426" y="19733"/>
                    <a:pt x="11601" y="19733"/>
                    <a:pt x="11748" y="19796"/>
                  </a:cubicBezTo>
                  <a:cubicBezTo>
                    <a:pt x="11849" y="19751"/>
                    <a:pt x="11964" y="19735"/>
                    <a:pt x="12084" y="19735"/>
                  </a:cubicBezTo>
                  <a:cubicBezTo>
                    <a:pt x="12204" y="19735"/>
                    <a:pt x="12328" y="19751"/>
                    <a:pt x="12447" y="19768"/>
                  </a:cubicBezTo>
                  <a:cubicBezTo>
                    <a:pt x="12595" y="19792"/>
                    <a:pt x="12736" y="19801"/>
                    <a:pt x="12877" y="19801"/>
                  </a:cubicBezTo>
                  <a:cubicBezTo>
                    <a:pt x="13069" y="19801"/>
                    <a:pt x="13259" y="19784"/>
                    <a:pt x="13461" y="19768"/>
                  </a:cubicBezTo>
                  <a:cubicBezTo>
                    <a:pt x="13589" y="19757"/>
                    <a:pt x="13716" y="19753"/>
                    <a:pt x="13843" y="19753"/>
                  </a:cubicBezTo>
                  <a:cubicBezTo>
                    <a:pt x="14097" y="19753"/>
                    <a:pt x="14349" y="19768"/>
                    <a:pt x="14600" y="19768"/>
                  </a:cubicBezTo>
                  <a:cubicBezTo>
                    <a:pt x="14833" y="19768"/>
                    <a:pt x="15054" y="19740"/>
                    <a:pt x="15279" y="19740"/>
                  </a:cubicBezTo>
                  <a:cubicBezTo>
                    <a:pt x="15391" y="19740"/>
                    <a:pt x="15505" y="19747"/>
                    <a:pt x="15621" y="19768"/>
                  </a:cubicBezTo>
                  <a:cubicBezTo>
                    <a:pt x="15649" y="19768"/>
                    <a:pt x="15677" y="19768"/>
                    <a:pt x="15677" y="19796"/>
                  </a:cubicBezTo>
                  <a:cubicBezTo>
                    <a:pt x="16258" y="19768"/>
                    <a:pt x="16845" y="19705"/>
                    <a:pt x="17425" y="19705"/>
                  </a:cubicBezTo>
                  <a:cubicBezTo>
                    <a:pt x="17490" y="19700"/>
                    <a:pt x="17553" y="19698"/>
                    <a:pt x="17615" y="19698"/>
                  </a:cubicBezTo>
                  <a:cubicBezTo>
                    <a:pt x="17865" y="19698"/>
                    <a:pt x="18104" y="19733"/>
                    <a:pt x="18355" y="19733"/>
                  </a:cubicBezTo>
                  <a:cubicBezTo>
                    <a:pt x="18432" y="19742"/>
                    <a:pt x="18508" y="19747"/>
                    <a:pt x="18584" y="19747"/>
                  </a:cubicBezTo>
                  <a:cubicBezTo>
                    <a:pt x="18801" y="19747"/>
                    <a:pt x="19017" y="19712"/>
                    <a:pt x="19229" y="19649"/>
                  </a:cubicBezTo>
                  <a:cubicBezTo>
                    <a:pt x="19292" y="19649"/>
                    <a:pt x="19348" y="19594"/>
                    <a:pt x="19376" y="19559"/>
                  </a:cubicBezTo>
                  <a:cubicBezTo>
                    <a:pt x="19439" y="19503"/>
                    <a:pt x="19495" y="19447"/>
                    <a:pt x="19551" y="19356"/>
                  </a:cubicBezTo>
                  <a:cubicBezTo>
                    <a:pt x="19614" y="19272"/>
                    <a:pt x="19670" y="19181"/>
                    <a:pt x="19670" y="19034"/>
                  </a:cubicBezTo>
                  <a:cubicBezTo>
                    <a:pt x="19698" y="18831"/>
                    <a:pt x="19726" y="18629"/>
                    <a:pt x="19754" y="18426"/>
                  </a:cubicBezTo>
                  <a:cubicBezTo>
                    <a:pt x="19670" y="18223"/>
                    <a:pt x="19467" y="18076"/>
                    <a:pt x="19229" y="18048"/>
                  </a:cubicBezTo>
                  <a:cubicBezTo>
                    <a:pt x="19055" y="18048"/>
                    <a:pt x="18852" y="18251"/>
                    <a:pt x="18880" y="18426"/>
                  </a:cubicBezTo>
                  <a:lnTo>
                    <a:pt x="18880" y="18510"/>
                  </a:lnTo>
                  <a:cubicBezTo>
                    <a:pt x="18880" y="18513"/>
                    <a:pt x="18880" y="18515"/>
                    <a:pt x="18880" y="18518"/>
                  </a:cubicBezTo>
                  <a:lnTo>
                    <a:pt x="18880" y="18518"/>
                  </a:lnTo>
                  <a:cubicBezTo>
                    <a:pt x="18880" y="18520"/>
                    <a:pt x="18880" y="18527"/>
                    <a:pt x="18880" y="18545"/>
                  </a:cubicBezTo>
                  <a:lnTo>
                    <a:pt x="18880" y="18573"/>
                  </a:lnTo>
                  <a:cubicBezTo>
                    <a:pt x="18740" y="18510"/>
                    <a:pt x="18565" y="18482"/>
                    <a:pt x="18390" y="18482"/>
                  </a:cubicBezTo>
                  <a:cubicBezTo>
                    <a:pt x="18176" y="18482"/>
                    <a:pt x="17961" y="18494"/>
                    <a:pt x="17747" y="18494"/>
                  </a:cubicBezTo>
                  <a:cubicBezTo>
                    <a:pt x="17640" y="18494"/>
                    <a:pt x="17533" y="18491"/>
                    <a:pt x="17425" y="18482"/>
                  </a:cubicBezTo>
                  <a:cubicBezTo>
                    <a:pt x="17292" y="18460"/>
                    <a:pt x="17162" y="18451"/>
                    <a:pt x="17034" y="18451"/>
                  </a:cubicBezTo>
                  <a:cubicBezTo>
                    <a:pt x="16826" y="18451"/>
                    <a:pt x="16621" y="18475"/>
                    <a:pt x="16404" y="18510"/>
                  </a:cubicBezTo>
                  <a:cubicBezTo>
                    <a:pt x="16349" y="18510"/>
                    <a:pt x="16321" y="18545"/>
                    <a:pt x="16258" y="18545"/>
                  </a:cubicBezTo>
                  <a:cubicBezTo>
                    <a:pt x="16404" y="18370"/>
                    <a:pt x="16495" y="18195"/>
                    <a:pt x="16579" y="17985"/>
                  </a:cubicBezTo>
                  <a:lnTo>
                    <a:pt x="16579" y="17957"/>
                  </a:lnTo>
                  <a:cubicBezTo>
                    <a:pt x="16610" y="17967"/>
                    <a:pt x="16642" y="17970"/>
                    <a:pt x="16676" y="17970"/>
                  </a:cubicBezTo>
                  <a:cubicBezTo>
                    <a:pt x="16742" y="17970"/>
                    <a:pt x="16812" y="17957"/>
                    <a:pt x="16873" y="17957"/>
                  </a:cubicBezTo>
                  <a:cubicBezTo>
                    <a:pt x="17278" y="17845"/>
                    <a:pt x="17544" y="17321"/>
                    <a:pt x="17251" y="16971"/>
                  </a:cubicBezTo>
                  <a:cubicBezTo>
                    <a:pt x="17167" y="16825"/>
                    <a:pt x="16992" y="16762"/>
                    <a:pt x="16817" y="16762"/>
                  </a:cubicBezTo>
                  <a:cubicBezTo>
                    <a:pt x="16680" y="16667"/>
                    <a:pt x="16519" y="16617"/>
                    <a:pt x="16359" y="16617"/>
                  </a:cubicBezTo>
                  <a:cubicBezTo>
                    <a:pt x="16176" y="16617"/>
                    <a:pt x="15994" y="16683"/>
                    <a:pt x="15852" y="16825"/>
                  </a:cubicBezTo>
                  <a:cubicBezTo>
                    <a:pt x="15733" y="16936"/>
                    <a:pt x="15649" y="17055"/>
                    <a:pt x="15593" y="17202"/>
                  </a:cubicBezTo>
                  <a:cubicBezTo>
                    <a:pt x="15244" y="17349"/>
                    <a:pt x="15006" y="17929"/>
                    <a:pt x="15006" y="18279"/>
                  </a:cubicBezTo>
                  <a:cubicBezTo>
                    <a:pt x="15006" y="18398"/>
                    <a:pt x="15034" y="18510"/>
                    <a:pt x="15125" y="18601"/>
                  </a:cubicBezTo>
                  <a:cubicBezTo>
                    <a:pt x="14894" y="18629"/>
                    <a:pt x="14656" y="18657"/>
                    <a:pt x="14454" y="18685"/>
                  </a:cubicBezTo>
                  <a:cubicBezTo>
                    <a:pt x="14544" y="18629"/>
                    <a:pt x="14656" y="18545"/>
                    <a:pt x="14719" y="18454"/>
                  </a:cubicBezTo>
                  <a:cubicBezTo>
                    <a:pt x="14922" y="18195"/>
                    <a:pt x="14894" y="17755"/>
                    <a:pt x="14510" y="17671"/>
                  </a:cubicBezTo>
                  <a:cubicBezTo>
                    <a:pt x="14395" y="17639"/>
                    <a:pt x="14282" y="17625"/>
                    <a:pt x="14171" y="17625"/>
                  </a:cubicBezTo>
                  <a:cubicBezTo>
                    <a:pt x="13771" y="17625"/>
                    <a:pt x="13387" y="17805"/>
                    <a:pt x="12999" y="17985"/>
                  </a:cubicBezTo>
                  <a:cubicBezTo>
                    <a:pt x="12824" y="18076"/>
                    <a:pt x="12587" y="18160"/>
                    <a:pt x="12412" y="18251"/>
                  </a:cubicBezTo>
                  <a:lnTo>
                    <a:pt x="12384" y="18251"/>
                  </a:lnTo>
                  <a:cubicBezTo>
                    <a:pt x="12356" y="18279"/>
                    <a:pt x="12328" y="18307"/>
                    <a:pt x="12272" y="18307"/>
                  </a:cubicBezTo>
                  <a:cubicBezTo>
                    <a:pt x="12181" y="18370"/>
                    <a:pt x="12097" y="18426"/>
                    <a:pt x="12034" y="18482"/>
                  </a:cubicBezTo>
                  <a:cubicBezTo>
                    <a:pt x="11978" y="18510"/>
                    <a:pt x="11950" y="18573"/>
                    <a:pt x="11922" y="18629"/>
                  </a:cubicBezTo>
                  <a:cubicBezTo>
                    <a:pt x="11734" y="18596"/>
                    <a:pt x="11555" y="18582"/>
                    <a:pt x="11375" y="18582"/>
                  </a:cubicBezTo>
                  <a:cubicBezTo>
                    <a:pt x="11247" y="18582"/>
                    <a:pt x="11119" y="18589"/>
                    <a:pt x="10985" y="18601"/>
                  </a:cubicBezTo>
                  <a:cubicBezTo>
                    <a:pt x="10699" y="18629"/>
                    <a:pt x="10377" y="18657"/>
                    <a:pt x="10083" y="18685"/>
                  </a:cubicBezTo>
                  <a:cubicBezTo>
                    <a:pt x="9663" y="18724"/>
                    <a:pt x="9243" y="18750"/>
                    <a:pt x="8825" y="18750"/>
                  </a:cubicBezTo>
                  <a:cubicBezTo>
                    <a:pt x="8575" y="18750"/>
                    <a:pt x="8325" y="18740"/>
                    <a:pt x="8077" y="18719"/>
                  </a:cubicBezTo>
                  <a:cubicBezTo>
                    <a:pt x="8019" y="18716"/>
                    <a:pt x="7962" y="18715"/>
                    <a:pt x="7906" y="18715"/>
                  </a:cubicBezTo>
                  <a:cubicBezTo>
                    <a:pt x="7473" y="18715"/>
                    <a:pt x="7055" y="18798"/>
                    <a:pt x="6626" y="18798"/>
                  </a:cubicBezTo>
                  <a:cubicBezTo>
                    <a:pt x="6507" y="18798"/>
                    <a:pt x="6387" y="18792"/>
                    <a:pt x="6266" y="18775"/>
                  </a:cubicBezTo>
                  <a:cubicBezTo>
                    <a:pt x="5979" y="18719"/>
                    <a:pt x="5657" y="18629"/>
                    <a:pt x="5364" y="18601"/>
                  </a:cubicBezTo>
                  <a:cubicBezTo>
                    <a:pt x="5299" y="18595"/>
                    <a:pt x="5235" y="18593"/>
                    <a:pt x="5171" y="18593"/>
                  </a:cubicBezTo>
                  <a:cubicBezTo>
                    <a:pt x="4887" y="18593"/>
                    <a:pt x="4605" y="18639"/>
                    <a:pt x="4343" y="18685"/>
                  </a:cubicBezTo>
                  <a:cubicBezTo>
                    <a:pt x="3993" y="18719"/>
                    <a:pt x="3643" y="18719"/>
                    <a:pt x="3322" y="18747"/>
                  </a:cubicBezTo>
                  <a:cubicBezTo>
                    <a:pt x="2944" y="18775"/>
                    <a:pt x="2567" y="18831"/>
                    <a:pt x="2217" y="18922"/>
                  </a:cubicBezTo>
                  <a:cubicBezTo>
                    <a:pt x="2070" y="18950"/>
                    <a:pt x="1895" y="18978"/>
                    <a:pt x="1748" y="18978"/>
                  </a:cubicBezTo>
                  <a:lnTo>
                    <a:pt x="1720" y="18978"/>
                  </a:lnTo>
                  <a:lnTo>
                    <a:pt x="1720" y="18950"/>
                  </a:lnTo>
                  <a:cubicBezTo>
                    <a:pt x="1720" y="18894"/>
                    <a:pt x="1693" y="18803"/>
                    <a:pt x="1693" y="18747"/>
                  </a:cubicBezTo>
                  <a:cubicBezTo>
                    <a:pt x="1693" y="18751"/>
                    <a:pt x="1692" y="18753"/>
                    <a:pt x="1691" y="18753"/>
                  </a:cubicBezTo>
                  <a:cubicBezTo>
                    <a:pt x="1685" y="18753"/>
                    <a:pt x="1661" y="18677"/>
                    <a:pt x="1637" y="18629"/>
                  </a:cubicBezTo>
                  <a:cubicBezTo>
                    <a:pt x="1637" y="18601"/>
                    <a:pt x="1609" y="18573"/>
                    <a:pt x="1609" y="18573"/>
                  </a:cubicBezTo>
                  <a:cubicBezTo>
                    <a:pt x="1609" y="18545"/>
                    <a:pt x="1609" y="18510"/>
                    <a:pt x="1574" y="18510"/>
                  </a:cubicBezTo>
                  <a:cubicBezTo>
                    <a:pt x="1574" y="18426"/>
                    <a:pt x="1546" y="18370"/>
                    <a:pt x="1518" y="18307"/>
                  </a:cubicBezTo>
                  <a:cubicBezTo>
                    <a:pt x="1434" y="18076"/>
                    <a:pt x="1371" y="17873"/>
                    <a:pt x="1371" y="17671"/>
                  </a:cubicBezTo>
                  <a:lnTo>
                    <a:pt x="1371" y="17671"/>
                  </a:lnTo>
                  <a:cubicBezTo>
                    <a:pt x="1434" y="17782"/>
                    <a:pt x="1546" y="17901"/>
                    <a:pt x="1665" y="18020"/>
                  </a:cubicBezTo>
                  <a:cubicBezTo>
                    <a:pt x="1839" y="18195"/>
                    <a:pt x="2070" y="18307"/>
                    <a:pt x="2336" y="18370"/>
                  </a:cubicBezTo>
                  <a:cubicBezTo>
                    <a:pt x="2374" y="18377"/>
                    <a:pt x="2415" y="18381"/>
                    <a:pt x="2456" y="18381"/>
                  </a:cubicBezTo>
                  <a:cubicBezTo>
                    <a:pt x="2572" y="18381"/>
                    <a:pt x="2694" y="18353"/>
                    <a:pt x="2797" y="18307"/>
                  </a:cubicBezTo>
                  <a:cubicBezTo>
                    <a:pt x="2916" y="18251"/>
                    <a:pt x="2972" y="18160"/>
                    <a:pt x="3063" y="18104"/>
                  </a:cubicBezTo>
                  <a:cubicBezTo>
                    <a:pt x="3182" y="18020"/>
                    <a:pt x="3322" y="17985"/>
                    <a:pt x="3441" y="17957"/>
                  </a:cubicBezTo>
                  <a:cubicBezTo>
                    <a:pt x="3587" y="17901"/>
                    <a:pt x="3706" y="17845"/>
                    <a:pt x="3818" y="17782"/>
                  </a:cubicBezTo>
                  <a:cubicBezTo>
                    <a:pt x="4056" y="17671"/>
                    <a:pt x="4315" y="17552"/>
                    <a:pt x="4517" y="17377"/>
                  </a:cubicBezTo>
                  <a:cubicBezTo>
                    <a:pt x="4720" y="17202"/>
                    <a:pt x="4839" y="16936"/>
                    <a:pt x="4958" y="16706"/>
                  </a:cubicBezTo>
                  <a:cubicBezTo>
                    <a:pt x="5042" y="16559"/>
                    <a:pt x="5070" y="16412"/>
                    <a:pt x="5133" y="16272"/>
                  </a:cubicBezTo>
                  <a:cubicBezTo>
                    <a:pt x="5133" y="16181"/>
                    <a:pt x="5161" y="16097"/>
                    <a:pt x="5161" y="16006"/>
                  </a:cubicBezTo>
                  <a:cubicBezTo>
                    <a:pt x="5280" y="15888"/>
                    <a:pt x="5454" y="15804"/>
                    <a:pt x="5594" y="15748"/>
                  </a:cubicBezTo>
                  <a:cubicBezTo>
                    <a:pt x="5804" y="15629"/>
                    <a:pt x="6063" y="15657"/>
                    <a:pt x="6266" y="15573"/>
                  </a:cubicBezTo>
                  <a:cubicBezTo>
                    <a:pt x="6762" y="15398"/>
                    <a:pt x="7168" y="14930"/>
                    <a:pt x="7258" y="14405"/>
                  </a:cubicBezTo>
                  <a:cubicBezTo>
                    <a:pt x="7299" y="14171"/>
                    <a:pt x="7125" y="13952"/>
                    <a:pt x="6917" y="13952"/>
                  </a:cubicBezTo>
                  <a:cubicBezTo>
                    <a:pt x="6839" y="13952"/>
                    <a:pt x="6756" y="13983"/>
                    <a:pt x="6678" y="14056"/>
                  </a:cubicBezTo>
                  <a:cubicBezTo>
                    <a:pt x="6468" y="14286"/>
                    <a:pt x="6356" y="14580"/>
                    <a:pt x="6091" y="14755"/>
                  </a:cubicBezTo>
                  <a:cubicBezTo>
                    <a:pt x="5979" y="14839"/>
                    <a:pt x="5860" y="14839"/>
                    <a:pt x="5741" y="14874"/>
                  </a:cubicBezTo>
                  <a:cubicBezTo>
                    <a:pt x="5566" y="14902"/>
                    <a:pt x="5419" y="14958"/>
                    <a:pt x="5245" y="15048"/>
                  </a:cubicBezTo>
                  <a:cubicBezTo>
                    <a:pt x="5105" y="15104"/>
                    <a:pt x="4986" y="15223"/>
                    <a:pt x="4839" y="15307"/>
                  </a:cubicBezTo>
                  <a:cubicBezTo>
                    <a:pt x="4692" y="15363"/>
                    <a:pt x="4580" y="15454"/>
                    <a:pt x="4489" y="15573"/>
                  </a:cubicBezTo>
                  <a:cubicBezTo>
                    <a:pt x="4406" y="15657"/>
                    <a:pt x="4343" y="15804"/>
                    <a:pt x="4259" y="15888"/>
                  </a:cubicBezTo>
                  <a:cubicBezTo>
                    <a:pt x="4112" y="16034"/>
                    <a:pt x="3993" y="16181"/>
                    <a:pt x="3937" y="16384"/>
                  </a:cubicBezTo>
                  <a:cubicBezTo>
                    <a:pt x="3846" y="16531"/>
                    <a:pt x="3790" y="16706"/>
                    <a:pt x="3734" y="16853"/>
                  </a:cubicBezTo>
                  <a:cubicBezTo>
                    <a:pt x="3671" y="16971"/>
                    <a:pt x="3587" y="17055"/>
                    <a:pt x="3469" y="17174"/>
                  </a:cubicBezTo>
                  <a:cubicBezTo>
                    <a:pt x="3357" y="17286"/>
                    <a:pt x="3266" y="17405"/>
                    <a:pt x="3119" y="17524"/>
                  </a:cubicBezTo>
                  <a:cubicBezTo>
                    <a:pt x="3021" y="17598"/>
                    <a:pt x="2939" y="17639"/>
                    <a:pt x="2843" y="17639"/>
                  </a:cubicBezTo>
                  <a:cubicBezTo>
                    <a:pt x="2795" y="17639"/>
                    <a:pt x="2744" y="17629"/>
                    <a:pt x="2685" y="17608"/>
                  </a:cubicBezTo>
                  <a:cubicBezTo>
                    <a:pt x="2392" y="17552"/>
                    <a:pt x="2161" y="17461"/>
                    <a:pt x="1958" y="17258"/>
                  </a:cubicBezTo>
                  <a:cubicBezTo>
                    <a:pt x="1748" y="17083"/>
                    <a:pt x="1609" y="16797"/>
                    <a:pt x="1371" y="16650"/>
                  </a:cubicBezTo>
                  <a:lnTo>
                    <a:pt x="1371" y="16412"/>
                  </a:lnTo>
                  <a:cubicBezTo>
                    <a:pt x="1399" y="16300"/>
                    <a:pt x="1399" y="16237"/>
                    <a:pt x="1434" y="16097"/>
                  </a:cubicBezTo>
                  <a:cubicBezTo>
                    <a:pt x="1462" y="15888"/>
                    <a:pt x="1518" y="15713"/>
                    <a:pt x="1546" y="15538"/>
                  </a:cubicBezTo>
                  <a:cubicBezTo>
                    <a:pt x="1637" y="14874"/>
                    <a:pt x="1518" y="14202"/>
                    <a:pt x="1490" y="13503"/>
                  </a:cubicBezTo>
                  <a:cubicBezTo>
                    <a:pt x="1490" y="13182"/>
                    <a:pt x="1462" y="12860"/>
                    <a:pt x="1434" y="12538"/>
                  </a:cubicBezTo>
                  <a:cubicBezTo>
                    <a:pt x="1399" y="12363"/>
                    <a:pt x="1371" y="12189"/>
                    <a:pt x="1315" y="12014"/>
                  </a:cubicBezTo>
                  <a:cubicBezTo>
                    <a:pt x="1287" y="11867"/>
                    <a:pt x="1259" y="11692"/>
                    <a:pt x="1224" y="11608"/>
                  </a:cubicBezTo>
                  <a:cubicBezTo>
                    <a:pt x="1224" y="11287"/>
                    <a:pt x="1315" y="10993"/>
                    <a:pt x="1315" y="10706"/>
                  </a:cubicBezTo>
                  <a:cubicBezTo>
                    <a:pt x="1315" y="10503"/>
                    <a:pt x="1287" y="10329"/>
                    <a:pt x="1259" y="10154"/>
                  </a:cubicBezTo>
                  <a:cubicBezTo>
                    <a:pt x="1224" y="10007"/>
                    <a:pt x="1224" y="9916"/>
                    <a:pt x="1196" y="9769"/>
                  </a:cubicBezTo>
                  <a:cubicBezTo>
                    <a:pt x="1168" y="9483"/>
                    <a:pt x="1140" y="9161"/>
                    <a:pt x="1168" y="8839"/>
                  </a:cubicBezTo>
                  <a:cubicBezTo>
                    <a:pt x="1168" y="8581"/>
                    <a:pt x="1224" y="8406"/>
                    <a:pt x="1259" y="8168"/>
                  </a:cubicBezTo>
                  <a:lnTo>
                    <a:pt x="1259" y="8315"/>
                  </a:lnTo>
                  <a:cubicBezTo>
                    <a:pt x="1287" y="8434"/>
                    <a:pt x="1287" y="8581"/>
                    <a:pt x="1315" y="8720"/>
                  </a:cubicBezTo>
                  <a:lnTo>
                    <a:pt x="1315" y="8783"/>
                  </a:lnTo>
                  <a:cubicBezTo>
                    <a:pt x="1259" y="8986"/>
                    <a:pt x="1224" y="9161"/>
                    <a:pt x="1343" y="9364"/>
                  </a:cubicBezTo>
                  <a:cubicBezTo>
                    <a:pt x="1434" y="9547"/>
                    <a:pt x="1616" y="9637"/>
                    <a:pt x="1803" y="9637"/>
                  </a:cubicBezTo>
                  <a:cubicBezTo>
                    <a:pt x="1917" y="9637"/>
                    <a:pt x="2033" y="9604"/>
                    <a:pt x="2133" y="9539"/>
                  </a:cubicBezTo>
                  <a:cubicBezTo>
                    <a:pt x="2220" y="9564"/>
                    <a:pt x="2312" y="9576"/>
                    <a:pt x="2406" y="9576"/>
                  </a:cubicBezTo>
                  <a:cubicBezTo>
                    <a:pt x="2752" y="9576"/>
                    <a:pt x="3126" y="9414"/>
                    <a:pt x="3357" y="9161"/>
                  </a:cubicBezTo>
                  <a:cubicBezTo>
                    <a:pt x="3643" y="8811"/>
                    <a:pt x="3671" y="8315"/>
                    <a:pt x="3413" y="7937"/>
                  </a:cubicBezTo>
                  <a:cubicBezTo>
                    <a:pt x="3238" y="7672"/>
                    <a:pt x="2972" y="7469"/>
                    <a:pt x="2657" y="7441"/>
                  </a:cubicBezTo>
                  <a:cubicBezTo>
                    <a:pt x="2622" y="7357"/>
                    <a:pt x="2595" y="7266"/>
                    <a:pt x="2511" y="7182"/>
                  </a:cubicBezTo>
                  <a:cubicBezTo>
                    <a:pt x="2433" y="7122"/>
                    <a:pt x="2331" y="7078"/>
                    <a:pt x="2228" y="7078"/>
                  </a:cubicBezTo>
                  <a:cubicBezTo>
                    <a:pt x="2175" y="7078"/>
                    <a:pt x="2121" y="7090"/>
                    <a:pt x="2070" y="7119"/>
                  </a:cubicBezTo>
                  <a:lnTo>
                    <a:pt x="2042" y="7091"/>
                  </a:lnTo>
                  <a:cubicBezTo>
                    <a:pt x="1923" y="7035"/>
                    <a:pt x="1839" y="7007"/>
                    <a:pt x="1720" y="7007"/>
                  </a:cubicBezTo>
                  <a:cubicBezTo>
                    <a:pt x="1574" y="7007"/>
                    <a:pt x="1434" y="7063"/>
                    <a:pt x="1343" y="7147"/>
                  </a:cubicBezTo>
                  <a:cubicBezTo>
                    <a:pt x="1343" y="6742"/>
                    <a:pt x="1287" y="6336"/>
                    <a:pt x="1168" y="5895"/>
                  </a:cubicBezTo>
                  <a:cubicBezTo>
                    <a:pt x="1021" y="5343"/>
                    <a:pt x="1140" y="4700"/>
                    <a:pt x="1196" y="4091"/>
                  </a:cubicBezTo>
                  <a:lnTo>
                    <a:pt x="1196" y="3889"/>
                  </a:lnTo>
                  <a:cubicBezTo>
                    <a:pt x="1315" y="3861"/>
                    <a:pt x="1399" y="3770"/>
                    <a:pt x="1399" y="3651"/>
                  </a:cubicBezTo>
                  <a:cubicBezTo>
                    <a:pt x="1462" y="3392"/>
                    <a:pt x="1434" y="3161"/>
                    <a:pt x="1434" y="2924"/>
                  </a:cubicBezTo>
                  <a:cubicBezTo>
                    <a:pt x="1399" y="2665"/>
                    <a:pt x="1434" y="2399"/>
                    <a:pt x="1462" y="2169"/>
                  </a:cubicBezTo>
                  <a:cubicBezTo>
                    <a:pt x="1490" y="1938"/>
                    <a:pt x="1518" y="1700"/>
                    <a:pt x="1574" y="1469"/>
                  </a:cubicBezTo>
                  <a:cubicBezTo>
                    <a:pt x="1609" y="1267"/>
                    <a:pt x="1609" y="973"/>
                    <a:pt x="1720" y="798"/>
                  </a:cubicBezTo>
                  <a:cubicBezTo>
                    <a:pt x="1839" y="623"/>
                    <a:pt x="1783" y="420"/>
                    <a:pt x="1637" y="302"/>
                  </a:cubicBezTo>
                  <a:lnTo>
                    <a:pt x="1637" y="274"/>
                  </a:lnTo>
                  <a:cubicBezTo>
                    <a:pt x="1609" y="246"/>
                    <a:pt x="1574" y="190"/>
                    <a:pt x="1518" y="155"/>
                  </a:cubicBezTo>
                  <a:cubicBezTo>
                    <a:pt x="1462" y="99"/>
                    <a:pt x="1371" y="43"/>
                    <a:pt x="1287" y="15"/>
                  </a:cubicBezTo>
                  <a:cubicBezTo>
                    <a:pt x="1260" y="4"/>
                    <a:pt x="1233" y="0"/>
                    <a:pt x="120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79"/>
            <p:cNvSpPr/>
            <p:nvPr/>
          </p:nvSpPr>
          <p:spPr>
            <a:xfrm>
              <a:off x="6317117" y="1995266"/>
              <a:ext cx="190323" cy="112614"/>
            </a:xfrm>
            <a:custGeom>
              <a:rect b="b" l="l" r="r" t="t"/>
              <a:pathLst>
                <a:path extrusionOk="0" h="4949" w="8364">
                  <a:moveTo>
                    <a:pt x="7725" y="1"/>
                  </a:moveTo>
                  <a:cubicBezTo>
                    <a:pt x="7582" y="1"/>
                    <a:pt x="7454" y="96"/>
                    <a:pt x="7343" y="207"/>
                  </a:cubicBezTo>
                  <a:cubicBezTo>
                    <a:pt x="7315" y="235"/>
                    <a:pt x="7280" y="235"/>
                    <a:pt x="7252" y="235"/>
                  </a:cubicBezTo>
                  <a:cubicBezTo>
                    <a:pt x="7211" y="256"/>
                    <a:pt x="7165" y="261"/>
                    <a:pt x="7116" y="261"/>
                  </a:cubicBezTo>
                  <a:cubicBezTo>
                    <a:pt x="7062" y="261"/>
                    <a:pt x="7004" y="255"/>
                    <a:pt x="6946" y="255"/>
                  </a:cubicBezTo>
                  <a:cubicBezTo>
                    <a:pt x="6913" y="255"/>
                    <a:pt x="6880" y="257"/>
                    <a:pt x="6846" y="263"/>
                  </a:cubicBezTo>
                  <a:cubicBezTo>
                    <a:pt x="6700" y="263"/>
                    <a:pt x="6581" y="319"/>
                    <a:pt x="6469" y="438"/>
                  </a:cubicBezTo>
                  <a:cubicBezTo>
                    <a:pt x="6378" y="557"/>
                    <a:pt x="6294" y="641"/>
                    <a:pt x="6147" y="732"/>
                  </a:cubicBezTo>
                  <a:cubicBezTo>
                    <a:pt x="5854" y="906"/>
                    <a:pt x="5595" y="1109"/>
                    <a:pt x="5301" y="1284"/>
                  </a:cubicBezTo>
                  <a:cubicBezTo>
                    <a:pt x="5007" y="1459"/>
                    <a:pt x="4693" y="1634"/>
                    <a:pt x="4371" y="1808"/>
                  </a:cubicBezTo>
                  <a:cubicBezTo>
                    <a:pt x="4078" y="1955"/>
                    <a:pt x="3784" y="2158"/>
                    <a:pt x="3497" y="2333"/>
                  </a:cubicBezTo>
                  <a:cubicBezTo>
                    <a:pt x="3203" y="2480"/>
                    <a:pt x="2910" y="2655"/>
                    <a:pt x="2623" y="2829"/>
                  </a:cubicBezTo>
                  <a:cubicBezTo>
                    <a:pt x="2448" y="2913"/>
                    <a:pt x="2329" y="3060"/>
                    <a:pt x="2211" y="3207"/>
                  </a:cubicBezTo>
                  <a:cubicBezTo>
                    <a:pt x="2183" y="3291"/>
                    <a:pt x="2155" y="3382"/>
                    <a:pt x="2127" y="3466"/>
                  </a:cubicBezTo>
                  <a:lnTo>
                    <a:pt x="2127" y="3557"/>
                  </a:lnTo>
                  <a:cubicBezTo>
                    <a:pt x="1980" y="3612"/>
                    <a:pt x="1861" y="3787"/>
                    <a:pt x="1805" y="3878"/>
                  </a:cubicBezTo>
                  <a:lnTo>
                    <a:pt x="1777" y="3906"/>
                  </a:lnTo>
                  <a:cubicBezTo>
                    <a:pt x="1749" y="3675"/>
                    <a:pt x="1630" y="3529"/>
                    <a:pt x="1427" y="3410"/>
                  </a:cubicBezTo>
                  <a:cubicBezTo>
                    <a:pt x="1281" y="3326"/>
                    <a:pt x="1106" y="3263"/>
                    <a:pt x="959" y="3207"/>
                  </a:cubicBezTo>
                  <a:cubicBezTo>
                    <a:pt x="806" y="3158"/>
                    <a:pt x="635" y="3096"/>
                    <a:pt x="477" y="3096"/>
                  </a:cubicBezTo>
                  <a:cubicBezTo>
                    <a:pt x="339" y="3096"/>
                    <a:pt x="211" y="3144"/>
                    <a:pt x="113" y="3291"/>
                  </a:cubicBezTo>
                  <a:cubicBezTo>
                    <a:pt x="1" y="3501"/>
                    <a:pt x="113" y="3759"/>
                    <a:pt x="323" y="3850"/>
                  </a:cubicBezTo>
                  <a:cubicBezTo>
                    <a:pt x="434" y="3934"/>
                    <a:pt x="581" y="3990"/>
                    <a:pt x="728" y="4053"/>
                  </a:cubicBezTo>
                  <a:cubicBezTo>
                    <a:pt x="407" y="4081"/>
                    <a:pt x="407" y="4633"/>
                    <a:pt x="756" y="4633"/>
                  </a:cubicBezTo>
                  <a:cubicBezTo>
                    <a:pt x="1022" y="4633"/>
                    <a:pt x="1106" y="4375"/>
                    <a:pt x="1022" y="4200"/>
                  </a:cubicBezTo>
                  <a:lnTo>
                    <a:pt x="1022" y="4200"/>
                  </a:lnTo>
                  <a:cubicBezTo>
                    <a:pt x="1106" y="4256"/>
                    <a:pt x="1197" y="4284"/>
                    <a:pt x="1281" y="4284"/>
                  </a:cubicBezTo>
                  <a:cubicBezTo>
                    <a:pt x="1253" y="4312"/>
                    <a:pt x="1253" y="4312"/>
                    <a:pt x="1253" y="4340"/>
                  </a:cubicBezTo>
                  <a:lnTo>
                    <a:pt x="1253" y="4312"/>
                  </a:lnTo>
                  <a:lnTo>
                    <a:pt x="1253" y="4312"/>
                  </a:lnTo>
                  <a:cubicBezTo>
                    <a:pt x="1162" y="4515"/>
                    <a:pt x="1225" y="4808"/>
                    <a:pt x="1483" y="4864"/>
                  </a:cubicBezTo>
                  <a:cubicBezTo>
                    <a:pt x="1508" y="4895"/>
                    <a:pt x="1559" y="4899"/>
                    <a:pt x="1608" y="4899"/>
                  </a:cubicBezTo>
                  <a:lnTo>
                    <a:pt x="1608" y="4899"/>
                  </a:lnTo>
                  <a:cubicBezTo>
                    <a:pt x="1621" y="4906"/>
                    <a:pt x="1638" y="4916"/>
                    <a:pt x="1658" y="4927"/>
                  </a:cubicBezTo>
                  <a:cubicBezTo>
                    <a:pt x="1718" y="4941"/>
                    <a:pt x="1777" y="4948"/>
                    <a:pt x="1836" y="4948"/>
                  </a:cubicBezTo>
                  <a:cubicBezTo>
                    <a:pt x="1894" y="4948"/>
                    <a:pt x="1952" y="4941"/>
                    <a:pt x="2008" y="4927"/>
                  </a:cubicBezTo>
                  <a:cubicBezTo>
                    <a:pt x="2183" y="4864"/>
                    <a:pt x="2329" y="4689"/>
                    <a:pt x="2448" y="4549"/>
                  </a:cubicBezTo>
                  <a:cubicBezTo>
                    <a:pt x="2504" y="4431"/>
                    <a:pt x="2560" y="4312"/>
                    <a:pt x="2651" y="4200"/>
                  </a:cubicBezTo>
                  <a:cubicBezTo>
                    <a:pt x="2770" y="4081"/>
                    <a:pt x="2854" y="3990"/>
                    <a:pt x="2910" y="3815"/>
                  </a:cubicBezTo>
                  <a:cubicBezTo>
                    <a:pt x="2973" y="3675"/>
                    <a:pt x="3001" y="3640"/>
                    <a:pt x="3175" y="3557"/>
                  </a:cubicBezTo>
                  <a:lnTo>
                    <a:pt x="3700" y="3291"/>
                  </a:lnTo>
                  <a:cubicBezTo>
                    <a:pt x="3994" y="3088"/>
                    <a:pt x="4308" y="2941"/>
                    <a:pt x="4630" y="2738"/>
                  </a:cubicBezTo>
                  <a:cubicBezTo>
                    <a:pt x="4924" y="2508"/>
                    <a:pt x="5245" y="2277"/>
                    <a:pt x="5504" y="2039"/>
                  </a:cubicBezTo>
                  <a:cubicBezTo>
                    <a:pt x="5798" y="1780"/>
                    <a:pt x="6091" y="1515"/>
                    <a:pt x="6441" y="1312"/>
                  </a:cubicBezTo>
                  <a:cubicBezTo>
                    <a:pt x="6553" y="1256"/>
                    <a:pt x="6700" y="1165"/>
                    <a:pt x="6846" y="1081"/>
                  </a:cubicBezTo>
                  <a:cubicBezTo>
                    <a:pt x="6846" y="1081"/>
                    <a:pt x="6902" y="1018"/>
                    <a:pt x="6930" y="962"/>
                  </a:cubicBezTo>
                  <a:lnTo>
                    <a:pt x="6965" y="962"/>
                  </a:lnTo>
                  <a:cubicBezTo>
                    <a:pt x="6993" y="990"/>
                    <a:pt x="7049" y="990"/>
                    <a:pt x="7077" y="990"/>
                  </a:cubicBezTo>
                  <a:cubicBezTo>
                    <a:pt x="7159" y="1012"/>
                    <a:pt x="7242" y="1021"/>
                    <a:pt x="7324" y="1021"/>
                  </a:cubicBezTo>
                  <a:cubicBezTo>
                    <a:pt x="7597" y="1021"/>
                    <a:pt x="7866" y="915"/>
                    <a:pt x="8070" y="760"/>
                  </a:cubicBezTo>
                  <a:cubicBezTo>
                    <a:pt x="8364" y="557"/>
                    <a:pt x="8154" y="116"/>
                    <a:pt x="7867" y="32"/>
                  </a:cubicBezTo>
                  <a:cubicBezTo>
                    <a:pt x="7818" y="10"/>
                    <a:pt x="7771" y="1"/>
                    <a:pt x="772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79"/>
            <p:cNvSpPr/>
            <p:nvPr/>
          </p:nvSpPr>
          <p:spPr>
            <a:xfrm>
              <a:off x="6426432" y="2040480"/>
              <a:ext cx="55727" cy="59368"/>
            </a:xfrm>
            <a:custGeom>
              <a:rect b="b" l="l" r="r" t="t"/>
              <a:pathLst>
                <a:path extrusionOk="0" h="2609" w="2449">
                  <a:moveTo>
                    <a:pt x="1803" y="0"/>
                  </a:moveTo>
                  <a:cubicBezTo>
                    <a:pt x="1640" y="0"/>
                    <a:pt x="1468" y="56"/>
                    <a:pt x="1315" y="171"/>
                  </a:cubicBezTo>
                  <a:cubicBezTo>
                    <a:pt x="1022" y="374"/>
                    <a:pt x="763" y="640"/>
                    <a:pt x="644" y="989"/>
                  </a:cubicBezTo>
                  <a:cubicBezTo>
                    <a:pt x="266" y="1395"/>
                    <a:pt x="1" y="1919"/>
                    <a:pt x="350" y="2353"/>
                  </a:cubicBezTo>
                  <a:cubicBezTo>
                    <a:pt x="488" y="2537"/>
                    <a:pt x="666" y="2608"/>
                    <a:pt x="853" y="2608"/>
                  </a:cubicBezTo>
                  <a:cubicBezTo>
                    <a:pt x="1142" y="2608"/>
                    <a:pt x="1452" y="2436"/>
                    <a:pt x="1665" y="2241"/>
                  </a:cubicBezTo>
                  <a:cubicBezTo>
                    <a:pt x="1896" y="2038"/>
                    <a:pt x="2070" y="1744"/>
                    <a:pt x="2217" y="1451"/>
                  </a:cubicBezTo>
                  <a:cubicBezTo>
                    <a:pt x="2336" y="1192"/>
                    <a:pt x="2448" y="898"/>
                    <a:pt x="2448" y="640"/>
                  </a:cubicBezTo>
                  <a:cubicBezTo>
                    <a:pt x="2429" y="227"/>
                    <a:pt x="2135" y="0"/>
                    <a:pt x="180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79"/>
            <p:cNvSpPr/>
            <p:nvPr/>
          </p:nvSpPr>
          <p:spPr>
            <a:xfrm>
              <a:off x="6671777" y="2225547"/>
              <a:ext cx="37113" cy="71792"/>
            </a:xfrm>
            <a:custGeom>
              <a:rect b="b" l="l" r="r" t="t"/>
              <a:pathLst>
                <a:path extrusionOk="0" h="3155" w="1631">
                  <a:moveTo>
                    <a:pt x="1260" y="1"/>
                  </a:moveTo>
                  <a:cubicBezTo>
                    <a:pt x="1173" y="1"/>
                    <a:pt x="1087" y="33"/>
                    <a:pt x="1022" y="107"/>
                  </a:cubicBezTo>
                  <a:cubicBezTo>
                    <a:pt x="1022" y="135"/>
                    <a:pt x="994" y="163"/>
                    <a:pt x="959" y="163"/>
                  </a:cubicBezTo>
                  <a:cubicBezTo>
                    <a:pt x="351" y="198"/>
                    <a:pt x="295" y="981"/>
                    <a:pt x="232" y="1422"/>
                  </a:cubicBezTo>
                  <a:cubicBezTo>
                    <a:pt x="204" y="1653"/>
                    <a:pt x="204" y="1883"/>
                    <a:pt x="176" y="2121"/>
                  </a:cubicBezTo>
                  <a:cubicBezTo>
                    <a:pt x="148" y="2233"/>
                    <a:pt x="120" y="2380"/>
                    <a:pt x="57" y="2499"/>
                  </a:cubicBezTo>
                  <a:cubicBezTo>
                    <a:pt x="1" y="2729"/>
                    <a:pt x="148" y="3023"/>
                    <a:pt x="379" y="3107"/>
                  </a:cubicBezTo>
                  <a:cubicBezTo>
                    <a:pt x="451" y="3140"/>
                    <a:pt x="522" y="3154"/>
                    <a:pt x="589" y="3154"/>
                  </a:cubicBezTo>
                  <a:cubicBezTo>
                    <a:pt x="767" y="3154"/>
                    <a:pt x="923" y="3051"/>
                    <a:pt x="1050" y="2904"/>
                  </a:cubicBezTo>
                  <a:cubicBezTo>
                    <a:pt x="1134" y="2757"/>
                    <a:pt x="1169" y="2583"/>
                    <a:pt x="1197" y="2436"/>
                  </a:cubicBezTo>
                  <a:lnTo>
                    <a:pt x="1197" y="2296"/>
                  </a:lnTo>
                  <a:cubicBezTo>
                    <a:pt x="1253" y="2030"/>
                    <a:pt x="1309" y="1799"/>
                    <a:pt x="1371" y="1534"/>
                  </a:cubicBezTo>
                  <a:cubicBezTo>
                    <a:pt x="1399" y="1387"/>
                    <a:pt x="1427" y="1247"/>
                    <a:pt x="1455" y="1128"/>
                  </a:cubicBezTo>
                  <a:cubicBezTo>
                    <a:pt x="1546" y="981"/>
                    <a:pt x="1602" y="806"/>
                    <a:pt x="1574" y="660"/>
                  </a:cubicBezTo>
                  <a:cubicBezTo>
                    <a:pt x="1574" y="548"/>
                    <a:pt x="1602" y="457"/>
                    <a:pt x="1630" y="338"/>
                  </a:cubicBezTo>
                  <a:cubicBezTo>
                    <a:pt x="1630" y="144"/>
                    <a:pt x="1444" y="1"/>
                    <a:pt x="126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79"/>
            <p:cNvSpPr/>
            <p:nvPr/>
          </p:nvSpPr>
          <p:spPr>
            <a:xfrm>
              <a:off x="6500113" y="2050902"/>
              <a:ext cx="131001" cy="101897"/>
            </a:xfrm>
            <a:custGeom>
              <a:rect b="b" l="l" r="r" t="t"/>
              <a:pathLst>
                <a:path extrusionOk="0" h="4478" w="5757">
                  <a:moveTo>
                    <a:pt x="5372" y="0"/>
                  </a:moveTo>
                  <a:cubicBezTo>
                    <a:pt x="5321" y="0"/>
                    <a:pt x="5268" y="11"/>
                    <a:pt x="5216" y="35"/>
                  </a:cubicBezTo>
                  <a:cubicBezTo>
                    <a:pt x="4748" y="265"/>
                    <a:pt x="4482" y="762"/>
                    <a:pt x="4133" y="1112"/>
                  </a:cubicBezTo>
                  <a:cubicBezTo>
                    <a:pt x="3958" y="1258"/>
                    <a:pt x="3846" y="1314"/>
                    <a:pt x="3608" y="1370"/>
                  </a:cubicBezTo>
                  <a:cubicBezTo>
                    <a:pt x="3259" y="1489"/>
                    <a:pt x="3084" y="1811"/>
                    <a:pt x="2909" y="2104"/>
                  </a:cubicBezTo>
                  <a:cubicBezTo>
                    <a:pt x="2769" y="2363"/>
                    <a:pt x="2594" y="2657"/>
                    <a:pt x="2475" y="2944"/>
                  </a:cubicBezTo>
                  <a:cubicBezTo>
                    <a:pt x="2448" y="3062"/>
                    <a:pt x="2420" y="3237"/>
                    <a:pt x="2329" y="3328"/>
                  </a:cubicBezTo>
                  <a:cubicBezTo>
                    <a:pt x="2210" y="3412"/>
                    <a:pt x="2070" y="3503"/>
                    <a:pt x="1951" y="3559"/>
                  </a:cubicBezTo>
                  <a:cubicBezTo>
                    <a:pt x="1804" y="3615"/>
                    <a:pt x="1657" y="3678"/>
                    <a:pt x="1511" y="3706"/>
                  </a:cubicBezTo>
                  <a:cubicBezTo>
                    <a:pt x="1419" y="3751"/>
                    <a:pt x="1267" y="3797"/>
                    <a:pt x="1150" y="3797"/>
                  </a:cubicBezTo>
                  <a:cubicBezTo>
                    <a:pt x="1123" y="3797"/>
                    <a:pt x="1099" y="3795"/>
                    <a:pt x="1077" y="3790"/>
                  </a:cubicBezTo>
                  <a:cubicBezTo>
                    <a:pt x="846" y="3734"/>
                    <a:pt x="636" y="3328"/>
                    <a:pt x="553" y="3118"/>
                  </a:cubicBezTo>
                  <a:cubicBezTo>
                    <a:pt x="512" y="3030"/>
                    <a:pt x="432" y="2992"/>
                    <a:pt x="347" y="2992"/>
                  </a:cubicBezTo>
                  <a:cubicBezTo>
                    <a:pt x="183" y="2992"/>
                    <a:pt x="1" y="3134"/>
                    <a:pt x="56" y="3328"/>
                  </a:cubicBezTo>
                  <a:cubicBezTo>
                    <a:pt x="175" y="3643"/>
                    <a:pt x="322" y="4055"/>
                    <a:pt x="581" y="4286"/>
                  </a:cubicBezTo>
                  <a:cubicBezTo>
                    <a:pt x="755" y="4430"/>
                    <a:pt x="954" y="4477"/>
                    <a:pt x="1159" y="4477"/>
                  </a:cubicBezTo>
                  <a:cubicBezTo>
                    <a:pt x="1333" y="4477"/>
                    <a:pt x="1512" y="4443"/>
                    <a:pt x="1685" y="4405"/>
                  </a:cubicBezTo>
                  <a:cubicBezTo>
                    <a:pt x="2070" y="4286"/>
                    <a:pt x="2420" y="4111"/>
                    <a:pt x="2706" y="3881"/>
                  </a:cubicBezTo>
                  <a:cubicBezTo>
                    <a:pt x="2853" y="3762"/>
                    <a:pt x="2909" y="3615"/>
                    <a:pt x="3000" y="3440"/>
                  </a:cubicBezTo>
                  <a:cubicBezTo>
                    <a:pt x="3084" y="3293"/>
                    <a:pt x="3175" y="3181"/>
                    <a:pt x="3294" y="3062"/>
                  </a:cubicBezTo>
                  <a:cubicBezTo>
                    <a:pt x="3377" y="2916"/>
                    <a:pt x="3496" y="2804"/>
                    <a:pt x="3580" y="2657"/>
                  </a:cubicBezTo>
                  <a:cubicBezTo>
                    <a:pt x="3699" y="2538"/>
                    <a:pt x="3783" y="2419"/>
                    <a:pt x="3902" y="2307"/>
                  </a:cubicBezTo>
                  <a:lnTo>
                    <a:pt x="3930" y="2307"/>
                  </a:lnTo>
                  <a:cubicBezTo>
                    <a:pt x="3958" y="2279"/>
                    <a:pt x="3993" y="2279"/>
                    <a:pt x="4021" y="2279"/>
                  </a:cubicBezTo>
                  <a:cubicBezTo>
                    <a:pt x="4105" y="2244"/>
                    <a:pt x="4196" y="2188"/>
                    <a:pt x="4280" y="2160"/>
                  </a:cubicBezTo>
                  <a:cubicBezTo>
                    <a:pt x="4426" y="2104"/>
                    <a:pt x="4573" y="1986"/>
                    <a:pt x="4692" y="1895"/>
                  </a:cubicBezTo>
                  <a:cubicBezTo>
                    <a:pt x="5154" y="1517"/>
                    <a:pt x="5531" y="965"/>
                    <a:pt x="5706" y="412"/>
                  </a:cubicBezTo>
                  <a:cubicBezTo>
                    <a:pt x="5756" y="177"/>
                    <a:pt x="5578" y="0"/>
                    <a:pt x="537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79"/>
            <p:cNvSpPr/>
            <p:nvPr/>
          </p:nvSpPr>
          <p:spPr>
            <a:xfrm>
              <a:off x="6647543" y="2090564"/>
              <a:ext cx="84580" cy="53816"/>
            </a:xfrm>
            <a:custGeom>
              <a:rect b="b" l="l" r="r" t="t"/>
              <a:pathLst>
                <a:path extrusionOk="0" h="2365" w="3717">
                  <a:moveTo>
                    <a:pt x="3271" y="0"/>
                  </a:moveTo>
                  <a:cubicBezTo>
                    <a:pt x="2925" y="0"/>
                    <a:pt x="2698" y="194"/>
                    <a:pt x="2520" y="501"/>
                  </a:cubicBezTo>
                  <a:cubicBezTo>
                    <a:pt x="2346" y="823"/>
                    <a:pt x="1996" y="1026"/>
                    <a:pt x="1765" y="1236"/>
                  </a:cubicBezTo>
                  <a:cubicBezTo>
                    <a:pt x="1618" y="1319"/>
                    <a:pt x="1471" y="1438"/>
                    <a:pt x="1325" y="1494"/>
                  </a:cubicBezTo>
                  <a:cubicBezTo>
                    <a:pt x="1306" y="1498"/>
                    <a:pt x="1286" y="1500"/>
                    <a:pt x="1267" y="1500"/>
                  </a:cubicBezTo>
                  <a:cubicBezTo>
                    <a:pt x="1145" y="1500"/>
                    <a:pt x="1022" y="1430"/>
                    <a:pt x="919" y="1375"/>
                  </a:cubicBezTo>
                  <a:cubicBezTo>
                    <a:pt x="800" y="1319"/>
                    <a:pt x="772" y="1173"/>
                    <a:pt x="688" y="1061"/>
                  </a:cubicBezTo>
                  <a:cubicBezTo>
                    <a:pt x="597" y="914"/>
                    <a:pt x="514" y="711"/>
                    <a:pt x="423" y="536"/>
                  </a:cubicBezTo>
                  <a:cubicBezTo>
                    <a:pt x="390" y="455"/>
                    <a:pt x="317" y="419"/>
                    <a:pt x="242" y="419"/>
                  </a:cubicBezTo>
                  <a:cubicBezTo>
                    <a:pt x="124" y="419"/>
                    <a:pt x="0" y="507"/>
                    <a:pt x="17" y="648"/>
                  </a:cubicBezTo>
                  <a:cubicBezTo>
                    <a:pt x="73" y="1061"/>
                    <a:pt x="45" y="1585"/>
                    <a:pt x="339" y="1935"/>
                  </a:cubicBezTo>
                  <a:cubicBezTo>
                    <a:pt x="556" y="2200"/>
                    <a:pt x="947" y="2365"/>
                    <a:pt x="1324" y="2365"/>
                  </a:cubicBezTo>
                  <a:cubicBezTo>
                    <a:pt x="1444" y="2365"/>
                    <a:pt x="1563" y="2348"/>
                    <a:pt x="1674" y="2312"/>
                  </a:cubicBezTo>
                  <a:cubicBezTo>
                    <a:pt x="1912" y="2249"/>
                    <a:pt x="2087" y="2110"/>
                    <a:pt x="2290" y="1963"/>
                  </a:cubicBezTo>
                  <a:cubicBezTo>
                    <a:pt x="2464" y="1816"/>
                    <a:pt x="2667" y="1697"/>
                    <a:pt x="2842" y="1522"/>
                  </a:cubicBezTo>
                  <a:cubicBezTo>
                    <a:pt x="2989" y="1347"/>
                    <a:pt x="3136" y="1145"/>
                    <a:pt x="3164" y="914"/>
                  </a:cubicBezTo>
                  <a:cubicBezTo>
                    <a:pt x="3192" y="851"/>
                    <a:pt x="3164" y="739"/>
                    <a:pt x="3192" y="676"/>
                  </a:cubicBezTo>
                  <a:cubicBezTo>
                    <a:pt x="3248" y="620"/>
                    <a:pt x="3366" y="620"/>
                    <a:pt x="3422" y="620"/>
                  </a:cubicBezTo>
                  <a:cubicBezTo>
                    <a:pt x="3716" y="564"/>
                    <a:pt x="3716" y="68"/>
                    <a:pt x="3422" y="12"/>
                  </a:cubicBezTo>
                  <a:cubicBezTo>
                    <a:pt x="3370" y="4"/>
                    <a:pt x="3319" y="0"/>
                    <a:pt x="327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79"/>
            <p:cNvSpPr/>
            <p:nvPr/>
          </p:nvSpPr>
          <p:spPr>
            <a:xfrm>
              <a:off x="6462863" y="2278407"/>
              <a:ext cx="134641" cy="72475"/>
            </a:xfrm>
            <a:custGeom>
              <a:rect b="b" l="l" r="r" t="t"/>
              <a:pathLst>
                <a:path extrusionOk="0" h="3185" w="5917">
                  <a:moveTo>
                    <a:pt x="5455" y="1"/>
                  </a:moveTo>
                  <a:cubicBezTo>
                    <a:pt x="5211" y="1"/>
                    <a:pt x="4981" y="116"/>
                    <a:pt x="4756" y="232"/>
                  </a:cubicBezTo>
                  <a:cubicBezTo>
                    <a:pt x="4490" y="350"/>
                    <a:pt x="4287" y="434"/>
                    <a:pt x="4022" y="497"/>
                  </a:cubicBezTo>
                  <a:cubicBezTo>
                    <a:pt x="3735" y="553"/>
                    <a:pt x="3469" y="637"/>
                    <a:pt x="3238" y="812"/>
                  </a:cubicBezTo>
                  <a:cubicBezTo>
                    <a:pt x="2945" y="1022"/>
                    <a:pt x="2742" y="1252"/>
                    <a:pt x="2595" y="1574"/>
                  </a:cubicBezTo>
                  <a:cubicBezTo>
                    <a:pt x="2539" y="1686"/>
                    <a:pt x="2483" y="1777"/>
                    <a:pt x="2420" y="1861"/>
                  </a:cubicBezTo>
                  <a:cubicBezTo>
                    <a:pt x="2420" y="1861"/>
                    <a:pt x="2364" y="1952"/>
                    <a:pt x="2364" y="1980"/>
                  </a:cubicBezTo>
                  <a:cubicBezTo>
                    <a:pt x="2341" y="1980"/>
                    <a:pt x="2293" y="2044"/>
                    <a:pt x="2278" y="2044"/>
                  </a:cubicBezTo>
                  <a:cubicBezTo>
                    <a:pt x="2275" y="2044"/>
                    <a:pt x="2273" y="2041"/>
                    <a:pt x="2273" y="2036"/>
                  </a:cubicBezTo>
                  <a:cubicBezTo>
                    <a:pt x="2099" y="2154"/>
                    <a:pt x="1840" y="2210"/>
                    <a:pt x="1637" y="2245"/>
                  </a:cubicBezTo>
                  <a:cubicBezTo>
                    <a:pt x="1399" y="2245"/>
                    <a:pt x="1141" y="2210"/>
                    <a:pt x="910" y="2154"/>
                  </a:cubicBezTo>
                  <a:cubicBezTo>
                    <a:pt x="700" y="2099"/>
                    <a:pt x="644" y="1924"/>
                    <a:pt x="560" y="1749"/>
                  </a:cubicBezTo>
                  <a:cubicBezTo>
                    <a:pt x="507" y="1623"/>
                    <a:pt x="437" y="1539"/>
                    <a:pt x="327" y="1539"/>
                  </a:cubicBezTo>
                  <a:cubicBezTo>
                    <a:pt x="308" y="1539"/>
                    <a:pt x="288" y="1541"/>
                    <a:pt x="267" y="1546"/>
                  </a:cubicBezTo>
                  <a:cubicBezTo>
                    <a:pt x="148" y="1546"/>
                    <a:pt x="1" y="1658"/>
                    <a:pt x="36" y="1805"/>
                  </a:cubicBezTo>
                  <a:cubicBezTo>
                    <a:pt x="64" y="2099"/>
                    <a:pt x="92" y="2420"/>
                    <a:pt x="295" y="2651"/>
                  </a:cubicBezTo>
                  <a:cubicBezTo>
                    <a:pt x="469" y="2882"/>
                    <a:pt x="763" y="3029"/>
                    <a:pt x="1050" y="3084"/>
                  </a:cubicBezTo>
                  <a:cubicBezTo>
                    <a:pt x="1295" y="3148"/>
                    <a:pt x="1551" y="3185"/>
                    <a:pt x="1806" y="3185"/>
                  </a:cubicBezTo>
                  <a:cubicBezTo>
                    <a:pt x="2249" y="3185"/>
                    <a:pt x="2685" y="3073"/>
                    <a:pt x="3036" y="2798"/>
                  </a:cubicBezTo>
                  <a:cubicBezTo>
                    <a:pt x="3266" y="2623"/>
                    <a:pt x="3441" y="2385"/>
                    <a:pt x="3616" y="2127"/>
                  </a:cubicBezTo>
                  <a:cubicBezTo>
                    <a:pt x="3763" y="1861"/>
                    <a:pt x="3994" y="1686"/>
                    <a:pt x="4231" y="1483"/>
                  </a:cubicBezTo>
                  <a:cubicBezTo>
                    <a:pt x="4315" y="1371"/>
                    <a:pt x="4434" y="1252"/>
                    <a:pt x="4490" y="1134"/>
                  </a:cubicBezTo>
                  <a:cubicBezTo>
                    <a:pt x="4518" y="1106"/>
                    <a:pt x="4581" y="959"/>
                    <a:pt x="4581" y="959"/>
                  </a:cubicBezTo>
                  <a:cubicBezTo>
                    <a:pt x="4637" y="931"/>
                    <a:pt x="4756" y="931"/>
                    <a:pt x="4784" y="931"/>
                  </a:cubicBezTo>
                  <a:cubicBezTo>
                    <a:pt x="5133" y="903"/>
                    <a:pt x="5567" y="812"/>
                    <a:pt x="5805" y="525"/>
                  </a:cubicBezTo>
                  <a:cubicBezTo>
                    <a:pt x="5917" y="350"/>
                    <a:pt x="5917" y="85"/>
                    <a:pt x="5658" y="29"/>
                  </a:cubicBezTo>
                  <a:cubicBezTo>
                    <a:pt x="5589" y="9"/>
                    <a:pt x="5521" y="1"/>
                    <a:pt x="545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79"/>
            <p:cNvSpPr/>
            <p:nvPr/>
          </p:nvSpPr>
          <p:spPr>
            <a:xfrm>
              <a:off x="6635346" y="2192324"/>
              <a:ext cx="22459" cy="23733"/>
            </a:xfrm>
            <a:custGeom>
              <a:rect b="b" l="l" r="r" t="t"/>
              <a:pathLst>
                <a:path extrusionOk="0" h="1043" w="987">
                  <a:moveTo>
                    <a:pt x="508" y="1"/>
                  </a:moveTo>
                  <a:cubicBezTo>
                    <a:pt x="464" y="1"/>
                    <a:pt x="420" y="8"/>
                    <a:pt x="378" y="22"/>
                  </a:cubicBezTo>
                  <a:cubicBezTo>
                    <a:pt x="350" y="22"/>
                    <a:pt x="287" y="50"/>
                    <a:pt x="259" y="50"/>
                  </a:cubicBezTo>
                  <a:cubicBezTo>
                    <a:pt x="203" y="113"/>
                    <a:pt x="148" y="169"/>
                    <a:pt x="85" y="225"/>
                  </a:cubicBezTo>
                  <a:cubicBezTo>
                    <a:pt x="57" y="316"/>
                    <a:pt x="1" y="434"/>
                    <a:pt x="29" y="518"/>
                  </a:cubicBezTo>
                  <a:lnTo>
                    <a:pt x="29" y="609"/>
                  </a:lnTo>
                  <a:lnTo>
                    <a:pt x="29" y="693"/>
                  </a:lnTo>
                  <a:cubicBezTo>
                    <a:pt x="57" y="749"/>
                    <a:pt x="85" y="784"/>
                    <a:pt x="85" y="812"/>
                  </a:cubicBezTo>
                  <a:cubicBezTo>
                    <a:pt x="148" y="896"/>
                    <a:pt x="175" y="959"/>
                    <a:pt x="259" y="987"/>
                  </a:cubicBezTo>
                  <a:cubicBezTo>
                    <a:pt x="287" y="1015"/>
                    <a:pt x="350" y="1015"/>
                    <a:pt x="378" y="1043"/>
                  </a:cubicBezTo>
                  <a:lnTo>
                    <a:pt x="637" y="1043"/>
                  </a:lnTo>
                  <a:cubicBezTo>
                    <a:pt x="700" y="1015"/>
                    <a:pt x="756" y="987"/>
                    <a:pt x="784" y="959"/>
                  </a:cubicBezTo>
                  <a:cubicBezTo>
                    <a:pt x="847" y="924"/>
                    <a:pt x="875" y="896"/>
                    <a:pt x="875" y="868"/>
                  </a:cubicBezTo>
                  <a:cubicBezTo>
                    <a:pt x="903" y="840"/>
                    <a:pt x="931" y="812"/>
                    <a:pt x="931" y="749"/>
                  </a:cubicBezTo>
                  <a:cubicBezTo>
                    <a:pt x="959" y="721"/>
                    <a:pt x="959" y="693"/>
                    <a:pt x="959" y="637"/>
                  </a:cubicBezTo>
                  <a:cubicBezTo>
                    <a:pt x="987" y="609"/>
                    <a:pt x="987" y="546"/>
                    <a:pt x="987" y="518"/>
                  </a:cubicBezTo>
                  <a:cubicBezTo>
                    <a:pt x="987" y="462"/>
                    <a:pt x="987" y="400"/>
                    <a:pt x="959" y="344"/>
                  </a:cubicBezTo>
                  <a:cubicBezTo>
                    <a:pt x="959" y="288"/>
                    <a:pt x="931" y="225"/>
                    <a:pt x="875" y="169"/>
                  </a:cubicBezTo>
                  <a:cubicBezTo>
                    <a:pt x="847" y="141"/>
                    <a:pt x="812" y="85"/>
                    <a:pt x="756" y="50"/>
                  </a:cubicBezTo>
                  <a:cubicBezTo>
                    <a:pt x="700" y="50"/>
                    <a:pt x="672" y="22"/>
                    <a:pt x="637" y="22"/>
                  </a:cubicBezTo>
                  <a:cubicBezTo>
                    <a:pt x="595" y="8"/>
                    <a:pt x="551" y="1"/>
                    <a:pt x="50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79"/>
            <p:cNvSpPr/>
            <p:nvPr/>
          </p:nvSpPr>
          <p:spPr>
            <a:xfrm>
              <a:off x="6643310" y="2180242"/>
              <a:ext cx="8601" cy="8624"/>
            </a:xfrm>
            <a:custGeom>
              <a:rect b="b" l="l" r="r" t="t"/>
              <a:pathLst>
                <a:path extrusionOk="0" h="379" w="378">
                  <a:moveTo>
                    <a:pt x="175" y="1"/>
                  </a:moveTo>
                  <a:cubicBezTo>
                    <a:pt x="147" y="1"/>
                    <a:pt x="84" y="29"/>
                    <a:pt x="56" y="56"/>
                  </a:cubicBezTo>
                  <a:cubicBezTo>
                    <a:pt x="28" y="119"/>
                    <a:pt x="0" y="175"/>
                    <a:pt x="28" y="231"/>
                  </a:cubicBezTo>
                  <a:lnTo>
                    <a:pt x="28" y="266"/>
                  </a:lnTo>
                  <a:cubicBezTo>
                    <a:pt x="28" y="294"/>
                    <a:pt x="56" y="322"/>
                    <a:pt x="84" y="350"/>
                  </a:cubicBezTo>
                  <a:cubicBezTo>
                    <a:pt x="112" y="350"/>
                    <a:pt x="147" y="378"/>
                    <a:pt x="175" y="378"/>
                  </a:cubicBezTo>
                  <a:cubicBezTo>
                    <a:pt x="203" y="378"/>
                    <a:pt x="231" y="378"/>
                    <a:pt x="259" y="350"/>
                  </a:cubicBezTo>
                  <a:cubicBezTo>
                    <a:pt x="322" y="322"/>
                    <a:pt x="322" y="294"/>
                    <a:pt x="350" y="266"/>
                  </a:cubicBezTo>
                  <a:lnTo>
                    <a:pt x="350" y="231"/>
                  </a:lnTo>
                  <a:cubicBezTo>
                    <a:pt x="378" y="175"/>
                    <a:pt x="350" y="119"/>
                    <a:pt x="322" y="56"/>
                  </a:cubicBezTo>
                  <a:cubicBezTo>
                    <a:pt x="259" y="29"/>
                    <a:pt x="231" y="1"/>
                    <a:pt x="1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79"/>
            <p:cNvSpPr/>
            <p:nvPr/>
          </p:nvSpPr>
          <p:spPr>
            <a:xfrm>
              <a:off x="6653800" y="2167044"/>
              <a:ext cx="21344" cy="19911"/>
            </a:xfrm>
            <a:custGeom>
              <a:rect b="b" l="l" r="r" t="t"/>
              <a:pathLst>
                <a:path extrusionOk="0" h="875" w="938">
                  <a:moveTo>
                    <a:pt x="525" y="0"/>
                  </a:moveTo>
                  <a:cubicBezTo>
                    <a:pt x="441" y="0"/>
                    <a:pt x="350" y="28"/>
                    <a:pt x="294" y="56"/>
                  </a:cubicBezTo>
                  <a:cubicBezTo>
                    <a:pt x="267" y="84"/>
                    <a:pt x="239" y="84"/>
                    <a:pt x="211" y="112"/>
                  </a:cubicBezTo>
                  <a:cubicBezTo>
                    <a:pt x="148" y="147"/>
                    <a:pt x="120" y="175"/>
                    <a:pt x="92" y="231"/>
                  </a:cubicBezTo>
                  <a:cubicBezTo>
                    <a:pt x="64" y="259"/>
                    <a:pt x="36" y="322"/>
                    <a:pt x="1" y="350"/>
                  </a:cubicBezTo>
                  <a:lnTo>
                    <a:pt x="1" y="462"/>
                  </a:lnTo>
                  <a:cubicBezTo>
                    <a:pt x="1" y="525"/>
                    <a:pt x="1" y="581"/>
                    <a:pt x="36" y="636"/>
                  </a:cubicBezTo>
                  <a:cubicBezTo>
                    <a:pt x="36" y="671"/>
                    <a:pt x="64" y="699"/>
                    <a:pt x="92" y="727"/>
                  </a:cubicBezTo>
                  <a:cubicBezTo>
                    <a:pt x="120" y="755"/>
                    <a:pt x="148" y="783"/>
                    <a:pt x="211" y="811"/>
                  </a:cubicBezTo>
                  <a:cubicBezTo>
                    <a:pt x="239" y="846"/>
                    <a:pt x="267" y="846"/>
                    <a:pt x="294" y="874"/>
                  </a:cubicBezTo>
                  <a:lnTo>
                    <a:pt x="525" y="874"/>
                  </a:lnTo>
                  <a:cubicBezTo>
                    <a:pt x="560" y="846"/>
                    <a:pt x="588" y="846"/>
                    <a:pt x="616" y="811"/>
                  </a:cubicBezTo>
                  <a:cubicBezTo>
                    <a:pt x="700" y="783"/>
                    <a:pt x="763" y="755"/>
                    <a:pt x="819" y="699"/>
                  </a:cubicBezTo>
                  <a:cubicBezTo>
                    <a:pt x="819" y="671"/>
                    <a:pt x="847" y="636"/>
                    <a:pt x="875" y="609"/>
                  </a:cubicBezTo>
                  <a:cubicBezTo>
                    <a:pt x="910" y="553"/>
                    <a:pt x="938" y="497"/>
                    <a:pt x="938" y="406"/>
                  </a:cubicBezTo>
                  <a:cubicBezTo>
                    <a:pt x="938" y="350"/>
                    <a:pt x="938" y="287"/>
                    <a:pt x="910" y="259"/>
                  </a:cubicBezTo>
                  <a:cubicBezTo>
                    <a:pt x="875" y="203"/>
                    <a:pt x="847" y="147"/>
                    <a:pt x="819" y="112"/>
                  </a:cubicBezTo>
                  <a:cubicBezTo>
                    <a:pt x="763" y="84"/>
                    <a:pt x="735" y="56"/>
                    <a:pt x="672" y="28"/>
                  </a:cubicBezTo>
                  <a:cubicBezTo>
                    <a:pt x="616" y="0"/>
                    <a:pt x="560" y="0"/>
                    <a:pt x="52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79"/>
            <p:cNvSpPr/>
            <p:nvPr/>
          </p:nvSpPr>
          <p:spPr>
            <a:xfrm>
              <a:off x="6677670" y="2153664"/>
              <a:ext cx="25326" cy="19273"/>
            </a:xfrm>
            <a:custGeom>
              <a:rect b="b" l="l" r="r" t="t"/>
              <a:pathLst>
                <a:path extrusionOk="0" h="847" w="1113">
                  <a:moveTo>
                    <a:pt x="560" y="1"/>
                  </a:moveTo>
                  <a:cubicBezTo>
                    <a:pt x="1" y="1"/>
                    <a:pt x="1" y="847"/>
                    <a:pt x="560" y="847"/>
                  </a:cubicBezTo>
                  <a:cubicBezTo>
                    <a:pt x="1112" y="847"/>
                    <a:pt x="1112" y="1"/>
                    <a:pt x="56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79"/>
            <p:cNvSpPr/>
            <p:nvPr/>
          </p:nvSpPr>
          <p:spPr>
            <a:xfrm>
              <a:off x="6645859" y="1983434"/>
              <a:ext cx="22618" cy="21162"/>
            </a:xfrm>
            <a:custGeom>
              <a:rect b="b" l="l" r="r" t="t"/>
              <a:pathLst>
                <a:path extrusionOk="0" h="930" w="994">
                  <a:moveTo>
                    <a:pt x="497" y="0"/>
                  </a:moveTo>
                  <a:cubicBezTo>
                    <a:pt x="441" y="0"/>
                    <a:pt x="385" y="0"/>
                    <a:pt x="322" y="28"/>
                  </a:cubicBezTo>
                  <a:cubicBezTo>
                    <a:pt x="266" y="56"/>
                    <a:pt x="238" y="84"/>
                    <a:pt x="175" y="112"/>
                  </a:cubicBezTo>
                  <a:cubicBezTo>
                    <a:pt x="63" y="231"/>
                    <a:pt x="0" y="406"/>
                    <a:pt x="63" y="580"/>
                  </a:cubicBezTo>
                  <a:cubicBezTo>
                    <a:pt x="91" y="608"/>
                    <a:pt x="91" y="664"/>
                    <a:pt x="119" y="699"/>
                  </a:cubicBezTo>
                  <a:cubicBezTo>
                    <a:pt x="147" y="755"/>
                    <a:pt x="175" y="783"/>
                    <a:pt x="238" y="811"/>
                  </a:cubicBezTo>
                  <a:cubicBezTo>
                    <a:pt x="266" y="839"/>
                    <a:pt x="294" y="874"/>
                    <a:pt x="322" y="874"/>
                  </a:cubicBezTo>
                  <a:cubicBezTo>
                    <a:pt x="385" y="902"/>
                    <a:pt x="441" y="930"/>
                    <a:pt x="497" y="930"/>
                  </a:cubicBezTo>
                  <a:cubicBezTo>
                    <a:pt x="560" y="902"/>
                    <a:pt x="588" y="902"/>
                    <a:pt x="643" y="902"/>
                  </a:cubicBezTo>
                  <a:cubicBezTo>
                    <a:pt x="671" y="874"/>
                    <a:pt x="699" y="874"/>
                    <a:pt x="734" y="839"/>
                  </a:cubicBezTo>
                  <a:cubicBezTo>
                    <a:pt x="790" y="811"/>
                    <a:pt x="846" y="783"/>
                    <a:pt x="874" y="727"/>
                  </a:cubicBezTo>
                  <a:cubicBezTo>
                    <a:pt x="909" y="699"/>
                    <a:pt x="937" y="636"/>
                    <a:pt x="965" y="580"/>
                  </a:cubicBezTo>
                  <a:cubicBezTo>
                    <a:pt x="993" y="434"/>
                    <a:pt x="965" y="231"/>
                    <a:pt x="846" y="112"/>
                  </a:cubicBezTo>
                  <a:lnTo>
                    <a:pt x="734" y="56"/>
                  </a:lnTo>
                  <a:cubicBezTo>
                    <a:pt x="671" y="0"/>
                    <a:pt x="588" y="0"/>
                    <a:pt x="49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79"/>
            <p:cNvSpPr/>
            <p:nvPr/>
          </p:nvSpPr>
          <p:spPr>
            <a:xfrm>
              <a:off x="6654597" y="1965844"/>
              <a:ext cx="17203" cy="15769"/>
            </a:xfrm>
            <a:custGeom>
              <a:rect b="b" l="l" r="r" t="t"/>
              <a:pathLst>
                <a:path extrusionOk="0" h="693" w="756">
                  <a:moveTo>
                    <a:pt x="344" y="0"/>
                  </a:moveTo>
                  <a:cubicBezTo>
                    <a:pt x="251" y="0"/>
                    <a:pt x="160" y="33"/>
                    <a:pt x="113" y="102"/>
                  </a:cubicBezTo>
                  <a:cubicBezTo>
                    <a:pt x="29" y="186"/>
                    <a:pt x="1" y="249"/>
                    <a:pt x="1" y="360"/>
                  </a:cubicBezTo>
                  <a:cubicBezTo>
                    <a:pt x="1" y="388"/>
                    <a:pt x="1" y="451"/>
                    <a:pt x="29" y="479"/>
                  </a:cubicBezTo>
                  <a:cubicBezTo>
                    <a:pt x="57" y="535"/>
                    <a:pt x="57" y="563"/>
                    <a:pt x="113" y="598"/>
                  </a:cubicBezTo>
                  <a:cubicBezTo>
                    <a:pt x="181" y="661"/>
                    <a:pt x="261" y="693"/>
                    <a:pt x="347" y="693"/>
                  </a:cubicBezTo>
                  <a:cubicBezTo>
                    <a:pt x="375" y="693"/>
                    <a:pt x="405" y="689"/>
                    <a:pt x="434" y="682"/>
                  </a:cubicBezTo>
                  <a:cubicBezTo>
                    <a:pt x="462" y="682"/>
                    <a:pt x="490" y="682"/>
                    <a:pt x="525" y="654"/>
                  </a:cubicBezTo>
                  <a:cubicBezTo>
                    <a:pt x="525" y="654"/>
                    <a:pt x="553" y="654"/>
                    <a:pt x="581" y="626"/>
                  </a:cubicBezTo>
                  <a:cubicBezTo>
                    <a:pt x="637" y="626"/>
                    <a:pt x="665" y="598"/>
                    <a:pt x="665" y="535"/>
                  </a:cubicBezTo>
                  <a:cubicBezTo>
                    <a:pt x="700" y="535"/>
                    <a:pt x="728" y="507"/>
                    <a:pt x="728" y="479"/>
                  </a:cubicBezTo>
                  <a:cubicBezTo>
                    <a:pt x="756" y="451"/>
                    <a:pt x="756" y="388"/>
                    <a:pt x="756" y="360"/>
                  </a:cubicBezTo>
                  <a:cubicBezTo>
                    <a:pt x="756" y="332"/>
                    <a:pt x="756" y="305"/>
                    <a:pt x="728" y="277"/>
                  </a:cubicBezTo>
                  <a:cubicBezTo>
                    <a:pt x="728" y="249"/>
                    <a:pt x="728" y="214"/>
                    <a:pt x="700" y="186"/>
                  </a:cubicBezTo>
                  <a:cubicBezTo>
                    <a:pt x="700" y="158"/>
                    <a:pt x="665" y="130"/>
                    <a:pt x="609" y="102"/>
                  </a:cubicBezTo>
                  <a:cubicBezTo>
                    <a:pt x="581" y="74"/>
                    <a:pt x="553" y="39"/>
                    <a:pt x="525" y="39"/>
                  </a:cubicBezTo>
                  <a:cubicBezTo>
                    <a:pt x="490" y="39"/>
                    <a:pt x="462" y="11"/>
                    <a:pt x="434" y="11"/>
                  </a:cubicBezTo>
                  <a:cubicBezTo>
                    <a:pt x="405" y="4"/>
                    <a:pt x="374" y="0"/>
                    <a:pt x="34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79"/>
            <p:cNvSpPr/>
            <p:nvPr/>
          </p:nvSpPr>
          <p:spPr>
            <a:xfrm>
              <a:off x="6672414" y="1970691"/>
              <a:ext cx="25963" cy="19911"/>
            </a:xfrm>
            <a:custGeom>
              <a:rect b="b" l="l" r="r" t="t"/>
              <a:pathLst>
                <a:path extrusionOk="0" h="875" w="1141">
                  <a:moveTo>
                    <a:pt x="553" y="1"/>
                  </a:moveTo>
                  <a:cubicBezTo>
                    <a:pt x="1" y="1"/>
                    <a:pt x="1" y="875"/>
                    <a:pt x="553" y="875"/>
                  </a:cubicBezTo>
                  <a:cubicBezTo>
                    <a:pt x="1141" y="875"/>
                    <a:pt x="1141" y="1"/>
                    <a:pt x="55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79"/>
            <p:cNvSpPr/>
            <p:nvPr/>
          </p:nvSpPr>
          <p:spPr>
            <a:xfrm>
              <a:off x="6382675" y="2119304"/>
              <a:ext cx="21981" cy="20616"/>
            </a:xfrm>
            <a:custGeom>
              <a:rect b="b" l="l" r="r" t="t"/>
              <a:pathLst>
                <a:path extrusionOk="0" h="906" w="966">
                  <a:moveTo>
                    <a:pt x="413" y="0"/>
                  </a:moveTo>
                  <a:cubicBezTo>
                    <a:pt x="322" y="28"/>
                    <a:pt x="239" y="56"/>
                    <a:pt x="148" y="112"/>
                  </a:cubicBezTo>
                  <a:cubicBezTo>
                    <a:pt x="92" y="175"/>
                    <a:pt x="64" y="259"/>
                    <a:pt x="29" y="322"/>
                  </a:cubicBezTo>
                  <a:cubicBezTo>
                    <a:pt x="1" y="434"/>
                    <a:pt x="29" y="553"/>
                    <a:pt x="64" y="637"/>
                  </a:cubicBezTo>
                  <a:cubicBezTo>
                    <a:pt x="92" y="728"/>
                    <a:pt x="176" y="784"/>
                    <a:pt x="267" y="847"/>
                  </a:cubicBezTo>
                  <a:cubicBezTo>
                    <a:pt x="336" y="881"/>
                    <a:pt x="407" y="905"/>
                    <a:pt x="480" y="905"/>
                  </a:cubicBezTo>
                  <a:cubicBezTo>
                    <a:pt x="525" y="905"/>
                    <a:pt x="571" y="896"/>
                    <a:pt x="616" y="875"/>
                  </a:cubicBezTo>
                  <a:lnTo>
                    <a:pt x="644" y="875"/>
                  </a:lnTo>
                  <a:cubicBezTo>
                    <a:pt x="672" y="875"/>
                    <a:pt x="700" y="875"/>
                    <a:pt x="700" y="847"/>
                  </a:cubicBezTo>
                  <a:lnTo>
                    <a:pt x="728" y="847"/>
                  </a:lnTo>
                  <a:cubicBezTo>
                    <a:pt x="763" y="847"/>
                    <a:pt x="791" y="812"/>
                    <a:pt x="819" y="784"/>
                  </a:cubicBezTo>
                  <a:cubicBezTo>
                    <a:pt x="938" y="637"/>
                    <a:pt x="966" y="434"/>
                    <a:pt x="903" y="287"/>
                  </a:cubicBezTo>
                  <a:cubicBezTo>
                    <a:pt x="847" y="175"/>
                    <a:pt x="791" y="112"/>
                    <a:pt x="700" y="56"/>
                  </a:cubicBezTo>
                  <a:cubicBezTo>
                    <a:pt x="616" y="0"/>
                    <a:pt x="525" y="0"/>
                    <a:pt x="41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79"/>
            <p:cNvSpPr/>
            <p:nvPr/>
          </p:nvSpPr>
          <p:spPr>
            <a:xfrm>
              <a:off x="6394621" y="2103557"/>
              <a:ext cx="17999" cy="15132"/>
            </a:xfrm>
            <a:custGeom>
              <a:rect b="b" l="l" r="r" t="t"/>
              <a:pathLst>
                <a:path extrusionOk="0" h="665" w="791">
                  <a:moveTo>
                    <a:pt x="381" y="0"/>
                  </a:moveTo>
                  <a:cubicBezTo>
                    <a:pt x="352" y="0"/>
                    <a:pt x="322" y="7"/>
                    <a:pt x="294" y="21"/>
                  </a:cubicBezTo>
                  <a:cubicBezTo>
                    <a:pt x="238" y="21"/>
                    <a:pt x="203" y="49"/>
                    <a:pt x="175" y="77"/>
                  </a:cubicBezTo>
                  <a:cubicBezTo>
                    <a:pt x="147" y="77"/>
                    <a:pt x="119" y="105"/>
                    <a:pt x="91" y="105"/>
                  </a:cubicBezTo>
                  <a:cubicBezTo>
                    <a:pt x="63" y="140"/>
                    <a:pt x="63" y="168"/>
                    <a:pt x="28" y="224"/>
                  </a:cubicBezTo>
                  <a:cubicBezTo>
                    <a:pt x="0" y="280"/>
                    <a:pt x="0" y="371"/>
                    <a:pt x="28" y="427"/>
                  </a:cubicBezTo>
                  <a:cubicBezTo>
                    <a:pt x="28" y="490"/>
                    <a:pt x="63" y="546"/>
                    <a:pt x="91" y="574"/>
                  </a:cubicBezTo>
                  <a:cubicBezTo>
                    <a:pt x="119" y="602"/>
                    <a:pt x="175" y="630"/>
                    <a:pt x="203" y="630"/>
                  </a:cubicBezTo>
                  <a:cubicBezTo>
                    <a:pt x="238" y="665"/>
                    <a:pt x="294" y="665"/>
                    <a:pt x="322" y="665"/>
                  </a:cubicBezTo>
                  <a:lnTo>
                    <a:pt x="469" y="665"/>
                  </a:lnTo>
                  <a:lnTo>
                    <a:pt x="553" y="630"/>
                  </a:lnTo>
                  <a:cubicBezTo>
                    <a:pt x="588" y="630"/>
                    <a:pt x="616" y="602"/>
                    <a:pt x="644" y="602"/>
                  </a:cubicBezTo>
                  <a:cubicBezTo>
                    <a:pt x="699" y="546"/>
                    <a:pt x="762" y="490"/>
                    <a:pt x="762" y="427"/>
                  </a:cubicBezTo>
                  <a:cubicBezTo>
                    <a:pt x="790" y="371"/>
                    <a:pt x="790" y="315"/>
                    <a:pt x="762" y="252"/>
                  </a:cubicBezTo>
                  <a:cubicBezTo>
                    <a:pt x="762" y="168"/>
                    <a:pt x="699" y="105"/>
                    <a:pt x="616" y="77"/>
                  </a:cubicBezTo>
                  <a:cubicBezTo>
                    <a:pt x="616" y="77"/>
                    <a:pt x="616" y="49"/>
                    <a:pt x="588" y="49"/>
                  </a:cubicBezTo>
                  <a:cubicBezTo>
                    <a:pt x="553" y="49"/>
                    <a:pt x="525" y="21"/>
                    <a:pt x="469" y="21"/>
                  </a:cubicBezTo>
                  <a:cubicBezTo>
                    <a:pt x="441" y="7"/>
                    <a:pt x="411" y="0"/>
                    <a:pt x="38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79"/>
            <p:cNvSpPr/>
            <p:nvPr/>
          </p:nvSpPr>
          <p:spPr>
            <a:xfrm>
              <a:off x="6415942" y="2125561"/>
              <a:ext cx="9876" cy="10581"/>
            </a:xfrm>
            <a:custGeom>
              <a:rect b="b" l="l" r="r" t="t"/>
              <a:pathLst>
                <a:path extrusionOk="0" h="465" w="434">
                  <a:moveTo>
                    <a:pt x="233" y="1"/>
                  </a:moveTo>
                  <a:cubicBezTo>
                    <a:pt x="221" y="1"/>
                    <a:pt x="211" y="4"/>
                    <a:pt x="203" y="12"/>
                  </a:cubicBezTo>
                  <a:cubicBezTo>
                    <a:pt x="140" y="47"/>
                    <a:pt x="112" y="47"/>
                    <a:pt x="84" y="103"/>
                  </a:cubicBezTo>
                  <a:cubicBezTo>
                    <a:pt x="56" y="131"/>
                    <a:pt x="56" y="159"/>
                    <a:pt x="28" y="187"/>
                  </a:cubicBezTo>
                  <a:cubicBezTo>
                    <a:pt x="0" y="222"/>
                    <a:pt x="0" y="278"/>
                    <a:pt x="0" y="334"/>
                  </a:cubicBezTo>
                  <a:cubicBezTo>
                    <a:pt x="28" y="362"/>
                    <a:pt x="56" y="425"/>
                    <a:pt x="84" y="425"/>
                  </a:cubicBezTo>
                  <a:cubicBezTo>
                    <a:pt x="124" y="444"/>
                    <a:pt x="153" y="464"/>
                    <a:pt x="186" y="464"/>
                  </a:cubicBezTo>
                  <a:cubicBezTo>
                    <a:pt x="200" y="464"/>
                    <a:pt x="215" y="461"/>
                    <a:pt x="231" y="453"/>
                  </a:cubicBezTo>
                  <a:cubicBezTo>
                    <a:pt x="287" y="453"/>
                    <a:pt x="315" y="425"/>
                    <a:pt x="350" y="362"/>
                  </a:cubicBezTo>
                  <a:cubicBezTo>
                    <a:pt x="378" y="334"/>
                    <a:pt x="378" y="306"/>
                    <a:pt x="406" y="278"/>
                  </a:cubicBezTo>
                  <a:cubicBezTo>
                    <a:pt x="434" y="250"/>
                    <a:pt x="434" y="187"/>
                    <a:pt x="406" y="131"/>
                  </a:cubicBezTo>
                  <a:cubicBezTo>
                    <a:pt x="406" y="103"/>
                    <a:pt x="378" y="47"/>
                    <a:pt x="350" y="47"/>
                  </a:cubicBezTo>
                  <a:cubicBezTo>
                    <a:pt x="305" y="22"/>
                    <a:pt x="264" y="1"/>
                    <a:pt x="23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79"/>
            <p:cNvSpPr/>
            <p:nvPr/>
          </p:nvSpPr>
          <p:spPr>
            <a:xfrm>
              <a:off x="6398603" y="2137758"/>
              <a:ext cx="25941" cy="19911"/>
            </a:xfrm>
            <a:custGeom>
              <a:rect b="b" l="l" r="r" t="t"/>
              <a:pathLst>
                <a:path extrusionOk="0" h="875" w="1140">
                  <a:moveTo>
                    <a:pt x="552" y="1"/>
                  </a:moveTo>
                  <a:cubicBezTo>
                    <a:pt x="0" y="1"/>
                    <a:pt x="0" y="875"/>
                    <a:pt x="552" y="875"/>
                  </a:cubicBezTo>
                  <a:cubicBezTo>
                    <a:pt x="1140" y="875"/>
                    <a:pt x="1140" y="1"/>
                    <a:pt x="55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79"/>
            <p:cNvSpPr/>
            <p:nvPr/>
          </p:nvSpPr>
          <p:spPr>
            <a:xfrm>
              <a:off x="6385382" y="1963523"/>
              <a:ext cx="35816" cy="43303"/>
            </a:xfrm>
            <a:custGeom>
              <a:rect b="b" l="l" r="r" t="t"/>
              <a:pathLst>
                <a:path extrusionOk="0" h="1903" w="1574">
                  <a:moveTo>
                    <a:pt x="994" y="1"/>
                  </a:moveTo>
                  <a:cubicBezTo>
                    <a:pt x="581" y="1"/>
                    <a:pt x="434" y="434"/>
                    <a:pt x="609" y="700"/>
                  </a:cubicBezTo>
                  <a:cubicBezTo>
                    <a:pt x="497" y="700"/>
                    <a:pt x="406" y="700"/>
                    <a:pt x="322" y="728"/>
                  </a:cubicBezTo>
                  <a:cubicBezTo>
                    <a:pt x="175" y="812"/>
                    <a:pt x="85" y="931"/>
                    <a:pt x="29" y="1078"/>
                  </a:cubicBezTo>
                  <a:cubicBezTo>
                    <a:pt x="1" y="1162"/>
                    <a:pt x="1" y="1253"/>
                    <a:pt x="29" y="1337"/>
                  </a:cubicBezTo>
                  <a:cubicBezTo>
                    <a:pt x="49" y="1404"/>
                    <a:pt x="70" y="1452"/>
                    <a:pt x="94" y="1484"/>
                  </a:cubicBezTo>
                  <a:lnTo>
                    <a:pt x="94" y="1484"/>
                  </a:lnTo>
                  <a:cubicBezTo>
                    <a:pt x="91" y="1484"/>
                    <a:pt x="88" y="1483"/>
                    <a:pt x="85" y="1483"/>
                  </a:cubicBezTo>
                  <a:cubicBezTo>
                    <a:pt x="120" y="1511"/>
                    <a:pt x="120" y="1511"/>
                    <a:pt x="120" y="1539"/>
                  </a:cubicBezTo>
                  <a:cubicBezTo>
                    <a:pt x="148" y="1658"/>
                    <a:pt x="231" y="1749"/>
                    <a:pt x="350" y="1833"/>
                  </a:cubicBezTo>
                  <a:cubicBezTo>
                    <a:pt x="436" y="1873"/>
                    <a:pt x="551" y="1903"/>
                    <a:pt x="651" y="1903"/>
                  </a:cubicBezTo>
                  <a:cubicBezTo>
                    <a:pt x="689" y="1903"/>
                    <a:pt x="725" y="1899"/>
                    <a:pt x="756" y="1889"/>
                  </a:cubicBezTo>
                  <a:cubicBezTo>
                    <a:pt x="903" y="1833"/>
                    <a:pt x="1022" y="1749"/>
                    <a:pt x="1105" y="1630"/>
                  </a:cubicBezTo>
                  <a:cubicBezTo>
                    <a:pt x="1168" y="1483"/>
                    <a:pt x="1196" y="1309"/>
                    <a:pt x="1133" y="1162"/>
                  </a:cubicBezTo>
                  <a:cubicBezTo>
                    <a:pt x="1105" y="1078"/>
                    <a:pt x="1078" y="987"/>
                    <a:pt x="1022" y="903"/>
                  </a:cubicBezTo>
                  <a:cubicBezTo>
                    <a:pt x="1574" y="903"/>
                    <a:pt x="1574" y="1"/>
                    <a:pt x="99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79"/>
            <p:cNvSpPr/>
            <p:nvPr/>
          </p:nvSpPr>
          <p:spPr>
            <a:xfrm>
              <a:off x="6419128" y="1960201"/>
              <a:ext cx="16725" cy="16566"/>
            </a:xfrm>
            <a:custGeom>
              <a:rect b="b" l="l" r="r" t="t"/>
              <a:pathLst>
                <a:path extrusionOk="0" h="728" w="735">
                  <a:moveTo>
                    <a:pt x="385" y="0"/>
                  </a:moveTo>
                  <a:cubicBezTo>
                    <a:pt x="350" y="0"/>
                    <a:pt x="322" y="28"/>
                    <a:pt x="266" y="28"/>
                  </a:cubicBezTo>
                  <a:cubicBezTo>
                    <a:pt x="266" y="28"/>
                    <a:pt x="238" y="28"/>
                    <a:pt x="210" y="56"/>
                  </a:cubicBezTo>
                  <a:cubicBezTo>
                    <a:pt x="147" y="84"/>
                    <a:pt x="119" y="112"/>
                    <a:pt x="91" y="147"/>
                  </a:cubicBezTo>
                  <a:cubicBezTo>
                    <a:pt x="63" y="175"/>
                    <a:pt x="35" y="203"/>
                    <a:pt x="35" y="259"/>
                  </a:cubicBezTo>
                  <a:lnTo>
                    <a:pt x="35" y="287"/>
                  </a:lnTo>
                  <a:cubicBezTo>
                    <a:pt x="0" y="406"/>
                    <a:pt x="35" y="553"/>
                    <a:pt x="119" y="636"/>
                  </a:cubicBezTo>
                  <a:cubicBezTo>
                    <a:pt x="175" y="699"/>
                    <a:pt x="266" y="727"/>
                    <a:pt x="385" y="727"/>
                  </a:cubicBezTo>
                  <a:cubicBezTo>
                    <a:pt x="413" y="727"/>
                    <a:pt x="469" y="727"/>
                    <a:pt x="497" y="699"/>
                  </a:cubicBezTo>
                  <a:cubicBezTo>
                    <a:pt x="559" y="699"/>
                    <a:pt x="587" y="671"/>
                    <a:pt x="615" y="636"/>
                  </a:cubicBezTo>
                  <a:cubicBezTo>
                    <a:pt x="699" y="553"/>
                    <a:pt x="734" y="406"/>
                    <a:pt x="699" y="287"/>
                  </a:cubicBezTo>
                  <a:lnTo>
                    <a:pt x="699" y="259"/>
                  </a:lnTo>
                  <a:cubicBezTo>
                    <a:pt x="699" y="231"/>
                    <a:pt x="671" y="203"/>
                    <a:pt x="671" y="175"/>
                  </a:cubicBezTo>
                  <a:cubicBezTo>
                    <a:pt x="643" y="147"/>
                    <a:pt x="615" y="112"/>
                    <a:pt x="587" y="84"/>
                  </a:cubicBezTo>
                  <a:cubicBezTo>
                    <a:pt x="559" y="56"/>
                    <a:pt x="524" y="56"/>
                    <a:pt x="497" y="28"/>
                  </a:cubicBezTo>
                  <a:cubicBezTo>
                    <a:pt x="469" y="28"/>
                    <a:pt x="413" y="0"/>
                    <a:pt x="38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79"/>
            <p:cNvSpPr/>
            <p:nvPr/>
          </p:nvSpPr>
          <p:spPr>
            <a:xfrm>
              <a:off x="6501387" y="2052313"/>
              <a:ext cx="19911" cy="17840"/>
            </a:xfrm>
            <a:custGeom>
              <a:rect b="b" l="l" r="r" t="t"/>
              <a:pathLst>
                <a:path extrusionOk="0" h="784" w="875">
                  <a:moveTo>
                    <a:pt x="350" y="1"/>
                  </a:moveTo>
                  <a:cubicBezTo>
                    <a:pt x="322" y="1"/>
                    <a:pt x="294" y="29"/>
                    <a:pt x="266" y="29"/>
                  </a:cubicBezTo>
                  <a:cubicBezTo>
                    <a:pt x="231" y="29"/>
                    <a:pt x="175" y="57"/>
                    <a:pt x="147" y="85"/>
                  </a:cubicBezTo>
                  <a:cubicBezTo>
                    <a:pt x="119" y="120"/>
                    <a:pt x="56" y="148"/>
                    <a:pt x="56" y="203"/>
                  </a:cubicBezTo>
                  <a:lnTo>
                    <a:pt x="0" y="294"/>
                  </a:lnTo>
                  <a:lnTo>
                    <a:pt x="0" y="434"/>
                  </a:lnTo>
                  <a:cubicBezTo>
                    <a:pt x="0" y="469"/>
                    <a:pt x="0" y="497"/>
                    <a:pt x="28" y="525"/>
                  </a:cubicBezTo>
                  <a:cubicBezTo>
                    <a:pt x="28" y="581"/>
                    <a:pt x="56" y="644"/>
                    <a:pt x="119" y="672"/>
                  </a:cubicBezTo>
                  <a:lnTo>
                    <a:pt x="175" y="728"/>
                  </a:lnTo>
                  <a:cubicBezTo>
                    <a:pt x="231" y="756"/>
                    <a:pt x="294" y="756"/>
                    <a:pt x="350" y="784"/>
                  </a:cubicBezTo>
                  <a:lnTo>
                    <a:pt x="469" y="784"/>
                  </a:lnTo>
                  <a:cubicBezTo>
                    <a:pt x="497" y="784"/>
                    <a:pt x="525" y="784"/>
                    <a:pt x="580" y="756"/>
                  </a:cubicBezTo>
                  <a:cubicBezTo>
                    <a:pt x="615" y="756"/>
                    <a:pt x="643" y="756"/>
                    <a:pt x="671" y="728"/>
                  </a:cubicBezTo>
                  <a:cubicBezTo>
                    <a:pt x="727" y="700"/>
                    <a:pt x="755" y="672"/>
                    <a:pt x="790" y="644"/>
                  </a:cubicBezTo>
                  <a:cubicBezTo>
                    <a:pt x="818" y="609"/>
                    <a:pt x="818" y="581"/>
                    <a:pt x="846" y="553"/>
                  </a:cubicBezTo>
                  <a:lnTo>
                    <a:pt x="846" y="497"/>
                  </a:lnTo>
                  <a:cubicBezTo>
                    <a:pt x="846" y="469"/>
                    <a:pt x="874" y="406"/>
                    <a:pt x="874" y="378"/>
                  </a:cubicBezTo>
                  <a:cubicBezTo>
                    <a:pt x="874" y="322"/>
                    <a:pt x="846" y="294"/>
                    <a:pt x="846" y="231"/>
                  </a:cubicBezTo>
                  <a:cubicBezTo>
                    <a:pt x="818" y="203"/>
                    <a:pt x="818" y="176"/>
                    <a:pt x="790" y="148"/>
                  </a:cubicBezTo>
                  <a:lnTo>
                    <a:pt x="755" y="120"/>
                  </a:lnTo>
                  <a:cubicBezTo>
                    <a:pt x="727" y="85"/>
                    <a:pt x="699" y="57"/>
                    <a:pt x="671" y="57"/>
                  </a:cubicBezTo>
                  <a:cubicBezTo>
                    <a:pt x="643" y="29"/>
                    <a:pt x="615" y="29"/>
                    <a:pt x="615" y="29"/>
                  </a:cubicBezTo>
                  <a:cubicBezTo>
                    <a:pt x="580" y="1"/>
                    <a:pt x="553" y="1"/>
                    <a:pt x="52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79"/>
            <p:cNvSpPr/>
            <p:nvPr/>
          </p:nvSpPr>
          <p:spPr>
            <a:xfrm>
              <a:off x="6501387" y="2033699"/>
              <a:ext cx="13221" cy="10695"/>
            </a:xfrm>
            <a:custGeom>
              <a:rect b="b" l="l" r="r" t="t"/>
              <a:pathLst>
                <a:path extrusionOk="0" h="470" w="581">
                  <a:moveTo>
                    <a:pt x="294" y="1"/>
                  </a:moveTo>
                  <a:cubicBezTo>
                    <a:pt x="0" y="1"/>
                    <a:pt x="0" y="469"/>
                    <a:pt x="294" y="469"/>
                  </a:cubicBezTo>
                  <a:cubicBezTo>
                    <a:pt x="580" y="469"/>
                    <a:pt x="580" y="1"/>
                    <a:pt x="29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79"/>
            <p:cNvSpPr/>
            <p:nvPr/>
          </p:nvSpPr>
          <p:spPr>
            <a:xfrm>
              <a:off x="6509966" y="2023209"/>
              <a:ext cx="22618" cy="17840"/>
            </a:xfrm>
            <a:custGeom>
              <a:rect b="b" l="l" r="r" t="t"/>
              <a:pathLst>
                <a:path extrusionOk="0" h="784" w="994">
                  <a:moveTo>
                    <a:pt x="497" y="0"/>
                  </a:moveTo>
                  <a:cubicBezTo>
                    <a:pt x="1" y="0"/>
                    <a:pt x="1" y="783"/>
                    <a:pt x="497" y="783"/>
                  </a:cubicBezTo>
                  <a:cubicBezTo>
                    <a:pt x="994" y="783"/>
                    <a:pt x="994" y="0"/>
                    <a:pt x="49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79"/>
            <p:cNvSpPr/>
            <p:nvPr/>
          </p:nvSpPr>
          <p:spPr>
            <a:xfrm>
              <a:off x="6321100" y="2119076"/>
              <a:ext cx="31220" cy="36226"/>
            </a:xfrm>
            <a:custGeom>
              <a:rect b="b" l="l" r="r" t="t"/>
              <a:pathLst>
                <a:path extrusionOk="0" h="1592" w="1372">
                  <a:moveTo>
                    <a:pt x="801" y="473"/>
                  </a:moveTo>
                  <a:cubicBezTo>
                    <a:pt x="817" y="473"/>
                    <a:pt x="831" y="498"/>
                    <a:pt x="847" y="563"/>
                  </a:cubicBezTo>
                  <a:cubicBezTo>
                    <a:pt x="875" y="647"/>
                    <a:pt x="847" y="794"/>
                    <a:pt x="756" y="857"/>
                  </a:cubicBezTo>
                  <a:cubicBezTo>
                    <a:pt x="728" y="885"/>
                    <a:pt x="637" y="940"/>
                    <a:pt x="581" y="940"/>
                  </a:cubicBezTo>
                  <a:lnTo>
                    <a:pt x="581" y="885"/>
                  </a:lnTo>
                  <a:cubicBezTo>
                    <a:pt x="581" y="766"/>
                    <a:pt x="672" y="647"/>
                    <a:pt x="728" y="563"/>
                  </a:cubicBezTo>
                  <a:cubicBezTo>
                    <a:pt x="759" y="512"/>
                    <a:pt x="782" y="473"/>
                    <a:pt x="801" y="473"/>
                  </a:cubicBezTo>
                  <a:close/>
                  <a:moveTo>
                    <a:pt x="804" y="0"/>
                  </a:moveTo>
                  <a:cubicBezTo>
                    <a:pt x="752" y="0"/>
                    <a:pt x="696" y="12"/>
                    <a:pt x="637" y="38"/>
                  </a:cubicBezTo>
                  <a:cubicBezTo>
                    <a:pt x="378" y="122"/>
                    <a:pt x="176" y="444"/>
                    <a:pt x="85" y="710"/>
                  </a:cubicBezTo>
                  <a:cubicBezTo>
                    <a:pt x="1" y="996"/>
                    <a:pt x="85" y="1318"/>
                    <a:pt x="350" y="1493"/>
                  </a:cubicBezTo>
                  <a:cubicBezTo>
                    <a:pt x="450" y="1556"/>
                    <a:pt x="565" y="1592"/>
                    <a:pt x="679" y="1592"/>
                  </a:cubicBezTo>
                  <a:cubicBezTo>
                    <a:pt x="830" y="1592"/>
                    <a:pt x="978" y="1529"/>
                    <a:pt x="1078" y="1381"/>
                  </a:cubicBezTo>
                  <a:cubicBezTo>
                    <a:pt x="1134" y="1346"/>
                    <a:pt x="1106" y="1262"/>
                    <a:pt x="1078" y="1206"/>
                  </a:cubicBezTo>
                  <a:cubicBezTo>
                    <a:pt x="1280" y="996"/>
                    <a:pt x="1371" y="647"/>
                    <a:pt x="1224" y="332"/>
                  </a:cubicBezTo>
                  <a:cubicBezTo>
                    <a:pt x="1132" y="147"/>
                    <a:pt x="989" y="0"/>
                    <a:pt x="80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79"/>
            <p:cNvSpPr/>
            <p:nvPr/>
          </p:nvSpPr>
          <p:spPr>
            <a:xfrm>
              <a:off x="6289925" y="1968734"/>
              <a:ext cx="27010" cy="420444"/>
            </a:xfrm>
            <a:custGeom>
              <a:rect b="b" l="l" r="r" t="t"/>
              <a:pathLst>
                <a:path extrusionOk="0" h="18477" w="1187">
                  <a:moveTo>
                    <a:pt x="593" y="1"/>
                  </a:moveTo>
                  <a:cubicBezTo>
                    <a:pt x="517" y="1"/>
                    <a:pt x="439" y="45"/>
                    <a:pt x="406" y="122"/>
                  </a:cubicBezTo>
                  <a:cubicBezTo>
                    <a:pt x="294" y="499"/>
                    <a:pt x="259" y="905"/>
                    <a:pt x="203" y="1282"/>
                  </a:cubicBezTo>
                  <a:lnTo>
                    <a:pt x="203" y="1401"/>
                  </a:lnTo>
                  <a:cubicBezTo>
                    <a:pt x="203" y="1632"/>
                    <a:pt x="203" y="1835"/>
                    <a:pt x="147" y="2072"/>
                  </a:cubicBezTo>
                  <a:cubicBezTo>
                    <a:pt x="119" y="2128"/>
                    <a:pt x="119" y="2219"/>
                    <a:pt x="84" y="2303"/>
                  </a:cubicBezTo>
                  <a:cubicBezTo>
                    <a:pt x="84" y="2569"/>
                    <a:pt x="147" y="2828"/>
                    <a:pt x="175" y="3093"/>
                  </a:cubicBezTo>
                  <a:cubicBezTo>
                    <a:pt x="203" y="3583"/>
                    <a:pt x="231" y="4079"/>
                    <a:pt x="175" y="4576"/>
                  </a:cubicBezTo>
                  <a:cubicBezTo>
                    <a:pt x="147" y="4667"/>
                    <a:pt x="119" y="4751"/>
                    <a:pt x="119" y="4869"/>
                  </a:cubicBezTo>
                  <a:lnTo>
                    <a:pt x="119" y="4953"/>
                  </a:lnTo>
                  <a:cubicBezTo>
                    <a:pt x="84" y="4981"/>
                    <a:pt x="84" y="5044"/>
                    <a:pt x="84" y="5072"/>
                  </a:cubicBezTo>
                  <a:lnTo>
                    <a:pt x="84" y="5569"/>
                  </a:lnTo>
                  <a:cubicBezTo>
                    <a:pt x="84" y="5743"/>
                    <a:pt x="119" y="5974"/>
                    <a:pt x="28" y="6121"/>
                  </a:cubicBezTo>
                  <a:cubicBezTo>
                    <a:pt x="28" y="6177"/>
                    <a:pt x="84" y="6205"/>
                    <a:pt x="119" y="6240"/>
                  </a:cubicBezTo>
                  <a:cubicBezTo>
                    <a:pt x="203" y="6876"/>
                    <a:pt x="322" y="7547"/>
                    <a:pt x="294" y="8191"/>
                  </a:cubicBezTo>
                  <a:cubicBezTo>
                    <a:pt x="294" y="8568"/>
                    <a:pt x="231" y="8918"/>
                    <a:pt x="175" y="9268"/>
                  </a:cubicBezTo>
                  <a:cubicBezTo>
                    <a:pt x="175" y="9470"/>
                    <a:pt x="147" y="9673"/>
                    <a:pt x="119" y="9876"/>
                  </a:cubicBezTo>
                  <a:cubicBezTo>
                    <a:pt x="147" y="9995"/>
                    <a:pt x="175" y="10142"/>
                    <a:pt x="147" y="10288"/>
                  </a:cubicBezTo>
                  <a:cubicBezTo>
                    <a:pt x="147" y="10435"/>
                    <a:pt x="84" y="10547"/>
                    <a:pt x="28" y="10666"/>
                  </a:cubicBezTo>
                  <a:cubicBezTo>
                    <a:pt x="28" y="10925"/>
                    <a:pt x="0" y="11190"/>
                    <a:pt x="28" y="11421"/>
                  </a:cubicBezTo>
                  <a:cubicBezTo>
                    <a:pt x="56" y="11799"/>
                    <a:pt x="119" y="12183"/>
                    <a:pt x="175" y="12533"/>
                  </a:cubicBezTo>
                  <a:cubicBezTo>
                    <a:pt x="231" y="12967"/>
                    <a:pt x="294" y="13407"/>
                    <a:pt x="294" y="13813"/>
                  </a:cubicBezTo>
                  <a:lnTo>
                    <a:pt x="294" y="14456"/>
                  </a:lnTo>
                  <a:cubicBezTo>
                    <a:pt x="294" y="14568"/>
                    <a:pt x="322" y="14659"/>
                    <a:pt x="322" y="14743"/>
                  </a:cubicBezTo>
                  <a:cubicBezTo>
                    <a:pt x="322" y="15414"/>
                    <a:pt x="294" y="16057"/>
                    <a:pt x="259" y="16693"/>
                  </a:cubicBezTo>
                  <a:cubicBezTo>
                    <a:pt x="259" y="17043"/>
                    <a:pt x="259" y="17365"/>
                    <a:pt x="322" y="17686"/>
                  </a:cubicBezTo>
                  <a:cubicBezTo>
                    <a:pt x="350" y="17917"/>
                    <a:pt x="378" y="18330"/>
                    <a:pt x="644" y="18442"/>
                  </a:cubicBezTo>
                  <a:cubicBezTo>
                    <a:pt x="695" y="18466"/>
                    <a:pt x="745" y="18476"/>
                    <a:pt x="792" y="18476"/>
                  </a:cubicBezTo>
                  <a:cubicBezTo>
                    <a:pt x="1032" y="18476"/>
                    <a:pt x="1186" y="18196"/>
                    <a:pt x="993" y="17980"/>
                  </a:cubicBezTo>
                  <a:cubicBezTo>
                    <a:pt x="958" y="17917"/>
                    <a:pt x="930" y="17833"/>
                    <a:pt x="930" y="17777"/>
                  </a:cubicBezTo>
                  <a:cubicBezTo>
                    <a:pt x="874" y="17630"/>
                    <a:pt x="846" y="17456"/>
                    <a:pt x="818" y="17309"/>
                  </a:cubicBezTo>
                  <a:cubicBezTo>
                    <a:pt x="755" y="17015"/>
                    <a:pt x="755" y="16728"/>
                    <a:pt x="755" y="16435"/>
                  </a:cubicBezTo>
                  <a:cubicBezTo>
                    <a:pt x="755" y="16029"/>
                    <a:pt x="699" y="15645"/>
                    <a:pt x="672" y="15239"/>
                  </a:cubicBezTo>
                  <a:cubicBezTo>
                    <a:pt x="699" y="15211"/>
                    <a:pt x="727" y="15183"/>
                    <a:pt x="755" y="15155"/>
                  </a:cubicBezTo>
                  <a:cubicBezTo>
                    <a:pt x="783" y="14945"/>
                    <a:pt x="846" y="14806"/>
                    <a:pt x="874" y="14631"/>
                  </a:cubicBezTo>
                  <a:cubicBezTo>
                    <a:pt x="902" y="14393"/>
                    <a:pt x="930" y="14190"/>
                    <a:pt x="930" y="13987"/>
                  </a:cubicBezTo>
                  <a:cubicBezTo>
                    <a:pt x="930" y="13610"/>
                    <a:pt x="874" y="13232"/>
                    <a:pt x="818" y="12848"/>
                  </a:cubicBezTo>
                  <a:cubicBezTo>
                    <a:pt x="699" y="12092"/>
                    <a:pt x="609" y="11393"/>
                    <a:pt x="699" y="10638"/>
                  </a:cubicBezTo>
                  <a:cubicBezTo>
                    <a:pt x="755" y="9911"/>
                    <a:pt x="727" y="9177"/>
                    <a:pt x="699" y="8422"/>
                  </a:cubicBezTo>
                  <a:cubicBezTo>
                    <a:pt x="672" y="7666"/>
                    <a:pt x="699" y="6904"/>
                    <a:pt x="581" y="6149"/>
                  </a:cubicBezTo>
                  <a:cubicBezTo>
                    <a:pt x="553" y="5890"/>
                    <a:pt x="497" y="5597"/>
                    <a:pt x="497" y="5331"/>
                  </a:cubicBezTo>
                  <a:lnTo>
                    <a:pt x="497" y="5247"/>
                  </a:lnTo>
                  <a:cubicBezTo>
                    <a:pt x="553" y="5016"/>
                    <a:pt x="609" y="4778"/>
                    <a:pt x="644" y="4548"/>
                  </a:cubicBezTo>
                  <a:cubicBezTo>
                    <a:pt x="699" y="4023"/>
                    <a:pt x="699" y="3527"/>
                    <a:pt x="672" y="3002"/>
                  </a:cubicBezTo>
                  <a:cubicBezTo>
                    <a:pt x="644" y="2772"/>
                    <a:pt x="609" y="2534"/>
                    <a:pt x="609" y="2275"/>
                  </a:cubicBezTo>
                  <a:cubicBezTo>
                    <a:pt x="644" y="2044"/>
                    <a:pt x="699" y="1807"/>
                    <a:pt x="727" y="1576"/>
                  </a:cubicBezTo>
                  <a:cubicBezTo>
                    <a:pt x="818" y="1108"/>
                    <a:pt x="846" y="583"/>
                    <a:pt x="755" y="122"/>
                  </a:cubicBezTo>
                  <a:cubicBezTo>
                    <a:pt x="729" y="38"/>
                    <a:pt x="662" y="1"/>
                    <a:pt x="59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79"/>
            <p:cNvSpPr/>
            <p:nvPr/>
          </p:nvSpPr>
          <p:spPr>
            <a:xfrm>
              <a:off x="6298504" y="1960201"/>
              <a:ext cx="10695" cy="8601"/>
            </a:xfrm>
            <a:custGeom>
              <a:rect b="b" l="l" r="r" t="t"/>
              <a:pathLst>
                <a:path extrusionOk="0" h="378" w="470">
                  <a:moveTo>
                    <a:pt x="232" y="0"/>
                  </a:moveTo>
                  <a:cubicBezTo>
                    <a:pt x="1" y="0"/>
                    <a:pt x="1" y="378"/>
                    <a:pt x="232" y="378"/>
                  </a:cubicBezTo>
                  <a:cubicBezTo>
                    <a:pt x="469" y="378"/>
                    <a:pt x="469" y="0"/>
                    <a:pt x="23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79"/>
            <p:cNvSpPr/>
            <p:nvPr/>
          </p:nvSpPr>
          <p:spPr>
            <a:xfrm>
              <a:off x="6367861" y="2012378"/>
              <a:ext cx="94274" cy="66399"/>
            </a:xfrm>
            <a:custGeom>
              <a:rect b="b" l="l" r="r" t="t"/>
              <a:pathLst>
                <a:path extrusionOk="0" h="2918" w="4143">
                  <a:moveTo>
                    <a:pt x="3818" y="0"/>
                  </a:moveTo>
                  <a:cubicBezTo>
                    <a:pt x="3784" y="0"/>
                    <a:pt x="3748" y="11"/>
                    <a:pt x="3714" y="36"/>
                  </a:cubicBezTo>
                  <a:cubicBezTo>
                    <a:pt x="3043" y="441"/>
                    <a:pt x="2491" y="1001"/>
                    <a:pt x="1848" y="1434"/>
                  </a:cubicBezTo>
                  <a:cubicBezTo>
                    <a:pt x="1554" y="1637"/>
                    <a:pt x="1204" y="1840"/>
                    <a:pt x="918" y="2077"/>
                  </a:cubicBezTo>
                  <a:cubicBezTo>
                    <a:pt x="624" y="2280"/>
                    <a:pt x="365" y="2539"/>
                    <a:pt x="71" y="2749"/>
                  </a:cubicBezTo>
                  <a:cubicBezTo>
                    <a:pt x="1" y="2814"/>
                    <a:pt x="74" y="2917"/>
                    <a:pt x="153" y="2917"/>
                  </a:cubicBezTo>
                  <a:cubicBezTo>
                    <a:pt x="175" y="2917"/>
                    <a:pt x="198" y="2909"/>
                    <a:pt x="218" y="2888"/>
                  </a:cubicBezTo>
                  <a:cubicBezTo>
                    <a:pt x="799" y="2427"/>
                    <a:pt x="1498" y="2105"/>
                    <a:pt x="2169" y="1700"/>
                  </a:cubicBezTo>
                  <a:cubicBezTo>
                    <a:pt x="2777" y="1315"/>
                    <a:pt x="3421" y="882"/>
                    <a:pt x="3973" y="413"/>
                  </a:cubicBezTo>
                  <a:cubicBezTo>
                    <a:pt x="4142" y="267"/>
                    <a:pt x="3991" y="0"/>
                    <a:pt x="381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79"/>
            <p:cNvSpPr/>
            <p:nvPr/>
          </p:nvSpPr>
          <p:spPr>
            <a:xfrm>
              <a:off x="6679309" y="2234626"/>
              <a:ext cx="19911" cy="43963"/>
            </a:xfrm>
            <a:custGeom>
              <a:rect b="b" l="l" r="r" t="t"/>
              <a:pathLst>
                <a:path extrusionOk="0" h="1932" w="875">
                  <a:moveTo>
                    <a:pt x="663" y="0"/>
                  </a:moveTo>
                  <a:cubicBezTo>
                    <a:pt x="611" y="0"/>
                    <a:pt x="563" y="25"/>
                    <a:pt x="544" y="86"/>
                  </a:cubicBezTo>
                  <a:cubicBezTo>
                    <a:pt x="425" y="324"/>
                    <a:pt x="313" y="582"/>
                    <a:pt x="222" y="813"/>
                  </a:cubicBezTo>
                  <a:cubicBezTo>
                    <a:pt x="166" y="1107"/>
                    <a:pt x="103" y="1372"/>
                    <a:pt x="20" y="1659"/>
                  </a:cubicBezTo>
                  <a:cubicBezTo>
                    <a:pt x="1" y="1817"/>
                    <a:pt x="136" y="1932"/>
                    <a:pt x="262" y="1932"/>
                  </a:cubicBezTo>
                  <a:cubicBezTo>
                    <a:pt x="326" y="1932"/>
                    <a:pt x="387" y="1902"/>
                    <a:pt x="425" y="1834"/>
                  </a:cubicBezTo>
                  <a:cubicBezTo>
                    <a:pt x="663" y="1310"/>
                    <a:pt x="663" y="729"/>
                    <a:pt x="838" y="205"/>
                  </a:cubicBezTo>
                  <a:cubicBezTo>
                    <a:pt x="874" y="90"/>
                    <a:pt x="761" y="0"/>
                    <a:pt x="6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79"/>
            <p:cNvSpPr/>
            <p:nvPr/>
          </p:nvSpPr>
          <p:spPr>
            <a:xfrm>
              <a:off x="6335595" y="1983638"/>
              <a:ext cx="34542" cy="30514"/>
            </a:xfrm>
            <a:custGeom>
              <a:rect b="b" l="l" r="r" t="t"/>
              <a:pathLst>
                <a:path extrusionOk="0" h="1341" w="1518">
                  <a:moveTo>
                    <a:pt x="801" y="1"/>
                  </a:moveTo>
                  <a:cubicBezTo>
                    <a:pt x="747" y="1"/>
                    <a:pt x="693" y="7"/>
                    <a:pt x="643" y="19"/>
                  </a:cubicBezTo>
                  <a:cubicBezTo>
                    <a:pt x="266" y="75"/>
                    <a:pt x="0" y="397"/>
                    <a:pt x="35" y="746"/>
                  </a:cubicBezTo>
                  <a:cubicBezTo>
                    <a:pt x="35" y="802"/>
                    <a:pt x="63" y="865"/>
                    <a:pt x="63" y="921"/>
                  </a:cubicBezTo>
                  <a:cubicBezTo>
                    <a:pt x="91" y="949"/>
                    <a:pt x="91" y="1005"/>
                    <a:pt x="119" y="1040"/>
                  </a:cubicBezTo>
                  <a:cubicBezTo>
                    <a:pt x="147" y="1124"/>
                    <a:pt x="210" y="1215"/>
                    <a:pt x="294" y="1243"/>
                  </a:cubicBezTo>
                  <a:cubicBezTo>
                    <a:pt x="375" y="1311"/>
                    <a:pt x="469" y="1340"/>
                    <a:pt x="567" y="1340"/>
                  </a:cubicBezTo>
                  <a:cubicBezTo>
                    <a:pt x="679" y="1340"/>
                    <a:pt x="797" y="1302"/>
                    <a:pt x="909" y="1243"/>
                  </a:cubicBezTo>
                  <a:cubicBezTo>
                    <a:pt x="1224" y="1040"/>
                    <a:pt x="1517" y="397"/>
                    <a:pt x="1140" y="103"/>
                  </a:cubicBezTo>
                  <a:cubicBezTo>
                    <a:pt x="1112" y="75"/>
                    <a:pt x="1049" y="75"/>
                    <a:pt x="1021" y="47"/>
                  </a:cubicBezTo>
                  <a:cubicBezTo>
                    <a:pt x="955" y="14"/>
                    <a:pt x="878" y="1"/>
                    <a:pt x="8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79"/>
            <p:cNvSpPr/>
            <p:nvPr/>
          </p:nvSpPr>
          <p:spPr>
            <a:xfrm>
              <a:off x="6325719" y="2211279"/>
              <a:ext cx="109338" cy="130454"/>
            </a:xfrm>
            <a:custGeom>
              <a:rect b="b" l="l" r="r" t="t"/>
              <a:pathLst>
                <a:path extrusionOk="0" h="5733" w="4805">
                  <a:moveTo>
                    <a:pt x="2879" y="845"/>
                  </a:moveTo>
                  <a:lnTo>
                    <a:pt x="2879" y="845"/>
                  </a:lnTo>
                  <a:cubicBezTo>
                    <a:pt x="2870" y="850"/>
                    <a:pt x="2866" y="857"/>
                    <a:pt x="2871" y="868"/>
                  </a:cubicBezTo>
                  <a:lnTo>
                    <a:pt x="2871" y="868"/>
                  </a:lnTo>
                  <a:cubicBezTo>
                    <a:pt x="2873" y="860"/>
                    <a:pt x="2876" y="853"/>
                    <a:pt x="2879" y="845"/>
                  </a:cubicBezTo>
                  <a:close/>
                  <a:moveTo>
                    <a:pt x="1962" y="1"/>
                  </a:moveTo>
                  <a:cubicBezTo>
                    <a:pt x="1656" y="1"/>
                    <a:pt x="1451" y="289"/>
                    <a:pt x="1399" y="559"/>
                  </a:cubicBezTo>
                  <a:lnTo>
                    <a:pt x="1399" y="615"/>
                  </a:lnTo>
                  <a:cubicBezTo>
                    <a:pt x="1371" y="706"/>
                    <a:pt x="1343" y="790"/>
                    <a:pt x="1308" y="853"/>
                  </a:cubicBezTo>
                  <a:cubicBezTo>
                    <a:pt x="1252" y="1112"/>
                    <a:pt x="1168" y="1461"/>
                    <a:pt x="1252" y="1699"/>
                  </a:cubicBezTo>
                  <a:lnTo>
                    <a:pt x="1252" y="1727"/>
                  </a:lnTo>
                  <a:cubicBezTo>
                    <a:pt x="1224" y="1874"/>
                    <a:pt x="1196" y="2049"/>
                    <a:pt x="1133" y="2189"/>
                  </a:cubicBezTo>
                  <a:cubicBezTo>
                    <a:pt x="1105" y="2336"/>
                    <a:pt x="1021" y="2510"/>
                    <a:pt x="993" y="2685"/>
                  </a:cubicBezTo>
                  <a:cubicBezTo>
                    <a:pt x="993" y="2713"/>
                    <a:pt x="958" y="2748"/>
                    <a:pt x="993" y="2776"/>
                  </a:cubicBezTo>
                  <a:cubicBezTo>
                    <a:pt x="958" y="2804"/>
                    <a:pt x="958" y="2832"/>
                    <a:pt x="931" y="2860"/>
                  </a:cubicBezTo>
                  <a:cubicBezTo>
                    <a:pt x="847" y="3035"/>
                    <a:pt x="784" y="3238"/>
                    <a:pt x="672" y="3412"/>
                  </a:cubicBezTo>
                  <a:cubicBezTo>
                    <a:pt x="581" y="3587"/>
                    <a:pt x="469" y="3762"/>
                    <a:pt x="378" y="3937"/>
                  </a:cubicBezTo>
                  <a:cubicBezTo>
                    <a:pt x="294" y="4084"/>
                    <a:pt x="203" y="4286"/>
                    <a:pt x="84" y="4377"/>
                  </a:cubicBezTo>
                  <a:cubicBezTo>
                    <a:pt x="1" y="4461"/>
                    <a:pt x="1" y="4580"/>
                    <a:pt x="56" y="4699"/>
                  </a:cubicBezTo>
                  <a:cubicBezTo>
                    <a:pt x="29" y="4930"/>
                    <a:pt x="147" y="5160"/>
                    <a:pt x="350" y="5279"/>
                  </a:cubicBezTo>
                  <a:cubicBezTo>
                    <a:pt x="469" y="5335"/>
                    <a:pt x="553" y="5398"/>
                    <a:pt x="672" y="5454"/>
                  </a:cubicBezTo>
                  <a:cubicBezTo>
                    <a:pt x="784" y="5545"/>
                    <a:pt x="903" y="5629"/>
                    <a:pt x="1021" y="5685"/>
                  </a:cubicBezTo>
                  <a:cubicBezTo>
                    <a:pt x="1094" y="5718"/>
                    <a:pt x="1162" y="5733"/>
                    <a:pt x="1226" y="5733"/>
                  </a:cubicBezTo>
                  <a:cubicBezTo>
                    <a:pt x="1391" y="5733"/>
                    <a:pt x="1532" y="5636"/>
                    <a:pt x="1658" y="5510"/>
                  </a:cubicBezTo>
                  <a:cubicBezTo>
                    <a:pt x="1658" y="5535"/>
                    <a:pt x="1690" y="5556"/>
                    <a:pt x="1718" y="5556"/>
                  </a:cubicBezTo>
                  <a:cubicBezTo>
                    <a:pt x="1730" y="5556"/>
                    <a:pt x="1741" y="5553"/>
                    <a:pt x="1749" y="5545"/>
                  </a:cubicBezTo>
                  <a:cubicBezTo>
                    <a:pt x="1777" y="5482"/>
                    <a:pt x="1833" y="5426"/>
                    <a:pt x="1868" y="5370"/>
                  </a:cubicBezTo>
                  <a:lnTo>
                    <a:pt x="1868" y="5335"/>
                  </a:lnTo>
                  <a:cubicBezTo>
                    <a:pt x="1868" y="5307"/>
                    <a:pt x="1895" y="5307"/>
                    <a:pt x="1895" y="5279"/>
                  </a:cubicBezTo>
                  <a:cubicBezTo>
                    <a:pt x="1923" y="5251"/>
                    <a:pt x="1951" y="5251"/>
                    <a:pt x="1951" y="5223"/>
                  </a:cubicBezTo>
                  <a:cubicBezTo>
                    <a:pt x="2070" y="5077"/>
                    <a:pt x="2182" y="4930"/>
                    <a:pt x="2273" y="4755"/>
                  </a:cubicBezTo>
                  <a:cubicBezTo>
                    <a:pt x="2329" y="4671"/>
                    <a:pt x="2301" y="4580"/>
                    <a:pt x="2245" y="4496"/>
                  </a:cubicBezTo>
                  <a:cubicBezTo>
                    <a:pt x="2273" y="4461"/>
                    <a:pt x="2301" y="4433"/>
                    <a:pt x="2329" y="4405"/>
                  </a:cubicBezTo>
                  <a:cubicBezTo>
                    <a:pt x="2448" y="4230"/>
                    <a:pt x="2567" y="4056"/>
                    <a:pt x="2679" y="3909"/>
                  </a:cubicBezTo>
                  <a:cubicBezTo>
                    <a:pt x="2825" y="3762"/>
                    <a:pt x="2972" y="3650"/>
                    <a:pt x="3147" y="3559"/>
                  </a:cubicBezTo>
                  <a:cubicBezTo>
                    <a:pt x="3469" y="3356"/>
                    <a:pt x="3790" y="3126"/>
                    <a:pt x="4140" y="2888"/>
                  </a:cubicBezTo>
                  <a:cubicBezTo>
                    <a:pt x="4427" y="2713"/>
                    <a:pt x="4748" y="2510"/>
                    <a:pt x="4804" y="2133"/>
                  </a:cubicBezTo>
                  <a:cubicBezTo>
                    <a:pt x="4804" y="1986"/>
                    <a:pt x="4692" y="1902"/>
                    <a:pt x="4574" y="1902"/>
                  </a:cubicBezTo>
                  <a:cubicBezTo>
                    <a:pt x="4546" y="1896"/>
                    <a:pt x="4518" y="1893"/>
                    <a:pt x="4490" y="1893"/>
                  </a:cubicBezTo>
                  <a:cubicBezTo>
                    <a:pt x="4222" y="1893"/>
                    <a:pt x="3945" y="2149"/>
                    <a:pt x="3755" y="2308"/>
                  </a:cubicBezTo>
                  <a:cubicBezTo>
                    <a:pt x="3644" y="2363"/>
                    <a:pt x="3553" y="2454"/>
                    <a:pt x="3469" y="2538"/>
                  </a:cubicBezTo>
                  <a:cubicBezTo>
                    <a:pt x="3441" y="2510"/>
                    <a:pt x="3378" y="2510"/>
                    <a:pt x="3322" y="2510"/>
                  </a:cubicBezTo>
                  <a:lnTo>
                    <a:pt x="3266" y="2510"/>
                  </a:lnTo>
                  <a:cubicBezTo>
                    <a:pt x="3231" y="2510"/>
                    <a:pt x="3231" y="2482"/>
                    <a:pt x="3231" y="2482"/>
                  </a:cubicBezTo>
                  <a:cubicBezTo>
                    <a:pt x="3147" y="2398"/>
                    <a:pt x="3091" y="2280"/>
                    <a:pt x="3056" y="2161"/>
                  </a:cubicBezTo>
                  <a:cubicBezTo>
                    <a:pt x="3147" y="2049"/>
                    <a:pt x="3231" y="1930"/>
                    <a:pt x="3322" y="1811"/>
                  </a:cubicBezTo>
                  <a:lnTo>
                    <a:pt x="3322" y="1783"/>
                  </a:lnTo>
                  <a:cubicBezTo>
                    <a:pt x="3469" y="1727"/>
                    <a:pt x="3525" y="1608"/>
                    <a:pt x="3581" y="1489"/>
                  </a:cubicBezTo>
                  <a:lnTo>
                    <a:pt x="3672" y="1489"/>
                  </a:lnTo>
                  <a:cubicBezTo>
                    <a:pt x="3902" y="1461"/>
                    <a:pt x="3993" y="1203"/>
                    <a:pt x="4049" y="1028"/>
                  </a:cubicBezTo>
                  <a:cubicBezTo>
                    <a:pt x="4140" y="762"/>
                    <a:pt x="4224" y="559"/>
                    <a:pt x="4021" y="357"/>
                  </a:cubicBezTo>
                  <a:cubicBezTo>
                    <a:pt x="3905" y="257"/>
                    <a:pt x="3769" y="223"/>
                    <a:pt x="3630" y="223"/>
                  </a:cubicBezTo>
                  <a:cubicBezTo>
                    <a:pt x="3526" y="223"/>
                    <a:pt x="3421" y="242"/>
                    <a:pt x="3322" y="266"/>
                  </a:cubicBezTo>
                  <a:cubicBezTo>
                    <a:pt x="3056" y="357"/>
                    <a:pt x="2916" y="476"/>
                    <a:pt x="2916" y="762"/>
                  </a:cubicBezTo>
                  <a:cubicBezTo>
                    <a:pt x="2902" y="789"/>
                    <a:pt x="2890" y="816"/>
                    <a:pt x="2879" y="845"/>
                  </a:cubicBezTo>
                  <a:lnTo>
                    <a:pt x="2879" y="845"/>
                  </a:lnTo>
                  <a:cubicBezTo>
                    <a:pt x="2884" y="843"/>
                    <a:pt x="2890" y="842"/>
                    <a:pt x="2898" y="842"/>
                  </a:cubicBezTo>
                  <a:cubicBezTo>
                    <a:pt x="2911" y="842"/>
                    <a:pt x="2927" y="846"/>
                    <a:pt x="2944" y="853"/>
                  </a:cubicBezTo>
                  <a:cubicBezTo>
                    <a:pt x="2944" y="881"/>
                    <a:pt x="2916" y="909"/>
                    <a:pt x="2916" y="909"/>
                  </a:cubicBezTo>
                  <a:cubicBezTo>
                    <a:pt x="2890" y="893"/>
                    <a:pt x="2876" y="879"/>
                    <a:pt x="2871" y="868"/>
                  </a:cubicBezTo>
                  <a:lnTo>
                    <a:pt x="2871" y="868"/>
                  </a:lnTo>
                  <a:cubicBezTo>
                    <a:pt x="2836" y="965"/>
                    <a:pt x="2810" y="1076"/>
                    <a:pt x="2770" y="1203"/>
                  </a:cubicBezTo>
                  <a:cubicBezTo>
                    <a:pt x="2742" y="1315"/>
                    <a:pt x="2707" y="1433"/>
                    <a:pt x="2742" y="1552"/>
                  </a:cubicBezTo>
                  <a:cubicBezTo>
                    <a:pt x="2623" y="1699"/>
                    <a:pt x="2532" y="1902"/>
                    <a:pt x="2476" y="2049"/>
                  </a:cubicBezTo>
                  <a:cubicBezTo>
                    <a:pt x="2356" y="2092"/>
                    <a:pt x="2234" y="2129"/>
                    <a:pt x="2120" y="2129"/>
                  </a:cubicBezTo>
                  <a:cubicBezTo>
                    <a:pt x="2015" y="2129"/>
                    <a:pt x="1916" y="2098"/>
                    <a:pt x="1833" y="2014"/>
                  </a:cubicBezTo>
                  <a:lnTo>
                    <a:pt x="1833" y="2014"/>
                  </a:lnTo>
                  <a:cubicBezTo>
                    <a:pt x="1837" y="2018"/>
                    <a:pt x="1840" y="2020"/>
                    <a:pt x="1841" y="2020"/>
                  </a:cubicBezTo>
                  <a:cubicBezTo>
                    <a:pt x="1852" y="2020"/>
                    <a:pt x="1801" y="1926"/>
                    <a:pt x="1777" y="1902"/>
                  </a:cubicBezTo>
                  <a:lnTo>
                    <a:pt x="1749" y="1874"/>
                  </a:lnTo>
                  <a:cubicBezTo>
                    <a:pt x="1777" y="1755"/>
                    <a:pt x="1833" y="1664"/>
                    <a:pt x="1833" y="1524"/>
                  </a:cubicBezTo>
                  <a:cubicBezTo>
                    <a:pt x="1868" y="1461"/>
                    <a:pt x="1868" y="1406"/>
                    <a:pt x="1895" y="1315"/>
                  </a:cubicBezTo>
                  <a:cubicBezTo>
                    <a:pt x="1979" y="1175"/>
                    <a:pt x="2042" y="1000"/>
                    <a:pt x="2126" y="853"/>
                  </a:cubicBezTo>
                  <a:cubicBezTo>
                    <a:pt x="2126" y="825"/>
                    <a:pt x="2154" y="762"/>
                    <a:pt x="2126" y="734"/>
                  </a:cubicBezTo>
                  <a:cubicBezTo>
                    <a:pt x="2217" y="706"/>
                    <a:pt x="2273" y="650"/>
                    <a:pt x="2301" y="587"/>
                  </a:cubicBezTo>
                  <a:cubicBezTo>
                    <a:pt x="2476" y="441"/>
                    <a:pt x="2504" y="182"/>
                    <a:pt x="2273" y="63"/>
                  </a:cubicBezTo>
                  <a:cubicBezTo>
                    <a:pt x="2217" y="7"/>
                    <a:pt x="2154" y="7"/>
                    <a:pt x="2070" y="7"/>
                  </a:cubicBezTo>
                  <a:lnTo>
                    <a:pt x="2042" y="7"/>
                  </a:lnTo>
                  <a:cubicBezTo>
                    <a:pt x="2015" y="3"/>
                    <a:pt x="1988" y="1"/>
                    <a:pt x="196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79"/>
            <p:cNvSpPr/>
            <p:nvPr/>
          </p:nvSpPr>
          <p:spPr>
            <a:xfrm>
              <a:off x="6435830" y="2227936"/>
              <a:ext cx="24143" cy="23233"/>
            </a:xfrm>
            <a:custGeom>
              <a:rect b="b" l="l" r="r" t="t"/>
              <a:pathLst>
                <a:path extrusionOk="0" h="1021" w="1061">
                  <a:moveTo>
                    <a:pt x="796" y="1"/>
                  </a:moveTo>
                  <a:cubicBezTo>
                    <a:pt x="764" y="1"/>
                    <a:pt x="731" y="10"/>
                    <a:pt x="699" y="30"/>
                  </a:cubicBezTo>
                  <a:cubicBezTo>
                    <a:pt x="699" y="30"/>
                    <a:pt x="699" y="58"/>
                    <a:pt x="665" y="58"/>
                  </a:cubicBezTo>
                  <a:cubicBezTo>
                    <a:pt x="637" y="93"/>
                    <a:pt x="609" y="121"/>
                    <a:pt x="581" y="177"/>
                  </a:cubicBezTo>
                  <a:cubicBezTo>
                    <a:pt x="553" y="233"/>
                    <a:pt x="490" y="268"/>
                    <a:pt x="434" y="324"/>
                  </a:cubicBezTo>
                  <a:cubicBezTo>
                    <a:pt x="287" y="352"/>
                    <a:pt x="203" y="443"/>
                    <a:pt x="112" y="555"/>
                  </a:cubicBezTo>
                  <a:cubicBezTo>
                    <a:pt x="28" y="701"/>
                    <a:pt x="0" y="820"/>
                    <a:pt x="112" y="967"/>
                  </a:cubicBezTo>
                  <a:cubicBezTo>
                    <a:pt x="153" y="1005"/>
                    <a:pt x="206" y="1020"/>
                    <a:pt x="256" y="1020"/>
                  </a:cubicBezTo>
                  <a:cubicBezTo>
                    <a:pt x="317" y="1020"/>
                    <a:pt x="375" y="998"/>
                    <a:pt x="406" y="967"/>
                  </a:cubicBezTo>
                  <a:cubicBezTo>
                    <a:pt x="637" y="820"/>
                    <a:pt x="811" y="583"/>
                    <a:pt x="930" y="380"/>
                  </a:cubicBezTo>
                  <a:lnTo>
                    <a:pt x="958" y="352"/>
                  </a:lnTo>
                  <a:lnTo>
                    <a:pt x="986" y="324"/>
                  </a:lnTo>
                  <a:cubicBezTo>
                    <a:pt x="1060" y="181"/>
                    <a:pt x="939" y="1"/>
                    <a:pt x="79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79"/>
            <p:cNvSpPr/>
            <p:nvPr/>
          </p:nvSpPr>
          <p:spPr>
            <a:xfrm>
              <a:off x="6408615" y="2175873"/>
              <a:ext cx="27238" cy="30446"/>
            </a:xfrm>
            <a:custGeom>
              <a:rect b="b" l="l" r="r" t="t"/>
              <a:pathLst>
                <a:path extrusionOk="0" h="1338" w="1197">
                  <a:moveTo>
                    <a:pt x="891" y="1"/>
                  </a:moveTo>
                  <a:cubicBezTo>
                    <a:pt x="746" y="1"/>
                    <a:pt x="669" y="82"/>
                    <a:pt x="553" y="221"/>
                  </a:cubicBezTo>
                  <a:cubicBezTo>
                    <a:pt x="497" y="283"/>
                    <a:pt x="434" y="339"/>
                    <a:pt x="378" y="423"/>
                  </a:cubicBezTo>
                  <a:cubicBezTo>
                    <a:pt x="287" y="514"/>
                    <a:pt x="203" y="633"/>
                    <a:pt x="147" y="773"/>
                  </a:cubicBezTo>
                  <a:lnTo>
                    <a:pt x="147" y="836"/>
                  </a:lnTo>
                  <a:cubicBezTo>
                    <a:pt x="29" y="948"/>
                    <a:pt x="1" y="1095"/>
                    <a:pt x="147" y="1213"/>
                  </a:cubicBezTo>
                  <a:cubicBezTo>
                    <a:pt x="232" y="1302"/>
                    <a:pt x="329" y="1337"/>
                    <a:pt x="425" y="1337"/>
                  </a:cubicBezTo>
                  <a:cubicBezTo>
                    <a:pt x="488" y="1337"/>
                    <a:pt x="551" y="1322"/>
                    <a:pt x="609" y="1297"/>
                  </a:cubicBezTo>
                  <a:cubicBezTo>
                    <a:pt x="640" y="1315"/>
                    <a:pt x="677" y="1331"/>
                    <a:pt x="713" y="1331"/>
                  </a:cubicBezTo>
                  <a:cubicBezTo>
                    <a:pt x="749" y="1331"/>
                    <a:pt x="784" y="1315"/>
                    <a:pt x="812" y="1269"/>
                  </a:cubicBezTo>
                  <a:cubicBezTo>
                    <a:pt x="812" y="1269"/>
                    <a:pt x="847" y="1241"/>
                    <a:pt x="847" y="1213"/>
                  </a:cubicBezTo>
                  <a:cubicBezTo>
                    <a:pt x="931" y="1157"/>
                    <a:pt x="986" y="1067"/>
                    <a:pt x="1049" y="983"/>
                  </a:cubicBezTo>
                  <a:cubicBezTo>
                    <a:pt x="1077" y="836"/>
                    <a:pt x="1161" y="633"/>
                    <a:pt x="1133" y="458"/>
                  </a:cubicBezTo>
                  <a:cubicBezTo>
                    <a:pt x="1133" y="395"/>
                    <a:pt x="1161" y="339"/>
                    <a:pt x="1161" y="283"/>
                  </a:cubicBezTo>
                  <a:cubicBezTo>
                    <a:pt x="1196" y="165"/>
                    <a:pt x="1133" y="18"/>
                    <a:pt x="1021" y="18"/>
                  </a:cubicBezTo>
                  <a:cubicBezTo>
                    <a:pt x="972" y="6"/>
                    <a:pt x="929" y="1"/>
                    <a:pt x="8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79"/>
            <p:cNvSpPr/>
            <p:nvPr/>
          </p:nvSpPr>
          <p:spPr>
            <a:xfrm>
              <a:off x="6367406" y="2181266"/>
              <a:ext cx="21981" cy="23665"/>
            </a:xfrm>
            <a:custGeom>
              <a:rect b="b" l="l" r="r" t="t"/>
              <a:pathLst>
                <a:path extrusionOk="0" h="1040" w="966">
                  <a:moveTo>
                    <a:pt x="621" y="1"/>
                  </a:moveTo>
                  <a:cubicBezTo>
                    <a:pt x="602" y="1"/>
                    <a:pt x="582" y="4"/>
                    <a:pt x="560" y="11"/>
                  </a:cubicBezTo>
                  <a:cubicBezTo>
                    <a:pt x="322" y="102"/>
                    <a:pt x="175" y="424"/>
                    <a:pt x="63" y="627"/>
                  </a:cubicBezTo>
                  <a:cubicBezTo>
                    <a:pt x="1" y="711"/>
                    <a:pt x="1" y="858"/>
                    <a:pt x="119" y="920"/>
                  </a:cubicBezTo>
                  <a:cubicBezTo>
                    <a:pt x="194" y="990"/>
                    <a:pt x="326" y="1040"/>
                    <a:pt x="432" y="1040"/>
                  </a:cubicBezTo>
                  <a:cubicBezTo>
                    <a:pt x="455" y="1040"/>
                    <a:pt x="477" y="1037"/>
                    <a:pt x="497" y="1032"/>
                  </a:cubicBezTo>
                  <a:cubicBezTo>
                    <a:pt x="525" y="1032"/>
                    <a:pt x="588" y="1032"/>
                    <a:pt x="616" y="1004"/>
                  </a:cubicBezTo>
                  <a:cubicBezTo>
                    <a:pt x="631" y="1012"/>
                    <a:pt x="648" y="1015"/>
                    <a:pt x="667" y="1015"/>
                  </a:cubicBezTo>
                  <a:cubicBezTo>
                    <a:pt x="718" y="1015"/>
                    <a:pt x="778" y="989"/>
                    <a:pt x="819" y="948"/>
                  </a:cubicBezTo>
                  <a:cubicBezTo>
                    <a:pt x="910" y="830"/>
                    <a:pt x="910" y="711"/>
                    <a:pt x="910" y="599"/>
                  </a:cubicBezTo>
                  <a:cubicBezTo>
                    <a:pt x="965" y="480"/>
                    <a:pt x="965" y="333"/>
                    <a:pt x="938" y="249"/>
                  </a:cubicBezTo>
                  <a:cubicBezTo>
                    <a:pt x="938" y="186"/>
                    <a:pt x="875" y="102"/>
                    <a:pt x="791" y="74"/>
                  </a:cubicBezTo>
                  <a:lnTo>
                    <a:pt x="763" y="74"/>
                  </a:lnTo>
                  <a:cubicBezTo>
                    <a:pt x="716" y="28"/>
                    <a:pt x="674" y="1"/>
                    <a:pt x="6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79"/>
            <p:cNvSpPr/>
            <p:nvPr/>
          </p:nvSpPr>
          <p:spPr>
            <a:xfrm>
              <a:off x="6512037" y="2008419"/>
              <a:ext cx="109975" cy="130341"/>
            </a:xfrm>
            <a:custGeom>
              <a:rect b="b" l="l" r="r" t="t"/>
              <a:pathLst>
                <a:path extrusionOk="0" h="5728" w="4833">
                  <a:moveTo>
                    <a:pt x="1962" y="0"/>
                  </a:moveTo>
                  <a:cubicBezTo>
                    <a:pt x="1684" y="0"/>
                    <a:pt x="1476" y="287"/>
                    <a:pt x="1399" y="531"/>
                  </a:cubicBezTo>
                  <a:lnTo>
                    <a:pt x="1399" y="615"/>
                  </a:lnTo>
                  <a:cubicBezTo>
                    <a:pt x="1371" y="706"/>
                    <a:pt x="1336" y="790"/>
                    <a:pt x="1336" y="853"/>
                  </a:cubicBezTo>
                  <a:cubicBezTo>
                    <a:pt x="1252" y="1112"/>
                    <a:pt x="1161" y="1461"/>
                    <a:pt x="1280" y="1699"/>
                  </a:cubicBezTo>
                  <a:lnTo>
                    <a:pt x="1280" y="1727"/>
                  </a:lnTo>
                  <a:cubicBezTo>
                    <a:pt x="1224" y="1874"/>
                    <a:pt x="1196" y="2014"/>
                    <a:pt x="1161" y="2188"/>
                  </a:cubicBezTo>
                  <a:cubicBezTo>
                    <a:pt x="1105" y="2335"/>
                    <a:pt x="1049" y="2510"/>
                    <a:pt x="987" y="2685"/>
                  </a:cubicBezTo>
                  <a:lnTo>
                    <a:pt x="987" y="2776"/>
                  </a:lnTo>
                  <a:cubicBezTo>
                    <a:pt x="987" y="2804"/>
                    <a:pt x="959" y="2832"/>
                    <a:pt x="959" y="2860"/>
                  </a:cubicBezTo>
                  <a:cubicBezTo>
                    <a:pt x="875" y="3034"/>
                    <a:pt x="812" y="3209"/>
                    <a:pt x="700" y="3384"/>
                  </a:cubicBezTo>
                  <a:cubicBezTo>
                    <a:pt x="581" y="3559"/>
                    <a:pt x="497" y="3762"/>
                    <a:pt x="378" y="3937"/>
                  </a:cubicBezTo>
                  <a:cubicBezTo>
                    <a:pt x="322" y="4083"/>
                    <a:pt x="231" y="4286"/>
                    <a:pt x="112" y="4377"/>
                  </a:cubicBezTo>
                  <a:cubicBezTo>
                    <a:pt x="1" y="4461"/>
                    <a:pt x="1" y="4580"/>
                    <a:pt x="57" y="4671"/>
                  </a:cubicBezTo>
                  <a:cubicBezTo>
                    <a:pt x="29" y="4929"/>
                    <a:pt x="175" y="5160"/>
                    <a:pt x="378" y="5279"/>
                  </a:cubicBezTo>
                  <a:cubicBezTo>
                    <a:pt x="462" y="5335"/>
                    <a:pt x="581" y="5398"/>
                    <a:pt x="672" y="5454"/>
                  </a:cubicBezTo>
                  <a:cubicBezTo>
                    <a:pt x="812" y="5545"/>
                    <a:pt x="903" y="5629"/>
                    <a:pt x="1049" y="5685"/>
                  </a:cubicBezTo>
                  <a:cubicBezTo>
                    <a:pt x="1114" y="5714"/>
                    <a:pt x="1176" y="5727"/>
                    <a:pt x="1237" y="5727"/>
                  </a:cubicBezTo>
                  <a:cubicBezTo>
                    <a:pt x="1422" y="5727"/>
                    <a:pt x="1589" y="5606"/>
                    <a:pt x="1721" y="5454"/>
                  </a:cubicBezTo>
                  <a:cubicBezTo>
                    <a:pt x="1951" y="5251"/>
                    <a:pt x="2126" y="5020"/>
                    <a:pt x="2301" y="4755"/>
                  </a:cubicBezTo>
                  <a:cubicBezTo>
                    <a:pt x="2357" y="4671"/>
                    <a:pt x="2329" y="4552"/>
                    <a:pt x="2273" y="4496"/>
                  </a:cubicBezTo>
                  <a:cubicBezTo>
                    <a:pt x="2301" y="4461"/>
                    <a:pt x="2329" y="4433"/>
                    <a:pt x="2329" y="4405"/>
                  </a:cubicBezTo>
                  <a:cubicBezTo>
                    <a:pt x="2476" y="4230"/>
                    <a:pt x="2560" y="4055"/>
                    <a:pt x="2707" y="3909"/>
                  </a:cubicBezTo>
                  <a:cubicBezTo>
                    <a:pt x="2826" y="3762"/>
                    <a:pt x="3000" y="3650"/>
                    <a:pt x="3147" y="3559"/>
                  </a:cubicBezTo>
                  <a:cubicBezTo>
                    <a:pt x="3497" y="3356"/>
                    <a:pt x="3818" y="3125"/>
                    <a:pt x="4133" y="2888"/>
                  </a:cubicBezTo>
                  <a:cubicBezTo>
                    <a:pt x="4427" y="2713"/>
                    <a:pt x="4776" y="2510"/>
                    <a:pt x="4804" y="2105"/>
                  </a:cubicBezTo>
                  <a:cubicBezTo>
                    <a:pt x="4832" y="1986"/>
                    <a:pt x="4692" y="1902"/>
                    <a:pt x="4602" y="1902"/>
                  </a:cubicBezTo>
                  <a:cubicBezTo>
                    <a:pt x="4574" y="1896"/>
                    <a:pt x="4546" y="1893"/>
                    <a:pt x="4518" y="1893"/>
                  </a:cubicBezTo>
                  <a:cubicBezTo>
                    <a:pt x="4249" y="1893"/>
                    <a:pt x="3971" y="2149"/>
                    <a:pt x="3756" y="2307"/>
                  </a:cubicBezTo>
                  <a:cubicBezTo>
                    <a:pt x="3672" y="2363"/>
                    <a:pt x="3581" y="2454"/>
                    <a:pt x="3469" y="2538"/>
                  </a:cubicBezTo>
                  <a:cubicBezTo>
                    <a:pt x="3434" y="2510"/>
                    <a:pt x="3378" y="2510"/>
                    <a:pt x="3350" y="2510"/>
                  </a:cubicBezTo>
                  <a:lnTo>
                    <a:pt x="3294" y="2510"/>
                  </a:lnTo>
                  <a:cubicBezTo>
                    <a:pt x="3259" y="2510"/>
                    <a:pt x="3231" y="2482"/>
                    <a:pt x="3231" y="2482"/>
                  </a:cubicBezTo>
                  <a:cubicBezTo>
                    <a:pt x="3147" y="2398"/>
                    <a:pt x="3119" y="2279"/>
                    <a:pt x="3084" y="2160"/>
                  </a:cubicBezTo>
                  <a:cubicBezTo>
                    <a:pt x="3175" y="2049"/>
                    <a:pt x="3259" y="1930"/>
                    <a:pt x="3350" y="1811"/>
                  </a:cubicBezTo>
                  <a:lnTo>
                    <a:pt x="3350" y="1783"/>
                  </a:lnTo>
                  <a:cubicBezTo>
                    <a:pt x="3469" y="1727"/>
                    <a:pt x="3553" y="1608"/>
                    <a:pt x="3609" y="1489"/>
                  </a:cubicBezTo>
                  <a:lnTo>
                    <a:pt x="3700" y="1489"/>
                  </a:lnTo>
                  <a:cubicBezTo>
                    <a:pt x="3930" y="1433"/>
                    <a:pt x="3993" y="1202"/>
                    <a:pt x="4077" y="1000"/>
                  </a:cubicBezTo>
                  <a:cubicBezTo>
                    <a:pt x="4168" y="762"/>
                    <a:pt x="4252" y="531"/>
                    <a:pt x="4021" y="356"/>
                  </a:cubicBezTo>
                  <a:cubicBezTo>
                    <a:pt x="3921" y="256"/>
                    <a:pt x="3791" y="223"/>
                    <a:pt x="3655" y="223"/>
                  </a:cubicBezTo>
                  <a:cubicBezTo>
                    <a:pt x="3554" y="223"/>
                    <a:pt x="3449" y="242"/>
                    <a:pt x="3350" y="266"/>
                  </a:cubicBezTo>
                  <a:cubicBezTo>
                    <a:pt x="3084" y="356"/>
                    <a:pt x="2944" y="475"/>
                    <a:pt x="2944" y="734"/>
                  </a:cubicBezTo>
                  <a:cubicBezTo>
                    <a:pt x="2909" y="762"/>
                    <a:pt x="2909" y="790"/>
                    <a:pt x="2909" y="790"/>
                  </a:cubicBezTo>
                  <a:cubicBezTo>
                    <a:pt x="2881" y="790"/>
                    <a:pt x="2881" y="825"/>
                    <a:pt x="2853" y="825"/>
                  </a:cubicBezTo>
                  <a:cubicBezTo>
                    <a:pt x="2826" y="853"/>
                    <a:pt x="2798" y="909"/>
                    <a:pt x="2798" y="937"/>
                  </a:cubicBezTo>
                  <a:cubicBezTo>
                    <a:pt x="2770" y="1028"/>
                    <a:pt x="2735" y="1112"/>
                    <a:pt x="2798" y="1175"/>
                  </a:cubicBezTo>
                  <a:lnTo>
                    <a:pt x="2798" y="1202"/>
                  </a:lnTo>
                  <a:cubicBezTo>
                    <a:pt x="2735" y="1314"/>
                    <a:pt x="2707" y="1433"/>
                    <a:pt x="2735" y="1552"/>
                  </a:cubicBezTo>
                  <a:cubicBezTo>
                    <a:pt x="2623" y="1699"/>
                    <a:pt x="2560" y="1902"/>
                    <a:pt x="2476" y="2049"/>
                  </a:cubicBezTo>
                  <a:cubicBezTo>
                    <a:pt x="2370" y="2092"/>
                    <a:pt x="2256" y="2128"/>
                    <a:pt x="2145" y="2128"/>
                  </a:cubicBezTo>
                  <a:cubicBezTo>
                    <a:pt x="2043" y="2128"/>
                    <a:pt x="1944" y="2098"/>
                    <a:pt x="1861" y="2014"/>
                  </a:cubicBezTo>
                  <a:cubicBezTo>
                    <a:pt x="1861" y="2014"/>
                    <a:pt x="1805" y="1930"/>
                    <a:pt x="1805" y="1902"/>
                  </a:cubicBezTo>
                  <a:cubicBezTo>
                    <a:pt x="1805" y="1902"/>
                    <a:pt x="1777" y="1902"/>
                    <a:pt x="1777" y="1874"/>
                  </a:cubicBezTo>
                  <a:cubicBezTo>
                    <a:pt x="1805" y="1755"/>
                    <a:pt x="1833" y="1636"/>
                    <a:pt x="1861" y="1524"/>
                  </a:cubicBezTo>
                  <a:cubicBezTo>
                    <a:pt x="1861" y="1461"/>
                    <a:pt x="1896" y="1405"/>
                    <a:pt x="1924" y="1314"/>
                  </a:cubicBezTo>
                  <a:cubicBezTo>
                    <a:pt x="2007" y="1175"/>
                    <a:pt x="2070" y="1000"/>
                    <a:pt x="2126" y="853"/>
                  </a:cubicBezTo>
                  <a:cubicBezTo>
                    <a:pt x="2154" y="790"/>
                    <a:pt x="2154" y="762"/>
                    <a:pt x="2154" y="734"/>
                  </a:cubicBezTo>
                  <a:cubicBezTo>
                    <a:pt x="2210" y="678"/>
                    <a:pt x="2301" y="650"/>
                    <a:pt x="2329" y="587"/>
                  </a:cubicBezTo>
                  <a:cubicBezTo>
                    <a:pt x="2476" y="440"/>
                    <a:pt x="2504" y="182"/>
                    <a:pt x="2301" y="63"/>
                  </a:cubicBezTo>
                  <a:cubicBezTo>
                    <a:pt x="2245" y="7"/>
                    <a:pt x="2154" y="7"/>
                    <a:pt x="2098" y="7"/>
                  </a:cubicBezTo>
                  <a:lnTo>
                    <a:pt x="2035" y="7"/>
                  </a:lnTo>
                  <a:cubicBezTo>
                    <a:pt x="2011" y="2"/>
                    <a:pt x="1986" y="0"/>
                    <a:pt x="196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79"/>
            <p:cNvSpPr/>
            <p:nvPr/>
          </p:nvSpPr>
          <p:spPr>
            <a:xfrm>
              <a:off x="6621989" y="2025075"/>
              <a:ext cx="24826" cy="23210"/>
            </a:xfrm>
            <a:custGeom>
              <a:rect b="b" l="l" r="r" t="t"/>
              <a:pathLst>
                <a:path extrusionOk="0" h="1020" w="1091">
                  <a:moveTo>
                    <a:pt x="832" y="0"/>
                  </a:moveTo>
                  <a:cubicBezTo>
                    <a:pt x="800" y="0"/>
                    <a:pt x="767" y="9"/>
                    <a:pt x="735" y="30"/>
                  </a:cubicBezTo>
                  <a:cubicBezTo>
                    <a:pt x="735" y="30"/>
                    <a:pt x="700" y="30"/>
                    <a:pt x="700" y="58"/>
                  </a:cubicBezTo>
                  <a:cubicBezTo>
                    <a:pt x="644" y="93"/>
                    <a:pt x="616" y="121"/>
                    <a:pt x="616" y="177"/>
                  </a:cubicBezTo>
                  <a:cubicBezTo>
                    <a:pt x="560" y="233"/>
                    <a:pt x="525" y="268"/>
                    <a:pt x="469" y="324"/>
                  </a:cubicBezTo>
                  <a:lnTo>
                    <a:pt x="441" y="324"/>
                  </a:lnTo>
                  <a:cubicBezTo>
                    <a:pt x="322" y="324"/>
                    <a:pt x="210" y="408"/>
                    <a:pt x="147" y="526"/>
                  </a:cubicBezTo>
                  <a:cubicBezTo>
                    <a:pt x="35" y="701"/>
                    <a:pt x="0" y="820"/>
                    <a:pt x="119" y="967"/>
                  </a:cubicBezTo>
                  <a:cubicBezTo>
                    <a:pt x="160" y="1005"/>
                    <a:pt x="211" y="1020"/>
                    <a:pt x="263" y="1020"/>
                  </a:cubicBezTo>
                  <a:cubicBezTo>
                    <a:pt x="326" y="1020"/>
                    <a:pt x="391" y="998"/>
                    <a:pt x="441" y="967"/>
                  </a:cubicBezTo>
                  <a:cubicBezTo>
                    <a:pt x="644" y="792"/>
                    <a:pt x="818" y="582"/>
                    <a:pt x="965" y="380"/>
                  </a:cubicBezTo>
                  <a:cubicBezTo>
                    <a:pt x="965" y="352"/>
                    <a:pt x="965" y="352"/>
                    <a:pt x="993" y="324"/>
                  </a:cubicBezTo>
                  <a:lnTo>
                    <a:pt x="993" y="296"/>
                  </a:lnTo>
                  <a:cubicBezTo>
                    <a:pt x="1090" y="176"/>
                    <a:pt x="973" y="0"/>
                    <a:pt x="83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79"/>
            <p:cNvSpPr/>
            <p:nvPr/>
          </p:nvSpPr>
          <p:spPr>
            <a:xfrm>
              <a:off x="6595570" y="1972648"/>
              <a:ext cx="26441" cy="30628"/>
            </a:xfrm>
            <a:custGeom>
              <a:rect b="b" l="l" r="r" t="t"/>
              <a:pathLst>
                <a:path extrusionOk="0" h="1346" w="1162">
                  <a:moveTo>
                    <a:pt x="930" y="0"/>
                  </a:moveTo>
                  <a:cubicBezTo>
                    <a:pt x="740" y="0"/>
                    <a:pt x="678" y="84"/>
                    <a:pt x="525" y="236"/>
                  </a:cubicBezTo>
                  <a:cubicBezTo>
                    <a:pt x="462" y="299"/>
                    <a:pt x="406" y="355"/>
                    <a:pt x="378" y="411"/>
                  </a:cubicBezTo>
                  <a:cubicBezTo>
                    <a:pt x="259" y="530"/>
                    <a:pt x="175" y="649"/>
                    <a:pt x="147" y="789"/>
                  </a:cubicBezTo>
                  <a:cubicBezTo>
                    <a:pt x="147" y="824"/>
                    <a:pt x="112" y="824"/>
                    <a:pt x="112" y="852"/>
                  </a:cubicBezTo>
                  <a:cubicBezTo>
                    <a:pt x="29" y="963"/>
                    <a:pt x="1" y="1110"/>
                    <a:pt x="147" y="1229"/>
                  </a:cubicBezTo>
                  <a:cubicBezTo>
                    <a:pt x="221" y="1307"/>
                    <a:pt x="321" y="1346"/>
                    <a:pt x="422" y="1346"/>
                  </a:cubicBezTo>
                  <a:cubicBezTo>
                    <a:pt x="476" y="1346"/>
                    <a:pt x="530" y="1335"/>
                    <a:pt x="581" y="1313"/>
                  </a:cubicBezTo>
                  <a:cubicBezTo>
                    <a:pt x="620" y="1328"/>
                    <a:pt x="657" y="1337"/>
                    <a:pt x="692" y="1337"/>
                  </a:cubicBezTo>
                  <a:cubicBezTo>
                    <a:pt x="738" y="1337"/>
                    <a:pt x="780" y="1321"/>
                    <a:pt x="812" y="1285"/>
                  </a:cubicBezTo>
                  <a:cubicBezTo>
                    <a:pt x="812" y="1257"/>
                    <a:pt x="812" y="1257"/>
                    <a:pt x="847" y="1229"/>
                  </a:cubicBezTo>
                  <a:cubicBezTo>
                    <a:pt x="931" y="1173"/>
                    <a:pt x="987" y="1082"/>
                    <a:pt x="1021" y="998"/>
                  </a:cubicBezTo>
                  <a:cubicBezTo>
                    <a:pt x="1077" y="852"/>
                    <a:pt x="1161" y="649"/>
                    <a:pt x="1105" y="474"/>
                  </a:cubicBezTo>
                  <a:cubicBezTo>
                    <a:pt x="1133" y="411"/>
                    <a:pt x="1161" y="355"/>
                    <a:pt x="1161" y="299"/>
                  </a:cubicBezTo>
                  <a:cubicBezTo>
                    <a:pt x="1161" y="180"/>
                    <a:pt x="1133" y="33"/>
                    <a:pt x="1021" y="6"/>
                  </a:cubicBezTo>
                  <a:cubicBezTo>
                    <a:pt x="988" y="2"/>
                    <a:pt x="958" y="0"/>
                    <a:pt x="93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79"/>
            <p:cNvSpPr/>
            <p:nvPr/>
          </p:nvSpPr>
          <p:spPr>
            <a:xfrm>
              <a:off x="6554361" y="1978405"/>
              <a:ext cx="21981" cy="23665"/>
            </a:xfrm>
            <a:custGeom>
              <a:rect b="b" l="l" r="r" t="t"/>
              <a:pathLst>
                <a:path extrusionOk="0" h="1040" w="966">
                  <a:moveTo>
                    <a:pt x="608" y="0"/>
                  </a:moveTo>
                  <a:cubicBezTo>
                    <a:pt x="591" y="0"/>
                    <a:pt x="575" y="4"/>
                    <a:pt x="560" y="11"/>
                  </a:cubicBezTo>
                  <a:cubicBezTo>
                    <a:pt x="322" y="102"/>
                    <a:pt x="175" y="424"/>
                    <a:pt x="64" y="627"/>
                  </a:cubicBezTo>
                  <a:cubicBezTo>
                    <a:pt x="1" y="710"/>
                    <a:pt x="1" y="829"/>
                    <a:pt x="91" y="920"/>
                  </a:cubicBezTo>
                  <a:cubicBezTo>
                    <a:pt x="161" y="989"/>
                    <a:pt x="315" y="1039"/>
                    <a:pt x="430" y="1039"/>
                  </a:cubicBezTo>
                  <a:cubicBezTo>
                    <a:pt x="454" y="1039"/>
                    <a:pt x="477" y="1037"/>
                    <a:pt x="497" y="1032"/>
                  </a:cubicBezTo>
                  <a:cubicBezTo>
                    <a:pt x="525" y="1032"/>
                    <a:pt x="560" y="1032"/>
                    <a:pt x="616" y="1004"/>
                  </a:cubicBezTo>
                  <a:cubicBezTo>
                    <a:pt x="672" y="1004"/>
                    <a:pt x="735" y="1004"/>
                    <a:pt x="791" y="948"/>
                  </a:cubicBezTo>
                  <a:cubicBezTo>
                    <a:pt x="875" y="829"/>
                    <a:pt x="910" y="710"/>
                    <a:pt x="910" y="599"/>
                  </a:cubicBezTo>
                  <a:cubicBezTo>
                    <a:pt x="966" y="480"/>
                    <a:pt x="966" y="333"/>
                    <a:pt x="910" y="249"/>
                  </a:cubicBezTo>
                  <a:cubicBezTo>
                    <a:pt x="910" y="186"/>
                    <a:pt x="875" y="102"/>
                    <a:pt x="791" y="74"/>
                  </a:cubicBezTo>
                  <a:lnTo>
                    <a:pt x="735" y="74"/>
                  </a:lnTo>
                  <a:cubicBezTo>
                    <a:pt x="709" y="28"/>
                    <a:pt x="657" y="0"/>
                    <a:pt x="6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79"/>
            <p:cNvSpPr/>
            <p:nvPr/>
          </p:nvSpPr>
          <p:spPr>
            <a:xfrm>
              <a:off x="6471624" y="2209891"/>
              <a:ext cx="126518" cy="125608"/>
            </a:xfrm>
            <a:custGeom>
              <a:rect b="b" l="l" r="r" t="t"/>
              <a:pathLst>
                <a:path extrusionOk="0" h="5520" w="5560">
                  <a:moveTo>
                    <a:pt x="2835" y="1"/>
                  </a:moveTo>
                  <a:cubicBezTo>
                    <a:pt x="2478" y="1"/>
                    <a:pt x="2198" y="417"/>
                    <a:pt x="2063" y="711"/>
                  </a:cubicBezTo>
                  <a:cubicBezTo>
                    <a:pt x="1923" y="1061"/>
                    <a:pt x="1749" y="1439"/>
                    <a:pt x="1658" y="1844"/>
                  </a:cubicBezTo>
                  <a:cubicBezTo>
                    <a:pt x="1630" y="1935"/>
                    <a:pt x="1602" y="2019"/>
                    <a:pt x="1539" y="2110"/>
                  </a:cubicBezTo>
                  <a:lnTo>
                    <a:pt x="1539" y="2166"/>
                  </a:lnTo>
                  <a:cubicBezTo>
                    <a:pt x="1399" y="2285"/>
                    <a:pt x="1308" y="2515"/>
                    <a:pt x="1252" y="2634"/>
                  </a:cubicBezTo>
                  <a:cubicBezTo>
                    <a:pt x="1189" y="2774"/>
                    <a:pt x="1133" y="2921"/>
                    <a:pt x="1077" y="3040"/>
                  </a:cubicBezTo>
                  <a:cubicBezTo>
                    <a:pt x="1014" y="3187"/>
                    <a:pt x="931" y="3271"/>
                    <a:pt x="840" y="3389"/>
                  </a:cubicBezTo>
                  <a:cubicBezTo>
                    <a:pt x="700" y="3620"/>
                    <a:pt x="525" y="3795"/>
                    <a:pt x="315" y="3970"/>
                  </a:cubicBezTo>
                  <a:cubicBezTo>
                    <a:pt x="84" y="4145"/>
                    <a:pt x="1" y="4347"/>
                    <a:pt x="84" y="4641"/>
                  </a:cubicBezTo>
                  <a:cubicBezTo>
                    <a:pt x="140" y="4788"/>
                    <a:pt x="203" y="4872"/>
                    <a:pt x="287" y="4991"/>
                  </a:cubicBezTo>
                  <a:cubicBezTo>
                    <a:pt x="378" y="5110"/>
                    <a:pt x="434" y="5221"/>
                    <a:pt x="553" y="5312"/>
                  </a:cubicBezTo>
                  <a:cubicBezTo>
                    <a:pt x="637" y="5396"/>
                    <a:pt x="756" y="5459"/>
                    <a:pt x="875" y="5487"/>
                  </a:cubicBezTo>
                  <a:cubicBezTo>
                    <a:pt x="948" y="5511"/>
                    <a:pt x="1006" y="5519"/>
                    <a:pt x="1057" y="5519"/>
                  </a:cubicBezTo>
                  <a:cubicBezTo>
                    <a:pt x="1127" y="5519"/>
                    <a:pt x="1184" y="5503"/>
                    <a:pt x="1252" y="5487"/>
                  </a:cubicBezTo>
                  <a:cubicBezTo>
                    <a:pt x="1399" y="5459"/>
                    <a:pt x="1511" y="5459"/>
                    <a:pt x="1630" y="5396"/>
                  </a:cubicBezTo>
                  <a:cubicBezTo>
                    <a:pt x="1658" y="5340"/>
                    <a:pt x="1714" y="5312"/>
                    <a:pt x="1749" y="5284"/>
                  </a:cubicBezTo>
                  <a:cubicBezTo>
                    <a:pt x="1833" y="5256"/>
                    <a:pt x="1888" y="5193"/>
                    <a:pt x="1951" y="5138"/>
                  </a:cubicBezTo>
                  <a:cubicBezTo>
                    <a:pt x="2035" y="5019"/>
                    <a:pt x="2182" y="4844"/>
                    <a:pt x="2210" y="4697"/>
                  </a:cubicBezTo>
                  <a:cubicBezTo>
                    <a:pt x="2238" y="4641"/>
                    <a:pt x="2301" y="4585"/>
                    <a:pt x="2329" y="4522"/>
                  </a:cubicBezTo>
                  <a:cubicBezTo>
                    <a:pt x="2448" y="4382"/>
                    <a:pt x="2588" y="4235"/>
                    <a:pt x="2707" y="4089"/>
                  </a:cubicBezTo>
                  <a:cubicBezTo>
                    <a:pt x="2937" y="3886"/>
                    <a:pt x="3112" y="3711"/>
                    <a:pt x="3434" y="3620"/>
                  </a:cubicBezTo>
                  <a:cubicBezTo>
                    <a:pt x="3727" y="3536"/>
                    <a:pt x="4021" y="3473"/>
                    <a:pt x="4280" y="3333"/>
                  </a:cubicBezTo>
                  <a:cubicBezTo>
                    <a:pt x="4546" y="3215"/>
                    <a:pt x="5559" y="2837"/>
                    <a:pt x="5210" y="2397"/>
                  </a:cubicBezTo>
                  <a:cubicBezTo>
                    <a:pt x="5155" y="2316"/>
                    <a:pt x="5067" y="2287"/>
                    <a:pt x="4970" y="2287"/>
                  </a:cubicBezTo>
                  <a:cubicBezTo>
                    <a:pt x="4821" y="2287"/>
                    <a:pt x="4651" y="2357"/>
                    <a:pt x="4546" y="2424"/>
                  </a:cubicBezTo>
                  <a:cubicBezTo>
                    <a:pt x="4399" y="2515"/>
                    <a:pt x="4252" y="2599"/>
                    <a:pt x="4105" y="2690"/>
                  </a:cubicBezTo>
                  <a:lnTo>
                    <a:pt x="4077" y="2662"/>
                  </a:lnTo>
                  <a:cubicBezTo>
                    <a:pt x="4021" y="2624"/>
                    <a:pt x="3959" y="2613"/>
                    <a:pt x="3895" y="2613"/>
                  </a:cubicBezTo>
                  <a:cubicBezTo>
                    <a:pt x="3813" y="2613"/>
                    <a:pt x="3727" y="2631"/>
                    <a:pt x="3646" y="2631"/>
                  </a:cubicBezTo>
                  <a:cubicBezTo>
                    <a:pt x="3594" y="2631"/>
                    <a:pt x="3543" y="2623"/>
                    <a:pt x="3497" y="2599"/>
                  </a:cubicBezTo>
                  <a:cubicBezTo>
                    <a:pt x="3462" y="2599"/>
                    <a:pt x="3434" y="2571"/>
                    <a:pt x="3434" y="2571"/>
                  </a:cubicBezTo>
                  <a:cubicBezTo>
                    <a:pt x="3553" y="2459"/>
                    <a:pt x="3637" y="2313"/>
                    <a:pt x="3672" y="2166"/>
                  </a:cubicBezTo>
                  <a:cubicBezTo>
                    <a:pt x="3700" y="2138"/>
                    <a:pt x="3727" y="2110"/>
                    <a:pt x="3755" y="2047"/>
                  </a:cubicBezTo>
                  <a:lnTo>
                    <a:pt x="3755" y="2019"/>
                  </a:lnTo>
                  <a:cubicBezTo>
                    <a:pt x="3783" y="1991"/>
                    <a:pt x="3783" y="1991"/>
                    <a:pt x="3783" y="1963"/>
                  </a:cubicBezTo>
                  <a:cubicBezTo>
                    <a:pt x="3986" y="1872"/>
                    <a:pt x="4133" y="1725"/>
                    <a:pt x="4308" y="1613"/>
                  </a:cubicBezTo>
                  <a:cubicBezTo>
                    <a:pt x="4455" y="1494"/>
                    <a:pt x="4574" y="1348"/>
                    <a:pt x="4657" y="1173"/>
                  </a:cubicBezTo>
                  <a:cubicBezTo>
                    <a:pt x="4800" y="895"/>
                    <a:pt x="4667" y="500"/>
                    <a:pt x="4316" y="500"/>
                  </a:cubicBezTo>
                  <a:cubicBezTo>
                    <a:pt x="4304" y="500"/>
                    <a:pt x="4292" y="501"/>
                    <a:pt x="4280" y="502"/>
                  </a:cubicBezTo>
                  <a:cubicBezTo>
                    <a:pt x="4252" y="502"/>
                    <a:pt x="4224" y="537"/>
                    <a:pt x="4161" y="537"/>
                  </a:cubicBezTo>
                  <a:cubicBezTo>
                    <a:pt x="4146" y="527"/>
                    <a:pt x="4128" y="523"/>
                    <a:pt x="4109" y="523"/>
                  </a:cubicBezTo>
                  <a:cubicBezTo>
                    <a:pt x="4058" y="523"/>
                    <a:pt x="3996" y="552"/>
                    <a:pt x="3930" y="592"/>
                  </a:cubicBezTo>
                  <a:lnTo>
                    <a:pt x="3902" y="592"/>
                  </a:lnTo>
                  <a:cubicBezTo>
                    <a:pt x="3755" y="620"/>
                    <a:pt x="3609" y="711"/>
                    <a:pt x="3525" y="823"/>
                  </a:cubicBezTo>
                  <a:cubicBezTo>
                    <a:pt x="3462" y="914"/>
                    <a:pt x="3462" y="1026"/>
                    <a:pt x="3497" y="1117"/>
                  </a:cubicBezTo>
                  <a:lnTo>
                    <a:pt x="3497" y="1145"/>
                  </a:lnTo>
                  <a:cubicBezTo>
                    <a:pt x="3406" y="1320"/>
                    <a:pt x="3322" y="1522"/>
                    <a:pt x="3259" y="1725"/>
                  </a:cubicBezTo>
                  <a:cubicBezTo>
                    <a:pt x="3203" y="1788"/>
                    <a:pt x="3175" y="1816"/>
                    <a:pt x="3147" y="1844"/>
                  </a:cubicBezTo>
                  <a:cubicBezTo>
                    <a:pt x="3056" y="1900"/>
                    <a:pt x="3000" y="1963"/>
                    <a:pt x="2937" y="2019"/>
                  </a:cubicBezTo>
                  <a:cubicBezTo>
                    <a:pt x="2881" y="2047"/>
                    <a:pt x="2853" y="2075"/>
                    <a:pt x="2825" y="2138"/>
                  </a:cubicBezTo>
                  <a:lnTo>
                    <a:pt x="2707" y="2138"/>
                  </a:lnTo>
                  <a:cubicBezTo>
                    <a:pt x="2679" y="2138"/>
                    <a:pt x="2651" y="2075"/>
                    <a:pt x="2623" y="2047"/>
                  </a:cubicBezTo>
                  <a:cubicBezTo>
                    <a:pt x="2588" y="2019"/>
                    <a:pt x="2504" y="1991"/>
                    <a:pt x="2476" y="1935"/>
                  </a:cubicBezTo>
                  <a:cubicBezTo>
                    <a:pt x="2448" y="1872"/>
                    <a:pt x="2385" y="1844"/>
                    <a:pt x="2329" y="1816"/>
                  </a:cubicBezTo>
                  <a:cubicBezTo>
                    <a:pt x="2357" y="1725"/>
                    <a:pt x="2413" y="1613"/>
                    <a:pt x="2448" y="1522"/>
                  </a:cubicBezTo>
                  <a:cubicBezTo>
                    <a:pt x="2588" y="1264"/>
                    <a:pt x="2735" y="998"/>
                    <a:pt x="2853" y="739"/>
                  </a:cubicBezTo>
                  <a:cubicBezTo>
                    <a:pt x="3000" y="676"/>
                    <a:pt x="3147" y="502"/>
                    <a:pt x="3175" y="390"/>
                  </a:cubicBezTo>
                  <a:cubicBezTo>
                    <a:pt x="3175" y="299"/>
                    <a:pt x="3147" y="215"/>
                    <a:pt x="3084" y="187"/>
                  </a:cubicBezTo>
                  <a:cubicBezTo>
                    <a:pt x="3056" y="96"/>
                    <a:pt x="3028" y="40"/>
                    <a:pt x="2937" y="12"/>
                  </a:cubicBezTo>
                  <a:cubicBezTo>
                    <a:pt x="2902" y="4"/>
                    <a:pt x="2868" y="1"/>
                    <a:pt x="283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79"/>
            <p:cNvSpPr/>
            <p:nvPr/>
          </p:nvSpPr>
          <p:spPr>
            <a:xfrm>
              <a:off x="6534473" y="2182176"/>
              <a:ext cx="21344" cy="23347"/>
            </a:xfrm>
            <a:custGeom>
              <a:rect b="b" l="l" r="r" t="t"/>
              <a:pathLst>
                <a:path extrusionOk="0" h="1026" w="938">
                  <a:moveTo>
                    <a:pt x="681" y="1"/>
                  </a:moveTo>
                  <a:cubicBezTo>
                    <a:pt x="618" y="1"/>
                    <a:pt x="554" y="28"/>
                    <a:pt x="497" y="62"/>
                  </a:cubicBezTo>
                  <a:cubicBezTo>
                    <a:pt x="469" y="62"/>
                    <a:pt x="441" y="90"/>
                    <a:pt x="441" y="118"/>
                  </a:cubicBezTo>
                  <a:cubicBezTo>
                    <a:pt x="294" y="237"/>
                    <a:pt x="119" y="412"/>
                    <a:pt x="63" y="587"/>
                  </a:cubicBezTo>
                  <a:lnTo>
                    <a:pt x="35" y="615"/>
                  </a:lnTo>
                  <a:cubicBezTo>
                    <a:pt x="1" y="671"/>
                    <a:pt x="1" y="790"/>
                    <a:pt x="63" y="818"/>
                  </a:cubicBezTo>
                  <a:cubicBezTo>
                    <a:pt x="127" y="886"/>
                    <a:pt x="194" y="919"/>
                    <a:pt x="271" y="919"/>
                  </a:cubicBezTo>
                  <a:cubicBezTo>
                    <a:pt x="296" y="919"/>
                    <a:pt x="323" y="915"/>
                    <a:pt x="350" y="908"/>
                  </a:cubicBezTo>
                  <a:cubicBezTo>
                    <a:pt x="350" y="936"/>
                    <a:pt x="350" y="936"/>
                    <a:pt x="385" y="964"/>
                  </a:cubicBezTo>
                  <a:cubicBezTo>
                    <a:pt x="420" y="999"/>
                    <a:pt x="479" y="1026"/>
                    <a:pt x="539" y="1026"/>
                  </a:cubicBezTo>
                  <a:cubicBezTo>
                    <a:pt x="576" y="1026"/>
                    <a:pt x="612" y="1016"/>
                    <a:pt x="644" y="992"/>
                  </a:cubicBezTo>
                  <a:cubicBezTo>
                    <a:pt x="735" y="936"/>
                    <a:pt x="791" y="846"/>
                    <a:pt x="819" y="762"/>
                  </a:cubicBezTo>
                  <a:cubicBezTo>
                    <a:pt x="847" y="643"/>
                    <a:pt x="910" y="531"/>
                    <a:pt x="938" y="412"/>
                  </a:cubicBezTo>
                  <a:lnTo>
                    <a:pt x="938" y="293"/>
                  </a:lnTo>
                  <a:lnTo>
                    <a:pt x="938" y="209"/>
                  </a:lnTo>
                  <a:cubicBezTo>
                    <a:pt x="910" y="146"/>
                    <a:pt x="875" y="90"/>
                    <a:pt x="791" y="34"/>
                  </a:cubicBezTo>
                  <a:cubicBezTo>
                    <a:pt x="756" y="11"/>
                    <a:pt x="719" y="1"/>
                    <a:pt x="68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79"/>
            <p:cNvSpPr/>
            <p:nvPr/>
          </p:nvSpPr>
          <p:spPr>
            <a:xfrm>
              <a:off x="6573612" y="2185498"/>
              <a:ext cx="30583" cy="28717"/>
            </a:xfrm>
            <a:custGeom>
              <a:rect b="b" l="l" r="r" t="t"/>
              <a:pathLst>
                <a:path extrusionOk="0" h="1262" w="1344">
                  <a:moveTo>
                    <a:pt x="1050" y="0"/>
                  </a:moveTo>
                  <a:cubicBezTo>
                    <a:pt x="903" y="0"/>
                    <a:pt x="728" y="147"/>
                    <a:pt x="616" y="238"/>
                  </a:cubicBezTo>
                  <a:cubicBezTo>
                    <a:pt x="588" y="266"/>
                    <a:pt x="553" y="294"/>
                    <a:pt x="525" y="322"/>
                  </a:cubicBezTo>
                  <a:lnTo>
                    <a:pt x="497" y="350"/>
                  </a:lnTo>
                  <a:cubicBezTo>
                    <a:pt x="378" y="441"/>
                    <a:pt x="266" y="525"/>
                    <a:pt x="175" y="644"/>
                  </a:cubicBezTo>
                  <a:cubicBezTo>
                    <a:pt x="147" y="672"/>
                    <a:pt x="147" y="700"/>
                    <a:pt x="147" y="734"/>
                  </a:cubicBezTo>
                  <a:cubicBezTo>
                    <a:pt x="1" y="846"/>
                    <a:pt x="29" y="1049"/>
                    <a:pt x="175" y="1140"/>
                  </a:cubicBezTo>
                  <a:cubicBezTo>
                    <a:pt x="300" y="1213"/>
                    <a:pt x="437" y="1262"/>
                    <a:pt x="571" y="1262"/>
                  </a:cubicBezTo>
                  <a:cubicBezTo>
                    <a:pt x="656" y="1262"/>
                    <a:pt x="740" y="1242"/>
                    <a:pt x="819" y="1196"/>
                  </a:cubicBezTo>
                  <a:cubicBezTo>
                    <a:pt x="1050" y="1049"/>
                    <a:pt x="1112" y="790"/>
                    <a:pt x="1168" y="560"/>
                  </a:cubicBezTo>
                  <a:cubicBezTo>
                    <a:pt x="1196" y="385"/>
                    <a:pt x="1343" y="35"/>
                    <a:pt x="10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79"/>
            <p:cNvSpPr/>
            <p:nvPr/>
          </p:nvSpPr>
          <p:spPr>
            <a:xfrm>
              <a:off x="6593500" y="2241179"/>
              <a:ext cx="23256" cy="18636"/>
            </a:xfrm>
            <a:custGeom>
              <a:rect b="b" l="l" r="r" t="t"/>
              <a:pathLst>
                <a:path extrusionOk="0" h="819" w="1022">
                  <a:moveTo>
                    <a:pt x="658" y="140"/>
                  </a:moveTo>
                  <a:cubicBezTo>
                    <a:pt x="665" y="140"/>
                    <a:pt x="672" y="147"/>
                    <a:pt x="672" y="147"/>
                  </a:cubicBezTo>
                  <a:lnTo>
                    <a:pt x="644" y="175"/>
                  </a:lnTo>
                  <a:cubicBezTo>
                    <a:pt x="644" y="147"/>
                    <a:pt x="651" y="140"/>
                    <a:pt x="658" y="140"/>
                  </a:cubicBezTo>
                  <a:close/>
                  <a:moveTo>
                    <a:pt x="819" y="1"/>
                  </a:moveTo>
                  <a:cubicBezTo>
                    <a:pt x="700" y="1"/>
                    <a:pt x="588" y="92"/>
                    <a:pt x="469" y="175"/>
                  </a:cubicBezTo>
                  <a:cubicBezTo>
                    <a:pt x="413" y="210"/>
                    <a:pt x="378" y="266"/>
                    <a:pt x="322" y="322"/>
                  </a:cubicBezTo>
                  <a:cubicBezTo>
                    <a:pt x="238" y="350"/>
                    <a:pt x="148" y="385"/>
                    <a:pt x="92" y="469"/>
                  </a:cubicBezTo>
                  <a:cubicBezTo>
                    <a:pt x="1" y="588"/>
                    <a:pt x="92" y="735"/>
                    <a:pt x="176" y="735"/>
                  </a:cubicBezTo>
                  <a:cubicBezTo>
                    <a:pt x="203" y="791"/>
                    <a:pt x="266" y="819"/>
                    <a:pt x="322" y="819"/>
                  </a:cubicBezTo>
                  <a:cubicBezTo>
                    <a:pt x="588" y="819"/>
                    <a:pt x="819" y="616"/>
                    <a:pt x="938" y="413"/>
                  </a:cubicBezTo>
                  <a:lnTo>
                    <a:pt x="938" y="385"/>
                  </a:lnTo>
                  <a:cubicBezTo>
                    <a:pt x="994" y="294"/>
                    <a:pt x="1022" y="238"/>
                    <a:pt x="994" y="147"/>
                  </a:cubicBezTo>
                  <a:cubicBezTo>
                    <a:pt x="994" y="64"/>
                    <a:pt x="903" y="1"/>
                    <a:pt x="81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79"/>
            <p:cNvSpPr/>
            <p:nvPr/>
          </p:nvSpPr>
          <p:spPr>
            <a:xfrm>
              <a:off x="6435830" y="2339276"/>
              <a:ext cx="29126" cy="31789"/>
            </a:xfrm>
            <a:custGeom>
              <a:rect b="b" l="l" r="r" t="t"/>
              <a:pathLst>
                <a:path extrusionOk="0" h="1397" w="1280">
                  <a:moveTo>
                    <a:pt x="1004" y="1"/>
                  </a:moveTo>
                  <a:cubicBezTo>
                    <a:pt x="810" y="1"/>
                    <a:pt x="626" y="161"/>
                    <a:pt x="490" y="298"/>
                  </a:cubicBezTo>
                  <a:cubicBezTo>
                    <a:pt x="315" y="472"/>
                    <a:pt x="203" y="675"/>
                    <a:pt x="56" y="878"/>
                  </a:cubicBezTo>
                  <a:cubicBezTo>
                    <a:pt x="0" y="934"/>
                    <a:pt x="28" y="1025"/>
                    <a:pt x="84" y="1109"/>
                  </a:cubicBezTo>
                  <a:cubicBezTo>
                    <a:pt x="112" y="1172"/>
                    <a:pt x="175" y="1256"/>
                    <a:pt x="259" y="1284"/>
                  </a:cubicBezTo>
                  <a:lnTo>
                    <a:pt x="378" y="1284"/>
                  </a:lnTo>
                  <a:cubicBezTo>
                    <a:pt x="398" y="1349"/>
                    <a:pt x="466" y="1397"/>
                    <a:pt x="544" y="1397"/>
                  </a:cubicBezTo>
                  <a:cubicBezTo>
                    <a:pt x="574" y="1397"/>
                    <a:pt x="606" y="1390"/>
                    <a:pt x="637" y="1374"/>
                  </a:cubicBezTo>
                  <a:cubicBezTo>
                    <a:pt x="665" y="1374"/>
                    <a:pt x="665" y="1346"/>
                    <a:pt x="699" y="1346"/>
                  </a:cubicBezTo>
                  <a:cubicBezTo>
                    <a:pt x="727" y="1318"/>
                    <a:pt x="755" y="1284"/>
                    <a:pt x="755" y="1256"/>
                  </a:cubicBezTo>
                  <a:cubicBezTo>
                    <a:pt x="839" y="1200"/>
                    <a:pt x="902" y="1172"/>
                    <a:pt x="958" y="1109"/>
                  </a:cubicBezTo>
                  <a:cubicBezTo>
                    <a:pt x="1014" y="1025"/>
                    <a:pt x="1077" y="934"/>
                    <a:pt x="1105" y="850"/>
                  </a:cubicBezTo>
                  <a:cubicBezTo>
                    <a:pt x="1224" y="675"/>
                    <a:pt x="1280" y="409"/>
                    <a:pt x="1280" y="207"/>
                  </a:cubicBezTo>
                  <a:cubicBezTo>
                    <a:pt x="1252" y="95"/>
                    <a:pt x="1189" y="4"/>
                    <a:pt x="1049" y="4"/>
                  </a:cubicBezTo>
                  <a:cubicBezTo>
                    <a:pt x="1034" y="2"/>
                    <a:pt x="1019" y="1"/>
                    <a:pt x="10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79"/>
            <p:cNvSpPr/>
            <p:nvPr/>
          </p:nvSpPr>
          <p:spPr>
            <a:xfrm>
              <a:off x="6413872" y="2378392"/>
              <a:ext cx="26965" cy="12697"/>
            </a:xfrm>
            <a:custGeom>
              <a:rect b="b" l="l" r="r" t="t"/>
              <a:pathLst>
                <a:path extrusionOk="0" h="558" w="1185">
                  <a:moveTo>
                    <a:pt x="715" y="1"/>
                  </a:moveTo>
                  <a:cubicBezTo>
                    <a:pt x="691" y="1"/>
                    <a:pt x="667" y="2"/>
                    <a:pt x="644" y="5"/>
                  </a:cubicBezTo>
                  <a:cubicBezTo>
                    <a:pt x="553" y="33"/>
                    <a:pt x="469" y="89"/>
                    <a:pt x="350" y="89"/>
                  </a:cubicBezTo>
                  <a:cubicBezTo>
                    <a:pt x="231" y="124"/>
                    <a:pt x="147" y="180"/>
                    <a:pt x="91" y="264"/>
                  </a:cubicBezTo>
                  <a:cubicBezTo>
                    <a:pt x="0" y="411"/>
                    <a:pt x="91" y="529"/>
                    <a:pt x="231" y="557"/>
                  </a:cubicBezTo>
                  <a:cubicBezTo>
                    <a:pt x="378" y="557"/>
                    <a:pt x="525" y="501"/>
                    <a:pt x="672" y="501"/>
                  </a:cubicBezTo>
                  <a:cubicBezTo>
                    <a:pt x="728" y="474"/>
                    <a:pt x="818" y="439"/>
                    <a:pt x="874" y="383"/>
                  </a:cubicBezTo>
                  <a:lnTo>
                    <a:pt x="874" y="411"/>
                  </a:lnTo>
                  <a:cubicBezTo>
                    <a:pt x="911" y="470"/>
                    <a:pt x="972" y="497"/>
                    <a:pt x="1028" y="497"/>
                  </a:cubicBezTo>
                  <a:cubicBezTo>
                    <a:pt x="1110" y="497"/>
                    <a:pt x="1185" y="442"/>
                    <a:pt x="1168" y="355"/>
                  </a:cubicBezTo>
                  <a:lnTo>
                    <a:pt x="1168" y="327"/>
                  </a:lnTo>
                  <a:lnTo>
                    <a:pt x="1168" y="299"/>
                  </a:lnTo>
                  <a:cubicBezTo>
                    <a:pt x="1143" y="110"/>
                    <a:pt x="926" y="1"/>
                    <a:pt x="7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79"/>
            <p:cNvSpPr/>
            <p:nvPr/>
          </p:nvSpPr>
          <p:spPr>
            <a:xfrm>
              <a:off x="6375370" y="2366400"/>
              <a:ext cx="31197" cy="24689"/>
            </a:xfrm>
            <a:custGeom>
              <a:rect b="b" l="l" r="r" t="t"/>
              <a:pathLst>
                <a:path extrusionOk="0" h="1085" w="1371">
                  <a:moveTo>
                    <a:pt x="868" y="0"/>
                  </a:moveTo>
                  <a:cubicBezTo>
                    <a:pt x="843" y="0"/>
                    <a:pt x="817" y="2"/>
                    <a:pt x="790" y="8"/>
                  </a:cubicBezTo>
                  <a:cubicBezTo>
                    <a:pt x="588" y="64"/>
                    <a:pt x="497" y="238"/>
                    <a:pt x="385" y="385"/>
                  </a:cubicBezTo>
                  <a:cubicBezTo>
                    <a:pt x="210" y="588"/>
                    <a:pt x="0" y="735"/>
                    <a:pt x="63" y="1001"/>
                  </a:cubicBezTo>
                  <a:cubicBezTo>
                    <a:pt x="63" y="1028"/>
                    <a:pt x="91" y="1056"/>
                    <a:pt x="91" y="1056"/>
                  </a:cubicBezTo>
                  <a:lnTo>
                    <a:pt x="525" y="1056"/>
                  </a:lnTo>
                  <a:cubicBezTo>
                    <a:pt x="560" y="1056"/>
                    <a:pt x="643" y="1084"/>
                    <a:pt x="734" y="1084"/>
                  </a:cubicBezTo>
                  <a:cubicBezTo>
                    <a:pt x="846" y="1001"/>
                    <a:pt x="937" y="854"/>
                    <a:pt x="993" y="735"/>
                  </a:cubicBezTo>
                  <a:cubicBezTo>
                    <a:pt x="993" y="735"/>
                    <a:pt x="1021" y="735"/>
                    <a:pt x="1021" y="707"/>
                  </a:cubicBezTo>
                  <a:lnTo>
                    <a:pt x="1049" y="679"/>
                  </a:lnTo>
                  <a:cubicBezTo>
                    <a:pt x="1140" y="588"/>
                    <a:pt x="1259" y="560"/>
                    <a:pt x="1315" y="476"/>
                  </a:cubicBezTo>
                  <a:cubicBezTo>
                    <a:pt x="1371" y="357"/>
                    <a:pt x="1343" y="238"/>
                    <a:pt x="1259" y="154"/>
                  </a:cubicBezTo>
                  <a:cubicBezTo>
                    <a:pt x="1224" y="126"/>
                    <a:pt x="1168" y="92"/>
                    <a:pt x="1112" y="92"/>
                  </a:cubicBezTo>
                  <a:cubicBezTo>
                    <a:pt x="1061" y="46"/>
                    <a:pt x="977" y="0"/>
                    <a:pt x="86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79"/>
            <p:cNvSpPr/>
            <p:nvPr/>
          </p:nvSpPr>
          <p:spPr>
            <a:xfrm>
              <a:off x="6394621" y="2337934"/>
              <a:ext cx="24530" cy="24666"/>
            </a:xfrm>
            <a:custGeom>
              <a:rect b="b" l="l" r="r" t="t"/>
              <a:pathLst>
                <a:path extrusionOk="0" h="1084" w="1078">
                  <a:moveTo>
                    <a:pt x="771" y="1"/>
                  </a:moveTo>
                  <a:cubicBezTo>
                    <a:pt x="693" y="1"/>
                    <a:pt x="613" y="31"/>
                    <a:pt x="553" y="91"/>
                  </a:cubicBezTo>
                  <a:cubicBezTo>
                    <a:pt x="553" y="91"/>
                    <a:pt x="525" y="91"/>
                    <a:pt x="525" y="119"/>
                  </a:cubicBezTo>
                  <a:cubicBezTo>
                    <a:pt x="497" y="119"/>
                    <a:pt x="469" y="154"/>
                    <a:pt x="469" y="182"/>
                  </a:cubicBezTo>
                  <a:cubicBezTo>
                    <a:pt x="350" y="266"/>
                    <a:pt x="203" y="413"/>
                    <a:pt x="175" y="587"/>
                  </a:cubicBezTo>
                  <a:lnTo>
                    <a:pt x="119" y="587"/>
                  </a:lnTo>
                  <a:cubicBezTo>
                    <a:pt x="0" y="678"/>
                    <a:pt x="63" y="853"/>
                    <a:pt x="203" y="853"/>
                  </a:cubicBezTo>
                  <a:cubicBezTo>
                    <a:pt x="294" y="853"/>
                    <a:pt x="378" y="909"/>
                    <a:pt x="469" y="909"/>
                  </a:cubicBezTo>
                  <a:lnTo>
                    <a:pt x="469" y="965"/>
                  </a:lnTo>
                  <a:cubicBezTo>
                    <a:pt x="497" y="1028"/>
                    <a:pt x="553" y="1084"/>
                    <a:pt x="644" y="1084"/>
                  </a:cubicBezTo>
                  <a:cubicBezTo>
                    <a:pt x="846" y="1056"/>
                    <a:pt x="874" y="790"/>
                    <a:pt x="965" y="615"/>
                  </a:cubicBezTo>
                  <a:cubicBezTo>
                    <a:pt x="993" y="468"/>
                    <a:pt x="1077" y="329"/>
                    <a:pt x="1021" y="182"/>
                  </a:cubicBezTo>
                  <a:cubicBezTo>
                    <a:pt x="988" y="62"/>
                    <a:pt x="882" y="1"/>
                    <a:pt x="77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79"/>
            <p:cNvSpPr/>
            <p:nvPr/>
          </p:nvSpPr>
          <p:spPr>
            <a:xfrm>
              <a:off x="6651252" y="1999908"/>
              <a:ext cx="84831" cy="126745"/>
            </a:xfrm>
            <a:custGeom>
              <a:rect b="b" l="l" r="r" t="t"/>
              <a:pathLst>
                <a:path extrusionOk="0" h="5570" w="3728">
                  <a:moveTo>
                    <a:pt x="3001" y="1"/>
                  </a:moveTo>
                  <a:cubicBezTo>
                    <a:pt x="2992" y="1"/>
                    <a:pt x="2982" y="2"/>
                    <a:pt x="2973" y="3"/>
                  </a:cubicBezTo>
                  <a:cubicBezTo>
                    <a:pt x="2770" y="3"/>
                    <a:pt x="2560" y="115"/>
                    <a:pt x="2420" y="206"/>
                  </a:cubicBezTo>
                  <a:cubicBezTo>
                    <a:pt x="2211" y="381"/>
                    <a:pt x="2183" y="500"/>
                    <a:pt x="2127" y="730"/>
                  </a:cubicBezTo>
                  <a:cubicBezTo>
                    <a:pt x="1980" y="1164"/>
                    <a:pt x="1896" y="1632"/>
                    <a:pt x="1686" y="2038"/>
                  </a:cubicBezTo>
                  <a:cubicBezTo>
                    <a:pt x="1630" y="2157"/>
                    <a:pt x="1574" y="2304"/>
                    <a:pt x="1511" y="2451"/>
                  </a:cubicBezTo>
                  <a:cubicBezTo>
                    <a:pt x="1399" y="2562"/>
                    <a:pt x="1336" y="2772"/>
                    <a:pt x="1253" y="2912"/>
                  </a:cubicBezTo>
                  <a:cubicBezTo>
                    <a:pt x="1134" y="3122"/>
                    <a:pt x="1022" y="3325"/>
                    <a:pt x="847" y="3527"/>
                  </a:cubicBezTo>
                  <a:cubicBezTo>
                    <a:pt x="700" y="3702"/>
                    <a:pt x="497" y="3821"/>
                    <a:pt x="323" y="3996"/>
                  </a:cubicBezTo>
                  <a:cubicBezTo>
                    <a:pt x="176" y="4171"/>
                    <a:pt x="1" y="4283"/>
                    <a:pt x="113" y="4548"/>
                  </a:cubicBezTo>
                  <a:cubicBezTo>
                    <a:pt x="148" y="4604"/>
                    <a:pt x="176" y="4632"/>
                    <a:pt x="204" y="4660"/>
                  </a:cubicBezTo>
                  <a:cubicBezTo>
                    <a:pt x="232" y="4870"/>
                    <a:pt x="406" y="5010"/>
                    <a:pt x="553" y="5185"/>
                  </a:cubicBezTo>
                  <a:cubicBezTo>
                    <a:pt x="637" y="5275"/>
                    <a:pt x="728" y="5331"/>
                    <a:pt x="847" y="5394"/>
                  </a:cubicBezTo>
                  <a:cubicBezTo>
                    <a:pt x="959" y="5450"/>
                    <a:pt x="1106" y="5534"/>
                    <a:pt x="1253" y="5569"/>
                  </a:cubicBezTo>
                  <a:cubicBezTo>
                    <a:pt x="1511" y="5569"/>
                    <a:pt x="1805" y="5331"/>
                    <a:pt x="1952" y="5129"/>
                  </a:cubicBezTo>
                  <a:cubicBezTo>
                    <a:pt x="2071" y="5010"/>
                    <a:pt x="2183" y="4870"/>
                    <a:pt x="2273" y="4723"/>
                  </a:cubicBezTo>
                  <a:cubicBezTo>
                    <a:pt x="2329" y="4695"/>
                    <a:pt x="2357" y="4632"/>
                    <a:pt x="2385" y="4604"/>
                  </a:cubicBezTo>
                  <a:cubicBezTo>
                    <a:pt x="2560" y="4373"/>
                    <a:pt x="2735" y="4080"/>
                    <a:pt x="3001" y="3933"/>
                  </a:cubicBezTo>
                  <a:cubicBezTo>
                    <a:pt x="3120" y="3877"/>
                    <a:pt x="3259" y="3821"/>
                    <a:pt x="3378" y="3758"/>
                  </a:cubicBezTo>
                  <a:cubicBezTo>
                    <a:pt x="3434" y="3758"/>
                    <a:pt x="3553" y="3702"/>
                    <a:pt x="3581" y="3646"/>
                  </a:cubicBezTo>
                  <a:cubicBezTo>
                    <a:pt x="3672" y="3527"/>
                    <a:pt x="3672" y="3436"/>
                    <a:pt x="3672" y="3325"/>
                  </a:cubicBezTo>
                  <a:cubicBezTo>
                    <a:pt x="3700" y="3178"/>
                    <a:pt x="3728" y="3031"/>
                    <a:pt x="3728" y="2856"/>
                  </a:cubicBezTo>
                  <a:cubicBezTo>
                    <a:pt x="3700" y="2737"/>
                    <a:pt x="3644" y="2681"/>
                    <a:pt x="3581" y="2653"/>
                  </a:cubicBezTo>
                  <a:lnTo>
                    <a:pt x="3581" y="2423"/>
                  </a:lnTo>
                  <a:cubicBezTo>
                    <a:pt x="3581" y="2248"/>
                    <a:pt x="3581" y="2038"/>
                    <a:pt x="3609" y="1863"/>
                  </a:cubicBezTo>
                  <a:cubicBezTo>
                    <a:pt x="3609" y="1688"/>
                    <a:pt x="3672" y="1549"/>
                    <a:pt x="3644" y="1402"/>
                  </a:cubicBezTo>
                  <a:cubicBezTo>
                    <a:pt x="3625" y="1338"/>
                    <a:pt x="3567" y="1309"/>
                    <a:pt x="3508" y="1309"/>
                  </a:cubicBezTo>
                  <a:cubicBezTo>
                    <a:pt x="3456" y="1309"/>
                    <a:pt x="3404" y="1331"/>
                    <a:pt x="3378" y="1374"/>
                  </a:cubicBezTo>
                  <a:cubicBezTo>
                    <a:pt x="3294" y="1549"/>
                    <a:pt x="3322" y="1779"/>
                    <a:pt x="3147" y="1898"/>
                  </a:cubicBezTo>
                  <a:cubicBezTo>
                    <a:pt x="2976" y="2017"/>
                    <a:pt x="2844" y="2205"/>
                    <a:pt x="2647" y="2205"/>
                  </a:cubicBezTo>
                  <a:cubicBezTo>
                    <a:pt x="2611" y="2205"/>
                    <a:pt x="2573" y="2199"/>
                    <a:pt x="2532" y="2185"/>
                  </a:cubicBezTo>
                  <a:cubicBezTo>
                    <a:pt x="2504" y="2157"/>
                    <a:pt x="2448" y="2129"/>
                    <a:pt x="2448" y="2101"/>
                  </a:cubicBezTo>
                  <a:cubicBezTo>
                    <a:pt x="2357" y="1982"/>
                    <a:pt x="2357" y="1751"/>
                    <a:pt x="2329" y="1632"/>
                  </a:cubicBezTo>
                  <a:lnTo>
                    <a:pt x="2329" y="1604"/>
                  </a:lnTo>
                  <a:cubicBezTo>
                    <a:pt x="2329" y="1549"/>
                    <a:pt x="2357" y="1486"/>
                    <a:pt x="2385" y="1402"/>
                  </a:cubicBezTo>
                  <a:cubicBezTo>
                    <a:pt x="2448" y="1402"/>
                    <a:pt x="2504" y="1374"/>
                    <a:pt x="2532" y="1311"/>
                  </a:cubicBezTo>
                  <a:cubicBezTo>
                    <a:pt x="2560" y="1283"/>
                    <a:pt x="2560" y="1283"/>
                    <a:pt x="2560" y="1255"/>
                  </a:cubicBezTo>
                  <a:cubicBezTo>
                    <a:pt x="2679" y="1080"/>
                    <a:pt x="2798" y="933"/>
                    <a:pt x="2882" y="758"/>
                  </a:cubicBezTo>
                  <a:cubicBezTo>
                    <a:pt x="3057" y="702"/>
                    <a:pt x="3231" y="556"/>
                    <a:pt x="3259" y="381"/>
                  </a:cubicBezTo>
                  <a:cubicBezTo>
                    <a:pt x="3259" y="216"/>
                    <a:pt x="3160" y="1"/>
                    <a:pt x="30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79"/>
            <p:cNvSpPr/>
            <p:nvPr/>
          </p:nvSpPr>
          <p:spPr>
            <a:xfrm>
              <a:off x="6715057" y="1975606"/>
              <a:ext cx="17089" cy="18887"/>
            </a:xfrm>
            <a:custGeom>
              <a:rect b="b" l="l" r="r" t="t"/>
              <a:pathLst>
                <a:path extrusionOk="0" h="830" w="751">
                  <a:moveTo>
                    <a:pt x="524" y="1"/>
                  </a:moveTo>
                  <a:cubicBezTo>
                    <a:pt x="475" y="1"/>
                    <a:pt x="428" y="24"/>
                    <a:pt x="399" y="78"/>
                  </a:cubicBezTo>
                  <a:cubicBezTo>
                    <a:pt x="371" y="106"/>
                    <a:pt x="343" y="134"/>
                    <a:pt x="316" y="169"/>
                  </a:cubicBezTo>
                  <a:cubicBezTo>
                    <a:pt x="281" y="197"/>
                    <a:pt x="253" y="225"/>
                    <a:pt x="225" y="281"/>
                  </a:cubicBezTo>
                  <a:cubicBezTo>
                    <a:pt x="197" y="309"/>
                    <a:pt x="169" y="344"/>
                    <a:pt x="141" y="400"/>
                  </a:cubicBezTo>
                  <a:cubicBezTo>
                    <a:pt x="141" y="428"/>
                    <a:pt x="106" y="456"/>
                    <a:pt x="78" y="484"/>
                  </a:cubicBezTo>
                  <a:cubicBezTo>
                    <a:pt x="1" y="593"/>
                    <a:pt x="65" y="725"/>
                    <a:pt x="167" y="725"/>
                  </a:cubicBezTo>
                  <a:cubicBezTo>
                    <a:pt x="177" y="725"/>
                    <a:pt x="187" y="724"/>
                    <a:pt x="197" y="722"/>
                  </a:cubicBezTo>
                  <a:cubicBezTo>
                    <a:pt x="225" y="694"/>
                    <a:pt x="253" y="694"/>
                    <a:pt x="281" y="694"/>
                  </a:cubicBezTo>
                  <a:cubicBezTo>
                    <a:pt x="309" y="785"/>
                    <a:pt x="395" y="829"/>
                    <a:pt x="478" y="829"/>
                  </a:cubicBezTo>
                  <a:cubicBezTo>
                    <a:pt x="581" y="829"/>
                    <a:pt x="681" y="762"/>
                    <a:pt x="665" y="631"/>
                  </a:cubicBezTo>
                  <a:lnTo>
                    <a:pt x="665" y="575"/>
                  </a:lnTo>
                  <a:cubicBezTo>
                    <a:pt x="693" y="547"/>
                    <a:pt x="693" y="484"/>
                    <a:pt x="693" y="456"/>
                  </a:cubicBezTo>
                  <a:lnTo>
                    <a:pt x="693" y="344"/>
                  </a:lnTo>
                  <a:lnTo>
                    <a:pt x="693" y="253"/>
                  </a:lnTo>
                  <a:cubicBezTo>
                    <a:pt x="751" y="114"/>
                    <a:pt x="633" y="1"/>
                    <a:pt x="52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79"/>
            <p:cNvSpPr/>
            <p:nvPr/>
          </p:nvSpPr>
          <p:spPr>
            <a:xfrm>
              <a:off x="6328427" y="1976015"/>
              <a:ext cx="174258" cy="117006"/>
            </a:xfrm>
            <a:custGeom>
              <a:rect b="b" l="l" r="r" t="t"/>
              <a:pathLst>
                <a:path extrusionOk="0" h="5142" w="7658">
                  <a:moveTo>
                    <a:pt x="5845" y="0"/>
                  </a:moveTo>
                  <a:cubicBezTo>
                    <a:pt x="5672" y="0"/>
                    <a:pt x="5544" y="184"/>
                    <a:pt x="5475" y="326"/>
                  </a:cubicBezTo>
                  <a:cubicBezTo>
                    <a:pt x="5447" y="410"/>
                    <a:pt x="5447" y="466"/>
                    <a:pt x="5475" y="529"/>
                  </a:cubicBezTo>
                  <a:cubicBezTo>
                    <a:pt x="5447" y="529"/>
                    <a:pt x="5447" y="557"/>
                    <a:pt x="5419" y="585"/>
                  </a:cubicBezTo>
                  <a:cubicBezTo>
                    <a:pt x="5385" y="641"/>
                    <a:pt x="5385" y="676"/>
                    <a:pt x="5419" y="732"/>
                  </a:cubicBezTo>
                  <a:cubicBezTo>
                    <a:pt x="5357" y="788"/>
                    <a:pt x="5329" y="850"/>
                    <a:pt x="5273" y="906"/>
                  </a:cubicBezTo>
                  <a:cubicBezTo>
                    <a:pt x="5182" y="962"/>
                    <a:pt x="5098" y="1025"/>
                    <a:pt x="5035" y="1081"/>
                  </a:cubicBezTo>
                  <a:cubicBezTo>
                    <a:pt x="4832" y="1200"/>
                    <a:pt x="4657" y="1312"/>
                    <a:pt x="4455" y="1459"/>
                  </a:cubicBezTo>
                  <a:cubicBezTo>
                    <a:pt x="4336" y="1550"/>
                    <a:pt x="4224" y="1634"/>
                    <a:pt x="4105" y="1724"/>
                  </a:cubicBezTo>
                  <a:cubicBezTo>
                    <a:pt x="3783" y="1899"/>
                    <a:pt x="3497" y="2102"/>
                    <a:pt x="3203" y="2333"/>
                  </a:cubicBezTo>
                  <a:cubicBezTo>
                    <a:pt x="2825" y="2389"/>
                    <a:pt x="2504" y="2738"/>
                    <a:pt x="2182" y="2948"/>
                  </a:cubicBezTo>
                  <a:cubicBezTo>
                    <a:pt x="2007" y="3060"/>
                    <a:pt x="1804" y="3151"/>
                    <a:pt x="1630" y="3235"/>
                  </a:cubicBezTo>
                  <a:cubicBezTo>
                    <a:pt x="1539" y="3298"/>
                    <a:pt x="1483" y="3354"/>
                    <a:pt x="1399" y="3410"/>
                  </a:cubicBezTo>
                  <a:cubicBezTo>
                    <a:pt x="1336" y="3410"/>
                    <a:pt x="1308" y="3438"/>
                    <a:pt x="1252" y="3473"/>
                  </a:cubicBezTo>
                  <a:cubicBezTo>
                    <a:pt x="1252" y="3473"/>
                    <a:pt x="1161" y="3529"/>
                    <a:pt x="1189" y="3529"/>
                  </a:cubicBezTo>
                  <a:cubicBezTo>
                    <a:pt x="1161" y="3529"/>
                    <a:pt x="1161" y="3529"/>
                    <a:pt x="1133" y="3556"/>
                  </a:cubicBezTo>
                  <a:cubicBezTo>
                    <a:pt x="1049" y="3529"/>
                    <a:pt x="958" y="3501"/>
                    <a:pt x="874" y="3473"/>
                  </a:cubicBezTo>
                  <a:cubicBezTo>
                    <a:pt x="839" y="3473"/>
                    <a:pt x="839" y="3473"/>
                    <a:pt x="812" y="3438"/>
                  </a:cubicBezTo>
                  <a:cubicBezTo>
                    <a:pt x="780" y="3426"/>
                    <a:pt x="750" y="3420"/>
                    <a:pt x="722" y="3420"/>
                  </a:cubicBezTo>
                  <a:cubicBezTo>
                    <a:pt x="618" y="3420"/>
                    <a:pt x="533" y="3491"/>
                    <a:pt x="462" y="3556"/>
                  </a:cubicBezTo>
                  <a:lnTo>
                    <a:pt x="315" y="3556"/>
                  </a:lnTo>
                  <a:cubicBezTo>
                    <a:pt x="231" y="3556"/>
                    <a:pt x="140" y="3612"/>
                    <a:pt x="112" y="3675"/>
                  </a:cubicBezTo>
                  <a:cubicBezTo>
                    <a:pt x="56" y="3703"/>
                    <a:pt x="56" y="3759"/>
                    <a:pt x="28" y="3822"/>
                  </a:cubicBezTo>
                  <a:cubicBezTo>
                    <a:pt x="0" y="3906"/>
                    <a:pt x="56" y="3997"/>
                    <a:pt x="112" y="4025"/>
                  </a:cubicBezTo>
                  <a:cubicBezTo>
                    <a:pt x="175" y="4053"/>
                    <a:pt x="203" y="4081"/>
                    <a:pt x="259" y="4081"/>
                  </a:cubicBezTo>
                  <a:cubicBezTo>
                    <a:pt x="350" y="4137"/>
                    <a:pt x="462" y="4137"/>
                    <a:pt x="553" y="4172"/>
                  </a:cubicBezTo>
                  <a:cubicBezTo>
                    <a:pt x="637" y="4172"/>
                    <a:pt x="756" y="4200"/>
                    <a:pt x="839" y="4200"/>
                  </a:cubicBezTo>
                  <a:lnTo>
                    <a:pt x="902" y="4200"/>
                  </a:lnTo>
                  <a:cubicBezTo>
                    <a:pt x="930" y="4284"/>
                    <a:pt x="986" y="4403"/>
                    <a:pt x="1077" y="4458"/>
                  </a:cubicBezTo>
                  <a:cubicBezTo>
                    <a:pt x="1077" y="4549"/>
                    <a:pt x="1105" y="4661"/>
                    <a:pt x="1133" y="4724"/>
                  </a:cubicBezTo>
                  <a:cubicBezTo>
                    <a:pt x="1133" y="4808"/>
                    <a:pt x="1161" y="4899"/>
                    <a:pt x="1224" y="4955"/>
                  </a:cubicBezTo>
                  <a:cubicBezTo>
                    <a:pt x="1224" y="5083"/>
                    <a:pt x="1318" y="5141"/>
                    <a:pt x="1413" y="5141"/>
                  </a:cubicBezTo>
                  <a:cubicBezTo>
                    <a:pt x="1514" y="5141"/>
                    <a:pt x="1616" y="5074"/>
                    <a:pt x="1602" y="4955"/>
                  </a:cubicBezTo>
                  <a:lnTo>
                    <a:pt x="1602" y="4661"/>
                  </a:lnTo>
                  <a:lnTo>
                    <a:pt x="1602" y="4605"/>
                  </a:lnTo>
                  <a:cubicBezTo>
                    <a:pt x="1630" y="4458"/>
                    <a:pt x="1630" y="4284"/>
                    <a:pt x="1574" y="4137"/>
                  </a:cubicBezTo>
                  <a:cubicBezTo>
                    <a:pt x="1602" y="4137"/>
                    <a:pt x="1630" y="4137"/>
                    <a:pt x="1658" y="4109"/>
                  </a:cubicBezTo>
                  <a:cubicBezTo>
                    <a:pt x="1714" y="4081"/>
                    <a:pt x="1776" y="4025"/>
                    <a:pt x="1860" y="3997"/>
                  </a:cubicBezTo>
                  <a:cubicBezTo>
                    <a:pt x="2007" y="3878"/>
                    <a:pt x="2182" y="3759"/>
                    <a:pt x="2329" y="3647"/>
                  </a:cubicBezTo>
                  <a:cubicBezTo>
                    <a:pt x="2385" y="3612"/>
                    <a:pt x="2413" y="3584"/>
                    <a:pt x="2476" y="3556"/>
                  </a:cubicBezTo>
                  <a:lnTo>
                    <a:pt x="2532" y="3556"/>
                  </a:lnTo>
                  <a:cubicBezTo>
                    <a:pt x="2734" y="3529"/>
                    <a:pt x="2972" y="3382"/>
                    <a:pt x="3175" y="3263"/>
                  </a:cubicBezTo>
                  <a:cubicBezTo>
                    <a:pt x="3378" y="3179"/>
                    <a:pt x="3581" y="3032"/>
                    <a:pt x="3755" y="2913"/>
                  </a:cubicBezTo>
                  <a:cubicBezTo>
                    <a:pt x="4133" y="2654"/>
                    <a:pt x="4510" y="2389"/>
                    <a:pt x="4804" y="2039"/>
                  </a:cubicBezTo>
                  <a:cubicBezTo>
                    <a:pt x="4979" y="1955"/>
                    <a:pt x="5126" y="1780"/>
                    <a:pt x="5245" y="1690"/>
                  </a:cubicBezTo>
                  <a:cubicBezTo>
                    <a:pt x="5385" y="1578"/>
                    <a:pt x="5531" y="1431"/>
                    <a:pt x="5650" y="1312"/>
                  </a:cubicBezTo>
                  <a:lnTo>
                    <a:pt x="5678" y="1312"/>
                  </a:lnTo>
                  <a:cubicBezTo>
                    <a:pt x="5718" y="1321"/>
                    <a:pt x="5757" y="1324"/>
                    <a:pt x="5795" y="1324"/>
                  </a:cubicBezTo>
                  <a:cubicBezTo>
                    <a:pt x="5872" y="1324"/>
                    <a:pt x="5949" y="1312"/>
                    <a:pt x="6028" y="1312"/>
                  </a:cubicBezTo>
                  <a:cubicBezTo>
                    <a:pt x="6175" y="1284"/>
                    <a:pt x="6322" y="1284"/>
                    <a:pt x="6496" y="1256"/>
                  </a:cubicBezTo>
                  <a:cubicBezTo>
                    <a:pt x="6699" y="1228"/>
                    <a:pt x="6930" y="1200"/>
                    <a:pt x="7133" y="1109"/>
                  </a:cubicBezTo>
                  <a:lnTo>
                    <a:pt x="7168" y="1109"/>
                  </a:lnTo>
                  <a:cubicBezTo>
                    <a:pt x="7251" y="1109"/>
                    <a:pt x="7307" y="1081"/>
                    <a:pt x="7370" y="1053"/>
                  </a:cubicBezTo>
                  <a:cubicBezTo>
                    <a:pt x="7384" y="1039"/>
                    <a:pt x="7391" y="1032"/>
                    <a:pt x="7395" y="1032"/>
                  </a:cubicBezTo>
                  <a:cubicBezTo>
                    <a:pt x="7398" y="1032"/>
                    <a:pt x="7398" y="1039"/>
                    <a:pt x="7398" y="1053"/>
                  </a:cubicBezTo>
                  <a:cubicBezTo>
                    <a:pt x="7398" y="1025"/>
                    <a:pt x="7426" y="1025"/>
                    <a:pt x="7454" y="990"/>
                  </a:cubicBezTo>
                  <a:cubicBezTo>
                    <a:pt x="7482" y="990"/>
                    <a:pt x="7517" y="962"/>
                    <a:pt x="7545" y="934"/>
                  </a:cubicBezTo>
                  <a:cubicBezTo>
                    <a:pt x="7629" y="850"/>
                    <a:pt x="7657" y="732"/>
                    <a:pt x="7601" y="641"/>
                  </a:cubicBezTo>
                  <a:cubicBezTo>
                    <a:pt x="7521" y="546"/>
                    <a:pt x="7389" y="474"/>
                    <a:pt x="7267" y="474"/>
                  </a:cubicBezTo>
                  <a:cubicBezTo>
                    <a:pt x="7208" y="474"/>
                    <a:pt x="7152" y="490"/>
                    <a:pt x="7105" y="529"/>
                  </a:cubicBezTo>
                  <a:cubicBezTo>
                    <a:pt x="6993" y="529"/>
                    <a:pt x="6874" y="529"/>
                    <a:pt x="6783" y="557"/>
                  </a:cubicBezTo>
                  <a:cubicBezTo>
                    <a:pt x="6684" y="577"/>
                    <a:pt x="6610" y="596"/>
                    <a:pt x="6513" y="596"/>
                  </a:cubicBezTo>
                  <a:cubicBezTo>
                    <a:pt x="6473" y="596"/>
                    <a:pt x="6429" y="593"/>
                    <a:pt x="6377" y="585"/>
                  </a:cubicBezTo>
                  <a:cubicBezTo>
                    <a:pt x="6322" y="585"/>
                    <a:pt x="6259" y="557"/>
                    <a:pt x="6203" y="557"/>
                  </a:cubicBezTo>
                  <a:cubicBezTo>
                    <a:pt x="6203" y="466"/>
                    <a:pt x="6203" y="382"/>
                    <a:pt x="6175" y="291"/>
                  </a:cubicBezTo>
                  <a:lnTo>
                    <a:pt x="6147" y="291"/>
                  </a:lnTo>
                  <a:cubicBezTo>
                    <a:pt x="6147" y="179"/>
                    <a:pt x="6056" y="60"/>
                    <a:pt x="5972" y="32"/>
                  </a:cubicBezTo>
                  <a:cubicBezTo>
                    <a:pt x="5927" y="10"/>
                    <a:pt x="5885" y="0"/>
                    <a:pt x="584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79"/>
            <p:cNvSpPr/>
            <p:nvPr/>
          </p:nvSpPr>
          <p:spPr>
            <a:xfrm>
              <a:off x="6535270" y="2323006"/>
              <a:ext cx="81713" cy="48696"/>
            </a:xfrm>
            <a:custGeom>
              <a:rect b="b" l="l" r="r" t="t"/>
              <a:pathLst>
                <a:path extrusionOk="0" h="2140" w="3591">
                  <a:moveTo>
                    <a:pt x="3316" y="0"/>
                  </a:moveTo>
                  <a:cubicBezTo>
                    <a:pt x="3288" y="0"/>
                    <a:pt x="3259" y="6"/>
                    <a:pt x="3231" y="20"/>
                  </a:cubicBezTo>
                  <a:cubicBezTo>
                    <a:pt x="2853" y="285"/>
                    <a:pt x="2476" y="488"/>
                    <a:pt x="2035" y="691"/>
                  </a:cubicBezTo>
                  <a:cubicBezTo>
                    <a:pt x="2007" y="719"/>
                    <a:pt x="1951" y="747"/>
                    <a:pt x="1888" y="775"/>
                  </a:cubicBezTo>
                  <a:cubicBezTo>
                    <a:pt x="1658" y="775"/>
                    <a:pt x="1455" y="866"/>
                    <a:pt x="1224" y="950"/>
                  </a:cubicBezTo>
                  <a:cubicBezTo>
                    <a:pt x="1161" y="985"/>
                    <a:pt x="1133" y="1013"/>
                    <a:pt x="1105" y="1041"/>
                  </a:cubicBezTo>
                  <a:cubicBezTo>
                    <a:pt x="1014" y="1041"/>
                    <a:pt x="958" y="1013"/>
                    <a:pt x="875" y="1013"/>
                  </a:cubicBezTo>
                  <a:cubicBezTo>
                    <a:pt x="756" y="1013"/>
                    <a:pt x="700" y="1069"/>
                    <a:pt x="665" y="1124"/>
                  </a:cubicBezTo>
                  <a:lnTo>
                    <a:pt x="637" y="1124"/>
                  </a:lnTo>
                  <a:cubicBezTo>
                    <a:pt x="609" y="1069"/>
                    <a:pt x="581" y="1041"/>
                    <a:pt x="553" y="1013"/>
                  </a:cubicBezTo>
                  <a:cubicBezTo>
                    <a:pt x="490" y="985"/>
                    <a:pt x="434" y="985"/>
                    <a:pt x="406" y="985"/>
                  </a:cubicBezTo>
                  <a:cubicBezTo>
                    <a:pt x="354" y="965"/>
                    <a:pt x="314" y="947"/>
                    <a:pt x="274" y="947"/>
                  </a:cubicBezTo>
                  <a:cubicBezTo>
                    <a:pt x="243" y="947"/>
                    <a:pt x="212" y="957"/>
                    <a:pt x="175" y="985"/>
                  </a:cubicBezTo>
                  <a:cubicBezTo>
                    <a:pt x="0" y="1069"/>
                    <a:pt x="0" y="1334"/>
                    <a:pt x="140" y="1418"/>
                  </a:cubicBezTo>
                  <a:cubicBezTo>
                    <a:pt x="175" y="1446"/>
                    <a:pt x="231" y="1474"/>
                    <a:pt x="259" y="1474"/>
                  </a:cubicBezTo>
                  <a:cubicBezTo>
                    <a:pt x="287" y="1509"/>
                    <a:pt x="287" y="1509"/>
                    <a:pt x="315" y="1509"/>
                  </a:cubicBezTo>
                  <a:cubicBezTo>
                    <a:pt x="434" y="1565"/>
                    <a:pt x="581" y="1593"/>
                    <a:pt x="700" y="1621"/>
                  </a:cubicBezTo>
                  <a:cubicBezTo>
                    <a:pt x="756" y="1621"/>
                    <a:pt x="756" y="1621"/>
                    <a:pt x="784" y="1649"/>
                  </a:cubicBezTo>
                  <a:cubicBezTo>
                    <a:pt x="840" y="1684"/>
                    <a:pt x="875" y="1684"/>
                    <a:pt x="903" y="1684"/>
                  </a:cubicBezTo>
                  <a:cubicBezTo>
                    <a:pt x="903" y="1712"/>
                    <a:pt x="930" y="1740"/>
                    <a:pt x="958" y="1740"/>
                  </a:cubicBezTo>
                  <a:lnTo>
                    <a:pt x="958" y="1768"/>
                  </a:lnTo>
                  <a:cubicBezTo>
                    <a:pt x="930" y="1796"/>
                    <a:pt x="930" y="1859"/>
                    <a:pt x="930" y="1915"/>
                  </a:cubicBezTo>
                  <a:lnTo>
                    <a:pt x="930" y="1971"/>
                  </a:lnTo>
                  <a:lnTo>
                    <a:pt x="930" y="1999"/>
                  </a:lnTo>
                  <a:cubicBezTo>
                    <a:pt x="930" y="2086"/>
                    <a:pt x="1010" y="2139"/>
                    <a:pt x="1085" y="2139"/>
                  </a:cubicBezTo>
                  <a:cubicBezTo>
                    <a:pt x="1112" y="2139"/>
                    <a:pt x="1139" y="2132"/>
                    <a:pt x="1161" y="2117"/>
                  </a:cubicBezTo>
                  <a:cubicBezTo>
                    <a:pt x="1280" y="2061"/>
                    <a:pt x="1364" y="1971"/>
                    <a:pt x="1455" y="1887"/>
                  </a:cubicBezTo>
                  <a:cubicBezTo>
                    <a:pt x="1574" y="1796"/>
                    <a:pt x="1714" y="1712"/>
                    <a:pt x="1832" y="1649"/>
                  </a:cubicBezTo>
                  <a:cubicBezTo>
                    <a:pt x="2098" y="1537"/>
                    <a:pt x="2385" y="1446"/>
                    <a:pt x="2623" y="1334"/>
                  </a:cubicBezTo>
                  <a:cubicBezTo>
                    <a:pt x="2762" y="1271"/>
                    <a:pt x="2853" y="1187"/>
                    <a:pt x="2972" y="1124"/>
                  </a:cubicBezTo>
                  <a:cubicBezTo>
                    <a:pt x="3084" y="1096"/>
                    <a:pt x="3175" y="1069"/>
                    <a:pt x="3231" y="985"/>
                  </a:cubicBezTo>
                  <a:cubicBezTo>
                    <a:pt x="3406" y="775"/>
                    <a:pt x="3378" y="516"/>
                    <a:pt x="3497" y="313"/>
                  </a:cubicBezTo>
                  <a:cubicBezTo>
                    <a:pt x="3591" y="167"/>
                    <a:pt x="3463" y="0"/>
                    <a:pt x="3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79"/>
            <p:cNvSpPr/>
            <p:nvPr/>
          </p:nvSpPr>
          <p:spPr>
            <a:xfrm>
              <a:off x="6656508" y="2193235"/>
              <a:ext cx="47763" cy="93796"/>
            </a:xfrm>
            <a:custGeom>
              <a:rect b="b" l="l" r="r" t="t"/>
              <a:pathLst>
                <a:path extrusionOk="0" h="4122" w="2099">
                  <a:moveTo>
                    <a:pt x="1111" y="1"/>
                  </a:moveTo>
                  <a:cubicBezTo>
                    <a:pt x="1071" y="1"/>
                    <a:pt x="1032" y="16"/>
                    <a:pt x="994" y="45"/>
                  </a:cubicBezTo>
                  <a:cubicBezTo>
                    <a:pt x="728" y="129"/>
                    <a:pt x="791" y="422"/>
                    <a:pt x="819" y="625"/>
                  </a:cubicBezTo>
                  <a:cubicBezTo>
                    <a:pt x="847" y="772"/>
                    <a:pt x="847" y="919"/>
                    <a:pt x="875" y="1059"/>
                  </a:cubicBezTo>
                  <a:cubicBezTo>
                    <a:pt x="875" y="1122"/>
                    <a:pt x="903" y="1178"/>
                    <a:pt x="931" y="1269"/>
                  </a:cubicBezTo>
                  <a:cubicBezTo>
                    <a:pt x="875" y="1471"/>
                    <a:pt x="819" y="1674"/>
                    <a:pt x="756" y="1877"/>
                  </a:cubicBezTo>
                  <a:cubicBezTo>
                    <a:pt x="700" y="2052"/>
                    <a:pt x="644" y="2254"/>
                    <a:pt x="644" y="2457"/>
                  </a:cubicBezTo>
                  <a:cubicBezTo>
                    <a:pt x="616" y="2576"/>
                    <a:pt x="553" y="2695"/>
                    <a:pt x="525" y="2807"/>
                  </a:cubicBezTo>
                  <a:cubicBezTo>
                    <a:pt x="441" y="3017"/>
                    <a:pt x="378" y="3219"/>
                    <a:pt x="322" y="3394"/>
                  </a:cubicBezTo>
                  <a:cubicBezTo>
                    <a:pt x="266" y="3597"/>
                    <a:pt x="175" y="3744"/>
                    <a:pt x="92" y="3919"/>
                  </a:cubicBezTo>
                  <a:lnTo>
                    <a:pt x="92" y="3947"/>
                  </a:lnTo>
                  <a:cubicBezTo>
                    <a:pt x="57" y="3975"/>
                    <a:pt x="29" y="4003"/>
                    <a:pt x="29" y="4031"/>
                  </a:cubicBezTo>
                  <a:cubicBezTo>
                    <a:pt x="1" y="4065"/>
                    <a:pt x="29" y="4093"/>
                    <a:pt x="29" y="4093"/>
                  </a:cubicBezTo>
                  <a:cubicBezTo>
                    <a:pt x="57" y="4121"/>
                    <a:pt x="120" y="4121"/>
                    <a:pt x="148" y="4121"/>
                  </a:cubicBezTo>
                  <a:cubicBezTo>
                    <a:pt x="203" y="4093"/>
                    <a:pt x="231" y="4031"/>
                    <a:pt x="294" y="3975"/>
                  </a:cubicBezTo>
                  <a:cubicBezTo>
                    <a:pt x="294" y="3975"/>
                    <a:pt x="322" y="3947"/>
                    <a:pt x="350" y="3919"/>
                  </a:cubicBezTo>
                  <a:cubicBezTo>
                    <a:pt x="406" y="3891"/>
                    <a:pt x="469" y="3856"/>
                    <a:pt x="497" y="3856"/>
                  </a:cubicBezTo>
                  <a:lnTo>
                    <a:pt x="616" y="3856"/>
                  </a:lnTo>
                  <a:cubicBezTo>
                    <a:pt x="700" y="3856"/>
                    <a:pt x="728" y="3947"/>
                    <a:pt x="791" y="3975"/>
                  </a:cubicBezTo>
                  <a:cubicBezTo>
                    <a:pt x="836" y="4005"/>
                    <a:pt x="908" y="4037"/>
                    <a:pt x="969" y="4037"/>
                  </a:cubicBezTo>
                  <a:cubicBezTo>
                    <a:pt x="1021" y="4037"/>
                    <a:pt x="1065" y="4014"/>
                    <a:pt x="1077" y="3947"/>
                  </a:cubicBezTo>
                  <a:cubicBezTo>
                    <a:pt x="1105" y="3891"/>
                    <a:pt x="1077" y="3828"/>
                    <a:pt x="1050" y="3772"/>
                  </a:cubicBezTo>
                  <a:lnTo>
                    <a:pt x="1050" y="3744"/>
                  </a:lnTo>
                  <a:cubicBezTo>
                    <a:pt x="1077" y="3569"/>
                    <a:pt x="1077" y="3394"/>
                    <a:pt x="1077" y="3191"/>
                  </a:cubicBezTo>
                  <a:lnTo>
                    <a:pt x="1077" y="2926"/>
                  </a:lnTo>
                  <a:cubicBezTo>
                    <a:pt x="1105" y="2779"/>
                    <a:pt x="1140" y="2604"/>
                    <a:pt x="1168" y="2457"/>
                  </a:cubicBezTo>
                  <a:cubicBezTo>
                    <a:pt x="1196" y="2401"/>
                    <a:pt x="1224" y="2373"/>
                    <a:pt x="1224" y="2345"/>
                  </a:cubicBezTo>
                  <a:cubicBezTo>
                    <a:pt x="1315" y="2171"/>
                    <a:pt x="1343" y="1996"/>
                    <a:pt x="1399" y="1821"/>
                  </a:cubicBezTo>
                  <a:cubicBezTo>
                    <a:pt x="1414" y="1825"/>
                    <a:pt x="1430" y="1826"/>
                    <a:pt x="1445" y="1826"/>
                  </a:cubicBezTo>
                  <a:cubicBezTo>
                    <a:pt x="1546" y="1826"/>
                    <a:pt x="1642" y="1751"/>
                    <a:pt x="1721" y="1702"/>
                  </a:cubicBezTo>
                  <a:cubicBezTo>
                    <a:pt x="1749" y="1674"/>
                    <a:pt x="1777" y="1674"/>
                    <a:pt x="1805" y="1646"/>
                  </a:cubicBezTo>
                  <a:cubicBezTo>
                    <a:pt x="1805" y="1646"/>
                    <a:pt x="1840" y="1646"/>
                    <a:pt x="1868" y="1618"/>
                  </a:cubicBezTo>
                  <a:cubicBezTo>
                    <a:pt x="1896" y="1618"/>
                    <a:pt x="1952" y="1583"/>
                    <a:pt x="1952" y="1583"/>
                  </a:cubicBezTo>
                  <a:cubicBezTo>
                    <a:pt x="1980" y="1583"/>
                    <a:pt x="2014" y="1555"/>
                    <a:pt x="2014" y="1555"/>
                  </a:cubicBezTo>
                  <a:cubicBezTo>
                    <a:pt x="2042" y="1499"/>
                    <a:pt x="2070" y="1471"/>
                    <a:pt x="2098" y="1408"/>
                  </a:cubicBezTo>
                  <a:cubicBezTo>
                    <a:pt x="2098" y="1352"/>
                    <a:pt x="2098" y="1297"/>
                    <a:pt x="2042" y="1269"/>
                  </a:cubicBezTo>
                  <a:cubicBezTo>
                    <a:pt x="2042" y="1206"/>
                    <a:pt x="2014" y="1150"/>
                    <a:pt x="1952" y="1122"/>
                  </a:cubicBezTo>
                  <a:cubicBezTo>
                    <a:pt x="1912" y="1102"/>
                    <a:pt x="1873" y="1079"/>
                    <a:pt x="1841" y="1079"/>
                  </a:cubicBezTo>
                  <a:cubicBezTo>
                    <a:pt x="1828" y="1079"/>
                    <a:pt x="1815" y="1083"/>
                    <a:pt x="1805" y="1094"/>
                  </a:cubicBezTo>
                  <a:lnTo>
                    <a:pt x="1721" y="1094"/>
                  </a:lnTo>
                  <a:cubicBezTo>
                    <a:pt x="1721" y="1094"/>
                    <a:pt x="1693" y="1059"/>
                    <a:pt x="1665" y="1059"/>
                  </a:cubicBezTo>
                  <a:cubicBezTo>
                    <a:pt x="1630" y="1031"/>
                    <a:pt x="1574" y="1031"/>
                    <a:pt x="1546" y="1003"/>
                  </a:cubicBezTo>
                  <a:cubicBezTo>
                    <a:pt x="1518" y="975"/>
                    <a:pt x="1518" y="975"/>
                    <a:pt x="1518" y="947"/>
                  </a:cubicBezTo>
                  <a:cubicBezTo>
                    <a:pt x="1490" y="856"/>
                    <a:pt x="1371" y="828"/>
                    <a:pt x="1315" y="828"/>
                  </a:cubicBezTo>
                  <a:cubicBezTo>
                    <a:pt x="1315" y="828"/>
                    <a:pt x="1280" y="828"/>
                    <a:pt x="1280" y="800"/>
                  </a:cubicBezTo>
                  <a:cubicBezTo>
                    <a:pt x="1315" y="772"/>
                    <a:pt x="1343" y="709"/>
                    <a:pt x="1343" y="653"/>
                  </a:cubicBezTo>
                  <a:cubicBezTo>
                    <a:pt x="1343" y="569"/>
                    <a:pt x="1343" y="478"/>
                    <a:pt x="1371" y="394"/>
                  </a:cubicBezTo>
                  <a:cubicBezTo>
                    <a:pt x="1371" y="360"/>
                    <a:pt x="1343" y="332"/>
                    <a:pt x="1343" y="304"/>
                  </a:cubicBezTo>
                  <a:cubicBezTo>
                    <a:pt x="1343" y="220"/>
                    <a:pt x="1315" y="129"/>
                    <a:pt x="1252" y="73"/>
                  </a:cubicBezTo>
                  <a:cubicBezTo>
                    <a:pt x="1207" y="23"/>
                    <a:pt x="1159" y="1"/>
                    <a:pt x="11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79"/>
            <p:cNvSpPr/>
            <p:nvPr/>
          </p:nvSpPr>
          <p:spPr>
            <a:xfrm>
              <a:off x="6360875" y="1995994"/>
              <a:ext cx="133208" cy="94388"/>
            </a:xfrm>
            <a:custGeom>
              <a:rect b="b" l="l" r="r" t="t"/>
              <a:pathLst>
                <a:path extrusionOk="0" h="4148" w="5854">
                  <a:moveTo>
                    <a:pt x="5770" y="0"/>
                  </a:moveTo>
                  <a:cubicBezTo>
                    <a:pt x="5567" y="0"/>
                    <a:pt x="5392" y="0"/>
                    <a:pt x="5182" y="28"/>
                  </a:cubicBezTo>
                  <a:cubicBezTo>
                    <a:pt x="5007" y="56"/>
                    <a:pt x="4805" y="56"/>
                    <a:pt x="4602" y="84"/>
                  </a:cubicBezTo>
                  <a:cubicBezTo>
                    <a:pt x="4427" y="84"/>
                    <a:pt x="4280" y="203"/>
                    <a:pt x="4133" y="287"/>
                  </a:cubicBezTo>
                  <a:cubicBezTo>
                    <a:pt x="4021" y="322"/>
                    <a:pt x="3931" y="378"/>
                    <a:pt x="3847" y="434"/>
                  </a:cubicBezTo>
                  <a:lnTo>
                    <a:pt x="3819" y="462"/>
                  </a:lnTo>
                  <a:cubicBezTo>
                    <a:pt x="3525" y="497"/>
                    <a:pt x="3294" y="756"/>
                    <a:pt x="3084" y="930"/>
                  </a:cubicBezTo>
                  <a:cubicBezTo>
                    <a:pt x="2798" y="1161"/>
                    <a:pt x="2476" y="1399"/>
                    <a:pt x="2155" y="1602"/>
                  </a:cubicBezTo>
                  <a:cubicBezTo>
                    <a:pt x="1861" y="1776"/>
                    <a:pt x="1602" y="1979"/>
                    <a:pt x="1308" y="2154"/>
                  </a:cubicBezTo>
                  <a:cubicBezTo>
                    <a:pt x="1106" y="2301"/>
                    <a:pt x="903" y="2448"/>
                    <a:pt x="728" y="2623"/>
                  </a:cubicBezTo>
                  <a:cubicBezTo>
                    <a:pt x="609" y="2651"/>
                    <a:pt x="525" y="2706"/>
                    <a:pt x="434" y="2769"/>
                  </a:cubicBezTo>
                  <a:cubicBezTo>
                    <a:pt x="350" y="2853"/>
                    <a:pt x="288" y="2909"/>
                    <a:pt x="204" y="3000"/>
                  </a:cubicBezTo>
                  <a:cubicBezTo>
                    <a:pt x="176" y="3000"/>
                    <a:pt x="148" y="3000"/>
                    <a:pt x="113" y="3028"/>
                  </a:cubicBezTo>
                  <a:cubicBezTo>
                    <a:pt x="1" y="3147"/>
                    <a:pt x="29" y="3378"/>
                    <a:pt x="29" y="3553"/>
                  </a:cubicBezTo>
                  <a:cubicBezTo>
                    <a:pt x="29" y="3671"/>
                    <a:pt x="1" y="3783"/>
                    <a:pt x="1" y="3874"/>
                  </a:cubicBezTo>
                  <a:cubicBezTo>
                    <a:pt x="1" y="3930"/>
                    <a:pt x="29" y="4049"/>
                    <a:pt x="1" y="4105"/>
                  </a:cubicBezTo>
                  <a:cubicBezTo>
                    <a:pt x="1" y="4125"/>
                    <a:pt x="28" y="4148"/>
                    <a:pt x="45" y="4148"/>
                  </a:cubicBezTo>
                  <a:cubicBezTo>
                    <a:pt x="52" y="4148"/>
                    <a:pt x="57" y="4143"/>
                    <a:pt x="57" y="4133"/>
                  </a:cubicBezTo>
                  <a:cubicBezTo>
                    <a:pt x="204" y="4021"/>
                    <a:pt x="260" y="3846"/>
                    <a:pt x="288" y="3699"/>
                  </a:cubicBezTo>
                  <a:cubicBezTo>
                    <a:pt x="323" y="3553"/>
                    <a:pt x="288" y="3406"/>
                    <a:pt x="323" y="3294"/>
                  </a:cubicBezTo>
                  <a:lnTo>
                    <a:pt x="323" y="3147"/>
                  </a:lnTo>
                  <a:cubicBezTo>
                    <a:pt x="350" y="3119"/>
                    <a:pt x="406" y="3084"/>
                    <a:pt x="434" y="3028"/>
                  </a:cubicBezTo>
                  <a:cubicBezTo>
                    <a:pt x="581" y="2944"/>
                    <a:pt x="756" y="2825"/>
                    <a:pt x="903" y="2769"/>
                  </a:cubicBezTo>
                  <a:cubicBezTo>
                    <a:pt x="1106" y="2651"/>
                    <a:pt x="1336" y="2532"/>
                    <a:pt x="1511" y="2385"/>
                  </a:cubicBezTo>
                  <a:cubicBezTo>
                    <a:pt x="1805" y="2245"/>
                    <a:pt x="2071" y="2070"/>
                    <a:pt x="2329" y="1895"/>
                  </a:cubicBezTo>
                  <a:cubicBezTo>
                    <a:pt x="2651" y="1721"/>
                    <a:pt x="2945" y="1511"/>
                    <a:pt x="3203" y="1280"/>
                  </a:cubicBezTo>
                  <a:cubicBezTo>
                    <a:pt x="3469" y="1077"/>
                    <a:pt x="3756" y="902"/>
                    <a:pt x="3931" y="637"/>
                  </a:cubicBezTo>
                  <a:cubicBezTo>
                    <a:pt x="3959" y="609"/>
                    <a:pt x="3959" y="609"/>
                    <a:pt x="3959" y="581"/>
                  </a:cubicBezTo>
                  <a:cubicBezTo>
                    <a:pt x="4077" y="553"/>
                    <a:pt x="4196" y="525"/>
                    <a:pt x="4308" y="462"/>
                  </a:cubicBezTo>
                  <a:cubicBezTo>
                    <a:pt x="4399" y="434"/>
                    <a:pt x="4483" y="378"/>
                    <a:pt x="4574" y="350"/>
                  </a:cubicBezTo>
                  <a:cubicBezTo>
                    <a:pt x="4658" y="322"/>
                    <a:pt x="4777" y="322"/>
                    <a:pt x="4868" y="322"/>
                  </a:cubicBezTo>
                  <a:cubicBezTo>
                    <a:pt x="5042" y="322"/>
                    <a:pt x="5245" y="322"/>
                    <a:pt x="5420" y="287"/>
                  </a:cubicBezTo>
                  <a:cubicBezTo>
                    <a:pt x="5532" y="259"/>
                    <a:pt x="5770" y="259"/>
                    <a:pt x="5825" y="112"/>
                  </a:cubicBezTo>
                  <a:cubicBezTo>
                    <a:pt x="5853" y="56"/>
                    <a:pt x="5825" y="0"/>
                    <a:pt x="577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79"/>
            <p:cNvSpPr/>
            <p:nvPr/>
          </p:nvSpPr>
          <p:spPr>
            <a:xfrm>
              <a:off x="6447845" y="1982614"/>
              <a:ext cx="10194" cy="15428"/>
            </a:xfrm>
            <a:custGeom>
              <a:rect b="b" l="l" r="r" t="t"/>
              <a:pathLst>
                <a:path extrusionOk="0" h="678" w="448">
                  <a:moveTo>
                    <a:pt x="395" y="1"/>
                  </a:moveTo>
                  <a:cubicBezTo>
                    <a:pt x="377" y="1"/>
                    <a:pt x="357" y="11"/>
                    <a:pt x="346" y="36"/>
                  </a:cubicBezTo>
                  <a:cubicBezTo>
                    <a:pt x="283" y="120"/>
                    <a:pt x="199" y="176"/>
                    <a:pt x="137" y="295"/>
                  </a:cubicBezTo>
                  <a:cubicBezTo>
                    <a:pt x="81" y="386"/>
                    <a:pt x="53" y="470"/>
                    <a:pt x="25" y="560"/>
                  </a:cubicBezTo>
                  <a:cubicBezTo>
                    <a:pt x="1" y="609"/>
                    <a:pt x="60" y="678"/>
                    <a:pt x="135" y="678"/>
                  </a:cubicBezTo>
                  <a:cubicBezTo>
                    <a:pt x="147" y="678"/>
                    <a:pt x="159" y="676"/>
                    <a:pt x="171" y="672"/>
                  </a:cubicBezTo>
                  <a:cubicBezTo>
                    <a:pt x="283" y="644"/>
                    <a:pt x="311" y="560"/>
                    <a:pt x="374" y="442"/>
                  </a:cubicBezTo>
                  <a:cubicBezTo>
                    <a:pt x="402" y="323"/>
                    <a:pt x="402" y="176"/>
                    <a:pt x="430" y="64"/>
                  </a:cubicBezTo>
                  <a:cubicBezTo>
                    <a:pt x="447" y="26"/>
                    <a:pt x="423" y="1"/>
                    <a:pt x="39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79"/>
            <p:cNvSpPr/>
            <p:nvPr/>
          </p:nvSpPr>
          <p:spPr>
            <a:xfrm>
              <a:off x="6328427" y="2062189"/>
              <a:ext cx="24530" cy="11309"/>
            </a:xfrm>
            <a:custGeom>
              <a:rect b="b" l="l" r="r" t="t"/>
              <a:pathLst>
                <a:path extrusionOk="0" h="497" w="1078">
                  <a:moveTo>
                    <a:pt x="203" y="0"/>
                  </a:moveTo>
                  <a:cubicBezTo>
                    <a:pt x="0" y="35"/>
                    <a:pt x="0" y="294"/>
                    <a:pt x="175" y="350"/>
                  </a:cubicBezTo>
                  <a:cubicBezTo>
                    <a:pt x="259" y="385"/>
                    <a:pt x="350" y="441"/>
                    <a:pt x="434" y="469"/>
                  </a:cubicBezTo>
                  <a:cubicBezTo>
                    <a:pt x="553" y="497"/>
                    <a:pt x="665" y="497"/>
                    <a:pt x="756" y="497"/>
                  </a:cubicBezTo>
                  <a:cubicBezTo>
                    <a:pt x="839" y="497"/>
                    <a:pt x="958" y="469"/>
                    <a:pt x="1014" y="413"/>
                  </a:cubicBezTo>
                  <a:cubicBezTo>
                    <a:pt x="1032" y="399"/>
                    <a:pt x="1025" y="399"/>
                    <a:pt x="1017" y="399"/>
                  </a:cubicBezTo>
                  <a:cubicBezTo>
                    <a:pt x="1009" y="399"/>
                    <a:pt x="1000" y="399"/>
                    <a:pt x="1014" y="385"/>
                  </a:cubicBezTo>
                  <a:cubicBezTo>
                    <a:pt x="1077" y="322"/>
                    <a:pt x="930" y="238"/>
                    <a:pt x="839" y="210"/>
                  </a:cubicBezTo>
                  <a:cubicBezTo>
                    <a:pt x="839" y="210"/>
                    <a:pt x="812" y="175"/>
                    <a:pt x="784" y="175"/>
                  </a:cubicBezTo>
                  <a:cubicBezTo>
                    <a:pt x="756" y="175"/>
                    <a:pt x="700" y="147"/>
                    <a:pt x="665" y="147"/>
                  </a:cubicBezTo>
                  <a:cubicBezTo>
                    <a:pt x="609" y="119"/>
                    <a:pt x="553" y="119"/>
                    <a:pt x="490" y="91"/>
                  </a:cubicBezTo>
                  <a:cubicBezTo>
                    <a:pt x="406" y="35"/>
                    <a:pt x="315" y="0"/>
                    <a:pt x="20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79"/>
            <p:cNvSpPr/>
            <p:nvPr/>
          </p:nvSpPr>
          <p:spPr>
            <a:xfrm>
              <a:off x="6535543" y="2331426"/>
              <a:ext cx="78505" cy="40026"/>
            </a:xfrm>
            <a:custGeom>
              <a:rect b="b" l="l" r="r" t="t"/>
              <a:pathLst>
                <a:path extrusionOk="0" h="1759" w="3450">
                  <a:moveTo>
                    <a:pt x="3296" y="0"/>
                  </a:moveTo>
                  <a:cubicBezTo>
                    <a:pt x="3230" y="0"/>
                    <a:pt x="3161" y="38"/>
                    <a:pt x="3135" y="118"/>
                  </a:cubicBezTo>
                  <a:cubicBezTo>
                    <a:pt x="3100" y="230"/>
                    <a:pt x="3044" y="349"/>
                    <a:pt x="2925" y="405"/>
                  </a:cubicBezTo>
                  <a:cubicBezTo>
                    <a:pt x="2841" y="440"/>
                    <a:pt x="2750" y="496"/>
                    <a:pt x="2639" y="524"/>
                  </a:cubicBezTo>
                  <a:cubicBezTo>
                    <a:pt x="2436" y="643"/>
                    <a:pt x="2226" y="699"/>
                    <a:pt x="1995" y="789"/>
                  </a:cubicBezTo>
                  <a:cubicBezTo>
                    <a:pt x="1911" y="845"/>
                    <a:pt x="1793" y="901"/>
                    <a:pt x="1702" y="964"/>
                  </a:cubicBezTo>
                  <a:cubicBezTo>
                    <a:pt x="1590" y="1020"/>
                    <a:pt x="1499" y="1104"/>
                    <a:pt x="1415" y="1195"/>
                  </a:cubicBezTo>
                  <a:cubicBezTo>
                    <a:pt x="1324" y="1251"/>
                    <a:pt x="1240" y="1314"/>
                    <a:pt x="1149" y="1398"/>
                  </a:cubicBezTo>
                  <a:lnTo>
                    <a:pt x="1149" y="1370"/>
                  </a:lnTo>
                  <a:cubicBezTo>
                    <a:pt x="1149" y="1314"/>
                    <a:pt x="1149" y="1251"/>
                    <a:pt x="1121" y="1223"/>
                  </a:cubicBezTo>
                  <a:cubicBezTo>
                    <a:pt x="1093" y="1223"/>
                    <a:pt x="1065" y="1195"/>
                    <a:pt x="1037" y="1195"/>
                  </a:cubicBezTo>
                  <a:cubicBezTo>
                    <a:pt x="1037" y="1195"/>
                    <a:pt x="1037" y="1167"/>
                    <a:pt x="1002" y="1167"/>
                  </a:cubicBezTo>
                  <a:cubicBezTo>
                    <a:pt x="918" y="1048"/>
                    <a:pt x="800" y="1020"/>
                    <a:pt x="688" y="964"/>
                  </a:cubicBezTo>
                  <a:cubicBezTo>
                    <a:pt x="597" y="929"/>
                    <a:pt x="541" y="873"/>
                    <a:pt x="450" y="845"/>
                  </a:cubicBezTo>
                  <a:cubicBezTo>
                    <a:pt x="422" y="836"/>
                    <a:pt x="393" y="833"/>
                    <a:pt x="364" y="833"/>
                  </a:cubicBezTo>
                  <a:cubicBezTo>
                    <a:pt x="306" y="833"/>
                    <a:pt x="247" y="845"/>
                    <a:pt x="191" y="845"/>
                  </a:cubicBezTo>
                  <a:cubicBezTo>
                    <a:pt x="176" y="839"/>
                    <a:pt x="161" y="837"/>
                    <a:pt x="147" y="837"/>
                  </a:cubicBezTo>
                  <a:cubicBezTo>
                    <a:pt x="34" y="837"/>
                    <a:pt x="0" y="1026"/>
                    <a:pt x="100" y="1076"/>
                  </a:cubicBezTo>
                  <a:cubicBezTo>
                    <a:pt x="191" y="1167"/>
                    <a:pt x="303" y="1139"/>
                    <a:pt x="422" y="1195"/>
                  </a:cubicBezTo>
                  <a:cubicBezTo>
                    <a:pt x="513" y="1223"/>
                    <a:pt x="625" y="1279"/>
                    <a:pt x="716" y="1314"/>
                  </a:cubicBezTo>
                  <a:cubicBezTo>
                    <a:pt x="744" y="1342"/>
                    <a:pt x="772" y="1370"/>
                    <a:pt x="800" y="1370"/>
                  </a:cubicBezTo>
                  <a:cubicBezTo>
                    <a:pt x="800" y="1370"/>
                    <a:pt x="946" y="1398"/>
                    <a:pt x="946" y="1426"/>
                  </a:cubicBezTo>
                  <a:cubicBezTo>
                    <a:pt x="974" y="1454"/>
                    <a:pt x="946" y="1629"/>
                    <a:pt x="946" y="1691"/>
                  </a:cubicBezTo>
                  <a:cubicBezTo>
                    <a:pt x="946" y="1732"/>
                    <a:pt x="961" y="1758"/>
                    <a:pt x="980" y="1758"/>
                  </a:cubicBezTo>
                  <a:cubicBezTo>
                    <a:pt x="987" y="1758"/>
                    <a:pt x="995" y="1755"/>
                    <a:pt x="1002" y="1747"/>
                  </a:cubicBezTo>
                  <a:cubicBezTo>
                    <a:pt x="1121" y="1663"/>
                    <a:pt x="1268" y="1601"/>
                    <a:pt x="1415" y="1545"/>
                  </a:cubicBezTo>
                  <a:cubicBezTo>
                    <a:pt x="1499" y="1454"/>
                    <a:pt x="1618" y="1398"/>
                    <a:pt x="1702" y="1314"/>
                  </a:cubicBezTo>
                  <a:cubicBezTo>
                    <a:pt x="1939" y="1139"/>
                    <a:pt x="2198" y="1020"/>
                    <a:pt x="2464" y="964"/>
                  </a:cubicBezTo>
                  <a:cubicBezTo>
                    <a:pt x="2695" y="901"/>
                    <a:pt x="2897" y="789"/>
                    <a:pt x="3100" y="671"/>
                  </a:cubicBezTo>
                  <a:cubicBezTo>
                    <a:pt x="3310" y="580"/>
                    <a:pt x="3422" y="377"/>
                    <a:pt x="3450" y="146"/>
                  </a:cubicBezTo>
                  <a:cubicBezTo>
                    <a:pt x="3450" y="52"/>
                    <a:pt x="3374" y="0"/>
                    <a:pt x="329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79"/>
            <p:cNvSpPr/>
            <p:nvPr/>
          </p:nvSpPr>
          <p:spPr>
            <a:xfrm>
              <a:off x="6659216" y="2222543"/>
              <a:ext cx="45783" cy="63213"/>
            </a:xfrm>
            <a:custGeom>
              <a:rect b="b" l="l" r="r" t="t"/>
              <a:pathLst>
                <a:path extrusionOk="0" h="2778" w="2012">
                  <a:moveTo>
                    <a:pt x="1801" y="0"/>
                  </a:moveTo>
                  <a:cubicBezTo>
                    <a:pt x="1773" y="0"/>
                    <a:pt x="1745" y="11"/>
                    <a:pt x="1721" y="36"/>
                  </a:cubicBezTo>
                  <a:cubicBezTo>
                    <a:pt x="1686" y="64"/>
                    <a:pt x="1686" y="92"/>
                    <a:pt x="1658" y="92"/>
                  </a:cubicBezTo>
                  <a:lnTo>
                    <a:pt x="1511" y="92"/>
                  </a:lnTo>
                  <a:cubicBezTo>
                    <a:pt x="1336" y="211"/>
                    <a:pt x="1224" y="386"/>
                    <a:pt x="1077" y="533"/>
                  </a:cubicBezTo>
                  <a:cubicBezTo>
                    <a:pt x="931" y="680"/>
                    <a:pt x="903" y="855"/>
                    <a:pt x="847" y="1029"/>
                  </a:cubicBezTo>
                  <a:cubicBezTo>
                    <a:pt x="756" y="1260"/>
                    <a:pt x="700" y="1491"/>
                    <a:pt x="672" y="1729"/>
                  </a:cubicBezTo>
                  <a:cubicBezTo>
                    <a:pt x="637" y="1841"/>
                    <a:pt x="609" y="1987"/>
                    <a:pt x="609" y="2106"/>
                  </a:cubicBezTo>
                  <a:cubicBezTo>
                    <a:pt x="609" y="2162"/>
                    <a:pt x="637" y="2218"/>
                    <a:pt x="637" y="2281"/>
                  </a:cubicBezTo>
                  <a:cubicBezTo>
                    <a:pt x="553" y="2281"/>
                    <a:pt x="462" y="2309"/>
                    <a:pt x="378" y="2337"/>
                  </a:cubicBezTo>
                  <a:cubicBezTo>
                    <a:pt x="287" y="2365"/>
                    <a:pt x="231" y="2393"/>
                    <a:pt x="147" y="2456"/>
                  </a:cubicBezTo>
                  <a:cubicBezTo>
                    <a:pt x="84" y="2540"/>
                    <a:pt x="56" y="2631"/>
                    <a:pt x="1" y="2715"/>
                  </a:cubicBezTo>
                  <a:cubicBezTo>
                    <a:pt x="1" y="2743"/>
                    <a:pt x="29" y="2777"/>
                    <a:pt x="56" y="2777"/>
                  </a:cubicBezTo>
                  <a:cubicBezTo>
                    <a:pt x="112" y="2743"/>
                    <a:pt x="147" y="2743"/>
                    <a:pt x="203" y="2715"/>
                  </a:cubicBezTo>
                  <a:cubicBezTo>
                    <a:pt x="259" y="2687"/>
                    <a:pt x="287" y="2659"/>
                    <a:pt x="350" y="2631"/>
                  </a:cubicBezTo>
                  <a:cubicBezTo>
                    <a:pt x="396" y="2596"/>
                    <a:pt x="468" y="2572"/>
                    <a:pt x="544" y="2572"/>
                  </a:cubicBezTo>
                  <a:cubicBezTo>
                    <a:pt x="608" y="2572"/>
                    <a:pt x="674" y="2589"/>
                    <a:pt x="728" y="2631"/>
                  </a:cubicBezTo>
                  <a:cubicBezTo>
                    <a:pt x="743" y="2640"/>
                    <a:pt x="759" y="2645"/>
                    <a:pt x="777" y="2645"/>
                  </a:cubicBezTo>
                  <a:cubicBezTo>
                    <a:pt x="858" y="2645"/>
                    <a:pt x="954" y="2548"/>
                    <a:pt x="931" y="2456"/>
                  </a:cubicBezTo>
                  <a:cubicBezTo>
                    <a:pt x="875" y="2253"/>
                    <a:pt x="931" y="2015"/>
                    <a:pt x="958" y="1813"/>
                  </a:cubicBezTo>
                  <a:cubicBezTo>
                    <a:pt x="1021" y="1610"/>
                    <a:pt x="1077" y="1379"/>
                    <a:pt x="1133" y="1169"/>
                  </a:cubicBezTo>
                  <a:cubicBezTo>
                    <a:pt x="1161" y="1029"/>
                    <a:pt x="1224" y="820"/>
                    <a:pt x="1336" y="708"/>
                  </a:cubicBezTo>
                  <a:cubicBezTo>
                    <a:pt x="1455" y="617"/>
                    <a:pt x="1574" y="505"/>
                    <a:pt x="1658" y="386"/>
                  </a:cubicBezTo>
                  <a:cubicBezTo>
                    <a:pt x="1777" y="358"/>
                    <a:pt x="1861" y="295"/>
                    <a:pt x="1923" y="239"/>
                  </a:cubicBezTo>
                  <a:cubicBezTo>
                    <a:pt x="2011" y="146"/>
                    <a:pt x="1905" y="0"/>
                    <a:pt x="180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79"/>
            <p:cNvSpPr/>
            <p:nvPr/>
          </p:nvSpPr>
          <p:spPr>
            <a:xfrm>
              <a:off x="6680515" y="2194418"/>
              <a:ext cx="15792" cy="24553"/>
            </a:xfrm>
            <a:custGeom>
              <a:rect b="b" l="l" r="r" t="t"/>
              <a:pathLst>
                <a:path extrusionOk="0" h="1079" w="694">
                  <a:moveTo>
                    <a:pt x="150" y="0"/>
                  </a:moveTo>
                  <a:cubicBezTo>
                    <a:pt x="67" y="0"/>
                    <a:pt x="1" y="76"/>
                    <a:pt x="22" y="168"/>
                  </a:cubicBezTo>
                  <a:cubicBezTo>
                    <a:pt x="50" y="308"/>
                    <a:pt x="22" y="454"/>
                    <a:pt x="50" y="573"/>
                  </a:cubicBezTo>
                  <a:cubicBezTo>
                    <a:pt x="50" y="692"/>
                    <a:pt x="169" y="748"/>
                    <a:pt x="197" y="867"/>
                  </a:cubicBezTo>
                  <a:cubicBezTo>
                    <a:pt x="247" y="1028"/>
                    <a:pt x="346" y="1079"/>
                    <a:pt x="490" y="1079"/>
                  </a:cubicBezTo>
                  <a:cubicBezTo>
                    <a:pt x="527" y="1079"/>
                    <a:pt x="567" y="1075"/>
                    <a:pt x="610" y="1070"/>
                  </a:cubicBezTo>
                  <a:cubicBezTo>
                    <a:pt x="638" y="1070"/>
                    <a:pt x="666" y="1042"/>
                    <a:pt x="666" y="1007"/>
                  </a:cubicBezTo>
                  <a:cubicBezTo>
                    <a:pt x="694" y="923"/>
                    <a:pt x="638" y="867"/>
                    <a:pt x="547" y="832"/>
                  </a:cubicBezTo>
                  <a:cubicBezTo>
                    <a:pt x="519" y="804"/>
                    <a:pt x="463" y="804"/>
                    <a:pt x="400" y="804"/>
                  </a:cubicBezTo>
                  <a:lnTo>
                    <a:pt x="400" y="748"/>
                  </a:lnTo>
                  <a:cubicBezTo>
                    <a:pt x="372" y="692"/>
                    <a:pt x="316" y="657"/>
                    <a:pt x="316" y="601"/>
                  </a:cubicBezTo>
                  <a:cubicBezTo>
                    <a:pt x="288" y="517"/>
                    <a:pt x="344" y="426"/>
                    <a:pt x="344" y="370"/>
                  </a:cubicBezTo>
                  <a:cubicBezTo>
                    <a:pt x="372" y="224"/>
                    <a:pt x="344" y="105"/>
                    <a:pt x="225" y="21"/>
                  </a:cubicBezTo>
                  <a:cubicBezTo>
                    <a:pt x="200" y="7"/>
                    <a:pt x="175" y="0"/>
                    <a:pt x="15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79"/>
            <p:cNvSpPr/>
            <p:nvPr/>
          </p:nvSpPr>
          <p:spPr>
            <a:xfrm>
              <a:off x="6320462" y="2208754"/>
              <a:ext cx="121261" cy="137076"/>
            </a:xfrm>
            <a:custGeom>
              <a:rect b="b" l="l" r="r" t="t"/>
              <a:pathLst>
                <a:path extrusionOk="0" h="6024" w="5329">
                  <a:moveTo>
                    <a:pt x="2325" y="176"/>
                  </a:moveTo>
                  <a:cubicBezTo>
                    <a:pt x="2417" y="176"/>
                    <a:pt x="2504" y="205"/>
                    <a:pt x="2560" y="293"/>
                  </a:cubicBezTo>
                  <a:cubicBezTo>
                    <a:pt x="2679" y="524"/>
                    <a:pt x="2413" y="761"/>
                    <a:pt x="2301" y="936"/>
                  </a:cubicBezTo>
                  <a:cubicBezTo>
                    <a:pt x="2064" y="1195"/>
                    <a:pt x="1924" y="1517"/>
                    <a:pt x="1952" y="1894"/>
                  </a:cubicBezTo>
                  <a:cubicBezTo>
                    <a:pt x="1980" y="2125"/>
                    <a:pt x="2210" y="2335"/>
                    <a:pt x="2448" y="2335"/>
                  </a:cubicBezTo>
                  <a:cubicBezTo>
                    <a:pt x="2735" y="2335"/>
                    <a:pt x="2910" y="2069"/>
                    <a:pt x="3001" y="1838"/>
                  </a:cubicBezTo>
                  <a:cubicBezTo>
                    <a:pt x="3112" y="1461"/>
                    <a:pt x="3056" y="964"/>
                    <a:pt x="3350" y="642"/>
                  </a:cubicBezTo>
                  <a:cubicBezTo>
                    <a:pt x="3478" y="515"/>
                    <a:pt x="3670" y="434"/>
                    <a:pt x="3851" y="434"/>
                  </a:cubicBezTo>
                  <a:cubicBezTo>
                    <a:pt x="3878" y="434"/>
                    <a:pt x="3904" y="436"/>
                    <a:pt x="3931" y="440"/>
                  </a:cubicBezTo>
                  <a:cubicBezTo>
                    <a:pt x="4280" y="468"/>
                    <a:pt x="4224" y="789"/>
                    <a:pt x="4133" y="1048"/>
                  </a:cubicBezTo>
                  <a:cubicBezTo>
                    <a:pt x="4105" y="1286"/>
                    <a:pt x="3986" y="1398"/>
                    <a:pt x="3847" y="1572"/>
                  </a:cubicBezTo>
                  <a:cubicBezTo>
                    <a:pt x="3700" y="1691"/>
                    <a:pt x="3581" y="1810"/>
                    <a:pt x="3462" y="1950"/>
                  </a:cubicBezTo>
                  <a:cubicBezTo>
                    <a:pt x="3350" y="2125"/>
                    <a:pt x="3147" y="2419"/>
                    <a:pt x="3322" y="2593"/>
                  </a:cubicBezTo>
                  <a:cubicBezTo>
                    <a:pt x="3390" y="2652"/>
                    <a:pt x="3471" y="2674"/>
                    <a:pt x="3555" y="2674"/>
                  </a:cubicBezTo>
                  <a:cubicBezTo>
                    <a:pt x="3723" y="2674"/>
                    <a:pt x="3905" y="2584"/>
                    <a:pt x="4021" y="2509"/>
                  </a:cubicBezTo>
                  <a:cubicBezTo>
                    <a:pt x="4161" y="2391"/>
                    <a:pt x="4280" y="2244"/>
                    <a:pt x="4455" y="2160"/>
                  </a:cubicBezTo>
                  <a:cubicBezTo>
                    <a:pt x="4533" y="2105"/>
                    <a:pt x="4675" y="2035"/>
                    <a:pt x="4784" y="2035"/>
                  </a:cubicBezTo>
                  <a:cubicBezTo>
                    <a:pt x="4801" y="2035"/>
                    <a:pt x="4817" y="2037"/>
                    <a:pt x="4833" y="2041"/>
                  </a:cubicBezTo>
                  <a:cubicBezTo>
                    <a:pt x="4951" y="2041"/>
                    <a:pt x="5035" y="2160"/>
                    <a:pt x="5035" y="2244"/>
                  </a:cubicBezTo>
                  <a:cubicBezTo>
                    <a:pt x="5007" y="2300"/>
                    <a:pt x="4979" y="2335"/>
                    <a:pt x="4951" y="2391"/>
                  </a:cubicBezTo>
                  <a:cubicBezTo>
                    <a:pt x="4833" y="2593"/>
                    <a:pt x="4686" y="2768"/>
                    <a:pt x="4455" y="2887"/>
                  </a:cubicBezTo>
                  <a:cubicBezTo>
                    <a:pt x="4308" y="2999"/>
                    <a:pt x="4133" y="3090"/>
                    <a:pt x="3986" y="3209"/>
                  </a:cubicBezTo>
                  <a:cubicBezTo>
                    <a:pt x="3784" y="3349"/>
                    <a:pt x="3609" y="3495"/>
                    <a:pt x="3406" y="3586"/>
                  </a:cubicBezTo>
                  <a:cubicBezTo>
                    <a:pt x="3203" y="3670"/>
                    <a:pt x="3028" y="3761"/>
                    <a:pt x="2882" y="3908"/>
                  </a:cubicBezTo>
                  <a:cubicBezTo>
                    <a:pt x="2623" y="4223"/>
                    <a:pt x="2504" y="4635"/>
                    <a:pt x="2357" y="5013"/>
                  </a:cubicBezTo>
                  <a:cubicBezTo>
                    <a:pt x="2301" y="5160"/>
                    <a:pt x="2210" y="5306"/>
                    <a:pt x="2126" y="5418"/>
                  </a:cubicBezTo>
                  <a:cubicBezTo>
                    <a:pt x="1980" y="5537"/>
                    <a:pt x="1805" y="5656"/>
                    <a:pt x="1630" y="5712"/>
                  </a:cubicBezTo>
                  <a:cubicBezTo>
                    <a:pt x="1574" y="5740"/>
                    <a:pt x="1455" y="5796"/>
                    <a:pt x="1364" y="5796"/>
                  </a:cubicBezTo>
                  <a:cubicBezTo>
                    <a:pt x="1252" y="5796"/>
                    <a:pt x="1106" y="5684"/>
                    <a:pt x="987" y="5621"/>
                  </a:cubicBezTo>
                  <a:cubicBezTo>
                    <a:pt x="609" y="5390"/>
                    <a:pt x="141" y="5097"/>
                    <a:pt x="406" y="4572"/>
                  </a:cubicBezTo>
                  <a:cubicBezTo>
                    <a:pt x="581" y="4258"/>
                    <a:pt x="840" y="3992"/>
                    <a:pt x="987" y="3642"/>
                  </a:cubicBezTo>
                  <a:cubicBezTo>
                    <a:pt x="1050" y="3467"/>
                    <a:pt x="1106" y="3293"/>
                    <a:pt x="1162" y="3090"/>
                  </a:cubicBezTo>
                  <a:cubicBezTo>
                    <a:pt x="1252" y="2887"/>
                    <a:pt x="1364" y="2712"/>
                    <a:pt x="1427" y="2509"/>
                  </a:cubicBezTo>
                  <a:cubicBezTo>
                    <a:pt x="1574" y="2160"/>
                    <a:pt x="1539" y="1747"/>
                    <a:pt x="1574" y="1398"/>
                  </a:cubicBezTo>
                  <a:cubicBezTo>
                    <a:pt x="1602" y="992"/>
                    <a:pt x="1658" y="440"/>
                    <a:pt x="2064" y="237"/>
                  </a:cubicBezTo>
                  <a:cubicBezTo>
                    <a:pt x="2137" y="205"/>
                    <a:pt x="2233" y="176"/>
                    <a:pt x="2325" y="176"/>
                  </a:cubicBezTo>
                  <a:close/>
                  <a:moveTo>
                    <a:pt x="2355" y="0"/>
                  </a:moveTo>
                  <a:cubicBezTo>
                    <a:pt x="2219" y="0"/>
                    <a:pt x="2076" y="54"/>
                    <a:pt x="1952" y="118"/>
                  </a:cubicBezTo>
                  <a:cubicBezTo>
                    <a:pt x="1602" y="321"/>
                    <a:pt x="1483" y="761"/>
                    <a:pt x="1399" y="1111"/>
                  </a:cubicBezTo>
                  <a:cubicBezTo>
                    <a:pt x="1336" y="1572"/>
                    <a:pt x="1364" y="2069"/>
                    <a:pt x="1189" y="2474"/>
                  </a:cubicBezTo>
                  <a:cubicBezTo>
                    <a:pt x="1078" y="2712"/>
                    <a:pt x="959" y="2943"/>
                    <a:pt x="903" y="3174"/>
                  </a:cubicBezTo>
                  <a:cubicBezTo>
                    <a:pt x="812" y="3439"/>
                    <a:pt x="728" y="3698"/>
                    <a:pt x="553" y="3936"/>
                  </a:cubicBezTo>
                  <a:cubicBezTo>
                    <a:pt x="287" y="4285"/>
                    <a:pt x="1" y="4607"/>
                    <a:pt x="113" y="5069"/>
                  </a:cubicBezTo>
                  <a:cubicBezTo>
                    <a:pt x="204" y="5537"/>
                    <a:pt x="756" y="5796"/>
                    <a:pt x="1134" y="5971"/>
                  </a:cubicBezTo>
                  <a:cubicBezTo>
                    <a:pt x="1222" y="6008"/>
                    <a:pt x="1300" y="6024"/>
                    <a:pt x="1372" y="6024"/>
                  </a:cubicBezTo>
                  <a:cubicBezTo>
                    <a:pt x="1421" y="6024"/>
                    <a:pt x="1466" y="6017"/>
                    <a:pt x="1511" y="6006"/>
                  </a:cubicBezTo>
                  <a:lnTo>
                    <a:pt x="1574" y="6006"/>
                  </a:lnTo>
                  <a:cubicBezTo>
                    <a:pt x="1658" y="5971"/>
                    <a:pt x="1749" y="5943"/>
                    <a:pt x="1833" y="5887"/>
                  </a:cubicBezTo>
                  <a:cubicBezTo>
                    <a:pt x="2008" y="5796"/>
                    <a:pt x="2154" y="5656"/>
                    <a:pt x="2301" y="5481"/>
                  </a:cubicBezTo>
                  <a:cubicBezTo>
                    <a:pt x="2560" y="5132"/>
                    <a:pt x="2679" y="4691"/>
                    <a:pt x="2882" y="4313"/>
                  </a:cubicBezTo>
                  <a:cubicBezTo>
                    <a:pt x="3028" y="4048"/>
                    <a:pt x="3203" y="3936"/>
                    <a:pt x="3462" y="3817"/>
                  </a:cubicBezTo>
                  <a:cubicBezTo>
                    <a:pt x="3672" y="3733"/>
                    <a:pt x="3847" y="3614"/>
                    <a:pt x="4021" y="3495"/>
                  </a:cubicBezTo>
                  <a:cubicBezTo>
                    <a:pt x="4336" y="3209"/>
                    <a:pt x="4749" y="3062"/>
                    <a:pt x="5007" y="2712"/>
                  </a:cubicBezTo>
                  <a:cubicBezTo>
                    <a:pt x="5154" y="2474"/>
                    <a:pt x="5329" y="2160"/>
                    <a:pt x="5070" y="1950"/>
                  </a:cubicBezTo>
                  <a:cubicBezTo>
                    <a:pt x="4990" y="1895"/>
                    <a:pt x="4904" y="1872"/>
                    <a:pt x="4816" y="1872"/>
                  </a:cubicBezTo>
                  <a:cubicBezTo>
                    <a:pt x="4581" y="1872"/>
                    <a:pt x="4334" y="2033"/>
                    <a:pt x="4161" y="2160"/>
                  </a:cubicBezTo>
                  <a:cubicBezTo>
                    <a:pt x="4052" y="2247"/>
                    <a:pt x="3831" y="2481"/>
                    <a:pt x="3670" y="2481"/>
                  </a:cubicBezTo>
                  <a:cubicBezTo>
                    <a:pt x="3625" y="2481"/>
                    <a:pt x="3585" y="2463"/>
                    <a:pt x="3553" y="2419"/>
                  </a:cubicBezTo>
                  <a:cubicBezTo>
                    <a:pt x="3462" y="2300"/>
                    <a:pt x="3497" y="2363"/>
                    <a:pt x="3525" y="2272"/>
                  </a:cubicBezTo>
                  <a:cubicBezTo>
                    <a:pt x="3525" y="2244"/>
                    <a:pt x="3581" y="2188"/>
                    <a:pt x="3609" y="2125"/>
                  </a:cubicBezTo>
                  <a:cubicBezTo>
                    <a:pt x="3700" y="2013"/>
                    <a:pt x="3784" y="1922"/>
                    <a:pt x="3875" y="1838"/>
                  </a:cubicBezTo>
                  <a:cubicBezTo>
                    <a:pt x="4021" y="1691"/>
                    <a:pt x="4196" y="1572"/>
                    <a:pt x="4280" y="1398"/>
                  </a:cubicBezTo>
                  <a:cubicBezTo>
                    <a:pt x="4371" y="1223"/>
                    <a:pt x="4427" y="1020"/>
                    <a:pt x="4427" y="817"/>
                  </a:cubicBezTo>
                  <a:cubicBezTo>
                    <a:pt x="4454" y="512"/>
                    <a:pt x="4297" y="263"/>
                    <a:pt x="3957" y="263"/>
                  </a:cubicBezTo>
                  <a:cubicBezTo>
                    <a:pt x="3940" y="263"/>
                    <a:pt x="3921" y="264"/>
                    <a:pt x="3903" y="265"/>
                  </a:cubicBezTo>
                  <a:cubicBezTo>
                    <a:pt x="3553" y="265"/>
                    <a:pt x="3259" y="468"/>
                    <a:pt x="3084" y="761"/>
                  </a:cubicBezTo>
                  <a:cubicBezTo>
                    <a:pt x="2973" y="936"/>
                    <a:pt x="2910" y="1111"/>
                    <a:pt x="2882" y="1314"/>
                  </a:cubicBezTo>
                  <a:cubicBezTo>
                    <a:pt x="2854" y="1544"/>
                    <a:pt x="2826" y="1810"/>
                    <a:pt x="2651" y="1985"/>
                  </a:cubicBezTo>
                  <a:cubicBezTo>
                    <a:pt x="2596" y="2053"/>
                    <a:pt x="2520" y="2090"/>
                    <a:pt x="2444" y="2090"/>
                  </a:cubicBezTo>
                  <a:cubicBezTo>
                    <a:pt x="2395" y="2090"/>
                    <a:pt x="2345" y="2074"/>
                    <a:pt x="2301" y="2041"/>
                  </a:cubicBezTo>
                  <a:cubicBezTo>
                    <a:pt x="2182" y="1950"/>
                    <a:pt x="2154" y="1810"/>
                    <a:pt x="2154" y="1691"/>
                  </a:cubicBezTo>
                  <a:cubicBezTo>
                    <a:pt x="2182" y="1370"/>
                    <a:pt x="2357" y="1167"/>
                    <a:pt x="2532" y="964"/>
                  </a:cubicBezTo>
                  <a:cubicBezTo>
                    <a:pt x="2735" y="726"/>
                    <a:pt x="2882" y="412"/>
                    <a:pt x="2679" y="146"/>
                  </a:cubicBezTo>
                  <a:cubicBezTo>
                    <a:pt x="2585" y="40"/>
                    <a:pt x="2472" y="0"/>
                    <a:pt x="23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79"/>
            <p:cNvSpPr/>
            <p:nvPr/>
          </p:nvSpPr>
          <p:spPr>
            <a:xfrm>
              <a:off x="6433122" y="2225774"/>
              <a:ext cx="27238" cy="26191"/>
            </a:xfrm>
            <a:custGeom>
              <a:rect b="b" l="l" r="r" t="t"/>
              <a:pathLst>
                <a:path extrusionOk="0" h="1151" w="1197">
                  <a:moveTo>
                    <a:pt x="951" y="187"/>
                  </a:moveTo>
                  <a:cubicBezTo>
                    <a:pt x="1008" y="187"/>
                    <a:pt x="1044" y="231"/>
                    <a:pt x="1021" y="363"/>
                  </a:cubicBezTo>
                  <a:cubicBezTo>
                    <a:pt x="1021" y="475"/>
                    <a:pt x="874" y="650"/>
                    <a:pt x="784" y="769"/>
                  </a:cubicBezTo>
                  <a:cubicBezTo>
                    <a:pt x="728" y="852"/>
                    <a:pt x="672" y="971"/>
                    <a:pt x="553" y="971"/>
                  </a:cubicBezTo>
                  <a:lnTo>
                    <a:pt x="525" y="971"/>
                  </a:lnTo>
                  <a:cubicBezTo>
                    <a:pt x="469" y="971"/>
                    <a:pt x="378" y="943"/>
                    <a:pt x="322" y="915"/>
                  </a:cubicBezTo>
                  <a:cubicBezTo>
                    <a:pt x="259" y="887"/>
                    <a:pt x="259" y="824"/>
                    <a:pt x="322" y="741"/>
                  </a:cubicBezTo>
                  <a:cubicBezTo>
                    <a:pt x="350" y="650"/>
                    <a:pt x="434" y="566"/>
                    <a:pt x="525" y="475"/>
                  </a:cubicBezTo>
                  <a:cubicBezTo>
                    <a:pt x="581" y="419"/>
                    <a:pt x="609" y="391"/>
                    <a:pt x="672" y="328"/>
                  </a:cubicBezTo>
                  <a:cubicBezTo>
                    <a:pt x="738" y="278"/>
                    <a:pt x="867" y="187"/>
                    <a:pt x="951" y="187"/>
                  </a:cubicBezTo>
                  <a:close/>
                  <a:moveTo>
                    <a:pt x="913" y="0"/>
                  </a:moveTo>
                  <a:cubicBezTo>
                    <a:pt x="666" y="0"/>
                    <a:pt x="404" y="281"/>
                    <a:pt x="294" y="419"/>
                  </a:cubicBezTo>
                  <a:cubicBezTo>
                    <a:pt x="147" y="594"/>
                    <a:pt x="0" y="741"/>
                    <a:pt x="147" y="943"/>
                  </a:cubicBezTo>
                  <a:cubicBezTo>
                    <a:pt x="237" y="1077"/>
                    <a:pt x="381" y="1151"/>
                    <a:pt x="524" y="1151"/>
                  </a:cubicBezTo>
                  <a:cubicBezTo>
                    <a:pt x="658" y="1151"/>
                    <a:pt x="790" y="1086"/>
                    <a:pt x="874" y="943"/>
                  </a:cubicBezTo>
                  <a:cubicBezTo>
                    <a:pt x="993" y="796"/>
                    <a:pt x="1077" y="594"/>
                    <a:pt x="1133" y="419"/>
                  </a:cubicBezTo>
                  <a:cubicBezTo>
                    <a:pt x="1196" y="300"/>
                    <a:pt x="1196" y="188"/>
                    <a:pt x="1105" y="69"/>
                  </a:cubicBezTo>
                  <a:cubicBezTo>
                    <a:pt x="1044" y="20"/>
                    <a:pt x="979" y="0"/>
                    <a:pt x="9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79"/>
            <p:cNvSpPr/>
            <p:nvPr/>
          </p:nvSpPr>
          <p:spPr>
            <a:xfrm>
              <a:off x="6405270" y="2171982"/>
              <a:ext cx="31857" cy="38342"/>
            </a:xfrm>
            <a:custGeom>
              <a:rect b="b" l="l" r="r" t="t"/>
              <a:pathLst>
                <a:path extrusionOk="0" h="1685" w="1400">
                  <a:moveTo>
                    <a:pt x="1096" y="223"/>
                  </a:moveTo>
                  <a:cubicBezTo>
                    <a:pt x="1224" y="223"/>
                    <a:pt x="1224" y="367"/>
                    <a:pt x="1224" y="510"/>
                  </a:cubicBezTo>
                  <a:cubicBezTo>
                    <a:pt x="1196" y="832"/>
                    <a:pt x="1224" y="1328"/>
                    <a:pt x="819" y="1468"/>
                  </a:cubicBezTo>
                  <a:cubicBezTo>
                    <a:pt x="788" y="1477"/>
                    <a:pt x="751" y="1482"/>
                    <a:pt x="712" y="1482"/>
                  </a:cubicBezTo>
                  <a:cubicBezTo>
                    <a:pt x="602" y="1482"/>
                    <a:pt x="474" y="1447"/>
                    <a:pt x="406" y="1384"/>
                  </a:cubicBezTo>
                  <a:cubicBezTo>
                    <a:pt x="378" y="1356"/>
                    <a:pt x="322" y="1328"/>
                    <a:pt x="294" y="1294"/>
                  </a:cubicBezTo>
                  <a:cubicBezTo>
                    <a:pt x="176" y="1182"/>
                    <a:pt x="231" y="1154"/>
                    <a:pt x="322" y="1035"/>
                  </a:cubicBezTo>
                  <a:cubicBezTo>
                    <a:pt x="406" y="888"/>
                    <a:pt x="497" y="769"/>
                    <a:pt x="581" y="629"/>
                  </a:cubicBezTo>
                  <a:cubicBezTo>
                    <a:pt x="672" y="510"/>
                    <a:pt x="847" y="308"/>
                    <a:pt x="994" y="245"/>
                  </a:cubicBezTo>
                  <a:cubicBezTo>
                    <a:pt x="1035" y="230"/>
                    <a:pt x="1068" y="223"/>
                    <a:pt x="1096" y="223"/>
                  </a:cubicBezTo>
                  <a:close/>
                  <a:moveTo>
                    <a:pt x="1136" y="0"/>
                  </a:moveTo>
                  <a:cubicBezTo>
                    <a:pt x="893" y="0"/>
                    <a:pt x="552" y="354"/>
                    <a:pt x="469" y="482"/>
                  </a:cubicBezTo>
                  <a:cubicBezTo>
                    <a:pt x="378" y="594"/>
                    <a:pt x="294" y="713"/>
                    <a:pt x="204" y="832"/>
                  </a:cubicBezTo>
                  <a:cubicBezTo>
                    <a:pt x="148" y="916"/>
                    <a:pt x="57" y="1035"/>
                    <a:pt x="29" y="1154"/>
                  </a:cubicBezTo>
                  <a:cubicBezTo>
                    <a:pt x="1" y="1238"/>
                    <a:pt x="29" y="1294"/>
                    <a:pt x="85" y="1328"/>
                  </a:cubicBezTo>
                  <a:lnTo>
                    <a:pt x="85" y="1356"/>
                  </a:lnTo>
                  <a:cubicBezTo>
                    <a:pt x="259" y="1503"/>
                    <a:pt x="350" y="1615"/>
                    <a:pt x="581" y="1678"/>
                  </a:cubicBezTo>
                  <a:cubicBezTo>
                    <a:pt x="613" y="1682"/>
                    <a:pt x="644" y="1685"/>
                    <a:pt x="676" y="1685"/>
                  </a:cubicBezTo>
                  <a:cubicBezTo>
                    <a:pt x="847" y="1685"/>
                    <a:pt x="1011" y="1621"/>
                    <a:pt x="1106" y="1503"/>
                  </a:cubicBezTo>
                  <a:cubicBezTo>
                    <a:pt x="1280" y="1328"/>
                    <a:pt x="1371" y="1091"/>
                    <a:pt x="1399" y="860"/>
                  </a:cubicBezTo>
                  <a:cubicBezTo>
                    <a:pt x="1399" y="713"/>
                    <a:pt x="1371" y="594"/>
                    <a:pt x="1371" y="454"/>
                  </a:cubicBezTo>
                  <a:cubicBezTo>
                    <a:pt x="1371" y="364"/>
                    <a:pt x="1399" y="245"/>
                    <a:pt x="1343" y="161"/>
                  </a:cubicBezTo>
                  <a:cubicBezTo>
                    <a:pt x="1297" y="45"/>
                    <a:pt x="1223" y="0"/>
                    <a:pt x="11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79"/>
            <p:cNvSpPr/>
            <p:nvPr/>
          </p:nvSpPr>
          <p:spPr>
            <a:xfrm>
              <a:off x="6364857" y="2177420"/>
              <a:ext cx="27238" cy="28808"/>
            </a:xfrm>
            <a:custGeom>
              <a:rect b="b" l="l" r="r" t="t"/>
              <a:pathLst>
                <a:path extrusionOk="0" h="1266" w="1197">
                  <a:moveTo>
                    <a:pt x="756" y="211"/>
                  </a:moveTo>
                  <a:cubicBezTo>
                    <a:pt x="778" y="211"/>
                    <a:pt x="805" y="221"/>
                    <a:pt x="847" y="243"/>
                  </a:cubicBezTo>
                  <a:cubicBezTo>
                    <a:pt x="959" y="299"/>
                    <a:pt x="931" y="327"/>
                    <a:pt x="959" y="474"/>
                  </a:cubicBezTo>
                  <a:cubicBezTo>
                    <a:pt x="959" y="705"/>
                    <a:pt x="959" y="1089"/>
                    <a:pt x="609" y="1089"/>
                  </a:cubicBezTo>
                  <a:cubicBezTo>
                    <a:pt x="525" y="1055"/>
                    <a:pt x="378" y="1055"/>
                    <a:pt x="287" y="999"/>
                  </a:cubicBezTo>
                  <a:cubicBezTo>
                    <a:pt x="231" y="971"/>
                    <a:pt x="203" y="999"/>
                    <a:pt x="231" y="943"/>
                  </a:cubicBezTo>
                  <a:cubicBezTo>
                    <a:pt x="322" y="852"/>
                    <a:pt x="350" y="740"/>
                    <a:pt x="406" y="621"/>
                  </a:cubicBezTo>
                  <a:cubicBezTo>
                    <a:pt x="497" y="502"/>
                    <a:pt x="553" y="390"/>
                    <a:pt x="637" y="299"/>
                  </a:cubicBezTo>
                  <a:cubicBezTo>
                    <a:pt x="696" y="245"/>
                    <a:pt x="717" y="211"/>
                    <a:pt x="756" y="211"/>
                  </a:cubicBezTo>
                  <a:close/>
                  <a:moveTo>
                    <a:pt x="845" y="1"/>
                  </a:moveTo>
                  <a:cubicBezTo>
                    <a:pt x="802" y="1"/>
                    <a:pt x="754" y="13"/>
                    <a:pt x="700" y="41"/>
                  </a:cubicBezTo>
                  <a:cubicBezTo>
                    <a:pt x="553" y="125"/>
                    <a:pt x="462" y="271"/>
                    <a:pt x="378" y="418"/>
                  </a:cubicBezTo>
                  <a:cubicBezTo>
                    <a:pt x="259" y="593"/>
                    <a:pt x="57" y="768"/>
                    <a:pt x="1" y="999"/>
                  </a:cubicBezTo>
                  <a:cubicBezTo>
                    <a:pt x="1" y="1027"/>
                    <a:pt x="1" y="1055"/>
                    <a:pt x="29" y="1089"/>
                  </a:cubicBezTo>
                  <a:cubicBezTo>
                    <a:pt x="175" y="1190"/>
                    <a:pt x="412" y="1266"/>
                    <a:pt x="633" y="1266"/>
                  </a:cubicBezTo>
                  <a:cubicBezTo>
                    <a:pt x="718" y="1266"/>
                    <a:pt x="801" y="1255"/>
                    <a:pt x="875" y="1229"/>
                  </a:cubicBezTo>
                  <a:cubicBezTo>
                    <a:pt x="1196" y="1145"/>
                    <a:pt x="1161" y="677"/>
                    <a:pt x="1105" y="418"/>
                  </a:cubicBezTo>
                  <a:cubicBezTo>
                    <a:pt x="1105" y="225"/>
                    <a:pt x="1027" y="1"/>
                    <a:pt x="8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79"/>
            <p:cNvSpPr/>
            <p:nvPr/>
          </p:nvSpPr>
          <p:spPr>
            <a:xfrm>
              <a:off x="6505984" y="2005642"/>
              <a:ext cx="121443" cy="137326"/>
            </a:xfrm>
            <a:custGeom>
              <a:rect b="b" l="l" r="r" t="t"/>
              <a:pathLst>
                <a:path extrusionOk="0" h="6035" w="5337">
                  <a:moveTo>
                    <a:pt x="2315" y="176"/>
                  </a:moveTo>
                  <a:cubicBezTo>
                    <a:pt x="2411" y="176"/>
                    <a:pt x="2504" y="212"/>
                    <a:pt x="2567" y="304"/>
                  </a:cubicBezTo>
                  <a:cubicBezTo>
                    <a:pt x="2686" y="506"/>
                    <a:pt x="2420" y="772"/>
                    <a:pt x="2301" y="912"/>
                  </a:cubicBezTo>
                  <a:cubicBezTo>
                    <a:pt x="2071" y="1206"/>
                    <a:pt x="1896" y="1499"/>
                    <a:pt x="1952" y="1905"/>
                  </a:cubicBezTo>
                  <a:cubicBezTo>
                    <a:pt x="1987" y="2136"/>
                    <a:pt x="2217" y="2345"/>
                    <a:pt x="2448" y="2345"/>
                  </a:cubicBezTo>
                  <a:cubicBezTo>
                    <a:pt x="2742" y="2345"/>
                    <a:pt x="2917" y="2080"/>
                    <a:pt x="3001" y="1821"/>
                  </a:cubicBezTo>
                  <a:cubicBezTo>
                    <a:pt x="3119" y="1436"/>
                    <a:pt x="3064" y="975"/>
                    <a:pt x="3350" y="653"/>
                  </a:cubicBezTo>
                  <a:cubicBezTo>
                    <a:pt x="3497" y="506"/>
                    <a:pt x="3735" y="422"/>
                    <a:pt x="3938" y="422"/>
                  </a:cubicBezTo>
                  <a:cubicBezTo>
                    <a:pt x="4287" y="478"/>
                    <a:pt x="4224" y="800"/>
                    <a:pt x="4140" y="1059"/>
                  </a:cubicBezTo>
                  <a:cubicBezTo>
                    <a:pt x="4084" y="1297"/>
                    <a:pt x="3994" y="1408"/>
                    <a:pt x="3847" y="1555"/>
                  </a:cubicBezTo>
                  <a:cubicBezTo>
                    <a:pt x="3700" y="1702"/>
                    <a:pt x="3588" y="1821"/>
                    <a:pt x="3469" y="1961"/>
                  </a:cubicBezTo>
                  <a:cubicBezTo>
                    <a:pt x="3350" y="2108"/>
                    <a:pt x="3147" y="2429"/>
                    <a:pt x="3322" y="2604"/>
                  </a:cubicBezTo>
                  <a:cubicBezTo>
                    <a:pt x="3390" y="2662"/>
                    <a:pt x="3471" y="2685"/>
                    <a:pt x="3555" y="2685"/>
                  </a:cubicBezTo>
                  <a:cubicBezTo>
                    <a:pt x="3723" y="2685"/>
                    <a:pt x="3905" y="2595"/>
                    <a:pt x="4022" y="2520"/>
                  </a:cubicBezTo>
                  <a:cubicBezTo>
                    <a:pt x="4168" y="2401"/>
                    <a:pt x="4287" y="2254"/>
                    <a:pt x="4434" y="2171"/>
                  </a:cubicBezTo>
                  <a:cubicBezTo>
                    <a:pt x="4531" y="2116"/>
                    <a:pt x="4674" y="2046"/>
                    <a:pt x="4788" y="2046"/>
                  </a:cubicBezTo>
                  <a:cubicBezTo>
                    <a:pt x="4806" y="2046"/>
                    <a:pt x="4823" y="2048"/>
                    <a:pt x="4840" y="2052"/>
                  </a:cubicBezTo>
                  <a:cubicBezTo>
                    <a:pt x="4924" y="2052"/>
                    <a:pt x="5042" y="2171"/>
                    <a:pt x="5014" y="2254"/>
                  </a:cubicBezTo>
                  <a:cubicBezTo>
                    <a:pt x="5014" y="2310"/>
                    <a:pt x="4986" y="2345"/>
                    <a:pt x="4958" y="2373"/>
                  </a:cubicBezTo>
                  <a:cubicBezTo>
                    <a:pt x="4840" y="2604"/>
                    <a:pt x="4693" y="2779"/>
                    <a:pt x="4462" y="2898"/>
                  </a:cubicBezTo>
                  <a:cubicBezTo>
                    <a:pt x="4315" y="3010"/>
                    <a:pt x="4140" y="3073"/>
                    <a:pt x="3966" y="3184"/>
                  </a:cubicBezTo>
                  <a:cubicBezTo>
                    <a:pt x="3791" y="3331"/>
                    <a:pt x="3616" y="3478"/>
                    <a:pt x="3413" y="3597"/>
                  </a:cubicBezTo>
                  <a:cubicBezTo>
                    <a:pt x="3210" y="3681"/>
                    <a:pt x="3036" y="3744"/>
                    <a:pt x="2889" y="3919"/>
                  </a:cubicBezTo>
                  <a:cubicBezTo>
                    <a:pt x="2595" y="4233"/>
                    <a:pt x="2511" y="4646"/>
                    <a:pt x="2364" y="5023"/>
                  </a:cubicBezTo>
                  <a:cubicBezTo>
                    <a:pt x="2273" y="5170"/>
                    <a:pt x="2217" y="5317"/>
                    <a:pt x="2127" y="5429"/>
                  </a:cubicBezTo>
                  <a:cubicBezTo>
                    <a:pt x="1952" y="5548"/>
                    <a:pt x="1812" y="5667"/>
                    <a:pt x="1637" y="5723"/>
                  </a:cubicBezTo>
                  <a:cubicBezTo>
                    <a:pt x="1574" y="5751"/>
                    <a:pt x="1462" y="5807"/>
                    <a:pt x="1371" y="5807"/>
                  </a:cubicBezTo>
                  <a:cubicBezTo>
                    <a:pt x="1253" y="5807"/>
                    <a:pt x="1113" y="5695"/>
                    <a:pt x="994" y="5632"/>
                  </a:cubicBezTo>
                  <a:cubicBezTo>
                    <a:pt x="588" y="5401"/>
                    <a:pt x="148" y="5079"/>
                    <a:pt x="413" y="4583"/>
                  </a:cubicBezTo>
                  <a:cubicBezTo>
                    <a:pt x="553" y="4233"/>
                    <a:pt x="847" y="4003"/>
                    <a:pt x="994" y="3653"/>
                  </a:cubicBezTo>
                  <a:cubicBezTo>
                    <a:pt x="1050" y="3478"/>
                    <a:pt x="1113" y="3275"/>
                    <a:pt x="1169" y="3101"/>
                  </a:cubicBezTo>
                  <a:cubicBezTo>
                    <a:pt x="1253" y="2898"/>
                    <a:pt x="1371" y="2723"/>
                    <a:pt x="1427" y="2520"/>
                  </a:cubicBezTo>
                  <a:cubicBezTo>
                    <a:pt x="1574" y="2171"/>
                    <a:pt x="1546" y="1758"/>
                    <a:pt x="1574" y="1408"/>
                  </a:cubicBezTo>
                  <a:cubicBezTo>
                    <a:pt x="1602" y="1003"/>
                    <a:pt x="1665" y="450"/>
                    <a:pt x="2071" y="248"/>
                  </a:cubicBezTo>
                  <a:cubicBezTo>
                    <a:pt x="2140" y="205"/>
                    <a:pt x="2228" y="176"/>
                    <a:pt x="2315" y="176"/>
                  </a:cubicBezTo>
                  <a:close/>
                  <a:moveTo>
                    <a:pt x="2335" y="1"/>
                  </a:moveTo>
                  <a:cubicBezTo>
                    <a:pt x="2205" y="1"/>
                    <a:pt x="2062" y="53"/>
                    <a:pt x="1924" y="129"/>
                  </a:cubicBezTo>
                  <a:cubicBezTo>
                    <a:pt x="1602" y="304"/>
                    <a:pt x="1462" y="737"/>
                    <a:pt x="1399" y="1122"/>
                  </a:cubicBezTo>
                  <a:cubicBezTo>
                    <a:pt x="1343" y="1555"/>
                    <a:pt x="1371" y="2080"/>
                    <a:pt x="1197" y="2485"/>
                  </a:cubicBezTo>
                  <a:cubicBezTo>
                    <a:pt x="1078" y="2723"/>
                    <a:pt x="966" y="2954"/>
                    <a:pt x="875" y="3184"/>
                  </a:cubicBezTo>
                  <a:cubicBezTo>
                    <a:pt x="791" y="3450"/>
                    <a:pt x="728" y="3709"/>
                    <a:pt x="553" y="3919"/>
                  </a:cubicBezTo>
                  <a:cubicBezTo>
                    <a:pt x="295" y="4268"/>
                    <a:pt x="1" y="4618"/>
                    <a:pt x="120" y="5079"/>
                  </a:cubicBezTo>
                  <a:cubicBezTo>
                    <a:pt x="204" y="5520"/>
                    <a:pt x="763" y="5807"/>
                    <a:pt x="1141" y="5981"/>
                  </a:cubicBezTo>
                  <a:cubicBezTo>
                    <a:pt x="1229" y="6019"/>
                    <a:pt x="1304" y="6034"/>
                    <a:pt x="1376" y="6034"/>
                  </a:cubicBezTo>
                  <a:cubicBezTo>
                    <a:pt x="1424" y="6034"/>
                    <a:pt x="1471" y="6028"/>
                    <a:pt x="1518" y="6016"/>
                  </a:cubicBezTo>
                  <a:cubicBezTo>
                    <a:pt x="1546" y="6016"/>
                    <a:pt x="1574" y="6016"/>
                    <a:pt x="1574" y="5981"/>
                  </a:cubicBezTo>
                  <a:cubicBezTo>
                    <a:pt x="1665" y="5981"/>
                    <a:pt x="1749" y="5925"/>
                    <a:pt x="1840" y="5897"/>
                  </a:cubicBezTo>
                  <a:cubicBezTo>
                    <a:pt x="2015" y="5779"/>
                    <a:pt x="2162" y="5667"/>
                    <a:pt x="2301" y="5492"/>
                  </a:cubicBezTo>
                  <a:cubicBezTo>
                    <a:pt x="2567" y="5142"/>
                    <a:pt x="2686" y="4702"/>
                    <a:pt x="2889" y="4324"/>
                  </a:cubicBezTo>
                  <a:cubicBezTo>
                    <a:pt x="3036" y="4059"/>
                    <a:pt x="3210" y="3947"/>
                    <a:pt x="3469" y="3828"/>
                  </a:cubicBezTo>
                  <a:cubicBezTo>
                    <a:pt x="3672" y="3744"/>
                    <a:pt x="3847" y="3625"/>
                    <a:pt x="4022" y="3478"/>
                  </a:cubicBezTo>
                  <a:cubicBezTo>
                    <a:pt x="4343" y="3219"/>
                    <a:pt x="4749" y="3073"/>
                    <a:pt x="5014" y="2695"/>
                  </a:cubicBezTo>
                  <a:cubicBezTo>
                    <a:pt x="5161" y="2485"/>
                    <a:pt x="5336" y="2171"/>
                    <a:pt x="5070" y="1961"/>
                  </a:cubicBezTo>
                  <a:cubicBezTo>
                    <a:pt x="4992" y="1906"/>
                    <a:pt x="4907" y="1883"/>
                    <a:pt x="4819" y="1883"/>
                  </a:cubicBezTo>
                  <a:cubicBezTo>
                    <a:pt x="4585" y="1883"/>
                    <a:pt x="4336" y="2043"/>
                    <a:pt x="4168" y="2171"/>
                  </a:cubicBezTo>
                  <a:cubicBezTo>
                    <a:pt x="4053" y="2258"/>
                    <a:pt x="3831" y="2491"/>
                    <a:pt x="3657" y="2491"/>
                  </a:cubicBezTo>
                  <a:cubicBezTo>
                    <a:pt x="3608" y="2491"/>
                    <a:pt x="3563" y="2473"/>
                    <a:pt x="3525" y="2429"/>
                  </a:cubicBezTo>
                  <a:cubicBezTo>
                    <a:pt x="3469" y="2310"/>
                    <a:pt x="3497" y="2373"/>
                    <a:pt x="3525" y="2282"/>
                  </a:cubicBezTo>
                  <a:cubicBezTo>
                    <a:pt x="3525" y="2227"/>
                    <a:pt x="3588" y="2199"/>
                    <a:pt x="3616" y="2136"/>
                  </a:cubicBezTo>
                  <a:cubicBezTo>
                    <a:pt x="3700" y="2024"/>
                    <a:pt x="3791" y="1933"/>
                    <a:pt x="3875" y="1821"/>
                  </a:cubicBezTo>
                  <a:cubicBezTo>
                    <a:pt x="4022" y="1702"/>
                    <a:pt x="4196" y="1583"/>
                    <a:pt x="4287" y="1408"/>
                  </a:cubicBezTo>
                  <a:cubicBezTo>
                    <a:pt x="4371" y="1234"/>
                    <a:pt x="4434" y="1031"/>
                    <a:pt x="4434" y="828"/>
                  </a:cubicBezTo>
                  <a:cubicBezTo>
                    <a:pt x="4462" y="478"/>
                    <a:pt x="4287" y="248"/>
                    <a:pt x="3910" y="248"/>
                  </a:cubicBezTo>
                  <a:cubicBezTo>
                    <a:pt x="3560" y="276"/>
                    <a:pt x="3238" y="450"/>
                    <a:pt x="3064" y="772"/>
                  </a:cubicBezTo>
                  <a:cubicBezTo>
                    <a:pt x="2973" y="947"/>
                    <a:pt x="2917" y="1122"/>
                    <a:pt x="2889" y="1324"/>
                  </a:cubicBezTo>
                  <a:cubicBezTo>
                    <a:pt x="2826" y="1555"/>
                    <a:pt x="2826" y="1821"/>
                    <a:pt x="2651" y="1996"/>
                  </a:cubicBezTo>
                  <a:cubicBezTo>
                    <a:pt x="2600" y="2064"/>
                    <a:pt x="2526" y="2100"/>
                    <a:pt x="2443" y="2100"/>
                  </a:cubicBezTo>
                  <a:cubicBezTo>
                    <a:pt x="2389" y="2100"/>
                    <a:pt x="2331" y="2085"/>
                    <a:pt x="2273" y="2052"/>
                  </a:cubicBezTo>
                  <a:cubicBezTo>
                    <a:pt x="2162" y="1961"/>
                    <a:pt x="2162" y="1821"/>
                    <a:pt x="2162" y="1674"/>
                  </a:cubicBezTo>
                  <a:cubicBezTo>
                    <a:pt x="2190" y="1380"/>
                    <a:pt x="2364" y="1178"/>
                    <a:pt x="2539" y="947"/>
                  </a:cubicBezTo>
                  <a:cubicBezTo>
                    <a:pt x="2714" y="709"/>
                    <a:pt x="2889" y="422"/>
                    <a:pt x="2651" y="157"/>
                  </a:cubicBezTo>
                  <a:cubicBezTo>
                    <a:pt x="2567" y="46"/>
                    <a:pt x="2457" y="1"/>
                    <a:pt x="23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79"/>
            <p:cNvSpPr/>
            <p:nvPr/>
          </p:nvSpPr>
          <p:spPr>
            <a:xfrm>
              <a:off x="6618803" y="2022891"/>
              <a:ext cx="27078" cy="25918"/>
            </a:xfrm>
            <a:custGeom>
              <a:rect b="b" l="l" r="r" t="t"/>
              <a:pathLst>
                <a:path extrusionOk="0" h="1139" w="1190">
                  <a:moveTo>
                    <a:pt x="959" y="181"/>
                  </a:moveTo>
                  <a:cubicBezTo>
                    <a:pt x="1010" y="181"/>
                    <a:pt x="1039" y="218"/>
                    <a:pt x="1014" y="329"/>
                  </a:cubicBezTo>
                  <a:cubicBezTo>
                    <a:pt x="986" y="476"/>
                    <a:pt x="875" y="650"/>
                    <a:pt x="784" y="769"/>
                  </a:cubicBezTo>
                  <a:cubicBezTo>
                    <a:pt x="728" y="853"/>
                    <a:pt x="665" y="972"/>
                    <a:pt x="553" y="972"/>
                  </a:cubicBezTo>
                  <a:lnTo>
                    <a:pt x="525" y="972"/>
                  </a:lnTo>
                  <a:cubicBezTo>
                    <a:pt x="434" y="972"/>
                    <a:pt x="378" y="944"/>
                    <a:pt x="315" y="916"/>
                  </a:cubicBezTo>
                  <a:cubicBezTo>
                    <a:pt x="259" y="853"/>
                    <a:pt x="259" y="825"/>
                    <a:pt x="287" y="713"/>
                  </a:cubicBezTo>
                  <a:cubicBezTo>
                    <a:pt x="350" y="622"/>
                    <a:pt x="434" y="539"/>
                    <a:pt x="525" y="476"/>
                  </a:cubicBezTo>
                  <a:cubicBezTo>
                    <a:pt x="553" y="420"/>
                    <a:pt x="609" y="392"/>
                    <a:pt x="665" y="329"/>
                  </a:cubicBezTo>
                  <a:cubicBezTo>
                    <a:pt x="738" y="277"/>
                    <a:pt x="877" y="181"/>
                    <a:pt x="959" y="181"/>
                  </a:cubicBezTo>
                  <a:close/>
                  <a:moveTo>
                    <a:pt x="897" y="1"/>
                  </a:moveTo>
                  <a:cubicBezTo>
                    <a:pt x="662" y="1"/>
                    <a:pt x="403" y="282"/>
                    <a:pt x="287" y="420"/>
                  </a:cubicBezTo>
                  <a:cubicBezTo>
                    <a:pt x="140" y="566"/>
                    <a:pt x="0" y="741"/>
                    <a:pt x="140" y="916"/>
                  </a:cubicBezTo>
                  <a:cubicBezTo>
                    <a:pt x="235" y="1056"/>
                    <a:pt x="391" y="1139"/>
                    <a:pt x="542" y="1139"/>
                  </a:cubicBezTo>
                  <a:cubicBezTo>
                    <a:pt x="670" y="1139"/>
                    <a:pt x="794" y="1079"/>
                    <a:pt x="875" y="944"/>
                  </a:cubicBezTo>
                  <a:cubicBezTo>
                    <a:pt x="986" y="797"/>
                    <a:pt x="1077" y="594"/>
                    <a:pt x="1133" y="420"/>
                  </a:cubicBezTo>
                  <a:cubicBezTo>
                    <a:pt x="1161" y="301"/>
                    <a:pt x="1189" y="189"/>
                    <a:pt x="1077" y="70"/>
                  </a:cubicBezTo>
                  <a:cubicBezTo>
                    <a:pt x="1021" y="21"/>
                    <a:pt x="960" y="1"/>
                    <a:pt x="8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79"/>
            <p:cNvSpPr/>
            <p:nvPr/>
          </p:nvSpPr>
          <p:spPr>
            <a:xfrm>
              <a:off x="6590951" y="1969007"/>
              <a:ext cx="31857" cy="38456"/>
            </a:xfrm>
            <a:custGeom>
              <a:rect b="b" l="l" r="r" t="t"/>
              <a:pathLst>
                <a:path extrusionOk="0" h="1690" w="1400">
                  <a:moveTo>
                    <a:pt x="1092" y="228"/>
                  </a:moveTo>
                  <a:cubicBezTo>
                    <a:pt x="1223" y="228"/>
                    <a:pt x="1218" y="371"/>
                    <a:pt x="1190" y="515"/>
                  </a:cubicBezTo>
                  <a:cubicBezTo>
                    <a:pt x="1190" y="837"/>
                    <a:pt x="1190" y="1333"/>
                    <a:pt x="812" y="1445"/>
                  </a:cubicBezTo>
                  <a:cubicBezTo>
                    <a:pt x="772" y="1467"/>
                    <a:pt x="721" y="1477"/>
                    <a:pt x="667" y="1477"/>
                  </a:cubicBezTo>
                  <a:cubicBezTo>
                    <a:pt x="568" y="1477"/>
                    <a:pt x="461" y="1444"/>
                    <a:pt x="406" y="1389"/>
                  </a:cubicBezTo>
                  <a:cubicBezTo>
                    <a:pt x="378" y="1361"/>
                    <a:pt x="315" y="1333"/>
                    <a:pt x="288" y="1298"/>
                  </a:cubicBezTo>
                  <a:cubicBezTo>
                    <a:pt x="176" y="1158"/>
                    <a:pt x="232" y="1158"/>
                    <a:pt x="315" y="1040"/>
                  </a:cubicBezTo>
                  <a:cubicBezTo>
                    <a:pt x="406" y="893"/>
                    <a:pt x="490" y="774"/>
                    <a:pt x="581" y="634"/>
                  </a:cubicBezTo>
                  <a:cubicBezTo>
                    <a:pt x="665" y="515"/>
                    <a:pt x="840" y="312"/>
                    <a:pt x="987" y="249"/>
                  </a:cubicBezTo>
                  <a:cubicBezTo>
                    <a:pt x="1029" y="234"/>
                    <a:pt x="1064" y="228"/>
                    <a:pt x="1092" y="228"/>
                  </a:cubicBezTo>
                  <a:close/>
                  <a:moveTo>
                    <a:pt x="1124" y="1"/>
                  </a:moveTo>
                  <a:cubicBezTo>
                    <a:pt x="882" y="1"/>
                    <a:pt x="549" y="339"/>
                    <a:pt x="462" y="487"/>
                  </a:cubicBezTo>
                  <a:cubicBezTo>
                    <a:pt x="378" y="599"/>
                    <a:pt x="288" y="718"/>
                    <a:pt x="204" y="837"/>
                  </a:cubicBezTo>
                  <a:cubicBezTo>
                    <a:pt x="141" y="921"/>
                    <a:pt x="57" y="1040"/>
                    <a:pt x="29" y="1158"/>
                  </a:cubicBezTo>
                  <a:cubicBezTo>
                    <a:pt x="1" y="1214"/>
                    <a:pt x="29" y="1270"/>
                    <a:pt x="57" y="1333"/>
                  </a:cubicBezTo>
                  <a:cubicBezTo>
                    <a:pt x="85" y="1333"/>
                    <a:pt x="85" y="1361"/>
                    <a:pt x="85" y="1361"/>
                  </a:cubicBezTo>
                  <a:cubicBezTo>
                    <a:pt x="260" y="1508"/>
                    <a:pt x="350" y="1620"/>
                    <a:pt x="581" y="1683"/>
                  </a:cubicBezTo>
                  <a:cubicBezTo>
                    <a:pt x="613" y="1687"/>
                    <a:pt x="644" y="1689"/>
                    <a:pt x="674" y="1689"/>
                  </a:cubicBezTo>
                  <a:cubicBezTo>
                    <a:pt x="838" y="1689"/>
                    <a:pt x="982" y="1626"/>
                    <a:pt x="1106" y="1508"/>
                  </a:cubicBezTo>
                  <a:cubicBezTo>
                    <a:pt x="1252" y="1333"/>
                    <a:pt x="1364" y="1096"/>
                    <a:pt x="1399" y="865"/>
                  </a:cubicBezTo>
                  <a:cubicBezTo>
                    <a:pt x="1399" y="718"/>
                    <a:pt x="1364" y="599"/>
                    <a:pt x="1364" y="459"/>
                  </a:cubicBezTo>
                  <a:cubicBezTo>
                    <a:pt x="1364" y="368"/>
                    <a:pt x="1364" y="249"/>
                    <a:pt x="1336" y="166"/>
                  </a:cubicBezTo>
                  <a:cubicBezTo>
                    <a:pt x="1289" y="47"/>
                    <a:pt x="1213" y="1"/>
                    <a:pt x="112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79"/>
            <p:cNvSpPr/>
            <p:nvPr/>
          </p:nvSpPr>
          <p:spPr>
            <a:xfrm>
              <a:off x="6547193" y="1974559"/>
              <a:ext cx="30423" cy="28785"/>
            </a:xfrm>
            <a:custGeom>
              <a:rect b="b" l="l" r="r" t="t"/>
              <a:pathLst>
                <a:path extrusionOk="0" h="1265" w="1337">
                  <a:moveTo>
                    <a:pt x="901" y="211"/>
                  </a:moveTo>
                  <a:cubicBezTo>
                    <a:pt x="922" y="211"/>
                    <a:pt x="947" y="221"/>
                    <a:pt x="987" y="243"/>
                  </a:cubicBezTo>
                  <a:cubicBezTo>
                    <a:pt x="1106" y="299"/>
                    <a:pt x="1078" y="327"/>
                    <a:pt x="1106" y="474"/>
                  </a:cubicBezTo>
                  <a:cubicBezTo>
                    <a:pt x="1106" y="695"/>
                    <a:pt x="1106" y="1057"/>
                    <a:pt x="799" y="1057"/>
                  </a:cubicBezTo>
                  <a:cubicBezTo>
                    <a:pt x="785" y="1057"/>
                    <a:pt x="771" y="1056"/>
                    <a:pt x="756" y="1054"/>
                  </a:cubicBezTo>
                  <a:cubicBezTo>
                    <a:pt x="637" y="1054"/>
                    <a:pt x="525" y="1054"/>
                    <a:pt x="434" y="998"/>
                  </a:cubicBezTo>
                  <a:cubicBezTo>
                    <a:pt x="379" y="970"/>
                    <a:pt x="351" y="998"/>
                    <a:pt x="351" y="942"/>
                  </a:cubicBezTo>
                  <a:cubicBezTo>
                    <a:pt x="434" y="852"/>
                    <a:pt x="490" y="705"/>
                    <a:pt x="553" y="621"/>
                  </a:cubicBezTo>
                  <a:cubicBezTo>
                    <a:pt x="637" y="502"/>
                    <a:pt x="700" y="390"/>
                    <a:pt x="784" y="299"/>
                  </a:cubicBezTo>
                  <a:cubicBezTo>
                    <a:pt x="843" y="245"/>
                    <a:pt x="864" y="211"/>
                    <a:pt x="901" y="211"/>
                  </a:cubicBezTo>
                  <a:close/>
                  <a:moveTo>
                    <a:pt x="976" y="0"/>
                  </a:moveTo>
                  <a:cubicBezTo>
                    <a:pt x="936" y="0"/>
                    <a:pt x="891" y="12"/>
                    <a:pt x="840" y="40"/>
                  </a:cubicBezTo>
                  <a:cubicBezTo>
                    <a:pt x="728" y="96"/>
                    <a:pt x="1" y="942"/>
                    <a:pt x="176" y="1054"/>
                  </a:cubicBezTo>
                  <a:cubicBezTo>
                    <a:pt x="324" y="1182"/>
                    <a:pt x="565" y="1265"/>
                    <a:pt x="785" y="1265"/>
                  </a:cubicBezTo>
                  <a:cubicBezTo>
                    <a:pt x="867" y="1265"/>
                    <a:pt x="945" y="1254"/>
                    <a:pt x="1015" y="1229"/>
                  </a:cubicBezTo>
                  <a:cubicBezTo>
                    <a:pt x="1336" y="1145"/>
                    <a:pt x="1308" y="649"/>
                    <a:pt x="1253" y="390"/>
                  </a:cubicBezTo>
                  <a:cubicBezTo>
                    <a:pt x="1230" y="220"/>
                    <a:pt x="1148" y="0"/>
                    <a:pt x="9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79"/>
            <p:cNvSpPr/>
            <p:nvPr/>
          </p:nvSpPr>
          <p:spPr>
            <a:xfrm>
              <a:off x="6468279" y="2208025"/>
              <a:ext cx="128589" cy="131979"/>
            </a:xfrm>
            <a:custGeom>
              <a:rect b="b" l="l" r="r" t="t"/>
              <a:pathLst>
                <a:path extrusionOk="0" h="5800" w="5651">
                  <a:moveTo>
                    <a:pt x="2929" y="174"/>
                  </a:moveTo>
                  <a:cubicBezTo>
                    <a:pt x="3055" y="174"/>
                    <a:pt x="3176" y="220"/>
                    <a:pt x="3231" y="353"/>
                  </a:cubicBezTo>
                  <a:cubicBezTo>
                    <a:pt x="3322" y="584"/>
                    <a:pt x="3028" y="793"/>
                    <a:pt x="2854" y="905"/>
                  </a:cubicBezTo>
                  <a:cubicBezTo>
                    <a:pt x="2595" y="1143"/>
                    <a:pt x="2385" y="1430"/>
                    <a:pt x="2357" y="1807"/>
                  </a:cubicBezTo>
                  <a:cubicBezTo>
                    <a:pt x="2357" y="2045"/>
                    <a:pt x="2532" y="2304"/>
                    <a:pt x="2798" y="2332"/>
                  </a:cubicBezTo>
                  <a:cubicBezTo>
                    <a:pt x="2824" y="2338"/>
                    <a:pt x="2850" y="2341"/>
                    <a:pt x="2876" y="2341"/>
                  </a:cubicBezTo>
                  <a:cubicBezTo>
                    <a:pt x="3104" y="2341"/>
                    <a:pt x="3306" y="2108"/>
                    <a:pt x="3406" y="1926"/>
                  </a:cubicBezTo>
                  <a:cubicBezTo>
                    <a:pt x="3581" y="1576"/>
                    <a:pt x="3609" y="1080"/>
                    <a:pt x="3930" y="821"/>
                  </a:cubicBezTo>
                  <a:cubicBezTo>
                    <a:pt x="4051" y="720"/>
                    <a:pt x="4200" y="676"/>
                    <a:pt x="4357" y="676"/>
                  </a:cubicBezTo>
                  <a:cubicBezTo>
                    <a:pt x="4429" y="676"/>
                    <a:pt x="4502" y="685"/>
                    <a:pt x="4574" y="702"/>
                  </a:cubicBezTo>
                  <a:cubicBezTo>
                    <a:pt x="4895" y="793"/>
                    <a:pt x="4776" y="1108"/>
                    <a:pt x="4658" y="1346"/>
                  </a:cubicBezTo>
                  <a:cubicBezTo>
                    <a:pt x="4574" y="1549"/>
                    <a:pt x="4455" y="1667"/>
                    <a:pt x="4280" y="1807"/>
                  </a:cubicBezTo>
                  <a:cubicBezTo>
                    <a:pt x="4105" y="1898"/>
                    <a:pt x="3958" y="2017"/>
                    <a:pt x="3847" y="2129"/>
                  </a:cubicBezTo>
                  <a:cubicBezTo>
                    <a:pt x="3700" y="2276"/>
                    <a:pt x="3469" y="2541"/>
                    <a:pt x="3609" y="2716"/>
                  </a:cubicBezTo>
                  <a:cubicBezTo>
                    <a:pt x="3676" y="2821"/>
                    <a:pt x="3785" y="2860"/>
                    <a:pt x="3903" y="2860"/>
                  </a:cubicBezTo>
                  <a:cubicBezTo>
                    <a:pt x="4044" y="2860"/>
                    <a:pt x="4198" y="2805"/>
                    <a:pt x="4308" y="2744"/>
                  </a:cubicBezTo>
                  <a:cubicBezTo>
                    <a:pt x="4455" y="2681"/>
                    <a:pt x="4602" y="2569"/>
                    <a:pt x="4776" y="2479"/>
                  </a:cubicBezTo>
                  <a:cubicBezTo>
                    <a:pt x="4873" y="2456"/>
                    <a:pt x="5005" y="2415"/>
                    <a:pt x="5112" y="2415"/>
                  </a:cubicBezTo>
                  <a:cubicBezTo>
                    <a:pt x="5137" y="2415"/>
                    <a:pt x="5161" y="2417"/>
                    <a:pt x="5182" y="2423"/>
                  </a:cubicBezTo>
                  <a:cubicBezTo>
                    <a:pt x="5273" y="2479"/>
                    <a:pt x="5357" y="2597"/>
                    <a:pt x="5329" y="2681"/>
                  </a:cubicBezTo>
                  <a:cubicBezTo>
                    <a:pt x="5329" y="2716"/>
                    <a:pt x="5273" y="2772"/>
                    <a:pt x="5245" y="2800"/>
                  </a:cubicBezTo>
                  <a:cubicBezTo>
                    <a:pt x="5098" y="2975"/>
                    <a:pt x="4923" y="3122"/>
                    <a:pt x="4658" y="3206"/>
                  </a:cubicBezTo>
                  <a:cubicBezTo>
                    <a:pt x="4483" y="3297"/>
                    <a:pt x="4308" y="3353"/>
                    <a:pt x="4133" y="3443"/>
                  </a:cubicBezTo>
                  <a:cubicBezTo>
                    <a:pt x="3930" y="3555"/>
                    <a:pt x="3756" y="3674"/>
                    <a:pt x="3525" y="3730"/>
                  </a:cubicBezTo>
                  <a:cubicBezTo>
                    <a:pt x="3322" y="3765"/>
                    <a:pt x="3119" y="3821"/>
                    <a:pt x="2944" y="3968"/>
                  </a:cubicBezTo>
                  <a:cubicBezTo>
                    <a:pt x="2623" y="4199"/>
                    <a:pt x="2448" y="4604"/>
                    <a:pt x="2245" y="4954"/>
                  </a:cubicBezTo>
                  <a:cubicBezTo>
                    <a:pt x="2154" y="5101"/>
                    <a:pt x="2035" y="5220"/>
                    <a:pt x="1952" y="5338"/>
                  </a:cubicBezTo>
                  <a:cubicBezTo>
                    <a:pt x="1777" y="5422"/>
                    <a:pt x="1602" y="5513"/>
                    <a:pt x="1427" y="5541"/>
                  </a:cubicBezTo>
                  <a:cubicBezTo>
                    <a:pt x="1336" y="5541"/>
                    <a:pt x="1224" y="5569"/>
                    <a:pt x="1133" y="5569"/>
                  </a:cubicBezTo>
                  <a:cubicBezTo>
                    <a:pt x="1022" y="5541"/>
                    <a:pt x="903" y="5422"/>
                    <a:pt x="784" y="5338"/>
                  </a:cubicBezTo>
                  <a:cubicBezTo>
                    <a:pt x="434" y="5045"/>
                    <a:pt x="57" y="4667"/>
                    <a:pt x="378" y="4199"/>
                  </a:cubicBezTo>
                  <a:cubicBezTo>
                    <a:pt x="609" y="3905"/>
                    <a:pt x="931" y="3702"/>
                    <a:pt x="1105" y="3381"/>
                  </a:cubicBezTo>
                  <a:cubicBezTo>
                    <a:pt x="1224" y="3206"/>
                    <a:pt x="1280" y="3031"/>
                    <a:pt x="1399" y="2891"/>
                  </a:cubicBezTo>
                  <a:cubicBezTo>
                    <a:pt x="1511" y="2681"/>
                    <a:pt x="1630" y="2506"/>
                    <a:pt x="1749" y="2332"/>
                  </a:cubicBezTo>
                  <a:cubicBezTo>
                    <a:pt x="1952" y="2017"/>
                    <a:pt x="1980" y="1604"/>
                    <a:pt x="2070" y="1255"/>
                  </a:cubicBezTo>
                  <a:cubicBezTo>
                    <a:pt x="2182" y="877"/>
                    <a:pt x="2329" y="353"/>
                    <a:pt x="2735" y="206"/>
                  </a:cubicBezTo>
                  <a:cubicBezTo>
                    <a:pt x="2795" y="187"/>
                    <a:pt x="2863" y="174"/>
                    <a:pt x="2929" y="174"/>
                  </a:cubicBezTo>
                  <a:close/>
                  <a:moveTo>
                    <a:pt x="2960" y="0"/>
                  </a:moveTo>
                  <a:cubicBezTo>
                    <a:pt x="2854" y="0"/>
                    <a:pt x="2745" y="25"/>
                    <a:pt x="2651" y="59"/>
                  </a:cubicBezTo>
                  <a:cubicBezTo>
                    <a:pt x="2273" y="206"/>
                    <a:pt x="2070" y="619"/>
                    <a:pt x="1952" y="968"/>
                  </a:cubicBezTo>
                  <a:cubicBezTo>
                    <a:pt x="1805" y="1374"/>
                    <a:pt x="1777" y="1898"/>
                    <a:pt x="1511" y="2276"/>
                  </a:cubicBezTo>
                  <a:cubicBezTo>
                    <a:pt x="1371" y="2479"/>
                    <a:pt x="1224" y="2681"/>
                    <a:pt x="1105" y="2919"/>
                  </a:cubicBezTo>
                  <a:cubicBezTo>
                    <a:pt x="959" y="3150"/>
                    <a:pt x="847" y="3381"/>
                    <a:pt x="637" y="3590"/>
                  </a:cubicBezTo>
                  <a:cubicBezTo>
                    <a:pt x="350" y="3877"/>
                    <a:pt x="1" y="4171"/>
                    <a:pt x="29" y="4639"/>
                  </a:cubicBezTo>
                  <a:cubicBezTo>
                    <a:pt x="29" y="5101"/>
                    <a:pt x="525" y="5450"/>
                    <a:pt x="875" y="5688"/>
                  </a:cubicBezTo>
                  <a:cubicBezTo>
                    <a:pt x="987" y="5772"/>
                    <a:pt x="1133" y="5800"/>
                    <a:pt x="1252" y="5800"/>
                  </a:cubicBezTo>
                  <a:lnTo>
                    <a:pt x="1308" y="5800"/>
                  </a:lnTo>
                  <a:cubicBezTo>
                    <a:pt x="1399" y="5800"/>
                    <a:pt x="1511" y="5772"/>
                    <a:pt x="1602" y="5744"/>
                  </a:cubicBezTo>
                  <a:cubicBezTo>
                    <a:pt x="1777" y="5653"/>
                    <a:pt x="1952" y="5541"/>
                    <a:pt x="2098" y="5422"/>
                  </a:cubicBezTo>
                  <a:cubicBezTo>
                    <a:pt x="2420" y="5101"/>
                    <a:pt x="2623" y="4695"/>
                    <a:pt x="2882" y="4345"/>
                  </a:cubicBezTo>
                  <a:cubicBezTo>
                    <a:pt x="3056" y="4143"/>
                    <a:pt x="3259" y="4024"/>
                    <a:pt x="3525" y="3968"/>
                  </a:cubicBezTo>
                  <a:cubicBezTo>
                    <a:pt x="3756" y="3905"/>
                    <a:pt x="3930" y="3821"/>
                    <a:pt x="4133" y="3730"/>
                  </a:cubicBezTo>
                  <a:cubicBezTo>
                    <a:pt x="4518" y="3499"/>
                    <a:pt x="4923" y="3415"/>
                    <a:pt x="5245" y="3122"/>
                  </a:cubicBezTo>
                  <a:cubicBezTo>
                    <a:pt x="5420" y="2919"/>
                    <a:pt x="5651" y="2653"/>
                    <a:pt x="5420" y="2395"/>
                  </a:cubicBezTo>
                  <a:cubicBezTo>
                    <a:pt x="5330" y="2294"/>
                    <a:pt x="5213" y="2257"/>
                    <a:pt x="5087" y="2257"/>
                  </a:cubicBezTo>
                  <a:cubicBezTo>
                    <a:pt x="4879" y="2257"/>
                    <a:pt x="4648" y="2359"/>
                    <a:pt x="4483" y="2451"/>
                  </a:cubicBezTo>
                  <a:cubicBezTo>
                    <a:pt x="4381" y="2516"/>
                    <a:pt x="4151" y="2685"/>
                    <a:pt x="3990" y="2685"/>
                  </a:cubicBezTo>
                  <a:cubicBezTo>
                    <a:pt x="3929" y="2685"/>
                    <a:pt x="3877" y="2661"/>
                    <a:pt x="3847" y="2597"/>
                  </a:cubicBezTo>
                  <a:cubicBezTo>
                    <a:pt x="3784" y="2479"/>
                    <a:pt x="3784" y="2541"/>
                    <a:pt x="3847" y="2451"/>
                  </a:cubicBezTo>
                  <a:cubicBezTo>
                    <a:pt x="3874" y="2423"/>
                    <a:pt x="3930" y="2367"/>
                    <a:pt x="3958" y="2332"/>
                  </a:cubicBezTo>
                  <a:cubicBezTo>
                    <a:pt x="4049" y="2220"/>
                    <a:pt x="4168" y="2129"/>
                    <a:pt x="4280" y="2073"/>
                  </a:cubicBezTo>
                  <a:cubicBezTo>
                    <a:pt x="4427" y="1954"/>
                    <a:pt x="4630" y="1870"/>
                    <a:pt x="4749" y="1723"/>
                  </a:cubicBezTo>
                  <a:cubicBezTo>
                    <a:pt x="4867" y="1576"/>
                    <a:pt x="4951" y="1374"/>
                    <a:pt x="4979" y="1171"/>
                  </a:cubicBezTo>
                  <a:cubicBezTo>
                    <a:pt x="5070" y="849"/>
                    <a:pt x="4923" y="556"/>
                    <a:pt x="4574" y="528"/>
                  </a:cubicBezTo>
                  <a:cubicBezTo>
                    <a:pt x="4524" y="520"/>
                    <a:pt x="4474" y="516"/>
                    <a:pt x="4425" y="516"/>
                  </a:cubicBezTo>
                  <a:cubicBezTo>
                    <a:pt x="4127" y="516"/>
                    <a:pt x="3842" y="655"/>
                    <a:pt x="3644" y="877"/>
                  </a:cubicBezTo>
                  <a:cubicBezTo>
                    <a:pt x="3525" y="1052"/>
                    <a:pt x="3434" y="1227"/>
                    <a:pt x="3378" y="1402"/>
                  </a:cubicBezTo>
                  <a:cubicBezTo>
                    <a:pt x="3294" y="1604"/>
                    <a:pt x="3231" y="1870"/>
                    <a:pt x="3028" y="2017"/>
                  </a:cubicBezTo>
                  <a:cubicBezTo>
                    <a:pt x="2969" y="2073"/>
                    <a:pt x="2911" y="2101"/>
                    <a:pt x="2854" y="2101"/>
                  </a:cubicBezTo>
                  <a:cubicBezTo>
                    <a:pt x="2796" y="2101"/>
                    <a:pt x="2738" y="2073"/>
                    <a:pt x="2679" y="2017"/>
                  </a:cubicBezTo>
                  <a:cubicBezTo>
                    <a:pt x="2560" y="1926"/>
                    <a:pt x="2595" y="1779"/>
                    <a:pt x="2623" y="1632"/>
                  </a:cubicBezTo>
                  <a:cubicBezTo>
                    <a:pt x="2679" y="1346"/>
                    <a:pt x="2882" y="1171"/>
                    <a:pt x="3119" y="996"/>
                  </a:cubicBezTo>
                  <a:cubicBezTo>
                    <a:pt x="3322" y="793"/>
                    <a:pt x="3525" y="500"/>
                    <a:pt x="3350" y="206"/>
                  </a:cubicBezTo>
                  <a:cubicBezTo>
                    <a:pt x="3263" y="53"/>
                    <a:pt x="3115" y="0"/>
                    <a:pt x="29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79"/>
            <p:cNvSpPr/>
            <p:nvPr/>
          </p:nvSpPr>
          <p:spPr>
            <a:xfrm>
              <a:off x="6590951" y="2238335"/>
              <a:ext cx="29149" cy="24507"/>
            </a:xfrm>
            <a:custGeom>
              <a:rect b="b" l="l" r="r" t="t"/>
              <a:pathLst>
                <a:path extrusionOk="0" h="1077" w="1281">
                  <a:moveTo>
                    <a:pt x="1002" y="189"/>
                  </a:moveTo>
                  <a:cubicBezTo>
                    <a:pt x="1071" y="189"/>
                    <a:pt x="1115" y="232"/>
                    <a:pt x="1078" y="363"/>
                  </a:cubicBezTo>
                  <a:cubicBezTo>
                    <a:pt x="1015" y="510"/>
                    <a:pt x="875" y="650"/>
                    <a:pt x="756" y="741"/>
                  </a:cubicBezTo>
                  <a:cubicBezTo>
                    <a:pt x="700" y="825"/>
                    <a:pt x="609" y="916"/>
                    <a:pt x="490" y="916"/>
                  </a:cubicBezTo>
                  <a:lnTo>
                    <a:pt x="462" y="916"/>
                  </a:lnTo>
                  <a:cubicBezTo>
                    <a:pt x="406" y="888"/>
                    <a:pt x="350" y="860"/>
                    <a:pt x="288" y="797"/>
                  </a:cubicBezTo>
                  <a:cubicBezTo>
                    <a:pt x="232" y="741"/>
                    <a:pt x="232" y="713"/>
                    <a:pt x="288" y="622"/>
                  </a:cubicBezTo>
                  <a:cubicBezTo>
                    <a:pt x="378" y="538"/>
                    <a:pt x="462" y="475"/>
                    <a:pt x="553" y="419"/>
                  </a:cubicBezTo>
                  <a:cubicBezTo>
                    <a:pt x="609" y="363"/>
                    <a:pt x="665" y="335"/>
                    <a:pt x="728" y="300"/>
                  </a:cubicBezTo>
                  <a:cubicBezTo>
                    <a:pt x="790" y="254"/>
                    <a:pt x="915" y="189"/>
                    <a:pt x="1002" y="189"/>
                  </a:cubicBezTo>
                  <a:close/>
                  <a:moveTo>
                    <a:pt x="966" y="0"/>
                  </a:moveTo>
                  <a:cubicBezTo>
                    <a:pt x="743" y="0"/>
                    <a:pt x="478" y="199"/>
                    <a:pt x="350" y="300"/>
                  </a:cubicBezTo>
                  <a:cubicBezTo>
                    <a:pt x="176" y="447"/>
                    <a:pt x="1" y="566"/>
                    <a:pt x="113" y="797"/>
                  </a:cubicBezTo>
                  <a:cubicBezTo>
                    <a:pt x="185" y="975"/>
                    <a:pt x="353" y="1076"/>
                    <a:pt x="525" y="1076"/>
                  </a:cubicBezTo>
                  <a:cubicBezTo>
                    <a:pt x="636" y="1076"/>
                    <a:pt x="749" y="1034"/>
                    <a:pt x="840" y="944"/>
                  </a:cubicBezTo>
                  <a:cubicBezTo>
                    <a:pt x="959" y="797"/>
                    <a:pt x="1078" y="622"/>
                    <a:pt x="1162" y="447"/>
                  </a:cubicBezTo>
                  <a:cubicBezTo>
                    <a:pt x="1224" y="335"/>
                    <a:pt x="1280" y="244"/>
                    <a:pt x="1190" y="98"/>
                  </a:cubicBezTo>
                  <a:cubicBezTo>
                    <a:pt x="1127" y="27"/>
                    <a:pt x="1049" y="0"/>
                    <a:pt x="9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79"/>
            <p:cNvSpPr/>
            <p:nvPr/>
          </p:nvSpPr>
          <p:spPr>
            <a:xfrm>
              <a:off x="6570267" y="2181652"/>
              <a:ext cx="35202" cy="36226"/>
            </a:xfrm>
            <a:custGeom>
              <a:rect b="b" l="l" r="r" t="t"/>
              <a:pathLst>
                <a:path extrusionOk="0" h="1592" w="1547">
                  <a:moveTo>
                    <a:pt x="1202" y="200"/>
                  </a:moveTo>
                  <a:cubicBezTo>
                    <a:pt x="1390" y="200"/>
                    <a:pt x="1341" y="357"/>
                    <a:pt x="1315" y="491"/>
                  </a:cubicBezTo>
                  <a:cubicBezTo>
                    <a:pt x="1259" y="813"/>
                    <a:pt x="1197" y="1309"/>
                    <a:pt x="791" y="1393"/>
                  </a:cubicBezTo>
                  <a:cubicBezTo>
                    <a:pt x="644" y="1393"/>
                    <a:pt x="469" y="1337"/>
                    <a:pt x="385" y="1253"/>
                  </a:cubicBezTo>
                  <a:cubicBezTo>
                    <a:pt x="350" y="1218"/>
                    <a:pt x="294" y="1162"/>
                    <a:pt x="294" y="1134"/>
                  </a:cubicBezTo>
                  <a:cubicBezTo>
                    <a:pt x="211" y="987"/>
                    <a:pt x="267" y="987"/>
                    <a:pt x="350" y="869"/>
                  </a:cubicBezTo>
                  <a:cubicBezTo>
                    <a:pt x="469" y="757"/>
                    <a:pt x="588" y="638"/>
                    <a:pt x="700" y="519"/>
                  </a:cubicBezTo>
                  <a:cubicBezTo>
                    <a:pt x="791" y="435"/>
                    <a:pt x="994" y="260"/>
                    <a:pt x="1141" y="204"/>
                  </a:cubicBezTo>
                  <a:cubicBezTo>
                    <a:pt x="1163" y="201"/>
                    <a:pt x="1184" y="200"/>
                    <a:pt x="1202" y="200"/>
                  </a:cubicBezTo>
                  <a:close/>
                  <a:moveTo>
                    <a:pt x="1279" y="1"/>
                  </a:moveTo>
                  <a:cubicBezTo>
                    <a:pt x="1041" y="1"/>
                    <a:pt x="707" y="249"/>
                    <a:pt x="588" y="344"/>
                  </a:cubicBezTo>
                  <a:cubicBezTo>
                    <a:pt x="469" y="463"/>
                    <a:pt x="385" y="554"/>
                    <a:pt x="294" y="666"/>
                  </a:cubicBezTo>
                  <a:cubicBezTo>
                    <a:pt x="211" y="757"/>
                    <a:pt x="92" y="841"/>
                    <a:pt x="64" y="931"/>
                  </a:cubicBezTo>
                  <a:cubicBezTo>
                    <a:pt x="1" y="1015"/>
                    <a:pt x="36" y="1078"/>
                    <a:pt x="64" y="1134"/>
                  </a:cubicBezTo>
                  <a:cubicBezTo>
                    <a:pt x="64" y="1134"/>
                    <a:pt x="64" y="1162"/>
                    <a:pt x="92" y="1162"/>
                  </a:cubicBezTo>
                  <a:cubicBezTo>
                    <a:pt x="211" y="1337"/>
                    <a:pt x="294" y="1484"/>
                    <a:pt x="525" y="1540"/>
                  </a:cubicBezTo>
                  <a:cubicBezTo>
                    <a:pt x="592" y="1575"/>
                    <a:pt x="664" y="1592"/>
                    <a:pt x="735" y="1592"/>
                  </a:cubicBezTo>
                  <a:cubicBezTo>
                    <a:pt x="850" y="1592"/>
                    <a:pt x="963" y="1547"/>
                    <a:pt x="1050" y="1456"/>
                  </a:cubicBezTo>
                  <a:cubicBezTo>
                    <a:pt x="1259" y="1337"/>
                    <a:pt x="1399" y="1106"/>
                    <a:pt x="1434" y="869"/>
                  </a:cubicBezTo>
                  <a:cubicBezTo>
                    <a:pt x="1462" y="757"/>
                    <a:pt x="1462" y="610"/>
                    <a:pt x="1490" y="491"/>
                  </a:cubicBezTo>
                  <a:cubicBezTo>
                    <a:pt x="1518" y="379"/>
                    <a:pt x="1546" y="288"/>
                    <a:pt x="1518" y="204"/>
                  </a:cubicBezTo>
                  <a:cubicBezTo>
                    <a:pt x="1480" y="55"/>
                    <a:pt x="1390" y="1"/>
                    <a:pt x="127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79"/>
            <p:cNvSpPr/>
            <p:nvPr/>
          </p:nvSpPr>
          <p:spPr>
            <a:xfrm>
              <a:off x="6530491" y="2179013"/>
              <a:ext cx="27784" cy="28102"/>
            </a:xfrm>
            <a:custGeom>
              <a:rect b="b" l="l" r="r" t="t"/>
              <a:pathLst>
                <a:path extrusionOk="0" h="1235" w="1221">
                  <a:moveTo>
                    <a:pt x="870" y="199"/>
                  </a:moveTo>
                  <a:cubicBezTo>
                    <a:pt x="892" y="199"/>
                    <a:pt x="920" y="208"/>
                    <a:pt x="966" y="229"/>
                  </a:cubicBezTo>
                  <a:cubicBezTo>
                    <a:pt x="1050" y="320"/>
                    <a:pt x="1050" y="348"/>
                    <a:pt x="1022" y="495"/>
                  </a:cubicBezTo>
                  <a:cubicBezTo>
                    <a:pt x="1022" y="703"/>
                    <a:pt x="953" y="1031"/>
                    <a:pt x="703" y="1031"/>
                  </a:cubicBezTo>
                  <a:cubicBezTo>
                    <a:pt x="676" y="1031"/>
                    <a:pt x="647" y="1028"/>
                    <a:pt x="616" y="1019"/>
                  </a:cubicBezTo>
                  <a:cubicBezTo>
                    <a:pt x="497" y="985"/>
                    <a:pt x="385" y="985"/>
                    <a:pt x="294" y="901"/>
                  </a:cubicBezTo>
                  <a:cubicBezTo>
                    <a:pt x="238" y="845"/>
                    <a:pt x="210" y="901"/>
                    <a:pt x="238" y="810"/>
                  </a:cubicBezTo>
                  <a:cubicBezTo>
                    <a:pt x="322" y="754"/>
                    <a:pt x="413" y="635"/>
                    <a:pt x="469" y="551"/>
                  </a:cubicBezTo>
                  <a:cubicBezTo>
                    <a:pt x="560" y="432"/>
                    <a:pt x="644" y="348"/>
                    <a:pt x="763" y="257"/>
                  </a:cubicBezTo>
                  <a:cubicBezTo>
                    <a:pt x="815" y="223"/>
                    <a:pt x="835" y="199"/>
                    <a:pt x="870" y="199"/>
                  </a:cubicBezTo>
                  <a:close/>
                  <a:moveTo>
                    <a:pt x="964" y="1"/>
                  </a:moveTo>
                  <a:cubicBezTo>
                    <a:pt x="930" y="1"/>
                    <a:pt x="891" y="9"/>
                    <a:pt x="847" y="27"/>
                  </a:cubicBezTo>
                  <a:cubicBezTo>
                    <a:pt x="588" y="110"/>
                    <a:pt x="120" y="579"/>
                    <a:pt x="1" y="845"/>
                  </a:cubicBezTo>
                  <a:cubicBezTo>
                    <a:pt x="1" y="873"/>
                    <a:pt x="1" y="901"/>
                    <a:pt x="36" y="929"/>
                  </a:cubicBezTo>
                  <a:cubicBezTo>
                    <a:pt x="185" y="1102"/>
                    <a:pt x="462" y="1234"/>
                    <a:pt x="701" y="1234"/>
                  </a:cubicBezTo>
                  <a:cubicBezTo>
                    <a:pt x="742" y="1234"/>
                    <a:pt x="781" y="1230"/>
                    <a:pt x="819" y="1222"/>
                  </a:cubicBezTo>
                  <a:cubicBezTo>
                    <a:pt x="1140" y="1194"/>
                    <a:pt x="1196" y="726"/>
                    <a:pt x="1196" y="432"/>
                  </a:cubicBezTo>
                  <a:cubicBezTo>
                    <a:pt x="1220" y="260"/>
                    <a:pt x="1163" y="1"/>
                    <a:pt x="9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79"/>
            <p:cNvSpPr/>
            <p:nvPr/>
          </p:nvSpPr>
          <p:spPr>
            <a:xfrm>
              <a:off x="6286580" y="1939130"/>
              <a:ext cx="456829" cy="458172"/>
            </a:xfrm>
            <a:custGeom>
              <a:rect b="b" l="l" r="r" t="t"/>
              <a:pathLst>
                <a:path extrusionOk="0" h="20135" w="20076">
                  <a:moveTo>
                    <a:pt x="19376" y="1625"/>
                  </a:moveTo>
                  <a:lnTo>
                    <a:pt x="19376" y="1625"/>
                  </a:lnTo>
                  <a:cubicBezTo>
                    <a:pt x="19348" y="1772"/>
                    <a:pt x="19348" y="1947"/>
                    <a:pt x="19348" y="2087"/>
                  </a:cubicBezTo>
                  <a:cubicBezTo>
                    <a:pt x="19348" y="2178"/>
                    <a:pt x="19376" y="2262"/>
                    <a:pt x="19404" y="2353"/>
                  </a:cubicBezTo>
                  <a:cubicBezTo>
                    <a:pt x="19376" y="2353"/>
                    <a:pt x="19348" y="2353"/>
                    <a:pt x="19285" y="2325"/>
                  </a:cubicBezTo>
                  <a:cubicBezTo>
                    <a:pt x="19201" y="2297"/>
                    <a:pt x="19055" y="2297"/>
                    <a:pt x="18971" y="2206"/>
                  </a:cubicBezTo>
                  <a:cubicBezTo>
                    <a:pt x="18908" y="2150"/>
                    <a:pt x="18908" y="2206"/>
                    <a:pt x="18908" y="2122"/>
                  </a:cubicBezTo>
                  <a:cubicBezTo>
                    <a:pt x="19027" y="2059"/>
                    <a:pt x="19083" y="1947"/>
                    <a:pt x="19173" y="1856"/>
                  </a:cubicBezTo>
                  <a:cubicBezTo>
                    <a:pt x="19229" y="1772"/>
                    <a:pt x="19285" y="1681"/>
                    <a:pt x="19376" y="1625"/>
                  </a:cubicBezTo>
                  <a:close/>
                  <a:moveTo>
                    <a:pt x="18896" y="2754"/>
                  </a:moveTo>
                  <a:cubicBezTo>
                    <a:pt x="19019" y="2754"/>
                    <a:pt x="19132" y="2800"/>
                    <a:pt x="19173" y="2933"/>
                  </a:cubicBezTo>
                  <a:cubicBezTo>
                    <a:pt x="19285" y="3171"/>
                    <a:pt x="18971" y="3373"/>
                    <a:pt x="18824" y="3485"/>
                  </a:cubicBezTo>
                  <a:cubicBezTo>
                    <a:pt x="18530" y="3723"/>
                    <a:pt x="18355" y="4010"/>
                    <a:pt x="18327" y="4394"/>
                  </a:cubicBezTo>
                  <a:cubicBezTo>
                    <a:pt x="18299" y="4625"/>
                    <a:pt x="18502" y="4884"/>
                    <a:pt x="18733" y="4919"/>
                  </a:cubicBezTo>
                  <a:cubicBezTo>
                    <a:pt x="18760" y="4924"/>
                    <a:pt x="18786" y="4926"/>
                    <a:pt x="18812" y="4926"/>
                  </a:cubicBezTo>
                  <a:cubicBezTo>
                    <a:pt x="19063" y="4926"/>
                    <a:pt x="19240" y="4690"/>
                    <a:pt x="19348" y="4506"/>
                  </a:cubicBezTo>
                  <a:cubicBezTo>
                    <a:pt x="19432" y="4331"/>
                    <a:pt x="19495" y="4157"/>
                    <a:pt x="19551" y="3982"/>
                  </a:cubicBezTo>
                  <a:lnTo>
                    <a:pt x="19551" y="4045"/>
                  </a:lnTo>
                  <a:lnTo>
                    <a:pt x="19551" y="4625"/>
                  </a:lnTo>
                  <a:cubicBezTo>
                    <a:pt x="19551" y="4772"/>
                    <a:pt x="19523" y="4919"/>
                    <a:pt x="19523" y="5059"/>
                  </a:cubicBezTo>
                  <a:lnTo>
                    <a:pt x="19523" y="5094"/>
                  </a:lnTo>
                  <a:cubicBezTo>
                    <a:pt x="19523" y="5177"/>
                    <a:pt x="19523" y="5233"/>
                    <a:pt x="19551" y="5296"/>
                  </a:cubicBezTo>
                  <a:lnTo>
                    <a:pt x="19579" y="5324"/>
                  </a:lnTo>
                  <a:cubicBezTo>
                    <a:pt x="19607" y="5408"/>
                    <a:pt x="19607" y="5471"/>
                    <a:pt x="19607" y="5555"/>
                  </a:cubicBezTo>
                  <a:cubicBezTo>
                    <a:pt x="19579" y="5793"/>
                    <a:pt x="19579" y="6024"/>
                    <a:pt x="19579" y="6254"/>
                  </a:cubicBezTo>
                  <a:cubicBezTo>
                    <a:pt x="19551" y="6282"/>
                    <a:pt x="19523" y="6282"/>
                    <a:pt x="19460" y="6317"/>
                  </a:cubicBezTo>
                  <a:cubicBezTo>
                    <a:pt x="19257" y="6345"/>
                    <a:pt x="19055" y="6401"/>
                    <a:pt x="18908" y="6548"/>
                  </a:cubicBezTo>
                  <a:cubicBezTo>
                    <a:pt x="18586" y="6779"/>
                    <a:pt x="18411" y="7191"/>
                    <a:pt x="18181" y="7541"/>
                  </a:cubicBezTo>
                  <a:cubicBezTo>
                    <a:pt x="18125" y="7681"/>
                    <a:pt x="18006" y="7800"/>
                    <a:pt x="17887" y="7918"/>
                  </a:cubicBezTo>
                  <a:cubicBezTo>
                    <a:pt x="17747" y="8002"/>
                    <a:pt x="17572" y="8065"/>
                    <a:pt x="17362" y="8121"/>
                  </a:cubicBezTo>
                  <a:cubicBezTo>
                    <a:pt x="17307" y="8121"/>
                    <a:pt x="17188" y="8149"/>
                    <a:pt x="17104" y="8149"/>
                  </a:cubicBezTo>
                  <a:cubicBezTo>
                    <a:pt x="16985" y="8121"/>
                    <a:pt x="16838" y="8002"/>
                    <a:pt x="16754" y="7918"/>
                  </a:cubicBezTo>
                  <a:cubicBezTo>
                    <a:pt x="16405" y="7625"/>
                    <a:pt x="15999" y="7247"/>
                    <a:pt x="16349" y="6779"/>
                  </a:cubicBezTo>
                  <a:cubicBezTo>
                    <a:pt x="16579" y="6492"/>
                    <a:pt x="16901" y="6282"/>
                    <a:pt x="17076" y="5968"/>
                  </a:cubicBezTo>
                  <a:cubicBezTo>
                    <a:pt x="17188" y="5793"/>
                    <a:pt x="17251" y="5618"/>
                    <a:pt x="17334" y="5471"/>
                  </a:cubicBezTo>
                  <a:cubicBezTo>
                    <a:pt x="17453" y="5268"/>
                    <a:pt x="17600" y="5094"/>
                    <a:pt x="17712" y="4919"/>
                  </a:cubicBezTo>
                  <a:cubicBezTo>
                    <a:pt x="17887" y="4597"/>
                    <a:pt x="17950" y="4185"/>
                    <a:pt x="18034" y="3835"/>
                  </a:cubicBezTo>
                  <a:cubicBezTo>
                    <a:pt x="18125" y="3457"/>
                    <a:pt x="18271" y="2933"/>
                    <a:pt x="18705" y="2786"/>
                  </a:cubicBezTo>
                  <a:cubicBezTo>
                    <a:pt x="18765" y="2767"/>
                    <a:pt x="18832" y="2754"/>
                    <a:pt x="18896" y="2754"/>
                  </a:cubicBezTo>
                  <a:close/>
                  <a:moveTo>
                    <a:pt x="6296" y="19343"/>
                  </a:moveTo>
                  <a:cubicBezTo>
                    <a:pt x="6356" y="19343"/>
                    <a:pt x="6415" y="19350"/>
                    <a:pt x="6468" y="19365"/>
                  </a:cubicBezTo>
                  <a:cubicBezTo>
                    <a:pt x="6643" y="19393"/>
                    <a:pt x="6699" y="19512"/>
                    <a:pt x="6671" y="19659"/>
                  </a:cubicBezTo>
                  <a:cubicBezTo>
                    <a:pt x="6615" y="19645"/>
                    <a:pt x="6558" y="19638"/>
                    <a:pt x="6495" y="19638"/>
                  </a:cubicBezTo>
                  <a:cubicBezTo>
                    <a:pt x="6433" y="19638"/>
                    <a:pt x="6367" y="19645"/>
                    <a:pt x="6294" y="19659"/>
                  </a:cubicBezTo>
                  <a:cubicBezTo>
                    <a:pt x="6147" y="19687"/>
                    <a:pt x="6000" y="19715"/>
                    <a:pt x="5825" y="19715"/>
                  </a:cubicBezTo>
                  <a:cubicBezTo>
                    <a:pt x="5769" y="19687"/>
                    <a:pt x="5713" y="19687"/>
                    <a:pt x="5650" y="19687"/>
                  </a:cubicBezTo>
                  <a:cubicBezTo>
                    <a:pt x="5713" y="19603"/>
                    <a:pt x="5769" y="19540"/>
                    <a:pt x="5825" y="19484"/>
                  </a:cubicBezTo>
                  <a:cubicBezTo>
                    <a:pt x="5953" y="19397"/>
                    <a:pt x="6131" y="19343"/>
                    <a:pt x="6296" y="19343"/>
                  </a:cubicBezTo>
                  <a:close/>
                  <a:moveTo>
                    <a:pt x="4836" y="18837"/>
                  </a:moveTo>
                  <a:cubicBezTo>
                    <a:pt x="4953" y="18837"/>
                    <a:pt x="5071" y="18882"/>
                    <a:pt x="5126" y="19015"/>
                  </a:cubicBezTo>
                  <a:cubicBezTo>
                    <a:pt x="5217" y="19253"/>
                    <a:pt x="4923" y="19456"/>
                    <a:pt x="4776" y="19568"/>
                  </a:cubicBezTo>
                  <a:cubicBezTo>
                    <a:pt x="4720" y="19631"/>
                    <a:pt x="4664" y="19659"/>
                    <a:pt x="4636" y="19715"/>
                  </a:cubicBezTo>
                  <a:cubicBezTo>
                    <a:pt x="4601" y="19687"/>
                    <a:pt x="4545" y="19687"/>
                    <a:pt x="4517" y="19687"/>
                  </a:cubicBezTo>
                  <a:cubicBezTo>
                    <a:pt x="4399" y="19715"/>
                    <a:pt x="4287" y="19743"/>
                    <a:pt x="4168" y="19743"/>
                  </a:cubicBezTo>
                  <a:lnTo>
                    <a:pt x="4021" y="19743"/>
                  </a:lnTo>
                  <a:cubicBezTo>
                    <a:pt x="4140" y="19393"/>
                    <a:pt x="4287" y="18987"/>
                    <a:pt x="4664" y="18869"/>
                  </a:cubicBezTo>
                  <a:cubicBezTo>
                    <a:pt x="4715" y="18849"/>
                    <a:pt x="4775" y="18837"/>
                    <a:pt x="4836" y="18837"/>
                  </a:cubicBezTo>
                  <a:close/>
                  <a:moveTo>
                    <a:pt x="9146" y="255"/>
                  </a:moveTo>
                  <a:cubicBezTo>
                    <a:pt x="9468" y="255"/>
                    <a:pt x="9846" y="255"/>
                    <a:pt x="10167" y="339"/>
                  </a:cubicBezTo>
                  <a:cubicBezTo>
                    <a:pt x="10405" y="390"/>
                    <a:pt x="10620" y="473"/>
                    <a:pt x="10849" y="473"/>
                  </a:cubicBezTo>
                  <a:cubicBezTo>
                    <a:pt x="10903" y="473"/>
                    <a:pt x="10958" y="468"/>
                    <a:pt x="11013" y="458"/>
                  </a:cubicBezTo>
                  <a:cubicBezTo>
                    <a:pt x="11308" y="434"/>
                    <a:pt x="11583" y="366"/>
                    <a:pt x="11871" y="366"/>
                  </a:cubicBezTo>
                  <a:cubicBezTo>
                    <a:pt x="11925" y="366"/>
                    <a:pt x="11979" y="368"/>
                    <a:pt x="12034" y="374"/>
                  </a:cubicBezTo>
                  <a:cubicBezTo>
                    <a:pt x="12328" y="402"/>
                    <a:pt x="12643" y="458"/>
                    <a:pt x="12936" y="458"/>
                  </a:cubicBezTo>
                  <a:cubicBezTo>
                    <a:pt x="13286" y="458"/>
                    <a:pt x="13608" y="458"/>
                    <a:pt x="13957" y="430"/>
                  </a:cubicBezTo>
                  <a:cubicBezTo>
                    <a:pt x="13989" y="427"/>
                    <a:pt x="14020" y="425"/>
                    <a:pt x="14050" y="425"/>
                  </a:cubicBezTo>
                  <a:cubicBezTo>
                    <a:pt x="14301" y="425"/>
                    <a:pt x="14513" y="520"/>
                    <a:pt x="14775" y="577"/>
                  </a:cubicBezTo>
                  <a:cubicBezTo>
                    <a:pt x="14833" y="582"/>
                    <a:pt x="14889" y="584"/>
                    <a:pt x="14945" y="584"/>
                  </a:cubicBezTo>
                  <a:cubicBezTo>
                    <a:pt x="15197" y="584"/>
                    <a:pt x="15437" y="537"/>
                    <a:pt x="15677" y="486"/>
                  </a:cubicBezTo>
                  <a:cubicBezTo>
                    <a:pt x="15897" y="437"/>
                    <a:pt x="16097" y="407"/>
                    <a:pt x="16306" y="407"/>
                  </a:cubicBezTo>
                  <a:cubicBezTo>
                    <a:pt x="16457" y="407"/>
                    <a:pt x="16612" y="422"/>
                    <a:pt x="16782" y="458"/>
                  </a:cubicBezTo>
                  <a:cubicBezTo>
                    <a:pt x="16961" y="489"/>
                    <a:pt x="17121" y="513"/>
                    <a:pt x="17283" y="513"/>
                  </a:cubicBezTo>
                  <a:cubicBezTo>
                    <a:pt x="17412" y="513"/>
                    <a:pt x="17542" y="498"/>
                    <a:pt x="17684" y="458"/>
                  </a:cubicBezTo>
                  <a:cubicBezTo>
                    <a:pt x="18034" y="374"/>
                    <a:pt x="18355" y="311"/>
                    <a:pt x="18705" y="311"/>
                  </a:cubicBezTo>
                  <a:cubicBezTo>
                    <a:pt x="18880" y="311"/>
                    <a:pt x="19083" y="339"/>
                    <a:pt x="19257" y="430"/>
                  </a:cubicBezTo>
                  <a:cubicBezTo>
                    <a:pt x="19432" y="486"/>
                    <a:pt x="19460" y="604"/>
                    <a:pt x="19551" y="723"/>
                  </a:cubicBezTo>
                  <a:lnTo>
                    <a:pt x="19551" y="751"/>
                  </a:lnTo>
                  <a:cubicBezTo>
                    <a:pt x="19551" y="835"/>
                    <a:pt x="19551" y="954"/>
                    <a:pt x="19523" y="1038"/>
                  </a:cubicBezTo>
                  <a:cubicBezTo>
                    <a:pt x="19495" y="1157"/>
                    <a:pt x="19460" y="1276"/>
                    <a:pt x="19432" y="1388"/>
                  </a:cubicBezTo>
                  <a:cubicBezTo>
                    <a:pt x="19320" y="1451"/>
                    <a:pt x="19257" y="1534"/>
                    <a:pt x="19173" y="1625"/>
                  </a:cubicBezTo>
                  <a:cubicBezTo>
                    <a:pt x="19027" y="1800"/>
                    <a:pt x="18796" y="1947"/>
                    <a:pt x="18705" y="2150"/>
                  </a:cubicBezTo>
                  <a:lnTo>
                    <a:pt x="18705" y="2234"/>
                  </a:lnTo>
                  <a:cubicBezTo>
                    <a:pt x="18880" y="2409"/>
                    <a:pt x="19173" y="2555"/>
                    <a:pt x="19432" y="2555"/>
                  </a:cubicBezTo>
                  <a:cubicBezTo>
                    <a:pt x="19460" y="2702"/>
                    <a:pt x="19432" y="2877"/>
                    <a:pt x="19460" y="3052"/>
                  </a:cubicBezTo>
                  <a:cubicBezTo>
                    <a:pt x="19460" y="3227"/>
                    <a:pt x="19495" y="3401"/>
                    <a:pt x="19495" y="3604"/>
                  </a:cubicBezTo>
                  <a:lnTo>
                    <a:pt x="19495" y="3660"/>
                  </a:lnTo>
                  <a:cubicBezTo>
                    <a:pt x="19432" y="3751"/>
                    <a:pt x="19376" y="3870"/>
                    <a:pt x="19348" y="3982"/>
                  </a:cubicBezTo>
                  <a:cubicBezTo>
                    <a:pt x="19257" y="4185"/>
                    <a:pt x="19201" y="4450"/>
                    <a:pt x="18999" y="4597"/>
                  </a:cubicBezTo>
                  <a:cubicBezTo>
                    <a:pt x="18939" y="4653"/>
                    <a:pt x="18873" y="4681"/>
                    <a:pt x="18807" y="4681"/>
                  </a:cubicBezTo>
                  <a:cubicBezTo>
                    <a:pt x="18742" y="4681"/>
                    <a:pt x="18677" y="4653"/>
                    <a:pt x="18621" y="4597"/>
                  </a:cubicBezTo>
                  <a:cubicBezTo>
                    <a:pt x="18530" y="4506"/>
                    <a:pt x="18530" y="4331"/>
                    <a:pt x="18558" y="4220"/>
                  </a:cubicBezTo>
                  <a:cubicBezTo>
                    <a:pt x="18649" y="3926"/>
                    <a:pt x="18852" y="3751"/>
                    <a:pt x="19055" y="3576"/>
                  </a:cubicBezTo>
                  <a:cubicBezTo>
                    <a:pt x="19285" y="3373"/>
                    <a:pt x="19495" y="3080"/>
                    <a:pt x="19320" y="2786"/>
                  </a:cubicBezTo>
                  <a:cubicBezTo>
                    <a:pt x="19218" y="2635"/>
                    <a:pt x="19075" y="2582"/>
                    <a:pt x="18921" y="2582"/>
                  </a:cubicBezTo>
                  <a:cubicBezTo>
                    <a:pt x="18812" y="2582"/>
                    <a:pt x="18697" y="2608"/>
                    <a:pt x="18586" y="2646"/>
                  </a:cubicBezTo>
                  <a:cubicBezTo>
                    <a:pt x="18237" y="2786"/>
                    <a:pt x="18034" y="3199"/>
                    <a:pt x="17922" y="3548"/>
                  </a:cubicBezTo>
                  <a:cubicBezTo>
                    <a:pt x="17775" y="3954"/>
                    <a:pt x="17712" y="4478"/>
                    <a:pt x="17481" y="4856"/>
                  </a:cubicBezTo>
                  <a:cubicBezTo>
                    <a:pt x="17334" y="5059"/>
                    <a:pt x="17188" y="5268"/>
                    <a:pt x="17048" y="5499"/>
                  </a:cubicBezTo>
                  <a:cubicBezTo>
                    <a:pt x="16929" y="5730"/>
                    <a:pt x="16810" y="5968"/>
                    <a:pt x="16607" y="6170"/>
                  </a:cubicBezTo>
                  <a:cubicBezTo>
                    <a:pt x="16286" y="6457"/>
                    <a:pt x="15936" y="6751"/>
                    <a:pt x="15964" y="7219"/>
                  </a:cubicBezTo>
                  <a:cubicBezTo>
                    <a:pt x="15999" y="7681"/>
                    <a:pt x="16488" y="8030"/>
                    <a:pt x="16838" y="8268"/>
                  </a:cubicBezTo>
                  <a:cubicBezTo>
                    <a:pt x="16927" y="8331"/>
                    <a:pt x="17032" y="8362"/>
                    <a:pt x="17129" y="8362"/>
                  </a:cubicBezTo>
                  <a:cubicBezTo>
                    <a:pt x="17161" y="8362"/>
                    <a:pt x="17193" y="8359"/>
                    <a:pt x="17223" y="8352"/>
                  </a:cubicBezTo>
                  <a:cubicBezTo>
                    <a:pt x="17251" y="8380"/>
                    <a:pt x="17251" y="8380"/>
                    <a:pt x="17279" y="8380"/>
                  </a:cubicBezTo>
                  <a:cubicBezTo>
                    <a:pt x="17362" y="8380"/>
                    <a:pt x="17453" y="8352"/>
                    <a:pt x="17537" y="8324"/>
                  </a:cubicBezTo>
                  <a:cubicBezTo>
                    <a:pt x="17747" y="8240"/>
                    <a:pt x="17922" y="8121"/>
                    <a:pt x="18062" y="8002"/>
                  </a:cubicBezTo>
                  <a:cubicBezTo>
                    <a:pt x="18383" y="7681"/>
                    <a:pt x="18558" y="7275"/>
                    <a:pt x="18852" y="6926"/>
                  </a:cubicBezTo>
                  <a:cubicBezTo>
                    <a:pt x="19027" y="6723"/>
                    <a:pt x="19201" y="6604"/>
                    <a:pt x="19495" y="6548"/>
                  </a:cubicBezTo>
                  <a:cubicBezTo>
                    <a:pt x="19523" y="6548"/>
                    <a:pt x="19551" y="6548"/>
                    <a:pt x="19579" y="6520"/>
                  </a:cubicBezTo>
                  <a:lnTo>
                    <a:pt x="19579" y="6548"/>
                  </a:lnTo>
                  <a:cubicBezTo>
                    <a:pt x="19579" y="6723"/>
                    <a:pt x="19607" y="6842"/>
                    <a:pt x="19635" y="7016"/>
                  </a:cubicBezTo>
                  <a:cubicBezTo>
                    <a:pt x="19635" y="7191"/>
                    <a:pt x="19579" y="7394"/>
                    <a:pt x="19579" y="7569"/>
                  </a:cubicBezTo>
                  <a:cubicBezTo>
                    <a:pt x="19579" y="7744"/>
                    <a:pt x="19635" y="7891"/>
                    <a:pt x="19670" y="8030"/>
                  </a:cubicBezTo>
                  <a:cubicBezTo>
                    <a:pt x="19670" y="8268"/>
                    <a:pt x="19579" y="8471"/>
                    <a:pt x="19523" y="8702"/>
                  </a:cubicBezTo>
                  <a:cubicBezTo>
                    <a:pt x="19495" y="8876"/>
                    <a:pt x="19495" y="9051"/>
                    <a:pt x="19523" y="9226"/>
                  </a:cubicBezTo>
                  <a:cubicBezTo>
                    <a:pt x="19551" y="9429"/>
                    <a:pt x="19607" y="9604"/>
                    <a:pt x="19607" y="9778"/>
                  </a:cubicBezTo>
                  <a:cubicBezTo>
                    <a:pt x="19607" y="9988"/>
                    <a:pt x="19579" y="10163"/>
                    <a:pt x="19579" y="10338"/>
                  </a:cubicBezTo>
                  <a:cubicBezTo>
                    <a:pt x="19607" y="10569"/>
                    <a:pt x="19523" y="10771"/>
                    <a:pt x="19551" y="11002"/>
                  </a:cubicBezTo>
                  <a:cubicBezTo>
                    <a:pt x="19495" y="11352"/>
                    <a:pt x="19432" y="11701"/>
                    <a:pt x="19495" y="12023"/>
                  </a:cubicBezTo>
                  <a:cubicBezTo>
                    <a:pt x="19551" y="12289"/>
                    <a:pt x="19579" y="12519"/>
                    <a:pt x="19523" y="12813"/>
                  </a:cubicBezTo>
                  <a:cubicBezTo>
                    <a:pt x="19495" y="13016"/>
                    <a:pt x="19432" y="13247"/>
                    <a:pt x="19432" y="13449"/>
                  </a:cubicBezTo>
                  <a:cubicBezTo>
                    <a:pt x="19432" y="13687"/>
                    <a:pt x="19523" y="13918"/>
                    <a:pt x="19579" y="14121"/>
                  </a:cubicBezTo>
                  <a:cubicBezTo>
                    <a:pt x="19635" y="14414"/>
                    <a:pt x="19607" y="14645"/>
                    <a:pt x="19579" y="14911"/>
                  </a:cubicBezTo>
                  <a:cubicBezTo>
                    <a:pt x="19551" y="15086"/>
                    <a:pt x="19551" y="15260"/>
                    <a:pt x="19607" y="15435"/>
                  </a:cubicBezTo>
                  <a:cubicBezTo>
                    <a:pt x="19670" y="15547"/>
                    <a:pt x="19754" y="15638"/>
                    <a:pt x="19782" y="15757"/>
                  </a:cubicBezTo>
                  <a:cubicBezTo>
                    <a:pt x="19810" y="15932"/>
                    <a:pt x="19782" y="16044"/>
                    <a:pt x="19698" y="16190"/>
                  </a:cubicBezTo>
                  <a:cubicBezTo>
                    <a:pt x="19635" y="16365"/>
                    <a:pt x="19607" y="16512"/>
                    <a:pt x="19607" y="16687"/>
                  </a:cubicBezTo>
                  <a:cubicBezTo>
                    <a:pt x="19670" y="16946"/>
                    <a:pt x="19782" y="17155"/>
                    <a:pt x="19698" y="17414"/>
                  </a:cubicBezTo>
                  <a:cubicBezTo>
                    <a:pt x="19635" y="17617"/>
                    <a:pt x="19551" y="17764"/>
                    <a:pt x="19523" y="17994"/>
                  </a:cubicBezTo>
                  <a:cubicBezTo>
                    <a:pt x="19460" y="18232"/>
                    <a:pt x="19523" y="18463"/>
                    <a:pt x="19551" y="18694"/>
                  </a:cubicBezTo>
                  <a:cubicBezTo>
                    <a:pt x="19579" y="18931"/>
                    <a:pt x="19579" y="19190"/>
                    <a:pt x="19523" y="19393"/>
                  </a:cubicBezTo>
                  <a:cubicBezTo>
                    <a:pt x="19460" y="19659"/>
                    <a:pt x="19201" y="19743"/>
                    <a:pt x="18971" y="19778"/>
                  </a:cubicBezTo>
                  <a:cubicBezTo>
                    <a:pt x="18852" y="19805"/>
                    <a:pt x="18735" y="19819"/>
                    <a:pt x="18618" y="19819"/>
                  </a:cubicBezTo>
                  <a:cubicBezTo>
                    <a:pt x="18502" y="19819"/>
                    <a:pt x="18387" y="19805"/>
                    <a:pt x="18271" y="19778"/>
                  </a:cubicBezTo>
                  <a:cubicBezTo>
                    <a:pt x="18034" y="19743"/>
                    <a:pt x="17831" y="19715"/>
                    <a:pt x="17600" y="19715"/>
                  </a:cubicBezTo>
                  <a:cubicBezTo>
                    <a:pt x="17198" y="19715"/>
                    <a:pt x="16833" y="19792"/>
                    <a:pt x="16464" y="19792"/>
                  </a:cubicBezTo>
                  <a:cubicBezTo>
                    <a:pt x="16377" y="19792"/>
                    <a:pt x="16290" y="19788"/>
                    <a:pt x="16202" y="19778"/>
                  </a:cubicBezTo>
                  <a:cubicBezTo>
                    <a:pt x="15936" y="19778"/>
                    <a:pt x="15733" y="19778"/>
                    <a:pt x="15502" y="19805"/>
                  </a:cubicBezTo>
                  <a:cubicBezTo>
                    <a:pt x="15356" y="19819"/>
                    <a:pt x="15218" y="19826"/>
                    <a:pt x="15079" y="19826"/>
                  </a:cubicBezTo>
                  <a:cubicBezTo>
                    <a:pt x="14941" y="19826"/>
                    <a:pt x="14803" y="19819"/>
                    <a:pt x="14656" y="19805"/>
                  </a:cubicBezTo>
                  <a:cubicBezTo>
                    <a:pt x="14563" y="19788"/>
                    <a:pt x="14471" y="19782"/>
                    <a:pt x="14379" y="19782"/>
                  </a:cubicBezTo>
                  <a:cubicBezTo>
                    <a:pt x="14044" y="19782"/>
                    <a:pt x="13718" y="19871"/>
                    <a:pt x="13384" y="19871"/>
                  </a:cubicBezTo>
                  <a:cubicBezTo>
                    <a:pt x="13324" y="19871"/>
                    <a:pt x="13263" y="19868"/>
                    <a:pt x="13202" y="19861"/>
                  </a:cubicBezTo>
                  <a:cubicBezTo>
                    <a:pt x="12992" y="19833"/>
                    <a:pt x="12789" y="19778"/>
                    <a:pt x="12559" y="19778"/>
                  </a:cubicBezTo>
                  <a:cubicBezTo>
                    <a:pt x="12293" y="19743"/>
                    <a:pt x="12034" y="19743"/>
                    <a:pt x="11741" y="19743"/>
                  </a:cubicBezTo>
                  <a:cubicBezTo>
                    <a:pt x="11328" y="19718"/>
                    <a:pt x="10909" y="19597"/>
                    <a:pt x="10490" y="19597"/>
                  </a:cubicBezTo>
                  <a:cubicBezTo>
                    <a:pt x="10441" y="19597"/>
                    <a:pt x="10391" y="19599"/>
                    <a:pt x="10342" y="19603"/>
                  </a:cubicBezTo>
                  <a:cubicBezTo>
                    <a:pt x="9985" y="19623"/>
                    <a:pt x="9646" y="19704"/>
                    <a:pt x="9289" y="19704"/>
                  </a:cubicBezTo>
                  <a:cubicBezTo>
                    <a:pt x="9149" y="19704"/>
                    <a:pt x="9007" y="19692"/>
                    <a:pt x="8860" y="19659"/>
                  </a:cubicBezTo>
                  <a:cubicBezTo>
                    <a:pt x="8657" y="19603"/>
                    <a:pt x="8482" y="19512"/>
                    <a:pt x="8244" y="19484"/>
                  </a:cubicBezTo>
                  <a:cubicBezTo>
                    <a:pt x="8014" y="19484"/>
                    <a:pt x="7839" y="19512"/>
                    <a:pt x="7636" y="19603"/>
                  </a:cubicBezTo>
                  <a:cubicBezTo>
                    <a:pt x="7465" y="19657"/>
                    <a:pt x="7319" y="19688"/>
                    <a:pt x="7168" y="19688"/>
                  </a:cubicBezTo>
                  <a:cubicBezTo>
                    <a:pt x="7085" y="19688"/>
                    <a:pt x="7001" y="19678"/>
                    <a:pt x="6909" y="19659"/>
                  </a:cubicBezTo>
                  <a:cubicBezTo>
                    <a:pt x="6909" y="19428"/>
                    <a:pt x="6762" y="19218"/>
                    <a:pt x="6468" y="19190"/>
                  </a:cubicBezTo>
                  <a:cubicBezTo>
                    <a:pt x="6419" y="19182"/>
                    <a:pt x="6369" y="19178"/>
                    <a:pt x="6319" y="19178"/>
                  </a:cubicBezTo>
                  <a:cubicBezTo>
                    <a:pt x="6022" y="19178"/>
                    <a:pt x="5740" y="19318"/>
                    <a:pt x="5566" y="19540"/>
                  </a:cubicBezTo>
                  <a:cubicBezTo>
                    <a:pt x="5510" y="19603"/>
                    <a:pt x="5475" y="19659"/>
                    <a:pt x="5447" y="19687"/>
                  </a:cubicBezTo>
                  <a:cubicBezTo>
                    <a:pt x="5309" y="19709"/>
                    <a:pt x="5153" y="19753"/>
                    <a:pt x="5007" y="19753"/>
                  </a:cubicBezTo>
                  <a:cubicBezTo>
                    <a:pt x="4969" y="19753"/>
                    <a:pt x="4931" y="19750"/>
                    <a:pt x="4895" y="19743"/>
                  </a:cubicBezTo>
                  <a:cubicBezTo>
                    <a:pt x="4923" y="19715"/>
                    <a:pt x="4951" y="19687"/>
                    <a:pt x="5014" y="19659"/>
                  </a:cubicBezTo>
                  <a:cubicBezTo>
                    <a:pt x="5217" y="19456"/>
                    <a:pt x="5447" y="19162"/>
                    <a:pt x="5245" y="18869"/>
                  </a:cubicBezTo>
                  <a:cubicBezTo>
                    <a:pt x="5159" y="18717"/>
                    <a:pt x="5025" y="18664"/>
                    <a:pt x="4876" y="18664"/>
                  </a:cubicBezTo>
                  <a:cubicBezTo>
                    <a:pt x="4770" y="18664"/>
                    <a:pt x="4656" y="18691"/>
                    <a:pt x="4545" y="18729"/>
                  </a:cubicBezTo>
                  <a:cubicBezTo>
                    <a:pt x="4168" y="18869"/>
                    <a:pt x="3993" y="19281"/>
                    <a:pt x="3846" y="19631"/>
                  </a:cubicBezTo>
                  <a:cubicBezTo>
                    <a:pt x="3846" y="19659"/>
                    <a:pt x="3818" y="19715"/>
                    <a:pt x="3818" y="19743"/>
                  </a:cubicBezTo>
                  <a:lnTo>
                    <a:pt x="3469" y="19743"/>
                  </a:lnTo>
                  <a:cubicBezTo>
                    <a:pt x="3408" y="19750"/>
                    <a:pt x="3347" y="19753"/>
                    <a:pt x="3286" y="19753"/>
                  </a:cubicBezTo>
                  <a:cubicBezTo>
                    <a:pt x="3055" y="19753"/>
                    <a:pt x="2827" y="19709"/>
                    <a:pt x="2595" y="19687"/>
                  </a:cubicBezTo>
                  <a:cubicBezTo>
                    <a:pt x="2329" y="19687"/>
                    <a:pt x="2098" y="19743"/>
                    <a:pt x="1839" y="19778"/>
                  </a:cubicBezTo>
                  <a:cubicBezTo>
                    <a:pt x="1721" y="19805"/>
                    <a:pt x="1602" y="19805"/>
                    <a:pt x="1490" y="19805"/>
                  </a:cubicBezTo>
                  <a:lnTo>
                    <a:pt x="1455" y="19805"/>
                  </a:lnTo>
                  <a:cubicBezTo>
                    <a:pt x="1315" y="19778"/>
                    <a:pt x="1168" y="19778"/>
                    <a:pt x="1021" y="19715"/>
                  </a:cubicBezTo>
                  <a:cubicBezTo>
                    <a:pt x="846" y="19631"/>
                    <a:pt x="728" y="19456"/>
                    <a:pt x="672" y="19281"/>
                  </a:cubicBezTo>
                  <a:cubicBezTo>
                    <a:pt x="525" y="18931"/>
                    <a:pt x="525" y="18582"/>
                    <a:pt x="525" y="18204"/>
                  </a:cubicBezTo>
                  <a:cubicBezTo>
                    <a:pt x="525" y="17820"/>
                    <a:pt x="553" y="17470"/>
                    <a:pt x="553" y="17092"/>
                  </a:cubicBezTo>
                  <a:cubicBezTo>
                    <a:pt x="525" y="16743"/>
                    <a:pt x="406" y="16365"/>
                    <a:pt x="441" y="15988"/>
                  </a:cubicBezTo>
                  <a:cubicBezTo>
                    <a:pt x="469" y="15666"/>
                    <a:pt x="553" y="15372"/>
                    <a:pt x="525" y="15023"/>
                  </a:cubicBezTo>
                  <a:cubicBezTo>
                    <a:pt x="525" y="14673"/>
                    <a:pt x="322" y="14323"/>
                    <a:pt x="350" y="13974"/>
                  </a:cubicBezTo>
                  <a:cubicBezTo>
                    <a:pt x="378" y="13771"/>
                    <a:pt x="406" y="13596"/>
                    <a:pt x="378" y="13421"/>
                  </a:cubicBezTo>
                  <a:cubicBezTo>
                    <a:pt x="378" y="13247"/>
                    <a:pt x="322" y="13100"/>
                    <a:pt x="294" y="12925"/>
                  </a:cubicBezTo>
                  <a:cubicBezTo>
                    <a:pt x="203" y="12547"/>
                    <a:pt x="378" y="12226"/>
                    <a:pt x="469" y="11876"/>
                  </a:cubicBezTo>
                  <a:cubicBezTo>
                    <a:pt x="525" y="11499"/>
                    <a:pt x="322" y="11121"/>
                    <a:pt x="294" y="10743"/>
                  </a:cubicBezTo>
                  <a:cubicBezTo>
                    <a:pt x="266" y="10597"/>
                    <a:pt x="266" y="10450"/>
                    <a:pt x="231" y="10303"/>
                  </a:cubicBezTo>
                  <a:cubicBezTo>
                    <a:pt x="266" y="10303"/>
                    <a:pt x="294" y="10275"/>
                    <a:pt x="294" y="10247"/>
                  </a:cubicBezTo>
                  <a:cubicBezTo>
                    <a:pt x="350" y="9925"/>
                    <a:pt x="441" y="9604"/>
                    <a:pt x="441" y="9289"/>
                  </a:cubicBezTo>
                  <a:cubicBezTo>
                    <a:pt x="441" y="8939"/>
                    <a:pt x="350" y="8590"/>
                    <a:pt x="350" y="8240"/>
                  </a:cubicBezTo>
                  <a:cubicBezTo>
                    <a:pt x="350" y="7918"/>
                    <a:pt x="497" y="7597"/>
                    <a:pt x="469" y="7275"/>
                  </a:cubicBezTo>
                  <a:cubicBezTo>
                    <a:pt x="441" y="6926"/>
                    <a:pt x="294" y="6604"/>
                    <a:pt x="294" y="6254"/>
                  </a:cubicBezTo>
                  <a:cubicBezTo>
                    <a:pt x="322" y="5933"/>
                    <a:pt x="406" y="5618"/>
                    <a:pt x="441" y="5268"/>
                  </a:cubicBezTo>
                  <a:cubicBezTo>
                    <a:pt x="441" y="4919"/>
                    <a:pt x="350" y="4597"/>
                    <a:pt x="350" y="4247"/>
                  </a:cubicBezTo>
                  <a:cubicBezTo>
                    <a:pt x="350" y="3926"/>
                    <a:pt x="497" y="3632"/>
                    <a:pt x="525" y="3311"/>
                  </a:cubicBezTo>
                  <a:cubicBezTo>
                    <a:pt x="553" y="2961"/>
                    <a:pt x="497" y="2583"/>
                    <a:pt x="469" y="2234"/>
                  </a:cubicBezTo>
                  <a:cubicBezTo>
                    <a:pt x="406" y="1709"/>
                    <a:pt x="231" y="807"/>
                    <a:pt x="700" y="430"/>
                  </a:cubicBezTo>
                  <a:cubicBezTo>
                    <a:pt x="795" y="387"/>
                    <a:pt x="893" y="371"/>
                    <a:pt x="993" y="371"/>
                  </a:cubicBezTo>
                  <a:cubicBezTo>
                    <a:pt x="1172" y="371"/>
                    <a:pt x="1357" y="422"/>
                    <a:pt x="1546" y="458"/>
                  </a:cubicBezTo>
                  <a:cubicBezTo>
                    <a:pt x="1825" y="482"/>
                    <a:pt x="2147" y="554"/>
                    <a:pt x="2438" y="554"/>
                  </a:cubicBezTo>
                  <a:cubicBezTo>
                    <a:pt x="2482" y="554"/>
                    <a:pt x="2525" y="552"/>
                    <a:pt x="2567" y="549"/>
                  </a:cubicBezTo>
                  <a:cubicBezTo>
                    <a:pt x="2759" y="528"/>
                    <a:pt x="2939" y="499"/>
                    <a:pt x="3121" y="499"/>
                  </a:cubicBezTo>
                  <a:cubicBezTo>
                    <a:pt x="3244" y="499"/>
                    <a:pt x="3367" y="512"/>
                    <a:pt x="3497" y="549"/>
                  </a:cubicBezTo>
                  <a:cubicBezTo>
                    <a:pt x="3678" y="583"/>
                    <a:pt x="3846" y="607"/>
                    <a:pt x="4018" y="607"/>
                  </a:cubicBezTo>
                  <a:cubicBezTo>
                    <a:pt x="4123" y="607"/>
                    <a:pt x="4231" y="598"/>
                    <a:pt x="4343" y="577"/>
                  </a:cubicBezTo>
                  <a:cubicBezTo>
                    <a:pt x="4621" y="498"/>
                    <a:pt x="4900" y="424"/>
                    <a:pt x="5174" y="424"/>
                  </a:cubicBezTo>
                  <a:cubicBezTo>
                    <a:pt x="5217" y="424"/>
                    <a:pt x="5259" y="426"/>
                    <a:pt x="5301" y="430"/>
                  </a:cubicBezTo>
                  <a:cubicBezTo>
                    <a:pt x="5548" y="449"/>
                    <a:pt x="5781" y="469"/>
                    <a:pt x="6020" y="469"/>
                  </a:cubicBezTo>
                  <a:cubicBezTo>
                    <a:pt x="6119" y="469"/>
                    <a:pt x="6219" y="466"/>
                    <a:pt x="6322" y="458"/>
                  </a:cubicBezTo>
                  <a:cubicBezTo>
                    <a:pt x="6615" y="430"/>
                    <a:pt x="6937" y="430"/>
                    <a:pt x="7224" y="402"/>
                  </a:cubicBezTo>
                  <a:cubicBezTo>
                    <a:pt x="7457" y="402"/>
                    <a:pt x="7690" y="414"/>
                    <a:pt x="7923" y="414"/>
                  </a:cubicBezTo>
                  <a:cubicBezTo>
                    <a:pt x="8039" y="414"/>
                    <a:pt x="8156" y="411"/>
                    <a:pt x="8272" y="402"/>
                  </a:cubicBezTo>
                  <a:cubicBezTo>
                    <a:pt x="8566" y="374"/>
                    <a:pt x="8860" y="283"/>
                    <a:pt x="9146" y="255"/>
                  </a:cubicBezTo>
                  <a:close/>
                  <a:moveTo>
                    <a:pt x="9370" y="1"/>
                  </a:moveTo>
                  <a:cubicBezTo>
                    <a:pt x="9169" y="1"/>
                    <a:pt x="8969" y="16"/>
                    <a:pt x="8769" y="52"/>
                  </a:cubicBezTo>
                  <a:cubicBezTo>
                    <a:pt x="8506" y="98"/>
                    <a:pt x="8225" y="143"/>
                    <a:pt x="7940" y="143"/>
                  </a:cubicBezTo>
                  <a:cubicBezTo>
                    <a:pt x="7876" y="143"/>
                    <a:pt x="7812" y="141"/>
                    <a:pt x="7748" y="136"/>
                  </a:cubicBezTo>
                  <a:cubicBezTo>
                    <a:pt x="7398" y="136"/>
                    <a:pt x="7049" y="136"/>
                    <a:pt x="6671" y="164"/>
                  </a:cubicBezTo>
                  <a:cubicBezTo>
                    <a:pt x="6441" y="189"/>
                    <a:pt x="6215" y="210"/>
                    <a:pt x="5987" y="210"/>
                  </a:cubicBezTo>
                  <a:cubicBezTo>
                    <a:pt x="5896" y="210"/>
                    <a:pt x="5805" y="207"/>
                    <a:pt x="5713" y="199"/>
                  </a:cubicBezTo>
                  <a:cubicBezTo>
                    <a:pt x="5531" y="179"/>
                    <a:pt x="5348" y="161"/>
                    <a:pt x="5166" y="161"/>
                  </a:cubicBezTo>
                  <a:cubicBezTo>
                    <a:pt x="5026" y="161"/>
                    <a:pt x="4887" y="172"/>
                    <a:pt x="4748" y="199"/>
                  </a:cubicBezTo>
                  <a:cubicBezTo>
                    <a:pt x="4573" y="227"/>
                    <a:pt x="4399" y="283"/>
                    <a:pt x="4196" y="339"/>
                  </a:cubicBezTo>
                  <a:cubicBezTo>
                    <a:pt x="4132" y="348"/>
                    <a:pt x="4072" y="353"/>
                    <a:pt x="4015" y="353"/>
                  </a:cubicBezTo>
                  <a:cubicBezTo>
                    <a:pt x="3863" y="353"/>
                    <a:pt x="3724" y="323"/>
                    <a:pt x="3553" y="283"/>
                  </a:cubicBezTo>
                  <a:cubicBezTo>
                    <a:pt x="3413" y="255"/>
                    <a:pt x="3238" y="227"/>
                    <a:pt x="3063" y="227"/>
                  </a:cubicBezTo>
                  <a:cubicBezTo>
                    <a:pt x="2888" y="227"/>
                    <a:pt x="2678" y="283"/>
                    <a:pt x="2504" y="283"/>
                  </a:cubicBezTo>
                  <a:cubicBezTo>
                    <a:pt x="2446" y="287"/>
                    <a:pt x="2388" y="288"/>
                    <a:pt x="2330" y="288"/>
                  </a:cubicBezTo>
                  <a:cubicBezTo>
                    <a:pt x="1953" y="288"/>
                    <a:pt x="1576" y="215"/>
                    <a:pt x="1224" y="136"/>
                  </a:cubicBezTo>
                  <a:cubicBezTo>
                    <a:pt x="1145" y="128"/>
                    <a:pt x="1068" y="123"/>
                    <a:pt x="993" y="123"/>
                  </a:cubicBezTo>
                  <a:cubicBezTo>
                    <a:pt x="792" y="123"/>
                    <a:pt x="609" y="163"/>
                    <a:pt x="441" y="311"/>
                  </a:cubicBezTo>
                  <a:cubicBezTo>
                    <a:pt x="441" y="339"/>
                    <a:pt x="406" y="374"/>
                    <a:pt x="406" y="402"/>
                  </a:cubicBezTo>
                  <a:cubicBezTo>
                    <a:pt x="231" y="604"/>
                    <a:pt x="175" y="926"/>
                    <a:pt x="175" y="1185"/>
                  </a:cubicBezTo>
                  <a:cubicBezTo>
                    <a:pt x="147" y="1562"/>
                    <a:pt x="175" y="1912"/>
                    <a:pt x="203" y="2297"/>
                  </a:cubicBezTo>
                  <a:cubicBezTo>
                    <a:pt x="266" y="2674"/>
                    <a:pt x="322" y="3080"/>
                    <a:pt x="266" y="3457"/>
                  </a:cubicBezTo>
                  <a:cubicBezTo>
                    <a:pt x="175" y="3807"/>
                    <a:pt x="91" y="4101"/>
                    <a:pt x="119" y="4450"/>
                  </a:cubicBezTo>
                  <a:cubicBezTo>
                    <a:pt x="119" y="4828"/>
                    <a:pt x="203" y="5205"/>
                    <a:pt x="147" y="5618"/>
                  </a:cubicBezTo>
                  <a:cubicBezTo>
                    <a:pt x="91" y="5933"/>
                    <a:pt x="28" y="6254"/>
                    <a:pt x="56" y="6576"/>
                  </a:cubicBezTo>
                  <a:cubicBezTo>
                    <a:pt x="91" y="6751"/>
                    <a:pt x="147" y="6926"/>
                    <a:pt x="175" y="7100"/>
                  </a:cubicBezTo>
                  <a:cubicBezTo>
                    <a:pt x="203" y="7331"/>
                    <a:pt x="175" y="7506"/>
                    <a:pt x="147" y="7716"/>
                  </a:cubicBezTo>
                  <a:cubicBezTo>
                    <a:pt x="91" y="8093"/>
                    <a:pt x="119" y="8471"/>
                    <a:pt x="147" y="8848"/>
                  </a:cubicBezTo>
                  <a:cubicBezTo>
                    <a:pt x="203" y="9198"/>
                    <a:pt x="175" y="9520"/>
                    <a:pt x="119" y="9841"/>
                  </a:cubicBezTo>
                  <a:cubicBezTo>
                    <a:pt x="119" y="9897"/>
                    <a:pt x="91" y="9953"/>
                    <a:pt x="91" y="10016"/>
                  </a:cubicBezTo>
                  <a:cubicBezTo>
                    <a:pt x="28" y="10191"/>
                    <a:pt x="0" y="10366"/>
                    <a:pt x="28" y="10541"/>
                  </a:cubicBezTo>
                  <a:cubicBezTo>
                    <a:pt x="56" y="10715"/>
                    <a:pt x="56" y="10890"/>
                    <a:pt x="91" y="11065"/>
                  </a:cubicBezTo>
                  <a:cubicBezTo>
                    <a:pt x="119" y="11268"/>
                    <a:pt x="231" y="11499"/>
                    <a:pt x="231" y="11701"/>
                  </a:cubicBezTo>
                  <a:cubicBezTo>
                    <a:pt x="203" y="12051"/>
                    <a:pt x="28" y="12373"/>
                    <a:pt x="0" y="12722"/>
                  </a:cubicBezTo>
                  <a:cubicBezTo>
                    <a:pt x="0" y="12897"/>
                    <a:pt x="91" y="13044"/>
                    <a:pt x="119" y="13219"/>
                  </a:cubicBezTo>
                  <a:cubicBezTo>
                    <a:pt x="175" y="13449"/>
                    <a:pt x="147" y="13687"/>
                    <a:pt x="119" y="13918"/>
                  </a:cubicBezTo>
                  <a:cubicBezTo>
                    <a:pt x="91" y="14323"/>
                    <a:pt x="266" y="14673"/>
                    <a:pt x="294" y="15086"/>
                  </a:cubicBezTo>
                  <a:cubicBezTo>
                    <a:pt x="322" y="15435"/>
                    <a:pt x="175" y="15785"/>
                    <a:pt x="175" y="16162"/>
                  </a:cubicBezTo>
                  <a:cubicBezTo>
                    <a:pt x="203" y="16568"/>
                    <a:pt x="294" y="16981"/>
                    <a:pt x="294" y="17386"/>
                  </a:cubicBezTo>
                  <a:lnTo>
                    <a:pt x="294" y="18554"/>
                  </a:lnTo>
                  <a:cubicBezTo>
                    <a:pt x="294" y="18931"/>
                    <a:pt x="350" y="19365"/>
                    <a:pt x="581" y="19659"/>
                  </a:cubicBezTo>
                  <a:cubicBezTo>
                    <a:pt x="728" y="19861"/>
                    <a:pt x="930" y="19952"/>
                    <a:pt x="1140" y="19980"/>
                  </a:cubicBezTo>
                  <a:cubicBezTo>
                    <a:pt x="1224" y="20008"/>
                    <a:pt x="1315" y="20008"/>
                    <a:pt x="1399" y="20008"/>
                  </a:cubicBezTo>
                  <a:cubicBezTo>
                    <a:pt x="1458" y="20016"/>
                    <a:pt x="1521" y="20020"/>
                    <a:pt x="1584" y="20020"/>
                  </a:cubicBezTo>
                  <a:cubicBezTo>
                    <a:pt x="1738" y="20020"/>
                    <a:pt x="1899" y="20000"/>
                    <a:pt x="2042" y="19980"/>
                  </a:cubicBezTo>
                  <a:cubicBezTo>
                    <a:pt x="2186" y="19949"/>
                    <a:pt x="2324" y="19933"/>
                    <a:pt x="2463" y="19933"/>
                  </a:cubicBezTo>
                  <a:cubicBezTo>
                    <a:pt x="2602" y="19933"/>
                    <a:pt x="2741" y="19949"/>
                    <a:pt x="2888" y="19980"/>
                  </a:cubicBezTo>
                  <a:cubicBezTo>
                    <a:pt x="3004" y="19994"/>
                    <a:pt x="3119" y="20001"/>
                    <a:pt x="3235" y="20001"/>
                  </a:cubicBezTo>
                  <a:cubicBezTo>
                    <a:pt x="3352" y="20001"/>
                    <a:pt x="3469" y="19994"/>
                    <a:pt x="3588" y="19980"/>
                  </a:cubicBezTo>
                  <a:cubicBezTo>
                    <a:pt x="3790" y="19980"/>
                    <a:pt x="3993" y="20008"/>
                    <a:pt x="4224" y="20008"/>
                  </a:cubicBezTo>
                  <a:cubicBezTo>
                    <a:pt x="4315" y="19980"/>
                    <a:pt x="4427" y="19952"/>
                    <a:pt x="4545" y="19952"/>
                  </a:cubicBezTo>
                  <a:cubicBezTo>
                    <a:pt x="4636" y="19952"/>
                    <a:pt x="4748" y="19980"/>
                    <a:pt x="4839" y="20008"/>
                  </a:cubicBezTo>
                  <a:cubicBezTo>
                    <a:pt x="4883" y="20014"/>
                    <a:pt x="4925" y="20016"/>
                    <a:pt x="4966" y="20016"/>
                  </a:cubicBezTo>
                  <a:cubicBezTo>
                    <a:pt x="5139" y="20016"/>
                    <a:pt x="5289" y="19975"/>
                    <a:pt x="5475" y="19952"/>
                  </a:cubicBezTo>
                  <a:cubicBezTo>
                    <a:pt x="5516" y="19946"/>
                    <a:pt x="5555" y="19944"/>
                    <a:pt x="5594" y="19944"/>
                  </a:cubicBezTo>
                  <a:cubicBezTo>
                    <a:pt x="5727" y="19944"/>
                    <a:pt x="5851" y="19971"/>
                    <a:pt x="5980" y="19971"/>
                  </a:cubicBezTo>
                  <a:cubicBezTo>
                    <a:pt x="6034" y="19971"/>
                    <a:pt x="6090" y="19966"/>
                    <a:pt x="6147" y="19952"/>
                  </a:cubicBezTo>
                  <a:cubicBezTo>
                    <a:pt x="6266" y="19952"/>
                    <a:pt x="6384" y="19917"/>
                    <a:pt x="6496" y="19889"/>
                  </a:cubicBezTo>
                  <a:cubicBezTo>
                    <a:pt x="6643" y="19889"/>
                    <a:pt x="6790" y="19917"/>
                    <a:pt x="6937" y="19917"/>
                  </a:cubicBezTo>
                  <a:cubicBezTo>
                    <a:pt x="7036" y="19937"/>
                    <a:pt x="7144" y="19955"/>
                    <a:pt x="7251" y="19955"/>
                  </a:cubicBezTo>
                  <a:cubicBezTo>
                    <a:pt x="7333" y="19955"/>
                    <a:pt x="7414" y="19945"/>
                    <a:pt x="7489" y="19917"/>
                  </a:cubicBezTo>
                  <a:cubicBezTo>
                    <a:pt x="7722" y="19842"/>
                    <a:pt x="7915" y="19738"/>
                    <a:pt x="8159" y="19738"/>
                  </a:cubicBezTo>
                  <a:cubicBezTo>
                    <a:pt x="8187" y="19738"/>
                    <a:pt x="8215" y="19740"/>
                    <a:pt x="8244" y="19743"/>
                  </a:cubicBezTo>
                  <a:cubicBezTo>
                    <a:pt x="8482" y="19778"/>
                    <a:pt x="8713" y="19889"/>
                    <a:pt x="8972" y="19952"/>
                  </a:cubicBezTo>
                  <a:cubicBezTo>
                    <a:pt x="9077" y="19966"/>
                    <a:pt x="9187" y="19973"/>
                    <a:pt x="9299" y="19973"/>
                  </a:cubicBezTo>
                  <a:cubicBezTo>
                    <a:pt x="9412" y="19973"/>
                    <a:pt x="9528" y="19966"/>
                    <a:pt x="9643" y="19952"/>
                  </a:cubicBezTo>
                  <a:cubicBezTo>
                    <a:pt x="9881" y="19917"/>
                    <a:pt x="10139" y="19861"/>
                    <a:pt x="10405" y="19861"/>
                  </a:cubicBezTo>
                  <a:cubicBezTo>
                    <a:pt x="10664" y="19861"/>
                    <a:pt x="10929" y="19889"/>
                    <a:pt x="11216" y="19917"/>
                  </a:cubicBezTo>
                  <a:cubicBezTo>
                    <a:pt x="11419" y="19980"/>
                    <a:pt x="11657" y="19980"/>
                    <a:pt x="11859" y="20008"/>
                  </a:cubicBezTo>
                  <a:cubicBezTo>
                    <a:pt x="12181" y="20008"/>
                    <a:pt x="12468" y="20008"/>
                    <a:pt x="12761" y="20036"/>
                  </a:cubicBezTo>
                  <a:cubicBezTo>
                    <a:pt x="12992" y="20064"/>
                    <a:pt x="13202" y="20127"/>
                    <a:pt x="13405" y="20127"/>
                  </a:cubicBezTo>
                  <a:cubicBezTo>
                    <a:pt x="13450" y="20132"/>
                    <a:pt x="13495" y="20134"/>
                    <a:pt x="13539" y="20134"/>
                  </a:cubicBezTo>
                  <a:cubicBezTo>
                    <a:pt x="13747" y="20134"/>
                    <a:pt x="13942" y="20087"/>
                    <a:pt x="14132" y="20064"/>
                  </a:cubicBezTo>
                  <a:cubicBezTo>
                    <a:pt x="14223" y="20047"/>
                    <a:pt x="14308" y="20040"/>
                    <a:pt x="14390" y="20040"/>
                  </a:cubicBezTo>
                  <a:cubicBezTo>
                    <a:pt x="14571" y="20040"/>
                    <a:pt x="14737" y="20073"/>
                    <a:pt x="14915" y="20092"/>
                  </a:cubicBezTo>
                  <a:cubicBezTo>
                    <a:pt x="14958" y="20098"/>
                    <a:pt x="15002" y="20100"/>
                    <a:pt x="15046" y="20100"/>
                  </a:cubicBezTo>
                  <a:cubicBezTo>
                    <a:pt x="15275" y="20100"/>
                    <a:pt x="15516" y="20036"/>
                    <a:pt x="15733" y="20036"/>
                  </a:cubicBezTo>
                  <a:cubicBezTo>
                    <a:pt x="15786" y="20031"/>
                    <a:pt x="15838" y="20028"/>
                    <a:pt x="15889" y="20028"/>
                  </a:cubicBezTo>
                  <a:cubicBezTo>
                    <a:pt x="16091" y="20028"/>
                    <a:pt x="16276" y="20064"/>
                    <a:pt x="16460" y="20064"/>
                  </a:cubicBezTo>
                  <a:cubicBezTo>
                    <a:pt x="16498" y="20068"/>
                    <a:pt x="16535" y="20070"/>
                    <a:pt x="16571" y="20070"/>
                  </a:cubicBezTo>
                  <a:cubicBezTo>
                    <a:pt x="16799" y="20070"/>
                    <a:pt x="17026" y="20004"/>
                    <a:pt x="17279" y="19980"/>
                  </a:cubicBezTo>
                  <a:cubicBezTo>
                    <a:pt x="17509" y="19980"/>
                    <a:pt x="17747" y="19980"/>
                    <a:pt x="17978" y="20008"/>
                  </a:cubicBezTo>
                  <a:cubicBezTo>
                    <a:pt x="18209" y="20036"/>
                    <a:pt x="18411" y="20092"/>
                    <a:pt x="18621" y="20092"/>
                  </a:cubicBezTo>
                  <a:cubicBezTo>
                    <a:pt x="18999" y="20064"/>
                    <a:pt x="19432" y="20008"/>
                    <a:pt x="19670" y="19687"/>
                  </a:cubicBezTo>
                  <a:cubicBezTo>
                    <a:pt x="19929" y="19365"/>
                    <a:pt x="19810" y="18813"/>
                    <a:pt x="19782" y="18435"/>
                  </a:cubicBezTo>
                  <a:cubicBezTo>
                    <a:pt x="19754" y="18169"/>
                    <a:pt x="19754" y="17939"/>
                    <a:pt x="19845" y="17680"/>
                  </a:cubicBezTo>
                  <a:cubicBezTo>
                    <a:pt x="19929" y="17470"/>
                    <a:pt x="20020" y="17330"/>
                    <a:pt x="19985" y="17092"/>
                  </a:cubicBezTo>
                  <a:cubicBezTo>
                    <a:pt x="19929" y="16806"/>
                    <a:pt x="19810" y="16596"/>
                    <a:pt x="19957" y="16309"/>
                  </a:cubicBezTo>
                  <a:cubicBezTo>
                    <a:pt x="20048" y="16107"/>
                    <a:pt x="20076" y="15897"/>
                    <a:pt x="20020" y="15694"/>
                  </a:cubicBezTo>
                  <a:cubicBezTo>
                    <a:pt x="19985" y="15582"/>
                    <a:pt x="19929" y="15491"/>
                    <a:pt x="19873" y="15407"/>
                  </a:cubicBezTo>
                  <a:cubicBezTo>
                    <a:pt x="19782" y="15198"/>
                    <a:pt x="19810" y="15086"/>
                    <a:pt x="19845" y="14883"/>
                  </a:cubicBezTo>
                  <a:cubicBezTo>
                    <a:pt x="19901" y="14617"/>
                    <a:pt x="19901" y="14386"/>
                    <a:pt x="19845" y="14121"/>
                  </a:cubicBezTo>
                  <a:cubicBezTo>
                    <a:pt x="19754" y="13834"/>
                    <a:pt x="19670" y="13568"/>
                    <a:pt x="19698" y="13247"/>
                  </a:cubicBezTo>
                  <a:cubicBezTo>
                    <a:pt x="19754" y="12988"/>
                    <a:pt x="19845" y="12722"/>
                    <a:pt x="19810" y="12436"/>
                  </a:cubicBezTo>
                  <a:cubicBezTo>
                    <a:pt x="19810" y="12198"/>
                    <a:pt x="19726" y="11939"/>
                    <a:pt x="19726" y="11701"/>
                  </a:cubicBezTo>
                  <a:cubicBezTo>
                    <a:pt x="19726" y="11387"/>
                    <a:pt x="19782" y="11065"/>
                    <a:pt x="19845" y="10771"/>
                  </a:cubicBezTo>
                  <a:cubicBezTo>
                    <a:pt x="19845" y="10743"/>
                    <a:pt x="19810" y="10715"/>
                    <a:pt x="19810" y="10687"/>
                  </a:cubicBezTo>
                  <a:cubicBezTo>
                    <a:pt x="19845" y="10597"/>
                    <a:pt x="19845" y="10513"/>
                    <a:pt x="19845" y="10422"/>
                  </a:cubicBezTo>
                  <a:lnTo>
                    <a:pt x="19845" y="9897"/>
                  </a:lnTo>
                  <a:cubicBezTo>
                    <a:pt x="19845" y="9723"/>
                    <a:pt x="19845" y="9548"/>
                    <a:pt x="19782" y="9373"/>
                  </a:cubicBezTo>
                  <a:cubicBezTo>
                    <a:pt x="19754" y="9142"/>
                    <a:pt x="19726" y="8939"/>
                    <a:pt x="19782" y="8730"/>
                  </a:cubicBezTo>
                  <a:cubicBezTo>
                    <a:pt x="19810" y="8527"/>
                    <a:pt x="19873" y="8352"/>
                    <a:pt x="19901" y="8149"/>
                  </a:cubicBezTo>
                  <a:cubicBezTo>
                    <a:pt x="19901" y="7974"/>
                    <a:pt x="19845" y="7828"/>
                    <a:pt x="19845" y="7625"/>
                  </a:cubicBezTo>
                  <a:cubicBezTo>
                    <a:pt x="19810" y="7450"/>
                    <a:pt x="19873" y="7247"/>
                    <a:pt x="19873" y="7072"/>
                  </a:cubicBezTo>
                  <a:cubicBezTo>
                    <a:pt x="19901" y="6870"/>
                    <a:pt x="19810" y="6695"/>
                    <a:pt x="19810" y="6520"/>
                  </a:cubicBezTo>
                  <a:cubicBezTo>
                    <a:pt x="19810" y="6345"/>
                    <a:pt x="19845" y="6170"/>
                    <a:pt x="19845" y="6024"/>
                  </a:cubicBezTo>
                  <a:cubicBezTo>
                    <a:pt x="19845" y="5821"/>
                    <a:pt x="19873" y="5646"/>
                    <a:pt x="19873" y="5471"/>
                  </a:cubicBezTo>
                  <a:cubicBezTo>
                    <a:pt x="19873" y="5296"/>
                    <a:pt x="19782" y="5177"/>
                    <a:pt x="19782" y="5003"/>
                  </a:cubicBezTo>
                  <a:cubicBezTo>
                    <a:pt x="19754" y="4800"/>
                    <a:pt x="19782" y="4625"/>
                    <a:pt x="19782" y="4422"/>
                  </a:cubicBezTo>
                  <a:cubicBezTo>
                    <a:pt x="19782" y="4247"/>
                    <a:pt x="19810" y="4073"/>
                    <a:pt x="19754" y="3898"/>
                  </a:cubicBezTo>
                  <a:cubicBezTo>
                    <a:pt x="19754" y="3779"/>
                    <a:pt x="19726" y="3695"/>
                    <a:pt x="19726" y="3576"/>
                  </a:cubicBezTo>
                  <a:cubicBezTo>
                    <a:pt x="19754" y="3485"/>
                    <a:pt x="19754" y="3429"/>
                    <a:pt x="19726" y="3345"/>
                  </a:cubicBezTo>
                  <a:cubicBezTo>
                    <a:pt x="19726" y="3171"/>
                    <a:pt x="19670" y="2996"/>
                    <a:pt x="19698" y="2849"/>
                  </a:cubicBezTo>
                  <a:cubicBezTo>
                    <a:pt x="19698" y="2646"/>
                    <a:pt x="19670" y="2471"/>
                    <a:pt x="19635" y="2297"/>
                  </a:cubicBezTo>
                  <a:cubicBezTo>
                    <a:pt x="19579" y="2059"/>
                    <a:pt x="19579" y="1828"/>
                    <a:pt x="19607" y="1597"/>
                  </a:cubicBezTo>
                  <a:cubicBezTo>
                    <a:pt x="19635" y="1388"/>
                    <a:pt x="19726" y="1185"/>
                    <a:pt x="19754" y="954"/>
                  </a:cubicBezTo>
                  <a:cubicBezTo>
                    <a:pt x="19754" y="751"/>
                    <a:pt x="19726" y="402"/>
                    <a:pt x="19495" y="311"/>
                  </a:cubicBezTo>
                  <a:cubicBezTo>
                    <a:pt x="19460" y="283"/>
                    <a:pt x="19404" y="283"/>
                    <a:pt x="19376" y="255"/>
                  </a:cubicBezTo>
                  <a:cubicBezTo>
                    <a:pt x="19083" y="108"/>
                    <a:pt x="18796" y="80"/>
                    <a:pt x="18474" y="80"/>
                  </a:cubicBezTo>
                  <a:cubicBezTo>
                    <a:pt x="18181" y="80"/>
                    <a:pt x="17922" y="164"/>
                    <a:pt x="17628" y="227"/>
                  </a:cubicBezTo>
                  <a:cubicBezTo>
                    <a:pt x="17509" y="260"/>
                    <a:pt x="17410" y="273"/>
                    <a:pt x="17307" y="273"/>
                  </a:cubicBezTo>
                  <a:cubicBezTo>
                    <a:pt x="17234" y="273"/>
                    <a:pt x="17160" y="266"/>
                    <a:pt x="17076" y="255"/>
                  </a:cubicBezTo>
                  <a:cubicBezTo>
                    <a:pt x="16901" y="227"/>
                    <a:pt x="16754" y="164"/>
                    <a:pt x="16579" y="136"/>
                  </a:cubicBezTo>
                  <a:cubicBezTo>
                    <a:pt x="16532" y="132"/>
                    <a:pt x="16486" y="130"/>
                    <a:pt x="16439" y="130"/>
                  </a:cubicBezTo>
                  <a:cubicBezTo>
                    <a:pt x="15949" y="130"/>
                    <a:pt x="15488" y="329"/>
                    <a:pt x="15006" y="329"/>
                  </a:cubicBezTo>
                  <a:cubicBezTo>
                    <a:pt x="14882" y="329"/>
                    <a:pt x="14756" y="316"/>
                    <a:pt x="14628" y="283"/>
                  </a:cubicBezTo>
                  <a:cubicBezTo>
                    <a:pt x="14510" y="227"/>
                    <a:pt x="14363" y="199"/>
                    <a:pt x="14251" y="164"/>
                  </a:cubicBezTo>
                  <a:cubicBezTo>
                    <a:pt x="14201" y="156"/>
                    <a:pt x="14153" y="153"/>
                    <a:pt x="14107" y="153"/>
                  </a:cubicBezTo>
                  <a:cubicBezTo>
                    <a:pt x="13992" y="153"/>
                    <a:pt x="13887" y="174"/>
                    <a:pt x="13782" y="199"/>
                  </a:cubicBezTo>
                  <a:cubicBezTo>
                    <a:pt x="13608" y="213"/>
                    <a:pt x="13426" y="220"/>
                    <a:pt x="13244" y="220"/>
                  </a:cubicBezTo>
                  <a:cubicBezTo>
                    <a:pt x="13062" y="220"/>
                    <a:pt x="12880" y="213"/>
                    <a:pt x="12706" y="199"/>
                  </a:cubicBezTo>
                  <a:cubicBezTo>
                    <a:pt x="12384" y="199"/>
                    <a:pt x="12062" y="108"/>
                    <a:pt x="11741" y="108"/>
                  </a:cubicBezTo>
                  <a:cubicBezTo>
                    <a:pt x="11436" y="108"/>
                    <a:pt x="11150" y="222"/>
                    <a:pt x="10852" y="222"/>
                  </a:cubicBezTo>
                  <a:cubicBezTo>
                    <a:pt x="10781" y="222"/>
                    <a:pt x="10709" y="215"/>
                    <a:pt x="10636" y="199"/>
                  </a:cubicBezTo>
                  <a:cubicBezTo>
                    <a:pt x="10370" y="136"/>
                    <a:pt x="10083" y="52"/>
                    <a:pt x="9818" y="24"/>
                  </a:cubicBezTo>
                  <a:cubicBezTo>
                    <a:pt x="9668" y="9"/>
                    <a:pt x="9519" y="1"/>
                    <a:pt x="93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79"/>
            <p:cNvSpPr/>
            <p:nvPr/>
          </p:nvSpPr>
          <p:spPr>
            <a:xfrm>
              <a:off x="6432485" y="2337433"/>
              <a:ext cx="34383" cy="36271"/>
            </a:xfrm>
            <a:custGeom>
              <a:rect b="b" l="l" r="r" t="t"/>
              <a:pathLst>
                <a:path extrusionOk="0" h="1594" w="1511">
                  <a:moveTo>
                    <a:pt x="1158" y="201"/>
                  </a:moveTo>
                  <a:cubicBezTo>
                    <a:pt x="1366" y="201"/>
                    <a:pt x="1334" y="361"/>
                    <a:pt x="1308" y="490"/>
                  </a:cubicBezTo>
                  <a:cubicBezTo>
                    <a:pt x="1252" y="812"/>
                    <a:pt x="1161" y="1337"/>
                    <a:pt x="756" y="1399"/>
                  </a:cubicBezTo>
                  <a:cubicBezTo>
                    <a:pt x="609" y="1399"/>
                    <a:pt x="434" y="1337"/>
                    <a:pt x="350" y="1253"/>
                  </a:cubicBezTo>
                  <a:cubicBezTo>
                    <a:pt x="322" y="1225"/>
                    <a:pt x="287" y="1162"/>
                    <a:pt x="259" y="1134"/>
                  </a:cubicBezTo>
                  <a:cubicBezTo>
                    <a:pt x="175" y="987"/>
                    <a:pt x="231" y="987"/>
                    <a:pt x="322" y="875"/>
                  </a:cubicBezTo>
                  <a:cubicBezTo>
                    <a:pt x="434" y="756"/>
                    <a:pt x="553" y="637"/>
                    <a:pt x="672" y="525"/>
                  </a:cubicBezTo>
                  <a:cubicBezTo>
                    <a:pt x="784" y="435"/>
                    <a:pt x="958" y="260"/>
                    <a:pt x="1105" y="204"/>
                  </a:cubicBezTo>
                  <a:cubicBezTo>
                    <a:pt x="1124" y="202"/>
                    <a:pt x="1142" y="201"/>
                    <a:pt x="1158" y="201"/>
                  </a:cubicBezTo>
                  <a:close/>
                  <a:moveTo>
                    <a:pt x="1247" y="1"/>
                  </a:moveTo>
                  <a:cubicBezTo>
                    <a:pt x="1009" y="1"/>
                    <a:pt x="672" y="250"/>
                    <a:pt x="553" y="351"/>
                  </a:cubicBezTo>
                  <a:cubicBezTo>
                    <a:pt x="462" y="462"/>
                    <a:pt x="350" y="553"/>
                    <a:pt x="259" y="665"/>
                  </a:cubicBezTo>
                  <a:cubicBezTo>
                    <a:pt x="175" y="756"/>
                    <a:pt x="56" y="840"/>
                    <a:pt x="28" y="931"/>
                  </a:cubicBezTo>
                  <a:cubicBezTo>
                    <a:pt x="0" y="1015"/>
                    <a:pt x="0" y="1078"/>
                    <a:pt x="28" y="1134"/>
                  </a:cubicBezTo>
                  <a:lnTo>
                    <a:pt x="56" y="1162"/>
                  </a:lnTo>
                  <a:cubicBezTo>
                    <a:pt x="175" y="1337"/>
                    <a:pt x="259" y="1483"/>
                    <a:pt x="497" y="1539"/>
                  </a:cubicBezTo>
                  <a:cubicBezTo>
                    <a:pt x="567" y="1576"/>
                    <a:pt x="642" y="1593"/>
                    <a:pt x="717" y="1593"/>
                  </a:cubicBezTo>
                  <a:cubicBezTo>
                    <a:pt x="830" y="1593"/>
                    <a:pt x="945" y="1555"/>
                    <a:pt x="1049" y="1483"/>
                  </a:cubicBezTo>
                  <a:cubicBezTo>
                    <a:pt x="1224" y="1337"/>
                    <a:pt x="1371" y="1106"/>
                    <a:pt x="1427" y="903"/>
                  </a:cubicBezTo>
                  <a:cubicBezTo>
                    <a:pt x="1455" y="756"/>
                    <a:pt x="1455" y="609"/>
                    <a:pt x="1483" y="490"/>
                  </a:cubicBezTo>
                  <a:cubicBezTo>
                    <a:pt x="1483" y="407"/>
                    <a:pt x="1511" y="288"/>
                    <a:pt x="1483" y="204"/>
                  </a:cubicBezTo>
                  <a:cubicBezTo>
                    <a:pt x="1447" y="55"/>
                    <a:pt x="1358" y="1"/>
                    <a:pt x="12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79"/>
            <p:cNvSpPr/>
            <p:nvPr/>
          </p:nvSpPr>
          <p:spPr>
            <a:xfrm>
              <a:off x="6390639" y="2334794"/>
              <a:ext cx="29308" cy="28193"/>
            </a:xfrm>
            <a:custGeom>
              <a:rect b="b" l="l" r="r" t="t"/>
              <a:pathLst>
                <a:path extrusionOk="0" h="1239" w="1288">
                  <a:moveTo>
                    <a:pt x="941" y="198"/>
                  </a:moveTo>
                  <a:cubicBezTo>
                    <a:pt x="964" y="198"/>
                    <a:pt x="989" y="208"/>
                    <a:pt x="1021" y="229"/>
                  </a:cubicBezTo>
                  <a:cubicBezTo>
                    <a:pt x="1112" y="320"/>
                    <a:pt x="1112" y="348"/>
                    <a:pt x="1112" y="495"/>
                  </a:cubicBezTo>
                  <a:cubicBezTo>
                    <a:pt x="1081" y="703"/>
                    <a:pt x="1009" y="1031"/>
                    <a:pt x="759" y="1031"/>
                  </a:cubicBezTo>
                  <a:cubicBezTo>
                    <a:pt x="732" y="1031"/>
                    <a:pt x="703" y="1027"/>
                    <a:pt x="672" y="1019"/>
                  </a:cubicBezTo>
                  <a:cubicBezTo>
                    <a:pt x="553" y="991"/>
                    <a:pt x="441" y="991"/>
                    <a:pt x="350" y="900"/>
                  </a:cubicBezTo>
                  <a:cubicBezTo>
                    <a:pt x="294" y="872"/>
                    <a:pt x="294" y="900"/>
                    <a:pt x="294" y="816"/>
                  </a:cubicBezTo>
                  <a:cubicBezTo>
                    <a:pt x="378" y="753"/>
                    <a:pt x="469" y="641"/>
                    <a:pt x="553" y="551"/>
                  </a:cubicBezTo>
                  <a:cubicBezTo>
                    <a:pt x="616" y="432"/>
                    <a:pt x="700" y="348"/>
                    <a:pt x="819" y="257"/>
                  </a:cubicBezTo>
                  <a:cubicBezTo>
                    <a:pt x="870" y="222"/>
                    <a:pt x="904" y="198"/>
                    <a:pt x="941" y="198"/>
                  </a:cubicBezTo>
                  <a:close/>
                  <a:moveTo>
                    <a:pt x="1030" y="0"/>
                  </a:moveTo>
                  <a:cubicBezTo>
                    <a:pt x="993" y="0"/>
                    <a:pt x="950" y="8"/>
                    <a:pt x="902" y="26"/>
                  </a:cubicBezTo>
                  <a:cubicBezTo>
                    <a:pt x="700" y="82"/>
                    <a:pt x="553" y="292"/>
                    <a:pt x="413" y="432"/>
                  </a:cubicBezTo>
                  <a:cubicBezTo>
                    <a:pt x="266" y="551"/>
                    <a:pt x="0" y="753"/>
                    <a:pt x="147" y="991"/>
                  </a:cubicBezTo>
                  <a:cubicBezTo>
                    <a:pt x="242" y="1153"/>
                    <a:pt x="519" y="1239"/>
                    <a:pt x="730" y="1239"/>
                  </a:cubicBezTo>
                  <a:cubicBezTo>
                    <a:pt x="784" y="1239"/>
                    <a:pt x="833" y="1233"/>
                    <a:pt x="874" y="1222"/>
                  </a:cubicBezTo>
                  <a:cubicBezTo>
                    <a:pt x="1224" y="1194"/>
                    <a:pt x="1252" y="725"/>
                    <a:pt x="1287" y="432"/>
                  </a:cubicBezTo>
                  <a:cubicBezTo>
                    <a:pt x="1287" y="259"/>
                    <a:pt x="1241" y="0"/>
                    <a:pt x="103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79"/>
            <p:cNvSpPr/>
            <p:nvPr/>
          </p:nvSpPr>
          <p:spPr>
            <a:xfrm>
              <a:off x="6322374" y="1972670"/>
              <a:ext cx="181721" cy="122604"/>
            </a:xfrm>
            <a:custGeom>
              <a:rect b="b" l="l" r="r" t="t"/>
              <a:pathLst>
                <a:path extrusionOk="0" h="5388" w="7986">
                  <a:moveTo>
                    <a:pt x="6192" y="211"/>
                  </a:moveTo>
                  <a:cubicBezTo>
                    <a:pt x="6406" y="211"/>
                    <a:pt x="6296" y="661"/>
                    <a:pt x="6525" y="760"/>
                  </a:cubicBezTo>
                  <a:cubicBezTo>
                    <a:pt x="6581" y="781"/>
                    <a:pt x="6645" y="789"/>
                    <a:pt x="6713" y="789"/>
                  </a:cubicBezTo>
                  <a:cubicBezTo>
                    <a:pt x="6934" y="789"/>
                    <a:pt x="7201" y="704"/>
                    <a:pt x="7399" y="704"/>
                  </a:cubicBezTo>
                  <a:cubicBezTo>
                    <a:pt x="7545" y="704"/>
                    <a:pt x="7720" y="704"/>
                    <a:pt x="7748" y="879"/>
                  </a:cubicBezTo>
                  <a:cubicBezTo>
                    <a:pt x="7748" y="962"/>
                    <a:pt x="7664" y="1081"/>
                    <a:pt x="7608" y="1109"/>
                  </a:cubicBezTo>
                  <a:cubicBezTo>
                    <a:pt x="7462" y="1256"/>
                    <a:pt x="7224" y="1312"/>
                    <a:pt x="7021" y="1347"/>
                  </a:cubicBezTo>
                  <a:lnTo>
                    <a:pt x="6525" y="1347"/>
                  </a:lnTo>
                  <a:cubicBezTo>
                    <a:pt x="6455" y="1361"/>
                    <a:pt x="6376" y="1361"/>
                    <a:pt x="6300" y="1361"/>
                  </a:cubicBezTo>
                  <a:cubicBezTo>
                    <a:pt x="6224" y="1361"/>
                    <a:pt x="6150" y="1361"/>
                    <a:pt x="6091" y="1375"/>
                  </a:cubicBezTo>
                  <a:cubicBezTo>
                    <a:pt x="5972" y="1403"/>
                    <a:pt x="5860" y="1487"/>
                    <a:pt x="5769" y="1550"/>
                  </a:cubicBezTo>
                  <a:cubicBezTo>
                    <a:pt x="5623" y="1662"/>
                    <a:pt x="5476" y="1781"/>
                    <a:pt x="5301" y="1927"/>
                  </a:cubicBezTo>
                  <a:cubicBezTo>
                    <a:pt x="4776" y="2333"/>
                    <a:pt x="4252" y="2773"/>
                    <a:pt x="3672" y="3123"/>
                  </a:cubicBezTo>
                  <a:cubicBezTo>
                    <a:pt x="3322" y="3326"/>
                    <a:pt x="3000" y="3529"/>
                    <a:pt x="2679" y="3731"/>
                  </a:cubicBezTo>
                  <a:cubicBezTo>
                    <a:pt x="2539" y="3850"/>
                    <a:pt x="2392" y="3934"/>
                    <a:pt x="2245" y="4025"/>
                  </a:cubicBezTo>
                  <a:cubicBezTo>
                    <a:pt x="2154" y="4081"/>
                    <a:pt x="2042" y="4144"/>
                    <a:pt x="1952" y="4228"/>
                  </a:cubicBezTo>
                  <a:cubicBezTo>
                    <a:pt x="1896" y="4319"/>
                    <a:pt x="1868" y="4431"/>
                    <a:pt x="1868" y="4550"/>
                  </a:cubicBezTo>
                  <a:cubicBezTo>
                    <a:pt x="1868" y="4724"/>
                    <a:pt x="1924" y="4983"/>
                    <a:pt x="1840" y="5130"/>
                  </a:cubicBezTo>
                  <a:cubicBezTo>
                    <a:pt x="1797" y="5173"/>
                    <a:pt x="1722" y="5202"/>
                    <a:pt x="1649" y="5202"/>
                  </a:cubicBezTo>
                  <a:cubicBezTo>
                    <a:pt x="1568" y="5202"/>
                    <a:pt x="1488" y="5166"/>
                    <a:pt x="1455" y="5074"/>
                  </a:cubicBezTo>
                  <a:cubicBezTo>
                    <a:pt x="1427" y="5018"/>
                    <a:pt x="1455" y="4927"/>
                    <a:pt x="1455" y="4871"/>
                  </a:cubicBezTo>
                  <a:cubicBezTo>
                    <a:pt x="1455" y="4808"/>
                    <a:pt x="1490" y="4724"/>
                    <a:pt x="1490" y="4633"/>
                  </a:cubicBezTo>
                  <a:cubicBezTo>
                    <a:pt x="1490" y="4550"/>
                    <a:pt x="1490" y="4459"/>
                    <a:pt x="1371" y="4403"/>
                  </a:cubicBezTo>
                  <a:cubicBezTo>
                    <a:pt x="1252" y="4347"/>
                    <a:pt x="1050" y="4375"/>
                    <a:pt x="931" y="4347"/>
                  </a:cubicBezTo>
                  <a:cubicBezTo>
                    <a:pt x="791" y="4284"/>
                    <a:pt x="553" y="4284"/>
                    <a:pt x="441" y="4200"/>
                  </a:cubicBezTo>
                  <a:cubicBezTo>
                    <a:pt x="266" y="4081"/>
                    <a:pt x="350" y="3906"/>
                    <a:pt x="497" y="3822"/>
                  </a:cubicBezTo>
                  <a:cubicBezTo>
                    <a:pt x="663" y="3718"/>
                    <a:pt x="876" y="3704"/>
                    <a:pt x="1094" y="3704"/>
                  </a:cubicBezTo>
                  <a:cubicBezTo>
                    <a:pt x="1170" y="3704"/>
                    <a:pt x="1246" y="3706"/>
                    <a:pt x="1321" y="3706"/>
                  </a:cubicBezTo>
                  <a:cubicBezTo>
                    <a:pt x="1451" y="3706"/>
                    <a:pt x="1577" y="3701"/>
                    <a:pt x="1693" y="3676"/>
                  </a:cubicBezTo>
                  <a:cubicBezTo>
                    <a:pt x="1777" y="3648"/>
                    <a:pt x="1896" y="3585"/>
                    <a:pt x="1980" y="3529"/>
                  </a:cubicBezTo>
                  <a:cubicBezTo>
                    <a:pt x="2098" y="3445"/>
                    <a:pt x="2245" y="3354"/>
                    <a:pt x="2364" y="3270"/>
                  </a:cubicBezTo>
                  <a:cubicBezTo>
                    <a:pt x="2944" y="2801"/>
                    <a:pt x="3553" y="2396"/>
                    <a:pt x="4168" y="1983"/>
                  </a:cubicBezTo>
                  <a:cubicBezTo>
                    <a:pt x="4462" y="1781"/>
                    <a:pt x="4776" y="1606"/>
                    <a:pt x="5070" y="1431"/>
                  </a:cubicBezTo>
                  <a:cubicBezTo>
                    <a:pt x="5273" y="1312"/>
                    <a:pt x="5567" y="1200"/>
                    <a:pt x="5685" y="962"/>
                  </a:cubicBezTo>
                  <a:cubicBezTo>
                    <a:pt x="5797" y="704"/>
                    <a:pt x="5741" y="354"/>
                    <a:pt x="6091" y="235"/>
                  </a:cubicBezTo>
                  <a:cubicBezTo>
                    <a:pt x="6131" y="218"/>
                    <a:pt x="6164" y="211"/>
                    <a:pt x="6192" y="211"/>
                  </a:cubicBezTo>
                  <a:close/>
                  <a:moveTo>
                    <a:pt x="6235" y="0"/>
                  </a:moveTo>
                  <a:cubicBezTo>
                    <a:pt x="6096" y="0"/>
                    <a:pt x="5937" y="76"/>
                    <a:pt x="5825" y="151"/>
                  </a:cubicBezTo>
                  <a:cubicBezTo>
                    <a:pt x="5741" y="235"/>
                    <a:pt x="5685" y="326"/>
                    <a:pt x="5623" y="438"/>
                  </a:cubicBezTo>
                  <a:cubicBezTo>
                    <a:pt x="5567" y="613"/>
                    <a:pt x="5567" y="879"/>
                    <a:pt x="5420" y="997"/>
                  </a:cubicBezTo>
                  <a:cubicBezTo>
                    <a:pt x="5245" y="1109"/>
                    <a:pt x="5042" y="1200"/>
                    <a:pt x="4867" y="1284"/>
                  </a:cubicBezTo>
                  <a:cubicBezTo>
                    <a:pt x="4665" y="1403"/>
                    <a:pt x="4462" y="1487"/>
                    <a:pt x="4287" y="1634"/>
                  </a:cubicBezTo>
                  <a:cubicBezTo>
                    <a:pt x="3847" y="1899"/>
                    <a:pt x="3441" y="2186"/>
                    <a:pt x="3028" y="2508"/>
                  </a:cubicBezTo>
                  <a:cubicBezTo>
                    <a:pt x="2651" y="2773"/>
                    <a:pt x="2301" y="3032"/>
                    <a:pt x="1924" y="3298"/>
                  </a:cubicBezTo>
                  <a:cubicBezTo>
                    <a:pt x="1840" y="3326"/>
                    <a:pt x="1777" y="3410"/>
                    <a:pt x="1693" y="3445"/>
                  </a:cubicBezTo>
                  <a:cubicBezTo>
                    <a:pt x="1574" y="3473"/>
                    <a:pt x="1427" y="3473"/>
                    <a:pt x="1280" y="3501"/>
                  </a:cubicBezTo>
                  <a:lnTo>
                    <a:pt x="1050" y="3501"/>
                  </a:lnTo>
                  <a:cubicBezTo>
                    <a:pt x="847" y="3501"/>
                    <a:pt x="644" y="3529"/>
                    <a:pt x="441" y="3648"/>
                  </a:cubicBezTo>
                  <a:cubicBezTo>
                    <a:pt x="203" y="3759"/>
                    <a:pt x="1" y="3997"/>
                    <a:pt x="176" y="4228"/>
                  </a:cubicBezTo>
                  <a:cubicBezTo>
                    <a:pt x="266" y="4347"/>
                    <a:pt x="378" y="4403"/>
                    <a:pt x="497" y="4431"/>
                  </a:cubicBezTo>
                  <a:cubicBezTo>
                    <a:pt x="672" y="4494"/>
                    <a:pt x="847" y="4550"/>
                    <a:pt x="1022" y="4578"/>
                  </a:cubicBezTo>
                  <a:cubicBezTo>
                    <a:pt x="1078" y="4578"/>
                    <a:pt x="1196" y="4578"/>
                    <a:pt x="1252" y="4605"/>
                  </a:cubicBezTo>
                  <a:cubicBezTo>
                    <a:pt x="1315" y="4633"/>
                    <a:pt x="1280" y="4696"/>
                    <a:pt x="1280" y="4780"/>
                  </a:cubicBezTo>
                  <a:cubicBezTo>
                    <a:pt x="1280" y="4955"/>
                    <a:pt x="1252" y="5102"/>
                    <a:pt x="1343" y="5249"/>
                  </a:cubicBezTo>
                  <a:cubicBezTo>
                    <a:pt x="1425" y="5343"/>
                    <a:pt x="1538" y="5388"/>
                    <a:pt x="1650" y="5388"/>
                  </a:cubicBezTo>
                  <a:cubicBezTo>
                    <a:pt x="1778" y="5388"/>
                    <a:pt x="1905" y="5329"/>
                    <a:pt x="1980" y="5221"/>
                  </a:cubicBezTo>
                  <a:cubicBezTo>
                    <a:pt x="2189" y="4927"/>
                    <a:pt x="1896" y="4494"/>
                    <a:pt x="2217" y="4256"/>
                  </a:cubicBezTo>
                  <a:cubicBezTo>
                    <a:pt x="2889" y="3759"/>
                    <a:pt x="3672" y="3410"/>
                    <a:pt x="4371" y="2920"/>
                  </a:cubicBezTo>
                  <a:cubicBezTo>
                    <a:pt x="4693" y="2683"/>
                    <a:pt x="5042" y="2424"/>
                    <a:pt x="5364" y="2158"/>
                  </a:cubicBezTo>
                  <a:cubicBezTo>
                    <a:pt x="5511" y="2046"/>
                    <a:pt x="5651" y="1955"/>
                    <a:pt x="5797" y="1837"/>
                  </a:cubicBezTo>
                  <a:cubicBezTo>
                    <a:pt x="5888" y="1753"/>
                    <a:pt x="5972" y="1662"/>
                    <a:pt x="6063" y="1606"/>
                  </a:cubicBezTo>
                  <a:cubicBezTo>
                    <a:pt x="6175" y="1578"/>
                    <a:pt x="6294" y="1578"/>
                    <a:pt x="6441" y="1578"/>
                  </a:cubicBezTo>
                  <a:cubicBezTo>
                    <a:pt x="6790" y="1522"/>
                    <a:pt x="7168" y="1578"/>
                    <a:pt x="7517" y="1403"/>
                  </a:cubicBezTo>
                  <a:cubicBezTo>
                    <a:pt x="7748" y="1312"/>
                    <a:pt x="7986" y="1081"/>
                    <a:pt x="7923" y="788"/>
                  </a:cubicBezTo>
                  <a:cubicBezTo>
                    <a:pt x="7880" y="545"/>
                    <a:pt x="7629" y="490"/>
                    <a:pt x="7395" y="490"/>
                  </a:cubicBezTo>
                  <a:cubicBezTo>
                    <a:pt x="7325" y="490"/>
                    <a:pt x="7257" y="495"/>
                    <a:pt x="7196" y="501"/>
                  </a:cubicBezTo>
                  <a:cubicBezTo>
                    <a:pt x="7120" y="520"/>
                    <a:pt x="6907" y="593"/>
                    <a:pt x="6751" y="593"/>
                  </a:cubicBezTo>
                  <a:cubicBezTo>
                    <a:pt x="6676" y="593"/>
                    <a:pt x="6615" y="576"/>
                    <a:pt x="6588" y="529"/>
                  </a:cubicBezTo>
                  <a:cubicBezTo>
                    <a:pt x="6525" y="473"/>
                    <a:pt x="6560" y="326"/>
                    <a:pt x="6525" y="263"/>
                  </a:cubicBezTo>
                  <a:cubicBezTo>
                    <a:pt x="6525" y="207"/>
                    <a:pt x="6497" y="151"/>
                    <a:pt x="6441" y="88"/>
                  </a:cubicBezTo>
                  <a:cubicBezTo>
                    <a:pt x="6387" y="25"/>
                    <a:pt x="6314" y="0"/>
                    <a:pt x="62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79"/>
            <p:cNvSpPr/>
            <p:nvPr/>
          </p:nvSpPr>
          <p:spPr>
            <a:xfrm>
              <a:off x="6317117" y="2114298"/>
              <a:ext cx="53656" cy="48605"/>
            </a:xfrm>
            <a:custGeom>
              <a:rect b="b" l="l" r="r" t="t"/>
              <a:pathLst>
                <a:path extrusionOk="0" h="2136" w="2358">
                  <a:moveTo>
                    <a:pt x="1112" y="195"/>
                  </a:moveTo>
                  <a:cubicBezTo>
                    <a:pt x="1295" y="195"/>
                    <a:pt x="1491" y="275"/>
                    <a:pt x="1630" y="395"/>
                  </a:cubicBezTo>
                  <a:cubicBezTo>
                    <a:pt x="1805" y="542"/>
                    <a:pt x="1952" y="745"/>
                    <a:pt x="2008" y="948"/>
                  </a:cubicBezTo>
                  <a:cubicBezTo>
                    <a:pt x="2071" y="1206"/>
                    <a:pt x="1924" y="1528"/>
                    <a:pt x="1721" y="1703"/>
                  </a:cubicBezTo>
                  <a:cubicBezTo>
                    <a:pt x="1560" y="1864"/>
                    <a:pt x="1326" y="1944"/>
                    <a:pt x="1088" y="1944"/>
                  </a:cubicBezTo>
                  <a:cubicBezTo>
                    <a:pt x="851" y="1944"/>
                    <a:pt x="609" y="1864"/>
                    <a:pt x="434" y="1703"/>
                  </a:cubicBezTo>
                  <a:cubicBezTo>
                    <a:pt x="1" y="1297"/>
                    <a:pt x="379" y="451"/>
                    <a:pt x="875" y="248"/>
                  </a:cubicBezTo>
                  <a:cubicBezTo>
                    <a:pt x="947" y="211"/>
                    <a:pt x="1028" y="195"/>
                    <a:pt x="1112" y="195"/>
                  </a:cubicBezTo>
                  <a:close/>
                  <a:moveTo>
                    <a:pt x="1139" y="1"/>
                  </a:moveTo>
                  <a:cubicBezTo>
                    <a:pt x="1087" y="1"/>
                    <a:pt x="1036" y="6"/>
                    <a:pt x="987" y="18"/>
                  </a:cubicBezTo>
                  <a:cubicBezTo>
                    <a:pt x="672" y="46"/>
                    <a:pt x="434" y="332"/>
                    <a:pt x="260" y="598"/>
                  </a:cubicBezTo>
                  <a:cubicBezTo>
                    <a:pt x="204" y="682"/>
                    <a:pt x="148" y="801"/>
                    <a:pt x="113" y="920"/>
                  </a:cubicBezTo>
                  <a:cubicBezTo>
                    <a:pt x="57" y="1178"/>
                    <a:pt x="57" y="1500"/>
                    <a:pt x="232" y="1731"/>
                  </a:cubicBezTo>
                  <a:cubicBezTo>
                    <a:pt x="424" y="2004"/>
                    <a:pt x="758" y="2135"/>
                    <a:pt x="1092" y="2135"/>
                  </a:cubicBezTo>
                  <a:cubicBezTo>
                    <a:pt x="1365" y="2135"/>
                    <a:pt x="1638" y="2048"/>
                    <a:pt x="1833" y="1878"/>
                  </a:cubicBezTo>
                  <a:cubicBezTo>
                    <a:pt x="2357" y="1444"/>
                    <a:pt x="2301" y="682"/>
                    <a:pt x="1805" y="248"/>
                  </a:cubicBezTo>
                  <a:cubicBezTo>
                    <a:pt x="1617" y="106"/>
                    <a:pt x="1368" y="1"/>
                    <a:pt x="11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79"/>
            <p:cNvSpPr/>
            <p:nvPr/>
          </p:nvSpPr>
          <p:spPr>
            <a:xfrm>
              <a:off x="6359715" y="2096412"/>
              <a:ext cx="36362" cy="29240"/>
            </a:xfrm>
            <a:custGeom>
              <a:rect b="b" l="l" r="r" t="t"/>
              <a:pathLst>
                <a:path extrusionOk="0" h="1285" w="1598">
                  <a:moveTo>
                    <a:pt x="865" y="199"/>
                  </a:moveTo>
                  <a:cubicBezTo>
                    <a:pt x="923" y="199"/>
                    <a:pt x="981" y="213"/>
                    <a:pt x="1038" y="244"/>
                  </a:cubicBezTo>
                  <a:cubicBezTo>
                    <a:pt x="1276" y="363"/>
                    <a:pt x="1422" y="741"/>
                    <a:pt x="1248" y="944"/>
                  </a:cubicBezTo>
                  <a:cubicBezTo>
                    <a:pt x="1148" y="1063"/>
                    <a:pt x="1009" y="1115"/>
                    <a:pt x="871" y="1115"/>
                  </a:cubicBezTo>
                  <a:cubicBezTo>
                    <a:pt x="767" y="1115"/>
                    <a:pt x="663" y="1086"/>
                    <a:pt x="576" y="1034"/>
                  </a:cubicBezTo>
                  <a:cubicBezTo>
                    <a:pt x="429" y="944"/>
                    <a:pt x="339" y="832"/>
                    <a:pt x="339" y="657"/>
                  </a:cubicBezTo>
                  <a:cubicBezTo>
                    <a:pt x="374" y="566"/>
                    <a:pt x="401" y="510"/>
                    <a:pt x="457" y="419"/>
                  </a:cubicBezTo>
                  <a:cubicBezTo>
                    <a:pt x="563" y="293"/>
                    <a:pt x="713" y="199"/>
                    <a:pt x="865" y="199"/>
                  </a:cubicBezTo>
                  <a:close/>
                  <a:moveTo>
                    <a:pt x="875" y="1"/>
                  </a:moveTo>
                  <a:cubicBezTo>
                    <a:pt x="370" y="1"/>
                    <a:pt x="1" y="809"/>
                    <a:pt x="485" y="1153"/>
                  </a:cubicBezTo>
                  <a:cubicBezTo>
                    <a:pt x="610" y="1240"/>
                    <a:pt x="756" y="1284"/>
                    <a:pt x="897" y="1284"/>
                  </a:cubicBezTo>
                  <a:cubicBezTo>
                    <a:pt x="1088" y="1284"/>
                    <a:pt x="1271" y="1203"/>
                    <a:pt x="1387" y="1034"/>
                  </a:cubicBezTo>
                  <a:cubicBezTo>
                    <a:pt x="1597" y="741"/>
                    <a:pt x="1478" y="279"/>
                    <a:pt x="1185" y="104"/>
                  </a:cubicBezTo>
                  <a:cubicBezTo>
                    <a:pt x="1080" y="32"/>
                    <a:pt x="975" y="1"/>
                    <a:pt x="8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79"/>
            <p:cNvSpPr/>
            <p:nvPr/>
          </p:nvSpPr>
          <p:spPr>
            <a:xfrm>
              <a:off x="6653050" y="2309399"/>
              <a:ext cx="43257" cy="36863"/>
            </a:xfrm>
            <a:custGeom>
              <a:rect b="b" l="l" r="r" t="t"/>
              <a:pathLst>
                <a:path extrusionOk="0" h="1620" w="1901">
                  <a:moveTo>
                    <a:pt x="989" y="182"/>
                  </a:moveTo>
                  <a:cubicBezTo>
                    <a:pt x="1001" y="182"/>
                    <a:pt x="1014" y="183"/>
                    <a:pt x="1027" y="184"/>
                  </a:cubicBezTo>
                  <a:cubicBezTo>
                    <a:pt x="1257" y="212"/>
                    <a:pt x="1376" y="324"/>
                    <a:pt x="1495" y="499"/>
                  </a:cubicBezTo>
                  <a:cubicBezTo>
                    <a:pt x="1698" y="848"/>
                    <a:pt x="1551" y="1233"/>
                    <a:pt x="1174" y="1373"/>
                  </a:cubicBezTo>
                  <a:cubicBezTo>
                    <a:pt x="1072" y="1410"/>
                    <a:pt x="948" y="1433"/>
                    <a:pt x="825" y="1433"/>
                  </a:cubicBezTo>
                  <a:cubicBezTo>
                    <a:pt x="556" y="1433"/>
                    <a:pt x="291" y="1325"/>
                    <a:pt x="272" y="1023"/>
                  </a:cubicBezTo>
                  <a:cubicBezTo>
                    <a:pt x="245" y="658"/>
                    <a:pt x="622" y="182"/>
                    <a:pt x="989" y="182"/>
                  </a:cubicBezTo>
                  <a:close/>
                  <a:moveTo>
                    <a:pt x="1017" y="0"/>
                  </a:moveTo>
                  <a:cubicBezTo>
                    <a:pt x="464" y="0"/>
                    <a:pt x="0" y="630"/>
                    <a:pt x="125" y="1170"/>
                  </a:cubicBezTo>
                  <a:cubicBezTo>
                    <a:pt x="207" y="1492"/>
                    <a:pt x="533" y="1620"/>
                    <a:pt x="852" y="1620"/>
                  </a:cubicBezTo>
                  <a:cubicBezTo>
                    <a:pt x="997" y="1620"/>
                    <a:pt x="1140" y="1593"/>
                    <a:pt x="1257" y="1548"/>
                  </a:cubicBezTo>
                  <a:cubicBezTo>
                    <a:pt x="1670" y="1408"/>
                    <a:pt x="1901" y="967"/>
                    <a:pt x="1726" y="534"/>
                  </a:cubicBezTo>
                  <a:cubicBezTo>
                    <a:pt x="1642" y="359"/>
                    <a:pt x="1495" y="149"/>
                    <a:pt x="1320" y="65"/>
                  </a:cubicBezTo>
                  <a:cubicBezTo>
                    <a:pt x="1218" y="21"/>
                    <a:pt x="1116" y="0"/>
                    <a:pt x="10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79"/>
            <p:cNvSpPr/>
            <p:nvPr/>
          </p:nvSpPr>
          <p:spPr>
            <a:xfrm>
              <a:off x="6652526" y="2189412"/>
              <a:ext cx="58435" cy="101988"/>
            </a:xfrm>
            <a:custGeom>
              <a:rect b="b" l="l" r="r" t="t"/>
              <a:pathLst>
                <a:path extrusionOk="0" h="4482" w="2568">
                  <a:moveTo>
                    <a:pt x="1306" y="179"/>
                  </a:moveTo>
                  <a:cubicBezTo>
                    <a:pt x="1362" y="179"/>
                    <a:pt x="1415" y="212"/>
                    <a:pt x="1455" y="297"/>
                  </a:cubicBezTo>
                  <a:cubicBezTo>
                    <a:pt x="1518" y="416"/>
                    <a:pt x="1490" y="590"/>
                    <a:pt x="1490" y="765"/>
                  </a:cubicBezTo>
                  <a:cubicBezTo>
                    <a:pt x="1490" y="996"/>
                    <a:pt x="1546" y="1143"/>
                    <a:pt x="1805" y="1199"/>
                  </a:cubicBezTo>
                  <a:cubicBezTo>
                    <a:pt x="1924" y="1227"/>
                    <a:pt x="2099" y="1262"/>
                    <a:pt x="2189" y="1346"/>
                  </a:cubicBezTo>
                  <a:cubicBezTo>
                    <a:pt x="2245" y="1402"/>
                    <a:pt x="2301" y="1520"/>
                    <a:pt x="2273" y="1611"/>
                  </a:cubicBezTo>
                  <a:cubicBezTo>
                    <a:pt x="2273" y="1639"/>
                    <a:pt x="2127" y="1723"/>
                    <a:pt x="2071" y="1723"/>
                  </a:cubicBezTo>
                  <a:cubicBezTo>
                    <a:pt x="2057" y="1737"/>
                    <a:pt x="2034" y="1737"/>
                    <a:pt x="2011" y="1737"/>
                  </a:cubicBezTo>
                  <a:cubicBezTo>
                    <a:pt x="1988" y="1737"/>
                    <a:pt x="1966" y="1737"/>
                    <a:pt x="1952" y="1751"/>
                  </a:cubicBezTo>
                  <a:cubicBezTo>
                    <a:pt x="1721" y="1786"/>
                    <a:pt x="1574" y="1926"/>
                    <a:pt x="1518" y="2164"/>
                  </a:cubicBezTo>
                  <a:cubicBezTo>
                    <a:pt x="1455" y="2339"/>
                    <a:pt x="1427" y="2513"/>
                    <a:pt x="1371" y="2688"/>
                  </a:cubicBezTo>
                  <a:cubicBezTo>
                    <a:pt x="1315" y="2835"/>
                    <a:pt x="1252" y="3010"/>
                    <a:pt x="1252" y="3150"/>
                  </a:cubicBezTo>
                  <a:cubicBezTo>
                    <a:pt x="1225" y="3359"/>
                    <a:pt x="1252" y="3562"/>
                    <a:pt x="1225" y="3765"/>
                  </a:cubicBezTo>
                  <a:cubicBezTo>
                    <a:pt x="1197" y="3849"/>
                    <a:pt x="1197" y="3996"/>
                    <a:pt x="1169" y="4115"/>
                  </a:cubicBezTo>
                  <a:cubicBezTo>
                    <a:pt x="1050" y="4024"/>
                    <a:pt x="931" y="3968"/>
                    <a:pt x="756" y="3968"/>
                  </a:cubicBezTo>
                  <a:cubicBezTo>
                    <a:pt x="525" y="3996"/>
                    <a:pt x="441" y="4171"/>
                    <a:pt x="267" y="4261"/>
                  </a:cubicBezTo>
                  <a:cubicBezTo>
                    <a:pt x="236" y="4275"/>
                    <a:pt x="221" y="4295"/>
                    <a:pt x="216" y="4303"/>
                  </a:cubicBezTo>
                  <a:lnTo>
                    <a:pt x="216" y="4303"/>
                  </a:lnTo>
                  <a:cubicBezTo>
                    <a:pt x="218" y="4297"/>
                    <a:pt x="224" y="4285"/>
                    <a:pt x="232" y="4261"/>
                  </a:cubicBezTo>
                  <a:cubicBezTo>
                    <a:pt x="232" y="4233"/>
                    <a:pt x="232" y="4233"/>
                    <a:pt x="267" y="4199"/>
                  </a:cubicBezTo>
                  <a:lnTo>
                    <a:pt x="267" y="4171"/>
                  </a:lnTo>
                  <a:cubicBezTo>
                    <a:pt x="295" y="4171"/>
                    <a:pt x="295" y="4143"/>
                    <a:pt x="295" y="4143"/>
                  </a:cubicBezTo>
                  <a:cubicBezTo>
                    <a:pt x="323" y="4087"/>
                    <a:pt x="350" y="3996"/>
                    <a:pt x="378" y="3940"/>
                  </a:cubicBezTo>
                  <a:cubicBezTo>
                    <a:pt x="616" y="3387"/>
                    <a:pt x="847" y="2863"/>
                    <a:pt x="966" y="2276"/>
                  </a:cubicBezTo>
                  <a:cubicBezTo>
                    <a:pt x="1022" y="1989"/>
                    <a:pt x="1141" y="1723"/>
                    <a:pt x="1141" y="1402"/>
                  </a:cubicBezTo>
                  <a:cubicBezTo>
                    <a:pt x="1169" y="1115"/>
                    <a:pt x="994" y="821"/>
                    <a:pt x="994" y="528"/>
                  </a:cubicBezTo>
                  <a:cubicBezTo>
                    <a:pt x="1014" y="383"/>
                    <a:pt x="1168" y="179"/>
                    <a:pt x="1306" y="179"/>
                  </a:cubicBezTo>
                  <a:close/>
                  <a:moveTo>
                    <a:pt x="1301" y="1"/>
                  </a:moveTo>
                  <a:cubicBezTo>
                    <a:pt x="1053" y="1"/>
                    <a:pt x="844" y="225"/>
                    <a:pt x="791" y="444"/>
                  </a:cubicBezTo>
                  <a:cubicBezTo>
                    <a:pt x="728" y="793"/>
                    <a:pt x="966" y="1115"/>
                    <a:pt x="931" y="1465"/>
                  </a:cubicBezTo>
                  <a:cubicBezTo>
                    <a:pt x="931" y="1667"/>
                    <a:pt x="875" y="1870"/>
                    <a:pt x="819" y="2073"/>
                  </a:cubicBezTo>
                  <a:cubicBezTo>
                    <a:pt x="756" y="2311"/>
                    <a:pt x="728" y="2541"/>
                    <a:pt x="672" y="2744"/>
                  </a:cubicBezTo>
                  <a:cubicBezTo>
                    <a:pt x="644" y="2835"/>
                    <a:pt x="616" y="2919"/>
                    <a:pt x="616" y="3010"/>
                  </a:cubicBezTo>
                  <a:cubicBezTo>
                    <a:pt x="581" y="3010"/>
                    <a:pt x="581" y="3010"/>
                    <a:pt x="553" y="3038"/>
                  </a:cubicBezTo>
                  <a:cubicBezTo>
                    <a:pt x="441" y="3269"/>
                    <a:pt x="350" y="3534"/>
                    <a:pt x="232" y="3793"/>
                  </a:cubicBezTo>
                  <a:cubicBezTo>
                    <a:pt x="204" y="3940"/>
                    <a:pt x="120" y="4059"/>
                    <a:pt x="57" y="4171"/>
                  </a:cubicBezTo>
                  <a:cubicBezTo>
                    <a:pt x="57" y="4233"/>
                    <a:pt x="1" y="4317"/>
                    <a:pt x="29" y="4373"/>
                  </a:cubicBezTo>
                  <a:cubicBezTo>
                    <a:pt x="44" y="4453"/>
                    <a:pt x="95" y="4481"/>
                    <a:pt x="157" y="4481"/>
                  </a:cubicBezTo>
                  <a:cubicBezTo>
                    <a:pt x="208" y="4481"/>
                    <a:pt x="268" y="4462"/>
                    <a:pt x="323" y="4436"/>
                  </a:cubicBezTo>
                  <a:cubicBezTo>
                    <a:pt x="406" y="4408"/>
                    <a:pt x="497" y="4289"/>
                    <a:pt x="581" y="4233"/>
                  </a:cubicBezTo>
                  <a:cubicBezTo>
                    <a:pt x="669" y="4187"/>
                    <a:pt x="756" y="4160"/>
                    <a:pt x="841" y="4160"/>
                  </a:cubicBezTo>
                  <a:cubicBezTo>
                    <a:pt x="872" y="4160"/>
                    <a:pt x="901" y="4163"/>
                    <a:pt x="931" y="4171"/>
                  </a:cubicBezTo>
                  <a:cubicBezTo>
                    <a:pt x="1022" y="4233"/>
                    <a:pt x="1050" y="4289"/>
                    <a:pt x="1141" y="4345"/>
                  </a:cubicBezTo>
                  <a:cubicBezTo>
                    <a:pt x="1152" y="4357"/>
                    <a:pt x="1173" y="4364"/>
                    <a:pt x="1196" y="4364"/>
                  </a:cubicBezTo>
                  <a:cubicBezTo>
                    <a:pt x="1229" y="4364"/>
                    <a:pt x="1264" y="4350"/>
                    <a:pt x="1280" y="4317"/>
                  </a:cubicBezTo>
                  <a:cubicBezTo>
                    <a:pt x="1343" y="4233"/>
                    <a:pt x="1343" y="4115"/>
                    <a:pt x="1371" y="3996"/>
                  </a:cubicBezTo>
                  <a:cubicBezTo>
                    <a:pt x="1399" y="3793"/>
                    <a:pt x="1399" y="3618"/>
                    <a:pt x="1399" y="3415"/>
                  </a:cubicBezTo>
                  <a:cubicBezTo>
                    <a:pt x="1399" y="3213"/>
                    <a:pt x="1455" y="3038"/>
                    <a:pt x="1518" y="2835"/>
                  </a:cubicBezTo>
                  <a:cubicBezTo>
                    <a:pt x="1574" y="2660"/>
                    <a:pt x="1602" y="2450"/>
                    <a:pt x="1665" y="2248"/>
                  </a:cubicBezTo>
                  <a:cubicBezTo>
                    <a:pt x="1721" y="2164"/>
                    <a:pt x="1749" y="2017"/>
                    <a:pt x="1868" y="1961"/>
                  </a:cubicBezTo>
                  <a:cubicBezTo>
                    <a:pt x="1952" y="1926"/>
                    <a:pt x="2043" y="1926"/>
                    <a:pt x="2127" y="1926"/>
                  </a:cubicBezTo>
                  <a:cubicBezTo>
                    <a:pt x="2245" y="1898"/>
                    <a:pt x="2364" y="1870"/>
                    <a:pt x="2420" y="1786"/>
                  </a:cubicBezTo>
                  <a:cubicBezTo>
                    <a:pt x="2567" y="1576"/>
                    <a:pt x="2448" y="1290"/>
                    <a:pt x="2273" y="1171"/>
                  </a:cubicBezTo>
                  <a:cubicBezTo>
                    <a:pt x="2155" y="1087"/>
                    <a:pt x="2043" y="1024"/>
                    <a:pt x="1896" y="996"/>
                  </a:cubicBezTo>
                  <a:cubicBezTo>
                    <a:pt x="1805" y="996"/>
                    <a:pt x="1721" y="968"/>
                    <a:pt x="1665" y="821"/>
                  </a:cubicBezTo>
                  <a:cubicBezTo>
                    <a:pt x="1630" y="737"/>
                    <a:pt x="1693" y="618"/>
                    <a:pt x="1665" y="500"/>
                  </a:cubicBezTo>
                  <a:cubicBezTo>
                    <a:pt x="1665" y="297"/>
                    <a:pt x="1602" y="3"/>
                    <a:pt x="1343" y="3"/>
                  </a:cubicBezTo>
                  <a:cubicBezTo>
                    <a:pt x="1329" y="2"/>
                    <a:pt x="1315" y="1"/>
                    <a:pt x="130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79"/>
            <p:cNvSpPr/>
            <p:nvPr/>
          </p:nvSpPr>
          <p:spPr>
            <a:xfrm>
              <a:off x="6532562" y="2319252"/>
              <a:ext cx="90246" cy="56933"/>
            </a:xfrm>
            <a:custGeom>
              <a:rect b="b" l="l" r="r" t="t"/>
              <a:pathLst>
                <a:path extrusionOk="0" h="2502" w="3966">
                  <a:moveTo>
                    <a:pt x="3478" y="218"/>
                  </a:moveTo>
                  <a:cubicBezTo>
                    <a:pt x="3506" y="218"/>
                    <a:pt x="3532" y="225"/>
                    <a:pt x="3553" y="241"/>
                  </a:cubicBezTo>
                  <a:cubicBezTo>
                    <a:pt x="3581" y="241"/>
                    <a:pt x="3616" y="304"/>
                    <a:pt x="3616" y="359"/>
                  </a:cubicBezTo>
                  <a:cubicBezTo>
                    <a:pt x="3616" y="478"/>
                    <a:pt x="3497" y="681"/>
                    <a:pt x="3469" y="765"/>
                  </a:cubicBezTo>
                  <a:cubicBezTo>
                    <a:pt x="3406" y="884"/>
                    <a:pt x="3378" y="1059"/>
                    <a:pt x="3294" y="1178"/>
                  </a:cubicBezTo>
                  <a:cubicBezTo>
                    <a:pt x="3203" y="1289"/>
                    <a:pt x="2972" y="1324"/>
                    <a:pt x="2826" y="1408"/>
                  </a:cubicBezTo>
                  <a:cubicBezTo>
                    <a:pt x="2532" y="1527"/>
                    <a:pt x="2217" y="1611"/>
                    <a:pt x="1951" y="1758"/>
                  </a:cubicBezTo>
                  <a:cubicBezTo>
                    <a:pt x="1693" y="1905"/>
                    <a:pt x="1518" y="2164"/>
                    <a:pt x="1252" y="2254"/>
                  </a:cubicBezTo>
                  <a:cubicBezTo>
                    <a:pt x="1220" y="2271"/>
                    <a:pt x="1216" y="2287"/>
                    <a:pt x="1200" y="2287"/>
                  </a:cubicBezTo>
                  <a:cubicBezTo>
                    <a:pt x="1189" y="2287"/>
                    <a:pt x="1172" y="2278"/>
                    <a:pt x="1133" y="2254"/>
                  </a:cubicBezTo>
                  <a:cubicBezTo>
                    <a:pt x="1049" y="2226"/>
                    <a:pt x="1105" y="2254"/>
                    <a:pt x="1105" y="2164"/>
                  </a:cubicBezTo>
                  <a:lnTo>
                    <a:pt x="1105" y="2024"/>
                  </a:lnTo>
                  <a:cubicBezTo>
                    <a:pt x="1105" y="1961"/>
                    <a:pt x="1077" y="1877"/>
                    <a:pt x="1022" y="1814"/>
                  </a:cubicBezTo>
                  <a:cubicBezTo>
                    <a:pt x="819" y="1674"/>
                    <a:pt x="525" y="1786"/>
                    <a:pt x="322" y="1611"/>
                  </a:cubicBezTo>
                  <a:cubicBezTo>
                    <a:pt x="119" y="1464"/>
                    <a:pt x="203" y="1178"/>
                    <a:pt x="469" y="1150"/>
                  </a:cubicBezTo>
                  <a:cubicBezTo>
                    <a:pt x="644" y="1150"/>
                    <a:pt x="756" y="1234"/>
                    <a:pt x="931" y="1289"/>
                  </a:cubicBezTo>
                  <a:cubicBezTo>
                    <a:pt x="966" y="1308"/>
                    <a:pt x="996" y="1316"/>
                    <a:pt x="1023" y="1316"/>
                  </a:cubicBezTo>
                  <a:cubicBezTo>
                    <a:pt x="1088" y="1316"/>
                    <a:pt x="1141" y="1273"/>
                    <a:pt x="1224" y="1234"/>
                  </a:cubicBezTo>
                  <a:cubicBezTo>
                    <a:pt x="1399" y="1178"/>
                    <a:pt x="1574" y="1150"/>
                    <a:pt x="1749" y="1087"/>
                  </a:cubicBezTo>
                  <a:cubicBezTo>
                    <a:pt x="1924" y="1031"/>
                    <a:pt x="2098" y="1003"/>
                    <a:pt x="2245" y="912"/>
                  </a:cubicBezTo>
                  <a:cubicBezTo>
                    <a:pt x="2420" y="856"/>
                    <a:pt x="2532" y="737"/>
                    <a:pt x="2679" y="653"/>
                  </a:cubicBezTo>
                  <a:cubicBezTo>
                    <a:pt x="2826" y="562"/>
                    <a:pt x="2944" y="478"/>
                    <a:pt x="3091" y="387"/>
                  </a:cubicBezTo>
                  <a:cubicBezTo>
                    <a:pt x="3182" y="342"/>
                    <a:pt x="3356" y="218"/>
                    <a:pt x="3478" y="218"/>
                  </a:cubicBezTo>
                  <a:close/>
                  <a:moveTo>
                    <a:pt x="3618" y="0"/>
                  </a:moveTo>
                  <a:cubicBezTo>
                    <a:pt x="3272" y="0"/>
                    <a:pt x="2661" y="429"/>
                    <a:pt x="2448" y="590"/>
                  </a:cubicBezTo>
                  <a:cubicBezTo>
                    <a:pt x="2070" y="828"/>
                    <a:pt x="1574" y="884"/>
                    <a:pt x="1168" y="1031"/>
                  </a:cubicBezTo>
                  <a:cubicBezTo>
                    <a:pt x="1105" y="1056"/>
                    <a:pt x="1052" y="1066"/>
                    <a:pt x="1005" y="1066"/>
                  </a:cubicBezTo>
                  <a:cubicBezTo>
                    <a:pt x="897" y="1066"/>
                    <a:pt x="813" y="1014"/>
                    <a:pt x="672" y="975"/>
                  </a:cubicBezTo>
                  <a:cubicBezTo>
                    <a:pt x="616" y="961"/>
                    <a:pt x="559" y="953"/>
                    <a:pt x="503" y="953"/>
                  </a:cubicBezTo>
                  <a:cubicBezTo>
                    <a:pt x="413" y="953"/>
                    <a:pt x="322" y="975"/>
                    <a:pt x="231" y="1031"/>
                  </a:cubicBezTo>
                  <a:cubicBezTo>
                    <a:pt x="29" y="1178"/>
                    <a:pt x="1" y="1436"/>
                    <a:pt x="119" y="1639"/>
                  </a:cubicBezTo>
                  <a:cubicBezTo>
                    <a:pt x="203" y="1758"/>
                    <a:pt x="322" y="1814"/>
                    <a:pt x="434" y="1849"/>
                  </a:cubicBezTo>
                  <a:cubicBezTo>
                    <a:pt x="609" y="1905"/>
                    <a:pt x="931" y="1849"/>
                    <a:pt x="931" y="2136"/>
                  </a:cubicBezTo>
                  <a:cubicBezTo>
                    <a:pt x="931" y="2226"/>
                    <a:pt x="875" y="2338"/>
                    <a:pt x="931" y="2429"/>
                  </a:cubicBezTo>
                  <a:cubicBezTo>
                    <a:pt x="971" y="2482"/>
                    <a:pt x="1041" y="2502"/>
                    <a:pt x="1111" y="2502"/>
                  </a:cubicBezTo>
                  <a:cubicBezTo>
                    <a:pt x="1151" y="2502"/>
                    <a:pt x="1191" y="2495"/>
                    <a:pt x="1224" y="2485"/>
                  </a:cubicBezTo>
                  <a:cubicBezTo>
                    <a:pt x="1574" y="2373"/>
                    <a:pt x="1805" y="2024"/>
                    <a:pt x="2126" y="1877"/>
                  </a:cubicBezTo>
                  <a:cubicBezTo>
                    <a:pt x="2532" y="1674"/>
                    <a:pt x="2944" y="1583"/>
                    <a:pt x="3322" y="1380"/>
                  </a:cubicBezTo>
                  <a:cubicBezTo>
                    <a:pt x="3469" y="1324"/>
                    <a:pt x="3525" y="1206"/>
                    <a:pt x="3581" y="1059"/>
                  </a:cubicBezTo>
                  <a:cubicBezTo>
                    <a:pt x="3644" y="856"/>
                    <a:pt x="3965" y="304"/>
                    <a:pt x="3790" y="66"/>
                  </a:cubicBezTo>
                  <a:cubicBezTo>
                    <a:pt x="3756" y="38"/>
                    <a:pt x="3728" y="10"/>
                    <a:pt x="3700" y="10"/>
                  </a:cubicBezTo>
                  <a:cubicBezTo>
                    <a:pt x="3675" y="3"/>
                    <a:pt x="3647" y="0"/>
                    <a:pt x="36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79"/>
            <p:cNvSpPr/>
            <p:nvPr/>
          </p:nvSpPr>
          <p:spPr>
            <a:xfrm>
              <a:off x="6627814" y="2346399"/>
              <a:ext cx="32699" cy="30696"/>
            </a:xfrm>
            <a:custGeom>
              <a:rect b="b" l="l" r="r" t="t"/>
              <a:pathLst>
                <a:path extrusionOk="0" h="1349" w="1437">
                  <a:moveTo>
                    <a:pt x="814" y="153"/>
                  </a:moveTo>
                  <a:cubicBezTo>
                    <a:pt x="878" y="153"/>
                    <a:pt x="942" y="172"/>
                    <a:pt x="1003" y="215"/>
                  </a:cubicBezTo>
                  <a:cubicBezTo>
                    <a:pt x="1143" y="306"/>
                    <a:pt x="1178" y="446"/>
                    <a:pt x="1178" y="565"/>
                  </a:cubicBezTo>
                  <a:cubicBezTo>
                    <a:pt x="1178" y="831"/>
                    <a:pt x="1059" y="1061"/>
                    <a:pt x="793" y="1145"/>
                  </a:cubicBezTo>
                  <a:cubicBezTo>
                    <a:pt x="747" y="1162"/>
                    <a:pt x="700" y="1169"/>
                    <a:pt x="653" y="1169"/>
                  </a:cubicBezTo>
                  <a:cubicBezTo>
                    <a:pt x="439" y="1169"/>
                    <a:pt x="241" y="1004"/>
                    <a:pt x="241" y="740"/>
                  </a:cubicBezTo>
                  <a:cubicBezTo>
                    <a:pt x="263" y="502"/>
                    <a:pt x="539" y="153"/>
                    <a:pt x="814" y="153"/>
                  </a:cubicBezTo>
                  <a:close/>
                  <a:moveTo>
                    <a:pt x="910" y="1"/>
                  </a:moveTo>
                  <a:cubicBezTo>
                    <a:pt x="505" y="1"/>
                    <a:pt x="0" y="464"/>
                    <a:pt x="94" y="915"/>
                  </a:cubicBezTo>
                  <a:cubicBezTo>
                    <a:pt x="161" y="1195"/>
                    <a:pt x="403" y="1348"/>
                    <a:pt x="654" y="1348"/>
                  </a:cubicBezTo>
                  <a:cubicBezTo>
                    <a:pt x="741" y="1348"/>
                    <a:pt x="829" y="1330"/>
                    <a:pt x="912" y="1292"/>
                  </a:cubicBezTo>
                  <a:cubicBezTo>
                    <a:pt x="1262" y="1145"/>
                    <a:pt x="1436" y="768"/>
                    <a:pt x="1353" y="390"/>
                  </a:cubicBezTo>
                  <a:cubicBezTo>
                    <a:pt x="1284" y="112"/>
                    <a:pt x="1109" y="1"/>
                    <a:pt x="9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79"/>
            <p:cNvSpPr/>
            <p:nvPr/>
          </p:nvSpPr>
          <p:spPr>
            <a:xfrm>
              <a:off x="6419401" y="2074067"/>
              <a:ext cx="55431" cy="46693"/>
            </a:xfrm>
            <a:custGeom>
              <a:rect b="b" l="l" r="r" t="t"/>
              <a:pathLst>
                <a:path extrusionOk="0" h="2052" w="2436">
                  <a:moveTo>
                    <a:pt x="1471" y="177"/>
                  </a:moveTo>
                  <a:cubicBezTo>
                    <a:pt x="1666" y="177"/>
                    <a:pt x="1855" y="263"/>
                    <a:pt x="2002" y="471"/>
                  </a:cubicBezTo>
                  <a:cubicBezTo>
                    <a:pt x="2261" y="849"/>
                    <a:pt x="2261" y="1401"/>
                    <a:pt x="1827" y="1695"/>
                  </a:cubicBezTo>
                  <a:cubicBezTo>
                    <a:pt x="1660" y="1822"/>
                    <a:pt x="1446" y="1895"/>
                    <a:pt x="1237" y="1895"/>
                  </a:cubicBezTo>
                  <a:cubicBezTo>
                    <a:pt x="1008" y="1895"/>
                    <a:pt x="785" y="1808"/>
                    <a:pt x="631" y="1611"/>
                  </a:cubicBezTo>
                  <a:cubicBezTo>
                    <a:pt x="168" y="1052"/>
                    <a:pt x="848" y="177"/>
                    <a:pt x="1471" y="177"/>
                  </a:cubicBezTo>
                  <a:close/>
                  <a:moveTo>
                    <a:pt x="1452" y="1"/>
                  </a:moveTo>
                  <a:cubicBezTo>
                    <a:pt x="690" y="1"/>
                    <a:pt x="1" y="1156"/>
                    <a:pt x="547" y="1751"/>
                  </a:cubicBezTo>
                  <a:cubicBezTo>
                    <a:pt x="729" y="1963"/>
                    <a:pt x="979" y="2052"/>
                    <a:pt x="1235" y="2052"/>
                  </a:cubicBezTo>
                  <a:cubicBezTo>
                    <a:pt x="1510" y="2052"/>
                    <a:pt x="1792" y="1949"/>
                    <a:pt x="2002" y="1786"/>
                  </a:cubicBezTo>
                  <a:cubicBezTo>
                    <a:pt x="2435" y="1436"/>
                    <a:pt x="2407" y="793"/>
                    <a:pt x="2121" y="352"/>
                  </a:cubicBezTo>
                  <a:cubicBezTo>
                    <a:pt x="1974" y="149"/>
                    <a:pt x="1771" y="38"/>
                    <a:pt x="1505" y="3"/>
                  </a:cubicBezTo>
                  <a:cubicBezTo>
                    <a:pt x="1488" y="1"/>
                    <a:pt x="1470" y="1"/>
                    <a:pt x="14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79"/>
            <p:cNvSpPr/>
            <p:nvPr/>
          </p:nvSpPr>
          <p:spPr>
            <a:xfrm>
              <a:off x="6451736" y="2035543"/>
              <a:ext cx="31834" cy="30355"/>
            </a:xfrm>
            <a:custGeom>
              <a:rect b="b" l="l" r="r" t="t"/>
              <a:pathLst>
                <a:path extrusionOk="0" h="1334" w="1399">
                  <a:moveTo>
                    <a:pt x="743" y="178"/>
                  </a:moveTo>
                  <a:cubicBezTo>
                    <a:pt x="765" y="178"/>
                    <a:pt x="788" y="181"/>
                    <a:pt x="812" y="185"/>
                  </a:cubicBezTo>
                  <a:cubicBezTo>
                    <a:pt x="1077" y="241"/>
                    <a:pt x="1189" y="416"/>
                    <a:pt x="1161" y="682"/>
                  </a:cubicBezTo>
                  <a:cubicBezTo>
                    <a:pt x="1161" y="963"/>
                    <a:pt x="953" y="1185"/>
                    <a:pt x="708" y="1185"/>
                  </a:cubicBezTo>
                  <a:cubicBezTo>
                    <a:pt x="648" y="1185"/>
                    <a:pt x="587" y="1172"/>
                    <a:pt x="525" y="1143"/>
                  </a:cubicBezTo>
                  <a:cubicBezTo>
                    <a:pt x="54" y="951"/>
                    <a:pt x="320" y="178"/>
                    <a:pt x="743" y="178"/>
                  </a:cubicBezTo>
                  <a:close/>
                  <a:moveTo>
                    <a:pt x="704" y="0"/>
                  </a:moveTo>
                  <a:cubicBezTo>
                    <a:pt x="660" y="0"/>
                    <a:pt x="618" y="4"/>
                    <a:pt x="581" y="10"/>
                  </a:cubicBezTo>
                  <a:cubicBezTo>
                    <a:pt x="140" y="122"/>
                    <a:pt x="0" y="968"/>
                    <a:pt x="350" y="1234"/>
                  </a:cubicBezTo>
                  <a:cubicBezTo>
                    <a:pt x="454" y="1301"/>
                    <a:pt x="575" y="1333"/>
                    <a:pt x="696" y="1333"/>
                  </a:cubicBezTo>
                  <a:cubicBezTo>
                    <a:pt x="939" y="1333"/>
                    <a:pt x="1182" y="1202"/>
                    <a:pt x="1280" y="968"/>
                  </a:cubicBezTo>
                  <a:cubicBezTo>
                    <a:pt x="1399" y="682"/>
                    <a:pt x="1364" y="269"/>
                    <a:pt x="1105" y="94"/>
                  </a:cubicBezTo>
                  <a:cubicBezTo>
                    <a:pt x="995" y="31"/>
                    <a:pt x="838" y="0"/>
                    <a:pt x="7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79"/>
            <p:cNvSpPr/>
            <p:nvPr/>
          </p:nvSpPr>
          <p:spPr>
            <a:xfrm>
              <a:off x="6329178" y="1976744"/>
              <a:ext cx="52883" cy="54271"/>
            </a:xfrm>
            <a:custGeom>
              <a:rect b="b" l="l" r="r" t="t"/>
              <a:pathLst>
                <a:path extrusionOk="0" h="2385" w="2324">
                  <a:moveTo>
                    <a:pt x="1165" y="203"/>
                  </a:moveTo>
                  <a:cubicBezTo>
                    <a:pt x="1174" y="203"/>
                    <a:pt x="1182" y="203"/>
                    <a:pt x="1191" y="203"/>
                  </a:cubicBezTo>
                  <a:cubicBezTo>
                    <a:pt x="1478" y="203"/>
                    <a:pt x="1743" y="378"/>
                    <a:pt x="1855" y="644"/>
                  </a:cubicBezTo>
                  <a:cubicBezTo>
                    <a:pt x="2121" y="1049"/>
                    <a:pt x="2093" y="1720"/>
                    <a:pt x="1653" y="2007"/>
                  </a:cubicBezTo>
                  <a:cubicBezTo>
                    <a:pt x="1486" y="2120"/>
                    <a:pt x="1261" y="2186"/>
                    <a:pt x="1042" y="2186"/>
                  </a:cubicBezTo>
                  <a:cubicBezTo>
                    <a:pt x="801" y="2186"/>
                    <a:pt x="568" y="2106"/>
                    <a:pt x="429" y="1923"/>
                  </a:cubicBezTo>
                  <a:cubicBezTo>
                    <a:pt x="0" y="1377"/>
                    <a:pt x="419" y="203"/>
                    <a:pt x="1165" y="203"/>
                  </a:cubicBezTo>
                  <a:close/>
                  <a:moveTo>
                    <a:pt x="1128" y="0"/>
                  </a:moveTo>
                  <a:cubicBezTo>
                    <a:pt x="492" y="28"/>
                    <a:pt x="170" y="756"/>
                    <a:pt x="107" y="1280"/>
                  </a:cubicBezTo>
                  <a:cubicBezTo>
                    <a:pt x="79" y="1602"/>
                    <a:pt x="142" y="1895"/>
                    <a:pt x="373" y="2126"/>
                  </a:cubicBezTo>
                  <a:cubicBezTo>
                    <a:pt x="554" y="2307"/>
                    <a:pt x="798" y="2385"/>
                    <a:pt x="1048" y="2385"/>
                  </a:cubicBezTo>
                  <a:cubicBezTo>
                    <a:pt x="1359" y="2385"/>
                    <a:pt x="1677" y="2264"/>
                    <a:pt x="1890" y="2070"/>
                  </a:cubicBezTo>
                  <a:cubicBezTo>
                    <a:pt x="2324" y="1658"/>
                    <a:pt x="2296" y="846"/>
                    <a:pt x="1946" y="406"/>
                  </a:cubicBezTo>
                  <a:cubicBezTo>
                    <a:pt x="1743" y="147"/>
                    <a:pt x="1422" y="0"/>
                    <a:pt x="11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7" name="Google Shape;6327;p79"/>
          <p:cNvGrpSpPr/>
          <p:nvPr/>
        </p:nvGrpSpPr>
        <p:grpSpPr>
          <a:xfrm>
            <a:off x="5755615" y="1974673"/>
            <a:ext cx="458741" cy="422742"/>
            <a:chOff x="5755615" y="1974673"/>
            <a:chExt cx="458741" cy="422742"/>
          </a:xfrm>
        </p:grpSpPr>
        <p:sp>
          <p:nvSpPr>
            <p:cNvPr id="6328" name="Google Shape;6328;p79"/>
            <p:cNvSpPr/>
            <p:nvPr/>
          </p:nvSpPr>
          <p:spPr>
            <a:xfrm>
              <a:off x="5758164" y="1977381"/>
              <a:ext cx="455555" cy="416530"/>
            </a:xfrm>
            <a:custGeom>
              <a:rect b="b" l="l" r="r" t="t"/>
              <a:pathLst>
                <a:path extrusionOk="0" h="18305" w="20020">
                  <a:moveTo>
                    <a:pt x="10528" y="1"/>
                  </a:moveTo>
                  <a:cubicBezTo>
                    <a:pt x="10100" y="1"/>
                    <a:pt x="9656" y="82"/>
                    <a:pt x="9210" y="266"/>
                  </a:cubicBezTo>
                  <a:cubicBezTo>
                    <a:pt x="8657" y="497"/>
                    <a:pt x="8161" y="790"/>
                    <a:pt x="7692" y="1168"/>
                  </a:cubicBezTo>
                  <a:cubicBezTo>
                    <a:pt x="6909" y="1839"/>
                    <a:pt x="6210" y="2622"/>
                    <a:pt x="5686" y="3552"/>
                  </a:cubicBezTo>
                  <a:cubicBezTo>
                    <a:pt x="5217" y="4343"/>
                    <a:pt x="4812" y="5189"/>
                    <a:pt x="4574" y="6063"/>
                  </a:cubicBezTo>
                  <a:cubicBezTo>
                    <a:pt x="4518" y="6384"/>
                    <a:pt x="4490" y="6671"/>
                    <a:pt x="4462" y="6993"/>
                  </a:cubicBezTo>
                  <a:cubicBezTo>
                    <a:pt x="4434" y="7195"/>
                    <a:pt x="4399" y="7433"/>
                    <a:pt x="4399" y="7664"/>
                  </a:cubicBezTo>
                  <a:cubicBezTo>
                    <a:pt x="4399" y="8014"/>
                    <a:pt x="4434" y="8335"/>
                    <a:pt x="4434" y="8685"/>
                  </a:cubicBezTo>
                  <a:cubicBezTo>
                    <a:pt x="4399" y="9908"/>
                    <a:pt x="4665" y="11013"/>
                    <a:pt x="5189" y="12118"/>
                  </a:cubicBezTo>
                  <a:cubicBezTo>
                    <a:pt x="5217" y="12181"/>
                    <a:pt x="5245" y="12265"/>
                    <a:pt x="5273" y="12328"/>
                  </a:cubicBezTo>
                  <a:cubicBezTo>
                    <a:pt x="5273" y="12384"/>
                    <a:pt x="5273" y="12412"/>
                    <a:pt x="5308" y="12440"/>
                  </a:cubicBezTo>
                  <a:lnTo>
                    <a:pt x="5308" y="12503"/>
                  </a:lnTo>
                  <a:cubicBezTo>
                    <a:pt x="5288" y="12551"/>
                    <a:pt x="5232" y="12581"/>
                    <a:pt x="5182" y="12581"/>
                  </a:cubicBezTo>
                  <a:cubicBezTo>
                    <a:pt x="5146" y="12581"/>
                    <a:pt x="5113" y="12566"/>
                    <a:pt x="5098" y="12531"/>
                  </a:cubicBezTo>
                  <a:cubicBezTo>
                    <a:pt x="4693" y="12615"/>
                    <a:pt x="4434" y="12817"/>
                    <a:pt x="4259" y="13111"/>
                  </a:cubicBezTo>
                  <a:cubicBezTo>
                    <a:pt x="4196" y="13202"/>
                    <a:pt x="4140" y="13314"/>
                    <a:pt x="4084" y="13405"/>
                  </a:cubicBezTo>
                  <a:cubicBezTo>
                    <a:pt x="4084" y="13433"/>
                    <a:pt x="4049" y="13461"/>
                    <a:pt x="4021" y="13517"/>
                  </a:cubicBezTo>
                  <a:cubicBezTo>
                    <a:pt x="3993" y="13607"/>
                    <a:pt x="3937" y="13726"/>
                    <a:pt x="3910" y="13838"/>
                  </a:cubicBezTo>
                  <a:lnTo>
                    <a:pt x="3497" y="13838"/>
                  </a:lnTo>
                  <a:cubicBezTo>
                    <a:pt x="3469" y="13866"/>
                    <a:pt x="3441" y="13866"/>
                    <a:pt x="3413" y="13866"/>
                  </a:cubicBezTo>
                  <a:cubicBezTo>
                    <a:pt x="3175" y="13901"/>
                    <a:pt x="2945" y="13957"/>
                    <a:pt x="2770" y="14132"/>
                  </a:cubicBezTo>
                  <a:cubicBezTo>
                    <a:pt x="2623" y="14279"/>
                    <a:pt x="2511" y="14426"/>
                    <a:pt x="2364" y="14600"/>
                  </a:cubicBezTo>
                  <a:cubicBezTo>
                    <a:pt x="2364" y="14628"/>
                    <a:pt x="2336" y="14628"/>
                    <a:pt x="2336" y="14656"/>
                  </a:cubicBezTo>
                  <a:cubicBezTo>
                    <a:pt x="2245" y="14831"/>
                    <a:pt x="2189" y="14950"/>
                    <a:pt x="2043" y="15006"/>
                  </a:cubicBezTo>
                  <a:cubicBezTo>
                    <a:pt x="2015" y="15034"/>
                    <a:pt x="2015" y="15062"/>
                    <a:pt x="1987" y="15090"/>
                  </a:cubicBezTo>
                  <a:cubicBezTo>
                    <a:pt x="1574" y="15090"/>
                    <a:pt x="1113" y="15181"/>
                    <a:pt x="791" y="15558"/>
                  </a:cubicBezTo>
                  <a:cubicBezTo>
                    <a:pt x="525" y="15908"/>
                    <a:pt x="294" y="16258"/>
                    <a:pt x="1" y="16635"/>
                  </a:cubicBezTo>
                  <a:lnTo>
                    <a:pt x="1" y="16663"/>
                  </a:lnTo>
                  <a:lnTo>
                    <a:pt x="1" y="16726"/>
                  </a:lnTo>
                  <a:cubicBezTo>
                    <a:pt x="92" y="16838"/>
                    <a:pt x="176" y="16985"/>
                    <a:pt x="294" y="17013"/>
                  </a:cubicBezTo>
                  <a:cubicBezTo>
                    <a:pt x="616" y="17132"/>
                    <a:pt x="938" y="17222"/>
                    <a:pt x="1224" y="17222"/>
                  </a:cubicBezTo>
                  <a:cubicBezTo>
                    <a:pt x="1721" y="17250"/>
                    <a:pt x="2217" y="17250"/>
                    <a:pt x="2686" y="17250"/>
                  </a:cubicBezTo>
                  <a:cubicBezTo>
                    <a:pt x="2745" y="17246"/>
                    <a:pt x="2805" y="17244"/>
                    <a:pt x="2864" y="17244"/>
                  </a:cubicBezTo>
                  <a:cubicBezTo>
                    <a:pt x="3182" y="17244"/>
                    <a:pt x="3496" y="17310"/>
                    <a:pt x="3791" y="17481"/>
                  </a:cubicBezTo>
                  <a:cubicBezTo>
                    <a:pt x="4325" y="17772"/>
                    <a:pt x="4898" y="17903"/>
                    <a:pt x="5494" y="17903"/>
                  </a:cubicBezTo>
                  <a:cubicBezTo>
                    <a:pt x="5615" y="17903"/>
                    <a:pt x="5737" y="17897"/>
                    <a:pt x="5860" y="17887"/>
                  </a:cubicBezTo>
                  <a:cubicBezTo>
                    <a:pt x="5960" y="17879"/>
                    <a:pt x="6060" y="17873"/>
                    <a:pt x="6160" y="17873"/>
                  </a:cubicBezTo>
                  <a:cubicBezTo>
                    <a:pt x="6410" y="17873"/>
                    <a:pt x="6660" y="17909"/>
                    <a:pt x="6909" y="18034"/>
                  </a:cubicBezTo>
                  <a:cubicBezTo>
                    <a:pt x="7292" y="18212"/>
                    <a:pt x="7679" y="18304"/>
                    <a:pt x="8082" y="18304"/>
                  </a:cubicBezTo>
                  <a:cubicBezTo>
                    <a:pt x="8136" y="18304"/>
                    <a:pt x="8190" y="18303"/>
                    <a:pt x="8245" y="18299"/>
                  </a:cubicBezTo>
                  <a:cubicBezTo>
                    <a:pt x="8336" y="18299"/>
                    <a:pt x="8420" y="18299"/>
                    <a:pt x="8510" y="18271"/>
                  </a:cubicBezTo>
                  <a:cubicBezTo>
                    <a:pt x="8566" y="18271"/>
                    <a:pt x="8629" y="18236"/>
                    <a:pt x="8685" y="18236"/>
                  </a:cubicBezTo>
                  <a:cubicBezTo>
                    <a:pt x="8832" y="18208"/>
                    <a:pt x="8979" y="18208"/>
                    <a:pt x="9091" y="18208"/>
                  </a:cubicBezTo>
                  <a:cubicBezTo>
                    <a:pt x="9369" y="18220"/>
                    <a:pt x="9642" y="18227"/>
                    <a:pt x="9915" y="18227"/>
                  </a:cubicBezTo>
                  <a:cubicBezTo>
                    <a:pt x="10300" y="18227"/>
                    <a:pt x="10683" y="18213"/>
                    <a:pt x="11077" y="18180"/>
                  </a:cubicBezTo>
                  <a:cubicBezTo>
                    <a:pt x="11307" y="18152"/>
                    <a:pt x="11538" y="18124"/>
                    <a:pt x="11804" y="18097"/>
                  </a:cubicBezTo>
                  <a:cubicBezTo>
                    <a:pt x="11888" y="18097"/>
                    <a:pt x="11979" y="18062"/>
                    <a:pt x="12063" y="18034"/>
                  </a:cubicBezTo>
                  <a:lnTo>
                    <a:pt x="12384" y="18034"/>
                  </a:lnTo>
                  <a:cubicBezTo>
                    <a:pt x="12691" y="18044"/>
                    <a:pt x="12994" y="18055"/>
                    <a:pt x="13294" y="18055"/>
                  </a:cubicBezTo>
                  <a:cubicBezTo>
                    <a:pt x="13822" y="18055"/>
                    <a:pt x="14342" y="18021"/>
                    <a:pt x="14860" y="17887"/>
                  </a:cubicBezTo>
                  <a:cubicBezTo>
                    <a:pt x="15006" y="17859"/>
                    <a:pt x="15181" y="17859"/>
                    <a:pt x="15356" y="17859"/>
                  </a:cubicBezTo>
                  <a:lnTo>
                    <a:pt x="15559" y="17859"/>
                  </a:lnTo>
                  <a:cubicBezTo>
                    <a:pt x="15762" y="17831"/>
                    <a:pt x="15999" y="17803"/>
                    <a:pt x="16230" y="17747"/>
                  </a:cubicBezTo>
                  <a:cubicBezTo>
                    <a:pt x="16321" y="17747"/>
                    <a:pt x="16377" y="17712"/>
                    <a:pt x="16461" y="17712"/>
                  </a:cubicBezTo>
                  <a:cubicBezTo>
                    <a:pt x="16608" y="17684"/>
                    <a:pt x="16782" y="17628"/>
                    <a:pt x="16929" y="17572"/>
                  </a:cubicBezTo>
                  <a:cubicBezTo>
                    <a:pt x="17115" y="17497"/>
                    <a:pt x="17297" y="17433"/>
                    <a:pt x="17495" y="17433"/>
                  </a:cubicBezTo>
                  <a:cubicBezTo>
                    <a:pt x="17610" y="17433"/>
                    <a:pt x="17730" y="17455"/>
                    <a:pt x="17859" y="17509"/>
                  </a:cubicBezTo>
                  <a:cubicBezTo>
                    <a:pt x="17920" y="17535"/>
                    <a:pt x="17985" y="17544"/>
                    <a:pt x="18051" y="17544"/>
                  </a:cubicBezTo>
                  <a:cubicBezTo>
                    <a:pt x="18146" y="17544"/>
                    <a:pt x="18242" y="17526"/>
                    <a:pt x="18328" y="17509"/>
                  </a:cubicBezTo>
                  <a:cubicBezTo>
                    <a:pt x="18677" y="17425"/>
                    <a:pt x="18999" y="17334"/>
                    <a:pt x="19349" y="17222"/>
                  </a:cubicBezTo>
                  <a:cubicBezTo>
                    <a:pt x="19468" y="17160"/>
                    <a:pt x="19642" y="17076"/>
                    <a:pt x="19698" y="16929"/>
                  </a:cubicBezTo>
                  <a:cubicBezTo>
                    <a:pt x="20020" y="16404"/>
                    <a:pt x="19845" y="15824"/>
                    <a:pt x="19321" y="15474"/>
                  </a:cubicBezTo>
                  <a:cubicBezTo>
                    <a:pt x="19230" y="15383"/>
                    <a:pt x="19118" y="15328"/>
                    <a:pt x="18971" y="15265"/>
                  </a:cubicBezTo>
                  <a:cubicBezTo>
                    <a:pt x="19027" y="15034"/>
                    <a:pt x="19055" y="14831"/>
                    <a:pt x="19083" y="14684"/>
                  </a:cubicBezTo>
                  <a:cubicBezTo>
                    <a:pt x="18999" y="14537"/>
                    <a:pt x="18943" y="14391"/>
                    <a:pt x="18852" y="14279"/>
                  </a:cubicBezTo>
                  <a:cubicBezTo>
                    <a:pt x="18796" y="14188"/>
                    <a:pt x="18733" y="14132"/>
                    <a:pt x="18705" y="14041"/>
                  </a:cubicBezTo>
                  <a:cubicBezTo>
                    <a:pt x="18621" y="13901"/>
                    <a:pt x="18531" y="13754"/>
                    <a:pt x="18447" y="13607"/>
                  </a:cubicBezTo>
                  <a:cubicBezTo>
                    <a:pt x="18244" y="13230"/>
                    <a:pt x="17950" y="12992"/>
                    <a:pt x="17573" y="12964"/>
                  </a:cubicBezTo>
                  <a:lnTo>
                    <a:pt x="17545" y="12964"/>
                  </a:lnTo>
                  <a:cubicBezTo>
                    <a:pt x="17370" y="12992"/>
                    <a:pt x="17195" y="12964"/>
                    <a:pt x="17048" y="13027"/>
                  </a:cubicBezTo>
                  <a:cubicBezTo>
                    <a:pt x="16929" y="13027"/>
                    <a:pt x="16873" y="13083"/>
                    <a:pt x="16754" y="13111"/>
                  </a:cubicBezTo>
                  <a:cubicBezTo>
                    <a:pt x="16671" y="13111"/>
                    <a:pt x="16580" y="13083"/>
                    <a:pt x="16496" y="13027"/>
                  </a:cubicBezTo>
                  <a:cubicBezTo>
                    <a:pt x="16496" y="12992"/>
                    <a:pt x="16461" y="12992"/>
                    <a:pt x="16461" y="12992"/>
                  </a:cubicBezTo>
                  <a:cubicBezTo>
                    <a:pt x="16405" y="12964"/>
                    <a:pt x="16321" y="12936"/>
                    <a:pt x="16258" y="12908"/>
                  </a:cubicBezTo>
                  <a:cubicBezTo>
                    <a:pt x="16225" y="12875"/>
                    <a:pt x="16171" y="12862"/>
                    <a:pt x="16115" y="12862"/>
                  </a:cubicBezTo>
                  <a:cubicBezTo>
                    <a:pt x="16075" y="12862"/>
                    <a:pt x="16034" y="12869"/>
                    <a:pt x="15999" y="12880"/>
                  </a:cubicBezTo>
                  <a:cubicBezTo>
                    <a:pt x="15828" y="12965"/>
                    <a:pt x="15653" y="12984"/>
                    <a:pt x="15470" y="12984"/>
                  </a:cubicBezTo>
                  <a:cubicBezTo>
                    <a:pt x="15321" y="12984"/>
                    <a:pt x="15167" y="12971"/>
                    <a:pt x="15005" y="12971"/>
                  </a:cubicBezTo>
                  <a:cubicBezTo>
                    <a:pt x="14822" y="12971"/>
                    <a:pt x="14630" y="12987"/>
                    <a:pt x="14426" y="13055"/>
                  </a:cubicBezTo>
                  <a:cubicBezTo>
                    <a:pt x="14538" y="12468"/>
                    <a:pt x="14748" y="12090"/>
                    <a:pt x="14888" y="11685"/>
                  </a:cubicBezTo>
                  <a:cubicBezTo>
                    <a:pt x="15300" y="10664"/>
                    <a:pt x="15559" y="9587"/>
                    <a:pt x="15531" y="8482"/>
                  </a:cubicBezTo>
                  <a:cubicBezTo>
                    <a:pt x="15475" y="7314"/>
                    <a:pt x="15356" y="6175"/>
                    <a:pt x="15062" y="5042"/>
                  </a:cubicBezTo>
                  <a:cubicBezTo>
                    <a:pt x="14776" y="3762"/>
                    <a:pt x="14251" y="2622"/>
                    <a:pt x="13489" y="1546"/>
                  </a:cubicBezTo>
                  <a:cubicBezTo>
                    <a:pt x="12924" y="718"/>
                    <a:pt x="11801" y="1"/>
                    <a:pt x="105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79"/>
            <p:cNvSpPr/>
            <p:nvPr/>
          </p:nvSpPr>
          <p:spPr>
            <a:xfrm>
              <a:off x="6055230" y="2253922"/>
              <a:ext cx="660" cy="23"/>
            </a:xfrm>
            <a:custGeom>
              <a:rect b="b" l="l" r="r" t="t"/>
              <a:pathLst>
                <a:path extrusionOk="0" h="1" w="29">
                  <a:moveTo>
                    <a:pt x="28" y="0"/>
                  </a:moveTo>
                  <a:lnTo>
                    <a:pt x="28" y="0"/>
                  </a:lnTo>
                  <a:lnTo>
                    <a:pt x="1" y="0"/>
                  </a:lnTo>
                  <a:lnTo>
                    <a:pt x="1" y="0"/>
                  </a:lnTo>
                  <a:close/>
                  <a:moveTo>
                    <a:pt x="28" y="0"/>
                  </a:moveTo>
                  <a:lnTo>
                    <a:pt x="28"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79"/>
            <p:cNvSpPr/>
            <p:nvPr/>
          </p:nvSpPr>
          <p:spPr>
            <a:xfrm>
              <a:off x="5856351" y="1976311"/>
              <a:ext cx="253946" cy="314269"/>
            </a:xfrm>
            <a:custGeom>
              <a:rect b="b" l="l" r="r" t="t"/>
              <a:pathLst>
                <a:path extrusionOk="0" h="13811" w="11160">
                  <a:moveTo>
                    <a:pt x="3321" y="5816"/>
                  </a:moveTo>
                  <a:cubicBezTo>
                    <a:pt x="3321" y="6396"/>
                    <a:pt x="3349" y="6984"/>
                    <a:pt x="3468" y="7536"/>
                  </a:cubicBezTo>
                  <a:cubicBezTo>
                    <a:pt x="3440" y="7564"/>
                    <a:pt x="3377" y="7592"/>
                    <a:pt x="3349" y="7620"/>
                  </a:cubicBezTo>
                  <a:lnTo>
                    <a:pt x="3349" y="7564"/>
                  </a:lnTo>
                  <a:cubicBezTo>
                    <a:pt x="3349" y="7508"/>
                    <a:pt x="3321" y="7445"/>
                    <a:pt x="3321" y="7389"/>
                  </a:cubicBezTo>
                  <a:cubicBezTo>
                    <a:pt x="3293" y="6984"/>
                    <a:pt x="3266" y="6606"/>
                    <a:pt x="3231" y="6194"/>
                  </a:cubicBezTo>
                  <a:cubicBezTo>
                    <a:pt x="3266" y="6082"/>
                    <a:pt x="3293" y="5963"/>
                    <a:pt x="3321" y="5816"/>
                  </a:cubicBezTo>
                  <a:close/>
                  <a:moveTo>
                    <a:pt x="6762" y="1215"/>
                  </a:moveTo>
                  <a:cubicBezTo>
                    <a:pt x="6992" y="1215"/>
                    <a:pt x="7167" y="1215"/>
                    <a:pt x="7314" y="1271"/>
                  </a:cubicBezTo>
                  <a:cubicBezTo>
                    <a:pt x="7573" y="1390"/>
                    <a:pt x="7720" y="1537"/>
                    <a:pt x="7922" y="1711"/>
                  </a:cubicBezTo>
                  <a:cubicBezTo>
                    <a:pt x="8097" y="1851"/>
                    <a:pt x="8272" y="2026"/>
                    <a:pt x="8447" y="2201"/>
                  </a:cubicBezTo>
                  <a:cubicBezTo>
                    <a:pt x="8622" y="2376"/>
                    <a:pt x="8741" y="2641"/>
                    <a:pt x="8859" y="2872"/>
                  </a:cubicBezTo>
                  <a:cubicBezTo>
                    <a:pt x="9118" y="3369"/>
                    <a:pt x="9384" y="3865"/>
                    <a:pt x="9587" y="4362"/>
                  </a:cubicBezTo>
                  <a:cubicBezTo>
                    <a:pt x="9733" y="4739"/>
                    <a:pt x="9817" y="5145"/>
                    <a:pt x="9908" y="5522"/>
                  </a:cubicBezTo>
                  <a:cubicBezTo>
                    <a:pt x="9936" y="5816"/>
                    <a:pt x="9964" y="6082"/>
                    <a:pt x="9964" y="6340"/>
                  </a:cubicBezTo>
                  <a:cubicBezTo>
                    <a:pt x="9936" y="6746"/>
                    <a:pt x="9964" y="7131"/>
                    <a:pt x="9964" y="7508"/>
                  </a:cubicBezTo>
                  <a:cubicBezTo>
                    <a:pt x="9964" y="8291"/>
                    <a:pt x="9992" y="9081"/>
                    <a:pt x="9873" y="9837"/>
                  </a:cubicBezTo>
                  <a:cubicBezTo>
                    <a:pt x="9845" y="10186"/>
                    <a:pt x="9761" y="10536"/>
                    <a:pt x="9643" y="10885"/>
                  </a:cubicBezTo>
                  <a:cubicBezTo>
                    <a:pt x="9559" y="11179"/>
                    <a:pt x="9468" y="11501"/>
                    <a:pt x="9349" y="11732"/>
                  </a:cubicBezTo>
                  <a:cubicBezTo>
                    <a:pt x="9293" y="11850"/>
                    <a:pt x="9237" y="11962"/>
                    <a:pt x="9174" y="12053"/>
                  </a:cubicBezTo>
                  <a:cubicBezTo>
                    <a:pt x="9118" y="12053"/>
                    <a:pt x="9090" y="12053"/>
                    <a:pt x="9062" y="12081"/>
                  </a:cubicBezTo>
                  <a:cubicBezTo>
                    <a:pt x="8971" y="12109"/>
                    <a:pt x="8859" y="12137"/>
                    <a:pt x="8768" y="12200"/>
                  </a:cubicBezTo>
                  <a:lnTo>
                    <a:pt x="8419" y="12200"/>
                  </a:lnTo>
                  <a:cubicBezTo>
                    <a:pt x="8300" y="12165"/>
                    <a:pt x="8188" y="12109"/>
                    <a:pt x="8041" y="12081"/>
                  </a:cubicBezTo>
                  <a:cubicBezTo>
                    <a:pt x="7985" y="12053"/>
                    <a:pt x="7922" y="12053"/>
                    <a:pt x="7894" y="12025"/>
                  </a:cubicBezTo>
                  <a:cubicBezTo>
                    <a:pt x="7776" y="11850"/>
                    <a:pt x="7636" y="11704"/>
                    <a:pt x="7517" y="11501"/>
                  </a:cubicBezTo>
                  <a:cubicBezTo>
                    <a:pt x="7314" y="11179"/>
                    <a:pt x="7139" y="10830"/>
                    <a:pt x="6790" y="10711"/>
                  </a:cubicBezTo>
                  <a:cubicBezTo>
                    <a:pt x="6748" y="10697"/>
                    <a:pt x="6707" y="10691"/>
                    <a:pt x="6667" y="10691"/>
                  </a:cubicBezTo>
                  <a:cubicBezTo>
                    <a:pt x="6456" y="10691"/>
                    <a:pt x="6289" y="10866"/>
                    <a:pt x="6265" y="11060"/>
                  </a:cubicBezTo>
                  <a:cubicBezTo>
                    <a:pt x="6237" y="10976"/>
                    <a:pt x="6202" y="10885"/>
                    <a:pt x="6174" y="10802"/>
                  </a:cubicBezTo>
                  <a:lnTo>
                    <a:pt x="6146" y="10767"/>
                  </a:lnTo>
                  <a:cubicBezTo>
                    <a:pt x="6146" y="10711"/>
                    <a:pt x="6146" y="10683"/>
                    <a:pt x="6118" y="10627"/>
                  </a:cubicBezTo>
                  <a:cubicBezTo>
                    <a:pt x="5769" y="9955"/>
                    <a:pt x="5272" y="9340"/>
                    <a:pt x="4895" y="8669"/>
                  </a:cubicBezTo>
                  <a:cubicBezTo>
                    <a:pt x="4545" y="8061"/>
                    <a:pt x="4314" y="7361"/>
                    <a:pt x="4223" y="6662"/>
                  </a:cubicBezTo>
                  <a:cubicBezTo>
                    <a:pt x="4105" y="5907"/>
                    <a:pt x="4140" y="5117"/>
                    <a:pt x="4223" y="4362"/>
                  </a:cubicBezTo>
                  <a:cubicBezTo>
                    <a:pt x="4251" y="3984"/>
                    <a:pt x="4314" y="3599"/>
                    <a:pt x="4454" y="3250"/>
                  </a:cubicBezTo>
                  <a:cubicBezTo>
                    <a:pt x="4573" y="2900"/>
                    <a:pt x="4748" y="2551"/>
                    <a:pt x="4923" y="2173"/>
                  </a:cubicBezTo>
                  <a:cubicBezTo>
                    <a:pt x="4951" y="2089"/>
                    <a:pt x="4951" y="1998"/>
                    <a:pt x="4923" y="1914"/>
                  </a:cubicBezTo>
                  <a:cubicBezTo>
                    <a:pt x="5042" y="1739"/>
                    <a:pt x="5188" y="1649"/>
                    <a:pt x="5328" y="1537"/>
                  </a:cubicBezTo>
                  <a:cubicBezTo>
                    <a:pt x="5503" y="1446"/>
                    <a:pt x="5678" y="1390"/>
                    <a:pt x="5916" y="1327"/>
                  </a:cubicBezTo>
                  <a:cubicBezTo>
                    <a:pt x="6202" y="1271"/>
                    <a:pt x="6468" y="1215"/>
                    <a:pt x="6762" y="1215"/>
                  </a:cubicBezTo>
                  <a:close/>
                  <a:moveTo>
                    <a:pt x="6388" y="1"/>
                  </a:moveTo>
                  <a:cubicBezTo>
                    <a:pt x="6359" y="1"/>
                    <a:pt x="6328" y="8"/>
                    <a:pt x="6293" y="19"/>
                  </a:cubicBezTo>
                  <a:cubicBezTo>
                    <a:pt x="6237" y="47"/>
                    <a:pt x="6174" y="75"/>
                    <a:pt x="6118" y="75"/>
                  </a:cubicBezTo>
                  <a:cubicBezTo>
                    <a:pt x="5916" y="103"/>
                    <a:pt x="5741" y="166"/>
                    <a:pt x="5538" y="222"/>
                  </a:cubicBezTo>
                  <a:cubicBezTo>
                    <a:pt x="5475" y="166"/>
                    <a:pt x="5419" y="138"/>
                    <a:pt x="5328" y="103"/>
                  </a:cubicBezTo>
                  <a:cubicBezTo>
                    <a:pt x="5216" y="166"/>
                    <a:pt x="5098" y="194"/>
                    <a:pt x="4979" y="250"/>
                  </a:cubicBezTo>
                  <a:cubicBezTo>
                    <a:pt x="4454" y="453"/>
                    <a:pt x="3965" y="719"/>
                    <a:pt x="3496" y="1040"/>
                  </a:cubicBezTo>
                  <a:cubicBezTo>
                    <a:pt x="3349" y="1187"/>
                    <a:pt x="3147" y="1327"/>
                    <a:pt x="2972" y="1446"/>
                  </a:cubicBezTo>
                  <a:cubicBezTo>
                    <a:pt x="2825" y="1593"/>
                    <a:pt x="2650" y="1739"/>
                    <a:pt x="2503" y="1886"/>
                  </a:cubicBezTo>
                  <a:cubicBezTo>
                    <a:pt x="2217" y="2201"/>
                    <a:pt x="1923" y="2551"/>
                    <a:pt x="1692" y="2900"/>
                  </a:cubicBezTo>
                  <a:cubicBezTo>
                    <a:pt x="1399" y="3313"/>
                    <a:pt x="1168" y="3718"/>
                    <a:pt x="958" y="4159"/>
                  </a:cubicBezTo>
                  <a:cubicBezTo>
                    <a:pt x="846" y="4390"/>
                    <a:pt x="727" y="4620"/>
                    <a:pt x="643" y="4886"/>
                  </a:cubicBezTo>
                  <a:cubicBezTo>
                    <a:pt x="580" y="4998"/>
                    <a:pt x="524" y="5145"/>
                    <a:pt x="434" y="5264"/>
                  </a:cubicBezTo>
                  <a:cubicBezTo>
                    <a:pt x="378" y="5494"/>
                    <a:pt x="322" y="5732"/>
                    <a:pt x="294" y="5991"/>
                  </a:cubicBezTo>
                  <a:cubicBezTo>
                    <a:pt x="231" y="6340"/>
                    <a:pt x="175" y="6690"/>
                    <a:pt x="147" y="7040"/>
                  </a:cubicBezTo>
                  <a:cubicBezTo>
                    <a:pt x="84" y="7389"/>
                    <a:pt x="84" y="7739"/>
                    <a:pt x="56" y="8116"/>
                  </a:cubicBezTo>
                  <a:cubicBezTo>
                    <a:pt x="56" y="8410"/>
                    <a:pt x="119" y="8816"/>
                    <a:pt x="0" y="9109"/>
                  </a:cubicBezTo>
                  <a:cubicBezTo>
                    <a:pt x="56" y="9368"/>
                    <a:pt x="56" y="9634"/>
                    <a:pt x="84" y="9893"/>
                  </a:cubicBezTo>
                  <a:cubicBezTo>
                    <a:pt x="147" y="10214"/>
                    <a:pt x="231" y="10508"/>
                    <a:pt x="322" y="10802"/>
                  </a:cubicBezTo>
                  <a:cubicBezTo>
                    <a:pt x="406" y="11116"/>
                    <a:pt x="469" y="11410"/>
                    <a:pt x="608" y="11704"/>
                  </a:cubicBezTo>
                  <a:cubicBezTo>
                    <a:pt x="727" y="11962"/>
                    <a:pt x="902" y="12200"/>
                    <a:pt x="993" y="12487"/>
                  </a:cubicBezTo>
                  <a:cubicBezTo>
                    <a:pt x="993" y="12578"/>
                    <a:pt x="930" y="12634"/>
                    <a:pt x="874" y="12634"/>
                  </a:cubicBezTo>
                  <a:cubicBezTo>
                    <a:pt x="930" y="12724"/>
                    <a:pt x="958" y="12808"/>
                    <a:pt x="1021" y="12864"/>
                  </a:cubicBezTo>
                  <a:cubicBezTo>
                    <a:pt x="1021" y="12864"/>
                    <a:pt x="1021" y="12899"/>
                    <a:pt x="1049" y="12899"/>
                  </a:cubicBezTo>
                  <a:cubicBezTo>
                    <a:pt x="1049" y="12927"/>
                    <a:pt x="1105" y="13039"/>
                    <a:pt x="1105" y="13039"/>
                  </a:cubicBezTo>
                  <a:cubicBezTo>
                    <a:pt x="1168" y="13186"/>
                    <a:pt x="1280" y="13277"/>
                    <a:pt x="1427" y="13361"/>
                  </a:cubicBezTo>
                  <a:cubicBezTo>
                    <a:pt x="1517" y="13407"/>
                    <a:pt x="1630" y="13431"/>
                    <a:pt x="1745" y="13431"/>
                  </a:cubicBezTo>
                  <a:cubicBezTo>
                    <a:pt x="1925" y="13431"/>
                    <a:pt x="2110" y="13373"/>
                    <a:pt x="2217" y="13249"/>
                  </a:cubicBezTo>
                  <a:cubicBezTo>
                    <a:pt x="2301" y="13361"/>
                    <a:pt x="2419" y="13508"/>
                    <a:pt x="2531" y="13626"/>
                  </a:cubicBezTo>
                  <a:cubicBezTo>
                    <a:pt x="2654" y="13745"/>
                    <a:pt x="2835" y="13810"/>
                    <a:pt x="3015" y="13810"/>
                  </a:cubicBezTo>
                  <a:cubicBezTo>
                    <a:pt x="3185" y="13810"/>
                    <a:pt x="3353" y="13752"/>
                    <a:pt x="3468" y="13626"/>
                  </a:cubicBezTo>
                  <a:cubicBezTo>
                    <a:pt x="3524" y="13536"/>
                    <a:pt x="3580" y="13480"/>
                    <a:pt x="3615" y="13389"/>
                  </a:cubicBezTo>
                  <a:cubicBezTo>
                    <a:pt x="3671" y="13480"/>
                    <a:pt x="3755" y="13536"/>
                    <a:pt x="3818" y="13598"/>
                  </a:cubicBezTo>
                  <a:cubicBezTo>
                    <a:pt x="3910" y="13654"/>
                    <a:pt x="4017" y="13679"/>
                    <a:pt x="4125" y="13679"/>
                  </a:cubicBezTo>
                  <a:cubicBezTo>
                    <a:pt x="4287" y="13679"/>
                    <a:pt x="4451" y="13624"/>
                    <a:pt x="4573" y="13536"/>
                  </a:cubicBezTo>
                  <a:cubicBezTo>
                    <a:pt x="4776" y="13389"/>
                    <a:pt x="4839" y="13186"/>
                    <a:pt x="4839" y="12983"/>
                  </a:cubicBezTo>
                  <a:cubicBezTo>
                    <a:pt x="5042" y="13158"/>
                    <a:pt x="5244" y="13277"/>
                    <a:pt x="5503" y="13277"/>
                  </a:cubicBezTo>
                  <a:cubicBezTo>
                    <a:pt x="5525" y="13280"/>
                    <a:pt x="5546" y="13282"/>
                    <a:pt x="5567" y="13282"/>
                  </a:cubicBezTo>
                  <a:cubicBezTo>
                    <a:pt x="5714" y="13282"/>
                    <a:pt x="5843" y="13200"/>
                    <a:pt x="5972" y="13102"/>
                  </a:cubicBezTo>
                  <a:cubicBezTo>
                    <a:pt x="6062" y="13130"/>
                    <a:pt x="6146" y="13186"/>
                    <a:pt x="6237" y="13214"/>
                  </a:cubicBezTo>
                  <a:cubicBezTo>
                    <a:pt x="6265" y="13277"/>
                    <a:pt x="6321" y="13305"/>
                    <a:pt x="6349" y="13361"/>
                  </a:cubicBezTo>
                  <a:cubicBezTo>
                    <a:pt x="6413" y="13425"/>
                    <a:pt x="6500" y="13454"/>
                    <a:pt x="6588" y="13454"/>
                  </a:cubicBezTo>
                  <a:cubicBezTo>
                    <a:pt x="6741" y="13454"/>
                    <a:pt x="6897" y="13365"/>
                    <a:pt x="6936" y="13214"/>
                  </a:cubicBezTo>
                  <a:cubicBezTo>
                    <a:pt x="7020" y="13186"/>
                    <a:pt x="7111" y="13130"/>
                    <a:pt x="7195" y="13074"/>
                  </a:cubicBezTo>
                  <a:cubicBezTo>
                    <a:pt x="7426" y="13158"/>
                    <a:pt x="7692" y="13249"/>
                    <a:pt x="7922" y="13333"/>
                  </a:cubicBezTo>
                  <a:cubicBezTo>
                    <a:pt x="8097" y="13564"/>
                    <a:pt x="8419" y="13654"/>
                    <a:pt x="8713" y="13654"/>
                  </a:cubicBezTo>
                  <a:cubicBezTo>
                    <a:pt x="9034" y="13626"/>
                    <a:pt x="9349" y="13480"/>
                    <a:pt x="9587" y="13249"/>
                  </a:cubicBezTo>
                  <a:cubicBezTo>
                    <a:pt x="9671" y="13214"/>
                    <a:pt x="9761" y="13158"/>
                    <a:pt x="9817" y="13102"/>
                  </a:cubicBezTo>
                  <a:cubicBezTo>
                    <a:pt x="9936" y="13011"/>
                    <a:pt x="9992" y="12899"/>
                    <a:pt x="9992" y="12808"/>
                  </a:cubicBezTo>
                  <a:cubicBezTo>
                    <a:pt x="10433" y="12228"/>
                    <a:pt x="10663" y="11585"/>
                    <a:pt x="10866" y="10913"/>
                  </a:cubicBezTo>
                  <a:cubicBezTo>
                    <a:pt x="11097" y="10011"/>
                    <a:pt x="11160" y="9053"/>
                    <a:pt x="11132" y="8144"/>
                  </a:cubicBezTo>
                  <a:cubicBezTo>
                    <a:pt x="11132" y="7655"/>
                    <a:pt x="11097" y="7159"/>
                    <a:pt x="11069" y="6662"/>
                  </a:cubicBezTo>
                  <a:cubicBezTo>
                    <a:pt x="11041" y="6396"/>
                    <a:pt x="10985" y="6166"/>
                    <a:pt x="10922" y="5935"/>
                  </a:cubicBezTo>
                  <a:cubicBezTo>
                    <a:pt x="10894" y="5410"/>
                    <a:pt x="10810" y="4886"/>
                    <a:pt x="10691" y="4362"/>
                  </a:cubicBezTo>
                  <a:cubicBezTo>
                    <a:pt x="10573" y="3984"/>
                    <a:pt x="10433" y="3599"/>
                    <a:pt x="10258" y="3222"/>
                  </a:cubicBezTo>
                  <a:cubicBezTo>
                    <a:pt x="10048" y="2935"/>
                    <a:pt x="9873" y="2586"/>
                    <a:pt x="9698" y="2292"/>
                  </a:cubicBezTo>
                  <a:cubicBezTo>
                    <a:pt x="9587" y="2061"/>
                    <a:pt x="9440" y="1823"/>
                    <a:pt x="9384" y="1593"/>
                  </a:cubicBezTo>
                  <a:cubicBezTo>
                    <a:pt x="9146" y="1390"/>
                    <a:pt x="8971" y="1152"/>
                    <a:pt x="8741" y="977"/>
                  </a:cubicBezTo>
                  <a:cubicBezTo>
                    <a:pt x="8510" y="775"/>
                    <a:pt x="8244" y="628"/>
                    <a:pt x="7985" y="488"/>
                  </a:cubicBezTo>
                  <a:cubicBezTo>
                    <a:pt x="7573" y="250"/>
                    <a:pt x="7139" y="138"/>
                    <a:pt x="6671" y="47"/>
                  </a:cubicBezTo>
                  <a:lnTo>
                    <a:pt x="6496" y="47"/>
                  </a:lnTo>
                  <a:cubicBezTo>
                    <a:pt x="6463" y="15"/>
                    <a:pt x="6428" y="1"/>
                    <a:pt x="63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79"/>
            <p:cNvSpPr/>
            <p:nvPr/>
          </p:nvSpPr>
          <p:spPr>
            <a:xfrm>
              <a:off x="5856351" y="1974673"/>
              <a:ext cx="164382" cy="305804"/>
            </a:xfrm>
            <a:custGeom>
              <a:rect b="b" l="l" r="r" t="t"/>
              <a:pathLst>
                <a:path extrusionOk="0" h="13439" w="7224">
                  <a:moveTo>
                    <a:pt x="6237" y="0"/>
                  </a:moveTo>
                  <a:cubicBezTo>
                    <a:pt x="5797" y="35"/>
                    <a:pt x="5391" y="147"/>
                    <a:pt x="4979" y="322"/>
                  </a:cubicBezTo>
                  <a:cubicBezTo>
                    <a:pt x="4454" y="525"/>
                    <a:pt x="3965" y="791"/>
                    <a:pt x="3496" y="1112"/>
                  </a:cubicBezTo>
                  <a:cubicBezTo>
                    <a:pt x="3349" y="1259"/>
                    <a:pt x="3147" y="1399"/>
                    <a:pt x="2972" y="1518"/>
                  </a:cubicBezTo>
                  <a:cubicBezTo>
                    <a:pt x="2881" y="1609"/>
                    <a:pt x="2797" y="1693"/>
                    <a:pt x="2706" y="1749"/>
                  </a:cubicBezTo>
                  <a:cubicBezTo>
                    <a:pt x="2706" y="1811"/>
                    <a:pt x="2678" y="1839"/>
                    <a:pt x="2650" y="1867"/>
                  </a:cubicBezTo>
                  <a:cubicBezTo>
                    <a:pt x="2566" y="1958"/>
                    <a:pt x="2475" y="2070"/>
                    <a:pt x="2391" y="2189"/>
                  </a:cubicBezTo>
                  <a:cubicBezTo>
                    <a:pt x="1979" y="2685"/>
                    <a:pt x="1629" y="3238"/>
                    <a:pt x="1371" y="3790"/>
                  </a:cubicBezTo>
                  <a:cubicBezTo>
                    <a:pt x="1224" y="4112"/>
                    <a:pt x="1077" y="4434"/>
                    <a:pt x="993" y="4755"/>
                  </a:cubicBezTo>
                  <a:lnTo>
                    <a:pt x="930" y="4755"/>
                  </a:lnTo>
                  <a:cubicBezTo>
                    <a:pt x="552" y="4839"/>
                    <a:pt x="434" y="5454"/>
                    <a:pt x="378" y="5832"/>
                  </a:cubicBezTo>
                  <a:cubicBezTo>
                    <a:pt x="294" y="6294"/>
                    <a:pt x="231" y="6762"/>
                    <a:pt x="203" y="7231"/>
                  </a:cubicBezTo>
                  <a:cubicBezTo>
                    <a:pt x="175" y="7258"/>
                    <a:pt x="147" y="7258"/>
                    <a:pt x="119" y="7286"/>
                  </a:cubicBezTo>
                  <a:cubicBezTo>
                    <a:pt x="84" y="7580"/>
                    <a:pt x="56" y="7867"/>
                    <a:pt x="56" y="8188"/>
                  </a:cubicBezTo>
                  <a:cubicBezTo>
                    <a:pt x="56" y="8482"/>
                    <a:pt x="119" y="8888"/>
                    <a:pt x="0" y="9181"/>
                  </a:cubicBezTo>
                  <a:cubicBezTo>
                    <a:pt x="28" y="9328"/>
                    <a:pt x="56" y="9440"/>
                    <a:pt x="56" y="9587"/>
                  </a:cubicBezTo>
                  <a:cubicBezTo>
                    <a:pt x="119" y="9853"/>
                    <a:pt x="175" y="10083"/>
                    <a:pt x="203" y="10349"/>
                  </a:cubicBezTo>
                  <a:cubicBezTo>
                    <a:pt x="322" y="10783"/>
                    <a:pt x="406" y="11223"/>
                    <a:pt x="552" y="11629"/>
                  </a:cubicBezTo>
                  <a:cubicBezTo>
                    <a:pt x="580" y="11685"/>
                    <a:pt x="580" y="11748"/>
                    <a:pt x="608" y="11804"/>
                  </a:cubicBezTo>
                  <a:cubicBezTo>
                    <a:pt x="727" y="12062"/>
                    <a:pt x="902" y="12300"/>
                    <a:pt x="993" y="12559"/>
                  </a:cubicBezTo>
                  <a:lnTo>
                    <a:pt x="993" y="12587"/>
                  </a:lnTo>
                  <a:cubicBezTo>
                    <a:pt x="1021" y="12678"/>
                    <a:pt x="1077" y="12734"/>
                    <a:pt x="1133" y="12796"/>
                  </a:cubicBezTo>
                  <a:cubicBezTo>
                    <a:pt x="1237" y="12883"/>
                    <a:pt x="1382" y="12934"/>
                    <a:pt x="1523" y="12934"/>
                  </a:cubicBezTo>
                  <a:cubicBezTo>
                    <a:pt x="1667" y="12934"/>
                    <a:pt x="1807" y="12881"/>
                    <a:pt x="1895" y="12761"/>
                  </a:cubicBezTo>
                  <a:cubicBezTo>
                    <a:pt x="1923" y="12796"/>
                    <a:pt x="1923" y="12852"/>
                    <a:pt x="1951" y="12880"/>
                  </a:cubicBezTo>
                  <a:cubicBezTo>
                    <a:pt x="2007" y="13202"/>
                    <a:pt x="2217" y="13405"/>
                    <a:pt x="2566" y="13433"/>
                  </a:cubicBezTo>
                  <a:cubicBezTo>
                    <a:pt x="2678" y="13433"/>
                    <a:pt x="2769" y="13405"/>
                    <a:pt x="2853" y="13349"/>
                  </a:cubicBezTo>
                  <a:cubicBezTo>
                    <a:pt x="2946" y="13410"/>
                    <a:pt x="3050" y="13439"/>
                    <a:pt x="3150" y="13439"/>
                  </a:cubicBezTo>
                  <a:cubicBezTo>
                    <a:pt x="3335" y="13439"/>
                    <a:pt x="3508" y="13342"/>
                    <a:pt x="3580" y="13174"/>
                  </a:cubicBezTo>
                  <a:cubicBezTo>
                    <a:pt x="3699" y="13286"/>
                    <a:pt x="3818" y="13349"/>
                    <a:pt x="3993" y="13405"/>
                  </a:cubicBezTo>
                  <a:cubicBezTo>
                    <a:pt x="4043" y="13423"/>
                    <a:pt x="4092" y="13432"/>
                    <a:pt x="4139" y="13432"/>
                  </a:cubicBezTo>
                  <a:cubicBezTo>
                    <a:pt x="4397" y="13432"/>
                    <a:pt x="4605" y="13180"/>
                    <a:pt x="4629" y="12908"/>
                  </a:cubicBezTo>
                  <a:cubicBezTo>
                    <a:pt x="4664" y="12531"/>
                    <a:pt x="4398" y="12209"/>
                    <a:pt x="4195" y="11922"/>
                  </a:cubicBezTo>
                  <a:cubicBezTo>
                    <a:pt x="3965" y="11629"/>
                    <a:pt x="3699" y="11307"/>
                    <a:pt x="3496" y="10985"/>
                  </a:cubicBezTo>
                  <a:cubicBezTo>
                    <a:pt x="3091" y="10433"/>
                    <a:pt x="2741" y="9825"/>
                    <a:pt x="2419" y="9181"/>
                  </a:cubicBezTo>
                  <a:cubicBezTo>
                    <a:pt x="2301" y="8951"/>
                    <a:pt x="2217" y="8685"/>
                    <a:pt x="2098" y="8426"/>
                  </a:cubicBezTo>
                  <a:cubicBezTo>
                    <a:pt x="2098" y="8161"/>
                    <a:pt x="2070" y="7867"/>
                    <a:pt x="2070" y="7580"/>
                  </a:cubicBezTo>
                  <a:cubicBezTo>
                    <a:pt x="2007" y="6881"/>
                    <a:pt x="1979" y="6182"/>
                    <a:pt x="2042" y="5482"/>
                  </a:cubicBezTo>
                  <a:cubicBezTo>
                    <a:pt x="2098" y="4811"/>
                    <a:pt x="2301" y="4140"/>
                    <a:pt x="2566" y="3532"/>
                  </a:cubicBezTo>
                  <a:cubicBezTo>
                    <a:pt x="2706" y="3238"/>
                    <a:pt x="2853" y="2944"/>
                    <a:pt x="3028" y="2685"/>
                  </a:cubicBezTo>
                  <a:cubicBezTo>
                    <a:pt x="3119" y="2539"/>
                    <a:pt x="3203" y="2420"/>
                    <a:pt x="3293" y="2308"/>
                  </a:cubicBezTo>
                  <a:cubicBezTo>
                    <a:pt x="3377" y="2189"/>
                    <a:pt x="3405" y="2042"/>
                    <a:pt x="3496" y="1923"/>
                  </a:cubicBezTo>
                  <a:cubicBezTo>
                    <a:pt x="3580" y="1839"/>
                    <a:pt x="3699" y="1783"/>
                    <a:pt x="3790" y="1693"/>
                  </a:cubicBezTo>
                  <a:cubicBezTo>
                    <a:pt x="3874" y="1609"/>
                    <a:pt x="3993" y="1546"/>
                    <a:pt x="4077" y="1490"/>
                  </a:cubicBezTo>
                  <a:cubicBezTo>
                    <a:pt x="4342" y="1371"/>
                    <a:pt x="4692" y="1287"/>
                    <a:pt x="4839" y="1021"/>
                  </a:cubicBezTo>
                  <a:cubicBezTo>
                    <a:pt x="4923" y="993"/>
                    <a:pt x="5042" y="965"/>
                    <a:pt x="5125" y="937"/>
                  </a:cubicBezTo>
                  <a:cubicBezTo>
                    <a:pt x="5447" y="847"/>
                    <a:pt x="5769" y="791"/>
                    <a:pt x="6118" y="735"/>
                  </a:cubicBezTo>
                  <a:cubicBezTo>
                    <a:pt x="6440" y="644"/>
                    <a:pt x="6762" y="700"/>
                    <a:pt x="7076" y="560"/>
                  </a:cubicBezTo>
                  <a:cubicBezTo>
                    <a:pt x="7195" y="497"/>
                    <a:pt x="7223" y="350"/>
                    <a:pt x="7195" y="238"/>
                  </a:cubicBezTo>
                  <a:cubicBezTo>
                    <a:pt x="6874" y="147"/>
                    <a:pt x="6552" y="91"/>
                    <a:pt x="623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79"/>
            <p:cNvSpPr/>
            <p:nvPr/>
          </p:nvSpPr>
          <p:spPr>
            <a:xfrm>
              <a:off x="6057801" y="2131864"/>
              <a:ext cx="55044" cy="154370"/>
            </a:xfrm>
            <a:custGeom>
              <a:rect b="b" l="l" r="r" t="t"/>
              <a:pathLst>
                <a:path extrusionOk="0" h="6784" w="2419">
                  <a:moveTo>
                    <a:pt x="2307" y="1"/>
                  </a:moveTo>
                  <a:cubicBezTo>
                    <a:pt x="2279" y="29"/>
                    <a:pt x="2244" y="57"/>
                    <a:pt x="2244" y="120"/>
                  </a:cubicBezTo>
                  <a:cubicBezTo>
                    <a:pt x="2307" y="672"/>
                    <a:pt x="2307" y="1225"/>
                    <a:pt x="2216" y="1805"/>
                  </a:cubicBezTo>
                  <a:cubicBezTo>
                    <a:pt x="2188" y="2071"/>
                    <a:pt x="2132" y="2357"/>
                    <a:pt x="2041" y="2623"/>
                  </a:cubicBezTo>
                  <a:cubicBezTo>
                    <a:pt x="1985" y="2854"/>
                    <a:pt x="1929" y="3119"/>
                    <a:pt x="1838" y="3350"/>
                  </a:cubicBezTo>
                  <a:cubicBezTo>
                    <a:pt x="1636" y="3847"/>
                    <a:pt x="1433" y="4343"/>
                    <a:pt x="1167" y="4840"/>
                  </a:cubicBezTo>
                  <a:cubicBezTo>
                    <a:pt x="1055" y="5070"/>
                    <a:pt x="908" y="5273"/>
                    <a:pt x="734" y="5504"/>
                  </a:cubicBezTo>
                  <a:cubicBezTo>
                    <a:pt x="671" y="5595"/>
                    <a:pt x="587" y="5679"/>
                    <a:pt x="496" y="5770"/>
                  </a:cubicBezTo>
                  <a:cubicBezTo>
                    <a:pt x="468" y="5798"/>
                    <a:pt x="440" y="5826"/>
                    <a:pt x="412" y="5853"/>
                  </a:cubicBezTo>
                  <a:cubicBezTo>
                    <a:pt x="356" y="5888"/>
                    <a:pt x="321" y="5916"/>
                    <a:pt x="293" y="5944"/>
                  </a:cubicBezTo>
                  <a:cubicBezTo>
                    <a:pt x="293" y="5944"/>
                    <a:pt x="293" y="5972"/>
                    <a:pt x="265" y="5972"/>
                  </a:cubicBezTo>
                  <a:cubicBezTo>
                    <a:pt x="1" y="6262"/>
                    <a:pt x="212" y="6783"/>
                    <a:pt x="598" y="6783"/>
                  </a:cubicBezTo>
                  <a:cubicBezTo>
                    <a:pt x="641" y="6783"/>
                    <a:pt x="687" y="6777"/>
                    <a:pt x="734" y="6762"/>
                  </a:cubicBezTo>
                  <a:cubicBezTo>
                    <a:pt x="992" y="6672"/>
                    <a:pt x="1111" y="6413"/>
                    <a:pt x="1258" y="6203"/>
                  </a:cubicBezTo>
                  <a:cubicBezTo>
                    <a:pt x="1405" y="6000"/>
                    <a:pt x="1517" y="5798"/>
                    <a:pt x="1636" y="5567"/>
                  </a:cubicBezTo>
                  <a:lnTo>
                    <a:pt x="1636" y="5539"/>
                  </a:lnTo>
                  <a:cubicBezTo>
                    <a:pt x="1636" y="5245"/>
                    <a:pt x="1810" y="4923"/>
                    <a:pt x="1929" y="4665"/>
                  </a:cubicBezTo>
                  <a:cubicBezTo>
                    <a:pt x="2041" y="4371"/>
                    <a:pt x="2188" y="4049"/>
                    <a:pt x="2244" y="3756"/>
                  </a:cubicBezTo>
                  <a:cubicBezTo>
                    <a:pt x="2307" y="3525"/>
                    <a:pt x="2363" y="3322"/>
                    <a:pt x="2391" y="3091"/>
                  </a:cubicBezTo>
                  <a:cubicBezTo>
                    <a:pt x="2363" y="3029"/>
                    <a:pt x="2335" y="3001"/>
                    <a:pt x="2335" y="2945"/>
                  </a:cubicBezTo>
                  <a:cubicBezTo>
                    <a:pt x="2363" y="2567"/>
                    <a:pt x="2419" y="2182"/>
                    <a:pt x="2419" y="1777"/>
                  </a:cubicBezTo>
                  <a:lnTo>
                    <a:pt x="2419" y="1721"/>
                  </a:lnTo>
                  <a:cubicBezTo>
                    <a:pt x="2335" y="1427"/>
                    <a:pt x="2363" y="1106"/>
                    <a:pt x="2363" y="847"/>
                  </a:cubicBezTo>
                  <a:cubicBezTo>
                    <a:pt x="2335" y="553"/>
                    <a:pt x="2335" y="295"/>
                    <a:pt x="230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79"/>
            <p:cNvSpPr/>
            <p:nvPr/>
          </p:nvSpPr>
          <p:spPr>
            <a:xfrm>
              <a:off x="6082445" y="2311879"/>
              <a:ext cx="86992" cy="45396"/>
            </a:xfrm>
            <a:custGeom>
              <a:rect b="b" l="l" r="r" t="t"/>
              <a:pathLst>
                <a:path extrusionOk="0" h="1995" w="3823">
                  <a:moveTo>
                    <a:pt x="3459" y="1"/>
                  </a:moveTo>
                  <a:cubicBezTo>
                    <a:pt x="3413" y="1"/>
                    <a:pt x="3366" y="13"/>
                    <a:pt x="3322" y="40"/>
                  </a:cubicBezTo>
                  <a:cubicBezTo>
                    <a:pt x="3147" y="131"/>
                    <a:pt x="3028" y="250"/>
                    <a:pt x="2881" y="362"/>
                  </a:cubicBezTo>
                  <a:cubicBezTo>
                    <a:pt x="2825" y="390"/>
                    <a:pt x="2769" y="425"/>
                    <a:pt x="2734" y="453"/>
                  </a:cubicBezTo>
                  <a:cubicBezTo>
                    <a:pt x="2706" y="481"/>
                    <a:pt x="2678" y="509"/>
                    <a:pt x="2622" y="537"/>
                  </a:cubicBezTo>
                  <a:cubicBezTo>
                    <a:pt x="2594" y="565"/>
                    <a:pt x="2559" y="600"/>
                    <a:pt x="2503" y="628"/>
                  </a:cubicBezTo>
                  <a:cubicBezTo>
                    <a:pt x="2420" y="656"/>
                    <a:pt x="2329" y="711"/>
                    <a:pt x="2245" y="774"/>
                  </a:cubicBezTo>
                  <a:cubicBezTo>
                    <a:pt x="2126" y="830"/>
                    <a:pt x="2035" y="858"/>
                    <a:pt x="1923" y="886"/>
                  </a:cubicBezTo>
                  <a:cubicBezTo>
                    <a:pt x="1336" y="1089"/>
                    <a:pt x="671" y="1180"/>
                    <a:pt x="147" y="1530"/>
                  </a:cubicBezTo>
                  <a:cubicBezTo>
                    <a:pt x="0" y="1613"/>
                    <a:pt x="0" y="1823"/>
                    <a:pt x="147" y="1907"/>
                  </a:cubicBezTo>
                  <a:cubicBezTo>
                    <a:pt x="246" y="1971"/>
                    <a:pt x="345" y="1994"/>
                    <a:pt x="446" y="1994"/>
                  </a:cubicBezTo>
                  <a:cubicBezTo>
                    <a:pt x="666" y="1994"/>
                    <a:pt x="893" y="1881"/>
                    <a:pt x="1133" y="1823"/>
                  </a:cubicBezTo>
                  <a:cubicBezTo>
                    <a:pt x="1483" y="1732"/>
                    <a:pt x="1832" y="1704"/>
                    <a:pt x="2182" y="1585"/>
                  </a:cubicBezTo>
                  <a:cubicBezTo>
                    <a:pt x="2476" y="1474"/>
                    <a:pt x="2797" y="1327"/>
                    <a:pt x="3056" y="1152"/>
                  </a:cubicBezTo>
                  <a:cubicBezTo>
                    <a:pt x="3203" y="1033"/>
                    <a:pt x="3294" y="914"/>
                    <a:pt x="3406" y="774"/>
                  </a:cubicBezTo>
                  <a:cubicBezTo>
                    <a:pt x="3496" y="656"/>
                    <a:pt x="3643" y="565"/>
                    <a:pt x="3727" y="425"/>
                  </a:cubicBezTo>
                  <a:cubicBezTo>
                    <a:pt x="3823" y="211"/>
                    <a:pt x="3651" y="1"/>
                    <a:pt x="345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79"/>
            <p:cNvSpPr/>
            <p:nvPr/>
          </p:nvSpPr>
          <p:spPr>
            <a:xfrm>
              <a:off x="5972971" y="2345397"/>
              <a:ext cx="39161" cy="23438"/>
            </a:xfrm>
            <a:custGeom>
              <a:rect b="b" l="l" r="r" t="t"/>
              <a:pathLst>
                <a:path extrusionOk="0" h="1030" w="1721">
                  <a:moveTo>
                    <a:pt x="266" y="1"/>
                  </a:moveTo>
                  <a:cubicBezTo>
                    <a:pt x="28" y="1"/>
                    <a:pt x="0" y="287"/>
                    <a:pt x="147" y="378"/>
                  </a:cubicBezTo>
                  <a:lnTo>
                    <a:pt x="147" y="406"/>
                  </a:lnTo>
                  <a:cubicBezTo>
                    <a:pt x="203" y="434"/>
                    <a:pt x="266" y="553"/>
                    <a:pt x="294" y="609"/>
                  </a:cubicBezTo>
                  <a:cubicBezTo>
                    <a:pt x="378" y="728"/>
                    <a:pt x="497" y="812"/>
                    <a:pt x="616" y="875"/>
                  </a:cubicBezTo>
                  <a:cubicBezTo>
                    <a:pt x="791" y="970"/>
                    <a:pt x="996" y="1029"/>
                    <a:pt x="1210" y="1029"/>
                  </a:cubicBezTo>
                  <a:cubicBezTo>
                    <a:pt x="1311" y="1029"/>
                    <a:pt x="1414" y="1016"/>
                    <a:pt x="1518" y="987"/>
                  </a:cubicBezTo>
                  <a:cubicBezTo>
                    <a:pt x="1665" y="931"/>
                    <a:pt x="1721" y="728"/>
                    <a:pt x="1602" y="609"/>
                  </a:cubicBezTo>
                  <a:cubicBezTo>
                    <a:pt x="1371" y="350"/>
                    <a:pt x="1077" y="406"/>
                    <a:pt x="791" y="259"/>
                  </a:cubicBezTo>
                  <a:cubicBezTo>
                    <a:pt x="616" y="175"/>
                    <a:pt x="497" y="1"/>
                    <a:pt x="2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79"/>
            <p:cNvSpPr/>
            <p:nvPr/>
          </p:nvSpPr>
          <p:spPr>
            <a:xfrm>
              <a:off x="5875602" y="2035520"/>
              <a:ext cx="47740" cy="57388"/>
            </a:xfrm>
            <a:custGeom>
              <a:rect b="b" l="l" r="r" t="t"/>
              <a:pathLst>
                <a:path extrusionOk="0" h="2522" w="2098">
                  <a:moveTo>
                    <a:pt x="1273" y="0"/>
                  </a:moveTo>
                  <a:cubicBezTo>
                    <a:pt x="1247" y="0"/>
                    <a:pt x="1221" y="4"/>
                    <a:pt x="1196" y="11"/>
                  </a:cubicBezTo>
                  <a:cubicBezTo>
                    <a:pt x="930" y="67"/>
                    <a:pt x="783" y="445"/>
                    <a:pt x="671" y="648"/>
                  </a:cubicBezTo>
                  <a:cubicBezTo>
                    <a:pt x="497" y="941"/>
                    <a:pt x="287" y="1263"/>
                    <a:pt x="203" y="1585"/>
                  </a:cubicBezTo>
                  <a:cubicBezTo>
                    <a:pt x="175" y="1613"/>
                    <a:pt x="175" y="1641"/>
                    <a:pt x="147" y="1669"/>
                  </a:cubicBezTo>
                  <a:cubicBezTo>
                    <a:pt x="28" y="1871"/>
                    <a:pt x="0" y="2018"/>
                    <a:pt x="175" y="2193"/>
                  </a:cubicBezTo>
                  <a:cubicBezTo>
                    <a:pt x="322" y="2340"/>
                    <a:pt x="581" y="2515"/>
                    <a:pt x="783" y="2515"/>
                  </a:cubicBezTo>
                  <a:cubicBezTo>
                    <a:pt x="824" y="2520"/>
                    <a:pt x="865" y="2522"/>
                    <a:pt x="906" y="2522"/>
                  </a:cubicBezTo>
                  <a:cubicBezTo>
                    <a:pt x="1107" y="2522"/>
                    <a:pt x="1310" y="2467"/>
                    <a:pt x="1455" y="2368"/>
                  </a:cubicBezTo>
                  <a:cubicBezTo>
                    <a:pt x="1657" y="2221"/>
                    <a:pt x="1804" y="1990"/>
                    <a:pt x="1923" y="1788"/>
                  </a:cubicBezTo>
                  <a:cubicBezTo>
                    <a:pt x="2098" y="1557"/>
                    <a:pt x="2070" y="1263"/>
                    <a:pt x="2035" y="997"/>
                  </a:cubicBezTo>
                  <a:cubicBezTo>
                    <a:pt x="2007" y="739"/>
                    <a:pt x="1951" y="473"/>
                    <a:pt x="1776" y="298"/>
                  </a:cubicBezTo>
                  <a:cubicBezTo>
                    <a:pt x="1648" y="176"/>
                    <a:pt x="1455" y="0"/>
                    <a:pt x="127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79"/>
            <p:cNvSpPr/>
            <p:nvPr/>
          </p:nvSpPr>
          <p:spPr>
            <a:xfrm>
              <a:off x="5933195" y="2012628"/>
              <a:ext cx="35816" cy="38957"/>
            </a:xfrm>
            <a:custGeom>
              <a:rect b="b" l="l" r="r" t="t"/>
              <a:pathLst>
                <a:path extrusionOk="0" h="1712" w="1574">
                  <a:moveTo>
                    <a:pt x="936" y="0"/>
                  </a:moveTo>
                  <a:cubicBezTo>
                    <a:pt x="886" y="0"/>
                    <a:pt x="836" y="8"/>
                    <a:pt x="791" y="25"/>
                  </a:cubicBezTo>
                  <a:cubicBezTo>
                    <a:pt x="616" y="81"/>
                    <a:pt x="238" y="290"/>
                    <a:pt x="238" y="521"/>
                  </a:cubicBezTo>
                  <a:cubicBezTo>
                    <a:pt x="238" y="577"/>
                    <a:pt x="266" y="577"/>
                    <a:pt x="266" y="605"/>
                  </a:cubicBezTo>
                  <a:lnTo>
                    <a:pt x="266" y="640"/>
                  </a:lnTo>
                  <a:cubicBezTo>
                    <a:pt x="238" y="668"/>
                    <a:pt x="238" y="668"/>
                    <a:pt x="238" y="696"/>
                  </a:cubicBezTo>
                  <a:cubicBezTo>
                    <a:pt x="147" y="780"/>
                    <a:pt x="91" y="871"/>
                    <a:pt x="119" y="990"/>
                  </a:cubicBezTo>
                  <a:cubicBezTo>
                    <a:pt x="119" y="1045"/>
                    <a:pt x="91" y="1101"/>
                    <a:pt x="63" y="1164"/>
                  </a:cubicBezTo>
                  <a:cubicBezTo>
                    <a:pt x="0" y="1367"/>
                    <a:pt x="119" y="1514"/>
                    <a:pt x="266" y="1598"/>
                  </a:cubicBezTo>
                  <a:cubicBezTo>
                    <a:pt x="393" y="1664"/>
                    <a:pt x="519" y="1711"/>
                    <a:pt x="656" y="1711"/>
                  </a:cubicBezTo>
                  <a:cubicBezTo>
                    <a:pt x="709" y="1711"/>
                    <a:pt x="762" y="1704"/>
                    <a:pt x="818" y="1689"/>
                  </a:cubicBezTo>
                  <a:cubicBezTo>
                    <a:pt x="1021" y="1626"/>
                    <a:pt x="1168" y="1514"/>
                    <a:pt x="1287" y="1367"/>
                  </a:cubicBezTo>
                  <a:cubicBezTo>
                    <a:pt x="1427" y="1192"/>
                    <a:pt x="1574" y="990"/>
                    <a:pt x="1546" y="780"/>
                  </a:cubicBezTo>
                  <a:cubicBezTo>
                    <a:pt x="1546" y="696"/>
                    <a:pt x="1546" y="605"/>
                    <a:pt x="1518" y="521"/>
                  </a:cubicBezTo>
                  <a:cubicBezTo>
                    <a:pt x="1518" y="465"/>
                    <a:pt x="1490" y="374"/>
                    <a:pt x="1462" y="318"/>
                  </a:cubicBezTo>
                  <a:cubicBezTo>
                    <a:pt x="1367" y="128"/>
                    <a:pt x="1141" y="0"/>
                    <a:pt x="936"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79"/>
            <p:cNvSpPr/>
            <p:nvPr/>
          </p:nvSpPr>
          <p:spPr>
            <a:xfrm>
              <a:off x="5889437" y="2162971"/>
              <a:ext cx="50471" cy="57161"/>
            </a:xfrm>
            <a:custGeom>
              <a:rect b="b" l="l" r="r" t="t"/>
              <a:pathLst>
                <a:path extrusionOk="0" h="2512" w="2218">
                  <a:moveTo>
                    <a:pt x="1172" y="1"/>
                  </a:moveTo>
                  <a:cubicBezTo>
                    <a:pt x="1070" y="1"/>
                    <a:pt x="969" y="21"/>
                    <a:pt x="875" y="60"/>
                  </a:cubicBezTo>
                  <a:lnTo>
                    <a:pt x="847" y="60"/>
                  </a:lnTo>
                  <a:cubicBezTo>
                    <a:pt x="644" y="60"/>
                    <a:pt x="497" y="291"/>
                    <a:pt x="413" y="438"/>
                  </a:cubicBezTo>
                  <a:cubicBezTo>
                    <a:pt x="175" y="760"/>
                    <a:pt x="119" y="1109"/>
                    <a:pt x="63" y="1515"/>
                  </a:cubicBezTo>
                  <a:cubicBezTo>
                    <a:pt x="0" y="1864"/>
                    <a:pt x="266" y="2277"/>
                    <a:pt x="588" y="2424"/>
                  </a:cubicBezTo>
                  <a:cubicBezTo>
                    <a:pt x="616" y="2452"/>
                    <a:pt x="672" y="2452"/>
                    <a:pt x="728" y="2452"/>
                  </a:cubicBezTo>
                  <a:cubicBezTo>
                    <a:pt x="763" y="2480"/>
                    <a:pt x="819" y="2508"/>
                    <a:pt x="875" y="2508"/>
                  </a:cubicBezTo>
                  <a:cubicBezTo>
                    <a:pt x="894" y="2510"/>
                    <a:pt x="915" y="2511"/>
                    <a:pt x="935" y="2511"/>
                  </a:cubicBezTo>
                  <a:cubicBezTo>
                    <a:pt x="1159" y="2511"/>
                    <a:pt x="1414" y="2377"/>
                    <a:pt x="1574" y="2249"/>
                  </a:cubicBezTo>
                  <a:cubicBezTo>
                    <a:pt x="1602" y="2214"/>
                    <a:pt x="1637" y="2186"/>
                    <a:pt x="1665" y="2158"/>
                  </a:cubicBezTo>
                  <a:cubicBezTo>
                    <a:pt x="1721" y="2130"/>
                    <a:pt x="1749" y="2102"/>
                    <a:pt x="1812" y="2074"/>
                  </a:cubicBezTo>
                  <a:cubicBezTo>
                    <a:pt x="1895" y="2011"/>
                    <a:pt x="1951" y="1927"/>
                    <a:pt x="1986" y="1836"/>
                  </a:cubicBezTo>
                  <a:cubicBezTo>
                    <a:pt x="2042" y="1780"/>
                    <a:pt x="2042" y="1724"/>
                    <a:pt x="2070" y="1634"/>
                  </a:cubicBezTo>
                  <a:cubicBezTo>
                    <a:pt x="2161" y="1487"/>
                    <a:pt x="2217" y="1340"/>
                    <a:pt x="2126" y="1165"/>
                  </a:cubicBezTo>
                  <a:cubicBezTo>
                    <a:pt x="2161" y="1053"/>
                    <a:pt x="2161" y="906"/>
                    <a:pt x="2070" y="788"/>
                  </a:cubicBezTo>
                  <a:cubicBezTo>
                    <a:pt x="2070" y="732"/>
                    <a:pt x="2042" y="676"/>
                    <a:pt x="2042" y="641"/>
                  </a:cubicBezTo>
                  <a:cubicBezTo>
                    <a:pt x="1951" y="501"/>
                    <a:pt x="1867" y="410"/>
                    <a:pt x="1749" y="326"/>
                  </a:cubicBezTo>
                  <a:cubicBezTo>
                    <a:pt x="1665" y="235"/>
                    <a:pt x="1637" y="151"/>
                    <a:pt x="1518" y="88"/>
                  </a:cubicBezTo>
                  <a:cubicBezTo>
                    <a:pt x="1409" y="28"/>
                    <a:pt x="1290" y="1"/>
                    <a:pt x="117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79"/>
            <p:cNvSpPr/>
            <p:nvPr/>
          </p:nvSpPr>
          <p:spPr>
            <a:xfrm>
              <a:off x="6073047" y="2166338"/>
              <a:ext cx="38524" cy="55909"/>
            </a:xfrm>
            <a:custGeom>
              <a:rect b="b" l="l" r="r" t="t"/>
              <a:pathLst>
                <a:path extrusionOk="0" h="2457" w="1693">
                  <a:moveTo>
                    <a:pt x="1376" y="1"/>
                  </a:moveTo>
                  <a:cubicBezTo>
                    <a:pt x="1306" y="1"/>
                    <a:pt x="1230" y="17"/>
                    <a:pt x="1168" y="31"/>
                  </a:cubicBezTo>
                  <a:cubicBezTo>
                    <a:pt x="994" y="31"/>
                    <a:pt x="819" y="115"/>
                    <a:pt x="700" y="234"/>
                  </a:cubicBezTo>
                  <a:cubicBezTo>
                    <a:pt x="644" y="290"/>
                    <a:pt x="588" y="381"/>
                    <a:pt x="525" y="437"/>
                  </a:cubicBezTo>
                  <a:cubicBezTo>
                    <a:pt x="497" y="437"/>
                    <a:pt x="497" y="465"/>
                    <a:pt x="497" y="465"/>
                  </a:cubicBezTo>
                  <a:cubicBezTo>
                    <a:pt x="294" y="612"/>
                    <a:pt x="64" y="905"/>
                    <a:pt x="36" y="1164"/>
                  </a:cubicBezTo>
                  <a:cubicBezTo>
                    <a:pt x="1" y="1283"/>
                    <a:pt x="36" y="1367"/>
                    <a:pt x="36" y="1486"/>
                  </a:cubicBezTo>
                  <a:cubicBezTo>
                    <a:pt x="36" y="1660"/>
                    <a:pt x="64" y="1779"/>
                    <a:pt x="148" y="1926"/>
                  </a:cubicBezTo>
                  <a:cubicBezTo>
                    <a:pt x="238" y="2066"/>
                    <a:pt x="350" y="2185"/>
                    <a:pt x="497" y="2276"/>
                  </a:cubicBezTo>
                  <a:cubicBezTo>
                    <a:pt x="634" y="2377"/>
                    <a:pt x="818" y="2456"/>
                    <a:pt x="987" y="2456"/>
                  </a:cubicBezTo>
                  <a:cubicBezTo>
                    <a:pt x="1112" y="2456"/>
                    <a:pt x="1229" y="2413"/>
                    <a:pt x="1315" y="2304"/>
                  </a:cubicBezTo>
                  <a:cubicBezTo>
                    <a:pt x="1343" y="2276"/>
                    <a:pt x="1343" y="2241"/>
                    <a:pt x="1343" y="2213"/>
                  </a:cubicBezTo>
                  <a:cubicBezTo>
                    <a:pt x="1371" y="2185"/>
                    <a:pt x="1371" y="2185"/>
                    <a:pt x="1399" y="2157"/>
                  </a:cubicBezTo>
                  <a:cubicBezTo>
                    <a:pt x="1462" y="2129"/>
                    <a:pt x="1462" y="2101"/>
                    <a:pt x="1462" y="2038"/>
                  </a:cubicBezTo>
                  <a:cubicBezTo>
                    <a:pt x="1546" y="1926"/>
                    <a:pt x="1609" y="1779"/>
                    <a:pt x="1637" y="1660"/>
                  </a:cubicBezTo>
                  <a:cubicBezTo>
                    <a:pt x="1665" y="1486"/>
                    <a:pt x="1693" y="1192"/>
                    <a:pt x="1665" y="989"/>
                  </a:cubicBezTo>
                  <a:lnTo>
                    <a:pt x="1665" y="905"/>
                  </a:lnTo>
                  <a:cubicBezTo>
                    <a:pt x="1665" y="730"/>
                    <a:pt x="1693" y="465"/>
                    <a:pt x="1609" y="318"/>
                  </a:cubicBezTo>
                  <a:cubicBezTo>
                    <a:pt x="1574" y="290"/>
                    <a:pt x="1546" y="262"/>
                    <a:pt x="1546" y="234"/>
                  </a:cubicBezTo>
                  <a:cubicBezTo>
                    <a:pt x="1546" y="206"/>
                    <a:pt x="1574" y="178"/>
                    <a:pt x="1574" y="143"/>
                  </a:cubicBezTo>
                  <a:cubicBezTo>
                    <a:pt x="1574" y="115"/>
                    <a:pt x="1546" y="87"/>
                    <a:pt x="1546" y="59"/>
                  </a:cubicBezTo>
                  <a:cubicBezTo>
                    <a:pt x="1505" y="15"/>
                    <a:pt x="1443" y="1"/>
                    <a:pt x="1376"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79"/>
            <p:cNvSpPr/>
            <p:nvPr/>
          </p:nvSpPr>
          <p:spPr>
            <a:xfrm>
              <a:off x="5758801" y="2253672"/>
              <a:ext cx="454281" cy="141400"/>
            </a:xfrm>
            <a:custGeom>
              <a:rect b="b" l="l" r="r" t="t"/>
              <a:pathLst>
                <a:path extrusionOk="0" h="6214" w="19964">
                  <a:moveTo>
                    <a:pt x="9818" y="0"/>
                  </a:moveTo>
                  <a:cubicBezTo>
                    <a:pt x="9645" y="0"/>
                    <a:pt x="9481" y="39"/>
                    <a:pt x="9301" y="39"/>
                  </a:cubicBezTo>
                  <a:cubicBezTo>
                    <a:pt x="8860" y="39"/>
                    <a:pt x="8482" y="95"/>
                    <a:pt x="8161" y="417"/>
                  </a:cubicBezTo>
                  <a:cubicBezTo>
                    <a:pt x="7958" y="619"/>
                    <a:pt x="7839" y="913"/>
                    <a:pt x="7811" y="1200"/>
                  </a:cubicBezTo>
                  <a:cubicBezTo>
                    <a:pt x="7762" y="1179"/>
                    <a:pt x="7710" y="1171"/>
                    <a:pt x="7655" y="1171"/>
                  </a:cubicBezTo>
                  <a:cubicBezTo>
                    <a:pt x="7484" y="1171"/>
                    <a:pt x="7294" y="1255"/>
                    <a:pt x="7140" y="1319"/>
                  </a:cubicBezTo>
                  <a:cubicBezTo>
                    <a:pt x="7084" y="1375"/>
                    <a:pt x="7028" y="1409"/>
                    <a:pt x="6937" y="1465"/>
                  </a:cubicBezTo>
                  <a:lnTo>
                    <a:pt x="6937" y="1437"/>
                  </a:lnTo>
                  <a:lnTo>
                    <a:pt x="6937" y="1409"/>
                  </a:lnTo>
                  <a:cubicBezTo>
                    <a:pt x="6965" y="1319"/>
                    <a:pt x="6937" y="1235"/>
                    <a:pt x="6937" y="1144"/>
                  </a:cubicBezTo>
                  <a:cubicBezTo>
                    <a:pt x="6909" y="1116"/>
                    <a:pt x="6909" y="1088"/>
                    <a:pt x="6881" y="1060"/>
                  </a:cubicBezTo>
                  <a:cubicBezTo>
                    <a:pt x="6762" y="647"/>
                    <a:pt x="6560" y="186"/>
                    <a:pt x="6119" y="151"/>
                  </a:cubicBezTo>
                  <a:cubicBezTo>
                    <a:pt x="5832" y="151"/>
                    <a:pt x="5595" y="298"/>
                    <a:pt x="5455" y="563"/>
                  </a:cubicBezTo>
                  <a:cubicBezTo>
                    <a:pt x="5364" y="500"/>
                    <a:pt x="5308" y="473"/>
                    <a:pt x="5217" y="473"/>
                  </a:cubicBezTo>
                  <a:cubicBezTo>
                    <a:pt x="5145" y="461"/>
                    <a:pt x="5077" y="454"/>
                    <a:pt x="5010" y="454"/>
                  </a:cubicBezTo>
                  <a:cubicBezTo>
                    <a:pt x="4916" y="454"/>
                    <a:pt x="4823" y="468"/>
                    <a:pt x="4721" y="500"/>
                  </a:cubicBezTo>
                  <a:cubicBezTo>
                    <a:pt x="4609" y="563"/>
                    <a:pt x="4462" y="619"/>
                    <a:pt x="4315" y="710"/>
                  </a:cubicBezTo>
                  <a:cubicBezTo>
                    <a:pt x="4259" y="913"/>
                    <a:pt x="4140" y="1088"/>
                    <a:pt x="4056" y="1263"/>
                  </a:cubicBezTo>
                  <a:cubicBezTo>
                    <a:pt x="3993" y="1409"/>
                    <a:pt x="3909" y="1549"/>
                    <a:pt x="3763" y="1640"/>
                  </a:cubicBezTo>
                  <a:cubicBezTo>
                    <a:pt x="3735" y="1668"/>
                    <a:pt x="3672" y="1668"/>
                    <a:pt x="3616" y="1668"/>
                  </a:cubicBezTo>
                  <a:cubicBezTo>
                    <a:pt x="3560" y="1668"/>
                    <a:pt x="3532" y="1696"/>
                    <a:pt x="3469" y="1696"/>
                  </a:cubicBezTo>
                  <a:cubicBezTo>
                    <a:pt x="3453" y="1704"/>
                    <a:pt x="3433" y="1708"/>
                    <a:pt x="3413" y="1708"/>
                  </a:cubicBezTo>
                  <a:cubicBezTo>
                    <a:pt x="3365" y="1708"/>
                    <a:pt x="3314" y="1688"/>
                    <a:pt x="3294" y="1668"/>
                  </a:cubicBezTo>
                  <a:cubicBezTo>
                    <a:pt x="3182" y="1724"/>
                    <a:pt x="3035" y="1759"/>
                    <a:pt x="2917" y="1815"/>
                  </a:cubicBezTo>
                  <a:cubicBezTo>
                    <a:pt x="2798" y="1899"/>
                    <a:pt x="2686" y="1990"/>
                    <a:pt x="2567" y="2074"/>
                  </a:cubicBezTo>
                  <a:cubicBezTo>
                    <a:pt x="2483" y="2221"/>
                    <a:pt x="2392" y="2367"/>
                    <a:pt x="2308" y="2514"/>
                  </a:cubicBezTo>
                  <a:cubicBezTo>
                    <a:pt x="2217" y="2717"/>
                    <a:pt x="2098" y="2892"/>
                    <a:pt x="1868" y="2920"/>
                  </a:cubicBezTo>
                  <a:cubicBezTo>
                    <a:pt x="1637" y="2948"/>
                    <a:pt x="1399" y="2948"/>
                    <a:pt x="1196" y="3011"/>
                  </a:cubicBezTo>
                  <a:cubicBezTo>
                    <a:pt x="1050" y="3158"/>
                    <a:pt x="875" y="3269"/>
                    <a:pt x="763" y="3444"/>
                  </a:cubicBezTo>
                  <a:cubicBezTo>
                    <a:pt x="700" y="3507"/>
                    <a:pt x="644" y="3591"/>
                    <a:pt x="588" y="3682"/>
                  </a:cubicBezTo>
                  <a:cubicBezTo>
                    <a:pt x="588" y="3682"/>
                    <a:pt x="560" y="3682"/>
                    <a:pt x="560" y="3710"/>
                  </a:cubicBezTo>
                  <a:cubicBezTo>
                    <a:pt x="469" y="3822"/>
                    <a:pt x="350" y="3969"/>
                    <a:pt x="238" y="4088"/>
                  </a:cubicBezTo>
                  <a:cubicBezTo>
                    <a:pt x="176" y="4143"/>
                    <a:pt x="120" y="4206"/>
                    <a:pt x="92" y="4262"/>
                  </a:cubicBezTo>
                  <a:cubicBezTo>
                    <a:pt x="1" y="4556"/>
                    <a:pt x="120" y="4906"/>
                    <a:pt x="385" y="5046"/>
                  </a:cubicBezTo>
                  <a:lnTo>
                    <a:pt x="413" y="5080"/>
                  </a:lnTo>
                  <a:cubicBezTo>
                    <a:pt x="497" y="5080"/>
                    <a:pt x="560" y="5108"/>
                    <a:pt x="616" y="5108"/>
                  </a:cubicBezTo>
                  <a:cubicBezTo>
                    <a:pt x="763" y="5136"/>
                    <a:pt x="910" y="5136"/>
                    <a:pt x="1050" y="5136"/>
                  </a:cubicBezTo>
                  <a:cubicBezTo>
                    <a:pt x="1102" y="5120"/>
                    <a:pt x="1173" y="5104"/>
                    <a:pt x="1240" y="5104"/>
                  </a:cubicBezTo>
                  <a:cubicBezTo>
                    <a:pt x="1289" y="5104"/>
                    <a:pt x="1336" y="5113"/>
                    <a:pt x="1371" y="5136"/>
                  </a:cubicBezTo>
                  <a:cubicBezTo>
                    <a:pt x="1399" y="5164"/>
                    <a:pt x="1434" y="5192"/>
                    <a:pt x="1462" y="5220"/>
                  </a:cubicBezTo>
                  <a:cubicBezTo>
                    <a:pt x="1724" y="5164"/>
                    <a:pt x="2008" y="5136"/>
                    <a:pt x="2291" y="5136"/>
                  </a:cubicBezTo>
                  <a:cubicBezTo>
                    <a:pt x="2574" y="5136"/>
                    <a:pt x="2857" y="5164"/>
                    <a:pt x="3119" y="5220"/>
                  </a:cubicBezTo>
                  <a:cubicBezTo>
                    <a:pt x="3441" y="5283"/>
                    <a:pt x="3707" y="5395"/>
                    <a:pt x="3965" y="5542"/>
                  </a:cubicBezTo>
                  <a:cubicBezTo>
                    <a:pt x="4259" y="5717"/>
                    <a:pt x="4581" y="5689"/>
                    <a:pt x="4895" y="5780"/>
                  </a:cubicBezTo>
                  <a:cubicBezTo>
                    <a:pt x="4930" y="5808"/>
                    <a:pt x="4958" y="5808"/>
                    <a:pt x="4958" y="5836"/>
                  </a:cubicBezTo>
                  <a:cubicBezTo>
                    <a:pt x="5150" y="5795"/>
                    <a:pt x="5349" y="5780"/>
                    <a:pt x="5549" y="5780"/>
                  </a:cubicBezTo>
                  <a:cubicBezTo>
                    <a:pt x="5800" y="5780"/>
                    <a:pt x="6052" y="5804"/>
                    <a:pt x="6294" y="5836"/>
                  </a:cubicBezTo>
                  <a:cubicBezTo>
                    <a:pt x="6532" y="5864"/>
                    <a:pt x="6790" y="5920"/>
                    <a:pt x="7056" y="6010"/>
                  </a:cubicBezTo>
                  <a:cubicBezTo>
                    <a:pt x="7168" y="6038"/>
                    <a:pt x="7287" y="6066"/>
                    <a:pt x="7378" y="6094"/>
                  </a:cubicBezTo>
                  <a:cubicBezTo>
                    <a:pt x="7434" y="6129"/>
                    <a:pt x="7462" y="6157"/>
                    <a:pt x="7490" y="6185"/>
                  </a:cubicBezTo>
                  <a:cubicBezTo>
                    <a:pt x="7553" y="6185"/>
                    <a:pt x="7608" y="6185"/>
                    <a:pt x="7664" y="6213"/>
                  </a:cubicBezTo>
                  <a:lnTo>
                    <a:pt x="7930" y="6213"/>
                  </a:lnTo>
                  <a:cubicBezTo>
                    <a:pt x="7958" y="6213"/>
                    <a:pt x="7986" y="6185"/>
                    <a:pt x="8042" y="6185"/>
                  </a:cubicBezTo>
                  <a:cubicBezTo>
                    <a:pt x="8336" y="6157"/>
                    <a:pt x="8657" y="6094"/>
                    <a:pt x="8979" y="6094"/>
                  </a:cubicBezTo>
                  <a:cubicBezTo>
                    <a:pt x="9064" y="6087"/>
                    <a:pt x="9146" y="6084"/>
                    <a:pt x="9227" y="6084"/>
                  </a:cubicBezTo>
                  <a:cubicBezTo>
                    <a:pt x="9454" y="6084"/>
                    <a:pt x="9672" y="6111"/>
                    <a:pt x="9909" y="6157"/>
                  </a:cubicBezTo>
                  <a:cubicBezTo>
                    <a:pt x="10084" y="6129"/>
                    <a:pt x="10231" y="6066"/>
                    <a:pt x="10349" y="5982"/>
                  </a:cubicBezTo>
                  <a:lnTo>
                    <a:pt x="10489" y="5982"/>
                  </a:lnTo>
                  <a:cubicBezTo>
                    <a:pt x="10552" y="5955"/>
                    <a:pt x="10636" y="5955"/>
                    <a:pt x="10699" y="5955"/>
                  </a:cubicBezTo>
                  <a:cubicBezTo>
                    <a:pt x="10755" y="6010"/>
                    <a:pt x="10811" y="6066"/>
                    <a:pt x="10902" y="6066"/>
                  </a:cubicBezTo>
                  <a:cubicBezTo>
                    <a:pt x="11307" y="5982"/>
                    <a:pt x="11713" y="5955"/>
                    <a:pt x="12098" y="5955"/>
                  </a:cubicBezTo>
                  <a:lnTo>
                    <a:pt x="12209" y="5955"/>
                  </a:lnTo>
                  <a:cubicBezTo>
                    <a:pt x="12384" y="5920"/>
                    <a:pt x="12559" y="5892"/>
                    <a:pt x="12734" y="5864"/>
                  </a:cubicBezTo>
                  <a:cubicBezTo>
                    <a:pt x="12881" y="5836"/>
                    <a:pt x="13000" y="5808"/>
                    <a:pt x="13111" y="5780"/>
                  </a:cubicBezTo>
                  <a:cubicBezTo>
                    <a:pt x="13174" y="5808"/>
                    <a:pt x="13258" y="5836"/>
                    <a:pt x="13349" y="5836"/>
                  </a:cubicBezTo>
                  <a:cubicBezTo>
                    <a:pt x="13496" y="5808"/>
                    <a:pt x="13636" y="5808"/>
                    <a:pt x="13783" y="5780"/>
                  </a:cubicBezTo>
                  <a:lnTo>
                    <a:pt x="14048" y="5780"/>
                  </a:lnTo>
                  <a:cubicBezTo>
                    <a:pt x="14223" y="5780"/>
                    <a:pt x="14398" y="5745"/>
                    <a:pt x="14573" y="5745"/>
                  </a:cubicBezTo>
                  <a:cubicBezTo>
                    <a:pt x="14950" y="5717"/>
                    <a:pt x="15300" y="5689"/>
                    <a:pt x="15678" y="5661"/>
                  </a:cubicBezTo>
                  <a:cubicBezTo>
                    <a:pt x="15880" y="5633"/>
                    <a:pt x="16083" y="5633"/>
                    <a:pt x="16321" y="5605"/>
                  </a:cubicBezTo>
                  <a:cubicBezTo>
                    <a:pt x="16440" y="5577"/>
                    <a:pt x="16578" y="5534"/>
                    <a:pt x="16718" y="5534"/>
                  </a:cubicBezTo>
                  <a:cubicBezTo>
                    <a:pt x="16751" y="5534"/>
                    <a:pt x="16784" y="5537"/>
                    <a:pt x="16817" y="5542"/>
                  </a:cubicBezTo>
                  <a:lnTo>
                    <a:pt x="16845" y="5542"/>
                  </a:lnTo>
                  <a:cubicBezTo>
                    <a:pt x="17038" y="5444"/>
                    <a:pt x="17274" y="5398"/>
                    <a:pt x="17495" y="5398"/>
                  </a:cubicBezTo>
                  <a:cubicBezTo>
                    <a:pt x="17604" y="5398"/>
                    <a:pt x="17709" y="5409"/>
                    <a:pt x="17803" y="5430"/>
                  </a:cubicBezTo>
                  <a:cubicBezTo>
                    <a:pt x="17866" y="5430"/>
                    <a:pt x="17922" y="5430"/>
                    <a:pt x="17978" y="5395"/>
                  </a:cubicBezTo>
                  <a:cubicBezTo>
                    <a:pt x="18391" y="5367"/>
                    <a:pt x="18768" y="5311"/>
                    <a:pt x="19146" y="5220"/>
                  </a:cubicBezTo>
                  <a:cubicBezTo>
                    <a:pt x="19349" y="5164"/>
                    <a:pt x="19551" y="5108"/>
                    <a:pt x="19726" y="4990"/>
                  </a:cubicBezTo>
                  <a:cubicBezTo>
                    <a:pt x="19789" y="4843"/>
                    <a:pt x="19845" y="4731"/>
                    <a:pt x="19901" y="4584"/>
                  </a:cubicBezTo>
                  <a:cubicBezTo>
                    <a:pt x="19901" y="4521"/>
                    <a:pt x="19929" y="4465"/>
                    <a:pt x="19929" y="4409"/>
                  </a:cubicBezTo>
                  <a:cubicBezTo>
                    <a:pt x="19964" y="4262"/>
                    <a:pt x="19929" y="4088"/>
                    <a:pt x="19873" y="3913"/>
                  </a:cubicBezTo>
                  <a:cubicBezTo>
                    <a:pt x="19754" y="3563"/>
                    <a:pt x="19467" y="3332"/>
                    <a:pt x="19146" y="3158"/>
                  </a:cubicBezTo>
                  <a:cubicBezTo>
                    <a:pt x="19027" y="3095"/>
                    <a:pt x="18999" y="2920"/>
                    <a:pt x="19118" y="2808"/>
                  </a:cubicBezTo>
                  <a:cubicBezTo>
                    <a:pt x="19146" y="2773"/>
                    <a:pt x="19174" y="2717"/>
                    <a:pt x="19202" y="2689"/>
                  </a:cubicBezTo>
                  <a:cubicBezTo>
                    <a:pt x="19202" y="2542"/>
                    <a:pt x="19118" y="2367"/>
                    <a:pt x="19027" y="2284"/>
                  </a:cubicBezTo>
                  <a:cubicBezTo>
                    <a:pt x="18999" y="2284"/>
                    <a:pt x="18971" y="2249"/>
                    <a:pt x="18971" y="2249"/>
                  </a:cubicBezTo>
                  <a:cubicBezTo>
                    <a:pt x="18915" y="2221"/>
                    <a:pt x="18915" y="2193"/>
                    <a:pt x="18880" y="2193"/>
                  </a:cubicBezTo>
                  <a:cubicBezTo>
                    <a:pt x="18852" y="2165"/>
                    <a:pt x="18796" y="2165"/>
                    <a:pt x="18768" y="2137"/>
                  </a:cubicBezTo>
                  <a:cubicBezTo>
                    <a:pt x="18796" y="2137"/>
                    <a:pt x="18796" y="2109"/>
                    <a:pt x="18796" y="2109"/>
                  </a:cubicBezTo>
                  <a:cubicBezTo>
                    <a:pt x="18677" y="1934"/>
                    <a:pt x="18621" y="1696"/>
                    <a:pt x="18531" y="1493"/>
                  </a:cubicBezTo>
                  <a:cubicBezTo>
                    <a:pt x="18419" y="1172"/>
                    <a:pt x="18125" y="969"/>
                    <a:pt x="17831" y="822"/>
                  </a:cubicBezTo>
                  <a:cubicBezTo>
                    <a:pt x="17803" y="822"/>
                    <a:pt x="17747" y="850"/>
                    <a:pt x="17719" y="885"/>
                  </a:cubicBezTo>
                  <a:lnTo>
                    <a:pt x="17482" y="885"/>
                  </a:lnTo>
                  <a:cubicBezTo>
                    <a:pt x="17482" y="850"/>
                    <a:pt x="17482" y="850"/>
                    <a:pt x="17454" y="822"/>
                  </a:cubicBezTo>
                  <a:cubicBezTo>
                    <a:pt x="17307" y="850"/>
                    <a:pt x="17167" y="822"/>
                    <a:pt x="17020" y="885"/>
                  </a:cubicBezTo>
                  <a:cubicBezTo>
                    <a:pt x="16901" y="885"/>
                    <a:pt x="16845" y="941"/>
                    <a:pt x="16726" y="969"/>
                  </a:cubicBezTo>
                  <a:cubicBezTo>
                    <a:pt x="16643" y="969"/>
                    <a:pt x="16552" y="941"/>
                    <a:pt x="16468" y="885"/>
                  </a:cubicBezTo>
                  <a:cubicBezTo>
                    <a:pt x="16433" y="850"/>
                    <a:pt x="16405" y="794"/>
                    <a:pt x="16377" y="766"/>
                  </a:cubicBezTo>
                  <a:cubicBezTo>
                    <a:pt x="16321" y="710"/>
                    <a:pt x="16258" y="675"/>
                    <a:pt x="16174" y="647"/>
                  </a:cubicBezTo>
                  <a:lnTo>
                    <a:pt x="16146" y="647"/>
                  </a:lnTo>
                  <a:cubicBezTo>
                    <a:pt x="15908" y="794"/>
                    <a:pt x="15678" y="913"/>
                    <a:pt x="15447" y="1060"/>
                  </a:cubicBezTo>
                  <a:cubicBezTo>
                    <a:pt x="15447" y="1088"/>
                    <a:pt x="15419" y="1088"/>
                    <a:pt x="15419" y="1088"/>
                  </a:cubicBezTo>
                  <a:cubicBezTo>
                    <a:pt x="15356" y="997"/>
                    <a:pt x="15272" y="913"/>
                    <a:pt x="15181" y="885"/>
                  </a:cubicBezTo>
                  <a:cubicBezTo>
                    <a:pt x="15125" y="794"/>
                    <a:pt x="15006" y="738"/>
                    <a:pt x="14922" y="738"/>
                  </a:cubicBezTo>
                  <a:cubicBezTo>
                    <a:pt x="14908" y="737"/>
                    <a:pt x="14893" y="736"/>
                    <a:pt x="14878" y="736"/>
                  </a:cubicBezTo>
                  <a:cubicBezTo>
                    <a:pt x="14631" y="736"/>
                    <a:pt x="14416" y="949"/>
                    <a:pt x="14251" y="1088"/>
                  </a:cubicBezTo>
                  <a:cubicBezTo>
                    <a:pt x="14223" y="1088"/>
                    <a:pt x="14195" y="1116"/>
                    <a:pt x="14195" y="1116"/>
                  </a:cubicBezTo>
                  <a:cubicBezTo>
                    <a:pt x="14160" y="794"/>
                    <a:pt x="13958" y="473"/>
                    <a:pt x="13636" y="389"/>
                  </a:cubicBezTo>
                  <a:cubicBezTo>
                    <a:pt x="13599" y="378"/>
                    <a:pt x="13559" y="374"/>
                    <a:pt x="13518" y="374"/>
                  </a:cubicBezTo>
                  <a:cubicBezTo>
                    <a:pt x="13304" y="374"/>
                    <a:pt x="13051" y="501"/>
                    <a:pt x="12881" y="647"/>
                  </a:cubicBezTo>
                  <a:cubicBezTo>
                    <a:pt x="12825" y="710"/>
                    <a:pt x="12734" y="766"/>
                    <a:pt x="12650" y="822"/>
                  </a:cubicBezTo>
                  <a:cubicBezTo>
                    <a:pt x="12622" y="647"/>
                    <a:pt x="12503" y="563"/>
                    <a:pt x="12356" y="473"/>
                  </a:cubicBezTo>
                  <a:cubicBezTo>
                    <a:pt x="12208" y="379"/>
                    <a:pt x="12067" y="341"/>
                    <a:pt x="11924" y="341"/>
                  </a:cubicBezTo>
                  <a:cubicBezTo>
                    <a:pt x="11757" y="341"/>
                    <a:pt x="11587" y="393"/>
                    <a:pt x="11398" y="473"/>
                  </a:cubicBezTo>
                  <a:cubicBezTo>
                    <a:pt x="11335" y="500"/>
                    <a:pt x="11251" y="563"/>
                    <a:pt x="11161" y="591"/>
                  </a:cubicBezTo>
                  <a:cubicBezTo>
                    <a:pt x="11161" y="563"/>
                    <a:pt x="11133" y="535"/>
                    <a:pt x="11105" y="500"/>
                  </a:cubicBezTo>
                  <a:cubicBezTo>
                    <a:pt x="10958" y="361"/>
                    <a:pt x="10783" y="270"/>
                    <a:pt x="10580" y="214"/>
                  </a:cubicBezTo>
                  <a:cubicBezTo>
                    <a:pt x="10377" y="123"/>
                    <a:pt x="10175" y="39"/>
                    <a:pt x="9965" y="11"/>
                  </a:cubicBezTo>
                  <a:cubicBezTo>
                    <a:pt x="9915" y="3"/>
                    <a:pt x="9866" y="0"/>
                    <a:pt x="98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79"/>
            <p:cNvSpPr/>
            <p:nvPr/>
          </p:nvSpPr>
          <p:spPr>
            <a:xfrm>
              <a:off x="5757527" y="2292128"/>
              <a:ext cx="450799" cy="103581"/>
            </a:xfrm>
            <a:custGeom>
              <a:rect b="b" l="l" r="r" t="t"/>
              <a:pathLst>
                <a:path extrusionOk="0" h="4552" w="19811">
                  <a:moveTo>
                    <a:pt x="14997" y="1374"/>
                  </a:moveTo>
                  <a:cubicBezTo>
                    <a:pt x="14998" y="1374"/>
                    <a:pt x="14993" y="1382"/>
                    <a:pt x="14983" y="1396"/>
                  </a:cubicBezTo>
                  <a:lnTo>
                    <a:pt x="14983" y="1396"/>
                  </a:lnTo>
                  <a:cubicBezTo>
                    <a:pt x="14991" y="1381"/>
                    <a:pt x="14996" y="1374"/>
                    <a:pt x="14997" y="1374"/>
                  </a:cubicBezTo>
                  <a:close/>
                  <a:moveTo>
                    <a:pt x="14976" y="1405"/>
                  </a:moveTo>
                  <a:cubicBezTo>
                    <a:pt x="14969" y="1413"/>
                    <a:pt x="14961" y="1422"/>
                    <a:pt x="14950" y="1433"/>
                  </a:cubicBezTo>
                  <a:cubicBezTo>
                    <a:pt x="14950" y="1405"/>
                    <a:pt x="14950" y="1405"/>
                    <a:pt x="14976" y="1405"/>
                  </a:cubicBezTo>
                  <a:close/>
                  <a:moveTo>
                    <a:pt x="14363" y="2048"/>
                  </a:moveTo>
                  <a:cubicBezTo>
                    <a:pt x="14391" y="2076"/>
                    <a:pt x="14426" y="2104"/>
                    <a:pt x="14482" y="2104"/>
                  </a:cubicBezTo>
                  <a:cubicBezTo>
                    <a:pt x="14391" y="2132"/>
                    <a:pt x="14307" y="2167"/>
                    <a:pt x="14216" y="2195"/>
                  </a:cubicBezTo>
                  <a:lnTo>
                    <a:pt x="14216" y="2132"/>
                  </a:lnTo>
                  <a:cubicBezTo>
                    <a:pt x="14251" y="2104"/>
                    <a:pt x="14307" y="2076"/>
                    <a:pt x="14363" y="2048"/>
                  </a:cubicBezTo>
                  <a:close/>
                  <a:moveTo>
                    <a:pt x="15265" y="1873"/>
                  </a:moveTo>
                  <a:cubicBezTo>
                    <a:pt x="15265" y="2020"/>
                    <a:pt x="15328" y="2132"/>
                    <a:pt x="15440" y="2251"/>
                  </a:cubicBezTo>
                  <a:cubicBezTo>
                    <a:pt x="15412" y="2279"/>
                    <a:pt x="15356" y="2307"/>
                    <a:pt x="15300" y="2342"/>
                  </a:cubicBezTo>
                  <a:cubicBezTo>
                    <a:pt x="15209" y="2195"/>
                    <a:pt x="15090" y="2104"/>
                    <a:pt x="14916" y="2076"/>
                  </a:cubicBezTo>
                  <a:cubicBezTo>
                    <a:pt x="14978" y="2048"/>
                    <a:pt x="15006" y="2048"/>
                    <a:pt x="15034" y="2020"/>
                  </a:cubicBezTo>
                  <a:cubicBezTo>
                    <a:pt x="15125" y="1992"/>
                    <a:pt x="15181" y="1929"/>
                    <a:pt x="15265" y="1873"/>
                  </a:cubicBezTo>
                  <a:close/>
                  <a:moveTo>
                    <a:pt x="16045" y="1"/>
                  </a:moveTo>
                  <a:cubicBezTo>
                    <a:pt x="15718" y="1"/>
                    <a:pt x="15397" y="371"/>
                    <a:pt x="15181" y="594"/>
                  </a:cubicBezTo>
                  <a:cubicBezTo>
                    <a:pt x="15153" y="594"/>
                    <a:pt x="15153" y="594"/>
                    <a:pt x="15125" y="621"/>
                  </a:cubicBezTo>
                  <a:cubicBezTo>
                    <a:pt x="15062" y="531"/>
                    <a:pt x="14950" y="447"/>
                    <a:pt x="14832" y="419"/>
                  </a:cubicBezTo>
                  <a:cubicBezTo>
                    <a:pt x="14766" y="391"/>
                    <a:pt x="14702" y="379"/>
                    <a:pt x="14641" y="379"/>
                  </a:cubicBezTo>
                  <a:cubicBezTo>
                    <a:pt x="14375" y="379"/>
                    <a:pt x="14150" y="608"/>
                    <a:pt x="13986" y="824"/>
                  </a:cubicBezTo>
                  <a:cubicBezTo>
                    <a:pt x="13958" y="880"/>
                    <a:pt x="13902" y="943"/>
                    <a:pt x="13867" y="999"/>
                  </a:cubicBezTo>
                  <a:cubicBezTo>
                    <a:pt x="13811" y="1055"/>
                    <a:pt x="13783" y="1118"/>
                    <a:pt x="13727" y="1174"/>
                  </a:cubicBezTo>
                  <a:cubicBezTo>
                    <a:pt x="13636" y="1321"/>
                    <a:pt x="13552" y="1468"/>
                    <a:pt x="13489" y="1642"/>
                  </a:cubicBezTo>
                  <a:cubicBezTo>
                    <a:pt x="13405" y="1642"/>
                    <a:pt x="13342" y="1670"/>
                    <a:pt x="13286" y="1670"/>
                  </a:cubicBezTo>
                  <a:cubicBezTo>
                    <a:pt x="13028" y="1754"/>
                    <a:pt x="12818" y="1929"/>
                    <a:pt x="12643" y="2104"/>
                  </a:cubicBezTo>
                  <a:cubicBezTo>
                    <a:pt x="12491" y="1972"/>
                    <a:pt x="12306" y="1908"/>
                    <a:pt x="12112" y="1908"/>
                  </a:cubicBezTo>
                  <a:cubicBezTo>
                    <a:pt x="12047" y="1908"/>
                    <a:pt x="11982" y="1915"/>
                    <a:pt x="11916" y="1929"/>
                  </a:cubicBezTo>
                  <a:cubicBezTo>
                    <a:pt x="11804" y="1957"/>
                    <a:pt x="11713" y="2020"/>
                    <a:pt x="11629" y="2076"/>
                  </a:cubicBezTo>
                  <a:cubicBezTo>
                    <a:pt x="11629" y="2020"/>
                    <a:pt x="11594" y="1992"/>
                    <a:pt x="11594" y="1957"/>
                  </a:cubicBezTo>
                  <a:cubicBezTo>
                    <a:pt x="11482" y="1607"/>
                    <a:pt x="11161" y="1377"/>
                    <a:pt x="10783" y="1377"/>
                  </a:cubicBezTo>
                  <a:cubicBezTo>
                    <a:pt x="10405" y="1405"/>
                    <a:pt x="10140" y="1607"/>
                    <a:pt x="9937" y="1901"/>
                  </a:cubicBezTo>
                  <a:cubicBezTo>
                    <a:pt x="9881" y="1873"/>
                    <a:pt x="9846" y="1845"/>
                    <a:pt x="9790" y="1817"/>
                  </a:cubicBezTo>
                  <a:cubicBezTo>
                    <a:pt x="9762" y="1698"/>
                    <a:pt x="9706" y="1607"/>
                    <a:pt x="9615" y="1496"/>
                  </a:cubicBezTo>
                  <a:cubicBezTo>
                    <a:pt x="9531" y="1388"/>
                    <a:pt x="9399" y="1340"/>
                    <a:pt x="9263" y="1340"/>
                  </a:cubicBezTo>
                  <a:cubicBezTo>
                    <a:pt x="9027" y="1340"/>
                    <a:pt x="8777" y="1487"/>
                    <a:pt x="8741" y="1726"/>
                  </a:cubicBezTo>
                  <a:cubicBezTo>
                    <a:pt x="8713" y="1957"/>
                    <a:pt x="8622" y="2167"/>
                    <a:pt x="8566" y="2398"/>
                  </a:cubicBezTo>
                  <a:lnTo>
                    <a:pt x="8511" y="2398"/>
                  </a:lnTo>
                  <a:cubicBezTo>
                    <a:pt x="8273" y="2426"/>
                    <a:pt x="8098" y="2600"/>
                    <a:pt x="8014" y="2831"/>
                  </a:cubicBezTo>
                  <a:cubicBezTo>
                    <a:pt x="8014" y="2866"/>
                    <a:pt x="7986" y="2922"/>
                    <a:pt x="7986" y="2978"/>
                  </a:cubicBezTo>
                  <a:cubicBezTo>
                    <a:pt x="7958" y="3006"/>
                    <a:pt x="7923" y="3041"/>
                    <a:pt x="7895" y="3097"/>
                  </a:cubicBezTo>
                  <a:cubicBezTo>
                    <a:pt x="7811" y="3069"/>
                    <a:pt x="7748" y="3069"/>
                    <a:pt x="7664" y="3069"/>
                  </a:cubicBezTo>
                  <a:cubicBezTo>
                    <a:pt x="7462" y="3069"/>
                    <a:pt x="7287" y="3181"/>
                    <a:pt x="7196" y="3356"/>
                  </a:cubicBezTo>
                  <a:cubicBezTo>
                    <a:pt x="7084" y="3272"/>
                    <a:pt x="6909" y="3216"/>
                    <a:pt x="6734" y="3216"/>
                  </a:cubicBezTo>
                  <a:cubicBezTo>
                    <a:pt x="6560" y="3216"/>
                    <a:pt x="6385" y="3272"/>
                    <a:pt x="6238" y="3356"/>
                  </a:cubicBezTo>
                  <a:cubicBezTo>
                    <a:pt x="6175" y="3272"/>
                    <a:pt x="6091" y="3181"/>
                    <a:pt x="6000" y="3125"/>
                  </a:cubicBezTo>
                  <a:cubicBezTo>
                    <a:pt x="5871" y="3051"/>
                    <a:pt x="5733" y="3022"/>
                    <a:pt x="5595" y="3022"/>
                  </a:cubicBezTo>
                  <a:cubicBezTo>
                    <a:pt x="5457" y="3022"/>
                    <a:pt x="5319" y="3051"/>
                    <a:pt x="5189" y="3097"/>
                  </a:cubicBezTo>
                  <a:lnTo>
                    <a:pt x="5161" y="3069"/>
                  </a:lnTo>
                  <a:cubicBezTo>
                    <a:pt x="4983" y="2807"/>
                    <a:pt x="4711" y="2675"/>
                    <a:pt x="4415" y="2675"/>
                  </a:cubicBezTo>
                  <a:cubicBezTo>
                    <a:pt x="4316" y="2675"/>
                    <a:pt x="4214" y="2689"/>
                    <a:pt x="4112" y="2719"/>
                  </a:cubicBezTo>
                  <a:cubicBezTo>
                    <a:pt x="4077" y="2719"/>
                    <a:pt x="4021" y="2747"/>
                    <a:pt x="3993" y="2747"/>
                  </a:cubicBezTo>
                  <a:cubicBezTo>
                    <a:pt x="3938" y="2628"/>
                    <a:pt x="3847" y="2481"/>
                    <a:pt x="3700" y="2426"/>
                  </a:cubicBezTo>
                  <a:cubicBezTo>
                    <a:pt x="3575" y="2349"/>
                    <a:pt x="3443" y="2317"/>
                    <a:pt x="3312" y="2317"/>
                  </a:cubicBezTo>
                  <a:cubicBezTo>
                    <a:pt x="3143" y="2317"/>
                    <a:pt x="2975" y="2371"/>
                    <a:pt x="2826" y="2453"/>
                  </a:cubicBezTo>
                  <a:cubicBezTo>
                    <a:pt x="2798" y="2481"/>
                    <a:pt x="2770" y="2481"/>
                    <a:pt x="2742" y="2516"/>
                  </a:cubicBezTo>
                  <a:cubicBezTo>
                    <a:pt x="2595" y="2279"/>
                    <a:pt x="2364" y="2167"/>
                    <a:pt x="2099" y="2132"/>
                  </a:cubicBezTo>
                  <a:cubicBezTo>
                    <a:pt x="1924" y="2132"/>
                    <a:pt x="1749" y="2167"/>
                    <a:pt x="1602" y="2251"/>
                  </a:cubicBezTo>
                  <a:cubicBezTo>
                    <a:pt x="1578" y="1920"/>
                    <a:pt x="1306" y="1654"/>
                    <a:pt x="986" y="1654"/>
                  </a:cubicBezTo>
                  <a:cubicBezTo>
                    <a:pt x="940" y="1654"/>
                    <a:pt x="894" y="1659"/>
                    <a:pt x="847" y="1670"/>
                  </a:cubicBezTo>
                  <a:cubicBezTo>
                    <a:pt x="700" y="1929"/>
                    <a:pt x="497" y="2167"/>
                    <a:pt x="294" y="2398"/>
                  </a:cubicBezTo>
                  <a:cubicBezTo>
                    <a:pt x="176" y="2544"/>
                    <a:pt x="57" y="2628"/>
                    <a:pt x="29" y="2831"/>
                  </a:cubicBezTo>
                  <a:cubicBezTo>
                    <a:pt x="1" y="2978"/>
                    <a:pt x="29" y="3097"/>
                    <a:pt x="92" y="3216"/>
                  </a:cubicBezTo>
                  <a:cubicBezTo>
                    <a:pt x="148" y="3300"/>
                    <a:pt x="267" y="3328"/>
                    <a:pt x="350" y="3356"/>
                  </a:cubicBezTo>
                  <a:cubicBezTo>
                    <a:pt x="378" y="3328"/>
                    <a:pt x="441" y="3328"/>
                    <a:pt x="469" y="3300"/>
                  </a:cubicBezTo>
                  <a:cubicBezTo>
                    <a:pt x="469" y="3328"/>
                    <a:pt x="469" y="3356"/>
                    <a:pt x="497" y="3390"/>
                  </a:cubicBezTo>
                  <a:cubicBezTo>
                    <a:pt x="553" y="3390"/>
                    <a:pt x="616" y="3418"/>
                    <a:pt x="672" y="3418"/>
                  </a:cubicBezTo>
                  <a:cubicBezTo>
                    <a:pt x="819" y="3446"/>
                    <a:pt x="966" y="3446"/>
                    <a:pt x="1106" y="3446"/>
                  </a:cubicBezTo>
                  <a:cubicBezTo>
                    <a:pt x="1158" y="3430"/>
                    <a:pt x="1229" y="3414"/>
                    <a:pt x="1296" y="3414"/>
                  </a:cubicBezTo>
                  <a:cubicBezTo>
                    <a:pt x="1345" y="3414"/>
                    <a:pt x="1392" y="3423"/>
                    <a:pt x="1427" y="3446"/>
                  </a:cubicBezTo>
                  <a:cubicBezTo>
                    <a:pt x="1455" y="3474"/>
                    <a:pt x="1490" y="3502"/>
                    <a:pt x="1518" y="3530"/>
                  </a:cubicBezTo>
                  <a:cubicBezTo>
                    <a:pt x="1574" y="3530"/>
                    <a:pt x="1630" y="3502"/>
                    <a:pt x="1721" y="3502"/>
                  </a:cubicBezTo>
                  <a:cubicBezTo>
                    <a:pt x="1777" y="3446"/>
                    <a:pt x="1840" y="3390"/>
                    <a:pt x="1924" y="3356"/>
                  </a:cubicBezTo>
                  <a:cubicBezTo>
                    <a:pt x="1924" y="3390"/>
                    <a:pt x="1952" y="3418"/>
                    <a:pt x="1980" y="3474"/>
                  </a:cubicBezTo>
                  <a:cubicBezTo>
                    <a:pt x="2126" y="3455"/>
                    <a:pt x="2271" y="3445"/>
                    <a:pt x="2415" y="3445"/>
                  </a:cubicBezTo>
                  <a:cubicBezTo>
                    <a:pt x="2676" y="3445"/>
                    <a:pt x="2932" y="3476"/>
                    <a:pt x="3175" y="3530"/>
                  </a:cubicBezTo>
                  <a:cubicBezTo>
                    <a:pt x="3497" y="3593"/>
                    <a:pt x="3763" y="3705"/>
                    <a:pt x="4021" y="3852"/>
                  </a:cubicBezTo>
                  <a:cubicBezTo>
                    <a:pt x="4315" y="4027"/>
                    <a:pt x="4637" y="3999"/>
                    <a:pt x="4951" y="4090"/>
                  </a:cubicBezTo>
                  <a:cubicBezTo>
                    <a:pt x="4986" y="4118"/>
                    <a:pt x="5014" y="4118"/>
                    <a:pt x="5014" y="4146"/>
                  </a:cubicBezTo>
                  <a:cubicBezTo>
                    <a:pt x="5206" y="4105"/>
                    <a:pt x="5405" y="4090"/>
                    <a:pt x="5605" y="4090"/>
                  </a:cubicBezTo>
                  <a:cubicBezTo>
                    <a:pt x="5856" y="4090"/>
                    <a:pt x="6108" y="4114"/>
                    <a:pt x="6350" y="4146"/>
                  </a:cubicBezTo>
                  <a:cubicBezTo>
                    <a:pt x="6588" y="4174"/>
                    <a:pt x="6846" y="4230"/>
                    <a:pt x="7112" y="4320"/>
                  </a:cubicBezTo>
                  <a:cubicBezTo>
                    <a:pt x="7224" y="4348"/>
                    <a:pt x="7343" y="4376"/>
                    <a:pt x="7434" y="4404"/>
                  </a:cubicBezTo>
                  <a:cubicBezTo>
                    <a:pt x="7490" y="4439"/>
                    <a:pt x="7518" y="4467"/>
                    <a:pt x="7546" y="4495"/>
                  </a:cubicBezTo>
                  <a:cubicBezTo>
                    <a:pt x="7636" y="4495"/>
                    <a:pt x="7720" y="4523"/>
                    <a:pt x="7811" y="4551"/>
                  </a:cubicBezTo>
                  <a:cubicBezTo>
                    <a:pt x="7895" y="4523"/>
                    <a:pt x="8014" y="4523"/>
                    <a:pt x="8098" y="4495"/>
                  </a:cubicBezTo>
                  <a:cubicBezTo>
                    <a:pt x="8392" y="4467"/>
                    <a:pt x="8713" y="4404"/>
                    <a:pt x="9035" y="4404"/>
                  </a:cubicBezTo>
                  <a:cubicBezTo>
                    <a:pt x="9120" y="4397"/>
                    <a:pt x="9202" y="4394"/>
                    <a:pt x="9283" y="4394"/>
                  </a:cubicBezTo>
                  <a:cubicBezTo>
                    <a:pt x="9510" y="4394"/>
                    <a:pt x="9728" y="4421"/>
                    <a:pt x="9965" y="4467"/>
                  </a:cubicBezTo>
                  <a:cubicBezTo>
                    <a:pt x="10056" y="4495"/>
                    <a:pt x="10140" y="4495"/>
                    <a:pt x="10259" y="4523"/>
                  </a:cubicBezTo>
                  <a:cubicBezTo>
                    <a:pt x="10315" y="4523"/>
                    <a:pt x="10405" y="4523"/>
                    <a:pt x="10461" y="4551"/>
                  </a:cubicBezTo>
                  <a:cubicBezTo>
                    <a:pt x="10489" y="4523"/>
                    <a:pt x="10517" y="4495"/>
                    <a:pt x="10545" y="4495"/>
                  </a:cubicBezTo>
                  <a:cubicBezTo>
                    <a:pt x="10811" y="4404"/>
                    <a:pt x="11070" y="4348"/>
                    <a:pt x="11363" y="4320"/>
                  </a:cubicBezTo>
                  <a:cubicBezTo>
                    <a:pt x="11629" y="4265"/>
                    <a:pt x="11916" y="4265"/>
                    <a:pt x="12154" y="4265"/>
                  </a:cubicBezTo>
                  <a:lnTo>
                    <a:pt x="12503" y="4265"/>
                  </a:lnTo>
                  <a:cubicBezTo>
                    <a:pt x="12559" y="4202"/>
                    <a:pt x="12587" y="4146"/>
                    <a:pt x="12643" y="4090"/>
                  </a:cubicBezTo>
                  <a:cubicBezTo>
                    <a:pt x="12643" y="4146"/>
                    <a:pt x="12678" y="4202"/>
                    <a:pt x="12706" y="4265"/>
                  </a:cubicBezTo>
                  <a:lnTo>
                    <a:pt x="12706" y="4292"/>
                  </a:lnTo>
                  <a:cubicBezTo>
                    <a:pt x="12818" y="4320"/>
                    <a:pt x="12937" y="4320"/>
                    <a:pt x="13056" y="4320"/>
                  </a:cubicBezTo>
                  <a:cubicBezTo>
                    <a:pt x="13171" y="4306"/>
                    <a:pt x="13286" y="4299"/>
                    <a:pt x="13406" y="4299"/>
                  </a:cubicBezTo>
                  <a:cubicBezTo>
                    <a:pt x="13526" y="4299"/>
                    <a:pt x="13650" y="4306"/>
                    <a:pt x="13783" y="4320"/>
                  </a:cubicBezTo>
                  <a:cubicBezTo>
                    <a:pt x="13839" y="4265"/>
                    <a:pt x="13902" y="4202"/>
                    <a:pt x="13958" y="4146"/>
                  </a:cubicBezTo>
                  <a:cubicBezTo>
                    <a:pt x="13986" y="4202"/>
                    <a:pt x="14014" y="4230"/>
                    <a:pt x="14041" y="4265"/>
                  </a:cubicBezTo>
                  <a:cubicBezTo>
                    <a:pt x="14188" y="4230"/>
                    <a:pt x="14335" y="4230"/>
                    <a:pt x="14454" y="4202"/>
                  </a:cubicBezTo>
                  <a:cubicBezTo>
                    <a:pt x="14538" y="4202"/>
                    <a:pt x="14657" y="4202"/>
                    <a:pt x="14741" y="4174"/>
                  </a:cubicBezTo>
                  <a:cubicBezTo>
                    <a:pt x="14916" y="4118"/>
                    <a:pt x="15090" y="4090"/>
                    <a:pt x="15300" y="4055"/>
                  </a:cubicBezTo>
                  <a:cubicBezTo>
                    <a:pt x="15384" y="3971"/>
                    <a:pt x="15475" y="3880"/>
                    <a:pt x="15531" y="3796"/>
                  </a:cubicBezTo>
                  <a:cubicBezTo>
                    <a:pt x="15559" y="3880"/>
                    <a:pt x="15587" y="3943"/>
                    <a:pt x="15615" y="3999"/>
                  </a:cubicBezTo>
                  <a:cubicBezTo>
                    <a:pt x="15853" y="3971"/>
                    <a:pt x="16055" y="3943"/>
                    <a:pt x="16258" y="3915"/>
                  </a:cubicBezTo>
                  <a:cubicBezTo>
                    <a:pt x="16423" y="3887"/>
                    <a:pt x="16610" y="3844"/>
                    <a:pt x="16783" y="3844"/>
                  </a:cubicBezTo>
                  <a:cubicBezTo>
                    <a:pt x="16823" y="3844"/>
                    <a:pt x="16863" y="3847"/>
                    <a:pt x="16901" y="3852"/>
                  </a:cubicBezTo>
                  <a:cubicBezTo>
                    <a:pt x="17094" y="3754"/>
                    <a:pt x="17330" y="3708"/>
                    <a:pt x="17560" y="3708"/>
                  </a:cubicBezTo>
                  <a:cubicBezTo>
                    <a:pt x="17672" y="3708"/>
                    <a:pt x="17784" y="3719"/>
                    <a:pt x="17887" y="3740"/>
                  </a:cubicBezTo>
                  <a:cubicBezTo>
                    <a:pt x="17973" y="3773"/>
                    <a:pt x="18069" y="3786"/>
                    <a:pt x="18163" y="3786"/>
                  </a:cubicBezTo>
                  <a:cubicBezTo>
                    <a:pt x="18229" y="3786"/>
                    <a:pt x="18295" y="3780"/>
                    <a:pt x="18356" y="3768"/>
                  </a:cubicBezTo>
                  <a:cubicBezTo>
                    <a:pt x="18503" y="3649"/>
                    <a:pt x="18649" y="3530"/>
                    <a:pt x="18796" y="3418"/>
                  </a:cubicBezTo>
                  <a:cubicBezTo>
                    <a:pt x="18857" y="3435"/>
                    <a:pt x="18920" y="3444"/>
                    <a:pt x="18983" y="3444"/>
                  </a:cubicBezTo>
                  <a:cubicBezTo>
                    <a:pt x="19130" y="3444"/>
                    <a:pt x="19274" y="3394"/>
                    <a:pt x="19377" y="3272"/>
                  </a:cubicBezTo>
                  <a:cubicBezTo>
                    <a:pt x="19523" y="3097"/>
                    <a:pt x="19670" y="2950"/>
                    <a:pt x="19726" y="2719"/>
                  </a:cubicBezTo>
                  <a:cubicBezTo>
                    <a:pt x="19810" y="2481"/>
                    <a:pt x="19698" y="2132"/>
                    <a:pt x="19433" y="2020"/>
                  </a:cubicBezTo>
                  <a:cubicBezTo>
                    <a:pt x="19303" y="1960"/>
                    <a:pt x="19176" y="1934"/>
                    <a:pt x="19053" y="1934"/>
                  </a:cubicBezTo>
                  <a:cubicBezTo>
                    <a:pt x="18818" y="1934"/>
                    <a:pt x="18595" y="2029"/>
                    <a:pt x="18384" y="2167"/>
                  </a:cubicBezTo>
                  <a:cubicBezTo>
                    <a:pt x="18300" y="2048"/>
                    <a:pt x="18209" y="1992"/>
                    <a:pt x="18097" y="1929"/>
                  </a:cubicBezTo>
                  <a:cubicBezTo>
                    <a:pt x="18181" y="1817"/>
                    <a:pt x="18209" y="1670"/>
                    <a:pt x="18125" y="1551"/>
                  </a:cubicBezTo>
                  <a:cubicBezTo>
                    <a:pt x="18062" y="1431"/>
                    <a:pt x="17934" y="1354"/>
                    <a:pt x="17802" y="1354"/>
                  </a:cubicBezTo>
                  <a:cubicBezTo>
                    <a:pt x="17743" y="1354"/>
                    <a:pt x="17683" y="1370"/>
                    <a:pt x="17629" y="1405"/>
                  </a:cubicBezTo>
                  <a:cubicBezTo>
                    <a:pt x="17601" y="1433"/>
                    <a:pt x="17573" y="1468"/>
                    <a:pt x="17510" y="1524"/>
                  </a:cubicBezTo>
                  <a:cubicBezTo>
                    <a:pt x="17601" y="1258"/>
                    <a:pt x="17712" y="1027"/>
                    <a:pt x="17712" y="768"/>
                  </a:cubicBezTo>
                  <a:cubicBezTo>
                    <a:pt x="17745" y="416"/>
                    <a:pt x="17424" y="240"/>
                    <a:pt x="17128" y="240"/>
                  </a:cubicBezTo>
                  <a:cubicBezTo>
                    <a:pt x="17101" y="240"/>
                    <a:pt x="17074" y="241"/>
                    <a:pt x="17048" y="244"/>
                  </a:cubicBezTo>
                  <a:cubicBezTo>
                    <a:pt x="16901" y="272"/>
                    <a:pt x="16755" y="356"/>
                    <a:pt x="16608" y="475"/>
                  </a:cubicBezTo>
                  <a:cubicBezTo>
                    <a:pt x="16608" y="181"/>
                    <a:pt x="16377" y="34"/>
                    <a:pt x="16111" y="6"/>
                  </a:cubicBezTo>
                  <a:cubicBezTo>
                    <a:pt x="16089" y="3"/>
                    <a:pt x="16067" y="1"/>
                    <a:pt x="1604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79"/>
            <p:cNvSpPr/>
            <p:nvPr/>
          </p:nvSpPr>
          <p:spPr>
            <a:xfrm>
              <a:off x="5938838" y="2268804"/>
              <a:ext cx="158102" cy="49902"/>
            </a:xfrm>
            <a:custGeom>
              <a:rect b="b" l="l" r="r" t="t"/>
              <a:pathLst>
                <a:path extrusionOk="0" h="2193" w="6948">
                  <a:moveTo>
                    <a:pt x="1070" y="0"/>
                  </a:moveTo>
                  <a:cubicBezTo>
                    <a:pt x="1030" y="0"/>
                    <a:pt x="989" y="4"/>
                    <a:pt x="948" y="10"/>
                  </a:cubicBezTo>
                  <a:cubicBezTo>
                    <a:pt x="626" y="101"/>
                    <a:pt x="424" y="479"/>
                    <a:pt x="221" y="682"/>
                  </a:cubicBezTo>
                  <a:cubicBezTo>
                    <a:pt x="1" y="925"/>
                    <a:pt x="203" y="1326"/>
                    <a:pt x="477" y="1326"/>
                  </a:cubicBezTo>
                  <a:cubicBezTo>
                    <a:pt x="534" y="1326"/>
                    <a:pt x="594" y="1309"/>
                    <a:pt x="654" y="1269"/>
                  </a:cubicBezTo>
                  <a:cubicBezTo>
                    <a:pt x="773" y="1178"/>
                    <a:pt x="892" y="1122"/>
                    <a:pt x="1004" y="1003"/>
                  </a:cubicBezTo>
                  <a:cubicBezTo>
                    <a:pt x="1070" y="1044"/>
                    <a:pt x="1150" y="1073"/>
                    <a:pt x="1221" y="1073"/>
                  </a:cubicBezTo>
                  <a:cubicBezTo>
                    <a:pt x="1249" y="1073"/>
                    <a:pt x="1274" y="1069"/>
                    <a:pt x="1298" y="1059"/>
                  </a:cubicBezTo>
                  <a:lnTo>
                    <a:pt x="1326" y="1031"/>
                  </a:lnTo>
                  <a:cubicBezTo>
                    <a:pt x="1354" y="1094"/>
                    <a:pt x="1389" y="1150"/>
                    <a:pt x="1445" y="1178"/>
                  </a:cubicBezTo>
                  <a:cubicBezTo>
                    <a:pt x="1524" y="1258"/>
                    <a:pt x="1629" y="1297"/>
                    <a:pt x="1732" y="1297"/>
                  </a:cubicBezTo>
                  <a:cubicBezTo>
                    <a:pt x="1782" y="1297"/>
                    <a:pt x="1832" y="1287"/>
                    <a:pt x="1878" y="1269"/>
                  </a:cubicBezTo>
                  <a:cubicBezTo>
                    <a:pt x="1913" y="1381"/>
                    <a:pt x="1969" y="1472"/>
                    <a:pt x="2053" y="1528"/>
                  </a:cubicBezTo>
                  <a:cubicBezTo>
                    <a:pt x="2172" y="1646"/>
                    <a:pt x="2291" y="1702"/>
                    <a:pt x="2437" y="1702"/>
                  </a:cubicBezTo>
                  <a:cubicBezTo>
                    <a:pt x="2521" y="1968"/>
                    <a:pt x="2752" y="2171"/>
                    <a:pt x="3046" y="2171"/>
                  </a:cubicBezTo>
                  <a:cubicBezTo>
                    <a:pt x="3221" y="2171"/>
                    <a:pt x="3339" y="2108"/>
                    <a:pt x="3451" y="2024"/>
                  </a:cubicBezTo>
                  <a:cubicBezTo>
                    <a:pt x="3578" y="2130"/>
                    <a:pt x="3734" y="2192"/>
                    <a:pt x="3895" y="2192"/>
                  </a:cubicBezTo>
                  <a:cubicBezTo>
                    <a:pt x="4001" y="2192"/>
                    <a:pt x="4109" y="2166"/>
                    <a:pt x="4214" y="2108"/>
                  </a:cubicBezTo>
                  <a:cubicBezTo>
                    <a:pt x="4325" y="2052"/>
                    <a:pt x="4416" y="1968"/>
                    <a:pt x="4535" y="1849"/>
                  </a:cubicBezTo>
                  <a:cubicBezTo>
                    <a:pt x="4605" y="1891"/>
                    <a:pt x="4684" y="1912"/>
                    <a:pt x="4760" y="1912"/>
                  </a:cubicBezTo>
                  <a:cubicBezTo>
                    <a:pt x="4836" y="1912"/>
                    <a:pt x="4909" y="1891"/>
                    <a:pt x="4969" y="1849"/>
                  </a:cubicBezTo>
                  <a:cubicBezTo>
                    <a:pt x="5143" y="1758"/>
                    <a:pt x="5199" y="1619"/>
                    <a:pt x="5290" y="1472"/>
                  </a:cubicBezTo>
                  <a:cubicBezTo>
                    <a:pt x="5318" y="1472"/>
                    <a:pt x="5346" y="1409"/>
                    <a:pt x="5374" y="1381"/>
                  </a:cubicBezTo>
                  <a:cubicBezTo>
                    <a:pt x="5437" y="1444"/>
                    <a:pt x="5612" y="1444"/>
                    <a:pt x="5668" y="1444"/>
                  </a:cubicBezTo>
                  <a:cubicBezTo>
                    <a:pt x="5843" y="1444"/>
                    <a:pt x="6018" y="1381"/>
                    <a:pt x="6164" y="1297"/>
                  </a:cubicBezTo>
                  <a:cubicBezTo>
                    <a:pt x="6283" y="1269"/>
                    <a:pt x="6367" y="1206"/>
                    <a:pt x="6458" y="1150"/>
                  </a:cubicBezTo>
                  <a:cubicBezTo>
                    <a:pt x="6514" y="1094"/>
                    <a:pt x="6598" y="1003"/>
                    <a:pt x="6689" y="975"/>
                  </a:cubicBezTo>
                  <a:lnTo>
                    <a:pt x="6745" y="975"/>
                  </a:lnTo>
                  <a:cubicBezTo>
                    <a:pt x="6892" y="919"/>
                    <a:pt x="6948" y="654"/>
                    <a:pt x="6745" y="598"/>
                  </a:cubicBezTo>
                  <a:cubicBezTo>
                    <a:pt x="6721" y="594"/>
                    <a:pt x="6697" y="592"/>
                    <a:pt x="6673" y="592"/>
                  </a:cubicBezTo>
                  <a:cubicBezTo>
                    <a:pt x="6365" y="592"/>
                    <a:pt x="6072" y="904"/>
                    <a:pt x="5748" y="904"/>
                  </a:cubicBezTo>
                  <a:cubicBezTo>
                    <a:pt x="5703" y="904"/>
                    <a:pt x="5658" y="898"/>
                    <a:pt x="5612" y="884"/>
                  </a:cubicBezTo>
                  <a:cubicBezTo>
                    <a:pt x="5465" y="828"/>
                    <a:pt x="5346" y="772"/>
                    <a:pt x="5234" y="772"/>
                  </a:cubicBezTo>
                  <a:cubicBezTo>
                    <a:pt x="5171" y="682"/>
                    <a:pt x="5116" y="626"/>
                    <a:pt x="5025" y="570"/>
                  </a:cubicBezTo>
                  <a:cubicBezTo>
                    <a:pt x="4925" y="514"/>
                    <a:pt x="4833" y="490"/>
                    <a:pt x="4747" y="490"/>
                  </a:cubicBezTo>
                  <a:cubicBezTo>
                    <a:pt x="4560" y="490"/>
                    <a:pt x="4399" y="601"/>
                    <a:pt x="4241" y="744"/>
                  </a:cubicBezTo>
                  <a:cubicBezTo>
                    <a:pt x="4186" y="654"/>
                    <a:pt x="4095" y="570"/>
                    <a:pt x="4011" y="535"/>
                  </a:cubicBezTo>
                  <a:cubicBezTo>
                    <a:pt x="3917" y="490"/>
                    <a:pt x="3806" y="461"/>
                    <a:pt x="3700" y="461"/>
                  </a:cubicBezTo>
                  <a:cubicBezTo>
                    <a:pt x="3607" y="461"/>
                    <a:pt x="3520" y="483"/>
                    <a:pt x="3451" y="535"/>
                  </a:cubicBezTo>
                  <a:cubicBezTo>
                    <a:pt x="3395" y="570"/>
                    <a:pt x="3339" y="598"/>
                    <a:pt x="3277" y="654"/>
                  </a:cubicBezTo>
                  <a:cubicBezTo>
                    <a:pt x="3165" y="535"/>
                    <a:pt x="3018" y="479"/>
                    <a:pt x="2871" y="479"/>
                  </a:cubicBezTo>
                  <a:cubicBezTo>
                    <a:pt x="2787" y="479"/>
                    <a:pt x="2668" y="507"/>
                    <a:pt x="2577" y="570"/>
                  </a:cubicBezTo>
                  <a:cubicBezTo>
                    <a:pt x="2549" y="507"/>
                    <a:pt x="2521" y="479"/>
                    <a:pt x="2493" y="423"/>
                  </a:cubicBezTo>
                  <a:cubicBezTo>
                    <a:pt x="2379" y="330"/>
                    <a:pt x="2229" y="258"/>
                    <a:pt x="2073" y="258"/>
                  </a:cubicBezTo>
                  <a:cubicBezTo>
                    <a:pt x="2029" y="258"/>
                    <a:pt x="1985" y="264"/>
                    <a:pt x="1941" y="276"/>
                  </a:cubicBezTo>
                  <a:lnTo>
                    <a:pt x="1913" y="276"/>
                  </a:lnTo>
                  <a:cubicBezTo>
                    <a:pt x="1878" y="248"/>
                    <a:pt x="1878" y="248"/>
                    <a:pt x="1850" y="220"/>
                  </a:cubicBezTo>
                  <a:cubicBezTo>
                    <a:pt x="1752" y="140"/>
                    <a:pt x="1656" y="101"/>
                    <a:pt x="1560" y="101"/>
                  </a:cubicBezTo>
                  <a:cubicBezTo>
                    <a:pt x="1512" y="101"/>
                    <a:pt x="1465" y="111"/>
                    <a:pt x="1417" y="129"/>
                  </a:cubicBezTo>
                  <a:cubicBezTo>
                    <a:pt x="1325" y="38"/>
                    <a:pt x="1201" y="0"/>
                    <a:pt x="107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79"/>
            <p:cNvSpPr/>
            <p:nvPr/>
          </p:nvSpPr>
          <p:spPr>
            <a:xfrm>
              <a:off x="5826861" y="2277565"/>
              <a:ext cx="113047" cy="70040"/>
            </a:xfrm>
            <a:custGeom>
              <a:rect b="b" l="l" r="r" t="t"/>
              <a:pathLst>
                <a:path extrusionOk="0" h="3078" w="4968">
                  <a:moveTo>
                    <a:pt x="3576" y="1"/>
                  </a:moveTo>
                  <a:cubicBezTo>
                    <a:pt x="3466" y="1"/>
                    <a:pt x="3349" y="52"/>
                    <a:pt x="3275" y="150"/>
                  </a:cubicBezTo>
                  <a:cubicBezTo>
                    <a:pt x="3191" y="185"/>
                    <a:pt x="3128" y="213"/>
                    <a:pt x="3044" y="213"/>
                  </a:cubicBezTo>
                  <a:cubicBezTo>
                    <a:pt x="3016" y="241"/>
                    <a:pt x="2953" y="241"/>
                    <a:pt x="2925" y="241"/>
                  </a:cubicBezTo>
                  <a:cubicBezTo>
                    <a:pt x="2855" y="171"/>
                    <a:pt x="2772" y="141"/>
                    <a:pt x="2688" y="141"/>
                  </a:cubicBezTo>
                  <a:cubicBezTo>
                    <a:pt x="2494" y="141"/>
                    <a:pt x="2298" y="300"/>
                    <a:pt x="2254" y="499"/>
                  </a:cubicBezTo>
                  <a:cubicBezTo>
                    <a:pt x="2207" y="493"/>
                    <a:pt x="2160" y="489"/>
                    <a:pt x="2113" y="489"/>
                  </a:cubicBezTo>
                  <a:cubicBezTo>
                    <a:pt x="1958" y="489"/>
                    <a:pt x="1808" y="527"/>
                    <a:pt x="1674" y="618"/>
                  </a:cubicBezTo>
                  <a:cubicBezTo>
                    <a:pt x="1646" y="646"/>
                    <a:pt x="1618" y="674"/>
                    <a:pt x="1590" y="709"/>
                  </a:cubicBezTo>
                  <a:cubicBezTo>
                    <a:pt x="1544" y="692"/>
                    <a:pt x="1501" y="683"/>
                    <a:pt x="1457" y="683"/>
                  </a:cubicBezTo>
                  <a:cubicBezTo>
                    <a:pt x="1413" y="683"/>
                    <a:pt x="1369" y="692"/>
                    <a:pt x="1324" y="709"/>
                  </a:cubicBezTo>
                  <a:cubicBezTo>
                    <a:pt x="1121" y="765"/>
                    <a:pt x="1002" y="884"/>
                    <a:pt x="918" y="1059"/>
                  </a:cubicBezTo>
                  <a:cubicBezTo>
                    <a:pt x="891" y="1059"/>
                    <a:pt x="856" y="1059"/>
                    <a:pt x="828" y="1087"/>
                  </a:cubicBezTo>
                  <a:cubicBezTo>
                    <a:pt x="681" y="1143"/>
                    <a:pt x="597" y="1261"/>
                    <a:pt x="478" y="1373"/>
                  </a:cubicBezTo>
                  <a:cubicBezTo>
                    <a:pt x="450" y="1436"/>
                    <a:pt x="422" y="1520"/>
                    <a:pt x="394" y="1583"/>
                  </a:cubicBezTo>
                  <a:cubicBezTo>
                    <a:pt x="331" y="1611"/>
                    <a:pt x="275" y="1611"/>
                    <a:pt x="219" y="1667"/>
                  </a:cubicBezTo>
                  <a:cubicBezTo>
                    <a:pt x="100" y="1758"/>
                    <a:pt x="72" y="1842"/>
                    <a:pt x="44" y="1989"/>
                  </a:cubicBezTo>
                  <a:cubicBezTo>
                    <a:pt x="0" y="2194"/>
                    <a:pt x="144" y="2324"/>
                    <a:pt x="304" y="2324"/>
                  </a:cubicBezTo>
                  <a:cubicBezTo>
                    <a:pt x="373" y="2324"/>
                    <a:pt x="445" y="2300"/>
                    <a:pt x="506" y="2247"/>
                  </a:cubicBezTo>
                  <a:cubicBezTo>
                    <a:pt x="541" y="2247"/>
                    <a:pt x="569" y="2219"/>
                    <a:pt x="569" y="2191"/>
                  </a:cubicBezTo>
                  <a:cubicBezTo>
                    <a:pt x="597" y="2191"/>
                    <a:pt x="625" y="2191"/>
                    <a:pt x="653" y="2164"/>
                  </a:cubicBezTo>
                  <a:cubicBezTo>
                    <a:pt x="772" y="2136"/>
                    <a:pt x="828" y="2073"/>
                    <a:pt x="918" y="2017"/>
                  </a:cubicBezTo>
                  <a:cubicBezTo>
                    <a:pt x="946" y="1989"/>
                    <a:pt x="1002" y="1933"/>
                    <a:pt x="1030" y="1898"/>
                  </a:cubicBezTo>
                  <a:cubicBezTo>
                    <a:pt x="1093" y="1933"/>
                    <a:pt x="1177" y="1961"/>
                    <a:pt x="1240" y="1961"/>
                  </a:cubicBezTo>
                  <a:cubicBezTo>
                    <a:pt x="1324" y="1961"/>
                    <a:pt x="1415" y="1933"/>
                    <a:pt x="1471" y="1898"/>
                  </a:cubicBezTo>
                  <a:cubicBezTo>
                    <a:pt x="1499" y="1933"/>
                    <a:pt x="1527" y="1933"/>
                    <a:pt x="1555" y="1961"/>
                  </a:cubicBezTo>
                  <a:cubicBezTo>
                    <a:pt x="1618" y="1989"/>
                    <a:pt x="1646" y="1989"/>
                    <a:pt x="1702" y="2017"/>
                  </a:cubicBezTo>
                  <a:cubicBezTo>
                    <a:pt x="1527" y="2164"/>
                    <a:pt x="1471" y="2422"/>
                    <a:pt x="1590" y="2632"/>
                  </a:cubicBezTo>
                  <a:cubicBezTo>
                    <a:pt x="1730" y="2919"/>
                    <a:pt x="2142" y="3066"/>
                    <a:pt x="2464" y="3066"/>
                  </a:cubicBezTo>
                  <a:cubicBezTo>
                    <a:pt x="2639" y="3066"/>
                    <a:pt x="2813" y="2982"/>
                    <a:pt x="2925" y="2835"/>
                  </a:cubicBezTo>
                  <a:cubicBezTo>
                    <a:pt x="2953" y="2807"/>
                    <a:pt x="2953" y="2772"/>
                    <a:pt x="2988" y="2744"/>
                  </a:cubicBezTo>
                  <a:lnTo>
                    <a:pt x="3072" y="2744"/>
                  </a:lnTo>
                  <a:cubicBezTo>
                    <a:pt x="3191" y="2772"/>
                    <a:pt x="3303" y="2772"/>
                    <a:pt x="3422" y="2772"/>
                  </a:cubicBezTo>
                  <a:cubicBezTo>
                    <a:pt x="3513" y="2863"/>
                    <a:pt x="3597" y="2947"/>
                    <a:pt x="3743" y="2982"/>
                  </a:cubicBezTo>
                  <a:cubicBezTo>
                    <a:pt x="3791" y="2993"/>
                    <a:pt x="3837" y="3000"/>
                    <a:pt x="3884" y="3000"/>
                  </a:cubicBezTo>
                  <a:cubicBezTo>
                    <a:pt x="3953" y="3000"/>
                    <a:pt x="4022" y="2984"/>
                    <a:pt x="4093" y="2947"/>
                  </a:cubicBezTo>
                  <a:cubicBezTo>
                    <a:pt x="4191" y="3026"/>
                    <a:pt x="4290" y="3078"/>
                    <a:pt x="4405" y="3078"/>
                  </a:cubicBezTo>
                  <a:cubicBezTo>
                    <a:pt x="4462" y="3078"/>
                    <a:pt x="4523" y="3065"/>
                    <a:pt x="4589" y="3038"/>
                  </a:cubicBezTo>
                  <a:cubicBezTo>
                    <a:pt x="4736" y="2982"/>
                    <a:pt x="4876" y="2807"/>
                    <a:pt x="4848" y="2632"/>
                  </a:cubicBezTo>
                  <a:cubicBezTo>
                    <a:pt x="4848" y="2422"/>
                    <a:pt x="4820" y="2219"/>
                    <a:pt x="4764" y="2045"/>
                  </a:cubicBezTo>
                  <a:cubicBezTo>
                    <a:pt x="4876" y="1933"/>
                    <a:pt x="4939" y="1758"/>
                    <a:pt x="4939" y="1611"/>
                  </a:cubicBezTo>
                  <a:cubicBezTo>
                    <a:pt x="4967" y="1345"/>
                    <a:pt x="4967" y="912"/>
                    <a:pt x="4673" y="821"/>
                  </a:cubicBezTo>
                  <a:cubicBezTo>
                    <a:pt x="4660" y="818"/>
                    <a:pt x="4646" y="816"/>
                    <a:pt x="4633" y="816"/>
                  </a:cubicBezTo>
                  <a:cubicBezTo>
                    <a:pt x="4540" y="816"/>
                    <a:pt x="4467" y="898"/>
                    <a:pt x="4443" y="996"/>
                  </a:cubicBezTo>
                  <a:cubicBezTo>
                    <a:pt x="4443" y="1115"/>
                    <a:pt x="4415" y="1199"/>
                    <a:pt x="4387" y="1317"/>
                  </a:cubicBezTo>
                  <a:cubicBezTo>
                    <a:pt x="4387" y="1345"/>
                    <a:pt x="4352" y="1345"/>
                    <a:pt x="4352" y="1373"/>
                  </a:cubicBezTo>
                  <a:cubicBezTo>
                    <a:pt x="4212" y="1373"/>
                    <a:pt x="4037" y="1436"/>
                    <a:pt x="3946" y="1583"/>
                  </a:cubicBezTo>
                  <a:lnTo>
                    <a:pt x="3890" y="1583"/>
                  </a:lnTo>
                  <a:cubicBezTo>
                    <a:pt x="3827" y="1548"/>
                    <a:pt x="3771" y="1520"/>
                    <a:pt x="3715" y="1492"/>
                  </a:cubicBezTo>
                  <a:cubicBezTo>
                    <a:pt x="3680" y="1483"/>
                    <a:pt x="3643" y="1478"/>
                    <a:pt x="3604" y="1478"/>
                  </a:cubicBezTo>
                  <a:cubicBezTo>
                    <a:pt x="3417" y="1478"/>
                    <a:pt x="3203" y="1584"/>
                    <a:pt x="3128" y="1758"/>
                  </a:cubicBezTo>
                  <a:cubicBezTo>
                    <a:pt x="3100" y="1814"/>
                    <a:pt x="3072" y="1870"/>
                    <a:pt x="3044" y="1898"/>
                  </a:cubicBezTo>
                  <a:cubicBezTo>
                    <a:pt x="2988" y="1898"/>
                    <a:pt x="2925" y="1870"/>
                    <a:pt x="2897" y="1870"/>
                  </a:cubicBezTo>
                  <a:cubicBezTo>
                    <a:pt x="2778" y="1870"/>
                    <a:pt x="2667" y="1870"/>
                    <a:pt x="2548" y="1961"/>
                  </a:cubicBezTo>
                  <a:cubicBezTo>
                    <a:pt x="2492" y="1961"/>
                    <a:pt x="2464" y="2017"/>
                    <a:pt x="2429" y="2045"/>
                  </a:cubicBezTo>
                  <a:cubicBezTo>
                    <a:pt x="2345" y="1989"/>
                    <a:pt x="2254" y="1933"/>
                    <a:pt x="2170" y="1898"/>
                  </a:cubicBezTo>
                  <a:lnTo>
                    <a:pt x="2142" y="1898"/>
                  </a:lnTo>
                  <a:lnTo>
                    <a:pt x="2170" y="1870"/>
                  </a:lnTo>
                  <a:cubicBezTo>
                    <a:pt x="2254" y="1786"/>
                    <a:pt x="2345" y="1583"/>
                    <a:pt x="2289" y="1408"/>
                  </a:cubicBezTo>
                  <a:lnTo>
                    <a:pt x="2289" y="1408"/>
                  </a:lnTo>
                  <a:cubicBezTo>
                    <a:pt x="2326" y="1416"/>
                    <a:pt x="2363" y="1419"/>
                    <a:pt x="2400" y="1419"/>
                  </a:cubicBezTo>
                  <a:cubicBezTo>
                    <a:pt x="2504" y="1419"/>
                    <a:pt x="2607" y="1392"/>
                    <a:pt x="2695" y="1345"/>
                  </a:cubicBezTo>
                  <a:cubicBezTo>
                    <a:pt x="2841" y="1289"/>
                    <a:pt x="2925" y="1171"/>
                    <a:pt x="3016" y="1024"/>
                  </a:cubicBezTo>
                  <a:cubicBezTo>
                    <a:pt x="3072" y="1024"/>
                    <a:pt x="3128" y="996"/>
                    <a:pt x="3219" y="968"/>
                  </a:cubicBezTo>
                  <a:cubicBezTo>
                    <a:pt x="3303" y="940"/>
                    <a:pt x="3394" y="912"/>
                    <a:pt x="3478" y="884"/>
                  </a:cubicBezTo>
                  <a:cubicBezTo>
                    <a:pt x="3541" y="849"/>
                    <a:pt x="3569" y="821"/>
                    <a:pt x="3625" y="821"/>
                  </a:cubicBezTo>
                  <a:cubicBezTo>
                    <a:pt x="3652" y="793"/>
                    <a:pt x="3652" y="793"/>
                    <a:pt x="3687" y="765"/>
                  </a:cubicBezTo>
                  <a:cubicBezTo>
                    <a:pt x="3862" y="674"/>
                    <a:pt x="3890" y="471"/>
                    <a:pt x="3862" y="297"/>
                  </a:cubicBezTo>
                  <a:cubicBezTo>
                    <a:pt x="3862" y="95"/>
                    <a:pt x="3725" y="1"/>
                    <a:pt x="357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79"/>
            <p:cNvSpPr/>
            <p:nvPr/>
          </p:nvSpPr>
          <p:spPr>
            <a:xfrm>
              <a:off x="5917494" y="2315088"/>
              <a:ext cx="253741" cy="80621"/>
            </a:xfrm>
            <a:custGeom>
              <a:rect b="b" l="l" r="r" t="t"/>
              <a:pathLst>
                <a:path extrusionOk="0" h="3543" w="11151">
                  <a:moveTo>
                    <a:pt x="5648" y="2640"/>
                  </a:moveTo>
                  <a:lnTo>
                    <a:pt x="5648" y="2640"/>
                  </a:lnTo>
                  <a:cubicBezTo>
                    <a:pt x="5613" y="2696"/>
                    <a:pt x="5613" y="2759"/>
                    <a:pt x="5585" y="2815"/>
                  </a:cubicBezTo>
                  <a:lnTo>
                    <a:pt x="5585" y="2759"/>
                  </a:lnTo>
                  <a:cubicBezTo>
                    <a:pt x="5613" y="2731"/>
                    <a:pt x="5613" y="2696"/>
                    <a:pt x="5648" y="2640"/>
                  </a:cubicBezTo>
                  <a:close/>
                  <a:moveTo>
                    <a:pt x="8558" y="0"/>
                  </a:moveTo>
                  <a:cubicBezTo>
                    <a:pt x="8477" y="0"/>
                    <a:pt x="8390" y="29"/>
                    <a:pt x="8326" y="74"/>
                  </a:cubicBezTo>
                  <a:cubicBezTo>
                    <a:pt x="8326" y="74"/>
                    <a:pt x="8326" y="109"/>
                    <a:pt x="8298" y="109"/>
                  </a:cubicBezTo>
                  <a:cubicBezTo>
                    <a:pt x="8270" y="109"/>
                    <a:pt x="8235" y="137"/>
                    <a:pt x="8207" y="193"/>
                  </a:cubicBezTo>
                  <a:cubicBezTo>
                    <a:pt x="8179" y="249"/>
                    <a:pt x="8151" y="312"/>
                    <a:pt x="8123" y="368"/>
                  </a:cubicBezTo>
                  <a:cubicBezTo>
                    <a:pt x="8095" y="424"/>
                    <a:pt x="8060" y="487"/>
                    <a:pt x="8060" y="542"/>
                  </a:cubicBezTo>
                  <a:cubicBezTo>
                    <a:pt x="8032" y="570"/>
                    <a:pt x="8032" y="570"/>
                    <a:pt x="8032" y="598"/>
                  </a:cubicBezTo>
                  <a:cubicBezTo>
                    <a:pt x="7976" y="717"/>
                    <a:pt x="7886" y="864"/>
                    <a:pt x="7858" y="1011"/>
                  </a:cubicBezTo>
                  <a:cubicBezTo>
                    <a:pt x="7858" y="1095"/>
                    <a:pt x="7886" y="1186"/>
                    <a:pt x="7948" y="1242"/>
                  </a:cubicBezTo>
                  <a:cubicBezTo>
                    <a:pt x="7948" y="1270"/>
                    <a:pt x="7948" y="1333"/>
                    <a:pt x="7976" y="1361"/>
                  </a:cubicBezTo>
                  <a:lnTo>
                    <a:pt x="7976" y="1389"/>
                  </a:lnTo>
                  <a:cubicBezTo>
                    <a:pt x="7858" y="1389"/>
                    <a:pt x="7711" y="1444"/>
                    <a:pt x="7599" y="1535"/>
                  </a:cubicBezTo>
                  <a:cubicBezTo>
                    <a:pt x="7536" y="1361"/>
                    <a:pt x="7333" y="1242"/>
                    <a:pt x="7158" y="1242"/>
                  </a:cubicBezTo>
                  <a:cubicBezTo>
                    <a:pt x="6956" y="1242"/>
                    <a:pt x="6781" y="1389"/>
                    <a:pt x="6606" y="1535"/>
                  </a:cubicBezTo>
                  <a:cubicBezTo>
                    <a:pt x="6606" y="1507"/>
                    <a:pt x="6578" y="1444"/>
                    <a:pt x="6550" y="1417"/>
                  </a:cubicBezTo>
                  <a:cubicBezTo>
                    <a:pt x="6471" y="1318"/>
                    <a:pt x="6381" y="1278"/>
                    <a:pt x="6287" y="1278"/>
                  </a:cubicBezTo>
                  <a:cubicBezTo>
                    <a:pt x="5967" y="1278"/>
                    <a:pt x="5600" y="1741"/>
                    <a:pt x="5438" y="1941"/>
                  </a:cubicBezTo>
                  <a:cubicBezTo>
                    <a:pt x="5382" y="2032"/>
                    <a:pt x="5326" y="2088"/>
                    <a:pt x="5263" y="2172"/>
                  </a:cubicBezTo>
                  <a:cubicBezTo>
                    <a:pt x="5181" y="2079"/>
                    <a:pt x="5090" y="2042"/>
                    <a:pt x="4999" y="2042"/>
                  </a:cubicBezTo>
                  <a:cubicBezTo>
                    <a:pt x="4837" y="2042"/>
                    <a:pt x="4676" y="2160"/>
                    <a:pt x="4564" y="2291"/>
                  </a:cubicBezTo>
                  <a:cubicBezTo>
                    <a:pt x="4536" y="2319"/>
                    <a:pt x="4536" y="2347"/>
                    <a:pt x="4508" y="2381"/>
                  </a:cubicBezTo>
                  <a:cubicBezTo>
                    <a:pt x="4480" y="2347"/>
                    <a:pt x="4480" y="2319"/>
                    <a:pt x="4452" y="2319"/>
                  </a:cubicBezTo>
                  <a:cubicBezTo>
                    <a:pt x="4373" y="2239"/>
                    <a:pt x="4283" y="2205"/>
                    <a:pt x="4193" y="2205"/>
                  </a:cubicBezTo>
                  <a:cubicBezTo>
                    <a:pt x="4055" y="2205"/>
                    <a:pt x="3915" y="2286"/>
                    <a:pt x="3809" y="2409"/>
                  </a:cubicBezTo>
                  <a:cubicBezTo>
                    <a:pt x="3781" y="2437"/>
                    <a:pt x="3781" y="2437"/>
                    <a:pt x="3753" y="2465"/>
                  </a:cubicBezTo>
                  <a:cubicBezTo>
                    <a:pt x="3725" y="2381"/>
                    <a:pt x="3662" y="2291"/>
                    <a:pt x="3550" y="2263"/>
                  </a:cubicBezTo>
                  <a:cubicBezTo>
                    <a:pt x="3526" y="2255"/>
                    <a:pt x="3500" y="2252"/>
                    <a:pt x="3473" y="2252"/>
                  </a:cubicBezTo>
                  <a:cubicBezTo>
                    <a:pt x="3400" y="2252"/>
                    <a:pt x="3325" y="2278"/>
                    <a:pt x="3285" y="2319"/>
                  </a:cubicBezTo>
                  <a:cubicBezTo>
                    <a:pt x="3229" y="2409"/>
                    <a:pt x="3166" y="2493"/>
                    <a:pt x="3138" y="2612"/>
                  </a:cubicBezTo>
                  <a:lnTo>
                    <a:pt x="3138" y="2172"/>
                  </a:lnTo>
                  <a:cubicBezTo>
                    <a:pt x="3138" y="2060"/>
                    <a:pt x="3166" y="1941"/>
                    <a:pt x="3082" y="1822"/>
                  </a:cubicBezTo>
                  <a:cubicBezTo>
                    <a:pt x="3020" y="1727"/>
                    <a:pt x="2935" y="1680"/>
                    <a:pt x="2850" y="1680"/>
                  </a:cubicBezTo>
                  <a:cubicBezTo>
                    <a:pt x="2810" y="1680"/>
                    <a:pt x="2770" y="1690"/>
                    <a:pt x="2732" y="1710"/>
                  </a:cubicBezTo>
                  <a:cubicBezTo>
                    <a:pt x="2687" y="1696"/>
                    <a:pt x="2650" y="1689"/>
                    <a:pt x="2614" y="1689"/>
                  </a:cubicBezTo>
                  <a:cubicBezTo>
                    <a:pt x="2578" y="1689"/>
                    <a:pt x="2543" y="1696"/>
                    <a:pt x="2501" y="1710"/>
                  </a:cubicBezTo>
                  <a:cubicBezTo>
                    <a:pt x="2411" y="1738"/>
                    <a:pt x="2383" y="1822"/>
                    <a:pt x="2355" y="1885"/>
                  </a:cubicBezTo>
                  <a:cubicBezTo>
                    <a:pt x="2309" y="1854"/>
                    <a:pt x="2258" y="1838"/>
                    <a:pt x="2204" y="1838"/>
                  </a:cubicBezTo>
                  <a:cubicBezTo>
                    <a:pt x="2150" y="1838"/>
                    <a:pt x="2092" y="1854"/>
                    <a:pt x="2033" y="1885"/>
                  </a:cubicBezTo>
                  <a:cubicBezTo>
                    <a:pt x="1830" y="2032"/>
                    <a:pt x="1802" y="2263"/>
                    <a:pt x="1739" y="2465"/>
                  </a:cubicBezTo>
                  <a:cubicBezTo>
                    <a:pt x="1739" y="2493"/>
                    <a:pt x="1739" y="2493"/>
                    <a:pt x="1711" y="2493"/>
                  </a:cubicBezTo>
                  <a:cubicBezTo>
                    <a:pt x="1650" y="2403"/>
                    <a:pt x="1543" y="2352"/>
                    <a:pt x="1442" y="2352"/>
                  </a:cubicBezTo>
                  <a:cubicBezTo>
                    <a:pt x="1348" y="2352"/>
                    <a:pt x="1259" y="2396"/>
                    <a:pt x="1215" y="2493"/>
                  </a:cubicBezTo>
                  <a:cubicBezTo>
                    <a:pt x="1159" y="2584"/>
                    <a:pt x="1131" y="2668"/>
                    <a:pt x="1131" y="2787"/>
                  </a:cubicBezTo>
                  <a:cubicBezTo>
                    <a:pt x="1103" y="2759"/>
                    <a:pt x="1103" y="2731"/>
                    <a:pt x="1040" y="2696"/>
                  </a:cubicBezTo>
                  <a:cubicBezTo>
                    <a:pt x="959" y="2599"/>
                    <a:pt x="843" y="2539"/>
                    <a:pt x="726" y="2539"/>
                  </a:cubicBezTo>
                  <a:cubicBezTo>
                    <a:pt x="632" y="2539"/>
                    <a:pt x="538" y="2578"/>
                    <a:pt x="460" y="2668"/>
                  </a:cubicBezTo>
                  <a:cubicBezTo>
                    <a:pt x="404" y="2731"/>
                    <a:pt x="369" y="2787"/>
                    <a:pt x="341" y="2871"/>
                  </a:cubicBezTo>
                  <a:cubicBezTo>
                    <a:pt x="323" y="2867"/>
                    <a:pt x="305" y="2864"/>
                    <a:pt x="289" y="2864"/>
                  </a:cubicBezTo>
                  <a:cubicBezTo>
                    <a:pt x="93" y="2864"/>
                    <a:pt x="0" y="3150"/>
                    <a:pt x="110" y="3311"/>
                  </a:cubicBezTo>
                  <a:cubicBezTo>
                    <a:pt x="229" y="3339"/>
                    <a:pt x="313" y="3367"/>
                    <a:pt x="404" y="3395"/>
                  </a:cubicBezTo>
                  <a:cubicBezTo>
                    <a:pt x="460" y="3430"/>
                    <a:pt x="488" y="3458"/>
                    <a:pt x="516" y="3486"/>
                  </a:cubicBezTo>
                  <a:cubicBezTo>
                    <a:pt x="606" y="3486"/>
                    <a:pt x="662" y="3486"/>
                    <a:pt x="718" y="3514"/>
                  </a:cubicBezTo>
                  <a:cubicBezTo>
                    <a:pt x="781" y="3486"/>
                    <a:pt x="809" y="3458"/>
                    <a:pt x="837" y="3395"/>
                  </a:cubicBezTo>
                  <a:cubicBezTo>
                    <a:pt x="865" y="3430"/>
                    <a:pt x="928" y="3486"/>
                    <a:pt x="956" y="3514"/>
                  </a:cubicBezTo>
                  <a:cubicBezTo>
                    <a:pt x="984" y="3514"/>
                    <a:pt x="1040" y="3486"/>
                    <a:pt x="1068" y="3486"/>
                  </a:cubicBezTo>
                  <a:cubicBezTo>
                    <a:pt x="1362" y="3458"/>
                    <a:pt x="1683" y="3395"/>
                    <a:pt x="2005" y="3395"/>
                  </a:cubicBezTo>
                  <a:cubicBezTo>
                    <a:pt x="2090" y="3388"/>
                    <a:pt x="2172" y="3385"/>
                    <a:pt x="2253" y="3385"/>
                  </a:cubicBezTo>
                  <a:cubicBezTo>
                    <a:pt x="2480" y="3385"/>
                    <a:pt x="2698" y="3412"/>
                    <a:pt x="2935" y="3458"/>
                  </a:cubicBezTo>
                  <a:cubicBezTo>
                    <a:pt x="2963" y="3458"/>
                    <a:pt x="2991" y="3458"/>
                    <a:pt x="2991" y="3486"/>
                  </a:cubicBezTo>
                  <a:cubicBezTo>
                    <a:pt x="3026" y="3430"/>
                    <a:pt x="3054" y="3395"/>
                    <a:pt x="3082" y="3339"/>
                  </a:cubicBezTo>
                  <a:cubicBezTo>
                    <a:pt x="3110" y="3395"/>
                    <a:pt x="3166" y="3395"/>
                    <a:pt x="3229" y="3430"/>
                  </a:cubicBezTo>
                  <a:cubicBezTo>
                    <a:pt x="3257" y="3458"/>
                    <a:pt x="3257" y="3486"/>
                    <a:pt x="3285" y="3514"/>
                  </a:cubicBezTo>
                  <a:cubicBezTo>
                    <a:pt x="3340" y="3514"/>
                    <a:pt x="3403" y="3542"/>
                    <a:pt x="3431" y="3542"/>
                  </a:cubicBezTo>
                  <a:cubicBezTo>
                    <a:pt x="3459" y="3514"/>
                    <a:pt x="3487" y="3486"/>
                    <a:pt x="3515" y="3486"/>
                  </a:cubicBezTo>
                  <a:cubicBezTo>
                    <a:pt x="3662" y="3458"/>
                    <a:pt x="3781" y="3395"/>
                    <a:pt x="3928" y="3367"/>
                  </a:cubicBezTo>
                  <a:cubicBezTo>
                    <a:pt x="4333" y="3283"/>
                    <a:pt x="4739" y="3256"/>
                    <a:pt x="5124" y="3256"/>
                  </a:cubicBezTo>
                  <a:cubicBezTo>
                    <a:pt x="5438" y="3256"/>
                    <a:pt x="5704" y="3311"/>
                    <a:pt x="6026" y="3311"/>
                  </a:cubicBezTo>
                  <a:lnTo>
                    <a:pt x="6284" y="3311"/>
                  </a:lnTo>
                  <a:lnTo>
                    <a:pt x="6284" y="3283"/>
                  </a:lnTo>
                  <a:cubicBezTo>
                    <a:pt x="6312" y="3193"/>
                    <a:pt x="6375" y="3109"/>
                    <a:pt x="6403" y="3018"/>
                  </a:cubicBezTo>
                  <a:lnTo>
                    <a:pt x="6403" y="3018"/>
                  </a:lnTo>
                  <a:cubicBezTo>
                    <a:pt x="6375" y="3109"/>
                    <a:pt x="6347" y="3193"/>
                    <a:pt x="6347" y="3256"/>
                  </a:cubicBezTo>
                  <a:lnTo>
                    <a:pt x="6347" y="3311"/>
                  </a:lnTo>
                  <a:cubicBezTo>
                    <a:pt x="6522" y="3311"/>
                    <a:pt x="6662" y="3311"/>
                    <a:pt x="6837" y="3339"/>
                  </a:cubicBezTo>
                  <a:cubicBezTo>
                    <a:pt x="6900" y="3283"/>
                    <a:pt x="6984" y="3283"/>
                    <a:pt x="7074" y="3256"/>
                  </a:cubicBezTo>
                  <a:cubicBezTo>
                    <a:pt x="7102" y="3221"/>
                    <a:pt x="7102" y="3193"/>
                    <a:pt x="7130" y="3165"/>
                  </a:cubicBezTo>
                  <a:lnTo>
                    <a:pt x="7130" y="3137"/>
                  </a:lnTo>
                  <a:cubicBezTo>
                    <a:pt x="7130" y="3165"/>
                    <a:pt x="7130" y="3221"/>
                    <a:pt x="7158" y="3256"/>
                  </a:cubicBezTo>
                  <a:cubicBezTo>
                    <a:pt x="7249" y="3221"/>
                    <a:pt x="7333" y="3221"/>
                    <a:pt x="7424" y="3193"/>
                  </a:cubicBezTo>
                  <a:cubicBezTo>
                    <a:pt x="7508" y="3193"/>
                    <a:pt x="7627" y="3193"/>
                    <a:pt x="7711" y="3165"/>
                  </a:cubicBezTo>
                  <a:cubicBezTo>
                    <a:pt x="7774" y="3165"/>
                    <a:pt x="7858" y="3137"/>
                    <a:pt x="7920" y="3109"/>
                  </a:cubicBezTo>
                  <a:cubicBezTo>
                    <a:pt x="7976" y="3018"/>
                    <a:pt x="8060" y="2934"/>
                    <a:pt x="8123" y="2815"/>
                  </a:cubicBezTo>
                  <a:lnTo>
                    <a:pt x="8123" y="2815"/>
                  </a:lnTo>
                  <a:cubicBezTo>
                    <a:pt x="8123" y="2843"/>
                    <a:pt x="8123" y="2843"/>
                    <a:pt x="8095" y="2871"/>
                  </a:cubicBezTo>
                  <a:cubicBezTo>
                    <a:pt x="8060" y="2934"/>
                    <a:pt x="8032" y="3018"/>
                    <a:pt x="8060" y="3081"/>
                  </a:cubicBezTo>
                  <a:cubicBezTo>
                    <a:pt x="8179" y="3046"/>
                    <a:pt x="8298" y="3046"/>
                    <a:pt x="8410" y="3018"/>
                  </a:cubicBezTo>
                  <a:cubicBezTo>
                    <a:pt x="8557" y="3018"/>
                    <a:pt x="8732" y="2990"/>
                    <a:pt x="8906" y="2962"/>
                  </a:cubicBezTo>
                  <a:cubicBezTo>
                    <a:pt x="8906" y="2934"/>
                    <a:pt x="8934" y="2906"/>
                    <a:pt x="8969" y="2906"/>
                  </a:cubicBezTo>
                  <a:lnTo>
                    <a:pt x="8969" y="2906"/>
                  </a:lnTo>
                  <a:cubicBezTo>
                    <a:pt x="8934" y="2906"/>
                    <a:pt x="8934" y="2934"/>
                    <a:pt x="8934" y="2962"/>
                  </a:cubicBezTo>
                  <a:cubicBezTo>
                    <a:pt x="9025" y="2934"/>
                    <a:pt x="9144" y="2934"/>
                    <a:pt x="9228" y="2906"/>
                  </a:cubicBezTo>
                  <a:cubicBezTo>
                    <a:pt x="9393" y="2878"/>
                    <a:pt x="9580" y="2835"/>
                    <a:pt x="9738" y="2835"/>
                  </a:cubicBezTo>
                  <a:cubicBezTo>
                    <a:pt x="9775" y="2835"/>
                    <a:pt x="9810" y="2838"/>
                    <a:pt x="9843" y="2843"/>
                  </a:cubicBezTo>
                  <a:cubicBezTo>
                    <a:pt x="9899" y="2815"/>
                    <a:pt x="9927" y="2815"/>
                    <a:pt x="9955" y="2815"/>
                  </a:cubicBezTo>
                  <a:lnTo>
                    <a:pt x="9955" y="2787"/>
                  </a:lnTo>
                  <a:cubicBezTo>
                    <a:pt x="9983" y="2787"/>
                    <a:pt x="10018" y="2759"/>
                    <a:pt x="10018" y="2731"/>
                  </a:cubicBezTo>
                  <a:lnTo>
                    <a:pt x="10018" y="2787"/>
                  </a:lnTo>
                  <a:cubicBezTo>
                    <a:pt x="10182" y="2729"/>
                    <a:pt x="10349" y="2697"/>
                    <a:pt x="10507" y="2697"/>
                  </a:cubicBezTo>
                  <a:cubicBezTo>
                    <a:pt x="10599" y="2697"/>
                    <a:pt x="10689" y="2708"/>
                    <a:pt x="10773" y="2731"/>
                  </a:cubicBezTo>
                  <a:cubicBezTo>
                    <a:pt x="10976" y="2291"/>
                    <a:pt x="11151" y="1710"/>
                    <a:pt x="10571" y="1682"/>
                  </a:cubicBezTo>
                  <a:cubicBezTo>
                    <a:pt x="10424" y="1682"/>
                    <a:pt x="10277" y="1738"/>
                    <a:pt x="10130" y="1822"/>
                  </a:cubicBezTo>
                  <a:cubicBezTo>
                    <a:pt x="10074" y="1647"/>
                    <a:pt x="9955" y="1535"/>
                    <a:pt x="9725" y="1507"/>
                  </a:cubicBezTo>
                  <a:cubicBezTo>
                    <a:pt x="9550" y="1507"/>
                    <a:pt x="9403" y="1563"/>
                    <a:pt x="9256" y="1682"/>
                  </a:cubicBezTo>
                  <a:cubicBezTo>
                    <a:pt x="9200" y="1591"/>
                    <a:pt x="9109" y="1535"/>
                    <a:pt x="8997" y="1507"/>
                  </a:cubicBezTo>
                  <a:cubicBezTo>
                    <a:pt x="8951" y="1493"/>
                    <a:pt x="8905" y="1487"/>
                    <a:pt x="8859" y="1487"/>
                  </a:cubicBezTo>
                  <a:cubicBezTo>
                    <a:pt x="8701" y="1487"/>
                    <a:pt x="8545" y="1561"/>
                    <a:pt x="8410" y="1647"/>
                  </a:cubicBezTo>
                  <a:cubicBezTo>
                    <a:pt x="8410" y="1619"/>
                    <a:pt x="8382" y="1591"/>
                    <a:pt x="8354" y="1563"/>
                  </a:cubicBezTo>
                  <a:cubicBezTo>
                    <a:pt x="8473" y="1535"/>
                    <a:pt x="8557" y="1417"/>
                    <a:pt x="8557" y="1270"/>
                  </a:cubicBezTo>
                  <a:cubicBezTo>
                    <a:pt x="8557" y="1294"/>
                    <a:pt x="8557" y="1303"/>
                    <a:pt x="8557" y="1303"/>
                  </a:cubicBezTo>
                  <a:cubicBezTo>
                    <a:pt x="8559" y="1303"/>
                    <a:pt x="8564" y="1234"/>
                    <a:pt x="8585" y="1214"/>
                  </a:cubicBezTo>
                  <a:cubicBezTo>
                    <a:pt x="8585" y="1186"/>
                    <a:pt x="8620" y="1123"/>
                    <a:pt x="8585" y="1123"/>
                  </a:cubicBezTo>
                  <a:cubicBezTo>
                    <a:pt x="8648" y="1039"/>
                    <a:pt x="8676" y="948"/>
                    <a:pt x="8732" y="836"/>
                  </a:cubicBezTo>
                  <a:cubicBezTo>
                    <a:pt x="8823" y="570"/>
                    <a:pt x="8934" y="312"/>
                    <a:pt x="8732" y="74"/>
                  </a:cubicBezTo>
                  <a:cubicBezTo>
                    <a:pt x="8693" y="22"/>
                    <a:pt x="8628" y="0"/>
                    <a:pt x="855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79"/>
            <p:cNvSpPr/>
            <p:nvPr/>
          </p:nvSpPr>
          <p:spPr>
            <a:xfrm>
              <a:off x="5900724" y="2313267"/>
              <a:ext cx="33928" cy="31629"/>
            </a:xfrm>
            <a:custGeom>
              <a:rect b="b" l="l" r="r" t="t"/>
              <a:pathLst>
                <a:path extrusionOk="0" h="1390" w="1491">
                  <a:moveTo>
                    <a:pt x="916" y="1"/>
                  </a:moveTo>
                  <a:cubicBezTo>
                    <a:pt x="843" y="1"/>
                    <a:pt x="772" y="46"/>
                    <a:pt x="791" y="126"/>
                  </a:cubicBezTo>
                  <a:lnTo>
                    <a:pt x="791" y="301"/>
                  </a:lnTo>
                  <a:cubicBezTo>
                    <a:pt x="728" y="329"/>
                    <a:pt x="700" y="364"/>
                    <a:pt x="644" y="392"/>
                  </a:cubicBezTo>
                  <a:lnTo>
                    <a:pt x="616" y="420"/>
                  </a:lnTo>
                  <a:lnTo>
                    <a:pt x="581" y="392"/>
                  </a:lnTo>
                  <a:cubicBezTo>
                    <a:pt x="518" y="338"/>
                    <a:pt x="441" y="309"/>
                    <a:pt x="367" y="309"/>
                  </a:cubicBezTo>
                  <a:cubicBezTo>
                    <a:pt x="278" y="309"/>
                    <a:pt x="194" y="352"/>
                    <a:pt x="148" y="448"/>
                  </a:cubicBezTo>
                  <a:cubicBezTo>
                    <a:pt x="120" y="504"/>
                    <a:pt x="92" y="595"/>
                    <a:pt x="92" y="650"/>
                  </a:cubicBezTo>
                  <a:cubicBezTo>
                    <a:pt x="92" y="678"/>
                    <a:pt x="57" y="713"/>
                    <a:pt x="57" y="741"/>
                  </a:cubicBezTo>
                  <a:lnTo>
                    <a:pt x="57" y="769"/>
                  </a:lnTo>
                  <a:lnTo>
                    <a:pt x="57" y="797"/>
                  </a:lnTo>
                  <a:cubicBezTo>
                    <a:pt x="1" y="916"/>
                    <a:pt x="57" y="1063"/>
                    <a:pt x="176" y="1091"/>
                  </a:cubicBezTo>
                  <a:cubicBezTo>
                    <a:pt x="204" y="1119"/>
                    <a:pt x="267" y="1119"/>
                    <a:pt x="295" y="1119"/>
                  </a:cubicBezTo>
                  <a:cubicBezTo>
                    <a:pt x="379" y="1238"/>
                    <a:pt x="469" y="1322"/>
                    <a:pt x="581" y="1350"/>
                  </a:cubicBezTo>
                  <a:cubicBezTo>
                    <a:pt x="613" y="1357"/>
                    <a:pt x="640" y="1361"/>
                    <a:pt x="665" y="1361"/>
                  </a:cubicBezTo>
                  <a:cubicBezTo>
                    <a:pt x="733" y="1361"/>
                    <a:pt x="780" y="1335"/>
                    <a:pt x="847" y="1294"/>
                  </a:cubicBezTo>
                  <a:cubicBezTo>
                    <a:pt x="906" y="1353"/>
                    <a:pt x="994" y="1390"/>
                    <a:pt x="1077" y="1390"/>
                  </a:cubicBezTo>
                  <a:cubicBezTo>
                    <a:pt x="1160" y="1390"/>
                    <a:pt x="1239" y="1353"/>
                    <a:pt x="1281" y="1266"/>
                  </a:cubicBezTo>
                  <a:cubicBezTo>
                    <a:pt x="1399" y="1091"/>
                    <a:pt x="1427" y="825"/>
                    <a:pt x="1455" y="650"/>
                  </a:cubicBezTo>
                  <a:cubicBezTo>
                    <a:pt x="1490" y="448"/>
                    <a:pt x="1490" y="189"/>
                    <a:pt x="1253" y="126"/>
                  </a:cubicBezTo>
                  <a:cubicBezTo>
                    <a:pt x="1236" y="118"/>
                    <a:pt x="1217" y="114"/>
                    <a:pt x="1196" y="114"/>
                  </a:cubicBezTo>
                  <a:cubicBezTo>
                    <a:pt x="1146" y="114"/>
                    <a:pt x="1089" y="134"/>
                    <a:pt x="1050" y="154"/>
                  </a:cubicBezTo>
                  <a:lnTo>
                    <a:pt x="1050" y="98"/>
                  </a:lnTo>
                  <a:cubicBezTo>
                    <a:pt x="1037" y="32"/>
                    <a:pt x="976" y="1"/>
                    <a:pt x="9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79"/>
            <p:cNvSpPr/>
            <p:nvPr/>
          </p:nvSpPr>
          <p:spPr>
            <a:xfrm>
              <a:off x="5889437" y="2320094"/>
              <a:ext cx="10672" cy="8624"/>
            </a:xfrm>
            <a:custGeom>
              <a:rect b="b" l="l" r="r" t="t"/>
              <a:pathLst>
                <a:path extrusionOk="0" h="379" w="469">
                  <a:moveTo>
                    <a:pt x="238" y="1"/>
                  </a:moveTo>
                  <a:cubicBezTo>
                    <a:pt x="0" y="1"/>
                    <a:pt x="0" y="378"/>
                    <a:pt x="238" y="378"/>
                  </a:cubicBezTo>
                  <a:cubicBezTo>
                    <a:pt x="469" y="378"/>
                    <a:pt x="469" y="1"/>
                    <a:pt x="23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79"/>
            <p:cNvSpPr/>
            <p:nvPr/>
          </p:nvSpPr>
          <p:spPr>
            <a:xfrm>
              <a:off x="5859674" y="2291286"/>
              <a:ext cx="33609" cy="30219"/>
            </a:xfrm>
            <a:custGeom>
              <a:rect b="b" l="l" r="r" t="t"/>
              <a:pathLst>
                <a:path extrusionOk="0" h="1328" w="1477">
                  <a:moveTo>
                    <a:pt x="1169" y="1"/>
                  </a:moveTo>
                  <a:cubicBezTo>
                    <a:pt x="1101" y="1"/>
                    <a:pt x="1033" y="32"/>
                    <a:pt x="987" y="106"/>
                  </a:cubicBezTo>
                  <a:cubicBezTo>
                    <a:pt x="931" y="190"/>
                    <a:pt x="903" y="281"/>
                    <a:pt x="847" y="337"/>
                  </a:cubicBezTo>
                  <a:cubicBezTo>
                    <a:pt x="792" y="294"/>
                    <a:pt x="730" y="272"/>
                    <a:pt x="668" y="272"/>
                  </a:cubicBezTo>
                  <a:cubicBezTo>
                    <a:pt x="597" y="272"/>
                    <a:pt x="526" y="301"/>
                    <a:pt x="462" y="365"/>
                  </a:cubicBezTo>
                  <a:cubicBezTo>
                    <a:pt x="406" y="421"/>
                    <a:pt x="351" y="484"/>
                    <a:pt x="323" y="568"/>
                  </a:cubicBezTo>
                  <a:cubicBezTo>
                    <a:pt x="176" y="568"/>
                    <a:pt x="29" y="658"/>
                    <a:pt x="29" y="833"/>
                  </a:cubicBezTo>
                  <a:cubicBezTo>
                    <a:pt x="29" y="917"/>
                    <a:pt x="1" y="1008"/>
                    <a:pt x="1" y="1092"/>
                  </a:cubicBezTo>
                  <a:cubicBezTo>
                    <a:pt x="1" y="1249"/>
                    <a:pt x="114" y="1327"/>
                    <a:pt x="234" y="1327"/>
                  </a:cubicBezTo>
                  <a:cubicBezTo>
                    <a:pt x="295" y="1327"/>
                    <a:pt x="357" y="1307"/>
                    <a:pt x="406" y="1267"/>
                  </a:cubicBezTo>
                  <a:cubicBezTo>
                    <a:pt x="406" y="1239"/>
                    <a:pt x="434" y="1239"/>
                    <a:pt x="462" y="1211"/>
                  </a:cubicBezTo>
                  <a:cubicBezTo>
                    <a:pt x="497" y="1211"/>
                    <a:pt x="553" y="1183"/>
                    <a:pt x="581" y="1155"/>
                  </a:cubicBezTo>
                  <a:cubicBezTo>
                    <a:pt x="614" y="1188"/>
                    <a:pt x="668" y="1201"/>
                    <a:pt x="726" y="1201"/>
                  </a:cubicBezTo>
                  <a:cubicBezTo>
                    <a:pt x="767" y="1201"/>
                    <a:pt x="809" y="1195"/>
                    <a:pt x="847" y="1183"/>
                  </a:cubicBezTo>
                  <a:cubicBezTo>
                    <a:pt x="959" y="1120"/>
                    <a:pt x="1022" y="1008"/>
                    <a:pt x="1078" y="889"/>
                  </a:cubicBezTo>
                  <a:cubicBezTo>
                    <a:pt x="1162" y="714"/>
                    <a:pt x="1281" y="540"/>
                    <a:pt x="1399" y="337"/>
                  </a:cubicBezTo>
                  <a:cubicBezTo>
                    <a:pt x="1476" y="154"/>
                    <a:pt x="1321" y="1"/>
                    <a:pt x="116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79"/>
            <p:cNvSpPr/>
            <p:nvPr/>
          </p:nvSpPr>
          <p:spPr>
            <a:xfrm>
              <a:off x="5758164" y="2346034"/>
              <a:ext cx="84990" cy="31220"/>
            </a:xfrm>
            <a:custGeom>
              <a:rect b="b" l="l" r="r" t="t"/>
              <a:pathLst>
                <a:path extrusionOk="0" h="1372" w="3735">
                  <a:moveTo>
                    <a:pt x="393" y="1"/>
                  </a:moveTo>
                  <a:cubicBezTo>
                    <a:pt x="352" y="1"/>
                    <a:pt x="310" y="9"/>
                    <a:pt x="266" y="29"/>
                  </a:cubicBezTo>
                  <a:cubicBezTo>
                    <a:pt x="148" y="175"/>
                    <a:pt x="29" y="287"/>
                    <a:pt x="1" y="462"/>
                  </a:cubicBezTo>
                  <a:lnTo>
                    <a:pt x="1" y="672"/>
                  </a:lnTo>
                  <a:cubicBezTo>
                    <a:pt x="29" y="728"/>
                    <a:pt x="64" y="812"/>
                    <a:pt x="64" y="875"/>
                  </a:cubicBezTo>
                  <a:cubicBezTo>
                    <a:pt x="239" y="987"/>
                    <a:pt x="497" y="1021"/>
                    <a:pt x="644" y="1049"/>
                  </a:cubicBezTo>
                  <a:cubicBezTo>
                    <a:pt x="791" y="1077"/>
                    <a:pt x="938" y="1077"/>
                    <a:pt x="1078" y="1077"/>
                  </a:cubicBezTo>
                  <a:cubicBezTo>
                    <a:pt x="1130" y="1061"/>
                    <a:pt x="1201" y="1045"/>
                    <a:pt x="1268" y="1045"/>
                  </a:cubicBezTo>
                  <a:cubicBezTo>
                    <a:pt x="1317" y="1045"/>
                    <a:pt x="1364" y="1054"/>
                    <a:pt x="1399" y="1077"/>
                  </a:cubicBezTo>
                  <a:cubicBezTo>
                    <a:pt x="1427" y="1105"/>
                    <a:pt x="1462" y="1133"/>
                    <a:pt x="1490" y="1161"/>
                  </a:cubicBezTo>
                  <a:cubicBezTo>
                    <a:pt x="1752" y="1105"/>
                    <a:pt x="2036" y="1077"/>
                    <a:pt x="2319" y="1077"/>
                  </a:cubicBezTo>
                  <a:cubicBezTo>
                    <a:pt x="2602" y="1077"/>
                    <a:pt x="2885" y="1105"/>
                    <a:pt x="3147" y="1161"/>
                  </a:cubicBezTo>
                  <a:cubicBezTo>
                    <a:pt x="3350" y="1196"/>
                    <a:pt x="3560" y="1280"/>
                    <a:pt x="3735" y="1371"/>
                  </a:cubicBezTo>
                  <a:cubicBezTo>
                    <a:pt x="3735" y="1280"/>
                    <a:pt x="3700" y="1224"/>
                    <a:pt x="3644" y="1161"/>
                  </a:cubicBezTo>
                  <a:cubicBezTo>
                    <a:pt x="3588" y="1077"/>
                    <a:pt x="3497" y="1021"/>
                    <a:pt x="3413" y="931"/>
                  </a:cubicBezTo>
                  <a:cubicBezTo>
                    <a:pt x="3350" y="847"/>
                    <a:pt x="3266" y="756"/>
                    <a:pt x="3147" y="700"/>
                  </a:cubicBezTo>
                  <a:cubicBezTo>
                    <a:pt x="3084" y="675"/>
                    <a:pt x="3024" y="663"/>
                    <a:pt x="2967" y="663"/>
                  </a:cubicBezTo>
                  <a:cubicBezTo>
                    <a:pt x="2818" y="663"/>
                    <a:pt x="2686" y="740"/>
                    <a:pt x="2539" y="847"/>
                  </a:cubicBezTo>
                  <a:cubicBezTo>
                    <a:pt x="2567" y="637"/>
                    <a:pt x="2511" y="462"/>
                    <a:pt x="2336" y="350"/>
                  </a:cubicBezTo>
                  <a:cubicBezTo>
                    <a:pt x="2285" y="319"/>
                    <a:pt x="2234" y="306"/>
                    <a:pt x="2185" y="306"/>
                  </a:cubicBezTo>
                  <a:cubicBezTo>
                    <a:pt x="2094" y="306"/>
                    <a:pt x="2011" y="351"/>
                    <a:pt x="1952" y="406"/>
                  </a:cubicBezTo>
                  <a:lnTo>
                    <a:pt x="1924" y="406"/>
                  </a:lnTo>
                  <a:cubicBezTo>
                    <a:pt x="1868" y="287"/>
                    <a:pt x="1777" y="203"/>
                    <a:pt x="1637" y="203"/>
                  </a:cubicBezTo>
                  <a:cubicBezTo>
                    <a:pt x="1399" y="203"/>
                    <a:pt x="1287" y="378"/>
                    <a:pt x="1224" y="553"/>
                  </a:cubicBezTo>
                  <a:cubicBezTo>
                    <a:pt x="1196" y="581"/>
                    <a:pt x="1196" y="609"/>
                    <a:pt x="1169" y="637"/>
                  </a:cubicBezTo>
                  <a:cubicBezTo>
                    <a:pt x="1078" y="497"/>
                    <a:pt x="903" y="350"/>
                    <a:pt x="791" y="231"/>
                  </a:cubicBezTo>
                  <a:cubicBezTo>
                    <a:pt x="676" y="116"/>
                    <a:pt x="543" y="1"/>
                    <a:pt x="39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79"/>
            <p:cNvSpPr/>
            <p:nvPr/>
          </p:nvSpPr>
          <p:spPr>
            <a:xfrm>
              <a:off x="6014863" y="2298067"/>
              <a:ext cx="151617" cy="54658"/>
            </a:xfrm>
            <a:custGeom>
              <a:rect b="b" l="l" r="r" t="t"/>
              <a:pathLst>
                <a:path extrusionOk="0" h="2402" w="6663">
                  <a:moveTo>
                    <a:pt x="256" y="0"/>
                  </a:moveTo>
                  <a:cubicBezTo>
                    <a:pt x="132" y="0"/>
                    <a:pt x="0" y="149"/>
                    <a:pt x="82" y="298"/>
                  </a:cubicBezTo>
                  <a:cubicBezTo>
                    <a:pt x="110" y="333"/>
                    <a:pt x="110" y="360"/>
                    <a:pt x="145" y="388"/>
                  </a:cubicBezTo>
                  <a:cubicBezTo>
                    <a:pt x="145" y="444"/>
                    <a:pt x="145" y="535"/>
                    <a:pt x="201" y="591"/>
                  </a:cubicBezTo>
                  <a:cubicBezTo>
                    <a:pt x="229" y="619"/>
                    <a:pt x="229" y="619"/>
                    <a:pt x="257" y="647"/>
                  </a:cubicBezTo>
                  <a:cubicBezTo>
                    <a:pt x="257" y="682"/>
                    <a:pt x="285" y="738"/>
                    <a:pt x="348" y="766"/>
                  </a:cubicBezTo>
                  <a:cubicBezTo>
                    <a:pt x="432" y="913"/>
                    <a:pt x="523" y="1088"/>
                    <a:pt x="579" y="1263"/>
                  </a:cubicBezTo>
                  <a:cubicBezTo>
                    <a:pt x="635" y="1521"/>
                    <a:pt x="782" y="1843"/>
                    <a:pt x="1019" y="1990"/>
                  </a:cubicBezTo>
                  <a:cubicBezTo>
                    <a:pt x="1278" y="2165"/>
                    <a:pt x="1628" y="2192"/>
                    <a:pt x="1921" y="2255"/>
                  </a:cubicBezTo>
                  <a:cubicBezTo>
                    <a:pt x="2184" y="2318"/>
                    <a:pt x="2446" y="2350"/>
                    <a:pt x="2720" y="2350"/>
                  </a:cubicBezTo>
                  <a:cubicBezTo>
                    <a:pt x="2811" y="2350"/>
                    <a:pt x="2904" y="2346"/>
                    <a:pt x="2998" y="2339"/>
                  </a:cubicBezTo>
                  <a:cubicBezTo>
                    <a:pt x="3173" y="2339"/>
                    <a:pt x="3229" y="2109"/>
                    <a:pt x="3082" y="2018"/>
                  </a:cubicBezTo>
                  <a:cubicBezTo>
                    <a:pt x="3082" y="1990"/>
                    <a:pt x="3055" y="1990"/>
                    <a:pt x="3054" y="1990"/>
                  </a:cubicBezTo>
                  <a:lnTo>
                    <a:pt x="3054" y="1990"/>
                  </a:lnTo>
                  <a:cubicBezTo>
                    <a:pt x="3055" y="1990"/>
                    <a:pt x="3082" y="1990"/>
                    <a:pt x="3117" y="2018"/>
                  </a:cubicBezTo>
                  <a:lnTo>
                    <a:pt x="3173" y="2018"/>
                  </a:lnTo>
                  <a:cubicBezTo>
                    <a:pt x="3173" y="2137"/>
                    <a:pt x="3201" y="2255"/>
                    <a:pt x="3292" y="2339"/>
                  </a:cubicBezTo>
                  <a:cubicBezTo>
                    <a:pt x="3371" y="2391"/>
                    <a:pt x="3490" y="2402"/>
                    <a:pt x="3610" y="2402"/>
                  </a:cubicBezTo>
                  <a:cubicBezTo>
                    <a:pt x="3703" y="2402"/>
                    <a:pt x="3796" y="2395"/>
                    <a:pt x="3872" y="2395"/>
                  </a:cubicBezTo>
                  <a:cubicBezTo>
                    <a:pt x="4103" y="2367"/>
                    <a:pt x="4341" y="2283"/>
                    <a:pt x="4571" y="2220"/>
                  </a:cubicBezTo>
                  <a:cubicBezTo>
                    <a:pt x="4921" y="2109"/>
                    <a:pt x="5355" y="2109"/>
                    <a:pt x="5648" y="1871"/>
                  </a:cubicBezTo>
                  <a:lnTo>
                    <a:pt x="5704" y="1871"/>
                  </a:lnTo>
                  <a:cubicBezTo>
                    <a:pt x="5998" y="1759"/>
                    <a:pt x="6173" y="1584"/>
                    <a:pt x="6292" y="1318"/>
                  </a:cubicBezTo>
                  <a:cubicBezTo>
                    <a:pt x="6348" y="1235"/>
                    <a:pt x="6403" y="1144"/>
                    <a:pt x="6466" y="1060"/>
                  </a:cubicBezTo>
                  <a:cubicBezTo>
                    <a:pt x="6550" y="969"/>
                    <a:pt x="6641" y="941"/>
                    <a:pt x="6641" y="794"/>
                  </a:cubicBezTo>
                  <a:cubicBezTo>
                    <a:pt x="6663" y="660"/>
                    <a:pt x="6532" y="563"/>
                    <a:pt x="6416" y="563"/>
                  </a:cubicBezTo>
                  <a:cubicBezTo>
                    <a:pt x="6381" y="563"/>
                    <a:pt x="6347" y="572"/>
                    <a:pt x="6320" y="591"/>
                  </a:cubicBezTo>
                  <a:cubicBezTo>
                    <a:pt x="6201" y="682"/>
                    <a:pt x="6117" y="766"/>
                    <a:pt x="6026" y="885"/>
                  </a:cubicBezTo>
                  <a:cubicBezTo>
                    <a:pt x="5970" y="885"/>
                    <a:pt x="5942" y="913"/>
                    <a:pt x="5879" y="941"/>
                  </a:cubicBezTo>
                  <a:cubicBezTo>
                    <a:pt x="5620" y="1060"/>
                    <a:pt x="5355" y="1207"/>
                    <a:pt x="5096" y="1290"/>
                  </a:cubicBezTo>
                  <a:cubicBezTo>
                    <a:pt x="4921" y="1381"/>
                    <a:pt x="4718" y="1437"/>
                    <a:pt x="4544" y="1493"/>
                  </a:cubicBezTo>
                  <a:cubicBezTo>
                    <a:pt x="4453" y="1493"/>
                    <a:pt x="4397" y="1493"/>
                    <a:pt x="4306" y="1521"/>
                  </a:cubicBezTo>
                  <a:cubicBezTo>
                    <a:pt x="4250" y="1493"/>
                    <a:pt x="4194" y="1493"/>
                    <a:pt x="4131" y="1493"/>
                  </a:cubicBezTo>
                  <a:cubicBezTo>
                    <a:pt x="3991" y="1493"/>
                    <a:pt x="3844" y="1521"/>
                    <a:pt x="3697" y="1521"/>
                  </a:cubicBezTo>
                  <a:cubicBezTo>
                    <a:pt x="3607" y="1521"/>
                    <a:pt x="3523" y="1493"/>
                    <a:pt x="3432" y="1493"/>
                  </a:cubicBezTo>
                  <a:cubicBezTo>
                    <a:pt x="3257" y="1409"/>
                    <a:pt x="3054" y="1346"/>
                    <a:pt x="2851" y="1318"/>
                  </a:cubicBezTo>
                  <a:cubicBezTo>
                    <a:pt x="2677" y="1235"/>
                    <a:pt x="2474" y="1144"/>
                    <a:pt x="2299" y="1088"/>
                  </a:cubicBezTo>
                  <a:cubicBezTo>
                    <a:pt x="2208" y="1060"/>
                    <a:pt x="2124" y="1032"/>
                    <a:pt x="2033" y="997"/>
                  </a:cubicBezTo>
                  <a:lnTo>
                    <a:pt x="2005" y="969"/>
                  </a:lnTo>
                  <a:cubicBezTo>
                    <a:pt x="1830" y="857"/>
                    <a:pt x="1656" y="738"/>
                    <a:pt x="1481" y="619"/>
                  </a:cubicBezTo>
                  <a:cubicBezTo>
                    <a:pt x="1306" y="507"/>
                    <a:pt x="1131" y="416"/>
                    <a:pt x="928" y="360"/>
                  </a:cubicBezTo>
                  <a:cubicBezTo>
                    <a:pt x="782" y="270"/>
                    <a:pt x="607" y="123"/>
                    <a:pt x="432" y="123"/>
                  </a:cubicBezTo>
                  <a:cubicBezTo>
                    <a:pt x="432" y="123"/>
                    <a:pt x="432" y="95"/>
                    <a:pt x="404" y="95"/>
                  </a:cubicBezTo>
                  <a:cubicBezTo>
                    <a:pt x="404" y="67"/>
                    <a:pt x="404" y="67"/>
                    <a:pt x="376" y="67"/>
                  </a:cubicBezTo>
                  <a:cubicBezTo>
                    <a:pt x="344" y="20"/>
                    <a:pt x="301" y="0"/>
                    <a:pt x="25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79"/>
            <p:cNvSpPr/>
            <p:nvPr/>
          </p:nvSpPr>
          <p:spPr>
            <a:xfrm>
              <a:off x="5969421" y="2344601"/>
              <a:ext cx="55750" cy="28922"/>
            </a:xfrm>
            <a:custGeom>
              <a:rect b="b" l="l" r="r" t="t"/>
              <a:pathLst>
                <a:path extrusionOk="0" h="1271" w="2450">
                  <a:moveTo>
                    <a:pt x="534" y="1"/>
                  </a:moveTo>
                  <a:cubicBezTo>
                    <a:pt x="478" y="1"/>
                    <a:pt x="394" y="36"/>
                    <a:pt x="359" y="36"/>
                  </a:cubicBezTo>
                  <a:cubicBezTo>
                    <a:pt x="329" y="24"/>
                    <a:pt x="301" y="18"/>
                    <a:pt x="274" y="18"/>
                  </a:cubicBezTo>
                  <a:cubicBezTo>
                    <a:pt x="95" y="18"/>
                    <a:pt x="1" y="257"/>
                    <a:pt x="129" y="385"/>
                  </a:cubicBezTo>
                  <a:cubicBezTo>
                    <a:pt x="394" y="616"/>
                    <a:pt x="653" y="763"/>
                    <a:pt x="975" y="910"/>
                  </a:cubicBezTo>
                  <a:cubicBezTo>
                    <a:pt x="1031" y="1022"/>
                    <a:pt x="1149" y="1050"/>
                    <a:pt x="1296" y="1050"/>
                  </a:cubicBezTo>
                  <a:cubicBezTo>
                    <a:pt x="1324" y="1084"/>
                    <a:pt x="1352" y="1112"/>
                    <a:pt x="1380" y="1112"/>
                  </a:cubicBezTo>
                  <a:cubicBezTo>
                    <a:pt x="1443" y="1140"/>
                    <a:pt x="1499" y="1168"/>
                    <a:pt x="1555" y="1196"/>
                  </a:cubicBezTo>
                  <a:cubicBezTo>
                    <a:pt x="1601" y="1243"/>
                    <a:pt x="1674" y="1270"/>
                    <a:pt x="1746" y="1270"/>
                  </a:cubicBezTo>
                  <a:cubicBezTo>
                    <a:pt x="1771" y="1270"/>
                    <a:pt x="1797" y="1267"/>
                    <a:pt x="1821" y="1259"/>
                  </a:cubicBezTo>
                  <a:cubicBezTo>
                    <a:pt x="2079" y="1196"/>
                    <a:pt x="2282" y="910"/>
                    <a:pt x="2373" y="644"/>
                  </a:cubicBezTo>
                  <a:cubicBezTo>
                    <a:pt x="2401" y="588"/>
                    <a:pt x="2429" y="469"/>
                    <a:pt x="2401" y="350"/>
                  </a:cubicBezTo>
                  <a:cubicBezTo>
                    <a:pt x="2450" y="253"/>
                    <a:pt x="2393" y="109"/>
                    <a:pt x="2281" y="109"/>
                  </a:cubicBezTo>
                  <a:cubicBezTo>
                    <a:pt x="2264" y="109"/>
                    <a:pt x="2246" y="112"/>
                    <a:pt x="2226" y="120"/>
                  </a:cubicBezTo>
                  <a:cubicBezTo>
                    <a:pt x="2198" y="120"/>
                    <a:pt x="2079" y="92"/>
                    <a:pt x="2051" y="92"/>
                  </a:cubicBezTo>
                  <a:lnTo>
                    <a:pt x="1793" y="92"/>
                  </a:lnTo>
                  <a:cubicBezTo>
                    <a:pt x="1758" y="97"/>
                    <a:pt x="1723" y="99"/>
                    <a:pt x="1688" y="99"/>
                  </a:cubicBezTo>
                  <a:cubicBezTo>
                    <a:pt x="1548" y="99"/>
                    <a:pt x="1408" y="64"/>
                    <a:pt x="1268" y="64"/>
                  </a:cubicBezTo>
                  <a:cubicBezTo>
                    <a:pt x="1093" y="64"/>
                    <a:pt x="947" y="36"/>
                    <a:pt x="744" y="36"/>
                  </a:cubicBezTo>
                  <a:cubicBezTo>
                    <a:pt x="681" y="1"/>
                    <a:pt x="597" y="1"/>
                    <a:pt x="5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79"/>
            <p:cNvSpPr/>
            <p:nvPr/>
          </p:nvSpPr>
          <p:spPr>
            <a:xfrm>
              <a:off x="6018162" y="2304256"/>
              <a:ext cx="64306" cy="44736"/>
            </a:xfrm>
            <a:custGeom>
              <a:rect b="b" l="l" r="r" t="t"/>
              <a:pathLst>
                <a:path extrusionOk="0" h="1966" w="2826">
                  <a:moveTo>
                    <a:pt x="272" y="0"/>
                  </a:moveTo>
                  <a:cubicBezTo>
                    <a:pt x="224" y="0"/>
                    <a:pt x="171" y="18"/>
                    <a:pt x="112" y="61"/>
                  </a:cubicBezTo>
                  <a:cubicBezTo>
                    <a:pt x="0" y="116"/>
                    <a:pt x="0" y="263"/>
                    <a:pt x="56" y="319"/>
                  </a:cubicBezTo>
                  <a:cubicBezTo>
                    <a:pt x="84" y="375"/>
                    <a:pt x="140" y="375"/>
                    <a:pt x="175" y="410"/>
                  </a:cubicBezTo>
                  <a:cubicBezTo>
                    <a:pt x="175" y="438"/>
                    <a:pt x="175" y="466"/>
                    <a:pt x="203" y="466"/>
                  </a:cubicBezTo>
                  <a:cubicBezTo>
                    <a:pt x="231" y="585"/>
                    <a:pt x="259" y="669"/>
                    <a:pt x="287" y="760"/>
                  </a:cubicBezTo>
                  <a:cubicBezTo>
                    <a:pt x="378" y="935"/>
                    <a:pt x="462" y="1109"/>
                    <a:pt x="581" y="1249"/>
                  </a:cubicBezTo>
                  <a:cubicBezTo>
                    <a:pt x="665" y="1396"/>
                    <a:pt x="783" y="1515"/>
                    <a:pt x="930" y="1634"/>
                  </a:cubicBezTo>
                  <a:cubicBezTo>
                    <a:pt x="1049" y="1746"/>
                    <a:pt x="1161" y="1920"/>
                    <a:pt x="1336" y="1948"/>
                  </a:cubicBezTo>
                  <a:cubicBezTo>
                    <a:pt x="1368" y="1960"/>
                    <a:pt x="1399" y="1965"/>
                    <a:pt x="1428" y="1965"/>
                  </a:cubicBezTo>
                  <a:cubicBezTo>
                    <a:pt x="1560" y="1965"/>
                    <a:pt x="1663" y="1856"/>
                    <a:pt x="1685" y="1690"/>
                  </a:cubicBezTo>
                  <a:cubicBezTo>
                    <a:pt x="1911" y="1781"/>
                    <a:pt x="2136" y="1819"/>
                    <a:pt x="2371" y="1819"/>
                  </a:cubicBezTo>
                  <a:cubicBezTo>
                    <a:pt x="2442" y="1819"/>
                    <a:pt x="2514" y="1815"/>
                    <a:pt x="2587" y="1809"/>
                  </a:cubicBezTo>
                  <a:cubicBezTo>
                    <a:pt x="2825" y="1774"/>
                    <a:pt x="2825" y="1459"/>
                    <a:pt x="2587" y="1424"/>
                  </a:cubicBezTo>
                  <a:cubicBezTo>
                    <a:pt x="2476" y="1424"/>
                    <a:pt x="2357" y="1424"/>
                    <a:pt x="2238" y="1396"/>
                  </a:cubicBezTo>
                  <a:lnTo>
                    <a:pt x="2210" y="1368"/>
                  </a:lnTo>
                  <a:cubicBezTo>
                    <a:pt x="1951" y="1249"/>
                    <a:pt x="1748" y="1074"/>
                    <a:pt x="1483" y="935"/>
                  </a:cubicBezTo>
                  <a:cubicBezTo>
                    <a:pt x="1252" y="816"/>
                    <a:pt x="1049" y="641"/>
                    <a:pt x="783" y="522"/>
                  </a:cubicBezTo>
                  <a:cubicBezTo>
                    <a:pt x="755" y="494"/>
                    <a:pt x="728" y="494"/>
                    <a:pt x="665" y="494"/>
                  </a:cubicBezTo>
                  <a:cubicBezTo>
                    <a:pt x="575" y="287"/>
                    <a:pt x="463" y="0"/>
                    <a:pt x="2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79"/>
            <p:cNvSpPr/>
            <p:nvPr/>
          </p:nvSpPr>
          <p:spPr>
            <a:xfrm>
              <a:off x="6095006" y="2326693"/>
              <a:ext cx="58185" cy="22709"/>
            </a:xfrm>
            <a:custGeom>
              <a:rect b="b" l="l" r="r" t="t"/>
              <a:pathLst>
                <a:path extrusionOk="0" h="998" w="2557">
                  <a:moveTo>
                    <a:pt x="2387" y="0"/>
                  </a:moveTo>
                  <a:cubicBezTo>
                    <a:pt x="2377" y="0"/>
                    <a:pt x="2367" y="1"/>
                    <a:pt x="2357" y="5"/>
                  </a:cubicBezTo>
                  <a:cubicBezTo>
                    <a:pt x="2357" y="32"/>
                    <a:pt x="2329" y="32"/>
                    <a:pt x="2301" y="60"/>
                  </a:cubicBezTo>
                  <a:cubicBezTo>
                    <a:pt x="2245" y="60"/>
                    <a:pt x="2182" y="60"/>
                    <a:pt x="2126" y="88"/>
                  </a:cubicBezTo>
                  <a:cubicBezTo>
                    <a:pt x="1924" y="151"/>
                    <a:pt x="1693" y="235"/>
                    <a:pt x="1483" y="326"/>
                  </a:cubicBezTo>
                  <a:cubicBezTo>
                    <a:pt x="1252" y="382"/>
                    <a:pt x="1022" y="438"/>
                    <a:pt x="784" y="501"/>
                  </a:cubicBezTo>
                  <a:cubicBezTo>
                    <a:pt x="553" y="557"/>
                    <a:pt x="350" y="704"/>
                    <a:pt x="119" y="760"/>
                  </a:cubicBezTo>
                  <a:cubicBezTo>
                    <a:pt x="1" y="788"/>
                    <a:pt x="1" y="997"/>
                    <a:pt x="147" y="997"/>
                  </a:cubicBezTo>
                  <a:cubicBezTo>
                    <a:pt x="378" y="997"/>
                    <a:pt x="581" y="962"/>
                    <a:pt x="784" y="934"/>
                  </a:cubicBezTo>
                  <a:cubicBezTo>
                    <a:pt x="1022" y="907"/>
                    <a:pt x="1280" y="907"/>
                    <a:pt x="1518" y="851"/>
                  </a:cubicBezTo>
                  <a:cubicBezTo>
                    <a:pt x="1777" y="788"/>
                    <a:pt x="2532" y="557"/>
                    <a:pt x="2448" y="179"/>
                  </a:cubicBezTo>
                  <a:lnTo>
                    <a:pt x="2476" y="151"/>
                  </a:lnTo>
                  <a:cubicBezTo>
                    <a:pt x="2557" y="95"/>
                    <a:pt x="2471" y="0"/>
                    <a:pt x="238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79"/>
            <p:cNvSpPr/>
            <p:nvPr/>
          </p:nvSpPr>
          <p:spPr>
            <a:xfrm>
              <a:off x="5991949" y="2350176"/>
              <a:ext cx="30856" cy="18318"/>
            </a:xfrm>
            <a:custGeom>
              <a:rect b="b" l="l" r="r" t="t"/>
              <a:pathLst>
                <a:path extrusionOk="0" h="805" w="1356">
                  <a:moveTo>
                    <a:pt x="1019" y="0"/>
                  </a:moveTo>
                  <a:cubicBezTo>
                    <a:pt x="990" y="0"/>
                    <a:pt x="960" y="7"/>
                    <a:pt x="943" y="21"/>
                  </a:cubicBezTo>
                  <a:cubicBezTo>
                    <a:pt x="831" y="21"/>
                    <a:pt x="740" y="49"/>
                    <a:pt x="656" y="105"/>
                  </a:cubicBezTo>
                  <a:cubicBezTo>
                    <a:pt x="453" y="168"/>
                    <a:pt x="243" y="224"/>
                    <a:pt x="131" y="399"/>
                  </a:cubicBezTo>
                  <a:cubicBezTo>
                    <a:pt x="1" y="579"/>
                    <a:pt x="169" y="787"/>
                    <a:pt x="350" y="787"/>
                  </a:cubicBezTo>
                  <a:cubicBezTo>
                    <a:pt x="372" y="787"/>
                    <a:pt x="395" y="784"/>
                    <a:pt x="418" y="777"/>
                  </a:cubicBezTo>
                  <a:cubicBezTo>
                    <a:pt x="481" y="777"/>
                    <a:pt x="537" y="749"/>
                    <a:pt x="565" y="749"/>
                  </a:cubicBezTo>
                  <a:cubicBezTo>
                    <a:pt x="628" y="777"/>
                    <a:pt x="656" y="805"/>
                    <a:pt x="712" y="805"/>
                  </a:cubicBezTo>
                  <a:cubicBezTo>
                    <a:pt x="915" y="805"/>
                    <a:pt x="1089" y="630"/>
                    <a:pt x="1236" y="518"/>
                  </a:cubicBezTo>
                  <a:cubicBezTo>
                    <a:pt x="1355" y="399"/>
                    <a:pt x="1327" y="168"/>
                    <a:pt x="1180" y="77"/>
                  </a:cubicBezTo>
                  <a:cubicBezTo>
                    <a:pt x="1152" y="49"/>
                    <a:pt x="1117" y="49"/>
                    <a:pt x="1089" y="21"/>
                  </a:cubicBezTo>
                  <a:cubicBezTo>
                    <a:pt x="1075" y="7"/>
                    <a:pt x="1047" y="0"/>
                    <a:pt x="10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79"/>
            <p:cNvSpPr/>
            <p:nvPr/>
          </p:nvSpPr>
          <p:spPr>
            <a:xfrm>
              <a:off x="5900883" y="2050242"/>
              <a:ext cx="183496" cy="151366"/>
            </a:xfrm>
            <a:custGeom>
              <a:rect b="b" l="l" r="r" t="t"/>
              <a:pathLst>
                <a:path extrusionOk="0" h="6652" w="8064">
                  <a:moveTo>
                    <a:pt x="2092" y="2595"/>
                  </a:moveTo>
                  <a:lnTo>
                    <a:pt x="2120" y="2623"/>
                  </a:lnTo>
                  <a:lnTo>
                    <a:pt x="1973" y="2623"/>
                  </a:lnTo>
                  <a:cubicBezTo>
                    <a:pt x="2008" y="2623"/>
                    <a:pt x="2064" y="2595"/>
                    <a:pt x="2092" y="2595"/>
                  </a:cubicBezTo>
                  <a:close/>
                  <a:moveTo>
                    <a:pt x="7455" y="3560"/>
                  </a:moveTo>
                  <a:cubicBezTo>
                    <a:pt x="7455" y="3588"/>
                    <a:pt x="7483" y="3588"/>
                    <a:pt x="7483" y="3588"/>
                  </a:cubicBezTo>
                  <a:cubicBezTo>
                    <a:pt x="7455" y="3588"/>
                    <a:pt x="7455" y="3616"/>
                    <a:pt x="7455" y="3616"/>
                  </a:cubicBezTo>
                  <a:lnTo>
                    <a:pt x="7455" y="3560"/>
                  </a:lnTo>
                  <a:close/>
                  <a:moveTo>
                    <a:pt x="4742" y="1"/>
                  </a:moveTo>
                  <a:cubicBezTo>
                    <a:pt x="4567" y="36"/>
                    <a:pt x="4455" y="148"/>
                    <a:pt x="4308" y="239"/>
                  </a:cubicBezTo>
                  <a:cubicBezTo>
                    <a:pt x="4133" y="322"/>
                    <a:pt x="3987" y="413"/>
                    <a:pt x="3812" y="497"/>
                  </a:cubicBezTo>
                  <a:cubicBezTo>
                    <a:pt x="3490" y="644"/>
                    <a:pt x="3168" y="763"/>
                    <a:pt x="2847" y="966"/>
                  </a:cubicBezTo>
                  <a:cubicBezTo>
                    <a:pt x="2735" y="1085"/>
                    <a:pt x="2532" y="1169"/>
                    <a:pt x="2385" y="1315"/>
                  </a:cubicBezTo>
                  <a:cubicBezTo>
                    <a:pt x="2266" y="1371"/>
                    <a:pt x="2183" y="1434"/>
                    <a:pt x="2092" y="1518"/>
                  </a:cubicBezTo>
                  <a:cubicBezTo>
                    <a:pt x="2064" y="1574"/>
                    <a:pt x="2036" y="1609"/>
                    <a:pt x="2036" y="1665"/>
                  </a:cubicBezTo>
                  <a:cubicBezTo>
                    <a:pt x="2008" y="1665"/>
                    <a:pt x="2008" y="1693"/>
                    <a:pt x="1973" y="1693"/>
                  </a:cubicBezTo>
                  <a:cubicBezTo>
                    <a:pt x="1861" y="1784"/>
                    <a:pt x="1770" y="1868"/>
                    <a:pt x="1658" y="1959"/>
                  </a:cubicBezTo>
                  <a:cubicBezTo>
                    <a:pt x="1623" y="1959"/>
                    <a:pt x="1595" y="1987"/>
                    <a:pt x="1567" y="1987"/>
                  </a:cubicBezTo>
                  <a:cubicBezTo>
                    <a:pt x="1274" y="2189"/>
                    <a:pt x="987" y="2364"/>
                    <a:pt x="693" y="2595"/>
                  </a:cubicBezTo>
                  <a:cubicBezTo>
                    <a:pt x="665" y="2595"/>
                    <a:pt x="637" y="2623"/>
                    <a:pt x="609" y="2686"/>
                  </a:cubicBezTo>
                  <a:lnTo>
                    <a:pt x="609" y="2714"/>
                  </a:lnTo>
                  <a:lnTo>
                    <a:pt x="609" y="2742"/>
                  </a:lnTo>
                  <a:cubicBezTo>
                    <a:pt x="574" y="2742"/>
                    <a:pt x="574" y="2742"/>
                    <a:pt x="546" y="2770"/>
                  </a:cubicBezTo>
                  <a:cubicBezTo>
                    <a:pt x="490" y="2770"/>
                    <a:pt x="434" y="2798"/>
                    <a:pt x="399" y="2798"/>
                  </a:cubicBezTo>
                  <a:cubicBezTo>
                    <a:pt x="288" y="2833"/>
                    <a:pt x="197" y="2889"/>
                    <a:pt x="113" y="2917"/>
                  </a:cubicBezTo>
                  <a:cubicBezTo>
                    <a:pt x="0" y="2969"/>
                    <a:pt x="44" y="3185"/>
                    <a:pt x="150" y="3185"/>
                  </a:cubicBezTo>
                  <a:cubicBezTo>
                    <a:pt x="156" y="3185"/>
                    <a:pt x="162" y="3184"/>
                    <a:pt x="169" y="3182"/>
                  </a:cubicBezTo>
                  <a:cubicBezTo>
                    <a:pt x="316" y="3182"/>
                    <a:pt x="462" y="3147"/>
                    <a:pt x="609" y="3119"/>
                  </a:cubicBezTo>
                  <a:cubicBezTo>
                    <a:pt x="637" y="3147"/>
                    <a:pt x="693" y="3147"/>
                    <a:pt x="749" y="3147"/>
                  </a:cubicBezTo>
                  <a:cubicBezTo>
                    <a:pt x="1134" y="3147"/>
                    <a:pt x="1539" y="3147"/>
                    <a:pt x="1917" y="3182"/>
                  </a:cubicBezTo>
                  <a:lnTo>
                    <a:pt x="2183" y="3182"/>
                  </a:lnTo>
                  <a:cubicBezTo>
                    <a:pt x="2183" y="3182"/>
                    <a:pt x="2211" y="3182"/>
                    <a:pt x="2211" y="3210"/>
                  </a:cubicBezTo>
                  <a:cubicBezTo>
                    <a:pt x="2357" y="3266"/>
                    <a:pt x="2532" y="3294"/>
                    <a:pt x="2672" y="3322"/>
                  </a:cubicBezTo>
                  <a:cubicBezTo>
                    <a:pt x="2819" y="3357"/>
                    <a:pt x="2994" y="3413"/>
                    <a:pt x="3141" y="3441"/>
                  </a:cubicBezTo>
                  <a:cubicBezTo>
                    <a:pt x="3315" y="3469"/>
                    <a:pt x="3434" y="3469"/>
                    <a:pt x="3581" y="3532"/>
                  </a:cubicBezTo>
                  <a:cubicBezTo>
                    <a:pt x="3721" y="3588"/>
                    <a:pt x="3896" y="3672"/>
                    <a:pt x="4015" y="3791"/>
                  </a:cubicBezTo>
                  <a:cubicBezTo>
                    <a:pt x="4217" y="3993"/>
                    <a:pt x="4511" y="4231"/>
                    <a:pt x="4805" y="4315"/>
                  </a:cubicBezTo>
                  <a:cubicBezTo>
                    <a:pt x="4851" y="4324"/>
                    <a:pt x="4902" y="4328"/>
                    <a:pt x="4955" y="4328"/>
                  </a:cubicBezTo>
                  <a:cubicBezTo>
                    <a:pt x="5061" y="4328"/>
                    <a:pt x="5178" y="4315"/>
                    <a:pt x="5294" y="4315"/>
                  </a:cubicBezTo>
                  <a:cubicBezTo>
                    <a:pt x="5357" y="4315"/>
                    <a:pt x="5413" y="4315"/>
                    <a:pt x="5469" y="4287"/>
                  </a:cubicBezTo>
                  <a:lnTo>
                    <a:pt x="5469" y="4371"/>
                  </a:lnTo>
                  <a:cubicBezTo>
                    <a:pt x="5504" y="4462"/>
                    <a:pt x="5532" y="4518"/>
                    <a:pt x="5616" y="4581"/>
                  </a:cubicBezTo>
                  <a:lnTo>
                    <a:pt x="5679" y="4581"/>
                  </a:lnTo>
                  <a:lnTo>
                    <a:pt x="5679" y="4609"/>
                  </a:lnTo>
                  <a:cubicBezTo>
                    <a:pt x="5735" y="4665"/>
                    <a:pt x="5763" y="4721"/>
                    <a:pt x="5791" y="4812"/>
                  </a:cubicBezTo>
                  <a:cubicBezTo>
                    <a:pt x="5882" y="4958"/>
                    <a:pt x="5909" y="5014"/>
                    <a:pt x="5965" y="5217"/>
                  </a:cubicBezTo>
                  <a:cubicBezTo>
                    <a:pt x="6028" y="5455"/>
                    <a:pt x="6056" y="5714"/>
                    <a:pt x="6140" y="5944"/>
                  </a:cubicBezTo>
                  <a:cubicBezTo>
                    <a:pt x="6203" y="6154"/>
                    <a:pt x="6231" y="6357"/>
                    <a:pt x="6287" y="6560"/>
                  </a:cubicBezTo>
                  <a:cubicBezTo>
                    <a:pt x="6315" y="6560"/>
                    <a:pt x="6315" y="6560"/>
                    <a:pt x="6315" y="6588"/>
                  </a:cubicBezTo>
                  <a:cubicBezTo>
                    <a:pt x="6339" y="6633"/>
                    <a:pt x="6374" y="6652"/>
                    <a:pt x="6408" y="6652"/>
                  </a:cubicBezTo>
                  <a:cubicBezTo>
                    <a:pt x="6464" y="6652"/>
                    <a:pt x="6518" y="6601"/>
                    <a:pt x="6518" y="6532"/>
                  </a:cubicBezTo>
                  <a:cubicBezTo>
                    <a:pt x="6518" y="6154"/>
                    <a:pt x="6553" y="5769"/>
                    <a:pt x="6490" y="5420"/>
                  </a:cubicBezTo>
                  <a:cubicBezTo>
                    <a:pt x="6490" y="5364"/>
                    <a:pt x="6490" y="5336"/>
                    <a:pt x="6518" y="5308"/>
                  </a:cubicBezTo>
                  <a:cubicBezTo>
                    <a:pt x="6518" y="5161"/>
                    <a:pt x="6490" y="4930"/>
                    <a:pt x="6553" y="4812"/>
                  </a:cubicBezTo>
                  <a:cubicBezTo>
                    <a:pt x="6637" y="4665"/>
                    <a:pt x="6811" y="4546"/>
                    <a:pt x="6958" y="4462"/>
                  </a:cubicBezTo>
                  <a:cubicBezTo>
                    <a:pt x="7077" y="4371"/>
                    <a:pt x="7217" y="4287"/>
                    <a:pt x="7336" y="4196"/>
                  </a:cubicBezTo>
                  <a:cubicBezTo>
                    <a:pt x="7455" y="4112"/>
                    <a:pt x="7567" y="4021"/>
                    <a:pt x="7686" y="3937"/>
                  </a:cubicBezTo>
                  <a:cubicBezTo>
                    <a:pt x="7804" y="3910"/>
                    <a:pt x="7951" y="3847"/>
                    <a:pt x="7979" y="3707"/>
                  </a:cubicBezTo>
                  <a:cubicBezTo>
                    <a:pt x="8063" y="3469"/>
                    <a:pt x="7714" y="3182"/>
                    <a:pt x="7602" y="3008"/>
                  </a:cubicBezTo>
                  <a:cubicBezTo>
                    <a:pt x="7392" y="2714"/>
                    <a:pt x="7336" y="2392"/>
                    <a:pt x="7252" y="2043"/>
                  </a:cubicBezTo>
                  <a:cubicBezTo>
                    <a:pt x="7189" y="1784"/>
                    <a:pt x="7105" y="1462"/>
                    <a:pt x="6867" y="1259"/>
                  </a:cubicBezTo>
                  <a:cubicBezTo>
                    <a:pt x="6756" y="1141"/>
                    <a:pt x="6609" y="1141"/>
                    <a:pt x="6462" y="1085"/>
                  </a:cubicBezTo>
                  <a:cubicBezTo>
                    <a:pt x="6315" y="1022"/>
                    <a:pt x="6203" y="910"/>
                    <a:pt x="6056" y="819"/>
                  </a:cubicBezTo>
                  <a:cubicBezTo>
                    <a:pt x="5882" y="763"/>
                    <a:pt x="5735" y="644"/>
                    <a:pt x="5560" y="588"/>
                  </a:cubicBezTo>
                  <a:cubicBezTo>
                    <a:pt x="5504" y="560"/>
                    <a:pt x="5441" y="525"/>
                    <a:pt x="5357" y="497"/>
                  </a:cubicBezTo>
                  <a:cubicBezTo>
                    <a:pt x="5266" y="267"/>
                    <a:pt x="4979" y="1"/>
                    <a:pt x="4742" y="1"/>
                  </a:cubicBezTo>
                  <a:close/>
                </a:path>
              </a:pathLst>
            </a:custGeom>
            <a:solidFill>
              <a:srgbClr val="8EB2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79"/>
            <p:cNvSpPr/>
            <p:nvPr/>
          </p:nvSpPr>
          <p:spPr>
            <a:xfrm>
              <a:off x="5902954" y="2053610"/>
              <a:ext cx="178763" cy="154506"/>
            </a:xfrm>
            <a:custGeom>
              <a:rect b="b" l="l" r="r" t="t"/>
              <a:pathLst>
                <a:path extrusionOk="0" h="6790" w="7856">
                  <a:moveTo>
                    <a:pt x="4741" y="504"/>
                  </a:moveTo>
                  <a:cubicBezTo>
                    <a:pt x="4772" y="504"/>
                    <a:pt x="4801" y="510"/>
                    <a:pt x="4826" y="524"/>
                  </a:cubicBezTo>
                  <a:cubicBezTo>
                    <a:pt x="4916" y="587"/>
                    <a:pt x="4972" y="699"/>
                    <a:pt x="5063" y="762"/>
                  </a:cubicBezTo>
                  <a:cubicBezTo>
                    <a:pt x="5175" y="846"/>
                    <a:pt x="5266" y="902"/>
                    <a:pt x="5413" y="937"/>
                  </a:cubicBezTo>
                  <a:lnTo>
                    <a:pt x="5441" y="937"/>
                  </a:lnTo>
                  <a:cubicBezTo>
                    <a:pt x="5553" y="1076"/>
                    <a:pt x="5700" y="1251"/>
                    <a:pt x="5818" y="1370"/>
                  </a:cubicBezTo>
                  <a:cubicBezTo>
                    <a:pt x="5874" y="1426"/>
                    <a:pt x="5937" y="1489"/>
                    <a:pt x="5993" y="1545"/>
                  </a:cubicBezTo>
                  <a:cubicBezTo>
                    <a:pt x="5874" y="1489"/>
                    <a:pt x="5763" y="1426"/>
                    <a:pt x="5616" y="1398"/>
                  </a:cubicBezTo>
                  <a:cubicBezTo>
                    <a:pt x="5266" y="1251"/>
                    <a:pt x="4916" y="1139"/>
                    <a:pt x="4539" y="1139"/>
                  </a:cubicBezTo>
                  <a:cubicBezTo>
                    <a:pt x="4126" y="1167"/>
                    <a:pt x="3749" y="1223"/>
                    <a:pt x="3371" y="1342"/>
                  </a:cubicBezTo>
                  <a:cubicBezTo>
                    <a:pt x="3209" y="1394"/>
                    <a:pt x="3047" y="1476"/>
                    <a:pt x="2907" y="1532"/>
                  </a:cubicBezTo>
                  <a:lnTo>
                    <a:pt x="2907" y="1532"/>
                  </a:lnTo>
                  <a:cubicBezTo>
                    <a:pt x="3056" y="1427"/>
                    <a:pt x="3186" y="1297"/>
                    <a:pt x="3315" y="1167"/>
                  </a:cubicBezTo>
                  <a:cubicBezTo>
                    <a:pt x="3427" y="1111"/>
                    <a:pt x="3518" y="1048"/>
                    <a:pt x="3630" y="1021"/>
                  </a:cubicBezTo>
                  <a:cubicBezTo>
                    <a:pt x="3777" y="965"/>
                    <a:pt x="4042" y="874"/>
                    <a:pt x="4154" y="727"/>
                  </a:cubicBezTo>
                  <a:cubicBezTo>
                    <a:pt x="4189" y="699"/>
                    <a:pt x="4189" y="699"/>
                    <a:pt x="4217" y="699"/>
                  </a:cubicBezTo>
                  <a:cubicBezTo>
                    <a:pt x="4363" y="652"/>
                    <a:pt x="4586" y="504"/>
                    <a:pt x="4741" y="504"/>
                  </a:cubicBezTo>
                  <a:close/>
                  <a:moveTo>
                    <a:pt x="2553" y="1748"/>
                  </a:moveTo>
                  <a:lnTo>
                    <a:pt x="2553" y="1776"/>
                  </a:lnTo>
                  <a:cubicBezTo>
                    <a:pt x="2553" y="1811"/>
                    <a:pt x="2525" y="1811"/>
                    <a:pt x="2525" y="1811"/>
                  </a:cubicBezTo>
                  <a:cubicBezTo>
                    <a:pt x="2469" y="1839"/>
                    <a:pt x="2497" y="1923"/>
                    <a:pt x="2553" y="1923"/>
                  </a:cubicBezTo>
                  <a:cubicBezTo>
                    <a:pt x="2535" y="2096"/>
                    <a:pt x="2528" y="2266"/>
                    <a:pt x="2542" y="2437"/>
                  </a:cubicBezTo>
                  <a:lnTo>
                    <a:pt x="2542" y="2437"/>
                  </a:lnTo>
                  <a:cubicBezTo>
                    <a:pt x="2518" y="2279"/>
                    <a:pt x="2497" y="2102"/>
                    <a:pt x="2497" y="1951"/>
                  </a:cubicBezTo>
                  <a:cubicBezTo>
                    <a:pt x="2497" y="1895"/>
                    <a:pt x="2441" y="1867"/>
                    <a:pt x="2406" y="1867"/>
                  </a:cubicBezTo>
                  <a:cubicBezTo>
                    <a:pt x="2441" y="1811"/>
                    <a:pt x="2497" y="1776"/>
                    <a:pt x="2553" y="1748"/>
                  </a:cubicBezTo>
                  <a:close/>
                  <a:moveTo>
                    <a:pt x="1623" y="2335"/>
                  </a:moveTo>
                  <a:cubicBezTo>
                    <a:pt x="1623" y="2419"/>
                    <a:pt x="1651" y="2475"/>
                    <a:pt x="1679" y="2566"/>
                  </a:cubicBezTo>
                  <a:cubicBezTo>
                    <a:pt x="1595" y="2566"/>
                    <a:pt x="1504" y="2538"/>
                    <a:pt x="1420" y="2538"/>
                  </a:cubicBezTo>
                  <a:lnTo>
                    <a:pt x="1218" y="2538"/>
                  </a:lnTo>
                  <a:cubicBezTo>
                    <a:pt x="1245" y="2510"/>
                    <a:pt x="1301" y="2510"/>
                    <a:pt x="1329" y="2475"/>
                  </a:cubicBezTo>
                  <a:cubicBezTo>
                    <a:pt x="1448" y="2447"/>
                    <a:pt x="1532" y="2391"/>
                    <a:pt x="1623" y="2335"/>
                  </a:cubicBezTo>
                  <a:close/>
                  <a:moveTo>
                    <a:pt x="2294" y="1923"/>
                  </a:moveTo>
                  <a:lnTo>
                    <a:pt x="2294" y="1951"/>
                  </a:lnTo>
                  <a:cubicBezTo>
                    <a:pt x="2294" y="2125"/>
                    <a:pt x="2322" y="2335"/>
                    <a:pt x="2322" y="2510"/>
                  </a:cubicBezTo>
                  <a:cubicBezTo>
                    <a:pt x="2336" y="2580"/>
                    <a:pt x="2394" y="2615"/>
                    <a:pt x="2448" y="2615"/>
                  </a:cubicBezTo>
                  <a:cubicBezTo>
                    <a:pt x="2496" y="2615"/>
                    <a:pt x="2542" y="2587"/>
                    <a:pt x="2551" y="2532"/>
                  </a:cubicBezTo>
                  <a:lnTo>
                    <a:pt x="2551" y="2532"/>
                  </a:lnTo>
                  <a:cubicBezTo>
                    <a:pt x="2558" y="2592"/>
                    <a:pt x="2568" y="2652"/>
                    <a:pt x="2581" y="2713"/>
                  </a:cubicBezTo>
                  <a:cubicBezTo>
                    <a:pt x="2525" y="2685"/>
                    <a:pt x="2441" y="2650"/>
                    <a:pt x="2350" y="2622"/>
                  </a:cubicBezTo>
                  <a:cubicBezTo>
                    <a:pt x="2322" y="2566"/>
                    <a:pt x="2294" y="2510"/>
                    <a:pt x="2231" y="2447"/>
                  </a:cubicBezTo>
                  <a:cubicBezTo>
                    <a:pt x="2175" y="2300"/>
                    <a:pt x="2147" y="2160"/>
                    <a:pt x="2092" y="2041"/>
                  </a:cubicBezTo>
                  <a:cubicBezTo>
                    <a:pt x="2175" y="1985"/>
                    <a:pt x="2231" y="1951"/>
                    <a:pt x="2294" y="1923"/>
                  </a:cubicBezTo>
                  <a:close/>
                  <a:moveTo>
                    <a:pt x="6986" y="2999"/>
                  </a:moveTo>
                  <a:cubicBezTo>
                    <a:pt x="6986" y="3062"/>
                    <a:pt x="7014" y="3090"/>
                    <a:pt x="7042" y="3146"/>
                  </a:cubicBezTo>
                  <a:cubicBezTo>
                    <a:pt x="7018" y="3097"/>
                    <a:pt x="6966" y="3091"/>
                    <a:pt x="6916" y="3090"/>
                  </a:cubicBezTo>
                  <a:lnTo>
                    <a:pt x="6916" y="3090"/>
                  </a:lnTo>
                  <a:cubicBezTo>
                    <a:pt x="6932" y="3078"/>
                    <a:pt x="6945" y="3060"/>
                    <a:pt x="6951" y="3034"/>
                  </a:cubicBezTo>
                  <a:lnTo>
                    <a:pt x="6951" y="2999"/>
                  </a:lnTo>
                  <a:close/>
                  <a:moveTo>
                    <a:pt x="4539" y="1545"/>
                  </a:moveTo>
                  <a:cubicBezTo>
                    <a:pt x="4888" y="1545"/>
                    <a:pt x="5203" y="1636"/>
                    <a:pt x="5497" y="1776"/>
                  </a:cubicBezTo>
                  <a:cubicBezTo>
                    <a:pt x="5672" y="1839"/>
                    <a:pt x="5818" y="1895"/>
                    <a:pt x="5965" y="1985"/>
                  </a:cubicBezTo>
                  <a:cubicBezTo>
                    <a:pt x="6112" y="2069"/>
                    <a:pt x="6224" y="2160"/>
                    <a:pt x="6371" y="2188"/>
                  </a:cubicBezTo>
                  <a:cubicBezTo>
                    <a:pt x="6395" y="2196"/>
                    <a:pt x="6416" y="2199"/>
                    <a:pt x="6436" y="2199"/>
                  </a:cubicBezTo>
                  <a:cubicBezTo>
                    <a:pt x="6491" y="2199"/>
                    <a:pt x="6532" y="2172"/>
                    <a:pt x="6574" y="2125"/>
                  </a:cubicBezTo>
                  <a:lnTo>
                    <a:pt x="6574" y="2125"/>
                  </a:lnTo>
                  <a:cubicBezTo>
                    <a:pt x="6546" y="2300"/>
                    <a:pt x="6490" y="2447"/>
                    <a:pt x="6427" y="2622"/>
                  </a:cubicBezTo>
                  <a:cubicBezTo>
                    <a:pt x="6343" y="2769"/>
                    <a:pt x="6252" y="2915"/>
                    <a:pt x="6168" y="3062"/>
                  </a:cubicBezTo>
                  <a:cubicBezTo>
                    <a:pt x="5902" y="3090"/>
                    <a:pt x="5616" y="3265"/>
                    <a:pt x="5413" y="3384"/>
                  </a:cubicBezTo>
                  <a:cubicBezTo>
                    <a:pt x="5147" y="3496"/>
                    <a:pt x="4888" y="3559"/>
                    <a:pt x="4595" y="3559"/>
                  </a:cubicBezTo>
                  <a:cubicBezTo>
                    <a:pt x="4567" y="3524"/>
                    <a:pt x="4567" y="3524"/>
                    <a:pt x="4539" y="3496"/>
                  </a:cubicBezTo>
                  <a:cubicBezTo>
                    <a:pt x="4392" y="3349"/>
                    <a:pt x="4217" y="3174"/>
                    <a:pt x="4014" y="3090"/>
                  </a:cubicBezTo>
                  <a:cubicBezTo>
                    <a:pt x="3896" y="3034"/>
                    <a:pt x="3777" y="2999"/>
                    <a:pt x="3665" y="2971"/>
                  </a:cubicBezTo>
                  <a:cubicBezTo>
                    <a:pt x="3574" y="2915"/>
                    <a:pt x="3490" y="2825"/>
                    <a:pt x="3427" y="2741"/>
                  </a:cubicBezTo>
                  <a:cubicBezTo>
                    <a:pt x="3196" y="2510"/>
                    <a:pt x="3105" y="2272"/>
                    <a:pt x="3022" y="1951"/>
                  </a:cubicBezTo>
                  <a:cubicBezTo>
                    <a:pt x="3022" y="1939"/>
                    <a:pt x="3013" y="1933"/>
                    <a:pt x="3002" y="1933"/>
                  </a:cubicBezTo>
                  <a:cubicBezTo>
                    <a:pt x="2986" y="1933"/>
                    <a:pt x="2966" y="1948"/>
                    <a:pt x="2966" y="1985"/>
                  </a:cubicBezTo>
                  <a:cubicBezTo>
                    <a:pt x="2994" y="2272"/>
                    <a:pt x="3022" y="2622"/>
                    <a:pt x="3168" y="2887"/>
                  </a:cubicBezTo>
                  <a:cubicBezTo>
                    <a:pt x="2847" y="2650"/>
                    <a:pt x="2791" y="2244"/>
                    <a:pt x="2756" y="1867"/>
                  </a:cubicBezTo>
                  <a:cubicBezTo>
                    <a:pt x="3343" y="1720"/>
                    <a:pt x="3924" y="1545"/>
                    <a:pt x="4539" y="1545"/>
                  </a:cubicBezTo>
                  <a:close/>
                  <a:moveTo>
                    <a:pt x="7070" y="3237"/>
                  </a:moveTo>
                  <a:cubicBezTo>
                    <a:pt x="7098" y="3321"/>
                    <a:pt x="7161" y="3440"/>
                    <a:pt x="7217" y="3524"/>
                  </a:cubicBezTo>
                  <a:cubicBezTo>
                    <a:pt x="6986" y="3587"/>
                    <a:pt x="6720" y="3762"/>
                    <a:pt x="6518" y="3908"/>
                  </a:cubicBezTo>
                  <a:cubicBezTo>
                    <a:pt x="6693" y="3734"/>
                    <a:pt x="7014" y="3524"/>
                    <a:pt x="7070" y="3265"/>
                  </a:cubicBezTo>
                  <a:lnTo>
                    <a:pt x="7070" y="3237"/>
                  </a:lnTo>
                  <a:close/>
                  <a:moveTo>
                    <a:pt x="6776" y="2860"/>
                  </a:moveTo>
                  <a:lnTo>
                    <a:pt x="6776" y="2887"/>
                  </a:lnTo>
                  <a:lnTo>
                    <a:pt x="6776" y="3034"/>
                  </a:lnTo>
                  <a:cubicBezTo>
                    <a:pt x="6776" y="3078"/>
                    <a:pt x="6816" y="3106"/>
                    <a:pt x="6858" y="3108"/>
                  </a:cubicBezTo>
                  <a:lnTo>
                    <a:pt x="6858" y="3108"/>
                  </a:lnTo>
                  <a:cubicBezTo>
                    <a:pt x="6556" y="3257"/>
                    <a:pt x="6334" y="3505"/>
                    <a:pt x="6112" y="3734"/>
                  </a:cubicBezTo>
                  <a:cubicBezTo>
                    <a:pt x="6049" y="3817"/>
                    <a:pt x="5965" y="3873"/>
                    <a:pt x="5874" y="3964"/>
                  </a:cubicBezTo>
                  <a:cubicBezTo>
                    <a:pt x="5846" y="3936"/>
                    <a:pt x="5818" y="3908"/>
                    <a:pt x="5763" y="3908"/>
                  </a:cubicBezTo>
                  <a:cubicBezTo>
                    <a:pt x="5728" y="3873"/>
                    <a:pt x="5672" y="3873"/>
                    <a:pt x="5644" y="3873"/>
                  </a:cubicBezTo>
                  <a:cubicBezTo>
                    <a:pt x="5728" y="3845"/>
                    <a:pt x="5791" y="3789"/>
                    <a:pt x="5874" y="3762"/>
                  </a:cubicBezTo>
                  <a:cubicBezTo>
                    <a:pt x="6021" y="3671"/>
                    <a:pt x="6287" y="3559"/>
                    <a:pt x="6399" y="3412"/>
                  </a:cubicBezTo>
                  <a:cubicBezTo>
                    <a:pt x="6574" y="3293"/>
                    <a:pt x="6693" y="3062"/>
                    <a:pt x="6776" y="2860"/>
                  </a:cubicBezTo>
                  <a:close/>
                  <a:moveTo>
                    <a:pt x="6049" y="4461"/>
                  </a:moveTo>
                  <a:cubicBezTo>
                    <a:pt x="6021" y="4545"/>
                    <a:pt x="5965" y="4636"/>
                    <a:pt x="5965" y="4747"/>
                  </a:cubicBezTo>
                  <a:cubicBezTo>
                    <a:pt x="5937" y="4664"/>
                    <a:pt x="5902" y="4608"/>
                    <a:pt x="5874" y="4545"/>
                  </a:cubicBezTo>
                  <a:cubicBezTo>
                    <a:pt x="5937" y="4517"/>
                    <a:pt x="5993" y="4489"/>
                    <a:pt x="6049" y="4461"/>
                  </a:cubicBezTo>
                  <a:close/>
                  <a:moveTo>
                    <a:pt x="4788" y="1"/>
                  </a:moveTo>
                  <a:cubicBezTo>
                    <a:pt x="4599" y="1"/>
                    <a:pt x="4407" y="96"/>
                    <a:pt x="4245" y="174"/>
                  </a:cubicBezTo>
                  <a:cubicBezTo>
                    <a:pt x="4070" y="265"/>
                    <a:pt x="3868" y="349"/>
                    <a:pt x="3693" y="440"/>
                  </a:cubicBezTo>
                  <a:cubicBezTo>
                    <a:pt x="3574" y="468"/>
                    <a:pt x="3455" y="524"/>
                    <a:pt x="3371" y="552"/>
                  </a:cubicBezTo>
                  <a:cubicBezTo>
                    <a:pt x="3077" y="671"/>
                    <a:pt x="2819" y="846"/>
                    <a:pt x="2581" y="993"/>
                  </a:cubicBezTo>
                  <a:cubicBezTo>
                    <a:pt x="2203" y="1286"/>
                    <a:pt x="1798" y="1573"/>
                    <a:pt x="1448" y="1923"/>
                  </a:cubicBezTo>
                  <a:lnTo>
                    <a:pt x="1420" y="1951"/>
                  </a:lnTo>
                  <a:cubicBezTo>
                    <a:pt x="1155" y="2160"/>
                    <a:pt x="868" y="2272"/>
                    <a:pt x="602" y="2447"/>
                  </a:cubicBezTo>
                  <a:cubicBezTo>
                    <a:pt x="455" y="2538"/>
                    <a:pt x="308" y="2622"/>
                    <a:pt x="197" y="2713"/>
                  </a:cubicBezTo>
                  <a:cubicBezTo>
                    <a:pt x="106" y="2769"/>
                    <a:pt x="22" y="2825"/>
                    <a:pt x="22" y="2943"/>
                  </a:cubicBezTo>
                  <a:cubicBezTo>
                    <a:pt x="0" y="2987"/>
                    <a:pt x="46" y="3052"/>
                    <a:pt x="94" y="3052"/>
                  </a:cubicBezTo>
                  <a:cubicBezTo>
                    <a:pt x="108" y="3052"/>
                    <a:pt x="121" y="3047"/>
                    <a:pt x="134" y="3034"/>
                  </a:cubicBezTo>
                  <a:cubicBezTo>
                    <a:pt x="197" y="2999"/>
                    <a:pt x="253" y="2999"/>
                    <a:pt x="308" y="2971"/>
                  </a:cubicBezTo>
                  <a:lnTo>
                    <a:pt x="343" y="2971"/>
                  </a:lnTo>
                  <a:cubicBezTo>
                    <a:pt x="411" y="3007"/>
                    <a:pt x="479" y="3019"/>
                    <a:pt x="547" y="3019"/>
                  </a:cubicBezTo>
                  <a:cubicBezTo>
                    <a:pt x="654" y="3019"/>
                    <a:pt x="761" y="2989"/>
                    <a:pt x="868" y="2971"/>
                  </a:cubicBezTo>
                  <a:cubicBezTo>
                    <a:pt x="1003" y="2971"/>
                    <a:pt x="1138" y="2959"/>
                    <a:pt x="1282" y="2959"/>
                  </a:cubicBezTo>
                  <a:cubicBezTo>
                    <a:pt x="1353" y="2959"/>
                    <a:pt x="1427" y="2962"/>
                    <a:pt x="1504" y="2971"/>
                  </a:cubicBezTo>
                  <a:cubicBezTo>
                    <a:pt x="1606" y="2971"/>
                    <a:pt x="1716" y="2964"/>
                    <a:pt x="1826" y="2964"/>
                  </a:cubicBezTo>
                  <a:cubicBezTo>
                    <a:pt x="1936" y="2964"/>
                    <a:pt x="2046" y="2971"/>
                    <a:pt x="2147" y="2999"/>
                  </a:cubicBezTo>
                  <a:cubicBezTo>
                    <a:pt x="2406" y="3062"/>
                    <a:pt x="2644" y="3209"/>
                    <a:pt x="2903" y="3237"/>
                  </a:cubicBezTo>
                  <a:cubicBezTo>
                    <a:pt x="3105" y="3293"/>
                    <a:pt x="3315" y="3349"/>
                    <a:pt x="3518" y="3412"/>
                  </a:cubicBezTo>
                  <a:cubicBezTo>
                    <a:pt x="3749" y="3440"/>
                    <a:pt x="3952" y="3524"/>
                    <a:pt x="4154" y="3699"/>
                  </a:cubicBezTo>
                  <a:cubicBezTo>
                    <a:pt x="4329" y="3873"/>
                    <a:pt x="4420" y="4048"/>
                    <a:pt x="4679" y="4111"/>
                  </a:cubicBezTo>
                  <a:lnTo>
                    <a:pt x="4714" y="4111"/>
                  </a:lnTo>
                  <a:cubicBezTo>
                    <a:pt x="4742" y="4111"/>
                    <a:pt x="4770" y="4139"/>
                    <a:pt x="4798" y="4139"/>
                  </a:cubicBezTo>
                  <a:cubicBezTo>
                    <a:pt x="4826" y="4167"/>
                    <a:pt x="4888" y="4195"/>
                    <a:pt x="4916" y="4195"/>
                  </a:cubicBezTo>
                  <a:cubicBezTo>
                    <a:pt x="4944" y="4195"/>
                    <a:pt x="4944" y="4223"/>
                    <a:pt x="4972" y="4223"/>
                  </a:cubicBezTo>
                  <a:cubicBezTo>
                    <a:pt x="5175" y="4286"/>
                    <a:pt x="5413" y="4286"/>
                    <a:pt x="5616" y="4314"/>
                  </a:cubicBezTo>
                  <a:cubicBezTo>
                    <a:pt x="5644" y="4489"/>
                    <a:pt x="5616" y="4636"/>
                    <a:pt x="5644" y="4782"/>
                  </a:cubicBezTo>
                  <a:cubicBezTo>
                    <a:pt x="5672" y="4922"/>
                    <a:pt x="5700" y="5069"/>
                    <a:pt x="5763" y="5188"/>
                  </a:cubicBezTo>
                  <a:cubicBezTo>
                    <a:pt x="5818" y="5391"/>
                    <a:pt x="5902" y="5621"/>
                    <a:pt x="6021" y="5831"/>
                  </a:cubicBezTo>
                  <a:cubicBezTo>
                    <a:pt x="6021" y="6062"/>
                    <a:pt x="6021" y="6237"/>
                    <a:pt x="6112" y="6440"/>
                  </a:cubicBezTo>
                  <a:cubicBezTo>
                    <a:pt x="5993" y="6558"/>
                    <a:pt x="6021" y="6789"/>
                    <a:pt x="6252" y="6789"/>
                  </a:cubicBezTo>
                  <a:cubicBezTo>
                    <a:pt x="6462" y="6789"/>
                    <a:pt x="6490" y="6496"/>
                    <a:pt x="6343" y="6440"/>
                  </a:cubicBezTo>
                  <a:cubicBezTo>
                    <a:pt x="6371" y="6237"/>
                    <a:pt x="6343" y="6062"/>
                    <a:pt x="6343" y="5887"/>
                  </a:cubicBezTo>
                  <a:cubicBezTo>
                    <a:pt x="6371" y="5510"/>
                    <a:pt x="6371" y="5132"/>
                    <a:pt x="6427" y="4782"/>
                  </a:cubicBezTo>
                  <a:cubicBezTo>
                    <a:pt x="6462" y="4692"/>
                    <a:pt x="6546" y="4573"/>
                    <a:pt x="6574" y="4545"/>
                  </a:cubicBezTo>
                  <a:cubicBezTo>
                    <a:pt x="6637" y="4433"/>
                    <a:pt x="6748" y="4314"/>
                    <a:pt x="6867" y="4258"/>
                  </a:cubicBezTo>
                  <a:cubicBezTo>
                    <a:pt x="7070" y="4083"/>
                    <a:pt x="7336" y="3964"/>
                    <a:pt x="7476" y="3762"/>
                  </a:cubicBezTo>
                  <a:cubicBezTo>
                    <a:pt x="7485" y="3763"/>
                    <a:pt x="7495" y="3764"/>
                    <a:pt x="7505" y="3764"/>
                  </a:cubicBezTo>
                  <a:cubicBezTo>
                    <a:pt x="7673" y="3764"/>
                    <a:pt x="7855" y="3547"/>
                    <a:pt x="7769" y="3349"/>
                  </a:cubicBezTo>
                  <a:cubicBezTo>
                    <a:pt x="7685" y="3146"/>
                    <a:pt x="7567" y="2999"/>
                    <a:pt x="7511" y="2825"/>
                  </a:cubicBezTo>
                  <a:cubicBezTo>
                    <a:pt x="7476" y="2797"/>
                    <a:pt x="7476" y="2797"/>
                    <a:pt x="7476" y="2769"/>
                  </a:cubicBezTo>
                  <a:cubicBezTo>
                    <a:pt x="7420" y="2566"/>
                    <a:pt x="7301" y="2335"/>
                    <a:pt x="7161" y="2160"/>
                  </a:cubicBezTo>
                  <a:cubicBezTo>
                    <a:pt x="7126" y="2125"/>
                    <a:pt x="7098" y="2097"/>
                    <a:pt x="7070" y="2097"/>
                  </a:cubicBezTo>
                  <a:cubicBezTo>
                    <a:pt x="7042" y="1985"/>
                    <a:pt x="7014" y="1867"/>
                    <a:pt x="6986" y="1776"/>
                  </a:cubicBezTo>
                  <a:cubicBezTo>
                    <a:pt x="7070" y="1461"/>
                    <a:pt x="6665" y="1167"/>
                    <a:pt x="6462" y="993"/>
                  </a:cubicBezTo>
                  <a:cubicBezTo>
                    <a:pt x="6315" y="902"/>
                    <a:pt x="6168" y="818"/>
                    <a:pt x="6021" y="727"/>
                  </a:cubicBezTo>
                  <a:cubicBezTo>
                    <a:pt x="5919" y="679"/>
                    <a:pt x="5821" y="609"/>
                    <a:pt x="5702" y="609"/>
                  </a:cubicBezTo>
                  <a:cubicBezTo>
                    <a:pt x="5683" y="609"/>
                    <a:pt x="5664" y="611"/>
                    <a:pt x="5644" y="615"/>
                  </a:cubicBezTo>
                  <a:cubicBezTo>
                    <a:pt x="5616" y="615"/>
                    <a:pt x="5616" y="643"/>
                    <a:pt x="5616" y="643"/>
                  </a:cubicBezTo>
                  <a:cubicBezTo>
                    <a:pt x="5616" y="615"/>
                    <a:pt x="5616" y="615"/>
                    <a:pt x="5588" y="615"/>
                  </a:cubicBezTo>
                  <a:cubicBezTo>
                    <a:pt x="5588" y="587"/>
                    <a:pt x="5553" y="587"/>
                    <a:pt x="5553" y="587"/>
                  </a:cubicBezTo>
                  <a:cubicBezTo>
                    <a:pt x="5469" y="496"/>
                    <a:pt x="5413" y="440"/>
                    <a:pt x="5322" y="349"/>
                  </a:cubicBezTo>
                  <a:cubicBezTo>
                    <a:pt x="5238" y="265"/>
                    <a:pt x="5147" y="146"/>
                    <a:pt x="5028" y="63"/>
                  </a:cubicBezTo>
                  <a:cubicBezTo>
                    <a:pt x="4951" y="18"/>
                    <a:pt x="4870" y="1"/>
                    <a:pt x="478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79"/>
            <p:cNvSpPr/>
            <p:nvPr/>
          </p:nvSpPr>
          <p:spPr>
            <a:xfrm>
              <a:off x="5904706" y="2057478"/>
              <a:ext cx="100736" cy="65512"/>
            </a:xfrm>
            <a:custGeom>
              <a:rect b="b" l="l" r="r" t="t"/>
              <a:pathLst>
                <a:path extrusionOk="0" h="2879" w="4427">
                  <a:moveTo>
                    <a:pt x="4254" y="0"/>
                  </a:moveTo>
                  <a:cubicBezTo>
                    <a:pt x="4077" y="0"/>
                    <a:pt x="3920" y="104"/>
                    <a:pt x="3763" y="179"/>
                  </a:cubicBezTo>
                  <a:cubicBezTo>
                    <a:pt x="3553" y="326"/>
                    <a:pt x="3378" y="445"/>
                    <a:pt x="3175" y="592"/>
                  </a:cubicBezTo>
                  <a:cubicBezTo>
                    <a:pt x="3028" y="620"/>
                    <a:pt x="2917" y="648"/>
                    <a:pt x="2770" y="732"/>
                  </a:cubicBezTo>
                  <a:cubicBezTo>
                    <a:pt x="2539" y="851"/>
                    <a:pt x="2301" y="997"/>
                    <a:pt x="2098" y="1116"/>
                  </a:cubicBezTo>
                  <a:cubicBezTo>
                    <a:pt x="1721" y="1347"/>
                    <a:pt x="1224" y="1697"/>
                    <a:pt x="1050" y="2102"/>
                  </a:cubicBezTo>
                  <a:cubicBezTo>
                    <a:pt x="1050" y="2130"/>
                    <a:pt x="1022" y="2130"/>
                    <a:pt x="1022" y="2165"/>
                  </a:cubicBezTo>
                  <a:cubicBezTo>
                    <a:pt x="875" y="2249"/>
                    <a:pt x="728" y="2340"/>
                    <a:pt x="581" y="2424"/>
                  </a:cubicBezTo>
                  <a:cubicBezTo>
                    <a:pt x="441" y="2480"/>
                    <a:pt x="294" y="2543"/>
                    <a:pt x="148" y="2571"/>
                  </a:cubicBezTo>
                  <a:cubicBezTo>
                    <a:pt x="29" y="2599"/>
                    <a:pt x="1" y="2773"/>
                    <a:pt x="120" y="2829"/>
                  </a:cubicBezTo>
                  <a:cubicBezTo>
                    <a:pt x="201" y="2866"/>
                    <a:pt x="287" y="2879"/>
                    <a:pt x="374" y="2879"/>
                  </a:cubicBezTo>
                  <a:cubicBezTo>
                    <a:pt x="503" y="2879"/>
                    <a:pt x="635" y="2850"/>
                    <a:pt x="756" y="2829"/>
                  </a:cubicBezTo>
                  <a:cubicBezTo>
                    <a:pt x="1050" y="2773"/>
                    <a:pt x="1315" y="2745"/>
                    <a:pt x="1602" y="2655"/>
                  </a:cubicBezTo>
                  <a:cubicBezTo>
                    <a:pt x="1693" y="2627"/>
                    <a:pt x="1693" y="2480"/>
                    <a:pt x="1602" y="2452"/>
                  </a:cubicBezTo>
                  <a:cubicBezTo>
                    <a:pt x="1455" y="2424"/>
                    <a:pt x="1315" y="2424"/>
                    <a:pt x="1168" y="2424"/>
                  </a:cubicBezTo>
                  <a:cubicBezTo>
                    <a:pt x="1224" y="2368"/>
                    <a:pt x="1280" y="2340"/>
                    <a:pt x="1315" y="2277"/>
                  </a:cubicBezTo>
                  <a:cubicBezTo>
                    <a:pt x="1490" y="2193"/>
                    <a:pt x="1574" y="2046"/>
                    <a:pt x="1693" y="1927"/>
                  </a:cubicBezTo>
                  <a:cubicBezTo>
                    <a:pt x="1749" y="1871"/>
                    <a:pt x="1805" y="1815"/>
                    <a:pt x="1868" y="1753"/>
                  </a:cubicBezTo>
                  <a:cubicBezTo>
                    <a:pt x="1896" y="1725"/>
                    <a:pt x="1952" y="1697"/>
                    <a:pt x="1980" y="1669"/>
                  </a:cubicBezTo>
                  <a:lnTo>
                    <a:pt x="2015" y="1641"/>
                  </a:lnTo>
                  <a:cubicBezTo>
                    <a:pt x="2036" y="1704"/>
                    <a:pt x="2072" y="1735"/>
                    <a:pt x="2128" y="1735"/>
                  </a:cubicBezTo>
                  <a:cubicBezTo>
                    <a:pt x="2146" y="1735"/>
                    <a:pt x="2167" y="1732"/>
                    <a:pt x="2189" y="1725"/>
                  </a:cubicBezTo>
                  <a:cubicBezTo>
                    <a:pt x="2392" y="1641"/>
                    <a:pt x="2539" y="1466"/>
                    <a:pt x="2714" y="1347"/>
                  </a:cubicBezTo>
                  <a:cubicBezTo>
                    <a:pt x="2917" y="1228"/>
                    <a:pt x="3091" y="1116"/>
                    <a:pt x="3294" y="969"/>
                  </a:cubicBezTo>
                  <a:cubicBezTo>
                    <a:pt x="3469" y="851"/>
                    <a:pt x="3644" y="704"/>
                    <a:pt x="3819" y="592"/>
                  </a:cubicBezTo>
                  <a:cubicBezTo>
                    <a:pt x="3993" y="473"/>
                    <a:pt x="4168" y="298"/>
                    <a:pt x="4343" y="207"/>
                  </a:cubicBezTo>
                  <a:cubicBezTo>
                    <a:pt x="4427" y="151"/>
                    <a:pt x="4427" y="4"/>
                    <a:pt x="4315" y="4"/>
                  </a:cubicBezTo>
                  <a:cubicBezTo>
                    <a:pt x="4294" y="2"/>
                    <a:pt x="4274" y="0"/>
                    <a:pt x="425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79"/>
            <p:cNvSpPr/>
            <p:nvPr/>
          </p:nvSpPr>
          <p:spPr>
            <a:xfrm>
              <a:off x="5962458" y="2096207"/>
              <a:ext cx="90724" cy="96299"/>
            </a:xfrm>
            <a:custGeom>
              <a:rect b="b" l="l" r="r" t="t"/>
              <a:pathLst>
                <a:path extrusionOk="0" h="4232" w="3987">
                  <a:moveTo>
                    <a:pt x="160" y="0"/>
                  </a:moveTo>
                  <a:cubicBezTo>
                    <a:pt x="101" y="0"/>
                    <a:pt x="57" y="48"/>
                    <a:pt x="57" y="113"/>
                  </a:cubicBezTo>
                  <a:cubicBezTo>
                    <a:pt x="1" y="316"/>
                    <a:pt x="113" y="575"/>
                    <a:pt x="176" y="778"/>
                  </a:cubicBezTo>
                  <a:cubicBezTo>
                    <a:pt x="260" y="1043"/>
                    <a:pt x="379" y="1162"/>
                    <a:pt x="609" y="1274"/>
                  </a:cubicBezTo>
                  <a:cubicBezTo>
                    <a:pt x="637" y="1302"/>
                    <a:pt x="637" y="1337"/>
                    <a:pt x="665" y="1337"/>
                  </a:cubicBezTo>
                  <a:cubicBezTo>
                    <a:pt x="812" y="1512"/>
                    <a:pt x="987" y="1624"/>
                    <a:pt x="1162" y="1743"/>
                  </a:cubicBezTo>
                  <a:cubicBezTo>
                    <a:pt x="1174" y="1746"/>
                    <a:pt x="1186" y="1748"/>
                    <a:pt x="1197" y="1748"/>
                  </a:cubicBezTo>
                  <a:cubicBezTo>
                    <a:pt x="1272" y="1748"/>
                    <a:pt x="1329" y="1675"/>
                    <a:pt x="1281" y="1596"/>
                  </a:cubicBezTo>
                  <a:lnTo>
                    <a:pt x="1281" y="1596"/>
                  </a:lnTo>
                  <a:cubicBezTo>
                    <a:pt x="1427" y="1743"/>
                    <a:pt x="1574" y="1890"/>
                    <a:pt x="1749" y="1973"/>
                  </a:cubicBezTo>
                  <a:cubicBezTo>
                    <a:pt x="1833" y="2001"/>
                    <a:pt x="1924" y="2036"/>
                    <a:pt x="2008" y="2036"/>
                  </a:cubicBezTo>
                  <a:cubicBezTo>
                    <a:pt x="2008" y="2092"/>
                    <a:pt x="2008" y="2148"/>
                    <a:pt x="2099" y="2211"/>
                  </a:cubicBezTo>
                  <a:cubicBezTo>
                    <a:pt x="2211" y="2267"/>
                    <a:pt x="2301" y="2323"/>
                    <a:pt x="2448" y="2351"/>
                  </a:cubicBezTo>
                  <a:cubicBezTo>
                    <a:pt x="2501" y="2361"/>
                    <a:pt x="2553" y="2366"/>
                    <a:pt x="2605" y="2366"/>
                  </a:cubicBezTo>
                  <a:cubicBezTo>
                    <a:pt x="2728" y="2366"/>
                    <a:pt x="2850" y="2343"/>
                    <a:pt x="2973" y="2323"/>
                  </a:cubicBezTo>
                  <a:cubicBezTo>
                    <a:pt x="3001" y="2323"/>
                    <a:pt x="3029" y="2295"/>
                    <a:pt x="3057" y="2295"/>
                  </a:cubicBezTo>
                  <a:cubicBezTo>
                    <a:pt x="3001" y="2323"/>
                    <a:pt x="2973" y="2442"/>
                    <a:pt x="3029" y="2498"/>
                  </a:cubicBezTo>
                  <a:cubicBezTo>
                    <a:pt x="3113" y="2617"/>
                    <a:pt x="3148" y="2792"/>
                    <a:pt x="3148" y="2910"/>
                  </a:cubicBezTo>
                  <a:cubicBezTo>
                    <a:pt x="3176" y="3050"/>
                    <a:pt x="3203" y="3169"/>
                    <a:pt x="3231" y="3316"/>
                  </a:cubicBezTo>
                  <a:cubicBezTo>
                    <a:pt x="3287" y="3575"/>
                    <a:pt x="3406" y="3840"/>
                    <a:pt x="3462" y="4134"/>
                  </a:cubicBezTo>
                  <a:cubicBezTo>
                    <a:pt x="3462" y="4189"/>
                    <a:pt x="3525" y="4232"/>
                    <a:pt x="3593" y="4232"/>
                  </a:cubicBezTo>
                  <a:cubicBezTo>
                    <a:pt x="3630" y="4232"/>
                    <a:pt x="3668" y="4219"/>
                    <a:pt x="3700" y="4190"/>
                  </a:cubicBezTo>
                  <a:cubicBezTo>
                    <a:pt x="3784" y="4043"/>
                    <a:pt x="3784" y="3924"/>
                    <a:pt x="3756" y="3784"/>
                  </a:cubicBezTo>
                  <a:cubicBezTo>
                    <a:pt x="3672" y="3610"/>
                    <a:pt x="3637" y="3400"/>
                    <a:pt x="3581" y="3225"/>
                  </a:cubicBezTo>
                  <a:cubicBezTo>
                    <a:pt x="3497" y="2994"/>
                    <a:pt x="3434" y="2645"/>
                    <a:pt x="3287" y="2442"/>
                  </a:cubicBezTo>
                  <a:cubicBezTo>
                    <a:pt x="3322" y="2442"/>
                    <a:pt x="3322" y="2414"/>
                    <a:pt x="3350" y="2414"/>
                  </a:cubicBezTo>
                  <a:cubicBezTo>
                    <a:pt x="3462" y="2351"/>
                    <a:pt x="3525" y="2267"/>
                    <a:pt x="3609" y="2176"/>
                  </a:cubicBezTo>
                  <a:cubicBezTo>
                    <a:pt x="3700" y="2092"/>
                    <a:pt x="3784" y="2036"/>
                    <a:pt x="3875" y="1973"/>
                  </a:cubicBezTo>
                  <a:cubicBezTo>
                    <a:pt x="3987" y="1917"/>
                    <a:pt x="3931" y="1799"/>
                    <a:pt x="3875" y="1743"/>
                  </a:cubicBezTo>
                  <a:cubicBezTo>
                    <a:pt x="3830" y="1723"/>
                    <a:pt x="3789" y="1703"/>
                    <a:pt x="3749" y="1703"/>
                  </a:cubicBezTo>
                  <a:cubicBezTo>
                    <a:pt x="3733" y="1703"/>
                    <a:pt x="3716" y="1707"/>
                    <a:pt x="3700" y="1715"/>
                  </a:cubicBezTo>
                  <a:cubicBezTo>
                    <a:pt x="3462" y="1743"/>
                    <a:pt x="3231" y="1827"/>
                    <a:pt x="3001" y="1890"/>
                  </a:cubicBezTo>
                  <a:cubicBezTo>
                    <a:pt x="2882" y="1917"/>
                    <a:pt x="2735" y="1973"/>
                    <a:pt x="2623" y="2001"/>
                  </a:cubicBezTo>
                  <a:cubicBezTo>
                    <a:pt x="2623" y="1945"/>
                    <a:pt x="2588" y="1890"/>
                    <a:pt x="2532" y="1890"/>
                  </a:cubicBezTo>
                  <a:cubicBezTo>
                    <a:pt x="2329" y="1799"/>
                    <a:pt x="2127" y="1799"/>
                    <a:pt x="1889" y="1771"/>
                  </a:cubicBezTo>
                  <a:cubicBezTo>
                    <a:pt x="1630" y="1715"/>
                    <a:pt x="1427" y="1596"/>
                    <a:pt x="1253" y="1421"/>
                  </a:cubicBezTo>
                  <a:cubicBezTo>
                    <a:pt x="1244" y="1413"/>
                    <a:pt x="1233" y="1409"/>
                    <a:pt x="1221" y="1409"/>
                  </a:cubicBezTo>
                  <a:cubicBezTo>
                    <a:pt x="1193" y="1409"/>
                    <a:pt x="1162" y="1429"/>
                    <a:pt x="1162" y="1449"/>
                  </a:cubicBezTo>
                  <a:cubicBezTo>
                    <a:pt x="1078" y="1337"/>
                    <a:pt x="959" y="1246"/>
                    <a:pt x="875" y="1162"/>
                  </a:cubicBezTo>
                  <a:lnTo>
                    <a:pt x="875" y="1099"/>
                  </a:lnTo>
                  <a:cubicBezTo>
                    <a:pt x="840" y="988"/>
                    <a:pt x="784" y="925"/>
                    <a:pt x="700" y="841"/>
                  </a:cubicBezTo>
                  <a:cubicBezTo>
                    <a:pt x="609" y="750"/>
                    <a:pt x="581" y="666"/>
                    <a:pt x="525" y="575"/>
                  </a:cubicBezTo>
                  <a:cubicBezTo>
                    <a:pt x="435" y="400"/>
                    <a:pt x="379" y="113"/>
                    <a:pt x="232" y="23"/>
                  </a:cubicBezTo>
                  <a:cubicBezTo>
                    <a:pt x="207" y="7"/>
                    <a:pt x="182" y="0"/>
                    <a:pt x="16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79"/>
            <p:cNvSpPr/>
            <p:nvPr/>
          </p:nvSpPr>
          <p:spPr>
            <a:xfrm>
              <a:off x="6002894" y="2061506"/>
              <a:ext cx="78755" cy="74932"/>
            </a:xfrm>
            <a:custGeom>
              <a:rect b="b" l="l" r="r" t="t"/>
              <a:pathLst>
                <a:path extrusionOk="0" h="3293" w="3461">
                  <a:moveTo>
                    <a:pt x="420" y="0"/>
                  </a:moveTo>
                  <a:cubicBezTo>
                    <a:pt x="334" y="0"/>
                    <a:pt x="251" y="9"/>
                    <a:pt x="175" y="30"/>
                  </a:cubicBezTo>
                  <a:cubicBezTo>
                    <a:pt x="84" y="93"/>
                    <a:pt x="0" y="240"/>
                    <a:pt x="112" y="296"/>
                  </a:cubicBezTo>
                  <a:cubicBezTo>
                    <a:pt x="259" y="443"/>
                    <a:pt x="434" y="443"/>
                    <a:pt x="608" y="471"/>
                  </a:cubicBezTo>
                  <a:cubicBezTo>
                    <a:pt x="811" y="499"/>
                    <a:pt x="1021" y="590"/>
                    <a:pt x="1196" y="674"/>
                  </a:cubicBezTo>
                  <a:cubicBezTo>
                    <a:pt x="1371" y="792"/>
                    <a:pt x="1454" y="995"/>
                    <a:pt x="1629" y="1079"/>
                  </a:cubicBezTo>
                  <a:cubicBezTo>
                    <a:pt x="1748" y="1142"/>
                    <a:pt x="1832" y="1170"/>
                    <a:pt x="1951" y="1226"/>
                  </a:cubicBezTo>
                  <a:cubicBezTo>
                    <a:pt x="2007" y="1254"/>
                    <a:pt x="2154" y="1254"/>
                    <a:pt x="2210" y="1317"/>
                  </a:cubicBezTo>
                  <a:cubicBezTo>
                    <a:pt x="2273" y="1373"/>
                    <a:pt x="2273" y="1464"/>
                    <a:pt x="2273" y="1548"/>
                  </a:cubicBezTo>
                  <a:cubicBezTo>
                    <a:pt x="2273" y="1638"/>
                    <a:pt x="2301" y="1722"/>
                    <a:pt x="2301" y="1841"/>
                  </a:cubicBezTo>
                  <a:cubicBezTo>
                    <a:pt x="2356" y="2016"/>
                    <a:pt x="2419" y="2191"/>
                    <a:pt x="2503" y="2338"/>
                  </a:cubicBezTo>
                  <a:cubicBezTo>
                    <a:pt x="2594" y="2478"/>
                    <a:pt x="2706" y="2624"/>
                    <a:pt x="2825" y="2771"/>
                  </a:cubicBezTo>
                  <a:cubicBezTo>
                    <a:pt x="2853" y="2827"/>
                    <a:pt x="2909" y="2918"/>
                    <a:pt x="2944" y="2974"/>
                  </a:cubicBezTo>
                  <a:cubicBezTo>
                    <a:pt x="3000" y="3002"/>
                    <a:pt x="3028" y="3065"/>
                    <a:pt x="3056" y="3121"/>
                  </a:cubicBezTo>
                  <a:cubicBezTo>
                    <a:pt x="3084" y="3121"/>
                    <a:pt x="3084" y="3149"/>
                    <a:pt x="3084" y="3149"/>
                  </a:cubicBezTo>
                  <a:cubicBezTo>
                    <a:pt x="3119" y="3177"/>
                    <a:pt x="3147" y="3240"/>
                    <a:pt x="3175" y="3240"/>
                  </a:cubicBezTo>
                  <a:cubicBezTo>
                    <a:pt x="3175" y="3240"/>
                    <a:pt x="3175" y="3268"/>
                    <a:pt x="3203" y="3268"/>
                  </a:cubicBezTo>
                  <a:cubicBezTo>
                    <a:pt x="3227" y="3285"/>
                    <a:pt x="3253" y="3293"/>
                    <a:pt x="3279" y="3293"/>
                  </a:cubicBezTo>
                  <a:cubicBezTo>
                    <a:pt x="3375" y="3293"/>
                    <a:pt x="3461" y="3181"/>
                    <a:pt x="3433" y="3065"/>
                  </a:cubicBezTo>
                  <a:cubicBezTo>
                    <a:pt x="3405" y="2890"/>
                    <a:pt x="3293" y="2743"/>
                    <a:pt x="3203" y="2596"/>
                  </a:cubicBezTo>
                  <a:cubicBezTo>
                    <a:pt x="3119" y="2422"/>
                    <a:pt x="3000" y="2247"/>
                    <a:pt x="2853" y="2072"/>
                  </a:cubicBezTo>
                  <a:cubicBezTo>
                    <a:pt x="2706" y="1869"/>
                    <a:pt x="2594" y="1750"/>
                    <a:pt x="2622" y="1464"/>
                  </a:cubicBezTo>
                  <a:cubicBezTo>
                    <a:pt x="2622" y="1317"/>
                    <a:pt x="2622" y="1142"/>
                    <a:pt x="2475" y="1023"/>
                  </a:cubicBezTo>
                  <a:cubicBezTo>
                    <a:pt x="2356" y="904"/>
                    <a:pt x="2154" y="820"/>
                    <a:pt x="1979" y="701"/>
                  </a:cubicBezTo>
                  <a:cubicBezTo>
                    <a:pt x="1895" y="646"/>
                    <a:pt x="1776" y="590"/>
                    <a:pt x="1657" y="555"/>
                  </a:cubicBezTo>
                  <a:cubicBezTo>
                    <a:pt x="1545" y="527"/>
                    <a:pt x="1426" y="527"/>
                    <a:pt x="1336" y="415"/>
                  </a:cubicBezTo>
                  <a:cubicBezTo>
                    <a:pt x="1196" y="296"/>
                    <a:pt x="1049" y="121"/>
                    <a:pt x="846" y="65"/>
                  </a:cubicBezTo>
                  <a:cubicBezTo>
                    <a:pt x="715" y="26"/>
                    <a:pt x="564" y="0"/>
                    <a:pt x="42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79"/>
            <p:cNvSpPr/>
            <p:nvPr/>
          </p:nvSpPr>
          <p:spPr>
            <a:xfrm>
              <a:off x="5972971" y="2087788"/>
              <a:ext cx="70996" cy="39662"/>
            </a:xfrm>
            <a:custGeom>
              <a:rect b="b" l="l" r="r" t="t"/>
              <a:pathLst>
                <a:path extrusionOk="0" h="1743" w="3120">
                  <a:moveTo>
                    <a:pt x="1068" y="0"/>
                  </a:moveTo>
                  <a:cubicBezTo>
                    <a:pt x="978" y="0"/>
                    <a:pt x="886" y="12"/>
                    <a:pt x="791" y="43"/>
                  </a:cubicBezTo>
                  <a:cubicBezTo>
                    <a:pt x="791" y="71"/>
                    <a:pt x="763" y="71"/>
                    <a:pt x="728" y="71"/>
                  </a:cubicBezTo>
                  <a:cubicBezTo>
                    <a:pt x="553" y="71"/>
                    <a:pt x="378" y="134"/>
                    <a:pt x="266" y="246"/>
                  </a:cubicBezTo>
                  <a:cubicBezTo>
                    <a:pt x="266" y="246"/>
                    <a:pt x="238" y="274"/>
                    <a:pt x="238" y="309"/>
                  </a:cubicBezTo>
                  <a:cubicBezTo>
                    <a:pt x="175" y="309"/>
                    <a:pt x="119" y="337"/>
                    <a:pt x="91" y="393"/>
                  </a:cubicBezTo>
                  <a:cubicBezTo>
                    <a:pt x="0" y="449"/>
                    <a:pt x="0" y="567"/>
                    <a:pt x="63" y="658"/>
                  </a:cubicBezTo>
                  <a:cubicBezTo>
                    <a:pt x="147" y="861"/>
                    <a:pt x="294" y="1008"/>
                    <a:pt x="441" y="1148"/>
                  </a:cubicBezTo>
                  <a:cubicBezTo>
                    <a:pt x="616" y="1323"/>
                    <a:pt x="819" y="1441"/>
                    <a:pt x="1021" y="1532"/>
                  </a:cubicBezTo>
                  <a:cubicBezTo>
                    <a:pt x="1168" y="1588"/>
                    <a:pt x="1287" y="1616"/>
                    <a:pt x="1427" y="1644"/>
                  </a:cubicBezTo>
                  <a:cubicBezTo>
                    <a:pt x="1456" y="1696"/>
                    <a:pt x="1536" y="1742"/>
                    <a:pt x="1614" y="1742"/>
                  </a:cubicBezTo>
                  <a:cubicBezTo>
                    <a:pt x="1631" y="1742"/>
                    <a:pt x="1648" y="1740"/>
                    <a:pt x="1665" y="1735"/>
                  </a:cubicBezTo>
                  <a:cubicBezTo>
                    <a:pt x="1749" y="1707"/>
                    <a:pt x="1811" y="1644"/>
                    <a:pt x="1895" y="1616"/>
                  </a:cubicBezTo>
                  <a:lnTo>
                    <a:pt x="2070" y="1616"/>
                  </a:lnTo>
                  <a:cubicBezTo>
                    <a:pt x="2098" y="1616"/>
                    <a:pt x="2126" y="1616"/>
                    <a:pt x="2189" y="1588"/>
                  </a:cubicBezTo>
                  <a:cubicBezTo>
                    <a:pt x="2245" y="1588"/>
                    <a:pt x="2336" y="1532"/>
                    <a:pt x="2392" y="1497"/>
                  </a:cubicBezTo>
                  <a:cubicBezTo>
                    <a:pt x="2448" y="1497"/>
                    <a:pt x="2511" y="1497"/>
                    <a:pt x="2567" y="1469"/>
                  </a:cubicBezTo>
                  <a:cubicBezTo>
                    <a:pt x="2797" y="1385"/>
                    <a:pt x="3119" y="1120"/>
                    <a:pt x="3119" y="861"/>
                  </a:cubicBezTo>
                  <a:cubicBezTo>
                    <a:pt x="3119" y="742"/>
                    <a:pt x="3035" y="658"/>
                    <a:pt x="2916" y="658"/>
                  </a:cubicBezTo>
                  <a:cubicBezTo>
                    <a:pt x="2916" y="567"/>
                    <a:pt x="2860" y="511"/>
                    <a:pt x="2769" y="449"/>
                  </a:cubicBezTo>
                  <a:cubicBezTo>
                    <a:pt x="2686" y="421"/>
                    <a:pt x="2623" y="393"/>
                    <a:pt x="2539" y="337"/>
                  </a:cubicBezTo>
                  <a:cubicBezTo>
                    <a:pt x="2448" y="274"/>
                    <a:pt x="2336" y="246"/>
                    <a:pt x="2217" y="190"/>
                  </a:cubicBezTo>
                  <a:cubicBezTo>
                    <a:pt x="2098" y="134"/>
                    <a:pt x="1923" y="99"/>
                    <a:pt x="1777" y="99"/>
                  </a:cubicBezTo>
                  <a:cubicBezTo>
                    <a:pt x="1693" y="71"/>
                    <a:pt x="1602" y="71"/>
                    <a:pt x="1518" y="71"/>
                  </a:cubicBezTo>
                  <a:cubicBezTo>
                    <a:pt x="1372" y="36"/>
                    <a:pt x="1223" y="0"/>
                    <a:pt x="1068"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79"/>
            <p:cNvSpPr/>
            <p:nvPr/>
          </p:nvSpPr>
          <p:spPr>
            <a:xfrm>
              <a:off x="5992222" y="2091770"/>
              <a:ext cx="28512" cy="30810"/>
            </a:xfrm>
            <a:custGeom>
              <a:rect b="b" l="l" r="r" t="t"/>
              <a:pathLst>
                <a:path extrusionOk="0" h="1354" w="1253">
                  <a:moveTo>
                    <a:pt x="787" y="1"/>
                  </a:moveTo>
                  <a:cubicBezTo>
                    <a:pt x="736" y="1"/>
                    <a:pt x="686" y="15"/>
                    <a:pt x="644" y="43"/>
                  </a:cubicBezTo>
                  <a:cubicBezTo>
                    <a:pt x="616" y="18"/>
                    <a:pt x="572" y="4"/>
                    <a:pt x="524" y="4"/>
                  </a:cubicBezTo>
                  <a:cubicBezTo>
                    <a:pt x="465" y="4"/>
                    <a:pt x="400" y="25"/>
                    <a:pt x="350" y="71"/>
                  </a:cubicBezTo>
                  <a:cubicBezTo>
                    <a:pt x="294" y="99"/>
                    <a:pt x="266" y="218"/>
                    <a:pt x="294" y="274"/>
                  </a:cubicBezTo>
                  <a:cubicBezTo>
                    <a:pt x="266" y="308"/>
                    <a:pt x="231" y="308"/>
                    <a:pt x="203" y="336"/>
                  </a:cubicBezTo>
                  <a:cubicBezTo>
                    <a:pt x="91" y="392"/>
                    <a:pt x="1" y="539"/>
                    <a:pt x="56" y="686"/>
                  </a:cubicBezTo>
                  <a:cubicBezTo>
                    <a:pt x="56" y="742"/>
                    <a:pt x="119" y="798"/>
                    <a:pt x="147" y="833"/>
                  </a:cubicBezTo>
                  <a:cubicBezTo>
                    <a:pt x="147" y="889"/>
                    <a:pt x="147" y="945"/>
                    <a:pt x="175" y="973"/>
                  </a:cubicBezTo>
                  <a:cubicBezTo>
                    <a:pt x="231" y="1064"/>
                    <a:pt x="266" y="1092"/>
                    <a:pt x="322" y="1120"/>
                  </a:cubicBezTo>
                  <a:cubicBezTo>
                    <a:pt x="350" y="1210"/>
                    <a:pt x="378" y="1266"/>
                    <a:pt x="469" y="1322"/>
                  </a:cubicBezTo>
                  <a:cubicBezTo>
                    <a:pt x="511" y="1344"/>
                    <a:pt x="555" y="1354"/>
                    <a:pt x="600" y="1354"/>
                  </a:cubicBezTo>
                  <a:cubicBezTo>
                    <a:pt x="745" y="1354"/>
                    <a:pt x="896" y="1253"/>
                    <a:pt x="965" y="1120"/>
                  </a:cubicBezTo>
                  <a:cubicBezTo>
                    <a:pt x="993" y="1120"/>
                    <a:pt x="1021" y="1092"/>
                    <a:pt x="1049" y="1092"/>
                  </a:cubicBezTo>
                  <a:cubicBezTo>
                    <a:pt x="1140" y="1036"/>
                    <a:pt x="1224" y="917"/>
                    <a:pt x="1224" y="770"/>
                  </a:cubicBezTo>
                  <a:cubicBezTo>
                    <a:pt x="1224" y="714"/>
                    <a:pt x="1196" y="658"/>
                    <a:pt x="1168" y="623"/>
                  </a:cubicBezTo>
                  <a:cubicBezTo>
                    <a:pt x="1224" y="567"/>
                    <a:pt x="1252" y="483"/>
                    <a:pt x="1224" y="392"/>
                  </a:cubicBezTo>
                  <a:cubicBezTo>
                    <a:pt x="1224" y="336"/>
                    <a:pt x="1196" y="246"/>
                    <a:pt x="1140" y="190"/>
                  </a:cubicBezTo>
                  <a:cubicBezTo>
                    <a:pt x="1105" y="162"/>
                    <a:pt x="1077" y="134"/>
                    <a:pt x="1049" y="99"/>
                  </a:cubicBezTo>
                  <a:cubicBezTo>
                    <a:pt x="1021" y="71"/>
                    <a:pt x="993" y="71"/>
                    <a:pt x="993" y="71"/>
                  </a:cubicBezTo>
                  <a:cubicBezTo>
                    <a:pt x="965" y="43"/>
                    <a:pt x="965" y="43"/>
                    <a:pt x="931" y="43"/>
                  </a:cubicBezTo>
                  <a:cubicBezTo>
                    <a:pt x="889" y="15"/>
                    <a:pt x="838" y="1"/>
                    <a:pt x="7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79"/>
            <p:cNvSpPr/>
            <p:nvPr/>
          </p:nvSpPr>
          <p:spPr>
            <a:xfrm>
              <a:off x="6015454" y="2095434"/>
              <a:ext cx="11946" cy="12447"/>
            </a:xfrm>
            <a:custGeom>
              <a:rect b="b" l="l" r="r" t="t"/>
              <a:pathLst>
                <a:path extrusionOk="0" h="547" w="525">
                  <a:moveTo>
                    <a:pt x="203" y="1"/>
                  </a:moveTo>
                  <a:cubicBezTo>
                    <a:pt x="203" y="1"/>
                    <a:pt x="175" y="29"/>
                    <a:pt x="147" y="29"/>
                  </a:cubicBezTo>
                  <a:cubicBezTo>
                    <a:pt x="119" y="29"/>
                    <a:pt x="119" y="57"/>
                    <a:pt x="84" y="57"/>
                  </a:cubicBezTo>
                  <a:cubicBezTo>
                    <a:pt x="84" y="57"/>
                    <a:pt x="56" y="85"/>
                    <a:pt x="56" y="113"/>
                  </a:cubicBezTo>
                  <a:cubicBezTo>
                    <a:pt x="28" y="113"/>
                    <a:pt x="0" y="147"/>
                    <a:pt x="0" y="203"/>
                  </a:cubicBezTo>
                  <a:lnTo>
                    <a:pt x="0" y="231"/>
                  </a:lnTo>
                  <a:lnTo>
                    <a:pt x="0" y="350"/>
                  </a:lnTo>
                  <a:lnTo>
                    <a:pt x="0" y="378"/>
                  </a:lnTo>
                  <a:cubicBezTo>
                    <a:pt x="28" y="434"/>
                    <a:pt x="84" y="497"/>
                    <a:pt x="147" y="525"/>
                  </a:cubicBezTo>
                  <a:lnTo>
                    <a:pt x="231" y="525"/>
                  </a:lnTo>
                  <a:cubicBezTo>
                    <a:pt x="245" y="539"/>
                    <a:pt x="261" y="546"/>
                    <a:pt x="277" y="546"/>
                  </a:cubicBezTo>
                  <a:cubicBezTo>
                    <a:pt x="292" y="546"/>
                    <a:pt x="308" y="539"/>
                    <a:pt x="322" y="525"/>
                  </a:cubicBezTo>
                  <a:cubicBezTo>
                    <a:pt x="378" y="525"/>
                    <a:pt x="434" y="462"/>
                    <a:pt x="469" y="406"/>
                  </a:cubicBezTo>
                  <a:cubicBezTo>
                    <a:pt x="497" y="378"/>
                    <a:pt x="525" y="322"/>
                    <a:pt x="525" y="287"/>
                  </a:cubicBezTo>
                  <a:cubicBezTo>
                    <a:pt x="525" y="231"/>
                    <a:pt x="497" y="175"/>
                    <a:pt x="469" y="147"/>
                  </a:cubicBezTo>
                  <a:cubicBezTo>
                    <a:pt x="469" y="113"/>
                    <a:pt x="434" y="85"/>
                    <a:pt x="434" y="85"/>
                  </a:cubicBezTo>
                  <a:cubicBezTo>
                    <a:pt x="406" y="57"/>
                    <a:pt x="406" y="57"/>
                    <a:pt x="378" y="29"/>
                  </a:cubicBezTo>
                  <a:cubicBezTo>
                    <a:pt x="350" y="29"/>
                    <a:pt x="350" y="29"/>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79"/>
            <p:cNvSpPr/>
            <p:nvPr/>
          </p:nvSpPr>
          <p:spPr>
            <a:xfrm>
              <a:off x="6020711" y="2108632"/>
              <a:ext cx="7964" cy="7350"/>
            </a:xfrm>
            <a:custGeom>
              <a:rect b="b" l="l" r="r" t="t"/>
              <a:pathLst>
                <a:path extrusionOk="0" h="323" w="350">
                  <a:moveTo>
                    <a:pt x="147" y="1"/>
                  </a:moveTo>
                  <a:cubicBezTo>
                    <a:pt x="91" y="1"/>
                    <a:pt x="63" y="29"/>
                    <a:pt x="63" y="57"/>
                  </a:cubicBezTo>
                  <a:cubicBezTo>
                    <a:pt x="28" y="92"/>
                    <a:pt x="28" y="120"/>
                    <a:pt x="28" y="148"/>
                  </a:cubicBezTo>
                  <a:cubicBezTo>
                    <a:pt x="0" y="176"/>
                    <a:pt x="28" y="204"/>
                    <a:pt x="28" y="232"/>
                  </a:cubicBezTo>
                  <a:cubicBezTo>
                    <a:pt x="91" y="295"/>
                    <a:pt x="119" y="323"/>
                    <a:pt x="175" y="323"/>
                  </a:cubicBezTo>
                  <a:cubicBezTo>
                    <a:pt x="238" y="323"/>
                    <a:pt x="266" y="323"/>
                    <a:pt x="294" y="267"/>
                  </a:cubicBezTo>
                  <a:cubicBezTo>
                    <a:pt x="322" y="267"/>
                    <a:pt x="322" y="267"/>
                    <a:pt x="322" y="232"/>
                  </a:cubicBezTo>
                  <a:lnTo>
                    <a:pt x="350" y="204"/>
                  </a:lnTo>
                  <a:cubicBezTo>
                    <a:pt x="350" y="148"/>
                    <a:pt x="350" y="92"/>
                    <a:pt x="322" y="57"/>
                  </a:cubicBezTo>
                  <a:cubicBezTo>
                    <a:pt x="294" y="29"/>
                    <a:pt x="266" y="1"/>
                    <a:pt x="2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79"/>
            <p:cNvSpPr/>
            <p:nvPr/>
          </p:nvSpPr>
          <p:spPr>
            <a:xfrm>
              <a:off x="6012109" y="2294449"/>
              <a:ext cx="159558" cy="62326"/>
            </a:xfrm>
            <a:custGeom>
              <a:rect b="b" l="l" r="r" t="t"/>
              <a:pathLst>
                <a:path extrusionOk="0" h="2739" w="7012">
                  <a:moveTo>
                    <a:pt x="294" y="198"/>
                  </a:moveTo>
                  <a:lnTo>
                    <a:pt x="294" y="198"/>
                  </a:lnTo>
                  <a:cubicBezTo>
                    <a:pt x="294" y="226"/>
                    <a:pt x="469" y="282"/>
                    <a:pt x="497" y="282"/>
                  </a:cubicBezTo>
                  <a:cubicBezTo>
                    <a:pt x="700" y="373"/>
                    <a:pt x="903" y="492"/>
                    <a:pt x="1105" y="575"/>
                  </a:cubicBezTo>
                  <a:cubicBezTo>
                    <a:pt x="1574" y="750"/>
                    <a:pt x="1979" y="1072"/>
                    <a:pt x="2448" y="1275"/>
                  </a:cubicBezTo>
                  <a:cubicBezTo>
                    <a:pt x="2916" y="1505"/>
                    <a:pt x="3413" y="1624"/>
                    <a:pt x="3937" y="1680"/>
                  </a:cubicBezTo>
                  <a:cubicBezTo>
                    <a:pt x="4053" y="1698"/>
                    <a:pt x="4175" y="1706"/>
                    <a:pt x="4298" y="1706"/>
                  </a:cubicBezTo>
                  <a:cubicBezTo>
                    <a:pt x="4422" y="1706"/>
                    <a:pt x="4546" y="1698"/>
                    <a:pt x="4665" y="1680"/>
                  </a:cubicBezTo>
                  <a:lnTo>
                    <a:pt x="4665" y="1680"/>
                  </a:lnTo>
                  <a:cubicBezTo>
                    <a:pt x="4602" y="1715"/>
                    <a:pt x="4546" y="1771"/>
                    <a:pt x="4462" y="1799"/>
                  </a:cubicBezTo>
                  <a:cubicBezTo>
                    <a:pt x="4021" y="2030"/>
                    <a:pt x="3525" y="2177"/>
                    <a:pt x="3028" y="2268"/>
                  </a:cubicBezTo>
                  <a:cubicBezTo>
                    <a:pt x="2714" y="2351"/>
                    <a:pt x="2329" y="2379"/>
                    <a:pt x="1979" y="2379"/>
                  </a:cubicBezTo>
                  <a:cubicBezTo>
                    <a:pt x="1805" y="2379"/>
                    <a:pt x="1630" y="2351"/>
                    <a:pt x="1455" y="2240"/>
                  </a:cubicBezTo>
                  <a:cubicBezTo>
                    <a:pt x="1280" y="2093"/>
                    <a:pt x="1077" y="1890"/>
                    <a:pt x="931" y="1680"/>
                  </a:cubicBezTo>
                  <a:cubicBezTo>
                    <a:pt x="672" y="1303"/>
                    <a:pt x="497" y="806"/>
                    <a:pt x="322" y="345"/>
                  </a:cubicBezTo>
                  <a:cubicBezTo>
                    <a:pt x="322" y="345"/>
                    <a:pt x="294" y="226"/>
                    <a:pt x="294" y="198"/>
                  </a:cubicBezTo>
                  <a:close/>
                  <a:moveTo>
                    <a:pt x="6643" y="750"/>
                  </a:moveTo>
                  <a:cubicBezTo>
                    <a:pt x="6615" y="869"/>
                    <a:pt x="6559" y="953"/>
                    <a:pt x="6524" y="1044"/>
                  </a:cubicBezTo>
                  <a:cubicBezTo>
                    <a:pt x="6441" y="1303"/>
                    <a:pt x="6385" y="1540"/>
                    <a:pt x="6175" y="1680"/>
                  </a:cubicBezTo>
                  <a:cubicBezTo>
                    <a:pt x="5769" y="1974"/>
                    <a:pt x="5273" y="2121"/>
                    <a:pt x="4811" y="2268"/>
                  </a:cubicBezTo>
                  <a:cubicBezTo>
                    <a:pt x="4343" y="2379"/>
                    <a:pt x="3846" y="2414"/>
                    <a:pt x="3378" y="2442"/>
                  </a:cubicBezTo>
                  <a:cubicBezTo>
                    <a:pt x="3762" y="2351"/>
                    <a:pt x="4140" y="2240"/>
                    <a:pt x="4490" y="2065"/>
                  </a:cubicBezTo>
                  <a:cubicBezTo>
                    <a:pt x="4986" y="1827"/>
                    <a:pt x="5448" y="1540"/>
                    <a:pt x="5916" y="1247"/>
                  </a:cubicBezTo>
                  <a:cubicBezTo>
                    <a:pt x="6119" y="1128"/>
                    <a:pt x="6350" y="981"/>
                    <a:pt x="6524" y="841"/>
                  </a:cubicBezTo>
                  <a:cubicBezTo>
                    <a:pt x="6587" y="806"/>
                    <a:pt x="6615" y="778"/>
                    <a:pt x="6643" y="750"/>
                  </a:cubicBezTo>
                  <a:close/>
                  <a:moveTo>
                    <a:pt x="225" y="0"/>
                  </a:moveTo>
                  <a:cubicBezTo>
                    <a:pt x="173" y="0"/>
                    <a:pt x="126" y="14"/>
                    <a:pt x="91" y="51"/>
                  </a:cubicBezTo>
                  <a:cubicBezTo>
                    <a:pt x="1" y="142"/>
                    <a:pt x="57" y="282"/>
                    <a:pt x="91" y="401"/>
                  </a:cubicBezTo>
                  <a:cubicBezTo>
                    <a:pt x="203" y="869"/>
                    <a:pt x="406" y="1366"/>
                    <a:pt x="700" y="1799"/>
                  </a:cubicBezTo>
                  <a:cubicBezTo>
                    <a:pt x="931" y="2149"/>
                    <a:pt x="1315" y="2526"/>
                    <a:pt x="1749" y="2645"/>
                  </a:cubicBezTo>
                  <a:cubicBezTo>
                    <a:pt x="1923" y="2673"/>
                    <a:pt x="2154" y="2673"/>
                    <a:pt x="2364" y="2701"/>
                  </a:cubicBezTo>
                  <a:cubicBezTo>
                    <a:pt x="2487" y="2731"/>
                    <a:pt x="2611" y="2739"/>
                    <a:pt x="2735" y="2739"/>
                  </a:cubicBezTo>
                  <a:cubicBezTo>
                    <a:pt x="2873" y="2739"/>
                    <a:pt x="3011" y="2729"/>
                    <a:pt x="3147" y="2729"/>
                  </a:cubicBezTo>
                  <a:cubicBezTo>
                    <a:pt x="3672" y="2701"/>
                    <a:pt x="4196" y="2645"/>
                    <a:pt x="4720" y="2554"/>
                  </a:cubicBezTo>
                  <a:cubicBezTo>
                    <a:pt x="5245" y="2414"/>
                    <a:pt x="5888" y="2240"/>
                    <a:pt x="6350" y="1890"/>
                  </a:cubicBezTo>
                  <a:cubicBezTo>
                    <a:pt x="6524" y="1743"/>
                    <a:pt x="6643" y="1540"/>
                    <a:pt x="6734" y="1303"/>
                  </a:cubicBezTo>
                  <a:cubicBezTo>
                    <a:pt x="6818" y="1016"/>
                    <a:pt x="6965" y="694"/>
                    <a:pt x="6993" y="401"/>
                  </a:cubicBezTo>
                  <a:cubicBezTo>
                    <a:pt x="7012" y="301"/>
                    <a:pt x="6938" y="218"/>
                    <a:pt x="6862" y="218"/>
                  </a:cubicBezTo>
                  <a:cubicBezTo>
                    <a:pt x="6826" y="218"/>
                    <a:pt x="6789" y="237"/>
                    <a:pt x="6762" y="282"/>
                  </a:cubicBezTo>
                  <a:cubicBezTo>
                    <a:pt x="6734" y="345"/>
                    <a:pt x="6643" y="373"/>
                    <a:pt x="6615" y="401"/>
                  </a:cubicBezTo>
                  <a:cubicBezTo>
                    <a:pt x="6524" y="492"/>
                    <a:pt x="6469" y="547"/>
                    <a:pt x="6385" y="603"/>
                  </a:cubicBezTo>
                  <a:cubicBezTo>
                    <a:pt x="6175" y="778"/>
                    <a:pt x="5972" y="897"/>
                    <a:pt x="5769" y="1016"/>
                  </a:cubicBezTo>
                  <a:cubicBezTo>
                    <a:pt x="5622" y="1100"/>
                    <a:pt x="5476" y="1219"/>
                    <a:pt x="5336" y="1303"/>
                  </a:cubicBezTo>
                  <a:lnTo>
                    <a:pt x="5273" y="1303"/>
                  </a:lnTo>
                  <a:cubicBezTo>
                    <a:pt x="4973" y="1403"/>
                    <a:pt x="4664" y="1436"/>
                    <a:pt x="4350" y="1436"/>
                  </a:cubicBezTo>
                  <a:cubicBezTo>
                    <a:pt x="4116" y="1436"/>
                    <a:pt x="3880" y="1417"/>
                    <a:pt x="3644" y="1394"/>
                  </a:cubicBezTo>
                  <a:cubicBezTo>
                    <a:pt x="3063" y="1331"/>
                    <a:pt x="2420" y="1044"/>
                    <a:pt x="1923" y="750"/>
                  </a:cubicBezTo>
                  <a:cubicBezTo>
                    <a:pt x="1490" y="492"/>
                    <a:pt x="1021" y="282"/>
                    <a:pt x="553" y="107"/>
                  </a:cubicBezTo>
                  <a:cubicBezTo>
                    <a:pt x="476" y="68"/>
                    <a:pt x="339" y="0"/>
                    <a:pt x="2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79"/>
            <p:cNvSpPr/>
            <p:nvPr/>
          </p:nvSpPr>
          <p:spPr>
            <a:xfrm>
              <a:off x="5964369" y="2341415"/>
              <a:ext cx="67651" cy="35430"/>
            </a:xfrm>
            <a:custGeom>
              <a:rect b="b" l="l" r="r" t="t"/>
              <a:pathLst>
                <a:path extrusionOk="0" h="1557" w="2973">
                  <a:moveTo>
                    <a:pt x="1952" y="232"/>
                  </a:moveTo>
                  <a:cubicBezTo>
                    <a:pt x="2071" y="232"/>
                    <a:pt x="2189" y="260"/>
                    <a:pt x="2301" y="260"/>
                  </a:cubicBezTo>
                  <a:cubicBezTo>
                    <a:pt x="2392" y="287"/>
                    <a:pt x="2567" y="287"/>
                    <a:pt x="2623" y="350"/>
                  </a:cubicBezTo>
                  <a:cubicBezTo>
                    <a:pt x="2770" y="490"/>
                    <a:pt x="2567" y="728"/>
                    <a:pt x="2504" y="840"/>
                  </a:cubicBezTo>
                  <a:cubicBezTo>
                    <a:pt x="2420" y="1050"/>
                    <a:pt x="2329" y="1190"/>
                    <a:pt x="2127" y="1252"/>
                  </a:cubicBezTo>
                  <a:cubicBezTo>
                    <a:pt x="2045" y="1287"/>
                    <a:pt x="1962" y="1302"/>
                    <a:pt x="1878" y="1302"/>
                  </a:cubicBezTo>
                  <a:cubicBezTo>
                    <a:pt x="1603" y="1302"/>
                    <a:pt x="1324" y="1142"/>
                    <a:pt x="1078" y="987"/>
                  </a:cubicBezTo>
                  <a:cubicBezTo>
                    <a:pt x="903" y="875"/>
                    <a:pt x="756" y="700"/>
                    <a:pt x="581" y="553"/>
                  </a:cubicBezTo>
                  <a:cubicBezTo>
                    <a:pt x="553" y="490"/>
                    <a:pt x="378" y="378"/>
                    <a:pt x="323" y="260"/>
                  </a:cubicBezTo>
                  <a:cubicBezTo>
                    <a:pt x="441" y="260"/>
                    <a:pt x="581" y="287"/>
                    <a:pt x="700" y="287"/>
                  </a:cubicBezTo>
                  <a:cubicBezTo>
                    <a:pt x="903" y="315"/>
                    <a:pt x="1106" y="315"/>
                    <a:pt x="1280" y="315"/>
                  </a:cubicBezTo>
                  <a:cubicBezTo>
                    <a:pt x="1518" y="315"/>
                    <a:pt x="1721" y="260"/>
                    <a:pt x="1924" y="232"/>
                  </a:cubicBezTo>
                  <a:close/>
                  <a:moveTo>
                    <a:pt x="1665" y="1"/>
                  </a:moveTo>
                  <a:cubicBezTo>
                    <a:pt x="1454" y="1"/>
                    <a:pt x="1248" y="89"/>
                    <a:pt x="1043" y="89"/>
                  </a:cubicBezTo>
                  <a:cubicBezTo>
                    <a:pt x="1017" y="89"/>
                    <a:pt x="991" y="88"/>
                    <a:pt x="966" y="85"/>
                  </a:cubicBezTo>
                  <a:cubicBezTo>
                    <a:pt x="759" y="45"/>
                    <a:pt x="553" y="3"/>
                    <a:pt x="348" y="3"/>
                  </a:cubicBezTo>
                  <a:cubicBezTo>
                    <a:pt x="262" y="3"/>
                    <a:pt x="177" y="10"/>
                    <a:pt x="92" y="29"/>
                  </a:cubicBezTo>
                  <a:cubicBezTo>
                    <a:pt x="57" y="57"/>
                    <a:pt x="1" y="113"/>
                    <a:pt x="1" y="141"/>
                  </a:cubicBezTo>
                  <a:cubicBezTo>
                    <a:pt x="29" y="350"/>
                    <a:pt x="204" y="462"/>
                    <a:pt x="323" y="609"/>
                  </a:cubicBezTo>
                  <a:cubicBezTo>
                    <a:pt x="497" y="812"/>
                    <a:pt x="700" y="1050"/>
                    <a:pt x="966" y="1224"/>
                  </a:cubicBezTo>
                  <a:cubicBezTo>
                    <a:pt x="1227" y="1404"/>
                    <a:pt x="1546" y="1556"/>
                    <a:pt x="1871" y="1556"/>
                  </a:cubicBezTo>
                  <a:cubicBezTo>
                    <a:pt x="2014" y="1556"/>
                    <a:pt x="2160" y="1526"/>
                    <a:pt x="2301" y="1455"/>
                  </a:cubicBezTo>
                  <a:cubicBezTo>
                    <a:pt x="2539" y="1336"/>
                    <a:pt x="2623" y="1134"/>
                    <a:pt x="2742" y="931"/>
                  </a:cubicBezTo>
                  <a:cubicBezTo>
                    <a:pt x="2826" y="756"/>
                    <a:pt x="2973" y="525"/>
                    <a:pt x="2917" y="350"/>
                  </a:cubicBezTo>
                  <a:cubicBezTo>
                    <a:pt x="2826" y="113"/>
                    <a:pt x="2623" y="85"/>
                    <a:pt x="2420" y="57"/>
                  </a:cubicBezTo>
                  <a:lnTo>
                    <a:pt x="2329" y="57"/>
                  </a:lnTo>
                  <a:cubicBezTo>
                    <a:pt x="2127" y="57"/>
                    <a:pt x="1896" y="1"/>
                    <a:pt x="16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79"/>
            <p:cNvSpPr/>
            <p:nvPr/>
          </p:nvSpPr>
          <p:spPr>
            <a:xfrm>
              <a:off x="5755615" y="1974718"/>
              <a:ext cx="458741" cy="422697"/>
            </a:xfrm>
            <a:custGeom>
              <a:rect b="b" l="l" r="r" t="t"/>
              <a:pathLst>
                <a:path extrusionOk="0" h="18576" w="20160">
                  <a:moveTo>
                    <a:pt x="6497" y="2858"/>
                  </a:moveTo>
                  <a:cubicBezTo>
                    <a:pt x="6783" y="2970"/>
                    <a:pt x="7077" y="3145"/>
                    <a:pt x="7224" y="3439"/>
                  </a:cubicBezTo>
                  <a:cubicBezTo>
                    <a:pt x="7399" y="3816"/>
                    <a:pt x="7343" y="4229"/>
                    <a:pt x="7133" y="4543"/>
                  </a:cubicBezTo>
                  <a:cubicBezTo>
                    <a:pt x="6930" y="4809"/>
                    <a:pt x="6644" y="5068"/>
                    <a:pt x="6294" y="5159"/>
                  </a:cubicBezTo>
                  <a:cubicBezTo>
                    <a:pt x="6241" y="5165"/>
                    <a:pt x="6189" y="5168"/>
                    <a:pt x="6137" y="5168"/>
                  </a:cubicBezTo>
                  <a:cubicBezTo>
                    <a:pt x="5956" y="5168"/>
                    <a:pt x="5787" y="5126"/>
                    <a:pt x="5651" y="5012"/>
                  </a:cubicBezTo>
                  <a:cubicBezTo>
                    <a:pt x="5560" y="4928"/>
                    <a:pt x="5476" y="4781"/>
                    <a:pt x="5420" y="4662"/>
                  </a:cubicBezTo>
                  <a:cubicBezTo>
                    <a:pt x="5532" y="4404"/>
                    <a:pt x="5651" y="4138"/>
                    <a:pt x="5798" y="3907"/>
                  </a:cubicBezTo>
                  <a:cubicBezTo>
                    <a:pt x="6000" y="3530"/>
                    <a:pt x="6231" y="3180"/>
                    <a:pt x="6497" y="2858"/>
                  </a:cubicBezTo>
                  <a:close/>
                  <a:moveTo>
                    <a:pt x="15246" y="8437"/>
                  </a:moveTo>
                  <a:cubicBezTo>
                    <a:pt x="15353" y="8437"/>
                    <a:pt x="15450" y="8473"/>
                    <a:pt x="15524" y="8564"/>
                  </a:cubicBezTo>
                  <a:cubicBezTo>
                    <a:pt x="15524" y="9179"/>
                    <a:pt x="15496" y="9788"/>
                    <a:pt x="15349" y="10403"/>
                  </a:cubicBezTo>
                  <a:cubicBezTo>
                    <a:pt x="15321" y="10522"/>
                    <a:pt x="15293" y="10634"/>
                    <a:pt x="15237" y="10753"/>
                  </a:cubicBezTo>
                  <a:cubicBezTo>
                    <a:pt x="15105" y="10778"/>
                    <a:pt x="14980" y="10804"/>
                    <a:pt x="14858" y="10804"/>
                  </a:cubicBezTo>
                  <a:cubicBezTo>
                    <a:pt x="14709" y="10804"/>
                    <a:pt x="14565" y="10765"/>
                    <a:pt x="14419" y="10634"/>
                  </a:cubicBezTo>
                  <a:cubicBezTo>
                    <a:pt x="14125" y="10403"/>
                    <a:pt x="14098" y="10053"/>
                    <a:pt x="14098" y="9704"/>
                  </a:cubicBezTo>
                  <a:cubicBezTo>
                    <a:pt x="14098" y="9326"/>
                    <a:pt x="14335" y="9005"/>
                    <a:pt x="14594" y="8739"/>
                  </a:cubicBezTo>
                  <a:cubicBezTo>
                    <a:pt x="14751" y="8601"/>
                    <a:pt x="15019" y="8437"/>
                    <a:pt x="15246" y="8437"/>
                  </a:cubicBezTo>
                  <a:close/>
                  <a:moveTo>
                    <a:pt x="10695" y="286"/>
                  </a:moveTo>
                  <a:cubicBezTo>
                    <a:pt x="11622" y="286"/>
                    <a:pt x="12598" y="638"/>
                    <a:pt x="13223" y="1341"/>
                  </a:cubicBezTo>
                  <a:cubicBezTo>
                    <a:pt x="13545" y="1691"/>
                    <a:pt x="13776" y="2096"/>
                    <a:pt x="14042" y="2509"/>
                  </a:cubicBezTo>
                  <a:cubicBezTo>
                    <a:pt x="14300" y="2914"/>
                    <a:pt x="14538" y="3383"/>
                    <a:pt x="14713" y="3844"/>
                  </a:cubicBezTo>
                  <a:cubicBezTo>
                    <a:pt x="15062" y="4865"/>
                    <a:pt x="15293" y="5914"/>
                    <a:pt x="15412" y="6963"/>
                  </a:cubicBezTo>
                  <a:cubicBezTo>
                    <a:pt x="15440" y="7431"/>
                    <a:pt x="15496" y="7928"/>
                    <a:pt x="15524" y="8424"/>
                  </a:cubicBezTo>
                  <a:cubicBezTo>
                    <a:pt x="15468" y="8361"/>
                    <a:pt x="15412" y="8333"/>
                    <a:pt x="15349" y="8333"/>
                  </a:cubicBezTo>
                  <a:cubicBezTo>
                    <a:pt x="15287" y="8314"/>
                    <a:pt x="15230" y="8304"/>
                    <a:pt x="15173" y="8304"/>
                  </a:cubicBezTo>
                  <a:cubicBezTo>
                    <a:pt x="15071" y="8304"/>
                    <a:pt x="14973" y="8335"/>
                    <a:pt x="14860" y="8389"/>
                  </a:cubicBezTo>
                  <a:cubicBezTo>
                    <a:pt x="14447" y="8599"/>
                    <a:pt x="14042" y="9061"/>
                    <a:pt x="13951" y="9529"/>
                  </a:cubicBezTo>
                  <a:cubicBezTo>
                    <a:pt x="13895" y="9935"/>
                    <a:pt x="13951" y="10431"/>
                    <a:pt x="14272" y="10725"/>
                  </a:cubicBezTo>
                  <a:cubicBezTo>
                    <a:pt x="14441" y="10908"/>
                    <a:pt x="14665" y="11007"/>
                    <a:pt x="14894" y="11007"/>
                  </a:cubicBezTo>
                  <a:cubicBezTo>
                    <a:pt x="14988" y="11007"/>
                    <a:pt x="15083" y="10990"/>
                    <a:pt x="15174" y="10955"/>
                  </a:cubicBezTo>
                  <a:lnTo>
                    <a:pt x="15174" y="10955"/>
                  </a:lnTo>
                  <a:cubicBezTo>
                    <a:pt x="15090" y="11305"/>
                    <a:pt x="14972" y="11627"/>
                    <a:pt x="14860" y="11948"/>
                  </a:cubicBezTo>
                  <a:cubicBezTo>
                    <a:pt x="14769" y="12151"/>
                    <a:pt x="14685" y="12382"/>
                    <a:pt x="14566" y="12585"/>
                  </a:cubicBezTo>
                  <a:cubicBezTo>
                    <a:pt x="14510" y="12732"/>
                    <a:pt x="14447" y="12906"/>
                    <a:pt x="14335" y="13053"/>
                  </a:cubicBezTo>
                  <a:cubicBezTo>
                    <a:pt x="14300" y="12997"/>
                    <a:pt x="14272" y="12934"/>
                    <a:pt x="14244" y="12878"/>
                  </a:cubicBezTo>
                  <a:cubicBezTo>
                    <a:pt x="14125" y="12732"/>
                    <a:pt x="14014" y="12620"/>
                    <a:pt x="13867" y="12557"/>
                  </a:cubicBezTo>
                  <a:cubicBezTo>
                    <a:pt x="13766" y="12522"/>
                    <a:pt x="13654" y="12503"/>
                    <a:pt x="13541" y="12503"/>
                  </a:cubicBezTo>
                  <a:cubicBezTo>
                    <a:pt x="13293" y="12503"/>
                    <a:pt x="13037" y="12593"/>
                    <a:pt x="12874" y="12794"/>
                  </a:cubicBezTo>
                  <a:cubicBezTo>
                    <a:pt x="12828" y="12825"/>
                    <a:pt x="12815" y="12847"/>
                    <a:pt x="12804" y="12847"/>
                  </a:cubicBezTo>
                  <a:cubicBezTo>
                    <a:pt x="12795" y="12847"/>
                    <a:pt x="12787" y="12832"/>
                    <a:pt x="12762" y="12794"/>
                  </a:cubicBezTo>
                  <a:cubicBezTo>
                    <a:pt x="12699" y="12732"/>
                    <a:pt x="12643" y="12648"/>
                    <a:pt x="12552" y="12585"/>
                  </a:cubicBezTo>
                  <a:cubicBezTo>
                    <a:pt x="12412" y="12473"/>
                    <a:pt x="12203" y="12410"/>
                    <a:pt x="12028" y="12410"/>
                  </a:cubicBezTo>
                  <a:cubicBezTo>
                    <a:pt x="12001" y="12407"/>
                    <a:pt x="11971" y="12405"/>
                    <a:pt x="11940" y="12405"/>
                  </a:cubicBezTo>
                  <a:cubicBezTo>
                    <a:pt x="11711" y="12405"/>
                    <a:pt x="11399" y="12497"/>
                    <a:pt x="11245" y="12676"/>
                  </a:cubicBezTo>
                  <a:cubicBezTo>
                    <a:pt x="11070" y="12501"/>
                    <a:pt x="10867" y="12382"/>
                    <a:pt x="10629" y="12298"/>
                  </a:cubicBezTo>
                  <a:cubicBezTo>
                    <a:pt x="10545" y="12235"/>
                    <a:pt x="10399" y="12179"/>
                    <a:pt x="10252" y="12179"/>
                  </a:cubicBezTo>
                  <a:cubicBezTo>
                    <a:pt x="10040" y="12117"/>
                    <a:pt x="9808" y="12082"/>
                    <a:pt x="9583" y="12082"/>
                  </a:cubicBezTo>
                  <a:cubicBezTo>
                    <a:pt x="9504" y="12082"/>
                    <a:pt x="9426" y="12086"/>
                    <a:pt x="9350" y="12095"/>
                  </a:cubicBezTo>
                  <a:cubicBezTo>
                    <a:pt x="8972" y="12123"/>
                    <a:pt x="8567" y="12207"/>
                    <a:pt x="8301" y="12473"/>
                  </a:cubicBezTo>
                  <a:cubicBezTo>
                    <a:pt x="8042" y="12704"/>
                    <a:pt x="7951" y="12997"/>
                    <a:pt x="7895" y="13319"/>
                  </a:cubicBezTo>
                  <a:cubicBezTo>
                    <a:pt x="7835" y="13319"/>
                    <a:pt x="7765" y="13303"/>
                    <a:pt x="7690" y="13303"/>
                  </a:cubicBezTo>
                  <a:cubicBezTo>
                    <a:pt x="7652" y="13303"/>
                    <a:pt x="7613" y="13307"/>
                    <a:pt x="7574" y="13319"/>
                  </a:cubicBezTo>
                  <a:cubicBezTo>
                    <a:pt x="7427" y="13319"/>
                    <a:pt x="7308" y="13375"/>
                    <a:pt x="7196" y="13459"/>
                  </a:cubicBezTo>
                  <a:cubicBezTo>
                    <a:pt x="7168" y="13025"/>
                    <a:pt x="6902" y="12529"/>
                    <a:pt x="6497" y="12326"/>
                  </a:cubicBezTo>
                  <a:cubicBezTo>
                    <a:pt x="6418" y="12294"/>
                    <a:pt x="6331" y="12279"/>
                    <a:pt x="6241" y="12279"/>
                  </a:cubicBezTo>
                  <a:cubicBezTo>
                    <a:pt x="5997" y="12279"/>
                    <a:pt x="5734" y="12388"/>
                    <a:pt x="5560" y="12557"/>
                  </a:cubicBezTo>
                  <a:cubicBezTo>
                    <a:pt x="5532" y="12529"/>
                    <a:pt x="5532" y="12473"/>
                    <a:pt x="5504" y="12410"/>
                  </a:cubicBezTo>
                  <a:cubicBezTo>
                    <a:pt x="5448" y="12326"/>
                    <a:pt x="5385" y="12207"/>
                    <a:pt x="5329" y="12095"/>
                  </a:cubicBezTo>
                  <a:cubicBezTo>
                    <a:pt x="5210" y="11857"/>
                    <a:pt x="5154" y="11599"/>
                    <a:pt x="5070" y="11361"/>
                  </a:cubicBezTo>
                  <a:cubicBezTo>
                    <a:pt x="4861" y="10837"/>
                    <a:pt x="4749" y="10312"/>
                    <a:pt x="4721" y="9760"/>
                  </a:cubicBezTo>
                  <a:cubicBezTo>
                    <a:pt x="4658" y="9235"/>
                    <a:pt x="4686" y="8711"/>
                    <a:pt x="4658" y="8214"/>
                  </a:cubicBezTo>
                  <a:cubicBezTo>
                    <a:pt x="4630" y="7725"/>
                    <a:pt x="4658" y="7229"/>
                    <a:pt x="4721" y="6760"/>
                  </a:cubicBezTo>
                  <a:cubicBezTo>
                    <a:pt x="4777" y="6264"/>
                    <a:pt x="4951" y="5739"/>
                    <a:pt x="5154" y="5306"/>
                  </a:cubicBezTo>
                  <a:cubicBezTo>
                    <a:pt x="5210" y="5131"/>
                    <a:pt x="5301" y="4956"/>
                    <a:pt x="5357" y="4781"/>
                  </a:cubicBezTo>
                  <a:cubicBezTo>
                    <a:pt x="5385" y="4837"/>
                    <a:pt x="5420" y="4893"/>
                    <a:pt x="5420" y="4928"/>
                  </a:cubicBezTo>
                  <a:cubicBezTo>
                    <a:pt x="5532" y="5103"/>
                    <a:pt x="5679" y="5215"/>
                    <a:pt x="5881" y="5306"/>
                  </a:cubicBezTo>
                  <a:cubicBezTo>
                    <a:pt x="5971" y="5332"/>
                    <a:pt x="6059" y="5344"/>
                    <a:pt x="6145" y="5344"/>
                  </a:cubicBezTo>
                  <a:cubicBezTo>
                    <a:pt x="6533" y="5344"/>
                    <a:pt x="6875" y="5096"/>
                    <a:pt x="7133" y="4809"/>
                  </a:cubicBezTo>
                  <a:cubicBezTo>
                    <a:pt x="7483" y="4432"/>
                    <a:pt x="7602" y="3963"/>
                    <a:pt x="7427" y="3467"/>
                  </a:cubicBezTo>
                  <a:cubicBezTo>
                    <a:pt x="7308" y="3145"/>
                    <a:pt x="6993" y="2795"/>
                    <a:pt x="6644" y="2683"/>
                  </a:cubicBezTo>
                  <a:cubicBezTo>
                    <a:pt x="6958" y="2271"/>
                    <a:pt x="7343" y="1893"/>
                    <a:pt x="7748" y="1544"/>
                  </a:cubicBezTo>
                  <a:cubicBezTo>
                    <a:pt x="8126" y="1222"/>
                    <a:pt x="8504" y="935"/>
                    <a:pt x="8944" y="670"/>
                  </a:cubicBezTo>
                  <a:cubicBezTo>
                    <a:pt x="9406" y="439"/>
                    <a:pt x="9930" y="320"/>
                    <a:pt x="10489" y="292"/>
                  </a:cubicBezTo>
                  <a:cubicBezTo>
                    <a:pt x="10557" y="288"/>
                    <a:pt x="10626" y="286"/>
                    <a:pt x="10695" y="286"/>
                  </a:cubicBezTo>
                  <a:close/>
                  <a:moveTo>
                    <a:pt x="9737" y="12287"/>
                  </a:moveTo>
                  <a:cubicBezTo>
                    <a:pt x="9977" y="12287"/>
                    <a:pt x="10212" y="12319"/>
                    <a:pt x="10427" y="12382"/>
                  </a:cubicBezTo>
                  <a:cubicBezTo>
                    <a:pt x="10517" y="12445"/>
                    <a:pt x="10601" y="12501"/>
                    <a:pt x="10692" y="12529"/>
                  </a:cubicBezTo>
                  <a:cubicBezTo>
                    <a:pt x="10867" y="12648"/>
                    <a:pt x="11042" y="12822"/>
                    <a:pt x="11189" y="12969"/>
                  </a:cubicBezTo>
                  <a:cubicBezTo>
                    <a:pt x="11213" y="12994"/>
                    <a:pt x="11240" y="13004"/>
                    <a:pt x="11267" y="13004"/>
                  </a:cubicBezTo>
                  <a:cubicBezTo>
                    <a:pt x="11332" y="13004"/>
                    <a:pt x="11391" y="12943"/>
                    <a:pt x="11391" y="12878"/>
                  </a:cubicBezTo>
                  <a:cubicBezTo>
                    <a:pt x="11419" y="12732"/>
                    <a:pt x="11797" y="12676"/>
                    <a:pt x="11916" y="12676"/>
                  </a:cubicBezTo>
                  <a:cubicBezTo>
                    <a:pt x="11949" y="12671"/>
                    <a:pt x="11982" y="12669"/>
                    <a:pt x="12016" y="12669"/>
                  </a:cubicBezTo>
                  <a:cubicBezTo>
                    <a:pt x="12191" y="12669"/>
                    <a:pt x="12373" y="12732"/>
                    <a:pt x="12496" y="12878"/>
                  </a:cubicBezTo>
                  <a:cubicBezTo>
                    <a:pt x="12587" y="12969"/>
                    <a:pt x="12673" y="13140"/>
                    <a:pt x="12801" y="13140"/>
                  </a:cubicBezTo>
                  <a:cubicBezTo>
                    <a:pt x="12842" y="13140"/>
                    <a:pt x="12887" y="13123"/>
                    <a:pt x="12937" y="13081"/>
                  </a:cubicBezTo>
                  <a:cubicBezTo>
                    <a:pt x="13021" y="12997"/>
                    <a:pt x="13077" y="12878"/>
                    <a:pt x="13195" y="12822"/>
                  </a:cubicBezTo>
                  <a:cubicBezTo>
                    <a:pt x="13291" y="12763"/>
                    <a:pt x="13422" y="12731"/>
                    <a:pt x="13551" y="12731"/>
                  </a:cubicBezTo>
                  <a:cubicBezTo>
                    <a:pt x="13619" y="12731"/>
                    <a:pt x="13687" y="12740"/>
                    <a:pt x="13748" y="12759"/>
                  </a:cubicBezTo>
                  <a:cubicBezTo>
                    <a:pt x="13923" y="12822"/>
                    <a:pt x="14042" y="12969"/>
                    <a:pt x="14098" y="13109"/>
                  </a:cubicBezTo>
                  <a:cubicBezTo>
                    <a:pt x="14188" y="13256"/>
                    <a:pt x="14160" y="13403"/>
                    <a:pt x="14244" y="13522"/>
                  </a:cubicBezTo>
                  <a:cubicBezTo>
                    <a:pt x="14265" y="13563"/>
                    <a:pt x="14304" y="13589"/>
                    <a:pt x="14346" y="13589"/>
                  </a:cubicBezTo>
                  <a:cubicBezTo>
                    <a:pt x="14361" y="13589"/>
                    <a:pt x="14376" y="13585"/>
                    <a:pt x="14391" y="13578"/>
                  </a:cubicBezTo>
                  <a:cubicBezTo>
                    <a:pt x="14538" y="13522"/>
                    <a:pt x="14622" y="13375"/>
                    <a:pt x="14769" y="13284"/>
                  </a:cubicBezTo>
                  <a:cubicBezTo>
                    <a:pt x="14904" y="13209"/>
                    <a:pt x="15039" y="13172"/>
                    <a:pt x="15185" y="13172"/>
                  </a:cubicBezTo>
                  <a:cubicBezTo>
                    <a:pt x="15257" y="13172"/>
                    <a:pt x="15333" y="13181"/>
                    <a:pt x="15412" y="13200"/>
                  </a:cubicBezTo>
                  <a:cubicBezTo>
                    <a:pt x="15265" y="13319"/>
                    <a:pt x="15146" y="13459"/>
                    <a:pt x="15034" y="13606"/>
                  </a:cubicBezTo>
                  <a:cubicBezTo>
                    <a:pt x="14944" y="13724"/>
                    <a:pt x="14888" y="13843"/>
                    <a:pt x="14860" y="13983"/>
                  </a:cubicBezTo>
                  <a:cubicBezTo>
                    <a:pt x="14811" y="14097"/>
                    <a:pt x="14817" y="14140"/>
                    <a:pt x="14756" y="14140"/>
                  </a:cubicBezTo>
                  <a:cubicBezTo>
                    <a:pt x="14739" y="14140"/>
                    <a:pt x="14716" y="14136"/>
                    <a:pt x="14685" y="14130"/>
                  </a:cubicBezTo>
                  <a:cubicBezTo>
                    <a:pt x="14622" y="14102"/>
                    <a:pt x="14538" y="14074"/>
                    <a:pt x="14447" y="14074"/>
                  </a:cubicBezTo>
                  <a:cubicBezTo>
                    <a:pt x="14405" y="14067"/>
                    <a:pt x="14364" y="14063"/>
                    <a:pt x="14325" y="14063"/>
                  </a:cubicBezTo>
                  <a:cubicBezTo>
                    <a:pt x="14064" y="14063"/>
                    <a:pt x="13856" y="14211"/>
                    <a:pt x="13601" y="14333"/>
                  </a:cubicBezTo>
                  <a:cubicBezTo>
                    <a:pt x="13525" y="14365"/>
                    <a:pt x="13564" y="14483"/>
                    <a:pt x="13661" y="14483"/>
                  </a:cubicBezTo>
                  <a:cubicBezTo>
                    <a:pt x="13671" y="14483"/>
                    <a:pt x="13681" y="14482"/>
                    <a:pt x="13692" y="14480"/>
                  </a:cubicBezTo>
                  <a:cubicBezTo>
                    <a:pt x="13811" y="14452"/>
                    <a:pt x="13951" y="14396"/>
                    <a:pt x="14098" y="14333"/>
                  </a:cubicBezTo>
                  <a:cubicBezTo>
                    <a:pt x="14163" y="14312"/>
                    <a:pt x="14228" y="14303"/>
                    <a:pt x="14294" y="14303"/>
                  </a:cubicBezTo>
                  <a:cubicBezTo>
                    <a:pt x="14403" y="14303"/>
                    <a:pt x="14513" y="14328"/>
                    <a:pt x="14622" y="14368"/>
                  </a:cubicBezTo>
                  <a:cubicBezTo>
                    <a:pt x="14695" y="14388"/>
                    <a:pt x="14758" y="14401"/>
                    <a:pt x="14812" y="14401"/>
                  </a:cubicBezTo>
                  <a:cubicBezTo>
                    <a:pt x="14907" y="14401"/>
                    <a:pt x="14976" y="14360"/>
                    <a:pt x="15034" y="14249"/>
                  </a:cubicBezTo>
                  <a:cubicBezTo>
                    <a:pt x="15118" y="14102"/>
                    <a:pt x="15118" y="13927"/>
                    <a:pt x="15209" y="13780"/>
                  </a:cubicBezTo>
                  <a:cubicBezTo>
                    <a:pt x="15293" y="13668"/>
                    <a:pt x="15384" y="13550"/>
                    <a:pt x="15496" y="13459"/>
                  </a:cubicBezTo>
                  <a:cubicBezTo>
                    <a:pt x="15699" y="13256"/>
                    <a:pt x="15992" y="13109"/>
                    <a:pt x="16286" y="13109"/>
                  </a:cubicBezTo>
                  <a:cubicBezTo>
                    <a:pt x="16461" y="13109"/>
                    <a:pt x="16517" y="13172"/>
                    <a:pt x="16636" y="13256"/>
                  </a:cubicBezTo>
                  <a:cubicBezTo>
                    <a:pt x="16664" y="13319"/>
                    <a:pt x="16720" y="13347"/>
                    <a:pt x="16783" y="13347"/>
                  </a:cubicBezTo>
                  <a:cubicBezTo>
                    <a:pt x="16894" y="13347"/>
                    <a:pt x="16985" y="13256"/>
                    <a:pt x="17069" y="13256"/>
                  </a:cubicBezTo>
                  <a:cubicBezTo>
                    <a:pt x="17237" y="13216"/>
                    <a:pt x="17402" y="13177"/>
                    <a:pt x="17566" y="13177"/>
                  </a:cubicBezTo>
                  <a:cubicBezTo>
                    <a:pt x="17633" y="13177"/>
                    <a:pt x="17701" y="13184"/>
                    <a:pt x="17769" y="13200"/>
                  </a:cubicBezTo>
                  <a:cubicBezTo>
                    <a:pt x="18062" y="13256"/>
                    <a:pt x="18293" y="13403"/>
                    <a:pt x="18440" y="13668"/>
                  </a:cubicBezTo>
                  <a:cubicBezTo>
                    <a:pt x="18587" y="13927"/>
                    <a:pt x="18643" y="14277"/>
                    <a:pt x="18880" y="14480"/>
                  </a:cubicBezTo>
                  <a:cubicBezTo>
                    <a:pt x="18964" y="14570"/>
                    <a:pt x="19055" y="14598"/>
                    <a:pt x="19111" y="14717"/>
                  </a:cubicBezTo>
                  <a:cubicBezTo>
                    <a:pt x="19167" y="14920"/>
                    <a:pt x="19055" y="15067"/>
                    <a:pt x="18964" y="15242"/>
                  </a:cubicBezTo>
                  <a:cubicBezTo>
                    <a:pt x="18880" y="15417"/>
                    <a:pt x="18964" y="15528"/>
                    <a:pt x="19167" y="15619"/>
                  </a:cubicBezTo>
                  <a:cubicBezTo>
                    <a:pt x="19314" y="15675"/>
                    <a:pt x="19489" y="15703"/>
                    <a:pt x="19635" y="15850"/>
                  </a:cubicBezTo>
                  <a:cubicBezTo>
                    <a:pt x="19754" y="15969"/>
                    <a:pt x="19838" y="16144"/>
                    <a:pt x="19838" y="16319"/>
                  </a:cubicBezTo>
                  <a:cubicBezTo>
                    <a:pt x="19866" y="16521"/>
                    <a:pt x="19838" y="17046"/>
                    <a:pt x="19635" y="17193"/>
                  </a:cubicBezTo>
                  <a:cubicBezTo>
                    <a:pt x="19517" y="17249"/>
                    <a:pt x="19286" y="17305"/>
                    <a:pt x="19167" y="17305"/>
                  </a:cubicBezTo>
                  <a:cubicBezTo>
                    <a:pt x="19020" y="17339"/>
                    <a:pt x="18908" y="17367"/>
                    <a:pt x="18761" y="17395"/>
                  </a:cubicBezTo>
                  <a:cubicBezTo>
                    <a:pt x="18671" y="17451"/>
                    <a:pt x="18559" y="17514"/>
                    <a:pt x="18440" y="17542"/>
                  </a:cubicBezTo>
                  <a:cubicBezTo>
                    <a:pt x="18383" y="17549"/>
                    <a:pt x="18331" y="17553"/>
                    <a:pt x="18283" y="17553"/>
                  </a:cubicBezTo>
                  <a:cubicBezTo>
                    <a:pt x="18133" y="17553"/>
                    <a:pt x="18012" y="17520"/>
                    <a:pt x="17859" y="17451"/>
                  </a:cubicBezTo>
                  <a:cubicBezTo>
                    <a:pt x="17790" y="17427"/>
                    <a:pt x="17722" y="17417"/>
                    <a:pt x="17654" y="17417"/>
                  </a:cubicBezTo>
                  <a:cubicBezTo>
                    <a:pt x="17488" y="17417"/>
                    <a:pt x="17324" y="17478"/>
                    <a:pt x="17160" y="17542"/>
                  </a:cubicBezTo>
                  <a:cubicBezTo>
                    <a:pt x="16811" y="17654"/>
                    <a:pt x="16433" y="17773"/>
                    <a:pt x="16048" y="17829"/>
                  </a:cubicBezTo>
                  <a:cubicBezTo>
                    <a:pt x="15891" y="17846"/>
                    <a:pt x="15732" y="17846"/>
                    <a:pt x="15569" y="17846"/>
                  </a:cubicBezTo>
                  <a:cubicBezTo>
                    <a:pt x="15405" y="17846"/>
                    <a:pt x="15237" y="17846"/>
                    <a:pt x="15062" y="17864"/>
                  </a:cubicBezTo>
                  <a:cubicBezTo>
                    <a:pt x="14741" y="17892"/>
                    <a:pt x="14419" y="17976"/>
                    <a:pt x="14098" y="18039"/>
                  </a:cubicBezTo>
                  <a:cubicBezTo>
                    <a:pt x="13952" y="18056"/>
                    <a:pt x="13807" y="18062"/>
                    <a:pt x="13663" y="18062"/>
                  </a:cubicBezTo>
                  <a:cubicBezTo>
                    <a:pt x="13305" y="18062"/>
                    <a:pt x="12951" y="18024"/>
                    <a:pt x="12593" y="18024"/>
                  </a:cubicBezTo>
                  <a:cubicBezTo>
                    <a:pt x="12406" y="18024"/>
                    <a:pt x="12218" y="18034"/>
                    <a:pt x="12028" y="18067"/>
                  </a:cubicBezTo>
                  <a:cubicBezTo>
                    <a:pt x="11678" y="18095"/>
                    <a:pt x="11329" y="18179"/>
                    <a:pt x="10979" y="18214"/>
                  </a:cubicBezTo>
                  <a:cubicBezTo>
                    <a:pt x="10804" y="18227"/>
                    <a:pt x="10638" y="18234"/>
                    <a:pt x="10475" y="18234"/>
                  </a:cubicBezTo>
                  <a:cubicBezTo>
                    <a:pt x="10313" y="18234"/>
                    <a:pt x="10154" y="18227"/>
                    <a:pt x="9993" y="18214"/>
                  </a:cubicBezTo>
                  <a:cubicBezTo>
                    <a:pt x="9832" y="18196"/>
                    <a:pt x="9678" y="18187"/>
                    <a:pt x="9525" y="18187"/>
                  </a:cubicBezTo>
                  <a:cubicBezTo>
                    <a:pt x="9371" y="18187"/>
                    <a:pt x="9217" y="18196"/>
                    <a:pt x="9056" y="18214"/>
                  </a:cubicBezTo>
                  <a:cubicBezTo>
                    <a:pt x="8731" y="18238"/>
                    <a:pt x="8427" y="18303"/>
                    <a:pt x="8126" y="18303"/>
                  </a:cubicBezTo>
                  <a:cubicBezTo>
                    <a:pt x="8077" y="18303"/>
                    <a:pt x="8028" y="18301"/>
                    <a:pt x="7979" y="18297"/>
                  </a:cubicBezTo>
                  <a:cubicBezTo>
                    <a:pt x="7630" y="18269"/>
                    <a:pt x="7343" y="18151"/>
                    <a:pt x="7021" y="18039"/>
                  </a:cubicBezTo>
                  <a:cubicBezTo>
                    <a:pt x="6793" y="17924"/>
                    <a:pt x="6564" y="17882"/>
                    <a:pt x="6326" y="17882"/>
                  </a:cubicBezTo>
                  <a:cubicBezTo>
                    <a:pt x="6258" y="17882"/>
                    <a:pt x="6189" y="17886"/>
                    <a:pt x="6119" y="17892"/>
                  </a:cubicBezTo>
                  <a:cubicBezTo>
                    <a:pt x="5905" y="17892"/>
                    <a:pt x="5690" y="17904"/>
                    <a:pt x="5476" y="17904"/>
                  </a:cubicBezTo>
                  <a:cubicBezTo>
                    <a:pt x="5369" y="17904"/>
                    <a:pt x="5261" y="17901"/>
                    <a:pt x="5154" y="17892"/>
                  </a:cubicBezTo>
                  <a:cubicBezTo>
                    <a:pt x="4805" y="17892"/>
                    <a:pt x="4483" y="17745"/>
                    <a:pt x="4161" y="17570"/>
                  </a:cubicBezTo>
                  <a:cubicBezTo>
                    <a:pt x="3581" y="17277"/>
                    <a:pt x="2973" y="17249"/>
                    <a:pt x="2329" y="17249"/>
                  </a:cubicBezTo>
                  <a:cubicBezTo>
                    <a:pt x="2094" y="17249"/>
                    <a:pt x="1832" y="17264"/>
                    <a:pt x="1568" y="17264"/>
                  </a:cubicBezTo>
                  <a:cubicBezTo>
                    <a:pt x="1182" y="17264"/>
                    <a:pt x="790" y="17232"/>
                    <a:pt x="462" y="17074"/>
                  </a:cubicBezTo>
                  <a:cubicBezTo>
                    <a:pt x="316" y="17018"/>
                    <a:pt x="204" y="16927"/>
                    <a:pt x="260" y="16752"/>
                  </a:cubicBezTo>
                  <a:cubicBezTo>
                    <a:pt x="288" y="16605"/>
                    <a:pt x="462" y="16549"/>
                    <a:pt x="553" y="16465"/>
                  </a:cubicBezTo>
                  <a:cubicBezTo>
                    <a:pt x="637" y="16319"/>
                    <a:pt x="700" y="16172"/>
                    <a:pt x="812" y="16025"/>
                  </a:cubicBezTo>
                  <a:cubicBezTo>
                    <a:pt x="931" y="15878"/>
                    <a:pt x="1050" y="15703"/>
                    <a:pt x="1190" y="15591"/>
                  </a:cubicBezTo>
                  <a:cubicBezTo>
                    <a:pt x="1336" y="15473"/>
                    <a:pt x="1483" y="15417"/>
                    <a:pt x="1658" y="15382"/>
                  </a:cubicBezTo>
                  <a:cubicBezTo>
                    <a:pt x="1745" y="15368"/>
                    <a:pt x="1833" y="15368"/>
                    <a:pt x="1920" y="15368"/>
                  </a:cubicBezTo>
                  <a:cubicBezTo>
                    <a:pt x="2008" y="15368"/>
                    <a:pt x="2095" y="15368"/>
                    <a:pt x="2183" y="15354"/>
                  </a:cubicBezTo>
                  <a:cubicBezTo>
                    <a:pt x="2448" y="15298"/>
                    <a:pt x="2448" y="15067"/>
                    <a:pt x="2532" y="14857"/>
                  </a:cubicBezTo>
                  <a:cubicBezTo>
                    <a:pt x="2651" y="14508"/>
                    <a:pt x="3057" y="14221"/>
                    <a:pt x="3406" y="14130"/>
                  </a:cubicBezTo>
                  <a:cubicBezTo>
                    <a:pt x="3464" y="14116"/>
                    <a:pt x="3531" y="14113"/>
                    <a:pt x="3602" y="14113"/>
                  </a:cubicBezTo>
                  <a:cubicBezTo>
                    <a:pt x="3658" y="14113"/>
                    <a:pt x="3716" y="14115"/>
                    <a:pt x="3773" y="14115"/>
                  </a:cubicBezTo>
                  <a:cubicBezTo>
                    <a:pt x="3937" y="14115"/>
                    <a:pt x="4099" y="14100"/>
                    <a:pt x="4196" y="13983"/>
                  </a:cubicBezTo>
                  <a:cubicBezTo>
                    <a:pt x="4252" y="13927"/>
                    <a:pt x="4252" y="13780"/>
                    <a:pt x="4280" y="13696"/>
                  </a:cubicBezTo>
                  <a:cubicBezTo>
                    <a:pt x="4308" y="13522"/>
                    <a:pt x="4399" y="13375"/>
                    <a:pt x="4511" y="13228"/>
                  </a:cubicBezTo>
                  <a:cubicBezTo>
                    <a:pt x="4602" y="13081"/>
                    <a:pt x="4749" y="12934"/>
                    <a:pt x="4896" y="12850"/>
                  </a:cubicBezTo>
                  <a:cubicBezTo>
                    <a:pt x="4967" y="12822"/>
                    <a:pt x="5033" y="12809"/>
                    <a:pt x="5094" y="12809"/>
                  </a:cubicBezTo>
                  <a:cubicBezTo>
                    <a:pt x="5231" y="12809"/>
                    <a:pt x="5346" y="12876"/>
                    <a:pt x="5448" y="12997"/>
                  </a:cubicBezTo>
                  <a:cubicBezTo>
                    <a:pt x="5472" y="13022"/>
                    <a:pt x="5500" y="13032"/>
                    <a:pt x="5526" y="13032"/>
                  </a:cubicBezTo>
                  <a:cubicBezTo>
                    <a:pt x="5591" y="13032"/>
                    <a:pt x="5651" y="12971"/>
                    <a:pt x="5651" y="12906"/>
                  </a:cubicBezTo>
                  <a:cubicBezTo>
                    <a:pt x="5679" y="12704"/>
                    <a:pt x="5944" y="12585"/>
                    <a:pt x="6119" y="12529"/>
                  </a:cubicBezTo>
                  <a:cubicBezTo>
                    <a:pt x="6157" y="12517"/>
                    <a:pt x="6195" y="12511"/>
                    <a:pt x="6233" y="12511"/>
                  </a:cubicBezTo>
                  <a:cubicBezTo>
                    <a:pt x="6369" y="12511"/>
                    <a:pt x="6499" y="12583"/>
                    <a:pt x="6609" y="12676"/>
                  </a:cubicBezTo>
                  <a:cubicBezTo>
                    <a:pt x="6846" y="12906"/>
                    <a:pt x="7021" y="13256"/>
                    <a:pt x="7049" y="13578"/>
                  </a:cubicBezTo>
                  <a:cubicBezTo>
                    <a:pt x="6902" y="13696"/>
                    <a:pt x="6818" y="13843"/>
                    <a:pt x="6756" y="13983"/>
                  </a:cubicBezTo>
                  <a:cubicBezTo>
                    <a:pt x="6700" y="14130"/>
                    <a:pt x="6728" y="14249"/>
                    <a:pt x="6756" y="14396"/>
                  </a:cubicBezTo>
                  <a:cubicBezTo>
                    <a:pt x="6700" y="14368"/>
                    <a:pt x="6644" y="14333"/>
                    <a:pt x="6581" y="14305"/>
                  </a:cubicBezTo>
                  <a:cubicBezTo>
                    <a:pt x="6469" y="14277"/>
                    <a:pt x="6378" y="14277"/>
                    <a:pt x="6259" y="14249"/>
                  </a:cubicBezTo>
                  <a:cubicBezTo>
                    <a:pt x="6084" y="14249"/>
                    <a:pt x="5909" y="14305"/>
                    <a:pt x="5770" y="14368"/>
                  </a:cubicBezTo>
                  <a:cubicBezTo>
                    <a:pt x="5448" y="14543"/>
                    <a:pt x="5245" y="14829"/>
                    <a:pt x="5210" y="15179"/>
                  </a:cubicBezTo>
                  <a:cubicBezTo>
                    <a:pt x="5196" y="15238"/>
                    <a:pt x="5196" y="15261"/>
                    <a:pt x="5189" y="15261"/>
                  </a:cubicBezTo>
                  <a:cubicBezTo>
                    <a:pt x="5182" y="15261"/>
                    <a:pt x="5168" y="15238"/>
                    <a:pt x="5126" y="15207"/>
                  </a:cubicBezTo>
                  <a:cubicBezTo>
                    <a:pt x="5035" y="15151"/>
                    <a:pt x="4951" y="15123"/>
                    <a:pt x="4896" y="15095"/>
                  </a:cubicBezTo>
                  <a:cubicBezTo>
                    <a:pt x="4795" y="15059"/>
                    <a:pt x="4684" y="15043"/>
                    <a:pt x="4574" y="15043"/>
                  </a:cubicBezTo>
                  <a:cubicBezTo>
                    <a:pt x="4492" y="15043"/>
                    <a:pt x="4411" y="15052"/>
                    <a:pt x="4336" y="15067"/>
                  </a:cubicBezTo>
                  <a:cubicBezTo>
                    <a:pt x="4133" y="15095"/>
                    <a:pt x="3959" y="15207"/>
                    <a:pt x="3784" y="15326"/>
                  </a:cubicBezTo>
                  <a:cubicBezTo>
                    <a:pt x="3700" y="15382"/>
                    <a:pt x="3553" y="15473"/>
                    <a:pt x="3553" y="15619"/>
                  </a:cubicBezTo>
                  <a:cubicBezTo>
                    <a:pt x="3553" y="15664"/>
                    <a:pt x="3603" y="15693"/>
                    <a:pt x="3650" y="15693"/>
                  </a:cubicBezTo>
                  <a:cubicBezTo>
                    <a:pt x="3690" y="15693"/>
                    <a:pt x="3728" y="15671"/>
                    <a:pt x="3728" y="15619"/>
                  </a:cubicBezTo>
                  <a:cubicBezTo>
                    <a:pt x="3756" y="15500"/>
                    <a:pt x="4049" y="15354"/>
                    <a:pt x="4161" y="15326"/>
                  </a:cubicBezTo>
                  <a:cubicBezTo>
                    <a:pt x="4294" y="15259"/>
                    <a:pt x="4433" y="15221"/>
                    <a:pt x="4572" y="15221"/>
                  </a:cubicBezTo>
                  <a:cubicBezTo>
                    <a:pt x="4681" y="15221"/>
                    <a:pt x="4790" y="15245"/>
                    <a:pt x="4896" y="15298"/>
                  </a:cubicBezTo>
                  <a:cubicBezTo>
                    <a:pt x="4974" y="15337"/>
                    <a:pt x="5129" y="15467"/>
                    <a:pt x="5253" y="15467"/>
                  </a:cubicBezTo>
                  <a:cubicBezTo>
                    <a:pt x="5305" y="15467"/>
                    <a:pt x="5352" y="15444"/>
                    <a:pt x="5385" y="15382"/>
                  </a:cubicBezTo>
                  <a:cubicBezTo>
                    <a:pt x="5448" y="15270"/>
                    <a:pt x="5448" y="15123"/>
                    <a:pt x="5476" y="15032"/>
                  </a:cubicBezTo>
                  <a:cubicBezTo>
                    <a:pt x="5532" y="14857"/>
                    <a:pt x="5679" y="14717"/>
                    <a:pt x="5826" y="14626"/>
                  </a:cubicBezTo>
                  <a:cubicBezTo>
                    <a:pt x="5940" y="14549"/>
                    <a:pt x="6078" y="14510"/>
                    <a:pt x="6217" y="14510"/>
                  </a:cubicBezTo>
                  <a:cubicBezTo>
                    <a:pt x="6290" y="14510"/>
                    <a:pt x="6364" y="14521"/>
                    <a:pt x="6434" y="14543"/>
                  </a:cubicBezTo>
                  <a:cubicBezTo>
                    <a:pt x="6561" y="14591"/>
                    <a:pt x="6687" y="14660"/>
                    <a:pt x="6814" y="14660"/>
                  </a:cubicBezTo>
                  <a:cubicBezTo>
                    <a:pt x="6834" y="14660"/>
                    <a:pt x="6854" y="14658"/>
                    <a:pt x="6874" y="14654"/>
                  </a:cubicBezTo>
                  <a:cubicBezTo>
                    <a:pt x="6958" y="14654"/>
                    <a:pt x="7021" y="14598"/>
                    <a:pt x="7021" y="14543"/>
                  </a:cubicBezTo>
                  <a:cubicBezTo>
                    <a:pt x="7021" y="14424"/>
                    <a:pt x="6958" y="14333"/>
                    <a:pt x="6958" y="14249"/>
                  </a:cubicBezTo>
                  <a:cubicBezTo>
                    <a:pt x="6958" y="14074"/>
                    <a:pt x="7077" y="13899"/>
                    <a:pt x="7196" y="13780"/>
                  </a:cubicBezTo>
                  <a:cubicBezTo>
                    <a:pt x="7308" y="13696"/>
                    <a:pt x="7427" y="13606"/>
                    <a:pt x="7574" y="13578"/>
                  </a:cubicBezTo>
                  <a:cubicBezTo>
                    <a:pt x="7628" y="13560"/>
                    <a:pt x="7673" y="13554"/>
                    <a:pt x="7715" y="13554"/>
                  </a:cubicBezTo>
                  <a:cubicBezTo>
                    <a:pt x="7807" y="13554"/>
                    <a:pt x="7878" y="13586"/>
                    <a:pt x="7979" y="13606"/>
                  </a:cubicBezTo>
                  <a:cubicBezTo>
                    <a:pt x="8070" y="13606"/>
                    <a:pt x="8126" y="13578"/>
                    <a:pt x="8154" y="13494"/>
                  </a:cubicBezTo>
                  <a:cubicBezTo>
                    <a:pt x="8154" y="13144"/>
                    <a:pt x="8217" y="12822"/>
                    <a:pt x="8504" y="12585"/>
                  </a:cubicBezTo>
                  <a:cubicBezTo>
                    <a:pt x="8741" y="12382"/>
                    <a:pt x="9175" y="12298"/>
                    <a:pt x="9497" y="12298"/>
                  </a:cubicBezTo>
                  <a:cubicBezTo>
                    <a:pt x="9577" y="12291"/>
                    <a:pt x="9657" y="12287"/>
                    <a:pt x="9737" y="12287"/>
                  </a:cubicBezTo>
                  <a:close/>
                  <a:moveTo>
                    <a:pt x="10669" y="0"/>
                  </a:moveTo>
                  <a:cubicBezTo>
                    <a:pt x="9779" y="0"/>
                    <a:pt x="8894" y="330"/>
                    <a:pt x="8154" y="845"/>
                  </a:cubicBezTo>
                  <a:cubicBezTo>
                    <a:pt x="7748" y="1138"/>
                    <a:pt x="7371" y="1488"/>
                    <a:pt x="7021" y="1865"/>
                  </a:cubicBezTo>
                  <a:cubicBezTo>
                    <a:pt x="6644" y="2243"/>
                    <a:pt x="6294" y="2656"/>
                    <a:pt x="6000" y="3117"/>
                  </a:cubicBezTo>
                  <a:cubicBezTo>
                    <a:pt x="5385" y="3991"/>
                    <a:pt x="4924" y="5012"/>
                    <a:pt x="4602" y="6033"/>
                  </a:cubicBezTo>
                  <a:cubicBezTo>
                    <a:pt x="4427" y="6613"/>
                    <a:pt x="4427" y="7229"/>
                    <a:pt x="4399" y="7809"/>
                  </a:cubicBezTo>
                  <a:cubicBezTo>
                    <a:pt x="4399" y="8103"/>
                    <a:pt x="4427" y="8389"/>
                    <a:pt x="4427" y="8711"/>
                  </a:cubicBezTo>
                  <a:cubicBezTo>
                    <a:pt x="4427" y="9033"/>
                    <a:pt x="4427" y="9382"/>
                    <a:pt x="4455" y="9732"/>
                  </a:cubicBezTo>
                  <a:cubicBezTo>
                    <a:pt x="4511" y="10347"/>
                    <a:pt x="4658" y="10955"/>
                    <a:pt x="4896" y="11536"/>
                  </a:cubicBezTo>
                  <a:cubicBezTo>
                    <a:pt x="4979" y="11802"/>
                    <a:pt x="5070" y="12060"/>
                    <a:pt x="5210" y="12326"/>
                  </a:cubicBezTo>
                  <a:cubicBezTo>
                    <a:pt x="5245" y="12382"/>
                    <a:pt x="5301" y="12529"/>
                    <a:pt x="5385" y="12620"/>
                  </a:cubicBezTo>
                  <a:cubicBezTo>
                    <a:pt x="5303" y="12573"/>
                    <a:pt x="5201" y="12546"/>
                    <a:pt x="5083" y="12546"/>
                  </a:cubicBezTo>
                  <a:cubicBezTo>
                    <a:pt x="5041" y="12546"/>
                    <a:pt x="4997" y="12549"/>
                    <a:pt x="4951" y="12557"/>
                  </a:cubicBezTo>
                  <a:cubicBezTo>
                    <a:pt x="4686" y="12648"/>
                    <a:pt x="4483" y="12850"/>
                    <a:pt x="4308" y="13053"/>
                  </a:cubicBezTo>
                  <a:cubicBezTo>
                    <a:pt x="4224" y="13172"/>
                    <a:pt x="4161" y="13284"/>
                    <a:pt x="4105" y="13431"/>
                  </a:cubicBezTo>
                  <a:cubicBezTo>
                    <a:pt x="4077" y="13494"/>
                    <a:pt x="4049" y="13550"/>
                    <a:pt x="4022" y="13634"/>
                  </a:cubicBezTo>
                  <a:cubicBezTo>
                    <a:pt x="4022" y="13668"/>
                    <a:pt x="4022" y="13808"/>
                    <a:pt x="3987" y="13843"/>
                  </a:cubicBezTo>
                  <a:cubicBezTo>
                    <a:pt x="3968" y="13862"/>
                    <a:pt x="3920" y="13868"/>
                    <a:pt x="3861" y="13868"/>
                  </a:cubicBezTo>
                  <a:cubicBezTo>
                    <a:pt x="3743" y="13868"/>
                    <a:pt x="3581" y="13843"/>
                    <a:pt x="3525" y="13843"/>
                  </a:cubicBezTo>
                  <a:cubicBezTo>
                    <a:pt x="3378" y="13871"/>
                    <a:pt x="3231" y="13899"/>
                    <a:pt x="3085" y="13955"/>
                  </a:cubicBezTo>
                  <a:cubicBezTo>
                    <a:pt x="2826" y="14074"/>
                    <a:pt x="2560" y="14305"/>
                    <a:pt x="2385" y="14543"/>
                  </a:cubicBezTo>
                  <a:cubicBezTo>
                    <a:pt x="2301" y="14654"/>
                    <a:pt x="2273" y="14801"/>
                    <a:pt x="2238" y="14920"/>
                  </a:cubicBezTo>
                  <a:cubicBezTo>
                    <a:pt x="2210" y="15032"/>
                    <a:pt x="2183" y="15067"/>
                    <a:pt x="2064" y="15095"/>
                  </a:cubicBezTo>
                  <a:cubicBezTo>
                    <a:pt x="2036" y="15104"/>
                    <a:pt x="2004" y="15107"/>
                    <a:pt x="1971" y="15107"/>
                  </a:cubicBezTo>
                  <a:cubicBezTo>
                    <a:pt x="1904" y="15107"/>
                    <a:pt x="1833" y="15095"/>
                    <a:pt x="1777" y="15095"/>
                  </a:cubicBezTo>
                  <a:cubicBezTo>
                    <a:pt x="1483" y="15123"/>
                    <a:pt x="1225" y="15242"/>
                    <a:pt x="987" y="15445"/>
                  </a:cubicBezTo>
                  <a:cubicBezTo>
                    <a:pt x="728" y="15675"/>
                    <a:pt x="581" y="15941"/>
                    <a:pt x="378" y="16228"/>
                  </a:cubicBezTo>
                  <a:cubicBezTo>
                    <a:pt x="316" y="16347"/>
                    <a:pt x="204" y="16375"/>
                    <a:pt x="113" y="16493"/>
                  </a:cubicBezTo>
                  <a:cubicBezTo>
                    <a:pt x="29" y="16577"/>
                    <a:pt x="1" y="16696"/>
                    <a:pt x="1" y="16843"/>
                  </a:cubicBezTo>
                  <a:cubicBezTo>
                    <a:pt x="1" y="17046"/>
                    <a:pt x="141" y="17193"/>
                    <a:pt x="316" y="17277"/>
                  </a:cubicBezTo>
                  <a:cubicBezTo>
                    <a:pt x="721" y="17489"/>
                    <a:pt x="1214" y="17519"/>
                    <a:pt x="1675" y="17519"/>
                  </a:cubicBezTo>
                  <a:cubicBezTo>
                    <a:pt x="1851" y="17519"/>
                    <a:pt x="2022" y="17514"/>
                    <a:pt x="2183" y="17514"/>
                  </a:cubicBezTo>
                  <a:cubicBezTo>
                    <a:pt x="2356" y="17499"/>
                    <a:pt x="2530" y="17491"/>
                    <a:pt x="2703" y="17491"/>
                  </a:cubicBezTo>
                  <a:cubicBezTo>
                    <a:pt x="2934" y="17491"/>
                    <a:pt x="3162" y="17506"/>
                    <a:pt x="3378" y="17542"/>
                  </a:cubicBezTo>
                  <a:cubicBezTo>
                    <a:pt x="3756" y="17626"/>
                    <a:pt x="4049" y="17829"/>
                    <a:pt x="4399" y="17976"/>
                  </a:cubicBezTo>
                  <a:cubicBezTo>
                    <a:pt x="4668" y="18098"/>
                    <a:pt x="4955" y="18158"/>
                    <a:pt x="5246" y="18158"/>
                  </a:cubicBezTo>
                  <a:cubicBezTo>
                    <a:pt x="5304" y="18158"/>
                    <a:pt x="5362" y="18155"/>
                    <a:pt x="5420" y="18151"/>
                  </a:cubicBezTo>
                  <a:cubicBezTo>
                    <a:pt x="5672" y="18151"/>
                    <a:pt x="5936" y="18126"/>
                    <a:pt x="6188" y="18126"/>
                  </a:cubicBezTo>
                  <a:cubicBezTo>
                    <a:pt x="6313" y="18126"/>
                    <a:pt x="6436" y="18132"/>
                    <a:pt x="6553" y="18151"/>
                  </a:cubicBezTo>
                  <a:cubicBezTo>
                    <a:pt x="6930" y="18214"/>
                    <a:pt x="7252" y="18444"/>
                    <a:pt x="7630" y="18528"/>
                  </a:cubicBezTo>
                  <a:cubicBezTo>
                    <a:pt x="7790" y="18560"/>
                    <a:pt x="7958" y="18575"/>
                    <a:pt x="8126" y="18575"/>
                  </a:cubicBezTo>
                  <a:cubicBezTo>
                    <a:pt x="8294" y="18575"/>
                    <a:pt x="8462" y="18560"/>
                    <a:pt x="8622" y="18528"/>
                  </a:cubicBezTo>
                  <a:cubicBezTo>
                    <a:pt x="8899" y="18487"/>
                    <a:pt x="9190" y="18461"/>
                    <a:pt x="9488" y="18461"/>
                  </a:cubicBezTo>
                  <a:cubicBezTo>
                    <a:pt x="9598" y="18461"/>
                    <a:pt x="9708" y="18465"/>
                    <a:pt x="9818" y="18472"/>
                  </a:cubicBezTo>
                  <a:cubicBezTo>
                    <a:pt x="10085" y="18492"/>
                    <a:pt x="10338" y="18512"/>
                    <a:pt x="10597" y="18512"/>
                  </a:cubicBezTo>
                  <a:cubicBezTo>
                    <a:pt x="10704" y="18512"/>
                    <a:pt x="10812" y="18508"/>
                    <a:pt x="10923" y="18500"/>
                  </a:cubicBezTo>
                  <a:cubicBezTo>
                    <a:pt x="11329" y="18472"/>
                    <a:pt x="11713" y="18353"/>
                    <a:pt x="12119" y="18325"/>
                  </a:cubicBezTo>
                  <a:cubicBezTo>
                    <a:pt x="12278" y="18302"/>
                    <a:pt x="12438" y="18293"/>
                    <a:pt x="12597" y="18293"/>
                  </a:cubicBezTo>
                  <a:cubicBezTo>
                    <a:pt x="12815" y="18293"/>
                    <a:pt x="13033" y="18309"/>
                    <a:pt x="13251" y="18325"/>
                  </a:cubicBezTo>
                  <a:cubicBezTo>
                    <a:pt x="13354" y="18333"/>
                    <a:pt x="13457" y="18336"/>
                    <a:pt x="13559" y="18336"/>
                  </a:cubicBezTo>
                  <a:cubicBezTo>
                    <a:pt x="13836" y="18336"/>
                    <a:pt x="14107" y="18310"/>
                    <a:pt x="14363" y="18269"/>
                  </a:cubicBezTo>
                  <a:cubicBezTo>
                    <a:pt x="14741" y="18179"/>
                    <a:pt x="15118" y="18123"/>
                    <a:pt x="15524" y="18095"/>
                  </a:cubicBezTo>
                  <a:cubicBezTo>
                    <a:pt x="15909" y="18095"/>
                    <a:pt x="16258" y="18095"/>
                    <a:pt x="16636" y="17976"/>
                  </a:cubicBezTo>
                  <a:cubicBezTo>
                    <a:pt x="16811" y="17948"/>
                    <a:pt x="16985" y="17892"/>
                    <a:pt x="17160" y="17829"/>
                  </a:cubicBezTo>
                  <a:cubicBezTo>
                    <a:pt x="17289" y="17780"/>
                    <a:pt x="17482" y="17683"/>
                    <a:pt x="17645" y="17683"/>
                  </a:cubicBezTo>
                  <a:cubicBezTo>
                    <a:pt x="17668" y="17683"/>
                    <a:pt x="17691" y="17685"/>
                    <a:pt x="17713" y="17689"/>
                  </a:cubicBezTo>
                  <a:cubicBezTo>
                    <a:pt x="17859" y="17717"/>
                    <a:pt x="17971" y="17829"/>
                    <a:pt x="18146" y="17829"/>
                  </a:cubicBezTo>
                  <a:cubicBezTo>
                    <a:pt x="18293" y="17829"/>
                    <a:pt x="18468" y="17801"/>
                    <a:pt x="18615" y="17773"/>
                  </a:cubicBezTo>
                  <a:cubicBezTo>
                    <a:pt x="18761" y="17717"/>
                    <a:pt x="18880" y="17626"/>
                    <a:pt x="19020" y="17598"/>
                  </a:cubicBezTo>
                  <a:cubicBezTo>
                    <a:pt x="19195" y="17570"/>
                    <a:pt x="19370" y="17542"/>
                    <a:pt x="19545" y="17479"/>
                  </a:cubicBezTo>
                  <a:cubicBezTo>
                    <a:pt x="19810" y="17423"/>
                    <a:pt x="19957" y="17277"/>
                    <a:pt x="20041" y="17018"/>
                  </a:cubicBezTo>
                  <a:cubicBezTo>
                    <a:pt x="20104" y="16752"/>
                    <a:pt x="20160" y="16402"/>
                    <a:pt x="20104" y="16144"/>
                  </a:cubicBezTo>
                  <a:cubicBezTo>
                    <a:pt x="20013" y="15878"/>
                    <a:pt x="19838" y="15619"/>
                    <a:pt x="19607" y="15473"/>
                  </a:cubicBezTo>
                  <a:cubicBezTo>
                    <a:pt x="19545" y="15445"/>
                    <a:pt x="19489" y="15445"/>
                    <a:pt x="19433" y="15417"/>
                  </a:cubicBezTo>
                  <a:cubicBezTo>
                    <a:pt x="19342" y="15382"/>
                    <a:pt x="19230" y="15382"/>
                    <a:pt x="19230" y="15298"/>
                  </a:cubicBezTo>
                  <a:cubicBezTo>
                    <a:pt x="19230" y="15270"/>
                    <a:pt x="19314" y="15179"/>
                    <a:pt x="19314" y="15123"/>
                  </a:cubicBezTo>
                  <a:cubicBezTo>
                    <a:pt x="19342" y="15067"/>
                    <a:pt x="19370" y="14976"/>
                    <a:pt x="19370" y="14920"/>
                  </a:cubicBezTo>
                  <a:cubicBezTo>
                    <a:pt x="19405" y="14773"/>
                    <a:pt x="19370" y="14626"/>
                    <a:pt x="19314" y="14508"/>
                  </a:cubicBezTo>
                  <a:cubicBezTo>
                    <a:pt x="19258" y="14396"/>
                    <a:pt x="19139" y="14368"/>
                    <a:pt x="19055" y="14277"/>
                  </a:cubicBezTo>
                  <a:cubicBezTo>
                    <a:pt x="18908" y="14158"/>
                    <a:pt x="18880" y="13983"/>
                    <a:pt x="18817" y="13843"/>
                  </a:cubicBezTo>
                  <a:cubicBezTo>
                    <a:pt x="18733" y="13668"/>
                    <a:pt x="18671" y="13522"/>
                    <a:pt x="18559" y="13375"/>
                  </a:cubicBezTo>
                  <a:cubicBezTo>
                    <a:pt x="18313" y="13052"/>
                    <a:pt x="17944" y="12928"/>
                    <a:pt x="17555" y="12928"/>
                  </a:cubicBezTo>
                  <a:cubicBezTo>
                    <a:pt x="17345" y="12928"/>
                    <a:pt x="17128" y="12964"/>
                    <a:pt x="16922" y="13025"/>
                  </a:cubicBezTo>
                  <a:lnTo>
                    <a:pt x="16811" y="13081"/>
                  </a:lnTo>
                  <a:cubicBezTo>
                    <a:pt x="16783" y="13081"/>
                    <a:pt x="16748" y="12997"/>
                    <a:pt x="16720" y="12997"/>
                  </a:cubicBezTo>
                  <a:cubicBezTo>
                    <a:pt x="16636" y="12906"/>
                    <a:pt x="16517" y="12878"/>
                    <a:pt x="16398" y="12878"/>
                  </a:cubicBezTo>
                  <a:cubicBezTo>
                    <a:pt x="16354" y="12874"/>
                    <a:pt x="16310" y="12871"/>
                    <a:pt x="16265" y="12871"/>
                  </a:cubicBezTo>
                  <a:cubicBezTo>
                    <a:pt x="16050" y="12871"/>
                    <a:pt x="15834" y="12927"/>
                    <a:pt x="15643" y="13025"/>
                  </a:cubicBezTo>
                  <a:cubicBezTo>
                    <a:pt x="15505" y="12954"/>
                    <a:pt x="15364" y="12915"/>
                    <a:pt x="15218" y="12915"/>
                  </a:cubicBezTo>
                  <a:cubicBezTo>
                    <a:pt x="15120" y="12915"/>
                    <a:pt x="15019" y="12933"/>
                    <a:pt x="14916" y="12969"/>
                  </a:cubicBezTo>
                  <a:cubicBezTo>
                    <a:pt x="14825" y="12997"/>
                    <a:pt x="14741" y="13025"/>
                    <a:pt x="14650" y="13053"/>
                  </a:cubicBezTo>
                  <a:cubicBezTo>
                    <a:pt x="14797" y="12822"/>
                    <a:pt x="14916" y="12501"/>
                    <a:pt x="15000" y="12235"/>
                  </a:cubicBezTo>
                  <a:cubicBezTo>
                    <a:pt x="15209" y="11802"/>
                    <a:pt x="15384" y="11333"/>
                    <a:pt x="15496" y="10837"/>
                  </a:cubicBezTo>
                  <a:cubicBezTo>
                    <a:pt x="15643" y="10312"/>
                    <a:pt x="15734" y="9823"/>
                    <a:pt x="15762" y="9298"/>
                  </a:cubicBezTo>
                  <a:cubicBezTo>
                    <a:pt x="15818" y="8739"/>
                    <a:pt x="15790" y="8186"/>
                    <a:pt x="15734" y="7634"/>
                  </a:cubicBezTo>
                  <a:cubicBezTo>
                    <a:pt x="15615" y="6466"/>
                    <a:pt x="15468" y="5334"/>
                    <a:pt x="15118" y="4229"/>
                  </a:cubicBezTo>
                  <a:cubicBezTo>
                    <a:pt x="14769" y="3236"/>
                    <a:pt x="14300" y="2306"/>
                    <a:pt x="13664" y="1460"/>
                  </a:cubicBezTo>
                  <a:cubicBezTo>
                    <a:pt x="13077" y="642"/>
                    <a:pt x="12147" y="145"/>
                    <a:pt x="11154" y="33"/>
                  </a:cubicBezTo>
                  <a:cubicBezTo>
                    <a:pt x="10993" y="11"/>
                    <a:pt x="10831" y="0"/>
                    <a:pt x="106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79"/>
            <p:cNvSpPr/>
            <p:nvPr/>
          </p:nvSpPr>
          <p:spPr>
            <a:xfrm>
              <a:off x="5889437" y="2005802"/>
              <a:ext cx="203521" cy="240589"/>
            </a:xfrm>
            <a:custGeom>
              <a:rect b="b" l="l" r="r" t="t"/>
              <a:pathLst>
                <a:path extrusionOk="0" h="10573" w="8944">
                  <a:moveTo>
                    <a:pt x="2944" y="3737"/>
                  </a:moveTo>
                  <a:cubicBezTo>
                    <a:pt x="2926" y="3737"/>
                    <a:pt x="2919" y="3749"/>
                    <a:pt x="2926" y="3749"/>
                  </a:cubicBezTo>
                  <a:cubicBezTo>
                    <a:pt x="2929" y="3749"/>
                    <a:pt x="2935" y="3746"/>
                    <a:pt x="2944" y="3737"/>
                  </a:cubicBezTo>
                  <a:close/>
                  <a:moveTo>
                    <a:pt x="5282" y="2125"/>
                  </a:moveTo>
                  <a:cubicBezTo>
                    <a:pt x="5477" y="2125"/>
                    <a:pt x="5612" y="2237"/>
                    <a:pt x="5769" y="2394"/>
                  </a:cubicBezTo>
                  <a:cubicBezTo>
                    <a:pt x="6007" y="2688"/>
                    <a:pt x="6357" y="2828"/>
                    <a:pt x="6671" y="3003"/>
                  </a:cubicBezTo>
                  <a:cubicBezTo>
                    <a:pt x="6846" y="3094"/>
                    <a:pt x="7056" y="3177"/>
                    <a:pt x="7231" y="3268"/>
                  </a:cubicBezTo>
                  <a:cubicBezTo>
                    <a:pt x="7433" y="3415"/>
                    <a:pt x="7545" y="3590"/>
                    <a:pt x="7608" y="3849"/>
                  </a:cubicBezTo>
                  <a:cubicBezTo>
                    <a:pt x="7692" y="4226"/>
                    <a:pt x="7867" y="4611"/>
                    <a:pt x="8070" y="4961"/>
                  </a:cubicBezTo>
                  <a:cubicBezTo>
                    <a:pt x="8161" y="5100"/>
                    <a:pt x="8307" y="5219"/>
                    <a:pt x="8391" y="5394"/>
                  </a:cubicBezTo>
                  <a:cubicBezTo>
                    <a:pt x="8419" y="5450"/>
                    <a:pt x="8482" y="5513"/>
                    <a:pt x="8510" y="5597"/>
                  </a:cubicBezTo>
                  <a:cubicBezTo>
                    <a:pt x="8538" y="5688"/>
                    <a:pt x="8510" y="5716"/>
                    <a:pt x="8419" y="5744"/>
                  </a:cubicBezTo>
                  <a:cubicBezTo>
                    <a:pt x="8105" y="5890"/>
                    <a:pt x="7783" y="6093"/>
                    <a:pt x="7517" y="6324"/>
                  </a:cubicBezTo>
                  <a:cubicBezTo>
                    <a:pt x="7342" y="6443"/>
                    <a:pt x="7168" y="6562"/>
                    <a:pt x="7021" y="6709"/>
                  </a:cubicBezTo>
                  <a:cubicBezTo>
                    <a:pt x="6937" y="6820"/>
                    <a:pt x="6937" y="6939"/>
                    <a:pt x="6937" y="7086"/>
                  </a:cubicBezTo>
                  <a:cubicBezTo>
                    <a:pt x="6937" y="7520"/>
                    <a:pt x="6937" y="7932"/>
                    <a:pt x="6909" y="8366"/>
                  </a:cubicBezTo>
                  <a:cubicBezTo>
                    <a:pt x="6909" y="8457"/>
                    <a:pt x="6909" y="8541"/>
                    <a:pt x="6881" y="8597"/>
                  </a:cubicBezTo>
                  <a:cubicBezTo>
                    <a:pt x="6881" y="8541"/>
                    <a:pt x="6881" y="8485"/>
                    <a:pt x="6846" y="8422"/>
                  </a:cubicBezTo>
                  <a:cubicBezTo>
                    <a:pt x="6762" y="7988"/>
                    <a:pt x="6587" y="7548"/>
                    <a:pt x="6440" y="7142"/>
                  </a:cubicBezTo>
                  <a:cubicBezTo>
                    <a:pt x="6385" y="6967"/>
                    <a:pt x="6322" y="6793"/>
                    <a:pt x="6266" y="6590"/>
                  </a:cubicBezTo>
                  <a:cubicBezTo>
                    <a:pt x="6238" y="6471"/>
                    <a:pt x="6210" y="6359"/>
                    <a:pt x="6091" y="6296"/>
                  </a:cubicBezTo>
                  <a:cubicBezTo>
                    <a:pt x="6182" y="6268"/>
                    <a:pt x="6238" y="6240"/>
                    <a:pt x="6322" y="6212"/>
                  </a:cubicBezTo>
                  <a:cubicBezTo>
                    <a:pt x="6587" y="6093"/>
                    <a:pt x="6909" y="5890"/>
                    <a:pt x="7021" y="5597"/>
                  </a:cubicBezTo>
                  <a:cubicBezTo>
                    <a:pt x="7065" y="5558"/>
                    <a:pt x="7021" y="5502"/>
                    <a:pt x="6971" y="5502"/>
                  </a:cubicBezTo>
                  <a:cubicBezTo>
                    <a:pt x="6949" y="5502"/>
                    <a:pt x="6926" y="5513"/>
                    <a:pt x="6909" y="5541"/>
                  </a:cubicBezTo>
                  <a:cubicBezTo>
                    <a:pt x="6762" y="5744"/>
                    <a:pt x="6531" y="5918"/>
                    <a:pt x="6294" y="6037"/>
                  </a:cubicBezTo>
                  <a:cubicBezTo>
                    <a:pt x="6147" y="6093"/>
                    <a:pt x="6007" y="6184"/>
                    <a:pt x="5832" y="6240"/>
                  </a:cubicBezTo>
                  <a:cubicBezTo>
                    <a:pt x="5787" y="6226"/>
                    <a:pt x="5743" y="6226"/>
                    <a:pt x="5699" y="6226"/>
                  </a:cubicBezTo>
                  <a:cubicBezTo>
                    <a:pt x="5656" y="6226"/>
                    <a:pt x="5612" y="6226"/>
                    <a:pt x="5566" y="6212"/>
                  </a:cubicBezTo>
                  <a:cubicBezTo>
                    <a:pt x="5364" y="6212"/>
                    <a:pt x="5161" y="6149"/>
                    <a:pt x="4986" y="6037"/>
                  </a:cubicBezTo>
                  <a:lnTo>
                    <a:pt x="5014" y="6037"/>
                  </a:lnTo>
                  <a:cubicBezTo>
                    <a:pt x="5100" y="6061"/>
                    <a:pt x="5190" y="6070"/>
                    <a:pt x="5282" y="6070"/>
                  </a:cubicBezTo>
                  <a:cubicBezTo>
                    <a:pt x="5408" y="6070"/>
                    <a:pt x="5536" y="6053"/>
                    <a:pt x="5657" y="6037"/>
                  </a:cubicBezTo>
                  <a:cubicBezTo>
                    <a:pt x="6063" y="5946"/>
                    <a:pt x="6496" y="5660"/>
                    <a:pt x="6762" y="5338"/>
                  </a:cubicBezTo>
                  <a:cubicBezTo>
                    <a:pt x="6786" y="5284"/>
                    <a:pt x="6727" y="5214"/>
                    <a:pt x="6670" y="5214"/>
                  </a:cubicBezTo>
                  <a:cubicBezTo>
                    <a:pt x="6661" y="5214"/>
                    <a:pt x="6652" y="5215"/>
                    <a:pt x="6643" y="5219"/>
                  </a:cubicBezTo>
                  <a:cubicBezTo>
                    <a:pt x="6385" y="5450"/>
                    <a:pt x="6063" y="5716"/>
                    <a:pt x="5741" y="5835"/>
                  </a:cubicBezTo>
                  <a:cubicBezTo>
                    <a:pt x="5591" y="5871"/>
                    <a:pt x="5435" y="5891"/>
                    <a:pt x="5281" y="5891"/>
                  </a:cubicBezTo>
                  <a:cubicBezTo>
                    <a:pt x="5077" y="5891"/>
                    <a:pt x="4876" y="5855"/>
                    <a:pt x="4692" y="5772"/>
                  </a:cubicBezTo>
                  <a:cubicBezTo>
                    <a:pt x="4636" y="5688"/>
                    <a:pt x="4573" y="5625"/>
                    <a:pt x="4490" y="5569"/>
                  </a:cubicBezTo>
                  <a:cubicBezTo>
                    <a:pt x="4371" y="5485"/>
                    <a:pt x="4224" y="5450"/>
                    <a:pt x="4084" y="5422"/>
                  </a:cubicBezTo>
                  <a:cubicBezTo>
                    <a:pt x="3846" y="5191"/>
                    <a:pt x="3671" y="4842"/>
                    <a:pt x="3525" y="4520"/>
                  </a:cubicBezTo>
                  <a:cubicBezTo>
                    <a:pt x="3497" y="4520"/>
                    <a:pt x="3469" y="4520"/>
                    <a:pt x="3497" y="4548"/>
                  </a:cubicBezTo>
                  <a:cubicBezTo>
                    <a:pt x="3525" y="4667"/>
                    <a:pt x="3525" y="4786"/>
                    <a:pt x="3560" y="4898"/>
                  </a:cubicBezTo>
                  <a:cubicBezTo>
                    <a:pt x="3588" y="5016"/>
                    <a:pt x="3644" y="5135"/>
                    <a:pt x="3699" y="5247"/>
                  </a:cubicBezTo>
                  <a:cubicBezTo>
                    <a:pt x="3734" y="5275"/>
                    <a:pt x="3734" y="5310"/>
                    <a:pt x="3790" y="5366"/>
                  </a:cubicBezTo>
                  <a:lnTo>
                    <a:pt x="3762" y="5366"/>
                  </a:lnTo>
                  <a:cubicBezTo>
                    <a:pt x="3616" y="5275"/>
                    <a:pt x="3469" y="5191"/>
                    <a:pt x="3322" y="5072"/>
                  </a:cubicBezTo>
                  <a:cubicBezTo>
                    <a:pt x="3210" y="4961"/>
                    <a:pt x="3091" y="4814"/>
                    <a:pt x="3035" y="4639"/>
                  </a:cubicBezTo>
                  <a:cubicBezTo>
                    <a:pt x="3000" y="4639"/>
                    <a:pt x="3000" y="4639"/>
                    <a:pt x="3000" y="4667"/>
                  </a:cubicBezTo>
                  <a:cubicBezTo>
                    <a:pt x="3091" y="4842"/>
                    <a:pt x="3119" y="5016"/>
                    <a:pt x="3238" y="5163"/>
                  </a:cubicBezTo>
                  <a:cubicBezTo>
                    <a:pt x="3266" y="5191"/>
                    <a:pt x="3294" y="5219"/>
                    <a:pt x="3322" y="5247"/>
                  </a:cubicBezTo>
                  <a:cubicBezTo>
                    <a:pt x="3035" y="5191"/>
                    <a:pt x="2797" y="5100"/>
                    <a:pt x="2714" y="4786"/>
                  </a:cubicBezTo>
                  <a:cubicBezTo>
                    <a:pt x="2686" y="4639"/>
                    <a:pt x="2623" y="4492"/>
                    <a:pt x="2623" y="4373"/>
                  </a:cubicBezTo>
                  <a:cubicBezTo>
                    <a:pt x="2623" y="4350"/>
                    <a:pt x="2608" y="4341"/>
                    <a:pt x="2590" y="4341"/>
                  </a:cubicBezTo>
                  <a:cubicBezTo>
                    <a:pt x="2567" y="4341"/>
                    <a:pt x="2539" y="4357"/>
                    <a:pt x="2539" y="4373"/>
                  </a:cubicBezTo>
                  <a:cubicBezTo>
                    <a:pt x="2567" y="4548"/>
                    <a:pt x="2567" y="4751"/>
                    <a:pt x="2623" y="4926"/>
                  </a:cubicBezTo>
                  <a:cubicBezTo>
                    <a:pt x="2623" y="4988"/>
                    <a:pt x="2651" y="5072"/>
                    <a:pt x="2714" y="5100"/>
                  </a:cubicBezTo>
                  <a:cubicBezTo>
                    <a:pt x="2455" y="5068"/>
                    <a:pt x="2209" y="5054"/>
                    <a:pt x="1968" y="5054"/>
                  </a:cubicBezTo>
                  <a:cubicBezTo>
                    <a:pt x="1798" y="5054"/>
                    <a:pt x="1630" y="5061"/>
                    <a:pt x="1462" y="5072"/>
                  </a:cubicBezTo>
                  <a:lnTo>
                    <a:pt x="819" y="5072"/>
                  </a:lnTo>
                  <a:cubicBezTo>
                    <a:pt x="763" y="5072"/>
                    <a:pt x="700" y="5044"/>
                    <a:pt x="616" y="5044"/>
                  </a:cubicBezTo>
                  <a:cubicBezTo>
                    <a:pt x="644" y="5016"/>
                    <a:pt x="672" y="5016"/>
                    <a:pt x="700" y="5016"/>
                  </a:cubicBezTo>
                  <a:cubicBezTo>
                    <a:pt x="1077" y="4786"/>
                    <a:pt x="1490" y="4576"/>
                    <a:pt x="1812" y="4289"/>
                  </a:cubicBezTo>
                  <a:cubicBezTo>
                    <a:pt x="1895" y="4198"/>
                    <a:pt x="2014" y="4114"/>
                    <a:pt x="2098" y="4024"/>
                  </a:cubicBezTo>
                  <a:cubicBezTo>
                    <a:pt x="2098" y="4114"/>
                    <a:pt x="2098" y="4198"/>
                    <a:pt x="2126" y="4289"/>
                  </a:cubicBezTo>
                  <a:cubicBezTo>
                    <a:pt x="2161" y="4401"/>
                    <a:pt x="2161" y="4576"/>
                    <a:pt x="2273" y="4639"/>
                  </a:cubicBezTo>
                  <a:cubicBezTo>
                    <a:pt x="2278" y="4644"/>
                    <a:pt x="2285" y="4646"/>
                    <a:pt x="2292" y="4646"/>
                  </a:cubicBezTo>
                  <a:cubicBezTo>
                    <a:pt x="2323" y="4646"/>
                    <a:pt x="2364" y="4604"/>
                    <a:pt x="2364" y="4576"/>
                  </a:cubicBezTo>
                  <a:cubicBezTo>
                    <a:pt x="2336" y="4464"/>
                    <a:pt x="2336" y="4373"/>
                    <a:pt x="2273" y="4289"/>
                  </a:cubicBezTo>
                  <a:cubicBezTo>
                    <a:pt x="2245" y="4142"/>
                    <a:pt x="2217" y="4024"/>
                    <a:pt x="2245" y="3877"/>
                  </a:cubicBezTo>
                  <a:cubicBezTo>
                    <a:pt x="2420" y="3702"/>
                    <a:pt x="2623" y="3527"/>
                    <a:pt x="2797" y="3387"/>
                  </a:cubicBezTo>
                  <a:cubicBezTo>
                    <a:pt x="3000" y="3212"/>
                    <a:pt x="3210" y="3094"/>
                    <a:pt x="3413" y="2975"/>
                  </a:cubicBezTo>
                  <a:lnTo>
                    <a:pt x="3413" y="2975"/>
                  </a:lnTo>
                  <a:cubicBezTo>
                    <a:pt x="3322" y="3066"/>
                    <a:pt x="3266" y="3177"/>
                    <a:pt x="3175" y="3268"/>
                  </a:cubicBezTo>
                  <a:cubicBezTo>
                    <a:pt x="3091" y="3415"/>
                    <a:pt x="3035" y="3590"/>
                    <a:pt x="2944" y="3737"/>
                  </a:cubicBezTo>
                  <a:cubicBezTo>
                    <a:pt x="3000" y="3737"/>
                    <a:pt x="3035" y="3674"/>
                    <a:pt x="3063" y="3646"/>
                  </a:cubicBezTo>
                  <a:cubicBezTo>
                    <a:pt x="3175" y="3499"/>
                    <a:pt x="3294" y="3352"/>
                    <a:pt x="3413" y="3212"/>
                  </a:cubicBezTo>
                  <a:cubicBezTo>
                    <a:pt x="3560" y="3066"/>
                    <a:pt x="3734" y="2919"/>
                    <a:pt x="3909" y="2800"/>
                  </a:cubicBezTo>
                  <a:cubicBezTo>
                    <a:pt x="4049" y="2716"/>
                    <a:pt x="4168" y="2569"/>
                    <a:pt x="4343" y="2513"/>
                  </a:cubicBezTo>
                  <a:cubicBezTo>
                    <a:pt x="4490" y="2478"/>
                    <a:pt x="4608" y="2422"/>
                    <a:pt x="4748" y="2366"/>
                  </a:cubicBezTo>
                  <a:cubicBezTo>
                    <a:pt x="4867" y="2303"/>
                    <a:pt x="4958" y="2247"/>
                    <a:pt x="5070" y="2220"/>
                  </a:cubicBezTo>
                  <a:cubicBezTo>
                    <a:pt x="5133" y="2192"/>
                    <a:pt x="5161" y="2164"/>
                    <a:pt x="5217" y="2129"/>
                  </a:cubicBezTo>
                  <a:cubicBezTo>
                    <a:pt x="5239" y="2126"/>
                    <a:pt x="5261" y="2125"/>
                    <a:pt x="5282" y="2125"/>
                  </a:cubicBezTo>
                  <a:close/>
                  <a:moveTo>
                    <a:pt x="4557" y="1"/>
                  </a:moveTo>
                  <a:cubicBezTo>
                    <a:pt x="4543" y="1"/>
                    <a:pt x="4528" y="10"/>
                    <a:pt x="4518" y="31"/>
                  </a:cubicBezTo>
                  <a:cubicBezTo>
                    <a:pt x="4434" y="150"/>
                    <a:pt x="4343" y="206"/>
                    <a:pt x="4371" y="353"/>
                  </a:cubicBezTo>
                  <a:cubicBezTo>
                    <a:pt x="4434" y="471"/>
                    <a:pt x="4546" y="527"/>
                    <a:pt x="4636" y="590"/>
                  </a:cubicBezTo>
                  <a:cubicBezTo>
                    <a:pt x="4783" y="674"/>
                    <a:pt x="4986" y="730"/>
                    <a:pt x="5098" y="849"/>
                  </a:cubicBezTo>
                  <a:cubicBezTo>
                    <a:pt x="5189" y="940"/>
                    <a:pt x="5161" y="940"/>
                    <a:pt x="5098" y="996"/>
                  </a:cubicBezTo>
                  <a:cubicBezTo>
                    <a:pt x="5042" y="1052"/>
                    <a:pt x="4958" y="1115"/>
                    <a:pt x="4895" y="1171"/>
                  </a:cubicBezTo>
                  <a:cubicBezTo>
                    <a:pt x="4720" y="1345"/>
                    <a:pt x="4608" y="1604"/>
                    <a:pt x="4867" y="1751"/>
                  </a:cubicBezTo>
                  <a:cubicBezTo>
                    <a:pt x="4958" y="1842"/>
                    <a:pt x="5042" y="1870"/>
                    <a:pt x="5161" y="1926"/>
                  </a:cubicBezTo>
                  <a:cubicBezTo>
                    <a:pt x="4923" y="1989"/>
                    <a:pt x="4720" y="2129"/>
                    <a:pt x="4546" y="2247"/>
                  </a:cubicBezTo>
                  <a:lnTo>
                    <a:pt x="4518" y="2275"/>
                  </a:lnTo>
                  <a:cubicBezTo>
                    <a:pt x="4434" y="2303"/>
                    <a:pt x="4343" y="2338"/>
                    <a:pt x="4259" y="2394"/>
                  </a:cubicBezTo>
                  <a:cubicBezTo>
                    <a:pt x="3818" y="2569"/>
                    <a:pt x="3413" y="2744"/>
                    <a:pt x="3000" y="2975"/>
                  </a:cubicBezTo>
                  <a:cubicBezTo>
                    <a:pt x="2595" y="3212"/>
                    <a:pt x="2273" y="3562"/>
                    <a:pt x="1951" y="3849"/>
                  </a:cubicBezTo>
                  <a:cubicBezTo>
                    <a:pt x="1777" y="3996"/>
                    <a:pt x="1602" y="4142"/>
                    <a:pt x="1427" y="4261"/>
                  </a:cubicBezTo>
                  <a:cubicBezTo>
                    <a:pt x="1224" y="4373"/>
                    <a:pt x="1021" y="4492"/>
                    <a:pt x="791" y="4639"/>
                  </a:cubicBezTo>
                  <a:cubicBezTo>
                    <a:pt x="700" y="4695"/>
                    <a:pt x="0" y="5016"/>
                    <a:pt x="350" y="5219"/>
                  </a:cubicBezTo>
                  <a:cubicBezTo>
                    <a:pt x="396" y="5247"/>
                    <a:pt x="462" y="5254"/>
                    <a:pt x="531" y="5254"/>
                  </a:cubicBezTo>
                  <a:cubicBezTo>
                    <a:pt x="600" y="5254"/>
                    <a:pt x="672" y="5247"/>
                    <a:pt x="728" y="5247"/>
                  </a:cubicBezTo>
                  <a:lnTo>
                    <a:pt x="1546" y="5247"/>
                  </a:lnTo>
                  <a:cubicBezTo>
                    <a:pt x="2070" y="5247"/>
                    <a:pt x="2595" y="5275"/>
                    <a:pt x="3119" y="5422"/>
                  </a:cubicBezTo>
                  <a:cubicBezTo>
                    <a:pt x="3322" y="5513"/>
                    <a:pt x="3560" y="5569"/>
                    <a:pt x="3762" y="5625"/>
                  </a:cubicBezTo>
                  <a:cubicBezTo>
                    <a:pt x="3937" y="5660"/>
                    <a:pt x="4084" y="5688"/>
                    <a:pt x="4224" y="5716"/>
                  </a:cubicBezTo>
                  <a:cubicBezTo>
                    <a:pt x="4049" y="5772"/>
                    <a:pt x="3874" y="5835"/>
                    <a:pt x="3818" y="5918"/>
                  </a:cubicBezTo>
                  <a:cubicBezTo>
                    <a:pt x="3588" y="6184"/>
                    <a:pt x="3874" y="6534"/>
                    <a:pt x="3671" y="6793"/>
                  </a:cubicBezTo>
                  <a:cubicBezTo>
                    <a:pt x="3469" y="7023"/>
                    <a:pt x="3091" y="7086"/>
                    <a:pt x="2916" y="7345"/>
                  </a:cubicBezTo>
                  <a:cubicBezTo>
                    <a:pt x="2714" y="7611"/>
                    <a:pt x="2686" y="8016"/>
                    <a:pt x="2714" y="8310"/>
                  </a:cubicBezTo>
                  <a:cubicBezTo>
                    <a:pt x="2714" y="8343"/>
                    <a:pt x="2733" y="8356"/>
                    <a:pt x="2754" y="8356"/>
                  </a:cubicBezTo>
                  <a:cubicBezTo>
                    <a:pt x="2769" y="8356"/>
                    <a:pt x="2786" y="8349"/>
                    <a:pt x="2797" y="8338"/>
                  </a:cubicBezTo>
                  <a:cubicBezTo>
                    <a:pt x="2825" y="7988"/>
                    <a:pt x="2860" y="7548"/>
                    <a:pt x="3147" y="7317"/>
                  </a:cubicBezTo>
                  <a:cubicBezTo>
                    <a:pt x="3294" y="7233"/>
                    <a:pt x="3441" y="7170"/>
                    <a:pt x="3588" y="7086"/>
                  </a:cubicBezTo>
                  <a:lnTo>
                    <a:pt x="3588" y="7086"/>
                  </a:lnTo>
                  <a:cubicBezTo>
                    <a:pt x="3560" y="7198"/>
                    <a:pt x="3560" y="7345"/>
                    <a:pt x="3588" y="7436"/>
                  </a:cubicBezTo>
                  <a:cubicBezTo>
                    <a:pt x="3644" y="7611"/>
                    <a:pt x="3734" y="7757"/>
                    <a:pt x="3818" y="7897"/>
                  </a:cubicBezTo>
                  <a:cubicBezTo>
                    <a:pt x="3846" y="8191"/>
                    <a:pt x="3560" y="8422"/>
                    <a:pt x="3441" y="8659"/>
                  </a:cubicBezTo>
                  <a:cubicBezTo>
                    <a:pt x="3294" y="8890"/>
                    <a:pt x="3266" y="9093"/>
                    <a:pt x="3350" y="9331"/>
                  </a:cubicBezTo>
                  <a:cubicBezTo>
                    <a:pt x="3365" y="9354"/>
                    <a:pt x="3383" y="9363"/>
                    <a:pt x="3402" y="9363"/>
                  </a:cubicBezTo>
                  <a:cubicBezTo>
                    <a:pt x="3427" y="9363"/>
                    <a:pt x="3453" y="9347"/>
                    <a:pt x="3469" y="9331"/>
                  </a:cubicBezTo>
                  <a:cubicBezTo>
                    <a:pt x="3497" y="9240"/>
                    <a:pt x="3469" y="9184"/>
                    <a:pt x="3469" y="9093"/>
                  </a:cubicBezTo>
                  <a:cubicBezTo>
                    <a:pt x="3469" y="8981"/>
                    <a:pt x="3497" y="8890"/>
                    <a:pt x="3560" y="8771"/>
                  </a:cubicBezTo>
                  <a:cubicBezTo>
                    <a:pt x="3644" y="8631"/>
                    <a:pt x="3734" y="8485"/>
                    <a:pt x="3818" y="8366"/>
                  </a:cubicBezTo>
                  <a:cubicBezTo>
                    <a:pt x="3874" y="8282"/>
                    <a:pt x="3937" y="8191"/>
                    <a:pt x="3965" y="8107"/>
                  </a:cubicBezTo>
                  <a:cubicBezTo>
                    <a:pt x="3993" y="8163"/>
                    <a:pt x="3993" y="8191"/>
                    <a:pt x="4021" y="8247"/>
                  </a:cubicBezTo>
                  <a:cubicBezTo>
                    <a:pt x="4049" y="8394"/>
                    <a:pt x="3993" y="8485"/>
                    <a:pt x="3993" y="8597"/>
                  </a:cubicBezTo>
                  <a:cubicBezTo>
                    <a:pt x="3993" y="8622"/>
                    <a:pt x="4039" y="8643"/>
                    <a:pt x="4066" y="8643"/>
                  </a:cubicBezTo>
                  <a:cubicBezTo>
                    <a:pt x="4077" y="8643"/>
                    <a:pt x="4084" y="8639"/>
                    <a:pt x="4084" y="8631"/>
                  </a:cubicBezTo>
                  <a:cubicBezTo>
                    <a:pt x="4140" y="8513"/>
                    <a:pt x="4224" y="8422"/>
                    <a:pt x="4196" y="8282"/>
                  </a:cubicBezTo>
                  <a:cubicBezTo>
                    <a:pt x="4168" y="8107"/>
                    <a:pt x="4049" y="7932"/>
                    <a:pt x="3937" y="7757"/>
                  </a:cubicBezTo>
                  <a:cubicBezTo>
                    <a:pt x="3790" y="7548"/>
                    <a:pt x="3671" y="7233"/>
                    <a:pt x="3734" y="6967"/>
                  </a:cubicBezTo>
                  <a:cubicBezTo>
                    <a:pt x="3762" y="6939"/>
                    <a:pt x="3762" y="6939"/>
                    <a:pt x="3790" y="6911"/>
                  </a:cubicBezTo>
                  <a:cubicBezTo>
                    <a:pt x="3993" y="6709"/>
                    <a:pt x="3909" y="6534"/>
                    <a:pt x="3909" y="6268"/>
                  </a:cubicBezTo>
                  <a:cubicBezTo>
                    <a:pt x="3874" y="5974"/>
                    <a:pt x="4168" y="5918"/>
                    <a:pt x="4399" y="5835"/>
                  </a:cubicBezTo>
                  <a:cubicBezTo>
                    <a:pt x="4434" y="5863"/>
                    <a:pt x="4434" y="5863"/>
                    <a:pt x="4462" y="5890"/>
                  </a:cubicBezTo>
                  <a:cubicBezTo>
                    <a:pt x="4608" y="6009"/>
                    <a:pt x="4692" y="6149"/>
                    <a:pt x="4867" y="6268"/>
                  </a:cubicBezTo>
                  <a:cubicBezTo>
                    <a:pt x="5070" y="6387"/>
                    <a:pt x="5273" y="6443"/>
                    <a:pt x="5482" y="6471"/>
                  </a:cubicBezTo>
                  <a:lnTo>
                    <a:pt x="5832" y="6471"/>
                  </a:lnTo>
                  <a:cubicBezTo>
                    <a:pt x="6007" y="6499"/>
                    <a:pt x="6063" y="6618"/>
                    <a:pt x="6091" y="6765"/>
                  </a:cubicBezTo>
                  <a:cubicBezTo>
                    <a:pt x="6182" y="6995"/>
                    <a:pt x="6266" y="7233"/>
                    <a:pt x="6357" y="7464"/>
                  </a:cubicBezTo>
                  <a:cubicBezTo>
                    <a:pt x="6440" y="7695"/>
                    <a:pt x="6496" y="7932"/>
                    <a:pt x="6559" y="8163"/>
                  </a:cubicBezTo>
                  <a:cubicBezTo>
                    <a:pt x="6643" y="8366"/>
                    <a:pt x="6643" y="8597"/>
                    <a:pt x="6734" y="8806"/>
                  </a:cubicBezTo>
                  <a:cubicBezTo>
                    <a:pt x="6762" y="8834"/>
                    <a:pt x="6762" y="8862"/>
                    <a:pt x="6790" y="8890"/>
                  </a:cubicBezTo>
                  <a:cubicBezTo>
                    <a:pt x="6818" y="8946"/>
                    <a:pt x="6818" y="9037"/>
                    <a:pt x="6846" y="9093"/>
                  </a:cubicBezTo>
                  <a:cubicBezTo>
                    <a:pt x="6881" y="9212"/>
                    <a:pt x="6937" y="9268"/>
                    <a:pt x="6881" y="9387"/>
                  </a:cubicBezTo>
                  <a:cubicBezTo>
                    <a:pt x="6790" y="9534"/>
                    <a:pt x="6643" y="9645"/>
                    <a:pt x="6559" y="9820"/>
                  </a:cubicBezTo>
                  <a:cubicBezTo>
                    <a:pt x="6468" y="10058"/>
                    <a:pt x="6440" y="10261"/>
                    <a:pt x="6412" y="10519"/>
                  </a:cubicBezTo>
                  <a:cubicBezTo>
                    <a:pt x="6412" y="10557"/>
                    <a:pt x="6443" y="10572"/>
                    <a:pt x="6474" y="10572"/>
                  </a:cubicBezTo>
                  <a:cubicBezTo>
                    <a:pt x="6496" y="10572"/>
                    <a:pt x="6517" y="10566"/>
                    <a:pt x="6531" y="10554"/>
                  </a:cubicBezTo>
                  <a:cubicBezTo>
                    <a:pt x="6643" y="10317"/>
                    <a:pt x="6671" y="10086"/>
                    <a:pt x="6790" y="9883"/>
                  </a:cubicBezTo>
                  <a:cubicBezTo>
                    <a:pt x="6846" y="9764"/>
                    <a:pt x="6937" y="9680"/>
                    <a:pt x="7021" y="9589"/>
                  </a:cubicBezTo>
                  <a:cubicBezTo>
                    <a:pt x="7021" y="9680"/>
                    <a:pt x="7056" y="9736"/>
                    <a:pt x="7084" y="9820"/>
                  </a:cubicBezTo>
                  <a:cubicBezTo>
                    <a:pt x="7196" y="10086"/>
                    <a:pt x="7489" y="10142"/>
                    <a:pt x="7636" y="10408"/>
                  </a:cubicBezTo>
                  <a:cubicBezTo>
                    <a:pt x="7648" y="10419"/>
                    <a:pt x="7664" y="10426"/>
                    <a:pt x="7682" y="10426"/>
                  </a:cubicBezTo>
                  <a:cubicBezTo>
                    <a:pt x="7707" y="10426"/>
                    <a:pt x="7735" y="10412"/>
                    <a:pt x="7755" y="10380"/>
                  </a:cubicBezTo>
                  <a:cubicBezTo>
                    <a:pt x="7783" y="10142"/>
                    <a:pt x="7608" y="10058"/>
                    <a:pt x="7433" y="9939"/>
                  </a:cubicBezTo>
                  <a:cubicBezTo>
                    <a:pt x="7196" y="9764"/>
                    <a:pt x="7112" y="9415"/>
                    <a:pt x="7084" y="9156"/>
                  </a:cubicBezTo>
                  <a:cubicBezTo>
                    <a:pt x="7084" y="8743"/>
                    <a:pt x="7140" y="8310"/>
                    <a:pt x="7168" y="7869"/>
                  </a:cubicBezTo>
                  <a:lnTo>
                    <a:pt x="7168" y="7114"/>
                  </a:lnTo>
                  <a:cubicBezTo>
                    <a:pt x="7140" y="6939"/>
                    <a:pt x="7168" y="6883"/>
                    <a:pt x="7342" y="6765"/>
                  </a:cubicBezTo>
                  <a:cubicBezTo>
                    <a:pt x="7433" y="6674"/>
                    <a:pt x="7545" y="6618"/>
                    <a:pt x="7664" y="6534"/>
                  </a:cubicBezTo>
                  <a:cubicBezTo>
                    <a:pt x="7839" y="6387"/>
                    <a:pt x="8042" y="6240"/>
                    <a:pt x="8244" y="6121"/>
                  </a:cubicBezTo>
                  <a:cubicBezTo>
                    <a:pt x="8363" y="6037"/>
                    <a:pt x="8566" y="5974"/>
                    <a:pt x="8685" y="5890"/>
                  </a:cubicBezTo>
                  <a:cubicBezTo>
                    <a:pt x="8944" y="5660"/>
                    <a:pt x="8657" y="5338"/>
                    <a:pt x="8510" y="5135"/>
                  </a:cubicBezTo>
                  <a:cubicBezTo>
                    <a:pt x="8363" y="4926"/>
                    <a:pt x="8217" y="4695"/>
                    <a:pt x="8105" y="4464"/>
                  </a:cubicBezTo>
                  <a:cubicBezTo>
                    <a:pt x="8014" y="4345"/>
                    <a:pt x="7958" y="4226"/>
                    <a:pt x="7895" y="4086"/>
                  </a:cubicBezTo>
                  <a:cubicBezTo>
                    <a:pt x="7839" y="3968"/>
                    <a:pt x="7839" y="3849"/>
                    <a:pt x="7811" y="3702"/>
                  </a:cubicBezTo>
                  <a:cubicBezTo>
                    <a:pt x="7755" y="3499"/>
                    <a:pt x="7664" y="3324"/>
                    <a:pt x="7517" y="3212"/>
                  </a:cubicBezTo>
                  <a:cubicBezTo>
                    <a:pt x="7314" y="3038"/>
                    <a:pt x="7084" y="2947"/>
                    <a:pt x="6881" y="2828"/>
                  </a:cubicBezTo>
                  <a:cubicBezTo>
                    <a:pt x="6643" y="2716"/>
                    <a:pt x="6412" y="2597"/>
                    <a:pt x="6182" y="2422"/>
                  </a:cubicBezTo>
                  <a:cubicBezTo>
                    <a:pt x="6007" y="2303"/>
                    <a:pt x="5888" y="2101"/>
                    <a:pt x="5713" y="1989"/>
                  </a:cubicBezTo>
                  <a:cubicBezTo>
                    <a:pt x="5657" y="1954"/>
                    <a:pt x="5594" y="1926"/>
                    <a:pt x="5538" y="1898"/>
                  </a:cubicBezTo>
                  <a:cubicBezTo>
                    <a:pt x="5392" y="1814"/>
                    <a:pt x="5245" y="1695"/>
                    <a:pt x="5070" y="1604"/>
                  </a:cubicBezTo>
                  <a:cubicBezTo>
                    <a:pt x="4720" y="1429"/>
                    <a:pt x="5308" y="1171"/>
                    <a:pt x="5364" y="996"/>
                  </a:cubicBezTo>
                  <a:lnTo>
                    <a:pt x="5364" y="968"/>
                  </a:lnTo>
                  <a:cubicBezTo>
                    <a:pt x="5448" y="877"/>
                    <a:pt x="5538" y="793"/>
                    <a:pt x="5657" y="730"/>
                  </a:cubicBezTo>
                  <a:cubicBezTo>
                    <a:pt x="5860" y="618"/>
                    <a:pt x="6091" y="618"/>
                    <a:pt x="6322" y="555"/>
                  </a:cubicBezTo>
                  <a:cubicBezTo>
                    <a:pt x="6385" y="527"/>
                    <a:pt x="6357" y="443"/>
                    <a:pt x="6322" y="443"/>
                  </a:cubicBezTo>
                  <a:cubicBezTo>
                    <a:pt x="6035" y="443"/>
                    <a:pt x="5741" y="443"/>
                    <a:pt x="5482" y="646"/>
                  </a:cubicBezTo>
                  <a:cubicBezTo>
                    <a:pt x="5448" y="702"/>
                    <a:pt x="5364" y="730"/>
                    <a:pt x="5336" y="793"/>
                  </a:cubicBezTo>
                  <a:cubicBezTo>
                    <a:pt x="5273" y="765"/>
                    <a:pt x="5217" y="730"/>
                    <a:pt x="5161" y="702"/>
                  </a:cubicBezTo>
                  <a:cubicBezTo>
                    <a:pt x="5042" y="646"/>
                    <a:pt x="4895" y="555"/>
                    <a:pt x="4783" y="499"/>
                  </a:cubicBezTo>
                  <a:cubicBezTo>
                    <a:pt x="4720" y="471"/>
                    <a:pt x="4636" y="415"/>
                    <a:pt x="4573" y="381"/>
                  </a:cubicBezTo>
                  <a:cubicBezTo>
                    <a:pt x="4490" y="269"/>
                    <a:pt x="4573" y="178"/>
                    <a:pt x="4573" y="66"/>
                  </a:cubicBezTo>
                  <a:cubicBezTo>
                    <a:pt x="4595" y="26"/>
                    <a:pt x="4579" y="1"/>
                    <a:pt x="45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79"/>
            <p:cNvSpPr/>
            <p:nvPr/>
          </p:nvSpPr>
          <p:spPr>
            <a:xfrm>
              <a:off x="5965644" y="2083510"/>
              <a:ext cx="94228" cy="47217"/>
            </a:xfrm>
            <a:custGeom>
              <a:rect b="b" l="l" r="r" t="t"/>
              <a:pathLst>
                <a:path extrusionOk="0" h="2075" w="4141">
                  <a:moveTo>
                    <a:pt x="1324" y="252"/>
                  </a:moveTo>
                  <a:cubicBezTo>
                    <a:pt x="1361" y="252"/>
                    <a:pt x="1397" y="254"/>
                    <a:pt x="1434" y="259"/>
                  </a:cubicBezTo>
                  <a:cubicBezTo>
                    <a:pt x="1609" y="259"/>
                    <a:pt x="1749" y="287"/>
                    <a:pt x="1896" y="322"/>
                  </a:cubicBezTo>
                  <a:cubicBezTo>
                    <a:pt x="2099" y="350"/>
                    <a:pt x="2245" y="378"/>
                    <a:pt x="2420" y="462"/>
                  </a:cubicBezTo>
                  <a:cubicBezTo>
                    <a:pt x="2595" y="525"/>
                    <a:pt x="2833" y="525"/>
                    <a:pt x="3008" y="671"/>
                  </a:cubicBezTo>
                  <a:cubicBezTo>
                    <a:pt x="3119" y="755"/>
                    <a:pt x="3182" y="930"/>
                    <a:pt x="3294" y="1077"/>
                  </a:cubicBezTo>
                  <a:cubicBezTo>
                    <a:pt x="3238" y="1161"/>
                    <a:pt x="3182" y="1280"/>
                    <a:pt x="3091" y="1399"/>
                  </a:cubicBezTo>
                  <a:cubicBezTo>
                    <a:pt x="2973" y="1483"/>
                    <a:pt x="2861" y="1573"/>
                    <a:pt x="2742" y="1629"/>
                  </a:cubicBezTo>
                  <a:cubicBezTo>
                    <a:pt x="2547" y="1761"/>
                    <a:pt x="2282" y="1825"/>
                    <a:pt x="2040" y="1825"/>
                  </a:cubicBezTo>
                  <a:cubicBezTo>
                    <a:pt x="1960" y="1825"/>
                    <a:pt x="1883" y="1818"/>
                    <a:pt x="1812" y="1804"/>
                  </a:cubicBezTo>
                  <a:cubicBezTo>
                    <a:pt x="1490" y="1748"/>
                    <a:pt x="1141" y="1601"/>
                    <a:pt x="875" y="1371"/>
                  </a:cubicBezTo>
                  <a:cubicBezTo>
                    <a:pt x="644" y="1161"/>
                    <a:pt x="560" y="902"/>
                    <a:pt x="441" y="637"/>
                  </a:cubicBezTo>
                  <a:cubicBezTo>
                    <a:pt x="560" y="525"/>
                    <a:pt x="700" y="434"/>
                    <a:pt x="819" y="378"/>
                  </a:cubicBezTo>
                  <a:cubicBezTo>
                    <a:pt x="986" y="303"/>
                    <a:pt x="1153" y="252"/>
                    <a:pt x="1324" y="252"/>
                  </a:cubicBezTo>
                  <a:close/>
                  <a:moveTo>
                    <a:pt x="1259" y="0"/>
                  </a:moveTo>
                  <a:cubicBezTo>
                    <a:pt x="1085" y="28"/>
                    <a:pt x="910" y="84"/>
                    <a:pt x="763" y="175"/>
                  </a:cubicBezTo>
                  <a:cubicBezTo>
                    <a:pt x="441" y="322"/>
                    <a:pt x="148" y="581"/>
                    <a:pt x="1" y="902"/>
                  </a:cubicBezTo>
                  <a:cubicBezTo>
                    <a:pt x="1" y="922"/>
                    <a:pt x="18" y="942"/>
                    <a:pt x="38" y="942"/>
                  </a:cubicBezTo>
                  <a:cubicBezTo>
                    <a:pt x="47" y="942"/>
                    <a:pt x="56" y="938"/>
                    <a:pt x="64" y="930"/>
                  </a:cubicBezTo>
                  <a:cubicBezTo>
                    <a:pt x="176" y="874"/>
                    <a:pt x="267" y="783"/>
                    <a:pt x="350" y="699"/>
                  </a:cubicBezTo>
                  <a:cubicBezTo>
                    <a:pt x="350" y="1455"/>
                    <a:pt x="1224" y="1951"/>
                    <a:pt x="1896" y="2070"/>
                  </a:cubicBezTo>
                  <a:cubicBezTo>
                    <a:pt x="1934" y="2073"/>
                    <a:pt x="1973" y="2075"/>
                    <a:pt x="2013" y="2075"/>
                  </a:cubicBezTo>
                  <a:cubicBezTo>
                    <a:pt x="2312" y="2075"/>
                    <a:pt x="2658" y="1983"/>
                    <a:pt x="2917" y="1804"/>
                  </a:cubicBezTo>
                  <a:cubicBezTo>
                    <a:pt x="3063" y="1685"/>
                    <a:pt x="3413" y="1483"/>
                    <a:pt x="3469" y="1252"/>
                  </a:cubicBezTo>
                  <a:cubicBezTo>
                    <a:pt x="3497" y="1252"/>
                    <a:pt x="3532" y="1280"/>
                    <a:pt x="3588" y="1308"/>
                  </a:cubicBezTo>
                  <a:cubicBezTo>
                    <a:pt x="3644" y="1308"/>
                    <a:pt x="3703" y="1320"/>
                    <a:pt x="3761" y="1320"/>
                  </a:cubicBezTo>
                  <a:cubicBezTo>
                    <a:pt x="3790" y="1320"/>
                    <a:pt x="3819" y="1317"/>
                    <a:pt x="3847" y="1308"/>
                  </a:cubicBezTo>
                  <a:cubicBezTo>
                    <a:pt x="3965" y="1308"/>
                    <a:pt x="3993" y="1252"/>
                    <a:pt x="4084" y="1196"/>
                  </a:cubicBezTo>
                  <a:cubicBezTo>
                    <a:pt x="4140" y="1161"/>
                    <a:pt x="4140" y="1105"/>
                    <a:pt x="4084" y="1077"/>
                  </a:cubicBezTo>
                  <a:cubicBezTo>
                    <a:pt x="4064" y="1074"/>
                    <a:pt x="4043" y="1072"/>
                    <a:pt x="4024" y="1072"/>
                  </a:cubicBezTo>
                  <a:cubicBezTo>
                    <a:pt x="3934" y="1072"/>
                    <a:pt x="3851" y="1100"/>
                    <a:pt x="3771" y="1100"/>
                  </a:cubicBezTo>
                  <a:cubicBezTo>
                    <a:pt x="3718" y="1100"/>
                    <a:pt x="3667" y="1088"/>
                    <a:pt x="3616" y="1049"/>
                  </a:cubicBezTo>
                  <a:cubicBezTo>
                    <a:pt x="3469" y="958"/>
                    <a:pt x="3413" y="811"/>
                    <a:pt x="3322" y="671"/>
                  </a:cubicBezTo>
                  <a:cubicBezTo>
                    <a:pt x="3238" y="525"/>
                    <a:pt x="3119" y="434"/>
                    <a:pt x="2973" y="350"/>
                  </a:cubicBezTo>
                  <a:cubicBezTo>
                    <a:pt x="2770" y="287"/>
                    <a:pt x="2567" y="231"/>
                    <a:pt x="2364" y="175"/>
                  </a:cubicBezTo>
                  <a:cubicBezTo>
                    <a:pt x="2189" y="84"/>
                    <a:pt x="1987" y="84"/>
                    <a:pt x="1784" y="56"/>
                  </a:cubicBezTo>
                  <a:cubicBezTo>
                    <a:pt x="1609" y="28"/>
                    <a:pt x="1434" y="0"/>
                    <a:pt x="12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79"/>
            <p:cNvSpPr/>
            <p:nvPr/>
          </p:nvSpPr>
          <p:spPr>
            <a:xfrm>
              <a:off x="5963732" y="2070904"/>
              <a:ext cx="81349" cy="25668"/>
            </a:xfrm>
            <a:custGeom>
              <a:rect b="b" l="l" r="r" t="t"/>
              <a:pathLst>
                <a:path extrusionOk="0" h="1128" w="3575">
                  <a:moveTo>
                    <a:pt x="1840" y="1"/>
                  </a:moveTo>
                  <a:cubicBezTo>
                    <a:pt x="1732" y="1"/>
                    <a:pt x="1624" y="11"/>
                    <a:pt x="1518" y="30"/>
                  </a:cubicBezTo>
                  <a:cubicBezTo>
                    <a:pt x="1134" y="86"/>
                    <a:pt x="784" y="177"/>
                    <a:pt x="497" y="435"/>
                  </a:cubicBezTo>
                  <a:cubicBezTo>
                    <a:pt x="351" y="554"/>
                    <a:pt x="232" y="729"/>
                    <a:pt x="120" y="876"/>
                  </a:cubicBezTo>
                  <a:cubicBezTo>
                    <a:pt x="85" y="960"/>
                    <a:pt x="1" y="1016"/>
                    <a:pt x="29" y="1107"/>
                  </a:cubicBezTo>
                  <a:cubicBezTo>
                    <a:pt x="29" y="1121"/>
                    <a:pt x="36" y="1128"/>
                    <a:pt x="46" y="1128"/>
                  </a:cubicBezTo>
                  <a:cubicBezTo>
                    <a:pt x="57" y="1128"/>
                    <a:pt x="71" y="1121"/>
                    <a:pt x="85" y="1107"/>
                  </a:cubicBezTo>
                  <a:cubicBezTo>
                    <a:pt x="120" y="1016"/>
                    <a:pt x="232" y="904"/>
                    <a:pt x="323" y="841"/>
                  </a:cubicBezTo>
                  <a:cubicBezTo>
                    <a:pt x="434" y="729"/>
                    <a:pt x="553" y="610"/>
                    <a:pt x="672" y="526"/>
                  </a:cubicBezTo>
                  <a:cubicBezTo>
                    <a:pt x="959" y="316"/>
                    <a:pt x="1343" y="261"/>
                    <a:pt x="1693" y="233"/>
                  </a:cubicBezTo>
                  <a:cubicBezTo>
                    <a:pt x="1734" y="224"/>
                    <a:pt x="1778" y="221"/>
                    <a:pt x="1823" y="221"/>
                  </a:cubicBezTo>
                  <a:cubicBezTo>
                    <a:pt x="1933" y="221"/>
                    <a:pt x="2051" y="241"/>
                    <a:pt x="2155" y="261"/>
                  </a:cubicBezTo>
                  <a:cubicBezTo>
                    <a:pt x="2357" y="288"/>
                    <a:pt x="2476" y="379"/>
                    <a:pt x="2623" y="463"/>
                  </a:cubicBezTo>
                  <a:cubicBezTo>
                    <a:pt x="2798" y="526"/>
                    <a:pt x="2917" y="582"/>
                    <a:pt x="3057" y="701"/>
                  </a:cubicBezTo>
                  <a:cubicBezTo>
                    <a:pt x="3175" y="813"/>
                    <a:pt x="3322" y="904"/>
                    <a:pt x="3469" y="988"/>
                  </a:cubicBezTo>
                  <a:cubicBezTo>
                    <a:pt x="3483" y="1003"/>
                    <a:pt x="3496" y="1009"/>
                    <a:pt x="3508" y="1009"/>
                  </a:cubicBezTo>
                  <a:cubicBezTo>
                    <a:pt x="3547" y="1009"/>
                    <a:pt x="3574" y="946"/>
                    <a:pt x="3553" y="904"/>
                  </a:cubicBezTo>
                  <a:cubicBezTo>
                    <a:pt x="3266" y="582"/>
                    <a:pt x="2945" y="379"/>
                    <a:pt x="2567" y="177"/>
                  </a:cubicBezTo>
                  <a:cubicBezTo>
                    <a:pt x="2343" y="55"/>
                    <a:pt x="2091" y="1"/>
                    <a:pt x="18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79"/>
            <p:cNvSpPr/>
            <p:nvPr/>
          </p:nvSpPr>
          <p:spPr>
            <a:xfrm>
              <a:off x="6010198" y="2064259"/>
              <a:ext cx="38661" cy="23574"/>
            </a:xfrm>
            <a:custGeom>
              <a:rect b="b" l="l" r="r" t="t"/>
              <a:pathLst>
                <a:path extrusionOk="0" h="1036" w="1699">
                  <a:moveTo>
                    <a:pt x="29" y="0"/>
                  </a:moveTo>
                  <a:cubicBezTo>
                    <a:pt x="1" y="0"/>
                    <a:pt x="1" y="28"/>
                    <a:pt x="1" y="28"/>
                  </a:cubicBezTo>
                  <a:cubicBezTo>
                    <a:pt x="259" y="175"/>
                    <a:pt x="553" y="231"/>
                    <a:pt x="812" y="406"/>
                  </a:cubicBezTo>
                  <a:cubicBezTo>
                    <a:pt x="1078" y="580"/>
                    <a:pt x="1280" y="818"/>
                    <a:pt x="1511" y="1021"/>
                  </a:cubicBezTo>
                  <a:cubicBezTo>
                    <a:pt x="1528" y="1031"/>
                    <a:pt x="1545" y="1036"/>
                    <a:pt x="1562" y="1036"/>
                  </a:cubicBezTo>
                  <a:cubicBezTo>
                    <a:pt x="1636" y="1036"/>
                    <a:pt x="1698" y="948"/>
                    <a:pt x="1630" y="902"/>
                  </a:cubicBezTo>
                  <a:cubicBezTo>
                    <a:pt x="1399" y="671"/>
                    <a:pt x="1189" y="469"/>
                    <a:pt x="903" y="259"/>
                  </a:cubicBezTo>
                  <a:cubicBezTo>
                    <a:pt x="637" y="119"/>
                    <a:pt x="315" y="28"/>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79"/>
            <p:cNvSpPr/>
            <p:nvPr/>
          </p:nvSpPr>
          <p:spPr>
            <a:xfrm>
              <a:off x="6044581" y="2113774"/>
              <a:ext cx="18454" cy="10422"/>
            </a:xfrm>
            <a:custGeom>
              <a:rect b="b" l="l" r="r" t="t"/>
              <a:pathLst>
                <a:path extrusionOk="0" h="458" w="811">
                  <a:moveTo>
                    <a:pt x="723" y="1"/>
                  </a:moveTo>
                  <a:cubicBezTo>
                    <a:pt x="715" y="1"/>
                    <a:pt x="707" y="2"/>
                    <a:pt x="699" y="6"/>
                  </a:cubicBezTo>
                  <a:cubicBezTo>
                    <a:pt x="587" y="69"/>
                    <a:pt x="496" y="153"/>
                    <a:pt x="413" y="216"/>
                  </a:cubicBezTo>
                  <a:cubicBezTo>
                    <a:pt x="294" y="299"/>
                    <a:pt x="203" y="355"/>
                    <a:pt x="63" y="355"/>
                  </a:cubicBezTo>
                  <a:cubicBezTo>
                    <a:pt x="0" y="355"/>
                    <a:pt x="0" y="446"/>
                    <a:pt x="63" y="446"/>
                  </a:cubicBezTo>
                  <a:cubicBezTo>
                    <a:pt x="100" y="454"/>
                    <a:pt x="134" y="457"/>
                    <a:pt x="166" y="457"/>
                  </a:cubicBezTo>
                  <a:cubicBezTo>
                    <a:pt x="254" y="457"/>
                    <a:pt x="326" y="431"/>
                    <a:pt x="413" y="390"/>
                  </a:cubicBezTo>
                  <a:cubicBezTo>
                    <a:pt x="524" y="299"/>
                    <a:pt x="671" y="243"/>
                    <a:pt x="762" y="125"/>
                  </a:cubicBezTo>
                  <a:cubicBezTo>
                    <a:pt x="811" y="76"/>
                    <a:pt x="775" y="1"/>
                    <a:pt x="72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79"/>
            <p:cNvSpPr/>
            <p:nvPr/>
          </p:nvSpPr>
          <p:spPr>
            <a:xfrm>
              <a:off x="5999549" y="2095024"/>
              <a:ext cx="15291" cy="22869"/>
            </a:xfrm>
            <a:custGeom>
              <a:rect b="b" l="l" r="r" t="t"/>
              <a:pathLst>
                <a:path extrusionOk="0" h="1005" w="672">
                  <a:moveTo>
                    <a:pt x="482" y="0"/>
                  </a:moveTo>
                  <a:cubicBezTo>
                    <a:pt x="451" y="0"/>
                    <a:pt x="422" y="14"/>
                    <a:pt x="406" y="47"/>
                  </a:cubicBezTo>
                  <a:cubicBezTo>
                    <a:pt x="259" y="221"/>
                    <a:pt x="0" y="543"/>
                    <a:pt x="84" y="802"/>
                  </a:cubicBezTo>
                  <a:cubicBezTo>
                    <a:pt x="111" y="895"/>
                    <a:pt x="224" y="1005"/>
                    <a:pt x="339" y="1005"/>
                  </a:cubicBezTo>
                  <a:cubicBezTo>
                    <a:pt x="371" y="1005"/>
                    <a:pt x="403" y="996"/>
                    <a:pt x="434" y="977"/>
                  </a:cubicBezTo>
                  <a:cubicBezTo>
                    <a:pt x="553" y="893"/>
                    <a:pt x="609" y="515"/>
                    <a:pt x="609" y="368"/>
                  </a:cubicBezTo>
                  <a:cubicBezTo>
                    <a:pt x="609" y="277"/>
                    <a:pt x="671" y="47"/>
                    <a:pt x="553" y="19"/>
                  </a:cubicBezTo>
                  <a:cubicBezTo>
                    <a:pt x="529" y="7"/>
                    <a:pt x="505" y="0"/>
                    <a:pt x="4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79"/>
            <p:cNvSpPr/>
            <p:nvPr/>
          </p:nvSpPr>
          <p:spPr>
            <a:xfrm>
              <a:off x="6037254" y="2133139"/>
              <a:ext cx="29286" cy="19933"/>
            </a:xfrm>
            <a:custGeom>
              <a:rect b="b" l="l" r="r" t="t"/>
              <a:pathLst>
                <a:path extrusionOk="0" h="876" w="1287">
                  <a:moveTo>
                    <a:pt x="1196" y="1"/>
                  </a:moveTo>
                  <a:cubicBezTo>
                    <a:pt x="993" y="120"/>
                    <a:pt x="874" y="267"/>
                    <a:pt x="735" y="378"/>
                  </a:cubicBezTo>
                  <a:cubicBezTo>
                    <a:pt x="525" y="553"/>
                    <a:pt x="322" y="791"/>
                    <a:pt x="63" y="791"/>
                  </a:cubicBezTo>
                  <a:cubicBezTo>
                    <a:pt x="0" y="791"/>
                    <a:pt x="0" y="847"/>
                    <a:pt x="63" y="875"/>
                  </a:cubicBezTo>
                  <a:cubicBezTo>
                    <a:pt x="75" y="876"/>
                    <a:pt x="87" y="876"/>
                    <a:pt x="99" y="876"/>
                  </a:cubicBezTo>
                  <a:cubicBezTo>
                    <a:pt x="545" y="876"/>
                    <a:pt x="918" y="371"/>
                    <a:pt x="1259" y="92"/>
                  </a:cubicBezTo>
                  <a:cubicBezTo>
                    <a:pt x="1287" y="64"/>
                    <a:pt x="1224" y="1"/>
                    <a:pt x="11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79"/>
            <p:cNvSpPr/>
            <p:nvPr/>
          </p:nvSpPr>
          <p:spPr>
            <a:xfrm>
              <a:off x="5873532" y="2285210"/>
              <a:ext cx="116005" cy="70882"/>
            </a:xfrm>
            <a:custGeom>
              <a:rect b="b" l="l" r="r" t="t"/>
              <a:pathLst>
                <a:path extrusionOk="0" h="3115" w="5098">
                  <a:moveTo>
                    <a:pt x="3523" y="0"/>
                  </a:moveTo>
                  <a:cubicBezTo>
                    <a:pt x="3435" y="0"/>
                    <a:pt x="3347" y="24"/>
                    <a:pt x="3266" y="79"/>
                  </a:cubicBezTo>
                  <a:cubicBezTo>
                    <a:pt x="3091" y="198"/>
                    <a:pt x="2972" y="401"/>
                    <a:pt x="2972" y="604"/>
                  </a:cubicBezTo>
                  <a:cubicBezTo>
                    <a:pt x="2944" y="751"/>
                    <a:pt x="2972" y="863"/>
                    <a:pt x="3000" y="1009"/>
                  </a:cubicBezTo>
                  <a:cubicBezTo>
                    <a:pt x="3035" y="1072"/>
                    <a:pt x="3091" y="1184"/>
                    <a:pt x="3119" y="1275"/>
                  </a:cubicBezTo>
                  <a:cubicBezTo>
                    <a:pt x="3037" y="1256"/>
                    <a:pt x="2972" y="1220"/>
                    <a:pt x="2900" y="1220"/>
                  </a:cubicBezTo>
                  <a:cubicBezTo>
                    <a:pt x="2868" y="1220"/>
                    <a:pt x="2834" y="1227"/>
                    <a:pt x="2797" y="1247"/>
                  </a:cubicBezTo>
                  <a:cubicBezTo>
                    <a:pt x="2685" y="1275"/>
                    <a:pt x="2622" y="1359"/>
                    <a:pt x="2594" y="1478"/>
                  </a:cubicBezTo>
                  <a:cubicBezTo>
                    <a:pt x="2476" y="1828"/>
                    <a:pt x="2685" y="2205"/>
                    <a:pt x="2650" y="2555"/>
                  </a:cubicBezTo>
                  <a:cubicBezTo>
                    <a:pt x="2568" y="2522"/>
                    <a:pt x="2484" y="2508"/>
                    <a:pt x="2399" y="2508"/>
                  </a:cubicBezTo>
                  <a:cubicBezTo>
                    <a:pt x="2338" y="2508"/>
                    <a:pt x="2278" y="2515"/>
                    <a:pt x="2217" y="2527"/>
                  </a:cubicBezTo>
                  <a:cubicBezTo>
                    <a:pt x="2126" y="2555"/>
                    <a:pt x="2042" y="2611"/>
                    <a:pt x="1951" y="2674"/>
                  </a:cubicBezTo>
                  <a:cubicBezTo>
                    <a:pt x="1923" y="2702"/>
                    <a:pt x="1895" y="2730"/>
                    <a:pt x="1867" y="2730"/>
                  </a:cubicBezTo>
                  <a:lnTo>
                    <a:pt x="1867" y="2674"/>
                  </a:lnTo>
                  <a:cubicBezTo>
                    <a:pt x="1839" y="2471"/>
                    <a:pt x="1811" y="2261"/>
                    <a:pt x="1636" y="2149"/>
                  </a:cubicBezTo>
                  <a:cubicBezTo>
                    <a:pt x="1578" y="2113"/>
                    <a:pt x="1514" y="2095"/>
                    <a:pt x="1452" y="2095"/>
                  </a:cubicBezTo>
                  <a:cubicBezTo>
                    <a:pt x="1358" y="2095"/>
                    <a:pt x="1267" y="2134"/>
                    <a:pt x="1196" y="2205"/>
                  </a:cubicBezTo>
                  <a:cubicBezTo>
                    <a:pt x="1112" y="2261"/>
                    <a:pt x="1077" y="2324"/>
                    <a:pt x="1049" y="2408"/>
                  </a:cubicBezTo>
                  <a:cubicBezTo>
                    <a:pt x="1021" y="2436"/>
                    <a:pt x="993" y="2583"/>
                    <a:pt x="993" y="2583"/>
                  </a:cubicBezTo>
                  <a:cubicBezTo>
                    <a:pt x="965" y="2583"/>
                    <a:pt x="818" y="2471"/>
                    <a:pt x="790" y="2471"/>
                  </a:cubicBezTo>
                  <a:cubicBezTo>
                    <a:pt x="699" y="2408"/>
                    <a:pt x="616" y="2380"/>
                    <a:pt x="497" y="2380"/>
                  </a:cubicBezTo>
                  <a:cubicBezTo>
                    <a:pt x="119" y="2408"/>
                    <a:pt x="0" y="2876"/>
                    <a:pt x="266" y="3107"/>
                  </a:cubicBezTo>
                  <a:cubicBezTo>
                    <a:pt x="276" y="3112"/>
                    <a:pt x="286" y="3115"/>
                    <a:pt x="296" y="3115"/>
                  </a:cubicBezTo>
                  <a:cubicBezTo>
                    <a:pt x="340" y="3115"/>
                    <a:pt x="373" y="3069"/>
                    <a:pt x="350" y="3023"/>
                  </a:cubicBezTo>
                  <a:cubicBezTo>
                    <a:pt x="147" y="2848"/>
                    <a:pt x="266" y="2555"/>
                    <a:pt x="497" y="2555"/>
                  </a:cubicBezTo>
                  <a:cubicBezTo>
                    <a:pt x="588" y="2555"/>
                    <a:pt x="699" y="2583"/>
                    <a:pt x="762" y="2611"/>
                  </a:cubicBezTo>
                  <a:cubicBezTo>
                    <a:pt x="846" y="2674"/>
                    <a:pt x="902" y="2785"/>
                    <a:pt x="993" y="2785"/>
                  </a:cubicBezTo>
                  <a:cubicBezTo>
                    <a:pt x="1077" y="2785"/>
                    <a:pt x="1112" y="2730"/>
                    <a:pt x="1140" y="2674"/>
                  </a:cubicBezTo>
                  <a:cubicBezTo>
                    <a:pt x="1168" y="2611"/>
                    <a:pt x="1168" y="2583"/>
                    <a:pt x="1196" y="2527"/>
                  </a:cubicBezTo>
                  <a:cubicBezTo>
                    <a:pt x="1216" y="2442"/>
                    <a:pt x="1310" y="2287"/>
                    <a:pt x="1425" y="2287"/>
                  </a:cubicBezTo>
                  <a:cubicBezTo>
                    <a:pt x="1472" y="2287"/>
                    <a:pt x="1523" y="2313"/>
                    <a:pt x="1574" y="2380"/>
                  </a:cubicBezTo>
                  <a:cubicBezTo>
                    <a:pt x="1692" y="2527"/>
                    <a:pt x="1546" y="3051"/>
                    <a:pt x="1811" y="3051"/>
                  </a:cubicBezTo>
                  <a:cubicBezTo>
                    <a:pt x="1923" y="3051"/>
                    <a:pt x="2014" y="2932"/>
                    <a:pt x="2098" y="2876"/>
                  </a:cubicBezTo>
                  <a:cubicBezTo>
                    <a:pt x="2199" y="2791"/>
                    <a:pt x="2309" y="2746"/>
                    <a:pt x="2418" y="2746"/>
                  </a:cubicBezTo>
                  <a:cubicBezTo>
                    <a:pt x="2498" y="2746"/>
                    <a:pt x="2577" y="2770"/>
                    <a:pt x="2650" y="2820"/>
                  </a:cubicBezTo>
                  <a:cubicBezTo>
                    <a:pt x="2667" y="2828"/>
                    <a:pt x="2685" y="2831"/>
                    <a:pt x="2703" y="2831"/>
                  </a:cubicBezTo>
                  <a:cubicBezTo>
                    <a:pt x="2754" y="2831"/>
                    <a:pt x="2805" y="2804"/>
                    <a:pt x="2825" y="2757"/>
                  </a:cubicBezTo>
                  <a:cubicBezTo>
                    <a:pt x="2888" y="2499"/>
                    <a:pt x="2797" y="2205"/>
                    <a:pt x="2769" y="1946"/>
                  </a:cubicBezTo>
                  <a:cubicBezTo>
                    <a:pt x="2741" y="1800"/>
                    <a:pt x="2685" y="1478"/>
                    <a:pt x="2888" y="1387"/>
                  </a:cubicBezTo>
                  <a:cubicBezTo>
                    <a:pt x="2899" y="1383"/>
                    <a:pt x="2911" y="1382"/>
                    <a:pt x="2923" y="1382"/>
                  </a:cubicBezTo>
                  <a:cubicBezTo>
                    <a:pt x="3004" y="1382"/>
                    <a:pt x="3107" y="1450"/>
                    <a:pt x="3210" y="1450"/>
                  </a:cubicBezTo>
                  <a:cubicBezTo>
                    <a:pt x="3238" y="1450"/>
                    <a:pt x="3266" y="1422"/>
                    <a:pt x="3294" y="1387"/>
                  </a:cubicBezTo>
                  <a:cubicBezTo>
                    <a:pt x="3322" y="1275"/>
                    <a:pt x="3266" y="1184"/>
                    <a:pt x="3238" y="1100"/>
                  </a:cubicBezTo>
                  <a:cubicBezTo>
                    <a:pt x="3175" y="898"/>
                    <a:pt x="3119" y="723"/>
                    <a:pt x="3175" y="485"/>
                  </a:cubicBezTo>
                  <a:cubicBezTo>
                    <a:pt x="3252" y="316"/>
                    <a:pt x="3404" y="195"/>
                    <a:pt x="3564" y="195"/>
                  </a:cubicBezTo>
                  <a:cubicBezTo>
                    <a:pt x="3650" y="195"/>
                    <a:pt x="3738" y="230"/>
                    <a:pt x="3818" y="310"/>
                  </a:cubicBezTo>
                  <a:cubicBezTo>
                    <a:pt x="3937" y="429"/>
                    <a:pt x="3965" y="604"/>
                    <a:pt x="4049" y="751"/>
                  </a:cubicBezTo>
                  <a:cubicBezTo>
                    <a:pt x="4069" y="783"/>
                    <a:pt x="4107" y="797"/>
                    <a:pt x="4140" y="797"/>
                  </a:cubicBezTo>
                  <a:cubicBezTo>
                    <a:pt x="4163" y="797"/>
                    <a:pt x="4184" y="790"/>
                    <a:pt x="4196" y="779"/>
                  </a:cubicBezTo>
                  <a:cubicBezTo>
                    <a:pt x="4312" y="685"/>
                    <a:pt x="4410" y="504"/>
                    <a:pt x="4546" y="504"/>
                  </a:cubicBezTo>
                  <a:cubicBezTo>
                    <a:pt x="4582" y="504"/>
                    <a:pt x="4621" y="517"/>
                    <a:pt x="4664" y="548"/>
                  </a:cubicBezTo>
                  <a:cubicBezTo>
                    <a:pt x="4839" y="688"/>
                    <a:pt x="4748" y="953"/>
                    <a:pt x="4720" y="1156"/>
                  </a:cubicBezTo>
                  <a:cubicBezTo>
                    <a:pt x="4720" y="1303"/>
                    <a:pt x="4804" y="1366"/>
                    <a:pt x="4934" y="1366"/>
                  </a:cubicBezTo>
                  <a:cubicBezTo>
                    <a:pt x="4959" y="1366"/>
                    <a:pt x="4986" y="1364"/>
                    <a:pt x="5014" y="1359"/>
                  </a:cubicBezTo>
                  <a:cubicBezTo>
                    <a:pt x="5098" y="1331"/>
                    <a:pt x="5070" y="1212"/>
                    <a:pt x="4986" y="1184"/>
                  </a:cubicBezTo>
                  <a:cubicBezTo>
                    <a:pt x="4895" y="1184"/>
                    <a:pt x="4923" y="1156"/>
                    <a:pt x="4923" y="1072"/>
                  </a:cubicBezTo>
                  <a:cubicBezTo>
                    <a:pt x="4958" y="953"/>
                    <a:pt x="4958" y="863"/>
                    <a:pt x="4958" y="751"/>
                  </a:cubicBezTo>
                  <a:cubicBezTo>
                    <a:pt x="4923" y="604"/>
                    <a:pt x="4895" y="429"/>
                    <a:pt x="4783" y="338"/>
                  </a:cubicBezTo>
                  <a:cubicBezTo>
                    <a:pt x="4715" y="303"/>
                    <a:pt x="4654" y="287"/>
                    <a:pt x="4596" y="287"/>
                  </a:cubicBezTo>
                  <a:cubicBezTo>
                    <a:pt x="4428" y="287"/>
                    <a:pt x="4298" y="418"/>
                    <a:pt x="4168" y="548"/>
                  </a:cubicBezTo>
                  <a:cubicBezTo>
                    <a:pt x="4084" y="373"/>
                    <a:pt x="4021" y="198"/>
                    <a:pt x="3818" y="79"/>
                  </a:cubicBezTo>
                  <a:cubicBezTo>
                    <a:pt x="3725" y="31"/>
                    <a:pt x="3624" y="0"/>
                    <a:pt x="35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79"/>
            <p:cNvSpPr/>
            <p:nvPr/>
          </p:nvSpPr>
          <p:spPr>
            <a:xfrm>
              <a:off x="5882269" y="2158988"/>
              <a:ext cx="63509" cy="63327"/>
            </a:xfrm>
            <a:custGeom>
              <a:rect b="b" l="l" r="r" t="t"/>
              <a:pathLst>
                <a:path extrusionOk="0" h="2783" w="2791">
                  <a:moveTo>
                    <a:pt x="1392" y="169"/>
                  </a:moveTo>
                  <a:cubicBezTo>
                    <a:pt x="1431" y="169"/>
                    <a:pt x="1471" y="172"/>
                    <a:pt x="1511" y="179"/>
                  </a:cubicBezTo>
                  <a:cubicBezTo>
                    <a:pt x="2182" y="291"/>
                    <a:pt x="2616" y="990"/>
                    <a:pt x="2413" y="1634"/>
                  </a:cubicBezTo>
                  <a:cubicBezTo>
                    <a:pt x="2273" y="2128"/>
                    <a:pt x="1758" y="2635"/>
                    <a:pt x="1228" y="2635"/>
                  </a:cubicBezTo>
                  <a:cubicBezTo>
                    <a:pt x="1098" y="2635"/>
                    <a:pt x="967" y="2605"/>
                    <a:pt x="840" y="2536"/>
                  </a:cubicBezTo>
                  <a:cubicBezTo>
                    <a:pt x="1" y="2120"/>
                    <a:pt x="451" y="169"/>
                    <a:pt x="1392" y="169"/>
                  </a:cubicBezTo>
                  <a:close/>
                  <a:moveTo>
                    <a:pt x="1342" y="0"/>
                  </a:moveTo>
                  <a:cubicBezTo>
                    <a:pt x="1312" y="0"/>
                    <a:pt x="1282" y="2"/>
                    <a:pt x="1252" y="5"/>
                  </a:cubicBezTo>
                  <a:cubicBezTo>
                    <a:pt x="931" y="61"/>
                    <a:pt x="756" y="263"/>
                    <a:pt x="581" y="501"/>
                  </a:cubicBezTo>
                  <a:cubicBezTo>
                    <a:pt x="490" y="641"/>
                    <a:pt x="406" y="816"/>
                    <a:pt x="378" y="990"/>
                  </a:cubicBezTo>
                  <a:cubicBezTo>
                    <a:pt x="204" y="1431"/>
                    <a:pt x="169" y="1983"/>
                    <a:pt x="434" y="2389"/>
                  </a:cubicBezTo>
                  <a:cubicBezTo>
                    <a:pt x="624" y="2659"/>
                    <a:pt x="926" y="2782"/>
                    <a:pt x="1237" y="2782"/>
                  </a:cubicBezTo>
                  <a:cubicBezTo>
                    <a:pt x="1498" y="2782"/>
                    <a:pt x="1766" y="2695"/>
                    <a:pt x="1980" y="2536"/>
                  </a:cubicBezTo>
                  <a:cubicBezTo>
                    <a:pt x="2476" y="2158"/>
                    <a:pt x="2791" y="1487"/>
                    <a:pt x="2532" y="879"/>
                  </a:cubicBezTo>
                  <a:cubicBezTo>
                    <a:pt x="2413" y="613"/>
                    <a:pt x="2301" y="438"/>
                    <a:pt x="2064" y="235"/>
                  </a:cubicBezTo>
                  <a:cubicBezTo>
                    <a:pt x="1857" y="104"/>
                    <a:pt x="1600" y="0"/>
                    <a:pt x="13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79"/>
            <p:cNvSpPr/>
            <p:nvPr/>
          </p:nvSpPr>
          <p:spPr>
            <a:xfrm>
              <a:off x="5931921" y="2009124"/>
              <a:ext cx="41710" cy="44668"/>
            </a:xfrm>
            <a:custGeom>
              <a:rect b="b" l="l" r="r" t="t"/>
              <a:pathLst>
                <a:path extrusionOk="0" h="1963" w="1833">
                  <a:moveTo>
                    <a:pt x="1017" y="173"/>
                  </a:moveTo>
                  <a:cubicBezTo>
                    <a:pt x="1143" y="173"/>
                    <a:pt x="1264" y="247"/>
                    <a:pt x="1343" y="325"/>
                  </a:cubicBezTo>
                  <a:cubicBezTo>
                    <a:pt x="1574" y="500"/>
                    <a:pt x="1658" y="759"/>
                    <a:pt x="1602" y="1053"/>
                  </a:cubicBezTo>
                  <a:cubicBezTo>
                    <a:pt x="1528" y="1462"/>
                    <a:pt x="1119" y="1802"/>
                    <a:pt x="704" y="1802"/>
                  </a:cubicBezTo>
                  <a:cubicBezTo>
                    <a:pt x="644" y="1802"/>
                    <a:pt x="584" y="1795"/>
                    <a:pt x="525" y="1780"/>
                  </a:cubicBezTo>
                  <a:cubicBezTo>
                    <a:pt x="259" y="1696"/>
                    <a:pt x="147" y="1521"/>
                    <a:pt x="147" y="1318"/>
                  </a:cubicBezTo>
                  <a:lnTo>
                    <a:pt x="175" y="1283"/>
                  </a:lnTo>
                  <a:cubicBezTo>
                    <a:pt x="203" y="1081"/>
                    <a:pt x="231" y="906"/>
                    <a:pt x="322" y="731"/>
                  </a:cubicBezTo>
                  <a:cubicBezTo>
                    <a:pt x="378" y="619"/>
                    <a:pt x="406" y="528"/>
                    <a:pt x="497" y="472"/>
                  </a:cubicBezTo>
                  <a:cubicBezTo>
                    <a:pt x="553" y="409"/>
                    <a:pt x="609" y="353"/>
                    <a:pt x="700" y="325"/>
                  </a:cubicBezTo>
                  <a:cubicBezTo>
                    <a:pt x="756" y="269"/>
                    <a:pt x="874" y="179"/>
                    <a:pt x="958" y="179"/>
                  </a:cubicBezTo>
                  <a:cubicBezTo>
                    <a:pt x="978" y="175"/>
                    <a:pt x="998" y="173"/>
                    <a:pt x="1017" y="173"/>
                  </a:cubicBezTo>
                  <a:close/>
                  <a:moveTo>
                    <a:pt x="987" y="1"/>
                  </a:moveTo>
                  <a:cubicBezTo>
                    <a:pt x="968" y="1"/>
                    <a:pt x="949" y="2"/>
                    <a:pt x="930" y="4"/>
                  </a:cubicBezTo>
                  <a:cubicBezTo>
                    <a:pt x="728" y="32"/>
                    <a:pt x="406" y="269"/>
                    <a:pt x="322" y="444"/>
                  </a:cubicBezTo>
                  <a:cubicBezTo>
                    <a:pt x="203" y="619"/>
                    <a:pt x="119" y="794"/>
                    <a:pt x="84" y="969"/>
                  </a:cubicBezTo>
                  <a:cubicBezTo>
                    <a:pt x="56" y="1053"/>
                    <a:pt x="28" y="1144"/>
                    <a:pt x="28" y="1227"/>
                  </a:cubicBezTo>
                  <a:cubicBezTo>
                    <a:pt x="0" y="1521"/>
                    <a:pt x="119" y="1752"/>
                    <a:pt x="406" y="1899"/>
                  </a:cubicBezTo>
                  <a:cubicBezTo>
                    <a:pt x="505" y="1942"/>
                    <a:pt x="610" y="1962"/>
                    <a:pt x="715" y="1962"/>
                  </a:cubicBezTo>
                  <a:cubicBezTo>
                    <a:pt x="1166" y="1962"/>
                    <a:pt x="1629" y="1597"/>
                    <a:pt x="1749" y="1171"/>
                  </a:cubicBezTo>
                  <a:cubicBezTo>
                    <a:pt x="1832" y="878"/>
                    <a:pt x="1777" y="556"/>
                    <a:pt x="1602" y="325"/>
                  </a:cubicBezTo>
                  <a:cubicBezTo>
                    <a:pt x="1439" y="163"/>
                    <a:pt x="1229" y="1"/>
                    <a:pt x="9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5" name="Google Shape;6375;p79"/>
          <p:cNvGrpSpPr/>
          <p:nvPr/>
        </p:nvGrpSpPr>
        <p:grpSpPr>
          <a:xfrm>
            <a:off x="5229133" y="1938879"/>
            <a:ext cx="450936" cy="458354"/>
            <a:chOff x="5229133" y="1938879"/>
            <a:chExt cx="450936" cy="458354"/>
          </a:xfrm>
        </p:grpSpPr>
        <p:sp>
          <p:nvSpPr>
            <p:cNvPr id="6376" name="Google Shape;6376;p79"/>
            <p:cNvSpPr/>
            <p:nvPr/>
          </p:nvSpPr>
          <p:spPr>
            <a:xfrm>
              <a:off x="5400159" y="2021776"/>
              <a:ext cx="2731" cy="4619"/>
            </a:xfrm>
            <a:custGeom>
              <a:rect b="b" l="l" r="r" t="t"/>
              <a:pathLst>
                <a:path extrusionOk="0" h="203" w="120">
                  <a:moveTo>
                    <a:pt x="120" y="0"/>
                  </a:moveTo>
                  <a:cubicBezTo>
                    <a:pt x="64" y="63"/>
                    <a:pt x="29" y="91"/>
                    <a:pt x="1" y="119"/>
                  </a:cubicBezTo>
                  <a:cubicBezTo>
                    <a:pt x="29" y="147"/>
                    <a:pt x="92" y="175"/>
                    <a:pt x="120" y="203"/>
                  </a:cubicBezTo>
                  <a:lnTo>
                    <a:pt x="120"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79"/>
            <p:cNvSpPr/>
            <p:nvPr/>
          </p:nvSpPr>
          <p:spPr>
            <a:xfrm>
              <a:off x="5231841" y="1942543"/>
              <a:ext cx="443449" cy="453166"/>
            </a:xfrm>
            <a:custGeom>
              <a:rect b="b" l="l" r="r" t="t"/>
              <a:pathLst>
                <a:path extrusionOk="0" h="19915" w="19488">
                  <a:moveTo>
                    <a:pt x="10286" y="1587"/>
                  </a:moveTo>
                  <a:cubicBezTo>
                    <a:pt x="10433" y="1587"/>
                    <a:pt x="10607" y="1622"/>
                    <a:pt x="10635" y="1797"/>
                  </a:cubicBezTo>
                  <a:cubicBezTo>
                    <a:pt x="10635" y="1937"/>
                    <a:pt x="10545" y="2112"/>
                    <a:pt x="10433" y="2203"/>
                  </a:cubicBezTo>
                  <a:cubicBezTo>
                    <a:pt x="10348" y="2269"/>
                    <a:pt x="10242" y="2300"/>
                    <a:pt x="10135" y="2300"/>
                  </a:cubicBezTo>
                  <a:cubicBezTo>
                    <a:pt x="9871" y="2300"/>
                    <a:pt x="9603" y="2114"/>
                    <a:pt x="9643" y="1825"/>
                  </a:cubicBezTo>
                  <a:cubicBezTo>
                    <a:pt x="9643" y="1762"/>
                    <a:pt x="9698" y="1734"/>
                    <a:pt x="9761" y="1734"/>
                  </a:cubicBezTo>
                  <a:cubicBezTo>
                    <a:pt x="9908" y="1650"/>
                    <a:pt x="10167" y="1587"/>
                    <a:pt x="10286" y="1587"/>
                  </a:cubicBezTo>
                  <a:close/>
                  <a:moveTo>
                    <a:pt x="6555" y="0"/>
                  </a:moveTo>
                  <a:cubicBezTo>
                    <a:pt x="6176" y="0"/>
                    <a:pt x="5855" y="158"/>
                    <a:pt x="5538" y="399"/>
                  </a:cubicBezTo>
                  <a:cubicBezTo>
                    <a:pt x="5300" y="601"/>
                    <a:pt x="5188" y="776"/>
                    <a:pt x="5188" y="979"/>
                  </a:cubicBezTo>
                  <a:cubicBezTo>
                    <a:pt x="5216" y="1063"/>
                    <a:pt x="5244" y="1182"/>
                    <a:pt x="5272" y="1301"/>
                  </a:cubicBezTo>
                  <a:cubicBezTo>
                    <a:pt x="5300" y="1356"/>
                    <a:pt x="5328" y="1412"/>
                    <a:pt x="5363" y="1447"/>
                  </a:cubicBezTo>
                  <a:cubicBezTo>
                    <a:pt x="5363" y="1503"/>
                    <a:pt x="5391" y="1531"/>
                    <a:pt x="5419" y="1587"/>
                  </a:cubicBezTo>
                  <a:cubicBezTo>
                    <a:pt x="5475" y="1678"/>
                    <a:pt x="5594" y="1762"/>
                    <a:pt x="5678" y="1853"/>
                  </a:cubicBezTo>
                  <a:cubicBezTo>
                    <a:pt x="5888" y="1937"/>
                    <a:pt x="6062" y="2056"/>
                    <a:pt x="6265" y="2175"/>
                  </a:cubicBezTo>
                  <a:cubicBezTo>
                    <a:pt x="6524" y="2321"/>
                    <a:pt x="6790" y="2461"/>
                    <a:pt x="7048" y="2608"/>
                  </a:cubicBezTo>
                  <a:cubicBezTo>
                    <a:pt x="7286" y="2727"/>
                    <a:pt x="7517" y="2846"/>
                    <a:pt x="7664" y="3021"/>
                  </a:cubicBezTo>
                  <a:cubicBezTo>
                    <a:pt x="7950" y="3307"/>
                    <a:pt x="7894" y="3657"/>
                    <a:pt x="7866" y="4007"/>
                  </a:cubicBezTo>
                  <a:cubicBezTo>
                    <a:pt x="7950" y="4035"/>
                    <a:pt x="8041" y="4153"/>
                    <a:pt x="7985" y="4244"/>
                  </a:cubicBezTo>
                  <a:cubicBezTo>
                    <a:pt x="7811" y="4475"/>
                    <a:pt x="7461" y="4594"/>
                    <a:pt x="7167" y="4650"/>
                  </a:cubicBezTo>
                  <a:cubicBezTo>
                    <a:pt x="6846" y="4734"/>
                    <a:pt x="6524" y="4706"/>
                    <a:pt x="6202" y="4734"/>
                  </a:cubicBezTo>
                  <a:cubicBezTo>
                    <a:pt x="5972" y="4769"/>
                    <a:pt x="5678" y="4769"/>
                    <a:pt x="5447" y="4853"/>
                  </a:cubicBezTo>
                  <a:cubicBezTo>
                    <a:pt x="5391" y="4944"/>
                    <a:pt x="5328" y="5055"/>
                    <a:pt x="5272" y="5174"/>
                  </a:cubicBezTo>
                  <a:cubicBezTo>
                    <a:pt x="5538" y="5258"/>
                    <a:pt x="5741" y="5405"/>
                    <a:pt x="5916" y="5608"/>
                  </a:cubicBezTo>
                  <a:cubicBezTo>
                    <a:pt x="5993" y="5753"/>
                    <a:pt x="6118" y="5825"/>
                    <a:pt x="6263" y="5825"/>
                  </a:cubicBezTo>
                  <a:cubicBezTo>
                    <a:pt x="6328" y="5825"/>
                    <a:pt x="6397" y="5811"/>
                    <a:pt x="6468" y="5783"/>
                  </a:cubicBezTo>
                  <a:cubicBezTo>
                    <a:pt x="6587" y="5755"/>
                    <a:pt x="6699" y="5755"/>
                    <a:pt x="6790" y="5727"/>
                  </a:cubicBezTo>
                  <a:cubicBezTo>
                    <a:pt x="7314" y="5552"/>
                    <a:pt x="7922" y="5608"/>
                    <a:pt x="8391" y="5258"/>
                  </a:cubicBezTo>
                  <a:cubicBezTo>
                    <a:pt x="8447" y="5230"/>
                    <a:pt x="8538" y="5202"/>
                    <a:pt x="8622" y="5202"/>
                  </a:cubicBezTo>
                  <a:cubicBezTo>
                    <a:pt x="8709" y="5188"/>
                    <a:pt x="8796" y="5174"/>
                    <a:pt x="8877" y="5174"/>
                  </a:cubicBezTo>
                  <a:cubicBezTo>
                    <a:pt x="8957" y="5174"/>
                    <a:pt x="9031" y="5188"/>
                    <a:pt x="9090" y="5230"/>
                  </a:cubicBezTo>
                  <a:cubicBezTo>
                    <a:pt x="9209" y="5321"/>
                    <a:pt x="9237" y="5405"/>
                    <a:pt x="9237" y="5496"/>
                  </a:cubicBezTo>
                  <a:cubicBezTo>
                    <a:pt x="9265" y="5643"/>
                    <a:pt x="9146" y="5755"/>
                    <a:pt x="9034" y="5874"/>
                  </a:cubicBezTo>
                  <a:cubicBezTo>
                    <a:pt x="8887" y="6020"/>
                    <a:pt x="8713" y="6167"/>
                    <a:pt x="8510" y="6279"/>
                  </a:cubicBezTo>
                  <a:cubicBezTo>
                    <a:pt x="8510" y="6307"/>
                    <a:pt x="8475" y="6342"/>
                    <a:pt x="8475" y="6370"/>
                  </a:cubicBezTo>
                  <a:cubicBezTo>
                    <a:pt x="8385" y="6438"/>
                    <a:pt x="8290" y="6492"/>
                    <a:pt x="8212" y="6492"/>
                  </a:cubicBezTo>
                  <a:cubicBezTo>
                    <a:pt x="8194" y="6492"/>
                    <a:pt x="8176" y="6489"/>
                    <a:pt x="8160" y="6482"/>
                  </a:cubicBezTo>
                  <a:lnTo>
                    <a:pt x="8125" y="6482"/>
                  </a:lnTo>
                  <a:cubicBezTo>
                    <a:pt x="7922" y="6398"/>
                    <a:pt x="7748" y="6279"/>
                    <a:pt x="7573" y="6195"/>
                  </a:cubicBezTo>
                  <a:lnTo>
                    <a:pt x="7545" y="6223"/>
                  </a:lnTo>
                  <a:cubicBezTo>
                    <a:pt x="7545" y="6251"/>
                    <a:pt x="7517" y="6279"/>
                    <a:pt x="7517" y="6279"/>
                  </a:cubicBezTo>
                  <a:cubicBezTo>
                    <a:pt x="7370" y="6454"/>
                    <a:pt x="7195" y="6545"/>
                    <a:pt x="7048" y="6720"/>
                  </a:cubicBezTo>
                  <a:cubicBezTo>
                    <a:pt x="6992" y="6776"/>
                    <a:pt x="6901" y="6866"/>
                    <a:pt x="6818" y="6922"/>
                  </a:cubicBezTo>
                  <a:cubicBezTo>
                    <a:pt x="6790" y="6922"/>
                    <a:pt x="6762" y="6950"/>
                    <a:pt x="6727" y="6978"/>
                  </a:cubicBezTo>
                  <a:cubicBezTo>
                    <a:pt x="6552" y="6866"/>
                    <a:pt x="6412" y="6748"/>
                    <a:pt x="6237" y="6629"/>
                  </a:cubicBezTo>
                  <a:cubicBezTo>
                    <a:pt x="5853" y="7125"/>
                    <a:pt x="5853" y="7768"/>
                    <a:pt x="5475" y="8230"/>
                  </a:cubicBezTo>
                  <a:cubicBezTo>
                    <a:pt x="5363" y="8230"/>
                    <a:pt x="5244" y="8202"/>
                    <a:pt x="5097" y="8174"/>
                  </a:cubicBezTo>
                  <a:cubicBezTo>
                    <a:pt x="5042" y="8321"/>
                    <a:pt x="4895" y="8496"/>
                    <a:pt x="4867" y="8670"/>
                  </a:cubicBezTo>
                  <a:cubicBezTo>
                    <a:pt x="4720" y="9104"/>
                    <a:pt x="4629" y="9545"/>
                    <a:pt x="4517" y="9978"/>
                  </a:cubicBezTo>
                  <a:cubicBezTo>
                    <a:pt x="4342" y="10796"/>
                    <a:pt x="4251" y="11586"/>
                    <a:pt x="4342" y="12397"/>
                  </a:cubicBezTo>
                  <a:cubicBezTo>
                    <a:pt x="4398" y="12691"/>
                    <a:pt x="4426" y="12985"/>
                    <a:pt x="4517" y="13243"/>
                  </a:cubicBezTo>
                  <a:cubicBezTo>
                    <a:pt x="4517" y="13299"/>
                    <a:pt x="4545" y="13390"/>
                    <a:pt x="4545" y="13446"/>
                  </a:cubicBezTo>
                  <a:cubicBezTo>
                    <a:pt x="4573" y="13446"/>
                    <a:pt x="4573" y="13474"/>
                    <a:pt x="4573" y="13474"/>
                  </a:cubicBezTo>
                  <a:cubicBezTo>
                    <a:pt x="4629" y="13649"/>
                    <a:pt x="4601" y="13824"/>
                    <a:pt x="4601" y="13943"/>
                  </a:cubicBezTo>
                  <a:cubicBezTo>
                    <a:pt x="4370" y="14264"/>
                    <a:pt x="4105" y="14467"/>
                    <a:pt x="3965" y="14761"/>
                  </a:cubicBezTo>
                  <a:cubicBezTo>
                    <a:pt x="3902" y="14873"/>
                    <a:pt x="3874" y="15020"/>
                    <a:pt x="3846" y="15166"/>
                  </a:cubicBezTo>
                  <a:cubicBezTo>
                    <a:pt x="3902" y="15341"/>
                    <a:pt x="3902" y="15607"/>
                    <a:pt x="3790" y="15719"/>
                  </a:cubicBezTo>
                  <a:cubicBezTo>
                    <a:pt x="3699" y="15838"/>
                    <a:pt x="3552" y="15838"/>
                    <a:pt x="3468" y="15922"/>
                  </a:cubicBezTo>
                  <a:cubicBezTo>
                    <a:pt x="3349" y="16040"/>
                    <a:pt x="3321" y="16187"/>
                    <a:pt x="3265" y="16306"/>
                  </a:cubicBezTo>
                  <a:cubicBezTo>
                    <a:pt x="3231" y="16362"/>
                    <a:pt x="3175" y="16418"/>
                    <a:pt x="3147" y="16446"/>
                  </a:cubicBezTo>
                  <a:lnTo>
                    <a:pt x="3119" y="16446"/>
                  </a:lnTo>
                  <a:cubicBezTo>
                    <a:pt x="3091" y="16481"/>
                    <a:pt x="3028" y="16509"/>
                    <a:pt x="2944" y="16509"/>
                  </a:cubicBezTo>
                  <a:cubicBezTo>
                    <a:pt x="2944" y="16509"/>
                    <a:pt x="2916" y="16509"/>
                    <a:pt x="2916" y="16537"/>
                  </a:cubicBezTo>
                  <a:cubicBezTo>
                    <a:pt x="2669" y="16637"/>
                    <a:pt x="2466" y="16816"/>
                    <a:pt x="2179" y="16816"/>
                  </a:cubicBezTo>
                  <a:cubicBezTo>
                    <a:pt x="2125" y="16816"/>
                    <a:pt x="2068" y="16810"/>
                    <a:pt x="2007" y="16796"/>
                  </a:cubicBezTo>
                  <a:cubicBezTo>
                    <a:pt x="1967" y="16788"/>
                    <a:pt x="1924" y="16784"/>
                    <a:pt x="1880" y="16784"/>
                  </a:cubicBezTo>
                  <a:cubicBezTo>
                    <a:pt x="1769" y="16784"/>
                    <a:pt x="1650" y="16806"/>
                    <a:pt x="1545" y="16831"/>
                  </a:cubicBezTo>
                  <a:cubicBezTo>
                    <a:pt x="1517" y="16831"/>
                    <a:pt x="1454" y="16887"/>
                    <a:pt x="1426" y="16914"/>
                  </a:cubicBezTo>
                  <a:cubicBezTo>
                    <a:pt x="1454" y="16970"/>
                    <a:pt x="1482" y="17033"/>
                    <a:pt x="1482" y="17089"/>
                  </a:cubicBezTo>
                  <a:cubicBezTo>
                    <a:pt x="1517" y="17117"/>
                    <a:pt x="1545" y="17145"/>
                    <a:pt x="1573" y="17180"/>
                  </a:cubicBezTo>
                  <a:cubicBezTo>
                    <a:pt x="1692" y="17236"/>
                    <a:pt x="1657" y="17383"/>
                    <a:pt x="1545" y="17411"/>
                  </a:cubicBezTo>
                  <a:cubicBezTo>
                    <a:pt x="1545" y="17439"/>
                    <a:pt x="1517" y="17439"/>
                    <a:pt x="1517" y="17439"/>
                  </a:cubicBezTo>
                  <a:cubicBezTo>
                    <a:pt x="1371" y="17586"/>
                    <a:pt x="1252" y="17705"/>
                    <a:pt x="1168" y="17844"/>
                  </a:cubicBezTo>
                  <a:cubicBezTo>
                    <a:pt x="1049" y="18054"/>
                    <a:pt x="1021" y="18313"/>
                    <a:pt x="958" y="18516"/>
                  </a:cubicBezTo>
                  <a:cubicBezTo>
                    <a:pt x="699" y="18663"/>
                    <a:pt x="469" y="18781"/>
                    <a:pt x="259" y="18928"/>
                  </a:cubicBezTo>
                  <a:cubicBezTo>
                    <a:pt x="0" y="19103"/>
                    <a:pt x="28" y="19362"/>
                    <a:pt x="322" y="19509"/>
                  </a:cubicBezTo>
                  <a:cubicBezTo>
                    <a:pt x="641" y="19646"/>
                    <a:pt x="999" y="19693"/>
                    <a:pt x="1362" y="19693"/>
                  </a:cubicBezTo>
                  <a:cubicBezTo>
                    <a:pt x="1460" y="19693"/>
                    <a:pt x="1559" y="19689"/>
                    <a:pt x="1657" y="19683"/>
                  </a:cubicBezTo>
                  <a:cubicBezTo>
                    <a:pt x="1998" y="19665"/>
                    <a:pt x="2338" y="19655"/>
                    <a:pt x="2678" y="19655"/>
                  </a:cubicBezTo>
                  <a:cubicBezTo>
                    <a:pt x="3359" y="19655"/>
                    <a:pt x="4039" y="19693"/>
                    <a:pt x="4720" y="19767"/>
                  </a:cubicBezTo>
                  <a:cubicBezTo>
                    <a:pt x="4951" y="19802"/>
                    <a:pt x="5188" y="19858"/>
                    <a:pt x="5419" y="19914"/>
                  </a:cubicBezTo>
                  <a:lnTo>
                    <a:pt x="5538" y="19914"/>
                  </a:lnTo>
                  <a:cubicBezTo>
                    <a:pt x="5713" y="19900"/>
                    <a:pt x="5888" y="19893"/>
                    <a:pt x="6062" y="19893"/>
                  </a:cubicBezTo>
                  <a:cubicBezTo>
                    <a:pt x="6237" y="19893"/>
                    <a:pt x="6412" y="19900"/>
                    <a:pt x="6587" y="19914"/>
                  </a:cubicBezTo>
                  <a:lnTo>
                    <a:pt x="9643" y="19914"/>
                  </a:lnTo>
                  <a:cubicBezTo>
                    <a:pt x="9873" y="19886"/>
                    <a:pt x="10139" y="19858"/>
                    <a:pt x="10370" y="19858"/>
                  </a:cubicBezTo>
                  <a:cubicBezTo>
                    <a:pt x="10635" y="19830"/>
                    <a:pt x="10894" y="19830"/>
                    <a:pt x="11132" y="19830"/>
                  </a:cubicBezTo>
                  <a:cubicBezTo>
                    <a:pt x="11240" y="19807"/>
                    <a:pt x="11345" y="19797"/>
                    <a:pt x="11450" y="19797"/>
                  </a:cubicBezTo>
                  <a:cubicBezTo>
                    <a:pt x="11622" y="19797"/>
                    <a:pt x="11792" y="19823"/>
                    <a:pt x="11971" y="19858"/>
                  </a:cubicBezTo>
                  <a:lnTo>
                    <a:pt x="13341" y="19858"/>
                  </a:lnTo>
                  <a:cubicBezTo>
                    <a:pt x="13719" y="19830"/>
                    <a:pt x="14104" y="19830"/>
                    <a:pt x="14481" y="19802"/>
                  </a:cubicBezTo>
                  <a:cubicBezTo>
                    <a:pt x="14768" y="19767"/>
                    <a:pt x="15062" y="19739"/>
                    <a:pt x="15355" y="19739"/>
                  </a:cubicBezTo>
                  <a:cubicBezTo>
                    <a:pt x="16185" y="19651"/>
                    <a:pt x="17014" y="19576"/>
                    <a:pt x="17843" y="19576"/>
                  </a:cubicBezTo>
                  <a:cubicBezTo>
                    <a:pt x="18063" y="19576"/>
                    <a:pt x="18282" y="19581"/>
                    <a:pt x="18502" y="19593"/>
                  </a:cubicBezTo>
                  <a:cubicBezTo>
                    <a:pt x="18614" y="19628"/>
                    <a:pt x="18733" y="19628"/>
                    <a:pt x="18823" y="19628"/>
                  </a:cubicBezTo>
                  <a:cubicBezTo>
                    <a:pt x="19054" y="19628"/>
                    <a:pt x="19201" y="19509"/>
                    <a:pt x="19257" y="19334"/>
                  </a:cubicBezTo>
                  <a:cubicBezTo>
                    <a:pt x="19313" y="19243"/>
                    <a:pt x="19376" y="19131"/>
                    <a:pt x="19404" y="19040"/>
                  </a:cubicBezTo>
                  <a:cubicBezTo>
                    <a:pt x="19488" y="18635"/>
                    <a:pt x="19376" y="18341"/>
                    <a:pt x="18998" y="18166"/>
                  </a:cubicBezTo>
                  <a:lnTo>
                    <a:pt x="18677" y="18166"/>
                  </a:lnTo>
                  <a:cubicBezTo>
                    <a:pt x="18558" y="18166"/>
                    <a:pt x="18474" y="18082"/>
                    <a:pt x="18439" y="17991"/>
                  </a:cubicBezTo>
                  <a:lnTo>
                    <a:pt x="18439" y="17935"/>
                  </a:lnTo>
                  <a:cubicBezTo>
                    <a:pt x="18474" y="17935"/>
                    <a:pt x="18474" y="17935"/>
                    <a:pt x="18474" y="17907"/>
                  </a:cubicBezTo>
                  <a:cubicBezTo>
                    <a:pt x="18502" y="17733"/>
                    <a:pt x="18558" y="17586"/>
                    <a:pt x="18586" y="17439"/>
                  </a:cubicBezTo>
                  <a:cubicBezTo>
                    <a:pt x="18649" y="17208"/>
                    <a:pt x="18649" y="17005"/>
                    <a:pt x="18502" y="16831"/>
                  </a:cubicBezTo>
                  <a:cubicBezTo>
                    <a:pt x="18264" y="16537"/>
                    <a:pt x="18152" y="16215"/>
                    <a:pt x="18005" y="15894"/>
                  </a:cubicBezTo>
                  <a:cubicBezTo>
                    <a:pt x="17868" y="15592"/>
                    <a:pt x="17656" y="15395"/>
                    <a:pt x="17318" y="15395"/>
                  </a:cubicBezTo>
                  <a:cubicBezTo>
                    <a:pt x="17296" y="15395"/>
                    <a:pt x="17273" y="15395"/>
                    <a:pt x="17250" y="15397"/>
                  </a:cubicBezTo>
                  <a:lnTo>
                    <a:pt x="17159" y="15397"/>
                  </a:lnTo>
                  <a:cubicBezTo>
                    <a:pt x="17074" y="15422"/>
                    <a:pt x="16993" y="15444"/>
                    <a:pt x="16910" y="15444"/>
                  </a:cubicBezTo>
                  <a:cubicBezTo>
                    <a:pt x="16877" y="15444"/>
                    <a:pt x="16844" y="15440"/>
                    <a:pt x="16810" y="15432"/>
                  </a:cubicBezTo>
                  <a:cubicBezTo>
                    <a:pt x="16782" y="15432"/>
                    <a:pt x="16754" y="15397"/>
                    <a:pt x="16726" y="15369"/>
                  </a:cubicBezTo>
                  <a:lnTo>
                    <a:pt x="16663" y="15369"/>
                  </a:lnTo>
                  <a:cubicBezTo>
                    <a:pt x="16691" y="15138"/>
                    <a:pt x="16726" y="14964"/>
                    <a:pt x="16782" y="14789"/>
                  </a:cubicBezTo>
                  <a:cubicBezTo>
                    <a:pt x="16810" y="14614"/>
                    <a:pt x="16929" y="14411"/>
                    <a:pt x="16782" y="14173"/>
                  </a:cubicBezTo>
                  <a:cubicBezTo>
                    <a:pt x="16579" y="14292"/>
                    <a:pt x="16404" y="14411"/>
                    <a:pt x="16201" y="14523"/>
                  </a:cubicBezTo>
                  <a:cubicBezTo>
                    <a:pt x="16201" y="14604"/>
                    <a:pt x="16128" y="14649"/>
                    <a:pt x="16054" y="14649"/>
                  </a:cubicBezTo>
                  <a:cubicBezTo>
                    <a:pt x="15994" y="14649"/>
                    <a:pt x="15933" y="14620"/>
                    <a:pt x="15908" y="14558"/>
                  </a:cubicBezTo>
                  <a:cubicBezTo>
                    <a:pt x="15908" y="14523"/>
                    <a:pt x="15908" y="14495"/>
                    <a:pt x="15880" y="14467"/>
                  </a:cubicBezTo>
                  <a:cubicBezTo>
                    <a:pt x="15761" y="14292"/>
                    <a:pt x="15614" y="14118"/>
                    <a:pt x="15467" y="14034"/>
                  </a:cubicBezTo>
                  <a:cubicBezTo>
                    <a:pt x="15208" y="13887"/>
                    <a:pt x="14915" y="13887"/>
                    <a:pt x="14593" y="13796"/>
                  </a:cubicBezTo>
                  <a:cubicBezTo>
                    <a:pt x="14656" y="13621"/>
                    <a:pt x="14656" y="13446"/>
                    <a:pt x="14712" y="13299"/>
                  </a:cubicBezTo>
                  <a:cubicBezTo>
                    <a:pt x="15090" y="12286"/>
                    <a:pt x="15208" y="11237"/>
                    <a:pt x="15208" y="10153"/>
                  </a:cubicBezTo>
                  <a:cubicBezTo>
                    <a:pt x="15208" y="9600"/>
                    <a:pt x="15090" y="9076"/>
                    <a:pt x="15034" y="8524"/>
                  </a:cubicBezTo>
                  <a:cubicBezTo>
                    <a:pt x="15090" y="8405"/>
                    <a:pt x="15062" y="8321"/>
                    <a:pt x="15034" y="8202"/>
                  </a:cubicBezTo>
                  <a:cubicBezTo>
                    <a:pt x="15034" y="8174"/>
                    <a:pt x="15006" y="8146"/>
                    <a:pt x="14943" y="8146"/>
                  </a:cubicBezTo>
                  <a:cubicBezTo>
                    <a:pt x="14933" y="8137"/>
                    <a:pt x="14924" y="8134"/>
                    <a:pt x="14915" y="8134"/>
                  </a:cubicBezTo>
                  <a:cubicBezTo>
                    <a:pt x="14896" y="8134"/>
                    <a:pt x="14877" y="8146"/>
                    <a:pt x="14859" y="8146"/>
                  </a:cubicBezTo>
                  <a:cubicBezTo>
                    <a:pt x="14831" y="8146"/>
                    <a:pt x="14831" y="8174"/>
                    <a:pt x="14831" y="8174"/>
                  </a:cubicBezTo>
                  <a:lnTo>
                    <a:pt x="14803" y="8174"/>
                  </a:lnTo>
                  <a:cubicBezTo>
                    <a:pt x="14509" y="8174"/>
                    <a:pt x="14453" y="7971"/>
                    <a:pt x="14418" y="7768"/>
                  </a:cubicBezTo>
                  <a:cubicBezTo>
                    <a:pt x="14390" y="7566"/>
                    <a:pt x="14334" y="7391"/>
                    <a:pt x="14278" y="7181"/>
                  </a:cubicBezTo>
                  <a:cubicBezTo>
                    <a:pt x="14160" y="7244"/>
                    <a:pt x="14041" y="7272"/>
                    <a:pt x="13957" y="7300"/>
                  </a:cubicBezTo>
                  <a:cubicBezTo>
                    <a:pt x="13911" y="7345"/>
                    <a:pt x="13845" y="7375"/>
                    <a:pt x="13783" y="7375"/>
                  </a:cubicBezTo>
                  <a:cubicBezTo>
                    <a:pt x="13721" y="7375"/>
                    <a:pt x="13663" y="7345"/>
                    <a:pt x="13635" y="7272"/>
                  </a:cubicBezTo>
                  <a:cubicBezTo>
                    <a:pt x="13432" y="7006"/>
                    <a:pt x="13544" y="6657"/>
                    <a:pt x="13258" y="6454"/>
                  </a:cubicBezTo>
                  <a:cubicBezTo>
                    <a:pt x="13167" y="6517"/>
                    <a:pt x="13055" y="6601"/>
                    <a:pt x="12936" y="6692"/>
                  </a:cubicBezTo>
                  <a:cubicBezTo>
                    <a:pt x="12817" y="6776"/>
                    <a:pt x="12705" y="6894"/>
                    <a:pt x="12614" y="7006"/>
                  </a:cubicBezTo>
                  <a:cubicBezTo>
                    <a:pt x="12584" y="7037"/>
                    <a:pt x="12548" y="7050"/>
                    <a:pt x="12513" y="7050"/>
                  </a:cubicBezTo>
                  <a:cubicBezTo>
                    <a:pt x="12411" y="7050"/>
                    <a:pt x="12316" y="6941"/>
                    <a:pt x="12384" y="6832"/>
                  </a:cubicBezTo>
                  <a:cubicBezTo>
                    <a:pt x="12411" y="6804"/>
                    <a:pt x="12439" y="6776"/>
                    <a:pt x="12467" y="6748"/>
                  </a:cubicBezTo>
                  <a:cubicBezTo>
                    <a:pt x="12439" y="6692"/>
                    <a:pt x="12439" y="6657"/>
                    <a:pt x="12467" y="6629"/>
                  </a:cubicBezTo>
                  <a:cubicBezTo>
                    <a:pt x="12586" y="6279"/>
                    <a:pt x="12733" y="5929"/>
                    <a:pt x="12908" y="5580"/>
                  </a:cubicBezTo>
                  <a:cubicBezTo>
                    <a:pt x="13460" y="4475"/>
                    <a:pt x="13313" y="3426"/>
                    <a:pt x="12642" y="2405"/>
                  </a:cubicBezTo>
                  <a:cubicBezTo>
                    <a:pt x="12439" y="2084"/>
                    <a:pt x="12209" y="1797"/>
                    <a:pt x="11971" y="1503"/>
                  </a:cubicBezTo>
                  <a:cubicBezTo>
                    <a:pt x="11630" y="1004"/>
                    <a:pt x="11169" y="739"/>
                    <a:pt x="10588" y="739"/>
                  </a:cubicBezTo>
                  <a:cubicBezTo>
                    <a:pt x="10526" y="739"/>
                    <a:pt x="10462" y="742"/>
                    <a:pt x="10398" y="748"/>
                  </a:cubicBezTo>
                  <a:cubicBezTo>
                    <a:pt x="10319" y="753"/>
                    <a:pt x="10242" y="755"/>
                    <a:pt x="10165" y="755"/>
                  </a:cubicBezTo>
                  <a:cubicBezTo>
                    <a:pt x="9758" y="755"/>
                    <a:pt x="9360" y="695"/>
                    <a:pt x="8943" y="601"/>
                  </a:cubicBezTo>
                  <a:cubicBezTo>
                    <a:pt x="8335" y="427"/>
                    <a:pt x="7692" y="308"/>
                    <a:pt x="7111" y="105"/>
                  </a:cubicBezTo>
                  <a:cubicBezTo>
                    <a:pt x="6910" y="33"/>
                    <a:pt x="6727" y="0"/>
                    <a:pt x="65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79"/>
            <p:cNvSpPr/>
            <p:nvPr/>
          </p:nvSpPr>
          <p:spPr>
            <a:xfrm>
              <a:off x="5329209" y="2121852"/>
              <a:ext cx="249986" cy="187456"/>
            </a:xfrm>
            <a:custGeom>
              <a:rect b="b" l="l" r="r" t="t"/>
              <a:pathLst>
                <a:path extrusionOk="0" h="8238" w="10986">
                  <a:moveTo>
                    <a:pt x="1343" y="0"/>
                  </a:moveTo>
                  <a:cubicBezTo>
                    <a:pt x="1315" y="91"/>
                    <a:pt x="1287" y="175"/>
                    <a:pt x="1259" y="266"/>
                  </a:cubicBezTo>
                  <a:cubicBezTo>
                    <a:pt x="1233" y="307"/>
                    <a:pt x="1182" y="333"/>
                    <a:pt x="1134" y="333"/>
                  </a:cubicBezTo>
                  <a:cubicBezTo>
                    <a:pt x="1116" y="333"/>
                    <a:pt x="1099" y="330"/>
                    <a:pt x="1084" y="322"/>
                  </a:cubicBezTo>
                  <a:lnTo>
                    <a:pt x="1084" y="350"/>
                  </a:lnTo>
                  <a:cubicBezTo>
                    <a:pt x="965" y="350"/>
                    <a:pt x="846" y="350"/>
                    <a:pt x="735" y="413"/>
                  </a:cubicBezTo>
                  <a:cubicBezTo>
                    <a:pt x="672" y="497"/>
                    <a:pt x="616" y="616"/>
                    <a:pt x="588" y="700"/>
                  </a:cubicBezTo>
                  <a:cubicBezTo>
                    <a:pt x="469" y="993"/>
                    <a:pt x="413" y="1259"/>
                    <a:pt x="322" y="1546"/>
                  </a:cubicBezTo>
                  <a:cubicBezTo>
                    <a:pt x="238" y="1867"/>
                    <a:pt x="175" y="2217"/>
                    <a:pt x="119" y="2539"/>
                  </a:cubicBezTo>
                  <a:cubicBezTo>
                    <a:pt x="91" y="2769"/>
                    <a:pt x="63" y="3035"/>
                    <a:pt x="0" y="3266"/>
                  </a:cubicBezTo>
                  <a:cubicBezTo>
                    <a:pt x="35" y="3441"/>
                    <a:pt x="35" y="3643"/>
                    <a:pt x="63" y="3846"/>
                  </a:cubicBezTo>
                  <a:cubicBezTo>
                    <a:pt x="63" y="4140"/>
                    <a:pt x="63" y="4434"/>
                    <a:pt x="91" y="4692"/>
                  </a:cubicBezTo>
                  <a:cubicBezTo>
                    <a:pt x="119" y="4930"/>
                    <a:pt x="175" y="5161"/>
                    <a:pt x="238" y="5363"/>
                  </a:cubicBezTo>
                  <a:cubicBezTo>
                    <a:pt x="238" y="5454"/>
                    <a:pt x="266" y="5538"/>
                    <a:pt x="294" y="5629"/>
                  </a:cubicBezTo>
                  <a:cubicBezTo>
                    <a:pt x="385" y="5860"/>
                    <a:pt x="497" y="6063"/>
                    <a:pt x="700" y="6182"/>
                  </a:cubicBezTo>
                  <a:cubicBezTo>
                    <a:pt x="763" y="6238"/>
                    <a:pt x="818" y="6266"/>
                    <a:pt x="874" y="6266"/>
                  </a:cubicBezTo>
                  <a:cubicBezTo>
                    <a:pt x="1084" y="6468"/>
                    <a:pt x="1343" y="6678"/>
                    <a:pt x="1637" y="6678"/>
                  </a:cubicBezTo>
                  <a:cubicBezTo>
                    <a:pt x="1665" y="6678"/>
                    <a:pt x="1720" y="6643"/>
                    <a:pt x="1748" y="6643"/>
                  </a:cubicBezTo>
                  <a:cubicBezTo>
                    <a:pt x="1867" y="6909"/>
                    <a:pt x="2042" y="7084"/>
                    <a:pt x="2308" y="7168"/>
                  </a:cubicBezTo>
                  <a:cubicBezTo>
                    <a:pt x="2365" y="7185"/>
                    <a:pt x="2421" y="7193"/>
                    <a:pt x="2474" y="7193"/>
                  </a:cubicBezTo>
                  <a:cubicBezTo>
                    <a:pt x="2607" y="7193"/>
                    <a:pt x="2727" y="7144"/>
                    <a:pt x="2832" y="7084"/>
                  </a:cubicBezTo>
                  <a:cubicBezTo>
                    <a:pt x="2860" y="7202"/>
                    <a:pt x="2916" y="7286"/>
                    <a:pt x="2972" y="7405"/>
                  </a:cubicBezTo>
                  <a:cubicBezTo>
                    <a:pt x="3111" y="7589"/>
                    <a:pt x="3361" y="7719"/>
                    <a:pt x="3591" y="7719"/>
                  </a:cubicBezTo>
                  <a:cubicBezTo>
                    <a:pt x="3650" y="7719"/>
                    <a:pt x="3708" y="7711"/>
                    <a:pt x="3762" y="7692"/>
                  </a:cubicBezTo>
                  <a:cubicBezTo>
                    <a:pt x="3790" y="7755"/>
                    <a:pt x="3818" y="7783"/>
                    <a:pt x="3881" y="7839"/>
                  </a:cubicBezTo>
                  <a:cubicBezTo>
                    <a:pt x="3986" y="7969"/>
                    <a:pt x="4138" y="8027"/>
                    <a:pt x="4296" y="8027"/>
                  </a:cubicBezTo>
                  <a:cubicBezTo>
                    <a:pt x="4529" y="8027"/>
                    <a:pt x="4774" y="7900"/>
                    <a:pt x="4895" y="7692"/>
                  </a:cubicBezTo>
                  <a:cubicBezTo>
                    <a:pt x="4930" y="7664"/>
                    <a:pt x="4930" y="7636"/>
                    <a:pt x="4958" y="7608"/>
                  </a:cubicBezTo>
                  <a:cubicBezTo>
                    <a:pt x="4986" y="7727"/>
                    <a:pt x="5042" y="7811"/>
                    <a:pt x="5105" y="7930"/>
                  </a:cubicBezTo>
                  <a:cubicBezTo>
                    <a:pt x="5220" y="8141"/>
                    <a:pt x="5422" y="8237"/>
                    <a:pt x="5638" y="8237"/>
                  </a:cubicBezTo>
                  <a:cubicBezTo>
                    <a:pt x="5751" y="8237"/>
                    <a:pt x="5868" y="8211"/>
                    <a:pt x="5979" y="8160"/>
                  </a:cubicBezTo>
                  <a:cubicBezTo>
                    <a:pt x="6154" y="8077"/>
                    <a:pt x="6266" y="7958"/>
                    <a:pt x="6328" y="7811"/>
                  </a:cubicBezTo>
                  <a:cubicBezTo>
                    <a:pt x="6440" y="7930"/>
                    <a:pt x="6559" y="8042"/>
                    <a:pt x="6734" y="8077"/>
                  </a:cubicBezTo>
                  <a:cubicBezTo>
                    <a:pt x="6782" y="8086"/>
                    <a:pt x="6831" y="8090"/>
                    <a:pt x="6880" y="8090"/>
                  </a:cubicBezTo>
                  <a:cubicBezTo>
                    <a:pt x="7127" y="8090"/>
                    <a:pt x="7367" y="7976"/>
                    <a:pt x="7489" y="7783"/>
                  </a:cubicBezTo>
                  <a:cubicBezTo>
                    <a:pt x="7596" y="7845"/>
                    <a:pt x="7720" y="7883"/>
                    <a:pt x="7843" y="7883"/>
                  </a:cubicBezTo>
                  <a:cubicBezTo>
                    <a:pt x="7954" y="7883"/>
                    <a:pt x="8064" y="7852"/>
                    <a:pt x="8160" y="7783"/>
                  </a:cubicBezTo>
                  <a:cubicBezTo>
                    <a:pt x="8363" y="7608"/>
                    <a:pt x="8510" y="7433"/>
                    <a:pt x="8629" y="7202"/>
                  </a:cubicBezTo>
                  <a:cubicBezTo>
                    <a:pt x="8690" y="7222"/>
                    <a:pt x="8754" y="7231"/>
                    <a:pt x="8820" y="7231"/>
                  </a:cubicBezTo>
                  <a:cubicBezTo>
                    <a:pt x="8942" y="7231"/>
                    <a:pt x="9067" y="7199"/>
                    <a:pt x="9181" y="7140"/>
                  </a:cubicBezTo>
                  <a:cubicBezTo>
                    <a:pt x="9384" y="7056"/>
                    <a:pt x="9531" y="6853"/>
                    <a:pt x="9587" y="6643"/>
                  </a:cubicBezTo>
                  <a:cubicBezTo>
                    <a:pt x="9605" y="6511"/>
                    <a:pt x="9611" y="6441"/>
                    <a:pt x="9614" y="6441"/>
                  </a:cubicBezTo>
                  <a:cubicBezTo>
                    <a:pt x="9615" y="6441"/>
                    <a:pt x="9615" y="6462"/>
                    <a:pt x="9615" y="6503"/>
                  </a:cubicBezTo>
                  <a:cubicBezTo>
                    <a:pt x="9615" y="6468"/>
                    <a:pt x="9615" y="6440"/>
                    <a:pt x="9650" y="6384"/>
                  </a:cubicBezTo>
                  <a:lnTo>
                    <a:pt x="9650" y="6356"/>
                  </a:lnTo>
                  <a:lnTo>
                    <a:pt x="9678" y="6356"/>
                  </a:lnTo>
                  <a:cubicBezTo>
                    <a:pt x="10139" y="6182"/>
                    <a:pt x="10286" y="5804"/>
                    <a:pt x="10461" y="5363"/>
                  </a:cubicBezTo>
                  <a:cubicBezTo>
                    <a:pt x="10608" y="4986"/>
                    <a:pt x="10664" y="4580"/>
                    <a:pt x="10727" y="4196"/>
                  </a:cubicBezTo>
                  <a:cubicBezTo>
                    <a:pt x="10839" y="3469"/>
                    <a:pt x="10901" y="2769"/>
                    <a:pt x="10957" y="2042"/>
                  </a:cubicBezTo>
                  <a:cubicBezTo>
                    <a:pt x="10985" y="1923"/>
                    <a:pt x="10985" y="1811"/>
                    <a:pt x="10985" y="1693"/>
                  </a:cubicBezTo>
                  <a:lnTo>
                    <a:pt x="10985" y="1434"/>
                  </a:lnTo>
                  <a:cubicBezTo>
                    <a:pt x="10933" y="1156"/>
                    <a:pt x="10692" y="935"/>
                    <a:pt x="10424" y="935"/>
                  </a:cubicBezTo>
                  <a:cubicBezTo>
                    <a:pt x="10409" y="935"/>
                    <a:pt x="10393" y="936"/>
                    <a:pt x="10377" y="937"/>
                  </a:cubicBezTo>
                  <a:cubicBezTo>
                    <a:pt x="9999" y="937"/>
                    <a:pt x="9762" y="1196"/>
                    <a:pt x="9734" y="1546"/>
                  </a:cubicBezTo>
                  <a:cubicBezTo>
                    <a:pt x="9734" y="1693"/>
                    <a:pt x="9706" y="1811"/>
                    <a:pt x="9706" y="1958"/>
                  </a:cubicBezTo>
                  <a:cubicBezTo>
                    <a:pt x="9678" y="2070"/>
                    <a:pt x="9650" y="2189"/>
                    <a:pt x="9615" y="2336"/>
                  </a:cubicBezTo>
                  <a:cubicBezTo>
                    <a:pt x="9559" y="2483"/>
                    <a:pt x="9531" y="2595"/>
                    <a:pt x="9475" y="2741"/>
                  </a:cubicBezTo>
                  <a:cubicBezTo>
                    <a:pt x="9475" y="2769"/>
                    <a:pt x="9440" y="2797"/>
                    <a:pt x="9440" y="2832"/>
                  </a:cubicBezTo>
                  <a:lnTo>
                    <a:pt x="9412" y="2860"/>
                  </a:lnTo>
                  <a:cubicBezTo>
                    <a:pt x="9384" y="2944"/>
                    <a:pt x="9356" y="3007"/>
                    <a:pt x="9328" y="3063"/>
                  </a:cubicBezTo>
                  <a:cubicBezTo>
                    <a:pt x="9209" y="3322"/>
                    <a:pt x="9062" y="3559"/>
                    <a:pt x="8888" y="3818"/>
                  </a:cubicBezTo>
                  <a:cubicBezTo>
                    <a:pt x="8804" y="3937"/>
                    <a:pt x="8713" y="4056"/>
                    <a:pt x="8629" y="4168"/>
                  </a:cubicBezTo>
                  <a:cubicBezTo>
                    <a:pt x="8629" y="4193"/>
                    <a:pt x="8556" y="4291"/>
                    <a:pt x="8541" y="4291"/>
                  </a:cubicBezTo>
                  <a:cubicBezTo>
                    <a:pt x="8539" y="4291"/>
                    <a:pt x="8538" y="4290"/>
                    <a:pt x="8538" y="4287"/>
                  </a:cubicBezTo>
                  <a:cubicBezTo>
                    <a:pt x="8510" y="4343"/>
                    <a:pt x="8482" y="4371"/>
                    <a:pt x="8426" y="4434"/>
                  </a:cubicBezTo>
                  <a:cubicBezTo>
                    <a:pt x="8391" y="4461"/>
                    <a:pt x="8335" y="4517"/>
                    <a:pt x="8307" y="4580"/>
                  </a:cubicBezTo>
                  <a:cubicBezTo>
                    <a:pt x="8279" y="4580"/>
                    <a:pt x="8188" y="4636"/>
                    <a:pt x="8188" y="4636"/>
                  </a:cubicBezTo>
                  <a:cubicBezTo>
                    <a:pt x="8105" y="4720"/>
                    <a:pt x="7986" y="4811"/>
                    <a:pt x="7867" y="4867"/>
                  </a:cubicBezTo>
                  <a:cubicBezTo>
                    <a:pt x="7580" y="5042"/>
                    <a:pt x="7489" y="5042"/>
                    <a:pt x="7168" y="5161"/>
                  </a:cubicBezTo>
                  <a:lnTo>
                    <a:pt x="7112" y="5161"/>
                  </a:lnTo>
                  <a:cubicBezTo>
                    <a:pt x="7140" y="5070"/>
                    <a:pt x="7140" y="4986"/>
                    <a:pt x="7140" y="4867"/>
                  </a:cubicBezTo>
                  <a:cubicBezTo>
                    <a:pt x="7112" y="4636"/>
                    <a:pt x="7112" y="4434"/>
                    <a:pt x="7112" y="4196"/>
                  </a:cubicBezTo>
                  <a:cubicBezTo>
                    <a:pt x="7168" y="3322"/>
                    <a:pt x="7580" y="2539"/>
                    <a:pt x="7755" y="1665"/>
                  </a:cubicBezTo>
                  <a:cubicBezTo>
                    <a:pt x="7772" y="1576"/>
                    <a:pt x="7682" y="1510"/>
                    <a:pt x="7602" y="1510"/>
                  </a:cubicBezTo>
                  <a:cubicBezTo>
                    <a:pt x="7549" y="1510"/>
                    <a:pt x="7500" y="1539"/>
                    <a:pt x="7489" y="1609"/>
                  </a:cubicBezTo>
                  <a:cubicBezTo>
                    <a:pt x="7342" y="2308"/>
                    <a:pt x="7028" y="2888"/>
                    <a:pt x="6762" y="3531"/>
                  </a:cubicBezTo>
                  <a:cubicBezTo>
                    <a:pt x="6643" y="3846"/>
                    <a:pt x="6559" y="4196"/>
                    <a:pt x="6503" y="4517"/>
                  </a:cubicBezTo>
                  <a:cubicBezTo>
                    <a:pt x="6468" y="4692"/>
                    <a:pt x="6440" y="4867"/>
                    <a:pt x="6412" y="5014"/>
                  </a:cubicBezTo>
                  <a:cubicBezTo>
                    <a:pt x="6412" y="5105"/>
                    <a:pt x="6384" y="5161"/>
                    <a:pt x="6356" y="5217"/>
                  </a:cubicBezTo>
                  <a:lnTo>
                    <a:pt x="6356" y="5280"/>
                  </a:lnTo>
                  <a:cubicBezTo>
                    <a:pt x="6238" y="5280"/>
                    <a:pt x="6091" y="5280"/>
                    <a:pt x="6007" y="5336"/>
                  </a:cubicBezTo>
                  <a:lnTo>
                    <a:pt x="5944" y="5336"/>
                  </a:lnTo>
                  <a:cubicBezTo>
                    <a:pt x="5832" y="5336"/>
                    <a:pt x="5741" y="5336"/>
                    <a:pt x="5629" y="5308"/>
                  </a:cubicBezTo>
                  <a:cubicBezTo>
                    <a:pt x="5594" y="5245"/>
                    <a:pt x="5566" y="5189"/>
                    <a:pt x="5510" y="5105"/>
                  </a:cubicBezTo>
                  <a:cubicBezTo>
                    <a:pt x="5402" y="4980"/>
                    <a:pt x="5247" y="4926"/>
                    <a:pt x="5086" y="4926"/>
                  </a:cubicBezTo>
                  <a:cubicBezTo>
                    <a:pt x="4905" y="4926"/>
                    <a:pt x="4717" y="4994"/>
                    <a:pt x="4580" y="5105"/>
                  </a:cubicBezTo>
                  <a:cubicBezTo>
                    <a:pt x="4545" y="5161"/>
                    <a:pt x="4489" y="5189"/>
                    <a:pt x="4461" y="5217"/>
                  </a:cubicBezTo>
                  <a:cubicBezTo>
                    <a:pt x="4343" y="5105"/>
                    <a:pt x="4231" y="5014"/>
                    <a:pt x="4056" y="4958"/>
                  </a:cubicBezTo>
                  <a:cubicBezTo>
                    <a:pt x="4010" y="4944"/>
                    <a:pt x="3958" y="4937"/>
                    <a:pt x="3903" y="4937"/>
                  </a:cubicBezTo>
                  <a:cubicBezTo>
                    <a:pt x="3848" y="4937"/>
                    <a:pt x="3790" y="4944"/>
                    <a:pt x="3734" y="4958"/>
                  </a:cubicBezTo>
                  <a:cubicBezTo>
                    <a:pt x="3706" y="4811"/>
                    <a:pt x="3643" y="4692"/>
                    <a:pt x="3587" y="4580"/>
                  </a:cubicBezTo>
                  <a:cubicBezTo>
                    <a:pt x="3424" y="4366"/>
                    <a:pt x="3238" y="4270"/>
                    <a:pt x="3007" y="4270"/>
                  </a:cubicBezTo>
                  <a:cubicBezTo>
                    <a:pt x="2952" y="4270"/>
                    <a:pt x="2893" y="4276"/>
                    <a:pt x="2832" y="4287"/>
                  </a:cubicBezTo>
                  <a:cubicBezTo>
                    <a:pt x="2741" y="4287"/>
                    <a:pt x="2685" y="4343"/>
                    <a:pt x="2595" y="4371"/>
                  </a:cubicBezTo>
                  <a:cubicBezTo>
                    <a:pt x="2595" y="4315"/>
                    <a:pt x="2567" y="4287"/>
                    <a:pt x="2567" y="4231"/>
                  </a:cubicBezTo>
                  <a:lnTo>
                    <a:pt x="2567" y="4140"/>
                  </a:lnTo>
                  <a:lnTo>
                    <a:pt x="2567" y="4112"/>
                  </a:lnTo>
                  <a:cubicBezTo>
                    <a:pt x="2539" y="4056"/>
                    <a:pt x="2539" y="3965"/>
                    <a:pt x="2539" y="3909"/>
                  </a:cubicBezTo>
                  <a:cubicBezTo>
                    <a:pt x="2511" y="3762"/>
                    <a:pt x="2483" y="3615"/>
                    <a:pt x="2392" y="3469"/>
                  </a:cubicBezTo>
                  <a:cubicBezTo>
                    <a:pt x="2289" y="3270"/>
                    <a:pt x="2083" y="3175"/>
                    <a:pt x="1880" y="3175"/>
                  </a:cubicBezTo>
                  <a:cubicBezTo>
                    <a:pt x="1848" y="3175"/>
                    <a:pt x="1815" y="3177"/>
                    <a:pt x="1783" y="3182"/>
                  </a:cubicBezTo>
                  <a:cubicBezTo>
                    <a:pt x="1720" y="2888"/>
                    <a:pt x="1693" y="2567"/>
                    <a:pt x="1637" y="2245"/>
                  </a:cubicBezTo>
                  <a:cubicBezTo>
                    <a:pt x="1609" y="1986"/>
                    <a:pt x="1546" y="1665"/>
                    <a:pt x="1462" y="1399"/>
                  </a:cubicBezTo>
                  <a:cubicBezTo>
                    <a:pt x="1518" y="1168"/>
                    <a:pt x="1518" y="965"/>
                    <a:pt x="1490" y="735"/>
                  </a:cubicBezTo>
                  <a:cubicBezTo>
                    <a:pt x="1462" y="644"/>
                    <a:pt x="1434" y="560"/>
                    <a:pt x="1371" y="497"/>
                  </a:cubicBezTo>
                  <a:cubicBezTo>
                    <a:pt x="1371" y="350"/>
                    <a:pt x="1399" y="238"/>
                    <a:pt x="1399" y="91"/>
                  </a:cubicBezTo>
                  <a:cubicBezTo>
                    <a:pt x="1399" y="35"/>
                    <a:pt x="1399" y="0"/>
                    <a:pt x="134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79"/>
            <p:cNvSpPr/>
            <p:nvPr/>
          </p:nvSpPr>
          <p:spPr>
            <a:xfrm>
              <a:off x="5503581" y="2088107"/>
              <a:ext cx="57798" cy="53907"/>
            </a:xfrm>
            <a:custGeom>
              <a:rect b="b" l="l" r="r" t="t"/>
              <a:pathLst>
                <a:path extrusionOk="0" h="2369" w="2540">
                  <a:moveTo>
                    <a:pt x="1288" y="1"/>
                  </a:moveTo>
                  <a:cubicBezTo>
                    <a:pt x="1078" y="204"/>
                    <a:pt x="875" y="407"/>
                    <a:pt x="672" y="609"/>
                  </a:cubicBezTo>
                  <a:cubicBezTo>
                    <a:pt x="638" y="635"/>
                    <a:pt x="602" y="646"/>
                    <a:pt x="569" y="646"/>
                  </a:cubicBezTo>
                  <a:cubicBezTo>
                    <a:pt x="487" y="646"/>
                    <a:pt x="422" y="577"/>
                    <a:pt x="442" y="497"/>
                  </a:cubicBezTo>
                  <a:lnTo>
                    <a:pt x="442" y="497"/>
                  </a:lnTo>
                  <a:cubicBezTo>
                    <a:pt x="414" y="553"/>
                    <a:pt x="379" y="581"/>
                    <a:pt x="351" y="644"/>
                  </a:cubicBezTo>
                  <a:cubicBezTo>
                    <a:pt x="176" y="903"/>
                    <a:pt x="64" y="1106"/>
                    <a:pt x="29" y="1427"/>
                  </a:cubicBezTo>
                  <a:cubicBezTo>
                    <a:pt x="1" y="1658"/>
                    <a:pt x="204" y="1896"/>
                    <a:pt x="414" y="1924"/>
                  </a:cubicBezTo>
                  <a:cubicBezTo>
                    <a:pt x="469" y="1952"/>
                    <a:pt x="525" y="1952"/>
                    <a:pt x="588" y="1952"/>
                  </a:cubicBezTo>
                  <a:cubicBezTo>
                    <a:pt x="644" y="2043"/>
                    <a:pt x="700" y="2127"/>
                    <a:pt x="791" y="2183"/>
                  </a:cubicBezTo>
                  <a:cubicBezTo>
                    <a:pt x="819" y="2218"/>
                    <a:pt x="875" y="2273"/>
                    <a:pt x="938" y="2273"/>
                  </a:cubicBezTo>
                  <a:cubicBezTo>
                    <a:pt x="975" y="2284"/>
                    <a:pt x="1009" y="2288"/>
                    <a:pt x="1041" y="2288"/>
                  </a:cubicBezTo>
                  <a:cubicBezTo>
                    <a:pt x="1182" y="2288"/>
                    <a:pt x="1274" y="2196"/>
                    <a:pt x="1371" y="2099"/>
                  </a:cubicBezTo>
                  <a:cubicBezTo>
                    <a:pt x="1490" y="1980"/>
                    <a:pt x="1574" y="1868"/>
                    <a:pt x="1637" y="1749"/>
                  </a:cubicBezTo>
                  <a:cubicBezTo>
                    <a:pt x="1637" y="1726"/>
                    <a:pt x="1656" y="1703"/>
                    <a:pt x="1663" y="1676"/>
                  </a:cubicBezTo>
                  <a:lnTo>
                    <a:pt x="1663" y="1676"/>
                  </a:lnTo>
                  <a:cubicBezTo>
                    <a:pt x="1637" y="1880"/>
                    <a:pt x="1642" y="2076"/>
                    <a:pt x="1812" y="2246"/>
                  </a:cubicBezTo>
                  <a:cubicBezTo>
                    <a:pt x="1897" y="2330"/>
                    <a:pt x="2004" y="2368"/>
                    <a:pt x="2109" y="2368"/>
                  </a:cubicBezTo>
                  <a:cubicBezTo>
                    <a:pt x="2327" y="2368"/>
                    <a:pt x="2539" y="2206"/>
                    <a:pt x="2539" y="1952"/>
                  </a:cubicBezTo>
                  <a:lnTo>
                    <a:pt x="2539" y="1896"/>
                  </a:lnTo>
                  <a:cubicBezTo>
                    <a:pt x="2539" y="1805"/>
                    <a:pt x="2539" y="1749"/>
                    <a:pt x="2511" y="1693"/>
                  </a:cubicBezTo>
                  <a:lnTo>
                    <a:pt x="2511" y="1574"/>
                  </a:lnTo>
                  <a:cubicBezTo>
                    <a:pt x="2511" y="1371"/>
                    <a:pt x="2539" y="1197"/>
                    <a:pt x="2511" y="1022"/>
                  </a:cubicBezTo>
                  <a:cubicBezTo>
                    <a:pt x="2511" y="931"/>
                    <a:pt x="2448" y="875"/>
                    <a:pt x="2392" y="819"/>
                  </a:cubicBezTo>
                  <a:cubicBezTo>
                    <a:pt x="2392" y="756"/>
                    <a:pt x="2364" y="700"/>
                    <a:pt x="2364" y="644"/>
                  </a:cubicBezTo>
                  <a:cubicBezTo>
                    <a:pt x="2301" y="700"/>
                    <a:pt x="2218" y="756"/>
                    <a:pt x="2162" y="756"/>
                  </a:cubicBezTo>
                  <a:cubicBezTo>
                    <a:pt x="2099" y="784"/>
                    <a:pt x="2071" y="784"/>
                    <a:pt x="2043" y="819"/>
                  </a:cubicBezTo>
                  <a:cubicBezTo>
                    <a:pt x="2027" y="918"/>
                    <a:pt x="1935" y="988"/>
                    <a:pt x="1848" y="988"/>
                  </a:cubicBezTo>
                  <a:cubicBezTo>
                    <a:pt x="1781" y="988"/>
                    <a:pt x="1717" y="947"/>
                    <a:pt x="1693" y="847"/>
                  </a:cubicBezTo>
                  <a:cubicBezTo>
                    <a:pt x="1665" y="784"/>
                    <a:pt x="1665" y="700"/>
                    <a:pt x="1637" y="609"/>
                  </a:cubicBezTo>
                  <a:cubicBezTo>
                    <a:pt x="1602" y="407"/>
                    <a:pt x="1518" y="204"/>
                    <a:pt x="1518" y="1"/>
                  </a:cubicBezTo>
                  <a:cubicBezTo>
                    <a:pt x="1462" y="1"/>
                    <a:pt x="1427" y="29"/>
                    <a:pt x="1371" y="57"/>
                  </a:cubicBezTo>
                  <a:cubicBezTo>
                    <a:pt x="1344" y="29"/>
                    <a:pt x="1316" y="29"/>
                    <a:pt x="12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79"/>
            <p:cNvSpPr/>
            <p:nvPr/>
          </p:nvSpPr>
          <p:spPr>
            <a:xfrm>
              <a:off x="5327935" y="2125197"/>
              <a:ext cx="114731" cy="180447"/>
            </a:xfrm>
            <a:custGeom>
              <a:rect b="b" l="l" r="r" t="t"/>
              <a:pathLst>
                <a:path extrusionOk="0" h="7930" w="5042">
                  <a:moveTo>
                    <a:pt x="930" y="0"/>
                  </a:moveTo>
                  <a:cubicBezTo>
                    <a:pt x="819" y="175"/>
                    <a:pt x="728" y="350"/>
                    <a:pt x="644" y="553"/>
                  </a:cubicBezTo>
                  <a:cubicBezTo>
                    <a:pt x="525" y="846"/>
                    <a:pt x="469" y="1112"/>
                    <a:pt x="378" y="1399"/>
                  </a:cubicBezTo>
                  <a:cubicBezTo>
                    <a:pt x="294" y="1720"/>
                    <a:pt x="231" y="2070"/>
                    <a:pt x="175" y="2392"/>
                  </a:cubicBezTo>
                  <a:cubicBezTo>
                    <a:pt x="119" y="2713"/>
                    <a:pt x="91" y="3000"/>
                    <a:pt x="28" y="3322"/>
                  </a:cubicBezTo>
                  <a:cubicBezTo>
                    <a:pt x="0" y="3322"/>
                    <a:pt x="0" y="3350"/>
                    <a:pt x="0" y="3350"/>
                  </a:cubicBezTo>
                  <a:lnTo>
                    <a:pt x="0" y="3937"/>
                  </a:lnTo>
                  <a:cubicBezTo>
                    <a:pt x="119" y="4370"/>
                    <a:pt x="175" y="4811"/>
                    <a:pt x="294" y="5216"/>
                  </a:cubicBezTo>
                  <a:cubicBezTo>
                    <a:pt x="322" y="5391"/>
                    <a:pt x="441" y="5713"/>
                    <a:pt x="350" y="5888"/>
                  </a:cubicBezTo>
                  <a:cubicBezTo>
                    <a:pt x="406" y="6035"/>
                    <a:pt x="497" y="6209"/>
                    <a:pt x="616" y="6293"/>
                  </a:cubicBezTo>
                  <a:cubicBezTo>
                    <a:pt x="677" y="6381"/>
                    <a:pt x="788" y="6434"/>
                    <a:pt x="901" y="6434"/>
                  </a:cubicBezTo>
                  <a:cubicBezTo>
                    <a:pt x="941" y="6434"/>
                    <a:pt x="982" y="6427"/>
                    <a:pt x="1021" y="6412"/>
                  </a:cubicBezTo>
                  <a:cubicBezTo>
                    <a:pt x="1049" y="6384"/>
                    <a:pt x="1077" y="6384"/>
                    <a:pt x="1105" y="6356"/>
                  </a:cubicBezTo>
                  <a:cubicBezTo>
                    <a:pt x="1219" y="6466"/>
                    <a:pt x="1354" y="6516"/>
                    <a:pt x="1487" y="6516"/>
                  </a:cubicBezTo>
                  <a:cubicBezTo>
                    <a:pt x="1600" y="6516"/>
                    <a:pt x="1711" y="6480"/>
                    <a:pt x="1804" y="6412"/>
                  </a:cubicBezTo>
                  <a:cubicBezTo>
                    <a:pt x="1867" y="6496"/>
                    <a:pt x="1923" y="6587"/>
                    <a:pt x="1979" y="6643"/>
                  </a:cubicBezTo>
                  <a:cubicBezTo>
                    <a:pt x="2120" y="6806"/>
                    <a:pt x="2337" y="6933"/>
                    <a:pt x="2537" y="6933"/>
                  </a:cubicBezTo>
                  <a:cubicBezTo>
                    <a:pt x="2585" y="6933"/>
                    <a:pt x="2633" y="6925"/>
                    <a:pt x="2678" y="6909"/>
                  </a:cubicBezTo>
                  <a:cubicBezTo>
                    <a:pt x="2769" y="7021"/>
                    <a:pt x="2825" y="7139"/>
                    <a:pt x="2916" y="7230"/>
                  </a:cubicBezTo>
                  <a:cubicBezTo>
                    <a:pt x="3040" y="7348"/>
                    <a:pt x="3184" y="7412"/>
                    <a:pt x="3331" y="7412"/>
                  </a:cubicBezTo>
                  <a:cubicBezTo>
                    <a:pt x="3358" y="7412"/>
                    <a:pt x="3385" y="7409"/>
                    <a:pt x="3413" y="7405"/>
                  </a:cubicBezTo>
                  <a:cubicBezTo>
                    <a:pt x="3469" y="7580"/>
                    <a:pt x="3588" y="7720"/>
                    <a:pt x="3727" y="7811"/>
                  </a:cubicBezTo>
                  <a:cubicBezTo>
                    <a:pt x="3842" y="7888"/>
                    <a:pt x="3971" y="7927"/>
                    <a:pt x="4096" y="7927"/>
                  </a:cubicBezTo>
                  <a:cubicBezTo>
                    <a:pt x="4162" y="7927"/>
                    <a:pt x="4226" y="7916"/>
                    <a:pt x="4287" y="7895"/>
                  </a:cubicBezTo>
                  <a:cubicBezTo>
                    <a:pt x="4371" y="7930"/>
                    <a:pt x="4462" y="7930"/>
                    <a:pt x="4545" y="7930"/>
                  </a:cubicBezTo>
                  <a:cubicBezTo>
                    <a:pt x="4776" y="7867"/>
                    <a:pt x="5042" y="7664"/>
                    <a:pt x="5014" y="7405"/>
                  </a:cubicBezTo>
                  <a:cubicBezTo>
                    <a:pt x="4986" y="7167"/>
                    <a:pt x="5014" y="6909"/>
                    <a:pt x="4923" y="6706"/>
                  </a:cubicBezTo>
                  <a:cubicBezTo>
                    <a:pt x="4839" y="6496"/>
                    <a:pt x="4692" y="6356"/>
                    <a:pt x="4462" y="6321"/>
                  </a:cubicBezTo>
                  <a:cubicBezTo>
                    <a:pt x="4430" y="6314"/>
                    <a:pt x="4399" y="6310"/>
                    <a:pt x="4368" y="6310"/>
                  </a:cubicBezTo>
                  <a:cubicBezTo>
                    <a:pt x="4283" y="6310"/>
                    <a:pt x="4202" y="6338"/>
                    <a:pt x="4140" y="6384"/>
                  </a:cubicBezTo>
                  <a:cubicBezTo>
                    <a:pt x="4112" y="6356"/>
                    <a:pt x="4112" y="6356"/>
                    <a:pt x="4112" y="6321"/>
                  </a:cubicBezTo>
                  <a:cubicBezTo>
                    <a:pt x="4021" y="6181"/>
                    <a:pt x="3902" y="6007"/>
                    <a:pt x="3727" y="5944"/>
                  </a:cubicBezTo>
                  <a:cubicBezTo>
                    <a:pt x="3645" y="5911"/>
                    <a:pt x="3561" y="5897"/>
                    <a:pt x="3481" y="5897"/>
                  </a:cubicBezTo>
                  <a:cubicBezTo>
                    <a:pt x="3425" y="5897"/>
                    <a:pt x="3371" y="5904"/>
                    <a:pt x="3322" y="5916"/>
                  </a:cubicBezTo>
                  <a:cubicBezTo>
                    <a:pt x="3294" y="5888"/>
                    <a:pt x="3266" y="5860"/>
                    <a:pt x="3266" y="5832"/>
                  </a:cubicBezTo>
                  <a:cubicBezTo>
                    <a:pt x="3119" y="5594"/>
                    <a:pt x="3000" y="5307"/>
                    <a:pt x="2713" y="5244"/>
                  </a:cubicBezTo>
                  <a:cubicBezTo>
                    <a:pt x="2673" y="5238"/>
                    <a:pt x="2634" y="5234"/>
                    <a:pt x="2596" y="5234"/>
                  </a:cubicBezTo>
                  <a:cubicBezTo>
                    <a:pt x="2472" y="5234"/>
                    <a:pt x="2364" y="5272"/>
                    <a:pt x="2273" y="5363"/>
                  </a:cubicBezTo>
                  <a:cubicBezTo>
                    <a:pt x="2245" y="5363"/>
                    <a:pt x="2245" y="5335"/>
                    <a:pt x="2245" y="5335"/>
                  </a:cubicBezTo>
                  <a:cubicBezTo>
                    <a:pt x="2154" y="5161"/>
                    <a:pt x="2070" y="5014"/>
                    <a:pt x="1979" y="4839"/>
                  </a:cubicBezTo>
                  <a:cubicBezTo>
                    <a:pt x="1895" y="4664"/>
                    <a:pt x="1804" y="4489"/>
                    <a:pt x="1693" y="4314"/>
                  </a:cubicBezTo>
                  <a:cubicBezTo>
                    <a:pt x="1593" y="4168"/>
                    <a:pt x="1434" y="4105"/>
                    <a:pt x="1299" y="4105"/>
                  </a:cubicBezTo>
                  <a:cubicBezTo>
                    <a:pt x="1273" y="4105"/>
                    <a:pt x="1248" y="4107"/>
                    <a:pt x="1224" y="4112"/>
                  </a:cubicBezTo>
                  <a:cubicBezTo>
                    <a:pt x="1196" y="4049"/>
                    <a:pt x="1196" y="3993"/>
                    <a:pt x="1168" y="3909"/>
                  </a:cubicBezTo>
                  <a:cubicBezTo>
                    <a:pt x="1140" y="3699"/>
                    <a:pt x="1077" y="3496"/>
                    <a:pt x="1049" y="3294"/>
                  </a:cubicBezTo>
                  <a:cubicBezTo>
                    <a:pt x="1049" y="3035"/>
                    <a:pt x="1021" y="2797"/>
                    <a:pt x="993" y="2538"/>
                  </a:cubicBezTo>
                  <a:cubicBezTo>
                    <a:pt x="993" y="2245"/>
                    <a:pt x="1021" y="1923"/>
                    <a:pt x="993" y="1636"/>
                  </a:cubicBezTo>
                  <a:cubicBezTo>
                    <a:pt x="993" y="1518"/>
                    <a:pt x="965" y="1462"/>
                    <a:pt x="930" y="1399"/>
                  </a:cubicBezTo>
                  <a:cubicBezTo>
                    <a:pt x="965" y="1021"/>
                    <a:pt x="1021" y="643"/>
                    <a:pt x="1140" y="294"/>
                  </a:cubicBezTo>
                  <a:cubicBezTo>
                    <a:pt x="1168" y="266"/>
                    <a:pt x="1168" y="203"/>
                    <a:pt x="1140" y="175"/>
                  </a:cubicBezTo>
                  <a:cubicBezTo>
                    <a:pt x="1105" y="147"/>
                    <a:pt x="1105" y="119"/>
                    <a:pt x="1105" y="91"/>
                  </a:cubicBezTo>
                  <a:cubicBezTo>
                    <a:pt x="1049" y="28"/>
                    <a:pt x="993" y="0"/>
                    <a:pt x="93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79"/>
            <p:cNvSpPr/>
            <p:nvPr/>
          </p:nvSpPr>
          <p:spPr>
            <a:xfrm>
              <a:off x="5466513" y="2142537"/>
              <a:ext cx="113320" cy="161720"/>
            </a:xfrm>
            <a:custGeom>
              <a:rect b="b" l="l" r="r" t="t"/>
              <a:pathLst>
                <a:path extrusionOk="0" h="7107" w="4980">
                  <a:moveTo>
                    <a:pt x="4721" y="0"/>
                  </a:moveTo>
                  <a:cubicBezTo>
                    <a:pt x="4490" y="0"/>
                    <a:pt x="4315" y="203"/>
                    <a:pt x="4315" y="434"/>
                  </a:cubicBezTo>
                  <a:cubicBezTo>
                    <a:pt x="4224" y="1336"/>
                    <a:pt x="4140" y="2238"/>
                    <a:pt x="3965" y="3112"/>
                  </a:cubicBezTo>
                  <a:cubicBezTo>
                    <a:pt x="3875" y="3552"/>
                    <a:pt x="3791" y="3958"/>
                    <a:pt x="3644" y="4371"/>
                  </a:cubicBezTo>
                  <a:cubicBezTo>
                    <a:pt x="3581" y="4510"/>
                    <a:pt x="3497" y="4657"/>
                    <a:pt x="3406" y="4804"/>
                  </a:cubicBezTo>
                  <a:cubicBezTo>
                    <a:pt x="3298" y="4662"/>
                    <a:pt x="3124" y="4573"/>
                    <a:pt x="2946" y="4573"/>
                  </a:cubicBezTo>
                  <a:cubicBezTo>
                    <a:pt x="2835" y="4573"/>
                    <a:pt x="2722" y="4607"/>
                    <a:pt x="2623" y="4685"/>
                  </a:cubicBezTo>
                  <a:cubicBezTo>
                    <a:pt x="2532" y="4748"/>
                    <a:pt x="2476" y="4804"/>
                    <a:pt x="2420" y="4923"/>
                  </a:cubicBezTo>
                  <a:cubicBezTo>
                    <a:pt x="2420" y="4923"/>
                    <a:pt x="2392" y="5007"/>
                    <a:pt x="2392" y="5035"/>
                  </a:cubicBezTo>
                  <a:cubicBezTo>
                    <a:pt x="2357" y="5070"/>
                    <a:pt x="2357" y="5098"/>
                    <a:pt x="2329" y="5126"/>
                  </a:cubicBezTo>
                  <a:cubicBezTo>
                    <a:pt x="2301" y="5098"/>
                    <a:pt x="2273" y="5098"/>
                    <a:pt x="2217" y="5098"/>
                  </a:cubicBezTo>
                  <a:cubicBezTo>
                    <a:pt x="2176" y="5089"/>
                    <a:pt x="2137" y="5085"/>
                    <a:pt x="2100" y="5085"/>
                  </a:cubicBezTo>
                  <a:cubicBezTo>
                    <a:pt x="1868" y="5085"/>
                    <a:pt x="1700" y="5243"/>
                    <a:pt x="1574" y="5447"/>
                  </a:cubicBezTo>
                  <a:lnTo>
                    <a:pt x="1546" y="5447"/>
                  </a:lnTo>
                  <a:cubicBezTo>
                    <a:pt x="1343" y="5594"/>
                    <a:pt x="1196" y="5769"/>
                    <a:pt x="1022" y="5909"/>
                  </a:cubicBezTo>
                  <a:cubicBezTo>
                    <a:pt x="994" y="5944"/>
                    <a:pt x="931" y="5972"/>
                    <a:pt x="875" y="6000"/>
                  </a:cubicBezTo>
                  <a:cubicBezTo>
                    <a:pt x="806" y="5931"/>
                    <a:pt x="690" y="5899"/>
                    <a:pt x="589" y="5899"/>
                  </a:cubicBezTo>
                  <a:cubicBezTo>
                    <a:pt x="556" y="5899"/>
                    <a:pt x="525" y="5902"/>
                    <a:pt x="497" y="5909"/>
                  </a:cubicBezTo>
                  <a:cubicBezTo>
                    <a:pt x="85" y="5972"/>
                    <a:pt x="1" y="6433"/>
                    <a:pt x="176" y="6727"/>
                  </a:cubicBezTo>
                  <a:cubicBezTo>
                    <a:pt x="334" y="6979"/>
                    <a:pt x="566" y="7106"/>
                    <a:pt x="813" y="7106"/>
                  </a:cubicBezTo>
                  <a:cubicBezTo>
                    <a:pt x="882" y="7106"/>
                    <a:pt x="952" y="7096"/>
                    <a:pt x="1022" y="7077"/>
                  </a:cubicBezTo>
                  <a:cubicBezTo>
                    <a:pt x="1308" y="7021"/>
                    <a:pt x="1602" y="6846"/>
                    <a:pt x="1805" y="6643"/>
                  </a:cubicBezTo>
                  <a:cubicBezTo>
                    <a:pt x="1833" y="6608"/>
                    <a:pt x="1868" y="6580"/>
                    <a:pt x="1868" y="6580"/>
                  </a:cubicBezTo>
                  <a:cubicBezTo>
                    <a:pt x="1924" y="6524"/>
                    <a:pt x="1952" y="6496"/>
                    <a:pt x="2008" y="6468"/>
                  </a:cubicBezTo>
                  <a:cubicBezTo>
                    <a:pt x="2118" y="6527"/>
                    <a:pt x="2250" y="6563"/>
                    <a:pt x="2380" y="6563"/>
                  </a:cubicBezTo>
                  <a:cubicBezTo>
                    <a:pt x="2496" y="6563"/>
                    <a:pt x="2611" y="6534"/>
                    <a:pt x="2707" y="6468"/>
                  </a:cubicBezTo>
                  <a:cubicBezTo>
                    <a:pt x="2882" y="6377"/>
                    <a:pt x="3000" y="6203"/>
                    <a:pt x="3119" y="6056"/>
                  </a:cubicBezTo>
                  <a:cubicBezTo>
                    <a:pt x="3156" y="6065"/>
                    <a:pt x="3193" y="6069"/>
                    <a:pt x="3230" y="6069"/>
                  </a:cubicBezTo>
                  <a:cubicBezTo>
                    <a:pt x="3459" y="6069"/>
                    <a:pt x="3700" y="5914"/>
                    <a:pt x="3875" y="5734"/>
                  </a:cubicBezTo>
                  <a:cubicBezTo>
                    <a:pt x="4315" y="5329"/>
                    <a:pt x="4518" y="4720"/>
                    <a:pt x="4693" y="4161"/>
                  </a:cubicBezTo>
                  <a:cubicBezTo>
                    <a:pt x="4749" y="3902"/>
                    <a:pt x="4805" y="3636"/>
                    <a:pt x="4867" y="3378"/>
                  </a:cubicBezTo>
                  <a:cubicBezTo>
                    <a:pt x="4867" y="3378"/>
                    <a:pt x="4867" y="3350"/>
                    <a:pt x="4839" y="3350"/>
                  </a:cubicBezTo>
                  <a:cubicBezTo>
                    <a:pt x="4777" y="3056"/>
                    <a:pt x="4867" y="2734"/>
                    <a:pt x="4895" y="2448"/>
                  </a:cubicBezTo>
                  <a:cubicBezTo>
                    <a:pt x="4923" y="2126"/>
                    <a:pt x="4951" y="1832"/>
                    <a:pt x="4951" y="1511"/>
                  </a:cubicBezTo>
                  <a:cubicBezTo>
                    <a:pt x="4951" y="1133"/>
                    <a:pt x="4979" y="728"/>
                    <a:pt x="4951" y="350"/>
                  </a:cubicBezTo>
                  <a:lnTo>
                    <a:pt x="4923" y="350"/>
                  </a:lnTo>
                  <a:cubicBezTo>
                    <a:pt x="4895" y="231"/>
                    <a:pt x="4867" y="140"/>
                    <a:pt x="4867" y="28"/>
                  </a:cubicBezTo>
                  <a:cubicBezTo>
                    <a:pt x="4805" y="28"/>
                    <a:pt x="4777" y="0"/>
                    <a:pt x="472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79"/>
            <p:cNvSpPr/>
            <p:nvPr/>
          </p:nvSpPr>
          <p:spPr>
            <a:xfrm>
              <a:off x="5506289" y="2086855"/>
              <a:ext cx="59072" cy="58412"/>
            </a:xfrm>
            <a:custGeom>
              <a:rect b="b" l="l" r="r" t="t"/>
              <a:pathLst>
                <a:path extrusionOk="0" h="2567" w="2596">
                  <a:moveTo>
                    <a:pt x="1252" y="0"/>
                  </a:moveTo>
                  <a:cubicBezTo>
                    <a:pt x="994" y="231"/>
                    <a:pt x="756" y="434"/>
                    <a:pt x="553" y="664"/>
                  </a:cubicBezTo>
                  <a:cubicBezTo>
                    <a:pt x="524" y="698"/>
                    <a:pt x="492" y="705"/>
                    <a:pt x="461" y="705"/>
                  </a:cubicBezTo>
                  <a:cubicBezTo>
                    <a:pt x="433" y="705"/>
                    <a:pt x="405" y="699"/>
                    <a:pt x="378" y="699"/>
                  </a:cubicBezTo>
                  <a:cubicBezTo>
                    <a:pt x="176" y="874"/>
                    <a:pt x="1" y="1133"/>
                    <a:pt x="29" y="1399"/>
                  </a:cubicBezTo>
                  <a:cubicBezTo>
                    <a:pt x="29" y="1538"/>
                    <a:pt x="148" y="1685"/>
                    <a:pt x="295" y="1685"/>
                  </a:cubicBezTo>
                  <a:lnTo>
                    <a:pt x="295" y="1713"/>
                  </a:lnTo>
                  <a:cubicBezTo>
                    <a:pt x="323" y="1748"/>
                    <a:pt x="323" y="1804"/>
                    <a:pt x="323" y="1832"/>
                  </a:cubicBezTo>
                  <a:cubicBezTo>
                    <a:pt x="378" y="1979"/>
                    <a:pt x="434" y="2154"/>
                    <a:pt x="553" y="2238"/>
                  </a:cubicBezTo>
                  <a:cubicBezTo>
                    <a:pt x="600" y="2336"/>
                    <a:pt x="709" y="2392"/>
                    <a:pt x="828" y="2392"/>
                  </a:cubicBezTo>
                  <a:cubicBezTo>
                    <a:pt x="853" y="2392"/>
                    <a:pt x="878" y="2389"/>
                    <a:pt x="903" y="2384"/>
                  </a:cubicBezTo>
                  <a:cubicBezTo>
                    <a:pt x="948" y="2416"/>
                    <a:pt x="992" y="2432"/>
                    <a:pt x="1036" y="2432"/>
                  </a:cubicBezTo>
                  <a:cubicBezTo>
                    <a:pt x="1079" y="2432"/>
                    <a:pt x="1123" y="2416"/>
                    <a:pt x="1169" y="2384"/>
                  </a:cubicBezTo>
                  <a:cubicBezTo>
                    <a:pt x="1169" y="2384"/>
                    <a:pt x="1197" y="2356"/>
                    <a:pt x="1225" y="2356"/>
                  </a:cubicBezTo>
                  <a:cubicBezTo>
                    <a:pt x="1252" y="2328"/>
                    <a:pt x="1280" y="2301"/>
                    <a:pt x="1308" y="2273"/>
                  </a:cubicBezTo>
                  <a:cubicBezTo>
                    <a:pt x="1343" y="2210"/>
                    <a:pt x="1371" y="2154"/>
                    <a:pt x="1371" y="2126"/>
                  </a:cubicBezTo>
                  <a:cubicBezTo>
                    <a:pt x="1371" y="2098"/>
                    <a:pt x="1343" y="2063"/>
                    <a:pt x="1343" y="2063"/>
                  </a:cubicBezTo>
                  <a:cubicBezTo>
                    <a:pt x="1399" y="1979"/>
                    <a:pt x="1399" y="1923"/>
                    <a:pt x="1427" y="1832"/>
                  </a:cubicBezTo>
                  <a:lnTo>
                    <a:pt x="1427" y="1804"/>
                  </a:lnTo>
                  <a:cubicBezTo>
                    <a:pt x="1483" y="1748"/>
                    <a:pt x="1518" y="1685"/>
                    <a:pt x="1574" y="1629"/>
                  </a:cubicBezTo>
                  <a:cubicBezTo>
                    <a:pt x="1602" y="1573"/>
                    <a:pt x="1630" y="1538"/>
                    <a:pt x="1658" y="1510"/>
                  </a:cubicBezTo>
                  <a:cubicBezTo>
                    <a:pt x="1693" y="1573"/>
                    <a:pt x="1721" y="1629"/>
                    <a:pt x="1749" y="1685"/>
                  </a:cubicBezTo>
                  <a:cubicBezTo>
                    <a:pt x="1777" y="1685"/>
                    <a:pt x="1777" y="1685"/>
                    <a:pt x="1777" y="1713"/>
                  </a:cubicBezTo>
                  <a:cubicBezTo>
                    <a:pt x="1805" y="1748"/>
                    <a:pt x="1805" y="1776"/>
                    <a:pt x="1805" y="1804"/>
                  </a:cubicBezTo>
                  <a:cubicBezTo>
                    <a:pt x="1805" y="1979"/>
                    <a:pt x="1777" y="2154"/>
                    <a:pt x="1833" y="2328"/>
                  </a:cubicBezTo>
                  <a:cubicBezTo>
                    <a:pt x="1873" y="2476"/>
                    <a:pt x="2020" y="2567"/>
                    <a:pt x="2156" y="2567"/>
                  </a:cubicBezTo>
                  <a:cubicBezTo>
                    <a:pt x="2233" y="2567"/>
                    <a:pt x="2307" y="2538"/>
                    <a:pt x="2357" y="2475"/>
                  </a:cubicBezTo>
                  <a:cubicBezTo>
                    <a:pt x="2448" y="2384"/>
                    <a:pt x="2476" y="2238"/>
                    <a:pt x="2476" y="2126"/>
                  </a:cubicBezTo>
                  <a:cubicBezTo>
                    <a:pt x="2504" y="2098"/>
                    <a:pt x="2532" y="2063"/>
                    <a:pt x="2532" y="2035"/>
                  </a:cubicBezTo>
                  <a:cubicBezTo>
                    <a:pt x="2567" y="1923"/>
                    <a:pt x="2567" y="1832"/>
                    <a:pt x="2595" y="1713"/>
                  </a:cubicBezTo>
                  <a:cubicBezTo>
                    <a:pt x="2567" y="1713"/>
                    <a:pt x="2567" y="1713"/>
                    <a:pt x="2567" y="1685"/>
                  </a:cubicBezTo>
                  <a:cubicBezTo>
                    <a:pt x="2392" y="1399"/>
                    <a:pt x="2476" y="1014"/>
                    <a:pt x="2273" y="727"/>
                  </a:cubicBezTo>
                  <a:lnTo>
                    <a:pt x="2273" y="699"/>
                  </a:lnTo>
                  <a:cubicBezTo>
                    <a:pt x="2182" y="755"/>
                    <a:pt x="2099" y="783"/>
                    <a:pt x="2043" y="811"/>
                  </a:cubicBezTo>
                  <a:cubicBezTo>
                    <a:pt x="1980" y="839"/>
                    <a:pt x="1952" y="839"/>
                    <a:pt x="1924" y="874"/>
                  </a:cubicBezTo>
                  <a:cubicBezTo>
                    <a:pt x="1908" y="973"/>
                    <a:pt x="1816" y="1043"/>
                    <a:pt x="1729" y="1043"/>
                  </a:cubicBezTo>
                  <a:cubicBezTo>
                    <a:pt x="1662" y="1043"/>
                    <a:pt x="1598" y="1002"/>
                    <a:pt x="1574" y="902"/>
                  </a:cubicBezTo>
                  <a:cubicBezTo>
                    <a:pt x="1546" y="839"/>
                    <a:pt x="1546" y="755"/>
                    <a:pt x="1518" y="664"/>
                  </a:cubicBezTo>
                  <a:lnTo>
                    <a:pt x="1518" y="608"/>
                  </a:lnTo>
                  <a:cubicBezTo>
                    <a:pt x="1483" y="608"/>
                    <a:pt x="1483" y="608"/>
                    <a:pt x="1455" y="636"/>
                  </a:cubicBezTo>
                  <a:cubicBezTo>
                    <a:pt x="1455" y="636"/>
                    <a:pt x="1427" y="636"/>
                    <a:pt x="1427" y="664"/>
                  </a:cubicBezTo>
                  <a:cubicBezTo>
                    <a:pt x="1427" y="608"/>
                    <a:pt x="1455" y="524"/>
                    <a:pt x="1483" y="462"/>
                  </a:cubicBezTo>
                  <a:cubicBezTo>
                    <a:pt x="1427" y="350"/>
                    <a:pt x="1399" y="231"/>
                    <a:pt x="1399" y="112"/>
                  </a:cubicBezTo>
                  <a:cubicBezTo>
                    <a:pt x="1343" y="56"/>
                    <a:pt x="1308" y="28"/>
                    <a:pt x="125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79"/>
            <p:cNvSpPr/>
            <p:nvPr/>
          </p:nvSpPr>
          <p:spPr>
            <a:xfrm>
              <a:off x="5358472" y="2078891"/>
              <a:ext cx="63031" cy="68538"/>
            </a:xfrm>
            <a:custGeom>
              <a:rect b="b" l="l" r="r" t="t"/>
              <a:pathLst>
                <a:path extrusionOk="0" h="3012" w="2770">
                  <a:moveTo>
                    <a:pt x="2127" y="0"/>
                  </a:moveTo>
                  <a:cubicBezTo>
                    <a:pt x="2099" y="0"/>
                    <a:pt x="2071" y="0"/>
                    <a:pt x="2071" y="28"/>
                  </a:cubicBezTo>
                  <a:cubicBezTo>
                    <a:pt x="2036" y="28"/>
                    <a:pt x="2008" y="28"/>
                    <a:pt x="1980" y="56"/>
                  </a:cubicBezTo>
                  <a:cubicBezTo>
                    <a:pt x="2008" y="112"/>
                    <a:pt x="2008" y="231"/>
                    <a:pt x="1952" y="287"/>
                  </a:cubicBezTo>
                  <a:cubicBezTo>
                    <a:pt x="1805" y="462"/>
                    <a:pt x="1630" y="553"/>
                    <a:pt x="1483" y="728"/>
                  </a:cubicBezTo>
                  <a:cubicBezTo>
                    <a:pt x="1418" y="814"/>
                    <a:pt x="1299" y="938"/>
                    <a:pt x="1167" y="938"/>
                  </a:cubicBezTo>
                  <a:cubicBezTo>
                    <a:pt x="1129" y="938"/>
                    <a:pt x="1089" y="928"/>
                    <a:pt x="1050" y="902"/>
                  </a:cubicBezTo>
                  <a:cubicBezTo>
                    <a:pt x="959" y="874"/>
                    <a:pt x="931" y="756"/>
                    <a:pt x="875" y="665"/>
                  </a:cubicBezTo>
                  <a:cubicBezTo>
                    <a:pt x="847" y="637"/>
                    <a:pt x="847" y="581"/>
                    <a:pt x="812" y="553"/>
                  </a:cubicBezTo>
                  <a:lnTo>
                    <a:pt x="812" y="525"/>
                  </a:lnTo>
                  <a:cubicBezTo>
                    <a:pt x="812" y="490"/>
                    <a:pt x="784" y="490"/>
                    <a:pt x="784" y="462"/>
                  </a:cubicBezTo>
                  <a:lnTo>
                    <a:pt x="784" y="490"/>
                  </a:lnTo>
                  <a:cubicBezTo>
                    <a:pt x="609" y="637"/>
                    <a:pt x="462" y="840"/>
                    <a:pt x="351" y="1049"/>
                  </a:cubicBezTo>
                  <a:cubicBezTo>
                    <a:pt x="260" y="1399"/>
                    <a:pt x="113" y="1749"/>
                    <a:pt x="1" y="2098"/>
                  </a:cubicBezTo>
                  <a:cubicBezTo>
                    <a:pt x="1" y="2126"/>
                    <a:pt x="29" y="2154"/>
                    <a:pt x="57" y="2182"/>
                  </a:cubicBezTo>
                  <a:cubicBezTo>
                    <a:pt x="29" y="2504"/>
                    <a:pt x="232" y="2937"/>
                    <a:pt x="525" y="3000"/>
                  </a:cubicBezTo>
                  <a:cubicBezTo>
                    <a:pt x="550" y="3008"/>
                    <a:pt x="575" y="3012"/>
                    <a:pt x="600" y="3012"/>
                  </a:cubicBezTo>
                  <a:cubicBezTo>
                    <a:pt x="660" y="3012"/>
                    <a:pt x="717" y="2992"/>
                    <a:pt x="756" y="2972"/>
                  </a:cubicBezTo>
                  <a:cubicBezTo>
                    <a:pt x="931" y="2937"/>
                    <a:pt x="1078" y="2762"/>
                    <a:pt x="1022" y="2560"/>
                  </a:cubicBezTo>
                  <a:cubicBezTo>
                    <a:pt x="987" y="2532"/>
                    <a:pt x="987" y="2504"/>
                    <a:pt x="959" y="2476"/>
                  </a:cubicBezTo>
                  <a:lnTo>
                    <a:pt x="959" y="2448"/>
                  </a:lnTo>
                  <a:cubicBezTo>
                    <a:pt x="987" y="2385"/>
                    <a:pt x="987" y="2301"/>
                    <a:pt x="987" y="2238"/>
                  </a:cubicBezTo>
                  <a:cubicBezTo>
                    <a:pt x="959" y="2210"/>
                    <a:pt x="959" y="2210"/>
                    <a:pt x="959" y="2182"/>
                  </a:cubicBezTo>
                  <a:cubicBezTo>
                    <a:pt x="1106" y="2182"/>
                    <a:pt x="1281" y="2035"/>
                    <a:pt x="1336" y="1888"/>
                  </a:cubicBezTo>
                  <a:cubicBezTo>
                    <a:pt x="1373" y="1897"/>
                    <a:pt x="1409" y="1901"/>
                    <a:pt x="1445" y="1901"/>
                  </a:cubicBezTo>
                  <a:cubicBezTo>
                    <a:pt x="1554" y="1901"/>
                    <a:pt x="1660" y="1861"/>
                    <a:pt x="1749" y="1776"/>
                  </a:cubicBezTo>
                  <a:cubicBezTo>
                    <a:pt x="1833" y="1686"/>
                    <a:pt x="1896" y="1539"/>
                    <a:pt x="1924" y="1427"/>
                  </a:cubicBezTo>
                  <a:cubicBezTo>
                    <a:pt x="1952" y="1399"/>
                    <a:pt x="2008" y="1399"/>
                    <a:pt x="2071" y="1364"/>
                  </a:cubicBezTo>
                  <a:cubicBezTo>
                    <a:pt x="2099" y="1336"/>
                    <a:pt x="2127" y="1336"/>
                    <a:pt x="2155" y="1308"/>
                  </a:cubicBezTo>
                  <a:cubicBezTo>
                    <a:pt x="2196" y="1316"/>
                    <a:pt x="2239" y="1320"/>
                    <a:pt x="2281" y="1320"/>
                  </a:cubicBezTo>
                  <a:cubicBezTo>
                    <a:pt x="2533" y="1320"/>
                    <a:pt x="2770" y="1174"/>
                    <a:pt x="2770" y="874"/>
                  </a:cubicBezTo>
                  <a:cubicBezTo>
                    <a:pt x="2770" y="756"/>
                    <a:pt x="2735" y="609"/>
                    <a:pt x="2707" y="490"/>
                  </a:cubicBezTo>
                  <a:cubicBezTo>
                    <a:pt x="2685" y="499"/>
                    <a:pt x="2663" y="503"/>
                    <a:pt x="2640" y="503"/>
                  </a:cubicBezTo>
                  <a:cubicBezTo>
                    <a:pt x="2576" y="503"/>
                    <a:pt x="2510" y="468"/>
                    <a:pt x="2448" y="406"/>
                  </a:cubicBezTo>
                  <a:cubicBezTo>
                    <a:pt x="2385" y="350"/>
                    <a:pt x="2357" y="259"/>
                    <a:pt x="2329" y="203"/>
                  </a:cubicBezTo>
                  <a:cubicBezTo>
                    <a:pt x="2273" y="140"/>
                    <a:pt x="2211" y="84"/>
                    <a:pt x="2155" y="28"/>
                  </a:cubicBezTo>
                  <a:lnTo>
                    <a:pt x="2127"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79"/>
            <p:cNvSpPr/>
            <p:nvPr/>
          </p:nvSpPr>
          <p:spPr>
            <a:xfrm>
              <a:off x="5231203" y="2258268"/>
              <a:ext cx="444883" cy="138874"/>
            </a:xfrm>
            <a:custGeom>
              <a:rect b="b" l="l" r="r" t="t"/>
              <a:pathLst>
                <a:path extrusionOk="0" h="6103" w="19551">
                  <a:moveTo>
                    <a:pt x="15209" y="0"/>
                  </a:moveTo>
                  <a:cubicBezTo>
                    <a:pt x="14977" y="0"/>
                    <a:pt x="14720" y="124"/>
                    <a:pt x="14565" y="215"/>
                  </a:cubicBezTo>
                  <a:cubicBezTo>
                    <a:pt x="14481" y="243"/>
                    <a:pt x="14390" y="298"/>
                    <a:pt x="14306" y="361"/>
                  </a:cubicBezTo>
                  <a:cubicBezTo>
                    <a:pt x="14271" y="389"/>
                    <a:pt x="14216" y="417"/>
                    <a:pt x="14188" y="417"/>
                  </a:cubicBezTo>
                  <a:cubicBezTo>
                    <a:pt x="14188" y="389"/>
                    <a:pt x="14160" y="361"/>
                    <a:pt x="14160" y="333"/>
                  </a:cubicBezTo>
                  <a:cubicBezTo>
                    <a:pt x="14068" y="159"/>
                    <a:pt x="13926" y="94"/>
                    <a:pt x="13776" y="94"/>
                  </a:cubicBezTo>
                  <a:cubicBezTo>
                    <a:pt x="13594" y="94"/>
                    <a:pt x="13399" y="188"/>
                    <a:pt x="13258" y="298"/>
                  </a:cubicBezTo>
                  <a:cubicBezTo>
                    <a:pt x="12964" y="508"/>
                    <a:pt x="12817" y="823"/>
                    <a:pt x="12733" y="1145"/>
                  </a:cubicBezTo>
                  <a:lnTo>
                    <a:pt x="12733" y="1173"/>
                  </a:lnTo>
                  <a:cubicBezTo>
                    <a:pt x="12684" y="1163"/>
                    <a:pt x="12638" y="1160"/>
                    <a:pt x="12594" y="1160"/>
                  </a:cubicBezTo>
                  <a:cubicBezTo>
                    <a:pt x="12504" y="1160"/>
                    <a:pt x="12419" y="1173"/>
                    <a:pt x="12321" y="1173"/>
                  </a:cubicBezTo>
                  <a:cubicBezTo>
                    <a:pt x="12279" y="1190"/>
                    <a:pt x="12235" y="1190"/>
                    <a:pt x="12191" y="1190"/>
                  </a:cubicBezTo>
                  <a:cubicBezTo>
                    <a:pt x="12148" y="1190"/>
                    <a:pt x="12104" y="1190"/>
                    <a:pt x="12062" y="1207"/>
                  </a:cubicBezTo>
                  <a:cubicBezTo>
                    <a:pt x="11943" y="1235"/>
                    <a:pt x="11859" y="1291"/>
                    <a:pt x="11768" y="1319"/>
                  </a:cubicBezTo>
                  <a:cubicBezTo>
                    <a:pt x="11621" y="1410"/>
                    <a:pt x="11509" y="1522"/>
                    <a:pt x="11391" y="1669"/>
                  </a:cubicBezTo>
                  <a:cubicBezTo>
                    <a:pt x="11300" y="1760"/>
                    <a:pt x="11216" y="1844"/>
                    <a:pt x="11160" y="1963"/>
                  </a:cubicBezTo>
                  <a:cubicBezTo>
                    <a:pt x="11125" y="1991"/>
                    <a:pt x="11125" y="2019"/>
                    <a:pt x="11097" y="2047"/>
                  </a:cubicBezTo>
                  <a:cubicBezTo>
                    <a:pt x="11069" y="2082"/>
                    <a:pt x="11041" y="2109"/>
                    <a:pt x="11041" y="2137"/>
                  </a:cubicBezTo>
                  <a:cubicBezTo>
                    <a:pt x="11013" y="2047"/>
                    <a:pt x="10950" y="1991"/>
                    <a:pt x="10922" y="1935"/>
                  </a:cubicBezTo>
                  <a:cubicBezTo>
                    <a:pt x="10866" y="1760"/>
                    <a:pt x="10810" y="1585"/>
                    <a:pt x="10719" y="1438"/>
                  </a:cubicBezTo>
                  <a:cubicBezTo>
                    <a:pt x="10635" y="1263"/>
                    <a:pt x="10489" y="1089"/>
                    <a:pt x="10314" y="1089"/>
                  </a:cubicBezTo>
                  <a:cubicBezTo>
                    <a:pt x="10251" y="1033"/>
                    <a:pt x="10167" y="970"/>
                    <a:pt x="10076" y="914"/>
                  </a:cubicBezTo>
                  <a:cubicBezTo>
                    <a:pt x="10016" y="886"/>
                    <a:pt x="9953" y="874"/>
                    <a:pt x="9888" y="874"/>
                  </a:cubicBezTo>
                  <a:cubicBezTo>
                    <a:pt x="9673" y="874"/>
                    <a:pt x="9442" y="1004"/>
                    <a:pt x="9265" y="1117"/>
                  </a:cubicBezTo>
                  <a:cubicBezTo>
                    <a:pt x="9146" y="1207"/>
                    <a:pt x="9027" y="1319"/>
                    <a:pt x="8943" y="1438"/>
                  </a:cubicBezTo>
                  <a:cubicBezTo>
                    <a:pt x="8852" y="1522"/>
                    <a:pt x="8768" y="1613"/>
                    <a:pt x="8741" y="1732"/>
                  </a:cubicBezTo>
                  <a:lnTo>
                    <a:pt x="8741" y="1844"/>
                  </a:lnTo>
                  <a:cubicBezTo>
                    <a:pt x="8650" y="1872"/>
                    <a:pt x="8566" y="1935"/>
                    <a:pt x="8503" y="1991"/>
                  </a:cubicBezTo>
                  <a:cubicBezTo>
                    <a:pt x="8475" y="1935"/>
                    <a:pt x="8447" y="1844"/>
                    <a:pt x="8419" y="1788"/>
                  </a:cubicBezTo>
                  <a:cubicBezTo>
                    <a:pt x="8391" y="1669"/>
                    <a:pt x="8300" y="1613"/>
                    <a:pt x="8216" y="1585"/>
                  </a:cubicBezTo>
                  <a:lnTo>
                    <a:pt x="8216" y="1522"/>
                  </a:lnTo>
                  <a:cubicBezTo>
                    <a:pt x="8188" y="1319"/>
                    <a:pt x="7978" y="1235"/>
                    <a:pt x="7804" y="1117"/>
                  </a:cubicBezTo>
                  <a:cubicBezTo>
                    <a:pt x="7689" y="1039"/>
                    <a:pt x="7562" y="988"/>
                    <a:pt x="7431" y="988"/>
                  </a:cubicBezTo>
                  <a:cubicBezTo>
                    <a:pt x="7362" y="988"/>
                    <a:pt x="7293" y="1001"/>
                    <a:pt x="7223" y="1033"/>
                  </a:cubicBezTo>
                  <a:cubicBezTo>
                    <a:pt x="7104" y="1061"/>
                    <a:pt x="6964" y="1173"/>
                    <a:pt x="6874" y="1291"/>
                  </a:cubicBezTo>
                  <a:cubicBezTo>
                    <a:pt x="6874" y="1235"/>
                    <a:pt x="6846" y="1173"/>
                    <a:pt x="6846" y="1117"/>
                  </a:cubicBezTo>
                  <a:cubicBezTo>
                    <a:pt x="6846" y="914"/>
                    <a:pt x="6790" y="683"/>
                    <a:pt x="6615" y="536"/>
                  </a:cubicBezTo>
                  <a:cubicBezTo>
                    <a:pt x="6468" y="417"/>
                    <a:pt x="6230" y="271"/>
                    <a:pt x="6027" y="271"/>
                  </a:cubicBezTo>
                  <a:cubicBezTo>
                    <a:pt x="6004" y="268"/>
                    <a:pt x="5982" y="266"/>
                    <a:pt x="5960" y="266"/>
                  </a:cubicBezTo>
                  <a:cubicBezTo>
                    <a:pt x="5762" y="266"/>
                    <a:pt x="5604" y="373"/>
                    <a:pt x="5447" y="473"/>
                  </a:cubicBezTo>
                  <a:cubicBezTo>
                    <a:pt x="5447" y="445"/>
                    <a:pt x="5419" y="417"/>
                    <a:pt x="5391" y="389"/>
                  </a:cubicBezTo>
                  <a:cubicBezTo>
                    <a:pt x="5272" y="298"/>
                    <a:pt x="5097" y="243"/>
                    <a:pt x="4951" y="243"/>
                  </a:cubicBezTo>
                  <a:cubicBezTo>
                    <a:pt x="4629" y="243"/>
                    <a:pt x="4370" y="473"/>
                    <a:pt x="4168" y="711"/>
                  </a:cubicBezTo>
                  <a:cubicBezTo>
                    <a:pt x="4049" y="823"/>
                    <a:pt x="3902" y="970"/>
                    <a:pt x="3783" y="1117"/>
                  </a:cubicBezTo>
                  <a:cubicBezTo>
                    <a:pt x="3818" y="1145"/>
                    <a:pt x="3818" y="1145"/>
                    <a:pt x="3846" y="1173"/>
                  </a:cubicBezTo>
                  <a:cubicBezTo>
                    <a:pt x="3902" y="1347"/>
                    <a:pt x="3958" y="1697"/>
                    <a:pt x="3818" y="1844"/>
                  </a:cubicBezTo>
                  <a:cubicBezTo>
                    <a:pt x="3727" y="1963"/>
                    <a:pt x="3580" y="1963"/>
                    <a:pt x="3496" y="2047"/>
                  </a:cubicBezTo>
                  <a:cubicBezTo>
                    <a:pt x="3377" y="2165"/>
                    <a:pt x="3349" y="2312"/>
                    <a:pt x="3293" y="2431"/>
                  </a:cubicBezTo>
                  <a:cubicBezTo>
                    <a:pt x="3203" y="2543"/>
                    <a:pt x="3119" y="2606"/>
                    <a:pt x="2972" y="2634"/>
                  </a:cubicBezTo>
                  <a:cubicBezTo>
                    <a:pt x="2881" y="2662"/>
                    <a:pt x="2825" y="2662"/>
                    <a:pt x="2734" y="2718"/>
                  </a:cubicBezTo>
                  <a:cubicBezTo>
                    <a:pt x="2678" y="2746"/>
                    <a:pt x="2650" y="2809"/>
                    <a:pt x="2594" y="2837"/>
                  </a:cubicBezTo>
                  <a:cubicBezTo>
                    <a:pt x="2517" y="2879"/>
                    <a:pt x="2436" y="2895"/>
                    <a:pt x="2352" y="2895"/>
                  </a:cubicBezTo>
                  <a:cubicBezTo>
                    <a:pt x="2145" y="2895"/>
                    <a:pt x="1924" y="2801"/>
                    <a:pt x="1720" y="2781"/>
                  </a:cubicBezTo>
                  <a:cubicBezTo>
                    <a:pt x="1657" y="2865"/>
                    <a:pt x="1601" y="2921"/>
                    <a:pt x="1510" y="3012"/>
                  </a:cubicBezTo>
                  <a:cubicBezTo>
                    <a:pt x="1482" y="3012"/>
                    <a:pt x="1454" y="3039"/>
                    <a:pt x="1427" y="3039"/>
                  </a:cubicBezTo>
                  <a:cubicBezTo>
                    <a:pt x="1399" y="3039"/>
                    <a:pt x="1399" y="3067"/>
                    <a:pt x="1399" y="3067"/>
                  </a:cubicBezTo>
                  <a:cubicBezTo>
                    <a:pt x="1482" y="3130"/>
                    <a:pt x="1510" y="3242"/>
                    <a:pt x="1601" y="3305"/>
                  </a:cubicBezTo>
                  <a:cubicBezTo>
                    <a:pt x="1720" y="3361"/>
                    <a:pt x="1685" y="3508"/>
                    <a:pt x="1573" y="3536"/>
                  </a:cubicBezTo>
                  <a:cubicBezTo>
                    <a:pt x="1280" y="3655"/>
                    <a:pt x="1133" y="3941"/>
                    <a:pt x="986" y="4207"/>
                  </a:cubicBezTo>
                  <a:cubicBezTo>
                    <a:pt x="1021" y="4291"/>
                    <a:pt x="1021" y="4410"/>
                    <a:pt x="958" y="4529"/>
                  </a:cubicBezTo>
                  <a:cubicBezTo>
                    <a:pt x="811" y="4816"/>
                    <a:pt x="497" y="4844"/>
                    <a:pt x="231" y="4990"/>
                  </a:cubicBezTo>
                  <a:cubicBezTo>
                    <a:pt x="56" y="5109"/>
                    <a:pt x="0" y="5312"/>
                    <a:pt x="84" y="5515"/>
                  </a:cubicBezTo>
                  <a:cubicBezTo>
                    <a:pt x="147" y="5578"/>
                    <a:pt x="175" y="5634"/>
                    <a:pt x="231" y="5690"/>
                  </a:cubicBezTo>
                  <a:cubicBezTo>
                    <a:pt x="524" y="5808"/>
                    <a:pt x="755" y="5892"/>
                    <a:pt x="1077" y="5892"/>
                  </a:cubicBezTo>
                  <a:cubicBezTo>
                    <a:pt x="1252" y="5910"/>
                    <a:pt x="1433" y="5910"/>
                    <a:pt x="1619" y="5910"/>
                  </a:cubicBezTo>
                  <a:cubicBezTo>
                    <a:pt x="1804" y="5910"/>
                    <a:pt x="1993" y="5910"/>
                    <a:pt x="2182" y="5927"/>
                  </a:cubicBezTo>
                  <a:cubicBezTo>
                    <a:pt x="2559" y="5927"/>
                    <a:pt x="2944" y="5927"/>
                    <a:pt x="3321" y="5892"/>
                  </a:cubicBezTo>
                  <a:cubicBezTo>
                    <a:pt x="3475" y="5892"/>
                    <a:pt x="3617" y="5880"/>
                    <a:pt x="3754" y="5880"/>
                  </a:cubicBezTo>
                  <a:cubicBezTo>
                    <a:pt x="3823" y="5880"/>
                    <a:pt x="3890" y="5883"/>
                    <a:pt x="3958" y="5892"/>
                  </a:cubicBezTo>
                  <a:cubicBezTo>
                    <a:pt x="4195" y="5927"/>
                    <a:pt x="4426" y="5927"/>
                    <a:pt x="4657" y="5955"/>
                  </a:cubicBezTo>
                  <a:cubicBezTo>
                    <a:pt x="4979" y="5955"/>
                    <a:pt x="5272" y="6011"/>
                    <a:pt x="5594" y="6011"/>
                  </a:cubicBezTo>
                  <a:cubicBezTo>
                    <a:pt x="6055" y="6011"/>
                    <a:pt x="6552" y="6039"/>
                    <a:pt x="7020" y="6039"/>
                  </a:cubicBezTo>
                  <a:cubicBezTo>
                    <a:pt x="7398" y="6039"/>
                    <a:pt x="7776" y="6039"/>
                    <a:pt x="8153" y="6067"/>
                  </a:cubicBezTo>
                  <a:cubicBezTo>
                    <a:pt x="8328" y="6067"/>
                    <a:pt x="8566" y="6067"/>
                    <a:pt x="8741" y="6102"/>
                  </a:cubicBezTo>
                  <a:cubicBezTo>
                    <a:pt x="8971" y="6039"/>
                    <a:pt x="9237" y="6039"/>
                    <a:pt x="9468" y="6039"/>
                  </a:cubicBezTo>
                  <a:cubicBezTo>
                    <a:pt x="9761" y="6039"/>
                    <a:pt x="10076" y="5983"/>
                    <a:pt x="10398" y="5983"/>
                  </a:cubicBezTo>
                  <a:cubicBezTo>
                    <a:pt x="10559" y="5969"/>
                    <a:pt x="10726" y="5962"/>
                    <a:pt x="10894" y="5962"/>
                  </a:cubicBezTo>
                  <a:cubicBezTo>
                    <a:pt x="11062" y="5962"/>
                    <a:pt x="11230" y="5969"/>
                    <a:pt x="11391" y="5983"/>
                  </a:cubicBezTo>
                  <a:lnTo>
                    <a:pt x="11684" y="5983"/>
                  </a:lnTo>
                  <a:cubicBezTo>
                    <a:pt x="11743" y="5974"/>
                    <a:pt x="11804" y="5971"/>
                    <a:pt x="11866" y="5971"/>
                  </a:cubicBezTo>
                  <a:cubicBezTo>
                    <a:pt x="11991" y="5971"/>
                    <a:pt x="12120" y="5983"/>
                    <a:pt x="12237" y="5983"/>
                  </a:cubicBezTo>
                  <a:lnTo>
                    <a:pt x="13369" y="5983"/>
                  </a:lnTo>
                  <a:cubicBezTo>
                    <a:pt x="13747" y="5955"/>
                    <a:pt x="14132" y="5955"/>
                    <a:pt x="14509" y="5927"/>
                  </a:cubicBezTo>
                  <a:cubicBezTo>
                    <a:pt x="14772" y="5903"/>
                    <a:pt x="15047" y="5869"/>
                    <a:pt x="15318" y="5869"/>
                  </a:cubicBezTo>
                  <a:cubicBezTo>
                    <a:pt x="15437" y="5869"/>
                    <a:pt x="15555" y="5875"/>
                    <a:pt x="15670" y="5892"/>
                  </a:cubicBezTo>
                  <a:cubicBezTo>
                    <a:pt x="15705" y="5892"/>
                    <a:pt x="15733" y="5927"/>
                    <a:pt x="15733" y="5955"/>
                  </a:cubicBezTo>
                  <a:cubicBezTo>
                    <a:pt x="15964" y="5927"/>
                    <a:pt x="16194" y="5892"/>
                    <a:pt x="16432" y="5892"/>
                  </a:cubicBezTo>
                  <a:cubicBezTo>
                    <a:pt x="16607" y="5864"/>
                    <a:pt x="16782" y="5864"/>
                    <a:pt x="16957" y="5836"/>
                  </a:cubicBezTo>
                  <a:cubicBezTo>
                    <a:pt x="17068" y="5808"/>
                    <a:pt x="17215" y="5808"/>
                    <a:pt x="17334" y="5808"/>
                  </a:cubicBezTo>
                  <a:lnTo>
                    <a:pt x="17418" y="5808"/>
                  </a:lnTo>
                  <a:cubicBezTo>
                    <a:pt x="17565" y="5808"/>
                    <a:pt x="17712" y="5780"/>
                    <a:pt x="17859" y="5780"/>
                  </a:cubicBezTo>
                  <a:cubicBezTo>
                    <a:pt x="18061" y="5780"/>
                    <a:pt x="18292" y="5780"/>
                    <a:pt x="18502" y="5718"/>
                  </a:cubicBezTo>
                  <a:cubicBezTo>
                    <a:pt x="18733" y="5606"/>
                    <a:pt x="18963" y="5543"/>
                    <a:pt x="19229" y="5487"/>
                  </a:cubicBezTo>
                  <a:cubicBezTo>
                    <a:pt x="19460" y="5431"/>
                    <a:pt x="19516" y="5165"/>
                    <a:pt x="19404" y="5018"/>
                  </a:cubicBezTo>
                  <a:cubicBezTo>
                    <a:pt x="19404" y="4990"/>
                    <a:pt x="19432" y="4990"/>
                    <a:pt x="19432" y="4990"/>
                  </a:cubicBezTo>
                  <a:cubicBezTo>
                    <a:pt x="19460" y="4934"/>
                    <a:pt x="19488" y="4906"/>
                    <a:pt x="19551" y="4844"/>
                  </a:cubicBezTo>
                  <a:cubicBezTo>
                    <a:pt x="19488" y="4816"/>
                    <a:pt x="19432" y="4760"/>
                    <a:pt x="19432" y="4669"/>
                  </a:cubicBezTo>
                  <a:lnTo>
                    <a:pt x="19432" y="4613"/>
                  </a:lnTo>
                  <a:lnTo>
                    <a:pt x="19432" y="4438"/>
                  </a:lnTo>
                  <a:cubicBezTo>
                    <a:pt x="19404" y="4410"/>
                    <a:pt x="19341" y="4382"/>
                    <a:pt x="19313" y="4354"/>
                  </a:cubicBezTo>
                  <a:cubicBezTo>
                    <a:pt x="19187" y="4298"/>
                    <a:pt x="19062" y="4287"/>
                    <a:pt x="18936" y="4287"/>
                  </a:cubicBezTo>
                  <a:cubicBezTo>
                    <a:pt x="18859" y="4287"/>
                    <a:pt x="18782" y="4291"/>
                    <a:pt x="18705" y="4291"/>
                  </a:cubicBezTo>
                  <a:cubicBezTo>
                    <a:pt x="18558" y="4291"/>
                    <a:pt x="18439" y="4144"/>
                    <a:pt x="18502" y="4032"/>
                  </a:cubicBezTo>
                  <a:cubicBezTo>
                    <a:pt x="18586" y="3830"/>
                    <a:pt x="18733" y="3711"/>
                    <a:pt x="18705" y="3480"/>
                  </a:cubicBezTo>
                  <a:cubicBezTo>
                    <a:pt x="18705" y="3242"/>
                    <a:pt x="18614" y="3039"/>
                    <a:pt x="18558" y="2837"/>
                  </a:cubicBezTo>
                  <a:cubicBezTo>
                    <a:pt x="18439" y="2634"/>
                    <a:pt x="18236" y="2571"/>
                    <a:pt x="18208" y="2312"/>
                  </a:cubicBezTo>
                  <a:cubicBezTo>
                    <a:pt x="18180" y="2221"/>
                    <a:pt x="18180" y="2109"/>
                    <a:pt x="18152" y="2019"/>
                  </a:cubicBezTo>
                  <a:cubicBezTo>
                    <a:pt x="18117" y="1963"/>
                    <a:pt x="18117" y="1935"/>
                    <a:pt x="18089" y="1872"/>
                  </a:cubicBezTo>
                  <a:cubicBezTo>
                    <a:pt x="18033" y="1872"/>
                    <a:pt x="18005" y="1872"/>
                    <a:pt x="17942" y="1907"/>
                  </a:cubicBezTo>
                  <a:cubicBezTo>
                    <a:pt x="17859" y="1907"/>
                    <a:pt x="17803" y="1935"/>
                    <a:pt x="17712" y="1935"/>
                  </a:cubicBezTo>
                  <a:cubicBezTo>
                    <a:pt x="17656" y="1760"/>
                    <a:pt x="17537" y="1585"/>
                    <a:pt x="17362" y="1494"/>
                  </a:cubicBezTo>
                  <a:cubicBezTo>
                    <a:pt x="17306" y="1522"/>
                    <a:pt x="17243" y="1522"/>
                    <a:pt x="17187" y="1522"/>
                  </a:cubicBezTo>
                  <a:cubicBezTo>
                    <a:pt x="17102" y="1547"/>
                    <a:pt x="17021" y="1569"/>
                    <a:pt x="16938" y="1569"/>
                  </a:cubicBezTo>
                  <a:cubicBezTo>
                    <a:pt x="16905" y="1569"/>
                    <a:pt x="16872" y="1565"/>
                    <a:pt x="16838" y="1557"/>
                  </a:cubicBezTo>
                  <a:cubicBezTo>
                    <a:pt x="16782" y="1557"/>
                    <a:pt x="16754" y="1494"/>
                    <a:pt x="16719" y="1466"/>
                  </a:cubicBezTo>
                  <a:cubicBezTo>
                    <a:pt x="16663" y="1466"/>
                    <a:pt x="16607" y="1466"/>
                    <a:pt x="16579" y="1494"/>
                  </a:cubicBezTo>
                  <a:cubicBezTo>
                    <a:pt x="16544" y="1522"/>
                    <a:pt x="16516" y="1522"/>
                    <a:pt x="16516" y="1522"/>
                  </a:cubicBezTo>
                  <a:lnTo>
                    <a:pt x="16488" y="1522"/>
                  </a:lnTo>
                  <a:cubicBezTo>
                    <a:pt x="16488" y="1466"/>
                    <a:pt x="16432" y="1410"/>
                    <a:pt x="16404" y="1382"/>
                  </a:cubicBezTo>
                  <a:cubicBezTo>
                    <a:pt x="16544" y="1235"/>
                    <a:pt x="16579" y="1061"/>
                    <a:pt x="16432" y="858"/>
                  </a:cubicBezTo>
                  <a:cubicBezTo>
                    <a:pt x="16369" y="767"/>
                    <a:pt x="16285" y="739"/>
                    <a:pt x="16194" y="711"/>
                  </a:cubicBezTo>
                  <a:cubicBezTo>
                    <a:pt x="16181" y="750"/>
                    <a:pt x="16137" y="771"/>
                    <a:pt x="16087" y="771"/>
                  </a:cubicBezTo>
                  <a:cubicBezTo>
                    <a:pt x="16030" y="771"/>
                    <a:pt x="15966" y="743"/>
                    <a:pt x="15936" y="683"/>
                  </a:cubicBezTo>
                  <a:cubicBezTo>
                    <a:pt x="15908" y="508"/>
                    <a:pt x="15845" y="215"/>
                    <a:pt x="15670" y="124"/>
                  </a:cubicBezTo>
                  <a:cubicBezTo>
                    <a:pt x="15642" y="96"/>
                    <a:pt x="15642" y="68"/>
                    <a:pt x="15614" y="40"/>
                  </a:cubicBezTo>
                  <a:lnTo>
                    <a:pt x="15411" y="40"/>
                  </a:lnTo>
                  <a:cubicBezTo>
                    <a:pt x="15349" y="12"/>
                    <a:pt x="15280" y="0"/>
                    <a:pt x="1520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79"/>
            <p:cNvSpPr/>
            <p:nvPr/>
          </p:nvSpPr>
          <p:spPr>
            <a:xfrm>
              <a:off x="5232478" y="2275130"/>
              <a:ext cx="316954" cy="122012"/>
            </a:xfrm>
            <a:custGeom>
              <a:rect b="b" l="l" r="r" t="t"/>
              <a:pathLst>
                <a:path extrusionOk="0" h="5362" w="13929">
                  <a:moveTo>
                    <a:pt x="5650" y="2851"/>
                  </a:moveTo>
                  <a:lnTo>
                    <a:pt x="5685" y="2879"/>
                  </a:lnTo>
                  <a:lnTo>
                    <a:pt x="5594" y="2879"/>
                  </a:lnTo>
                  <a:cubicBezTo>
                    <a:pt x="5622" y="2879"/>
                    <a:pt x="5622" y="2879"/>
                    <a:pt x="5650" y="2851"/>
                  </a:cubicBezTo>
                  <a:close/>
                  <a:moveTo>
                    <a:pt x="2042" y="4137"/>
                  </a:moveTo>
                  <a:cubicBezTo>
                    <a:pt x="2042" y="4137"/>
                    <a:pt x="2042" y="4165"/>
                    <a:pt x="2014" y="4165"/>
                  </a:cubicBezTo>
                  <a:lnTo>
                    <a:pt x="2014" y="4137"/>
                  </a:lnTo>
                  <a:close/>
                  <a:moveTo>
                    <a:pt x="4835" y="1"/>
                  </a:moveTo>
                  <a:cubicBezTo>
                    <a:pt x="4780" y="1"/>
                    <a:pt x="4723" y="9"/>
                    <a:pt x="4664" y="26"/>
                  </a:cubicBezTo>
                  <a:cubicBezTo>
                    <a:pt x="4314" y="117"/>
                    <a:pt x="4195" y="432"/>
                    <a:pt x="4139" y="753"/>
                  </a:cubicBezTo>
                  <a:cubicBezTo>
                    <a:pt x="4139" y="844"/>
                    <a:pt x="4112" y="900"/>
                    <a:pt x="4112" y="991"/>
                  </a:cubicBezTo>
                  <a:cubicBezTo>
                    <a:pt x="4091" y="979"/>
                    <a:pt x="4070" y="975"/>
                    <a:pt x="4051" y="975"/>
                  </a:cubicBezTo>
                  <a:cubicBezTo>
                    <a:pt x="4011" y="975"/>
                    <a:pt x="3974" y="991"/>
                    <a:pt x="3937" y="991"/>
                  </a:cubicBezTo>
                  <a:cubicBezTo>
                    <a:pt x="3874" y="1019"/>
                    <a:pt x="3846" y="1019"/>
                    <a:pt x="3818" y="1047"/>
                  </a:cubicBezTo>
                  <a:cubicBezTo>
                    <a:pt x="3790" y="1075"/>
                    <a:pt x="3790" y="1103"/>
                    <a:pt x="3762" y="1103"/>
                  </a:cubicBezTo>
                  <a:cubicBezTo>
                    <a:pt x="3727" y="1166"/>
                    <a:pt x="3671" y="1194"/>
                    <a:pt x="3615" y="1222"/>
                  </a:cubicBezTo>
                  <a:cubicBezTo>
                    <a:pt x="3587" y="1250"/>
                    <a:pt x="3552" y="1306"/>
                    <a:pt x="3524" y="1341"/>
                  </a:cubicBezTo>
                  <a:cubicBezTo>
                    <a:pt x="3505" y="1360"/>
                    <a:pt x="3473" y="1405"/>
                    <a:pt x="3472" y="1405"/>
                  </a:cubicBezTo>
                  <a:cubicBezTo>
                    <a:pt x="3472" y="1405"/>
                    <a:pt x="3478" y="1395"/>
                    <a:pt x="3496" y="1368"/>
                  </a:cubicBezTo>
                  <a:lnTo>
                    <a:pt x="3496" y="1368"/>
                  </a:lnTo>
                  <a:cubicBezTo>
                    <a:pt x="3349" y="1571"/>
                    <a:pt x="3203" y="1802"/>
                    <a:pt x="3063" y="2005"/>
                  </a:cubicBezTo>
                  <a:cubicBezTo>
                    <a:pt x="2888" y="2243"/>
                    <a:pt x="2622" y="2473"/>
                    <a:pt x="2538" y="2767"/>
                  </a:cubicBezTo>
                  <a:cubicBezTo>
                    <a:pt x="2503" y="2879"/>
                    <a:pt x="2475" y="2998"/>
                    <a:pt x="2503" y="3117"/>
                  </a:cubicBezTo>
                  <a:lnTo>
                    <a:pt x="2419" y="3117"/>
                  </a:lnTo>
                  <a:cubicBezTo>
                    <a:pt x="2189" y="3117"/>
                    <a:pt x="1951" y="2970"/>
                    <a:pt x="1720" y="2942"/>
                  </a:cubicBezTo>
                  <a:cubicBezTo>
                    <a:pt x="1681" y="2937"/>
                    <a:pt x="1643" y="2935"/>
                    <a:pt x="1607" y="2935"/>
                  </a:cubicBezTo>
                  <a:cubicBezTo>
                    <a:pt x="1431" y="2935"/>
                    <a:pt x="1290" y="2990"/>
                    <a:pt x="1168" y="3089"/>
                  </a:cubicBezTo>
                  <a:cubicBezTo>
                    <a:pt x="1105" y="3173"/>
                    <a:pt x="1049" y="3263"/>
                    <a:pt x="993" y="3375"/>
                  </a:cubicBezTo>
                  <a:cubicBezTo>
                    <a:pt x="993" y="3403"/>
                    <a:pt x="965" y="3438"/>
                    <a:pt x="965" y="3466"/>
                  </a:cubicBezTo>
                  <a:lnTo>
                    <a:pt x="930" y="3466"/>
                  </a:lnTo>
                  <a:cubicBezTo>
                    <a:pt x="965" y="3550"/>
                    <a:pt x="965" y="3669"/>
                    <a:pt x="902" y="3788"/>
                  </a:cubicBezTo>
                  <a:cubicBezTo>
                    <a:pt x="755" y="4075"/>
                    <a:pt x="441" y="4103"/>
                    <a:pt x="175" y="4249"/>
                  </a:cubicBezTo>
                  <a:cubicBezTo>
                    <a:pt x="147" y="4277"/>
                    <a:pt x="91" y="4340"/>
                    <a:pt x="56" y="4368"/>
                  </a:cubicBezTo>
                  <a:cubicBezTo>
                    <a:pt x="0" y="4599"/>
                    <a:pt x="91" y="4865"/>
                    <a:pt x="378" y="4949"/>
                  </a:cubicBezTo>
                  <a:cubicBezTo>
                    <a:pt x="496" y="4977"/>
                    <a:pt x="643" y="4977"/>
                    <a:pt x="755" y="5012"/>
                  </a:cubicBezTo>
                  <a:cubicBezTo>
                    <a:pt x="846" y="5012"/>
                    <a:pt x="965" y="5039"/>
                    <a:pt x="1049" y="5067"/>
                  </a:cubicBezTo>
                  <a:cubicBezTo>
                    <a:pt x="1224" y="5123"/>
                    <a:pt x="1398" y="5151"/>
                    <a:pt x="1573" y="5186"/>
                  </a:cubicBezTo>
                  <a:lnTo>
                    <a:pt x="2245" y="5186"/>
                  </a:lnTo>
                  <a:cubicBezTo>
                    <a:pt x="2300" y="5151"/>
                    <a:pt x="2363" y="5151"/>
                    <a:pt x="2419" y="5123"/>
                  </a:cubicBezTo>
                  <a:cubicBezTo>
                    <a:pt x="2447" y="5123"/>
                    <a:pt x="2447" y="5151"/>
                    <a:pt x="2475" y="5186"/>
                  </a:cubicBezTo>
                  <a:cubicBezTo>
                    <a:pt x="2741" y="5186"/>
                    <a:pt x="3000" y="5151"/>
                    <a:pt x="3265" y="5151"/>
                  </a:cubicBezTo>
                  <a:cubicBezTo>
                    <a:pt x="3387" y="5151"/>
                    <a:pt x="3504" y="5145"/>
                    <a:pt x="3618" y="5145"/>
                  </a:cubicBezTo>
                  <a:cubicBezTo>
                    <a:pt x="3746" y="5145"/>
                    <a:pt x="3870" y="5153"/>
                    <a:pt x="3993" y="5186"/>
                  </a:cubicBezTo>
                  <a:cubicBezTo>
                    <a:pt x="4077" y="5151"/>
                    <a:pt x="4167" y="5095"/>
                    <a:pt x="4286" y="5067"/>
                  </a:cubicBezTo>
                  <a:cubicBezTo>
                    <a:pt x="4356" y="5039"/>
                    <a:pt x="4428" y="5025"/>
                    <a:pt x="4504" y="5025"/>
                  </a:cubicBezTo>
                  <a:cubicBezTo>
                    <a:pt x="4580" y="5025"/>
                    <a:pt x="4660" y="5039"/>
                    <a:pt x="4748" y="5067"/>
                  </a:cubicBezTo>
                  <a:cubicBezTo>
                    <a:pt x="4983" y="5108"/>
                    <a:pt x="5219" y="5134"/>
                    <a:pt x="5465" y="5134"/>
                  </a:cubicBezTo>
                  <a:cubicBezTo>
                    <a:pt x="5555" y="5134"/>
                    <a:pt x="5647" y="5131"/>
                    <a:pt x="5741" y="5123"/>
                  </a:cubicBezTo>
                  <a:cubicBezTo>
                    <a:pt x="5916" y="5095"/>
                    <a:pt x="6090" y="5067"/>
                    <a:pt x="6265" y="5067"/>
                  </a:cubicBezTo>
                  <a:cubicBezTo>
                    <a:pt x="6440" y="5095"/>
                    <a:pt x="6587" y="5151"/>
                    <a:pt x="6734" y="5186"/>
                  </a:cubicBezTo>
                  <a:cubicBezTo>
                    <a:pt x="6808" y="5210"/>
                    <a:pt x="6881" y="5219"/>
                    <a:pt x="6955" y="5219"/>
                  </a:cubicBezTo>
                  <a:cubicBezTo>
                    <a:pt x="7056" y="5219"/>
                    <a:pt x="7157" y="5202"/>
                    <a:pt x="7258" y="5186"/>
                  </a:cubicBezTo>
                  <a:cubicBezTo>
                    <a:pt x="7328" y="5169"/>
                    <a:pt x="7372" y="5153"/>
                    <a:pt x="7412" y="5153"/>
                  </a:cubicBezTo>
                  <a:cubicBezTo>
                    <a:pt x="7452" y="5153"/>
                    <a:pt x="7489" y="5169"/>
                    <a:pt x="7545" y="5214"/>
                  </a:cubicBezTo>
                  <a:cubicBezTo>
                    <a:pt x="7573" y="5242"/>
                    <a:pt x="7608" y="5270"/>
                    <a:pt x="7664" y="5298"/>
                  </a:cubicBezTo>
                  <a:cubicBezTo>
                    <a:pt x="7810" y="5298"/>
                    <a:pt x="7957" y="5298"/>
                    <a:pt x="8097" y="5326"/>
                  </a:cubicBezTo>
                  <a:cubicBezTo>
                    <a:pt x="8272" y="5326"/>
                    <a:pt x="8482" y="5326"/>
                    <a:pt x="8685" y="5361"/>
                  </a:cubicBezTo>
                  <a:cubicBezTo>
                    <a:pt x="8915" y="5298"/>
                    <a:pt x="9146" y="5298"/>
                    <a:pt x="9412" y="5298"/>
                  </a:cubicBezTo>
                  <a:cubicBezTo>
                    <a:pt x="9705" y="5298"/>
                    <a:pt x="10020" y="5242"/>
                    <a:pt x="10342" y="5242"/>
                  </a:cubicBezTo>
                  <a:cubicBezTo>
                    <a:pt x="10503" y="5228"/>
                    <a:pt x="10670" y="5221"/>
                    <a:pt x="10838" y="5221"/>
                  </a:cubicBezTo>
                  <a:cubicBezTo>
                    <a:pt x="11006" y="5221"/>
                    <a:pt x="11174" y="5228"/>
                    <a:pt x="11335" y="5242"/>
                  </a:cubicBezTo>
                  <a:lnTo>
                    <a:pt x="11628" y="5242"/>
                  </a:lnTo>
                  <a:cubicBezTo>
                    <a:pt x="11687" y="5233"/>
                    <a:pt x="11748" y="5230"/>
                    <a:pt x="11810" y="5230"/>
                  </a:cubicBezTo>
                  <a:cubicBezTo>
                    <a:pt x="11935" y="5230"/>
                    <a:pt x="12064" y="5242"/>
                    <a:pt x="12181" y="5242"/>
                  </a:cubicBezTo>
                  <a:lnTo>
                    <a:pt x="13313" y="5242"/>
                  </a:lnTo>
                  <a:cubicBezTo>
                    <a:pt x="13488" y="5242"/>
                    <a:pt x="13635" y="5214"/>
                    <a:pt x="13810" y="5214"/>
                  </a:cubicBezTo>
                  <a:cubicBezTo>
                    <a:pt x="13929" y="4949"/>
                    <a:pt x="13782" y="4599"/>
                    <a:pt x="13516" y="4452"/>
                  </a:cubicBezTo>
                  <a:cubicBezTo>
                    <a:pt x="13408" y="4382"/>
                    <a:pt x="13305" y="4354"/>
                    <a:pt x="13207" y="4354"/>
                  </a:cubicBezTo>
                  <a:cubicBezTo>
                    <a:pt x="13019" y="4354"/>
                    <a:pt x="12847" y="4456"/>
                    <a:pt x="12677" y="4571"/>
                  </a:cubicBezTo>
                  <a:cubicBezTo>
                    <a:pt x="12586" y="4627"/>
                    <a:pt x="12502" y="4690"/>
                    <a:pt x="12383" y="4718"/>
                  </a:cubicBezTo>
                  <a:cubicBezTo>
                    <a:pt x="12357" y="4726"/>
                    <a:pt x="12328" y="4729"/>
                    <a:pt x="12299" y="4729"/>
                  </a:cubicBezTo>
                  <a:cubicBezTo>
                    <a:pt x="12226" y="4729"/>
                    <a:pt x="12146" y="4710"/>
                    <a:pt x="12062" y="4690"/>
                  </a:cubicBezTo>
                  <a:cubicBezTo>
                    <a:pt x="11889" y="4673"/>
                    <a:pt x="11698" y="4655"/>
                    <a:pt x="11511" y="4655"/>
                  </a:cubicBezTo>
                  <a:cubicBezTo>
                    <a:pt x="11379" y="4655"/>
                    <a:pt x="11250" y="4664"/>
                    <a:pt x="11132" y="4690"/>
                  </a:cubicBezTo>
                  <a:lnTo>
                    <a:pt x="10810" y="4690"/>
                  </a:lnTo>
                  <a:cubicBezTo>
                    <a:pt x="10754" y="4627"/>
                    <a:pt x="10691" y="4571"/>
                    <a:pt x="10607" y="4543"/>
                  </a:cubicBezTo>
                  <a:cubicBezTo>
                    <a:pt x="10490" y="4463"/>
                    <a:pt x="10359" y="4437"/>
                    <a:pt x="10223" y="4437"/>
                  </a:cubicBezTo>
                  <a:cubicBezTo>
                    <a:pt x="10156" y="4437"/>
                    <a:pt x="10089" y="4443"/>
                    <a:pt x="10020" y="4452"/>
                  </a:cubicBezTo>
                  <a:cubicBezTo>
                    <a:pt x="9964" y="4487"/>
                    <a:pt x="9908" y="4515"/>
                    <a:pt x="9817" y="4543"/>
                  </a:cubicBezTo>
                  <a:cubicBezTo>
                    <a:pt x="9789" y="4543"/>
                    <a:pt x="9761" y="4571"/>
                    <a:pt x="9705" y="4571"/>
                  </a:cubicBezTo>
                  <a:lnTo>
                    <a:pt x="9705" y="4599"/>
                  </a:lnTo>
                  <a:cubicBezTo>
                    <a:pt x="9587" y="4543"/>
                    <a:pt x="9496" y="4487"/>
                    <a:pt x="9384" y="4452"/>
                  </a:cubicBezTo>
                  <a:cubicBezTo>
                    <a:pt x="9310" y="4438"/>
                    <a:pt x="9244" y="4431"/>
                    <a:pt x="9182" y="4431"/>
                  </a:cubicBezTo>
                  <a:cubicBezTo>
                    <a:pt x="9120" y="4431"/>
                    <a:pt x="9062" y="4438"/>
                    <a:pt x="9006" y="4452"/>
                  </a:cubicBezTo>
                  <a:cubicBezTo>
                    <a:pt x="9006" y="4396"/>
                    <a:pt x="8971" y="4312"/>
                    <a:pt x="8971" y="4249"/>
                  </a:cubicBezTo>
                  <a:cubicBezTo>
                    <a:pt x="8915" y="4075"/>
                    <a:pt x="8831" y="3963"/>
                    <a:pt x="8685" y="3900"/>
                  </a:cubicBezTo>
                  <a:cubicBezTo>
                    <a:pt x="8657" y="3753"/>
                    <a:pt x="8594" y="3641"/>
                    <a:pt x="8482" y="3550"/>
                  </a:cubicBezTo>
                  <a:cubicBezTo>
                    <a:pt x="8377" y="3490"/>
                    <a:pt x="8257" y="3441"/>
                    <a:pt x="8133" y="3441"/>
                  </a:cubicBezTo>
                  <a:cubicBezTo>
                    <a:pt x="8084" y="3441"/>
                    <a:pt x="8035" y="3448"/>
                    <a:pt x="7985" y="3466"/>
                  </a:cubicBezTo>
                  <a:cubicBezTo>
                    <a:pt x="7720" y="3550"/>
                    <a:pt x="7608" y="3697"/>
                    <a:pt x="7489" y="3928"/>
                  </a:cubicBezTo>
                  <a:cubicBezTo>
                    <a:pt x="7370" y="4103"/>
                    <a:pt x="7258" y="4249"/>
                    <a:pt x="7223" y="4452"/>
                  </a:cubicBezTo>
                  <a:cubicBezTo>
                    <a:pt x="7195" y="4487"/>
                    <a:pt x="7195" y="4543"/>
                    <a:pt x="7195" y="4571"/>
                  </a:cubicBezTo>
                  <a:cubicBezTo>
                    <a:pt x="7139" y="4571"/>
                    <a:pt x="7048" y="4599"/>
                    <a:pt x="6992" y="4599"/>
                  </a:cubicBezTo>
                  <a:cubicBezTo>
                    <a:pt x="6919" y="4613"/>
                    <a:pt x="6846" y="4620"/>
                    <a:pt x="6776" y="4620"/>
                  </a:cubicBezTo>
                  <a:cubicBezTo>
                    <a:pt x="6707" y="4620"/>
                    <a:pt x="6643" y="4613"/>
                    <a:pt x="6587" y="4599"/>
                  </a:cubicBezTo>
                  <a:lnTo>
                    <a:pt x="6118" y="4599"/>
                  </a:lnTo>
                  <a:cubicBezTo>
                    <a:pt x="5871" y="4647"/>
                    <a:pt x="5623" y="4708"/>
                    <a:pt x="5379" y="4708"/>
                  </a:cubicBezTo>
                  <a:cubicBezTo>
                    <a:pt x="5306" y="4708"/>
                    <a:pt x="5233" y="4703"/>
                    <a:pt x="5160" y="4690"/>
                  </a:cubicBezTo>
                  <a:cubicBezTo>
                    <a:pt x="4867" y="4627"/>
                    <a:pt x="4573" y="4543"/>
                    <a:pt x="4314" y="4487"/>
                  </a:cubicBezTo>
                  <a:cubicBezTo>
                    <a:pt x="4194" y="4463"/>
                    <a:pt x="4073" y="4458"/>
                    <a:pt x="3952" y="4458"/>
                  </a:cubicBezTo>
                  <a:cubicBezTo>
                    <a:pt x="3832" y="4458"/>
                    <a:pt x="3711" y="4463"/>
                    <a:pt x="3591" y="4463"/>
                  </a:cubicBezTo>
                  <a:cubicBezTo>
                    <a:pt x="3510" y="4463"/>
                    <a:pt x="3430" y="4461"/>
                    <a:pt x="3349" y="4452"/>
                  </a:cubicBezTo>
                  <a:lnTo>
                    <a:pt x="3265" y="4452"/>
                  </a:lnTo>
                  <a:cubicBezTo>
                    <a:pt x="3237" y="4424"/>
                    <a:pt x="3203" y="4424"/>
                    <a:pt x="3175" y="4424"/>
                  </a:cubicBezTo>
                  <a:cubicBezTo>
                    <a:pt x="3175" y="4396"/>
                    <a:pt x="3147" y="4368"/>
                    <a:pt x="3119" y="4312"/>
                  </a:cubicBezTo>
                  <a:lnTo>
                    <a:pt x="3203" y="4312"/>
                  </a:lnTo>
                  <a:cubicBezTo>
                    <a:pt x="3293" y="4312"/>
                    <a:pt x="3349" y="4277"/>
                    <a:pt x="3440" y="4277"/>
                  </a:cubicBezTo>
                  <a:cubicBezTo>
                    <a:pt x="3587" y="4277"/>
                    <a:pt x="3671" y="4221"/>
                    <a:pt x="3762" y="4103"/>
                  </a:cubicBezTo>
                  <a:cubicBezTo>
                    <a:pt x="3790" y="4103"/>
                    <a:pt x="3818" y="4075"/>
                    <a:pt x="3846" y="4075"/>
                  </a:cubicBezTo>
                  <a:cubicBezTo>
                    <a:pt x="3937" y="4019"/>
                    <a:pt x="3993" y="3963"/>
                    <a:pt x="4077" y="3900"/>
                  </a:cubicBezTo>
                  <a:lnTo>
                    <a:pt x="4077" y="3928"/>
                  </a:lnTo>
                  <a:cubicBezTo>
                    <a:pt x="4174" y="4048"/>
                    <a:pt x="4309" y="4112"/>
                    <a:pt x="4450" y="4112"/>
                  </a:cubicBezTo>
                  <a:cubicBezTo>
                    <a:pt x="4482" y="4112"/>
                    <a:pt x="4513" y="4109"/>
                    <a:pt x="4545" y="4103"/>
                  </a:cubicBezTo>
                  <a:cubicBezTo>
                    <a:pt x="4692" y="4075"/>
                    <a:pt x="4811" y="3963"/>
                    <a:pt x="4895" y="3872"/>
                  </a:cubicBezTo>
                  <a:lnTo>
                    <a:pt x="4923" y="3844"/>
                  </a:lnTo>
                  <a:cubicBezTo>
                    <a:pt x="5014" y="3900"/>
                    <a:pt x="5097" y="3928"/>
                    <a:pt x="5188" y="3928"/>
                  </a:cubicBezTo>
                  <a:cubicBezTo>
                    <a:pt x="5232" y="3938"/>
                    <a:pt x="5273" y="3942"/>
                    <a:pt x="5312" y="3942"/>
                  </a:cubicBezTo>
                  <a:cubicBezTo>
                    <a:pt x="5403" y="3942"/>
                    <a:pt x="5483" y="3919"/>
                    <a:pt x="5566" y="3900"/>
                  </a:cubicBezTo>
                  <a:cubicBezTo>
                    <a:pt x="5655" y="4030"/>
                    <a:pt x="5806" y="4098"/>
                    <a:pt x="5949" y="4098"/>
                  </a:cubicBezTo>
                  <a:cubicBezTo>
                    <a:pt x="5998" y="4098"/>
                    <a:pt x="6046" y="4090"/>
                    <a:pt x="6090" y="4075"/>
                  </a:cubicBezTo>
                  <a:cubicBezTo>
                    <a:pt x="6265" y="4047"/>
                    <a:pt x="6412" y="3928"/>
                    <a:pt x="6559" y="3872"/>
                  </a:cubicBezTo>
                  <a:cubicBezTo>
                    <a:pt x="6643" y="3816"/>
                    <a:pt x="6734" y="3753"/>
                    <a:pt x="6818" y="3697"/>
                  </a:cubicBezTo>
                  <a:lnTo>
                    <a:pt x="6846" y="3669"/>
                  </a:lnTo>
                  <a:cubicBezTo>
                    <a:pt x="7111" y="3669"/>
                    <a:pt x="7370" y="3438"/>
                    <a:pt x="7398" y="3173"/>
                  </a:cubicBezTo>
                  <a:cubicBezTo>
                    <a:pt x="7545" y="3145"/>
                    <a:pt x="7692" y="3089"/>
                    <a:pt x="7748" y="2942"/>
                  </a:cubicBezTo>
                  <a:cubicBezTo>
                    <a:pt x="7838" y="2795"/>
                    <a:pt x="7957" y="2676"/>
                    <a:pt x="7957" y="2473"/>
                  </a:cubicBezTo>
                  <a:cubicBezTo>
                    <a:pt x="7957" y="2298"/>
                    <a:pt x="7894" y="2096"/>
                    <a:pt x="7748" y="1949"/>
                  </a:cubicBezTo>
                  <a:cubicBezTo>
                    <a:pt x="7664" y="1865"/>
                    <a:pt x="7545" y="1802"/>
                    <a:pt x="7433" y="1774"/>
                  </a:cubicBezTo>
                  <a:cubicBezTo>
                    <a:pt x="7433" y="1543"/>
                    <a:pt x="7370" y="1341"/>
                    <a:pt x="7195" y="1166"/>
                  </a:cubicBezTo>
                  <a:cubicBezTo>
                    <a:pt x="7119" y="1066"/>
                    <a:pt x="6958" y="1005"/>
                    <a:pt x="6808" y="1005"/>
                  </a:cubicBezTo>
                  <a:cubicBezTo>
                    <a:pt x="6738" y="1005"/>
                    <a:pt x="6670" y="1018"/>
                    <a:pt x="6615" y="1047"/>
                  </a:cubicBezTo>
                  <a:cubicBezTo>
                    <a:pt x="6587" y="956"/>
                    <a:pt x="6559" y="900"/>
                    <a:pt x="6468" y="844"/>
                  </a:cubicBezTo>
                  <a:cubicBezTo>
                    <a:pt x="6361" y="737"/>
                    <a:pt x="6236" y="694"/>
                    <a:pt x="6108" y="694"/>
                  </a:cubicBezTo>
                  <a:cubicBezTo>
                    <a:pt x="5994" y="694"/>
                    <a:pt x="5878" y="728"/>
                    <a:pt x="5769" y="781"/>
                  </a:cubicBezTo>
                  <a:cubicBezTo>
                    <a:pt x="5713" y="697"/>
                    <a:pt x="5650" y="606"/>
                    <a:pt x="5594" y="522"/>
                  </a:cubicBezTo>
                  <a:cubicBezTo>
                    <a:pt x="5397" y="272"/>
                    <a:pt x="5154" y="1"/>
                    <a:pt x="483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79"/>
            <p:cNvSpPr/>
            <p:nvPr/>
          </p:nvSpPr>
          <p:spPr>
            <a:xfrm>
              <a:off x="5426737" y="2323462"/>
              <a:ext cx="39161" cy="35521"/>
            </a:xfrm>
            <a:custGeom>
              <a:rect b="b" l="l" r="r" t="t"/>
              <a:pathLst>
                <a:path extrusionOk="0" h="1561" w="1721">
                  <a:moveTo>
                    <a:pt x="536" y="1"/>
                  </a:moveTo>
                  <a:cubicBezTo>
                    <a:pt x="439" y="1"/>
                    <a:pt x="352" y="46"/>
                    <a:pt x="294" y="147"/>
                  </a:cubicBezTo>
                  <a:cubicBezTo>
                    <a:pt x="175" y="321"/>
                    <a:pt x="148" y="496"/>
                    <a:pt x="85" y="699"/>
                  </a:cubicBezTo>
                  <a:cubicBezTo>
                    <a:pt x="57" y="874"/>
                    <a:pt x="1" y="1076"/>
                    <a:pt x="120" y="1251"/>
                  </a:cubicBezTo>
                  <a:cubicBezTo>
                    <a:pt x="189" y="1353"/>
                    <a:pt x="291" y="1403"/>
                    <a:pt x="393" y="1403"/>
                  </a:cubicBezTo>
                  <a:cubicBezTo>
                    <a:pt x="495" y="1403"/>
                    <a:pt x="599" y="1353"/>
                    <a:pt x="672" y="1251"/>
                  </a:cubicBezTo>
                  <a:cubicBezTo>
                    <a:pt x="728" y="1195"/>
                    <a:pt x="728" y="1139"/>
                    <a:pt x="756" y="1076"/>
                  </a:cubicBezTo>
                  <a:cubicBezTo>
                    <a:pt x="784" y="1139"/>
                    <a:pt x="847" y="1195"/>
                    <a:pt x="875" y="1251"/>
                  </a:cubicBezTo>
                  <a:cubicBezTo>
                    <a:pt x="931" y="1279"/>
                    <a:pt x="994" y="1314"/>
                    <a:pt x="1050" y="1314"/>
                  </a:cubicBezTo>
                  <a:lnTo>
                    <a:pt x="1078" y="1342"/>
                  </a:lnTo>
                  <a:lnTo>
                    <a:pt x="1078" y="1370"/>
                  </a:lnTo>
                  <a:cubicBezTo>
                    <a:pt x="1106" y="1504"/>
                    <a:pt x="1206" y="1561"/>
                    <a:pt x="1312" y="1561"/>
                  </a:cubicBezTo>
                  <a:cubicBezTo>
                    <a:pt x="1411" y="1561"/>
                    <a:pt x="1516" y="1511"/>
                    <a:pt x="1574" y="1426"/>
                  </a:cubicBezTo>
                  <a:cubicBezTo>
                    <a:pt x="1721" y="1223"/>
                    <a:pt x="1721" y="930"/>
                    <a:pt x="1483" y="790"/>
                  </a:cubicBezTo>
                  <a:cubicBezTo>
                    <a:pt x="1421" y="743"/>
                    <a:pt x="1356" y="716"/>
                    <a:pt x="1292" y="716"/>
                  </a:cubicBezTo>
                  <a:cubicBezTo>
                    <a:pt x="1269" y="716"/>
                    <a:pt x="1246" y="720"/>
                    <a:pt x="1224" y="727"/>
                  </a:cubicBezTo>
                  <a:lnTo>
                    <a:pt x="1168" y="727"/>
                  </a:lnTo>
                  <a:cubicBezTo>
                    <a:pt x="1133" y="755"/>
                    <a:pt x="1105" y="755"/>
                    <a:pt x="1105" y="755"/>
                  </a:cubicBezTo>
                  <a:cubicBezTo>
                    <a:pt x="1050" y="699"/>
                    <a:pt x="994" y="643"/>
                    <a:pt x="931" y="552"/>
                  </a:cubicBezTo>
                  <a:cubicBezTo>
                    <a:pt x="875" y="377"/>
                    <a:pt x="847" y="147"/>
                    <a:pt x="672" y="28"/>
                  </a:cubicBezTo>
                  <a:cubicBezTo>
                    <a:pt x="626" y="10"/>
                    <a:pt x="580" y="1"/>
                    <a:pt x="53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79"/>
            <p:cNvSpPr/>
            <p:nvPr/>
          </p:nvSpPr>
          <p:spPr>
            <a:xfrm>
              <a:off x="5555303" y="2381214"/>
              <a:ext cx="27875" cy="11946"/>
            </a:xfrm>
            <a:custGeom>
              <a:rect b="b" l="l" r="r" t="t"/>
              <a:pathLst>
                <a:path extrusionOk="0" h="525" w="1225">
                  <a:moveTo>
                    <a:pt x="314" y="0"/>
                  </a:moveTo>
                  <a:cubicBezTo>
                    <a:pt x="258" y="0"/>
                    <a:pt x="200" y="16"/>
                    <a:pt x="147" y="56"/>
                  </a:cubicBezTo>
                  <a:cubicBezTo>
                    <a:pt x="28" y="175"/>
                    <a:pt x="1" y="350"/>
                    <a:pt x="91" y="461"/>
                  </a:cubicBezTo>
                  <a:cubicBezTo>
                    <a:pt x="91" y="489"/>
                    <a:pt x="119" y="524"/>
                    <a:pt x="119" y="524"/>
                  </a:cubicBezTo>
                  <a:lnTo>
                    <a:pt x="266" y="524"/>
                  </a:lnTo>
                  <a:cubicBezTo>
                    <a:pt x="553" y="489"/>
                    <a:pt x="875" y="461"/>
                    <a:pt x="1168" y="461"/>
                  </a:cubicBezTo>
                  <a:cubicBezTo>
                    <a:pt x="1224" y="377"/>
                    <a:pt x="1168" y="231"/>
                    <a:pt x="1077" y="175"/>
                  </a:cubicBezTo>
                  <a:cubicBezTo>
                    <a:pt x="965" y="84"/>
                    <a:pt x="847" y="56"/>
                    <a:pt x="700" y="56"/>
                  </a:cubicBezTo>
                  <a:lnTo>
                    <a:pt x="497" y="56"/>
                  </a:lnTo>
                  <a:cubicBezTo>
                    <a:pt x="450" y="25"/>
                    <a:pt x="384" y="0"/>
                    <a:pt x="31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79"/>
            <p:cNvSpPr/>
            <p:nvPr/>
          </p:nvSpPr>
          <p:spPr>
            <a:xfrm>
              <a:off x="5526814" y="2297225"/>
              <a:ext cx="151184" cy="94433"/>
            </a:xfrm>
            <a:custGeom>
              <a:rect b="b" l="l" r="r" t="t"/>
              <a:pathLst>
                <a:path extrusionOk="0" h="4150" w="6644">
                  <a:moveTo>
                    <a:pt x="4953" y="195"/>
                  </a:moveTo>
                  <a:cubicBezTo>
                    <a:pt x="4964" y="195"/>
                    <a:pt x="4984" y="202"/>
                    <a:pt x="5014" y="223"/>
                  </a:cubicBezTo>
                  <a:lnTo>
                    <a:pt x="4986" y="223"/>
                  </a:lnTo>
                  <a:cubicBezTo>
                    <a:pt x="4944" y="223"/>
                    <a:pt x="4930" y="195"/>
                    <a:pt x="4953" y="195"/>
                  </a:cubicBezTo>
                  <a:close/>
                  <a:moveTo>
                    <a:pt x="4638" y="1"/>
                  </a:moveTo>
                  <a:cubicBezTo>
                    <a:pt x="4461" y="1"/>
                    <a:pt x="4309" y="100"/>
                    <a:pt x="4287" y="307"/>
                  </a:cubicBezTo>
                  <a:cubicBezTo>
                    <a:pt x="4252" y="397"/>
                    <a:pt x="4252" y="481"/>
                    <a:pt x="4315" y="572"/>
                  </a:cubicBezTo>
                  <a:cubicBezTo>
                    <a:pt x="4196" y="628"/>
                    <a:pt x="4112" y="719"/>
                    <a:pt x="4021" y="803"/>
                  </a:cubicBezTo>
                  <a:cubicBezTo>
                    <a:pt x="3903" y="831"/>
                    <a:pt x="3819" y="922"/>
                    <a:pt x="3763" y="1034"/>
                  </a:cubicBezTo>
                  <a:cubicBezTo>
                    <a:pt x="3700" y="1125"/>
                    <a:pt x="3672" y="1209"/>
                    <a:pt x="3616" y="1300"/>
                  </a:cubicBezTo>
                  <a:cubicBezTo>
                    <a:pt x="3508" y="1212"/>
                    <a:pt x="3370" y="1159"/>
                    <a:pt x="3224" y="1159"/>
                  </a:cubicBezTo>
                  <a:cubicBezTo>
                    <a:pt x="3171" y="1159"/>
                    <a:pt x="3117" y="1166"/>
                    <a:pt x="3064" y="1181"/>
                  </a:cubicBezTo>
                  <a:cubicBezTo>
                    <a:pt x="2889" y="1244"/>
                    <a:pt x="2742" y="1355"/>
                    <a:pt x="2623" y="1474"/>
                  </a:cubicBezTo>
                  <a:cubicBezTo>
                    <a:pt x="2595" y="1474"/>
                    <a:pt x="2595" y="1474"/>
                    <a:pt x="2595" y="1446"/>
                  </a:cubicBezTo>
                  <a:cubicBezTo>
                    <a:pt x="2480" y="1241"/>
                    <a:pt x="2284" y="1147"/>
                    <a:pt x="2084" y="1147"/>
                  </a:cubicBezTo>
                  <a:cubicBezTo>
                    <a:pt x="1882" y="1147"/>
                    <a:pt x="1676" y="1243"/>
                    <a:pt x="1546" y="1418"/>
                  </a:cubicBezTo>
                  <a:cubicBezTo>
                    <a:pt x="1427" y="1530"/>
                    <a:pt x="1399" y="1593"/>
                    <a:pt x="1315" y="1705"/>
                  </a:cubicBezTo>
                  <a:lnTo>
                    <a:pt x="1253" y="1705"/>
                  </a:lnTo>
                  <a:cubicBezTo>
                    <a:pt x="1225" y="1677"/>
                    <a:pt x="1197" y="1649"/>
                    <a:pt x="1169" y="1621"/>
                  </a:cubicBezTo>
                  <a:cubicBezTo>
                    <a:pt x="1050" y="1502"/>
                    <a:pt x="931" y="1418"/>
                    <a:pt x="791" y="1355"/>
                  </a:cubicBezTo>
                  <a:cubicBezTo>
                    <a:pt x="718" y="1328"/>
                    <a:pt x="642" y="1314"/>
                    <a:pt x="567" y="1314"/>
                  </a:cubicBezTo>
                  <a:cubicBezTo>
                    <a:pt x="340" y="1314"/>
                    <a:pt x="125" y="1442"/>
                    <a:pt x="57" y="1705"/>
                  </a:cubicBezTo>
                  <a:cubicBezTo>
                    <a:pt x="1" y="1908"/>
                    <a:pt x="57" y="2146"/>
                    <a:pt x="148" y="2320"/>
                  </a:cubicBezTo>
                  <a:cubicBezTo>
                    <a:pt x="284" y="2561"/>
                    <a:pt x="493" y="2729"/>
                    <a:pt x="758" y="2729"/>
                  </a:cubicBezTo>
                  <a:cubicBezTo>
                    <a:pt x="778" y="2729"/>
                    <a:pt x="798" y="2728"/>
                    <a:pt x="819" y="2726"/>
                  </a:cubicBezTo>
                  <a:cubicBezTo>
                    <a:pt x="875" y="2726"/>
                    <a:pt x="931" y="2698"/>
                    <a:pt x="994" y="2698"/>
                  </a:cubicBezTo>
                  <a:cubicBezTo>
                    <a:pt x="1050" y="2698"/>
                    <a:pt x="1078" y="2698"/>
                    <a:pt x="1106" y="2726"/>
                  </a:cubicBezTo>
                  <a:cubicBezTo>
                    <a:pt x="1141" y="2782"/>
                    <a:pt x="1197" y="2873"/>
                    <a:pt x="1253" y="2929"/>
                  </a:cubicBezTo>
                  <a:cubicBezTo>
                    <a:pt x="1328" y="3027"/>
                    <a:pt x="1442" y="3083"/>
                    <a:pt x="1558" y="3083"/>
                  </a:cubicBezTo>
                  <a:cubicBezTo>
                    <a:pt x="1582" y="3083"/>
                    <a:pt x="1606" y="3080"/>
                    <a:pt x="1630" y="3076"/>
                  </a:cubicBezTo>
                  <a:cubicBezTo>
                    <a:pt x="1721" y="3048"/>
                    <a:pt x="1805" y="3020"/>
                    <a:pt x="1868" y="2957"/>
                  </a:cubicBezTo>
                  <a:cubicBezTo>
                    <a:pt x="1868" y="2929"/>
                    <a:pt x="1896" y="2901"/>
                    <a:pt x="1924" y="2901"/>
                  </a:cubicBezTo>
                  <a:cubicBezTo>
                    <a:pt x="1952" y="2929"/>
                    <a:pt x="2015" y="2929"/>
                    <a:pt x="2099" y="2957"/>
                  </a:cubicBezTo>
                  <a:cubicBezTo>
                    <a:pt x="2189" y="2957"/>
                    <a:pt x="2273" y="2929"/>
                    <a:pt x="2364" y="2929"/>
                  </a:cubicBezTo>
                  <a:cubicBezTo>
                    <a:pt x="2448" y="2957"/>
                    <a:pt x="2539" y="2992"/>
                    <a:pt x="2623" y="2992"/>
                  </a:cubicBezTo>
                  <a:cubicBezTo>
                    <a:pt x="2679" y="3076"/>
                    <a:pt x="2742" y="3166"/>
                    <a:pt x="2854" y="3222"/>
                  </a:cubicBezTo>
                  <a:cubicBezTo>
                    <a:pt x="2927" y="3258"/>
                    <a:pt x="3006" y="3273"/>
                    <a:pt x="3089" y="3273"/>
                  </a:cubicBezTo>
                  <a:cubicBezTo>
                    <a:pt x="3203" y="3273"/>
                    <a:pt x="3323" y="3243"/>
                    <a:pt x="3441" y="3194"/>
                  </a:cubicBezTo>
                  <a:cubicBezTo>
                    <a:pt x="3441" y="3369"/>
                    <a:pt x="3553" y="3516"/>
                    <a:pt x="3700" y="3544"/>
                  </a:cubicBezTo>
                  <a:cubicBezTo>
                    <a:pt x="3728" y="3544"/>
                    <a:pt x="3763" y="3544"/>
                    <a:pt x="3791" y="3572"/>
                  </a:cubicBezTo>
                  <a:cubicBezTo>
                    <a:pt x="3763" y="3775"/>
                    <a:pt x="3847" y="4006"/>
                    <a:pt x="4049" y="4124"/>
                  </a:cubicBezTo>
                  <a:cubicBezTo>
                    <a:pt x="4168" y="4096"/>
                    <a:pt x="4315" y="4096"/>
                    <a:pt x="4427" y="4096"/>
                  </a:cubicBezTo>
                  <a:cubicBezTo>
                    <a:pt x="4637" y="4096"/>
                    <a:pt x="4840" y="4068"/>
                    <a:pt x="5042" y="4068"/>
                  </a:cubicBezTo>
                  <a:cubicBezTo>
                    <a:pt x="5217" y="4068"/>
                    <a:pt x="5420" y="4096"/>
                    <a:pt x="5595" y="4124"/>
                  </a:cubicBezTo>
                  <a:cubicBezTo>
                    <a:pt x="5730" y="4124"/>
                    <a:pt x="5853" y="4149"/>
                    <a:pt x="5980" y="4149"/>
                  </a:cubicBezTo>
                  <a:cubicBezTo>
                    <a:pt x="6043" y="4149"/>
                    <a:pt x="6108" y="4143"/>
                    <a:pt x="6175" y="4124"/>
                  </a:cubicBezTo>
                  <a:lnTo>
                    <a:pt x="6210" y="4124"/>
                  </a:lnTo>
                  <a:cubicBezTo>
                    <a:pt x="6238" y="4096"/>
                    <a:pt x="6266" y="4041"/>
                    <a:pt x="6322" y="4006"/>
                  </a:cubicBezTo>
                  <a:cubicBezTo>
                    <a:pt x="6469" y="3803"/>
                    <a:pt x="6644" y="3544"/>
                    <a:pt x="6616" y="3278"/>
                  </a:cubicBezTo>
                  <a:lnTo>
                    <a:pt x="6616" y="3132"/>
                  </a:lnTo>
                  <a:cubicBezTo>
                    <a:pt x="6525" y="3132"/>
                    <a:pt x="6441" y="3076"/>
                    <a:pt x="6441" y="2957"/>
                  </a:cubicBezTo>
                  <a:lnTo>
                    <a:pt x="6441" y="2901"/>
                  </a:lnTo>
                  <a:lnTo>
                    <a:pt x="6441" y="2845"/>
                  </a:lnTo>
                  <a:cubicBezTo>
                    <a:pt x="6350" y="2754"/>
                    <a:pt x="6210" y="2698"/>
                    <a:pt x="6063" y="2698"/>
                  </a:cubicBezTo>
                  <a:cubicBezTo>
                    <a:pt x="5826" y="2726"/>
                    <a:pt x="5651" y="2817"/>
                    <a:pt x="5448" y="2901"/>
                  </a:cubicBezTo>
                  <a:cubicBezTo>
                    <a:pt x="5378" y="2809"/>
                    <a:pt x="5258" y="2752"/>
                    <a:pt x="5122" y="2752"/>
                  </a:cubicBezTo>
                  <a:cubicBezTo>
                    <a:pt x="5041" y="2752"/>
                    <a:pt x="4954" y="2772"/>
                    <a:pt x="4868" y="2817"/>
                  </a:cubicBezTo>
                  <a:cubicBezTo>
                    <a:pt x="4777" y="2845"/>
                    <a:pt x="4693" y="2929"/>
                    <a:pt x="4602" y="2992"/>
                  </a:cubicBezTo>
                  <a:cubicBezTo>
                    <a:pt x="4574" y="2929"/>
                    <a:pt x="4546" y="2901"/>
                    <a:pt x="4518" y="2845"/>
                  </a:cubicBezTo>
                  <a:cubicBezTo>
                    <a:pt x="4403" y="2743"/>
                    <a:pt x="4235" y="2693"/>
                    <a:pt x="4067" y="2693"/>
                  </a:cubicBezTo>
                  <a:cubicBezTo>
                    <a:pt x="3899" y="2693"/>
                    <a:pt x="3731" y="2743"/>
                    <a:pt x="3616" y="2845"/>
                  </a:cubicBezTo>
                  <a:cubicBezTo>
                    <a:pt x="3588" y="2817"/>
                    <a:pt x="3588" y="2782"/>
                    <a:pt x="3553" y="2782"/>
                  </a:cubicBezTo>
                  <a:cubicBezTo>
                    <a:pt x="3700" y="2754"/>
                    <a:pt x="3847" y="2726"/>
                    <a:pt x="3994" y="2642"/>
                  </a:cubicBezTo>
                  <a:cubicBezTo>
                    <a:pt x="4049" y="2607"/>
                    <a:pt x="4140" y="2523"/>
                    <a:pt x="4196" y="2467"/>
                  </a:cubicBezTo>
                  <a:cubicBezTo>
                    <a:pt x="4490" y="2404"/>
                    <a:pt x="4693" y="2083"/>
                    <a:pt x="4665" y="1768"/>
                  </a:cubicBezTo>
                  <a:cubicBezTo>
                    <a:pt x="4749" y="1621"/>
                    <a:pt x="4777" y="1474"/>
                    <a:pt x="4812" y="1327"/>
                  </a:cubicBezTo>
                  <a:lnTo>
                    <a:pt x="4812" y="1300"/>
                  </a:lnTo>
                  <a:cubicBezTo>
                    <a:pt x="4840" y="1272"/>
                    <a:pt x="4868" y="1272"/>
                    <a:pt x="4896" y="1244"/>
                  </a:cubicBezTo>
                  <a:cubicBezTo>
                    <a:pt x="5042" y="1181"/>
                    <a:pt x="5245" y="1153"/>
                    <a:pt x="5364" y="1034"/>
                  </a:cubicBezTo>
                  <a:cubicBezTo>
                    <a:pt x="5392" y="1006"/>
                    <a:pt x="5420" y="978"/>
                    <a:pt x="5420" y="950"/>
                  </a:cubicBezTo>
                  <a:cubicBezTo>
                    <a:pt x="5336" y="859"/>
                    <a:pt x="5245" y="775"/>
                    <a:pt x="5217" y="628"/>
                  </a:cubicBezTo>
                  <a:cubicBezTo>
                    <a:pt x="5189" y="509"/>
                    <a:pt x="5189" y="397"/>
                    <a:pt x="5161" y="307"/>
                  </a:cubicBezTo>
                  <a:cubicBezTo>
                    <a:pt x="5126" y="251"/>
                    <a:pt x="5126" y="223"/>
                    <a:pt x="5098" y="160"/>
                  </a:cubicBezTo>
                  <a:cubicBezTo>
                    <a:pt x="5014" y="48"/>
                    <a:pt x="4896" y="20"/>
                    <a:pt x="4777" y="20"/>
                  </a:cubicBezTo>
                  <a:cubicBezTo>
                    <a:pt x="4730" y="7"/>
                    <a:pt x="4683" y="1"/>
                    <a:pt x="46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79"/>
            <p:cNvSpPr/>
            <p:nvPr/>
          </p:nvSpPr>
          <p:spPr>
            <a:xfrm>
              <a:off x="5518235" y="2267029"/>
              <a:ext cx="43143" cy="45396"/>
            </a:xfrm>
            <a:custGeom>
              <a:rect b="b" l="l" r="r" t="t"/>
              <a:pathLst>
                <a:path extrusionOk="0" h="1995" w="1896">
                  <a:moveTo>
                    <a:pt x="741" y="1"/>
                  </a:moveTo>
                  <a:cubicBezTo>
                    <a:pt x="658" y="1"/>
                    <a:pt x="577" y="47"/>
                    <a:pt x="553" y="151"/>
                  </a:cubicBezTo>
                  <a:cubicBezTo>
                    <a:pt x="525" y="263"/>
                    <a:pt x="469" y="382"/>
                    <a:pt x="406" y="529"/>
                  </a:cubicBezTo>
                  <a:cubicBezTo>
                    <a:pt x="406" y="557"/>
                    <a:pt x="378" y="585"/>
                    <a:pt x="350" y="613"/>
                  </a:cubicBezTo>
                  <a:cubicBezTo>
                    <a:pt x="294" y="648"/>
                    <a:pt x="203" y="613"/>
                    <a:pt x="147" y="676"/>
                  </a:cubicBezTo>
                  <a:cubicBezTo>
                    <a:pt x="119" y="732"/>
                    <a:pt x="84" y="822"/>
                    <a:pt x="56" y="878"/>
                  </a:cubicBezTo>
                  <a:cubicBezTo>
                    <a:pt x="0" y="1172"/>
                    <a:pt x="147" y="1606"/>
                    <a:pt x="469" y="1662"/>
                  </a:cubicBezTo>
                  <a:lnTo>
                    <a:pt x="553" y="1662"/>
                  </a:lnTo>
                  <a:cubicBezTo>
                    <a:pt x="581" y="1697"/>
                    <a:pt x="644" y="1697"/>
                    <a:pt x="700" y="1697"/>
                  </a:cubicBezTo>
                  <a:cubicBezTo>
                    <a:pt x="756" y="1871"/>
                    <a:pt x="921" y="1994"/>
                    <a:pt x="1103" y="1994"/>
                  </a:cubicBezTo>
                  <a:cubicBezTo>
                    <a:pt x="1192" y="1994"/>
                    <a:pt x="1284" y="1965"/>
                    <a:pt x="1371" y="1899"/>
                  </a:cubicBezTo>
                  <a:cubicBezTo>
                    <a:pt x="1399" y="1913"/>
                    <a:pt x="1427" y="1920"/>
                    <a:pt x="1452" y="1920"/>
                  </a:cubicBezTo>
                  <a:cubicBezTo>
                    <a:pt x="1477" y="1920"/>
                    <a:pt x="1500" y="1913"/>
                    <a:pt x="1518" y="1899"/>
                  </a:cubicBezTo>
                  <a:cubicBezTo>
                    <a:pt x="1574" y="1871"/>
                    <a:pt x="1602" y="1808"/>
                    <a:pt x="1657" y="1780"/>
                  </a:cubicBezTo>
                  <a:cubicBezTo>
                    <a:pt x="1692" y="1724"/>
                    <a:pt x="1692" y="1662"/>
                    <a:pt x="1720" y="1634"/>
                  </a:cubicBezTo>
                  <a:cubicBezTo>
                    <a:pt x="1748" y="1606"/>
                    <a:pt x="1776" y="1578"/>
                    <a:pt x="1804" y="1550"/>
                  </a:cubicBezTo>
                  <a:cubicBezTo>
                    <a:pt x="1895" y="1487"/>
                    <a:pt x="1895" y="1403"/>
                    <a:pt x="1867" y="1312"/>
                  </a:cubicBezTo>
                  <a:cubicBezTo>
                    <a:pt x="1867" y="1256"/>
                    <a:pt x="1832" y="1200"/>
                    <a:pt x="1776" y="1172"/>
                  </a:cubicBezTo>
                  <a:lnTo>
                    <a:pt x="1776" y="1137"/>
                  </a:lnTo>
                  <a:cubicBezTo>
                    <a:pt x="1776" y="1081"/>
                    <a:pt x="1748" y="997"/>
                    <a:pt x="1720" y="962"/>
                  </a:cubicBezTo>
                  <a:cubicBezTo>
                    <a:pt x="1720" y="732"/>
                    <a:pt x="1657" y="529"/>
                    <a:pt x="1455" y="410"/>
                  </a:cubicBezTo>
                  <a:cubicBezTo>
                    <a:pt x="1367" y="354"/>
                    <a:pt x="1280" y="326"/>
                    <a:pt x="1196" y="326"/>
                  </a:cubicBezTo>
                  <a:cubicBezTo>
                    <a:pt x="1112" y="326"/>
                    <a:pt x="1032" y="354"/>
                    <a:pt x="958" y="410"/>
                  </a:cubicBezTo>
                  <a:lnTo>
                    <a:pt x="958" y="207"/>
                  </a:lnTo>
                  <a:cubicBezTo>
                    <a:pt x="958" y="77"/>
                    <a:pt x="848" y="1"/>
                    <a:pt x="74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79"/>
            <p:cNvSpPr/>
            <p:nvPr/>
          </p:nvSpPr>
          <p:spPr>
            <a:xfrm>
              <a:off x="5484330" y="2307897"/>
              <a:ext cx="35202" cy="26419"/>
            </a:xfrm>
            <a:custGeom>
              <a:rect b="b" l="l" r="r" t="t"/>
              <a:pathLst>
                <a:path extrusionOk="0" h="1161" w="1547">
                  <a:moveTo>
                    <a:pt x="541" y="0"/>
                  </a:moveTo>
                  <a:cubicBezTo>
                    <a:pt x="420" y="0"/>
                    <a:pt x="323" y="52"/>
                    <a:pt x="267" y="131"/>
                  </a:cubicBezTo>
                  <a:cubicBezTo>
                    <a:pt x="120" y="215"/>
                    <a:pt x="64" y="334"/>
                    <a:pt x="36" y="481"/>
                  </a:cubicBezTo>
                  <a:lnTo>
                    <a:pt x="36" y="565"/>
                  </a:lnTo>
                  <a:cubicBezTo>
                    <a:pt x="36" y="628"/>
                    <a:pt x="1" y="684"/>
                    <a:pt x="1" y="740"/>
                  </a:cubicBezTo>
                  <a:cubicBezTo>
                    <a:pt x="1" y="975"/>
                    <a:pt x="207" y="1116"/>
                    <a:pt x="394" y="1116"/>
                  </a:cubicBezTo>
                  <a:cubicBezTo>
                    <a:pt x="440" y="1116"/>
                    <a:pt x="485" y="1107"/>
                    <a:pt x="525" y="1089"/>
                  </a:cubicBezTo>
                  <a:cubicBezTo>
                    <a:pt x="597" y="1127"/>
                    <a:pt x="678" y="1142"/>
                    <a:pt x="757" y="1142"/>
                  </a:cubicBezTo>
                  <a:cubicBezTo>
                    <a:pt x="810" y="1142"/>
                    <a:pt x="862" y="1135"/>
                    <a:pt x="910" y="1124"/>
                  </a:cubicBezTo>
                  <a:cubicBezTo>
                    <a:pt x="955" y="1147"/>
                    <a:pt x="1016" y="1160"/>
                    <a:pt x="1078" y="1160"/>
                  </a:cubicBezTo>
                  <a:cubicBezTo>
                    <a:pt x="1168" y="1160"/>
                    <a:pt x="1262" y="1132"/>
                    <a:pt x="1315" y="1061"/>
                  </a:cubicBezTo>
                  <a:cubicBezTo>
                    <a:pt x="1490" y="858"/>
                    <a:pt x="1546" y="656"/>
                    <a:pt x="1490" y="390"/>
                  </a:cubicBezTo>
                  <a:cubicBezTo>
                    <a:pt x="1462" y="250"/>
                    <a:pt x="1260" y="103"/>
                    <a:pt x="1085" y="103"/>
                  </a:cubicBezTo>
                  <a:cubicBezTo>
                    <a:pt x="1022" y="131"/>
                    <a:pt x="938" y="131"/>
                    <a:pt x="875" y="159"/>
                  </a:cubicBezTo>
                  <a:cubicBezTo>
                    <a:pt x="847" y="103"/>
                    <a:pt x="791" y="75"/>
                    <a:pt x="735" y="40"/>
                  </a:cubicBezTo>
                  <a:cubicBezTo>
                    <a:pt x="666" y="13"/>
                    <a:pt x="600" y="0"/>
                    <a:pt x="54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79"/>
            <p:cNvSpPr/>
            <p:nvPr/>
          </p:nvSpPr>
          <p:spPr>
            <a:xfrm>
              <a:off x="5301471" y="2298044"/>
              <a:ext cx="51631" cy="30287"/>
            </a:xfrm>
            <a:custGeom>
              <a:rect b="b" l="l" r="r" t="t"/>
              <a:pathLst>
                <a:path extrusionOk="0" h="1331" w="2269">
                  <a:moveTo>
                    <a:pt x="1770" y="1"/>
                  </a:moveTo>
                  <a:cubicBezTo>
                    <a:pt x="1689" y="1"/>
                    <a:pt x="1606" y="22"/>
                    <a:pt x="1541" y="68"/>
                  </a:cubicBezTo>
                  <a:cubicBezTo>
                    <a:pt x="1485" y="124"/>
                    <a:pt x="1429" y="187"/>
                    <a:pt x="1338" y="243"/>
                  </a:cubicBezTo>
                  <a:cubicBezTo>
                    <a:pt x="1338" y="215"/>
                    <a:pt x="1310" y="187"/>
                    <a:pt x="1254" y="187"/>
                  </a:cubicBezTo>
                  <a:cubicBezTo>
                    <a:pt x="1188" y="151"/>
                    <a:pt x="1122" y="135"/>
                    <a:pt x="1056" y="135"/>
                  </a:cubicBezTo>
                  <a:cubicBezTo>
                    <a:pt x="688" y="135"/>
                    <a:pt x="344" y="637"/>
                    <a:pt x="143" y="886"/>
                  </a:cubicBezTo>
                  <a:cubicBezTo>
                    <a:pt x="0" y="1097"/>
                    <a:pt x="206" y="1331"/>
                    <a:pt x="416" y="1331"/>
                  </a:cubicBezTo>
                  <a:cubicBezTo>
                    <a:pt x="463" y="1331"/>
                    <a:pt x="511" y="1319"/>
                    <a:pt x="555" y="1291"/>
                  </a:cubicBezTo>
                  <a:cubicBezTo>
                    <a:pt x="611" y="1264"/>
                    <a:pt x="667" y="1208"/>
                    <a:pt x="730" y="1173"/>
                  </a:cubicBezTo>
                  <a:cubicBezTo>
                    <a:pt x="803" y="1232"/>
                    <a:pt x="892" y="1277"/>
                    <a:pt x="985" y="1277"/>
                  </a:cubicBezTo>
                  <a:cubicBezTo>
                    <a:pt x="1034" y="1277"/>
                    <a:pt x="1085" y="1264"/>
                    <a:pt x="1135" y="1236"/>
                  </a:cubicBezTo>
                  <a:lnTo>
                    <a:pt x="1191" y="1173"/>
                  </a:lnTo>
                  <a:cubicBezTo>
                    <a:pt x="1225" y="1196"/>
                    <a:pt x="1257" y="1207"/>
                    <a:pt x="1289" y="1207"/>
                  </a:cubicBezTo>
                  <a:cubicBezTo>
                    <a:pt x="1345" y="1207"/>
                    <a:pt x="1400" y="1174"/>
                    <a:pt x="1457" y="1117"/>
                  </a:cubicBezTo>
                  <a:cubicBezTo>
                    <a:pt x="1513" y="1061"/>
                    <a:pt x="1604" y="998"/>
                    <a:pt x="1688" y="914"/>
                  </a:cubicBezTo>
                  <a:cubicBezTo>
                    <a:pt x="1702" y="1043"/>
                    <a:pt x="1819" y="1108"/>
                    <a:pt x="1940" y="1108"/>
                  </a:cubicBezTo>
                  <a:cubicBezTo>
                    <a:pt x="2060" y="1108"/>
                    <a:pt x="2184" y="1043"/>
                    <a:pt x="2212" y="914"/>
                  </a:cubicBezTo>
                  <a:cubicBezTo>
                    <a:pt x="2268" y="683"/>
                    <a:pt x="2268" y="473"/>
                    <a:pt x="2240" y="271"/>
                  </a:cubicBezTo>
                  <a:cubicBezTo>
                    <a:pt x="2212" y="124"/>
                    <a:pt x="2093" y="40"/>
                    <a:pt x="1954" y="40"/>
                  </a:cubicBezTo>
                  <a:cubicBezTo>
                    <a:pt x="1900" y="15"/>
                    <a:pt x="1835" y="1"/>
                    <a:pt x="177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79"/>
            <p:cNvSpPr/>
            <p:nvPr/>
          </p:nvSpPr>
          <p:spPr>
            <a:xfrm>
              <a:off x="5234526" y="2350062"/>
              <a:ext cx="80234" cy="43098"/>
            </a:xfrm>
            <a:custGeom>
              <a:rect b="b" l="l" r="r" t="t"/>
              <a:pathLst>
                <a:path extrusionOk="0" h="1894" w="3526">
                  <a:moveTo>
                    <a:pt x="3083" y="1592"/>
                  </a:moveTo>
                  <a:cubicBezTo>
                    <a:pt x="3110" y="1592"/>
                    <a:pt x="3101" y="1628"/>
                    <a:pt x="3057" y="1628"/>
                  </a:cubicBezTo>
                  <a:lnTo>
                    <a:pt x="3057" y="1600"/>
                  </a:lnTo>
                  <a:cubicBezTo>
                    <a:pt x="3068" y="1594"/>
                    <a:pt x="3077" y="1592"/>
                    <a:pt x="3083" y="1592"/>
                  </a:cubicBezTo>
                  <a:close/>
                  <a:moveTo>
                    <a:pt x="1221" y="1"/>
                  </a:moveTo>
                  <a:cubicBezTo>
                    <a:pt x="1115" y="1"/>
                    <a:pt x="1006" y="54"/>
                    <a:pt x="959" y="145"/>
                  </a:cubicBezTo>
                  <a:cubicBezTo>
                    <a:pt x="875" y="285"/>
                    <a:pt x="875" y="460"/>
                    <a:pt x="840" y="635"/>
                  </a:cubicBezTo>
                  <a:lnTo>
                    <a:pt x="840" y="670"/>
                  </a:lnTo>
                  <a:lnTo>
                    <a:pt x="840" y="698"/>
                  </a:lnTo>
                  <a:cubicBezTo>
                    <a:pt x="812" y="670"/>
                    <a:pt x="784" y="635"/>
                    <a:pt x="728" y="607"/>
                  </a:cubicBezTo>
                  <a:cubicBezTo>
                    <a:pt x="581" y="782"/>
                    <a:pt x="288" y="844"/>
                    <a:pt x="85" y="956"/>
                  </a:cubicBezTo>
                  <a:cubicBezTo>
                    <a:pt x="57" y="984"/>
                    <a:pt x="29" y="1019"/>
                    <a:pt x="1" y="1047"/>
                  </a:cubicBezTo>
                  <a:cubicBezTo>
                    <a:pt x="1" y="1103"/>
                    <a:pt x="1" y="1194"/>
                    <a:pt x="57" y="1278"/>
                  </a:cubicBezTo>
                  <a:cubicBezTo>
                    <a:pt x="113" y="1425"/>
                    <a:pt x="260" y="1628"/>
                    <a:pt x="434" y="1774"/>
                  </a:cubicBezTo>
                  <a:cubicBezTo>
                    <a:pt x="581" y="1830"/>
                    <a:pt x="756" y="1858"/>
                    <a:pt x="931" y="1858"/>
                  </a:cubicBezTo>
                  <a:cubicBezTo>
                    <a:pt x="1106" y="1876"/>
                    <a:pt x="1287" y="1876"/>
                    <a:pt x="1473" y="1876"/>
                  </a:cubicBezTo>
                  <a:cubicBezTo>
                    <a:pt x="1658" y="1876"/>
                    <a:pt x="1847" y="1876"/>
                    <a:pt x="2036" y="1893"/>
                  </a:cubicBezTo>
                  <a:cubicBezTo>
                    <a:pt x="2301" y="1893"/>
                    <a:pt x="2560" y="1893"/>
                    <a:pt x="2798" y="1858"/>
                  </a:cubicBezTo>
                  <a:cubicBezTo>
                    <a:pt x="2854" y="1858"/>
                    <a:pt x="2882" y="1802"/>
                    <a:pt x="2910" y="1774"/>
                  </a:cubicBezTo>
                  <a:cubicBezTo>
                    <a:pt x="3085" y="1746"/>
                    <a:pt x="3231" y="1719"/>
                    <a:pt x="3350" y="1600"/>
                  </a:cubicBezTo>
                  <a:cubicBezTo>
                    <a:pt x="3462" y="1509"/>
                    <a:pt x="3525" y="1369"/>
                    <a:pt x="3462" y="1222"/>
                  </a:cubicBezTo>
                  <a:cubicBezTo>
                    <a:pt x="3371" y="1070"/>
                    <a:pt x="3243" y="1021"/>
                    <a:pt x="3103" y="1021"/>
                  </a:cubicBezTo>
                  <a:cubicBezTo>
                    <a:pt x="2974" y="1021"/>
                    <a:pt x="2835" y="1063"/>
                    <a:pt x="2707" y="1103"/>
                  </a:cubicBezTo>
                  <a:cubicBezTo>
                    <a:pt x="2707" y="956"/>
                    <a:pt x="2679" y="810"/>
                    <a:pt x="2651" y="670"/>
                  </a:cubicBezTo>
                  <a:cubicBezTo>
                    <a:pt x="2605" y="542"/>
                    <a:pt x="2470" y="459"/>
                    <a:pt x="2343" y="459"/>
                  </a:cubicBezTo>
                  <a:cubicBezTo>
                    <a:pt x="2296" y="459"/>
                    <a:pt x="2250" y="470"/>
                    <a:pt x="2210" y="495"/>
                  </a:cubicBezTo>
                  <a:cubicBezTo>
                    <a:pt x="2183" y="460"/>
                    <a:pt x="2183" y="432"/>
                    <a:pt x="2183" y="404"/>
                  </a:cubicBezTo>
                  <a:cubicBezTo>
                    <a:pt x="2210" y="376"/>
                    <a:pt x="2238" y="376"/>
                    <a:pt x="2273" y="376"/>
                  </a:cubicBezTo>
                  <a:cubicBezTo>
                    <a:pt x="2329" y="376"/>
                    <a:pt x="2329" y="257"/>
                    <a:pt x="2273" y="257"/>
                  </a:cubicBezTo>
                  <a:lnTo>
                    <a:pt x="2127" y="257"/>
                  </a:lnTo>
                  <a:lnTo>
                    <a:pt x="2064" y="201"/>
                  </a:lnTo>
                  <a:cubicBezTo>
                    <a:pt x="1994" y="100"/>
                    <a:pt x="1899" y="49"/>
                    <a:pt x="1804" y="49"/>
                  </a:cubicBezTo>
                  <a:cubicBezTo>
                    <a:pt x="1709" y="49"/>
                    <a:pt x="1613" y="100"/>
                    <a:pt x="1539" y="201"/>
                  </a:cubicBezTo>
                  <a:cubicBezTo>
                    <a:pt x="1511" y="201"/>
                    <a:pt x="1511" y="229"/>
                    <a:pt x="1511" y="229"/>
                  </a:cubicBezTo>
                  <a:cubicBezTo>
                    <a:pt x="1483" y="201"/>
                    <a:pt x="1483" y="173"/>
                    <a:pt x="1455" y="145"/>
                  </a:cubicBezTo>
                  <a:cubicBezTo>
                    <a:pt x="1412" y="45"/>
                    <a:pt x="1318" y="1"/>
                    <a:pt x="12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79"/>
            <p:cNvSpPr/>
            <p:nvPr/>
          </p:nvSpPr>
          <p:spPr>
            <a:xfrm>
              <a:off x="5404642" y="2366400"/>
              <a:ext cx="24826" cy="29627"/>
            </a:xfrm>
            <a:custGeom>
              <a:rect b="b" l="l" r="r" t="t"/>
              <a:pathLst>
                <a:path extrusionOk="0" h="1302" w="1091">
                  <a:moveTo>
                    <a:pt x="694" y="1"/>
                  </a:moveTo>
                  <a:cubicBezTo>
                    <a:pt x="671" y="1"/>
                    <a:pt x="647" y="3"/>
                    <a:pt x="622" y="8"/>
                  </a:cubicBezTo>
                  <a:cubicBezTo>
                    <a:pt x="300" y="64"/>
                    <a:pt x="272" y="532"/>
                    <a:pt x="154" y="763"/>
                  </a:cubicBezTo>
                  <a:cubicBezTo>
                    <a:pt x="126" y="791"/>
                    <a:pt x="126" y="826"/>
                    <a:pt x="98" y="854"/>
                  </a:cubicBezTo>
                  <a:cubicBezTo>
                    <a:pt x="0" y="1043"/>
                    <a:pt x="143" y="1232"/>
                    <a:pt x="325" y="1232"/>
                  </a:cubicBezTo>
                  <a:cubicBezTo>
                    <a:pt x="364" y="1232"/>
                    <a:pt x="406" y="1223"/>
                    <a:pt x="447" y="1203"/>
                  </a:cubicBezTo>
                  <a:cubicBezTo>
                    <a:pt x="475" y="1203"/>
                    <a:pt x="503" y="1175"/>
                    <a:pt x="531" y="1140"/>
                  </a:cubicBezTo>
                  <a:cubicBezTo>
                    <a:pt x="612" y="1240"/>
                    <a:pt x="719" y="1302"/>
                    <a:pt x="826" y="1302"/>
                  </a:cubicBezTo>
                  <a:cubicBezTo>
                    <a:pt x="875" y="1302"/>
                    <a:pt x="925" y="1288"/>
                    <a:pt x="972" y="1259"/>
                  </a:cubicBezTo>
                  <a:cubicBezTo>
                    <a:pt x="1056" y="1203"/>
                    <a:pt x="1091" y="1084"/>
                    <a:pt x="1091" y="1001"/>
                  </a:cubicBezTo>
                  <a:cubicBezTo>
                    <a:pt x="1068" y="941"/>
                    <a:pt x="1060" y="909"/>
                    <a:pt x="1057" y="909"/>
                  </a:cubicBezTo>
                  <a:cubicBezTo>
                    <a:pt x="1056" y="909"/>
                    <a:pt x="1056" y="918"/>
                    <a:pt x="1056" y="938"/>
                  </a:cubicBezTo>
                  <a:lnTo>
                    <a:pt x="1056" y="882"/>
                  </a:lnTo>
                  <a:lnTo>
                    <a:pt x="1056" y="763"/>
                  </a:lnTo>
                  <a:cubicBezTo>
                    <a:pt x="1056" y="560"/>
                    <a:pt x="1091" y="357"/>
                    <a:pt x="972" y="154"/>
                  </a:cubicBezTo>
                  <a:cubicBezTo>
                    <a:pt x="896" y="56"/>
                    <a:pt x="806" y="1"/>
                    <a:pt x="6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79"/>
            <p:cNvSpPr/>
            <p:nvPr/>
          </p:nvSpPr>
          <p:spPr>
            <a:xfrm>
              <a:off x="5559285" y="2335044"/>
              <a:ext cx="43143" cy="30378"/>
            </a:xfrm>
            <a:custGeom>
              <a:rect b="b" l="l" r="r" t="t"/>
              <a:pathLst>
                <a:path extrusionOk="0" h="1335" w="1896">
                  <a:moveTo>
                    <a:pt x="402" y="0"/>
                  </a:moveTo>
                  <a:cubicBezTo>
                    <a:pt x="285" y="0"/>
                    <a:pt x="168" y="58"/>
                    <a:pt x="119" y="190"/>
                  </a:cubicBezTo>
                  <a:cubicBezTo>
                    <a:pt x="91" y="309"/>
                    <a:pt x="63" y="484"/>
                    <a:pt x="28" y="658"/>
                  </a:cubicBezTo>
                  <a:cubicBezTo>
                    <a:pt x="28" y="742"/>
                    <a:pt x="0" y="833"/>
                    <a:pt x="0" y="917"/>
                  </a:cubicBezTo>
                  <a:cubicBezTo>
                    <a:pt x="0" y="1036"/>
                    <a:pt x="63" y="1092"/>
                    <a:pt x="147" y="1155"/>
                  </a:cubicBezTo>
                  <a:cubicBezTo>
                    <a:pt x="175" y="1183"/>
                    <a:pt x="203" y="1211"/>
                    <a:pt x="266" y="1239"/>
                  </a:cubicBezTo>
                  <a:cubicBezTo>
                    <a:pt x="327" y="1288"/>
                    <a:pt x="399" y="1311"/>
                    <a:pt x="470" y="1311"/>
                  </a:cubicBezTo>
                  <a:cubicBezTo>
                    <a:pt x="530" y="1311"/>
                    <a:pt x="590" y="1295"/>
                    <a:pt x="644" y="1267"/>
                  </a:cubicBezTo>
                  <a:cubicBezTo>
                    <a:pt x="672" y="1295"/>
                    <a:pt x="728" y="1330"/>
                    <a:pt x="790" y="1330"/>
                  </a:cubicBezTo>
                  <a:cubicBezTo>
                    <a:pt x="809" y="1333"/>
                    <a:pt x="827" y="1335"/>
                    <a:pt x="846" y="1335"/>
                  </a:cubicBezTo>
                  <a:cubicBezTo>
                    <a:pt x="973" y="1335"/>
                    <a:pt x="1096" y="1256"/>
                    <a:pt x="1224" y="1183"/>
                  </a:cubicBezTo>
                  <a:lnTo>
                    <a:pt x="1252" y="1211"/>
                  </a:lnTo>
                  <a:cubicBezTo>
                    <a:pt x="1306" y="1265"/>
                    <a:pt x="1378" y="1287"/>
                    <a:pt x="1452" y="1287"/>
                  </a:cubicBezTo>
                  <a:cubicBezTo>
                    <a:pt x="1539" y="1287"/>
                    <a:pt x="1628" y="1256"/>
                    <a:pt x="1692" y="1211"/>
                  </a:cubicBezTo>
                  <a:cubicBezTo>
                    <a:pt x="1839" y="1120"/>
                    <a:pt x="1839" y="1008"/>
                    <a:pt x="1867" y="861"/>
                  </a:cubicBezTo>
                  <a:cubicBezTo>
                    <a:pt x="1895" y="770"/>
                    <a:pt x="1867" y="686"/>
                    <a:pt x="1811" y="630"/>
                  </a:cubicBezTo>
                  <a:cubicBezTo>
                    <a:pt x="1811" y="595"/>
                    <a:pt x="1839" y="595"/>
                    <a:pt x="1839" y="567"/>
                  </a:cubicBezTo>
                  <a:cubicBezTo>
                    <a:pt x="1867" y="421"/>
                    <a:pt x="1839" y="281"/>
                    <a:pt x="1720" y="162"/>
                  </a:cubicBezTo>
                  <a:cubicBezTo>
                    <a:pt x="1672" y="93"/>
                    <a:pt x="1593" y="64"/>
                    <a:pt x="1512" y="64"/>
                  </a:cubicBezTo>
                  <a:cubicBezTo>
                    <a:pt x="1453" y="64"/>
                    <a:pt x="1393" y="79"/>
                    <a:pt x="1343" y="106"/>
                  </a:cubicBezTo>
                  <a:cubicBezTo>
                    <a:pt x="1287" y="162"/>
                    <a:pt x="1224" y="218"/>
                    <a:pt x="1168" y="281"/>
                  </a:cubicBezTo>
                  <a:cubicBezTo>
                    <a:pt x="1112" y="225"/>
                    <a:pt x="1030" y="195"/>
                    <a:pt x="948" y="195"/>
                  </a:cubicBezTo>
                  <a:cubicBezTo>
                    <a:pt x="856" y="195"/>
                    <a:pt x="762" y="231"/>
                    <a:pt x="700" y="309"/>
                  </a:cubicBezTo>
                  <a:cubicBezTo>
                    <a:pt x="737" y="119"/>
                    <a:pt x="570" y="0"/>
                    <a:pt x="40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79"/>
            <p:cNvSpPr/>
            <p:nvPr/>
          </p:nvSpPr>
          <p:spPr>
            <a:xfrm>
              <a:off x="5522854" y="2284141"/>
              <a:ext cx="21185" cy="28011"/>
            </a:xfrm>
            <a:custGeom>
              <a:rect b="b" l="l" r="r" t="t"/>
              <a:pathLst>
                <a:path extrusionOk="0" h="1231" w="931">
                  <a:moveTo>
                    <a:pt x="555" y="0"/>
                  </a:moveTo>
                  <a:cubicBezTo>
                    <a:pt x="465" y="0"/>
                    <a:pt x="391" y="51"/>
                    <a:pt x="322" y="126"/>
                  </a:cubicBezTo>
                  <a:cubicBezTo>
                    <a:pt x="231" y="126"/>
                    <a:pt x="147" y="154"/>
                    <a:pt x="119" y="245"/>
                  </a:cubicBezTo>
                  <a:cubicBezTo>
                    <a:pt x="28" y="357"/>
                    <a:pt x="0" y="532"/>
                    <a:pt x="0" y="679"/>
                  </a:cubicBezTo>
                  <a:cubicBezTo>
                    <a:pt x="0" y="798"/>
                    <a:pt x="119" y="910"/>
                    <a:pt x="231" y="945"/>
                  </a:cubicBezTo>
                  <a:cubicBezTo>
                    <a:pt x="266" y="1000"/>
                    <a:pt x="294" y="1056"/>
                    <a:pt x="322" y="1147"/>
                  </a:cubicBezTo>
                  <a:cubicBezTo>
                    <a:pt x="355" y="1206"/>
                    <a:pt x="413" y="1231"/>
                    <a:pt x="472" y="1231"/>
                  </a:cubicBezTo>
                  <a:cubicBezTo>
                    <a:pt x="561" y="1231"/>
                    <a:pt x="654" y="1173"/>
                    <a:pt x="671" y="1084"/>
                  </a:cubicBezTo>
                  <a:lnTo>
                    <a:pt x="671" y="1056"/>
                  </a:lnTo>
                  <a:cubicBezTo>
                    <a:pt x="727" y="1056"/>
                    <a:pt x="818" y="1028"/>
                    <a:pt x="846" y="1000"/>
                  </a:cubicBezTo>
                  <a:cubicBezTo>
                    <a:pt x="902" y="945"/>
                    <a:pt x="930" y="854"/>
                    <a:pt x="930" y="770"/>
                  </a:cubicBezTo>
                  <a:cubicBezTo>
                    <a:pt x="930" y="651"/>
                    <a:pt x="930" y="532"/>
                    <a:pt x="902" y="420"/>
                  </a:cubicBezTo>
                  <a:cubicBezTo>
                    <a:pt x="902" y="245"/>
                    <a:pt x="818" y="36"/>
                    <a:pt x="615" y="8"/>
                  </a:cubicBezTo>
                  <a:cubicBezTo>
                    <a:pt x="595" y="3"/>
                    <a:pt x="574" y="0"/>
                    <a:pt x="55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79"/>
            <p:cNvSpPr/>
            <p:nvPr/>
          </p:nvSpPr>
          <p:spPr>
            <a:xfrm>
              <a:off x="5264926" y="2306327"/>
              <a:ext cx="126677" cy="47308"/>
            </a:xfrm>
            <a:custGeom>
              <a:rect b="b" l="l" r="r" t="t"/>
              <a:pathLst>
                <a:path extrusionOk="0" h="2079" w="5567">
                  <a:moveTo>
                    <a:pt x="4314" y="1047"/>
                  </a:moveTo>
                  <a:cubicBezTo>
                    <a:pt x="4286" y="1074"/>
                    <a:pt x="4259" y="1075"/>
                    <a:pt x="4259" y="1102"/>
                  </a:cubicBezTo>
                  <a:lnTo>
                    <a:pt x="4224" y="1074"/>
                  </a:lnTo>
                  <a:cubicBezTo>
                    <a:pt x="4259" y="1074"/>
                    <a:pt x="4286" y="1074"/>
                    <a:pt x="4314" y="1047"/>
                  </a:cubicBezTo>
                  <a:close/>
                  <a:moveTo>
                    <a:pt x="4934" y="0"/>
                  </a:moveTo>
                  <a:cubicBezTo>
                    <a:pt x="4799" y="0"/>
                    <a:pt x="4663" y="23"/>
                    <a:pt x="4518" y="53"/>
                  </a:cubicBezTo>
                  <a:cubicBezTo>
                    <a:pt x="4399" y="81"/>
                    <a:pt x="4287" y="109"/>
                    <a:pt x="4196" y="144"/>
                  </a:cubicBezTo>
                  <a:cubicBezTo>
                    <a:pt x="3993" y="172"/>
                    <a:pt x="3762" y="200"/>
                    <a:pt x="3588" y="319"/>
                  </a:cubicBezTo>
                  <a:lnTo>
                    <a:pt x="3560" y="347"/>
                  </a:lnTo>
                  <a:lnTo>
                    <a:pt x="3525" y="347"/>
                  </a:lnTo>
                  <a:cubicBezTo>
                    <a:pt x="3350" y="403"/>
                    <a:pt x="3175" y="431"/>
                    <a:pt x="3035" y="522"/>
                  </a:cubicBezTo>
                  <a:cubicBezTo>
                    <a:pt x="2888" y="550"/>
                    <a:pt x="2741" y="606"/>
                    <a:pt x="2595" y="634"/>
                  </a:cubicBezTo>
                  <a:cubicBezTo>
                    <a:pt x="2559" y="627"/>
                    <a:pt x="2522" y="624"/>
                    <a:pt x="2484" y="624"/>
                  </a:cubicBezTo>
                  <a:cubicBezTo>
                    <a:pt x="2206" y="624"/>
                    <a:pt x="1868" y="784"/>
                    <a:pt x="1665" y="809"/>
                  </a:cubicBezTo>
                  <a:cubicBezTo>
                    <a:pt x="1546" y="809"/>
                    <a:pt x="1427" y="844"/>
                    <a:pt x="1315" y="844"/>
                  </a:cubicBezTo>
                  <a:cubicBezTo>
                    <a:pt x="1285" y="853"/>
                    <a:pt x="1252" y="856"/>
                    <a:pt x="1219" y="856"/>
                  </a:cubicBezTo>
                  <a:cubicBezTo>
                    <a:pt x="1152" y="856"/>
                    <a:pt x="1082" y="844"/>
                    <a:pt x="1021" y="844"/>
                  </a:cubicBezTo>
                  <a:cubicBezTo>
                    <a:pt x="902" y="844"/>
                    <a:pt x="791" y="872"/>
                    <a:pt x="672" y="872"/>
                  </a:cubicBezTo>
                  <a:cubicBezTo>
                    <a:pt x="525" y="872"/>
                    <a:pt x="413" y="844"/>
                    <a:pt x="294" y="809"/>
                  </a:cubicBezTo>
                  <a:cubicBezTo>
                    <a:pt x="28" y="809"/>
                    <a:pt x="0" y="1158"/>
                    <a:pt x="238" y="1249"/>
                  </a:cubicBezTo>
                  <a:cubicBezTo>
                    <a:pt x="350" y="1305"/>
                    <a:pt x="441" y="1396"/>
                    <a:pt x="525" y="1452"/>
                  </a:cubicBezTo>
                  <a:cubicBezTo>
                    <a:pt x="672" y="1508"/>
                    <a:pt x="819" y="1599"/>
                    <a:pt x="965" y="1655"/>
                  </a:cubicBezTo>
                  <a:cubicBezTo>
                    <a:pt x="1224" y="1774"/>
                    <a:pt x="1518" y="1892"/>
                    <a:pt x="1811" y="1976"/>
                  </a:cubicBezTo>
                  <a:cubicBezTo>
                    <a:pt x="1951" y="2004"/>
                    <a:pt x="2098" y="2032"/>
                    <a:pt x="2245" y="2067"/>
                  </a:cubicBezTo>
                  <a:cubicBezTo>
                    <a:pt x="2295" y="2075"/>
                    <a:pt x="2343" y="2079"/>
                    <a:pt x="2389" y="2079"/>
                  </a:cubicBezTo>
                  <a:cubicBezTo>
                    <a:pt x="2504" y="2079"/>
                    <a:pt x="2609" y="2057"/>
                    <a:pt x="2713" y="2032"/>
                  </a:cubicBezTo>
                  <a:cubicBezTo>
                    <a:pt x="3063" y="2032"/>
                    <a:pt x="3385" y="1976"/>
                    <a:pt x="3699" y="1920"/>
                  </a:cubicBezTo>
                  <a:cubicBezTo>
                    <a:pt x="3993" y="1857"/>
                    <a:pt x="4287" y="1746"/>
                    <a:pt x="4518" y="1599"/>
                  </a:cubicBezTo>
                  <a:cubicBezTo>
                    <a:pt x="4748" y="1452"/>
                    <a:pt x="5014" y="1277"/>
                    <a:pt x="5189" y="1074"/>
                  </a:cubicBezTo>
                  <a:cubicBezTo>
                    <a:pt x="5364" y="900"/>
                    <a:pt x="5566" y="725"/>
                    <a:pt x="5482" y="522"/>
                  </a:cubicBezTo>
                  <a:cubicBezTo>
                    <a:pt x="5566" y="347"/>
                    <a:pt x="5482" y="144"/>
                    <a:pt x="5273" y="53"/>
                  </a:cubicBezTo>
                  <a:cubicBezTo>
                    <a:pt x="5156" y="16"/>
                    <a:pt x="5045" y="0"/>
                    <a:pt x="49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79"/>
            <p:cNvSpPr/>
            <p:nvPr/>
          </p:nvSpPr>
          <p:spPr>
            <a:xfrm>
              <a:off x="5462531" y="2328695"/>
              <a:ext cx="60346" cy="41710"/>
            </a:xfrm>
            <a:custGeom>
              <a:rect b="b" l="l" r="r" t="t"/>
              <a:pathLst>
                <a:path extrusionOk="0" h="1833" w="2652">
                  <a:moveTo>
                    <a:pt x="931" y="0"/>
                  </a:moveTo>
                  <a:cubicBezTo>
                    <a:pt x="609" y="0"/>
                    <a:pt x="204" y="91"/>
                    <a:pt x="120" y="469"/>
                  </a:cubicBezTo>
                  <a:cubicBezTo>
                    <a:pt x="1" y="819"/>
                    <a:pt x="232" y="1259"/>
                    <a:pt x="497" y="1490"/>
                  </a:cubicBezTo>
                  <a:cubicBezTo>
                    <a:pt x="734" y="1680"/>
                    <a:pt x="1076" y="1833"/>
                    <a:pt x="1401" y="1833"/>
                  </a:cubicBezTo>
                  <a:cubicBezTo>
                    <a:pt x="1469" y="1833"/>
                    <a:pt x="1537" y="1826"/>
                    <a:pt x="1602" y="1811"/>
                  </a:cubicBezTo>
                  <a:cubicBezTo>
                    <a:pt x="1924" y="1721"/>
                    <a:pt x="2357" y="1637"/>
                    <a:pt x="2567" y="1343"/>
                  </a:cubicBezTo>
                  <a:cubicBezTo>
                    <a:pt x="2651" y="1168"/>
                    <a:pt x="2504" y="965"/>
                    <a:pt x="2329" y="965"/>
                  </a:cubicBezTo>
                  <a:cubicBezTo>
                    <a:pt x="2273" y="937"/>
                    <a:pt x="2155" y="937"/>
                    <a:pt x="2071" y="937"/>
                  </a:cubicBezTo>
                  <a:cubicBezTo>
                    <a:pt x="1990" y="953"/>
                    <a:pt x="1875" y="976"/>
                    <a:pt x="1768" y="976"/>
                  </a:cubicBezTo>
                  <a:cubicBezTo>
                    <a:pt x="1679" y="976"/>
                    <a:pt x="1597" y="960"/>
                    <a:pt x="1546" y="909"/>
                  </a:cubicBezTo>
                  <a:cubicBezTo>
                    <a:pt x="1518" y="846"/>
                    <a:pt x="1518" y="735"/>
                    <a:pt x="1483" y="644"/>
                  </a:cubicBezTo>
                  <a:cubicBezTo>
                    <a:pt x="1455" y="560"/>
                    <a:pt x="1399" y="469"/>
                    <a:pt x="1343" y="413"/>
                  </a:cubicBezTo>
                  <a:cubicBezTo>
                    <a:pt x="1281" y="350"/>
                    <a:pt x="1225" y="294"/>
                    <a:pt x="1134" y="238"/>
                  </a:cubicBezTo>
                  <a:cubicBezTo>
                    <a:pt x="1134" y="119"/>
                    <a:pt x="1078" y="0"/>
                    <a:pt x="9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79"/>
            <p:cNvSpPr/>
            <p:nvPr/>
          </p:nvSpPr>
          <p:spPr>
            <a:xfrm>
              <a:off x="5551207" y="2314223"/>
              <a:ext cx="69835" cy="38365"/>
            </a:xfrm>
            <a:custGeom>
              <a:rect b="b" l="l" r="r" t="t"/>
              <a:pathLst>
                <a:path extrusionOk="0" h="1686" w="3069">
                  <a:moveTo>
                    <a:pt x="2453" y="0"/>
                  </a:moveTo>
                  <a:cubicBezTo>
                    <a:pt x="2369" y="28"/>
                    <a:pt x="2306" y="56"/>
                    <a:pt x="2250" y="56"/>
                  </a:cubicBezTo>
                  <a:cubicBezTo>
                    <a:pt x="2103" y="56"/>
                    <a:pt x="2020" y="147"/>
                    <a:pt x="1992" y="259"/>
                  </a:cubicBezTo>
                  <a:cubicBezTo>
                    <a:pt x="1817" y="287"/>
                    <a:pt x="1642" y="322"/>
                    <a:pt x="1467" y="350"/>
                  </a:cubicBezTo>
                  <a:cubicBezTo>
                    <a:pt x="1257" y="378"/>
                    <a:pt x="1083" y="406"/>
                    <a:pt x="880" y="434"/>
                  </a:cubicBezTo>
                  <a:cubicBezTo>
                    <a:pt x="677" y="434"/>
                    <a:pt x="502" y="434"/>
                    <a:pt x="327" y="406"/>
                  </a:cubicBezTo>
                  <a:cubicBezTo>
                    <a:pt x="307" y="397"/>
                    <a:pt x="288" y="394"/>
                    <a:pt x="269" y="394"/>
                  </a:cubicBezTo>
                  <a:cubicBezTo>
                    <a:pt x="99" y="394"/>
                    <a:pt x="1" y="705"/>
                    <a:pt x="208" y="755"/>
                  </a:cubicBezTo>
                  <a:lnTo>
                    <a:pt x="243" y="755"/>
                  </a:lnTo>
                  <a:cubicBezTo>
                    <a:pt x="243" y="783"/>
                    <a:pt x="243" y="783"/>
                    <a:pt x="271" y="811"/>
                  </a:cubicBezTo>
                  <a:cubicBezTo>
                    <a:pt x="474" y="986"/>
                    <a:pt x="733" y="1021"/>
                    <a:pt x="971" y="1161"/>
                  </a:cubicBezTo>
                  <a:cubicBezTo>
                    <a:pt x="1083" y="1224"/>
                    <a:pt x="1229" y="1308"/>
                    <a:pt x="1376" y="1336"/>
                  </a:cubicBezTo>
                  <a:cubicBezTo>
                    <a:pt x="1404" y="1336"/>
                    <a:pt x="1404" y="1371"/>
                    <a:pt x="1404" y="1371"/>
                  </a:cubicBezTo>
                  <a:cubicBezTo>
                    <a:pt x="1521" y="1482"/>
                    <a:pt x="1673" y="1562"/>
                    <a:pt x="1819" y="1562"/>
                  </a:cubicBezTo>
                  <a:cubicBezTo>
                    <a:pt x="1856" y="1562"/>
                    <a:pt x="1893" y="1557"/>
                    <a:pt x="1929" y="1545"/>
                  </a:cubicBezTo>
                  <a:cubicBezTo>
                    <a:pt x="1957" y="1573"/>
                    <a:pt x="1957" y="1601"/>
                    <a:pt x="1992" y="1629"/>
                  </a:cubicBezTo>
                  <a:cubicBezTo>
                    <a:pt x="2047" y="1657"/>
                    <a:pt x="2131" y="1685"/>
                    <a:pt x="2194" y="1685"/>
                  </a:cubicBezTo>
                  <a:cubicBezTo>
                    <a:pt x="2397" y="1657"/>
                    <a:pt x="2628" y="1573"/>
                    <a:pt x="2600" y="1336"/>
                  </a:cubicBezTo>
                  <a:cubicBezTo>
                    <a:pt x="2600" y="1308"/>
                    <a:pt x="2572" y="1308"/>
                    <a:pt x="2572" y="1280"/>
                  </a:cubicBezTo>
                  <a:cubicBezTo>
                    <a:pt x="2600" y="1252"/>
                    <a:pt x="2628" y="1196"/>
                    <a:pt x="2656" y="1133"/>
                  </a:cubicBezTo>
                  <a:cubicBezTo>
                    <a:pt x="2747" y="1021"/>
                    <a:pt x="2831" y="902"/>
                    <a:pt x="2894" y="783"/>
                  </a:cubicBezTo>
                  <a:cubicBezTo>
                    <a:pt x="2977" y="580"/>
                    <a:pt x="3068" y="287"/>
                    <a:pt x="2866" y="112"/>
                  </a:cubicBezTo>
                  <a:cubicBezTo>
                    <a:pt x="2831" y="56"/>
                    <a:pt x="2775" y="28"/>
                    <a:pt x="2719" y="28"/>
                  </a:cubicBezTo>
                  <a:lnTo>
                    <a:pt x="2544" y="28"/>
                  </a:lnTo>
                  <a:cubicBezTo>
                    <a:pt x="2516" y="28"/>
                    <a:pt x="2481" y="0"/>
                    <a:pt x="24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79"/>
            <p:cNvSpPr/>
            <p:nvPr/>
          </p:nvSpPr>
          <p:spPr>
            <a:xfrm>
              <a:off x="5566589" y="2264799"/>
              <a:ext cx="52382" cy="35498"/>
            </a:xfrm>
            <a:custGeom>
              <a:rect b="b" l="l" r="r" t="t"/>
              <a:pathLst>
                <a:path extrusionOk="0" h="1560" w="2302">
                  <a:moveTo>
                    <a:pt x="2130" y="1"/>
                  </a:moveTo>
                  <a:cubicBezTo>
                    <a:pt x="2105" y="1"/>
                    <a:pt x="2076" y="4"/>
                    <a:pt x="2043" y="11"/>
                  </a:cubicBezTo>
                  <a:cubicBezTo>
                    <a:pt x="1924" y="46"/>
                    <a:pt x="1868" y="158"/>
                    <a:pt x="1749" y="221"/>
                  </a:cubicBezTo>
                  <a:cubicBezTo>
                    <a:pt x="1665" y="277"/>
                    <a:pt x="1574" y="305"/>
                    <a:pt x="1490" y="361"/>
                  </a:cubicBezTo>
                  <a:cubicBezTo>
                    <a:pt x="1490" y="441"/>
                    <a:pt x="1424" y="480"/>
                    <a:pt x="1353" y="480"/>
                  </a:cubicBezTo>
                  <a:cubicBezTo>
                    <a:pt x="1318" y="480"/>
                    <a:pt x="1282" y="470"/>
                    <a:pt x="1253" y="452"/>
                  </a:cubicBezTo>
                  <a:lnTo>
                    <a:pt x="1197" y="508"/>
                  </a:lnTo>
                  <a:cubicBezTo>
                    <a:pt x="1106" y="536"/>
                    <a:pt x="1050" y="599"/>
                    <a:pt x="966" y="655"/>
                  </a:cubicBezTo>
                  <a:lnTo>
                    <a:pt x="756" y="655"/>
                  </a:lnTo>
                  <a:cubicBezTo>
                    <a:pt x="672" y="683"/>
                    <a:pt x="616" y="746"/>
                    <a:pt x="581" y="802"/>
                  </a:cubicBezTo>
                  <a:lnTo>
                    <a:pt x="553" y="802"/>
                  </a:lnTo>
                  <a:cubicBezTo>
                    <a:pt x="469" y="774"/>
                    <a:pt x="407" y="746"/>
                    <a:pt x="351" y="746"/>
                  </a:cubicBezTo>
                  <a:cubicBezTo>
                    <a:pt x="176" y="746"/>
                    <a:pt x="1" y="948"/>
                    <a:pt x="92" y="1123"/>
                  </a:cubicBezTo>
                  <a:cubicBezTo>
                    <a:pt x="92" y="1235"/>
                    <a:pt x="204" y="1326"/>
                    <a:pt x="351" y="1382"/>
                  </a:cubicBezTo>
                  <a:cubicBezTo>
                    <a:pt x="497" y="1445"/>
                    <a:pt x="672" y="1473"/>
                    <a:pt x="847" y="1473"/>
                  </a:cubicBezTo>
                  <a:cubicBezTo>
                    <a:pt x="931" y="1529"/>
                    <a:pt x="1022" y="1557"/>
                    <a:pt x="1106" y="1557"/>
                  </a:cubicBezTo>
                  <a:cubicBezTo>
                    <a:pt x="1126" y="1559"/>
                    <a:pt x="1146" y="1559"/>
                    <a:pt x="1166" y="1559"/>
                  </a:cubicBezTo>
                  <a:cubicBezTo>
                    <a:pt x="1464" y="1559"/>
                    <a:pt x="1734" y="1369"/>
                    <a:pt x="1924" y="1179"/>
                  </a:cubicBezTo>
                  <a:cubicBezTo>
                    <a:pt x="1952" y="1151"/>
                    <a:pt x="1980" y="1151"/>
                    <a:pt x="1980" y="1123"/>
                  </a:cubicBezTo>
                  <a:lnTo>
                    <a:pt x="1980" y="1095"/>
                  </a:lnTo>
                  <a:cubicBezTo>
                    <a:pt x="2043" y="976"/>
                    <a:pt x="2127" y="886"/>
                    <a:pt x="2155" y="774"/>
                  </a:cubicBezTo>
                  <a:cubicBezTo>
                    <a:pt x="2218" y="627"/>
                    <a:pt x="2218" y="508"/>
                    <a:pt x="2273" y="396"/>
                  </a:cubicBezTo>
                  <a:cubicBezTo>
                    <a:pt x="2273" y="361"/>
                    <a:pt x="2301" y="361"/>
                    <a:pt x="2301" y="333"/>
                  </a:cubicBezTo>
                  <a:cubicBezTo>
                    <a:pt x="2301" y="156"/>
                    <a:pt x="2301" y="1"/>
                    <a:pt x="213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79"/>
            <p:cNvSpPr/>
            <p:nvPr/>
          </p:nvSpPr>
          <p:spPr>
            <a:xfrm>
              <a:off x="5269705" y="2319661"/>
              <a:ext cx="109952" cy="33723"/>
            </a:xfrm>
            <a:custGeom>
              <a:rect b="b" l="l" r="r" t="t"/>
              <a:pathLst>
                <a:path extrusionOk="0" h="1482" w="4832">
                  <a:moveTo>
                    <a:pt x="4436" y="1"/>
                  </a:moveTo>
                  <a:cubicBezTo>
                    <a:pt x="4254" y="1"/>
                    <a:pt x="4055" y="75"/>
                    <a:pt x="3874" y="139"/>
                  </a:cubicBezTo>
                  <a:cubicBezTo>
                    <a:pt x="3580" y="223"/>
                    <a:pt x="3287" y="314"/>
                    <a:pt x="3000" y="369"/>
                  </a:cubicBezTo>
                  <a:cubicBezTo>
                    <a:pt x="2476" y="516"/>
                    <a:pt x="1888" y="607"/>
                    <a:pt x="1336" y="663"/>
                  </a:cubicBezTo>
                  <a:cubicBezTo>
                    <a:pt x="1217" y="663"/>
                    <a:pt x="1161" y="747"/>
                    <a:pt x="1133" y="838"/>
                  </a:cubicBezTo>
                  <a:cubicBezTo>
                    <a:pt x="1014" y="810"/>
                    <a:pt x="902" y="747"/>
                    <a:pt x="783" y="663"/>
                  </a:cubicBezTo>
                  <a:cubicBezTo>
                    <a:pt x="727" y="635"/>
                    <a:pt x="637" y="572"/>
                    <a:pt x="581" y="544"/>
                  </a:cubicBezTo>
                  <a:cubicBezTo>
                    <a:pt x="553" y="544"/>
                    <a:pt x="462" y="516"/>
                    <a:pt x="462" y="488"/>
                  </a:cubicBezTo>
                  <a:cubicBezTo>
                    <a:pt x="420" y="453"/>
                    <a:pt x="370" y="438"/>
                    <a:pt x="320" y="438"/>
                  </a:cubicBezTo>
                  <a:cubicBezTo>
                    <a:pt x="160" y="438"/>
                    <a:pt x="0" y="593"/>
                    <a:pt x="112" y="747"/>
                  </a:cubicBezTo>
                  <a:cubicBezTo>
                    <a:pt x="203" y="894"/>
                    <a:pt x="315" y="922"/>
                    <a:pt x="434" y="985"/>
                  </a:cubicBezTo>
                  <a:cubicBezTo>
                    <a:pt x="581" y="1097"/>
                    <a:pt x="692" y="1160"/>
                    <a:pt x="839" y="1243"/>
                  </a:cubicBezTo>
                  <a:cubicBezTo>
                    <a:pt x="1161" y="1362"/>
                    <a:pt x="1511" y="1481"/>
                    <a:pt x="1832" y="1481"/>
                  </a:cubicBezTo>
                  <a:cubicBezTo>
                    <a:pt x="2210" y="1481"/>
                    <a:pt x="2559" y="1418"/>
                    <a:pt x="2937" y="1418"/>
                  </a:cubicBezTo>
                  <a:cubicBezTo>
                    <a:pt x="3287" y="1390"/>
                    <a:pt x="3636" y="1334"/>
                    <a:pt x="3958" y="1132"/>
                  </a:cubicBezTo>
                  <a:cubicBezTo>
                    <a:pt x="4014" y="1097"/>
                    <a:pt x="4077" y="1069"/>
                    <a:pt x="4077" y="1013"/>
                  </a:cubicBezTo>
                  <a:cubicBezTo>
                    <a:pt x="4189" y="957"/>
                    <a:pt x="4308" y="894"/>
                    <a:pt x="4426" y="838"/>
                  </a:cubicBezTo>
                  <a:cubicBezTo>
                    <a:pt x="4538" y="782"/>
                    <a:pt x="4573" y="635"/>
                    <a:pt x="4538" y="516"/>
                  </a:cubicBezTo>
                  <a:cubicBezTo>
                    <a:pt x="4573" y="488"/>
                    <a:pt x="4629" y="460"/>
                    <a:pt x="4657" y="432"/>
                  </a:cubicBezTo>
                  <a:cubicBezTo>
                    <a:pt x="4776" y="341"/>
                    <a:pt x="4832" y="139"/>
                    <a:pt x="4657" y="48"/>
                  </a:cubicBezTo>
                  <a:cubicBezTo>
                    <a:pt x="4588" y="14"/>
                    <a:pt x="4514" y="1"/>
                    <a:pt x="443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79"/>
            <p:cNvSpPr/>
            <p:nvPr/>
          </p:nvSpPr>
          <p:spPr>
            <a:xfrm>
              <a:off x="5466171" y="2334771"/>
              <a:ext cx="43052" cy="32562"/>
            </a:xfrm>
            <a:custGeom>
              <a:rect b="b" l="l" r="r" t="t"/>
              <a:pathLst>
                <a:path extrusionOk="0" h="1431" w="1892">
                  <a:moveTo>
                    <a:pt x="279" y="0"/>
                  </a:moveTo>
                  <a:cubicBezTo>
                    <a:pt x="137" y="0"/>
                    <a:pt x="1" y="89"/>
                    <a:pt x="16" y="258"/>
                  </a:cubicBezTo>
                  <a:cubicBezTo>
                    <a:pt x="44" y="496"/>
                    <a:pt x="100" y="698"/>
                    <a:pt x="191" y="873"/>
                  </a:cubicBezTo>
                  <a:cubicBezTo>
                    <a:pt x="219" y="992"/>
                    <a:pt x="274" y="1132"/>
                    <a:pt x="421" y="1167"/>
                  </a:cubicBezTo>
                  <a:cubicBezTo>
                    <a:pt x="449" y="1167"/>
                    <a:pt x="449" y="1195"/>
                    <a:pt x="484" y="1195"/>
                  </a:cubicBezTo>
                  <a:cubicBezTo>
                    <a:pt x="596" y="1279"/>
                    <a:pt x="743" y="1342"/>
                    <a:pt x="890" y="1398"/>
                  </a:cubicBezTo>
                  <a:cubicBezTo>
                    <a:pt x="977" y="1412"/>
                    <a:pt x="1065" y="1412"/>
                    <a:pt x="1152" y="1412"/>
                  </a:cubicBezTo>
                  <a:cubicBezTo>
                    <a:pt x="1239" y="1412"/>
                    <a:pt x="1327" y="1412"/>
                    <a:pt x="1414" y="1426"/>
                  </a:cubicBezTo>
                  <a:cubicBezTo>
                    <a:pt x="1435" y="1429"/>
                    <a:pt x="1455" y="1431"/>
                    <a:pt x="1474" y="1431"/>
                  </a:cubicBezTo>
                  <a:cubicBezTo>
                    <a:pt x="1756" y="1431"/>
                    <a:pt x="1892" y="1065"/>
                    <a:pt x="1617" y="901"/>
                  </a:cubicBezTo>
                  <a:cubicBezTo>
                    <a:pt x="1386" y="754"/>
                    <a:pt x="1121" y="845"/>
                    <a:pt x="890" y="726"/>
                  </a:cubicBezTo>
                  <a:cubicBezTo>
                    <a:pt x="771" y="698"/>
                    <a:pt x="715" y="607"/>
                    <a:pt x="659" y="524"/>
                  </a:cubicBezTo>
                  <a:cubicBezTo>
                    <a:pt x="624" y="405"/>
                    <a:pt x="596" y="293"/>
                    <a:pt x="568" y="202"/>
                  </a:cubicBezTo>
                  <a:cubicBezTo>
                    <a:pt x="529" y="66"/>
                    <a:pt x="402" y="0"/>
                    <a:pt x="27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79"/>
            <p:cNvSpPr/>
            <p:nvPr/>
          </p:nvSpPr>
          <p:spPr>
            <a:xfrm>
              <a:off x="5551958" y="2320708"/>
              <a:ext cx="52541" cy="26396"/>
            </a:xfrm>
            <a:custGeom>
              <a:rect b="b" l="l" r="r" t="t"/>
              <a:pathLst>
                <a:path extrusionOk="0" h="1160" w="2309">
                  <a:moveTo>
                    <a:pt x="359" y="0"/>
                  </a:moveTo>
                  <a:cubicBezTo>
                    <a:pt x="248" y="0"/>
                    <a:pt x="160" y="76"/>
                    <a:pt x="120" y="177"/>
                  </a:cubicBezTo>
                  <a:cubicBezTo>
                    <a:pt x="1" y="498"/>
                    <a:pt x="469" y="736"/>
                    <a:pt x="700" y="820"/>
                  </a:cubicBezTo>
                  <a:cubicBezTo>
                    <a:pt x="819" y="911"/>
                    <a:pt x="966" y="967"/>
                    <a:pt x="1112" y="995"/>
                  </a:cubicBezTo>
                  <a:cubicBezTo>
                    <a:pt x="1343" y="1086"/>
                    <a:pt x="1609" y="1051"/>
                    <a:pt x="1840" y="1142"/>
                  </a:cubicBezTo>
                  <a:cubicBezTo>
                    <a:pt x="1874" y="1154"/>
                    <a:pt x="1906" y="1160"/>
                    <a:pt x="1936" y="1160"/>
                  </a:cubicBezTo>
                  <a:cubicBezTo>
                    <a:pt x="2193" y="1160"/>
                    <a:pt x="2308" y="749"/>
                    <a:pt x="2070" y="617"/>
                  </a:cubicBezTo>
                  <a:cubicBezTo>
                    <a:pt x="1924" y="498"/>
                    <a:pt x="1721" y="526"/>
                    <a:pt x="1546" y="498"/>
                  </a:cubicBezTo>
                  <a:lnTo>
                    <a:pt x="1518" y="498"/>
                  </a:lnTo>
                  <a:cubicBezTo>
                    <a:pt x="1518" y="470"/>
                    <a:pt x="1490" y="470"/>
                    <a:pt x="1434" y="442"/>
                  </a:cubicBezTo>
                  <a:cubicBezTo>
                    <a:pt x="1287" y="414"/>
                    <a:pt x="1112" y="386"/>
                    <a:pt x="938" y="295"/>
                  </a:cubicBezTo>
                  <a:cubicBezTo>
                    <a:pt x="791" y="240"/>
                    <a:pt x="644" y="121"/>
                    <a:pt x="497" y="37"/>
                  </a:cubicBezTo>
                  <a:cubicBezTo>
                    <a:pt x="448" y="11"/>
                    <a:pt x="402" y="0"/>
                    <a:pt x="35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79"/>
            <p:cNvSpPr/>
            <p:nvPr/>
          </p:nvSpPr>
          <p:spPr>
            <a:xfrm>
              <a:off x="5574781" y="2284915"/>
              <a:ext cx="29513" cy="11127"/>
            </a:xfrm>
            <a:custGeom>
              <a:rect b="b" l="l" r="r" t="t"/>
              <a:pathLst>
                <a:path extrusionOk="0" h="489" w="1297">
                  <a:moveTo>
                    <a:pt x="1007" y="0"/>
                  </a:moveTo>
                  <a:cubicBezTo>
                    <a:pt x="999" y="0"/>
                    <a:pt x="991" y="1"/>
                    <a:pt x="984" y="2"/>
                  </a:cubicBezTo>
                  <a:cubicBezTo>
                    <a:pt x="837" y="36"/>
                    <a:pt x="718" y="64"/>
                    <a:pt x="571" y="64"/>
                  </a:cubicBezTo>
                  <a:cubicBezTo>
                    <a:pt x="515" y="64"/>
                    <a:pt x="472" y="52"/>
                    <a:pt x="430" y="52"/>
                  </a:cubicBezTo>
                  <a:cubicBezTo>
                    <a:pt x="409" y="52"/>
                    <a:pt x="389" y="55"/>
                    <a:pt x="368" y="64"/>
                  </a:cubicBezTo>
                  <a:cubicBezTo>
                    <a:pt x="312" y="64"/>
                    <a:pt x="221" y="92"/>
                    <a:pt x="165" y="92"/>
                  </a:cubicBezTo>
                  <a:cubicBezTo>
                    <a:pt x="153" y="89"/>
                    <a:pt x="141" y="88"/>
                    <a:pt x="130" y="88"/>
                  </a:cubicBezTo>
                  <a:cubicBezTo>
                    <a:pt x="36" y="88"/>
                    <a:pt x="0" y="186"/>
                    <a:pt x="81" y="267"/>
                  </a:cubicBezTo>
                  <a:cubicBezTo>
                    <a:pt x="165" y="386"/>
                    <a:pt x="368" y="386"/>
                    <a:pt x="515" y="442"/>
                  </a:cubicBezTo>
                  <a:cubicBezTo>
                    <a:pt x="617" y="475"/>
                    <a:pt x="720" y="488"/>
                    <a:pt x="822" y="488"/>
                  </a:cubicBezTo>
                  <a:cubicBezTo>
                    <a:pt x="895" y="488"/>
                    <a:pt x="967" y="482"/>
                    <a:pt x="1039" y="470"/>
                  </a:cubicBezTo>
                  <a:cubicBezTo>
                    <a:pt x="1297" y="416"/>
                    <a:pt x="1246" y="0"/>
                    <a:pt x="100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79"/>
            <p:cNvSpPr/>
            <p:nvPr/>
          </p:nvSpPr>
          <p:spPr>
            <a:xfrm>
              <a:off x="5400159" y="2021776"/>
              <a:ext cx="2731" cy="4619"/>
            </a:xfrm>
            <a:custGeom>
              <a:rect b="b" l="l" r="r" t="t"/>
              <a:pathLst>
                <a:path extrusionOk="0" h="203" w="120">
                  <a:moveTo>
                    <a:pt x="120" y="0"/>
                  </a:moveTo>
                  <a:cubicBezTo>
                    <a:pt x="64" y="63"/>
                    <a:pt x="29" y="91"/>
                    <a:pt x="1" y="119"/>
                  </a:cubicBezTo>
                  <a:cubicBezTo>
                    <a:pt x="29" y="147"/>
                    <a:pt x="92" y="175"/>
                    <a:pt x="120" y="203"/>
                  </a:cubicBezTo>
                  <a:lnTo>
                    <a:pt x="120" y="0"/>
                  </a:lnTo>
                  <a:close/>
                </a:path>
              </a:pathLst>
            </a:custGeom>
            <a:solidFill>
              <a:srgbClr val="8EB2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79"/>
            <p:cNvSpPr/>
            <p:nvPr/>
          </p:nvSpPr>
          <p:spPr>
            <a:xfrm>
              <a:off x="5346548" y="1940700"/>
              <a:ext cx="189526" cy="263207"/>
            </a:xfrm>
            <a:custGeom>
              <a:rect b="b" l="l" r="r" t="t"/>
              <a:pathLst>
                <a:path extrusionOk="0" h="11567" w="8329">
                  <a:moveTo>
                    <a:pt x="5245" y="1668"/>
                  </a:moveTo>
                  <a:cubicBezTo>
                    <a:pt x="5392" y="1668"/>
                    <a:pt x="5566" y="1703"/>
                    <a:pt x="5594" y="1878"/>
                  </a:cubicBezTo>
                  <a:cubicBezTo>
                    <a:pt x="5594" y="2018"/>
                    <a:pt x="5504" y="2193"/>
                    <a:pt x="5392" y="2284"/>
                  </a:cubicBezTo>
                  <a:cubicBezTo>
                    <a:pt x="5307" y="2350"/>
                    <a:pt x="5201" y="2381"/>
                    <a:pt x="5094" y="2381"/>
                  </a:cubicBezTo>
                  <a:cubicBezTo>
                    <a:pt x="4830" y="2381"/>
                    <a:pt x="4562" y="2195"/>
                    <a:pt x="4602" y="1906"/>
                  </a:cubicBezTo>
                  <a:cubicBezTo>
                    <a:pt x="4602" y="1843"/>
                    <a:pt x="4657" y="1815"/>
                    <a:pt x="4720" y="1815"/>
                  </a:cubicBezTo>
                  <a:cubicBezTo>
                    <a:pt x="4867" y="1731"/>
                    <a:pt x="5126" y="1668"/>
                    <a:pt x="5245" y="1668"/>
                  </a:cubicBezTo>
                  <a:close/>
                  <a:moveTo>
                    <a:pt x="3727" y="9423"/>
                  </a:moveTo>
                  <a:cubicBezTo>
                    <a:pt x="3822" y="9535"/>
                    <a:pt x="3963" y="9610"/>
                    <a:pt x="4107" y="9610"/>
                  </a:cubicBezTo>
                  <a:cubicBezTo>
                    <a:pt x="4187" y="9610"/>
                    <a:pt x="4268" y="9587"/>
                    <a:pt x="4343" y="9535"/>
                  </a:cubicBezTo>
                  <a:lnTo>
                    <a:pt x="4371" y="9507"/>
                  </a:lnTo>
                  <a:cubicBezTo>
                    <a:pt x="4399" y="9507"/>
                    <a:pt x="4399" y="9507"/>
                    <a:pt x="4427" y="9535"/>
                  </a:cubicBezTo>
                  <a:lnTo>
                    <a:pt x="4546" y="9535"/>
                  </a:lnTo>
                  <a:cubicBezTo>
                    <a:pt x="4518" y="9535"/>
                    <a:pt x="4483" y="9535"/>
                    <a:pt x="4455" y="9570"/>
                  </a:cubicBezTo>
                  <a:cubicBezTo>
                    <a:pt x="4329" y="9604"/>
                    <a:pt x="4193" y="9628"/>
                    <a:pt x="4060" y="9628"/>
                  </a:cubicBezTo>
                  <a:cubicBezTo>
                    <a:pt x="3977" y="9628"/>
                    <a:pt x="3896" y="9619"/>
                    <a:pt x="3818" y="9598"/>
                  </a:cubicBezTo>
                  <a:cubicBezTo>
                    <a:pt x="3755" y="9598"/>
                    <a:pt x="3699" y="9570"/>
                    <a:pt x="3644" y="9535"/>
                  </a:cubicBezTo>
                  <a:cubicBezTo>
                    <a:pt x="3672" y="9507"/>
                    <a:pt x="3699" y="9479"/>
                    <a:pt x="3727" y="9423"/>
                  </a:cubicBezTo>
                  <a:close/>
                  <a:moveTo>
                    <a:pt x="1329" y="0"/>
                  </a:moveTo>
                  <a:cubicBezTo>
                    <a:pt x="1273" y="0"/>
                    <a:pt x="1217" y="4"/>
                    <a:pt x="1161" y="11"/>
                  </a:cubicBezTo>
                  <a:cubicBezTo>
                    <a:pt x="903" y="67"/>
                    <a:pt x="700" y="186"/>
                    <a:pt x="497" y="333"/>
                  </a:cubicBezTo>
                  <a:cubicBezTo>
                    <a:pt x="350" y="480"/>
                    <a:pt x="203" y="619"/>
                    <a:pt x="112" y="829"/>
                  </a:cubicBezTo>
                  <a:lnTo>
                    <a:pt x="112" y="857"/>
                  </a:lnTo>
                  <a:cubicBezTo>
                    <a:pt x="175" y="1116"/>
                    <a:pt x="203" y="1382"/>
                    <a:pt x="322" y="1612"/>
                  </a:cubicBezTo>
                  <a:cubicBezTo>
                    <a:pt x="406" y="1731"/>
                    <a:pt x="525" y="1843"/>
                    <a:pt x="637" y="1934"/>
                  </a:cubicBezTo>
                  <a:cubicBezTo>
                    <a:pt x="847" y="2018"/>
                    <a:pt x="1021" y="2137"/>
                    <a:pt x="1224" y="2256"/>
                  </a:cubicBezTo>
                  <a:cubicBezTo>
                    <a:pt x="1483" y="2402"/>
                    <a:pt x="1749" y="2542"/>
                    <a:pt x="2007" y="2689"/>
                  </a:cubicBezTo>
                  <a:cubicBezTo>
                    <a:pt x="2245" y="2808"/>
                    <a:pt x="2476" y="2927"/>
                    <a:pt x="2623" y="3102"/>
                  </a:cubicBezTo>
                  <a:cubicBezTo>
                    <a:pt x="2909" y="3388"/>
                    <a:pt x="2853" y="3738"/>
                    <a:pt x="2825" y="4088"/>
                  </a:cubicBezTo>
                  <a:cubicBezTo>
                    <a:pt x="2909" y="4116"/>
                    <a:pt x="3000" y="4234"/>
                    <a:pt x="2944" y="4325"/>
                  </a:cubicBezTo>
                  <a:cubicBezTo>
                    <a:pt x="2770" y="4556"/>
                    <a:pt x="2420" y="4675"/>
                    <a:pt x="2126" y="4731"/>
                  </a:cubicBezTo>
                  <a:cubicBezTo>
                    <a:pt x="1805" y="4815"/>
                    <a:pt x="1483" y="4787"/>
                    <a:pt x="1161" y="4815"/>
                  </a:cubicBezTo>
                  <a:cubicBezTo>
                    <a:pt x="756" y="4850"/>
                    <a:pt x="175" y="4850"/>
                    <a:pt x="1" y="5255"/>
                  </a:cubicBezTo>
                  <a:cubicBezTo>
                    <a:pt x="56" y="5311"/>
                    <a:pt x="84" y="5339"/>
                    <a:pt x="147" y="5402"/>
                  </a:cubicBezTo>
                  <a:cubicBezTo>
                    <a:pt x="200" y="5379"/>
                    <a:pt x="262" y="5364"/>
                    <a:pt x="325" y="5364"/>
                  </a:cubicBezTo>
                  <a:cubicBezTo>
                    <a:pt x="431" y="5364"/>
                    <a:pt x="539" y="5405"/>
                    <a:pt x="609" y="5514"/>
                  </a:cubicBezTo>
                  <a:cubicBezTo>
                    <a:pt x="637" y="5549"/>
                    <a:pt x="672" y="5605"/>
                    <a:pt x="672" y="5661"/>
                  </a:cubicBezTo>
                  <a:cubicBezTo>
                    <a:pt x="812" y="5724"/>
                    <a:pt x="847" y="5864"/>
                    <a:pt x="986" y="5927"/>
                  </a:cubicBezTo>
                  <a:cubicBezTo>
                    <a:pt x="1037" y="5950"/>
                    <a:pt x="1102" y="5959"/>
                    <a:pt x="1169" y="5959"/>
                  </a:cubicBezTo>
                  <a:cubicBezTo>
                    <a:pt x="1262" y="5959"/>
                    <a:pt x="1358" y="5943"/>
                    <a:pt x="1427" y="5927"/>
                  </a:cubicBezTo>
                  <a:cubicBezTo>
                    <a:pt x="1721" y="5899"/>
                    <a:pt x="2007" y="5808"/>
                    <a:pt x="2301" y="5808"/>
                  </a:cubicBezTo>
                  <a:cubicBezTo>
                    <a:pt x="2448" y="5752"/>
                    <a:pt x="2623" y="5724"/>
                    <a:pt x="2770" y="5661"/>
                  </a:cubicBezTo>
                  <a:cubicBezTo>
                    <a:pt x="2853" y="5633"/>
                    <a:pt x="2944" y="5605"/>
                    <a:pt x="3000" y="5577"/>
                  </a:cubicBezTo>
                  <a:cubicBezTo>
                    <a:pt x="3119" y="5514"/>
                    <a:pt x="3203" y="5458"/>
                    <a:pt x="3294" y="5402"/>
                  </a:cubicBezTo>
                  <a:cubicBezTo>
                    <a:pt x="3378" y="5374"/>
                    <a:pt x="3434" y="5339"/>
                    <a:pt x="3525" y="5311"/>
                  </a:cubicBezTo>
                  <a:cubicBezTo>
                    <a:pt x="3581" y="5283"/>
                    <a:pt x="3644" y="5255"/>
                    <a:pt x="3699" y="5227"/>
                  </a:cubicBezTo>
                  <a:cubicBezTo>
                    <a:pt x="3727" y="5227"/>
                    <a:pt x="3727" y="5255"/>
                    <a:pt x="3727" y="5255"/>
                  </a:cubicBezTo>
                  <a:cubicBezTo>
                    <a:pt x="3846" y="5255"/>
                    <a:pt x="3958" y="5255"/>
                    <a:pt x="4049" y="5311"/>
                  </a:cubicBezTo>
                  <a:cubicBezTo>
                    <a:pt x="4399" y="5577"/>
                    <a:pt x="4077" y="5864"/>
                    <a:pt x="3783" y="6038"/>
                  </a:cubicBezTo>
                  <a:cubicBezTo>
                    <a:pt x="3755" y="6129"/>
                    <a:pt x="3727" y="6185"/>
                    <a:pt x="3699" y="6248"/>
                  </a:cubicBezTo>
                  <a:cubicBezTo>
                    <a:pt x="3699" y="6276"/>
                    <a:pt x="3672" y="6388"/>
                    <a:pt x="3644" y="6423"/>
                  </a:cubicBezTo>
                  <a:lnTo>
                    <a:pt x="3644" y="6479"/>
                  </a:lnTo>
                  <a:cubicBezTo>
                    <a:pt x="3603" y="6454"/>
                    <a:pt x="3556" y="6440"/>
                    <a:pt x="3510" y="6440"/>
                  </a:cubicBezTo>
                  <a:cubicBezTo>
                    <a:pt x="3453" y="6440"/>
                    <a:pt x="3396" y="6461"/>
                    <a:pt x="3350" y="6507"/>
                  </a:cubicBezTo>
                  <a:cubicBezTo>
                    <a:pt x="3175" y="6654"/>
                    <a:pt x="3000" y="6773"/>
                    <a:pt x="2825" y="6913"/>
                  </a:cubicBezTo>
                  <a:cubicBezTo>
                    <a:pt x="2797" y="6947"/>
                    <a:pt x="2797" y="6947"/>
                    <a:pt x="2770" y="6975"/>
                  </a:cubicBezTo>
                  <a:cubicBezTo>
                    <a:pt x="2560" y="7150"/>
                    <a:pt x="2357" y="7325"/>
                    <a:pt x="2182" y="7528"/>
                  </a:cubicBezTo>
                  <a:cubicBezTo>
                    <a:pt x="2154" y="7528"/>
                    <a:pt x="2126" y="7556"/>
                    <a:pt x="2126" y="7556"/>
                  </a:cubicBezTo>
                  <a:cubicBezTo>
                    <a:pt x="1923" y="7647"/>
                    <a:pt x="1777" y="7822"/>
                    <a:pt x="1630" y="7996"/>
                  </a:cubicBezTo>
                  <a:cubicBezTo>
                    <a:pt x="1455" y="8199"/>
                    <a:pt x="1280" y="8486"/>
                    <a:pt x="1196" y="8751"/>
                  </a:cubicBezTo>
                  <a:cubicBezTo>
                    <a:pt x="1161" y="8898"/>
                    <a:pt x="1161" y="9045"/>
                    <a:pt x="1161" y="9185"/>
                  </a:cubicBezTo>
                  <a:cubicBezTo>
                    <a:pt x="1133" y="9332"/>
                    <a:pt x="1161" y="9451"/>
                    <a:pt x="1252" y="9570"/>
                  </a:cubicBezTo>
                  <a:cubicBezTo>
                    <a:pt x="1388" y="9699"/>
                    <a:pt x="1643" y="9888"/>
                    <a:pt x="1869" y="9888"/>
                  </a:cubicBezTo>
                  <a:cubicBezTo>
                    <a:pt x="1887" y="9888"/>
                    <a:pt x="1906" y="9887"/>
                    <a:pt x="1923" y="9884"/>
                  </a:cubicBezTo>
                  <a:cubicBezTo>
                    <a:pt x="1951" y="9975"/>
                    <a:pt x="2007" y="10059"/>
                    <a:pt x="2035" y="10150"/>
                  </a:cubicBezTo>
                  <a:cubicBezTo>
                    <a:pt x="2070" y="10150"/>
                    <a:pt x="2070" y="10178"/>
                    <a:pt x="2098" y="10178"/>
                  </a:cubicBezTo>
                  <a:cubicBezTo>
                    <a:pt x="2126" y="10297"/>
                    <a:pt x="2154" y="10409"/>
                    <a:pt x="2210" y="10500"/>
                  </a:cubicBezTo>
                  <a:cubicBezTo>
                    <a:pt x="2273" y="10646"/>
                    <a:pt x="2301" y="10793"/>
                    <a:pt x="2357" y="10933"/>
                  </a:cubicBezTo>
                  <a:cubicBezTo>
                    <a:pt x="2395" y="10988"/>
                    <a:pt x="2474" y="11030"/>
                    <a:pt x="2543" y="11030"/>
                  </a:cubicBezTo>
                  <a:cubicBezTo>
                    <a:pt x="2588" y="11030"/>
                    <a:pt x="2629" y="11012"/>
                    <a:pt x="2651" y="10968"/>
                  </a:cubicBezTo>
                  <a:cubicBezTo>
                    <a:pt x="2770" y="10849"/>
                    <a:pt x="2797" y="10702"/>
                    <a:pt x="2853" y="10556"/>
                  </a:cubicBezTo>
                  <a:cubicBezTo>
                    <a:pt x="2881" y="10500"/>
                    <a:pt x="2909" y="10444"/>
                    <a:pt x="2944" y="10381"/>
                  </a:cubicBezTo>
                  <a:cubicBezTo>
                    <a:pt x="2972" y="10353"/>
                    <a:pt x="3000" y="10297"/>
                    <a:pt x="3028" y="10234"/>
                  </a:cubicBezTo>
                  <a:cubicBezTo>
                    <a:pt x="3084" y="10269"/>
                    <a:pt x="3175" y="10269"/>
                    <a:pt x="3294" y="10269"/>
                  </a:cubicBezTo>
                  <a:cubicBezTo>
                    <a:pt x="3460" y="10293"/>
                    <a:pt x="3642" y="10307"/>
                    <a:pt x="3827" y="10307"/>
                  </a:cubicBezTo>
                  <a:cubicBezTo>
                    <a:pt x="4062" y="10307"/>
                    <a:pt x="4302" y="10285"/>
                    <a:pt x="4518" y="10234"/>
                  </a:cubicBezTo>
                  <a:cubicBezTo>
                    <a:pt x="4574" y="10269"/>
                    <a:pt x="4602" y="10297"/>
                    <a:pt x="4629" y="10325"/>
                  </a:cubicBezTo>
                  <a:cubicBezTo>
                    <a:pt x="4692" y="10353"/>
                    <a:pt x="4720" y="10353"/>
                    <a:pt x="4748" y="10353"/>
                  </a:cubicBezTo>
                  <a:cubicBezTo>
                    <a:pt x="4776" y="10409"/>
                    <a:pt x="4804" y="10472"/>
                    <a:pt x="4832" y="10528"/>
                  </a:cubicBezTo>
                  <a:cubicBezTo>
                    <a:pt x="4951" y="10702"/>
                    <a:pt x="5070" y="10849"/>
                    <a:pt x="5182" y="11024"/>
                  </a:cubicBezTo>
                  <a:cubicBezTo>
                    <a:pt x="5273" y="11143"/>
                    <a:pt x="5329" y="11318"/>
                    <a:pt x="5448" y="11402"/>
                  </a:cubicBezTo>
                  <a:cubicBezTo>
                    <a:pt x="5476" y="11430"/>
                    <a:pt x="5476" y="11458"/>
                    <a:pt x="5504" y="11492"/>
                  </a:cubicBezTo>
                  <a:cubicBezTo>
                    <a:pt x="5533" y="11544"/>
                    <a:pt x="5573" y="11566"/>
                    <a:pt x="5616" y="11566"/>
                  </a:cubicBezTo>
                  <a:cubicBezTo>
                    <a:pt x="5666" y="11566"/>
                    <a:pt x="5721" y="11537"/>
                    <a:pt x="5769" y="11492"/>
                  </a:cubicBezTo>
                  <a:cubicBezTo>
                    <a:pt x="5853" y="11374"/>
                    <a:pt x="5916" y="11199"/>
                    <a:pt x="5944" y="11080"/>
                  </a:cubicBezTo>
                  <a:cubicBezTo>
                    <a:pt x="6028" y="10877"/>
                    <a:pt x="6091" y="10674"/>
                    <a:pt x="6147" y="10500"/>
                  </a:cubicBezTo>
                  <a:cubicBezTo>
                    <a:pt x="6294" y="10122"/>
                    <a:pt x="6406" y="9772"/>
                    <a:pt x="6552" y="9423"/>
                  </a:cubicBezTo>
                  <a:cubicBezTo>
                    <a:pt x="6643" y="9332"/>
                    <a:pt x="6699" y="9157"/>
                    <a:pt x="6755" y="9045"/>
                  </a:cubicBezTo>
                  <a:cubicBezTo>
                    <a:pt x="6818" y="8898"/>
                    <a:pt x="6874" y="8751"/>
                    <a:pt x="6965" y="8605"/>
                  </a:cubicBezTo>
                  <a:cubicBezTo>
                    <a:pt x="7021" y="8779"/>
                    <a:pt x="7140" y="8954"/>
                    <a:pt x="7224" y="9129"/>
                  </a:cubicBezTo>
                  <a:cubicBezTo>
                    <a:pt x="7280" y="9220"/>
                    <a:pt x="7370" y="9248"/>
                    <a:pt x="7454" y="9248"/>
                  </a:cubicBezTo>
                  <a:cubicBezTo>
                    <a:pt x="7489" y="9276"/>
                    <a:pt x="7489" y="9332"/>
                    <a:pt x="7517" y="9395"/>
                  </a:cubicBezTo>
                  <a:cubicBezTo>
                    <a:pt x="7489" y="9479"/>
                    <a:pt x="7489" y="9570"/>
                    <a:pt x="7489" y="9654"/>
                  </a:cubicBezTo>
                  <a:cubicBezTo>
                    <a:pt x="7489" y="9773"/>
                    <a:pt x="7584" y="9867"/>
                    <a:pt x="7691" y="9867"/>
                  </a:cubicBezTo>
                  <a:cubicBezTo>
                    <a:pt x="7741" y="9867"/>
                    <a:pt x="7793" y="9847"/>
                    <a:pt x="7839" y="9800"/>
                  </a:cubicBezTo>
                  <a:cubicBezTo>
                    <a:pt x="7951" y="9681"/>
                    <a:pt x="7951" y="9535"/>
                    <a:pt x="7979" y="9423"/>
                  </a:cubicBezTo>
                  <a:cubicBezTo>
                    <a:pt x="8014" y="9248"/>
                    <a:pt x="8098" y="9101"/>
                    <a:pt x="8098" y="8926"/>
                  </a:cubicBezTo>
                  <a:cubicBezTo>
                    <a:pt x="8070" y="8779"/>
                    <a:pt x="7979" y="8696"/>
                    <a:pt x="7839" y="8696"/>
                  </a:cubicBezTo>
                  <a:cubicBezTo>
                    <a:pt x="7827" y="8684"/>
                    <a:pt x="7820" y="8680"/>
                    <a:pt x="7813" y="8680"/>
                  </a:cubicBezTo>
                  <a:cubicBezTo>
                    <a:pt x="7801" y="8680"/>
                    <a:pt x="7795" y="8696"/>
                    <a:pt x="7776" y="8696"/>
                  </a:cubicBezTo>
                  <a:cubicBezTo>
                    <a:pt x="7664" y="8374"/>
                    <a:pt x="7398" y="8024"/>
                    <a:pt x="7168" y="7787"/>
                  </a:cubicBezTo>
                  <a:cubicBezTo>
                    <a:pt x="7140" y="7787"/>
                    <a:pt x="7105" y="7759"/>
                    <a:pt x="7077" y="7759"/>
                  </a:cubicBezTo>
                  <a:lnTo>
                    <a:pt x="7077" y="7731"/>
                  </a:lnTo>
                  <a:cubicBezTo>
                    <a:pt x="7105" y="7703"/>
                    <a:pt x="7105" y="7675"/>
                    <a:pt x="7105" y="7647"/>
                  </a:cubicBezTo>
                  <a:cubicBezTo>
                    <a:pt x="7168" y="7584"/>
                    <a:pt x="7196" y="7472"/>
                    <a:pt x="7224" y="7381"/>
                  </a:cubicBezTo>
                  <a:cubicBezTo>
                    <a:pt x="7252" y="7262"/>
                    <a:pt x="7315" y="7150"/>
                    <a:pt x="7343" y="7003"/>
                  </a:cubicBezTo>
                  <a:lnTo>
                    <a:pt x="7343" y="6913"/>
                  </a:lnTo>
                  <a:lnTo>
                    <a:pt x="7370" y="6913"/>
                  </a:lnTo>
                  <a:cubicBezTo>
                    <a:pt x="7398" y="6773"/>
                    <a:pt x="7454" y="6626"/>
                    <a:pt x="7489" y="6479"/>
                  </a:cubicBezTo>
                  <a:cubicBezTo>
                    <a:pt x="7601" y="6185"/>
                    <a:pt x="7720" y="5899"/>
                    <a:pt x="7804" y="5605"/>
                  </a:cubicBezTo>
                  <a:cubicBezTo>
                    <a:pt x="7839" y="5549"/>
                    <a:pt x="7839" y="5486"/>
                    <a:pt x="7839" y="5430"/>
                  </a:cubicBezTo>
                  <a:cubicBezTo>
                    <a:pt x="7895" y="5255"/>
                    <a:pt x="7979" y="5053"/>
                    <a:pt x="8070" y="4878"/>
                  </a:cubicBezTo>
                  <a:cubicBezTo>
                    <a:pt x="8154" y="4612"/>
                    <a:pt x="8245" y="4325"/>
                    <a:pt x="8328" y="4060"/>
                  </a:cubicBezTo>
                  <a:cubicBezTo>
                    <a:pt x="8300" y="3857"/>
                    <a:pt x="8272" y="3682"/>
                    <a:pt x="8245" y="3479"/>
                  </a:cubicBezTo>
                  <a:cubicBezTo>
                    <a:pt x="8154" y="3186"/>
                    <a:pt x="8014" y="2836"/>
                    <a:pt x="7804" y="2577"/>
                  </a:cubicBezTo>
                  <a:cubicBezTo>
                    <a:pt x="7748" y="2514"/>
                    <a:pt x="7692" y="2458"/>
                    <a:pt x="7664" y="2402"/>
                  </a:cubicBezTo>
                  <a:cubicBezTo>
                    <a:pt x="7629" y="2367"/>
                    <a:pt x="7629" y="2340"/>
                    <a:pt x="7629" y="2312"/>
                  </a:cubicBezTo>
                  <a:cubicBezTo>
                    <a:pt x="7454" y="2137"/>
                    <a:pt x="7315" y="1934"/>
                    <a:pt x="7196" y="1759"/>
                  </a:cubicBezTo>
                  <a:cubicBezTo>
                    <a:pt x="7077" y="1584"/>
                    <a:pt x="6993" y="1291"/>
                    <a:pt x="6790" y="1144"/>
                  </a:cubicBezTo>
                  <a:cubicBezTo>
                    <a:pt x="6552" y="969"/>
                    <a:pt x="6231" y="913"/>
                    <a:pt x="5972" y="829"/>
                  </a:cubicBezTo>
                  <a:cubicBezTo>
                    <a:pt x="5944" y="794"/>
                    <a:pt x="5916" y="794"/>
                    <a:pt x="5916" y="794"/>
                  </a:cubicBezTo>
                  <a:lnTo>
                    <a:pt x="5622" y="794"/>
                  </a:lnTo>
                  <a:cubicBezTo>
                    <a:pt x="5522" y="794"/>
                    <a:pt x="5405" y="801"/>
                    <a:pt x="5284" y="801"/>
                  </a:cubicBezTo>
                  <a:cubicBezTo>
                    <a:pt x="5128" y="801"/>
                    <a:pt x="4967" y="790"/>
                    <a:pt x="4832" y="738"/>
                  </a:cubicBezTo>
                  <a:cubicBezTo>
                    <a:pt x="4776" y="752"/>
                    <a:pt x="4719" y="759"/>
                    <a:pt x="4660" y="759"/>
                  </a:cubicBezTo>
                  <a:cubicBezTo>
                    <a:pt x="4602" y="759"/>
                    <a:pt x="4542" y="752"/>
                    <a:pt x="4483" y="738"/>
                  </a:cubicBezTo>
                  <a:cubicBezTo>
                    <a:pt x="4455" y="794"/>
                    <a:pt x="4427" y="829"/>
                    <a:pt x="4399" y="857"/>
                  </a:cubicBezTo>
                  <a:lnTo>
                    <a:pt x="4399" y="794"/>
                  </a:lnTo>
                  <a:cubicBezTo>
                    <a:pt x="4371" y="766"/>
                    <a:pt x="4371" y="766"/>
                    <a:pt x="4371" y="738"/>
                  </a:cubicBezTo>
                  <a:cubicBezTo>
                    <a:pt x="4224" y="710"/>
                    <a:pt x="4077" y="682"/>
                    <a:pt x="3930" y="619"/>
                  </a:cubicBezTo>
                  <a:cubicBezTo>
                    <a:pt x="3525" y="508"/>
                    <a:pt x="3084" y="389"/>
                    <a:pt x="2679" y="305"/>
                  </a:cubicBezTo>
                  <a:cubicBezTo>
                    <a:pt x="2651" y="305"/>
                    <a:pt x="2623" y="333"/>
                    <a:pt x="2560" y="361"/>
                  </a:cubicBezTo>
                  <a:cubicBezTo>
                    <a:pt x="2560" y="333"/>
                    <a:pt x="2532" y="270"/>
                    <a:pt x="2504" y="242"/>
                  </a:cubicBezTo>
                  <a:cubicBezTo>
                    <a:pt x="2301" y="186"/>
                    <a:pt x="2098" y="130"/>
                    <a:pt x="1860" y="67"/>
                  </a:cubicBezTo>
                  <a:lnTo>
                    <a:pt x="1860" y="95"/>
                  </a:lnTo>
                  <a:cubicBezTo>
                    <a:pt x="1833" y="95"/>
                    <a:pt x="1833" y="67"/>
                    <a:pt x="1833" y="67"/>
                  </a:cubicBezTo>
                  <a:lnTo>
                    <a:pt x="1777" y="67"/>
                  </a:lnTo>
                  <a:cubicBezTo>
                    <a:pt x="1628" y="26"/>
                    <a:pt x="1480" y="0"/>
                    <a:pt x="132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79"/>
            <p:cNvSpPr/>
            <p:nvPr/>
          </p:nvSpPr>
          <p:spPr>
            <a:xfrm>
              <a:off x="5346548" y="1940700"/>
              <a:ext cx="186978" cy="260158"/>
            </a:xfrm>
            <a:custGeom>
              <a:rect b="b" l="l" r="r" t="t"/>
              <a:pathLst>
                <a:path extrusionOk="0" h="11433" w="8217">
                  <a:moveTo>
                    <a:pt x="5245" y="1668"/>
                  </a:moveTo>
                  <a:cubicBezTo>
                    <a:pt x="5392" y="1668"/>
                    <a:pt x="5566" y="1703"/>
                    <a:pt x="5594" y="1878"/>
                  </a:cubicBezTo>
                  <a:cubicBezTo>
                    <a:pt x="5594" y="2018"/>
                    <a:pt x="5504" y="2193"/>
                    <a:pt x="5392" y="2284"/>
                  </a:cubicBezTo>
                  <a:cubicBezTo>
                    <a:pt x="5307" y="2350"/>
                    <a:pt x="5201" y="2381"/>
                    <a:pt x="5094" y="2381"/>
                  </a:cubicBezTo>
                  <a:cubicBezTo>
                    <a:pt x="4830" y="2381"/>
                    <a:pt x="4562" y="2195"/>
                    <a:pt x="4602" y="1906"/>
                  </a:cubicBezTo>
                  <a:cubicBezTo>
                    <a:pt x="4602" y="1843"/>
                    <a:pt x="4657" y="1815"/>
                    <a:pt x="4720" y="1815"/>
                  </a:cubicBezTo>
                  <a:cubicBezTo>
                    <a:pt x="4867" y="1731"/>
                    <a:pt x="5126" y="1668"/>
                    <a:pt x="5245" y="1668"/>
                  </a:cubicBezTo>
                  <a:close/>
                  <a:moveTo>
                    <a:pt x="1329" y="0"/>
                  </a:moveTo>
                  <a:cubicBezTo>
                    <a:pt x="1273" y="0"/>
                    <a:pt x="1217" y="4"/>
                    <a:pt x="1161" y="11"/>
                  </a:cubicBezTo>
                  <a:cubicBezTo>
                    <a:pt x="1133" y="39"/>
                    <a:pt x="1105" y="39"/>
                    <a:pt x="1077" y="39"/>
                  </a:cubicBezTo>
                  <a:lnTo>
                    <a:pt x="1049" y="67"/>
                  </a:lnTo>
                  <a:cubicBezTo>
                    <a:pt x="1049" y="95"/>
                    <a:pt x="1021" y="95"/>
                    <a:pt x="1021" y="130"/>
                  </a:cubicBezTo>
                  <a:cubicBezTo>
                    <a:pt x="986" y="130"/>
                    <a:pt x="931" y="158"/>
                    <a:pt x="903" y="186"/>
                  </a:cubicBezTo>
                  <a:cubicBezTo>
                    <a:pt x="462" y="417"/>
                    <a:pt x="700" y="941"/>
                    <a:pt x="875" y="1235"/>
                  </a:cubicBezTo>
                  <a:lnTo>
                    <a:pt x="875" y="1319"/>
                  </a:lnTo>
                  <a:lnTo>
                    <a:pt x="875" y="1410"/>
                  </a:lnTo>
                  <a:cubicBezTo>
                    <a:pt x="847" y="1584"/>
                    <a:pt x="1021" y="1703"/>
                    <a:pt x="1161" y="1703"/>
                  </a:cubicBezTo>
                  <a:cubicBezTo>
                    <a:pt x="1224" y="1703"/>
                    <a:pt x="1252" y="1703"/>
                    <a:pt x="1308" y="1668"/>
                  </a:cubicBezTo>
                  <a:cubicBezTo>
                    <a:pt x="1398" y="1737"/>
                    <a:pt x="1519" y="1770"/>
                    <a:pt x="1648" y="1770"/>
                  </a:cubicBezTo>
                  <a:cubicBezTo>
                    <a:pt x="1691" y="1770"/>
                    <a:pt x="1734" y="1766"/>
                    <a:pt x="1777" y="1759"/>
                  </a:cubicBezTo>
                  <a:cubicBezTo>
                    <a:pt x="1860" y="1843"/>
                    <a:pt x="1979" y="1934"/>
                    <a:pt x="2098" y="1990"/>
                  </a:cubicBezTo>
                  <a:cubicBezTo>
                    <a:pt x="2210" y="2053"/>
                    <a:pt x="2357" y="2137"/>
                    <a:pt x="2504" y="2165"/>
                  </a:cubicBezTo>
                  <a:cubicBezTo>
                    <a:pt x="2560" y="2228"/>
                    <a:pt x="2623" y="2312"/>
                    <a:pt x="2679" y="2367"/>
                  </a:cubicBezTo>
                  <a:cubicBezTo>
                    <a:pt x="2843" y="2549"/>
                    <a:pt x="3071" y="2674"/>
                    <a:pt x="3298" y="2674"/>
                  </a:cubicBezTo>
                  <a:cubicBezTo>
                    <a:pt x="3437" y="2674"/>
                    <a:pt x="3577" y="2626"/>
                    <a:pt x="3699" y="2514"/>
                  </a:cubicBezTo>
                  <a:lnTo>
                    <a:pt x="3727" y="2514"/>
                  </a:lnTo>
                  <a:cubicBezTo>
                    <a:pt x="3755" y="2514"/>
                    <a:pt x="3783" y="2542"/>
                    <a:pt x="3846" y="2542"/>
                  </a:cubicBezTo>
                  <a:lnTo>
                    <a:pt x="3874" y="2577"/>
                  </a:lnTo>
                  <a:cubicBezTo>
                    <a:pt x="3993" y="2633"/>
                    <a:pt x="4133" y="2689"/>
                    <a:pt x="4280" y="2717"/>
                  </a:cubicBezTo>
                  <a:cubicBezTo>
                    <a:pt x="4280" y="2936"/>
                    <a:pt x="4441" y="3131"/>
                    <a:pt x="4657" y="3131"/>
                  </a:cubicBezTo>
                  <a:cubicBezTo>
                    <a:pt x="4704" y="3131"/>
                    <a:pt x="4753" y="3122"/>
                    <a:pt x="4804" y="3102"/>
                  </a:cubicBezTo>
                  <a:cubicBezTo>
                    <a:pt x="4832" y="3102"/>
                    <a:pt x="4867" y="3067"/>
                    <a:pt x="4895" y="3067"/>
                  </a:cubicBezTo>
                  <a:cubicBezTo>
                    <a:pt x="5042" y="3067"/>
                    <a:pt x="5217" y="2983"/>
                    <a:pt x="5273" y="2836"/>
                  </a:cubicBezTo>
                  <a:cubicBezTo>
                    <a:pt x="5357" y="2752"/>
                    <a:pt x="5476" y="2661"/>
                    <a:pt x="5531" y="2577"/>
                  </a:cubicBezTo>
                  <a:cubicBezTo>
                    <a:pt x="5566" y="2542"/>
                    <a:pt x="5594" y="2514"/>
                    <a:pt x="5622" y="2458"/>
                  </a:cubicBezTo>
                  <a:lnTo>
                    <a:pt x="5622" y="2458"/>
                  </a:lnTo>
                  <a:cubicBezTo>
                    <a:pt x="5594" y="2661"/>
                    <a:pt x="5594" y="2864"/>
                    <a:pt x="5594" y="3039"/>
                  </a:cubicBezTo>
                  <a:cubicBezTo>
                    <a:pt x="5566" y="3214"/>
                    <a:pt x="5531" y="3388"/>
                    <a:pt x="5504" y="3563"/>
                  </a:cubicBezTo>
                  <a:cubicBezTo>
                    <a:pt x="5420" y="3710"/>
                    <a:pt x="5329" y="3857"/>
                    <a:pt x="5245" y="4032"/>
                  </a:cubicBezTo>
                  <a:cubicBezTo>
                    <a:pt x="5098" y="4234"/>
                    <a:pt x="4951" y="4437"/>
                    <a:pt x="4804" y="4675"/>
                  </a:cubicBezTo>
                  <a:cubicBezTo>
                    <a:pt x="4518" y="4850"/>
                    <a:pt x="4196" y="4934"/>
                    <a:pt x="3846" y="5053"/>
                  </a:cubicBezTo>
                  <a:lnTo>
                    <a:pt x="3056" y="5311"/>
                  </a:lnTo>
                  <a:cubicBezTo>
                    <a:pt x="2944" y="5339"/>
                    <a:pt x="2797" y="5374"/>
                    <a:pt x="2679" y="5402"/>
                  </a:cubicBezTo>
                  <a:cubicBezTo>
                    <a:pt x="2630" y="5411"/>
                    <a:pt x="2581" y="5415"/>
                    <a:pt x="2533" y="5415"/>
                  </a:cubicBezTo>
                  <a:cubicBezTo>
                    <a:pt x="2438" y="5415"/>
                    <a:pt x="2348" y="5402"/>
                    <a:pt x="2273" y="5402"/>
                  </a:cubicBezTo>
                  <a:lnTo>
                    <a:pt x="1895" y="5402"/>
                  </a:lnTo>
                  <a:lnTo>
                    <a:pt x="1895" y="5283"/>
                  </a:lnTo>
                  <a:cubicBezTo>
                    <a:pt x="2154" y="5227"/>
                    <a:pt x="2448" y="5136"/>
                    <a:pt x="2707" y="5108"/>
                  </a:cubicBezTo>
                  <a:cubicBezTo>
                    <a:pt x="3259" y="4990"/>
                    <a:pt x="3846" y="4850"/>
                    <a:pt x="4343" y="4584"/>
                  </a:cubicBezTo>
                  <a:cubicBezTo>
                    <a:pt x="4448" y="4532"/>
                    <a:pt x="4381" y="4351"/>
                    <a:pt x="4251" y="4351"/>
                  </a:cubicBezTo>
                  <a:cubicBezTo>
                    <a:pt x="4242" y="4351"/>
                    <a:pt x="4233" y="4352"/>
                    <a:pt x="4224" y="4353"/>
                  </a:cubicBezTo>
                  <a:cubicBezTo>
                    <a:pt x="3958" y="4437"/>
                    <a:pt x="3727" y="4528"/>
                    <a:pt x="3469" y="4612"/>
                  </a:cubicBezTo>
                  <a:cubicBezTo>
                    <a:pt x="3175" y="4703"/>
                    <a:pt x="2881" y="4759"/>
                    <a:pt x="2595" y="4815"/>
                  </a:cubicBezTo>
                  <a:cubicBezTo>
                    <a:pt x="2329" y="4878"/>
                    <a:pt x="2035" y="4962"/>
                    <a:pt x="1777" y="5053"/>
                  </a:cubicBezTo>
                  <a:cubicBezTo>
                    <a:pt x="1721" y="5053"/>
                    <a:pt x="1630" y="5081"/>
                    <a:pt x="1574" y="5081"/>
                  </a:cubicBezTo>
                  <a:cubicBezTo>
                    <a:pt x="1371" y="5081"/>
                    <a:pt x="1161" y="5108"/>
                    <a:pt x="958" y="5108"/>
                  </a:cubicBezTo>
                  <a:cubicBezTo>
                    <a:pt x="728" y="5108"/>
                    <a:pt x="525" y="5081"/>
                    <a:pt x="322" y="5025"/>
                  </a:cubicBezTo>
                  <a:lnTo>
                    <a:pt x="231" y="5025"/>
                  </a:lnTo>
                  <a:cubicBezTo>
                    <a:pt x="147" y="5081"/>
                    <a:pt x="56" y="5136"/>
                    <a:pt x="1" y="5255"/>
                  </a:cubicBezTo>
                  <a:cubicBezTo>
                    <a:pt x="56" y="5311"/>
                    <a:pt x="84" y="5339"/>
                    <a:pt x="147" y="5402"/>
                  </a:cubicBezTo>
                  <a:cubicBezTo>
                    <a:pt x="200" y="5379"/>
                    <a:pt x="262" y="5364"/>
                    <a:pt x="325" y="5364"/>
                  </a:cubicBezTo>
                  <a:cubicBezTo>
                    <a:pt x="431" y="5364"/>
                    <a:pt x="539" y="5405"/>
                    <a:pt x="609" y="5514"/>
                  </a:cubicBezTo>
                  <a:cubicBezTo>
                    <a:pt x="637" y="5549"/>
                    <a:pt x="672" y="5605"/>
                    <a:pt x="672" y="5661"/>
                  </a:cubicBezTo>
                  <a:cubicBezTo>
                    <a:pt x="812" y="5724"/>
                    <a:pt x="847" y="5864"/>
                    <a:pt x="986" y="5927"/>
                  </a:cubicBezTo>
                  <a:cubicBezTo>
                    <a:pt x="1049" y="5955"/>
                    <a:pt x="1161" y="5955"/>
                    <a:pt x="1252" y="5955"/>
                  </a:cubicBezTo>
                  <a:cubicBezTo>
                    <a:pt x="1280" y="5927"/>
                    <a:pt x="1280" y="5899"/>
                    <a:pt x="1308" y="5864"/>
                  </a:cubicBezTo>
                  <a:cubicBezTo>
                    <a:pt x="1308" y="5899"/>
                    <a:pt x="1336" y="5927"/>
                    <a:pt x="1399" y="5927"/>
                  </a:cubicBezTo>
                  <a:lnTo>
                    <a:pt x="1427" y="5927"/>
                  </a:lnTo>
                  <a:cubicBezTo>
                    <a:pt x="1721" y="5899"/>
                    <a:pt x="2007" y="5808"/>
                    <a:pt x="2301" y="5808"/>
                  </a:cubicBezTo>
                  <a:cubicBezTo>
                    <a:pt x="2504" y="5724"/>
                    <a:pt x="2679" y="5724"/>
                    <a:pt x="2881" y="5633"/>
                  </a:cubicBezTo>
                  <a:cubicBezTo>
                    <a:pt x="3028" y="5577"/>
                    <a:pt x="3147" y="5458"/>
                    <a:pt x="3294" y="5402"/>
                  </a:cubicBezTo>
                  <a:cubicBezTo>
                    <a:pt x="3454" y="5339"/>
                    <a:pt x="3658" y="5249"/>
                    <a:pt x="3836" y="5249"/>
                  </a:cubicBezTo>
                  <a:cubicBezTo>
                    <a:pt x="3914" y="5249"/>
                    <a:pt x="3987" y="5266"/>
                    <a:pt x="4049" y="5311"/>
                  </a:cubicBezTo>
                  <a:cubicBezTo>
                    <a:pt x="4105" y="5339"/>
                    <a:pt x="4133" y="5374"/>
                    <a:pt x="4168" y="5402"/>
                  </a:cubicBezTo>
                  <a:cubicBezTo>
                    <a:pt x="4308" y="5402"/>
                    <a:pt x="4455" y="5374"/>
                    <a:pt x="4602" y="5311"/>
                  </a:cubicBezTo>
                  <a:cubicBezTo>
                    <a:pt x="4923" y="5227"/>
                    <a:pt x="5182" y="5053"/>
                    <a:pt x="5420" y="4850"/>
                  </a:cubicBezTo>
                  <a:cubicBezTo>
                    <a:pt x="5481" y="4891"/>
                    <a:pt x="5561" y="4917"/>
                    <a:pt x="5646" y="4917"/>
                  </a:cubicBezTo>
                  <a:cubicBezTo>
                    <a:pt x="5678" y="4917"/>
                    <a:pt x="5709" y="4913"/>
                    <a:pt x="5741" y="4906"/>
                  </a:cubicBezTo>
                  <a:lnTo>
                    <a:pt x="5741" y="4906"/>
                  </a:lnTo>
                  <a:cubicBezTo>
                    <a:pt x="5741" y="4934"/>
                    <a:pt x="5706" y="4990"/>
                    <a:pt x="5706" y="5025"/>
                  </a:cubicBezTo>
                  <a:cubicBezTo>
                    <a:pt x="5650" y="5136"/>
                    <a:pt x="5594" y="5283"/>
                    <a:pt x="5566" y="5402"/>
                  </a:cubicBezTo>
                  <a:cubicBezTo>
                    <a:pt x="5420" y="5458"/>
                    <a:pt x="5301" y="5486"/>
                    <a:pt x="5182" y="5549"/>
                  </a:cubicBezTo>
                  <a:cubicBezTo>
                    <a:pt x="5109" y="5573"/>
                    <a:pt x="5039" y="5583"/>
                    <a:pt x="4969" y="5583"/>
                  </a:cubicBezTo>
                  <a:cubicBezTo>
                    <a:pt x="4793" y="5583"/>
                    <a:pt x="4626" y="5516"/>
                    <a:pt x="4455" y="5430"/>
                  </a:cubicBezTo>
                  <a:cubicBezTo>
                    <a:pt x="4439" y="5424"/>
                    <a:pt x="4424" y="5421"/>
                    <a:pt x="4410" y="5421"/>
                  </a:cubicBezTo>
                  <a:cubicBezTo>
                    <a:pt x="4292" y="5421"/>
                    <a:pt x="4237" y="5614"/>
                    <a:pt x="4343" y="5689"/>
                  </a:cubicBezTo>
                  <a:cubicBezTo>
                    <a:pt x="4583" y="5851"/>
                    <a:pt x="4829" y="6013"/>
                    <a:pt x="5143" y="6013"/>
                  </a:cubicBezTo>
                  <a:cubicBezTo>
                    <a:pt x="5167" y="6013"/>
                    <a:pt x="5192" y="6012"/>
                    <a:pt x="5217" y="6010"/>
                  </a:cubicBezTo>
                  <a:cubicBezTo>
                    <a:pt x="5245" y="5983"/>
                    <a:pt x="5273" y="5983"/>
                    <a:pt x="5329" y="5983"/>
                  </a:cubicBezTo>
                  <a:cubicBezTo>
                    <a:pt x="5273" y="6101"/>
                    <a:pt x="5217" y="6213"/>
                    <a:pt x="5154" y="6360"/>
                  </a:cubicBezTo>
                  <a:cubicBezTo>
                    <a:pt x="5154" y="6360"/>
                    <a:pt x="5126" y="6360"/>
                    <a:pt x="5098" y="6388"/>
                  </a:cubicBezTo>
                  <a:cubicBezTo>
                    <a:pt x="4979" y="6451"/>
                    <a:pt x="4895" y="6507"/>
                    <a:pt x="4804" y="6563"/>
                  </a:cubicBezTo>
                  <a:cubicBezTo>
                    <a:pt x="4629" y="6598"/>
                    <a:pt x="4518" y="6710"/>
                    <a:pt x="4399" y="6885"/>
                  </a:cubicBezTo>
                  <a:lnTo>
                    <a:pt x="4371" y="6885"/>
                  </a:lnTo>
                  <a:cubicBezTo>
                    <a:pt x="4427" y="6829"/>
                    <a:pt x="4455" y="6773"/>
                    <a:pt x="4518" y="6710"/>
                  </a:cubicBezTo>
                  <a:cubicBezTo>
                    <a:pt x="4564" y="6618"/>
                    <a:pt x="4472" y="6521"/>
                    <a:pt x="4392" y="6521"/>
                  </a:cubicBezTo>
                  <a:cubicBezTo>
                    <a:pt x="4374" y="6521"/>
                    <a:pt x="4358" y="6525"/>
                    <a:pt x="4343" y="6535"/>
                  </a:cubicBezTo>
                  <a:cubicBezTo>
                    <a:pt x="4133" y="6654"/>
                    <a:pt x="3930" y="6801"/>
                    <a:pt x="3783" y="6975"/>
                  </a:cubicBezTo>
                  <a:cubicBezTo>
                    <a:pt x="3609" y="7122"/>
                    <a:pt x="3469" y="7325"/>
                    <a:pt x="3322" y="7500"/>
                  </a:cubicBezTo>
                  <a:cubicBezTo>
                    <a:pt x="3208" y="7614"/>
                    <a:pt x="3321" y="7778"/>
                    <a:pt x="3459" y="7778"/>
                  </a:cubicBezTo>
                  <a:cubicBezTo>
                    <a:pt x="3499" y="7778"/>
                    <a:pt x="3541" y="7764"/>
                    <a:pt x="3581" y="7731"/>
                  </a:cubicBezTo>
                  <a:cubicBezTo>
                    <a:pt x="3672" y="7647"/>
                    <a:pt x="3727" y="7584"/>
                    <a:pt x="3818" y="7500"/>
                  </a:cubicBezTo>
                  <a:lnTo>
                    <a:pt x="3818" y="7500"/>
                  </a:lnTo>
                  <a:cubicBezTo>
                    <a:pt x="3783" y="7584"/>
                    <a:pt x="3755" y="7703"/>
                    <a:pt x="3755" y="7787"/>
                  </a:cubicBezTo>
                  <a:cubicBezTo>
                    <a:pt x="3720" y="7769"/>
                    <a:pt x="3676" y="7760"/>
                    <a:pt x="3630" y="7760"/>
                  </a:cubicBezTo>
                  <a:cubicBezTo>
                    <a:pt x="3530" y="7760"/>
                    <a:pt x="3425" y="7805"/>
                    <a:pt x="3406" y="7905"/>
                  </a:cubicBezTo>
                  <a:cubicBezTo>
                    <a:pt x="3378" y="7933"/>
                    <a:pt x="3378" y="7996"/>
                    <a:pt x="3350" y="8052"/>
                  </a:cubicBezTo>
                  <a:cubicBezTo>
                    <a:pt x="3310" y="8072"/>
                    <a:pt x="3267" y="8092"/>
                    <a:pt x="3216" y="8092"/>
                  </a:cubicBezTo>
                  <a:cubicBezTo>
                    <a:pt x="3194" y="8092"/>
                    <a:pt x="3172" y="8088"/>
                    <a:pt x="3147" y="8080"/>
                  </a:cubicBezTo>
                  <a:cubicBezTo>
                    <a:pt x="3142" y="8075"/>
                    <a:pt x="3136" y="8073"/>
                    <a:pt x="3131" y="8073"/>
                  </a:cubicBezTo>
                  <a:cubicBezTo>
                    <a:pt x="3108" y="8073"/>
                    <a:pt x="3091" y="8114"/>
                    <a:pt x="3119" y="8136"/>
                  </a:cubicBezTo>
                  <a:cubicBezTo>
                    <a:pt x="3175" y="8199"/>
                    <a:pt x="3231" y="8255"/>
                    <a:pt x="3294" y="8283"/>
                  </a:cubicBezTo>
                  <a:cubicBezTo>
                    <a:pt x="3259" y="8402"/>
                    <a:pt x="3294" y="8549"/>
                    <a:pt x="3378" y="8605"/>
                  </a:cubicBezTo>
                  <a:cubicBezTo>
                    <a:pt x="3435" y="8662"/>
                    <a:pt x="3501" y="8695"/>
                    <a:pt x="3565" y="8695"/>
                  </a:cubicBezTo>
                  <a:cubicBezTo>
                    <a:pt x="3602" y="8695"/>
                    <a:pt x="3638" y="8684"/>
                    <a:pt x="3672" y="8661"/>
                  </a:cubicBezTo>
                  <a:cubicBezTo>
                    <a:pt x="3727" y="8633"/>
                    <a:pt x="3755" y="8605"/>
                    <a:pt x="3783" y="8577"/>
                  </a:cubicBezTo>
                  <a:cubicBezTo>
                    <a:pt x="3783" y="8661"/>
                    <a:pt x="3818" y="8779"/>
                    <a:pt x="3874" y="8870"/>
                  </a:cubicBezTo>
                  <a:cubicBezTo>
                    <a:pt x="3923" y="8968"/>
                    <a:pt x="4085" y="9050"/>
                    <a:pt x="4204" y="9050"/>
                  </a:cubicBezTo>
                  <a:cubicBezTo>
                    <a:pt x="4221" y="9050"/>
                    <a:pt x="4237" y="9049"/>
                    <a:pt x="4252" y="9045"/>
                  </a:cubicBezTo>
                  <a:cubicBezTo>
                    <a:pt x="4546" y="8926"/>
                    <a:pt x="4629" y="8724"/>
                    <a:pt x="4602" y="8430"/>
                  </a:cubicBezTo>
                  <a:lnTo>
                    <a:pt x="4602" y="8346"/>
                  </a:lnTo>
                  <a:lnTo>
                    <a:pt x="4602" y="8311"/>
                  </a:lnTo>
                  <a:cubicBezTo>
                    <a:pt x="4657" y="8171"/>
                    <a:pt x="4720" y="7996"/>
                    <a:pt x="4804" y="7849"/>
                  </a:cubicBezTo>
                  <a:cubicBezTo>
                    <a:pt x="4867" y="7703"/>
                    <a:pt x="4923" y="7528"/>
                    <a:pt x="5007" y="7381"/>
                  </a:cubicBezTo>
                  <a:cubicBezTo>
                    <a:pt x="5070" y="7234"/>
                    <a:pt x="5154" y="7122"/>
                    <a:pt x="5182" y="6975"/>
                  </a:cubicBezTo>
                  <a:cubicBezTo>
                    <a:pt x="5258" y="7069"/>
                    <a:pt x="5394" y="7129"/>
                    <a:pt x="5522" y="7129"/>
                  </a:cubicBezTo>
                  <a:cubicBezTo>
                    <a:pt x="5547" y="7129"/>
                    <a:pt x="5571" y="7127"/>
                    <a:pt x="5594" y="7122"/>
                  </a:cubicBezTo>
                  <a:lnTo>
                    <a:pt x="5594" y="7122"/>
                  </a:lnTo>
                  <a:cubicBezTo>
                    <a:pt x="5448" y="7437"/>
                    <a:pt x="5392" y="7822"/>
                    <a:pt x="5273" y="8171"/>
                  </a:cubicBezTo>
                  <a:cubicBezTo>
                    <a:pt x="5182" y="8521"/>
                    <a:pt x="5042" y="8835"/>
                    <a:pt x="4951" y="9157"/>
                  </a:cubicBezTo>
                  <a:cubicBezTo>
                    <a:pt x="4923" y="9304"/>
                    <a:pt x="4979" y="9395"/>
                    <a:pt x="5070" y="9451"/>
                  </a:cubicBezTo>
                  <a:lnTo>
                    <a:pt x="5007" y="9507"/>
                  </a:lnTo>
                  <a:cubicBezTo>
                    <a:pt x="4923" y="9570"/>
                    <a:pt x="4832" y="9626"/>
                    <a:pt x="4748" y="9681"/>
                  </a:cubicBezTo>
                  <a:cubicBezTo>
                    <a:pt x="4748" y="9654"/>
                    <a:pt x="4720" y="9654"/>
                    <a:pt x="4720" y="9654"/>
                  </a:cubicBezTo>
                  <a:cubicBezTo>
                    <a:pt x="4720" y="9535"/>
                    <a:pt x="4629" y="9423"/>
                    <a:pt x="4546" y="9360"/>
                  </a:cubicBezTo>
                  <a:cubicBezTo>
                    <a:pt x="4477" y="9327"/>
                    <a:pt x="4399" y="9316"/>
                    <a:pt x="4318" y="9316"/>
                  </a:cubicBezTo>
                  <a:cubicBezTo>
                    <a:pt x="4194" y="9316"/>
                    <a:pt x="4064" y="9343"/>
                    <a:pt x="3958" y="9360"/>
                  </a:cubicBezTo>
                  <a:cubicBezTo>
                    <a:pt x="3783" y="9423"/>
                    <a:pt x="3609" y="9395"/>
                    <a:pt x="3434" y="9479"/>
                  </a:cubicBezTo>
                  <a:cubicBezTo>
                    <a:pt x="3406" y="9479"/>
                    <a:pt x="3406" y="9479"/>
                    <a:pt x="3378" y="9507"/>
                  </a:cubicBezTo>
                  <a:lnTo>
                    <a:pt x="3322" y="9507"/>
                  </a:lnTo>
                  <a:cubicBezTo>
                    <a:pt x="3248" y="9472"/>
                    <a:pt x="3164" y="9448"/>
                    <a:pt x="3084" y="9448"/>
                  </a:cubicBezTo>
                  <a:cubicBezTo>
                    <a:pt x="3035" y="9448"/>
                    <a:pt x="2987" y="9457"/>
                    <a:pt x="2944" y="9479"/>
                  </a:cubicBezTo>
                  <a:cubicBezTo>
                    <a:pt x="2853" y="9535"/>
                    <a:pt x="2797" y="9626"/>
                    <a:pt x="2825" y="9709"/>
                  </a:cubicBezTo>
                  <a:cubicBezTo>
                    <a:pt x="2853" y="9800"/>
                    <a:pt x="2881" y="9828"/>
                    <a:pt x="2944" y="9856"/>
                  </a:cubicBezTo>
                  <a:cubicBezTo>
                    <a:pt x="2972" y="9884"/>
                    <a:pt x="3000" y="9884"/>
                    <a:pt x="3028" y="9884"/>
                  </a:cubicBezTo>
                  <a:cubicBezTo>
                    <a:pt x="3028" y="9884"/>
                    <a:pt x="3056" y="9884"/>
                    <a:pt x="3056" y="9919"/>
                  </a:cubicBezTo>
                  <a:cubicBezTo>
                    <a:pt x="3028" y="10003"/>
                    <a:pt x="3084" y="10094"/>
                    <a:pt x="3175" y="10122"/>
                  </a:cubicBezTo>
                  <a:cubicBezTo>
                    <a:pt x="3538" y="10180"/>
                    <a:pt x="3888" y="10268"/>
                    <a:pt x="4243" y="10268"/>
                  </a:cubicBezTo>
                  <a:cubicBezTo>
                    <a:pt x="4401" y="10268"/>
                    <a:pt x="4559" y="10251"/>
                    <a:pt x="4720" y="10206"/>
                  </a:cubicBezTo>
                  <a:cubicBezTo>
                    <a:pt x="4720" y="10206"/>
                    <a:pt x="4748" y="10206"/>
                    <a:pt x="4748" y="10178"/>
                  </a:cubicBezTo>
                  <a:cubicBezTo>
                    <a:pt x="4748" y="10232"/>
                    <a:pt x="4775" y="10293"/>
                    <a:pt x="4828" y="10322"/>
                  </a:cubicBezTo>
                  <a:lnTo>
                    <a:pt x="4828" y="10322"/>
                  </a:lnTo>
                  <a:cubicBezTo>
                    <a:pt x="4835" y="10336"/>
                    <a:pt x="4895" y="10415"/>
                    <a:pt x="4895" y="10444"/>
                  </a:cubicBezTo>
                  <a:cubicBezTo>
                    <a:pt x="4951" y="10556"/>
                    <a:pt x="4979" y="10646"/>
                    <a:pt x="5042" y="10730"/>
                  </a:cubicBezTo>
                  <a:cubicBezTo>
                    <a:pt x="5042" y="10758"/>
                    <a:pt x="5070" y="10793"/>
                    <a:pt x="5070" y="10793"/>
                  </a:cubicBezTo>
                  <a:cubicBezTo>
                    <a:pt x="5070" y="10849"/>
                    <a:pt x="5098" y="10877"/>
                    <a:pt x="5098" y="10905"/>
                  </a:cubicBezTo>
                  <a:cubicBezTo>
                    <a:pt x="5154" y="11108"/>
                    <a:pt x="5217" y="11374"/>
                    <a:pt x="5448" y="11430"/>
                  </a:cubicBezTo>
                  <a:cubicBezTo>
                    <a:pt x="5464" y="11432"/>
                    <a:pt x="5480" y="11433"/>
                    <a:pt x="5495" y="11433"/>
                  </a:cubicBezTo>
                  <a:cubicBezTo>
                    <a:pt x="5695" y="11433"/>
                    <a:pt x="5799" y="11268"/>
                    <a:pt x="5825" y="11080"/>
                  </a:cubicBezTo>
                  <a:cubicBezTo>
                    <a:pt x="5881" y="11052"/>
                    <a:pt x="5916" y="10996"/>
                    <a:pt x="5944" y="10933"/>
                  </a:cubicBezTo>
                  <a:cubicBezTo>
                    <a:pt x="5972" y="10877"/>
                    <a:pt x="5972" y="10821"/>
                    <a:pt x="5972" y="10758"/>
                  </a:cubicBezTo>
                  <a:cubicBezTo>
                    <a:pt x="6000" y="10618"/>
                    <a:pt x="6056" y="10472"/>
                    <a:pt x="6091" y="10325"/>
                  </a:cubicBezTo>
                  <a:cubicBezTo>
                    <a:pt x="6091" y="10234"/>
                    <a:pt x="6119" y="10150"/>
                    <a:pt x="6119" y="10031"/>
                  </a:cubicBezTo>
                  <a:cubicBezTo>
                    <a:pt x="6147" y="10031"/>
                    <a:pt x="6147" y="10031"/>
                    <a:pt x="6175" y="10003"/>
                  </a:cubicBezTo>
                  <a:cubicBezTo>
                    <a:pt x="6203" y="9772"/>
                    <a:pt x="6440" y="9654"/>
                    <a:pt x="6552" y="9479"/>
                  </a:cubicBezTo>
                  <a:cubicBezTo>
                    <a:pt x="6727" y="9276"/>
                    <a:pt x="6818" y="9045"/>
                    <a:pt x="6874" y="8807"/>
                  </a:cubicBezTo>
                  <a:cubicBezTo>
                    <a:pt x="6902" y="8724"/>
                    <a:pt x="6930" y="8633"/>
                    <a:pt x="6930" y="8521"/>
                  </a:cubicBezTo>
                  <a:lnTo>
                    <a:pt x="6965" y="8521"/>
                  </a:lnTo>
                  <a:cubicBezTo>
                    <a:pt x="6993" y="8549"/>
                    <a:pt x="7049" y="8605"/>
                    <a:pt x="7077" y="8633"/>
                  </a:cubicBezTo>
                  <a:cubicBezTo>
                    <a:pt x="7224" y="8751"/>
                    <a:pt x="7315" y="8926"/>
                    <a:pt x="7426" y="9073"/>
                  </a:cubicBezTo>
                  <a:cubicBezTo>
                    <a:pt x="7426" y="9101"/>
                    <a:pt x="7454" y="9129"/>
                    <a:pt x="7454" y="9157"/>
                  </a:cubicBezTo>
                  <a:cubicBezTo>
                    <a:pt x="7517" y="9304"/>
                    <a:pt x="7545" y="9507"/>
                    <a:pt x="7664" y="9626"/>
                  </a:cubicBezTo>
                  <a:cubicBezTo>
                    <a:pt x="7688" y="9649"/>
                    <a:pt x="7714" y="9659"/>
                    <a:pt x="7740" y="9659"/>
                  </a:cubicBezTo>
                  <a:cubicBezTo>
                    <a:pt x="7808" y="9659"/>
                    <a:pt x="7875" y="9592"/>
                    <a:pt x="7895" y="9507"/>
                  </a:cubicBezTo>
                  <a:cubicBezTo>
                    <a:pt x="7895" y="9479"/>
                    <a:pt x="7895" y="9451"/>
                    <a:pt x="7867" y="9423"/>
                  </a:cubicBezTo>
                  <a:lnTo>
                    <a:pt x="7867" y="9304"/>
                  </a:lnTo>
                  <a:cubicBezTo>
                    <a:pt x="7867" y="9248"/>
                    <a:pt x="7839" y="9185"/>
                    <a:pt x="7804" y="9129"/>
                  </a:cubicBezTo>
                  <a:cubicBezTo>
                    <a:pt x="7895" y="9101"/>
                    <a:pt x="7951" y="9010"/>
                    <a:pt x="7923" y="8870"/>
                  </a:cubicBezTo>
                  <a:cubicBezTo>
                    <a:pt x="7867" y="8661"/>
                    <a:pt x="7692" y="8430"/>
                    <a:pt x="7545" y="8255"/>
                  </a:cubicBezTo>
                  <a:cubicBezTo>
                    <a:pt x="7454" y="8171"/>
                    <a:pt x="7370" y="8108"/>
                    <a:pt x="7280" y="8052"/>
                  </a:cubicBezTo>
                  <a:cubicBezTo>
                    <a:pt x="7252" y="8024"/>
                    <a:pt x="7224" y="7996"/>
                    <a:pt x="7196" y="7996"/>
                  </a:cubicBezTo>
                  <a:cubicBezTo>
                    <a:pt x="7168" y="7961"/>
                    <a:pt x="7168" y="7933"/>
                    <a:pt x="7140" y="7905"/>
                  </a:cubicBezTo>
                  <a:cubicBezTo>
                    <a:pt x="7140" y="7849"/>
                    <a:pt x="7105" y="7822"/>
                    <a:pt x="7077" y="7787"/>
                  </a:cubicBezTo>
                  <a:cubicBezTo>
                    <a:pt x="7049" y="7703"/>
                    <a:pt x="6993" y="7584"/>
                    <a:pt x="6930" y="7500"/>
                  </a:cubicBezTo>
                  <a:lnTo>
                    <a:pt x="6930" y="7472"/>
                  </a:lnTo>
                  <a:cubicBezTo>
                    <a:pt x="6930" y="7437"/>
                    <a:pt x="6965" y="7409"/>
                    <a:pt x="6993" y="7409"/>
                  </a:cubicBezTo>
                  <a:cubicBezTo>
                    <a:pt x="7049" y="7297"/>
                    <a:pt x="7077" y="7178"/>
                    <a:pt x="7140" y="7059"/>
                  </a:cubicBezTo>
                  <a:cubicBezTo>
                    <a:pt x="7140" y="7003"/>
                    <a:pt x="7168" y="6975"/>
                    <a:pt x="7168" y="6947"/>
                  </a:cubicBezTo>
                  <a:cubicBezTo>
                    <a:pt x="7224" y="6829"/>
                    <a:pt x="7252" y="6682"/>
                    <a:pt x="7315" y="6563"/>
                  </a:cubicBezTo>
                  <a:lnTo>
                    <a:pt x="7315" y="6535"/>
                  </a:lnTo>
                  <a:cubicBezTo>
                    <a:pt x="7343" y="6507"/>
                    <a:pt x="7343" y="6479"/>
                    <a:pt x="7370" y="6451"/>
                  </a:cubicBezTo>
                  <a:cubicBezTo>
                    <a:pt x="7426" y="6304"/>
                    <a:pt x="7517" y="6129"/>
                    <a:pt x="7601" y="6010"/>
                  </a:cubicBezTo>
                  <a:cubicBezTo>
                    <a:pt x="7664" y="5864"/>
                    <a:pt x="7748" y="5780"/>
                    <a:pt x="7748" y="5633"/>
                  </a:cubicBezTo>
                  <a:cubicBezTo>
                    <a:pt x="7867" y="5458"/>
                    <a:pt x="7951" y="5283"/>
                    <a:pt x="8042" y="5136"/>
                  </a:cubicBezTo>
                  <a:cubicBezTo>
                    <a:pt x="8217" y="4675"/>
                    <a:pt x="8217" y="4234"/>
                    <a:pt x="8189" y="3766"/>
                  </a:cubicBezTo>
                  <a:cubicBezTo>
                    <a:pt x="8189" y="3451"/>
                    <a:pt x="8189" y="2927"/>
                    <a:pt x="7839" y="2836"/>
                  </a:cubicBezTo>
                  <a:cubicBezTo>
                    <a:pt x="7804" y="2780"/>
                    <a:pt x="7804" y="2752"/>
                    <a:pt x="7776" y="2689"/>
                  </a:cubicBezTo>
                  <a:cubicBezTo>
                    <a:pt x="7720" y="2577"/>
                    <a:pt x="7601" y="2514"/>
                    <a:pt x="7489" y="2486"/>
                  </a:cubicBezTo>
                  <a:cubicBezTo>
                    <a:pt x="7489" y="2458"/>
                    <a:pt x="7454" y="2402"/>
                    <a:pt x="7398" y="2402"/>
                  </a:cubicBezTo>
                  <a:cubicBezTo>
                    <a:pt x="7398" y="2367"/>
                    <a:pt x="7398" y="2340"/>
                    <a:pt x="7370" y="2312"/>
                  </a:cubicBezTo>
                  <a:cubicBezTo>
                    <a:pt x="7398" y="2193"/>
                    <a:pt x="7370" y="2081"/>
                    <a:pt x="7343" y="1990"/>
                  </a:cubicBezTo>
                  <a:cubicBezTo>
                    <a:pt x="7315" y="1906"/>
                    <a:pt x="7252" y="1843"/>
                    <a:pt x="7196" y="1759"/>
                  </a:cubicBezTo>
                  <a:cubicBezTo>
                    <a:pt x="7077" y="1584"/>
                    <a:pt x="6993" y="1354"/>
                    <a:pt x="6846" y="1207"/>
                  </a:cubicBezTo>
                  <a:cubicBezTo>
                    <a:pt x="6787" y="1175"/>
                    <a:pt x="6720" y="1160"/>
                    <a:pt x="6658" y="1160"/>
                  </a:cubicBezTo>
                  <a:cubicBezTo>
                    <a:pt x="6596" y="1160"/>
                    <a:pt x="6538" y="1175"/>
                    <a:pt x="6496" y="1207"/>
                  </a:cubicBezTo>
                  <a:cubicBezTo>
                    <a:pt x="6440" y="1235"/>
                    <a:pt x="6406" y="1235"/>
                    <a:pt x="6378" y="1263"/>
                  </a:cubicBezTo>
                  <a:cubicBezTo>
                    <a:pt x="6175" y="1088"/>
                    <a:pt x="5972" y="913"/>
                    <a:pt x="5741" y="829"/>
                  </a:cubicBezTo>
                  <a:cubicBezTo>
                    <a:pt x="5706" y="794"/>
                    <a:pt x="5706" y="794"/>
                    <a:pt x="5678" y="794"/>
                  </a:cubicBezTo>
                  <a:lnTo>
                    <a:pt x="5504" y="794"/>
                  </a:lnTo>
                  <a:cubicBezTo>
                    <a:pt x="5476" y="829"/>
                    <a:pt x="5420" y="857"/>
                    <a:pt x="5392" y="885"/>
                  </a:cubicBezTo>
                  <a:cubicBezTo>
                    <a:pt x="5301" y="857"/>
                    <a:pt x="5245" y="829"/>
                    <a:pt x="5154" y="794"/>
                  </a:cubicBezTo>
                  <a:cubicBezTo>
                    <a:pt x="5042" y="794"/>
                    <a:pt x="4923" y="766"/>
                    <a:pt x="4832" y="738"/>
                  </a:cubicBezTo>
                  <a:cubicBezTo>
                    <a:pt x="4768" y="751"/>
                    <a:pt x="4702" y="756"/>
                    <a:pt x="4635" y="756"/>
                  </a:cubicBezTo>
                  <a:cubicBezTo>
                    <a:pt x="4403" y="756"/>
                    <a:pt x="4158" y="690"/>
                    <a:pt x="3930" y="619"/>
                  </a:cubicBezTo>
                  <a:cubicBezTo>
                    <a:pt x="3469" y="508"/>
                    <a:pt x="3000" y="361"/>
                    <a:pt x="2532" y="242"/>
                  </a:cubicBezTo>
                  <a:cubicBezTo>
                    <a:pt x="2385" y="214"/>
                    <a:pt x="2245" y="186"/>
                    <a:pt x="2098" y="130"/>
                  </a:cubicBezTo>
                  <a:lnTo>
                    <a:pt x="1951" y="130"/>
                  </a:lnTo>
                  <a:lnTo>
                    <a:pt x="1923" y="95"/>
                  </a:lnTo>
                  <a:cubicBezTo>
                    <a:pt x="1860" y="67"/>
                    <a:pt x="1833" y="67"/>
                    <a:pt x="1777" y="67"/>
                  </a:cubicBezTo>
                  <a:cubicBezTo>
                    <a:pt x="1628" y="26"/>
                    <a:pt x="1480" y="0"/>
                    <a:pt x="132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79"/>
            <p:cNvSpPr/>
            <p:nvPr/>
          </p:nvSpPr>
          <p:spPr>
            <a:xfrm>
              <a:off x="5349893" y="1962112"/>
              <a:ext cx="81964" cy="59732"/>
            </a:xfrm>
            <a:custGeom>
              <a:rect b="b" l="l" r="r" t="t"/>
              <a:pathLst>
                <a:path extrusionOk="0" h="2625" w="3602">
                  <a:moveTo>
                    <a:pt x="0" y="0"/>
                  </a:moveTo>
                  <a:cubicBezTo>
                    <a:pt x="0" y="119"/>
                    <a:pt x="28" y="266"/>
                    <a:pt x="56" y="413"/>
                  </a:cubicBezTo>
                  <a:cubicBezTo>
                    <a:pt x="259" y="587"/>
                    <a:pt x="406" y="790"/>
                    <a:pt x="609" y="965"/>
                  </a:cubicBezTo>
                  <a:cubicBezTo>
                    <a:pt x="728" y="1049"/>
                    <a:pt x="839" y="1140"/>
                    <a:pt x="986" y="1252"/>
                  </a:cubicBezTo>
                  <a:cubicBezTo>
                    <a:pt x="1014" y="1252"/>
                    <a:pt x="1049" y="1287"/>
                    <a:pt x="1077" y="1315"/>
                  </a:cubicBezTo>
                  <a:cubicBezTo>
                    <a:pt x="1336" y="1461"/>
                    <a:pt x="1602" y="1601"/>
                    <a:pt x="1860" y="1748"/>
                  </a:cubicBezTo>
                  <a:cubicBezTo>
                    <a:pt x="2098" y="1867"/>
                    <a:pt x="2329" y="1986"/>
                    <a:pt x="2476" y="2161"/>
                  </a:cubicBezTo>
                  <a:cubicBezTo>
                    <a:pt x="2532" y="2217"/>
                    <a:pt x="2560" y="2245"/>
                    <a:pt x="2588" y="2273"/>
                  </a:cubicBezTo>
                  <a:cubicBezTo>
                    <a:pt x="2678" y="2335"/>
                    <a:pt x="2762" y="2391"/>
                    <a:pt x="2881" y="2447"/>
                  </a:cubicBezTo>
                  <a:cubicBezTo>
                    <a:pt x="3056" y="2538"/>
                    <a:pt x="3203" y="2566"/>
                    <a:pt x="3406" y="2622"/>
                  </a:cubicBezTo>
                  <a:cubicBezTo>
                    <a:pt x="3415" y="2624"/>
                    <a:pt x="3424" y="2625"/>
                    <a:pt x="3433" y="2625"/>
                  </a:cubicBezTo>
                  <a:cubicBezTo>
                    <a:pt x="3559" y="2625"/>
                    <a:pt x="3601" y="2444"/>
                    <a:pt x="3497" y="2391"/>
                  </a:cubicBezTo>
                  <a:cubicBezTo>
                    <a:pt x="3350" y="2245"/>
                    <a:pt x="3147" y="2217"/>
                    <a:pt x="2972" y="2126"/>
                  </a:cubicBezTo>
                  <a:cubicBezTo>
                    <a:pt x="2825" y="2042"/>
                    <a:pt x="2678" y="1951"/>
                    <a:pt x="2532" y="1867"/>
                  </a:cubicBezTo>
                  <a:cubicBezTo>
                    <a:pt x="2238" y="1692"/>
                    <a:pt x="1923" y="1517"/>
                    <a:pt x="1630" y="1315"/>
                  </a:cubicBezTo>
                  <a:cubicBezTo>
                    <a:pt x="1308" y="1112"/>
                    <a:pt x="986" y="902"/>
                    <a:pt x="700" y="671"/>
                  </a:cubicBezTo>
                  <a:cubicBezTo>
                    <a:pt x="581" y="552"/>
                    <a:pt x="462" y="441"/>
                    <a:pt x="350" y="322"/>
                  </a:cubicBezTo>
                  <a:cubicBezTo>
                    <a:pt x="259" y="175"/>
                    <a:pt x="112" y="91"/>
                    <a:pt x="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79"/>
            <p:cNvSpPr/>
            <p:nvPr/>
          </p:nvSpPr>
          <p:spPr>
            <a:xfrm>
              <a:off x="5383457" y="1958016"/>
              <a:ext cx="101692" cy="49424"/>
            </a:xfrm>
            <a:custGeom>
              <a:rect b="b" l="l" r="r" t="t"/>
              <a:pathLst>
                <a:path extrusionOk="0" h="2172" w="4469">
                  <a:moveTo>
                    <a:pt x="3623" y="907"/>
                  </a:moveTo>
                  <a:cubicBezTo>
                    <a:pt x="3770" y="907"/>
                    <a:pt x="3944" y="942"/>
                    <a:pt x="3972" y="1117"/>
                  </a:cubicBezTo>
                  <a:cubicBezTo>
                    <a:pt x="3972" y="1257"/>
                    <a:pt x="3882" y="1432"/>
                    <a:pt x="3770" y="1523"/>
                  </a:cubicBezTo>
                  <a:cubicBezTo>
                    <a:pt x="3685" y="1589"/>
                    <a:pt x="3579" y="1620"/>
                    <a:pt x="3472" y="1620"/>
                  </a:cubicBezTo>
                  <a:cubicBezTo>
                    <a:pt x="3208" y="1620"/>
                    <a:pt x="2940" y="1434"/>
                    <a:pt x="2980" y="1145"/>
                  </a:cubicBezTo>
                  <a:cubicBezTo>
                    <a:pt x="2980" y="1082"/>
                    <a:pt x="3035" y="1054"/>
                    <a:pt x="3098" y="1054"/>
                  </a:cubicBezTo>
                  <a:cubicBezTo>
                    <a:pt x="3245" y="970"/>
                    <a:pt x="3504" y="907"/>
                    <a:pt x="3623" y="907"/>
                  </a:cubicBezTo>
                  <a:close/>
                  <a:moveTo>
                    <a:pt x="839" y="0"/>
                  </a:moveTo>
                  <a:cubicBezTo>
                    <a:pt x="814" y="0"/>
                    <a:pt x="789" y="2"/>
                    <a:pt x="763" y="5"/>
                  </a:cubicBezTo>
                  <a:cubicBezTo>
                    <a:pt x="679" y="33"/>
                    <a:pt x="588" y="68"/>
                    <a:pt x="532" y="124"/>
                  </a:cubicBezTo>
                  <a:cubicBezTo>
                    <a:pt x="476" y="124"/>
                    <a:pt x="413" y="152"/>
                    <a:pt x="357" y="180"/>
                  </a:cubicBezTo>
                  <a:lnTo>
                    <a:pt x="329" y="208"/>
                  </a:lnTo>
                  <a:cubicBezTo>
                    <a:pt x="211" y="243"/>
                    <a:pt x="127" y="327"/>
                    <a:pt x="99" y="474"/>
                  </a:cubicBezTo>
                  <a:cubicBezTo>
                    <a:pt x="0" y="763"/>
                    <a:pt x="261" y="1209"/>
                    <a:pt x="567" y="1209"/>
                  </a:cubicBezTo>
                  <a:cubicBezTo>
                    <a:pt x="631" y="1209"/>
                    <a:pt x="697" y="1190"/>
                    <a:pt x="763" y="1145"/>
                  </a:cubicBezTo>
                  <a:lnTo>
                    <a:pt x="798" y="1145"/>
                  </a:lnTo>
                  <a:cubicBezTo>
                    <a:pt x="910" y="1292"/>
                    <a:pt x="1113" y="1404"/>
                    <a:pt x="1287" y="1432"/>
                  </a:cubicBezTo>
                  <a:cubicBezTo>
                    <a:pt x="1422" y="1470"/>
                    <a:pt x="1557" y="1492"/>
                    <a:pt x="1690" y="1492"/>
                  </a:cubicBezTo>
                  <a:cubicBezTo>
                    <a:pt x="1874" y="1492"/>
                    <a:pt x="2054" y="1449"/>
                    <a:pt x="2224" y="1348"/>
                  </a:cubicBezTo>
                  <a:cubicBezTo>
                    <a:pt x="2371" y="1257"/>
                    <a:pt x="2371" y="1054"/>
                    <a:pt x="2224" y="970"/>
                  </a:cubicBezTo>
                  <a:lnTo>
                    <a:pt x="2308" y="970"/>
                  </a:lnTo>
                  <a:cubicBezTo>
                    <a:pt x="2285" y="1041"/>
                    <a:pt x="2366" y="1157"/>
                    <a:pt x="2481" y="1157"/>
                  </a:cubicBezTo>
                  <a:cubicBezTo>
                    <a:pt x="2502" y="1157"/>
                    <a:pt x="2523" y="1154"/>
                    <a:pt x="2546" y="1145"/>
                  </a:cubicBezTo>
                  <a:cubicBezTo>
                    <a:pt x="2574" y="1145"/>
                    <a:pt x="2602" y="1117"/>
                    <a:pt x="2630" y="1117"/>
                  </a:cubicBezTo>
                  <a:lnTo>
                    <a:pt x="2630" y="1229"/>
                  </a:lnTo>
                  <a:cubicBezTo>
                    <a:pt x="2630" y="1229"/>
                    <a:pt x="2630" y="1257"/>
                    <a:pt x="2658" y="1292"/>
                  </a:cubicBezTo>
                  <a:cubicBezTo>
                    <a:pt x="2630" y="1404"/>
                    <a:pt x="2602" y="1551"/>
                    <a:pt x="2686" y="1697"/>
                  </a:cubicBezTo>
                  <a:cubicBezTo>
                    <a:pt x="2721" y="1725"/>
                    <a:pt x="2749" y="1753"/>
                    <a:pt x="2777" y="1781"/>
                  </a:cubicBezTo>
                  <a:cubicBezTo>
                    <a:pt x="2777" y="1816"/>
                    <a:pt x="2805" y="1844"/>
                    <a:pt x="2805" y="1872"/>
                  </a:cubicBezTo>
                  <a:cubicBezTo>
                    <a:pt x="2931" y="2094"/>
                    <a:pt x="3185" y="2172"/>
                    <a:pt x="3418" y="2172"/>
                  </a:cubicBezTo>
                  <a:cubicBezTo>
                    <a:pt x="3457" y="2172"/>
                    <a:pt x="3495" y="2170"/>
                    <a:pt x="3532" y="2166"/>
                  </a:cubicBezTo>
                  <a:cubicBezTo>
                    <a:pt x="4000" y="2075"/>
                    <a:pt x="4469" y="1523"/>
                    <a:pt x="4203" y="1054"/>
                  </a:cubicBezTo>
                  <a:cubicBezTo>
                    <a:pt x="4259" y="998"/>
                    <a:pt x="4322" y="879"/>
                    <a:pt x="4259" y="823"/>
                  </a:cubicBezTo>
                  <a:cubicBezTo>
                    <a:pt x="4072" y="573"/>
                    <a:pt x="3826" y="483"/>
                    <a:pt x="3564" y="483"/>
                  </a:cubicBezTo>
                  <a:cubicBezTo>
                    <a:pt x="3182" y="483"/>
                    <a:pt x="2767" y="677"/>
                    <a:pt x="2455" y="851"/>
                  </a:cubicBezTo>
                  <a:cubicBezTo>
                    <a:pt x="2483" y="732"/>
                    <a:pt x="2427" y="621"/>
                    <a:pt x="2280" y="621"/>
                  </a:cubicBezTo>
                  <a:cubicBezTo>
                    <a:pt x="2050" y="593"/>
                    <a:pt x="1812" y="621"/>
                    <a:pt x="1581" y="530"/>
                  </a:cubicBezTo>
                  <a:cubicBezTo>
                    <a:pt x="1378" y="474"/>
                    <a:pt x="1378" y="355"/>
                    <a:pt x="1287" y="208"/>
                  </a:cubicBezTo>
                  <a:cubicBezTo>
                    <a:pt x="1189" y="85"/>
                    <a:pt x="1021" y="0"/>
                    <a:pt x="83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79"/>
            <p:cNvSpPr/>
            <p:nvPr/>
          </p:nvSpPr>
          <p:spPr>
            <a:xfrm>
              <a:off x="5456501" y="1962749"/>
              <a:ext cx="78937" cy="243524"/>
            </a:xfrm>
            <a:custGeom>
              <a:rect b="b" l="l" r="r" t="t"/>
              <a:pathLst>
                <a:path extrusionOk="0" h="10702" w="3469">
                  <a:moveTo>
                    <a:pt x="1822" y="1809"/>
                  </a:moveTo>
                  <a:cubicBezTo>
                    <a:pt x="1837" y="1809"/>
                    <a:pt x="1849" y="1824"/>
                    <a:pt x="1839" y="1867"/>
                  </a:cubicBezTo>
                  <a:lnTo>
                    <a:pt x="1839" y="1895"/>
                  </a:lnTo>
                  <a:cubicBezTo>
                    <a:pt x="1763" y="1859"/>
                    <a:pt x="1796" y="1809"/>
                    <a:pt x="1822" y="1809"/>
                  </a:cubicBezTo>
                  <a:close/>
                  <a:moveTo>
                    <a:pt x="2315" y="6785"/>
                  </a:moveTo>
                  <a:lnTo>
                    <a:pt x="2315" y="6785"/>
                  </a:lnTo>
                  <a:cubicBezTo>
                    <a:pt x="2315" y="6787"/>
                    <a:pt x="2315" y="6788"/>
                    <a:pt x="2316" y="6790"/>
                  </a:cubicBezTo>
                  <a:lnTo>
                    <a:pt x="2316" y="6790"/>
                  </a:lnTo>
                  <a:cubicBezTo>
                    <a:pt x="2316" y="6788"/>
                    <a:pt x="2316" y="6786"/>
                    <a:pt x="2315" y="6785"/>
                  </a:cubicBezTo>
                  <a:close/>
                  <a:moveTo>
                    <a:pt x="1399" y="0"/>
                  </a:moveTo>
                  <a:cubicBezTo>
                    <a:pt x="1224" y="0"/>
                    <a:pt x="1140" y="210"/>
                    <a:pt x="1196" y="350"/>
                  </a:cubicBezTo>
                  <a:cubicBezTo>
                    <a:pt x="1287" y="496"/>
                    <a:pt x="1399" y="587"/>
                    <a:pt x="1518" y="699"/>
                  </a:cubicBezTo>
                  <a:cubicBezTo>
                    <a:pt x="1546" y="762"/>
                    <a:pt x="1608" y="790"/>
                    <a:pt x="1636" y="846"/>
                  </a:cubicBezTo>
                  <a:cubicBezTo>
                    <a:pt x="1664" y="874"/>
                    <a:pt x="1664" y="909"/>
                    <a:pt x="1664" y="909"/>
                  </a:cubicBezTo>
                  <a:cubicBezTo>
                    <a:pt x="1783" y="1112"/>
                    <a:pt x="1839" y="1343"/>
                    <a:pt x="1895" y="1573"/>
                  </a:cubicBezTo>
                  <a:lnTo>
                    <a:pt x="1839" y="1636"/>
                  </a:lnTo>
                  <a:cubicBezTo>
                    <a:pt x="1692" y="1839"/>
                    <a:pt x="1636" y="2070"/>
                    <a:pt x="1518" y="2273"/>
                  </a:cubicBezTo>
                  <a:cubicBezTo>
                    <a:pt x="1434" y="2482"/>
                    <a:pt x="1315" y="2685"/>
                    <a:pt x="1196" y="2860"/>
                  </a:cubicBezTo>
                  <a:cubicBezTo>
                    <a:pt x="965" y="3237"/>
                    <a:pt x="672" y="3468"/>
                    <a:pt x="385" y="3790"/>
                  </a:cubicBezTo>
                  <a:cubicBezTo>
                    <a:pt x="247" y="3954"/>
                    <a:pt x="368" y="4142"/>
                    <a:pt x="550" y="4142"/>
                  </a:cubicBezTo>
                  <a:cubicBezTo>
                    <a:pt x="562" y="4142"/>
                    <a:pt x="575" y="4141"/>
                    <a:pt x="588" y="4139"/>
                  </a:cubicBezTo>
                  <a:cubicBezTo>
                    <a:pt x="790" y="4112"/>
                    <a:pt x="965" y="3993"/>
                    <a:pt x="1112" y="3881"/>
                  </a:cubicBezTo>
                  <a:lnTo>
                    <a:pt x="1112" y="3909"/>
                  </a:lnTo>
                  <a:cubicBezTo>
                    <a:pt x="1084" y="4021"/>
                    <a:pt x="1112" y="4195"/>
                    <a:pt x="1224" y="4230"/>
                  </a:cubicBezTo>
                  <a:cubicBezTo>
                    <a:pt x="1295" y="4266"/>
                    <a:pt x="1363" y="4281"/>
                    <a:pt x="1430" y="4281"/>
                  </a:cubicBezTo>
                  <a:cubicBezTo>
                    <a:pt x="1691" y="4281"/>
                    <a:pt x="1921" y="4048"/>
                    <a:pt x="2133" y="3909"/>
                  </a:cubicBezTo>
                  <a:cubicBezTo>
                    <a:pt x="2161" y="3881"/>
                    <a:pt x="2217" y="3846"/>
                    <a:pt x="2245" y="3818"/>
                  </a:cubicBezTo>
                  <a:cubicBezTo>
                    <a:pt x="2299" y="3921"/>
                    <a:pt x="2391" y="3998"/>
                    <a:pt x="2511" y="3998"/>
                  </a:cubicBezTo>
                  <a:cubicBezTo>
                    <a:pt x="2529" y="3998"/>
                    <a:pt x="2547" y="3996"/>
                    <a:pt x="2566" y="3993"/>
                  </a:cubicBezTo>
                  <a:lnTo>
                    <a:pt x="2566" y="4139"/>
                  </a:lnTo>
                  <a:cubicBezTo>
                    <a:pt x="2538" y="4230"/>
                    <a:pt x="2511" y="4286"/>
                    <a:pt x="2483" y="4370"/>
                  </a:cubicBezTo>
                  <a:cubicBezTo>
                    <a:pt x="2440" y="4354"/>
                    <a:pt x="2398" y="4345"/>
                    <a:pt x="2358" y="4345"/>
                  </a:cubicBezTo>
                  <a:cubicBezTo>
                    <a:pt x="2259" y="4345"/>
                    <a:pt x="2173" y="4401"/>
                    <a:pt x="2133" y="4545"/>
                  </a:cubicBezTo>
                  <a:cubicBezTo>
                    <a:pt x="2042" y="4720"/>
                    <a:pt x="2014" y="4895"/>
                    <a:pt x="1958" y="5069"/>
                  </a:cubicBezTo>
                  <a:cubicBezTo>
                    <a:pt x="1933" y="5058"/>
                    <a:pt x="1904" y="5052"/>
                    <a:pt x="1875" y="5052"/>
                  </a:cubicBezTo>
                  <a:cubicBezTo>
                    <a:pt x="1831" y="5052"/>
                    <a:pt x="1786" y="5067"/>
                    <a:pt x="1748" y="5104"/>
                  </a:cubicBezTo>
                  <a:cubicBezTo>
                    <a:pt x="1664" y="5188"/>
                    <a:pt x="1636" y="5307"/>
                    <a:pt x="1608" y="5419"/>
                  </a:cubicBezTo>
                  <a:cubicBezTo>
                    <a:pt x="1574" y="5594"/>
                    <a:pt x="1490" y="5769"/>
                    <a:pt x="1462" y="5944"/>
                  </a:cubicBezTo>
                  <a:cubicBezTo>
                    <a:pt x="1434" y="6006"/>
                    <a:pt x="1399" y="6062"/>
                    <a:pt x="1371" y="6118"/>
                  </a:cubicBezTo>
                  <a:cubicBezTo>
                    <a:pt x="1315" y="6293"/>
                    <a:pt x="1287" y="6440"/>
                    <a:pt x="1224" y="6587"/>
                  </a:cubicBezTo>
                  <a:cubicBezTo>
                    <a:pt x="1196" y="6615"/>
                    <a:pt x="1196" y="6615"/>
                    <a:pt x="1168" y="6643"/>
                  </a:cubicBezTo>
                  <a:cubicBezTo>
                    <a:pt x="909" y="7202"/>
                    <a:pt x="644" y="7727"/>
                    <a:pt x="469" y="8279"/>
                  </a:cubicBezTo>
                  <a:cubicBezTo>
                    <a:pt x="447" y="8395"/>
                    <a:pt x="534" y="8507"/>
                    <a:pt x="627" y="8507"/>
                  </a:cubicBezTo>
                  <a:cubicBezTo>
                    <a:pt x="651" y="8507"/>
                    <a:pt x="676" y="8499"/>
                    <a:pt x="699" y="8482"/>
                  </a:cubicBezTo>
                  <a:cubicBezTo>
                    <a:pt x="937" y="8279"/>
                    <a:pt x="993" y="7985"/>
                    <a:pt x="1112" y="7727"/>
                  </a:cubicBezTo>
                  <a:cubicBezTo>
                    <a:pt x="1168" y="7580"/>
                    <a:pt x="1224" y="7461"/>
                    <a:pt x="1287" y="7314"/>
                  </a:cubicBezTo>
                  <a:cubicBezTo>
                    <a:pt x="1315" y="7342"/>
                    <a:pt x="1343" y="7377"/>
                    <a:pt x="1399" y="7377"/>
                  </a:cubicBezTo>
                  <a:cubicBezTo>
                    <a:pt x="1343" y="7517"/>
                    <a:pt x="1315" y="7636"/>
                    <a:pt x="1343" y="7782"/>
                  </a:cubicBezTo>
                  <a:cubicBezTo>
                    <a:pt x="1367" y="7886"/>
                    <a:pt x="1481" y="7963"/>
                    <a:pt x="1589" y="7963"/>
                  </a:cubicBezTo>
                  <a:cubicBezTo>
                    <a:pt x="1605" y="7963"/>
                    <a:pt x="1621" y="7961"/>
                    <a:pt x="1636" y="7957"/>
                  </a:cubicBezTo>
                  <a:lnTo>
                    <a:pt x="1636" y="7957"/>
                  </a:lnTo>
                  <a:cubicBezTo>
                    <a:pt x="1574" y="8104"/>
                    <a:pt x="1546" y="8216"/>
                    <a:pt x="1490" y="8335"/>
                  </a:cubicBezTo>
                  <a:cubicBezTo>
                    <a:pt x="1462" y="8335"/>
                    <a:pt x="1434" y="8363"/>
                    <a:pt x="1399" y="8363"/>
                  </a:cubicBezTo>
                  <a:cubicBezTo>
                    <a:pt x="1259" y="8454"/>
                    <a:pt x="1224" y="8601"/>
                    <a:pt x="1168" y="8740"/>
                  </a:cubicBezTo>
                  <a:cubicBezTo>
                    <a:pt x="1084" y="8950"/>
                    <a:pt x="993" y="9153"/>
                    <a:pt x="909" y="9384"/>
                  </a:cubicBezTo>
                  <a:cubicBezTo>
                    <a:pt x="874" y="9503"/>
                    <a:pt x="818" y="9649"/>
                    <a:pt x="762" y="9789"/>
                  </a:cubicBezTo>
                  <a:cubicBezTo>
                    <a:pt x="699" y="9677"/>
                    <a:pt x="644" y="9587"/>
                    <a:pt x="588" y="9531"/>
                  </a:cubicBezTo>
                  <a:cubicBezTo>
                    <a:pt x="497" y="9440"/>
                    <a:pt x="413" y="9440"/>
                    <a:pt x="322" y="9440"/>
                  </a:cubicBezTo>
                  <a:cubicBezTo>
                    <a:pt x="210" y="9475"/>
                    <a:pt x="119" y="9531"/>
                    <a:pt x="91" y="9649"/>
                  </a:cubicBezTo>
                  <a:cubicBezTo>
                    <a:pt x="0" y="9852"/>
                    <a:pt x="119" y="10111"/>
                    <a:pt x="322" y="10202"/>
                  </a:cubicBezTo>
                  <a:cubicBezTo>
                    <a:pt x="350" y="10230"/>
                    <a:pt x="350" y="10230"/>
                    <a:pt x="350" y="10258"/>
                  </a:cubicBezTo>
                  <a:cubicBezTo>
                    <a:pt x="413" y="10377"/>
                    <a:pt x="525" y="10461"/>
                    <a:pt x="644" y="10489"/>
                  </a:cubicBezTo>
                  <a:lnTo>
                    <a:pt x="644" y="10551"/>
                  </a:lnTo>
                  <a:cubicBezTo>
                    <a:pt x="685" y="10656"/>
                    <a:pt x="766" y="10702"/>
                    <a:pt x="842" y="10702"/>
                  </a:cubicBezTo>
                  <a:cubicBezTo>
                    <a:pt x="935" y="10702"/>
                    <a:pt x="1021" y="10635"/>
                    <a:pt x="1021" y="10523"/>
                  </a:cubicBezTo>
                  <a:cubicBezTo>
                    <a:pt x="1049" y="10349"/>
                    <a:pt x="1049" y="10202"/>
                    <a:pt x="1021" y="10055"/>
                  </a:cubicBezTo>
                  <a:cubicBezTo>
                    <a:pt x="1021" y="9999"/>
                    <a:pt x="1049" y="9936"/>
                    <a:pt x="1084" y="9880"/>
                  </a:cubicBezTo>
                  <a:cubicBezTo>
                    <a:pt x="1105" y="9887"/>
                    <a:pt x="1126" y="9891"/>
                    <a:pt x="1147" y="9891"/>
                  </a:cubicBezTo>
                  <a:cubicBezTo>
                    <a:pt x="1211" y="9891"/>
                    <a:pt x="1273" y="9858"/>
                    <a:pt x="1315" y="9789"/>
                  </a:cubicBezTo>
                  <a:cubicBezTo>
                    <a:pt x="1546" y="9503"/>
                    <a:pt x="1608" y="9125"/>
                    <a:pt x="1748" y="8775"/>
                  </a:cubicBezTo>
                  <a:cubicBezTo>
                    <a:pt x="1867" y="8391"/>
                    <a:pt x="1986" y="8041"/>
                    <a:pt x="2042" y="7636"/>
                  </a:cubicBezTo>
                  <a:cubicBezTo>
                    <a:pt x="2042" y="7580"/>
                    <a:pt x="2014" y="7552"/>
                    <a:pt x="1986" y="7517"/>
                  </a:cubicBezTo>
                  <a:lnTo>
                    <a:pt x="1986" y="7489"/>
                  </a:lnTo>
                  <a:cubicBezTo>
                    <a:pt x="2042" y="7517"/>
                    <a:pt x="2070" y="7552"/>
                    <a:pt x="2133" y="7552"/>
                  </a:cubicBezTo>
                  <a:cubicBezTo>
                    <a:pt x="2161" y="7636"/>
                    <a:pt x="2217" y="7727"/>
                    <a:pt x="2245" y="7810"/>
                  </a:cubicBezTo>
                  <a:cubicBezTo>
                    <a:pt x="2308" y="7985"/>
                    <a:pt x="2364" y="8104"/>
                    <a:pt x="2448" y="8251"/>
                  </a:cubicBezTo>
                  <a:cubicBezTo>
                    <a:pt x="2511" y="8307"/>
                    <a:pt x="2566" y="8391"/>
                    <a:pt x="2594" y="8454"/>
                  </a:cubicBezTo>
                  <a:cubicBezTo>
                    <a:pt x="2622" y="8510"/>
                    <a:pt x="2622" y="8566"/>
                    <a:pt x="2657" y="8657"/>
                  </a:cubicBezTo>
                  <a:cubicBezTo>
                    <a:pt x="2709" y="8724"/>
                    <a:pt x="2799" y="8761"/>
                    <a:pt x="2886" y="8761"/>
                  </a:cubicBezTo>
                  <a:cubicBezTo>
                    <a:pt x="2989" y="8761"/>
                    <a:pt x="3089" y="8710"/>
                    <a:pt x="3119" y="8601"/>
                  </a:cubicBezTo>
                  <a:lnTo>
                    <a:pt x="3119" y="8426"/>
                  </a:lnTo>
                  <a:cubicBezTo>
                    <a:pt x="3210" y="8335"/>
                    <a:pt x="3210" y="8216"/>
                    <a:pt x="3210" y="8132"/>
                  </a:cubicBezTo>
                  <a:cubicBezTo>
                    <a:pt x="3210" y="8041"/>
                    <a:pt x="3147" y="7957"/>
                    <a:pt x="3091" y="7929"/>
                  </a:cubicBezTo>
                  <a:cubicBezTo>
                    <a:pt x="3063" y="7810"/>
                    <a:pt x="3035" y="7727"/>
                    <a:pt x="2972" y="7664"/>
                  </a:cubicBezTo>
                  <a:cubicBezTo>
                    <a:pt x="2927" y="7596"/>
                    <a:pt x="2823" y="7542"/>
                    <a:pt x="2740" y="7542"/>
                  </a:cubicBezTo>
                  <a:cubicBezTo>
                    <a:pt x="2720" y="7542"/>
                    <a:pt x="2702" y="7545"/>
                    <a:pt x="2685" y="7552"/>
                  </a:cubicBezTo>
                  <a:cubicBezTo>
                    <a:pt x="2657" y="7517"/>
                    <a:pt x="2622" y="7461"/>
                    <a:pt x="2594" y="7433"/>
                  </a:cubicBezTo>
                  <a:cubicBezTo>
                    <a:pt x="2511" y="7258"/>
                    <a:pt x="2448" y="7027"/>
                    <a:pt x="2336" y="6908"/>
                  </a:cubicBezTo>
                  <a:cubicBezTo>
                    <a:pt x="2327" y="6871"/>
                    <a:pt x="2321" y="6831"/>
                    <a:pt x="2316" y="6790"/>
                  </a:cubicBezTo>
                  <a:lnTo>
                    <a:pt x="2316" y="6790"/>
                  </a:lnTo>
                  <a:cubicBezTo>
                    <a:pt x="2313" y="6800"/>
                    <a:pt x="2294" y="6810"/>
                    <a:pt x="2245" y="6818"/>
                  </a:cubicBezTo>
                  <a:lnTo>
                    <a:pt x="2189" y="6818"/>
                  </a:lnTo>
                  <a:cubicBezTo>
                    <a:pt x="2189" y="6790"/>
                    <a:pt x="2217" y="6790"/>
                    <a:pt x="2217" y="6790"/>
                  </a:cubicBezTo>
                  <a:cubicBezTo>
                    <a:pt x="2217" y="6772"/>
                    <a:pt x="2236" y="6766"/>
                    <a:pt x="2258" y="6766"/>
                  </a:cubicBezTo>
                  <a:cubicBezTo>
                    <a:pt x="2282" y="6766"/>
                    <a:pt x="2309" y="6774"/>
                    <a:pt x="2315" y="6785"/>
                  </a:cubicBezTo>
                  <a:lnTo>
                    <a:pt x="2315" y="6785"/>
                  </a:lnTo>
                  <a:cubicBezTo>
                    <a:pt x="2304" y="6699"/>
                    <a:pt x="2296" y="6615"/>
                    <a:pt x="2273" y="6559"/>
                  </a:cubicBezTo>
                  <a:lnTo>
                    <a:pt x="2273" y="6531"/>
                  </a:lnTo>
                  <a:cubicBezTo>
                    <a:pt x="2364" y="6237"/>
                    <a:pt x="2420" y="5978"/>
                    <a:pt x="2483" y="5685"/>
                  </a:cubicBezTo>
                  <a:cubicBezTo>
                    <a:pt x="2483" y="5685"/>
                    <a:pt x="2483" y="5657"/>
                    <a:pt x="2511" y="5629"/>
                  </a:cubicBezTo>
                  <a:cubicBezTo>
                    <a:pt x="2657" y="5391"/>
                    <a:pt x="2797" y="5132"/>
                    <a:pt x="2944" y="4867"/>
                  </a:cubicBezTo>
                  <a:cubicBezTo>
                    <a:pt x="3063" y="4608"/>
                    <a:pt x="3182" y="4342"/>
                    <a:pt x="3266" y="4056"/>
                  </a:cubicBezTo>
                  <a:cubicBezTo>
                    <a:pt x="3322" y="3846"/>
                    <a:pt x="3440" y="3559"/>
                    <a:pt x="3413" y="3293"/>
                  </a:cubicBezTo>
                  <a:cubicBezTo>
                    <a:pt x="3413" y="3237"/>
                    <a:pt x="3385" y="3182"/>
                    <a:pt x="3357" y="3119"/>
                  </a:cubicBezTo>
                  <a:lnTo>
                    <a:pt x="3357" y="3035"/>
                  </a:lnTo>
                  <a:cubicBezTo>
                    <a:pt x="3413" y="2944"/>
                    <a:pt x="3468" y="2860"/>
                    <a:pt x="3413" y="2741"/>
                  </a:cubicBezTo>
                  <a:cubicBezTo>
                    <a:pt x="3294" y="2363"/>
                    <a:pt x="3147" y="1958"/>
                    <a:pt x="2972" y="1608"/>
                  </a:cubicBezTo>
                  <a:cubicBezTo>
                    <a:pt x="2916" y="1545"/>
                    <a:pt x="2860" y="1489"/>
                    <a:pt x="2832" y="1433"/>
                  </a:cubicBezTo>
                  <a:cubicBezTo>
                    <a:pt x="2797" y="1398"/>
                    <a:pt x="2797" y="1371"/>
                    <a:pt x="2797" y="1343"/>
                  </a:cubicBezTo>
                  <a:cubicBezTo>
                    <a:pt x="2622" y="1168"/>
                    <a:pt x="2483" y="965"/>
                    <a:pt x="2364" y="790"/>
                  </a:cubicBezTo>
                  <a:cubicBezTo>
                    <a:pt x="2364" y="790"/>
                    <a:pt x="2364" y="762"/>
                    <a:pt x="2336" y="762"/>
                  </a:cubicBezTo>
                  <a:cubicBezTo>
                    <a:pt x="2308" y="734"/>
                    <a:pt x="2273" y="734"/>
                    <a:pt x="2245" y="734"/>
                  </a:cubicBezTo>
                  <a:cubicBezTo>
                    <a:pt x="2245" y="699"/>
                    <a:pt x="2245" y="699"/>
                    <a:pt x="2217" y="699"/>
                  </a:cubicBezTo>
                  <a:cubicBezTo>
                    <a:pt x="2133" y="587"/>
                    <a:pt x="2042" y="496"/>
                    <a:pt x="1923" y="413"/>
                  </a:cubicBezTo>
                  <a:lnTo>
                    <a:pt x="1923" y="385"/>
                  </a:lnTo>
                  <a:cubicBezTo>
                    <a:pt x="1783" y="210"/>
                    <a:pt x="1636" y="35"/>
                    <a:pt x="139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79"/>
            <p:cNvSpPr/>
            <p:nvPr/>
          </p:nvSpPr>
          <p:spPr>
            <a:xfrm>
              <a:off x="5396200" y="2162311"/>
              <a:ext cx="67332" cy="27397"/>
            </a:xfrm>
            <a:custGeom>
              <a:rect b="b" l="l" r="r" t="t"/>
              <a:pathLst>
                <a:path extrusionOk="0" h="1204" w="2959">
                  <a:moveTo>
                    <a:pt x="2779" y="1"/>
                  </a:moveTo>
                  <a:cubicBezTo>
                    <a:pt x="2767" y="1"/>
                    <a:pt x="2754" y="2"/>
                    <a:pt x="2741" y="5"/>
                  </a:cubicBezTo>
                  <a:cubicBezTo>
                    <a:pt x="2391" y="57"/>
                    <a:pt x="2065" y="211"/>
                    <a:pt x="1691" y="211"/>
                  </a:cubicBezTo>
                  <a:cubicBezTo>
                    <a:pt x="1661" y="211"/>
                    <a:pt x="1632" y="210"/>
                    <a:pt x="1601" y="208"/>
                  </a:cubicBezTo>
                  <a:cubicBezTo>
                    <a:pt x="1462" y="180"/>
                    <a:pt x="1315" y="145"/>
                    <a:pt x="1168" y="89"/>
                  </a:cubicBezTo>
                  <a:cubicBezTo>
                    <a:pt x="1103" y="59"/>
                    <a:pt x="1040" y="36"/>
                    <a:pt x="981" y="36"/>
                  </a:cubicBezTo>
                  <a:cubicBezTo>
                    <a:pt x="933" y="36"/>
                    <a:pt x="887" y="51"/>
                    <a:pt x="846" y="89"/>
                  </a:cubicBezTo>
                  <a:cubicBezTo>
                    <a:pt x="818" y="61"/>
                    <a:pt x="762" y="33"/>
                    <a:pt x="727" y="5"/>
                  </a:cubicBezTo>
                  <a:lnTo>
                    <a:pt x="727" y="33"/>
                  </a:lnTo>
                  <a:cubicBezTo>
                    <a:pt x="705" y="17"/>
                    <a:pt x="677" y="9"/>
                    <a:pt x="649" y="9"/>
                  </a:cubicBezTo>
                  <a:cubicBezTo>
                    <a:pt x="568" y="9"/>
                    <a:pt x="483" y="72"/>
                    <a:pt x="525" y="180"/>
                  </a:cubicBezTo>
                  <a:cubicBezTo>
                    <a:pt x="553" y="264"/>
                    <a:pt x="588" y="320"/>
                    <a:pt x="643" y="383"/>
                  </a:cubicBezTo>
                  <a:cubicBezTo>
                    <a:pt x="615" y="411"/>
                    <a:pt x="553" y="467"/>
                    <a:pt x="525" y="495"/>
                  </a:cubicBezTo>
                  <a:cubicBezTo>
                    <a:pt x="479" y="449"/>
                    <a:pt x="410" y="404"/>
                    <a:pt x="340" y="404"/>
                  </a:cubicBezTo>
                  <a:cubicBezTo>
                    <a:pt x="325" y="404"/>
                    <a:pt x="309" y="406"/>
                    <a:pt x="294" y="411"/>
                  </a:cubicBezTo>
                  <a:cubicBezTo>
                    <a:pt x="266" y="439"/>
                    <a:pt x="238" y="439"/>
                    <a:pt x="203" y="439"/>
                  </a:cubicBezTo>
                  <a:cubicBezTo>
                    <a:pt x="63" y="467"/>
                    <a:pt x="0" y="614"/>
                    <a:pt x="28" y="705"/>
                  </a:cubicBezTo>
                  <a:cubicBezTo>
                    <a:pt x="63" y="789"/>
                    <a:pt x="91" y="844"/>
                    <a:pt x="147" y="907"/>
                  </a:cubicBezTo>
                  <a:cubicBezTo>
                    <a:pt x="119" y="935"/>
                    <a:pt x="119" y="991"/>
                    <a:pt x="147" y="1054"/>
                  </a:cubicBezTo>
                  <a:cubicBezTo>
                    <a:pt x="162" y="1160"/>
                    <a:pt x="233" y="1203"/>
                    <a:pt x="311" y="1203"/>
                  </a:cubicBezTo>
                  <a:cubicBezTo>
                    <a:pt x="381" y="1203"/>
                    <a:pt x="456" y="1167"/>
                    <a:pt x="497" y="1110"/>
                  </a:cubicBezTo>
                  <a:cubicBezTo>
                    <a:pt x="525" y="1054"/>
                    <a:pt x="553" y="1019"/>
                    <a:pt x="553" y="963"/>
                  </a:cubicBezTo>
                  <a:cubicBezTo>
                    <a:pt x="588" y="907"/>
                    <a:pt x="643" y="879"/>
                    <a:pt x="671" y="817"/>
                  </a:cubicBezTo>
                  <a:cubicBezTo>
                    <a:pt x="727" y="705"/>
                    <a:pt x="790" y="614"/>
                    <a:pt x="874" y="530"/>
                  </a:cubicBezTo>
                  <a:lnTo>
                    <a:pt x="902" y="495"/>
                  </a:lnTo>
                  <a:cubicBezTo>
                    <a:pt x="937" y="530"/>
                    <a:pt x="965" y="530"/>
                    <a:pt x="993" y="530"/>
                  </a:cubicBezTo>
                  <a:cubicBezTo>
                    <a:pt x="1021" y="530"/>
                    <a:pt x="1049" y="495"/>
                    <a:pt x="1077" y="495"/>
                  </a:cubicBezTo>
                  <a:cubicBezTo>
                    <a:pt x="1112" y="495"/>
                    <a:pt x="1112" y="495"/>
                    <a:pt x="1140" y="530"/>
                  </a:cubicBezTo>
                  <a:cubicBezTo>
                    <a:pt x="1196" y="558"/>
                    <a:pt x="1287" y="558"/>
                    <a:pt x="1371" y="586"/>
                  </a:cubicBezTo>
                  <a:cubicBezTo>
                    <a:pt x="1517" y="614"/>
                    <a:pt x="1692" y="614"/>
                    <a:pt x="1867" y="614"/>
                  </a:cubicBezTo>
                  <a:cubicBezTo>
                    <a:pt x="2217" y="558"/>
                    <a:pt x="2538" y="411"/>
                    <a:pt x="2825" y="236"/>
                  </a:cubicBezTo>
                  <a:cubicBezTo>
                    <a:pt x="2959" y="153"/>
                    <a:pt x="2901" y="1"/>
                    <a:pt x="277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79"/>
            <p:cNvSpPr/>
            <p:nvPr/>
          </p:nvSpPr>
          <p:spPr>
            <a:xfrm>
              <a:off x="5495639" y="2057569"/>
              <a:ext cx="660" cy="23"/>
            </a:xfrm>
            <a:custGeom>
              <a:rect b="b" l="l" r="r" t="t"/>
              <a:pathLst>
                <a:path extrusionOk="0" h="1" w="29">
                  <a:moveTo>
                    <a:pt x="28" y="0"/>
                  </a:moveTo>
                  <a:lnTo>
                    <a:pt x="0" y="0"/>
                  </a:lnTo>
                  <a:close/>
                  <a:moveTo>
                    <a:pt x="28" y="0"/>
                  </a:moveTo>
                  <a:lnTo>
                    <a:pt x="28"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79"/>
            <p:cNvSpPr/>
            <p:nvPr/>
          </p:nvSpPr>
          <p:spPr>
            <a:xfrm>
              <a:off x="5489473" y="2024552"/>
              <a:ext cx="46602" cy="33859"/>
            </a:xfrm>
            <a:custGeom>
              <a:rect b="b" l="l" r="r" t="t"/>
              <a:pathLst>
                <a:path extrusionOk="0" h="1488" w="2048">
                  <a:moveTo>
                    <a:pt x="1889" y="0"/>
                  </a:moveTo>
                  <a:cubicBezTo>
                    <a:pt x="1852" y="0"/>
                    <a:pt x="1814" y="15"/>
                    <a:pt x="1789" y="53"/>
                  </a:cubicBezTo>
                  <a:cubicBezTo>
                    <a:pt x="1733" y="25"/>
                    <a:pt x="1698" y="25"/>
                    <a:pt x="1642" y="25"/>
                  </a:cubicBezTo>
                  <a:cubicBezTo>
                    <a:pt x="1586" y="53"/>
                    <a:pt x="1523" y="81"/>
                    <a:pt x="1467" y="144"/>
                  </a:cubicBezTo>
                  <a:cubicBezTo>
                    <a:pt x="1429" y="115"/>
                    <a:pt x="1378" y="100"/>
                    <a:pt x="1325" y="100"/>
                  </a:cubicBezTo>
                  <a:cubicBezTo>
                    <a:pt x="1261" y="100"/>
                    <a:pt x="1195" y="122"/>
                    <a:pt x="1145" y="172"/>
                  </a:cubicBezTo>
                  <a:cubicBezTo>
                    <a:pt x="999" y="291"/>
                    <a:pt x="971" y="431"/>
                    <a:pt x="943" y="577"/>
                  </a:cubicBezTo>
                  <a:lnTo>
                    <a:pt x="943" y="605"/>
                  </a:lnTo>
                  <a:lnTo>
                    <a:pt x="887" y="605"/>
                  </a:lnTo>
                  <a:cubicBezTo>
                    <a:pt x="768" y="640"/>
                    <a:pt x="684" y="696"/>
                    <a:pt x="621" y="815"/>
                  </a:cubicBezTo>
                  <a:cubicBezTo>
                    <a:pt x="593" y="871"/>
                    <a:pt x="593" y="955"/>
                    <a:pt x="537" y="1018"/>
                  </a:cubicBezTo>
                  <a:lnTo>
                    <a:pt x="565" y="1046"/>
                  </a:lnTo>
                  <a:cubicBezTo>
                    <a:pt x="537" y="1018"/>
                    <a:pt x="509" y="990"/>
                    <a:pt x="474" y="990"/>
                  </a:cubicBezTo>
                  <a:cubicBezTo>
                    <a:pt x="433" y="966"/>
                    <a:pt x="392" y="955"/>
                    <a:pt x="352" y="955"/>
                  </a:cubicBezTo>
                  <a:cubicBezTo>
                    <a:pt x="196" y="955"/>
                    <a:pt x="63" y="1121"/>
                    <a:pt x="41" y="1305"/>
                  </a:cubicBezTo>
                  <a:cubicBezTo>
                    <a:pt x="0" y="1411"/>
                    <a:pt x="80" y="1488"/>
                    <a:pt x="170" y="1488"/>
                  </a:cubicBezTo>
                  <a:cubicBezTo>
                    <a:pt x="205" y="1488"/>
                    <a:pt x="240" y="1477"/>
                    <a:pt x="271" y="1451"/>
                  </a:cubicBezTo>
                  <a:cubicBezTo>
                    <a:pt x="271" y="1451"/>
                    <a:pt x="362" y="1396"/>
                    <a:pt x="362" y="1340"/>
                  </a:cubicBezTo>
                  <a:cubicBezTo>
                    <a:pt x="390" y="1368"/>
                    <a:pt x="418" y="1396"/>
                    <a:pt x="418" y="1396"/>
                  </a:cubicBezTo>
                  <a:cubicBezTo>
                    <a:pt x="482" y="1415"/>
                    <a:pt x="543" y="1435"/>
                    <a:pt x="606" y="1435"/>
                  </a:cubicBezTo>
                  <a:cubicBezTo>
                    <a:pt x="631" y="1435"/>
                    <a:pt x="657" y="1432"/>
                    <a:pt x="684" y="1423"/>
                  </a:cubicBezTo>
                  <a:cubicBezTo>
                    <a:pt x="740" y="1396"/>
                    <a:pt x="796" y="1340"/>
                    <a:pt x="859" y="1277"/>
                  </a:cubicBezTo>
                  <a:cubicBezTo>
                    <a:pt x="859" y="1305"/>
                    <a:pt x="859" y="1305"/>
                    <a:pt x="887" y="1340"/>
                  </a:cubicBezTo>
                  <a:cubicBezTo>
                    <a:pt x="933" y="1423"/>
                    <a:pt x="1015" y="1462"/>
                    <a:pt x="1100" y="1462"/>
                  </a:cubicBezTo>
                  <a:cubicBezTo>
                    <a:pt x="1220" y="1462"/>
                    <a:pt x="1346" y="1384"/>
                    <a:pt x="1383" y="1249"/>
                  </a:cubicBezTo>
                  <a:cubicBezTo>
                    <a:pt x="1411" y="1193"/>
                    <a:pt x="1411" y="1130"/>
                    <a:pt x="1411" y="1074"/>
                  </a:cubicBezTo>
                  <a:lnTo>
                    <a:pt x="1467" y="1074"/>
                  </a:lnTo>
                  <a:cubicBezTo>
                    <a:pt x="1614" y="1074"/>
                    <a:pt x="1698" y="990"/>
                    <a:pt x="1761" y="899"/>
                  </a:cubicBezTo>
                  <a:cubicBezTo>
                    <a:pt x="1785" y="915"/>
                    <a:pt x="1815" y="922"/>
                    <a:pt x="1847" y="922"/>
                  </a:cubicBezTo>
                  <a:cubicBezTo>
                    <a:pt x="1923" y="922"/>
                    <a:pt x="2008" y="883"/>
                    <a:pt x="2047" y="843"/>
                  </a:cubicBezTo>
                  <a:lnTo>
                    <a:pt x="2047" y="724"/>
                  </a:lnTo>
                  <a:lnTo>
                    <a:pt x="2047" y="403"/>
                  </a:lnTo>
                  <a:cubicBezTo>
                    <a:pt x="2047" y="291"/>
                    <a:pt x="2019" y="200"/>
                    <a:pt x="2019" y="81"/>
                  </a:cubicBezTo>
                  <a:lnTo>
                    <a:pt x="1991" y="53"/>
                  </a:lnTo>
                  <a:cubicBezTo>
                    <a:pt x="1976" y="22"/>
                    <a:pt x="1933" y="0"/>
                    <a:pt x="18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79"/>
            <p:cNvSpPr/>
            <p:nvPr/>
          </p:nvSpPr>
          <p:spPr>
            <a:xfrm>
              <a:off x="5485172" y="1989782"/>
              <a:ext cx="39753" cy="42006"/>
            </a:xfrm>
            <a:custGeom>
              <a:rect b="b" l="l" r="r" t="t"/>
              <a:pathLst>
                <a:path extrusionOk="0" h="1846" w="1747">
                  <a:moveTo>
                    <a:pt x="1247" y="1"/>
                  </a:moveTo>
                  <a:cubicBezTo>
                    <a:pt x="1151" y="1"/>
                    <a:pt x="1065" y="56"/>
                    <a:pt x="1013" y="155"/>
                  </a:cubicBezTo>
                  <a:lnTo>
                    <a:pt x="957" y="155"/>
                  </a:lnTo>
                  <a:cubicBezTo>
                    <a:pt x="810" y="210"/>
                    <a:pt x="726" y="385"/>
                    <a:pt x="726" y="532"/>
                  </a:cubicBezTo>
                  <a:cubicBezTo>
                    <a:pt x="635" y="532"/>
                    <a:pt x="579" y="560"/>
                    <a:pt x="523" y="623"/>
                  </a:cubicBezTo>
                  <a:cubicBezTo>
                    <a:pt x="404" y="735"/>
                    <a:pt x="404" y="882"/>
                    <a:pt x="404" y="1029"/>
                  </a:cubicBezTo>
                  <a:cubicBezTo>
                    <a:pt x="376" y="1057"/>
                    <a:pt x="314" y="1085"/>
                    <a:pt x="286" y="1119"/>
                  </a:cubicBezTo>
                  <a:cubicBezTo>
                    <a:pt x="202" y="1231"/>
                    <a:pt x="202" y="1406"/>
                    <a:pt x="111" y="1525"/>
                  </a:cubicBezTo>
                  <a:cubicBezTo>
                    <a:pt x="0" y="1677"/>
                    <a:pt x="155" y="1846"/>
                    <a:pt x="300" y="1846"/>
                  </a:cubicBezTo>
                  <a:cubicBezTo>
                    <a:pt x="349" y="1846"/>
                    <a:pt x="396" y="1827"/>
                    <a:pt x="432" y="1784"/>
                  </a:cubicBezTo>
                  <a:cubicBezTo>
                    <a:pt x="488" y="1728"/>
                    <a:pt x="523" y="1672"/>
                    <a:pt x="551" y="1609"/>
                  </a:cubicBezTo>
                  <a:cubicBezTo>
                    <a:pt x="579" y="1581"/>
                    <a:pt x="579" y="1553"/>
                    <a:pt x="579" y="1553"/>
                  </a:cubicBezTo>
                  <a:cubicBezTo>
                    <a:pt x="553" y="1553"/>
                    <a:pt x="527" y="1553"/>
                    <a:pt x="448" y="1483"/>
                  </a:cubicBezTo>
                  <a:lnTo>
                    <a:pt x="448" y="1483"/>
                  </a:lnTo>
                  <a:cubicBezTo>
                    <a:pt x="499" y="1525"/>
                    <a:pt x="554" y="1528"/>
                    <a:pt x="579" y="1553"/>
                  </a:cubicBezTo>
                  <a:lnTo>
                    <a:pt x="607" y="1525"/>
                  </a:lnTo>
                  <a:cubicBezTo>
                    <a:pt x="616" y="1487"/>
                    <a:pt x="622" y="1473"/>
                    <a:pt x="625" y="1473"/>
                  </a:cubicBezTo>
                  <a:lnTo>
                    <a:pt x="625" y="1473"/>
                  </a:lnTo>
                  <a:cubicBezTo>
                    <a:pt x="629" y="1473"/>
                    <a:pt x="617" y="1534"/>
                    <a:pt x="579" y="1553"/>
                  </a:cubicBezTo>
                  <a:cubicBezTo>
                    <a:pt x="698" y="1553"/>
                    <a:pt x="810" y="1469"/>
                    <a:pt x="873" y="1350"/>
                  </a:cubicBezTo>
                  <a:lnTo>
                    <a:pt x="873" y="1322"/>
                  </a:lnTo>
                  <a:cubicBezTo>
                    <a:pt x="892" y="1327"/>
                    <a:pt x="912" y="1329"/>
                    <a:pt x="933" y="1329"/>
                  </a:cubicBezTo>
                  <a:cubicBezTo>
                    <a:pt x="1032" y="1329"/>
                    <a:pt x="1141" y="1274"/>
                    <a:pt x="1188" y="1175"/>
                  </a:cubicBezTo>
                  <a:cubicBezTo>
                    <a:pt x="1251" y="1119"/>
                    <a:pt x="1251" y="1057"/>
                    <a:pt x="1251" y="973"/>
                  </a:cubicBezTo>
                  <a:cubicBezTo>
                    <a:pt x="1334" y="1001"/>
                    <a:pt x="1397" y="1001"/>
                    <a:pt x="1481" y="1001"/>
                  </a:cubicBezTo>
                  <a:cubicBezTo>
                    <a:pt x="1505" y="1015"/>
                    <a:pt x="1531" y="1022"/>
                    <a:pt x="1558" y="1022"/>
                  </a:cubicBezTo>
                  <a:cubicBezTo>
                    <a:pt x="1635" y="1022"/>
                    <a:pt x="1712" y="963"/>
                    <a:pt x="1712" y="854"/>
                  </a:cubicBezTo>
                  <a:cubicBezTo>
                    <a:pt x="1747" y="679"/>
                    <a:pt x="1628" y="532"/>
                    <a:pt x="1572" y="357"/>
                  </a:cubicBezTo>
                  <a:cubicBezTo>
                    <a:pt x="1509" y="210"/>
                    <a:pt x="1481" y="71"/>
                    <a:pt x="1306" y="8"/>
                  </a:cubicBezTo>
                  <a:cubicBezTo>
                    <a:pt x="1286" y="3"/>
                    <a:pt x="1266" y="1"/>
                    <a:pt x="12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79"/>
            <p:cNvSpPr/>
            <p:nvPr/>
          </p:nvSpPr>
          <p:spPr>
            <a:xfrm>
              <a:off x="5471132" y="1960838"/>
              <a:ext cx="32471" cy="48855"/>
            </a:xfrm>
            <a:custGeom>
              <a:rect b="b" l="l" r="r" t="t"/>
              <a:pathLst>
                <a:path extrusionOk="0" h="2147" w="1427">
                  <a:moveTo>
                    <a:pt x="700" y="0"/>
                  </a:moveTo>
                  <a:cubicBezTo>
                    <a:pt x="553" y="28"/>
                    <a:pt x="469" y="175"/>
                    <a:pt x="497" y="322"/>
                  </a:cubicBezTo>
                  <a:cubicBezTo>
                    <a:pt x="497" y="350"/>
                    <a:pt x="525" y="378"/>
                    <a:pt x="525" y="378"/>
                  </a:cubicBezTo>
                  <a:cubicBezTo>
                    <a:pt x="441" y="406"/>
                    <a:pt x="378" y="469"/>
                    <a:pt x="350" y="525"/>
                  </a:cubicBezTo>
                  <a:cubicBezTo>
                    <a:pt x="294" y="643"/>
                    <a:pt x="294" y="783"/>
                    <a:pt x="350" y="930"/>
                  </a:cubicBezTo>
                  <a:cubicBezTo>
                    <a:pt x="119" y="993"/>
                    <a:pt x="119" y="1252"/>
                    <a:pt x="147" y="1455"/>
                  </a:cubicBezTo>
                  <a:cubicBezTo>
                    <a:pt x="147" y="1482"/>
                    <a:pt x="147" y="1517"/>
                    <a:pt x="175" y="1545"/>
                  </a:cubicBezTo>
                  <a:cubicBezTo>
                    <a:pt x="147" y="1573"/>
                    <a:pt x="147" y="1629"/>
                    <a:pt x="147" y="1657"/>
                  </a:cubicBezTo>
                  <a:cubicBezTo>
                    <a:pt x="119" y="1804"/>
                    <a:pt x="1" y="1867"/>
                    <a:pt x="56" y="2042"/>
                  </a:cubicBezTo>
                  <a:cubicBezTo>
                    <a:pt x="95" y="2110"/>
                    <a:pt x="151" y="2147"/>
                    <a:pt x="209" y="2147"/>
                  </a:cubicBezTo>
                  <a:cubicBezTo>
                    <a:pt x="247" y="2147"/>
                    <a:pt x="286" y="2131"/>
                    <a:pt x="322" y="2098"/>
                  </a:cubicBezTo>
                  <a:cubicBezTo>
                    <a:pt x="406" y="2042"/>
                    <a:pt x="441" y="1951"/>
                    <a:pt x="497" y="1895"/>
                  </a:cubicBezTo>
                  <a:cubicBezTo>
                    <a:pt x="525" y="1832"/>
                    <a:pt x="525" y="1804"/>
                    <a:pt x="553" y="1776"/>
                  </a:cubicBezTo>
                  <a:lnTo>
                    <a:pt x="581" y="1748"/>
                  </a:lnTo>
                  <a:cubicBezTo>
                    <a:pt x="644" y="1692"/>
                    <a:pt x="672" y="1657"/>
                    <a:pt x="672" y="1573"/>
                  </a:cubicBezTo>
                  <a:cubicBezTo>
                    <a:pt x="847" y="1573"/>
                    <a:pt x="965" y="1455"/>
                    <a:pt x="965" y="1308"/>
                  </a:cubicBezTo>
                  <a:cubicBezTo>
                    <a:pt x="993" y="1252"/>
                    <a:pt x="965" y="1168"/>
                    <a:pt x="965" y="1105"/>
                  </a:cubicBezTo>
                  <a:cubicBezTo>
                    <a:pt x="1021" y="1105"/>
                    <a:pt x="1077" y="1105"/>
                    <a:pt x="1140" y="1077"/>
                  </a:cubicBezTo>
                  <a:cubicBezTo>
                    <a:pt x="1252" y="1049"/>
                    <a:pt x="1315" y="993"/>
                    <a:pt x="1343" y="902"/>
                  </a:cubicBezTo>
                  <a:lnTo>
                    <a:pt x="1343" y="874"/>
                  </a:lnTo>
                  <a:cubicBezTo>
                    <a:pt x="1427" y="818"/>
                    <a:pt x="1427" y="671"/>
                    <a:pt x="1343" y="580"/>
                  </a:cubicBezTo>
                  <a:lnTo>
                    <a:pt x="1280" y="525"/>
                  </a:lnTo>
                  <a:cubicBezTo>
                    <a:pt x="1280" y="525"/>
                    <a:pt x="1252" y="497"/>
                    <a:pt x="1252" y="469"/>
                  </a:cubicBezTo>
                  <a:cubicBezTo>
                    <a:pt x="1196" y="406"/>
                    <a:pt x="1168" y="378"/>
                    <a:pt x="1140" y="322"/>
                  </a:cubicBezTo>
                  <a:cubicBezTo>
                    <a:pt x="1077" y="231"/>
                    <a:pt x="1049" y="147"/>
                    <a:pt x="993" y="84"/>
                  </a:cubicBezTo>
                  <a:cubicBezTo>
                    <a:pt x="875" y="56"/>
                    <a:pt x="791" y="28"/>
                    <a:pt x="70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79"/>
            <p:cNvSpPr/>
            <p:nvPr/>
          </p:nvSpPr>
          <p:spPr>
            <a:xfrm>
              <a:off x="5442006" y="1957857"/>
              <a:ext cx="21822" cy="28125"/>
            </a:xfrm>
            <a:custGeom>
              <a:rect b="b" l="l" r="r" t="t"/>
              <a:pathLst>
                <a:path extrusionOk="0" h="1236" w="959">
                  <a:moveTo>
                    <a:pt x="431" y="0"/>
                  </a:moveTo>
                  <a:cubicBezTo>
                    <a:pt x="347" y="0"/>
                    <a:pt x="269" y="51"/>
                    <a:pt x="232" y="131"/>
                  </a:cubicBezTo>
                  <a:cubicBezTo>
                    <a:pt x="176" y="215"/>
                    <a:pt x="176" y="306"/>
                    <a:pt x="232" y="362"/>
                  </a:cubicBezTo>
                  <a:cubicBezTo>
                    <a:pt x="204" y="453"/>
                    <a:pt x="232" y="509"/>
                    <a:pt x="232" y="565"/>
                  </a:cubicBezTo>
                  <a:lnTo>
                    <a:pt x="260" y="565"/>
                  </a:lnTo>
                  <a:cubicBezTo>
                    <a:pt x="260" y="565"/>
                    <a:pt x="232" y="565"/>
                    <a:pt x="232" y="600"/>
                  </a:cubicBezTo>
                  <a:cubicBezTo>
                    <a:pt x="148" y="628"/>
                    <a:pt x="85" y="683"/>
                    <a:pt x="57" y="774"/>
                  </a:cubicBezTo>
                  <a:cubicBezTo>
                    <a:pt x="1" y="949"/>
                    <a:pt x="85" y="1152"/>
                    <a:pt x="204" y="1208"/>
                  </a:cubicBezTo>
                  <a:cubicBezTo>
                    <a:pt x="288" y="1236"/>
                    <a:pt x="351" y="1236"/>
                    <a:pt x="407" y="1236"/>
                  </a:cubicBezTo>
                  <a:lnTo>
                    <a:pt x="407" y="1152"/>
                  </a:lnTo>
                  <a:cubicBezTo>
                    <a:pt x="407" y="1089"/>
                    <a:pt x="462" y="1061"/>
                    <a:pt x="525" y="1061"/>
                  </a:cubicBezTo>
                  <a:lnTo>
                    <a:pt x="525" y="1005"/>
                  </a:lnTo>
                  <a:lnTo>
                    <a:pt x="553" y="1005"/>
                  </a:lnTo>
                  <a:cubicBezTo>
                    <a:pt x="637" y="977"/>
                    <a:pt x="728" y="914"/>
                    <a:pt x="784" y="830"/>
                  </a:cubicBezTo>
                  <a:cubicBezTo>
                    <a:pt x="812" y="802"/>
                    <a:pt x="812" y="739"/>
                    <a:pt x="812" y="683"/>
                  </a:cubicBezTo>
                  <a:cubicBezTo>
                    <a:pt x="931" y="628"/>
                    <a:pt x="959" y="509"/>
                    <a:pt x="931" y="425"/>
                  </a:cubicBezTo>
                  <a:cubicBezTo>
                    <a:pt x="959" y="362"/>
                    <a:pt x="931" y="278"/>
                    <a:pt x="875" y="278"/>
                  </a:cubicBezTo>
                  <a:cubicBezTo>
                    <a:pt x="812" y="250"/>
                    <a:pt x="784" y="187"/>
                    <a:pt x="728" y="187"/>
                  </a:cubicBezTo>
                  <a:cubicBezTo>
                    <a:pt x="672" y="131"/>
                    <a:pt x="609" y="75"/>
                    <a:pt x="553" y="40"/>
                  </a:cubicBezTo>
                  <a:cubicBezTo>
                    <a:pt x="514" y="13"/>
                    <a:pt x="472" y="0"/>
                    <a:pt x="43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79"/>
            <p:cNvSpPr/>
            <p:nvPr/>
          </p:nvSpPr>
          <p:spPr>
            <a:xfrm>
              <a:off x="5411468" y="1952783"/>
              <a:ext cx="22618" cy="34269"/>
            </a:xfrm>
            <a:custGeom>
              <a:rect b="b" l="l" r="r" t="t"/>
              <a:pathLst>
                <a:path extrusionOk="0" h="1506" w="994">
                  <a:moveTo>
                    <a:pt x="576" y="0"/>
                  </a:moveTo>
                  <a:cubicBezTo>
                    <a:pt x="518" y="0"/>
                    <a:pt x="460" y="11"/>
                    <a:pt x="406" y="32"/>
                  </a:cubicBezTo>
                  <a:cubicBezTo>
                    <a:pt x="322" y="88"/>
                    <a:pt x="266" y="179"/>
                    <a:pt x="294" y="298"/>
                  </a:cubicBezTo>
                  <a:cubicBezTo>
                    <a:pt x="231" y="326"/>
                    <a:pt x="203" y="354"/>
                    <a:pt x="175" y="410"/>
                  </a:cubicBezTo>
                  <a:cubicBezTo>
                    <a:pt x="175" y="501"/>
                    <a:pt x="175" y="585"/>
                    <a:pt x="203" y="676"/>
                  </a:cubicBezTo>
                  <a:cubicBezTo>
                    <a:pt x="119" y="704"/>
                    <a:pt x="91" y="760"/>
                    <a:pt x="56" y="851"/>
                  </a:cubicBezTo>
                  <a:cubicBezTo>
                    <a:pt x="0" y="997"/>
                    <a:pt x="28" y="1200"/>
                    <a:pt x="56" y="1347"/>
                  </a:cubicBezTo>
                  <a:cubicBezTo>
                    <a:pt x="97" y="1436"/>
                    <a:pt x="206" y="1506"/>
                    <a:pt x="310" y="1506"/>
                  </a:cubicBezTo>
                  <a:cubicBezTo>
                    <a:pt x="369" y="1506"/>
                    <a:pt x="426" y="1484"/>
                    <a:pt x="469" y="1431"/>
                  </a:cubicBezTo>
                  <a:lnTo>
                    <a:pt x="469" y="1403"/>
                  </a:lnTo>
                  <a:cubicBezTo>
                    <a:pt x="525" y="1347"/>
                    <a:pt x="553" y="1256"/>
                    <a:pt x="525" y="1200"/>
                  </a:cubicBezTo>
                  <a:lnTo>
                    <a:pt x="525" y="1109"/>
                  </a:lnTo>
                  <a:cubicBezTo>
                    <a:pt x="581" y="1109"/>
                    <a:pt x="672" y="1053"/>
                    <a:pt x="700" y="1025"/>
                  </a:cubicBezTo>
                  <a:cubicBezTo>
                    <a:pt x="791" y="962"/>
                    <a:pt x="819" y="823"/>
                    <a:pt x="791" y="732"/>
                  </a:cubicBezTo>
                  <a:cubicBezTo>
                    <a:pt x="874" y="676"/>
                    <a:pt x="930" y="613"/>
                    <a:pt x="965" y="529"/>
                  </a:cubicBezTo>
                  <a:cubicBezTo>
                    <a:pt x="965" y="473"/>
                    <a:pt x="965" y="410"/>
                    <a:pt x="930" y="354"/>
                  </a:cubicBezTo>
                  <a:cubicBezTo>
                    <a:pt x="965" y="326"/>
                    <a:pt x="993" y="263"/>
                    <a:pt x="965" y="235"/>
                  </a:cubicBezTo>
                  <a:cubicBezTo>
                    <a:pt x="898" y="85"/>
                    <a:pt x="739" y="0"/>
                    <a:pt x="57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79"/>
            <p:cNvSpPr/>
            <p:nvPr/>
          </p:nvSpPr>
          <p:spPr>
            <a:xfrm>
              <a:off x="5392218" y="1946184"/>
              <a:ext cx="18636" cy="28148"/>
            </a:xfrm>
            <a:custGeom>
              <a:rect b="b" l="l" r="r" t="t"/>
              <a:pathLst>
                <a:path extrusionOk="0" h="1237" w="819">
                  <a:moveTo>
                    <a:pt x="525" y="1"/>
                  </a:moveTo>
                  <a:lnTo>
                    <a:pt x="497" y="29"/>
                  </a:lnTo>
                  <a:cubicBezTo>
                    <a:pt x="441" y="92"/>
                    <a:pt x="378" y="120"/>
                    <a:pt x="322" y="148"/>
                  </a:cubicBezTo>
                  <a:cubicBezTo>
                    <a:pt x="203" y="176"/>
                    <a:pt x="63" y="204"/>
                    <a:pt x="28" y="350"/>
                  </a:cubicBezTo>
                  <a:cubicBezTo>
                    <a:pt x="0" y="497"/>
                    <a:pt x="119" y="553"/>
                    <a:pt x="147" y="672"/>
                  </a:cubicBezTo>
                  <a:cubicBezTo>
                    <a:pt x="147" y="700"/>
                    <a:pt x="147" y="700"/>
                    <a:pt x="119" y="700"/>
                  </a:cubicBezTo>
                  <a:cubicBezTo>
                    <a:pt x="119" y="763"/>
                    <a:pt x="91" y="791"/>
                    <a:pt x="91" y="819"/>
                  </a:cubicBezTo>
                  <a:cubicBezTo>
                    <a:pt x="63" y="903"/>
                    <a:pt x="63" y="966"/>
                    <a:pt x="91" y="1050"/>
                  </a:cubicBezTo>
                  <a:cubicBezTo>
                    <a:pt x="123" y="1166"/>
                    <a:pt x="234" y="1237"/>
                    <a:pt x="344" y="1237"/>
                  </a:cubicBezTo>
                  <a:cubicBezTo>
                    <a:pt x="425" y="1237"/>
                    <a:pt x="505" y="1199"/>
                    <a:pt x="553" y="1113"/>
                  </a:cubicBezTo>
                  <a:cubicBezTo>
                    <a:pt x="588" y="1078"/>
                    <a:pt x="588" y="1022"/>
                    <a:pt x="588" y="966"/>
                  </a:cubicBezTo>
                  <a:cubicBezTo>
                    <a:pt x="588" y="819"/>
                    <a:pt x="616" y="728"/>
                    <a:pt x="588" y="588"/>
                  </a:cubicBezTo>
                  <a:cubicBezTo>
                    <a:pt x="588" y="553"/>
                    <a:pt x="553" y="497"/>
                    <a:pt x="525" y="441"/>
                  </a:cubicBezTo>
                  <a:cubicBezTo>
                    <a:pt x="672" y="378"/>
                    <a:pt x="818" y="267"/>
                    <a:pt x="763" y="92"/>
                  </a:cubicBezTo>
                  <a:lnTo>
                    <a:pt x="763" y="64"/>
                  </a:lnTo>
                  <a:cubicBezTo>
                    <a:pt x="672" y="64"/>
                    <a:pt x="616" y="29"/>
                    <a:pt x="52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79"/>
            <p:cNvSpPr/>
            <p:nvPr/>
          </p:nvSpPr>
          <p:spPr>
            <a:xfrm>
              <a:off x="5371693" y="1941610"/>
              <a:ext cx="17612" cy="22254"/>
            </a:xfrm>
            <a:custGeom>
              <a:rect b="b" l="l" r="r" t="t"/>
              <a:pathLst>
                <a:path extrusionOk="0" h="978" w="774">
                  <a:moveTo>
                    <a:pt x="304" y="1"/>
                  </a:moveTo>
                  <a:cubicBezTo>
                    <a:pt x="254" y="1"/>
                    <a:pt x="203" y="30"/>
                    <a:pt x="203" y="90"/>
                  </a:cubicBezTo>
                  <a:cubicBezTo>
                    <a:pt x="231" y="118"/>
                    <a:pt x="231" y="118"/>
                    <a:pt x="203" y="118"/>
                  </a:cubicBezTo>
                  <a:lnTo>
                    <a:pt x="175" y="118"/>
                  </a:lnTo>
                  <a:cubicBezTo>
                    <a:pt x="147" y="146"/>
                    <a:pt x="119" y="146"/>
                    <a:pt x="91" y="174"/>
                  </a:cubicBezTo>
                  <a:cubicBezTo>
                    <a:pt x="28" y="230"/>
                    <a:pt x="0" y="321"/>
                    <a:pt x="28" y="405"/>
                  </a:cubicBezTo>
                  <a:cubicBezTo>
                    <a:pt x="28" y="440"/>
                    <a:pt x="56" y="468"/>
                    <a:pt x="91" y="495"/>
                  </a:cubicBezTo>
                  <a:cubicBezTo>
                    <a:pt x="56" y="523"/>
                    <a:pt x="56" y="551"/>
                    <a:pt x="56" y="579"/>
                  </a:cubicBezTo>
                  <a:cubicBezTo>
                    <a:pt x="56" y="789"/>
                    <a:pt x="203" y="901"/>
                    <a:pt x="350" y="964"/>
                  </a:cubicBezTo>
                  <a:cubicBezTo>
                    <a:pt x="376" y="973"/>
                    <a:pt x="401" y="978"/>
                    <a:pt x="426" y="978"/>
                  </a:cubicBezTo>
                  <a:cubicBezTo>
                    <a:pt x="623" y="978"/>
                    <a:pt x="774" y="707"/>
                    <a:pt x="644" y="551"/>
                  </a:cubicBezTo>
                  <a:cubicBezTo>
                    <a:pt x="700" y="468"/>
                    <a:pt x="700" y="349"/>
                    <a:pt x="644" y="265"/>
                  </a:cubicBezTo>
                  <a:cubicBezTo>
                    <a:pt x="581" y="174"/>
                    <a:pt x="497" y="118"/>
                    <a:pt x="406" y="118"/>
                  </a:cubicBezTo>
                  <a:lnTo>
                    <a:pt x="406" y="90"/>
                  </a:lnTo>
                  <a:cubicBezTo>
                    <a:pt x="406" y="30"/>
                    <a:pt x="355" y="1"/>
                    <a:pt x="3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79"/>
            <p:cNvSpPr/>
            <p:nvPr/>
          </p:nvSpPr>
          <p:spPr>
            <a:xfrm>
              <a:off x="5473203" y="2066808"/>
              <a:ext cx="48400" cy="33359"/>
            </a:xfrm>
            <a:custGeom>
              <a:rect b="b" l="l" r="r" t="t"/>
              <a:pathLst>
                <a:path extrusionOk="0" h="1466" w="2127">
                  <a:moveTo>
                    <a:pt x="1957" y="1"/>
                  </a:moveTo>
                  <a:cubicBezTo>
                    <a:pt x="1887" y="1"/>
                    <a:pt x="1817" y="38"/>
                    <a:pt x="1804" y="119"/>
                  </a:cubicBezTo>
                  <a:lnTo>
                    <a:pt x="1804" y="182"/>
                  </a:lnTo>
                  <a:cubicBezTo>
                    <a:pt x="1714" y="182"/>
                    <a:pt x="1658" y="182"/>
                    <a:pt x="1602" y="266"/>
                  </a:cubicBezTo>
                  <a:cubicBezTo>
                    <a:pt x="1565" y="252"/>
                    <a:pt x="1529" y="245"/>
                    <a:pt x="1494" y="245"/>
                  </a:cubicBezTo>
                  <a:cubicBezTo>
                    <a:pt x="1388" y="245"/>
                    <a:pt x="1294" y="309"/>
                    <a:pt x="1252" y="441"/>
                  </a:cubicBezTo>
                  <a:cubicBezTo>
                    <a:pt x="1224" y="441"/>
                    <a:pt x="1224" y="468"/>
                    <a:pt x="1224" y="496"/>
                  </a:cubicBezTo>
                  <a:cubicBezTo>
                    <a:pt x="1161" y="437"/>
                    <a:pt x="1082" y="407"/>
                    <a:pt x="1005" y="407"/>
                  </a:cubicBezTo>
                  <a:cubicBezTo>
                    <a:pt x="902" y="407"/>
                    <a:pt x="804" y="459"/>
                    <a:pt x="756" y="559"/>
                  </a:cubicBezTo>
                  <a:cubicBezTo>
                    <a:pt x="700" y="671"/>
                    <a:pt x="665" y="818"/>
                    <a:pt x="637" y="937"/>
                  </a:cubicBezTo>
                  <a:lnTo>
                    <a:pt x="609" y="909"/>
                  </a:lnTo>
                  <a:cubicBezTo>
                    <a:pt x="583" y="868"/>
                    <a:pt x="545" y="851"/>
                    <a:pt x="502" y="851"/>
                  </a:cubicBezTo>
                  <a:cubicBezTo>
                    <a:pt x="452" y="851"/>
                    <a:pt x="396" y="875"/>
                    <a:pt x="350" y="909"/>
                  </a:cubicBezTo>
                  <a:cubicBezTo>
                    <a:pt x="319" y="878"/>
                    <a:pt x="282" y="862"/>
                    <a:pt x="245" y="862"/>
                  </a:cubicBezTo>
                  <a:cubicBezTo>
                    <a:pt x="208" y="862"/>
                    <a:pt x="172" y="878"/>
                    <a:pt x="140" y="909"/>
                  </a:cubicBezTo>
                  <a:cubicBezTo>
                    <a:pt x="0" y="993"/>
                    <a:pt x="0" y="1112"/>
                    <a:pt x="28" y="1259"/>
                  </a:cubicBezTo>
                  <a:cubicBezTo>
                    <a:pt x="44" y="1322"/>
                    <a:pt x="98" y="1361"/>
                    <a:pt x="152" y="1361"/>
                  </a:cubicBezTo>
                  <a:cubicBezTo>
                    <a:pt x="194" y="1361"/>
                    <a:pt x="235" y="1338"/>
                    <a:pt x="259" y="1287"/>
                  </a:cubicBezTo>
                  <a:cubicBezTo>
                    <a:pt x="287" y="1287"/>
                    <a:pt x="287" y="1259"/>
                    <a:pt x="287" y="1259"/>
                  </a:cubicBezTo>
                  <a:lnTo>
                    <a:pt x="378" y="1259"/>
                  </a:lnTo>
                  <a:cubicBezTo>
                    <a:pt x="403" y="1359"/>
                    <a:pt x="474" y="1466"/>
                    <a:pt x="594" y="1466"/>
                  </a:cubicBezTo>
                  <a:cubicBezTo>
                    <a:pt x="608" y="1466"/>
                    <a:pt x="622" y="1464"/>
                    <a:pt x="637" y="1461"/>
                  </a:cubicBezTo>
                  <a:cubicBezTo>
                    <a:pt x="756" y="1461"/>
                    <a:pt x="840" y="1371"/>
                    <a:pt x="930" y="1259"/>
                  </a:cubicBezTo>
                  <a:cubicBezTo>
                    <a:pt x="958" y="1287"/>
                    <a:pt x="986" y="1343"/>
                    <a:pt x="1049" y="1371"/>
                  </a:cubicBezTo>
                  <a:cubicBezTo>
                    <a:pt x="1077" y="1402"/>
                    <a:pt x="1128" y="1418"/>
                    <a:pt x="1179" y="1418"/>
                  </a:cubicBezTo>
                  <a:cubicBezTo>
                    <a:pt x="1229" y="1418"/>
                    <a:pt x="1280" y="1402"/>
                    <a:pt x="1308" y="1371"/>
                  </a:cubicBezTo>
                  <a:cubicBezTo>
                    <a:pt x="1336" y="1343"/>
                    <a:pt x="1364" y="1315"/>
                    <a:pt x="1399" y="1287"/>
                  </a:cubicBezTo>
                  <a:cubicBezTo>
                    <a:pt x="1425" y="1293"/>
                    <a:pt x="1451" y="1297"/>
                    <a:pt x="1477" y="1297"/>
                  </a:cubicBezTo>
                  <a:cubicBezTo>
                    <a:pt x="1563" y="1297"/>
                    <a:pt x="1643" y="1259"/>
                    <a:pt x="1686" y="1168"/>
                  </a:cubicBezTo>
                  <a:cubicBezTo>
                    <a:pt x="1714" y="1140"/>
                    <a:pt x="1749" y="1112"/>
                    <a:pt x="1777" y="1056"/>
                  </a:cubicBezTo>
                  <a:cubicBezTo>
                    <a:pt x="1806" y="1066"/>
                    <a:pt x="1837" y="1072"/>
                    <a:pt x="1867" y="1072"/>
                  </a:cubicBezTo>
                  <a:cubicBezTo>
                    <a:pt x="1921" y="1072"/>
                    <a:pt x="1971" y="1051"/>
                    <a:pt x="2007" y="993"/>
                  </a:cubicBezTo>
                  <a:cubicBezTo>
                    <a:pt x="2098" y="909"/>
                    <a:pt x="2098" y="818"/>
                    <a:pt x="2098" y="706"/>
                  </a:cubicBezTo>
                  <a:cubicBezTo>
                    <a:pt x="2126" y="531"/>
                    <a:pt x="2126" y="322"/>
                    <a:pt x="2126" y="147"/>
                  </a:cubicBezTo>
                  <a:cubicBezTo>
                    <a:pt x="2126" y="52"/>
                    <a:pt x="2041" y="1"/>
                    <a:pt x="195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79"/>
            <p:cNvSpPr/>
            <p:nvPr/>
          </p:nvSpPr>
          <p:spPr>
            <a:xfrm>
              <a:off x="5462940" y="2108654"/>
              <a:ext cx="50061" cy="28558"/>
            </a:xfrm>
            <a:custGeom>
              <a:rect b="b" l="l" r="r" t="t"/>
              <a:pathLst>
                <a:path extrusionOk="0" h="1255" w="2200">
                  <a:moveTo>
                    <a:pt x="1608" y="0"/>
                  </a:moveTo>
                  <a:cubicBezTo>
                    <a:pt x="1522" y="0"/>
                    <a:pt x="1438" y="39"/>
                    <a:pt x="1381" y="119"/>
                  </a:cubicBezTo>
                  <a:cubicBezTo>
                    <a:pt x="1353" y="147"/>
                    <a:pt x="1353" y="203"/>
                    <a:pt x="1325" y="266"/>
                  </a:cubicBezTo>
                  <a:cubicBezTo>
                    <a:pt x="1285" y="240"/>
                    <a:pt x="1244" y="229"/>
                    <a:pt x="1205" y="229"/>
                  </a:cubicBezTo>
                  <a:cubicBezTo>
                    <a:pt x="1104" y="229"/>
                    <a:pt x="1016" y="305"/>
                    <a:pt x="976" y="406"/>
                  </a:cubicBezTo>
                  <a:cubicBezTo>
                    <a:pt x="941" y="468"/>
                    <a:pt x="913" y="552"/>
                    <a:pt x="913" y="643"/>
                  </a:cubicBezTo>
                  <a:lnTo>
                    <a:pt x="913" y="671"/>
                  </a:lnTo>
                  <a:cubicBezTo>
                    <a:pt x="885" y="643"/>
                    <a:pt x="857" y="643"/>
                    <a:pt x="829" y="643"/>
                  </a:cubicBezTo>
                  <a:lnTo>
                    <a:pt x="738" y="643"/>
                  </a:lnTo>
                  <a:cubicBezTo>
                    <a:pt x="720" y="640"/>
                    <a:pt x="703" y="639"/>
                    <a:pt x="686" y="639"/>
                  </a:cubicBezTo>
                  <a:cubicBezTo>
                    <a:pt x="546" y="639"/>
                    <a:pt x="473" y="742"/>
                    <a:pt x="416" y="874"/>
                  </a:cubicBezTo>
                  <a:cubicBezTo>
                    <a:pt x="389" y="818"/>
                    <a:pt x="361" y="727"/>
                    <a:pt x="277" y="699"/>
                  </a:cubicBezTo>
                  <a:cubicBezTo>
                    <a:pt x="252" y="682"/>
                    <a:pt x="225" y="674"/>
                    <a:pt x="198" y="674"/>
                  </a:cubicBezTo>
                  <a:cubicBezTo>
                    <a:pt x="96" y="674"/>
                    <a:pt x="0" y="786"/>
                    <a:pt x="67" y="902"/>
                  </a:cubicBezTo>
                  <a:cubicBezTo>
                    <a:pt x="67" y="930"/>
                    <a:pt x="67" y="930"/>
                    <a:pt x="102" y="965"/>
                  </a:cubicBezTo>
                  <a:lnTo>
                    <a:pt x="130" y="993"/>
                  </a:lnTo>
                  <a:cubicBezTo>
                    <a:pt x="208" y="1097"/>
                    <a:pt x="237" y="1255"/>
                    <a:pt x="381" y="1255"/>
                  </a:cubicBezTo>
                  <a:cubicBezTo>
                    <a:pt x="392" y="1255"/>
                    <a:pt x="404" y="1254"/>
                    <a:pt x="416" y="1252"/>
                  </a:cubicBezTo>
                  <a:cubicBezTo>
                    <a:pt x="507" y="1252"/>
                    <a:pt x="563" y="1196"/>
                    <a:pt x="626" y="1140"/>
                  </a:cubicBezTo>
                  <a:cubicBezTo>
                    <a:pt x="626" y="1077"/>
                    <a:pt x="654" y="1049"/>
                    <a:pt x="654" y="1021"/>
                  </a:cubicBezTo>
                  <a:cubicBezTo>
                    <a:pt x="746" y="1113"/>
                    <a:pt x="882" y="1169"/>
                    <a:pt x="1007" y="1169"/>
                  </a:cubicBezTo>
                  <a:cubicBezTo>
                    <a:pt x="1081" y="1169"/>
                    <a:pt x="1152" y="1149"/>
                    <a:pt x="1207" y="1105"/>
                  </a:cubicBezTo>
                  <a:lnTo>
                    <a:pt x="1235" y="1077"/>
                  </a:lnTo>
                  <a:cubicBezTo>
                    <a:pt x="1280" y="1122"/>
                    <a:pt x="1338" y="1145"/>
                    <a:pt x="1395" y="1145"/>
                  </a:cubicBezTo>
                  <a:cubicBezTo>
                    <a:pt x="1453" y="1145"/>
                    <a:pt x="1511" y="1122"/>
                    <a:pt x="1556" y="1077"/>
                  </a:cubicBezTo>
                  <a:cubicBezTo>
                    <a:pt x="1612" y="1049"/>
                    <a:pt x="1640" y="993"/>
                    <a:pt x="1640" y="930"/>
                  </a:cubicBezTo>
                  <a:cubicBezTo>
                    <a:pt x="1686" y="975"/>
                    <a:pt x="1738" y="998"/>
                    <a:pt x="1790" y="998"/>
                  </a:cubicBezTo>
                  <a:cubicBezTo>
                    <a:pt x="1841" y="998"/>
                    <a:pt x="1892" y="975"/>
                    <a:pt x="1934" y="930"/>
                  </a:cubicBezTo>
                  <a:cubicBezTo>
                    <a:pt x="1990" y="874"/>
                    <a:pt x="2025" y="846"/>
                    <a:pt x="2025" y="790"/>
                  </a:cubicBezTo>
                  <a:cubicBezTo>
                    <a:pt x="2109" y="755"/>
                    <a:pt x="2200" y="699"/>
                    <a:pt x="2165" y="580"/>
                  </a:cubicBezTo>
                  <a:cubicBezTo>
                    <a:pt x="2137" y="496"/>
                    <a:pt x="2109" y="406"/>
                    <a:pt x="2053" y="294"/>
                  </a:cubicBezTo>
                  <a:cubicBezTo>
                    <a:pt x="2053" y="266"/>
                    <a:pt x="2053" y="231"/>
                    <a:pt x="2025" y="203"/>
                  </a:cubicBezTo>
                  <a:lnTo>
                    <a:pt x="2025" y="175"/>
                  </a:lnTo>
                  <a:cubicBezTo>
                    <a:pt x="2025" y="175"/>
                    <a:pt x="2025" y="147"/>
                    <a:pt x="1990" y="147"/>
                  </a:cubicBezTo>
                  <a:cubicBezTo>
                    <a:pt x="1943" y="100"/>
                    <a:pt x="1878" y="49"/>
                    <a:pt x="1804" y="49"/>
                  </a:cubicBezTo>
                  <a:cubicBezTo>
                    <a:pt x="1790" y="49"/>
                    <a:pt x="1774" y="51"/>
                    <a:pt x="1759" y="56"/>
                  </a:cubicBezTo>
                  <a:cubicBezTo>
                    <a:pt x="1759" y="28"/>
                    <a:pt x="1731" y="28"/>
                    <a:pt x="1731" y="28"/>
                  </a:cubicBezTo>
                  <a:cubicBezTo>
                    <a:pt x="1692" y="10"/>
                    <a:pt x="1650" y="0"/>
                    <a:pt x="16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79"/>
            <p:cNvSpPr/>
            <p:nvPr/>
          </p:nvSpPr>
          <p:spPr>
            <a:xfrm>
              <a:off x="5514890" y="2140466"/>
              <a:ext cx="15929" cy="21276"/>
            </a:xfrm>
            <a:custGeom>
              <a:rect b="b" l="l" r="r" t="t"/>
              <a:pathLst>
                <a:path extrusionOk="0" h="935" w="700">
                  <a:moveTo>
                    <a:pt x="378" y="0"/>
                  </a:moveTo>
                  <a:cubicBezTo>
                    <a:pt x="294" y="28"/>
                    <a:pt x="203" y="56"/>
                    <a:pt x="203" y="147"/>
                  </a:cubicBezTo>
                  <a:cubicBezTo>
                    <a:pt x="175" y="147"/>
                    <a:pt x="175" y="175"/>
                    <a:pt x="175" y="175"/>
                  </a:cubicBezTo>
                  <a:cubicBezTo>
                    <a:pt x="91" y="231"/>
                    <a:pt x="56" y="350"/>
                    <a:pt x="91" y="469"/>
                  </a:cubicBezTo>
                  <a:cubicBezTo>
                    <a:pt x="28" y="497"/>
                    <a:pt x="0" y="581"/>
                    <a:pt x="28" y="672"/>
                  </a:cubicBezTo>
                  <a:cubicBezTo>
                    <a:pt x="28" y="728"/>
                    <a:pt x="56" y="756"/>
                    <a:pt x="91" y="791"/>
                  </a:cubicBezTo>
                  <a:cubicBezTo>
                    <a:pt x="119" y="819"/>
                    <a:pt x="147" y="847"/>
                    <a:pt x="175" y="875"/>
                  </a:cubicBezTo>
                  <a:cubicBezTo>
                    <a:pt x="213" y="913"/>
                    <a:pt x="271" y="935"/>
                    <a:pt x="327" y="935"/>
                  </a:cubicBezTo>
                  <a:cubicBezTo>
                    <a:pt x="405" y="935"/>
                    <a:pt x="481" y="892"/>
                    <a:pt x="497" y="791"/>
                  </a:cubicBezTo>
                  <a:cubicBezTo>
                    <a:pt x="497" y="756"/>
                    <a:pt x="525" y="728"/>
                    <a:pt x="525" y="700"/>
                  </a:cubicBezTo>
                  <a:cubicBezTo>
                    <a:pt x="553" y="672"/>
                    <a:pt x="581" y="644"/>
                    <a:pt x="616" y="581"/>
                  </a:cubicBezTo>
                  <a:cubicBezTo>
                    <a:pt x="672" y="525"/>
                    <a:pt x="700" y="441"/>
                    <a:pt x="672" y="350"/>
                  </a:cubicBezTo>
                  <a:cubicBezTo>
                    <a:pt x="616" y="294"/>
                    <a:pt x="616" y="203"/>
                    <a:pt x="581" y="119"/>
                  </a:cubicBezTo>
                  <a:cubicBezTo>
                    <a:pt x="553" y="56"/>
                    <a:pt x="525" y="28"/>
                    <a:pt x="469" y="28"/>
                  </a:cubicBezTo>
                  <a:cubicBezTo>
                    <a:pt x="441" y="28"/>
                    <a:pt x="406" y="0"/>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79"/>
            <p:cNvSpPr/>
            <p:nvPr/>
          </p:nvSpPr>
          <p:spPr>
            <a:xfrm>
              <a:off x="5458571" y="2143811"/>
              <a:ext cx="34542" cy="28740"/>
            </a:xfrm>
            <a:custGeom>
              <a:rect b="b" l="l" r="r" t="t"/>
              <a:pathLst>
                <a:path extrusionOk="0" h="1263" w="1518">
                  <a:moveTo>
                    <a:pt x="147" y="0"/>
                  </a:moveTo>
                  <a:cubicBezTo>
                    <a:pt x="119" y="0"/>
                    <a:pt x="56" y="0"/>
                    <a:pt x="28" y="28"/>
                  </a:cubicBezTo>
                  <a:lnTo>
                    <a:pt x="28" y="56"/>
                  </a:lnTo>
                  <a:cubicBezTo>
                    <a:pt x="0" y="56"/>
                    <a:pt x="0" y="119"/>
                    <a:pt x="0" y="147"/>
                  </a:cubicBezTo>
                  <a:cubicBezTo>
                    <a:pt x="56" y="294"/>
                    <a:pt x="0" y="469"/>
                    <a:pt x="56" y="644"/>
                  </a:cubicBezTo>
                  <a:cubicBezTo>
                    <a:pt x="79" y="689"/>
                    <a:pt x="125" y="735"/>
                    <a:pt x="187" y="735"/>
                  </a:cubicBezTo>
                  <a:cubicBezTo>
                    <a:pt x="201" y="735"/>
                    <a:pt x="216" y="733"/>
                    <a:pt x="231" y="728"/>
                  </a:cubicBezTo>
                  <a:cubicBezTo>
                    <a:pt x="259" y="728"/>
                    <a:pt x="259" y="700"/>
                    <a:pt x="294" y="700"/>
                  </a:cubicBezTo>
                  <a:lnTo>
                    <a:pt x="294" y="818"/>
                  </a:lnTo>
                  <a:cubicBezTo>
                    <a:pt x="294" y="902"/>
                    <a:pt x="350" y="993"/>
                    <a:pt x="434" y="1021"/>
                  </a:cubicBezTo>
                  <a:cubicBezTo>
                    <a:pt x="525" y="1021"/>
                    <a:pt x="608" y="993"/>
                    <a:pt x="671" y="930"/>
                  </a:cubicBezTo>
                  <a:cubicBezTo>
                    <a:pt x="699" y="993"/>
                    <a:pt x="727" y="1021"/>
                    <a:pt x="755" y="1049"/>
                  </a:cubicBezTo>
                  <a:cubicBezTo>
                    <a:pt x="801" y="1090"/>
                    <a:pt x="844" y="1116"/>
                    <a:pt x="885" y="1116"/>
                  </a:cubicBezTo>
                  <a:cubicBezTo>
                    <a:pt x="900" y="1116"/>
                    <a:pt x="915" y="1113"/>
                    <a:pt x="930" y="1105"/>
                  </a:cubicBezTo>
                  <a:cubicBezTo>
                    <a:pt x="930" y="1133"/>
                    <a:pt x="930" y="1168"/>
                    <a:pt x="958" y="1168"/>
                  </a:cubicBezTo>
                  <a:cubicBezTo>
                    <a:pt x="1001" y="1234"/>
                    <a:pt x="1056" y="1263"/>
                    <a:pt x="1112" y="1263"/>
                  </a:cubicBezTo>
                  <a:cubicBezTo>
                    <a:pt x="1174" y="1263"/>
                    <a:pt x="1235" y="1227"/>
                    <a:pt x="1280" y="1168"/>
                  </a:cubicBezTo>
                  <a:lnTo>
                    <a:pt x="1308" y="1168"/>
                  </a:lnTo>
                  <a:cubicBezTo>
                    <a:pt x="1371" y="1168"/>
                    <a:pt x="1399" y="1105"/>
                    <a:pt x="1427" y="1049"/>
                  </a:cubicBezTo>
                  <a:cubicBezTo>
                    <a:pt x="1455" y="874"/>
                    <a:pt x="1483" y="700"/>
                    <a:pt x="1517" y="525"/>
                  </a:cubicBezTo>
                  <a:cubicBezTo>
                    <a:pt x="1517" y="497"/>
                    <a:pt x="1483" y="469"/>
                    <a:pt x="1455" y="469"/>
                  </a:cubicBezTo>
                  <a:cubicBezTo>
                    <a:pt x="1437" y="395"/>
                    <a:pt x="1363" y="345"/>
                    <a:pt x="1289" y="345"/>
                  </a:cubicBezTo>
                  <a:cubicBezTo>
                    <a:pt x="1244" y="345"/>
                    <a:pt x="1200" y="364"/>
                    <a:pt x="1168" y="406"/>
                  </a:cubicBezTo>
                  <a:lnTo>
                    <a:pt x="993" y="406"/>
                  </a:lnTo>
                  <a:cubicBezTo>
                    <a:pt x="958" y="350"/>
                    <a:pt x="874" y="322"/>
                    <a:pt x="818" y="322"/>
                  </a:cubicBezTo>
                  <a:cubicBezTo>
                    <a:pt x="755" y="322"/>
                    <a:pt x="727" y="350"/>
                    <a:pt x="671" y="350"/>
                  </a:cubicBezTo>
                  <a:cubicBezTo>
                    <a:pt x="671" y="294"/>
                    <a:pt x="643" y="231"/>
                    <a:pt x="581" y="203"/>
                  </a:cubicBezTo>
                  <a:cubicBezTo>
                    <a:pt x="563" y="169"/>
                    <a:pt x="511" y="145"/>
                    <a:pt x="461" y="145"/>
                  </a:cubicBezTo>
                  <a:cubicBezTo>
                    <a:pt x="430" y="145"/>
                    <a:pt x="399" y="154"/>
                    <a:pt x="378" y="175"/>
                  </a:cubicBezTo>
                  <a:cubicBezTo>
                    <a:pt x="350" y="175"/>
                    <a:pt x="322" y="203"/>
                    <a:pt x="294" y="231"/>
                  </a:cubicBezTo>
                  <a:cubicBezTo>
                    <a:pt x="294" y="119"/>
                    <a:pt x="259" y="28"/>
                    <a:pt x="1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79"/>
            <p:cNvSpPr/>
            <p:nvPr/>
          </p:nvSpPr>
          <p:spPr>
            <a:xfrm>
              <a:off x="5462531" y="2176077"/>
              <a:ext cx="21185" cy="28649"/>
            </a:xfrm>
            <a:custGeom>
              <a:rect b="b" l="l" r="r" t="t"/>
              <a:pathLst>
                <a:path extrusionOk="0" h="1259" w="931">
                  <a:moveTo>
                    <a:pt x="347" y="0"/>
                  </a:moveTo>
                  <a:cubicBezTo>
                    <a:pt x="301" y="0"/>
                    <a:pt x="257" y="14"/>
                    <a:pt x="232" y="37"/>
                  </a:cubicBezTo>
                  <a:cubicBezTo>
                    <a:pt x="120" y="184"/>
                    <a:pt x="85" y="302"/>
                    <a:pt x="29" y="449"/>
                  </a:cubicBezTo>
                  <a:cubicBezTo>
                    <a:pt x="1" y="533"/>
                    <a:pt x="57" y="589"/>
                    <a:pt x="148" y="624"/>
                  </a:cubicBezTo>
                  <a:lnTo>
                    <a:pt x="148" y="708"/>
                  </a:lnTo>
                  <a:cubicBezTo>
                    <a:pt x="120" y="827"/>
                    <a:pt x="176" y="974"/>
                    <a:pt x="351" y="974"/>
                  </a:cubicBezTo>
                  <a:lnTo>
                    <a:pt x="351" y="1086"/>
                  </a:lnTo>
                  <a:cubicBezTo>
                    <a:pt x="368" y="1193"/>
                    <a:pt x="451" y="1258"/>
                    <a:pt x="534" y="1258"/>
                  </a:cubicBezTo>
                  <a:cubicBezTo>
                    <a:pt x="586" y="1258"/>
                    <a:pt x="637" y="1233"/>
                    <a:pt x="672" y="1176"/>
                  </a:cubicBezTo>
                  <a:cubicBezTo>
                    <a:pt x="784" y="1030"/>
                    <a:pt x="784" y="799"/>
                    <a:pt x="875" y="624"/>
                  </a:cubicBezTo>
                  <a:cubicBezTo>
                    <a:pt x="931" y="533"/>
                    <a:pt x="875" y="449"/>
                    <a:pt x="819" y="386"/>
                  </a:cubicBezTo>
                  <a:cubicBezTo>
                    <a:pt x="784" y="358"/>
                    <a:pt x="784" y="330"/>
                    <a:pt x="784" y="330"/>
                  </a:cubicBezTo>
                  <a:cubicBezTo>
                    <a:pt x="749" y="273"/>
                    <a:pt x="688" y="241"/>
                    <a:pt x="634" y="241"/>
                  </a:cubicBezTo>
                  <a:cubicBezTo>
                    <a:pt x="603" y="241"/>
                    <a:pt x="574" y="251"/>
                    <a:pt x="553" y="274"/>
                  </a:cubicBezTo>
                  <a:lnTo>
                    <a:pt x="525" y="274"/>
                  </a:lnTo>
                  <a:cubicBezTo>
                    <a:pt x="553" y="212"/>
                    <a:pt x="525" y="156"/>
                    <a:pt x="497" y="100"/>
                  </a:cubicBezTo>
                  <a:cubicBezTo>
                    <a:pt x="481" y="29"/>
                    <a:pt x="413" y="0"/>
                    <a:pt x="3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79"/>
            <p:cNvSpPr/>
            <p:nvPr/>
          </p:nvSpPr>
          <p:spPr>
            <a:xfrm>
              <a:off x="5412106" y="2019682"/>
              <a:ext cx="33905" cy="16111"/>
            </a:xfrm>
            <a:custGeom>
              <a:rect b="b" l="l" r="r" t="t"/>
              <a:pathLst>
                <a:path extrusionOk="0" h="708" w="1490">
                  <a:moveTo>
                    <a:pt x="225" y="1"/>
                  </a:moveTo>
                  <a:cubicBezTo>
                    <a:pt x="200" y="1"/>
                    <a:pt x="174" y="3"/>
                    <a:pt x="147" y="8"/>
                  </a:cubicBezTo>
                  <a:cubicBezTo>
                    <a:pt x="28" y="36"/>
                    <a:pt x="0" y="155"/>
                    <a:pt x="28" y="239"/>
                  </a:cubicBezTo>
                  <a:cubicBezTo>
                    <a:pt x="28" y="267"/>
                    <a:pt x="63" y="295"/>
                    <a:pt x="63" y="295"/>
                  </a:cubicBezTo>
                  <a:cubicBezTo>
                    <a:pt x="91" y="330"/>
                    <a:pt x="91" y="330"/>
                    <a:pt x="119" y="358"/>
                  </a:cubicBezTo>
                  <a:cubicBezTo>
                    <a:pt x="147" y="386"/>
                    <a:pt x="238" y="414"/>
                    <a:pt x="294" y="442"/>
                  </a:cubicBezTo>
                  <a:lnTo>
                    <a:pt x="294" y="533"/>
                  </a:lnTo>
                  <a:cubicBezTo>
                    <a:pt x="266" y="561"/>
                    <a:pt x="266" y="561"/>
                    <a:pt x="238" y="561"/>
                  </a:cubicBezTo>
                  <a:cubicBezTo>
                    <a:pt x="203" y="589"/>
                    <a:pt x="203" y="617"/>
                    <a:pt x="238" y="617"/>
                  </a:cubicBezTo>
                  <a:cubicBezTo>
                    <a:pt x="322" y="645"/>
                    <a:pt x="378" y="680"/>
                    <a:pt x="469" y="707"/>
                  </a:cubicBezTo>
                  <a:cubicBezTo>
                    <a:pt x="525" y="707"/>
                    <a:pt x="588" y="680"/>
                    <a:pt x="644" y="680"/>
                  </a:cubicBezTo>
                  <a:cubicBezTo>
                    <a:pt x="700" y="680"/>
                    <a:pt x="763" y="645"/>
                    <a:pt x="791" y="645"/>
                  </a:cubicBezTo>
                  <a:cubicBezTo>
                    <a:pt x="902" y="617"/>
                    <a:pt x="1077" y="589"/>
                    <a:pt x="1140" y="505"/>
                  </a:cubicBezTo>
                  <a:cubicBezTo>
                    <a:pt x="1168" y="470"/>
                    <a:pt x="1168" y="470"/>
                    <a:pt x="1196" y="470"/>
                  </a:cubicBezTo>
                  <a:lnTo>
                    <a:pt x="1287" y="470"/>
                  </a:lnTo>
                  <a:cubicBezTo>
                    <a:pt x="1315" y="470"/>
                    <a:pt x="1315" y="470"/>
                    <a:pt x="1342" y="443"/>
                  </a:cubicBezTo>
                  <a:lnTo>
                    <a:pt x="1342" y="443"/>
                  </a:lnTo>
                  <a:lnTo>
                    <a:pt x="1315" y="470"/>
                  </a:lnTo>
                  <a:cubicBezTo>
                    <a:pt x="1343" y="442"/>
                    <a:pt x="1371" y="442"/>
                    <a:pt x="1371" y="442"/>
                  </a:cubicBezTo>
                  <a:cubicBezTo>
                    <a:pt x="1399" y="414"/>
                    <a:pt x="1427" y="414"/>
                    <a:pt x="1427" y="386"/>
                  </a:cubicBezTo>
                  <a:cubicBezTo>
                    <a:pt x="1462" y="386"/>
                    <a:pt x="1490" y="330"/>
                    <a:pt x="1490" y="295"/>
                  </a:cubicBezTo>
                  <a:cubicBezTo>
                    <a:pt x="1490" y="239"/>
                    <a:pt x="1462" y="211"/>
                    <a:pt x="1427" y="183"/>
                  </a:cubicBezTo>
                  <a:cubicBezTo>
                    <a:pt x="1399" y="155"/>
                    <a:pt x="1371" y="155"/>
                    <a:pt x="1343" y="155"/>
                  </a:cubicBezTo>
                  <a:cubicBezTo>
                    <a:pt x="1287" y="155"/>
                    <a:pt x="1252" y="155"/>
                    <a:pt x="1224" y="183"/>
                  </a:cubicBezTo>
                  <a:cubicBezTo>
                    <a:pt x="1185" y="166"/>
                    <a:pt x="1143" y="160"/>
                    <a:pt x="1101" y="160"/>
                  </a:cubicBezTo>
                  <a:cubicBezTo>
                    <a:pt x="1008" y="160"/>
                    <a:pt x="911" y="189"/>
                    <a:pt x="823" y="189"/>
                  </a:cubicBezTo>
                  <a:cubicBezTo>
                    <a:pt x="802" y="189"/>
                    <a:pt x="782" y="187"/>
                    <a:pt x="763" y="183"/>
                  </a:cubicBezTo>
                  <a:cubicBezTo>
                    <a:pt x="672" y="155"/>
                    <a:pt x="588" y="155"/>
                    <a:pt x="525" y="92"/>
                  </a:cubicBezTo>
                  <a:cubicBezTo>
                    <a:pt x="433" y="46"/>
                    <a:pt x="337" y="1"/>
                    <a:pt x="22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79"/>
            <p:cNvSpPr/>
            <p:nvPr/>
          </p:nvSpPr>
          <p:spPr>
            <a:xfrm>
              <a:off x="5414996" y="2022322"/>
              <a:ext cx="29422" cy="14381"/>
            </a:xfrm>
            <a:custGeom>
              <a:rect b="b" l="l" r="r" t="t"/>
              <a:pathLst>
                <a:path extrusionOk="0" h="632" w="1293">
                  <a:moveTo>
                    <a:pt x="1154" y="1"/>
                  </a:moveTo>
                  <a:cubicBezTo>
                    <a:pt x="1145" y="1"/>
                    <a:pt x="1135" y="2"/>
                    <a:pt x="1125" y="4"/>
                  </a:cubicBezTo>
                  <a:cubicBezTo>
                    <a:pt x="1013" y="39"/>
                    <a:pt x="922" y="95"/>
                    <a:pt x="838" y="151"/>
                  </a:cubicBezTo>
                  <a:cubicBezTo>
                    <a:pt x="545" y="179"/>
                    <a:pt x="223" y="389"/>
                    <a:pt x="48" y="529"/>
                  </a:cubicBezTo>
                  <a:cubicBezTo>
                    <a:pt x="0" y="559"/>
                    <a:pt x="14" y="625"/>
                    <a:pt x="37" y="625"/>
                  </a:cubicBezTo>
                  <a:cubicBezTo>
                    <a:pt x="40" y="625"/>
                    <a:pt x="44" y="623"/>
                    <a:pt x="48" y="619"/>
                  </a:cubicBezTo>
                  <a:cubicBezTo>
                    <a:pt x="127" y="619"/>
                    <a:pt x="179" y="632"/>
                    <a:pt x="231" y="632"/>
                  </a:cubicBezTo>
                  <a:cubicBezTo>
                    <a:pt x="257" y="632"/>
                    <a:pt x="284" y="629"/>
                    <a:pt x="314" y="619"/>
                  </a:cubicBezTo>
                  <a:cubicBezTo>
                    <a:pt x="426" y="619"/>
                    <a:pt x="517" y="564"/>
                    <a:pt x="636" y="529"/>
                  </a:cubicBezTo>
                  <a:cubicBezTo>
                    <a:pt x="838" y="501"/>
                    <a:pt x="1013" y="473"/>
                    <a:pt x="1160" y="354"/>
                  </a:cubicBezTo>
                  <a:cubicBezTo>
                    <a:pt x="1216" y="326"/>
                    <a:pt x="1188" y="242"/>
                    <a:pt x="1160" y="214"/>
                  </a:cubicBezTo>
                  <a:cubicBezTo>
                    <a:pt x="1188" y="214"/>
                    <a:pt x="1188" y="179"/>
                    <a:pt x="1216" y="179"/>
                  </a:cubicBezTo>
                  <a:cubicBezTo>
                    <a:pt x="1293" y="128"/>
                    <a:pt x="1252" y="1"/>
                    <a:pt x="1154"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79"/>
            <p:cNvSpPr/>
            <p:nvPr/>
          </p:nvSpPr>
          <p:spPr>
            <a:xfrm>
              <a:off x="5354740" y="1983775"/>
              <a:ext cx="10285" cy="11628"/>
            </a:xfrm>
            <a:custGeom>
              <a:rect b="b" l="l" r="r" t="t"/>
              <a:pathLst>
                <a:path extrusionOk="0" h="511" w="452">
                  <a:moveTo>
                    <a:pt x="179" y="1"/>
                  </a:moveTo>
                  <a:cubicBezTo>
                    <a:pt x="171" y="1"/>
                    <a:pt x="165" y="4"/>
                    <a:pt x="165" y="13"/>
                  </a:cubicBezTo>
                  <a:cubicBezTo>
                    <a:pt x="74" y="97"/>
                    <a:pt x="46" y="244"/>
                    <a:pt x="18" y="363"/>
                  </a:cubicBezTo>
                  <a:cubicBezTo>
                    <a:pt x="1" y="455"/>
                    <a:pt x="63" y="511"/>
                    <a:pt x="132" y="511"/>
                  </a:cubicBezTo>
                  <a:cubicBezTo>
                    <a:pt x="174" y="511"/>
                    <a:pt x="218" y="491"/>
                    <a:pt x="249" y="447"/>
                  </a:cubicBezTo>
                  <a:cubicBezTo>
                    <a:pt x="277" y="419"/>
                    <a:pt x="312" y="391"/>
                    <a:pt x="340" y="335"/>
                  </a:cubicBezTo>
                  <a:cubicBezTo>
                    <a:pt x="368" y="335"/>
                    <a:pt x="396" y="300"/>
                    <a:pt x="424" y="272"/>
                  </a:cubicBezTo>
                  <a:cubicBezTo>
                    <a:pt x="452" y="216"/>
                    <a:pt x="452" y="188"/>
                    <a:pt x="424" y="160"/>
                  </a:cubicBezTo>
                  <a:cubicBezTo>
                    <a:pt x="452" y="97"/>
                    <a:pt x="424" y="41"/>
                    <a:pt x="368" y="13"/>
                  </a:cubicBezTo>
                  <a:cubicBezTo>
                    <a:pt x="358" y="4"/>
                    <a:pt x="345" y="1"/>
                    <a:pt x="330" y="1"/>
                  </a:cubicBezTo>
                  <a:cubicBezTo>
                    <a:pt x="299" y="1"/>
                    <a:pt x="258" y="13"/>
                    <a:pt x="221" y="13"/>
                  </a:cubicBezTo>
                  <a:cubicBezTo>
                    <a:pt x="221" y="13"/>
                    <a:pt x="196" y="1"/>
                    <a:pt x="1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79"/>
            <p:cNvSpPr/>
            <p:nvPr/>
          </p:nvSpPr>
          <p:spPr>
            <a:xfrm>
              <a:off x="5365003" y="1991170"/>
              <a:ext cx="14654" cy="14358"/>
            </a:xfrm>
            <a:custGeom>
              <a:rect b="b" l="l" r="r" t="t"/>
              <a:pathLst>
                <a:path extrusionOk="0" h="631" w="644">
                  <a:moveTo>
                    <a:pt x="335" y="0"/>
                  </a:moveTo>
                  <a:cubicBezTo>
                    <a:pt x="303" y="0"/>
                    <a:pt x="270" y="12"/>
                    <a:pt x="238" y="38"/>
                  </a:cubicBezTo>
                  <a:cubicBezTo>
                    <a:pt x="224" y="24"/>
                    <a:pt x="202" y="17"/>
                    <a:pt x="179" y="17"/>
                  </a:cubicBezTo>
                  <a:cubicBezTo>
                    <a:pt x="156" y="17"/>
                    <a:pt x="133" y="24"/>
                    <a:pt x="120" y="38"/>
                  </a:cubicBezTo>
                  <a:cubicBezTo>
                    <a:pt x="92" y="122"/>
                    <a:pt x="92" y="212"/>
                    <a:pt x="64" y="268"/>
                  </a:cubicBezTo>
                  <a:lnTo>
                    <a:pt x="64" y="387"/>
                  </a:lnTo>
                  <a:cubicBezTo>
                    <a:pt x="36" y="415"/>
                    <a:pt x="36" y="443"/>
                    <a:pt x="1" y="499"/>
                  </a:cubicBezTo>
                  <a:cubicBezTo>
                    <a:pt x="1" y="579"/>
                    <a:pt x="79" y="630"/>
                    <a:pt x="150" y="630"/>
                  </a:cubicBezTo>
                  <a:cubicBezTo>
                    <a:pt x="185" y="630"/>
                    <a:pt x="218" y="618"/>
                    <a:pt x="238" y="590"/>
                  </a:cubicBezTo>
                  <a:cubicBezTo>
                    <a:pt x="294" y="562"/>
                    <a:pt x="322" y="471"/>
                    <a:pt x="322" y="415"/>
                  </a:cubicBezTo>
                  <a:lnTo>
                    <a:pt x="350" y="415"/>
                  </a:lnTo>
                  <a:cubicBezTo>
                    <a:pt x="375" y="435"/>
                    <a:pt x="410" y="455"/>
                    <a:pt x="439" y="455"/>
                  </a:cubicBezTo>
                  <a:cubicBezTo>
                    <a:pt x="450" y="455"/>
                    <a:pt x="461" y="451"/>
                    <a:pt x="469" y="443"/>
                  </a:cubicBezTo>
                  <a:cubicBezTo>
                    <a:pt x="644" y="415"/>
                    <a:pt x="588" y="240"/>
                    <a:pt x="525" y="149"/>
                  </a:cubicBezTo>
                  <a:cubicBezTo>
                    <a:pt x="485" y="70"/>
                    <a:pt x="413" y="0"/>
                    <a:pt x="3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79"/>
            <p:cNvSpPr/>
            <p:nvPr/>
          </p:nvSpPr>
          <p:spPr>
            <a:xfrm>
              <a:off x="5378383" y="1997906"/>
              <a:ext cx="16247" cy="16725"/>
            </a:xfrm>
            <a:custGeom>
              <a:rect b="b" l="l" r="r" t="t"/>
              <a:pathLst>
                <a:path extrusionOk="0" h="735" w="714">
                  <a:moveTo>
                    <a:pt x="203" y="0"/>
                  </a:moveTo>
                  <a:cubicBezTo>
                    <a:pt x="203" y="0"/>
                    <a:pt x="175" y="0"/>
                    <a:pt x="175" y="28"/>
                  </a:cubicBezTo>
                  <a:cubicBezTo>
                    <a:pt x="112" y="28"/>
                    <a:pt x="84" y="91"/>
                    <a:pt x="84" y="147"/>
                  </a:cubicBezTo>
                  <a:cubicBezTo>
                    <a:pt x="84" y="294"/>
                    <a:pt x="0" y="469"/>
                    <a:pt x="56" y="616"/>
                  </a:cubicBezTo>
                  <a:cubicBezTo>
                    <a:pt x="72" y="698"/>
                    <a:pt x="133" y="734"/>
                    <a:pt x="200" y="734"/>
                  </a:cubicBezTo>
                  <a:cubicBezTo>
                    <a:pt x="253" y="734"/>
                    <a:pt x="310" y="712"/>
                    <a:pt x="350" y="672"/>
                  </a:cubicBezTo>
                  <a:cubicBezTo>
                    <a:pt x="378" y="616"/>
                    <a:pt x="406" y="553"/>
                    <a:pt x="434" y="497"/>
                  </a:cubicBezTo>
                  <a:lnTo>
                    <a:pt x="434" y="469"/>
                  </a:lnTo>
                  <a:cubicBezTo>
                    <a:pt x="451" y="475"/>
                    <a:pt x="468" y="478"/>
                    <a:pt x="485" y="478"/>
                  </a:cubicBezTo>
                  <a:cubicBezTo>
                    <a:pt x="611" y="478"/>
                    <a:pt x="713" y="308"/>
                    <a:pt x="608" y="203"/>
                  </a:cubicBezTo>
                  <a:cubicBezTo>
                    <a:pt x="552" y="119"/>
                    <a:pt x="461" y="91"/>
                    <a:pt x="378" y="91"/>
                  </a:cubicBezTo>
                  <a:cubicBezTo>
                    <a:pt x="350" y="28"/>
                    <a:pt x="259"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79"/>
            <p:cNvSpPr/>
            <p:nvPr/>
          </p:nvSpPr>
          <p:spPr>
            <a:xfrm>
              <a:off x="5394288" y="2006007"/>
              <a:ext cx="13858" cy="16429"/>
            </a:xfrm>
            <a:custGeom>
              <a:rect b="b" l="l" r="r" t="t"/>
              <a:pathLst>
                <a:path extrusionOk="0" h="722" w="609">
                  <a:moveTo>
                    <a:pt x="177" y="0"/>
                  </a:moveTo>
                  <a:cubicBezTo>
                    <a:pt x="94" y="0"/>
                    <a:pt x="9" y="70"/>
                    <a:pt x="28" y="169"/>
                  </a:cubicBezTo>
                  <a:cubicBezTo>
                    <a:pt x="0" y="232"/>
                    <a:pt x="28" y="316"/>
                    <a:pt x="28" y="372"/>
                  </a:cubicBezTo>
                  <a:cubicBezTo>
                    <a:pt x="28" y="462"/>
                    <a:pt x="0" y="546"/>
                    <a:pt x="56" y="637"/>
                  </a:cubicBezTo>
                  <a:cubicBezTo>
                    <a:pt x="72" y="683"/>
                    <a:pt x="115" y="704"/>
                    <a:pt x="164" y="704"/>
                  </a:cubicBezTo>
                  <a:cubicBezTo>
                    <a:pt x="204" y="704"/>
                    <a:pt x="249" y="690"/>
                    <a:pt x="287" y="665"/>
                  </a:cubicBezTo>
                  <a:cubicBezTo>
                    <a:pt x="322" y="693"/>
                    <a:pt x="378" y="721"/>
                    <a:pt x="434" y="721"/>
                  </a:cubicBezTo>
                  <a:cubicBezTo>
                    <a:pt x="497" y="721"/>
                    <a:pt x="525" y="693"/>
                    <a:pt x="525" y="637"/>
                  </a:cubicBezTo>
                  <a:cubicBezTo>
                    <a:pt x="609" y="462"/>
                    <a:pt x="525" y="113"/>
                    <a:pt x="322" y="57"/>
                  </a:cubicBezTo>
                  <a:lnTo>
                    <a:pt x="287" y="57"/>
                  </a:lnTo>
                  <a:cubicBezTo>
                    <a:pt x="259" y="18"/>
                    <a:pt x="218"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79"/>
            <p:cNvSpPr/>
            <p:nvPr/>
          </p:nvSpPr>
          <p:spPr>
            <a:xfrm>
              <a:off x="5400159" y="2031469"/>
              <a:ext cx="13403" cy="12288"/>
            </a:xfrm>
            <a:custGeom>
              <a:rect b="b" l="l" r="r" t="t"/>
              <a:pathLst>
                <a:path extrusionOk="0" h="540" w="589">
                  <a:moveTo>
                    <a:pt x="198" y="1"/>
                  </a:moveTo>
                  <a:cubicBezTo>
                    <a:pt x="128" y="1"/>
                    <a:pt x="64" y="55"/>
                    <a:pt x="64" y="162"/>
                  </a:cubicBezTo>
                  <a:cubicBezTo>
                    <a:pt x="64" y="141"/>
                    <a:pt x="60" y="134"/>
                    <a:pt x="55" y="134"/>
                  </a:cubicBezTo>
                  <a:cubicBezTo>
                    <a:pt x="44" y="134"/>
                    <a:pt x="29" y="162"/>
                    <a:pt x="29" y="162"/>
                  </a:cubicBezTo>
                  <a:lnTo>
                    <a:pt x="29" y="245"/>
                  </a:lnTo>
                  <a:cubicBezTo>
                    <a:pt x="1" y="301"/>
                    <a:pt x="29" y="364"/>
                    <a:pt x="92" y="392"/>
                  </a:cubicBezTo>
                  <a:lnTo>
                    <a:pt x="92" y="448"/>
                  </a:lnTo>
                  <a:cubicBezTo>
                    <a:pt x="120" y="511"/>
                    <a:pt x="176" y="539"/>
                    <a:pt x="239" y="539"/>
                  </a:cubicBezTo>
                  <a:cubicBezTo>
                    <a:pt x="295" y="539"/>
                    <a:pt x="295" y="511"/>
                    <a:pt x="323" y="448"/>
                  </a:cubicBezTo>
                  <a:cubicBezTo>
                    <a:pt x="344" y="472"/>
                    <a:pt x="370" y="482"/>
                    <a:pt x="397" y="482"/>
                  </a:cubicBezTo>
                  <a:cubicBezTo>
                    <a:pt x="442" y="482"/>
                    <a:pt x="491" y="455"/>
                    <a:pt x="525" y="420"/>
                  </a:cubicBezTo>
                  <a:cubicBezTo>
                    <a:pt x="588" y="364"/>
                    <a:pt x="588" y="273"/>
                    <a:pt x="553" y="217"/>
                  </a:cubicBezTo>
                  <a:cubicBezTo>
                    <a:pt x="525" y="162"/>
                    <a:pt x="469" y="127"/>
                    <a:pt x="441" y="99"/>
                  </a:cubicBezTo>
                  <a:cubicBezTo>
                    <a:pt x="414" y="71"/>
                    <a:pt x="351" y="71"/>
                    <a:pt x="323" y="71"/>
                  </a:cubicBezTo>
                  <a:cubicBezTo>
                    <a:pt x="290" y="24"/>
                    <a:pt x="243" y="1"/>
                    <a:pt x="1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79"/>
            <p:cNvSpPr/>
            <p:nvPr/>
          </p:nvSpPr>
          <p:spPr>
            <a:xfrm>
              <a:off x="5384891" y="2035497"/>
              <a:ext cx="15291" cy="15564"/>
            </a:xfrm>
            <a:custGeom>
              <a:rect b="b" l="l" r="r" t="t"/>
              <a:pathLst>
                <a:path extrusionOk="0" h="684" w="672">
                  <a:moveTo>
                    <a:pt x="252" y="1"/>
                  </a:moveTo>
                  <a:cubicBezTo>
                    <a:pt x="241" y="1"/>
                    <a:pt x="227" y="4"/>
                    <a:pt x="210" y="12"/>
                  </a:cubicBezTo>
                  <a:lnTo>
                    <a:pt x="175" y="12"/>
                  </a:lnTo>
                  <a:cubicBezTo>
                    <a:pt x="175" y="12"/>
                    <a:pt x="148" y="12"/>
                    <a:pt x="120" y="40"/>
                  </a:cubicBezTo>
                  <a:cubicBezTo>
                    <a:pt x="120" y="68"/>
                    <a:pt x="92" y="68"/>
                    <a:pt x="92" y="96"/>
                  </a:cubicBezTo>
                  <a:cubicBezTo>
                    <a:pt x="64" y="159"/>
                    <a:pt x="36" y="243"/>
                    <a:pt x="36" y="299"/>
                  </a:cubicBezTo>
                  <a:cubicBezTo>
                    <a:pt x="36" y="362"/>
                    <a:pt x="1" y="418"/>
                    <a:pt x="1" y="474"/>
                  </a:cubicBezTo>
                  <a:cubicBezTo>
                    <a:pt x="1" y="565"/>
                    <a:pt x="64" y="649"/>
                    <a:pt x="148" y="684"/>
                  </a:cubicBezTo>
                  <a:cubicBezTo>
                    <a:pt x="238" y="684"/>
                    <a:pt x="266" y="649"/>
                    <a:pt x="350" y="621"/>
                  </a:cubicBezTo>
                  <a:lnTo>
                    <a:pt x="413" y="621"/>
                  </a:lnTo>
                  <a:cubicBezTo>
                    <a:pt x="441" y="642"/>
                    <a:pt x="476" y="652"/>
                    <a:pt x="510" y="652"/>
                  </a:cubicBezTo>
                  <a:cubicBezTo>
                    <a:pt x="579" y="652"/>
                    <a:pt x="644" y="612"/>
                    <a:pt x="644" y="537"/>
                  </a:cubicBezTo>
                  <a:lnTo>
                    <a:pt x="644" y="418"/>
                  </a:lnTo>
                  <a:cubicBezTo>
                    <a:pt x="672" y="271"/>
                    <a:pt x="588" y="159"/>
                    <a:pt x="497" y="96"/>
                  </a:cubicBezTo>
                  <a:cubicBezTo>
                    <a:pt x="441" y="68"/>
                    <a:pt x="385" y="68"/>
                    <a:pt x="350" y="68"/>
                  </a:cubicBezTo>
                  <a:cubicBezTo>
                    <a:pt x="322" y="68"/>
                    <a:pt x="322" y="68"/>
                    <a:pt x="294" y="40"/>
                  </a:cubicBezTo>
                  <a:cubicBezTo>
                    <a:pt x="294" y="21"/>
                    <a:pt x="280" y="1"/>
                    <a:pt x="2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79"/>
            <p:cNvSpPr/>
            <p:nvPr/>
          </p:nvSpPr>
          <p:spPr>
            <a:xfrm>
              <a:off x="5371693" y="2035770"/>
              <a:ext cx="12584" cy="16179"/>
            </a:xfrm>
            <a:custGeom>
              <a:rect b="b" l="l" r="r" t="t"/>
              <a:pathLst>
                <a:path extrusionOk="0" h="711" w="553">
                  <a:moveTo>
                    <a:pt x="203" y="0"/>
                  </a:moveTo>
                  <a:cubicBezTo>
                    <a:pt x="147" y="0"/>
                    <a:pt x="119" y="56"/>
                    <a:pt x="91" y="112"/>
                  </a:cubicBezTo>
                  <a:cubicBezTo>
                    <a:pt x="56" y="231"/>
                    <a:pt x="0" y="350"/>
                    <a:pt x="0" y="462"/>
                  </a:cubicBezTo>
                  <a:cubicBezTo>
                    <a:pt x="0" y="581"/>
                    <a:pt x="56" y="672"/>
                    <a:pt x="175" y="700"/>
                  </a:cubicBezTo>
                  <a:cubicBezTo>
                    <a:pt x="204" y="707"/>
                    <a:pt x="233" y="710"/>
                    <a:pt x="261" y="710"/>
                  </a:cubicBezTo>
                  <a:cubicBezTo>
                    <a:pt x="346" y="710"/>
                    <a:pt x="421" y="677"/>
                    <a:pt x="469" y="609"/>
                  </a:cubicBezTo>
                  <a:lnTo>
                    <a:pt x="497" y="581"/>
                  </a:lnTo>
                  <a:cubicBezTo>
                    <a:pt x="553" y="462"/>
                    <a:pt x="497" y="287"/>
                    <a:pt x="441" y="203"/>
                  </a:cubicBezTo>
                  <a:cubicBezTo>
                    <a:pt x="406" y="175"/>
                    <a:pt x="378" y="147"/>
                    <a:pt x="350" y="147"/>
                  </a:cubicBezTo>
                  <a:cubicBezTo>
                    <a:pt x="322" y="84"/>
                    <a:pt x="294" y="56"/>
                    <a:pt x="266" y="56"/>
                  </a:cubicBezTo>
                  <a:cubicBezTo>
                    <a:pt x="266" y="28"/>
                    <a:pt x="231"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79"/>
            <p:cNvSpPr/>
            <p:nvPr/>
          </p:nvSpPr>
          <p:spPr>
            <a:xfrm>
              <a:off x="5356424" y="2037932"/>
              <a:ext cx="14017" cy="15678"/>
            </a:xfrm>
            <a:custGeom>
              <a:rect b="b" l="l" r="r" t="t"/>
              <a:pathLst>
                <a:path extrusionOk="0" h="689" w="616">
                  <a:moveTo>
                    <a:pt x="315" y="1"/>
                  </a:moveTo>
                  <a:cubicBezTo>
                    <a:pt x="286" y="1"/>
                    <a:pt x="258" y="7"/>
                    <a:pt x="238" y="17"/>
                  </a:cubicBezTo>
                  <a:cubicBezTo>
                    <a:pt x="203" y="52"/>
                    <a:pt x="175" y="52"/>
                    <a:pt x="175" y="80"/>
                  </a:cubicBezTo>
                  <a:cubicBezTo>
                    <a:pt x="147" y="80"/>
                    <a:pt x="119" y="108"/>
                    <a:pt x="91" y="136"/>
                  </a:cubicBezTo>
                  <a:cubicBezTo>
                    <a:pt x="28" y="227"/>
                    <a:pt x="28" y="311"/>
                    <a:pt x="28" y="402"/>
                  </a:cubicBezTo>
                  <a:cubicBezTo>
                    <a:pt x="0" y="430"/>
                    <a:pt x="0" y="458"/>
                    <a:pt x="0" y="486"/>
                  </a:cubicBezTo>
                  <a:cubicBezTo>
                    <a:pt x="0" y="605"/>
                    <a:pt x="63" y="689"/>
                    <a:pt x="203" y="689"/>
                  </a:cubicBezTo>
                  <a:cubicBezTo>
                    <a:pt x="266" y="661"/>
                    <a:pt x="350" y="633"/>
                    <a:pt x="413" y="577"/>
                  </a:cubicBezTo>
                  <a:cubicBezTo>
                    <a:pt x="431" y="577"/>
                    <a:pt x="450" y="589"/>
                    <a:pt x="469" y="589"/>
                  </a:cubicBezTo>
                  <a:cubicBezTo>
                    <a:pt x="478" y="589"/>
                    <a:pt x="487" y="586"/>
                    <a:pt x="497" y="577"/>
                  </a:cubicBezTo>
                  <a:cubicBezTo>
                    <a:pt x="587" y="542"/>
                    <a:pt x="615" y="486"/>
                    <a:pt x="615" y="402"/>
                  </a:cubicBezTo>
                  <a:cubicBezTo>
                    <a:pt x="587" y="339"/>
                    <a:pt x="552" y="283"/>
                    <a:pt x="524" y="255"/>
                  </a:cubicBezTo>
                  <a:cubicBezTo>
                    <a:pt x="497" y="227"/>
                    <a:pt x="497" y="192"/>
                    <a:pt x="469" y="164"/>
                  </a:cubicBezTo>
                  <a:cubicBezTo>
                    <a:pt x="469" y="136"/>
                    <a:pt x="441" y="108"/>
                    <a:pt x="441" y="80"/>
                  </a:cubicBezTo>
                  <a:cubicBezTo>
                    <a:pt x="423" y="22"/>
                    <a:pt x="367"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79"/>
            <p:cNvSpPr/>
            <p:nvPr/>
          </p:nvSpPr>
          <p:spPr>
            <a:xfrm>
              <a:off x="5450607" y="1978541"/>
              <a:ext cx="21822" cy="18454"/>
            </a:xfrm>
            <a:custGeom>
              <a:rect b="b" l="l" r="r" t="t"/>
              <a:pathLst>
                <a:path extrusionOk="0" h="811" w="959">
                  <a:moveTo>
                    <a:pt x="725" y="0"/>
                  </a:moveTo>
                  <a:cubicBezTo>
                    <a:pt x="707" y="0"/>
                    <a:pt x="690" y="2"/>
                    <a:pt x="672" y="5"/>
                  </a:cubicBezTo>
                  <a:cubicBezTo>
                    <a:pt x="609" y="5"/>
                    <a:pt x="581" y="40"/>
                    <a:pt x="581" y="68"/>
                  </a:cubicBezTo>
                  <a:cubicBezTo>
                    <a:pt x="525" y="68"/>
                    <a:pt x="469" y="68"/>
                    <a:pt x="434" y="96"/>
                  </a:cubicBezTo>
                  <a:lnTo>
                    <a:pt x="350" y="96"/>
                  </a:lnTo>
                  <a:cubicBezTo>
                    <a:pt x="324" y="88"/>
                    <a:pt x="298" y="85"/>
                    <a:pt x="272" y="85"/>
                  </a:cubicBezTo>
                  <a:cubicBezTo>
                    <a:pt x="210" y="85"/>
                    <a:pt x="149" y="104"/>
                    <a:pt x="84" y="124"/>
                  </a:cubicBezTo>
                  <a:cubicBezTo>
                    <a:pt x="29" y="152"/>
                    <a:pt x="1" y="243"/>
                    <a:pt x="29" y="299"/>
                  </a:cubicBezTo>
                  <a:cubicBezTo>
                    <a:pt x="29" y="355"/>
                    <a:pt x="84" y="446"/>
                    <a:pt x="147" y="502"/>
                  </a:cubicBezTo>
                  <a:cubicBezTo>
                    <a:pt x="119" y="565"/>
                    <a:pt x="119" y="621"/>
                    <a:pt x="147" y="677"/>
                  </a:cubicBezTo>
                  <a:cubicBezTo>
                    <a:pt x="195" y="777"/>
                    <a:pt x="303" y="810"/>
                    <a:pt x="414" y="810"/>
                  </a:cubicBezTo>
                  <a:cubicBezTo>
                    <a:pt x="496" y="810"/>
                    <a:pt x="581" y="791"/>
                    <a:pt x="644" y="767"/>
                  </a:cubicBezTo>
                  <a:cubicBezTo>
                    <a:pt x="819" y="704"/>
                    <a:pt x="931" y="530"/>
                    <a:pt x="931" y="355"/>
                  </a:cubicBezTo>
                  <a:cubicBezTo>
                    <a:pt x="958" y="327"/>
                    <a:pt x="958" y="271"/>
                    <a:pt x="958" y="215"/>
                  </a:cubicBezTo>
                  <a:cubicBezTo>
                    <a:pt x="958" y="86"/>
                    <a:pt x="851" y="0"/>
                    <a:pt x="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79"/>
            <p:cNvSpPr/>
            <p:nvPr/>
          </p:nvSpPr>
          <p:spPr>
            <a:xfrm>
              <a:off x="5384891" y="2138327"/>
              <a:ext cx="29946" cy="43644"/>
            </a:xfrm>
            <a:custGeom>
              <a:rect b="b" l="l" r="r" t="t"/>
              <a:pathLst>
                <a:path extrusionOk="0" h="1918" w="1316">
                  <a:moveTo>
                    <a:pt x="853" y="0"/>
                  </a:moveTo>
                  <a:cubicBezTo>
                    <a:pt x="774" y="0"/>
                    <a:pt x="689" y="50"/>
                    <a:pt x="644" y="94"/>
                  </a:cubicBezTo>
                  <a:cubicBezTo>
                    <a:pt x="560" y="94"/>
                    <a:pt x="497" y="150"/>
                    <a:pt x="441" y="185"/>
                  </a:cubicBezTo>
                  <a:cubicBezTo>
                    <a:pt x="294" y="213"/>
                    <a:pt x="120" y="297"/>
                    <a:pt x="64" y="388"/>
                  </a:cubicBezTo>
                  <a:cubicBezTo>
                    <a:pt x="1" y="444"/>
                    <a:pt x="36" y="535"/>
                    <a:pt x="120" y="535"/>
                  </a:cubicBezTo>
                  <a:cubicBezTo>
                    <a:pt x="238" y="535"/>
                    <a:pt x="322" y="563"/>
                    <a:pt x="441" y="591"/>
                  </a:cubicBezTo>
                  <a:cubicBezTo>
                    <a:pt x="385" y="619"/>
                    <a:pt x="350" y="647"/>
                    <a:pt x="322" y="675"/>
                  </a:cubicBezTo>
                  <a:cubicBezTo>
                    <a:pt x="238" y="794"/>
                    <a:pt x="92" y="969"/>
                    <a:pt x="64" y="1115"/>
                  </a:cubicBezTo>
                  <a:cubicBezTo>
                    <a:pt x="36" y="1171"/>
                    <a:pt x="64" y="1199"/>
                    <a:pt x="120" y="1234"/>
                  </a:cubicBezTo>
                  <a:cubicBezTo>
                    <a:pt x="238" y="1234"/>
                    <a:pt x="266" y="1171"/>
                    <a:pt x="350" y="1115"/>
                  </a:cubicBezTo>
                  <a:cubicBezTo>
                    <a:pt x="413" y="1087"/>
                    <a:pt x="560" y="996"/>
                    <a:pt x="644" y="969"/>
                  </a:cubicBezTo>
                  <a:lnTo>
                    <a:pt x="644" y="969"/>
                  </a:lnTo>
                  <a:cubicBezTo>
                    <a:pt x="644" y="996"/>
                    <a:pt x="616" y="1024"/>
                    <a:pt x="644" y="1059"/>
                  </a:cubicBezTo>
                  <a:cubicBezTo>
                    <a:pt x="616" y="1087"/>
                    <a:pt x="588" y="1115"/>
                    <a:pt x="560" y="1143"/>
                  </a:cubicBezTo>
                  <a:cubicBezTo>
                    <a:pt x="497" y="1171"/>
                    <a:pt x="469" y="1199"/>
                    <a:pt x="441" y="1234"/>
                  </a:cubicBezTo>
                  <a:cubicBezTo>
                    <a:pt x="350" y="1318"/>
                    <a:pt x="238" y="1409"/>
                    <a:pt x="175" y="1521"/>
                  </a:cubicBezTo>
                  <a:cubicBezTo>
                    <a:pt x="175" y="1584"/>
                    <a:pt x="210" y="1612"/>
                    <a:pt x="238" y="1640"/>
                  </a:cubicBezTo>
                  <a:cubicBezTo>
                    <a:pt x="210" y="1696"/>
                    <a:pt x="175" y="1787"/>
                    <a:pt x="175" y="1871"/>
                  </a:cubicBezTo>
                  <a:cubicBezTo>
                    <a:pt x="175" y="1902"/>
                    <a:pt x="198" y="1918"/>
                    <a:pt x="221" y="1918"/>
                  </a:cubicBezTo>
                  <a:cubicBezTo>
                    <a:pt x="244" y="1918"/>
                    <a:pt x="266" y="1902"/>
                    <a:pt x="266" y="1871"/>
                  </a:cubicBezTo>
                  <a:cubicBezTo>
                    <a:pt x="294" y="1815"/>
                    <a:pt x="322" y="1724"/>
                    <a:pt x="350" y="1668"/>
                  </a:cubicBezTo>
                  <a:lnTo>
                    <a:pt x="350" y="1640"/>
                  </a:lnTo>
                  <a:cubicBezTo>
                    <a:pt x="441" y="1640"/>
                    <a:pt x="525" y="1549"/>
                    <a:pt x="616" y="1493"/>
                  </a:cubicBezTo>
                  <a:cubicBezTo>
                    <a:pt x="700" y="1493"/>
                    <a:pt x="791" y="1465"/>
                    <a:pt x="875" y="1374"/>
                  </a:cubicBezTo>
                  <a:cubicBezTo>
                    <a:pt x="910" y="1374"/>
                    <a:pt x="938" y="1374"/>
                    <a:pt x="938" y="1346"/>
                  </a:cubicBezTo>
                  <a:cubicBezTo>
                    <a:pt x="938" y="1318"/>
                    <a:pt x="938" y="1318"/>
                    <a:pt x="966" y="1318"/>
                  </a:cubicBezTo>
                  <a:lnTo>
                    <a:pt x="966" y="1262"/>
                  </a:lnTo>
                  <a:cubicBezTo>
                    <a:pt x="994" y="1199"/>
                    <a:pt x="994" y="1171"/>
                    <a:pt x="994" y="1115"/>
                  </a:cubicBezTo>
                  <a:lnTo>
                    <a:pt x="994" y="1087"/>
                  </a:lnTo>
                  <a:cubicBezTo>
                    <a:pt x="1050" y="1059"/>
                    <a:pt x="1112" y="969"/>
                    <a:pt x="1112" y="850"/>
                  </a:cubicBezTo>
                  <a:cubicBezTo>
                    <a:pt x="1140" y="794"/>
                    <a:pt x="1168" y="738"/>
                    <a:pt x="1196" y="675"/>
                  </a:cubicBezTo>
                  <a:cubicBezTo>
                    <a:pt x="1196" y="647"/>
                    <a:pt x="1224" y="619"/>
                    <a:pt x="1259" y="563"/>
                  </a:cubicBezTo>
                  <a:cubicBezTo>
                    <a:pt x="1259" y="535"/>
                    <a:pt x="1287" y="500"/>
                    <a:pt x="1287" y="472"/>
                  </a:cubicBezTo>
                  <a:cubicBezTo>
                    <a:pt x="1315" y="416"/>
                    <a:pt x="1315" y="325"/>
                    <a:pt x="1315" y="269"/>
                  </a:cubicBezTo>
                  <a:cubicBezTo>
                    <a:pt x="1315" y="241"/>
                    <a:pt x="1287" y="213"/>
                    <a:pt x="1259" y="185"/>
                  </a:cubicBezTo>
                  <a:cubicBezTo>
                    <a:pt x="1287" y="185"/>
                    <a:pt x="1259" y="150"/>
                    <a:pt x="1259" y="122"/>
                  </a:cubicBezTo>
                  <a:cubicBezTo>
                    <a:pt x="1224" y="94"/>
                    <a:pt x="1196" y="66"/>
                    <a:pt x="1140" y="39"/>
                  </a:cubicBezTo>
                  <a:cubicBezTo>
                    <a:pt x="1112" y="39"/>
                    <a:pt x="1112" y="11"/>
                    <a:pt x="1085" y="11"/>
                  </a:cubicBezTo>
                  <a:lnTo>
                    <a:pt x="910" y="11"/>
                  </a:lnTo>
                  <a:cubicBezTo>
                    <a:pt x="892" y="4"/>
                    <a:pt x="872" y="0"/>
                    <a:pt x="8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79"/>
            <p:cNvSpPr/>
            <p:nvPr/>
          </p:nvSpPr>
          <p:spPr>
            <a:xfrm>
              <a:off x="5462531" y="2324622"/>
              <a:ext cx="63668" cy="48172"/>
            </a:xfrm>
            <a:custGeom>
              <a:rect b="b" l="l" r="r" t="t"/>
              <a:pathLst>
                <a:path extrusionOk="0" h="2117" w="2798">
                  <a:moveTo>
                    <a:pt x="889" y="233"/>
                  </a:moveTo>
                  <a:cubicBezTo>
                    <a:pt x="999" y="233"/>
                    <a:pt x="1068" y="275"/>
                    <a:pt x="1134" y="389"/>
                  </a:cubicBezTo>
                  <a:cubicBezTo>
                    <a:pt x="1225" y="592"/>
                    <a:pt x="1343" y="795"/>
                    <a:pt x="1455" y="970"/>
                  </a:cubicBezTo>
                  <a:cubicBezTo>
                    <a:pt x="1602" y="1144"/>
                    <a:pt x="1833" y="1291"/>
                    <a:pt x="2043" y="1319"/>
                  </a:cubicBezTo>
                  <a:cubicBezTo>
                    <a:pt x="2099" y="1319"/>
                    <a:pt x="2183" y="1291"/>
                    <a:pt x="2246" y="1263"/>
                  </a:cubicBezTo>
                  <a:lnTo>
                    <a:pt x="2246" y="1263"/>
                  </a:lnTo>
                  <a:cubicBezTo>
                    <a:pt x="2127" y="1403"/>
                    <a:pt x="2008" y="1494"/>
                    <a:pt x="1924" y="1550"/>
                  </a:cubicBezTo>
                  <a:cubicBezTo>
                    <a:pt x="1658" y="1725"/>
                    <a:pt x="1399" y="1816"/>
                    <a:pt x="1106" y="1816"/>
                  </a:cubicBezTo>
                  <a:cubicBezTo>
                    <a:pt x="959" y="1816"/>
                    <a:pt x="847" y="1816"/>
                    <a:pt x="756" y="1753"/>
                  </a:cubicBezTo>
                  <a:lnTo>
                    <a:pt x="728" y="1753"/>
                  </a:lnTo>
                  <a:cubicBezTo>
                    <a:pt x="700" y="1725"/>
                    <a:pt x="644" y="1669"/>
                    <a:pt x="581" y="1641"/>
                  </a:cubicBezTo>
                  <a:cubicBezTo>
                    <a:pt x="379" y="1466"/>
                    <a:pt x="295" y="1200"/>
                    <a:pt x="204" y="942"/>
                  </a:cubicBezTo>
                  <a:cubicBezTo>
                    <a:pt x="204" y="767"/>
                    <a:pt x="232" y="592"/>
                    <a:pt x="323" y="473"/>
                  </a:cubicBezTo>
                  <a:cubicBezTo>
                    <a:pt x="434" y="354"/>
                    <a:pt x="644" y="298"/>
                    <a:pt x="784" y="242"/>
                  </a:cubicBezTo>
                  <a:cubicBezTo>
                    <a:pt x="823" y="236"/>
                    <a:pt x="858" y="233"/>
                    <a:pt x="889" y="233"/>
                  </a:cubicBezTo>
                  <a:close/>
                  <a:moveTo>
                    <a:pt x="2567" y="1172"/>
                  </a:moveTo>
                  <a:lnTo>
                    <a:pt x="2567" y="1172"/>
                  </a:lnTo>
                  <a:cubicBezTo>
                    <a:pt x="2532" y="1438"/>
                    <a:pt x="2448" y="1669"/>
                    <a:pt x="2183" y="1788"/>
                  </a:cubicBezTo>
                  <a:cubicBezTo>
                    <a:pt x="2043" y="1872"/>
                    <a:pt x="1896" y="1900"/>
                    <a:pt x="1749" y="1928"/>
                  </a:cubicBezTo>
                  <a:cubicBezTo>
                    <a:pt x="1868" y="1872"/>
                    <a:pt x="2008" y="1788"/>
                    <a:pt x="2127" y="1697"/>
                  </a:cubicBezTo>
                  <a:cubicBezTo>
                    <a:pt x="2273" y="1613"/>
                    <a:pt x="2476" y="1403"/>
                    <a:pt x="2567" y="1172"/>
                  </a:cubicBezTo>
                  <a:close/>
                  <a:moveTo>
                    <a:pt x="897" y="0"/>
                  </a:moveTo>
                  <a:cubicBezTo>
                    <a:pt x="638" y="0"/>
                    <a:pt x="337" y="165"/>
                    <a:pt x="176" y="326"/>
                  </a:cubicBezTo>
                  <a:cubicBezTo>
                    <a:pt x="1" y="501"/>
                    <a:pt x="1" y="739"/>
                    <a:pt x="29" y="970"/>
                  </a:cubicBezTo>
                  <a:cubicBezTo>
                    <a:pt x="29" y="1172"/>
                    <a:pt x="148" y="1494"/>
                    <a:pt x="295" y="1669"/>
                  </a:cubicBezTo>
                  <a:cubicBezTo>
                    <a:pt x="295" y="1669"/>
                    <a:pt x="323" y="1669"/>
                    <a:pt x="323" y="1697"/>
                  </a:cubicBezTo>
                  <a:cubicBezTo>
                    <a:pt x="469" y="1872"/>
                    <a:pt x="672" y="1990"/>
                    <a:pt x="875" y="2018"/>
                  </a:cubicBezTo>
                  <a:cubicBezTo>
                    <a:pt x="903" y="2046"/>
                    <a:pt x="931" y="2046"/>
                    <a:pt x="959" y="2046"/>
                  </a:cubicBezTo>
                  <a:cubicBezTo>
                    <a:pt x="1106" y="2074"/>
                    <a:pt x="1225" y="2074"/>
                    <a:pt x="1371" y="2074"/>
                  </a:cubicBezTo>
                  <a:cubicBezTo>
                    <a:pt x="1494" y="2094"/>
                    <a:pt x="1603" y="2117"/>
                    <a:pt x="1705" y="2117"/>
                  </a:cubicBezTo>
                  <a:cubicBezTo>
                    <a:pt x="1749" y="2117"/>
                    <a:pt x="1791" y="2113"/>
                    <a:pt x="1833" y="2102"/>
                  </a:cubicBezTo>
                  <a:cubicBezTo>
                    <a:pt x="2071" y="2074"/>
                    <a:pt x="2357" y="1962"/>
                    <a:pt x="2532" y="1788"/>
                  </a:cubicBezTo>
                  <a:cubicBezTo>
                    <a:pt x="2679" y="1613"/>
                    <a:pt x="2798" y="1291"/>
                    <a:pt x="2770" y="1053"/>
                  </a:cubicBezTo>
                  <a:cubicBezTo>
                    <a:pt x="2770" y="1025"/>
                    <a:pt x="2742" y="970"/>
                    <a:pt x="2742" y="914"/>
                  </a:cubicBezTo>
                  <a:cubicBezTo>
                    <a:pt x="2693" y="821"/>
                    <a:pt x="2631" y="710"/>
                    <a:pt x="2549" y="710"/>
                  </a:cubicBezTo>
                  <a:cubicBezTo>
                    <a:pt x="2526" y="710"/>
                    <a:pt x="2502" y="719"/>
                    <a:pt x="2476" y="739"/>
                  </a:cubicBezTo>
                  <a:cubicBezTo>
                    <a:pt x="2329" y="823"/>
                    <a:pt x="2301" y="1053"/>
                    <a:pt x="2099" y="1088"/>
                  </a:cubicBezTo>
                  <a:cubicBezTo>
                    <a:pt x="2089" y="1091"/>
                    <a:pt x="2078" y="1092"/>
                    <a:pt x="2067" y="1092"/>
                  </a:cubicBezTo>
                  <a:cubicBezTo>
                    <a:pt x="1951" y="1092"/>
                    <a:pt x="1798" y="965"/>
                    <a:pt x="1721" y="914"/>
                  </a:cubicBezTo>
                  <a:cubicBezTo>
                    <a:pt x="1518" y="739"/>
                    <a:pt x="1427" y="445"/>
                    <a:pt x="1281" y="214"/>
                  </a:cubicBezTo>
                  <a:cubicBezTo>
                    <a:pt x="1194" y="60"/>
                    <a:pt x="1053" y="0"/>
                    <a:pt x="8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79"/>
            <p:cNvSpPr/>
            <p:nvPr/>
          </p:nvSpPr>
          <p:spPr>
            <a:xfrm>
              <a:off x="5546064" y="2310355"/>
              <a:ext cx="76252" cy="45146"/>
            </a:xfrm>
            <a:custGeom>
              <a:rect b="b" l="l" r="r" t="t"/>
              <a:pathLst>
                <a:path extrusionOk="0" h="1984" w="3351">
                  <a:moveTo>
                    <a:pt x="2845" y="241"/>
                  </a:moveTo>
                  <a:cubicBezTo>
                    <a:pt x="2931" y="241"/>
                    <a:pt x="3013" y="256"/>
                    <a:pt x="3057" y="317"/>
                  </a:cubicBezTo>
                  <a:cubicBezTo>
                    <a:pt x="3120" y="401"/>
                    <a:pt x="3092" y="520"/>
                    <a:pt x="3092" y="632"/>
                  </a:cubicBezTo>
                  <a:cubicBezTo>
                    <a:pt x="3057" y="869"/>
                    <a:pt x="3001" y="1128"/>
                    <a:pt x="2854" y="1331"/>
                  </a:cubicBezTo>
                  <a:cubicBezTo>
                    <a:pt x="2733" y="1549"/>
                    <a:pt x="2636" y="1744"/>
                    <a:pt x="2411" y="1744"/>
                  </a:cubicBezTo>
                  <a:cubicBezTo>
                    <a:pt x="2362" y="1744"/>
                    <a:pt x="2308" y="1735"/>
                    <a:pt x="2246" y="1715"/>
                  </a:cubicBezTo>
                  <a:cubicBezTo>
                    <a:pt x="2008" y="1652"/>
                    <a:pt x="1749" y="1541"/>
                    <a:pt x="1518" y="1422"/>
                  </a:cubicBezTo>
                  <a:cubicBezTo>
                    <a:pt x="1281" y="1303"/>
                    <a:pt x="1050" y="1219"/>
                    <a:pt x="819" y="1072"/>
                  </a:cubicBezTo>
                  <a:cubicBezTo>
                    <a:pt x="672" y="981"/>
                    <a:pt x="434" y="869"/>
                    <a:pt x="323" y="723"/>
                  </a:cubicBezTo>
                  <a:cubicBezTo>
                    <a:pt x="469" y="695"/>
                    <a:pt x="672" y="695"/>
                    <a:pt x="847" y="667"/>
                  </a:cubicBezTo>
                  <a:cubicBezTo>
                    <a:pt x="1078" y="604"/>
                    <a:pt x="1343" y="548"/>
                    <a:pt x="1602" y="520"/>
                  </a:cubicBezTo>
                  <a:cubicBezTo>
                    <a:pt x="1896" y="457"/>
                    <a:pt x="2301" y="429"/>
                    <a:pt x="2595" y="282"/>
                  </a:cubicBezTo>
                  <a:cubicBezTo>
                    <a:pt x="2595" y="282"/>
                    <a:pt x="2623" y="282"/>
                    <a:pt x="2623" y="254"/>
                  </a:cubicBezTo>
                  <a:cubicBezTo>
                    <a:pt x="2681" y="254"/>
                    <a:pt x="2765" y="241"/>
                    <a:pt x="2845" y="241"/>
                  </a:cubicBezTo>
                  <a:close/>
                  <a:moveTo>
                    <a:pt x="2860" y="0"/>
                  </a:moveTo>
                  <a:cubicBezTo>
                    <a:pt x="2662" y="0"/>
                    <a:pt x="2460" y="69"/>
                    <a:pt x="2301" y="107"/>
                  </a:cubicBezTo>
                  <a:cubicBezTo>
                    <a:pt x="2071" y="170"/>
                    <a:pt x="1868" y="198"/>
                    <a:pt x="1630" y="226"/>
                  </a:cubicBezTo>
                  <a:cubicBezTo>
                    <a:pt x="1399" y="254"/>
                    <a:pt x="1197" y="345"/>
                    <a:pt x="959" y="401"/>
                  </a:cubicBezTo>
                  <a:cubicBezTo>
                    <a:pt x="700" y="492"/>
                    <a:pt x="379" y="457"/>
                    <a:pt x="85" y="548"/>
                  </a:cubicBezTo>
                  <a:cubicBezTo>
                    <a:pt x="29" y="576"/>
                    <a:pt x="1" y="632"/>
                    <a:pt x="29" y="723"/>
                  </a:cubicBezTo>
                  <a:cubicBezTo>
                    <a:pt x="148" y="953"/>
                    <a:pt x="434" y="1128"/>
                    <a:pt x="672" y="1247"/>
                  </a:cubicBezTo>
                  <a:cubicBezTo>
                    <a:pt x="959" y="1422"/>
                    <a:pt x="1281" y="1597"/>
                    <a:pt x="1602" y="1715"/>
                  </a:cubicBezTo>
                  <a:cubicBezTo>
                    <a:pt x="1837" y="1814"/>
                    <a:pt x="2137" y="1984"/>
                    <a:pt x="2401" y="1984"/>
                  </a:cubicBezTo>
                  <a:cubicBezTo>
                    <a:pt x="2436" y="1984"/>
                    <a:pt x="2471" y="1981"/>
                    <a:pt x="2504" y="1974"/>
                  </a:cubicBezTo>
                  <a:cubicBezTo>
                    <a:pt x="2798" y="1918"/>
                    <a:pt x="2945" y="1680"/>
                    <a:pt x="3057" y="1450"/>
                  </a:cubicBezTo>
                  <a:cubicBezTo>
                    <a:pt x="3203" y="1219"/>
                    <a:pt x="3294" y="869"/>
                    <a:pt x="3322" y="576"/>
                  </a:cubicBezTo>
                  <a:cubicBezTo>
                    <a:pt x="3350" y="401"/>
                    <a:pt x="3294" y="142"/>
                    <a:pt x="3120" y="51"/>
                  </a:cubicBezTo>
                  <a:cubicBezTo>
                    <a:pt x="3037" y="14"/>
                    <a:pt x="2949" y="0"/>
                    <a:pt x="28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79"/>
            <p:cNvSpPr/>
            <p:nvPr/>
          </p:nvSpPr>
          <p:spPr>
            <a:xfrm>
              <a:off x="5440595" y="2093204"/>
              <a:ext cx="25031" cy="25486"/>
            </a:xfrm>
            <a:custGeom>
              <a:rect b="b" l="l" r="r" t="t"/>
              <a:pathLst>
                <a:path extrusionOk="0" h="1120" w="1100">
                  <a:moveTo>
                    <a:pt x="1025" y="0"/>
                  </a:moveTo>
                  <a:cubicBezTo>
                    <a:pt x="1014" y="0"/>
                    <a:pt x="1004" y="2"/>
                    <a:pt x="993" y="8"/>
                  </a:cubicBezTo>
                  <a:cubicBezTo>
                    <a:pt x="559" y="211"/>
                    <a:pt x="266" y="679"/>
                    <a:pt x="35" y="1085"/>
                  </a:cubicBezTo>
                  <a:cubicBezTo>
                    <a:pt x="0" y="1120"/>
                    <a:pt x="35" y="1120"/>
                    <a:pt x="63" y="1120"/>
                  </a:cubicBezTo>
                  <a:cubicBezTo>
                    <a:pt x="350" y="735"/>
                    <a:pt x="671" y="385"/>
                    <a:pt x="1049" y="71"/>
                  </a:cubicBezTo>
                  <a:cubicBezTo>
                    <a:pt x="1100" y="42"/>
                    <a:pt x="1068" y="0"/>
                    <a:pt x="10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79"/>
            <p:cNvSpPr/>
            <p:nvPr/>
          </p:nvSpPr>
          <p:spPr>
            <a:xfrm>
              <a:off x="5229133" y="1938879"/>
              <a:ext cx="450936" cy="458354"/>
            </a:xfrm>
            <a:custGeom>
              <a:rect b="b" l="l" r="r" t="t"/>
              <a:pathLst>
                <a:path extrusionOk="0" h="20143" w="19817">
                  <a:moveTo>
                    <a:pt x="5657" y="1986"/>
                  </a:moveTo>
                  <a:cubicBezTo>
                    <a:pt x="5685" y="1986"/>
                    <a:pt x="5713" y="2014"/>
                    <a:pt x="5713" y="2014"/>
                  </a:cubicBezTo>
                  <a:cubicBezTo>
                    <a:pt x="5797" y="2070"/>
                    <a:pt x="5860" y="2133"/>
                    <a:pt x="5916" y="2189"/>
                  </a:cubicBezTo>
                  <a:cubicBezTo>
                    <a:pt x="5888" y="2217"/>
                    <a:pt x="5832" y="2273"/>
                    <a:pt x="5797" y="2308"/>
                  </a:cubicBezTo>
                  <a:cubicBezTo>
                    <a:pt x="5775" y="2351"/>
                    <a:pt x="5703" y="2449"/>
                    <a:pt x="5656" y="2449"/>
                  </a:cubicBezTo>
                  <a:cubicBezTo>
                    <a:pt x="5642" y="2449"/>
                    <a:pt x="5630" y="2440"/>
                    <a:pt x="5622" y="2420"/>
                  </a:cubicBezTo>
                  <a:cubicBezTo>
                    <a:pt x="5594" y="2364"/>
                    <a:pt x="5657" y="2217"/>
                    <a:pt x="5657" y="2133"/>
                  </a:cubicBezTo>
                  <a:lnTo>
                    <a:pt x="5657" y="1986"/>
                  </a:lnTo>
                  <a:close/>
                  <a:moveTo>
                    <a:pt x="6181" y="2392"/>
                  </a:moveTo>
                  <a:cubicBezTo>
                    <a:pt x="6265" y="2447"/>
                    <a:pt x="6356" y="2482"/>
                    <a:pt x="6440" y="2538"/>
                  </a:cubicBezTo>
                  <a:cubicBezTo>
                    <a:pt x="6321" y="2657"/>
                    <a:pt x="6209" y="2797"/>
                    <a:pt x="6118" y="2916"/>
                  </a:cubicBezTo>
                  <a:cubicBezTo>
                    <a:pt x="6091" y="2769"/>
                    <a:pt x="6146" y="2510"/>
                    <a:pt x="6146" y="2420"/>
                  </a:cubicBezTo>
                  <a:cubicBezTo>
                    <a:pt x="6146" y="2420"/>
                    <a:pt x="6146" y="2392"/>
                    <a:pt x="6181" y="2392"/>
                  </a:cubicBezTo>
                  <a:close/>
                  <a:moveTo>
                    <a:pt x="6706" y="2657"/>
                  </a:moveTo>
                  <a:cubicBezTo>
                    <a:pt x="6734" y="2685"/>
                    <a:pt x="6762" y="2685"/>
                    <a:pt x="6762" y="2685"/>
                  </a:cubicBezTo>
                  <a:cubicBezTo>
                    <a:pt x="6881" y="2741"/>
                    <a:pt x="6965" y="2797"/>
                    <a:pt x="7083" y="2860"/>
                  </a:cubicBezTo>
                  <a:cubicBezTo>
                    <a:pt x="6909" y="2972"/>
                    <a:pt x="6909" y="3238"/>
                    <a:pt x="6762" y="3322"/>
                  </a:cubicBezTo>
                  <a:cubicBezTo>
                    <a:pt x="6706" y="3182"/>
                    <a:pt x="6706" y="3007"/>
                    <a:pt x="6706" y="2888"/>
                  </a:cubicBezTo>
                  <a:lnTo>
                    <a:pt x="6706" y="2657"/>
                  </a:lnTo>
                  <a:close/>
                  <a:moveTo>
                    <a:pt x="7342" y="3035"/>
                  </a:moveTo>
                  <a:lnTo>
                    <a:pt x="7342" y="3035"/>
                  </a:lnTo>
                  <a:cubicBezTo>
                    <a:pt x="7489" y="3091"/>
                    <a:pt x="7608" y="3210"/>
                    <a:pt x="7720" y="3294"/>
                  </a:cubicBezTo>
                  <a:cubicBezTo>
                    <a:pt x="7692" y="3322"/>
                    <a:pt x="7664" y="3356"/>
                    <a:pt x="7608" y="3412"/>
                  </a:cubicBezTo>
                  <a:cubicBezTo>
                    <a:pt x="7580" y="3440"/>
                    <a:pt x="7545" y="3496"/>
                    <a:pt x="7517" y="3531"/>
                  </a:cubicBezTo>
                  <a:cubicBezTo>
                    <a:pt x="7481" y="3576"/>
                    <a:pt x="7450" y="3595"/>
                    <a:pt x="7424" y="3595"/>
                  </a:cubicBezTo>
                  <a:cubicBezTo>
                    <a:pt x="7371" y="3595"/>
                    <a:pt x="7342" y="3512"/>
                    <a:pt x="7342" y="3412"/>
                  </a:cubicBezTo>
                  <a:cubicBezTo>
                    <a:pt x="7342" y="3294"/>
                    <a:pt x="7370" y="3147"/>
                    <a:pt x="7342" y="3035"/>
                  </a:cubicBezTo>
                  <a:close/>
                  <a:moveTo>
                    <a:pt x="8335" y="3643"/>
                  </a:moveTo>
                  <a:cubicBezTo>
                    <a:pt x="8510" y="3706"/>
                    <a:pt x="8713" y="3790"/>
                    <a:pt x="8915" y="3790"/>
                  </a:cubicBezTo>
                  <a:cubicBezTo>
                    <a:pt x="9006" y="3790"/>
                    <a:pt x="9090" y="3762"/>
                    <a:pt x="9181" y="3762"/>
                  </a:cubicBezTo>
                  <a:cubicBezTo>
                    <a:pt x="9237" y="3762"/>
                    <a:pt x="9293" y="3762"/>
                    <a:pt x="9356" y="3790"/>
                  </a:cubicBezTo>
                  <a:cubicBezTo>
                    <a:pt x="9412" y="3846"/>
                    <a:pt x="9412" y="3790"/>
                    <a:pt x="9384" y="3881"/>
                  </a:cubicBezTo>
                  <a:cubicBezTo>
                    <a:pt x="9328" y="3965"/>
                    <a:pt x="9153" y="4021"/>
                    <a:pt x="9062" y="4084"/>
                  </a:cubicBezTo>
                  <a:cubicBezTo>
                    <a:pt x="8859" y="4168"/>
                    <a:pt x="8657" y="4196"/>
                    <a:pt x="8419" y="4231"/>
                  </a:cubicBezTo>
                  <a:cubicBezTo>
                    <a:pt x="8391" y="4140"/>
                    <a:pt x="8391" y="4056"/>
                    <a:pt x="8363" y="3965"/>
                  </a:cubicBezTo>
                  <a:cubicBezTo>
                    <a:pt x="8335" y="3881"/>
                    <a:pt x="8335" y="3734"/>
                    <a:pt x="8307" y="3643"/>
                  </a:cubicBezTo>
                  <a:close/>
                  <a:moveTo>
                    <a:pt x="7720" y="4140"/>
                  </a:moveTo>
                  <a:cubicBezTo>
                    <a:pt x="7811" y="4231"/>
                    <a:pt x="7957" y="4342"/>
                    <a:pt x="7985" y="4342"/>
                  </a:cubicBezTo>
                  <a:cubicBezTo>
                    <a:pt x="7957" y="4342"/>
                    <a:pt x="7957" y="4370"/>
                    <a:pt x="7957" y="4405"/>
                  </a:cubicBezTo>
                  <a:cubicBezTo>
                    <a:pt x="7957" y="4405"/>
                    <a:pt x="7930" y="4405"/>
                    <a:pt x="7930" y="4433"/>
                  </a:cubicBezTo>
                  <a:cubicBezTo>
                    <a:pt x="7839" y="4461"/>
                    <a:pt x="7755" y="4517"/>
                    <a:pt x="7664" y="4580"/>
                  </a:cubicBezTo>
                  <a:cubicBezTo>
                    <a:pt x="7692" y="4433"/>
                    <a:pt x="7692" y="4286"/>
                    <a:pt x="7720" y="4140"/>
                  </a:cubicBezTo>
                  <a:close/>
                  <a:moveTo>
                    <a:pt x="7095" y="4261"/>
                  </a:moveTo>
                  <a:cubicBezTo>
                    <a:pt x="7103" y="4261"/>
                    <a:pt x="7109" y="4284"/>
                    <a:pt x="7139" y="4314"/>
                  </a:cubicBezTo>
                  <a:cubicBezTo>
                    <a:pt x="7258" y="4433"/>
                    <a:pt x="7342" y="4580"/>
                    <a:pt x="7433" y="4692"/>
                  </a:cubicBezTo>
                  <a:cubicBezTo>
                    <a:pt x="7370" y="4692"/>
                    <a:pt x="7342" y="4720"/>
                    <a:pt x="7314" y="4720"/>
                  </a:cubicBezTo>
                  <a:cubicBezTo>
                    <a:pt x="7195" y="4783"/>
                    <a:pt x="7083" y="4811"/>
                    <a:pt x="6965" y="4811"/>
                  </a:cubicBezTo>
                  <a:cubicBezTo>
                    <a:pt x="6993" y="4720"/>
                    <a:pt x="6993" y="4580"/>
                    <a:pt x="7020" y="4461"/>
                  </a:cubicBezTo>
                  <a:cubicBezTo>
                    <a:pt x="7020" y="4433"/>
                    <a:pt x="7020" y="4342"/>
                    <a:pt x="7055" y="4314"/>
                  </a:cubicBezTo>
                  <a:cubicBezTo>
                    <a:pt x="7081" y="4277"/>
                    <a:pt x="7089" y="4261"/>
                    <a:pt x="7095" y="4261"/>
                  </a:cubicBezTo>
                  <a:close/>
                  <a:moveTo>
                    <a:pt x="6468" y="4286"/>
                  </a:moveTo>
                  <a:cubicBezTo>
                    <a:pt x="6531" y="4370"/>
                    <a:pt x="6587" y="4517"/>
                    <a:pt x="6615" y="4580"/>
                  </a:cubicBezTo>
                  <a:cubicBezTo>
                    <a:pt x="6643" y="4692"/>
                    <a:pt x="6671" y="4783"/>
                    <a:pt x="6706" y="4839"/>
                  </a:cubicBezTo>
                  <a:cubicBezTo>
                    <a:pt x="6671" y="4867"/>
                    <a:pt x="6615" y="4867"/>
                    <a:pt x="6559" y="4867"/>
                  </a:cubicBezTo>
                  <a:lnTo>
                    <a:pt x="6468" y="4867"/>
                  </a:lnTo>
                  <a:cubicBezTo>
                    <a:pt x="6440" y="4867"/>
                    <a:pt x="6384" y="4839"/>
                    <a:pt x="6356" y="4839"/>
                  </a:cubicBezTo>
                  <a:cubicBezTo>
                    <a:pt x="6384" y="4636"/>
                    <a:pt x="6412" y="4461"/>
                    <a:pt x="6468" y="4286"/>
                  </a:cubicBezTo>
                  <a:close/>
                  <a:moveTo>
                    <a:pt x="5857" y="4403"/>
                  </a:moveTo>
                  <a:cubicBezTo>
                    <a:pt x="5891" y="4403"/>
                    <a:pt x="5927" y="4440"/>
                    <a:pt x="5972" y="4517"/>
                  </a:cubicBezTo>
                  <a:cubicBezTo>
                    <a:pt x="6007" y="4580"/>
                    <a:pt x="6007" y="4636"/>
                    <a:pt x="6035" y="4664"/>
                  </a:cubicBezTo>
                  <a:cubicBezTo>
                    <a:pt x="6063" y="4720"/>
                    <a:pt x="6091" y="4783"/>
                    <a:pt x="6118" y="4811"/>
                  </a:cubicBezTo>
                  <a:cubicBezTo>
                    <a:pt x="5972" y="4839"/>
                    <a:pt x="5832" y="4895"/>
                    <a:pt x="5685" y="4958"/>
                  </a:cubicBezTo>
                  <a:cubicBezTo>
                    <a:pt x="5741" y="4811"/>
                    <a:pt x="5713" y="4636"/>
                    <a:pt x="5769" y="4489"/>
                  </a:cubicBezTo>
                  <a:cubicBezTo>
                    <a:pt x="5799" y="4433"/>
                    <a:pt x="5827" y="4403"/>
                    <a:pt x="5857" y="4403"/>
                  </a:cubicBezTo>
                  <a:close/>
                  <a:moveTo>
                    <a:pt x="13432" y="6643"/>
                  </a:moveTo>
                  <a:lnTo>
                    <a:pt x="13432" y="6678"/>
                  </a:lnTo>
                  <a:cubicBezTo>
                    <a:pt x="13460" y="6706"/>
                    <a:pt x="13460" y="6762"/>
                    <a:pt x="13460" y="6790"/>
                  </a:cubicBezTo>
                  <a:cubicBezTo>
                    <a:pt x="13488" y="6881"/>
                    <a:pt x="13523" y="6965"/>
                    <a:pt x="13523" y="7055"/>
                  </a:cubicBezTo>
                  <a:cubicBezTo>
                    <a:pt x="13579" y="7286"/>
                    <a:pt x="13635" y="7489"/>
                    <a:pt x="13726" y="7727"/>
                  </a:cubicBezTo>
                  <a:cubicBezTo>
                    <a:pt x="13743" y="7759"/>
                    <a:pt x="13778" y="7773"/>
                    <a:pt x="13817" y="7773"/>
                  </a:cubicBezTo>
                  <a:cubicBezTo>
                    <a:pt x="13845" y="7773"/>
                    <a:pt x="13875" y="7766"/>
                    <a:pt x="13901" y="7755"/>
                  </a:cubicBezTo>
                  <a:cubicBezTo>
                    <a:pt x="14048" y="7664"/>
                    <a:pt x="14160" y="7552"/>
                    <a:pt x="14307" y="7461"/>
                  </a:cubicBezTo>
                  <a:cubicBezTo>
                    <a:pt x="14361" y="7427"/>
                    <a:pt x="14393" y="7381"/>
                    <a:pt x="14410" y="7381"/>
                  </a:cubicBezTo>
                  <a:cubicBezTo>
                    <a:pt x="14421" y="7381"/>
                    <a:pt x="14425" y="7402"/>
                    <a:pt x="14425" y="7461"/>
                  </a:cubicBezTo>
                  <a:lnTo>
                    <a:pt x="14425" y="7692"/>
                  </a:lnTo>
                  <a:cubicBezTo>
                    <a:pt x="14453" y="7985"/>
                    <a:pt x="14572" y="8307"/>
                    <a:pt x="14600" y="8629"/>
                  </a:cubicBezTo>
                  <a:cubicBezTo>
                    <a:pt x="14628" y="8629"/>
                    <a:pt x="14628" y="8629"/>
                    <a:pt x="14628" y="8657"/>
                  </a:cubicBezTo>
                  <a:cubicBezTo>
                    <a:pt x="14537" y="8741"/>
                    <a:pt x="14481" y="8859"/>
                    <a:pt x="14397" y="8950"/>
                  </a:cubicBezTo>
                  <a:cubicBezTo>
                    <a:pt x="14362" y="8978"/>
                    <a:pt x="14335" y="9006"/>
                    <a:pt x="14335" y="9034"/>
                  </a:cubicBezTo>
                  <a:cubicBezTo>
                    <a:pt x="14307" y="8978"/>
                    <a:pt x="14279" y="8915"/>
                    <a:pt x="14251" y="8859"/>
                  </a:cubicBezTo>
                  <a:cubicBezTo>
                    <a:pt x="14223" y="8776"/>
                    <a:pt x="14188" y="8685"/>
                    <a:pt x="14160" y="8601"/>
                  </a:cubicBezTo>
                  <a:cubicBezTo>
                    <a:pt x="14104" y="8391"/>
                    <a:pt x="14076" y="8216"/>
                    <a:pt x="13985" y="8013"/>
                  </a:cubicBezTo>
                  <a:cubicBezTo>
                    <a:pt x="13967" y="7959"/>
                    <a:pt x="13925" y="7928"/>
                    <a:pt x="13881" y="7928"/>
                  </a:cubicBezTo>
                  <a:cubicBezTo>
                    <a:pt x="13857" y="7928"/>
                    <a:pt x="13832" y="7938"/>
                    <a:pt x="13810" y="7957"/>
                  </a:cubicBezTo>
                  <a:cubicBezTo>
                    <a:pt x="13698" y="8076"/>
                    <a:pt x="13635" y="8188"/>
                    <a:pt x="13579" y="8335"/>
                  </a:cubicBezTo>
                  <a:cubicBezTo>
                    <a:pt x="13488" y="8510"/>
                    <a:pt x="13405" y="8685"/>
                    <a:pt x="13286" y="8887"/>
                  </a:cubicBezTo>
                  <a:cubicBezTo>
                    <a:pt x="13139" y="8831"/>
                    <a:pt x="13027" y="8685"/>
                    <a:pt x="12908" y="8538"/>
                  </a:cubicBezTo>
                  <a:cubicBezTo>
                    <a:pt x="12852" y="8426"/>
                    <a:pt x="12789" y="8307"/>
                    <a:pt x="12733" y="8251"/>
                  </a:cubicBezTo>
                  <a:cubicBezTo>
                    <a:pt x="12649" y="8104"/>
                    <a:pt x="12530" y="7957"/>
                    <a:pt x="12475" y="7783"/>
                  </a:cubicBezTo>
                  <a:cubicBezTo>
                    <a:pt x="12440" y="7692"/>
                    <a:pt x="12440" y="7580"/>
                    <a:pt x="12475" y="7489"/>
                  </a:cubicBezTo>
                  <a:cubicBezTo>
                    <a:pt x="12586" y="7405"/>
                    <a:pt x="12705" y="7286"/>
                    <a:pt x="12824" y="7167"/>
                  </a:cubicBezTo>
                  <a:cubicBezTo>
                    <a:pt x="12936" y="7083"/>
                    <a:pt x="13055" y="6993"/>
                    <a:pt x="13174" y="6909"/>
                  </a:cubicBezTo>
                  <a:cubicBezTo>
                    <a:pt x="13202" y="6853"/>
                    <a:pt x="13258" y="6790"/>
                    <a:pt x="13349" y="6734"/>
                  </a:cubicBezTo>
                  <a:cubicBezTo>
                    <a:pt x="13349" y="6734"/>
                    <a:pt x="13405" y="6678"/>
                    <a:pt x="13432" y="6643"/>
                  </a:cubicBezTo>
                  <a:close/>
                  <a:moveTo>
                    <a:pt x="7775" y="6389"/>
                  </a:moveTo>
                  <a:cubicBezTo>
                    <a:pt x="7788" y="6389"/>
                    <a:pt x="7803" y="6405"/>
                    <a:pt x="7839" y="6440"/>
                  </a:cubicBezTo>
                  <a:cubicBezTo>
                    <a:pt x="7930" y="6503"/>
                    <a:pt x="7985" y="6615"/>
                    <a:pt x="8069" y="6706"/>
                  </a:cubicBezTo>
                  <a:cubicBezTo>
                    <a:pt x="7985" y="6762"/>
                    <a:pt x="7930" y="6853"/>
                    <a:pt x="7867" y="6909"/>
                  </a:cubicBezTo>
                  <a:cubicBezTo>
                    <a:pt x="7720" y="7083"/>
                    <a:pt x="7580" y="7167"/>
                    <a:pt x="7405" y="7314"/>
                  </a:cubicBezTo>
                  <a:cubicBezTo>
                    <a:pt x="7258" y="7433"/>
                    <a:pt x="7055" y="7517"/>
                    <a:pt x="6881" y="7636"/>
                  </a:cubicBezTo>
                  <a:cubicBezTo>
                    <a:pt x="6734" y="7783"/>
                    <a:pt x="6643" y="8013"/>
                    <a:pt x="6559" y="8188"/>
                  </a:cubicBezTo>
                  <a:cubicBezTo>
                    <a:pt x="6384" y="8510"/>
                    <a:pt x="6265" y="8859"/>
                    <a:pt x="6265" y="9237"/>
                  </a:cubicBezTo>
                  <a:cubicBezTo>
                    <a:pt x="6181" y="9125"/>
                    <a:pt x="6118" y="9006"/>
                    <a:pt x="6063" y="8887"/>
                  </a:cubicBezTo>
                  <a:cubicBezTo>
                    <a:pt x="6007" y="8776"/>
                    <a:pt x="5860" y="8601"/>
                    <a:pt x="5713" y="8454"/>
                  </a:cubicBezTo>
                  <a:lnTo>
                    <a:pt x="5741" y="8426"/>
                  </a:lnTo>
                  <a:cubicBezTo>
                    <a:pt x="5797" y="8216"/>
                    <a:pt x="5944" y="8041"/>
                    <a:pt x="6007" y="7839"/>
                  </a:cubicBezTo>
                  <a:cubicBezTo>
                    <a:pt x="6091" y="7608"/>
                    <a:pt x="6181" y="7405"/>
                    <a:pt x="6265" y="7167"/>
                  </a:cubicBezTo>
                  <a:cubicBezTo>
                    <a:pt x="6292" y="7088"/>
                    <a:pt x="6374" y="6878"/>
                    <a:pt x="6430" y="6878"/>
                  </a:cubicBezTo>
                  <a:cubicBezTo>
                    <a:pt x="6434" y="6878"/>
                    <a:pt x="6437" y="6879"/>
                    <a:pt x="6440" y="6881"/>
                  </a:cubicBezTo>
                  <a:cubicBezTo>
                    <a:pt x="6468" y="6881"/>
                    <a:pt x="6587" y="7055"/>
                    <a:pt x="6615" y="7111"/>
                  </a:cubicBezTo>
                  <a:cubicBezTo>
                    <a:pt x="6671" y="7167"/>
                    <a:pt x="6706" y="7230"/>
                    <a:pt x="6762" y="7286"/>
                  </a:cubicBezTo>
                  <a:cubicBezTo>
                    <a:pt x="6797" y="7303"/>
                    <a:pt x="6828" y="7309"/>
                    <a:pt x="6858" y="7309"/>
                  </a:cubicBezTo>
                  <a:cubicBezTo>
                    <a:pt x="6930" y="7309"/>
                    <a:pt x="6991" y="7270"/>
                    <a:pt x="7055" y="7230"/>
                  </a:cubicBezTo>
                  <a:cubicBezTo>
                    <a:pt x="7167" y="7055"/>
                    <a:pt x="7286" y="6909"/>
                    <a:pt x="7433" y="6734"/>
                  </a:cubicBezTo>
                  <a:cubicBezTo>
                    <a:pt x="7545" y="6678"/>
                    <a:pt x="7636" y="6587"/>
                    <a:pt x="7692" y="6468"/>
                  </a:cubicBezTo>
                  <a:cubicBezTo>
                    <a:pt x="7745" y="6419"/>
                    <a:pt x="7757" y="6389"/>
                    <a:pt x="7775" y="6389"/>
                  </a:cubicBezTo>
                  <a:close/>
                  <a:moveTo>
                    <a:pt x="7787" y="8776"/>
                  </a:moveTo>
                  <a:cubicBezTo>
                    <a:pt x="7869" y="8776"/>
                    <a:pt x="7940" y="8812"/>
                    <a:pt x="8041" y="8831"/>
                  </a:cubicBezTo>
                  <a:cubicBezTo>
                    <a:pt x="8041" y="8978"/>
                    <a:pt x="8188" y="9090"/>
                    <a:pt x="8132" y="9181"/>
                  </a:cubicBezTo>
                  <a:cubicBezTo>
                    <a:pt x="8104" y="9181"/>
                    <a:pt x="8104" y="9209"/>
                    <a:pt x="8104" y="9209"/>
                  </a:cubicBezTo>
                  <a:lnTo>
                    <a:pt x="8069" y="9209"/>
                  </a:lnTo>
                  <a:cubicBezTo>
                    <a:pt x="7968" y="9181"/>
                    <a:pt x="7867" y="9167"/>
                    <a:pt x="7769" y="9167"/>
                  </a:cubicBezTo>
                  <a:cubicBezTo>
                    <a:pt x="7671" y="9167"/>
                    <a:pt x="7576" y="9181"/>
                    <a:pt x="7489" y="9209"/>
                  </a:cubicBezTo>
                  <a:lnTo>
                    <a:pt x="7370" y="9209"/>
                  </a:lnTo>
                  <a:cubicBezTo>
                    <a:pt x="7258" y="9209"/>
                    <a:pt x="7139" y="9209"/>
                    <a:pt x="7055" y="9237"/>
                  </a:cubicBezTo>
                  <a:cubicBezTo>
                    <a:pt x="7139" y="9125"/>
                    <a:pt x="7286" y="9006"/>
                    <a:pt x="7405" y="8915"/>
                  </a:cubicBezTo>
                  <a:cubicBezTo>
                    <a:pt x="7489" y="8859"/>
                    <a:pt x="7580" y="8804"/>
                    <a:pt x="7664" y="8804"/>
                  </a:cubicBezTo>
                  <a:cubicBezTo>
                    <a:pt x="7710" y="8784"/>
                    <a:pt x="7749" y="8776"/>
                    <a:pt x="7787" y="8776"/>
                  </a:cubicBezTo>
                  <a:close/>
                  <a:moveTo>
                    <a:pt x="7957" y="9356"/>
                  </a:moveTo>
                  <a:cubicBezTo>
                    <a:pt x="7957" y="9440"/>
                    <a:pt x="7985" y="9503"/>
                    <a:pt x="7930" y="9559"/>
                  </a:cubicBezTo>
                  <a:cubicBezTo>
                    <a:pt x="7895" y="9587"/>
                    <a:pt x="7867" y="9615"/>
                    <a:pt x="7839" y="9650"/>
                  </a:cubicBezTo>
                  <a:cubicBezTo>
                    <a:pt x="7781" y="9620"/>
                    <a:pt x="7720" y="9606"/>
                    <a:pt x="7659" y="9606"/>
                  </a:cubicBezTo>
                  <a:cubicBezTo>
                    <a:pt x="7536" y="9606"/>
                    <a:pt x="7413" y="9663"/>
                    <a:pt x="7314" y="9761"/>
                  </a:cubicBezTo>
                  <a:cubicBezTo>
                    <a:pt x="7195" y="9789"/>
                    <a:pt x="7020" y="9908"/>
                    <a:pt x="6909" y="9999"/>
                  </a:cubicBezTo>
                  <a:cubicBezTo>
                    <a:pt x="6937" y="9908"/>
                    <a:pt x="6965" y="9789"/>
                    <a:pt x="6993" y="9761"/>
                  </a:cubicBezTo>
                  <a:cubicBezTo>
                    <a:pt x="7055" y="9615"/>
                    <a:pt x="7230" y="9503"/>
                    <a:pt x="7370" y="9440"/>
                  </a:cubicBezTo>
                  <a:cubicBezTo>
                    <a:pt x="7463" y="9387"/>
                    <a:pt x="7556" y="9367"/>
                    <a:pt x="7657" y="9367"/>
                  </a:cubicBezTo>
                  <a:cubicBezTo>
                    <a:pt x="7714" y="9367"/>
                    <a:pt x="7775" y="9374"/>
                    <a:pt x="7839" y="9384"/>
                  </a:cubicBezTo>
                  <a:cubicBezTo>
                    <a:pt x="7895" y="9384"/>
                    <a:pt x="7930" y="9384"/>
                    <a:pt x="7957" y="9356"/>
                  </a:cubicBezTo>
                  <a:close/>
                  <a:moveTo>
                    <a:pt x="7755" y="9734"/>
                  </a:moveTo>
                  <a:lnTo>
                    <a:pt x="7755" y="9852"/>
                  </a:lnTo>
                  <a:cubicBezTo>
                    <a:pt x="7755" y="9936"/>
                    <a:pt x="7783" y="10027"/>
                    <a:pt x="7839" y="10083"/>
                  </a:cubicBezTo>
                  <a:cubicBezTo>
                    <a:pt x="7819" y="10079"/>
                    <a:pt x="7798" y="10078"/>
                    <a:pt x="7777" y="10078"/>
                  </a:cubicBezTo>
                  <a:cubicBezTo>
                    <a:pt x="7639" y="10078"/>
                    <a:pt x="7473" y="10151"/>
                    <a:pt x="7370" y="10230"/>
                  </a:cubicBezTo>
                  <a:cubicBezTo>
                    <a:pt x="7230" y="10314"/>
                    <a:pt x="7195" y="10524"/>
                    <a:pt x="7083" y="10663"/>
                  </a:cubicBezTo>
                  <a:cubicBezTo>
                    <a:pt x="7020" y="10489"/>
                    <a:pt x="7258" y="10139"/>
                    <a:pt x="7314" y="10027"/>
                  </a:cubicBezTo>
                  <a:cubicBezTo>
                    <a:pt x="7370" y="9908"/>
                    <a:pt x="7461" y="9824"/>
                    <a:pt x="7608" y="9789"/>
                  </a:cubicBezTo>
                  <a:cubicBezTo>
                    <a:pt x="7636" y="9761"/>
                    <a:pt x="7692" y="9761"/>
                    <a:pt x="7755" y="9734"/>
                  </a:cubicBezTo>
                  <a:close/>
                  <a:moveTo>
                    <a:pt x="7930" y="10174"/>
                  </a:moveTo>
                  <a:cubicBezTo>
                    <a:pt x="7930" y="10202"/>
                    <a:pt x="7930" y="10202"/>
                    <a:pt x="7957" y="10202"/>
                  </a:cubicBezTo>
                  <a:cubicBezTo>
                    <a:pt x="8013" y="10258"/>
                    <a:pt x="8104" y="10286"/>
                    <a:pt x="8188" y="10314"/>
                  </a:cubicBezTo>
                  <a:cubicBezTo>
                    <a:pt x="8104" y="10405"/>
                    <a:pt x="8013" y="10552"/>
                    <a:pt x="7957" y="10663"/>
                  </a:cubicBezTo>
                  <a:cubicBezTo>
                    <a:pt x="7839" y="10810"/>
                    <a:pt x="7783" y="10957"/>
                    <a:pt x="7692" y="11104"/>
                  </a:cubicBezTo>
                  <a:cubicBezTo>
                    <a:pt x="7664" y="11076"/>
                    <a:pt x="7664" y="11076"/>
                    <a:pt x="7636" y="11048"/>
                  </a:cubicBezTo>
                  <a:cubicBezTo>
                    <a:pt x="7608" y="10810"/>
                    <a:pt x="7608" y="10552"/>
                    <a:pt x="7433" y="10433"/>
                  </a:cubicBezTo>
                  <a:cubicBezTo>
                    <a:pt x="7580" y="10314"/>
                    <a:pt x="7755" y="10349"/>
                    <a:pt x="7895" y="10230"/>
                  </a:cubicBezTo>
                  <a:cubicBezTo>
                    <a:pt x="7930" y="10230"/>
                    <a:pt x="7930" y="10202"/>
                    <a:pt x="7930" y="10174"/>
                  </a:cubicBezTo>
                  <a:close/>
                  <a:moveTo>
                    <a:pt x="6719" y="259"/>
                  </a:moveTo>
                  <a:cubicBezTo>
                    <a:pt x="6879" y="259"/>
                    <a:pt x="7023" y="310"/>
                    <a:pt x="7167" y="385"/>
                  </a:cubicBezTo>
                  <a:cubicBezTo>
                    <a:pt x="7489" y="525"/>
                    <a:pt x="7839" y="497"/>
                    <a:pt x="8160" y="588"/>
                  </a:cubicBezTo>
                  <a:cubicBezTo>
                    <a:pt x="8510" y="699"/>
                    <a:pt x="8859" y="818"/>
                    <a:pt x="9237" y="909"/>
                  </a:cubicBezTo>
                  <a:cubicBezTo>
                    <a:pt x="9519" y="958"/>
                    <a:pt x="9822" y="1055"/>
                    <a:pt x="10109" y="1055"/>
                  </a:cubicBezTo>
                  <a:cubicBezTo>
                    <a:pt x="10149" y="1055"/>
                    <a:pt x="10190" y="1053"/>
                    <a:pt x="10230" y="1049"/>
                  </a:cubicBezTo>
                  <a:cubicBezTo>
                    <a:pt x="10405" y="1021"/>
                    <a:pt x="10552" y="993"/>
                    <a:pt x="10691" y="965"/>
                  </a:cubicBezTo>
                  <a:cubicBezTo>
                    <a:pt x="10712" y="961"/>
                    <a:pt x="10732" y="959"/>
                    <a:pt x="10753" y="959"/>
                  </a:cubicBezTo>
                  <a:cubicBezTo>
                    <a:pt x="10879" y="959"/>
                    <a:pt x="11006" y="1025"/>
                    <a:pt x="11132" y="1049"/>
                  </a:cubicBezTo>
                  <a:cubicBezTo>
                    <a:pt x="11279" y="1084"/>
                    <a:pt x="11454" y="1140"/>
                    <a:pt x="11600" y="1224"/>
                  </a:cubicBezTo>
                  <a:cubicBezTo>
                    <a:pt x="11740" y="1343"/>
                    <a:pt x="11859" y="1490"/>
                    <a:pt x="11978" y="1636"/>
                  </a:cubicBezTo>
                  <a:cubicBezTo>
                    <a:pt x="12209" y="1895"/>
                    <a:pt x="12384" y="2189"/>
                    <a:pt x="12586" y="2447"/>
                  </a:cubicBezTo>
                  <a:cubicBezTo>
                    <a:pt x="12789" y="2741"/>
                    <a:pt x="13027" y="3035"/>
                    <a:pt x="13139" y="3384"/>
                  </a:cubicBezTo>
                  <a:cubicBezTo>
                    <a:pt x="13258" y="3762"/>
                    <a:pt x="13286" y="4231"/>
                    <a:pt x="13286" y="4608"/>
                  </a:cubicBezTo>
                  <a:cubicBezTo>
                    <a:pt x="13286" y="5014"/>
                    <a:pt x="13111" y="5363"/>
                    <a:pt x="12964" y="5741"/>
                  </a:cubicBezTo>
                  <a:cubicBezTo>
                    <a:pt x="12789" y="6090"/>
                    <a:pt x="12586" y="6440"/>
                    <a:pt x="12475" y="6818"/>
                  </a:cubicBezTo>
                  <a:cubicBezTo>
                    <a:pt x="12356" y="7167"/>
                    <a:pt x="12125" y="7461"/>
                    <a:pt x="12265" y="7839"/>
                  </a:cubicBezTo>
                  <a:cubicBezTo>
                    <a:pt x="12356" y="8104"/>
                    <a:pt x="12530" y="8279"/>
                    <a:pt x="12677" y="8482"/>
                  </a:cubicBezTo>
                  <a:cubicBezTo>
                    <a:pt x="12705" y="8566"/>
                    <a:pt x="12733" y="8629"/>
                    <a:pt x="12761" y="8713"/>
                  </a:cubicBezTo>
                  <a:cubicBezTo>
                    <a:pt x="12880" y="8859"/>
                    <a:pt x="13027" y="9006"/>
                    <a:pt x="13202" y="9090"/>
                  </a:cubicBezTo>
                  <a:cubicBezTo>
                    <a:pt x="13139" y="9209"/>
                    <a:pt x="13083" y="9300"/>
                    <a:pt x="13027" y="9412"/>
                  </a:cubicBezTo>
                  <a:cubicBezTo>
                    <a:pt x="12999" y="9531"/>
                    <a:pt x="12936" y="9615"/>
                    <a:pt x="12908" y="9734"/>
                  </a:cubicBezTo>
                  <a:cubicBezTo>
                    <a:pt x="12908" y="9761"/>
                    <a:pt x="12880" y="9824"/>
                    <a:pt x="12852" y="9880"/>
                  </a:cubicBezTo>
                  <a:cubicBezTo>
                    <a:pt x="12761" y="9678"/>
                    <a:pt x="12677" y="9503"/>
                    <a:pt x="12614" y="9300"/>
                  </a:cubicBezTo>
                  <a:cubicBezTo>
                    <a:pt x="12558" y="9125"/>
                    <a:pt x="12503" y="8978"/>
                    <a:pt x="12384" y="8831"/>
                  </a:cubicBezTo>
                  <a:cubicBezTo>
                    <a:pt x="12316" y="8710"/>
                    <a:pt x="12237" y="8651"/>
                    <a:pt x="12160" y="8651"/>
                  </a:cubicBezTo>
                  <a:cubicBezTo>
                    <a:pt x="12068" y="8651"/>
                    <a:pt x="11979" y="8732"/>
                    <a:pt x="11915" y="8887"/>
                  </a:cubicBezTo>
                  <a:cubicBezTo>
                    <a:pt x="11803" y="9265"/>
                    <a:pt x="11684" y="9678"/>
                    <a:pt x="11482" y="10027"/>
                  </a:cubicBezTo>
                  <a:cubicBezTo>
                    <a:pt x="11307" y="10405"/>
                    <a:pt x="11188" y="10754"/>
                    <a:pt x="11041" y="11160"/>
                  </a:cubicBezTo>
                  <a:cubicBezTo>
                    <a:pt x="10985" y="11335"/>
                    <a:pt x="10929" y="11538"/>
                    <a:pt x="10810" y="11684"/>
                  </a:cubicBezTo>
                  <a:cubicBezTo>
                    <a:pt x="10810" y="11684"/>
                    <a:pt x="10782" y="11656"/>
                    <a:pt x="10754" y="11656"/>
                  </a:cubicBezTo>
                  <a:cubicBezTo>
                    <a:pt x="10726" y="11600"/>
                    <a:pt x="10691" y="11572"/>
                    <a:pt x="10664" y="11510"/>
                  </a:cubicBezTo>
                  <a:cubicBezTo>
                    <a:pt x="10608" y="11454"/>
                    <a:pt x="10552" y="11363"/>
                    <a:pt x="10489" y="11279"/>
                  </a:cubicBezTo>
                  <a:cubicBezTo>
                    <a:pt x="10314" y="11013"/>
                    <a:pt x="10167" y="10726"/>
                    <a:pt x="9964" y="10489"/>
                  </a:cubicBezTo>
                  <a:cubicBezTo>
                    <a:pt x="10055" y="10461"/>
                    <a:pt x="10139" y="10461"/>
                    <a:pt x="10230" y="10405"/>
                  </a:cubicBezTo>
                  <a:cubicBezTo>
                    <a:pt x="10461" y="10314"/>
                    <a:pt x="10580" y="10202"/>
                    <a:pt x="10754" y="10027"/>
                  </a:cubicBezTo>
                  <a:cubicBezTo>
                    <a:pt x="10929" y="9880"/>
                    <a:pt x="11076" y="9706"/>
                    <a:pt x="11160" y="9503"/>
                  </a:cubicBezTo>
                  <a:cubicBezTo>
                    <a:pt x="11363" y="9034"/>
                    <a:pt x="11538" y="8601"/>
                    <a:pt x="11391" y="8132"/>
                  </a:cubicBezTo>
                  <a:cubicBezTo>
                    <a:pt x="11377" y="8087"/>
                    <a:pt x="11333" y="8064"/>
                    <a:pt x="11293" y="8064"/>
                  </a:cubicBezTo>
                  <a:cubicBezTo>
                    <a:pt x="11253" y="8064"/>
                    <a:pt x="11216" y="8087"/>
                    <a:pt x="11216" y="8132"/>
                  </a:cubicBezTo>
                  <a:cubicBezTo>
                    <a:pt x="11279" y="8887"/>
                    <a:pt x="10929" y="9587"/>
                    <a:pt x="10377" y="10055"/>
                  </a:cubicBezTo>
                  <a:cubicBezTo>
                    <a:pt x="10230" y="10202"/>
                    <a:pt x="10055" y="10230"/>
                    <a:pt x="9852" y="10258"/>
                  </a:cubicBezTo>
                  <a:cubicBezTo>
                    <a:pt x="9643" y="10286"/>
                    <a:pt x="9440" y="10349"/>
                    <a:pt x="9209" y="10377"/>
                  </a:cubicBezTo>
                  <a:cubicBezTo>
                    <a:pt x="9034" y="10377"/>
                    <a:pt x="8832" y="10377"/>
                    <a:pt x="8657" y="10286"/>
                  </a:cubicBezTo>
                  <a:cubicBezTo>
                    <a:pt x="8510" y="10230"/>
                    <a:pt x="8419" y="10139"/>
                    <a:pt x="8279" y="10111"/>
                  </a:cubicBezTo>
                  <a:cubicBezTo>
                    <a:pt x="8188" y="10083"/>
                    <a:pt x="8069" y="10083"/>
                    <a:pt x="8013" y="9999"/>
                  </a:cubicBezTo>
                  <a:cubicBezTo>
                    <a:pt x="7957" y="9908"/>
                    <a:pt x="7985" y="9789"/>
                    <a:pt x="8069" y="9706"/>
                  </a:cubicBezTo>
                  <a:cubicBezTo>
                    <a:pt x="8104" y="9678"/>
                    <a:pt x="8132" y="9650"/>
                    <a:pt x="8132" y="9615"/>
                  </a:cubicBezTo>
                  <a:cubicBezTo>
                    <a:pt x="8188" y="9559"/>
                    <a:pt x="8160" y="9503"/>
                    <a:pt x="8160" y="9440"/>
                  </a:cubicBezTo>
                  <a:cubicBezTo>
                    <a:pt x="8188" y="9328"/>
                    <a:pt x="8335" y="9328"/>
                    <a:pt x="8363" y="9237"/>
                  </a:cubicBezTo>
                  <a:cubicBezTo>
                    <a:pt x="8391" y="9125"/>
                    <a:pt x="8307" y="9034"/>
                    <a:pt x="8279" y="8915"/>
                  </a:cubicBezTo>
                  <a:cubicBezTo>
                    <a:pt x="8279" y="8845"/>
                    <a:pt x="8307" y="8820"/>
                    <a:pt x="8346" y="8820"/>
                  </a:cubicBezTo>
                  <a:cubicBezTo>
                    <a:pt x="8421" y="8820"/>
                    <a:pt x="8539" y="8909"/>
                    <a:pt x="8594" y="8950"/>
                  </a:cubicBezTo>
                  <a:cubicBezTo>
                    <a:pt x="8741" y="9034"/>
                    <a:pt x="8859" y="9125"/>
                    <a:pt x="8978" y="9209"/>
                  </a:cubicBezTo>
                  <a:cubicBezTo>
                    <a:pt x="9118" y="9265"/>
                    <a:pt x="9265" y="9356"/>
                    <a:pt x="9412" y="9412"/>
                  </a:cubicBezTo>
                  <a:cubicBezTo>
                    <a:pt x="9476" y="9431"/>
                    <a:pt x="9536" y="9454"/>
                    <a:pt x="9597" y="9454"/>
                  </a:cubicBezTo>
                  <a:cubicBezTo>
                    <a:pt x="9624" y="9454"/>
                    <a:pt x="9650" y="9450"/>
                    <a:pt x="9678" y="9440"/>
                  </a:cubicBezTo>
                  <a:cubicBezTo>
                    <a:pt x="9992" y="9300"/>
                    <a:pt x="9817" y="8859"/>
                    <a:pt x="9817" y="8601"/>
                  </a:cubicBezTo>
                  <a:cubicBezTo>
                    <a:pt x="9852" y="8363"/>
                    <a:pt x="9908" y="8160"/>
                    <a:pt x="10027" y="7957"/>
                  </a:cubicBezTo>
                  <a:cubicBezTo>
                    <a:pt x="10083" y="7811"/>
                    <a:pt x="10202" y="7517"/>
                    <a:pt x="10377" y="7517"/>
                  </a:cubicBezTo>
                  <a:cubicBezTo>
                    <a:pt x="10433" y="7517"/>
                    <a:pt x="10433" y="7433"/>
                    <a:pt x="10377" y="7433"/>
                  </a:cubicBezTo>
                  <a:cubicBezTo>
                    <a:pt x="10366" y="7432"/>
                    <a:pt x="10355" y="7431"/>
                    <a:pt x="10345" y="7431"/>
                  </a:cubicBezTo>
                  <a:cubicBezTo>
                    <a:pt x="10123" y="7431"/>
                    <a:pt x="9959" y="7701"/>
                    <a:pt x="9852" y="7902"/>
                  </a:cubicBezTo>
                  <a:cubicBezTo>
                    <a:pt x="9852" y="7867"/>
                    <a:pt x="9880" y="7839"/>
                    <a:pt x="9880" y="7783"/>
                  </a:cubicBezTo>
                  <a:cubicBezTo>
                    <a:pt x="9992" y="7552"/>
                    <a:pt x="10230" y="7342"/>
                    <a:pt x="10433" y="7202"/>
                  </a:cubicBezTo>
                  <a:cubicBezTo>
                    <a:pt x="10454" y="7154"/>
                    <a:pt x="10426" y="7093"/>
                    <a:pt x="10383" y="7093"/>
                  </a:cubicBezTo>
                  <a:cubicBezTo>
                    <a:pt x="10371" y="7093"/>
                    <a:pt x="10356" y="7098"/>
                    <a:pt x="10342" y="7111"/>
                  </a:cubicBezTo>
                  <a:cubicBezTo>
                    <a:pt x="10139" y="7230"/>
                    <a:pt x="9880" y="7433"/>
                    <a:pt x="9789" y="7664"/>
                  </a:cubicBezTo>
                  <a:cubicBezTo>
                    <a:pt x="9678" y="7929"/>
                    <a:pt x="9587" y="8216"/>
                    <a:pt x="9643" y="8482"/>
                  </a:cubicBezTo>
                  <a:lnTo>
                    <a:pt x="9643" y="8538"/>
                  </a:lnTo>
                  <a:cubicBezTo>
                    <a:pt x="9615" y="8685"/>
                    <a:pt x="9706" y="9209"/>
                    <a:pt x="9587" y="9209"/>
                  </a:cubicBezTo>
                  <a:cubicBezTo>
                    <a:pt x="9559" y="9209"/>
                    <a:pt x="9384" y="9125"/>
                    <a:pt x="9356" y="9090"/>
                  </a:cubicBezTo>
                  <a:cubicBezTo>
                    <a:pt x="9237" y="9062"/>
                    <a:pt x="9153" y="9006"/>
                    <a:pt x="9034" y="8950"/>
                  </a:cubicBezTo>
                  <a:cubicBezTo>
                    <a:pt x="8887" y="8859"/>
                    <a:pt x="8741" y="8741"/>
                    <a:pt x="8594" y="8657"/>
                  </a:cubicBezTo>
                  <a:cubicBezTo>
                    <a:pt x="8522" y="8628"/>
                    <a:pt x="8426" y="8605"/>
                    <a:pt x="8333" y="8605"/>
                  </a:cubicBezTo>
                  <a:cubicBezTo>
                    <a:pt x="8244" y="8605"/>
                    <a:pt x="8159" y="8626"/>
                    <a:pt x="8104" y="8685"/>
                  </a:cubicBezTo>
                  <a:lnTo>
                    <a:pt x="8104" y="8657"/>
                  </a:lnTo>
                  <a:cubicBezTo>
                    <a:pt x="8007" y="8604"/>
                    <a:pt x="7907" y="8582"/>
                    <a:pt x="7807" y="8582"/>
                  </a:cubicBezTo>
                  <a:cubicBezTo>
                    <a:pt x="7401" y="8582"/>
                    <a:pt x="6998" y="8962"/>
                    <a:pt x="6762" y="9265"/>
                  </a:cubicBezTo>
                  <a:cubicBezTo>
                    <a:pt x="6734" y="9328"/>
                    <a:pt x="6790" y="9412"/>
                    <a:pt x="6846" y="9412"/>
                  </a:cubicBezTo>
                  <a:lnTo>
                    <a:pt x="7083" y="9412"/>
                  </a:lnTo>
                  <a:cubicBezTo>
                    <a:pt x="6993" y="9503"/>
                    <a:pt x="6881" y="9615"/>
                    <a:pt x="6818" y="9734"/>
                  </a:cubicBezTo>
                  <a:cubicBezTo>
                    <a:pt x="6790" y="9789"/>
                    <a:pt x="6790" y="9852"/>
                    <a:pt x="6790" y="9908"/>
                  </a:cubicBezTo>
                  <a:cubicBezTo>
                    <a:pt x="6734" y="9880"/>
                    <a:pt x="6706" y="9852"/>
                    <a:pt x="6643" y="9789"/>
                  </a:cubicBezTo>
                  <a:cubicBezTo>
                    <a:pt x="6559" y="9706"/>
                    <a:pt x="6531" y="9615"/>
                    <a:pt x="6440" y="9531"/>
                  </a:cubicBezTo>
                  <a:cubicBezTo>
                    <a:pt x="6412" y="9503"/>
                    <a:pt x="6384" y="9440"/>
                    <a:pt x="6356" y="9384"/>
                  </a:cubicBezTo>
                  <a:cubicBezTo>
                    <a:pt x="6412" y="8950"/>
                    <a:pt x="6587" y="8510"/>
                    <a:pt x="6818" y="8104"/>
                  </a:cubicBezTo>
                  <a:cubicBezTo>
                    <a:pt x="6937" y="7867"/>
                    <a:pt x="7111" y="7755"/>
                    <a:pt x="7342" y="7608"/>
                  </a:cubicBezTo>
                  <a:cubicBezTo>
                    <a:pt x="7517" y="7517"/>
                    <a:pt x="7692" y="7433"/>
                    <a:pt x="7839" y="7314"/>
                  </a:cubicBezTo>
                  <a:cubicBezTo>
                    <a:pt x="7985" y="7202"/>
                    <a:pt x="8069" y="7027"/>
                    <a:pt x="8216" y="6881"/>
                  </a:cubicBezTo>
                  <a:cubicBezTo>
                    <a:pt x="8363" y="6762"/>
                    <a:pt x="8538" y="6678"/>
                    <a:pt x="8713" y="6559"/>
                  </a:cubicBezTo>
                  <a:cubicBezTo>
                    <a:pt x="9006" y="6384"/>
                    <a:pt x="9328" y="6118"/>
                    <a:pt x="9412" y="5804"/>
                  </a:cubicBezTo>
                  <a:cubicBezTo>
                    <a:pt x="9531" y="5888"/>
                    <a:pt x="9678" y="5944"/>
                    <a:pt x="9789" y="6007"/>
                  </a:cubicBezTo>
                  <a:cubicBezTo>
                    <a:pt x="9950" y="6070"/>
                    <a:pt x="10105" y="6095"/>
                    <a:pt x="10260" y="6095"/>
                  </a:cubicBezTo>
                  <a:cubicBezTo>
                    <a:pt x="10530" y="6095"/>
                    <a:pt x="10796" y="6019"/>
                    <a:pt x="11076" y="5944"/>
                  </a:cubicBezTo>
                  <a:cubicBezTo>
                    <a:pt x="11152" y="5944"/>
                    <a:pt x="11159" y="5799"/>
                    <a:pt x="11071" y="5799"/>
                  </a:cubicBezTo>
                  <a:cubicBezTo>
                    <a:pt x="11062" y="5799"/>
                    <a:pt x="11052" y="5801"/>
                    <a:pt x="11041" y="5804"/>
                  </a:cubicBezTo>
                  <a:cubicBezTo>
                    <a:pt x="10826" y="5823"/>
                    <a:pt x="10595" y="5868"/>
                    <a:pt x="10359" y="5868"/>
                  </a:cubicBezTo>
                  <a:cubicBezTo>
                    <a:pt x="10249" y="5868"/>
                    <a:pt x="10138" y="5858"/>
                    <a:pt x="10027" y="5832"/>
                  </a:cubicBezTo>
                  <a:cubicBezTo>
                    <a:pt x="9880" y="5804"/>
                    <a:pt x="9734" y="5741"/>
                    <a:pt x="9587" y="5657"/>
                  </a:cubicBezTo>
                  <a:cubicBezTo>
                    <a:pt x="9531" y="5594"/>
                    <a:pt x="9503" y="5566"/>
                    <a:pt x="9440" y="5510"/>
                  </a:cubicBezTo>
                  <a:lnTo>
                    <a:pt x="9468" y="5510"/>
                  </a:lnTo>
                  <a:cubicBezTo>
                    <a:pt x="9678" y="5510"/>
                    <a:pt x="9852" y="5454"/>
                    <a:pt x="10027" y="5391"/>
                  </a:cubicBezTo>
                  <a:cubicBezTo>
                    <a:pt x="10069" y="5405"/>
                    <a:pt x="10104" y="5412"/>
                    <a:pt x="10147" y="5412"/>
                  </a:cubicBezTo>
                  <a:cubicBezTo>
                    <a:pt x="10190" y="5412"/>
                    <a:pt x="10240" y="5405"/>
                    <a:pt x="10314" y="5391"/>
                  </a:cubicBezTo>
                  <a:cubicBezTo>
                    <a:pt x="10489" y="5335"/>
                    <a:pt x="10664" y="5244"/>
                    <a:pt x="10810" y="5161"/>
                  </a:cubicBezTo>
                  <a:cubicBezTo>
                    <a:pt x="10866" y="5133"/>
                    <a:pt x="10929" y="5105"/>
                    <a:pt x="10957" y="5070"/>
                  </a:cubicBezTo>
                  <a:lnTo>
                    <a:pt x="10985" y="5070"/>
                  </a:lnTo>
                  <a:cubicBezTo>
                    <a:pt x="11335" y="4867"/>
                    <a:pt x="11656" y="4664"/>
                    <a:pt x="11887" y="4342"/>
                  </a:cubicBezTo>
                  <a:cubicBezTo>
                    <a:pt x="11939" y="4297"/>
                    <a:pt x="11887" y="4251"/>
                    <a:pt x="11836" y="4251"/>
                  </a:cubicBezTo>
                  <a:cubicBezTo>
                    <a:pt x="11825" y="4251"/>
                    <a:pt x="11814" y="4253"/>
                    <a:pt x="11803" y="4258"/>
                  </a:cubicBezTo>
                  <a:cubicBezTo>
                    <a:pt x="11566" y="4517"/>
                    <a:pt x="11279" y="4720"/>
                    <a:pt x="10985" y="4895"/>
                  </a:cubicBezTo>
                  <a:cubicBezTo>
                    <a:pt x="10957" y="4895"/>
                    <a:pt x="10929" y="4930"/>
                    <a:pt x="10929" y="4930"/>
                  </a:cubicBezTo>
                  <a:lnTo>
                    <a:pt x="10901" y="4930"/>
                  </a:lnTo>
                  <a:cubicBezTo>
                    <a:pt x="10810" y="4958"/>
                    <a:pt x="10726" y="4986"/>
                    <a:pt x="10664" y="5042"/>
                  </a:cubicBezTo>
                  <a:cubicBezTo>
                    <a:pt x="10754" y="4930"/>
                    <a:pt x="10866" y="4839"/>
                    <a:pt x="10957" y="4692"/>
                  </a:cubicBezTo>
                  <a:cubicBezTo>
                    <a:pt x="11104" y="4461"/>
                    <a:pt x="11279" y="4231"/>
                    <a:pt x="11335" y="3937"/>
                  </a:cubicBezTo>
                  <a:cubicBezTo>
                    <a:pt x="11351" y="3885"/>
                    <a:pt x="11321" y="3853"/>
                    <a:pt x="11285" y="3853"/>
                  </a:cubicBezTo>
                  <a:cubicBezTo>
                    <a:pt x="11260" y="3853"/>
                    <a:pt x="11231" y="3870"/>
                    <a:pt x="11216" y="3909"/>
                  </a:cubicBezTo>
                  <a:cubicBezTo>
                    <a:pt x="11013" y="4405"/>
                    <a:pt x="10608" y="4867"/>
                    <a:pt x="10111" y="5105"/>
                  </a:cubicBezTo>
                  <a:cubicBezTo>
                    <a:pt x="9852" y="5216"/>
                    <a:pt x="9559" y="5279"/>
                    <a:pt x="9265" y="5279"/>
                  </a:cubicBezTo>
                  <a:cubicBezTo>
                    <a:pt x="9132" y="5279"/>
                    <a:pt x="8990" y="5263"/>
                    <a:pt x="8851" y="5263"/>
                  </a:cubicBezTo>
                  <a:cubicBezTo>
                    <a:pt x="8721" y="5263"/>
                    <a:pt x="8594" y="5278"/>
                    <a:pt x="8482" y="5335"/>
                  </a:cubicBezTo>
                  <a:cubicBezTo>
                    <a:pt x="8391" y="5363"/>
                    <a:pt x="8335" y="5419"/>
                    <a:pt x="8244" y="5482"/>
                  </a:cubicBezTo>
                  <a:cubicBezTo>
                    <a:pt x="8132" y="5594"/>
                    <a:pt x="8041" y="5629"/>
                    <a:pt x="7867" y="5657"/>
                  </a:cubicBezTo>
                  <a:cubicBezTo>
                    <a:pt x="7580" y="5657"/>
                    <a:pt x="7342" y="5713"/>
                    <a:pt x="7083" y="5769"/>
                  </a:cubicBezTo>
                  <a:cubicBezTo>
                    <a:pt x="6937" y="5804"/>
                    <a:pt x="6818" y="5832"/>
                    <a:pt x="6671" y="5860"/>
                  </a:cubicBezTo>
                  <a:cubicBezTo>
                    <a:pt x="6600" y="5883"/>
                    <a:pt x="6505" y="5952"/>
                    <a:pt x="6409" y="5952"/>
                  </a:cubicBezTo>
                  <a:cubicBezTo>
                    <a:pt x="6392" y="5952"/>
                    <a:pt x="6374" y="5949"/>
                    <a:pt x="6356" y="5944"/>
                  </a:cubicBezTo>
                  <a:cubicBezTo>
                    <a:pt x="6181" y="5944"/>
                    <a:pt x="6118" y="5832"/>
                    <a:pt x="6007" y="5713"/>
                  </a:cubicBezTo>
                  <a:cubicBezTo>
                    <a:pt x="5944" y="5657"/>
                    <a:pt x="5860" y="5629"/>
                    <a:pt x="5797" y="5538"/>
                  </a:cubicBezTo>
                  <a:lnTo>
                    <a:pt x="5888" y="5538"/>
                  </a:lnTo>
                  <a:cubicBezTo>
                    <a:pt x="5955" y="5523"/>
                    <a:pt x="6022" y="5518"/>
                    <a:pt x="6087" y="5518"/>
                  </a:cubicBezTo>
                  <a:cubicBezTo>
                    <a:pt x="6235" y="5518"/>
                    <a:pt x="6378" y="5544"/>
                    <a:pt x="6527" y="5544"/>
                  </a:cubicBezTo>
                  <a:cubicBezTo>
                    <a:pt x="6566" y="5544"/>
                    <a:pt x="6604" y="5542"/>
                    <a:pt x="6643" y="5538"/>
                  </a:cubicBezTo>
                  <a:cubicBezTo>
                    <a:pt x="6881" y="5510"/>
                    <a:pt x="7111" y="5391"/>
                    <a:pt x="7370" y="5363"/>
                  </a:cubicBezTo>
                  <a:cubicBezTo>
                    <a:pt x="7461" y="5363"/>
                    <a:pt x="7461" y="5216"/>
                    <a:pt x="7370" y="5216"/>
                  </a:cubicBezTo>
                  <a:cubicBezTo>
                    <a:pt x="7079" y="5216"/>
                    <a:pt x="6781" y="5366"/>
                    <a:pt x="6484" y="5366"/>
                  </a:cubicBezTo>
                  <a:cubicBezTo>
                    <a:pt x="6460" y="5366"/>
                    <a:pt x="6436" y="5365"/>
                    <a:pt x="6412" y="5363"/>
                  </a:cubicBezTo>
                  <a:cubicBezTo>
                    <a:pt x="6286" y="5363"/>
                    <a:pt x="6160" y="5302"/>
                    <a:pt x="6035" y="5302"/>
                  </a:cubicBezTo>
                  <a:cubicBezTo>
                    <a:pt x="6014" y="5302"/>
                    <a:pt x="5993" y="5303"/>
                    <a:pt x="5972" y="5307"/>
                  </a:cubicBezTo>
                  <a:cubicBezTo>
                    <a:pt x="5841" y="5307"/>
                    <a:pt x="5729" y="5355"/>
                    <a:pt x="5608" y="5355"/>
                  </a:cubicBezTo>
                  <a:cubicBezTo>
                    <a:pt x="5567" y="5355"/>
                    <a:pt x="5526" y="5349"/>
                    <a:pt x="5482" y="5335"/>
                  </a:cubicBezTo>
                  <a:cubicBezTo>
                    <a:pt x="5307" y="5307"/>
                    <a:pt x="5482" y="5244"/>
                    <a:pt x="5566" y="5188"/>
                  </a:cubicBezTo>
                  <a:cubicBezTo>
                    <a:pt x="5657" y="5161"/>
                    <a:pt x="5741" y="5133"/>
                    <a:pt x="5860" y="5105"/>
                  </a:cubicBezTo>
                  <a:cubicBezTo>
                    <a:pt x="5888" y="5070"/>
                    <a:pt x="5916" y="5070"/>
                    <a:pt x="5944" y="5042"/>
                  </a:cubicBezTo>
                  <a:lnTo>
                    <a:pt x="6356" y="5042"/>
                  </a:lnTo>
                  <a:cubicBezTo>
                    <a:pt x="6643" y="5014"/>
                    <a:pt x="6937" y="5042"/>
                    <a:pt x="7195" y="4986"/>
                  </a:cubicBezTo>
                  <a:cubicBezTo>
                    <a:pt x="7461" y="4930"/>
                    <a:pt x="7692" y="4811"/>
                    <a:pt x="7930" y="4664"/>
                  </a:cubicBezTo>
                  <a:cubicBezTo>
                    <a:pt x="8069" y="4608"/>
                    <a:pt x="8216" y="4517"/>
                    <a:pt x="8363" y="4489"/>
                  </a:cubicBezTo>
                  <a:cubicBezTo>
                    <a:pt x="8482" y="4461"/>
                    <a:pt x="8594" y="4461"/>
                    <a:pt x="8713" y="4433"/>
                  </a:cubicBezTo>
                  <a:cubicBezTo>
                    <a:pt x="8978" y="4370"/>
                    <a:pt x="9153" y="4314"/>
                    <a:pt x="9384" y="4168"/>
                  </a:cubicBezTo>
                  <a:cubicBezTo>
                    <a:pt x="9531" y="4084"/>
                    <a:pt x="9734" y="3965"/>
                    <a:pt x="9678" y="3762"/>
                  </a:cubicBezTo>
                  <a:cubicBezTo>
                    <a:pt x="9643" y="3587"/>
                    <a:pt x="9384" y="3559"/>
                    <a:pt x="9237" y="3531"/>
                  </a:cubicBezTo>
                  <a:cubicBezTo>
                    <a:pt x="9181" y="3496"/>
                    <a:pt x="9090" y="3496"/>
                    <a:pt x="9006" y="3496"/>
                  </a:cubicBezTo>
                  <a:cubicBezTo>
                    <a:pt x="8915" y="3496"/>
                    <a:pt x="8859" y="3531"/>
                    <a:pt x="8769" y="3531"/>
                  </a:cubicBezTo>
                  <a:lnTo>
                    <a:pt x="8713" y="3531"/>
                  </a:lnTo>
                  <a:cubicBezTo>
                    <a:pt x="8538" y="3468"/>
                    <a:pt x="8391" y="3412"/>
                    <a:pt x="8216" y="3356"/>
                  </a:cubicBezTo>
                  <a:cubicBezTo>
                    <a:pt x="8069" y="3238"/>
                    <a:pt x="7957" y="3091"/>
                    <a:pt x="7783" y="3007"/>
                  </a:cubicBezTo>
                  <a:cubicBezTo>
                    <a:pt x="7489" y="2797"/>
                    <a:pt x="7167" y="2622"/>
                    <a:pt x="6846" y="2447"/>
                  </a:cubicBezTo>
                  <a:cubicBezTo>
                    <a:pt x="6531" y="2308"/>
                    <a:pt x="6237" y="2161"/>
                    <a:pt x="5944" y="1923"/>
                  </a:cubicBezTo>
                  <a:cubicBezTo>
                    <a:pt x="5657" y="1720"/>
                    <a:pt x="5363" y="1545"/>
                    <a:pt x="5363" y="1168"/>
                  </a:cubicBezTo>
                  <a:cubicBezTo>
                    <a:pt x="5363" y="846"/>
                    <a:pt x="5797" y="560"/>
                    <a:pt x="6063" y="441"/>
                  </a:cubicBezTo>
                  <a:cubicBezTo>
                    <a:pt x="6237" y="350"/>
                    <a:pt x="6412" y="294"/>
                    <a:pt x="6615" y="266"/>
                  </a:cubicBezTo>
                  <a:cubicBezTo>
                    <a:pt x="6651" y="261"/>
                    <a:pt x="6685" y="259"/>
                    <a:pt x="6719" y="259"/>
                  </a:cubicBezTo>
                  <a:close/>
                  <a:moveTo>
                    <a:pt x="16985" y="14334"/>
                  </a:moveTo>
                  <a:cubicBezTo>
                    <a:pt x="16985" y="14509"/>
                    <a:pt x="16901" y="14775"/>
                    <a:pt x="16845" y="14922"/>
                  </a:cubicBezTo>
                  <a:cubicBezTo>
                    <a:pt x="16754" y="15209"/>
                    <a:pt x="16698" y="15474"/>
                    <a:pt x="16404" y="15621"/>
                  </a:cubicBezTo>
                  <a:cubicBezTo>
                    <a:pt x="16376" y="15621"/>
                    <a:pt x="16348" y="15649"/>
                    <a:pt x="16320" y="15649"/>
                  </a:cubicBezTo>
                  <a:cubicBezTo>
                    <a:pt x="16294" y="15658"/>
                    <a:pt x="16265" y="15661"/>
                    <a:pt x="16234" y="15661"/>
                  </a:cubicBezTo>
                  <a:cubicBezTo>
                    <a:pt x="16061" y="15661"/>
                    <a:pt x="15834" y="15541"/>
                    <a:pt x="15733" y="15446"/>
                  </a:cubicBezTo>
                  <a:cubicBezTo>
                    <a:pt x="15649" y="15355"/>
                    <a:pt x="15586" y="15271"/>
                    <a:pt x="15502" y="15181"/>
                  </a:cubicBezTo>
                  <a:cubicBezTo>
                    <a:pt x="15677" y="15181"/>
                    <a:pt x="15824" y="15125"/>
                    <a:pt x="15971" y="15069"/>
                  </a:cubicBezTo>
                  <a:cubicBezTo>
                    <a:pt x="16174" y="14950"/>
                    <a:pt x="16320" y="14803"/>
                    <a:pt x="16523" y="14684"/>
                  </a:cubicBezTo>
                  <a:cubicBezTo>
                    <a:pt x="16635" y="14628"/>
                    <a:pt x="16698" y="14544"/>
                    <a:pt x="16782" y="14481"/>
                  </a:cubicBezTo>
                  <a:cubicBezTo>
                    <a:pt x="16810" y="14453"/>
                    <a:pt x="16901" y="14369"/>
                    <a:pt x="16985" y="14334"/>
                  </a:cubicBezTo>
                  <a:close/>
                  <a:moveTo>
                    <a:pt x="15175" y="15165"/>
                  </a:moveTo>
                  <a:cubicBezTo>
                    <a:pt x="15237" y="15165"/>
                    <a:pt x="15275" y="15191"/>
                    <a:pt x="15355" y="15271"/>
                  </a:cubicBezTo>
                  <a:cubicBezTo>
                    <a:pt x="15474" y="15383"/>
                    <a:pt x="15558" y="15558"/>
                    <a:pt x="15705" y="15677"/>
                  </a:cubicBezTo>
                  <a:cubicBezTo>
                    <a:pt x="15733" y="15705"/>
                    <a:pt x="15761" y="15705"/>
                    <a:pt x="15796" y="15733"/>
                  </a:cubicBezTo>
                  <a:cubicBezTo>
                    <a:pt x="15733" y="15733"/>
                    <a:pt x="15677" y="15733"/>
                    <a:pt x="15621" y="15705"/>
                  </a:cubicBezTo>
                  <a:cubicBezTo>
                    <a:pt x="15411" y="15677"/>
                    <a:pt x="15237" y="15621"/>
                    <a:pt x="15062" y="15558"/>
                  </a:cubicBezTo>
                  <a:cubicBezTo>
                    <a:pt x="15034" y="15446"/>
                    <a:pt x="14978" y="15299"/>
                    <a:pt x="15062" y="15181"/>
                  </a:cubicBezTo>
                  <a:cubicBezTo>
                    <a:pt x="15110" y="15171"/>
                    <a:pt x="15145" y="15165"/>
                    <a:pt x="15175" y="15165"/>
                  </a:cubicBezTo>
                  <a:close/>
                  <a:moveTo>
                    <a:pt x="15034" y="8307"/>
                  </a:moveTo>
                  <a:cubicBezTo>
                    <a:pt x="15062" y="8482"/>
                    <a:pt x="15097" y="8657"/>
                    <a:pt x="15125" y="8776"/>
                  </a:cubicBezTo>
                  <a:cubicBezTo>
                    <a:pt x="15181" y="9062"/>
                    <a:pt x="15209" y="9328"/>
                    <a:pt x="15237" y="9615"/>
                  </a:cubicBezTo>
                  <a:cubicBezTo>
                    <a:pt x="15271" y="10111"/>
                    <a:pt x="15237" y="10636"/>
                    <a:pt x="15209" y="11160"/>
                  </a:cubicBezTo>
                  <a:cubicBezTo>
                    <a:pt x="15181" y="11684"/>
                    <a:pt x="15125" y="12209"/>
                    <a:pt x="15006" y="12705"/>
                  </a:cubicBezTo>
                  <a:cubicBezTo>
                    <a:pt x="14887" y="13174"/>
                    <a:pt x="14712" y="13670"/>
                    <a:pt x="14509" y="14132"/>
                  </a:cubicBezTo>
                  <a:cubicBezTo>
                    <a:pt x="14425" y="14195"/>
                    <a:pt x="14362" y="14251"/>
                    <a:pt x="14307" y="14334"/>
                  </a:cubicBezTo>
                  <a:cubicBezTo>
                    <a:pt x="14223" y="14160"/>
                    <a:pt x="14104" y="14020"/>
                    <a:pt x="13929" y="13957"/>
                  </a:cubicBezTo>
                  <a:cubicBezTo>
                    <a:pt x="13879" y="13936"/>
                    <a:pt x="13826" y="13927"/>
                    <a:pt x="13773" y="13927"/>
                  </a:cubicBezTo>
                  <a:cubicBezTo>
                    <a:pt x="13612" y="13927"/>
                    <a:pt x="13445" y="14007"/>
                    <a:pt x="13314" y="14076"/>
                  </a:cubicBezTo>
                  <a:cubicBezTo>
                    <a:pt x="13111" y="14223"/>
                    <a:pt x="12964" y="14397"/>
                    <a:pt x="12880" y="14600"/>
                  </a:cubicBezTo>
                  <a:cubicBezTo>
                    <a:pt x="12824" y="14747"/>
                    <a:pt x="12733" y="14922"/>
                    <a:pt x="12705" y="15097"/>
                  </a:cubicBezTo>
                  <a:cubicBezTo>
                    <a:pt x="12586" y="15034"/>
                    <a:pt x="12475" y="15006"/>
                    <a:pt x="12356" y="15006"/>
                  </a:cubicBezTo>
                  <a:cubicBezTo>
                    <a:pt x="12034" y="15034"/>
                    <a:pt x="11775" y="15181"/>
                    <a:pt x="11566" y="15383"/>
                  </a:cubicBezTo>
                  <a:cubicBezTo>
                    <a:pt x="11426" y="15530"/>
                    <a:pt x="11251" y="15733"/>
                    <a:pt x="11160" y="15943"/>
                  </a:cubicBezTo>
                  <a:cubicBezTo>
                    <a:pt x="11104" y="15677"/>
                    <a:pt x="11013" y="15474"/>
                    <a:pt x="10838" y="15243"/>
                  </a:cubicBezTo>
                  <a:cubicBezTo>
                    <a:pt x="10636" y="14978"/>
                    <a:pt x="10314" y="14775"/>
                    <a:pt x="9992" y="14719"/>
                  </a:cubicBezTo>
                  <a:cubicBezTo>
                    <a:pt x="9944" y="14710"/>
                    <a:pt x="9897" y="14706"/>
                    <a:pt x="9851" y="14706"/>
                  </a:cubicBezTo>
                  <a:cubicBezTo>
                    <a:pt x="9564" y="14706"/>
                    <a:pt x="9323" y="14868"/>
                    <a:pt x="9118" y="15097"/>
                  </a:cubicBezTo>
                  <a:cubicBezTo>
                    <a:pt x="9006" y="15243"/>
                    <a:pt x="8887" y="15418"/>
                    <a:pt x="8769" y="15558"/>
                  </a:cubicBezTo>
                  <a:cubicBezTo>
                    <a:pt x="8741" y="15621"/>
                    <a:pt x="8685" y="15705"/>
                    <a:pt x="8657" y="15796"/>
                  </a:cubicBezTo>
                  <a:cubicBezTo>
                    <a:pt x="8594" y="15677"/>
                    <a:pt x="8538" y="15593"/>
                    <a:pt x="8482" y="15502"/>
                  </a:cubicBezTo>
                  <a:cubicBezTo>
                    <a:pt x="8391" y="15383"/>
                    <a:pt x="8244" y="15299"/>
                    <a:pt x="8132" y="15209"/>
                  </a:cubicBezTo>
                  <a:cubicBezTo>
                    <a:pt x="7929" y="15068"/>
                    <a:pt x="7713" y="14971"/>
                    <a:pt x="7492" y="14971"/>
                  </a:cubicBezTo>
                  <a:cubicBezTo>
                    <a:pt x="7394" y="14971"/>
                    <a:pt x="7294" y="14991"/>
                    <a:pt x="7195" y="15034"/>
                  </a:cubicBezTo>
                  <a:cubicBezTo>
                    <a:pt x="7139" y="15034"/>
                    <a:pt x="7111" y="15069"/>
                    <a:pt x="7083" y="15069"/>
                  </a:cubicBezTo>
                  <a:lnTo>
                    <a:pt x="7055" y="15097"/>
                  </a:lnTo>
                  <a:cubicBezTo>
                    <a:pt x="6993" y="15034"/>
                    <a:pt x="6937" y="14831"/>
                    <a:pt x="6909" y="14775"/>
                  </a:cubicBezTo>
                  <a:cubicBezTo>
                    <a:pt x="6846" y="14656"/>
                    <a:pt x="6818" y="14544"/>
                    <a:pt x="6734" y="14453"/>
                  </a:cubicBezTo>
                  <a:cubicBezTo>
                    <a:pt x="6576" y="14270"/>
                    <a:pt x="6367" y="14156"/>
                    <a:pt x="6137" y="14156"/>
                  </a:cubicBezTo>
                  <a:cubicBezTo>
                    <a:pt x="6113" y="14156"/>
                    <a:pt x="6088" y="14157"/>
                    <a:pt x="6063" y="14160"/>
                  </a:cubicBezTo>
                  <a:cubicBezTo>
                    <a:pt x="5972" y="14160"/>
                    <a:pt x="5888" y="14195"/>
                    <a:pt x="5797" y="14251"/>
                  </a:cubicBezTo>
                  <a:cubicBezTo>
                    <a:pt x="5741" y="14251"/>
                    <a:pt x="5685" y="14307"/>
                    <a:pt x="5622" y="14307"/>
                  </a:cubicBezTo>
                  <a:cubicBezTo>
                    <a:pt x="5614" y="14309"/>
                    <a:pt x="5605" y="14310"/>
                    <a:pt x="5596" y="14310"/>
                  </a:cubicBezTo>
                  <a:cubicBezTo>
                    <a:pt x="5485" y="14310"/>
                    <a:pt x="5327" y="14158"/>
                    <a:pt x="5216" y="14132"/>
                  </a:cubicBezTo>
                  <a:cubicBezTo>
                    <a:pt x="5133" y="14104"/>
                    <a:pt x="5042" y="14076"/>
                    <a:pt x="4958" y="14076"/>
                  </a:cubicBezTo>
                  <a:cubicBezTo>
                    <a:pt x="4839" y="13635"/>
                    <a:pt x="4664" y="13202"/>
                    <a:pt x="4608" y="12761"/>
                  </a:cubicBezTo>
                  <a:cubicBezTo>
                    <a:pt x="4573" y="12475"/>
                    <a:pt x="4517" y="12181"/>
                    <a:pt x="4545" y="11887"/>
                  </a:cubicBezTo>
                  <a:cubicBezTo>
                    <a:pt x="4573" y="11572"/>
                    <a:pt x="4573" y="11251"/>
                    <a:pt x="4636" y="10957"/>
                  </a:cubicBezTo>
                  <a:cubicBezTo>
                    <a:pt x="4720" y="10349"/>
                    <a:pt x="4839" y="9789"/>
                    <a:pt x="4958" y="9209"/>
                  </a:cubicBezTo>
                  <a:cubicBezTo>
                    <a:pt x="5014" y="8950"/>
                    <a:pt x="5098" y="8685"/>
                    <a:pt x="5244" y="8454"/>
                  </a:cubicBezTo>
                  <a:cubicBezTo>
                    <a:pt x="5272" y="8426"/>
                    <a:pt x="5272" y="8363"/>
                    <a:pt x="5307" y="8335"/>
                  </a:cubicBezTo>
                  <a:lnTo>
                    <a:pt x="5335" y="8335"/>
                  </a:lnTo>
                  <a:lnTo>
                    <a:pt x="5363" y="8363"/>
                  </a:lnTo>
                  <a:lnTo>
                    <a:pt x="5482" y="8482"/>
                  </a:lnTo>
                  <a:cubicBezTo>
                    <a:pt x="5510" y="8510"/>
                    <a:pt x="5566" y="8538"/>
                    <a:pt x="5594" y="8566"/>
                  </a:cubicBezTo>
                  <a:cubicBezTo>
                    <a:pt x="5797" y="8804"/>
                    <a:pt x="5916" y="9062"/>
                    <a:pt x="6063" y="9328"/>
                  </a:cubicBezTo>
                  <a:cubicBezTo>
                    <a:pt x="6146" y="9503"/>
                    <a:pt x="6265" y="9678"/>
                    <a:pt x="6384" y="9824"/>
                  </a:cubicBezTo>
                  <a:cubicBezTo>
                    <a:pt x="6468" y="9936"/>
                    <a:pt x="6587" y="10055"/>
                    <a:pt x="6734" y="10111"/>
                  </a:cubicBezTo>
                  <a:lnTo>
                    <a:pt x="6734" y="10174"/>
                  </a:lnTo>
                  <a:cubicBezTo>
                    <a:pt x="6734" y="10215"/>
                    <a:pt x="6764" y="10241"/>
                    <a:pt x="6802" y="10241"/>
                  </a:cubicBezTo>
                  <a:cubicBezTo>
                    <a:pt x="6816" y="10241"/>
                    <a:pt x="6831" y="10237"/>
                    <a:pt x="6846" y="10230"/>
                  </a:cubicBezTo>
                  <a:cubicBezTo>
                    <a:pt x="6881" y="10230"/>
                    <a:pt x="6965" y="10174"/>
                    <a:pt x="7083" y="10083"/>
                  </a:cubicBezTo>
                  <a:lnTo>
                    <a:pt x="7083" y="10083"/>
                  </a:lnTo>
                  <a:cubicBezTo>
                    <a:pt x="6937" y="10314"/>
                    <a:pt x="6734" y="10726"/>
                    <a:pt x="7055" y="10873"/>
                  </a:cubicBezTo>
                  <a:cubicBezTo>
                    <a:pt x="7069" y="10887"/>
                    <a:pt x="7090" y="10894"/>
                    <a:pt x="7111" y="10894"/>
                  </a:cubicBezTo>
                  <a:cubicBezTo>
                    <a:pt x="7132" y="10894"/>
                    <a:pt x="7153" y="10887"/>
                    <a:pt x="7167" y="10873"/>
                  </a:cubicBezTo>
                  <a:cubicBezTo>
                    <a:pt x="7258" y="10782"/>
                    <a:pt x="7286" y="10663"/>
                    <a:pt x="7342" y="10580"/>
                  </a:cubicBezTo>
                  <a:cubicBezTo>
                    <a:pt x="7342" y="10663"/>
                    <a:pt x="7370" y="10810"/>
                    <a:pt x="7405" y="10873"/>
                  </a:cubicBezTo>
                  <a:cubicBezTo>
                    <a:pt x="7433" y="11076"/>
                    <a:pt x="7461" y="11279"/>
                    <a:pt x="7580" y="11454"/>
                  </a:cubicBezTo>
                  <a:cubicBezTo>
                    <a:pt x="7580" y="11454"/>
                    <a:pt x="7580" y="11482"/>
                    <a:pt x="7608" y="11482"/>
                  </a:cubicBezTo>
                  <a:cubicBezTo>
                    <a:pt x="7608" y="11628"/>
                    <a:pt x="7489" y="11775"/>
                    <a:pt x="7405" y="11887"/>
                  </a:cubicBezTo>
                  <a:cubicBezTo>
                    <a:pt x="7370" y="11950"/>
                    <a:pt x="7342" y="12006"/>
                    <a:pt x="7286" y="12062"/>
                  </a:cubicBezTo>
                  <a:lnTo>
                    <a:pt x="7230" y="12062"/>
                  </a:lnTo>
                  <a:cubicBezTo>
                    <a:pt x="7083" y="12034"/>
                    <a:pt x="6965" y="11859"/>
                    <a:pt x="6790" y="11831"/>
                  </a:cubicBezTo>
                  <a:cubicBezTo>
                    <a:pt x="6739" y="11813"/>
                    <a:pt x="6690" y="11805"/>
                    <a:pt x="6641" y="11805"/>
                  </a:cubicBezTo>
                  <a:cubicBezTo>
                    <a:pt x="6469" y="11805"/>
                    <a:pt x="6310" y="11901"/>
                    <a:pt x="6146" y="11950"/>
                  </a:cubicBezTo>
                  <a:cubicBezTo>
                    <a:pt x="6118" y="11978"/>
                    <a:pt x="6118" y="12034"/>
                    <a:pt x="6181" y="12034"/>
                  </a:cubicBezTo>
                  <a:cubicBezTo>
                    <a:pt x="6293" y="12034"/>
                    <a:pt x="6412" y="11978"/>
                    <a:pt x="6531" y="11950"/>
                  </a:cubicBezTo>
                  <a:cubicBezTo>
                    <a:pt x="6555" y="11947"/>
                    <a:pt x="6578" y="11946"/>
                    <a:pt x="6599" y="11946"/>
                  </a:cubicBezTo>
                  <a:cubicBezTo>
                    <a:pt x="6780" y="11946"/>
                    <a:pt x="6864" y="12047"/>
                    <a:pt x="7020" y="12153"/>
                  </a:cubicBezTo>
                  <a:cubicBezTo>
                    <a:pt x="7055" y="12181"/>
                    <a:pt x="7139" y="12209"/>
                    <a:pt x="7195" y="12209"/>
                  </a:cubicBezTo>
                  <a:cubicBezTo>
                    <a:pt x="7167" y="12237"/>
                    <a:pt x="7167" y="12272"/>
                    <a:pt x="7167" y="12300"/>
                  </a:cubicBezTo>
                  <a:cubicBezTo>
                    <a:pt x="7139" y="12475"/>
                    <a:pt x="7111" y="12530"/>
                    <a:pt x="6965" y="12586"/>
                  </a:cubicBezTo>
                  <a:cubicBezTo>
                    <a:pt x="6790" y="12621"/>
                    <a:pt x="6643" y="12586"/>
                    <a:pt x="6496" y="12677"/>
                  </a:cubicBezTo>
                  <a:cubicBezTo>
                    <a:pt x="6384" y="12733"/>
                    <a:pt x="6293" y="12852"/>
                    <a:pt x="6265" y="12971"/>
                  </a:cubicBezTo>
                  <a:cubicBezTo>
                    <a:pt x="6237" y="13083"/>
                    <a:pt x="6237" y="13146"/>
                    <a:pt x="6146" y="13230"/>
                  </a:cubicBezTo>
                  <a:cubicBezTo>
                    <a:pt x="6091" y="13286"/>
                    <a:pt x="6035" y="13321"/>
                    <a:pt x="5972" y="13377"/>
                  </a:cubicBezTo>
                  <a:cubicBezTo>
                    <a:pt x="5949" y="13399"/>
                    <a:pt x="5986" y="13440"/>
                    <a:pt x="6016" y="13440"/>
                  </a:cubicBezTo>
                  <a:cubicBezTo>
                    <a:pt x="6023" y="13440"/>
                    <a:pt x="6029" y="13438"/>
                    <a:pt x="6035" y="13432"/>
                  </a:cubicBezTo>
                  <a:cubicBezTo>
                    <a:pt x="6181" y="13349"/>
                    <a:pt x="6293" y="13404"/>
                    <a:pt x="6356" y="13230"/>
                  </a:cubicBezTo>
                  <a:cubicBezTo>
                    <a:pt x="6412" y="13111"/>
                    <a:pt x="6412" y="12999"/>
                    <a:pt x="6496" y="12880"/>
                  </a:cubicBezTo>
                  <a:cubicBezTo>
                    <a:pt x="6615" y="12761"/>
                    <a:pt x="6762" y="12796"/>
                    <a:pt x="6909" y="12761"/>
                  </a:cubicBezTo>
                  <a:cubicBezTo>
                    <a:pt x="7020" y="12761"/>
                    <a:pt x="7195" y="12705"/>
                    <a:pt x="7286" y="12621"/>
                  </a:cubicBezTo>
                  <a:lnTo>
                    <a:pt x="7286" y="12586"/>
                  </a:lnTo>
                  <a:cubicBezTo>
                    <a:pt x="7370" y="12796"/>
                    <a:pt x="7545" y="12971"/>
                    <a:pt x="7433" y="13202"/>
                  </a:cubicBezTo>
                  <a:cubicBezTo>
                    <a:pt x="7286" y="13432"/>
                    <a:pt x="7167" y="13551"/>
                    <a:pt x="7230" y="13845"/>
                  </a:cubicBezTo>
                  <a:cubicBezTo>
                    <a:pt x="7230" y="13878"/>
                    <a:pt x="7249" y="13891"/>
                    <a:pt x="7265" y="13891"/>
                  </a:cubicBezTo>
                  <a:cubicBezTo>
                    <a:pt x="7277" y="13891"/>
                    <a:pt x="7286" y="13885"/>
                    <a:pt x="7286" y="13873"/>
                  </a:cubicBezTo>
                  <a:cubicBezTo>
                    <a:pt x="7342" y="13670"/>
                    <a:pt x="7342" y="13523"/>
                    <a:pt x="7461" y="13377"/>
                  </a:cubicBezTo>
                  <a:cubicBezTo>
                    <a:pt x="7517" y="13286"/>
                    <a:pt x="7580" y="13230"/>
                    <a:pt x="7608" y="13146"/>
                  </a:cubicBezTo>
                  <a:cubicBezTo>
                    <a:pt x="7692" y="12880"/>
                    <a:pt x="7489" y="12677"/>
                    <a:pt x="7461" y="12447"/>
                  </a:cubicBezTo>
                  <a:cubicBezTo>
                    <a:pt x="7405" y="12153"/>
                    <a:pt x="7755" y="11922"/>
                    <a:pt x="7811" y="11628"/>
                  </a:cubicBezTo>
                  <a:cubicBezTo>
                    <a:pt x="7839" y="11572"/>
                    <a:pt x="7811" y="11482"/>
                    <a:pt x="7811" y="11398"/>
                  </a:cubicBezTo>
                  <a:cubicBezTo>
                    <a:pt x="7895" y="11223"/>
                    <a:pt x="7985" y="11013"/>
                    <a:pt x="8132" y="10838"/>
                  </a:cubicBezTo>
                  <a:cubicBezTo>
                    <a:pt x="8216" y="10698"/>
                    <a:pt x="8307" y="10552"/>
                    <a:pt x="8419" y="10405"/>
                  </a:cubicBezTo>
                  <a:cubicBezTo>
                    <a:pt x="8594" y="10489"/>
                    <a:pt x="8769" y="10552"/>
                    <a:pt x="8943" y="10552"/>
                  </a:cubicBezTo>
                  <a:cubicBezTo>
                    <a:pt x="9030" y="10563"/>
                    <a:pt x="9116" y="10570"/>
                    <a:pt x="9201" y="10570"/>
                  </a:cubicBezTo>
                  <a:cubicBezTo>
                    <a:pt x="9321" y="10570"/>
                    <a:pt x="9440" y="10556"/>
                    <a:pt x="9559" y="10524"/>
                  </a:cubicBezTo>
                  <a:cubicBezTo>
                    <a:pt x="9643" y="10524"/>
                    <a:pt x="9706" y="10524"/>
                    <a:pt x="9789" y="10489"/>
                  </a:cubicBezTo>
                  <a:cubicBezTo>
                    <a:pt x="9936" y="10754"/>
                    <a:pt x="10083" y="10985"/>
                    <a:pt x="10230" y="11251"/>
                  </a:cubicBezTo>
                  <a:cubicBezTo>
                    <a:pt x="10314" y="11398"/>
                    <a:pt x="10405" y="11538"/>
                    <a:pt x="10489" y="11656"/>
                  </a:cubicBezTo>
                  <a:cubicBezTo>
                    <a:pt x="10552" y="11747"/>
                    <a:pt x="10636" y="11922"/>
                    <a:pt x="10754" y="11978"/>
                  </a:cubicBezTo>
                  <a:cubicBezTo>
                    <a:pt x="10782" y="12006"/>
                    <a:pt x="10810" y="12034"/>
                    <a:pt x="10810" y="12062"/>
                  </a:cubicBezTo>
                  <a:cubicBezTo>
                    <a:pt x="10985" y="12300"/>
                    <a:pt x="10636" y="12447"/>
                    <a:pt x="10552" y="12649"/>
                  </a:cubicBezTo>
                  <a:cubicBezTo>
                    <a:pt x="10489" y="12824"/>
                    <a:pt x="10552" y="12971"/>
                    <a:pt x="10636" y="13111"/>
                  </a:cubicBezTo>
                  <a:cubicBezTo>
                    <a:pt x="10608" y="13230"/>
                    <a:pt x="10552" y="13321"/>
                    <a:pt x="10433" y="13377"/>
                  </a:cubicBezTo>
                  <a:cubicBezTo>
                    <a:pt x="10314" y="13404"/>
                    <a:pt x="10202" y="13432"/>
                    <a:pt x="10111" y="13523"/>
                  </a:cubicBezTo>
                  <a:cubicBezTo>
                    <a:pt x="9908" y="13670"/>
                    <a:pt x="9817" y="13873"/>
                    <a:pt x="9734" y="14076"/>
                  </a:cubicBezTo>
                  <a:cubicBezTo>
                    <a:pt x="9715" y="14130"/>
                    <a:pt x="9757" y="14176"/>
                    <a:pt x="9805" y="14176"/>
                  </a:cubicBezTo>
                  <a:cubicBezTo>
                    <a:pt x="9831" y="14176"/>
                    <a:pt x="9858" y="14163"/>
                    <a:pt x="9880" y="14132"/>
                  </a:cubicBezTo>
                  <a:cubicBezTo>
                    <a:pt x="9964" y="13957"/>
                    <a:pt x="10083" y="13754"/>
                    <a:pt x="10258" y="13635"/>
                  </a:cubicBezTo>
                  <a:cubicBezTo>
                    <a:pt x="10377" y="13551"/>
                    <a:pt x="10552" y="13523"/>
                    <a:pt x="10664" y="13404"/>
                  </a:cubicBezTo>
                  <a:cubicBezTo>
                    <a:pt x="10691" y="13377"/>
                    <a:pt x="10726" y="13349"/>
                    <a:pt x="10726" y="13286"/>
                  </a:cubicBezTo>
                  <a:cubicBezTo>
                    <a:pt x="10810" y="13432"/>
                    <a:pt x="10901" y="13551"/>
                    <a:pt x="10901" y="13698"/>
                  </a:cubicBezTo>
                  <a:cubicBezTo>
                    <a:pt x="10929" y="13873"/>
                    <a:pt x="10866" y="14048"/>
                    <a:pt x="10866" y="14223"/>
                  </a:cubicBezTo>
                  <a:cubicBezTo>
                    <a:pt x="10866" y="14255"/>
                    <a:pt x="10897" y="14269"/>
                    <a:pt x="10929" y="14269"/>
                  </a:cubicBezTo>
                  <a:cubicBezTo>
                    <a:pt x="10951" y="14269"/>
                    <a:pt x="10974" y="14262"/>
                    <a:pt x="10985" y="14251"/>
                  </a:cubicBezTo>
                  <a:cubicBezTo>
                    <a:pt x="11041" y="13985"/>
                    <a:pt x="11132" y="13698"/>
                    <a:pt x="11041" y="13432"/>
                  </a:cubicBezTo>
                  <a:cubicBezTo>
                    <a:pt x="11013" y="13321"/>
                    <a:pt x="10901" y="13202"/>
                    <a:pt x="10838" y="13055"/>
                  </a:cubicBezTo>
                  <a:cubicBezTo>
                    <a:pt x="10726" y="12880"/>
                    <a:pt x="10754" y="12733"/>
                    <a:pt x="10901" y="12558"/>
                  </a:cubicBezTo>
                  <a:cubicBezTo>
                    <a:pt x="11013" y="12447"/>
                    <a:pt x="11160" y="12300"/>
                    <a:pt x="11076" y="12097"/>
                  </a:cubicBezTo>
                  <a:cubicBezTo>
                    <a:pt x="11041" y="12034"/>
                    <a:pt x="11013" y="11978"/>
                    <a:pt x="10957" y="11922"/>
                  </a:cubicBezTo>
                  <a:cubicBezTo>
                    <a:pt x="11041" y="11831"/>
                    <a:pt x="11104" y="11656"/>
                    <a:pt x="11132" y="11572"/>
                  </a:cubicBezTo>
                  <a:cubicBezTo>
                    <a:pt x="11279" y="11279"/>
                    <a:pt x="11363" y="10957"/>
                    <a:pt x="11454" y="10636"/>
                  </a:cubicBezTo>
                  <a:cubicBezTo>
                    <a:pt x="11600" y="10314"/>
                    <a:pt x="11740" y="10027"/>
                    <a:pt x="11887" y="9706"/>
                  </a:cubicBezTo>
                  <a:cubicBezTo>
                    <a:pt x="11950" y="9559"/>
                    <a:pt x="11978" y="9412"/>
                    <a:pt x="12034" y="9265"/>
                  </a:cubicBezTo>
                  <a:cubicBezTo>
                    <a:pt x="12062" y="9209"/>
                    <a:pt x="12090" y="9125"/>
                    <a:pt x="12125" y="9062"/>
                  </a:cubicBezTo>
                  <a:lnTo>
                    <a:pt x="12125" y="8978"/>
                  </a:lnTo>
                  <a:cubicBezTo>
                    <a:pt x="12148" y="8952"/>
                    <a:pt x="12162" y="8943"/>
                    <a:pt x="12173" y="8943"/>
                  </a:cubicBezTo>
                  <a:cubicBezTo>
                    <a:pt x="12190" y="8943"/>
                    <a:pt x="12204" y="8962"/>
                    <a:pt x="12237" y="8978"/>
                  </a:cubicBezTo>
                  <a:cubicBezTo>
                    <a:pt x="12356" y="9090"/>
                    <a:pt x="12384" y="9300"/>
                    <a:pt x="12440" y="9440"/>
                  </a:cubicBezTo>
                  <a:cubicBezTo>
                    <a:pt x="12503" y="9615"/>
                    <a:pt x="12586" y="9789"/>
                    <a:pt x="12649" y="9964"/>
                  </a:cubicBezTo>
                  <a:cubicBezTo>
                    <a:pt x="12700" y="10071"/>
                    <a:pt x="12773" y="10178"/>
                    <a:pt x="12853" y="10178"/>
                  </a:cubicBezTo>
                  <a:cubicBezTo>
                    <a:pt x="12862" y="10178"/>
                    <a:pt x="12871" y="10177"/>
                    <a:pt x="12880" y="10174"/>
                  </a:cubicBezTo>
                  <a:cubicBezTo>
                    <a:pt x="12908" y="10202"/>
                    <a:pt x="12936" y="10230"/>
                    <a:pt x="12964" y="10258"/>
                  </a:cubicBezTo>
                  <a:cubicBezTo>
                    <a:pt x="13055" y="10349"/>
                    <a:pt x="13202" y="10461"/>
                    <a:pt x="13230" y="10608"/>
                  </a:cubicBezTo>
                  <a:cubicBezTo>
                    <a:pt x="13258" y="10726"/>
                    <a:pt x="13139" y="10901"/>
                    <a:pt x="13111" y="11013"/>
                  </a:cubicBezTo>
                  <a:cubicBezTo>
                    <a:pt x="13083" y="11132"/>
                    <a:pt x="13083" y="11223"/>
                    <a:pt x="13111" y="11279"/>
                  </a:cubicBezTo>
                  <a:lnTo>
                    <a:pt x="13111" y="11307"/>
                  </a:lnTo>
                  <a:cubicBezTo>
                    <a:pt x="13174" y="11482"/>
                    <a:pt x="13202" y="11600"/>
                    <a:pt x="13111" y="11775"/>
                  </a:cubicBezTo>
                  <a:cubicBezTo>
                    <a:pt x="13027" y="11887"/>
                    <a:pt x="12908" y="12006"/>
                    <a:pt x="12852" y="12125"/>
                  </a:cubicBezTo>
                  <a:cubicBezTo>
                    <a:pt x="12677" y="12384"/>
                    <a:pt x="12761" y="12733"/>
                    <a:pt x="12586" y="12971"/>
                  </a:cubicBezTo>
                  <a:cubicBezTo>
                    <a:pt x="12546" y="13031"/>
                    <a:pt x="12597" y="13077"/>
                    <a:pt x="12649" y="13077"/>
                  </a:cubicBezTo>
                  <a:cubicBezTo>
                    <a:pt x="12669" y="13077"/>
                    <a:pt x="12690" y="13070"/>
                    <a:pt x="12705" y="13055"/>
                  </a:cubicBezTo>
                  <a:cubicBezTo>
                    <a:pt x="12824" y="12936"/>
                    <a:pt x="12880" y="12824"/>
                    <a:pt x="12880" y="12649"/>
                  </a:cubicBezTo>
                  <a:cubicBezTo>
                    <a:pt x="12908" y="12384"/>
                    <a:pt x="12999" y="12209"/>
                    <a:pt x="13174" y="12006"/>
                  </a:cubicBezTo>
                  <a:cubicBezTo>
                    <a:pt x="13230" y="11922"/>
                    <a:pt x="13286" y="11803"/>
                    <a:pt x="13314" y="11684"/>
                  </a:cubicBezTo>
                  <a:cubicBezTo>
                    <a:pt x="13460" y="11922"/>
                    <a:pt x="13579" y="12153"/>
                    <a:pt x="13635" y="12412"/>
                  </a:cubicBezTo>
                  <a:cubicBezTo>
                    <a:pt x="13635" y="12443"/>
                    <a:pt x="13651" y="12459"/>
                    <a:pt x="13670" y="12459"/>
                  </a:cubicBezTo>
                  <a:cubicBezTo>
                    <a:pt x="13689" y="12459"/>
                    <a:pt x="13712" y="12443"/>
                    <a:pt x="13726" y="12412"/>
                  </a:cubicBezTo>
                  <a:cubicBezTo>
                    <a:pt x="13754" y="12209"/>
                    <a:pt x="13663" y="12006"/>
                    <a:pt x="13579" y="11803"/>
                  </a:cubicBezTo>
                  <a:cubicBezTo>
                    <a:pt x="13523" y="11684"/>
                    <a:pt x="13432" y="11600"/>
                    <a:pt x="13377" y="11482"/>
                  </a:cubicBezTo>
                  <a:cubicBezTo>
                    <a:pt x="13230" y="11279"/>
                    <a:pt x="13230" y="11104"/>
                    <a:pt x="13349" y="10901"/>
                  </a:cubicBezTo>
                  <a:cubicBezTo>
                    <a:pt x="13432" y="10726"/>
                    <a:pt x="13488" y="10608"/>
                    <a:pt x="13377" y="10405"/>
                  </a:cubicBezTo>
                  <a:cubicBezTo>
                    <a:pt x="13286" y="10286"/>
                    <a:pt x="13139" y="10202"/>
                    <a:pt x="12999" y="10083"/>
                  </a:cubicBezTo>
                  <a:cubicBezTo>
                    <a:pt x="13083" y="9964"/>
                    <a:pt x="13139" y="9789"/>
                    <a:pt x="13174" y="9678"/>
                  </a:cubicBezTo>
                  <a:cubicBezTo>
                    <a:pt x="13258" y="9475"/>
                    <a:pt x="13349" y="9265"/>
                    <a:pt x="13460" y="9090"/>
                  </a:cubicBezTo>
                  <a:lnTo>
                    <a:pt x="13726" y="8566"/>
                  </a:lnTo>
                  <a:cubicBezTo>
                    <a:pt x="13782" y="8482"/>
                    <a:pt x="13810" y="8391"/>
                    <a:pt x="13838" y="8307"/>
                  </a:cubicBezTo>
                  <a:cubicBezTo>
                    <a:pt x="13901" y="8510"/>
                    <a:pt x="13957" y="8713"/>
                    <a:pt x="14013" y="8887"/>
                  </a:cubicBezTo>
                  <a:cubicBezTo>
                    <a:pt x="14076" y="9006"/>
                    <a:pt x="14132" y="9300"/>
                    <a:pt x="14279" y="9300"/>
                  </a:cubicBezTo>
                  <a:cubicBezTo>
                    <a:pt x="14453" y="9300"/>
                    <a:pt x="14628" y="9034"/>
                    <a:pt x="14712" y="8915"/>
                  </a:cubicBezTo>
                  <a:cubicBezTo>
                    <a:pt x="14803" y="8804"/>
                    <a:pt x="14887" y="8685"/>
                    <a:pt x="14950" y="8538"/>
                  </a:cubicBezTo>
                  <a:cubicBezTo>
                    <a:pt x="14978" y="8482"/>
                    <a:pt x="15006" y="8391"/>
                    <a:pt x="15034" y="8307"/>
                  </a:cubicBezTo>
                  <a:close/>
                  <a:moveTo>
                    <a:pt x="6510" y="16245"/>
                  </a:moveTo>
                  <a:cubicBezTo>
                    <a:pt x="6855" y="16245"/>
                    <a:pt x="7152" y="16342"/>
                    <a:pt x="7055" y="16698"/>
                  </a:cubicBezTo>
                  <a:lnTo>
                    <a:pt x="7055" y="16726"/>
                  </a:lnTo>
                  <a:cubicBezTo>
                    <a:pt x="6965" y="16782"/>
                    <a:pt x="6846" y="16873"/>
                    <a:pt x="6734" y="16929"/>
                  </a:cubicBezTo>
                  <a:cubicBezTo>
                    <a:pt x="6531" y="17075"/>
                    <a:pt x="6321" y="17194"/>
                    <a:pt x="6091" y="17278"/>
                  </a:cubicBezTo>
                  <a:cubicBezTo>
                    <a:pt x="5832" y="17369"/>
                    <a:pt x="5566" y="17425"/>
                    <a:pt x="5307" y="17481"/>
                  </a:cubicBezTo>
                  <a:cubicBezTo>
                    <a:pt x="5014" y="17544"/>
                    <a:pt x="4748" y="17600"/>
                    <a:pt x="4461" y="17628"/>
                  </a:cubicBezTo>
                  <a:cubicBezTo>
                    <a:pt x="4235" y="17667"/>
                    <a:pt x="3991" y="17695"/>
                    <a:pt x="3748" y="17695"/>
                  </a:cubicBezTo>
                  <a:cubicBezTo>
                    <a:pt x="3427" y="17695"/>
                    <a:pt x="3107" y="17647"/>
                    <a:pt x="2825" y="17516"/>
                  </a:cubicBezTo>
                  <a:cubicBezTo>
                    <a:pt x="2510" y="17369"/>
                    <a:pt x="2189" y="17250"/>
                    <a:pt x="1867" y="17103"/>
                  </a:cubicBezTo>
                  <a:lnTo>
                    <a:pt x="1867" y="17103"/>
                  </a:lnTo>
                  <a:cubicBezTo>
                    <a:pt x="2073" y="17138"/>
                    <a:pt x="2278" y="17162"/>
                    <a:pt x="2479" y="17162"/>
                  </a:cubicBezTo>
                  <a:cubicBezTo>
                    <a:pt x="2648" y="17162"/>
                    <a:pt x="2813" y="17145"/>
                    <a:pt x="2972" y="17103"/>
                  </a:cubicBezTo>
                  <a:cubicBezTo>
                    <a:pt x="3440" y="17048"/>
                    <a:pt x="3965" y="16929"/>
                    <a:pt x="4398" y="16754"/>
                  </a:cubicBezTo>
                  <a:cubicBezTo>
                    <a:pt x="4839" y="16551"/>
                    <a:pt x="5307" y="16432"/>
                    <a:pt x="5769" y="16348"/>
                  </a:cubicBezTo>
                  <a:cubicBezTo>
                    <a:pt x="5925" y="16308"/>
                    <a:pt x="6233" y="16245"/>
                    <a:pt x="6510" y="16245"/>
                  </a:cubicBezTo>
                  <a:close/>
                  <a:moveTo>
                    <a:pt x="6846" y="17103"/>
                  </a:moveTo>
                  <a:lnTo>
                    <a:pt x="6846" y="17103"/>
                  </a:lnTo>
                  <a:cubicBezTo>
                    <a:pt x="6615" y="17369"/>
                    <a:pt x="6265" y="17572"/>
                    <a:pt x="6007" y="17719"/>
                  </a:cubicBezTo>
                  <a:cubicBezTo>
                    <a:pt x="5482" y="17977"/>
                    <a:pt x="4867" y="18096"/>
                    <a:pt x="4314" y="18124"/>
                  </a:cubicBezTo>
                  <a:cubicBezTo>
                    <a:pt x="4145" y="18140"/>
                    <a:pt x="3996" y="18157"/>
                    <a:pt x="3844" y="18157"/>
                  </a:cubicBezTo>
                  <a:cubicBezTo>
                    <a:pt x="3733" y="18157"/>
                    <a:pt x="3620" y="18148"/>
                    <a:pt x="3496" y="18124"/>
                  </a:cubicBezTo>
                  <a:cubicBezTo>
                    <a:pt x="3210" y="18068"/>
                    <a:pt x="2944" y="17977"/>
                    <a:pt x="2685" y="17831"/>
                  </a:cubicBezTo>
                  <a:cubicBezTo>
                    <a:pt x="2447" y="17719"/>
                    <a:pt x="2245" y="17572"/>
                    <a:pt x="2042" y="17425"/>
                  </a:cubicBezTo>
                  <a:cubicBezTo>
                    <a:pt x="1951" y="17369"/>
                    <a:pt x="1839" y="17306"/>
                    <a:pt x="1748" y="17222"/>
                  </a:cubicBezTo>
                  <a:lnTo>
                    <a:pt x="1720" y="17194"/>
                  </a:lnTo>
                  <a:lnTo>
                    <a:pt x="1720" y="17194"/>
                  </a:lnTo>
                  <a:cubicBezTo>
                    <a:pt x="1839" y="17250"/>
                    <a:pt x="1986" y="17306"/>
                    <a:pt x="2070" y="17369"/>
                  </a:cubicBezTo>
                  <a:cubicBezTo>
                    <a:pt x="2336" y="17481"/>
                    <a:pt x="2566" y="17628"/>
                    <a:pt x="2825" y="17747"/>
                  </a:cubicBezTo>
                  <a:cubicBezTo>
                    <a:pt x="3137" y="17876"/>
                    <a:pt x="3465" y="17915"/>
                    <a:pt x="3794" y="17915"/>
                  </a:cubicBezTo>
                  <a:cubicBezTo>
                    <a:pt x="4055" y="17915"/>
                    <a:pt x="4317" y="17890"/>
                    <a:pt x="4573" y="17866"/>
                  </a:cubicBezTo>
                  <a:cubicBezTo>
                    <a:pt x="5161" y="17775"/>
                    <a:pt x="5741" y="17628"/>
                    <a:pt x="6293" y="17425"/>
                  </a:cubicBezTo>
                  <a:cubicBezTo>
                    <a:pt x="6496" y="17341"/>
                    <a:pt x="6671" y="17250"/>
                    <a:pt x="6846" y="17103"/>
                  </a:cubicBezTo>
                  <a:close/>
                  <a:moveTo>
                    <a:pt x="15236" y="14153"/>
                  </a:moveTo>
                  <a:cubicBezTo>
                    <a:pt x="15383" y="14153"/>
                    <a:pt x="15526" y="14213"/>
                    <a:pt x="15649" y="14307"/>
                  </a:cubicBezTo>
                  <a:cubicBezTo>
                    <a:pt x="15796" y="14425"/>
                    <a:pt x="16027" y="14747"/>
                    <a:pt x="15796" y="14894"/>
                  </a:cubicBezTo>
                  <a:cubicBezTo>
                    <a:pt x="15730" y="14936"/>
                    <a:pt x="15651" y="14950"/>
                    <a:pt x="15569" y="14950"/>
                  </a:cubicBezTo>
                  <a:cubicBezTo>
                    <a:pt x="15434" y="14950"/>
                    <a:pt x="15289" y="14911"/>
                    <a:pt x="15181" y="14894"/>
                  </a:cubicBezTo>
                  <a:cubicBezTo>
                    <a:pt x="15097" y="14894"/>
                    <a:pt x="15034" y="14922"/>
                    <a:pt x="14978" y="14978"/>
                  </a:cubicBezTo>
                  <a:cubicBezTo>
                    <a:pt x="14656" y="15299"/>
                    <a:pt x="14859" y="15649"/>
                    <a:pt x="15209" y="15796"/>
                  </a:cubicBezTo>
                  <a:cubicBezTo>
                    <a:pt x="15383" y="15852"/>
                    <a:pt x="15530" y="15880"/>
                    <a:pt x="15705" y="15908"/>
                  </a:cubicBezTo>
                  <a:cubicBezTo>
                    <a:pt x="15762" y="15915"/>
                    <a:pt x="15816" y="15918"/>
                    <a:pt x="15869" y="15918"/>
                  </a:cubicBezTo>
                  <a:cubicBezTo>
                    <a:pt x="16090" y="15918"/>
                    <a:pt x="16286" y="15864"/>
                    <a:pt x="16523" y="15796"/>
                  </a:cubicBezTo>
                  <a:cubicBezTo>
                    <a:pt x="16754" y="15710"/>
                    <a:pt x="17072" y="15643"/>
                    <a:pt x="17352" y="15643"/>
                  </a:cubicBezTo>
                  <a:cubicBezTo>
                    <a:pt x="17462" y="15643"/>
                    <a:pt x="17565" y="15653"/>
                    <a:pt x="17656" y="15677"/>
                  </a:cubicBezTo>
                  <a:cubicBezTo>
                    <a:pt x="17978" y="15768"/>
                    <a:pt x="18124" y="16145"/>
                    <a:pt x="18180" y="16432"/>
                  </a:cubicBezTo>
                  <a:cubicBezTo>
                    <a:pt x="18208" y="16551"/>
                    <a:pt x="18271" y="16670"/>
                    <a:pt x="18355" y="16754"/>
                  </a:cubicBezTo>
                  <a:cubicBezTo>
                    <a:pt x="18474" y="16901"/>
                    <a:pt x="18621" y="16992"/>
                    <a:pt x="18677" y="17194"/>
                  </a:cubicBezTo>
                  <a:cubicBezTo>
                    <a:pt x="18705" y="17397"/>
                    <a:pt x="18649" y="17600"/>
                    <a:pt x="18593" y="17775"/>
                  </a:cubicBezTo>
                  <a:cubicBezTo>
                    <a:pt x="18530" y="17922"/>
                    <a:pt x="18418" y="18068"/>
                    <a:pt x="18355" y="18215"/>
                  </a:cubicBezTo>
                  <a:cubicBezTo>
                    <a:pt x="18355" y="18299"/>
                    <a:pt x="18418" y="18355"/>
                    <a:pt x="18474" y="18355"/>
                  </a:cubicBezTo>
                  <a:cubicBezTo>
                    <a:pt x="18538" y="18365"/>
                    <a:pt x="18600" y="18367"/>
                    <a:pt x="18661" y="18367"/>
                  </a:cubicBezTo>
                  <a:cubicBezTo>
                    <a:pt x="18709" y="18367"/>
                    <a:pt x="18757" y="18366"/>
                    <a:pt x="18804" y="18366"/>
                  </a:cubicBezTo>
                  <a:cubicBezTo>
                    <a:pt x="18909" y="18366"/>
                    <a:pt x="19012" y="18373"/>
                    <a:pt x="19117" y="18418"/>
                  </a:cubicBezTo>
                  <a:cubicBezTo>
                    <a:pt x="19257" y="18502"/>
                    <a:pt x="19432" y="18621"/>
                    <a:pt x="19467" y="18796"/>
                  </a:cubicBezTo>
                  <a:cubicBezTo>
                    <a:pt x="19523" y="19026"/>
                    <a:pt x="19404" y="19439"/>
                    <a:pt x="19229" y="19642"/>
                  </a:cubicBezTo>
                  <a:cubicBezTo>
                    <a:pt x="19184" y="19686"/>
                    <a:pt x="19120" y="19700"/>
                    <a:pt x="19048" y="19700"/>
                  </a:cubicBezTo>
                  <a:cubicBezTo>
                    <a:pt x="18942" y="19700"/>
                    <a:pt x="18821" y="19670"/>
                    <a:pt x="18733" y="19670"/>
                  </a:cubicBezTo>
                  <a:cubicBezTo>
                    <a:pt x="18530" y="19642"/>
                    <a:pt x="18327" y="19614"/>
                    <a:pt x="18124" y="19614"/>
                  </a:cubicBezTo>
                  <a:cubicBezTo>
                    <a:pt x="17719" y="19614"/>
                    <a:pt x="17306" y="19642"/>
                    <a:pt x="16929" y="19642"/>
                  </a:cubicBezTo>
                  <a:cubicBezTo>
                    <a:pt x="16111" y="19698"/>
                    <a:pt x="15327" y="19789"/>
                    <a:pt x="14537" y="19816"/>
                  </a:cubicBezTo>
                  <a:cubicBezTo>
                    <a:pt x="14194" y="19840"/>
                    <a:pt x="13850" y="19849"/>
                    <a:pt x="13508" y="19849"/>
                  </a:cubicBezTo>
                  <a:cubicBezTo>
                    <a:pt x="13041" y="19849"/>
                    <a:pt x="12577" y="19833"/>
                    <a:pt x="12125" y="19816"/>
                  </a:cubicBezTo>
                  <a:cubicBezTo>
                    <a:pt x="11915" y="19801"/>
                    <a:pt x="11707" y="19795"/>
                    <a:pt x="11501" y="19795"/>
                  </a:cubicBezTo>
                  <a:cubicBezTo>
                    <a:pt x="10873" y="19795"/>
                    <a:pt x="10258" y="19851"/>
                    <a:pt x="9643" y="19872"/>
                  </a:cubicBezTo>
                  <a:cubicBezTo>
                    <a:pt x="9516" y="19881"/>
                    <a:pt x="9391" y="19884"/>
                    <a:pt x="9268" y="19884"/>
                  </a:cubicBezTo>
                  <a:cubicBezTo>
                    <a:pt x="8971" y="19884"/>
                    <a:pt x="8683" y="19864"/>
                    <a:pt x="8391" y="19844"/>
                  </a:cubicBezTo>
                  <a:cubicBezTo>
                    <a:pt x="8265" y="19835"/>
                    <a:pt x="8136" y="19832"/>
                    <a:pt x="8006" y="19832"/>
                  </a:cubicBezTo>
                  <a:cubicBezTo>
                    <a:pt x="7746" y="19832"/>
                    <a:pt x="7482" y="19844"/>
                    <a:pt x="7230" y="19844"/>
                  </a:cubicBezTo>
                  <a:cubicBezTo>
                    <a:pt x="6835" y="19844"/>
                    <a:pt x="6449" y="19851"/>
                    <a:pt x="6063" y="19851"/>
                  </a:cubicBezTo>
                  <a:cubicBezTo>
                    <a:pt x="5676" y="19851"/>
                    <a:pt x="5290" y="19844"/>
                    <a:pt x="4895" y="19816"/>
                  </a:cubicBezTo>
                  <a:cubicBezTo>
                    <a:pt x="4084" y="19726"/>
                    <a:pt x="3266" y="19726"/>
                    <a:pt x="2475" y="19726"/>
                  </a:cubicBezTo>
                  <a:cubicBezTo>
                    <a:pt x="2136" y="19726"/>
                    <a:pt x="1775" y="19764"/>
                    <a:pt x="1427" y="19764"/>
                  </a:cubicBezTo>
                  <a:cubicBezTo>
                    <a:pt x="1330" y="19764"/>
                    <a:pt x="1234" y="19761"/>
                    <a:pt x="1140" y="19754"/>
                  </a:cubicBezTo>
                  <a:cubicBezTo>
                    <a:pt x="937" y="19726"/>
                    <a:pt x="671" y="19698"/>
                    <a:pt x="469" y="19614"/>
                  </a:cubicBezTo>
                  <a:cubicBezTo>
                    <a:pt x="322" y="19523"/>
                    <a:pt x="203" y="19404"/>
                    <a:pt x="350" y="19264"/>
                  </a:cubicBezTo>
                  <a:cubicBezTo>
                    <a:pt x="378" y="19201"/>
                    <a:pt x="469" y="19145"/>
                    <a:pt x="525" y="19117"/>
                  </a:cubicBezTo>
                  <a:cubicBezTo>
                    <a:pt x="699" y="18998"/>
                    <a:pt x="874" y="18914"/>
                    <a:pt x="1049" y="18824"/>
                  </a:cubicBezTo>
                  <a:cubicBezTo>
                    <a:pt x="1168" y="18768"/>
                    <a:pt x="1252" y="18740"/>
                    <a:pt x="1287" y="18621"/>
                  </a:cubicBezTo>
                  <a:cubicBezTo>
                    <a:pt x="1287" y="18530"/>
                    <a:pt x="1252" y="18446"/>
                    <a:pt x="1252" y="18355"/>
                  </a:cubicBezTo>
                  <a:cubicBezTo>
                    <a:pt x="1252" y="18271"/>
                    <a:pt x="1287" y="18152"/>
                    <a:pt x="1343" y="18068"/>
                  </a:cubicBezTo>
                  <a:cubicBezTo>
                    <a:pt x="1427" y="17831"/>
                    <a:pt x="1601" y="17691"/>
                    <a:pt x="1867" y="17628"/>
                  </a:cubicBezTo>
                  <a:cubicBezTo>
                    <a:pt x="1951" y="17691"/>
                    <a:pt x="2070" y="17747"/>
                    <a:pt x="2098" y="17803"/>
                  </a:cubicBezTo>
                  <a:cubicBezTo>
                    <a:pt x="2594" y="18124"/>
                    <a:pt x="3210" y="18390"/>
                    <a:pt x="3818" y="18418"/>
                  </a:cubicBezTo>
                  <a:cubicBezTo>
                    <a:pt x="3873" y="18423"/>
                    <a:pt x="3930" y="18426"/>
                    <a:pt x="3987" y="18426"/>
                  </a:cubicBezTo>
                  <a:cubicBezTo>
                    <a:pt x="4232" y="18426"/>
                    <a:pt x="4488" y="18383"/>
                    <a:pt x="4720" y="18355"/>
                  </a:cubicBezTo>
                  <a:cubicBezTo>
                    <a:pt x="5070" y="18299"/>
                    <a:pt x="5391" y="18215"/>
                    <a:pt x="5713" y="18096"/>
                  </a:cubicBezTo>
                  <a:cubicBezTo>
                    <a:pt x="6209" y="17922"/>
                    <a:pt x="6706" y="17628"/>
                    <a:pt x="7055" y="17250"/>
                  </a:cubicBezTo>
                  <a:cubicBezTo>
                    <a:pt x="7314" y="16992"/>
                    <a:pt x="7461" y="16404"/>
                    <a:pt x="7111" y="16145"/>
                  </a:cubicBezTo>
                  <a:cubicBezTo>
                    <a:pt x="6917" y="16012"/>
                    <a:pt x="6688" y="15964"/>
                    <a:pt x="6451" y="15964"/>
                  </a:cubicBezTo>
                  <a:cubicBezTo>
                    <a:pt x="6117" y="15964"/>
                    <a:pt x="5769" y="16060"/>
                    <a:pt x="5482" y="16145"/>
                  </a:cubicBezTo>
                  <a:cubicBezTo>
                    <a:pt x="5042" y="16229"/>
                    <a:pt x="4608" y="16404"/>
                    <a:pt x="4168" y="16551"/>
                  </a:cubicBezTo>
                  <a:cubicBezTo>
                    <a:pt x="3817" y="16687"/>
                    <a:pt x="3443" y="16848"/>
                    <a:pt x="3061" y="16848"/>
                  </a:cubicBezTo>
                  <a:cubicBezTo>
                    <a:pt x="3031" y="16848"/>
                    <a:pt x="3002" y="16847"/>
                    <a:pt x="2972" y="16845"/>
                  </a:cubicBezTo>
                  <a:cubicBezTo>
                    <a:pt x="3119" y="16726"/>
                    <a:pt x="3412" y="16670"/>
                    <a:pt x="3524" y="16523"/>
                  </a:cubicBezTo>
                  <a:cubicBezTo>
                    <a:pt x="3615" y="16320"/>
                    <a:pt x="3559" y="16118"/>
                    <a:pt x="3846" y="16055"/>
                  </a:cubicBezTo>
                  <a:cubicBezTo>
                    <a:pt x="3965" y="16027"/>
                    <a:pt x="4049" y="16055"/>
                    <a:pt x="4168" y="15999"/>
                  </a:cubicBezTo>
                  <a:cubicBezTo>
                    <a:pt x="4196" y="15971"/>
                    <a:pt x="4224" y="15908"/>
                    <a:pt x="4224" y="15852"/>
                  </a:cubicBezTo>
                  <a:cubicBezTo>
                    <a:pt x="4168" y="15733"/>
                    <a:pt x="4112" y="15649"/>
                    <a:pt x="4084" y="15502"/>
                  </a:cubicBezTo>
                  <a:cubicBezTo>
                    <a:pt x="4084" y="15355"/>
                    <a:pt x="4084" y="15209"/>
                    <a:pt x="4140" y="15069"/>
                  </a:cubicBezTo>
                  <a:cubicBezTo>
                    <a:pt x="4224" y="14775"/>
                    <a:pt x="4489" y="14453"/>
                    <a:pt x="4783" y="14334"/>
                  </a:cubicBezTo>
                  <a:cubicBezTo>
                    <a:pt x="4830" y="14321"/>
                    <a:pt x="4875" y="14315"/>
                    <a:pt x="4917" y="14315"/>
                  </a:cubicBezTo>
                  <a:cubicBezTo>
                    <a:pt x="5130" y="14315"/>
                    <a:pt x="5288" y="14468"/>
                    <a:pt x="5510" y="14544"/>
                  </a:cubicBezTo>
                  <a:cubicBezTo>
                    <a:pt x="5535" y="14550"/>
                    <a:pt x="5559" y="14552"/>
                    <a:pt x="5583" y="14552"/>
                  </a:cubicBezTo>
                  <a:cubicBezTo>
                    <a:pt x="5782" y="14552"/>
                    <a:pt x="5954" y="14388"/>
                    <a:pt x="6174" y="14388"/>
                  </a:cubicBezTo>
                  <a:cubicBezTo>
                    <a:pt x="6203" y="14388"/>
                    <a:pt x="6234" y="14391"/>
                    <a:pt x="6265" y="14397"/>
                  </a:cubicBezTo>
                  <a:cubicBezTo>
                    <a:pt x="6559" y="14481"/>
                    <a:pt x="6643" y="14775"/>
                    <a:pt x="6762" y="15034"/>
                  </a:cubicBezTo>
                  <a:cubicBezTo>
                    <a:pt x="6836" y="15163"/>
                    <a:pt x="6894" y="15337"/>
                    <a:pt x="7046" y="15337"/>
                  </a:cubicBezTo>
                  <a:cubicBezTo>
                    <a:pt x="7066" y="15337"/>
                    <a:pt x="7088" y="15334"/>
                    <a:pt x="7111" y="15327"/>
                  </a:cubicBezTo>
                  <a:cubicBezTo>
                    <a:pt x="7264" y="15279"/>
                    <a:pt x="7347" y="15203"/>
                    <a:pt x="7505" y="15203"/>
                  </a:cubicBezTo>
                  <a:cubicBezTo>
                    <a:pt x="7528" y="15203"/>
                    <a:pt x="7553" y="15205"/>
                    <a:pt x="7580" y="15209"/>
                  </a:cubicBezTo>
                  <a:cubicBezTo>
                    <a:pt x="7755" y="15243"/>
                    <a:pt x="7895" y="15355"/>
                    <a:pt x="8041" y="15446"/>
                  </a:cubicBezTo>
                  <a:cubicBezTo>
                    <a:pt x="8188" y="15558"/>
                    <a:pt x="8307" y="15677"/>
                    <a:pt x="8363" y="15824"/>
                  </a:cubicBezTo>
                  <a:cubicBezTo>
                    <a:pt x="8419" y="15943"/>
                    <a:pt x="8482" y="16027"/>
                    <a:pt x="8566" y="16118"/>
                  </a:cubicBezTo>
                  <a:cubicBezTo>
                    <a:pt x="8582" y="16150"/>
                    <a:pt x="8620" y="16164"/>
                    <a:pt x="8660" y="16164"/>
                  </a:cubicBezTo>
                  <a:cubicBezTo>
                    <a:pt x="8688" y="16164"/>
                    <a:pt x="8717" y="16157"/>
                    <a:pt x="8741" y="16145"/>
                  </a:cubicBezTo>
                  <a:cubicBezTo>
                    <a:pt x="8804" y="16083"/>
                    <a:pt x="8832" y="16027"/>
                    <a:pt x="8859" y="15943"/>
                  </a:cubicBezTo>
                  <a:cubicBezTo>
                    <a:pt x="8915" y="15796"/>
                    <a:pt x="9006" y="15677"/>
                    <a:pt x="9090" y="15558"/>
                  </a:cubicBezTo>
                  <a:cubicBezTo>
                    <a:pt x="9286" y="15309"/>
                    <a:pt x="9514" y="14948"/>
                    <a:pt x="9869" y="14948"/>
                  </a:cubicBezTo>
                  <a:cubicBezTo>
                    <a:pt x="9882" y="14948"/>
                    <a:pt x="9895" y="14949"/>
                    <a:pt x="9908" y="14950"/>
                  </a:cubicBezTo>
                  <a:cubicBezTo>
                    <a:pt x="10517" y="15006"/>
                    <a:pt x="10838" y="15502"/>
                    <a:pt x="10985" y="16055"/>
                  </a:cubicBezTo>
                  <a:cubicBezTo>
                    <a:pt x="11004" y="16154"/>
                    <a:pt x="11065" y="16228"/>
                    <a:pt x="11148" y="16228"/>
                  </a:cubicBezTo>
                  <a:cubicBezTo>
                    <a:pt x="11187" y="16228"/>
                    <a:pt x="11232" y="16212"/>
                    <a:pt x="11279" y="16173"/>
                  </a:cubicBezTo>
                  <a:cubicBezTo>
                    <a:pt x="11363" y="16083"/>
                    <a:pt x="11363" y="15908"/>
                    <a:pt x="11454" y="15796"/>
                  </a:cubicBezTo>
                  <a:cubicBezTo>
                    <a:pt x="11656" y="15530"/>
                    <a:pt x="11950" y="15271"/>
                    <a:pt x="12300" y="15243"/>
                  </a:cubicBezTo>
                  <a:cubicBezTo>
                    <a:pt x="12339" y="15235"/>
                    <a:pt x="12377" y="15231"/>
                    <a:pt x="12413" y="15231"/>
                  </a:cubicBezTo>
                  <a:cubicBezTo>
                    <a:pt x="12639" y="15231"/>
                    <a:pt x="12798" y="15396"/>
                    <a:pt x="12852" y="15649"/>
                  </a:cubicBezTo>
                  <a:cubicBezTo>
                    <a:pt x="12880" y="15796"/>
                    <a:pt x="12908" y="15943"/>
                    <a:pt x="12880" y="16083"/>
                  </a:cubicBezTo>
                  <a:cubicBezTo>
                    <a:pt x="12852" y="16201"/>
                    <a:pt x="12824" y="16292"/>
                    <a:pt x="12852" y="16404"/>
                  </a:cubicBezTo>
                  <a:cubicBezTo>
                    <a:pt x="12852" y="16467"/>
                    <a:pt x="12936" y="16495"/>
                    <a:pt x="12999" y="16495"/>
                  </a:cubicBezTo>
                  <a:cubicBezTo>
                    <a:pt x="13158" y="16446"/>
                    <a:pt x="13317" y="16276"/>
                    <a:pt x="13503" y="16276"/>
                  </a:cubicBezTo>
                  <a:cubicBezTo>
                    <a:pt x="13554" y="16276"/>
                    <a:pt x="13608" y="16289"/>
                    <a:pt x="13663" y="16320"/>
                  </a:cubicBezTo>
                  <a:cubicBezTo>
                    <a:pt x="13782" y="16404"/>
                    <a:pt x="13838" y="16607"/>
                    <a:pt x="13985" y="16642"/>
                  </a:cubicBezTo>
                  <a:cubicBezTo>
                    <a:pt x="14006" y="16649"/>
                    <a:pt x="14025" y="16652"/>
                    <a:pt x="14042" y="16652"/>
                  </a:cubicBezTo>
                  <a:cubicBezTo>
                    <a:pt x="14175" y="16652"/>
                    <a:pt x="14236" y="16484"/>
                    <a:pt x="14335" y="16404"/>
                  </a:cubicBezTo>
                  <a:cubicBezTo>
                    <a:pt x="14425" y="16320"/>
                    <a:pt x="14537" y="16229"/>
                    <a:pt x="14656" y="16173"/>
                  </a:cubicBezTo>
                  <a:cubicBezTo>
                    <a:pt x="14697" y="16158"/>
                    <a:pt x="14738" y="16151"/>
                    <a:pt x="14779" y="16151"/>
                  </a:cubicBezTo>
                  <a:cubicBezTo>
                    <a:pt x="14885" y="16151"/>
                    <a:pt x="14991" y="16197"/>
                    <a:pt x="15097" y="16257"/>
                  </a:cubicBezTo>
                  <a:cubicBezTo>
                    <a:pt x="15113" y="16270"/>
                    <a:pt x="15130" y="16275"/>
                    <a:pt x="15146" y="16275"/>
                  </a:cubicBezTo>
                  <a:cubicBezTo>
                    <a:pt x="15210" y="16275"/>
                    <a:pt x="15259" y="16185"/>
                    <a:pt x="15209" y="16118"/>
                  </a:cubicBezTo>
                  <a:cubicBezTo>
                    <a:pt x="15099" y="15987"/>
                    <a:pt x="14943" y="15919"/>
                    <a:pt x="14786" y="15919"/>
                  </a:cubicBezTo>
                  <a:cubicBezTo>
                    <a:pt x="14733" y="15919"/>
                    <a:pt x="14680" y="15927"/>
                    <a:pt x="14628" y="15943"/>
                  </a:cubicBezTo>
                  <a:cubicBezTo>
                    <a:pt x="14509" y="15971"/>
                    <a:pt x="14397" y="16055"/>
                    <a:pt x="14279" y="16145"/>
                  </a:cubicBezTo>
                  <a:cubicBezTo>
                    <a:pt x="14251" y="16173"/>
                    <a:pt x="14076" y="16376"/>
                    <a:pt x="14048" y="16376"/>
                  </a:cubicBezTo>
                  <a:cubicBezTo>
                    <a:pt x="14013" y="16376"/>
                    <a:pt x="13901" y="16201"/>
                    <a:pt x="13873" y="16173"/>
                  </a:cubicBezTo>
                  <a:cubicBezTo>
                    <a:pt x="13782" y="16083"/>
                    <a:pt x="13698" y="16055"/>
                    <a:pt x="13607" y="16027"/>
                  </a:cubicBezTo>
                  <a:cubicBezTo>
                    <a:pt x="13488" y="16027"/>
                    <a:pt x="13377" y="16027"/>
                    <a:pt x="13258" y="16083"/>
                  </a:cubicBezTo>
                  <a:cubicBezTo>
                    <a:pt x="13202" y="16083"/>
                    <a:pt x="13139" y="16118"/>
                    <a:pt x="13111" y="16145"/>
                  </a:cubicBezTo>
                  <a:lnTo>
                    <a:pt x="13111" y="16055"/>
                  </a:lnTo>
                  <a:lnTo>
                    <a:pt x="13111" y="15768"/>
                  </a:lnTo>
                  <a:cubicBezTo>
                    <a:pt x="13083" y="15621"/>
                    <a:pt x="13055" y="15474"/>
                    <a:pt x="12964" y="15327"/>
                  </a:cubicBezTo>
                  <a:cubicBezTo>
                    <a:pt x="12936" y="15271"/>
                    <a:pt x="12908" y="15209"/>
                    <a:pt x="12852" y="15181"/>
                  </a:cubicBezTo>
                  <a:cubicBezTo>
                    <a:pt x="12908" y="15069"/>
                    <a:pt x="12936" y="14950"/>
                    <a:pt x="12999" y="14859"/>
                  </a:cubicBezTo>
                  <a:cubicBezTo>
                    <a:pt x="13055" y="14684"/>
                    <a:pt x="13111" y="14544"/>
                    <a:pt x="13230" y="14425"/>
                  </a:cubicBezTo>
                  <a:cubicBezTo>
                    <a:pt x="13349" y="14279"/>
                    <a:pt x="13523" y="14195"/>
                    <a:pt x="13698" y="14160"/>
                  </a:cubicBezTo>
                  <a:cubicBezTo>
                    <a:pt x="13711" y="14158"/>
                    <a:pt x="13723" y="14158"/>
                    <a:pt x="13735" y="14158"/>
                  </a:cubicBezTo>
                  <a:cubicBezTo>
                    <a:pt x="13971" y="14158"/>
                    <a:pt x="14107" y="14407"/>
                    <a:pt x="14160" y="14600"/>
                  </a:cubicBezTo>
                  <a:cubicBezTo>
                    <a:pt x="14176" y="14649"/>
                    <a:pt x="14233" y="14682"/>
                    <a:pt x="14291" y="14682"/>
                  </a:cubicBezTo>
                  <a:cubicBezTo>
                    <a:pt x="14331" y="14682"/>
                    <a:pt x="14371" y="14666"/>
                    <a:pt x="14397" y="14628"/>
                  </a:cubicBezTo>
                  <a:cubicBezTo>
                    <a:pt x="14537" y="14369"/>
                    <a:pt x="14831" y="14195"/>
                    <a:pt x="15153" y="14160"/>
                  </a:cubicBezTo>
                  <a:cubicBezTo>
                    <a:pt x="15181" y="14155"/>
                    <a:pt x="15208" y="14153"/>
                    <a:pt x="15236" y="14153"/>
                  </a:cubicBezTo>
                  <a:close/>
                  <a:moveTo>
                    <a:pt x="6762" y="0"/>
                  </a:moveTo>
                  <a:cubicBezTo>
                    <a:pt x="6412" y="0"/>
                    <a:pt x="6063" y="147"/>
                    <a:pt x="5769" y="322"/>
                  </a:cubicBezTo>
                  <a:cubicBezTo>
                    <a:pt x="5566" y="469"/>
                    <a:pt x="5272" y="699"/>
                    <a:pt x="5216" y="965"/>
                  </a:cubicBezTo>
                  <a:cubicBezTo>
                    <a:pt x="5133" y="1196"/>
                    <a:pt x="5216" y="1490"/>
                    <a:pt x="5335" y="1692"/>
                  </a:cubicBezTo>
                  <a:cubicBezTo>
                    <a:pt x="5419" y="1783"/>
                    <a:pt x="5510" y="1867"/>
                    <a:pt x="5594" y="1923"/>
                  </a:cubicBezTo>
                  <a:cubicBezTo>
                    <a:pt x="5566" y="2042"/>
                    <a:pt x="5510" y="2189"/>
                    <a:pt x="5510" y="2245"/>
                  </a:cubicBezTo>
                  <a:cubicBezTo>
                    <a:pt x="5482" y="2336"/>
                    <a:pt x="5447" y="2510"/>
                    <a:pt x="5510" y="2594"/>
                  </a:cubicBezTo>
                  <a:cubicBezTo>
                    <a:pt x="5543" y="2633"/>
                    <a:pt x="5578" y="2649"/>
                    <a:pt x="5615" y="2649"/>
                  </a:cubicBezTo>
                  <a:cubicBezTo>
                    <a:pt x="5744" y="2649"/>
                    <a:pt x="5892" y="2450"/>
                    <a:pt x="6007" y="2336"/>
                  </a:cubicBezTo>
                  <a:lnTo>
                    <a:pt x="6007" y="2336"/>
                  </a:lnTo>
                  <a:cubicBezTo>
                    <a:pt x="6007" y="2482"/>
                    <a:pt x="5944" y="2657"/>
                    <a:pt x="5944" y="2741"/>
                  </a:cubicBezTo>
                  <a:cubicBezTo>
                    <a:pt x="5944" y="2888"/>
                    <a:pt x="5916" y="3035"/>
                    <a:pt x="6035" y="3147"/>
                  </a:cubicBezTo>
                  <a:cubicBezTo>
                    <a:pt x="6049" y="3164"/>
                    <a:pt x="6070" y="3173"/>
                    <a:pt x="6091" y="3173"/>
                  </a:cubicBezTo>
                  <a:cubicBezTo>
                    <a:pt x="6111" y="3173"/>
                    <a:pt x="6132" y="3164"/>
                    <a:pt x="6146" y="3147"/>
                  </a:cubicBezTo>
                  <a:cubicBezTo>
                    <a:pt x="6209" y="3091"/>
                    <a:pt x="6265" y="3035"/>
                    <a:pt x="6293" y="2972"/>
                  </a:cubicBezTo>
                  <a:lnTo>
                    <a:pt x="6293" y="3007"/>
                  </a:lnTo>
                  <a:cubicBezTo>
                    <a:pt x="6321" y="3063"/>
                    <a:pt x="6321" y="3119"/>
                    <a:pt x="6321" y="3182"/>
                  </a:cubicBezTo>
                  <a:cubicBezTo>
                    <a:pt x="6321" y="3236"/>
                    <a:pt x="6359" y="3267"/>
                    <a:pt x="6401" y="3267"/>
                  </a:cubicBezTo>
                  <a:cubicBezTo>
                    <a:pt x="6424" y="3267"/>
                    <a:pt x="6448" y="3257"/>
                    <a:pt x="6468" y="3238"/>
                  </a:cubicBezTo>
                  <a:cubicBezTo>
                    <a:pt x="6496" y="3210"/>
                    <a:pt x="6531" y="3147"/>
                    <a:pt x="6531" y="3091"/>
                  </a:cubicBezTo>
                  <a:cubicBezTo>
                    <a:pt x="6531" y="3238"/>
                    <a:pt x="6559" y="3356"/>
                    <a:pt x="6643" y="3468"/>
                  </a:cubicBezTo>
                  <a:cubicBezTo>
                    <a:pt x="6671" y="3496"/>
                    <a:pt x="6706" y="3496"/>
                    <a:pt x="6734" y="3496"/>
                  </a:cubicBezTo>
                  <a:cubicBezTo>
                    <a:pt x="6818" y="3468"/>
                    <a:pt x="6881" y="3440"/>
                    <a:pt x="6937" y="3384"/>
                  </a:cubicBezTo>
                  <a:lnTo>
                    <a:pt x="6937" y="3440"/>
                  </a:lnTo>
                  <a:cubicBezTo>
                    <a:pt x="6937" y="3496"/>
                    <a:pt x="6937" y="3531"/>
                    <a:pt x="6993" y="3587"/>
                  </a:cubicBezTo>
                  <a:cubicBezTo>
                    <a:pt x="7020" y="3587"/>
                    <a:pt x="7083" y="3587"/>
                    <a:pt x="7111" y="3531"/>
                  </a:cubicBezTo>
                  <a:cubicBezTo>
                    <a:pt x="7111" y="3468"/>
                    <a:pt x="7139" y="3412"/>
                    <a:pt x="7167" y="3356"/>
                  </a:cubicBezTo>
                  <a:lnTo>
                    <a:pt x="7167" y="3412"/>
                  </a:lnTo>
                  <a:cubicBezTo>
                    <a:pt x="7167" y="3531"/>
                    <a:pt x="7167" y="3734"/>
                    <a:pt x="7286" y="3790"/>
                  </a:cubicBezTo>
                  <a:cubicBezTo>
                    <a:pt x="7258" y="3846"/>
                    <a:pt x="7258" y="3881"/>
                    <a:pt x="7258" y="3909"/>
                  </a:cubicBezTo>
                  <a:cubicBezTo>
                    <a:pt x="7230" y="3993"/>
                    <a:pt x="7258" y="4056"/>
                    <a:pt x="7258" y="4112"/>
                  </a:cubicBezTo>
                  <a:lnTo>
                    <a:pt x="7258" y="4168"/>
                  </a:lnTo>
                  <a:cubicBezTo>
                    <a:pt x="7230" y="4140"/>
                    <a:pt x="7230" y="4140"/>
                    <a:pt x="7195" y="4140"/>
                  </a:cubicBezTo>
                  <a:cubicBezTo>
                    <a:pt x="7165" y="4093"/>
                    <a:pt x="7125" y="4073"/>
                    <a:pt x="7081" y="4073"/>
                  </a:cubicBezTo>
                  <a:cubicBezTo>
                    <a:pt x="7045" y="4073"/>
                    <a:pt x="7005" y="4087"/>
                    <a:pt x="6965" y="4112"/>
                  </a:cubicBezTo>
                  <a:cubicBezTo>
                    <a:pt x="6965" y="4140"/>
                    <a:pt x="6937" y="4140"/>
                    <a:pt x="6937" y="4168"/>
                  </a:cubicBezTo>
                  <a:cubicBezTo>
                    <a:pt x="6881" y="4112"/>
                    <a:pt x="6818" y="4084"/>
                    <a:pt x="6762" y="4084"/>
                  </a:cubicBezTo>
                  <a:cubicBezTo>
                    <a:pt x="6752" y="4074"/>
                    <a:pt x="6743" y="4071"/>
                    <a:pt x="6735" y="4071"/>
                  </a:cubicBezTo>
                  <a:cubicBezTo>
                    <a:pt x="6718" y="4071"/>
                    <a:pt x="6706" y="4084"/>
                    <a:pt x="6706" y="4084"/>
                  </a:cubicBezTo>
                  <a:cubicBezTo>
                    <a:pt x="6671" y="4112"/>
                    <a:pt x="6643" y="4168"/>
                    <a:pt x="6643" y="4196"/>
                  </a:cubicBezTo>
                  <a:cubicBezTo>
                    <a:pt x="6615" y="4140"/>
                    <a:pt x="6587" y="4112"/>
                    <a:pt x="6531" y="4056"/>
                  </a:cubicBezTo>
                  <a:cubicBezTo>
                    <a:pt x="6504" y="4041"/>
                    <a:pt x="6479" y="4032"/>
                    <a:pt x="6456" y="4032"/>
                  </a:cubicBezTo>
                  <a:cubicBezTo>
                    <a:pt x="6425" y="4032"/>
                    <a:pt x="6400" y="4048"/>
                    <a:pt x="6384" y="4084"/>
                  </a:cubicBezTo>
                  <a:cubicBezTo>
                    <a:pt x="6293" y="4258"/>
                    <a:pt x="6237" y="4461"/>
                    <a:pt x="6209" y="4664"/>
                  </a:cubicBezTo>
                  <a:cubicBezTo>
                    <a:pt x="6110" y="4495"/>
                    <a:pt x="6035" y="4223"/>
                    <a:pt x="5875" y="4223"/>
                  </a:cubicBezTo>
                  <a:cubicBezTo>
                    <a:pt x="5843" y="4223"/>
                    <a:pt x="5808" y="4234"/>
                    <a:pt x="5769" y="4258"/>
                  </a:cubicBezTo>
                  <a:cubicBezTo>
                    <a:pt x="5538" y="4405"/>
                    <a:pt x="5657" y="4755"/>
                    <a:pt x="5566" y="4986"/>
                  </a:cubicBezTo>
                  <a:cubicBezTo>
                    <a:pt x="5391" y="5014"/>
                    <a:pt x="5161" y="5133"/>
                    <a:pt x="5161" y="5307"/>
                  </a:cubicBezTo>
                  <a:cubicBezTo>
                    <a:pt x="5183" y="5516"/>
                    <a:pt x="5379" y="5575"/>
                    <a:pt x="5575" y="5575"/>
                  </a:cubicBezTo>
                  <a:cubicBezTo>
                    <a:pt x="5622" y="5575"/>
                    <a:pt x="5669" y="5571"/>
                    <a:pt x="5713" y="5566"/>
                  </a:cubicBezTo>
                  <a:cubicBezTo>
                    <a:pt x="5769" y="5741"/>
                    <a:pt x="5916" y="5916"/>
                    <a:pt x="6063" y="6035"/>
                  </a:cubicBezTo>
                  <a:cubicBezTo>
                    <a:pt x="6181" y="6120"/>
                    <a:pt x="6299" y="6146"/>
                    <a:pt x="6417" y="6146"/>
                  </a:cubicBezTo>
                  <a:cubicBezTo>
                    <a:pt x="6502" y="6146"/>
                    <a:pt x="6586" y="6133"/>
                    <a:pt x="6671" y="6118"/>
                  </a:cubicBezTo>
                  <a:cubicBezTo>
                    <a:pt x="7020" y="6035"/>
                    <a:pt x="7342" y="5916"/>
                    <a:pt x="7692" y="5888"/>
                  </a:cubicBezTo>
                  <a:cubicBezTo>
                    <a:pt x="7985" y="5860"/>
                    <a:pt x="8160" y="5860"/>
                    <a:pt x="8391" y="5657"/>
                  </a:cubicBezTo>
                  <a:cubicBezTo>
                    <a:pt x="8561" y="5532"/>
                    <a:pt x="8756" y="5496"/>
                    <a:pt x="8960" y="5496"/>
                  </a:cubicBezTo>
                  <a:cubicBezTo>
                    <a:pt x="9042" y="5496"/>
                    <a:pt x="9125" y="5502"/>
                    <a:pt x="9209" y="5510"/>
                  </a:cubicBezTo>
                  <a:cubicBezTo>
                    <a:pt x="9237" y="5566"/>
                    <a:pt x="9265" y="5657"/>
                    <a:pt x="9328" y="5685"/>
                  </a:cubicBezTo>
                  <a:cubicBezTo>
                    <a:pt x="9293" y="5685"/>
                    <a:pt x="9265" y="5713"/>
                    <a:pt x="9265" y="5741"/>
                  </a:cubicBezTo>
                  <a:cubicBezTo>
                    <a:pt x="9006" y="6090"/>
                    <a:pt x="8629" y="6293"/>
                    <a:pt x="8279" y="6531"/>
                  </a:cubicBezTo>
                  <a:lnTo>
                    <a:pt x="8244" y="6559"/>
                  </a:lnTo>
                  <a:cubicBezTo>
                    <a:pt x="8069" y="6468"/>
                    <a:pt x="8013" y="6153"/>
                    <a:pt x="7811" y="6118"/>
                  </a:cubicBezTo>
                  <a:cubicBezTo>
                    <a:pt x="7636" y="6118"/>
                    <a:pt x="7517" y="6356"/>
                    <a:pt x="7433" y="6440"/>
                  </a:cubicBezTo>
                  <a:cubicBezTo>
                    <a:pt x="7314" y="6559"/>
                    <a:pt x="7230" y="6643"/>
                    <a:pt x="7111" y="6734"/>
                  </a:cubicBezTo>
                  <a:cubicBezTo>
                    <a:pt x="7055" y="6818"/>
                    <a:pt x="6993" y="6937"/>
                    <a:pt x="6909" y="6993"/>
                  </a:cubicBezTo>
                  <a:cubicBezTo>
                    <a:pt x="6873" y="7012"/>
                    <a:pt x="6878" y="7030"/>
                    <a:pt x="6877" y="7030"/>
                  </a:cubicBezTo>
                  <a:cubicBezTo>
                    <a:pt x="6877" y="7030"/>
                    <a:pt x="6873" y="7020"/>
                    <a:pt x="6846" y="6993"/>
                  </a:cubicBezTo>
                  <a:cubicBezTo>
                    <a:pt x="6818" y="6993"/>
                    <a:pt x="6762" y="6909"/>
                    <a:pt x="6762" y="6909"/>
                  </a:cubicBezTo>
                  <a:cubicBezTo>
                    <a:pt x="6706" y="6818"/>
                    <a:pt x="6643" y="6706"/>
                    <a:pt x="6559" y="6643"/>
                  </a:cubicBezTo>
                  <a:cubicBezTo>
                    <a:pt x="6511" y="6606"/>
                    <a:pt x="6466" y="6591"/>
                    <a:pt x="6424" y="6591"/>
                  </a:cubicBezTo>
                  <a:cubicBezTo>
                    <a:pt x="6234" y="6591"/>
                    <a:pt x="6108" y="6912"/>
                    <a:pt x="6063" y="7055"/>
                  </a:cubicBezTo>
                  <a:cubicBezTo>
                    <a:pt x="5972" y="7286"/>
                    <a:pt x="5888" y="7489"/>
                    <a:pt x="5832" y="7692"/>
                  </a:cubicBezTo>
                  <a:cubicBezTo>
                    <a:pt x="5769" y="7902"/>
                    <a:pt x="5594" y="8132"/>
                    <a:pt x="5594" y="8363"/>
                  </a:cubicBezTo>
                  <a:cubicBezTo>
                    <a:pt x="5510" y="8216"/>
                    <a:pt x="5419" y="8104"/>
                    <a:pt x="5335" y="8104"/>
                  </a:cubicBezTo>
                  <a:cubicBezTo>
                    <a:pt x="5188" y="8132"/>
                    <a:pt x="5042" y="8363"/>
                    <a:pt x="4986" y="8482"/>
                  </a:cubicBezTo>
                  <a:cubicBezTo>
                    <a:pt x="4839" y="8741"/>
                    <a:pt x="4783" y="9090"/>
                    <a:pt x="4692" y="9412"/>
                  </a:cubicBezTo>
                  <a:cubicBezTo>
                    <a:pt x="4608" y="9789"/>
                    <a:pt x="4517" y="10174"/>
                    <a:pt x="4461" y="10552"/>
                  </a:cubicBezTo>
                  <a:cubicBezTo>
                    <a:pt x="4398" y="10873"/>
                    <a:pt x="4342" y="11223"/>
                    <a:pt x="4342" y="11572"/>
                  </a:cubicBezTo>
                  <a:cubicBezTo>
                    <a:pt x="4314" y="11747"/>
                    <a:pt x="4286" y="11950"/>
                    <a:pt x="4314" y="12125"/>
                  </a:cubicBezTo>
                  <a:cubicBezTo>
                    <a:pt x="4314" y="12328"/>
                    <a:pt x="4342" y="12530"/>
                    <a:pt x="4370" y="12705"/>
                  </a:cubicBezTo>
                  <a:cubicBezTo>
                    <a:pt x="4398" y="13027"/>
                    <a:pt x="4489" y="13321"/>
                    <a:pt x="4573" y="13607"/>
                  </a:cubicBezTo>
                  <a:cubicBezTo>
                    <a:pt x="4608" y="13754"/>
                    <a:pt x="4636" y="13957"/>
                    <a:pt x="4692" y="14132"/>
                  </a:cubicBezTo>
                  <a:cubicBezTo>
                    <a:pt x="4608" y="14160"/>
                    <a:pt x="4489" y="14223"/>
                    <a:pt x="4398" y="14279"/>
                  </a:cubicBezTo>
                  <a:cubicBezTo>
                    <a:pt x="4168" y="14481"/>
                    <a:pt x="3937" y="14775"/>
                    <a:pt x="3874" y="15069"/>
                  </a:cubicBezTo>
                  <a:cubicBezTo>
                    <a:pt x="3846" y="15209"/>
                    <a:pt x="3818" y="15355"/>
                    <a:pt x="3846" y="15502"/>
                  </a:cubicBezTo>
                  <a:cubicBezTo>
                    <a:pt x="3846" y="15621"/>
                    <a:pt x="3874" y="15705"/>
                    <a:pt x="3937" y="15824"/>
                  </a:cubicBezTo>
                  <a:cubicBezTo>
                    <a:pt x="3846" y="15824"/>
                    <a:pt x="3762" y="15824"/>
                    <a:pt x="3671" y="15852"/>
                  </a:cubicBezTo>
                  <a:cubicBezTo>
                    <a:pt x="3587" y="15880"/>
                    <a:pt x="3524" y="15943"/>
                    <a:pt x="3440" y="15999"/>
                  </a:cubicBezTo>
                  <a:cubicBezTo>
                    <a:pt x="3322" y="16173"/>
                    <a:pt x="3266" y="16320"/>
                    <a:pt x="3294" y="16495"/>
                  </a:cubicBezTo>
                  <a:cubicBezTo>
                    <a:pt x="3063" y="16551"/>
                    <a:pt x="2741" y="16579"/>
                    <a:pt x="2622" y="16817"/>
                  </a:cubicBezTo>
                  <a:lnTo>
                    <a:pt x="2622" y="16845"/>
                  </a:lnTo>
                  <a:lnTo>
                    <a:pt x="2217" y="16845"/>
                  </a:lnTo>
                  <a:cubicBezTo>
                    <a:pt x="2129" y="16831"/>
                    <a:pt x="2049" y="16824"/>
                    <a:pt x="1969" y="16824"/>
                  </a:cubicBezTo>
                  <a:cubicBezTo>
                    <a:pt x="1888" y="16824"/>
                    <a:pt x="1808" y="16831"/>
                    <a:pt x="1720" y="16845"/>
                  </a:cubicBezTo>
                  <a:cubicBezTo>
                    <a:pt x="1601" y="16845"/>
                    <a:pt x="1462" y="16845"/>
                    <a:pt x="1371" y="16901"/>
                  </a:cubicBezTo>
                  <a:cubicBezTo>
                    <a:pt x="1196" y="17075"/>
                    <a:pt x="1427" y="17306"/>
                    <a:pt x="1692" y="17516"/>
                  </a:cubicBezTo>
                  <a:cubicBezTo>
                    <a:pt x="1601" y="17544"/>
                    <a:pt x="1427" y="17600"/>
                    <a:pt x="1427" y="17628"/>
                  </a:cubicBezTo>
                  <a:cubicBezTo>
                    <a:pt x="1287" y="17747"/>
                    <a:pt x="1168" y="17894"/>
                    <a:pt x="1112" y="18040"/>
                  </a:cubicBezTo>
                  <a:cubicBezTo>
                    <a:pt x="1077" y="18124"/>
                    <a:pt x="1049" y="18180"/>
                    <a:pt x="1049" y="18271"/>
                  </a:cubicBezTo>
                  <a:cubicBezTo>
                    <a:pt x="1049" y="18355"/>
                    <a:pt x="1077" y="18446"/>
                    <a:pt x="1049" y="18530"/>
                  </a:cubicBezTo>
                  <a:lnTo>
                    <a:pt x="1049" y="18565"/>
                  </a:lnTo>
                  <a:cubicBezTo>
                    <a:pt x="1049" y="18565"/>
                    <a:pt x="1049" y="18593"/>
                    <a:pt x="1021" y="18593"/>
                  </a:cubicBezTo>
                  <a:cubicBezTo>
                    <a:pt x="993" y="18621"/>
                    <a:pt x="902" y="18649"/>
                    <a:pt x="874" y="18677"/>
                  </a:cubicBezTo>
                  <a:cubicBezTo>
                    <a:pt x="762" y="18740"/>
                    <a:pt x="643" y="18768"/>
                    <a:pt x="525" y="18852"/>
                  </a:cubicBezTo>
                  <a:cubicBezTo>
                    <a:pt x="322" y="18970"/>
                    <a:pt x="0" y="19117"/>
                    <a:pt x="28" y="19404"/>
                  </a:cubicBezTo>
                  <a:cubicBezTo>
                    <a:pt x="91" y="19754"/>
                    <a:pt x="469" y="19872"/>
                    <a:pt x="762" y="19928"/>
                  </a:cubicBezTo>
                  <a:cubicBezTo>
                    <a:pt x="986" y="19975"/>
                    <a:pt x="1201" y="19990"/>
                    <a:pt x="1415" y="19990"/>
                  </a:cubicBezTo>
                  <a:cubicBezTo>
                    <a:pt x="1615" y="19990"/>
                    <a:pt x="1814" y="19977"/>
                    <a:pt x="2014" y="19963"/>
                  </a:cubicBezTo>
                  <a:lnTo>
                    <a:pt x="3468" y="19963"/>
                  </a:lnTo>
                  <a:cubicBezTo>
                    <a:pt x="4398" y="19991"/>
                    <a:pt x="5307" y="20075"/>
                    <a:pt x="6237" y="20103"/>
                  </a:cubicBezTo>
                  <a:lnTo>
                    <a:pt x="7608" y="20103"/>
                  </a:lnTo>
                  <a:cubicBezTo>
                    <a:pt x="8069" y="20103"/>
                    <a:pt x="8538" y="20138"/>
                    <a:pt x="9006" y="20138"/>
                  </a:cubicBezTo>
                  <a:cubicBezTo>
                    <a:pt x="9107" y="20141"/>
                    <a:pt x="9208" y="20142"/>
                    <a:pt x="9309" y="20142"/>
                  </a:cubicBezTo>
                  <a:cubicBezTo>
                    <a:pt x="10167" y="20142"/>
                    <a:pt x="11030" y="20047"/>
                    <a:pt x="11887" y="20047"/>
                  </a:cubicBezTo>
                  <a:cubicBezTo>
                    <a:pt x="12526" y="20066"/>
                    <a:pt x="13175" y="20115"/>
                    <a:pt x="13818" y="20115"/>
                  </a:cubicBezTo>
                  <a:cubicBezTo>
                    <a:pt x="14118" y="20115"/>
                    <a:pt x="14416" y="20104"/>
                    <a:pt x="14712" y="20075"/>
                  </a:cubicBezTo>
                  <a:cubicBezTo>
                    <a:pt x="15649" y="20019"/>
                    <a:pt x="16579" y="19963"/>
                    <a:pt x="17509" y="19872"/>
                  </a:cubicBezTo>
                  <a:cubicBezTo>
                    <a:pt x="17599" y="19867"/>
                    <a:pt x="17690" y="19865"/>
                    <a:pt x="17780" y="19865"/>
                  </a:cubicBezTo>
                  <a:cubicBezTo>
                    <a:pt x="18186" y="19865"/>
                    <a:pt x="18592" y="19912"/>
                    <a:pt x="18998" y="19963"/>
                  </a:cubicBezTo>
                  <a:cubicBezTo>
                    <a:pt x="19030" y="19968"/>
                    <a:pt x="19060" y="19970"/>
                    <a:pt x="19088" y="19970"/>
                  </a:cubicBezTo>
                  <a:cubicBezTo>
                    <a:pt x="19396" y="19970"/>
                    <a:pt x="19504" y="19702"/>
                    <a:pt x="19607" y="19439"/>
                  </a:cubicBezTo>
                  <a:cubicBezTo>
                    <a:pt x="19726" y="19145"/>
                    <a:pt x="19817" y="18768"/>
                    <a:pt x="19579" y="18474"/>
                  </a:cubicBezTo>
                  <a:cubicBezTo>
                    <a:pt x="19495" y="18355"/>
                    <a:pt x="19320" y="18243"/>
                    <a:pt x="19173" y="18180"/>
                  </a:cubicBezTo>
                  <a:cubicBezTo>
                    <a:pt x="18998" y="18124"/>
                    <a:pt x="18852" y="18124"/>
                    <a:pt x="18677" y="18124"/>
                  </a:cubicBezTo>
                  <a:cubicBezTo>
                    <a:pt x="18705" y="18096"/>
                    <a:pt x="18733" y="18040"/>
                    <a:pt x="18768" y="18005"/>
                  </a:cubicBezTo>
                  <a:cubicBezTo>
                    <a:pt x="18796" y="17922"/>
                    <a:pt x="18824" y="17831"/>
                    <a:pt x="18852" y="17747"/>
                  </a:cubicBezTo>
                  <a:cubicBezTo>
                    <a:pt x="18908" y="17544"/>
                    <a:pt x="18942" y="17369"/>
                    <a:pt x="18908" y="17166"/>
                  </a:cubicBezTo>
                  <a:cubicBezTo>
                    <a:pt x="18880" y="16992"/>
                    <a:pt x="18768" y="16817"/>
                    <a:pt x="18621" y="16698"/>
                  </a:cubicBezTo>
                  <a:cubicBezTo>
                    <a:pt x="18530" y="16579"/>
                    <a:pt x="18474" y="16551"/>
                    <a:pt x="18446" y="16404"/>
                  </a:cubicBezTo>
                  <a:cubicBezTo>
                    <a:pt x="18418" y="16292"/>
                    <a:pt x="18383" y="16201"/>
                    <a:pt x="18355" y="16118"/>
                  </a:cubicBezTo>
                  <a:cubicBezTo>
                    <a:pt x="18243" y="15796"/>
                    <a:pt x="17978" y="15502"/>
                    <a:pt x="17628" y="15418"/>
                  </a:cubicBezTo>
                  <a:cubicBezTo>
                    <a:pt x="17595" y="15413"/>
                    <a:pt x="17564" y="15410"/>
                    <a:pt x="17534" y="15410"/>
                  </a:cubicBezTo>
                  <a:cubicBezTo>
                    <a:pt x="17377" y="15410"/>
                    <a:pt x="17250" y="15474"/>
                    <a:pt x="17103" y="15474"/>
                  </a:cubicBezTo>
                  <a:cubicBezTo>
                    <a:pt x="17066" y="15474"/>
                    <a:pt x="17013" y="15462"/>
                    <a:pt x="16966" y="15462"/>
                  </a:cubicBezTo>
                  <a:cubicBezTo>
                    <a:pt x="16942" y="15462"/>
                    <a:pt x="16919" y="15465"/>
                    <a:pt x="16901" y="15474"/>
                  </a:cubicBezTo>
                  <a:lnTo>
                    <a:pt x="16873" y="15474"/>
                  </a:lnTo>
                  <a:cubicBezTo>
                    <a:pt x="16957" y="15327"/>
                    <a:pt x="16985" y="15181"/>
                    <a:pt x="17048" y="15006"/>
                  </a:cubicBezTo>
                  <a:cubicBezTo>
                    <a:pt x="17131" y="14775"/>
                    <a:pt x="17250" y="14397"/>
                    <a:pt x="17159" y="14132"/>
                  </a:cubicBezTo>
                  <a:cubicBezTo>
                    <a:pt x="17159" y="14104"/>
                    <a:pt x="17103" y="14076"/>
                    <a:pt x="17076" y="14076"/>
                  </a:cubicBezTo>
                  <a:cubicBezTo>
                    <a:pt x="17060" y="14072"/>
                    <a:pt x="17045" y="14070"/>
                    <a:pt x="17031" y="14070"/>
                  </a:cubicBezTo>
                  <a:cubicBezTo>
                    <a:pt x="16941" y="14070"/>
                    <a:pt x="16885" y="14144"/>
                    <a:pt x="16782" y="14223"/>
                  </a:cubicBezTo>
                  <a:cubicBezTo>
                    <a:pt x="16670" y="14307"/>
                    <a:pt x="16551" y="14425"/>
                    <a:pt x="16404" y="14481"/>
                  </a:cubicBezTo>
                  <a:cubicBezTo>
                    <a:pt x="16320" y="14572"/>
                    <a:pt x="16229" y="14628"/>
                    <a:pt x="16111" y="14684"/>
                  </a:cubicBezTo>
                  <a:cubicBezTo>
                    <a:pt x="16146" y="14307"/>
                    <a:pt x="15705" y="13957"/>
                    <a:pt x="15355" y="13929"/>
                  </a:cubicBezTo>
                  <a:cubicBezTo>
                    <a:pt x="15295" y="13917"/>
                    <a:pt x="15229" y="13911"/>
                    <a:pt x="15161" y="13911"/>
                  </a:cubicBezTo>
                  <a:cubicBezTo>
                    <a:pt x="15064" y="13911"/>
                    <a:pt x="14961" y="13924"/>
                    <a:pt x="14859" y="13957"/>
                  </a:cubicBezTo>
                  <a:cubicBezTo>
                    <a:pt x="14922" y="13845"/>
                    <a:pt x="14950" y="13698"/>
                    <a:pt x="14978" y="13579"/>
                  </a:cubicBezTo>
                  <a:lnTo>
                    <a:pt x="15237" y="12796"/>
                  </a:lnTo>
                  <a:cubicBezTo>
                    <a:pt x="15383" y="12272"/>
                    <a:pt x="15411" y="11712"/>
                    <a:pt x="15446" y="11160"/>
                  </a:cubicBezTo>
                  <a:cubicBezTo>
                    <a:pt x="15474" y="10608"/>
                    <a:pt x="15502" y="10027"/>
                    <a:pt x="15446" y="9475"/>
                  </a:cubicBezTo>
                  <a:cubicBezTo>
                    <a:pt x="15411" y="9209"/>
                    <a:pt x="15383" y="8950"/>
                    <a:pt x="15327" y="8685"/>
                  </a:cubicBezTo>
                  <a:cubicBezTo>
                    <a:pt x="15271" y="8482"/>
                    <a:pt x="15237" y="8216"/>
                    <a:pt x="15153" y="8013"/>
                  </a:cubicBezTo>
                  <a:cubicBezTo>
                    <a:pt x="15139" y="7985"/>
                    <a:pt x="15109" y="7971"/>
                    <a:pt x="15076" y="7971"/>
                  </a:cubicBezTo>
                  <a:cubicBezTo>
                    <a:pt x="15042" y="7971"/>
                    <a:pt x="15006" y="7985"/>
                    <a:pt x="14978" y="8013"/>
                  </a:cubicBezTo>
                  <a:cubicBezTo>
                    <a:pt x="14887" y="8104"/>
                    <a:pt x="14859" y="8216"/>
                    <a:pt x="14803" y="8307"/>
                  </a:cubicBezTo>
                  <a:cubicBezTo>
                    <a:pt x="14775" y="8216"/>
                    <a:pt x="14747" y="8104"/>
                    <a:pt x="14712" y="7985"/>
                  </a:cubicBezTo>
                  <a:cubicBezTo>
                    <a:pt x="14684" y="7867"/>
                    <a:pt x="14656" y="7727"/>
                    <a:pt x="14628" y="7580"/>
                  </a:cubicBezTo>
                  <a:lnTo>
                    <a:pt x="14628" y="7314"/>
                  </a:lnTo>
                  <a:cubicBezTo>
                    <a:pt x="14590" y="7191"/>
                    <a:pt x="14524" y="7145"/>
                    <a:pt x="14444" y="7145"/>
                  </a:cubicBezTo>
                  <a:cubicBezTo>
                    <a:pt x="14279" y="7145"/>
                    <a:pt x="14057" y="7343"/>
                    <a:pt x="13901" y="7461"/>
                  </a:cubicBezTo>
                  <a:cubicBezTo>
                    <a:pt x="13810" y="7230"/>
                    <a:pt x="13782" y="7027"/>
                    <a:pt x="13726" y="6762"/>
                  </a:cubicBezTo>
                  <a:cubicBezTo>
                    <a:pt x="13698" y="6643"/>
                    <a:pt x="13635" y="6356"/>
                    <a:pt x="13460" y="6356"/>
                  </a:cubicBezTo>
                  <a:cubicBezTo>
                    <a:pt x="13349" y="6356"/>
                    <a:pt x="13286" y="6503"/>
                    <a:pt x="13202" y="6559"/>
                  </a:cubicBezTo>
                  <a:cubicBezTo>
                    <a:pt x="13055" y="6706"/>
                    <a:pt x="12908" y="6818"/>
                    <a:pt x="12761" y="6965"/>
                  </a:cubicBezTo>
                  <a:cubicBezTo>
                    <a:pt x="12733" y="6993"/>
                    <a:pt x="12677" y="7055"/>
                    <a:pt x="12614" y="7111"/>
                  </a:cubicBezTo>
                  <a:cubicBezTo>
                    <a:pt x="12705" y="6965"/>
                    <a:pt x="12733" y="6818"/>
                    <a:pt x="12789" y="6643"/>
                  </a:cubicBezTo>
                  <a:cubicBezTo>
                    <a:pt x="12880" y="6440"/>
                    <a:pt x="12999" y="6265"/>
                    <a:pt x="13083" y="6063"/>
                  </a:cubicBezTo>
                  <a:cubicBezTo>
                    <a:pt x="13230" y="5713"/>
                    <a:pt x="13405" y="5391"/>
                    <a:pt x="13488" y="5042"/>
                  </a:cubicBezTo>
                  <a:cubicBezTo>
                    <a:pt x="13579" y="4636"/>
                    <a:pt x="13523" y="4231"/>
                    <a:pt x="13460" y="3818"/>
                  </a:cubicBezTo>
                  <a:cubicBezTo>
                    <a:pt x="13432" y="3440"/>
                    <a:pt x="13314" y="3147"/>
                    <a:pt x="13139" y="2797"/>
                  </a:cubicBezTo>
                  <a:cubicBezTo>
                    <a:pt x="12936" y="2510"/>
                    <a:pt x="12733" y="2217"/>
                    <a:pt x="12530" y="1923"/>
                  </a:cubicBezTo>
                  <a:cubicBezTo>
                    <a:pt x="12300" y="1664"/>
                    <a:pt x="12125" y="1371"/>
                    <a:pt x="11859" y="1140"/>
                  </a:cubicBezTo>
                  <a:cubicBezTo>
                    <a:pt x="11600" y="909"/>
                    <a:pt x="11216" y="846"/>
                    <a:pt x="10901" y="762"/>
                  </a:cubicBezTo>
                  <a:cubicBezTo>
                    <a:pt x="10842" y="748"/>
                    <a:pt x="10789" y="741"/>
                    <a:pt x="10741" y="741"/>
                  </a:cubicBezTo>
                  <a:cubicBezTo>
                    <a:pt x="10693" y="741"/>
                    <a:pt x="10650" y="748"/>
                    <a:pt x="10608" y="762"/>
                  </a:cubicBezTo>
                  <a:cubicBezTo>
                    <a:pt x="10464" y="782"/>
                    <a:pt x="10335" y="802"/>
                    <a:pt x="10200" y="802"/>
                  </a:cubicBezTo>
                  <a:cubicBezTo>
                    <a:pt x="10144" y="802"/>
                    <a:pt x="10087" y="798"/>
                    <a:pt x="10027" y="790"/>
                  </a:cubicBezTo>
                  <a:cubicBezTo>
                    <a:pt x="9643" y="734"/>
                    <a:pt x="9237" y="671"/>
                    <a:pt x="8859" y="560"/>
                  </a:cubicBezTo>
                  <a:cubicBezTo>
                    <a:pt x="8657" y="497"/>
                    <a:pt x="8482" y="441"/>
                    <a:pt x="8307" y="385"/>
                  </a:cubicBezTo>
                  <a:cubicBezTo>
                    <a:pt x="8104" y="322"/>
                    <a:pt x="7895" y="294"/>
                    <a:pt x="7720" y="266"/>
                  </a:cubicBezTo>
                  <a:cubicBezTo>
                    <a:pt x="7517" y="238"/>
                    <a:pt x="7370" y="175"/>
                    <a:pt x="7195" y="91"/>
                  </a:cubicBezTo>
                  <a:cubicBezTo>
                    <a:pt x="7055" y="35"/>
                    <a:pt x="6909" y="0"/>
                    <a:pt x="67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79"/>
            <p:cNvSpPr/>
            <p:nvPr/>
          </p:nvSpPr>
          <p:spPr>
            <a:xfrm>
              <a:off x="5469221" y="2046943"/>
              <a:ext cx="34701" cy="19251"/>
            </a:xfrm>
            <a:custGeom>
              <a:rect b="b" l="l" r="r" t="t"/>
              <a:pathLst>
                <a:path extrusionOk="0" h="846" w="1525">
                  <a:moveTo>
                    <a:pt x="1432" y="1"/>
                  </a:moveTo>
                  <a:cubicBezTo>
                    <a:pt x="1411" y="1"/>
                    <a:pt x="1388" y="10"/>
                    <a:pt x="1364" y="34"/>
                  </a:cubicBezTo>
                  <a:cubicBezTo>
                    <a:pt x="987" y="384"/>
                    <a:pt x="525" y="586"/>
                    <a:pt x="57" y="761"/>
                  </a:cubicBezTo>
                  <a:cubicBezTo>
                    <a:pt x="1" y="789"/>
                    <a:pt x="29" y="845"/>
                    <a:pt x="57" y="845"/>
                  </a:cubicBezTo>
                  <a:cubicBezTo>
                    <a:pt x="553" y="670"/>
                    <a:pt x="1105" y="495"/>
                    <a:pt x="1483" y="118"/>
                  </a:cubicBezTo>
                  <a:cubicBezTo>
                    <a:pt x="1524" y="76"/>
                    <a:pt x="1489" y="1"/>
                    <a:pt x="14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79"/>
            <p:cNvSpPr/>
            <p:nvPr/>
          </p:nvSpPr>
          <p:spPr>
            <a:xfrm>
              <a:off x="5487174" y="2015404"/>
              <a:ext cx="11514" cy="20571"/>
            </a:xfrm>
            <a:custGeom>
              <a:rect b="b" l="l" r="r" t="t"/>
              <a:pathLst>
                <a:path extrusionOk="0" h="904" w="506">
                  <a:moveTo>
                    <a:pt x="488" y="0"/>
                  </a:moveTo>
                  <a:cubicBezTo>
                    <a:pt x="477" y="0"/>
                    <a:pt x="463" y="7"/>
                    <a:pt x="463" y="21"/>
                  </a:cubicBezTo>
                  <a:cubicBezTo>
                    <a:pt x="400" y="168"/>
                    <a:pt x="372" y="343"/>
                    <a:pt x="288" y="483"/>
                  </a:cubicBezTo>
                  <a:cubicBezTo>
                    <a:pt x="226" y="602"/>
                    <a:pt x="142" y="721"/>
                    <a:pt x="23" y="833"/>
                  </a:cubicBezTo>
                  <a:cubicBezTo>
                    <a:pt x="0" y="861"/>
                    <a:pt x="33" y="903"/>
                    <a:pt x="64" y="903"/>
                  </a:cubicBezTo>
                  <a:cubicBezTo>
                    <a:pt x="72" y="903"/>
                    <a:pt x="79" y="901"/>
                    <a:pt x="86" y="895"/>
                  </a:cubicBezTo>
                  <a:cubicBezTo>
                    <a:pt x="198" y="805"/>
                    <a:pt x="288" y="693"/>
                    <a:pt x="372" y="546"/>
                  </a:cubicBezTo>
                  <a:cubicBezTo>
                    <a:pt x="435" y="371"/>
                    <a:pt x="463" y="196"/>
                    <a:pt x="491" y="21"/>
                  </a:cubicBezTo>
                  <a:cubicBezTo>
                    <a:pt x="505" y="7"/>
                    <a:pt x="498" y="0"/>
                    <a:pt x="4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79"/>
            <p:cNvSpPr/>
            <p:nvPr/>
          </p:nvSpPr>
          <p:spPr>
            <a:xfrm>
              <a:off x="5451244" y="2080165"/>
              <a:ext cx="28512" cy="3618"/>
            </a:xfrm>
            <a:custGeom>
              <a:rect b="b" l="l" r="r" t="t"/>
              <a:pathLst>
                <a:path extrusionOk="0" h="159" w="1253">
                  <a:moveTo>
                    <a:pt x="1196" y="0"/>
                  </a:moveTo>
                  <a:cubicBezTo>
                    <a:pt x="819" y="28"/>
                    <a:pt x="441" y="56"/>
                    <a:pt x="56" y="56"/>
                  </a:cubicBezTo>
                  <a:cubicBezTo>
                    <a:pt x="1" y="56"/>
                    <a:pt x="1" y="147"/>
                    <a:pt x="56" y="147"/>
                  </a:cubicBezTo>
                  <a:cubicBezTo>
                    <a:pt x="158" y="155"/>
                    <a:pt x="258" y="158"/>
                    <a:pt x="359" y="158"/>
                  </a:cubicBezTo>
                  <a:cubicBezTo>
                    <a:pt x="640" y="158"/>
                    <a:pt x="918" y="131"/>
                    <a:pt x="1196" y="84"/>
                  </a:cubicBezTo>
                  <a:cubicBezTo>
                    <a:pt x="1252" y="84"/>
                    <a:pt x="1224" y="0"/>
                    <a:pt x="119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79"/>
            <p:cNvSpPr/>
            <p:nvPr/>
          </p:nvSpPr>
          <p:spPr>
            <a:xfrm>
              <a:off x="5442006" y="1976311"/>
              <a:ext cx="40436" cy="27647"/>
            </a:xfrm>
            <a:custGeom>
              <a:rect b="b" l="l" r="r" t="t"/>
              <a:pathLst>
                <a:path extrusionOk="0" h="1215" w="1777">
                  <a:moveTo>
                    <a:pt x="931" y="222"/>
                  </a:moveTo>
                  <a:cubicBezTo>
                    <a:pt x="1078" y="222"/>
                    <a:pt x="1197" y="222"/>
                    <a:pt x="1309" y="250"/>
                  </a:cubicBezTo>
                  <a:cubicBezTo>
                    <a:pt x="1253" y="488"/>
                    <a:pt x="1253" y="775"/>
                    <a:pt x="931" y="775"/>
                  </a:cubicBezTo>
                  <a:cubicBezTo>
                    <a:pt x="784" y="775"/>
                    <a:pt x="637" y="719"/>
                    <a:pt x="553" y="628"/>
                  </a:cubicBezTo>
                  <a:cubicBezTo>
                    <a:pt x="462" y="544"/>
                    <a:pt x="462" y="397"/>
                    <a:pt x="407" y="313"/>
                  </a:cubicBezTo>
                  <a:cubicBezTo>
                    <a:pt x="525" y="278"/>
                    <a:pt x="637" y="250"/>
                    <a:pt x="756" y="222"/>
                  </a:cubicBezTo>
                  <a:lnTo>
                    <a:pt x="756" y="278"/>
                  </a:lnTo>
                  <a:cubicBezTo>
                    <a:pt x="728" y="341"/>
                    <a:pt x="756" y="397"/>
                    <a:pt x="756" y="453"/>
                  </a:cubicBezTo>
                  <a:cubicBezTo>
                    <a:pt x="768" y="491"/>
                    <a:pt x="801" y="509"/>
                    <a:pt x="834" y="509"/>
                  </a:cubicBezTo>
                  <a:cubicBezTo>
                    <a:pt x="877" y="509"/>
                    <a:pt x="919" y="477"/>
                    <a:pt x="903" y="425"/>
                  </a:cubicBezTo>
                  <a:cubicBezTo>
                    <a:pt x="903" y="369"/>
                    <a:pt x="875" y="341"/>
                    <a:pt x="875" y="278"/>
                  </a:cubicBezTo>
                  <a:cubicBezTo>
                    <a:pt x="847" y="250"/>
                    <a:pt x="847" y="250"/>
                    <a:pt x="847" y="222"/>
                  </a:cubicBezTo>
                  <a:close/>
                  <a:moveTo>
                    <a:pt x="1044" y="1"/>
                  </a:moveTo>
                  <a:cubicBezTo>
                    <a:pt x="974" y="1"/>
                    <a:pt x="899" y="8"/>
                    <a:pt x="812" y="19"/>
                  </a:cubicBezTo>
                  <a:cubicBezTo>
                    <a:pt x="497" y="19"/>
                    <a:pt x="260" y="194"/>
                    <a:pt x="29" y="425"/>
                  </a:cubicBezTo>
                  <a:cubicBezTo>
                    <a:pt x="1" y="425"/>
                    <a:pt x="29" y="453"/>
                    <a:pt x="57" y="453"/>
                  </a:cubicBezTo>
                  <a:cubicBezTo>
                    <a:pt x="148" y="425"/>
                    <a:pt x="232" y="369"/>
                    <a:pt x="323" y="341"/>
                  </a:cubicBezTo>
                  <a:lnTo>
                    <a:pt x="323" y="341"/>
                  </a:lnTo>
                  <a:cubicBezTo>
                    <a:pt x="232" y="544"/>
                    <a:pt x="288" y="802"/>
                    <a:pt x="407" y="977"/>
                  </a:cubicBezTo>
                  <a:cubicBezTo>
                    <a:pt x="499" y="1113"/>
                    <a:pt x="658" y="1215"/>
                    <a:pt x="819" y="1215"/>
                  </a:cubicBezTo>
                  <a:cubicBezTo>
                    <a:pt x="866" y="1215"/>
                    <a:pt x="913" y="1206"/>
                    <a:pt x="959" y="1187"/>
                  </a:cubicBezTo>
                  <a:cubicBezTo>
                    <a:pt x="987" y="1152"/>
                    <a:pt x="987" y="1096"/>
                    <a:pt x="931" y="1096"/>
                  </a:cubicBezTo>
                  <a:cubicBezTo>
                    <a:pt x="728" y="1096"/>
                    <a:pt x="581" y="1012"/>
                    <a:pt x="462" y="837"/>
                  </a:cubicBezTo>
                  <a:cubicBezTo>
                    <a:pt x="434" y="802"/>
                    <a:pt x="434" y="775"/>
                    <a:pt x="407" y="719"/>
                  </a:cubicBezTo>
                  <a:lnTo>
                    <a:pt x="407" y="719"/>
                  </a:lnTo>
                  <a:cubicBezTo>
                    <a:pt x="525" y="865"/>
                    <a:pt x="756" y="977"/>
                    <a:pt x="903" y="977"/>
                  </a:cubicBezTo>
                  <a:cubicBezTo>
                    <a:pt x="918" y="979"/>
                    <a:pt x="933" y="980"/>
                    <a:pt x="948" y="980"/>
                  </a:cubicBezTo>
                  <a:cubicBezTo>
                    <a:pt x="1254" y="980"/>
                    <a:pt x="1545" y="648"/>
                    <a:pt x="1511" y="341"/>
                  </a:cubicBezTo>
                  <a:lnTo>
                    <a:pt x="1511" y="341"/>
                  </a:lnTo>
                  <a:cubicBezTo>
                    <a:pt x="1546" y="488"/>
                    <a:pt x="1546" y="600"/>
                    <a:pt x="1483" y="747"/>
                  </a:cubicBezTo>
                  <a:cubicBezTo>
                    <a:pt x="1427" y="865"/>
                    <a:pt x="1336" y="949"/>
                    <a:pt x="1371" y="1068"/>
                  </a:cubicBezTo>
                  <a:cubicBezTo>
                    <a:pt x="1371" y="1101"/>
                    <a:pt x="1391" y="1115"/>
                    <a:pt x="1412" y="1115"/>
                  </a:cubicBezTo>
                  <a:cubicBezTo>
                    <a:pt x="1427" y="1115"/>
                    <a:pt x="1444" y="1108"/>
                    <a:pt x="1455" y="1096"/>
                  </a:cubicBezTo>
                  <a:cubicBezTo>
                    <a:pt x="1511" y="949"/>
                    <a:pt x="1602" y="837"/>
                    <a:pt x="1602" y="691"/>
                  </a:cubicBezTo>
                  <a:cubicBezTo>
                    <a:pt x="1630" y="572"/>
                    <a:pt x="1602" y="453"/>
                    <a:pt x="1574" y="369"/>
                  </a:cubicBezTo>
                  <a:lnTo>
                    <a:pt x="1658" y="369"/>
                  </a:lnTo>
                  <a:cubicBezTo>
                    <a:pt x="1721" y="369"/>
                    <a:pt x="1777" y="278"/>
                    <a:pt x="1686" y="250"/>
                  </a:cubicBezTo>
                  <a:cubicBezTo>
                    <a:pt x="1574" y="166"/>
                    <a:pt x="1483" y="75"/>
                    <a:pt x="1336" y="47"/>
                  </a:cubicBezTo>
                  <a:cubicBezTo>
                    <a:pt x="1234" y="15"/>
                    <a:pt x="1144" y="1"/>
                    <a:pt x="10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79"/>
            <p:cNvSpPr/>
            <p:nvPr/>
          </p:nvSpPr>
          <p:spPr>
            <a:xfrm>
              <a:off x="5442006" y="1992171"/>
              <a:ext cx="23893" cy="17521"/>
            </a:xfrm>
            <a:custGeom>
              <a:rect b="b" l="l" r="r" t="t"/>
              <a:pathLst>
                <a:path extrusionOk="0" h="770" w="1050">
                  <a:moveTo>
                    <a:pt x="29" y="1"/>
                  </a:moveTo>
                  <a:cubicBezTo>
                    <a:pt x="15" y="1"/>
                    <a:pt x="1" y="8"/>
                    <a:pt x="1" y="22"/>
                  </a:cubicBezTo>
                  <a:cubicBezTo>
                    <a:pt x="1" y="224"/>
                    <a:pt x="1" y="490"/>
                    <a:pt x="176" y="630"/>
                  </a:cubicBezTo>
                  <a:cubicBezTo>
                    <a:pt x="321" y="740"/>
                    <a:pt x="502" y="770"/>
                    <a:pt x="689" y="770"/>
                  </a:cubicBezTo>
                  <a:cubicBezTo>
                    <a:pt x="800" y="770"/>
                    <a:pt x="913" y="759"/>
                    <a:pt x="1022" y="749"/>
                  </a:cubicBezTo>
                  <a:cubicBezTo>
                    <a:pt x="1050" y="721"/>
                    <a:pt x="1050" y="665"/>
                    <a:pt x="987" y="665"/>
                  </a:cubicBezTo>
                  <a:cubicBezTo>
                    <a:pt x="756" y="630"/>
                    <a:pt x="525" y="665"/>
                    <a:pt x="288" y="546"/>
                  </a:cubicBezTo>
                  <a:cubicBezTo>
                    <a:pt x="85" y="455"/>
                    <a:pt x="85" y="224"/>
                    <a:pt x="57" y="22"/>
                  </a:cubicBezTo>
                  <a:cubicBezTo>
                    <a:pt x="57" y="8"/>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79"/>
            <p:cNvSpPr/>
            <p:nvPr/>
          </p:nvSpPr>
          <p:spPr>
            <a:xfrm>
              <a:off x="5380271" y="1961134"/>
              <a:ext cx="55727" cy="25031"/>
            </a:xfrm>
            <a:custGeom>
              <a:rect b="b" l="l" r="r" t="t"/>
              <a:pathLst>
                <a:path extrusionOk="0" h="1100" w="2449">
                  <a:moveTo>
                    <a:pt x="549" y="1"/>
                  </a:moveTo>
                  <a:cubicBezTo>
                    <a:pt x="491" y="1"/>
                    <a:pt x="433" y="6"/>
                    <a:pt x="378" y="15"/>
                  </a:cubicBezTo>
                  <a:cubicBezTo>
                    <a:pt x="148" y="43"/>
                    <a:pt x="1" y="218"/>
                    <a:pt x="29" y="484"/>
                  </a:cubicBezTo>
                  <a:cubicBezTo>
                    <a:pt x="120" y="805"/>
                    <a:pt x="378" y="917"/>
                    <a:pt x="616" y="1092"/>
                  </a:cubicBezTo>
                  <a:cubicBezTo>
                    <a:pt x="627" y="1097"/>
                    <a:pt x="637" y="1100"/>
                    <a:pt x="645" y="1100"/>
                  </a:cubicBezTo>
                  <a:cubicBezTo>
                    <a:pt x="681" y="1100"/>
                    <a:pt x="695" y="1059"/>
                    <a:pt x="672" y="1036"/>
                  </a:cubicBezTo>
                  <a:cubicBezTo>
                    <a:pt x="588" y="945"/>
                    <a:pt x="469" y="861"/>
                    <a:pt x="351" y="770"/>
                  </a:cubicBezTo>
                  <a:cubicBezTo>
                    <a:pt x="204" y="658"/>
                    <a:pt x="1" y="246"/>
                    <a:pt x="351" y="162"/>
                  </a:cubicBezTo>
                  <a:cubicBezTo>
                    <a:pt x="381" y="157"/>
                    <a:pt x="416" y="155"/>
                    <a:pt x="452" y="155"/>
                  </a:cubicBezTo>
                  <a:cubicBezTo>
                    <a:pt x="625" y="155"/>
                    <a:pt x="850" y="206"/>
                    <a:pt x="994" y="281"/>
                  </a:cubicBezTo>
                  <a:cubicBezTo>
                    <a:pt x="1141" y="337"/>
                    <a:pt x="1225" y="456"/>
                    <a:pt x="1343" y="567"/>
                  </a:cubicBezTo>
                  <a:cubicBezTo>
                    <a:pt x="1546" y="770"/>
                    <a:pt x="1777" y="861"/>
                    <a:pt x="2043" y="861"/>
                  </a:cubicBezTo>
                  <a:cubicBezTo>
                    <a:pt x="2190" y="861"/>
                    <a:pt x="2392" y="742"/>
                    <a:pt x="2448" y="595"/>
                  </a:cubicBezTo>
                  <a:cubicBezTo>
                    <a:pt x="2448" y="567"/>
                    <a:pt x="2420" y="567"/>
                    <a:pt x="2420" y="567"/>
                  </a:cubicBezTo>
                  <a:cubicBezTo>
                    <a:pt x="2306" y="682"/>
                    <a:pt x="2141" y="724"/>
                    <a:pt x="1991" y="724"/>
                  </a:cubicBezTo>
                  <a:cubicBezTo>
                    <a:pt x="1948" y="724"/>
                    <a:pt x="1907" y="721"/>
                    <a:pt x="1868" y="714"/>
                  </a:cubicBezTo>
                  <a:cubicBezTo>
                    <a:pt x="1602" y="658"/>
                    <a:pt x="1490" y="484"/>
                    <a:pt x="1315" y="309"/>
                  </a:cubicBezTo>
                  <a:cubicBezTo>
                    <a:pt x="1147" y="111"/>
                    <a:pt x="835" y="1"/>
                    <a:pt x="5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79"/>
            <p:cNvSpPr/>
            <p:nvPr/>
          </p:nvSpPr>
          <p:spPr>
            <a:xfrm>
              <a:off x="5361817" y="1960565"/>
              <a:ext cx="11969" cy="13903"/>
            </a:xfrm>
            <a:custGeom>
              <a:rect b="b" l="l" r="r" t="t"/>
              <a:pathLst>
                <a:path extrusionOk="0" h="611" w="526">
                  <a:moveTo>
                    <a:pt x="277" y="1"/>
                  </a:moveTo>
                  <a:cubicBezTo>
                    <a:pt x="179" y="1"/>
                    <a:pt x="85" y="59"/>
                    <a:pt x="85" y="159"/>
                  </a:cubicBezTo>
                  <a:cubicBezTo>
                    <a:pt x="85" y="192"/>
                    <a:pt x="104" y="205"/>
                    <a:pt x="120" y="205"/>
                  </a:cubicBezTo>
                  <a:cubicBezTo>
                    <a:pt x="131" y="205"/>
                    <a:pt x="141" y="198"/>
                    <a:pt x="141" y="187"/>
                  </a:cubicBezTo>
                  <a:cubicBezTo>
                    <a:pt x="176" y="131"/>
                    <a:pt x="204" y="131"/>
                    <a:pt x="232" y="131"/>
                  </a:cubicBezTo>
                  <a:cubicBezTo>
                    <a:pt x="260" y="131"/>
                    <a:pt x="260" y="159"/>
                    <a:pt x="287" y="159"/>
                  </a:cubicBezTo>
                  <a:lnTo>
                    <a:pt x="287" y="187"/>
                  </a:lnTo>
                  <a:lnTo>
                    <a:pt x="287" y="215"/>
                  </a:lnTo>
                  <a:cubicBezTo>
                    <a:pt x="141" y="243"/>
                    <a:pt x="1" y="418"/>
                    <a:pt x="85" y="564"/>
                  </a:cubicBezTo>
                  <a:cubicBezTo>
                    <a:pt x="117" y="597"/>
                    <a:pt x="172" y="611"/>
                    <a:pt x="222" y="611"/>
                  </a:cubicBezTo>
                  <a:cubicBezTo>
                    <a:pt x="258" y="611"/>
                    <a:pt x="292" y="604"/>
                    <a:pt x="315" y="592"/>
                  </a:cubicBezTo>
                  <a:cubicBezTo>
                    <a:pt x="378" y="537"/>
                    <a:pt x="406" y="481"/>
                    <a:pt x="434" y="390"/>
                  </a:cubicBezTo>
                  <a:cubicBezTo>
                    <a:pt x="462" y="306"/>
                    <a:pt x="525" y="96"/>
                    <a:pt x="406" y="40"/>
                  </a:cubicBezTo>
                  <a:cubicBezTo>
                    <a:pt x="369" y="13"/>
                    <a:pt x="322" y="1"/>
                    <a:pt x="2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79"/>
            <p:cNvSpPr/>
            <p:nvPr/>
          </p:nvSpPr>
          <p:spPr>
            <a:xfrm>
              <a:off x="5404938" y="2041482"/>
              <a:ext cx="40436" cy="15178"/>
            </a:xfrm>
            <a:custGeom>
              <a:rect b="b" l="l" r="r" t="t"/>
              <a:pathLst>
                <a:path extrusionOk="0" h="667" w="1777">
                  <a:moveTo>
                    <a:pt x="1619" y="1"/>
                  </a:moveTo>
                  <a:cubicBezTo>
                    <a:pt x="1524" y="1"/>
                    <a:pt x="1433" y="43"/>
                    <a:pt x="1336" y="71"/>
                  </a:cubicBezTo>
                  <a:cubicBezTo>
                    <a:pt x="1161" y="127"/>
                    <a:pt x="1015" y="155"/>
                    <a:pt x="840" y="211"/>
                  </a:cubicBezTo>
                  <a:cubicBezTo>
                    <a:pt x="696" y="263"/>
                    <a:pt x="394" y="548"/>
                    <a:pt x="179" y="548"/>
                  </a:cubicBezTo>
                  <a:cubicBezTo>
                    <a:pt x="134" y="548"/>
                    <a:pt x="92" y="535"/>
                    <a:pt x="57" y="505"/>
                  </a:cubicBezTo>
                  <a:cubicBezTo>
                    <a:pt x="51" y="499"/>
                    <a:pt x="46" y="497"/>
                    <a:pt x="40" y="497"/>
                  </a:cubicBezTo>
                  <a:cubicBezTo>
                    <a:pt x="18" y="497"/>
                    <a:pt x="0" y="538"/>
                    <a:pt x="29" y="561"/>
                  </a:cubicBezTo>
                  <a:cubicBezTo>
                    <a:pt x="93" y="638"/>
                    <a:pt x="164" y="666"/>
                    <a:pt x="238" y="666"/>
                  </a:cubicBezTo>
                  <a:cubicBezTo>
                    <a:pt x="365" y="666"/>
                    <a:pt x="498" y="580"/>
                    <a:pt x="609" y="505"/>
                  </a:cubicBezTo>
                  <a:cubicBezTo>
                    <a:pt x="784" y="386"/>
                    <a:pt x="959" y="330"/>
                    <a:pt x="1133" y="302"/>
                  </a:cubicBezTo>
                  <a:cubicBezTo>
                    <a:pt x="1336" y="246"/>
                    <a:pt x="1511" y="183"/>
                    <a:pt x="1714" y="127"/>
                  </a:cubicBezTo>
                  <a:cubicBezTo>
                    <a:pt x="1777" y="99"/>
                    <a:pt x="1777" y="8"/>
                    <a:pt x="1686" y="8"/>
                  </a:cubicBezTo>
                  <a:cubicBezTo>
                    <a:pt x="1663" y="3"/>
                    <a:pt x="1641" y="1"/>
                    <a:pt x="16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79"/>
            <p:cNvSpPr/>
            <p:nvPr/>
          </p:nvSpPr>
          <p:spPr>
            <a:xfrm>
              <a:off x="5312917" y="2325578"/>
              <a:ext cx="147907" cy="51199"/>
            </a:xfrm>
            <a:custGeom>
              <a:rect b="b" l="l" r="r" t="t"/>
              <a:pathLst>
                <a:path extrusionOk="0" h="2250" w="6500">
                  <a:moveTo>
                    <a:pt x="4739" y="1"/>
                  </a:moveTo>
                  <a:cubicBezTo>
                    <a:pt x="4530" y="1"/>
                    <a:pt x="4332" y="147"/>
                    <a:pt x="4213" y="312"/>
                  </a:cubicBezTo>
                  <a:cubicBezTo>
                    <a:pt x="4038" y="578"/>
                    <a:pt x="4010" y="809"/>
                    <a:pt x="3982" y="1102"/>
                  </a:cubicBezTo>
                  <a:cubicBezTo>
                    <a:pt x="3954" y="1074"/>
                    <a:pt x="3898" y="1046"/>
                    <a:pt x="3863" y="1046"/>
                  </a:cubicBezTo>
                  <a:cubicBezTo>
                    <a:pt x="3835" y="1029"/>
                    <a:pt x="3800" y="1020"/>
                    <a:pt x="3764" y="1020"/>
                  </a:cubicBezTo>
                  <a:cubicBezTo>
                    <a:pt x="3728" y="1020"/>
                    <a:pt x="3692" y="1029"/>
                    <a:pt x="3660" y="1046"/>
                  </a:cubicBezTo>
                  <a:cubicBezTo>
                    <a:pt x="3513" y="1046"/>
                    <a:pt x="3401" y="1102"/>
                    <a:pt x="3283" y="1186"/>
                  </a:cubicBezTo>
                  <a:cubicBezTo>
                    <a:pt x="3136" y="1361"/>
                    <a:pt x="3052" y="1599"/>
                    <a:pt x="3052" y="1858"/>
                  </a:cubicBezTo>
                  <a:cubicBezTo>
                    <a:pt x="2905" y="1802"/>
                    <a:pt x="2730" y="1774"/>
                    <a:pt x="2583" y="1774"/>
                  </a:cubicBezTo>
                  <a:cubicBezTo>
                    <a:pt x="2464" y="1774"/>
                    <a:pt x="2353" y="1802"/>
                    <a:pt x="2262" y="1830"/>
                  </a:cubicBezTo>
                  <a:cubicBezTo>
                    <a:pt x="2206" y="1886"/>
                    <a:pt x="2150" y="1948"/>
                    <a:pt x="2115" y="2004"/>
                  </a:cubicBezTo>
                  <a:cubicBezTo>
                    <a:pt x="2059" y="1976"/>
                    <a:pt x="2003" y="1920"/>
                    <a:pt x="1975" y="1886"/>
                  </a:cubicBezTo>
                  <a:cubicBezTo>
                    <a:pt x="1856" y="1683"/>
                    <a:pt x="1590" y="1599"/>
                    <a:pt x="1360" y="1599"/>
                  </a:cubicBezTo>
                  <a:cubicBezTo>
                    <a:pt x="1241" y="1599"/>
                    <a:pt x="1101" y="1627"/>
                    <a:pt x="1010" y="1711"/>
                  </a:cubicBezTo>
                  <a:cubicBezTo>
                    <a:pt x="926" y="1774"/>
                    <a:pt x="891" y="1858"/>
                    <a:pt x="891" y="1948"/>
                  </a:cubicBezTo>
                  <a:cubicBezTo>
                    <a:pt x="785" y="1865"/>
                    <a:pt x="659" y="1826"/>
                    <a:pt x="533" y="1826"/>
                  </a:cubicBezTo>
                  <a:cubicBezTo>
                    <a:pt x="352" y="1826"/>
                    <a:pt x="172" y="1908"/>
                    <a:pt x="52" y="2060"/>
                  </a:cubicBezTo>
                  <a:cubicBezTo>
                    <a:pt x="1" y="2112"/>
                    <a:pt x="33" y="2159"/>
                    <a:pt x="78" y="2159"/>
                  </a:cubicBezTo>
                  <a:cubicBezTo>
                    <a:pt x="87" y="2159"/>
                    <a:pt x="98" y="2156"/>
                    <a:pt x="108" y="2151"/>
                  </a:cubicBezTo>
                  <a:cubicBezTo>
                    <a:pt x="255" y="2123"/>
                    <a:pt x="367" y="2032"/>
                    <a:pt x="514" y="2032"/>
                  </a:cubicBezTo>
                  <a:cubicBezTo>
                    <a:pt x="660" y="2060"/>
                    <a:pt x="751" y="2151"/>
                    <a:pt x="891" y="2235"/>
                  </a:cubicBezTo>
                  <a:cubicBezTo>
                    <a:pt x="909" y="2245"/>
                    <a:pt x="925" y="2249"/>
                    <a:pt x="941" y="2249"/>
                  </a:cubicBezTo>
                  <a:cubicBezTo>
                    <a:pt x="983" y="2249"/>
                    <a:pt x="1018" y="2220"/>
                    <a:pt x="1038" y="2179"/>
                  </a:cubicBezTo>
                  <a:cubicBezTo>
                    <a:pt x="1066" y="2060"/>
                    <a:pt x="1038" y="1886"/>
                    <a:pt x="1157" y="1830"/>
                  </a:cubicBezTo>
                  <a:cubicBezTo>
                    <a:pt x="1216" y="1788"/>
                    <a:pt x="1290" y="1774"/>
                    <a:pt x="1366" y="1774"/>
                  </a:cubicBezTo>
                  <a:cubicBezTo>
                    <a:pt x="1442" y="1774"/>
                    <a:pt x="1520" y="1788"/>
                    <a:pt x="1590" y="1802"/>
                  </a:cubicBezTo>
                  <a:cubicBezTo>
                    <a:pt x="1765" y="1886"/>
                    <a:pt x="1884" y="2060"/>
                    <a:pt x="2059" y="2207"/>
                  </a:cubicBezTo>
                  <a:cubicBezTo>
                    <a:pt x="2073" y="2221"/>
                    <a:pt x="2087" y="2228"/>
                    <a:pt x="2105" y="2228"/>
                  </a:cubicBezTo>
                  <a:cubicBezTo>
                    <a:pt x="2124" y="2228"/>
                    <a:pt x="2146" y="2221"/>
                    <a:pt x="2178" y="2207"/>
                  </a:cubicBezTo>
                  <a:cubicBezTo>
                    <a:pt x="2325" y="2123"/>
                    <a:pt x="2381" y="2004"/>
                    <a:pt x="2583" y="1976"/>
                  </a:cubicBezTo>
                  <a:cubicBezTo>
                    <a:pt x="2758" y="1976"/>
                    <a:pt x="2961" y="2004"/>
                    <a:pt x="3108" y="2123"/>
                  </a:cubicBezTo>
                  <a:cubicBezTo>
                    <a:pt x="3134" y="2148"/>
                    <a:pt x="3162" y="2158"/>
                    <a:pt x="3188" y="2158"/>
                  </a:cubicBezTo>
                  <a:cubicBezTo>
                    <a:pt x="3252" y="2158"/>
                    <a:pt x="3302" y="2097"/>
                    <a:pt x="3283" y="2032"/>
                  </a:cubicBezTo>
                  <a:cubicBezTo>
                    <a:pt x="3227" y="1802"/>
                    <a:pt x="3311" y="1452"/>
                    <a:pt x="3513" y="1305"/>
                  </a:cubicBezTo>
                  <a:cubicBezTo>
                    <a:pt x="3559" y="1277"/>
                    <a:pt x="3618" y="1263"/>
                    <a:pt x="3680" y="1263"/>
                  </a:cubicBezTo>
                  <a:cubicBezTo>
                    <a:pt x="3742" y="1263"/>
                    <a:pt x="3807" y="1277"/>
                    <a:pt x="3863" y="1305"/>
                  </a:cubicBezTo>
                  <a:cubicBezTo>
                    <a:pt x="3954" y="1333"/>
                    <a:pt x="3982" y="1361"/>
                    <a:pt x="4073" y="1361"/>
                  </a:cubicBezTo>
                  <a:cubicBezTo>
                    <a:pt x="4157" y="1361"/>
                    <a:pt x="4185" y="1305"/>
                    <a:pt x="4213" y="1249"/>
                  </a:cubicBezTo>
                  <a:cubicBezTo>
                    <a:pt x="4213" y="983"/>
                    <a:pt x="4213" y="753"/>
                    <a:pt x="4359" y="550"/>
                  </a:cubicBezTo>
                  <a:cubicBezTo>
                    <a:pt x="4444" y="425"/>
                    <a:pt x="4617" y="241"/>
                    <a:pt x="4773" y="241"/>
                  </a:cubicBezTo>
                  <a:cubicBezTo>
                    <a:pt x="4836" y="241"/>
                    <a:pt x="4896" y="271"/>
                    <a:pt x="4947" y="347"/>
                  </a:cubicBezTo>
                  <a:cubicBezTo>
                    <a:pt x="5122" y="697"/>
                    <a:pt x="4884" y="1074"/>
                    <a:pt x="4912" y="1396"/>
                  </a:cubicBezTo>
                  <a:cubicBezTo>
                    <a:pt x="4938" y="1459"/>
                    <a:pt x="4992" y="1490"/>
                    <a:pt x="5055" y="1490"/>
                  </a:cubicBezTo>
                  <a:cubicBezTo>
                    <a:pt x="5077" y="1490"/>
                    <a:pt x="5099" y="1487"/>
                    <a:pt x="5122" y="1480"/>
                  </a:cubicBezTo>
                  <a:cubicBezTo>
                    <a:pt x="5202" y="1431"/>
                    <a:pt x="5325" y="1362"/>
                    <a:pt x="5420" y="1362"/>
                  </a:cubicBezTo>
                  <a:cubicBezTo>
                    <a:pt x="5489" y="1362"/>
                    <a:pt x="5543" y="1399"/>
                    <a:pt x="5555" y="1508"/>
                  </a:cubicBezTo>
                  <a:cubicBezTo>
                    <a:pt x="5583" y="1627"/>
                    <a:pt x="5527" y="1746"/>
                    <a:pt x="5583" y="1830"/>
                  </a:cubicBezTo>
                  <a:cubicBezTo>
                    <a:pt x="5646" y="1886"/>
                    <a:pt x="5730" y="1886"/>
                    <a:pt x="5821" y="1920"/>
                  </a:cubicBezTo>
                  <a:cubicBezTo>
                    <a:pt x="6052" y="1920"/>
                    <a:pt x="6170" y="1920"/>
                    <a:pt x="6310" y="2123"/>
                  </a:cubicBezTo>
                  <a:cubicBezTo>
                    <a:pt x="6331" y="2160"/>
                    <a:pt x="6361" y="2176"/>
                    <a:pt x="6390" y="2176"/>
                  </a:cubicBezTo>
                  <a:cubicBezTo>
                    <a:pt x="6447" y="2176"/>
                    <a:pt x="6499" y="2112"/>
                    <a:pt x="6457" y="2032"/>
                  </a:cubicBezTo>
                  <a:cubicBezTo>
                    <a:pt x="6373" y="1858"/>
                    <a:pt x="6282" y="1746"/>
                    <a:pt x="6052" y="1711"/>
                  </a:cubicBezTo>
                  <a:cubicBezTo>
                    <a:pt x="6038" y="1697"/>
                    <a:pt x="5987" y="1697"/>
                    <a:pt x="5936" y="1697"/>
                  </a:cubicBezTo>
                  <a:cubicBezTo>
                    <a:pt x="5885" y="1697"/>
                    <a:pt x="5835" y="1697"/>
                    <a:pt x="5821" y="1683"/>
                  </a:cubicBezTo>
                  <a:cubicBezTo>
                    <a:pt x="5758" y="1655"/>
                    <a:pt x="5786" y="1508"/>
                    <a:pt x="5786" y="1424"/>
                  </a:cubicBezTo>
                  <a:cubicBezTo>
                    <a:pt x="5758" y="1305"/>
                    <a:pt x="5702" y="1158"/>
                    <a:pt x="5555" y="1130"/>
                  </a:cubicBezTo>
                  <a:cubicBezTo>
                    <a:pt x="5510" y="1109"/>
                    <a:pt x="5465" y="1100"/>
                    <a:pt x="5421" y="1100"/>
                  </a:cubicBezTo>
                  <a:cubicBezTo>
                    <a:pt x="5350" y="1100"/>
                    <a:pt x="5279" y="1124"/>
                    <a:pt x="5205" y="1158"/>
                  </a:cubicBezTo>
                  <a:lnTo>
                    <a:pt x="5205" y="1130"/>
                  </a:lnTo>
                  <a:cubicBezTo>
                    <a:pt x="5205" y="1046"/>
                    <a:pt x="5233" y="956"/>
                    <a:pt x="5233" y="872"/>
                  </a:cubicBezTo>
                  <a:lnTo>
                    <a:pt x="5233" y="522"/>
                  </a:lnTo>
                  <a:cubicBezTo>
                    <a:pt x="5205" y="312"/>
                    <a:pt x="5122" y="81"/>
                    <a:pt x="4884" y="26"/>
                  </a:cubicBezTo>
                  <a:cubicBezTo>
                    <a:pt x="4836" y="9"/>
                    <a:pt x="4787" y="1"/>
                    <a:pt x="47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79"/>
            <p:cNvSpPr/>
            <p:nvPr/>
          </p:nvSpPr>
          <p:spPr>
            <a:xfrm>
              <a:off x="5532866" y="2357776"/>
              <a:ext cx="68743" cy="20866"/>
            </a:xfrm>
            <a:custGeom>
              <a:rect b="b" l="l" r="r" t="t"/>
              <a:pathLst>
                <a:path extrusionOk="0" h="917" w="3021">
                  <a:moveTo>
                    <a:pt x="394" y="0"/>
                  </a:moveTo>
                  <a:cubicBezTo>
                    <a:pt x="291" y="0"/>
                    <a:pt x="196" y="60"/>
                    <a:pt x="140" y="212"/>
                  </a:cubicBezTo>
                  <a:cubicBezTo>
                    <a:pt x="1" y="505"/>
                    <a:pt x="203" y="764"/>
                    <a:pt x="462" y="911"/>
                  </a:cubicBezTo>
                  <a:cubicBezTo>
                    <a:pt x="466" y="915"/>
                    <a:pt x="471" y="917"/>
                    <a:pt x="475" y="917"/>
                  </a:cubicBezTo>
                  <a:cubicBezTo>
                    <a:pt x="505" y="917"/>
                    <a:pt x="544" y="850"/>
                    <a:pt x="490" y="820"/>
                  </a:cubicBezTo>
                  <a:cubicBezTo>
                    <a:pt x="350" y="736"/>
                    <a:pt x="259" y="617"/>
                    <a:pt x="231" y="415"/>
                  </a:cubicBezTo>
                  <a:cubicBezTo>
                    <a:pt x="231" y="303"/>
                    <a:pt x="333" y="211"/>
                    <a:pt x="446" y="211"/>
                  </a:cubicBezTo>
                  <a:cubicBezTo>
                    <a:pt x="482" y="211"/>
                    <a:pt x="518" y="220"/>
                    <a:pt x="553" y="240"/>
                  </a:cubicBezTo>
                  <a:cubicBezTo>
                    <a:pt x="581" y="268"/>
                    <a:pt x="609" y="331"/>
                    <a:pt x="637" y="359"/>
                  </a:cubicBezTo>
                  <a:cubicBezTo>
                    <a:pt x="700" y="443"/>
                    <a:pt x="784" y="589"/>
                    <a:pt x="903" y="617"/>
                  </a:cubicBezTo>
                  <a:cubicBezTo>
                    <a:pt x="1014" y="617"/>
                    <a:pt x="1105" y="505"/>
                    <a:pt x="1133" y="415"/>
                  </a:cubicBezTo>
                  <a:cubicBezTo>
                    <a:pt x="1161" y="387"/>
                    <a:pt x="1189" y="331"/>
                    <a:pt x="1224" y="296"/>
                  </a:cubicBezTo>
                  <a:cubicBezTo>
                    <a:pt x="1256" y="275"/>
                    <a:pt x="1296" y="266"/>
                    <a:pt x="1337" y="266"/>
                  </a:cubicBezTo>
                  <a:cubicBezTo>
                    <a:pt x="1405" y="266"/>
                    <a:pt x="1476" y="291"/>
                    <a:pt x="1511" y="331"/>
                  </a:cubicBezTo>
                  <a:cubicBezTo>
                    <a:pt x="1602" y="415"/>
                    <a:pt x="1602" y="561"/>
                    <a:pt x="1630" y="645"/>
                  </a:cubicBezTo>
                  <a:cubicBezTo>
                    <a:pt x="1630" y="705"/>
                    <a:pt x="1680" y="737"/>
                    <a:pt x="1731" y="737"/>
                  </a:cubicBezTo>
                  <a:cubicBezTo>
                    <a:pt x="1758" y="737"/>
                    <a:pt x="1785" y="728"/>
                    <a:pt x="1805" y="708"/>
                  </a:cubicBezTo>
                  <a:cubicBezTo>
                    <a:pt x="1956" y="605"/>
                    <a:pt x="2150" y="460"/>
                    <a:pt x="2331" y="460"/>
                  </a:cubicBezTo>
                  <a:cubicBezTo>
                    <a:pt x="2359" y="460"/>
                    <a:pt x="2386" y="463"/>
                    <a:pt x="2413" y="471"/>
                  </a:cubicBezTo>
                  <a:cubicBezTo>
                    <a:pt x="2532" y="471"/>
                    <a:pt x="2651" y="561"/>
                    <a:pt x="2707" y="617"/>
                  </a:cubicBezTo>
                  <a:cubicBezTo>
                    <a:pt x="2763" y="708"/>
                    <a:pt x="2763" y="764"/>
                    <a:pt x="2853" y="820"/>
                  </a:cubicBezTo>
                  <a:cubicBezTo>
                    <a:pt x="2869" y="838"/>
                    <a:pt x="2890" y="846"/>
                    <a:pt x="2911" y="846"/>
                  </a:cubicBezTo>
                  <a:cubicBezTo>
                    <a:pt x="2965" y="846"/>
                    <a:pt x="3020" y="796"/>
                    <a:pt x="3000" y="736"/>
                  </a:cubicBezTo>
                  <a:cubicBezTo>
                    <a:pt x="2937" y="589"/>
                    <a:pt x="2909" y="505"/>
                    <a:pt x="2798" y="387"/>
                  </a:cubicBezTo>
                  <a:cubicBezTo>
                    <a:pt x="2707" y="331"/>
                    <a:pt x="2588" y="240"/>
                    <a:pt x="2448" y="240"/>
                  </a:cubicBezTo>
                  <a:cubicBezTo>
                    <a:pt x="2404" y="230"/>
                    <a:pt x="2361" y="225"/>
                    <a:pt x="2319" y="225"/>
                  </a:cubicBezTo>
                  <a:cubicBezTo>
                    <a:pt x="2128" y="225"/>
                    <a:pt x="1947" y="317"/>
                    <a:pt x="1805" y="415"/>
                  </a:cubicBezTo>
                  <a:cubicBezTo>
                    <a:pt x="1719" y="224"/>
                    <a:pt x="1616" y="34"/>
                    <a:pt x="1361" y="34"/>
                  </a:cubicBezTo>
                  <a:cubicBezTo>
                    <a:pt x="1344" y="34"/>
                    <a:pt x="1327" y="35"/>
                    <a:pt x="1308" y="37"/>
                  </a:cubicBezTo>
                  <a:cubicBezTo>
                    <a:pt x="1189" y="37"/>
                    <a:pt x="1077" y="121"/>
                    <a:pt x="1014" y="240"/>
                  </a:cubicBezTo>
                  <a:cubicBezTo>
                    <a:pt x="966" y="289"/>
                    <a:pt x="959" y="364"/>
                    <a:pt x="903" y="364"/>
                  </a:cubicBezTo>
                  <a:cubicBezTo>
                    <a:pt x="895" y="364"/>
                    <a:pt x="885" y="362"/>
                    <a:pt x="875" y="359"/>
                  </a:cubicBezTo>
                  <a:cubicBezTo>
                    <a:pt x="812" y="331"/>
                    <a:pt x="784" y="240"/>
                    <a:pt x="728" y="184"/>
                  </a:cubicBezTo>
                  <a:cubicBezTo>
                    <a:pt x="635" y="76"/>
                    <a:pt x="509" y="0"/>
                    <a:pt x="3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79"/>
            <p:cNvSpPr/>
            <p:nvPr/>
          </p:nvSpPr>
          <p:spPr>
            <a:xfrm>
              <a:off x="5428649" y="2296588"/>
              <a:ext cx="45601" cy="27147"/>
            </a:xfrm>
            <a:custGeom>
              <a:rect b="b" l="l" r="r" t="t"/>
              <a:pathLst>
                <a:path extrusionOk="0" h="1193" w="2004">
                  <a:moveTo>
                    <a:pt x="920" y="1"/>
                  </a:moveTo>
                  <a:cubicBezTo>
                    <a:pt x="876" y="1"/>
                    <a:pt x="833" y="16"/>
                    <a:pt x="791" y="48"/>
                  </a:cubicBezTo>
                  <a:cubicBezTo>
                    <a:pt x="588" y="160"/>
                    <a:pt x="588" y="425"/>
                    <a:pt x="616" y="656"/>
                  </a:cubicBezTo>
                  <a:cubicBezTo>
                    <a:pt x="555" y="633"/>
                    <a:pt x="489" y="620"/>
                    <a:pt x="425" y="620"/>
                  </a:cubicBezTo>
                  <a:cubicBezTo>
                    <a:pt x="334" y="620"/>
                    <a:pt x="245" y="647"/>
                    <a:pt x="175" y="712"/>
                  </a:cubicBezTo>
                  <a:cubicBezTo>
                    <a:pt x="1" y="887"/>
                    <a:pt x="210" y="1097"/>
                    <a:pt x="350" y="1181"/>
                  </a:cubicBezTo>
                  <a:cubicBezTo>
                    <a:pt x="360" y="1189"/>
                    <a:pt x="368" y="1192"/>
                    <a:pt x="373" y="1192"/>
                  </a:cubicBezTo>
                  <a:cubicBezTo>
                    <a:pt x="385" y="1192"/>
                    <a:pt x="385" y="1172"/>
                    <a:pt x="385" y="1153"/>
                  </a:cubicBezTo>
                  <a:cubicBezTo>
                    <a:pt x="266" y="1062"/>
                    <a:pt x="175" y="950"/>
                    <a:pt x="294" y="831"/>
                  </a:cubicBezTo>
                  <a:cubicBezTo>
                    <a:pt x="338" y="776"/>
                    <a:pt x="387" y="755"/>
                    <a:pt x="435" y="755"/>
                  </a:cubicBezTo>
                  <a:cubicBezTo>
                    <a:pt x="518" y="755"/>
                    <a:pt x="602" y="817"/>
                    <a:pt x="672" y="887"/>
                  </a:cubicBezTo>
                  <a:cubicBezTo>
                    <a:pt x="682" y="910"/>
                    <a:pt x="705" y="921"/>
                    <a:pt x="729" y="921"/>
                  </a:cubicBezTo>
                  <a:cubicBezTo>
                    <a:pt x="771" y="921"/>
                    <a:pt x="819" y="889"/>
                    <a:pt x="819" y="831"/>
                  </a:cubicBezTo>
                  <a:cubicBezTo>
                    <a:pt x="791" y="684"/>
                    <a:pt x="763" y="537"/>
                    <a:pt x="791" y="425"/>
                  </a:cubicBezTo>
                  <a:cubicBezTo>
                    <a:pt x="805" y="303"/>
                    <a:pt x="858" y="237"/>
                    <a:pt x="914" y="237"/>
                  </a:cubicBezTo>
                  <a:cubicBezTo>
                    <a:pt x="967" y="237"/>
                    <a:pt x="1022" y="296"/>
                    <a:pt x="1049" y="425"/>
                  </a:cubicBezTo>
                  <a:cubicBezTo>
                    <a:pt x="1049" y="453"/>
                    <a:pt x="1084" y="481"/>
                    <a:pt x="1112" y="509"/>
                  </a:cubicBezTo>
                  <a:cubicBezTo>
                    <a:pt x="1140" y="537"/>
                    <a:pt x="1196" y="537"/>
                    <a:pt x="1224" y="537"/>
                  </a:cubicBezTo>
                  <a:cubicBezTo>
                    <a:pt x="1287" y="481"/>
                    <a:pt x="1315" y="453"/>
                    <a:pt x="1343" y="398"/>
                  </a:cubicBezTo>
                  <a:cubicBezTo>
                    <a:pt x="1380" y="337"/>
                    <a:pt x="1432" y="253"/>
                    <a:pt x="1463" y="253"/>
                  </a:cubicBezTo>
                  <a:cubicBezTo>
                    <a:pt x="1479" y="253"/>
                    <a:pt x="1490" y="275"/>
                    <a:pt x="1490" y="335"/>
                  </a:cubicBezTo>
                  <a:cubicBezTo>
                    <a:pt x="1490" y="509"/>
                    <a:pt x="1434" y="684"/>
                    <a:pt x="1434" y="859"/>
                  </a:cubicBezTo>
                  <a:cubicBezTo>
                    <a:pt x="1434" y="950"/>
                    <a:pt x="1434" y="1034"/>
                    <a:pt x="1546" y="1034"/>
                  </a:cubicBezTo>
                  <a:cubicBezTo>
                    <a:pt x="1609" y="1034"/>
                    <a:pt x="1665" y="1006"/>
                    <a:pt x="1693" y="978"/>
                  </a:cubicBezTo>
                  <a:cubicBezTo>
                    <a:pt x="1812" y="978"/>
                    <a:pt x="1784" y="1006"/>
                    <a:pt x="1812" y="1097"/>
                  </a:cubicBezTo>
                  <a:cubicBezTo>
                    <a:pt x="1834" y="1141"/>
                    <a:pt x="1870" y="1159"/>
                    <a:pt x="1904" y="1159"/>
                  </a:cubicBezTo>
                  <a:cubicBezTo>
                    <a:pt x="1956" y="1159"/>
                    <a:pt x="2003" y="1117"/>
                    <a:pt x="1986" y="1062"/>
                  </a:cubicBezTo>
                  <a:cubicBezTo>
                    <a:pt x="1986" y="950"/>
                    <a:pt x="1958" y="831"/>
                    <a:pt x="1868" y="775"/>
                  </a:cubicBezTo>
                  <a:lnTo>
                    <a:pt x="1749" y="775"/>
                  </a:lnTo>
                  <a:cubicBezTo>
                    <a:pt x="1749" y="775"/>
                    <a:pt x="1665" y="803"/>
                    <a:pt x="1637" y="831"/>
                  </a:cubicBezTo>
                  <a:cubicBezTo>
                    <a:pt x="1665" y="600"/>
                    <a:pt x="1784" y="307"/>
                    <a:pt x="1637" y="104"/>
                  </a:cubicBezTo>
                  <a:cubicBezTo>
                    <a:pt x="1591" y="63"/>
                    <a:pt x="1535" y="34"/>
                    <a:pt x="1473" y="34"/>
                  </a:cubicBezTo>
                  <a:cubicBezTo>
                    <a:pt x="1449" y="34"/>
                    <a:pt x="1424" y="38"/>
                    <a:pt x="1399" y="48"/>
                  </a:cubicBezTo>
                  <a:cubicBezTo>
                    <a:pt x="1287" y="76"/>
                    <a:pt x="1259" y="188"/>
                    <a:pt x="1196" y="279"/>
                  </a:cubicBezTo>
                  <a:cubicBezTo>
                    <a:pt x="1168" y="251"/>
                    <a:pt x="1168" y="223"/>
                    <a:pt x="1168" y="188"/>
                  </a:cubicBezTo>
                  <a:cubicBezTo>
                    <a:pt x="1140" y="132"/>
                    <a:pt x="1112" y="104"/>
                    <a:pt x="1049" y="48"/>
                  </a:cubicBezTo>
                  <a:cubicBezTo>
                    <a:pt x="1007" y="16"/>
                    <a:pt x="964" y="1"/>
                    <a:pt x="9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79"/>
          <p:cNvGrpSpPr/>
          <p:nvPr/>
        </p:nvGrpSpPr>
        <p:grpSpPr>
          <a:xfrm>
            <a:off x="4694185" y="2173188"/>
            <a:ext cx="458741" cy="224205"/>
            <a:chOff x="4694185" y="2173188"/>
            <a:chExt cx="458741" cy="224205"/>
          </a:xfrm>
        </p:grpSpPr>
        <p:sp>
          <p:nvSpPr>
            <p:cNvPr id="6452" name="Google Shape;6452;p79"/>
            <p:cNvSpPr/>
            <p:nvPr/>
          </p:nvSpPr>
          <p:spPr>
            <a:xfrm>
              <a:off x="4699442" y="2176100"/>
              <a:ext cx="447614" cy="217060"/>
            </a:xfrm>
            <a:custGeom>
              <a:rect b="b" l="l" r="r" t="t"/>
              <a:pathLst>
                <a:path extrusionOk="0" h="9539" w="19671">
                  <a:moveTo>
                    <a:pt x="3669" y="1662"/>
                  </a:moveTo>
                  <a:cubicBezTo>
                    <a:pt x="3714" y="1662"/>
                    <a:pt x="3762" y="1670"/>
                    <a:pt x="3818" y="1700"/>
                  </a:cubicBezTo>
                  <a:cubicBezTo>
                    <a:pt x="3874" y="1728"/>
                    <a:pt x="3874" y="1812"/>
                    <a:pt x="3846" y="1875"/>
                  </a:cubicBezTo>
                  <a:cubicBezTo>
                    <a:pt x="3790" y="1987"/>
                    <a:pt x="3644" y="2077"/>
                    <a:pt x="3497" y="2077"/>
                  </a:cubicBezTo>
                  <a:lnTo>
                    <a:pt x="3497" y="2105"/>
                  </a:lnTo>
                  <a:cubicBezTo>
                    <a:pt x="3437" y="2125"/>
                    <a:pt x="3375" y="2145"/>
                    <a:pt x="3301" y="2145"/>
                  </a:cubicBezTo>
                  <a:cubicBezTo>
                    <a:pt x="3270" y="2145"/>
                    <a:pt x="3238" y="2142"/>
                    <a:pt x="3203" y="2133"/>
                  </a:cubicBezTo>
                  <a:cubicBezTo>
                    <a:pt x="3147" y="2105"/>
                    <a:pt x="3119" y="2077"/>
                    <a:pt x="3091" y="2022"/>
                  </a:cubicBezTo>
                  <a:cubicBezTo>
                    <a:pt x="3028" y="1987"/>
                    <a:pt x="3000" y="1959"/>
                    <a:pt x="2944" y="1931"/>
                  </a:cubicBezTo>
                  <a:cubicBezTo>
                    <a:pt x="2916" y="1903"/>
                    <a:pt x="2916" y="1847"/>
                    <a:pt x="2944" y="1812"/>
                  </a:cubicBezTo>
                  <a:cubicBezTo>
                    <a:pt x="3000" y="1756"/>
                    <a:pt x="3063" y="1728"/>
                    <a:pt x="3119" y="1700"/>
                  </a:cubicBezTo>
                  <a:lnTo>
                    <a:pt x="3147" y="1700"/>
                  </a:lnTo>
                  <a:cubicBezTo>
                    <a:pt x="3207" y="1686"/>
                    <a:pt x="3264" y="1686"/>
                    <a:pt x="3325" y="1686"/>
                  </a:cubicBezTo>
                  <a:cubicBezTo>
                    <a:pt x="3387" y="1686"/>
                    <a:pt x="3451" y="1686"/>
                    <a:pt x="3525" y="1672"/>
                  </a:cubicBezTo>
                  <a:cubicBezTo>
                    <a:pt x="3573" y="1672"/>
                    <a:pt x="3618" y="1662"/>
                    <a:pt x="3669" y="1662"/>
                  </a:cubicBezTo>
                  <a:close/>
                  <a:moveTo>
                    <a:pt x="5218" y="0"/>
                  </a:moveTo>
                  <a:cubicBezTo>
                    <a:pt x="5049" y="0"/>
                    <a:pt x="4873" y="52"/>
                    <a:pt x="4692" y="155"/>
                  </a:cubicBezTo>
                  <a:cubicBezTo>
                    <a:pt x="4546" y="273"/>
                    <a:pt x="4371" y="329"/>
                    <a:pt x="4224" y="448"/>
                  </a:cubicBezTo>
                  <a:cubicBezTo>
                    <a:pt x="3413" y="938"/>
                    <a:pt x="2539" y="1259"/>
                    <a:pt x="1665" y="1609"/>
                  </a:cubicBezTo>
                  <a:cubicBezTo>
                    <a:pt x="993" y="1875"/>
                    <a:pt x="469" y="2308"/>
                    <a:pt x="147" y="2952"/>
                  </a:cubicBezTo>
                  <a:cubicBezTo>
                    <a:pt x="91" y="3035"/>
                    <a:pt x="57" y="3182"/>
                    <a:pt x="1" y="3357"/>
                  </a:cubicBezTo>
                  <a:cubicBezTo>
                    <a:pt x="350" y="3329"/>
                    <a:pt x="616" y="3301"/>
                    <a:pt x="875" y="3301"/>
                  </a:cubicBezTo>
                  <a:cubicBezTo>
                    <a:pt x="903" y="3301"/>
                    <a:pt x="931" y="3301"/>
                    <a:pt x="966" y="3329"/>
                  </a:cubicBezTo>
                  <a:cubicBezTo>
                    <a:pt x="994" y="3315"/>
                    <a:pt x="1027" y="3308"/>
                    <a:pt x="1060" y="3308"/>
                  </a:cubicBezTo>
                  <a:cubicBezTo>
                    <a:pt x="1155" y="3308"/>
                    <a:pt x="1252" y="3367"/>
                    <a:pt x="1252" y="3476"/>
                  </a:cubicBezTo>
                  <a:cubicBezTo>
                    <a:pt x="1224" y="3560"/>
                    <a:pt x="1224" y="3595"/>
                    <a:pt x="1196" y="3651"/>
                  </a:cubicBezTo>
                  <a:cubicBezTo>
                    <a:pt x="1168" y="3707"/>
                    <a:pt x="1077" y="3735"/>
                    <a:pt x="1021" y="3735"/>
                  </a:cubicBezTo>
                  <a:cubicBezTo>
                    <a:pt x="966" y="3798"/>
                    <a:pt x="903" y="3826"/>
                    <a:pt x="819" y="3882"/>
                  </a:cubicBezTo>
                  <a:cubicBezTo>
                    <a:pt x="966" y="4119"/>
                    <a:pt x="1105" y="4322"/>
                    <a:pt x="1252" y="4553"/>
                  </a:cubicBezTo>
                  <a:cubicBezTo>
                    <a:pt x="1325" y="4553"/>
                    <a:pt x="1411" y="4517"/>
                    <a:pt x="1475" y="4517"/>
                  </a:cubicBezTo>
                  <a:cubicBezTo>
                    <a:pt x="1491" y="4517"/>
                    <a:pt x="1505" y="4519"/>
                    <a:pt x="1518" y="4525"/>
                  </a:cubicBezTo>
                  <a:cubicBezTo>
                    <a:pt x="1743" y="4656"/>
                    <a:pt x="1973" y="4700"/>
                    <a:pt x="2201" y="4700"/>
                  </a:cubicBezTo>
                  <a:cubicBezTo>
                    <a:pt x="2534" y="4700"/>
                    <a:pt x="2864" y="4607"/>
                    <a:pt x="3175" y="4553"/>
                  </a:cubicBezTo>
                  <a:cubicBezTo>
                    <a:pt x="3500" y="4487"/>
                    <a:pt x="3813" y="4434"/>
                    <a:pt x="4121" y="4434"/>
                  </a:cubicBezTo>
                  <a:cubicBezTo>
                    <a:pt x="4502" y="4434"/>
                    <a:pt x="4873" y="4516"/>
                    <a:pt x="5245" y="4756"/>
                  </a:cubicBezTo>
                  <a:cubicBezTo>
                    <a:pt x="5364" y="4846"/>
                    <a:pt x="5567" y="4846"/>
                    <a:pt x="5713" y="4846"/>
                  </a:cubicBezTo>
                  <a:cubicBezTo>
                    <a:pt x="5972" y="4874"/>
                    <a:pt x="6175" y="4958"/>
                    <a:pt x="6350" y="5168"/>
                  </a:cubicBezTo>
                  <a:cubicBezTo>
                    <a:pt x="6413" y="5252"/>
                    <a:pt x="6496" y="5399"/>
                    <a:pt x="6496" y="5518"/>
                  </a:cubicBezTo>
                  <a:cubicBezTo>
                    <a:pt x="6413" y="5867"/>
                    <a:pt x="6350" y="6245"/>
                    <a:pt x="6175" y="6595"/>
                  </a:cubicBezTo>
                  <a:cubicBezTo>
                    <a:pt x="6063" y="6825"/>
                    <a:pt x="5916" y="7119"/>
                    <a:pt x="5769" y="7350"/>
                  </a:cubicBezTo>
                  <a:cubicBezTo>
                    <a:pt x="5420" y="7902"/>
                    <a:pt x="5273" y="8573"/>
                    <a:pt x="4839" y="9098"/>
                  </a:cubicBezTo>
                  <a:cubicBezTo>
                    <a:pt x="5098" y="9126"/>
                    <a:pt x="5273" y="9364"/>
                    <a:pt x="5392" y="9538"/>
                  </a:cubicBezTo>
                  <a:cubicBezTo>
                    <a:pt x="5564" y="9538"/>
                    <a:pt x="5740" y="9523"/>
                    <a:pt x="5914" y="9523"/>
                  </a:cubicBezTo>
                  <a:cubicBezTo>
                    <a:pt x="6002" y="9523"/>
                    <a:pt x="6089" y="9527"/>
                    <a:pt x="6175" y="9538"/>
                  </a:cubicBezTo>
                  <a:cubicBezTo>
                    <a:pt x="6469" y="9070"/>
                    <a:pt x="6643" y="8601"/>
                    <a:pt x="6818" y="8105"/>
                  </a:cubicBezTo>
                  <a:cubicBezTo>
                    <a:pt x="6909" y="7846"/>
                    <a:pt x="6993" y="7525"/>
                    <a:pt x="7315" y="7441"/>
                  </a:cubicBezTo>
                  <a:cubicBezTo>
                    <a:pt x="7324" y="7439"/>
                    <a:pt x="7333" y="7438"/>
                    <a:pt x="7343" y="7438"/>
                  </a:cubicBezTo>
                  <a:cubicBezTo>
                    <a:pt x="7536" y="7438"/>
                    <a:pt x="7723" y="7777"/>
                    <a:pt x="7783" y="8224"/>
                  </a:cubicBezTo>
                  <a:cubicBezTo>
                    <a:pt x="7783" y="8455"/>
                    <a:pt x="7720" y="8692"/>
                    <a:pt x="7692" y="8923"/>
                  </a:cubicBezTo>
                  <a:cubicBezTo>
                    <a:pt x="7664" y="8951"/>
                    <a:pt x="7664" y="9014"/>
                    <a:pt x="7636" y="9042"/>
                  </a:cubicBezTo>
                  <a:cubicBezTo>
                    <a:pt x="7748" y="9098"/>
                    <a:pt x="7811" y="9217"/>
                    <a:pt x="7839" y="9329"/>
                  </a:cubicBezTo>
                  <a:cubicBezTo>
                    <a:pt x="7923" y="9338"/>
                    <a:pt x="8004" y="9342"/>
                    <a:pt x="8084" y="9342"/>
                  </a:cubicBezTo>
                  <a:cubicBezTo>
                    <a:pt x="8312" y="9342"/>
                    <a:pt x="8531" y="9307"/>
                    <a:pt x="8769" y="9245"/>
                  </a:cubicBezTo>
                  <a:cubicBezTo>
                    <a:pt x="8944" y="8399"/>
                    <a:pt x="8622" y="7615"/>
                    <a:pt x="8622" y="6797"/>
                  </a:cubicBezTo>
                  <a:cubicBezTo>
                    <a:pt x="8746" y="6778"/>
                    <a:pt x="8869" y="6758"/>
                    <a:pt x="8983" y="6758"/>
                  </a:cubicBezTo>
                  <a:cubicBezTo>
                    <a:pt x="9030" y="6758"/>
                    <a:pt x="9076" y="6761"/>
                    <a:pt x="9119" y="6769"/>
                  </a:cubicBezTo>
                  <a:cubicBezTo>
                    <a:pt x="9356" y="6825"/>
                    <a:pt x="9559" y="6881"/>
                    <a:pt x="9790" y="6944"/>
                  </a:cubicBezTo>
                  <a:cubicBezTo>
                    <a:pt x="9937" y="6944"/>
                    <a:pt x="10084" y="6972"/>
                    <a:pt x="10230" y="7028"/>
                  </a:cubicBezTo>
                  <a:lnTo>
                    <a:pt x="10286" y="7028"/>
                  </a:lnTo>
                  <a:cubicBezTo>
                    <a:pt x="10458" y="7057"/>
                    <a:pt x="10629" y="7072"/>
                    <a:pt x="10801" y="7072"/>
                  </a:cubicBezTo>
                  <a:cubicBezTo>
                    <a:pt x="11007" y="7072"/>
                    <a:pt x="11213" y="7050"/>
                    <a:pt x="11419" y="7000"/>
                  </a:cubicBezTo>
                  <a:cubicBezTo>
                    <a:pt x="11538" y="6972"/>
                    <a:pt x="11657" y="6972"/>
                    <a:pt x="11804" y="6944"/>
                  </a:cubicBezTo>
                  <a:cubicBezTo>
                    <a:pt x="11944" y="7266"/>
                    <a:pt x="12090" y="7552"/>
                    <a:pt x="12237" y="7846"/>
                  </a:cubicBezTo>
                  <a:cubicBezTo>
                    <a:pt x="12412" y="8168"/>
                    <a:pt x="12440" y="8489"/>
                    <a:pt x="12237" y="8804"/>
                  </a:cubicBezTo>
                  <a:cubicBezTo>
                    <a:pt x="12265" y="8804"/>
                    <a:pt x="12265" y="8804"/>
                    <a:pt x="12293" y="8839"/>
                  </a:cubicBezTo>
                  <a:cubicBezTo>
                    <a:pt x="12384" y="8867"/>
                    <a:pt x="12412" y="8979"/>
                    <a:pt x="12440" y="9070"/>
                  </a:cubicBezTo>
                  <a:lnTo>
                    <a:pt x="12440" y="9154"/>
                  </a:lnTo>
                  <a:lnTo>
                    <a:pt x="13167" y="9154"/>
                  </a:lnTo>
                  <a:cubicBezTo>
                    <a:pt x="13636" y="8629"/>
                    <a:pt x="13783" y="8105"/>
                    <a:pt x="13433" y="7469"/>
                  </a:cubicBezTo>
                  <a:cubicBezTo>
                    <a:pt x="13342" y="7294"/>
                    <a:pt x="13286" y="7119"/>
                    <a:pt x="13230" y="6944"/>
                  </a:cubicBezTo>
                  <a:cubicBezTo>
                    <a:pt x="13202" y="6853"/>
                    <a:pt x="13258" y="6741"/>
                    <a:pt x="13258" y="6567"/>
                  </a:cubicBezTo>
                  <a:cubicBezTo>
                    <a:pt x="13755" y="6881"/>
                    <a:pt x="14132" y="7203"/>
                    <a:pt x="14307" y="7699"/>
                  </a:cubicBezTo>
                  <a:cubicBezTo>
                    <a:pt x="14454" y="8105"/>
                    <a:pt x="14566" y="8573"/>
                    <a:pt x="14307" y="8951"/>
                  </a:cubicBezTo>
                  <a:cubicBezTo>
                    <a:pt x="14391" y="8979"/>
                    <a:pt x="14426" y="9098"/>
                    <a:pt x="14391" y="9189"/>
                  </a:cubicBezTo>
                  <a:lnTo>
                    <a:pt x="14363" y="9217"/>
                  </a:lnTo>
                  <a:cubicBezTo>
                    <a:pt x="14363" y="9245"/>
                    <a:pt x="14363" y="9245"/>
                    <a:pt x="14335" y="9245"/>
                  </a:cubicBezTo>
                  <a:lnTo>
                    <a:pt x="14335" y="9273"/>
                  </a:lnTo>
                  <a:lnTo>
                    <a:pt x="15412" y="9273"/>
                  </a:lnTo>
                  <a:cubicBezTo>
                    <a:pt x="15649" y="9245"/>
                    <a:pt x="15789" y="9098"/>
                    <a:pt x="15761" y="8839"/>
                  </a:cubicBezTo>
                  <a:cubicBezTo>
                    <a:pt x="15705" y="8489"/>
                    <a:pt x="15649" y="8105"/>
                    <a:pt x="15531" y="7755"/>
                  </a:cubicBezTo>
                  <a:cubicBezTo>
                    <a:pt x="15181" y="6825"/>
                    <a:pt x="15062" y="5895"/>
                    <a:pt x="14915" y="4930"/>
                  </a:cubicBezTo>
                  <a:cubicBezTo>
                    <a:pt x="15508" y="4634"/>
                    <a:pt x="16125" y="4343"/>
                    <a:pt x="16809" y="4343"/>
                  </a:cubicBezTo>
                  <a:cubicBezTo>
                    <a:pt x="16867" y="4343"/>
                    <a:pt x="16926" y="4346"/>
                    <a:pt x="16985" y="4350"/>
                  </a:cubicBezTo>
                  <a:cubicBezTo>
                    <a:pt x="17132" y="4350"/>
                    <a:pt x="17307" y="4322"/>
                    <a:pt x="17454" y="4294"/>
                  </a:cubicBezTo>
                  <a:cubicBezTo>
                    <a:pt x="17671" y="4272"/>
                    <a:pt x="17890" y="4257"/>
                    <a:pt x="18109" y="4257"/>
                  </a:cubicBezTo>
                  <a:cubicBezTo>
                    <a:pt x="18501" y="4257"/>
                    <a:pt x="18895" y="4304"/>
                    <a:pt x="19286" y="4434"/>
                  </a:cubicBezTo>
                  <a:cubicBezTo>
                    <a:pt x="19337" y="4449"/>
                    <a:pt x="19395" y="4468"/>
                    <a:pt x="19452" y="4468"/>
                  </a:cubicBezTo>
                  <a:cubicBezTo>
                    <a:pt x="19527" y="4468"/>
                    <a:pt x="19603" y="4436"/>
                    <a:pt x="19670" y="4322"/>
                  </a:cubicBezTo>
                  <a:cubicBezTo>
                    <a:pt x="19523" y="4056"/>
                    <a:pt x="19286" y="3826"/>
                    <a:pt x="19027" y="3651"/>
                  </a:cubicBezTo>
                  <a:cubicBezTo>
                    <a:pt x="18125" y="2979"/>
                    <a:pt x="17188" y="2308"/>
                    <a:pt x="16286" y="1672"/>
                  </a:cubicBezTo>
                  <a:cubicBezTo>
                    <a:pt x="16083" y="1525"/>
                    <a:pt x="15852" y="1434"/>
                    <a:pt x="15649" y="1350"/>
                  </a:cubicBezTo>
                  <a:cubicBezTo>
                    <a:pt x="15125" y="1175"/>
                    <a:pt x="14601" y="1029"/>
                    <a:pt x="14104" y="854"/>
                  </a:cubicBezTo>
                  <a:cubicBezTo>
                    <a:pt x="13787" y="735"/>
                    <a:pt x="13478" y="677"/>
                    <a:pt x="13170" y="677"/>
                  </a:cubicBezTo>
                  <a:cubicBezTo>
                    <a:pt x="12880" y="677"/>
                    <a:pt x="12591" y="728"/>
                    <a:pt x="12293" y="826"/>
                  </a:cubicBezTo>
                  <a:cubicBezTo>
                    <a:pt x="12118" y="854"/>
                    <a:pt x="11944" y="910"/>
                    <a:pt x="11769" y="1001"/>
                  </a:cubicBezTo>
                  <a:lnTo>
                    <a:pt x="11713" y="1001"/>
                  </a:lnTo>
                  <a:cubicBezTo>
                    <a:pt x="11713" y="1029"/>
                    <a:pt x="11685" y="1057"/>
                    <a:pt x="11629" y="1085"/>
                  </a:cubicBezTo>
                  <a:cubicBezTo>
                    <a:pt x="11482" y="1113"/>
                    <a:pt x="11307" y="1147"/>
                    <a:pt x="11160" y="1147"/>
                  </a:cubicBezTo>
                  <a:cubicBezTo>
                    <a:pt x="11073" y="1161"/>
                    <a:pt x="10993" y="1168"/>
                    <a:pt x="10912" y="1168"/>
                  </a:cubicBezTo>
                  <a:cubicBezTo>
                    <a:pt x="10832" y="1168"/>
                    <a:pt x="10751" y="1161"/>
                    <a:pt x="10664" y="1147"/>
                  </a:cubicBezTo>
                  <a:cubicBezTo>
                    <a:pt x="10408" y="1107"/>
                    <a:pt x="10158" y="1085"/>
                    <a:pt x="9911" y="1085"/>
                  </a:cubicBezTo>
                  <a:cubicBezTo>
                    <a:pt x="9596" y="1085"/>
                    <a:pt x="9285" y="1121"/>
                    <a:pt x="8972" y="1203"/>
                  </a:cubicBezTo>
                  <a:cubicBezTo>
                    <a:pt x="8794" y="1238"/>
                    <a:pt x="8616" y="1258"/>
                    <a:pt x="8439" y="1258"/>
                  </a:cubicBezTo>
                  <a:cubicBezTo>
                    <a:pt x="8184" y="1258"/>
                    <a:pt x="7932" y="1216"/>
                    <a:pt x="7692" y="1113"/>
                  </a:cubicBezTo>
                  <a:cubicBezTo>
                    <a:pt x="7084" y="854"/>
                    <a:pt x="6385" y="707"/>
                    <a:pt x="5825" y="238"/>
                  </a:cubicBezTo>
                  <a:cubicBezTo>
                    <a:pt x="5632" y="80"/>
                    <a:pt x="5429" y="0"/>
                    <a:pt x="521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79"/>
            <p:cNvSpPr/>
            <p:nvPr/>
          </p:nvSpPr>
          <p:spPr>
            <a:xfrm>
              <a:off x="4726657" y="2210642"/>
              <a:ext cx="85468" cy="56592"/>
            </a:xfrm>
            <a:custGeom>
              <a:rect b="b" l="l" r="r" t="t"/>
              <a:pathLst>
                <a:path extrusionOk="0" h="2487" w="3756">
                  <a:moveTo>
                    <a:pt x="1489" y="1"/>
                  </a:moveTo>
                  <a:cubicBezTo>
                    <a:pt x="1427" y="1"/>
                    <a:pt x="1363" y="27"/>
                    <a:pt x="1308" y="91"/>
                  </a:cubicBezTo>
                  <a:cubicBezTo>
                    <a:pt x="1196" y="210"/>
                    <a:pt x="1049" y="357"/>
                    <a:pt x="902" y="532"/>
                  </a:cubicBezTo>
                  <a:cubicBezTo>
                    <a:pt x="902" y="422"/>
                    <a:pt x="787" y="334"/>
                    <a:pt x="673" y="334"/>
                  </a:cubicBezTo>
                  <a:cubicBezTo>
                    <a:pt x="605" y="334"/>
                    <a:pt x="538" y="365"/>
                    <a:pt x="497" y="441"/>
                  </a:cubicBezTo>
                  <a:cubicBezTo>
                    <a:pt x="322" y="762"/>
                    <a:pt x="84" y="1112"/>
                    <a:pt x="28" y="1461"/>
                  </a:cubicBezTo>
                  <a:cubicBezTo>
                    <a:pt x="0" y="1517"/>
                    <a:pt x="0" y="1608"/>
                    <a:pt x="0" y="1664"/>
                  </a:cubicBezTo>
                  <a:cubicBezTo>
                    <a:pt x="0" y="1826"/>
                    <a:pt x="109" y="1899"/>
                    <a:pt x="219" y="1899"/>
                  </a:cubicBezTo>
                  <a:cubicBezTo>
                    <a:pt x="290" y="1899"/>
                    <a:pt x="362" y="1869"/>
                    <a:pt x="406" y="1811"/>
                  </a:cubicBezTo>
                  <a:cubicBezTo>
                    <a:pt x="497" y="1867"/>
                    <a:pt x="581" y="1958"/>
                    <a:pt x="609" y="2014"/>
                  </a:cubicBezTo>
                  <a:cubicBezTo>
                    <a:pt x="755" y="2161"/>
                    <a:pt x="930" y="2364"/>
                    <a:pt x="1133" y="2454"/>
                  </a:cubicBezTo>
                  <a:cubicBezTo>
                    <a:pt x="1183" y="2478"/>
                    <a:pt x="1229" y="2487"/>
                    <a:pt x="1270" y="2487"/>
                  </a:cubicBezTo>
                  <a:cubicBezTo>
                    <a:pt x="1327" y="2487"/>
                    <a:pt x="1378" y="2471"/>
                    <a:pt x="1427" y="2454"/>
                  </a:cubicBezTo>
                  <a:cubicBezTo>
                    <a:pt x="1443" y="2459"/>
                    <a:pt x="1460" y="2462"/>
                    <a:pt x="1478" y="2462"/>
                  </a:cubicBezTo>
                  <a:cubicBezTo>
                    <a:pt x="1558" y="2462"/>
                    <a:pt x="1646" y="2415"/>
                    <a:pt x="1720" y="2364"/>
                  </a:cubicBezTo>
                  <a:cubicBezTo>
                    <a:pt x="1776" y="2336"/>
                    <a:pt x="1832" y="2308"/>
                    <a:pt x="1895" y="2280"/>
                  </a:cubicBezTo>
                  <a:cubicBezTo>
                    <a:pt x="2070" y="2105"/>
                    <a:pt x="2329" y="2077"/>
                    <a:pt x="2566" y="1986"/>
                  </a:cubicBezTo>
                  <a:cubicBezTo>
                    <a:pt x="2650" y="1958"/>
                    <a:pt x="2797" y="1902"/>
                    <a:pt x="2853" y="1902"/>
                  </a:cubicBezTo>
                  <a:cubicBezTo>
                    <a:pt x="2955" y="1926"/>
                    <a:pt x="3032" y="1992"/>
                    <a:pt x="3127" y="1992"/>
                  </a:cubicBezTo>
                  <a:cubicBezTo>
                    <a:pt x="3142" y="1992"/>
                    <a:pt x="3158" y="1990"/>
                    <a:pt x="3175" y="1986"/>
                  </a:cubicBezTo>
                  <a:cubicBezTo>
                    <a:pt x="3406" y="1958"/>
                    <a:pt x="3524" y="1783"/>
                    <a:pt x="3699" y="1664"/>
                  </a:cubicBezTo>
                  <a:cubicBezTo>
                    <a:pt x="3755" y="1636"/>
                    <a:pt x="3755" y="1517"/>
                    <a:pt x="3699" y="1517"/>
                  </a:cubicBezTo>
                  <a:cubicBezTo>
                    <a:pt x="3643" y="1517"/>
                    <a:pt x="3584" y="1505"/>
                    <a:pt x="3526" y="1505"/>
                  </a:cubicBezTo>
                  <a:cubicBezTo>
                    <a:pt x="3497" y="1505"/>
                    <a:pt x="3468" y="1508"/>
                    <a:pt x="3441" y="1517"/>
                  </a:cubicBezTo>
                  <a:cubicBezTo>
                    <a:pt x="3356" y="1542"/>
                    <a:pt x="3303" y="1564"/>
                    <a:pt x="3246" y="1564"/>
                  </a:cubicBezTo>
                  <a:cubicBezTo>
                    <a:pt x="3224" y="1564"/>
                    <a:pt x="3201" y="1560"/>
                    <a:pt x="3175" y="1552"/>
                  </a:cubicBezTo>
                  <a:cubicBezTo>
                    <a:pt x="3091" y="1461"/>
                    <a:pt x="3028" y="1406"/>
                    <a:pt x="2916" y="1378"/>
                  </a:cubicBezTo>
                  <a:cubicBezTo>
                    <a:pt x="2769" y="1378"/>
                    <a:pt x="2650" y="1406"/>
                    <a:pt x="2532" y="1461"/>
                  </a:cubicBezTo>
                  <a:cubicBezTo>
                    <a:pt x="2301" y="1552"/>
                    <a:pt x="2007" y="1608"/>
                    <a:pt x="1776" y="1727"/>
                  </a:cubicBezTo>
                  <a:cubicBezTo>
                    <a:pt x="1692" y="1755"/>
                    <a:pt x="1629" y="1839"/>
                    <a:pt x="1546" y="1867"/>
                  </a:cubicBezTo>
                  <a:cubicBezTo>
                    <a:pt x="1407" y="1801"/>
                    <a:pt x="1304" y="1659"/>
                    <a:pt x="1152" y="1659"/>
                  </a:cubicBezTo>
                  <a:cubicBezTo>
                    <a:pt x="1112" y="1659"/>
                    <a:pt x="1069" y="1669"/>
                    <a:pt x="1021" y="1692"/>
                  </a:cubicBezTo>
                  <a:lnTo>
                    <a:pt x="958" y="1692"/>
                  </a:lnTo>
                  <a:cubicBezTo>
                    <a:pt x="874" y="1636"/>
                    <a:pt x="783" y="1580"/>
                    <a:pt x="672" y="1517"/>
                  </a:cubicBezTo>
                  <a:cubicBezTo>
                    <a:pt x="755" y="1434"/>
                    <a:pt x="727" y="1287"/>
                    <a:pt x="609" y="1259"/>
                  </a:cubicBezTo>
                  <a:cubicBezTo>
                    <a:pt x="644" y="1231"/>
                    <a:pt x="672" y="1168"/>
                    <a:pt x="672" y="1140"/>
                  </a:cubicBezTo>
                  <a:cubicBezTo>
                    <a:pt x="700" y="1112"/>
                    <a:pt x="700" y="1084"/>
                    <a:pt x="727" y="1056"/>
                  </a:cubicBezTo>
                  <a:cubicBezTo>
                    <a:pt x="727" y="1287"/>
                    <a:pt x="930" y="1434"/>
                    <a:pt x="1168" y="1434"/>
                  </a:cubicBezTo>
                  <a:cubicBezTo>
                    <a:pt x="1280" y="1406"/>
                    <a:pt x="1371" y="1378"/>
                    <a:pt x="1455" y="1315"/>
                  </a:cubicBezTo>
                  <a:cubicBezTo>
                    <a:pt x="1518" y="1287"/>
                    <a:pt x="1546" y="1287"/>
                    <a:pt x="1574" y="1259"/>
                  </a:cubicBezTo>
                  <a:lnTo>
                    <a:pt x="1602" y="1259"/>
                  </a:lnTo>
                  <a:cubicBezTo>
                    <a:pt x="1639" y="1270"/>
                    <a:pt x="1676" y="1277"/>
                    <a:pt x="1709" y="1277"/>
                  </a:cubicBezTo>
                  <a:cubicBezTo>
                    <a:pt x="1757" y="1277"/>
                    <a:pt x="1800" y="1264"/>
                    <a:pt x="1832" y="1231"/>
                  </a:cubicBezTo>
                  <a:cubicBezTo>
                    <a:pt x="1858" y="1236"/>
                    <a:pt x="1884" y="1238"/>
                    <a:pt x="1910" y="1238"/>
                  </a:cubicBezTo>
                  <a:cubicBezTo>
                    <a:pt x="2030" y="1238"/>
                    <a:pt x="2147" y="1187"/>
                    <a:pt x="2245" y="1112"/>
                  </a:cubicBezTo>
                  <a:cubicBezTo>
                    <a:pt x="2448" y="1084"/>
                    <a:pt x="2622" y="965"/>
                    <a:pt x="2706" y="790"/>
                  </a:cubicBezTo>
                  <a:cubicBezTo>
                    <a:pt x="2769" y="643"/>
                    <a:pt x="2769" y="469"/>
                    <a:pt x="2650" y="329"/>
                  </a:cubicBezTo>
                  <a:lnTo>
                    <a:pt x="2650" y="357"/>
                  </a:lnTo>
                  <a:cubicBezTo>
                    <a:pt x="2594" y="469"/>
                    <a:pt x="2448" y="559"/>
                    <a:pt x="2301" y="559"/>
                  </a:cubicBezTo>
                  <a:lnTo>
                    <a:pt x="2301" y="587"/>
                  </a:lnTo>
                  <a:cubicBezTo>
                    <a:pt x="2241" y="607"/>
                    <a:pt x="2179" y="627"/>
                    <a:pt x="2105" y="627"/>
                  </a:cubicBezTo>
                  <a:cubicBezTo>
                    <a:pt x="2074" y="627"/>
                    <a:pt x="2042" y="624"/>
                    <a:pt x="2007" y="615"/>
                  </a:cubicBezTo>
                  <a:cubicBezTo>
                    <a:pt x="1951" y="587"/>
                    <a:pt x="1923" y="559"/>
                    <a:pt x="1895" y="504"/>
                  </a:cubicBezTo>
                  <a:cubicBezTo>
                    <a:pt x="1832" y="469"/>
                    <a:pt x="1804" y="441"/>
                    <a:pt x="1748" y="413"/>
                  </a:cubicBezTo>
                  <a:cubicBezTo>
                    <a:pt x="1720" y="385"/>
                    <a:pt x="1720" y="329"/>
                    <a:pt x="1748" y="294"/>
                  </a:cubicBezTo>
                  <a:cubicBezTo>
                    <a:pt x="1804" y="238"/>
                    <a:pt x="1867" y="210"/>
                    <a:pt x="1923" y="182"/>
                  </a:cubicBezTo>
                  <a:lnTo>
                    <a:pt x="1951" y="182"/>
                  </a:lnTo>
                  <a:cubicBezTo>
                    <a:pt x="2011" y="168"/>
                    <a:pt x="2068" y="168"/>
                    <a:pt x="2129" y="168"/>
                  </a:cubicBezTo>
                  <a:cubicBezTo>
                    <a:pt x="2191" y="168"/>
                    <a:pt x="2255" y="168"/>
                    <a:pt x="2329" y="154"/>
                  </a:cubicBezTo>
                  <a:lnTo>
                    <a:pt x="2420" y="154"/>
                  </a:lnTo>
                  <a:cubicBezTo>
                    <a:pt x="2341" y="124"/>
                    <a:pt x="2263" y="110"/>
                    <a:pt x="2188" y="110"/>
                  </a:cubicBezTo>
                  <a:cubicBezTo>
                    <a:pt x="2036" y="110"/>
                    <a:pt x="1893" y="167"/>
                    <a:pt x="1776" y="266"/>
                  </a:cubicBezTo>
                  <a:cubicBezTo>
                    <a:pt x="1757" y="127"/>
                    <a:pt x="1626" y="1"/>
                    <a:pt x="148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79"/>
            <p:cNvSpPr/>
            <p:nvPr/>
          </p:nvSpPr>
          <p:spPr>
            <a:xfrm>
              <a:off x="4737306" y="2175622"/>
              <a:ext cx="142424" cy="122058"/>
            </a:xfrm>
            <a:custGeom>
              <a:rect b="b" l="l" r="r" t="t"/>
              <a:pathLst>
                <a:path extrusionOk="0" h="5364" w="6259">
                  <a:moveTo>
                    <a:pt x="5210" y="2742"/>
                  </a:moveTo>
                  <a:cubicBezTo>
                    <a:pt x="5245" y="2917"/>
                    <a:pt x="5273" y="3091"/>
                    <a:pt x="5301" y="3294"/>
                  </a:cubicBezTo>
                  <a:cubicBezTo>
                    <a:pt x="5245" y="3231"/>
                    <a:pt x="5182" y="3203"/>
                    <a:pt x="5154" y="3203"/>
                  </a:cubicBezTo>
                  <a:lnTo>
                    <a:pt x="5154" y="3147"/>
                  </a:lnTo>
                  <a:cubicBezTo>
                    <a:pt x="5154" y="3119"/>
                    <a:pt x="5154" y="3119"/>
                    <a:pt x="5182" y="3091"/>
                  </a:cubicBezTo>
                  <a:lnTo>
                    <a:pt x="5182" y="3056"/>
                  </a:lnTo>
                  <a:cubicBezTo>
                    <a:pt x="5182" y="2945"/>
                    <a:pt x="5210" y="2854"/>
                    <a:pt x="5210" y="2742"/>
                  </a:cubicBezTo>
                  <a:close/>
                  <a:moveTo>
                    <a:pt x="3784" y="1"/>
                  </a:moveTo>
                  <a:cubicBezTo>
                    <a:pt x="3756" y="29"/>
                    <a:pt x="3756" y="29"/>
                    <a:pt x="3728" y="29"/>
                  </a:cubicBezTo>
                  <a:cubicBezTo>
                    <a:pt x="3609" y="29"/>
                    <a:pt x="3497" y="57"/>
                    <a:pt x="3378" y="120"/>
                  </a:cubicBezTo>
                  <a:cubicBezTo>
                    <a:pt x="3378" y="85"/>
                    <a:pt x="3350" y="57"/>
                    <a:pt x="3322" y="57"/>
                  </a:cubicBezTo>
                  <a:cubicBezTo>
                    <a:pt x="3000" y="204"/>
                    <a:pt x="2707" y="294"/>
                    <a:pt x="2448" y="525"/>
                  </a:cubicBezTo>
                  <a:cubicBezTo>
                    <a:pt x="2395" y="549"/>
                    <a:pt x="2431" y="617"/>
                    <a:pt x="2478" y="617"/>
                  </a:cubicBezTo>
                  <a:cubicBezTo>
                    <a:pt x="2486" y="617"/>
                    <a:pt x="2495" y="615"/>
                    <a:pt x="2504" y="609"/>
                  </a:cubicBezTo>
                  <a:cubicBezTo>
                    <a:pt x="2651" y="525"/>
                    <a:pt x="2798" y="434"/>
                    <a:pt x="2938" y="350"/>
                  </a:cubicBezTo>
                  <a:cubicBezTo>
                    <a:pt x="2938" y="434"/>
                    <a:pt x="2973" y="497"/>
                    <a:pt x="3028" y="525"/>
                  </a:cubicBezTo>
                  <a:cubicBezTo>
                    <a:pt x="3090" y="551"/>
                    <a:pt x="3154" y="561"/>
                    <a:pt x="3220" y="561"/>
                  </a:cubicBezTo>
                  <a:cubicBezTo>
                    <a:pt x="3370" y="561"/>
                    <a:pt x="3526" y="508"/>
                    <a:pt x="3672" y="469"/>
                  </a:cubicBezTo>
                  <a:cubicBezTo>
                    <a:pt x="3700" y="525"/>
                    <a:pt x="3728" y="553"/>
                    <a:pt x="3784" y="581"/>
                  </a:cubicBezTo>
                  <a:cubicBezTo>
                    <a:pt x="3812" y="728"/>
                    <a:pt x="3875" y="847"/>
                    <a:pt x="3930" y="994"/>
                  </a:cubicBezTo>
                  <a:cubicBezTo>
                    <a:pt x="3847" y="1022"/>
                    <a:pt x="3756" y="1106"/>
                    <a:pt x="3756" y="1224"/>
                  </a:cubicBezTo>
                  <a:cubicBezTo>
                    <a:pt x="3756" y="1371"/>
                    <a:pt x="3784" y="1518"/>
                    <a:pt x="3812" y="1658"/>
                  </a:cubicBezTo>
                  <a:lnTo>
                    <a:pt x="3812" y="1693"/>
                  </a:lnTo>
                  <a:cubicBezTo>
                    <a:pt x="3812" y="1980"/>
                    <a:pt x="3756" y="2301"/>
                    <a:pt x="3700" y="2595"/>
                  </a:cubicBezTo>
                  <a:cubicBezTo>
                    <a:pt x="3609" y="2770"/>
                    <a:pt x="3525" y="2917"/>
                    <a:pt x="3434" y="3091"/>
                  </a:cubicBezTo>
                  <a:cubicBezTo>
                    <a:pt x="3406" y="3091"/>
                    <a:pt x="3406" y="3091"/>
                    <a:pt x="3406" y="3119"/>
                  </a:cubicBezTo>
                  <a:cubicBezTo>
                    <a:pt x="3322" y="3266"/>
                    <a:pt x="3203" y="3406"/>
                    <a:pt x="3084" y="3553"/>
                  </a:cubicBezTo>
                  <a:cubicBezTo>
                    <a:pt x="3043" y="3600"/>
                    <a:pt x="3098" y="3674"/>
                    <a:pt x="3152" y="3674"/>
                  </a:cubicBezTo>
                  <a:cubicBezTo>
                    <a:pt x="3171" y="3674"/>
                    <a:pt x="3189" y="3665"/>
                    <a:pt x="3203" y="3644"/>
                  </a:cubicBezTo>
                  <a:cubicBezTo>
                    <a:pt x="3378" y="3469"/>
                    <a:pt x="3497" y="3266"/>
                    <a:pt x="3609" y="3056"/>
                  </a:cubicBezTo>
                  <a:lnTo>
                    <a:pt x="3609" y="3056"/>
                  </a:lnTo>
                  <a:cubicBezTo>
                    <a:pt x="3581" y="3175"/>
                    <a:pt x="3553" y="3294"/>
                    <a:pt x="3525" y="3378"/>
                  </a:cubicBezTo>
                  <a:cubicBezTo>
                    <a:pt x="3525" y="3406"/>
                    <a:pt x="3525" y="3406"/>
                    <a:pt x="3497" y="3406"/>
                  </a:cubicBezTo>
                  <a:cubicBezTo>
                    <a:pt x="3462" y="3469"/>
                    <a:pt x="3406" y="3553"/>
                    <a:pt x="3350" y="3581"/>
                  </a:cubicBezTo>
                  <a:cubicBezTo>
                    <a:pt x="3231" y="3700"/>
                    <a:pt x="3112" y="3728"/>
                    <a:pt x="3084" y="3903"/>
                  </a:cubicBezTo>
                  <a:cubicBezTo>
                    <a:pt x="3056" y="3903"/>
                    <a:pt x="3000" y="3930"/>
                    <a:pt x="2938" y="3930"/>
                  </a:cubicBezTo>
                  <a:cubicBezTo>
                    <a:pt x="2735" y="3965"/>
                    <a:pt x="2532" y="3993"/>
                    <a:pt x="2329" y="3993"/>
                  </a:cubicBezTo>
                  <a:cubicBezTo>
                    <a:pt x="2238" y="4021"/>
                    <a:pt x="2154" y="4021"/>
                    <a:pt x="2064" y="4049"/>
                  </a:cubicBezTo>
                  <a:cubicBezTo>
                    <a:pt x="1980" y="4049"/>
                    <a:pt x="1889" y="4021"/>
                    <a:pt x="1805" y="4021"/>
                  </a:cubicBezTo>
                  <a:cubicBezTo>
                    <a:pt x="1602" y="4021"/>
                    <a:pt x="1455" y="4077"/>
                    <a:pt x="1280" y="4196"/>
                  </a:cubicBezTo>
                  <a:cubicBezTo>
                    <a:pt x="1134" y="4252"/>
                    <a:pt x="959" y="4371"/>
                    <a:pt x="784" y="4371"/>
                  </a:cubicBezTo>
                  <a:cubicBezTo>
                    <a:pt x="700" y="4343"/>
                    <a:pt x="609" y="4315"/>
                    <a:pt x="525" y="4315"/>
                  </a:cubicBezTo>
                  <a:cubicBezTo>
                    <a:pt x="434" y="4315"/>
                    <a:pt x="350" y="4371"/>
                    <a:pt x="259" y="4371"/>
                  </a:cubicBezTo>
                  <a:cubicBezTo>
                    <a:pt x="57" y="4399"/>
                    <a:pt x="1" y="4546"/>
                    <a:pt x="29" y="4665"/>
                  </a:cubicBezTo>
                  <a:lnTo>
                    <a:pt x="29" y="4693"/>
                  </a:lnTo>
                  <a:cubicBezTo>
                    <a:pt x="85" y="4777"/>
                    <a:pt x="204" y="4805"/>
                    <a:pt x="287" y="4867"/>
                  </a:cubicBezTo>
                  <a:cubicBezTo>
                    <a:pt x="315" y="4839"/>
                    <a:pt x="350" y="4839"/>
                    <a:pt x="378" y="4839"/>
                  </a:cubicBezTo>
                  <a:cubicBezTo>
                    <a:pt x="415" y="4812"/>
                    <a:pt x="447" y="4802"/>
                    <a:pt x="479" y="4802"/>
                  </a:cubicBezTo>
                  <a:cubicBezTo>
                    <a:pt x="521" y="4802"/>
                    <a:pt x="561" y="4820"/>
                    <a:pt x="609" y="4839"/>
                  </a:cubicBezTo>
                  <a:cubicBezTo>
                    <a:pt x="728" y="4777"/>
                    <a:pt x="875" y="4721"/>
                    <a:pt x="987" y="4693"/>
                  </a:cubicBezTo>
                  <a:cubicBezTo>
                    <a:pt x="1106" y="4665"/>
                    <a:pt x="1189" y="4665"/>
                    <a:pt x="1308" y="4665"/>
                  </a:cubicBezTo>
                  <a:cubicBezTo>
                    <a:pt x="1348" y="4684"/>
                    <a:pt x="1391" y="4704"/>
                    <a:pt x="1433" y="4704"/>
                  </a:cubicBezTo>
                  <a:cubicBezTo>
                    <a:pt x="1450" y="4704"/>
                    <a:pt x="1467" y="4701"/>
                    <a:pt x="1483" y="4693"/>
                  </a:cubicBezTo>
                  <a:cubicBezTo>
                    <a:pt x="1539" y="4693"/>
                    <a:pt x="1574" y="4630"/>
                    <a:pt x="1602" y="4602"/>
                  </a:cubicBezTo>
                  <a:cubicBezTo>
                    <a:pt x="1805" y="4518"/>
                    <a:pt x="2036" y="4518"/>
                    <a:pt x="2238" y="4490"/>
                  </a:cubicBezTo>
                  <a:cubicBezTo>
                    <a:pt x="2385" y="4490"/>
                    <a:pt x="2532" y="4518"/>
                    <a:pt x="2651" y="4574"/>
                  </a:cubicBezTo>
                  <a:cubicBezTo>
                    <a:pt x="2735" y="4574"/>
                    <a:pt x="2826" y="4546"/>
                    <a:pt x="2910" y="4518"/>
                  </a:cubicBezTo>
                  <a:cubicBezTo>
                    <a:pt x="2973" y="4518"/>
                    <a:pt x="3028" y="4490"/>
                    <a:pt x="3084" y="4490"/>
                  </a:cubicBezTo>
                  <a:cubicBezTo>
                    <a:pt x="3056" y="4490"/>
                    <a:pt x="3056" y="4518"/>
                    <a:pt x="3056" y="4546"/>
                  </a:cubicBezTo>
                  <a:lnTo>
                    <a:pt x="3084" y="4546"/>
                  </a:lnTo>
                  <a:cubicBezTo>
                    <a:pt x="3231" y="4574"/>
                    <a:pt x="3406" y="4721"/>
                    <a:pt x="3553" y="4805"/>
                  </a:cubicBezTo>
                  <a:cubicBezTo>
                    <a:pt x="3756" y="4923"/>
                    <a:pt x="3958" y="4923"/>
                    <a:pt x="4196" y="4979"/>
                  </a:cubicBezTo>
                  <a:cubicBezTo>
                    <a:pt x="4371" y="5014"/>
                    <a:pt x="4574" y="5098"/>
                    <a:pt x="4686" y="5245"/>
                  </a:cubicBezTo>
                  <a:cubicBezTo>
                    <a:pt x="4721" y="5245"/>
                    <a:pt x="4721" y="5301"/>
                    <a:pt x="4749" y="5364"/>
                  </a:cubicBezTo>
                  <a:cubicBezTo>
                    <a:pt x="4895" y="5245"/>
                    <a:pt x="5035" y="5126"/>
                    <a:pt x="5154" y="4979"/>
                  </a:cubicBezTo>
                  <a:cubicBezTo>
                    <a:pt x="5210" y="4923"/>
                    <a:pt x="5301" y="4839"/>
                    <a:pt x="5357" y="4749"/>
                  </a:cubicBezTo>
                  <a:cubicBezTo>
                    <a:pt x="5385" y="4693"/>
                    <a:pt x="5448" y="4602"/>
                    <a:pt x="5504" y="4546"/>
                  </a:cubicBezTo>
                  <a:cubicBezTo>
                    <a:pt x="5623" y="4399"/>
                    <a:pt x="5769" y="4280"/>
                    <a:pt x="5909" y="4168"/>
                  </a:cubicBezTo>
                  <a:cubicBezTo>
                    <a:pt x="6056" y="4077"/>
                    <a:pt x="6203" y="4049"/>
                    <a:pt x="6259" y="3903"/>
                  </a:cubicBezTo>
                  <a:cubicBezTo>
                    <a:pt x="6259" y="3847"/>
                    <a:pt x="6231" y="3791"/>
                    <a:pt x="6175" y="3756"/>
                  </a:cubicBezTo>
                  <a:cubicBezTo>
                    <a:pt x="6109" y="3747"/>
                    <a:pt x="6046" y="3740"/>
                    <a:pt x="5984" y="3740"/>
                  </a:cubicBezTo>
                  <a:cubicBezTo>
                    <a:pt x="5858" y="3740"/>
                    <a:pt x="5740" y="3767"/>
                    <a:pt x="5623" y="3847"/>
                  </a:cubicBezTo>
                  <a:cubicBezTo>
                    <a:pt x="5623" y="3847"/>
                    <a:pt x="5595" y="3847"/>
                    <a:pt x="5595" y="3875"/>
                  </a:cubicBezTo>
                  <a:cubicBezTo>
                    <a:pt x="5532" y="3819"/>
                    <a:pt x="5476" y="3756"/>
                    <a:pt x="5420" y="3728"/>
                  </a:cubicBezTo>
                  <a:lnTo>
                    <a:pt x="5420" y="3700"/>
                  </a:lnTo>
                  <a:cubicBezTo>
                    <a:pt x="5432" y="3725"/>
                    <a:pt x="5462" y="3739"/>
                    <a:pt x="5491" y="3739"/>
                  </a:cubicBezTo>
                  <a:cubicBezTo>
                    <a:pt x="5526" y="3739"/>
                    <a:pt x="5560" y="3718"/>
                    <a:pt x="5560" y="3672"/>
                  </a:cubicBezTo>
                  <a:cubicBezTo>
                    <a:pt x="5595" y="3469"/>
                    <a:pt x="5532" y="3294"/>
                    <a:pt x="5504" y="3091"/>
                  </a:cubicBezTo>
                  <a:cubicBezTo>
                    <a:pt x="5504" y="2882"/>
                    <a:pt x="5448" y="2707"/>
                    <a:pt x="5357" y="2504"/>
                  </a:cubicBezTo>
                  <a:cubicBezTo>
                    <a:pt x="5341" y="2471"/>
                    <a:pt x="5315" y="2458"/>
                    <a:pt x="5283" y="2458"/>
                  </a:cubicBezTo>
                  <a:cubicBezTo>
                    <a:pt x="5261" y="2458"/>
                    <a:pt x="5236" y="2464"/>
                    <a:pt x="5210" y="2476"/>
                  </a:cubicBezTo>
                  <a:cubicBezTo>
                    <a:pt x="5210" y="2357"/>
                    <a:pt x="5182" y="2245"/>
                    <a:pt x="5154" y="2098"/>
                  </a:cubicBezTo>
                  <a:cubicBezTo>
                    <a:pt x="5140" y="2039"/>
                    <a:pt x="5089" y="2009"/>
                    <a:pt x="5035" y="2009"/>
                  </a:cubicBezTo>
                  <a:cubicBezTo>
                    <a:pt x="4981" y="2009"/>
                    <a:pt x="4923" y="2039"/>
                    <a:pt x="4895" y="2098"/>
                  </a:cubicBezTo>
                  <a:cubicBezTo>
                    <a:pt x="4895" y="2182"/>
                    <a:pt x="4860" y="2273"/>
                    <a:pt x="4832" y="2357"/>
                  </a:cubicBezTo>
                  <a:cubicBezTo>
                    <a:pt x="4832" y="2329"/>
                    <a:pt x="4805" y="2329"/>
                    <a:pt x="4805" y="2329"/>
                  </a:cubicBezTo>
                  <a:cubicBezTo>
                    <a:pt x="4805" y="2154"/>
                    <a:pt x="4805" y="1980"/>
                    <a:pt x="4777" y="1833"/>
                  </a:cubicBezTo>
                  <a:cubicBezTo>
                    <a:pt x="4749" y="1721"/>
                    <a:pt x="4749" y="1630"/>
                    <a:pt x="4721" y="1518"/>
                  </a:cubicBezTo>
                  <a:lnTo>
                    <a:pt x="4721" y="1518"/>
                  </a:lnTo>
                  <a:cubicBezTo>
                    <a:pt x="4753" y="1532"/>
                    <a:pt x="4785" y="1538"/>
                    <a:pt x="4815" y="1538"/>
                  </a:cubicBezTo>
                  <a:cubicBezTo>
                    <a:pt x="5031" y="1538"/>
                    <a:pt x="5188" y="1227"/>
                    <a:pt x="5035" y="1050"/>
                  </a:cubicBezTo>
                  <a:cubicBezTo>
                    <a:pt x="5210" y="994"/>
                    <a:pt x="5210" y="728"/>
                    <a:pt x="5070" y="644"/>
                  </a:cubicBezTo>
                  <a:lnTo>
                    <a:pt x="5070" y="609"/>
                  </a:lnTo>
                  <a:cubicBezTo>
                    <a:pt x="5070" y="621"/>
                    <a:pt x="5066" y="625"/>
                    <a:pt x="5060" y="625"/>
                  </a:cubicBezTo>
                  <a:cubicBezTo>
                    <a:pt x="5048" y="625"/>
                    <a:pt x="5026" y="609"/>
                    <a:pt x="5007" y="609"/>
                  </a:cubicBezTo>
                  <a:cubicBezTo>
                    <a:pt x="4749" y="553"/>
                    <a:pt x="4546" y="378"/>
                    <a:pt x="4308" y="232"/>
                  </a:cubicBezTo>
                  <a:cubicBezTo>
                    <a:pt x="4133" y="148"/>
                    <a:pt x="3958" y="57"/>
                    <a:pt x="378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79"/>
            <p:cNvSpPr/>
            <p:nvPr/>
          </p:nvSpPr>
          <p:spPr>
            <a:xfrm>
              <a:off x="4780882" y="2198855"/>
              <a:ext cx="23278" cy="18477"/>
            </a:xfrm>
            <a:custGeom>
              <a:rect b="b" l="l" r="r" t="t"/>
              <a:pathLst>
                <a:path extrusionOk="0" h="812" w="1023">
                  <a:moveTo>
                    <a:pt x="160" y="0"/>
                  </a:moveTo>
                  <a:cubicBezTo>
                    <a:pt x="69" y="0"/>
                    <a:pt x="0" y="105"/>
                    <a:pt x="93" y="175"/>
                  </a:cubicBezTo>
                  <a:cubicBezTo>
                    <a:pt x="121" y="231"/>
                    <a:pt x="183" y="287"/>
                    <a:pt x="239" y="350"/>
                  </a:cubicBezTo>
                  <a:cubicBezTo>
                    <a:pt x="323" y="434"/>
                    <a:pt x="358" y="525"/>
                    <a:pt x="442" y="581"/>
                  </a:cubicBezTo>
                  <a:cubicBezTo>
                    <a:pt x="536" y="696"/>
                    <a:pt x="646" y="812"/>
                    <a:pt x="774" y="812"/>
                  </a:cubicBezTo>
                  <a:cubicBezTo>
                    <a:pt x="809" y="812"/>
                    <a:pt x="845" y="803"/>
                    <a:pt x="883" y="784"/>
                  </a:cubicBezTo>
                  <a:cubicBezTo>
                    <a:pt x="1023" y="728"/>
                    <a:pt x="995" y="497"/>
                    <a:pt x="848" y="462"/>
                  </a:cubicBezTo>
                  <a:cubicBezTo>
                    <a:pt x="792" y="462"/>
                    <a:pt x="736" y="406"/>
                    <a:pt x="708" y="378"/>
                  </a:cubicBezTo>
                  <a:cubicBezTo>
                    <a:pt x="645" y="350"/>
                    <a:pt x="617" y="287"/>
                    <a:pt x="561" y="231"/>
                  </a:cubicBezTo>
                  <a:cubicBezTo>
                    <a:pt x="470" y="147"/>
                    <a:pt x="323" y="113"/>
                    <a:pt x="239" y="29"/>
                  </a:cubicBezTo>
                  <a:cubicBezTo>
                    <a:pt x="213" y="8"/>
                    <a:pt x="185" y="0"/>
                    <a:pt x="16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79"/>
            <p:cNvSpPr/>
            <p:nvPr/>
          </p:nvSpPr>
          <p:spPr>
            <a:xfrm>
              <a:off x="4788732" y="2196921"/>
              <a:ext cx="17248" cy="12242"/>
            </a:xfrm>
            <a:custGeom>
              <a:rect b="b" l="l" r="r" t="t"/>
              <a:pathLst>
                <a:path extrusionOk="0" h="538" w="758">
                  <a:moveTo>
                    <a:pt x="126" y="1"/>
                  </a:moveTo>
                  <a:cubicBezTo>
                    <a:pt x="43" y="1"/>
                    <a:pt x="0" y="129"/>
                    <a:pt x="97" y="198"/>
                  </a:cubicBezTo>
                  <a:cubicBezTo>
                    <a:pt x="188" y="260"/>
                    <a:pt x="272" y="316"/>
                    <a:pt x="363" y="372"/>
                  </a:cubicBezTo>
                  <a:cubicBezTo>
                    <a:pt x="419" y="435"/>
                    <a:pt x="503" y="491"/>
                    <a:pt x="594" y="519"/>
                  </a:cubicBezTo>
                  <a:cubicBezTo>
                    <a:pt x="610" y="532"/>
                    <a:pt x="627" y="537"/>
                    <a:pt x="644" y="537"/>
                  </a:cubicBezTo>
                  <a:cubicBezTo>
                    <a:pt x="708" y="537"/>
                    <a:pt x="757" y="452"/>
                    <a:pt x="713" y="407"/>
                  </a:cubicBezTo>
                  <a:cubicBezTo>
                    <a:pt x="622" y="316"/>
                    <a:pt x="566" y="260"/>
                    <a:pt x="475" y="198"/>
                  </a:cubicBezTo>
                  <a:cubicBezTo>
                    <a:pt x="363" y="142"/>
                    <a:pt x="272" y="86"/>
                    <a:pt x="188" y="23"/>
                  </a:cubicBezTo>
                  <a:cubicBezTo>
                    <a:pt x="166" y="7"/>
                    <a:pt x="145" y="1"/>
                    <a:pt x="12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79"/>
            <p:cNvSpPr/>
            <p:nvPr/>
          </p:nvSpPr>
          <p:spPr>
            <a:xfrm>
              <a:off x="4818769" y="2257563"/>
              <a:ext cx="194942" cy="137508"/>
            </a:xfrm>
            <a:custGeom>
              <a:rect b="b" l="l" r="r" t="t"/>
              <a:pathLst>
                <a:path extrusionOk="0" h="6043" w="8567">
                  <a:moveTo>
                    <a:pt x="3731" y="1"/>
                  </a:moveTo>
                  <a:cubicBezTo>
                    <a:pt x="3703" y="1"/>
                    <a:pt x="3680" y="30"/>
                    <a:pt x="3700" y="71"/>
                  </a:cubicBezTo>
                  <a:cubicBezTo>
                    <a:pt x="3700" y="127"/>
                    <a:pt x="3728" y="155"/>
                    <a:pt x="3728" y="218"/>
                  </a:cubicBezTo>
                  <a:cubicBezTo>
                    <a:pt x="3700" y="246"/>
                    <a:pt x="3672" y="274"/>
                    <a:pt x="3672" y="329"/>
                  </a:cubicBezTo>
                  <a:cubicBezTo>
                    <a:pt x="3588" y="595"/>
                    <a:pt x="3441" y="889"/>
                    <a:pt x="3350" y="1148"/>
                  </a:cubicBezTo>
                  <a:cubicBezTo>
                    <a:pt x="3322" y="1204"/>
                    <a:pt x="3266" y="1294"/>
                    <a:pt x="3238" y="1350"/>
                  </a:cubicBezTo>
                  <a:cubicBezTo>
                    <a:pt x="3203" y="1413"/>
                    <a:pt x="3147" y="1469"/>
                    <a:pt x="3119" y="1525"/>
                  </a:cubicBezTo>
                  <a:cubicBezTo>
                    <a:pt x="2854" y="1616"/>
                    <a:pt x="2714" y="1875"/>
                    <a:pt x="2539" y="2078"/>
                  </a:cubicBezTo>
                  <a:cubicBezTo>
                    <a:pt x="2420" y="2224"/>
                    <a:pt x="2329" y="2343"/>
                    <a:pt x="2217" y="2462"/>
                  </a:cubicBezTo>
                  <a:cubicBezTo>
                    <a:pt x="2155" y="2490"/>
                    <a:pt x="2127" y="2490"/>
                    <a:pt x="2099" y="2518"/>
                  </a:cubicBezTo>
                  <a:cubicBezTo>
                    <a:pt x="2015" y="2574"/>
                    <a:pt x="1952" y="2693"/>
                    <a:pt x="1924" y="2777"/>
                  </a:cubicBezTo>
                  <a:cubicBezTo>
                    <a:pt x="1896" y="2812"/>
                    <a:pt x="1868" y="2840"/>
                    <a:pt x="1840" y="2868"/>
                  </a:cubicBezTo>
                  <a:cubicBezTo>
                    <a:pt x="1602" y="3098"/>
                    <a:pt x="1427" y="3364"/>
                    <a:pt x="1252" y="3623"/>
                  </a:cubicBezTo>
                  <a:cubicBezTo>
                    <a:pt x="1106" y="3889"/>
                    <a:pt x="931" y="4266"/>
                    <a:pt x="966" y="4588"/>
                  </a:cubicBezTo>
                  <a:lnTo>
                    <a:pt x="966" y="4616"/>
                  </a:lnTo>
                  <a:cubicBezTo>
                    <a:pt x="966" y="4644"/>
                    <a:pt x="931" y="4644"/>
                    <a:pt x="931" y="4672"/>
                  </a:cubicBezTo>
                  <a:lnTo>
                    <a:pt x="672" y="5196"/>
                  </a:lnTo>
                  <a:cubicBezTo>
                    <a:pt x="644" y="5196"/>
                    <a:pt x="644" y="5224"/>
                    <a:pt x="644" y="5224"/>
                  </a:cubicBezTo>
                  <a:lnTo>
                    <a:pt x="616" y="5224"/>
                  </a:lnTo>
                  <a:cubicBezTo>
                    <a:pt x="469" y="5343"/>
                    <a:pt x="295" y="5399"/>
                    <a:pt x="148" y="5518"/>
                  </a:cubicBezTo>
                  <a:cubicBezTo>
                    <a:pt x="1" y="5665"/>
                    <a:pt x="57" y="5895"/>
                    <a:pt x="232" y="5986"/>
                  </a:cubicBezTo>
                  <a:cubicBezTo>
                    <a:pt x="295" y="5986"/>
                    <a:pt x="378" y="5958"/>
                    <a:pt x="441" y="5958"/>
                  </a:cubicBezTo>
                  <a:cubicBezTo>
                    <a:pt x="581" y="5958"/>
                    <a:pt x="728" y="5986"/>
                    <a:pt x="847" y="6042"/>
                  </a:cubicBezTo>
                  <a:cubicBezTo>
                    <a:pt x="994" y="5895"/>
                    <a:pt x="1078" y="5721"/>
                    <a:pt x="1141" y="5546"/>
                  </a:cubicBezTo>
                  <a:lnTo>
                    <a:pt x="1169" y="5518"/>
                  </a:lnTo>
                  <a:cubicBezTo>
                    <a:pt x="1252" y="5490"/>
                    <a:pt x="1315" y="5462"/>
                    <a:pt x="1371" y="5371"/>
                  </a:cubicBezTo>
                  <a:cubicBezTo>
                    <a:pt x="1399" y="5315"/>
                    <a:pt x="1427" y="5259"/>
                    <a:pt x="1455" y="5196"/>
                  </a:cubicBezTo>
                  <a:cubicBezTo>
                    <a:pt x="1455" y="5168"/>
                    <a:pt x="1455" y="5168"/>
                    <a:pt x="1490" y="5140"/>
                  </a:cubicBezTo>
                  <a:cubicBezTo>
                    <a:pt x="1518" y="4909"/>
                    <a:pt x="1602" y="4700"/>
                    <a:pt x="1693" y="4497"/>
                  </a:cubicBezTo>
                  <a:cubicBezTo>
                    <a:pt x="1749" y="4385"/>
                    <a:pt x="1840" y="4266"/>
                    <a:pt x="1896" y="4147"/>
                  </a:cubicBezTo>
                  <a:cubicBezTo>
                    <a:pt x="1952" y="4063"/>
                    <a:pt x="1980" y="3972"/>
                    <a:pt x="2071" y="3945"/>
                  </a:cubicBezTo>
                  <a:cubicBezTo>
                    <a:pt x="2090" y="3939"/>
                    <a:pt x="2108" y="3937"/>
                    <a:pt x="2125" y="3937"/>
                  </a:cubicBezTo>
                  <a:cubicBezTo>
                    <a:pt x="2284" y="3937"/>
                    <a:pt x="2335" y="4161"/>
                    <a:pt x="2392" y="4294"/>
                  </a:cubicBezTo>
                  <a:cubicBezTo>
                    <a:pt x="2420" y="4350"/>
                    <a:pt x="2448" y="4441"/>
                    <a:pt x="2448" y="4497"/>
                  </a:cubicBezTo>
                  <a:cubicBezTo>
                    <a:pt x="2494" y="4511"/>
                    <a:pt x="2530" y="4518"/>
                    <a:pt x="2566" y="4518"/>
                  </a:cubicBezTo>
                  <a:cubicBezTo>
                    <a:pt x="2602" y="4518"/>
                    <a:pt x="2637" y="4511"/>
                    <a:pt x="2679" y="4497"/>
                  </a:cubicBezTo>
                  <a:cubicBezTo>
                    <a:pt x="2798" y="4441"/>
                    <a:pt x="2889" y="4350"/>
                    <a:pt x="2973" y="4294"/>
                  </a:cubicBezTo>
                  <a:lnTo>
                    <a:pt x="3001" y="4266"/>
                  </a:lnTo>
                  <a:cubicBezTo>
                    <a:pt x="3029" y="4322"/>
                    <a:pt x="3064" y="4350"/>
                    <a:pt x="3091" y="4413"/>
                  </a:cubicBezTo>
                  <a:cubicBezTo>
                    <a:pt x="3091" y="4469"/>
                    <a:pt x="3119" y="4497"/>
                    <a:pt x="3119" y="4560"/>
                  </a:cubicBezTo>
                  <a:lnTo>
                    <a:pt x="3119" y="4847"/>
                  </a:lnTo>
                  <a:cubicBezTo>
                    <a:pt x="3091" y="5196"/>
                    <a:pt x="3147" y="5490"/>
                    <a:pt x="3203" y="5811"/>
                  </a:cubicBezTo>
                  <a:lnTo>
                    <a:pt x="3294" y="5811"/>
                  </a:lnTo>
                  <a:cubicBezTo>
                    <a:pt x="3497" y="5784"/>
                    <a:pt x="3644" y="5784"/>
                    <a:pt x="3672" y="5546"/>
                  </a:cubicBezTo>
                  <a:cubicBezTo>
                    <a:pt x="3728" y="5196"/>
                    <a:pt x="3553" y="4763"/>
                    <a:pt x="3672" y="4385"/>
                  </a:cubicBezTo>
                  <a:lnTo>
                    <a:pt x="3672" y="4238"/>
                  </a:lnTo>
                  <a:cubicBezTo>
                    <a:pt x="3644" y="4238"/>
                    <a:pt x="3644" y="4210"/>
                    <a:pt x="3616" y="4175"/>
                  </a:cubicBezTo>
                  <a:cubicBezTo>
                    <a:pt x="3497" y="3945"/>
                    <a:pt x="3441" y="3686"/>
                    <a:pt x="3413" y="3392"/>
                  </a:cubicBezTo>
                  <a:cubicBezTo>
                    <a:pt x="3413" y="3293"/>
                    <a:pt x="3509" y="3238"/>
                    <a:pt x="3594" y="3238"/>
                  </a:cubicBezTo>
                  <a:cubicBezTo>
                    <a:pt x="3611" y="3238"/>
                    <a:pt x="3628" y="3241"/>
                    <a:pt x="3644" y="3245"/>
                  </a:cubicBezTo>
                  <a:cubicBezTo>
                    <a:pt x="3938" y="3273"/>
                    <a:pt x="4252" y="3301"/>
                    <a:pt x="4546" y="3364"/>
                  </a:cubicBezTo>
                  <a:cubicBezTo>
                    <a:pt x="4693" y="3364"/>
                    <a:pt x="4840" y="3392"/>
                    <a:pt x="4986" y="3448"/>
                  </a:cubicBezTo>
                  <a:cubicBezTo>
                    <a:pt x="5098" y="3476"/>
                    <a:pt x="5217" y="3539"/>
                    <a:pt x="5336" y="3567"/>
                  </a:cubicBezTo>
                  <a:cubicBezTo>
                    <a:pt x="5336" y="3567"/>
                    <a:pt x="5336" y="3539"/>
                    <a:pt x="5364" y="3539"/>
                  </a:cubicBezTo>
                  <a:cubicBezTo>
                    <a:pt x="5364" y="3539"/>
                    <a:pt x="5364" y="3567"/>
                    <a:pt x="5392" y="3567"/>
                  </a:cubicBezTo>
                  <a:cubicBezTo>
                    <a:pt x="5420" y="3567"/>
                    <a:pt x="5448" y="3567"/>
                    <a:pt x="5448" y="3595"/>
                  </a:cubicBezTo>
                  <a:lnTo>
                    <a:pt x="5476" y="3595"/>
                  </a:lnTo>
                  <a:cubicBezTo>
                    <a:pt x="5511" y="3595"/>
                    <a:pt x="5539" y="3595"/>
                    <a:pt x="5567" y="3623"/>
                  </a:cubicBezTo>
                  <a:cubicBezTo>
                    <a:pt x="5651" y="3567"/>
                    <a:pt x="5714" y="3567"/>
                    <a:pt x="5798" y="3539"/>
                  </a:cubicBezTo>
                  <a:cubicBezTo>
                    <a:pt x="5825" y="3539"/>
                    <a:pt x="5860" y="3511"/>
                    <a:pt x="5888" y="3476"/>
                  </a:cubicBezTo>
                  <a:lnTo>
                    <a:pt x="5916" y="3511"/>
                  </a:lnTo>
                  <a:lnTo>
                    <a:pt x="5944" y="3539"/>
                  </a:lnTo>
                  <a:cubicBezTo>
                    <a:pt x="5944" y="3539"/>
                    <a:pt x="5972" y="3539"/>
                    <a:pt x="6000" y="3511"/>
                  </a:cubicBezTo>
                  <a:cubicBezTo>
                    <a:pt x="6147" y="3511"/>
                    <a:pt x="6294" y="3448"/>
                    <a:pt x="6441" y="3420"/>
                  </a:cubicBezTo>
                  <a:cubicBezTo>
                    <a:pt x="6456" y="3416"/>
                    <a:pt x="6471" y="3415"/>
                    <a:pt x="6486" y="3415"/>
                  </a:cubicBezTo>
                  <a:cubicBezTo>
                    <a:pt x="6580" y="3415"/>
                    <a:pt x="6640" y="3492"/>
                    <a:pt x="6616" y="3595"/>
                  </a:cubicBezTo>
                  <a:cubicBezTo>
                    <a:pt x="6656" y="3661"/>
                    <a:pt x="6730" y="3708"/>
                    <a:pt x="6812" y="3708"/>
                  </a:cubicBezTo>
                  <a:cubicBezTo>
                    <a:pt x="6844" y="3708"/>
                    <a:pt x="6876" y="3701"/>
                    <a:pt x="6909" y="3686"/>
                  </a:cubicBezTo>
                  <a:cubicBezTo>
                    <a:pt x="6937" y="3686"/>
                    <a:pt x="6965" y="3686"/>
                    <a:pt x="6965" y="3651"/>
                  </a:cubicBezTo>
                  <a:cubicBezTo>
                    <a:pt x="6993" y="3651"/>
                    <a:pt x="7021" y="3651"/>
                    <a:pt x="7049" y="3623"/>
                  </a:cubicBezTo>
                  <a:lnTo>
                    <a:pt x="7140" y="3623"/>
                  </a:lnTo>
                  <a:cubicBezTo>
                    <a:pt x="7224" y="3595"/>
                    <a:pt x="7287" y="3567"/>
                    <a:pt x="7343" y="3539"/>
                  </a:cubicBezTo>
                  <a:cubicBezTo>
                    <a:pt x="7399" y="3511"/>
                    <a:pt x="7490" y="3476"/>
                    <a:pt x="7518" y="3448"/>
                  </a:cubicBezTo>
                  <a:cubicBezTo>
                    <a:pt x="7546" y="3448"/>
                    <a:pt x="7546" y="3448"/>
                    <a:pt x="7546" y="3476"/>
                  </a:cubicBezTo>
                  <a:cubicBezTo>
                    <a:pt x="7609" y="3567"/>
                    <a:pt x="7637" y="3686"/>
                    <a:pt x="7664" y="3798"/>
                  </a:cubicBezTo>
                  <a:cubicBezTo>
                    <a:pt x="7748" y="3972"/>
                    <a:pt x="7811" y="4175"/>
                    <a:pt x="7895" y="4350"/>
                  </a:cubicBezTo>
                  <a:cubicBezTo>
                    <a:pt x="7958" y="4469"/>
                    <a:pt x="8014" y="4588"/>
                    <a:pt x="8070" y="4700"/>
                  </a:cubicBezTo>
                  <a:cubicBezTo>
                    <a:pt x="8042" y="4700"/>
                    <a:pt x="8042" y="4735"/>
                    <a:pt x="8042" y="4735"/>
                  </a:cubicBezTo>
                  <a:cubicBezTo>
                    <a:pt x="8014" y="4847"/>
                    <a:pt x="7986" y="4993"/>
                    <a:pt x="7958" y="5112"/>
                  </a:cubicBezTo>
                  <a:cubicBezTo>
                    <a:pt x="7923" y="5224"/>
                    <a:pt x="7867" y="5343"/>
                    <a:pt x="7867" y="5462"/>
                  </a:cubicBezTo>
                  <a:cubicBezTo>
                    <a:pt x="7811" y="5518"/>
                    <a:pt x="7783" y="5546"/>
                    <a:pt x="7783" y="5574"/>
                  </a:cubicBezTo>
                  <a:lnTo>
                    <a:pt x="7783" y="5609"/>
                  </a:lnTo>
                  <a:cubicBezTo>
                    <a:pt x="7748" y="5574"/>
                    <a:pt x="7720" y="5574"/>
                    <a:pt x="7720" y="5574"/>
                  </a:cubicBezTo>
                  <a:cubicBezTo>
                    <a:pt x="7578" y="5528"/>
                    <a:pt x="7416" y="5482"/>
                    <a:pt x="7267" y="5482"/>
                  </a:cubicBezTo>
                  <a:cubicBezTo>
                    <a:pt x="7233" y="5482"/>
                    <a:pt x="7200" y="5485"/>
                    <a:pt x="7168" y="5490"/>
                  </a:cubicBezTo>
                  <a:lnTo>
                    <a:pt x="7196" y="5490"/>
                  </a:lnTo>
                  <a:cubicBezTo>
                    <a:pt x="7196" y="5546"/>
                    <a:pt x="7196" y="5637"/>
                    <a:pt x="7168" y="5693"/>
                  </a:cubicBezTo>
                  <a:lnTo>
                    <a:pt x="7574" y="5693"/>
                  </a:lnTo>
                  <a:cubicBezTo>
                    <a:pt x="7748" y="5693"/>
                    <a:pt x="7895" y="5637"/>
                    <a:pt x="8070" y="5637"/>
                  </a:cubicBezTo>
                  <a:lnTo>
                    <a:pt x="8098" y="5637"/>
                  </a:lnTo>
                  <a:cubicBezTo>
                    <a:pt x="8161" y="5315"/>
                    <a:pt x="8448" y="5084"/>
                    <a:pt x="8539" y="4763"/>
                  </a:cubicBezTo>
                  <a:cubicBezTo>
                    <a:pt x="8567" y="4525"/>
                    <a:pt x="8511" y="4322"/>
                    <a:pt x="8392" y="4119"/>
                  </a:cubicBezTo>
                  <a:cubicBezTo>
                    <a:pt x="8308" y="3945"/>
                    <a:pt x="8161" y="3770"/>
                    <a:pt x="8161" y="3567"/>
                  </a:cubicBezTo>
                  <a:cubicBezTo>
                    <a:pt x="8161" y="3567"/>
                    <a:pt x="8189" y="3539"/>
                    <a:pt x="8189" y="3511"/>
                  </a:cubicBezTo>
                  <a:cubicBezTo>
                    <a:pt x="8161" y="3420"/>
                    <a:pt x="8133" y="3364"/>
                    <a:pt x="8098" y="3273"/>
                  </a:cubicBezTo>
                  <a:cubicBezTo>
                    <a:pt x="8014" y="3070"/>
                    <a:pt x="7867" y="2896"/>
                    <a:pt x="7664" y="2840"/>
                  </a:cubicBezTo>
                  <a:cubicBezTo>
                    <a:pt x="7546" y="2840"/>
                    <a:pt x="7462" y="2840"/>
                    <a:pt x="7399" y="2868"/>
                  </a:cubicBezTo>
                  <a:lnTo>
                    <a:pt x="7315" y="2868"/>
                  </a:lnTo>
                  <a:cubicBezTo>
                    <a:pt x="7343" y="2693"/>
                    <a:pt x="7287" y="2546"/>
                    <a:pt x="7224" y="2399"/>
                  </a:cubicBezTo>
                  <a:cubicBezTo>
                    <a:pt x="7140" y="2224"/>
                    <a:pt x="7021" y="2168"/>
                    <a:pt x="6874" y="2078"/>
                  </a:cubicBezTo>
                  <a:cubicBezTo>
                    <a:pt x="6700" y="1903"/>
                    <a:pt x="6560" y="1672"/>
                    <a:pt x="6413" y="1469"/>
                  </a:cubicBezTo>
                  <a:cubicBezTo>
                    <a:pt x="6322" y="1322"/>
                    <a:pt x="6175" y="1176"/>
                    <a:pt x="6063" y="1001"/>
                  </a:cubicBezTo>
                  <a:cubicBezTo>
                    <a:pt x="6063" y="973"/>
                    <a:pt x="6063" y="945"/>
                    <a:pt x="6035" y="917"/>
                  </a:cubicBezTo>
                  <a:cubicBezTo>
                    <a:pt x="6035" y="889"/>
                    <a:pt x="6000" y="854"/>
                    <a:pt x="6000" y="826"/>
                  </a:cubicBezTo>
                  <a:cubicBezTo>
                    <a:pt x="5972" y="770"/>
                    <a:pt x="5944" y="742"/>
                    <a:pt x="5944" y="714"/>
                  </a:cubicBezTo>
                  <a:cubicBezTo>
                    <a:pt x="5877" y="594"/>
                    <a:pt x="5772" y="543"/>
                    <a:pt x="5668" y="543"/>
                  </a:cubicBezTo>
                  <a:cubicBezTo>
                    <a:pt x="5590" y="543"/>
                    <a:pt x="5511" y="572"/>
                    <a:pt x="5448" y="623"/>
                  </a:cubicBezTo>
                  <a:cubicBezTo>
                    <a:pt x="5411" y="605"/>
                    <a:pt x="5364" y="595"/>
                    <a:pt x="5314" y="595"/>
                  </a:cubicBezTo>
                  <a:cubicBezTo>
                    <a:pt x="5212" y="595"/>
                    <a:pt x="5099" y="634"/>
                    <a:pt x="5042" y="714"/>
                  </a:cubicBezTo>
                  <a:lnTo>
                    <a:pt x="5042" y="651"/>
                  </a:lnTo>
                  <a:cubicBezTo>
                    <a:pt x="5042" y="445"/>
                    <a:pt x="4862" y="314"/>
                    <a:pt x="4686" y="314"/>
                  </a:cubicBezTo>
                  <a:cubicBezTo>
                    <a:pt x="4587" y="314"/>
                    <a:pt x="4490" y="355"/>
                    <a:pt x="4427" y="448"/>
                  </a:cubicBezTo>
                  <a:cubicBezTo>
                    <a:pt x="4371" y="364"/>
                    <a:pt x="4287" y="274"/>
                    <a:pt x="4168" y="246"/>
                  </a:cubicBezTo>
                  <a:cubicBezTo>
                    <a:pt x="4112" y="155"/>
                    <a:pt x="4021" y="127"/>
                    <a:pt x="3903" y="127"/>
                  </a:cubicBezTo>
                  <a:cubicBezTo>
                    <a:pt x="3875" y="127"/>
                    <a:pt x="3875" y="127"/>
                    <a:pt x="3847" y="155"/>
                  </a:cubicBezTo>
                  <a:cubicBezTo>
                    <a:pt x="3819" y="99"/>
                    <a:pt x="3791" y="71"/>
                    <a:pt x="3763" y="15"/>
                  </a:cubicBezTo>
                  <a:cubicBezTo>
                    <a:pt x="3753" y="5"/>
                    <a:pt x="3742" y="1"/>
                    <a:pt x="373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79"/>
            <p:cNvSpPr/>
            <p:nvPr/>
          </p:nvSpPr>
          <p:spPr>
            <a:xfrm>
              <a:off x="4987475" y="2231713"/>
              <a:ext cx="158784" cy="156145"/>
            </a:xfrm>
            <a:custGeom>
              <a:rect b="b" l="l" r="r" t="t"/>
              <a:pathLst>
                <a:path extrusionOk="0" h="6862" w="6978">
                  <a:moveTo>
                    <a:pt x="4068" y="1584"/>
                  </a:moveTo>
                  <a:lnTo>
                    <a:pt x="4068" y="1612"/>
                  </a:lnTo>
                  <a:lnTo>
                    <a:pt x="3977" y="1612"/>
                  </a:lnTo>
                  <a:cubicBezTo>
                    <a:pt x="3977" y="1612"/>
                    <a:pt x="3977" y="1584"/>
                    <a:pt x="3949" y="1584"/>
                  </a:cubicBezTo>
                  <a:close/>
                  <a:moveTo>
                    <a:pt x="175" y="0"/>
                  </a:moveTo>
                  <a:cubicBezTo>
                    <a:pt x="76" y="0"/>
                    <a:pt x="1" y="141"/>
                    <a:pt x="104" y="214"/>
                  </a:cubicBezTo>
                  <a:cubicBezTo>
                    <a:pt x="250" y="305"/>
                    <a:pt x="397" y="389"/>
                    <a:pt x="481" y="563"/>
                  </a:cubicBezTo>
                  <a:cubicBezTo>
                    <a:pt x="600" y="710"/>
                    <a:pt x="719" y="857"/>
                    <a:pt x="803" y="976"/>
                  </a:cubicBezTo>
                  <a:cubicBezTo>
                    <a:pt x="1006" y="1263"/>
                    <a:pt x="1180" y="1528"/>
                    <a:pt x="1327" y="1850"/>
                  </a:cubicBezTo>
                  <a:cubicBezTo>
                    <a:pt x="1474" y="2137"/>
                    <a:pt x="1621" y="2430"/>
                    <a:pt x="1705" y="2752"/>
                  </a:cubicBezTo>
                  <a:cubicBezTo>
                    <a:pt x="1733" y="2899"/>
                    <a:pt x="1796" y="3074"/>
                    <a:pt x="1796" y="3214"/>
                  </a:cubicBezTo>
                  <a:cubicBezTo>
                    <a:pt x="1824" y="3360"/>
                    <a:pt x="1796" y="3507"/>
                    <a:pt x="1824" y="3654"/>
                  </a:cubicBezTo>
                  <a:cubicBezTo>
                    <a:pt x="1852" y="3801"/>
                    <a:pt x="1999" y="3885"/>
                    <a:pt x="2117" y="3885"/>
                  </a:cubicBezTo>
                  <a:cubicBezTo>
                    <a:pt x="2201" y="4206"/>
                    <a:pt x="2320" y="4528"/>
                    <a:pt x="2348" y="4850"/>
                  </a:cubicBezTo>
                  <a:cubicBezTo>
                    <a:pt x="2404" y="5227"/>
                    <a:pt x="2432" y="5605"/>
                    <a:pt x="2495" y="5955"/>
                  </a:cubicBezTo>
                  <a:cubicBezTo>
                    <a:pt x="2495" y="6073"/>
                    <a:pt x="2523" y="6220"/>
                    <a:pt x="2551" y="6332"/>
                  </a:cubicBezTo>
                  <a:cubicBezTo>
                    <a:pt x="2523" y="6318"/>
                    <a:pt x="2479" y="6311"/>
                    <a:pt x="2432" y="6311"/>
                  </a:cubicBezTo>
                  <a:cubicBezTo>
                    <a:pt x="2385" y="6311"/>
                    <a:pt x="2334" y="6318"/>
                    <a:pt x="2292" y="6332"/>
                  </a:cubicBezTo>
                  <a:cubicBezTo>
                    <a:pt x="2117" y="6360"/>
                    <a:pt x="1971" y="6451"/>
                    <a:pt x="1796" y="6507"/>
                  </a:cubicBezTo>
                  <a:cubicBezTo>
                    <a:pt x="1768" y="6535"/>
                    <a:pt x="1733" y="6535"/>
                    <a:pt x="1705" y="6535"/>
                  </a:cubicBezTo>
                  <a:cubicBezTo>
                    <a:pt x="1733" y="6598"/>
                    <a:pt x="1768" y="6682"/>
                    <a:pt x="1733" y="6745"/>
                  </a:cubicBezTo>
                  <a:lnTo>
                    <a:pt x="1705" y="6773"/>
                  </a:lnTo>
                  <a:cubicBezTo>
                    <a:pt x="1705" y="6801"/>
                    <a:pt x="1705" y="6801"/>
                    <a:pt x="1677" y="6801"/>
                  </a:cubicBezTo>
                  <a:lnTo>
                    <a:pt x="1677" y="6857"/>
                  </a:lnTo>
                  <a:lnTo>
                    <a:pt x="2055" y="6857"/>
                  </a:lnTo>
                  <a:cubicBezTo>
                    <a:pt x="2206" y="6857"/>
                    <a:pt x="2358" y="6861"/>
                    <a:pt x="2510" y="6861"/>
                  </a:cubicBezTo>
                  <a:cubicBezTo>
                    <a:pt x="2739" y="6861"/>
                    <a:pt x="2968" y="6851"/>
                    <a:pt x="3194" y="6801"/>
                  </a:cubicBezTo>
                  <a:lnTo>
                    <a:pt x="3222" y="6801"/>
                  </a:lnTo>
                  <a:cubicBezTo>
                    <a:pt x="3306" y="6535"/>
                    <a:pt x="3166" y="6157"/>
                    <a:pt x="3131" y="5871"/>
                  </a:cubicBezTo>
                  <a:lnTo>
                    <a:pt x="3131" y="5661"/>
                  </a:lnTo>
                  <a:cubicBezTo>
                    <a:pt x="3103" y="5661"/>
                    <a:pt x="3103" y="5633"/>
                    <a:pt x="3103" y="5633"/>
                  </a:cubicBezTo>
                  <a:cubicBezTo>
                    <a:pt x="2991" y="5402"/>
                    <a:pt x="2873" y="5136"/>
                    <a:pt x="2873" y="4878"/>
                  </a:cubicBezTo>
                  <a:cubicBezTo>
                    <a:pt x="2726" y="4612"/>
                    <a:pt x="2642" y="4262"/>
                    <a:pt x="2579" y="3976"/>
                  </a:cubicBezTo>
                  <a:cubicBezTo>
                    <a:pt x="2523" y="3626"/>
                    <a:pt x="2495" y="3249"/>
                    <a:pt x="2467" y="2899"/>
                  </a:cubicBezTo>
                  <a:cubicBezTo>
                    <a:pt x="2432" y="2864"/>
                    <a:pt x="2404" y="2808"/>
                    <a:pt x="2376" y="2780"/>
                  </a:cubicBezTo>
                  <a:cubicBezTo>
                    <a:pt x="2292" y="2661"/>
                    <a:pt x="2320" y="2514"/>
                    <a:pt x="2432" y="2486"/>
                  </a:cubicBezTo>
                  <a:cubicBezTo>
                    <a:pt x="2901" y="2312"/>
                    <a:pt x="3341" y="2109"/>
                    <a:pt x="3831" y="2053"/>
                  </a:cubicBezTo>
                  <a:cubicBezTo>
                    <a:pt x="4040" y="2025"/>
                    <a:pt x="4271" y="1990"/>
                    <a:pt x="4502" y="1962"/>
                  </a:cubicBezTo>
                  <a:cubicBezTo>
                    <a:pt x="4740" y="1934"/>
                    <a:pt x="4998" y="1878"/>
                    <a:pt x="5229" y="1878"/>
                  </a:cubicBezTo>
                  <a:cubicBezTo>
                    <a:pt x="5753" y="1878"/>
                    <a:pt x="6222" y="2053"/>
                    <a:pt x="6718" y="2081"/>
                  </a:cubicBezTo>
                  <a:cubicBezTo>
                    <a:pt x="6774" y="2109"/>
                    <a:pt x="6837" y="2109"/>
                    <a:pt x="6949" y="2109"/>
                  </a:cubicBezTo>
                  <a:cubicBezTo>
                    <a:pt x="6977" y="2025"/>
                    <a:pt x="6949" y="1906"/>
                    <a:pt x="6837" y="1815"/>
                  </a:cubicBezTo>
                  <a:cubicBezTo>
                    <a:pt x="6802" y="1815"/>
                    <a:pt x="6774" y="1815"/>
                    <a:pt x="6746" y="1787"/>
                  </a:cubicBezTo>
                  <a:cubicBezTo>
                    <a:pt x="6774" y="1703"/>
                    <a:pt x="6718" y="1612"/>
                    <a:pt x="6628" y="1584"/>
                  </a:cubicBezTo>
                  <a:cubicBezTo>
                    <a:pt x="6341" y="1528"/>
                    <a:pt x="6075" y="1438"/>
                    <a:pt x="5816" y="1354"/>
                  </a:cubicBezTo>
                  <a:cubicBezTo>
                    <a:pt x="5991" y="1263"/>
                    <a:pt x="5963" y="1004"/>
                    <a:pt x="5816" y="857"/>
                  </a:cubicBezTo>
                  <a:cubicBezTo>
                    <a:pt x="5733" y="806"/>
                    <a:pt x="5624" y="795"/>
                    <a:pt x="5517" y="795"/>
                  </a:cubicBezTo>
                  <a:cubicBezTo>
                    <a:pt x="5436" y="795"/>
                    <a:pt x="5356" y="801"/>
                    <a:pt x="5292" y="801"/>
                  </a:cubicBezTo>
                  <a:lnTo>
                    <a:pt x="5229" y="801"/>
                  </a:lnTo>
                  <a:cubicBezTo>
                    <a:pt x="4796" y="766"/>
                    <a:pt x="4355" y="738"/>
                    <a:pt x="3921" y="710"/>
                  </a:cubicBezTo>
                  <a:lnTo>
                    <a:pt x="3894" y="710"/>
                  </a:lnTo>
                  <a:lnTo>
                    <a:pt x="3866" y="682"/>
                  </a:lnTo>
                  <a:cubicBezTo>
                    <a:pt x="3894" y="682"/>
                    <a:pt x="3949" y="682"/>
                    <a:pt x="3977" y="654"/>
                  </a:cubicBezTo>
                  <a:cubicBezTo>
                    <a:pt x="4096" y="654"/>
                    <a:pt x="4068" y="480"/>
                    <a:pt x="3949" y="452"/>
                  </a:cubicBezTo>
                  <a:cubicBezTo>
                    <a:pt x="3628" y="452"/>
                    <a:pt x="3341" y="452"/>
                    <a:pt x="3047" y="508"/>
                  </a:cubicBezTo>
                  <a:cubicBezTo>
                    <a:pt x="2991" y="480"/>
                    <a:pt x="2929" y="452"/>
                    <a:pt x="2873" y="452"/>
                  </a:cubicBezTo>
                  <a:cubicBezTo>
                    <a:pt x="2579" y="452"/>
                    <a:pt x="2348" y="563"/>
                    <a:pt x="2082" y="654"/>
                  </a:cubicBezTo>
                  <a:cubicBezTo>
                    <a:pt x="1852" y="766"/>
                    <a:pt x="1621" y="857"/>
                    <a:pt x="1418" y="1004"/>
                  </a:cubicBezTo>
                  <a:lnTo>
                    <a:pt x="1383" y="1032"/>
                  </a:lnTo>
                  <a:cubicBezTo>
                    <a:pt x="1271" y="913"/>
                    <a:pt x="1180" y="801"/>
                    <a:pt x="1069" y="710"/>
                  </a:cubicBezTo>
                  <a:cubicBezTo>
                    <a:pt x="922" y="563"/>
                    <a:pt x="775" y="389"/>
                    <a:pt x="628" y="277"/>
                  </a:cubicBezTo>
                  <a:cubicBezTo>
                    <a:pt x="481" y="158"/>
                    <a:pt x="334" y="102"/>
                    <a:pt x="223" y="11"/>
                  </a:cubicBezTo>
                  <a:cubicBezTo>
                    <a:pt x="207" y="4"/>
                    <a:pt x="191" y="0"/>
                    <a:pt x="17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79"/>
            <p:cNvSpPr/>
            <p:nvPr/>
          </p:nvSpPr>
          <p:spPr>
            <a:xfrm>
              <a:off x="4972183" y="2274242"/>
              <a:ext cx="42802" cy="38570"/>
            </a:xfrm>
            <a:custGeom>
              <a:rect b="b" l="l" r="r" t="t"/>
              <a:pathLst>
                <a:path extrusionOk="0" h="1695" w="1881">
                  <a:moveTo>
                    <a:pt x="139" y="0"/>
                  </a:moveTo>
                  <a:cubicBezTo>
                    <a:pt x="66" y="0"/>
                    <a:pt x="0" y="71"/>
                    <a:pt x="20" y="156"/>
                  </a:cubicBezTo>
                  <a:cubicBezTo>
                    <a:pt x="132" y="561"/>
                    <a:pt x="370" y="883"/>
                    <a:pt x="657" y="1205"/>
                  </a:cubicBezTo>
                  <a:cubicBezTo>
                    <a:pt x="693" y="1249"/>
                    <a:pt x="733" y="1267"/>
                    <a:pt x="772" y="1267"/>
                  </a:cubicBezTo>
                  <a:cubicBezTo>
                    <a:pt x="832" y="1267"/>
                    <a:pt x="889" y="1225"/>
                    <a:pt x="922" y="1170"/>
                  </a:cubicBezTo>
                  <a:cubicBezTo>
                    <a:pt x="1125" y="1463"/>
                    <a:pt x="1391" y="1694"/>
                    <a:pt x="1706" y="1694"/>
                  </a:cubicBezTo>
                  <a:cubicBezTo>
                    <a:pt x="1825" y="1694"/>
                    <a:pt x="1880" y="1554"/>
                    <a:pt x="1797" y="1491"/>
                  </a:cubicBezTo>
                  <a:cubicBezTo>
                    <a:pt x="1622" y="1289"/>
                    <a:pt x="1356" y="1142"/>
                    <a:pt x="1181" y="967"/>
                  </a:cubicBezTo>
                  <a:cubicBezTo>
                    <a:pt x="950" y="736"/>
                    <a:pt x="776" y="533"/>
                    <a:pt x="601" y="268"/>
                  </a:cubicBezTo>
                  <a:cubicBezTo>
                    <a:pt x="582" y="239"/>
                    <a:pt x="558" y="227"/>
                    <a:pt x="536" y="227"/>
                  </a:cubicBezTo>
                  <a:cubicBezTo>
                    <a:pt x="493" y="227"/>
                    <a:pt x="454" y="271"/>
                    <a:pt x="454" y="331"/>
                  </a:cubicBezTo>
                  <a:cubicBezTo>
                    <a:pt x="370" y="212"/>
                    <a:pt x="307" y="121"/>
                    <a:pt x="223" y="37"/>
                  </a:cubicBezTo>
                  <a:cubicBezTo>
                    <a:pt x="197" y="11"/>
                    <a:pt x="168" y="0"/>
                    <a:pt x="13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79"/>
            <p:cNvSpPr/>
            <p:nvPr/>
          </p:nvSpPr>
          <p:spPr>
            <a:xfrm>
              <a:off x="5024338" y="2237197"/>
              <a:ext cx="56364" cy="6713"/>
            </a:xfrm>
            <a:custGeom>
              <a:rect b="b" l="l" r="r" t="t"/>
              <a:pathLst>
                <a:path extrusionOk="0" h="295" w="2477">
                  <a:moveTo>
                    <a:pt x="1253" y="1"/>
                  </a:moveTo>
                  <a:cubicBezTo>
                    <a:pt x="847" y="1"/>
                    <a:pt x="462" y="92"/>
                    <a:pt x="85" y="148"/>
                  </a:cubicBezTo>
                  <a:cubicBezTo>
                    <a:pt x="1" y="176"/>
                    <a:pt x="29" y="294"/>
                    <a:pt x="85" y="294"/>
                  </a:cubicBezTo>
                  <a:cubicBezTo>
                    <a:pt x="497" y="239"/>
                    <a:pt x="875" y="176"/>
                    <a:pt x="1281" y="120"/>
                  </a:cubicBezTo>
                  <a:cubicBezTo>
                    <a:pt x="1416" y="110"/>
                    <a:pt x="1549" y="107"/>
                    <a:pt x="1680" y="107"/>
                  </a:cubicBezTo>
                  <a:cubicBezTo>
                    <a:pt x="1942" y="107"/>
                    <a:pt x="2197" y="120"/>
                    <a:pt x="2448" y="120"/>
                  </a:cubicBezTo>
                  <a:cubicBezTo>
                    <a:pt x="2476" y="120"/>
                    <a:pt x="2476" y="92"/>
                    <a:pt x="2448" y="92"/>
                  </a:cubicBezTo>
                  <a:cubicBezTo>
                    <a:pt x="2071" y="36"/>
                    <a:pt x="1658" y="1"/>
                    <a:pt x="125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79"/>
            <p:cNvSpPr/>
            <p:nvPr/>
          </p:nvSpPr>
          <p:spPr>
            <a:xfrm>
              <a:off x="4861890" y="2232533"/>
              <a:ext cx="6440" cy="23620"/>
            </a:xfrm>
            <a:custGeom>
              <a:rect b="b" l="l" r="r" t="t"/>
              <a:pathLst>
                <a:path extrusionOk="0" h="1038" w="283">
                  <a:moveTo>
                    <a:pt x="67" y="1"/>
                  </a:moveTo>
                  <a:cubicBezTo>
                    <a:pt x="34" y="1"/>
                    <a:pt x="1" y="27"/>
                    <a:pt x="1" y="66"/>
                  </a:cubicBezTo>
                  <a:cubicBezTo>
                    <a:pt x="85" y="353"/>
                    <a:pt x="57" y="674"/>
                    <a:pt x="120" y="996"/>
                  </a:cubicBezTo>
                  <a:cubicBezTo>
                    <a:pt x="129" y="1025"/>
                    <a:pt x="154" y="1037"/>
                    <a:pt x="180" y="1037"/>
                  </a:cubicBezTo>
                  <a:cubicBezTo>
                    <a:pt x="228" y="1037"/>
                    <a:pt x="282" y="995"/>
                    <a:pt x="260" y="940"/>
                  </a:cubicBezTo>
                  <a:cubicBezTo>
                    <a:pt x="260" y="793"/>
                    <a:pt x="260" y="646"/>
                    <a:pt x="232" y="499"/>
                  </a:cubicBezTo>
                  <a:cubicBezTo>
                    <a:pt x="204" y="325"/>
                    <a:pt x="148" y="178"/>
                    <a:pt x="120" y="31"/>
                  </a:cubicBezTo>
                  <a:cubicBezTo>
                    <a:pt x="107" y="10"/>
                    <a:pt x="87" y="1"/>
                    <a:pt x="6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79"/>
            <p:cNvSpPr/>
            <p:nvPr/>
          </p:nvSpPr>
          <p:spPr>
            <a:xfrm>
              <a:off x="4745270" y="2218288"/>
              <a:ext cx="41710" cy="19410"/>
            </a:xfrm>
            <a:custGeom>
              <a:rect b="b" l="l" r="r" t="t"/>
              <a:pathLst>
                <a:path extrusionOk="0" h="853" w="1833">
                  <a:moveTo>
                    <a:pt x="704" y="0"/>
                  </a:moveTo>
                  <a:cubicBezTo>
                    <a:pt x="657" y="0"/>
                    <a:pt x="606" y="22"/>
                    <a:pt x="581" y="77"/>
                  </a:cubicBezTo>
                  <a:cubicBezTo>
                    <a:pt x="543" y="77"/>
                    <a:pt x="503" y="64"/>
                    <a:pt x="464" y="64"/>
                  </a:cubicBezTo>
                  <a:cubicBezTo>
                    <a:pt x="444" y="64"/>
                    <a:pt x="425" y="67"/>
                    <a:pt x="406" y="77"/>
                  </a:cubicBezTo>
                  <a:cubicBezTo>
                    <a:pt x="287" y="133"/>
                    <a:pt x="231" y="223"/>
                    <a:pt x="140" y="307"/>
                  </a:cubicBezTo>
                  <a:cubicBezTo>
                    <a:pt x="56" y="426"/>
                    <a:pt x="0" y="545"/>
                    <a:pt x="28" y="692"/>
                  </a:cubicBezTo>
                  <a:cubicBezTo>
                    <a:pt x="28" y="778"/>
                    <a:pt x="116" y="852"/>
                    <a:pt x="208" y="852"/>
                  </a:cubicBezTo>
                  <a:cubicBezTo>
                    <a:pt x="235" y="852"/>
                    <a:pt x="262" y="846"/>
                    <a:pt x="287" y="832"/>
                  </a:cubicBezTo>
                  <a:cubicBezTo>
                    <a:pt x="406" y="804"/>
                    <a:pt x="490" y="748"/>
                    <a:pt x="553" y="629"/>
                  </a:cubicBezTo>
                  <a:cubicBezTo>
                    <a:pt x="609" y="629"/>
                    <a:pt x="728" y="601"/>
                    <a:pt x="728" y="517"/>
                  </a:cubicBezTo>
                  <a:cubicBezTo>
                    <a:pt x="728" y="454"/>
                    <a:pt x="756" y="398"/>
                    <a:pt x="756" y="370"/>
                  </a:cubicBezTo>
                  <a:cubicBezTo>
                    <a:pt x="784" y="426"/>
                    <a:pt x="839" y="517"/>
                    <a:pt x="930" y="573"/>
                  </a:cubicBezTo>
                  <a:cubicBezTo>
                    <a:pt x="1026" y="638"/>
                    <a:pt x="1174" y="675"/>
                    <a:pt x="1323" y="675"/>
                  </a:cubicBezTo>
                  <a:cubicBezTo>
                    <a:pt x="1577" y="675"/>
                    <a:pt x="1832" y="567"/>
                    <a:pt x="1832" y="307"/>
                  </a:cubicBezTo>
                  <a:cubicBezTo>
                    <a:pt x="1832" y="223"/>
                    <a:pt x="1776" y="168"/>
                    <a:pt x="1714" y="168"/>
                  </a:cubicBezTo>
                  <a:cubicBezTo>
                    <a:pt x="1658" y="196"/>
                    <a:pt x="1574" y="223"/>
                    <a:pt x="1483" y="223"/>
                  </a:cubicBezTo>
                  <a:lnTo>
                    <a:pt x="1483" y="251"/>
                  </a:lnTo>
                  <a:cubicBezTo>
                    <a:pt x="1423" y="271"/>
                    <a:pt x="1361" y="291"/>
                    <a:pt x="1287" y="291"/>
                  </a:cubicBezTo>
                  <a:cubicBezTo>
                    <a:pt x="1256" y="291"/>
                    <a:pt x="1224" y="288"/>
                    <a:pt x="1189" y="279"/>
                  </a:cubicBezTo>
                  <a:cubicBezTo>
                    <a:pt x="1133" y="251"/>
                    <a:pt x="1105" y="223"/>
                    <a:pt x="1077" y="168"/>
                  </a:cubicBezTo>
                  <a:cubicBezTo>
                    <a:pt x="1014" y="133"/>
                    <a:pt x="986" y="105"/>
                    <a:pt x="930" y="77"/>
                  </a:cubicBezTo>
                  <a:cubicBezTo>
                    <a:pt x="930" y="49"/>
                    <a:pt x="930" y="49"/>
                    <a:pt x="902" y="21"/>
                  </a:cubicBezTo>
                  <a:cubicBezTo>
                    <a:pt x="874" y="49"/>
                    <a:pt x="839" y="77"/>
                    <a:pt x="811" y="77"/>
                  </a:cubicBezTo>
                  <a:cubicBezTo>
                    <a:pt x="811" y="31"/>
                    <a:pt x="760" y="0"/>
                    <a:pt x="70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79"/>
            <p:cNvSpPr/>
            <p:nvPr/>
          </p:nvSpPr>
          <p:spPr>
            <a:xfrm>
              <a:off x="4869217" y="2284778"/>
              <a:ext cx="116050" cy="59868"/>
            </a:xfrm>
            <a:custGeom>
              <a:rect b="b" l="l" r="r" t="t"/>
              <a:pathLst>
                <a:path extrusionOk="0" h="2631" w="5100">
                  <a:moveTo>
                    <a:pt x="1804" y="826"/>
                  </a:moveTo>
                  <a:cubicBezTo>
                    <a:pt x="1804" y="854"/>
                    <a:pt x="1804" y="882"/>
                    <a:pt x="1832" y="882"/>
                  </a:cubicBezTo>
                  <a:cubicBezTo>
                    <a:pt x="2098" y="944"/>
                    <a:pt x="2329" y="1028"/>
                    <a:pt x="2560" y="1091"/>
                  </a:cubicBezTo>
                  <a:cubicBezTo>
                    <a:pt x="2560" y="1147"/>
                    <a:pt x="2595" y="1231"/>
                    <a:pt x="2651" y="1266"/>
                  </a:cubicBezTo>
                  <a:cubicBezTo>
                    <a:pt x="2560" y="1231"/>
                    <a:pt x="2448" y="1231"/>
                    <a:pt x="2357" y="1203"/>
                  </a:cubicBezTo>
                  <a:cubicBezTo>
                    <a:pt x="2154" y="1175"/>
                    <a:pt x="1923" y="1175"/>
                    <a:pt x="1721" y="1175"/>
                  </a:cubicBezTo>
                  <a:cubicBezTo>
                    <a:pt x="1546" y="1203"/>
                    <a:pt x="1371" y="1231"/>
                    <a:pt x="1224" y="1266"/>
                  </a:cubicBezTo>
                  <a:cubicBezTo>
                    <a:pt x="1252" y="1203"/>
                    <a:pt x="1280" y="1175"/>
                    <a:pt x="1308" y="1147"/>
                  </a:cubicBezTo>
                  <a:cubicBezTo>
                    <a:pt x="1483" y="1028"/>
                    <a:pt x="1658" y="972"/>
                    <a:pt x="1804" y="826"/>
                  </a:cubicBezTo>
                  <a:close/>
                  <a:moveTo>
                    <a:pt x="1133" y="1350"/>
                  </a:moveTo>
                  <a:cubicBezTo>
                    <a:pt x="1280" y="1378"/>
                    <a:pt x="1455" y="1378"/>
                    <a:pt x="1602" y="1378"/>
                  </a:cubicBezTo>
                  <a:cubicBezTo>
                    <a:pt x="1832" y="1406"/>
                    <a:pt x="2098" y="1441"/>
                    <a:pt x="2329" y="1469"/>
                  </a:cubicBezTo>
                  <a:cubicBezTo>
                    <a:pt x="2357" y="1497"/>
                    <a:pt x="2385" y="1497"/>
                    <a:pt x="2385" y="1497"/>
                  </a:cubicBezTo>
                  <a:lnTo>
                    <a:pt x="2245" y="1497"/>
                  </a:lnTo>
                  <a:cubicBezTo>
                    <a:pt x="1979" y="1469"/>
                    <a:pt x="1721" y="1469"/>
                    <a:pt x="1427" y="1469"/>
                  </a:cubicBezTo>
                  <a:cubicBezTo>
                    <a:pt x="1336" y="1497"/>
                    <a:pt x="1280" y="1616"/>
                    <a:pt x="1371" y="1672"/>
                  </a:cubicBezTo>
                  <a:cubicBezTo>
                    <a:pt x="1308" y="1672"/>
                    <a:pt x="1252" y="1644"/>
                    <a:pt x="1196" y="1644"/>
                  </a:cubicBezTo>
                  <a:cubicBezTo>
                    <a:pt x="1105" y="1616"/>
                    <a:pt x="1021" y="1581"/>
                    <a:pt x="958" y="1553"/>
                  </a:cubicBezTo>
                  <a:cubicBezTo>
                    <a:pt x="986" y="1525"/>
                    <a:pt x="1021" y="1525"/>
                    <a:pt x="1049" y="1497"/>
                  </a:cubicBezTo>
                  <a:cubicBezTo>
                    <a:pt x="1077" y="1497"/>
                    <a:pt x="1105" y="1441"/>
                    <a:pt x="1105" y="1406"/>
                  </a:cubicBezTo>
                  <a:cubicBezTo>
                    <a:pt x="1105" y="1378"/>
                    <a:pt x="1105" y="1378"/>
                    <a:pt x="1133" y="1350"/>
                  </a:cubicBezTo>
                  <a:close/>
                  <a:moveTo>
                    <a:pt x="2492" y="1"/>
                  </a:moveTo>
                  <a:cubicBezTo>
                    <a:pt x="2486" y="1"/>
                    <a:pt x="2480" y="3"/>
                    <a:pt x="2476" y="8"/>
                  </a:cubicBezTo>
                  <a:cubicBezTo>
                    <a:pt x="2301" y="42"/>
                    <a:pt x="2154" y="70"/>
                    <a:pt x="1979" y="154"/>
                  </a:cubicBezTo>
                  <a:cubicBezTo>
                    <a:pt x="1804" y="245"/>
                    <a:pt x="1630" y="329"/>
                    <a:pt x="1483" y="392"/>
                  </a:cubicBezTo>
                  <a:cubicBezTo>
                    <a:pt x="1105" y="567"/>
                    <a:pt x="784" y="798"/>
                    <a:pt x="581" y="1147"/>
                  </a:cubicBezTo>
                  <a:cubicBezTo>
                    <a:pt x="525" y="1175"/>
                    <a:pt x="497" y="1294"/>
                    <a:pt x="434" y="1378"/>
                  </a:cubicBezTo>
                  <a:cubicBezTo>
                    <a:pt x="406" y="1406"/>
                    <a:pt x="378" y="1441"/>
                    <a:pt x="350" y="1469"/>
                  </a:cubicBezTo>
                  <a:cubicBezTo>
                    <a:pt x="322" y="1553"/>
                    <a:pt x="287" y="1644"/>
                    <a:pt x="322" y="1700"/>
                  </a:cubicBezTo>
                  <a:cubicBezTo>
                    <a:pt x="259" y="1728"/>
                    <a:pt x="203" y="1756"/>
                    <a:pt x="175" y="1819"/>
                  </a:cubicBezTo>
                  <a:cubicBezTo>
                    <a:pt x="112" y="1930"/>
                    <a:pt x="112" y="2021"/>
                    <a:pt x="84" y="2105"/>
                  </a:cubicBezTo>
                  <a:cubicBezTo>
                    <a:pt x="28" y="2224"/>
                    <a:pt x="0" y="2315"/>
                    <a:pt x="0" y="2427"/>
                  </a:cubicBezTo>
                  <a:cubicBezTo>
                    <a:pt x="0" y="2563"/>
                    <a:pt x="94" y="2630"/>
                    <a:pt x="192" y="2630"/>
                  </a:cubicBezTo>
                  <a:cubicBezTo>
                    <a:pt x="264" y="2630"/>
                    <a:pt x="339" y="2593"/>
                    <a:pt x="378" y="2518"/>
                  </a:cubicBezTo>
                  <a:cubicBezTo>
                    <a:pt x="406" y="2455"/>
                    <a:pt x="462" y="2399"/>
                    <a:pt x="497" y="2343"/>
                  </a:cubicBezTo>
                  <a:cubicBezTo>
                    <a:pt x="553" y="2343"/>
                    <a:pt x="581" y="2371"/>
                    <a:pt x="637" y="2371"/>
                  </a:cubicBezTo>
                  <a:cubicBezTo>
                    <a:pt x="812" y="2399"/>
                    <a:pt x="958" y="2490"/>
                    <a:pt x="1133" y="2574"/>
                  </a:cubicBezTo>
                  <a:cubicBezTo>
                    <a:pt x="1196" y="2602"/>
                    <a:pt x="1224" y="2602"/>
                    <a:pt x="1280" y="2602"/>
                  </a:cubicBezTo>
                  <a:cubicBezTo>
                    <a:pt x="1224" y="2490"/>
                    <a:pt x="1224" y="2343"/>
                    <a:pt x="1196" y="2196"/>
                  </a:cubicBezTo>
                  <a:cubicBezTo>
                    <a:pt x="1196" y="2097"/>
                    <a:pt x="1292" y="2042"/>
                    <a:pt x="1377" y="2042"/>
                  </a:cubicBezTo>
                  <a:cubicBezTo>
                    <a:pt x="1394" y="2042"/>
                    <a:pt x="1411" y="2045"/>
                    <a:pt x="1427" y="2049"/>
                  </a:cubicBezTo>
                  <a:cubicBezTo>
                    <a:pt x="1721" y="2077"/>
                    <a:pt x="2035" y="2105"/>
                    <a:pt x="2329" y="2168"/>
                  </a:cubicBezTo>
                  <a:cubicBezTo>
                    <a:pt x="2448" y="2168"/>
                    <a:pt x="2560" y="2196"/>
                    <a:pt x="2651" y="2224"/>
                  </a:cubicBezTo>
                  <a:cubicBezTo>
                    <a:pt x="2679" y="2196"/>
                    <a:pt x="2706" y="2196"/>
                    <a:pt x="2734" y="2196"/>
                  </a:cubicBezTo>
                  <a:cubicBezTo>
                    <a:pt x="2853" y="2210"/>
                    <a:pt x="2984" y="2217"/>
                    <a:pt x="3116" y="2217"/>
                  </a:cubicBezTo>
                  <a:cubicBezTo>
                    <a:pt x="3247" y="2217"/>
                    <a:pt x="3378" y="2210"/>
                    <a:pt x="3497" y="2196"/>
                  </a:cubicBezTo>
                  <a:lnTo>
                    <a:pt x="3643" y="2196"/>
                  </a:lnTo>
                  <a:cubicBezTo>
                    <a:pt x="3671" y="2210"/>
                    <a:pt x="3706" y="2217"/>
                    <a:pt x="3742" y="2217"/>
                  </a:cubicBezTo>
                  <a:cubicBezTo>
                    <a:pt x="3778" y="2217"/>
                    <a:pt x="3815" y="2210"/>
                    <a:pt x="3846" y="2196"/>
                  </a:cubicBezTo>
                  <a:cubicBezTo>
                    <a:pt x="3874" y="2168"/>
                    <a:pt x="3902" y="2168"/>
                    <a:pt x="3958" y="2140"/>
                  </a:cubicBezTo>
                  <a:cubicBezTo>
                    <a:pt x="4077" y="2105"/>
                    <a:pt x="4196" y="2077"/>
                    <a:pt x="4308" y="2049"/>
                  </a:cubicBezTo>
                  <a:cubicBezTo>
                    <a:pt x="4455" y="1993"/>
                    <a:pt x="4601" y="1902"/>
                    <a:pt x="4748" y="1819"/>
                  </a:cubicBezTo>
                  <a:cubicBezTo>
                    <a:pt x="4832" y="1791"/>
                    <a:pt x="4923" y="1756"/>
                    <a:pt x="4979" y="1672"/>
                  </a:cubicBezTo>
                  <a:cubicBezTo>
                    <a:pt x="5100" y="1528"/>
                    <a:pt x="4984" y="1285"/>
                    <a:pt x="4826" y="1285"/>
                  </a:cubicBezTo>
                  <a:cubicBezTo>
                    <a:pt x="4792" y="1285"/>
                    <a:pt x="4756" y="1296"/>
                    <a:pt x="4720" y="1322"/>
                  </a:cubicBezTo>
                  <a:cubicBezTo>
                    <a:pt x="4692" y="1350"/>
                    <a:pt x="4692" y="1350"/>
                    <a:pt x="4657" y="1350"/>
                  </a:cubicBezTo>
                  <a:lnTo>
                    <a:pt x="4629" y="1378"/>
                  </a:lnTo>
                  <a:cubicBezTo>
                    <a:pt x="4601" y="1350"/>
                    <a:pt x="4573" y="1322"/>
                    <a:pt x="4518" y="1322"/>
                  </a:cubicBezTo>
                  <a:cubicBezTo>
                    <a:pt x="4280" y="1350"/>
                    <a:pt x="4077" y="1406"/>
                    <a:pt x="3846" y="1406"/>
                  </a:cubicBezTo>
                  <a:cubicBezTo>
                    <a:pt x="3727" y="1441"/>
                    <a:pt x="3608" y="1441"/>
                    <a:pt x="3469" y="1441"/>
                  </a:cubicBezTo>
                  <a:cubicBezTo>
                    <a:pt x="3231" y="1350"/>
                    <a:pt x="2972" y="1294"/>
                    <a:pt x="2706" y="1266"/>
                  </a:cubicBezTo>
                  <a:cubicBezTo>
                    <a:pt x="2881" y="1231"/>
                    <a:pt x="3028" y="1231"/>
                    <a:pt x="3203" y="1231"/>
                  </a:cubicBezTo>
                  <a:cubicBezTo>
                    <a:pt x="3378" y="1266"/>
                    <a:pt x="3553" y="1294"/>
                    <a:pt x="3727" y="1294"/>
                  </a:cubicBezTo>
                  <a:cubicBezTo>
                    <a:pt x="3958" y="1294"/>
                    <a:pt x="4168" y="1266"/>
                    <a:pt x="4399" y="1203"/>
                  </a:cubicBezTo>
                  <a:cubicBezTo>
                    <a:pt x="4455" y="1203"/>
                    <a:pt x="4483" y="1147"/>
                    <a:pt x="4483" y="1091"/>
                  </a:cubicBezTo>
                  <a:cubicBezTo>
                    <a:pt x="4518" y="1091"/>
                    <a:pt x="4545" y="1056"/>
                    <a:pt x="4573" y="1056"/>
                  </a:cubicBezTo>
                  <a:cubicBezTo>
                    <a:pt x="4712" y="1030"/>
                    <a:pt x="4695" y="823"/>
                    <a:pt x="4569" y="823"/>
                  </a:cubicBezTo>
                  <a:cubicBezTo>
                    <a:pt x="4562" y="823"/>
                    <a:pt x="4554" y="824"/>
                    <a:pt x="4545" y="826"/>
                  </a:cubicBezTo>
                  <a:cubicBezTo>
                    <a:pt x="4224" y="854"/>
                    <a:pt x="3902" y="917"/>
                    <a:pt x="3581" y="917"/>
                  </a:cubicBezTo>
                  <a:cubicBezTo>
                    <a:pt x="3406" y="944"/>
                    <a:pt x="3259" y="944"/>
                    <a:pt x="3084" y="944"/>
                  </a:cubicBezTo>
                  <a:cubicBezTo>
                    <a:pt x="2679" y="917"/>
                    <a:pt x="2301" y="826"/>
                    <a:pt x="1895" y="742"/>
                  </a:cubicBezTo>
                  <a:lnTo>
                    <a:pt x="1860" y="742"/>
                  </a:lnTo>
                  <a:cubicBezTo>
                    <a:pt x="1895" y="679"/>
                    <a:pt x="1895" y="651"/>
                    <a:pt x="1860" y="595"/>
                  </a:cubicBezTo>
                  <a:cubicBezTo>
                    <a:pt x="1979" y="532"/>
                    <a:pt x="2070" y="476"/>
                    <a:pt x="2154" y="420"/>
                  </a:cubicBezTo>
                  <a:cubicBezTo>
                    <a:pt x="2301" y="329"/>
                    <a:pt x="2448" y="245"/>
                    <a:pt x="2532" y="98"/>
                  </a:cubicBezTo>
                  <a:cubicBezTo>
                    <a:pt x="2555" y="52"/>
                    <a:pt x="2520" y="1"/>
                    <a:pt x="249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79"/>
            <p:cNvSpPr/>
            <p:nvPr/>
          </p:nvSpPr>
          <p:spPr>
            <a:xfrm>
              <a:off x="4970954" y="2323962"/>
              <a:ext cx="29559" cy="13721"/>
            </a:xfrm>
            <a:custGeom>
              <a:rect b="b" l="l" r="r" t="t"/>
              <a:pathLst>
                <a:path extrusionOk="0" h="603" w="1299">
                  <a:moveTo>
                    <a:pt x="949" y="0"/>
                  </a:moveTo>
                  <a:cubicBezTo>
                    <a:pt x="879" y="0"/>
                    <a:pt x="809" y="13"/>
                    <a:pt x="746" y="34"/>
                  </a:cubicBezTo>
                  <a:cubicBezTo>
                    <a:pt x="599" y="97"/>
                    <a:pt x="508" y="152"/>
                    <a:pt x="396" y="180"/>
                  </a:cubicBezTo>
                  <a:cubicBezTo>
                    <a:pt x="305" y="243"/>
                    <a:pt x="221" y="271"/>
                    <a:pt x="130" y="327"/>
                  </a:cubicBezTo>
                  <a:cubicBezTo>
                    <a:pt x="1" y="432"/>
                    <a:pt x="100" y="603"/>
                    <a:pt x="226" y="603"/>
                  </a:cubicBezTo>
                  <a:cubicBezTo>
                    <a:pt x="243" y="603"/>
                    <a:pt x="260" y="600"/>
                    <a:pt x="277" y="593"/>
                  </a:cubicBezTo>
                  <a:cubicBezTo>
                    <a:pt x="452" y="530"/>
                    <a:pt x="627" y="502"/>
                    <a:pt x="774" y="446"/>
                  </a:cubicBezTo>
                  <a:cubicBezTo>
                    <a:pt x="858" y="446"/>
                    <a:pt x="886" y="383"/>
                    <a:pt x="886" y="327"/>
                  </a:cubicBezTo>
                  <a:cubicBezTo>
                    <a:pt x="896" y="319"/>
                    <a:pt x="908" y="316"/>
                    <a:pt x="921" y="316"/>
                  </a:cubicBezTo>
                  <a:cubicBezTo>
                    <a:pt x="953" y="316"/>
                    <a:pt x="993" y="335"/>
                    <a:pt x="1032" y="355"/>
                  </a:cubicBezTo>
                  <a:cubicBezTo>
                    <a:pt x="1046" y="369"/>
                    <a:pt x="1076" y="376"/>
                    <a:pt x="1106" y="376"/>
                  </a:cubicBezTo>
                  <a:cubicBezTo>
                    <a:pt x="1136" y="376"/>
                    <a:pt x="1165" y="369"/>
                    <a:pt x="1179" y="355"/>
                  </a:cubicBezTo>
                  <a:cubicBezTo>
                    <a:pt x="1207" y="355"/>
                    <a:pt x="1207" y="327"/>
                    <a:pt x="1207" y="327"/>
                  </a:cubicBezTo>
                  <a:cubicBezTo>
                    <a:pt x="1270" y="299"/>
                    <a:pt x="1298" y="208"/>
                    <a:pt x="1270" y="152"/>
                  </a:cubicBezTo>
                  <a:cubicBezTo>
                    <a:pt x="1194" y="41"/>
                    <a:pt x="1073" y="0"/>
                    <a:pt x="94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79"/>
            <p:cNvSpPr/>
            <p:nvPr/>
          </p:nvSpPr>
          <p:spPr>
            <a:xfrm>
              <a:off x="5027683" y="2259770"/>
              <a:ext cx="42347" cy="8647"/>
            </a:xfrm>
            <a:custGeom>
              <a:rect b="b" l="l" r="r" t="t"/>
              <a:pathLst>
                <a:path extrusionOk="0" h="380" w="1861">
                  <a:moveTo>
                    <a:pt x="1453" y="0"/>
                  </a:moveTo>
                  <a:cubicBezTo>
                    <a:pt x="976" y="0"/>
                    <a:pt x="507" y="176"/>
                    <a:pt x="57" y="295"/>
                  </a:cubicBezTo>
                  <a:cubicBezTo>
                    <a:pt x="1" y="295"/>
                    <a:pt x="29" y="379"/>
                    <a:pt x="85" y="379"/>
                  </a:cubicBezTo>
                  <a:cubicBezTo>
                    <a:pt x="637" y="295"/>
                    <a:pt x="1224" y="323"/>
                    <a:pt x="1777" y="205"/>
                  </a:cubicBezTo>
                  <a:cubicBezTo>
                    <a:pt x="1861" y="177"/>
                    <a:pt x="1861" y="30"/>
                    <a:pt x="1777" y="30"/>
                  </a:cubicBezTo>
                  <a:cubicBezTo>
                    <a:pt x="1669" y="9"/>
                    <a:pt x="1560" y="0"/>
                    <a:pt x="145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79"/>
            <p:cNvSpPr/>
            <p:nvPr/>
          </p:nvSpPr>
          <p:spPr>
            <a:xfrm>
              <a:off x="5031665" y="2259725"/>
              <a:ext cx="99462" cy="32426"/>
            </a:xfrm>
            <a:custGeom>
              <a:rect b="b" l="l" r="r" t="t"/>
              <a:pathLst>
                <a:path extrusionOk="0" h="1425" w="4371">
                  <a:moveTo>
                    <a:pt x="378" y="647"/>
                  </a:moveTo>
                  <a:cubicBezTo>
                    <a:pt x="350" y="675"/>
                    <a:pt x="315" y="675"/>
                    <a:pt x="287" y="703"/>
                  </a:cubicBezTo>
                  <a:cubicBezTo>
                    <a:pt x="259" y="675"/>
                    <a:pt x="231" y="647"/>
                    <a:pt x="231" y="647"/>
                  </a:cubicBezTo>
                  <a:close/>
                  <a:moveTo>
                    <a:pt x="2423" y="1"/>
                  </a:moveTo>
                  <a:cubicBezTo>
                    <a:pt x="2326" y="1"/>
                    <a:pt x="2307" y="153"/>
                    <a:pt x="2385" y="179"/>
                  </a:cubicBezTo>
                  <a:cubicBezTo>
                    <a:pt x="2098" y="179"/>
                    <a:pt x="1805" y="207"/>
                    <a:pt x="1511" y="297"/>
                  </a:cubicBezTo>
                  <a:cubicBezTo>
                    <a:pt x="1252" y="353"/>
                    <a:pt x="987" y="409"/>
                    <a:pt x="728" y="444"/>
                  </a:cubicBezTo>
                  <a:cubicBezTo>
                    <a:pt x="640" y="458"/>
                    <a:pt x="553" y="458"/>
                    <a:pt x="466" y="458"/>
                  </a:cubicBezTo>
                  <a:cubicBezTo>
                    <a:pt x="378" y="458"/>
                    <a:pt x="291" y="458"/>
                    <a:pt x="203" y="472"/>
                  </a:cubicBezTo>
                  <a:cubicBezTo>
                    <a:pt x="29" y="528"/>
                    <a:pt x="1" y="703"/>
                    <a:pt x="29" y="906"/>
                  </a:cubicBezTo>
                  <a:lnTo>
                    <a:pt x="29" y="969"/>
                  </a:lnTo>
                  <a:cubicBezTo>
                    <a:pt x="57" y="1081"/>
                    <a:pt x="57" y="1199"/>
                    <a:pt x="85" y="1283"/>
                  </a:cubicBezTo>
                  <a:cubicBezTo>
                    <a:pt x="126" y="1371"/>
                    <a:pt x="216" y="1424"/>
                    <a:pt x="297" y="1424"/>
                  </a:cubicBezTo>
                  <a:cubicBezTo>
                    <a:pt x="326" y="1424"/>
                    <a:pt x="354" y="1417"/>
                    <a:pt x="378" y="1402"/>
                  </a:cubicBezTo>
                  <a:cubicBezTo>
                    <a:pt x="378" y="1346"/>
                    <a:pt x="406" y="1283"/>
                    <a:pt x="490" y="1255"/>
                  </a:cubicBezTo>
                  <a:lnTo>
                    <a:pt x="490" y="1227"/>
                  </a:lnTo>
                  <a:cubicBezTo>
                    <a:pt x="490" y="1171"/>
                    <a:pt x="462" y="1081"/>
                    <a:pt x="462" y="1025"/>
                  </a:cubicBezTo>
                  <a:cubicBezTo>
                    <a:pt x="637" y="997"/>
                    <a:pt x="812" y="997"/>
                    <a:pt x="987" y="969"/>
                  </a:cubicBezTo>
                  <a:cubicBezTo>
                    <a:pt x="1224" y="934"/>
                    <a:pt x="1427" y="850"/>
                    <a:pt x="1658" y="794"/>
                  </a:cubicBezTo>
                  <a:cubicBezTo>
                    <a:pt x="1658" y="794"/>
                    <a:pt x="1686" y="794"/>
                    <a:pt x="1686" y="759"/>
                  </a:cubicBezTo>
                  <a:cubicBezTo>
                    <a:pt x="1924" y="731"/>
                    <a:pt x="2126" y="675"/>
                    <a:pt x="2301" y="556"/>
                  </a:cubicBezTo>
                  <a:cubicBezTo>
                    <a:pt x="2532" y="556"/>
                    <a:pt x="2763" y="556"/>
                    <a:pt x="3000" y="584"/>
                  </a:cubicBezTo>
                  <a:cubicBezTo>
                    <a:pt x="3175" y="584"/>
                    <a:pt x="3378" y="619"/>
                    <a:pt x="3553" y="675"/>
                  </a:cubicBezTo>
                  <a:cubicBezTo>
                    <a:pt x="3784" y="675"/>
                    <a:pt x="4049" y="731"/>
                    <a:pt x="4280" y="794"/>
                  </a:cubicBezTo>
                  <a:cubicBezTo>
                    <a:pt x="4308" y="759"/>
                    <a:pt x="4371" y="703"/>
                    <a:pt x="4336" y="675"/>
                  </a:cubicBezTo>
                  <a:cubicBezTo>
                    <a:pt x="4224" y="528"/>
                    <a:pt x="3986" y="409"/>
                    <a:pt x="3811" y="325"/>
                  </a:cubicBezTo>
                  <a:cubicBezTo>
                    <a:pt x="3581" y="234"/>
                    <a:pt x="3322" y="207"/>
                    <a:pt x="3056" y="179"/>
                  </a:cubicBezTo>
                  <a:lnTo>
                    <a:pt x="2909" y="179"/>
                  </a:lnTo>
                  <a:cubicBezTo>
                    <a:pt x="2909" y="123"/>
                    <a:pt x="2909" y="60"/>
                    <a:pt x="2854" y="60"/>
                  </a:cubicBezTo>
                  <a:cubicBezTo>
                    <a:pt x="2707" y="32"/>
                    <a:pt x="2560" y="4"/>
                    <a:pt x="2448" y="4"/>
                  </a:cubicBezTo>
                  <a:cubicBezTo>
                    <a:pt x="2439" y="2"/>
                    <a:pt x="2431" y="1"/>
                    <a:pt x="24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79"/>
            <p:cNvSpPr/>
            <p:nvPr/>
          </p:nvSpPr>
          <p:spPr>
            <a:xfrm>
              <a:off x="5131104" y="2270693"/>
              <a:ext cx="21185" cy="9398"/>
            </a:xfrm>
            <a:custGeom>
              <a:rect b="b" l="l" r="r" t="t"/>
              <a:pathLst>
                <a:path extrusionOk="0" h="413" w="931">
                  <a:moveTo>
                    <a:pt x="347" y="0"/>
                  </a:moveTo>
                  <a:cubicBezTo>
                    <a:pt x="254" y="0"/>
                    <a:pt x="198" y="72"/>
                    <a:pt x="176" y="165"/>
                  </a:cubicBezTo>
                  <a:cubicBezTo>
                    <a:pt x="113" y="165"/>
                    <a:pt x="85" y="193"/>
                    <a:pt x="29" y="193"/>
                  </a:cubicBezTo>
                  <a:cubicBezTo>
                    <a:pt x="1" y="193"/>
                    <a:pt x="1" y="249"/>
                    <a:pt x="29" y="249"/>
                  </a:cubicBezTo>
                  <a:cubicBezTo>
                    <a:pt x="85" y="249"/>
                    <a:pt x="141" y="277"/>
                    <a:pt x="176" y="312"/>
                  </a:cubicBezTo>
                  <a:lnTo>
                    <a:pt x="204" y="340"/>
                  </a:lnTo>
                  <a:cubicBezTo>
                    <a:pt x="288" y="368"/>
                    <a:pt x="350" y="368"/>
                    <a:pt x="406" y="368"/>
                  </a:cubicBezTo>
                  <a:cubicBezTo>
                    <a:pt x="457" y="385"/>
                    <a:pt x="619" y="412"/>
                    <a:pt x="751" y="412"/>
                  </a:cubicBezTo>
                  <a:cubicBezTo>
                    <a:pt x="836" y="412"/>
                    <a:pt x="909" y="401"/>
                    <a:pt x="931" y="368"/>
                  </a:cubicBezTo>
                  <a:cubicBezTo>
                    <a:pt x="931" y="340"/>
                    <a:pt x="903" y="249"/>
                    <a:pt x="875" y="165"/>
                  </a:cubicBezTo>
                  <a:cubicBezTo>
                    <a:pt x="728" y="74"/>
                    <a:pt x="553" y="18"/>
                    <a:pt x="434" y="18"/>
                  </a:cubicBezTo>
                  <a:cubicBezTo>
                    <a:pt x="402" y="6"/>
                    <a:pt x="373" y="0"/>
                    <a:pt x="3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79"/>
            <p:cNvSpPr/>
            <p:nvPr/>
          </p:nvSpPr>
          <p:spPr>
            <a:xfrm>
              <a:off x="4858545" y="2195487"/>
              <a:ext cx="131274" cy="57934"/>
            </a:xfrm>
            <a:custGeom>
              <a:rect b="b" l="l" r="r" t="t"/>
              <a:pathLst>
                <a:path extrusionOk="0" h="2546" w="5769">
                  <a:moveTo>
                    <a:pt x="1952" y="1778"/>
                  </a:moveTo>
                  <a:lnTo>
                    <a:pt x="1952" y="1806"/>
                  </a:lnTo>
                  <a:cubicBezTo>
                    <a:pt x="1952" y="1814"/>
                    <a:pt x="1947" y="1817"/>
                    <a:pt x="1942" y="1817"/>
                  </a:cubicBezTo>
                  <a:cubicBezTo>
                    <a:pt x="1929" y="1817"/>
                    <a:pt x="1912" y="1798"/>
                    <a:pt x="1952" y="1778"/>
                  </a:cubicBezTo>
                  <a:close/>
                  <a:moveTo>
                    <a:pt x="5252" y="1"/>
                  </a:moveTo>
                  <a:cubicBezTo>
                    <a:pt x="5241" y="1"/>
                    <a:pt x="5229" y="1"/>
                    <a:pt x="5217" y="2"/>
                  </a:cubicBezTo>
                  <a:cubicBezTo>
                    <a:pt x="5014" y="2"/>
                    <a:pt x="4840" y="86"/>
                    <a:pt x="4693" y="233"/>
                  </a:cubicBezTo>
                  <a:lnTo>
                    <a:pt x="4574" y="233"/>
                  </a:lnTo>
                  <a:cubicBezTo>
                    <a:pt x="4546" y="233"/>
                    <a:pt x="4546" y="261"/>
                    <a:pt x="4518" y="261"/>
                  </a:cubicBezTo>
                  <a:cubicBezTo>
                    <a:pt x="4490" y="261"/>
                    <a:pt x="4462" y="261"/>
                    <a:pt x="4427" y="295"/>
                  </a:cubicBezTo>
                  <a:lnTo>
                    <a:pt x="4427" y="261"/>
                  </a:lnTo>
                  <a:cubicBezTo>
                    <a:pt x="4311" y="282"/>
                    <a:pt x="4194" y="290"/>
                    <a:pt x="4075" y="290"/>
                  </a:cubicBezTo>
                  <a:cubicBezTo>
                    <a:pt x="3691" y="290"/>
                    <a:pt x="3296" y="205"/>
                    <a:pt x="2917" y="205"/>
                  </a:cubicBezTo>
                  <a:cubicBezTo>
                    <a:pt x="2679" y="233"/>
                    <a:pt x="2420" y="261"/>
                    <a:pt x="2155" y="295"/>
                  </a:cubicBezTo>
                  <a:cubicBezTo>
                    <a:pt x="2127" y="323"/>
                    <a:pt x="2099" y="351"/>
                    <a:pt x="2071" y="379"/>
                  </a:cubicBezTo>
                  <a:lnTo>
                    <a:pt x="2043" y="379"/>
                  </a:lnTo>
                  <a:cubicBezTo>
                    <a:pt x="2015" y="379"/>
                    <a:pt x="1980" y="379"/>
                    <a:pt x="1924" y="351"/>
                  </a:cubicBezTo>
                  <a:lnTo>
                    <a:pt x="1924" y="295"/>
                  </a:lnTo>
                  <a:lnTo>
                    <a:pt x="1721" y="295"/>
                  </a:lnTo>
                  <a:cubicBezTo>
                    <a:pt x="1634" y="309"/>
                    <a:pt x="1546" y="316"/>
                    <a:pt x="1455" y="316"/>
                  </a:cubicBezTo>
                  <a:cubicBezTo>
                    <a:pt x="1364" y="316"/>
                    <a:pt x="1270" y="309"/>
                    <a:pt x="1169" y="295"/>
                  </a:cubicBezTo>
                  <a:cubicBezTo>
                    <a:pt x="1050" y="295"/>
                    <a:pt x="931" y="295"/>
                    <a:pt x="819" y="261"/>
                  </a:cubicBezTo>
                  <a:cubicBezTo>
                    <a:pt x="791" y="261"/>
                    <a:pt x="756" y="295"/>
                    <a:pt x="728" y="323"/>
                  </a:cubicBezTo>
                  <a:cubicBezTo>
                    <a:pt x="672" y="351"/>
                    <a:pt x="497" y="379"/>
                    <a:pt x="497" y="379"/>
                  </a:cubicBezTo>
                  <a:cubicBezTo>
                    <a:pt x="441" y="323"/>
                    <a:pt x="469" y="205"/>
                    <a:pt x="497" y="149"/>
                  </a:cubicBezTo>
                  <a:cubicBezTo>
                    <a:pt x="407" y="86"/>
                    <a:pt x="351" y="58"/>
                    <a:pt x="295" y="2"/>
                  </a:cubicBezTo>
                  <a:lnTo>
                    <a:pt x="295" y="2"/>
                  </a:lnTo>
                  <a:cubicBezTo>
                    <a:pt x="1" y="233"/>
                    <a:pt x="29" y="757"/>
                    <a:pt x="469" y="848"/>
                  </a:cubicBezTo>
                  <a:cubicBezTo>
                    <a:pt x="493" y="854"/>
                    <a:pt x="517" y="856"/>
                    <a:pt x="541" y="856"/>
                  </a:cubicBezTo>
                  <a:cubicBezTo>
                    <a:pt x="607" y="856"/>
                    <a:pt x="675" y="840"/>
                    <a:pt x="744" y="840"/>
                  </a:cubicBezTo>
                  <a:cubicBezTo>
                    <a:pt x="769" y="840"/>
                    <a:pt x="794" y="842"/>
                    <a:pt x="819" y="848"/>
                  </a:cubicBezTo>
                  <a:cubicBezTo>
                    <a:pt x="875" y="848"/>
                    <a:pt x="875" y="876"/>
                    <a:pt x="903" y="960"/>
                  </a:cubicBezTo>
                  <a:cubicBezTo>
                    <a:pt x="966" y="1198"/>
                    <a:pt x="1022" y="1456"/>
                    <a:pt x="1281" y="1547"/>
                  </a:cubicBezTo>
                  <a:cubicBezTo>
                    <a:pt x="1343" y="1575"/>
                    <a:pt x="1399" y="1575"/>
                    <a:pt x="1490" y="1575"/>
                  </a:cubicBezTo>
                  <a:cubicBezTo>
                    <a:pt x="1455" y="1631"/>
                    <a:pt x="1427" y="1694"/>
                    <a:pt x="1427" y="1778"/>
                  </a:cubicBezTo>
                  <a:cubicBezTo>
                    <a:pt x="1427" y="1897"/>
                    <a:pt x="1518" y="1981"/>
                    <a:pt x="1602" y="2072"/>
                  </a:cubicBezTo>
                  <a:cubicBezTo>
                    <a:pt x="1665" y="2072"/>
                    <a:pt x="1693" y="2100"/>
                    <a:pt x="1721" y="2100"/>
                  </a:cubicBezTo>
                  <a:cubicBezTo>
                    <a:pt x="1749" y="2218"/>
                    <a:pt x="1840" y="2330"/>
                    <a:pt x="1924" y="2330"/>
                  </a:cubicBezTo>
                  <a:cubicBezTo>
                    <a:pt x="1959" y="2337"/>
                    <a:pt x="1993" y="2340"/>
                    <a:pt x="2025" y="2340"/>
                  </a:cubicBezTo>
                  <a:cubicBezTo>
                    <a:pt x="2313" y="2340"/>
                    <a:pt x="2485" y="2098"/>
                    <a:pt x="2567" y="1834"/>
                  </a:cubicBezTo>
                  <a:cubicBezTo>
                    <a:pt x="2595" y="1750"/>
                    <a:pt x="2623" y="1631"/>
                    <a:pt x="2623" y="1519"/>
                  </a:cubicBezTo>
                  <a:cubicBezTo>
                    <a:pt x="2679" y="1400"/>
                    <a:pt x="2714" y="1253"/>
                    <a:pt x="2742" y="1107"/>
                  </a:cubicBezTo>
                  <a:cubicBezTo>
                    <a:pt x="2770" y="1079"/>
                    <a:pt x="2798" y="1051"/>
                    <a:pt x="2826" y="1023"/>
                  </a:cubicBezTo>
                  <a:cubicBezTo>
                    <a:pt x="2891" y="1083"/>
                    <a:pt x="2967" y="1132"/>
                    <a:pt x="3059" y="1132"/>
                  </a:cubicBezTo>
                  <a:cubicBezTo>
                    <a:pt x="3095" y="1132"/>
                    <a:pt x="3134" y="1124"/>
                    <a:pt x="3175" y="1107"/>
                  </a:cubicBezTo>
                  <a:lnTo>
                    <a:pt x="3175" y="1135"/>
                  </a:lnTo>
                  <a:cubicBezTo>
                    <a:pt x="3203" y="1170"/>
                    <a:pt x="3238" y="1198"/>
                    <a:pt x="3266" y="1225"/>
                  </a:cubicBezTo>
                  <a:cubicBezTo>
                    <a:pt x="3175" y="1372"/>
                    <a:pt x="3175" y="1547"/>
                    <a:pt x="3203" y="1722"/>
                  </a:cubicBezTo>
                  <a:cubicBezTo>
                    <a:pt x="3175" y="1806"/>
                    <a:pt x="3203" y="1925"/>
                    <a:pt x="3238" y="2009"/>
                  </a:cubicBezTo>
                  <a:cubicBezTo>
                    <a:pt x="3266" y="2127"/>
                    <a:pt x="3350" y="2246"/>
                    <a:pt x="3469" y="2330"/>
                  </a:cubicBezTo>
                  <a:cubicBezTo>
                    <a:pt x="3553" y="2421"/>
                    <a:pt x="3644" y="2505"/>
                    <a:pt x="3791" y="2533"/>
                  </a:cubicBezTo>
                  <a:cubicBezTo>
                    <a:pt x="3830" y="2542"/>
                    <a:pt x="3869" y="2546"/>
                    <a:pt x="3907" y="2546"/>
                  </a:cubicBezTo>
                  <a:cubicBezTo>
                    <a:pt x="4141" y="2546"/>
                    <a:pt x="4331" y="2384"/>
                    <a:pt x="4427" y="2155"/>
                  </a:cubicBezTo>
                  <a:lnTo>
                    <a:pt x="4427" y="2009"/>
                  </a:lnTo>
                  <a:cubicBezTo>
                    <a:pt x="4490" y="1953"/>
                    <a:pt x="4518" y="1897"/>
                    <a:pt x="4546" y="1834"/>
                  </a:cubicBezTo>
                  <a:cubicBezTo>
                    <a:pt x="4601" y="1859"/>
                    <a:pt x="4655" y="1870"/>
                    <a:pt x="4707" y="1870"/>
                  </a:cubicBezTo>
                  <a:cubicBezTo>
                    <a:pt x="4962" y="1870"/>
                    <a:pt x="5176" y="1599"/>
                    <a:pt x="5245" y="1309"/>
                  </a:cubicBezTo>
                  <a:cubicBezTo>
                    <a:pt x="5476" y="1281"/>
                    <a:pt x="5686" y="1023"/>
                    <a:pt x="5714" y="785"/>
                  </a:cubicBezTo>
                  <a:cubicBezTo>
                    <a:pt x="5768" y="446"/>
                    <a:pt x="5631" y="1"/>
                    <a:pt x="525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79"/>
            <p:cNvSpPr/>
            <p:nvPr/>
          </p:nvSpPr>
          <p:spPr>
            <a:xfrm>
              <a:off x="4915523" y="2242272"/>
              <a:ext cx="21822" cy="23597"/>
            </a:xfrm>
            <a:custGeom>
              <a:rect b="b" l="l" r="r" t="t"/>
              <a:pathLst>
                <a:path extrusionOk="0" h="1037" w="959">
                  <a:moveTo>
                    <a:pt x="364" y="0"/>
                  </a:moveTo>
                  <a:cubicBezTo>
                    <a:pt x="338" y="0"/>
                    <a:pt x="313" y="13"/>
                    <a:pt x="294" y="44"/>
                  </a:cubicBezTo>
                  <a:cubicBezTo>
                    <a:pt x="210" y="190"/>
                    <a:pt x="63" y="274"/>
                    <a:pt x="91" y="477"/>
                  </a:cubicBezTo>
                  <a:cubicBezTo>
                    <a:pt x="91" y="512"/>
                    <a:pt x="119" y="540"/>
                    <a:pt x="119" y="568"/>
                  </a:cubicBezTo>
                  <a:cubicBezTo>
                    <a:pt x="119" y="596"/>
                    <a:pt x="91" y="596"/>
                    <a:pt x="91" y="624"/>
                  </a:cubicBezTo>
                  <a:cubicBezTo>
                    <a:pt x="0" y="799"/>
                    <a:pt x="119" y="1036"/>
                    <a:pt x="322" y="1036"/>
                  </a:cubicBezTo>
                  <a:cubicBezTo>
                    <a:pt x="560" y="1036"/>
                    <a:pt x="818" y="890"/>
                    <a:pt x="874" y="687"/>
                  </a:cubicBezTo>
                  <a:cubicBezTo>
                    <a:pt x="959" y="440"/>
                    <a:pt x="735" y="271"/>
                    <a:pt x="540" y="271"/>
                  </a:cubicBezTo>
                  <a:cubicBezTo>
                    <a:pt x="526" y="271"/>
                    <a:pt x="511" y="272"/>
                    <a:pt x="497" y="274"/>
                  </a:cubicBezTo>
                  <a:cubicBezTo>
                    <a:pt x="469" y="288"/>
                    <a:pt x="455" y="295"/>
                    <a:pt x="451" y="295"/>
                  </a:cubicBezTo>
                  <a:cubicBezTo>
                    <a:pt x="448" y="295"/>
                    <a:pt x="455" y="288"/>
                    <a:pt x="469" y="274"/>
                  </a:cubicBezTo>
                  <a:cubicBezTo>
                    <a:pt x="441" y="246"/>
                    <a:pt x="441" y="246"/>
                    <a:pt x="441" y="218"/>
                  </a:cubicBezTo>
                  <a:cubicBezTo>
                    <a:pt x="441" y="190"/>
                    <a:pt x="441" y="162"/>
                    <a:pt x="469" y="127"/>
                  </a:cubicBezTo>
                  <a:cubicBezTo>
                    <a:pt x="469" y="53"/>
                    <a:pt x="416" y="0"/>
                    <a:pt x="3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79"/>
            <p:cNvSpPr/>
            <p:nvPr/>
          </p:nvSpPr>
          <p:spPr>
            <a:xfrm>
              <a:off x="4865235" y="2230121"/>
              <a:ext cx="24530" cy="26510"/>
            </a:xfrm>
            <a:custGeom>
              <a:rect b="b" l="l" r="r" t="t"/>
              <a:pathLst>
                <a:path extrusionOk="0" h="1165" w="1078">
                  <a:moveTo>
                    <a:pt x="533" y="1"/>
                  </a:moveTo>
                  <a:cubicBezTo>
                    <a:pt x="461" y="1"/>
                    <a:pt x="388" y="26"/>
                    <a:pt x="322" y="81"/>
                  </a:cubicBezTo>
                  <a:cubicBezTo>
                    <a:pt x="175" y="137"/>
                    <a:pt x="57" y="284"/>
                    <a:pt x="29" y="431"/>
                  </a:cubicBezTo>
                  <a:lnTo>
                    <a:pt x="29" y="661"/>
                  </a:lnTo>
                  <a:cubicBezTo>
                    <a:pt x="1" y="752"/>
                    <a:pt x="1" y="836"/>
                    <a:pt x="29" y="899"/>
                  </a:cubicBezTo>
                  <a:cubicBezTo>
                    <a:pt x="83" y="1067"/>
                    <a:pt x="226" y="1164"/>
                    <a:pt x="374" y="1164"/>
                  </a:cubicBezTo>
                  <a:cubicBezTo>
                    <a:pt x="455" y="1164"/>
                    <a:pt x="538" y="1135"/>
                    <a:pt x="609" y="1074"/>
                  </a:cubicBezTo>
                  <a:cubicBezTo>
                    <a:pt x="626" y="1081"/>
                    <a:pt x="645" y="1085"/>
                    <a:pt x="667" y="1085"/>
                  </a:cubicBezTo>
                  <a:cubicBezTo>
                    <a:pt x="727" y="1085"/>
                    <a:pt x="800" y="1057"/>
                    <a:pt x="847" y="1011"/>
                  </a:cubicBezTo>
                  <a:cubicBezTo>
                    <a:pt x="1077" y="808"/>
                    <a:pt x="1022" y="431"/>
                    <a:pt x="847" y="200"/>
                  </a:cubicBezTo>
                  <a:cubicBezTo>
                    <a:pt x="772" y="73"/>
                    <a:pt x="654" y="1"/>
                    <a:pt x="5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79"/>
            <p:cNvSpPr/>
            <p:nvPr/>
          </p:nvSpPr>
          <p:spPr>
            <a:xfrm>
              <a:off x="4832217" y="2198491"/>
              <a:ext cx="27625" cy="30310"/>
            </a:xfrm>
            <a:custGeom>
              <a:rect b="b" l="l" r="r" t="t"/>
              <a:pathLst>
                <a:path extrusionOk="0" h="1332" w="1214">
                  <a:moveTo>
                    <a:pt x="554" y="0"/>
                  </a:moveTo>
                  <a:cubicBezTo>
                    <a:pt x="513" y="0"/>
                    <a:pt x="471" y="6"/>
                    <a:pt x="431" y="17"/>
                  </a:cubicBezTo>
                  <a:cubicBezTo>
                    <a:pt x="340" y="45"/>
                    <a:pt x="228" y="129"/>
                    <a:pt x="256" y="247"/>
                  </a:cubicBezTo>
                  <a:cubicBezTo>
                    <a:pt x="256" y="303"/>
                    <a:pt x="256" y="338"/>
                    <a:pt x="284" y="366"/>
                  </a:cubicBezTo>
                  <a:cubicBezTo>
                    <a:pt x="256" y="394"/>
                    <a:pt x="228" y="422"/>
                    <a:pt x="200" y="450"/>
                  </a:cubicBezTo>
                  <a:cubicBezTo>
                    <a:pt x="1" y="643"/>
                    <a:pt x="180" y="893"/>
                    <a:pt x="421" y="893"/>
                  </a:cubicBezTo>
                  <a:cubicBezTo>
                    <a:pt x="433" y="893"/>
                    <a:pt x="446" y="892"/>
                    <a:pt x="459" y="891"/>
                  </a:cubicBezTo>
                  <a:lnTo>
                    <a:pt x="459" y="891"/>
                  </a:lnTo>
                  <a:cubicBezTo>
                    <a:pt x="431" y="947"/>
                    <a:pt x="431" y="1038"/>
                    <a:pt x="431" y="1121"/>
                  </a:cubicBezTo>
                  <a:cubicBezTo>
                    <a:pt x="454" y="1268"/>
                    <a:pt x="601" y="1331"/>
                    <a:pt x="734" y="1331"/>
                  </a:cubicBezTo>
                  <a:cubicBezTo>
                    <a:pt x="760" y="1331"/>
                    <a:pt x="785" y="1329"/>
                    <a:pt x="808" y="1324"/>
                  </a:cubicBezTo>
                  <a:cubicBezTo>
                    <a:pt x="864" y="1324"/>
                    <a:pt x="899" y="1296"/>
                    <a:pt x="927" y="1268"/>
                  </a:cubicBezTo>
                  <a:cubicBezTo>
                    <a:pt x="1011" y="1268"/>
                    <a:pt x="1074" y="1240"/>
                    <a:pt x="1130" y="1177"/>
                  </a:cubicBezTo>
                  <a:cubicBezTo>
                    <a:pt x="1214" y="1093"/>
                    <a:pt x="1186" y="975"/>
                    <a:pt x="1102" y="919"/>
                  </a:cubicBezTo>
                  <a:cubicBezTo>
                    <a:pt x="1130" y="828"/>
                    <a:pt x="1130" y="744"/>
                    <a:pt x="1074" y="688"/>
                  </a:cubicBezTo>
                  <a:cubicBezTo>
                    <a:pt x="1074" y="625"/>
                    <a:pt x="1039" y="597"/>
                    <a:pt x="1011" y="541"/>
                  </a:cubicBezTo>
                  <a:cubicBezTo>
                    <a:pt x="983" y="513"/>
                    <a:pt x="955" y="450"/>
                    <a:pt x="927" y="394"/>
                  </a:cubicBezTo>
                  <a:lnTo>
                    <a:pt x="927" y="338"/>
                  </a:lnTo>
                  <a:cubicBezTo>
                    <a:pt x="927" y="119"/>
                    <a:pt x="747" y="0"/>
                    <a:pt x="55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79"/>
            <p:cNvSpPr/>
            <p:nvPr/>
          </p:nvSpPr>
          <p:spPr>
            <a:xfrm>
              <a:off x="4804138" y="2173552"/>
              <a:ext cx="41869" cy="22118"/>
            </a:xfrm>
            <a:custGeom>
              <a:rect b="b" l="l" r="r" t="t"/>
              <a:pathLst>
                <a:path extrusionOk="0" h="972" w="1840">
                  <a:moveTo>
                    <a:pt x="497" y="1"/>
                  </a:moveTo>
                  <a:cubicBezTo>
                    <a:pt x="322" y="64"/>
                    <a:pt x="175" y="120"/>
                    <a:pt x="1" y="176"/>
                  </a:cubicBezTo>
                  <a:cubicBezTo>
                    <a:pt x="1" y="350"/>
                    <a:pt x="63" y="497"/>
                    <a:pt x="175" y="616"/>
                  </a:cubicBezTo>
                  <a:cubicBezTo>
                    <a:pt x="266" y="672"/>
                    <a:pt x="350" y="700"/>
                    <a:pt x="441" y="735"/>
                  </a:cubicBezTo>
                  <a:cubicBezTo>
                    <a:pt x="497" y="791"/>
                    <a:pt x="588" y="819"/>
                    <a:pt x="672" y="819"/>
                  </a:cubicBezTo>
                  <a:cubicBezTo>
                    <a:pt x="693" y="828"/>
                    <a:pt x="710" y="831"/>
                    <a:pt x="724" y="831"/>
                  </a:cubicBezTo>
                  <a:cubicBezTo>
                    <a:pt x="753" y="831"/>
                    <a:pt x="772" y="819"/>
                    <a:pt x="791" y="819"/>
                  </a:cubicBezTo>
                  <a:cubicBezTo>
                    <a:pt x="847" y="845"/>
                    <a:pt x="908" y="867"/>
                    <a:pt x="966" y="867"/>
                  </a:cubicBezTo>
                  <a:cubicBezTo>
                    <a:pt x="1031" y="867"/>
                    <a:pt x="1092" y="840"/>
                    <a:pt x="1140" y="763"/>
                  </a:cubicBezTo>
                  <a:cubicBezTo>
                    <a:pt x="1182" y="906"/>
                    <a:pt x="1306" y="971"/>
                    <a:pt x="1438" y="971"/>
                  </a:cubicBezTo>
                  <a:cubicBezTo>
                    <a:pt x="1570" y="971"/>
                    <a:pt x="1710" y="906"/>
                    <a:pt x="1784" y="791"/>
                  </a:cubicBezTo>
                  <a:cubicBezTo>
                    <a:pt x="1812" y="735"/>
                    <a:pt x="1840" y="672"/>
                    <a:pt x="1840" y="616"/>
                  </a:cubicBezTo>
                  <a:cubicBezTo>
                    <a:pt x="1693" y="525"/>
                    <a:pt x="1518" y="413"/>
                    <a:pt x="1371" y="323"/>
                  </a:cubicBezTo>
                  <a:cubicBezTo>
                    <a:pt x="1112" y="176"/>
                    <a:pt x="847" y="64"/>
                    <a:pt x="560" y="36"/>
                  </a:cubicBezTo>
                  <a:cubicBezTo>
                    <a:pt x="525" y="36"/>
                    <a:pt x="497" y="36"/>
                    <a:pt x="49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79"/>
            <p:cNvSpPr/>
            <p:nvPr/>
          </p:nvSpPr>
          <p:spPr>
            <a:xfrm>
              <a:off x="4807483" y="2201199"/>
              <a:ext cx="21344" cy="22869"/>
            </a:xfrm>
            <a:custGeom>
              <a:rect b="b" l="l" r="r" t="t"/>
              <a:pathLst>
                <a:path extrusionOk="0" h="1005" w="938">
                  <a:moveTo>
                    <a:pt x="619" y="0"/>
                  </a:moveTo>
                  <a:cubicBezTo>
                    <a:pt x="556" y="0"/>
                    <a:pt x="492" y="16"/>
                    <a:pt x="441" y="44"/>
                  </a:cubicBezTo>
                  <a:cubicBezTo>
                    <a:pt x="413" y="72"/>
                    <a:pt x="378" y="72"/>
                    <a:pt x="350" y="100"/>
                  </a:cubicBezTo>
                  <a:cubicBezTo>
                    <a:pt x="322" y="128"/>
                    <a:pt x="322" y="156"/>
                    <a:pt x="294" y="184"/>
                  </a:cubicBezTo>
                  <a:cubicBezTo>
                    <a:pt x="294" y="184"/>
                    <a:pt x="266" y="219"/>
                    <a:pt x="266" y="247"/>
                  </a:cubicBezTo>
                  <a:lnTo>
                    <a:pt x="266" y="219"/>
                  </a:lnTo>
                  <a:cubicBezTo>
                    <a:pt x="266" y="275"/>
                    <a:pt x="238" y="331"/>
                    <a:pt x="266" y="422"/>
                  </a:cubicBezTo>
                  <a:cubicBezTo>
                    <a:pt x="175" y="450"/>
                    <a:pt x="91" y="534"/>
                    <a:pt x="28" y="653"/>
                  </a:cubicBezTo>
                  <a:cubicBezTo>
                    <a:pt x="0" y="744"/>
                    <a:pt x="63" y="919"/>
                    <a:pt x="175" y="947"/>
                  </a:cubicBezTo>
                  <a:cubicBezTo>
                    <a:pt x="249" y="981"/>
                    <a:pt x="322" y="1005"/>
                    <a:pt x="401" y="1005"/>
                  </a:cubicBezTo>
                  <a:cubicBezTo>
                    <a:pt x="449" y="1005"/>
                    <a:pt x="499" y="996"/>
                    <a:pt x="553" y="974"/>
                  </a:cubicBezTo>
                  <a:cubicBezTo>
                    <a:pt x="616" y="947"/>
                    <a:pt x="672" y="856"/>
                    <a:pt x="700" y="800"/>
                  </a:cubicBezTo>
                  <a:cubicBezTo>
                    <a:pt x="791" y="744"/>
                    <a:pt x="846" y="653"/>
                    <a:pt x="846" y="534"/>
                  </a:cubicBezTo>
                  <a:lnTo>
                    <a:pt x="846" y="422"/>
                  </a:lnTo>
                  <a:cubicBezTo>
                    <a:pt x="902" y="331"/>
                    <a:pt x="937" y="184"/>
                    <a:pt x="819" y="72"/>
                  </a:cubicBezTo>
                  <a:cubicBezTo>
                    <a:pt x="769" y="23"/>
                    <a:pt x="694" y="0"/>
                    <a:pt x="6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79"/>
            <p:cNvSpPr/>
            <p:nvPr/>
          </p:nvSpPr>
          <p:spPr>
            <a:xfrm>
              <a:off x="4798881" y="2192802"/>
              <a:ext cx="11969" cy="12606"/>
            </a:xfrm>
            <a:custGeom>
              <a:rect b="b" l="l" r="r" t="t"/>
              <a:pathLst>
                <a:path extrusionOk="0" h="554" w="526">
                  <a:moveTo>
                    <a:pt x="267" y="1"/>
                  </a:moveTo>
                  <a:cubicBezTo>
                    <a:pt x="176" y="1"/>
                    <a:pt x="120" y="29"/>
                    <a:pt x="92" y="120"/>
                  </a:cubicBezTo>
                  <a:cubicBezTo>
                    <a:pt x="92" y="148"/>
                    <a:pt x="57" y="148"/>
                    <a:pt x="29" y="176"/>
                  </a:cubicBezTo>
                  <a:cubicBezTo>
                    <a:pt x="29" y="239"/>
                    <a:pt x="1" y="267"/>
                    <a:pt x="1" y="295"/>
                  </a:cubicBezTo>
                  <a:cubicBezTo>
                    <a:pt x="1" y="351"/>
                    <a:pt x="29" y="379"/>
                    <a:pt x="29" y="441"/>
                  </a:cubicBezTo>
                  <a:cubicBezTo>
                    <a:pt x="92" y="497"/>
                    <a:pt x="176" y="553"/>
                    <a:pt x="267" y="553"/>
                  </a:cubicBezTo>
                  <a:cubicBezTo>
                    <a:pt x="322" y="553"/>
                    <a:pt x="350" y="525"/>
                    <a:pt x="406" y="497"/>
                  </a:cubicBezTo>
                  <a:cubicBezTo>
                    <a:pt x="441" y="469"/>
                    <a:pt x="469" y="441"/>
                    <a:pt x="497" y="413"/>
                  </a:cubicBezTo>
                  <a:cubicBezTo>
                    <a:pt x="525" y="351"/>
                    <a:pt x="525" y="267"/>
                    <a:pt x="525" y="204"/>
                  </a:cubicBezTo>
                  <a:cubicBezTo>
                    <a:pt x="497" y="176"/>
                    <a:pt x="469" y="120"/>
                    <a:pt x="441" y="92"/>
                  </a:cubicBezTo>
                  <a:lnTo>
                    <a:pt x="406" y="64"/>
                  </a:lnTo>
                  <a:lnTo>
                    <a:pt x="378" y="64"/>
                  </a:lnTo>
                  <a:cubicBezTo>
                    <a:pt x="350" y="1"/>
                    <a:pt x="322" y="1"/>
                    <a:pt x="26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79"/>
            <p:cNvSpPr/>
            <p:nvPr/>
          </p:nvSpPr>
          <p:spPr>
            <a:xfrm>
              <a:off x="4784250" y="2184861"/>
              <a:ext cx="11309" cy="6713"/>
            </a:xfrm>
            <a:custGeom>
              <a:rect b="b" l="l" r="r" t="t"/>
              <a:pathLst>
                <a:path extrusionOk="0" h="295" w="497">
                  <a:moveTo>
                    <a:pt x="497" y="0"/>
                  </a:moveTo>
                  <a:cubicBezTo>
                    <a:pt x="350" y="63"/>
                    <a:pt x="210" y="119"/>
                    <a:pt x="91" y="203"/>
                  </a:cubicBezTo>
                  <a:cubicBezTo>
                    <a:pt x="63" y="203"/>
                    <a:pt x="35" y="203"/>
                    <a:pt x="1" y="238"/>
                  </a:cubicBezTo>
                  <a:cubicBezTo>
                    <a:pt x="35" y="238"/>
                    <a:pt x="63" y="266"/>
                    <a:pt x="63" y="266"/>
                  </a:cubicBezTo>
                  <a:cubicBezTo>
                    <a:pt x="91" y="266"/>
                    <a:pt x="119" y="294"/>
                    <a:pt x="147" y="294"/>
                  </a:cubicBezTo>
                  <a:lnTo>
                    <a:pt x="294" y="294"/>
                  </a:lnTo>
                  <a:cubicBezTo>
                    <a:pt x="350" y="294"/>
                    <a:pt x="413" y="266"/>
                    <a:pt x="441" y="203"/>
                  </a:cubicBezTo>
                  <a:cubicBezTo>
                    <a:pt x="469" y="175"/>
                    <a:pt x="497" y="147"/>
                    <a:pt x="497" y="91"/>
                  </a:cubicBezTo>
                  <a:lnTo>
                    <a:pt x="49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79"/>
            <p:cNvSpPr/>
            <p:nvPr/>
          </p:nvSpPr>
          <p:spPr>
            <a:xfrm>
              <a:off x="4997783" y="2190914"/>
              <a:ext cx="31834" cy="45100"/>
            </a:xfrm>
            <a:custGeom>
              <a:rect b="b" l="l" r="r" t="t"/>
              <a:pathLst>
                <a:path extrusionOk="0" h="1982" w="1399">
                  <a:moveTo>
                    <a:pt x="266" y="1454"/>
                  </a:moveTo>
                  <a:cubicBezTo>
                    <a:pt x="266" y="1482"/>
                    <a:pt x="250" y="1496"/>
                    <a:pt x="242" y="1496"/>
                  </a:cubicBezTo>
                  <a:cubicBezTo>
                    <a:pt x="235" y="1496"/>
                    <a:pt x="235" y="1482"/>
                    <a:pt x="266" y="1454"/>
                  </a:cubicBezTo>
                  <a:close/>
                  <a:moveTo>
                    <a:pt x="755" y="0"/>
                  </a:moveTo>
                  <a:cubicBezTo>
                    <a:pt x="644" y="56"/>
                    <a:pt x="553" y="84"/>
                    <a:pt x="469" y="175"/>
                  </a:cubicBezTo>
                  <a:cubicBezTo>
                    <a:pt x="406" y="203"/>
                    <a:pt x="350" y="231"/>
                    <a:pt x="322" y="259"/>
                  </a:cubicBezTo>
                  <a:cubicBezTo>
                    <a:pt x="294" y="287"/>
                    <a:pt x="266" y="322"/>
                    <a:pt x="266" y="378"/>
                  </a:cubicBezTo>
                  <a:cubicBezTo>
                    <a:pt x="231" y="406"/>
                    <a:pt x="203" y="462"/>
                    <a:pt x="175" y="524"/>
                  </a:cubicBezTo>
                  <a:cubicBezTo>
                    <a:pt x="119" y="699"/>
                    <a:pt x="203" y="902"/>
                    <a:pt x="350" y="986"/>
                  </a:cubicBezTo>
                  <a:cubicBezTo>
                    <a:pt x="294" y="1049"/>
                    <a:pt x="266" y="1105"/>
                    <a:pt x="203" y="1161"/>
                  </a:cubicBezTo>
                  <a:cubicBezTo>
                    <a:pt x="56" y="1399"/>
                    <a:pt x="0" y="1804"/>
                    <a:pt x="322" y="1951"/>
                  </a:cubicBezTo>
                  <a:cubicBezTo>
                    <a:pt x="376" y="1972"/>
                    <a:pt x="427" y="1982"/>
                    <a:pt x="473" y="1982"/>
                  </a:cubicBezTo>
                  <a:cubicBezTo>
                    <a:pt x="753" y="1982"/>
                    <a:pt x="898" y="1640"/>
                    <a:pt x="874" y="1371"/>
                  </a:cubicBezTo>
                  <a:cubicBezTo>
                    <a:pt x="902" y="1371"/>
                    <a:pt x="930" y="1336"/>
                    <a:pt x="930" y="1336"/>
                  </a:cubicBezTo>
                  <a:cubicBezTo>
                    <a:pt x="1105" y="1224"/>
                    <a:pt x="1196" y="1105"/>
                    <a:pt x="1224" y="902"/>
                  </a:cubicBezTo>
                  <a:cubicBezTo>
                    <a:pt x="1224" y="811"/>
                    <a:pt x="1168" y="699"/>
                    <a:pt x="1077" y="671"/>
                  </a:cubicBezTo>
                  <a:cubicBezTo>
                    <a:pt x="1252" y="608"/>
                    <a:pt x="1371" y="496"/>
                    <a:pt x="1399" y="350"/>
                  </a:cubicBezTo>
                  <a:lnTo>
                    <a:pt x="1399" y="287"/>
                  </a:lnTo>
                  <a:cubicBezTo>
                    <a:pt x="1343" y="259"/>
                    <a:pt x="1280" y="231"/>
                    <a:pt x="1224" y="231"/>
                  </a:cubicBezTo>
                  <a:cubicBezTo>
                    <a:pt x="1049" y="175"/>
                    <a:pt x="902" y="112"/>
                    <a:pt x="75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79"/>
            <p:cNvSpPr/>
            <p:nvPr/>
          </p:nvSpPr>
          <p:spPr>
            <a:xfrm>
              <a:off x="4972638" y="2246982"/>
              <a:ext cx="25167" cy="23870"/>
            </a:xfrm>
            <a:custGeom>
              <a:rect b="b" l="l" r="r" t="t"/>
              <a:pathLst>
                <a:path extrusionOk="0" h="1049" w="1106">
                  <a:moveTo>
                    <a:pt x="348" y="0"/>
                  </a:moveTo>
                  <a:cubicBezTo>
                    <a:pt x="312" y="0"/>
                    <a:pt x="272" y="14"/>
                    <a:pt x="231" y="39"/>
                  </a:cubicBezTo>
                  <a:cubicBezTo>
                    <a:pt x="112" y="186"/>
                    <a:pt x="0" y="305"/>
                    <a:pt x="0" y="480"/>
                  </a:cubicBezTo>
                  <a:cubicBezTo>
                    <a:pt x="0" y="564"/>
                    <a:pt x="28" y="655"/>
                    <a:pt x="112" y="683"/>
                  </a:cubicBezTo>
                  <a:cubicBezTo>
                    <a:pt x="166" y="715"/>
                    <a:pt x="216" y="729"/>
                    <a:pt x="268" y="729"/>
                  </a:cubicBezTo>
                  <a:cubicBezTo>
                    <a:pt x="304" y="729"/>
                    <a:pt x="340" y="722"/>
                    <a:pt x="378" y="711"/>
                  </a:cubicBezTo>
                  <a:cubicBezTo>
                    <a:pt x="434" y="885"/>
                    <a:pt x="553" y="1032"/>
                    <a:pt x="700" y="1032"/>
                  </a:cubicBezTo>
                  <a:cubicBezTo>
                    <a:pt x="740" y="1042"/>
                    <a:pt x="777" y="1049"/>
                    <a:pt x="812" y="1049"/>
                  </a:cubicBezTo>
                  <a:cubicBezTo>
                    <a:pt x="876" y="1049"/>
                    <a:pt x="932" y="1028"/>
                    <a:pt x="986" y="969"/>
                  </a:cubicBezTo>
                  <a:cubicBezTo>
                    <a:pt x="1049" y="885"/>
                    <a:pt x="1105" y="767"/>
                    <a:pt x="1077" y="683"/>
                  </a:cubicBezTo>
                  <a:cubicBezTo>
                    <a:pt x="1049" y="620"/>
                    <a:pt x="1021" y="592"/>
                    <a:pt x="986" y="536"/>
                  </a:cubicBezTo>
                  <a:cubicBezTo>
                    <a:pt x="1021" y="389"/>
                    <a:pt x="1021" y="214"/>
                    <a:pt x="902" y="95"/>
                  </a:cubicBezTo>
                  <a:cubicBezTo>
                    <a:pt x="839" y="35"/>
                    <a:pt x="759" y="7"/>
                    <a:pt x="676" y="7"/>
                  </a:cubicBezTo>
                  <a:cubicBezTo>
                    <a:pt x="604" y="7"/>
                    <a:pt x="530" y="28"/>
                    <a:pt x="462" y="67"/>
                  </a:cubicBezTo>
                  <a:cubicBezTo>
                    <a:pt x="431" y="21"/>
                    <a:pt x="392" y="0"/>
                    <a:pt x="34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79"/>
            <p:cNvSpPr/>
            <p:nvPr/>
          </p:nvSpPr>
          <p:spPr>
            <a:xfrm>
              <a:off x="4993800" y="2269236"/>
              <a:ext cx="16566" cy="16247"/>
            </a:xfrm>
            <a:custGeom>
              <a:rect b="b" l="l" r="r" t="t"/>
              <a:pathLst>
                <a:path extrusionOk="0" h="714" w="728">
                  <a:moveTo>
                    <a:pt x="225" y="1"/>
                  </a:moveTo>
                  <a:cubicBezTo>
                    <a:pt x="198" y="1"/>
                    <a:pt x="171" y="8"/>
                    <a:pt x="147" y="26"/>
                  </a:cubicBezTo>
                  <a:cubicBezTo>
                    <a:pt x="56" y="54"/>
                    <a:pt x="0" y="166"/>
                    <a:pt x="28" y="257"/>
                  </a:cubicBezTo>
                  <a:cubicBezTo>
                    <a:pt x="56" y="376"/>
                    <a:pt x="119" y="460"/>
                    <a:pt x="175" y="579"/>
                  </a:cubicBezTo>
                  <a:cubicBezTo>
                    <a:pt x="231" y="635"/>
                    <a:pt x="294" y="691"/>
                    <a:pt x="350" y="691"/>
                  </a:cubicBezTo>
                  <a:cubicBezTo>
                    <a:pt x="374" y="705"/>
                    <a:pt x="404" y="714"/>
                    <a:pt x="435" y="714"/>
                  </a:cubicBezTo>
                  <a:cubicBezTo>
                    <a:pt x="477" y="714"/>
                    <a:pt x="521" y="699"/>
                    <a:pt x="553" y="663"/>
                  </a:cubicBezTo>
                  <a:cubicBezTo>
                    <a:pt x="616" y="635"/>
                    <a:pt x="644" y="607"/>
                    <a:pt x="672" y="551"/>
                  </a:cubicBezTo>
                  <a:cubicBezTo>
                    <a:pt x="700" y="488"/>
                    <a:pt x="728" y="432"/>
                    <a:pt x="700" y="376"/>
                  </a:cubicBezTo>
                  <a:cubicBezTo>
                    <a:pt x="700" y="341"/>
                    <a:pt x="700" y="285"/>
                    <a:pt x="672" y="257"/>
                  </a:cubicBezTo>
                  <a:cubicBezTo>
                    <a:pt x="672" y="201"/>
                    <a:pt x="581" y="110"/>
                    <a:pt x="525" y="110"/>
                  </a:cubicBezTo>
                  <a:lnTo>
                    <a:pt x="406" y="110"/>
                  </a:lnTo>
                  <a:cubicBezTo>
                    <a:pt x="366" y="50"/>
                    <a:pt x="294" y="1"/>
                    <a:pt x="22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79"/>
            <p:cNvSpPr/>
            <p:nvPr/>
          </p:nvSpPr>
          <p:spPr>
            <a:xfrm>
              <a:off x="5028957" y="2199492"/>
              <a:ext cx="31857" cy="32471"/>
            </a:xfrm>
            <a:custGeom>
              <a:rect b="b" l="l" r="r" t="t"/>
              <a:pathLst>
                <a:path extrusionOk="0" h="1427" w="1400">
                  <a:moveTo>
                    <a:pt x="350" y="1"/>
                  </a:moveTo>
                  <a:cubicBezTo>
                    <a:pt x="322" y="57"/>
                    <a:pt x="294" y="85"/>
                    <a:pt x="259" y="147"/>
                  </a:cubicBezTo>
                  <a:cubicBezTo>
                    <a:pt x="232" y="259"/>
                    <a:pt x="232" y="378"/>
                    <a:pt x="294" y="525"/>
                  </a:cubicBezTo>
                  <a:cubicBezTo>
                    <a:pt x="259" y="525"/>
                    <a:pt x="259" y="553"/>
                    <a:pt x="232" y="581"/>
                  </a:cubicBezTo>
                  <a:cubicBezTo>
                    <a:pt x="85" y="784"/>
                    <a:pt x="1" y="1077"/>
                    <a:pt x="148" y="1280"/>
                  </a:cubicBezTo>
                  <a:cubicBezTo>
                    <a:pt x="197" y="1386"/>
                    <a:pt x="266" y="1426"/>
                    <a:pt x="335" y="1426"/>
                  </a:cubicBezTo>
                  <a:cubicBezTo>
                    <a:pt x="421" y="1426"/>
                    <a:pt x="506" y="1362"/>
                    <a:pt x="553" y="1280"/>
                  </a:cubicBezTo>
                  <a:cubicBezTo>
                    <a:pt x="609" y="1224"/>
                    <a:pt x="609" y="1133"/>
                    <a:pt x="644" y="1049"/>
                  </a:cubicBezTo>
                  <a:lnTo>
                    <a:pt x="672" y="1022"/>
                  </a:lnTo>
                  <a:lnTo>
                    <a:pt x="700" y="1022"/>
                  </a:lnTo>
                  <a:cubicBezTo>
                    <a:pt x="750" y="1043"/>
                    <a:pt x="801" y="1053"/>
                    <a:pt x="850" y="1053"/>
                  </a:cubicBezTo>
                  <a:cubicBezTo>
                    <a:pt x="1051" y="1053"/>
                    <a:pt x="1219" y="886"/>
                    <a:pt x="1196" y="700"/>
                  </a:cubicBezTo>
                  <a:cubicBezTo>
                    <a:pt x="1308" y="644"/>
                    <a:pt x="1399" y="497"/>
                    <a:pt x="1371" y="378"/>
                  </a:cubicBezTo>
                  <a:cubicBezTo>
                    <a:pt x="1106" y="294"/>
                    <a:pt x="847" y="203"/>
                    <a:pt x="581" y="85"/>
                  </a:cubicBezTo>
                  <a:cubicBezTo>
                    <a:pt x="497" y="57"/>
                    <a:pt x="434" y="29"/>
                    <a:pt x="35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79"/>
            <p:cNvSpPr/>
            <p:nvPr/>
          </p:nvSpPr>
          <p:spPr>
            <a:xfrm>
              <a:off x="5065410" y="2214124"/>
              <a:ext cx="17999" cy="21344"/>
            </a:xfrm>
            <a:custGeom>
              <a:rect b="b" l="l" r="r" t="t"/>
              <a:pathLst>
                <a:path extrusionOk="0" h="938" w="791">
                  <a:moveTo>
                    <a:pt x="441" y="1"/>
                  </a:moveTo>
                  <a:cubicBezTo>
                    <a:pt x="406" y="1"/>
                    <a:pt x="378" y="1"/>
                    <a:pt x="322" y="29"/>
                  </a:cubicBezTo>
                  <a:cubicBezTo>
                    <a:pt x="322" y="29"/>
                    <a:pt x="309" y="16"/>
                    <a:pt x="301" y="16"/>
                  </a:cubicBezTo>
                  <a:cubicBezTo>
                    <a:pt x="297" y="16"/>
                    <a:pt x="294" y="20"/>
                    <a:pt x="294" y="29"/>
                  </a:cubicBezTo>
                  <a:cubicBezTo>
                    <a:pt x="231" y="85"/>
                    <a:pt x="147" y="85"/>
                    <a:pt x="91" y="113"/>
                  </a:cubicBezTo>
                  <a:cubicBezTo>
                    <a:pt x="28" y="176"/>
                    <a:pt x="0" y="260"/>
                    <a:pt x="28" y="351"/>
                  </a:cubicBezTo>
                  <a:lnTo>
                    <a:pt x="28" y="406"/>
                  </a:lnTo>
                  <a:cubicBezTo>
                    <a:pt x="0" y="581"/>
                    <a:pt x="0" y="756"/>
                    <a:pt x="147" y="875"/>
                  </a:cubicBezTo>
                  <a:cubicBezTo>
                    <a:pt x="206" y="917"/>
                    <a:pt x="264" y="938"/>
                    <a:pt x="325" y="938"/>
                  </a:cubicBezTo>
                  <a:cubicBezTo>
                    <a:pt x="386" y="938"/>
                    <a:pt x="451" y="917"/>
                    <a:pt x="524" y="875"/>
                  </a:cubicBezTo>
                  <a:cubicBezTo>
                    <a:pt x="580" y="812"/>
                    <a:pt x="643" y="728"/>
                    <a:pt x="671" y="609"/>
                  </a:cubicBezTo>
                  <a:cubicBezTo>
                    <a:pt x="671" y="553"/>
                    <a:pt x="671" y="553"/>
                    <a:pt x="699" y="490"/>
                  </a:cubicBezTo>
                  <a:cubicBezTo>
                    <a:pt x="727" y="490"/>
                    <a:pt x="727" y="462"/>
                    <a:pt x="727" y="462"/>
                  </a:cubicBezTo>
                  <a:cubicBezTo>
                    <a:pt x="755" y="406"/>
                    <a:pt x="790" y="379"/>
                    <a:pt x="790" y="316"/>
                  </a:cubicBezTo>
                  <a:cubicBezTo>
                    <a:pt x="643" y="232"/>
                    <a:pt x="524" y="113"/>
                    <a:pt x="44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79"/>
            <p:cNvSpPr/>
            <p:nvPr/>
          </p:nvSpPr>
          <p:spPr>
            <a:xfrm>
              <a:off x="5084024" y="2225274"/>
              <a:ext cx="17203" cy="16725"/>
            </a:xfrm>
            <a:custGeom>
              <a:rect b="b" l="l" r="r" t="t"/>
              <a:pathLst>
                <a:path extrusionOk="0" h="735" w="756">
                  <a:moveTo>
                    <a:pt x="231" y="0"/>
                  </a:moveTo>
                  <a:cubicBezTo>
                    <a:pt x="147" y="35"/>
                    <a:pt x="84" y="91"/>
                    <a:pt x="56" y="175"/>
                  </a:cubicBezTo>
                  <a:cubicBezTo>
                    <a:pt x="56" y="210"/>
                    <a:pt x="56" y="238"/>
                    <a:pt x="28" y="266"/>
                  </a:cubicBezTo>
                  <a:cubicBezTo>
                    <a:pt x="0" y="350"/>
                    <a:pt x="56" y="469"/>
                    <a:pt x="112" y="560"/>
                  </a:cubicBezTo>
                  <a:cubicBezTo>
                    <a:pt x="147" y="560"/>
                    <a:pt x="147" y="588"/>
                    <a:pt x="175" y="588"/>
                  </a:cubicBezTo>
                  <a:cubicBezTo>
                    <a:pt x="175" y="616"/>
                    <a:pt x="203" y="616"/>
                    <a:pt x="203" y="644"/>
                  </a:cubicBezTo>
                  <a:cubicBezTo>
                    <a:pt x="259" y="672"/>
                    <a:pt x="322" y="700"/>
                    <a:pt x="378" y="735"/>
                  </a:cubicBezTo>
                  <a:cubicBezTo>
                    <a:pt x="497" y="735"/>
                    <a:pt x="636" y="672"/>
                    <a:pt x="699" y="560"/>
                  </a:cubicBezTo>
                  <a:cubicBezTo>
                    <a:pt x="755" y="497"/>
                    <a:pt x="755" y="441"/>
                    <a:pt x="755" y="350"/>
                  </a:cubicBezTo>
                  <a:cubicBezTo>
                    <a:pt x="580" y="238"/>
                    <a:pt x="406" y="119"/>
                    <a:pt x="23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79"/>
            <p:cNvSpPr/>
            <p:nvPr/>
          </p:nvSpPr>
          <p:spPr>
            <a:xfrm>
              <a:off x="4812102" y="2173552"/>
              <a:ext cx="26578" cy="16748"/>
            </a:xfrm>
            <a:custGeom>
              <a:rect b="b" l="l" r="r" t="t"/>
              <a:pathLst>
                <a:path extrusionOk="0" h="736" w="1168">
                  <a:moveTo>
                    <a:pt x="147" y="1"/>
                  </a:moveTo>
                  <a:cubicBezTo>
                    <a:pt x="91" y="36"/>
                    <a:pt x="63" y="36"/>
                    <a:pt x="35" y="36"/>
                  </a:cubicBezTo>
                  <a:cubicBezTo>
                    <a:pt x="0" y="64"/>
                    <a:pt x="0" y="92"/>
                    <a:pt x="0" y="120"/>
                  </a:cubicBezTo>
                  <a:cubicBezTo>
                    <a:pt x="0" y="267"/>
                    <a:pt x="119" y="385"/>
                    <a:pt x="210" y="441"/>
                  </a:cubicBezTo>
                  <a:cubicBezTo>
                    <a:pt x="294" y="497"/>
                    <a:pt x="322" y="560"/>
                    <a:pt x="413" y="616"/>
                  </a:cubicBezTo>
                  <a:lnTo>
                    <a:pt x="441" y="616"/>
                  </a:lnTo>
                  <a:cubicBezTo>
                    <a:pt x="497" y="672"/>
                    <a:pt x="560" y="700"/>
                    <a:pt x="616" y="735"/>
                  </a:cubicBezTo>
                  <a:cubicBezTo>
                    <a:pt x="671" y="735"/>
                    <a:pt x="762" y="735"/>
                    <a:pt x="818" y="700"/>
                  </a:cubicBezTo>
                  <a:cubicBezTo>
                    <a:pt x="842" y="709"/>
                    <a:pt x="867" y="714"/>
                    <a:pt x="892" y="714"/>
                  </a:cubicBezTo>
                  <a:cubicBezTo>
                    <a:pt x="964" y="714"/>
                    <a:pt x="1037" y="678"/>
                    <a:pt x="1084" y="616"/>
                  </a:cubicBezTo>
                  <a:cubicBezTo>
                    <a:pt x="1140" y="560"/>
                    <a:pt x="1168" y="497"/>
                    <a:pt x="1168" y="413"/>
                  </a:cubicBezTo>
                  <a:cubicBezTo>
                    <a:pt x="1112" y="385"/>
                    <a:pt x="1049" y="350"/>
                    <a:pt x="1021" y="323"/>
                  </a:cubicBezTo>
                  <a:cubicBezTo>
                    <a:pt x="762" y="176"/>
                    <a:pt x="497" y="64"/>
                    <a:pt x="210" y="36"/>
                  </a:cubicBezTo>
                  <a:cubicBezTo>
                    <a:pt x="175" y="36"/>
                    <a:pt x="147" y="36"/>
                    <a:pt x="14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79"/>
            <p:cNvSpPr/>
            <p:nvPr/>
          </p:nvSpPr>
          <p:spPr>
            <a:xfrm>
              <a:off x="4874473" y="2197422"/>
              <a:ext cx="99462" cy="42870"/>
            </a:xfrm>
            <a:custGeom>
              <a:rect b="b" l="l" r="r" t="t"/>
              <a:pathLst>
                <a:path extrusionOk="0" h="1884" w="4371">
                  <a:moveTo>
                    <a:pt x="3118" y="1240"/>
                  </a:moveTo>
                  <a:cubicBezTo>
                    <a:pt x="3125" y="1240"/>
                    <a:pt x="3134" y="1245"/>
                    <a:pt x="3147" y="1259"/>
                  </a:cubicBezTo>
                  <a:cubicBezTo>
                    <a:pt x="3135" y="1271"/>
                    <a:pt x="3126" y="1275"/>
                    <a:pt x="3120" y="1275"/>
                  </a:cubicBezTo>
                  <a:cubicBezTo>
                    <a:pt x="3100" y="1275"/>
                    <a:pt x="3100" y="1240"/>
                    <a:pt x="3118" y="1240"/>
                  </a:cubicBezTo>
                  <a:close/>
                  <a:moveTo>
                    <a:pt x="4049" y="1"/>
                  </a:moveTo>
                  <a:cubicBezTo>
                    <a:pt x="4049" y="64"/>
                    <a:pt x="4021" y="120"/>
                    <a:pt x="3937" y="148"/>
                  </a:cubicBezTo>
                  <a:cubicBezTo>
                    <a:pt x="3768" y="200"/>
                    <a:pt x="3598" y="219"/>
                    <a:pt x="3426" y="219"/>
                  </a:cubicBezTo>
                  <a:cubicBezTo>
                    <a:pt x="3028" y="219"/>
                    <a:pt x="2622" y="120"/>
                    <a:pt x="2217" y="120"/>
                  </a:cubicBezTo>
                  <a:cubicBezTo>
                    <a:pt x="1889" y="144"/>
                    <a:pt x="1534" y="216"/>
                    <a:pt x="1180" y="216"/>
                  </a:cubicBezTo>
                  <a:cubicBezTo>
                    <a:pt x="1127" y="216"/>
                    <a:pt x="1074" y="214"/>
                    <a:pt x="1021" y="210"/>
                  </a:cubicBezTo>
                  <a:cubicBezTo>
                    <a:pt x="934" y="224"/>
                    <a:pt x="846" y="231"/>
                    <a:pt x="755" y="231"/>
                  </a:cubicBezTo>
                  <a:cubicBezTo>
                    <a:pt x="664" y="231"/>
                    <a:pt x="570" y="224"/>
                    <a:pt x="469" y="210"/>
                  </a:cubicBezTo>
                  <a:lnTo>
                    <a:pt x="266" y="210"/>
                  </a:lnTo>
                  <a:cubicBezTo>
                    <a:pt x="56" y="294"/>
                    <a:pt x="0" y="525"/>
                    <a:pt x="147" y="700"/>
                  </a:cubicBezTo>
                  <a:cubicBezTo>
                    <a:pt x="266" y="819"/>
                    <a:pt x="497" y="910"/>
                    <a:pt x="699" y="938"/>
                  </a:cubicBezTo>
                  <a:lnTo>
                    <a:pt x="699" y="1022"/>
                  </a:lnTo>
                  <a:cubicBezTo>
                    <a:pt x="727" y="1168"/>
                    <a:pt x="818" y="1259"/>
                    <a:pt x="965" y="1287"/>
                  </a:cubicBezTo>
                  <a:cubicBezTo>
                    <a:pt x="965" y="1315"/>
                    <a:pt x="965" y="1371"/>
                    <a:pt x="993" y="1434"/>
                  </a:cubicBezTo>
                  <a:cubicBezTo>
                    <a:pt x="1035" y="1539"/>
                    <a:pt x="1160" y="1649"/>
                    <a:pt x="1294" y="1649"/>
                  </a:cubicBezTo>
                  <a:cubicBezTo>
                    <a:pt x="1338" y="1649"/>
                    <a:pt x="1383" y="1637"/>
                    <a:pt x="1427" y="1609"/>
                  </a:cubicBezTo>
                  <a:cubicBezTo>
                    <a:pt x="1601" y="1490"/>
                    <a:pt x="1664" y="1287"/>
                    <a:pt x="1720" y="1050"/>
                  </a:cubicBezTo>
                  <a:cubicBezTo>
                    <a:pt x="1776" y="994"/>
                    <a:pt x="1839" y="910"/>
                    <a:pt x="1895" y="819"/>
                  </a:cubicBezTo>
                  <a:cubicBezTo>
                    <a:pt x="1951" y="763"/>
                    <a:pt x="2042" y="672"/>
                    <a:pt x="2126" y="616"/>
                  </a:cubicBezTo>
                  <a:cubicBezTo>
                    <a:pt x="2170" y="636"/>
                    <a:pt x="2225" y="656"/>
                    <a:pt x="2286" y="656"/>
                  </a:cubicBezTo>
                  <a:cubicBezTo>
                    <a:pt x="2311" y="656"/>
                    <a:pt x="2337" y="652"/>
                    <a:pt x="2364" y="644"/>
                  </a:cubicBezTo>
                  <a:cubicBezTo>
                    <a:pt x="2420" y="644"/>
                    <a:pt x="2448" y="616"/>
                    <a:pt x="2503" y="588"/>
                  </a:cubicBezTo>
                  <a:cubicBezTo>
                    <a:pt x="2538" y="672"/>
                    <a:pt x="2622" y="763"/>
                    <a:pt x="2713" y="763"/>
                  </a:cubicBezTo>
                  <a:cubicBezTo>
                    <a:pt x="2713" y="819"/>
                    <a:pt x="2741" y="847"/>
                    <a:pt x="2741" y="875"/>
                  </a:cubicBezTo>
                  <a:cubicBezTo>
                    <a:pt x="2769" y="966"/>
                    <a:pt x="2825" y="1022"/>
                    <a:pt x="2888" y="1050"/>
                  </a:cubicBezTo>
                  <a:cubicBezTo>
                    <a:pt x="2769" y="1287"/>
                    <a:pt x="2594" y="1637"/>
                    <a:pt x="2888" y="1812"/>
                  </a:cubicBezTo>
                  <a:cubicBezTo>
                    <a:pt x="2969" y="1862"/>
                    <a:pt x="3055" y="1884"/>
                    <a:pt x="3142" y="1884"/>
                  </a:cubicBezTo>
                  <a:cubicBezTo>
                    <a:pt x="3552" y="1884"/>
                    <a:pt x="3996" y="1401"/>
                    <a:pt x="4140" y="1113"/>
                  </a:cubicBezTo>
                  <a:cubicBezTo>
                    <a:pt x="4252" y="910"/>
                    <a:pt x="4342" y="644"/>
                    <a:pt x="4287" y="413"/>
                  </a:cubicBezTo>
                  <a:cubicBezTo>
                    <a:pt x="4370" y="210"/>
                    <a:pt x="4224" y="64"/>
                    <a:pt x="404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79"/>
            <p:cNvSpPr/>
            <p:nvPr/>
          </p:nvSpPr>
          <p:spPr>
            <a:xfrm>
              <a:off x="4883689" y="2242613"/>
              <a:ext cx="23" cy="1297"/>
            </a:xfrm>
            <a:custGeom>
              <a:rect b="b" l="l" r="r" t="t"/>
              <a:pathLst>
                <a:path extrusionOk="0" h="57" w="1">
                  <a:moveTo>
                    <a:pt x="1" y="56"/>
                  </a:moveTo>
                  <a:lnTo>
                    <a:pt x="1" y="1"/>
                  </a:lnTo>
                  <a:close/>
                  <a:moveTo>
                    <a:pt x="1" y="56"/>
                  </a:moveTo>
                  <a:lnTo>
                    <a:pt x="1" y="56"/>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79"/>
            <p:cNvSpPr/>
            <p:nvPr/>
          </p:nvSpPr>
          <p:spPr>
            <a:xfrm>
              <a:off x="4883689" y="2243887"/>
              <a:ext cx="23" cy="660"/>
            </a:xfrm>
            <a:custGeom>
              <a:rect b="b" l="l" r="r" t="t"/>
              <a:pathLst>
                <a:path extrusionOk="0" h="29" w="1">
                  <a:moveTo>
                    <a:pt x="1" y="28"/>
                  </a:moveTo>
                  <a:lnTo>
                    <a:pt x="1" y="0"/>
                  </a:lnTo>
                  <a:lnTo>
                    <a:pt x="1" y="28"/>
                  </a:lnTo>
                  <a:close/>
                  <a:moveTo>
                    <a:pt x="1" y="28"/>
                  </a:moveTo>
                  <a:lnTo>
                    <a:pt x="1" y="28"/>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79"/>
            <p:cNvSpPr/>
            <p:nvPr/>
          </p:nvSpPr>
          <p:spPr>
            <a:xfrm>
              <a:off x="4871128" y="2234012"/>
              <a:ext cx="13380" cy="15997"/>
            </a:xfrm>
            <a:custGeom>
              <a:rect b="b" l="l" r="r" t="t"/>
              <a:pathLst>
                <a:path extrusionOk="0" h="703" w="588">
                  <a:moveTo>
                    <a:pt x="238" y="1"/>
                  </a:moveTo>
                  <a:cubicBezTo>
                    <a:pt x="175" y="1"/>
                    <a:pt x="147" y="29"/>
                    <a:pt x="119" y="57"/>
                  </a:cubicBezTo>
                  <a:cubicBezTo>
                    <a:pt x="63" y="113"/>
                    <a:pt x="0" y="204"/>
                    <a:pt x="0" y="288"/>
                  </a:cubicBezTo>
                  <a:lnTo>
                    <a:pt x="0" y="434"/>
                  </a:lnTo>
                  <a:cubicBezTo>
                    <a:pt x="0" y="490"/>
                    <a:pt x="28" y="525"/>
                    <a:pt x="63" y="581"/>
                  </a:cubicBezTo>
                  <a:cubicBezTo>
                    <a:pt x="107" y="658"/>
                    <a:pt x="200" y="702"/>
                    <a:pt x="291" y="702"/>
                  </a:cubicBezTo>
                  <a:cubicBezTo>
                    <a:pt x="375" y="702"/>
                    <a:pt x="457" y="665"/>
                    <a:pt x="497" y="581"/>
                  </a:cubicBezTo>
                  <a:cubicBezTo>
                    <a:pt x="525" y="553"/>
                    <a:pt x="525" y="525"/>
                    <a:pt x="525" y="525"/>
                  </a:cubicBezTo>
                  <a:cubicBezTo>
                    <a:pt x="525" y="490"/>
                    <a:pt x="553" y="462"/>
                    <a:pt x="553" y="462"/>
                  </a:cubicBezTo>
                  <a:lnTo>
                    <a:pt x="553" y="351"/>
                  </a:lnTo>
                  <a:lnTo>
                    <a:pt x="553" y="316"/>
                  </a:lnTo>
                  <a:cubicBezTo>
                    <a:pt x="588" y="232"/>
                    <a:pt x="553" y="141"/>
                    <a:pt x="525" y="85"/>
                  </a:cubicBezTo>
                  <a:cubicBezTo>
                    <a:pt x="469" y="29"/>
                    <a:pt x="413" y="1"/>
                    <a:pt x="35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79"/>
            <p:cNvSpPr/>
            <p:nvPr/>
          </p:nvSpPr>
          <p:spPr>
            <a:xfrm>
              <a:off x="4842002" y="2204635"/>
              <a:ext cx="11969" cy="16293"/>
            </a:xfrm>
            <a:custGeom>
              <a:rect b="b" l="l" r="r" t="t"/>
              <a:pathLst>
                <a:path extrusionOk="0" h="716" w="526">
                  <a:moveTo>
                    <a:pt x="189" y="0"/>
                  </a:moveTo>
                  <a:cubicBezTo>
                    <a:pt x="175" y="0"/>
                    <a:pt x="162" y="2"/>
                    <a:pt x="148" y="5"/>
                  </a:cubicBezTo>
                  <a:cubicBezTo>
                    <a:pt x="57" y="33"/>
                    <a:pt x="1" y="152"/>
                    <a:pt x="29" y="271"/>
                  </a:cubicBezTo>
                  <a:cubicBezTo>
                    <a:pt x="29" y="299"/>
                    <a:pt x="29" y="355"/>
                    <a:pt x="57" y="418"/>
                  </a:cubicBezTo>
                  <a:cubicBezTo>
                    <a:pt x="1" y="502"/>
                    <a:pt x="29" y="621"/>
                    <a:pt x="148" y="677"/>
                  </a:cubicBezTo>
                  <a:cubicBezTo>
                    <a:pt x="185" y="702"/>
                    <a:pt x="230" y="716"/>
                    <a:pt x="276" y="716"/>
                  </a:cubicBezTo>
                  <a:cubicBezTo>
                    <a:pt x="331" y="716"/>
                    <a:pt x="388" y="695"/>
                    <a:pt x="434" y="649"/>
                  </a:cubicBezTo>
                  <a:cubicBezTo>
                    <a:pt x="497" y="558"/>
                    <a:pt x="525" y="474"/>
                    <a:pt x="497" y="383"/>
                  </a:cubicBezTo>
                  <a:cubicBezTo>
                    <a:pt x="476" y="362"/>
                    <a:pt x="435" y="308"/>
                    <a:pt x="443" y="308"/>
                  </a:cubicBezTo>
                  <a:lnTo>
                    <a:pt x="443" y="308"/>
                  </a:lnTo>
                  <a:cubicBezTo>
                    <a:pt x="446" y="308"/>
                    <a:pt x="454" y="314"/>
                    <a:pt x="469" y="327"/>
                  </a:cubicBezTo>
                  <a:cubicBezTo>
                    <a:pt x="434" y="271"/>
                    <a:pt x="406" y="208"/>
                    <a:pt x="406" y="152"/>
                  </a:cubicBezTo>
                  <a:cubicBezTo>
                    <a:pt x="357" y="79"/>
                    <a:pt x="282" y="0"/>
                    <a:pt x="18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79"/>
            <p:cNvSpPr/>
            <p:nvPr/>
          </p:nvSpPr>
          <p:spPr>
            <a:xfrm>
              <a:off x="4820840" y="2206182"/>
              <a:ext cx="660" cy="660"/>
            </a:xfrm>
            <a:custGeom>
              <a:rect b="b" l="l" r="r" t="t"/>
              <a:pathLst>
                <a:path extrusionOk="0" h="29" w="29">
                  <a:moveTo>
                    <a:pt x="29" y="0"/>
                  </a:moveTo>
                  <a:cubicBezTo>
                    <a:pt x="1" y="28"/>
                    <a:pt x="1" y="28"/>
                    <a:pt x="29" y="28"/>
                  </a:cubicBezTo>
                  <a:lnTo>
                    <a:pt x="29"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79"/>
            <p:cNvSpPr/>
            <p:nvPr/>
          </p:nvSpPr>
          <p:spPr>
            <a:xfrm>
              <a:off x="4820043" y="2216672"/>
              <a:ext cx="23" cy="660"/>
            </a:xfrm>
            <a:custGeom>
              <a:rect b="b" l="l" r="r" t="t"/>
              <a:pathLst>
                <a:path extrusionOk="0" h="29" w="1">
                  <a:moveTo>
                    <a:pt x="1" y="1"/>
                  </a:moveTo>
                  <a:cubicBezTo>
                    <a:pt x="1" y="29"/>
                    <a:pt x="1" y="29"/>
                    <a:pt x="1" y="1"/>
                  </a:cubicBezTo>
                  <a:close/>
                  <a:moveTo>
                    <a:pt x="1" y="1"/>
                  </a:moveTo>
                  <a:lnTo>
                    <a:pt x="1"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79"/>
            <p:cNvSpPr/>
            <p:nvPr/>
          </p:nvSpPr>
          <p:spPr>
            <a:xfrm>
              <a:off x="4814172" y="2206182"/>
              <a:ext cx="12584" cy="11491"/>
            </a:xfrm>
            <a:custGeom>
              <a:rect b="b" l="l" r="r" t="t"/>
              <a:pathLst>
                <a:path extrusionOk="0" h="505" w="553">
                  <a:moveTo>
                    <a:pt x="378" y="0"/>
                  </a:moveTo>
                  <a:cubicBezTo>
                    <a:pt x="378" y="0"/>
                    <a:pt x="350" y="0"/>
                    <a:pt x="322" y="28"/>
                  </a:cubicBezTo>
                  <a:cubicBezTo>
                    <a:pt x="259" y="28"/>
                    <a:pt x="231" y="28"/>
                    <a:pt x="175" y="84"/>
                  </a:cubicBezTo>
                  <a:cubicBezTo>
                    <a:pt x="175" y="84"/>
                    <a:pt x="147" y="84"/>
                    <a:pt x="147" y="112"/>
                  </a:cubicBezTo>
                  <a:cubicBezTo>
                    <a:pt x="56" y="175"/>
                    <a:pt x="0" y="287"/>
                    <a:pt x="28" y="406"/>
                  </a:cubicBezTo>
                  <a:cubicBezTo>
                    <a:pt x="28" y="434"/>
                    <a:pt x="84" y="490"/>
                    <a:pt x="147" y="490"/>
                  </a:cubicBezTo>
                  <a:cubicBezTo>
                    <a:pt x="155" y="500"/>
                    <a:pt x="166" y="504"/>
                    <a:pt x="178" y="504"/>
                  </a:cubicBezTo>
                  <a:cubicBezTo>
                    <a:pt x="206" y="504"/>
                    <a:pt x="239" y="481"/>
                    <a:pt x="259" y="462"/>
                  </a:cubicBezTo>
                  <a:cubicBezTo>
                    <a:pt x="294" y="462"/>
                    <a:pt x="322" y="434"/>
                    <a:pt x="350" y="434"/>
                  </a:cubicBezTo>
                  <a:cubicBezTo>
                    <a:pt x="378" y="406"/>
                    <a:pt x="378" y="406"/>
                    <a:pt x="406" y="406"/>
                  </a:cubicBezTo>
                  <a:cubicBezTo>
                    <a:pt x="469" y="350"/>
                    <a:pt x="552" y="259"/>
                    <a:pt x="525" y="140"/>
                  </a:cubicBezTo>
                  <a:cubicBezTo>
                    <a:pt x="525" y="84"/>
                    <a:pt x="469" y="0"/>
                    <a:pt x="37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79"/>
            <p:cNvSpPr/>
            <p:nvPr/>
          </p:nvSpPr>
          <p:spPr>
            <a:xfrm>
              <a:off x="5008432" y="2192165"/>
              <a:ext cx="19273" cy="22732"/>
            </a:xfrm>
            <a:custGeom>
              <a:rect b="b" l="l" r="r" t="t"/>
              <a:pathLst>
                <a:path extrusionOk="0" h="999" w="847">
                  <a:moveTo>
                    <a:pt x="378" y="1"/>
                  </a:moveTo>
                  <a:cubicBezTo>
                    <a:pt x="322" y="57"/>
                    <a:pt x="259" y="120"/>
                    <a:pt x="232" y="176"/>
                  </a:cubicBezTo>
                  <a:cubicBezTo>
                    <a:pt x="176" y="204"/>
                    <a:pt x="204" y="204"/>
                    <a:pt x="176" y="232"/>
                  </a:cubicBezTo>
                  <a:cubicBezTo>
                    <a:pt x="148" y="232"/>
                    <a:pt x="148" y="267"/>
                    <a:pt x="148" y="267"/>
                  </a:cubicBezTo>
                  <a:cubicBezTo>
                    <a:pt x="148" y="267"/>
                    <a:pt x="113" y="267"/>
                    <a:pt x="113" y="295"/>
                  </a:cubicBezTo>
                  <a:cubicBezTo>
                    <a:pt x="85" y="351"/>
                    <a:pt x="57" y="379"/>
                    <a:pt x="29" y="469"/>
                  </a:cubicBezTo>
                  <a:lnTo>
                    <a:pt x="29" y="497"/>
                  </a:lnTo>
                  <a:cubicBezTo>
                    <a:pt x="1" y="581"/>
                    <a:pt x="1" y="700"/>
                    <a:pt x="1" y="791"/>
                  </a:cubicBezTo>
                  <a:cubicBezTo>
                    <a:pt x="20" y="909"/>
                    <a:pt x="106" y="999"/>
                    <a:pt x="205" y="999"/>
                  </a:cubicBezTo>
                  <a:cubicBezTo>
                    <a:pt x="252" y="999"/>
                    <a:pt x="303" y="978"/>
                    <a:pt x="350" y="931"/>
                  </a:cubicBezTo>
                  <a:cubicBezTo>
                    <a:pt x="462" y="819"/>
                    <a:pt x="581" y="672"/>
                    <a:pt x="609" y="497"/>
                  </a:cubicBezTo>
                  <a:lnTo>
                    <a:pt x="609" y="441"/>
                  </a:lnTo>
                  <a:cubicBezTo>
                    <a:pt x="672" y="379"/>
                    <a:pt x="700" y="351"/>
                    <a:pt x="728" y="295"/>
                  </a:cubicBezTo>
                  <a:lnTo>
                    <a:pt x="756" y="295"/>
                  </a:lnTo>
                  <a:cubicBezTo>
                    <a:pt x="812" y="267"/>
                    <a:pt x="812" y="232"/>
                    <a:pt x="847" y="204"/>
                  </a:cubicBezTo>
                  <a:cubicBezTo>
                    <a:pt x="812" y="176"/>
                    <a:pt x="784" y="176"/>
                    <a:pt x="756" y="176"/>
                  </a:cubicBezTo>
                  <a:cubicBezTo>
                    <a:pt x="609" y="120"/>
                    <a:pt x="497" y="92"/>
                    <a:pt x="37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79"/>
            <p:cNvSpPr/>
            <p:nvPr/>
          </p:nvSpPr>
          <p:spPr>
            <a:xfrm>
              <a:off x="5041540" y="2202200"/>
              <a:ext cx="14017" cy="13835"/>
            </a:xfrm>
            <a:custGeom>
              <a:rect b="b" l="l" r="r" t="t"/>
              <a:pathLst>
                <a:path extrusionOk="0" h="608" w="616">
                  <a:moveTo>
                    <a:pt x="56" y="0"/>
                  </a:moveTo>
                  <a:lnTo>
                    <a:pt x="56" y="28"/>
                  </a:lnTo>
                  <a:cubicBezTo>
                    <a:pt x="28" y="84"/>
                    <a:pt x="28" y="140"/>
                    <a:pt x="0" y="203"/>
                  </a:cubicBezTo>
                  <a:lnTo>
                    <a:pt x="0" y="315"/>
                  </a:lnTo>
                  <a:lnTo>
                    <a:pt x="0" y="406"/>
                  </a:lnTo>
                  <a:lnTo>
                    <a:pt x="0" y="462"/>
                  </a:lnTo>
                  <a:cubicBezTo>
                    <a:pt x="19" y="563"/>
                    <a:pt x="108" y="608"/>
                    <a:pt x="200" y="608"/>
                  </a:cubicBezTo>
                  <a:cubicBezTo>
                    <a:pt x="242" y="608"/>
                    <a:pt x="285" y="598"/>
                    <a:pt x="322" y="581"/>
                  </a:cubicBezTo>
                  <a:lnTo>
                    <a:pt x="350" y="553"/>
                  </a:lnTo>
                  <a:cubicBezTo>
                    <a:pt x="406" y="553"/>
                    <a:pt x="441" y="525"/>
                    <a:pt x="497" y="490"/>
                  </a:cubicBezTo>
                  <a:cubicBezTo>
                    <a:pt x="553" y="434"/>
                    <a:pt x="581" y="378"/>
                    <a:pt x="615" y="315"/>
                  </a:cubicBezTo>
                  <a:lnTo>
                    <a:pt x="615" y="203"/>
                  </a:lnTo>
                  <a:cubicBezTo>
                    <a:pt x="441" y="140"/>
                    <a:pt x="266" y="56"/>
                    <a:pt x="5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79"/>
            <p:cNvSpPr/>
            <p:nvPr/>
          </p:nvSpPr>
          <p:spPr>
            <a:xfrm>
              <a:off x="5067458" y="2214761"/>
              <a:ext cx="18500" cy="16588"/>
            </a:xfrm>
            <a:custGeom>
              <a:rect b="b" l="l" r="r" t="t"/>
              <a:pathLst>
                <a:path extrusionOk="0" h="729" w="813">
                  <a:moveTo>
                    <a:pt x="379" y="1"/>
                  </a:moveTo>
                  <a:cubicBezTo>
                    <a:pt x="351" y="1"/>
                    <a:pt x="316" y="29"/>
                    <a:pt x="288" y="57"/>
                  </a:cubicBezTo>
                  <a:cubicBezTo>
                    <a:pt x="204" y="204"/>
                    <a:pt x="1" y="406"/>
                    <a:pt x="141" y="609"/>
                  </a:cubicBezTo>
                  <a:cubicBezTo>
                    <a:pt x="204" y="672"/>
                    <a:pt x="288" y="728"/>
                    <a:pt x="379" y="728"/>
                  </a:cubicBezTo>
                  <a:cubicBezTo>
                    <a:pt x="490" y="700"/>
                    <a:pt x="553" y="637"/>
                    <a:pt x="637" y="581"/>
                  </a:cubicBezTo>
                  <a:cubicBezTo>
                    <a:pt x="700" y="525"/>
                    <a:pt x="756" y="434"/>
                    <a:pt x="812" y="378"/>
                  </a:cubicBezTo>
                  <a:lnTo>
                    <a:pt x="784" y="351"/>
                  </a:lnTo>
                  <a:cubicBezTo>
                    <a:pt x="637" y="260"/>
                    <a:pt x="462" y="148"/>
                    <a:pt x="37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79"/>
            <p:cNvSpPr/>
            <p:nvPr/>
          </p:nvSpPr>
          <p:spPr>
            <a:xfrm>
              <a:off x="5091966" y="2229256"/>
              <a:ext cx="11969" cy="10467"/>
            </a:xfrm>
            <a:custGeom>
              <a:rect b="b" l="l" r="r" t="t"/>
              <a:pathLst>
                <a:path extrusionOk="0" h="460" w="526">
                  <a:moveTo>
                    <a:pt x="113" y="0"/>
                  </a:moveTo>
                  <a:lnTo>
                    <a:pt x="85" y="35"/>
                  </a:lnTo>
                  <a:cubicBezTo>
                    <a:pt x="57" y="63"/>
                    <a:pt x="29" y="119"/>
                    <a:pt x="1" y="175"/>
                  </a:cubicBezTo>
                  <a:cubicBezTo>
                    <a:pt x="1" y="238"/>
                    <a:pt x="1" y="294"/>
                    <a:pt x="29" y="350"/>
                  </a:cubicBezTo>
                  <a:lnTo>
                    <a:pt x="57" y="385"/>
                  </a:lnTo>
                  <a:cubicBezTo>
                    <a:pt x="85" y="413"/>
                    <a:pt x="113" y="441"/>
                    <a:pt x="148" y="441"/>
                  </a:cubicBezTo>
                  <a:cubicBezTo>
                    <a:pt x="182" y="452"/>
                    <a:pt x="218" y="459"/>
                    <a:pt x="252" y="459"/>
                  </a:cubicBezTo>
                  <a:cubicBezTo>
                    <a:pt x="301" y="459"/>
                    <a:pt x="346" y="446"/>
                    <a:pt x="378" y="413"/>
                  </a:cubicBezTo>
                  <a:cubicBezTo>
                    <a:pt x="434" y="385"/>
                    <a:pt x="497" y="350"/>
                    <a:pt x="525" y="294"/>
                  </a:cubicBezTo>
                  <a:lnTo>
                    <a:pt x="525" y="266"/>
                  </a:lnTo>
                  <a:cubicBezTo>
                    <a:pt x="525" y="266"/>
                    <a:pt x="497" y="266"/>
                    <a:pt x="497" y="238"/>
                  </a:cubicBezTo>
                  <a:cubicBezTo>
                    <a:pt x="378" y="147"/>
                    <a:pt x="259" y="91"/>
                    <a:pt x="11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79"/>
            <p:cNvSpPr/>
            <p:nvPr/>
          </p:nvSpPr>
          <p:spPr>
            <a:xfrm>
              <a:off x="4982491" y="2255811"/>
              <a:ext cx="11332" cy="9580"/>
            </a:xfrm>
            <a:custGeom>
              <a:rect b="b" l="l" r="r" t="t"/>
              <a:pathLst>
                <a:path extrusionOk="0" h="421" w="498">
                  <a:moveTo>
                    <a:pt x="295" y="1"/>
                  </a:moveTo>
                  <a:cubicBezTo>
                    <a:pt x="239" y="1"/>
                    <a:pt x="204" y="1"/>
                    <a:pt x="148" y="29"/>
                  </a:cubicBezTo>
                  <a:cubicBezTo>
                    <a:pt x="120" y="29"/>
                    <a:pt x="92" y="57"/>
                    <a:pt x="64" y="92"/>
                  </a:cubicBezTo>
                  <a:lnTo>
                    <a:pt x="29" y="120"/>
                  </a:lnTo>
                  <a:cubicBezTo>
                    <a:pt x="29" y="148"/>
                    <a:pt x="1" y="176"/>
                    <a:pt x="1" y="204"/>
                  </a:cubicBezTo>
                  <a:cubicBezTo>
                    <a:pt x="1" y="232"/>
                    <a:pt x="29" y="267"/>
                    <a:pt x="29" y="295"/>
                  </a:cubicBezTo>
                  <a:cubicBezTo>
                    <a:pt x="64" y="323"/>
                    <a:pt x="64" y="351"/>
                    <a:pt x="92" y="351"/>
                  </a:cubicBezTo>
                  <a:cubicBezTo>
                    <a:pt x="132" y="391"/>
                    <a:pt x="191" y="420"/>
                    <a:pt x="252" y="420"/>
                  </a:cubicBezTo>
                  <a:cubicBezTo>
                    <a:pt x="276" y="420"/>
                    <a:pt x="299" y="416"/>
                    <a:pt x="323" y="406"/>
                  </a:cubicBezTo>
                  <a:cubicBezTo>
                    <a:pt x="379" y="406"/>
                    <a:pt x="442" y="351"/>
                    <a:pt x="469" y="295"/>
                  </a:cubicBezTo>
                  <a:cubicBezTo>
                    <a:pt x="469" y="267"/>
                    <a:pt x="497" y="204"/>
                    <a:pt x="469" y="148"/>
                  </a:cubicBezTo>
                  <a:cubicBezTo>
                    <a:pt x="469" y="120"/>
                    <a:pt x="442" y="57"/>
                    <a:pt x="379" y="29"/>
                  </a:cubicBezTo>
                  <a:lnTo>
                    <a:pt x="379" y="29"/>
                  </a:lnTo>
                  <a:cubicBezTo>
                    <a:pt x="379" y="29"/>
                    <a:pt x="379" y="31"/>
                    <a:pt x="379" y="33"/>
                  </a:cubicBezTo>
                  <a:lnTo>
                    <a:pt x="379" y="33"/>
                  </a:lnTo>
                  <a:cubicBezTo>
                    <a:pt x="349" y="15"/>
                    <a:pt x="315" y="1"/>
                    <a:pt x="29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79"/>
            <p:cNvSpPr/>
            <p:nvPr/>
          </p:nvSpPr>
          <p:spPr>
            <a:xfrm>
              <a:off x="4922190" y="2252489"/>
              <a:ext cx="7987" cy="8442"/>
            </a:xfrm>
            <a:custGeom>
              <a:rect b="b" l="l" r="r" t="t"/>
              <a:pathLst>
                <a:path extrusionOk="0" h="371" w="351">
                  <a:moveTo>
                    <a:pt x="176" y="0"/>
                  </a:moveTo>
                  <a:lnTo>
                    <a:pt x="148" y="28"/>
                  </a:lnTo>
                  <a:cubicBezTo>
                    <a:pt x="138" y="19"/>
                    <a:pt x="129" y="16"/>
                    <a:pt x="120" y="16"/>
                  </a:cubicBezTo>
                  <a:cubicBezTo>
                    <a:pt x="100" y="16"/>
                    <a:pt x="80" y="28"/>
                    <a:pt x="57" y="28"/>
                  </a:cubicBezTo>
                  <a:cubicBezTo>
                    <a:pt x="57" y="63"/>
                    <a:pt x="29" y="63"/>
                    <a:pt x="29" y="91"/>
                  </a:cubicBezTo>
                  <a:cubicBezTo>
                    <a:pt x="29" y="119"/>
                    <a:pt x="1" y="119"/>
                    <a:pt x="1" y="147"/>
                  </a:cubicBezTo>
                  <a:cubicBezTo>
                    <a:pt x="1" y="238"/>
                    <a:pt x="29" y="322"/>
                    <a:pt x="92" y="350"/>
                  </a:cubicBezTo>
                  <a:cubicBezTo>
                    <a:pt x="120" y="364"/>
                    <a:pt x="148" y="371"/>
                    <a:pt x="177" y="371"/>
                  </a:cubicBezTo>
                  <a:cubicBezTo>
                    <a:pt x="205" y="371"/>
                    <a:pt x="235" y="364"/>
                    <a:pt x="267" y="350"/>
                  </a:cubicBezTo>
                  <a:cubicBezTo>
                    <a:pt x="295" y="322"/>
                    <a:pt x="323" y="294"/>
                    <a:pt x="351" y="238"/>
                  </a:cubicBezTo>
                  <a:lnTo>
                    <a:pt x="351" y="147"/>
                  </a:lnTo>
                  <a:cubicBezTo>
                    <a:pt x="323" y="63"/>
                    <a:pt x="267" y="0"/>
                    <a:pt x="17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79"/>
            <p:cNvSpPr/>
            <p:nvPr/>
          </p:nvSpPr>
          <p:spPr>
            <a:xfrm>
              <a:off x="4697530" y="2210802"/>
              <a:ext cx="41710" cy="45032"/>
            </a:xfrm>
            <a:custGeom>
              <a:rect b="b" l="l" r="r" t="t"/>
              <a:pathLst>
                <a:path extrusionOk="0" h="1979" w="1833">
                  <a:moveTo>
                    <a:pt x="1686" y="0"/>
                  </a:moveTo>
                  <a:cubicBezTo>
                    <a:pt x="1602" y="56"/>
                    <a:pt x="1483" y="112"/>
                    <a:pt x="1399" y="147"/>
                  </a:cubicBezTo>
                  <a:cubicBezTo>
                    <a:pt x="1399" y="175"/>
                    <a:pt x="1364" y="203"/>
                    <a:pt x="1336" y="259"/>
                  </a:cubicBezTo>
                  <a:cubicBezTo>
                    <a:pt x="1336" y="231"/>
                    <a:pt x="1308" y="231"/>
                    <a:pt x="1280" y="231"/>
                  </a:cubicBezTo>
                  <a:cubicBezTo>
                    <a:pt x="1224" y="287"/>
                    <a:pt x="1161" y="322"/>
                    <a:pt x="1077" y="378"/>
                  </a:cubicBezTo>
                  <a:cubicBezTo>
                    <a:pt x="903" y="497"/>
                    <a:pt x="756" y="636"/>
                    <a:pt x="581" y="783"/>
                  </a:cubicBezTo>
                  <a:lnTo>
                    <a:pt x="553" y="811"/>
                  </a:lnTo>
                  <a:cubicBezTo>
                    <a:pt x="553" y="811"/>
                    <a:pt x="525" y="811"/>
                    <a:pt x="525" y="846"/>
                  </a:cubicBezTo>
                  <a:cubicBezTo>
                    <a:pt x="490" y="846"/>
                    <a:pt x="462" y="874"/>
                    <a:pt x="434" y="874"/>
                  </a:cubicBezTo>
                  <a:cubicBezTo>
                    <a:pt x="378" y="958"/>
                    <a:pt x="315" y="1049"/>
                    <a:pt x="287" y="1133"/>
                  </a:cubicBezTo>
                  <a:cubicBezTo>
                    <a:pt x="175" y="1280"/>
                    <a:pt x="85" y="1427"/>
                    <a:pt x="29" y="1629"/>
                  </a:cubicBezTo>
                  <a:cubicBezTo>
                    <a:pt x="1" y="1720"/>
                    <a:pt x="29" y="1804"/>
                    <a:pt x="113" y="1860"/>
                  </a:cubicBezTo>
                  <a:cubicBezTo>
                    <a:pt x="113" y="1923"/>
                    <a:pt x="141" y="1951"/>
                    <a:pt x="175" y="1979"/>
                  </a:cubicBezTo>
                  <a:cubicBezTo>
                    <a:pt x="231" y="1951"/>
                    <a:pt x="315" y="1923"/>
                    <a:pt x="378" y="1923"/>
                  </a:cubicBezTo>
                  <a:cubicBezTo>
                    <a:pt x="434" y="1923"/>
                    <a:pt x="462" y="1895"/>
                    <a:pt x="490" y="1895"/>
                  </a:cubicBezTo>
                  <a:lnTo>
                    <a:pt x="525" y="1860"/>
                  </a:lnTo>
                  <a:lnTo>
                    <a:pt x="581" y="1860"/>
                  </a:lnTo>
                  <a:lnTo>
                    <a:pt x="581" y="1895"/>
                  </a:lnTo>
                  <a:cubicBezTo>
                    <a:pt x="609" y="1895"/>
                    <a:pt x="637" y="1860"/>
                    <a:pt x="665" y="1860"/>
                  </a:cubicBezTo>
                  <a:cubicBezTo>
                    <a:pt x="756" y="1860"/>
                    <a:pt x="840" y="1895"/>
                    <a:pt x="959" y="1895"/>
                  </a:cubicBezTo>
                  <a:cubicBezTo>
                    <a:pt x="959" y="1860"/>
                    <a:pt x="987" y="1832"/>
                    <a:pt x="1015" y="1804"/>
                  </a:cubicBezTo>
                  <a:lnTo>
                    <a:pt x="1077" y="1804"/>
                  </a:lnTo>
                  <a:cubicBezTo>
                    <a:pt x="1105" y="1748"/>
                    <a:pt x="1105" y="1720"/>
                    <a:pt x="1133" y="1685"/>
                  </a:cubicBezTo>
                  <a:cubicBezTo>
                    <a:pt x="1224" y="1545"/>
                    <a:pt x="1308" y="1399"/>
                    <a:pt x="1336" y="1252"/>
                  </a:cubicBezTo>
                  <a:lnTo>
                    <a:pt x="1336" y="1161"/>
                  </a:lnTo>
                  <a:cubicBezTo>
                    <a:pt x="1427" y="958"/>
                    <a:pt x="1574" y="755"/>
                    <a:pt x="1658" y="525"/>
                  </a:cubicBezTo>
                  <a:cubicBezTo>
                    <a:pt x="1714" y="462"/>
                    <a:pt x="1805" y="378"/>
                    <a:pt x="1833" y="259"/>
                  </a:cubicBezTo>
                  <a:cubicBezTo>
                    <a:pt x="1833" y="147"/>
                    <a:pt x="1777" y="56"/>
                    <a:pt x="168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79"/>
            <p:cNvSpPr/>
            <p:nvPr/>
          </p:nvSpPr>
          <p:spPr>
            <a:xfrm>
              <a:off x="4701194" y="2243887"/>
              <a:ext cx="978" cy="592"/>
            </a:xfrm>
            <a:custGeom>
              <a:rect b="b" l="l" r="r" t="t"/>
              <a:pathLst>
                <a:path extrusionOk="0" h="26" w="43">
                  <a:moveTo>
                    <a:pt x="42" y="0"/>
                  </a:moveTo>
                  <a:cubicBezTo>
                    <a:pt x="0" y="0"/>
                    <a:pt x="2" y="25"/>
                    <a:pt x="16" y="25"/>
                  </a:cubicBezTo>
                  <a:cubicBezTo>
                    <a:pt x="23" y="25"/>
                    <a:pt x="33" y="19"/>
                    <a:pt x="4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79"/>
            <p:cNvSpPr/>
            <p:nvPr/>
          </p:nvSpPr>
          <p:spPr>
            <a:xfrm>
              <a:off x="4712003" y="2250327"/>
              <a:ext cx="33928" cy="36704"/>
            </a:xfrm>
            <a:custGeom>
              <a:rect b="b" l="l" r="r" t="t"/>
              <a:pathLst>
                <a:path extrusionOk="0" h="1613" w="1491">
                  <a:moveTo>
                    <a:pt x="993" y="0"/>
                  </a:moveTo>
                  <a:cubicBezTo>
                    <a:pt x="965" y="0"/>
                    <a:pt x="935" y="4"/>
                    <a:pt x="903" y="11"/>
                  </a:cubicBezTo>
                  <a:cubicBezTo>
                    <a:pt x="791" y="39"/>
                    <a:pt x="763" y="186"/>
                    <a:pt x="819" y="270"/>
                  </a:cubicBezTo>
                  <a:cubicBezTo>
                    <a:pt x="791" y="298"/>
                    <a:pt x="763" y="298"/>
                    <a:pt x="763" y="333"/>
                  </a:cubicBezTo>
                  <a:cubicBezTo>
                    <a:pt x="728" y="333"/>
                    <a:pt x="700" y="298"/>
                    <a:pt x="672" y="298"/>
                  </a:cubicBezTo>
                  <a:cubicBezTo>
                    <a:pt x="672" y="333"/>
                    <a:pt x="672" y="361"/>
                    <a:pt x="644" y="389"/>
                  </a:cubicBezTo>
                  <a:cubicBezTo>
                    <a:pt x="611" y="438"/>
                    <a:pt x="547" y="470"/>
                    <a:pt x="487" y="470"/>
                  </a:cubicBezTo>
                  <a:cubicBezTo>
                    <a:pt x="445" y="470"/>
                    <a:pt x="405" y="454"/>
                    <a:pt x="379" y="417"/>
                  </a:cubicBezTo>
                  <a:cubicBezTo>
                    <a:pt x="346" y="384"/>
                    <a:pt x="291" y="370"/>
                    <a:pt x="230" y="370"/>
                  </a:cubicBezTo>
                  <a:cubicBezTo>
                    <a:pt x="186" y="370"/>
                    <a:pt x="138" y="377"/>
                    <a:pt x="92" y="389"/>
                  </a:cubicBezTo>
                  <a:cubicBezTo>
                    <a:pt x="64" y="417"/>
                    <a:pt x="29" y="473"/>
                    <a:pt x="1" y="536"/>
                  </a:cubicBezTo>
                  <a:lnTo>
                    <a:pt x="29" y="536"/>
                  </a:lnTo>
                  <a:cubicBezTo>
                    <a:pt x="176" y="682"/>
                    <a:pt x="267" y="822"/>
                    <a:pt x="414" y="941"/>
                  </a:cubicBezTo>
                  <a:cubicBezTo>
                    <a:pt x="469" y="1032"/>
                    <a:pt x="525" y="1088"/>
                    <a:pt x="553" y="1172"/>
                  </a:cubicBezTo>
                  <a:cubicBezTo>
                    <a:pt x="588" y="1263"/>
                    <a:pt x="616" y="1466"/>
                    <a:pt x="553" y="1584"/>
                  </a:cubicBezTo>
                  <a:cubicBezTo>
                    <a:pt x="588" y="1612"/>
                    <a:pt x="616" y="1612"/>
                    <a:pt x="672" y="1612"/>
                  </a:cubicBezTo>
                  <a:lnTo>
                    <a:pt x="700" y="1612"/>
                  </a:lnTo>
                  <a:cubicBezTo>
                    <a:pt x="763" y="1494"/>
                    <a:pt x="819" y="1410"/>
                    <a:pt x="938" y="1347"/>
                  </a:cubicBezTo>
                  <a:cubicBezTo>
                    <a:pt x="952" y="1333"/>
                    <a:pt x="980" y="1326"/>
                    <a:pt x="1008" y="1326"/>
                  </a:cubicBezTo>
                  <a:cubicBezTo>
                    <a:pt x="1036" y="1326"/>
                    <a:pt x="1064" y="1333"/>
                    <a:pt x="1078" y="1347"/>
                  </a:cubicBezTo>
                  <a:cubicBezTo>
                    <a:pt x="1169" y="1207"/>
                    <a:pt x="1253" y="1060"/>
                    <a:pt x="1316" y="969"/>
                  </a:cubicBezTo>
                  <a:cubicBezTo>
                    <a:pt x="1399" y="822"/>
                    <a:pt x="1427" y="710"/>
                    <a:pt x="1462" y="564"/>
                  </a:cubicBezTo>
                  <a:cubicBezTo>
                    <a:pt x="1490" y="361"/>
                    <a:pt x="1490" y="158"/>
                    <a:pt x="1253" y="95"/>
                  </a:cubicBezTo>
                  <a:cubicBezTo>
                    <a:pt x="1225" y="67"/>
                    <a:pt x="1225" y="67"/>
                    <a:pt x="1197" y="67"/>
                  </a:cubicBezTo>
                  <a:cubicBezTo>
                    <a:pt x="1135" y="26"/>
                    <a:pt x="1070" y="0"/>
                    <a:pt x="99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79"/>
            <p:cNvSpPr/>
            <p:nvPr/>
          </p:nvSpPr>
          <p:spPr>
            <a:xfrm>
              <a:off x="4699442" y="2214943"/>
              <a:ext cx="38570" cy="41528"/>
            </a:xfrm>
            <a:custGeom>
              <a:rect b="b" l="l" r="r" t="t"/>
              <a:pathLst>
                <a:path extrusionOk="0" h="1825" w="1695">
                  <a:moveTo>
                    <a:pt x="1523" y="0"/>
                  </a:moveTo>
                  <a:cubicBezTo>
                    <a:pt x="1488" y="0"/>
                    <a:pt x="1453" y="15"/>
                    <a:pt x="1427" y="49"/>
                  </a:cubicBezTo>
                  <a:cubicBezTo>
                    <a:pt x="1343" y="168"/>
                    <a:pt x="1315" y="343"/>
                    <a:pt x="1252" y="454"/>
                  </a:cubicBezTo>
                  <a:cubicBezTo>
                    <a:pt x="1224" y="517"/>
                    <a:pt x="1196" y="573"/>
                    <a:pt x="1168" y="664"/>
                  </a:cubicBezTo>
                  <a:lnTo>
                    <a:pt x="1105" y="664"/>
                  </a:lnTo>
                  <a:cubicBezTo>
                    <a:pt x="931" y="867"/>
                    <a:pt x="756" y="1098"/>
                    <a:pt x="553" y="1300"/>
                  </a:cubicBezTo>
                  <a:cubicBezTo>
                    <a:pt x="406" y="1447"/>
                    <a:pt x="203" y="1503"/>
                    <a:pt x="57" y="1650"/>
                  </a:cubicBezTo>
                  <a:cubicBezTo>
                    <a:pt x="29" y="1678"/>
                    <a:pt x="1" y="1769"/>
                    <a:pt x="29" y="1797"/>
                  </a:cubicBezTo>
                  <a:cubicBezTo>
                    <a:pt x="57" y="1797"/>
                    <a:pt x="57" y="1797"/>
                    <a:pt x="57" y="1825"/>
                  </a:cubicBezTo>
                  <a:cubicBezTo>
                    <a:pt x="119" y="1769"/>
                    <a:pt x="231" y="1741"/>
                    <a:pt x="294" y="1741"/>
                  </a:cubicBezTo>
                  <a:cubicBezTo>
                    <a:pt x="378" y="1713"/>
                    <a:pt x="469" y="1713"/>
                    <a:pt x="581" y="1678"/>
                  </a:cubicBezTo>
                  <a:lnTo>
                    <a:pt x="728" y="1678"/>
                  </a:lnTo>
                  <a:lnTo>
                    <a:pt x="728" y="1713"/>
                  </a:lnTo>
                  <a:lnTo>
                    <a:pt x="875" y="1713"/>
                  </a:lnTo>
                  <a:cubicBezTo>
                    <a:pt x="875" y="1678"/>
                    <a:pt x="903" y="1650"/>
                    <a:pt x="931" y="1622"/>
                  </a:cubicBezTo>
                  <a:lnTo>
                    <a:pt x="966" y="1622"/>
                  </a:lnTo>
                  <a:cubicBezTo>
                    <a:pt x="993" y="1622"/>
                    <a:pt x="993" y="1622"/>
                    <a:pt x="1021" y="1594"/>
                  </a:cubicBezTo>
                  <a:cubicBezTo>
                    <a:pt x="1140" y="1475"/>
                    <a:pt x="1252" y="1245"/>
                    <a:pt x="1343" y="1098"/>
                  </a:cubicBezTo>
                  <a:cubicBezTo>
                    <a:pt x="1399" y="951"/>
                    <a:pt x="1455" y="804"/>
                    <a:pt x="1518" y="664"/>
                  </a:cubicBezTo>
                  <a:cubicBezTo>
                    <a:pt x="1574" y="517"/>
                    <a:pt x="1574" y="315"/>
                    <a:pt x="1630" y="196"/>
                  </a:cubicBezTo>
                  <a:cubicBezTo>
                    <a:pt x="1695" y="91"/>
                    <a:pt x="1610" y="0"/>
                    <a:pt x="152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79"/>
            <p:cNvSpPr/>
            <p:nvPr/>
          </p:nvSpPr>
          <p:spPr>
            <a:xfrm>
              <a:off x="4725382" y="2253922"/>
              <a:ext cx="21822" cy="30401"/>
            </a:xfrm>
            <a:custGeom>
              <a:rect b="b" l="l" r="r" t="t"/>
              <a:pathLst>
                <a:path extrusionOk="0" h="1336" w="959">
                  <a:moveTo>
                    <a:pt x="637" y="0"/>
                  </a:moveTo>
                  <a:cubicBezTo>
                    <a:pt x="581" y="0"/>
                    <a:pt x="525" y="28"/>
                    <a:pt x="525" y="112"/>
                  </a:cubicBezTo>
                  <a:cubicBezTo>
                    <a:pt x="525" y="203"/>
                    <a:pt x="553" y="259"/>
                    <a:pt x="525" y="350"/>
                  </a:cubicBezTo>
                  <a:cubicBezTo>
                    <a:pt x="462" y="434"/>
                    <a:pt x="406" y="524"/>
                    <a:pt x="378" y="608"/>
                  </a:cubicBezTo>
                  <a:cubicBezTo>
                    <a:pt x="259" y="783"/>
                    <a:pt x="84" y="958"/>
                    <a:pt x="0" y="1161"/>
                  </a:cubicBezTo>
                  <a:lnTo>
                    <a:pt x="0" y="1189"/>
                  </a:lnTo>
                  <a:lnTo>
                    <a:pt x="0" y="1308"/>
                  </a:lnTo>
                  <a:lnTo>
                    <a:pt x="56" y="1308"/>
                  </a:lnTo>
                  <a:cubicBezTo>
                    <a:pt x="84" y="1336"/>
                    <a:pt x="112" y="1336"/>
                    <a:pt x="112" y="1336"/>
                  </a:cubicBezTo>
                  <a:cubicBezTo>
                    <a:pt x="140" y="1336"/>
                    <a:pt x="175" y="1336"/>
                    <a:pt x="203" y="1308"/>
                  </a:cubicBezTo>
                  <a:cubicBezTo>
                    <a:pt x="231" y="1280"/>
                    <a:pt x="287" y="1224"/>
                    <a:pt x="350" y="1189"/>
                  </a:cubicBezTo>
                  <a:cubicBezTo>
                    <a:pt x="378" y="1161"/>
                    <a:pt x="434" y="1161"/>
                    <a:pt x="462" y="1161"/>
                  </a:cubicBezTo>
                  <a:cubicBezTo>
                    <a:pt x="609" y="1014"/>
                    <a:pt x="728" y="839"/>
                    <a:pt x="783" y="636"/>
                  </a:cubicBezTo>
                  <a:cubicBezTo>
                    <a:pt x="874" y="434"/>
                    <a:pt x="958" y="84"/>
                    <a:pt x="63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79"/>
            <p:cNvSpPr/>
            <p:nvPr/>
          </p:nvSpPr>
          <p:spPr>
            <a:xfrm>
              <a:off x="4718693" y="2263343"/>
              <a:ext cx="7987" cy="12379"/>
            </a:xfrm>
            <a:custGeom>
              <a:rect b="b" l="l" r="r" t="t"/>
              <a:pathLst>
                <a:path extrusionOk="0" h="544" w="351">
                  <a:moveTo>
                    <a:pt x="203" y="0"/>
                  </a:moveTo>
                  <a:cubicBezTo>
                    <a:pt x="144" y="0"/>
                    <a:pt x="85" y="37"/>
                    <a:pt x="85" y="110"/>
                  </a:cubicBezTo>
                  <a:lnTo>
                    <a:pt x="85" y="194"/>
                  </a:lnTo>
                  <a:lnTo>
                    <a:pt x="85" y="222"/>
                  </a:lnTo>
                  <a:cubicBezTo>
                    <a:pt x="85" y="222"/>
                    <a:pt x="29" y="250"/>
                    <a:pt x="1" y="250"/>
                  </a:cubicBezTo>
                  <a:lnTo>
                    <a:pt x="1" y="285"/>
                  </a:lnTo>
                  <a:cubicBezTo>
                    <a:pt x="29" y="313"/>
                    <a:pt x="57" y="341"/>
                    <a:pt x="120" y="369"/>
                  </a:cubicBezTo>
                  <a:cubicBezTo>
                    <a:pt x="175" y="425"/>
                    <a:pt x="203" y="488"/>
                    <a:pt x="231" y="544"/>
                  </a:cubicBezTo>
                  <a:cubicBezTo>
                    <a:pt x="294" y="516"/>
                    <a:pt x="322" y="488"/>
                    <a:pt x="322" y="425"/>
                  </a:cubicBezTo>
                  <a:cubicBezTo>
                    <a:pt x="350" y="313"/>
                    <a:pt x="322" y="222"/>
                    <a:pt x="322" y="110"/>
                  </a:cubicBezTo>
                  <a:cubicBezTo>
                    <a:pt x="322" y="37"/>
                    <a:pt x="263" y="0"/>
                    <a:pt x="20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79"/>
            <p:cNvSpPr/>
            <p:nvPr/>
          </p:nvSpPr>
          <p:spPr>
            <a:xfrm>
              <a:off x="4765795" y="2211962"/>
              <a:ext cx="22459" cy="12174"/>
            </a:xfrm>
            <a:custGeom>
              <a:rect b="b" l="l" r="r" t="t"/>
              <a:pathLst>
                <a:path extrusionOk="0" h="535" w="987">
                  <a:moveTo>
                    <a:pt x="505" y="0"/>
                  </a:moveTo>
                  <a:cubicBezTo>
                    <a:pt x="361" y="0"/>
                    <a:pt x="210" y="50"/>
                    <a:pt x="84" y="124"/>
                  </a:cubicBezTo>
                  <a:cubicBezTo>
                    <a:pt x="28" y="152"/>
                    <a:pt x="0" y="208"/>
                    <a:pt x="0" y="271"/>
                  </a:cubicBezTo>
                  <a:cubicBezTo>
                    <a:pt x="0" y="474"/>
                    <a:pt x="175" y="529"/>
                    <a:pt x="350" y="529"/>
                  </a:cubicBezTo>
                  <a:cubicBezTo>
                    <a:pt x="377" y="533"/>
                    <a:pt x="404" y="535"/>
                    <a:pt x="430" y="535"/>
                  </a:cubicBezTo>
                  <a:cubicBezTo>
                    <a:pt x="599" y="535"/>
                    <a:pt x="747" y="461"/>
                    <a:pt x="874" y="383"/>
                  </a:cubicBezTo>
                  <a:cubicBezTo>
                    <a:pt x="986" y="271"/>
                    <a:pt x="874" y="96"/>
                    <a:pt x="756" y="61"/>
                  </a:cubicBezTo>
                  <a:cubicBezTo>
                    <a:pt x="679" y="19"/>
                    <a:pt x="593" y="0"/>
                    <a:pt x="50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79"/>
            <p:cNvSpPr/>
            <p:nvPr/>
          </p:nvSpPr>
          <p:spPr>
            <a:xfrm>
              <a:off x="4970568" y="2377869"/>
              <a:ext cx="11332" cy="8215"/>
            </a:xfrm>
            <a:custGeom>
              <a:rect b="b" l="l" r="r" t="t"/>
              <a:pathLst>
                <a:path extrusionOk="0" h="361" w="498">
                  <a:moveTo>
                    <a:pt x="378" y="0"/>
                  </a:moveTo>
                  <a:cubicBezTo>
                    <a:pt x="294" y="0"/>
                    <a:pt x="203" y="56"/>
                    <a:pt x="119" y="112"/>
                  </a:cubicBezTo>
                  <a:cubicBezTo>
                    <a:pt x="64" y="147"/>
                    <a:pt x="1" y="203"/>
                    <a:pt x="64" y="259"/>
                  </a:cubicBezTo>
                  <a:cubicBezTo>
                    <a:pt x="81" y="315"/>
                    <a:pt x="130" y="326"/>
                    <a:pt x="180" y="326"/>
                  </a:cubicBezTo>
                  <a:cubicBezTo>
                    <a:pt x="211" y="326"/>
                    <a:pt x="242" y="322"/>
                    <a:pt x="266" y="322"/>
                  </a:cubicBezTo>
                  <a:lnTo>
                    <a:pt x="294" y="322"/>
                  </a:lnTo>
                  <a:cubicBezTo>
                    <a:pt x="322" y="350"/>
                    <a:pt x="350" y="350"/>
                    <a:pt x="378" y="350"/>
                  </a:cubicBezTo>
                  <a:cubicBezTo>
                    <a:pt x="394" y="357"/>
                    <a:pt x="409" y="360"/>
                    <a:pt x="423" y="360"/>
                  </a:cubicBezTo>
                  <a:cubicBezTo>
                    <a:pt x="465" y="360"/>
                    <a:pt x="497" y="327"/>
                    <a:pt x="497" y="259"/>
                  </a:cubicBezTo>
                  <a:cubicBezTo>
                    <a:pt x="497" y="259"/>
                    <a:pt x="469" y="231"/>
                    <a:pt x="469" y="203"/>
                  </a:cubicBezTo>
                  <a:cubicBezTo>
                    <a:pt x="469" y="175"/>
                    <a:pt x="469" y="147"/>
                    <a:pt x="441" y="112"/>
                  </a:cubicBezTo>
                  <a:cubicBezTo>
                    <a:pt x="441" y="84"/>
                    <a:pt x="441" y="28"/>
                    <a:pt x="3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79"/>
            <p:cNvSpPr/>
            <p:nvPr/>
          </p:nvSpPr>
          <p:spPr>
            <a:xfrm>
              <a:off x="5017670" y="2380144"/>
              <a:ext cx="10035" cy="8237"/>
            </a:xfrm>
            <a:custGeom>
              <a:rect b="b" l="l" r="r" t="t"/>
              <a:pathLst>
                <a:path extrusionOk="0" h="362" w="441">
                  <a:moveTo>
                    <a:pt x="301" y="1"/>
                  </a:moveTo>
                  <a:cubicBezTo>
                    <a:pt x="261" y="1"/>
                    <a:pt x="223" y="22"/>
                    <a:pt x="203" y="47"/>
                  </a:cubicBezTo>
                  <a:cubicBezTo>
                    <a:pt x="203" y="47"/>
                    <a:pt x="203" y="75"/>
                    <a:pt x="175" y="103"/>
                  </a:cubicBezTo>
                  <a:cubicBezTo>
                    <a:pt x="147" y="103"/>
                    <a:pt x="119" y="131"/>
                    <a:pt x="91" y="131"/>
                  </a:cubicBezTo>
                  <a:cubicBezTo>
                    <a:pt x="56" y="159"/>
                    <a:pt x="28" y="187"/>
                    <a:pt x="28" y="250"/>
                  </a:cubicBezTo>
                  <a:cubicBezTo>
                    <a:pt x="0" y="278"/>
                    <a:pt x="28" y="306"/>
                    <a:pt x="56" y="306"/>
                  </a:cubicBezTo>
                  <a:cubicBezTo>
                    <a:pt x="74" y="320"/>
                    <a:pt x="89" y="327"/>
                    <a:pt x="104" y="327"/>
                  </a:cubicBezTo>
                  <a:cubicBezTo>
                    <a:pt x="119" y="327"/>
                    <a:pt x="133" y="320"/>
                    <a:pt x="147" y="306"/>
                  </a:cubicBezTo>
                  <a:cubicBezTo>
                    <a:pt x="175" y="334"/>
                    <a:pt x="203" y="362"/>
                    <a:pt x="231" y="362"/>
                  </a:cubicBezTo>
                  <a:cubicBezTo>
                    <a:pt x="266" y="362"/>
                    <a:pt x="322" y="334"/>
                    <a:pt x="350" y="334"/>
                  </a:cubicBezTo>
                  <a:cubicBezTo>
                    <a:pt x="350" y="334"/>
                    <a:pt x="350" y="306"/>
                    <a:pt x="378" y="306"/>
                  </a:cubicBezTo>
                  <a:cubicBezTo>
                    <a:pt x="378" y="306"/>
                    <a:pt x="406" y="278"/>
                    <a:pt x="406" y="250"/>
                  </a:cubicBezTo>
                  <a:cubicBezTo>
                    <a:pt x="441" y="222"/>
                    <a:pt x="441" y="131"/>
                    <a:pt x="378" y="131"/>
                  </a:cubicBezTo>
                  <a:cubicBezTo>
                    <a:pt x="378" y="75"/>
                    <a:pt x="378" y="47"/>
                    <a:pt x="350" y="12"/>
                  </a:cubicBezTo>
                  <a:cubicBezTo>
                    <a:pt x="334" y="4"/>
                    <a:pt x="317" y="1"/>
                    <a:pt x="3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79"/>
            <p:cNvSpPr/>
            <p:nvPr/>
          </p:nvSpPr>
          <p:spPr>
            <a:xfrm>
              <a:off x="4866509" y="2382852"/>
              <a:ext cx="12948" cy="7873"/>
            </a:xfrm>
            <a:custGeom>
              <a:rect b="b" l="l" r="r" t="t"/>
              <a:pathLst>
                <a:path extrusionOk="0" h="346" w="569">
                  <a:moveTo>
                    <a:pt x="290" y="0"/>
                  </a:moveTo>
                  <a:cubicBezTo>
                    <a:pt x="283" y="0"/>
                    <a:pt x="274" y="4"/>
                    <a:pt x="266" y="12"/>
                  </a:cubicBezTo>
                  <a:cubicBezTo>
                    <a:pt x="203" y="12"/>
                    <a:pt x="175" y="40"/>
                    <a:pt x="147" y="103"/>
                  </a:cubicBezTo>
                  <a:cubicBezTo>
                    <a:pt x="91" y="131"/>
                    <a:pt x="29" y="159"/>
                    <a:pt x="1" y="215"/>
                  </a:cubicBezTo>
                  <a:cubicBezTo>
                    <a:pt x="1" y="243"/>
                    <a:pt x="1" y="305"/>
                    <a:pt x="29" y="333"/>
                  </a:cubicBezTo>
                  <a:cubicBezTo>
                    <a:pt x="47" y="342"/>
                    <a:pt x="65" y="345"/>
                    <a:pt x="82" y="345"/>
                  </a:cubicBezTo>
                  <a:cubicBezTo>
                    <a:pt x="124" y="345"/>
                    <a:pt x="164" y="325"/>
                    <a:pt x="203" y="305"/>
                  </a:cubicBezTo>
                  <a:lnTo>
                    <a:pt x="231" y="305"/>
                  </a:lnTo>
                  <a:cubicBezTo>
                    <a:pt x="249" y="319"/>
                    <a:pt x="272" y="326"/>
                    <a:pt x="293" y="326"/>
                  </a:cubicBezTo>
                  <a:cubicBezTo>
                    <a:pt x="315" y="326"/>
                    <a:pt x="336" y="319"/>
                    <a:pt x="350" y="305"/>
                  </a:cubicBezTo>
                  <a:lnTo>
                    <a:pt x="378" y="305"/>
                  </a:lnTo>
                  <a:cubicBezTo>
                    <a:pt x="396" y="314"/>
                    <a:pt x="414" y="318"/>
                    <a:pt x="430" y="318"/>
                  </a:cubicBezTo>
                  <a:cubicBezTo>
                    <a:pt x="519" y="318"/>
                    <a:pt x="568" y="202"/>
                    <a:pt x="497" y="131"/>
                  </a:cubicBezTo>
                  <a:cubicBezTo>
                    <a:pt x="469" y="131"/>
                    <a:pt x="441" y="103"/>
                    <a:pt x="406" y="103"/>
                  </a:cubicBezTo>
                  <a:cubicBezTo>
                    <a:pt x="378" y="40"/>
                    <a:pt x="350" y="40"/>
                    <a:pt x="322" y="40"/>
                  </a:cubicBezTo>
                  <a:cubicBezTo>
                    <a:pt x="322" y="20"/>
                    <a:pt x="308" y="0"/>
                    <a:pt x="29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79"/>
            <p:cNvSpPr/>
            <p:nvPr/>
          </p:nvSpPr>
          <p:spPr>
            <a:xfrm>
              <a:off x="4803500" y="2383102"/>
              <a:ext cx="17999" cy="12219"/>
            </a:xfrm>
            <a:custGeom>
              <a:rect b="b" l="l" r="r" t="t"/>
              <a:pathLst>
                <a:path extrusionOk="0" h="537" w="791">
                  <a:moveTo>
                    <a:pt x="266" y="1"/>
                  </a:moveTo>
                  <a:cubicBezTo>
                    <a:pt x="147" y="29"/>
                    <a:pt x="1" y="232"/>
                    <a:pt x="91" y="350"/>
                  </a:cubicBezTo>
                  <a:cubicBezTo>
                    <a:pt x="108" y="383"/>
                    <a:pt x="143" y="397"/>
                    <a:pt x="183" y="397"/>
                  </a:cubicBezTo>
                  <a:cubicBezTo>
                    <a:pt x="211" y="397"/>
                    <a:pt x="240" y="390"/>
                    <a:pt x="266" y="378"/>
                  </a:cubicBezTo>
                  <a:cubicBezTo>
                    <a:pt x="266" y="378"/>
                    <a:pt x="294" y="378"/>
                    <a:pt x="294" y="406"/>
                  </a:cubicBezTo>
                  <a:cubicBezTo>
                    <a:pt x="340" y="435"/>
                    <a:pt x="408" y="477"/>
                    <a:pt x="462" y="477"/>
                  </a:cubicBezTo>
                  <a:cubicBezTo>
                    <a:pt x="475" y="477"/>
                    <a:pt x="486" y="475"/>
                    <a:pt x="497" y="469"/>
                  </a:cubicBezTo>
                  <a:cubicBezTo>
                    <a:pt x="525" y="497"/>
                    <a:pt x="553" y="525"/>
                    <a:pt x="588" y="525"/>
                  </a:cubicBezTo>
                  <a:cubicBezTo>
                    <a:pt x="604" y="533"/>
                    <a:pt x="621" y="537"/>
                    <a:pt x="636" y="537"/>
                  </a:cubicBezTo>
                  <a:cubicBezTo>
                    <a:pt x="674" y="537"/>
                    <a:pt x="708" y="517"/>
                    <a:pt x="728" y="497"/>
                  </a:cubicBezTo>
                  <a:cubicBezTo>
                    <a:pt x="763" y="497"/>
                    <a:pt x="791" y="441"/>
                    <a:pt x="791" y="406"/>
                  </a:cubicBezTo>
                  <a:cubicBezTo>
                    <a:pt x="763" y="350"/>
                    <a:pt x="728" y="294"/>
                    <a:pt x="700" y="232"/>
                  </a:cubicBezTo>
                  <a:cubicBezTo>
                    <a:pt x="672" y="204"/>
                    <a:pt x="644" y="176"/>
                    <a:pt x="588" y="176"/>
                  </a:cubicBezTo>
                  <a:cubicBezTo>
                    <a:pt x="553" y="148"/>
                    <a:pt x="525" y="148"/>
                    <a:pt x="497" y="148"/>
                  </a:cubicBezTo>
                  <a:lnTo>
                    <a:pt x="469" y="120"/>
                  </a:lnTo>
                  <a:cubicBezTo>
                    <a:pt x="469" y="29"/>
                    <a:pt x="413" y="1"/>
                    <a:pt x="3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79"/>
            <p:cNvSpPr/>
            <p:nvPr/>
          </p:nvSpPr>
          <p:spPr>
            <a:xfrm>
              <a:off x="4761813" y="2210164"/>
              <a:ext cx="28512" cy="24007"/>
            </a:xfrm>
            <a:custGeom>
              <a:rect b="b" l="l" r="r" t="t"/>
              <a:pathLst>
                <a:path extrusionOk="0" h="1055" w="1253">
                  <a:moveTo>
                    <a:pt x="637" y="203"/>
                  </a:moveTo>
                  <a:cubicBezTo>
                    <a:pt x="784" y="203"/>
                    <a:pt x="931" y="287"/>
                    <a:pt x="1077" y="287"/>
                  </a:cubicBezTo>
                  <a:cubicBezTo>
                    <a:pt x="987" y="434"/>
                    <a:pt x="903" y="553"/>
                    <a:pt x="756" y="580"/>
                  </a:cubicBezTo>
                  <a:cubicBezTo>
                    <a:pt x="714" y="591"/>
                    <a:pt x="675" y="595"/>
                    <a:pt x="637" y="595"/>
                  </a:cubicBezTo>
                  <a:cubicBezTo>
                    <a:pt x="464" y="595"/>
                    <a:pt x="329" y="498"/>
                    <a:pt x="231" y="378"/>
                  </a:cubicBezTo>
                  <a:cubicBezTo>
                    <a:pt x="259" y="315"/>
                    <a:pt x="322" y="287"/>
                    <a:pt x="378" y="259"/>
                  </a:cubicBezTo>
                  <a:lnTo>
                    <a:pt x="378" y="350"/>
                  </a:lnTo>
                  <a:cubicBezTo>
                    <a:pt x="378" y="378"/>
                    <a:pt x="378" y="378"/>
                    <a:pt x="406" y="406"/>
                  </a:cubicBezTo>
                  <a:cubicBezTo>
                    <a:pt x="420" y="420"/>
                    <a:pt x="434" y="427"/>
                    <a:pt x="449" y="427"/>
                  </a:cubicBezTo>
                  <a:cubicBezTo>
                    <a:pt x="464" y="427"/>
                    <a:pt x="480" y="420"/>
                    <a:pt x="497" y="406"/>
                  </a:cubicBezTo>
                  <a:cubicBezTo>
                    <a:pt x="553" y="406"/>
                    <a:pt x="581" y="315"/>
                    <a:pt x="581" y="259"/>
                  </a:cubicBezTo>
                  <a:cubicBezTo>
                    <a:pt x="581" y="259"/>
                    <a:pt x="581" y="231"/>
                    <a:pt x="553" y="203"/>
                  </a:cubicBezTo>
                  <a:close/>
                  <a:moveTo>
                    <a:pt x="812" y="0"/>
                  </a:moveTo>
                  <a:cubicBezTo>
                    <a:pt x="672" y="0"/>
                    <a:pt x="525" y="0"/>
                    <a:pt x="406" y="28"/>
                  </a:cubicBezTo>
                  <a:cubicBezTo>
                    <a:pt x="287" y="84"/>
                    <a:pt x="203" y="140"/>
                    <a:pt x="112" y="231"/>
                  </a:cubicBezTo>
                  <a:cubicBezTo>
                    <a:pt x="84" y="259"/>
                    <a:pt x="57" y="315"/>
                    <a:pt x="29" y="350"/>
                  </a:cubicBezTo>
                  <a:cubicBezTo>
                    <a:pt x="29" y="378"/>
                    <a:pt x="29" y="462"/>
                    <a:pt x="1" y="490"/>
                  </a:cubicBezTo>
                  <a:lnTo>
                    <a:pt x="1" y="525"/>
                  </a:lnTo>
                  <a:lnTo>
                    <a:pt x="57" y="525"/>
                  </a:lnTo>
                  <a:cubicBezTo>
                    <a:pt x="57" y="490"/>
                    <a:pt x="84" y="490"/>
                    <a:pt x="112" y="462"/>
                  </a:cubicBezTo>
                  <a:lnTo>
                    <a:pt x="112" y="462"/>
                  </a:lnTo>
                  <a:cubicBezTo>
                    <a:pt x="84" y="608"/>
                    <a:pt x="112" y="755"/>
                    <a:pt x="203" y="874"/>
                  </a:cubicBezTo>
                  <a:cubicBezTo>
                    <a:pt x="307" y="972"/>
                    <a:pt x="455" y="1054"/>
                    <a:pt x="607" y="1054"/>
                  </a:cubicBezTo>
                  <a:cubicBezTo>
                    <a:pt x="629" y="1054"/>
                    <a:pt x="650" y="1052"/>
                    <a:pt x="672" y="1049"/>
                  </a:cubicBezTo>
                  <a:cubicBezTo>
                    <a:pt x="700" y="1049"/>
                    <a:pt x="700" y="958"/>
                    <a:pt x="672" y="958"/>
                  </a:cubicBezTo>
                  <a:cubicBezTo>
                    <a:pt x="525" y="930"/>
                    <a:pt x="378" y="902"/>
                    <a:pt x="287" y="783"/>
                  </a:cubicBezTo>
                  <a:cubicBezTo>
                    <a:pt x="203" y="699"/>
                    <a:pt x="203" y="608"/>
                    <a:pt x="175" y="525"/>
                  </a:cubicBezTo>
                  <a:lnTo>
                    <a:pt x="175" y="525"/>
                  </a:lnTo>
                  <a:cubicBezTo>
                    <a:pt x="251" y="650"/>
                    <a:pt x="451" y="759"/>
                    <a:pt x="618" y="759"/>
                  </a:cubicBezTo>
                  <a:cubicBezTo>
                    <a:pt x="636" y="759"/>
                    <a:pt x="654" y="758"/>
                    <a:pt x="672" y="755"/>
                  </a:cubicBezTo>
                  <a:cubicBezTo>
                    <a:pt x="875" y="755"/>
                    <a:pt x="1049" y="636"/>
                    <a:pt x="1161" y="490"/>
                  </a:cubicBezTo>
                  <a:lnTo>
                    <a:pt x="1161" y="490"/>
                  </a:lnTo>
                  <a:cubicBezTo>
                    <a:pt x="1133" y="636"/>
                    <a:pt x="1049" y="783"/>
                    <a:pt x="959" y="930"/>
                  </a:cubicBezTo>
                  <a:cubicBezTo>
                    <a:pt x="959" y="950"/>
                    <a:pt x="973" y="970"/>
                    <a:pt x="993" y="970"/>
                  </a:cubicBezTo>
                  <a:cubicBezTo>
                    <a:pt x="1002" y="970"/>
                    <a:pt x="1011" y="966"/>
                    <a:pt x="1021" y="958"/>
                  </a:cubicBezTo>
                  <a:cubicBezTo>
                    <a:pt x="1133" y="902"/>
                    <a:pt x="1196" y="727"/>
                    <a:pt x="1224" y="580"/>
                  </a:cubicBezTo>
                  <a:cubicBezTo>
                    <a:pt x="1252" y="525"/>
                    <a:pt x="1252" y="434"/>
                    <a:pt x="1252" y="378"/>
                  </a:cubicBezTo>
                  <a:lnTo>
                    <a:pt x="1252" y="259"/>
                  </a:lnTo>
                  <a:cubicBezTo>
                    <a:pt x="1252" y="203"/>
                    <a:pt x="1224" y="175"/>
                    <a:pt x="1196" y="175"/>
                  </a:cubicBezTo>
                  <a:lnTo>
                    <a:pt x="1161" y="175"/>
                  </a:lnTo>
                  <a:cubicBezTo>
                    <a:pt x="1049" y="112"/>
                    <a:pt x="931" y="28"/>
                    <a:pt x="8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79"/>
            <p:cNvSpPr/>
            <p:nvPr/>
          </p:nvSpPr>
          <p:spPr>
            <a:xfrm>
              <a:off x="4758013" y="2227071"/>
              <a:ext cx="21640" cy="13016"/>
            </a:xfrm>
            <a:custGeom>
              <a:rect b="b" l="l" r="r" t="t"/>
              <a:pathLst>
                <a:path extrusionOk="0" h="572" w="951">
                  <a:moveTo>
                    <a:pt x="38" y="1"/>
                  </a:moveTo>
                  <a:cubicBezTo>
                    <a:pt x="23" y="1"/>
                    <a:pt x="1" y="20"/>
                    <a:pt x="21" y="40"/>
                  </a:cubicBezTo>
                  <a:cubicBezTo>
                    <a:pt x="105" y="243"/>
                    <a:pt x="140" y="390"/>
                    <a:pt x="342" y="509"/>
                  </a:cubicBezTo>
                  <a:cubicBezTo>
                    <a:pt x="430" y="551"/>
                    <a:pt x="531" y="572"/>
                    <a:pt x="633" y="572"/>
                  </a:cubicBezTo>
                  <a:cubicBezTo>
                    <a:pt x="734" y="572"/>
                    <a:pt x="835" y="551"/>
                    <a:pt x="923" y="509"/>
                  </a:cubicBezTo>
                  <a:cubicBezTo>
                    <a:pt x="951" y="509"/>
                    <a:pt x="951" y="446"/>
                    <a:pt x="923" y="446"/>
                  </a:cubicBezTo>
                  <a:cubicBezTo>
                    <a:pt x="874" y="455"/>
                    <a:pt x="824" y="460"/>
                    <a:pt x="772" y="460"/>
                  </a:cubicBezTo>
                  <a:cubicBezTo>
                    <a:pt x="638" y="460"/>
                    <a:pt x="497" y="430"/>
                    <a:pt x="370" y="390"/>
                  </a:cubicBezTo>
                  <a:cubicBezTo>
                    <a:pt x="196" y="334"/>
                    <a:pt x="140" y="187"/>
                    <a:pt x="49" y="12"/>
                  </a:cubicBezTo>
                  <a:cubicBezTo>
                    <a:pt x="49" y="4"/>
                    <a:pt x="44" y="1"/>
                    <a:pt x="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79"/>
            <p:cNvSpPr/>
            <p:nvPr/>
          </p:nvSpPr>
          <p:spPr>
            <a:xfrm>
              <a:off x="4787049" y="2218652"/>
              <a:ext cx="9148" cy="14768"/>
            </a:xfrm>
            <a:custGeom>
              <a:rect b="b" l="l" r="r" t="t"/>
              <a:pathLst>
                <a:path extrusionOk="0" h="649" w="402">
                  <a:moveTo>
                    <a:pt x="350" y="0"/>
                  </a:moveTo>
                  <a:cubicBezTo>
                    <a:pt x="333" y="0"/>
                    <a:pt x="318" y="9"/>
                    <a:pt x="318" y="33"/>
                  </a:cubicBezTo>
                  <a:cubicBezTo>
                    <a:pt x="290" y="235"/>
                    <a:pt x="199" y="410"/>
                    <a:pt x="24" y="557"/>
                  </a:cubicBezTo>
                  <a:cubicBezTo>
                    <a:pt x="1" y="581"/>
                    <a:pt x="17" y="649"/>
                    <a:pt x="60" y="649"/>
                  </a:cubicBezTo>
                  <a:cubicBezTo>
                    <a:pt x="68" y="649"/>
                    <a:pt x="77" y="647"/>
                    <a:pt x="87" y="641"/>
                  </a:cubicBezTo>
                  <a:cubicBezTo>
                    <a:pt x="346" y="557"/>
                    <a:pt x="374" y="263"/>
                    <a:pt x="402" y="33"/>
                  </a:cubicBezTo>
                  <a:cubicBezTo>
                    <a:pt x="402" y="17"/>
                    <a:pt x="374" y="0"/>
                    <a:pt x="3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79"/>
            <p:cNvSpPr/>
            <p:nvPr/>
          </p:nvSpPr>
          <p:spPr>
            <a:xfrm>
              <a:off x="4730639" y="2242613"/>
              <a:ext cx="21048" cy="8783"/>
            </a:xfrm>
            <a:custGeom>
              <a:rect b="b" l="l" r="r" t="t"/>
              <a:pathLst>
                <a:path extrusionOk="0" h="386" w="925">
                  <a:moveTo>
                    <a:pt x="322" y="1"/>
                  </a:moveTo>
                  <a:cubicBezTo>
                    <a:pt x="231" y="1"/>
                    <a:pt x="28" y="29"/>
                    <a:pt x="0" y="147"/>
                  </a:cubicBezTo>
                  <a:cubicBezTo>
                    <a:pt x="0" y="147"/>
                    <a:pt x="0" y="160"/>
                    <a:pt x="8" y="160"/>
                  </a:cubicBezTo>
                  <a:cubicBezTo>
                    <a:pt x="13" y="160"/>
                    <a:pt x="19" y="157"/>
                    <a:pt x="28" y="147"/>
                  </a:cubicBezTo>
                  <a:cubicBezTo>
                    <a:pt x="62" y="110"/>
                    <a:pt x="138" y="95"/>
                    <a:pt x="213" y="95"/>
                  </a:cubicBezTo>
                  <a:cubicBezTo>
                    <a:pt x="264" y="95"/>
                    <a:pt x="313" y="101"/>
                    <a:pt x="350" y="112"/>
                  </a:cubicBezTo>
                  <a:cubicBezTo>
                    <a:pt x="552" y="112"/>
                    <a:pt x="699" y="231"/>
                    <a:pt x="818" y="378"/>
                  </a:cubicBezTo>
                  <a:cubicBezTo>
                    <a:pt x="823" y="383"/>
                    <a:pt x="830" y="386"/>
                    <a:pt x="838" y="386"/>
                  </a:cubicBezTo>
                  <a:cubicBezTo>
                    <a:pt x="873" y="386"/>
                    <a:pt x="925" y="339"/>
                    <a:pt x="902" y="287"/>
                  </a:cubicBezTo>
                  <a:cubicBezTo>
                    <a:pt x="755" y="112"/>
                    <a:pt x="552" y="1"/>
                    <a:pt x="3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79"/>
            <p:cNvSpPr/>
            <p:nvPr/>
          </p:nvSpPr>
          <p:spPr>
            <a:xfrm>
              <a:off x="4747296" y="2240360"/>
              <a:ext cx="11651" cy="12037"/>
            </a:xfrm>
            <a:custGeom>
              <a:rect b="b" l="l" r="r" t="t"/>
              <a:pathLst>
                <a:path extrusionOk="0" h="529" w="512">
                  <a:moveTo>
                    <a:pt x="35" y="1"/>
                  </a:moveTo>
                  <a:cubicBezTo>
                    <a:pt x="14" y="1"/>
                    <a:pt x="1" y="37"/>
                    <a:pt x="23" y="37"/>
                  </a:cubicBezTo>
                  <a:cubicBezTo>
                    <a:pt x="198" y="183"/>
                    <a:pt x="317" y="302"/>
                    <a:pt x="401" y="505"/>
                  </a:cubicBezTo>
                  <a:cubicBezTo>
                    <a:pt x="411" y="521"/>
                    <a:pt x="426" y="528"/>
                    <a:pt x="440" y="528"/>
                  </a:cubicBezTo>
                  <a:cubicBezTo>
                    <a:pt x="475" y="528"/>
                    <a:pt x="512" y="489"/>
                    <a:pt x="492" y="449"/>
                  </a:cubicBezTo>
                  <a:cubicBezTo>
                    <a:pt x="401" y="246"/>
                    <a:pt x="226" y="128"/>
                    <a:pt x="51" y="9"/>
                  </a:cubicBezTo>
                  <a:cubicBezTo>
                    <a:pt x="46" y="3"/>
                    <a:pt x="40"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79"/>
            <p:cNvSpPr/>
            <p:nvPr/>
          </p:nvSpPr>
          <p:spPr>
            <a:xfrm>
              <a:off x="4838293" y="2226912"/>
              <a:ext cx="16952" cy="30446"/>
            </a:xfrm>
            <a:custGeom>
              <a:rect b="b" l="l" r="r" t="t"/>
              <a:pathLst>
                <a:path extrusionOk="0" h="1338" w="745">
                  <a:moveTo>
                    <a:pt x="703" y="1"/>
                  </a:moveTo>
                  <a:cubicBezTo>
                    <a:pt x="688" y="1"/>
                    <a:pt x="672" y="8"/>
                    <a:pt x="660" y="19"/>
                  </a:cubicBezTo>
                  <a:cubicBezTo>
                    <a:pt x="569" y="488"/>
                    <a:pt x="367" y="921"/>
                    <a:pt x="45" y="1271"/>
                  </a:cubicBezTo>
                  <a:cubicBezTo>
                    <a:pt x="1" y="1293"/>
                    <a:pt x="26" y="1337"/>
                    <a:pt x="53" y="1337"/>
                  </a:cubicBezTo>
                  <a:cubicBezTo>
                    <a:pt x="60" y="1337"/>
                    <a:pt x="67" y="1334"/>
                    <a:pt x="73" y="1327"/>
                  </a:cubicBezTo>
                  <a:cubicBezTo>
                    <a:pt x="541" y="1096"/>
                    <a:pt x="660" y="488"/>
                    <a:pt x="744" y="47"/>
                  </a:cubicBezTo>
                  <a:cubicBezTo>
                    <a:pt x="744" y="14"/>
                    <a:pt x="725" y="1"/>
                    <a:pt x="7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79"/>
            <p:cNvSpPr/>
            <p:nvPr/>
          </p:nvSpPr>
          <p:spPr>
            <a:xfrm>
              <a:off x="4913157" y="2260589"/>
              <a:ext cx="17339" cy="32289"/>
            </a:xfrm>
            <a:custGeom>
              <a:rect b="b" l="l" r="r" t="t"/>
              <a:pathLst>
                <a:path extrusionOk="0" h="1419" w="762">
                  <a:moveTo>
                    <a:pt x="730" y="1"/>
                  </a:moveTo>
                  <a:cubicBezTo>
                    <a:pt x="713" y="1"/>
                    <a:pt x="692" y="8"/>
                    <a:pt x="692" y="22"/>
                  </a:cubicBezTo>
                  <a:cubicBezTo>
                    <a:pt x="692" y="315"/>
                    <a:pt x="601" y="581"/>
                    <a:pt x="454" y="812"/>
                  </a:cubicBezTo>
                  <a:cubicBezTo>
                    <a:pt x="342" y="1015"/>
                    <a:pt x="167" y="1161"/>
                    <a:pt x="20" y="1336"/>
                  </a:cubicBezTo>
                  <a:cubicBezTo>
                    <a:pt x="1" y="1376"/>
                    <a:pt x="36" y="1418"/>
                    <a:pt x="69" y="1418"/>
                  </a:cubicBezTo>
                  <a:cubicBezTo>
                    <a:pt x="83" y="1418"/>
                    <a:pt x="96" y="1411"/>
                    <a:pt x="104" y="1392"/>
                  </a:cubicBezTo>
                  <a:cubicBezTo>
                    <a:pt x="314" y="1217"/>
                    <a:pt x="517" y="1043"/>
                    <a:pt x="629" y="812"/>
                  </a:cubicBezTo>
                  <a:cubicBezTo>
                    <a:pt x="748" y="546"/>
                    <a:pt x="748" y="287"/>
                    <a:pt x="748" y="22"/>
                  </a:cubicBezTo>
                  <a:cubicBezTo>
                    <a:pt x="761" y="8"/>
                    <a:pt x="748" y="1"/>
                    <a:pt x="73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79"/>
            <p:cNvSpPr/>
            <p:nvPr/>
          </p:nvSpPr>
          <p:spPr>
            <a:xfrm>
              <a:off x="4917708" y="2276290"/>
              <a:ext cx="16202" cy="20844"/>
            </a:xfrm>
            <a:custGeom>
              <a:rect b="b" l="l" r="r" t="t"/>
              <a:pathLst>
                <a:path extrusionOk="0" h="916" w="712">
                  <a:moveTo>
                    <a:pt x="655" y="1"/>
                  </a:moveTo>
                  <a:cubicBezTo>
                    <a:pt x="636" y="1"/>
                    <a:pt x="617" y="10"/>
                    <a:pt x="603" y="31"/>
                  </a:cubicBezTo>
                  <a:cubicBezTo>
                    <a:pt x="429" y="297"/>
                    <a:pt x="254" y="555"/>
                    <a:pt x="23" y="821"/>
                  </a:cubicBezTo>
                  <a:cubicBezTo>
                    <a:pt x="1" y="866"/>
                    <a:pt x="32" y="915"/>
                    <a:pt x="78" y="915"/>
                  </a:cubicBezTo>
                  <a:cubicBezTo>
                    <a:pt x="89" y="915"/>
                    <a:pt x="101" y="912"/>
                    <a:pt x="114" y="905"/>
                  </a:cubicBezTo>
                  <a:cubicBezTo>
                    <a:pt x="345" y="646"/>
                    <a:pt x="520" y="353"/>
                    <a:pt x="694" y="66"/>
                  </a:cubicBezTo>
                  <a:cubicBezTo>
                    <a:pt x="712" y="26"/>
                    <a:pt x="686" y="1"/>
                    <a:pt x="6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79"/>
            <p:cNvSpPr/>
            <p:nvPr/>
          </p:nvSpPr>
          <p:spPr>
            <a:xfrm>
              <a:off x="4825459" y="2271739"/>
              <a:ext cx="19911" cy="6053"/>
            </a:xfrm>
            <a:custGeom>
              <a:rect b="b" l="l" r="r" t="t"/>
              <a:pathLst>
                <a:path extrusionOk="0" h="266" w="875">
                  <a:moveTo>
                    <a:pt x="56" y="0"/>
                  </a:moveTo>
                  <a:cubicBezTo>
                    <a:pt x="1" y="0"/>
                    <a:pt x="1" y="56"/>
                    <a:pt x="56" y="56"/>
                  </a:cubicBezTo>
                  <a:cubicBezTo>
                    <a:pt x="322" y="119"/>
                    <a:pt x="581" y="119"/>
                    <a:pt x="812" y="266"/>
                  </a:cubicBezTo>
                  <a:cubicBezTo>
                    <a:pt x="847" y="266"/>
                    <a:pt x="875" y="231"/>
                    <a:pt x="847" y="203"/>
                  </a:cubicBezTo>
                  <a:cubicBezTo>
                    <a:pt x="637" y="0"/>
                    <a:pt x="322" y="28"/>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79"/>
            <p:cNvSpPr/>
            <p:nvPr/>
          </p:nvSpPr>
          <p:spPr>
            <a:xfrm>
              <a:off x="4842002" y="2328058"/>
              <a:ext cx="15929" cy="5438"/>
            </a:xfrm>
            <a:custGeom>
              <a:rect b="b" l="l" r="r" t="t"/>
              <a:pathLst>
                <a:path extrusionOk="0" h="239" w="700">
                  <a:moveTo>
                    <a:pt x="120" y="0"/>
                  </a:moveTo>
                  <a:cubicBezTo>
                    <a:pt x="57" y="0"/>
                    <a:pt x="1" y="91"/>
                    <a:pt x="57" y="119"/>
                  </a:cubicBezTo>
                  <a:cubicBezTo>
                    <a:pt x="259" y="203"/>
                    <a:pt x="434" y="238"/>
                    <a:pt x="644" y="238"/>
                  </a:cubicBezTo>
                  <a:cubicBezTo>
                    <a:pt x="700" y="203"/>
                    <a:pt x="700" y="91"/>
                    <a:pt x="644" y="91"/>
                  </a:cubicBezTo>
                  <a:cubicBezTo>
                    <a:pt x="592" y="98"/>
                    <a:pt x="545" y="102"/>
                    <a:pt x="500" y="102"/>
                  </a:cubicBezTo>
                  <a:cubicBezTo>
                    <a:pt x="363" y="102"/>
                    <a:pt x="251" y="69"/>
                    <a:pt x="1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79"/>
            <p:cNvSpPr/>
            <p:nvPr/>
          </p:nvSpPr>
          <p:spPr>
            <a:xfrm>
              <a:off x="4694185" y="2173188"/>
              <a:ext cx="458741" cy="224205"/>
            </a:xfrm>
            <a:custGeom>
              <a:rect b="b" l="l" r="r" t="t"/>
              <a:pathLst>
                <a:path extrusionOk="0" h="9853" w="20160">
                  <a:moveTo>
                    <a:pt x="1833" y="1800"/>
                  </a:moveTo>
                  <a:cubicBezTo>
                    <a:pt x="2071" y="1800"/>
                    <a:pt x="1861" y="2087"/>
                    <a:pt x="1777" y="2205"/>
                  </a:cubicBezTo>
                  <a:cubicBezTo>
                    <a:pt x="1686" y="2324"/>
                    <a:pt x="1630" y="2464"/>
                    <a:pt x="1574" y="2611"/>
                  </a:cubicBezTo>
                  <a:cubicBezTo>
                    <a:pt x="1455" y="2877"/>
                    <a:pt x="1336" y="3429"/>
                    <a:pt x="987" y="3429"/>
                  </a:cubicBezTo>
                  <a:cubicBezTo>
                    <a:pt x="894" y="3429"/>
                    <a:pt x="797" y="3417"/>
                    <a:pt x="700" y="3417"/>
                  </a:cubicBezTo>
                  <a:cubicBezTo>
                    <a:pt x="651" y="3417"/>
                    <a:pt x="602" y="3420"/>
                    <a:pt x="553" y="3429"/>
                  </a:cubicBezTo>
                  <a:cubicBezTo>
                    <a:pt x="462" y="3457"/>
                    <a:pt x="350" y="3485"/>
                    <a:pt x="260" y="3513"/>
                  </a:cubicBezTo>
                  <a:cubicBezTo>
                    <a:pt x="378" y="3135"/>
                    <a:pt x="553" y="2758"/>
                    <a:pt x="812" y="2499"/>
                  </a:cubicBezTo>
                  <a:cubicBezTo>
                    <a:pt x="931" y="2380"/>
                    <a:pt x="1050" y="2233"/>
                    <a:pt x="1197" y="2115"/>
                  </a:cubicBezTo>
                  <a:cubicBezTo>
                    <a:pt x="1280" y="2059"/>
                    <a:pt x="1336" y="2031"/>
                    <a:pt x="1427" y="1975"/>
                  </a:cubicBezTo>
                  <a:cubicBezTo>
                    <a:pt x="1511" y="1912"/>
                    <a:pt x="1749" y="1800"/>
                    <a:pt x="1833" y="1800"/>
                  </a:cubicBezTo>
                  <a:close/>
                  <a:moveTo>
                    <a:pt x="931" y="3898"/>
                  </a:moveTo>
                  <a:cubicBezTo>
                    <a:pt x="959" y="3926"/>
                    <a:pt x="987" y="3926"/>
                    <a:pt x="1050" y="3926"/>
                  </a:cubicBezTo>
                  <a:lnTo>
                    <a:pt x="1106" y="3926"/>
                  </a:lnTo>
                  <a:cubicBezTo>
                    <a:pt x="1162" y="3954"/>
                    <a:pt x="1197" y="3954"/>
                    <a:pt x="1252" y="3954"/>
                  </a:cubicBezTo>
                  <a:cubicBezTo>
                    <a:pt x="1269" y="3962"/>
                    <a:pt x="1286" y="3965"/>
                    <a:pt x="1302" y="3965"/>
                  </a:cubicBezTo>
                  <a:cubicBezTo>
                    <a:pt x="1342" y="3965"/>
                    <a:pt x="1380" y="3945"/>
                    <a:pt x="1399" y="3926"/>
                  </a:cubicBezTo>
                  <a:lnTo>
                    <a:pt x="1427" y="3926"/>
                  </a:lnTo>
                  <a:cubicBezTo>
                    <a:pt x="1399" y="4037"/>
                    <a:pt x="1371" y="4156"/>
                    <a:pt x="1336" y="4275"/>
                  </a:cubicBezTo>
                  <a:lnTo>
                    <a:pt x="1336" y="4331"/>
                  </a:lnTo>
                  <a:cubicBezTo>
                    <a:pt x="1308" y="4303"/>
                    <a:pt x="1308" y="4303"/>
                    <a:pt x="1280" y="4303"/>
                  </a:cubicBezTo>
                  <a:lnTo>
                    <a:pt x="1280" y="4275"/>
                  </a:lnTo>
                  <a:cubicBezTo>
                    <a:pt x="1280" y="4275"/>
                    <a:pt x="1252" y="4275"/>
                    <a:pt x="1252" y="4247"/>
                  </a:cubicBezTo>
                  <a:cubicBezTo>
                    <a:pt x="1224" y="4247"/>
                    <a:pt x="1197" y="4212"/>
                    <a:pt x="1162" y="4184"/>
                  </a:cubicBezTo>
                  <a:lnTo>
                    <a:pt x="1134" y="4156"/>
                  </a:lnTo>
                  <a:cubicBezTo>
                    <a:pt x="1106" y="4128"/>
                    <a:pt x="1078" y="4100"/>
                    <a:pt x="1078" y="4100"/>
                  </a:cubicBezTo>
                  <a:cubicBezTo>
                    <a:pt x="1050" y="4072"/>
                    <a:pt x="987" y="4037"/>
                    <a:pt x="959" y="3982"/>
                  </a:cubicBezTo>
                  <a:cubicBezTo>
                    <a:pt x="959" y="3982"/>
                    <a:pt x="931" y="3954"/>
                    <a:pt x="931" y="3926"/>
                  </a:cubicBezTo>
                  <a:lnTo>
                    <a:pt x="931" y="3898"/>
                  </a:lnTo>
                  <a:close/>
                  <a:moveTo>
                    <a:pt x="1858" y="3474"/>
                  </a:moveTo>
                  <a:cubicBezTo>
                    <a:pt x="1939" y="3474"/>
                    <a:pt x="2018" y="3524"/>
                    <a:pt x="2071" y="3576"/>
                  </a:cubicBezTo>
                  <a:cubicBezTo>
                    <a:pt x="2301" y="3779"/>
                    <a:pt x="2329" y="4010"/>
                    <a:pt x="2127" y="4212"/>
                  </a:cubicBezTo>
                  <a:cubicBezTo>
                    <a:pt x="2008" y="4331"/>
                    <a:pt x="1861" y="4422"/>
                    <a:pt x="1749" y="4534"/>
                  </a:cubicBezTo>
                  <a:cubicBezTo>
                    <a:pt x="1658" y="4625"/>
                    <a:pt x="1546" y="4772"/>
                    <a:pt x="1455" y="4856"/>
                  </a:cubicBezTo>
                  <a:cubicBezTo>
                    <a:pt x="1427" y="4653"/>
                    <a:pt x="1455" y="4387"/>
                    <a:pt x="1483" y="4212"/>
                  </a:cubicBezTo>
                  <a:cubicBezTo>
                    <a:pt x="1511" y="4072"/>
                    <a:pt x="1546" y="3954"/>
                    <a:pt x="1574" y="3807"/>
                  </a:cubicBezTo>
                  <a:cubicBezTo>
                    <a:pt x="1574" y="3807"/>
                    <a:pt x="1602" y="3807"/>
                    <a:pt x="1602" y="3779"/>
                  </a:cubicBezTo>
                  <a:cubicBezTo>
                    <a:pt x="1630" y="3723"/>
                    <a:pt x="1630" y="3604"/>
                    <a:pt x="1686" y="3576"/>
                  </a:cubicBezTo>
                  <a:cubicBezTo>
                    <a:pt x="1737" y="3501"/>
                    <a:pt x="1797" y="3474"/>
                    <a:pt x="1858" y="3474"/>
                  </a:cubicBezTo>
                  <a:close/>
                  <a:moveTo>
                    <a:pt x="12524" y="9023"/>
                  </a:moveTo>
                  <a:cubicBezTo>
                    <a:pt x="12559" y="9051"/>
                    <a:pt x="12559" y="9079"/>
                    <a:pt x="12559" y="9107"/>
                  </a:cubicBezTo>
                  <a:cubicBezTo>
                    <a:pt x="12587" y="9170"/>
                    <a:pt x="12587" y="9226"/>
                    <a:pt x="12615" y="9282"/>
                  </a:cubicBezTo>
                  <a:cubicBezTo>
                    <a:pt x="12556" y="9268"/>
                    <a:pt x="12489" y="9268"/>
                    <a:pt x="12420" y="9268"/>
                  </a:cubicBezTo>
                  <a:cubicBezTo>
                    <a:pt x="12351" y="9268"/>
                    <a:pt x="12279" y="9268"/>
                    <a:pt x="12210" y="9254"/>
                  </a:cubicBezTo>
                  <a:cubicBezTo>
                    <a:pt x="12293" y="9170"/>
                    <a:pt x="12440" y="9107"/>
                    <a:pt x="12496" y="9051"/>
                  </a:cubicBezTo>
                  <a:cubicBezTo>
                    <a:pt x="12496" y="9023"/>
                    <a:pt x="12524" y="9023"/>
                    <a:pt x="12524" y="9023"/>
                  </a:cubicBezTo>
                  <a:close/>
                  <a:moveTo>
                    <a:pt x="13084" y="6576"/>
                  </a:moveTo>
                  <a:cubicBezTo>
                    <a:pt x="13084" y="6576"/>
                    <a:pt x="13112" y="6576"/>
                    <a:pt x="13139" y="6604"/>
                  </a:cubicBezTo>
                  <a:cubicBezTo>
                    <a:pt x="13112" y="6604"/>
                    <a:pt x="13139" y="6632"/>
                    <a:pt x="13139" y="6660"/>
                  </a:cubicBezTo>
                  <a:cubicBezTo>
                    <a:pt x="13223" y="6778"/>
                    <a:pt x="13314" y="6925"/>
                    <a:pt x="13398" y="7044"/>
                  </a:cubicBezTo>
                  <a:cubicBezTo>
                    <a:pt x="13489" y="7219"/>
                    <a:pt x="13545" y="7394"/>
                    <a:pt x="13636" y="7534"/>
                  </a:cubicBezTo>
                  <a:cubicBezTo>
                    <a:pt x="13692" y="7708"/>
                    <a:pt x="13783" y="7855"/>
                    <a:pt x="13839" y="8030"/>
                  </a:cubicBezTo>
                  <a:cubicBezTo>
                    <a:pt x="13895" y="8121"/>
                    <a:pt x="13958" y="8233"/>
                    <a:pt x="13958" y="8352"/>
                  </a:cubicBezTo>
                  <a:cubicBezTo>
                    <a:pt x="13923" y="8471"/>
                    <a:pt x="13895" y="8527"/>
                    <a:pt x="13811" y="8645"/>
                  </a:cubicBezTo>
                  <a:cubicBezTo>
                    <a:pt x="13748" y="8757"/>
                    <a:pt x="13664" y="8876"/>
                    <a:pt x="13608" y="8995"/>
                  </a:cubicBezTo>
                  <a:cubicBezTo>
                    <a:pt x="13573" y="9051"/>
                    <a:pt x="13545" y="9142"/>
                    <a:pt x="13489" y="9198"/>
                  </a:cubicBezTo>
                  <a:cubicBezTo>
                    <a:pt x="13454" y="9273"/>
                    <a:pt x="13416" y="9287"/>
                    <a:pt x="13356" y="9287"/>
                  </a:cubicBezTo>
                  <a:cubicBezTo>
                    <a:pt x="13321" y="9287"/>
                    <a:pt x="13278" y="9282"/>
                    <a:pt x="13223" y="9282"/>
                  </a:cubicBezTo>
                  <a:lnTo>
                    <a:pt x="12790" y="9282"/>
                  </a:lnTo>
                  <a:cubicBezTo>
                    <a:pt x="12790" y="9198"/>
                    <a:pt x="12734" y="9079"/>
                    <a:pt x="12671" y="9023"/>
                  </a:cubicBezTo>
                  <a:cubicBezTo>
                    <a:pt x="12643" y="8995"/>
                    <a:pt x="12643" y="8967"/>
                    <a:pt x="12587" y="8932"/>
                  </a:cubicBezTo>
                  <a:cubicBezTo>
                    <a:pt x="12615" y="8904"/>
                    <a:pt x="12643" y="8876"/>
                    <a:pt x="12643" y="8848"/>
                  </a:cubicBezTo>
                  <a:cubicBezTo>
                    <a:pt x="12762" y="8673"/>
                    <a:pt x="12762" y="8408"/>
                    <a:pt x="12699" y="8205"/>
                  </a:cubicBezTo>
                  <a:cubicBezTo>
                    <a:pt x="12615" y="7974"/>
                    <a:pt x="12440" y="7771"/>
                    <a:pt x="12293" y="7506"/>
                  </a:cubicBezTo>
                  <a:cubicBezTo>
                    <a:pt x="12265" y="7450"/>
                    <a:pt x="12091" y="7128"/>
                    <a:pt x="12119" y="7044"/>
                  </a:cubicBezTo>
                  <a:cubicBezTo>
                    <a:pt x="12147" y="6981"/>
                    <a:pt x="13112" y="6604"/>
                    <a:pt x="13084" y="6576"/>
                  </a:cubicBezTo>
                  <a:close/>
                  <a:moveTo>
                    <a:pt x="14566" y="9142"/>
                  </a:moveTo>
                  <a:cubicBezTo>
                    <a:pt x="14566" y="9170"/>
                    <a:pt x="14594" y="9198"/>
                    <a:pt x="14594" y="9226"/>
                  </a:cubicBezTo>
                  <a:lnTo>
                    <a:pt x="14594" y="9373"/>
                  </a:lnTo>
                  <a:lnTo>
                    <a:pt x="14272" y="9373"/>
                  </a:lnTo>
                  <a:cubicBezTo>
                    <a:pt x="14272" y="9345"/>
                    <a:pt x="14538" y="9170"/>
                    <a:pt x="14566" y="9142"/>
                  </a:cubicBezTo>
                  <a:close/>
                  <a:moveTo>
                    <a:pt x="7895" y="9226"/>
                  </a:moveTo>
                  <a:cubicBezTo>
                    <a:pt x="7895" y="9226"/>
                    <a:pt x="7895" y="9254"/>
                    <a:pt x="7923" y="9254"/>
                  </a:cubicBezTo>
                  <a:cubicBezTo>
                    <a:pt x="7951" y="9317"/>
                    <a:pt x="7979" y="9373"/>
                    <a:pt x="8014" y="9457"/>
                  </a:cubicBezTo>
                  <a:lnTo>
                    <a:pt x="7839" y="9457"/>
                  </a:lnTo>
                  <a:cubicBezTo>
                    <a:pt x="7867" y="9457"/>
                    <a:pt x="7748" y="9457"/>
                    <a:pt x="7692" y="9429"/>
                  </a:cubicBezTo>
                  <a:cubicBezTo>
                    <a:pt x="7720" y="9429"/>
                    <a:pt x="7748" y="9401"/>
                    <a:pt x="7748" y="9401"/>
                  </a:cubicBezTo>
                  <a:cubicBezTo>
                    <a:pt x="7776" y="9345"/>
                    <a:pt x="7839" y="9282"/>
                    <a:pt x="7895" y="9226"/>
                  </a:cubicBezTo>
                  <a:close/>
                  <a:moveTo>
                    <a:pt x="8042" y="6632"/>
                  </a:moveTo>
                  <a:cubicBezTo>
                    <a:pt x="8126" y="6834"/>
                    <a:pt x="8364" y="6953"/>
                    <a:pt x="8539" y="6981"/>
                  </a:cubicBezTo>
                  <a:cubicBezTo>
                    <a:pt x="8622" y="7009"/>
                    <a:pt x="8678" y="7009"/>
                    <a:pt x="8741" y="7009"/>
                  </a:cubicBezTo>
                  <a:cubicBezTo>
                    <a:pt x="8769" y="7100"/>
                    <a:pt x="8797" y="7156"/>
                    <a:pt x="8825" y="7247"/>
                  </a:cubicBezTo>
                  <a:cubicBezTo>
                    <a:pt x="8853" y="7359"/>
                    <a:pt x="8853" y="7506"/>
                    <a:pt x="8888" y="7625"/>
                  </a:cubicBezTo>
                  <a:cubicBezTo>
                    <a:pt x="8916" y="7918"/>
                    <a:pt x="8972" y="8205"/>
                    <a:pt x="8972" y="8499"/>
                  </a:cubicBezTo>
                  <a:cubicBezTo>
                    <a:pt x="9000" y="8645"/>
                    <a:pt x="9000" y="8820"/>
                    <a:pt x="9000" y="8967"/>
                  </a:cubicBezTo>
                  <a:cubicBezTo>
                    <a:pt x="9000" y="9051"/>
                    <a:pt x="9028" y="9317"/>
                    <a:pt x="8944" y="9373"/>
                  </a:cubicBezTo>
                  <a:cubicBezTo>
                    <a:pt x="8930" y="9401"/>
                    <a:pt x="8864" y="9408"/>
                    <a:pt x="8794" y="9408"/>
                  </a:cubicBezTo>
                  <a:cubicBezTo>
                    <a:pt x="8724" y="9408"/>
                    <a:pt x="8650" y="9401"/>
                    <a:pt x="8622" y="9401"/>
                  </a:cubicBezTo>
                  <a:cubicBezTo>
                    <a:pt x="8476" y="9429"/>
                    <a:pt x="8329" y="9457"/>
                    <a:pt x="8189" y="9457"/>
                  </a:cubicBezTo>
                  <a:lnTo>
                    <a:pt x="8154" y="9457"/>
                  </a:lnTo>
                  <a:cubicBezTo>
                    <a:pt x="8189" y="9317"/>
                    <a:pt x="8098" y="9226"/>
                    <a:pt x="7979" y="9170"/>
                  </a:cubicBezTo>
                  <a:cubicBezTo>
                    <a:pt x="7979" y="9142"/>
                    <a:pt x="7951" y="9142"/>
                    <a:pt x="7951" y="9142"/>
                  </a:cubicBezTo>
                  <a:cubicBezTo>
                    <a:pt x="7951" y="9107"/>
                    <a:pt x="7979" y="9079"/>
                    <a:pt x="8014" y="9079"/>
                  </a:cubicBezTo>
                  <a:cubicBezTo>
                    <a:pt x="8070" y="8995"/>
                    <a:pt x="8126" y="8904"/>
                    <a:pt x="8154" y="8792"/>
                  </a:cubicBezTo>
                  <a:cubicBezTo>
                    <a:pt x="8189" y="8555"/>
                    <a:pt x="8154" y="8380"/>
                    <a:pt x="8070" y="8177"/>
                  </a:cubicBezTo>
                  <a:cubicBezTo>
                    <a:pt x="7951" y="7974"/>
                    <a:pt x="7867" y="7743"/>
                    <a:pt x="7748" y="7534"/>
                  </a:cubicBezTo>
                  <a:cubicBezTo>
                    <a:pt x="7776" y="7506"/>
                    <a:pt x="7839" y="7450"/>
                    <a:pt x="7867" y="7394"/>
                  </a:cubicBezTo>
                  <a:cubicBezTo>
                    <a:pt x="7951" y="7156"/>
                    <a:pt x="7951" y="6897"/>
                    <a:pt x="8042" y="6660"/>
                  </a:cubicBezTo>
                  <a:lnTo>
                    <a:pt x="8042" y="6632"/>
                  </a:lnTo>
                  <a:close/>
                  <a:moveTo>
                    <a:pt x="5126" y="9254"/>
                  </a:moveTo>
                  <a:cubicBezTo>
                    <a:pt x="5182" y="9282"/>
                    <a:pt x="5217" y="9317"/>
                    <a:pt x="5217" y="9345"/>
                  </a:cubicBezTo>
                  <a:cubicBezTo>
                    <a:pt x="5245" y="9345"/>
                    <a:pt x="5245" y="9373"/>
                    <a:pt x="5245" y="9401"/>
                  </a:cubicBezTo>
                  <a:cubicBezTo>
                    <a:pt x="5217" y="9429"/>
                    <a:pt x="5217" y="9457"/>
                    <a:pt x="5182" y="9492"/>
                  </a:cubicBezTo>
                  <a:cubicBezTo>
                    <a:pt x="5154" y="9519"/>
                    <a:pt x="5126" y="9575"/>
                    <a:pt x="5098" y="9603"/>
                  </a:cubicBezTo>
                  <a:lnTo>
                    <a:pt x="5070" y="9603"/>
                  </a:lnTo>
                  <a:cubicBezTo>
                    <a:pt x="5042" y="9603"/>
                    <a:pt x="4951" y="9575"/>
                    <a:pt x="4923" y="9547"/>
                  </a:cubicBezTo>
                  <a:cubicBezTo>
                    <a:pt x="4923" y="9547"/>
                    <a:pt x="4951" y="9519"/>
                    <a:pt x="4951" y="9492"/>
                  </a:cubicBezTo>
                  <a:cubicBezTo>
                    <a:pt x="5007" y="9401"/>
                    <a:pt x="5070" y="9317"/>
                    <a:pt x="5126" y="9254"/>
                  </a:cubicBezTo>
                  <a:close/>
                  <a:moveTo>
                    <a:pt x="5357" y="9492"/>
                  </a:moveTo>
                  <a:cubicBezTo>
                    <a:pt x="5392" y="9492"/>
                    <a:pt x="5448" y="9519"/>
                    <a:pt x="5476" y="9519"/>
                  </a:cubicBezTo>
                  <a:cubicBezTo>
                    <a:pt x="5504" y="9547"/>
                    <a:pt x="5504" y="9603"/>
                    <a:pt x="5532" y="9631"/>
                  </a:cubicBezTo>
                  <a:lnTo>
                    <a:pt x="5273" y="9631"/>
                  </a:lnTo>
                  <a:cubicBezTo>
                    <a:pt x="5301" y="9603"/>
                    <a:pt x="5301" y="9575"/>
                    <a:pt x="5329" y="9547"/>
                  </a:cubicBezTo>
                  <a:cubicBezTo>
                    <a:pt x="5329" y="9519"/>
                    <a:pt x="5357" y="9492"/>
                    <a:pt x="5357" y="9492"/>
                  </a:cubicBezTo>
                  <a:close/>
                  <a:moveTo>
                    <a:pt x="5489" y="132"/>
                  </a:moveTo>
                  <a:cubicBezTo>
                    <a:pt x="5761" y="132"/>
                    <a:pt x="5939" y="300"/>
                    <a:pt x="6175" y="485"/>
                  </a:cubicBezTo>
                  <a:cubicBezTo>
                    <a:pt x="6378" y="660"/>
                    <a:pt x="6553" y="807"/>
                    <a:pt x="6818" y="891"/>
                  </a:cubicBezTo>
                  <a:cubicBezTo>
                    <a:pt x="6993" y="954"/>
                    <a:pt x="7140" y="982"/>
                    <a:pt x="7280" y="1038"/>
                  </a:cubicBezTo>
                  <a:cubicBezTo>
                    <a:pt x="7399" y="1101"/>
                    <a:pt x="7518" y="1185"/>
                    <a:pt x="7630" y="1241"/>
                  </a:cubicBezTo>
                  <a:cubicBezTo>
                    <a:pt x="7839" y="1359"/>
                    <a:pt x="8070" y="1387"/>
                    <a:pt x="8301" y="1415"/>
                  </a:cubicBezTo>
                  <a:cubicBezTo>
                    <a:pt x="8329" y="1450"/>
                    <a:pt x="8392" y="1450"/>
                    <a:pt x="8420" y="1450"/>
                  </a:cubicBezTo>
                  <a:cubicBezTo>
                    <a:pt x="8521" y="1483"/>
                    <a:pt x="8632" y="1495"/>
                    <a:pt x="8746" y="1495"/>
                  </a:cubicBezTo>
                  <a:cubicBezTo>
                    <a:pt x="8922" y="1495"/>
                    <a:pt x="9104" y="1467"/>
                    <a:pt x="9266" y="1450"/>
                  </a:cubicBezTo>
                  <a:cubicBezTo>
                    <a:pt x="9552" y="1387"/>
                    <a:pt x="9846" y="1303"/>
                    <a:pt x="10168" y="1303"/>
                  </a:cubicBezTo>
                  <a:cubicBezTo>
                    <a:pt x="10489" y="1303"/>
                    <a:pt x="10811" y="1387"/>
                    <a:pt x="11126" y="1415"/>
                  </a:cubicBezTo>
                  <a:cubicBezTo>
                    <a:pt x="11169" y="1420"/>
                    <a:pt x="11212" y="1423"/>
                    <a:pt x="11254" y="1423"/>
                  </a:cubicBezTo>
                  <a:cubicBezTo>
                    <a:pt x="11498" y="1423"/>
                    <a:pt x="11727" y="1342"/>
                    <a:pt x="11972" y="1241"/>
                  </a:cubicBezTo>
                  <a:cubicBezTo>
                    <a:pt x="12293" y="1129"/>
                    <a:pt x="12587" y="1010"/>
                    <a:pt x="12937" y="926"/>
                  </a:cubicBezTo>
                  <a:cubicBezTo>
                    <a:pt x="13138" y="886"/>
                    <a:pt x="13326" y="861"/>
                    <a:pt x="13517" y="861"/>
                  </a:cubicBezTo>
                  <a:cubicBezTo>
                    <a:pt x="13631" y="861"/>
                    <a:pt x="13746" y="870"/>
                    <a:pt x="13867" y="891"/>
                  </a:cubicBezTo>
                  <a:cubicBezTo>
                    <a:pt x="14160" y="954"/>
                    <a:pt x="14447" y="1066"/>
                    <a:pt x="14741" y="1157"/>
                  </a:cubicBezTo>
                  <a:cubicBezTo>
                    <a:pt x="15006" y="1275"/>
                    <a:pt x="15237" y="1359"/>
                    <a:pt x="15496" y="1450"/>
                  </a:cubicBezTo>
                  <a:cubicBezTo>
                    <a:pt x="15818" y="1562"/>
                    <a:pt x="16111" y="1590"/>
                    <a:pt x="16370" y="1800"/>
                  </a:cubicBezTo>
                  <a:cubicBezTo>
                    <a:pt x="16894" y="2150"/>
                    <a:pt x="17363" y="2555"/>
                    <a:pt x="17887" y="2877"/>
                  </a:cubicBezTo>
                  <a:cubicBezTo>
                    <a:pt x="18412" y="3226"/>
                    <a:pt x="18964" y="3576"/>
                    <a:pt x="19433" y="3954"/>
                  </a:cubicBezTo>
                  <a:cubicBezTo>
                    <a:pt x="19551" y="4037"/>
                    <a:pt x="19635" y="4128"/>
                    <a:pt x="19726" y="4247"/>
                  </a:cubicBezTo>
                  <a:cubicBezTo>
                    <a:pt x="19782" y="4303"/>
                    <a:pt x="19985" y="4478"/>
                    <a:pt x="19985" y="4562"/>
                  </a:cubicBezTo>
                  <a:cubicBezTo>
                    <a:pt x="19985" y="4626"/>
                    <a:pt x="19938" y="4648"/>
                    <a:pt x="19874" y="4648"/>
                  </a:cubicBezTo>
                  <a:cubicBezTo>
                    <a:pt x="19764" y="4648"/>
                    <a:pt x="19605" y="4584"/>
                    <a:pt x="19551" y="4562"/>
                  </a:cubicBezTo>
                  <a:cubicBezTo>
                    <a:pt x="19405" y="4506"/>
                    <a:pt x="19230" y="4478"/>
                    <a:pt x="19055" y="4422"/>
                  </a:cubicBezTo>
                  <a:cubicBezTo>
                    <a:pt x="18761" y="4359"/>
                    <a:pt x="18440" y="4331"/>
                    <a:pt x="18118" y="4331"/>
                  </a:cubicBezTo>
                  <a:cubicBezTo>
                    <a:pt x="17768" y="4331"/>
                    <a:pt x="17391" y="4422"/>
                    <a:pt x="17041" y="4422"/>
                  </a:cubicBezTo>
                  <a:cubicBezTo>
                    <a:pt x="16720" y="4422"/>
                    <a:pt x="16433" y="4450"/>
                    <a:pt x="16111" y="4597"/>
                  </a:cubicBezTo>
                  <a:cubicBezTo>
                    <a:pt x="15936" y="4653"/>
                    <a:pt x="15790" y="4772"/>
                    <a:pt x="15615" y="4856"/>
                  </a:cubicBezTo>
                  <a:cubicBezTo>
                    <a:pt x="15496" y="4912"/>
                    <a:pt x="15321" y="5002"/>
                    <a:pt x="15146" y="5002"/>
                  </a:cubicBezTo>
                  <a:cubicBezTo>
                    <a:pt x="15118" y="4912"/>
                    <a:pt x="15034" y="4828"/>
                    <a:pt x="14971" y="4772"/>
                  </a:cubicBezTo>
                  <a:cubicBezTo>
                    <a:pt x="14769" y="4478"/>
                    <a:pt x="14566" y="4247"/>
                    <a:pt x="14419" y="3898"/>
                  </a:cubicBezTo>
                  <a:lnTo>
                    <a:pt x="14419" y="3898"/>
                  </a:lnTo>
                  <a:cubicBezTo>
                    <a:pt x="14452" y="3905"/>
                    <a:pt x="14489" y="3909"/>
                    <a:pt x="14529" y="3909"/>
                  </a:cubicBezTo>
                  <a:cubicBezTo>
                    <a:pt x="14783" y="3909"/>
                    <a:pt x="15159" y="3775"/>
                    <a:pt x="15237" y="3751"/>
                  </a:cubicBezTo>
                  <a:cubicBezTo>
                    <a:pt x="15531" y="3660"/>
                    <a:pt x="15846" y="3576"/>
                    <a:pt x="16139" y="3548"/>
                  </a:cubicBezTo>
                  <a:cubicBezTo>
                    <a:pt x="16194" y="3542"/>
                    <a:pt x="16249" y="3540"/>
                    <a:pt x="16303" y="3540"/>
                  </a:cubicBezTo>
                  <a:cubicBezTo>
                    <a:pt x="16490" y="3540"/>
                    <a:pt x="16675" y="3567"/>
                    <a:pt x="16851" y="3567"/>
                  </a:cubicBezTo>
                  <a:cubicBezTo>
                    <a:pt x="16925" y="3567"/>
                    <a:pt x="16998" y="3562"/>
                    <a:pt x="17069" y="3548"/>
                  </a:cubicBezTo>
                  <a:cubicBezTo>
                    <a:pt x="17160" y="3548"/>
                    <a:pt x="17160" y="3457"/>
                    <a:pt x="17069" y="3457"/>
                  </a:cubicBezTo>
                  <a:cubicBezTo>
                    <a:pt x="16824" y="3429"/>
                    <a:pt x="16585" y="3408"/>
                    <a:pt x="16345" y="3408"/>
                  </a:cubicBezTo>
                  <a:cubicBezTo>
                    <a:pt x="16104" y="3408"/>
                    <a:pt x="15863" y="3429"/>
                    <a:pt x="15615" y="3485"/>
                  </a:cubicBezTo>
                  <a:cubicBezTo>
                    <a:pt x="15412" y="3513"/>
                    <a:pt x="15209" y="3604"/>
                    <a:pt x="15006" y="3660"/>
                  </a:cubicBezTo>
                  <a:cubicBezTo>
                    <a:pt x="14928" y="3684"/>
                    <a:pt x="14636" y="3818"/>
                    <a:pt x="14463" y="3818"/>
                  </a:cubicBezTo>
                  <a:cubicBezTo>
                    <a:pt x="14435" y="3818"/>
                    <a:pt x="14411" y="3814"/>
                    <a:pt x="14391" y="3807"/>
                  </a:cubicBezTo>
                  <a:lnTo>
                    <a:pt x="14391" y="3779"/>
                  </a:lnTo>
                  <a:cubicBezTo>
                    <a:pt x="14307" y="3485"/>
                    <a:pt x="14160" y="3373"/>
                    <a:pt x="13986" y="3135"/>
                  </a:cubicBezTo>
                  <a:cubicBezTo>
                    <a:pt x="13839" y="2961"/>
                    <a:pt x="13811" y="2786"/>
                    <a:pt x="13573" y="2674"/>
                  </a:cubicBezTo>
                  <a:cubicBezTo>
                    <a:pt x="13314" y="2555"/>
                    <a:pt x="13112" y="2527"/>
                    <a:pt x="12846" y="2464"/>
                  </a:cubicBezTo>
                  <a:cubicBezTo>
                    <a:pt x="12818" y="2464"/>
                    <a:pt x="12818" y="2499"/>
                    <a:pt x="12818" y="2499"/>
                  </a:cubicBezTo>
                  <a:cubicBezTo>
                    <a:pt x="13084" y="2527"/>
                    <a:pt x="13370" y="2702"/>
                    <a:pt x="13608" y="2849"/>
                  </a:cubicBezTo>
                  <a:cubicBezTo>
                    <a:pt x="13636" y="2849"/>
                    <a:pt x="13664" y="2877"/>
                    <a:pt x="13664" y="2905"/>
                  </a:cubicBezTo>
                  <a:cubicBezTo>
                    <a:pt x="13517" y="2814"/>
                    <a:pt x="13342" y="2758"/>
                    <a:pt x="13139" y="2702"/>
                  </a:cubicBezTo>
                  <a:cubicBezTo>
                    <a:pt x="13084" y="2702"/>
                    <a:pt x="13049" y="2786"/>
                    <a:pt x="13112" y="2814"/>
                  </a:cubicBezTo>
                  <a:cubicBezTo>
                    <a:pt x="13398" y="2933"/>
                    <a:pt x="13636" y="3024"/>
                    <a:pt x="13867" y="3254"/>
                  </a:cubicBezTo>
                  <a:cubicBezTo>
                    <a:pt x="14097" y="3457"/>
                    <a:pt x="14160" y="3688"/>
                    <a:pt x="14244" y="4010"/>
                  </a:cubicBezTo>
                  <a:cubicBezTo>
                    <a:pt x="14419" y="4506"/>
                    <a:pt x="14832" y="4856"/>
                    <a:pt x="15090" y="5324"/>
                  </a:cubicBezTo>
                  <a:cubicBezTo>
                    <a:pt x="15356" y="5758"/>
                    <a:pt x="15321" y="6345"/>
                    <a:pt x="15440" y="6834"/>
                  </a:cubicBezTo>
                  <a:cubicBezTo>
                    <a:pt x="15531" y="7394"/>
                    <a:pt x="15762" y="7946"/>
                    <a:pt x="15880" y="8527"/>
                  </a:cubicBezTo>
                  <a:cubicBezTo>
                    <a:pt x="15908" y="8673"/>
                    <a:pt x="15936" y="8848"/>
                    <a:pt x="15936" y="8995"/>
                  </a:cubicBezTo>
                  <a:cubicBezTo>
                    <a:pt x="15936" y="9051"/>
                    <a:pt x="15936" y="9282"/>
                    <a:pt x="15908" y="9317"/>
                  </a:cubicBezTo>
                  <a:cubicBezTo>
                    <a:pt x="15908" y="9345"/>
                    <a:pt x="15587" y="9345"/>
                    <a:pt x="15559" y="9345"/>
                  </a:cubicBezTo>
                  <a:cubicBezTo>
                    <a:pt x="15384" y="9345"/>
                    <a:pt x="15237" y="9345"/>
                    <a:pt x="15090" y="9373"/>
                  </a:cubicBezTo>
                  <a:lnTo>
                    <a:pt x="14769" y="9373"/>
                  </a:lnTo>
                  <a:cubicBezTo>
                    <a:pt x="14769" y="9282"/>
                    <a:pt x="14741" y="9226"/>
                    <a:pt x="14685" y="9170"/>
                  </a:cubicBezTo>
                  <a:cubicBezTo>
                    <a:pt x="14685" y="9142"/>
                    <a:pt x="14657" y="9107"/>
                    <a:pt x="14622" y="9079"/>
                  </a:cubicBezTo>
                  <a:cubicBezTo>
                    <a:pt x="14741" y="8995"/>
                    <a:pt x="14860" y="8876"/>
                    <a:pt x="14860" y="8729"/>
                  </a:cubicBezTo>
                  <a:cubicBezTo>
                    <a:pt x="14832" y="8617"/>
                    <a:pt x="14797" y="8527"/>
                    <a:pt x="14769" y="8443"/>
                  </a:cubicBezTo>
                  <a:cubicBezTo>
                    <a:pt x="14741" y="8324"/>
                    <a:pt x="14713" y="8177"/>
                    <a:pt x="14685" y="8058"/>
                  </a:cubicBezTo>
                  <a:cubicBezTo>
                    <a:pt x="14657" y="7855"/>
                    <a:pt x="14594" y="7653"/>
                    <a:pt x="14447" y="7506"/>
                  </a:cubicBezTo>
                  <a:cubicBezTo>
                    <a:pt x="14307" y="7303"/>
                    <a:pt x="14097" y="7128"/>
                    <a:pt x="13958" y="6925"/>
                  </a:cubicBezTo>
                  <a:cubicBezTo>
                    <a:pt x="13839" y="6723"/>
                    <a:pt x="13692" y="6660"/>
                    <a:pt x="13489" y="6576"/>
                  </a:cubicBezTo>
                  <a:cubicBezTo>
                    <a:pt x="13195" y="6401"/>
                    <a:pt x="12965" y="6198"/>
                    <a:pt x="12699" y="5995"/>
                  </a:cubicBezTo>
                  <a:cubicBezTo>
                    <a:pt x="12210" y="5555"/>
                    <a:pt x="11888" y="4946"/>
                    <a:pt x="11650" y="4331"/>
                  </a:cubicBezTo>
                  <a:cubicBezTo>
                    <a:pt x="11650" y="4317"/>
                    <a:pt x="11636" y="4310"/>
                    <a:pt x="11626" y="4310"/>
                  </a:cubicBezTo>
                  <a:cubicBezTo>
                    <a:pt x="11615" y="4310"/>
                    <a:pt x="11608" y="4317"/>
                    <a:pt x="11622" y="4331"/>
                  </a:cubicBezTo>
                  <a:cubicBezTo>
                    <a:pt x="11685" y="4597"/>
                    <a:pt x="11741" y="4828"/>
                    <a:pt x="11860" y="5086"/>
                  </a:cubicBezTo>
                  <a:cubicBezTo>
                    <a:pt x="11797" y="5002"/>
                    <a:pt x="11741" y="4946"/>
                    <a:pt x="11685" y="4884"/>
                  </a:cubicBezTo>
                  <a:cubicBezTo>
                    <a:pt x="11538" y="4681"/>
                    <a:pt x="11447" y="4478"/>
                    <a:pt x="11363" y="4275"/>
                  </a:cubicBezTo>
                  <a:cubicBezTo>
                    <a:pt x="11363" y="4249"/>
                    <a:pt x="11353" y="4240"/>
                    <a:pt x="11343" y="4240"/>
                  </a:cubicBezTo>
                  <a:cubicBezTo>
                    <a:pt x="11328" y="4240"/>
                    <a:pt x="11315" y="4259"/>
                    <a:pt x="11335" y="4275"/>
                  </a:cubicBezTo>
                  <a:cubicBezTo>
                    <a:pt x="11391" y="4478"/>
                    <a:pt x="11447" y="4681"/>
                    <a:pt x="11538" y="4884"/>
                  </a:cubicBezTo>
                  <a:cubicBezTo>
                    <a:pt x="11620" y="5053"/>
                    <a:pt x="12694" y="6433"/>
                    <a:pt x="12893" y="6433"/>
                  </a:cubicBezTo>
                  <a:cubicBezTo>
                    <a:pt x="12898" y="6433"/>
                    <a:pt x="12903" y="6432"/>
                    <a:pt x="12907" y="6430"/>
                  </a:cubicBezTo>
                  <a:lnTo>
                    <a:pt x="12907" y="6430"/>
                  </a:lnTo>
                  <a:cubicBezTo>
                    <a:pt x="12698" y="6548"/>
                    <a:pt x="12496" y="6660"/>
                    <a:pt x="12321" y="6778"/>
                  </a:cubicBezTo>
                  <a:cubicBezTo>
                    <a:pt x="12293" y="6778"/>
                    <a:pt x="12293" y="6778"/>
                    <a:pt x="12293" y="6806"/>
                  </a:cubicBezTo>
                  <a:cubicBezTo>
                    <a:pt x="11944" y="6925"/>
                    <a:pt x="11650" y="7072"/>
                    <a:pt x="11300" y="7100"/>
                  </a:cubicBezTo>
                  <a:cubicBezTo>
                    <a:pt x="11208" y="7107"/>
                    <a:pt x="11115" y="7111"/>
                    <a:pt x="11022" y="7111"/>
                  </a:cubicBezTo>
                  <a:cubicBezTo>
                    <a:pt x="10739" y="7111"/>
                    <a:pt x="10459" y="7078"/>
                    <a:pt x="10196" y="7009"/>
                  </a:cubicBezTo>
                  <a:cubicBezTo>
                    <a:pt x="9874" y="6925"/>
                    <a:pt x="9552" y="6834"/>
                    <a:pt x="9203" y="6806"/>
                  </a:cubicBezTo>
                  <a:cubicBezTo>
                    <a:pt x="9149" y="6802"/>
                    <a:pt x="9093" y="6801"/>
                    <a:pt x="9035" y="6801"/>
                  </a:cubicBezTo>
                  <a:cubicBezTo>
                    <a:pt x="8974" y="6801"/>
                    <a:pt x="8911" y="6803"/>
                    <a:pt x="8847" y="6803"/>
                  </a:cubicBezTo>
                  <a:cubicBezTo>
                    <a:pt x="8549" y="6803"/>
                    <a:pt x="8250" y="6777"/>
                    <a:pt x="8126" y="6485"/>
                  </a:cubicBezTo>
                  <a:cubicBezTo>
                    <a:pt x="8245" y="6254"/>
                    <a:pt x="8364" y="6051"/>
                    <a:pt x="8594" y="5904"/>
                  </a:cubicBezTo>
                  <a:cubicBezTo>
                    <a:pt x="8825" y="5758"/>
                    <a:pt x="9063" y="5583"/>
                    <a:pt x="9238" y="5380"/>
                  </a:cubicBezTo>
                  <a:cubicBezTo>
                    <a:pt x="9238" y="5352"/>
                    <a:pt x="9238" y="5352"/>
                    <a:pt x="9266" y="5324"/>
                  </a:cubicBezTo>
                  <a:cubicBezTo>
                    <a:pt x="9818" y="4946"/>
                    <a:pt x="9937" y="4275"/>
                    <a:pt x="9846" y="3632"/>
                  </a:cubicBezTo>
                  <a:cubicBezTo>
                    <a:pt x="9834" y="3608"/>
                    <a:pt x="9817" y="3600"/>
                    <a:pt x="9804" y="3600"/>
                  </a:cubicBezTo>
                  <a:cubicBezTo>
                    <a:pt x="9786" y="3600"/>
                    <a:pt x="9774" y="3616"/>
                    <a:pt x="9790" y="3632"/>
                  </a:cubicBezTo>
                  <a:cubicBezTo>
                    <a:pt x="9818" y="3954"/>
                    <a:pt x="9762" y="4275"/>
                    <a:pt x="9671" y="4562"/>
                  </a:cubicBezTo>
                  <a:cubicBezTo>
                    <a:pt x="9615" y="4709"/>
                    <a:pt x="9524" y="4828"/>
                    <a:pt x="9441" y="4946"/>
                  </a:cubicBezTo>
                  <a:cubicBezTo>
                    <a:pt x="9587" y="4562"/>
                    <a:pt x="9615" y="4128"/>
                    <a:pt x="9496" y="3779"/>
                  </a:cubicBezTo>
                  <a:cubicBezTo>
                    <a:pt x="9485" y="3741"/>
                    <a:pt x="9458" y="3725"/>
                    <a:pt x="9430" y="3725"/>
                  </a:cubicBezTo>
                  <a:cubicBezTo>
                    <a:pt x="9391" y="3725"/>
                    <a:pt x="9350" y="3758"/>
                    <a:pt x="9350" y="3807"/>
                  </a:cubicBezTo>
                  <a:cubicBezTo>
                    <a:pt x="9468" y="4331"/>
                    <a:pt x="9378" y="4974"/>
                    <a:pt x="9000" y="5380"/>
                  </a:cubicBezTo>
                  <a:cubicBezTo>
                    <a:pt x="8713" y="5674"/>
                    <a:pt x="8273" y="5848"/>
                    <a:pt x="8042" y="6198"/>
                  </a:cubicBezTo>
                  <a:cubicBezTo>
                    <a:pt x="7923" y="6373"/>
                    <a:pt x="7804" y="6576"/>
                    <a:pt x="7748" y="6778"/>
                  </a:cubicBezTo>
                  <a:cubicBezTo>
                    <a:pt x="7692" y="7044"/>
                    <a:pt x="7692" y="7275"/>
                    <a:pt x="7490" y="7506"/>
                  </a:cubicBezTo>
                  <a:cubicBezTo>
                    <a:pt x="7343" y="7653"/>
                    <a:pt x="7196" y="7743"/>
                    <a:pt x="7105" y="7946"/>
                  </a:cubicBezTo>
                  <a:cubicBezTo>
                    <a:pt x="7021" y="8177"/>
                    <a:pt x="6930" y="8443"/>
                    <a:pt x="6846" y="8673"/>
                  </a:cubicBezTo>
                  <a:cubicBezTo>
                    <a:pt x="6755" y="8904"/>
                    <a:pt x="6644" y="9107"/>
                    <a:pt x="6553" y="9317"/>
                  </a:cubicBezTo>
                  <a:cubicBezTo>
                    <a:pt x="6525" y="9401"/>
                    <a:pt x="6497" y="9519"/>
                    <a:pt x="6469" y="9575"/>
                  </a:cubicBezTo>
                  <a:cubicBezTo>
                    <a:pt x="6441" y="9603"/>
                    <a:pt x="6469" y="9631"/>
                    <a:pt x="6441" y="9631"/>
                  </a:cubicBezTo>
                  <a:cubicBezTo>
                    <a:pt x="6427" y="9639"/>
                    <a:pt x="6408" y="9642"/>
                    <a:pt x="6386" y="9642"/>
                  </a:cubicBezTo>
                  <a:cubicBezTo>
                    <a:pt x="6307" y="9642"/>
                    <a:pt x="6191" y="9603"/>
                    <a:pt x="6147" y="9603"/>
                  </a:cubicBezTo>
                  <a:cubicBezTo>
                    <a:pt x="6104" y="9595"/>
                    <a:pt x="6059" y="9592"/>
                    <a:pt x="6012" y="9592"/>
                  </a:cubicBezTo>
                  <a:cubicBezTo>
                    <a:pt x="5900" y="9592"/>
                    <a:pt x="5782" y="9612"/>
                    <a:pt x="5679" y="9631"/>
                  </a:cubicBezTo>
                  <a:cubicBezTo>
                    <a:pt x="5707" y="9519"/>
                    <a:pt x="5595" y="9401"/>
                    <a:pt x="5504" y="9345"/>
                  </a:cubicBezTo>
                  <a:cubicBezTo>
                    <a:pt x="5595" y="9317"/>
                    <a:pt x="5679" y="9282"/>
                    <a:pt x="5742" y="9198"/>
                  </a:cubicBezTo>
                  <a:cubicBezTo>
                    <a:pt x="5765" y="9151"/>
                    <a:pt x="5749" y="9100"/>
                    <a:pt x="5707" y="9100"/>
                  </a:cubicBezTo>
                  <a:cubicBezTo>
                    <a:pt x="5699" y="9100"/>
                    <a:pt x="5689" y="9102"/>
                    <a:pt x="5679" y="9107"/>
                  </a:cubicBezTo>
                  <a:cubicBezTo>
                    <a:pt x="5623" y="9142"/>
                    <a:pt x="5567" y="9142"/>
                    <a:pt x="5504" y="9170"/>
                  </a:cubicBezTo>
                  <a:cubicBezTo>
                    <a:pt x="5448" y="9198"/>
                    <a:pt x="5420" y="9226"/>
                    <a:pt x="5357" y="9282"/>
                  </a:cubicBezTo>
                  <a:lnTo>
                    <a:pt x="5357" y="9254"/>
                  </a:lnTo>
                  <a:cubicBezTo>
                    <a:pt x="5329" y="9226"/>
                    <a:pt x="5301" y="9198"/>
                    <a:pt x="5273" y="9198"/>
                  </a:cubicBezTo>
                  <a:cubicBezTo>
                    <a:pt x="5273" y="9170"/>
                    <a:pt x="5245" y="9170"/>
                    <a:pt x="5245" y="9170"/>
                  </a:cubicBezTo>
                  <a:cubicBezTo>
                    <a:pt x="5301" y="9107"/>
                    <a:pt x="5329" y="9079"/>
                    <a:pt x="5392" y="9023"/>
                  </a:cubicBezTo>
                  <a:cubicBezTo>
                    <a:pt x="5567" y="8848"/>
                    <a:pt x="5567" y="8701"/>
                    <a:pt x="5595" y="8471"/>
                  </a:cubicBezTo>
                  <a:cubicBezTo>
                    <a:pt x="5623" y="8205"/>
                    <a:pt x="5770" y="8030"/>
                    <a:pt x="5944" y="7827"/>
                  </a:cubicBezTo>
                  <a:cubicBezTo>
                    <a:pt x="6056" y="7653"/>
                    <a:pt x="6147" y="7506"/>
                    <a:pt x="6203" y="7331"/>
                  </a:cubicBezTo>
                  <a:cubicBezTo>
                    <a:pt x="6231" y="7359"/>
                    <a:pt x="6294" y="7394"/>
                    <a:pt x="6350" y="7422"/>
                  </a:cubicBezTo>
                  <a:cubicBezTo>
                    <a:pt x="6469" y="7478"/>
                    <a:pt x="6553" y="7478"/>
                    <a:pt x="6700" y="7478"/>
                  </a:cubicBezTo>
                  <a:cubicBezTo>
                    <a:pt x="6755" y="7450"/>
                    <a:pt x="6755" y="7394"/>
                    <a:pt x="6700" y="7359"/>
                  </a:cubicBezTo>
                  <a:cubicBezTo>
                    <a:pt x="6581" y="7359"/>
                    <a:pt x="6497" y="7359"/>
                    <a:pt x="6406" y="7331"/>
                  </a:cubicBezTo>
                  <a:cubicBezTo>
                    <a:pt x="6350" y="7303"/>
                    <a:pt x="6294" y="7275"/>
                    <a:pt x="6203" y="7247"/>
                  </a:cubicBezTo>
                  <a:lnTo>
                    <a:pt x="6231" y="7247"/>
                  </a:lnTo>
                  <a:cubicBezTo>
                    <a:pt x="6231" y="7156"/>
                    <a:pt x="6266" y="7100"/>
                    <a:pt x="6322" y="7044"/>
                  </a:cubicBezTo>
                  <a:cubicBezTo>
                    <a:pt x="6350" y="7072"/>
                    <a:pt x="6378" y="7100"/>
                    <a:pt x="6441" y="7128"/>
                  </a:cubicBezTo>
                  <a:cubicBezTo>
                    <a:pt x="6553" y="7184"/>
                    <a:pt x="6700" y="7184"/>
                    <a:pt x="6818" y="7219"/>
                  </a:cubicBezTo>
                  <a:cubicBezTo>
                    <a:pt x="6874" y="7219"/>
                    <a:pt x="6930" y="7128"/>
                    <a:pt x="6874" y="7100"/>
                  </a:cubicBezTo>
                  <a:cubicBezTo>
                    <a:pt x="6700" y="7044"/>
                    <a:pt x="6525" y="7044"/>
                    <a:pt x="6378" y="6981"/>
                  </a:cubicBezTo>
                  <a:cubicBezTo>
                    <a:pt x="6469" y="6834"/>
                    <a:pt x="6581" y="6751"/>
                    <a:pt x="6644" y="6576"/>
                  </a:cubicBezTo>
                  <a:cubicBezTo>
                    <a:pt x="6727" y="6373"/>
                    <a:pt x="6727" y="6107"/>
                    <a:pt x="6790" y="5876"/>
                  </a:cubicBezTo>
                  <a:cubicBezTo>
                    <a:pt x="6874" y="5261"/>
                    <a:pt x="7224" y="4737"/>
                    <a:pt x="7602" y="4247"/>
                  </a:cubicBezTo>
                  <a:cubicBezTo>
                    <a:pt x="7622" y="4222"/>
                    <a:pt x="7599" y="4201"/>
                    <a:pt x="7574" y="4201"/>
                  </a:cubicBezTo>
                  <a:cubicBezTo>
                    <a:pt x="7564" y="4201"/>
                    <a:pt x="7554" y="4204"/>
                    <a:pt x="7546" y="4212"/>
                  </a:cubicBezTo>
                  <a:cubicBezTo>
                    <a:pt x="7280" y="4506"/>
                    <a:pt x="7077" y="4828"/>
                    <a:pt x="6846" y="5149"/>
                  </a:cubicBezTo>
                  <a:cubicBezTo>
                    <a:pt x="6787" y="5237"/>
                    <a:pt x="6750" y="5273"/>
                    <a:pt x="6707" y="5273"/>
                  </a:cubicBezTo>
                  <a:cubicBezTo>
                    <a:pt x="6663" y="5273"/>
                    <a:pt x="6612" y="5237"/>
                    <a:pt x="6525" y="5177"/>
                  </a:cubicBezTo>
                  <a:cubicBezTo>
                    <a:pt x="6441" y="5086"/>
                    <a:pt x="6378" y="4974"/>
                    <a:pt x="6231" y="4946"/>
                  </a:cubicBezTo>
                  <a:cubicBezTo>
                    <a:pt x="6119" y="4912"/>
                    <a:pt x="6000" y="4912"/>
                    <a:pt x="5881" y="4912"/>
                  </a:cubicBezTo>
                  <a:cubicBezTo>
                    <a:pt x="5916" y="4912"/>
                    <a:pt x="5972" y="4884"/>
                    <a:pt x="6028" y="4884"/>
                  </a:cubicBezTo>
                  <a:cubicBezTo>
                    <a:pt x="6140" y="4848"/>
                    <a:pt x="6290" y="4797"/>
                    <a:pt x="6429" y="4797"/>
                  </a:cubicBezTo>
                  <a:cubicBezTo>
                    <a:pt x="6507" y="4797"/>
                    <a:pt x="6581" y="4813"/>
                    <a:pt x="6644" y="4856"/>
                  </a:cubicBezTo>
                  <a:cubicBezTo>
                    <a:pt x="6652" y="4872"/>
                    <a:pt x="6665" y="4879"/>
                    <a:pt x="6678" y="4879"/>
                  </a:cubicBezTo>
                  <a:cubicBezTo>
                    <a:pt x="6709" y="4879"/>
                    <a:pt x="6739" y="4839"/>
                    <a:pt x="6700" y="4800"/>
                  </a:cubicBezTo>
                  <a:cubicBezTo>
                    <a:pt x="6616" y="4681"/>
                    <a:pt x="6441" y="4681"/>
                    <a:pt x="6294" y="4681"/>
                  </a:cubicBezTo>
                  <a:cubicBezTo>
                    <a:pt x="6056" y="4737"/>
                    <a:pt x="5825" y="4856"/>
                    <a:pt x="5595" y="4912"/>
                  </a:cubicBezTo>
                  <a:cubicBezTo>
                    <a:pt x="5448" y="4856"/>
                    <a:pt x="5357" y="4772"/>
                    <a:pt x="5217" y="4681"/>
                  </a:cubicBezTo>
                  <a:lnTo>
                    <a:pt x="5217" y="4653"/>
                  </a:lnTo>
                  <a:cubicBezTo>
                    <a:pt x="5217" y="4653"/>
                    <a:pt x="5245" y="4653"/>
                    <a:pt x="5245" y="4625"/>
                  </a:cubicBezTo>
                  <a:cubicBezTo>
                    <a:pt x="5392" y="4534"/>
                    <a:pt x="5448" y="4359"/>
                    <a:pt x="5567" y="4247"/>
                  </a:cubicBezTo>
                  <a:cubicBezTo>
                    <a:pt x="5651" y="4184"/>
                    <a:pt x="5742" y="4100"/>
                    <a:pt x="5853" y="4037"/>
                  </a:cubicBezTo>
                  <a:cubicBezTo>
                    <a:pt x="6147" y="4100"/>
                    <a:pt x="6406" y="4184"/>
                    <a:pt x="6672" y="4303"/>
                  </a:cubicBezTo>
                  <a:cubicBezTo>
                    <a:pt x="6679" y="4307"/>
                    <a:pt x="6687" y="4309"/>
                    <a:pt x="6695" y="4309"/>
                  </a:cubicBezTo>
                  <a:cubicBezTo>
                    <a:pt x="6743" y="4309"/>
                    <a:pt x="6782" y="4242"/>
                    <a:pt x="6727" y="4212"/>
                  </a:cubicBezTo>
                  <a:cubicBezTo>
                    <a:pt x="6497" y="4072"/>
                    <a:pt x="6231" y="4010"/>
                    <a:pt x="5944" y="3982"/>
                  </a:cubicBezTo>
                  <a:cubicBezTo>
                    <a:pt x="5972" y="3954"/>
                    <a:pt x="6000" y="3926"/>
                    <a:pt x="6056" y="3898"/>
                  </a:cubicBezTo>
                  <a:cubicBezTo>
                    <a:pt x="6175" y="3779"/>
                    <a:pt x="6294" y="3632"/>
                    <a:pt x="6378" y="3485"/>
                  </a:cubicBezTo>
                  <a:cubicBezTo>
                    <a:pt x="6378" y="3457"/>
                    <a:pt x="6406" y="3401"/>
                    <a:pt x="6406" y="3373"/>
                  </a:cubicBezTo>
                  <a:cubicBezTo>
                    <a:pt x="6525" y="3254"/>
                    <a:pt x="6581" y="3107"/>
                    <a:pt x="6644" y="2933"/>
                  </a:cubicBezTo>
                  <a:cubicBezTo>
                    <a:pt x="6727" y="2639"/>
                    <a:pt x="6700" y="2380"/>
                    <a:pt x="6644" y="2087"/>
                  </a:cubicBezTo>
                  <a:cubicBezTo>
                    <a:pt x="6634" y="2077"/>
                    <a:pt x="6624" y="2074"/>
                    <a:pt x="6616" y="2074"/>
                  </a:cubicBezTo>
                  <a:cubicBezTo>
                    <a:pt x="6600" y="2074"/>
                    <a:pt x="6592" y="2087"/>
                    <a:pt x="6616" y="2087"/>
                  </a:cubicBezTo>
                  <a:cubicBezTo>
                    <a:pt x="6644" y="2352"/>
                    <a:pt x="6616" y="2611"/>
                    <a:pt x="6525" y="2877"/>
                  </a:cubicBezTo>
                  <a:cubicBezTo>
                    <a:pt x="6525" y="2702"/>
                    <a:pt x="6525" y="2555"/>
                    <a:pt x="6497" y="2408"/>
                  </a:cubicBezTo>
                  <a:cubicBezTo>
                    <a:pt x="6497" y="2366"/>
                    <a:pt x="6467" y="2345"/>
                    <a:pt x="6437" y="2345"/>
                  </a:cubicBezTo>
                  <a:cubicBezTo>
                    <a:pt x="6408" y="2345"/>
                    <a:pt x="6378" y="2366"/>
                    <a:pt x="6378" y="2408"/>
                  </a:cubicBezTo>
                  <a:cubicBezTo>
                    <a:pt x="6350" y="2786"/>
                    <a:pt x="6378" y="3163"/>
                    <a:pt x="6147" y="3513"/>
                  </a:cubicBezTo>
                  <a:cubicBezTo>
                    <a:pt x="5916" y="3807"/>
                    <a:pt x="5567" y="3926"/>
                    <a:pt x="5329" y="4184"/>
                  </a:cubicBezTo>
                  <a:cubicBezTo>
                    <a:pt x="5217" y="4331"/>
                    <a:pt x="5154" y="4506"/>
                    <a:pt x="4951" y="4534"/>
                  </a:cubicBezTo>
                  <a:lnTo>
                    <a:pt x="4427" y="4534"/>
                  </a:lnTo>
                  <a:cubicBezTo>
                    <a:pt x="4310" y="4534"/>
                    <a:pt x="4194" y="4522"/>
                    <a:pt x="4086" y="4522"/>
                  </a:cubicBezTo>
                  <a:cubicBezTo>
                    <a:pt x="4032" y="4522"/>
                    <a:pt x="3979" y="4525"/>
                    <a:pt x="3931" y="4534"/>
                  </a:cubicBezTo>
                  <a:cubicBezTo>
                    <a:pt x="3993" y="4450"/>
                    <a:pt x="4077" y="4387"/>
                    <a:pt x="4196" y="4331"/>
                  </a:cubicBezTo>
                  <a:cubicBezTo>
                    <a:pt x="4298" y="4303"/>
                    <a:pt x="4385" y="4296"/>
                    <a:pt x="4472" y="4296"/>
                  </a:cubicBezTo>
                  <a:cubicBezTo>
                    <a:pt x="4560" y="4296"/>
                    <a:pt x="4647" y="4303"/>
                    <a:pt x="4749" y="4303"/>
                  </a:cubicBezTo>
                  <a:cubicBezTo>
                    <a:pt x="4805" y="4303"/>
                    <a:pt x="4805" y="4184"/>
                    <a:pt x="4749" y="4184"/>
                  </a:cubicBezTo>
                  <a:cubicBezTo>
                    <a:pt x="4664" y="4184"/>
                    <a:pt x="4585" y="4181"/>
                    <a:pt x="4509" y="4181"/>
                  </a:cubicBezTo>
                  <a:cubicBezTo>
                    <a:pt x="4347" y="4181"/>
                    <a:pt x="4197" y="4194"/>
                    <a:pt x="4021" y="4275"/>
                  </a:cubicBezTo>
                  <a:cubicBezTo>
                    <a:pt x="3764" y="4404"/>
                    <a:pt x="3641" y="4640"/>
                    <a:pt x="3379" y="4640"/>
                  </a:cubicBezTo>
                  <a:cubicBezTo>
                    <a:pt x="3342" y="4640"/>
                    <a:pt x="3303" y="4635"/>
                    <a:pt x="3259" y="4625"/>
                  </a:cubicBezTo>
                  <a:cubicBezTo>
                    <a:pt x="3147" y="4625"/>
                    <a:pt x="3056" y="4597"/>
                    <a:pt x="2973" y="4597"/>
                  </a:cubicBezTo>
                  <a:cubicBezTo>
                    <a:pt x="2854" y="4625"/>
                    <a:pt x="2735" y="4681"/>
                    <a:pt x="2651" y="4709"/>
                  </a:cubicBezTo>
                  <a:cubicBezTo>
                    <a:pt x="2521" y="4767"/>
                    <a:pt x="2413" y="4788"/>
                    <a:pt x="2307" y="4788"/>
                  </a:cubicBezTo>
                  <a:cubicBezTo>
                    <a:pt x="2248" y="4788"/>
                    <a:pt x="2189" y="4782"/>
                    <a:pt x="2127" y="4772"/>
                  </a:cubicBezTo>
                  <a:cubicBezTo>
                    <a:pt x="2008" y="4737"/>
                    <a:pt x="1952" y="4709"/>
                    <a:pt x="1861" y="4681"/>
                  </a:cubicBezTo>
                  <a:lnTo>
                    <a:pt x="1861" y="4653"/>
                  </a:lnTo>
                  <a:cubicBezTo>
                    <a:pt x="1952" y="4562"/>
                    <a:pt x="2036" y="4506"/>
                    <a:pt x="2154" y="4422"/>
                  </a:cubicBezTo>
                  <a:cubicBezTo>
                    <a:pt x="2273" y="4303"/>
                    <a:pt x="2357" y="4184"/>
                    <a:pt x="2420" y="4072"/>
                  </a:cubicBezTo>
                  <a:cubicBezTo>
                    <a:pt x="2477" y="4168"/>
                    <a:pt x="2603" y="4214"/>
                    <a:pt x="2733" y="4214"/>
                  </a:cubicBezTo>
                  <a:cubicBezTo>
                    <a:pt x="2793" y="4214"/>
                    <a:pt x="2854" y="4204"/>
                    <a:pt x="2910" y="4184"/>
                  </a:cubicBezTo>
                  <a:cubicBezTo>
                    <a:pt x="3056" y="4156"/>
                    <a:pt x="3147" y="4037"/>
                    <a:pt x="3259" y="3954"/>
                  </a:cubicBezTo>
                  <a:cubicBezTo>
                    <a:pt x="3378" y="3779"/>
                    <a:pt x="3469" y="3688"/>
                    <a:pt x="3700" y="3688"/>
                  </a:cubicBezTo>
                  <a:cubicBezTo>
                    <a:pt x="3797" y="3688"/>
                    <a:pt x="3908" y="3730"/>
                    <a:pt x="4011" y="3730"/>
                  </a:cubicBezTo>
                  <a:cubicBezTo>
                    <a:pt x="4033" y="3730"/>
                    <a:pt x="4056" y="3728"/>
                    <a:pt x="4077" y="3723"/>
                  </a:cubicBezTo>
                  <a:cubicBezTo>
                    <a:pt x="4168" y="3688"/>
                    <a:pt x="4252" y="3660"/>
                    <a:pt x="4308" y="3604"/>
                  </a:cubicBezTo>
                  <a:cubicBezTo>
                    <a:pt x="4427" y="3548"/>
                    <a:pt x="4455" y="3548"/>
                    <a:pt x="4574" y="3548"/>
                  </a:cubicBezTo>
                  <a:cubicBezTo>
                    <a:pt x="4642" y="3564"/>
                    <a:pt x="4690" y="3580"/>
                    <a:pt x="4741" y="3580"/>
                  </a:cubicBezTo>
                  <a:cubicBezTo>
                    <a:pt x="4778" y="3580"/>
                    <a:pt x="4817" y="3572"/>
                    <a:pt x="4868" y="3548"/>
                  </a:cubicBezTo>
                  <a:cubicBezTo>
                    <a:pt x="4894" y="3515"/>
                    <a:pt x="5080" y="3252"/>
                    <a:pt x="5146" y="3252"/>
                  </a:cubicBezTo>
                  <a:cubicBezTo>
                    <a:pt x="5149" y="3252"/>
                    <a:pt x="5152" y="3253"/>
                    <a:pt x="5154" y="3254"/>
                  </a:cubicBezTo>
                  <a:cubicBezTo>
                    <a:pt x="5188" y="3284"/>
                    <a:pt x="5219" y="3296"/>
                    <a:pt x="5244" y="3296"/>
                  </a:cubicBezTo>
                  <a:cubicBezTo>
                    <a:pt x="5356" y="3296"/>
                    <a:pt x="5381" y="3067"/>
                    <a:pt x="5268" y="3067"/>
                  </a:cubicBezTo>
                  <a:cubicBezTo>
                    <a:pt x="5253" y="3067"/>
                    <a:pt x="5236" y="3071"/>
                    <a:pt x="5217" y="3080"/>
                  </a:cubicBezTo>
                  <a:cubicBezTo>
                    <a:pt x="5098" y="3107"/>
                    <a:pt x="5007" y="3163"/>
                    <a:pt x="4923" y="3226"/>
                  </a:cubicBezTo>
                  <a:cubicBezTo>
                    <a:pt x="4895" y="3254"/>
                    <a:pt x="4868" y="3310"/>
                    <a:pt x="4833" y="3338"/>
                  </a:cubicBezTo>
                  <a:cubicBezTo>
                    <a:pt x="4749" y="3401"/>
                    <a:pt x="4693" y="3401"/>
                    <a:pt x="4574" y="3401"/>
                  </a:cubicBezTo>
                  <a:cubicBezTo>
                    <a:pt x="4514" y="3401"/>
                    <a:pt x="4471" y="3394"/>
                    <a:pt x="4430" y="3394"/>
                  </a:cubicBezTo>
                  <a:cubicBezTo>
                    <a:pt x="4390" y="3394"/>
                    <a:pt x="4354" y="3401"/>
                    <a:pt x="4308" y="3429"/>
                  </a:cubicBezTo>
                  <a:cubicBezTo>
                    <a:pt x="4219" y="3474"/>
                    <a:pt x="4143" y="3523"/>
                    <a:pt x="4041" y="3523"/>
                  </a:cubicBezTo>
                  <a:cubicBezTo>
                    <a:pt x="4015" y="3523"/>
                    <a:pt x="3988" y="3520"/>
                    <a:pt x="3959" y="3513"/>
                  </a:cubicBezTo>
                  <a:cubicBezTo>
                    <a:pt x="3903" y="3513"/>
                    <a:pt x="3847" y="3513"/>
                    <a:pt x="3784" y="3485"/>
                  </a:cubicBezTo>
                  <a:cubicBezTo>
                    <a:pt x="3742" y="3481"/>
                    <a:pt x="3702" y="3478"/>
                    <a:pt x="3665" y="3478"/>
                  </a:cubicBezTo>
                  <a:cubicBezTo>
                    <a:pt x="3469" y="3478"/>
                    <a:pt x="3322" y="3541"/>
                    <a:pt x="3175" y="3688"/>
                  </a:cubicBezTo>
                  <a:cubicBezTo>
                    <a:pt x="3084" y="3807"/>
                    <a:pt x="3029" y="3926"/>
                    <a:pt x="2910" y="4010"/>
                  </a:cubicBezTo>
                  <a:cubicBezTo>
                    <a:pt x="2846" y="4043"/>
                    <a:pt x="2787" y="4055"/>
                    <a:pt x="2730" y="4055"/>
                  </a:cubicBezTo>
                  <a:cubicBezTo>
                    <a:pt x="2632" y="4055"/>
                    <a:pt x="2541" y="4017"/>
                    <a:pt x="2448" y="3982"/>
                  </a:cubicBezTo>
                  <a:cubicBezTo>
                    <a:pt x="2448" y="3898"/>
                    <a:pt x="2448" y="3807"/>
                    <a:pt x="2385" y="3688"/>
                  </a:cubicBezTo>
                  <a:cubicBezTo>
                    <a:pt x="2301" y="3485"/>
                    <a:pt x="2071" y="3282"/>
                    <a:pt x="1833" y="3282"/>
                  </a:cubicBezTo>
                  <a:cubicBezTo>
                    <a:pt x="1686" y="3282"/>
                    <a:pt x="1602" y="3338"/>
                    <a:pt x="1574" y="3457"/>
                  </a:cubicBezTo>
                  <a:cubicBezTo>
                    <a:pt x="1546" y="3429"/>
                    <a:pt x="1511" y="3401"/>
                    <a:pt x="1455" y="3373"/>
                  </a:cubicBezTo>
                  <a:cubicBezTo>
                    <a:pt x="1455" y="3373"/>
                    <a:pt x="1427" y="3373"/>
                    <a:pt x="1399" y="3338"/>
                  </a:cubicBezTo>
                  <a:cubicBezTo>
                    <a:pt x="1455" y="3254"/>
                    <a:pt x="1483" y="3163"/>
                    <a:pt x="1546" y="3080"/>
                  </a:cubicBezTo>
                  <a:cubicBezTo>
                    <a:pt x="1630" y="2814"/>
                    <a:pt x="1749" y="2555"/>
                    <a:pt x="1896" y="2324"/>
                  </a:cubicBezTo>
                  <a:cubicBezTo>
                    <a:pt x="1952" y="2233"/>
                    <a:pt x="2182" y="1912"/>
                    <a:pt x="2127" y="1737"/>
                  </a:cubicBezTo>
                  <a:cubicBezTo>
                    <a:pt x="2385" y="1506"/>
                    <a:pt x="2679" y="1415"/>
                    <a:pt x="3001" y="1387"/>
                  </a:cubicBezTo>
                  <a:cubicBezTo>
                    <a:pt x="3294" y="1359"/>
                    <a:pt x="3469" y="1241"/>
                    <a:pt x="3700" y="1101"/>
                  </a:cubicBezTo>
                  <a:cubicBezTo>
                    <a:pt x="3959" y="954"/>
                    <a:pt x="4224" y="807"/>
                    <a:pt x="4483" y="660"/>
                  </a:cubicBezTo>
                  <a:cubicBezTo>
                    <a:pt x="4749" y="513"/>
                    <a:pt x="4979" y="255"/>
                    <a:pt x="5273" y="164"/>
                  </a:cubicBezTo>
                  <a:cubicBezTo>
                    <a:pt x="5352" y="142"/>
                    <a:pt x="5424" y="132"/>
                    <a:pt x="5489" y="132"/>
                  </a:cubicBezTo>
                  <a:close/>
                  <a:moveTo>
                    <a:pt x="5525" y="1"/>
                  </a:moveTo>
                  <a:cubicBezTo>
                    <a:pt x="5390" y="1"/>
                    <a:pt x="5249" y="31"/>
                    <a:pt x="5126" y="80"/>
                  </a:cubicBezTo>
                  <a:cubicBezTo>
                    <a:pt x="4868" y="164"/>
                    <a:pt x="4630" y="339"/>
                    <a:pt x="4371" y="457"/>
                  </a:cubicBezTo>
                  <a:cubicBezTo>
                    <a:pt x="4077" y="632"/>
                    <a:pt x="3784" y="779"/>
                    <a:pt x="3525" y="926"/>
                  </a:cubicBezTo>
                  <a:cubicBezTo>
                    <a:pt x="3378" y="1010"/>
                    <a:pt x="3294" y="1101"/>
                    <a:pt x="3119" y="1157"/>
                  </a:cubicBezTo>
                  <a:cubicBezTo>
                    <a:pt x="2973" y="1213"/>
                    <a:pt x="2770" y="1213"/>
                    <a:pt x="2595" y="1275"/>
                  </a:cubicBezTo>
                  <a:cubicBezTo>
                    <a:pt x="2385" y="1359"/>
                    <a:pt x="2182" y="1450"/>
                    <a:pt x="2036" y="1653"/>
                  </a:cubicBezTo>
                  <a:cubicBezTo>
                    <a:pt x="2008" y="1625"/>
                    <a:pt x="1980" y="1625"/>
                    <a:pt x="1952" y="1625"/>
                  </a:cubicBezTo>
                  <a:cubicBezTo>
                    <a:pt x="1934" y="1621"/>
                    <a:pt x="1915" y="1620"/>
                    <a:pt x="1897" y="1620"/>
                  </a:cubicBezTo>
                  <a:cubicBezTo>
                    <a:pt x="1741" y="1620"/>
                    <a:pt x="1587" y="1744"/>
                    <a:pt x="1455" y="1800"/>
                  </a:cubicBezTo>
                  <a:cubicBezTo>
                    <a:pt x="1308" y="1856"/>
                    <a:pt x="1197" y="1940"/>
                    <a:pt x="1078" y="2059"/>
                  </a:cubicBezTo>
                  <a:cubicBezTo>
                    <a:pt x="553" y="2436"/>
                    <a:pt x="176" y="3052"/>
                    <a:pt x="1" y="3604"/>
                  </a:cubicBezTo>
                  <a:cubicBezTo>
                    <a:pt x="1" y="3653"/>
                    <a:pt x="43" y="3728"/>
                    <a:pt x="91" y="3728"/>
                  </a:cubicBezTo>
                  <a:cubicBezTo>
                    <a:pt x="98" y="3728"/>
                    <a:pt x="106" y="3726"/>
                    <a:pt x="113" y="3723"/>
                  </a:cubicBezTo>
                  <a:cubicBezTo>
                    <a:pt x="350" y="3723"/>
                    <a:pt x="553" y="3576"/>
                    <a:pt x="784" y="3576"/>
                  </a:cubicBezTo>
                  <a:cubicBezTo>
                    <a:pt x="959" y="3548"/>
                    <a:pt x="1106" y="3604"/>
                    <a:pt x="1252" y="3485"/>
                  </a:cubicBezTo>
                  <a:lnTo>
                    <a:pt x="1252" y="3513"/>
                  </a:lnTo>
                  <a:cubicBezTo>
                    <a:pt x="1252" y="3548"/>
                    <a:pt x="1252" y="3576"/>
                    <a:pt x="1280" y="3632"/>
                  </a:cubicBezTo>
                  <a:cubicBezTo>
                    <a:pt x="1280" y="3688"/>
                    <a:pt x="1280" y="3751"/>
                    <a:pt x="1308" y="3807"/>
                  </a:cubicBezTo>
                  <a:lnTo>
                    <a:pt x="1280" y="3807"/>
                  </a:lnTo>
                  <a:cubicBezTo>
                    <a:pt x="1224" y="3779"/>
                    <a:pt x="1162" y="3751"/>
                    <a:pt x="1078" y="3751"/>
                  </a:cubicBezTo>
                  <a:cubicBezTo>
                    <a:pt x="1039" y="3739"/>
                    <a:pt x="986" y="3726"/>
                    <a:pt x="932" y="3726"/>
                  </a:cubicBezTo>
                  <a:cubicBezTo>
                    <a:pt x="860" y="3726"/>
                    <a:pt x="788" y="3750"/>
                    <a:pt x="756" y="3835"/>
                  </a:cubicBezTo>
                  <a:cubicBezTo>
                    <a:pt x="728" y="3954"/>
                    <a:pt x="847" y="4037"/>
                    <a:pt x="903" y="4128"/>
                  </a:cubicBezTo>
                  <a:cubicBezTo>
                    <a:pt x="931" y="4156"/>
                    <a:pt x="959" y="4184"/>
                    <a:pt x="987" y="4212"/>
                  </a:cubicBezTo>
                  <a:cubicBezTo>
                    <a:pt x="1022" y="4275"/>
                    <a:pt x="1078" y="4331"/>
                    <a:pt x="1106" y="4359"/>
                  </a:cubicBezTo>
                  <a:cubicBezTo>
                    <a:pt x="1162" y="4422"/>
                    <a:pt x="1224" y="4506"/>
                    <a:pt x="1308" y="4534"/>
                  </a:cubicBezTo>
                  <a:cubicBezTo>
                    <a:pt x="1280" y="4709"/>
                    <a:pt x="1252" y="4884"/>
                    <a:pt x="1308" y="5030"/>
                  </a:cubicBezTo>
                  <a:cubicBezTo>
                    <a:pt x="1329" y="5071"/>
                    <a:pt x="1367" y="5100"/>
                    <a:pt x="1397" y="5100"/>
                  </a:cubicBezTo>
                  <a:cubicBezTo>
                    <a:pt x="1409" y="5100"/>
                    <a:pt x="1420" y="5096"/>
                    <a:pt x="1427" y="5086"/>
                  </a:cubicBezTo>
                  <a:cubicBezTo>
                    <a:pt x="1574" y="5030"/>
                    <a:pt x="1686" y="4856"/>
                    <a:pt x="1777" y="4772"/>
                  </a:cubicBezTo>
                  <a:cubicBezTo>
                    <a:pt x="1777" y="4737"/>
                    <a:pt x="1777" y="4737"/>
                    <a:pt x="1805" y="4737"/>
                  </a:cubicBezTo>
                  <a:cubicBezTo>
                    <a:pt x="1924" y="4912"/>
                    <a:pt x="2099" y="4974"/>
                    <a:pt x="2329" y="5002"/>
                  </a:cubicBezTo>
                  <a:cubicBezTo>
                    <a:pt x="2448" y="5002"/>
                    <a:pt x="2560" y="4974"/>
                    <a:pt x="2679" y="4946"/>
                  </a:cubicBezTo>
                  <a:cubicBezTo>
                    <a:pt x="2832" y="4878"/>
                    <a:pt x="2921" y="4845"/>
                    <a:pt x="3043" y="4845"/>
                  </a:cubicBezTo>
                  <a:cubicBezTo>
                    <a:pt x="3082" y="4845"/>
                    <a:pt x="3125" y="4849"/>
                    <a:pt x="3175" y="4856"/>
                  </a:cubicBezTo>
                  <a:cubicBezTo>
                    <a:pt x="3238" y="4863"/>
                    <a:pt x="3301" y="4869"/>
                    <a:pt x="3363" y="4869"/>
                  </a:cubicBezTo>
                  <a:cubicBezTo>
                    <a:pt x="3530" y="4869"/>
                    <a:pt x="3691" y="4829"/>
                    <a:pt x="3819" y="4681"/>
                  </a:cubicBezTo>
                  <a:lnTo>
                    <a:pt x="3819" y="4653"/>
                  </a:lnTo>
                  <a:cubicBezTo>
                    <a:pt x="3959" y="4653"/>
                    <a:pt x="4105" y="4681"/>
                    <a:pt x="4252" y="4681"/>
                  </a:cubicBezTo>
                  <a:cubicBezTo>
                    <a:pt x="4455" y="4709"/>
                    <a:pt x="4658" y="4709"/>
                    <a:pt x="4868" y="4737"/>
                  </a:cubicBezTo>
                  <a:lnTo>
                    <a:pt x="4979" y="4737"/>
                  </a:lnTo>
                  <a:cubicBezTo>
                    <a:pt x="5042" y="4737"/>
                    <a:pt x="5098" y="4772"/>
                    <a:pt x="5126" y="4800"/>
                  </a:cubicBezTo>
                  <a:cubicBezTo>
                    <a:pt x="5182" y="4856"/>
                    <a:pt x="5245" y="4912"/>
                    <a:pt x="5301" y="4974"/>
                  </a:cubicBezTo>
                  <a:cubicBezTo>
                    <a:pt x="5392" y="5058"/>
                    <a:pt x="5504" y="5121"/>
                    <a:pt x="5623" y="5121"/>
                  </a:cubicBezTo>
                  <a:cubicBezTo>
                    <a:pt x="5658" y="5127"/>
                    <a:pt x="5694" y="5129"/>
                    <a:pt x="5729" y="5129"/>
                  </a:cubicBezTo>
                  <a:cubicBezTo>
                    <a:pt x="5805" y="5129"/>
                    <a:pt x="5880" y="5120"/>
                    <a:pt x="5956" y="5120"/>
                  </a:cubicBezTo>
                  <a:cubicBezTo>
                    <a:pt x="6020" y="5120"/>
                    <a:pt x="6083" y="5126"/>
                    <a:pt x="6147" y="5149"/>
                  </a:cubicBezTo>
                  <a:cubicBezTo>
                    <a:pt x="6294" y="5177"/>
                    <a:pt x="6378" y="5296"/>
                    <a:pt x="6497" y="5352"/>
                  </a:cubicBezTo>
                  <a:cubicBezTo>
                    <a:pt x="6525" y="5380"/>
                    <a:pt x="6525" y="5408"/>
                    <a:pt x="6553" y="5436"/>
                  </a:cubicBezTo>
                  <a:cubicBezTo>
                    <a:pt x="6581" y="5499"/>
                    <a:pt x="6616" y="5527"/>
                    <a:pt x="6672" y="5527"/>
                  </a:cubicBezTo>
                  <a:lnTo>
                    <a:pt x="6672" y="5555"/>
                  </a:lnTo>
                  <a:cubicBezTo>
                    <a:pt x="6581" y="5786"/>
                    <a:pt x="6553" y="6051"/>
                    <a:pt x="6497" y="6310"/>
                  </a:cubicBezTo>
                  <a:cubicBezTo>
                    <a:pt x="6469" y="6457"/>
                    <a:pt x="6406" y="6576"/>
                    <a:pt x="6322" y="6695"/>
                  </a:cubicBezTo>
                  <a:cubicBezTo>
                    <a:pt x="6231" y="6778"/>
                    <a:pt x="6119" y="6869"/>
                    <a:pt x="6056" y="6981"/>
                  </a:cubicBezTo>
                  <a:cubicBezTo>
                    <a:pt x="6000" y="7072"/>
                    <a:pt x="6000" y="7219"/>
                    <a:pt x="5972" y="7303"/>
                  </a:cubicBezTo>
                  <a:cubicBezTo>
                    <a:pt x="5916" y="7478"/>
                    <a:pt x="5853" y="7597"/>
                    <a:pt x="5770" y="7708"/>
                  </a:cubicBezTo>
                  <a:cubicBezTo>
                    <a:pt x="5623" y="7918"/>
                    <a:pt x="5476" y="8093"/>
                    <a:pt x="5420" y="8352"/>
                  </a:cubicBezTo>
                  <a:cubicBezTo>
                    <a:pt x="5392" y="8471"/>
                    <a:pt x="5392" y="8645"/>
                    <a:pt x="5329" y="8729"/>
                  </a:cubicBezTo>
                  <a:cubicBezTo>
                    <a:pt x="5273" y="8848"/>
                    <a:pt x="5182" y="8904"/>
                    <a:pt x="5098" y="8995"/>
                  </a:cubicBezTo>
                  <a:cubicBezTo>
                    <a:pt x="4923" y="9142"/>
                    <a:pt x="4749" y="9282"/>
                    <a:pt x="4721" y="9519"/>
                  </a:cubicBezTo>
                  <a:cubicBezTo>
                    <a:pt x="4693" y="9666"/>
                    <a:pt x="4777" y="9722"/>
                    <a:pt x="4895" y="9750"/>
                  </a:cubicBezTo>
                  <a:cubicBezTo>
                    <a:pt x="5072" y="9806"/>
                    <a:pt x="5241" y="9828"/>
                    <a:pt x="5414" y="9828"/>
                  </a:cubicBezTo>
                  <a:cubicBezTo>
                    <a:pt x="5521" y="9828"/>
                    <a:pt x="5629" y="9820"/>
                    <a:pt x="5742" y="9806"/>
                  </a:cubicBezTo>
                  <a:cubicBezTo>
                    <a:pt x="5835" y="9806"/>
                    <a:pt x="5931" y="9794"/>
                    <a:pt x="6029" y="9794"/>
                  </a:cubicBezTo>
                  <a:cubicBezTo>
                    <a:pt x="6077" y="9794"/>
                    <a:pt x="6126" y="9797"/>
                    <a:pt x="6175" y="9806"/>
                  </a:cubicBezTo>
                  <a:cubicBezTo>
                    <a:pt x="6240" y="9831"/>
                    <a:pt x="6301" y="9853"/>
                    <a:pt x="6374" y="9853"/>
                  </a:cubicBezTo>
                  <a:cubicBezTo>
                    <a:pt x="6404" y="9853"/>
                    <a:pt x="6435" y="9849"/>
                    <a:pt x="6469" y="9841"/>
                  </a:cubicBezTo>
                  <a:cubicBezTo>
                    <a:pt x="6672" y="9806"/>
                    <a:pt x="6672" y="9631"/>
                    <a:pt x="6727" y="9492"/>
                  </a:cubicBezTo>
                  <a:cubicBezTo>
                    <a:pt x="6818" y="9254"/>
                    <a:pt x="6965" y="9051"/>
                    <a:pt x="7049" y="8820"/>
                  </a:cubicBezTo>
                  <a:cubicBezTo>
                    <a:pt x="7168" y="8527"/>
                    <a:pt x="7224" y="8177"/>
                    <a:pt x="7371" y="7918"/>
                  </a:cubicBezTo>
                  <a:cubicBezTo>
                    <a:pt x="7423" y="7859"/>
                    <a:pt x="7506" y="7678"/>
                    <a:pt x="7608" y="7678"/>
                  </a:cubicBezTo>
                  <a:cubicBezTo>
                    <a:pt x="7615" y="7678"/>
                    <a:pt x="7622" y="7679"/>
                    <a:pt x="7630" y="7680"/>
                  </a:cubicBezTo>
                  <a:cubicBezTo>
                    <a:pt x="7720" y="7708"/>
                    <a:pt x="7839" y="8121"/>
                    <a:pt x="7867" y="8233"/>
                  </a:cubicBezTo>
                  <a:cubicBezTo>
                    <a:pt x="7951" y="8408"/>
                    <a:pt x="7979" y="8617"/>
                    <a:pt x="7923" y="8792"/>
                  </a:cubicBezTo>
                  <a:cubicBezTo>
                    <a:pt x="7867" y="8967"/>
                    <a:pt x="7748" y="9079"/>
                    <a:pt x="7664" y="9198"/>
                  </a:cubicBezTo>
                  <a:cubicBezTo>
                    <a:pt x="7602" y="9317"/>
                    <a:pt x="7399" y="9492"/>
                    <a:pt x="7574" y="9603"/>
                  </a:cubicBezTo>
                  <a:cubicBezTo>
                    <a:pt x="7630" y="9631"/>
                    <a:pt x="7804" y="9631"/>
                    <a:pt x="7895" y="9631"/>
                  </a:cubicBezTo>
                  <a:lnTo>
                    <a:pt x="8364" y="9631"/>
                  </a:lnTo>
                  <a:cubicBezTo>
                    <a:pt x="8504" y="9603"/>
                    <a:pt x="8650" y="9603"/>
                    <a:pt x="8825" y="9575"/>
                  </a:cubicBezTo>
                  <a:cubicBezTo>
                    <a:pt x="8857" y="9575"/>
                    <a:pt x="8900" y="9582"/>
                    <a:pt x="8944" y="9582"/>
                  </a:cubicBezTo>
                  <a:cubicBezTo>
                    <a:pt x="8988" y="9582"/>
                    <a:pt x="9031" y="9575"/>
                    <a:pt x="9063" y="9547"/>
                  </a:cubicBezTo>
                  <a:cubicBezTo>
                    <a:pt x="9266" y="9401"/>
                    <a:pt x="9203" y="8995"/>
                    <a:pt x="9203" y="8792"/>
                  </a:cubicBezTo>
                  <a:cubicBezTo>
                    <a:pt x="9203" y="8471"/>
                    <a:pt x="9175" y="8149"/>
                    <a:pt x="9119" y="7827"/>
                  </a:cubicBezTo>
                  <a:cubicBezTo>
                    <a:pt x="9091" y="7680"/>
                    <a:pt x="9091" y="7506"/>
                    <a:pt x="9063" y="7359"/>
                  </a:cubicBezTo>
                  <a:cubicBezTo>
                    <a:pt x="9028" y="7247"/>
                    <a:pt x="9000" y="7128"/>
                    <a:pt x="8972" y="7009"/>
                  </a:cubicBezTo>
                  <a:cubicBezTo>
                    <a:pt x="9063" y="7009"/>
                    <a:pt x="9147" y="7044"/>
                    <a:pt x="9266" y="7044"/>
                  </a:cubicBezTo>
                  <a:cubicBezTo>
                    <a:pt x="9496" y="7072"/>
                    <a:pt x="9727" y="7128"/>
                    <a:pt x="9965" y="7219"/>
                  </a:cubicBezTo>
                  <a:cubicBezTo>
                    <a:pt x="10291" y="7308"/>
                    <a:pt x="10657" y="7367"/>
                    <a:pt x="11023" y="7367"/>
                  </a:cubicBezTo>
                  <a:cubicBezTo>
                    <a:pt x="11372" y="7367"/>
                    <a:pt x="11721" y="7314"/>
                    <a:pt x="12035" y="7184"/>
                  </a:cubicBezTo>
                  <a:lnTo>
                    <a:pt x="12035" y="7331"/>
                  </a:lnTo>
                  <a:cubicBezTo>
                    <a:pt x="12063" y="7422"/>
                    <a:pt x="12091" y="7534"/>
                    <a:pt x="12147" y="7625"/>
                  </a:cubicBezTo>
                  <a:cubicBezTo>
                    <a:pt x="12237" y="7827"/>
                    <a:pt x="12349" y="8002"/>
                    <a:pt x="12440" y="8177"/>
                  </a:cubicBezTo>
                  <a:cubicBezTo>
                    <a:pt x="12559" y="8408"/>
                    <a:pt x="12559" y="8645"/>
                    <a:pt x="12412" y="8848"/>
                  </a:cubicBezTo>
                  <a:cubicBezTo>
                    <a:pt x="12321" y="8995"/>
                    <a:pt x="12091" y="9107"/>
                    <a:pt x="12035" y="9282"/>
                  </a:cubicBezTo>
                  <a:cubicBezTo>
                    <a:pt x="12035" y="9317"/>
                    <a:pt x="12063" y="9345"/>
                    <a:pt x="12091" y="9373"/>
                  </a:cubicBezTo>
                  <a:cubicBezTo>
                    <a:pt x="12237" y="9457"/>
                    <a:pt x="12440" y="9429"/>
                    <a:pt x="12615" y="9457"/>
                  </a:cubicBezTo>
                  <a:cubicBezTo>
                    <a:pt x="12874" y="9492"/>
                    <a:pt x="13112" y="9492"/>
                    <a:pt x="13370" y="9492"/>
                  </a:cubicBezTo>
                  <a:cubicBezTo>
                    <a:pt x="13545" y="9492"/>
                    <a:pt x="13608" y="9429"/>
                    <a:pt x="13692" y="9282"/>
                  </a:cubicBezTo>
                  <a:cubicBezTo>
                    <a:pt x="13783" y="9107"/>
                    <a:pt x="13867" y="8904"/>
                    <a:pt x="13958" y="8729"/>
                  </a:cubicBezTo>
                  <a:cubicBezTo>
                    <a:pt x="14160" y="8352"/>
                    <a:pt x="14042" y="8058"/>
                    <a:pt x="13895" y="7680"/>
                  </a:cubicBezTo>
                  <a:cubicBezTo>
                    <a:pt x="13783" y="7422"/>
                    <a:pt x="13664" y="7100"/>
                    <a:pt x="13489" y="6806"/>
                  </a:cubicBezTo>
                  <a:lnTo>
                    <a:pt x="13489" y="6806"/>
                  </a:lnTo>
                  <a:cubicBezTo>
                    <a:pt x="13573" y="6869"/>
                    <a:pt x="13636" y="6897"/>
                    <a:pt x="13692" y="6953"/>
                  </a:cubicBezTo>
                  <a:cubicBezTo>
                    <a:pt x="13783" y="7009"/>
                    <a:pt x="13811" y="7100"/>
                    <a:pt x="13895" y="7184"/>
                  </a:cubicBezTo>
                  <a:cubicBezTo>
                    <a:pt x="14014" y="7275"/>
                    <a:pt x="14097" y="7359"/>
                    <a:pt x="14216" y="7478"/>
                  </a:cubicBezTo>
                  <a:cubicBezTo>
                    <a:pt x="14447" y="7743"/>
                    <a:pt x="14482" y="8002"/>
                    <a:pt x="14538" y="8352"/>
                  </a:cubicBezTo>
                  <a:cubicBezTo>
                    <a:pt x="14566" y="8443"/>
                    <a:pt x="14594" y="8583"/>
                    <a:pt x="14594" y="8701"/>
                  </a:cubicBezTo>
                  <a:cubicBezTo>
                    <a:pt x="14594" y="8820"/>
                    <a:pt x="14510" y="8904"/>
                    <a:pt x="14419" y="8995"/>
                  </a:cubicBezTo>
                  <a:cubicBezTo>
                    <a:pt x="14335" y="9079"/>
                    <a:pt x="14014" y="9282"/>
                    <a:pt x="14069" y="9429"/>
                  </a:cubicBezTo>
                  <a:cubicBezTo>
                    <a:pt x="14132" y="9547"/>
                    <a:pt x="14272" y="9547"/>
                    <a:pt x="14363" y="9547"/>
                  </a:cubicBezTo>
                  <a:lnTo>
                    <a:pt x="15146" y="9547"/>
                  </a:lnTo>
                  <a:cubicBezTo>
                    <a:pt x="15206" y="9541"/>
                    <a:pt x="15268" y="9539"/>
                    <a:pt x="15330" y="9539"/>
                  </a:cubicBezTo>
                  <a:cubicBezTo>
                    <a:pt x="15442" y="9539"/>
                    <a:pt x="15555" y="9546"/>
                    <a:pt x="15667" y="9546"/>
                  </a:cubicBezTo>
                  <a:cubicBezTo>
                    <a:pt x="15768" y="9546"/>
                    <a:pt x="15869" y="9540"/>
                    <a:pt x="15964" y="9519"/>
                  </a:cubicBezTo>
                  <a:cubicBezTo>
                    <a:pt x="16167" y="9492"/>
                    <a:pt x="16139" y="9317"/>
                    <a:pt x="16167" y="9142"/>
                  </a:cubicBezTo>
                  <a:cubicBezTo>
                    <a:pt x="16230" y="8499"/>
                    <a:pt x="15936" y="7855"/>
                    <a:pt x="15734" y="7247"/>
                  </a:cubicBezTo>
                  <a:cubicBezTo>
                    <a:pt x="15643" y="6953"/>
                    <a:pt x="15531" y="6604"/>
                    <a:pt x="15496" y="6282"/>
                  </a:cubicBezTo>
                  <a:cubicBezTo>
                    <a:pt x="15468" y="6023"/>
                    <a:pt x="15440" y="5786"/>
                    <a:pt x="15412" y="5527"/>
                  </a:cubicBezTo>
                  <a:cubicBezTo>
                    <a:pt x="15384" y="5380"/>
                    <a:pt x="15321" y="5233"/>
                    <a:pt x="15237" y="5121"/>
                  </a:cubicBezTo>
                  <a:cubicBezTo>
                    <a:pt x="15384" y="5121"/>
                    <a:pt x="15559" y="5058"/>
                    <a:pt x="15706" y="5002"/>
                  </a:cubicBezTo>
                  <a:cubicBezTo>
                    <a:pt x="16055" y="4856"/>
                    <a:pt x="16342" y="4653"/>
                    <a:pt x="16755" y="4653"/>
                  </a:cubicBezTo>
                  <a:cubicBezTo>
                    <a:pt x="16801" y="4643"/>
                    <a:pt x="16852" y="4640"/>
                    <a:pt x="16904" y="4640"/>
                  </a:cubicBezTo>
                  <a:cubicBezTo>
                    <a:pt x="17008" y="4640"/>
                    <a:pt x="17118" y="4653"/>
                    <a:pt x="17216" y="4653"/>
                  </a:cubicBezTo>
                  <a:cubicBezTo>
                    <a:pt x="17391" y="4625"/>
                    <a:pt x="17538" y="4597"/>
                    <a:pt x="17712" y="4562"/>
                  </a:cubicBezTo>
                  <a:cubicBezTo>
                    <a:pt x="17917" y="4529"/>
                    <a:pt x="18132" y="4516"/>
                    <a:pt x="18350" y="4516"/>
                  </a:cubicBezTo>
                  <a:cubicBezTo>
                    <a:pt x="18504" y="4516"/>
                    <a:pt x="18661" y="4522"/>
                    <a:pt x="18817" y="4534"/>
                  </a:cubicBezTo>
                  <a:cubicBezTo>
                    <a:pt x="19139" y="4597"/>
                    <a:pt x="19461" y="4709"/>
                    <a:pt x="19810" y="4772"/>
                  </a:cubicBezTo>
                  <a:cubicBezTo>
                    <a:pt x="19842" y="4779"/>
                    <a:pt x="19881" y="4785"/>
                    <a:pt x="19920" y="4785"/>
                  </a:cubicBezTo>
                  <a:cubicBezTo>
                    <a:pt x="20026" y="4785"/>
                    <a:pt x="20139" y="4745"/>
                    <a:pt x="20160" y="4597"/>
                  </a:cubicBezTo>
                  <a:cubicBezTo>
                    <a:pt x="20160" y="4422"/>
                    <a:pt x="19901" y="4184"/>
                    <a:pt x="19782" y="4037"/>
                  </a:cubicBezTo>
                  <a:cubicBezTo>
                    <a:pt x="19579" y="3779"/>
                    <a:pt x="19286" y="3604"/>
                    <a:pt x="18992" y="3401"/>
                  </a:cubicBezTo>
                  <a:cubicBezTo>
                    <a:pt x="18503" y="2989"/>
                    <a:pt x="17943" y="2639"/>
                    <a:pt x="17419" y="2233"/>
                  </a:cubicBezTo>
                  <a:cubicBezTo>
                    <a:pt x="17132" y="2031"/>
                    <a:pt x="16866" y="1828"/>
                    <a:pt x="16580" y="1625"/>
                  </a:cubicBezTo>
                  <a:cubicBezTo>
                    <a:pt x="16314" y="1450"/>
                    <a:pt x="16055" y="1359"/>
                    <a:pt x="15762" y="1303"/>
                  </a:cubicBezTo>
                  <a:cubicBezTo>
                    <a:pt x="15146" y="1157"/>
                    <a:pt x="14594" y="863"/>
                    <a:pt x="13986" y="716"/>
                  </a:cubicBezTo>
                  <a:cubicBezTo>
                    <a:pt x="13815" y="686"/>
                    <a:pt x="13644" y="672"/>
                    <a:pt x="13474" y="672"/>
                  </a:cubicBezTo>
                  <a:cubicBezTo>
                    <a:pt x="13003" y="672"/>
                    <a:pt x="12538" y="779"/>
                    <a:pt x="12091" y="954"/>
                  </a:cubicBezTo>
                  <a:cubicBezTo>
                    <a:pt x="11916" y="1038"/>
                    <a:pt x="11713" y="1101"/>
                    <a:pt x="11510" y="1157"/>
                  </a:cubicBezTo>
                  <a:cubicBezTo>
                    <a:pt x="11422" y="1180"/>
                    <a:pt x="11334" y="1189"/>
                    <a:pt x="11245" y="1189"/>
                  </a:cubicBezTo>
                  <a:cubicBezTo>
                    <a:pt x="11124" y="1189"/>
                    <a:pt x="11000" y="1173"/>
                    <a:pt x="10867" y="1157"/>
                  </a:cubicBezTo>
                  <a:cubicBezTo>
                    <a:pt x="10614" y="1116"/>
                    <a:pt x="10376" y="1087"/>
                    <a:pt x="10121" y="1087"/>
                  </a:cubicBezTo>
                  <a:cubicBezTo>
                    <a:pt x="10023" y="1087"/>
                    <a:pt x="9923" y="1091"/>
                    <a:pt x="9818" y="1101"/>
                  </a:cubicBezTo>
                  <a:cubicBezTo>
                    <a:pt x="9463" y="1150"/>
                    <a:pt x="9124" y="1247"/>
                    <a:pt x="8773" y="1247"/>
                  </a:cubicBezTo>
                  <a:cubicBezTo>
                    <a:pt x="8723" y="1247"/>
                    <a:pt x="8673" y="1245"/>
                    <a:pt x="8622" y="1241"/>
                  </a:cubicBezTo>
                  <a:lnTo>
                    <a:pt x="8539" y="1241"/>
                  </a:lnTo>
                  <a:cubicBezTo>
                    <a:pt x="8420" y="1157"/>
                    <a:pt x="8126" y="1213"/>
                    <a:pt x="7979" y="1157"/>
                  </a:cubicBezTo>
                  <a:cubicBezTo>
                    <a:pt x="7804" y="1101"/>
                    <a:pt x="7664" y="982"/>
                    <a:pt x="7518" y="891"/>
                  </a:cubicBezTo>
                  <a:cubicBezTo>
                    <a:pt x="7224" y="751"/>
                    <a:pt x="6874" y="716"/>
                    <a:pt x="6581" y="541"/>
                  </a:cubicBezTo>
                  <a:cubicBezTo>
                    <a:pt x="6322" y="429"/>
                    <a:pt x="6147" y="164"/>
                    <a:pt x="5853" y="80"/>
                  </a:cubicBezTo>
                  <a:cubicBezTo>
                    <a:pt x="5759" y="24"/>
                    <a:pt x="5644" y="1"/>
                    <a:pt x="55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79"/>
            <p:cNvSpPr/>
            <p:nvPr/>
          </p:nvSpPr>
          <p:spPr>
            <a:xfrm>
              <a:off x="4947562" y="2282138"/>
              <a:ext cx="17135" cy="18090"/>
            </a:xfrm>
            <a:custGeom>
              <a:rect b="b" l="l" r="r" t="t"/>
              <a:pathLst>
                <a:path extrusionOk="0" h="795" w="753">
                  <a:moveTo>
                    <a:pt x="51" y="0"/>
                  </a:moveTo>
                  <a:cubicBezTo>
                    <a:pt x="25" y="0"/>
                    <a:pt x="1" y="20"/>
                    <a:pt x="26" y="40"/>
                  </a:cubicBezTo>
                  <a:cubicBezTo>
                    <a:pt x="138" y="361"/>
                    <a:pt x="375" y="620"/>
                    <a:pt x="690" y="795"/>
                  </a:cubicBezTo>
                  <a:cubicBezTo>
                    <a:pt x="725" y="795"/>
                    <a:pt x="753" y="767"/>
                    <a:pt x="725" y="739"/>
                  </a:cubicBezTo>
                  <a:cubicBezTo>
                    <a:pt x="459" y="536"/>
                    <a:pt x="200" y="333"/>
                    <a:pt x="82" y="12"/>
                  </a:cubicBezTo>
                  <a:cubicBezTo>
                    <a:pt x="73" y="3"/>
                    <a:pt x="62" y="0"/>
                    <a:pt x="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79"/>
            <p:cNvSpPr/>
            <p:nvPr/>
          </p:nvSpPr>
          <p:spPr>
            <a:xfrm>
              <a:off x="4895635" y="2306054"/>
              <a:ext cx="49811" cy="14700"/>
            </a:xfrm>
            <a:custGeom>
              <a:rect b="b" l="l" r="r" t="t"/>
              <a:pathLst>
                <a:path extrusionOk="0" h="646" w="2189">
                  <a:moveTo>
                    <a:pt x="288" y="0"/>
                  </a:moveTo>
                  <a:cubicBezTo>
                    <a:pt x="208" y="0"/>
                    <a:pt x="125" y="12"/>
                    <a:pt x="35" y="37"/>
                  </a:cubicBezTo>
                  <a:cubicBezTo>
                    <a:pt x="0" y="37"/>
                    <a:pt x="35" y="93"/>
                    <a:pt x="63" y="93"/>
                  </a:cubicBezTo>
                  <a:cubicBezTo>
                    <a:pt x="126" y="76"/>
                    <a:pt x="189" y="68"/>
                    <a:pt x="251" y="68"/>
                  </a:cubicBezTo>
                  <a:cubicBezTo>
                    <a:pt x="585" y="68"/>
                    <a:pt x="896" y="295"/>
                    <a:pt x="1168" y="443"/>
                  </a:cubicBezTo>
                  <a:cubicBezTo>
                    <a:pt x="1490" y="590"/>
                    <a:pt x="1783" y="646"/>
                    <a:pt x="2098" y="646"/>
                  </a:cubicBezTo>
                  <a:cubicBezTo>
                    <a:pt x="2189" y="646"/>
                    <a:pt x="2189" y="562"/>
                    <a:pt x="2098" y="562"/>
                  </a:cubicBezTo>
                  <a:cubicBezTo>
                    <a:pt x="1895" y="534"/>
                    <a:pt x="1692" y="534"/>
                    <a:pt x="1490" y="443"/>
                  </a:cubicBezTo>
                  <a:cubicBezTo>
                    <a:pt x="1259" y="387"/>
                    <a:pt x="1084" y="268"/>
                    <a:pt x="874" y="156"/>
                  </a:cubicBezTo>
                  <a:cubicBezTo>
                    <a:pt x="669" y="71"/>
                    <a:pt x="489" y="0"/>
                    <a:pt x="2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79"/>
            <p:cNvSpPr/>
            <p:nvPr/>
          </p:nvSpPr>
          <p:spPr>
            <a:xfrm>
              <a:off x="4933500" y="2308694"/>
              <a:ext cx="29764" cy="5939"/>
            </a:xfrm>
            <a:custGeom>
              <a:rect b="b" l="l" r="r" t="t"/>
              <a:pathLst>
                <a:path extrusionOk="0" h="261" w="1308">
                  <a:moveTo>
                    <a:pt x="37" y="0"/>
                  </a:moveTo>
                  <a:cubicBezTo>
                    <a:pt x="1" y="0"/>
                    <a:pt x="4" y="68"/>
                    <a:pt x="28" y="68"/>
                  </a:cubicBezTo>
                  <a:cubicBezTo>
                    <a:pt x="348" y="184"/>
                    <a:pt x="671" y="261"/>
                    <a:pt x="993" y="261"/>
                  </a:cubicBezTo>
                  <a:cubicBezTo>
                    <a:pt x="1079" y="261"/>
                    <a:pt x="1166" y="255"/>
                    <a:pt x="1252" y="243"/>
                  </a:cubicBezTo>
                  <a:cubicBezTo>
                    <a:pt x="1308" y="215"/>
                    <a:pt x="1308" y="124"/>
                    <a:pt x="1252" y="124"/>
                  </a:cubicBezTo>
                  <a:cubicBezTo>
                    <a:pt x="1176" y="129"/>
                    <a:pt x="1102" y="131"/>
                    <a:pt x="1030" y="131"/>
                  </a:cubicBezTo>
                  <a:cubicBezTo>
                    <a:pt x="694" y="131"/>
                    <a:pt x="396" y="80"/>
                    <a:pt x="56" y="5"/>
                  </a:cubicBezTo>
                  <a:cubicBezTo>
                    <a:pt x="49" y="2"/>
                    <a:pt x="42"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79"/>
            <p:cNvSpPr/>
            <p:nvPr/>
          </p:nvSpPr>
          <p:spPr>
            <a:xfrm>
              <a:off x="4944809" y="2220290"/>
              <a:ext cx="44258" cy="7805"/>
            </a:xfrm>
            <a:custGeom>
              <a:rect b="b" l="l" r="r" t="t"/>
              <a:pathLst>
                <a:path extrusionOk="0" h="343" w="1945">
                  <a:moveTo>
                    <a:pt x="758" y="0"/>
                  </a:moveTo>
                  <a:cubicBezTo>
                    <a:pt x="505" y="0"/>
                    <a:pt x="257" y="47"/>
                    <a:pt x="28" y="163"/>
                  </a:cubicBezTo>
                  <a:cubicBezTo>
                    <a:pt x="5" y="163"/>
                    <a:pt x="1" y="199"/>
                    <a:pt x="14" y="199"/>
                  </a:cubicBezTo>
                  <a:cubicBezTo>
                    <a:pt x="18" y="199"/>
                    <a:pt x="22" y="197"/>
                    <a:pt x="28" y="191"/>
                  </a:cubicBezTo>
                  <a:cubicBezTo>
                    <a:pt x="223" y="117"/>
                    <a:pt x="422" y="88"/>
                    <a:pt x="621" y="88"/>
                  </a:cubicBezTo>
                  <a:cubicBezTo>
                    <a:pt x="1043" y="88"/>
                    <a:pt x="1466" y="220"/>
                    <a:pt x="1860" y="338"/>
                  </a:cubicBezTo>
                  <a:cubicBezTo>
                    <a:pt x="1867" y="341"/>
                    <a:pt x="1873" y="343"/>
                    <a:pt x="1879" y="343"/>
                  </a:cubicBezTo>
                  <a:cubicBezTo>
                    <a:pt x="1928" y="343"/>
                    <a:pt x="1944" y="254"/>
                    <a:pt x="1895" y="254"/>
                  </a:cubicBezTo>
                  <a:cubicBezTo>
                    <a:pt x="1540" y="111"/>
                    <a:pt x="1144" y="0"/>
                    <a:pt x="7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79"/>
            <p:cNvSpPr/>
            <p:nvPr/>
          </p:nvSpPr>
          <p:spPr>
            <a:xfrm>
              <a:off x="4961966" y="2216035"/>
              <a:ext cx="43644" cy="8715"/>
            </a:xfrm>
            <a:custGeom>
              <a:rect b="b" l="l" r="r" t="t"/>
              <a:pathLst>
                <a:path extrusionOk="0" h="383" w="1918">
                  <a:moveTo>
                    <a:pt x="57" y="1"/>
                  </a:moveTo>
                  <a:cubicBezTo>
                    <a:pt x="1" y="1"/>
                    <a:pt x="29" y="57"/>
                    <a:pt x="57" y="57"/>
                  </a:cubicBezTo>
                  <a:cubicBezTo>
                    <a:pt x="672" y="120"/>
                    <a:pt x="1253" y="204"/>
                    <a:pt x="1840" y="378"/>
                  </a:cubicBezTo>
                  <a:cubicBezTo>
                    <a:pt x="1846" y="382"/>
                    <a:pt x="1852" y="383"/>
                    <a:pt x="1858" y="383"/>
                  </a:cubicBezTo>
                  <a:cubicBezTo>
                    <a:pt x="1901" y="383"/>
                    <a:pt x="1918" y="295"/>
                    <a:pt x="1868" y="295"/>
                  </a:cubicBezTo>
                  <a:cubicBezTo>
                    <a:pt x="1281" y="92"/>
                    <a:pt x="672" y="57"/>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79"/>
            <p:cNvSpPr/>
            <p:nvPr/>
          </p:nvSpPr>
          <p:spPr>
            <a:xfrm>
              <a:off x="5042815" y="2243887"/>
              <a:ext cx="70336" cy="10672"/>
            </a:xfrm>
            <a:custGeom>
              <a:rect b="b" l="l" r="r" t="t"/>
              <a:pathLst>
                <a:path extrusionOk="0" h="469" w="3091">
                  <a:moveTo>
                    <a:pt x="1517" y="0"/>
                  </a:moveTo>
                  <a:cubicBezTo>
                    <a:pt x="1259" y="0"/>
                    <a:pt x="1049" y="28"/>
                    <a:pt x="818" y="56"/>
                  </a:cubicBezTo>
                  <a:cubicBezTo>
                    <a:pt x="525" y="91"/>
                    <a:pt x="294" y="203"/>
                    <a:pt x="0" y="231"/>
                  </a:cubicBezTo>
                  <a:lnTo>
                    <a:pt x="0" y="266"/>
                  </a:lnTo>
                  <a:cubicBezTo>
                    <a:pt x="238" y="266"/>
                    <a:pt x="441" y="203"/>
                    <a:pt x="671" y="175"/>
                  </a:cubicBezTo>
                  <a:cubicBezTo>
                    <a:pt x="866" y="134"/>
                    <a:pt x="1057" y="108"/>
                    <a:pt x="1249" y="108"/>
                  </a:cubicBezTo>
                  <a:cubicBezTo>
                    <a:pt x="1320" y="108"/>
                    <a:pt x="1390" y="112"/>
                    <a:pt x="1462" y="119"/>
                  </a:cubicBezTo>
                  <a:cubicBezTo>
                    <a:pt x="1986" y="147"/>
                    <a:pt x="2482" y="350"/>
                    <a:pt x="3007" y="469"/>
                  </a:cubicBezTo>
                  <a:cubicBezTo>
                    <a:pt x="3063" y="469"/>
                    <a:pt x="3091" y="350"/>
                    <a:pt x="3035" y="350"/>
                  </a:cubicBezTo>
                  <a:cubicBezTo>
                    <a:pt x="2538" y="175"/>
                    <a:pt x="2014" y="0"/>
                    <a:pt x="15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79"/>
            <p:cNvSpPr/>
            <p:nvPr/>
          </p:nvSpPr>
          <p:spPr>
            <a:xfrm>
              <a:off x="5038469" y="2259565"/>
              <a:ext cx="46215" cy="7122"/>
            </a:xfrm>
            <a:custGeom>
              <a:rect b="b" l="l" r="r" t="t"/>
              <a:pathLst>
                <a:path extrusionOk="0" h="313" w="2031">
                  <a:moveTo>
                    <a:pt x="1689" y="0"/>
                  </a:moveTo>
                  <a:cubicBezTo>
                    <a:pt x="1135" y="0"/>
                    <a:pt x="580" y="149"/>
                    <a:pt x="51" y="276"/>
                  </a:cubicBezTo>
                  <a:cubicBezTo>
                    <a:pt x="1" y="276"/>
                    <a:pt x="9" y="312"/>
                    <a:pt x="32" y="312"/>
                  </a:cubicBezTo>
                  <a:cubicBezTo>
                    <a:pt x="38" y="312"/>
                    <a:pt x="44" y="310"/>
                    <a:pt x="51" y="304"/>
                  </a:cubicBezTo>
                  <a:cubicBezTo>
                    <a:pt x="688" y="214"/>
                    <a:pt x="1303" y="130"/>
                    <a:pt x="1939" y="130"/>
                  </a:cubicBezTo>
                  <a:cubicBezTo>
                    <a:pt x="2030" y="130"/>
                    <a:pt x="2030" y="11"/>
                    <a:pt x="1939" y="11"/>
                  </a:cubicBezTo>
                  <a:cubicBezTo>
                    <a:pt x="1856" y="3"/>
                    <a:pt x="1773" y="0"/>
                    <a:pt x="168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79"/>
            <p:cNvSpPr/>
            <p:nvPr/>
          </p:nvSpPr>
          <p:spPr>
            <a:xfrm>
              <a:off x="5092603" y="2257882"/>
              <a:ext cx="21822" cy="4096"/>
            </a:xfrm>
            <a:custGeom>
              <a:rect b="b" l="l" r="r" t="t"/>
              <a:pathLst>
                <a:path extrusionOk="0" h="180" w="959">
                  <a:moveTo>
                    <a:pt x="29" y="1"/>
                  </a:moveTo>
                  <a:cubicBezTo>
                    <a:pt x="1" y="1"/>
                    <a:pt x="1" y="29"/>
                    <a:pt x="29" y="29"/>
                  </a:cubicBezTo>
                  <a:cubicBezTo>
                    <a:pt x="297" y="54"/>
                    <a:pt x="560" y="179"/>
                    <a:pt x="827" y="179"/>
                  </a:cubicBezTo>
                  <a:cubicBezTo>
                    <a:pt x="852" y="179"/>
                    <a:pt x="877" y="178"/>
                    <a:pt x="903" y="176"/>
                  </a:cubicBezTo>
                  <a:cubicBezTo>
                    <a:pt x="959" y="176"/>
                    <a:pt x="959" y="85"/>
                    <a:pt x="903" y="85"/>
                  </a:cubicBezTo>
                  <a:cubicBezTo>
                    <a:pt x="609" y="57"/>
                    <a:pt x="350"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79"/>
            <p:cNvSpPr/>
            <p:nvPr/>
          </p:nvSpPr>
          <p:spPr>
            <a:xfrm>
              <a:off x="4980603" y="2276973"/>
              <a:ext cx="33109" cy="33291"/>
            </a:xfrm>
            <a:custGeom>
              <a:rect b="b" l="l" r="r" t="t"/>
              <a:pathLst>
                <a:path extrusionOk="0" h="1463" w="1455">
                  <a:moveTo>
                    <a:pt x="0" y="1"/>
                  </a:moveTo>
                  <a:cubicBezTo>
                    <a:pt x="84" y="351"/>
                    <a:pt x="203" y="735"/>
                    <a:pt x="434" y="994"/>
                  </a:cubicBezTo>
                  <a:cubicBezTo>
                    <a:pt x="699" y="1260"/>
                    <a:pt x="1049" y="1434"/>
                    <a:pt x="1399" y="1462"/>
                  </a:cubicBezTo>
                  <a:cubicBezTo>
                    <a:pt x="1455" y="1462"/>
                    <a:pt x="1455" y="1371"/>
                    <a:pt x="1399" y="1343"/>
                  </a:cubicBezTo>
                  <a:cubicBezTo>
                    <a:pt x="1077" y="1287"/>
                    <a:pt x="727" y="1141"/>
                    <a:pt x="497" y="910"/>
                  </a:cubicBezTo>
                  <a:cubicBezTo>
                    <a:pt x="231" y="672"/>
                    <a:pt x="112" y="323"/>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79"/>
            <p:cNvSpPr/>
            <p:nvPr/>
          </p:nvSpPr>
          <p:spPr>
            <a:xfrm>
              <a:off x="4740788" y="2210506"/>
              <a:ext cx="9125" cy="22869"/>
            </a:xfrm>
            <a:custGeom>
              <a:rect b="b" l="l" r="r" t="t"/>
              <a:pathLst>
                <a:path extrusionOk="0" h="1005" w="401">
                  <a:moveTo>
                    <a:pt x="302" y="1"/>
                  </a:moveTo>
                  <a:cubicBezTo>
                    <a:pt x="294" y="1"/>
                    <a:pt x="281" y="13"/>
                    <a:pt x="281" y="13"/>
                  </a:cubicBezTo>
                  <a:cubicBezTo>
                    <a:pt x="225" y="188"/>
                    <a:pt x="225" y="335"/>
                    <a:pt x="162" y="510"/>
                  </a:cubicBezTo>
                  <a:cubicBezTo>
                    <a:pt x="134" y="649"/>
                    <a:pt x="79" y="796"/>
                    <a:pt x="23" y="943"/>
                  </a:cubicBezTo>
                  <a:cubicBezTo>
                    <a:pt x="1" y="978"/>
                    <a:pt x="28" y="1005"/>
                    <a:pt x="51" y="1005"/>
                  </a:cubicBezTo>
                  <a:cubicBezTo>
                    <a:pt x="66" y="1005"/>
                    <a:pt x="79" y="995"/>
                    <a:pt x="79" y="971"/>
                  </a:cubicBezTo>
                  <a:cubicBezTo>
                    <a:pt x="253" y="712"/>
                    <a:pt x="400" y="335"/>
                    <a:pt x="309" y="13"/>
                  </a:cubicBezTo>
                  <a:cubicBezTo>
                    <a:pt x="309" y="4"/>
                    <a:pt x="306" y="1"/>
                    <a:pt x="3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79"/>
            <p:cNvSpPr/>
            <p:nvPr/>
          </p:nvSpPr>
          <p:spPr>
            <a:xfrm>
              <a:off x="4747819" y="2212849"/>
              <a:ext cx="6053" cy="20024"/>
            </a:xfrm>
            <a:custGeom>
              <a:rect b="b" l="l" r="r" t="t"/>
              <a:pathLst>
                <a:path extrusionOk="0" h="880" w="266">
                  <a:moveTo>
                    <a:pt x="252" y="1"/>
                  </a:moveTo>
                  <a:cubicBezTo>
                    <a:pt x="245" y="1"/>
                    <a:pt x="238" y="8"/>
                    <a:pt x="238" y="22"/>
                  </a:cubicBezTo>
                  <a:cubicBezTo>
                    <a:pt x="203" y="288"/>
                    <a:pt x="119" y="609"/>
                    <a:pt x="0" y="840"/>
                  </a:cubicBezTo>
                  <a:cubicBezTo>
                    <a:pt x="0" y="860"/>
                    <a:pt x="14" y="880"/>
                    <a:pt x="35" y="880"/>
                  </a:cubicBezTo>
                  <a:cubicBezTo>
                    <a:pt x="43" y="880"/>
                    <a:pt x="53" y="876"/>
                    <a:pt x="63" y="868"/>
                  </a:cubicBezTo>
                  <a:cubicBezTo>
                    <a:pt x="203" y="609"/>
                    <a:pt x="266" y="316"/>
                    <a:pt x="266" y="22"/>
                  </a:cubicBezTo>
                  <a:cubicBezTo>
                    <a:pt x="266" y="8"/>
                    <a:pt x="259" y="1"/>
                    <a:pt x="2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79"/>
            <p:cNvSpPr/>
            <p:nvPr/>
          </p:nvSpPr>
          <p:spPr>
            <a:xfrm>
              <a:off x="4782338" y="2201836"/>
              <a:ext cx="14654" cy="12948"/>
            </a:xfrm>
            <a:custGeom>
              <a:rect b="b" l="l" r="r" t="t"/>
              <a:pathLst>
                <a:path extrusionOk="0" h="569" w="644">
                  <a:moveTo>
                    <a:pt x="146" y="1"/>
                  </a:moveTo>
                  <a:cubicBezTo>
                    <a:pt x="106" y="1"/>
                    <a:pt x="66" y="16"/>
                    <a:pt x="29" y="16"/>
                  </a:cubicBezTo>
                  <a:cubicBezTo>
                    <a:pt x="1" y="16"/>
                    <a:pt x="1" y="44"/>
                    <a:pt x="29" y="44"/>
                  </a:cubicBezTo>
                  <a:cubicBezTo>
                    <a:pt x="175" y="44"/>
                    <a:pt x="322" y="247"/>
                    <a:pt x="406" y="366"/>
                  </a:cubicBezTo>
                  <a:cubicBezTo>
                    <a:pt x="434" y="422"/>
                    <a:pt x="469" y="541"/>
                    <a:pt x="581" y="569"/>
                  </a:cubicBezTo>
                  <a:cubicBezTo>
                    <a:pt x="609" y="569"/>
                    <a:pt x="644" y="506"/>
                    <a:pt x="609" y="478"/>
                  </a:cubicBezTo>
                  <a:cubicBezTo>
                    <a:pt x="553" y="366"/>
                    <a:pt x="497" y="247"/>
                    <a:pt x="378" y="156"/>
                  </a:cubicBezTo>
                  <a:cubicBezTo>
                    <a:pt x="322" y="100"/>
                    <a:pt x="259" y="44"/>
                    <a:pt x="203" y="16"/>
                  </a:cubicBezTo>
                  <a:cubicBezTo>
                    <a:pt x="185" y="5"/>
                    <a:pt x="165" y="1"/>
                    <a:pt x="1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79"/>
            <p:cNvSpPr/>
            <p:nvPr/>
          </p:nvSpPr>
          <p:spPr>
            <a:xfrm>
              <a:off x="4794285" y="2200129"/>
              <a:ext cx="13039" cy="10809"/>
            </a:xfrm>
            <a:custGeom>
              <a:rect b="b" l="l" r="r" t="t"/>
              <a:pathLst>
                <a:path extrusionOk="0" h="475" w="573">
                  <a:moveTo>
                    <a:pt x="0" y="1"/>
                  </a:moveTo>
                  <a:lnTo>
                    <a:pt x="0" y="29"/>
                  </a:lnTo>
                  <a:cubicBezTo>
                    <a:pt x="28" y="231"/>
                    <a:pt x="294" y="406"/>
                    <a:pt x="496" y="469"/>
                  </a:cubicBezTo>
                  <a:cubicBezTo>
                    <a:pt x="504" y="473"/>
                    <a:pt x="511" y="474"/>
                    <a:pt x="517" y="474"/>
                  </a:cubicBezTo>
                  <a:cubicBezTo>
                    <a:pt x="558" y="474"/>
                    <a:pt x="573" y="406"/>
                    <a:pt x="524" y="406"/>
                  </a:cubicBezTo>
                  <a:cubicBezTo>
                    <a:pt x="434" y="350"/>
                    <a:pt x="350" y="294"/>
                    <a:pt x="259" y="231"/>
                  </a:cubicBezTo>
                  <a:cubicBezTo>
                    <a:pt x="175" y="175"/>
                    <a:pt x="84" y="91"/>
                    <a:pt x="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2" name="Google Shape;6532;p79"/>
          <p:cNvGrpSpPr/>
          <p:nvPr/>
        </p:nvGrpSpPr>
        <p:grpSpPr>
          <a:xfrm>
            <a:off x="4163084" y="1965594"/>
            <a:ext cx="460812" cy="431753"/>
            <a:chOff x="4163084" y="1965594"/>
            <a:chExt cx="460812" cy="431753"/>
          </a:xfrm>
        </p:grpSpPr>
        <p:sp>
          <p:nvSpPr>
            <p:cNvPr id="6533" name="Google Shape;6533;p79"/>
            <p:cNvSpPr/>
            <p:nvPr/>
          </p:nvSpPr>
          <p:spPr>
            <a:xfrm>
              <a:off x="4167066" y="1968529"/>
              <a:ext cx="455555" cy="425314"/>
            </a:xfrm>
            <a:custGeom>
              <a:rect b="b" l="l" r="r" t="t"/>
              <a:pathLst>
                <a:path extrusionOk="0" h="18691" w="20020">
                  <a:moveTo>
                    <a:pt x="17334" y="4207"/>
                  </a:moveTo>
                  <a:cubicBezTo>
                    <a:pt x="17453" y="4207"/>
                    <a:pt x="17509" y="4263"/>
                    <a:pt x="17600" y="4326"/>
                  </a:cubicBezTo>
                  <a:cubicBezTo>
                    <a:pt x="17628" y="4326"/>
                    <a:pt x="17628" y="4382"/>
                    <a:pt x="17628" y="4382"/>
                  </a:cubicBezTo>
                  <a:cubicBezTo>
                    <a:pt x="17600" y="4410"/>
                    <a:pt x="17600" y="4410"/>
                    <a:pt x="17572" y="4410"/>
                  </a:cubicBezTo>
                  <a:cubicBezTo>
                    <a:pt x="17600" y="4438"/>
                    <a:pt x="17600" y="4501"/>
                    <a:pt x="17572" y="4529"/>
                  </a:cubicBezTo>
                  <a:cubicBezTo>
                    <a:pt x="17397" y="4760"/>
                    <a:pt x="17306" y="5025"/>
                    <a:pt x="17334" y="5284"/>
                  </a:cubicBezTo>
                  <a:cubicBezTo>
                    <a:pt x="17369" y="5459"/>
                    <a:pt x="17425" y="5606"/>
                    <a:pt x="17481" y="5752"/>
                  </a:cubicBezTo>
                  <a:cubicBezTo>
                    <a:pt x="17544" y="5864"/>
                    <a:pt x="17572" y="6039"/>
                    <a:pt x="17684" y="6130"/>
                  </a:cubicBezTo>
                  <a:cubicBezTo>
                    <a:pt x="17719" y="6186"/>
                    <a:pt x="17719" y="6249"/>
                    <a:pt x="17684" y="6305"/>
                  </a:cubicBezTo>
                  <a:cubicBezTo>
                    <a:pt x="17509" y="6626"/>
                    <a:pt x="17020" y="6682"/>
                    <a:pt x="16754" y="6948"/>
                  </a:cubicBezTo>
                  <a:cubicBezTo>
                    <a:pt x="16730" y="6972"/>
                    <a:pt x="16699" y="6982"/>
                    <a:pt x="16668" y="6982"/>
                  </a:cubicBezTo>
                  <a:cubicBezTo>
                    <a:pt x="16588" y="6982"/>
                    <a:pt x="16503" y="6915"/>
                    <a:pt x="16523" y="6829"/>
                  </a:cubicBezTo>
                  <a:cubicBezTo>
                    <a:pt x="16579" y="6654"/>
                    <a:pt x="16698" y="6480"/>
                    <a:pt x="16698" y="6305"/>
                  </a:cubicBezTo>
                  <a:cubicBezTo>
                    <a:pt x="16698" y="6102"/>
                    <a:pt x="16579" y="5899"/>
                    <a:pt x="16523" y="5724"/>
                  </a:cubicBezTo>
                  <a:cubicBezTo>
                    <a:pt x="16432" y="5550"/>
                    <a:pt x="16376" y="5375"/>
                    <a:pt x="16285" y="5228"/>
                  </a:cubicBezTo>
                  <a:cubicBezTo>
                    <a:pt x="16229" y="5109"/>
                    <a:pt x="16173" y="5025"/>
                    <a:pt x="16201" y="4878"/>
                  </a:cubicBezTo>
                  <a:cubicBezTo>
                    <a:pt x="16285" y="4676"/>
                    <a:pt x="16607" y="4438"/>
                    <a:pt x="16845" y="4354"/>
                  </a:cubicBezTo>
                  <a:cubicBezTo>
                    <a:pt x="16985" y="4263"/>
                    <a:pt x="17159" y="4207"/>
                    <a:pt x="17334" y="4207"/>
                  </a:cubicBezTo>
                  <a:close/>
                  <a:moveTo>
                    <a:pt x="3940" y="5805"/>
                  </a:moveTo>
                  <a:cubicBezTo>
                    <a:pt x="3958" y="5805"/>
                    <a:pt x="3976" y="5806"/>
                    <a:pt x="3993" y="5808"/>
                  </a:cubicBezTo>
                  <a:cubicBezTo>
                    <a:pt x="4196" y="5808"/>
                    <a:pt x="4196" y="6011"/>
                    <a:pt x="4112" y="6130"/>
                  </a:cubicBezTo>
                  <a:cubicBezTo>
                    <a:pt x="3965" y="6361"/>
                    <a:pt x="3874" y="6599"/>
                    <a:pt x="3734" y="6801"/>
                  </a:cubicBezTo>
                  <a:cubicBezTo>
                    <a:pt x="3615" y="7004"/>
                    <a:pt x="3440" y="7032"/>
                    <a:pt x="3238" y="7088"/>
                  </a:cubicBezTo>
                  <a:cubicBezTo>
                    <a:pt x="2944" y="7179"/>
                    <a:pt x="2860" y="7382"/>
                    <a:pt x="2650" y="7556"/>
                  </a:cubicBezTo>
                  <a:cubicBezTo>
                    <a:pt x="2617" y="7589"/>
                    <a:pt x="2585" y="7603"/>
                    <a:pt x="2558" y="7603"/>
                  </a:cubicBezTo>
                  <a:cubicBezTo>
                    <a:pt x="2538" y="7603"/>
                    <a:pt x="2522" y="7596"/>
                    <a:pt x="2510" y="7584"/>
                  </a:cubicBezTo>
                  <a:cubicBezTo>
                    <a:pt x="2475" y="7647"/>
                    <a:pt x="2447" y="7703"/>
                    <a:pt x="2419" y="7759"/>
                  </a:cubicBezTo>
                  <a:cubicBezTo>
                    <a:pt x="2409" y="7783"/>
                    <a:pt x="2389" y="7793"/>
                    <a:pt x="2369" y="7793"/>
                  </a:cubicBezTo>
                  <a:cubicBezTo>
                    <a:pt x="2336" y="7793"/>
                    <a:pt x="2301" y="7766"/>
                    <a:pt x="2301" y="7731"/>
                  </a:cubicBezTo>
                  <a:lnTo>
                    <a:pt x="2301" y="7647"/>
                  </a:lnTo>
                  <a:cubicBezTo>
                    <a:pt x="2364" y="7207"/>
                    <a:pt x="2594" y="6801"/>
                    <a:pt x="2825" y="6480"/>
                  </a:cubicBezTo>
                  <a:cubicBezTo>
                    <a:pt x="3000" y="6305"/>
                    <a:pt x="3175" y="6130"/>
                    <a:pt x="3384" y="6011"/>
                  </a:cubicBezTo>
                  <a:cubicBezTo>
                    <a:pt x="3512" y="5934"/>
                    <a:pt x="3746" y="5805"/>
                    <a:pt x="3940" y="5805"/>
                  </a:cubicBezTo>
                  <a:close/>
                  <a:moveTo>
                    <a:pt x="13901" y="4393"/>
                  </a:moveTo>
                  <a:cubicBezTo>
                    <a:pt x="13971" y="4393"/>
                    <a:pt x="14040" y="4407"/>
                    <a:pt x="14104" y="4438"/>
                  </a:cubicBezTo>
                  <a:cubicBezTo>
                    <a:pt x="14307" y="4557"/>
                    <a:pt x="14362" y="4815"/>
                    <a:pt x="14397" y="5025"/>
                  </a:cubicBezTo>
                  <a:cubicBezTo>
                    <a:pt x="14425" y="5165"/>
                    <a:pt x="14481" y="5284"/>
                    <a:pt x="14628" y="5375"/>
                  </a:cubicBezTo>
                  <a:cubicBezTo>
                    <a:pt x="14747" y="5403"/>
                    <a:pt x="14859" y="5431"/>
                    <a:pt x="14950" y="5515"/>
                  </a:cubicBezTo>
                  <a:cubicBezTo>
                    <a:pt x="15153" y="5662"/>
                    <a:pt x="15236" y="5864"/>
                    <a:pt x="15299" y="6102"/>
                  </a:cubicBezTo>
                  <a:cubicBezTo>
                    <a:pt x="15411" y="6508"/>
                    <a:pt x="15411" y="7032"/>
                    <a:pt x="15271" y="7438"/>
                  </a:cubicBezTo>
                  <a:cubicBezTo>
                    <a:pt x="15209" y="7647"/>
                    <a:pt x="15125" y="7850"/>
                    <a:pt x="14950" y="7962"/>
                  </a:cubicBezTo>
                  <a:cubicBezTo>
                    <a:pt x="14836" y="8062"/>
                    <a:pt x="14717" y="8100"/>
                    <a:pt x="14599" y="8100"/>
                  </a:cubicBezTo>
                  <a:cubicBezTo>
                    <a:pt x="14471" y="8100"/>
                    <a:pt x="14343" y="8055"/>
                    <a:pt x="14223" y="7997"/>
                  </a:cubicBezTo>
                  <a:cubicBezTo>
                    <a:pt x="13985" y="7878"/>
                    <a:pt x="13810" y="7759"/>
                    <a:pt x="13754" y="7473"/>
                  </a:cubicBezTo>
                  <a:cubicBezTo>
                    <a:pt x="13726" y="7298"/>
                    <a:pt x="13726" y="7123"/>
                    <a:pt x="13810" y="6948"/>
                  </a:cubicBezTo>
                  <a:cubicBezTo>
                    <a:pt x="13810" y="6773"/>
                    <a:pt x="13810" y="6626"/>
                    <a:pt x="13838" y="6452"/>
                  </a:cubicBezTo>
                  <a:cubicBezTo>
                    <a:pt x="13838" y="6249"/>
                    <a:pt x="13838" y="6011"/>
                    <a:pt x="13873" y="5808"/>
                  </a:cubicBezTo>
                  <a:cubicBezTo>
                    <a:pt x="13901" y="5780"/>
                    <a:pt x="13901" y="5780"/>
                    <a:pt x="13901" y="5752"/>
                  </a:cubicBezTo>
                  <a:cubicBezTo>
                    <a:pt x="13810" y="5375"/>
                    <a:pt x="13579" y="5081"/>
                    <a:pt x="13349" y="4760"/>
                  </a:cubicBezTo>
                  <a:cubicBezTo>
                    <a:pt x="13314" y="4732"/>
                    <a:pt x="13349" y="4676"/>
                    <a:pt x="13377" y="4676"/>
                  </a:cubicBezTo>
                  <a:cubicBezTo>
                    <a:pt x="13377" y="4641"/>
                    <a:pt x="13377" y="4613"/>
                    <a:pt x="13404" y="4613"/>
                  </a:cubicBezTo>
                  <a:cubicBezTo>
                    <a:pt x="13531" y="4486"/>
                    <a:pt x="13719" y="4393"/>
                    <a:pt x="13901" y="4393"/>
                  </a:cubicBezTo>
                  <a:close/>
                  <a:moveTo>
                    <a:pt x="17967" y="7521"/>
                  </a:moveTo>
                  <a:cubicBezTo>
                    <a:pt x="18042" y="7521"/>
                    <a:pt x="18120" y="7577"/>
                    <a:pt x="18096" y="7675"/>
                  </a:cubicBezTo>
                  <a:cubicBezTo>
                    <a:pt x="18068" y="7822"/>
                    <a:pt x="17977" y="7934"/>
                    <a:pt x="17894" y="8025"/>
                  </a:cubicBezTo>
                  <a:cubicBezTo>
                    <a:pt x="17922" y="8081"/>
                    <a:pt x="17922" y="8137"/>
                    <a:pt x="17859" y="8200"/>
                  </a:cubicBezTo>
                  <a:cubicBezTo>
                    <a:pt x="17628" y="8431"/>
                    <a:pt x="17369" y="8605"/>
                    <a:pt x="17048" y="8633"/>
                  </a:cubicBezTo>
                  <a:cubicBezTo>
                    <a:pt x="16957" y="8633"/>
                    <a:pt x="16929" y="8605"/>
                    <a:pt x="16901" y="8577"/>
                  </a:cubicBezTo>
                  <a:cubicBezTo>
                    <a:pt x="16873" y="8549"/>
                    <a:pt x="16845" y="8521"/>
                    <a:pt x="16845" y="8458"/>
                  </a:cubicBezTo>
                  <a:cubicBezTo>
                    <a:pt x="16901" y="8256"/>
                    <a:pt x="17075" y="8109"/>
                    <a:pt x="17222" y="7997"/>
                  </a:cubicBezTo>
                  <a:cubicBezTo>
                    <a:pt x="17453" y="7822"/>
                    <a:pt x="17684" y="7675"/>
                    <a:pt x="17922" y="7528"/>
                  </a:cubicBezTo>
                  <a:cubicBezTo>
                    <a:pt x="17936" y="7524"/>
                    <a:pt x="17951" y="7521"/>
                    <a:pt x="17967" y="7521"/>
                  </a:cubicBezTo>
                  <a:close/>
                  <a:moveTo>
                    <a:pt x="11186" y="4745"/>
                  </a:moveTo>
                  <a:cubicBezTo>
                    <a:pt x="11245" y="4745"/>
                    <a:pt x="11304" y="4757"/>
                    <a:pt x="11363" y="4787"/>
                  </a:cubicBezTo>
                  <a:cubicBezTo>
                    <a:pt x="11426" y="4850"/>
                    <a:pt x="11454" y="4934"/>
                    <a:pt x="11391" y="4990"/>
                  </a:cubicBezTo>
                  <a:cubicBezTo>
                    <a:pt x="11482" y="5312"/>
                    <a:pt x="11335" y="5724"/>
                    <a:pt x="11391" y="6039"/>
                  </a:cubicBezTo>
                  <a:cubicBezTo>
                    <a:pt x="11482" y="6424"/>
                    <a:pt x="11915" y="6564"/>
                    <a:pt x="12125" y="6829"/>
                  </a:cubicBezTo>
                  <a:cubicBezTo>
                    <a:pt x="12237" y="6976"/>
                    <a:pt x="12300" y="7123"/>
                    <a:pt x="12384" y="7298"/>
                  </a:cubicBezTo>
                  <a:cubicBezTo>
                    <a:pt x="12475" y="7410"/>
                    <a:pt x="12530" y="7528"/>
                    <a:pt x="12558" y="7703"/>
                  </a:cubicBezTo>
                  <a:cubicBezTo>
                    <a:pt x="12586" y="8025"/>
                    <a:pt x="12475" y="8375"/>
                    <a:pt x="12265" y="8633"/>
                  </a:cubicBezTo>
                  <a:cubicBezTo>
                    <a:pt x="12090" y="8899"/>
                    <a:pt x="11803" y="8983"/>
                    <a:pt x="11510" y="9074"/>
                  </a:cubicBezTo>
                  <a:cubicBezTo>
                    <a:pt x="11104" y="9186"/>
                    <a:pt x="10691" y="9305"/>
                    <a:pt x="10258" y="9333"/>
                  </a:cubicBezTo>
                  <a:cubicBezTo>
                    <a:pt x="10227" y="9335"/>
                    <a:pt x="10196" y="9336"/>
                    <a:pt x="10166" y="9336"/>
                  </a:cubicBezTo>
                  <a:cubicBezTo>
                    <a:pt x="9372" y="9336"/>
                    <a:pt x="8843" y="8555"/>
                    <a:pt x="8419" y="7962"/>
                  </a:cubicBezTo>
                  <a:cubicBezTo>
                    <a:pt x="8188" y="7675"/>
                    <a:pt x="7957" y="7382"/>
                    <a:pt x="7957" y="7004"/>
                  </a:cubicBezTo>
                  <a:cubicBezTo>
                    <a:pt x="7929" y="6773"/>
                    <a:pt x="8013" y="6536"/>
                    <a:pt x="8132" y="6333"/>
                  </a:cubicBezTo>
                  <a:cubicBezTo>
                    <a:pt x="8104" y="6305"/>
                    <a:pt x="8104" y="6277"/>
                    <a:pt x="8104" y="6277"/>
                  </a:cubicBezTo>
                  <a:cubicBezTo>
                    <a:pt x="8244" y="6039"/>
                    <a:pt x="8454" y="5780"/>
                    <a:pt x="8685" y="5662"/>
                  </a:cubicBezTo>
                  <a:cubicBezTo>
                    <a:pt x="8859" y="5578"/>
                    <a:pt x="9034" y="5606"/>
                    <a:pt x="9209" y="5578"/>
                  </a:cubicBezTo>
                  <a:cubicBezTo>
                    <a:pt x="9356" y="5578"/>
                    <a:pt x="9503" y="5550"/>
                    <a:pt x="9643" y="5515"/>
                  </a:cubicBezTo>
                  <a:cubicBezTo>
                    <a:pt x="9706" y="5515"/>
                    <a:pt x="9733" y="5487"/>
                    <a:pt x="9789" y="5459"/>
                  </a:cubicBezTo>
                  <a:cubicBezTo>
                    <a:pt x="10055" y="5340"/>
                    <a:pt x="10314" y="5200"/>
                    <a:pt x="10580" y="5053"/>
                  </a:cubicBezTo>
                  <a:cubicBezTo>
                    <a:pt x="10741" y="4936"/>
                    <a:pt x="10959" y="4745"/>
                    <a:pt x="11186" y="4745"/>
                  </a:cubicBezTo>
                  <a:close/>
                  <a:moveTo>
                    <a:pt x="15157" y="1"/>
                  </a:moveTo>
                  <a:cubicBezTo>
                    <a:pt x="14994" y="1"/>
                    <a:pt x="14836" y="71"/>
                    <a:pt x="14684" y="187"/>
                  </a:cubicBezTo>
                  <a:cubicBezTo>
                    <a:pt x="14481" y="333"/>
                    <a:pt x="14307" y="536"/>
                    <a:pt x="14251" y="830"/>
                  </a:cubicBezTo>
                  <a:cubicBezTo>
                    <a:pt x="14223" y="970"/>
                    <a:pt x="14160" y="1117"/>
                    <a:pt x="14104" y="1291"/>
                  </a:cubicBezTo>
                  <a:cubicBezTo>
                    <a:pt x="13782" y="1354"/>
                    <a:pt x="13432" y="1319"/>
                    <a:pt x="13174" y="1466"/>
                  </a:cubicBezTo>
                  <a:cubicBezTo>
                    <a:pt x="12789" y="1704"/>
                    <a:pt x="12384" y="1641"/>
                    <a:pt x="12006" y="1788"/>
                  </a:cubicBezTo>
                  <a:cubicBezTo>
                    <a:pt x="11688" y="1947"/>
                    <a:pt x="11366" y="1964"/>
                    <a:pt x="11033" y="1964"/>
                  </a:cubicBezTo>
                  <a:cubicBezTo>
                    <a:pt x="10941" y="1964"/>
                    <a:pt x="10848" y="1963"/>
                    <a:pt x="10754" y="1963"/>
                  </a:cubicBezTo>
                  <a:cubicBezTo>
                    <a:pt x="10083" y="1991"/>
                    <a:pt x="9468" y="2137"/>
                    <a:pt x="9062" y="2718"/>
                  </a:cubicBezTo>
                  <a:cubicBezTo>
                    <a:pt x="8915" y="2955"/>
                    <a:pt x="8657" y="3067"/>
                    <a:pt x="8391" y="3158"/>
                  </a:cubicBezTo>
                  <a:cubicBezTo>
                    <a:pt x="7929" y="3277"/>
                    <a:pt x="7545" y="3564"/>
                    <a:pt x="7167" y="3858"/>
                  </a:cubicBezTo>
                  <a:cubicBezTo>
                    <a:pt x="6909" y="4060"/>
                    <a:pt x="6643" y="4235"/>
                    <a:pt x="6321" y="4354"/>
                  </a:cubicBezTo>
                  <a:cubicBezTo>
                    <a:pt x="5657" y="4557"/>
                    <a:pt x="4958" y="4815"/>
                    <a:pt x="4224" y="4878"/>
                  </a:cubicBezTo>
                  <a:cubicBezTo>
                    <a:pt x="3762" y="4934"/>
                    <a:pt x="3294" y="5053"/>
                    <a:pt x="2825" y="5200"/>
                  </a:cubicBezTo>
                  <a:cubicBezTo>
                    <a:pt x="2475" y="5256"/>
                    <a:pt x="2189" y="5459"/>
                    <a:pt x="1951" y="5724"/>
                  </a:cubicBezTo>
                  <a:cubicBezTo>
                    <a:pt x="1664" y="6039"/>
                    <a:pt x="1343" y="6333"/>
                    <a:pt x="1049" y="6654"/>
                  </a:cubicBezTo>
                  <a:cubicBezTo>
                    <a:pt x="587" y="7235"/>
                    <a:pt x="238" y="7878"/>
                    <a:pt x="350" y="8633"/>
                  </a:cubicBezTo>
                  <a:cubicBezTo>
                    <a:pt x="413" y="9011"/>
                    <a:pt x="378" y="9305"/>
                    <a:pt x="203" y="9626"/>
                  </a:cubicBezTo>
                  <a:cubicBezTo>
                    <a:pt x="119" y="9801"/>
                    <a:pt x="0" y="9976"/>
                    <a:pt x="175" y="10151"/>
                  </a:cubicBezTo>
                  <a:cubicBezTo>
                    <a:pt x="266" y="10123"/>
                    <a:pt x="350" y="10095"/>
                    <a:pt x="497" y="10060"/>
                  </a:cubicBezTo>
                  <a:cubicBezTo>
                    <a:pt x="521" y="10035"/>
                    <a:pt x="553" y="10021"/>
                    <a:pt x="580" y="10021"/>
                  </a:cubicBezTo>
                  <a:cubicBezTo>
                    <a:pt x="615" y="10021"/>
                    <a:pt x="643" y="10044"/>
                    <a:pt x="643" y="10095"/>
                  </a:cubicBezTo>
                  <a:cubicBezTo>
                    <a:pt x="643" y="10179"/>
                    <a:pt x="643" y="10269"/>
                    <a:pt x="615" y="10353"/>
                  </a:cubicBezTo>
                  <a:lnTo>
                    <a:pt x="615" y="10878"/>
                  </a:lnTo>
                  <a:cubicBezTo>
                    <a:pt x="1049" y="10647"/>
                    <a:pt x="1049" y="10004"/>
                    <a:pt x="1636" y="9976"/>
                  </a:cubicBezTo>
                  <a:lnTo>
                    <a:pt x="1636" y="9976"/>
                  </a:lnTo>
                  <a:cubicBezTo>
                    <a:pt x="1601" y="10381"/>
                    <a:pt x="1573" y="10731"/>
                    <a:pt x="1573" y="11109"/>
                  </a:cubicBezTo>
                  <a:cubicBezTo>
                    <a:pt x="1573" y="11199"/>
                    <a:pt x="1573" y="11346"/>
                    <a:pt x="1720" y="11346"/>
                  </a:cubicBezTo>
                  <a:cubicBezTo>
                    <a:pt x="1951" y="11172"/>
                    <a:pt x="1951" y="10759"/>
                    <a:pt x="2273" y="10584"/>
                  </a:cubicBezTo>
                  <a:cubicBezTo>
                    <a:pt x="2301" y="10584"/>
                    <a:pt x="2301" y="10556"/>
                    <a:pt x="2336" y="10528"/>
                  </a:cubicBezTo>
                  <a:cubicBezTo>
                    <a:pt x="2350" y="10514"/>
                    <a:pt x="2371" y="10507"/>
                    <a:pt x="2388" y="10507"/>
                  </a:cubicBezTo>
                  <a:cubicBezTo>
                    <a:pt x="2405" y="10507"/>
                    <a:pt x="2419" y="10514"/>
                    <a:pt x="2419" y="10528"/>
                  </a:cubicBezTo>
                  <a:lnTo>
                    <a:pt x="2419" y="10584"/>
                  </a:lnTo>
                  <a:lnTo>
                    <a:pt x="2392" y="10584"/>
                  </a:lnTo>
                  <a:lnTo>
                    <a:pt x="2392" y="10675"/>
                  </a:lnTo>
                  <a:cubicBezTo>
                    <a:pt x="2447" y="10703"/>
                    <a:pt x="2510" y="10759"/>
                    <a:pt x="2510" y="10822"/>
                  </a:cubicBezTo>
                  <a:lnTo>
                    <a:pt x="2510" y="11144"/>
                  </a:lnTo>
                  <a:cubicBezTo>
                    <a:pt x="2510" y="11227"/>
                    <a:pt x="2538" y="11346"/>
                    <a:pt x="2622" y="11402"/>
                  </a:cubicBezTo>
                  <a:cubicBezTo>
                    <a:pt x="2797" y="10997"/>
                    <a:pt x="2944" y="10619"/>
                    <a:pt x="3119" y="10269"/>
                  </a:cubicBezTo>
                  <a:cubicBezTo>
                    <a:pt x="3193" y="10231"/>
                    <a:pt x="3262" y="10214"/>
                    <a:pt x="3326" y="10214"/>
                  </a:cubicBezTo>
                  <a:cubicBezTo>
                    <a:pt x="3413" y="10214"/>
                    <a:pt x="3491" y="10245"/>
                    <a:pt x="3559" y="10297"/>
                  </a:cubicBezTo>
                  <a:cubicBezTo>
                    <a:pt x="3671" y="10325"/>
                    <a:pt x="3762" y="10353"/>
                    <a:pt x="3790" y="10472"/>
                  </a:cubicBezTo>
                  <a:cubicBezTo>
                    <a:pt x="3874" y="10647"/>
                    <a:pt x="3790" y="10878"/>
                    <a:pt x="3790" y="11081"/>
                  </a:cubicBezTo>
                  <a:lnTo>
                    <a:pt x="3790" y="11144"/>
                  </a:lnTo>
                  <a:cubicBezTo>
                    <a:pt x="3818" y="11374"/>
                    <a:pt x="3846" y="11605"/>
                    <a:pt x="4021" y="11780"/>
                  </a:cubicBezTo>
                  <a:cubicBezTo>
                    <a:pt x="4286" y="11430"/>
                    <a:pt x="4140" y="10934"/>
                    <a:pt x="4573" y="10619"/>
                  </a:cubicBezTo>
                  <a:lnTo>
                    <a:pt x="4608" y="10647"/>
                  </a:lnTo>
                  <a:cubicBezTo>
                    <a:pt x="4608" y="10675"/>
                    <a:pt x="4636" y="10675"/>
                    <a:pt x="4636" y="10703"/>
                  </a:cubicBezTo>
                  <a:cubicBezTo>
                    <a:pt x="4692" y="10822"/>
                    <a:pt x="4748" y="10934"/>
                    <a:pt x="4811" y="11053"/>
                  </a:cubicBezTo>
                  <a:cubicBezTo>
                    <a:pt x="4867" y="11172"/>
                    <a:pt x="4958" y="11318"/>
                    <a:pt x="5042" y="11549"/>
                  </a:cubicBezTo>
                  <a:cubicBezTo>
                    <a:pt x="5188" y="11199"/>
                    <a:pt x="5244" y="10934"/>
                    <a:pt x="5363" y="10703"/>
                  </a:cubicBezTo>
                  <a:cubicBezTo>
                    <a:pt x="5405" y="10572"/>
                    <a:pt x="5499" y="10507"/>
                    <a:pt x="5617" y="10507"/>
                  </a:cubicBezTo>
                  <a:cubicBezTo>
                    <a:pt x="5656" y="10507"/>
                    <a:pt x="5697" y="10514"/>
                    <a:pt x="5741" y="10528"/>
                  </a:cubicBezTo>
                  <a:cubicBezTo>
                    <a:pt x="5832" y="10556"/>
                    <a:pt x="5916" y="10619"/>
                    <a:pt x="6007" y="10675"/>
                  </a:cubicBezTo>
                  <a:cubicBezTo>
                    <a:pt x="6090" y="11053"/>
                    <a:pt x="6146" y="11402"/>
                    <a:pt x="6265" y="11899"/>
                  </a:cubicBezTo>
                  <a:cubicBezTo>
                    <a:pt x="6440" y="11493"/>
                    <a:pt x="6559" y="11199"/>
                    <a:pt x="6671" y="10906"/>
                  </a:cubicBezTo>
                  <a:cubicBezTo>
                    <a:pt x="6706" y="10822"/>
                    <a:pt x="6762" y="10759"/>
                    <a:pt x="6818" y="10731"/>
                  </a:cubicBezTo>
                  <a:cubicBezTo>
                    <a:pt x="6832" y="10689"/>
                    <a:pt x="6868" y="10668"/>
                    <a:pt x="6905" y="10668"/>
                  </a:cubicBezTo>
                  <a:cubicBezTo>
                    <a:pt x="6942" y="10668"/>
                    <a:pt x="6979" y="10689"/>
                    <a:pt x="6992" y="10731"/>
                  </a:cubicBezTo>
                  <a:lnTo>
                    <a:pt x="6992" y="10794"/>
                  </a:lnTo>
                  <a:cubicBezTo>
                    <a:pt x="7139" y="11053"/>
                    <a:pt x="7020" y="11430"/>
                    <a:pt x="7314" y="11724"/>
                  </a:cubicBezTo>
                  <a:cubicBezTo>
                    <a:pt x="7433" y="11493"/>
                    <a:pt x="7545" y="11255"/>
                    <a:pt x="7664" y="11053"/>
                  </a:cubicBezTo>
                  <a:cubicBezTo>
                    <a:pt x="7735" y="10927"/>
                    <a:pt x="7875" y="10862"/>
                    <a:pt x="8013" y="10862"/>
                  </a:cubicBezTo>
                  <a:cubicBezTo>
                    <a:pt x="8158" y="10862"/>
                    <a:pt x="8302" y="10934"/>
                    <a:pt x="8363" y="11081"/>
                  </a:cubicBezTo>
                  <a:cubicBezTo>
                    <a:pt x="8419" y="11199"/>
                    <a:pt x="8454" y="11346"/>
                    <a:pt x="8482" y="11458"/>
                  </a:cubicBezTo>
                  <a:cubicBezTo>
                    <a:pt x="8538" y="11696"/>
                    <a:pt x="8566" y="11927"/>
                    <a:pt x="8831" y="12129"/>
                  </a:cubicBezTo>
                  <a:cubicBezTo>
                    <a:pt x="8915" y="11871"/>
                    <a:pt x="9034" y="11633"/>
                    <a:pt x="9153" y="11346"/>
                  </a:cubicBezTo>
                  <a:cubicBezTo>
                    <a:pt x="9153" y="11374"/>
                    <a:pt x="9181" y="11402"/>
                    <a:pt x="9209" y="11430"/>
                  </a:cubicBezTo>
                  <a:cubicBezTo>
                    <a:pt x="9209" y="11430"/>
                    <a:pt x="9237" y="11430"/>
                    <a:pt x="9237" y="11458"/>
                  </a:cubicBezTo>
                  <a:cubicBezTo>
                    <a:pt x="9237" y="11458"/>
                    <a:pt x="9265" y="11458"/>
                    <a:pt x="9265" y="11493"/>
                  </a:cubicBezTo>
                  <a:cubicBezTo>
                    <a:pt x="9412" y="11633"/>
                    <a:pt x="9531" y="11780"/>
                    <a:pt x="9678" y="11927"/>
                  </a:cubicBezTo>
                  <a:cubicBezTo>
                    <a:pt x="10027" y="11696"/>
                    <a:pt x="9817" y="11283"/>
                    <a:pt x="10027" y="11053"/>
                  </a:cubicBezTo>
                  <a:cubicBezTo>
                    <a:pt x="10314" y="10850"/>
                    <a:pt x="10636" y="10794"/>
                    <a:pt x="10957" y="10794"/>
                  </a:cubicBezTo>
                  <a:cubicBezTo>
                    <a:pt x="11510" y="10794"/>
                    <a:pt x="12090" y="10794"/>
                    <a:pt x="12649" y="10759"/>
                  </a:cubicBezTo>
                  <a:cubicBezTo>
                    <a:pt x="12732" y="10753"/>
                    <a:pt x="12814" y="10750"/>
                    <a:pt x="12896" y="10750"/>
                  </a:cubicBezTo>
                  <a:cubicBezTo>
                    <a:pt x="13218" y="10750"/>
                    <a:pt x="13532" y="10802"/>
                    <a:pt x="13810" y="10969"/>
                  </a:cubicBezTo>
                  <a:cubicBezTo>
                    <a:pt x="13838" y="10997"/>
                    <a:pt x="13873" y="11025"/>
                    <a:pt x="13901" y="11053"/>
                  </a:cubicBezTo>
                  <a:cubicBezTo>
                    <a:pt x="13929" y="11053"/>
                    <a:pt x="13929" y="11081"/>
                    <a:pt x="13957" y="11081"/>
                  </a:cubicBezTo>
                  <a:cubicBezTo>
                    <a:pt x="13985" y="11109"/>
                    <a:pt x="13985" y="11144"/>
                    <a:pt x="13957" y="11172"/>
                  </a:cubicBezTo>
                  <a:lnTo>
                    <a:pt x="13929" y="11199"/>
                  </a:lnTo>
                  <a:lnTo>
                    <a:pt x="13901" y="11227"/>
                  </a:lnTo>
                  <a:cubicBezTo>
                    <a:pt x="13873" y="11227"/>
                    <a:pt x="13873" y="11227"/>
                    <a:pt x="13838" y="11255"/>
                  </a:cubicBezTo>
                  <a:cubicBezTo>
                    <a:pt x="13810" y="11283"/>
                    <a:pt x="13754" y="11318"/>
                    <a:pt x="13698" y="11318"/>
                  </a:cubicBezTo>
                  <a:cubicBezTo>
                    <a:pt x="13202" y="11549"/>
                    <a:pt x="12824" y="11899"/>
                    <a:pt x="12502" y="12332"/>
                  </a:cubicBezTo>
                  <a:cubicBezTo>
                    <a:pt x="12209" y="12717"/>
                    <a:pt x="11775" y="12801"/>
                    <a:pt x="11335" y="12892"/>
                  </a:cubicBezTo>
                  <a:cubicBezTo>
                    <a:pt x="11323" y="12894"/>
                    <a:pt x="11310" y="12896"/>
                    <a:pt x="11297" y="12896"/>
                  </a:cubicBezTo>
                  <a:cubicBezTo>
                    <a:pt x="11181" y="12896"/>
                    <a:pt x="11030" y="12792"/>
                    <a:pt x="10929" y="12717"/>
                  </a:cubicBezTo>
                  <a:cubicBezTo>
                    <a:pt x="10748" y="12636"/>
                    <a:pt x="10656" y="12442"/>
                    <a:pt x="10409" y="12442"/>
                  </a:cubicBezTo>
                  <a:cubicBezTo>
                    <a:pt x="10379" y="12442"/>
                    <a:pt x="10348" y="12445"/>
                    <a:pt x="10314" y="12451"/>
                  </a:cubicBezTo>
                  <a:cubicBezTo>
                    <a:pt x="10286" y="12570"/>
                    <a:pt x="10258" y="12717"/>
                    <a:pt x="10230" y="12857"/>
                  </a:cubicBezTo>
                  <a:cubicBezTo>
                    <a:pt x="10202" y="12920"/>
                    <a:pt x="10202" y="12948"/>
                    <a:pt x="10167" y="12976"/>
                  </a:cubicBezTo>
                  <a:lnTo>
                    <a:pt x="10167" y="13004"/>
                  </a:lnTo>
                  <a:cubicBezTo>
                    <a:pt x="10202" y="13004"/>
                    <a:pt x="10202" y="13004"/>
                    <a:pt x="10202" y="13031"/>
                  </a:cubicBezTo>
                  <a:cubicBezTo>
                    <a:pt x="10202" y="13094"/>
                    <a:pt x="10139" y="13122"/>
                    <a:pt x="10083" y="13150"/>
                  </a:cubicBezTo>
                  <a:lnTo>
                    <a:pt x="10083" y="13206"/>
                  </a:lnTo>
                  <a:cubicBezTo>
                    <a:pt x="9880" y="13066"/>
                    <a:pt x="9706" y="12976"/>
                    <a:pt x="9531" y="12857"/>
                  </a:cubicBezTo>
                  <a:cubicBezTo>
                    <a:pt x="9468" y="13066"/>
                    <a:pt x="9412" y="13241"/>
                    <a:pt x="9356" y="13416"/>
                  </a:cubicBezTo>
                  <a:cubicBezTo>
                    <a:pt x="9384" y="13472"/>
                    <a:pt x="9384" y="13528"/>
                    <a:pt x="9384" y="13619"/>
                  </a:cubicBezTo>
                  <a:cubicBezTo>
                    <a:pt x="9384" y="13675"/>
                    <a:pt x="9328" y="13731"/>
                    <a:pt x="9265" y="13731"/>
                  </a:cubicBezTo>
                  <a:cubicBezTo>
                    <a:pt x="9248" y="13741"/>
                    <a:pt x="9234" y="13745"/>
                    <a:pt x="9222" y="13745"/>
                  </a:cubicBezTo>
                  <a:cubicBezTo>
                    <a:pt x="9192" y="13745"/>
                    <a:pt x="9173" y="13722"/>
                    <a:pt x="9153" y="13703"/>
                  </a:cubicBezTo>
                  <a:cubicBezTo>
                    <a:pt x="9118" y="13703"/>
                    <a:pt x="9090" y="13675"/>
                    <a:pt x="9090" y="13647"/>
                  </a:cubicBezTo>
                  <a:cubicBezTo>
                    <a:pt x="8887" y="13556"/>
                    <a:pt x="8713" y="13444"/>
                    <a:pt x="8510" y="13353"/>
                  </a:cubicBezTo>
                  <a:cubicBezTo>
                    <a:pt x="8482" y="13500"/>
                    <a:pt x="8454" y="13619"/>
                    <a:pt x="8454" y="13703"/>
                  </a:cubicBezTo>
                  <a:cubicBezTo>
                    <a:pt x="8419" y="13850"/>
                    <a:pt x="8454" y="13996"/>
                    <a:pt x="8419" y="14115"/>
                  </a:cubicBezTo>
                  <a:cubicBezTo>
                    <a:pt x="8419" y="14199"/>
                    <a:pt x="8391" y="14255"/>
                    <a:pt x="8363" y="14318"/>
                  </a:cubicBezTo>
                  <a:lnTo>
                    <a:pt x="8363" y="14346"/>
                  </a:lnTo>
                  <a:cubicBezTo>
                    <a:pt x="8335" y="14402"/>
                    <a:pt x="8279" y="14430"/>
                    <a:pt x="8244" y="14465"/>
                  </a:cubicBezTo>
                  <a:cubicBezTo>
                    <a:pt x="8180" y="14503"/>
                    <a:pt x="8115" y="14524"/>
                    <a:pt x="8046" y="14524"/>
                  </a:cubicBezTo>
                  <a:cubicBezTo>
                    <a:pt x="7964" y="14524"/>
                    <a:pt x="7878" y="14495"/>
                    <a:pt x="7783" y="14430"/>
                  </a:cubicBezTo>
                  <a:cubicBezTo>
                    <a:pt x="7545" y="14290"/>
                    <a:pt x="7314" y="14115"/>
                    <a:pt x="7020" y="13878"/>
                  </a:cubicBezTo>
                  <a:cubicBezTo>
                    <a:pt x="6965" y="14255"/>
                    <a:pt x="6937" y="14549"/>
                    <a:pt x="6881" y="14842"/>
                  </a:cubicBezTo>
                  <a:cubicBezTo>
                    <a:pt x="6848" y="14848"/>
                    <a:pt x="6817" y="14851"/>
                    <a:pt x="6789" y="14851"/>
                  </a:cubicBezTo>
                  <a:cubicBezTo>
                    <a:pt x="6414" y="14851"/>
                    <a:pt x="6414" y="14370"/>
                    <a:pt x="6063" y="14318"/>
                  </a:cubicBezTo>
                  <a:cubicBezTo>
                    <a:pt x="6007" y="14668"/>
                    <a:pt x="5944" y="14989"/>
                    <a:pt x="5860" y="15395"/>
                  </a:cubicBezTo>
                  <a:cubicBezTo>
                    <a:pt x="5657" y="15248"/>
                    <a:pt x="5538" y="15164"/>
                    <a:pt x="5419" y="15045"/>
                  </a:cubicBezTo>
                  <a:cubicBezTo>
                    <a:pt x="5272" y="14954"/>
                    <a:pt x="5216" y="14752"/>
                    <a:pt x="4958" y="14752"/>
                  </a:cubicBezTo>
                  <a:cubicBezTo>
                    <a:pt x="4923" y="14842"/>
                    <a:pt x="4895" y="14954"/>
                    <a:pt x="4923" y="15045"/>
                  </a:cubicBezTo>
                  <a:cubicBezTo>
                    <a:pt x="4923" y="15276"/>
                    <a:pt x="4958" y="15542"/>
                    <a:pt x="4958" y="15772"/>
                  </a:cubicBezTo>
                  <a:cubicBezTo>
                    <a:pt x="4958" y="15947"/>
                    <a:pt x="4867" y="16094"/>
                    <a:pt x="4664" y="16122"/>
                  </a:cubicBezTo>
                  <a:cubicBezTo>
                    <a:pt x="4633" y="16128"/>
                    <a:pt x="4601" y="16131"/>
                    <a:pt x="4570" y="16131"/>
                  </a:cubicBezTo>
                  <a:cubicBezTo>
                    <a:pt x="4456" y="16131"/>
                    <a:pt x="4347" y="16085"/>
                    <a:pt x="4258" y="15947"/>
                  </a:cubicBezTo>
                  <a:cubicBezTo>
                    <a:pt x="4112" y="15717"/>
                    <a:pt x="3965" y="15451"/>
                    <a:pt x="3818" y="15192"/>
                  </a:cubicBezTo>
                  <a:cubicBezTo>
                    <a:pt x="3762" y="15129"/>
                    <a:pt x="3671" y="15101"/>
                    <a:pt x="3587" y="15017"/>
                  </a:cubicBezTo>
                  <a:cubicBezTo>
                    <a:pt x="3440" y="15339"/>
                    <a:pt x="3496" y="15626"/>
                    <a:pt x="3440" y="15947"/>
                  </a:cubicBezTo>
                  <a:lnTo>
                    <a:pt x="3440" y="16094"/>
                  </a:lnTo>
                  <a:cubicBezTo>
                    <a:pt x="3440" y="16153"/>
                    <a:pt x="3381" y="16216"/>
                    <a:pt x="3317" y="16216"/>
                  </a:cubicBezTo>
                  <a:cubicBezTo>
                    <a:pt x="3290" y="16216"/>
                    <a:pt x="3262" y="16205"/>
                    <a:pt x="3238" y="16178"/>
                  </a:cubicBezTo>
                  <a:cubicBezTo>
                    <a:pt x="3238" y="16150"/>
                    <a:pt x="3210" y="16150"/>
                    <a:pt x="3210" y="16122"/>
                  </a:cubicBezTo>
                  <a:cubicBezTo>
                    <a:pt x="2888" y="15919"/>
                    <a:pt x="2825" y="15451"/>
                    <a:pt x="2475" y="15304"/>
                  </a:cubicBezTo>
                  <a:cubicBezTo>
                    <a:pt x="2419" y="15395"/>
                    <a:pt x="2419" y="15514"/>
                    <a:pt x="2392" y="15598"/>
                  </a:cubicBezTo>
                  <a:lnTo>
                    <a:pt x="2392" y="15800"/>
                  </a:lnTo>
                  <a:cubicBezTo>
                    <a:pt x="2392" y="16066"/>
                    <a:pt x="2447" y="16297"/>
                    <a:pt x="2419" y="16528"/>
                  </a:cubicBezTo>
                  <a:cubicBezTo>
                    <a:pt x="2217" y="16674"/>
                    <a:pt x="2070" y="16793"/>
                    <a:pt x="1923" y="16912"/>
                  </a:cubicBezTo>
                  <a:cubicBezTo>
                    <a:pt x="2245" y="17549"/>
                    <a:pt x="2447" y="17814"/>
                    <a:pt x="3063" y="17989"/>
                  </a:cubicBezTo>
                  <a:cubicBezTo>
                    <a:pt x="3959" y="18224"/>
                    <a:pt x="4815" y="18610"/>
                    <a:pt x="5751" y="18610"/>
                  </a:cubicBezTo>
                  <a:cubicBezTo>
                    <a:pt x="5844" y="18610"/>
                    <a:pt x="5939" y="18606"/>
                    <a:pt x="6035" y="18597"/>
                  </a:cubicBezTo>
                  <a:cubicBezTo>
                    <a:pt x="6146" y="18597"/>
                    <a:pt x="6265" y="18597"/>
                    <a:pt x="6356" y="18625"/>
                  </a:cubicBezTo>
                  <a:cubicBezTo>
                    <a:pt x="6515" y="18670"/>
                    <a:pt x="6665" y="18690"/>
                    <a:pt x="6810" y="18690"/>
                  </a:cubicBezTo>
                  <a:cubicBezTo>
                    <a:pt x="7143" y="18690"/>
                    <a:pt x="7447" y="18580"/>
                    <a:pt x="7755" y="18395"/>
                  </a:cubicBezTo>
                  <a:cubicBezTo>
                    <a:pt x="7929" y="18311"/>
                    <a:pt x="8104" y="18248"/>
                    <a:pt x="8244" y="18136"/>
                  </a:cubicBezTo>
                  <a:cubicBezTo>
                    <a:pt x="8769" y="17786"/>
                    <a:pt x="9328" y="17667"/>
                    <a:pt x="9908" y="17611"/>
                  </a:cubicBezTo>
                  <a:cubicBezTo>
                    <a:pt x="10111" y="17577"/>
                    <a:pt x="10286" y="17577"/>
                    <a:pt x="10489" y="17549"/>
                  </a:cubicBezTo>
                  <a:cubicBezTo>
                    <a:pt x="10985" y="17493"/>
                    <a:pt x="11426" y="17346"/>
                    <a:pt x="11712" y="16912"/>
                  </a:cubicBezTo>
                  <a:cubicBezTo>
                    <a:pt x="11978" y="16528"/>
                    <a:pt x="12328" y="16353"/>
                    <a:pt x="12761" y="16353"/>
                  </a:cubicBezTo>
                  <a:cubicBezTo>
                    <a:pt x="13174" y="16325"/>
                    <a:pt x="13523" y="16178"/>
                    <a:pt x="13873" y="15947"/>
                  </a:cubicBezTo>
                  <a:cubicBezTo>
                    <a:pt x="14132" y="15745"/>
                    <a:pt x="14425" y="15654"/>
                    <a:pt x="14775" y="15626"/>
                  </a:cubicBezTo>
                  <a:cubicBezTo>
                    <a:pt x="14950" y="15626"/>
                    <a:pt x="15153" y="15626"/>
                    <a:pt x="15327" y="15598"/>
                  </a:cubicBezTo>
                  <a:cubicBezTo>
                    <a:pt x="16551" y="15423"/>
                    <a:pt x="16957" y="15045"/>
                    <a:pt x="17159" y="13850"/>
                  </a:cubicBezTo>
                  <a:cubicBezTo>
                    <a:pt x="17278" y="13206"/>
                    <a:pt x="17544" y="12654"/>
                    <a:pt x="17977" y="12220"/>
                  </a:cubicBezTo>
                  <a:cubicBezTo>
                    <a:pt x="18271" y="11927"/>
                    <a:pt x="18593" y="11696"/>
                    <a:pt x="18880" y="11402"/>
                  </a:cubicBezTo>
                  <a:cubicBezTo>
                    <a:pt x="19082" y="11199"/>
                    <a:pt x="19257" y="10969"/>
                    <a:pt x="19432" y="10731"/>
                  </a:cubicBezTo>
                  <a:cubicBezTo>
                    <a:pt x="19495" y="10647"/>
                    <a:pt x="19523" y="10472"/>
                    <a:pt x="19467" y="10353"/>
                  </a:cubicBezTo>
                  <a:cubicBezTo>
                    <a:pt x="19430" y="10268"/>
                    <a:pt x="19365" y="10242"/>
                    <a:pt x="19289" y="10242"/>
                  </a:cubicBezTo>
                  <a:cubicBezTo>
                    <a:pt x="19235" y="10242"/>
                    <a:pt x="19176" y="10255"/>
                    <a:pt x="19117" y="10269"/>
                  </a:cubicBezTo>
                  <a:cubicBezTo>
                    <a:pt x="18796" y="10353"/>
                    <a:pt x="18446" y="10444"/>
                    <a:pt x="18096" y="10556"/>
                  </a:cubicBezTo>
                  <a:cubicBezTo>
                    <a:pt x="17940" y="10603"/>
                    <a:pt x="17792" y="10626"/>
                    <a:pt x="17651" y="10626"/>
                  </a:cubicBezTo>
                  <a:cubicBezTo>
                    <a:pt x="17185" y="10626"/>
                    <a:pt x="16798" y="10385"/>
                    <a:pt x="16460" y="10004"/>
                  </a:cubicBezTo>
                  <a:cubicBezTo>
                    <a:pt x="16432" y="9976"/>
                    <a:pt x="16404" y="9920"/>
                    <a:pt x="16404" y="9857"/>
                  </a:cubicBezTo>
                  <a:lnTo>
                    <a:pt x="16376" y="9857"/>
                  </a:lnTo>
                  <a:cubicBezTo>
                    <a:pt x="16273" y="9784"/>
                    <a:pt x="16328" y="9643"/>
                    <a:pt x="16417" y="9643"/>
                  </a:cubicBezTo>
                  <a:cubicBezTo>
                    <a:pt x="16431" y="9643"/>
                    <a:pt x="16445" y="9647"/>
                    <a:pt x="16460" y="9654"/>
                  </a:cubicBezTo>
                  <a:cubicBezTo>
                    <a:pt x="16495" y="9682"/>
                    <a:pt x="16523" y="9682"/>
                    <a:pt x="16551" y="9710"/>
                  </a:cubicBezTo>
                  <a:cubicBezTo>
                    <a:pt x="16573" y="9708"/>
                    <a:pt x="16595" y="9707"/>
                    <a:pt x="16617" y="9707"/>
                  </a:cubicBezTo>
                  <a:cubicBezTo>
                    <a:pt x="16850" y="9707"/>
                    <a:pt x="17067" y="9834"/>
                    <a:pt x="17278" y="9885"/>
                  </a:cubicBezTo>
                  <a:cubicBezTo>
                    <a:pt x="17566" y="9962"/>
                    <a:pt x="17855" y="10006"/>
                    <a:pt x="18144" y="10006"/>
                  </a:cubicBezTo>
                  <a:cubicBezTo>
                    <a:pt x="18409" y="10006"/>
                    <a:pt x="18675" y="9969"/>
                    <a:pt x="18942" y="9885"/>
                  </a:cubicBezTo>
                  <a:cubicBezTo>
                    <a:pt x="19670" y="9626"/>
                    <a:pt x="19956" y="8927"/>
                    <a:pt x="19579" y="8284"/>
                  </a:cubicBezTo>
                  <a:cubicBezTo>
                    <a:pt x="19376" y="7906"/>
                    <a:pt x="19257" y="7556"/>
                    <a:pt x="19292" y="7151"/>
                  </a:cubicBezTo>
                  <a:cubicBezTo>
                    <a:pt x="19320" y="6913"/>
                    <a:pt x="19257" y="6710"/>
                    <a:pt x="19117" y="6536"/>
                  </a:cubicBezTo>
                  <a:cubicBezTo>
                    <a:pt x="18852" y="6214"/>
                    <a:pt x="18907" y="5899"/>
                    <a:pt x="19117" y="5578"/>
                  </a:cubicBezTo>
                  <a:cubicBezTo>
                    <a:pt x="19201" y="5487"/>
                    <a:pt x="19257" y="5403"/>
                    <a:pt x="19348" y="5284"/>
                  </a:cubicBezTo>
                  <a:lnTo>
                    <a:pt x="19376" y="5284"/>
                  </a:lnTo>
                  <a:cubicBezTo>
                    <a:pt x="19607" y="5081"/>
                    <a:pt x="19782" y="4760"/>
                    <a:pt x="19872" y="4466"/>
                  </a:cubicBezTo>
                  <a:cubicBezTo>
                    <a:pt x="19928" y="4235"/>
                    <a:pt x="20019" y="3830"/>
                    <a:pt x="19754" y="3711"/>
                  </a:cubicBezTo>
                  <a:lnTo>
                    <a:pt x="19726" y="3711"/>
                  </a:lnTo>
                  <a:cubicBezTo>
                    <a:pt x="19642" y="3536"/>
                    <a:pt x="19495" y="3417"/>
                    <a:pt x="19229" y="3305"/>
                  </a:cubicBezTo>
                  <a:cubicBezTo>
                    <a:pt x="18880" y="3158"/>
                    <a:pt x="18705" y="2955"/>
                    <a:pt x="18593" y="2634"/>
                  </a:cubicBezTo>
                  <a:cubicBezTo>
                    <a:pt x="18474" y="2312"/>
                    <a:pt x="18271" y="2053"/>
                    <a:pt x="17950" y="1935"/>
                  </a:cubicBezTo>
                  <a:cubicBezTo>
                    <a:pt x="17369" y="1704"/>
                    <a:pt x="16929" y="1263"/>
                    <a:pt x="16495" y="830"/>
                  </a:cubicBezTo>
                  <a:cubicBezTo>
                    <a:pt x="16201" y="564"/>
                    <a:pt x="15852" y="333"/>
                    <a:pt x="15530" y="131"/>
                  </a:cubicBezTo>
                  <a:cubicBezTo>
                    <a:pt x="15404" y="40"/>
                    <a:pt x="15279" y="1"/>
                    <a:pt x="1515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79"/>
            <p:cNvSpPr/>
            <p:nvPr/>
          </p:nvSpPr>
          <p:spPr>
            <a:xfrm>
              <a:off x="4316293" y="2033563"/>
              <a:ext cx="147839" cy="150046"/>
            </a:xfrm>
            <a:custGeom>
              <a:rect b="b" l="l" r="r" t="t"/>
              <a:pathLst>
                <a:path extrusionOk="0" h="6594" w="6497">
                  <a:moveTo>
                    <a:pt x="5445" y="1"/>
                  </a:moveTo>
                  <a:cubicBezTo>
                    <a:pt x="5325" y="1"/>
                    <a:pt x="5202" y="28"/>
                    <a:pt x="5098" y="70"/>
                  </a:cubicBezTo>
                  <a:cubicBezTo>
                    <a:pt x="4805" y="153"/>
                    <a:pt x="4518" y="356"/>
                    <a:pt x="4252" y="503"/>
                  </a:cubicBezTo>
                  <a:cubicBezTo>
                    <a:pt x="3959" y="678"/>
                    <a:pt x="3672" y="825"/>
                    <a:pt x="3406" y="1027"/>
                  </a:cubicBezTo>
                  <a:cubicBezTo>
                    <a:pt x="3259" y="1118"/>
                    <a:pt x="3148" y="1230"/>
                    <a:pt x="3057" y="1377"/>
                  </a:cubicBezTo>
                  <a:cubicBezTo>
                    <a:pt x="2770" y="1580"/>
                    <a:pt x="2448" y="1783"/>
                    <a:pt x="2211" y="2048"/>
                  </a:cubicBezTo>
                  <a:cubicBezTo>
                    <a:pt x="2183" y="2076"/>
                    <a:pt x="2155" y="2132"/>
                    <a:pt x="2127" y="2195"/>
                  </a:cubicBezTo>
                  <a:cubicBezTo>
                    <a:pt x="2099" y="2167"/>
                    <a:pt x="2071" y="2167"/>
                    <a:pt x="2036" y="2132"/>
                  </a:cubicBezTo>
                  <a:cubicBezTo>
                    <a:pt x="1960" y="2114"/>
                    <a:pt x="1884" y="2105"/>
                    <a:pt x="1808" y="2105"/>
                  </a:cubicBezTo>
                  <a:cubicBezTo>
                    <a:pt x="1652" y="2105"/>
                    <a:pt x="1496" y="2143"/>
                    <a:pt x="1337" y="2223"/>
                  </a:cubicBezTo>
                  <a:cubicBezTo>
                    <a:pt x="1050" y="2398"/>
                    <a:pt x="847" y="2748"/>
                    <a:pt x="728" y="3097"/>
                  </a:cubicBezTo>
                  <a:cubicBezTo>
                    <a:pt x="637" y="3125"/>
                    <a:pt x="553" y="3153"/>
                    <a:pt x="497" y="3244"/>
                  </a:cubicBezTo>
                  <a:cubicBezTo>
                    <a:pt x="1" y="3796"/>
                    <a:pt x="148" y="4789"/>
                    <a:pt x="637" y="5279"/>
                  </a:cubicBezTo>
                  <a:cubicBezTo>
                    <a:pt x="756" y="5370"/>
                    <a:pt x="847" y="5426"/>
                    <a:pt x="959" y="5489"/>
                  </a:cubicBezTo>
                  <a:cubicBezTo>
                    <a:pt x="931" y="5489"/>
                    <a:pt x="931" y="5517"/>
                    <a:pt x="931" y="5517"/>
                  </a:cubicBezTo>
                  <a:cubicBezTo>
                    <a:pt x="903" y="5573"/>
                    <a:pt x="847" y="5628"/>
                    <a:pt x="812" y="5691"/>
                  </a:cubicBezTo>
                  <a:cubicBezTo>
                    <a:pt x="784" y="5747"/>
                    <a:pt x="784" y="5803"/>
                    <a:pt x="756" y="5866"/>
                  </a:cubicBezTo>
                  <a:lnTo>
                    <a:pt x="756" y="5894"/>
                  </a:lnTo>
                  <a:cubicBezTo>
                    <a:pt x="553" y="6188"/>
                    <a:pt x="812" y="6565"/>
                    <a:pt x="1162" y="6593"/>
                  </a:cubicBezTo>
                  <a:cubicBezTo>
                    <a:pt x="1399" y="6593"/>
                    <a:pt x="1602" y="6537"/>
                    <a:pt x="1805" y="6391"/>
                  </a:cubicBezTo>
                  <a:cubicBezTo>
                    <a:pt x="1833" y="6328"/>
                    <a:pt x="1896" y="6300"/>
                    <a:pt x="1924" y="6244"/>
                  </a:cubicBezTo>
                  <a:cubicBezTo>
                    <a:pt x="1959" y="6255"/>
                    <a:pt x="1995" y="6262"/>
                    <a:pt x="2029" y="6262"/>
                  </a:cubicBezTo>
                  <a:cubicBezTo>
                    <a:pt x="2077" y="6262"/>
                    <a:pt x="2122" y="6249"/>
                    <a:pt x="2155" y="6216"/>
                  </a:cubicBezTo>
                  <a:cubicBezTo>
                    <a:pt x="2329" y="6153"/>
                    <a:pt x="2385" y="6013"/>
                    <a:pt x="2420" y="5803"/>
                  </a:cubicBezTo>
                  <a:cubicBezTo>
                    <a:pt x="2211" y="5600"/>
                    <a:pt x="2036" y="5342"/>
                    <a:pt x="1861" y="5104"/>
                  </a:cubicBezTo>
                  <a:cubicBezTo>
                    <a:pt x="1630" y="4817"/>
                    <a:pt x="1399" y="4524"/>
                    <a:pt x="1399" y="4146"/>
                  </a:cubicBezTo>
                  <a:cubicBezTo>
                    <a:pt x="1371" y="3915"/>
                    <a:pt x="1455" y="3678"/>
                    <a:pt x="1574" y="3475"/>
                  </a:cubicBezTo>
                  <a:cubicBezTo>
                    <a:pt x="1546" y="3447"/>
                    <a:pt x="1546" y="3419"/>
                    <a:pt x="1546" y="3419"/>
                  </a:cubicBezTo>
                  <a:cubicBezTo>
                    <a:pt x="1686" y="3181"/>
                    <a:pt x="1896" y="2922"/>
                    <a:pt x="2127" y="2804"/>
                  </a:cubicBezTo>
                  <a:cubicBezTo>
                    <a:pt x="2301" y="2720"/>
                    <a:pt x="2476" y="2748"/>
                    <a:pt x="2651" y="2720"/>
                  </a:cubicBezTo>
                  <a:cubicBezTo>
                    <a:pt x="2798" y="2720"/>
                    <a:pt x="2945" y="2692"/>
                    <a:pt x="3085" y="2657"/>
                  </a:cubicBezTo>
                  <a:cubicBezTo>
                    <a:pt x="3148" y="2657"/>
                    <a:pt x="3175" y="2629"/>
                    <a:pt x="3203" y="2601"/>
                  </a:cubicBezTo>
                  <a:lnTo>
                    <a:pt x="3231" y="2601"/>
                  </a:lnTo>
                  <a:cubicBezTo>
                    <a:pt x="3497" y="2482"/>
                    <a:pt x="3756" y="2342"/>
                    <a:pt x="4022" y="2195"/>
                  </a:cubicBezTo>
                  <a:cubicBezTo>
                    <a:pt x="4183" y="2078"/>
                    <a:pt x="4401" y="1887"/>
                    <a:pt x="4628" y="1887"/>
                  </a:cubicBezTo>
                  <a:cubicBezTo>
                    <a:pt x="4687" y="1887"/>
                    <a:pt x="4746" y="1899"/>
                    <a:pt x="4805" y="1929"/>
                  </a:cubicBezTo>
                  <a:cubicBezTo>
                    <a:pt x="4868" y="1992"/>
                    <a:pt x="4896" y="2076"/>
                    <a:pt x="4833" y="2132"/>
                  </a:cubicBezTo>
                  <a:cubicBezTo>
                    <a:pt x="4924" y="2454"/>
                    <a:pt x="4777" y="2866"/>
                    <a:pt x="4833" y="3181"/>
                  </a:cubicBezTo>
                  <a:cubicBezTo>
                    <a:pt x="4924" y="3566"/>
                    <a:pt x="5357" y="3706"/>
                    <a:pt x="5567" y="3971"/>
                  </a:cubicBezTo>
                  <a:cubicBezTo>
                    <a:pt x="5679" y="4118"/>
                    <a:pt x="5742" y="4265"/>
                    <a:pt x="5826" y="4440"/>
                  </a:cubicBezTo>
                  <a:cubicBezTo>
                    <a:pt x="5917" y="4552"/>
                    <a:pt x="5972" y="4670"/>
                    <a:pt x="6000" y="4845"/>
                  </a:cubicBezTo>
                  <a:lnTo>
                    <a:pt x="6000" y="4929"/>
                  </a:lnTo>
                  <a:cubicBezTo>
                    <a:pt x="6203" y="4901"/>
                    <a:pt x="6350" y="4726"/>
                    <a:pt x="6294" y="4496"/>
                  </a:cubicBezTo>
                  <a:cubicBezTo>
                    <a:pt x="6231" y="4230"/>
                    <a:pt x="6091" y="3999"/>
                    <a:pt x="6056" y="3768"/>
                  </a:cubicBezTo>
                  <a:cubicBezTo>
                    <a:pt x="6000" y="3566"/>
                    <a:pt x="5972" y="3356"/>
                    <a:pt x="5972" y="3153"/>
                  </a:cubicBezTo>
                  <a:cubicBezTo>
                    <a:pt x="6147" y="2748"/>
                    <a:pt x="6294" y="2342"/>
                    <a:pt x="6350" y="1902"/>
                  </a:cubicBezTo>
                  <a:cubicBezTo>
                    <a:pt x="6350" y="1874"/>
                    <a:pt x="6378" y="1846"/>
                    <a:pt x="6378" y="1818"/>
                  </a:cubicBezTo>
                  <a:cubicBezTo>
                    <a:pt x="6469" y="1580"/>
                    <a:pt x="6497" y="1349"/>
                    <a:pt x="6441" y="1083"/>
                  </a:cubicBezTo>
                  <a:cubicBezTo>
                    <a:pt x="6378" y="825"/>
                    <a:pt x="6175" y="622"/>
                    <a:pt x="5917" y="559"/>
                  </a:cubicBezTo>
                  <a:cubicBezTo>
                    <a:pt x="5944" y="475"/>
                    <a:pt x="5944" y="419"/>
                    <a:pt x="5917" y="356"/>
                  </a:cubicBezTo>
                  <a:cubicBezTo>
                    <a:pt x="5876" y="93"/>
                    <a:pt x="5667" y="1"/>
                    <a:pt x="544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79"/>
            <p:cNvSpPr/>
            <p:nvPr/>
          </p:nvSpPr>
          <p:spPr>
            <a:xfrm>
              <a:off x="4245980" y="2319457"/>
              <a:ext cx="660" cy="10695"/>
            </a:xfrm>
            <a:custGeom>
              <a:rect b="b" l="l" r="r" t="t"/>
              <a:pathLst>
                <a:path extrusionOk="0" h="470" w="29">
                  <a:moveTo>
                    <a:pt x="0" y="1"/>
                  </a:moveTo>
                  <a:lnTo>
                    <a:pt x="0" y="469"/>
                  </a:lnTo>
                  <a:cubicBezTo>
                    <a:pt x="28" y="350"/>
                    <a:pt x="28" y="232"/>
                    <a:pt x="28" y="120"/>
                  </a:cubicBezTo>
                  <a:cubicBezTo>
                    <a:pt x="28" y="57"/>
                    <a:pt x="0" y="29"/>
                    <a:pt x="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79"/>
            <p:cNvSpPr/>
            <p:nvPr/>
          </p:nvSpPr>
          <p:spPr>
            <a:xfrm>
              <a:off x="4220836" y="2311515"/>
              <a:ext cx="19273" cy="28489"/>
            </a:xfrm>
            <a:custGeom>
              <a:rect b="b" l="l" r="r" t="t"/>
              <a:pathLst>
                <a:path extrusionOk="0" h="1252" w="847">
                  <a:moveTo>
                    <a:pt x="147" y="0"/>
                  </a:moveTo>
                  <a:cubicBezTo>
                    <a:pt x="124" y="0"/>
                    <a:pt x="103" y="9"/>
                    <a:pt x="84" y="28"/>
                  </a:cubicBezTo>
                  <a:lnTo>
                    <a:pt x="56" y="28"/>
                  </a:lnTo>
                  <a:cubicBezTo>
                    <a:pt x="56" y="56"/>
                    <a:pt x="56" y="119"/>
                    <a:pt x="29" y="147"/>
                  </a:cubicBezTo>
                  <a:lnTo>
                    <a:pt x="29" y="755"/>
                  </a:lnTo>
                  <a:cubicBezTo>
                    <a:pt x="1" y="902"/>
                    <a:pt x="29" y="1077"/>
                    <a:pt x="1" y="1224"/>
                  </a:cubicBezTo>
                  <a:cubicBezTo>
                    <a:pt x="29" y="1224"/>
                    <a:pt x="84" y="1252"/>
                    <a:pt x="147" y="1252"/>
                  </a:cubicBezTo>
                  <a:cubicBezTo>
                    <a:pt x="231" y="1252"/>
                    <a:pt x="322" y="1224"/>
                    <a:pt x="378" y="1168"/>
                  </a:cubicBezTo>
                  <a:lnTo>
                    <a:pt x="406" y="1196"/>
                  </a:lnTo>
                  <a:cubicBezTo>
                    <a:pt x="462" y="1168"/>
                    <a:pt x="497" y="1105"/>
                    <a:pt x="553" y="1077"/>
                  </a:cubicBezTo>
                  <a:lnTo>
                    <a:pt x="672" y="1077"/>
                  </a:lnTo>
                  <a:cubicBezTo>
                    <a:pt x="728" y="1077"/>
                    <a:pt x="784" y="1077"/>
                    <a:pt x="847" y="1049"/>
                  </a:cubicBezTo>
                  <a:cubicBezTo>
                    <a:pt x="714" y="815"/>
                    <a:pt x="362" y="0"/>
                    <a:pt x="1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79"/>
            <p:cNvSpPr/>
            <p:nvPr/>
          </p:nvSpPr>
          <p:spPr>
            <a:xfrm>
              <a:off x="4245980" y="2305940"/>
              <a:ext cx="13221" cy="12902"/>
            </a:xfrm>
            <a:custGeom>
              <a:rect b="b" l="l" r="r" t="t"/>
              <a:pathLst>
                <a:path extrusionOk="0" h="567" w="581">
                  <a:moveTo>
                    <a:pt x="212" y="1"/>
                  </a:moveTo>
                  <a:cubicBezTo>
                    <a:pt x="165" y="1"/>
                    <a:pt x="120" y="39"/>
                    <a:pt x="56" y="98"/>
                  </a:cubicBezTo>
                  <a:cubicBezTo>
                    <a:pt x="28" y="161"/>
                    <a:pt x="28" y="245"/>
                    <a:pt x="0" y="301"/>
                  </a:cubicBezTo>
                  <a:cubicBezTo>
                    <a:pt x="175" y="420"/>
                    <a:pt x="378" y="539"/>
                    <a:pt x="581" y="567"/>
                  </a:cubicBezTo>
                  <a:cubicBezTo>
                    <a:pt x="553" y="511"/>
                    <a:pt x="525" y="448"/>
                    <a:pt x="497" y="392"/>
                  </a:cubicBezTo>
                  <a:cubicBezTo>
                    <a:pt x="469" y="273"/>
                    <a:pt x="441" y="189"/>
                    <a:pt x="350" y="98"/>
                  </a:cubicBezTo>
                  <a:cubicBezTo>
                    <a:pt x="294" y="30"/>
                    <a:pt x="253" y="1"/>
                    <a:pt x="21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79"/>
            <p:cNvSpPr/>
            <p:nvPr/>
          </p:nvSpPr>
          <p:spPr>
            <a:xfrm>
              <a:off x="4277154" y="2297453"/>
              <a:ext cx="17226" cy="20753"/>
            </a:xfrm>
            <a:custGeom>
              <a:rect b="b" l="l" r="r" t="t"/>
              <a:pathLst>
                <a:path extrusionOk="0" h="912" w="757">
                  <a:moveTo>
                    <a:pt x="143" y="1"/>
                  </a:moveTo>
                  <a:cubicBezTo>
                    <a:pt x="126" y="1"/>
                    <a:pt x="118" y="30"/>
                    <a:pt x="85" y="94"/>
                  </a:cubicBezTo>
                  <a:cubicBezTo>
                    <a:pt x="57" y="150"/>
                    <a:pt x="29" y="150"/>
                    <a:pt x="1" y="185"/>
                  </a:cubicBezTo>
                  <a:cubicBezTo>
                    <a:pt x="57" y="415"/>
                    <a:pt x="29" y="674"/>
                    <a:pt x="29" y="912"/>
                  </a:cubicBezTo>
                  <a:cubicBezTo>
                    <a:pt x="85" y="884"/>
                    <a:pt x="176" y="849"/>
                    <a:pt x="232" y="821"/>
                  </a:cubicBezTo>
                  <a:cubicBezTo>
                    <a:pt x="406" y="765"/>
                    <a:pt x="581" y="674"/>
                    <a:pt x="756" y="590"/>
                  </a:cubicBezTo>
                  <a:cubicBezTo>
                    <a:pt x="644" y="534"/>
                    <a:pt x="553" y="415"/>
                    <a:pt x="497" y="360"/>
                  </a:cubicBezTo>
                  <a:cubicBezTo>
                    <a:pt x="406" y="269"/>
                    <a:pt x="322" y="150"/>
                    <a:pt x="232" y="66"/>
                  </a:cubicBezTo>
                  <a:cubicBezTo>
                    <a:pt x="179" y="23"/>
                    <a:pt x="158" y="1"/>
                    <a:pt x="14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79"/>
            <p:cNvSpPr/>
            <p:nvPr/>
          </p:nvSpPr>
          <p:spPr>
            <a:xfrm>
              <a:off x="4302299" y="2288783"/>
              <a:ext cx="12606" cy="17499"/>
            </a:xfrm>
            <a:custGeom>
              <a:rect b="b" l="l" r="r" t="t"/>
              <a:pathLst>
                <a:path extrusionOk="0" h="769" w="554">
                  <a:moveTo>
                    <a:pt x="83" y="1"/>
                  </a:moveTo>
                  <a:cubicBezTo>
                    <a:pt x="74" y="1"/>
                    <a:pt x="80" y="29"/>
                    <a:pt x="76" y="29"/>
                  </a:cubicBezTo>
                  <a:cubicBezTo>
                    <a:pt x="75" y="29"/>
                    <a:pt x="71" y="23"/>
                    <a:pt x="64" y="6"/>
                  </a:cubicBezTo>
                  <a:lnTo>
                    <a:pt x="64" y="6"/>
                  </a:lnTo>
                  <a:cubicBezTo>
                    <a:pt x="92" y="69"/>
                    <a:pt x="64" y="97"/>
                    <a:pt x="1" y="97"/>
                  </a:cubicBezTo>
                  <a:cubicBezTo>
                    <a:pt x="29" y="328"/>
                    <a:pt x="64" y="566"/>
                    <a:pt x="1" y="768"/>
                  </a:cubicBezTo>
                  <a:cubicBezTo>
                    <a:pt x="203" y="650"/>
                    <a:pt x="350" y="594"/>
                    <a:pt x="553" y="531"/>
                  </a:cubicBezTo>
                  <a:cubicBezTo>
                    <a:pt x="525" y="475"/>
                    <a:pt x="469" y="391"/>
                    <a:pt x="441" y="328"/>
                  </a:cubicBezTo>
                  <a:cubicBezTo>
                    <a:pt x="350" y="216"/>
                    <a:pt x="266" y="125"/>
                    <a:pt x="175" y="69"/>
                  </a:cubicBezTo>
                  <a:cubicBezTo>
                    <a:pt x="147" y="41"/>
                    <a:pt x="92" y="6"/>
                    <a:pt x="92" y="6"/>
                  </a:cubicBezTo>
                  <a:cubicBezTo>
                    <a:pt x="88" y="2"/>
                    <a:pt x="85" y="1"/>
                    <a:pt x="8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79"/>
            <p:cNvSpPr/>
            <p:nvPr/>
          </p:nvSpPr>
          <p:spPr>
            <a:xfrm>
              <a:off x="4357343" y="2268394"/>
              <a:ext cx="19296" cy="23893"/>
            </a:xfrm>
            <a:custGeom>
              <a:rect b="b" l="l" r="r" t="t"/>
              <a:pathLst>
                <a:path extrusionOk="0" h="1050" w="848">
                  <a:moveTo>
                    <a:pt x="176" y="0"/>
                  </a:moveTo>
                  <a:lnTo>
                    <a:pt x="176" y="0"/>
                  </a:lnTo>
                  <a:cubicBezTo>
                    <a:pt x="148" y="28"/>
                    <a:pt x="120" y="28"/>
                    <a:pt x="92" y="28"/>
                  </a:cubicBezTo>
                  <a:cubicBezTo>
                    <a:pt x="92" y="266"/>
                    <a:pt x="29" y="469"/>
                    <a:pt x="29" y="700"/>
                  </a:cubicBezTo>
                  <a:cubicBezTo>
                    <a:pt x="1" y="818"/>
                    <a:pt x="29" y="937"/>
                    <a:pt x="29" y="1049"/>
                  </a:cubicBezTo>
                  <a:cubicBezTo>
                    <a:pt x="57" y="1021"/>
                    <a:pt x="92" y="993"/>
                    <a:pt x="120" y="993"/>
                  </a:cubicBezTo>
                  <a:cubicBezTo>
                    <a:pt x="379" y="874"/>
                    <a:pt x="581" y="672"/>
                    <a:pt x="847" y="553"/>
                  </a:cubicBezTo>
                  <a:cubicBezTo>
                    <a:pt x="819" y="553"/>
                    <a:pt x="791" y="553"/>
                    <a:pt x="791" y="525"/>
                  </a:cubicBezTo>
                  <a:cubicBezTo>
                    <a:pt x="644" y="413"/>
                    <a:pt x="581" y="294"/>
                    <a:pt x="442" y="175"/>
                  </a:cubicBezTo>
                  <a:cubicBezTo>
                    <a:pt x="379" y="147"/>
                    <a:pt x="351" y="119"/>
                    <a:pt x="295" y="91"/>
                  </a:cubicBezTo>
                  <a:cubicBezTo>
                    <a:pt x="267" y="91"/>
                    <a:pt x="232" y="63"/>
                    <a:pt x="204" y="28"/>
                  </a:cubicBezTo>
                  <a:cubicBezTo>
                    <a:pt x="176" y="28"/>
                    <a:pt x="148" y="28"/>
                    <a:pt x="17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79"/>
            <p:cNvSpPr/>
            <p:nvPr/>
          </p:nvSpPr>
          <p:spPr>
            <a:xfrm>
              <a:off x="4378505" y="2258519"/>
              <a:ext cx="18022" cy="21185"/>
            </a:xfrm>
            <a:custGeom>
              <a:rect b="b" l="l" r="r" t="t"/>
              <a:pathLst>
                <a:path extrusionOk="0" h="931" w="792">
                  <a:moveTo>
                    <a:pt x="120" y="1"/>
                  </a:moveTo>
                  <a:cubicBezTo>
                    <a:pt x="120" y="57"/>
                    <a:pt x="120" y="85"/>
                    <a:pt x="92" y="148"/>
                  </a:cubicBezTo>
                  <a:cubicBezTo>
                    <a:pt x="1" y="350"/>
                    <a:pt x="92" y="637"/>
                    <a:pt x="92" y="875"/>
                  </a:cubicBezTo>
                  <a:cubicBezTo>
                    <a:pt x="92" y="903"/>
                    <a:pt x="92" y="903"/>
                    <a:pt x="64" y="931"/>
                  </a:cubicBezTo>
                  <a:cubicBezTo>
                    <a:pt x="148" y="903"/>
                    <a:pt x="267" y="875"/>
                    <a:pt x="323" y="812"/>
                  </a:cubicBezTo>
                  <a:cubicBezTo>
                    <a:pt x="469" y="756"/>
                    <a:pt x="616" y="637"/>
                    <a:pt x="700" y="525"/>
                  </a:cubicBezTo>
                  <a:cubicBezTo>
                    <a:pt x="763" y="497"/>
                    <a:pt x="763" y="434"/>
                    <a:pt x="791" y="406"/>
                  </a:cubicBezTo>
                  <a:cubicBezTo>
                    <a:pt x="700" y="406"/>
                    <a:pt x="672" y="378"/>
                    <a:pt x="616" y="322"/>
                  </a:cubicBezTo>
                  <a:cubicBezTo>
                    <a:pt x="588" y="260"/>
                    <a:pt x="588" y="232"/>
                    <a:pt x="616" y="204"/>
                  </a:cubicBezTo>
                  <a:lnTo>
                    <a:pt x="616" y="148"/>
                  </a:lnTo>
                  <a:cubicBezTo>
                    <a:pt x="588" y="113"/>
                    <a:pt x="560" y="85"/>
                    <a:pt x="525" y="29"/>
                  </a:cubicBezTo>
                  <a:cubicBezTo>
                    <a:pt x="414" y="1"/>
                    <a:pt x="267" y="1"/>
                    <a:pt x="12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79"/>
            <p:cNvSpPr/>
            <p:nvPr/>
          </p:nvSpPr>
          <p:spPr>
            <a:xfrm>
              <a:off x="4324257" y="2283026"/>
              <a:ext cx="22459" cy="15928"/>
            </a:xfrm>
            <a:custGeom>
              <a:rect b="b" l="l" r="r" t="t"/>
              <a:pathLst>
                <a:path extrusionOk="0" h="700" w="987">
                  <a:moveTo>
                    <a:pt x="169" y="1"/>
                  </a:moveTo>
                  <a:cubicBezTo>
                    <a:pt x="131" y="1"/>
                    <a:pt x="86" y="10"/>
                    <a:pt x="29" y="29"/>
                  </a:cubicBezTo>
                  <a:lnTo>
                    <a:pt x="29" y="175"/>
                  </a:lnTo>
                  <a:cubicBezTo>
                    <a:pt x="29" y="259"/>
                    <a:pt x="57" y="525"/>
                    <a:pt x="1" y="700"/>
                  </a:cubicBezTo>
                  <a:cubicBezTo>
                    <a:pt x="231" y="644"/>
                    <a:pt x="434" y="609"/>
                    <a:pt x="637" y="581"/>
                  </a:cubicBezTo>
                  <a:lnTo>
                    <a:pt x="637" y="581"/>
                  </a:lnTo>
                  <a:cubicBezTo>
                    <a:pt x="618" y="590"/>
                    <a:pt x="622" y="593"/>
                    <a:pt x="637" y="593"/>
                  </a:cubicBezTo>
                  <a:cubicBezTo>
                    <a:pt x="666" y="593"/>
                    <a:pt x="737" y="581"/>
                    <a:pt x="756" y="581"/>
                  </a:cubicBezTo>
                  <a:cubicBezTo>
                    <a:pt x="847" y="581"/>
                    <a:pt x="903" y="581"/>
                    <a:pt x="987" y="553"/>
                  </a:cubicBezTo>
                  <a:cubicBezTo>
                    <a:pt x="847" y="497"/>
                    <a:pt x="728" y="406"/>
                    <a:pt x="609" y="322"/>
                  </a:cubicBezTo>
                  <a:cubicBezTo>
                    <a:pt x="525" y="259"/>
                    <a:pt x="462" y="203"/>
                    <a:pt x="378" y="119"/>
                  </a:cubicBezTo>
                  <a:cubicBezTo>
                    <a:pt x="298" y="40"/>
                    <a:pt x="247" y="1"/>
                    <a:pt x="16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79"/>
            <p:cNvSpPr/>
            <p:nvPr/>
          </p:nvSpPr>
          <p:spPr>
            <a:xfrm>
              <a:off x="4405083" y="2251214"/>
              <a:ext cx="7987" cy="5894"/>
            </a:xfrm>
            <a:custGeom>
              <a:rect b="b" l="l" r="r" t="t"/>
              <a:pathLst>
                <a:path extrusionOk="0" h="259" w="351">
                  <a:moveTo>
                    <a:pt x="176" y="0"/>
                  </a:moveTo>
                  <a:cubicBezTo>
                    <a:pt x="1" y="0"/>
                    <a:pt x="1" y="259"/>
                    <a:pt x="176" y="259"/>
                  </a:cubicBezTo>
                  <a:cubicBezTo>
                    <a:pt x="350" y="259"/>
                    <a:pt x="350" y="0"/>
                    <a:pt x="17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79"/>
            <p:cNvSpPr/>
            <p:nvPr/>
          </p:nvSpPr>
          <p:spPr>
            <a:xfrm>
              <a:off x="4473348" y="2080165"/>
              <a:ext cx="10035" cy="29764"/>
            </a:xfrm>
            <a:custGeom>
              <a:rect b="b" l="l" r="r" t="t"/>
              <a:pathLst>
                <a:path extrusionOk="0" h="1308" w="441">
                  <a:moveTo>
                    <a:pt x="0" y="0"/>
                  </a:moveTo>
                  <a:cubicBezTo>
                    <a:pt x="28" y="322"/>
                    <a:pt x="91" y="644"/>
                    <a:pt x="203" y="930"/>
                  </a:cubicBezTo>
                  <a:cubicBezTo>
                    <a:pt x="266" y="1049"/>
                    <a:pt x="322" y="1196"/>
                    <a:pt x="378" y="1308"/>
                  </a:cubicBezTo>
                  <a:cubicBezTo>
                    <a:pt x="378" y="1168"/>
                    <a:pt x="378" y="1021"/>
                    <a:pt x="413" y="902"/>
                  </a:cubicBezTo>
                  <a:cubicBezTo>
                    <a:pt x="441" y="874"/>
                    <a:pt x="441" y="874"/>
                    <a:pt x="441" y="846"/>
                  </a:cubicBezTo>
                  <a:cubicBezTo>
                    <a:pt x="350" y="525"/>
                    <a:pt x="203" y="259"/>
                    <a:pt x="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79"/>
            <p:cNvSpPr/>
            <p:nvPr/>
          </p:nvSpPr>
          <p:spPr>
            <a:xfrm>
              <a:off x="4468729" y="1997906"/>
              <a:ext cx="78482" cy="86901"/>
            </a:xfrm>
            <a:custGeom>
              <a:rect b="b" l="l" r="r" t="t"/>
              <a:pathLst>
                <a:path extrusionOk="0" h="3819" w="3449">
                  <a:moveTo>
                    <a:pt x="1777" y="0"/>
                  </a:moveTo>
                  <a:cubicBezTo>
                    <a:pt x="1427" y="28"/>
                    <a:pt x="791" y="119"/>
                    <a:pt x="581" y="469"/>
                  </a:cubicBezTo>
                  <a:cubicBezTo>
                    <a:pt x="525" y="644"/>
                    <a:pt x="525" y="818"/>
                    <a:pt x="644" y="937"/>
                  </a:cubicBezTo>
                  <a:cubicBezTo>
                    <a:pt x="700" y="993"/>
                    <a:pt x="756" y="1021"/>
                    <a:pt x="819" y="1049"/>
                  </a:cubicBezTo>
                  <a:cubicBezTo>
                    <a:pt x="700" y="1077"/>
                    <a:pt x="581" y="1168"/>
                    <a:pt x="497" y="1252"/>
                  </a:cubicBezTo>
                  <a:cubicBezTo>
                    <a:pt x="175" y="1546"/>
                    <a:pt x="57" y="1986"/>
                    <a:pt x="29" y="2420"/>
                  </a:cubicBezTo>
                  <a:cubicBezTo>
                    <a:pt x="1" y="2622"/>
                    <a:pt x="29" y="2825"/>
                    <a:pt x="57" y="3035"/>
                  </a:cubicBezTo>
                  <a:cubicBezTo>
                    <a:pt x="92" y="3119"/>
                    <a:pt x="92" y="3238"/>
                    <a:pt x="120" y="3322"/>
                  </a:cubicBezTo>
                  <a:lnTo>
                    <a:pt x="147" y="3322"/>
                  </a:lnTo>
                  <a:cubicBezTo>
                    <a:pt x="274" y="3195"/>
                    <a:pt x="462" y="3102"/>
                    <a:pt x="644" y="3102"/>
                  </a:cubicBezTo>
                  <a:cubicBezTo>
                    <a:pt x="714" y="3102"/>
                    <a:pt x="783" y="3116"/>
                    <a:pt x="847" y="3147"/>
                  </a:cubicBezTo>
                  <a:cubicBezTo>
                    <a:pt x="1050" y="3266"/>
                    <a:pt x="1105" y="3524"/>
                    <a:pt x="1140" y="3734"/>
                  </a:cubicBezTo>
                  <a:cubicBezTo>
                    <a:pt x="1140" y="3762"/>
                    <a:pt x="1168" y="3790"/>
                    <a:pt x="1168" y="3818"/>
                  </a:cubicBezTo>
                  <a:cubicBezTo>
                    <a:pt x="1427" y="3587"/>
                    <a:pt x="1574" y="3175"/>
                    <a:pt x="1630" y="2888"/>
                  </a:cubicBezTo>
                  <a:cubicBezTo>
                    <a:pt x="1693" y="2741"/>
                    <a:pt x="1721" y="2567"/>
                    <a:pt x="1693" y="2392"/>
                  </a:cubicBezTo>
                  <a:cubicBezTo>
                    <a:pt x="1840" y="2336"/>
                    <a:pt x="2014" y="2245"/>
                    <a:pt x="2126" y="2126"/>
                  </a:cubicBezTo>
                  <a:cubicBezTo>
                    <a:pt x="2189" y="2042"/>
                    <a:pt x="2245" y="1951"/>
                    <a:pt x="2273" y="1839"/>
                  </a:cubicBezTo>
                  <a:lnTo>
                    <a:pt x="2301" y="1839"/>
                  </a:lnTo>
                  <a:cubicBezTo>
                    <a:pt x="2301" y="1839"/>
                    <a:pt x="2420" y="1895"/>
                    <a:pt x="2448" y="1895"/>
                  </a:cubicBezTo>
                  <a:cubicBezTo>
                    <a:pt x="2504" y="1923"/>
                    <a:pt x="2539" y="1923"/>
                    <a:pt x="2595" y="1923"/>
                  </a:cubicBezTo>
                  <a:lnTo>
                    <a:pt x="2623" y="1923"/>
                  </a:lnTo>
                  <a:cubicBezTo>
                    <a:pt x="2653" y="1939"/>
                    <a:pt x="2684" y="1946"/>
                    <a:pt x="2716" y="1946"/>
                  </a:cubicBezTo>
                  <a:cubicBezTo>
                    <a:pt x="2870" y="1946"/>
                    <a:pt x="3028" y="1781"/>
                    <a:pt x="3028" y="1637"/>
                  </a:cubicBezTo>
                  <a:cubicBezTo>
                    <a:pt x="3000" y="1252"/>
                    <a:pt x="2826" y="1021"/>
                    <a:pt x="2504" y="874"/>
                  </a:cubicBezTo>
                  <a:cubicBezTo>
                    <a:pt x="2448" y="846"/>
                    <a:pt x="2420" y="818"/>
                    <a:pt x="2364" y="818"/>
                  </a:cubicBezTo>
                  <a:cubicBezTo>
                    <a:pt x="2392" y="790"/>
                    <a:pt x="2448" y="790"/>
                    <a:pt x="2476" y="790"/>
                  </a:cubicBezTo>
                  <a:cubicBezTo>
                    <a:pt x="2623" y="818"/>
                    <a:pt x="2770" y="818"/>
                    <a:pt x="2916" y="874"/>
                  </a:cubicBezTo>
                  <a:cubicBezTo>
                    <a:pt x="2937" y="878"/>
                    <a:pt x="2956" y="880"/>
                    <a:pt x="2975" y="880"/>
                  </a:cubicBezTo>
                  <a:cubicBezTo>
                    <a:pt x="3265" y="880"/>
                    <a:pt x="3449" y="460"/>
                    <a:pt x="3147" y="322"/>
                  </a:cubicBezTo>
                  <a:cubicBezTo>
                    <a:pt x="3147" y="322"/>
                    <a:pt x="3147" y="294"/>
                    <a:pt x="3119" y="294"/>
                  </a:cubicBezTo>
                  <a:cubicBezTo>
                    <a:pt x="3063" y="203"/>
                    <a:pt x="2972" y="147"/>
                    <a:pt x="2888" y="147"/>
                  </a:cubicBezTo>
                  <a:lnTo>
                    <a:pt x="2798" y="147"/>
                  </a:lnTo>
                  <a:cubicBezTo>
                    <a:pt x="2476" y="63"/>
                    <a:pt x="2126" y="0"/>
                    <a:pt x="177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79"/>
            <p:cNvSpPr/>
            <p:nvPr/>
          </p:nvSpPr>
          <p:spPr>
            <a:xfrm>
              <a:off x="4192347" y="2096025"/>
              <a:ext cx="79597" cy="65193"/>
            </a:xfrm>
            <a:custGeom>
              <a:rect b="b" l="l" r="r" t="t"/>
              <a:pathLst>
                <a:path extrusionOk="0" h="2865" w="3498">
                  <a:moveTo>
                    <a:pt x="2829" y="202"/>
                  </a:moveTo>
                  <a:cubicBezTo>
                    <a:pt x="2847" y="202"/>
                    <a:pt x="2865" y="203"/>
                    <a:pt x="2882" y="205"/>
                  </a:cubicBezTo>
                  <a:cubicBezTo>
                    <a:pt x="3085" y="205"/>
                    <a:pt x="3085" y="408"/>
                    <a:pt x="3001" y="527"/>
                  </a:cubicBezTo>
                  <a:cubicBezTo>
                    <a:pt x="2854" y="758"/>
                    <a:pt x="2763" y="996"/>
                    <a:pt x="2623" y="1198"/>
                  </a:cubicBezTo>
                  <a:cubicBezTo>
                    <a:pt x="2504" y="1401"/>
                    <a:pt x="2329" y="1429"/>
                    <a:pt x="2127" y="1485"/>
                  </a:cubicBezTo>
                  <a:cubicBezTo>
                    <a:pt x="1833" y="1576"/>
                    <a:pt x="1749" y="1779"/>
                    <a:pt x="1539" y="1953"/>
                  </a:cubicBezTo>
                  <a:cubicBezTo>
                    <a:pt x="1506" y="1986"/>
                    <a:pt x="1474" y="2000"/>
                    <a:pt x="1447" y="2000"/>
                  </a:cubicBezTo>
                  <a:cubicBezTo>
                    <a:pt x="1427" y="2000"/>
                    <a:pt x="1411" y="1993"/>
                    <a:pt x="1399" y="1981"/>
                  </a:cubicBezTo>
                  <a:cubicBezTo>
                    <a:pt x="1364" y="2044"/>
                    <a:pt x="1336" y="2100"/>
                    <a:pt x="1308" y="2156"/>
                  </a:cubicBezTo>
                  <a:cubicBezTo>
                    <a:pt x="1298" y="2180"/>
                    <a:pt x="1278" y="2190"/>
                    <a:pt x="1258" y="2190"/>
                  </a:cubicBezTo>
                  <a:cubicBezTo>
                    <a:pt x="1225" y="2190"/>
                    <a:pt x="1190" y="2163"/>
                    <a:pt x="1190" y="2128"/>
                  </a:cubicBezTo>
                  <a:lnTo>
                    <a:pt x="1190" y="2044"/>
                  </a:lnTo>
                  <a:cubicBezTo>
                    <a:pt x="1253" y="1604"/>
                    <a:pt x="1483" y="1198"/>
                    <a:pt x="1714" y="877"/>
                  </a:cubicBezTo>
                  <a:cubicBezTo>
                    <a:pt x="1889" y="702"/>
                    <a:pt x="2064" y="527"/>
                    <a:pt x="2273" y="408"/>
                  </a:cubicBezTo>
                  <a:cubicBezTo>
                    <a:pt x="2401" y="331"/>
                    <a:pt x="2635" y="202"/>
                    <a:pt x="2829" y="202"/>
                  </a:cubicBezTo>
                  <a:close/>
                  <a:moveTo>
                    <a:pt x="2580" y="1"/>
                  </a:moveTo>
                  <a:cubicBezTo>
                    <a:pt x="2130" y="1"/>
                    <a:pt x="1639" y="245"/>
                    <a:pt x="1281" y="471"/>
                  </a:cubicBezTo>
                  <a:cubicBezTo>
                    <a:pt x="875" y="730"/>
                    <a:pt x="490" y="1107"/>
                    <a:pt x="260" y="1520"/>
                  </a:cubicBezTo>
                  <a:cubicBezTo>
                    <a:pt x="113" y="1751"/>
                    <a:pt x="1" y="2044"/>
                    <a:pt x="57" y="2331"/>
                  </a:cubicBezTo>
                  <a:cubicBezTo>
                    <a:pt x="141" y="2625"/>
                    <a:pt x="406" y="2828"/>
                    <a:pt x="728" y="2855"/>
                  </a:cubicBezTo>
                  <a:cubicBezTo>
                    <a:pt x="780" y="2861"/>
                    <a:pt x="831" y="2864"/>
                    <a:pt x="881" y="2864"/>
                  </a:cubicBezTo>
                  <a:cubicBezTo>
                    <a:pt x="1373" y="2864"/>
                    <a:pt x="1820" y="2603"/>
                    <a:pt x="2238" y="2394"/>
                  </a:cubicBezTo>
                  <a:cubicBezTo>
                    <a:pt x="2476" y="2275"/>
                    <a:pt x="2504" y="2009"/>
                    <a:pt x="2385" y="1807"/>
                  </a:cubicBezTo>
                  <a:cubicBezTo>
                    <a:pt x="2679" y="1604"/>
                    <a:pt x="2973" y="1373"/>
                    <a:pt x="3175" y="1079"/>
                  </a:cubicBezTo>
                  <a:cubicBezTo>
                    <a:pt x="3497" y="611"/>
                    <a:pt x="3203" y="59"/>
                    <a:pt x="2651" y="3"/>
                  </a:cubicBezTo>
                  <a:cubicBezTo>
                    <a:pt x="2628" y="1"/>
                    <a:pt x="2604" y="1"/>
                    <a:pt x="258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79"/>
            <p:cNvSpPr/>
            <p:nvPr/>
          </p:nvSpPr>
          <p:spPr>
            <a:xfrm>
              <a:off x="4207479" y="2202200"/>
              <a:ext cx="400488" cy="191233"/>
            </a:xfrm>
            <a:custGeom>
              <a:rect b="b" l="l" r="r" t="t"/>
              <a:pathLst>
                <a:path extrusionOk="0" h="8404" w="17600">
                  <a:moveTo>
                    <a:pt x="17194" y="0"/>
                  </a:moveTo>
                  <a:cubicBezTo>
                    <a:pt x="16957" y="112"/>
                    <a:pt x="16670" y="112"/>
                    <a:pt x="16404" y="175"/>
                  </a:cubicBezTo>
                  <a:cubicBezTo>
                    <a:pt x="16320" y="231"/>
                    <a:pt x="16257" y="259"/>
                    <a:pt x="16201" y="259"/>
                  </a:cubicBezTo>
                  <a:cubicBezTo>
                    <a:pt x="16118" y="434"/>
                    <a:pt x="16055" y="609"/>
                    <a:pt x="15999" y="784"/>
                  </a:cubicBezTo>
                  <a:cubicBezTo>
                    <a:pt x="15796" y="840"/>
                    <a:pt x="15621" y="958"/>
                    <a:pt x="15446" y="1077"/>
                  </a:cubicBezTo>
                  <a:cubicBezTo>
                    <a:pt x="14775" y="1077"/>
                    <a:pt x="14160" y="1602"/>
                    <a:pt x="13670" y="2007"/>
                  </a:cubicBezTo>
                  <a:cubicBezTo>
                    <a:pt x="13111" y="2448"/>
                    <a:pt x="12531" y="2853"/>
                    <a:pt x="11950" y="3259"/>
                  </a:cubicBezTo>
                  <a:cubicBezTo>
                    <a:pt x="11656" y="3350"/>
                    <a:pt x="11398" y="3434"/>
                    <a:pt x="11132" y="3581"/>
                  </a:cubicBezTo>
                  <a:cubicBezTo>
                    <a:pt x="10580" y="3874"/>
                    <a:pt x="9999" y="4196"/>
                    <a:pt x="9440" y="4601"/>
                  </a:cubicBezTo>
                  <a:cubicBezTo>
                    <a:pt x="9300" y="4685"/>
                    <a:pt x="9356" y="4860"/>
                    <a:pt x="9475" y="4951"/>
                  </a:cubicBezTo>
                  <a:cubicBezTo>
                    <a:pt x="9356" y="5007"/>
                    <a:pt x="9237" y="5098"/>
                    <a:pt x="9125" y="5154"/>
                  </a:cubicBezTo>
                  <a:cubicBezTo>
                    <a:pt x="9069" y="5179"/>
                    <a:pt x="9113" y="5277"/>
                    <a:pt x="9184" y="5277"/>
                  </a:cubicBezTo>
                  <a:cubicBezTo>
                    <a:pt x="9192" y="5277"/>
                    <a:pt x="9200" y="5276"/>
                    <a:pt x="9209" y="5273"/>
                  </a:cubicBezTo>
                  <a:lnTo>
                    <a:pt x="11048" y="4224"/>
                  </a:lnTo>
                  <a:cubicBezTo>
                    <a:pt x="11363" y="4049"/>
                    <a:pt x="11656" y="3874"/>
                    <a:pt x="11978" y="3727"/>
                  </a:cubicBezTo>
                  <a:cubicBezTo>
                    <a:pt x="12097" y="3671"/>
                    <a:pt x="12237" y="3581"/>
                    <a:pt x="12356" y="3497"/>
                  </a:cubicBezTo>
                  <a:cubicBezTo>
                    <a:pt x="12384" y="3462"/>
                    <a:pt x="12447" y="3434"/>
                    <a:pt x="12475" y="3434"/>
                  </a:cubicBezTo>
                  <a:cubicBezTo>
                    <a:pt x="12621" y="3378"/>
                    <a:pt x="12733" y="3259"/>
                    <a:pt x="12880" y="3231"/>
                  </a:cubicBezTo>
                  <a:cubicBezTo>
                    <a:pt x="12971" y="3203"/>
                    <a:pt x="12936" y="3084"/>
                    <a:pt x="12852" y="3084"/>
                  </a:cubicBezTo>
                  <a:lnTo>
                    <a:pt x="12761" y="3084"/>
                  </a:lnTo>
                  <a:cubicBezTo>
                    <a:pt x="13111" y="2853"/>
                    <a:pt x="13460" y="2623"/>
                    <a:pt x="13782" y="2413"/>
                  </a:cubicBezTo>
                  <a:cubicBezTo>
                    <a:pt x="14104" y="2210"/>
                    <a:pt x="14397" y="2007"/>
                    <a:pt x="14719" y="1832"/>
                  </a:cubicBezTo>
                  <a:lnTo>
                    <a:pt x="14719" y="1832"/>
                  </a:lnTo>
                  <a:cubicBezTo>
                    <a:pt x="14684" y="1888"/>
                    <a:pt x="14656" y="1923"/>
                    <a:pt x="14628" y="1979"/>
                  </a:cubicBezTo>
                  <a:cubicBezTo>
                    <a:pt x="14425" y="2210"/>
                    <a:pt x="14251" y="2476"/>
                    <a:pt x="14048" y="2707"/>
                  </a:cubicBezTo>
                  <a:cubicBezTo>
                    <a:pt x="13929" y="2797"/>
                    <a:pt x="13810" y="2881"/>
                    <a:pt x="13670" y="2972"/>
                  </a:cubicBezTo>
                  <a:cubicBezTo>
                    <a:pt x="13202" y="3322"/>
                    <a:pt x="12705" y="3671"/>
                    <a:pt x="12181" y="3958"/>
                  </a:cubicBezTo>
                  <a:cubicBezTo>
                    <a:pt x="11684" y="4252"/>
                    <a:pt x="11160" y="4483"/>
                    <a:pt x="10664" y="4776"/>
                  </a:cubicBezTo>
                  <a:cubicBezTo>
                    <a:pt x="10524" y="4895"/>
                    <a:pt x="10524" y="5070"/>
                    <a:pt x="10636" y="5154"/>
                  </a:cubicBezTo>
                  <a:cubicBezTo>
                    <a:pt x="10552" y="5210"/>
                    <a:pt x="10489" y="5245"/>
                    <a:pt x="10405" y="5301"/>
                  </a:cubicBezTo>
                  <a:cubicBezTo>
                    <a:pt x="10349" y="5329"/>
                    <a:pt x="10286" y="5357"/>
                    <a:pt x="10202" y="5385"/>
                  </a:cubicBezTo>
                  <a:cubicBezTo>
                    <a:pt x="9936" y="5420"/>
                    <a:pt x="9650" y="5476"/>
                    <a:pt x="9384" y="5622"/>
                  </a:cubicBezTo>
                  <a:cubicBezTo>
                    <a:pt x="9265" y="5650"/>
                    <a:pt x="9209" y="5734"/>
                    <a:pt x="9153" y="5853"/>
                  </a:cubicBezTo>
                  <a:cubicBezTo>
                    <a:pt x="8860" y="5909"/>
                    <a:pt x="8601" y="5944"/>
                    <a:pt x="8307" y="6000"/>
                  </a:cubicBezTo>
                  <a:cubicBezTo>
                    <a:pt x="7608" y="6147"/>
                    <a:pt x="7111" y="6524"/>
                    <a:pt x="6531" y="6930"/>
                  </a:cubicBezTo>
                  <a:lnTo>
                    <a:pt x="6503" y="6958"/>
                  </a:lnTo>
                  <a:cubicBezTo>
                    <a:pt x="6356" y="6993"/>
                    <a:pt x="6209" y="6993"/>
                    <a:pt x="6035" y="7021"/>
                  </a:cubicBezTo>
                  <a:cubicBezTo>
                    <a:pt x="5685" y="7049"/>
                    <a:pt x="5335" y="7049"/>
                    <a:pt x="4986" y="7133"/>
                  </a:cubicBezTo>
                  <a:cubicBezTo>
                    <a:pt x="4692" y="7168"/>
                    <a:pt x="4405" y="7224"/>
                    <a:pt x="4112" y="7280"/>
                  </a:cubicBezTo>
                  <a:cubicBezTo>
                    <a:pt x="3950" y="7299"/>
                    <a:pt x="3757" y="7322"/>
                    <a:pt x="3565" y="7322"/>
                  </a:cubicBezTo>
                  <a:cubicBezTo>
                    <a:pt x="3483" y="7322"/>
                    <a:pt x="3401" y="7318"/>
                    <a:pt x="3322" y="7308"/>
                  </a:cubicBezTo>
                  <a:cubicBezTo>
                    <a:pt x="3238" y="7280"/>
                    <a:pt x="3119" y="7280"/>
                    <a:pt x="3007" y="7224"/>
                  </a:cubicBezTo>
                  <a:cubicBezTo>
                    <a:pt x="2860" y="7196"/>
                    <a:pt x="2713" y="7105"/>
                    <a:pt x="2566" y="7049"/>
                  </a:cubicBezTo>
                  <a:cubicBezTo>
                    <a:pt x="2420" y="7021"/>
                    <a:pt x="2273" y="7021"/>
                    <a:pt x="2161" y="7021"/>
                  </a:cubicBezTo>
                  <a:cubicBezTo>
                    <a:pt x="1986" y="6993"/>
                    <a:pt x="1839" y="6930"/>
                    <a:pt x="1664" y="6902"/>
                  </a:cubicBezTo>
                  <a:cubicBezTo>
                    <a:pt x="1371" y="6846"/>
                    <a:pt x="1224" y="6727"/>
                    <a:pt x="965" y="6580"/>
                  </a:cubicBezTo>
                  <a:cubicBezTo>
                    <a:pt x="884" y="6534"/>
                    <a:pt x="803" y="6513"/>
                    <a:pt x="728" y="6513"/>
                  </a:cubicBezTo>
                  <a:cubicBezTo>
                    <a:pt x="667" y="6513"/>
                    <a:pt x="610" y="6527"/>
                    <a:pt x="560" y="6552"/>
                  </a:cubicBezTo>
                  <a:cubicBezTo>
                    <a:pt x="525" y="6524"/>
                    <a:pt x="497" y="6496"/>
                    <a:pt x="469" y="6468"/>
                  </a:cubicBezTo>
                  <a:cubicBezTo>
                    <a:pt x="413" y="6405"/>
                    <a:pt x="350" y="6378"/>
                    <a:pt x="322" y="6378"/>
                  </a:cubicBezTo>
                  <a:lnTo>
                    <a:pt x="294" y="6378"/>
                  </a:lnTo>
                  <a:cubicBezTo>
                    <a:pt x="210" y="6468"/>
                    <a:pt x="91" y="6524"/>
                    <a:pt x="0" y="6608"/>
                  </a:cubicBezTo>
                  <a:lnTo>
                    <a:pt x="0" y="6643"/>
                  </a:lnTo>
                  <a:cubicBezTo>
                    <a:pt x="238" y="7021"/>
                    <a:pt x="497" y="7370"/>
                    <a:pt x="846" y="7629"/>
                  </a:cubicBezTo>
                  <a:cubicBezTo>
                    <a:pt x="1259" y="7951"/>
                    <a:pt x="1811" y="7832"/>
                    <a:pt x="2245" y="8098"/>
                  </a:cubicBezTo>
                  <a:lnTo>
                    <a:pt x="2273" y="8098"/>
                  </a:lnTo>
                  <a:cubicBezTo>
                    <a:pt x="2336" y="8126"/>
                    <a:pt x="2538" y="8217"/>
                    <a:pt x="2657" y="8272"/>
                  </a:cubicBezTo>
                  <a:cubicBezTo>
                    <a:pt x="2797" y="8328"/>
                    <a:pt x="2944" y="8356"/>
                    <a:pt x="3091" y="8356"/>
                  </a:cubicBezTo>
                  <a:cubicBezTo>
                    <a:pt x="3280" y="8388"/>
                    <a:pt x="3461" y="8404"/>
                    <a:pt x="3640" y="8404"/>
                  </a:cubicBezTo>
                  <a:cubicBezTo>
                    <a:pt x="3818" y="8404"/>
                    <a:pt x="3993" y="8388"/>
                    <a:pt x="4168" y="8356"/>
                  </a:cubicBezTo>
                  <a:cubicBezTo>
                    <a:pt x="4517" y="8328"/>
                    <a:pt x="4867" y="8272"/>
                    <a:pt x="5216" y="8217"/>
                  </a:cubicBezTo>
                  <a:cubicBezTo>
                    <a:pt x="5538" y="8154"/>
                    <a:pt x="5860" y="8154"/>
                    <a:pt x="6181" y="8126"/>
                  </a:cubicBezTo>
                  <a:cubicBezTo>
                    <a:pt x="6209" y="8126"/>
                    <a:pt x="6237" y="8126"/>
                    <a:pt x="6265" y="8098"/>
                  </a:cubicBezTo>
                  <a:cubicBezTo>
                    <a:pt x="6356" y="8042"/>
                    <a:pt x="6440" y="7951"/>
                    <a:pt x="6531" y="7895"/>
                  </a:cubicBezTo>
                  <a:cubicBezTo>
                    <a:pt x="6734" y="7776"/>
                    <a:pt x="6937" y="7657"/>
                    <a:pt x="7167" y="7573"/>
                  </a:cubicBezTo>
                  <a:cubicBezTo>
                    <a:pt x="7433" y="7454"/>
                    <a:pt x="7692" y="7426"/>
                    <a:pt x="7985" y="7398"/>
                  </a:cubicBezTo>
                  <a:lnTo>
                    <a:pt x="8013" y="7398"/>
                  </a:lnTo>
                  <a:cubicBezTo>
                    <a:pt x="8076" y="7342"/>
                    <a:pt x="8132" y="7280"/>
                    <a:pt x="8188" y="7196"/>
                  </a:cubicBezTo>
                  <a:cubicBezTo>
                    <a:pt x="8216" y="7168"/>
                    <a:pt x="8216" y="7105"/>
                    <a:pt x="8251" y="7077"/>
                  </a:cubicBezTo>
                  <a:cubicBezTo>
                    <a:pt x="8251" y="7077"/>
                    <a:pt x="8251" y="7049"/>
                    <a:pt x="8279" y="7049"/>
                  </a:cubicBezTo>
                  <a:cubicBezTo>
                    <a:pt x="8601" y="6993"/>
                    <a:pt x="8915" y="6958"/>
                    <a:pt x="9265" y="6930"/>
                  </a:cubicBezTo>
                  <a:cubicBezTo>
                    <a:pt x="9440" y="6902"/>
                    <a:pt x="9650" y="6874"/>
                    <a:pt x="9852" y="6846"/>
                  </a:cubicBezTo>
                  <a:cubicBezTo>
                    <a:pt x="9964" y="6608"/>
                    <a:pt x="10230" y="6405"/>
                    <a:pt x="10461" y="6294"/>
                  </a:cubicBezTo>
                  <a:cubicBezTo>
                    <a:pt x="10636" y="6203"/>
                    <a:pt x="10810" y="6119"/>
                    <a:pt x="11013" y="6119"/>
                  </a:cubicBezTo>
                  <a:cubicBezTo>
                    <a:pt x="11160" y="6119"/>
                    <a:pt x="11307" y="6175"/>
                    <a:pt x="11454" y="6203"/>
                  </a:cubicBezTo>
                  <a:cubicBezTo>
                    <a:pt x="11454" y="6203"/>
                    <a:pt x="11482" y="6203"/>
                    <a:pt x="11482" y="6175"/>
                  </a:cubicBezTo>
                  <a:cubicBezTo>
                    <a:pt x="11859" y="5909"/>
                    <a:pt x="12328" y="5622"/>
                    <a:pt x="12796" y="5476"/>
                  </a:cubicBezTo>
                  <a:cubicBezTo>
                    <a:pt x="13129" y="5384"/>
                    <a:pt x="13482" y="5347"/>
                    <a:pt x="13836" y="5347"/>
                  </a:cubicBezTo>
                  <a:cubicBezTo>
                    <a:pt x="13944" y="5347"/>
                    <a:pt x="14052" y="5350"/>
                    <a:pt x="14160" y="5357"/>
                  </a:cubicBezTo>
                  <a:cubicBezTo>
                    <a:pt x="14251" y="5301"/>
                    <a:pt x="14335" y="5210"/>
                    <a:pt x="14425" y="5098"/>
                  </a:cubicBezTo>
                  <a:cubicBezTo>
                    <a:pt x="14481" y="5007"/>
                    <a:pt x="14481" y="4895"/>
                    <a:pt x="14481" y="4804"/>
                  </a:cubicBezTo>
                  <a:cubicBezTo>
                    <a:pt x="14803" y="4601"/>
                    <a:pt x="15153" y="4399"/>
                    <a:pt x="15446" y="4161"/>
                  </a:cubicBezTo>
                  <a:cubicBezTo>
                    <a:pt x="15418" y="3958"/>
                    <a:pt x="15446" y="3699"/>
                    <a:pt x="15474" y="3525"/>
                  </a:cubicBezTo>
                  <a:cubicBezTo>
                    <a:pt x="15530" y="3231"/>
                    <a:pt x="15621" y="2937"/>
                    <a:pt x="15768" y="2679"/>
                  </a:cubicBezTo>
                  <a:cubicBezTo>
                    <a:pt x="16083" y="2182"/>
                    <a:pt x="16551" y="1832"/>
                    <a:pt x="16957" y="1427"/>
                  </a:cubicBezTo>
                  <a:lnTo>
                    <a:pt x="16992" y="1399"/>
                  </a:lnTo>
                  <a:cubicBezTo>
                    <a:pt x="16992" y="1308"/>
                    <a:pt x="17020" y="1224"/>
                    <a:pt x="17048" y="1161"/>
                  </a:cubicBezTo>
                  <a:cubicBezTo>
                    <a:pt x="17048" y="1133"/>
                    <a:pt x="17076" y="1133"/>
                    <a:pt x="17104" y="1105"/>
                  </a:cubicBezTo>
                  <a:cubicBezTo>
                    <a:pt x="17131" y="1077"/>
                    <a:pt x="17131" y="1049"/>
                    <a:pt x="17166" y="1014"/>
                  </a:cubicBezTo>
                  <a:cubicBezTo>
                    <a:pt x="17516" y="930"/>
                    <a:pt x="17600" y="406"/>
                    <a:pt x="17306" y="112"/>
                  </a:cubicBezTo>
                  <a:cubicBezTo>
                    <a:pt x="17278" y="84"/>
                    <a:pt x="17250" y="28"/>
                    <a:pt x="171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79"/>
            <p:cNvSpPr/>
            <p:nvPr/>
          </p:nvSpPr>
          <p:spPr>
            <a:xfrm>
              <a:off x="4173096" y="2033222"/>
              <a:ext cx="447454" cy="217379"/>
            </a:xfrm>
            <a:custGeom>
              <a:rect b="b" l="l" r="r" t="t"/>
              <a:pathLst>
                <a:path extrusionOk="0" h="9553" w="19664">
                  <a:moveTo>
                    <a:pt x="17069" y="1364"/>
                  </a:moveTo>
                  <a:cubicBezTo>
                    <a:pt x="17188" y="1364"/>
                    <a:pt x="17244" y="1420"/>
                    <a:pt x="17335" y="1483"/>
                  </a:cubicBezTo>
                  <a:cubicBezTo>
                    <a:pt x="17363" y="1483"/>
                    <a:pt x="17363" y="1539"/>
                    <a:pt x="17363" y="1539"/>
                  </a:cubicBezTo>
                  <a:cubicBezTo>
                    <a:pt x="17335" y="1567"/>
                    <a:pt x="17335" y="1567"/>
                    <a:pt x="17307" y="1567"/>
                  </a:cubicBezTo>
                  <a:cubicBezTo>
                    <a:pt x="17335" y="1595"/>
                    <a:pt x="17335" y="1658"/>
                    <a:pt x="17307" y="1686"/>
                  </a:cubicBezTo>
                  <a:cubicBezTo>
                    <a:pt x="17132" y="1917"/>
                    <a:pt x="17041" y="2182"/>
                    <a:pt x="17069" y="2441"/>
                  </a:cubicBezTo>
                  <a:cubicBezTo>
                    <a:pt x="17104" y="2616"/>
                    <a:pt x="17160" y="2763"/>
                    <a:pt x="17216" y="2909"/>
                  </a:cubicBezTo>
                  <a:cubicBezTo>
                    <a:pt x="17279" y="3021"/>
                    <a:pt x="17307" y="3196"/>
                    <a:pt x="17419" y="3287"/>
                  </a:cubicBezTo>
                  <a:cubicBezTo>
                    <a:pt x="17454" y="3343"/>
                    <a:pt x="17454" y="3406"/>
                    <a:pt x="17419" y="3462"/>
                  </a:cubicBezTo>
                  <a:cubicBezTo>
                    <a:pt x="17244" y="3783"/>
                    <a:pt x="16755" y="3839"/>
                    <a:pt x="16489" y="4105"/>
                  </a:cubicBezTo>
                  <a:cubicBezTo>
                    <a:pt x="16465" y="4129"/>
                    <a:pt x="16434" y="4139"/>
                    <a:pt x="16403" y="4139"/>
                  </a:cubicBezTo>
                  <a:cubicBezTo>
                    <a:pt x="16323" y="4139"/>
                    <a:pt x="16238" y="4072"/>
                    <a:pt x="16258" y="3986"/>
                  </a:cubicBezTo>
                  <a:cubicBezTo>
                    <a:pt x="16314" y="3811"/>
                    <a:pt x="16433" y="3637"/>
                    <a:pt x="16433" y="3462"/>
                  </a:cubicBezTo>
                  <a:cubicBezTo>
                    <a:pt x="16433" y="3259"/>
                    <a:pt x="16314" y="3056"/>
                    <a:pt x="16258" y="2881"/>
                  </a:cubicBezTo>
                  <a:cubicBezTo>
                    <a:pt x="16167" y="2707"/>
                    <a:pt x="16111" y="2532"/>
                    <a:pt x="16020" y="2385"/>
                  </a:cubicBezTo>
                  <a:cubicBezTo>
                    <a:pt x="15964" y="2266"/>
                    <a:pt x="15908" y="2182"/>
                    <a:pt x="15936" y="2035"/>
                  </a:cubicBezTo>
                  <a:cubicBezTo>
                    <a:pt x="16020" y="1833"/>
                    <a:pt x="16342" y="1595"/>
                    <a:pt x="16580" y="1511"/>
                  </a:cubicBezTo>
                  <a:cubicBezTo>
                    <a:pt x="16720" y="1420"/>
                    <a:pt x="16894" y="1364"/>
                    <a:pt x="17069" y="1364"/>
                  </a:cubicBezTo>
                  <a:close/>
                  <a:moveTo>
                    <a:pt x="17702" y="4678"/>
                  </a:moveTo>
                  <a:cubicBezTo>
                    <a:pt x="17777" y="4678"/>
                    <a:pt x="17855" y="4734"/>
                    <a:pt x="17831" y="4832"/>
                  </a:cubicBezTo>
                  <a:cubicBezTo>
                    <a:pt x="17803" y="4979"/>
                    <a:pt x="17712" y="5091"/>
                    <a:pt x="17629" y="5182"/>
                  </a:cubicBezTo>
                  <a:cubicBezTo>
                    <a:pt x="17657" y="5238"/>
                    <a:pt x="17657" y="5294"/>
                    <a:pt x="17594" y="5357"/>
                  </a:cubicBezTo>
                  <a:cubicBezTo>
                    <a:pt x="17363" y="5588"/>
                    <a:pt x="17104" y="5762"/>
                    <a:pt x="16783" y="5790"/>
                  </a:cubicBezTo>
                  <a:cubicBezTo>
                    <a:pt x="16692" y="5790"/>
                    <a:pt x="16664" y="5762"/>
                    <a:pt x="16636" y="5734"/>
                  </a:cubicBezTo>
                  <a:cubicBezTo>
                    <a:pt x="16608" y="5706"/>
                    <a:pt x="16580" y="5678"/>
                    <a:pt x="16580" y="5615"/>
                  </a:cubicBezTo>
                  <a:cubicBezTo>
                    <a:pt x="16636" y="5413"/>
                    <a:pt x="16810" y="5266"/>
                    <a:pt x="16957" y="5154"/>
                  </a:cubicBezTo>
                  <a:cubicBezTo>
                    <a:pt x="17188" y="4979"/>
                    <a:pt x="17419" y="4832"/>
                    <a:pt x="17657" y="4685"/>
                  </a:cubicBezTo>
                  <a:cubicBezTo>
                    <a:pt x="17671" y="4681"/>
                    <a:pt x="17686" y="4678"/>
                    <a:pt x="17702" y="4678"/>
                  </a:cubicBezTo>
                  <a:close/>
                  <a:moveTo>
                    <a:pt x="8209" y="8290"/>
                  </a:moveTo>
                  <a:cubicBezTo>
                    <a:pt x="8231" y="8296"/>
                    <a:pt x="8252" y="8301"/>
                    <a:pt x="8273" y="8301"/>
                  </a:cubicBezTo>
                  <a:cubicBezTo>
                    <a:pt x="8374" y="8317"/>
                    <a:pt x="8475" y="8333"/>
                    <a:pt x="8576" y="8333"/>
                  </a:cubicBezTo>
                  <a:cubicBezTo>
                    <a:pt x="8649" y="8333"/>
                    <a:pt x="8723" y="8324"/>
                    <a:pt x="8797" y="8301"/>
                  </a:cubicBezTo>
                  <a:lnTo>
                    <a:pt x="8825" y="8301"/>
                  </a:lnTo>
                  <a:lnTo>
                    <a:pt x="8825" y="8356"/>
                  </a:lnTo>
                  <a:cubicBezTo>
                    <a:pt x="8825" y="8356"/>
                    <a:pt x="8797" y="8356"/>
                    <a:pt x="8797" y="8384"/>
                  </a:cubicBezTo>
                  <a:lnTo>
                    <a:pt x="8650" y="8384"/>
                  </a:lnTo>
                  <a:cubicBezTo>
                    <a:pt x="8504" y="8356"/>
                    <a:pt x="8392" y="8329"/>
                    <a:pt x="8245" y="8301"/>
                  </a:cubicBezTo>
                  <a:cubicBezTo>
                    <a:pt x="8226" y="8301"/>
                    <a:pt x="8220" y="8301"/>
                    <a:pt x="8209" y="8290"/>
                  </a:cubicBezTo>
                  <a:close/>
                  <a:moveTo>
                    <a:pt x="8821" y="8921"/>
                  </a:moveTo>
                  <a:lnTo>
                    <a:pt x="8821" y="8921"/>
                  </a:lnTo>
                  <a:cubicBezTo>
                    <a:pt x="8821" y="8928"/>
                    <a:pt x="8821" y="8935"/>
                    <a:pt x="8820" y="8941"/>
                  </a:cubicBezTo>
                  <a:lnTo>
                    <a:pt x="8820" y="8941"/>
                  </a:lnTo>
                  <a:cubicBezTo>
                    <a:pt x="8822" y="8940"/>
                    <a:pt x="8824" y="8938"/>
                    <a:pt x="8825" y="8937"/>
                  </a:cubicBezTo>
                  <a:cubicBezTo>
                    <a:pt x="8825" y="8930"/>
                    <a:pt x="8824" y="8925"/>
                    <a:pt x="8821" y="8921"/>
                  </a:cubicBezTo>
                  <a:close/>
                  <a:moveTo>
                    <a:pt x="16744" y="0"/>
                  </a:moveTo>
                  <a:cubicBezTo>
                    <a:pt x="16687" y="0"/>
                    <a:pt x="16632" y="7"/>
                    <a:pt x="16580" y="22"/>
                  </a:cubicBezTo>
                  <a:cubicBezTo>
                    <a:pt x="16461" y="50"/>
                    <a:pt x="16370" y="112"/>
                    <a:pt x="16286" y="168"/>
                  </a:cubicBezTo>
                  <a:cubicBezTo>
                    <a:pt x="16230" y="168"/>
                    <a:pt x="16167" y="224"/>
                    <a:pt x="16139" y="287"/>
                  </a:cubicBezTo>
                  <a:cubicBezTo>
                    <a:pt x="16020" y="462"/>
                    <a:pt x="15880" y="693"/>
                    <a:pt x="15846" y="896"/>
                  </a:cubicBezTo>
                  <a:cubicBezTo>
                    <a:pt x="15734" y="1161"/>
                    <a:pt x="15643" y="1392"/>
                    <a:pt x="15643" y="1686"/>
                  </a:cubicBezTo>
                  <a:lnTo>
                    <a:pt x="15643" y="1742"/>
                  </a:lnTo>
                  <a:cubicBezTo>
                    <a:pt x="15615" y="1861"/>
                    <a:pt x="15643" y="1972"/>
                    <a:pt x="15671" y="2091"/>
                  </a:cubicBezTo>
                  <a:cubicBezTo>
                    <a:pt x="15706" y="2413"/>
                    <a:pt x="15818" y="2735"/>
                    <a:pt x="15992" y="2993"/>
                  </a:cubicBezTo>
                  <a:cubicBezTo>
                    <a:pt x="16055" y="3084"/>
                    <a:pt x="16111" y="3168"/>
                    <a:pt x="16167" y="3259"/>
                  </a:cubicBezTo>
                  <a:cubicBezTo>
                    <a:pt x="16195" y="3287"/>
                    <a:pt x="16195" y="3315"/>
                    <a:pt x="16230" y="3343"/>
                  </a:cubicBezTo>
                  <a:cubicBezTo>
                    <a:pt x="16167" y="3581"/>
                    <a:pt x="16083" y="3811"/>
                    <a:pt x="16055" y="4042"/>
                  </a:cubicBezTo>
                  <a:cubicBezTo>
                    <a:pt x="15964" y="4455"/>
                    <a:pt x="15880" y="4916"/>
                    <a:pt x="15992" y="5329"/>
                  </a:cubicBezTo>
                  <a:cubicBezTo>
                    <a:pt x="16055" y="5469"/>
                    <a:pt x="16139" y="5643"/>
                    <a:pt x="16258" y="5734"/>
                  </a:cubicBezTo>
                  <a:cubicBezTo>
                    <a:pt x="15992" y="5762"/>
                    <a:pt x="15706" y="5790"/>
                    <a:pt x="15440" y="5853"/>
                  </a:cubicBezTo>
                  <a:cubicBezTo>
                    <a:pt x="15293" y="5853"/>
                    <a:pt x="15181" y="5853"/>
                    <a:pt x="15062" y="5881"/>
                  </a:cubicBezTo>
                  <a:cubicBezTo>
                    <a:pt x="15006" y="5909"/>
                    <a:pt x="14944" y="5937"/>
                    <a:pt x="14888" y="5965"/>
                  </a:cubicBezTo>
                  <a:cubicBezTo>
                    <a:pt x="14832" y="5993"/>
                    <a:pt x="14769" y="6028"/>
                    <a:pt x="14713" y="6028"/>
                  </a:cubicBezTo>
                  <a:cubicBezTo>
                    <a:pt x="14391" y="6140"/>
                    <a:pt x="14069" y="6259"/>
                    <a:pt x="13748" y="6406"/>
                  </a:cubicBezTo>
                  <a:cubicBezTo>
                    <a:pt x="13727" y="6251"/>
                    <a:pt x="13620" y="6129"/>
                    <a:pt x="13469" y="6129"/>
                  </a:cubicBezTo>
                  <a:cubicBezTo>
                    <a:pt x="13421" y="6129"/>
                    <a:pt x="13369" y="6141"/>
                    <a:pt x="13314" y="6168"/>
                  </a:cubicBezTo>
                  <a:cubicBezTo>
                    <a:pt x="12643" y="6608"/>
                    <a:pt x="11888" y="6811"/>
                    <a:pt x="11161" y="7133"/>
                  </a:cubicBezTo>
                  <a:cubicBezTo>
                    <a:pt x="10839" y="7280"/>
                    <a:pt x="10517" y="7364"/>
                    <a:pt x="10168" y="7426"/>
                  </a:cubicBezTo>
                  <a:cubicBezTo>
                    <a:pt x="9993" y="7454"/>
                    <a:pt x="9846" y="7482"/>
                    <a:pt x="9699" y="7482"/>
                  </a:cubicBezTo>
                  <a:cubicBezTo>
                    <a:pt x="9552" y="7454"/>
                    <a:pt x="9441" y="7364"/>
                    <a:pt x="9294" y="7308"/>
                  </a:cubicBezTo>
                  <a:cubicBezTo>
                    <a:pt x="9206" y="7294"/>
                    <a:pt x="9119" y="7280"/>
                    <a:pt x="9031" y="7280"/>
                  </a:cubicBezTo>
                  <a:cubicBezTo>
                    <a:pt x="8944" y="7280"/>
                    <a:pt x="8857" y="7294"/>
                    <a:pt x="8769" y="7336"/>
                  </a:cubicBezTo>
                  <a:cubicBezTo>
                    <a:pt x="8678" y="7364"/>
                    <a:pt x="8622" y="7454"/>
                    <a:pt x="8539" y="7482"/>
                  </a:cubicBezTo>
                  <a:lnTo>
                    <a:pt x="8504" y="7482"/>
                  </a:lnTo>
                  <a:cubicBezTo>
                    <a:pt x="8126" y="7364"/>
                    <a:pt x="7804" y="7252"/>
                    <a:pt x="7399" y="7217"/>
                  </a:cubicBezTo>
                  <a:cubicBezTo>
                    <a:pt x="7399" y="7217"/>
                    <a:pt x="7321" y="7204"/>
                    <a:pt x="7286" y="7204"/>
                  </a:cubicBezTo>
                  <a:cubicBezTo>
                    <a:pt x="7268" y="7204"/>
                    <a:pt x="7261" y="7207"/>
                    <a:pt x="7280" y="7217"/>
                  </a:cubicBezTo>
                  <a:cubicBezTo>
                    <a:pt x="7224" y="7189"/>
                    <a:pt x="7168" y="7133"/>
                    <a:pt x="7105" y="7133"/>
                  </a:cubicBezTo>
                  <a:cubicBezTo>
                    <a:pt x="6874" y="7014"/>
                    <a:pt x="6644" y="6958"/>
                    <a:pt x="6378" y="6958"/>
                  </a:cubicBezTo>
                  <a:cubicBezTo>
                    <a:pt x="6203" y="6958"/>
                    <a:pt x="6000" y="6986"/>
                    <a:pt x="5825" y="7014"/>
                  </a:cubicBezTo>
                  <a:cubicBezTo>
                    <a:pt x="5623" y="7014"/>
                    <a:pt x="5392" y="6986"/>
                    <a:pt x="5182" y="6986"/>
                  </a:cubicBezTo>
                  <a:cubicBezTo>
                    <a:pt x="5124" y="6977"/>
                    <a:pt x="5070" y="6974"/>
                    <a:pt x="5017" y="6974"/>
                  </a:cubicBezTo>
                  <a:cubicBezTo>
                    <a:pt x="4913" y="6974"/>
                    <a:pt x="4819" y="6986"/>
                    <a:pt x="4721" y="6986"/>
                  </a:cubicBezTo>
                  <a:cubicBezTo>
                    <a:pt x="4630" y="6958"/>
                    <a:pt x="4574" y="6958"/>
                    <a:pt x="4483" y="6930"/>
                  </a:cubicBezTo>
                  <a:cubicBezTo>
                    <a:pt x="4518" y="6811"/>
                    <a:pt x="4546" y="6664"/>
                    <a:pt x="4574" y="6552"/>
                  </a:cubicBezTo>
                  <a:cubicBezTo>
                    <a:pt x="4630" y="6406"/>
                    <a:pt x="4749" y="6259"/>
                    <a:pt x="4833" y="6112"/>
                  </a:cubicBezTo>
                  <a:cubicBezTo>
                    <a:pt x="5042" y="5853"/>
                    <a:pt x="5245" y="5588"/>
                    <a:pt x="5217" y="5266"/>
                  </a:cubicBezTo>
                  <a:cubicBezTo>
                    <a:pt x="5197" y="5082"/>
                    <a:pt x="5038" y="4967"/>
                    <a:pt x="4888" y="4967"/>
                  </a:cubicBezTo>
                  <a:cubicBezTo>
                    <a:pt x="4776" y="4967"/>
                    <a:pt x="4669" y="5032"/>
                    <a:pt x="4630" y="5182"/>
                  </a:cubicBezTo>
                  <a:cubicBezTo>
                    <a:pt x="4574" y="5469"/>
                    <a:pt x="4371" y="5734"/>
                    <a:pt x="4224" y="5965"/>
                  </a:cubicBezTo>
                  <a:cubicBezTo>
                    <a:pt x="4077" y="6231"/>
                    <a:pt x="4021" y="6517"/>
                    <a:pt x="3993" y="6811"/>
                  </a:cubicBezTo>
                  <a:cubicBezTo>
                    <a:pt x="3959" y="6811"/>
                    <a:pt x="3931" y="6783"/>
                    <a:pt x="3875" y="6783"/>
                  </a:cubicBezTo>
                  <a:cubicBezTo>
                    <a:pt x="3581" y="6692"/>
                    <a:pt x="3322" y="6552"/>
                    <a:pt x="3029" y="6406"/>
                  </a:cubicBezTo>
                  <a:cubicBezTo>
                    <a:pt x="2863" y="6354"/>
                    <a:pt x="2715" y="6307"/>
                    <a:pt x="2572" y="6307"/>
                  </a:cubicBezTo>
                  <a:cubicBezTo>
                    <a:pt x="2540" y="6307"/>
                    <a:pt x="2508" y="6310"/>
                    <a:pt x="2476" y="6315"/>
                  </a:cubicBezTo>
                  <a:cubicBezTo>
                    <a:pt x="2273" y="6315"/>
                    <a:pt x="2245" y="6315"/>
                    <a:pt x="2099" y="6259"/>
                  </a:cubicBezTo>
                  <a:cubicBezTo>
                    <a:pt x="1833" y="6168"/>
                    <a:pt x="1546" y="5965"/>
                    <a:pt x="1308" y="5818"/>
                  </a:cubicBezTo>
                  <a:cubicBezTo>
                    <a:pt x="1197" y="5734"/>
                    <a:pt x="1106" y="5678"/>
                    <a:pt x="987" y="5615"/>
                  </a:cubicBezTo>
                  <a:cubicBezTo>
                    <a:pt x="931" y="5588"/>
                    <a:pt x="875" y="5560"/>
                    <a:pt x="847" y="5532"/>
                  </a:cubicBezTo>
                  <a:cubicBezTo>
                    <a:pt x="812" y="5532"/>
                    <a:pt x="784" y="5504"/>
                    <a:pt x="756" y="5469"/>
                  </a:cubicBezTo>
                  <a:cubicBezTo>
                    <a:pt x="675" y="5404"/>
                    <a:pt x="556" y="5361"/>
                    <a:pt x="443" y="5361"/>
                  </a:cubicBezTo>
                  <a:cubicBezTo>
                    <a:pt x="314" y="5361"/>
                    <a:pt x="193" y="5417"/>
                    <a:pt x="148" y="5560"/>
                  </a:cubicBezTo>
                  <a:cubicBezTo>
                    <a:pt x="1" y="5818"/>
                    <a:pt x="113" y="6056"/>
                    <a:pt x="350" y="6259"/>
                  </a:cubicBezTo>
                  <a:cubicBezTo>
                    <a:pt x="553" y="6406"/>
                    <a:pt x="672" y="6490"/>
                    <a:pt x="875" y="6664"/>
                  </a:cubicBezTo>
                  <a:cubicBezTo>
                    <a:pt x="1106" y="6867"/>
                    <a:pt x="1336" y="7077"/>
                    <a:pt x="1630" y="7217"/>
                  </a:cubicBezTo>
                  <a:cubicBezTo>
                    <a:pt x="1749" y="7280"/>
                    <a:pt x="1924" y="7364"/>
                    <a:pt x="2071" y="7392"/>
                  </a:cubicBezTo>
                  <a:cubicBezTo>
                    <a:pt x="2154" y="7426"/>
                    <a:pt x="2245" y="7426"/>
                    <a:pt x="2329" y="7426"/>
                  </a:cubicBezTo>
                  <a:cubicBezTo>
                    <a:pt x="2375" y="7440"/>
                    <a:pt x="2397" y="7440"/>
                    <a:pt x="2416" y="7440"/>
                  </a:cubicBezTo>
                  <a:cubicBezTo>
                    <a:pt x="2434" y="7440"/>
                    <a:pt x="2448" y="7440"/>
                    <a:pt x="2476" y="7454"/>
                  </a:cubicBezTo>
                  <a:cubicBezTo>
                    <a:pt x="2532" y="7454"/>
                    <a:pt x="2560" y="7482"/>
                    <a:pt x="2595" y="7482"/>
                  </a:cubicBezTo>
                  <a:cubicBezTo>
                    <a:pt x="2385" y="7601"/>
                    <a:pt x="2448" y="7916"/>
                    <a:pt x="2623" y="8035"/>
                  </a:cubicBezTo>
                  <a:cubicBezTo>
                    <a:pt x="2651" y="8035"/>
                    <a:pt x="2679" y="8063"/>
                    <a:pt x="2707" y="8063"/>
                  </a:cubicBezTo>
                  <a:cubicBezTo>
                    <a:pt x="2770" y="7860"/>
                    <a:pt x="2854" y="7657"/>
                    <a:pt x="2973" y="7482"/>
                  </a:cubicBezTo>
                  <a:cubicBezTo>
                    <a:pt x="2973" y="7454"/>
                    <a:pt x="3029" y="7454"/>
                    <a:pt x="3056" y="7454"/>
                  </a:cubicBezTo>
                  <a:lnTo>
                    <a:pt x="3084" y="7454"/>
                  </a:lnTo>
                  <a:cubicBezTo>
                    <a:pt x="3116" y="7449"/>
                    <a:pt x="3151" y="7445"/>
                    <a:pt x="3188" y="7445"/>
                  </a:cubicBezTo>
                  <a:cubicBezTo>
                    <a:pt x="3324" y="7445"/>
                    <a:pt x="3481" y="7492"/>
                    <a:pt x="3525" y="7629"/>
                  </a:cubicBezTo>
                  <a:cubicBezTo>
                    <a:pt x="3609" y="7804"/>
                    <a:pt x="3525" y="8035"/>
                    <a:pt x="3525" y="8238"/>
                  </a:cubicBezTo>
                  <a:cubicBezTo>
                    <a:pt x="3525" y="8503"/>
                    <a:pt x="3553" y="8762"/>
                    <a:pt x="3644" y="9000"/>
                  </a:cubicBezTo>
                  <a:cubicBezTo>
                    <a:pt x="3672" y="9112"/>
                    <a:pt x="3728" y="9231"/>
                    <a:pt x="3784" y="9314"/>
                  </a:cubicBezTo>
                  <a:cubicBezTo>
                    <a:pt x="3847" y="9314"/>
                    <a:pt x="3875" y="9349"/>
                    <a:pt x="3875" y="9377"/>
                  </a:cubicBezTo>
                  <a:cubicBezTo>
                    <a:pt x="3903" y="9175"/>
                    <a:pt x="3959" y="9000"/>
                    <a:pt x="3993" y="8825"/>
                  </a:cubicBezTo>
                  <a:cubicBezTo>
                    <a:pt x="4049" y="8678"/>
                    <a:pt x="4077" y="8531"/>
                    <a:pt x="4133" y="8384"/>
                  </a:cubicBezTo>
                  <a:lnTo>
                    <a:pt x="4105" y="8384"/>
                  </a:lnTo>
                  <a:cubicBezTo>
                    <a:pt x="4077" y="8266"/>
                    <a:pt x="4021" y="8182"/>
                    <a:pt x="3959" y="8091"/>
                  </a:cubicBezTo>
                  <a:cubicBezTo>
                    <a:pt x="3959" y="8091"/>
                    <a:pt x="3931" y="8063"/>
                    <a:pt x="3931" y="8035"/>
                  </a:cubicBezTo>
                  <a:cubicBezTo>
                    <a:pt x="4021" y="8035"/>
                    <a:pt x="4105" y="8035"/>
                    <a:pt x="4224" y="8063"/>
                  </a:cubicBezTo>
                  <a:cubicBezTo>
                    <a:pt x="4224" y="7979"/>
                    <a:pt x="4224" y="7916"/>
                    <a:pt x="4252" y="7860"/>
                  </a:cubicBezTo>
                  <a:cubicBezTo>
                    <a:pt x="4252" y="7818"/>
                    <a:pt x="4282" y="7797"/>
                    <a:pt x="4312" y="7797"/>
                  </a:cubicBezTo>
                  <a:cubicBezTo>
                    <a:pt x="4341" y="7797"/>
                    <a:pt x="4371" y="7818"/>
                    <a:pt x="4371" y="7860"/>
                  </a:cubicBezTo>
                  <a:lnTo>
                    <a:pt x="4371" y="7979"/>
                  </a:lnTo>
                  <a:cubicBezTo>
                    <a:pt x="4399" y="8007"/>
                    <a:pt x="4427" y="8035"/>
                    <a:pt x="4427" y="8063"/>
                  </a:cubicBezTo>
                  <a:cubicBezTo>
                    <a:pt x="4602" y="8091"/>
                    <a:pt x="4777" y="8126"/>
                    <a:pt x="4923" y="8154"/>
                  </a:cubicBezTo>
                  <a:cubicBezTo>
                    <a:pt x="4923" y="8210"/>
                    <a:pt x="4895" y="8238"/>
                    <a:pt x="4868" y="8301"/>
                  </a:cubicBezTo>
                  <a:cubicBezTo>
                    <a:pt x="4833" y="8329"/>
                    <a:pt x="4805" y="8329"/>
                    <a:pt x="4777" y="8356"/>
                  </a:cubicBezTo>
                  <a:cubicBezTo>
                    <a:pt x="4749" y="8329"/>
                    <a:pt x="4721" y="8301"/>
                    <a:pt x="4658" y="8301"/>
                  </a:cubicBezTo>
                  <a:lnTo>
                    <a:pt x="4518" y="8301"/>
                  </a:lnTo>
                  <a:cubicBezTo>
                    <a:pt x="4546" y="8384"/>
                    <a:pt x="4574" y="8475"/>
                    <a:pt x="4630" y="8559"/>
                  </a:cubicBezTo>
                  <a:cubicBezTo>
                    <a:pt x="4658" y="8650"/>
                    <a:pt x="4693" y="8762"/>
                    <a:pt x="4749" y="8853"/>
                  </a:cubicBezTo>
                  <a:cubicBezTo>
                    <a:pt x="4777" y="8881"/>
                    <a:pt x="4805" y="8909"/>
                    <a:pt x="4833" y="8937"/>
                  </a:cubicBezTo>
                  <a:lnTo>
                    <a:pt x="4833" y="8909"/>
                  </a:lnTo>
                  <a:cubicBezTo>
                    <a:pt x="4868" y="8881"/>
                    <a:pt x="4923" y="8853"/>
                    <a:pt x="4979" y="8853"/>
                  </a:cubicBezTo>
                  <a:cubicBezTo>
                    <a:pt x="5007" y="8706"/>
                    <a:pt x="5042" y="8587"/>
                    <a:pt x="5070" y="8440"/>
                  </a:cubicBezTo>
                  <a:cubicBezTo>
                    <a:pt x="5070" y="8412"/>
                    <a:pt x="5070" y="8384"/>
                    <a:pt x="5098" y="8384"/>
                  </a:cubicBezTo>
                  <a:lnTo>
                    <a:pt x="5098" y="8356"/>
                  </a:lnTo>
                  <a:cubicBezTo>
                    <a:pt x="5098" y="8329"/>
                    <a:pt x="5070" y="8329"/>
                    <a:pt x="5098" y="8301"/>
                  </a:cubicBezTo>
                  <a:lnTo>
                    <a:pt x="5098" y="8238"/>
                  </a:lnTo>
                  <a:cubicBezTo>
                    <a:pt x="5070" y="8238"/>
                    <a:pt x="5007" y="8266"/>
                    <a:pt x="4979" y="8266"/>
                  </a:cubicBezTo>
                  <a:cubicBezTo>
                    <a:pt x="4979" y="8238"/>
                    <a:pt x="5007" y="8210"/>
                    <a:pt x="5007" y="8154"/>
                  </a:cubicBezTo>
                  <a:cubicBezTo>
                    <a:pt x="5042" y="8182"/>
                    <a:pt x="5070" y="8182"/>
                    <a:pt x="5098" y="8182"/>
                  </a:cubicBezTo>
                  <a:lnTo>
                    <a:pt x="5126" y="8182"/>
                  </a:lnTo>
                  <a:cubicBezTo>
                    <a:pt x="5154" y="8035"/>
                    <a:pt x="5182" y="7916"/>
                    <a:pt x="5245" y="7804"/>
                  </a:cubicBezTo>
                  <a:cubicBezTo>
                    <a:pt x="5273" y="7741"/>
                    <a:pt x="5301" y="7685"/>
                    <a:pt x="5392" y="7685"/>
                  </a:cubicBezTo>
                  <a:cubicBezTo>
                    <a:pt x="5595" y="7713"/>
                    <a:pt x="5742" y="7776"/>
                    <a:pt x="5742" y="8007"/>
                  </a:cubicBezTo>
                  <a:lnTo>
                    <a:pt x="5742" y="8238"/>
                  </a:lnTo>
                  <a:cubicBezTo>
                    <a:pt x="5770" y="8266"/>
                    <a:pt x="5798" y="8301"/>
                    <a:pt x="5798" y="8329"/>
                  </a:cubicBezTo>
                  <a:cubicBezTo>
                    <a:pt x="5853" y="8615"/>
                    <a:pt x="5881" y="8909"/>
                    <a:pt x="5944" y="9175"/>
                  </a:cubicBezTo>
                  <a:cubicBezTo>
                    <a:pt x="5972" y="9231"/>
                    <a:pt x="6000" y="9286"/>
                    <a:pt x="6028" y="9349"/>
                  </a:cubicBezTo>
                  <a:lnTo>
                    <a:pt x="6056" y="9349"/>
                  </a:lnTo>
                  <a:lnTo>
                    <a:pt x="6056" y="9314"/>
                  </a:lnTo>
                  <a:cubicBezTo>
                    <a:pt x="6091" y="9314"/>
                    <a:pt x="6091" y="9286"/>
                    <a:pt x="6119" y="9286"/>
                  </a:cubicBezTo>
                  <a:cubicBezTo>
                    <a:pt x="6119" y="9231"/>
                    <a:pt x="6147" y="9175"/>
                    <a:pt x="6147" y="9112"/>
                  </a:cubicBezTo>
                  <a:cubicBezTo>
                    <a:pt x="6175" y="9000"/>
                    <a:pt x="6203" y="8909"/>
                    <a:pt x="6231" y="8790"/>
                  </a:cubicBezTo>
                  <a:cubicBezTo>
                    <a:pt x="6322" y="8475"/>
                    <a:pt x="6441" y="8182"/>
                    <a:pt x="6553" y="7888"/>
                  </a:cubicBezTo>
                  <a:cubicBezTo>
                    <a:pt x="6567" y="7846"/>
                    <a:pt x="6603" y="7825"/>
                    <a:pt x="6640" y="7825"/>
                  </a:cubicBezTo>
                  <a:cubicBezTo>
                    <a:pt x="6677" y="7825"/>
                    <a:pt x="6714" y="7846"/>
                    <a:pt x="6727" y="7888"/>
                  </a:cubicBezTo>
                  <a:cubicBezTo>
                    <a:pt x="6818" y="8266"/>
                    <a:pt x="6874" y="8650"/>
                    <a:pt x="6846" y="9056"/>
                  </a:cubicBezTo>
                  <a:cubicBezTo>
                    <a:pt x="6874" y="9056"/>
                    <a:pt x="6874" y="9084"/>
                    <a:pt x="6902" y="9112"/>
                  </a:cubicBezTo>
                  <a:cubicBezTo>
                    <a:pt x="6965" y="9084"/>
                    <a:pt x="7049" y="9084"/>
                    <a:pt x="7140" y="9084"/>
                  </a:cubicBezTo>
                  <a:cubicBezTo>
                    <a:pt x="7196" y="8881"/>
                    <a:pt x="7315" y="8706"/>
                    <a:pt x="7399" y="8503"/>
                  </a:cubicBezTo>
                  <a:cubicBezTo>
                    <a:pt x="7512" y="8336"/>
                    <a:pt x="7568" y="8061"/>
                    <a:pt x="7805" y="8061"/>
                  </a:cubicBezTo>
                  <a:cubicBezTo>
                    <a:pt x="7816" y="8061"/>
                    <a:pt x="7827" y="8062"/>
                    <a:pt x="7839" y="8063"/>
                  </a:cubicBezTo>
                  <a:cubicBezTo>
                    <a:pt x="8189" y="8126"/>
                    <a:pt x="8154" y="8587"/>
                    <a:pt x="8217" y="8825"/>
                  </a:cubicBezTo>
                  <a:cubicBezTo>
                    <a:pt x="8273" y="9028"/>
                    <a:pt x="8301" y="9203"/>
                    <a:pt x="8392" y="9377"/>
                  </a:cubicBezTo>
                  <a:cubicBezTo>
                    <a:pt x="8448" y="9524"/>
                    <a:pt x="8539" y="9552"/>
                    <a:pt x="8678" y="9552"/>
                  </a:cubicBezTo>
                  <a:cubicBezTo>
                    <a:pt x="8678" y="9524"/>
                    <a:pt x="8678" y="9524"/>
                    <a:pt x="8713" y="9489"/>
                  </a:cubicBezTo>
                  <a:cubicBezTo>
                    <a:pt x="8741" y="9377"/>
                    <a:pt x="8769" y="9258"/>
                    <a:pt x="8797" y="9175"/>
                  </a:cubicBezTo>
                  <a:cubicBezTo>
                    <a:pt x="8810" y="9097"/>
                    <a:pt x="8817" y="9019"/>
                    <a:pt x="8820" y="8941"/>
                  </a:cubicBezTo>
                  <a:lnTo>
                    <a:pt x="8820" y="8941"/>
                  </a:lnTo>
                  <a:cubicBezTo>
                    <a:pt x="8794" y="8965"/>
                    <a:pt x="8769" y="8967"/>
                    <a:pt x="8769" y="9000"/>
                  </a:cubicBezTo>
                  <a:cubicBezTo>
                    <a:pt x="8741" y="9000"/>
                    <a:pt x="8713" y="8965"/>
                    <a:pt x="8741" y="8965"/>
                  </a:cubicBezTo>
                  <a:cubicBezTo>
                    <a:pt x="8741" y="8937"/>
                    <a:pt x="8769" y="8909"/>
                    <a:pt x="8797" y="8909"/>
                  </a:cubicBezTo>
                  <a:cubicBezTo>
                    <a:pt x="8797" y="8909"/>
                    <a:pt x="8814" y="8909"/>
                    <a:pt x="8821" y="8921"/>
                  </a:cubicBezTo>
                  <a:lnTo>
                    <a:pt x="8821" y="8921"/>
                  </a:lnTo>
                  <a:cubicBezTo>
                    <a:pt x="8825" y="8831"/>
                    <a:pt x="8825" y="8741"/>
                    <a:pt x="8825" y="8650"/>
                  </a:cubicBezTo>
                  <a:cubicBezTo>
                    <a:pt x="8825" y="8610"/>
                    <a:pt x="8874" y="8573"/>
                    <a:pt x="8916" y="8573"/>
                  </a:cubicBezTo>
                  <a:cubicBezTo>
                    <a:pt x="8940" y="8573"/>
                    <a:pt x="8962" y="8585"/>
                    <a:pt x="8972" y="8615"/>
                  </a:cubicBezTo>
                  <a:cubicBezTo>
                    <a:pt x="9000" y="8650"/>
                    <a:pt x="9000" y="8678"/>
                    <a:pt x="9028" y="8706"/>
                  </a:cubicBezTo>
                  <a:cubicBezTo>
                    <a:pt x="9028" y="8734"/>
                    <a:pt x="9028" y="8734"/>
                    <a:pt x="9063" y="8762"/>
                  </a:cubicBezTo>
                  <a:cubicBezTo>
                    <a:pt x="9137" y="8915"/>
                    <a:pt x="9189" y="9252"/>
                    <a:pt x="9417" y="9252"/>
                  </a:cubicBezTo>
                  <a:cubicBezTo>
                    <a:pt x="9449" y="9252"/>
                    <a:pt x="9485" y="9245"/>
                    <a:pt x="9524" y="9231"/>
                  </a:cubicBezTo>
                  <a:cubicBezTo>
                    <a:pt x="9587" y="9203"/>
                    <a:pt x="9643" y="9175"/>
                    <a:pt x="9671" y="9140"/>
                  </a:cubicBezTo>
                  <a:cubicBezTo>
                    <a:pt x="9671" y="9112"/>
                    <a:pt x="9643" y="9084"/>
                    <a:pt x="9643" y="9056"/>
                  </a:cubicBezTo>
                  <a:cubicBezTo>
                    <a:pt x="9615" y="8853"/>
                    <a:pt x="9643" y="8559"/>
                    <a:pt x="9790" y="8384"/>
                  </a:cubicBezTo>
                  <a:cubicBezTo>
                    <a:pt x="9762" y="8329"/>
                    <a:pt x="9790" y="8238"/>
                    <a:pt x="9846" y="8210"/>
                  </a:cubicBezTo>
                  <a:cubicBezTo>
                    <a:pt x="10112" y="8063"/>
                    <a:pt x="10426" y="8007"/>
                    <a:pt x="10720" y="8007"/>
                  </a:cubicBezTo>
                  <a:cubicBezTo>
                    <a:pt x="10756" y="8004"/>
                    <a:pt x="10793" y="8002"/>
                    <a:pt x="10829" y="8002"/>
                  </a:cubicBezTo>
                  <a:cubicBezTo>
                    <a:pt x="11078" y="8002"/>
                    <a:pt x="11327" y="8067"/>
                    <a:pt x="11576" y="8067"/>
                  </a:cubicBezTo>
                  <a:cubicBezTo>
                    <a:pt x="11613" y="8067"/>
                    <a:pt x="11649" y="8066"/>
                    <a:pt x="11685" y="8063"/>
                  </a:cubicBezTo>
                  <a:cubicBezTo>
                    <a:pt x="11986" y="8039"/>
                    <a:pt x="12261" y="7973"/>
                    <a:pt x="12554" y="7973"/>
                  </a:cubicBezTo>
                  <a:cubicBezTo>
                    <a:pt x="12602" y="7973"/>
                    <a:pt x="12650" y="7975"/>
                    <a:pt x="12699" y="7979"/>
                  </a:cubicBezTo>
                  <a:cubicBezTo>
                    <a:pt x="12965" y="7979"/>
                    <a:pt x="13370" y="8007"/>
                    <a:pt x="13573" y="8182"/>
                  </a:cubicBezTo>
                  <a:lnTo>
                    <a:pt x="13573" y="8210"/>
                  </a:lnTo>
                  <a:lnTo>
                    <a:pt x="13608" y="8210"/>
                  </a:lnTo>
                  <a:cubicBezTo>
                    <a:pt x="13636" y="8210"/>
                    <a:pt x="13664" y="8210"/>
                    <a:pt x="13692" y="8238"/>
                  </a:cubicBezTo>
                  <a:cubicBezTo>
                    <a:pt x="13720" y="8266"/>
                    <a:pt x="13720" y="8301"/>
                    <a:pt x="13692" y="8329"/>
                  </a:cubicBezTo>
                  <a:cubicBezTo>
                    <a:pt x="13664" y="8356"/>
                    <a:pt x="13664" y="8356"/>
                    <a:pt x="13636" y="8384"/>
                  </a:cubicBezTo>
                  <a:lnTo>
                    <a:pt x="13608" y="8384"/>
                  </a:lnTo>
                  <a:cubicBezTo>
                    <a:pt x="13608" y="8384"/>
                    <a:pt x="13573" y="8384"/>
                    <a:pt x="13573" y="8412"/>
                  </a:cubicBezTo>
                  <a:lnTo>
                    <a:pt x="13545" y="8412"/>
                  </a:lnTo>
                  <a:cubicBezTo>
                    <a:pt x="13608" y="8440"/>
                    <a:pt x="13664" y="8440"/>
                    <a:pt x="13720" y="8440"/>
                  </a:cubicBezTo>
                  <a:cubicBezTo>
                    <a:pt x="13757" y="8444"/>
                    <a:pt x="13794" y="8445"/>
                    <a:pt x="13831" y="8445"/>
                  </a:cubicBezTo>
                  <a:cubicBezTo>
                    <a:pt x="14171" y="8445"/>
                    <a:pt x="14505" y="8303"/>
                    <a:pt x="14713" y="8063"/>
                  </a:cubicBezTo>
                  <a:cubicBezTo>
                    <a:pt x="14832" y="7951"/>
                    <a:pt x="14916" y="7832"/>
                    <a:pt x="15006" y="7713"/>
                  </a:cubicBezTo>
                  <a:lnTo>
                    <a:pt x="15006" y="7685"/>
                  </a:lnTo>
                  <a:lnTo>
                    <a:pt x="15034" y="7685"/>
                  </a:lnTo>
                  <a:cubicBezTo>
                    <a:pt x="15090" y="7601"/>
                    <a:pt x="15118" y="7538"/>
                    <a:pt x="15181" y="7482"/>
                  </a:cubicBezTo>
                  <a:cubicBezTo>
                    <a:pt x="15209" y="7426"/>
                    <a:pt x="15265" y="7336"/>
                    <a:pt x="15293" y="7280"/>
                  </a:cubicBezTo>
                  <a:cubicBezTo>
                    <a:pt x="15496" y="7252"/>
                    <a:pt x="15734" y="7189"/>
                    <a:pt x="15936" y="7161"/>
                  </a:cubicBezTo>
                  <a:cubicBezTo>
                    <a:pt x="16055" y="7133"/>
                    <a:pt x="16139" y="7133"/>
                    <a:pt x="16258" y="7105"/>
                  </a:cubicBezTo>
                  <a:cubicBezTo>
                    <a:pt x="16195" y="7077"/>
                    <a:pt x="16167" y="7042"/>
                    <a:pt x="16111" y="7014"/>
                  </a:cubicBezTo>
                  <a:cubicBezTo>
                    <a:pt x="16008" y="6941"/>
                    <a:pt x="16063" y="6800"/>
                    <a:pt x="16152" y="6800"/>
                  </a:cubicBezTo>
                  <a:cubicBezTo>
                    <a:pt x="16166" y="6800"/>
                    <a:pt x="16180" y="6804"/>
                    <a:pt x="16195" y="6811"/>
                  </a:cubicBezTo>
                  <a:cubicBezTo>
                    <a:pt x="16314" y="6867"/>
                    <a:pt x="16433" y="6958"/>
                    <a:pt x="16517" y="7014"/>
                  </a:cubicBezTo>
                  <a:lnTo>
                    <a:pt x="16636" y="7014"/>
                  </a:lnTo>
                  <a:cubicBezTo>
                    <a:pt x="16810" y="7077"/>
                    <a:pt x="16985" y="7133"/>
                    <a:pt x="17160" y="7161"/>
                  </a:cubicBezTo>
                  <a:cubicBezTo>
                    <a:pt x="17335" y="7189"/>
                    <a:pt x="17538" y="7189"/>
                    <a:pt x="17712" y="7189"/>
                  </a:cubicBezTo>
                  <a:cubicBezTo>
                    <a:pt x="17915" y="7189"/>
                    <a:pt x="18153" y="7161"/>
                    <a:pt x="18356" y="7133"/>
                  </a:cubicBezTo>
                  <a:cubicBezTo>
                    <a:pt x="18460" y="7113"/>
                    <a:pt x="18560" y="7093"/>
                    <a:pt x="18662" y="7093"/>
                  </a:cubicBezTo>
                  <a:cubicBezTo>
                    <a:pt x="18704" y="7093"/>
                    <a:pt x="18746" y="7097"/>
                    <a:pt x="18789" y="7105"/>
                  </a:cubicBezTo>
                  <a:lnTo>
                    <a:pt x="18852" y="7105"/>
                  </a:lnTo>
                  <a:cubicBezTo>
                    <a:pt x="18936" y="7014"/>
                    <a:pt x="19027" y="6930"/>
                    <a:pt x="19083" y="6839"/>
                  </a:cubicBezTo>
                  <a:cubicBezTo>
                    <a:pt x="19342" y="6462"/>
                    <a:pt x="19663" y="6028"/>
                    <a:pt x="19579" y="5560"/>
                  </a:cubicBezTo>
                  <a:cubicBezTo>
                    <a:pt x="19542" y="5385"/>
                    <a:pt x="19393" y="5304"/>
                    <a:pt x="19242" y="5304"/>
                  </a:cubicBezTo>
                  <a:cubicBezTo>
                    <a:pt x="19139" y="5304"/>
                    <a:pt x="19035" y="5342"/>
                    <a:pt x="18964" y="5413"/>
                  </a:cubicBezTo>
                  <a:cubicBezTo>
                    <a:pt x="18880" y="5469"/>
                    <a:pt x="18817" y="5588"/>
                    <a:pt x="18761" y="5678"/>
                  </a:cubicBezTo>
                  <a:lnTo>
                    <a:pt x="18733" y="5706"/>
                  </a:lnTo>
                  <a:lnTo>
                    <a:pt x="18705" y="5706"/>
                  </a:lnTo>
                  <a:cubicBezTo>
                    <a:pt x="18680" y="5693"/>
                    <a:pt x="18650" y="5687"/>
                    <a:pt x="18619" y="5687"/>
                  </a:cubicBezTo>
                  <a:cubicBezTo>
                    <a:pt x="18503" y="5687"/>
                    <a:pt x="18373" y="5777"/>
                    <a:pt x="18440" y="5937"/>
                  </a:cubicBezTo>
                  <a:lnTo>
                    <a:pt x="18440" y="5993"/>
                  </a:lnTo>
                  <a:cubicBezTo>
                    <a:pt x="18384" y="6056"/>
                    <a:pt x="18293" y="6112"/>
                    <a:pt x="18237" y="6168"/>
                  </a:cubicBezTo>
                  <a:cubicBezTo>
                    <a:pt x="18237" y="6168"/>
                    <a:pt x="18237" y="6168"/>
                    <a:pt x="18237" y="6168"/>
                  </a:cubicBezTo>
                  <a:lnTo>
                    <a:pt x="18237" y="6168"/>
                  </a:lnTo>
                  <a:cubicBezTo>
                    <a:pt x="18223" y="6185"/>
                    <a:pt x="18209" y="6194"/>
                    <a:pt x="18205" y="6194"/>
                  </a:cubicBezTo>
                  <a:cubicBezTo>
                    <a:pt x="18202" y="6194"/>
                    <a:pt x="18209" y="6185"/>
                    <a:pt x="18237" y="6168"/>
                  </a:cubicBezTo>
                  <a:lnTo>
                    <a:pt x="18237" y="6168"/>
                  </a:lnTo>
                  <a:cubicBezTo>
                    <a:pt x="18181" y="6203"/>
                    <a:pt x="18153" y="6203"/>
                    <a:pt x="18118" y="6203"/>
                  </a:cubicBezTo>
                  <a:cubicBezTo>
                    <a:pt x="18090" y="6203"/>
                    <a:pt x="18090" y="6231"/>
                    <a:pt x="18062" y="6231"/>
                  </a:cubicBezTo>
                  <a:cubicBezTo>
                    <a:pt x="18034" y="6231"/>
                    <a:pt x="18006" y="6203"/>
                    <a:pt x="17978" y="6203"/>
                  </a:cubicBezTo>
                  <a:lnTo>
                    <a:pt x="17915" y="6203"/>
                  </a:lnTo>
                  <a:cubicBezTo>
                    <a:pt x="17831" y="6140"/>
                    <a:pt x="17740" y="6112"/>
                    <a:pt x="17657" y="6056"/>
                  </a:cubicBezTo>
                  <a:cubicBezTo>
                    <a:pt x="17566" y="6028"/>
                    <a:pt x="17510" y="5993"/>
                    <a:pt x="17419" y="5965"/>
                  </a:cubicBezTo>
                  <a:cubicBezTo>
                    <a:pt x="17419" y="5909"/>
                    <a:pt x="17363" y="5818"/>
                    <a:pt x="17335" y="5790"/>
                  </a:cubicBezTo>
                  <a:cubicBezTo>
                    <a:pt x="17454" y="5734"/>
                    <a:pt x="17538" y="5615"/>
                    <a:pt x="17629" y="5504"/>
                  </a:cubicBezTo>
                  <a:cubicBezTo>
                    <a:pt x="18090" y="4944"/>
                    <a:pt x="18328" y="4189"/>
                    <a:pt x="18356" y="3462"/>
                  </a:cubicBezTo>
                  <a:cubicBezTo>
                    <a:pt x="18384" y="3056"/>
                    <a:pt x="18356" y="2644"/>
                    <a:pt x="18265" y="2266"/>
                  </a:cubicBezTo>
                  <a:cubicBezTo>
                    <a:pt x="18209" y="1861"/>
                    <a:pt x="18153" y="1448"/>
                    <a:pt x="17978" y="1098"/>
                  </a:cubicBezTo>
                  <a:cubicBezTo>
                    <a:pt x="17888" y="944"/>
                    <a:pt x="17733" y="875"/>
                    <a:pt x="17572" y="875"/>
                  </a:cubicBezTo>
                  <a:cubicBezTo>
                    <a:pt x="17521" y="875"/>
                    <a:pt x="17469" y="882"/>
                    <a:pt x="17419" y="896"/>
                  </a:cubicBezTo>
                  <a:cubicBezTo>
                    <a:pt x="17454" y="637"/>
                    <a:pt x="17419" y="371"/>
                    <a:pt x="17216" y="168"/>
                  </a:cubicBezTo>
                  <a:cubicBezTo>
                    <a:pt x="17086" y="59"/>
                    <a:pt x="16910" y="0"/>
                    <a:pt x="1674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79"/>
            <p:cNvSpPr/>
            <p:nvPr/>
          </p:nvSpPr>
          <p:spPr>
            <a:xfrm>
              <a:off x="4164517" y="2187364"/>
              <a:ext cx="33109" cy="40640"/>
            </a:xfrm>
            <a:custGeom>
              <a:rect b="b" l="l" r="r" t="t"/>
              <a:pathLst>
                <a:path extrusionOk="0" h="1786" w="1455">
                  <a:moveTo>
                    <a:pt x="478" y="0"/>
                  </a:moveTo>
                  <a:cubicBezTo>
                    <a:pt x="378" y="0"/>
                    <a:pt x="274" y="22"/>
                    <a:pt x="175" y="65"/>
                  </a:cubicBezTo>
                  <a:cubicBezTo>
                    <a:pt x="140" y="268"/>
                    <a:pt x="56" y="478"/>
                    <a:pt x="56" y="680"/>
                  </a:cubicBezTo>
                  <a:cubicBezTo>
                    <a:pt x="28" y="764"/>
                    <a:pt x="28" y="855"/>
                    <a:pt x="0" y="967"/>
                  </a:cubicBezTo>
                  <a:lnTo>
                    <a:pt x="28" y="967"/>
                  </a:lnTo>
                  <a:cubicBezTo>
                    <a:pt x="84" y="939"/>
                    <a:pt x="140" y="911"/>
                    <a:pt x="203" y="911"/>
                  </a:cubicBezTo>
                  <a:cubicBezTo>
                    <a:pt x="231" y="883"/>
                    <a:pt x="259" y="855"/>
                    <a:pt x="287" y="855"/>
                  </a:cubicBezTo>
                  <a:cubicBezTo>
                    <a:pt x="434" y="736"/>
                    <a:pt x="525" y="590"/>
                    <a:pt x="609" y="443"/>
                  </a:cubicBezTo>
                  <a:cubicBezTo>
                    <a:pt x="633" y="418"/>
                    <a:pt x="665" y="404"/>
                    <a:pt x="692" y="404"/>
                  </a:cubicBezTo>
                  <a:cubicBezTo>
                    <a:pt x="727" y="404"/>
                    <a:pt x="755" y="427"/>
                    <a:pt x="755" y="478"/>
                  </a:cubicBezTo>
                  <a:cubicBezTo>
                    <a:pt x="755" y="680"/>
                    <a:pt x="637" y="855"/>
                    <a:pt x="637" y="1058"/>
                  </a:cubicBezTo>
                  <a:cubicBezTo>
                    <a:pt x="609" y="1233"/>
                    <a:pt x="665" y="1436"/>
                    <a:pt x="665" y="1638"/>
                  </a:cubicBezTo>
                  <a:cubicBezTo>
                    <a:pt x="665" y="1701"/>
                    <a:pt x="665" y="1701"/>
                    <a:pt x="637" y="1729"/>
                  </a:cubicBezTo>
                  <a:cubicBezTo>
                    <a:pt x="665" y="1757"/>
                    <a:pt x="665" y="1757"/>
                    <a:pt x="699" y="1785"/>
                  </a:cubicBezTo>
                  <a:cubicBezTo>
                    <a:pt x="755" y="1638"/>
                    <a:pt x="839" y="1492"/>
                    <a:pt x="930" y="1380"/>
                  </a:cubicBezTo>
                  <a:cubicBezTo>
                    <a:pt x="1105" y="1142"/>
                    <a:pt x="1280" y="939"/>
                    <a:pt x="1455" y="708"/>
                  </a:cubicBezTo>
                  <a:cubicBezTo>
                    <a:pt x="1336" y="590"/>
                    <a:pt x="1252" y="506"/>
                    <a:pt x="1133" y="415"/>
                  </a:cubicBezTo>
                  <a:cubicBezTo>
                    <a:pt x="1077" y="387"/>
                    <a:pt x="1049" y="359"/>
                    <a:pt x="986" y="331"/>
                  </a:cubicBezTo>
                  <a:cubicBezTo>
                    <a:pt x="958" y="268"/>
                    <a:pt x="930" y="240"/>
                    <a:pt x="902" y="184"/>
                  </a:cubicBezTo>
                  <a:cubicBezTo>
                    <a:pt x="794" y="59"/>
                    <a:pt x="641" y="0"/>
                    <a:pt x="4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79"/>
            <p:cNvSpPr/>
            <p:nvPr/>
          </p:nvSpPr>
          <p:spPr>
            <a:xfrm>
              <a:off x="4200948" y="2208094"/>
              <a:ext cx="17203" cy="29126"/>
            </a:xfrm>
            <a:custGeom>
              <a:rect b="b" l="l" r="r" t="t"/>
              <a:pathLst>
                <a:path extrusionOk="0" h="1280" w="756">
                  <a:moveTo>
                    <a:pt x="0" y="0"/>
                  </a:moveTo>
                  <a:cubicBezTo>
                    <a:pt x="28" y="91"/>
                    <a:pt x="28" y="175"/>
                    <a:pt x="28" y="266"/>
                  </a:cubicBezTo>
                  <a:cubicBezTo>
                    <a:pt x="28" y="350"/>
                    <a:pt x="28" y="406"/>
                    <a:pt x="0" y="497"/>
                  </a:cubicBezTo>
                  <a:cubicBezTo>
                    <a:pt x="28" y="497"/>
                    <a:pt x="28" y="525"/>
                    <a:pt x="28" y="553"/>
                  </a:cubicBezTo>
                  <a:cubicBezTo>
                    <a:pt x="56" y="699"/>
                    <a:pt x="56" y="846"/>
                    <a:pt x="56" y="993"/>
                  </a:cubicBezTo>
                  <a:cubicBezTo>
                    <a:pt x="84" y="1049"/>
                    <a:pt x="84" y="1140"/>
                    <a:pt x="84" y="1196"/>
                  </a:cubicBezTo>
                  <a:cubicBezTo>
                    <a:pt x="112" y="1224"/>
                    <a:pt x="147" y="1252"/>
                    <a:pt x="203" y="1252"/>
                  </a:cubicBezTo>
                  <a:lnTo>
                    <a:pt x="203" y="1280"/>
                  </a:lnTo>
                  <a:cubicBezTo>
                    <a:pt x="259" y="1140"/>
                    <a:pt x="350" y="993"/>
                    <a:pt x="434" y="874"/>
                  </a:cubicBezTo>
                  <a:cubicBezTo>
                    <a:pt x="462" y="727"/>
                    <a:pt x="525" y="581"/>
                    <a:pt x="581" y="441"/>
                  </a:cubicBezTo>
                  <a:cubicBezTo>
                    <a:pt x="609" y="378"/>
                    <a:pt x="637" y="350"/>
                    <a:pt x="672" y="350"/>
                  </a:cubicBezTo>
                  <a:cubicBezTo>
                    <a:pt x="672" y="322"/>
                    <a:pt x="672" y="294"/>
                    <a:pt x="700" y="231"/>
                  </a:cubicBezTo>
                  <a:cubicBezTo>
                    <a:pt x="700" y="203"/>
                    <a:pt x="728" y="147"/>
                    <a:pt x="756" y="147"/>
                  </a:cubicBezTo>
                  <a:lnTo>
                    <a:pt x="756" y="119"/>
                  </a:lnTo>
                  <a:cubicBezTo>
                    <a:pt x="728" y="91"/>
                    <a:pt x="672" y="56"/>
                    <a:pt x="609" y="56"/>
                  </a:cubicBezTo>
                  <a:cubicBezTo>
                    <a:pt x="543" y="23"/>
                    <a:pt x="466" y="10"/>
                    <a:pt x="383" y="10"/>
                  </a:cubicBezTo>
                  <a:cubicBezTo>
                    <a:pt x="325" y="10"/>
                    <a:pt x="264" y="17"/>
                    <a:pt x="203" y="28"/>
                  </a:cubicBezTo>
                  <a:cubicBezTo>
                    <a:pt x="147" y="28"/>
                    <a:pt x="112" y="56"/>
                    <a:pt x="56" y="91"/>
                  </a:cubicBezTo>
                  <a:cubicBezTo>
                    <a:pt x="56" y="56"/>
                    <a:pt x="28" y="28"/>
                    <a:pt x="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79"/>
            <p:cNvSpPr/>
            <p:nvPr/>
          </p:nvSpPr>
          <p:spPr>
            <a:xfrm>
              <a:off x="4223384" y="2213327"/>
              <a:ext cx="11309" cy="21981"/>
            </a:xfrm>
            <a:custGeom>
              <a:rect b="b" l="l" r="r" t="t"/>
              <a:pathLst>
                <a:path extrusionOk="0" h="966" w="497">
                  <a:moveTo>
                    <a:pt x="0" y="1"/>
                  </a:moveTo>
                  <a:cubicBezTo>
                    <a:pt x="0" y="1"/>
                    <a:pt x="35" y="36"/>
                    <a:pt x="35" y="64"/>
                  </a:cubicBezTo>
                  <a:cubicBezTo>
                    <a:pt x="63" y="267"/>
                    <a:pt x="35" y="469"/>
                    <a:pt x="35" y="672"/>
                  </a:cubicBezTo>
                  <a:lnTo>
                    <a:pt x="35" y="910"/>
                  </a:lnTo>
                  <a:cubicBezTo>
                    <a:pt x="91" y="910"/>
                    <a:pt x="175" y="910"/>
                    <a:pt x="210" y="966"/>
                  </a:cubicBezTo>
                  <a:cubicBezTo>
                    <a:pt x="266" y="847"/>
                    <a:pt x="322" y="700"/>
                    <a:pt x="350" y="616"/>
                  </a:cubicBezTo>
                  <a:cubicBezTo>
                    <a:pt x="413" y="469"/>
                    <a:pt x="441" y="323"/>
                    <a:pt x="497" y="176"/>
                  </a:cubicBezTo>
                  <a:lnTo>
                    <a:pt x="497" y="176"/>
                  </a:lnTo>
                  <a:cubicBezTo>
                    <a:pt x="469" y="211"/>
                    <a:pt x="441" y="211"/>
                    <a:pt x="413" y="239"/>
                  </a:cubicBezTo>
                  <a:lnTo>
                    <a:pt x="385" y="211"/>
                  </a:lnTo>
                  <a:cubicBezTo>
                    <a:pt x="266" y="120"/>
                    <a:pt x="147" y="64"/>
                    <a:pt x="3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79"/>
            <p:cNvSpPr/>
            <p:nvPr/>
          </p:nvSpPr>
          <p:spPr>
            <a:xfrm>
              <a:off x="4372634" y="2044030"/>
              <a:ext cx="87311" cy="99485"/>
            </a:xfrm>
            <a:custGeom>
              <a:rect b="b" l="l" r="r" t="t"/>
              <a:pathLst>
                <a:path extrusionOk="0" h="4372" w="3837">
                  <a:moveTo>
                    <a:pt x="3052" y="0"/>
                  </a:moveTo>
                  <a:cubicBezTo>
                    <a:pt x="3026" y="0"/>
                    <a:pt x="2999" y="5"/>
                    <a:pt x="2972" y="15"/>
                  </a:cubicBezTo>
                  <a:cubicBezTo>
                    <a:pt x="2853" y="71"/>
                    <a:pt x="2769" y="99"/>
                    <a:pt x="2678" y="190"/>
                  </a:cubicBezTo>
                  <a:cubicBezTo>
                    <a:pt x="2650" y="190"/>
                    <a:pt x="2622" y="190"/>
                    <a:pt x="2594" y="218"/>
                  </a:cubicBezTo>
                  <a:cubicBezTo>
                    <a:pt x="2504" y="246"/>
                    <a:pt x="2448" y="309"/>
                    <a:pt x="2392" y="365"/>
                  </a:cubicBezTo>
                  <a:lnTo>
                    <a:pt x="2273" y="365"/>
                  </a:lnTo>
                  <a:cubicBezTo>
                    <a:pt x="2126" y="421"/>
                    <a:pt x="2007" y="512"/>
                    <a:pt x="1895" y="623"/>
                  </a:cubicBezTo>
                  <a:cubicBezTo>
                    <a:pt x="1776" y="714"/>
                    <a:pt x="1657" y="770"/>
                    <a:pt x="1574" y="889"/>
                  </a:cubicBezTo>
                  <a:cubicBezTo>
                    <a:pt x="1518" y="973"/>
                    <a:pt x="1483" y="1092"/>
                    <a:pt x="1518" y="1183"/>
                  </a:cubicBezTo>
                  <a:cubicBezTo>
                    <a:pt x="1343" y="1358"/>
                    <a:pt x="1196" y="1497"/>
                    <a:pt x="1021" y="1616"/>
                  </a:cubicBezTo>
                  <a:cubicBezTo>
                    <a:pt x="993" y="1616"/>
                    <a:pt x="958" y="1644"/>
                    <a:pt x="930" y="1644"/>
                  </a:cubicBezTo>
                  <a:cubicBezTo>
                    <a:pt x="755" y="1763"/>
                    <a:pt x="644" y="1882"/>
                    <a:pt x="469" y="1966"/>
                  </a:cubicBezTo>
                  <a:cubicBezTo>
                    <a:pt x="322" y="2057"/>
                    <a:pt x="175" y="2141"/>
                    <a:pt x="28" y="2232"/>
                  </a:cubicBezTo>
                  <a:cubicBezTo>
                    <a:pt x="28" y="2260"/>
                    <a:pt x="0" y="2260"/>
                    <a:pt x="0" y="2288"/>
                  </a:cubicBezTo>
                  <a:cubicBezTo>
                    <a:pt x="56" y="2260"/>
                    <a:pt x="119" y="2260"/>
                    <a:pt x="175" y="2260"/>
                  </a:cubicBezTo>
                  <a:cubicBezTo>
                    <a:pt x="322" y="2260"/>
                    <a:pt x="469" y="2232"/>
                    <a:pt x="609" y="2197"/>
                  </a:cubicBezTo>
                  <a:cubicBezTo>
                    <a:pt x="672" y="2197"/>
                    <a:pt x="699" y="2169"/>
                    <a:pt x="755" y="2141"/>
                  </a:cubicBezTo>
                  <a:cubicBezTo>
                    <a:pt x="1021" y="2022"/>
                    <a:pt x="1280" y="1882"/>
                    <a:pt x="1546" y="1735"/>
                  </a:cubicBezTo>
                  <a:cubicBezTo>
                    <a:pt x="1707" y="1618"/>
                    <a:pt x="1925" y="1427"/>
                    <a:pt x="2152" y="1427"/>
                  </a:cubicBezTo>
                  <a:cubicBezTo>
                    <a:pt x="2211" y="1427"/>
                    <a:pt x="2270" y="1439"/>
                    <a:pt x="2329" y="1469"/>
                  </a:cubicBezTo>
                  <a:cubicBezTo>
                    <a:pt x="2392" y="1532"/>
                    <a:pt x="2420" y="1616"/>
                    <a:pt x="2357" y="1672"/>
                  </a:cubicBezTo>
                  <a:cubicBezTo>
                    <a:pt x="2476" y="1994"/>
                    <a:pt x="2301" y="2406"/>
                    <a:pt x="2357" y="2721"/>
                  </a:cubicBezTo>
                  <a:cubicBezTo>
                    <a:pt x="2448" y="3106"/>
                    <a:pt x="2881" y="3246"/>
                    <a:pt x="3091" y="3511"/>
                  </a:cubicBezTo>
                  <a:cubicBezTo>
                    <a:pt x="3203" y="3658"/>
                    <a:pt x="3266" y="3805"/>
                    <a:pt x="3350" y="3980"/>
                  </a:cubicBezTo>
                  <a:cubicBezTo>
                    <a:pt x="3441" y="4092"/>
                    <a:pt x="3496" y="4210"/>
                    <a:pt x="3524" y="4357"/>
                  </a:cubicBezTo>
                  <a:cubicBezTo>
                    <a:pt x="3545" y="4367"/>
                    <a:pt x="3567" y="4371"/>
                    <a:pt x="3591" y="4371"/>
                  </a:cubicBezTo>
                  <a:cubicBezTo>
                    <a:pt x="3705" y="4371"/>
                    <a:pt x="3837" y="4265"/>
                    <a:pt x="3790" y="4120"/>
                  </a:cubicBezTo>
                  <a:cubicBezTo>
                    <a:pt x="3755" y="4036"/>
                    <a:pt x="3727" y="3980"/>
                    <a:pt x="3699" y="3889"/>
                  </a:cubicBezTo>
                  <a:cubicBezTo>
                    <a:pt x="3671" y="3595"/>
                    <a:pt x="3552" y="3336"/>
                    <a:pt x="3406" y="3071"/>
                  </a:cubicBezTo>
                  <a:cubicBezTo>
                    <a:pt x="3350" y="2931"/>
                    <a:pt x="3231" y="2784"/>
                    <a:pt x="3119" y="2693"/>
                  </a:cubicBezTo>
                  <a:cubicBezTo>
                    <a:pt x="3056" y="2609"/>
                    <a:pt x="2972" y="2546"/>
                    <a:pt x="2853" y="2518"/>
                  </a:cubicBezTo>
                  <a:cubicBezTo>
                    <a:pt x="2853" y="2406"/>
                    <a:pt x="2825" y="2260"/>
                    <a:pt x="2797" y="2141"/>
                  </a:cubicBezTo>
                  <a:cubicBezTo>
                    <a:pt x="2825" y="2085"/>
                    <a:pt x="2825" y="1994"/>
                    <a:pt x="2853" y="1910"/>
                  </a:cubicBezTo>
                  <a:cubicBezTo>
                    <a:pt x="2881" y="1672"/>
                    <a:pt x="2944" y="1442"/>
                    <a:pt x="2853" y="1239"/>
                  </a:cubicBezTo>
                  <a:cubicBezTo>
                    <a:pt x="2881" y="1211"/>
                    <a:pt x="2944" y="1183"/>
                    <a:pt x="2944" y="1120"/>
                  </a:cubicBezTo>
                  <a:cubicBezTo>
                    <a:pt x="3028" y="945"/>
                    <a:pt x="3175" y="833"/>
                    <a:pt x="3231" y="658"/>
                  </a:cubicBezTo>
                  <a:cubicBezTo>
                    <a:pt x="3294" y="512"/>
                    <a:pt x="3350" y="337"/>
                    <a:pt x="3294" y="190"/>
                  </a:cubicBezTo>
                  <a:cubicBezTo>
                    <a:pt x="3271" y="93"/>
                    <a:pt x="3169" y="0"/>
                    <a:pt x="305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79"/>
            <p:cNvSpPr/>
            <p:nvPr/>
          </p:nvSpPr>
          <p:spPr>
            <a:xfrm>
              <a:off x="4465384" y="2030309"/>
              <a:ext cx="58412" cy="104286"/>
            </a:xfrm>
            <a:custGeom>
              <a:rect b="b" l="l" r="r" t="t"/>
              <a:pathLst>
                <a:path extrusionOk="0" h="4583" w="2567">
                  <a:moveTo>
                    <a:pt x="1622" y="1"/>
                  </a:moveTo>
                  <a:cubicBezTo>
                    <a:pt x="1354" y="1"/>
                    <a:pt x="1189" y="249"/>
                    <a:pt x="1050" y="415"/>
                  </a:cubicBezTo>
                  <a:cubicBezTo>
                    <a:pt x="847" y="674"/>
                    <a:pt x="616" y="996"/>
                    <a:pt x="350" y="1198"/>
                  </a:cubicBezTo>
                  <a:cubicBezTo>
                    <a:pt x="267" y="1289"/>
                    <a:pt x="148" y="1345"/>
                    <a:pt x="92" y="1436"/>
                  </a:cubicBezTo>
                  <a:cubicBezTo>
                    <a:pt x="1" y="1611"/>
                    <a:pt x="29" y="1751"/>
                    <a:pt x="120" y="1898"/>
                  </a:cubicBezTo>
                  <a:cubicBezTo>
                    <a:pt x="148" y="1961"/>
                    <a:pt x="176" y="1989"/>
                    <a:pt x="239" y="1989"/>
                  </a:cubicBezTo>
                  <a:cubicBezTo>
                    <a:pt x="239" y="1989"/>
                    <a:pt x="239" y="1961"/>
                    <a:pt x="267" y="1961"/>
                  </a:cubicBezTo>
                  <a:cubicBezTo>
                    <a:pt x="267" y="1926"/>
                    <a:pt x="267" y="1898"/>
                    <a:pt x="294" y="1898"/>
                  </a:cubicBezTo>
                  <a:cubicBezTo>
                    <a:pt x="421" y="1771"/>
                    <a:pt x="609" y="1678"/>
                    <a:pt x="791" y="1678"/>
                  </a:cubicBezTo>
                  <a:cubicBezTo>
                    <a:pt x="861" y="1678"/>
                    <a:pt x="930" y="1692"/>
                    <a:pt x="994" y="1723"/>
                  </a:cubicBezTo>
                  <a:cubicBezTo>
                    <a:pt x="1197" y="1842"/>
                    <a:pt x="1252" y="2100"/>
                    <a:pt x="1287" y="2310"/>
                  </a:cubicBezTo>
                  <a:cubicBezTo>
                    <a:pt x="1315" y="2450"/>
                    <a:pt x="1371" y="2569"/>
                    <a:pt x="1518" y="2660"/>
                  </a:cubicBezTo>
                  <a:cubicBezTo>
                    <a:pt x="1637" y="2688"/>
                    <a:pt x="1749" y="2716"/>
                    <a:pt x="1840" y="2800"/>
                  </a:cubicBezTo>
                  <a:cubicBezTo>
                    <a:pt x="2043" y="2947"/>
                    <a:pt x="2126" y="3149"/>
                    <a:pt x="2189" y="3387"/>
                  </a:cubicBezTo>
                  <a:cubicBezTo>
                    <a:pt x="2273" y="3765"/>
                    <a:pt x="2301" y="4198"/>
                    <a:pt x="2217" y="4583"/>
                  </a:cubicBezTo>
                  <a:cubicBezTo>
                    <a:pt x="2273" y="4583"/>
                    <a:pt x="2336" y="4520"/>
                    <a:pt x="2364" y="4436"/>
                  </a:cubicBezTo>
                  <a:cubicBezTo>
                    <a:pt x="2392" y="4345"/>
                    <a:pt x="2448" y="4261"/>
                    <a:pt x="2476" y="4170"/>
                  </a:cubicBezTo>
                  <a:cubicBezTo>
                    <a:pt x="2539" y="4086"/>
                    <a:pt x="2567" y="3967"/>
                    <a:pt x="2567" y="3849"/>
                  </a:cubicBezTo>
                  <a:cubicBezTo>
                    <a:pt x="2567" y="3618"/>
                    <a:pt x="2511" y="3387"/>
                    <a:pt x="2392" y="3184"/>
                  </a:cubicBezTo>
                  <a:cubicBezTo>
                    <a:pt x="2245" y="2891"/>
                    <a:pt x="2099" y="2569"/>
                    <a:pt x="1952" y="2247"/>
                  </a:cubicBezTo>
                  <a:cubicBezTo>
                    <a:pt x="1924" y="2163"/>
                    <a:pt x="1896" y="2072"/>
                    <a:pt x="1840" y="1989"/>
                  </a:cubicBezTo>
                  <a:cubicBezTo>
                    <a:pt x="1812" y="1842"/>
                    <a:pt x="1749" y="1667"/>
                    <a:pt x="1721" y="1520"/>
                  </a:cubicBezTo>
                  <a:cubicBezTo>
                    <a:pt x="1693" y="1492"/>
                    <a:pt x="1693" y="1492"/>
                    <a:pt x="1693" y="1464"/>
                  </a:cubicBezTo>
                  <a:cubicBezTo>
                    <a:pt x="1693" y="1401"/>
                    <a:pt x="1721" y="1345"/>
                    <a:pt x="1721" y="1345"/>
                  </a:cubicBezTo>
                  <a:cubicBezTo>
                    <a:pt x="1749" y="1289"/>
                    <a:pt x="1777" y="1226"/>
                    <a:pt x="1777" y="1198"/>
                  </a:cubicBezTo>
                  <a:cubicBezTo>
                    <a:pt x="1868" y="940"/>
                    <a:pt x="1987" y="702"/>
                    <a:pt x="2043" y="471"/>
                  </a:cubicBezTo>
                  <a:cubicBezTo>
                    <a:pt x="2071" y="324"/>
                    <a:pt x="2015" y="213"/>
                    <a:pt x="1924" y="150"/>
                  </a:cubicBezTo>
                  <a:cubicBezTo>
                    <a:pt x="1868" y="66"/>
                    <a:pt x="1777" y="3"/>
                    <a:pt x="1665" y="3"/>
                  </a:cubicBezTo>
                  <a:cubicBezTo>
                    <a:pt x="1651" y="1"/>
                    <a:pt x="1636" y="1"/>
                    <a:pt x="162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79"/>
            <p:cNvSpPr/>
            <p:nvPr/>
          </p:nvSpPr>
          <p:spPr>
            <a:xfrm>
              <a:off x="4530463" y="2037613"/>
              <a:ext cx="45692" cy="41300"/>
            </a:xfrm>
            <a:custGeom>
              <a:rect b="b" l="l" r="r" t="t"/>
              <a:pathLst>
                <a:path extrusionOk="0" h="1815" w="2008">
                  <a:moveTo>
                    <a:pt x="1388" y="1"/>
                  </a:moveTo>
                  <a:cubicBezTo>
                    <a:pt x="1107" y="1"/>
                    <a:pt x="834" y="162"/>
                    <a:pt x="637" y="353"/>
                  </a:cubicBezTo>
                  <a:cubicBezTo>
                    <a:pt x="462" y="528"/>
                    <a:pt x="287" y="703"/>
                    <a:pt x="175" y="905"/>
                  </a:cubicBezTo>
                  <a:cubicBezTo>
                    <a:pt x="113" y="940"/>
                    <a:pt x="85" y="996"/>
                    <a:pt x="57" y="1052"/>
                  </a:cubicBezTo>
                  <a:cubicBezTo>
                    <a:pt x="1" y="1290"/>
                    <a:pt x="113" y="1465"/>
                    <a:pt x="141" y="1668"/>
                  </a:cubicBezTo>
                  <a:cubicBezTo>
                    <a:pt x="175" y="1751"/>
                    <a:pt x="203" y="1779"/>
                    <a:pt x="259" y="1814"/>
                  </a:cubicBezTo>
                  <a:cubicBezTo>
                    <a:pt x="350" y="1605"/>
                    <a:pt x="665" y="1402"/>
                    <a:pt x="875" y="1318"/>
                  </a:cubicBezTo>
                  <a:cubicBezTo>
                    <a:pt x="1015" y="1227"/>
                    <a:pt x="1189" y="1171"/>
                    <a:pt x="1364" y="1171"/>
                  </a:cubicBezTo>
                  <a:cubicBezTo>
                    <a:pt x="1483" y="1171"/>
                    <a:pt x="1539" y="1227"/>
                    <a:pt x="1630" y="1290"/>
                  </a:cubicBezTo>
                  <a:cubicBezTo>
                    <a:pt x="1658" y="1290"/>
                    <a:pt x="1658" y="1290"/>
                    <a:pt x="1658" y="1318"/>
                  </a:cubicBezTo>
                  <a:lnTo>
                    <a:pt x="1686" y="1290"/>
                  </a:lnTo>
                  <a:cubicBezTo>
                    <a:pt x="1861" y="1052"/>
                    <a:pt x="1924" y="766"/>
                    <a:pt x="1980" y="500"/>
                  </a:cubicBezTo>
                  <a:cubicBezTo>
                    <a:pt x="2007" y="297"/>
                    <a:pt x="1924" y="178"/>
                    <a:pt x="1777" y="150"/>
                  </a:cubicBezTo>
                  <a:cubicBezTo>
                    <a:pt x="1749" y="122"/>
                    <a:pt x="1714" y="94"/>
                    <a:pt x="1686" y="66"/>
                  </a:cubicBezTo>
                  <a:cubicBezTo>
                    <a:pt x="1588" y="21"/>
                    <a:pt x="1487" y="1"/>
                    <a:pt x="138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79"/>
            <p:cNvSpPr/>
            <p:nvPr/>
          </p:nvSpPr>
          <p:spPr>
            <a:xfrm>
              <a:off x="4535720" y="2115959"/>
              <a:ext cx="42506" cy="45055"/>
            </a:xfrm>
            <a:custGeom>
              <a:rect b="b" l="l" r="r" t="t"/>
              <a:pathLst>
                <a:path extrusionOk="0" h="1980" w="1868">
                  <a:moveTo>
                    <a:pt x="1343" y="1"/>
                  </a:moveTo>
                  <a:cubicBezTo>
                    <a:pt x="1196" y="120"/>
                    <a:pt x="1021" y="175"/>
                    <a:pt x="874" y="259"/>
                  </a:cubicBezTo>
                  <a:cubicBezTo>
                    <a:pt x="847" y="259"/>
                    <a:pt x="847" y="294"/>
                    <a:pt x="847" y="294"/>
                  </a:cubicBezTo>
                  <a:lnTo>
                    <a:pt x="847" y="350"/>
                  </a:lnTo>
                  <a:lnTo>
                    <a:pt x="819" y="350"/>
                  </a:lnTo>
                  <a:cubicBezTo>
                    <a:pt x="784" y="350"/>
                    <a:pt x="784" y="322"/>
                    <a:pt x="756" y="322"/>
                  </a:cubicBezTo>
                  <a:cubicBezTo>
                    <a:pt x="672" y="350"/>
                    <a:pt x="609" y="406"/>
                    <a:pt x="553" y="469"/>
                  </a:cubicBezTo>
                  <a:cubicBezTo>
                    <a:pt x="524" y="489"/>
                    <a:pt x="490" y="498"/>
                    <a:pt x="458" y="498"/>
                  </a:cubicBezTo>
                  <a:cubicBezTo>
                    <a:pt x="397" y="498"/>
                    <a:pt x="340" y="465"/>
                    <a:pt x="322" y="406"/>
                  </a:cubicBezTo>
                  <a:cubicBezTo>
                    <a:pt x="147" y="728"/>
                    <a:pt x="0" y="1196"/>
                    <a:pt x="84" y="1574"/>
                  </a:cubicBezTo>
                  <a:cubicBezTo>
                    <a:pt x="147" y="1693"/>
                    <a:pt x="231" y="1749"/>
                    <a:pt x="322" y="1749"/>
                  </a:cubicBezTo>
                  <a:cubicBezTo>
                    <a:pt x="378" y="1896"/>
                    <a:pt x="469" y="1979"/>
                    <a:pt x="644" y="1979"/>
                  </a:cubicBezTo>
                  <a:cubicBezTo>
                    <a:pt x="700" y="1777"/>
                    <a:pt x="874" y="1630"/>
                    <a:pt x="1021" y="1518"/>
                  </a:cubicBezTo>
                  <a:cubicBezTo>
                    <a:pt x="1252" y="1343"/>
                    <a:pt x="1483" y="1196"/>
                    <a:pt x="1721" y="1049"/>
                  </a:cubicBezTo>
                  <a:cubicBezTo>
                    <a:pt x="1737" y="1041"/>
                    <a:pt x="1753" y="1038"/>
                    <a:pt x="1769" y="1038"/>
                  </a:cubicBezTo>
                  <a:cubicBezTo>
                    <a:pt x="1807" y="1038"/>
                    <a:pt x="1843" y="1058"/>
                    <a:pt x="1867" y="1077"/>
                  </a:cubicBezTo>
                  <a:cubicBezTo>
                    <a:pt x="1867" y="903"/>
                    <a:pt x="1804" y="728"/>
                    <a:pt x="1776" y="581"/>
                  </a:cubicBezTo>
                  <a:cubicBezTo>
                    <a:pt x="1721" y="406"/>
                    <a:pt x="1749" y="231"/>
                    <a:pt x="1602" y="85"/>
                  </a:cubicBezTo>
                  <a:cubicBezTo>
                    <a:pt x="1546" y="29"/>
                    <a:pt x="1427" y="1"/>
                    <a:pt x="134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79"/>
            <p:cNvSpPr/>
            <p:nvPr/>
          </p:nvSpPr>
          <p:spPr>
            <a:xfrm>
              <a:off x="4193621" y="2103398"/>
              <a:ext cx="53656" cy="48536"/>
            </a:xfrm>
            <a:custGeom>
              <a:rect b="b" l="l" r="r" t="t"/>
              <a:pathLst>
                <a:path extrusionOk="0" h="2133" w="2358">
                  <a:moveTo>
                    <a:pt x="2357" y="0"/>
                  </a:moveTo>
                  <a:cubicBezTo>
                    <a:pt x="1980" y="0"/>
                    <a:pt x="1427" y="406"/>
                    <a:pt x="1225" y="609"/>
                  </a:cubicBezTo>
                  <a:cubicBezTo>
                    <a:pt x="1169" y="672"/>
                    <a:pt x="1169" y="727"/>
                    <a:pt x="1134" y="783"/>
                  </a:cubicBezTo>
                  <a:cubicBezTo>
                    <a:pt x="1078" y="783"/>
                    <a:pt x="1050" y="783"/>
                    <a:pt x="994" y="811"/>
                  </a:cubicBezTo>
                  <a:cubicBezTo>
                    <a:pt x="959" y="811"/>
                    <a:pt x="931" y="846"/>
                    <a:pt x="903" y="846"/>
                  </a:cubicBezTo>
                  <a:cubicBezTo>
                    <a:pt x="784" y="902"/>
                    <a:pt x="672" y="986"/>
                    <a:pt x="553" y="1077"/>
                  </a:cubicBezTo>
                  <a:cubicBezTo>
                    <a:pt x="553" y="1105"/>
                    <a:pt x="525" y="1133"/>
                    <a:pt x="497" y="1133"/>
                  </a:cubicBezTo>
                  <a:cubicBezTo>
                    <a:pt x="378" y="1252"/>
                    <a:pt x="204" y="1336"/>
                    <a:pt x="120" y="1483"/>
                  </a:cubicBezTo>
                  <a:cubicBezTo>
                    <a:pt x="1" y="1657"/>
                    <a:pt x="1" y="1860"/>
                    <a:pt x="148" y="2007"/>
                  </a:cubicBezTo>
                  <a:cubicBezTo>
                    <a:pt x="217" y="2098"/>
                    <a:pt x="323" y="2133"/>
                    <a:pt x="436" y="2133"/>
                  </a:cubicBezTo>
                  <a:cubicBezTo>
                    <a:pt x="506" y="2133"/>
                    <a:pt x="577" y="2119"/>
                    <a:pt x="644" y="2098"/>
                  </a:cubicBezTo>
                  <a:cubicBezTo>
                    <a:pt x="728" y="2070"/>
                    <a:pt x="875" y="1979"/>
                    <a:pt x="1022" y="1860"/>
                  </a:cubicBezTo>
                  <a:cubicBezTo>
                    <a:pt x="1050" y="1832"/>
                    <a:pt x="1106" y="1804"/>
                    <a:pt x="1134" y="1776"/>
                  </a:cubicBezTo>
                  <a:lnTo>
                    <a:pt x="1134" y="1720"/>
                  </a:lnTo>
                  <a:cubicBezTo>
                    <a:pt x="1197" y="1280"/>
                    <a:pt x="1427" y="874"/>
                    <a:pt x="1658" y="553"/>
                  </a:cubicBezTo>
                  <a:cubicBezTo>
                    <a:pt x="1833" y="378"/>
                    <a:pt x="2008" y="203"/>
                    <a:pt x="2217" y="84"/>
                  </a:cubicBezTo>
                  <a:cubicBezTo>
                    <a:pt x="2245" y="56"/>
                    <a:pt x="2301" y="28"/>
                    <a:pt x="235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79"/>
            <p:cNvSpPr/>
            <p:nvPr/>
          </p:nvSpPr>
          <p:spPr>
            <a:xfrm>
              <a:off x="4228800" y="2129179"/>
              <a:ext cx="13858" cy="10035"/>
            </a:xfrm>
            <a:custGeom>
              <a:rect b="b" l="l" r="r" t="t"/>
              <a:pathLst>
                <a:path extrusionOk="0" h="441" w="609">
                  <a:moveTo>
                    <a:pt x="608" y="0"/>
                  </a:moveTo>
                  <a:cubicBezTo>
                    <a:pt x="581" y="0"/>
                    <a:pt x="553" y="28"/>
                    <a:pt x="525" y="28"/>
                  </a:cubicBezTo>
                  <a:cubicBezTo>
                    <a:pt x="287" y="91"/>
                    <a:pt x="175" y="266"/>
                    <a:pt x="0" y="441"/>
                  </a:cubicBezTo>
                  <a:cubicBezTo>
                    <a:pt x="231" y="350"/>
                    <a:pt x="406" y="147"/>
                    <a:pt x="60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79"/>
            <p:cNvSpPr/>
            <p:nvPr/>
          </p:nvSpPr>
          <p:spPr>
            <a:xfrm>
              <a:off x="4258541" y="2105946"/>
              <a:ext cx="4005" cy="4779"/>
            </a:xfrm>
            <a:custGeom>
              <a:rect b="b" l="l" r="r" t="t"/>
              <a:pathLst>
                <a:path extrusionOk="0" h="210" w="176">
                  <a:moveTo>
                    <a:pt x="148" y="0"/>
                  </a:moveTo>
                  <a:cubicBezTo>
                    <a:pt x="120" y="35"/>
                    <a:pt x="120" y="63"/>
                    <a:pt x="92" y="91"/>
                  </a:cubicBezTo>
                  <a:cubicBezTo>
                    <a:pt x="64" y="147"/>
                    <a:pt x="29" y="175"/>
                    <a:pt x="1" y="210"/>
                  </a:cubicBezTo>
                  <a:cubicBezTo>
                    <a:pt x="29" y="210"/>
                    <a:pt x="64" y="175"/>
                    <a:pt x="92" y="175"/>
                  </a:cubicBezTo>
                  <a:cubicBezTo>
                    <a:pt x="148" y="119"/>
                    <a:pt x="176" y="63"/>
                    <a:pt x="14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79"/>
            <p:cNvSpPr/>
            <p:nvPr/>
          </p:nvSpPr>
          <p:spPr>
            <a:xfrm>
              <a:off x="4253284" y="2114684"/>
              <a:ext cx="3368" cy="6553"/>
            </a:xfrm>
            <a:custGeom>
              <a:rect b="b" l="l" r="r" t="t"/>
              <a:pathLst>
                <a:path extrusionOk="0" h="288" w="148">
                  <a:moveTo>
                    <a:pt x="148" y="1"/>
                  </a:moveTo>
                  <a:lnTo>
                    <a:pt x="148" y="1"/>
                  </a:lnTo>
                  <a:cubicBezTo>
                    <a:pt x="85" y="113"/>
                    <a:pt x="57" y="203"/>
                    <a:pt x="1" y="287"/>
                  </a:cubicBezTo>
                  <a:cubicBezTo>
                    <a:pt x="29" y="259"/>
                    <a:pt x="85" y="203"/>
                    <a:pt x="120" y="141"/>
                  </a:cubicBezTo>
                  <a:cubicBezTo>
                    <a:pt x="120" y="85"/>
                    <a:pt x="148" y="57"/>
                    <a:pt x="14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79"/>
            <p:cNvSpPr/>
            <p:nvPr/>
          </p:nvSpPr>
          <p:spPr>
            <a:xfrm>
              <a:off x="4446930" y="2189321"/>
              <a:ext cx="122536" cy="30719"/>
            </a:xfrm>
            <a:custGeom>
              <a:rect b="b" l="l" r="r" t="t"/>
              <a:pathLst>
                <a:path extrusionOk="0" h="1350" w="5385">
                  <a:moveTo>
                    <a:pt x="3769" y="0"/>
                  </a:moveTo>
                  <a:cubicBezTo>
                    <a:pt x="3698" y="0"/>
                    <a:pt x="3627" y="52"/>
                    <a:pt x="3581" y="98"/>
                  </a:cubicBezTo>
                  <a:cubicBezTo>
                    <a:pt x="3434" y="98"/>
                    <a:pt x="3287" y="126"/>
                    <a:pt x="3203" y="245"/>
                  </a:cubicBezTo>
                  <a:cubicBezTo>
                    <a:pt x="3175" y="245"/>
                    <a:pt x="3175" y="245"/>
                    <a:pt x="3147" y="273"/>
                  </a:cubicBezTo>
                  <a:lnTo>
                    <a:pt x="2854" y="273"/>
                  </a:lnTo>
                  <a:cubicBezTo>
                    <a:pt x="2707" y="273"/>
                    <a:pt x="2623" y="357"/>
                    <a:pt x="2588" y="476"/>
                  </a:cubicBezTo>
                  <a:cubicBezTo>
                    <a:pt x="2588" y="476"/>
                    <a:pt x="2560" y="476"/>
                    <a:pt x="2532" y="504"/>
                  </a:cubicBezTo>
                  <a:lnTo>
                    <a:pt x="2504" y="504"/>
                  </a:lnTo>
                  <a:cubicBezTo>
                    <a:pt x="2397" y="397"/>
                    <a:pt x="2235" y="366"/>
                    <a:pt x="2073" y="366"/>
                  </a:cubicBezTo>
                  <a:cubicBezTo>
                    <a:pt x="1970" y="366"/>
                    <a:pt x="1866" y="378"/>
                    <a:pt x="1777" y="392"/>
                  </a:cubicBezTo>
                  <a:cubicBezTo>
                    <a:pt x="1602" y="420"/>
                    <a:pt x="1427" y="448"/>
                    <a:pt x="1280" y="448"/>
                  </a:cubicBezTo>
                  <a:lnTo>
                    <a:pt x="1189" y="448"/>
                  </a:lnTo>
                  <a:cubicBezTo>
                    <a:pt x="1175" y="434"/>
                    <a:pt x="1161" y="427"/>
                    <a:pt x="1147" y="427"/>
                  </a:cubicBezTo>
                  <a:cubicBezTo>
                    <a:pt x="1133" y="427"/>
                    <a:pt x="1119" y="434"/>
                    <a:pt x="1105" y="448"/>
                  </a:cubicBezTo>
                  <a:lnTo>
                    <a:pt x="812" y="448"/>
                  </a:lnTo>
                  <a:cubicBezTo>
                    <a:pt x="609" y="476"/>
                    <a:pt x="462" y="594"/>
                    <a:pt x="350" y="741"/>
                  </a:cubicBezTo>
                  <a:cubicBezTo>
                    <a:pt x="231" y="853"/>
                    <a:pt x="113" y="1000"/>
                    <a:pt x="1" y="1175"/>
                  </a:cubicBezTo>
                  <a:cubicBezTo>
                    <a:pt x="187" y="1152"/>
                    <a:pt x="356" y="1111"/>
                    <a:pt x="535" y="1111"/>
                  </a:cubicBezTo>
                  <a:cubicBezTo>
                    <a:pt x="578" y="1111"/>
                    <a:pt x="621" y="1114"/>
                    <a:pt x="665" y="1119"/>
                  </a:cubicBezTo>
                  <a:cubicBezTo>
                    <a:pt x="903" y="1119"/>
                    <a:pt x="1252" y="1147"/>
                    <a:pt x="1483" y="1294"/>
                  </a:cubicBezTo>
                  <a:cubicBezTo>
                    <a:pt x="1602" y="1322"/>
                    <a:pt x="1714" y="1350"/>
                    <a:pt x="1833" y="1350"/>
                  </a:cubicBezTo>
                  <a:cubicBezTo>
                    <a:pt x="2098" y="1350"/>
                    <a:pt x="2385" y="1294"/>
                    <a:pt x="2588" y="1119"/>
                  </a:cubicBezTo>
                  <a:cubicBezTo>
                    <a:pt x="2679" y="1091"/>
                    <a:pt x="2707" y="1000"/>
                    <a:pt x="2707" y="944"/>
                  </a:cubicBezTo>
                  <a:cubicBezTo>
                    <a:pt x="2707" y="944"/>
                    <a:pt x="2707" y="916"/>
                    <a:pt x="2735" y="916"/>
                  </a:cubicBezTo>
                  <a:cubicBezTo>
                    <a:pt x="2910" y="881"/>
                    <a:pt x="3112" y="853"/>
                    <a:pt x="3287" y="797"/>
                  </a:cubicBezTo>
                  <a:cubicBezTo>
                    <a:pt x="3378" y="769"/>
                    <a:pt x="3462" y="769"/>
                    <a:pt x="3525" y="769"/>
                  </a:cubicBezTo>
                  <a:lnTo>
                    <a:pt x="3672" y="769"/>
                  </a:lnTo>
                  <a:cubicBezTo>
                    <a:pt x="3874" y="916"/>
                    <a:pt x="4105" y="916"/>
                    <a:pt x="4336" y="944"/>
                  </a:cubicBezTo>
                  <a:cubicBezTo>
                    <a:pt x="4556" y="963"/>
                    <a:pt x="4775" y="1008"/>
                    <a:pt x="4986" y="1008"/>
                  </a:cubicBezTo>
                  <a:cubicBezTo>
                    <a:pt x="5084" y="1008"/>
                    <a:pt x="5180" y="999"/>
                    <a:pt x="5273" y="972"/>
                  </a:cubicBezTo>
                  <a:cubicBezTo>
                    <a:pt x="5329" y="944"/>
                    <a:pt x="5357" y="916"/>
                    <a:pt x="5385" y="881"/>
                  </a:cubicBezTo>
                  <a:cubicBezTo>
                    <a:pt x="5245" y="881"/>
                    <a:pt x="5070" y="825"/>
                    <a:pt x="4923" y="741"/>
                  </a:cubicBezTo>
                  <a:cubicBezTo>
                    <a:pt x="4749" y="678"/>
                    <a:pt x="4630" y="566"/>
                    <a:pt x="4483" y="476"/>
                  </a:cubicBezTo>
                  <a:lnTo>
                    <a:pt x="4483" y="448"/>
                  </a:lnTo>
                  <a:cubicBezTo>
                    <a:pt x="4455" y="448"/>
                    <a:pt x="4427" y="420"/>
                    <a:pt x="4427" y="420"/>
                  </a:cubicBezTo>
                  <a:cubicBezTo>
                    <a:pt x="4308" y="329"/>
                    <a:pt x="4196" y="217"/>
                    <a:pt x="4077" y="154"/>
                  </a:cubicBezTo>
                  <a:cubicBezTo>
                    <a:pt x="4021" y="126"/>
                    <a:pt x="4021" y="98"/>
                    <a:pt x="4021" y="42"/>
                  </a:cubicBezTo>
                  <a:cubicBezTo>
                    <a:pt x="3958" y="42"/>
                    <a:pt x="3874" y="42"/>
                    <a:pt x="3812" y="7"/>
                  </a:cubicBezTo>
                  <a:cubicBezTo>
                    <a:pt x="3797" y="2"/>
                    <a:pt x="3783" y="0"/>
                    <a:pt x="376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79"/>
            <p:cNvSpPr/>
            <p:nvPr/>
          </p:nvSpPr>
          <p:spPr>
            <a:xfrm>
              <a:off x="4401101" y="2249144"/>
              <a:ext cx="7350" cy="6053"/>
            </a:xfrm>
            <a:custGeom>
              <a:rect b="b" l="l" r="r" t="t"/>
              <a:pathLst>
                <a:path extrusionOk="0" h="266" w="323">
                  <a:moveTo>
                    <a:pt x="120" y="0"/>
                  </a:moveTo>
                  <a:cubicBezTo>
                    <a:pt x="92" y="0"/>
                    <a:pt x="57" y="35"/>
                    <a:pt x="29" y="63"/>
                  </a:cubicBezTo>
                  <a:lnTo>
                    <a:pt x="29" y="119"/>
                  </a:lnTo>
                  <a:cubicBezTo>
                    <a:pt x="1" y="147"/>
                    <a:pt x="29" y="175"/>
                    <a:pt x="29" y="210"/>
                  </a:cubicBezTo>
                  <a:cubicBezTo>
                    <a:pt x="57" y="238"/>
                    <a:pt x="92" y="238"/>
                    <a:pt x="120" y="266"/>
                  </a:cubicBezTo>
                  <a:cubicBezTo>
                    <a:pt x="176" y="266"/>
                    <a:pt x="232" y="266"/>
                    <a:pt x="267" y="210"/>
                  </a:cubicBezTo>
                  <a:cubicBezTo>
                    <a:pt x="267" y="210"/>
                    <a:pt x="267" y="175"/>
                    <a:pt x="295" y="175"/>
                  </a:cubicBezTo>
                  <a:cubicBezTo>
                    <a:pt x="323" y="147"/>
                    <a:pt x="323" y="91"/>
                    <a:pt x="295" y="91"/>
                  </a:cubicBezTo>
                  <a:cubicBezTo>
                    <a:pt x="295" y="63"/>
                    <a:pt x="295" y="63"/>
                    <a:pt x="267" y="63"/>
                  </a:cubicBezTo>
                  <a:cubicBezTo>
                    <a:pt x="232" y="35"/>
                    <a:pt x="204" y="0"/>
                    <a:pt x="17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79"/>
            <p:cNvSpPr/>
            <p:nvPr/>
          </p:nvSpPr>
          <p:spPr>
            <a:xfrm>
              <a:off x="4230074" y="2212531"/>
              <a:ext cx="4619" cy="6872"/>
            </a:xfrm>
            <a:custGeom>
              <a:rect b="b" l="l" r="r" t="t"/>
              <a:pathLst>
                <a:path extrusionOk="0" h="302" w="203">
                  <a:moveTo>
                    <a:pt x="112" y="0"/>
                  </a:moveTo>
                  <a:cubicBezTo>
                    <a:pt x="104" y="0"/>
                    <a:pt x="96" y="3"/>
                    <a:pt x="91" y="8"/>
                  </a:cubicBezTo>
                  <a:cubicBezTo>
                    <a:pt x="56" y="36"/>
                    <a:pt x="56" y="36"/>
                    <a:pt x="28" y="71"/>
                  </a:cubicBezTo>
                  <a:cubicBezTo>
                    <a:pt x="0" y="71"/>
                    <a:pt x="0" y="99"/>
                    <a:pt x="0" y="155"/>
                  </a:cubicBezTo>
                  <a:lnTo>
                    <a:pt x="0" y="211"/>
                  </a:lnTo>
                  <a:lnTo>
                    <a:pt x="0" y="246"/>
                  </a:lnTo>
                  <a:cubicBezTo>
                    <a:pt x="0" y="274"/>
                    <a:pt x="28" y="302"/>
                    <a:pt x="56" y="302"/>
                  </a:cubicBezTo>
                  <a:cubicBezTo>
                    <a:pt x="91" y="274"/>
                    <a:pt x="119" y="274"/>
                    <a:pt x="147" y="246"/>
                  </a:cubicBezTo>
                  <a:cubicBezTo>
                    <a:pt x="147" y="211"/>
                    <a:pt x="175" y="183"/>
                    <a:pt x="175" y="155"/>
                  </a:cubicBezTo>
                  <a:cubicBezTo>
                    <a:pt x="203" y="127"/>
                    <a:pt x="203" y="99"/>
                    <a:pt x="203" y="71"/>
                  </a:cubicBezTo>
                  <a:cubicBezTo>
                    <a:pt x="203" y="43"/>
                    <a:pt x="148" y="0"/>
                    <a:pt x="11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79"/>
            <p:cNvSpPr/>
            <p:nvPr/>
          </p:nvSpPr>
          <p:spPr>
            <a:xfrm>
              <a:off x="4192984" y="2194645"/>
              <a:ext cx="7555" cy="7828"/>
            </a:xfrm>
            <a:custGeom>
              <a:rect b="b" l="l" r="r" t="t"/>
              <a:pathLst>
                <a:path extrusionOk="0" h="344" w="332">
                  <a:moveTo>
                    <a:pt x="201" y="1"/>
                  </a:moveTo>
                  <a:cubicBezTo>
                    <a:pt x="177" y="1"/>
                    <a:pt x="156" y="12"/>
                    <a:pt x="148" y="39"/>
                  </a:cubicBezTo>
                  <a:cubicBezTo>
                    <a:pt x="85" y="123"/>
                    <a:pt x="29" y="214"/>
                    <a:pt x="1" y="298"/>
                  </a:cubicBezTo>
                  <a:cubicBezTo>
                    <a:pt x="1" y="323"/>
                    <a:pt x="15" y="344"/>
                    <a:pt x="33" y="344"/>
                  </a:cubicBezTo>
                  <a:cubicBezTo>
                    <a:pt x="41" y="344"/>
                    <a:pt x="49" y="340"/>
                    <a:pt x="57" y="332"/>
                  </a:cubicBezTo>
                  <a:cubicBezTo>
                    <a:pt x="148" y="270"/>
                    <a:pt x="232" y="214"/>
                    <a:pt x="288" y="123"/>
                  </a:cubicBezTo>
                  <a:cubicBezTo>
                    <a:pt x="332" y="64"/>
                    <a:pt x="258" y="1"/>
                    <a:pt x="20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79"/>
            <p:cNvSpPr/>
            <p:nvPr/>
          </p:nvSpPr>
          <p:spPr>
            <a:xfrm>
              <a:off x="4189662" y="2097732"/>
              <a:ext cx="77504" cy="57661"/>
            </a:xfrm>
            <a:custGeom>
              <a:rect b="b" l="l" r="r" t="t"/>
              <a:pathLst>
                <a:path extrusionOk="0" h="2534" w="3406">
                  <a:moveTo>
                    <a:pt x="3038" y="236"/>
                  </a:moveTo>
                  <a:cubicBezTo>
                    <a:pt x="3056" y="236"/>
                    <a:pt x="3056" y="254"/>
                    <a:pt x="3056" y="333"/>
                  </a:cubicBezTo>
                  <a:cubicBezTo>
                    <a:pt x="3028" y="452"/>
                    <a:pt x="2916" y="599"/>
                    <a:pt x="2853" y="711"/>
                  </a:cubicBezTo>
                  <a:cubicBezTo>
                    <a:pt x="2825" y="802"/>
                    <a:pt x="2769" y="886"/>
                    <a:pt x="2706" y="976"/>
                  </a:cubicBezTo>
                  <a:cubicBezTo>
                    <a:pt x="2706" y="1004"/>
                    <a:pt x="2678" y="1095"/>
                    <a:pt x="2650" y="1123"/>
                  </a:cubicBezTo>
                  <a:cubicBezTo>
                    <a:pt x="2566" y="1235"/>
                    <a:pt x="2356" y="1235"/>
                    <a:pt x="2245" y="1298"/>
                  </a:cubicBezTo>
                  <a:cubicBezTo>
                    <a:pt x="2126" y="1354"/>
                    <a:pt x="1979" y="1410"/>
                    <a:pt x="1867" y="1501"/>
                  </a:cubicBezTo>
                  <a:cubicBezTo>
                    <a:pt x="1692" y="1648"/>
                    <a:pt x="1545" y="1850"/>
                    <a:pt x="1371" y="1997"/>
                  </a:cubicBezTo>
                  <a:cubicBezTo>
                    <a:pt x="1371" y="1969"/>
                    <a:pt x="1399" y="1906"/>
                    <a:pt x="1399" y="1850"/>
                  </a:cubicBezTo>
                  <a:cubicBezTo>
                    <a:pt x="1426" y="1704"/>
                    <a:pt x="1454" y="1529"/>
                    <a:pt x="1517" y="1382"/>
                  </a:cubicBezTo>
                  <a:cubicBezTo>
                    <a:pt x="1601" y="1179"/>
                    <a:pt x="1720" y="1004"/>
                    <a:pt x="1832" y="858"/>
                  </a:cubicBezTo>
                  <a:cubicBezTo>
                    <a:pt x="1951" y="746"/>
                    <a:pt x="2070" y="655"/>
                    <a:pt x="2182" y="536"/>
                  </a:cubicBezTo>
                  <a:cubicBezTo>
                    <a:pt x="2217" y="536"/>
                    <a:pt x="2217" y="536"/>
                    <a:pt x="2245" y="508"/>
                  </a:cubicBezTo>
                  <a:cubicBezTo>
                    <a:pt x="2391" y="452"/>
                    <a:pt x="2531" y="361"/>
                    <a:pt x="2678" y="305"/>
                  </a:cubicBezTo>
                  <a:cubicBezTo>
                    <a:pt x="2769" y="277"/>
                    <a:pt x="2853" y="277"/>
                    <a:pt x="2944" y="249"/>
                  </a:cubicBezTo>
                  <a:cubicBezTo>
                    <a:pt x="2995" y="249"/>
                    <a:pt x="3023" y="236"/>
                    <a:pt x="3038" y="236"/>
                  </a:cubicBezTo>
                  <a:close/>
                  <a:moveTo>
                    <a:pt x="1545" y="921"/>
                  </a:moveTo>
                  <a:cubicBezTo>
                    <a:pt x="1454" y="1060"/>
                    <a:pt x="1371" y="1207"/>
                    <a:pt x="1308" y="1382"/>
                  </a:cubicBezTo>
                  <a:cubicBezTo>
                    <a:pt x="1252" y="1557"/>
                    <a:pt x="1252" y="1760"/>
                    <a:pt x="1224" y="1934"/>
                  </a:cubicBezTo>
                  <a:cubicBezTo>
                    <a:pt x="1224" y="1997"/>
                    <a:pt x="1196" y="2053"/>
                    <a:pt x="1224" y="2109"/>
                  </a:cubicBezTo>
                  <a:cubicBezTo>
                    <a:pt x="1196" y="2109"/>
                    <a:pt x="1196" y="2144"/>
                    <a:pt x="1168" y="2144"/>
                  </a:cubicBezTo>
                  <a:cubicBezTo>
                    <a:pt x="1021" y="2228"/>
                    <a:pt x="783" y="2319"/>
                    <a:pt x="608" y="2319"/>
                  </a:cubicBezTo>
                  <a:cubicBezTo>
                    <a:pt x="496" y="2284"/>
                    <a:pt x="406" y="2200"/>
                    <a:pt x="350" y="2109"/>
                  </a:cubicBezTo>
                  <a:cubicBezTo>
                    <a:pt x="259" y="1934"/>
                    <a:pt x="350" y="1906"/>
                    <a:pt x="406" y="1823"/>
                  </a:cubicBezTo>
                  <a:cubicBezTo>
                    <a:pt x="671" y="1445"/>
                    <a:pt x="1133" y="1060"/>
                    <a:pt x="1545" y="921"/>
                  </a:cubicBezTo>
                  <a:close/>
                  <a:moveTo>
                    <a:pt x="3059" y="0"/>
                  </a:moveTo>
                  <a:cubicBezTo>
                    <a:pt x="2980" y="0"/>
                    <a:pt x="2890" y="21"/>
                    <a:pt x="2825" y="46"/>
                  </a:cubicBezTo>
                  <a:cubicBezTo>
                    <a:pt x="2650" y="74"/>
                    <a:pt x="2503" y="130"/>
                    <a:pt x="2356" y="221"/>
                  </a:cubicBezTo>
                  <a:cubicBezTo>
                    <a:pt x="1951" y="424"/>
                    <a:pt x="1573" y="711"/>
                    <a:pt x="1168" y="948"/>
                  </a:cubicBezTo>
                  <a:cubicBezTo>
                    <a:pt x="1021" y="1004"/>
                    <a:pt x="902" y="1095"/>
                    <a:pt x="818" y="1179"/>
                  </a:cubicBezTo>
                  <a:cubicBezTo>
                    <a:pt x="643" y="1270"/>
                    <a:pt x="469" y="1382"/>
                    <a:pt x="350" y="1529"/>
                  </a:cubicBezTo>
                  <a:cubicBezTo>
                    <a:pt x="147" y="1732"/>
                    <a:pt x="0" y="1969"/>
                    <a:pt x="175" y="2256"/>
                  </a:cubicBezTo>
                  <a:cubicBezTo>
                    <a:pt x="298" y="2456"/>
                    <a:pt x="468" y="2533"/>
                    <a:pt x="653" y="2533"/>
                  </a:cubicBezTo>
                  <a:cubicBezTo>
                    <a:pt x="1036" y="2533"/>
                    <a:pt x="1484" y="2205"/>
                    <a:pt x="1720" y="1969"/>
                  </a:cubicBezTo>
                  <a:cubicBezTo>
                    <a:pt x="1867" y="1823"/>
                    <a:pt x="1979" y="1704"/>
                    <a:pt x="2154" y="1620"/>
                  </a:cubicBezTo>
                  <a:cubicBezTo>
                    <a:pt x="2328" y="1501"/>
                    <a:pt x="2566" y="1473"/>
                    <a:pt x="2741" y="1382"/>
                  </a:cubicBezTo>
                  <a:cubicBezTo>
                    <a:pt x="2825" y="1326"/>
                    <a:pt x="2853" y="1298"/>
                    <a:pt x="2881" y="1179"/>
                  </a:cubicBezTo>
                  <a:lnTo>
                    <a:pt x="3147" y="655"/>
                  </a:lnTo>
                  <a:cubicBezTo>
                    <a:pt x="3231" y="480"/>
                    <a:pt x="3405" y="130"/>
                    <a:pt x="3147" y="12"/>
                  </a:cubicBezTo>
                  <a:cubicBezTo>
                    <a:pt x="3121" y="4"/>
                    <a:pt x="3091" y="0"/>
                    <a:pt x="30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79"/>
            <p:cNvSpPr/>
            <p:nvPr/>
          </p:nvSpPr>
          <p:spPr>
            <a:xfrm>
              <a:off x="4467591" y="2163903"/>
              <a:ext cx="60187" cy="17180"/>
            </a:xfrm>
            <a:custGeom>
              <a:rect b="b" l="l" r="r" t="t"/>
              <a:pathLst>
                <a:path extrusionOk="0" h="755" w="2645">
                  <a:moveTo>
                    <a:pt x="2194" y="1"/>
                  </a:moveTo>
                  <a:cubicBezTo>
                    <a:pt x="2104" y="1"/>
                    <a:pt x="2013" y="8"/>
                    <a:pt x="1918" y="19"/>
                  </a:cubicBezTo>
                  <a:cubicBezTo>
                    <a:pt x="1680" y="47"/>
                    <a:pt x="1449" y="47"/>
                    <a:pt x="1190" y="110"/>
                  </a:cubicBezTo>
                  <a:cubicBezTo>
                    <a:pt x="750" y="194"/>
                    <a:pt x="372" y="397"/>
                    <a:pt x="23" y="691"/>
                  </a:cubicBezTo>
                  <a:cubicBezTo>
                    <a:pt x="0" y="713"/>
                    <a:pt x="14" y="754"/>
                    <a:pt x="50" y="754"/>
                  </a:cubicBezTo>
                  <a:cubicBezTo>
                    <a:pt x="58" y="754"/>
                    <a:pt x="68" y="752"/>
                    <a:pt x="79" y="747"/>
                  </a:cubicBezTo>
                  <a:cubicBezTo>
                    <a:pt x="400" y="488"/>
                    <a:pt x="806" y="313"/>
                    <a:pt x="1246" y="250"/>
                  </a:cubicBezTo>
                  <a:cubicBezTo>
                    <a:pt x="1539" y="190"/>
                    <a:pt x="1878" y="144"/>
                    <a:pt x="2197" y="144"/>
                  </a:cubicBezTo>
                  <a:cubicBezTo>
                    <a:pt x="2320" y="144"/>
                    <a:pt x="2441" y="151"/>
                    <a:pt x="2554" y="166"/>
                  </a:cubicBezTo>
                  <a:cubicBezTo>
                    <a:pt x="2617" y="166"/>
                    <a:pt x="2645" y="75"/>
                    <a:pt x="2589" y="47"/>
                  </a:cubicBezTo>
                  <a:cubicBezTo>
                    <a:pt x="2450" y="15"/>
                    <a:pt x="2322" y="1"/>
                    <a:pt x="21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79"/>
            <p:cNvSpPr/>
            <p:nvPr/>
          </p:nvSpPr>
          <p:spPr>
            <a:xfrm>
              <a:off x="4496695" y="2173461"/>
              <a:ext cx="58935" cy="13676"/>
            </a:xfrm>
            <a:custGeom>
              <a:rect b="b" l="l" r="r" t="t"/>
              <a:pathLst>
                <a:path extrusionOk="0" h="601" w="2590">
                  <a:moveTo>
                    <a:pt x="1988" y="0"/>
                  </a:moveTo>
                  <a:cubicBezTo>
                    <a:pt x="1718" y="0"/>
                    <a:pt x="1449" y="42"/>
                    <a:pt x="1191" y="96"/>
                  </a:cubicBezTo>
                  <a:cubicBezTo>
                    <a:pt x="723" y="152"/>
                    <a:pt x="373" y="271"/>
                    <a:pt x="23" y="564"/>
                  </a:cubicBezTo>
                  <a:cubicBezTo>
                    <a:pt x="1" y="564"/>
                    <a:pt x="14" y="600"/>
                    <a:pt x="35" y="600"/>
                  </a:cubicBezTo>
                  <a:cubicBezTo>
                    <a:pt x="40" y="600"/>
                    <a:pt x="46" y="598"/>
                    <a:pt x="51" y="592"/>
                  </a:cubicBezTo>
                  <a:cubicBezTo>
                    <a:pt x="436" y="327"/>
                    <a:pt x="841" y="271"/>
                    <a:pt x="1275" y="215"/>
                  </a:cubicBezTo>
                  <a:cubicBezTo>
                    <a:pt x="1687" y="180"/>
                    <a:pt x="2121" y="152"/>
                    <a:pt x="2534" y="152"/>
                  </a:cubicBezTo>
                  <a:cubicBezTo>
                    <a:pt x="2589" y="152"/>
                    <a:pt x="2589" y="68"/>
                    <a:pt x="2534" y="68"/>
                  </a:cubicBezTo>
                  <a:cubicBezTo>
                    <a:pt x="2355" y="20"/>
                    <a:pt x="2171" y="0"/>
                    <a:pt x="19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79"/>
            <p:cNvSpPr/>
            <p:nvPr/>
          </p:nvSpPr>
          <p:spPr>
            <a:xfrm>
              <a:off x="4340800" y="2043598"/>
              <a:ext cx="122695" cy="142264"/>
            </a:xfrm>
            <a:custGeom>
              <a:rect b="b" l="l" r="r" t="t"/>
              <a:pathLst>
                <a:path extrusionOk="0" h="6252" w="5392">
                  <a:moveTo>
                    <a:pt x="4391" y="226"/>
                  </a:moveTo>
                  <a:cubicBezTo>
                    <a:pt x="4531" y="226"/>
                    <a:pt x="4665" y="269"/>
                    <a:pt x="4777" y="384"/>
                  </a:cubicBezTo>
                  <a:cubicBezTo>
                    <a:pt x="4777" y="503"/>
                    <a:pt x="4721" y="614"/>
                    <a:pt x="4665" y="705"/>
                  </a:cubicBezTo>
                  <a:cubicBezTo>
                    <a:pt x="4518" y="936"/>
                    <a:pt x="4343" y="1139"/>
                    <a:pt x="4252" y="1405"/>
                  </a:cubicBezTo>
                  <a:cubicBezTo>
                    <a:pt x="4049" y="1901"/>
                    <a:pt x="4168" y="2391"/>
                    <a:pt x="4455" y="2859"/>
                  </a:cubicBezTo>
                  <a:cubicBezTo>
                    <a:pt x="4665" y="3125"/>
                    <a:pt x="4840" y="3383"/>
                    <a:pt x="4951" y="3677"/>
                  </a:cubicBezTo>
                  <a:cubicBezTo>
                    <a:pt x="5070" y="3908"/>
                    <a:pt x="5217" y="4174"/>
                    <a:pt x="5126" y="4404"/>
                  </a:cubicBezTo>
                  <a:cubicBezTo>
                    <a:pt x="5126" y="4460"/>
                    <a:pt x="5098" y="4523"/>
                    <a:pt x="5070" y="4579"/>
                  </a:cubicBezTo>
                  <a:cubicBezTo>
                    <a:pt x="5042" y="4229"/>
                    <a:pt x="4867" y="3880"/>
                    <a:pt x="4665" y="3586"/>
                  </a:cubicBezTo>
                  <a:cubicBezTo>
                    <a:pt x="4574" y="3439"/>
                    <a:pt x="4455" y="3300"/>
                    <a:pt x="4315" y="3181"/>
                  </a:cubicBezTo>
                  <a:cubicBezTo>
                    <a:pt x="4196" y="3062"/>
                    <a:pt x="4049" y="2950"/>
                    <a:pt x="3965" y="2803"/>
                  </a:cubicBezTo>
                  <a:cubicBezTo>
                    <a:pt x="3819" y="2481"/>
                    <a:pt x="3875" y="2160"/>
                    <a:pt x="3930" y="1810"/>
                  </a:cubicBezTo>
                  <a:cubicBezTo>
                    <a:pt x="3930" y="1663"/>
                    <a:pt x="3965" y="1433"/>
                    <a:pt x="3791" y="1314"/>
                  </a:cubicBezTo>
                  <a:cubicBezTo>
                    <a:pt x="3737" y="1281"/>
                    <a:pt x="3678" y="1267"/>
                    <a:pt x="3617" y="1267"/>
                  </a:cubicBezTo>
                  <a:cubicBezTo>
                    <a:pt x="3405" y="1267"/>
                    <a:pt x="3164" y="1430"/>
                    <a:pt x="3028" y="1516"/>
                  </a:cubicBezTo>
                  <a:cubicBezTo>
                    <a:pt x="2679" y="1726"/>
                    <a:pt x="2392" y="2013"/>
                    <a:pt x="2008" y="2132"/>
                  </a:cubicBezTo>
                  <a:cubicBezTo>
                    <a:pt x="1833" y="2188"/>
                    <a:pt x="1693" y="2188"/>
                    <a:pt x="1518" y="2188"/>
                  </a:cubicBezTo>
                  <a:cubicBezTo>
                    <a:pt x="1630" y="2160"/>
                    <a:pt x="1721" y="2132"/>
                    <a:pt x="1805" y="2076"/>
                  </a:cubicBezTo>
                  <a:cubicBezTo>
                    <a:pt x="2098" y="1957"/>
                    <a:pt x="2329" y="1782"/>
                    <a:pt x="2532" y="1551"/>
                  </a:cubicBezTo>
                  <a:cubicBezTo>
                    <a:pt x="2742" y="1342"/>
                    <a:pt x="2882" y="1083"/>
                    <a:pt x="3091" y="880"/>
                  </a:cubicBezTo>
                  <a:cubicBezTo>
                    <a:pt x="3322" y="677"/>
                    <a:pt x="3581" y="531"/>
                    <a:pt x="3847" y="384"/>
                  </a:cubicBezTo>
                  <a:cubicBezTo>
                    <a:pt x="4013" y="300"/>
                    <a:pt x="4207" y="226"/>
                    <a:pt x="4391" y="226"/>
                  </a:cubicBezTo>
                  <a:close/>
                  <a:moveTo>
                    <a:pt x="3597" y="1492"/>
                  </a:moveTo>
                  <a:cubicBezTo>
                    <a:pt x="3628" y="1492"/>
                    <a:pt x="3654" y="1499"/>
                    <a:pt x="3672" y="1516"/>
                  </a:cubicBezTo>
                  <a:cubicBezTo>
                    <a:pt x="3791" y="1607"/>
                    <a:pt x="3672" y="1929"/>
                    <a:pt x="3672" y="2041"/>
                  </a:cubicBezTo>
                  <a:cubicBezTo>
                    <a:pt x="3644" y="2307"/>
                    <a:pt x="3644" y="2600"/>
                    <a:pt x="3756" y="2831"/>
                  </a:cubicBezTo>
                  <a:cubicBezTo>
                    <a:pt x="3875" y="3090"/>
                    <a:pt x="4105" y="3237"/>
                    <a:pt x="4280" y="3439"/>
                  </a:cubicBezTo>
                  <a:cubicBezTo>
                    <a:pt x="4490" y="3677"/>
                    <a:pt x="4693" y="3999"/>
                    <a:pt x="4805" y="4313"/>
                  </a:cubicBezTo>
                  <a:cubicBezTo>
                    <a:pt x="4895" y="4607"/>
                    <a:pt x="4805" y="4901"/>
                    <a:pt x="4665" y="5187"/>
                  </a:cubicBezTo>
                  <a:cubicBezTo>
                    <a:pt x="4455" y="5397"/>
                    <a:pt x="4196" y="5572"/>
                    <a:pt x="3930" y="5656"/>
                  </a:cubicBezTo>
                  <a:cubicBezTo>
                    <a:pt x="3672" y="5712"/>
                    <a:pt x="3441" y="5775"/>
                    <a:pt x="3203" y="5803"/>
                  </a:cubicBezTo>
                  <a:cubicBezTo>
                    <a:pt x="3056" y="5831"/>
                    <a:pt x="2917" y="5887"/>
                    <a:pt x="2798" y="5922"/>
                  </a:cubicBezTo>
                  <a:cubicBezTo>
                    <a:pt x="2674" y="5961"/>
                    <a:pt x="2537" y="6001"/>
                    <a:pt x="2405" y="6001"/>
                  </a:cubicBezTo>
                  <a:cubicBezTo>
                    <a:pt x="2350" y="6001"/>
                    <a:pt x="2297" y="5994"/>
                    <a:pt x="2245" y="5978"/>
                  </a:cubicBezTo>
                  <a:cubicBezTo>
                    <a:pt x="2008" y="5887"/>
                    <a:pt x="1777" y="5656"/>
                    <a:pt x="1574" y="5509"/>
                  </a:cubicBezTo>
                  <a:cubicBezTo>
                    <a:pt x="1343" y="5278"/>
                    <a:pt x="1106" y="5048"/>
                    <a:pt x="903" y="4782"/>
                  </a:cubicBezTo>
                  <a:cubicBezTo>
                    <a:pt x="497" y="4285"/>
                    <a:pt x="148" y="3761"/>
                    <a:pt x="434" y="3125"/>
                  </a:cubicBezTo>
                  <a:cubicBezTo>
                    <a:pt x="609" y="2775"/>
                    <a:pt x="875" y="2565"/>
                    <a:pt x="1196" y="2363"/>
                  </a:cubicBezTo>
                  <a:cubicBezTo>
                    <a:pt x="1455" y="2335"/>
                    <a:pt x="1721" y="2335"/>
                    <a:pt x="1980" y="2307"/>
                  </a:cubicBezTo>
                  <a:cubicBezTo>
                    <a:pt x="2273" y="2251"/>
                    <a:pt x="2504" y="2104"/>
                    <a:pt x="2770" y="1957"/>
                  </a:cubicBezTo>
                  <a:cubicBezTo>
                    <a:pt x="2868" y="1877"/>
                    <a:pt x="3374" y="1492"/>
                    <a:pt x="3597" y="1492"/>
                  </a:cubicBezTo>
                  <a:close/>
                  <a:moveTo>
                    <a:pt x="4371" y="0"/>
                  </a:moveTo>
                  <a:cubicBezTo>
                    <a:pt x="4069" y="0"/>
                    <a:pt x="3753" y="170"/>
                    <a:pt x="3469" y="328"/>
                  </a:cubicBezTo>
                  <a:cubicBezTo>
                    <a:pt x="2882" y="642"/>
                    <a:pt x="2595" y="1230"/>
                    <a:pt x="2098" y="1635"/>
                  </a:cubicBezTo>
                  <a:cubicBezTo>
                    <a:pt x="1805" y="1901"/>
                    <a:pt x="1427" y="2041"/>
                    <a:pt x="1078" y="2216"/>
                  </a:cubicBezTo>
                  <a:cubicBezTo>
                    <a:pt x="819" y="2363"/>
                    <a:pt x="581" y="2537"/>
                    <a:pt x="406" y="2803"/>
                  </a:cubicBezTo>
                  <a:cubicBezTo>
                    <a:pt x="1" y="3327"/>
                    <a:pt x="29" y="3936"/>
                    <a:pt x="350" y="4460"/>
                  </a:cubicBezTo>
                  <a:cubicBezTo>
                    <a:pt x="728" y="5048"/>
                    <a:pt x="1224" y="5600"/>
                    <a:pt x="1777" y="5978"/>
                  </a:cubicBezTo>
                  <a:cubicBezTo>
                    <a:pt x="1970" y="6124"/>
                    <a:pt x="2149" y="6251"/>
                    <a:pt x="2387" y="6251"/>
                  </a:cubicBezTo>
                  <a:cubicBezTo>
                    <a:pt x="2433" y="6251"/>
                    <a:pt x="2481" y="6246"/>
                    <a:pt x="2532" y="6236"/>
                  </a:cubicBezTo>
                  <a:cubicBezTo>
                    <a:pt x="2854" y="6152"/>
                    <a:pt x="3175" y="6061"/>
                    <a:pt x="3525" y="6006"/>
                  </a:cubicBezTo>
                  <a:cubicBezTo>
                    <a:pt x="4168" y="5887"/>
                    <a:pt x="4665" y="5600"/>
                    <a:pt x="5070" y="5076"/>
                  </a:cubicBezTo>
                  <a:cubicBezTo>
                    <a:pt x="5217" y="4838"/>
                    <a:pt x="5392" y="4551"/>
                    <a:pt x="5392" y="4257"/>
                  </a:cubicBezTo>
                  <a:cubicBezTo>
                    <a:pt x="5392" y="3964"/>
                    <a:pt x="5245" y="3677"/>
                    <a:pt x="5126" y="3439"/>
                  </a:cubicBezTo>
                  <a:cubicBezTo>
                    <a:pt x="4951" y="3034"/>
                    <a:pt x="4630" y="2740"/>
                    <a:pt x="4455" y="2335"/>
                  </a:cubicBezTo>
                  <a:cubicBezTo>
                    <a:pt x="4315" y="1929"/>
                    <a:pt x="4399" y="1516"/>
                    <a:pt x="4602" y="1139"/>
                  </a:cubicBezTo>
                  <a:cubicBezTo>
                    <a:pt x="4749" y="936"/>
                    <a:pt x="5070" y="559"/>
                    <a:pt x="4951" y="265"/>
                  </a:cubicBezTo>
                  <a:cubicBezTo>
                    <a:pt x="4923" y="153"/>
                    <a:pt x="4805" y="90"/>
                    <a:pt x="4665" y="62"/>
                  </a:cubicBezTo>
                  <a:cubicBezTo>
                    <a:pt x="4569" y="19"/>
                    <a:pt x="4471" y="0"/>
                    <a:pt x="43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79"/>
            <p:cNvSpPr/>
            <p:nvPr/>
          </p:nvSpPr>
          <p:spPr>
            <a:xfrm>
              <a:off x="4231349" y="2094205"/>
              <a:ext cx="43121" cy="53611"/>
            </a:xfrm>
            <a:custGeom>
              <a:rect b="b" l="l" r="r" t="t"/>
              <a:pathLst>
                <a:path extrusionOk="0" h="2356" w="1895">
                  <a:moveTo>
                    <a:pt x="1766" y="0"/>
                  </a:moveTo>
                  <a:cubicBezTo>
                    <a:pt x="1757" y="0"/>
                    <a:pt x="1748" y="9"/>
                    <a:pt x="1748" y="27"/>
                  </a:cubicBezTo>
                  <a:cubicBezTo>
                    <a:pt x="1867" y="607"/>
                    <a:pt x="1461" y="929"/>
                    <a:pt x="1196" y="1362"/>
                  </a:cubicBezTo>
                  <a:cubicBezTo>
                    <a:pt x="1049" y="1628"/>
                    <a:pt x="1021" y="1859"/>
                    <a:pt x="762" y="2005"/>
                  </a:cubicBezTo>
                  <a:cubicBezTo>
                    <a:pt x="524" y="2124"/>
                    <a:pt x="266" y="2180"/>
                    <a:pt x="35" y="2264"/>
                  </a:cubicBezTo>
                  <a:cubicBezTo>
                    <a:pt x="0" y="2299"/>
                    <a:pt x="35" y="2355"/>
                    <a:pt x="63" y="2355"/>
                  </a:cubicBezTo>
                  <a:cubicBezTo>
                    <a:pt x="322" y="2264"/>
                    <a:pt x="643" y="2236"/>
                    <a:pt x="874" y="2089"/>
                  </a:cubicBezTo>
                  <a:cubicBezTo>
                    <a:pt x="1140" y="1915"/>
                    <a:pt x="1168" y="1656"/>
                    <a:pt x="1343" y="1425"/>
                  </a:cubicBezTo>
                  <a:cubicBezTo>
                    <a:pt x="1489" y="1159"/>
                    <a:pt x="1692" y="957"/>
                    <a:pt x="1783" y="691"/>
                  </a:cubicBezTo>
                  <a:cubicBezTo>
                    <a:pt x="1895" y="460"/>
                    <a:pt x="1867" y="257"/>
                    <a:pt x="1783" y="27"/>
                  </a:cubicBezTo>
                  <a:cubicBezTo>
                    <a:pt x="1783" y="9"/>
                    <a:pt x="1774" y="0"/>
                    <a:pt x="17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79"/>
            <p:cNvSpPr/>
            <p:nvPr/>
          </p:nvSpPr>
          <p:spPr>
            <a:xfrm>
              <a:off x="4187591" y="2149886"/>
              <a:ext cx="25941" cy="16725"/>
            </a:xfrm>
            <a:custGeom>
              <a:rect b="b" l="l" r="r" t="t"/>
              <a:pathLst>
                <a:path extrusionOk="0" h="735" w="1140">
                  <a:moveTo>
                    <a:pt x="32" y="1"/>
                  </a:moveTo>
                  <a:cubicBezTo>
                    <a:pt x="16" y="1"/>
                    <a:pt x="0" y="10"/>
                    <a:pt x="0" y="27"/>
                  </a:cubicBezTo>
                  <a:cubicBezTo>
                    <a:pt x="91" y="230"/>
                    <a:pt x="175" y="461"/>
                    <a:pt x="350" y="607"/>
                  </a:cubicBezTo>
                  <a:cubicBezTo>
                    <a:pt x="478" y="714"/>
                    <a:pt x="624" y="735"/>
                    <a:pt x="779" y="735"/>
                  </a:cubicBezTo>
                  <a:cubicBezTo>
                    <a:pt x="878" y="735"/>
                    <a:pt x="980" y="726"/>
                    <a:pt x="1084" y="726"/>
                  </a:cubicBezTo>
                  <a:cubicBezTo>
                    <a:pt x="1140" y="691"/>
                    <a:pt x="1140" y="607"/>
                    <a:pt x="1084" y="607"/>
                  </a:cubicBezTo>
                  <a:cubicBezTo>
                    <a:pt x="1018" y="607"/>
                    <a:pt x="953" y="609"/>
                    <a:pt x="889" y="609"/>
                  </a:cubicBezTo>
                  <a:cubicBezTo>
                    <a:pt x="721" y="609"/>
                    <a:pt x="560" y="595"/>
                    <a:pt x="413" y="488"/>
                  </a:cubicBezTo>
                  <a:cubicBezTo>
                    <a:pt x="238" y="377"/>
                    <a:pt x="147" y="202"/>
                    <a:pt x="63" y="27"/>
                  </a:cubicBezTo>
                  <a:cubicBezTo>
                    <a:pt x="63" y="10"/>
                    <a:pt x="47"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79"/>
            <p:cNvSpPr/>
            <p:nvPr/>
          </p:nvSpPr>
          <p:spPr>
            <a:xfrm>
              <a:off x="4190913" y="2167044"/>
              <a:ext cx="34565" cy="6713"/>
            </a:xfrm>
            <a:custGeom>
              <a:rect b="b" l="l" r="r" t="t"/>
              <a:pathLst>
                <a:path extrusionOk="0" h="295" w="1519">
                  <a:moveTo>
                    <a:pt x="1462" y="0"/>
                  </a:moveTo>
                  <a:cubicBezTo>
                    <a:pt x="1225" y="84"/>
                    <a:pt x="994" y="175"/>
                    <a:pt x="763" y="203"/>
                  </a:cubicBezTo>
                  <a:cubicBezTo>
                    <a:pt x="525" y="203"/>
                    <a:pt x="295" y="147"/>
                    <a:pt x="64" y="84"/>
                  </a:cubicBezTo>
                  <a:cubicBezTo>
                    <a:pt x="1" y="84"/>
                    <a:pt x="1" y="147"/>
                    <a:pt x="29" y="175"/>
                  </a:cubicBezTo>
                  <a:cubicBezTo>
                    <a:pt x="254" y="222"/>
                    <a:pt x="473" y="295"/>
                    <a:pt x="697" y="295"/>
                  </a:cubicBezTo>
                  <a:cubicBezTo>
                    <a:pt x="737" y="295"/>
                    <a:pt x="778" y="292"/>
                    <a:pt x="819" y="287"/>
                  </a:cubicBezTo>
                  <a:cubicBezTo>
                    <a:pt x="1050" y="287"/>
                    <a:pt x="1288" y="175"/>
                    <a:pt x="1490" y="56"/>
                  </a:cubicBezTo>
                  <a:cubicBezTo>
                    <a:pt x="1518" y="56"/>
                    <a:pt x="1490" y="0"/>
                    <a:pt x="14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79"/>
            <p:cNvSpPr/>
            <p:nvPr/>
          </p:nvSpPr>
          <p:spPr>
            <a:xfrm>
              <a:off x="4336204" y="2095161"/>
              <a:ext cx="15792" cy="65398"/>
            </a:xfrm>
            <a:custGeom>
              <a:rect b="b" l="l" r="r" t="t"/>
              <a:pathLst>
                <a:path extrusionOk="0" h="2874" w="694">
                  <a:moveTo>
                    <a:pt x="544" y="0"/>
                  </a:moveTo>
                  <a:cubicBezTo>
                    <a:pt x="540" y="0"/>
                    <a:pt x="534" y="3"/>
                    <a:pt x="524" y="13"/>
                  </a:cubicBezTo>
                  <a:cubicBezTo>
                    <a:pt x="378" y="215"/>
                    <a:pt x="231" y="390"/>
                    <a:pt x="147" y="649"/>
                  </a:cubicBezTo>
                  <a:cubicBezTo>
                    <a:pt x="28" y="915"/>
                    <a:pt x="0" y="1208"/>
                    <a:pt x="28" y="1495"/>
                  </a:cubicBezTo>
                  <a:cubicBezTo>
                    <a:pt x="28" y="1761"/>
                    <a:pt x="84" y="2019"/>
                    <a:pt x="175" y="2285"/>
                  </a:cubicBezTo>
                  <a:cubicBezTo>
                    <a:pt x="259" y="2516"/>
                    <a:pt x="406" y="2691"/>
                    <a:pt x="580" y="2866"/>
                  </a:cubicBezTo>
                  <a:cubicBezTo>
                    <a:pt x="586" y="2871"/>
                    <a:pt x="593" y="2873"/>
                    <a:pt x="602" y="2873"/>
                  </a:cubicBezTo>
                  <a:cubicBezTo>
                    <a:pt x="639" y="2873"/>
                    <a:pt x="694" y="2832"/>
                    <a:pt x="671" y="2810"/>
                  </a:cubicBezTo>
                  <a:cubicBezTo>
                    <a:pt x="552" y="2607"/>
                    <a:pt x="406" y="2460"/>
                    <a:pt x="322" y="2257"/>
                  </a:cubicBezTo>
                  <a:cubicBezTo>
                    <a:pt x="231" y="1991"/>
                    <a:pt x="175" y="1733"/>
                    <a:pt x="147" y="1495"/>
                  </a:cubicBezTo>
                  <a:cubicBezTo>
                    <a:pt x="112" y="943"/>
                    <a:pt x="259" y="474"/>
                    <a:pt x="552" y="13"/>
                  </a:cubicBezTo>
                  <a:cubicBezTo>
                    <a:pt x="552" y="13"/>
                    <a:pt x="552" y="0"/>
                    <a:pt x="5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79"/>
            <p:cNvSpPr/>
            <p:nvPr/>
          </p:nvSpPr>
          <p:spPr>
            <a:xfrm>
              <a:off x="4328239" y="2129999"/>
              <a:ext cx="21572" cy="45146"/>
            </a:xfrm>
            <a:custGeom>
              <a:rect b="b" l="l" r="r" t="t"/>
              <a:pathLst>
                <a:path extrusionOk="0" h="1984" w="948">
                  <a:moveTo>
                    <a:pt x="14" y="1"/>
                  </a:moveTo>
                  <a:cubicBezTo>
                    <a:pt x="7" y="1"/>
                    <a:pt x="0" y="9"/>
                    <a:pt x="0" y="27"/>
                  </a:cubicBezTo>
                  <a:cubicBezTo>
                    <a:pt x="28" y="432"/>
                    <a:pt x="28" y="838"/>
                    <a:pt x="175" y="1216"/>
                  </a:cubicBezTo>
                  <a:cubicBezTo>
                    <a:pt x="322" y="1537"/>
                    <a:pt x="525" y="1740"/>
                    <a:pt x="812" y="1978"/>
                  </a:cubicBezTo>
                  <a:cubicBezTo>
                    <a:pt x="820" y="1981"/>
                    <a:pt x="828" y="1983"/>
                    <a:pt x="836" y="1983"/>
                  </a:cubicBezTo>
                  <a:cubicBezTo>
                    <a:pt x="893" y="1983"/>
                    <a:pt x="948" y="1908"/>
                    <a:pt x="874" y="1859"/>
                  </a:cubicBezTo>
                  <a:cubicBezTo>
                    <a:pt x="609" y="1656"/>
                    <a:pt x="406" y="1425"/>
                    <a:pt x="259" y="1104"/>
                  </a:cubicBezTo>
                  <a:cubicBezTo>
                    <a:pt x="112" y="754"/>
                    <a:pt x="84" y="405"/>
                    <a:pt x="28" y="27"/>
                  </a:cubicBezTo>
                  <a:cubicBezTo>
                    <a:pt x="28" y="9"/>
                    <a:pt x="21" y="1"/>
                    <a:pt x="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79"/>
            <p:cNvSpPr/>
            <p:nvPr/>
          </p:nvSpPr>
          <p:spPr>
            <a:xfrm>
              <a:off x="4462039" y="2027009"/>
              <a:ext cx="66376" cy="129248"/>
            </a:xfrm>
            <a:custGeom>
              <a:rect b="b" l="l" r="r" t="t"/>
              <a:pathLst>
                <a:path extrusionOk="0" h="5680" w="2917">
                  <a:moveTo>
                    <a:pt x="1840" y="211"/>
                  </a:moveTo>
                  <a:cubicBezTo>
                    <a:pt x="2134" y="211"/>
                    <a:pt x="2336" y="469"/>
                    <a:pt x="2190" y="735"/>
                  </a:cubicBezTo>
                  <a:cubicBezTo>
                    <a:pt x="2099" y="882"/>
                    <a:pt x="1987" y="1022"/>
                    <a:pt x="1896" y="1169"/>
                  </a:cubicBezTo>
                  <a:cubicBezTo>
                    <a:pt x="1784" y="1518"/>
                    <a:pt x="1987" y="2015"/>
                    <a:pt x="2071" y="2336"/>
                  </a:cubicBezTo>
                  <a:cubicBezTo>
                    <a:pt x="2162" y="2567"/>
                    <a:pt x="2246" y="2805"/>
                    <a:pt x="2336" y="3036"/>
                  </a:cubicBezTo>
                  <a:cubicBezTo>
                    <a:pt x="2483" y="3294"/>
                    <a:pt x="2623" y="3532"/>
                    <a:pt x="2658" y="3819"/>
                  </a:cubicBezTo>
                  <a:cubicBezTo>
                    <a:pt x="2686" y="4112"/>
                    <a:pt x="2595" y="4434"/>
                    <a:pt x="2483" y="4728"/>
                  </a:cubicBezTo>
                  <a:cubicBezTo>
                    <a:pt x="2539" y="4490"/>
                    <a:pt x="2567" y="4231"/>
                    <a:pt x="2539" y="3994"/>
                  </a:cubicBezTo>
                  <a:cubicBezTo>
                    <a:pt x="2539" y="3882"/>
                    <a:pt x="2539" y="3735"/>
                    <a:pt x="2511" y="3588"/>
                  </a:cubicBezTo>
                  <a:cubicBezTo>
                    <a:pt x="2483" y="3504"/>
                    <a:pt x="2420" y="3385"/>
                    <a:pt x="2364" y="3294"/>
                  </a:cubicBezTo>
                  <a:cubicBezTo>
                    <a:pt x="2308" y="3092"/>
                    <a:pt x="2190" y="2833"/>
                    <a:pt x="1987" y="2714"/>
                  </a:cubicBezTo>
                  <a:cubicBezTo>
                    <a:pt x="1896" y="2658"/>
                    <a:pt x="1812" y="2658"/>
                    <a:pt x="1721" y="2595"/>
                  </a:cubicBezTo>
                  <a:cubicBezTo>
                    <a:pt x="1574" y="2511"/>
                    <a:pt x="1609" y="2364"/>
                    <a:pt x="1546" y="2217"/>
                  </a:cubicBezTo>
                  <a:cubicBezTo>
                    <a:pt x="1490" y="2043"/>
                    <a:pt x="1434" y="1840"/>
                    <a:pt x="1260" y="1721"/>
                  </a:cubicBezTo>
                  <a:cubicBezTo>
                    <a:pt x="1191" y="1677"/>
                    <a:pt x="1116" y="1659"/>
                    <a:pt x="1040" y="1659"/>
                  </a:cubicBezTo>
                  <a:cubicBezTo>
                    <a:pt x="924" y="1659"/>
                    <a:pt x="806" y="1701"/>
                    <a:pt x="700" y="1756"/>
                  </a:cubicBezTo>
                  <a:cubicBezTo>
                    <a:pt x="588" y="1784"/>
                    <a:pt x="497" y="1840"/>
                    <a:pt x="441" y="1896"/>
                  </a:cubicBezTo>
                  <a:cubicBezTo>
                    <a:pt x="386" y="1959"/>
                    <a:pt x="351" y="1987"/>
                    <a:pt x="323" y="2043"/>
                  </a:cubicBezTo>
                  <a:cubicBezTo>
                    <a:pt x="267" y="1868"/>
                    <a:pt x="295" y="1721"/>
                    <a:pt x="386" y="1546"/>
                  </a:cubicBezTo>
                  <a:cubicBezTo>
                    <a:pt x="497" y="1343"/>
                    <a:pt x="672" y="1169"/>
                    <a:pt x="819" y="994"/>
                  </a:cubicBezTo>
                  <a:cubicBezTo>
                    <a:pt x="1085" y="672"/>
                    <a:pt x="1371" y="239"/>
                    <a:pt x="1840" y="211"/>
                  </a:cubicBezTo>
                  <a:close/>
                  <a:moveTo>
                    <a:pt x="1028" y="1860"/>
                  </a:moveTo>
                  <a:cubicBezTo>
                    <a:pt x="1048" y="1860"/>
                    <a:pt x="1068" y="1863"/>
                    <a:pt x="1085" y="1868"/>
                  </a:cubicBezTo>
                  <a:cubicBezTo>
                    <a:pt x="1197" y="1896"/>
                    <a:pt x="1260" y="2071"/>
                    <a:pt x="1288" y="2190"/>
                  </a:cubicBezTo>
                  <a:cubicBezTo>
                    <a:pt x="1344" y="2336"/>
                    <a:pt x="1371" y="2539"/>
                    <a:pt x="1462" y="2686"/>
                  </a:cubicBezTo>
                  <a:cubicBezTo>
                    <a:pt x="1518" y="2805"/>
                    <a:pt x="1665" y="2805"/>
                    <a:pt x="1812" y="2861"/>
                  </a:cubicBezTo>
                  <a:cubicBezTo>
                    <a:pt x="2190" y="3008"/>
                    <a:pt x="2308" y="3616"/>
                    <a:pt x="2336" y="3966"/>
                  </a:cubicBezTo>
                  <a:cubicBezTo>
                    <a:pt x="2392" y="4378"/>
                    <a:pt x="2308" y="5014"/>
                    <a:pt x="1987" y="5308"/>
                  </a:cubicBezTo>
                  <a:cubicBezTo>
                    <a:pt x="1878" y="5417"/>
                    <a:pt x="1737" y="5476"/>
                    <a:pt x="1563" y="5476"/>
                  </a:cubicBezTo>
                  <a:cubicBezTo>
                    <a:pt x="1503" y="5476"/>
                    <a:pt x="1440" y="5469"/>
                    <a:pt x="1371" y="5455"/>
                  </a:cubicBezTo>
                  <a:cubicBezTo>
                    <a:pt x="1141" y="5392"/>
                    <a:pt x="966" y="5308"/>
                    <a:pt x="875" y="5042"/>
                  </a:cubicBezTo>
                  <a:cubicBezTo>
                    <a:pt x="819" y="4868"/>
                    <a:pt x="847" y="4665"/>
                    <a:pt x="875" y="4462"/>
                  </a:cubicBezTo>
                  <a:cubicBezTo>
                    <a:pt x="938" y="4056"/>
                    <a:pt x="1022" y="3616"/>
                    <a:pt x="1022" y="3238"/>
                  </a:cubicBezTo>
                  <a:cubicBezTo>
                    <a:pt x="1022" y="2805"/>
                    <a:pt x="763" y="2595"/>
                    <a:pt x="497" y="2280"/>
                  </a:cubicBezTo>
                  <a:cubicBezTo>
                    <a:pt x="441" y="2245"/>
                    <a:pt x="414" y="2190"/>
                    <a:pt x="386" y="2134"/>
                  </a:cubicBezTo>
                  <a:cubicBezTo>
                    <a:pt x="497" y="2071"/>
                    <a:pt x="616" y="1987"/>
                    <a:pt x="763" y="1931"/>
                  </a:cubicBezTo>
                  <a:cubicBezTo>
                    <a:pt x="831" y="1902"/>
                    <a:pt x="941" y="1860"/>
                    <a:pt x="1028" y="1860"/>
                  </a:cubicBezTo>
                  <a:close/>
                  <a:moveTo>
                    <a:pt x="1884" y="1"/>
                  </a:moveTo>
                  <a:cubicBezTo>
                    <a:pt x="1463" y="1"/>
                    <a:pt x="1121" y="349"/>
                    <a:pt x="875" y="672"/>
                  </a:cubicBezTo>
                  <a:cubicBezTo>
                    <a:pt x="588" y="994"/>
                    <a:pt x="120" y="1371"/>
                    <a:pt x="64" y="1840"/>
                  </a:cubicBezTo>
                  <a:cubicBezTo>
                    <a:pt x="1" y="2392"/>
                    <a:pt x="763" y="2658"/>
                    <a:pt x="791" y="3182"/>
                  </a:cubicBezTo>
                  <a:cubicBezTo>
                    <a:pt x="819" y="3735"/>
                    <a:pt x="616" y="4259"/>
                    <a:pt x="644" y="4812"/>
                  </a:cubicBezTo>
                  <a:cubicBezTo>
                    <a:pt x="644" y="4986"/>
                    <a:pt x="700" y="5217"/>
                    <a:pt x="819" y="5364"/>
                  </a:cubicBezTo>
                  <a:cubicBezTo>
                    <a:pt x="966" y="5539"/>
                    <a:pt x="1225" y="5630"/>
                    <a:pt x="1434" y="5658"/>
                  </a:cubicBezTo>
                  <a:cubicBezTo>
                    <a:pt x="1496" y="5673"/>
                    <a:pt x="1553" y="5680"/>
                    <a:pt x="1608" y="5680"/>
                  </a:cubicBezTo>
                  <a:cubicBezTo>
                    <a:pt x="1760" y="5680"/>
                    <a:pt x="1894" y="5626"/>
                    <a:pt x="2043" y="5539"/>
                  </a:cubicBezTo>
                  <a:cubicBezTo>
                    <a:pt x="2336" y="5364"/>
                    <a:pt x="2539" y="4986"/>
                    <a:pt x="2658" y="4693"/>
                  </a:cubicBezTo>
                  <a:cubicBezTo>
                    <a:pt x="2770" y="4462"/>
                    <a:pt x="2833" y="4203"/>
                    <a:pt x="2861" y="3966"/>
                  </a:cubicBezTo>
                  <a:cubicBezTo>
                    <a:pt x="2917" y="3413"/>
                    <a:pt x="2539" y="2945"/>
                    <a:pt x="2364" y="2455"/>
                  </a:cubicBezTo>
                  <a:cubicBezTo>
                    <a:pt x="2273" y="2190"/>
                    <a:pt x="2218" y="1896"/>
                    <a:pt x="2162" y="1637"/>
                  </a:cubicBezTo>
                  <a:cubicBezTo>
                    <a:pt x="2134" y="1462"/>
                    <a:pt x="2099" y="1315"/>
                    <a:pt x="2190" y="1169"/>
                  </a:cubicBezTo>
                  <a:cubicBezTo>
                    <a:pt x="2246" y="1057"/>
                    <a:pt x="2336" y="966"/>
                    <a:pt x="2392" y="847"/>
                  </a:cubicBezTo>
                  <a:cubicBezTo>
                    <a:pt x="2567" y="497"/>
                    <a:pt x="2392" y="64"/>
                    <a:pt x="1987" y="8"/>
                  </a:cubicBezTo>
                  <a:cubicBezTo>
                    <a:pt x="1952" y="3"/>
                    <a:pt x="1918" y="1"/>
                    <a:pt x="18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79"/>
            <p:cNvSpPr/>
            <p:nvPr/>
          </p:nvSpPr>
          <p:spPr>
            <a:xfrm>
              <a:off x="4528392" y="2035656"/>
              <a:ext cx="57001" cy="130750"/>
            </a:xfrm>
            <a:custGeom>
              <a:rect b="b" l="l" r="r" t="t"/>
              <a:pathLst>
                <a:path extrusionOk="0" h="5746" w="2505">
                  <a:moveTo>
                    <a:pt x="1665" y="180"/>
                  </a:moveTo>
                  <a:cubicBezTo>
                    <a:pt x="1840" y="180"/>
                    <a:pt x="2015" y="180"/>
                    <a:pt x="2098" y="355"/>
                  </a:cubicBezTo>
                  <a:cubicBezTo>
                    <a:pt x="2189" y="502"/>
                    <a:pt x="2098" y="705"/>
                    <a:pt x="2043" y="817"/>
                  </a:cubicBezTo>
                  <a:cubicBezTo>
                    <a:pt x="1952" y="963"/>
                    <a:pt x="1896" y="1110"/>
                    <a:pt x="1805" y="1257"/>
                  </a:cubicBezTo>
                  <a:cubicBezTo>
                    <a:pt x="1654" y="1160"/>
                    <a:pt x="1496" y="1122"/>
                    <a:pt x="1336" y="1122"/>
                  </a:cubicBezTo>
                  <a:cubicBezTo>
                    <a:pt x="1162" y="1122"/>
                    <a:pt x="987" y="1167"/>
                    <a:pt x="819" y="1229"/>
                  </a:cubicBezTo>
                  <a:cubicBezTo>
                    <a:pt x="644" y="1313"/>
                    <a:pt x="525" y="1404"/>
                    <a:pt x="406" y="1579"/>
                  </a:cubicBezTo>
                  <a:cubicBezTo>
                    <a:pt x="378" y="1635"/>
                    <a:pt x="322" y="1691"/>
                    <a:pt x="294" y="1782"/>
                  </a:cubicBezTo>
                  <a:cubicBezTo>
                    <a:pt x="266" y="1691"/>
                    <a:pt x="266" y="1579"/>
                    <a:pt x="266" y="1488"/>
                  </a:cubicBezTo>
                  <a:cubicBezTo>
                    <a:pt x="266" y="935"/>
                    <a:pt x="553" y="614"/>
                    <a:pt x="1022" y="383"/>
                  </a:cubicBezTo>
                  <a:cubicBezTo>
                    <a:pt x="1224" y="264"/>
                    <a:pt x="1427" y="208"/>
                    <a:pt x="1665" y="180"/>
                  </a:cubicBezTo>
                  <a:close/>
                  <a:moveTo>
                    <a:pt x="1371" y="1313"/>
                  </a:moveTo>
                  <a:cubicBezTo>
                    <a:pt x="1490" y="1313"/>
                    <a:pt x="1602" y="1376"/>
                    <a:pt x="1693" y="1404"/>
                  </a:cubicBezTo>
                  <a:cubicBezTo>
                    <a:pt x="1602" y="1579"/>
                    <a:pt x="1518" y="1754"/>
                    <a:pt x="1427" y="1956"/>
                  </a:cubicBezTo>
                  <a:cubicBezTo>
                    <a:pt x="1371" y="2103"/>
                    <a:pt x="1343" y="2278"/>
                    <a:pt x="1371" y="2425"/>
                  </a:cubicBezTo>
                  <a:cubicBezTo>
                    <a:pt x="1399" y="2656"/>
                    <a:pt x="1518" y="2802"/>
                    <a:pt x="1630" y="3005"/>
                  </a:cubicBezTo>
                  <a:cubicBezTo>
                    <a:pt x="1693" y="3124"/>
                    <a:pt x="1749" y="3236"/>
                    <a:pt x="1777" y="3383"/>
                  </a:cubicBezTo>
                  <a:cubicBezTo>
                    <a:pt x="1749" y="3411"/>
                    <a:pt x="1721" y="3439"/>
                    <a:pt x="1665" y="3474"/>
                  </a:cubicBezTo>
                  <a:cubicBezTo>
                    <a:pt x="1546" y="3558"/>
                    <a:pt x="1427" y="3614"/>
                    <a:pt x="1315" y="3676"/>
                  </a:cubicBezTo>
                  <a:cubicBezTo>
                    <a:pt x="1196" y="3732"/>
                    <a:pt x="1078" y="3823"/>
                    <a:pt x="966" y="3851"/>
                  </a:cubicBezTo>
                  <a:cubicBezTo>
                    <a:pt x="875" y="3907"/>
                    <a:pt x="791" y="3935"/>
                    <a:pt x="728" y="3963"/>
                  </a:cubicBezTo>
                  <a:cubicBezTo>
                    <a:pt x="728" y="3879"/>
                    <a:pt x="756" y="3823"/>
                    <a:pt x="791" y="3732"/>
                  </a:cubicBezTo>
                  <a:cubicBezTo>
                    <a:pt x="847" y="3558"/>
                    <a:pt x="931" y="3411"/>
                    <a:pt x="903" y="3208"/>
                  </a:cubicBezTo>
                  <a:cubicBezTo>
                    <a:pt x="875" y="3033"/>
                    <a:pt x="756" y="2858"/>
                    <a:pt x="700" y="2684"/>
                  </a:cubicBezTo>
                  <a:cubicBezTo>
                    <a:pt x="553" y="2453"/>
                    <a:pt x="441" y="2215"/>
                    <a:pt x="350" y="1956"/>
                  </a:cubicBezTo>
                  <a:cubicBezTo>
                    <a:pt x="553" y="1782"/>
                    <a:pt x="644" y="1516"/>
                    <a:pt x="931" y="1404"/>
                  </a:cubicBezTo>
                  <a:cubicBezTo>
                    <a:pt x="1078" y="1341"/>
                    <a:pt x="1224" y="1313"/>
                    <a:pt x="1371" y="1313"/>
                  </a:cubicBezTo>
                  <a:close/>
                  <a:moveTo>
                    <a:pt x="1868" y="3558"/>
                  </a:moveTo>
                  <a:cubicBezTo>
                    <a:pt x="1952" y="3788"/>
                    <a:pt x="2015" y="3998"/>
                    <a:pt x="2071" y="4229"/>
                  </a:cubicBezTo>
                  <a:cubicBezTo>
                    <a:pt x="2071" y="4285"/>
                    <a:pt x="2071" y="4348"/>
                    <a:pt x="2098" y="4376"/>
                  </a:cubicBezTo>
                  <a:cubicBezTo>
                    <a:pt x="1840" y="4460"/>
                    <a:pt x="1602" y="4634"/>
                    <a:pt x="1371" y="4809"/>
                  </a:cubicBezTo>
                  <a:cubicBezTo>
                    <a:pt x="1224" y="4956"/>
                    <a:pt x="966" y="5222"/>
                    <a:pt x="875" y="5453"/>
                  </a:cubicBezTo>
                  <a:cubicBezTo>
                    <a:pt x="791" y="5397"/>
                    <a:pt x="728" y="5334"/>
                    <a:pt x="672" y="5278"/>
                  </a:cubicBezTo>
                  <a:cubicBezTo>
                    <a:pt x="406" y="4956"/>
                    <a:pt x="553" y="4432"/>
                    <a:pt x="672" y="4110"/>
                  </a:cubicBezTo>
                  <a:cubicBezTo>
                    <a:pt x="875" y="4110"/>
                    <a:pt x="1106" y="3998"/>
                    <a:pt x="1280" y="3907"/>
                  </a:cubicBezTo>
                  <a:cubicBezTo>
                    <a:pt x="1490" y="3788"/>
                    <a:pt x="1693" y="3704"/>
                    <a:pt x="1868" y="3558"/>
                  </a:cubicBezTo>
                  <a:close/>
                  <a:moveTo>
                    <a:pt x="2098" y="4606"/>
                  </a:moveTo>
                  <a:cubicBezTo>
                    <a:pt x="2098" y="4753"/>
                    <a:pt x="2098" y="4928"/>
                    <a:pt x="2015" y="5047"/>
                  </a:cubicBezTo>
                  <a:cubicBezTo>
                    <a:pt x="1896" y="5334"/>
                    <a:pt x="1630" y="5481"/>
                    <a:pt x="1343" y="5508"/>
                  </a:cubicBezTo>
                  <a:cubicBezTo>
                    <a:pt x="1309" y="5517"/>
                    <a:pt x="1277" y="5520"/>
                    <a:pt x="1246" y="5520"/>
                  </a:cubicBezTo>
                  <a:cubicBezTo>
                    <a:pt x="1172" y="5520"/>
                    <a:pt x="1106" y="5500"/>
                    <a:pt x="1022" y="5481"/>
                  </a:cubicBezTo>
                  <a:cubicBezTo>
                    <a:pt x="1224" y="5250"/>
                    <a:pt x="1427" y="5012"/>
                    <a:pt x="1693" y="4837"/>
                  </a:cubicBezTo>
                  <a:cubicBezTo>
                    <a:pt x="1840" y="4753"/>
                    <a:pt x="1952" y="4697"/>
                    <a:pt x="2098" y="4606"/>
                  </a:cubicBezTo>
                  <a:close/>
                  <a:moveTo>
                    <a:pt x="1687" y="1"/>
                  </a:moveTo>
                  <a:cubicBezTo>
                    <a:pt x="1305" y="1"/>
                    <a:pt x="902" y="182"/>
                    <a:pt x="616" y="383"/>
                  </a:cubicBezTo>
                  <a:cubicBezTo>
                    <a:pt x="204" y="677"/>
                    <a:pt x="1" y="1054"/>
                    <a:pt x="29" y="1551"/>
                  </a:cubicBezTo>
                  <a:cubicBezTo>
                    <a:pt x="29" y="1837"/>
                    <a:pt x="148" y="2131"/>
                    <a:pt x="266" y="2390"/>
                  </a:cubicBezTo>
                  <a:cubicBezTo>
                    <a:pt x="406" y="2628"/>
                    <a:pt x="581" y="2914"/>
                    <a:pt x="672" y="3180"/>
                  </a:cubicBezTo>
                  <a:cubicBezTo>
                    <a:pt x="756" y="3474"/>
                    <a:pt x="525" y="3788"/>
                    <a:pt x="469" y="4082"/>
                  </a:cubicBezTo>
                  <a:cubicBezTo>
                    <a:pt x="350" y="4551"/>
                    <a:pt x="148" y="5103"/>
                    <a:pt x="581" y="5481"/>
                  </a:cubicBezTo>
                  <a:cubicBezTo>
                    <a:pt x="758" y="5658"/>
                    <a:pt x="1017" y="5746"/>
                    <a:pt x="1271" y="5746"/>
                  </a:cubicBezTo>
                  <a:cubicBezTo>
                    <a:pt x="1478" y="5746"/>
                    <a:pt x="1683" y="5688"/>
                    <a:pt x="1840" y="5571"/>
                  </a:cubicBezTo>
                  <a:cubicBezTo>
                    <a:pt x="2273" y="5250"/>
                    <a:pt x="2329" y="4809"/>
                    <a:pt x="2273" y="4313"/>
                  </a:cubicBezTo>
                  <a:cubicBezTo>
                    <a:pt x="2217" y="3823"/>
                    <a:pt x="2015" y="3264"/>
                    <a:pt x="1777" y="2830"/>
                  </a:cubicBezTo>
                  <a:cubicBezTo>
                    <a:pt x="1630" y="2537"/>
                    <a:pt x="1546" y="2334"/>
                    <a:pt x="1665" y="2012"/>
                  </a:cubicBezTo>
                  <a:cubicBezTo>
                    <a:pt x="1749" y="1691"/>
                    <a:pt x="1952" y="1432"/>
                    <a:pt x="2098" y="1138"/>
                  </a:cubicBezTo>
                  <a:cubicBezTo>
                    <a:pt x="2273" y="817"/>
                    <a:pt x="2504" y="236"/>
                    <a:pt x="2043" y="61"/>
                  </a:cubicBezTo>
                  <a:cubicBezTo>
                    <a:pt x="1929" y="19"/>
                    <a:pt x="1809" y="1"/>
                    <a:pt x="16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79"/>
            <p:cNvSpPr/>
            <p:nvPr/>
          </p:nvSpPr>
          <p:spPr>
            <a:xfrm>
              <a:off x="4501337" y="2018977"/>
              <a:ext cx="21845" cy="25508"/>
            </a:xfrm>
            <a:custGeom>
              <a:rect b="b" l="l" r="r" t="t"/>
              <a:pathLst>
                <a:path extrusionOk="0" h="1121" w="960">
                  <a:moveTo>
                    <a:pt x="36" y="1"/>
                  </a:moveTo>
                  <a:cubicBezTo>
                    <a:pt x="13" y="1"/>
                    <a:pt x="0" y="39"/>
                    <a:pt x="22" y="39"/>
                  </a:cubicBezTo>
                  <a:cubicBezTo>
                    <a:pt x="260" y="95"/>
                    <a:pt x="609" y="186"/>
                    <a:pt x="721" y="417"/>
                  </a:cubicBezTo>
                  <a:cubicBezTo>
                    <a:pt x="812" y="620"/>
                    <a:pt x="784" y="850"/>
                    <a:pt x="784" y="1088"/>
                  </a:cubicBezTo>
                  <a:cubicBezTo>
                    <a:pt x="784" y="1104"/>
                    <a:pt x="812" y="1120"/>
                    <a:pt x="836" y="1120"/>
                  </a:cubicBezTo>
                  <a:cubicBezTo>
                    <a:pt x="853" y="1120"/>
                    <a:pt x="868" y="1112"/>
                    <a:pt x="868" y="1088"/>
                  </a:cubicBezTo>
                  <a:cubicBezTo>
                    <a:pt x="931" y="850"/>
                    <a:pt x="959" y="536"/>
                    <a:pt x="812" y="326"/>
                  </a:cubicBezTo>
                  <a:cubicBezTo>
                    <a:pt x="637" y="67"/>
                    <a:pt x="316" y="67"/>
                    <a:pt x="57" y="11"/>
                  </a:cubicBezTo>
                  <a:cubicBezTo>
                    <a:pt x="49" y="4"/>
                    <a:pt x="42" y="1"/>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79"/>
            <p:cNvSpPr/>
            <p:nvPr/>
          </p:nvSpPr>
          <p:spPr>
            <a:xfrm>
              <a:off x="4525047" y="2024643"/>
              <a:ext cx="5438" cy="23187"/>
            </a:xfrm>
            <a:custGeom>
              <a:rect b="b" l="l" r="r" t="t"/>
              <a:pathLst>
                <a:path extrusionOk="0" h="1019" w="239">
                  <a:moveTo>
                    <a:pt x="32" y="0"/>
                  </a:moveTo>
                  <a:cubicBezTo>
                    <a:pt x="17" y="0"/>
                    <a:pt x="1" y="7"/>
                    <a:pt x="1" y="21"/>
                  </a:cubicBezTo>
                  <a:cubicBezTo>
                    <a:pt x="64" y="196"/>
                    <a:pt x="120" y="343"/>
                    <a:pt x="120" y="517"/>
                  </a:cubicBezTo>
                  <a:cubicBezTo>
                    <a:pt x="148" y="664"/>
                    <a:pt x="120" y="811"/>
                    <a:pt x="120" y="986"/>
                  </a:cubicBezTo>
                  <a:cubicBezTo>
                    <a:pt x="120" y="1002"/>
                    <a:pt x="138" y="1018"/>
                    <a:pt x="154" y="1018"/>
                  </a:cubicBezTo>
                  <a:cubicBezTo>
                    <a:pt x="166" y="1018"/>
                    <a:pt x="176" y="1010"/>
                    <a:pt x="176" y="986"/>
                  </a:cubicBezTo>
                  <a:cubicBezTo>
                    <a:pt x="204" y="839"/>
                    <a:pt x="239" y="664"/>
                    <a:pt x="239" y="517"/>
                  </a:cubicBezTo>
                  <a:cubicBezTo>
                    <a:pt x="204" y="343"/>
                    <a:pt x="120" y="168"/>
                    <a:pt x="64" y="21"/>
                  </a:cubicBezTo>
                  <a:cubicBezTo>
                    <a:pt x="64" y="7"/>
                    <a:pt x="48" y="0"/>
                    <a:pt x="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79"/>
            <p:cNvSpPr/>
            <p:nvPr/>
          </p:nvSpPr>
          <p:spPr>
            <a:xfrm>
              <a:off x="4451549" y="2056932"/>
              <a:ext cx="19273" cy="53178"/>
            </a:xfrm>
            <a:custGeom>
              <a:rect b="b" l="l" r="r" t="t"/>
              <a:pathLst>
                <a:path extrusionOk="0" h="2337" w="847">
                  <a:moveTo>
                    <a:pt x="462" y="0"/>
                  </a:moveTo>
                  <a:cubicBezTo>
                    <a:pt x="287" y="294"/>
                    <a:pt x="0" y="700"/>
                    <a:pt x="175" y="1049"/>
                  </a:cubicBezTo>
                  <a:cubicBezTo>
                    <a:pt x="259" y="1224"/>
                    <a:pt x="462" y="1371"/>
                    <a:pt x="553" y="1546"/>
                  </a:cubicBezTo>
                  <a:cubicBezTo>
                    <a:pt x="672" y="1777"/>
                    <a:pt x="700" y="2042"/>
                    <a:pt x="756" y="2301"/>
                  </a:cubicBezTo>
                  <a:cubicBezTo>
                    <a:pt x="756" y="2327"/>
                    <a:pt x="771" y="2336"/>
                    <a:pt x="789" y="2336"/>
                  </a:cubicBezTo>
                  <a:cubicBezTo>
                    <a:pt x="815" y="2336"/>
                    <a:pt x="847" y="2317"/>
                    <a:pt x="847" y="2301"/>
                  </a:cubicBezTo>
                  <a:cubicBezTo>
                    <a:pt x="847" y="1951"/>
                    <a:pt x="784" y="1602"/>
                    <a:pt x="581" y="1315"/>
                  </a:cubicBezTo>
                  <a:cubicBezTo>
                    <a:pt x="525" y="1252"/>
                    <a:pt x="434" y="1168"/>
                    <a:pt x="378" y="1105"/>
                  </a:cubicBezTo>
                  <a:cubicBezTo>
                    <a:pt x="231" y="965"/>
                    <a:pt x="231" y="791"/>
                    <a:pt x="259" y="616"/>
                  </a:cubicBezTo>
                  <a:cubicBezTo>
                    <a:pt x="322" y="378"/>
                    <a:pt x="406" y="203"/>
                    <a:pt x="525" y="28"/>
                  </a:cubicBezTo>
                  <a:cubicBezTo>
                    <a:pt x="525" y="0"/>
                    <a:pt x="497" y="0"/>
                    <a:pt x="4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79"/>
            <p:cNvSpPr/>
            <p:nvPr/>
          </p:nvSpPr>
          <p:spPr>
            <a:xfrm>
              <a:off x="4468729" y="2116550"/>
              <a:ext cx="6076" cy="29308"/>
            </a:xfrm>
            <a:custGeom>
              <a:rect b="b" l="l" r="r" t="t"/>
              <a:pathLst>
                <a:path extrusionOk="0" h="1288" w="267">
                  <a:moveTo>
                    <a:pt x="167" y="0"/>
                  </a:moveTo>
                  <a:cubicBezTo>
                    <a:pt x="149" y="0"/>
                    <a:pt x="130" y="9"/>
                    <a:pt x="120" y="31"/>
                  </a:cubicBezTo>
                  <a:cubicBezTo>
                    <a:pt x="29" y="443"/>
                    <a:pt x="1" y="849"/>
                    <a:pt x="147" y="1254"/>
                  </a:cubicBezTo>
                  <a:cubicBezTo>
                    <a:pt x="158" y="1278"/>
                    <a:pt x="178" y="1288"/>
                    <a:pt x="198" y="1288"/>
                  </a:cubicBezTo>
                  <a:cubicBezTo>
                    <a:pt x="231" y="1288"/>
                    <a:pt x="266" y="1261"/>
                    <a:pt x="266" y="1226"/>
                  </a:cubicBezTo>
                  <a:cubicBezTo>
                    <a:pt x="175" y="821"/>
                    <a:pt x="120" y="471"/>
                    <a:pt x="203" y="59"/>
                  </a:cubicBezTo>
                  <a:cubicBezTo>
                    <a:pt x="221" y="24"/>
                    <a:pt x="195" y="0"/>
                    <a:pt x="1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79"/>
            <p:cNvSpPr/>
            <p:nvPr/>
          </p:nvSpPr>
          <p:spPr>
            <a:xfrm>
              <a:off x="4571513" y="2056659"/>
              <a:ext cx="16384" cy="42415"/>
            </a:xfrm>
            <a:custGeom>
              <a:rect b="b" l="l" r="r" t="t"/>
              <a:pathLst>
                <a:path extrusionOk="0" h="1864" w="720">
                  <a:moveTo>
                    <a:pt x="695" y="1"/>
                  </a:moveTo>
                  <a:cubicBezTo>
                    <a:pt x="688" y="1"/>
                    <a:pt x="680" y="4"/>
                    <a:pt x="672" y="12"/>
                  </a:cubicBezTo>
                  <a:cubicBezTo>
                    <a:pt x="406" y="215"/>
                    <a:pt x="231" y="481"/>
                    <a:pt x="120" y="803"/>
                  </a:cubicBezTo>
                  <a:cubicBezTo>
                    <a:pt x="1" y="1152"/>
                    <a:pt x="29" y="1467"/>
                    <a:pt x="85" y="1817"/>
                  </a:cubicBezTo>
                  <a:cubicBezTo>
                    <a:pt x="85" y="1848"/>
                    <a:pt x="107" y="1864"/>
                    <a:pt x="130" y="1864"/>
                  </a:cubicBezTo>
                  <a:cubicBezTo>
                    <a:pt x="153" y="1864"/>
                    <a:pt x="176" y="1848"/>
                    <a:pt x="176" y="1817"/>
                  </a:cubicBezTo>
                  <a:cubicBezTo>
                    <a:pt x="176" y="1502"/>
                    <a:pt x="120" y="1180"/>
                    <a:pt x="203" y="859"/>
                  </a:cubicBezTo>
                  <a:cubicBezTo>
                    <a:pt x="294" y="537"/>
                    <a:pt x="497" y="278"/>
                    <a:pt x="700" y="40"/>
                  </a:cubicBezTo>
                  <a:cubicBezTo>
                    <a:pt x="720" y="21"/>
                    <a:pt x="712" y="1"/>
                    <a:pt x="6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79"/>
            <p:cNvSpPr/>
            <p:nvPr/>
          </p:nvSpPr>
          <p:spPr>
            <a:xfrm>
              <a:off x="4580752" y="2073634"/>
              <a:ext cx="4005" cy="24052"/>
            </a:xfrm>
            <a:custGeom>
              <a:rect b="b" l="l" r="r" t="t"/>
              <a:pathLst>
                <a:path extrusionOk="0" h="1057" w="176">
                  <a:moveTo>
                    <a:pt x="144" y="1"/>
                  </a:moveTo>
                  <a:cubicBezTo>
                    <a:pt x="126" y="1"/>
                    <a:pt x="105" y="8"/>
                    <a:pt x="91" y="22"/>
                  </a:cubicBezTo>
                  <a:cubicBezTo>
                    <a:pt x="63" y="343"/>
                    <a:pt x="0" y="693"/>
                    <a:pt x="91" y="1015"/>
                  </a:cubicBezTo>
                  <a:cubicBezTo>
                    <a:pt x="91" y="1043"/>
                    <a:pt x="112" y="1057"/>
                    <a:pt x="130" y="1057"/>
                  </a:cubicBezTo>
                  <a:cubicBezTo>
                    <a:pt x="147" y="1057"/>
                    <a:pt x="161" y="1043"/>
                    <a:pt x="147" y="1015"/>
                  </a:cubicBezTo>
                  <a:cubicBezTo>
                    <a:pt x="119" y="693"/>
                    <a:pt x="147" y="371"/>
                    <a:pt x="175" y="22"/>
                  </a:cubicBezTo>
                  <a:cubicBezTo>
                    <a:pt x="175" y="8"/>
                    <a:pt x="161" y="1"/>
                    <a:pt x="1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79"/>
            <p:cNvSpPr/>
            <p:nvPr/>
          </p:nvSpPr>
          <p:spPr>
            <a:xfrm>
              <a:off x="4583642" y="2136165"/>
              <a:ext cx="12401" cy="40640"/>
            </a:xfrm>
            <a:custGeom>
              <a:rect b="b" l="l" r="r" t="t"/>
              <a:pathLst>
                <a:path extrusionOk="0" h="1786" w="545">
                  <a:moveTo>
                    <a:pt x="209" y="1"/>
                  </a:moveTo>
                  <a:cubicBezTo>
                    <a:pt x="188" y="1"/>
                    <a:pt x="167" y="15"/>
                    <a:pt x="167" y="43"/>
                  </a:cubicBezTo>
                  <a:cubicBezTo>
                    <a:pt x="167" y="630"/>
                    <a:pt x="370" y="1182"/>
                    <a:pt x="20" y="1707"/>
                  </a:cubicBezTo>
                  <a:cubicBezTo>
                    <a:pt x="0" y="1746"/>
                    <a:pt x="36" y="1786"/>
                    <a:pt x="82" y="1786"/>
                  </a:cubicBezTo>
                  <a:cubicBezTo>
                    <a:pt x="100" y="1786"/>
                    <a:pt x="121" y="1779"/>
                    <a:pt x="139" y="1763"/>
                  </a:cubicBezTo>
                  <a:cubicBezTo>
                    <a:pt x="545" y="1210"/>
                    <a:pt x="251" y="658"/>
                    <a:pt x="251" y="43"/>
                  </a:cubicBezTo>
                  <a:cubicBezTo>
                    <a:pt x="251" y="15"/>
                    <a:pt x="230" y="1"/>
                    <a:pt x="20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79"/>
            <p:cNvSpPr/>
            <p:nvPr/>
          </p:nvSpPr>
          <p:spPr>
            <a:xfrm>
              <a:off x="4475555" y="2002457"/>
              <a:ext cx="71246" cy="12242"/>
            </a:xfrm>
            <a:custGeom>
              <a:rect b="b" l="l" r="r" t="t"/>
              <a:pathLst>
                <a:path extrusionOk="0" h="538" w="3131">
                  <a:moveTo>
                    <a:pt x="1580" y="0"/>
                  </a:moveTo>
                  <a:cubicBezTo>
                    <a:pt x="1546" y="0"/>
                    <a:pt x="1511" y="1"/>
                    <a:pt x="1477" y="3"/>
                  </a:cubicBezTo>
                  <a:cubicBezTo>
                    <a:pt x="952" y="38"/>
                    <a:pt x="491" y="269"/>
                    <a:pt x="22" y="472"/>
                  </a:cubicBezTo>
                  <a:cubicBezTo>
                    <a:pt x="0" y="494"/>
                    <a:pt x="13" y="538"/>
                    <a:pt x="33" y="538"/>
                  </a:cubicBezTo>
                  <a:cubicBezTo>
                    <a:pt x="39" y="538"/>
                    <a:pt x="44" y="535"/>
                    <a:pt x="50" y="528"/>
                  </a:cubicBezTo>
                  <a:cubicBezTo>
                    <a:pt x="253" y="444"/>
                    <a:pt x="491" y="416"/>
                    <a:pt x="722" y="325"/>
                  </a:cubicBezTo>
                  <a:cubicBezTo>
                    <a:pt x="952" y="241"/>
                    <a:pt x="1246" y="178"/>
                    <a:pt x="1505" y="150"/>
                  </a:cubicBezTo>
                  <a:cubicBezTo>
                    <a:pt x="2064" y="150"/>
                    <a:pt x="2498" y="388"/>
                    <a:pt x="3022" y="472"/>
                  </a:cubicBezTo>
                  <a:cubicBezTo>
                    <a:pt x="3032" y="475"/>
                    <a:pt x="3041" y="476"/>
                    <a:pt x="3049" y="476"/>
                  </a:cubicBezTo>
                  <a:cubicBezTo>
                    <a:pt x="3118" y="476"/>
                    <a:pt x="3131" y="384"/>
                    <a:pt x="3050" y="353"/>
                  </a:cubicBezTo>
                  <a:cubicBezTo>
                    <a:pt x="2585" y="189"/>
                    <a:pt x="2095" y="0"/>
                    <a:pt x="15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79"/>
            <p:cNvSpPr/>
            <p:nvPr/>
          </p:nvSpPr>
          <p:spPr>
            <a:xfrm>
              <a:off x="4513329" y="1996495"/>
              <a:ext cx="32813" cy="10968"/>
            </a:xfrm>
            <a:custGeom>
              <a:rect b="b" l="l" r="r" t="t"/>
              <a:pathLst>
                <a:path extrusionOk="0" h="482" w="1442">
                  <a:moveTo>
                    <a:pt x="40" y="1"/>
                  </a:moveTo>
                  <a:cubicBezTo>
                    <a:pt x="13" y="1"/>
                    <a:pt x="1" y="62"/>
                    <a:pt x="54" y="62"/>
                  </a:cubicBezTo>
                  <a:cubicBezTo>
                    <a:pt x="488" y="181"/>
                    <a:pt x="928" y="265"/>
                    <a:pt x="1334" y="475"/>
                  </a:cubicBezTo>
                  <a:cubicBezTo>
                    <a:pt x="1344" y="480"/>
                    <a:pt x="1354" y="482"/>
                    <a:pt x="1363" y="482"/>
                  </a:cubicBezTo>
                  <a:cubicBezTo>
                    <a:pt x="1408" y="482"/>
                    <a:pt x="1442" y="435"/>
                    <a:pt x="1390" y="412"/>
                  </a:cubicBezTo>
                  <a:cubicBezTo>
                    <a:pt x="984" y="153"/>
                    <a:pt x="516" y="90"/>
                    <a:pt x="54" y="6"/>
                  </a:cubicBezTo>
                  <a:cubicBezTo>
                    <a:pt x="49" y="2"/>
                    <a:pt x="45" y="1"/>
                    <a:pt x="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79"/>
            <p:cNvSpPr/>
            <p:nvPr/>
          </p:nvSpPr>
          <p:spPr>
            <a:xfrm>
              <a:off x="4163084" y="1965594"/>
              <a:ext cx="460812" cy="431753"/>
            </a:xfrm>
            <a:custGeom>
              <a:rect b="b" l="l" r="r" t="t"/>
              <a:pathLst>
                <a:path extrusionOk="0" h="18974" w="20251">
                  <a:moveTo>
                    <a:pt x="616" y="9259"/>
                  </a:moveTo>
                  <a:cubicBezTo>
                    <a:pt x="728" y="9378"/>
                    <a:pt x="874" y="9434"/>
                    <a:pt x="1021" y="9489"/>
                  </a:cubicBezTo>
                  <a:lnTo>
                    <a:pt x="1049" y="9489"/>
                  </a:lnTo>
                  <a:cubicBezTo>
                    <a:pt x="993" y="9608"/>
                    <a:pt x="937" y="9699"/>
                    <a:pt x="874" y="9811"/>
                  </a:cubicBezTo>
                  <a:cubicBezTo>
                    <a:pt x="728" y="9930"/>
                    <a:pt x="644" y="10077"/>
                    <a:pt x="525" y="10224"/>
                  </a:cubicBezTo>
                  <a:cubicBezTo>
                    <a:pt x="469" y="10252"/>
                    <a:pt x="266" y="10426"/>
                    <a:pt x="203" y="10510"/>
                  </a:cubicBezTo>
                  <a:cubicBezTo>
                    <a:pt x="238" y="10426"/>
                    <a:pt x="266" y="10252"/>
                    <a:pt x="266" y="10252"/>
                  </a:cubicBezTo>
                  <a:cubicBezTo>
                    <a:pt x="294" y="10105"/>
                    <a:pt x="322" y="9958"/>
                    <a:pt x="378" y="9839"/>
                  </a:cubicBezTo>
                  <a:cubicBezTo>
                    <a:pt x="441" y="9636"/>
                    <a:pt x="553" y="9462"/>
                    <a:pt x="616" y="9259"/>
                  </a:cubicBezTo>
                  <a:close/>
                  <a:moveTo>
                    <a:pt x="16202" y="9902"/>
                  </a:moveTo>
                  <a:cubicBezTo>
                    <a:pt x="16258" y="9930"/>
                    <a:pt x="16348" y="9986"/>
                    <a:pt x="16404" y="10014"/>
                  </a:cubicBezTo>
                  <a:cubicBezTo>
                    <a:pt x="16523" y="10105"/>
                    <a:pt x="16635" y="10252"/>
                    <a:pt x="16754" y="10336"/>
                  </a:cubicBezTo>
                  <a:cubicBezTo>
                    <a:pt x="16929" y="10510"/>
                    <a:pt x="17104" y="10657"/>
                    <a:pt x="17306" y="10713"/>
                  </a:cubicBezTo>
                  <a:cubicBezTo>
                    <a:pt x="17187" y="10742"/>
                    <a:pt x="17073" y="10784"/>
                    <a:pt x="16970" y="10784"/>
                  </a:cubicBezTo>
                  <a:cubicBezTo>
                    <a:pt x="16947" y="10784"/>
                    <a:pt x="16923" y="10781"/>
                    <a:pt x="16901" y="10776"/>
                  </a:cubicBezTo>
                  <a:cubicBezTo>
                    <a:pt x="16726" y="10748"/>
                    <a:pt x="16551" y="10629"/>
                    <a:pt x="16404" y="10573"/>
                  </a:cubicBezTo>
                  <a:cubicBezTo>
                    <a:pt x="16233" y="10525"/>
                    <a:pt x="16054" y="10494"/>
                    <a:pt x="15880" y="10494"/>
                  </a:cubicBezTo>
                  <a:cubicBezTo>
                    <a:pt x="15728" y="10494"/>
                    <a:pt x="15580" y="10518"/>
                    <a:pt x="15446" y="10573"/>
                  </a:cubicBezTo>
                  <a:cubicBezTo>
                    <a:pt x="15125" y="10685"/>
                    <a:pt x="14831" y="10860"/>
                    <a:pt x="14537" y="11035"/>
                  </a:cubicBezTo>
                  <a:cubicBezTo>
                    <a:pt x="14482" y="11063"/>
                    <a:pt x="14426" y="11126"/>
                    <a:pt x="14363" y="11154"/>
                  </a:cubicBezTo>
                  <a:cubicBezTo>
                    <a:pt x="14335" y="11126"/>
                    <a:pt x="14335" y="11098"/>
                    <a:pt x="14279" y="11098"/>
                  </a:cubicBezTo>
                  <a:cubicBezTo>
                    <a:pt x="13957" y="10979"/>
                    <a:pt x="13552" y="10804"/>
                    <a:pt x="13202" y="10804"/>
                  </a:cubicBezTo>
                  <a:cubicBezTo>
                    <a:pt x="12999" y="10804"/>
                    <a:pt x="12824" y="10832"/>
                    <a:pt x="12650" y="10888"/>
                  </a:cubicBezTo>
                  <a:cubicBezTo>
                    <a:pt x="12615" y="10888"/>
                    <a:pt x="12559" y="10923"/>
                    <a:pt x="12503" y="10923"/>
                  </a:cubicBezTo>
                  <a:cubicBezTo>
                    <a:pt x="12650" y="10804"/>
                    <a:pt x="12789" y="10685"/>
                    <a:pt x="12908" y="10538"/>
                  </a:cubicBezTo>
                  <a:cubicBezTo>
                    <a:pt x="12964" y="10510"/>
                    <a:pt x="12999" y="10454"/>
                    <a:pt x="13055" y="10426"/>
                  </a:cubicBezTo>
                  <a:cubicBezTo>
                    <a:pt x="13284" y="10312"/>
                    <a:pt x="13564" y="10231"/>
                    <a:pt x="13829" y="10231"/>
                  </a:cubicBezTo>
                  <a:cubicBezTo>
                    <a:pt x="13904" y="10231"/>
                    <a:pt x="13977" y="10238"/>
                    <a:pt x="14048" y="10252"/>
                  </a:cubicBezTo>
                  <a:cubicBezTo>
                    <a:pt x="14356" y="10276"/>
                    <a:pt x="14614" y="10436"/>
                    <a:pt x="14910" y="10436"/>
                  </a:cubicBezTo>
                  <a:cubicBezTo>
                    <a:pt x="14951" y="10436"/>
                    <a:pt x="14992" y="10433"/>
                    <a:pt x="15034" y="10426"/>
                  </a:cubicBezTo>
                  <a:cubicBezTo>
                    <a:pt x="15356" y="10398"/>
                    <a:pt x="15558" y="10133"/>
                    <a:pt x="15852" y="10014"/>
                  </a:cubicBezTo>
                  <a:cubicBezTo>
                    <a:pt x="15971" y="9958"/>
                    <a:pt x="16083" y="9930"/>
                    <a:pt x="16202" y="9902"/>
                  </a:cubicBezTo>
                  <a:close/>
                  <a:moveTo>
                    <a:pt x="15365" y="257"/>
                  </a:moveTo>
                  <a:cubicBezTo>
                    <a:pt x="15565" y="257"/>
                    <a:pt x="15762" y="339"/>
                    <a:pt x="15936" y="462"/>
                  </a:cubicBezTo>
                  <a:cubicBezTo>
                    <a:pt x="16404" y="784"/>
                    <a:pt x="16782" y="1218"/>
                    <a:pt x="17195" y="1623"/>
                  </a:cubicBezTo>
                  <a:cubicBezTo>
                    <a:pt x="17397" y="1798"/>
                    <a:pt x="17572" y="1917"/>
                    <a:pt x="17831" y="2036"/>
                  </a:cubicBezTo>
                  <a:cubicBezTo>
                    <a:pt x="18097" y="2148"/>
                    <a:pt x="18327" y="2238"/>
                    <a:pt x="18530" y="2469"/>
                  </a:cubicBezTo>
                  <a:cubicBezTo>
                    <a:pt x="18677" y="2672"/>
                    <a:pt x="18733" y="2938"/>
                    <a:pt x="18852" y="3140"/>
                  </a:cubicBezTo>
                  <a:cubicBezTo>
                    <a:pt x="18943" y="3343"/>
                    <a:pt x="19117" y="3434"/>
                    <a:pt x="19320" y="3490"/>
                  </a:cubicBezTo>
                  <a:cubicBezTo>
                    <a:pt x="19579" y="3546"/>
                    <a:pt x="19873" y="3693"/>
                    <a:pt x="19957" y="3987"/>
                  </a:cubicBezTo>
                  <a:cubicBezTo>
                    <a:pt x="20075" y="4245"/>
                    <a:pt x="19957" y="4567"/>
                    <a:pt x="19873" y="4805"/>
                  </a:cubicBezTo>
                  <a:cubicBezTo>
                    <a:pt x="19726" y="5294"/>
                    <a:pt x="19201" y="5560"/>
                    <a:pt x="19055" y="6028"/>
                  </a:cubicBezTo>
                  <a:cubicBezTo>
                    <a:pt x="18733" y="6553"/>
                    <a:pt x="18768" y="7308"/>
                    <a:pt x="18999" y="7832"/>
                  </a:cubicBezTo>
                  <a:cubicBezTo>
                    <a:pt x="19009" y="7854"/>
                    <a:pt x="19029" y="7863"/>
                    <a:pt x="19050" y="7863"/>
                  </a:cubicBezTo>
                  <a:cubicBezTo>
                    <a:pt x="19083" y="7863"/>
                    <a:pt x="19117" y="7839"/>
                    <a:pt x="19117" y="7804"/>
                  </a:cubicBezTo>
                  <a:cubicBezTo>
                    <a:pt x="18971" y="7364"/>
                    <a:pt x="18908" y="6867"/>
                    <a:pt x="19027" y="6406"/>
                  </a:cubicBezTo>
                  <a:lnTo>
                    <a:pt x="19027" y="6406"/>
                  </a:lnTo>
                  <a:cubicBezTo>
                    <a:pt x="19055" y="6490"/>
                    <a:pt x="19082" y="6581"/>
                    <a:pt x="19117" y="6637"/>
                  </a:cubicBezTo>
                  <a:cubicBezTo>
                    <a:pt x="19201" y="6755"/>
                    <a:pt x="19320" y="6811"/>
                    <a:pt x="19376" y="6902"/>
                  </a:cubicBezTo>
                  <a:cubicBezTo>
                    <a:pt x="19404" y="6930"/>
                    <a:pt x="19432" y="6958"/>
                    <a:pt x="19432" y="6986"/>
                  </a:cubicBezTo>
                  <a:cubicBezTo>
                    <a:pt x="19404" y="7280"/>
                    <a:pt x="19320" y="7567"/>
                    <a:pt x="19376" y="7860"/>
                  </a:cubicBezTo>
                  <a:cubicBezTo>
                    <a:pt x="19432" y="8182"/>
                    <a:pt x="19698" y="8357"/>
                    <a:pt x="19817" y="8650"/>
                  </a:cubicBezTo>
                  <a:cubicBezTo>
                    <a:pt x="19901" y="8965"/>
                    <a:pt x="19817" y="9434"/>
                    <a:pt x="19579" y="9664"/>
                  </a:cubicBezTo>
                  <a:cubicBezTo>
                    <a:pt x="19348" y="9958"/>
                    <a:pt x="18880" y="10049"/>
                    <a:pt x="18530" y="10077"/>
                  </a:cubicBezTo>
                  <a:cubicBezTo>
                    <a:pt x="18471" y="10082"/>
                    <a:pt x="18409" y="10084"/>
                    <a:pt x="18345" y="10084"/>
                  </a:cubicBezTo>
                  <a:cubicBezTo>
                    <a:pt x="18036" y="10084"/>
                    <a:pt x="17692" y="10029"/>
                    <a:pt x="17425" y="9930"/>
                  </a:cubicBezTo>
                  <a:cubicBezTo>
                    <a:pt x="17132" y="9839"/>
                    <a:pt x="16873" y="9664"/>
                    <a:pt x="16551" y="9636"/>
                  </a:cubicBezTo>
                  <a:cubicBezTo>
                    <a:pt x="16506" y="9632"/>
                    <a:pt x="16459" y="9629"/>
                    <a:pt x="16412" y="9629"/>
                  </a:cubicBezTo>
                  <a:cubicBezTo>
                    <a:pt x="16180" y="9629"/>
                    <a:pt x="15926" y="9685"/>
                    <a:pt x="15705" y="9783"/>
                  </a:cubicBezTo>
                  <a:cubicBezTo>
                    <a:pt x="15586" y="9839"/>
                    <a:pt x="15474" y="9930"/>
                    <a:pt x="15384" y="9986"/>
                  </a:cubicBezTo>
                  <a:cubicBezTo>
                    <a:pt x="15181" y="10133"/>
                    <a:pt x="15034" y="10189"/>
                    <a:pt x="14803" y="10189"/>
                  </a:cubicBezTo>
                  <a:cubicBezTo>
                    <a:pt x="14600" y="10161"/>
                    <a:pt x="14454" y="10105"/>
                    <a:pt x="14251" y="10077"/>
                  </a:cubicBezTo>
                  <a:cubicBezTo>
                    <a:pt x="14167" y="10041"/>
                    <a:pt x="14073" y="10025"/>
                    <a:pt x="13976" y="10025"/>
                  </a:cubicBezTo>
                  <a:cubicBezTo>
                    <a:pt x="13904" y="10025"/>
                    <a:pt x="13829" y="10034"/>
                    <a:pt x="13754" y="10049"/>
                  </a:cubicBezTo>
                  <a:cubicBezTo>
                    <a:pt x="13607" y="10077"/>
                    <a:pt x="13461" y="10105"/>
                    <a:pt x="13349" y="10133"/>
                  </a:cubicBezTo>
                  <a:cubicBezTo>
                    <a:pt x="13461" y="10014"/>
                    <a:pt x="13607" y="9930"/>
                    <a:pt x="13754" y="9811"/>
                  </a:cubicBezTo>
                  <a:cubicBezTo>
                    <a:pt x="14076" y="9636"/>
                    <a:pt x="14426" y="9524"/>
                    <a:pt x="14747" y="9378"/>
                  </a:cubicBezTo>
                  <a:cubicBezTo>
                    <a:pt x="14950" y="9315"/>
                    <a:pt x="15125" y="9231"/>
                    <a:pt x="15328" y="9175"/>
                  </a:cubicBezTo>
                  <a:cubicBezTo>
                    <a:pt x="15502" y="9084"/>
                    <a:pt x="15677" y="9084"/>
                    <a:pt x="15852" y="9000"/>
                  </a:cubicBezTo>
                  <a:cubicBezTo>
                    <a:pt x="15908" y="9000"/>
                    <a:pt x="15908" y="8909"/>
                    <a:pt x="15824" y="8909"/>
                  </a:cubicBezTo>
                  <a:cubicBezTo>
                    <a:pt x="15649" y="8965"/>
                    <a:pt x="15474" y="8937"/>
                    <a:pt x="15272" y="9000"/>
                  </a:cubicBezTo>
                  <a:cubicBezTo>
                    <a:pt x="15125" y="9056"/>
                    <a:pt x="14950" y="9112"/>
                    <a:pt x="14775" y="9175"/>
                  </a:cubicBezTo>
                  <a:cubicBezTo>
                    <a:pt x="14454" y="9287"/>
                    <a:pt x="14160" y="9406"/>
                    <a:pt x="13838" y="9552"/>
                  </a:cubicBezTo>
                  <a:cubicBezTo>
                    <a:pt x="13552" y="9664"/>
                    <a:pt x="13314" y="9874"/>
                    <a:pt x="13083" y="10077"/>
                  </a:cubicBezTo>
                  <a:cubicBezTo>
                    <a:pt x="12789" y="10308"/>
                    <a:pt x="12503" y="10685"/>
                    <a:pt x="12153" y="10804"/>
                  </a:cubicBezTo>
                  <a:cubicBezTo>
                    <a:pt x="12032" y="10842"/>
                    <a:pt x="11916" y="10856"/>
                    <a:pt x="11804" y="10856"/>
                  </a:cubicBezTo>
                  <a:cubicBezTo>
                    <a:pt x="11566" y="10856"/>
                    <a:pt x="11341" y="10795"/>
                    <a:pt x="11104" y="10776"/>
                  </a:cubicBezTo>
                  <a:cubicBezTo>
                    <a:pt x="11078" y="10774"/>
                    <a:pt x="11053" y="10772"/>
                    <a:pt x="11029" y="10772"/>
                  </a:cubicBezTo>
                  <a:cubicBezTo>
                    <a:pt x="10774" y="10772"/>
                    <a:pt x="10584" y="10898"/>
                    <a:pt x="10342" y="11007"/>
                  </a:cubicBezTo>
                  <a:cubicBezTo>
                    <a:pt x="10097" y="11121"/>
                    <a:pt x="9831" y="11163"/>
                    <a:pt x="9561" y="11163"/>
                  </a:cubicBezTo>
                  <a:cubicBezTo>
                    <a:pt x="9484" y="11163"/>
                    <a:pt x="9406" y="11160"/>
                    <a:pt x="9328" y="11154"/>
                  </a:cubicBezTo>
                  <a:cubicBezTo>
                    <a:pt x="9209" y="11126"/>
                    <a:pt x="9090" y="11126"/>
                    <a:pt x="8979" y="11098"/>
                  </a:cubicBezTo>
                  <a:cubicBezTo>
                    <a:pt x="8713" y="11035"/>
                    <a:pt x="8454" y="10979"/>
                    <a:pt x="8188" y="10832"/>
                  </a:cubicBezTo>
                  <a:cubicBezTo>
                    <a:pt x="7986" y="10748"/>
                    <a:pt x="7783" y="10629"/>
                    <a:pt x="7545" y="10573"/>
                  </a:cubicBezTo>
                  <a:cubicBezTo>
                    <a:pt x="7457" y="10546"/>
                    <a:pt x="7370" y="10536"/>
                    <a:pt x="7282" y="10536"/>
                  </a:cubicBezTo>
                  <a:cubicBezTo>
                    <a:pt x="7167" y="10536"/>
                    <a:pt x="7052" y="10553"/>
                    <a:pt x="6937" y="10573"/>
                  </a:cubicBezTo>
                  <a:cubicBezTo>
                    <a:pt x="6766" y="10622"/>
                    <a:pt x="6607" y="10652"/>
                    <a:pt x="6446" y="10652"/>
                  </a:cubicBezTo>
                  <a:cubicBezTo>
                    <a:pt x="6331" y="10652"/>
                    <a:pt x="6214" y="10636"/>
                    <a:pt x="6091" y="10601"/>
                  </a:cubicBezTo>
                  <a:cubicBezTo>
                    <a:pt x="5860" y="10510"/>
                    <a:pt x="5657" y="10426"/>
                    <a:pt x="5419" y="10426"/>
                  </a:cubicBezTo>
                  <a:cubicBezTo>
                    <a:pt x="5370" y="10417"/>
                    <a:pt x="5322" y="10414"/>
                    <a:pt x="5275" y="10414"/>
                  </a:cubicBezTo>
                  <a:cubicBezTo>
                    <a:pt x="5182" y="10414"/>
                    <a:pt x="5093" y="10426"/>
                    <a:pt x="5014" y="10426"/>
                  </a:cubicBezTo>
                  <a:lnTo>
                    <a:pt x="4986" y="10426"/>
                  </a:lnTo>
                  <a:cubicBezTo>
                    <a:pt x="4923" y="10336"/>
                    <a:pt x="4867" y="10252"/>
                    <a:pt x="4811" y="10161"/>
                  </a:cubicBezTo>
                  <a:cubicBezTo>
                    <a:pt x="4720" y="10049"/>
                    <a:pt x="4608" y="9839"/>
                    <a:pt x="4608" y="9664"/>
                  </a:cubicBezTo>
                  <a:cubicBezTo>
                    <a:pt x="4636" y="9287"/>
                    <a:pt x="5161" y="9112"/>
                    <a:pt x="5391" y="8909"/>
                  </a:cubicBezTo>
                  <a:cubicBezTo>
                    <a:pt x="5482" y="8853"/>
                    <a:pt x="5566" y="8762"/>
                    <a:pt x="5594" y="8678"/>
                  </a:cubicBezTo>
                  <a:cubicBezTo>
                    <a:pt x="5685" y="8504"/>
                    <a:pt x="5594" y="8329"/>
                    <a:pt x="5594" y="8154"/>
                  </a:cubicBezTo>
                  <a:cubicBezTo>
                    <a:pt x="5622" y="7741"/>
                    <a:pt x="6119" y="7511"/>
                    <a:pt x="6356" y="7252"/>
                  </a:cubicBezTo>
                  <a:cubicBezTo>
                    <a:pt x="6378" y="7204"/>
                    <a:pt x="6346" y="7143"/>
                    <a:pt x="6304" y="7143"/>
                  </a:cubicBezTo>
                  <a:cubicBezTo>
                    <a:pt x="6292" y="7143"/>
                    <a:pt x="6278" y="7148"/>
                    <a:pt x="6265" y="7161"/>
                  </a:cubicBezTo>
                  <a:cubicBezTo>
                    <a:pt x="6063" y="7392"/>
                    <a:pt x="5713" y="7602"/>
                    <a:pt x="5566" y="7888"/>
                  </a:cubicBezTo>
                  <a:cubicBezTo>
                    <a:pt x="5538" y="7860"/>
                    <a:pt x="5538" y="7832"/>
                    <a:pt x="5538" y="7804"/>
                  </a:cubicBezTo>
                  <a:cubicBezTo>
                    <a:pt x="5510" y="7539"/>
                    <a:pt x="5538" y="7364"/>
                    <a:pt x="5622" y="7133"/>
                  </a:cubicBezTo>
                  <a:cubicBezTo>
                    <a:pt x="5657" y="7077"/>
                    <a:pt x="5657" y="7014"/>
                    <a:pt x="5657" y="6986"/>
                  </a:cubicBezTo>
                  <a:cubicBezTo>
                    <a:pt x="5713" y="6930"/>
                    <a:pt x="5741" y="6839"/>
                    <a:pt x="5797" y="6783"/>
                  </a:cubicBezTo>
                  <a:cubicBezTo>
                    <a:pt x="5916" y="6693"/>
                    <a:pt x="6035" y="6665"/>
                    <a:pt x="6147" y="6581"/>
                  </a:cubicBezTo>
                  <a:cubicBezTo>
                    <a:pt x="6356" y="6490"/>
                    <a:pt x="6587" y="6343"/>
                    <a:pt x="6706" y="6140"/>
                  </a:cubicBezTo>
                  <a:cubicBezTo>
                    <a:pt x="6729" y="6118"/>
                    <a:pt x="6692" y="6077"/>
                    <a:pt x="6662" y="6077"/>
                  </a:cubicBezTo>
                  <a:cubicBezTo>
                    <a:pt x="6655" y="6077"/>
                    <a:pt x="6648" y="6079"/>
                    <a:pt x="6643" y="6084"/>
                  </a:cubicBezTo>
                  <a:cubicBezTo>
                    <a:pt x="6440" y="6343"/>
                    <a:pt x="6147" y="6434"/>
                    <a:pt x="5888" y="6609"/>
                  </a:cubicBezTo>
                  <a:cubicBezTo>
                    <a:pt x="5797" y="6665"/>
                    <a:pt x="5741" y="6755"/>
                    <a:pt x="5685" y="6811"/>
                  </a:cubicBezTo>
                  <a:cubicBezTo>
                    <a:pt x="5685" y="6581"/>
                    <a:pt x="5657" y="6343"/>
                    <a:pt x="5741" y="6140"/>
                  </a:cubicBezTo>
                  <a:cubicBezTo>
                    <a:pt x="5757" y="6107"/>
                    <a:pt x="5745" y="6094"/>
                    <a:pt x="5726" y="6094"/>
                  </a:cubicBezTo>
                  <a:cubicBezTo>
                    <a:pt x="5713" y="6094"/>
                    <a:pt x="5697" y="6101"/>
                    <a:pt x="5685" y="6112"/>
                  </a:cubicBezTo>
                  <a:cubicBezTo>
                    <a:pt x="5566" y="6259"/>
                    <a:pt x="5566" y="6378"/>
                    <a:pt x="5566" y="6581"/>
                  </a:cubicBezTo>
                  <a:cubicBezTo>
                    <a:pt x="5594" y="6811"/>
                    <a:pt x="5538" y="6986"/>
                    <a:pt x="5447" y="7217"/>
                  </a:cubicBezTo>
                  <a:cubicBezTo>
                    <a:pt x="5363" y="7511"/>
                    <a:pt x="5447" y="7741"/>
                    <a:pt x="5510" y="8035"/>
                  </a:cubicBezTo>
                  <a:lnTo>
                    <a:pt x="5510" y="8063"/>
                  </a:lnTo>
                  <a:cubicBezTo>
                    <a:pt x="5482" y="8154"/>
                    <a:pt x="5510" y="8266"/>
                    <a:pt x="5510" y="8385"/>
                  </a:cubicBezTo>
                  <a:cubicBezTo>
                    <a:pt x="5510" y="8560"/>
                    <a:pt x="5447" y="8678"/>
                    <a:pt x="5308" y="8790"/>
                  </a:cubicBezTo>
                  <a:cubicBezTo>
                    <a:pt x="5098" y="8937"/>
                    <a:pt x="4895" y="9000"/>
                    <a:pt x="4720" y="9140"/>
                  </a:cubicBezTo>
                  <a:cubicBezTo>
                    <a:pt x="4399" y="9350"/>
                    <a:pt x="4343" y="9664"/>
                    <a:pt x="4489" y="10014"/>
                  </a:cubicBezTo>
                  <a:cubicBezTo>
                    <a:pt x="4545" y="10161"/>
                    <a:pt x="4636" y="10336"/>
                    <a:pt x="4748" y="10454"/>
                  </a:cubicBezTo>
                  <a:lnTo>
                    <a:pt x="4692" y="10454"/>
                  </a:lnTo>
                  <a:cubicBezTo>
                    <a:pt x="4571" y="10466"/>
                    <a:pt x="4450" y="10473"/>
                    <a:pt x="4330" y="10473"/>
                  </a:cubicBezTo>
                  <a:cubicBezTo>
                    <a:pt x="4160" y="10473"/>
                    <a:pt x="3990" y="10459"/>
                    <a:pt x="3818" y="10426"/>
                  </a:cubicBezTo>
                  <a:cubicBezTo>
                    <a:pt x="3818" y="10398"/>
                    <a:pt x="3818" y="10364"/>
                    <a:pt x="3790" y="10364"/>
                  </a:cubicBezTo>
                  <a:cubicBezTo>
                    <a:pt x="3559" y="10280"/>
                    <a:pt x="3350" y="10224"/>
                    <a:pt x="3119" y="10161"/>
                  </a:cubicBezTo>
                  <a:cubicBezTo>
                    <a:pt x="2916" y="10133"/>
                    <a:pt x="2685" y="10133"/>
                    <a:pt x="2476" y="10077"/>
                  </a:cubicBezTo>
                  <a:cubicBezTo>
                    <a:pt x="2098" y="9930"/>
                    <a:pt x="1895" y="9580"/>
                    <a:pt x="1546" y="9434"/>
                  </a:cubicBezTo>
                  <a:cubicBezTo>
                    <a:pt x="1371" y="9350"/>
                    <a:pt x="1168" y="9315"/>
                    <a:pt x="993" y="9231"/>
                  </a:cubicBezTo>
                  <a:cubicBezTo>
                    <a:pt x="937" y="9175"/>
                    <a:pt x="874" y="9140"/>
                    <a:pt x="818" y="9112"/>
                  </a:cubicBezTo>
                  <a:cubicBezTo>
                    <a:pt x="644" y="9028"/>
                    <a:pt x="644" y="8881"/>
                    <a:pt x="644" y="8706"/>
                  </a:cubicBezTo>
                  <a:cubicBezTo>
                    <a:pt x="616" y="8441"/>
                    <a:pt x="616" y="8210"/>
                    <a:pt x="672" y="7979"/>
                  </a:cubicBezTo>
                  <a:cubicBezTo>
                    <a:pt x="762" y="7741"/>
                    <a:pt x="846" y="7539"/>
                    <a:pt x="965" y="7308"/>
                  </a:cubicBezTo>
                  <a:cubicBezTo>
                    <a:pt x="1077" y="7133"/>
                    <a:pt x="1196" y="6958"/>
                    <a:pt x="1343" y="6811"/>
                  </a:cubicBezTo>
                  <a:cubicBezTo>
                    <a:pt x="1546" y="6665"/>
                    <a:pt x="1720" y="6553"/>
                    <a:pt x="1867" y="6343"/>
                  </a:cubicBezTo>
                  <a:cubicBezTo>
                    <a:pt x="2161" y="6028"/>
                    <a:pt x="2420" y="5644"/>
                    <a:pt x="2860" y="5504"/>
                  </a:cubicBezTo>
                  <a:cubicBezTo>
                    <a:pt x="3294" y="5329"/>
                    <a:pt x="3734" y="5238"/>
                    <a:pt x="4196" y="5119"/>
                  </a:cubicBezTo>
                  <a:cubicBezTo>
                    <a:pt x="4399" y="5091"/>
                    <a:pt x="4636" y="5091"/>
                    <a:pt x="4839" y="5035"/>
                  </a:cubicBezTo>
                  <a:cubicBezTo>
                    <a:pt x="5098" y="5007"/>
                    <a:pt x="5308" y="4916"/>
                    <a:pt x="5566" y="4861"/>
                  </a:cubicBezTo>
                  <a:cubicBezTo>
                    <a:pt x="6007" y="4770"/>
                    <a:pt x="6412" y="4686"/>
                    <a:pt x="6846" y="4483"/>
                  </a:cubicBezTo>
                  <a:cubicBezTo>
                    <a:pt x="7167" y="4336"/>
                    <a:pt x="7433" y="4105"/>
                    <a:pt x="7720" y="3868"/>
                  </a:cubicBezTo>
                  <a:cubicBezTo>
                    <a:pt x="7867" y="3721"/>
                    <a:pt x="8042" y="3609"/>
                    <a:pt x="8244" y="3518"/>
                  </a:cubicBezTo>
                  <a:cubicBezTo>
                    <a:pt x="8454" y="3462"/>
                    <a:pt x="8657" y="3406"/>
                    <a:pt x="8832" y="3315"/>
                  </a:cubicBezTo>
                  <a:cubicBezTo>
                    <a:pt x="9034" y="3259"/>
                    <a:pt x="9209" y="3140"/>
                    <a:pt x="9328" y="2994"/>
                  </a:cubicBezTo>
                  <a:cubicBezTo>
                    <a:pt x="9468" y="2819"/>
                    <a:pt x="9587" y="2644"/>
                    <a:pt x="9790" y="2497"/>
                  </a:cubicBezTo>
                  <a:cubicBezTo>
                    <a:pt x="10139" y="2294"/>
                    <a:pt x="10580" y="2238"/>
                    <a:pt x="11013" y="2210"/>
                  </a:cubicBezTo>
                  <a:cubicBezTo>
                    <a:pt x="11188" y="2238"/>
                    <a:pt x="11363" y="2266"/>
                    <a:pt x="11538" y="2266"/>
                  </a:cubicBezTo>
                  <a:cubicBezTo>
                    <a:pt x="11685" y="2238"/>
                    <a:pt x="11803" y="2238"/>
                    <a:pt x="11915" y="2182"/>
                  </a:cubicBezTo>
                  <a:cubicBezTo>
                    <a:pt x="12034" y="2148"/>
                    <a:pt x="12125" y="2064"/>
                    <a:pt x="12209" y="2008"/>
                  </a:cubicBezTo>
                  <a:cubicBezTo>
                    <a:pt x="12272" y="1971"/>
                    <a:pt x="12340" y="1960"/>
                    <a:pt x="12412" y="1960"/>
                  </a:cubicBezTo>
                  <a:cubicBezTo>
                    <a:pt x="12528" y="1960"/>
                    <a:pt x="12652" y="1989"/>
                    <a:pt x="12772" y="1989"/>
                  </a:cubicBezTo>
                  <a:cubicBezTo>
                    <a:pt x="12819" y="1989"/>
                    <a:pt x="12864" y="1985"/>
                    <a:pt x="12908" y="1973"/>
                  </a:cubicBezTo>
                  <a:cubicBezTo>
                    <a:pt x="13174" y="1917"/>
                    <a:pt x="13349" y="1658"/>
                    <a:pt x="13635" y="1623"/>
                  </a:cubicBezTo>
                  <a:cubicBezTo>
                    <a:pt x="13680" y="1617"/>
                    <a:pt x="13725" y="1615"/>
                    <a:pt x="13772" y="1615"/>
                  </a:cubicBezTo>
                  <a:cubicBezTo>
                    <a:pt x="13837" y="1615"/>
                    <a:pt x="13904" y="1619"/>
                    <a:pt x="13970" y="1619"/>
                  </a:cubicBezTo>
                  <a:cubicBezTo>
                    <a:pt x="14071" y="1619"/>
                    <a:pt x="14168" y="1610"/>
                    <a:pt x="14251" y="1567"/>
                  </a:cubicBezTo>
                  <a:cubicBezTo>
                    <a:pt x="14454" y="1448"/>
                    <a:pt x="14482" y="1336"/>
                    <a:pt x="14509" y="1134"/>
                  </a:cubicBezTo>
                  <a:cubicBezTo>
                    <a:pt x="14509" y="959"/>
                    <a:pt x="14509" y="749"/>
                    <a:pt x="14656" y="609"/>
                  </a:cubicBezTo>
                  <a:cubicBezTo>
                    <a:pt x="14747" y="518"/>
                    <a:pt x="14859" y="434"/>
                    <a:pt x="14978" y="371"/>
                  </a:cubicBezTo>
                  <a:cubicBezTo>
                    <a:pt x="15104" y="292"/>
                    <a:pt x="15235" y="257"/>
                    <a:pt x="15365" y="257"/>
                  </a:cubicBezTo>
                  <a:close/>
                  <a:moveTo>
                    <a:pt x="1168" y="9552"/>
                  </a:moveTo>
                  <a:cubicBezTo>
                    <a:pt x="1343" y="9608"/>
                    <a:pt x="1518" y="9699"/>
                    <a:pt x="1692" y="9839"/>
                  </a:cubicBezTo>
                  <a:cubicBezTo>
                    <a:pt x="1720" y="9874"/>
                    <a:pt x="1748" y="9902"/>
                    <a:pt x="1776" y="9930"/>
                  </a:cubicBezTo>
                  <a:cubicBezTo>
                    <a:pt x="1574" y="10077"/>
                    <a:pt x="1399" y="10336"/>
                    <a:pt x="1252" y="10538"/>
                  </a:cubicBezTo>
                  <a:cubicBezTo>
                    <a:pt x="1168" y="10685"/>
                    <a:pt x="1049" y="10832"/>
                    <a:pt x="965" y="10979"/>
                  </a:cubicBezTo>
                  <a:cubicBezTo>
                    <a:pt x="937" y="11063"/>
                    <a:pt x="874" y="11210"/>
                    <a:pt x="818" y="11328"/>
                  </a:cubicBezTo>
                  <a:lnTo>
                    <a:pt x="818" y="11007"/>
                  </a:lnTo>
                  <a:cubicBezTo>
                    <a:pt x="846" y="10832"/>
                    <a:pt x="846" y="10629"/>
                    <a:pt x="874" y="10426"/>
                  </a:cubicBezTo>
                  <a:cubicBezTo>
                    <a:pt x="937" y="10105"/>
                    <a:pt x="1049" y="9839"/>
                    <a:pt x="1168" y="9552"/>
                  </a:cubicBezTo>
                  <a:close/>
                  <a:moveTo>
                    <a:pt x="2860" y="10336"/>
                  </a:moveTo>
                  <a:cubicBezTo>
                    <a:pt x="2972" y="10364"/>
                    <a:pt x="3119" y="10398"/>
                    <a:pt x="3238" y="10398"/>
                  </a:cubicBezTo>
                  <a:cubicBezTo>
                    <a:pt x="3238" y="10454"/>
                    <a:pt x="3238" y="10482"/>
                    <a:pt x="3210" y="10510"/>
                  </a:cubicBezTo>
                  <a:cubicBezTo>
                    <a:pt x="3147" y="10685"/>
                    <a:pt x="3091" y="10832"/>
                    <a:pt x="3035" y="10979"/>
                  </a:cubicBezTo>
                  <a:cubicBezTo>
                    <a:pt x="2972" y="11126"/>
                    <a:pt x="2944" y="11273"/>
                    <a:pt x="2888" y="11412"/>
                  </a:cubicBezTo>
                  <a:cubicBezTo>
                    <a:pt x="2860" y="11503"/>
                    <a:pt x="2860" y="11587"/>
                    <a:pt x="2825" y="11678"/>
                  </a:cubicBezTo>
                  <a:cubicBezTo>
                    <a:pt x="2797" y="11650"/>
                    <a:pt x="2797" y="11587"/>
                    <a:pt x="2797" y="11559"/>
                  </a:cubicBezTo>
                  <a:cubicBezTo>
                    <a:pt x="2769" y="11412"/>
                    <a:pt x="2741" y="11273"/>
                    <a:pt x="2741" y="11098"/>
                  </a:cubicBezTo>
                  <a:lnTo>
                    <a:pt x="2741" y="10336"/>
                  </a:lnTo>
                  <a:close/>
                  <a:moveTo>
                    <a:pt x="1986" y="10077"/>
                  </a:moveTo>
                  <a:cubicBezTo>
                    <a:pt x="2042" y="10105"/>
                    <a:pt x="2126" y="10161"/>
                    <a:pt x="2217" y="10224"/>
                  </a:cubicBezTo>
                  <a:cubicBezTo>
                    <a:pt x="2336" y="10252"/>
                    <a:pt x="2420" y="10280"/>
                    <a:pt x="2539" y="10308"/>
                  </a:cubicBezTo>
                  <a:cubicBezTo>
                    <a:pt x="2420" y="10573"/>
                    <a:pt x="2273" y="10804"/>
                    <a:pt x="2161" y="11063"/>
                  </a:cubicBezTo>
                  <a:cubicBezTo>
                    <a:pt x="2098" y="11182"/>
                    <a:pt x="2070" y="11301"/>
                    <a:pt x="2014" y="11412"/>
                  </a:cubicBezTo>
                  <a:cubicBezTo>
                    <a:pt x="1986" y="11503"/>
                    <a:pt x="1951" y="11559"/>
                    <a:pt x="1895" y="11622"/>
                  </a:cubicBezTo>
                  <a:cubicBezTo>
                    <a:pt x="1895" y="11650"/>
                    <a:pt x="1867" y="11678"/>
                    <a:pt x="1867" y="11706"/>
                  </a:cubicBezTo>
                  <a:cubicBezTo>
                    <a:pt x="1811" y="11587"/>
                    <a:pt x="1839" y="11356"/>
                    <a:pt x="1839" y="11273"/>
                  </a:cubicBezTo>
                  <a:cubicBezTo>
                    <a:pt x="1811" y="11098"/>
                    <a:pt x="1811" y="10951"/>
                    <a:pt x="1839" y="10776"/>
                  </a:cubicBezTo>
                  <a:cubicBezTo>
                    <a:pt x="1839" y="10601"/>
                    <a:pt x="1867" y="10426"/>
                    <a:pt x="1923" y="10252"/>
                  </a:cubicBezTo>
                  <a:cubicBezTo>
                    <a:pt x="1951" y="10189"/>
                    <a:pt x="1951" y="10133"/>
                    <a:pt x="1986" y="10077"/>
                  </a:cubicBezTo>
                  <a:close/>
                  <a:moveTo>
                    <a:pt x="5308" y="10657"/>
                  </a:moveTo>
                  <a:cubicBezTo>
                    <a:pt x="5391" y="10657"/>
                    <a:pt x="5482" y="10657"/>
                    <a:pt x="5566" y="10685"/>
                  </a:cubicBezTo>
                  <a:cubicBezTo>
                    <a:pt x="5510" y="10860"/>
                    <a:pt x="5447" y="11007"/>
                    <a:pt x="5391" y="11182"/>
                  </a:cubicBezTo>
                  <a:cubicBezTo>
                    <a:pt x="5363" y="11273"/>
                    <a:pt x="5363" y="11384"/>
                    <a:pt x="5335" y="11503"/>
                  </a:cubicBezTo>
                  <a:cubicBezTo>
                    <a:pt x="5308" y="11559"/>
                    <a:pt x="5308" y="11678"/>
                    <a:pt x="5273" y="11734"/>
                  </a:cubicBezTo>
                  <a:cubicBezTo>
                    <a:pt x="5189" y="11622"/>
                    <a:pt x="5098" y="11301"/>
                    <a:pt x="5070" y="11210"/>
                  </a:cubicBezTo>
                  <a:cubicBezTo>
                    <a:pt x="4986" y="11035"/>
                    <a:pt x="4958" y="10860"/>
                    <a:pt x="4895" y="10685"/>
                  </a:cubicBezTo>
                  <a:cubicBezTo>
                    <a:pt x="5042" y="10657"/>
                    <a:pt x="5161" y="10657"/>
                    <a:pt x="5308" y="10657"/>
                  </a:cubicBezTo>
                  <a:close/>
                  <a:moveTo>
                    <a:pt x="7343" y="10792"/>
                  </a:moveTo>
                  <a:cubicBezTo>
                    <a:pt x="7395" y="10792"/>
                    <a:pt x="7458" y="10812"/>
                    <a:pt x="7517" y="10832"/>
                  </a:cubicBezTo>
                  <a:cubicBezTo>
                    <a:pt x="7664" y="10860"/>
                    <a:pt x="7811" y="10951"/>
                    <a:pt x="7930" y="11007"/>
                  </a:cubicBezTo>
                  <a:cubicBezTo>
                    <a:pt x="7839" y="11126"/>
                    <a:pt x="7783" y="11273"/>
                    <a:pt x="7720" y="11412"/>
                  </a:cubicBezTo>
                  <a:cubicBezTo>
                    <a:pt x="7664" y="11503"/>
                    <a:pt x="7608" y="11622"/>
                    <a:pt x="7580" y="11734"/>
                  </a:cubicBezTo>
                  <a:cubicBezTo>
                    <a:pt x="7545" y="11797"/>
                    <a:pt x="7517" y="11853"/>
                    <a:pt x="7489" y="11909"/>
                  </a:cubicBezTo>
                  <a:lnTo>
                    <a:pt x="7489" y="11937"/>
                  </a:lnTo>
                  <a:cubicBezTo>
                    <a:pt x="7461" y="11825"/>
                    <a:pt x="7405" y="11706"/>
                    <a:pt x="7370" y="11587"/>
                  </a:cubicBezTo>
                  <a:cubicBezTo>
                    <a:pt x="7342" y="11475"/>
                    <a:pt x="7342" y="11328"/>
                    <a:pt x="7342" y="11182"/>
                  </a:cubicBezTo>
                  <a:cubicBezTo>
                    <a:pt x="7314" y="11063"/>
                    <a:pt x="7314" y="10923"/>
                    <a:pt x="7286" y="10804"/>
                  </a:cubicBezTo>
                  <a:cubicBezTo>
                    <a:pt x="7303" y="10796"/>
                    <a:pt x="7322" y="10792"/>
                    <a:pt x="7343" y="10792"/>
                  </a:cubicBezTo>
                  <a:close/>
                  <a:moveTo>
                    <a:pt x="10083" y="11356"/>
                  </a:moveTo>
                  <a:lnTo>
                    <a:pt x="10083" y="11356"/>
                  </a:lnTo>
                  <a:cubicBezTo>
                    <a:pt x="10057" y="11633"/>
                    <a:pt x="10031" y="12033"/>
                    <a:pt x="9882" y="12033"/>
                  </a:cubicBezTo>
                  <a:cubicBezTo>
                    <a:pt x="9873" y="12033"/>
                    <a:pt x="9863" y="12031"/>
                    <a:pt x="9853" y="12028"/>
                  </a:cubicBezTo>
                  <a:cubicBezTo>
                    <a:pt x="9734" y="12028"/>
                    <a:pt x="9587" y="11650"/>
                    <a:pt x="9559" y="11531"/>
                  </a:cubicBezTo>
                  <a:cubicBezTo>
                    <a:pt x="9531" y="11503"/>
                    <a:pt x="9503" y="11447"/>
                    <a:pt x="9468" y="11384"/>
                  </a:cubicBezTo>
                  <a:lnTo>
                    <a:pt x="9468" y="11384"/>
                  </a:lnTo>
                  <a:cubicBezTo>
                    <a:pt x="9529" y="11393"/>
                    <a:pt x="9590" y="11396"/>
                    <a:pt x="9651" y="11396"/>
                  </a:cubicBezTo>
                  <a:cubicBezTo>
                    <a:pt x="9797" y="11396"/>
                    <a:pt x="9940" y="11376"/>
                    <a:pt x="10083" y="11356"/>
                  </a:cubicBezTo>
                  <a:close/>
                  <a:moveTo>
                    <a:pt x="3993" y="10657"/>
                  </a:moveTo>
                  <a:cubicBezTo>
                    <a:pt x="4196" y="10713"/>
                    <a:pt x="4371" y="10713"/>
                    <a:pt x="4545" y="10713"/>
                  </a:cubicBezTo>
                  <a:lnTo>
                    <a:pt x="4608" y="10713"/>
                  </a:lnTo>
                  <a:cubicBezTo>
                    <a:pt x="4517" y="10888"/>
                    <a:pt x="4461" y="11098"/>
                    <a:pt x="4399" y="11301"/>
                  </a:cubicBezTo>
                  <a:cubicBezTo>
                    <a:pt x="4343" y="11447"/>
                    <a:pt x="4315" y="11622"/>
                    <a:pt x="4287" y="11762"/>
                  </a:cubicBezTo>
                  <a:cubicBezTo>
                    <a:pt x="4259" y="11853"/>
                    <a:pt x="4259" y="11972"/>
                    <a:pt x="4224" y="12056"/>
                  </a:cubicBezTo>
                  <a:cubicBezTo>
                    <a:pt x="4196" y="12000"/>
                    <a:pt x="4196" y="11909"/>
                    <a:pt x="4196" y="11909"/>
                  </a:cubicBezTo>
                  <a:cubicBezTo>
                    <a:pt x="4140" y="11762"/>
                    <a:pt x="4112" y="11622"/>
                    <a:pt x="4084" y="11503"/>
                  </a:cubicBezTo>
                  <a:cubicBezTo>
                    <a:pt x="4021" y="11210"/>
                    <a:pt x="4021" y="10951"/>
                    <a:pt x="3993" y="10657"/>
                  </a:cubicBezTo>
                  <a:close/>
                  <a:moveTo>
                    <a:pt x="6937" y="10860"/>
                  </a:moveTo>
                  <a:cubicBezTo>
                    <a:pt x="6846" y="11007"/>
                    <a:pt x="6790" y="11154"/>
                    <a:pt x="6734" y="11301"/>
                  </a:cubicBezTo>
                  <a:cubicBezTo>
                    <a:pt x="6615" y="11559"/>
                    <a:pt x="6559" y="11825"/>
                    <a:pt x="6496" y="12084"/>
                  </a:cubicBezTo>
                  <a:cubicBezTo>
                    <a:pt x="6412" y="11909"/>
                    <a:pt x="6384" y="11678"/>
                    <a:pt x="6356" y="11503"/>
                  </a:cubicBezTo>
                  <a:cubicBezTo>
                    <a:pt x="6293" y="11301"/>
                    <a:pt x="6265" y="11098"/>
                    <a:pt x="6210" y="10888"/>
                  </a:cubicBezTo>
                  <a:lnTo>
                    <a:pt x="6210" y="10888"/>
                  </a:lnTo>
                  <a:cubicBezTo>
                    <a:pt x="6297" y="10905"/>
                    <a:pt x="6384" y="10914"/>
                    <a:pt x="6472" y="10914"/>
                  </a:cubicBezTo>
                  <a:cubicBezTo>
                    <a:pt x="6559" y="10914"/>
                    <a:pt x="6647" y="10905"/>
                    <a:pt x="6734" y="10888"/>
                  </a:cubicBezTo>
                  <a:cubicBezTo>
                    <a:pt x="6790" y="10888"/>
                    <a:pt x="6846" y="10860"/>
                    <a:pt x="6937" y="10860"/>
                  </a:cubicBezTo>
                  <a:close/>
                  <a:moveTo>
                    <a:pt x="8804" y="11273"/>
                  </a:moveTo>
                  <a:cubicBezTo>
                    <a:pt x="8832" y="11301"/>
                    <a:pt x="8860" y="11301"/>
                    <a:pt x="8916" y="11301"/>
                  </a:cubicBezTo>
                  <a:cubicBezTo>
                    <a:pt x="9006" y="11328"/>
                    <a:pt x="9118" y="11356"/>
                    <a:pt x="9237" y="11356"/>
                  </a:cubicBezTo>
                  <a:cubicBezTo>
                    <a:pt x="9181" y="11503"/>
                    <a:pt x="9153" y="11678"/>
                    <a:pt x="9118" y="11825"/>
                  </a:cubicBezTo>
                  <a:cubicBezTo>
                    <a:pt x="9118" y="11909"/>
                    <a:pt x="9090" y="12028"/>
                    <a:pt x="9090" y="12112"/>
                  </a:cubicBezTo>
                  <a:lnTo>
                    <a:pt x="9090" y="12203"/>
                  </a:lnTo>
                  <a:cubicBezTo>
                    <a:pt x="9062" y="12230"/>
                    <a:pt x="9062" y="12258"/>
                    <a:pt x="9062" y="12286"/>
                  </a:cubicBezTo>
                  <a:cubicBezTo>
                    <a:pt x="9062" y="12346"/>
                    <a:pt x="9051" y="12378"/>
                    <a:pt x="9035" y="12378"/>
                  </a:cubicBezTo>
                  <a:cubicBezTo>
                    <a:pt x="9026" y="12378"/>
                    <a:pt x="9016" y="12369"/>
                    <a:pt x="9006" y="12349"/>
                  </a:cubicBezTo>
                  <a:cubicBezTo>
                    <a:pt x="8944" y="12286"/>
                    <a:pt x="8888" y="12112"/>
                    <a:pt x="8860" y="12056"/>
                  </a:cubicBezTo>
                  <a:cubicBezTo>
                    <a:pt x="8804" y="11937"/>
                    <a:pt x="8769" y="11825"/>
                    <a:pt x="8741" y="11734"/>
                  </a:cubicBezTo>
                  <a:cubicBezTo>
                    <a:pt x="8685" y="11587"/>
                    <a:pt x="8657" y="11412"/>
                    <a:pt x="8594" y="11273"/>
                  </a:cubicBezTo>
                  <a:close/>
                  <a:moveTo>
                    <a:pt x="10676" y="12551"/>
                  </a:moveTo>
                  <a:cubicBezTo>
                    <a:pt x="10681" y="12551"/>
                    <a:pt x="10686" y="12551"/>
                    <a:pt x="10692" y="12552"/>
                  </a:cubicBezTo>
                  <a:cubicBezTo>
                    <a:pt x="10755" y="12552"/>
                    <a:pt x="10957" y="12783"/>
                    <a:pt x="11013" y="12846"/>
                  </a:cubicBezTo>
                  <a:cubicBezTo>
                    <a:pt x="11076" y="12902"/>
                    <a:pt x="11132" y="12958"/>
                    <a:pt x="11188" y="13021"/>
                  </a:cubicBezTo>
                  <a:cubicBezTo>
                    <a:pt x="10957" y="13105"/>
                    <a:pt x="10727" y="13195"/>
                    <a:pt x="10489" y="13279"/>
                  </a:cubicBezTo>
                  <a:cubicBezTo>
                    <a:pt x="10516" y="13028"/>
                    <a:pt x="10490" y="12551"/>
                    <a:pt x="10676" y="12551"/>
                  </a:cubicBezTo>
                  <a:close/>
                  <a:moveTo>
                    <a:pt x="9762" y="12986"/>
                  </a:moveTo>
                  <a:cubicBezTo>
                    <a:pt x="9818" y="12986"/>
                    <a:pt x="10055" y="13279"/>
                    <a:pt x="10111" y="13335"/>
                  </a:cubicBezTo>
                  <a:cubicBezTo>
                    <a:pt x="10139" y="13370"/>
                    <a:pt x="10167" y="13398"/>
                    <a:pt x="10167" y="13426"/>
                  </a:cubicBezTo>
                  <a:cubicBezTo>
                    <a:pt x="10083" y="13482"/>
                    <a:pt x="9992" y="13545"/>
                    <a:pt x="9908" y="13573"/>
                  </a:cubicBezTo>
                  <a:cubicBezTo>
                    <a:pt x="9818" y="13629"/>
                    <a:pt x="9762" y="13685"/>
                    <a:pt x="9678" y="13748"/>
                  </a:cubicBezTo>
                  <a:lnTo>
                    <a:pt x="9678" y="13510"/>
                  </a:lnTo>
                  <a:cubicBezTo>
                    <a:pt x="9678" y="13426"/>
                    <a:pt x="9706" y="13021"/>
                    <a:pt x="9762" y="12986"/>
                  </a:cubicBezTo>
                  <a:close/>
                  <a:moveTo>
                    <a:pt x="8733" y="13472"/>
                  </a:moveTo>
                  <a:cubicBezTo>
                    <a:pt x="8854" y="13472"/>
                    <a:pt x="9022" y="13674"/>
                    <a:pt x="9090" y="13748"/>
                  </a:cubicBezTo>
                  <a:cubicBezTo>
                    <a:pt x="9181" y="13832"/>
                    <a:pt x="9265" y="13895"/>
                    <a:pt x="9356" y="13979"/>
                  </a:cubicBezTo>
                  <a:cubicBezTo>
                    <a:pt x="9237" y="14069"/>
                    <a:pt x="9090" y="14153"/>
                    <a:pt x="8979" y="14244"/>
                  </a:cubicBezTo>
                  <a:cubicBezTo>
                    <a:pt x="8888" y="14272"/>
                    <a:pt x="8769" y="14328"/>
                    <a:pt x="8685" y="14384"/>
                  </a:cubicBezTo>
                  <a:cubicBezTo>
                    <a:pt x="8657" y="14153"/>
                    <a:pt x="8685" y="13895"/>
                    <a:pt x="8629" y="13685"/>
                  </a:cubicBezTo>
                  <a:cubicBezTo>
                    <a:pt x="8629" y="13601"/>
                    <a:pt x="8657" y="13545"/>
                    <a:pt x="8657" y="13510"/>
                  </a:cubicBezTo>
                  <a:cubicBezTo>
                    <a:pt x="8678" y="13483"/>
                    <a:pt x="8704" y="13472"/>
                    <a:pt x="8733" y="13472"/>
                  </a:cubicBezTo>
                  <a:close/>
                  <a:moveTo>
                    <a:pt x="7258" y="14035"/>
                  </a:moveTo>
                  <a:cubicBezTo>
                    <a:pt x="7258" y="14035"/>
                    <a:pt x="7342" y="14153"/>
                    <a:pt x="7370" y="14153"/>
                  </a:cubicBezTo>
                  <a:cubicBezTo>
                    <a:pt x="7461" y="14244"/>
                    <a:pt x="7545" y="14328"/>
                    <a:pt x="7664" y="14419"/>
                  </a:cubicBezTo>
                  <a:cubicBezTo>
                    <a:pt x="7755" y="14475"/>
                    <a:pt x="7867" y="14594"/>
                    <a:pt x="7958" y="14678"/>
                  </a:cubicBezTo>
                  <a:cubicBezTo>
                    <a:pt x="7930" y="14678"/>
                    <a:pt x="7895" y="14706"/>
                    <a:pt x="7867" y="14706"/>
                  </a:cubicBezTo>
                  <a:cubicBezTo>
                    <a:pt x="7664" y="14825"/>
                    <a:pt x="7433" y="14944"/>
                    <a:pt x="7230" y="15055"/>
                  </a:cubicBezTo>
                  <a:lnTo>
                    <a:pt x="7230" y="14971"/>
                  </a:lnTo>
                  <a:cubicBezTo>
                    <a:pt x="7258" y="14706"/>
                    <a:pt x="7230" y="14447"/>
                    <a:pt x="7258" y="14181"/>
                  </a:cubicBezTo>
                  <a:lnTo>
                    <a:pt x="7258" y="14035"/>
                  </a:lnTo>
                  <a:close/>
                  <a:moveTo>
                    <a:pt x="6293" y="14384"/>
                  </a:moveTo>
                  <a:cubicBezTo>
                    <a:pt x="6293" y="14384"/>
                    <a:pt x="6412" y="14531"/>
                    <a:pt x="6440" y="14559"/>
                  </a:cubicBezTo>
                  <a:cubicBezTo>
                    <a:pt x="6496" y="14678"/>
                    <a:pt x="6559" y="14769"/>
                    <a:pt x="6643" y="14853"/>
                  </a:cubicBezTo>
                  <a:cubicBezTo>
                    <a:pt x="6706" y="14909"/>
                    <a:pt x="6818" y="15118"/>
                    <a:pt x="6965" y="15202"/>
                  </a:cubicBezTo>
                  <a:cubicBezTo>
                    <a:pt x="6937" y="15230"/>
                    <a:pt x="6881" y="15230"/>
                    <a:pt x="6846" y="15258"/>
                  </a:cubicBezTo>
                  <a:cubicBezTo>
                    <a:pt x="6643" y="15349"/>
                    <a:pt x="6440" y="15468"/>
                    <a:pt x="6210" y="15552"/>
                  </a:cubicBezTo>
                  <a:cubicBezTo>
                    <a:pt x="6265" y="15405"/>
                    <a:pt x="6265" y="15230"/>
                    <a:pt x="6265" y="15118"/>
                  </a:cubicBezTo>
                  <a:lnTo>
                    <a:pt x="6265" y="14706"/>
                  </a:lnTo>
                  <a:cubicBezTo>
                    <a:pt x="6265" y="14678"/>
                    <a:pt x="6265" y="14419"/>
                    <a:pt x="6293" y="14384"/>
                  </a:cubicBezTo>
                  <a:close/>
                  <a:moveTo>
                    <a:pt x="5189" y="14734"/>
                  </a:moveTo>
                  <a:cubicBezTo>
                    <a:pt x="5161" y="14769"/>
                    <a:pt x="5447" y="15083"/>
                    <a:pt x="5482" y="15118"/>
                  </a:cubicBezTo>
                  <a:cubicBezTo>
                    <a:pt x="5657" y="15293"/>
                    <a:pt x="5797" y="15468"/>
                    <a:pt x="5972" y="15643"/>
                  </a:cubicBezTo>
                  <a:cubicBezTo>
                    <a:pt x="5888" y="15671"/>
                    <a:pt x="5797" y="15699"/>
                    <a:pt x="5713" y="15727"/>
                  </a:cubicBezTo>
                  <a:lnTo>
                    <a:pt x="5189" y="15992"/>
                  </a:lnTo>
                  <a:cubicBezTo>
                    <a:pt x="5189" y="15818"/>
                    <a:pt x="5189" y="15643"/>
                    <a:pt x="5161" y="15496"/>
                  </a:cubicBezTo>
                  <a:cubicBezTo>
                    <a:pt x="5161" y="15405"/>
                    <a:pt x="5133" y="14769"/>
                    <a:pt x="5189" y="14734"/>
                  </a:cubicBezTo>
                  <a:close/>
                  <a:moveTo>
                    <a:pt x="3846" y="15027"/>
                  </a:moveTo>
                  <a:cubicBezTo>
                    <a:pt x="3937" y="15174"/>
                    <a:pt x="4168" y="15671"/>
                    <a:pt x="4196" y="15727"/>
                  </a:cubicBezTo>
                  <a:cubicBezTo>
                    <a:pt x="4259" y="15846"/>
                    <a:pt x="4343" y="15992"/>
                    <a:pt x="4433" y="16104"/>
                  </a:cubicBezTo>
                  <a:cubicBezTo>
                    <a:pt x="4461" y="16167"/>
                    <a:pt x="4489" y="16223"/>
                    <a:pt x="4545" y="16279"/>
                  </a:cubicBezTo>
                  <a:cubicBezTo>
                    <a:pt x="4287" y="16398"/>
                    <a:pt x="4021" y="16454"/>
                    <a:pt x="3762" y="16482"/>
                  </a:cubicBezTo>
                  <a:cubicBezTo>
                    <a:pt x="3762" y="16454"/>
                    <a:pt x="3762" y="16426"/>
                    <a:pt x="3734" y="16370"/>
                  </a:cubicBezTo>
                  <a:cubicBezTo>
                    <a:pt x="3734" y="16223"/>
                    <a:pt x="3762" y="16076"/>
                    <a:pt x="3762" y="15929"/>
                  </a:cubicBezTo>
                  <a:cubicBezTo>
                    <a:pt x="3762" y="15671"/>
                    <a:pt x="3734" y="15293"/>
                    <a:pt x="3846" y="15027"/>
                  </a:cubicBezTo>
                  <a:close/>
                  <a:moveTo>
                    <a:pt x="2713" y="15377"/>
                  </a:moveTo>
                  <a:cubicBezTo>
                    <a:pt x="2741" y="15377"/>
                    <a:pt x="2769" y="15433"/>
                    <a:pt x="2769" y="15468"/>
                  </a:cubicBezTo>
                  <a:cubicBezTo>
                    <a:pt x="2916" y="15671"/>
                    <a:pt x="3063" y="15901"/>
                    <a:pt x="3175" y="16104"/>
                  </a:cubicBezTo>
                  <a:cubicBezTo>
                    <a:pt x="3266" y="16223"/>
                    <a:pt x="3350" y="16370"/>
                    <a:pt x="3441" y="16482"/>
                  </a:cubicBezTo>
                  <a:cubicBezTo>
                    <a:pt x="3175" y="16517"/>
                    <a:pt x="2916" y="16545"/>
                    <a:pt x="2685" y="16601"/>
                  </a:cubicBezTo>
                  <a:cubicBezTo>
                    <a:pt x="2685" y="16398"/>
                    <a:pt x="2650" y="16167"/>
                    <a:pt x="2650" y="15957"/>
                  </a:cubicBezTo>
                  <a:cubicBezTo>
                    <a:pt x="2650" y="15846"/>
                    <a:pt x="2650" y="15727"/>
                    <a:pt x="2685" y="15608"/>
                  </a:cubicBezTo>
                  <a:lnTo>
                    <a:pt x="2713" y="15377"/>
                  </a:lnTo>
                  <a:close/>
                  <a:moveTo>
                    <a:pt x="19483" y="10463"/>
                  </a:moveTo>
                  <a:cubicBezTo>
                    <a:pt x="19568" y="10463"/>
                    <a:pt x="19642" y="10497"/>
                    <a:pt x="19642" y="10629"/>
                  </a:cubicBezTo>
                  <a:cubicBezTo>
                    <a:pt x="19642" y="10685"/>
                    <a:pt x="19607" y="10776"/>
                    <a:pt x="19579" y="10832"/>
                  </a:cubicBezTo>
                  <a:cubicBezTo>
                    <a:pt x="19495" y="10979"/>
                    <a:pt x="19404" y="11098"/>
                    <a:pt x="19292" y="11210"/>
                  </a:cubicBezTo>
                  <a:cubicBezTo>
                    <a:pt x="18796" y="11706"/>
                    <a:pt x="18208" y="12084"/>
                    <a:pt x="17803" y="12636"/>
                  </a:cubicBezTo>
                  <a:cubicBezTo>
                    <a:pt x="17600" y="12902"/>
                    <a:pt x="17425" y="13160"/>
                    <a:pt x="17334" y="13482"/>
                  </a:cubicBezTo>
                  <a:cubicBezTo>
                    <a:pt x="17250" y="13804"/>
                    <a:pt x="17223" y="14181"/>
                    <a:pt x="17160" y="14503"/>
                  </a:cubicBezTo>
                  <a:cubicBezTo>
                    <a:pt x="17048" y="14909"/>
                    <a:pt x="16810" y="15174"/>
                    <a:pt x="16460" y="15377"/>
                  </a:cubicBezTo>
                  <a:cubicBezTo>
                    <a:pt x="16146" y="15552"/>
                    <a:pt x="15705" y="15580"/>
                    <a:pt x="15328" y="15608"/>
                  </a:cubicBezTo>
                  <a:cubicBezTo>
                    <a:pt x="15006" y="15643"/>
                    <a:pt x="14684" y="15643"/>
                    <a:pt x="14363" y="15783"/>
                  </a:cubicBezTo>
                  <a:cubicBezTo>
                    <a:pt x="14076" y="15901"/>
                    <a:pt x="13838" y="16195"/>
                    <a:pt x="13524" y="16307"/>
                  </a:cubicBezTo>
                  <a:cubicBezTo>
                    <a:pt x="13202" y="16398"/>
                    <a:pt x="12852" y="16342"/>
                    <a:pt x="12531" y="16426"/>
                  </a:cubicBezTo>
                  <a:cubicBezTo>
                    <a:pt x="12300" y="16517"/>
                    <a:pt x="12090" y="16692"/>
                    <a:pt x="11915" y="16866"/>
                  </a:cubicBezTo>
                  <a:cubicBezTo>
                    <a:pt x="11685" y="17181"/>
                    <a:pt x="11482" y="17391"/>
                    <a:pt x="11076" y="17475"/>
                  </a:cubicBezTo>
                  <a:cubicBezTo>
                    <a:pt x="10727" y="17566"/>
                    <a:pt x="10377" y="17566"/>
                    <a:pt x="10027" y="17622"/>
                  </a:cubicBezTo>
                  <a:cubicBezTo>
                    <a:pt x="9706" y="17650"/>
                    <a:pt x="9356" y="17706"/>
                    <a:pt x="9062" y="17824"/>
                  </a:cubicBezTo>
                  <a:cubicBezTo>
                    <a:pt x="8769" y="17943"/>
                    <a:pt x="8482" y="18146"/>
                    <a:pt x="8188" y="18293"/>
                  </a:cubicBezTo>
                  <a:cubicBezTo>
                    <a:pt x="7867" y="18440"/>
                    <a:pt x="7517" y="18670"/>
                    <a:pt x="7195" y="18698"/>
                  </a:cubicBezTo>
                  <a:cubicBezTo>
                    <a:pt x="7157" y="18704"/>
                    <a:pt x="7120" y="18706"/>
                    <a:pt x="7085" y="18706"/>
                  </a:cubicBezTo>
                  <a:cubicBezTo>
                    <a:pt x="6935" y="18706"/>
                    <a:pt x="6807" y="18665"/>
                    <a:pt x="6643" y="18642"/>
                  </a:cubicBezTo>
                  <a:cubicBezTo>
                    <a:pt x="6468" y="18642"/>
                    <a:pt x="6293" y="18615"/>
                    <a:pt x="6119" y="18615"/>
                  </a:cubicBezTo>
                  <a:cubicBezTo>
                    <a:pt x="6014" y="18605"/>
                    <a:pt x="5907" y="18603"/>
                    <a:pt x="5799" y="18603"/>
                  </a:cubicBezTo>
                  <a:cubicBezTo>
                    <a:pt x="5712" y="18603"/>
                    <a:pt x="5625" y="18604"/>
                    <a:pt x="5538" y="18604"/>
                  </a:cubicBezTo>
                  <a:cubicBezTo>
                    <a:pt x="5342" y="18604"/>
                    <a:pt x="5147" y="18597"/>
                    <a:pt x="4958" y="18552"/>
                  </a:cubicBezTo>
                  <a:cubicBezTo>
                    <a:pt x="4636" y="18496"/>
                    <a:pt x="4343" y="18349"/>
                    <a:pt x="3993" y="18293"/>
                  </a:cubicBezTo>
                  <a:cubicBezTo>
                    <a:pt x="3322" y="18146"/>
                    <a:pt x="2622" y="17943"/>
                    <a:pt x="2245" y="17300"/>
                  </a:cubicBezTo>
                  <a:cubicBezTo>
                    <a:pt x="2098" y="17069"/>
                    <a:pt x="2189" y="16978"/>
                    <a:pt x="2392" y="16894"/>
                  </a:cubicBezTo>
                  <a:cubicBezTo>
                    <a:pt x="2594" y="16831"/>
                    <a:pt x="2797" y="16803"/>
                    <a:pt x="2972" y="16803"/>
                  </a:cubicBezTo>
                  <a:cubicBezTo>
                    <a:pt x="3322" y="16748"/>
                    <a:pt x="3643" y="16776"/>
                    <a:pt x="3965" y="16720"/>
                  </a:cubicBezTo>
                  <a:cubicBezTo>
                    <a:pt x="4664" y="16629"/>
                    <a:pt x="5245" y="16223"/>
                    <a:pt x="5860" y="15957"/>
                  </a:cubicBezTo>
                  <a:cubicBezTo>
                    <a:pt x="6182" y="15846"/>
                    <a:pt x="6468" y="15699"/>
                    <a:pt x="6790" y="15580"/>
                  </a:cubicBezTo>
                  <a:cubicBezTo>
                    <a:pt x="7140" y="15405"/>
                    <a:pt x="7461" y="15202"/>
                    <a:pt x="7811" y="15027"/>
                  </a:cubicBezTo>
                  <a:cubicBezTo>
                    <a:pt x="8104" y="14881"/>
                    <a:pt x="8454" y="14769"/>
                    <a:pt x="8769" y="14622"/>
                  </a:cubicBezTo>
                  <a:cubicBezTo>
                    <a:pt x="9090" y="14475"/>
                    <a:pt x="9384" y="14300"/>
                    <a:pt x="9678" y="14097"/>
                  </a:cubicBezTo>
                  <a:cubicBezTo>
                    <a:pt x="9853" y="13951"/>
                    <a:pt x="10027" y="13832"/>
                    <a:pt x="10230" y="13720"/>
                  </a:cubicBezTo>
                  <a:cubicBezTo>
                    <a:pt x="10286" y="13720"/>
                    <a:pt x="10314" y="13720"/>
                    <a:pt x="10342" y="13748"/>
                  </a:cubicBezTo>
                  <a:cubicBezTo>
                    <a:pt x="10552" y="13804"/>
                    <a:pt x="10552" y="13923"/>
                    <a:pt x="10580" y="14069"/>
                  </a:cubicBezTo>
                  <a:cubicBezTo>
                    <a:pt x="10636" y="14272"/>
                    <a:pt x="10755" y="14447"/>
                    <a:pt x="10929" y="14503"/>
                  </a:cubicBezTo>
                  <a:cubicBezTo>
                    <a:pt x="10985" y="14531"/>
                    <a:pt x="11041" y="14559"/>
                    <a:pt x="11104" y="14559"/>
                  </a:cubicBezTo>
                  <a:cubicBezTo>
                    <a:pt x="11132" y="14622"/>
                    <a:pt x="11132" y="14706"/>
                    <a:pt x="11104" y="14797"/>
                  </a:cubicBezTo>
                  <a:cubicBezTo>
                    <a:pt x="11104" y="14881"/>
                    <a:pt x="11041" y="14971"/>
                    <a:pt x="11041" y="15055"/>
                  </a:cubicBezTo>
                  <a:cubicBezTo>
                    <a:pt x="10985" y="15321"/>
                    <a:pt x="11041" y="15580"/>
                    <a:pt x="11041" y="15818"/>
                  </a:cubicBezTo>
                  <a:cubicBezTo>
                    <a:pt x="11041" y="15860"/>
                    <a:pt x="11071" y="15881"/>
                    <a:pt x="11101" y="15881"/>
                  </a:cubicBezTo>
                  <a:cubicBezTo>
                    <a:pt x="11130" y="15881"/>
                    <a:pt x="11160" y="15860"/>
                    <a:pt x="11160" y="15818"/>
                  </a:cubicBezTo>
                  <a:cubicBezTo>
                    <a:pt x="11160" y="15608"/>
                    <a:pt x="11132" y="15405"/>
                    <a:pt x="11160" y="15230"/>
                  </a:cubicBezTo>
                  <a:cubicBezTo>
                    <a:pt x="11160" y="15055"/>
                    <a:pt x="11251" y="14909"/>
                    <a:pt x="11251" y="14734"/>
                  </a:cubicBezTo>
                  <a:cubicBezTo>
                    <a:pt x="11279" y="14678"/>
                    <a:pt x="11251" y="14622"/>
                    <a:pt x="11251" y="14594"/>
                  </a:cubicBezTo>
                  <a:cubicBezTo>
                    <a:pt x="11363" y="14594"/>
                    <a:pt x="11482" y="14622"/>
                    <a:pt x="11629" y="14650"/>
                  </a:cubicBezTo>
                  <a:cubicBezTo>
                    <a:pt x="11803" y="14734"/>
                    <a:pt x="11831" y="14881"/>
                    <a:pt x="11915" y="15055"/>
                  </a:cubicBezTo>
                  <a:cubicBezTo>
                    <a:pt x="11978" y="15202"/>
                    <a:pt x="12062" y="15349"/>
                    <a:pt x="12153" y="15468"/>
                  </a:cubicBezTo>
                  <a:cubicBezTo>
                    <a:pt x="12169" y="15484"/>
                    <a:pt x="12185" y="15491"/>
                    <a:pt x="12200" y="15491"/>
                  </a:cubicBezTo>
                  <a:cubicBezTo>
                    <a:pt x="12234" y="15491"/>
                    <a:pt x="12257" y="15450"/>
                    <a:pt x="12237" y="15405"/>
                  </a:cubicBezTo>
                  <a:cubicBezTo>
                    <a:pt x="12153" y="15202"/>
                    <a:pt x="12034" y="15055"/>
                    <a:pt x="11978" y="14853"/>
                  </a:cubicBezTo>
                  <a:cubicBezTo>
                    <a:pt x="11915" y="14734"/>
                    <a:pt x="11859" y="14622"/>
                    <a:pt x="11775" y="14559"/>
                  </a:cubicBezTo>
                  <a:cubicBezTo>
                    <a:pt x="11538" y="14384"/>
                    <a:pt x="11188" y="14475"/>
                    <a:pt x="10957" y="14328"/>
                  </a:cubicBezTo>
                  <a:cubicBezTo>
                    <a:pt x="10727" y="14153"/>
                    <a:pt x="10811" y="13804"/>
                    <a:pt x="10580" y="13629"/>
                  </a:cubicBezTo>
                  <a:cubicBezTo>
                    <a:pt x="10552" y="13629"/>
                    <a:pt x="10517" y="13601"/>
                    <a:pt x="10461" y="13601"/>
                  </a:cubicBezTo>
                  <a:cubicBezTo>
                    <a:pt x="10489" y="13573"/>
                    <a:pt x="10517" y="13573"/>
                    <a:pt x="10517" y="13573"/>
                  </a:cubicBezTo>
                  <a:cubicBezTo>
                    <a:pt x="10866" y="13398"/>
                    <a:pt x="11216" y="13279"/>
                    <a:pt x="11566" y="13160"/>
                  </a:cubicBezTo>
                  <a:cubicBezTo>
                    <a:pt x="11887" y="13077"/>
                    <a:pt x="12209" y="12986"/>
                    <a:pt x="12503" y="12811"/>
                  </a:cubicBezTo>
                  <a:cubicBezTo>
                    <a:pt x="12761" y="12671"/>
                    <a:pt x="12880" y="12405"/>
                    <a:pt x="13055" y="12175"/>
                  </a:cubicBezTo>
                  <a:cubicBezTo>
                    <a:pt x="13258" y="11853"/>
                    <a:pt x="13524" y="11622"/>
                    <a:pt x="13873" y="11531"/>
                  </a:cubicBezTo>
                  <a:cubicBezTo>
                    <a:pt x="14188" y="11447"/>
                    <a:pt x="14454" y="11328"/>
                    <a:pt x="14712" y="11182"/>
                  </a:cubicBezTo>
                  <a:cubicBezTo>
                    <a:pt x="15006" y="11035"/>
                    <a:pt x="15328" y="10860"/>
                    <a:pt x="15621" y="10776"/>
                  </a:cubicBezTo>
                  <a:cubicBezTo>
                    <a:pt x="15703" y="10756"/>
                    <a:pt x="15784" y="10748"/>
                    <a:pt x="15864" y="10748"/>
                  </a:cubicBezTo>
                  <a:cubicBezTo>
                    <a:pt x="16150" y="10748"/>
                    <a:pt x="16418" y="10858"/>
                    <a:pt x="16670" y="10951"/>
                  </a:cubicBezTo>
                  <a:cubicBezTo>
                    <a:pt x="16758" y="10985"/>
                    <a:pt x="16842" y="10999"/>
                    <a:pt x="16923" y="10999"/>
                  </a:cubicBezTo>
                  <a:cubicBezTo>
                    <a:pt x="17105" y="10999"/>
                    <a:pt x="17274" y="10932"/>
                    <a:pt x="17453" y="10888"/>
                  </a:cubicBezTo>
                  <a:cubicBezTo>
                    <a:pt x="17719" y="10832"/>
                    <a:pt x="17978" y="10804"/>
                    <a:pt x="18243" y="10748"/>
                  </a:cubicBezTo>
                  <a:cubicBezTo>
                    <a:pt x="18243" y="10776"/>
                    <a:pt x="18271" y="10776"/>
                    <a:pt x="18299" y="10776"/>
                  </a:cubicBezTo>
                  <a:cubicBezTo>
                    <a:pt x="18649" y="10713"/>
                    <a:pt x="18999" y="10601"/>
                    <a:pt x="19348" y="10482"/>
                  </a:cubicBezTo>
                  <a:cubicBezTo>
                    <a:pt x="19390" y="10473"/>
                    <a:pt x="19438" y="10463"/>
                    <a:pt x="19483" y="10463"/>
                  </a:cubicBezTo>
                  <a:close/>
                  <a:moveTo>
                    <a:pt x="15351" y="0"/>
                  </a:moveTo>
                  <a:cubicBezTo>
                    <a:pt x="15256" y="0"/>
                    <a:pt x="15159" y="15"/>
                    <a:pt x="15062" y="50"/>
                  </a:cubicBezTo>
                  <a:cubicBezTo>
                    <a:pt x="14831" y="141"/>
                    <a:pt x="14600" y="316"/>
                    <a:pt x="14454" y="518"/>
                  </a:cubicBezTo>
                  <a:cubicBezTo>
                    <a:pt x="14426" y="574"/>
                    <a:pt x="14363" y="665"/>
                    <a:pt x="14335" y="749"/>
                  </a:cubicBezTo>
                  <a:cubicBezTo>
                    <a:pt x="14307" y="924"/>
                    <a:pt x="14363" y="1190"/>
                    <a:pt x="14223" y="1308"/>
                  </a:cubicBezTo>
                  <a:cubicBezTo>
                    <a:pt x="14132" y="1384"/>
                    <a:pt x="14010" y="1399"/>
                    <a:pt x="13882" y="1399"/>
                  </a:cubicBezTo>
                  <a:cubicBezTo>
                    <a:pt x="13793" y="1399"/>
                    <a:pt x="13701" y="1392"/>
                    <a:pt x="13615" y="1392"/>
                  </a:cubicBezTo>
                  <a:cubicBezTo>
                    <a:pt x="13539" y="1392"/>
                    <a:pt x="13466" y="1398"/>
                    <a:pt x="13405" y="1420"/>
                  </a:cubicBezTo>
                  <a:cubicBezTo>
                    <a:pt x="13258" y="1448"/>
                    <a:pt x="13174" y="1539"/>
                    <a:pt x="13055" y="1623"/>
                  </a:cubicBezTo>
                  <a:cubicBezTo>
                    <a:pt x="12956" y="1703"/>
                    <a:pt x="12845" y="1729"/>
                    <a:pt x="12729" y="1729"/>
                  </a:cubicBezTo>
                  <a:cubicBezTo>
                    <a:pt x="12673" y="1729"/>
                    <a:pt x="12616" y="1723"/>
                    <a:pt x="12559" y="1714"/>
                  </a:cubicBezTo>
                  <a:cubicBezTo>
                    <a:pt x="12412" y="1714"/>
                    <a:pt x="12300" y="1714"/>
                    <a:pt x="12181" y="1742"/>
                  </a:cubicBezTo>
                  <a:cubicBezTo>
                    <a:pt x="12062" y="1798"/>
                    <a:pt x="11978" y="1917"/>
                    <a:pt x="11859" y="1945"/>
                  </a:cubicBezTo>
                  <a:cubicBezTo>
                    <a:pt x="11743" y="1992"/>
                    <a:pt x="11624" y="2006"/>
                    <a:pt x="11504" y="2006"/>
                  </a:cubicBezTo>
                  <a:cubicBezTo>
                    <a:pt x="11320" y="2006"/>
                    <a:pt x="11135" y="1973"/>
                    <a:pt x="10957" y="1973"/>
                  </a:cubicBezTo>
                  <a:cubicBezTo>
                    <a:pt x="10608" y="1973"/>
                    <a:pt x="10286" y="2008"/>
                    <a:pt x="9964" y="2120"/>
                  </a:cubicBezTo>
                  <a:cubicBezTo>
                    <a:pt x="9790" y="2182"/>
                    <a:pt x="9643" y="2266"/>
                    <a:pt x="9468" y="2413"/>
                  </a:cubicBezTo>
                  <a:cubicBezTo>
                    <a:pt x="9328" y="2532"/>
                    <a:pt x="9237" y="2735"/>
                    <a:pt x="9062" y="2882"/>
                  </a:cubicBezTo>
                  <a:cubicBezTo>
                    <a:pt x="8769" y="3196"/>
                    <a:pt x="8244" y="3196"/>
                    <a:pt x="7867" y="3434"/>
                  </a:cubicBezTo>
                  <a:cubicBezTo>
                    <a:pt x="7517" y="3637"/>
                    <a:pt x="7286" y="3959"/>
                    <a:pt x="6937" y="4161"/>
                  </a:cubicBezTo>
                  <a:cubicBezTo>
                    <a:pt x="6468" y="4420"/>
                    <a:pt x="5972" y="4511"/>
                    <a:pt x="5510" y="4658"/>
                  </a:cubicBezTo>
                  <a:cubicBezTo>
                    <a:pt x="5273" y="4714"/>
                    <a:pt x="5042" y="4805"/>
                    <a:pt x="4811" y="4833"/>
                  </a:cubicBezTo>
                  <a:cubicBezTo>
                    <a:pt x="4545" y="4889"/>
                    <a:pt x="4287" y="4889"/>
                    <a:pt x="4049" y="4944"/>
                  </a:cubicBezTo>
                  <a:cubicBezTo>
                    <a:pt x="3587" y="5035"/>
                    <a:pt x="3091" y="5119"/>
                    <a:pt x="2685" y="5294"/>
                  </a:cubicBezTo>
                  <a:cubicBezTo>
                    <a:pt x="2273" y="5469"/>
                    <a:pt x="2014" y="5791"/>
                    <a:pt x="1748" y="6112"/>
                  </a:cubicBezTo>
                  <a:cubicBezTo>
                    <a:pt x="1574" y="6315"/>
                    <a:pt x="1371" y="6462"/>
                    <a:pt x="1196" y="6665"/>
                  </a:cubicBezTo>
                  <a:cubicBezTo>
                    <a:pt x="1021" y="6811"/>
                    <a:pt x="902" y="7014"/>
                    <a:pt x="790" y="7217"/>
                  </a:cubicBezTo>
                  <a:cubicBezTo>
                    <a:pt x="553" y="7657"/>
                    <a:pt x="350" y="8182"/>
                    <a:pt x="413" y="8678"/>
                  </a:cubicBezTo>
                  <a:lnTo>
                    <a:pt x="413" y="8706"/>
                  </a:lnTo>
                  <a:cubicBezTo>
                    <a:pt x="413" y="8881"/>
                    <a:pt x="441" y="9056"/>
                    <a:pt x="553" y="9203"/>
                  </a:cubicBezTo>
                  <a:cubicBezTo>
                    <a:pt x="497" y="9259"/>
                    <a:pt x="441" y="9378"/>
                    <a:pt x="413" y="9434"/>
                  </a:cubicBezTo>
                  <a:cubicBezTo>
                    <a:pt x="322" y="9608"/>
                    <a:pt x="238" y="9783"/>
                    <a:pt x="175" y="9930"/>
                  </a:cubicBezTo>
                  <a:cubicBezTo>
                    <a:pt x="119" y="10133"/>
                    <a:pt x="91" y="10336"/>
                    <a:pt x="63" y="10538"/>
                  </a:cubicBezTo>
                  <a:cubicBezTo>
                    <a:pt x="28" y="10601"/>
                    <a:pt x="0" y="10685"/>
                    <a:pt x="63" y="10748"/>
                  </a:cubicBezTo>
                  <a:cubicBezTo>
                    <a:pt x="92" y="10771"/>
                    <a:pt x="122" y="10781"/>
                    <a:pt x="150" y="10781"/>
                  </a:cubicBezTo>
                  <a:cubicBezTo>
                    <a:pt x="260" y="10781"/>
                    <a:pt x="363" y="10640"/>
                    <a:pt x="413" y="10573"/>
                  </a:cubicBezTo>
                  <a:cubicBezTo>
                    <a:pt x="497" y="10454"/>
                    <a:pt x="616" y="10398"/>
                    <a:pt x="700" y="10280"/>
                  </a:cubicBezTo>
                  <a:cubicBezTo>
                    <a:pt x="728" y="10252"/>
                    <a:pt x="728" y="10224"/>
                    <a:pt x="762" y="10224"/>
                  </a:cubicBezTo>
                  <a:cubicBezTo>
                    <a:pt x="728" y="10308"/>
                    <a:pt x="700" y="10426"/>
                    <a:pt x="700" y="10538"/>
                  </a:cubicBezTo>
                  <a:cubicBezTo>
                    <a:pt x="644" y="10832"/>
                    <a:pt x="525" y="11301"/>
                    <a:pt x="700" y="11587"/>
                  </a:cubicBezTo>
                  <a:cubicBezTo>
                    <a:pt x="715" y="11607"/>
                    <a:pt x="743" y="11625"/>
                    <a:pt x="773" y="11625"/>
                  </a:cubicBezTo>
                  <a:cubicBezTo>
                    <a:pt x="797" y="11625"/>
                    <a:pt x="822" y="11614"/>
                    <a:pt x="846" y="11587"/>
                  </a:cubicBezTo>
                  <a:cubicBezTo>
                    <a:pt x="937" y="11503"/>
                    <a:pt x="965" y="11356"/>
                    <a:pt x="1021" y="11238"/>
                  </a:cubicBezTo>
                  <a:cubicBezTo>
                    <a:pt x="1077" y="11098"/>
                    <a:pt x="1168" y="10951"/>
                    <a:pt x="1252" y="10804"/>
                  </a:cubicBezTo>
                  <a:cubicBezTo>
                    <a:pt x="1399" y="10573"/>
                    <a:pt x="1574" y="10308"/>
                    <a:pt x="1811" y="10105"/>
                  </a:cubicBezTo>
                  <a:lnTo>
                    <a:pt x="1811" y="10105"/>
                  </a:lnTo>
                  <a:cubicBezTo>
                    <a:pt x="1776" y="10252"/>
                    <a:pt x="1720" y="10398"/>
                    <a:pt x="1692" y="10510"/>
                  </a:cubicBezTo>
                  <a:cubicBezTo>
                    <a:pt x="1664" y="10713"/>
                    <a:pt x="1637" y="10923"/>
                    <a:pt x="1637" y="11126"/>
                  </a:cubicBezTo>
                  <a:cubicBezTo>
                    <a:pt x="1664" y="11301"/>
                    <a:pt x="1664" y="11475"/>
                    <a:pt x="1664" y="11650"/>
                  </a:cubicBezTo>
                  <a:cubicBezTo>
                    <a:pt x="1692" y="11734"/>
                    <a:pt x="1692" y="11881"/>
                    <a:pt x="1776" y="11909"/>
                  </a:cubicBezTo>
                  <a:cubicBezTo>
                    <a:pt x="1797" y="11918"/>
                    <a:pt x="1817" y="11922"/>
                    <a:pt x="1836" y="11922"/>
                  </a:cubicBezTo>
                  <a:cubicBezTo>
                    <a:pt x="2013" y="11922"/>
                    <a:pt x="2129" y="11576"/>
                    <a:pt x="2161" y="11475"/>
                  </a:cubicBezTo>
                  <a:cubicBezTo>
                    <a:pt x="2273" y="11210"/>
                    <a:pt x="2420" y="10951"/>
                    <a:pt x="2539" y="10685"/>
                  </a:cubicBezTo>
                  <a:cubicBezTo>
                    <a:pt x="2539" y="10923"/>
                    <a:pt x="2539" y="11126"/>
                    <a:pt x="2567" y="11356"/>
                  </a:cubicBezTo>
                  <a:cubicBezTo>
                    <a:pt x="2594" y="11531"/>
                    <a:pt x="2622" y="11825"/>
                    <a:pt x="2741" y="11937"/>
                  </a:cubicBezTo>
                  <a:cubicBezTo>
                    <a:pt x="2753" y="11964"/>
                    <a:pt x="2771" y="11974"/>
                    <a:pt x="2792" y="11974"/>
                  </a:cubicBezTo>
                  <a:cubicBezTo>
                    <a:pt x="2819" y="11974"/>
                    <a:pt x="2852" y="11957"/>
                    <a:pt x="2888" y="11937"/>
                  </a:cubicBezTo>
                  <a:cubicBezTo>
                    <a:pt x="3035" y="11797"/>
                    <a:pt x="3063" y="11475"/>
                    <a:pt x="3119" y="11301"/>
                  </a:cubicBezTo>
                  <a:cubicBezTo>
                    <a:pt x="3175" y="11126"/>
                    <a:pt x="3238" y="10979"/>
                    <a:pt x="3294" y="10832"/>
                  </a:cubicBezTo>
                  <a:cubicBezTo>
                    <a:pt x="3322" y="10713"/>
                    <a:pt x="3350" y="10573"/>
                    <a:pt x="3413" y="10454"/>
                  </a:cubicBezTo>
                  <a:cubicBezTo>
                    <a:pt x="3469" y="10454"/>
                    <a:pt x="3524" y="10482"/>
                    <a:pt x="3587" y="10482"/>
                  </a:cubicBezTo>
                  <a:cubicBezTo>
                    <a:pt x="3671" y="10538"/>
                    <a:pt x="3762" y="10601"/>
                    <a:pt x="3846" y="10629"/>
                  </a:cubicBezTo>
                  <a:lnTo>
                    <a:pt x="3874" y="10629"/>
                  </a:lnTo>
                  <a:cubicBezTo>
                    <a:pt x="3846" y="11007"/>
                    <a:pt x="3874" y="11356"/>
                    <a:pt x="3965" y="11734"/>
                  </a:cubicBezTo>
                  <a:cubicBezTo>
                    <a:pt x="3993" y="11881"/>
                    <a:pt x="4049" y="12286"/>
                    <a:pt x="4224" y="12349"/>
                  </a:cubicBezTo>
                  <a:cubicBezTo>
                    <a:pt x="4242" y="12358"/>
                    <a:pt x="4258" y="12361"/>
                    <a:pt x="4271" y="12361"/>
                  </a:cubicBezTo>
                  <a:cubicBezTo>
                    <a:pt x="4303" y="12361"/>
                    <a:pt x="4323" y="12341"/>
                    <a:pt x="4343" y="12321"/>
                  </a:cubicBezTo>
                  <a:cubicBezTo>
                    <a:pt x="4461" y="12056"/>
                    <a:pt x="4489" y="11734"/>
                    <a:pt x="4545" y="11447"/>
                  </a:cubicBezTo>
                  <a:cubicBezTo>
                    <a:pt x="4608" y="11238"/>
                    <a:pt x="4664" y="11035"/>
                    <a:pt x="4748" y="10832"/>
                  </a:cubicBezTo>
                  <a:cubicBezTo>
                    <a:pt x="4783" y="10923"/>
                    <a:pt x="4783" y="11007"/>
                    <a:pt x="4839" y="11098"/>
                  </a:cubicBezTo>
                  <a:cubicBezTo>
                    <a:pt x="4867" y="11210"/>
                    <a:pt x="4958" y="11356"/>
                    <a:pt x="4986" y="11475"/>
                  </a:cubicBezTo>
                  <a:cubicBezTo>
                    <a:pt x="5042" y="11622"/>
                    <a:pt x="5098" y="11909"/>
                    <a:pt x="5245" y="11972"/>
                  </a:cubicBezTo>
                  <a:cubicBezTo>
                    <a:pt x="5258" y="11976"/>
                    <a:pt x="5271" y="11977"/>
                    <a:pt x="5284" y="11977"/>
                  </a:cubicBezTo>
                  <a:cubicBezTo>
                    <a:pt x="5452" y="11977"/>
                    <a:pt x="5484" y="11642"/>
                    <a:pt x="5510" y="11531"/>
                  </a:cubicBezTo>
                  <a:cubicBezTo>
                    <a:pt x="5538" y="11384"/>
                    <a:pt x="5566" y="11238"/>
                    <a:pt x="5622" y="11098"/>
                  </a:cubicBezTo>
                  <a:cubicBezTo>
                    <a:pt x="5657" y="10979"/>
                    <a:pt x="5713" y="10860"/>
                    <a:pt x="5741" y="10748"/>
                  </a:cubicBezTo>
                  <a:cubicBezTo>
                    <a:pt x="5860" y="10776"/>
                    <a:pt x="5972" y="10832"/>
                    <a:pt x="6091" y="10860"/>
                  </a:cubicBezTo>
                  <a:lnTo>
                    <a:pt x="6147" y="10860"/>
                  </a:lnTo>
                  <a:cubicBezTo>
                    <a:pt x="6147" y="11126"/>
                    <a:pt x="6182" y="11384"/>
                    <a:pt x="6238" y="11650"/>
                  </a:cubicBezTo>
                  <a:cubicBezTo>
                    <a:pt x="6265" y="11909"/>
                    <a:pt x="6293" y="12203"/>
                    <a:pt x="6468" y="12405"/>
                  </a:cubicBezTo>
                  <a:cubicBezTo>
                    <a:pt x="6485" y="12413"/>
                    <a:pt x="6503" y="12416"/>
                    <a:pt x="6521" y="12416"/>
                  </a:cubicBezTo>
                  <a:cubicBezTo>
                    <a:pt x="6570" y="12416"/>
                    <a:pt x="6615" y="12390"/>
                    <a:pt x="6615" y="12349"/>
                  </a:cubicBezTo>
                  <a:cubicBezTo>
                    <a:pt x="6706" y="12056"/>
                    <a:pt x="6734" y="11762"/>
                    <a:pt x="6846" y="11475"/>
                  </a:cubicBezTo>
                  <a:cubicBezTo>
                    <a:pt x="6909" y="11356"/>
                    <a:pt x="6965" y="11182"/>
                    <a:pt x="7021" y="11063"/>
                  </a:cubicBezTo>
                  <a:cubicBezTo>
                    <a:pt x="7056" y="11007"/>
                    <a:pt x="7084" y="10951"/>
                    <a:pt x="7112" y="10860"/>
                  </a:cubicBezTo>
                  <a:cubicBezTo>
                    <a:pt x="7195" y="11098"/>
                    <a:pt x="7167" y="11384"/>
                    <a:pt x="7195" y="11622"/>
                  </a:cubicBezTo>
                  <a:cubicBezTo>
                    <a:pt x="7230" y="11734"/>
                    <a:pt x="7258" y="12147"/>
                    <a:pt x="7433" y="12175"/>
                  </a:cubicBezTo>
                  <a:cubicBezTo>
                    <a:pt x="7443" y="12176"/>
                    <a:pt x="7452" y="12177"/>
                    <a:pt x="7460" y="12177"/>
                  </a:cubicBezTo>
                  <a:cubicBezTo>
                    <a:pt x="7590" y="12177"/>
                    <a:pt x="7666" y="11994"/>
                    <a:pt x="7692" y="11909"/>
                  </a:cubicBezTo>
                  <a:cubicBezTo>
                    <a:pt x="7811" y="11650"/>
                    <a:pt x="7930" y="11328"/>
                    <a:pt x="8104" y="11098"/>
                  </a:cubicBezTo>
                  <a:cubicBezTo>
                    <a:pt x="8160" y="11126"/>
                    <a:pt x="8188" y="11126"/>
                    <a:pt x="8244" y="11154"/>
                  </a:cubicBezTo>
                  <a:cubicBezTo>
                    <a:pt x="8335" y="11182"/>
                    <a:pt x="8419" y="11210"/>
                    <a:pt x="8510" y="11238"/>
                  </a:cubicBezTo>
                  <a:cubicBezTo>
                    <a:pt x="8482" y="11475"/>
                    <a:pt x="8566" y="11734"/>
                    <a:pt x="8657" y="11972"/>
                  </a:cubicBezTo>
                  <a:cubicBezTo>
                    <a:pt x="8685" y="12112"/>
                    <a:pt x="8804" y="12524"/>
                    <a:pt x="9006" y="12552"/>
                  </a:cubicBezTo>
                  <a:cubicBezTo>
                    <a:pt x="9025" y="12558"/>
                    <a:pt x="9042" y="12561"/>
                    <a:pt x="9058" y="12561"/>
                  </a:cubicBezTo>
                  <a:cubicBezTo>
                    <a:pt x="9193" y="12561"/>
                    <a:pt x="9240" y="12365"/>
                    <a:pt x="9265" y="12258"/>
                  </a:cubicBezTo>
                  <a:cubicBezTo>
                    <a:pt x="9293" y="12028"/>
                    <a:pt x="9328" y="11797"/>
                    <a:pt x="9356" y="11587"/>
                  </a:cubicBezTo>
                  <a:cubicBezTo>
                    <a:pt x="9384" y="11587"/>
                    <a:pt x="9384" y="11622"/>
                    <a:pt x="9384" y="11650"/>
                  </a:cubicBezTo>
                  <a:cubicBezTo>
                    <a:pt x="9440" y="11762"/>
                    <a:pt x="9503" y="11909"/>
                    <a:pt x="9587" y="12028"/>
                  </a:cubicBezTo>
                  <a:cubicBezTo>
                    <a:pt x="9670" y="12136"/>
                    <a:pt x="9770" y="12291"/>
                    <a:pt x="9920" y="12291"/>
                  </a:cubicBezTo>
                  <a:cubicBezTo>
                    <a:pt x="9934" y="12291"/>
                    <a:pt x="9949" y="12290"/>
                    <a:pt x="9964" y="12286"/>
                  </a:cubicBezTo>
                  <a:cubicBezTo>
                    <a:pt x="10139" y="12258"/>
                    <a:pt x="10167" y="12056"/>
                    <a:pt x="10202" y="11909"/>
                  </a:cubicBezTo>
                  <a:cubicBezTo>
                    <a:pt x="10230" y="11797"/>
                    <a:pt x="10258" y="11678"/>
                    <a:pt x="10258" y="11559"/>
                  </a:cubicBezTo>
                  <a:cubicBezTo>
                    <a:pt x="10286" y="11503"/>
                    <a:pt x="10258" y="11384"/>
                    <a:pt x="10286" y="11301"/>
                  </a:cubicBezTo>
                  <a:cubicBezTo>
                    <a:pt x="10541" y="11197"/>
                    <a:pt x="10770" y="11052"/>
                    <a:pt x="11036" y="11052"/>
                  </a:cubicBezTo>
                  <a:cubicBezTo>
                    <a:pt x="11076" y="11052"/>
                    <a:pt x="11118" y="11055"/>
                    <a:pt x="11160" y="11063"/>
                  </a:cubicBezTo>
                  <a:cubicBezTo>
                    <a:pt x="11335" y="11097"/>
                    <a:pt x="11510" y="11121"/>
                    <a:pt x="11685" y="11121"/>
                  </a:cubicBezTo>
                  <a:cubicBezTo>
                    <a:pt x="11832" y="11121"/>
                    <a:pt x="11979" y="11104"/>
                    <a:pt x="12125" y="11063"/>
                  </a:cubicBezTo>
                  <a:cubicBezTo>
                    <a:pt x="12193" y="11074"/>
                    <a:pt x="12259" y="11079"/>
                    <a:pt x="12324" y="11079"/>
                  </a:cubicBezTo>
                  <a:cubicBezTo>
                    <a:pt x="12588" y="11079"/>
                    <a:pt x="12833" y="11003"/>
                    <a:pt x="13103" y="11003"/>
                  </a:cubicBezTo>
                  <a:cubicBezTo>
                    <a:pt x="13135" y="11003"/>
                    <a:pt x="13168" y="11004"/>
                    <a:pt x="13202" y="11007"/>
                  </a:cubicBezTo>
                  <a:cubicBezTo>
                    <a:pt x="13405" y="11007"/>
                    <a:pt x="13663" y="11126"/>
                    <a:pt x="13873" y="11182"/>
                  </a:cubicBezTo>
                  <a:cubicBezTo>
                    <a:pt x="13957" y="11210"/>
                    <a:pt x="14048" y="11273"/>
                    <a:pt x="14132" y="11273"/>
                  </a:cubicBezTo>
                  <a:cubicBezTo>
                    <a:pt x="14104" y="11301"/>
                    <a:pt x="14076" y="11301"/>
                    <a:pt x="14048" y="11301"/>
                  </a:cubicBezTo>
                  <a:cubicBezTo>
                    <a:pt x="13873" y="11384"/>
                    <a:pt x="13698" y="11384"/>
                    <a:pt x="13524" y="11475"/>
                  </a:cubicBezTo>
                  <a:cubicBezTo>
                    <a:pt x="13258" y="11587"/>
                    <a:pt x="13027" y="11825"/>
                    <a:pt x="12852" y="12056"/>
                  </a:cubicBezTo>
                  <a:cubicBezTo>
                    <a:pt x="12761" y="12203"/>
                    <a:pt x="12677" y="12321"/>
                    <a:pt x="12559" y="12433"/>
                  </a:cubicBezTo>
                  <a:cubicBezTo>
                    <a:pt x="12412" y="12608"/>
                    <a:pt x="12209" y="12699"/>
                    <a:pt x="12006" y="12755"/>
                  </a:cubicBezTo>
                  <a:cubicBezTo>
                    <a:pt x="11831" y="12811"/>
                    <a:pt x="11657" y="12874"/>
                    <a:pt x="11454" y="12930"/>
                  </a:cubicBezTo>
                  <a:cubicBezTo>
                    <a:pt x="11426" y="12902"/>
                    <a:pt x="11335" y="12846"/>
                    <a:pt x="11279" y="12811"/>
                  </a:cubicBezTo>
                  <a:lnTo>
                    <a:pt x="11013" y="12552"/>
                  </a:lnTo>
                  <a:cubicBezTo>
                    <a:pt x="10911" y="12469"/>
                    <a:pt x="10780" y="12317"/>
                    <a:pt x="10626" y="12317"/>
                  </a:cubicBezTo>
                  <a:cubicBezTo>
                    <a:pt x="10611" y="12317"/>
                    <a:pt x="10595" y="12318"/>
                    <a:pt x="10580" y="12321"/>
                  </a:cubicBezTo>
                  <a:cubicBezTo>
                    <a:pt x="10230" y="12377"/>
                    <a:pt x="10314" y="12930"/>
                    <a:pt x="10286" y="13251"/>
                  </a:cubicBezTo>
                  <a:cubicBezTo>
                    <a:pt x="10258" y="13195"/>
                    <a:pt x="10167" y="13133"/>
                    <a:pt x="10167" y="13105"/>
                  </a:cubicBezTo>
                  <a:cubicBezTo>
                    <a:pt x="10111" y="13049"/>
                    <a:pt x="10055" y="12958"/>
                    <a:pt x="9964" y="12902"/>
                  </a:cubicBezTo>
                  <a:cubicBezTo>
                    <a:pt x="9904" y="12836"/>
                    <a:pt x="9810" y="12788"/>
                    <a:pt x="9728" y="12788"/>
                  </a:cubicBezTo>
                  <a:cubicBezTo>
                    <a:pt x="9697" y="12788"/>
                    <a:pt x="9668" y="12795"/>
                    <a:pt x="9643" y="12811"/>
                  </a:cubicBezTo>
                  <a:cubicBezTo>
                    <a:pt x="9503" y="12874"/>
                    <a:pt x="9503" y="13133"/>
                    <a:pt x="9503" y="13251"/>
                  </a:cubicBezTo>
                  <a:cubicBezTo>
                    <a:pt x="9468" y="13426"/>
                    <a:pt x="9468" y="13601"/>
                    <a:pt x="9440" y="13776"/>
                  </a:cubicBezTo>
                  <a:cubicBezTo>
                    <a:pt x="9412" y="13748"/>
                    <a:pt x="9356" y="13720"/>
                    <a:pt x="9328" y="13685"/>
                  </a:cubicBezTo>
                  <a:cubicBezTo>
                    <a:pt x="9209" y="13601"/>
                    <a:pt x="9118" y="13482"/>
                    <a:pt x="9006" y="13398"/>
                  </a:cubicBezTo>
                  <a:cubicBezTo>
                    <a:pt x="8924" y="13355"/>
                    <a:pt x="8815" y="13288"/>
                    <a:pt x="8707" y="13288"/>
                  </a:cubicBezTo>
                  <a:cubicBezTo>
                    <a:pt x="8659" y="13288"/>
                    <a:pt x="8611" y="13301"/>
                    <a:pt x="8566" y="13335"/>
                  </a:cubicBezTo>
                  <a:cubicBezTo>
                    <a:pt x="8482" y="13426"/>
                    <a:pt x="8482" y="13601"/>
                    <a:pt x="8510" y="13720"/>
                  </a:cubicBezTo>
                  <a:lnTo>
                    <a:pt x="8510" y="13895"/>
                  </a:lnTo>
                  <a:lnTo>
                    <a:pt x="8510" y="14447"/>
                  </a:lnTo>
                  <a:cubicBezTo>
                    <a:pt x="8419" y="14503"/>
                    <a:pt x="8307" y="14531"/>
                    <a:pt x="8216" y="14559"/>
                  </a:cubicBezTo>
                  <a:lnTo>
                    <a:pt x="8188" y="14531"/>
                  </a:lnTo>
                  <a:cubicBezTo>
                    <a:pt x="8104" y="14503"/>
                    <a:pt x="7986" y="14384"/>
                    <a:pt x="7895" y="14328"/>
                  </a:cubicBezTo>
                  <a:cubicBezTo>
                    <a:pt x="7783" y="14244"/>
                    <a:pt x="7664" y="14153"/>
                    <a:pt x="7545" y="14035"/>
                  </a:cubicBezTo>
                  <a:cubicBezTo>
                    <a:pt x="7477" y="13966"/>
                    <a:pt x="7367" y="13837"/>
                    <a:pt x="7249" y="13837"/>
                  </a:cubicBezTo>
                  <a:cubicBezTo>
                    <a:pt x="7222" y="13837"/>
                    <a:pt x="7195" y="13844"/>
                    <a:pt x="7167" y="13860"/>
                  </a:cubicBezTo>
                  <a:cubicBezTo>
                    <a:pt x="7021" y="13923"/>
                    <a:pt x="7021" y="14153"/>
                    <a:pt x="7021" y="14300"/>
                  </a:cubicBezTo>
                  <a:cubicBezTo>
                    <a:pt x="7021" y="14447"/>
                    <a:pt x="7056" y="14559"/>
                    <a:pt x="7056" y="14706"/>
                  </a:cubicBezTo>
                  <a:cubicBezTo>
                    <a:pt x="7021" y="14734"/>
                    <a:pt x="7021" y="14881"/>
                    <a:pt x="7021" y="14971"/>
                  </a:cubicBezTo>
                  <a:cubicBezTo>
                    <a:pt x="6818" y="14797"/>
                    <a:pt x="6671" y="14531"/>
                    <a:pt x="6531" y="14356"/>
                  </a:cubicBezTo>
                  <a:cubicBezTo>
                    <a:pt x="6457" y="14265"/>
                    <a:pt x="6387" y="14131"/>
                    <a:pt x="6284" y="14131"/>
                  </a:cubicBezTo>
                  <a:cubicBezTo>
                    <a:pt x="6261" y="14131"/>
                    <a:pt x="6236" y="14138"/>
                    <a:pt x="6210" y="14153"/>
                  </a:cubicBezTo>
                  <a:cubicBezTo>
                    <a:pt x="6063" y="14209"/>
                    <a:pt x="6091" y="14419"/>
                    <a:pt x="6091" y="14559"/>
                  </a:cubicBezTo>
                  <a:cubicBezTo>
                    <a:pt x="6063" y="14706"/>
                    <a:pt x="6063" y="14881"/>
                    <a:pt x="6063" y="15027"/>
                  </a:cubicBezTo>
                  <a:cubicBezTo>
                    <a:pt x="6063" y="15118"/>
                    <a:pt x="6063" y="15293"/>
                    <a:pt x="6035" y="15405"/>
                  </a:cubicBezTo>
                  <a:cubicBezTo>
                    <a:pt x="5860" y="15202"/>
                    <a:pt x="5657" y="14999"/>
                    <a:pt x="5482" y="14825"/>
                  </a:cubicBezTo>
                  <a:cubicBezTo>
                    <a:pt x="5406" y="14748"/>
                    <a:pt x="5270" y="14533"/>
                    <a:pt x="5142" y="14533"/>
                  </a:cubicBezTo>
                  <a:cubicBezTo>
                    <a:pt x="5117" y="14533"/>
                    <a:pt x="5093" y="14541"/>
                    <a:pt x="5070" y="14559"/>
                  </a:cubicBezTo>
                  <a:cubicBezTo>
                    <a:pt x="4895" y="14650"/>
                    <a:pt x="4986" y="15027"/>
                    <a:pt x="4986" y="15202"/>
                  </a:cubicBezTo>
                  <a:cubicBezTo>
                    <a:pt x="5014" y="15468"/>
                    <a:pt x="5014" y="15755"/>
                    <a:pt x="5070" y="16048"/>
                  </a:cubicBezTo>
                  <a:cubicBezTo>
                    <a:pt x="4958" y="16104"/>
                    <a:pt x="4839" y="16132"/>
                    <a:pt x="4748" y="16195"/>
                  </a:cubicBezTo>
                  <a:lnTo>
                    <a:pt x="4720" y="16195"/>
                  </a:lnTo>
                  <a:cubicBezTo>
                    <a:pt x="4636" y="16076"/>
                    <a:pt x="4545" y="15929"/>
                    <a:pt x="4489" y="15818"/>
                  </a:cubicBezTo>
                  <a:cubicBezTo>
                    <a:pt x="4371" y="15643"/>
                    <a:pt x="4259" y="15496"/>
                    <a:pt x="4196" y="15321"/>
                  </a:cubicBezTo>
                  <a:cubicBezTo>
                    <a:pt x="4112" y="15174"/>
                    <a:pt x="4049" y="15027"/>
                    <a:pt x="3965" y="14881"/>
                  </a:cubicBezTo>
                  <a:cubicBezTo>
                    <a:pt x="3937" y="14825"/>
                    <a:pt x="3874" y="14769"/>
                    <a:pt x="3818" y="14769"/>
                  </a:cubicBezTo>
                  <a:cubicBezTo>
                    <a:pt x="3615" y="14797"/>
                    <a:pt x="3587" y="15293"/>
                    <a:pt x="3587" y="15433"/>
                  </a:cubicBezTo>
                  <a:cubicBezTo>
                    <a:pt x="3559" y="15643"/>
                    <a:pt x="3559" y="15818"/>
                    <a:pt x="3559" y="16020"/>
                  </a:cubicBezTo>
                  <a:lnTo>
                    <a:pt x="3559" y="16307"/>
                  </a:lnTo>
                  <a:cubicBezTo>
                    <a:pt x="3496" y="16223"/>
                    <a:pt x="3441" y="16132"/>
                    <a:pt x="3413" y="16076"/>
                  </a:cubicBezTo>
                  <a:cubicBezTo>
                    <a:pt x="3294" y="15901"/>
                    <a:pt x="3175" y="15755"/>
                    <a:pt x="3091" y="15580"/>
                  </a:cubicBezTo>
                  <a:cubicBezTo>
                    <a:pt x="3004" y="15472"/>
                    <a:pt x="2871" y="15145"/>
                    <a:pt x="2705" y="15145"/>
                  </a:cubicBezTo>
                  <a:cubicBezTo>
                    <a:pt x="2699" y="15145"/>
                    <a:pt x="2692" y="15145"/>
                    <a:pt x="2685" y="15146"/>
                  </a:cubicBezTo>
                  <a:cubicBezTo>
                    <a:pt x="2476" y="15174"/>
                    <a:pt x="2476" y="15524"/>
                    <a:pt x="2476" y="15671"/>
                  </a:cubicBezTo>
                  <a:cubicBezTo>
                    <a:pt x="2476" y="15957"/>
                    <a:pt x="2476" y="16307"/>
                    <a:pt x="2539" y="16629"/>
                  </a:cubicBezTo>
                  <a:cubicBezTo>
                    <a:pt x="2539" y="16629"/>
                    <a:pt x="2511" y="16629"/>
                    <a:pt x="2476" y="16657"/>
                  </a:cubicBezTo>
                  <a:cubicBezTo>
                    <a:pt x="2301" y="16692"/>
                    <a:pt x="1986" y="16831"/>
                    <a:pt x="1951" y="17041"/>
                  </a:cubicBezTo>
                  <a:cubicBezTo>
                    <a:pt x="1923" y="17272"/>
                    <a:pt x="2217" y="17594"/>
                    <a:pt x="2364" y="17740"/>
                  </a:cubicBezTo>
                  <a:cubicBezTo>
                    <a:pt x="2594" y="17971"/>
                    <a:pt x="2888" y="18146"/>
                    <a:pt x="3175" y="18265"/>
                  </a:cubicBezTo>
                  <a:cubicBezTo>
                    <a:pt x="3524" y="18377"/>
                    <a:pt x="3909" y="18440"/>
                    <a:pt x="4259" y="18524"/>
                  </a:cubicBezTo>
                  <a:cubicBezTo>
                    <a:pt x="4608" y="18642"/>
                    <a:pt x="4895" y="18817"/>
                    <a:pt x="5245" y="18845"/>
                  </a:cubicBezTo>
                  <a:cubicBezTo>
                    <a:pt x="5657" y="18873"/>
                    <a:pt x="6091" y="18845"/>
                    <a:pt x="6496" y="18901"/>
                  </a:cubicBezTo>
                  <a:cubicBezTo>
                    <a:pt x="6718" y="18919"/>
                    <a:pt x="6917" y="18973"/>
                    <a:pt x="7122" y="18973"/>
                  </a:cubicBezTo>
                  <a:cubicBezTo>
                    <a:pt x="7240" y="18973"/>
                    <a:pt x="7361" y="18955"/>
                    <a:pt x="7489" y="18901"/>
                  </a:cubicBezTo>
                  <a:cubicBezTo>
                    <a:pt x="7839" y="18789"/>
                    <a:pt x="8160" y="18615"/>
                    <a:pt x="8510" y="18440"/>
                  </a:cubicBezTo>
                  <a:cubicBezTo>
                    <a:pt x="8657" y="18349"/>
                    <a:pt x="8832" y="18230"/>
                    <a:pt x="9006" y="18146"/>
                  </a:cubicBezTo>
                  <a:cubicBezTo>
                    <a:pt x="9181" y="18055"/>
                    <a:pt x="9356" y="18027"/>
                    <a:pt x="9559" y="17971"/>
                  </a:cubicBezTo>
                  <a:cubicBezTo>
                    <a:pt x="9936" y="17880"/>
                    <a:pt x="10314" y="17880"/>
                    <a:pt x="10692" y="17824"/>
                  </a:cubicBezTo>
                  <a:cubicBezTo>
                    <a:pt x="11013" y="17796"/>
                    <a:pt x="11391" y="17706"/>
                    <a:pt x="11685" y="17531"/>
                  </a:cubicBezTo>
                  <a:cubicBezTo>
                    <a:pt x="11950" y="17328"/>
                    <a:pt x="12090" y="17041"/>
                    <a:pt x="12328" y="16831"/>
                  </a:cubicBezTo>
                  <a:cubicBezTo>
                    <a:pt x="12650" y="16573"/>
                    <a:pt x="13027" y="16657"/>
                    <a:pt x="13405" y="16601"/>
                  </a:cubicBezTo>
                  <a:cubicBezTo>
                    <a:pt x="13782" y="16545"/>
                    <a:pt x="14013" y="16279"/>
                    <a:pt x="14335" y="16076"/>
                  </a:cubicBezTo>
                  <a:cubicBezTo>
                    <a:pt x="14684" y="15874"/>
                    <a:pt x="15097" y="15901"/>
                    <a:pt x="15502" y="15874"/>
                  </a:cubicBezTo>
                  <a:cubicBezTo>
                    <a:pt x="15852" y="15818"/>
                    <a:pt x="16230" y="15783"/>
                    <a:pt x="16523" y="15643"/>
                  </a:cubicBezTo>
                  <a:cubicBezTo>
                    <a:pt x="16845" y="15468"/>
                    <a:pt x="17104" y="15258"/>
                    <a:pt x="17278" y="14944"/>
                  </a:cubicBezTo>
                  <a:cubicBezTo>
                    <a:pt x="17425" y="14622"/>
                    <a:pt x="17481" y="14244"/>
                    <a:pt x="17544" y="13923"/>
                  </a:cubicBezTo>
                  <a:cubicBezTo>
                    <a:pt x="17600" y="13510"/>
                    <a:pt x="17747" y="13160"/>
                    <a:pt x="17978" y="12846"/>
                  </a:cubicBezTo>
                  <a:cubicBezTo>
                    <a:pt x="18208" y="12524"/>
                    <a:pt x="18502" y="12258"/>
                    <a:pt x="18796" y="12000"/>
                  </a:cubicBezTo>
                  <a:cubicBezTo>
                    <a:pt x="19055" y="11762"/>
                    <a:pt x="19376" y="11531"/>
                    <a:pt x="19607" y="11238"/>
                  </a:cubicBezTo>
                  <a:cubicBezTo>
                    <a:pt x="19754" y="11035"/>
                    <a:pt x="19929" y="10776"/>
                    <a:pt x="19901" y="10510"/>
                  </a:cubicBezTo>
                  <a:cubicBezTo>
                    <a:pt x="19860" y="10300"/>
                    <a:pt x="19705" y="10225"/>
                    <a:pt x="19535" y="10225"/>
                  </a:cubicBezTo>
                  <a:cubicBezTo>
                    <a:pt x="19473" y="10225"/>
                    <a:pt x="19410" y="10235"/>
                    <a:pt x="19348" y="10252"/>
                  </a:cubicBezTo>
                  <a:cubicBezTo>
                    <a:pt x="19027" y="10336"/>
                    <a:pt x="18705" y="10482"/>
                    <a:pt x="18383" y="10573"/>
                  </a:cubicBezTo>
                  <a:cubicBezTo>
                    <a:pt x="18125" y="10601"/>
                    <a:pt x="17894" y="10601"/>
                    <a:pt x="17628" y="10657"/>
                  </a:cubicBezTo>
                  <a:lnTo>
                    <a:pt x="17628" y="10629"/>
                  </a:lnTo>
                  <a:cubicBezTo>
                    <a:pt x="17544" y="10573"/>
                    <a:pt x="17481" y="10538"/>
                    <a:pt x="17397" y="10510"/>
                  </a:cubicBezTo>
                  <a:cubicBezTo>
                    <a:pt x="17250" y="10482"/>
                    <a:pt x="17160" y="10398"/>
                    <a:pt x="17076" y="10308"/>
                  </a:cubicBezTo>
                  <a:cubicBezTo>
                    <a:pt x="16929" y="10224"/>
                    <a:pt x="16782" y="10105"/>
                    <a:pt x="16670" y="9986"/>
                  </a:cubicBezTo>
                  <a:cubicBezTo>
                    <a:pt x="16635" y="9958"/>
                    <a:pt x="16607" y="9930"/>
                    <a:pt x="16579" y="9902"/>
                  </a:cubicBezTo>
                  <a:lnTo>
                    <a:pt x="16579" y="9902"/>
                  </a:lnTo>
                  <a:cubicBezTo>
                    <a:pt x="16698" y="9930"/>
                    <a:pt x="16782" y="9958"/>
                    <a:pt x="16901" y="9986"/>
                  </a:cubicBezTo>
                  <a:cubicBezTo>
                    <a:pt x="17223" y="10105"/>
                    <a:pt x="17509" y="10189"/>
                    <a:pt x="17859" y="10252"/>
                  </a:cubicBezTo>
                  <a:cubicBezTo>
                    <a:pt x="18018" y="10263"/>
                    <a:pt x="18171" y="10270"/>
                    <a:pt x="18323" y="10270"/>
                  </a:cubicBezTo>
                  <a:cubicBezTo>
                    <a:pt x="18538" y="10270"/>
                    <a:pt x="18749" y="10256"/>
                    <a:pt x="18971" y="10224"/>
                  </a:cubicBezTo>
                  <a:cubicBezTo>
                    <a:pt x="19257" y="10189"/>
                    <a:pt x="19607" y="10049"/>
                    <a:pt x="19817" y="9811"/>
                  </a:cubicBezTo>
                  <a:cubicBezTo>
                    <a:pt x="19957" y="9608"/>
                    <a:pt x="20047" y="9315"/>
                    <a:pt x="20075" y="9056"/>
                  </a:cubicBezTo>
                  <a:cubicBezTo>
                    <a:pt x="20103" y="8881"/>
                    <a:pt x="20103" y="8678"/>
                    <a:pt x="20019" y="8504"/>
                  </a:cubicBezTo>
                  <a:cubicBezTo>
                    <a:pt x="19957" y="8357"/>
                    <a:pt x="19845" y="8238"/>
                    <a:pt x="19754" y="8091"/>
                  </a:cubicBezTo>
                  <a:cubicBezTo>
                    <a:pt x="19579" y="7804"/>
                    <a:pt x="19642" y="7483"/>
                    <a:pt x="19642" y="7161"/>
                  </a:cubicBezTo>
                  <a:cubicBezTo>
                    <a:pt x="19670" y="7105"/>
                    <a:pt x="19670" y="7042"/>
                    <a:pt x="19670" y="6986"/>
                  </a:cubicBezTo>
                  <a:cubicBezTo>
                    <a:pt x="19670" y="6665"/>
                    <a:pt x="19292" y="6609"/>
                    <a:pt x="19292" y="6315"/>
                  </a:cubicBezTo>
                  <a:cubicBezTo>
                    <a:pt x="19257" y="5993"/>
                    <a:pt x="19467" y="5763"/>
                    <a:pt x="19670" y="5560"/>
                  </a:cubicBezTo>
                  <a:cubicBezTo>
                    <a:pt x="19845" y="5329"/>
                    <a:pt x="19991" y="5091"/>
                    <a:pt x="20075" y="4833"/>
                  </a:cubicBezTo>
                  <a:cubicBezTo>
                    <a:pt x="20194" y="4392"/>
                    <a:pt x="20250" y="3931"/>
                    <a:pt x="19929" y="3581"/>
                  </a:cubicBezTo>
                  <a:cubicBezTo>
                    <a:pt x="19782" y="3406"/>
                    <a:pt x="19607" y="3315"/>
                    <a:pt x="19376" y="3259"/>
                  </a:cubicBezTo>
                  <a:cubicBezTo>
                    <a:pt x="19201" y="3196"/>
                    <a:pt x="19117" y="3140"/>
                    <a:pt x="19055" y="2994"/>
                  </a:cubicBezTo>
                  <a:cubicBezTo>
                    <a:pt x="18999" y="2847"/>
                    <a:pt x="18943" y="2707"/>
                    <a:pt x="18880" y="2588"/>
                  </a:cubicBezTo>
                  <a:cubicBezTo>
                    <a:pt x="18796" y="2357"/>
                    <a:pt x="18621" y="2182"/>
                    <a:pt x="18446" y="2036"/>
                  </a:cubicBezTo>
                  <a:cubicBezTo>
                    <a:pt x="18208" y="1861"/>
                    <a:pt x="17922" y="1798"/>
                    <a:pt x="17684" y="1686"/>
                  </a:cubicBezTo>
                  <a:cubicBezTo>
                    <a:pt x="17453" y="1539"/>
                    <a:pt x="17250" y="1336"/>
                    <a:pt x="17076" y="1134"/>
                  </a:cubicBezTo>
                  <a:cubicBezTo>
                    <a:pt x="16873" y="896"/>
                    <a:pt x="16635" y="693"/>
                    <a:pt x="16404" y="490"/>
                  </a:cubicBezTo>
                  <a:cubicBezTo>
                    <a:pt x="16101" y="254"/>
                    <a:pt x="15739" y="0"/>
                    <a:pt x="153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79"/>
            <p:cNvSpPr/>
            <p:nvPr/>
          </p:nvSpPr>
          <p:spPr>
            <a:xfrm>
              <a:off x="4317567" y="2347218"/>
              <a:ext cx="100554" cy="31903"/>
            </a:xfrm>
            <a:custGeom>
              <a:rect b="b" l="l" r="r" t="t"/>
              <a:pathLst>
                <a:path extrusionOk="0" h="1402" w="4419">
                  <a:moveTo>
                    <a:pt x="4332" y="0"/>
                  </a:moveTo>
                  <a:cubicBezTo>
                    <a:pt x="4327" y="0"/>
                    <a:pt x="4321" y="2"/>
                    <a:pt x="4315" y="5"/>
                  </a:cubicBezTo>
                  <a:cubicBezTo>
                    <a:pt x="3938" y="151"/>
                    <a:pt x="3588" y="298"/>
                    <a:pt x="3203" y="354"/>
                  </a:cubicBezTo>
                  <a:cubicBezTo>
                    <a:pt x="3127" y="366"/>
                    <a:pt x="3051" y="371"/>
                    <a:pt x="2974" y="371"/>
                  </a:cubicBezTo>
                  <a:cubicBezTo>
                    <a:pt x="2804" y="371"/>
                    <a:pt x="2634" y="350"/>
                    <a:pt x="2464" y="350"/>
                  </a:cubicBezTo>
                  <a:cubicBezTo>
                    <a:pt x="2361" y="350"/>
                    <a:pt x="2258" y="357"/>
                    <a:pt x="2155" y="382"/>
                  </a:cubicBezTo>
                  <a:cubicBezTo>
                    <a:pt x="1777" y="473"/>
                    <a:pt x="1518" y="676"/>
                    <a:pt x="1225" y="879"/>
                  </a:cubicBezTo>
                  <a:cubicBezTo>
                    <a:pt x="904" y="1090"/>
                    <a:pt x="537" y="1354"/>
                    <a:pt x="139" y="1354"/>
                  </a:cubicBezTo>
                  <a:cubicBezTo>
                    <a:pt x="103" y="1354"/>
                    <a:pt x="66" y="1352"/>
                    <a:pt x="29" y="1347"/>
                  </a:cubicBezTo>
                  <a:cubicBezTo>
                    <a:pt x="1" y="1347"/>
                    <a:pt x="1" y="1375"/>
                    <a:pt x="1" y="1375"/>
                  </a:cubicBezTo>
                  <a:cubicBezTo>
                    <a:pt x="87" y="1393"/>
                    <a:pt x="171" y="1402"/>
                    <a:pt x="251" y="1402"/>
                  </a:cubicBezTo>
                  <a:cubicBezTo>
                    <a:pt x="937" y="1402"/>
                    <a:pt x="1445" y="798"/>
                    <a:pt x="2071" y="585"/>
                  </a:cubicBezTo>
                  <a:cubicBezTo>
                    <a:pt x="2182" y="552"/>
                    <a:pt x="2293" y="541"/>
                    <a:pt x="2405" y="541"/>
                  </a:cubicBezTo>
                  <a:cubicBezTo>
                    <a:pt x="2599" y="541"/>
                    <a:pt x="2793" y="573"/>
                    <a:pt x="2988" y="573"/>
                  </a:cubicBezTo>
                  <a:cubicBezTo>
                    <a:pt x="3060" y="573"/>
                    <a:pt x="3131" y="569"/>
                    <a:pt x="3203" y="557"/>
                  </a:cubicBezTo>
                  <a:cubicBezTo>
                    <a:pt x="3616" y="473"/>
                    <a:pt x="3994" y="326"/>
                    <a:pt x="4343" y="151"/>
                  </a:cubicBezTo>
                  <a:cubicBezTo>
                    <a:pt x="4418" y="101"/>
                    <a:pt x="4381" y="0"/>
                    <a:pt x="43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79"/>
            <p:cNvSpPr/>
            <p:nvPr/>
          </p:nvSpPr>
          <p:spPr>
            <a:xfrm>
              <a:off x="4376617" y="2329355"/>
              <a:ext cx="68106" cy="17840"/>
            </a:xfrm>
            <a:custGeom>
              <a:rect b="b" l="l" r="r" t="t"/>
              <a:pathLst>
                <a:path extrusionOk="0" h="784" w="2993">
                  <a:moveTo>
                    <a:pt x="2886" y="0"/>
                  </a:moveTo>
                  <a:cubicBezTo>
                    <a:pt x="2875" y="0"/>
                    <a:pt x="2864" y="2"/>
                    <a:pt x="2853" y="6"/>
                  </a:cubicBezTo>
                  <a:cubicBezTo>
                    <a:pt x="2017" y="448"/>
                    <a:pt x="1079" y="735"/>
                    <a:pt x="131" y="735"/>
                  </a:cubicBezTo>
                  <a:cubicBezTo>
                    <a:pt x="87" y="735"/>
                    <a:pt x="44" y="735"/>
                    <a:pt x="0" y="734"/>
                  </a:cubicBezTo>
                  <a:lnTo>
                    <a:pt x="0" y="762"/>
                  </a:lnTo>
                  <a:cubicBezTo>
                    <a:pt x="210" y="773"/>
                    <a:pt x="420" y="784"/>
                    <a:pt x="628" y="784"/>
                  </a:cubicBezTo>
                  <a:cubicBezTo>
                    <a:pt x="940" y="784"/>
                    <a:pt x="1248" y="759"/>
                    <a:pt x="1545" y="671"/>
                  </a:cubicBezTo>
                  <a:cubicBezTo>
                    <a:pt x="2042" y="531"/>
                    <a:pt x="2503" y="384"/>
                    <a:pt x="2944" y="118"/>
                  </a:cubicBezTo>
                  <a:cubicBezTo>
                    <a:pt x="2993" y="94"/>
                    <a:pt x="2956" y="0"/>
                    <a:pt x="288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79"/>
            <p:cNvSpPr/>
            <p:nvPr/>
          </p:nvSpPr>
          <p:spPr>
            <a:xfrm>
              <a:off x="4458079" y="2274538"/>
              <a:ext cx="80143" cy="43303"/>
            </a:xfrm>
            <a:custGeom>
              <a:rect b="b" l="l" r="r" t="t"/>
              <a:pathLst>
                <a:path extrusionOk="0" h="1903" w="3522">
                  <a:moveTo>
                    <a:pt x="3448" y="1"/>
                  </a:moveTo>
                  <a:cubicBezTo>
                    <a:pt x="3434" y="1"/>
                    <a:pt x="3421" y="8"/>
                    <a:pt x="3412" y="24"/>
                  </a:cubicBezTo>
                  <a:cubicBezTo>
                    <a:pt x="3210" y="318"/>
                    <a:pt x="3007" y="548"/>
                    <a:pt x="2741" y="751"/>
                  </a:cubicBezTo>
                  <a:cubicBezTo>
                    <a:pt x="2594" y="870"/>
                    <a:pt x="2420" y="982"/>
                    <a:pt x="2245" y="1017"/>
                  </a:cubicBezTo>
                  <a:cubicBezTo>
                    <a:pt x="2098" y="1073"/>
                    <a:pt x="1958" y="1045"/>
                    <a:pt x="1811" y="1101"/>
                  </a:cubicBezTo>
                  <a:cubicBezTo>
                    <a:pt x="1545" y="1192"/>
                    <a:pt x="1343" y="1367"/>
                    <a:pt x="1112" y="1541"/>
                  </a:cubicBezTo>
                  <a:cubicBezTo>
                    <a:pt x="881" y="1687"/>
                    <a:pt x="636" y="1804"/>
                    <a:pt x="366" y="1804"/>
                  </a:cubicBezTo>
                  <a:cubicBezTo>
                    <a:pt x="260" y="1804"/>
                    <a:pt x="150" y="1786"/>
                    <a:pt x="35" y="1744"/>
                  </a:cubicBezTo>
                  <a:cubicBezTo>
                    <a:pt x="35" y="1744"/>
                    <a:pt x="0" y="1772"/>
                    <a:pt x="35" y="1772"/>
                  </a:cubicBezTo>
                  <a:cubicBezTo>
                    <a:pt x="201" y="1857"/>
                    <a:pt x="350" y="1902"/>
                    <a:pt x="502" y="1902"/>
                  </a:cubicBezTo>
                  <a:cubicBezTo>
                    <a:pt x="613" y="1902"/>
                    <a:pt x="725" y="1878"/>
                    <a:pt x="846" y="1828"/>
                  </a:cubicBezTo>
                  <a:cubicBezTo>
                    <a:pt x="1224" y="1681"/>
                    <a:pt x="1490" y="1332"/>
                    <a:pt x="1867" y="1248"/>
                  </a:cubicBezTo>
                  <a:cubicBezTo>
                    <a:pt x="2070" y="1192"/>
                    <a:pt x="2245" y="1220"/>
                    <a:pt x="2420" y="1129"/>
                  </a:cubicBezTo>
                  <a:cubicBezTo>
                    <a:pt x="2566" y="1073"/>
                    <a:pt x="2685" y="1017"/>
                    <a:pt x="2797" y="926"/>
                  </a:cubicBezTo>
                  <a:cubicBezTo>
                    <a:pt x="3091" y="695"/>
                    <a:pt x="3294" y="402"/>
                    <a:pt x="3496" y="80"/>
                  </a:cubicBezTo>
                  <a:cubicBezTo>
                    <a:pt x="3521" y="40"/>
                    <a:pt x="3483" y="1"/>
                    <a:pt x="34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79"/>
            <p:cNvSpPr/>
            <p:nvPr/>
          </p:nvSpPr>
          <p:spPr>
            <a:xfrm>
              <a:off x="4516583" y="2250941"/>
              <a:ext cx="27556" cy="31652"/>
            </a:xfrm>
            <a:custGeom>
              <a:rect b="b" l="l" r="r" t="t"/>
              <a:pathLst>
                <a:path extrusionOk="0" h="1391" w="1211">
                  <a:moveTo>
                    <a:pt x="1164" y="1"/>
                  </a:moveTo>
                  <a:cubicBezTo>
                    <a:pt x="1154" y="1"/>
                    <a:pt x="1143" y="4"/>
                    <a:pt x="1135" y="12"/>
                  </a:cubicBezTo>
                  <a:cubicBezTo>
                    <a:pt x="988" y="243"/>
                    <a:pt x="813" y="481"/>
                    <a:pt x="639" y="711"/>
                  </a:cubicBezTo>
                  <a:cubicBezTo>
                    <a:pt x="464" y="914"/>
                    <a:pt x="226" y="1089"/>
                    <a:pt x="23" y="1292"/>
                  </a:cubicBezTo>
                  <a:cubicBezTo>
                    <a:pt x="0" y="1343"/>
                    <a:pt x="34" y="1390"/>
                    <a:pt x="66" y="1390"/>
                  </a:cubicBezTo>
                  <a:cubicBezTo>
                    <a:pt x="73" y="1390"/>
                    <a:pt x="80" y="1388"/>
                    <a:pt x="86" y="1383"/>
                  </a:cubicBezTo>
                  <a:cubicBezTo>
                    <a:pt x="576" y="1033"/>
                    <a:pt x="869" y="537"/>
                    <a:pt x="1191" y="40"/>
                  </a:cubicBezTo>
                  <a:cubicBezTo>
                    <a:pt x="1211" y="20"/>
                    <a:pt x="1189" y="1"/>
                    <a:pt x="11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9" name="Google Shape;6589;p79"/>
          <p:cNvGrpSpPr/>
          <p:nvPr/>
        </p:nvGrpSpPr>
        <p:grpSpPr>
          <a:xfrm>
            <a:off x="3632118" y="2013720"/>
            <a:ext cx="461449" cy="383627"/>
            <a:chOff x="3632118" y="2013720"/>
            <a:chExt cx="461449" cy="383627"/>
          </a:xfrm>
        </p:grpSpPr>
        <p:sp>
          <p:nvSpPr>
            <p:cNvPr id="6590" name="Google Shape;6590;p79"/>
            <p:cNvSpPr/>
            <p:nvPr/>
          </p:nvSpPr>
          <p:spPr>
            <a:xfrm>
              <a:off x="3634667" y="2017430"/>
              <a:ext cx="454281" cy="375731"/>
            </a:xfrm>
            <a:custGeom>
              <a:rect b="b" l="l" r="r" t="t"/>
              <a:pathLst>
                <a:path extrusionOk="0" h="16512" w="19964">
                  <a:moveTo>
                    <a:pt x="10236" y="0"/>
                  </a:moveTo>
                  <a:cubicBezTo>
                    <a:pt x="10101" y="0"/>
                    <a:pt x="9962" y="37"/>
                    <a:pt x="9825" y="107"/>
                  </a:cubicBezTo>
                  <a:cubicBezTo>
                    <a:pt x="9328" y="366"/>
                    <a:pt x="8860" y="688"/>
                    <a:pt x="8454" y="1065"/>
                  </a:cubicBezTo>
                  <a:cubicBezTo>
                    <a:pt x="7986" y="1506"/>
                    <a:pt x="7580" y="2030"/>
                    <a:pt x="7259" y="2583"/>
                  </a:cubicBezTo>
                  <a:cubicBezTo>
                    <a:pt x="7168" y="2666"/>
                    <a:pt x="7112" y="2785"/>
                    <a:pt x="7028" y="2904"/>
                  </a:cubicBezTo>
                  <a:cubicBezTo>
                    <a:pt x="6993" y="2988"/>
                    <a:pt x="6937" y="3079"/>
                    <a:pt x="6881" y="3107"/>
                  </a:cubicBezTo>
                  <a:cubicBezTo>
                    <a:pt x="6853" y="3135"/>
                    <a:pt x="6818" y="3135"/>
                    <a:pt x="6790" y="3163"/>
                  </a:cubicBezTo>
                  <a:cubicBezTo>
                    <a:pt x="6329" y="2988"/>
                    <a:pt x="5916" y="2757"/>
                    <a:pt x="5483" y="2527"/>
                  </a:cubicBezTo>
                  <a:cubicBezTo>
                    <a:pt x="4986" y="2205"/>
                    <a:pt x="4406" y="2030"/>
                    <a:pt x="3846" y="1883"/>
                  </a:cubicBezTo>
                  <a:cubicBezTo>
                    <a:pt x="3769" y="1859"/>
                    <a:pt x="3693" y="1848"/>
                    <a:pt x="3620" y="1848"/>
                  </a:cubicBezTo>
                  <a:cubicBezTo>
                    <a:pt x="3421" y="1848"/>
                    <a:pt x="3239" y="1930"/>
                    <a:pt x="3091" y="2058"/>
                  </a:cubicBezTo>
                  <a:cubicBezTo>
                    <a:pt x="2972" y="2177"/>
                    <a:pt x="2861" y="2317"/>
                    <a:pt x="2770" y="2492"/>
                  </a:cubicBezTo>
                  <a:cubicBezTo>
                    <a:pt x="2714" y="2813"/>
                    <a:pt x="2511" y="3079"/>
                    <a:pt x="2392" y="3366"/>
                  </a:cubicBezTo>
                  <a:cubicBezTo>
                    <a:pt x="2364" y="3401"/>
                    <a:pt x="2364" y="3429"/>
                    <a:pt x="2336" y="3457"/>
                  </a:cubicBezTo>
                  <a:cubicBezTo>
                    <a:pt x="2098" y="4128"/>
                    <a:pt x="1896" y="4799"/>
                    <a:pt x="1784" y="5463"/>
                  </a:cubicBezTo>
                  <a:cubicBezTo>
                    <a:pt x="1749" y="5813"/>
                    <a:pt x="1693" y="6135"/>
                    <a:pt x="1693" y="6456"/>
                  </a:cubicBezTo>
                  <a:cubicBezTo>
                    <a:pt x="1665" y="6547"/>
                    <a:pt x="1665" y="6631"/>
                    <a:pt x="1665" y="6722"/>
                  </a:cubicBezTo>
                  <a:cubicBezTo>
                    <a:pt x="1609" y="7827"/>
                    <a:pt x="1721" y="8932"/>
                    <a:pt x="1986" y="10043"/>
                  </a:cubicBezTo>
                  <a:cubicBezTo>
                    <a:pt x="2245" y="10973"/>
                    <a:pt x="2539" y="11875"/>
                    <a:pt x="3147" y="12666"/>
                  </a:cubicBezTo>
                  <a:cubicBezTo>
                    <a:pt x="3210" y="12749"/>
                    <a:pt x="3210" y="12868"/>
                    <a:pt x="3266" y="12952"/>
                  </a:cubicBezTo>
                  <a:cubicBezTo>
                    <a:pt x="2944" y="13127"/>
                    <a:pt x="2686" y="13365"/>
                    <a:pt x="2392" y="13568"/>
                  </a:cubicBezTo>
                  <a:cubicBezTo>
                    <a:pt x="2392" y="13596"/>
                    <a:pt x="2364" y="13651"/>
                    <a:pt x="2308" y="13651"/>
                  </a:cubicBezTo>
                  <a:lnTo>
                    <a:pt x="2217" y="13651"/>
                  </a:lnTo>
                  <a:cubicBezTo>
                    <a:pt x="2098" y="13714"/>
                    <a:pt x="1959" y="13770"/>
                    <a:pt x="1784" y="13798"/>
                  </a:cubicBezTo>
                  <a:cubicBezTo>
                    <a:pt x="1518" y="13826"/>
                    <a:pt x="1343" y="14092"/>
                    <a:pt x="1315" y="14379"/>
                  </a:cubicBezTo>
                  <a:cubicBezTo>
                    <a:pt x="1287" y="14525"/>
                    <a:pt x="1287" y="14700"/>
                    <a:pt x="1259" y="14847"/>
                  </a:cubicBezTo>
                  <a:cubicBezTo>
                    <a:pt x="966" y="15050"/>
                    <a:pt x="644" y="15225"/>
                    <a:pt x="385" y="15428"/>
                  </a:cubicBezTo>
                  <a:cubicBezTo>
                    <a:pt x="210" y="15574"/>
                    <a:pt x="1" y="15721"/>
                    <a:pt x="92" y="15952"/>
                  </a:cubicBezTo>
                  <a:cubicBezTo>
                    <a:pt x="148" y="16190"/>
                    <a:pt x="350" y="16302"/>
                    <a:pt x="560" y="16364"/>
                  </a:cubicBezTo>
                  <a:cubicBezTo>
                    <a:pt x="735" y="16392"/>
                    <a:pt x="875" y="16448"/>
                    <a:pt x="1022" y="16448"/>
                  </a:cubicBezTo>
                  <a:cubicBezTo>
                    <a:pt x="1868" y="16476"/>
                    <a:pt x="2686" y="16476"/>
                    <a:pt x="3532" y="16476"/>
                  </a:cubicBezTo>
                  <a:lnTo>
                    <a:pt x="4406" y="16476"/>
                  </a:lnTo>
                  <a:cubicBezTo>
                    <a:pt x="4891" y="16476"/>
                    <a:pt x="5375" y="16464"/>
                    <a:pt x="5860" y="16464"/>
                  </a:cubicBezTo>
                  <a:cubicBezTo>
                    <a:pt x="6103" y="16464"/>
                    <a:pt x="6345" y="16467"/>
                    <a:pt x="6587" y="16476"/>
                  </a:cubicBezTo>
                  <a:cubicBezTo>
                    <a:pt x="6993" y="16476"/>
                    <a:pt x="7434" y="16511"/>
                    <a:pt x="7839" y="16511"/>
                  </a:cubicBezTo>
                  <a:cubicBezTo>
                    <a:pt x="7986" y="16511"/>
                    <a:pt x="8133" y="16511"/>
                    <a:pt x="8280" y="16476"/>
                  </a:cubicBezTo>
                  <a:lnTo>
                    <a:pt x="9091" y="16476"/>
                  </a:lnTo>
                  <a:cubicBezTo>
                    <a:pt x="9909" y="16448"/>
                    <a:pt x="10755" y="16420"/>
                    <a:pt x="11573" y="16364"/>
                  </a:cubicBezTo>
                  <a:cubicBezTo>
                    <a:pt x="11873" y="16347"/>
                    <a:pt x="12175" y="16317"/>
                    <a:pt x="12472" y="16317"/>
                  </a:cubicBezTo>
                  <a:cubicBezTo>
                    <a:pt x="12660" y="16317"/>
                    <a:pt x="12846" y="16329"/>
                    <a:pt x="13027" y="16364"/>
                  </a:cubicBezTo>
                  <a:cubicBezTo>
                    <a:pt x="13174" y="16392"/>
                    <a:pt x="13286" y="16392"/>
                    <a:pt x="13433" y="16420"/>
                  </a:cubicBezTo>
                  <a:cubicBezTo>
                    <a:pt x="13671" y="16420"/>
                    <a:pt x="13901" y="16392"/>
                    <a:pt x="14104" y="16392"/>
                  </a:cubicBezTo>
                  <a:cubicBezTo>
                    <a:pt x="14454" y="16392"/>
                    <a:pt x="14804" y="16420"/>
                    <a:pt x="15181" y="16448"/>
                  </a:cubicBezTo>
                  <a:lnTo>
                    <a:pt x="15908" y="16448"/>
                  </a:lnTo>
                  <a:cubicBezTo>
                    <a:pt x="16202" y="16392"/>
                    <a:pt x="16496" y="16392"/>
                    <a:pt x="16782" y="16364"/>
                  </a:cubicBezTo>
                  <a:cubicBezTo>
                    <a:pt x="16989" y="16364"/>
                    <a:pt x="17186" y="16357"/>
                    <a:pt x="17379" y="16357"/>
                  </a:cubicBezTo>
                  <a:cubicBezTo>
                    <a:pt x="17572" y="16357"/>
                    <a:pt x="17761" y="16364"/>
                    <a:pt x="17950" y="16392"/>
                  </a:cubicBezTo>
                  <a:cubicBezTo>
                    <a:pt x="18181" y="16420"/>
                    <a:pt x="18391" y="16448"/>
                    <a:pt x="18621" y="16476"/>
                  </a:cubicBezTo>
                  <a:cubicBezTo>
                    <a:pt x="18852" y="16511"/>
                    <a:pt x="19055" y="16511"/>
                    <a:pt x="19293" y="16511"/>
                  </a:cubicBezTo>
                  <a:cubicBezTo>
                    <a:pt x="19754" y="16511"/>
                    <a:pt x="19964" y="16190"/>
                    <a:pt x="19873" y="15749"/>
                  </a:cubicBezTo>
                  <a:cubicBezTo>
                    <a:pt x="19789" y="15462"/>
                    <a:pt x="19614" y="15288"/>
                    <a:pt x="19321" y="15197"/>
                  </a:cubicBezTo>
                  <a:cubicBezTo>
                    <a:pt x="19230" y="15169"/>
                    <a:pt x="19146" y="15169"/>
                    <a:pt x="19055" y="15141"/>
                  </a:cubicBezTo>
                  <a:cubicBezTo>
                    <a:pt x="18971" y="15141"/>
                    <a:pt x="18880" y="15113"/>
                    <a:pt x="18824" y="15078"/>
                  </a:cubicBezTo>
                  <a:cubicBezTo>
                    <a:pt x="18768" y="15050"/>
                    <a:pt x="18677" y="15050"/>
                    <a:pt x="18621" y="15022"/>
                  </a:cubicBezTo>
                  <a:cubicBezTo>
                    <a:pt x="18621" y="14847"/>
                    <a:pt x="18593" y="14728"/>
                    <a:pt x="18593" y="14588"/>
                  </a:cubicBezTo>
                  <a:cubicBezTo>
                    <a:pt x="18649" y="13945"/>
                    <a:pt x="18474" y="13449"/>
                    <a:pt x="17775" y="13190"/>
                  </a:cubicBezTo>
                  <a:cubicBezTo>
                    <a:pt x="17545" y="13099"/>
                    <a:pt x="17398" y="12896"/>
                    <a:pt x="17370" y="12603"/>
                  </a:cubicBezTo>
                  <a:cubicBezTo>
                    <a:pt x="17426" y="12456"/>
                    <a:pt x="17482" y="12281"/>
                    <a:pt x="17572" y="12141"/>
                  </a:cubicBezTo>
                  <a:cubicBezTo>
                    <a:pt x="17978" y="11351"/>
                    <a:pt x="18300" y="10568"/>
                    <a:pt x="18474" y="9722"/>
                  </a:cubicBezTo>
                  <a:cubicBezTo>
                    <a:pt x="18593" y="9106"/>
                    <a:pt x="18705" y="8526"/>
                    <a:pt x="18796" y="7911"/>
                  </a:cubicBezTo>
                  <a:cubicBezTo>
                    <a:pt x="18999" y="6428"/>
                    <a:pt x="18852" y="4939"/>
                    <a:pt x="18474" y="3513"/>
                  </a:cubicBezTo>
                  <a:cubicBezTo>
                    <a:pt x="18356" y="3107"/>
                    <a:pt x="18153" y="2729"/>
                    <a:pt x="17950" y="2352"/>
                  </a:cubicBezTo>
                  <a:cubicBezTo>
                    <a:pt x="17695" y="1946"/>
                    <a:pt x="17336" y="1781"/>
                    <a:pt x="16902" y="1781"/>
                  </a:cubicBezTo>
                  <a:cubicBezTo>
                    <a:pt x="16836" y="1781"/>
                    <a:pt x="16768" y="1785"/>
                    <a:pt x="16698" y="1792"/>
                  </a:cubicBezTo>
                  <a:cubicBezTo>
                    <a:pt x="16608" y="1792"/>
                    <a:pt x="16524" y="1827"/>
                    <a:pt x="16433" y="1855"/>
                  </a:cubicBezTo>
                  <a:cubicBezTo>
                    <a:pt x="16433" y="1855"/>
                    <a:pt x="16405" y="1855"/>
                    <a:pt x="16405" y="1883"/>
                  </a:cubicBezTo>
                  <a:cubicBezTo>
                    <a:pt x="16174" y="1967"/>
                    <a:pt x="15971" y="2030"/>
                    <a:pt x="15733" y="2142"/>
                  </a:cubicBezTo>
                  <a:cubicBezTo>
                    <a:pt x="15531" y="2233"/>
                    <a:pt x="15328" y="2380"/>
                    <a:pt x="15153" y="2492"/>
                  </a:cubicBezTo>
                  <a:cubicBezTo>
                    <a:pt x="14950" y="2638"/>
                    <a:pt x="14748" y="2785"/>
                    <a:pt x="14573" y="2960"/>
                  </a:cubicBezTo>
                  <a:cubicBezTo>
                    <a:pt x="14398" y="3107"/>
                    <a:pt x="14223" y="3282"/>
                    <a:pt x="14048" y="3366"/>
                  </a:cubicBezTo>
                  <a:cubicBezTo>
                    <a:pt x="14017" y="3383"/>
                    <a:pt x="13987" y="3392"/>
                    <a:pt x="13958" y="3392"/>
                  </a:cubicBezTo>
                  <a:cubicBezTo>
                    <a:pt x="13929" y="3392"/>
                    <a:pt x="13901" y="3383"/>
                    <a:pt x="13874" y="3366"/>
                  </a:cubicBezTo>
                  <a:lnTo>
                    <a:pt x="13846" y="3366"/>
                  </a:lnTo>
                  <a:cubicBezTo>
                    <a:pt x="13699" y="3163"/>
                    <a:pt x="13524" y="2960"/>
                    <a:pt x="13377" y="2729"/>
                  </a:cubicBezTo>
                  <a:cubicBezTo>
                    <a:pt x="12909" y="2086"/>
                    <a:pt x="12412" y="1443"/>
                    <a:pt x="11776" y="918"/>
                  </a:cubicBezTo>
                  <a:cubicBezTo>
                    <a:pt x="11454" y="632"/>
                    <a:pt x="11049" y="394"/>
                    <a:pt x="10664" y="135"/>
                  </a:cubicBezTo>
                  <a:cubicBezTo>
                    <a:pt x="10529" y="44"/>
                    <a:pt x="10385" y="0"/>
                    <a:pt x="102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79"/>
            <p:cNvSpPr/>
            <p:nvPr/>
          </p:nvSpPr>
          <p:spPr>
            <a:xfrm>
              <a:off x="3671894" y="2014449"/>
              <a:ext cx="374570" cy="326329"/>
            </a:xfrm>
            <a:custGeom>
              <a:rect b="b" l="l" r="r" t="t"/>
              <a:pathLst>
                <a:path extrusionOk="0" h="14341" w="16461">
                  <a:moveTo>
                    <a:pt x="6441" y="3672"/>
                  </a:moveTo>
                  <a:cubicBezTo>
                    <a:pt x="6441" y="3706"/>
                    <a:pt x="6406" y="3734"/>
                    <a:pt x="6406" y="3762"/>
                  </a:cubicBezTo>
                  <a:cubicBezTo>
                    <a:pt x="6406" y="3734"/>
                    <a:pt x="6406" y="3734"/>
                    <a:pt x="6378" y="3734"/>
                  </a:cubicBezTo>
                  <a:cubicBezTo>
                    <a:pt x="6406" y="3734"/>
                    <a:pt x="6406" y="3706"/>
                    <a:pt x="6441" y="3672"/>
                  </a:cubicBezTo>
                  <a:close/>
                  <a:moveTo>
                    <a:pt x="1658" y="7259"/>
                  </a:moveTo>
                  <a:cubicBezTo>
                    <a:pt x="1721" y="7315"/>
                    <a:pt x="1805" y="7342"/>
                    <a:pt x="1861" y="7342"/>
                  </a:cubicBezTo>
                  <a:cubicBezTo>
                    <a:pt x="1861" y="7405"/>
                    <a:pt x="1896" y="7433"/>
                    <a:pt x="1924" y="7489"/>
                  </a:cubicBezTo>
                  <a:cubicBezTo>
                    <a:pt x="1833" y="7489"/>
                    <a:pt x="1777" y="7489"/>
                    <a:pt x="1721" y="7517"/>
                  </a:cubicBezTo>
                  <a:cubicBezTo>
                    <a:pt x="1721" y="7433"/>
                    <a:pt x="1686" y="7342"/>
                    <a:pt x="1658" y="7259"/>
                  </a:cubicBezTo>
                  <a:close/>
                  <a:moveTo>
                    <a:pt x="8713" y="1434"/>
                  </a:moveTo>
                  <a:cubicBezTo>
                    <a:pt x="8944" y="1434"/>
                    <a:pt x="9147" y="1434"/>
                    <a:pt x="9350" y="1490"/>
                  </a:cubicBezTo>
                  <a:cubicBezTo>
                    <a:pt x="9514" y="1513"/>
                    <a:pt x="9682" y="1553"/>
                    <a:pt x="9863" y="1553"/>
                  </a:cubicBezTo>
                  <a:cubicBezTo>
                    <a:pt x="9906" y="1553"/>
                    <a:pt x="9949" y="1551"/>
                    <a:pt x="9993" y="1546"/>
                  </a:cubicBezTo>
                  <a:cubicBezTo>
                    <a:pt x="10168" y="1749"/>
                    <a:pt x="10371" y="1986"/>
                    <a:pt x="10545" y="2189"/>
                  </a:cubicBezTo>
                  <a:cubicBezTo>
                    <a:pt x="10692" y="2336"/>
                    <a:pt x="10839" y="2448"/>
                    <a:pt x="10986" y="2595"/>
                  </a:cubicBezTo>
                  <a:cubicBezTo>
                    <a:pt x="11161" y="2769"/>
                    <a:pt x="11301" y="2972"/>
                    <a:pt x="11475" y="3147"/>
                  </a:cubicBezTo>
                  <a:cubicBezTo>
                    <a:pt x="11797" y="3532"/>
                    <a:pt x="11860" y="3965"/>
                    <a:pt x="11972" y="4434"/>
                  </a:cubicBezTo>
                  <a:cubicBezTo>
                    <a:pt x="12119" y="5042"/>
                    <a:pt x="12293" y="5657"/>
                    <a:pt x="12440" y="6266"/>
                  </a:cubicBezTo>
                  <a:cubicBezTo>
                    <a:pt x="12440" y="6413"/>
                    <a:pt x="12440" y="6559"/>
                    <a:pt x="12412" y="6706"/>
                  </a:cubicBezTo>
                  <a:cubicBezTo>
                    <a:pt x="12412" y="7084"/>
                    <a:pt x="12349" y="7433"/>
                    <a:pt x="12321" y="7783"/>
                  </a:cubicBezTo>
                  <a:cubicBezTo>
                    <a:pt x="12293" y="8161"/>
                    <a:pt x="12265" y="8510"/>
                    <a:pt x="12210" y="8860"/>
                  </a:cubicBezTo>
                  <a:cubicBezTo>
                    <a:pt x="12147" y="9475"/>
                    <a:pt x="11944" y="10000"/>
                    <a:pt x="11650" y="10524"/>
                  </a:cubicBezTo>
                  <a:cubicBezTo>
                    <a:pt x="11447" y="10580"/>
                    <a:pt x="11245" y="10699"/>
                    <a:pt x="11042" y="10811"/>
                  </a:cubicBezTo>
                  <a:cubicBezTo>
                    <a:pt x="10884" y="10881"/>
                    <a:pt x="10739" y="10910"/>
                    <a:pt x="10593" y="10910"/>
                  </a:cubicBezTo>
                  <a:cubicBezTo>
                    <a:pt x="10493" y="10910"/>
                    <a:pt x="10392" y="10896"/>
                    <a:pt x="10287" y="10874"/>
                  </a:cubicBezTo>
                  <a:cubicBezTo>
                    <a:pt x="9727" y="10783"/>
                    <a:pt x="9175" y="10783"/>
                    <a:pt x="8741" y="10433"/>
                  </a:cubicBezTo>
                  <a:cubicBezTo>
                    <a:pt x="7839" y="9706"/>
                    <a:pt x="7343" y="8566"/>
                    <a:pt x="7224" y="7405"/>
                  </a:cubicBezTo>
                  <a:cubicBezTo>
                    <a:pt x="7140" y="6734"/>
                    <a:pt x="7196" y="6035"/>
                    <a:pt x="7280" y="5336"/>
                  </a:cubicBezTo>
                  <a:cubicBezTo>
                    <a:pt x="7343" y="4692"/>
                    <a:pt x="7427" y="4021"/>
                    <a:pt x="7574" y="3385"/>
                  </a:cubicBezTo>
                  <a:cubicBezTo>
                    <a:pt x="7630" y="3063"/>
                    <a:pt x="7748" y="2742"/>
                    <a:pt x="7839" y="2420"/>
                  </a:cubicBezTo>
                  <a:cubicBezTo>
                    <a:pt x="7895" y="2273"/>
                    <a:pt x="7951" y="2133"/>
                    <a:pt x="8014" y="1986"/>
                  </a:cubicBezTo>
                  <a:cubicBezTo>
                    <a:pt x="8042" y="1923"/>
                    <a:pt x="8070" y="1840"/>
                    <a:pt x="8098" y="1784"/>
                  </a:cubicBezTo>
                  <a:cubicBezTo>
                    <a:pt x="8098" y="1749"/>
                    <a:pt x="8098" y="1693"/>
                    <a:pt x="8126" y="1665"/>
                  </a:cubicBezTo>
                  <a:lnTo>
                    <a:pt x="8126" y="1637"/>
                  </a:lnTo>
                  <a:cubicBezTo>
                    <a:pt x="8154" y="1609"/>
                    <a:pt x="8189" y="1574"/>
                    <a:pt x="8189" y="1546"/>
                  </a:cubicBezTo>
                  <a:cubicBezTo>
                    <a:pt x="8364" y="1490"/>
                    <a:pt x="8539" y="1462"/>
                    <a:pt x="8713" y="1434"/>
                  </a:cubicBezTo>
                  <a:close/>
                  <a:moveTo>
                    <a:pt x="1924" y="13286"/>
                  </a:moveTo>
                  <a:cubicBezTo>
                    <a:pt x="1939" y="13364"/>
                    <a:pt x="1946" y="13401"/>
                    <a:pt x="1945" y="13401"/>
                  </a:cubicBezTo>
                  <a:cubicBezTo>
                    <a:pt x="1944" y="13401"/>
                    <a:pt x="1937" y="13373"/>
                    <a:pt x="1924" y="13321"/>
                  </a:cubicBezTo>
                  <a:lnTo>
                    <a:pt x="1924" y="13286"/>
                  </a:lnTo>
                  <a:close/>
                  <a:moveTo>
                    <a:pt x="8741" y="1"/>
                  </a:moveTo>
                  <a:cubicBezTo>
                    <a:pt x="8622" y="35"/>
                    <a:pt x="8539" y="35"/>
                    <a:pt x="8420" y="63"/>
                  </a:cubicBezTo>
                  <a:cubicBezTo>
                    <a:pt x="8420" y="63"/>
                    <a:pt x="8420" y="91"/>
                    <a:pt x="8392" y="91"/>
                  </a:cubicBezTo>
                  <a:cubicBezTo>
                    <a:pt x="8014" y="294"/>
                    <a:pt x="7574" y="497"/>
                    <a:pt x="7196" y="763"/>
                  </a:cubicBezTo>
                  <a:cubicBezTo>
                    <a:pt x="7140" y="819"/>
                    <a:pt x="7077" y="875"/>
                    <a:pt x="7021" y="937"/>
                  </a:cubicBezTo>
                  <a:cubicBezTo>
                    <a:pt x="6818" y="1168"/>
                    <a:pt x="6672" y="1462"/>
                    <a:pt x="6525" y="1749"/>
                  </a:cubicBezTo>
                  <a:cubicBezTo>
                    <a:pt x="6203" y="2161"/>
                    <a:pt x="5916" y="2595"/>
                    <a:pt x="5707" y="3091"/>
                  </a:cubicBezTo>
                  <a:cubicBezTo>
                    <a:pt x="5679" y="3119"/>
                    <a:pt x="5679" y="3147"/>
                    <a:pt x="5651" y="3182"/>
                  </a:cubicBezTo>
                  <a:cubicBezTo>
                    <a:pt x="5595" y="3266"/>
                    <a:pt x="5504" y="3385"/>
                    <a:pt x="5420" y="3469"/>
                  </a:cubicBezTo>
                  <a:cubicBezTo>
                    <a:pt x="5217" y="3762"/>
                    <a:pt x="5098" y="4056"/>
                    <a:pt x="4924" y="4343"/>
                  </a:cubicBezTo>
                  <a:cubicBezTo>
                    <a:pt x="4546" y="5014"/>
                    <a:pt x="4343" y="5769"/>
                    <a:pt x="4371" y="6531"/>
                  </a:cubicBezTo>
                  <a:cubicBezTo>
                    <a:pt x="4399" y="6615"/>
                    <a:pt x="4399" y="6734"/>
                    <a:pt x="4399" y="6853"/>
                  </a:cubicBezTo>
                  <a:lnTo>
                    <a:pt x="4308" y="6853"/>
                  </a:lnTo>
                  <a:cubicBezTo>
                    <a:pt x="4308" y="6731"/>
                    <a:pt x="4212" y="6652"/>
                    <a:pt x="4113" y="6652"/>
                  </a:cubicBezTo>
                  <a:cubicBezTo>
                    <a:pt x="4041" y="6652"/>
                    <a:pt x="3969" y="6693"/>
                    <a:pt x="3931" y="6790"/>
                  </a:cubicBezTo>
                  <a:cubicBezTo>
                    <a:pt x="3903" y="6853"/>
                    <a:pt x="3875" y="6909"/>
                    <a:pt x="3847" y="6965"/>
                  </a:cubicBezTo>
                  <a:cubicBezTo>
                    <a:pt x="3672" y="7168"/>
                    <a:pt x="3581" y="7461"/>
                    <a:pt x="3525" y="7727"/>
                  </a:cubicBezTo>
                  <a:cubicBezTo>
                    <a:pt x="3469" y="7867"/>
                    <a:pt x="3434" y="8077"/>
                    <a:pt x="3350" y="8189"/>
                  </a:cubicBezTo>
                  <a:cubicBezTo>
                    <a:pt x="3259" y="8042"/>
                    <a:pt x="3203" y="7902"/>
                    <a:pt x="3147" y="7755"/>
                  </a:cubicBezTo>
                  <a:cubicBezTo>
                    <a:pt x="3001" y="7315"/>
                    <a:pt x="2854" y="6881"/>
                    <a:pt x="2770" y="6440"/>
                  </a:cubicBezTo>
                  <a:cubicBezTo>
                    <a:pt x="2679" y="6007"/>
                    <a:pt x="2651" y="5566"/>
                    <a:pt x="2623" y="5133"/>
                  </a:cubicBezTo>
                  <a:cubicBezTo>
                    <a:pt x="2623" y="4986"/>
                    <a:pt x="2651" y="4839"/>
                    <a:pt x="2651" y="4692"/>
                  </a:cubicBezTo>
                  <a:cubicBezTo>
                    <a:pt x="2651" y="4371"/>
                    <a:pt x="2707" y="4056"/>
                    <a:pt x="2679" y="3706"/>
                  </a:cubicBezTo>
                  <a:cubicBezTo>
                    <a:pt x="2651" y="3497"/>
                    <a:pt x="2560" y="3322"/>
                    <a:pt x="2385" y="3238"/>
                  </a:cubicBezTo>
                  <a:lnTo>
                    <a:pt x="2385" y="3182"/>
                  </a:lnTo>
                  <a:cubicBezTo>
                    <a:pt x="2532" y="2888"/>
                    <a:pt x="2679" y="2595"/>
                    <a:pt x="2854" y="2273"/>
                  </a:cubicBezTo>
                  <a:cubicBezTo>
                    <a:pt x="2935" y="2134"/>
                    <a:pt x="2810" y="2008"/>
                    <a:pt x="2684" y="2008"/>
                  </a:cubicBezTo>
                  <a:cubicBezTo>
                    <a:pt x="2627" y="2008"/>
                    <a:pt x="2569" y="2035"/>
                    <a:pt x="2532" y="2098"/>
                  </a:cubicBezTo>
                  <a:cubicBezTo>
                    <a:pt x="2504" y="2098"/>
                    <a:pt x="2504" y="2133"/>
                    <a:pt x="2504" y="2161"/>
                  </a:cubicBezTo>
                  <a:cubicBezTo>
                    <a:pt x="2476" y="2098"/>
                    <a:pt x="2448" y="2042"/>
                    <a:pt x="2385" y="1986"/>
                  </a:cubicBezTo>
                  <a:lnTo>
                    <a:pt x="2357" y="1958"/>
                  </a:lnTo>
                  <a:lnTo>
                    <a:pt x="1805" y="1958"/>
                  </a:lnTo>
                  <a:cubicBezTo>
                    <a:pt x="1805" y="1958"/>
                    <a:pt x="1805" y="1986"/>
                    <a:pt x="1777" y="1986"/>
                  </a:cubicBezTo>
                  <a:cubicBezTo>
                    <a:pt x="1721" y="2042"/>
                    <a:pt x="1658" y="2098"/>
                    <a:pt x="1602" y="2189"/>
                  </a:cubicBezTo>
                  <a:cubicBezTo>
                    <a:pt x="1579" y="2182"/>
                    <a:pt x="1557" y="2179"/>
                    <a:pt x="1535" y="2179"/>
                  </a:cubicBezTo>
                  <a:cubicBezTo>
                    <a:pt x="1469" y="2179"/>
                    <a:pt x="1405" y="2210"/>
                    <a:pt x="1336" y="2273"/>
                  </a:cubicBezTo>
                  <a:cubicBezTo>
                    <a:pt x="1280" y="2392"/>
                    <a:pt x="1197" y="2483"/>
                    <a:pt x="1134" y="2595"/>
                  </a:cubicBezTo>
                  <a:lnTo>
                    <a:pt x="1134" y="2623"/>
                  </a:lnTo>
                  <a:cubicBezTo>
                    <a:pt x="1078" y="2832"/>
                    <a:pt x="987" y="3035"/>
                    <a:pt x="903" y="3210"/>
                  </a:cubicBezTo>
                  <a:cubicBezTo>
                    <a:pt x="875" y="3238"/>
                    <a:pt x="875" y="3238"/>
                    <a:pt x="875" y="3266"/>
                  </a:cubicBezTo>
                  <a:cubicBezTo>
                    <a:pt x="812" y="3357"/>
                    <a:pt x="784" y="3441"/>
                    <a:pt x="756" y="3497"/>
                  </a:cubicBezTo>
                  <a:cubicBezTo>
                    <a:pt x="609" y="3818"/>
                    <a:pt x="497" y="4112"/>
                    <a:pt x="406" y="4434"/>
                  </a:cubicBezTo>
                  <a:cubicBezTo>
                    <a:pt x="288" y="4755"/>
                    <a:pt x="232" y="5070"/>
                    <a:pt x="176" y="5392"/>
                  </a:cubicBezTo>
                  <a:cubicBezTo>
                    <a:pt x="113" y="5629"/>
                    <a:pt x="85" y="5888"/>
                    <a:pt x="29" y="6119"/>
                  </a:cubicBezTo>
                  <a:lnTo>
                    <a:pt x="29" y="6182"/>
                  </a:lnTo>
                  <a:cubicBezTo>
                    <a:pt x="57" y="6468"/>
                    <a:pt x="29" y="6762"/>
                    <a:pt x="29" y="7056"/>
                  </a:cubicBezTo>
                  <a:lnTo>
                    <a:pt x="1" y="7084"/>
                  </a:lnTo>
                  <a:lnTo>
                    <a:pt x="1" y="7287"/>
                  </a:lnTo>
                  <a:cubicBezTo>
                    <a:pt x="1" y="7608"/>
                    <a:pt x="1" y="7958"/>
                    <a:pt x="29" y="8279"/>
                  </a:cubicBezTo>
                  <a:cubicBezTo>
                    <a:pt x="57" y="8832"/>
                    <a:pt x="204" y="9356"/>
                    <a:pt x="232" y="9909"/>
                  </a:cubicBezTo>
                  <a:cubicBezTo>
                    <a:pt x="434" y="10377"/>
                    <a:pt x="525" y="10902"/>
                    <a:pt x="700" y="11426"/>
                  </a:cubicBezTo>
                  <a:cubicBezTo>
                    <a:pt x="728" y="11454"/>
                    <a:pt x="728" y="11510"/>
                    <a:pt x="756" y="11538"/>
                  </a:cubicBezTo>
                  <a:cubicBezTo>
                    <a:pt x="784" y="11601"/>
                    <a:pt x="756" y="11657"/>
                    <a:pt x="728" y="11713"/>
                  </a:cubicBezTo>
                  <a:cubicBezTo>
                    <a:pt x="728" y="11713"/>
                    <a:pt x="756" y="11713"/>
                    <a:pt x="756" y="11748"/>
                  </a:cubicBezTo>
                  <a:cubicBezTo>
                    <a:pt x="784" y="11804"/>
                    <a:pt x="812" y="11860"/>
                    <a:pt x="847" y="11950"/>
                  </a:cubicBezTo>
                  <a:cubicBezTo>
                    <a:pt x="875" y="11978"/>
                    <a:pt x="875" y="12006"/>
                    <a:pt x="903" y="12034"/>
                  </a:cubicBezTo>
                  <a:cubicBezTo>
                    <a:pt x="959" y="12153"/>
                    <a:pt x="1050" y="12237"/>
                    <a:pt x="1134" y="12356"/>
                  </a:cubicBezTo>
                  <a:cubicBezTo>
                    <a:pt x="1280" y="12559"/>
                    <a:pt x="1511" y="12762"/>
                    <a:pt x="1602" y="12999"/>
                  </a:cubicBezTo>
                  <a:cubicBezTo>
                    <a:pt x="1602" y="13055"/>
                    <a:pt x="1546" y="13146"/>
                    <a:pt x="1483" y="13146"/>
                  </a:cubicBezTo>
                  <a:lnTo>
                    <a:pt x="1455" y="13146"/>
                  </a:lnTo>
                  <a:cubicBezTo>
                    <a:pt x="1630" y="13405"/>
                    <a:pt x="1805" y="13671"/>
                    <a:pt x="2036" y="13873"/>
                  </a:cubicBezTo>
                  <a:cubicBezTo>
                    <a:pt x="2173" y="13992"/>
                    <a:pt x="2332" y="14050"/>
                    <a:pt x="2490" y="14050"/>
                  </a:cubicBezTo>
                  <a:cubicBezTo>
                    <a:pt x="2638" y="14050"/>
                    <a:pt x="2785" y="13999"/>
                    <a:pt x="2910" y="13901"/>
                  </a:cubicBezTo>
                  <a:cubicBezTo>
                    <a:pt x="3055" y="13974"/>
                    <a:pt x="3198" y="14023"/>
                    <a:pt x="3354" y="14023"/>
                  </a:cubicBezTo>
                  <a:cubicBezTo>
                    <a:pt x="3453" y="14023"/>
                    <a:pt x="3558" y="14003"/>
                    <a:pt x="3672" y="13957"/>
                  </a:cubicBezTo>
                  <a:cubicBezTo>
                    <a:pt x="3875" y="13873"/>
                    <a:pt x="3994" y="13727"/>
                    <a:pt x="4077" y="13552"/>
                  </a:cubicBezTo>
                  <a:cubicBezTo>
                    <a:pt x="4105" y="13608"/>
                    <a:pt x="4168" y="13636"/>
                    <a:pt x="4224" y="13699"/>
                  </a:cubicBezTo>
                  <a:cubicBezTo>
                    <a:pt x="4364" y="13808"/>
                    <a:pt x="4558" y="13883"/>
                    <a:pt x="4743" y="13883"/>
                  </a:cubicBezTo>
                  <a:cubicBezTo>
                    <a:pt x="4899" y="13883"/>
                    <a:pt x="5049" y="13830"/>
                    <a:pt x="5154" y="13699"/>
                  </a:cubicBezTo>
                  <a:cubicBezTo>
                    <a:pt x="5182" y="13671"/>
                    <a:pt x="5182" y="13636"/>
                    <a:pt x="5217" y="13608"/>
                  </a:cubicBezTo>
                  <a:cubicBezTo>
                    <a:pt x="5273" y="13608"/>
                    <a:pt x="5357" y="13608"/>
                    <a:pt x="5448" y="13580"/>
                  </a:cubicBezTo>
                  <a:cubicBezTo>
                    <a:pt x="5595" y="13496"/>
                    <a:pt x="5707" y="13377"/>
                    <a:pt x="5770" y="13230"/>
                  </a:cubicBezTo>
                  <a:cubicBezTo>
                    <a:pt x="5798" y="13202"/>
                    <a:pt x="5826" y="13174"/>
                    <a:pt x="5853" y="13146"/>
                  </a:cubicBezTo>
                  <a:cubicBezTo>
                    <a:pt x="5916" y="13202"/>
                    <a:pt x="5972" y="13286"/>
                    <a:pt x="6056" y="13349"/>
                  </a:cubicBezTo>
                  <a:cubicBezTo>
                    <a:pt x="6147" y="13405"/>
                    <a:pt x="6231" y="13433"/>
                    <a:pt x="6322" y="13433"/>
                  </a:cubicBezTo>
                  <a:cubicBezTo>
                    <a:pt x="6431" y="13542"/>
                    <a:pt x="6602" y="13601"/>
                    <a:pt x="6766" y="13601"/>
                  </a:cubicBezTo>
                  <a:cubicBezTo>
                    <a:pt x="6823" y="13601"/>
                    <a:pt x="6878" y="13594"/>
                    <a:pt x="6930" y="13580"/>
                  </a:cubicBezTo>
                  <a:cubicBezTo>
                    <a:pt x="7105" y="13524"/>
                    <a:pt x="7280" y="13377"/>
                    <a:pt x="7371" y="13202"/>
                  </a:cubicBezTo>
                  <a:cubicBezTo>
                    <a:pt x="7546" y="13349"/>
                    <a:pt x="7776" y="13433"/>
                    <a:pt x="8042" y="13496"/>
                  </a:cubicBezTo>
                  <a:cubicBezTo>
                    <a:pt x="8098" y="13524"/>
                    <a:pt x="8189" y="13552"/>
                    <a:pt x="8245" y="13580"/>
                  </a:cubicBezTo>
                  <a:cubicBezTo>
                    <a:pt x="8510" y="13670"/>
                    <a:pt x="8778" y="13749"/>
                    <a:pt x="9045" y="13749"/>
                  </a:cubicBezTo>
                  <a:cubicBezTo>
                    <a:pt x="9215" y="13749"/>
                    <a:pt x="9384" y="13717"/>
                    <a:pt x="9552" y="13636"/>
                  </a:cubicBezTo>
                  <a:cubicBezTo>
                    <a:pt x="9643" y="13608"/>
                    <a:pt x="9727" y="13524"/>
                    <a:pt x="9762" y="13433"/>
                  </a:cubicBezTo>
                  <a:cubicBezTo>
                    <a:pt x="9790" y="13433"/>
                    <a:pt x="9818" y="13433"/>
                    <a:pt x="9818" y="13405"/>
                  </a:cubicBezTo>
                  <a:cubicBezTo>
                    <a:pt x="10140" y="13321"/>
                    <a:pt x="10426" y="13202"/>
                    <a:pt x="10692" y="13027"/>
                  </a:cubicBezTo>
                  <a:lnTo>
                    <a:pt x="10776" y="13027"/>
                  </a:lnTo>
                  <a:cubicBezTo>
                    <a:pt x="10811" y="13027"/>
                    <a:pt x="10811" y="13027"/>
                    <a:pt x="10811" y="13055"/>
                  </a:cubicBezTo>
                  <a:cubicBezTo>
                    <a:pt x="10811" y="13111"/>
                    <a:pt x="10811" y="13202"/>
                    <a:pt x="10839" y="13258"/>
                  </a:cubicBezTo>
                  <a:cubicBezTo>
                    <a:pt x="10943" y="13549"/>
                    <a:pt x="11161" y="13663"/>
                    <a:pt x="11393" y="13663"/>
                  </a:cubicBezTo>
                  <a:cubicBezTo>
                    <a:pt x="11491" y="13663"/>
                    <a:pt x="11590" y="13643"/>
                    <a:pt x="11685" y="13608"/>
                  </a:cubicBezTo>
                  <a:cubicBezTo>
                    <a:pt x="11797" y="13810"/>
                    <a:pt x="12035" y="13957"/>
                    <a:pt x="12293" y="13957"/>
                  </a:cubicBezTo>
                  <a:cubicBezTo>
                    <a:pt x="12349" y="13929"/>
                    <a:pt x="12412" y="13929"/>
                    <a:pt x="12440" y="13929"/>
                  </a:cubicBezTo>
                  <a:cubicBezTo>
                    <a:pt x="12496" y="14048"/>
                    <a:pt x="12615" y="14160"/>
                    <a:pt x="12734" y="14251"/>
                  </a:cubicBezTo>
                  <a:cubicBezTo>
                    <a:pt x="12861" y="14310"/>
                    <a:pt x="12994" y="14341"/>
                    <a:pt x="13122" y="14341"/>
                  </a:cubicBezTo>
                  <a:cubicBezTo>
                    <a:pt x="13313" y="14341"/>
                    <a:pt x="13494" y="14274"/>
                    <a:pt x="13636" y="14132"/>
                  </a:cubicBezTo>
                  <a:cubicBezTo>
                    <a:pt x="13692" y="14076"/>
                    <a:pt x="13720" y="14048"/>
                    <a:pt x="13748" y="13985"/>
                  </a:cubicBezTo>
                  <a:cubicBezTo>
                    <a:pt x="13783" y="13985"/>
                    <a:pt x="13811" y="14020"/>
                    <a:pt x="13839" y="14020"/>
                  </a:cubicBezTo>
                  <a:cubicBezTo>
                    <a:pt x="13897" y="14039"/>
                    <a:pt x="13956" y="14048"/>
                    <a:pt x="14014" y="14048"/>
                  </a:cubicBezTo>
                  <a:cubicBezTo>
                    <a:pt x="14213" y="14048"/>
                    <a:pt x="14403" y="13946"/>
                    <a:pt x="14538" y="13810"/>
                  </a:cubicBezTo>
                  <a:cubicBezTo>
                    <a:pt x="14575" y="13817"/>
                    <a:pt x="14611" y="13820"/>
                    <a:pt x="14648" y="13820"/>
                  </a:cubicBezTo>
                  <a:cubicBezTo>
                    <a:pt x="14813" y="13820"/>
                    <a:pt x="14975" y="13756"/>
                    <a:pt x="15118" y="13636"/>
                  </a:cubicBezTo>
                  <a:cubicBezTo>
                    <a:pt x="15181" y="13552"/>
                    <a:pt x="15237" y="13496"/>
                    <a:pt x="15293" y="13405"/>
                  </a:cubicBezTo>
                  <a:cubicBezTo>
                    <a:pt x="15559" y="13349"/>
                    <a:pt x="15790" y="13174"/>
                    <a:pt x="15846" y="12908"/>
                  </a:cubicBezTo>
                  <a:cubicBezTo>
                    <a:pt x="15790" y="12880"/>
                    <a:pt x="15790" y="12762"/>
                    <a:pt x="15846" y="12706"/>
                  </a:cubicBezTo>
                  <a:cubicBezTo>
                    <a:pt x="15881" y="12706"/>
                    <a:pt x="15909" y="12678"/>
                    <a:pt x="15936" y="12678"/>
                  </a:cubicBezTo>
                  <a:lnTo>
                    <a:pt x="15936" y="12475"/>
                  </a:lnTo>
                  <a:lnTo>
                    <a:pt x="15909" y="12447"/>
                  </a:lnTo>
                  <a:cubicBezTo>
                    <a:pt x="15909" y="12384"/>
                    <a:pt x="15881" y="12356"/>
                    <a:pt x="15846" y="12328"/>
                  </a:cubicBezTo>
                  <a:lnTo>
                    <a:pt x="15846" y="12237"/>
                  </a:lnTo>
                  <a:cubicBezTo>
                    <a:pt x="15936" y="12209"/>
                    <a:pt x="16055" y="12181"/>
                    <a:pt x="16167" y="12125"/>
                  </a:cubicBezTo>
                  <a:cubicBezTo>
                    <a:pt x="16195" y="12006"/>
                    <a:pt x="16258" y="11832"/>
                    <a:pt x="16370" y="11713"/>
                  </a:cubicBezTo>
                  <a:cubicBezTo>
                    <a:pt x="16370" y="11685"/>
                    <a:pt x="16370" y="11685"/>
                    <a:pt x="16405" y="11657"/>
                  </a:cubicBezTo>
                  <a:cubicBezTo>
                    <a:pt x="16405" y="11629"/>
                    <a:pt x="16433" y="11573"/>
                    <a:pt x="16461" y="11538"/>
                  </a:cubicBezTo>
                  <a:cubicBezTo>
                    <a:pt x="16405" y="11482"/>
                    <a:pt x="16314" y="11454"/>
                    <a:pt x="16258" y="11454"/>
                  </a:cubicBezTo>
                  <a:cubicBezTo>
                    <a:pt x="15992" y="11510"/>
                    <a:pt x="15762" y="11538"/>
                    <a:pt x="15496" y="11601"/>
                  </a:cubicBezTo>
                  <a:cubicBezTo>
                    <a:pt x="15440" y="11538"/>
                    <a:pt x="15356" y="11510"/>
                    <a:pt x="15265" y="11482"/>
                  </a:cubicBezTo>
                  <a:cubicBezTo>
                    <a:pt x="15206" y="11468"/>
                    <a:pt x="15148" y="11461"/>
                    <a:pt x="15090" y="11461"/>
                  </a:cubicBezTo>
                  <a:cubicBezTo>
                    <a:pt x="15033" y="11461"/>
                    <a:pt x="14975" y="11468"/>
                    <a:pt x="14916" y="11482"/>
                  </a:cubicBezTo>
                  <a:cubicBezTo>
                    <a:pt x="14832" y="11426"/>
                    <a:pt x="14741" y="11363"/>
                    <a:pt x="14657" y="11307"/>
                  </a:cubicBezTo>
                  <a:lnTo>
                    <a:pt x="14657" y="11279"/>
                  </a:lnTo>
                  <a:lnTo>
                    <a:pt x="14657" y="11251"/>
                  </a:lnTo>
                  <a:cubicBezTo>
                    <a:pt x="14657" y="11104"/>
                    <a:pt x="14685" y="10958"/>
                    <a:pt x="14685" y="10811"/>
                  </a:cubicBezTo>
                  <a:cubicBezTo>
                    <a:pt x="14713" y="10608"/>
                    <a:pt x="14685" y="10405"/>
                    <a:pt x="14685" y="10202"/>
                  </a:cubicBezTo>
                  <a:cubicBezTo>
                    <a:pt x="14685" y="9790"/>
                    <a:pt x="14769" y="9384"/>
                    <a:pt x="14741" y="8979"/>
                  </a:cubicBezTo>
                  <a:cubicBezTo>
                    <a:pt x="14741" y="8133"/>
                    <a:pt x="14713" y="7259"/>
                    <a:pt x="14419" y="6440"/>
                  </a:cubicBezTo>
                  <a:cubicBezTo>
                    <a:pt x="14272" y="6063"/>
                    <a:pt x="14132" y="5685"/>
                    <a:pt x="13923" y="5308"/>
                  </a:cubicBezTo>
                  <a:cubicBezTo>
                    <a:pt x="13867" y="5189"/>
                    <a:pt x="13811" y="5070"/>
                    <a:pt x="13748" y="4958"/>
                  </a:cubicBezTo>
                  <a:cubicBezTo>
                    <a:pt x="13664" y="4636"/>
                    <a:pt x="13573" y="4343"/>
                    <a:pt x="13461" y="4021"/>
                  </a:cubicBezTo>
                  <a:cubicBezTo>
                    <a:pt x="13489" y="3818"/>
                    <a:pt x="13608" y="3616"/>
                    <a:pt x="13720" y="3413"/>
                  </a:cubicBezTo>
                  <a:cubicBezTo>
                    <a:pt x="13811" y="3238"/>
                    <a:pt x="13895" y="3091"/>
                    <a:pt x="14014" y="2944"/>
                  </a:cubicBezTo>
                  <a:cubicBezTo>
                    <a:pt x="14070" y="2860"/>
                    <a:pt x="14132" y="2797"/>
                    <a:pt x="14160" y="2714"/>
                  </a:cubicBezTo>
                  <a:cubicBezTo>
                    <a:pt x="14216" y="2623"/>
                    <a:pt x="14244" y="2511"/>
                    <a:pt x="14272" y="2420"/>
                  </a:cubicBezTo>
                  <a:cubicBezTo>
                    <a:pt x="14307" y="2336"/>
                    <a:pt x="14307" y="2273"/>
                    <a:pt x="14244" y="2217"/>
                  </a:cubicBezTo>
                  <a:cubicBezTo>
                    <a:pt x="14216" y="2217"/>
                    <a:pt x="14160" y="2245"/>
                    <a:pt x="14097" y="2273"/>
                  </a:cubicBezTo>
                  <a:cubicBezTo>
                    <a:pt x="13895" y="2364"/>
                    <a:pt x="13692" y="2511"/>
                    <a:pt x="13517" y="2623"/>
                  </a:cubicBezTo>
                  <a:cubicBezTo>
                    <a:pt x="13314" y="2769"/>
                    <a:pt x="13112" y="2916"/>
                    <a:pt x="12937" y="3091"/>
                  </a:cubicBezTo>
                  <a:cubicBezTo>
                    <a:pt x="12762" y="3238"/>
                    <a:pt x="12587" y="3413"/>
                    <a:pt x="12412" y="3497"/>
                  </a:cubicBezTo>
                  <a:cubicBezTo>
                    <a:pt x="12387" y="3515"/>
                    <a:pt x="12359" y="3522"/>
                    <a:pt x="12332" y="3522"/>
                  </a:cubicBezTo>
                  <a:cubicBezTo>
                    <a:pt x="12264" y="3522"/>
                    <a:pt x="12200" y="3473"/>
                    <a:pt x="12175" y="3413"/>
                  </a:cubicBezTo>
                  <a:lnTo>
                    <a:pt x="12175" y="3441"/>
                  </a:lnTo>
                  <a:cubicBezTo>
                    <a:pt x="12119" y="3322"/>
                    <a:pt x="12063" y="3210"/>
                    <a:pt x="12000" y="3091"/>
                  </a:cubicBezTo>
                  <a:cubicBezTo>
                    <a:pt x="11888" y="2888"/>
                    <a:pt x="11741" y="2686"/>
                    <a:pt x="11594" y="2511"/>
                  </a:cubicBezTo>
                  <a:cubicBezTo>
                    <a:pt x="11447" y="2273"/>
                    <a:pt x="11301" y="2098"/>
                    <a:pt x="11126" y="1895"/>
                  </a:cubicBezTo>
                  <a:cubicBezTo>
                    <a:pt x="10951" y="1721"/>
                    <a:pt x="10811" y="1518"/>
                    <a:pt x="10664" y="1343"/>
                  </a:cubicBezTo>
                  <a:cubicBezTo>
                    <a:pt x="10426" y="1140"/>
                    <a:pt x="10196" y="937"/>
                    <a:pt x="9965" y="763"/>
                  </a:cubicBezTo>
                  <a:cubicBezTo>
                    <a:pt x="9937" y="735"/>
                    <a:pt x="9937" y="735"/>
                    <a:pt x="9937" y="700"/>
                  </a:cubicBezTo>
                  <a:cubicBezTo>
                    <a:pt x="9790" y="616"/>
                    <a:pt x="9643" y="497"/>
                    <a:pt x="9497" y="385"/>
                  </a:cubicBezTo>
                  <a:lnTo>
                    <a:pt x="9441" y="385"/>
                  </a:lnTo>
                  <a:lnTo>
                    <a:pt x="9441" y="350"/>
                  </a:lnTo>
                  <a:cubicBezTo>
                    <a:pt x="9203" y="210"/>
                    <a:pt x="8972" y="119"/>
                    <a:pt x="874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79"/>
            <p:cNvSpPr/>
            <p:nvPr/>
          </p:nvSpPr>
          <p:spPr>
            <a:xfrm>
              <a:off x="3671894" y="2017794"/>
              <a:ext cx="234718" cy="319662"/>
            </a:xfrm>
            <a:custGeom>
              <a:rect b="b" l="l" r="r" t="t"/>
              <a:pathLst>
                <a:path extrusionOk="0" h="14048" w="10315">
                  <a:moveTo>
                    <a:pt x="4371" y="9615"/>
                  </a:moveTo>
                  <a:cubicBezTo>
                    <a:pt x="4455" y="10027"/>
                    <a:pt x="4546" y="10433"/>
                    <a:pt x="4693" y="10811"/>
                  </a:cubicBezTo>
                  <a:lnTo>
                    <a:pt x="4518" y="10811"/>
                  </a:lnTo>
                  <a:cubicBezTo>
                    <a:pt x="4518" y="10727"/>
                    <a:pt x="4483" y="10636"/>
                    <a:pt x="4483" y="10517"/>
                  </a:cubicBezTo>
                  <a:cubicBezTo>
                    <a:pt x="4455" y="10230"/>
                    <a:pt x="4399" y="9909"/>
                    <a:pt x="4371" y="9615"/>
                  </a:cubicBezTo>
                  <a:close/>
                  <a:moveTo>
                    <a:pt x="5944" y="11188"/>
                  </a:moveTo>
                  <a:lnTo>
                    <a:pt x="5944" y="11188"/>
                  </a:lnTo>
                  <a:cubicBezTo>
                    <a:pt x="5972" y="11216"/>
                    <a:pt x="5972" y="11216"/>
                    <a:pt x="6000" y="11251"/>
                  </a:cubicBezTo>
                  <a:lnTo>
                    <a:pt x="6000" y="11307"/>
                  </a:lnTo>
                  <a:cubicBezTo>
                    <a:pt x="5972" y="11279"/>
                    <a:pt x="5972" y="11216"/>
                    <a:pt x="5944" y="11188"/>
                  </a:cubicBezTo>
                  <a:close/>
                  <a:moveTo>
                    <a:pt x="6790" y="13258"/>
                  </a:moveTo>
                  <a:lnTo>
                    <a:pt x="6790" y="13258"/>
                  </a:lnTo>
                  <a:cubicBezTo>
                    <a:pt x="6805" y="13273"/>
                    <a:pt x="6812" y="13288"/>
                    <a:pt x="6816" y="13294"/>
                  </a:cubicBezTo>
                  <a:lnTo>
                    <a:pt x="6816" y="13294"/>
                  </a:lnTo>
                  <a:cubicBezTo>
                    <a:pt x="6812" y="13304"/>
                    <a:pt x="6806" y="13319"/>
                    <a:pt x="6800" y="13319"/>
                  </a:cubicBezTo>
                  <a:cubicBezTo>
                    <a:pt x="6795" y="13319"/>
                    <a:pt x="6790" y="13305"/>
                    <a:pt x="6790" y="13258"/>
                  </a:cubicBezTo>
                  <a:close/>
                  <a:moveTo>
                    <a:pt x="2854" y="13580"/>
                  </a:moveTo>
                  <a:cubicBezTo>
                    <a:pt x="2882" y="13621"/>
                    <a:pt x="2882" y="13642"/>
                    <a:pt x="2871" y="13642"/>
                  </a:cubicBezTo>
                  <a:cubicBezTo>
                    <a:pt x="2861" y="13642"/>
                    <a:pt x="2840" y="13621"/>
                    <a:pt x="2826" y="13580"/>
                  </a:cubicBezTo>
                  <a:close/>
                  <a:moveTo>
                    <a:pt x="8504" y="0"/>
                  </a:moveTo>
                  <a:cubicBezTo>
                    <a:pt x="8420" y="0"/>
                    <a:pt x="8329" y="0"/>
                    <a:pt x="8245" y="28"/>
                  </a:cubicBezTo>
                  <a:cubicBezTo>
                    <a:pt x="7867" y="238"/>
                    <a:pt x="7455" y="413"/>
                    <a:pt x="7105" y="672"/>
                  </a:cubicBezTo>
                  <a:cubicBezTo>
                    <a:pt x="6965" y="790"/>
                    <a:pt x="6818" y="902"/>
                    <a:pt x="6672" y="1021"/>
                  </a:cubicBezTo>
                  <a:lnTo>
                    <a:pt x="6644" y="1049"/>
                  </a:lnTo>
                  <a:cubicBezTo>
                    <a:pt x="6644" y="1077"/>
                    <a:pt x="6644" y="1140"/>
                    <a:pt x="6616" y="1168"/>
                  </a:cubicBezTo>
                  <a:cubicBezTo>
                    <a:pt x="6497" y="1399"/>
                    <a:pt x="6266" y="1574"/>
                    <a:pt x="6119" y="1776"/>
                  </a:cubicBezTo>
                  <a:cubicBezTo>
                    <a:pt x="5944" y="2014"/>
                    <a:pt x="5798" y="2245"/>
                    <a:pt x="5651" y="2511"/>
                  </a:cubicBezTo>
                  <a:cubicBezTo>
                    <a:pt x="5567" y="2622"/>
                    <a:pt x="5476" y="2769"/>
                    <a:pt x="5392" y="2888"/>
                  </a:cubicBezTo>
                  <a:cubicBezTo>
                    <a:pt x="5357" y="2972"/>
                    <a:pt x="5301" y="3063"/>
                    <a:pt x="5245" y="3091"/>
                  </a:cubicBezTo>
                  <a:lnTo>
                    <a:pt x="5098" y="3091"/>
                  </a:lnTo>
                  <a:cubicBezTo>
                    <a:pt x="5042" y="3322"/>
                    <a:pt x="4979" y="3559"/>
                    <a:pt x="4868" y="3790"/>
                  </a:cubicBezTo>
                  <a:cubicBezTo>
                    <a:pt x="4721" y="4140"/>
                    <a:pt x="4658" y="4545"/>
                    <a:pt x="4574" y="4923"/>
                  </a:cubicBezTo>
                  <a:cubicBezTo>
                    <a:pt x="4483" y="5308"/>
                    <a:pt x="4427" y="5685"/>
                    <a:pt x="4427" y="6035"/>
                  </a:cubicBezTo>
                  <a:cubicBezTo>
                    <a:pt x="4371" y="6119"/>
                    <a:pt x="4343" y="6210"/>
                    <a:pt x="4308" y="6293"/>
                  </a:cubicBezTo>
                  <a:cubicBezTo>
                    <a:pt x="4224" y="6587"/>
                    <a:pt x="4196" y="6909"/>
                    <a:pt x="4168" y="7195"/>
                  </a:cubicBezTo>
                  <a:cubicBezTo>
                    <a:pt x="4077" y="7839"/>
                    <a:pt x="4168" y="8482"/>
                    <a:pt x="4280" y="9118"/>
                  </a:cubicBezTo>
                  <a:cubicBezTo>
                    <a:pt x="4280" y="9181"/>
                    <a:pt x="4280" y="9265"/>
                    <a:pt x="4308" y="9328"/>
                  </a:cubicBezTo>
                  <a:cubicBezTo>
                    <a:pt x="4249" y="9239"/>
                    <a:pt x="4145" y="9194"/>
                    <a:pt x="4048" y="9194"/>
                  </a:cubicBezTo>
                  <a:cubicBezTo>
                    <a:pt x="3917" y="9194"/>
                    <a:pt x="3799" y="9275"/>
                    <a:pt x="3819" y="9440"/>
                  </a:cubicBezTo>
                  <a:cubicBezTo>
                    <a:pt x="3819" y="9503"/>
                    <a:pt x="3819" y="9559"/>
                    <a:pt x="3847" y="9615"/>
                  </a:cubicBezTo>
                  <a:cubicBezTo>
                    <a:pt x="3819" y="9909"/>
                    <a:pt x="3819" y="10230"/>
                    <a:pt x="3875" y="10517"/>
                  </a:cubicBezTo>
                  <a:lnTo>
                    <a:pt x="3875" y="10866"/>
                  </a:lnTo>
                  <a:cubicBezTo>
                    <a:pt x="3819" y="10811"/>
                    <a:pt x="3728" y="10755"/>
                    <a:pt x="3672" y="10692"/>
                  </a:cubicBezTo>
                  <a:cubicBezTo>
                    <a:pt x="3609" y="10637"/>
                    <a:pt x="3537" y="10614"/>
                    <a:pt x="3467" y="10614"/>
                  </a:cubicBezTo>
                  <a:cubicBezTo>
                    <a:pt x="3314" y="10614"/>
                    <a:pt x="3175" y="10727"/>
                    <a:pt x="3175" y="10866"/>
                  </a:cubicBezTo>
                  <a:cubicBezTo>
                    <a:pt x="3001" y="10692"/>
                    <a:pt x="2798" y="10489"/>
                    <a:pt x="2623" y="10286"/>
                  </a:cubicBezTo>
                  <a:cubicBezTo>
                    <a:pt x="2623" y="10258"/>
                    <a:pt x="2595" y="10230"/>
                    <a:pt x="2560" y="10202"/>
                  </a:cubicBezTo>
                  <a:cubicBezTo>
                    <a:pt x="2476" y="9936"/>
                    <a:pt x="2357" y="9678"/>
                    <a:pt x="2273" y="9412"/>
                  </a:cubicBezTo>
                  <a:cubicBezTo>
                    <a:pt x="2071" y="8804"/>
                    <a:pt x="1896" y="8188"/>
                    <a:pt x="1777" y="7580"/>
                  </a:cubicBezTo>
                  <a:cubicBezTo>
                    <a:pt x="1546" y="6266"/>
                    <a:pt x="1630" y="4923"/>
                    <a:pt x="1483" y="3615"/>
                  </a:cubicBezTo>
                  <a:cubicBezTo>
                    <a:pt x="1483" y="3525"/>
                    <a:pt x="1427" y="3441"/>
                    <a:pt x="1371" y="3385"/>
                  </a:cubicBezTo>
                  <a:cubicBezTo>
                    <a:pt x="1455" y="3238"/>
                    <a:pt x="1546" y="3063"/>
                    <a:pt x="1630" y="2888"/>
                  </a:cubicBezTo>
                  <a:cubicBezTo>
                    <a:pt x="1686" y="2741"/>
                    <a:pt x="1777" y="2567"/>
                    <a:pt x="1861" y="2392"/>
                  </a:cubicBezTo>
                  <a:cubicBezTo>
                    <a:pt x="1896" y="2301"/>
                    <a:pt x="1952" y="2217"/>
                    <a:pt x="1980" y="2126"/>
                  </a:cubicBezTo>
                  <a:cubicBezTo>
                    <a:pt x="1980" y="2098"/>
                    <a:pt x="2008" y="2042"/>
                    <a:pt x="2008" y="2014"/>
                  </a:cubicBezTo>
                  <a:cubicBezTo>
                    <a:pt x="2099" y="1986"/>
                    <a:pt x="2127" y="1895"/>
                    <a:pt x="2099" y="1811"/>
                  </a:cubicBezTo>
                  <a:lnTo>
                    <a:pt x="2071" y="1811"/>
                  </a:lnTo>
                  <a:cubicBezTo>
                    <a:pt x="1924" y="1811"/>
                    <a:pt x="1777" y="1811"/>
                    <a:pt x="1630" y="1776"/>
                  </a:cubicBezTo>
                  <a:cubicBezTo>
                    <a:pt x="1511" y="1895"/>
                    <a:pt x="1399" y="2042"/>
                    <a:pt x="1308" y="2161"/>
                  </a:cubicBezTo>
                  <a:cubicBezTo>
                    <a:pt x="1253" y="2217"/>
                    <a:pt x="1197" y="2301"/>
                    <a:pt x="1134" y="2364"/>
                  </a:cubicBezTo>
                  <a:cubicBezTo>
                    <a:pt x="1134" y="2392"/>
                    <a:pt x="1162" y="2448"/>
                    <a:pt x="1134" y="2476"/>
                  </a:cubicBezTo>
                  <a:cubicBezTo>
                    <a:pt x="1078" y="2797"/>
                    <a:pt x="875" y="3063"/>
                    <a:pt x="756" y="3350"/>
                  </a:cubicBezTo>
                  <a:cubicBezTo>
                    <a:pt x="609" y="3671"/>
                    <a:pt x="497" y="3965"/>
                    <a:pt x="406" y="4287"/>
                  </a:cubicBezTo>
                  <a:cubicBezTo>
                    <a:pt x="288" y="4608"/>
                    <a:pt x="232" y="4923"/>
                    <a:pt x="176" y="5245"/>
                  </a:cubicBezTo>
                  <a:cubicBezTo>
                    <a:pt x="113" y="5482"/>
                    <a:pt x="85" y="5741"/>
                    <a:pt x="29" y="5972"/>
                  </a:cubicBezTo>
                  <a:lnTo>
                    <a:pt x="29" y="6035"/>
                  </a:lnTo>
                  <a:cubicBezTo>
                    <a:pt x="57" y="6412"/>
                    <a:pt x="29" y="6762"/>
                    <a:pt x="1" y="7140"/>
                  </a:cubicBezTo>
                  <a:cubicBezTo>
                    <a:pt x="1" y="7461"/>
                    <a:pt x="1" y="7811"/>
                    <a:pt x="29" y="8132"/>
                  </a:cubicBezTo>
                  <a:cubicBezTo>
                    <a:pt x="57" y="8685"/>
                    <a:pt x="204" y="9209"/>
                    <a:pt x="232" y="9762"/>
                  </a:cubicBezTo>
                  <a:cubicBezTo>
                    <a:pt x="434" y="10230"/>
                    <a:pt x="525" y="10755"/>
                    <a:pt x="700" y="11279"/>
                  </a:cubicBezTo>
                  <a:cubicBezTo>
                    <a:pt x="728" y="11307"/>
                    <a:pt x="728" y="11363"/>
                    <a:pt x="756" y="11391"/>
                  </a:cubicBezTo>
                  <a:cubicBezTo>
                    <a:pt x="784" y="11454"/>
                    <a:pt x="756" y="11510"/>
                    <a:pt x="728" y="11566"/>
                  </a:cubicBezTo>
                  <a:cubicBezTo>
                    <a:pt x="784" y="11657"/>
                    <a:pt x="812" y="11775"/>
                    <a:pt x="903" y="11887"/>
                  </a:cubicBezTo>
                  <a:cubicBezTo>
                    <a:pt x="959" y="12006"/>
                    <a:pt x="1050" y="12090"/>
                    <a:pt x="1134" y="12209"/>
                  </a:cubicBezTo>
                  <a:lnTo>
                    <a:pt x="1134" y="12237"/>
                  </a:lnTo>
                  <a:cubicBezTo>
                    <a:pt x="1225" y="12237"/>
                    <a:pt x="1280" y="12237"/>
                    <a:pt x="1336" y="12209"/>
                  </a:cubicBezTo>
                  <a:cubicBezTo>
                    <a:pt x="1371" y="12237"/>
                    <a:pt x="1371" y="12265"/>
                    <a:pt x="1399" y="12300"/>
                  </a:cubicBezTo>
                  <a:cubicBezTo>
                    <a:pt x="1574" y="12650"/>
                    <a:pt x="1805" y="12999"/>
                    <a:pt x="2099" y="13286"/>
                  </a:cubicBezTo>
                  <a:cubicBezTo>
                    <a:pt x="2301" y="13524"/>
                    <a:pt x="2532" y="13698"/>
                    <a:pt x="2770" y="13873"/>
                  </a:cubicBezTo>
                  <a:cubicBezTo>
                    <a:pt x="2922" y="13976"/>
                    <a:pt x="3106" y="14047"/>
                    <a:pt x="3285" y="14047"/>
                  </a:cubicBezTo>
                  <a:cubicBezTo>
                    <a:pt x="3411" y="14047"/>
                    <a:pt x="3535" y="14013"/>
                    <a:pt x="3644" y="13929"/>
                  </a:cubicBezTo>
                  <a:cubicBezTo>
                    <a:pt x="3672" y="13901"/>
                    <a:pt x="3672" y="13901"/>
                    <a:pt x="3700" y="13873"/>
                  </a:cubicBezTo>
                  <a:cubicBezTo>
                    <a:pt x="3784" y="13873"/>
                    <a:pt x="3903" y="13838"/>
                    <a:pt x="3994" y="13782"/>
                  </a:cubicBezTo>
                  <a:cubicBezTo>
                    <a:pt x="4105" y="13726"/>
                    <a:pt x="4196" y="13635"/>
                    <a:pt x="4224" y="13524"/>
                  </a:cubicBezTo>
                  <a:cubicBezTo>
                    <a:pt x="4280" y="13552"/>
                    <a:pt x="4343" y="13580"/>
                    <a:pt x="4399" y="13580"/>
                  </a:cubicBezTo>
                  <a:cubicBezTo>
                    <a:pt x="4448" y="13591"/>
                    <a:pt x="4499" y="13597"/>
                    <a:pt x="4549" y="13597"/>
                  </a:cubicBezTo>
                  <a:cubicBezTo>
                    <a:pt x="4736" y="13597"/>
                    <a:pt x="4919" y="13520"/>
                    <a:pt x="5007" y="13405"/>
                  </a:cubicBezTo>
                  <a:cubicBezTo>
                    <a:pt x="5182" y="13405"/>
                    <a:pt x="5329" y="13377"/>
                    <a:pt x="5448" y="13286"/>
                  </a:cubicBezTo>
                  <a:cubicBezTo>
                    <a:pt x="5532" y="13377"/>
                    <a:pt x="5623" y="13433"/>
                    <a:pt x="5707" y="13524"/>
                  </a:cubicBezTo>
                  <a:cubicBezTo>
                    <a:pt x="5899" y="13665"/>
                    <a:pt x="6148" y="13807"/>
                    <a:pt x="6402" y="13807"/>
                  </a:cubicBezTo>
                  <a:cubicBezTo>
                    <a:pt x="6462" y="13807"/>
                    <a:pt x="6521" y="13799"/>
                    <a:pt x="6581" y="13782"/>
                  </a:cubicBezTo>
                  <a:cubicBezTo>
                    <a:pt x="6700" y="13726"/>
                    <a:pt x="6790" y="13580"/>
                    <a:pt x="6756" y="13433"/>
                  </a:cubicBezTo>
                  <a:lnTo>
                    <a:pt x="6756" y="13433"/>
                  </a:lnTo>
                  <a:cubicBezTo>
                    <a:pt x="6900" y="13600"/>
                    <a:pt x="7067" y="13748"/>
                    <a:pt x="7282" y="13748"/>
                  </a:cubicBezTo>
                  <a:cubicBezTo>
                    <a:pt x="7328" y="13748"/>
                    <a:pt x="7376" y="13741"/>
                    <a:pt x="7427" y="13726"/>
                  </a:cubicBezTo>
                  <a:cubicBezTo>
                    <a:pt x="7630" y="13663"/>
                    <a:pt x="7748" y="13489"/>
                    <a:pt x="7804" y="13314"/>
                  </a:cubicBezTo>
                  <a:cubicBezTo>
                    <a:pt x="7951" y="13433"/>
                    <a:pt x="8126" y="13489"/>
                    <a:pt x="8329" y="13524"/>
                  </a:cubicBezTo>
                  <a:cubicBezTo>
                    <a:pt x="8504" y="13524"/>
                    <a:pt x="8650" y="13433"/>
                    <a:pt x="8769" y="13314"/>
                  </a:cubicBezTo>
                  <a:lnTo>
                    <a:pt x="8797" y="13314"/>
                  </a:lnTo>
                  <a:cubicBezTo>
                    <a:pt x="8973" y="13418"/>
                    <a:pt x="9198" y="13493"/>
                    <a:pt x="9419" y="13493"/>
                  </a:cubicBezTo>
                  <a:cubicBezTo>
                    <a:pt x="9568" y="13493"/>
                    <a:pt x="9716" y="13459"/>
                    <a:pt x="9846" y="13377"/>
                  </a:cubicBezTo>
                  <a:cubicBezTo>
                    <a:pt x="10315" y="13111"/>
                    <a:pt x="10196" y="12475"/>
                    <a:pt x="9727" y="12265"/>
                  </a:cubicBezTo>
                  <a:cubicBezTo>
                    <a:pt x="9441" y="12125"/>
                    <a:pt x="9119" y="12062"/>
                    <a:pt x="8825" y="11950"/>
                  </a:cubicBezTo>
                  <a:lnTo>
                    <a:pt x="8797" y="11950"/>
                  </a:lnTo>
                  <a:cubicBezTo>
                    <a:pt x="8504" y="11657"/>
                    <a:pt x="8189" y="11307"/>
                    <a:pt x="7839" y="11132"/>
                  </a:cubicBezTo>
                  <a:cubicBezTo>
                    <a:pt x="7737" y="11099"/>
                    <a:pt x="7654" y="11086"/>
                    <a:pt x="7573" y="11086"/>
                  </a:cubicBezTo>
                  <a:cubicBezTo>
                    <a:pt x="7516" y="11086"/>
                    <a:pt x="7460" y="11093"/>
                    <a:pt x="7399" y="11104"/>
                  </a:cubicBezTo>
                  <a:cubicBezTo>
                    <a:pt x="7252" y="10985"/>
                    <a:pt x="7140" y="10866"/>
                    <a:pt x="7021" y="10755"/>
                  </a:cubicBezTo>
                  <a:cubicBezTo>
                    <a:pt x="6930" y="10552"/>
                    <a:pt x="6846" y="10342"/>
                    <a:pt x="6790" y="10139"/>
                  </a:cubicBezTo>
                  <a:cubicBezTo>
                    <a:pt x="6497" y="9412"/>
                    <a:pt x="6294" y="8657"/>
                    <a:pt x="6231" y="7895"/>
                  </a:cubicBezTo>
                  <a:cubicBezTo>
                    <a:pt x="6147" y="7084"/>
                    <a:pt x="6175" y="6266"/>
                    <a:pt x="6203" y="5447"/>
                  </a:cubicBezTo>
                  <a:cubicBezTo>
                    <a:pt x="6266" y="4720"/>
                    <a:pt x="6378" y="3993"/>
                    <a:pt x="6469" y="3238"/>
                  </a:cubicBezTo>
                  <a:cubicBezTo>
                    <a:pt x="6644" y="2797"/>
                    <a:pt x="6874" y="2364"/>
                    <a:pt x="7077" y="1951"/>
                  </a:cubicBezTo>
                  <a:cubicBezTo>
                    <a:pt x="7168" y="1811"/>
                    <a:pt x="7252" y="1637"/>
                    <a:pt x="7343" y="1490"/>
                  </a:cubicBezTo>
                  <a:cubicBezTo>
                    <a:pt x="7518" y="1343"/>
                    <a:pt x="7692" y="1168"/>
                    <a:pt x="7867" y="993"/>
                  </a:cubicBezTo>
                  <a:cubicBezTo>
                    <a:pt x="7979" y="874"/>
                    <a:pt x="8126" y="728"/>
                    <a:pt x="8245" y="588"/>
                  </a:cubicBezTo>
                  <a:cubicBezTo>
                    <a:pt x="8301" y="525"/>
                    <a:pt x="8364" y="441"/>
                    <a:pt x="8420" y="350"/>
                  </a:cubicBezTo>
                  <a:cubicBezTo>
                    <a:pt x="8448" y="266"/>
                    <a:pt x="8448" y="175"/>
                    <a:pt x="8539" y="91"/>
                  </a:cubicBezTo>
                  <a:cubicBezTo>
                    <a:pt x="8567" y="63"/>
                    <a:pt x="8539" y="0"/>
                    <a:pt x="85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79"/>
            <p:cNvSpPr/>
            <p:nvPr/>
          </p:nvSpPr>
          <p:spPr>
            <a:xfrm>
              <a:off x="3912483" y="2091452"/>
              <a:ext cx="108860" cy="253263"/>
            </a:xfrm>
            <a:custGeom>
              <a:rect b="b" l="l" r="r" t="t"/>
              <a:pathLst>
                <a:path extrusionOk="0" h="11130" w="4784">
                  <a:moveTo>
                    <a:pt x="2014" y="1"/>
                  </a:moveTo>
                  <a:cubicBezTo>
                    <a:pt x="1951" y="57"/>
                    <a:pt x="1895" y="85"/>
                    <a:pt x="1839" y="113"/>
                  </a:cubicBezTo>
                  <a:cubicBezTo>
                    <a:pt x="1811" y="148"/>
                    <a:pt x="1776" y="148"/>
                    <a:pt x="1748" y="148"/>
                  </a:cubicBezTo>
                  <a:lnTo>
                    <a:pt x="1748" y="176"/>
                  </a:lnTo>
                  <a:cubicBezTo>
                    <a:pt x="1748" y="232"/>
                    <a:pt x="1811" y="260"/>
                    <a:pt x="1867" y="288"/>
                  </a:cubicBezTo>
                  <a:cubicBezTo>
                    <a:pt x="1867" y="378"/>
                    <a:pt x="1895" y="525"/>
                    <a:pt x="1895" y="525"/>
                  </a:cubicBezTo>
                  <a:cubicBezTo>
                    <a:pt x="1951" y="700"/>
                    <a:pt x="2014" y="847"/>
                    <a:pt x="2042" y="987"/>
                  </a:cubicBezTo>
                  <a:cubicBezTo>
                    <a:pt x="2126" y="1308"/>
                    <a:pt x="2217" y="1630"/>
                    <a:pt x="2273" y="1952"/>
                  </a:cubicBezTo>
                  <a:cubicBezTo>
                    <a:pt x="2364" y="2273"/>
                    <a:pt x="2420" y="2623"/>
                    <a:pt x="2476" y="2973"/>
                  </a:cubicBezTo>
                  <a:cubicBezTo>
                    <a:pt x="2567" y="3322"/>
                    <a:pt x="2622" y="3644"/>
                    <a:pt x="2685" y="3993"/>
                  </a:cubicBezTo>
                  <a:cubicBezTo>
                    <a:pt x="2741" y="4308"/>
                    <a:pt x="2741" y="4658"/>
                    <a:pt x="2713" y="5007"/>
                  </a:cubicBezTo>
                  <a:cubicBezTo>
                    <a:pt x="2650" y="5329"/>
                    <a:pt x="2685" y="5651"/>
                    <a:pt x="2622" y="6000"/>
                  </a:cubicBezTo>
                  <a:cubicBezTo>
                    <a:pt x="2567" y="6322"/>
                    <a:pt x="2539" y="6644"/>
                    <a:pt x="2420" y="6965"/>
                  </a:cubicBezTo>
                  <a:cubicBezTo>
                    <a:pt x="2336" y="7280"/>
                    <a:pt x="2217" y="7574"/>
                    <a:pt x="2126" y="7895"/>
                  </a:cubicBezTo>
                  <a:cubicBezTo>
                    <a:pt x="2070" y="7923"/>
                    <a:pt x="2014" y="7979"/>
                    <a:pt x="1986" y="8042"/>
                  </a:cubicBezTo>
                  <a:cubicBezTo>
                    <a:pt x="1776" y="8476"/>
                    <a:pt x="1518" y="8916"/>
                    <a:pt x="1315" y="9322"/>
                  </a:cubicBezTo>
                  <a:cubicBezTo>
                    <a:pt x="1287" y="9175"/>
                    <a:pt x="1168" y="9028"/>
                    <a:pt x="993" y="9028"/>
                  </a:cubicBezTo>
                  <a:cubicBezTo>
                    <a:pt x="818" y="9063"/>
                    <a:pt x="700" y="9091"/>
                    <a:pt x="553" y="9175"/>
                  </a:cubicBezTo>
                  <a:cubicBezTo>
                    <a:pt x="413" y="9238"/>
                    <a:pt x="294" y="9322"/>
                    <a:pt x="175" y="9413"/>
                  </a:cubicBezTo>
                  <a:cubicBezTo>
                    <a:pt x="63" y="9440"/>
                    <a:pt x="28" y="9587"/>
                    <a:pt x="91" y="9671"/>
                  </a:cubicBezTo>
                  <a:cubicBezTo>
                    <a:pt x="0" y="9818"/>
                    <a:pt x="28" y="10021"/>
                    <a:pt x="119" y="10140"/>
                  </a:cubicBezTo>
                  <a:cubicBezTo>
                    <a:pt x="210" y="10259"/>
                    <a:pt x="333" y="10309"/>
                    <a:pt x="458" y="10309"/>
                  </a:cubicBezTo>
                  <a:cubicBezTo>
                    <a:pt x="574" y="10309"/>
                    <a:pt x="693" y="10266"/>
                    <a:pt x="790" y="10196"/>
                  </a:cubicBezTo>
                  <a:cubicBezTo>
                    <a:pt x="874" y="10112"/>
                    <a:pt x="937" y="10021"/>
                    <a:pt x="965" y="9937"/>
                  </a:cubicBezTo>
                  <a:cubicBezTo>
                    <a:pt x="993" y="9902"/>
                    <a:pt x="1021" y="9874"/>
                    <a:pt x="1021" y="9846"/>
                  </a:cubicBezTo>
                  <a:cubicBezTo>
                    <a:pt x="1031" y="9846"/>
                    <a:pt x="1037" y="9846"/>
                    <a:pt x="1041" y="9845"/>
                  </a:cubicBezTo>
                  <a:lnTo>
                    <a:pt x="1041" y="9845"/>
                  </a:lnTo>
                  <a:cubicBezTo>
                    <a:pt x="994" y="10008"/>
                    <a:pt x="999" y="10147"/>
                    <a:pt x="1112" y="10287"/>
                  </a:cubicBezTo>
                  <a:cubicBezTo>
                    <a:pt x="1180" y="10354"/>
                    <a:pt x="1281" y="10391"/>
                    <a:pt x="1383" y="10391"/>
                  </a:cubicBezTo>
                  <a:cubicBezTo>
                    <a:pt x="1449" y="10391"/>
                    <a:pt x="1516" y="10376"/>
                    <a:pt x="1574" y="10343"/>
                  </a:cubicBezTo>
                  <a:cubicBezTo>
                    <a:pt x="1665" y="10287"/>
                    <a:pt x="1720" y="10224"/>
                    <a:pt x="1776" y="10140"/>
                  </a:cubicBezTo>
                  <a:lnTo>
                    <a:pt x="1811" y="10140"/>
                  </a:lnTo>
                  <a:cubicBezTo>
                    <a:pt x="1720" y="10370"/>
                    <a:pt x="1692" y="10636"/>
                    <a:pt x="1811" y="10867"/>
                  </a:cubicBezTo>
                  <a:cubicBezTo>
                    <a:pt x="1909" y="11048"/>
                    <a:pt x="2080" y="11130"/>
                    <a:pt x="2255" y="11130"/>
                  </a:cubicBezTo>
                  <a:cubicBezTo>
                    <a:pt x="2444" y="11130"/>
                    <a:pt x="2636" y="11034"/>
                    <a:pt x="2741" y="10867"/>
                  </a:cubicBezTo>
                  <a:cubicBezTo>
                    <a:pt x="2797" y="10776"/>
                    <a:pt x="2860" y="10692"/>
                    <a:pt x="2888" y="10601"/>
                  </a:cubicBezTo>
                  <a:cubicBezTo>
                    <a:pt x="2942" y="10624"/>
                    <a:pt x="3000" y="10635"/>
                    <a:pt x="3057" y="10635"/>
                  </a:cubicBezTo>
                  <a:cubicBezTo>
                    <a:pt x="3155" y="10635"/>
                    <a:pt x="3251" y="10603"/>
                    <a:pt x="3322" y="10545"/>
                  </a:cubicBezTo>
                  <a:cubicBezTo>
                    <a:pt x="3413" y="10517"/>
                    <a:pt x="3469" y="10461"/>
                    <a:pt x="3524" y="10398"/>
                  </a:cubicBezTo>
                  <a:cubicBezTo>
                    <a:pt x="3559" y="10426"/>
                    <a:pt x="3615" y="10489"/>
                    <a:pt x="3671" y="10517"/>
                  </a:cubicBezTo>
                  <a:cubicBezTo>
                    <a:pt x="3725" y="10560"/>
                    <a:pt x="3793" y="10580"/>
                    <a:pt x="3866" y="10580"/>
                  </a:cubicBezTo>
                  <a:cubicBezTo>
                    <a:pt x="3994" y="10580"/>
                    <a:pt x="4135" y="10520"/>
                    <a:pt x="4224" y="10426"/>
                  </a:cubicBezTo>
                  <a:cubicBezTo>
                    <a:pt x="4371" y="10287"/>
                    <a:pt x="4371" y="10112"/>
                    <a:pt x="4315" y="9937"/>
                  </a:cubicBezTo>
                  <a:cubicBezTo>
                    <a:pt x="4608" y="9937"/>
                    <a:pt x="4783" y="9587"/>
                    <a:pt x="4489" y="9413"/>
                  </a:cubicBezTo>
                  <a:cubicBezTo>
                    <a:pt x="4049" y="9091"/>
                    <a:pt x="3615" y="8622"/>
                    <a:pt x="3524" y="8070"/>
                  </a:cubicBezTo>
                  <a:cubicBezTo>
                    <a:pt x="3497" y="7748"/>
                    <a:pt x="3524" y="7427"/>
                    <a:pt x="3497" y="7140"/>
                  </a:cubicBezTo>
                  <a:cubicBezTo>
                    <a:pt x="3469" y="6818"/>
                    <a:pt x="3441" y="6441"/>
                    <a:pt x="3147" y="6266"/>
                  </a:cubicBezTo>
                  <a:lnTo>
                    <a:pt x="3119" y="6266"/>
                  </a:lnTo>
                  <a:cubicBezTo>
                    <a:pt x="3147" y="5916"/>
                    <a:pt x="3147" y="5595"/>
                    <a:pt x="3175" y="5245"/>
                  </a:cubicBezTo>
                  <a:cubicBezTo>
                    <a:pt x="3175" y="4895"/>
                    <a:pt x="3238" y="4518"/>
                    <a:pt x="3175" y="4168"/>
                  </a:cubicBezTo>
                  <a:cubicBezTo>
                    <a:pt x="3119" y="3784"/>
                    <a:pt x="3063" y="3378"/>
                    <a:pt x="2972" y="3001"/>
                  </a:cubicBezTo>
                  <a:cubicBezTo>
                    <a:pt x="2860" y="2623"/>
                    <a:pt x="2797" y="2245"/>
                    <a:pt x="2713" y="1861"/>
                  </a:cubicBezTo>
                  <a:cubicBezTo>
                    <a:pt x="2622" y="1483"/>
                    <a:pt x="2539" y="1050"/>
                    <a:pt x="2392" y="700"/>
                  </a:cubicBezTo>
                  <a:cubicBezTo>
                    <a:pt x="2301" y="525"/>
                    <a:pt x="2217" y="378"/>
                    <a:pt x="2161" y="204"/>
                  </a:cubicBezTo>
                  <a:cubicBezTo>
                    <a:pt x="2126" y="113"/>
                    <a:pt x="2098" y="57"/>
                    <a:pt x="201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79"/>
            <p:cNvSpPr/>
            <p:nvPr/>
          </p:nvSpPr>
          <p:spPr>
            <a:xfrm>
              <a:off x="3672531" y="2117233"/>
              <a:ext cx="57001" cy="74045"/>
            </a:xfrm>
            <a:custGeom>
              <a:rect b="b" l="l" r="r" t="t"/>
              <a:pathLst>
                <a:path extrusionOk="0" h="3254" w="2505">
                  <a:moveTo>
                    <a:pt x="784" y="1"/>
                  </a:moveTo>
                  <a:cubicBezTo>
                    <a:pt x="700" y="29"/>
                    <a:pt x="644" y="29"/>
                    <a:pt x="581" y="29"/>
                  </a:cubicBezTo>
                  <a:cubicBezTo>
                    <a:pt x="378" y="91"/>
                    <a:pt x="322" y="238"/>
                    <a:pt x="295" y="413"/>
                  </a:cubicBezTo>
                  <a:cubicBezTo>
                    <a:pt x="260" y="497"/>
                    <a:pt x="260" y="588"/>
                    <a:pt x="260" y="672"/>
                  </a:cubicBezTo>
                  <a:cubicBezTo>
                    <a:pt x="176" y="938"/>
                    <a:pt x="120" y="1224"/>
                    <a:pt x="57" y="1490"/>
                  </a:cubicBezTo>
                  <a:cubicBezTo>
                    <a:pt x="29" y="1574"/>
                    <a:pt x="29" y="1665"/>
                    <a:pt x="29" y="1721"/>
                  </a:cubicBezTo>
                  <a:cubicBezTo>
                    <a:pt x="29" y="1896"/>
                    <a:pt x="29" y="2070"/>
                    <a:pt x="1" y="2245"/>
                  </a:cubicBezTo>
                  <a:cubicBezTo>
                    <a:pt x="1" y="2245"/>
                    <a:pt x="1" y="2273"/>
                    <a:pt x="29" y="2273"/>
                  </a:cubicBezTo>
                  <a:cubicBezTo>
                    <a:pt x="29" y="2336"/>
                    <a:pt x="57" y="2392"/>
                    <a:pt x="120" y="2448"/>
                  </a:cubicBezTo>
                  <a:cubicBezTo>
                    <a:pt x="85" y="2595"/>
                    <a:pt x="85" y="2742"/>
                    <a:pt x="120" y="2860"/>
                  </a:cubicBezTo>
                  <a:cubicBezTo>
                    <a:pt x="234" y="3146"/>
                    <a:pt x="548" y="3254"/>
                    <a:pt x="834" y="3254"/>
                  </a:cubicBezTo>
                  <a:cubicBezTo>
                    <a:pt x="899" y="3254"/>
                    <a:pt x="962" y="3248"/>
                    <a:pt x="1022" y="3238"/>
                  </a:cubicBezTo>
                  <a:cubicBezTo>
                    <a:pt x="1252" y="3175"/>
                    <a:pt x="1399" y="3063"/>
                    <a:pt x="1546" y="2916"/>
                  </a:cubicBezTo>
                  <a:cubicBezTo>
                    <a:pt x="1749" y="2888"/>
                    <a:pt x="1952" y="2714"/>
                    <a:pt x="2071" y="2539"/>
                  </a:cubicBezTo>
                  <a:cubicBezTo>
                    <a:pt x="2182" y="2420"/>
                    <a:pt x="2273" y="2245"/>
                    <a:pt x="2357" y="2070"/>
                  </a:cubicBezTo>
                  <a:cubicBezTo>
                    <a:pt x="2448" y="1923"/>
                    <a:pt x="2504" y="1777"/>
                    <a:pt x="2504" y="1602"/>
                  </a:cubicBezTo>
                  <a:cubicBezTo>
                    <a:pt x="2504" y="1546"/>
                    <a:pt x="2476" y="1490"/>
                    <a:pt x="2420" y="1462"/>
                  </a:cubicBezTo>
                  <a:cubicBezTo>
                    <a:pt x="2448" y="1371"/>
                    <a:pt x="2448" y="1252"/>
                    <a:pt x="2448" y="1140"/>
                  </a:cubicBezTo>
                  <a:cubicBezTo>
                    <a:pt x="2420" y="847"/>
                    <a:pt x="2154" y="497"/>
                    <a:pt x="1896" y="322"/>
                  </a:cubicBezTo>
                  <a:cubicBezTo>
                    <a:pt x="1605" y="149"/>
                    <a:pt x="1287" y="93"/>
                    <a:pt x="969" y="31"/>
                  </a:cubicBezTo>
                  <a:lnTo>
                    <a:pt x="969" y="31"/>
                  </a:lnTo>
                  <a:cubicBezTo>
                    <a:pt x="958" y="22"/>
                    <a:pt x="936" y="11"/>
                    <a:pt x="90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79"/>
            <p:cNvSpPr/>
            <p:nvPr/>
          </p:nvSpPr>
          <p:spPr>
            <a:xfrm>
              <a:off x="3728236" y="2086855"/>
              <a:ext cx="32471" cy="33427"/>
            </a:xfrm>
            <a:custGeom>
              <a:rect b="b" l="l" r="r" t="t"/>
              <a:pathLst>
                <a:path extrusionOk="0" h="1469" w="1427">
                  <a:moveTo>
                    <a:pt x="902" y="0"/>
                  </a:moveTo>
                  <a:cubicBezTo>
                    <a:pt x="846" y="0"/>
                    <a:pt x="783" y="0"/>
                    <a:pt x="727" y="28"/>
                  </a:cubicBezTo>
                  <a:lnTo>
                    <a:pt x="699" y="28"/>
                  </a:lnTo>
                  <a:cubicBezTo>
                    <a:pt x="609" y="28"/>
                    <a:pt x="553" y="28"/>
                    <a:pt x="469" y="56"/>
                  </a:cubicBezTo>
                  <a:cubicBezTo>
                    <a:pt x="406" y="84"/>
                    <a:pt x="322" y="140"/>
                    <a:pt x="259" y="203"/>
                  </a:cubicBezTo>
                  <a:cubicBezTo>
                    <a:pt x="203" y="259"/>
                    <a:pt x="147" y="350"/>
                    <a:pt x="147" y="434"/>
                  </a:cubicBezTo>
                  <a:cubicBezTo>
                    <a:pt x="0" y="664"/>
                    <a:pt x="56" y="958"/>
                    <a:pt x="203" y="1189"/>
                  </a:cubicBezTo>
                  <a:cubicBezTo>
                    <a:pt x="330" y="1382"/>
                    <a:pt x="504" y="1468"/>
                    <a:pt x="694" y="1468"/>
                  </a:cubicBezTo>
                  <a:cubicBezTo>
                    <a:pt x="847" y="1468"/>
                    <a:pt x="1011" y="1411"/>
                    <a:pt x="1168" y="1308"/>
                  </a:cubicBezTo>
                  <a:cubicBezTo>
                    <a:pt x="1343" y="1161"/>
                    <a:pt x="1371" y="1014"/>
                    <a:pt x="1399" y="783"/>
                  </a:cubicBezTo>
                  <a:cubicBezTo>
                    <a:pt x="1427" y="664"/>
                    <a:pt x="1399" y="524"/>
                    <a:pt x="1343" y="406"/>
                  </a:cubicBezTo>
                  <a:lnTo>
                    <a:pt x="1343" y="350"/>
                  </a:lnTo>
                  <a:cubicBezTo>
                    <a:pt x="1280" y="140"/>
                    <a:pt x="1105" y="0"/>
                    <a:pt x="90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79"/>
            <p:cNvSpPr/>
            <p:nvPr/>
          </p:nvSpPr>
          <p:spPr>
            <a:xfrm>
              <a:off x="3700383" y="2212690"/>
              <a:ext cx="39161" cy="48377"/>
            </a:xfrm>
            <a:custGeom>
              <a:rect b="b" l="l" r="r" t="t"/>
              <a:pathLst>
                <a:path extrusionOk="0" h="2126" w="1721">
                  <a:moveTo>
                    <a:pt x="644" y="1"/>
                  </a:moveTo>
                  <a:cubicBezTo>
                    <a:pt x="350" y="64"/>
                    <a:pt x="203" y="469"/>
                    <a:pt x="147" y="763"/>
                  </a:cubicBezTo>
                  <a:cubicBezTo>
                    <a:pt x="84" y="819"/>
                    <a:pt x="56" y="903"/>
                    <a:pt x="56" y="994"/>
                  </a:cubicBezTo>
                  <a:cubicBezTo>
                    <a:pt x="1" y="1253"/>
                    <a:pt x="203" y="1602"/>
                    <a:pt x="350" y="1812"/>
                  </a:cubicBezTo>
                  <a:cubicBezTo>
                    <a:pt x="489" y="1996"/>
                    <a:pt x="721" y="2126"/>
                    <a:pt x="954" y="2126"/>
                  </a:cubicBezTo>
                  <a:cubicBezTo>
                    <a:pt x="1014" y="2126"/>
                    <a:pt x="1075" y="2117"/>
                    <a:pt x="1133" y="2099"/>
                  </a:cubicBezTo>
                  <a:cubicBezTo>
                    <a:pt x="1427" y="2015"/>
                    <a:pt x="1658" y="1812"/>
                    <a:pt x="1693" y="1518"/>
                  </a:cubicBezTo>
                  <a:cubicBezTo>
                    <a:pt x="1721" y="1344"/>
                    <a:pt x="1693" y="1169"/>
                    <a:pt x="1658" y="1022"/>
                  </a:cubicBezTo>
                  <a:cubicBezTo>
                    <a:pt x="1630" y="847"/>
                    <a:pt x="1602" y="672"/>
                    <a:pt x="1518" y="525"/>
                  </a:cubicBezTo>
                  <a:cubicBezTo>
                    <a:pt x="1371" y="239"/>
                    <a:pt x="1133" y="64"/>
                    <a:pt x="784"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79"/>
            <p:cNvSpPr/>
            <p:nvPr/>
          </p:nvSpPr>
          <p:spPr>
            <a:xfrm>
              <a:off x="3692738" y="2280819"/>
              <a:ext cx="48081" cy="36112"/>
            </a:xfrm>
            <a:custGeom>
              <a:rect b="b" l="l" r="r" t="t"/>
              <a:pathLst>
                <a:path extrusionOk="0" h="1587" w="2113">
                  <a:moveTo>
                    <a:pt x="288" y="1"/>
                  </a:moveTo>
                  <a:cubicBezTo>
                    <a:pt x="119" y="1"/>
                    <a:pt x="1" y="210"/>
                    <a:pt x="134" y="391"/>
                  </a:cubicBezTo>
                  <a:cubicBezTo>
                    <a:pt x="190" y="447"/>
                    <a:pt x="246" y="503"/>
                    <a:pt x="309" y="594"/>
                  </a:cubicBezTo>
                  <a:cubicBezTo>
                    <a:pt x="483" y="797"/>
                    <a:pt x="658" y="1028"/>
                    <a:pt x="861" y="1230"/>
                  </a:cubicBezTo>
                  <a:cubicBezTo>
                    <a:pt x="1008" y="1403"/>
                    <a:pt x="1261" y="1586"/>
                    <a:pt x="1502" y="1586"/>
                  </a:cubicBezTo>
                  <a:cubicBezTo>
                    <a:pt x="1593" y="1586"/>
                    <a:pt x="1682" y="1560"/>
                    <a:pt x="1763" y="1496"/>
                  </a:cubicBezTo>
                  <a:cubicBezTo>
                    <a:pt x="2113" y="1230"/>
                    <a:pt x="1763" y="797"/>
                    <a:pt x="1560" y="594"/>
                  </a:cubicBezTo>
                  <a:cubicBezTo>
                    <a:pt x="1333" y="367"/>
                    <a:pt x="1025" y="38"/>
                    <a:pt x="687" y="38"/>
                  </a:cubicBezTo>
                  <a:cubicBezTo>
                    <a:pt x="629" y="38"/>
                    <a:pt x="571" y="48"/>
                    <a:pt x="511" y="70"/>
                  </a:cubicBezTo>
                  <a:cubicBezTo>
                    <a:pt x="483" y="70"/>
                    <a:pt x="483" y="70"/>
                    <a:pt x="483" y="98"/>
                  </a:cubicBezTo>
                  <a:cubicBezTo>
                    <a:pt x="483" y="70"/>
                    <a:pt x="455" y="70"/>
                    <a:pt x="455" y="70"/>
                  </a:cubicBezTo>
                  <a:cubicBezTo>
                    <a:pt x="399" y="21"/>
                    <a:pt x="341" y="1"/>
                    <a:pt x="288"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79"/>
            <p:cNvSpPr/>
            <p:nvPr/>
          </p:nvSpPr>
          <p:spPr>
            <a:xfrm>
              <a:off x="3771993" y="2229711"/>
              <a:ext cx="35179" cy="63577"/>
            </a:xfrm>
            <a:custGeom>
              <a:rect b="b" l="l" r="r" t="t"/>
              <a:pathLst>
                <a:path extrusionOk="0" h="2794" w="1546">
                  <a:moveTo>
                    <a:pt x="191" y="0"/>
                  </a:moveTo>
                  <a:cubicBezTo>
                    <a:pt x="178" y="0"/>
                    <a:pt x="164" y="5"/>
                    <a:pt x="147" y="15"/>
                  </a:cubicBezTo>
                  <a:cubicBezTo>
                    <a:pt x="84" y="15"/>
                    <a:pt x="0" y="71"/>
                    <a:pt x="0" y="155"/>
                  </a:cubicBezTo>
                  <a:cubicBezTo>
                    <a:pt x="28" y="393"/>
                    <a:pt x="56" y="623"/>
                    <a:pt x="147" y="854"/>
                  </a:cubicBezTo>
                  <a:cubicBezTo>
                    <a:pt x="203" y="1092"/>
                    <a:pt x="231" y="1323"/>
                    <a:pt x="294" y="1526"/>
                  </a:cubicBezTo>
                  <a:cubicBezTo>
                    <a:pt x="378" y="1938"/>
                    <a:pt x="580" y="2344"/>
                    <a:pt x="783" y="2693"/>
                  </a:cubicBezTo>
                  <a:cubicBezTo>
                    <a:pt x="806" y="2748"/>
                    <a:pt x="888" y="2794"/>
                    <a:pt x="958" y="2794"/>
                  </a:cubicBezTo>
                  <a:cubicBezTo>
                    <a:pt x="996" y="2794"/>
                    <a:pt x="1029" y="2781"/>
                    <a:pt x="1049" y="2749"/>
                  </a:cubicBezTo>
                  <a:cubicBezTo>
                    <a:pt x="1224" y="2518"/>
                    <a:pt x="1399" y="2253"/>
                    <a:pt x="1427" y="1994"/>
                  </a:cubicBezTo>
                  <a:cubicBezTo>
                    <a:pt x="1454" y="1847"/>
                    <a:pt x="1454" y="1672"/>
                    <a:pt x="1454" y="1526"/>
                  </a:cubicBezTo>
                  <a:cubicBezTo>
                    <a:pt x="1545" y="1470"/>
                    <a:pt x="1517" y="1323"/>
                    <a:pt x="1482" y="1239"/>
                  </a:cubicBezTo>
                  <a:cubicBezTo>
                    <a:pt x="1427" y="1092"/>
                    <a:pt x="1399" y="973"/>
                    <a:pt x="1343" y="826"/>
                  </a:cubicBezTo>
                  <a:cubicBezTo>
                    <a:pt x="1343" y="798"/>
                    <a:pt x="1308" y="770"/>
                    <a:pt x="1252" y="770"/>
                  </a:cubicBezTo>
                  <a:cubicBezTo>
                    <a:pt x="1196" y="623"/>
                    <a:pt x="1105" y="477"/>
                    <a:pt x="993" y="393"/>
                  </a:cubicBezTo>
                  <a:cubicBezTo>
                    <a:pt x="755" y="190"/>
                    <a:pt x="608" y="43"/>
                    <a:pt x="322" y="15"/>
                  </a:cubicBezTo>
                  <a:cubicBezTo>
                    <a:pt x="294" y="15"/>
                    <a:pt x="294" y="15"/>
                    <a:pt x="294" y="43"/>
                  </a:cubicBezTo>
                  <a:cubicBezTo>
                    <a:pt x="250" y="24"/>
                    <a:pt x="223" y="0"/>
                    <a:pt x="19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79"/>
            <p:cNvSpPr/>
            <p:nvPr/>
          </p:nvSpPr>
          <p:spPr>
            <a:xfrm>
              <a:off x="3787262" y="2129043"/>
              <a:ext cx="70973" cy="69152"/>
            </a:xfrm>
            <a:custGeom>
              <a:rect b="b" l="l" r="r" t="t"/>
              <a:pathLst>
                <a:path extrusionOk="0" h="3039" w="3119">
                  <a:moveTo>
                    <a:pt x="1293" y="1"/>
                  </a:moveTo>
                  <a:cubicBezTo>
                    <a:pt x="1106" y="1"/>
                    <a:pt x="912" y="86"/>
                    <a:pt x="783" y="209"/>
                  </a:cubicBezTo>
                  <a:cubicBezTo>
                    <a:pt x="700" y="272"/>
                    <a:pt x="609" y="356"/>
                    <a:pt x="525" y="474"/>
                  </a:cubicBezTo>
                  <a:cubicBezTo>
                    <a:pt x="378" y="593"/>
                    <a:pt x="259" y="733"/>
                    <a:pt x="175" y="908"/>
                  </a:cubicBezTo>
                  <a:cubicBezTo>
                    <a:pt x="56" y="1118"/>
                    <a:pt x="56" y="1321"/>
                    <a:pt x="56" y="1551"/>
                  </a:cubicBezTo>
                  <a:lnTo>
                    <a:pt x="56" y="1607"/>
                  </a:lnTo>
                  <a:cubicBezTo>
                    <a:pt x="28" y="1698"/>
                    <a:pt x="28" y="1817"/>
                    <a:pt x="28" y="1901"/>
                  </a:cubicBezTo>
                  <a:cubicBezTo>
                    <a:pt x="0" y="2195"/>
                    <a:pt x="175" y="2369"/>
                    <a:pt x="350" y="2544"/>
                  </a:cubicBezTo>
                  <a:cubicBezTo>
                    <a:pt x="525" y="2775"/>
                    <a:pt x="728" y="2894"/>
                    <a:pt x="986" y="2978"/>
                  </a:cubicBezTo>
                  <a:cubicBezTo>
                    <a:pt x="1074" y="3023"/>
                    <a:pt x="1161" y="3039"/>
                    <a:pt x="1253" y="3039"/>
                  </a:cubicBezTo>
                  <a:cubicBezTo>
                    <a:pt x="1345" y="3039"/>
                    <a:pt x="1441" y="3023"/>
                    <a:pt x="1546" y="3006"/>
                  </a:cubicBezTo>
                  <a:cubicBezTo>
                    <a:pt x="1581" y="3013"/>
                    <a:pt x="1613" y="3016"/>
                    <a:pt x="1644" y="3016"/>
                  </a:cubicBezTo>
                  <a:cubicBezTo>
                    <a:pt x="1767" y="3016"/>
                    <a:pt x="1862" y="2967"/>
                    <a:pt x="1979" y="2922"/>
                  </a:cubicBezTo>
                  <a:cubicBezTo>
                    <a:pt x="2154" y="2831"/>
                    <a:pt x="2357" y="2775"/>
                    <a:pt x="2476" y="2628"/>
                  </a:cubicBezTo>
                  <a:cubicBezTo>
                    <a:pt x="2532" y="2600"/>
                    <a:pt x="2560" y="2544"/>
                    <a:pt x="2595" y="2516"/>
                  </a:cubicBezTo>
                  <a:cubicBezTo>
                    <a:pt x="2622" y="2516"/>
                    <a:pt x="2622" y="2481"/>
                    <a:pt x="2622" y="2481"/>
                  </a:cubicBezTo>
                  <a:cubicBezTo>
                    <a:pt x="2825" y="2341"/>
                    <a:pt x="3028" y="2076"/>
                    <a:pt x="3056" y="1817"/>
                  </a:cubicBezTo>
                  <a:cubicBezTo>
                    <a:pt x="3084" y="1782"/>
                    <a:pt x="3084" y="1726"/>
                    <a:pt x="3084" y="1698"/>
                  </a:cubicBezTo>
                  <a:cubicBezTo>
                    <a:pt x="3119" y="1579"/>
                    <a:pt x="3119" y="1432"/>
                    <a:pt x="3084" y="1293"/>
                  </a:cubicBezTo>
                  <a:cubicBezTo>
                    <a:pt x="3056" y="1146"/>
                    <a:pt x="3028" y="971"/>
                    <a:pt x="2972" y="824"/>
                  </a:cubicBezTo>
                  <a:cubicBezTo>
                    <a:pt x="2909" y="677"/>
                    <a:pt x="2797" y="558"/>
                    <a:pt x="2650" y="474"/>
                  </a:cubicBezTo>
                  <a:cubicBezTo>
                    <a:pt x="2357" y="272"/>
                    <a:pt x="2007" y="97"/>
                    <a:pt x="1658" y="97"/>
                  </a:cubicBezTo>
                  <a:cubicBezTo>
                    <a:pt x="1546" y="34"/>
                    <a:pt x="1455" y="6"/>
                    <a:pt x="1371" y="6"/>
                  </a:cubicBezTo>
                  <a:cubicBezTo>
                    <a:pt x="1345" y="3"/>
                    <a:pt x="1319" y="1"/>
                    <a:pt x="129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79"/>
            <p:cNvSpPr/>
            <p:nvPr/>
          </p:nvSpPr>
          <p:spPr>
            <a:xfrm>
              <a:off x="3838324" y="2049332"/>
              <a:ext cx="52382" cy="53042"/>
            </a:xfrm>
            <a:custGeom>
              <a:rect b="b" l="l" r="r" t="t"/>
              <a:pathLst>
                <a:path extrusionOk="0" h="2331" w="2302">
                  <a:moveTo>
                    <a:pt x="1177" y="1"/>
                  </a:moveTo>
                  <a:cubicBezTo>
                    <a:pt x="974" y="1"/>
                    <a:pt x="778" y="82"/>
                    <a:pt x="609" y="251"/>
                  </a:cubicBezTo>
                  <a:cubicBezTo>
                    <a:pt x="553" y="307"/>
                    <a:pt x="525" y="362"/>
                    <a:pt x="462" y="453"/>
                  </a:cubicBezTo>
                  <a:cubicBezTo>
                    <a:pt x="434" y="481"/>
                    <a:pt x="378" y="537"/>
                    <a:pt x="351" y="600"/>
                  </a:cubicBezTo>
                  <a:cubicBezTo>
                    <a:pt x="260" y="684"/>
                    <a:pt x="141" y="775"/>
                    <a:pt x="113" y="887"/>
                  </a:cubicBezTo>
                  <a:cubicBezTo>
                    <a:pt x="1" y="1153"/>
                    <a:pt x="29" y="1383"/>
                    <a:pt x="113" y="1614"/>
                  </a:cubicBezTo>
                  <a:lnTo>
                    <a:pt x="113" y="1677"/>
                  </a:lnTo>
                  <a:cubicBezTo>
                    <a:pt x="113" y="1908"/>
                    <a:pt x="288" y="2055"/>
                    <a:pt x="490" y="2173"/>
                  </a:cubicBezTo>
                  <a:cubicBezTo>
                    <a:pt x="682" y="2241"/>
                    <a:pt x="850" y="2331"/>
                    <a:pt x="1043" y="2331"/>
                  </a:cubicBezTo>
                  <a:cubicBezTo>
                    <a:pt x="1090" y="2331"/>
                    <a:pt x="1139" y="2326"/>
                    <a:pt x="1190" y="2313"/>
                  </a:cubicBezTo>
                  <a:cubicBezTo>
                    <a:pt x="1364" y="2257"/>
                    <a:pt x="1483" y="2229"/>
                    <a:pt x="1602" y="2139"/>
                  </a:cubicBezTo>
                  <a:cubicBezTo>
                    <a:pt x="1686" y="2083"/>
                    <a:pt x="1777" y="2027"/>
                    <a:pt x="1833" y="1964"/>
                  </a:cubicBezTo>
                  <a:cubicBezTo>
                    <a:pt x="1889" y="1936"/>
                    <a:pt x="1924" y="1880"/>
                    <a:pt x="1952" y="1824"/>
                  </a:cubicBezTo>
                  <a:cubicBezTo>
                    <a:pt x="2183" y="1614"/>
                    <a:pt x="2301" y="1299"/>
                    <a:pt x="2273" y="1006"/>
                  </a:cubicBezTo>
                  <a:cubicBezTo>
                    <a:pt x="2238" y="831"/>
                    <a:pt x="2155" y="628"/>
                    <a:pt x="2064" y="509"/>
                  </a:cubicBezTo>
                  <a:cubicBezTo>
                    <a:pt x="1952" y="334"/>
                    <a:pt x="1805" y="216"/>
                    <a:pt x="1630" y="132"/>
                  </a:cubicBezTo>
                  <a:cubicBezTo>
                    <a:pt x="1481" y="45"/>
                    <a:pt x="1327" y="1"/>
                    <a:pt x="117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79"/>
            <p:cNvSpPr/>
            <p:nvPr/>
          </p:nvSpPr>
          <p:spPr>
            <a:xfrm>
              <a:off x="3894666" y="2134208"/>
              <a:ext cx="63668" cy="74022"/>
            </a:xfrm>
            <a:custGeom>
              <a:rect b="b" l="l" r="r" t="t"/>
              <a:pathLst>
                <a:path extrusionOk="0" h="3253" w="2798">
                  <a:moveTo>
                    <a:pt x="1504" y="0"/>
                  </a:moveTo>
                  <a:cubicBezTo>
                    <a:pt x="1418" y="0"/>
                    <a:pt x="1328" y="17"/>
                    <a:pt x="1224" y="17"/>
                  </a:cubicBezTo>
                  <a:cubicBezTo>
                    <a:pt x="986" y="17"/>
                    <a:pt x="671" y="192"/>
                    <a:pt x="581" y="422"/>
                  </a:cubicBezTo>
                  <a:cubicBezTo>
                    <a:pt x="525" y="478"/>
                    <a:pt x="434" y="569"/>
                    <a:pt x="378" y="681"/>
                  </a:cubicBezTo>
                  <a:cubicBezTo>
                    <a:pt x="287" y="744"/>
                    <a:pt x="259" y="828"/>
                    <a:pt x="203" y="947"/>
                  </a:cubicBezTo>
                  <a:cubicBezTo>
                    <a:pt x="112" y="1177"/>
                    <a:pt x="56" y="1471"/>
                    <a:pt x="28" y="1702"/>
                  </a:cubicBezTo>
                  <a:cubicBezTo>
                    <a:pt x="0" y="2170"/>
                    <a:pt x="175" y="2639"/>
                    <a:pt x="553" y="2926"/>
                  </a:cubicBezTo>
                  <a:cubicBezTo>
                    <a:pt x="699" y="3044"/>
                    <a:pt x="874" y="3128"/>
                    <a:pt x="1049" y="3163"/>
                  </a:cubicBezTo>
                  <a:cubicBezTo>
                    <a:pt x="1124" y="3238"/>
                    <a:pt x="1201" y="3250"/>
                    <a:pt x="1288" y="3250"/>
                  </a:cubicBezTo>
                  <a:cubicBezTo>
                    <a:pt x="1332" y="3250"/>
                    <a:pt x="1378" y="3247"/>
                    <a:pt x="1427" y="3247"/>
                  </a:cubicBezTo>
                  <a:cubicBezTo>
                    <a:pt x="1454" y="3251"/>
                    <a:pt x="1482" y="3253"/>
                    <a:pt x="1509" y="3253"/>
                  </a:cubicBezTo>
                  <a:cubicBezTo>
                    <a:pt x="1684" y="3253"/>
                    <a:pt x="1856" y="3183"/>
                    <a:pt x="2007" y="3128"/>
                  </a:cubicBezTo>
                  <a:cubicBezTo>
                    <a:pt x="2182" y="3044"/>
                    <a:pt x="2329" y="2926"/>
                    <a:pt x="2448" y="2779"/>
                  </a:cubicBezTo>
                  <a:cubicBezTo>
                    <a:pt x="2531" y="2695"/>
                    <a:pt x="2650" y="2576"/>
                    <a:pt x="2594" y="2429"/>
                  </a:cubicBezTo>
                  <a:cubicBezTo>
                    <a:pt x="2622" y="2373"/>
                    <a:pt x="2650" y="2289"/>
                    <a:pt x="2678" y="2198"/>
                  </a:cubicBezTo>
                  <a:cubicBezTo>
                    <a:pt x="2734" y="2024"/>
                    <a:pt x="2797" y="1905"/>
                    <a:pt x="2769" y="1730"/>
                  </a:cubicBezTo>
                  <a:cubicBezTo>
                    <a:pt x="2769" y="1555"/>
                    <a:pt x="2769" y="1380"/>
                    <a:pt x="2734" y="1177"/>
                  </a:cubicBezTo>
                  <a:cubicBezTo>
                    <a:pt x="2706" y="1094"/>
                    <a:pt x="2650" y="1066"/>
                    <a:pt x="2594" y="1031"/>
                  </a:cubicBezTo>
                  <a:cubicBezTo>
                    <a:pt x="2531" y="891"/>
                    <a:pt x="2448" y="744"/>
                    <a:pt x="2357" y="597"/>
                  </a:cubicBezTo>
                  <a:cubicBezTo>
                    <a:pt x="2245" y="394"/>
                    <a:pt x="2070" y="247"/>
                    <a:pt x="1860" y="129"/>
                  </a:cubicBezTo>
                  <a:cubicBezTo>
                    <a:pt x="1804" y="101"/>
                    <a:pt x="1776" y="73"/>
                    <a:pt x="1748" y="73"/>
                  </a:cubicBezTo>
                  <a:cubicBezTo>
                    <a:pt x="1663" y="15"/>
                    <a:pt x="1585" y="0"/>
                    <a:pt x="150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79"/>
            <p:cNvSpPr/>
            <p:nvPr/>
          </p:nvSpPr>
          <p:spPr>
            <a:xfrm>
              <a:off x="3940949" y="2226707"/>
              <a:ext cx="29946" cy="56819"/>
            </a:xfrm>
            <a:custGeom>
              <a:rect b="b" l="l" r="r" t="t"/>
              <a:pathLst>
                <a:path extrusionOk="0" h="2497" w="1316">
                  <a:moveTo>
                    <a:pt x="1141" y="0"/>
                  </a:moveTo>
                  <a:cubicBezTo>
                    <a:pt x="938" y="0"/>
                    <a:pt x="847" y="56"/>
                    <a:pt x="672" y="175"/>
                  </a:cubicBezTo>
                  <a:cubicBezTo>
                    <a:pt x="469" y="322"/>
                    <a:pt x="323" y="462"/>
                    <a:pt x="211" y="672"/>
                  </a:cubicBezTo>
                  <a:cubicBezTo>
                    <a:pt x="36" y="811"/>
                    <a:pt x="36" y="1133"/>
                    <a:pt x="1" y="1336"/>
                  </a:cubicBezTo>
                  <a:cubicBezTo>
                    <a:pt x="1" y="1511"/>
                    <a:pt x="1" y="1748"/>
                    <a:pt x="120" y="1895"/>
                  </a:cubicBezTo>
                  <a:cubicBezTo>
                    <a:pt x="148" y="1979"/>
                    <a:pt x="148" y="2098"/>
                    <a:pt x="176" y="2182"/>
                  </a:cubicBezTo>
                  <a:lnTo>
                    <a:pt x="176" y="2245"/>
                  </a:lnTo>
                  <a:lnTo>
                    <a:pt x="176" y="2273"/>
                  </a:lnTo>
                  <a:cubicBezTo>
                    <a:pt x="143" y="2409"/>
                    <a:pt x="251" y="2496"/>
                    <a:pt x="364" y="2496"/>
                  </a:cubicBezTo>
                  <a:cubicBezTo>
                    <a:pt x="442" y="2496"/>
                    <a:pt x="523" y="2454"/>
                    <a:pt x="560" y="2357"/>
                  </a:cubicBezTo>
                  <a:cubicBezTo>
                    <a:pt x="700" y="2007"/>
                    <a:pt x="819" y="1685"/>
                    <a:pt x="910" y="1308"/>
                  </a:cubicBezTo>
                  <a:cubicBezTo>
                    <a:pt x="994" y="930"/>
                    <a:pt x="1113" y="581"/>
                    <a:pt x="1260" y="231"/>
                  </a:cubicBezTo>
                  <a:cubicBezTo>
                    <a:pt x="1316" y="112"/>
                    <a:pt x="1260" y="56"/>
                    <a:pt x="1197" y="28"/>
                  </a:cubicBezTo>
                  <a:cubicBezTo>
                    <a:pt x="1197" y="0"/>
                    <a:pt x="1169" y="0"/>
                    <a:pt x="114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79"/>
            <p:cNvSpPr/>
            <p:nvPr/>
          </p:nvSpPr>
          <p:spPr>
            <a:xfrm>
              <a:off x="3837528" y="2225433"/>
              <a:ext cx="53178" cy="53656"/>
            </a:xfrm>
            <a:custGeom>
              <a:rect b="b" l="l" r="r" t="t"/>
              <a:pathLst>
                <a:path extrusionOk="0" h="2358" w="2337">
                  <a:moveTo>
                    <a:pt x="1193" y="1"/>
                  </a:moveTo>
                  <a:cubicBezTo>
                    <a:pt x="1092" y="1"/>
                    <a:pt x="996" y="18"/>
                    <a:pt x="910" y="56"/>
                  </a:cubicBezTo>
                  <a:cubicBezTo>
                    <a:pt x="700" y="56"/>
                    <a:pt x="469" y="231"/>
                    <a:pt x="413" y="462"/>
                  </a:cubicBezTo>
                  <a:cubicBezTo>
                    <a:pt x="148" y="693"/>
                    <a:pt x="1" y="1042"/>
                    <a:pt x="64" y="1427"/>
                  </a:cubicBezTo>
                  <a:cubicBezTo>
                    <a:pt x="64" y="1602"/>
                    <a:pt x="120" y="1741"/>
                    <a:pt x="239" y="1832"/>
                  </a:cubicBezTo>
                  <a:cubicBezTo>
                    <a:pt x="239" y="1916"/>
                    <a:pt x="323" y="2007"/>
                    <a:pt x="441" y="2063"/>
                  </a:cubicBezTo>
                  <a:cubicBezTo>
                    <a:pt x="469" y="2063"/>
                    <a:pt x="525" y="2091"/>
                    <a:pt x="588" y="2126"/>
                  </a:cubicBezTo>
                  <a:cubicBezTo>
                    <a:pt x="672" y="2210"/>
                    <a:pt x="791" y="2266"/>
                    <a:pt x="910" y="2301"/>
                  </a:cubicBezTo>
                  <a:cubicBezTo>
                    <a:pt x="910" y="2301"/>
                    <a:pt x="938" y="2329"/>
                    <a:pt x="966" y="2329"/>
                  </a:cubicBezTo>
                  <a:cubicBezTo>
                    <a:pt x="1027" y="2348"/>
                    <a:pt x="1102" y="2358"/>
                    <a:pt x="1180" y="2358"/>
                  </a:cubicBezTo>
                  <a:cubicBezTo>
                    <a:pt x="1327" y="2358"/>
                    <a:pt x="1483" y="2325"/>
                    <a:pt x="1574" y="2266"/>
                  </a:cubicBezTo>
                  <a:cubicBezTo>
                    <a:pt x="1609" y="2238"/>
                    <a:pt x="1637" y="2238"/>
                    <a:pt x="1637" y="2210"/>
                  </a:cubicBezTo>
                  <a:cubicBezTo>
                    <a:pt x="1693" y="2182"/>
                    <a:pt x="1749" y="2154"/>
                    <a:pt x="1812" y="2091"/>
                  </a:cubicBezTo>
                  <a:cubicBezTo>
                    <a:pt x="1959" y="1979"/>
                    <a:pt x="2043" y="1888"/>
                    <a:pt x="2134" y="1741"/>
                  </a:cubicBezTo>
                  <a:cubicBezTo>
                    <a:pt x="2308" y="1483"/>
                    <a:pt x="2336" y="1189"/>
                    <a:pt x="2308" y="867"/>
                  </a:cubicBezTo>
                  <a:lnTo>
                    <a:pt x="2308" y="839"/>
                  </a:lnTo>
                  <a:cubicBezTo>
                    <a:pt x="2308" y="820"/>
                    <a:pt x="2277" y="800"/>
                    <a:pt x="2249" y="800"/>
                  </a:cubicBezTo>
                  <a:cubicBezTo>
                    <a:pt x="2237" y="800"/>
                    <a:pt x="2226" y="803"/>
                    <a:pt x="2218" y="811"/>
                  </a:cubicBezTo>
                  <a:cubicBezTo>
                    <a:pt x="2190" y="728"/>
                    <a:pt x="2162" y="637"/>
                    <a:pt x="2134" y="581"/>
                  </a:cubicBezTo>
                  <a:cubicBezTo>
                    <a:pt x="2099" y="581"/>
                    <a:pt x="2099" y="553"/>
                    <a:pt x="2099" y="553"/>
                  </a:cubicBezTo>
                  <a:cubicBezTo>
                    <a:pt x="2071" y="462"/>
                    <a:pt x="2015" y="378"/>
                    <a:pt x="1959" y="287"/>
                  </a:cubicBezTo>
                  <a:cubicBezTo>
                    <a:pt x="1924" y="259"/>
                    <a:pt x="1896" y="259"/>
                    <a:pt x="1840" y="259"/>
                  </a:cubicBezTo>
                  <a:cubicBezTo>
                    <a:pt x="1784" y="203"/>
                    <a:pt x="1693" y="140"/>
                    <a:pt x="1609" y="84"/>
                  </a:cubicBezTo>
                  <a:cubicBezTo>
                    <a:pt x="1472" y="32"/>
                    <a:pt x="1329" y="1"/>
                    <a:pt x="119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79"/>
            <p:cNvSpPr/>
            <p:nvPr/>
          </p:nvSpPr>
          <p:spPr>
            <a:xfrm>
              <a:off x="3978199" y="2078026"/>
              <a:ext cx="47103" cy="44213"/>
            </a:xfrm>
            <a:custGeom>
              <a:rect b="b" l="l" r="r" t="t"/>
              <a:pathLst>
                <a:path extrusionOk="0" h="1943" w="2070">
                  <a:moveTo>
                    <a:pt x="1215" y="0"/>
                  </a:moveTo>
                  <a:cubicBezTo>
                    <a:pt x="979" y="0"/>
                    <a:pt x="748" y="120"/>
                    <a:pt x="636" y="325"/>
                  </a:cubicBezTo>
                  <a:cubicBezTo>
                    <a:pt x="609" y="325"/>
                    <a:pt x="609" y="325"/>
                    <a:pt x="581" y="353"/>
                  </a:cubicBezTo>
                  <a:cubicBezTo>
                    <a:pt x="203" y="647"/>
                    <a:pt x="0" y="1171"/>
                    <a:pt x="322" y="1612"/>
                  </a:cubicBezTo>
                  <a:cubicBezTo>
                    <a:pt x="458" y="1818"/>
                    <a:pt x="739" y="1942"/>
                    <a:pt x="1011" y="1942"/>
                  </a:cubicBezTo>
                  <a:cubicBezTo>
                    <a:pt x="1198" y="1942"/>
                    <a:pt x="1382" y="1883"/>
                    <a:pt x="1511" y="1752"/>
                  </a:cubicBezTo>
                  <a:cubicBezTo>
                    <a:pt x="1573" y="1724"/>
                    <a:pt x="1601" y="1668"/>
                    <a:pt x="1657" y="1612"/>
                  </a:cubicBezTo>
                  <a:cubicBezTo>
                    <a:pt x="1657" y="1577"/>
                    <a:pt x="1685" y="1577"/>
                    <a:pt x="1685" y="1577"/>
                  </a:cubicBezTo>
                  <a:cubicBezTo>
                    <a:pt x="1923" y="1346"/>
                    <a:pt x="2070" y="1052"/>
                    <a:pt x="1979" y="738"/>
                  </a:cubicBezTo>
                  <a:cubicBezTo>
                    <a:pt x="1923" y="500"/>
                    <a:pt x="1804" y="269"/>
                    <a:pt x="1601" y="122"/>
                  </a:cubicBezTo>
                  <a:cubicBezTo>
                    <a:pt x="1485" y="39"/>
                    <a:pt x="1349" y="0"/>
                    <a:pt x="1215"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79"/>
            <p:cNvSpPr/>
            <p:nvPr/>
          </p:nvSpPr>
          <p:spPr>
            <a:xfrm>
              <a:off x="4004595" y="2140466"/>
              <a:ext cx="62394" cy="76161"/>
            </a:xfrm>
            <a:custGeom>
              <a:rect b="b" l="l" r="r" t="t"/>
              <a:pathLst>
                <a:path extrusionOk="0" h="3347" w="2742">
                  <a:moveTo>
                    <a:pt x="1789" y="536"/>
                  </a:moveTo>
                  <a:cubicBezTo>
                    <a:pt x="1784" y="543"/>
                    <a:pt x="1784" y="553"/>
                    <a:pt x="1784" y="553"/>
                  </a:cubicBezTo>
                  <a:cubicBezTo>
                    <a:pt x="1749" y="553"/>
                    <a:pt x="1749" y="581"/>
                    <a:pt x="1721" y="581"/>
                  </a:cubicBezTo>
                  <a:lnTo>
                    <a:pt x="1665" y="581"/>
                  </a:lnTo>
                  <a:cubicBezTo>
                    <a:pt x="1714" y="581"/>
                    <a:pt x="1741" y="560"/>
                    <a:pt x="1789" y="536"/>
                  </a:cubicBezTo>
                  <a:close/>
                  <a:moveTo>
                    <a:pt x="1637" y="0"/>
                  </a:moveTo>
                  <a:cubicBezTo>
                    <a:pt x="1518" y="0"/>
                    <a:pt x="1399" y="28"/>
                    <a:pt x="1288" y="56"/>
                  </a:cubicBezTo>
                  <a:cubicBezTo>
                    <a:pt x="1022" y="147"/>
                    <a:pt x="791" y="322"/>
                    <a:pt x="616" y="497"/>
                  </a:cubicBezTo>
                  <a:cubicBezTo>
                    <a:pt x="295" y="875"/>
                    <a:pt x="36" y="1399"/>
                    <a:pt x="36" y="1895"/>
                  </a:cubicBezTo>
                  <a:cubicBezTo>
                    <a:pt x="36" y="2154"/>
                    <a:pt x="1" y="2476"/>
                    <a:pt x="148" y="2713"/>
                  </a:cubicBezTo>
                  <a:cubicBezTo>
                    <a:pt x="211" y="2797"/>
                    <a:pt x="295" y="2888"/>
                    <a:pt x="385" y="2944"/>
                  </a:cubicBezTo>
                  <a:cubicBezTo>
                    <a:pt x="413" y="2972"/>
                    <a:pt x="413" y="3000"/>
                    <a:pt x="441" y="3000"/>
                  </a:cubicBezTo>
                  <a:cubicBezTo>
                    <a:pt x="525" y="3175"/>
                    <a:pt x="763" y="3266"/>
                    <a:pt x="938" y="3294"/>
                  </a:cubicBezTo>
                  <a:cubicBezTo>
                    <a:pt x="1042" y="3332"/>
                    <a:pt x="1146" y="3347"/>
                    <a:pt x="1251" y="3347"/>
                  </a:cubicBezTo>
                  <a:cubicBezTo>
                    <a:pt x="1378" y="3347"/>
                    <a:pt x="1507" y="3325"/>
                    <a:pt x="1637" y="3294"/>
                  </a:cubicBezTo>
                  <a:cubicBezTo>
                    <a:pt x="1665" y="3294"/>
                    <a:pt x="1693" y="3266"/>
                    <a:pt x="1721" y="3266"/>
                  </a:cubicBezTo>
                  <a:cubicBezTo>
                    <a:pt x="2043" y="3175"/>
                    <a:pt x="2336" y="3000"/>
                    <a:pt x="2483" y="2713"/>
                  </a:cubicBezTo>
                  <a:cubicBezTo>
                    <a:pt x="2511" y="2679"/>
                    <a:pt x="2511" y="2651"/>
                    <a:pt x="2511" y="2623"/>
                  </a:cubicBezTo>
                  <a:cubicBezTo>
                    <a:pt x="2567" y="2539"/>
                    <a:pt x="2623" y="2448"/>
                    <a:pt x="2686" y="2364"/>
                  </a:cubicBezTo>
                  <a:cubicBezTo>
                    <a:pt x="2686" y="2329"/>
                    <a:pt x="2686" y="2301"/>
                    <a:pt x="2714" y="2301"/>
                  </a:cubicBezTo>
                  <a:cubicBezTo>
                    <a:pt x="2742" y="2217"/>
                    <a:pt x="2714" y="2126"/>
                    <a:pt x="2686" y="2070"/>
                  </a:cubicBezTo>
                  <a:cubicBezTo>
                    <a:pt x="2686" y="1979"/>
                    <a:pt x="2714" y="1895"/>
                    <a:pt x="2714" y="1804"/>
                  </a:cubicBezTo>
                  <a:lnTo>
                    <a:pt x="2714" y="1693"/>
                  </a:lnTo>
                  <a:cubicBezTo>
                    <a:pt x="2686" y="1455"/>
                    <a:pt x="2686" y="1224"/>
                    <a:pt x="2686" y="993"/>
                  </a:cubicBezTo>
                  <a:cubicBezTo>
                    <a:pt x="2686" y="965"/>
                    <a:pt x="2658" y="553"/>
                    <a:pt x="2742" y="469"/>
                  </a:cubicBezTo>
                  <a:cubicBezTo>
                    <a:pt x="2714" y="406"/>
                    <a:pt x="2686" y="350"/>
                    <a:pt x="2658" y="322"/>
                  </a:cubicBezTo>
                  <a:cubicBezTo>
                    <a:pt x="2595" y="294"/>
                    <a:pt x="2567" y="266"/>
                    <a:pt x="2539" y="266"/>
                  </a:cubicBezTo>
                  <a:cubicBezTo>
                    <a:pt x="2448" y="147"/>
                    <a:pt x="2273" y="91"/>
                    <a:pt x="2134" y="91"/>
                  </a:cubicBezTo>
                  <a:cubicBezTo>
                    <a:pt x="2134" y="56"/>
                    <a:pt x="2099" y="56"/>
                    <a:pt x="2071" y="28"/>
                  </a:cubicBezTo>
                  <a:cubicBezTo>
                    <a:pt x="1924" y="0"/>
                    <a:pt x="1812" y="0"/>
                    <a:pt x="1637"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79"/>
            <p:cNvSpPr/>
            <p:nvPr/>
          </p:nvSpPr>
          <p:spPr>
            <a:xfrm>
              <a:off x="3976766" y="2239200"/>
              <a:ext cx="46488" cy="47831"/>
            </a:xfrm>
            <a:custGeom>
              <a:rect b="b" l="l" r="r" t="t"/>
              <a:pathLst>
                <a:path extrusionOk="0" h="2102" w="2043">
                  <a:moveTo>
                    <a:pt x="1182" y="0"/>
                  </a:moveTo>
                  <a:cubicBezTo>
                    <a:pt x="899" y="0"/>
                    <a:pt x="685" y="144"/>
                    <a:pt x="525" y="381"/>
                  </a:cubicBezTo>
                  <a:cubicBezTo>
                    <a:pt x="441" y="472"/>
                    <a:pt x="385" y="528"/>
                    <a:pt x="322" y="612"/>
                  </a:cubicBezTo>
                  <a:cubicBezTo>
                    <a:pt x="294" y="647"/>
                    <a:pt x="266" y="647"/>
                    <a:pt x="238" y="675"/>
                  </a:cubicBezTo>
                  <a:cubicBezTo>
                    <a:pt x="35" y="906"/>
                    <a:pt x="0" y="1283"/>
                    <a:pt x="63" y="1577"/>
                  </a:cubicBezTo>
                  <a:cubicBezTo>
                    <a:pt x="119" y="1927"/>
                    <a:pt x="413" y="2101"/>
                    <a:pt x="734" y="2101"/>
                  </a:cubicBezTo>
                  <a:cubicBezTo>
                    <a:pt x="965" y="2101"/>
                    <a:pt x="1140" y="2045"/>
                    <a:pt x="1315" y="1899"/>
                  </a:cubicBezTo>
                  <a:cubicBezTo>
                    <a:pt x="1343" y="1899"/>
                    <a:pt x="1371" y="1899"/>
                    <a:pt x="1399" y="1871"/>
                  </a:cubicBezTo>
                  <a:lnTo>
                    <a:pt x="1434" y="1871"/>
                  </a:lnTo>
                  <a:cubicBezTo>
                    <a:pt x="1546" y="1808"/>
                    <a:pt x="1574" y="1752"/>
                    <a:pt x="1608" y="1696"/>
                  </a:cubicBezTo>
                  <a:cubicBezTo>
                    <a:pt x="1748" y="1661"/>
                    <a:pt x="1811" y="1549"/>
                    <a:pt x="1783" y="1430"/>
                  </a:cubicBezTo>
                  <a:cubicBezTo>
                    <a:pt x="1811" y="1430"/>
                    <a:pt x="1811" y="1402"/>
                    <a:pt x="1811" y="1402"/>
                  </a:cubicBezTo>
                  <a:cubicBezTo>
                    <a:pt x="1839" y="1346"/>
                    <a:pt x="1839" y="1283"/>
                    <a:pt x="1839" y="1255"/>
                  </a:cubicBezTo>
                  <a:cubicBezTo>
                    <a:pt x="1839" y="1227"/>
                    <a:pt x="1839" y="1199"/>
                    <a:pt x="1811" y="1171"/>
                  </a:cubicBezTo>
                  <a:cubicBezTo>
                    <a:pt x="1895" y="1053"/>
                    <a:pt x="1958" y="962"/>
                    <a:pt x="2014" y="822"/>
                  </a:cubicBezTo>
                  <a:cubicBezTo>
                    <a:pt x="2042" y="675"/>
                    <a:pt x="2014" y="528"/>
                    <a:pt x="1958" y="409"/>
                  </a:cubicBezTo>
                  <a:cubicBezTo>
                    <a:pt x="1867" y="262"/>
                    <a:pt x="1748" y="151"/>
                    <a:pt x="1608" y="88"/>
                  </a:cubicBezTo>
                  <a:cubicBezTo>
                    <a:pt x="1546" y="60"/>
                    <a:pt x="1490" y="60"/>
                    <a:pt x="1434" y="60"/>
                  </a:cubicBezTo>
                  <a:cubicBezTo>
                    <a:pt x="1371" y="32"/>
                    <a:pt x="1315" y="4"/>
                    <a:pt x="1259" y="4"/>
                  </a:cubicBezTo>
                  <a:cubicBezTo>
                    <a:pt x="1233" y="1"/>
                    <a:pt x="1207" y="0"/>
                    <a:pt x="118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79"/>
            <p:cNvSpPr/>
            <p:nvPr/>
          </p:nvSpPr>
          <p:spPr>
            <a:xfrm>
              <a:off x="3638012" y="2299000"/>
              <a:ext cx="452210" cy="96709"/>
            </a:xfrm>
            <a:custGeom>
              <a:rect b="b" l="l" r="r" t="t"/>
              <a:pathLst>
                <a:path extrusionOk="0" h="4250" w="19873">
                  <a:moveTo>
                    <a:pt x="19551" y="3228"/>
                  </a:moveTo>
                  <a:cubicBezTo>
                    <a:pt x="19569" y="3322"/>
                    <a:pt x="19553" y="3381"/>
                    <a:pt x="19546" y="3381"/>
                  </a:cubicBezTo>
                  <a:cubicBezTo>
                    <a:pt x="19542" y="3381"/>
                    <a:pt x="19541" y="3362"/>
                    <a:pt x="19551" y="3319"/>
                  </a:cubicBezTo>
                  <a:lnTo>
                    <a:pt x="19551" y="3228"/>
                  </a:lnTo>
                  <a:close/>
                  <a:moveTo>
                    <a:pt x="11413" y="0"/>
                  </a:moveTo>
                  <a:cubicBezTo>
                    <a:pt x="11153" y="0"/>
                    <a:pt x="10917" y="107"/>
                    <a:pt x="10664" y="201"/>
                  </a:cubicBezTo>
                  <a:cubicBezTo>
                    <a:pt x="10517" y="257"/>
                    <a:pt x="10405" y="347"/>
                    <a:pt x="10314" y="494"/>
                  </a:cubicBezTo>
                  <a:cubicBezTo>
                    <a:pt x="10258" y="578"/>
                    <a:pt x="10230" y="641"/>
                    <a:pt x="10111" y="697"/>
                  </a:cubicBezTo>
                  <a:cubicBezTo>
                    <a:pt x="10056" y="753"/>
                    <a:pt x="9965" y="753"/>
                    <a:pt x="9881" y="816"/>
                  </a:cubicBezTo>
                  <a:cubicBezTo>
                    <a:pt x="9818" y="753"/>
                    <a:pt x="9734" y="725"/>
                    <a:pt x="9678" y="669"/>
                  </a:cubicBezTo>
                  <a:cubicBezTo>
                    <a:pt x="9559" y="606"/>
                    <a:pt x="9384" y="522"/>
                    <a:pt x="9265" y="494"/>
                  </a:cubicBezTo>
                  <a:cubicBezTo>
                    <a:pt x="9150" y="458"/>
                    <a:pt x="9020" y="440"/>
                    <a:pt x="8886" y="440"/>
                  </a:cubicBezTo>
                  <a:cubicBezTo>
                    <a:pt x="8686" y="440"/>
                    <a:pt x="8479" y="479"/>
                    <a:pt x="8307" y="550"/>
                  </a:cubicBezTo>
                  <a:cubicBezTo>
                    <a:pt x="8197" y="491"/>
                    <a:pt x="8063" y="466"/>
                    <a:pt x="7922" y="466"/>
                  </a:cubicBezTo>
                  <a:cubicBezTo>
                    <a:pt x="7581" y="466"/>
                    <a:pt x="7192" y="610"/>
                    <a:pt x="6965" y="753"/>
                  </a:cubicBezTo>
                  <a:cubicBezTo>
                    <a:pt x="6846" y="844"/>
                    <a:pt x="6762" y="928"/>
                    <a:pt x="6671" y="1047"/>
                  </a:cubicBezTo>
                  <a:cubicBezTo>
                    <a:pt x="6643" y="991"/>
                    <a:pt x="6615" y="956"/>
                    <a:pt x="6559" y="928"/>
                  </a:cubicBezTo>
                  <a:cubicBezTo>
                    <a:pt x="6466" y="860"/>
                    <a:pt x="6329" y="837"/>
                    <a:pt x="6186" y="837"/>
                  </a:cubicBezTo>
                  <a:cubicBezTo>
                    <a:pt x="6016" y="837"/>
                    <a:pt x="5838" y="870"/>
                    <a:pt x="5713" y="900"/>
                  </a:cubicBezTo>
                  <a:cubicBezTo>
                    <a:pt x="5510" y="956"/>
                    <a:pt x="5336" y="1075"/>
                    <a:pt x="5189" y="1222"/>
                  </a:cubicBezTo>
                  <a:cubicBezTo>
                    <a:pt x="5133" y="1249"/>
                    <a:pt x="5098" y="1249"/>
                    <a:pt x="5042" y="1249"/>
                  </a:cubicBezTo>
                  <a:cubicBezTo>
                    <a:pt x="4986" y="1194"/>
                    <a:pt x="4958" y="1103"/>
                    <a:pt x="4895" y="1075"/>
                  </a:cubicBezTo>
                  <a:cubicBezTo>
                    <a:pt x="4748" y="928"/>
                    <a:pt x="4574" y="872"/>
                    <a:pt x="4371" y="844"/>
                  </a:cubicBezTo>
                  <a:cubicBezTo>
                    <a:pt x="4281" y="830"/>
                    <a:pt x="4191" y="813"/>
                    <a:pt x="4101" y="813"/>
                  </a:cubicBezTo>
                  <a:cubicBezTo>
                    <a:pt x="4016" y="813"/>
                    <a:pt x="3931" y="828"/>
                    <a:pt x="3846" y="872"/>
                  </a:cubicBezTo>
                  <a:cubicBezTo>
                    <a:pt x="3790" y="816"/>
                    <a:pt x="3699" y="753"/>
                    <a:pt x="3616" y="725"/>
                  </a:cubicBezTo>
                  <a:cubicBezTo>
                    <a:pt x="3487" y="688"/>
                    <a:pt x="3338" y="668"/>
                    <a:pt x="3186" y="668"/>
                  </a:cubicBezTo>
                  <a:cubicBezTo>
                    <a:pt x="2989" y="668"/>
                    <a:pt x="2788" y="702"/>
                    <a:pt x="2623" y="781"/>
                  </a:cubicBezTo>
                  <a:cubicBezTo>
                    <a:pt x="2539" y="844"/>
                    <a:pt x="2511" y="900"/>
                    <a:pt x="2476" y="991"/>
                  </a:cubicBezTo>
                  <a:cubicBezTo>
                    <a:pt x="2476" y="991"/>
                    <a:pt x="2448" y="1019"/>
                    <a:pt x="2420" y="1019"/>
                  </a:cubicBezTo>
                  <a:cubicBezTo>
                    <a:pt x="2420" y="1019"/>
                    <a:pt x="2392" y="1047"/>
                    <a:pt x="2364" y="1075"/>
                  </a:cubicBezTo>
                  <a:cubicBezTo>
                    <a:pt x="2336" y="1103"/>
                    <a:pt x="2301" y="1131"/>
                    <a:pt x="2273" y="1166"/>
                  </a:cubicBezTo>
                  <a:cubicBezTo>
                    <a:pt x="2245" y="1222"/>
                    <a:pt x="2217" y="1277"/>
                    <a:pt x="2161" y="1277"/>
                  </a:cubicBezTo>
                  <a:cubicBezTo>
                    <a:pt x="2144" y="1285"/>
                    <a:pt x="2128" y="1288"/>
                    <a:pt x="2112" y="1288"/>
                  </a:cubicBezTo>
                  <a:cubicBezTo>
                    <a:pt x="2068" y="1288"/>
                    <a:pt x="2027" y="1262"/>
                    <a:pt x="1986" y="1222"/>
                  </a:cubicBezTo>
                  <a:cubicBezTo>
                    <a:pt x="1895" y="1222"/>
                    <a:pt x="1812" y="1249"/>
                    <a:pt x="1693" y="1249"/>
                  </a:cubicBezTo>
                  <a:cubicBezTo>
                    <a:pt x="1462" y="1277"/>
                    <a:pt x="1343" y="1424"/>
                    <a:pt x="1224" y="1627"/>
                  </a:cubicBezTo>
                  <a:cubicBezTo>
                    <a:pt x="1196" y="1655"/>
                    <a:pt x="1168" y="1746"/>
                    <a:pt x="1112" y="1802"/>
                  </a:cubicBezTo>
                  <a:lnTo>
                    <a:pt x="1112" y="1977"/>
                  </a:lnTo>
                  <a:lnTo>
                    <a:pt x="1140" y="2005"/>
                  </a:lnTo>
                  <a:lnTo>
                    <a:pt x="1140" y="2068"/>
                  </a:lnTo>
                  <a:cubicBezTo>
                    <a:pt x="1140" y="2096"/>
                    <a:pt x="1168" y="2124"/>
                    <a:pt x="1168" y="2124"/>
                  </a:cubicBezTo>
                  <a:cubicBezTo>
                    <a:pt x="1168" y="2151"/>
                    <a:pt x="1168" y="2151"/>
                    <a:pt x="1196" y="2179"/>
                  </a:cubicBezTo>
                  <a:cubicBezTo>
                    <a:pt x="1168" y="2179"/>
                    <a:pt x="1168" y="2179"/>
                    <a:pt x="1140" y="2214"/>
                  </a:cubicBezTo>
                  <a:cubicBezTo>
                    <a:pt x="1077" y="2417"/>
                    <a:pt x="903" y="2564"/>
                    <a:pt x="728" y="2648"/>
                  </a:cubicBezTo>
                  <a:cubicBezTo>
                    <a:pt x="497" y="2795"/>
                    <a:pt x="238" y="2914"/>
                    <a:pt x="63" y="3144"/>
                  </a:cubicBezTo>
                  <a:cubicBezTo>
                    <a:pt x="28" y="3200"/>
                    <a:pt x="28" y="3263"/>
                    <a:pt x="28" y="3319"/>
                  </a:cubicBezTo>
                  <a:cubicBezTo>
                    <a:pt x="1" y="3375"/>
                    <a:pt x="1" y="3466"/>
                    <a:pt x="28" y="3522"/>
                  </a:cubicBezTo>
                  <a:lnTo>
                    <a:pt x="28" y="3697"/>
                  </a:lnTo>
                  <a:cubicBezTo>
                    <a:pt x="63" y="3816"/>
                    <a:pt x="119" y="3928"/>
                    <a:pt x="203" y="3990"/>
                  </a:cubicBezTo>
                  <a:cubicBezTo>
                    <a:pt x="322" y="4018"/>
                    <a:pt x="413" y="4074"/>
                    <a:pt x="497" y="4137"/>
                  </a:cubicBezTo>
                  <a:cubicBezTo>
                    <a:pt x="553" y="4137"/>
                    <a:pt x="588" y="4165"/>
                    <a:pt x="616" y="4193"/>
                  </a:cubicBezTo>
                  <a:cubicBezTo>
                    <a:pt x="757" y="4149"/>
                    <a:pt x="899" y="4134"/>
                    <a:pt x="1040" y="4134"/>
                  </a:cubicBezTo>
                  <a:cubicBezTo>
                    <a:pt x="1276" y="4134"/>
                    <a:pt x="1512" y="4176"/>
                    <a:pt x="1749" y="4193"/>
                  </a:cubicBezTo>
                  <a:cubicBezTo>
                    <a:pt x="1843" y="4199"/>
                    <a:pt x="1938" y="4201"/>
                    <a:pt x="2033" y="4201"/>
                  </a:cubicBezTo>
                  <a:cubicBezTo>
                    <a:pt x="2435" y="4201"/>
                    <a:pt x="2836" y="4160"/>
                    <a:pt x="3238" y="4137"/>
                  </a:cubicBezTo>
                  <a:lnTo>
                    <a:pt x="3588" y="4137"/>
                  </a:lnTo>
                  <a:cubicBezTo>
                    <a:pt x="3850" y="4120"/>
                    <a:pt x="4119" y="4111"/>
                    <a:pt x="4388" y="4111"/>
                  </a:cubicBezTo>
                  <a:cubicBezTo>
                    <a:pt x="4657" y="4111"/>
                    <a:pt x="4927" y="4120"/>
                    <a:pt x="5189" y="4137"/>
                  </a:cubicBezTo>
                  <a:lnTo>
                    <a:pt x="5217" y="4137"/>
                  </a:lnTo>
                  <a:cubicBezTo>
                    <a:pt x="5364" y="4120"/>
                    <a:pt x="5502" y="4111"/>
                    <a:pt x="5640" y="4111"/>
                  </a:cubicBezTo>
                  <a:cubicBezTo>
                    <a:pt x="5778" y="4111"/>
                    <a:pt x="5916" y="4120"/>
                    <a:pt x="6063" y="4137"/>
                  </a:cubicBezTo>
                  <a:cubicBezTo>
                    <a:pt x="6210" y="4137"/>
                    <a:pt x="6322" y="4137"/>
                    <a:pt x="6440" y="4193"/>
                  </a:cubicBezTo>
                  <a:cubicBezTo>
                    <a:pt x="6671" y="4137"/>
                    <a:pt x="6965" y="4137"/>
                    <a:pt x="7196" y="4137"/>
                  </a:cubicBezTo>
                  <a:cubicBezTo>
                    <a:pt x="7489" y="4137"/>
                    <a:pt x="7811" y="4137"/>
                    <a:pt x="8133" y="4102"/>
                  </a:cubicBezTo>
                  <a:cubicBezTo>
                    <a:pt x="8298" y="4102"/>
                    <a:pt x="8468" y="4098"/>
                    <a:pt x="8639" y="4098"/>
                  </a:cubicBezTo>
                  <a:cubicBezTo>
                    <a:pt x="8918" y="4098"/>
                    <a:pt x="9200" y="4109"/>
                    <a:pt x="9468" y="4165"/>
                  </a:cubicBezTo>
                  <a:cubicBezTo>
                    <a:pt x="9678" y="4102"/>
                    <a:pt x="9965" y="4137"/>
                    <a:pt x="10167" y="4102"/>
                  </a:cubicBezTo>
                  <a:cubicBezTo>
                    <a:pt x="10727" y="4046"/>
                    <a:pt x="11251" y="4018"/>
                    <a:pt x="11804" y="3990"/>
                  </a:cubicBezTo>
                  <a:cubicBezTo>
                    <a:pt x="11863" y="3982"/>
                    <a:pt x="11922" y="3979"/>
                    <a:pt x="11982" y="3979"/>
                  </a:cubicBezTo>
                  <a:cubicBezTo>
                    <a:pt x="12125" y="3979"/>
                    <a:pt x="12269" y="3999"/>
                    <a:pt x="12412" y="4018"/>
                  </a:cubicBezTo>
                  <a:cubicBezTo>
                    <a:pt x="12531" y="4018"/>
                    <a:pt x="12650" y="4046"/>
                    <a:pt x="12790" y="4046"/>
                  </a:cubicBezTo>
                  <a:cubicBezTo>
                    <a:pt x="13174" y="4046"/>
                    <a:pt x="13580" y="4018"/>
                    <a:pt x="13957" y="4018"/>
                  </a:cubicBezTo>
                  <a:cubicBezTo>
                    <a:pt x="14363" y="4018"/>
                    <a:pt x="14747" y="4074"/>
                    <a:pt x="15125" y="4074"/>
                  </a:cubicBezTo>
                  <a:cubicBezTo>
                    <a:pt x="15272" y="4102"/>
                    <a:pt x="15412" y="4102"/>
                    <a:pt x="15559" y="4137"/>
                  </a:cubicBezTo>
                  <a:cubicBezTo>
                    <a:pt x="15586" y="4102"/>
                    <a:pt x="15586" y="4102"/>
                    <a:pt x="15621" y="4102"/>
                  </a:cubicBezTo>
                  <a:cubicBezTo>
                    <a:pt x="15936" y="4018"/>
                    <a:pt x="16286" y="4018"/>
                    <a:pt x="16635" y="3990"/>
                  </a:cubicBezTo>
                  <a:cubicBezTo>
                    <a:pt x="16842" y="3990"/>
                    <a:pt x="17039" y="3983"/>
                    <a:pt x="17232" y="3983"/>
                  </a:cubicBezTo>
                  <a:cubicBezTo>
                    <a:pt x="17425" y="3983"/>
                    <a:pt x="17614" y="3990"/>
                    <a:pt x="17803" y="4018"/>
                  </a:cubicBezTo>
                  <a:cubicBezTo>
                    <a:pt x="18153" y="4046"/>
                    <a:pt x="18502" y="4102"/>
                    <a:pt x="18824" y="4165"/>
                  </a:cubicBezTo>
                  <a:cubicBezTo>
                    <a:pt x="18880" y="4193"/>
                    <a:pt x="18999" y="4193"/>
                    <a:pt x="19083" y="4249"/>
                  </a:cubicBezTo>
                  <a:cubicBezTo>
                    <a:pt x="19432" y="4137"/>
                    <a:pt x="19726" y="3816"/>
                    <a:pt x="19873" y="3522"/>
                  </a:cubicBezTo>
                  <a:cubicBezTo>
                    <a:pt x="19817" y="3403"/>
                    <a:pt x="19817" y="3291"/>
                    <a:pt x="19754" y="3172"/>
                  </a:cubicBezTo>
                  <a:cubicBezTo>
                    <a:pt x="19670" y="3026"/>
                    <a:pt x="19551" y="2914"/>
                    <a:pt x="19404" y="2851"/>
                  </a:cubicBezTo>
                  <a:cubicBezTo>
                    <a:pt x="19257" y="2795"/>
                    <a:pt x="19118" y="2767"/>
                    <a:pt x="18943" y="2767"/>
                  </a:cubicBezTo>
                  <a:cubicBezTo>
                    <a:pt x="18824" y="2767"/>
                    <a:pt x="18705" y="2739"/>
                    <a:pt x="18621" y="2648"/>
                  </a:cubicBezTo>
                  <a:cubicBezTo>
                    <a:pt x="18530" y="2564"/>
                    <a:pt x="18530" y="2473"/>
                    <a:pt x="18558" y="2354"/>
                  </a:cubicBezTo>
                  <a:cubicBezTo>
                    <a:pt x="18593" y="2179"/>
                    <a:pt x="18593" y="2005"/>
                    <a:pt x="18558" y="1865"/>
                  </a:cubicBezTo>
                  <a:cubicBezTo>
                    <a:pt x="18502" y="1543"/>
                    <a:pt x="18383" y="1222"/>
                    <a:pt x="18153" y="991"/>
                  </a:cubicBezTo>
                  <a:cubicBezTo>
                    <a:pt x="18153" y="956"/>
                    <a:pt x="18125" y="956"/>
                    <a:pt x="18125" y="928"/>
                  </a:cubicBezTo>
                  <a:cubicBezTo>
                    <a:pt x="18069" y="900"/>
                    <a:pt x="18006" y="900"/>
                    <a:pt x="17950" y="872"/>
                  </a:cubicBezTo>
                  <a:cubicBezTo>
                    <a:pt x="17747" y="816"/>
                    <a:pt x="17544" y="697"/>
                    <a:pt x="17425" y="522"/>
                  </a:cubicBezTo>
                  <a:lnTo>
                    <a:pt x="17398" y="522"/>
                  </a:lnTo>
                  <a:cubicBezTo>
                    <a:pt x="17370" y="494"/>
                    <a:pt x="17307" y="431"/>
                    <a:pt x="17223" y="431"/>
                  </a:cubicBezTo>
                  <a:lnTo>
                    <a:pt x="17104" y="431"/>
                  </a:lnTo>
                  <a:cubicBezTo>
                    <a:pt x="17076" y="403"/>
                    <a:pt x="17048" y="403"/>
                    <a:pt x="17020" y="375"/>
                  </a:cubicBezTo>
                  <a:cubicBezTo>
                    <a:pt x="16873" y="250"/>
                    <a:pt x="16694" y="192"/>
                    <a:pt x="16511" y="192"/>
                  </a:cubicBezTo>
                  <a:cubicBezTo>
                    <a:pt x="16398" y="192"/>
                    <a:pt x="16283" y="214"/>
                    <a:pt x="16174" y="257"/>
                  </a:cubicBezTo>
                  <a:cubicBezTo>
                    <a:pt x="15908" y="347"/>
                    <a:pt x="15677" y="578"/>
                    <a:pt x="15531" y="816"/>
                  </a:cubicBezTo>
                  <a:cubicBezTo>
                    <a:pt x="15475" y="900"/>
                    <a:pt x="15475" y="991"/>
                    <a:pt x="15447" y="1075"/>
                  </a:cubicBezTo>
                  <a:cubicBezTo>
                    <a:pt x="15412" y="1075"/>
                    <a:pt x="15384" y="1075"/>
                    <a:pt x="15356" y="1103"/>
                  </a:cubicBezTo>
                  <a:cubicBezTo>
                    <a:pt x="15328" y="1103"/>
                    <a:pt x="15272" y="1103"/>
                    <a:pt x="15237" y="1131"/>
                  </a:cubicBezTo>
                  <a:cubicBezTo>
                    <a:pt x="15181" y="1166"/>
                    <a:pt x="15153" y="1194"/>
                    <a:pt x="15097" y="1222"/>
                  </a:cubicBezTo>
                  <a:cubicBezTo>
                    <a:pt x="15097" y="1222"/>
                    <a:pt x="15039" y="1257"/>
                    <a:pt x="15044" y="1257"/>
                  </a:cubicBezTo>
                  <a:cubicBezTo>
                    <a:pt x="15046" y="1257"/>
                    <a:pt x="15051" y="1255"/>
                    <a:pt x="15062" y="1249"/>
                  </a:cubicBezTo>
                  <a:lnTo>
                    <a:pt x="15062" y="1249"/>
                  </a:lnTo>
                  <a:cubicBezTo>
                    <a:pt x="14978" y="1305"/>
                    <a:pt x="14922" y="1340"/>
                    <a:pt x="14859" y="1424"/>
                  </a:cubicBezTo>
                  <a:lnTo>
                    <a:pt x="14859" y="1571"/>
                  </a:lnTo>
                  <a:cubicBezTo>
                    <a:pt x="14803" y="1543"/>
                    <a:pt x="14775" y="1543"/>
                    <a:pt x="14712" y="1543"/>
                  </a:cubicBezTo>
                  <a:cubicBezTo>
                    <a:pt x="14629" y="1515"/>
                    <a:pt x="14538" y="1515"/>
                    <a:pt x="14454" y="1515"/>
                  </a:cubicBezTo>
                  <a:cubicBezTo>
                    <a:pt x="14398" y="1515"/>
                    <a:pt x="14335" y="1543"/>
                    <a:pt x="14279" y="1571"/>
                  </a:cubicBezTo>
                  <a:cubicBezTo>
                    <a:pt x="14210" y="1555"/>
                    <a:pt x="14132" y="1539"/>
                    <a:pt x="14052" y="1539"/>
                  </a:cubicBezTo>
                  <a:cubicBezTo>
                    <a:pt x="13993" y="1539"/>
                    <a:pt x="13932" y="1547"/>
                    <a:pt x="13873" y="1571"/>
                  </a:cubicBezTo>
                  <a:lnTo>
                    <a:pt x="13873" y="1480"/>
                  </a:lnTo>
                  <a:cubicBezTo>
                    <a:pt x="13838" y="1305"/>
                    <a:pt x="13873" y="1131"/>
                    <a:pt x="13727" y="1019"/>
                  </a:cubicBezTo>
                  <a:cubicBezTo>
                    <a:pt x="13630" y="888"/>
                    <a:pt x="13481" y="848"/>
                    <a:pt x="13318" y="848"/>
                  </a:cubicBezTo>
                  <a:cubicBezTo>
                    <a:pt x="13184" y="848"/>
                    <a:pt x="13040" y="875"/>
                    <a:pt x="12908" y="900"/>
                  </a:cubicBezTo>
                  <a:lnTo>
                    <a:pt x="12734" y="900"/>
                  </a:lnTo>
                  <a:cubicBezTo>
                    <a:pt x="12503" y="494"/>
                    <a:pt x="12062" y="173"/>
                    <a:pt x="11629" y="26"/>
                  </a:cubicBezTo>
                  <a:cubicBezTo>
                    <a:pt x="11555" y="8"/>
                    <a:pt x="11483" y="0"/>
                    <a:pt x="1141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79"/>
            <p:cNvSpPr/>
            <p:nvPr/>
          </p:nvSpPr>
          <p:spPr>
            <a:xfrm>
              <a:off x="3644065" y="2324053"/>
              <a:ext cx="440924" cy="70381"/>
            </a:xfrm>
            <a:custGeom>
              <a:rect b="b" l="l" r="r" t="t"/>
              <a:pathLst>
                <a:path extrusionOk="0" h="3093" w="19377">
                  <a:moveTo>
                    <a:pt x="8558" y="421"/>
                  </a:moveTo>
                  <a:cubicBezTo>
                    <a:pt x="8566" y="421"/>
                    <a:pt x="8566" y="428"/>
                    <a:pt x="8566" y="442"/>
                  </a:cubicBezTo>
                  <a:cubicBezTo>
                    <a:pt x="8566" y="456"/>
                    <a:pt x="8559" y="463"/>
                    <a:pt x="8548" y="463"/>
                  </a:cubicBezTo>
                  <a:cubicBezTo>
                    <a:pt x="8536" y="463"/>
                    <a:pt x="8520" y="456"/>
                    <a:pt x="8503" y="442"/>
                  </a:cubicBezTo>
                  <a:cubicBezTo>
                    <a:pt x="8534" y="428"/>
                    <a:pt x="8550" y="421"/>
                    <a:pt x="8558" y="421"/>
                  </a:cubicBezTo>
                  <a:close/>
                  <a:moveTo>
                    <a:pt x="8888" y="1372"/>
                  </a:moveTo>
                  <a:cubicBezTo>
                    <a:pt x="8949" y="1422"/>
                    <a:pt x="9020" y="1444"/>
                    <a:pt x="9092" y="1444"/>
                  </a:cubicBezTo>
                  <a:cubicBezTo>
                    <a:pt x="9151" y="1444"/>
                    <a:pt x="9211" y="1429"/>
                    <a:pt x="9265" y="1400"/>
                  </a:cubicBezTo>
                  <a:lnTo>
                    <a:pt x="9265" y="1400"/>
                  </a:lnTo>
                  <a:cubicBezTo>
                    <a:pt x="9202" y="1519"/>
                    <a:pt x="9174" y="1666"/>
                    <a:pt x="9146" y="1813"/>
                  </a:cubicBezTo>
                  <a:cubicBezTo>
                    <a:pt x="9066" y="1733"/>
                    <a:pt x="8961" y="1694"/>
                    <a:pt x="8848" y="1694"/>
                  </a:cubicBezTo>
                  <a:cubicBezTo>
                    <a:pt x="8793" y="1694"/>
                    <a:pt x="8735" y="1703"/>
                    <a:pt x="8678" y="1722"/>
                  </a:cubicBezTo>
                  <a:cubicBezTo>
                    <a:pt x="8475" y="1750"/>
                    <a:pt x="8363" y="1897"/>
                    <a:pt x="8272" y="2071"/>
                  </a:cubicBezTo>
                  <a:cubicBezTo>
                    <a:pt x="8095" y="1998"/>
                    <a:pt x="7918" y="1919"/>
                    <a:pt x="7717" y="1919"/>
                  </a:cubicBezTo>
                  <a:cubicBezTo>
                    <a:pt x="7688" y="1919"/>
                    <a:pt x="7659" y="1921"/>
                    <a:pt x="7629" y="1925"/>
                  </a:cubicBezTo>
                  <a:cubicBezTo>
                    <a:pt x="7601" y="1953"/>
                    <a:pt x="7573" y="1953"/>
                    <a:pt x="7573" y="1953"/>
                  </a:cubicBezTo>
                  <a:lnTo>
                    <a:pt x="7601" y="1925"/>
                  </a:lnTo>
                  <a:cubicBezTo>
                    <a:pt x="7748" y="1813"/>
                    <a:pt x="7839" y="1638"/>
                    <a:pt x="7923" y="1491"/>
                  </a:cubicBezTo>
                  <a:cubicBezTo>
                    <a:pt x="7951" y="1463"/>
                    <a:pt x="7951" y="1463"/>
                    <a:pt x="7951" y="1428"/>
                  </a:cubicBezTo>
                  <a:cubicBezTo>
                    <a:pt x="8069" y="1428"/>
                    <a:pt x="8153" y="1372"/>
                    <a:pt x="8244" y="1372"/>
                  </a:cubicBezTo>
                  <a:cubicBezTo>
                    <a:pt x="8272" y="1372"/>
                    <a:pt x="8391" y="1400"/>
                    <a:pt x="8419" y="1400"/>
                  </a:cubicBezTo>
                  <a:cubicBezTo>
                    <a:pt x="8491" y="1412"/>
                    <a:pt x="8559" y="1418"/>
                    <a:pt x="8624" y="1418"/>
                  </a:cubicBezTo>
                  <a:cubicBezTo>
                    <a:pt x="8715" y="1418"/>
                    <a:pt x="8801" y="1405"/>
                    <a:pt x="8888" y="1372"/>
                  </a:cubicBezTo>
                  <a:close/>
                  <a:moveTo>
                    <a:pt x="7223" y="2099"/>
                  </a:moveTo>
                  <a:cubicBezTo>
                    <a:pt x="7195" y="2127"/>
                    <a:pt x="7139" y="2162"/>
                    <a:pt x="7076" y="2218"/>
                  </a:cubicBezTo>
                  <a:cubicBezTo>
                    <a:pt x="7076" y="2190"/>
                    <a:pt x="7104" y="2190"/>
                    <a:pt x="7104" y="2190"/>
                  </a:cubicBezTo>
                  <a:lnTo>
                    <a:pt x="7104" y="2127"/>
                  </a:lnTo>
                  <a:cubicBezTo>
                    <a:pt x="7167" y="2099"/>
                    <a:pt x="7195" y="2099"/>
                    <a:pt x="7223" y="2099"/>
                  </a:cubicBezTo>
                  <a:close/>
                  <a:moveTo>
                    <a:pt x="10775" y="2624"/>
                  </a:moveTo>
                  <a:cubicBezTo>
                    <a:pt x="10775" y="2624"/>
                    <a:pt x="10810" y="2624"/>
                    <a:pt x="10810" y="2652"/>
                  </a:cubicBezTo>
                  <a:cubicBezTo>
                    <a:pt x="10810" y="2697"/>
                    <a:pt x="10810" y="2720"/>
                    <a:pt x="10806" y="2720"/>
                  </a:cubicBezTo>
                  <a:cubicBezTo>
                    <a:pt x="10802" y="2720"/>
                    <a:pt x="10793" y="2697"/>
                    <a:pt x="10775" y="2652"/>
                  </a:cubicBezTo>
                  <a:lnTo>
                    <a:pt x="10775" y="2624"/>
                  </a:lnTo>
                  <a:close/>
                  <a:moveTo>
                    <a:pt x="8977" y="0"/>
                  </a:moveTo>
                  <a:cubicBezTo>
                    <a:pt x="8854" y="0"/>
                    <a:pt x="8729" y="44"/>
                    <a:pt x="8622" y="148"/>
                  </a:cubicBezTo>
                  <a:cubicBezTo>
                    <a:pt x="8538" y="239"/>
                    <a:pt x="8503" y="323"/>
                    <a:pt x="8447" y="442"/>
                  </a:cubicBezTo>
                  <a:cubicBezTo>
                    <a:pt x="8391" y="414"/>
                    <a:pt x="8300" y="414"/>
                    <a:pt x="8216" y="414"/>
                  </a:cubicBezTo>
                  <a:cubicBezTo>
                    <a:pt x="8188" y="379"/>
                    <a:pt x="8188" y="379"/>
                    <a:pt x="8153" y="351"/>
                  </a:cubicBezTo>
                  <a:cubicBezTo>
                    <a:pt x="8022" y="220"/>
                    <a:pt x="7859" y="156"/>
                    <a:pt x="7688" y="156"/>
                  </a:cubicBezTo>
                  <a:cubicBezTo>
                    <a:pt x="7631" y="156"/>
                    <a:pt x="7574" y="163"/>
                    <a:pt x="7517" y="176"/>
                  </a:cubicBezTo>
                  <a:cubicBezTo>
                    <a:pt x="7314" y="239"/>
                    <a:pt x="7195" y="351"/>
                    <a:pt x="7076" y="526"/>
                  </a:cubicBezTo>
                  <a:cubicBezTo>
                    <a:pt x="7049" y="554"/>
                    <a:pt x="7021" y="589"/>
                    <a:pt x="6993" y="617"/>
                  </a:cubicBezTo>
                  <a:cubicBezTo>
                    <a:pt x="6937" y="606"/>
                    <a:pt x="6881" y="601"/>
                    <a:pt x="6826" y="601"/>
                  </a:cubicBezTo>
                  <a:cubicBezTo>
                    <a:pt x="6564" y="601"/>
                    <a:pt x="6319" y="724"/>
                    <a:pt x="6174" y="967"/>
                  </a:cubicBezTo>
                  <a:cubicBezTo>
                    <a:pt x="6119" y="1050"/>
                    <a:pt x="6091" y="1113"/>
                    <a:pt x="6056" y="1225"/>
                  </a:cubicBezTo>
                  <a:cubicBezTo>
                    <a:pt x="6026" y="1218"/>
                    <a:pt x="5994" y="1214"/>
                    <a:pt x="5961" y="1214"/>
                  </a:cubicBezTo>
                  <a:cubicBezTo>
                    <a:pt x="5868" y="1214"/>
                    <a:pt x="5766" y="1242"/>
                    <a:pt x="5678" y="1288"/>
                  </a:cubicBezTo>
                  <a:cubicBezTo>
                    <a:pt x="5447" y="1400"/>
                    <a:pt x="5300" y="1666"/>
                    <a:pt x="5182" y="1925"/>
                  </a:cubicBezTo>
                  <a:cubicBezTo>
                    <a:pt x="5182" y="1953"/>
                    <a:pt x="5182" y="1987"/>
                    <a:pt x="5154" y="1987"/>
                  </a:cubicBezTo>
                  <a:cubicBezTo>
                    <a:pt x="5126" y="1987"/>
                    <a:pt x="5098" y="1953"/>
                    <a:pt x="5070" y="1953"/>
                  </a:cubicBezTo>
                  <a:cubicBezTo>
                    <a:pt x="5007" y="1925"/>
                    <a:pt x="4951" y="1897"/>
                    <a:pt x="4923" y="1869"/>
                  </a:cubicBezTo>
                  <a:cubicBezTo>
                    <a:pt x="4951" y="1841"/>
                    <a:pt x="4979" y="1778"/>
                    <a:pt x="5007" y="1722"/>
                  </a:cubicBezTo>
                  <a:cubicBezTo>
                    <a:pt x="5070" y="1603"/>
                    <a:pt x="5126" y="1463"/>
                    <a:pt x="5154" y="1288"/>
                  </a:cubicBezTo>
                  <a:cubicBezTo>
                    <a:pt x="5272" y="1050"/>
                    <a:pt x="5419" y="820"/>
                    <a:pt x="5566" y="589"/>
                  </a:cubicBezTo>
                  <a:cubicBezTo>
                    <a:pt x="5642" y="446"/>
                    <a:pt x="5534" y="319"/>
                    <a:pt x="5410" y="319"/>
                  </a:cubicBezTo>
                  <a:cubicBezTo>
                    <a:pt x="5352" y="319"/>
                    <a:pt x="5291" y="347"/>
                    <a:pt x="5244" y="414"/>
                  </a:cubicBezTo>
                  <a:cubicBezTo>
                    <a:pt x="5182" y="470"/>
                    <a:pt x="5126" y="554"/>
                    <a:pt x="5070" y="645"/>
                  </a:cubicBezTo>
                  <a:cubicBezTo>
                    <a:pt x="5042" y="617"/>
                    <a:pt x="5042" y="589"/>
                    <a:pt x="5007" y="589"/>
                  </a:cubicBezTo>
                  <a:cubicBezTo>
                    <a:pt x="4924" y="486"/>
                    <a:pt x="4798" y="443"/>
                    <a:pt x="4666" y="443"/>
                  </a:cubicBezTo>
                  <a:cubicBezTo>
                    <a:pt x="4575" y="443"/>
                    <a:pt x="4481" y="464"/>
                    <a:pt x="4398" y="498"/>
                  </a:cubicBezTo>
                  <a:cubicBezTo>
                    <a:pt x="4308" y="554"/>
                    <a:pt x="4252" y="617"/>
                    <a:pt x="4168" y="701"/>
                  </a:cubicBezTo>
                  <a:cubicBezTo>
                    <a:pt x="4168" y="729"/>
                    <a:pt x="4133" y="764"/>
                    <a:pt x="4105" y="792"/>
                  </a:cubicBezTo>
                  <a:cubicBezTo>
                    <a:pt x="4049" y="820"/>
                    <a:pt x="3993" y="848"/>
                    <a:pt x="3958" y="904"/>
                  </a:cubicBezTo>
                  <a:cubicBezTo>
                    <a:pt x="3818" y="1113"/>
                    <a:pt x="3846" y="1344"/>
                    <a:pt x="3993" y="1547"/>
                  </a:cubicBezTo>
                  <a:cubicBezTo>
                    <a:pt x="3993" y="1547"/>
                    <a:pt x="4021" y="1547"/>
                    <a:pt x="4021" y="1575"/>
                  </a:cubicBezTo>
                  <a:cubicBezTo>
                    <a:pt x="4049" y="1638"/>
                    <a:pt x="4133" y="1666"/>
                    <a:pt x="4196" y="1694"/>
                  </a:cubicBezTo>
                  <a:cubicBezTo>
                    <a:pt x="4224" y="1750"/>
                    <a:pt x="4252" y="1778"/>
                    <a:pt x="4252" y="1813"/>
                  </a:cubicBezTo>
                  <a:lnTo>
                    <a:pt x="4224" y="1841"/>
                  </a:lnTo>
                  <a:cubicBezTo>
                    <a:pt x="4049" y="1897"/>
                    <a:pt x="3902" y="2043"/>
                    <a:pt x="3818" y="2190"/>
                  </a:cubicBezTo>
                  <a:cubicBezTo>
                    <a:pt x="3755" y="2162"/>
                    <a:pt x="3699" y="2099"/>
                    <a:pt x="3643" y="2071"/>
                  </a:cubicBezTo>
                  <a:cubicBezTo>
                    <a:pt x="3522" y="2021"/>
                    <a:pt x="3384" y="1995"/>
                    <a:pt x="3244" y="1995"/>
                  </a:cubicBezTo>
                  <a:cubicBezTo>
                    <a:pt x="2981" y="1995"/>
                    <a:pt x="2715" y="2087"/>
                    <a:pt x="2559" y="2274"/>
                  </a:cubicBezTo>
                  <a:cubicBezTo>
                    <a:pt x="2245" y="2274"/>
                    <a:pt x="1951" y="2274"/>
                    <a:pt x="1629" y="2302"/>
                  </a:cubicBezTo>
                  <a:cubicBezTo>
                    <a:pt x="1483" y="2337"/>
                    <a:pt x="1308" y="2365"/>
                    <a:pt x="1133" y="2365"/>
                  </a:cubicBezTo>
                  <a:cubicBezTo>
                    <a:pt x="1133" y="2365"/>
                    <a:pt x="1021" y="2337"/>
                    <a:pt x="1049" y="2337"/>
                  </a:cubicBezTo>
                  <a:cubicBezTo>
                    <a:pt x="986" y="2302"/>
                    <a:pt x="930" y="2218"/>
                    <a:pt x="846" y="2190"/>
                  </a:cubicBezTo>
                  <a:cubicBezTo>
                    <a:pt x="757" y="2141"/>
                    <a:pt x="668" y="2117"/>
                    <a:pt x="583" y="2117"/>
                  </a:cubicBezTo>
                  <a:cubicBezTo>
                    <a:pt x="416" y="2117"/>
                    <a:pt x="263" y="2207"/>
                    <a:pt x="147" y="2365"/>
                  </a:cubicBezTo>
                  <a:cubicBezTo>
                    <a:pt x="0" y="2568"/>
                    <a:pt x="56" y="2827"/>
                    <a:pt x="175" y="3001"/>
                  </a:cubicBezTo>
                  <a:cubicBezTo>
                    <a:pt x="203" y="3001"/>
                    <a:pt x="231" y="3001"/>
                    <a:pt x="231" y="3036"/>
                  </a:cubicBezTo>
                  <a:cubicBezTo>
                    <a:pt x="287" y="3064"/>
                    <a:pt x="322" y="3064"/>
                    <a:pt x="350" y="3092"/>
                  </a:cubicBezTo>
                  <a:cubicBezTo>
                    <a:pt x="491" y="3048"/>
                    <a:pt x="633" y="3033"/>
                    <a:pt x="774" y="3033"/>
                  </a:cubicBezTo>
                  <a:cubicBezTo>
                    <a:pt x="1010" y="3033"/>
                    <a:pt x="1246" y="3075"/>
                    <a:pt x="1483" y="3092"/>
                  </a:cubicBezTo>
                  <a:lnTo>
                    <a:pt x="1573" y="3092"/>
                  </a:lnTo>
                  <a:cubicBezTo>
                    <a:pt x="1601" y="3092"/>
                    <a:pt x="1601" y="3092"/>
                    <a:pt x="1629" y="3064"/>
                  </a:cubicBezTo>
                  <a:cubicBezTo>
                    <a:pt x="1923" y="3001"/>
                    <a:pt x="2210" y="2973"/>
                    <a:pt x="2503" y="2945"/>
                  </a:cubicBezTo>
                  <a:cubicBezTo>
                    <a:pt x="2531" y="3001"/>
                    <a:pt x="2594" y="3036"/>
                    <a:pt x="2622" y="3064"/>
                  </a:cubicBezTo>
                  <a:cubicBezTo>
                    <a:pt x="2734" y="3064"/>
                    <a:pt x="2853" y="3064"/>
                    <a:pt x="2972" y="3036"/>
                  </a:cubicBezTo>
                  <a:lnTo>
                    <a:pt x="3203" y="3036"/>
                  </a:lnTo>
                  <a:cubicBezTo>
                    <a:pt x="3231" y="3001"/>
                    <a:pt x="3259" y="2973"/>
                    <a:pt x="3259" y="2945"/>
                  </a:cubicBezTo>
                  <a:lnTo>
                    <a:pt x="3294" y="2945"/>
                  </a:lnTo>
                  <a:cubicBezTo>
                    <a:pt x="3322" y="2973"/>
                    <a:pt x="3350" y="3001"/>
                    <a:pt x="3378" y="3036"/>
                  </a:cubicBezTo>
                  <a:cubicBezTo>
                    <a:pt x="3699" y="3001"/>
                    <a:pt x="3993" y="3001"/>
                    <a:pt x="4308" y="3001"/>
                  </a:cubicBezTo>
                  <a:cubicBezTo>
                    <a:pt x="4342" y="2973"/>
                    <a:pt x="4398" y="2917"/>
                    <a:pt x="4426" y="2889"/>
                  </a:cubicBezTo>
                  <a:lnTo>
                    <a:pt x="4454" y="2917"/>
                  </a:lnTo>
                  <a:cubicBezTo>
                    <a:pt x="4482" y="2945"/>
                    <a:pt x="4517" y="2973"/>
                    <a:pt x="4573" y="3001"/>
                  </a:cubicBezTo>
                  <a:cubicBezTo>
                    <a:pt x="4692" y="3001"/>
                    <a:pt x="4804" y="3001"/>
                    <a:pt x="4923" y="3036"/>
                  </a:cubicBezTo>
                  <a:lnTo>
                    <a:pt x="4951" y="3036"/>
                  </a:lnTo>
                  <a:cubicBezTo>
                    <a:pt x="5098" y="3019"/>
                    <a:pt x="5236" y="3010"/>
                    <a:pt x="5374" y="3010"/>
                  </a:cubicBezTo>
                  <a:cubicBezTo>
                    <a:pt x="5512" y="3010"/>
                    <a:pt x="5650" y="3019"/>
                    <a:pt x="5797" y="3036"/>
                  </a:cubicBezTo>
                  <a:cubicBezTo>
                    <a:pt x="5853" y="3036"/>
                    <a:pt x="5916" y="3036"/>
                    <a:pt x="6000" y="3064"/>
                  </a:cubicBezTo>
                  <a:cubicBezTo>
                    <a:pt x="6028" y="3001"/>
                    <a:pt x="6056" y="2973"/>
                    <a:pt x="6119" y="2917"/>
                  </a:cubicBezTo>
                  <a:cubicBezTo>
                    <a:pt x="6207" y="2954"/>
                    <a:pt x="6301" y="2975"/>
                    <a:pt x="6393" y="2975"/>
                  </a:cubicBezTo>
                  <a:cubicBezTo>
                    <a:pt x="6512" y="2975"/>
                    <a:pt x="6628" y="2940"/>
                    <a:pt x="6727" y="2862"/>
                  </a:cubicBezTo>
                  <a:cubicBezTo>
                    <a:pt x="6755" y="2945"/>
                    <a:pt x="6755" y="2973"/>
                    <a:pt x="6790" y="3036"/>
                  </a:cubicBezTo>
                  <a:lnTo>
                    <a:pt x="6930" y="3036"/>
                  </a:lnTo>
                  <a:cubicBezTo>
                    <a:pt x="7223" y="3036"/>
                    <a:pt x="7545" y="3036"/>
                    <a:pt x="7867" y="3001"/>
                  </a:cubicBezTo>
                  <a:cubicBezTo>
                    <a:pt x="8032" y="3001"/>
                    <a:pt x="8202" y="2997"/>
                    <a:pt x="8373" y="2997"/>
                  </a:cubicBezTo>
                  <a:cubicBezTo>
                    <a:pt x="8652" y="2997"/>
                    <a:pt x="8934" y="3008"/>
                    <a:pt x="9202" y="3064"/>
                  </a:cubicBezTo>
                  <a:cubicBezTo>
                    <a:pt x="9412" y="3001"/>
                    <a:pt x="9699" y="3036"/>
                    <a:pt x="9901" y="3001"/>
                  </a:cubicBezTo>
                  <a:cubicBezTo>
                    <a:pt x="10223" y="2973"/>
                    <a:pt x="10545" y="2945"/>
                    <a:pt x="10866" y="2917"/>
                  </a:cubicBezTo>
                  <a:cubicBezTo>
                    <a:pt x="10894" y="2862"/>
                    <a:pt x="10894" y="2799"/>
                    <a:pt x="10922" y="2743"/>
                  </a:cubicBezTo>
                  <a:cubicBezTo>
                    <a:pt x="11016" y="2806"/>
                    <a:pt x="11127" y="2836"/>
                    <a:pt x="11237" y="2836"/>
                  </a:cubicBezTo>
                  <a:cubicBezTo>
                    <a:pt x="11333" y="2836"/>
                    <a:pt x="11428" y="2813"/>
                    <a:pt x="11510" y="2771"/>
                  </a:cubicBezTo>
                  <a:cubicBezTo>
                    <a:pt x="11594" y="2715"/>
                    <a:pt x="11649" y="2652"/>
                    <a:pt x="11712" y="2568"/>
                  </a:cubicBezTo>
                  <a:cubicBezTo>
                    <a:pt x="11808" y="2622"/>
                    <a:pt x="11914" y="2656"/>
                    <a:pt x="12016" y="2656"/>
                  </a:cubicBezTo>
                  <a:cubicBezTo>
                    <a:pt x="12071" y="2656"/>
                    <a:pt x="12125" y="2646"/>
                    <a:pt x="12174" y="2624"/>
                  </a:cubicBezTo>
                  <a:cubicBezTo>
                    <a:pt x="12293" y="2568"/>
                    <a:pt x="12384" y="2540"/>
                    <a:pt x="12440" y="2477"/>
                  </a:cubicBezTo>
                  <a:cubicBezTo>
                    <a:pt x="12559" y="2715"/>
                    <a:pt x="12761" y="2889"/>
                    <a:pt x="12992" y="2945"/>
                  </a:cubicBezTo>
                  <a:cubicBezTo>
                    <a:pt x="13223" y="2945"/>
                    <a:pt x="13461" y="2917"/>
                    <a:pt x="13691" y="2917"/>
                  </a:cubicBezTo>
                  <a:cubicBezTo>
                    <a:pt x="14097" y="2917"/>
                    <a:pt x="14481" y="2973"/>
                    <a:pt x="14859" y="2973"/>
                  </a:cubicBezTo>
                  <a:cubicBezTo>
                    <a:pt x="15006" y="3001"/>
                    <a:pt x="15146" y="3001"/>
                    <a:pt x="15293" y="3036"/>
                  </a:cubicBezTo>
                  <a:cubicBezTo>
                    <a:pt x="15320" y="3001"/>
                    <a:pt x="15320" y="3001"/>
                    <a:pt x="15355" y="3001"/>
                  </a:cubicBezTo>
                  <a:cubicBezTo>
                    <a:pt x="15670" y="2917"/>
                    <a:pt x="16020" y="2917"/>
                    <a:pt x="16369" y="2889"/>
                  </a:cubicBezTo>
                  <a:cubicBezTo>
                    <a:pt x="16576" y="2889"/>
                    <a:pt x="16773" y="2882"/>
                    <a:pt x="16966" y="2882"/>
                  </a:cubicBezTo>
                  <a:cubicBezTo>
                    <a:pt x="17159" y="2882"/>
                    <a:pt x="17348" y="2889"/>
                    <a:pt x="17537" y="2917"/>
                  </a:cubicBezTo>
                  <a:cubicBezTo>
                    <a:pt x="17859" y="2945"/>
                    <a:pt x="18180" y="3001"/>
                    <a:pt x="18502" y="3064"/>
                  </a:cubicBezTo>
                  <a:lnTo>
                    <a:pt x="18614" y="3064"/>
                  </a:lnTo>
                  <a:cubicBezTo>
                    <a:pt x="18880" y="3036"/>
                    <a:pt x="19110" y="2917"/>
                    <a:pt x="19229" y="2715"/>
                  </a:cubicBezTo>
                  <a:cubicBezTo>
                    <a:pt x="19376" y="2512"/>
                    <a:pt x="19257" y="2218"/>
                    <a:pt x="18991" y="2190"/>
                  </a:cubicBezTo>
                  <a:cubicBezTo>
                    <a:pt x="18880" y="2190"/>
                    <a:pt x="18733" y="2127"/>
                    <a:pt x="18614" y="2099"/>
                  </a:cubicBezTo>
                  <a:cubicBezTo>
                    <a:pt x="18502" y="2099"/>
                    <a:pt x="18355" y="2099"/>
                    <a:pt x="18208" y="2071"/>
                  </a:cubicBezTo>
                  <a:cubicBezTo>
                    <a:pt x="18089" y="2071"/>
                    <a:pt x="17978" y="2071"/>
                    <a:pt x="17859" y="2043"/>
                  </a:cubicBezTo>
                  <a:cubicBezTo>
                    <a:pt x="17740" y="2015"/>
                    <a:pt x="17656" y="1953"/>
                    <a:pt x="17537" y="1925"/>
                  </a:cubicBezTo>
                  <a:cubicBezTo>
                    <a:pt x="17464" y="1911"/>
                    <a:pt x="17383" y="1904"/>
                    <a:pt x="17303" y="1904"/>
                  </a:cubicBezTo>
                  <a:cubicBezTo>
                    <a:pt x="17222" y="1904"/>
                    <a:pt x="17142" y="1911"/>
                    <a:pt x="17069" y="1925"/>
                  </a:cubicBezTo>
                  <a:cubicBezTo>
                    <a:pt x="16887" y="1768"/>
                    <a:pt x="16609" y="1662"/>
                    <a:pt x="16367" y="1662"/>
                  </a:cubicBezTo>
                  <a:cubicBezTo>
                    <a:pt x="16339" y="1662"/>
                    <a:pt x="16312" y="1663"/>
                    <a:pt x="16285" y="1666"/>
                  </a:cubicBezTo>
                  <a:cubicBezTo>
                    <a:pt x="16111" y="1694"/>
                    <a:pt x="15964" y="1722"/>
                    <a:pt x="15817" y="1778"/>
                  </a:cubicBezTo>
                  <a:cubicBezTo>
                    <a:pt x="15789" y="1778"/>
                    <a:pt x="15733" y="1813"/>
                    <a:pt x="15705" y="1841"/>
                  </a:cubicBezTo>
                  <a:lnTo>
                    <a:pt x="15670" y="1841"/>
                  </a:lnTo>
                  <a:cubicBezTo>
                    <a:pt x="15530" y="1778"/>
                    <a:pt x="15355" y="1778"/>
                    <a:pt x="15209" y="1750"/>
                  </a:cubicBezTo>
                  <a:cubicBezTo>
                    <a:pt x="15146" y="1750"/>
                    <a:pt x="15090" y="1722"/>
                    <a:pt x="15034" y="1722"/>
                  </a:cubicBezTo>
                  <a:cubicBezTo>
                    <a:pt x="14971" y="1694"/>
                    <a:pt x="14915" y="1638"/>
                    <a:pt x="14915" y="1638"/>
                  </a:cubicBezTo>
                  <a:cubicBezTo>
                    <a:pt x="14831" y="1603"/>
                    <a:pt x="14712" y="1575"/>
                    <a:pt x="14593" y="1575"/>
                  </a:cubicBezTo>
                  <a:cubicBezTo>
                    <a:pt x="14564" y="1568"/>
                    <a:pt x="14534" y="1564"/>
                    <a:pt x="14504" y="1564"/>
                  </a:cubicBezTo>
                  <a:cubicBezTo>
                    <a:pt x="14419" y="1564"/>
                    <a:pt x="14331" y="1591"/>
                    <a:pt x="14244" y="1638"/>
                  </a:cubicBezTo>
                  <a:cubicBezTo>
                    <a:pt x="14132" y="1463"/>
                    <a:pt x="13985" y="1316"/>
                    <a:pt x="13782" y="1288"/>
                  </a:cubicBezTo>
                  <a:cubicBezTo>
                    <a:pt x="13709" y="1271"/>
                    <a:pt x="13642" y="1262"/>
                    <a:pt x="13579" y="1262"/>
                  </a:cubicBezTo>
                  <a:cubicBezTo>
                    <a:pt x="13516" y="1262"/>
                    <a:pt x="13457" y="1271"/>
                    <a:pt x="13398" y="1288"/>
                  </a:cubicBezTo>
                  <a:cubicBezTo>
                    <a:pt x="13370" y="1225"/>
                    <a:pt x="13342" y="1169"/>
                    <a:pt x="13314" y="1078"/>
                  </a:cubicBezTo>
                  <a:cubicBezTo>
                    <a:pt x="13210" y="901"/>
                    <a:pt x="13041" y="815"/>
                    <a:pt x="12846" y="815"/>
                  </a:cubicBezTo>
                  <a:cubicBezTo>
                    <a:pt x="12818" y="815"/>
                    <a:pt x="12790" y="816"/>
                    <a:pt x="12761" y="820"/>
                  </a:cubicBezTo>
                  <a:cubicBezTo>
                    <a:pt x="12761" y="589"/>
                    <a:pt x="12733" y="351"/>
                    <a:pt x="12524" y="204"/>
                  </a:cubicBezTo>
                  <a:cubicBezTo>
                    <a:pt x="12380" y="89"/>
                    <a:pt x="12228" y="31"/>
                    <a:pt x="12072" y="31"/>
                  </a:cubicBezTo>
                  <a:cubicBezTo>
                    <a:pt x="11915" y="31"/>
                    <a:pt x="11754" y="89"/>
                    <a:pt x="11594" y="204"/>
                  </a:cubicBezTo>
                  <a:cubicBezTo>
                    <a:pt x="11475" y="323"/>
                    <a:pt x="11391" y="470"/>
                    <a:pt x="11335" y="617"/>
                  </a:cubicBezTo>
                  <a:cubicBezTo>
                    <a:pt x="11224" y="494"/>
                    <a:pt x="11072" y="439"/>
                    <a:pt x="10921" y="439"/>
                  </a:cubicBezTo>
                  <a:cubicBezTo>
                    <a:pt x="10710" y="439"/>
                    <a:pt x="10500" y="546"/>
                    <a:pt x="10398" y="729"/>
                  </a:cubicBezTo>
                  <a:cubicBezTo>
                    <a:pt x="10314" y="848"/>
                    <a:pt x="10286" y="939"/>
                    <a:pt x="10223" y="1050"/>
                  </a:cubicBezTo>
                  <a:cubicBezTo>
                    <a:pt x="10117" y="974"/>
                    <a:pt x="9972" y="930"/>
                    <a:pt x="9828" y="930"/>
                  </a:cubicBezTo>
                  <a:cubicBezTo>
                    <a:pt x="9695" y="930"/>
                    <a:pt x="9565" y="967"/>
                    <a:pt x="9468" y="1050"/>
                  </a:cubicBezTo>
                  <a:cubicBezTo>
                    <a:pt x="9496" y="939"/>
                    <a:pt x="9524" y="820"/>
                    <a:pt x="9524" y="701"/>
                  </a:cubicBezTo>
                  <a:cubicBezTo>
                    <a:pt x="9552" y="554"/>
                    <a:pt x="9524" y="379"/>
                    <a:pt x="9440" y="239"/>
                  </a:cubicBezTo>
                  <a:cubicBezTo>
                    <a:pt x="9335" y="97"/>
                    <a:pt x="9159" y="0"/>
                    <a:pt x="897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79"/>
            <p:cNvSpPr/>
            <p:nvPr/>
          </p:nvSpPr>
          <p:spPr>
            <a:xfrm>
              <a:off x="3983433" y="2361303"/>
              <a:ext cx="1297" cy="660"/>
            </a:xfrm>
            <a:custGeom>
              <a:rect b="b" l="l" r="r" t="t"/>
              <a:pathLst>
                <a:path extrusionOk="0" h="29" w="57">
                  <a:moveTo>
                    <a:pt x="1" y="1"/>
                  </a:moveTo>
                  <a:cubicBezTo>
                    <a:pt x="1" y="1"/>
                    <a:pt x="13" y="1"/>
                    <a:pt x="29" y="9"/>
                  </a:cubicBezTo>
                  <a:lnTo>
                    <a:pt x="29" y="9"/>
                  </a:lnTo>
                  <a:cubicBezTo>
                    <a:pt x="20" y="4"/>
                    <a:pt x="11" y="1"/>
                    <a:pt x="1" y="1"/>
                  </a:cubicBezTo>
                  <a:close/>
                  <a:moveTo>
                    <a:pt x="29" y="9"/>
                  </a:moveTo>
                  <a:cubicBezTo>
                    <a:pt x="45" y="17"/>
                    <a:pt x="57" y="29"/>
                    <a:pt x="57" y="29"/>
                  </a:cubicBezTo>
                  <a:lnTo>
                    <a:pt x="57" y="29"/>
                  </a:lnTo>
                  <a:cubicBezTo>
                    <a:pt x="47" y="19"/>
                    <a:pt x="37" y="13"/>
                    <a:pt x="29" y="9"/>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79"/>
            <p:cNvSpPr/>
            <p:nvPr/>
          </p:nvSpPr>
          <p:spPr>
            <a:xfrm>
              <a:off x="3672531" y="2326260"/>
              <a:ext cx="41073" cy="45009"/>
            </a:xfrm>
            <a:custGeom>
              <a:rect b="b" l="l" r="r" t="t"/>
              <a:pathLst>
                <a:path extrusionOk="0" h="1978" w="1805">
                  <a:moveTo>
                    <a:pt x="1396" y="1"/>
                  </a:moveTo>
                  <a:cubicBezTo>
                    <a:pt x="1204" y="1"/>
                    <a:pt x="1008" y="125"/>
                    <a:pt x="994" y="373"/>
                  </a:cubicBezTo>
                  <a:cubicBezTo>
                    <a:pt x="875" y="401"/>
                    <a:pt x="728" y="457"/>
                    <a:pt x="609" y="576"/>
                  </a:cubicBezTo>
                  <a:cubicBezTo>
                    <a:pt x="497" y="695"/>
                    <a:pt x="434" y="842"/>
                    <a:pt x="378" y="981"/>
                  </a:cubicBezTo>
                  <a:cubicBezTo>
                    <a:pt x="378" y="981"/>
                    <a:pt x="378" y="1016"/>
                    <a:pt x="350" y="1016"/>
                  </a:cubicBezTo>
                  <a:cubicBezTo>
                    <a:pt x="57" y="1156"/>
                    <a:pt x="1" y="1716"/>
                    <a:pt x="350" y="1890"/>
                  </a:cubicBezTo>
                  <a:cubicBezTo>
                    <a:pt x="445" y="1950"/>
                    <a:pt x="543" y="1977"/>
                    <a:pt x="637" y="1977"/>
                  </a:cubicBezTo>
                  <a:cubicBezTo>
                    <a:pt x="863" y="1977"/>
                    <a:pt x="1073" y="1824"/>
                    <a:pt x="1197" y="1597"/>
                  </a:cubicBezTo>
                  <a:cubicBezTo>
                    <a:pt x="1225" y="1541"/>
                    <a:pt x="1252" y="1450"/>
                    <a:pt x="1280" y="1394"/>
                  </a:cubicBezTo>
                  <a:cubicBezTo>
                    <a:pt x="1399" y="1394"/>
                    <a:pt x="1518" y="1331"/>
                    <a:pt x="1602" y="1247"/>
                  </a:cubicBezTo>
                  <a:cubicBezTo>
                    <a:pt x="1805" y="1044"/>
                    <a:pt x="1777" y="632"/>
                    <a:pt x="1777" y="373"/>
                  </a:cubicBezTo>
                  <a:cubicBezTo>
                    <a:pt x="1777" y="125"/>
                    <a:pt x="1588" y="1"/>
                    <a:pt x="139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79"/>
            <p:cNvSpPr/>
            <p:nvPr/>
          </p:nvSpPr>
          <p:spPr>
            <a:xfrm>
              <a:off x="3976129" y="2311834"/>
              <a:ext cx="72930" cy="48286"/>
            </a:xfrm>
            <a:custGeom>
              <a:rect b="b" l="l" r="r" t="t"/>
              <a:pathLst>
                <a:path extrusionOk="0" h="2122" w="3205">
                  <a:moveTo>
                    <a:pt x="1357" y="0"/>
                  </a:moveTo>
                  <a:cubicBezTo>
                    <a:pt x="1299" y="0"/>
                    <a:pt x="1241" y="14"/>
                    <a:pt x="1196" y="42"/>
                  </a:cubicBezTo>
                  <a:cubicBezTo>
                    <a:pt x="1112" y="77"/>
                    <a:pt x="1021" y="161"/>
                    <a:pt x="993" y="252"/>
                  </a:cubicBezTo>
                  <a:cubicBezTo>
                    <a:pt x="993" y="308"/>
                    <a:pt x="993" y="336"/>
                    <a:pt x="965" y="392"/>
                  </a:cubicBezTo>
                  <a:lnTo>
                    <a:pt x="965" y="364"/>
                  </a:lnTo>
                  <a:cubicBezTo>
                    <a:pt x="902" y="364"/>
                    <a:pt x="846" y="336"/>
                    <a:pt x="790" y="336"/>
                  </a:cubicBezTo>
                  <a:cubicBezTo>
                    <a:pt x="762" y="336"/>
                    <a:pt x="727" y="308"/>
                    <a:pt x="700" y="308"/>
                  </a:cubicBezTo>
                  <a:cubicBezTo>
                    <a:pt x="665" y="303"/>
                    <a:pt x="632" y="301"/>
                    <a:pt x="601" y="301"/>
                  </a:cubicBezTo>
                  <a:cubicBezTo>
                    <a:pt x="447" y="301"/>
                    <a:pt x="325" y="356"/>
                    <a:pt x="203" y="455"/>
                  </a:cubicBezTo>
                  <a:cubicBezTo>
                    <a:pt x="91" y="567"/>
                    <a:pt x="0" y="713"/>
                    <a:pt x="0" y="888"/>
                  </a:cubicBezTo>
                  <a:cubicBezTo>
                    <a:pt x="0" y="1161"/>
                    <a:pt x="230" y="1332"/>
                    <a:pt x="470" y="1332"/>
                  </a:cubicBezTo>
                  <a:cubicBezTo>
                    <a:pt x="488" y="1332"/>
                    <a:pt x="507" y="1331"/>
                    <a:pt x="525" y="1329"/>
                  </a:cubicBezTo>
                  <a:cubicBezTo>
                    <a:pt x="588" y="1357"/>
                    <a:pt x="644" y="1385"/>
                    <a:pt x="700" y="1385"/>
                  </a:cubicBezTo>
                  <a:cubicBezTo>
                    <a:pt x="798" y="1483"/>
                    <a:pt x="935" y="1539"/>
                    <a:pt x="1063" y="1539"/>
                  </a:cubicBezTo>
                  <a:cubicBezTo>
                    <a:pt x="1089" y="1539"/>
                    <a:pt x="1115" y="1536"/>
                    <a:pt x="1140" y="1532"/>
                  </a:cubicBezTo>
                  <a:cubicBezTo>
                    <a:pt x="1343" y="1476"/>
                    <a:pt x="1574" y="1504"/>
                    <a:pt x="1776" y="1413"/>
                  </a:cubicBezTo>
                  <a:lnTo>
                    <a:pt x="1839" y="1413"/>
                  </a:lnTo>
                  <a:cubicBezTo>
                    <a:pt x="1839" y="1441"/>
                    <a:pt x="1839" y="1441"/>
                    <a:pt x="1867" y="1476"/>
                  </a:cubicBezTo>
                  <a:cubicBezTo>
                    <a:pt x="1951" y="1650"/>
                    <a:pt x="2098" y="1790"/>
                    <a:pt x="2273" y="1853"/>
                  </a:cubicBezTo>
                  <a:cubicBezTo>
                    <a:pt x="2336" y="1881"/>
                    <a:pt x="2364" y="1965"/>
                    <a:pt x="2420" y="2028"/>
                  </a:cubicBezTo>
                  <a:cubicBezTo>
                    <a:pt x="2503" y="2094"/>
                    <a:pt x="2588" y="2122"/>
                    <a:pt x="2668" y="2122"/>
                  </a:cubicBezTo>
                  <a:cubicBezTo>
                    <a:pt x="2979" y="2122"/>
                    <a:pt x="3205" y="1704"/>
                    <a:pt x="2860" y="1476"/>
                  </a:cubicBezTo>
                  <a:cubicBezTo>
                    <a:pt x="2797" y="1441"/>
                    <a:pt x="2769" y="1413"/>
                    <a:pt x="2713" y="1385"/>
                  </a:cubicBezTo>
                  <a:lnTo>
                    <a:pt x="2713" y="1266"/>
                  </a:lnTo>
                  <a:cubicBezTo>
                    <a:pt x="2713" y="1238"/>
                    <a:pt x="2713" y="1238"/>
                    <a:pt x="2685" y="1238"/>
                  </a:cubicBezTo>
                  <a:cubicBezTo>
                    <a:pt x="2713" y="1238"/>
                    <a:pt x="2713" y="1210"/>
                    <a:pt x="2713" y="1210"/>
                  </a:cubicBezTo>
                  <a:cubicBezTo>
                    <a:pt x="2713" y="1182"/>
                    <a:pt x="2741" y="1154"/>
                    <a:pt x="2741" y="1126"/>
                  </a:cubicBezTo>
                  <a:cubicBezTo>
                    <a:pt x="2825" y="832"/>
                    <a:pt x="2713" y="483"/>
                    <a:pt x="2392" y="392"/>
                  </a:cubicBezTo>
                  <a:cubicBezTo>
                    <a:pt x="2366" y="388"/>
                    <a:pt x="2341" y="387"/>
                    <a:pt x="2317" y="387"/>
                  </a:cubicBezTo>
                  <a:cubicBezTo>
                    <a:pt x="2151" y="387"/>
                    <a:pt x="2020" y="465"/>
                    <a:pt x="1867" y="539"/>
                  </a:cubicBezTo>
                  <a:cubicBezTo>
                    <a:pt x="1839" y="483"/>
                    <a:pt x="1811" y="455"/>
                    <a:pt x="1776" y="427"/>
                  </a:cubicBezTo>
                  <a:cubicBezTo>
                    <a:pt x="1811" y="280"/>
                    <a:pt x="1720" y="77"/>
                    <a:pt x="1518" y="42"/>
                  </a:cubicBezTo>
                  <a:cubicBezTo>
                    <a:pt x="1472" y="14"/>
                    <a:pt x="1414" y="0"/>
                    <a:pt x="135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79"/>
            <p:cNvSpPr/>
            <p:nvPr/>
          </p:nvSpPr>
          <p:spPr>
            <a:xfrm>
              <a:off x="3726961" y="2353180"/>
              <a:ext cx="257541" cy="40618"/>
            </a:xfrm>
            <a:custGeom>
              <a:rect b="b" l="l" r="r" t="t"/>
              <a:pathLst>
                <a:path extrusionOk="0" h="1785" w="11318">
                  <a:moveTo>
                    <a:pt x="3334" y="1"/>
                  </a:moveTo>
                  <a:cubicBezTo>
                    <a:pt x="3309" y="1"/>
                    <a:pt x="3284" y="3"/>
                    <a:pt x="3259" y="8"/>
                  </a:cubicBezTo>
                  <a:cubicBezTo>
                    <a:pt x="3147" y="64"/>
                    <a:pt x="3056" y="120"/>
                    <a:pt x="3000" y="239"/>
                  </a:cubicBezTo>
                  <a:cubicBezTo>
                    <a:pt x="2972" y="267"/>
                    <a:pt x="2972" y="295"/>
                    <a:pt x="2937" y="295"/>
                  </a:cubicBezTo>
                  <a:cubicBezTo>
                    <a:pt x="2881" y="295"/>
                    <a:pt x="2825" y="323"/>
                    <a:pt x="2797" y="323"/>
                  </a:cubicBezTo>
                  <a:cubicBezTo>
                    <a:pt x="2650" y="414"/>
                    <a:pt x="2622" y="561"/>
                    <a:pt x="2559" y="707"/>
                  </a:cubicBezTo>
                  <a:cubicBezTo>
                    <a:pt x="2531" y="763"/>
                    <a:pt x="2504" y="791"/>
                    <a:pt x="2448" y="847"/>
                  </a:cubicBezTo>
                  <a:cubicBezTo>
                    <a:pt x="2413" y="882"/>
                    <a:pt x="2385" y="910"/>
                    <a:pt x="2357" y="938"/>
                  </a:cubicBezTo>
                  <a:cubicBezTo>
                    <a:pt x="2329" y="910"/>
                    <a:pt x="2329" y="847"/>
                    <a:pt x="2301" y="791"/>
                  </a:cubicBezTo>
                  <a:cubicBezTo>
                    <a:pt x="2249" y="693"/>
                    <a:pt x="2119" y="637"/>
                    <a:pt x="1997" y="637"/>
                  </a:cubicBezTo>
                  <a:cubicBezTo>
                    <a:pt x="1972" y="637"/>
                    <a:pt x="1947" y="640"/>
                    <a:pt x="1923" y="645"/>
                  </a:cubicBezTo>
                  <a:cubicBezTo>
                    <a:pt x="1748" y="707"/>
                    <a:pt x="1657" y="847"/>
                    <a:pt x="1601" y="1022"/>
                  </a:cubicBezTo>
                  <a:cubicBezTo>
                    <a:pt x="1574" y="1057"/>
                    <a:pt x="1574" y="1085"/>
                    <a:pt x="1574" y="1113"/>
                  </a:cubicBezTo>
                  <a:cubicBezTo>
                    <a:pt x="1539" y="1085"/>
                    <a:pt x="1483" y="1057"/>
                    <a:pt x="1455" y="1057"/>
                  </a:cubicBezTo>
                  <a:cubicBezTo>
                    <a:pt x="1375" y="977"/>
                    <a:pt x="1270" y="938"/>
                    <a:pt x="1165" y="938"/>
                  </a:cubicBezTo>
                  <a:cubicBezTo>
                    <a:pt x="1114" y="938"/>
                    <a:pt x="1062" y="948"/>
                    <a:pt x="1014" y="966"/>
                  </a:cubicBezTo>
                  <a:cubicBezTo>
                    <a:pt x="839" y="1022"/>
                    <a:pt x="727" y="1141"/>
                    <a:pt x="609" y="1260"/>
                  </a:cubicBezTo>
                  <a:cubicBezTo>
                    <a:pt x="581" y="1288"/>
                    <a:pt x="553" y="1316"/>
                    <a:pt x="525" y="1344"/>
                  </a:cubicBezTo>
                  <a:lnTo>
                    <a:pt x="490" y="1344"/>
                  </a:lnTo>
                  <a:cubicBezTo>
                    <a:pt x="462" y="1334"/>
                    <a:pt x="430" y="1331"/>
                    <a:pt x="397" y="1331"/>
                  </a:cubicBezTo>
                  <a:cubicBezTo>
                    <a:pt x="330" y="1331"/>
                    <a:pt x="259" y="1344"/>
                    <a:pt x="203" y="1344"/>
                  </a:cubicBezTo>
                  <a:cubicBezTo>
                    <a:pt x="28" y="1407"/>
                    <a:pt x="0" y="1582"/>
                    <a:pt x="56" y="1721"/>
                  </a:cubicBezTo>
                  <a:lnTo>
                    <a:pt x="1014" y="1721"/>
                  </a:lnTo>
                  <a:cubicBezTo>
                    <a:pt x="1049" y="1721"/>
                    <a:pt x="1077" y="1693"/>
                    <a:pt x="1105" y="1665"/>
                  </a:cubicBezTo>
                  <a:cubicBezTo>
                    <a:pt x="1105" y="1637"/>
                    <a:pt x="1133" y="1637"/>
                    <a:pt x="1133" y="1637"/>
                  </a:cubicBezTo>
                  <a:lnTo>
                    <a:pt x="1161" y="1637"/>
                  </a:lnTo>
                  <a:cubicBezTo>
                    <a:pt x="1189" y="1693"/>
                    <a:pt x="1252" y="1721"/>
                    <a:pt x="1280" y="1756"/>
                  </a:cubicBezTo>
                  <a:lnTo>
                    <a:pt x="1308" y="1756"/>
                  </a:lnTo>
                  <a:cubicBezTo>
                    <a:pt x="1423" y="1739"/>
                    <a:pt x="1533" y="1730"/>
                    <a:pt x="1640" y="1730"/>
                  </a:cubicBezTo>
                  <a:cubicBezTo>
                    <a:pt x="1747" y="1730"/>
                    <a:pt x="1850" y="1739"/>
                    <a:pt x="1951" y="1756"/>
                  </a:cubicBezTo>
                  <a:cubicBezTo>
                    <a:pt x="1951" y="1721"/>
                    <a:pt x="1979" y="1693"/>
                    <a:pt x="1979" y="1693"/>
                  </a:cubicBezTo>
                  <a:cubicBezTo>
                    <a:pt x="2007" y="1693"/>
                    <a:pt x="2007" y="1665"/>
                    <a:pt x="2007" y="1665"/>
                  </a:cubicBezTo>
                  <a:cubicBezTo>
                    <a:pt x="2035" y="1693"/>
                    <a:pt x="2063" y="1693"/>
                    <a:pt x="2098" y="1693"/>
                  </a:cubicBezTo>
                  <a:cubicBezTo>
                    <a:pt x="2182" y="1721"/>
                    <a:pt x="2273" y="1721"/>
                    <a:pt x="2329" y="1721"/>
                  </a:cubicBezTo>
                  <a:cubicBezTo>
                    <a:pt x="2385" y="1693"/>
                    <a:pt x="2476" y="1693"/>
                    <a:pt x="2531" y="1665"/>
                  </a:cubicBezTo>
                  <a:cubicBezTo>
                    <a:pt x="2559" y="1693"/>
                    <a:pt x="2587" y="1693"/>
                    <a:pt x="2587" y="1721"/>
                  </a:cubicBezTo>
                  <a:cubicBezTo>
                    <a:pt x="2622" y="1756"/>
                    <a:pt x="2678" y="1784"/>
                    <a:pt x="2706" y="1784"/>
                  </a:cubicBezTo>
                  <a:cubicBezTo>
                    <a:pt x="2909" y="1756"/>
                    <a:pt x="3084" y="1756"/>
                    <a:pt x="3287" y="1756"/>
                  </a:cubicBezTo>
                  <a:lnTo>
                    <a:pt x="3580" y="1756"/>
                  </a:lnTo>
                  <a:cubicBezTo>
                    <a:pt x="3811" y="1721"/>
                    <a:pt x="4049" y="1756"/>
                    <a:pt x="4280" y="1693"/>
                  </a:cubicBezTo>
                  <a:cubicBezTo>
                    <a:pt x="4426" y="1665"/>
                    <a:pt x="4573" y="1609"/>
                    <a:pt x="4720" y="1582"/>
                  </a:cubicBezTo>
                  <a:cubicBezTo>
                    <a:pt x="4720" y="1582"/>
                    <a:pt x="4748" y="1582"/>
                    <a:pt x="4748" y="1547"/>
                  </a:cubicBezTo>
                  <a:cubicBezTo>
                    <a:pt x="4804" y="1637"/>
                    <a:pt x="4860" y="1693"/>
                    <a:pt x="4951" y="1721"/>
                  </a:cubicBezTo>
                  <a:lnTo>
                    <a:pt x="5070" y="1721"/>
                  </a:lnTo>
                  <a:cubicBezTo>
                    <a:pt x="5154" y="1693"/>
                    <a:pt x="5272" y="1637"/>
                    <a:pt x="5384" y="1637"/>
                  </a:cubicBezTo>
                  <a:cubicBezTo>
                    <a:pt x="5397" y="1634"/>
                    <a:pt x="5410" y="1632"/>
                    <a:pt x="5422" y="1632"/>
                  </a:cubicBezTo>
                  <a:cubicBezTo>
                    <a:pt x="5499" y="1632"/>
                    <a:pt x="5572" y="1697"/>
                    <a:pt x="5650" y="1721"/>
                  </a:cubicBezTo>
                  <a:cubicBezTo>
                    <a:pt x="5678" y="1728"/>
                    <a:pt x="5704" y="1731"/>
                    <a:pt x="5729" y="1731"/>
                  </a:cubicBezTo>
                  <a:cubicBezTo>
                    <a:pt x="5830" y="1731"/>
                    <a:pt x="5898" y="1677"/>
                    <a:pt x="5972" y="1609"/>
                  </a:cubicBezTo>
                  <a:cubicBezTo>
                    <a:pt x="6000" y="1582"/>
                    <a:pt x="6028" y="1547"/>
                    <a:pt x="6028" y="1547"/>
                  </a:cubicBezTo>
                  <a:cubicBezTo>
                    <a:pt x="6056" y="1582"/>
                    <a:pt x="6119" y="1609"/>
                    <a:pt x="6119" y="1609"/>
                  </a:cubicBezTo>
                  <a:cubicBezTo>
                    <a:pt x="6174" y="1665"/>
                    <a:pt x="6258" y="1693"/>
                    <a:pt x="6321" y="1721"/>
                  </a:cubicBezTo>
                  <a:cubicBezTo>
                    <a:pt x="6405" y="1693"/>
                    <a:pt x="6468" y="1693"/>
                    <a:pt x="6552" y="1693"/>
                  </a:cubicBezTo>
                  <a:cubicBezTo>
                    <a:pt x="6580" y="1693"/>
                    <a:pt x="6580" y="1693"/>
                    <a:pt x="6608" y="1665"/>
                  </a:cubicBezTo>
                  <a:lnTo>
                    <a:pt x="6608" y="1693"/>
                  </a:lnTo>
                  <a:cubicBezTo>
                    <a:pt x="6902" y="1665"/>
                    <a:pt x="7195" y="1665"/>
                    <a:pt x="7482" y="1637"/>
                  </a:cubicBezTo>
                  <a:cubicBezTo>
                    <a:pt x="7517" y="1609"/>
                    <a:pt x="7573" y="1582"/>
                    <a:pt x="7601" y="1582"/>
                  </a:cubicBezTo>
                  <a:cubicBezTo>
                    <a:pt x="7601" y="1582"/>
                    <a:pt x="7629" y="1582"/>
                    <a:pt x="7692" y="1609"/>
                  </a:cubicBezTo>
                  <a:lnTo>
                    <a:pt x="7895" y="1609"/>
                  </a:lnTo>
                  <a:cubicBezTo>
                    <a:pt x="7954" y="1601"/>
                    <a:pt x="8013" y="1598"/>
                    <a:pt x="8073" y="1598"/>
                  </a:cubicBezTo>
                  <a:cubicBezTo>
                    <a:pt x="8216" y="1598"/>
                    <a:pt x="8360" y="1618"/>
                    <a:pt x="8503" y="1637"/>
                  </a:cubicBezTo>
                  <a:cubicBezTo>
                    <a:pt x="8622" y="1637"/>
                    <a:pt x="8741" y="1665"/>
                    <a:pt x="8881" y="1665"/>
                  </a:cubicBezTo>
                  <a:lnTo>
                    <a:pt x="9524" y="1665"/>
                  </a:lnTo>
                  <a:cubicBezTo>
                    <a:pt x="9580" y="1637"/>
                    <a:pt x="9615" y="1637"/>
                    <a:pt x="9671" y="1637"/>
                  </a:cubicBezTo>
                  <a:lnTo>
                    <a:pt x="10048" y="1637"/>
                  </a:lnTo>
                  <a:cubicBezTo>
                    <a:pt x="10342" y="1637"/>
                    <a:pt x="10601" y="1665"/>
                    <a:pt x="10894" y="1693"/>
                  </a:cubicBezTo>
                  <a:cubicBezTo>
                    <a:pt x="11041" y="1582"/>
                    <a:pt x="11188" y="1407"/>
                    <a:pt x="11244" y="1232"/>
                  </a:cubicBezTo>
                  <a:cubicBezTo>
                    <a:pt x="11317" y="1049"/>
                    <a:pt x="11150" y="871"/>
                    <a:pt x="10972" y="871"/>
                  </a:cubicBezTo>
                  <a:cubicBezTo>
                    <a:pt x="10946" y="871"/>
                    <a:pt x="10920" y="874"/>
                    <a:pt x="10894" y="882"/>
                  </a:cubicBezTo>
                  <a:cubicBezTo>
                    <a:pt x="10838" y="882"/>
                    <a:pt x="10775" y="910"/>
                    <a:pt x="10720" y="966"/>
                  </a:cubicBezTo>
                  <a:lnTo>
                    <a:pt x="10720" y="938"/>
                  </a:lnTo>
                  <a:cubicBezTo>
                    <a:pt x="10685" y="847"/>
                    <a:pt x="10605" y="813"/>
                    <a:pt x="10521" y="813"/>
                  </a:cubicBezTo>
                  <a:cubicBezTo>
                    <a:pt x="10469" y="813"/>
                    <a:pt x="10415" y="826"/>
                    <a:pt x="10370" y="847"/>
                  </a:cubicBezTo>
                  <a:cubicBezTo>
                    <a:pt x="10223" y="910"/>
                    <a:pt x="10195" y="1022"/>
                    <a:pt x="10139" y="1169"/>
                  </a:cubicBezTo>
                  <a:cubicBezTo>
                    <a:pt x="10048" y="1113"/>
                    <a:pt x="9964" y="1085"/>
                    <a:pt x="9873" y="1057"/>
                  </a:cubicBezTo>
                  <a:cubicBezTo>
                    <a:pt x="9799" y="1042"/>
                    <a:pt x="9724" y="1034"/>
                    <a:pt x="9650" y="1034"/>
                  </a:cubicBezTo>
                  <a:cubicBezTo>
                    <a:pt x="9549" y="1034"/>
                    <a:pt x="9449" y="1049"/>
                    <a:pt x="9349" y="1085"/>
                  </a:cubicBezTo>
                  <a:cubicBezTo>
                    <a:pt x="9321" y="1085"/>
                    <a:pt x="9321" y="1085"/>
                    <a:pt x="9293" y="1113"/>
                  </a:cubicBezTo>
                  <a:cubicBezTo>
                    <a:pt x="9265" y="1057"/>
                    <a:pt x="9202" y="1022"/>
                    <a:pt x="9146" y="994"/>
                  </a:cubicBezTo>
                  <a:cubicBezTo>
                    <a:pt x="9095" y="975"/>
                    <a:pt x="9047" y="965"/>
                    <a:pt x="9002" y="965"/>
                  </a:cubicBezTo>
                  <a:cubicBezTo>
                    <a:pt x="8917" y="965"/>
                    <a:pt x="8842" y="998"/>
                    <a:pt x="8769" y="1057"/>
                  </a:cubicBezTo>
                  <a:cubicBezTo>
                    <a:pt x="8678" y="1022"/>
                    <a:pt x="8622" y="966"/>
                    <a:pt x="8531" y="966"/>
                  </a:cubicBezTo>
                  <a:cubicBezTo>
                    <a:pt x="8328" y="966"/>
                    <a:pt x="8244" y="1085"/>
                    <a:pt x="8097" y="1141"/>
                  </a:cubicBezTo>
                  <a:cubicBezTo>
                    <a:pt x="8041" y="1113"/>
                    <a:pt x="7979" y="1057"/>
                    <a:pt x="7923" y="1022"/>
                  </a:cubicBezTo>
                  <a:cubicBezTo>
                    <a:pt x="7832" y="966"/>
                    <a:pt x="7748" y="938"/>
                    <a:pt x="7657" y="938"/>
                  </a:cubicBezTo>
                  <a:lnTo>
                    <a:pt x="7657" y="882"/>
                  </a:lnTo>
                  <a:cubicBezTo>
                    <a:pt x="7657" y="847"/>
                    <a:pt x="7657" y="791"/>
                    <a:pt x="7629" y="763"/>
                  </a:cubicBezTo>
                  <a:lnTo>
                    <a:pt x="7629" y="589"/>
                  </a:lnTo>
                  <a:cubicBezTo>
                    <a:pt x="7601" y="442"/>
                    <a:pt x="7601" y="295"/>
                    <a:pt x="7545" y="148"/>
                  </a:cubicBezTo>
                  <a:cubicBezTo>
                    <a:pt x="7491" y="64"/>
                    <a:pt x="7376" y="8"/>
                    <a:pt x="7267" y="8"/>
                  </a:cubicBezTo>
                  <a:cubicBezTo>
                    <a:pt x="7194" y="8"/>
                    <a:pt x="7124" y="33"/>
                    <a:pt x="7077" y="92"/>
                  </a:cubicBezTo>
                  <a:cubicBezTo>
                    <a:pt x="7077" y="120"/>
                    <a:pt x="7049" y="120"/>
                    <a:pt x="7049" y="120"/>
                  </a:cubicBezTo>
                  <a:cubicBezTo>
                    <a:pt x="7021" y="92"/>
                    <a:pt x="6993" y="92"/>
                    <a:pt x="6958" y="64"/>
                  </a:cubicBezTo>
                  <a:cubicBezTo>
                    <a:pt x="6920" y="24"/>
                    <a:pt x="6864" y="4"/>
                    <a:pt x="6808" y="4"/>
                  </a:cubicBezTo>
                  <a:cubicBezTo>
                    <a:pt x="6699" y="4"/>
                    <a:pt x="6590" y="77"/>
                    <a:pt x="6608" y="211"/>
                  </a:cubicBezTo>
                  <a:cubicBezTo>
                    <a:pt x="6608" y="358"/>
                    <a:pt x="6671" y="533"/>
                    <a:pt x="6727" y="673"/>
                  </a:cubicBezTo>
                  <a:cubicBezTo>
                    <a:pt x="6706" y="666"/>
                    <a:pt x="6682" y="662"/>
                    <a:pt x="6655" y="662"/>
                  </a:cubicBezTo>
                  <a:cubicBezTo>
                    <a:pt x="6574" y="662"/>
                    <a:pt x="6474" y="695"/>
                    <a:pt x="6405" y="763"/>
                  </a:cubicBezTo>
                  <a:cubicBezTo>
                    <a:pt x="6349" y="819"/>
                    <a:pt x="6321" y="882"/>
                    <a:pt x="6258" y="966"/>
                  </a:cubicBezTo>
                  <a:cubicBezTo>
                    <a:pt x="6202" y="938"/>
                    <a:pt x="6119" y="910"/>
                    <a:pt x="6028" y="882"/>
                  </a:cubicBezTo>
                  <a:cubicBezTo>
                    <a:pt x="5853" y="882"/>
                    <a:pt x="5769" y="994"/>
                    <a:pt x="5678" y="1113"/>
                  </a:cubicBezTo>
                  <a:cubicBezTo>
                    <a:pt x="5578" y="1073"/>
                    <a:pt x="5479" y="1053"/>
                    <a:pt x="5382" y="1053"/>
                  </a:cubicBezTo>
                  <a:cubicBezTo>
                    <a:pt x="5195" y="1053"/>
                    <a:pt x="5017" y="1126"/>
                    <a:pt x="4860" y="1260"/>
                  </a:cubicBezTo>
                  <a:cubicBezTo>
                    <a:pt x="4685" y="1197"/>
                    <a:pt x="4510" y="1197"/>
                    <a:pt x="4308" y="1197"/>
                  </a:cubicBezTo>
                  <a:cubicBezTo>
                    <a:pt x="4105" y="1197"/>
                    <a:pt x="3930" y="1169"/>
                    <a:pt x="3727" y="1169"/>
                  </a:cubicBezTo>
                  <a:lnTo>
                    <a:pt x="3378" y="1169"/>
                  </a:lnTo>
                  <a:cubicBezTo>
                    <a:pt x="3433" y="1085"/>
                    <a:pt x="3461" y="1022"/>
                    <a:pt x="3524" y="938"/>
                  </a:cubicBezTo>
                  <a:cubicBezTo>
                    <a:pt x="3608" y="707"/>
                    <a:pt x="3727" y="498"/>
                    <a:pt x="3671" y="239"/>
                  </a:cubicBezTo>
                  <a:cubicBezTo>
                    <a:pt x="3641" y="89"/>
                    <a:pt x="3488" y="1"/>
                    <a:pt x="333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79"/>
            <p:cNvSpPr/>
            <p:nvPr/>
          </p:nvSpPr>
          <p:spPr>
            <a:xfrm>
              <a:off x="3685388" y="2339982"/>
              <a:ext cx="22345" cy="21367"/>
            </a:xfrm>
            <a:custGeom>
              <a:rect b="b" l="l" r="r" t="t"/>
              <a:pathLst>
                <a:path extrusionOk="0" h="939" w="982">
                  <a:moveTo>
                    <a:pt x="660" y="1"/>
                  </a:moveTo>
                  <a:cubicBezTo>
                    <a:pt x="513" y="1"/>
                    <a:pt x="366" y="92"/>
                    <a:pt x="282" y="204"/>
                  </a:cubicBezTo>
                  <a:cubicBezTo>
                    <a:pt x="163" y="323"/>
                    <a:pt x="135" y="497"/>
                    <a:pt x="44" y="672"/>
                  </a:cubicBezTo>
                  <a:cubicBezTo>
                    <a:pt x="0" y="788"/>
                    <a:pt x="134" y="939"/>
                    <a:pt x="265" y="939"/>
                  </a:cubicBezTo>
                  <a:cubicBezTo>
                    <a:pt x="300" y="939"/>
                    <a:pt x="335" y="928"/>
                    <a:pt x="366" y="903"/>
                  </a:cubicBezTo>
                  <a:cubicBezTo>
                    <a:pt x="457" y="819"/>
                    <a:pt x="541" y="763"/>
                    <a:pt x="632" y="644"/>
                  </a:cubicBezTo>
                  <a:cubicBezTo>
                    <a:pt x="632" y="672"/>
                    <a:pt x="660" y="672"/>
                    <a:pt x="687" y="700"/>
                  </a:cubicBezTo>
                  <a:lnTo>
                    <a:pt x="806" y="700"/>
                  </a:lnTo>
                  <a:cubicBezTo>
                    <a:pt x="953" y="672"/>
                    <a:pt x="981" y="469"/>
                    <a:pt x="981" y="350"/>
                  </a:cubicBezTo>
                  <a:cubicBezTo>
                    <a:pt x="981" y="267"/>
                    <a:pt x="953" y="204"/>
                    <a:pt x="918" y="120"/>
                  </a:cubicBezTo>
                  <a:cubicBezTo>
                    <a:pt x="890" y="92"/>
                    <a:pt x="862" y="64"/>
                    <a:pt x="834" y="29"/>
                  </a:cubicBezTo>
                  <a:cubicBezTo>
                    <a:pt x="778" y="1"/>
                    <a:pt x="715" y="1"/>
                    <a:pt x="6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79"/>
            <p:cNvSpPr/>
            <p:nvPr/>
          </p:nvSpPr>
          <p:spPr>
            <a:xfrm>
              <a:off x="3911846" y="2344351"/>
              <a:ext cx="14654" cy="16179"/>
            </a:xfrm>
            <a:custGeom>
              <a:rect b="b" l="l" r="r" t="t"/>
              <a:pathLst>
                <a:path extrusionOk="0" h="711" w="644">
                  <a:moveTo>
                    <a:pt x="306" y="1"/>
                  </a:moveTo>
                  <a:cubicBezTo>
                    <a:pt x="236" y="1"/>
                    <a:pt x="160" y="28"/>
                    <a:pt x="119" y="75"/>
                  </a:cubicBezTo>
                  <a:cubicBezTo>
                    <a:pt x="91" y="103"/>
                    <a:pt x="56" y="158"/>
                    <a:pt x="56" y="186"/>
                  </a:cubicBezTo>
                  <a:cubicBezTo>
                    <a:pt x="0" y="396"/>
                    <a:pt x="119" y="655"/>
                    <a:pt x="322" y="711"/>
                  </a:cubicBezTo>
                  <a:cubicBezTo>
                    <a:pt x="406" y="711"/>
                    <a:pt x="497" y="711"/>
                    <a:pt x="553" y="627"/>
                  </a:cubicBezTo>
                  <a:cubicBezTo>
                    <a:pt x="616" y="571"/>
                    <a:pt x="644" y="480"/>
                    <a:pt x="616" y="424"/>
                  </a:cubicBezTo>
                  <a:lnTo>
                    <a:pt x="616" y="396"/>
                  </a:lnTo>
                  <a:cubicBezTo>
                    <a:pt x="581" y="305"/>
                    <a:pt x="553" y="249"/>
                    <a:pt x="525" y="158"/>
                  </a:cubicBezTo>
                  <a:cubicBezTo>
                    <a:pt x="497" y="103"/>
                    <a:pt x="441" y="47"/>
                    <a:pt x="378" y="12"/>
                  </a:cubicBezTo>
                  <a:cubicBezTo>
                    <a:pt x="356" y="4"/>
                    <a:pt x="331" y="1"/>
                    <a:pt x="3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79"/>
            <p:cNvSpPr/>
            <p:nvPr/>
          </p:nvSpPr>
          <p:spPr>
            <a:xfrm>
              <a:off x="3923769" y="2347946"/>
              <a:ext cx="660" cy="660"/>
            </a:xfrm>
            <a:custGeom>
              <a:rect b="b" l="l" r="r" t="t"/>
              <a:pathLst>
                <a:path extrusionOk="0" h="29" w="29">
                  <a:moveTo>
                    <a:pt x="1" y="0"/>
                  </a:moveTo>
                  <a:cubicBezTo>
                    <a:pt x="1" y="28"/>
                    <a:pt x="29" y="28"/>
                    <a:pt x="29" y="28"/>
                  </a:cubicBez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79"/>
            <p:cNvSpPr/>
            <p:nvPr/>
          </p:nvSpPr>
          <p:spPr>
            <a:xfrm>
              <a:off x="3923769" y="2347309"/>
              <a:ext cx="23" cy="660"/>
            </a:xfrm>
            <a:custGeom>
              <a:rect b="b" l="l" r="r" t="t"/>
              <a:pathLst>
                <a:path extrusionOk="0" h="29" w="1">
                  <a:moveTo>
                    <a:pt x="1" y="1"/>
                  </a:moveTo>
                  <a:lnTo>
                    <a:pt x="1" y="28"/>
                  </a:lnTo>
                  <a:close/>
                  <a:moveTo>
                    <a:pt x="1" y="1"/>
                  </a:move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79"/>
            <p:cNvSpPr/>
            <p:nvPr/>
          </p:nvSpPr>
          <p:spPr>
            <a:xfrm>
              <a:off x="3976766" y="2323462"/>
              <a:ext cx="36613" cy="26578"/>
            </a:xfrm>
            <a:custGeom>
              <a:rect b="b" l="l" r="r" t="t"/>
              <a:pathLst>
                <a:path extrusionOk="0" h="1168" w="1609">
                  <a:moveTo>
                    <a:pt x="663" y="0"/>
                  </a:moveTo>
                  <a:cubicBezTo>
                    <a:pt x="629" y="0"/>
                    <a:pt x="594" y="9"/>
                    <a:pt x="560" y="28"/>
                  </a:cubicBezTo>
                  <a:cubicBezTo>
                    <a:pt x="525" y="56"/>
                    <a:pt x="525" y="56"/>
                    <a:pt x="497" y="56"/>
                  </a:cubicBezTo>
                  <a:cubicBezTo>
                    <a:pt x="322" y="91"/>
                    <a:pt x="175" y="202"/>
                    <a:pt x="63" y="349"/>
                  </a:cubicBezTo>
                  <a:cubicBezTo>
                    <a:pt x="0" y="440"/>
                    <a:pt x="35" y="580"/>
                    <a:pt x="119" y="671"/>
                  </a:cubicBezTo>
                  <a:cubicBezTo>
                    <a:pt x="147" y="818"/>
                    <a:pt x="294" y="930"/>
                    <a:pt x="441" y="930"/>
                  </a:cubicBezTo>
                  <a:cubicBezTo>
                    <a:pt x="469" y="1021"/>
                    <a:pt x="525" y="1049"/>
                    <a:pt x="616" y="1076"/>
                  </a:cubicBezTo>
                  <a:cubicBezTo>
                    <a:pt x="762" y="1076"/>
                    <a:pt x="846" y="1076"/>
                    <a:pt x="993" y="993"/>
                  </a:cubicBezTo>
                  <a:lnTo>
                    <a:pt x="1021" y="993"/>
                  </a:lnTo>
                  <a:cubicBezTo>
                    <a:pt x="1084" y="1076"/>
                    <a:pt x="1196" y="1139"/>
                    <a:pt x="1315" y="1167"/>
                  </a:cubicBezTo>
                  <a:cubicBezTo>
                    <a:pt x="1399" y="1167"/>
                    <a:pt x="1546" y="1076"/>
                    <a:pt x="1546" y="965"/>
                  </a:cubicBezTo>
                  <a:cubicBezTo>
                    <a:pt x="1574" y="755"/>
                    <a:pt x="1608" y="468"/>
                    <a:pt x="1399" y="377"/>
                  </a:cubicBezTo>
                  <a:cubicBezTo>
                    <a:pt x="1336" y="339"/>
                    <a:pt x="1271" y="324"/>
                    <a:pt x="1208" y="324"/>
                  </a:cubicBezTo>
                  <a:cubicBezTo>
                    <a:pt x="1132" y="324"/>
                    <a:pt x="1058" y="347"/>
                    <a:pt x="993" y="377"/>
                  </a:cubicBezTo>
                  <a:cubicBezTo>
                    <a:pt x="965" y="377"/>
                    <a:pt x="965" y="405"/>
                    <a:pt x="937" y="405"/>
                  </a:cubicBezTo>
                  <a:lnTo>
                    <a:pt x="937" y="377"/>
                  </a:lnTo>
                  <a:cubicBezTo>
                    <a:pt x="909" y="377"/>
                    <a:pt x="909" y="377"/>
                    <a:pt x="909" y="349"/>
                  </a:cubicBezTo>
                  <a:cubicBezTo>
                    <a:pt x="979" y="204"/>
                    <a:pt x="831" y="0"/>
                    <a:pt x="6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79"/>
            <p:cNvSpPr/>
            <p:nvPr/>
          </p:nvSpPr>
          <p:spPr>
            <a:xfrm>
              <a:off x="3632118" y="2013720"/>
              <a:ext cx="461449" cy="383627"/>
            </a:xfrm>
            <a:custGeom>
              <a:rect b="b" l="l" r="r" t="t"/>
              <a:pathLst>
                <a:path extrusionOk="0" h="16859" w="20279">
                  <a:moveTo>
                    <a:pt x="2734" y="4633"/>
                  </a:moveTo>
                  <a:cubicBezTo>
                    <a:pt x="2796" y="4633"/>
                    <a:pt x="2854" y="4640"/>
                    <a:pt x="2910" y="4640"/>
                  </a:cubicBezTo>
                  <a:cubicBezTo>
                    <a:pt x="3175" y="4696"/>
                    <a:pt x="3469" y="4752"/>
                    <a:pt x="3672" y="4927"/>
                  </a:cubicBezTo>
                  <a:cubicBezTo>
                    <a:pt x="4105" y="5312"/>
                    <a:pt x="4308" y="5864"/>
                    <a:pt x="4168" y="6417"/>
                  </a:cubicBezTo>
                  <a:cubicBezTo>
                    <a:pt x="4021" y="6913"/>
                    <a:pt x="3609" y="7291"/>
                    <a:pt x="3203" y="7549"/>
                  </a:cubicBezTo>
                  <a:cubicBezTo>
                    <a:pt x="2973" y="7696"/>
                    <a:pt x="2707" y="7759"/>
                    <a:pt x="2448" y="7759"/>
                  </a:cubicBezTo>
                  <a:cubicBezTo>
                    <a:pt x="2210" y="7724"/>
                    <a:pt x="2036" y="7612"/>
                    <a:pt x="1952" y="7437"/>
                  </a:cubicBezTo>
                  <a:cubicBezTo>
                    <a:pt x="1952" y="7374"/>
                    <a:pt x="1924" y="7319"/>
                    <a:pt x="1952" y="7235"/>
                  </a:cubicBezTo>
                  <a:cubicBezTo>
                    <a:pt x="1952" y="6766"/>
                    <a:pt x="1980" y="6298"/>
                    <a:pt x="2008" y="5864"/>
                  </a:cubicBezTo>
                  <a:cubicBezTo>
                    <a:pt x="2071" y="5452"/>
                    <a:pt x="2126" y="5102"/>
                    <a:pt x="2245" y="4724"/>
                  </a:cubicBezTo>
                  <a:lnTo>
                    <a:pt x="2273" y="4724"/>
                  </a:lnTo>
                  <a:cubicBezTo>
                    <a:pt x="2357" y="4696"/>
                    <a:pt x="2476" y="4668"/>
                    <a:pt x="2532" y="4668"/>
                  </a:cubicBezTo>
                  <a:cubicBezTo>
                    <a:pt x="2605" y="4640"/>
                    <a:pt x="2672" y="4633"/>
                    <a:pt x="2734" y="4633"/>
                  </a:cubicBezTo>
                  <a:close/>
                  <a:moveTo>
                    <a:pt x="18229" y="5633"/>
                  </a:moveTo>
                  <a:cubicBezTo>
                    <a:pt x="18460" y="5633"/>
                    <a:pt x="18687" y="5683"/>
                    <a:pt x="18880" y="5801"/>
                  </a:cubicBezTo>
                  <a:cubicBezTo>
                    <a:pt x="18908" y="6039"/>
                    <a:pt x="18908" y="6298"/>
                    <a:pt x="18908" y="6535"/>
                  </a:cubicBezTo>
                  <a:cubicBezTo>
                    <a:pt x="18936" y="7144"/>
                    <a:pt x="18908" y="7759"/>
                    <a:pt x="18817" y="8339"/>
                  </a:cubicBezTo>
                  <a:cubicBezTo>
                    <a:pt x="18817" y="8458"/>
                    <a:pt x="18440" y="8661"/>
                    <a:pt x="18328" y="8717"/>
                  </a:cubicBezTo>
                  <a:cubicBezTo>
                    <a:pt x="18181" y="8808"/>
                    <a:pt x="17978" y="8892"/>
                    <a:pt x="17803" y="8920"/>
                  </a:cubicBezTo>
                  <a:cubicBezTo>
                    <a:pt x="17657" y="8920"/>
                    <a:pt x="17482" y="8892"/>
                    <a:pt x="17363" y="8864"/>
                  </a:cubicBezTo>
                  <a:cubicBezTo>
                    <a:pt x="17013" y="8745"/>
                    <a:pt x="16782" y="8542"/>
                    <a:pt x="16608" y="8221"/>
                  </a:cubicBezTo>
                  <a:cubicBezTo>
                    <a:pt x="16461" y="7962"/>
                    <a:pt x="16433" y="7668"/>
                    <a:pt x="16461" y="7347"/>
                  </a:cubicBezTo>
                  <a:cubicBezTo>
                    <a:pt x="16489" y="6822"/>
                    <a:pt x="16838" y="6186"/>
                    <a:pt x="17307" y="5892"/>
                  </a:cubicBezTo>
                  <a:cubicBezTo>
                    <a:pt x="17562" y="5736"/>
                    <a:pt x="17899" y="5633"/>
                    <a:pt x="18229" y="5633"/>
                  </a:cubicBezTo>
                  <a:close/>
                  <a:moveTo>
                    <a:pt x="14741" y="9297"/>
                  </a:moveTo>
                  <a:cubicBezTo>
                    <a:pt x="14685" y="9682"/>
                    <a:pt x="14594" y="10060"/>
                    <a:pt x="14510" y="10409"/>
                  </a:cubicBezTo>
                  <a:cubicBezTo>
                    <a:pt x="14391" y="10906"/>
                    <a:pt x="14188" y="11395"/>
                    <a:pt x="13958" y="11836"/>
                  </a:cubicBezTo>
                  <a:cubicBezTo>
                    <a:pt x="13923" y="11836"/>
                    <a:pt x="13923" y="11808"/>
                    <a:pt x="13895" y="11808"/>
                  </a:cubicBezTo>
                  <a:cubicBezTo>
                    <a:pt x="13839" y="11717"/>
                    <a:pt x="13811" y="11661"/>
                    <a:pt x="13783" y="11570"/>
                  </a:cubicBezTo>
                  <a:cubicBezTo>
                    <a:pt x="13783" y="11542"/>
                    <a:pt x="13783" y="11542"/>
                    <a:pt x="13748" y="11514"/>
                  </a:cubicBezTo>
                  <a:cubicBezTo>
                    <a:pt x="13720" y="11395"/>
                    <a:pt x="13664" y="11255"/>
                    <a:pt x="13636" y="11108"/>
                  </a:cubicBezTo>
                  <a:cubicBezTo>
                    <a:pt x="13573" y="10759"/>
                    <a:pt x="13573" y="10465"/>
                    <a:pt x="13748" y="10143"/>
                  </a:cubicBezTo>
                  <a:cubicBezTo>
                    <a:pt x="13895" y="9913"/>
                    <a:pt x="14097" y="9682"/>
                    <a:pt x="14307" y="9535"/>
                  </a:cubicBezTo>
                  <a:cubicBezTo>
                    <a:pt x="14419" y="9444"/>
                    <a:pt x="14566" y="9360"/>
                    <a:pt x="14713" y="9297"/>
                  </a:cubicBezTo>
                  <a:close/>
                  <a:moveTo>
                    <a:pt x="6147" y="9535"/>
                  </a:moveTo>
                  <a:lnTo>
                    <a:pt x="6147" y="9535"/>
                  </a:lnTo>
                  <a:cubicBezTo>
                    <a:pt x="6234" y="9549"/>
                    <a:pt x="6322" y="9549"/>
                    <a:pt x="6406" y="9549"/>
                  </a:cubicBezTo>
                  <a:cubicBezTo>
                    <a:pt x="6490" y="9549"/>
                    <a:pt x="6570" y="9549"/>
                    <a:pt x="6644" y="9563"/>
                  </a:cubicBezTo>
                  <a:cubicBezTo>
                    <a:pt x="6727" y="9591"/>
                    <a:pt x="6846" y="9619"/>
                    <a:pt x="6902" y="9682"/>
                  </a:cubicBezTo>
                  <a:cubicBezTo>
                    <a:pt x="6930" y="9710"/>
                    <a:pt x="6965" y="9710"/>
                    <a:pt x="6993" y="9738"/>
                  </a:cubicBezTo>
                  <a:cubicBezTo>
                    <a:pt x="7224" y="9913"/>
                    <a:pt x="7427" y="10171"/>
                    <a:pt x="7518" y="10465"/>
                  </a:cubicBezTo>
                  <a:cubicBezTo>
                    <a:pt x="7692" y="11045"/>
                    <a:pt x="7601" y="11836"/>
                    <a:pt x="7105" y="12213"/>
                  </a:cubicBezTo>
                  <a:cubicBezTo>
                    <a:pt x="7077" y="12213"/>
                    <a:pt x="7077" y="12241"/>
                    <a:pt x="7049" y="12241"/>
                  </a:cubicBezTo>
                  <a:cubicBezTo>
                    <a:pt x="7021" y="12213"/>
                    <a:pt x="6993" y="12157"/>
                    <a:pt x="6965" y="12129"/>
                  </a:cubicBezTo>
                  <a:cubicBezTo>
                    <a:pt x="6672" y="11689"/>
                    <a:pt x="6497" y="11220"/>
                    <a:pt x="6406" y="10731"/>
                  </a:cubicBezTo>
                  <a:cubicBezTo>
                    <a:pt x="6350" y="10318"/>
                    <a:pt x="6231" y="9941"/>
                    <a:pt x="6147" y="9535"/>
                  </a:cubicBezTo>
                  <a:close/>
                  <a:moveTo>
                    <a:pt x="3199" y="11843"/>
                  </a:moveTo>
                  <a:cubicBezTo>
                    <a:pt x="3264" y="11843"/>
                    <a:pt x="3322" y="11850"/>
                    <a:pt x="3350" y="11864"/>
                  </a:cubicBezTo>
                  <a:cubicBezTo>
                    <a:pt x="3609" y="11864"/>
                    <a:pt x="3847" y="11982"/>
                    <a:pt x="4049" y="12157"/>
                  </a:cubicBezTo>
                  <a:cubicBezTo>
                    <a:pt x="4224" y="12269"/>
                    <a:pt x="4371" y="12479"/>
                    <a:pt x="4427" y="12654"/>
                  </a:cubicBezTo>
                  <a:cubicBezTo>
                    <a:pt x="4518" y="12829"/>
                    <a:pt x="4483" y="13031"/>
                    <a:pt x="4483" y="13206"/>
                  </a:cubicBezTo>
                  <a:lnTo>
                    <a:pt x="4343" y="13206"/>
                  </a:lnTo>
                  <a:cubicBezTo>
                    <a:pt x="4247" y="13229"/>
                    <a:pt x="4192" y="13270"/>
                    <a:pt x="4126" y="13270"/>
                  </a:cubicBezTo>
                  <a:cubicBezTo>
                    <a:pt x="4111" y="13270"/>
                    <a:pt x="4095" y="13267"/>
                    <a:pt x="4077" y="13262"/>
                  </a:cubicBezTo>
                  <a:cubicBezTo>
                    <a:pt x="3930" y="13206"/>
                    <a:pt x="3847" y="13143"/>
                    <a:pt x="3728" y="13115"/>
                  </a:cubicBezTo>
                  <a:lnTo>
                    <a:pt x="3700" y="13115"/>
                  </a:lnTo>
                  <a:cubicBezTo>
                    <a:pt x="3350" y="12794"/>
                    <a:pt x="3056" y="12388"/>
                    <a:pt x="2854" y="11954"/>
                  </a:cubicBezTo>
                  <a:cubicBezTo>
                    <a:pt x="2882" y="11892"/>
                    <a:pt x="2945" y="11892"/>
                    <a:pt x="3001" y="11864"/>
                  </a:cubicBezTo>
                  <a:cubicBezTo>
                    <a:pt x="3060" y="11850"/>
                    <a:pt x="3133" y="11843"/>
                    <a:pt x="3199" y="11843"/>
                  </a:cubicBezTo>
                  <a:close/>
                  <a:moveTo>
                    <a:pt x="10426" y="268"/>
                  </a:moveTo>
                  <a:cubicBezTo>
                    <a:pt x="10470" y="268"/>
                    <a:pt x="10517" y="277"/>
                    <a:pt x="10573" y="298"/>
                  </a:cubicBezTo>
                  <a:cubicBezTo>
                    <a:pt x="10664" y="326"/>
                    <a:pt x="10776" y="382"/>
                    <a:pt x="10867" y="445"/>
                  </a:cubicBezTo>
                  <a:cubicBezTo>
                    <a:pt x="11098" y="557"/>
                    <a:pt x="11272" y="704"/>
                    <a:pt x="11447" y="851"/>
                  </a:cubicBezTo>
                  <a:cubicBezTo>
                    <a:pt x="11860" y="1144"/>
                    <a:pt x="12237" y="1431"/>
                    <a:pt x="12559" y="1816"/>
                  </a:cubicBezTo>
                  <a:cubicBezTo>
                    <a:pt x="12965" y="2340"/>
                    <a:pt x="13370" y="2829"/>
                    <a:pt x="13748" y="3389"/>
                  </a:cubicBezTo>
                  <a:cubicBezTo>
                    <a:pt x="14097" y="3913"/>
                    <a:pt x="14307" y="4522"/>
                    <a:pt x="14447" y="5102"/>
                  </a:cubicBezTo>
                  <a:cubicBezTo>
                    <a:pt x="14832" y="6389"/>
                    <a:pt x="14916" y="7759"/>
                    <a:pt x="14769" y="9095"/>
                  </a:cubicBezTo>
                  <a:lnTo>
                    <a:pt x="14741" y="9095"/>
                  </a:lnTo>
                  <a:cubicBezTo>
                    <a:pt x="14685" y="9123"/>
                    <a:pt x="14622" y="9123"/>
                    <a:pt x="14594" y="9158"/>
                  </a:cubicBezTo>
                  <a:cubicBezTo>
                    <a:pt x="14510" y="9186"/>
                    <a:pt x="14419" y="9241"/>
                    <a:pt x="14335" y="9297"/>
                  </a:cubicBezTo>
                  <a:cubicBezTo>
                    <a:pt x="14216" y="9388"/>
                    <a:pt x="14097" y="9472"/>
                    <a:pt x="13986" y="9591"/>
                  </a:cubicBezTo>
                  <a:cubicBezTo>
                    <a:pt x="13748" y="9794"/>
                    <a:pt x="13545" y="10088"/>
                    <a:pt x="13461" y="10381"/>
                  </a:cubicBezTo>
                  <a:cubicBezTo>
                    <a:pt x="13370" y="10731"/>
                    <a:pt x="13461" y="11080"/>
                    <a:pt x="13573" y="11430"/>
                  </a:cubicBezTo>
                  <a:cubicBezTo>
                    <a:pt x="13573" y="11458"/>
                    <a:pt x="13608" y="11570"/>
                    <a:pt x="13664" y="11661"/>
                  </a:cubicBezTo>
                  <a:cubicBezTo>
                    <a:pt x="13664" y="11717"/>
                    <a:pt x="13692" y="11780"/>
                    <a:pt x="13692" y="11808"/>
                  </a:cubicBezTo>
                  <a:cubicBezTo>
                    <a:pt x="13748" y="11892"/>
                    <a:pt x="13811" y="11982"/>
                    <a:pt x="13867" y="12010"/>
                  </a:cubicBezTo>
                  <a:cubicBezTo>
                    <a:pt x="13748" y="12241"/>
                    <a:pt x="13636" y="12444"/>
                    <a:pt x="13489" y="12654"/>
                  </a:cubicBezTo>
                  <a:cubicBezTo>
                    <a:pt x="13433" y="12766"/>
                    <a:pt x="13342" y="12884"/>
                    <a:pt x="13258" y="13003"/>
                  </a:cubicBezTo>
                  <a:cubicBezTo>
                    <a:pt x="13195" y="13087"/>
                    <a:pt x="13139" y="13206"/>
                    <a:pt x="13084" y="13290"/>
                  </a:cubicBezTo>
                  <a:cubicBezTo>
                    <a:pt x="13049" y="13262"/>
                    <a:pt x="13049" y="13234"/>
                    <a:pt x="13021" y="13178"/>
                  </a:cubicBezTo>
                  <a:cubicBezTo>
                    <a:pt x="12965" y="13087"/>
                    <a:pt x="12874" y="12968"/>
                    <a:pt x="12790" y="12884"/>
                  </a:cubicBezTo>
                  <a:cubicBezTo>
                    <a:pt x="12435" y="12530"/>
                    <a:pt x="12081" y="12330"/>
                    <a:pt x="11576" y="12330"/>
                  </a:cubicBezTo>
                  <a:cubicBezTo>
                    <a:pt x="11543" y="12330"/>
                    <a:pt x="11509" y="12330"/>
                    <a:pt x="11475" y="12332"/>
                  </a:cubicBezTo>
                  <a:cubicBezTo>
                    <a:pt x="11217" y="12332"/>
                    <a:pt x="11014" y="12416"/>
                    <a:pt x="10811" y="12563"/>
                  </a:cubicBezTo>
                  <a:cubicBezTo>
                    <a:pt x="10668" y="12617"/>
                    <a:pt x="10386" y="13088"/>
                    <a:pt x="10236" y="13088"/>
                  </a:cubicBezTo>
                  <a:cubicBezTo>
                    <a:pt x="10232" y="13088"/>
                    <a:pt x="10228" y="13088"/>
                    <a:pt x="10224" y="13087"/>
                  </a:cubicBezTo>
                  <a:cubicBezTo>
                    <a:pt x="10196" y="13087"/>
                    <a:pt x="10140" y="13031"/>
                    <a:pt x="10140" y="13031"/>
                  </a:cubicBezTo>
                  <a:cubicBezTo>
                    <a:pt x="9846" y="12884"/>
                    <a:pt x="9524" y="12738"/>
                    <a:pt x="9203" y="12738"/>
                  </a:cubicBezTo>
                  <a:cubicBezTo>
                    <a:pt x="9168" y="12731"/>
                    <a:pt x="9133" y="12727"/>
                    <a:pt x="9098" y="12727"/>
                  </a:cubicBezTo>
                  <a:cubicBezTo>
                    <a:pt x="8991" y="12727"/>
                    <a:pt x="8880" y="12760"/>
                    <a:pt x="8769" y="12829"/>
                  </a:cubicBezTo>
                  <a:cubicBezTo>
                    <a:pt x="8713" y="12856"/>
                    <a:pt x="8650" y="12912"/>
                    <a:pt x="8594" y="12940"/>
                  </a:cubicBezTo>
                  <a:cubicBezTo>
                    <a:pt x="8557" y="12960"/>
                    <a:pt x="8521" y="12967"/>
                    <a:pt x="8485" y="12967"/>
                  </a:cubicBezTo>
                  <a:cubicBezTo>
                    <a:pt x="8405" y="12967"/>
                    <a:pt x="8327" y="12932"/>
                    <a:pt x="8245" y="12912"/>
                  </a:cubicBezTo>
                  <a:cubicBezTo>
                    <a:pt x="8185" y="12896"/>
                    <a:pt x="8123" y="12889"/>
                    <a:pt x="8059" y="12889"/>
                  </a:cubicBezTo>
                  <a:cubicBezTo>
                    <a:pt x="7906" y="12889"/>
                    <a:pt x="7745" y="12929"/>
                    <a:pt x="7601" y="12968"/>
                  </a:cubicBezTo>
                  <a:cubicBezTo>
                    <a:pt x="7546" y="12884"/>
                    <a:pt x="7490" y="12829"/>
                    <a:pt x="7399" y="12738"/>
                  </a:cubicBezTo>
                  <a:cubicBezTo>
                    <a:pt x="7315" y="12619"/>
                    <a:pt x="7224" y="12507"/>
                    <a:pt x="7168" y="12388"/>
                  </a:cubicBezTo>
                  <a:cubicBezTo>
                    <a:pt x="7776" y="11954"/>
                    <a:pt x="7895" y="10990"/>
                    <a:pt x="7629" y="10318"/>
                  </a:cubicBezTo>
                  <a:cubicBezTo>
                    <a:pt x="7490" y="9969"/>
                    <a:pt x="7280" y="9710"/>
                    <a:pt x="6965" y="9535"/>
                  </a:cubicBezTo>
                  <a:cubicBezTo>
                    <a:pt x="6818" y="9444"/>
                    <a:pt x="6644" y="9388"/>
                    <a:pt x="6469" y="9388"/>
                  </a:cubicBezTo>
                  <a:lnTo>
                    <a:pt x="6441" y="9388"/>
                  </a:lnTo>
                  <a:cubicBezTo>
                    <a:pt x="6322" y="9388"/>
                    <a:pt x="6203" y="9388"/>
                    <a:pt x="6147" y="9416"/>
                  </a:cubicBezTo>
                  <a:cubicBezTo>
                    <a:pt x="6119" y="9269"/>
                    <a:pt x="6000" y="8018"/>
                    <a:pt x="6000" y="7871"/>
                  </a:cubicBezTo>
                  <a:cubicBezTo>
                    <a:pt x="6028" y="7319"/>
                    <a:pt x="6091" y="6766"/>
                    <a:pt x="6203" y="6214"/>
                  </a:cubicBezTo>
                  <a:cubicBezTo>
                    <a:pt x="6469" y="4787"/>
                    <a:pt x="7049" y="3326"/>
                    <a:pt x="7923" y="2193"/>
                  </a:cubicBezTo>
                  <a:cubicBezTo>
                    <a:pt x="8504" y="1403"/>
                    <a:pt x="9266" y="676"/>
                    <a:pt x="10196" y="326"/>
                  </a:cubicBezTo>
                  <a:cubicBezTo>
                    <a:pt x="10286" y="292"/>
                    <a:pt x="10353" y="268"/>
                    <a:pt x="10426" y="268"/>
                  </a:cubicBezTo>
                  <a:close/>
                  <a:moveTo>
                    <a:pt x="3772" y="2116"/>
                  </a:moveTo>
                  <a:cubicBezTo>
                    <a:pt x="3978" y="2116"/>
                    <a:pt x="4189" y="2195"/>
                    <a:pt x="4399" y="2277"/>
                  </a:cubicBezTo>
                  <a:cubicBezTo>
                    <a:pt x="4518" y="2305"/>
                    <a:pt x="4693" y="2340"/>
                    <a:pt x="4833" y="2396"/>
                  </a:cubicBezTo>
                  <a:cubicBezTo>
                    <a:pt x="4951" y="2424"/>
                    <a:pt x="5007" y="2543"/>
                    <a:pt x="5126" y="2571"/>
                  </a:cubicBezTo>
                  <a:cubicBezTo>
                    <a:pt x="5245" y="2627"/>
                    <a:pt x="5329" y="2627"/>
                    <a:pt x="5420" y="2690"/>
                  </a:cubicBezTo>
                  <a:cubicBezTo>
                    <a:pt x="5707" y="2801"/>
                    <a:pt x="5944" y="2976"/>
                    <a:pt x="6203" y="3123"/>
                  </a:cubicBezTo>
                  <a:cubicBezTo>
                    <a:pt x="6322" y="3179"/>
                    <a:pt x="6441" y="3242"/>
                    <a:pt x="6525" y="3298"/>
                  </a:cubicBezTo>
                  <a:cubicBezTo>
                    <a:pt x="6616" y="3354"/>
                    <a:pt x="6727" y="3417"/>
                    <a:pt x="6818" y="3473"/>
                  </a:cubicBezTo>
                  <a:cubicBezTo>
                    <a:pt x="6699" y="3704"/>
                    <a:pt x="6644" y="3941"/>
                    <a:pt x="6553" y="4172"/>
                  </a:cubicBezTo>
                  <a:cubicBezTo>
                    <a:pt x="6406" y="4494"/>
                    <a:pt x="6294" y="4787"/>
                    <a:pt x="6203" y="5074"/>
                  </a:cubicBezTo>
                  <a:cubicBezTo>
                    <a:pt x="6000" y="5717"/>
                    <a:pt x="5853" y="6361"/>
                    <a:pt x="5797" y="6997"/>
                  </a:cubicBezTo>
                  <a:cubicBezTo>
                    <a:pt x="5679" y="8165"/>
                    <a:pt x="5853" y="9241"/>
                    <a:pt x="6091" y="10381"/>
                  </a:cubicBezTo>
                  <a:cubicBezTo>
                    <a:pt x="6203" y="10962"/>
                    <a:pt x="6322" y="11486"/>
                    <a:pt x="6616" y="11982"/>
                  </a:cubicBezTo>
                  <a:cubicBezTo>
                    <a:pt x="6755" y="12241"/>
                    <a:pt x="6930" y="12479"/>
                    <a:pt x="7105" y="12710"/>
                  </a:cubicBezTo>
                  <a:cubicBezTo>
                    <a:pt x="7196" y="12794"/>
                    <a:pt x="7280" y="12884"/>
                    <a:pt x="7371" y="13003"/>
                  </a:cubicBezTo>
                  <a:cubicBezTo>
                    <a:pt x="7399" y="13003"/>
                    <a:pt x="7399" y="13003"/>
                    <a:pt x="7427" y="13031"/>
                  </a:cubicBezTo>
                  <a:cubicBezTo>
                    <a:pt x="7399" y="13031"/>
                    <a:pt x="7399" y="13059"/>
                    <a:pt x="7371" y="13059"/>
                  </a:cubicBezTo>
                  <a:cubicBezTo>
                    <a:pt x="7196" y="13143"/>
                    <a:pt x="7049" y="13262"/>
                    <a:pt x="6902" y="13409"/>
                  </a:cubicBezTo>
                  <a:cubicBezTo>
                    <a:pt x="6755" y="13262"/>
                    <a:pt x="6469" y="13234"/>
                    <a:pt x="6294" y="13234"/>
                  </a:cubicBezTo>
                  <a:cubicBezTo>
                    <a:pt x="6119" y="13262"/>
                    <a:pt x="5944" y="13318"/>
                    <a:pt x="5797" y="13381"/>
                  </a:cubicBezTo>
                  <a:cubicBezTo>
                    <a:pt x="5651" y="13437"/>
                    <a:pt x="5504" y="13612"/>
                    <a:pt x="5357" y="13668"/>
                  </a:cubicBezTo>
                  <a:cubicBezTo>
                    <a:pt x="5329" y="13640"/>
                    <a:pt x="5329" y="13584"/>
                    <a:pt x="5273" y="13528"/>
                  </a:cubicBezTo>
                  <a:cubicBezTo>
                    <a:pt x="5217" y="13437"/>
                    <a:pt x="5098" y="13381"/>
                    <a:pt x="4979" y="13318"/>
                  </a:cubicBezTo>
                  <a:cubicBezTo>
                    <a:pt x="4867" y="13290"/>
                    <a:pt x="4749" y="13234"/>
                    <a:pt x="4658" y="13234"/>
                  </a:cubicBezTo>
                  <a:cubicBezTo>
                    <a:pt x="4658" y="13059"/>
                    <a:pt x="4658" y="12884"/>
                    <a:pt x="4602" y="12738"/>
                  </a:cubicBezTo>
                  <a:cubicBezTo>
                    <a:pt x="4574" y="12269"/>
                    <a:pt x="4280" y="11864"/>
                    <a:pt x="3784" y="11745"/>
                  </a:cubicBezTo>
                  <a:cubicBezTo>
                    <a:pt x="3615" y="11704"/>
                    <a:pt x="3461" y="11678"/>
                    <a:pt x="3300" y="11678"/>
                  </a:cubicBezTo>
                  <a:cubicBezTo>
                    <a:pt x="3241" y="11678"/>
                    <a:pt x="3181" y="11681"/>
                    <a:pt x="3119" y="11689"/>
                  </a:cubicBezTo>
                  <a:cubicBezTo>
                    <a:pt x="3060" y="11703"/>
                    <a:pt x="3008" y="11710"/>
                    <a:pt x="2963" y="11710"/>
                  </a:cubicBezTo>
                  <a:cubicBezTo>
                    <a:pt x="2918" y="11710"/>
                    <a:pt x="2882" y="11703"/>
                    <a:pt x="2854" y="11689"/>
                  </a:cubicBezTo>
                  <a:cubicBezTo>
                    <a:pt x="2770" y="11689"/>
                    <a:pt x="2679" y="11605"/>
                    <a:pt x="2651" y="11486"/>
                  </a:cubicBezTo>
                  <a:cubicBezTo>
                    <a:pt x="2532" y="11192"/>
                    <a:pt x="2448" y="10906"/>
                    <a:pt x="2385" y="10584"/>
                  </a:cubicBezTo>
                  <a:cubicBezTo>
                    <a:pt x="2273" y="10088"/>
                    <a:pt x="2071" y="9563"/>
                    <a:pt x="2008" y="9039"/>
                  </a:cubicBezTo>
                  <a:cubicBezTo>
                    <a:pt x="1980" y="8773"/>
                    <a:pt x="1952" y="8486"/>
                    <a:pt x="1952" y="8221"/>
                  </a:cubicBezTo>
                  <a:cubicBezTo>
                    <a:pt x="1952" y="8109"/>
                    <a:pt x="1896" y="7871"/>
                    <a:pt x="1980" y="7787"/>
                  </a:cubicBezTo>
                  <a:cubicBezTo>
                    <a:pt x="2017" y="7761"/>
                    <a:pt x="2044" y="7752"/>
                    <a:pt x="2066" y="7752"/>
                  </a:cubicBezTo>
                  <a:cubicBezTo>
                    <a:pt x="2098" y="7752"/>
                    <a:pt x="2122" y="7771"/>
                    <a:pt x="2154" y="7787"/>
                  </a:cubicBezTo>
                  <a:cubicBezTo>
                    <a:pt x="2301" y="7843"/>
                    <a:pt x="2385" y="7871"/>
                    <a:pt x="2532" y="7871"/>
                  </a:cubicBezTo>
                  <a:cubicBezTo>
                    <a:pt x="2569" y="7874"/>
                    <a:pt x="2606" y="7876"/>
                    <a:pt x="2642" y="7876"/>
                  </a:cubicBezTo>
                  <a:cubicBezTo>
                    <a:pt x="2891" y="7876"/>
                    <a:pt x="3114" y="7793"/>
                    <a:pt x="3322" y="7640"/>
                  </a:cubicBezTo>
                  <a:cubicBezTo>
                    <a:pt x="3819" y="7319"/>
                    <a:pt x="4280" y="6885"/>
                    <a:pt x="4371" y="6270"/>
                  </a:cubicBezTo>
                  <a:cubicBezTo>
                    <a:pt x="4455" y="5689"/>
                    <a:pt x="4168" y="5046"/>
                    <a:pt x="3672" y="4724"/>
                  </a:cubicBezTo>
                  <a:cubicBezTo>
                    <a:pt x="3434" y="4550"/>
                    <a:pt x="3119" y="4494"/>
                    <a:pt x="2854" y="4466"/>
                  </a:cubicBezTo>
                  <a:cubicBezTo>
                    <a:pt x="2804" y="4454"/>
                    <a:pt x="2756" y="4447"/>
                    <a:pt x="2709" y="4447"/>
                  </a:cubicBezTo>
                  <a:cubicBezTo>
                    <a:pt x="2641" y="4447"/>
                    <a:pt x="2574" y="4461"/>
                    <a:pt x="2504" y="4494"/>
                  </a:cubicBezTo>
                  <a:cubicBezTo>
                    <a:pt x="2420" y="4522"/>
                    <a:pt x="2329" y="4522"/>
                    <a:pt x="2273" y="4550"/>
                  </a:cubicBezTo>
                  <a:cubicBezTo>
                    <a:pt x="2329" y="4522"/>
                    <a:pt x="2329" y="4291"/>
                    <a:pt x="2329" y="4228"/>
                  </a:cubicBezTo>
                  <a:cubicBezTo>
                    <a:pt x="2385" y="4088"/>
                    <a:pt x="2504" y="3941"/>
                    <a:pt x="2560" y="3766"/>
                  </a:cubicBezTo>
                  <a:cubicBezTo>
                    <a:pt x="2623" y="3592"/>
                    <a:pt x="2679" y="3389"/>
                    <a:pt x="2735" y="3214"/>
                  </a:cubicBezTo>
                  <a:cubicBezTo>
                    <a:pt x="2854" y="2892"/>
                    <a:pt x="3056" y="2515"/>
                    <a:pt x="3294" y="2305"/>
                  </a:cubicBezTo>
                  <a:cubicBezTo>
                    <a:pt x="3449" y="2166"/>
                    <a:pt x="3609" y="2116"/>
                    <a:pt x="3772" y="2116"/>
                  </a:cubicBezTo>
                  <a:close/>
                  <a:moveTo>
                    <a:pt x="17111" y="2064"/>
                  </a:moveTo>
                  <a:cubicBezTo>
                    <a:pt x="17393" y="2064"/>
                    <a:pt x="17665" y="2146"/>
                    <a:pt x="17887" y="2368"/>
                  </a:cubicBezTo>
                  <a:cubicBezTo>
                    <a:pt x="18034" y="2515"/>
                    <a:pt x="18181" y="2690"/>
                    <a:pt x="18237" y="2892"/>
                  </a:cubicBezTo>
                  <a:cubicBezTo>
                    <a:pt x="18328" y="3095"/>
                    <a:pt x="18440" y="3298"/>
                    <a:pt x="18503" y="3501"/>
                  </a:cubicBezTo>
                  <a:cubicBezTo>
                    <a:pt x="18705" y="4228"/>
                    <a:pt x="18817" y="4927"/>
                    <a:pt x="18880" y="5689"/>
                  </a:cubicBezTo>
                  <a:cubicBezTo>
                    <a:pt x="18705" y="5570"/>
                    <a:pt x="18503" y="5515"/>
                    <a:pt x="18328" y="5487"/>
                  </a:cubicBezTo>
                  <a:cubicBezTo>
                    <a:pt x="17978" y="5487"/>
                    <a:pt x="17657" y="5542"/>
                    <a:pt x="17335" y="5689"/>
                  </a:cubicBezTo>
                  <a:cubicBezTo>
                    <a:pt x="17069" y="5836"/>
                    <a:pt x="16838" y="6039"/>
                    <a:pt x="16692" y="6298"/>
                  </a:cubicBezTo>
                  <a:cubicBezTo>
                    <a:pt x="16489" y="6591"/>
                    <a:pt x="16314" y="6941"/>
                    <a:pt x="16286" y="7291"/>
                  </a:cubicBezTo>
                  <a:cubicBezTo>
                    <a:pt x="16258" y="7640"/>
                    <a:pt x="16286" y="7990"/>
                    <a:pt x="16461" y="8311"/>
                  </a:cubicBezTo>
                  <a:cubicBezTo>
                    <a:pt x="16636" y="8598"/>
                    <a:pt x="16866" y="8836"/>
                    <a:pt x="17188" y="8948"/>
                  </a:cubicBezTo>
                  <a:cubicBezTo>
                    <a:pt x="17358" y="9021"/>
                    <a:pt x="17535" y="9055"/>
                    <a:pt x="17710" y="9055"/>
                  </a:cubicBezTo>
                  <a:cubicBezTo>
                    <a:pt x="18103" y="9055"/>
                    <a:pt x="18489" y="8884"/>
                    <a:pt x="18789" y="8598"/>
                  </a:cubicBezTo>
                  <a:lnTo>
                    <a:pt x="18789" y="8598"/>
                  </a:lnTo>
                  <a:cubicBezTo>
                    <a:pt x="18733" y="8983"/>
                    <a:pt x="18677" y="9360"/>
                    <a:pt x="18559" y="9738"/>
                  </a:cubicBezTo>
                  <a:cubicBezTo>
                    <a:pt x="18503" y="9969"/>
                    <a:pt x="18440" y="10206"/>
                    <a:pt x="18356" y="10437"/>
                  </a:cubicBezTo>
                  <a:cubicBezTo>
                    <a:pt x="18293" y="10668"/>
                    <a:pt x="18237" y="10934"/>
                    <a:pt x="18153" y="11164"/>
                  </a:cubicBezTo>
                  <a:cubicBezTo>
                    <a:pt x="18062" y="11430"/>
                    <a:pt x="17915" y="11661"/>
                    <a:pt x="17803" y="11920"/>
                  </a:cubicBezTo>
                  <a:cubicBezTo>
                    <a:pt x="17684" y="12157"/>
                    <a:pt x="17566" y="12444"/>
                    <a:pt x="17391" y="12682"/>
                  </a:cubicBezTo>
                  <a:cubicBezTo>
                    <a:pt x="17391" y="12654"/>
                    <a:pt x="17363" y="12654"/>
                    <a:pt x="17335" y="12654"/>
                  </a:cubicBezTo>
                  <a:cubicBezTo>
                    <a:pt x="17169" y="12556"/>
                    <a:pt x="16977" y="12510"/>
                    <a:pt x="16785" y="12510"/>
                  </a:cubicBezTo>
                  <a:cubicBezTo>
                    <a:pt x="16507" y="12510"/>
                    <a:pt x="16227" y="12608"/>
                    <a:pt x="16020" y="12794"/>
                  </a:cubicBezTo>
                  <a:cubicBezTo>
                    <a:pt x="15845" y="12968"/>
                    <a:pt x="15762" y="13178"/>
                    <a:pt x="15734" y="13409"/>
                  </a:cubicBezTo>
                  <a:cubicBezTo>
                    <a:pt x="15615" y="13409"/>
                    <a:pt x="15531" y="13437"/>
                    <a:pt x="15412" y="13528"/>
                  </a:cubicBezTo>
                  <a:cubicBezTo>
                    <a:pt x="15209" y="13640"/>
                    <a:pt x="15062" y="13759"/>
                    <a:pt x="14943" y="13933"/>
                  </a:cubicBezTo>
                  <a:cubicBezTo>
                    <a:pt x="14867" y="13915"/>
                    <a:pt x="14790" y="13905"/>
                    <a:pt x="14715" y="13905"/>
                  </a:cubicBezTo>
                  <a:cubicBezTo>
                    <a:pt x="14565" y="13905"/>
                    <a:pt x="14424" y="13943"/>
                    <a:pt x="14307" y="14017"/>
                  </a:cubicBezTo>
                  <a:cubicBezTo>
                    <a:pt x="14272" y="13842"/>
                    <a:pt x="14272" y="13640"/>
                    <a:pt x="14188" y="13493"/>
                  </a:cubicBezTo>
                  <a:cubicBezTo>
                    <a:pt x="14069" y="13318"/>
                    <a:pt x="13923" y="13234"/>
                    <a:pt x="13748" y="13206"/>
                  </a:cubicBezTo>
                  <a:cubicBezTo>
                    <a:pt x="13636" y="13206"/>
                    <a:pt x="13517" y="13206"/>
                    <a:pt x="13433" y="13234"/>
                  </a:cubicBezTo>
                  <a:cubicBezTo>
                    <a:pt x="13461" y="13206"/>
                    <a:pt x="13489" y="13143"/>
                    <a:pt x="13517" y="13115"/>
                  </a:cubicBezTo>
                  <a:cubicBezTo>
                    <a:pt x="13664" y="12884"/>
                    <a:pt x="13811" y="12654"/>
                    <a:pt x="13958" y="12388"/>
                  </a:cubicBezTo>
                  <a:cubicBezTo>
                    <a:pt x="14216" y="11954"/>
                    <a:pt x="14419" y="11486"/>
                    <a:pt x="14594" y="10990"/>
                  </a:cubicBezTo>
                  <a:cubicBezTo>
                    <a:pt x="15293" y="9039"/>
                    <a:pt x="15265" y="6941"/>
                    <a:pt x="14685" y="4990"/>
                  </a:cubicBezTo>
                  <a:cubicBezTo>
                    <a:pt x="14622" y="4752"/>
                    <a:pt x="14538" y="4550"/>
                    <a:pt x="14482" y="4319"/>
                  </a:cubicBezTo>
                  <a:cubicBezTo>
                    <a:pt x="14391" y="4144"/>
                    <a:pt x="14244" y="3878"/>
                    <a:pt x="14216" y="3704"/>
                  </a:cubicBezTo>
                  <a:cubicBezTo>
                    <a:pt x="14216" y="3445"/>
                    <a:pt x="14971" y="2976"/>
                    <a:pt x="15209" y="2801"/>
                  </a:cubicBezTo>
                  <a:cubicBezTo>
                    <a:pt x="15615" y="2515"/>
                    <a:pt x="16020" y="2305"/>
                    <a:pt x="16517" y="2165"/>
                  </a:cubicBezTo>
                  <a:cubicBezTo>
                    <a:pt x="16710" y="2105"/>
                    <a:pt x="16913" y="2064"/>
                    <a:pt x="17111" y="2064"/>
                  </a:cubicBezTo>
                  <a:close/>
                  <a:moveTo>
                    <a:pt x="11686" y="12594"/>
                  </a:moveTo>
                  <a:cubicBezTo>
                    <a:pt x="11831" y="12594"/>
                    <a:pt x="11975" y="12620"/>
                    <a:pt x="12119" y="12682"/>
                  </a:cubicBezTo>
                  <a:cubicBezTo>
                    <a:pt x="12209" y="12710"/>
                    <a:pt x="12293" y="12738"/>
                    <a:pt x="12349" y="12766"/>
                  </a:cubicBezTo>
                  <a:cubicBezTo>
                    <a:pt x="12524" y="12912"/>
                    <a:pt x="12671" y="13059"/>
                    <a:pt x="12790" y="13234"/>
                  </a:cubicBezTo>
                  <a:cubicBezTo>
                    <a:pt x="12846" y="13353"/>
                    <a:pt x="12909" y="13556"/>
                    <a:pt x="13049" y="13584"/>
                  </a:cubicBezTo>
                  <a:cubicBezTo>
                    <a:pt x="13072" y="13595"/>
                    <a:pt x="13096" y="13599"/>
                    <a:pt x="13121" y="13599"/>
                  </a:cubicBezTo>
                  <a:cubicBezTo>
                    <a:pt x="13224" y="13599"/>
                    <a:pt x="13343" y="13521"/>
                    <a:pt x="13461" y="13493"/>
                  </a:cubicBezTo>
                  <a:cubicBezTo>
                    <a:pt x="13521" y="13474"/>
                    <a:pt x="13588" y="13461"/>
                    <a:pt x="13655" y="13461"/>
                  </a:cubicBezTo>
                  <a:cubicBezTo>
                    <a:pt x="13782" y="13461"/>
                    <a:pt x="13908" y="13507"/>
                    <a:pt x="13986" y="13640"/>
                  </a:cubicBezTo>
                  <a:cubicBezTo>
                    <a:pt x="14069" y="13842"/>
                    <a:pt x="14041" y="14052"/>
                    <a:pt x="14097" y="14255"/>
                  </a:cubicBezTo>
                  <a:cubicBezTo>
                    <a:pt x="14120" y="14309"/>
                    <a:pt x="14163" y="14340"/>
                    <a:pt x="14215" y="14340"/>
                  </a:cubicBezTo>
                  <a:cubicBezTo>
                    <a:pt x="14244" y="14340"/>
                    <a:pt x="14275" y="14331"/>
                    <a:pt x="14307" y="14311"/>
                  </a:cubicBezTo>
                  <a:cubicBezTo>
                    <a:pt x="14424" y="14194"/>
                    <a:pt x="14566" y="14147"/>
                    <a:pt x="14710" y="14147"/>
                  </a:cubicBezTo>
                  <a:cubicBezTo>
                    <a:pt x="14885" y="14147"/>
                    <a:pt x="15064" y="14215"/>
                    <a:pt x="15209" y="14311"/>
                  </a:cubicBezTo>
                  <a:cubicBezTo>
                    <a:pt x="15321" y="14402"/>
                    <a:pt x="15412" y="14514"/>
                    <a:pt x="15440" y="14633"/>
                  </a:cubicBezTo>
                  <a:cubicBezTo>
                    <a:pt x="15468" y="14716"/>
                    <a:pt x="15496" y="14779"/>
                    <a:pt x="15531" y="14807"/>
                  </a:cubicBezTo>
                  <a:cubicBezTo>
                    <a:pt x="15580" y="14849"/>
                    <a:pt x="15620" y="14865"/>
                    <a:pt x="15654" y="14865"/>
                  </a:cubicBezTo>
                  <a:cubicBezTo>
                    <a:pt x="15742" y="14865"/>
                    <a:pt x="15795" y="14762"/>
                    <a:pt x="15880" y="14716"/>
                  </a:cubicBezTo>
                  <a:cubicBezTo>
                    <a:pt x="15961" y="14653"/>
                    <a:pt x="16054" y="14629"/>
                    <a:pt x="16150" y="14629"/>
                  </a:cubicBezTo>
                  <a:cubicBezTo>
                    <a:pt x="16364" y="14629"/>
                    <a:pt x="16600" y="14745"/>
                    <a:pt x="16782" y="14807"/>
                  </a:cubicBezTo>
                  <a:cubicBezTo>
                    <a:pt x="16790" y="14810"/>
                    <a:pt x="16797" y="14811"/>
                    <a:pt x="16804" y="14811"/>
                  </a:cubicBezTo>
                  <a:cubicBezTo>
                    <a:pt x="16880" y="14811"/>
                    <a:pt x="16947" y="14684"/>
                    <a:pt x="16838" y="14633"/>
                  </a:cubicBezTo>
                  <a:cubicBezTo>
                    <a:pt x="16623" y="14533"/>
                    <a:pt x="16363" y="14415"/>
                    <a:pt x="16112" y="14415"/>
                  </a:cubicBezTo>
                  <a:cubicBezTo>
                    <a:pt x="16062" y="14415"/>
                    <a:pt x="16013" y="14419"/>
                    <a:pt x="15964" y="14430"/>
                  </a:cubicBezTo>
                  <a:cubicBezTo>
                    <a:pt x="15880" y="14458"/>
                    <a:pt x="15762" y="14486"/>
                    <a:pt x="15671" y="14542"/>
                  </a:cubicBezTo>
                  <a:cubicBezTo>
                    <a:pt x="15671" y="14514"/>
                    <a:pt x="15643" y="14430"/>
                    <a:pt x="15615" y="14402"/>
                  </a:cubicBezTo>
                  <a:cubicBezTo>
                    <a:pt x="15496" y="14227"/>
                    <a:pt x="15356" y="14080"/>
                    <a:pt x="15181" y="14017"/>
                  </a:cubicBezTo>
                  <a:cubicBezTo>
                    <a:pt x="15345" y="13827"/>
                    <a:pt x="15558" y="13637"/>
                    <a:pt x="15751" y="13637"/>
                  </a:cubicBezTo>
                  <a:cubicBezTo>
                    <a:pt x="15764" y="13637"/>
                    <a:pt x="15777" y="13638"/>
                    <a:pt x="15790" y="13640"/>
                  </a:cubicBezTo>
                  <a:cubicBezTo>
                    <a:pt x="15804" y="13647"/>
                    <a:pt x="15820" y="13650"/>
                    <a:pt x="15836" y="13650"/>
                  </a:cubicBezTo>
                  <a:cubicBezTo>
                    <a:pt x="15885" y="13650"/>
                    <a:pt x="15936" y="13619"/>
                    <a:pt x="15936" y="13556"/>
                  </a:cubicBezTo>
                  <a:cubicBezTo>
                    <a:pt x="15992" y="13234"/>
                    <a:pt x="16083" y="12968"/>
                    <a:pt x="16405" y="12856"/>
                  </a:cubicBezTo>
                  <a:cubicBezTo>
                    <a:pt x="16527" y="12787"/>
                    <a:pt x="16664" y="12757"/>
                    <a:pt x="16802" y="12757"/>
                  </a:cubicBezTo>
                  <a:cubicBezTo>
                    <a:pt x="16954" y="12757"/>
                    <a:pt x="17108" y="12794"/>
                    <a:pt x="17244" y="12856"/>
                  </a:cubicBezTo>
                  <a:cubicBezTo>
                    <a:pt x="17363" y="12912"/>
                    <a:pt x="17454" y="13003"/>
                    <a:pt x="17538" y="13087"/>
                  </a:cubicBezTo>
                  <a:cubicBezTo>
                    <a:pt x="17594" y="13178"/>
                    <a:pt x="17629" y="13318"/>
                    <a:pt x="17712" y="13409"/>
                  </a:cubicBezTo>
                  <a:cubicBezTo>
                    <a:pt x="17768" y="13465"/>
                    <a:pt x="17803" y="13465"/>
                    <a:pt x="17859" y="13493"/>
                  </a:cubicBezTo>
                  <a:cubicBezTo>
                    <a:pt x="18062" y="13528"/>
                    <a:pt x="18209" y="13556"/>
                    <a:pt x="18356" y="13703"/>
                  </a:cubicBezTo>
                  <a:cubicBezTo>
                    <a:pt x="18559" y="13905"/>
                    <a:pt x="18642" y="14192"/>
                    <a:pt x="18677" y="14486"/>
                  </a:cubicBezTo>
                  <a:cubicBezTo>
                    <a:pt x="18677" y="14605"/>
                    <a:pt x="18677" y="14716"/>
                    <a:pt x="18642" y="14807"/>
                  </a:cubicBezTo>
                  <a:cubicBezTo>
                    <a:pt x="18642" y="14926"/>
                    <a:pt x="18586" y="15066"/>
                    <a:pt x="18614" y="15185"/>
                  </a:cubicBezTo>
                  <a:cubicBezTo>
                    <a:pt x="18677" y="15360"/>
                    <a:pt x="18852" y="15360"/>
                    <a:pt x="18992" y="15388"/>
                  </a:cubicBezTo>
                  <a:cubicBezTo>
                    <a:pt x="19258" y="15416"/>
                    <a:pt x="19607" y="15416"/>
                    <a:pt x="19782" y="15653"/>
                  </a:cubicBezTo>
                  <a:cubicBezTo>
                    <a:pt x="19957" y="15856"/>
                    <a:pt x="20013" y="16178"/>
                    <a:pt x="19866" y="16409"/>
                  </a:cubicBezTo>
                  <a:cubicBezTo>
                    <a:pt x="19770" y="16555"/>
                    <a:pt x="19612" y="16593"/>
                    <a:pt x="19446" y="16593"/>
                  </a:cubicBezTo>
                  <a:cubicBezTo>
                    <a:pt x="19311" y="16593"/>
                    <a:pt x="19171" y="16568"/>
                    <a:pt x="19055" y="16555"/>
                  </a:cubicBezTo>
                  <a:cubicBezTo>
                    <a:pt x="18468" y="16465"/>
                    <a:pt x="17859" y="16465"/>
                    <a:pt x="17279" y="16437"/>
                  </a:cubicBezTo>
                  <a:cubicBezTo>
                    <a:pt x="17189" y="16433"/>
                    <a:pt x="17100" y="16431"/>
                    <a:pt x="17010" y="16431"/>
                  </a:cubicBezTo>
                  <a:cubicBezTo>
                    <a:pt x="16429" y="16431"/>
                    <a:pt x="15847" y="16500"/>
                    <a:pt x="15265" y="16500"/>
                  </a:cubicBezTo>
                  <a:cubicBezTo>
                    <a:pt x="15009" y="16500"/>
                    <a:pt x="14754" y="16504"/>
                    <a:pt x="14500" y="16504"/>
                  </a:cubicBezTo>
                  <a:cubicBezTo>
                    <a:pt x="14087" y="16504"/>
                    <a:pt x="13680" y="16493"/>
                    <a:pt x="13286" y="16437"/>
                  </a:cubicBezTo>
                  <a:cubicBezTo>
                    <a:pt x="13046" y="16391"/>
                    <a:pt x="12830" y="16345"/>
                    <a:pt x="12614" y="16345"/>
                  </a:cubicBezTo>
                  <a:cubicBezTo>
                    <a:pt x="12565" y="16345"/>
                    <a:pt x="12517" y="16348"/>
                    <a:pt x="12468" y="16353"/>
                  </a:cubicBezTo>
                  <a:cubicBezTo>
                    <a:pt x="12119" y="16381"/>
                    <a:pt x="11769" y="16409"/>
                    <a:pt x="11447" y="16437"/>
                  </a:cubicBezTo>
                  <a:cubicBezTo>
                    <a:pt x="10776" y="16500"/>
                    <a:pt x="10140" y="16465"/>
                    <a:pt x="9496" y="16500"/>
                  </a:cubicBezTo>
                  <a:cubicBezTo>
                    <a:pt x="9203" y="16500"/>
                    <a:pt x="8888" y="16555"/>
                    <a:pt x="8566" y="16583"/>
                  </a:cubicBezTo>
                  <a:cubicBezTo>
                    <a:pt x="8245" y="16583"/>
                    <a:pt x="7895" y="16583"/>
                    <a:pt x="7546" y="16555"/>
                  </a:cubicBezTo>
                  <a:cubicBezTo>
                    <a:pt x="7224" y="16527"/>
                    <a:pt x="6930" y="16527"/>
                    <a:pt x="6616" y="16500"/>
                  </a:cubicBezTo>
                  <a:cubicBezTo>
                    <a:pt x="6294" y="16500"/>
                    <a:pt x="5944" y="16527"/>
                    <a:pt x="5623" y="16527"/>
                  </a:cubicBezTo>
                  <a:cubicBezTo>
                    <a:pt x="5408" y="16527"/>
                    <a:pt x="5206" y="16540"/>
                    <a:pt x="5002" y="16540"/>
                  </a:cubicBezTo>
                  <a:cubicBezTo>
                    <a:pt x="4900" y="16540"/>
                    <a:pt x="4798" y="16537"/>
                    <a:pt x="4693" y="16527"/>
                  </a:cubicBezTo>
                  <a:cubicBezTo>
                    <a:pt x="4598" y="16519"/>
                    <a:pt x="4507" y="16516"/>
                    <a:pt x="4416" y="16516"/>
                  </a:cubicBezTo>
                  <a:cubicBezTo>
                    <a:pt x="4197" y="16516"/>
                    <a:pt x="3983" y="16536"/>
                    <a:pt x="3756" y="16555"/>
                  </a:cubicBezTo>
                  <a:cubicBezTo>
                    <a:pt x="3645" y="16570"/>
                    <a:pt x="3535" y="16576"/>
                    <a:pt x="3424" y="16576"/>
                  </a:cubicBezTo>
                  <a:cubicBezTo>
                    <a:pt x="2938" y="16576"/>
                    <a:pt x="2449" y="16462"/>
                    <a:pt x="1959" y="16462"/>
                  </a:cubicBezTo>
                  <a:cubicBezTo>
                    <a:pt x="1917" y="16462"/>
                    <a:pt x="1875" y="16463"/>
                    <a:pt x="1833" y="16465"/>
                  </a:cubicBezTo>
                  <a:cubicBezTo>
                    <a:pt x="1628" y="16490"/>
                    <a:pt x="1420" y="16511"/>
                    <a:pt x="1200" y="16511"/>
                  </a:cubicBezTo>
                  <a:cubicBezTo>
                    <a:pt x="1112" y="16511"/>
                    <a:pt x="1023" y="16508"/>
                    <a:pt x="931" y="16500"/>
                  </a:cubicBezTo>
                  <a:cubicBezTo>
                    <a:pt x="784" y="16500"/>
                    <a:pt x="637" y="16437"/>
                    <a:pt x="525" y="16381"/>
                  </a:cubicBezTo>
                  <a:cubicBezTo>
                    <a:pt x="462" y="16325"/>
                    <a:pt x="406" y="16262"/>
                    <a:pt x="350" y="16178"/>
                  </a:cubicBezTo>
                  <a:cubicBezTo>
                    <a:pt x="260" y="16031"/>
                    <a:pt x="378" y="15912"/>
                    <a:pt x="462" y="15800"/>
                  </a:cubicBezTo>
                  <a:cubicBezTo>
                    <a:pt x="700" y="15591"/>
                    <a:pt x="931" y="15451"/>
                    <a:pt x="1196" y="15304"/>
                  </a:cubicBezTo>
                  <a:cubicBezTo>
                    <a:pt x="1371" y="15185"/>
                    <a:pt x="1602" y="15101"/>
                    <a:pt x="1574" y="14863"/>
                  </a:cubicBezTo>
                  <a:cubicBezTo>
                    <a:pt x="1574" y="14716"/>
                    <a:pt x="1511" y="14605"/>
                    <a:pt x="1546" y="14458"/>
                  </a:cubicBezTo>
                  <a:cubicBezTo>
                    <a:pt x="1602" y="14255"/>
                    <a:pt x="1749" y="14108"/>
                    <a:pt x="1896" y="14017"/>
                  </a:cubicBezTo>
                  <a:cubicBezTo>
                    <a:pt x="2008" y="13933"/>
                    <a:pt x="2182" y="13905"/>
                    <a:pt x="2329" y="13905"/>
                  </a:cubicBezTo>
                  <a:cubicBezTo>
                    <a:pt x="2353" y="13898"/>
                    <a:pt x="2380" y="13896"/>
                    <a:pt x="2408" y="13896"/>
                  </a:cubicBezTo>
                  <a:cubicBezTo>
                    <a:pt x="2431" y="13896"/>
                    <a:pt x="2455" y="13898"/>
                    <a:pt x="2479" y="13898"/>
                  </a:cubicBezTo>
                  <a:cubicBezTo>
                    <a:pt x="2540" y="13898"/>
                    <a:pt x="2603" y="13891"/>
                    <a:pt x="2651" y="13842"/>
                  </a:cubicBezTo>
                  <a:cubicBezTo>
                    <a:pt x="2707" y="13814"/>
                    <a:pt x="2707" y="13731"/>
                    <a:pt x="2770" y="13640"/>
                  </a:cubicBezTo>
                  <a:cubicBezTo>
                    <a:pt x="2854" y="13528"/>
                    <a:pt x="3028" y="13409"/>
                    <a:pt x="3147" y="13353"/>
                  </a:cubicBezTo>
                  <a:cubicBezTo>
                    <a:pt x="3276" y="13302"/>
                    <a:pt x="3404" y="13263"/>
                    <a:pt x="3529" y="13263"/>
                  </a:cubicBezTo>
                  <a:cubicBezTo>
                    <a:pt x="3628" y="13263"/>
                    <a:pt x="3726" y="13288"/>
                    <a:pt x="3819" y="13353"/>
                  </a:cubicBezTo>
                  <a:cubicBezTo>
                    <a:pt x="3875" y="13409"/>
                    <a:pt x="3930" y="13493"/>
                    <a:pt x="4049" y="13528"/>
                  </a:cubicBezTo>
                  <a:cubicBezTo>
                    <a:pt x="4070" y="13533"/>
                    <a:pt x="4089" y="13535"/>
                    <a:pt x="4107" y="13535"/>
                  </a:cubicBezTo>
                  <a:cubicBezTo>
                    <a:pt x="4190" y="13535"/>
                    <a:pt x="4245" y="13488"/>
                    <a:pt x="4343" y="13465"/>
                  </a:cubicBezTo>
                  <a:cubicBezTo>
                    <a:pt x="4383" y="13449"/>
                    <a:pt x="4425" y="13442"/>
                    <a:pt x="4466" y="13442"/>
                  </a:cubicBezTo>
                  <a:cubicBezTo>
                    <a:pt x="4568" y="13442"/>
                    <a:pt x="4672" y="13483"/>
                    <a:pt x="4777" y="13528"/>
                  </a:cubicBezTo>
                  <a:cubicBezTo>
                    <a:pt x="4923" y="13556"/>
                    <a:pt x="5070" y="13640"/>
                    <a:pt x="5154" y="13759"/>
                  </a:cubicBezTo>
                  <a:cubicBezTo>
                    <a:pt x="5182" y="13814"/>
                    <a:pt x="5217" y="13905"/>
                    <a:pt x="5301" y="13933"/>
                  </a:cubicBezTo>
                  <a:cubicBezTo>
                    <a:pt x="5314" y="13937"/>
                    <a:pt x="5327" y="13939"/>
                    <a:pt x="5341" y="13939"/>
                  </a:cubicBezTo>
                  <a:cubicBezTo>
                    <a:pt x="5518" y="13939"/>
                    <a:pt x="5780" y="13636"/>
                    <a:pt x="5916" y="13584"/>
                  </a:cubicBezTo>
                  <a:cubicBezTo>
                    <a:pt x="6056" y="13493"/>
                    <a:pt x="6203" y="13437"/>
                    <a:pt x="6378" y="13437"/>
                  </a:cubicBezTo>
                  <a:cubicBezTo>
                    <a:pt x="6469" y="13437"/>
                    <a:pt x="6727" y="13465"/>
                    <a:pt x="6818" y="13556"/>
                  </a:cubicBezTo>
                  <a:cubicBezTo>
                    <a:pt x="6790" y="13584"/>
                    <a:pt x="6755" y="13640"/>
                    <a:pt x="6727" y="13703"/>
                  </a:cubicBezTo>
                  <a:cubicBezTo>
                    <a:pt x="6699" y="13786"/>
                    <a:pt x="6672" y="13842"/>
                    <a:pt x="6672" y="13905"/>
                  </a:cubicBezTo>
                  <a:lnTo>
                    <a:pt x="6672" y="13989"/>
                  </a:lnTo>
                  <a:cubicBezTo>
                    <a:pt x="6644" y="14108"/>
                    <a:pt x="6581" y="14108"/>
                    <a:pt x="6497" y="14136"/>
                  </a:cubicBezTo>
                  <a:cubicBezTo>
                    <a:pt x="6322" y="14227"/>
                    <a:pt x="6147" y="14283"/>
                    <a:pt x="6000" y="14402"/>
                  </a:cubicBezTo>
                  <a:cubicBezTo>
                    <a:pt x="5742" y="14605"/>
                    <a:pt x="5476" y="14954"/>
                    <a:pt x="5357" y="15304"/>
                  </a:cubicBezTo>
                  <a:cubicBezTo>
                    <a:pt x="5340" y="15372"/>
                    <a:pt x="5388" y="15412"/>
                    <a:pt x="5440" y="15412"/>
                  </a:cubicBezTo>
                  <a:cubicBezTo>
                    <a:pt x="5474" y="15412"/>
                    <a:pt x="5510" y="15395"/>
                    <a:pt x="5532" y="15360"/>
                  </a:cubicBezTo>
                  <a:cubicBezTo>
                    <a:pt x="5707" y="15129"/>
                    <a:pt x="5853" y="14835"/>
                    <a:pt x="6091" y="14633"/>
                  </a:cubicBezTo>
                  <a:cubicBezTo>
                    <a:pt x="6231" y="14514"/>
                    <a:pt x="6378" y="14458"/>
                    <a:pt x="6553" y="14367"/>
                  </a:cubicBezTo>
                  <a:cubicBezTo>
                    <a:pt x="6644" y="14339"/>
                    <a:pt x="6755" y="14311"/>
                    <a:pt x="6846" y="14227"/>
                  </a:cubicBezTo>
                  <a:cubicBezTo>
                    <a:pt x="6902" y="14136"/>
                    <a:pt x="6874" y="14052"/>
                    <a:pt x="6902" y="13933"/>
                  </a:cubicBezTo>
                  <a:cubicBezTo>
                    <a:pt x="6930" y="13759"/>
                    <a:pt x="7021" y="13584"/>
                    <a:pt x="7140" y="13465"/>
                  </a:cubicBezTo>
                  <a:cubicBezTo>
                    <a:pt x="7371" y="13234"/>
                    <a:pt x="7748" y="13115"/>
                    <a:pt x="8070" y="13087"/>
                  </a:cubicBezTo>
                  <a:cubicBezTo>
                    <a:pt x="8217" y="13087"/>
                    <a:pt x="8329" y="13178"/>
                    <a:pt x="8476" y="13206"/>
                  </a:cubicBezTo>
                  <a:cubicBezTo>
                    <a:pt x="8594" y="13206"/>
                    <a:pt x="8678" y="13143"/>
                    <a:pt x="8769" y="13059"/>
                  </a:cubicBezTo>
                  <a:cubicBezTo>
                    <a:pt x="8890" y="12989"/>
                    <a:pt x="9017" y="12961"/>
                    <a:pt x="9145" y="12961"/>
                  </a:cubicBezTo>
                  <a:cubicBezTo>
                    <a:pt x="9388" y="12961"/>
                    <a:pt x="9635" y="13064"/>
                    <a:pt x="9846" y="13178"/>
                  </a:cubicBezTo>
                  <a:cubicBezTo>
                    <a:pt x="9961" y="13222"/>
                    <a:pt x="10126" y="13355"/>
                    <a:pt x="10276" y="13355"/>
                  </a:cubicBezTo>
                  <a:cubicBezTo>
                    <a:pt x="10319" y="13355"/>
                    <a:pt x="10360" y="13344"/>
                    <a:pt x="10398" y="13318"/>
                  </a:cubicBezTo>
                  <a:cubicBezTo>
                    <a:pt x="10461" y="13262"/>
                    <a:pt x="10489" y="13178"/>
                    <a:pt x="10545" y="13115"/>
                  </a:cubicBezTo>
                  <a:cubicBezTo>
                    <a:pt x="10636" y="12968"/>
                    <a:pt x="10748" y="12884"/>
                    <a:pt x="10895" y="12794"/>
                  </a:cubicBezTo>
                  <a:cubicBezTo>
                    <a:pt x="11157" y="12681"/>
                    <a:pt x="11422" y="12594"/>
                    <a:pt x="11686" y="12594"/>
                  </a:cubicBezTo>
                  <a:close/>
                  <a:moveTo>
                    <a:pt x="10403" y="0"/>
                  </a:moveTo>
                  <a:cubicBezTo>
                    <a:pt x="10383" y="0"/>
                    <a:pt x="10363" y="2"/>
                    <a:pt x="10342" y="5"/>
                  </a:cubicBezTo>
                  <a:cubicBezTo>
                    <a:pt x="10112" y="33"/>
                    <a:pt x="9846" y="179"/>
                    <a:pt x="9643" y="298"/>
                  </a:cubicBezTo>
                  <a:cubicBezTo>
                    <a:pt x="9203" y="529"/>
                    <a:pt x="8825" y="823"/>
                    <a:pt x="8476" y="1172"/>
                  </a:cubicBezTo>
                  <a:cubicBezTo>
                    <a:pt x="7839" y="1753"/>
                    <a:pt x="7371" y="2480"/>
                    <a:pt x="6930" y="3214"/>
                  </a:cubicBezTo>
                  <a:cubicBezTo>
                    <a:pt x="6930" y="3214"/>
                    <a:pt x="6902" y="3214"/>
                    <a:pt x="6874" y="3179"/>
                  </a:cubicBezTo>
                  <a:cubicBezTo>
                    <a:pt x="6755" y="3123"/>
                    <a:pt x="6644" y="3067"/>
                    <a:pt x="6553" y="2976"/>
                  </a:cubicBezTo>
                  <a:cubicBezTo>
                    <a:pt x="6441" y="2948"/>
                    <a:pt x="6350" y="2892"/>
                    <a:pt x="6231" y="2829"/>
                  </a:cubicBezTo>
                  <a:lnTo>
                    <a:pt x="6203" y="2829"/>
                  </a:lnTo>
                  <a:cubicBezTo>
                    <a:pt x="6091" y="2774"/>
                    <a:pt x="5944" y="2690"/>
                    <a:pt x="5825" y="2627"/>
                  </a:cubicBezTo>
                  <a:cubicBezTo>
                    <a:pt x="5742" y="2571"/>
                    <a:pt x="5651" y="2515"/>
                    <a:pt x="5532" y="2480"/>
                  </a:cubicBezTo>
                  <a:cubicBezTo>
                    <a:pt x="5357" y="2368"/>
                    <a:pt x="5182" y="2277"/>
                    <a:pt x="4979" y="2193"/>
                  </a:cubicBezTo>
                  <a:cubicBezTo>
                    <a:pt x="4777" y="2130"/>
                    <a:pt x="4574" y="2074"/>
                    <a:pt x="4343" y="2018"/>
                  </a:cubicBezTo>
                  <a:cubicBezTo>
                    <a:pt x="4155" y="1939"/>
                    <a:pt x="3949" y="1877"/>
                    <a:pt x="3749" y="1877"/>
                  </a:cubicBezTo>
                  <a:cubicBezTo>
                    <a:pt x="3576" y="1877"/>
                    <a:pt x="3408" y="1923"/>
                    <a:pt x="3259" y="2046"/>
                  </a:cubicBezTo>
                  <a:cubicBezTo>
                    <a:pt x="2826" y="2340"/>
                    <a:pt x="2679" y="2829"/>
                    <a:pt x="2476" y="3298"/>
                  </a:cubicBezTo>
                  <a:cubicBezTo>
                    <a:pt x="2245" y="3850"/>
                    <a:pt x="2071" y="4438"/>
                    <a:pt x="1924" y="5018"/>
                  </a:cubicBezTo>
                  <a:cubicBezTo>
                    <a:pt x="1777" y="5542"/>
                    <a:pt x="1721" y="6123"/>
                    <a:pt x="1721" y="6675"/>
                  </a:cubicBezTo>
                  <a:cubicBezTo>
                    <a:pt x="1658" y="7291"/>
                    <a:pt x="1686" y="7934"/>
                    <a:pt x="1721" y="8542"/>
                  </a:cubicBezTo>
                  <a:cubicBezTo>
                    <a:pt x="1749" y="9123"/>
                    <a:pt x="1861" y="9647"/>
                    <a:pt x="2036" y="10234"/>
                  </a:cubicBezTo>
                  <a:cubicBezTo>
                    <a:pt x="2098" y="10521"/>
                    <a:pt x="2154" y="10815"/>
                    <a:pt x="2245" y="11108"/>
                  </a:cubicBezTo>
                  <a:cubicBezTo>
                    <a:pt x="2329" y="11395"/>
                    <a:pt x="2448" y="11661"/>
                    <a:pt x="2560" y="11954"/>
                  </a:cubicBezTo>
                  <a:cubicBezTo>
                    <a:pt x="2770" y="12332"/>
                    <a:pt x="3001" y="12766"/>
                    <a:pt x="3322" y="13087"/>
                  </a:cubicBezTo>
                  <a:cubicBezTo>
                    <a:pt x="3203" y="13115"/>
                    <a:pt x="3119" y="13143"/>
                    <a:pt x="3001" y="13206"/>
                  </a:cubicBezTo>
                  <a:cubicBezTo>
                    <a:pt x="2882" y="13262"/>
                    <a:pt x="2798" y="13318"/>
                    <a:pt x="2707" y="13409"/>
                  </a:cubicBezTo>
                  <a:cubicBezTo>
                    <a:pt x="2679" y="13437"/>
                    <a:pt x="2651" y="13493"/>
                    <a:pt x="2623" y="13528"/>
                  </a:cubicBezTo>
                  <a:cubicBezTo>
                    <a:pt x="2595" y="13556"/>
                    <a:pt x="2560" y="13668"/>
                    <a:pt x="2532" y="13668"/>
                  </a:cubicBezTo>
                  <a:cubicBezTo>
                    <a:pt x="2448" y="13731"/>
                    <a:pt x="2245" y="13703"/>
                    <a:pt x="2154" y="13731"/>
                  </a:cubicBezTo>
                  <a:cubicBezTo>
                    <a:pt x="2036" y="13731"/>
                    <a:pt x="1924" y="13786"/>
                    <a:pt x="1805" y="13842"/>
                  </a:cubicBezTo>
                  <a:cubicBezTo>
                    <a:pt x="1602" y="13933"/>
                    <a:pt x="1455" y="14108"/>
                    <a:pt x="1371" y="14311"/>
                  </a:cubicBezTo>
                  <a:cubicBezTo>
                    <a:pt x="1308" y="14430"/>
                    <a:pt x="1308" y="14577"/>
                    <a:pt x="1308" y="14688"/>
                  </a:cubicBezTo>
                  <a:cubicBezTo>
                    <a:pt x="1308" y="14751"/>
                    <a:pt x="1336" y="14807"/>
                    <a:pt x="1336" y="14863"/>
                  </a:cubicBezTo>
                  <a:cubicBezTo>
                    <a:pt x="1336" y="14954"/>
                    <a:pt x="1252" y="14982"/>
                    <a:pt x="1162" y="15010"/>
                  </a:cubicBezTo>
                  <a:cubicBezTo>
                    <a:pt x="903" y="15185"/>
                    <a:pt x="637" y="15304"/>
                    <a:pt x="406" y="15507"/>
                  </a:cubicBezTo>
                  <a:cubicBezTo>
                    <a:pt x="232" y="15681"/>
                    <a:pt x="1" y="15856"/>
                    <a:pt x="57" y="16115"/>
                  </a:cubicBezTo>
                  <a:cubicBezTo>
                    <a:pt x="176" y="16702"/>
                    <a:pt x="903" y="16758"/>
                    <a:pt x="1371" y="16758"/>
                  </a:cubicBezTo>
                  <a:cubicBezTo>
                    <a:pt x="1619" y="16738"/>
                    <a:pt x="1848" y="16719"/>
                    <a:pt x="2085" y="16719"/>
                  </a:cubicBezTo>
                  <a:cubicBezTo>
                    <a:pt x="2183" y="16719"/>
                    <a:pt x="2283" y="16722"/>
                    <a:pt x="2385" y="16730"/>
                  </a:cubicBezTo>
                  <a:cubicBezTo>
                    <a:pt x="2735" y="16730"/>
                    <a:pt x="3056" y="16814"/>
                    <a:pt x="3406" y="16814"/>
                  </a:cubicBezTo>
                  <a:cubicBezTo>
                    <a:pt x="3756" y="16814"/>
                    <a:pt x="4077" y="16730"/>
                    <a:pt x="4427" y="16730"/>
                  </a:cubicBezTo>
                  <a:cubicBezTo>
                    <a:pt x="4749" y="16758"/>
                    <a:pt x="5098" y="16786"/>
                    <a:pt x="5448" y="16786"/>
                  </a:cubicBezTo>
                  <a:cubicBezTo>
                    <a:pt x="5728" y="16786"/>
                    <a:pt x="6007" y="16750"/>
                    <a:pt x="6287" y="16750"/>
                  </a:cubicBezTo>
                  <a:cubicBezTo>
                    <a:pt x="6357" y="16750"/>
                    <a:pt x="6427" y="16753"/>
                    <a:pt x="6497" y="16758"/>
                  </a:cubicBezTo>
                  <a:cubicBezTo>
                    <a:pt x="6846" y="16758"/>
                    <a:pt x="7196" y="16786"/>
                    <a:pt x="7546" y="16814"/>
                  </a:cubicBezTo>
                  <a:cubicBezTo>
                    <a:pt x="7720" y="16832"/>
                    <a:pt x="7902" y="16840"/>
                    <a:pt x="8084" y="16840"/>
                  </a:cubicBezTo>
                  <a:cubicBezTo>
                    <a:pt x="8266" y="16840"/>
                    <a:pt x="8448" y="16832"/>
                    <a:pt x="8622" y="16814"/>
                  </a:cubicBezTo>
                  <a:cubicBezTo>
                    <a:pt x="8972" y="16814"/>
                    <a:pt x="9322" y="16758"/>
                    <a:pt x="9671" y="16758"/>
                  </a:cubicBezTo>
                  <a:cubicBezTo>
                    <a:pt x="10398" y="16730"/>
                    <a:pt x="11098" y="16730"/>
                    <a:pt x="11825" y="16674"/>
                  </a:cubicBezTo>
                  <a:cubicBezTo>
                    <a:pt x="12108" y="16646"/>
                    <a:pt x="12392" y="16604"/>
                    <a:pt x="12676" y="16604"/>
                  </a:cubicBezTo>
                  <a:cubicBezTo>
                    <a:pt x="12742" y="16604"/>
                    <a:pt x="12808" y="16606"/>
                    <a:pt x="12874" y="16611"/>
                  </a:cubicBezTo>
                  <a:cubicBezTo>
                    <a:pt x="13195" y="16674"/>
                    <a:pt x="13489" y="16730"/>
                    <a:pt x="13839" y="16758"/>
                  </a:cubicBezTo>
                  <a:cubicBezTo>
                    <a:pt x="14043" y="16766"/>
                    <a:pt x="14248" y="16770"/>
                    <a:pt x="14454" y="16770"/>
                  </a:cubicBezTo>
                  <a:cubicBezTo>
                    <a:pt x="14950" y="16770"/>
                    <a:pt x="15450" y="16750"/>
                    <a:pt x="15964" y="16730"/>
                  </a:cubicBezTo>
                  <a:cubicBezTo>
                    <a:pt x="16352" y="16714"/>
                    <a:pt x="16758" y="16698"/>
                    <a:pt x="17167" y="16698"/>
                  </a:cubicBezTo>
                  <a:cubicBezTo>
                    <a:pt x="17466" y="16698"/>
                    <a:pt x="17767" y="16707"/>
                    <a:pt x="18062" y="16730"/>
                  </a:cubicBezTo>
                  <a:cubicBezTo>
                    <a:pt x="18412" y="16758"/>
                    <a:pt x="18761" y="16758"/>
                    <a:pt x="19111" y="16814"/>
                  </a:cubicBezTo>
                  <a:cubicBezTo>
                    <a:pt x="19216" y="16843"/>
                    <a:pt x="19328" y="16858"/>
                    <a:pt x="19440" y="16858"/>
                  </a:cubicBezTo>
                  <a:cubicBezTo>
                    <a:pt x="19576" y="16858"/>
                    <a:pt x="19712" y="16836"/>
                    <a:pt x="19838" y="16786"/>
                  </a:cubicBezTo>
                  <a:cubicBezTo>
                    <a:pt x="20279" y="16611"/>
                    <a:pt x="20279" y="15940"/>
                    <a:pt x="20041" y="15625"/>
                  </a:cubicBezTo>
                  <a:cubicBezTo>
                    <a:pt x="19929" y="15388"/>
                    <a:pt x="19726" y="15276"/>
                    <a:pt x="19489" y="15213"/>
                  </a:cubicBezTo>
                  <a:cubicBezTo>
                    <a:pt x="19342" y="15185"/>
                    <a:pt x="19230" y="15185"/>
                    <a:pt x="19083" y="15157"/>
                  </a:cubicBezTo>
                  <a:cubicBezTo>
                    <a:pt x="19055" y="15157"/>
                    <a:pt x="18992" y="15157"/>
                    <a:pt x="18936" y="15129"/>
                  </a:cubicBezTo>
                  <a:lnTo>
                    <a:pt x="18880" y="15129"/>
                  </a:lnTo>
                  <a:cubicBezTo>
                    <a:pt x="18852" y="15101"/>
                    <a:pt x="18880" y="15010"/>
                    <a:pt x="18880" y="14982"/>
                  </a:cubicBezTo>
                  <a:cubicBezTo>
                    <a:pt x="18936" y="14458"/>
                    <a:pt x="18936" y="13905"/>
                    <a:pt x="18531" y="13528"/>
                  </a:cubicBezTo>
                  <a:cubicBezTo>
                    <a:pt x="18440" y="13437"/>
                    <a:pt x="18328" y="13353"/>
                    <a:pt x="18209" y="13318"/>
                  </a:cubicBezTo>
                  <a:cubicBezTo>
                    <a:pt x="18062" y="13262"/>
                    <a:pt x="17915" y="13262"/>
                    <a:pt x="17859" y="13143"/>
                  </a:cubicBezTo>
                  <a:cubicBezTo>
                    <a:pt x="17768" y="13031"/>
                    <a:pt x="17684" y="12912"/>
                    <a:pt x="17594" y="12829"/>
                  </a:cubicBezTo>
                  <a:cubicBezTo>
                    <a:pt x="17768" y="12619"/>
                    <a:pt x="17859" y="12360"/>
                    <a:pt x="17978" y="12129"/>
                  </a:cubicBezTo>
                  <a:cubicBezTo>
                    <a:pt x="18118" y="11864"/>
                    <a:pt x="18237" y="11605"/>
                    <a:pt x="18356" y="11339"/>
                  </a:cubicBezTo>
                  <a:cubicBezTo>
                    <a:pt x="18531" y="10906"/>
                    <a:pt x="18614" y="10409"/>
                    <a:pt x="18761" y="9941"/>
                  </a:cubicBezTo>
                  <a:cubicBezTo>
                    <a:pt x="18936" y="9388"/>
                    <a:pt x="18992" y="8808"/>
                    <a:pt x="19083" y="8221"/>
                  </a:cubicBezTo>
                  <a:cubicBezTo>
                    <a:pt x="19139" y="7668"/>
                    <a:pt x="19167" y="7088"/>
                    <a:pt x="19167" y="6500"/>
                  </a:cubicBezTo>
                  <a:cubicBezTo>
                    <a:pt x="19139" y="5920"/>
                    <a:pt x="19083" y="5368"/>
                    <a:pt x="19027" y="4787"/>
                  </a:cubicBezTo>
                  <a:cubicBezTo>
                    <a:pt x="18964" y="4550"/>
                    <a:pt x="18908" y="4291"/>
                    <a:pt x="18880" y="4053"/>
                  </a:cubicBezTo>
                  <a:cubicBezTo>
                    <a:pt x="18817" y="3766"/>
                    <a:pt x="18761" y="3501"/>
                    <a:pt x="18642" y="3242"/>
                  </a:cubicBezTo>
                  <a:cubicBezTo>
                    <a:pt x="18503" y="2829"/>
                    <a:pt x="18293" y="2452"/>
                    <a:pt x="18006" y="2165"/>
                  </a:cubicBezTo>
                  <a:cubicBezTo>
                    <a:pt x="17770" y="1908"/>
                    <a:pt x="17454" y="1806"/>
                    <a:pt x="17131" y="1806"/>
                  </a:cubicBezTo>
                  <a:cubicBezTo>
                    <a:pt x="17015" y="1806"/>
                    <a:pt x="16897" y="1819"/>
                    <a:pt x="16782" y="1844"/>
                  </a:cubicBezTo>
                  <a:cubicBezTo>
                    <a:pt x="16195" y="1927"/>
                    <a:pt x="15671" y="2193"/>
                    <a:pt x="15181" y="2543"/>
                  </a:cubicBezTo>
                  <a:cubicBezTo>
                    <a:pt x="14971" y="2690"/>
                    <a:pt x="14769" y="2864"/>
                    <a:pt x="14566" y="3039"/>
                  </a:cubicBezTo>
                  <a:cubicBezTo>
                    <a:pt x="14391" y="3179"/>
                    <a:pt x="14216" y="3326"/>
                    <a:pt x="14097" y="3473"/>
                  </a:cubicBezTo>
                  <a:cubicBezTo>
                    <a:pt x="13811" y="3004"/>
                    <a:pt x="13461" y="2571"/>
                    <a:pt x="13139" y="2130"/>
                  </a:cubicBezTo>
                  <a:cubicBezTo>
                    <a:pt x="12818" y="1725"/>
                    <a:pt x="12468" y="1347"/>
                    <a:pt x="12063" y="997"/>
                  </a:cubicBezTo>
                  <a:cubicBezTo>
                    <a:pt x="11713" y="676"/>
                    <a:pt x="11335" y="382"/>
                    <a:pt x="10895" y="179"/>
                  </a:cubicBezTo>
                  <a:cubicBezTo>
                    <a:pt x="10738" y="104"/>
                    <a:pt x="10581" y="0"/>
                    <a:pt x="104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79"/>
            <p:cNvSpPr/>
            <p:nvPr/>
          </p:nvSpPr>
          <p:spPr>
            <a:xfrm>
              <a:off x="3802531" y="2333337"/>
              <a:ext cx="171709" cy="40163"/>
            </a:xfrm>
            <a:custGeom>
              <a:rect b="b" l="l" r="r" t="t"/>
              <a:pathLst>
                <a:path extrusionOk="0" h="1765" w="7546">
                  <a:moveTo>
                    <a:pt x="3305" y="0"/>
                  </a:moveTo>
                  <a:cubicBezTo>
                    <a:pt x="3128" y="0"/>
                    <a:pt x="2958" y="108"/>
                    <a:pt x="2853" y="237"/>
                  </a:cubicBezTo>
                  <a:cubicBezTo>
                    <a:pt x="2707" y="412"/>
                    <a:pt x="2623" y="587"/>
                    <a:pt x="2560" y="817"/>
                  </a:cubicBezTo>
                  <a:cubicBezTo>
                    <a:pt x="2560" y="908"/>
                    <a:pt x="2532" y="1020"/>
                    <a:pt x="2532" y="1139"/>
                  </a:cubicBezTo>
                  <a:lnTo>
                    <a:pt x="2532" y="1286"/>
                  </a:lnTo>
                  <a:cubicBezTo>
                    <a:pt x="2385" y="1167"/>
                    <a:pt x="2238" y="1020"/>
                    <a:pt x="2035" y="992"/>
                  </a:cubicBezTo>
                  <a:cubicBezTo>
                    <a:pt x="2011" y="989"/>
                    <a:pt x="1985" y="987"/>
                    <a:pt x="1960" y="987"/>
                  </a:cubicBezTo>
                  <a:cubicBezTo>
                    <a:pt x="1778" y="987"/>
                    <a:pt x="1584" y="1072"/>
                    <a:pt x="1455" y="1195"/>
                  </a:cubicBezTo>
                  <a:cubicBezTo>
                    <a:pt x="1255" y="1064"/>
                    <a:pt x="993" y="952"/>
                    <a:pt x="753" y="952"/>
                  </a:cubicBezTo>
                  <a:cubicBezTo>
                    <a:pt x="673" y="952"/>
                    <a:pt x="596" y="964"/>
                    <a:pt x="525" y="992"/>
                  </a:cubicBezTo>
                  <a:cubicBezTo>
                    <a:pt x="259" y="1111"/>
                    <a:pt x="1" y="1433"/>
                    <a:pt x="112" y="1719"/>
                  </a:cubicBezTo>
                  <a:cubicBezTo>
                    <a:pt x="124" y="1734"/>
                    <a:pt x="138" y="1743"/>
                    <a:pt x="149" y="1743"/>
                  </a:cubicBezTo>
                  <a:cubicBezTo>
                    <a:pt x="164" y="1743"/>
                    <a:pt x="175" y="1727"/>
                    <a:pt x="175" y="1691"/>
                  </a:cubicBezTo>
                  <a:cubicBezTo>
                    <a:pt x="117" y="1427"/>
                    <a:pt x="464" y="1133"/>
                    <a:pt x="721" y="1133"/>
                  </a:cubicBezTo>
                  <a:cubicBezTo>
                    <a:pt x="743" y="1133"/>
                    <a:pt x="764" y="1135"/>
                    <a:pt x="784" y="1139"/>
                  </a:cubicBezTo>
                  <a:cubicBezTo>
                    <a:pt x="1015" y="1167"/>
                    <a:pt x="1224" y="1286"/>
                    <a:pt x="1399" y="1433"/>
                  </a:cubicBezTo>
                  <a:cubicBezTo>
                    <a:pt x="1413" y="1461"/>
                    <a:pt x="1441" y="1475"/>
                    <a:pt x="1469" y="1475"/>
                  </a:cubicBezTo>
                  <a:cubicBezTo>
                    <a:pt x="1497" y="1475"/>
                    <a:pt x="1525" y="1461"/>
                    <a:pt x="1539" y="1433"/>
                  </a:cubicBezTo>
                  <a:cubicBezTo>
                    <a:pt x="1653" y="1318"/>
                    <a:pt x="1802" y="1238"/>
                    <a:pt x="1961" y="1238"/>
                  </a:cubicBezTo>
                  <a:cubicBezTo>
                    <a:pt x="2006" y="1238"/>
                    <a:pt x="2052" y="1244"/>
                    <a:pt x="2098" y="1258"/>
                  </a:cubicBezTo>
                  <a:cubicBezTo>
                    <a:pt x="2301" y="1342"/>
                    <a:pt x="2448" y="1517"/>
                    <a:pt x="2588" y="1635"/>
                  </a:cubicBezTo>
                  <a:cubicBezTo>
                    <a:pt x="2618" y="1654"/>
                    <a:pt x="2651" y="1663"/>
                    <a:pt x="2681" y="1663"/>
                  </a:cubicBezTo>
                  <a:cubicBezTo>
                    <a:pt x="2744" y="1663"/>
                    <a:pt x="2798" y="1624"/>
                    <a:pt x="2798" y="1545"/>
                  </a:cubicBezTo>
                  <a:cubicBezTo>
                    <a:pt x="2798" y="1370"/>
                    <a:pt x="2763" y="1195"/>
                    <a:pt x="2763" y="992"/>
                  </a:cubicBezTo>
                  <a:cubicBezTo>
                    <a:pt x="2798" y="817"/>
                    <a:pt x="2826" y="642"/>
                    <a:pt x="2937" y="496"/>
                  </a:cubicBezTo>
                  <a:cubicBezTo>
                    <a:pt x="3021" y="352"/>
                    <a:pt x="3179" y="209"/>
                    <a:pt x="3346" y="209"/>
                  </a:cubicBezTo>
                  <a:cubicBezTo>
                    <a:pt x="3415" y="209"/>
                    <a:pt x="3485" y="233"/>
                    <a:pt x="3553" y="293"/>
                  </a:cubicBezTo>
                  <a:cubicBezTo>
                    <a:pt x="3637" y="384"/>
                    <a:pt x="3672" y="496"/>
                    <a:pt x="3756" y="531"/>
                  </a:cubicBezTo>
                  <a:cubicBezTo>
                    <a:pt x="3781" y="540"/>
                    <a:pt x="3805" y="545"/>
                    <a:pt x="3829" y="545"/>
                  </a:cubicBezTo>
                  <a:cubicBezTo>
                    <a:pt x="4031" y="545"/>
                    <a:pt x="4180" y="228"/>
                    <a:pt x="4367" y="228"/>
                  </a:cubicBezTo>
                  <a:cubicBezTo>
                    <a:pt x="4412" y="228"/>
                    <a:pt x="4460" y="247"/>
                    <a:pt x="4511" y="293"/>
                  </a:cubicBezTo>
                  <a:cubicBezTo>
                    <a:pt x="4658" y="412"/>
                    <a:pt x="4685" y="670"/>
                    <a:pt x="4685" y="845"/>
                  </a:cubicBezTo>
                  <a:cubicBezTo>
                    <a:pt x="4720" y="1055"/>
                    <a:pt x="4748" y="1258"/>
                    <a:pt x="4720" y="1433"/>
                  </a:cubicBezTo>
                  <a:cubicBezTo>
                    <a:pt x="4699" y="1525"/>
                    <a:pt x="4759" y="1581"/>
                    <a:pt x="4823" y="1581"/>
                  </a:cubicBezTo>
                  <a:cubicBezTo>
                    <a:pt x="4861" y="1581"/>
                    <a:pt x="4900" y="1561"/>
                    <a:pt x="4923" y="1517"/>
                  </a:cubicBezTo>
                  <a:cubicBezTo>
                    <a:pt x="5065" y="1352"/>
                    <a:pt x="5305" y="1205"/>
                    <a:pt x="5528" y="1205"/>
                  </a:cubicBezTo>
                  <a:cubicBezTo>
                    <a:pt x="5580" y="1205"/>
                    <a:pt x="5630" y="1213"/>
                    <a:pt x="5678" y="1230"/>
                  </a:cubicBezTo>
                  <a:cubicBezTo>
                    <a:pt x="5909" y="1314"/>
                    <a:pt x="5972" y="1579"/>
                    <a:pt x="6147" y="1719"/>
                  </a:cubicBezTo>
                  <a:cubicBezTo>
                    <a:pt x="6187" y="1752"/>
                    <a:pt x="6230" y="1765"/>
                    <a:pt x="6272" y="1765"/>
                  </a:cubicBezTo>
                  <a:cubicBezTo>
                    <a:pt x="6385" y="1765"/>
                    <a:pt x="6499" y="1676"/>
                    <a:pt x="6580" y="1635"/>
                  </a:cubicBezTo>
                  <a:cubicBezTo>
                    <a:pt x="6663" y="1602"/>
                    <a:pt x="6743" y="1590"/>
                    <a:pt x="6820" y="1590"/>
                  </a:cubicBezTo>
                  <a:cubicBezTo>
                    <a:pt x="7020" y="1590"/>
                    <a:pt x="7207" y="1671"/>
                    <a:pt x="7399" y="1691"/>
                  </a:cubicBezTo>
                  <a:cubicBezTo>
                    <a:pt x="7517" y="1691"/>
                    <a:pt x="7545" y="1517"/>
                    <a:pt x="7427" y="1489"/>
                  </a:cubicBezTo>
                  <a:cubicBezTo>
                    <a:pt x="7213" y="1448"/>
                    <a:pt x="7019" y="1359"/>
                    <a:pt x="6815" y="1359"/>
                  </a:cubicBezTo>
                  <a:cubicBezTo>
                    <a:pt x="6739" y="1359"/>
                    <a:pt x="6661" y="1372"/>
                    <a:pt x="6580" y="1405"/>
                  </a:cubicBezTo>
                  <a:cubicBezTo>
                    <a:pt x="6524" y="1433"/>
                    <a:pt x="6469" y="1461"/>
                    <a:pt x="6406" y="1461"/>
                  </a:cubicBezTo>
                  <a:cubicBezTo>
                    <a:pt x="6344" y="1491"/>
                    <a:pt x="6317" y="1514"/>
                    <a:pt x="6289" y="1514"/>
                  </a:cubicBezTo>
                  <a:cubicBezTo>
                    <a:pt x="6266" y="1514"/>
                    <a:pt x="6244" y="1498"/>
                    <a:pt x="6203" y="1461"/>
                  </a:cubicBezTo>
                  <a:cubicBezTo>
                    <a:pt x="6147" y="1342"/>
                    <a:pt x="6084" y="1258"/>
                    <a:pt x="6000" y="1167"/>
                  </a:cubicBezTo>
                  <a:cubicBezTo>
                    <a:pt x="5866" y="1049"/>
                    <a:pt x="5702" y="996"/>
                    <a:pt x="5533" y="996"/>
                  </a:cubicBezTo>
                  <a:cubicBezTo>
                    <a:pt x="5333" y="996"/>
                    <a:pt x="5126" y="1070"/>
                    <a:pt x="4951" y="1195"/>
                  </a:cubicBezTo>
                  <a:cubicBezTo>
                    <a:pt x="4951" y="1055"/>
                    <a:pt x="4951" y="908"/>
                    <a:pt x="4923" y="789"/>
                  </a:cubicBezTo>
                  <a:cubicBezTo>
                    <a:pt x="4895" y="587"/>
                    <a:pt x="4860" y="356"/>
                    <a:pt x="4720" y="209"/>
                  </a:cubicBezTo>
                  <a:cubicBezTo>
                    <a:pt x="4621" y="86"/>
                    <a:pt x="4503" y="27"/>
                    <a:pt x="4364" y="27"/>
                  </a:cubicBezTo>
                  <a:cubicBezTo>
                    <a:pt x="4337" y="27"/>
                    <a:pt x="4309" y="30"/>
                    <a:pt x="4280" y="34"/>
                  </a:cubicBezTo>
                  <a:cubicBezTo>
                    <a:pt x="4196" y="62"/>
                    <a:pt x="4077" y="118"/>
                    <a:pt x="3986" y="181"/>
                  </a:cubicBezTo>
                  <a:cubicBezTo>
                    <a:pt x="3958" y="209"/>
                    <a:pt x="3930" y="237"/>
                    <a:pt x="3902" y="265"/>
                  </a:cubicBezTo>
                  <a:cubicBezTo>
                    <a:pt x="3846" y="293"/>
                    <a:pt x="3874" y="293"/>
                    <a:pt x="3811" y="293"/>
                  </a:cubicBezTo>
                  <a:cubicBezTo>
                    <a:pt x="3756" y="265"/>
                    <a:pt x="3700" y="118"/>
                    <a:pt x="3637" y="90"/>
                  </a:cubicBezTo>
                  <a:cubicBezTo>
                    <a:pt x="3553" y="34"/>
                    <a:pt x="3462" y="6"/>
                    <a:pt x="3378" y="6"/>
                  </a:cubicBezTo>
                  <a:cubicBezTo>
                    <a:pt x="3354" y="2"/>
                    <a:pt x="3329" y="0"/>
                    <a:pt x="33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79"/>
            <p:cNvSpPr/>
            <p:nvPr/>
          </p:nvSpPr>
          <p:spPr>
            <a:xfrm>
              <a:off x="3670461" y="2335317"/>
              <a:ext cx="70996" cy="43326"/>
            </a:xfrm>
            <a:custGeom>
              <a:rect b="b" l="l" r="r" t="t"/>
              <a:pathLst>
                <a:path extrusionOk="0" h="1904" w="3120">
                  <a:moveTo>
                    <a:pt x="2116" y="0"/>
                  </a:moveTo>
                  <a:cubicBezTo>
                    <a:pt x="1884" y="0"/>
                    <a:pt x="1771" y="330"/>
                    <a:pt x="1693" y="528"/>
                  </a:cubicBezTo>
                  <a:cubicBezTo>
                    <a:pt x="1665" y="618"/>
                    <a:pt x="1665" y="674"/>
                    <a:pt x="1637" y="758"/>
                  </a:cubicBezTo>
                  <a:lnTo>
                    <a:pt x="1637" y="905"/>
                  </a:lnTo>
                  <a:cubicBezTo>
                    <a:pt x="1609" y="849"/>
                    <a:pt x="1434" y="793"/>
                    <a:pt x="1399" y="793"/>
                  </a:cubicBezTo>
                  <a:cubicBezTo>
                    <a:pt x="1288" y="793"/>
                    <a:pt x="1197" y="877"/>
                    <a:pt x="1141" y="968"/>
                  </a:cubicBezTo>
                  <a:cubicBezTo>
                    <a:pt x="1050" y="1108"/>
                    <a:pt x="1050" y="1199"/>
                    <a:pt x="1085" y="1318"/>
                  </a:cubicBezTo>
                  <a:cubicBezTo>
                    <a:pt x="914" y="1241"/>
                    <a:pt x="731" y="1142"/>
                    <a:pt x="562" y="1142"/>
                  </a:cubicBezTo>
                  <a:cubicBezTo>
                    <a:pt x="467" y="1142"/>
                    <a:pt x="377" y="1172"/>
                    <a:pt x="295" y="1255"/>
                  </a:cubicBezTo>
                  <a:cubicBezTo>
                    <a:pt x="92" y="1430"/>
                    <a:pt x="1" y="1779"/>
                    <a:pt x="295" y="1898"/>
                  </a:cubicBezTo>
                  <a:cubicBezTo>
                    <a:pt x="299" y="1902"/>
                    <a:pt x="302" y="1904"/>
                    <a:pt x="306" y="1904"/>
                  </a:cubicBezTo>
                  <a:cubicBezTo>
                    <a:pt x="329" y="1904"/>
                    <a:pt x="347" y="1837"/>
                    <a:pt x="323" y="1807"/>
                  </a:cubicBezTo>
                  <a:cubicBezTo>
                    <a:pt x="176" y="1723"/>
                    <a:pt x="267" y="1492"/>
                    <a:pt x="351" y="1402"/>
                  </a:cubicBezTo>
                  <a:cubicBezTo>
                    <a:pt x="426" y="1348"/>
                    <a:pt x="490" y="1329"/>
                    <a:pt x="555" y="1329"/>
                  </a:cubicBezTo>
                  <a:cubicBezTo>
                    <a:pt x="593" y="1329"/>
                    <a:pt x="631" y="1335"/>
                    <a:pt x="672" y="1346"/>
                  </a:cubicBezTo>
                  <a:cubicBezTo>
                    <a:pt x="819" y="1374"/>
                    <a:pt x="966" y="1492"/>
                    <a:pt x="1113" y="1548"/>
                  </a:cubicBezTo>
                  <a:cubicBezTo>
                    <a:pt x="1133" y="1559"/>
                    <a:pt x="1158" y="1565"/>
                    <a:pt x="1182" y="1565"/>
                  </a:cubicBezTo>
                  <a:cubicBezTo>
                    <a:pt x="1223" y="1565"/>
                    <a:pt x="1260" y="1546"/>
                    <a:pt x="1260" y="1492"/>
                  </a:cubicBezTo>
                  <a:lnTo>
                    <a:pt x="1260" y="1199"/>
                  </a:lnTo>
                  <a:cubicBezTo>
                    <a:pt x="1285" y="1118"/>
                    <a:pt x="1332" y="1020"/>
                    <a:pt x="1426" y="1020"/>
                  </a:cubicBezTo>
                  <a:cubicBezTo>
                    <a:pt x="1438" y="1020"/>
                    <a:pt x="1450" y="1021"/>
                    <a:pt x="1462" y="1024"/>
                  </a:cubicBezTo>
                  <a:cubicBezTo>
                    <a:pt x="1490" y="1024"/>
                    <a:pt x="1518" y="1080"/>
                    <a:pt x="1546" y="1108"/>
                  </a:cubicBezTo>
                  <a:cubicBezTo>
                    <a:pt x="1596" y="1134"/>
                    <a:pt x="1646" y="1150"/>
                    <a:pt x="1692" y="1150"/>
                  </a:cubicBezTo>
                  <a:cubicBezTo>
                    <a:pt x="1754" y="1150"/>
                    <a:pt x="1808" y="1121"/>
                    <a:pt x="1840" y="1052"/>
                  </a:cubicBezTo>
                  <a:lnTo>
                    <a:pt x="1840" y="849"/>
                  </a:lnTo>
                  <a:cubicBezTo>
                    <a:pt x="1868" y="702"/>
                    <a:pt x="1896" y="555"/>
                    <a:pt x="1959" y="409"/>
                  </a:cubicBezTo>
                  <a:cubicBezTo>
                    <a:pt x="1987" y="381"/>
                    <a:pt x="2015" y="297"/>
                    <a:pt x="2043" y="269"/>
                  </a:cubicBezTo>
                  <a:cubicBezTo>
                    <a:pt x="2070" y="242"/>
                    <a:pt x="2098" y="231"/>
                    <a:pt x="2127" y="231"/>
                  </a:cubicBezTo>
                  <a:cubicBezTo>
                    <a:pt x="2195" y="231"/>
                    <a:pt x="2264" y="294"/>
                    <a:pt x="2308" y="353"/>
                  </a:cubicBezTo>
                  <a:cubicBezTo>
                    <a:pt x="2392" y="500"/>
                    <a:pt x="2336" y="646"/>
                    <a:pt x="2336" y="821"/>
                  </a:cubicBezTo>
                  <a:cubicBezTo>
                    <a:pt x="2356" y="861"/>
                    <a:pt x="2404" y="900"/>
                    <a:pt x="2452" y="900"/>
                  </a:cubicBezTo>
                  <a:cubicBezTo>
                    <a:pt x="2473" y="900"/>
                    <a:pt x="2493" y="894"/>
                    <a:pt x="2511" y="877"/>
                  </a:cubicBezTo>
                  <a:cubicBezTo>
                    <a:pt x="2578" y="811"/>
                    <a:pt x="2648" y="705"/>
                    <a:pt x="2747" y="705"/>
                  </a:cubicBezTo>
                  <a:cubicBezTo>
                    <a:pt x="2774" y="705"/>
                    <a:pt x="2802" y="713"/>
                    <a:pt x="2833" y="730"/>
                  </a:cubicBezTo>
                  <a:cubicBezTo>
                    <a:pt x="2945" y="758"/>
                    <a:pt x="2945" y="877"/>
                    <a:pt x="2973" y="968"/>
                  </a:cubicBezTo>
                  <a:cubicBezTo>
                    <a:pt x="2988" y="1006"/>
                    <a:pt x="3014" y="1021"/>
                    <a:pt x="3038" y="1021"/>
                  </a:cubicBezTo>
                  <a:cubicBezTo>
                    <a:pt x="3066" y="1021"/>
                    <a:pt x="3092" y="999"/>
                    <a:pt x="3092" y="968"/>
                  </a:cubicBezTo>
                  <a:cubicBezTo>
                    <a:pt x="3120" y="793"/>
                    <a:pt x="3092" y="646"/>
                    <a:pt x="2917" y="555"/>
                  </a:cubicBezTo>
                  <a:cubicBezTo>
                    <a:pt x="2868" y="539"/>
                    <a:pt x="2799" y="523"/>
                    <a:pt x="2731" y="523"/>
                  </a:cubicBezTo>
                  <a:cubicBezTo>
                    <a:pt x="2682" y="523"/>
                    <a:pt x="2634" y="532"/>
                    <a:pt x="2595" y="555"/>
                  </a:cubicBezTo>
                  <a:cubicBezTo>
                    <a:pt x="2567" y="555"/>
                    <a:pt x="2539" y="555"/>
                    <a:pt x="2539" y="583"/>
                  </a:cubicBezTo>
                  <a:cubicBezTo>
                    <a:pt x="2539" y="500"/>
                    <a:pt x="2539" y="409"/>
                    <a:pt x="2511" y="325"/>
                  </a:cubicBezTo>
                  <a:cubicBezTo>
                    <a:pt x="2448" y="206"/>
                    <a:pt x="2364" y="94"/>
                    <a:pt x="2245" y="31"/>
                  </a:cubicBezTo>
                  <a:cubicBezTo>
                    <a:pt x="2199" y="10"/>
                    <a:pt x="2156" y="0"/>
                    <a:pt x="211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79"/>
            <p:cNvSpPr/>
            <p:nvPr/>
          </p:nvSpPr>
          <p:spPr>
            <a:xfrm>
              <a:off x="3726165" y="2084739"/>
              <a:ext cx="40595" cy="36613"/>
            </a:xfrm>
            <a:custGeom>
              <a:rect b="b" l="l" r="r" t="t"/>
              <a:pathLst>
                <a:path extrusionOk="0" h="1609" w="1784">
                  <a:moveTo>
                    <a:pt x="870" y="138"/>
                  </a:moveTo>
                  <a:cubicBezTo>
                    <a:pt x="912" y="138"/>
                    <a:pt x="954" y="141"/>
                    <a:pt x="993" y="149"/>
                  </a:cubicBezTo>
                  <a:cubicBezTo>
                    <a:pt x="1462" y="268"/>
                    <a:pt x="1664" y="757"/>
                    <a:pt x="1399" y="1170"/>
                  </a:cubicBezTo>
                  <a:cubicBezTo>
                    <a:pt x="1270" y="1374"/>
                    <a:pt x="1037" y="1482"/>
                    <a:pt x="809" y="1482"/>
                  </a:cubicBezTo>
                  <a:cubicBezTo>
                    <a:pt x="678" y="1482"/>
                    <a:pt x="548" y="1447"/>
                    <a:pt x="441" y="1373"/>
                  </a:cubicBezTo>
                  <a:cubicBezTo>
                    <a:pt x="35" y="1107"/>
                    <a:pt x="119" y="408"/>
                    <a:pt x="525" y="205"/>
                  </a:cubicBezTo>
                  <a:cubicBezTo>
                    <a:pt x="632" y="164"/>
                    <a:pt x="755" y="138"/>
                    <a:pt x="870" y="138"/>
                  </a:cubicBezTo>
                  <a:close/>
                  <a:moveTo>
                    <a:pt x="881" y="0"/>
                  </a:moveTo>
                  <a:cubicBezTo>
                    <a:pt x="580" y="0"/>
                    <a:pt x="294" y="134"/>
                    <a:pt x="147" y="408"/>
                  </a:cubicBezTo>
                  <a:cubicBezTo>
                    <a:pt x="0" y="701"/>
                    <a:pt x="0" y="1142"/>
                    <a:pt x="266" y="1373"/>
                  </a:cubicBezTo>
                  <a:cubicBezTo>
                    <a:pt x="427" y="1534"/>
                    <a:pt x="637" y="1609"/>
                    <a:pt x="845" y="1609"/>
                  </a:cubicBezTo>
                  <a:cubicBezTo>
                    <a:pt x="1089" y="1609"/>
                    <a:pt x="1331" y="1505"/>
                    <a:pt x="1490" y="1317"/>
                  </a:cubicBezTo>
                  <a:cubicBezTo>
                    <a:pt x="1783" y="904"/>
                    <a:pt x="1692" y="268"/>
                    <a:pt x="1224" y="58"/>
                  </a:cubicBezTo>
                  <a:cubicBezTo>
                    <a:pt x="1112" y="20"/>
                    <a:pt x="996" y="0"/>
                    <a:pt x="8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79"/>
            <p:cNvSpPr/>
            <p:nvPr/>
          </p:nvSpPr>
          <p:spPr>
            <a:xfrm>
              <a:off x="3698313" y="2209641"/>
              <a:ext cx="43781" cy="53702"/>
            </a:xfrm>
            <a:custGeom>
              <a:rect b="b" l="l" r="r" t="t"/>
              <a:pathLst>
                <a:path extrusionOk="0" h="2360" w="1924">
                  <a:moveTo>
                    <a:pt x="848" y="161"/>
                  </a:moveTo>
                  <a:cubicBezTo>
                    <a:pt x="965" y="161"/>
                    <a:pt x="1085" y="212"/>
                    <a:pt x="1196" y="310"/>
                  </a:cubicBezTo>
                  <a:cubicBezTo>
                    <a:pt x="1609" y="603"/>
                    <a:pt x="1784" y="1156"/>
                    <a:pt x="1721" y="1652"/>
                  </a:cubicBezTo>
                  <a:cubicBezTo>
                    <a:pt x="1665" y="2018"/>
                    <a:pt x="1404" y="2206"/>
                    <a:pt x="1106" y="2206"/>
                  </a:cubicBezTo>
                  <a:cubicBezTo>
                    <a:pt x="954" y="2206"/>
                    <a:pt x="793" y="2157"/>
                    <a:pt x="644" y="2058"/>
                  </a:cubicBezTo>
                  <a:cubicBezTo>
                    <a:pt x="413" y="1911"/>
                    <a:pt x="266" y="1680"/>
                    <a:pt x="238" y="1422"/>
                  </a:cubicBezTo>
                  <a:cubicBezTo>
                    <a:pt x="175" y="1275"/>
                    <a:pt x="210" y="1128"/>
                    <a:pt x="238" y="981"/>
                  </a:cubicBezTo>
                  <a:cubicBezTo>
                    <a:pt x="294" y="750"/>
                    <a:pt x="350" y="513"/>
                    <a:pt x="497" y="338"/>
                  </a:cubicBezTo>
                  <a:cubicBezTo>
                    <a:pt x="602" y="219"/>
                    <a:pt x="723" y="161"/>
                    <a:pt x="848" y="161"/>
                  </a:cubicBezTo>
                  <a:close/>
                  <a:moveTo>
                    <a:pt x="855" y="0"/>
                  </a:moveTo>
                  <a:cubicBezTo>
                    <a:pt x="709" y="0"/>
                    <a:pt x="570" y="52"/>
                    <a:pt x="441" y="163"/>
                  </a:cubicBezTo>
                  <a:cubicBezTo>
                    <a:pt x="92" y="513"/>
                    <a:pt x="1" y="1247"/>
                    <a:pt x="175" y="1680"/>
                  </a:cubicBezTo>
                  <a:cubicBezTo>
                    <a:pt x="294" y="1946"/>
                    <a:pt x="525" y="2177"/>
                    <a:pt x="791" y="2296"/>
                  </a:cubicBezTo>
                  <a:cubicBezTo>
                    <a:pt x="904" y="2339"/>
                    <a:pt x="1015" y="2360"/>
                    <a:pt x="1122" y="2360"/>
                  </a:cubicBezTo>
                  <a:cubicBezTo>
                    <a:pt x="1509" y="2360"/>
                    <a:pt x="1824" y="2086"/>
                    <a:pt x="1868" y="1652"/>
                  </a:cubicBezTo>
                  <a:cubicBezTo>
                    <a:pt x="1924" y="1072"/>
                    <a:pt x="1693" y="338"/>
                    <a:pt x="1112" y="51"/>
                  </a:cubicBezTo>
                  <a:cubicBezTo>
                    <a:pt x="1025" y="18"/>
                    <a:pt x="939" y="0"/>
                    <a:pt x="8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79"/>
            <p:cNvSpPr/>
            <p:nvPr/>
          </p:nvSpPr>
          <p:spPr>
            <a:xfrm>
              <a:off x="3785191" y="2126198"/>
              <a:ext cx="78300" cy="73977"/>
            </a:xfrm>
            <a:custGeom>
              <a:rect b="b" l="l" r="r" t="t"/>
              <a:pathLst>
                <a:path extrusionOk="0" h="3251" w="3441">
                  <a:moveTo>
                    <a:pt x="1529" y="164"/>
                  </a:moveTo>
                  <a:cubicBezTo>
                    <a:pt x="1656" y="164"/>
                    <a:pt x="1785" y="188"/>
                    <a:pt x="1895" y="222"/>
                  </a:cubicBezTo>
                  <a:cubicBezTo>
                    <a:pt x="2273" y="306"/>
                    <a:pt x="2623" y="481"/>
                    <a:pt x="2860" y="746"/>
                  </a:cubicBezTo>
                  <a:cubicBezTo>
                    <a:pt x="3175" y="1096"/>
                    <a:pt x="3266" y="1474"/>
                    <a:pt x="3147" y="1907"/>
                  </a:cubicBezTo>
                  <a:cubicBezTo>
                    <a:pt x="3035" y="2320"/>
                    <a:pt x="2825" y="2550"/>
                    <a:pt x="2476" y="2781"/>
                  </a:cubicBezTo>
                  <a:cubicBezTo>
                    <a:pt x="2193" y="2995"/>
                    <a:pt x="1904" y="3107"/>
                    <a:pt x="1549" y="3107"/>
                  </a:cubicBezTo>
                  <a:cubicBezTo>
                    <a:pt x="1509" y="3107"/>
                    <a:pt x="1468" y="3106"/>
                    <a:pt x="1427" y="3103"/>
                  </a:cubicBezTo>
                  <a:cubicBezTo>
                    <a:pt x="1049" y="3103"/>
                    <a:pt x="644" y="2928"/>
                    <a:pt x="413" y="2606"/>
                  </a:cubicBezTo>
                  <a:cubicBezTo>
                    <a:pt x="294" y="2466"/>
                    <a:pt x="203" y="2320"/>
                    <a:pt x="175" y="2117"/>
                  </a:cubicBezTo>
                  <a:cubicBezTo>
                    <a:pt x="147" y="1907"/>
                    <a:pt x="147" y="1648"/>
                    <a:pt x="203" y="1446"/>
                  </a:cubicBezTo>
                  <a:cubicBezTo>
                    <a:pt x="322" y="1124"/>
                    <a:pt x="469" y="746"/>
                    <a:pt x="763" y="509"/>
                  </a:cubicBezTo>
                  <a:cubicBezTo>
                    <a:pt x="902" y="397"/>
                    <a:pt x="1049" y="278"/>
                    <a:pt x="1224" y="222"/>
                  </a:cubicBezTo>
                  <a:cubicBezTo>
                    <a:pt x="1316" y="180"/>
                    <a:pt x="1422" y="164"/>
                    <a:pt x="1529" y="164"/>
                  </a:cubicBezTo>
                  <a:close/>
                  <a:moveTo>
                    <a:pt x="1482" y="0"/>
                  </a:moveTo>
                  <a:cubicBezTo>
                    <a:pt x="1244" y="0"/>
                    <a:pt x="1011" y="55"/>
                    <a:pt x="819" y="194"/>
                  </a:cubicBezTo>
                  <a:cubicBezTo>
                    <a:pt x="441" y="453"/>
                    <a:pt x="203" y="893"/>
                    <a:pt x="91" y="1327"/>
                  </a:cubicBezTo>
                  <a:cubicBezTo>
                    <a:pt x="63" y="1418"/>
                    <a:pt x="63" y="1529"/>
                    <a:pt x="28" y="1648"/>
                  </a:cubicBezTo>
                  <a:cubicBezTo>
                    <a:pt x="0" y="1970"/>
                    <a:pt x="28" y="2320"/>
                    <a:pt x="203" y="2578"/>
                  </a:cubicBezTo>
                  <a:cubicBezTo>
                    <a:pt x="203" y="2606"/>
                    <a:pt x="238" y="2606"/>
                    <a:pt x="238" y="2606"/>
                  </a:cubicBezTo>
                  <a:cubicBezTo>
                    <a:pt x="516" y="3036"/>
                    <a:pt x="1045" y="3251"/>
                    <a:pt x="1566" y="3251"/>
                  </a:cubicBezTo>
                  <a:cubicBezTo>
                    <a:pt x="1860" y="3251"/>
                    <a:pt x="2150" y="3183"/>
                    <a:pt x="2392" y="3047"/>
                  </a:cubicBezTo>
                  <a:cubicBezTo>
                    <a:pt x="2741" y="2844"/>
                    <a:pt x="3091" y="2578"/>
                    <a:pt x="3238" y="2201"/>
                  </a:cubicBezTo>
                  <a:cubicBezTo>
                    <a:pt x="3413" y="1767"/>
                    <a:pt x="3441" y="1355"/>
                    <a:pt x="3210" y="949"/>
                  </a:cubicBezTo>
                  <a:cubicBezTo>
                    <a:pt x="3000" y="572"/>
                    <a:pt x="2651" y="278"/>
                    <a:pt x="2245" y="159"/>
                  </a:cubicBezTo>
                  <a:cubicBezTo>
                    <a:pt x="2017" y="67"/>
                    <a:pt x="1747" y="0"/>
                    <a:pt x="14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79"/>
            <p:cNvSpPr/>
            <p:nvPr/>
          </p:nvSpPr>
          <p:spPr>
            <a:xfrm>
              <a:off x="3832294" y="2048445"/>
              <a:ext cx="64943" cy="56933"/>
            </a:xfrm>
            <a:custGeom>
              <a:rect b="b" l="l" r="r" t="t"/>
              <a:pathLst>
                <a:path extrusionOk="0" h="2502" w="2854">
                  <a:moveTo>
                    <a:pt x="1475" y="151"/>
                  </a:moveTo>
                  <a:cubicBezTo>
                    <a:pt x="1693" y="151"/>
                    <a:pt x="1912" y="248"/>
                    <a:pt x="2098" y="373"/>
                  </a:cubicBezTo>
                  <a:cubicBezTo>
                    <a:pt x="2364" y="548"/>
                    <a:pt x="2538" y="814"/>
                    <a:pt x="2538" y="1129"/>
                  </a:cubicBezTo>
                  <a:cubicBezTo>
                    <a:pt x="2538" y="1422"/>
                    <a:pt x="2364" y="1688"/>
                    <a:pt x="2154" y="1919"/>
                  </a:cubicBezTo>
                  <a:cubicBezTo>
                    <a:pt x="1951" y="2094"/>
                    <a:pt x="1573" y="2352"/>
                    <a:pt x="1315" y="2352"/>
                  </a:cubicBezTo>
                  <a:cubicBezTo>
                    <a:pt x="965" y="2324"/>
                    <a:pt x="581" y="2094"/>
                    <a:pt x="441" y="1772"/>
                  </a:cubicBezTo>
                  <a:cubicBezTo>
                    <a:pt x="378" y="1597"/>
                    <a:pt x="322" y="1394"/>
                    <a:pt x="378" y="1192"/>
                  </a:cubicBezTo>
                  <a:cubicBezTo>
                    <a:pt x="406" y="1045"/>
                    <a:pt x="525" y="898"/>
                    <a:pt x="581" y="779"/>
                  </a:cubicBezTo>
                  <a:cubicBezTo>
                    <a:pt x="755" y="520"/>
                    <a:pt x="965" y="346"/>
                    <a:pt x="1224" y="199"/>
                  </a:cubicBezTo>
                  <a:cubicBezTo>
                    <a:pt x="1306" y="165"/>
                    <a:pt x="1390" y="151"/>
                    <a:pt x="1475" y="151"/>
                  </a:cubicBezTo>
                  <a:close/>
                  <a:moveTo>
                    <a:pt x="1431" y="0"/>
                  </a:moveTo>
                  <a:cubicBezTo>
                    <a:pt x="1337" y="0"/>
                    <a:pt x="1241" y="16"/>
                    <a:pt x="1140" y="52"/>
                  </a:cubicBezTo>
                  <a:cubicBezTo>
                    <a:pt x="525" y="346"/>
                    <a:pt x="0" y="1220"/>
                    <a:pt x="350" y="1863"/>
                  </a:cubicBezTo>
                  <a:cubicBezTo>
                    <a:pt x="525" y="2240"/>
                    <a:pt x="902" y="2499"/>
                    <a:pt x="1315" y="2499"/>
                  </a:cubicBezTo>
                  <a:cubicBezTo>
                    <a:pt x="1333" y="2501"/>
                    <a:pt x="1351" y="2502"/>
                    <a:pt x="1369" y="2502"/>
                  </a:cubicBezTo>
                  <a:cubicBezTo>
                    <a:pt x="1641" y="2502"/>
                    <a:pt x="1938" y="2313"/>
                    <a:pt x="2154" y="2150"/>
                  </a:cubicBezTo>
                  <a:cubicBezTo>
                    <a:pt x="2364" y="1975"/>
                    <a:pt x="2594" y="1716"/>
                    <a:pt x="2678" y="1478"/>
                  </a:cubicBezTo>
                  <a:cubicBezTo>
                    <a:pt x="2853" y="898"/>
                    <a:pt x="2538" y="401"/>
                    <a:pt x="2042" y="171"/>
                  </a:cubicBezTo>
                  <a:cubicBezTo>
                    <a:pt x="1823" y="71"/>
                    <a:pt x="1631" y="0"/>
                    <a:pt x="14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79"/>
            <p:cNvSpPr/>
            <p:nvPr/>
          </p:nvSpPr>
          <p:spPr>
            <a:xfrm>
              <a:off x="3887976" y="2130590"/>
              <a:ext cx="72907" cy="81281"/>
            </a:xfrm>
            <a:custGeom>
              <a:rect b="b" l="l" r="r" t="t"/>
              <a:pathLst>
                <a:path extrusionOk="0" h="3572" w="3204">
                  <a:moveTo>
                    <a:pt x="1687" y="173"/>
                  </a:moveTo>
                  <a:cubicBezTo>
                    <a:pt x="1826" y="173"/>
                    <a:pt x="1973" y="208"/>
                    <a:pt x="2126" y="288"/>
                  </a:cubicBezTo>
                  <a:cubicBezTo>
                    <a:pt x="2769" y="637"/>
                    <a:pt x="3119" y="1483"/>
                    <a:pt x="3000" y="2183"/>
                  </a:cubicBezTo>
                  <a:cubicBezTo>
                    <a:pt x="2944" y="2588"/>
                    <a:pt x="2769" y="2973"/>
                    <a:pt x="2392" y="3203"/>
                  </a:cubicBezTo>
                  <a:cubicBezTo>
                    <a:pt x="2198" y="3337"/>
                    <a:pt x="1944" y="3407"/>
                    <a:pt x="1693" y="3407"/>
                  </a:cubicBezTo>
                  <a:cubicBezTo>
                    <a:pt x="1563" y="3407"/>
                    <a:pt x="1434" y="3388"/>
                    <a:pt x="1315" y="3350"/>
                  </a:cubicBezTo>
                  <a:cubicBezTo>
                    <a:pt x="469" y="3057"/>
                    <a:pt x="119" y="2064"/>
                    <a:pt x="441" y="1281"/>
                  </a:cubicBezTo>
                  <a:cubicBezTo>
                    <a:pt x="672" y="763"/>
                    <a:pt x="1115" y="173"/>
                    <a:pt x="1687" y="173"/>
                  </a:cubicBezTo>
                  <a:close/>
                  <a:moveTo>
                    <a:pt x="1777" y="1"/>
                  </a:moveTo>
                  <a:cubicBezTo>
                    <a:pt x="1399" y="29"/>
                    <a:pt x="1049" y="260"/>
                    <a:pt x="791" y="490"/>
                  </a:cubicBezTo>
                  <a:cubicBezTo>
                    <a:pt x="294" y="987"/>
                    <a:pt x="1" y="1924"/>
                    <a:pt x="294" y="2560"/>
                  </a:cubicBezTo>
                  <a:cubicBezTo>
                    <a:pt x="551" y="3136"/>
                    <a:pt x="1115" y="3572"/>
                    <a:pt x="1752" y="3572"/>
                  </a:cubicBezTo>
                  <a:cubicBezTo>
                    <a:pt x="1827" y="3572"/>
                    <a:pt x="1903" y="3566"/>
                    <a:pt x="1979" y="3553"/>
                  </a:cubicBezTo>
                  <a:cubicBezTo>
                    <a:pt x="2769" y="3406"/>
                    <a:pt x="3147" y="2707"/>
                    <a:pt x="3175" y="1952"/>
                  </a:cubicBezTo>
                  <a:cubicBezTo>
                    <a:pt x="3203" y="1511"/>
                    <a:pt x="3028" y="1134"/>
                    <a:pt x="2797" y="756"/>
                  </a:cubicBezTo>
                  <a:cubicBezTo>
                    <a:pt x="2714" y="581"/>
                    <a:pt x="2567" y="379"/>
                    <a:pt x="2420" y="260"/>
                  </a:cubicBezTo>
                  <a:cubicBezTo>
                    <a:pt x="2245" y="85"/>
                    <a:pt x="2070" y="1"/>
                    <a:pt x="17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79"/>
            <p:cNvSpPr/>
            <p:nvPr/>
          </p:nvSpPr>
          <p:spPr>
            <a:xfrm>
              <a:off x="3835002" y="2223112"/>
              <a:ext cx="61598" cy="58685"/>
            </a:xfrm>
            <a:custGeom>
              <a:rect b="b" l="l" r="r" t="t"/>
              <a:pathLst>
                <a:path extrusionOk="0" h="2579" w="2707">
                  <a:moveTo>
                    <a:pt x="1401" y="120"/>
                  </a:moveTo>
                  <a:cubicBezTo>
                    <a:pt x="1440" y="120"/>
                    <a:pt x="1477" y="124"/>
                    <a:pt x="1510" y="130"/>
                  </a:cubicBezTo>
                  <a:cubicBezTo>
                    <a:pt x="1832" y="186"/>
                    <a:pt x="2070" y="389"/>
                    <a:pt x="2245" y="683"/>
                  </a:cubicBezTo>
                  <a:cubicBezTo>
                    <a:pt x="2419" y="1032"/>
                    <a:pt x="2475" y="1438"/>
                    <a:pt x="2273" y="1788"/>
                  </a:cubicBezTo>
                  <a:cubicBezTo>
                    <a:pt x="2126" y="2109"/>
                    <a:pt x="1776" y="2368"/>
                    <a:pt x="1426" y="2431"/>
                  </a:cubicBezTo>
                  <a:cubicBezTo>
                    <a:pt x="1368" y="2444"/>
                    <a:pt x="1311" y="2450"/>
                    <a:pt x="1256" y="2450"/>
                  </a:cubicBezTo>
                  <a:cubicBezTo>
                    <a:pt x="952" y="2450"/>
                    <a:pt x="692" y="2267"/>
                    <a:pt x="497" y="2018"/>
                  </a:cubicBezTo>
                  <a:cubicBezTo>
                    <a:pt x="0" y="1466"/>
                    <a:pt x="287" y="830"/>
                    <a:pt x="727" y="361"/>
                  </a:cubicBezTo>
                  <a:cubicBezTo>
                    <a:pt x="783" y="333"/>
                    <a:pt x="846" y="270"/>
                    <a:pt x="930" y="242"/>
                  </a:cubicBezTo>
                  <a:cubicBezTo>
                    <a:pt x="1049" y="175"/>
                    <a:pt x="1240" y="120"/>
                    <a:pt x="1401" y="120"/>
                  </a:cubicBezTo>
                  <a:close/>
                  <a:moveTo>
                    <a:pt x="1374" y="0"/>
                  </a:moveTo>
                  <a:cubicBezTo>
                    <a:pt x="1278" y="0"/>
                    <a:pt x="1179" y="13"/>
                    <a:pt x="1077" y="39"/>
                  </a:cubicBezTo>
                  <a:lnTo>
                    <a:pt x="1021" y="39"/>
                  </a:lnTo>
                  <a:cubicBezTo>
                    <a:pt x="1021" y="67"/>
                    <a:pt x="1021" y="67"/>
                    <a:pt x="986" y="67"/>
                  </a:cubicBezTo>
                  <a:cubicBezTo>
                    <a:pt x="699" y="186"/>
                    <a:pt x="434" y="480"/>
                    <a:pt x="287" y="739"/>
                  </a:cubicBezTo>
                  <a:cubicBezTo>
                    <a:pt x="28" y="1207"/>
                    <a:pt x="84" y="1732"/>
                    <a:pt x="406" y="2137"/>
                  </a:cubicBezTo>
                  <a:cubicBezTo>
                    <a:pt x="647" y="2399"/>
                    <a:pt x="986" y="2579"/>
                    <a:pt x="1335" y="2579"/>
                  </a:cubicBezTo>
                  <a:cubicBezTo>
                    <a:pt x="1452" y="2579"/>
                    <a:pt x="1570" y="2559"/>
                    <a:pt x="1685" y="2515"/>
                  </a:cubicBezTo>
                  <a:cubicBezTo>
                    <a:pt x="2329" y="2256"/>
                    <a:pt x="2706" y="1557"/>
                    <a:pt x="2475" y="858"/>
                  </a:cubicBezTo>
                  <a:cubicBezTo>
                    <a:pt x="2384" y="592"/>
                    <a:pt x="2210" y="305"/>
                    <a:pt x="1979" y="158"/>
                  </a:cubicBezTo>
                  <a:cubicBezTo>
                    <a:pt x="1779" y="58"/>
                    <a:pt x="1581" y="0"/>
                    <a:pt x="13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79"/>
            <p:cNvSpPr/>
            <p:nvPr/>
          </p:nvSpPr>
          <p:spPr>
            <a:xfrm>
              <a:off x="3977812" y="2075296"/>
              <a:ext cx="50675" cy="48809"/>
            </a:xfrm>
            <a:custGeom>
              <a:rect b="b" l="l" r="r" t="t"/>
              <a:pathLst>
                <a:path extrusionOk="0" h="2145" w="2227">
                  <a:moveTo>
                    <a:pt x="1276" y="152"/>
                  </a:moveTo>
                  <a:cubicBezTo>
                    <a:pt x="1369" y="152"/>
                    <a:pt x="1465" y="171"/>
                    <a:pt x="1562" y="214"/>
                  </a:cubicBezTo>
                  <a:cubicBezTo>
                    <a:pt x="2115" y="508"/>
                    <a:pt x="2143" y="1235"/>
                    <a:pt x="1737" y="1669"/>
                  </a:cubicBezTo>
                  <a:cubicBezTo>
                    <a:pt x="1548" y="1872"/>
                    <a:pt x="1254" y="1996"/>
                    <a:pt x="977" y="1996"/>
                  </a:cubicBezTo>
                  <a:cubicBezTo>
                    <a:pt x="692" y="1996"/>
                    <a:pt x="424" y="1865"/>
                    <a:pt x="304" y="1557"/>
                  </a:cubicBezTo>
                  <a:cubicBezTo>
                    <a:pt x="192" y="1291"/>
                    <a:pt x="276" y="970"/>
                    <a:pt x="451" y="711"/>
                  </a:cubicBezTo>
                  <a:cubicBezTo>
                    <a:pt x="542" y="536"/>
                    <a:pt x="688" y="389"/>
                    <a:pt x="828" y="298"/>
                  </a:cubicBezTo>
                  <a:cubicBezTo>
                    <a:pt x="961" y="210"/>
                    <a:pt x="1114" y="152"/>
                    <a:pt x="1276" y="152"/>
                  </a:cubicBezTo>
                  <a:close/>
                  <a:moveTo>
                    <a:pt x="1269" y="0"/>
                  </a:moveTo>
                  <a:cubicBezTo>
                    <a:pt x="748" y="0"/>
                    <a:pt x="326" y="431"/>
                    <a:pt x="192" y="886"/>
                  </a:cubicBezTo>
                  <a:cubicBezTo>
                    <a:pt x="0" y="1487"/>
                    <a:pt x="402" y="2144"/>
                    <a:pt x="1036" y="2144"/>
                  </a:cubicBezTo>
                  <a:cubicBezTo>
                    <a:pt x="1073" y="2144"/>
                    <a:pt x="1111" y="2142"/>
                    <a:pt x="1150" y="2137"/>
                  </a:cubicBezTo>
                  <a:cubicBezTo>
                    <a:pt x="1646" y="2081"/>
                    <a:pt x="2087" y="1641"/>
                    <a:pt x="2171" y="1144"/>
                  </a:cubicBezTo>
                  <a:cubicBezTo>
                    <a:pt x="2227" y="648"/>
                    <a:pt x="1940" y="95"/>
                    <a:pt x="1416" y="12"/>
                  </a:cubicBezTo>
                  <a:cubicBezTo>
                    <a:pt x="1366" y="4"/>
                    <a:pt x="1317" y="0"/>
                    <a:pt x="12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79"/>
            <p:cNvSpPr/>
            <p:nvPr/>
          </p:nvSpPr>
          <p:spPr>
            <a:xfrm>
              <a:off x="3970940" y="2236924"/>
              <a:ext cx="55636" cy="53747"/>
            </a:xfrm>
            <a:custGeom>
              <a:rect b="b" l="l" r="r" t="t"/>
              <a:pathLst>
                <a:path extrusionOk="0" h="2362" w="2445">
                  <a:moveTo>
                    <a:pt x="1515" y="169"/>
                  </a:moveTo>
                  <a:cubicBezTo>
                    <a:pt x="1625" y="169"/>
                    <a:pt x="1731" y="195"/>
                    <a:pt x="1830" y="251"/>
                  </a:cubicBezTo>
                  <a:cubicBezTo>
                    <a:pt x="2445" y="600"/>
                    <a:pt x="2095" y="1411"/>
                    <a:pt x="1746" y="1796"/>
                  </a:cubicBezTo>
                  <a:cubicBezTo>
                    <a:pt x="1571" y="1999"/>
                    <a:pt x="1340" y="2173"/>
                    <a:pt x="1074" y="2201"/>
                  </a:cubicBezTo>
                  <a:cubicBezTo>
                    <a:pt x="781" y="2201"/>
                    <a:pt x="494" y="2083"/>
                    <a:pt x="375" y="1852"/>
                  </a:cubicBezTo>
                  <a:cubicBezTo>
                    <a:pt x="0" y="1199"/>
                    <a:pt x="817" y="169"/>
                    <a:pt x="1515" y="169"/>
                  </a:cubicBezTo>
                  <a:close/>
                  <a:moveTo>
                    <a:pt x="1400" y="1"/>
                  </a:moveTo>
                  <a:cubicBezTo>
                    <a:pt x="1265" y="1"/>
                    <a:pt x="1134" y="30"/>
                    <a:pt x="1018" y="104"/>
                  </a:cubicBezTo>
                  <a:cubicBezTo>
                    <a:pt x="494" y="397"/>
                    <a:pt x="53" y="1006"/>
                    <a:pt x="144" y="1677"/>
                  </a:cubicBezTo>
                  <a:cubicBezTo>
                    <a:pt x="219" y="2064"/>
                    <a:pt x="623" y="2362"/>
                    <a:pt x="1042" y="2362"/>
                  </a:cubicBezTo>
                  <a:cubicBezTo>
                    <a:pt x="1092" y="2362"/>
                    <a:pt x="1143" y="2357"/>
                    <a:pt x="1193" y="2348"/>
                  </a:cubicBezTo>
                  <a:cubicBezTo>
                    <a:pt x="1655" y="2257"/>
                    <a:pt x="2095" y="1761"/>
                    <a:pt x="2242" y="1327"/>
                  </a:cubicBezTo>
                  <a:cubicBezTo>
                    <a:pt x="2389" y="859"/>
                    <a:pt x="2298" y="279"/>
                    <a:pt x="1802" y="76"/>
                  </a:cubicBezTo>
                  <a:cubicBezTo>
                    <a:pt x="1672" y="30"/>
                    <a:pt x="1534" y="1"/>
                    <a:pt x="14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29" name="Google Shape;6629;p79"/>
          <p:cNvGrpSpPr/>
          <p:nvPr/>
        </p:nvGrpSpPr>
        <p:grpSpPr>
          <a:xfrm>
            <a:off x="3101654" y="1942224"/>
            <a:ext cx="460174" cy="454918"/>
            <a:chOff x="3101654" y="1942224"/>
            <a:chExt cx="460174" cy="454918"/>
          </a:xfrm>
        </p:grpSpPr>
        <p:sp>
          <p:nvSpPr>
            <p:cNvPr id="6630" name="Google Shape;6630;p79"/>
            <p:cNvSpPr/>
            <p:nvPr/>
          </p:nvSpPr>
          <p:spPr>
            <a:xfrm>
              <a:off x="3104362" y="1945956"/>
              <a:ext cx="453484" cy="449115"/>
            </a:xfrm>
            <a:custGeom>
              <a:rect b="b" l="l" r="r" t="t"/>
              <a:pathLst>
                <a:path extrusionOk="0" h="19737" w="19929">
                  <a:moveTo>
                    <a:pt x="11160" y="1962"/>
                  </a:moveTo>
                  <a:cubicBezTo>
                    <a:pt x="11335" y="1962"/>
                    <a:pt x="11565" y="2053"/>
                    <a:pt x="11684" y="2199"/>
                  </a:cubicBezTo>
                  <a:cubicBezTo>
                    <a:pt x="11740" y="2227"/>
                    <a:pt x="11803" y="2283"/>
                    <a:pt x="11831" y="2346"/>
                  </a:cubicBezTo>
                  <a:cubicBezTo>
                    <a:pt x="12006" y="2633"/>
                    <a:pt x="11740" y="2983"/>
                    <a:pt x="11482" y="3101"/>
                  </a:cubicBezTo>
                  <a:cubicBezTo>
                    <a:pt x="11379" y="3158"/>
                    <a:pt x="11262" y="3184"/>
                    <a:pt x="11144" y="3184"/>
                  </a:cubicBezTo>
                  <a:cubicBezTo>
                    <a:pt x="10722" y="3184"/>
                    <a:pt x="10293" y="2850"/>
                    <a:pt x="10517" y="2374"/>
                  </a:cubicBezTo>
                  <a:cubicBezTo>
                    <a:pt x="10636" y="2136"/>
                    <a:pt x="10894" y="1962"/>
                    <a:pt x="11160" y="1962"/>
                  </a:cubicBezTo>
                  <a:close/>
                  <a:moveTo>
                    <a:pt x="10803" y="0"/>
                  </a:moveTo>
                  <a:cubicBezTo>
                    <a:pt x="10710" y="0"/>
                    <a:pt x="10614" y="61"/>
                    <a:pt x="10517" y="158"/>
                  </a:cubicBezTo>
                  <a:cubicBezTo>
                    <a:pt x="10489" y="186"/>
                    <a:pt x="10489" y="277"/>
                    <a:pt x="10461" y="304"/>
                  </a:cubicBezTo>
                  <a:cubicBezTo>
                    <a:pt x="10433" y="304"/>
                    <a:pt x="10433" y="332"/>
                    <a:pt x="10433" y="332"/>
                  </a:cubicBezTo>
                  <a:cubicBezTo>
                    <a:pt x="10405" y="360"/>
                    <a:pt x="10370" y="423"/>
                    <a:pt x="10342" y="451"/>
                  </a:cubicBezTo>
                  <a:cubicBezTo>
                    <a:pt x="10314" y="507"/>
                    <a:pt x="10258" y="507"/>
                    <a:pt x="10195" y="507"/>
                  </a:cubicBezTo>
                  <a:cubicBezTo>
                    <a:pt x="10160" y="514"/>
                    <a:pt x="10126" y="518"/>
                    <a:pt x="10093" y="518"/>
                  </a:cubicBezTo>
                  <a:cubicBezTo>
                    <a:pt x="9992" y="518"/>
                    <a:pt x="9893" y="486"/>
                    <a:pt x="9761" y="423"/>
                  </a:cubicBezTo>
                  <a:cubicBezTo>
                    <a:pt x="9643" y="332"/>
                    <a:pt x="9531" y="214"/>
                    <a:pt x="9440" y="130"/>
                  </a:cubicBezTo>
                  <a:cubicBezTo>
                    <a:pt x="9321" y="186"/>
                    <a:pt x="9265" y="186"/>
                    <a:pt x="9237" y="214"/>
                  </a:cubicBezTo>
                  <a:cubicBezTo>
                    <a:pt x="9004" y="552"/>
                    <a:pt x="8713" y="737"/>
                    <a:pt x="8359" y="737"/>
                  </a:cubicBezTo>
                  <a:cubicBezTo>
                    <a:pt x="8223" y="737"/>
                    <a:pt x="8077" y="710"/>
                    <a:pt x="7922" y="654"/>
                  </a:cubicBezTo>
                  <a:cubicBezTo>
                    <a:pt x="7839" y="626"/>
                    <a:pt x="7783" y="598"/>
                    <a:pt x="7692" y="563"/>
                  </a:cubicBezTo>
                  <a:cubicBezTo>
                    <a:pt x="7670" y="561"/>
                    <a:pt x="7648" y="559"/>
                    <a:pt x="7628" y="559"/>
                  </a:cubicBezTo>
                  <a:cubicBezTo>
                    <a:pt x="7434" y="559"/>
                    <a:pt x="7309" y="679"/>
                    <a:pt x="7258" y="913"/>
                  </a:cubicBezTo>
                  <a:cubicBezTo>
                    <a:pt x="7223" y="976"/>
                    <a:pt x="7223" y="1004"/>
                    <a:pt x="7223" y="1032"/>
                  </a:cubicBezTo>
                  <a:cubicBezTo>
                    <a:pt x="7223" y="1060"/>
                    <a:pt x="7223" y="1123"/>
                    <a:pt x="7195" y="1151"/>
                  </a:cubicBezTo>
                  <a:lnTo>
                    <a:pt x="7195" y="1206"/>
                  </a:lnTo>
                  <a:cubicBezTo>
                    <a:pt x="7167" y="1206"/>
                    <a:pt x="7167" y="1234"/>
                    <a:pt x="7139" y="1234"/>
                  </a:cubicBezTo>
                  <a:cubicBezTo>
                    <a:pt x="7083" y="1297"/>
                    <a:pt x="7020" y="1325"/>
                    <a:pt x="6965" y="1325"/>
                  </a:cubicBezTo>
                  <a:cubicBezTo>
                    <a:pt x="6909" y="1381"/>
                    <a:pt x="6818" y="1409"/>
                    <a:pt x="6762" y="1437"/>
                  </a:cubicBezTo>
                  <a:cubicBezTo>
                    <a:pt x="6671" y="1500"/>
                    <a:pt x="6559" y="1528"/>
                    <a:pt x="6440" y="1556"/>
                  </a:cubicBezTo>
                  <a:lnTo>
                    <a:pt x="6384" y="1556"/>
                  </a:lnTo>
                  <a:cubicBezTo>
                    <a:pt x="6237" y="1556"/>
                    <a:pt x="6062" y="1556"/>
                    <a:pt x="5860" y="1500"/>
                  </a:cubicBezTo>
                  <a:lnTo>
                    <a:pt x="5713" y="1500"/>
                  </a:lnTo>
                  <a:cubicBezTo>
                    <a:pt x="5475" y="1500"/>
                    <a:pt x="5335" y="1675"/>
                    <a:pt x="5300" y="1906"/>
                  </a:cubicBezTo>
                  <a:lnTo>
                    <a:pt x="5300" y="2311"/>
                  </a:lnTo>
                  <a:cubicBezTo>
                    <a:pt x="5272" y="2346"/>
                    <a:pt x="5272" y="2346"/>
                    <a:pt x="5244" y="2374"/>
                  </a:cubicBezTo>
                  <a:cubicBezTo>
                    <a:pt x="5216" y="2402"/>
                    <a:pt x="5188" y="2430"/>
                    <a:pt x="5160" y="2458"/>
                  </a:cubicBezTo>
                  <a:cubicBezTo>
                    <a:pt x="5042" y="2549"/>
                    <a:pt x="4895" y="2633"/>
                    <a:pt x="4748" y="2661"/>
                  </a:cubicBezTo>
                  <a:cubicBezTo>
                    <a:pt x="4601" y="2724"/>
                    <a:pt x="4461" y="2752"/>
                    <a:pt x="4314" y="2752"/>
                  </a:cubicBezTo>
                  <a:cubicBezTo>
                    <a:pt x="3965" y="2780"/>
                    <a:pt x="3902" y="2871"/>
                    <a:pt x="3902" y="3220"/>
                  </a:cubicBezTo>
                  <a:cubicBezTo>
                    <a:pt x="3874" y="3276"/>
                    <a:pt x="3874" y="3332"/>
                    <a:pt x="3874" y="3395"/>
                  </a:cubicBezTo>
                  <a:lnTo>
                    <a:pt x="3874" y="3423"/>
                  </a:lnTo>
                  <a:cubicBezTo>
                    <a:pt x="3874" y="3479"/>
                    <a:pt x="3846" y="3535"/>
                    <a:pt x="3818" y="3570"/>
                  </a:cubicBezTo>
                  <a:cubicBezTo>
                    <a:pt x="3790" y="3626"/>
                    <a:pt x="3762" y="3682"/>
                    <a:pt x="3699" y="3710"/>
                  </a:cubicBezTo>
                  <a:cubicBezTo>
                    <a:pt x="3564" y="3870"/>
                    <a:pt x="3406" y="4007"/>
                    <a:pt x="3203" y="4007"/>
                  </a:cubicBezTo>
                  <a:cubicBezTo>
                    <a:pt x="3185" y="4007"/>
                    <a:pt x="3166" y="4006"/>
                    <a:pt x="3147" y="4003"/>
                  </a:cubicBezTo>
                  <a:cubicBezTo>
                    <a:pt x="3063" y="4003"/>
                    <a:pt x="2944" y="4031"/>
                    <a:pt x="2825" y="4059"/>
                  </a:cubicBezTo>
                  <a:cubicBezTo>
                    <a:pt x="2566" y="4150"/>
                    <a:pt x="2503" y="4297"/>
                    <a:pt x="2538" y="4619"/>
                  </a:cubicBezTo>
                  <a:cubicBezTo>
                    <a:pt x="2566" y="4675"/>
                    <a:pt x="2566" y="4703"/>
                    <a:pt x="2566" y="4759"/>
                  </a:cubicBezTo>
                  <a:lnTo>
                    <a:pt x="2566" y="4822"/>
                  </a:lnTo>
                  <a:cubicBezTo>
                    <a:pt x="2594" y="4877"/>
                    <a:pt x="2566" y="4905"/>
                    <a:pt x="2538" y="4968"/>
                  </a:cubicBezTo>
                  <a:cubicBezTo>
                    <a:pt x="2503" y="5108"/>
                    <a:pt x="2392" y="5199"/>
                    <a:pt x="2189" y="5318"/>
                  </a:cubicBezTo>
                  <a:cubicBezTo>
                    <a:pt x="2042" y="5374"/>
                    <a:pt x="1895" y="5402"/>
                    <a:pt x="1720" y="5458"/>
                  </a:cubicBezTo>
                  <a:cubicBezTo>
                    <a:pt x="1692" y="5605"/>
                    <a:pt x="1720" y="5752"/>
                    <a:pt x="1720" y="5870"/>
                  </a:cubicBezTo>
                  <a:cubicBezTo>
                    <a:pt x="1748" y="5926"/>
                    <a:pt x="1748" y="5954"/>
                    <a:pt x="1748" y="6017"/>
                  </a:cubicBezTo>
                  <a:cubicBezTo>
                    <a:pt x="1720" y="6192"/>
                    <a:pt x="1664" y="6332"/>
                    <a:pt x="1427" y="6451"/>
                  </a:cubicBezTo>
                  <a:cubicBezTo>
                    <a:pt x="1273" y="6451"/>
                    <a:pt x="1131" y="6438"/>
                    <a:pt x="984" y="6438"/>
                  </a:cubicBezTo>
                  <a:cubicBezTo>
                    <a:pt x="910" y="6438"/>
                    <a:pt x="835" y="6441"/>
                    <a:pt x="755" y="6451"/>
                  </a:cubicBezTo>
                  <a:cubicBezTo>
                    <a:pt x="350" y="6451"/>
                    <a:pt x="91" y="6828"/>
                    <a:pt x="203" y="7206"/>
                  </a:cubicBezTo>
                  <a:cubicBezTo>
                    <a:pt x="266" y="7381"/>
                    <a:pt x="378" y="7556"/>
                    <a:pt x="497" y="7674"/>
                  </a:cubicBezTo>
                  <a:cubicBezTo>
                    <a:pt x="615" y="7821"/>
                    <a:pt x="727" y="7905"/>
                    <a:pt x="790" y="7968"/>
                  </a:cubicBezTo>
                  <a:cubicBezTo>
                    <a:pt x="846" y="8199"/>
                    <a:pt x="790" y="8374"/>
                    <a:pt x="699" y="8493"/>
                  </a:cubicBezTo>
                  <a:cubicBezTo>
                    <a:pt x="671" y="8548"/>
                    <a:pt x="643" y="8576"/>
                    <a:pt x="615" y="8604"/>
                  </a:cubicBezTo>
                  <a:cubicBezTo>
                    <a:pt x="469" y="8751"/>
                    <a:pt x="266" y="8898"/>
                    <a:pt x="147" y="9101"/>
                  </a:cubicBezTo>
                  <a:cubicBezTo>
                    <a:pt x="846" y="9744"/>
                    <a:pt x="525" y="10325"/>
                    <a:pt x="0" y="10912"/>
                  </a:cubicBezTo>
                  <a:cubicBezTo>
                    <a:pt x="175" y="11087"/>
                    <a:pt x="294" y="11227"/>
                    <a:pt x="441" y="11373"/>
                  </a:cubicBezTo>
                  <a:cubicBezTo>
                    <a:pt x="553" y="11436"/>
                    <a:pt x="580" y="11548"/>
                    <a:pt x="580" y="11695"/>
                  </a:cubicBezTo>
                  <a:cubicBezTo>
                    <a:pt x="553" y="11870"/>
                    <a:pt x="497" y="12045"/>
                    <a:pt x="497" y="12219"/>
                  </a:cubicBezTo>
                  <a:cubicBezTo>
                    <a:pt x="469" y="12338"/>
                    <a:pt x="469" y="12422"/>
                    <a:pt x="469" y="12513"/>
                  </a:cubicBezTo>
                  <a:cubicBezTo>
                    <a:pt x="469" y="12835"/>
                    <a:pt x="469" y="13149"/>
                    <a:pt x="525" y="13471"/>
                  </a:cubicBezTo>
                  <a:cubicBezTo>
                    <a:pt x="553" y="13709"/>
                    <a:pt x="615" y="13912"/>
                    <a:pt x="643" y="14114"/>
                  </a:cubicBezTo>
                  <a:lnTo>
                    <a:pt x="643" y="14170"/>
                  </a:lnTo>
                  <a:cubicBezTo>
                    <a:pt x="818" y="14898"/>
                    <a:pt x="930" y="15660"/>
                    <a:pt x="993" y="16415"/>
                  </a:cubicBezTo>
                  <a:cubicBezTo>
                    <a:pt x="993" y="16534"/>
                    <a:pt x="1021" y="16618"/>
                    <a:pt x="1021" y="16737"/>
                  </a:cubicBezTo>
                  <a:cubicBezTo>
                    <a:pt x="1077" y="16967"/>
                    <a:pt x="1168" y="17233"/>
                    <a:pt x="1252" y="17464"/>
                  </a:cubicBezTo>
                  <a:cubicBezTo>
                    <a:pt x="1517" y="18135"/>
                    <a:pt x="2042" y="18631"/>
                    <a:pt x="2797" y="18981"/>
                  </a:cubicBezTo>
                  <a:cubicBezTo>
                    <a:pt x="3548" y="19287"/>
                    <a:pt x="4318" y="19536"/>
                    <a:pt x="5142" y="19536"/>
                  </a:cubicBezTo>
                  <a:cubicBezTo>
                    <a:pt x="5186" y="19536"/>
                    <a:pt x="5229" y="19535"/>
                    <a:pt x="5272" y="19533"/>
                  </a:cubicBezTo>
                  <a:cubicBezTo>
                    <a:pt x="6090" y="19533"/>
                    <a:pt x="6909" y="19533"/>
                    <a:pt x="7692" y="19505"/>
                  </a:cubicBezTo>
                  <a:cubicBezTo>
                    <a:pt x="8419" y="19505"/>
                    <a:pt x="9118" y="19561"/>
                    <a:pt x="9845" y="19652"/>
                  </a:cubicBezTo>
                  <a:cubicBezTo>
                    <a:pt x="9880" y="19652"/>
                    <a:pt x="9908" y="19652"/>
                    <a:pt x="9936" y="19680"/>
                  </a:cubicBezTo>
                  <a:cubicBezTo>
                    <a:pt x="10342" y="19708"/>
                    <a:pt x="10754" y="19736"/>
                    <a:pt x="11132" y="19736"/>
                  </a:cubicBezTo>
                  <a:cubicBezTo>
                    <a:pt x="11335" y="19708"/>
                    <a:pt x="11565" y="19708"/>
                    <a:pt x="11768" y="19680"/>
                  </a:cubicBezTo>
                  <a:cubicBezTo>
                    <a:pt x="12586" y="19536"/>
                    <a:pt x="13423" y="19468"/>
                    <a:pt x="14263" y="19468"/>
                  </a:cubicBezTo>
                  <a:cubicBezTo>
                    <a:pt x="14443" y="19468"/>
                    <a:pt x="14623" y="19471"/>
                    <a:pt x="14803" y="19478"/>
                  </a:cubicBezTo>
                  <a:cubicBezTo>
                    <a:pt x="16138" y="19478"/>
                    <a:pt x="17481" y="19478"/>
                    <a:pt x="18824" y="19505"/>
                  </a:cubicBezTo>
                  <a:cubicBezTo>
                    <a:pt x="19054" y="19505"/>
                    <a:pt x="19257" y="19478"/>
                    <a:pt x="19460" y="19443"/>
                  </a:cubicBezTo>
                  <a:cubicBezTo>
                    <a:pt x="19726" y="19415"/>
                    <a:pt x="19844" y="19268"/>
                    <a:pt x="19872" y="19009"/>
                  </a:cubicBezTo>
                  <a:cubicBezTo>
                    <a:pt x="19928" y="18687"/>
                    <a:pt x="19809" y="18366"/>
                    <a:pt x="19670" y="18079"/>
                  </a:cubicBezTo>
                  <a:cubicBezTo>
                    <a:pt x="19460" y="17666"/>
                    <a:pt x="19257" y="17289"/>
                    <a:pt x="19026" y="16883"/>
                  </a:cubicBezTo>
                  <a:cubicBezTo>
                    <a:pt x="19110" y="16737"/>
                    <a:pt x="19201" y="16646"/>
                    <a:pt x="19257" y="16506"/>
                  </a:cubicBezTo>
                  <a:cubicBezTo>
                    <a:pt x="19404" y="16184"/>
                    <a:pt x="19320" y="15918"/>
                    <a:pt x="18970" y="15834"/>
                  </a:cubicBezTo>
                  <a:cubicBezTo>
                    <a:pt x="18852" y="15807"/>
                    <a:pt x="18705" y="15772"/>
                    <a:pt x="18558" y="15772"/>
                  </a:cubicBezTo>
                  <a:cubicBezTo>
                    <a:pt x="18549" y="15782"/>
                    <a:pt x="18539" y="15786"/>
                    <a:pt x="18526" y="15786"/>
                  </a:cubicBezTo>
                  <a:cubicBezTo>
                    <a:pt x="18496" y="15786"/>
                    <a:pt x="18455" y="15763"/>
                    <a:pt x="18411" y="15744"/>
                  </a:cubicBezTo>
                  <a:lnTo>
                    <a:pt x="18355" y="15744"/>
                  </a:lnTo>
                  <a:cubicBezTo>
                    <a:pt x="18236" y="15569"/>
                    <a:pt x="18152" y="15338"/>
                    <a:pt x="18005" y="15219"/>
                  </a:cubicBezTo>
                  <a:cubicBezTo>
                    <a:pt x="17922" y="15135"/>
                    <a:pt x="17803" y="15072"/>
                    <a:pt x="17712" y="15044"/>
                  </a:cubicBezTo>
                  <a:lnTo>
                    <a:pt x="17684" y="15044"/>
                  </a:lnTo>
                  <a:cubicBezTo>
                    <a:pt x="17656" y="15044"/>
                    <a:pt x="17628" y="15016"/>
                    <a:pt x="17600" y="15016"/>
                  </a:cubicBezTo>
                  <a:cubicBezTo>
                    <a:pt x="17572" y="14988"/>
                    <a:pt x="17509" y="14988"/>
                    <a:pt x="17481" y="14960"/>
                  </a:cubicBezTo>
                  <a:cubicBezTo>
                    <a:pt x="17509" y="14611"/>
                    <a:pt x="17887" y="14436"/>
                    <a:pt x="17712" y="14086"/>
                  </a:cubicBezTo>
                  <a:cubicBezTo>
                    <a:pt x="17590" y="14020"/>
                    <a:pt x="17475" y="13993"/>
                    <a:pt x="17366" y="13993"/>
                  </a:cubicBezTo>
                  <a:cubicBezTo>
                    <a:pt x="17084" y="13993"/>
                    <a:pt x="16838" y="14171"/>
                    <a:pt x="16607" y="14317"/>
                  </a:cubicBezTo>
                  <a:cubicBezTo>
                    <a:pt x="16579" y="14345"/>
                    <a:pt x="16551" y="14345"/>
                    <a:pt x="16523" y="14373"/>
                  </a:cubicBezTo>
                  <a:lnTo>
                    <a:pt x="16460" y="14373"/>
                  </a:lnTo>
                  <a:cubicBezTo>
                    <a:pt x="16257" y="14261"/>
                    <a:pt x="16055" y="14142"/>
                    <a:pt x="15852" y="14023"/>
                  </a:cubicBezTo>
                  <a:lnTo>
                    <a:pt x="15789" y="14023"/>
                  </a:lnTo>
                  <a:cubicBezTo>
                    <a:pt x="15761" y="14023"/>
                    <a:pt x="15733" y="13996"/>
                    <a:pt x="15705" y="13968"/>
                  </a:cubicBezTo>
                  <a:cubicBezTo>
                    <a:pt x="15677" y="13940"/>
                    <a:pt x="15649" y="13940"/>
                    <a:pt x="15586" y="13912"/>
                  </a:cubicBezTo>
                  <a:cubicBezTo>
                    <a:pt x="15677" y="13737"/>
                    <a:pt x="15733" y="13618"/>
                    <a:pt x="15789" y="13499"/>
                  </a:cubicBezTo>
                  <a:cubicBezTo>
                    <a:pt x="15936" y="13212"/>
                    <a:pt x="15964" y="12947"/>
                    <a:pt x="15733" y="12688"/>
                  </a:cubicBezTo>
                  <a:cubicBezTo>
                    <a:pt x="15669" y="12624"/>
                    <a:pt x="15597" y="12590"/>
                    <a:pt x="15512" y="12590"/>
                  </a:cubicBezTo>
                  <a:cubicBezTo>
                    <a:pt x="15368" y="12590"/>
                    <a:pt x="15188" y="12688"/>
                    <a:pt x="14950" y="12891"/>
                  </a:cubicBezTo>
                  <a:cubicBezTo>
                    <a:pt x="14803" y="13010"/>
                    <a:pt x="14684" y="13121"/>
                    <a:pt x="14565" y="13240"/>
                  </a:cubicBezTo>
                  <a:cubicBezTo>
                    <a:pt x="14537" y="13240"/>
                    <a:pt x="14537" y="13268"/>
                    <a:pt x="14509" y="13268"/>
                  </a:cubicBezTo>
                  <a:cubicBezTo>
                    <a:pt x="14481" y="13359"/>
                    <a:pt x="14425" y="13415"/>
                    <a:pt x="14334" y="13443"/>
                  </a:cubicBezTo>
                  <a:cubicBezTo>
                    <a:pt x="14334" y="13443"/>
                    <a:pt x="14306" y="13471"/>
                    <a:pt x="14279" y="13499"/>
                  </a:cubicBezTo>
                  <a:cubicBezTo>
                    <a:pt x="13985" y="13359"/>
                    <a:pt x="13691" y="13240"/>
                    <a:pt x="13404" y="13121"/>
                  </a:cubicBezTo>
                  <a:cubicBezTo>
                    <a:pt x="13286" y="12660"/>
                    <a:pt x="13754" y="12247"/>
                    <a:pt x="13460" y="11814"/>
                  </a:cubicBezTo>
                  <a:cubicBezTo>
                    <a:pt x="13395" y="11814"/>
                    <a:pt x="13325" y="11775"/>
                    <a:pt x="13271" y="11775"/>
                  </a:cubicBezTo>
                  <a:cubicBezTo>
                    <a:pt x="13256" y="11775"/>
                    <a:pt x="13242" y="11778"/>
                    <a:pt x="13230" y="11786"/>
                  </a:cubicBezTo>
                  <a:cubicBezTo>
                    <a:pt x="12908" y="11870"/>
                    <a:pt x="12677" y="12073"/>
                    <a:pt x="12468" y="12275"/>
                  </a:cubicBezTo>
                  <a:cubicBezTo>
                    <a:pt x="12356" y="12394"/>
                    <a:pt x="12265" y="12513"/>
                    <a:pt x="12153" y="12625"/>
                  </a:cubicBezTo>
                  <a:cubicBezTo>
                    <a:pt x="12128" y="12650"/>
                    <a:pt x="12100" y="12660"/>
                    <a:pt x="12071" y="12660"/>
                  </a:cubicBezTo>
                  <a:cubicBezTo>
                    <a:pt x="12027" y="12660"/>
                    <a:pt x="11981" y="12635"/>
                    <a:pt x="11943" y="12597"/>
                  </a:cubicBezTo>
                  <a:cubicBezTo>
                    <a:pt x="11803" y="12541"/>
                    <a:pt x="11628" y="12485"/>
                    <a:pt x="11482" y="12422"/>
                  </a:cubicBezTo>
                  <a:lnTo>
                    <a:pt x="11363" y="12422"/>
                  </a:lnTo>
                  <a:cubicBezTo>
                    <a:pt x="11307" y="12422"/>
                    <a:pt x="11244" y="12394"/>
                    <a:pt x="11216" y="12338"/>
                  </a:cubicBezTo>
                  <a:lnTo>
                    <a:pt x="11188" y="12310"/>
                  </a:lnTo>
                  <a:cubicBezTo>
                    <a:pt x="11188" y="12045"/>
                    <a:pt x="11216" y="11786"/>
                    <a:pt x="11216" y="11520"/>
                  </a:cubicBezTo>
                  <a:cubicBezTo>
                    <a:pt x="11216" y="11374"/>
                    <a:pt x="11054" y="11247"/>
                    <a:pt x="10898" y="11247"/>
                  </a:cubicBezTo>
                  <a:cubicBezTo>
                    <a:pt x="10868" y="11247"/>
                    <a:pt x="10839" y="11251"/>
                    <a:pt x="10810" y="11261"/>
                  </a:cubicBezTo>
                  <a:cubicBezTo>
                    <a:pt x="10719" y="11317"/>
                    <a:pt x="10636" y="11345"/>
                    <a:pt x="10545" y="11401"/>
                  </a:cubicBezTo>
                  <a:cubicBezTo>
                    <a:pt x="10489" y="11401"/>
                    <a:pt x="10461" y="11436"/>
                    <a:pt x="10433" y="11464"/>
                  </a:cubicBezTo>
                  <a:lnTo>
                    <a:pt x="10405" y="11492"/>
                  </a:lnTo>
                  <a:cubicBezTo>
                    <a:pt x="10258" y="11639"/>
                    <a:pt x="10167" y="11786"/>
                    <a:pt x="10055" y="11926"/>
                  </a:cubicBezTo>
                  <a:cubicBezTo>
                    <a:pt x="10020" y="11961"/>
                    <a:pt x="10020" y="11961"/>
                    <a:pt x="10020" y="11989"/>
                  </a:cubicBezTo>
                  <a:cubicBezTo>
                    <a:pt x="9956" y="12074"/>
                    <a:pt x="9908" y="12164"/>
                    <a:pt x="9811" y="12164"/>
                  </a:cubicBezTo>
                  <a:cubicBezTo>
                    <a:pt x="9781" y="12164"/>
                    <a:pt x="9747" y="12155"/>
                    <a:pt x="9706" y="12136"/>
                  </a:cubicBezTo>
                  <a:cubicBezTo>
                    <a:pt x="9643" y="12136"/>
                    <a:pt x="9559" y="12073"/>
                    <a:pt x="9468" y="12017"/>
                  </a:cubicBezTo>
                  <a:lnTo>
                    <a:pt x="9468" y="11289"/>
                  </a:lnTo>
                  <a:lnTo>
                    <a:pt x="8859" y="11289"/>
                  </a:lnTo>
                  <a:lnTo>
                    <a:pt x="8831" y="11317"/>
                  </a:lnTo>
                  <a:cubicBezTo>
                    <a:pt x="8805" y="11329"/>
                    <a:pt x="8781" y="11336"/>
                    <a:pt x="8756" y="11336"/>
                  </a:cubicBezTo>
                  <a:cubicBezTo>
                    <a:pt x="8722" y="11336"/>
                    <a:pt x="8689" y="11322"/>
                    <a:pt x="8657" y="11289"/>
                  </a:cubicBezTo>
                  <a:lnTo>
                    <a:pt x="8566" y="11289"/>
                  </a:lnTo>
                  <a:cubicBezTo>
                    <a:pt x="8594" y="11143"/>
                    <a:pt x="8566" y="10996"/>
                    <a:pt x="8622" y="10912"/>
                  </a:cubicBezTo>
                  <a:cubicBezTo>
                    <a:pt x="8713" y="10737"/>
                    <a:pt x="8859" y="10618"/>
                    <a:pt x="8971" y="10443"/>
                  </a:cubicBezTo>
                  <a:cubicBezTo>
                    <a:pt x="9006" y="10387"/>
                    <a:pt x="8971" y="10297"/>
                    <a:pt x="8971" y="10213"/>
                  </a:cubicBezTo>
                  <a:cubicBezTo>
                    <a:pt x="8741" y="10150"/>
                    <a:pt x="8510" y="10122"/>
                    <a:pt x="8335" y="10094"/>
                  </a:cubicBezTo>
                  <a:cubicBezTo>
                    <a:pt x="8307" y="10066"/>
                    <a:pt x="8307" y="10066"/>
                    <a:pt x="8307" y="10038"/>
                  </a:cubicBezTo>
                  <a:lnTo>
                    <a:pt x="8335" y="10038"/>
                  </a:lnTo>
                  <a:cubicBezTo>
                    <a:pt x="8363" y="9947"/>
                    <a:pt x="8363" y="9891"/>
                    <a:pt x="8363" y="9800"/>
                  </a:cubicBezTo>
                  <a:cubicBezTo>
                    <a:pt x="8339" y="9776"/>
                    <a:pt x="8335" y="9682"/>
                    <a:pt x="8293" y="9682"/>
                  </a:cubicBezTo>
                  <a:cubicBezTo>
                    <a:pt x="8287" y="9682"/>
                    <a:pt x="8280" y="9684"/>
                    <a:pt x="8272" y="9688"/>
                  </a:cubicBezTo>
                  <a:lnTo>
                    <a:pt x="8244" y="9688"/>
                  </a:lnTo>
                  <a:cubicBezTo>
                    <a:pt x="8272" y="9688"/>
                    <a:pt x="8272" y="9653"/>
                    <a:pt x="8272" y="9653"/>
                  </a:cubicBezTo>
                  <a:cubicBezTo>
                    <a:pt x="8391" y="9625"/>
                    <a:pt x="8419" y="9513"/>
                    <a:pt x="8447" y="9395"/>
                  </a:cubicBezTo>
                  <a:cubicBezTo>
                    <a:pt x="8447" y="9339"/>
                    <a:pt x="8482" y="9304"/>
                    <a:pt x="8482" y="9248"/>
                  </a:cubicBezTo>
                  <a:lnTo>
                    <a:pt x="8482" y="9129"/>
                  </a:lnTo>
                  <a:cubicBezTo>
                    <a:pt x="8510" y="9101"/>
                    <a:pt x="8482" y="9045"/>
                    <a:pt x="8447" y="9045"/>
                  </a:cubicBezTo>
                  <a:lnTo>
                    <a:pt x="8447" y="9017"/>
                  </a:lnTo>
                  <a:cubicBezTo>
                    <a:pt x="9034" y="8814"/>
                    <a:pt x="9412" y="8402"/>
                    <a:pt x="9559" y="7730"/>
                  </a:cubicBezTo>
                  <a:cubicBezTo>
                    <a:pt x="9587" y="7765"/>
                    <a:pt x="9615" y="7765"/>
                    <a:pt x="9615" y="7793"/>
                  </a:cubicBezTo>
                  <a:cubicBezTo>
                    <a:pt x="9671" y="7793"/>
                    <a:pt x="9706" y="7793"/>
                    <a:pt x="9733" y="7821"/>
                  </a:cubicBezTo>
                  <a:cubicBezTo>
                    <a:pt x="9733" y="7849"/>
                    <a:pt x="9733" y="7849"/>
                    <a:pt x="9761" y="7877"/>
                  </a:cubicBezTo>
                  <a:cubicBezTo>
                    <a:pt x="10139" y="8143"/>
                    <a:pt x="10545" y="8318"/>
                    <a:pt x="10838" y="8695"/>
                  </a:cubicBezTo>
                  <a:cubicBezTo>
                    <a:pt x="10929" y="8814"/>
                    <a:pt x="11069" y="8898"/>
                    <a:pt x="11216" y="8954"/>
                  </a:cubicBezTo>
                  <a:cubicBezTo>
                    <a:pt x="11740" y="9073"/>
                    <a:pt x="12118" y="9395"/>
                    <a:pt x="12530" y="9716"/>
                  </a:cubicBezTo>
                  <a:lnTo>
                    <a:pt x="12502" y="9744"/>
                  </a:lnTo>
                  <a:cubicBezTo>
                    <a:pt x="12558" y="9772"/>
                    <a:pt x="12614" y="9828"/>
                    <a:pt x="12642" y="9891"/>
                  </a:cubicBezTo>
                  <a:cubicBezTo>
                    <a:pt x="12677" y="9947"/>
                    <a:pt x="12677" y="9975"/>
                    <a:pt x="12642" y="10038"/>
                  </a:cubicBezTo>
                  <a:cubicBezTo>
                    <a:pt x="12705" y="10038"/>
                    <a:pt x="12733" y="10066"/>
                    <a:pt x="12789" y="10094"/>
                  </a:cubicBezTo>
                  <a:lnTo>
                    <a:pt x="13230" y="10094"/>
                  </a:lnTo>
                  <a:cubicBezTo>
                    <a:pt x="13258" y="10094"/>
                    <a:pt x="13258" y="10066"/>
                    <a:pt x="13258" y="10066"/>
                  </a:cubicBezTo>
                  <a:cubicBezTo>
                    <a:pt x="13383" y="10089"/>
                    <a:pt x="13507" y="10100"/>
                    <a:pt x="13631" y="10100"/>
                  </a:cubicBezTo>
                  <a:cubicBezTo>
                    <a:pt x="14105" y="10100"/>
                    <a:pt x="14561" y="9938"/>
                    <a:pt x="14978" y="9688"/>
                  </a:cubicBezTo>
                  <a:cubicBezTo>
                    <a:pt x="15090" y="9597"/>
                    <a:pt x="15236" y="9541"/>
                    <a:pt x="15181" y="9339"/>
                  </a:cubicBezTo>
                  <a:cubicBezTo>
                    <a:pt x="14887" y="9248"/>
                    <a:pt x="14600" y="9192"/>
                    <a:pt x="14251" y="9101"/>
                  </a:cubicBezTo>
                  <a:cubicBezTo>
                    <a:pt x="14160" y="8052"/>
                    <a:pt x="14481" y="7241"/>
                    <a:pt x="15264" y="6570"/>
                  </a:cubicBezTo>
                  <a:cubicBezTo>
                    <a:pt x="15535" y="6364"/>
                    <a:pt x="15693" y="6260"/>
                    <a:pt x="15866" y="6260"/>
                  </a:cubicBezTo>
                  <a:cubicBezTo>
                    <a:pt x="16011" y="6260"/>
                    <a:pt x="16166" y="6332"/>
                    <a:pt x="16404" y="6479"/>
                  </a:cubicBezTo>
                  <a:cubicBezTo>
                    <a:pt x="16460" y="6507"/>
                    <a:pt x="16551" y="6570"/>
                    <a:pt x="16607" y="6598"/>
                  </a:cubicBezTo>
                  <a:cubicBezTo>
                    <a:pt x="16760" y="6685"/>
                    <a:pt x="16881" y="6731"/>
                    <a:pt x="16977" y="6731"/>
                  </a:cubicBezTo>
                  <a:cubicBezTo>
                    <a:pt x="17137" y="6731"/>
                    <a:pt x="17232" y="6606"/>
                    <a:pt x="17306" y="6332"/>
                  </a:cubicBezTo>
                  <a:cubicBezTo>
                    <a:pt x="17397" y="6017"/>
                    <a:pt x="17453" y="5696"/>
                    <a:pt x="17425" y="5374"/>
                  </a:cubicBezTo>
                  <a:cubicBezTo>
                    <a:pt x="17425" y="4703"/>
                    <a:pt x="17222" y="4059"/>
                    <a:pt x="16838" y="3479"/>
                  </a:cubicBezTo>
                  <a:cubicBezTo>
                    <a:pt x="16607" y="3157"/>
                    <a:pt x="16376" y="2808"/>
                    <a:pt x="16229" y="2430"/>
                  </a:cubicBezTo>
                  <a:cubicBezTo>
                    <a:pt x="16027" y="1934"/>
                    <a:pt x="15705" y="1584"/>
                    <a:pt x="15209" y="1353"/>
                  </a:cubicBezTo>
                  <a:cubicBezTo>
                    <a:pt x="15034" y="1262"/>
                    <a:pt x="14915" y="1123"/>
                    <a:pt x="14740" y="1060"/>
                  </a:cubicBezTo>
                  <a:cubicBezTo>
                    <a:pt x="14537" y="948"/>
                    <a:pt x="14362" y="857"/>
                    <a:pt x="14160" y="829"/>
                  </a:cubicBezTo>
                  <a:cubicBezTo>
                    <a:pt x="13342" y="710"/>
                    <a:pt x="12586" y="451"/>
                    <a:pt x="11768" y="451"/>
                  </a:cubicBezTo>
                  <a:cubicBezTo>
                    <a:pt x="11454" y="451"/>
                    <a:pt x="11188" y="388"/>
                    <a:pt x="11013" y="130"/>
                  </a:cubicBezTo>
                  <a:cubicBezTo>
                    <a:pt x="10948" y="39"/>
                    <a:pt x="10877" y="0"/>
                    <a:pt x="1080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79"/>
            <p:cNvSpPr/>
            <p:nvPr/>
          </p:nvSpPr>
          <p:spPr>
            <a:xfrm>
              <a:off x="3107684" y="1945546"/>
              <a:ext cx="365991" cy="449525"/>
            </a:xfrm>
            <a:custGeom>
              <a:rect b="b" l="l" r="r" t="t"/>
              <a:pathLst>
                <a:path extrusionOk="0" h="19755" w="16084">
                  <a:moveTo>
                    <a:pt x="11014" y="1980"/>
                  </a:moveTo>
                  <a:cubicBezTo>
                    <a:pt x="11189" y="1980"/>
                    <a:pt x="11419" y="2071"/>
                    <a:pt x="11538" y="2217"/>
                  </a:cubicBezTo>
                  <a:cubicBezTo>
                    <a:pt x="11594" y="2245"/>
                    <a:pt x="11657" y="2301"/>
                    <a:pt x="11685" y="2364"/>
                  </a:cubicBezTo>
                  <a:cubicBezTo>
                    <a:pt x="11860" y="2651"/>
                    <a:pt x="11594" y="3001"/>
                    <a:pt x="11336" y="3119"/>
                  </a:cubicBezTo>
                  <a:cubicBezTo>
                    <a:pt x="11233" y="3176"/>
                    <a:pt x="11116" y="3202"/>
                    <a:pt x="10998" y="3202"/>
                  </a:cubicBezTo>
                  <a:cubicBezTo>
                    <a:pt x="10576" y="3202"/>
                    <a:pt x="10147" y="2868"/>
                    <a:pt x="10371" y="2392"/>
                  </a:cubicBezTo>
                  <a:cubicBezTo>
                    <a:pt x="10490" y="2154"/>
                    <a:pt x="10748" y="1980"/>
                    <a:pt x="11014" y="1980"/>
                  </a:cubicBezTo>
                  <a:close/>
                  <a:moveTo>
                    <a:pt x="14510" y="3644"/>
                  </a:moveTo>
                  <a:cubicBezTo>
                    <a:pt x="14538" y="3700"/>
                    <a:pt x="14566" y="3763"/>
                    <a:pt x="14594" y="3819"/>
                  </a:cubicBezTo>
                  <a:cubicBezTo>
                    <a:pt x="14657" y="3903"/>
                    <a:pt x="14713" y="3993"/>
                    <a:pt x="14741" y="4049"/>
                  </a:cubicBezTo>
                  <a:cubicBezTo>
                    <a:pt x="14713" y="4112"/>
                    <a:pt x="14685" y="4140"/>
                    <a:pt x="14685" y="4168"/>
                  </a:cubicBezTo>
                  <a:cubicBezTo>
                    <a:pt x="14657" y="4140"/>
                    <a:pt x="14629" y="4077"/>
                    <a:pt x="14594" y="4049"/>
                  </a:cubicBezTo>
                  <a:cubicBezTo>
                    <a:pt x="14538" y="3993"/>
                    <a:pt x="14482" y="3965"/>
                    <a:pt x="14391" y="3965"/>
                  </a:cubicBezTo>
                  <a:cubicBezTo>
                    <a:pt x="14419" y="3903"/>
                    <a:pt x="14454" y="3847"/>
                    <a:pt x="14454" y="3847"/>
                  </a:cubicBezTo>
                  <a:cubicBezTo>
                    <a:pt x="14454" y="3791"/>
                    <a:pt x="14482" y="3700"/>
                    <a:pt x="14510" y="3644"/>
                  </a:cubicBezTo>
                  <a:close/>
                  <a:moveTo>
                    <a:pt x="11273" y="9063"/>
                  </a:moveTo>
                  <a:cubicBezTo>
                    <a:pt x="11318" y="9105"/>
                    <a:pt x="11318" y="9126"/>
                    <a:pt x="11303" y="9126"/>
                  </a:cubicBezTo>
                  <a:cubicBezTo>
                    <a:pt x="11288" y="9126"/>
                    <a:pt x="11259" y="9105"/>
                    <a:pt x="11245" y="9063"/>
                  </a:cubicBezTo>
                  <a:close/>
                  <a:moveTo>
                    <a:pt x="6091" y="9182"/>
                  </a:moveTo>
                  <a:cubicBezTo>
                    <a:pt x="6091" y="9210"/>
                    <a:pt x="6091" y="9210"/>
                    <a:pt x="6063" y="9238"/>
                  </a:cubicBezTo>
                  <a:cubicBezTo>
                    <a:pt x="5972" y="9294"/>
                    <a:pt x="5889" y="9357"/>
                    <a:pt x="5770" y="9413"/>
                  </a:cubicBezTo>
                  <a:cubicBezTo>
                    <a:pt x="5826" y="9357"/>
                    <a:pt x="5854" y="9294"/>
                    <a:pt x="5916" y="9266"/>
                  </a:cubicBezTo>
                  <a:cubicBezTo>
                    <a:pt x="5972" y="9238"/>
                    <a:pt x="6028" y="9210"/>
                    <a:pt x="6091" y="9182"/>
                  </a:cubicBezTo>
                  <a:close/>
                  <a:moveTo>
                    <a:pt x="5504" y="10370"/>
                  </a:moveTo>
                  <a:cubicBezTo>
                    <a:pt x="5420" y="10545"/>
                    <a:pt x="5364" y="10755"/>
                    <a:pt x="5273" y="10930"/>
                  </a:cubicBezTo>
                  <a:lnTo>
                    <a:pt x="5014" y="11804"/>
                  </a:lnTo>
                  <a:cubicBezTo>
                    <a:pt x="5014" y="11769"/>
                    <a:pt x="4980" y="11769"/>
                    <a:pt x="4952" y="11741"/>
                  </a:cubicBezTo>
                  <a:cubicBezTo>
                    <a:pt x="4928" y="11729"/>
                    <a:pt x="4899" y="11723"/>
                    <a:pt x="4867" y="11723"/>
                  </a:cubicBezTo>
                  <a:cubicBezTo>
                    <a:pt x="4822" y="11723"/>
                    <a:pt x="4770" y="11736"/>
                    <a:pt x="4721" y="11769"/>
                  </a:cubicBezTo>
                  <a:cubicBezTo>
                    <a:pt x="4777" y="11482"/>
                    <a:pt x="4868" y="11189"/>
                    <a:pt x="4952" y="10895"/>
                  </a:cubicBezTo>
                  <a:cubicBezTo>
                    <a:pt x="5126" y="10692"/>
                    <a:pt x="5301" y="10517"/>
                    <a:pt x="5504" y="10370"/>
                  </a:cubicBezTo>
                  <a:close/>
                  <a:moveTo>
                    <a:pt x="6175" y="11454"/>
                  </a:moveTo>
                  <a:lnTo>
                    <a:pt x="6175" y="11454"/>
                  </a:lnTo>
                  <a:cubicBezTo>
                    <a:pt x="6091" y="11685"/>
                    <a:pt x="6000" y="11944"/>
                    <a:pt x="5916" y="12209"/>
                  </a:cubicBezTo>
                  <a:cubicBezTo>
                    <a:pt x="5854" y="12468"/>
                    <a:pt x="5798" y="12706"/>
                    <a:pt x="5742" y="12965"/>
                  </a:cubicBezTo>
                  <a:cubicBezTo>
                    <a:pt x="5714" y="12937"/>
                    <a:pt x="5651" y="12937"/>
                    <a:pt x="5623" y="12937"/>
                  </a:cubicBezTo>
                  <a:cubicBezTo>
                    <a:pt x="5504" y="12937"/>
                    <a:pt x="5420" y="12993"/>
                    <a:pt x="5329" y="13084"/>
                  </a:cubicBezTo>
                  <a:cubicBezTo>
                    <a:pt x="5364" y="12881"/>
                    <a:pt x="5420" y="12678"/>
                    <a:pt x="5448" y="12468"/>
                  </a:cubicBezTo>
                  <a:lnTo>
                    <a:pt x="5448" y="12384"/>
                  </a:lnTo>
                  <a:cubicBezTo>
                    <a:pt x="5714" y="12063"/>
                    <a:pt x="5944" y="11741"/>
                    <a:pt x="6175" y="11454"/>
                  </a:cubicBezTo>
                  <a:close/>
                  <a:moveTo>
                    <a:pt x="4022" y="12119"/>
                  </a:moveTo>
                  <a:cubicBezTo>
                    <a:pt x="3847" y="12818"/>
                    <a:pt x="3700" y="13552"/>
                    <a:pt x="3553" y="14279"/>
                  </a:cubicBezTo>
                  <a:cubicBezTo>
                    <a:pt x="3581" y="13902"/>
                    <a:pt x="3644" y="13552"/>
                    <a:pt x="3728" y="13167"/>
                  </a:cubicBezTo>
                  <a:cubicBezTo>
                    <a:pt x="3819" y="12818"/>
                    <a:pt x="3903" y="12468"/>
                    <a:pt x="4022" y="12119"/>
                  </a:cubicBezTo>
                  <a:close/>
                  <a:moveTo>
                    <a:pt x="6672" y="6700"/>
                  </a:moveTo>
                  <a:cubicBezTo>
                    <a:pt x="6764" y="6814"/>
                    <a:pt x="6908" y="6895"/>
                    <a:pt x="7063" y="6895"/>
                  </a:cubicBezTo>
                  <a:cubicBezTo>
                    <a:pt x="7107" y="6895"/>
                    <a:pt x="7151" y="6888"/>
                    <a:pt x="7196" y="6874"/>
                  </a:cubicBezTo>
                  <a:cubicBezTo>
                    <a:pt x="7252" y="6874"/>
                    <a:pt x="7315" y="6846"/>
                    <a:pt x="7371" y="6818"/>
                  </a:cubicBezTo>
                  <a:cubicBezTo>
                    <a:pt x="7574" y="7049"/>
                    <a:pt x="7839" y="7259"/>
                    <a:pt x="8161" y="7343"/>
                  </a:cubicBezTo>
                  <a:cubicBezTo>
                    <a:pt x="8201" y="7363"/>
                    <a:pt x="8240" y="7382"/>
                    <a:pt x="8292" y="7382"/>
                  </a:cubicBezTo>
                  <a:cubicBezTo>
                    <a:pt x="8314" y="7382"/>
                    <a:pt x="8337" y="7379"/>
                    <a:pt x="8364" y="7371"/>
                  </a:cubicBezTo>
                  <a:cubicBezTo>
                    <a:pt x="8378" y="7385"/>
                    <a:pt x="8399" y="7392"/>
                    <a:pt x="8424" y="7392"/>
                  </a:cubicBezTo>
                  <a:cubicBezTo>
                    <a:pt x="8449" y="7392"/>
                    <a:pt x="8479" y="7385"/>
                    <a:pt x="8511" y="7371"/>
                  </a:cubicBezTo>
                  <a:cubicBezTo>
                    <a:pt x="8651" y="7518"/>
                    <a:pt x="8797" y="7664"/>
                    <a:pt x="8944" y="7720"/>
                  </a:cubicBezTo>
                  <a:cubicBezTo>
                    <a:pt x="8944" y="7748"/>
                    <a:pt x="8916" y="7783"/>
                    <a:pt x="8944" y="7811"/>
                  </a:cubicBezTo>
                  <a:cubicBezTo>
                    <a:pt x="8916" y="7839"/>
                    <a:pt x="8916" y="7839"/>
                    <a:pt x="8916" y="7867"/>
                  </a:cubicBezTo>
                  <a:cubicBezTo>
                    <a:pt x="8797" y="7986"/>
                    <a:pt x="8651" y="8070"/>
                    <a:pt x="8539" y="8161"/>
                  </a:cubicBezTo>
                  <a:cubicBezTo>
                    <a:pt x="8476" y="8189"/>
                    <a:pt x="8392" y="8245"/>
                    <a:pt x="8336" y="8273"/>
                  </a:cubicBezTo>
                  <a:cubicBezTo>
                    <a:pt x="8307" y="8157"/>
                    <a:pt x="8206" y="8056"/>
                    <a:pt x="8074" y="8056"/>
                  </a:cubicBezTo>
                  <a:cubicBezTo>
                    <a:pt x="8046" y="8056"/>
                    <a:pt x="8017" y="8060"/>
                    <a:pt x="7986" y="8070"/>
                  </a:cubicBezTo>
                  <a:cubicBezTo>
                    <a:pt x="7867" y="8133"/>
                    <a:pt x="7748" y="8161"/>
                    <a:pt x="7637" y="8217"/>
                  </a:cubicBezTo>
                  <a:cubicBezTo>
                    <a:pt x="7399" y="8273"/>
                    <a:pt x="7168" y="8308"/>
                    <a:pt x="6937" y="8364"/>
                  </a:cubicBezTo>
                  <a:cubicBezTo>
                    <a:pt x="6937" y="8336"/>
                    <a:pt x="6937" y="8336"/>
                    <a:pt x="6965" y="8308"/>
                  </a:cubicBezTo>
                  <a:cubicBezTo>
                    <a:pt x="7049" y="8189"/>
                    <a:pt x="7021" y="8014"/>
                    <a:pt x="6846" y="7958"/>
                  </a:cubicBezTo>
                  <a:cubicBezTo>
                    <a:pt x="6846" y="7923"/>
                    <a:pt x="6819" y="7923"/>
                    <a:pt x="6791" y="7923"/>
                  </a:cubicBezTo>
                  <a:cubicBezTo>
                    <a:pt x="6765" y="7711"/>
                    <a:pt x="6562" y="7570"/>
                    <a:pt x="6329" y="7570"/>
                  </a:cubicBezTo>
                  <a:cubicBezTo>
                    <a:pt x="6308" y="7570"/>
                    <a:pt x="6287" y="7571"/>
                    <a:pt x="6266" y="7574"/>
                  </a:cubicBezTo>
                  <a:cubicBezTo>
                    <a:pt x="5972" y="7609"/>
                    <a:pt x="5651" y="7748"/>
                    <a:pt x="5420" y="7923"/>
                  </a:cubicBezTo>
                  <a:cubicBezTo>
                    <a:pt x="5126" y="8070"/>
                    <a:pt x="4805" y="8273"/>
                    <a:pt x="4602" y="8511"/>
                  </a:cubicBezTo>
                  <a:cubicBezTo>
                    <a:pt x="4546" y="8594"/>
                    <a:pt x="4490" y="8685"/>
                    <a:pt x="4490" y="8769"/>
                  </a:cubicBezTo>
                  <a:cubicBezTo>
                    <a:pt x="4252" y="9007"/>
                    <a:pt x="4022" y="9294"/>
                    <a:pt x="3819" y="9587"/>
                  </a:cubicBezTo>
                  <a:cubicBezTo>
                    <a:pt x="3441" y="10168"/>
                    <a:pt x="3120" y="10783"/>
                    <a:pt x="2882" y="11454"/>
                  </a:cubicBezTo>
                  <a:cubicBezTo>
                    <a:pt x="2742" y="11916"/>
                    <a:pt x="2623" y="12412"/>
                    <a:pt x="2567" y="12881"/>
                  </a:cubicBezTo>
                  <a:cubicBezTo>
                    <a:pt x="2448" y="12881"/>
                    <a:pt x="2301" y="12965"/>
                    <a:pt x="2273" y="13139"/>
                  </a:cubicBezTo>
                  <a:cubicBezTo>
                    <a:pt x="2246" y="13692"/>
                    <a:pt x="2155" y="14216"/>
                    <a:pt x="2155" y="14776"/>
                  </a:cubicBezTo>
                  <a:cubicBezTo>
                    <a:pt x="2155" y="15062"/>
                    <a:pt x="2155" y="15356"/>
                    <a:pt x="2183" y="15650"/>
                  </a:cubicBezTo>
                  <a:cubicBezTo>
                    <a:pt x="2071" y="15209"/>
                    <a:pt x="1980" y="14776"/>
                    <a:pt x="1868" y="14363"/>
                  </a:cubicBezTo>
                  <a:cubicBezTo>
                    <a:pt x="1833" y="14188"/>
                    <a:pt x="1805" y="13986"/>
                    <a:pt x="1805" y="13811"/>
                  </a:cubicBezTo>
                  <a:cubicBezTo>
                    <a:pt x="1833" y="13783"/>
                    <a:pt x="1868" y="13755"/>
                    <a:pt x="1868" y="13692"/>
                  </a:cubicBezTo>
                  <a:cubicBezTo>
                    <a:pt x="1952" y="12356"/>
                    <a:pt x="2329" y="11042"/>
                    <a:pt x="3057" y="9881"/>
                  </a:cubicBezTo>
                  <a:cubicBezTo>
                    <a:pt x="3581" y="9035"/>
                    <a:pt x="4252" y="8245"/>
                    <a:pt x="4952" y="7518"/>
                  </a:cubicBezTo>
                  <a:cubicBezTo>
                    <a:pt x="5189" y="7371"/>
                    <a:pt x="5448" y="7259"/>
                    <a:pt x="5679" y="7112"/>
                  </a:cubicBezTo>
                  <a:cubicBezTo>
                    <a:pt x="5972" y="6965"/>
                    <a:pt x="6294" y="6818"/>
                    <a:pt x="6588" y="6734"/>
                  </a:cubicBezTo>
                  <a:cubicBezTo>
                    <a:pt x="6616" y="6700"/>
                    <a:pt x="6644" y="6700"/>
                    <a:pt x="6672" y="6700"/>
                  </a:cubicBezTo>
                  <a:close/>
                  <a:moveTo>
                    <a:pt x="4546" y="15678"/>
                  </a:moveTo>
                  <a:lnTo>
                    <a:pt x="4546" y="15678"/>
                  </a:lnTo>
                  <a:cubicBezTo>
                    <a:pt x="4602" y="16174"/>
                    <a:pt x="4721" y="16636"/>
                    <a:pt x="4868" y="17132"/>
                  </a:cubicBezTo>
                  <a:lnTo>
                    <a:pt x="4693" y="17132"/>
                  </a:lnTo>
                  <a:cubicBezTo>
                    <a:pt x="4693" y="17013"/>
                    <a:pt x="4665" y="16901"/>
                    <a:pt x="4630" y="16755"/>
                  </a:cubicBezTo>
                  <a:cubicBezTo>
                    <a:pt x="4574" y="16405"/>
                    <a:pt x="4546" y="16027"/>
                    <a:pt x="4546" y="15678"/>
                  </a:cubicBezTo>
                  <a:close/>
                  <a:moveTo>
                    <a:pt x="3847" y="11245"/>
                  </a:moveTo>
                  <a:lnTo>
                    <a:pt x="3847" y="11245"/>
                  </a:lnTo>
                  <a:cubicBezTo>
                    <a:pt x="3616" y="11769"/>
                    <a:pt x="3469" y="12293"/>
                    <a:pt x="3350" y="12818"/>
                  </a:cubicBezTo>
                  <a:cubicBezTo>
                    <a:pt x="3175" y="13664"/>
                    <a:pt x="3175" y="14510"/>
                    <a:pt x="3148" y="15356"/>
                  </a:cubicBezTo>
                  <a:cubicBezTo>
                    <a:pt x="3148" y="15443"/>
                    <a:pt x="3212" y="15487"/>
                    <a:pt x="3281" y="15487"/>
                  </a:cubicBezTo>
                  <a:cubicBezTo>
                    <a:pt x="3350" y="15487"/>
                    <a:pt x="3424" y="15443"/>
                    <a:pt x="3441" y="15356"/>
                  </a:cubicBezTo>
                  <a:cubicBezTo>
                    <a:pt x="3441" y="15237"/>
                    <a:pt x="3469" y="15090"/>
                    <a:pt x="3469" y="14978"/>
                  </a:cubicBezTo>
                  <a:cubicBezTo>
                    <a:pt x="3489" y="14998"/>
                    <a:pt x="3512" y="15007"/>
                    <a:pt x="3536" y="15007"/>
                  </a:cubicBezTo>
                  <a:cubicBezTo>
                    <a:pt x="3581" y="15007"/>
                    <a:pt x="3626" y="14975"/>
                    <a:pt x="3644" y="14916"/>
                  </a:cubicBezTo>
                  <a:cubicBezTo>
                    <a:pt x="3644" y="14860"/>
                    <a:pt x="3672" y="14832"/>
                    <a:pt x="3672" y="14776"/>
                  </a:cubicBezTo>
                  <a:cubicBezTo>
                    <a:pt x="3672" y="15384"/>
                    <a:pt x="3728" y="15999"/>
                    <a:pt x="3875" y="16580"/>
                  </a:cubicBezTo>
                  <a:cubicBezTo>
                    <a:pt x="3931" y="16782"/>
                    <a:pt x="4022" y="17013"/>
                    <a:pt x="4078" y="17251"/>
                  </a:cubicBezTo>
                  <a:cubicBezTo>
                    <a:pt x="4057" y="17244"/>
                    <a:pt x="4035" y="17240"/>
                    <a:pt x="4014" y="17240"/>
                  </a:cubicBezTo>
                  <a:cubicBezTo>
                    <a:pt x="3950" y="17240"/>
                    <a:pt x="3889" y="17272"/>
                    <a:pt x="3847" y="17335"/>
                  </a:cubicBezTo>
                  <a:cubicBezTo>
                    <a:pt x="3756" y="17454"/>
                    <a:pt x="3728" y="17573"/>
                    <a:pt x="3728" y="17712"/>
                  </a:cubicBezTo>
                  <a:cubicBezTo>
                    <a:pt x="3686" y="17698"/>
                    <a:pt x="3642" y="17691"/>
                    <a:pt x="3595" y="17691"/>
                  </a:cubicBezTo>
                  <a:cubicBezTo>
                    <a:pt x="3548" y="17691"/>
                    <a:pt x="3497" y="17698"/>
                    <a:pt x="3441" y="17712"/>
                  </a:cubicBezTo>
                  <a:cubicBezTo>
                    <a:pt x="3378" y="17712"/>
                    <a:pt x="3350" y="17747"/>
                    <a:pt x="3294" y="17775"/>
                  </a:cubicBezTo>
                  <a:cubicBezTo>
                    <a:pt x="3148" y="17279"/>
                    <a:pt x="3029" y="16727"/>
                    <a:pt x="2917" y="16202"/>
                  </a:cubicBezTo>
                  <a:cubicBezTo>
                    <a:pt x="2917" y="16059"/>
                    <a:pt x="2883" y="15915"/>
                    <a:pt x="2856" y="15772"/>
                  </a:cubicBezTo>
                  <a:lnTo>
                    <a:pt x="2856" y="15772"/>
                  </a:lnTo>
                  <a:cubicBezTo>
                    <a:pt x="2859" y="15780"/>
                    <a:pt x="2865" y="15790"/>
                    <a:pt x="2882" y="15790"/>
                  </a:cubicBezTo>
                  <a:cubicBezTo>
                    <a:pt x="2898" y="15856"/>
                    <a:pt x="2959" y="15887"/>
                    <a:pt x="3020" y="15887"/>
                  </a:cubicBezTo>
                  <a:cubicBezTo>
                    <a:pt x="3092" y="15887"/>
                    <a:pt x="3163" y="15842"/>
                    <a:pt x="3148" y="15762"/>
                  </a:cubicBezTo>
                  <a:cubicBezTo>
                    <a:pt x="3057" y="14538"/>
                    <a:pt x="2973" y="13286"/>
                    <a:pt x="3266" y="12091"/>
                  </a:cubicBezTo>
                  <a:cubicBezTo>
                    <a:pt x="3469" y="11832"/>
                    <a:pt x="3644" y="11538"/>
                    <a:pt x="3847" y="11245"/>
                  </a:cubicBezTo>
                  <a:close/>
                  <a:moveTo>
                    <a:pt x="7049" y="17803"/>
                  </a:moveTo>
                  <a:lnTo>
                    <a:pt x="7049" y="17803"/>
                  </a:lnTo>
                  <a:cubicBezTo>
                    <a:pt x="7140" y="17978"/>
                    <a:pt x="7224" y="18181"/>
                    <a:pt x="7343" y="18356"/>
                  </a:cubicBezTo>
                  <a:cubicBezTo>
                    <a:pt x="7315" y="18328"/>
                    <a:pt x="7252" y="18300"/>
                    <a:pt x="7224" y="18237"/>
                  </a:cubicBezTo>
                  <a:lnTo>
                    <a:pt x="7196" y="18237"/>
                  </a:lnTo>
                  <a:cubicBezTo>
                    <a:pt x="7140" y="18097"/>
                    <a:pt x="7077" y="17950"/>
                    <a:pt x="7049" y="17803"/>
                  </a:cubicBezTo>
                  <a:close/>
                  <a:moveTo>
                    <a:pt x="10923" y="1"/>
                  </a:moveTo>
                  <a:cubicBezTo>
                    <a:pt x="10720" y="1"/>
                    <a:pt x="10517" y="57"/>
                    <a:pt x="10315" y="92"/>
                  </a:cubicBezTo>
                  <a:lnTo>
                    <a:pt x="10315" y="148"/>
                  </a:lnTo>
                  <a:lnTo>
                    <a:pt x="10315" y="176"/>
                  </a:lnTo>
                  <a:cubicBezTo>
                    <a:pt x="10315" y="295"/>
                    <a:pt x="10287" y="378"/>
                    <a:pt x="10196" y="469"/>
                  </a:cubicBezTo>
                  <a:cubicBezTo>
                    <a:pt x="10163" y="502"/>
                    <a:pt x="10130" y="516"/>
                    <a:pt x="10096" y="516"/>
                  </a:cubicBezTo>
                  <a:cubicBezTo>
                    <a:pt x="10072" y="516"/>
                    <a:pt x="10047" y="509"/>
                    <a:pt x="10021" y="497"/>
                  </a:cubicBezTo>
                  <a:cubicBezTo>
                    <a:pt x="9909" y="497"/>
                    <a:pt x="9818" y="497"/>
                    <a:pt x="9734" y="406"/>
                  </a:cubicBezTo>
                  <a:cubicBezTo>
                    <a:pt x="9699" y="378"/>
                    <a:pt x="9671" y="322"/>
                    <a:pt x="9671" y="295"/>
                  </a:cubicBezTo>
                  <a:cubicBezTo>
                    <a:pt x="9238" y="441"/>
                    <a:pt x="8825" y="616"/>
                    <a:pt x="8448" y="756"/>
                  </a:cubicBezTo>
                  <a:cubicBezTo>
                    <a:pt x="8364" y="791"/>
                    <a:pt x="8245" y="847"/>
                    <a:pt x="8126" y="903"/>
                  </a:cubicBezTo>
                  <a:cubicBezTo>
                    <a:pt x="8045" y="854"/>
                    <a:pt x="7961" y="824"/>
                    <a:pt x="7871" y="824"/>
                  </a:cubicBezTo>
                  <a:cubicBezTo>
                    <a:pt x="7806" y="824"/>
                    <a:pt x="7738" y="840"/>
                    <a:pt x="7665" y="875"/>
                  </a:cubicBezTo>
                  <a:cubicBezTo>
                    <a:pt x="7574" y="931"/>
                    <a:pt x="7490" y="994"/>
                    <a:pt x="7399" y="1050"/>
                  </a:cubicBezTo>
                  <a:cubicBezTo>
                    <a:pt x="7343" y="1022"/>
                    <a:pt x="7285" y="1008"/>
                    <a:pt x="7230" y="1008"/>
                  </a:cubicBezTo>
                  <a:cubicBezTo>
                    <a:pt x="7175" y="1008"/>
                    <a:pt x="7123" y="1022"/>
                    <a:pt x="7077" y="1050"/>
                  </a:cubicBezTo>
                  <a:cubicBezTo>
                    <a:pt x="7077" y="1078"/>
                    <a:pt x="7077" y="1141"/>
                    <a:pt x="7049" y="1169"/>
                  </a:cubicBezTo>
                  <a:cubicBezTo>
                    <a:pt x="7021" y="1280"/>
                    <a:pt x="6874" y="1343"/>
                    <a:pt x="6763" y="1371"/>
                  </a:cubicBezTo>
                  <a:cubicBezTo>
                    <a:pt x="6616" y="1427"/>
                    <a:pt x="6469" y="1546"/>
                    <a:pt x="6294" y="1574"/>
                  </a:cubicBezTo>
                  <a:cubicBezTo>
                    <a:pt x="6266" y="1574"/>
                    <a:pt x="6238" y="1574"/>
                    <a:pt x="6203" y="1546"/>
                  </a:cubicBezTo>
                  <a:cubicBezTo>
                    <a:pt x="5826" y="1805"/>
                    <a:pt x="5476" y="2071"/>
                    <a:pt x="5126" y="2364"/>
                  </a:cubicBezTo>
                  <a:cubicBezTo>
                    <a:pt x="5098" y="2420"/>
                    <a:pt x="5070" y="2448"/>
                    <a:pt x="5014" y="2476"/>
                  </a:cubicBezTo>
                  <a:cubicBezTo>
                    <a:pt x="4952" y="2539"/>
                    <a:pt x="4896" y="2567"/>
                    <a:pt x="4805" y="2595"/>
                  </a:cubicBezTo>
                  <a:cubicBezTo>
                    <a:pt x="4777" y="2651"/>
                    <a:pt x="4721" y="2679"/>
                    <a:pt x="4693" y="2714"/>
                  </a:cubicBezTo>
                  <a:cubicBezTo>
                    <a:pt x="4427" y="2889"/>
                    <a:pt x="4196" y="3063"/>
                    <a:pt x="3966" y="3266"/>
                  </a:cubicBezTo>
                  <a:cubicBezTo>
                    <a:pt x="3875" y="3322"/>
                    <a:pt x="3819" y="3350"/>
                    <a:pt x="3728" y="3413"/>
                  </a:cubicBezTo>
                  <a:lnTo>
                    <a:pt x="3728" y="3441"/>
                  </a:lnTo>
                  <a:cubicBezTo>
                    <a:pt x="3728" y="3588"/>
                    <a:pt x="3616" y="3672"/>
                    <a:pt x="3525" y="3763"/>
                  </a:cubicBezTo>
                  <a:cubicBezTo>
                    <a:pt x="3406" y="3819"/>
                    <a:pt x="3378" y="3938"/>
                    <a:pt x="3231" y="3965"/>
                  </a:cubicBezTo>
                  <a:cubicBezTo>
                    <a:pt x="3172" y="3985"/>
                    <a:pt x="3095" y="4005"/>
                    <a:pt x="3026" y="4005"/>
                  </a:cubicBezTo>
                  <a:cubicBezTo>
                    <a:pt x="2997" y="4005"/>
                    <a:pt x="2969" y="4002"/>
                    <a:pt x="2945" y="3993"/>
                  </a:cubicBezTo>
                  <a:cubicBezTo>
                    <a:pt x="2707" y="4196"/>
                    <a:pt x="2504" y="4399"/>
                    <a:pt x="2301" y="4602"/>
                  </a:cubicBezTo>
                  <a:lnTo>
                    <a:pt x="2301" y="4637"/>
                  </a:lnTo>
                  <a:cubicBezTo>
                    <a:pt x="2329" y="4637"/>
                    <a:pt x="2329" y="4665"/>
                    <a:pt x="2329" y="4665"/>
                  </a:cubicBezTo>
                  <a:cubicBezTo>
                    <a:pt x="2392" y="4721"/>
                    <a:pt x="2420" y="4749"/>
                    <a:pt x="2420" y="4840"/>
                  </a:cubicBezTo>
                  <a:cubicBezTo>
                    <a:pt x="2448" y="4951"/>
                    <a:pt x="2357" y="5042"/>
                    <a:pt x="2301" y="5098"/>
                  </a:cubicBezTo>
                  <a:cubicBezTo>
                    <a:pt x="2164" y="5236"/>
                    <a:pt x="2026" y="5282"/>
                    <a:pt x="1875" y="5282"/>
                  </a:cubicBezTo>
                  <a:cubicBezTo>
                    <a:pt x="1834" y="5282"/>
                    <a:pt x="1792" y="5279"/>
                    <a:pt x="1749" y="5273"/>
                  </a:cubicBezTo>
                  <a:lnTo>
                    <a:pt x="1721" y="5273"/>
                  </a:lnTo>
                  <a:cubicBezTo>
                    <a:pt x="1630" y="5420"/>
                    <a:pt x="1518" y="5539"/>
                    <a:pt x="1427" y="5686"/>
                  </a:cubicBezTo>
                  <a:cubicBezTo>
                    <a:pt x="1455" y="5742"/>
                    <a:pt x="1574" y="5797"/>
                    <a:pt x="1574" y="5888"/>
                  </a:cubicBezTo>
                  <a:cubicBezTo>
                    <a:pt x="1602" y="5972"/>
                    <a:pt x="1574" y="6063"/>
                    <a:pt x="1546" y="6147"/>
                  </a:cubicBezTo>
                  <a:cubicBezTo>
                    <a:pt x="1427" y="6294"/>
                    <a:pt x="1309" y="6413"/>
                    <a:pt x="1134" y="6441"/>
                  </a:cubicBezTo>
                  <a:cubicBezTo>
                    <a:pt x="1117" y="6449"/>
                    <a:pt x="1101" y="6452"/>
                    <a:pt x="1085" y="6452"/>
                  </a:cubicBezTo>
                  <a:cubicBezTo>
                    <a:pt x="1047" y="6452"/>
                    <a:pt x="1014" y="6433"/>
                    <a:pt x="994" y="6413"/>
                  </a:cubicBezTo>
                  <a:cubicBezTo>
                    <a:pt x="931" y="6525"/>
                    <a:pt x="875" y="6644"/>
                    <a:pt x="819" y="6762"/>
                  </a:cubicBezTo>
                  <a:cubicBezTo>
                    <a:pt x="700" y="6965"/>
                    <a:pt x="728" y="7196"/>
                    <a:pt x="875" y="7371"/>
                  </a:cubicBezTo>
                  <a:cubicBezTo>
                    <a:pt x="903" y="7399"/>
                    <a:pt x="931" y="7434"/>
                    <a:pt x="959" y="7434"/>
                  </a:cubicBezTo>
                  <a:cubicBezTo>
                    <a:pt x="903" y="7636"/>
                    <a:pt x="847" y="7811"/>
                    <a:pt x="784" y="7986"/>
                  </a:cubicBezTo>
                  <a:cubicBezTo>
                    <a:pt x="644" y="8336"/>
                    <a:pt x="497" y="8685"/>
                    <a:pt x="379" y="9035"/>
                  </a:cubicBezTo>
                  <a:cubicBezTo>
                    <a:pt x="351" y="9182"/>
                    <a:pt x="295" y="9322"/>
                    <a:pt x="232" y="9468"/>
                  </a:cubicBezTo>
                  <a:cubicBezTo>
                    <a:pt x="323" y="9559"/>
                    <a:pt x="379" y="9671"/>
                    <a:pt x="379" y="9818"/>
                  </a:cubicBezTo>
                  <a:cubicBezTo>
                    <a:pt x="407" y="10112"/>
                    <a:pt x="295" y="10315"/>
                    <a:pt x="120" y="10545"/>
                  </a:cubicBezTo>
                  <a:cubicBezTo>
                    <a:pt x="85" y="10580"/>
                    <a:pt x="29" y="10580"/>
                    <a:pt x="1" y="10580"/>
                  </a:cubicBezTo>
                  <a:cubicBezTo>
                    <a:pt x="1" y="10692"/>
                    <a:pt x="57" y="10811"/>
                    <a:pt x="148" y="10895"/>
                  </a:cubicBezTo>
                  <a:cubicBezTo>
                    <a:pt x="148" y="11042"/>
                    <a:pt x="120" y="11161"/>
                    <a:pt x="120" y="11307"/>
                  </a:cubicBezTo>
                  <a:lnTo>
                    <a:pt x="120" y="11335"/>
                  </a:lnTo>
                  <a:cubicBezTo>
                    <a:pt x="176" y="11335"/>
                    <a:pt x="232" y="11363"/>
                    <a:pt x="260" y="11391"/>
                  </a:cubicBezTo>
                  <a:cubicBezTo>
                    <a:pt x="407" y="11454"/>
                    <a:pt x="434" y="11566"/>
                    <a:pt x="434" y="11713"/>
                  </a:cubicBezTo>
                  <a:cubicBezTo>
                    <a:pt x="407" y="11888"/>
                    <a:pt x="351" y="12063"/>
                    <a:pt x="351" y="12237"/>
                  </a:cubicBezTo>
                  <a:cubicBezTo>
                    <a:pt x="323" y="12328"/>
                    <a:pt x="323" y="12384"/>
                    <a:pt x="323" y="12440"/>
                  </a:cubicBezTo>
                  <a:cubicBezTo>
                    <a:pt x="351" y="12440"/>
                    <a:pt x="351" y="12468"/>
                    <a:pt x="379" y="12468"/>
                  </a:cubicBezTo>
                  <a:cubicBezTo>
                    <a:pt x="351" y="12706"/>
                    <a:pt x="351" y="12937"/>
                    <a:pt x="351" y="13111"/>
                  </a:cubicBezTo>
                  <a:lnTo>
                    <a:pt x="351" y="13461"/>
                  </a:lnTo>
                  <a:cubicBezTo>
                    <a:pt x="434" y="13811"/>
                    <a:pt x="497" y="14188"/>
                    <a:pt x="553" y="14538"/>
                  </a:cubicBezTo>
                  <a:cubicBezTo>
                    <a:pt x="609" y="14832"/>
                    <a:pt x="644" y="15125"/>
                    <a:pt x="672" y="15412"/>
                  </a:cubicBezTo>
                  <a:cubicBezTo>
                    <a:pt x="700" y="15615"/>
                    <a:pt x="784" y="15880"/>
                    <a:pt x="728" y="16083"/>
                  </a:cubicBezTo>
                  <a:cubicBezTo>
                    <a:pt x="784" y="16258"/>
                    <a:pt x="819" y="16433"/>
                    <a:pt x="847" y="16580"/>
                  </a:cubicBezTo>
                  <a:cubicBezTo>
                    <a:pt x="931" y="16985"/>
                    <a:pt x="1050" y="17426"/>
                    <a:pt x="1225" y="17803"/>
                  </a:cubicBezTo>
                  <a:cubicBezTo>
                    <a:pt x="1309" y="17978"/>
                    <a:pt x="1427" y="18125"/>
                    <a:pt x="1546" y="18272"/>
                  </a:cubicBezTo>
                  <a:cubicBezTo>
                    <a:pt x="1602" y="18328"/>
                    <a:pt x="1630" y="18384"/>
                    <a:pt x="1693" y="18475"/>
                  </a:cubicBezTo>
                  <a:cubicBezTo>
                    <a:pt x="1709" y="18476"/>
                    <a:pt x="1725" y="18477"/>
                    <a:pt x="1741" y="18477"/>
                  </a:cubicBezTo>
                  <a:cubicBezTo>
                    <a:pt x="1984" y="18477"/>
                    <a:pt x="2215" y="18283"/>
                    <a:pt x="2183" y="18034"/>
                  </a:cubicBezTo>
                  <a:cubicBezTo>
                    <a:pt x="2183" y="17601"/>
                    <a:pt x="2099" y="17188"/>
                    <a:pt x="2008" y="16782"/>
                  </a:cubicBezTo>
                  <a:cubicBezTo>
                    <a:pt x="1952" y="16489"/>
                    <a:pt x="1896" y="16202"/>
                    <a:pt x="1868" y="15936"/>
                  </a:cubicBezTo>
                  <a:lnTo>
                    <a:pt x="1868" y="15936"/>
                  </a:lnTo>
                  <a:cubicBezTo>
                    <a:pt x="1952" y="16286"/>
                    <a:pt x="2043" y="16636"/>
                    <a:pt x="2155" y="16985"/>
                  </a:cubicBezTo>
                  <a:cubicBezTo>
                    <a:pt x="2329" y="17426"/>
                    <a:pt x="2504" y="17859"/>
                    <a:pt x="2770" y="18237"/>
                  </a:cubicBezTo>
                  <a:cubicBezTo>
                    <a:pt x="2882" y="18587"/>
                    <a:pt x="3029" y="18936"/>
                    <a:pt x="3175" y="19258"/>
                  </a:cubicBezTo>
                  <a:lnTo>
                    <a:pt x="3203" y="19286"/>
                  </a:lnTo>
                  <a:cubicBezTo>
                    <a:pt x="3322" y="19321"/>
                    <a:pt x="3469" y="19349"/>
                    <a:pt x="3553" y="19377"/>
                  </a:cubicBezTo>
                  <a:cubicBezTo>
                    <a:pt x="3581" y="19377"/>
                    <a:pt x="3581" y="19377"/>
                    <a:pt x="3616" y="19405"/>
                  </a:cubicBezTo>
                  <a:cubicBezTo>
                    <a:pt x="3700" y="19349"/>
                    <a:pt x="3756" y="19286"/>
                    <a:pt x="3791" y="19202"/>
                  </a:cubicBezTo>
                  <a:cubicBezTo>
                    <a:pt x="3875" y="19258"/>
                    <a:pt x="3966" y="19286"/>
                    <a:pt x="4078" y="19321"/>
                  </a:cubicBezTo>
                  <a:cubicBezTo>
                    <a:pt x="4105" y="19349"/>
                    <a:pt x="4140" y="19349"/>
                    <a:pt x="4168" y="19349"/>
                  </a:cubicBezTo>
                  <a:cubicBezTo>
                    <a:pt x="4196" y="19377"/>
                    <a:pt x="4224" y="19405"/>
                    <a:pt x="4224" y="19433"/>
                  </a:cubicBezTo>
                  <a:cubicBezTo>
                    <a:pt x="4252" y="19496"/>
                    <a:pt x="4315" y="19523"/>
                    <a:pt x="4343" y="19551"/>
                  </a:cubicBezTo>
                  <a:cubicBezTo>
                    <a:pt x="4427" y="19579"/>
                    <a:pt x="4518" y="19579"/>
                    <a:pt x="4630" y="19607"/>
                  </a:cubicBezTo>
                  <a:cubicBezTo>
                    <a:pt x="4749" y="19551"/>
                    <a:pt x="4868" y="19405"/>
                    <a:pt x="4868" y="19258"/>
                  </a:cubicBezTo>
                  <a:cubicBezTo>
                    <a:pt x="4896" y="19286"/>
                    <a:pt x="4924" y="19349"/>
                    <a:pt x="4952" y="19377"/>
                  </a:cubicBezTo>
                  <a:cubicBezTo>
                    <a:pt x="5038" y="19483"/>
                    <a:pt x="5139" y="19557"/>
                    <a:pt x="5255" y="19557"/>
                  </a:cubicBezTo>
                  <a:cubicBezTo>
                    <a:pt x="5299" y="19557"/>
                    <a:pt x="5344" y="19546"/>
                    <a:pt x="5392" y="19523"/>
                  </a:cubicBezTo>
                  <a:cubicBezTo>
                    <a:pt x="5539" y="19461"/>
                    <a:pt x="5623" y="19349"/>
                    <a:pt x="5623" y="19202"/>
                  </a:cubicBezTo>
                  <a:cubicBezTo>
                    <a:pt x="5714" y="19377"/>
                    <a:pt x="5826" y="19551"/>
                    <a:pt x="6000" y="19579"/>
                  </a:cubicBezTo>
                  <a:cubicBezTo>
                    <a:pt x="6032" y="19592"/>
                    <a:pt x="6064" y="19597"/>
                    <a:pt x="6096" y="19597"/>
                  </a:cubicBezTo>
                  <a:cubicBezTo>
                    <a:pt x="6208" y="19597"/>
                    <a:pt x="6312" y="19526"/>
                    <a:pt x="6378" y="19433"/>
                  </a:cubicBezTo>
                  <a:cubicBezTo>
                    <a:pt x="6469" y="19405"/>
                    <a:pt x="6553" y="19286"/>
                    <a:pt x="6588" y="19202"/>
                  </a:cubicBezTo>
                  <a:lnTo>
                    <a:pt x="6588" y="19230"/>
                  </a:lnTo>
                  <a:cubicBezTo>
                    <a:pt x="6672" y="19349"/>
                    <a:pt x="6791" y="19523"/>
                    <a:pt x="6902" y="19635"/>
                  </a:cubicBezTo>
                  <a:cubicBezTo>
                    <a:pt x="7080" y="19635"/>
                    <a:pt x="7254" y="19623"/>
                    <a:pt x="7429" y="19623"/>
                  </a:cubicBezTo>
                  <a:cubicBezTo>
                    <a:pt x="7516" y="19623"/>
                    <a:pt x="7604" y="19626"/>
                    <a:pt x="7693" y="19635"/>
                  </a:cubicBezTo>
                  <a:cubicBezTo>
                    <a:pt x="7721" y="19579"/>
                    <a:pt x="7721" y="19551"/>
                    <a:pt x="7748" y="19496"/>
                  </a:cubicBezTo>
                  <a:cubicBezTo>
                    <a:pt x="7838" y="19558"/>
                    <a:pt x="7943" y="19590"/>
                    <a:pt x="8063" y="19590"/>
                  </a:cubicBezTo>
                  <a:cubicBezTo>
                    <a:pt x="8103" y="19590"/>
                    <a:pt x="8145" y="19586"/>
                    <a:pt x="8189" y="19579"/>
                  </a:cubicBezTo>
                  <a:cubicBezTo>
                    <a:pt x="8273" y="19579"/>
                    <a:pt x="8364" y="19496"/>
                    <a:pt x="8420" y="19405"/>
                  </a:cubicBezTo>
                  <a:cubicBezTo>
                    <a:pt x="8567" y="19496"/>
                    <a:pt x="8741" y="19551"/>
                    <a:pt x="8888" y="19635"/>
                  </a:cubicBezTo>
                  <a:cubicBezTo>
                    <a:pt x="9210" y="19635"/>
                    <a:pt x="9497" y="19670"/>
                    <a:pt x="9790" y="19698"/>
                  </a:cubicBezTo>
                  <a:cubicBezTo>
                    <a:pt x="10196" y="19726"/>
                    <a:pt x="10608" y="19754"/>
                    <a:pt x="10986" y="19754"/>
                  </a:cubicBezTo>
                  <a:cubicBezTo>
                    <a:pt x="11133" y="19726"/>
                    <a:pt x="11245" y="19726"/>
                    <a:pt x="11392" y="19726"/>
                  </a:cubicBezTo>
                  <a:lnTo>
                    <a:pt x="11392" y="19698"/>
                  </a:lnTo>
                  <a:cubicBezTo>
                    <a:pt x="11392" y="19321"/>
                    <a:pt x="11042" y="19202"/>
                    <a:pt x="10748" y="19027"/>
                  </a:cubicBezTo>
                  <a:cubicBezTo>
                    <a:pt x="10720" y="18999"/>
                    <a:pt x="10664" y="18971"/>
                    <a:pt x="10608" y="18936"/>
                  </a:cubicBezTo>
                  <a:cubicBezTo>
                    <a:pt x="10608" y="18880"/>
                    <a:pt x="10545" y="18824"/>
                    <a:pt x="10462" y="18761"/>
                  </a:cubicBezTo>
                  <a:cubicBezTo>
                    <a:pt x="10371" y="18733"/>
                    <a:pt x="10287" y="18677"/>
                    <a:pt x="10168" y="18621"/>
                  </a:cubicBezTo>
                  <a:cubicBezTo>
                    <a:pt x="10049" y="18531"/>
                    <a:pt x="9965" y="18412"/>
                    <a:pt x="9846" y="18356"/>
                  </a:cubicBezTo>
                  <a:cubicBezTo>
                    <a:pt x="9643" y="18181"/>
                    <a:pt x="9441" y="18006"/>
                    <a:pt x="9238" y="17859"/>
                  </a:cubicBezTo>
                  <a:cubicBezTo>
                    <a:pt x="9035" y="17712"/>
                    <a:pt x="8860" y="17538"/>
                    <a:pt x="8623" y="17426"/>
                  </a:cubicBezTo>
                  <a:cubicBezTo>
                    <a:pt x="8420" y="17279"/>
                    <a:pt x="8161" y="17076"/>
                    <a:pt x="7923" y="16985"/>
                  </a:cubicBezTo>
                  <a:cubicBezTo>
                    <a:pt x="7867" y="16957"/>
                    <a:pt x="7811" y="16957"/>
                    <a:pt x="7721" y="16957"/>
                  </a:cubicBezTo>
                  <a:cubicBezTo>
                    <a:pt x="7602" y="16810"/>
                    <a:pt x="7490" y="16699"/>
                    <a:pt x="7371" y="16580"/>
                  </a:cubicBezTo>
                  <a:cubicBezTo>
                    <a:pt x="7287" y="16524"/>
                    <a:pt x="7224" y="16433"/>
                    <a:pt x="7168" y="16377"/>
                  </a:cubicBezTo>
                  <a:cubicBezTo>
                    <a:pt x="7140" y="16349"/>
                    <a:pt x="7140" y="16314"/>
                    <a:pt x="7112" y="16314"/>
                  </a:cubicBezTo>
                  <a:cubicBezTo>
                    <a:pt x="7077" y="16230"/>
                    <a:pt x="7021" y="16174"/>
                    <a:pt x="6965" y="16111"/>
                  </a:cubicBezTo>
                  <a:cubicBezTo>
                    <a:pt x="6846" y="15790"/>
                    <a:pt x="6728" y="15475"/>
                    <a:pt x="6644" y="15153"/>
                  </a:cubicBezTo>
                  <a:cubicBezTo>
                    <a:pt x="6588" y="14860"/>
                    <a:pt x="6525" y="14566"/>
                    <a:pt x="6469" y="14251"/>
                  </a:cubicBezTo>
                  <a:cubicBezTo>
                    <a:pt x="6413" y="13930"/>
                    <a:pt x="6413" y="13608"/>
                    <a:pt x="6350" y="13286"/>
                  </a:cubicBezTo>
                  <a:cubicBezTo>
                    <a:pt x="6350" y="13258"/>
                    <a:pt x="6322" y="13230"/>
                    <a:pt x="6322" y="13230"/>
                  </a:cubicBezTo>
                  <a:cubicBezTo>
                    <a:pt x="6378" y="12965"/>
                    <a:pt x="6441" y="12734"/>
                    <a:pt x="6497" y="12468"/>
                  </a:cubicBezTo>
                  <a:cubicBezTo>
                    <a:pt x="6791" y="11510"/>
                    <a:pt x="7224" y="10636"/>
                    <a:pt x="7867" y="9846"/>
                  </a:cubicBezTo>
                  <a:cubicBezTo>
                    <a:pt x="7988" y="9703"/>
                    <a:pt x="7873" y="9423"/>
                    <a:pt x="7697" y="9423"/>
                  </a:cubicBezTo>
                  <a:cubicBezTo>
                    <a:pt x="7658" y="9423"/>
                    <a:pt x="7617" y="9437"/>
                    <a:pt x="7574" y="9468"/>
                  </a:cubicBezTo>
                  <a:cubicBezTo>
                    <a:pt x="7399" y="9615"/>
                    <a:pt x="7252" y="9762"/>
                    <a:pt x="7112" y="9909"/>
                  </a:cubicBezTo>
                  <a:cubicBezTo>
                    <a:pt x="7077" y="9909"/>
                    <a:pt x="7049" y="9937"/>
                    <a:pt x="7021" y="9965"/>
                  </a:cubicBezTo>
                  <a:cubicBezTo>
                    <a:pt x="6728" y="10231"/>
                    <a:pt x="6469" y="10517"/>
                    <a:pt x="6175" y="10783"/>
                  </a:cubicBezTo>
                  <a:cubicBezTo>
                    <a:pt x="6238" y="10720"/>
                    <a:pt x="6266" y="10636"/>
                    <a:pt x="6294" y="10545"/>
                  </a:cubicBezTo>
                  <a:cubicBezTo>
                    <a:pt x="6350" y="10405"/>
                    <a:pt x="6238" y="10287"/>
                    <a:pt x="6091" y="10287"/>
                  </a:cubicBezTo>
                  <a:cubicBezTo>
                    <a:pt x="6175" y="10112"/>
                    <a:pt x="6238" y="9937"/>
                    <a:pt x="6322" y="9790"/>
                  </a:cubicBezTo>
                  <a:lnTo>
                    <a:pt x="6846" y="9531"/>
                  </a:lnTo>
                  <a:cubicBezTo>
                    <a:pt x="7399" y="9357"/>
                    <a:pt x="7923" y="9182"/>
                    <a:pt x="8420" y="8888"/>
                  </a:cubicBezTo>
                  <a:cubicBezTo>
                    <a:pt x="8448" y="8888"/>
                    <a:pt x="8476" y="8860"/>
                    <a:pt x="8511" y="8860"/>
                  </a:cubicBezTo>
                  <a:cubicBezTo>
                    <a:pt x="8556" y="8905"/>
                    <a:pt x="8618" y="8934"/>
                    <a:pt x="8680" y="8934"/>
                  </a:cubicBezTo>
                  <a:cubicBezTo>
                    <a:pt x="8734" y="8934"/>
                    <a:pt x="8786" y="8912"/>
                    <a:pt x="8825" y="8860"/>
                  </a:cubicBezTo>
                  <a:cubicBezTo>
                    <a:pt x="9000" y="8713"/>
                    <a:pt x="9119" y="8538"/>
                    <a:pt x="9266" y="8364"/>
                  </a:cubicBezTo>
                  <a:cubicBezTo>
                    <a:pt x="9294" y="8273"/>
                    <a:pt x="9350" y="8217"/>
                    <a:pt x="9413" y="8133"/>
                  </a:cubicBezTo>
                  <a:lnTo>
                    <a:pt x="9413" y="8098"/>
                  </a:lnTo>
                  <a:lnTo>
                    <a:pt x="9441" y="8098"/>
                  </a:lnTo>
                  <a:cubicBezTo>
                    <a:pt x="9413" y="8014"/>
                    <a:pt x="9385" y="7958"/>
                    <a:pt x="9413" y="7867"/>
                  </a:cubicBezTo>
                  <a:cubicBezTo>
                    <a:pt x="9430" y="7833"/>
                    <a:pt x="9469" y="7809"/>
                    <a:pt x="9504" y="7809"/>
                  </a:cubicBezTo>
                  <a:cubicBezTo>
                    <a:pt x="9526" y="7809"/>
                    <a:pt x="9546" y="7818"/>
                    <a:pt x="9560" y="7839"/>
                  </a:cubicBezTo>
                  <a:cubicBezTo>
                    <a:pt x="9587" y="7839"/>
                    <a:pt x="9587" y="7811"/>
                    <a:pt x="9587" y="7811"/>
                  </a:cubicBezTo>
                  <a:cubicBezTo>
                    <a:pt x="9643" y="7867"/>
                    <a:pt x="9699" y="7923"/>
                    <a:pt x="9790" y="7986"/>
                  </a:cubicBezTo>
                  <a:cubicBezTo>
                    <a:pt x="9818" y="8042"/>
                    <a:pt x="9846" y="8098"/>
                    <a:pt x="9909" y="8161"/>
                  </a:cubicBezTo>
                  <a:cubicBezTo>
                    <a:pt x="10196" y="8392"/>
                    <a:pt x="10608" y="8594"/>
                    <a:pt x="10748" y="8944"/>
                  </a:cubicBezTo>
                  <a:lnTo>
                    <a:pt x="10811" y="8944"/>
                  </a:lnTo>
                  <a:cubicBezTo>
                    <a:pt x="11098" y="9119"/>
                    <a:pt x="11419" y="9147"/>
                    <a:pt x="11685" y="9322"/>
                  </a:cubicBezTo>
                  <a:cubicBezTo>
                    <a:pt x="11832" y="9413"/>
                    <a:pt x="11972" y="9531"/>
                    <a:pt x="12119" y="9615"/>
                  </a:cubicBezTo>
                  <a:cubicBezTo>
                    <a:pt x="12238" y="9671"/>
                    <a:pt x="12384" y="9762"/>
                    <a:pt x="12468" y="9846"/>
                  </a:cubicBezTo>
                  <a:cubicBezTo>
                    <a:pt x="12706" y="9790"/>
                    <a:pt x="12846" y="9531"/>
                    <a:pt x="12881" y="9266"/>
                  </a:cubicBezTo>
                  <a:cubicBezTo>
                    <a:pt x="12881" y="9238"/>
                    <a:pt x="12881" y="9182"/>
                    <a:pt x="12846" y="9147"/>
                  </a:cubicBezTo>
                  <a:cubicBezTo>
                    <a:pt x="12846" y="8916"/>
                    <a:pt x="12846" y="8685"/>
                    <a:pt x="12762" y="8483"/>
                  </a:cubicBezTo>
                  <a:cubicBezTo>
                    <a:pt x="12706" y="8273"/>
                    <a:pt x="12531" y="8161"/>
                    <a:pt x="12356" y="8133"/>
                  </a:cubicBezTo>
                  <a:cubicBezTo>
                    <a:pt x="12238" y="7867"/>
                    <a:pt x="12182" y="7574"/>
                    <a:pt x="12238" y="7259"/>
                  </a:cubicBezTo>
                  <a:lnTo>
                    <a:pt x="12238" y="7259"/>
                  </a:lnTo>
                  <a:cubicBezTo>
                    <a:pt x="12238" y="7343"/>
                    <a:pt x="12266" y="7462"/>
                    <a:pt x="12294" y="7546"/>
                  </a:cubicBezTo>
                  <a:cubicBezTo>
                    <a:pt x="12356" y="7692"/>
                    <a:pt x="12412" y="7783"/>
                    <a:pt x="12440" y="7923"/>
                  </a:cubicBezTo>
                  <a:cubicBezTo>
                    <a:pt x="12440" y="7938"/>
                    <a:pt x="12457" y="7947"/>
                    <a:pt x="12476" y="7947"/>
                  </a:cubicBezTo>
                  <a:cubicBezTo>
                    <a:pt x="12501" y="7947"/>
                    <a:pt x="12531" y="7931"/>
                    <a:pt x="12531" y="7895"/>
                  </a:cubicBezTo>
                  <a:cubicBezTo>
                    <a:pt x="12496" y="7748"/>
                    <a:pt x="12531" y="7609"/>
                    <a:pt x="12531" y="7462"/>
                  </a:cubicBezTo>
                  <a:cubicBezTo>
                    <a:pt x="12531" y="7315"/>
                    <a:pt x="12531" y="7196"/>
                    <a:pt x="12496" y="7049"/>
                  </a:cubicBezTo>
                  <a:cubicBezTo>
                    <a:pt x="12496" y="6937"/>
                    <a:pt x="12496" y="6790"/>
                    <a:pt x="12440" y="6672"/>
                  </a:cubicBezTo>
                  <a:cubicBezTo>
                    <a:pt x="12531" y="6469"/>
                    <a:pt x="12643" y="6322"/>
                    <a:pt x="12706" y="6119"/>
                  </a:cubicBezTo>
                  <a:cubicBezTo>
                    <a:pt x="12729" y="6000"/>
                    <a:pt x="12619" y="5863"/>
                    <a:pt x="12498" y="5863"/>
                  </a:cubicBezTo>
                  <a:cubicBezTo>
                    <a:pt x="12470" y="5863"/>
                    <a:pt x="12440" y="5871"/>
                    <a:pt x="12412" y="5888"/>
                  </a:cubicBezTo>
                  <a:cubicBezTo>
                    <a:pt x="12007" y="6147"/>
                    <a:pt x="11769" y="6700"/>
                    <a:pt x="11713" y="7140"/>
                  </a:cubicBezTo>
                  <a:cubicBezTo>
                    <a:pt x="11685" y="7399"/>
                    <a:pt x="11685" y="7664"/>
                    <a:pt x="11741" y="7923"/>
                  </a:cubicBezTo>
                  <a:cubicBezTo>
                    <a:pt x="11741" y="7986"/>
                    <a:pt x="11769" y="8014"/>
                    <a:pt x="11769" y="8070"/>
                  </a:cubicBezTo>
                  <a:cubicBezTo>
                    <a:pt x="11713" y="8014"/>
                    <a:pt x="11594" y="8014"/>
                    <a:pt x="11510" y="7986"/>
                  </a:cubicBezTo>
                  <a:cubicBezTo>
                    <a:pt x="11392" y="7986"/>
                    <a:pt x="11308" y="8014"/>
                    <a:pt x="11217" y="8098"/>
                  </a:cubicBezTo>
                  <a:cubicBezTo>
                    <a:pt x="11070" y="8014"/>
                    <a:pt x="10958" y="7895"/>
                    <a:pt x="10839" y="7811"/>
                  </a:cubicBezTo>
                  <a:cubicBezTo>
                    <a:pt x="10692" y="7636"/>
                    <a:pt x="10573" y="7490"/>
                    <a:pt x="10490" y="7287"/>
                  </a:cubicBezTo>
                  <a:cubicBezTo>
                    <a:pt x="10371" y="7084"/>
                    <a:pt x="10315" y="6818"/>
                    <a:pt x="10168" y="6616"/>
                  </a:cubicBezTo>
                  <a:cubicBezTo>
                    <a:pt x="10091" y="6502"/>
                    <a:pt x="9955" y="6439"/>
                    <a:pt x="9821" y="6439"/>
                  </a:cubicBezTo>
                  <a:cubicBezTo>
                    <a:pt x="9749" y="6439"/>
                    <a:pt x="9677" y="6457"/>
                    <a:pt x="9615" y="6497"/>
                  </a:cubicBezTo>
                  <a:cubicBezTo>
                    <a:pt x="9497" y="6266"/>
                    <a:pt x="9322" y="6063"/>
                    <a:pt x="9119" y="6000"/>
                  </a:cubicBezTo>
                  <a:cubicBezTo>
                    <a:pt x="9090" y="5993"/>
                    <a:pt x="9059" y="5990"/>
                    <a:pt x="9028" y="5990"/>
                  </a:cubicBezTo>
                  <a:cubicBezTo>
                    <a:pt x="8933" y="5990"/>
                    <a:pt x="8831" y="6023"/>
                    <a:pt x="8741" y="6091"/>
                  </a:cubicBezTo>
                  <a:cubicBezTo>
                    <a:pt x="8651" y="5916"/>
                    <a:pt x="8539" y="5742"/>
                    <a:pt x="8448" y="5567"/>
                  </a:cubicBezTo>
                  <a:cubicBezTo>
                    <a:pt x="8301" y="5273"/>
                    <a:pt x="8189" y="5014"/>
                    <a:pt x="8014" y="4749"/>
                  </a:cubicBezTo>
                  <a:cubicBezTo>
                    <a:pt x="8098" y="4749"/>
                    <a:pt x="8189" y="4749"/>
                    <a:pt x="8245" y="4721"/>
                  </a:cubicBezTo>
                  <a:cubicBezTo>
                    <a:pt x="8651" y="4602"/>
                    <a:pt x="8860" y="4252"/>
                    <a:pt x="9063" y="3938"/>
                  </a:cubicBezTo>
                  <a:cubicBezTo>
                    <a:pt x="9091" y="3903"/>
                    <a:pt x="9091" y="3875"/>
                    <a:pt x="9119" y="3819"/>
                  </a:cubicBezTo>
                  <a:cubicBezTo>
                    <a:pt x="9175" y="3875"/>
                    <a:pt x="9210" y="3903"/>
                    <a:pt x="9266" y="3965"/>
                  </a:cubicBezTo>
                  <a:cubicBezTo>
                    <a:pt x="9266" y="4637"/>
                    <a:pt x="9818" y="5161"/>
                    <a:pt x="10517" y="5217"/>
                  </a:cubicBezTo>
                  <a:cubicBezTo>
                    <a:pt x="10555" y="5220"/>
                    <a:pt x="10593" y="5221"/>
                    <a:pt x="10631" y="5221"/>
                  </a:cubicBezTo>
                  <a:cubicBezTo>
                    <a:pt x="10965" y="5221"/>
                    <a:pt x="11280" y="5115"/>
                    <a:pt x="11594" y="5014"/>
                  </a:cubicBezTo>
                  <a:cubicBezTo>
                    <a:pt x="11860" y="4895"/>
                    <a:pt x="12119" y="4777"/>
                    <a:pt x="12384" y="4602"/>
                  </a:cubicBezTo>
                  <a:cubicBezTo>
                    <a:pt x="12412" y="4637"/>
                    <a:pt x="12468" y="4665"/>
                    <a:pt x="12531" y="4665"/>
                  </a:cubicBezTo>
                  <a:cubicBezTo>
                    <a:pt x="12591" y="4673"/>
                    <a:pt x="12650" y="4677"/>
                    <a:pt x="12707" y="4677"/>
                  </a:cubicBezTo>
                  <a:cubicBezTo>
                    <a:pt x="13040" y="4677"/>
                    <a:pt x="13338" y="4548"/>
                    <a:pt x="13636" y="4399"/>
                  </a:cubicBezTo>
                  <a:cubicBezTo>
                    <a:pt x="13664" y="4462"/>
                    <a:pt x="13692" y="4490"/>
                    <a:pt x="13720" y="4518"/>
                  </a:cubicBezTo>
                  <a:cubicBezTo>
                    <a:pt x="13720" y="4602"/>
                    <a:pt x="13755" y="4693"/>
                    <a:pt x="13839" y="4749"/>
                  </a:cubicBezTo>
                  <a:cubicBezTo>
                    <a:pt x="13885" y="4800"/>
                    <a:pt x="13954" y="4847"/>
                    <a:pt x="14023" y="4847"/>
                  </a:cubicBezTo>
                  <a:cubicBezTo>
                    <a:pt x="14039" y="4847"/>
                    <a:pt x="14054" y="4845"/>
                    <a:pt x="14070" y="4840"/>
                  </a:cubicBezTo>
                  <a:cubicBezTo>
                    <a:pt x="14160" y="4840"/>
                    <a:pt x="14244" y="4812"/>
                    <a:pt x="14307" y="4749"/>
                  </a:cubicBezTo>
                  <a:cubicBezTo>
                    <a:pt x="14335" y="4749"/>
                    <a:pt x="14335" y="4749"/>
                    <a:pt x="14335" y="4721"/>
                  </a:cubicBezTo>
                  <a:lnTo>
                    <a:pt x="14335" y="4749"/>
                  </a:lnTo>
                  <a:cubicBezTo>
                    <a:pt x="14216" y="4923"/>
                    <a:pt x="14042" y="5126"/>
                    <a:pt x="14014" y="5364"/>
                  </a:cubicBezTo>
                  <a:cubicBezTo>
                    <a:pt x="13783" y="5448"/>
                    <a:pt x="13580" y="5539"/>
                    <a:pt x="13342" y="5651"/>
                  </a:cubicBezTo>
                  <a:cubicBezTo>
                    <a:pt x="13163" y="5731"/>
                    <a:pt x="13186" y="6015"/>
                    <a:pt x="13379" y="6015"/>
                  </a:cubicBezTo>
                  <a:cubicBezTo>
                    <a:pt x="13404" y="6015"/>
                    <a:pt x="13431" y="6011"/>
                    <a:pt x="13461" y="6000"/>
                  </a:cubicBezTo>
                  <a:cubicBezTo>
                    <a:pt x="13755" y="5916"/>
                    <a:pt x="14070" y="5797"/>
                    <a:pt x="14391" y="5686"/>
                  </a:cubicBezTo>
                  <a:cubicBezTo>
                    <a:pt x="14685" y="5595"/>
                    <a:pt x="14944" y="5476"/>
                    <a:pt x="15118" y="5217"/>
                  </a:cubicBezTo>
                  <a:cubicBezTo>
                    <a:pt x="15153" y="5126"/>
                    <a:pt x="15118" y="5042"/>
                    <a:pt x="15063" y="4986"/>
                  </a:cubicBezTo>
                  <a:cubicBezTo>
                    <a:pt x="15181" y="4895"/>
                    <a:pt x="15293" y="4777"/>
                    <a:pt x="15384" y="4665"/>
                  </a:cubicBezTo>
                  <a:cubicBezTo>
                    <a:pt x="15503" y="4546"/>
                    <a:pt x="15412" y="4427"/>
                    <a:pt x="15328" y="4371"/>
                  </a:cubicBezTo>
                  <a:cubicBezTo>
                    <a:pt x="15440" y="4140"/>
                    <a:pt x="15328" y="3965"/>
                    <a:pt x="15153" y="3903"/>
                  </a:cubicBezTo>
                  <a:cubicBezTo>
                    <a:pt x="15181" y="3616"/>
                    <a:pt x="15035" y="3322"/>
                    <a:pt x="14944" y="3029"/>
                  </a:cubicBezTo>
                  <a:cubicBezTo>
                    <a:pt x="14888" y="2826"/>
                    <a:pt x="14832" y="2623"/>
                    <a:pt x="14685" y="2448"/>
                  </a:cubicBezTo>
                  <a:cubicBezTo>
                    <a:pt x="14552" y="2273"/>
                    <a:pt x="14387" y="2194"/>
                    <a:pt x="14199" y="2194"/>
                  </a:cubicBezTo>
                  <a:cubicBezTo>
                    <a:pt x="14139" y="2194"/>
                    <a:pt x="14078" y="2202"/>
                    <a:pt x="14014" y="2217"/>
                  </a:cubicBezTo>
                  <a:cubicBezTo>
                    <a:pt x="13797" y="2259"/>
                    <a:pt x="13564" y="2280"/>
                    <a:pt x="13331" y="2280"/>
                  </a:cubicBezTo>
                  <a:cubicBezTo>
                    <a:pt x="13098" y="2280"/>
                    <a:pt x="12863" y="2259"/>
                    <a:pt x="12643" y="2217"/>
                  </a:cubicBezTo>
                  <a:cubicBezTo>
                    <a:pt x="12266" y="2127"/>
                    <a:pt x="11888" y="2015"/>
                    <a:pt x="11482" y="2015"/>
                  </a:cubicBezTo>
                  <a:lnTo>
                    <a:pt x="11447" y="2015"/>
                  </a:lnTo>
                  <a:cubicBezTo>
                    <a:pt x="11419" y="1980"/>
                    <a:pt x="11392" y="1980"/>
                    <a:pt x="11364" y="1952"/>
                  </a:cubicBezTo>
                  <a:cubicBezTo>
                    <a:pt x="11594" y="1924"/>
                    <a:pt x="11832" y="1868"/>
                    <a:pt x="12035" y="1805"/>
                  </a:cubicBezTo>
                  <a:cubicBezTo>
                    <a:pt x="12266" y="1749"/>
                    <a:pt x="12294" y="1427"/>
                    <a:pt x="12119" y="1315"/>
                  </a:cubicBezTo>
                  <a:cubicBezTo>
                    <a:pt x="12345" y="1278"/>
                    <a:pt x="12574" y="1263"/>
                    <a:pt x="12803" y="1263"/>
                  </a:cubicBezTo>
                  <a:cubicBezTo>
                    <a:pt x="12955" y="1263"/>
                    <a:pt x="13107" y="1269"/>
                    <a:pt x="13258" y="1280"/>
                  </a:cubicBezTo>
                  <a:cubicBezTo>
                    <a:pt x="13636" y="1371"/>
                    <a:pt x="14014" y="1490"/>
                    <a:pt x="14391" y="1574"/>
                  </a:cubicBezTo>
                  <a:cubicBezTo>
                    <a:pt x="14454" y="1602"/>
                    <a:pt x="14538" y="1630"/>
                    <a:pt x="14594" y="1630"/>
                  </a:cubicBezTo>
                  <a:cubicBezTo>
                    <a:pt x="14629" y="1665"/>
                    <a:pt x="14685" y="1693"/>
                    <a:pt x="14713" y="1693"/>
                  </a:cubicBezTo>
                  <a:cubicBezTo>
                    <a:pt x="14741" y="1721"/>
                    <a:pt x="14769" y="1721"/>
                    <a:pt x="14804" y="1749"/>
                  </a:cubicBezTo>
                  <a:cubicBezTo>
                    <a:pt x="14888" y="1805"/>
                    <a:pt x="14979" y="1868"/>
                    <a:pt x="15063" y="1924"/>
                  </a:cubicBezTo>
                  <a:cubicBezTo>
                    <a:pt x="15265" y="2071"/>
                    <a:pt x="15559" y="2273"/>
                    <a:pt x="15853" y="2273"/>
                  </a:cubicBezTo>
                  <a:cubicBezTo>
                    <a:pt x="15965" y="2273"/>
                    <a:pt x="16055" y="2217"/>
                    <a:pt x="16083" y="2127"/>
                  </a:cubicBezTo>
                  <a:cubicBezTo>
                    <a:pt x="16055" y="2127"/>
                    <a:pt x="16027" y="2099"/>
                    <a:pt x="16027" y="2099"/>
                  </a:cubicBezTo>
                  <a:cubicBezTo>
                    <a:pt x="15881" y="1980"/>
                    <a:pt x="15790" y="1805"/>
                    <a:pt x="15678" y="1665"/>
                  </a:cubicBezTo>
                  <a:cubicBezTo>
                    <a:pt x="15503" y="1490"/>
                    <a:pt x="15328" y="1343"/>
                    <a:pt x="15090" y="1224"/>
                  </a:cubicBezTo>
                  <a:cubicBezTo>
                    <a:pt x="14979" y="1141"/>
                    <a:pt x="14804" y="1078"/>
                    <a:pt x="14685" y="966"/>
                  </a:cubicBezTo>
                  <a:cubicBezTo>
                    <a:pt x="14538" y="966"/>
                    <a:pt x="14363" y="875"/>
                    <a:pt x="14216" y="847"/>
                  </a:cubicBezTo>
                  <a:cubicBezTo>
                    <a:pt x="14042" y="791"/>
                    <a:pt x="13839" y="756"/>
                    <a:pt x="13636" y="728"/>
                  </a:cubicBezTo>
                  <a:cubicBezTo>
                    <a:pt x="13196" y="672"/>
                    <a:pt x="12790" y="553"/>
                    <a:pt x="12356" y="497"/>
                  </a:cubicBezTo>
                  <a:cubicBezTo>
                    <a:pt x="12119" y="469"/>
                    <a:pt x="11888" y="469"/>
                    <a:pt x="11685" y="469"/>
                  </a:cubicBezTo>
                  <a:cubicBezTo>
                    <a:pt x="11510" y="469"/>
                    <a:pt x="11336" y="469"/>
                    <a:pt x="11189" y="406"/>
                  </a:cubicBezTo>
                  <a:cubicBezTo>
                    <a:pt x="11098" y="350"/>
                    <a:pt x="11070" y="267"/>
                    <a:pt x="11042" y="176"/>
                  </a:cubicBezTo>
                  <a:cubicBezTo>
                    <a:pt x="10986" y="120"/>
                    <a:pt x="10958" y="57"/>
                    <a:pt x="1092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79"/>
            <p:cNvSpPr/>
            <p:nvPr/>
          </p:nvSpPr>
          <p:spPr>
            <a:xfrm>
              <a:off x="3269518" y="2178330"/>
              <a:ext cx="290399" cy="211212"/>
            </a:xfrm>
            <a:custGeom>
              <a:rect b="b" l="l" r="r" t="t"/>
              <a:pathLst>
                <a:path extrusionOk="0" h="9282" w="12762">
                  <a:moveTo>
                    <a:pt x="1252" y="4832"/>
                  </a:moveTo>
                  <a:lnTo>
                    <a:pt x="1252" y="5126"/>
                  </a:lnTo>
                  <a:cubicBezTo>
                    <a:pt x="1252" y="5301"/>
                    <a:pt x="1252" y="5476"/>
                    <a:pt x="1280" y="5678"/>
                  </a:cubicBezTo>
                  <a:cubicBezTo>
                    <a:pt x="1161" y="5448"/>
                    <a:pt x="1077" y="5182"/>
                    <a:pt x="1049" y="4923"/>
                  </a:cubicBezTo>
                  <a:cubicBezTo>
                    <a:pt x="1105" y="4895"/>
                    <a:pt x="1161" y="4895"/>
                    <a:pt x="1224" y="4860"/>
                  </a:cubicBezTo>
                  <a:lnTo>
                    <a:pt x="1252" y="4832"/>
                  </a:lnTo>
                  <a:close/>
                  <a:moveTo>
                    <a:pt x="3496" y="5734"/>
                  </a:moveTo>
                  <a:lnTo>
                    <a:pt x="3461" y="5769"/>
                  </a:lnTo>
                  <a:lnTo>
                    <a:pt x="3461" y="5734"/>
                  </a:lnTo>
                  <a:close/>
                  <a:moveTo>
                    <a:pt x="2475" y="6231"/>
                  </a:moveTo>
                  <a:cubicBezTo>
                    <a:pt x="2503" y="6350"/>
                    <a:pt x="2531" y="6469"/>
                    <a:pt x="2587" y="6552"/>
                  </a:cubicBezTo>
                  <a:cubicBezTo>
                    <a:pt x="2559" y="6580"/>
                    <a:pt x="2559" y="6580"/>
                    <a:pt x="2559" y="6608"/>
                  </a:cubicBezTo>
                  <a:cubicBezTo>
                    <a:pt x="2385" y="6580"/>
                    <a:pt x="2210" y="6525"/>
                    <a:pt x="2035" y="6434"/>
                  </a:cubicBezTo>
                  <a:cubicBezTo>
                    <a:pt x="2210" y="6434"/>
                    <a:pt x="2329" y="6350"/>
                    <a:pt x="2475" y="6231"/>
                  </a:cubicBezTo>
                  <a:close/>
                  <a:moveTo>
                    <a:pt x="3958" y="6727"/>
                  </a:moveTo>
                  <a:lnTo>
                    <a:pt x="3958" y="6783"/>
                  </a:lnTo>
                  <a:cubicBezTo>
                    <a:pt x="3958" y="6755"/>
                    <a:pt x="3930" y="6755"/>
                    <a:pt x="3930" y="6755"/>
                  </a:cubicBezTo>
                  <a:cubicBezTo>
                    <a:pt x="3930" y="6727"/>
                    <a:pt x="3958" y="6727"/>
                    <a:pt x="3958" y="6727"/>
                  </a:cubicBezTo>
                  <a:close/>
                  <a:moveTo>
                    <a:pt x="5594" y="7021"/>
                  </a:moveTo>
                  <a:cubicBezTo>
                    <a:pt x="5559" y="7133"/>
                    <a:pt x="5559" y="7224"/>
                    <a:pt x="5559" y="7343"/>
                  </a:cubicBezTo>
                  <a:cubicBezTo>
                    <a:pt x="5419" y="7308"/>
                    <a:pt x="5300" y="7280"/>
                    <a:pt x="5154" y="7252"/>
                  </a:cubicBezTo>
                  <a:cubicBezTo>
                    <a:pt x="5300" y="7196"/>
                    <a:pt x="5447" y="7105"/>
                    <a:pt x="5594" y="7021"/>
                  </a:cubicBezTo>
                  <a:close/>
                  <a:moveTo>
                    <a:pt x="7482" y="7399"/>
                  </a:moveTo>
                  <a:lnTo>
                    <a:pt x="7482" y="7427"/>
                  </a:lnTo>
                  <a:cubicBezTo>
                    <a:pt x="7482" y="7692"/>
                    <a:pt x="7517" y="7979"/>
                    <a:pt x="7657" y="8217"/>
                  </a:cubicBezTo>
                  <a:cubicBezTo>
                    <a:pt x="7279" y="8126"/>
                    <a:pt x="6902" y="8070"/>
                    <a:pt x="6524" y="8007"/>
                  </a:cubicBezTo>
                  <a:cubicBezTo>
                    <a:pt x="6755" y="7951"/>
                    <a:pt x="6958" y="7804"/>
                    <a:pt x="7132" y="7692"/>
                  </a:cubicBezTo>
                  <a:cubicBezTo>
                    <a:pt x="7251" y="7601"/>
                    <a:pt x="7370" y="7482"/>
                    <a:pt x="7482" y="7399"/>
                  </a:cubicBezTo>
                  <a:close/>
                  <a:moveTo>
                    <a:pt x="1082" y="0"/>
                  </a:moveTo>
                  <a:cubicBezTo>
                    <a:pt x="978" y="0"/>
                    <a:pt x="872" y="35"/>
                    <a:pt x="783" y="113"/>
                  </a:cubicBezTo>
                  <a:cubicBezTo>
                    <a:pt x="636" y="231"/>
                    <a:pt x="609" y="434"/>
                    <a:pt x="609" y="637"/>
                  </a:cubicBezTo>
                  <a:lnTo>
                    <a:pt x="609" y="812"/>
                  </a:lnTo>
                  <a:cubicBezTo>
                    <a:pt x="581" y="875"/>
                    <a:pt x="581" y="903"/>
                    <a:pt x="553" y="959"/>
                  </a:cubicBezTo>
                  <a:cubicBezTo>
                    <a:pt x="525" y="1133"/>
                    <a:pt x="490" y="1308"/>
                    <a:pt x="434" y="1483"/>
                  </a:cubicBezTo>
                  <a:cubicBezTo>
                    <a:pt x="315" y="1833"/>
                    <a:pt x="140" y="2182"/>
                    <a:pt x="175" y="2532"/>
                  </a:cubicBezTo>
                  <a:cubicBezTo>
                    <a:pt x="203" y="2651"/>
                    <a:pt x="231" y="2707"/>
                    <a:pt x="259" y="2798"/>
                  </a:cubicBezTo>
                  <a:cubicBezTo>
                    <a:pt x="203" y="2937"/>
                    <a:pt x="140" y="3084"/>
                    <a:pt x="112" y="3259"/>
                  </a:cubicBezTo>
                  <a:cubicBezTo>
                    <a:pt x="56" y="3609"/>
                    <a:pt x="0" y="4021"/>
                    <a:pt x="140" y="4371"/>
                  </a:cubicBezTo>
                  <a:cubicBezTo>
                    <a:pt x="247" y="4711"/>
                    <a:pt x="541" y="4932"/>
                    <a:pt x="874" y="4932"/>
                  </a:cubicBezTo>
                  <a:cubicBezTo>
                    <a:pt x="911" y="4932"/>
                    <a:pt x="948" y="4929"/>
                    <a:pt x="986" y="4923"/>
                  </a:cubicBezTo>
                  <a:lnTo>
                    <a:pt x="986" y="4951"/>
                  </a:lnTo>
                  <a:cubicBezTo>
                    <a:pt x="986" y="5154"/>
                    <a:pt x="958" y="5420"/>
                    <a:pt x="1014" y="5650"/>
                  </a:cubicBezTo>
                  <a:cubicBezTo>
                    <a:pt x="1077" y="5853"/>
                    <a:pt x="1189" y="6119"/>
                    <a:pt x="1336" y="6294"/>
                  </a:cubicBezTo>
                  <a:cubicBezTo>
                    <a:pt x="1588" y="6626"/>
                    <a:pt x="2018" y="6876"/>
                    <a:pt x="2438" y="6876"/>
                  </a:cubicBezTo>
                  <a:cubicBezTo>
                    <a:pt x="2460" y="6876"/>
                    <a:pt x="2482" y="6876"/>
                    <a:pt x="2503" y="6874"/>
                  </a:cubicBezTo>
                  <a:cubicBezTo>
                    <a:pt x="2622" y="6874"/>
                    <a:pt x="2678" y="6783"/>
                    <a:pt x="2650" y="6699"/>
                  </a:cubicBezTo>
                  <a:lnTo>
                    <a:pt x="2650" y="6699"/>
                  </a:lnTo>
                  <a:cubicBezTo>
                    <a:pt x="2972" y="6930"/>
                    <a:pt x="3287" y="7196"/>
                    <a:pt x="3671" y="7343"/>
                  </a:cubicBezTo>
                  <a:cubicBezTo>
                    <a:pt x="3846" y="7399"/>
                    <a:pt x="4021" y="7454"/>
                    <a:pt x="4224" y="7454"/>
                  </a:cubicBezTo>
                  <a:cubicBezTo>
                    <a:pt x="4335" y="7545"/>
                    <a:pt x="4482" y="7601"/>
                    <a:pt x="4629" y="7629"/>
                  </a:cubicBezTo>
                  <a:cubicBezTo>
                    <a:pt x="4860" y="7720"/>
                    <a:pt x="5126" y="7776"/>
                    <a:pt x="5384" y="7832"/>
                  </a:cubicBezTo>
                  <a:cubicBezTo>
                    <a:pt x="5356" y="8007"/>
                    <a:pt x="5559" y="8217"/>
                    <a:pt x="5734" y="8301"/>
                  </a:cubicBezTo>
                  <a:cubicBezTo>
                    <a:pt x="6084" y="8447"/>
                    <a:pt x="6468" y="8531"/>
                    <a:pt x="6818" y="8594"/>
                  </a:cubicBezTo>
                  <a:cubicBezTo>
                    <a:pt x="7307" y="8650"/>
                    <a:pt x="7804" y="8741"/>
                    <a:pt x="8300" y="8769"/>
                  </a:cubicBezTo>
                  <a:cubicBezTo>
                    <a:pt x="8475" y="8769"/>
                    <a:pt x="8531" y="8594"/>
                    <a:pt x="8447" y="8475"/>
                  </a:cubicBezTo>
                  <a:cubicBezTo>
                    <a:pt x="8678" y="8391"/>
                    <a:pt x="8880" y="8154"/>
                    <a:pt x="9090" y="7979"/>
                  </a:cubicBezTo>
                  <a:cubicBezTo>
                    <a:pt x="9118" y="8098"/>
                    <a:pt x="9202" y="8217"/>
                    <a:pt x="9293" y="8273"/>
                  </a:cubicBezTo>
                  <a:cubicBezTo>
                    <a:pt x="9377" y="8503"/>
                    <a:pt x="9440" y="8741"/>
                    <a:pt x="9615" y="8916"/>
                  </a:cubicBezTo>
                  <a:cubicBezTo>
                    <a:pt x="9755" y="9056"/>
                    <a:pt x="9964" y="9147"/>
                    <a:pt x="10167" y="9147"/>
                  </a:cubicBezTo>
                  <a:cubicBezTo>
                    <a:pt x="10223" y="9203"/>
                    <a:pt x="10314" y="9266"/>
                    <a:pt x="10426" y="9266"/>
                  </a:cubicBezTo>
                  <a:cubicBezTo>
                    <a:pt x="10573" y="9266"/>
                    <a:pt x="10747" y="9203"/>
                    <a:pt x="10894" y="9119"/>
                  </a:cubicBezTo>
                  <a:lnTo>
                    <a:pt x="10922" y="9119"/>
                  </a:lnTo>
                  <a:cubicBezTo>
                    <a:pt x="11069" y="9119"/>
                    <a:pt x="11272" y="9119"/>
                    <a:pt x="11475" y="9091"/>
                  </a:cubicBezTo>
                  <a:cubicBezTo>
                    <a:pt x="11566" y="9175"/>
                    <a:pt x="11677" y="9231"/>
                    <a:pt x="11796" y="9266"/>
                  </a:cubicBezTo>
                  <a:cubicBezTo>
                    <a:pt x="11841" y="9276"/>
                    <a:pt x="11884" y="9282"/>
                    <a:pt x="11925" y="9282"/>
                  </a:cubicBezTo>
                  <a:cubicBezTo>
                    <a:pt x="12094" y="9282"/>
                    <a:pt x="12231" y="9191"/>
                    <a:pt x="12349" y="9028"/>
                  </a:cubicBezTo>
                  <a:cubicBezTo>
                    <a:pt x="12377" y="9000"/>
                    <a:pt x="12412" y="8972"/>
                    <a:pt x="12412" y="8944"/>
                  </a:cubicBezTo>
                  <a:lnTo>
                    <a:pt x="12440" y="8944"/>
                  </a:lnTo>
                  <a:cubicBezTo>
                    <a:pt x="12524" y="8944"/>
                    <a:pt x="12642" y="8916"/>
                    <a:pt x="12698" y="8853"/>
                  </a:cubicBezTo>
                  <a:cubicBezTo>
                    <a:pt x="12726" y="8797"/>
                    <a:pt x="12761" y="8741"/>
                    <a:pt x="12761" y="8678"/>
                  </a:cubicBezTo>
                  <a:cubicBezTo>
                    <a:pt x="12698" y="8245"/>
                    <a:pt x="12586" y="7832"/>
                    <a:pt x="12349" y="7454"/>
                  </a:cubicBezTo>
                  <a:cubicBezTo>
                    <a:pt x="12265" y="7399"/>
                    <a:pt x="12174" y="7399"/>
                    <a:pt x="12062" y="7371"/>
                  </a:cubicBezTo>
                  <a:cubicBezTo>
                    <a:pt x="12118" y="7308"/>
                    <a:pt x="12118" y="7224"/>
                    <a:pt x="12146" y="7168"/>
                  </a:cubicBezTo>
                  <a:cubicBezTo>
                    <a:pt x="12062" y="7049"/>
                    <a:pt x="11971" y="6958"/>
                    <a:pt x="11915" y="6874"/>
                  </a:cubicBezTo>
                  <a:cubicBezTo>
                    <a:pt x="11887" y="6783"/>
                    <a:pt x="11852" y="6699"/>
                    <a:pt x="11887" y="6608"/>
                  </a:cubicBezTo>
                  <a:lnTo>
                    <a:pt x="11915" y="6608"/>
                  </a:lnTo>
                  <a:cubicBezTo>
                    <a:pt x="11796" y="6525"/>
                    <a:pt x="11677" y="6497"/>
                    <a:pt x="11538" y="6497"/>
                  </a:cubicBezTo>
                  <a:lnTo>
                    <a:pt x="11475" y="6497"/>
                  </a:lnTo>
                  <a:cubicBezTo>
                    <a:pt x="11475" y="6434"/>
                    <a:pt x="11503" y="6378"/>
                    <a:pt x="11503" y="6350"/>
                  </a:cubicBezTo>
                  <a:cubicBezTo>
                    <a:pt x="11594" y="5972"/>
                    <a:pt x="11363" y="5650"/>
                    <a:pt x="11013" y="5595"/>
                  </a:cubicBezTo>
                  <a:lnTo>
                    <a:pt x="10950" y="5595"/>
                  </a:lnTo>
                  <a:cubicBezTo>
                    <a:pt x="11041" y="5476"/>
                    <a:pt x="11097" y="5357"/>
                    <a:pt x="11125" y="5210"/>
                  </a:cubicBezTo>
                  <a:cubicBezTo>
                    <a:pt x="11097" y="5126"/>
                    <a:pt x="11013" y="5007"/>
                    <a:pt x="10978" y="4951"/>
                  </a:cubicBezTo>
                  <a:cubicBezTo>
                    <a:pt x="10877" y="4845"/>
                    <a:pt x="10724" y="4830"/>
                    <a:pt x="10581" y="4830"/>
                  </a:cubicBezTo>
                  <a:cubicBezTo>
                    <a:pt x="10527" y="4830"/>
                    <a:pt x="10474" y="4832"/>
                    <a:pt x="10426" y="4832"/>
                  </a:cubicBezTo>
                  <a:cubicBezTo>
                    <a:pt x="10314" y="4832"/>
                    <a:pt x="10251" y="4658"/>
                    <a:pt x="10342" y="4574"/>
                  </a:cubicBezTo>
                  <a:lnTo>
                    <a:pt x="10342" y="4574"/>
                  </a:lnTo>
                  <a:cubicBezTo>
                    <a:pt x="10195" y="4630"/>
                    <a:pt x="10076" y="4686"/>
                    <a:pt x="9929" y="4748"/>
                  </a:cubicBezTo>
                  <a:cubicBezTo>
                    <a:pt x="9964" y="4630"/>
                    <a:pt x="9929" y="4483"/>
                    <a:pt x="9873" y="4371"/>
                  </a:cubicBezTo>
                  <a:cubicBezTo>
                    <a:pt x="9773" y="4194"/>
                    <a:pt x="9593" y="4126"/>
                    <a:pt x="9418" y="4126"/>
                  </a:cubicBezTo>
                  <a:cubicBezTo>
                    <a:pt x="9385" y="4126"/>
                    <a:pt x="9353" y="4129"/>
                    <a:pt x="9321" y="4133"/>
                  </a:cubicBezTo>
                  <a:cubicBezTo>
                    <a:pt x="9302" y="4133"/>
                    <a:pt x="9284" y="4146"/>
                    <a:pt x="9255" y="4146"/>
                  </a:cubicBezTo>
                  <a:cubicBezTo>
                    <a:pt x="9240" y="4146"/>
                    <a:pt x="9223" y="4142"/>
                    <a:pt x="9202" y="4133"/>
                  </a:cubicBezTo>
                  <a:cubicBezTo>
                    <a:pt x="9027" y="4196"/>
                    <a:pt x="8825" y="4280"/>
                    <a:pt x="8650" y="4371"/>
                  </a:cubicBezTo>
                  <a:cubicBezTo>
                    <a:pt x="8678" y="4224"/>
                    <a:pt x="8678" y="4049"/>
                    <a:pt x="8594" y="3874"/>
                  </a:cubicBezTo>
                  <a:cubicBezTo>
                    <a:pt x="8594" y="3874"/>
                    <a:pt x="8566" y="3846"/>
                    <a:pt x="8566" y="3811"/>
                  </a:cubicBezTo>
                  <a:lnTo>
                    <a:pt x="8531" y="3811"/>
                  </a:lnTo>
                  <a:cubicBezTo>
                    <a:pt x="8475" y="3811"/>
                    <a:pt x="8447" y="3756"/>
                    <a:pt x="8447" y="3700"/>
                  </a:cubicBezTo>
                  <a:cubicBezTo>
                    <a:pt x="8319" y="3607"/>
                    <a:pt x="8156" y="3562"/>
                    <a:pt x="7994" y="3562"/>
                  </a:cubicBezTo>
                  <a:cubicBezTo>
                    <a:pt x="7899" y="3562"/>
                    <a:pt x="7805" y="3578"/>
                    <a:pt x="7720" y="3609"/>
                  </a:cubicBezTo>
                  <a:cubicBezTo>
                    <a:pt x="7657" y="3637"/>
                    <a:pt x="7601" y="3637"/>
                    <a:pt x="7545" y="3672"/>
                  </a:cubicBezTo>
                  <a:lnTo>
                    <a:pt x="7545" y="3581"/>
                  </a:lnTo>
                  <a:cubicBezTo>
                    <a:pt x="7528" y="3550"/>
                    <a:pt x="7514" y="3525"/>
                    <a:pt x="7503" y="3506"/>
                  </a:cubicBezTo>
                  <a:lnTo>
                    <a:pt x="7503" y="3506"/>
                  </a:lnTo>
                  <a:cubicBezTo>
                    <a:pt x="7497" y="3484"/>
                    <a:pt x="7482" y="3443"/>
                    <a:pt x="7454" y="3378"/>
                  </a:cubicBezTo>
                  <a:cubicBezTo>
                    <a:pt x="7398" y="3287"/>
                    <a:pt x="7307" y="3203"/>
                    <a:pt x="7195" y="3147"/>
                  </a:cubicBezTo>
                  <a:cubicBezTo>
                    <a:pt x="7167" y="3203"/>
                    <a:pt x="7104" y="3231"/>
                    <a:pt x="7048" y="3231"/>
                  </a:cubicBezTo>
                  <a:cubicBezTo>
                    <a:pt x="7028" y="3236"/>
                    <a:pt x="7008" y="3238"/>
                    <a:pt x="6989" y="3238"/>
                  </a:cubicBezTo>
                  <a:cubicBezTo>
                    <a:pt x="6901" y="3238"/>
                    <a:pt x="6835" y="3187"/>
                    <a:pt x="6783" y="3112"/>
                  </a:cubicBezTo>
                  <a:lnTo>
                    <a:pt x="6755" y="3112"/>
                  </a:lnTo>
                  <a:cubicBezTo>
                    <a:pt x="6654" y="3012"/>
                    <a:pt x="6548" y="2905"/>
                    <a:pt x="6421" y="2905"/>
                  </a:cubicBezTo>
                  <a:cubicBezTo>
                    <a:pt x="6406" y="2905"/>
                    <a:pt x="6392" y="2907"/>
                    <a:pt x="6377" y="2909"/>
                  </a:cubicBezTo>
                  <a:cubicBezTo>
                    <a:pt x="6362" y="2913"/>
                    <a:pt x="6347" y="2915"/>
                    <a:pt x="6333" y="2915"/>
                  </a:cubicBezTo>
                  <a:cubicBezTo>
                    <a:pt x="6238" y="2915"/>
                    <a:pt x="6178" y="2838"/>
                    <a:pt x="6202" y="2735"/>
                  </a:cubicBezTo>
                  <a:cubicBezTo>
                    <a:pt x="6230" y="2679"/>
                    <a:pt x="6258" y="2623"/>
                    <a:pt x="6293" y="2560"/>
                  </a:cubicBezTo>
                  <a:cubicBezTo>
                    <a:pt x="6218" y="2533"/>
                    <a:pt x="6140" y="2521"/>
                    <a:pt x="6064" y="2521"/>
                  </a:cubicBezTo>
                  <a:cubicBezTo>
                    <a:pt x="5900" y="2521"/>
                    <a:pt x="5741" y="2579"/>
                    <a:pt x="5622" y="2679"/>
                  </a:cubicBezTo>
                  <a:cubicBezTo>
                    <a:pt x="5594" y="2504"/>
                    <a:pt x="5531" y="2329"/>
                    <a:pt x="5419" y="2210"/>
                  </a:cubicBezTo>
                  <a:cubicBezTo>
                    <a:pt x="5328" y="2154"/>
                    <a:pt x="5272" y="2098"/>
                    <a:pt x="5210" y="2063"/>
                  </a:cubicBezTo>
                  <a:cubicBezTo>
                    <a:pt x="5098" y="2182"/>
                    <a:pt x="5007" y="2301"/>
                    <a:pt x="4895" y="2413"/>
                  </a:cubicBezTo>
                  <a:cubicBezTo>
                    <a:pt x="4872" y="2436"/>
                    <a:pt x="4837" y="2447"/>
                    <a:pt x="4803" y="2447"/>
                  </a:cubicBezTo>
                  <a:cubicBezTo>
                    <a:pt x="4744" y="2447"/>
                    <a:pt x="4685" y="2415"/>
                    <a:pt x="4685" y="2357"/>
                  </a:cubicBezTo>
                  <a:cubicBezTo>
                    <a:pt x="4654" y="2230"/>
                    <a:pt x="4535" y="2207"/>
                    <a:pt x="4405" y="2207"/>
                  </a:cubicBezTo>
                  <a:cubicBezTo>
                    <a:pt x="4329" y="2207"/>
                    <a:pt x="4248" y="2215"/>
                    <a:pt x="4180" y="2215"/>
                  </a:cubicBezTo>
                  <a:cubicBezTo>
                    <a:pt x="4153" y="2215"/>
                    <a:pt x="4127" y="2214"/>
                    <a:pt x="4105" y="2210"/>
                  </a:cubicBezTo>
                  <a:cubicBezTo>
                    <a:pt x="4021" y="2210"/>
                    <a:pt x="3930" y="2126"/>
                    <a:pt x="3958" y="2035"/>
                  </a:cubicBezTo>
                  <a:cubicBezTo>
                    <a:pt x="4021" y="1952"/>
                    <a:pt x="4049" y="1833"/>
                    <a:pt x="4077" y="1749"/>
                  </a:cubicBezTo>
                  <a:cubicBezTo>
                    <a:pt x="3783" y="1749"/>
                    <a:pt x="3552" y="1979"/>
                    <a:pt x="3350" y="2238"/>
                  </a:cubicBezTo>
                  <a:cubicBezTo>
                    <a:pt x="3350" y="1979"/>
                    <a:pt x="3231" y="1714"/>
                    <a:pt x="3000" y="1574"/>
                  </a:cubicBezTo>
                  <a:cubicBezTo>
                    <a:pt x="2972" y="1574"/>
                    <a:pt x="2937" y="1539"/>
                    <a:pt x="2881" y="1539"/>
                  </a:cubicBezTo>
                  <a:cubicBezTo>
                    <a:pt x="2853" y="1602"/>
                    <a:pt x="2825" y="1686"/>
                    <a:pt x="2762" y="1777"/>
                  </a:cubicBezTo>
                  <a:cubicBezTo>
                    <a:pt x="2698" y="1862"/>
                    <a:pt x="2650" y="1952"/>
                    <a:pt x="2553" y="1952"/>
                  </a:cubicBezTo>
                  <a:cubicBezTo>
                    <a:pt x="2523" y="1952"/>
                    <a:pt x="2489" y="1943"/>
                    <a:pt x="2448" y="1924"/>
                  </a:cubicBezTo>
                  <a:cubicBezTo>
                    <a:pt x="2329" y="1861"/>
                    <a:pt x="2273" y="1777"/>
                    <a:pt x="2301" y="1630"/>
                  </a:cubicBezTo>
                  <a:cubicBezTo>
                    <a:pt x="2329" y="1574"/>
                    <a:pt x="2357" y="1511"/>
                    <a:pt x="2385" y="1427"/>
                  </a:cubicBezTo>
                  <a:cubicBezTo>
                    <a:pt x="2385" y="1336"/>
                    <a:pt x="2413" y="1252"/>
                    <a:pt x="2448" y="1161"/>
                  </a:cubicBezTo>
                  <a:cubicBezTo>
                    <a:pt x="2329" y="1105"/>
                    <a:pt x="2238" y="987"/>
                    <a:pt x="2098" y="959"/>
                  </a:cubicBezTo>
                  <a:lnTo>
                    <a:pt x="2063" y="959"/>
                  </a:lnTo>
                  <a:cubicBezTo>
                    <a:pt x="2007" y="987"/>
                    <a:pt x="1979" y="987"/>
                    <a:pt x="1951" y="1015"/>
                  </a:cubicBezTo>
                  <a:cubicBezTo>
                    <a:pt x="1888" y="1049"/>
                    <a:pt x="1860" y="1077"/>
                    <a:pt x="1832" y="1105"/>
                  </a:cubicBezTo>
                  <a:lnTo>
                    <a:pt x="1832" y="987"/>
                  </a:lnTo>
                  <a:cubicBezTo>
                    <a:pt x="1748" y="987"/>
                    <a:pt x="1657" y="1049"/>
                    <a:pt x="1573" y="1105"/>
                  </a:cubicBezTo>
                  <a:cubicBezTo>
                    <a:pt x="1553" y="1118"/>
                    <a:pt x="1530" y="1123"/>
                    <a:pt x="1507" y="1123"/>
                  </a:cubicBezTo>
                  <a:cubicBezTo>
                    <a:pt x="1426" y="1123"/>
                    <a:pt x="1342" y="1057"/>
                    <a:pt x="1364" y="987"/>
                  </a:cubicBezTo>
                  <a:cubicBezTo>
                    <a:pt x="1399" y="784"/>
                    <a:pt x="1573" y="581"/>
                    <a:pt x="1748" y="462"/>
                  </a:cubicBezTo>
                  <a:cubicBezTo>
                    <a:pt x="1685" y="350"/>
                    <a:pt x="1601" y="259"/>
                    <a:pt x="1483" y="231"/>
                  </a:cubicBezTo>
                  <a:cubicBezTo>
                    <a:pt x="1409" y="89"/>
                    <a:pt x="1248" y="0"/>
                    <a:pt x="108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79"/>
            <p:cNvSpPr/>
            <p:nvPr/>
          </p:nvSpPr>
          <p:spPr>
            <a:xfrm>
              <a:off x="3112940" y="1954148"/>
              <a:ext cx="265847" cy="409089"/>
            </a:xfrm>
            <a:custGeom>
              <a:rect b="b" l="l" r="r" t="t"/>
              <a:pathLst>
                <a:path extrusionOk="0" h="17978" w="11683">
                  <a:moveTo>
                    <a:pt x="10783" y="1602"/>
                  </a:moveTo>
                  <a:cubicBezTo>
                    <a:pt x="10958" y="1602"/>
                    <a:pt x="11188" y="1693"/>
                    <a:pt x="11307" y="1839"/>
                  </a:cubicBezTo>
                  <a:cubicBezTo>
                    <a:pt x="11363" y="1867"/>
                    <a:pt x="11426" y="1923"/>
                    <a:pt x="11454" y="1986"/>
                  </a:cubicBezTo>
                  <a:cubicBezTo>
                    <a:pt x="11629" y="2273"/>
                    <a:pt x="11363" y="2623"/>
                    <a:pt x="11105" y="2741"/>
                  </a:cubicBezTo>
                  <a:cubicBezTo>
                    <a:pt x="11002" y="2798"/>
                    <a:pt x="10885" y="2824"/>
                    <a:pt x="10767" y="2824"/>
                  </a:cubicBezTo>
                  <a:cubicBezTo>
                    <a:pt x="10345" y="2824"/>
                    <a:pt x="9916" y="2490"/>
                    <a:pt x="10140" y="2014"/>
                  </a:cubicBezTo>
                  <a:cubicBezTo>
                    <a:pt x="10259" y="1776"/>
                    <a:pt x="10517" y="1602"/>
                    <a:pt x="10783" y="1602"/>
                  </a:cubicBezTo>
                  <a:close/>
                  <a:moveTo>
                    <a:pt x="3238" y="7370"/>
                  </a:moveTo>
                  <a:lnTo>
                    <a:pt x="3238" y="7370"/>
                  </a:lnTo>
                  <a:cubicBezTo>
                    <a:pt x="3035" y="7545"/>
                    <a:pt x="2826" y="7720"/>
                    <a:pt x="2623" y="7930"/>
                  </a:cubicBezTo>
                  <a:cubicBezTo>
                    <a:pt x="2476" y="8070"/>
                    <a:pt x="2301" y="8244"/>
                    <a:pt x="2161" y="8419"/>
                  </a:cubicBezTo>
                  <a:cubicBezTo>
                    <a:pt x="2301" y="8070"/>
                    <a:pt x="2476" y="7755"/>
                    <a:pt x="2623" y="7405"/>
                  </a:cubicBezTo>
                  <a:cubicBezTo>
                    <a:pt x="2651" y="7461"/>
                    <a:pt x="2714" y="7517"/>
                    <a:pt x="2798" y="7517"/>
                  </a:cubicBezTo>
                  <a:cubicBezTo>
                    <a:pt x="2972" y="7489"/>
                    <a:pt x="3119" y="7433"/>
                    <a:pt x="3238" y="7370"/>
                  </a:cubicBezTo>
                  <a:close/>
                  <a:moveTo>
                    <a:pt x="8657" y="0"/>
                  </a:moveTo>
                  <a:cubicBezTo>
                    <a:pt x="8629" y="63"/>
                    <a:pt x="8566" y="147"/>
                    <a:pt x="8510" y="175"/>
                  </a:cubicBezTo>
                  <a:cubicBezTo>
                    <a:pt x="8392" y="266"/>
                    <a:pt x="8245" y="294"/>
                    <a:pt x="8133" y="322"/>
                  </a:cubicBezTo>
                  <a:cubicBezTo>
                    <a:pt x="8014" y="322"/>
                    <a:pt x="7895" y="322"/>
                    <a:pt x="7811" y="266"/>
                  </a:cubicBezTo>
                  <a:lnTo>
                    <a:pt x="7783" y="266"/>
                  </a:lnTo>
                  <a:cubicBezTo>
                    <a:pt x="7636" y="322"/>
                    <a:pt x="7462" y="413"/>
                    <a:pt x="7315" y="469"/>
                  </a:cubicBezTo>
                  <a:cubicBezTo>
                    <a:pt x="7168" y="525"/>
                    <a:pt x="6993" y="616"/>
                    <a:pt x="6846" y="700"/>
                  </a:cubicBezTo>
                  <a:cubicBezTo>
                    <a:pt x="6846" y="728"/>
                    <a:pt x="6846" y="763"/>
                    <a:pt x="6818" y="791"/>
                  </a:cubicBezTo>
                  <a:cubicBezTo>
                    <a:pt x="6790" y="902"/>
                    <a:pt x="6643" y="965"/>
                    <a:pt x="6532" y="993"/>
                  </a:cubicBezTo>
                  <a:cubicBezTo>
                    <a:pt x="6385" y="1049"/>
                    <a:pt x="6238" y="1168"/>
                    <a:pt x="6063" y="1196"/>
                  </a:cubicBezTo>
                  <a:cubicBezTo>
                    <a:pt x="6035" y="1196"/>
                    <a:pt x="5972" y="1196"/>
                    <a:pt x="5944" y="1168"/>
                  </a:cubicBezTo>
                  <a:cubicBezTo>
                    <a:pt x="5916" y="1196"/>
                    <a:pt x="5888" y="1196"/>
                    <a:pt x="5860" y="1224"/>
                  </a:cubicBezTo>
                  <a:cubicBezTo>
                    <a:pt x="5539" y="1399"/>
                    <a:pt x="5217" y="1574"/>
                    <a:pt x="4923" y="1776"/>
                  </a:cubicBezTo>
                  <a:cubicBezTo>
                    <a:pt x="4923" y="1895"/>
                    <a:pt x="4895" y="2014"/>
                    <a:pt x="4783" y="2098"/>
                  </a:cubicBezTo>
                  <a:cubicBezTo>
                    <a:pt x="4595" y="2230"/>
                    <a:pt x="4366" y="2340"/>
                    <a:pt x="4128" y="2340"/>
                  </a:cubicBezTo>
                  <a:cubicBezTo>
                    <a:pt x="4102" y="2340"/>
                    <a:pt x="4076" y="2339"/>
                    <a:pt x="4049" y="2336"/>
                  </a:cubicBezTo>
                  <a:cubicBezTo>
                    <a:pt x="3847" y="2511"/>
                    <a:pt x="3616" y="2685"/>
                    <a:pt x="3441" y="2860"/>
                  </a:cubicBezTo>
                  <a:cubicBezTo>
                    <a:pt x="3441" y="2888"/>
                    <a:pt x="3441" y="2916"/>
                    <a:pt x="3469" y="2916"/>
                  </a:cubicBezTo>
                  <a:cubicBezTo>
                    <a:pt x="3469" y="2972"/>
                    <a:pt x="3497" y="3000"/>
                    <a:pt x="3497" y="3063"/>
                  </a:cubicBezTo>
                  <a:cubicBezTo>
                    <a:pt x="3497" y="3210"/>
                    <a:pt x="3385" y="3294"/>
                    <a:pt x="3294" y="3385"/>
                  </a:cubicBezTo>
                  <a:cubicBezTo>
                    <a:pt x="3175" y="3441"/>
                    <a:pt x="3147" y="3560"/>
                    <a:pt x="3000" y="3587"/>
                  </a:cubicBezTo>
                  <a:cubicBezTo>
                    <a:pt x="2972" y="3615"/>
                    <a:pt x="2944" y="3615"/>
                    <a:pt x="2889" y="3615"/>
                  </a:cubicBezTo>
                  <a:cubicBezTo>
                    <a:pt x="2826" y="3671"/>
                    <a:pt x="2742" y="3734"/>
                    <a:pt x="2686" y="3818"/>
                  </a:cubicBezTo>
                  <a:cubicBezTo>
                    <a:pt x="2539" y="3937"/>
                    <a:pt x="2392" y="4049"/>
                    <a:pt x="2336" y="4224"/>
                  </a:cubicBezTo>
                  <a:cubicBezTo>
                    <a:pt x="2301" y="4287"/>
                    <a:pt x="2273" y="4315"/>
                    <a:pt x="2217" y="4371"/>
                  </a:cubicBezTo>
                  <a:lnTo>
                    <a:pt x="2189" y="4399"/>
                  </a:lnTo>
                  <a:lnTo>
                    <a:pt x="2189" y="4462"/>
                  </a:lnTo>
                  <a:cubicBezTo>
                    <a:pt x="2217" y="4573"/>
                    <a:pt x="2126" y="4664"/>
                    <a:pt x="2070" y="4720"/>
                  </a:cubicBezTo>
                  <a:cubicBezTo>
                    <a:pt x="1952" y="4839"/>
                    <a:pt x="1868" y="4867"/>
                    <a:pt x="1749" y="4895"/>
                  </a:cubicBezTo>
                  <a:cubicBezTo>
                    <a:pt x="1721" y="4895"/>
                    <a:pt x="1721" y="4923"/>
                    <a:pt x="1721" y="4923"/>
                  </a:cubicBezTo>
                  <a:cubicBezTo>
                    <a:pt x="1574" y="5098"/>
                    <a:pt x="1427" y="5273"/>
                    <a:pt x="1315" y="5447"/>
                  </a:cubicBezTo>
                  <a:cubicBezTo>
                    <a:pt x="1343" y="5447"/>
                    <a:pt x="1343" y="5482"/>
                    <a:pt x="1343" y="5510"/>
                  </a:cubicBezTo>
                  <a:cubicBezTo>
                    <a:pt x="1371" y="5594"/>
                    <a:pt x="1343" y="5685"/>
                    <a:pt x="1315" y="5769"/>
                  </a:cubicBezTo>
                  <a:cubicBezTo>
                    <a:pt x="1196" y="5916"/>
                    <a:pt x="1078" y="6035"/>
                    <a:pt x="903" y="6063"/>
                  </a:cubicBezTo>
                  <a:lnTo>
                    <a:pt x="875" y="6063"/>
                  </a:lnTo>
                  <a:cubicBezTo>
                    <a:pt x="875" y="6119"/>
                    <a:pt x="847" y="6147"/>
                    <a:pt x="819" y="6182"/>
                  </a:cubicBezTo>
                  <a:cubicBezTo>
                    <a:pt x="701" y="6367"/>
                    <a:pt x="867" y="6571"/>
                    <a:pt x="1043" y="6571"/>
                  </a:cubicBezTo>
                  <a:cubicBezTo>
                    <a:pt x="1085" y="6571"/>
                    <a:pt x="1129" y="6559"/>
                    <a:pt x="1168" y="6531"/>
                  </a:cubicBezTo>
                  <a:lnTo>
                    <a:pt x="1224" y="6531"/>
                  </a:lnTo>
                  <a:cubicBezTo>
                    <a:pt x="847" y="7231"/>
                    <a:pt x="525" y="7958"/>
                    <a:pt x="294" y="8685"/>
                  </a:cubicBezTo>
                  <a:cubicBezTo>
                    <a:pt x="238" y="8832"/>
                    <a:pt x="294" y="8944"/>
                    <a:pt x="413" y="9007"/>
                  </a:cubicBezTo>
                  <a:lnTo>
                    <a:pt x="413" y="9035"/>
                  </a:lnTo>
                  <a:cubicBezTo>
                    <a:pt x="266" y="9678"/>
                    <a:pt x="148" y="10377"/>
                    <a:pt x="92" y="11041"/>
                  </a:cubicBezTo>
                  <a:cubicBezTo>
                    <a:pt x="176" y="11104"/>
                    <a:pt x="203" y="11216"/>
                    <a:pt x="203" y="11335"/>
                  </a:cubicBezTo>
                  <a:cubicBezTo>
                    <a:pt x="176" y="11510"/>
                    <a:pt x="120" y="11685"/>
                    <a:pt x="120" y="11859"/>
                  </a:cubicBezTo>
                  <a:cubicBezTo>
                    <a:pt x="92" y="12125"/>
                    <a:pt x="64" y="12356"/>
                    <a:pt x="64" y="12615"/>
                  </a:cubicBezTo>
                  <a:cubicBezTo>
                    <a:pt x="29" y="12650"/>
                    <a:pt x="29" y="12678"/>
                    <a:pt x="1" y="12706"/>
                  </a:cubicBezTo>
                  <a:cubicBezTo>
                    <a:pt x="176" y="13174"/>
                    <a:pt x="238" y="13698"/>
                    <a:pt x="322" y="14160"/>
                  </a:cubicBezTo>
                  <a:cubicBezTo>
                    <a:pt x="378" y="14454"/>
                    <a:pt x="413" y="14747"/>
                    <a:pt x="441" y="15034"/>
                  </a:cubicBezTo>
                  <a:cubicBezTo>
                    <a:pt x="469" y="15237"/>
                    <a:pt x="553" y="15502"/>
                    <a:pt x="497" y="15705"/>
                  </a:cubicBezTo>
                  <a:cubicBezTo>
                    <a:pt x="553" y="15880"/>
                    <a:pt x="588" y="16055"/>
                    <a:pt x="616" y="16202"/>
                  </a:cubicBezTo>
                  <a:cubicBezTo>
                    <a:pt x="700" y="16607"/>
                    <a:pt x="819" y="17048"/>
                    <a:pt x="994" y="17425"/>
                  </a:cubicBezTo>
                  <a:cubicBezTo>
                    <a:pt x="1078" y="17600"/>
                    <a:pt x="1196" y="17747"/>
                    <a:pt x="1315" y="17894"/>
                  </a:cubicBezTo>
                  <a:cubicBezTo>
                    <a:pt x="1343" y="17922"/>
                    <a:pt x="1343" y="17950"/>
                    <a:pt x="1371" y="17978"/>
                  </a:cubicBezTo>
                  <a:cubicBezTo>
                    <a:pt x="1462" y="17922"/>
                    <a:pt x="1518" y="17803"/>
                    <a:pt x="1490" y="17684"/>
                  </a:cubicBezTo>
                  <a:cubicBezTo>
                    <a:pt x="1399" y="17453"/>
                    <a:pt x="1287" y="17195"/>
                    <a:pt x="1196" y="16929"/>
                  </a:cubicBezTo>
                  <a:cubicBezTo>
                    <a:pt x="1112" y="16698"/>
                    <a:pt x="1050" y="16432"/>
                    <a:pt x="1022" y="16174"/>
                  </a:cubicBezTo>
                  <a:cubicBezTo>
                    <a:pt x="903" y="15621"/>
                    <a:pt x="875" y="15034"/>
                    <a:pt x="847" y="14482"/>
                  </a:cubicBezTo>
                  <a:cubicBezTo>
                    <a:pt x="819" y="13901"/>
                    <a:pt x="791" y="13314"/>
                    <a:pt x="791" y="12733"/>
                  </a:cubicBezTo>
                  <a:cubicBezTo>
                    <a:pt x="791" y="12153"/>
                    <a:pt x="819" y="11566"/>
                    <a:pt x="819" y="10985"/>
                  </a:cubicBezTo>
                  <a:cubicBezTo>
                    <a:pt x="875" y="10755"/>
                    <a:pt x="903" y="10552"/>
                    <a:pt x="938" y="10314"/>
                  </a:cubicBezTo>
                  <a:cubicBezTo>
                    <a:pt x="966" y="10202"/>
                    <a:pt x="994" y="10055"/>
                    <a:pt x="1022" y="9909"/>
                  </a:cubicBezTo>
                  <a:cubicBezTo>
                    <a:pt x="1022" y="10063"/>
                    <a:pt x="1140" y="10167"/>
                    <a:pt x="1280" y="10167"/>
                  </a:cubicBezTo>
                  <a:cubicBezTo>
                    <a:pt x="1349" y="10167"/>
                    <a:pt x="1423" y="10141"/>
                    <a:pt x="1490" y="10083"/>
                  </a:cubicBezTo>
                  <a:cubicBezTo>
                    <a:pt x="1777" y="9853"/>
                    <a:pt x="1952" y="9503"/>
                    <a:pt x="2189" y="9209"/>
                  </a:cubicBezTo>
                  <a:cubicBezTo>
                    <a:pt x="2448" y="8888"/>
                    <a:pt x="2714" y="8594"/>
                    <a:pt x="2972" y="8335"/>
                  </a:cubicBezTo>
                  <a:cubicBezTo>
                    <a:pt x="3525" y="7783"/>
                    <a:pt x="4140" y="7314"/>
                    <a:pt x="4749" y="6846"/>
                  </a:cubicBezTo>
                  <a:cubicBezTo>
                    <a:pt x="4839" y="6762"/>
                    <a:pt x="4839" y="6643"/>
                    <a:pt x="4783" y="6559"/>
                  </a:cubicBezTo>
                  <a:cubicBezTo>
                    <a:pt x="5098" y="6440"/>
                    <a:pt x="5392" y="6356"/>
                    <a:pt x="5713" y="6266"/>
                  </a:cubicBezTo>
                  <a:cubicBezTo>
                    <a:pt x="5769" y="6238"/>
                    <a:pt x="5797" y="6210"/>
                    <a:pt x="5832" y="6182"/>
                  </a:cubicBezTo>
                  <a:cubicBezTo>
                    <a:pt x="5916" y="6147"/>
                    <a:pt x="6007" y="6147"/>
                    <a:pt x="6091" y="6147"/>
                  </a:cubicBezTo>
                  <a:cubicBezTo>
                    <a:pt x="6266" y="6119"/>
                    <a:pt x="6266" y="5860"/>
                    <a:pt x="6091" y="5860"/>
                  </a:cubicBezTo>
                  <a:cubicBezTo>
                    <a:pt x="5797" y="5860"/>
                    <a:pt x="5483" y="5888"/>
                    <a:pt x="5189" y="5944"/>
                  </a:cubicBezTo>
                  <a:cubicBezTo>
                    <a:pt x="4895" y="6035"/>
                    <a:pt x="4637" y="6147"/>
                    <a:pt x="4399" y="6294"/>
                  </a:cubicBezTo>
                  <a:cubicBezTo>
                    <a:pt x="4343" y="6322"/>
                    <a:pt x="4287" y="6356"/>
                    <a:pt x="4224" y="6384"/>
                  </a:cubicBezTo>
                  <a:cubicBezTo>
                    <a:pt x="4112" y="6412"/>
                    <a:pt x="4021" y="6440"/>
                    <a:pt x="3937" y="6468"/>
                  </a:cubicBezTo>
                  <a:cubicBezTo>
                    <a:pt x="3497" y="6643"/>
                    <a:pt x="3119" y="6818"/>
                    <a:pt x="2742" y="7112"/>
                  </a:cubicBezTo>
                  <a:cubicBezTo>
                    <a:pt x="2770" y="7056"/>
                    <a:pt x="2798" y="6993"/>
                    <a:pt x="2798" y="6937"/>
                  </a:cubicBezTo>
                  <a:cubicBezTo>
                    <a:pt x="2861" y="6790"/>
                    <a:pt x="2798" y="6706"/>
                    <a:pt x="2686" y="6643"/>
                  </a:cubicBezTo>
                  <a:cubicBezTo>
                    <a:pt x="2742" y="6559"/>
                    <a:pt x="2798" y="6468"/>
                    <a:pt x="2861" y="6384"/>
                  </a:cubicBezTo>
                  <a:cubicBezTo>
                    <a:pt x="3000" y="6147"/>
                    <a:pt x="3175" y="5888"/>
                    <a:pt x="3350" y="5657"/>
                  </a:cubicBezTo>
                  <a:cubicBezTo>
                    <a:pt x="3672" y="5273"/>
                    <a:pt x="3993" y="4895"/>
                    <a:pt x="4315" y="4545"/>
                  </a:cubicBezTo>
                  <a:cubicBezTo>
                    <a:pt x="4609" y="4259"/>
                    <a:pt x="4867" y="3965"/>
                    <a:pt x="5161" y="3671"/>
                  </a:cubicBezTo>
                  <a:cubicBezTo>
                    <a:pt x="5217" y="3615"/>
                    <a:pt x="5273" y="3587"/>
                    <a:pt x="5336" y="3525"/>
                  </a:cubicBezTo>
                  <a:cubicBezTo>
                    <a:pt x="5483" y="3413"/>
                    <a:pt x="5658" y="3266"/>
                    <a:pt x="5741" y="3091"/>
                  </a:cubicBezTo>
                  <a:cubicBezTo>
                    <a:pt x="5860" y="2972"/>
                    <a:pt x="5972" y="2860"/>
                    <a:pt x="6091" y="2769"/>
                  </a:cubicBezTo>
                  <a:cubicBezTo>
                    <a:pt x="6147" y="2713"/>
                    <a:pt x="6147" y="2623"/>
                    <a:pt x="6119" y="2595"/>
                  </a:cubicBezTo>
                  <a:cubicBezTo>
                    <a:pt x="6357" y="2392"/>
                    <a:pt x="6615" y="2189"/>
                    <a:pt x="6818" y="1986"/>
                  </a:cubicBezTo>
                  <a:cubicBezTo>
                    <a:pt x="6937" y="1895"/>
                    <a:pt x="6937" y="1776"/>
                    <a:pt x="6909" y="1693"/>
                  </a:cubicBezTo>
                  <a:cubicBezTo>
                    <a:pt x="7084" y="1637"/>
                    <a:pt x="7231" y="1574"/>
                    <a:pt x="7406" y="1546"/>
                  </a:cubicBezTo>
                  <a:lnTo>
                    <a:pt x="7406" y="1546"/>
                  </a:lnTo>
                  <a:cubicBezTo>
                    <a:pt x="7371" y="1665"/>
                    <a:pt x="7462" y="1776"/>
                    <a:pt x="7545" y="1839"/>
                  </a:cubicBezTo>
                  <a:cubicBezTo>
                    <a:pt x="7747" y="1924"/>
                    <a:pt x="7960" y="1948"/>
                    <a:pt x="8182" y="1948"/>
                  </a:cubicBezTo>
                  <a:cubicBezTo>
                    <a:pt x="8345" y="1948"/>
                    <a:pt x="8513" y="1935"/>
                    <a:pt x="8685" y="1923"/>
                  </a:cubicBezTo>
                  <a:lnTo>
                    <a:pt x="8685" y="1923"/>
                  </a:lnTo>
                  <a:cubicBezTo>
                    <a:pt x="8657" y="2042"/>
                    <a:pt x="8769" y="2161"/>
                    <a:pt x="8888" y="2217"/>
                  </a:cubicBezTo>
                  <a:cubicBezTo>
                    <a:pt x="8927" y="2224"/>
                    <a:pt x="8969" y="2228"/>
                    <a:pt x="9011" y="2228"/>
                  </a:cubicBezTo>
                  <a:cubicBezTo>
                    <a:pt x="9127" y="2228"/>
                    <a:pt x="9249" y="2202"/>
                    <a:pt x="9356" y="2161"/>
                  </a:cubicBezTo>
                  <a:lnTo>
                    <a:pt x="9356" y="2161"/>
                  </a:lnTo>
                  <a:cubicBezTo>
                    <a:pt x="9329" y="2245"/>
                    <a:pt x="9294" y="2301"/>
                    <a:pt x="9294" y="2392"/>
                  </a:cubicBezTo>
                  <a:cubicBezTo>
                    <a:pt x="9266" y="2539"/>
                    <a:pt x="9356" y="2595"/>
                    <a:pt x="9440" y="2623"/>
                  </a:cubicBezTo>
                  <a:cubicBezTo>
                    <a:pt x="9412" y="2944"/>
                    <a:pt x="9531" y="3175"/>
                    <a:pt x="9818" y="3413"/>
                  </a:cubicBezTo>
                  <a:cubicBezTo>
                    <a:pt x="9853" y="3413"/>
                    <a:pt x="9881" y="3441"/>
                    <a:pt x="9881" y="3441"/>
                  </a:cubicBezTo>
                  <a:cubicBezTo>
                    <a:pt x="10056" y="3560"/>
                    <a:pt x="10259" y="3643"/>
                    <a:pt x="10461" y="3643"/>
                  </a:cubicBezTo>
                  <a:cubicBezTo>
                    <a:pt x="10486" y="3646"/>
                    <a:pt x="10510" y="3647"/>
                    <a:pt x="10534" y="3647"/>
                  </a:cubicBezTo>
                  <a:cubicBezTo>
                    <a:pt x="11148" y="3647"/>
                    <a:pt x="11683" y="2977"/>
                    <a:pt x="11629" y="2392"/>
                  </a:cubicBezTo>
                  <a:cubicBezTo>
                    <a:pt x="11538" y="1867"/>
                    <a:pt x="11105" y="1518"/>
                    <a:pt x="10636" y="1518"/>
                  </a:cubicBezTo>
                  <a:cubicBezTo>
                    <a:pt x="10543" y="1439"/>
                    <a:pt x="10449" y="1411"/>
                    <a:pt x="10360" y="1411"/>
                  </a:cubicBezTo>
                  <a:cubicBezTo>
                    <a:pt x="10283" y="1411"/>
                    <a:pt x="10208" y="1433"/>
                    <a:pt x="10140" y="1462"/>
                  </a:cubicBezTo>
                  <a:lnTo>
                    <a:pt x="10056" y="1462"/>
                  </a:lnTo>
                  <a:cubicBezTo>
                    <a:pt x="9909" y="1490"/>
                    <a:pt x="9762" y="1490"/>
                    <a:pt x="9615" y="1518"/>
                  </a:cubicBezTo>
                  <a:cubicBezTo>
                    <a:pt x="9587" y="1518"/>
                    <a:pt x="9531" y="1518"/>
                    <a:pt x="9503" y="1546"/>
                  </a:cubicBezTo>
                  <a:cubicBezTo>
                    <a:pt x="9468" y="1399"/>
                    <a:pt x="9329" y="1287"/>
                    <a:pt x="9182" y="1287"/>
                  </a:cubicBezTo>
                  <a:lnTo>
                    <a:pt x="8944" y="1287"/>
                  </a:lnTo>
                  <a:cubicBezTo>
                    <a:pt x="9294" y="1168"/>
                    <a:pt x="9678" y="1077"/>
                    <a:pt x="9937" y="874"/>
                  </a:cubicBezTo>
                  <a:cubicBezTo>
                    <a:pt x="10140" y="700"/>
                    <a:pt x="10028" y="378"/>
                    <a:pt x="9790" y="322"/>
                  </a:cubicBezTo>
                  <a:cubicBezTo>
                    <a:pt x="9727" y="305"/>
                    <a:pt x="9662" y="298"/>
                    <a:pt x="9595" y="298"/>
                  </a:cubicBezTo>
                  <a:cubicBezTo>
                    <a:pt x="9447" y="298"/>
                    <a:pt x="9294" y="331"/>
                    <a:pt x="9154" y="350"/>
                  </a:cubicBezTo>
                  <a:cubicBezTo>
                    <a:pt x="9154" y="322"/>
                    <a:pt x="9154" y="294"/>
                    <a:pt x="9119" y="238"/>
                  </a:cubicBezTo>
                  <a:cubicBezTo>
                    <a:pt x="9063" y="91"/>
                    <a:pt x="8944" y="0"/>
                    <a:pt x="88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79"/>
            <p:cNvSpPr/>
            <p:nvPr/>
          </p:nvSpPr>
          <p:spPr>
            <a:xfrm>
              <a:off x="3254226" y="2030992"/>
              <a:ext cx="24416" cy="59482"/>
            </a:xfrm>
            <a:custGeom>
              <a:rect b="b" l="l" r="r" t="t"/>
              <a:pathLst>
                <a:path extrusionOk="0" h="2614" w="1073">
                  <a:moveTo>
                    <a:pt x="340" y="0"/>
                  </a:moveTo>
                  <a:cubicBezTo>
                    <a:pt x="253" y="0"/>
                    <a:pt x="170" y="54"/>
                    <a:pt x="148" y="183"/>
                  </a:cubicBezTo>
                  <a:cubicBezTo>
                    <a:pt x="57" y="616"/>
                    <a:pt x="1" y="1057"/>
                    <a:pt x="57" y="1518"/>
                  </a:cubicBezTo>
                  <a:cubicBezTo>
                    <a:pt x="148" y="1959"/>
                    <a:pt x="379" y="2280"/>
                    <a:pt x="700" y="2567"/>
                  </a:cubicBezTo>
                  <a:cubicBezTo>
                    <a:pt x="739" y="2600"/>
                    <a:pt x="781" y="2614"/>
                    <a:pt x="821" y="2614"/>
                  </a:cubicBezTo>
                  <a:cubicBezTo>
                    <a:pt x="959" y="2614"/>
                    <a:pt x="1073" y="2444"/>
                    <a:pt x="959" y="2308"/>
                  </a:cubicBezTo>
                  <a:cubicBezTo>
                    <a:pt x="728" y="2042"/>
                    <a:pt x="553" y="1721"/>
                    <a:pt x="525" y="1371"/>
                  </a:cubicBezTo>
                  <a:cubicBezTo>
                    <a:pt x="497" y="1022"/>
                    <a:pt x="553" y="644"/>
                    <a:pt x="581" y="294"/>
                  </a:cubicBezTo>
                  <a:cubicBezTo>
                    <a:pt x="615" y="122"/>
                    <a:pt x="472" y="0"/>
                    <a:pt x="34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79"/>
            <p:cNvSpPr/>
            <p:nvPr/>
          </p:nvSpPr>
          <p:spPr>
            <a:xfrm>
              <a:off x="3267060" y="2034746"/>
              <a:ext cx="26350" cy="60324"/>
            </a:xfrm>
            <a:custGeom>
              <a:rect b="b" l="l" r="r" t="t"/>
              <a:pathLst>
                <a:path extrusionOk="0" h="2651" w="1158">
                  <a:moveTo>
                    <a:pt x="461" y="0"/>
                  </a:moveTo>
                  <a:cubicBezTo>
                    <a:pt x="344" y="0"/>
                    <a:pt x="234" y="73"/>
                    <a:pt x="248" y="220"/>
                  </a:cubicBezTo>
                  <a:cubicBezTo>
                    <a:pt x="311" y="626"/>
                    <a:pt x="339" y="1003"/>
                    <a:pt x="458" y="1416"/>
                  </a:cubicBezTo>
                  <a:lnTo>
                    <a:pt x="458" y="1500"/>
                  </a:lnTo>
                  <a:cubicBezTo>
                    <a:pt x="339" y="1178"/>
                    <a:pt x="283" y="829"/>
                    <a:pt x="220" y="507"/>
                  </a:cubicBezTo>
                  <a:cubicBezTo>
                    <a:pt x="208" y="449"/>
                    <a:pt x="167" y="425"/>
                    <a:pt x="124" y="425"/>
                  </a:cubicBezTo>
                  <a:cubicBezTo>
                    <a:pt x="63" y="425"/>
                    <a:pt x="1" y="473"/>
                    <a:pt x="17" y="542"/>
                  </a:cubicBezTo>
                  <a:cubicBezTo>
                    <a:pt x="73" y="975"/>
                    <a:pt x="136" y="1381"/>
                    <a:pt x="283" y="1794"/>
                  </a:cubicBezTo>
                  <a:cubicBezTo>
                    <a:pt x="395" y="2080"/>
                    <a:pt x="570" y="2465"/>
                    <a:pt x="891" y="2640"/>
                  </a:cubicBezTo>
                  <a:cubicBezTo>
                    <a:pt x="906" y="2647"/>
                    <a:pt x="921" y="2650"/>
                    <a:pt x="936" y="2650"/>
                  </a:cubicBezTo>
                  <a:cubicBezTo>
                    <a:pt x="978" y="2650"/>
                    <a:pt x="1018" y="2623"/>
                    <a:pt x="1038" y="2577"/>
                  </a:cubicBezTo>
                  <a:cubicBezTo>
                    <a:pt x="1157" y="2430"/>
                    <a:pt x="1066" y="2290"/>
                    <a:pt x="1010" y="2143"/>
                  </a:cubicBezTo>
                  <a:cubicBezTo>
                    <a:pt x="982" y="1940"/>
                    <a:pt x="891" y="1731"/>
                    <a:pt x="863" y="1528"/>
                  </a:cubicBezTo>
                  <a:cubicBezTo>
                    <a:pt x="772" y="1094"/>
                    <a:pt x="717" y="654"/>
                    <a:pt x="717" y="220"/>
                  </a:cubicBezTo>
                  <a:cubicBezTo>
                    <a:pt x="703" y="73"/>
                    <a:pt x="578" y="0"/>
                    <a:pt x="46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79"/>
            <p:cNvSpPr/>
            <p:nvPr/>
          </p:nvSpPr>
          <p:spPr>
            <a:xfrm>
              <a:off x="3304515" y="2211234"/>
              <a:ext cx="248075" cy="177717"/>
            </a:xfrm>
            <a:custGeom>
              <a:rect b="b" l="l" r="r" t="t"/>
              <a:pathLst>
                <a:path extrusionOk="0" h="7810" w="10902">
                  <a:moveTo>
                    <a:pt x="2623" y="3065"/>
                  </a:moveTo>
                  <a:lnTo>
                    <a:pt x="2623" y="3065"/>
                  </a:lnTo>
                  <a:cubicBezTo>
                    <a:pt x="2860" y="3184"/>
                    <a:pt x="3091" y="3274"/>
                    <a:pt x="3357" y="3386"/>
                  </a:cubicBezTo>
                  <a:cubicBezTo>
                    <a:pt x="3413" y="3414"/>
                    <a:pt x="3469" y="3414"/>
                    <a:pt x="3560" y="3449"/>
                  </a:cubicBezTo>
                  <a:cubicBezTo>
                    <a:pt x="3644" y="3589"/>
                    <a:pt x="3790" y="3708"/>
                    <a:pt x="3909" y="3827"/>
                  </a:cubicBezTo>
                  <a:cubicBezTo>
                    <a:pt x="3818" y="3799"/>
                    <a:pt x="3706" y="3764"/>
                    <a:pt x="3588" y="3736"/>
                  </a:cubicBezTo>
                  <a:cubicBezTo>
                    <a:pt x="3560" y="3736"/>
                    <a:pt x="3497" y="3736"/>
                    <a:pt x="3469" y="3764"/>
                  </a:cubicBezTo>
                  <a:cubicBezTo>
                    <a:pt x="3182" y="3533"/>
                    <a:pt x="2888" y="3302"/>
                    <a:pt x="2623" y="3065"/>
                  </a:cubicBezTo>
                  <a:close/>
                  <a:moveTo>
                    <a:pt x="7315" y="5023"/>
                  </a:moveTo>
                  <a:cubicBezTo>
                    <a:pt x="7489" y="5079"/>
                    <a:pt x="7664" y="5162"/>
                    <a:pt x="7867" y="5197"/>
                  </a:cubicBezTo>
                  <a:lnTo>
                    <a:pt x="7839" y="5197"/>
                  </a:lnTo>
                  <a:cubicBezTo>
                    <a:pt x="7727" y="5225"/>
                    <a:pt x="7636" y="5253"/>
                    <a:pt x="7552" y="5309"/>
                  </a:cubicBezTo>
                  <a:cubicBezTo>
                    <a:pt x="7489" y="5197"/>
                    <a:pt x="7405" y="5106"/>
                    <a:pt x="7315" y="5023"/>
                  </a:cubicBezTo>
                  <a:close/>
                  <a:moveTo>
                    <a:pt x="8426" y="5197"/>
                  </a:moveTo>
                  <a:lnTo>
                    <a:pt x="8426" y="5372"/>
                  </a:lnTo>
                  <a:lnTo>
                    <a:pt x="8426" y="5400"/>
                  </a:lnTo>
                  <a:cubicBezTo>
                    <a:pt x="8363" y="5337"/>
                    <a:pt x="8307" y="5309"/>
                    <a:pt x="8217" y="5281"/>
                  </a:cubicBezTo>
                  <a:cubicBezTo>
                    <a:pt x="8307" y="5281"/>
                    <a:pt x="8363" y="5253"/>
                    <a:pt x="8426" y="5197"/>
                  </a:cubicBezTo>
                  <a:close/>
                  <a:moveTo>
                    <a:pt x="294" y="0"/>
                  </a:moveTo>
                  <a:cubicBezTo>
                    <a:pt x="238" y="0"/>
                    <a:pt x="184" y="27"/>
                    <a:pt x="147" y="93"/>
                  </a:cubicBezTo>
                  <a:lnTo>
                    <a:pt x="147" y="128"/>
                  </a:lnTo>
                  <a:cubicBezTo>
                    <a:pt x="119" y="156"/>
                    <a:pt x="91" y="212"/>
                    <a:pt x="63" y="240"/>
                  </a:cubicBezTo>
                  <a:cubicBezTo>
                    <a:pt x="1" y="589"/>
                    <a:pt x="119" y="939"/>
                    <a:pt x="175" y="1261"/>
                  </a:cubicBezTo>
                  <a:lnTo>
                    <a:pt x="175" y="1729"/>
                  </a:lnTo>
                  <a:cubicBezTo>
                    <a:pt x="175" y="1960"/>
                    <a:pt x="175" y="2191"/>
                    <a:pt x="210" y="2428"/>
                  </a:cubicBezTo>
                  <a:cubicBezTo>
                    <a:pt x="210" y="2603"/>
                    <a:pt x="210" y="2778"/>
                    <a:pt x="385" y="2890"/>
                  </a:cubicBezTo>
                  <a:cubicBezTo>
                    <a:pt x="424" y="2915"/>
                    <a:pt x="468" y="2926"/>
                    <a:pt x="513" y="2926"/>
                  </a:cubicBezTo>
                  <a:cubicBezTo>
                    <a:pt x="628" y="2926"/>
                    <a:pt x="742" y="2851"/>
                    <a:pt x="763" y="2750"/>
                  </a:cubicBezTo>
                  <a:lnTo>
                    <a:pt x="763" y="2687"/>
                  </a:lnTo>
                  <a:cubicBezTo>
                    <a:pt x="847" y="2862"/>
                    <a:pt x="993" y="2981"/>
                    <a:pt x="1112" y="3128"/>
                  </a:cubicBezTo>
                  <a:cubicBezTo>
                    <a:pt x="1259" y="3274"/>
                    <a:pt x="1371" y="3414"/>
                    <a:pt x="1518" y="3533"/>
                  </a:cubicBezTo>
                  <a:cubicBezTo>
                    <a:pt x="1812" y="3764"/>
                    <a:pt x="2133" y="3974"/>
                    <a:pt x="2448" y="4149"/>
                  </a:cubicBezTo>
                  <a:cubicBezTo>
                    <a:pt x="2888" y="4379"/>
                    <a:pt x="3413" y="4673"/>
                    <a:pt x="3937" y="4757"/>
                  </a:cubicBezTo>
                  <a:cubicBezTo>
                    <a:pt x="4315" y="5023"/>
                    <a:pt x="4755" y="5253"/>
                    <a:pt x="5161" y="5428"/>
                  </a:cubicBezTo>
                  <a:cubicBezTo>
                    <a:pt x="5510" y="5575"/>
                    <a:pt x="5860" y="5722"/>
                    <a:pt x="6210" y="5834"/>
                  </a:cubicBezTo>
                  <a:cubicBezTo>
                    <a:pt x="6413" y="5897"/>
                    <a:pt x="6643" y="5953"/>
                    <a:pt x="6881" y="5981"/>
                  </a:cubicBezTo>
                  <a:cubicBezTo>
                    <a:pt x="6937" y="6127"/>
                    <a:pt x="7056" y="6274"/>
                    <a:pt x="7203" y="6358"/>
                  </a:cubicBezTo>
                  <a:cubicBezTo>
                    <a:pt x="7248" y="6375"/>
                    <a:pt x="7296" y="6382"/>
                    <a:pt x="7344" y="6382"/>
                  </a:cubicBezTo>
                  <a:cubicBezTo>
                    <a:pt x="7480" y="6382"/>
                    <a:pt x="7619" y="6320"/>
                    <a:pt x="7727" y="6211"/>
                  </a:cubicBezTo>
                  <a:cubicBezTo>
                    <a:pt x="7783" y="6155"/>
                    <a:pt x="7811" y="6071"/>
                    <a:pt x="7867" y="6008"/>
                  </a:cubicBezTo>
                  <a:cubicBezTo>
                    <a:pt x="7867" y="6008"/>
                    <a:pt x="7902" y="5953"/>
                    <a:pt x="7930" y="5925"/>
                  </a:cubicBezTo>
                  <a:cubicBezTo>
                    <a:pt x="8042" y="5981"/>
                    <a:pt x="8133" y="6071"/>
                    <a:pt x="8252" y="6183"/>
                  </a:cubicBezTo>
                  <a:cubicBezTo>
                    <a:pt x="8391" y="6330"/>
                    <a:pt x="8538" y="6505"/>
                    <a:pt x="8657" y="6680"/>
                  </a:cubicBezTo>
                  <a:cubicBezTo>
                    <a:pt x="8916" y="7029"/>
                    <a:pt x="9126" y="7435"/>
                    <a:pt x="9440" y="7729"/>
                  </a:cubicBezTo>
                  <a:cubicBezTo>
                    <a:pt x="9513" y="7784"/>
                    <a:pt x="9596" y="7809"/>
                    <a:pt x="9677" y="7809"/>
                  </a:cubicBezTo>
                  <a:cubicBezTo>
                    <a:pt x="9891" y="7809"/>
                    <a:pt x="10088" y="7633"/>
                    <a:pt x="10028" y="7379"/>
                  </a:cubicBezTo>
                  <a:lnTo>
                    <a:pt x="10028" y="7379"/>
                  </a:lnTo>
                  <a:cubicBezTo>
                    <a:pt x="10139" y="7498"/>
                    <a:pt x="10230" y="7610"/>
                    <a:pt x="10349" y="7701"/>
                  </a:cubicBezTo>
                  <a:cubicBezTo>
                    <a:pt x="10406" y="7737"/>
                    <a:pt x="10469" y="7754"/>
                    <a:pt x="10531" y="7754"/>
                  </a:cubicBezTo>
                  <a:cubicBezTo>
                    <a:pt x="10720" y="7754"/>
                    <a:pt x="10902" y="7600"/>
                    <a:pt x="10902" y="7379"/>
                  </a:cubicBezTo>
                  <a:cubicBezTo>
                    <a:pt x="10874" y="7148"/>
                    <a:pt x="10755" y="6911"/>
                    <a:pt x="10664" y="6680"/>
                  </a:cubicBezTo>
                  <a:cubicBezTo>
                    <a:pt x="10636" y="6680"/>
                    <a:pt x="10636" y="6652"/>
                    <a:pt x="10636" y="6624"/>
                  </a:cubicBezTo>
                  <a:cubicBezTo>
                    <a:pt x="10783" y="6561"/>
                    <a:pt x="10874" y="6449"/>
                    <a:pt x="10811" y="6246"/>
                  </a:cubicBezTo>
                  <a:cubicBezTo>
                    <a:pt x="10755" y="6008"/>
                    <a:pt x="10636" y="5834"/>
                    <a:pt x="10524" y="5631"/>
                  </a:cubicBezTo>
                  <a:cubicBezTo>
                    <a:pt x="10461" y="5575"/>
                    <a:pt x="10405" y="5484"/>
                    <a:pt x="10377" y="5428"/>
                  </a:cubicBezTo>
                  <a:cubicBezTo>
                    <a:pt x="10349" y="5372"/>
                    <a:pt x="10349" y="5337"/>
                    <a:pt x="10349" y="5309"/>
                  </a:cubicBezTo>
                  <a:cubicBezTo>
                    <a:pt x="10286" y="5197"/>
                    <a:pt x="10230" y="5106"/>
                    <a:pt x="10174" y="5023"/>
                  </a:cubicBezTo>
                  <a:cubicBezTo>
                    <a:pt x="10056" y="4848"/>
                    <a:pt x="9909" y="4673"/>
                    <a:pt x="9825" y="4463"/>
                  </a:cubicBezTo>
                  <a:cubicBezTo>
                    <a:pt x="9706" y="4232"/>
                    <a:pt x="9615" y="4114"/>
                    <a:pt x="9356" y="4086"/>
                  </a:cubicBezTo>
                  <a:lnTo>
                    <a:pt x="9300" y="4086"/>
                  </a:lnTo>
                  <a:cubicBezTo>
                    <a:pt x="9063" y="3827"/>
                    <a:pt x="8860" y="3561"/>
                    <a:pt x="8629" y="3274"/>
                  </a:cubicBezTo>
                  <a:cubicBezTo>
                    <a:pt x="8426" y="3009"/>
                    <a:pt x="8217" y="2750"/>
                    <a:pt x="7930" y="2540"/>
                  </a:cubicBezTo>
                  <a:lnTo>
                    <a:pt x="7902" y="2540"/>
                  </a:lnTo>
                  <a:cubicBezTo>
                    <a:pt x="7867" y="2575"/>
                    <a:pt x="7839" y="2603"/>
                    <a:pt x="7811" y="2631"/>
                  </a:cubicBezTo>
                  <a:cubicBezTo>
                    <a:pt x="7785" y="2686"/>
                    <a:pt x="7747" y="2708"/>
                    <a:pt x="7707" y="2708"/>
                  </a:cubicBezTo>
                  <a:cubicBezTo>
                    <a:pt x="7659" y="2708"/>
                    <a:pt x="7611" y="2677"/>
                    <a:pt x="7580" y="2631"/>
                  </a:cubicBezTo>
                  <a:cubicBezTo>
                    <a:pt x="7580" y="2631"/>
                    <a:pt x="7552" y="2603"/>
                    <a:pt x="7517" y="2575"/>
                  </a:cubicBezTo>
                  <a:cubicBezTo>
                    <a:pt x="7517" y="2603"/>
                    <a:pt x="7489" y="2631"/>
                    <a:pt x="7461" y="2659"/>
                  </a:cubicBezTo>
                  <a:cubicBezTo>
                    <a:pt x="7315" y="2575"/>
                    <a:pt x="7203" y="2484"/>
                    <a:pt x="7084" y="2400"/>
                  </a:cubicBezTo>
                  <a:cubicBezTo>
                    <a:pt x="7056" y="2365"/>
                    <a:pt x="7028" y="2365"/>
                    <a:pt x="6993" y="2365"/>
                  </a:cubicBezTo>
                  <a:cubicBezTo>
                    <a:pt x="6937" y="2365"/>
                    <a:pt x="6909" y="2310"/>
                    <a:pt x="6909" y="2254"/>
                  </a:cubicBezTo>
                  <a:cubicBezTo>
                    <a:pt x="6818" y="2191"/>
                    <a:pt x="6762" y="2135"/>
                    <a:pt x="6706" y="2079"/>
                  </a:cubicBezTo>
                  <a:cubicBezTo>
                    <a:pt x="6531" y="1960"/>
                    <a:pt x="6154" y="1610"/>
                    <a:pt x="5832" y="1491"/>
                  </a:cubicBezTo>
                  <a:cubicBezTo>
                    <a:pt x="5804" y="1526"/>
                    <a:pt x="5769" y="1582"/>
                    <a:pt x="5713" y="1610"/>
                  </a:cubicBezTo>
                  <a:cubicBezTo>
                    <a:pt x="5657" y="1701"/>
                    <a:pt x="5629" y="1757"/>
                    <a:pt x="5510" y="1785"/>
                  </a:cubicBezTo>
                  <a:cubicBezTo>
                    <a:pt x="5495" y="1789"/>
                    <a:pt x="5479" y="1791"/>
                    <a:pt x="5463" y="1791"/>
                  </a:cubicBezTo>
                  <a:cubicBezTo>
                    <a:pt x="5362" y="1791"/>
                    <a:pt x="5268" y="1717"/>
                    <a:pt x="5189" y="1638"/>
                  </a:cubicBezTo>
                  <a:cubicBezTo>
                    <a:pt x="5164" y="1630"/>
                    <a:pt x="5139" y="1627"/>
                    <a:pt x="5114" y="1627"/>
                  </a:cubicBezTo>
                  <a:cubicBezTo>
                    <a:pt x="5055" y="1627"/>
                    <a:pt x="4998" y="1646"/>
                    <a:pt x="4958" y="1666"/>
                  </a:cubicBezTo>
                  <a:lnTo>
                    <a:pt x="4168" y="1408"/>
                  </a:lnTo>
                  <a:cubicBezTo>
                    <a:pt x="3734" y="1289"/>
                    <a:pt x="3294" y="1205"/>
                    <a:pt x="2832" y="1114"/>
                  </a:cubicBezTo>
                  <a:cubicBezTo>
                    <a:pt x="2769" y="1086"/>
                    <a:pt x="2714" y="1058"/>
                    <a:pt x="2686" y="1030"/>
                  </a:cubicBezTo>
                  <a:cubicBezTo>
                    <a:pt x="2448" y="939"/>
                    <a:pt x="2245" y="827"/>
                    <a:pt x="2042" y="708"/>
                  </a:cubicBezTo>
                  <a:cubicBezTo>
                    <a:pt x="1840" y="589"/>
                    <a:pt x="1609" y="506"/>
                    <a:pt x="1434" y="359"/>
                  </a:cubicBezTo>
                  <a:cubicBezTo>
                    <a:pt x="1371" y="303"/>
                    <a:pt x="1287" y="303"/>
                    <a:pt x="1224" y="303"/>
                  </a:cubicBezTo>
                  <a:lnTo>
                    <a:pt x="1224" y="331"/>
                  </a:lnTo>
                  <a:cubicBezTo>
                    <a:pt x="1160" y="416"/>
                    <a:pt x="1112" y="506"/>
                    <a:pt x="1015" y="506"/>
                  </a:cubicBezTo>
                  <a:cubicBezTo>
                    <a:pt x="985" y="506"/>
                    <a:pt x="951" y="497"/>
                    <a:pt x="910" y="478"/>
                  </a:cubicBezTo>
                  <a:cubicBezTo>
                    <a:pt x="910" y="478"/>
                    <a:pt x="875" y="443"/>
                    <a:pt x="847" y="443"/>
                  </a:cubicBezTo>
                  <a:cubicBezTo>
                    <a:pt x="847" y="443"/>
                    <a:pt x="819" y="478"/>
                    <a:pt x="791" y="478"/>
                  </a:cubicBezTo>
                  <a:cubicBezTo>
                    <a:pt x="763" y="331"/>
                    <a:pt x="672" y="212"/>
                    <a:pt x="588" y="128"/>
                  </a:cubicBezTo>
                  <a:cubicBezTo>
                    <a:pt x="525" y="65"/>
                    <a:pt x="469" y="37"/>
                    <a:pt x="413" y="37"/>
                  </a:cubicBezTo>
                  <a:cubicBezTo>
                    <a:pt x="375" y="14"/>
                    <a:pt x="334" y="0"/>
                    <a:pt x="29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79"/>
            <p:cNvSpPr/>
            <p:nvPr/>
          </p:nvSpPr>
          <p:spPr>
            <a:xfrm>
              <a:off x="3252793" y="2274902"/>
              <a:ext cx="40618" cy="88767"/>
            </a:xfrm>
            <a:custGeom>
              <a:rect b="b" l="l" r="r" t="t"/>
              <a:pathLst>
                <a:path extrusionOk="0" h="3901" w="1785">
                  <a:moveTo>
                    <a:pt x="128" y="1"/>
                  </a:moveTo>
                  <a:cubicBezTo>
                    <a:pt x="65" y="1"/>
                    <a:pt x="1" y="45"/>
                    <a:pt x="1" y="127"/>
                  </a:cubicBezTo>
                  <a:cubicBezTo>
                    <a:pt x="211" y="1525"/>
                    <a:pt x="994" y="2714"/>
                    <a:pt x="1721" y="3882"/>
                  </a:cubicBezTo>
                  <a:cubicBezTo>
                    <a:pt x="1733" y="3893"/>
                    <a:pt x="1745" y="3900"/>
                    <a:pt x="1756" y="3900"/>
                  </a:cubicBezTo>
                  <a:cubicBezTo>
                    <a:pt x="1772" y="3900"/>
                    <a:pt x="1784" y="3887"/>
                    <a:pt x="1784" y="3854"/>
                  </a:cubicBezTo>
                  <a:cubicBezTo>
                    <a:pt x="1085" y="2686"/>
                    <a:pt x="442" y="1462"/>
                    <a:pt x="239" y="92"/>
                  </a:cubicBezTo>
                  <a:cubicBezTo>
                    <a:pt x="226" y="30"/>
                    <a:pt x="178" y="1"/>
                    <a:pt x="12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79"/>
            <p:cNvSpPr/>
            <p:nvPr/>
          </p:nvSpPr>
          <p:spPr>
            <a:xfrm>
              <a:off x="3170693" y="2140830"/>
              <a:ext cx="138897" cy="252330"/>
            </a:xfrm>
            <a:custGeom>
              <a:rect b="b" l="l" r="r" t="t"/>
              <a:pathLst>
                <a:path extrusionOk="0" h="11089" w="6104">
                  <a:moveTo>
                    <a:pt x="3057" y="859"/>
                  </a:moveTo>
                  <a:lnTo>
                    <a:pt x="3057" y="859"/>
                  </a:lnTo>
                  <a:cubicBezTo>
                    <a:pt x="2595" y="1236"/>
                    <a:pt x="2211" y="1705"/>
                    <a:pt x="1924" y="2229"/>
                  </a:cubicBezTo>
                  <a:cubicBezTo>
                    <a:pt x="1924" y="2201"/>
                    <a:pt x="1896" y="2173"/>
                    <a:pt x="1861" y="2138"/>
                  </a:cubicBezTo>
                  <a:cubicBezTo>
                    <a:pt x="2071" y="1788"/>
                    <a:pt x="2301" y="1474"/>
                    <a:pt x="2623" y="1208"/>
                  </a:cubicBezTo>
                  <a:cubicBezTo>
                    <a:pt x="2735" y="1061"/>
                    <a:pt x="2882" y="977"/>
                    <a:pt x="3057" y="859"/>
                  </a:cubicBezTo>
                  <a:close/>
                  <a:moveTo>
                    <a:pt x="3844" y="0"/>
                  </a:moveTo>
                  <a:cubicBezTo>
                    <a:pt x="3825" y="0"/>
                    <a:pt x="3805" y="4"/>
                    <a:pt x="3784" y="12"/>
                  </a:cubicBezTo>
                  <a:cubicBezTo>
                    <a:pt x="3259" y="215"/>
                    <a:pt x="2770" y="425"/>
                    <a:pt x="2329" y="775"/>
                  </a:cubicBezTo>
                  <a:cubicBezTo>
                    <a:pt x="1896" y="1089"/>
                    <a:pt x="1574" y="1530"/>
                    <a:pt x="1281" y="1963"/>
                  </a:cubicBezTo>
                  <a:cubicBezTo>
                    <a:pt x="1050" y="2348"/>
                    <a:pt x="847" y="2725"/>
                    <a:pt x="672" y="3131"/>
                  </a:cubicBezTo>
                  <a:cubicBezTo>
                    <a:pt x="646" y="3108"/>
                    <a:pt x="601" y="3094"/>
                    <a:pt x="557" y="3094"/>
                  </a:cubicBezTo>
                  <a:cubicBezTo>
                    <a:pt x="494" y="3094"/>
                    <a:pt x="434" y="3121"/>
                    <a:pt x="434" y="3187"/>
                  </a:cubicBezTo>
                  <a:cubicBezTo>
                    <a:pt x="176" y="4446"/>
                    <a:pt x="1" y="5669"/>
                    <a:pt x="148" y="6921"/>
                  </a:cubicBezTo>
                  <a:cubicBezTo>
                    <a:pt x="204" y="7501"/>
                    <a:pt x="379" y="8054"/>
                    <a:pt x="637" y="8606"/>
                  </a:cubicBezTo>
                  <a:cubicBezTo>
                    <a:pt x="700" y="8697"/>
                    <a:pt x="728" y="8781"/>
                    <a:pt x="784" y="8872"/>
                  </a:cubicBezTo>
                  <a:cubicBezTo>
                    <a:pt x="812" y="8956"/>
                    <a:pt x="847" y="9047"/>
                    <a:pt x="875" y="9165"/>
                  </a:cubicBezTo>
                  <a:cubicBezTo>
                    <a:pt x="847" y="9165"/>
                    <a:pt x="847" y="9165"/>
                    <a:pt x="847" y="9193"/>
                  </a:cubicBezTo>
                  <a:cubicBezTo>
                    <a:pt x="784" y="9396"/>
                    <a:pt x="847" y="9571"/>
                    <a:pt x="875" y="9774"/>
                  </a:cubicBezTo>
                  <a:cubicBezTo>
                    <a:pt x="931" y="10005"/>
                    <a:pt x="987" y="10214"/>
                    <a:pt x="1050" y="10417"/>
                  </a:cubicBezTo>
                  <a:cubicBezTo>
                    <a:pt x="1096" y="10559"/>
                    <a:pt x="1205" y="10623"/>
                    <a:pt x="1314" y="10623"/>
                  </a:cubicBezTo>
                  <a:cubicBezTo>
                    <a:pt x="1403" y="10623"/>
                    <a:pt x="1493" y="10580"/>
                    <a:pt x="1546" y="10501"/>
                  </a:cubicBezTo>
                  <a:cubicBezTo>
                    <a:pt x="1658" y="10676"/>
                    <a:pt x="1805" y="10823"/>
                    <a:pt x="1952" y="10969"/>
                  </a:cubicBezTo>
                  <a:cubicBezTo>
                    <a:pt x="1977" y="11007"/>
                    <a:pt x="2009" y="11022"/>
                    <a:pt x="2042" y="11022"/>
                  </a:cubicBezTo>
                  <a:cubicBezTo>
                    <a:pt x="2083" y="11022"/>
                    <a:pt x="2124" y="11000"/>
                    <a:pt x="2155" y="10969"/>
                  </a:cubicBezTo>
                  <a:lnTo>
                    <a:pt x="2183" y="10941"/>
                  </a:lnTo>
                  <a:lnTo>
                    <a:pt x="2183" y="10795"/>
                  </a:lnTo>
                  <a:cubicBezTo>
                    <a:pt x="2099" y="10620"/>
                    <a:pt x="2008" y="10473"/>
                    <a:pt x="1952" y="10298"/>
                  </a:cubicBezTo>
                  <a:cubicBezTo>
                    <a:pt x="1924" y="10270"/>
                    <a:pt x="1924" y="10270"/>
                    <a:pt x="1924" y="10242"/>
                  </a:cubicBezTo>
                  <a:cubicBezTo>
                    <a:pt x="1980" y="10179"/>
                    <a:pt x="2036" y="10123"/>
                    <a:pt x="2008" y="10039"/>
                  </a:cubicBezTo>
                  <a:lnTo>
                    <a:pt x="2008" y="10039"/>
                  </a:lnTo>
                  <a:cubicBezTo>
                    <a:pt x="2183" y="10354"/>
                    <a:pt x="2420" y="10795"/>
                    <a:pt x="2735" y="11088"/>
                  </a:cubicBezTo>
                  <a:lnTo>
                    <a:pt x="3700" y="11088"/>
                  </a:lnTo>
                  <a:cubicBezTo>
                    <a:pt x="3784" y="10739"/>
                    <a:pt x="3469" y="10389"/>
                    <a:pt x="3294" y="10123"/>
                  </a:cubicBezTo>
                  <a:cubicBezTo>
                    <a:pt x="3057" y="9718"/>
                    <a:pt x="2826" y="9277"/>
                    <a:pt x="2651" y="8844"/>
                  </a:cubicBezTo>
                  <a:cubicBezTo>
                    <a:pt x="2420" y="8291"/>
                    <a:pt x="2301" y="7704"/>
                    <a:pt x="2211" y="7152"/>
                  </a:cubicBezTo>
                  <a:lnTo>
                    <a:pt x="2211" y="7124"/>
                  </a:lnTo>
                  <a:cubicBezTo>
                    <a:pt x="2329" y="7676"/>
                    <a:pt x="2504" y="8228"/>
                    <a:pt x="2735" y="8753"/>
                  </a:cubicBezTo>
                  <a:cubicBezTo>
                    <a:pt x="2945" y="9305"/>
                    <a:pt x="3259" y="9802"/>
                    <a:pt x="3672" y="10242"/>
                  </a:cubicBezTo>
                  <a:cubicBezTo>
                    <a:pt x="3931" y="10529"/>
                    <a:pt x="4252" y="10823"/>
                    <a:pt x="4602" y="11053"/>
                  </a:cubicBezTo>
                  <a:lnTo>
                    <a:pt x="5420" y="11053"/>
                  </a:lnTo>
                  <a:cubicBezTo>
                    <a:pt x="5448" y="10997"/>
                    <a:pt x="5420" y="10941"/>
                    <a:pt x="5357" y="10914"/>
                  </a:cubicBezTo>
                  <a:lnTo>
                    <a:pt x="5217" y="10767"/>
                  </a:lnTo>
                  <a:lnTo>
                    <a:pt x="5217" y="10767"/>
                  </a:lnTo>
                  <a:cubicBezTo>
                    <a:pt x="5420" y="10879"/>
                    <a:pt x="5623" y="10969"/>
                    <a:pt x="5826" y="10997"/>
                  </a:cubicBezTo>
                  <a:cubicBezTo>
                    <a:pt x="5847" y="11003"/>
                    <a:pt x="5867" y="11006"/>
                    <a:pt x="5886" y="11006"/>
                  </a:cubicBezTo>
                  <a:cubicBezTo>
                    <a:pt x="6045" y="11006"/>
                    <a:pt x="6104" y="10810"/>
                    <a:pt x="5972" y="10704"/>
                  </a:cubicBezTo>
                  <a:cubicBezTo>
                    <a:pt x="5420" y="10298"/>
                    <a:pt x="4833" y="9921"/>
                    <a:pt x="4371" y="9396"/>
                  </a:cubicBezTo>
                  <a:cubicBezTo>
                    <a:pt x="4105" y="9102"/>
                    <a:pt x="3847" y="8781"/>
                    <a:pt x="3609" y="8494"/>
                  </a:cubicBezTo>
                  <a:cubicBezTo>
                    <a:pt x="3378" y="8228"/>
                    <a:pt x="3203" y="7907"/>
                    <a:pt x="2910" y="7704"/>
                  </a:cubicBezTo>
                  <a:cubicBezTo>
                    <a:pt x="2882" y="7704"/>
                    <a:pt x="2854" y="7676"/>
                    <a:pt x="2826" y="7676"/>
                  </a:cubicBezTo>
                  <a:cubicBezTo>
                    <a:pt x="2679" y="7208"/>
                    <a:pt x="2532" y="6746"/>
                    <a:pt x="2448" y="6250"/>
                  </a:cubicBezTo>
                  <a:cubicBezTo>
                    <a:pt x="2623" y="5494"/>
                    <a:pt x="2826" y="4732"/>
                    <a:pt x="3085" y="4005"/>
                  </a:cubicBezTo>
                  <a:cubicBezTo>
                    <a:pt x="3259" y="3537"/>
                    <a:pt x="3497" y="3075"/>
                    <a:pt x="3700" y="2607"/>
                  </a:cubicBezTo>
                  <a:cubicBezTo>
                    <a:pt x="3728" y="2551"/>
                    <a:pt x="3756" y="2488"/>
                    <a:pt x="3784" y="2432"/>
                  </a:cubicBezTo>
                  <a:lnTo>
                    <a:pt x="3784" y="2432"/>
                  </a:lnTo>
                  <a:cubicBezTo>
                    <a:pt x="3700" y="2781"/>
                    <a:pt x="3609" y="3103"/>
                    <a:pt x="3553" y="3425"/>
                  </a:cubicBezTo>
                  <a:cubicBezTo>
                    <a:pt x="3520" y="3546"/>
                    <a:pt x="3609" y="3625"/>
                    <a:pt x="3706" y="3625"/>
                  </a:cubicBezTo>
                  <a:cubicBezTo>
                    <a:pt x="3770" y="3625"/>
                    <a:pt x="3838" y="3590"/>
                    <a:pt x="3875" y="3509"/>
                  </a:cubicBezTo>
                  <a:cubicBezTo>
                    <a:pt x="3994" y="3131"/>
                    <a:pt x="4168" y="2753"/>
                    <a:pt x="4168" y="2348"/>
                  </a:cubicBezTo>
                  <a:cubicBezTo>
                    <a:pt x="4168" y="2256"/>
                    <a:pt x="4080" y="2180"/>
                    <a:pt x="3985" y="2180"/>
                  </a:cubicBezTo>
                  <a:cubicBezTo>
                    <a:pt x="3958" y="2180"/>
                    <a:pt x="3929" y="2187"/>
                    <a:pt x="3903" y="2201"/>
                  </a:cubicBezTo>
                  <a:cubicBezTo>
                    <a:pt x="3931" y="2110"/>
                    <a:pt x="3994" y="2026"/>
                    <a:pt x="4050" y="1907"/>
                  </a:cubicBezTo>
                  <a:cubicBezTo>
                    <a:pt x="4133" y="1761"/>
                    <a:pt x="4252" y="1586"/>
                    <a:pt x="4280" y="1411"/>
                  </a:cubicBezTo>
                  <a:cubicBezTo>
                    <a:pt x="4280" y="1355"/>
                    <a:pt x="4252" y="1299"/>
                    <a:pt x="4196" y="1299"/>
                  </a:cubicBezTo>
                  <a:cubicBezTo>
                    <a:pt x="4176" y="1295"/>
                    <a:pt x="4156" y="1294"/>
                    <a:pt x="4138" y="1294"/>
                  </a:cubicBezTo>
                  <a:cubicBezTo>
                    <a:pt x="3975" y="1294"/>
                    <a:pt x="3891" y="1426"/>
                    <a:pt x="3784" y="1558"/>
                  </a:cubicBezTo>
                  <a:cubicBezTo>
                    <a:pt x="3609" y="1761"/>
                    <a:pt x="3497" y="1998"/>
                    <a:pt x="3350" y="2229"/>
                  </a:cubicBezTo>
                  <a:cubicBezTo>
                    <a:pt x="3085" y="2697"/>
                    <a:pt x="2854" y="3187"/>
                    <a:pt x="2651" y="3683"/>
                  </a:cubicBezTo>
                  <a:cubicBezTo>
                    <a:pt x="2476" y="4061"/>
                    <a:pt x="2329" y="4474"/>
                    <a:pt x="2183" y="4879"/>
                  </a:cubicBezTo>
                  <a:cubicBezTo>
                    <a:pt x="2153" y="4849"/>
                    <a:pt x="2111" y="4834"/>
                    <a:pt x="2071" y="4834"/>
                  </a:cubicBezTo>
                  <a:cubicBezTo>
                    <a:pt x="1996" y="4834"/>
                    <a:pt x="1924" y="4885"/>
                    <a:pt x="1924" y="4998"/>
                  </a:cubicBezTo>
                  <a:cubicBezTo>
                    <a:pt x="1924" y="5201"/>
                    <a:pt x="1952" y="5432"/>
                    <a:pt x="1980" y="5634"/>
                  </a:cubicBezTo>
                  <a:cubicBezTo>
                    <a:pt x="1980" y="5669"/>
                    <a:pt x="1952" y="5725"/>
                    <a:pt x="1952" y="5753"/>
                  </a:cubicBezTo>
                  <a:cubicBezTo>
                    <a:pt x="1913" y="5731"/>
                    <a:pt x="1868" y="5720"/>
                    <a:pt x="1823" y="5720"/>
                  </a:cubicBezTo>
                  <a:cubicBezTo>
                    <a:pt x="1698" y="5720"/>
                    <a:pt x="1574" y="5800"/>
                    <a:pt x="1574" y="5928"/>
                  </a:cubicBezTo>
                  <a:cubicBezTo>
                    <a:pt x="1574" y="6424"/>
                    <a:pt x="1546" y="6921"/>
                    <a:pt x="1602" y="7382"/>
                  </a:cubicBezTo>
                  <a:cubicBezTo>
                    <a:pt x="1655" y="7711"/>
                    <a:pt x="1713" y="8039"/>
                    <a:pt x="1790" y="8345"/>
                  </a:cubicBezTo>
                  <a:lnTo>
                    <a:pt x="1790" y="8345"/>
                  </a:lnTo>
                  <a:cubicBezTo>
                    <a:pt x="1654" y="8060"/>
                    <a:pt x="1593" y="7760"/>
                    <a:pt x="1336" y="7557"/>
                  </a:cubicBezTo>
                  <a:cubicBezTo>
                    <a:pt x="1281" y="7529"/>
                    <a:pt x="1253" y="7529"/>
                    <a:pt x="1225" y="7529"/>
                  </a:cubicBezTo>
                  <a:cubicBezTo>
                    <a:pt x="1225" y="7473"/>
                    <a:pt x="1197" y="7382"/>
                    <a:pt x="1197" y="7298"/>
                  </a:cubicBezTo>
                  <a:cubicBezTo>
                    <a:pt x="1106" y="6746"/>
                    <a:pt x="1106" y="6159"/>
                    <a:pt x="1134" y="5578"/>
                  </a:cubicBezTo>
                  <a:cubicBezTo>
                    <a:pt x="1162" y="5348"/>
                    <a:pt x="1197" y="5082"/>
                    <a:pt x="1225" y="4851"/>
                  </a:cubicBezTo>
                  <a:cubicBezTo>
                    <a:pt x="1273" y="4902"/>
                    <a:pt x="1339" y="4931"/>
                    <a:pt x="1403" y="4931"/>
                  </a:cubicBezTo>
                  <a:cubicBezTo>
                    <a:pt x="1488" y="4931"/>
                    <a:pt x="1570" y="4880"/>
                    <a:pt x="1602" y="4760"/>
                  </a:cubicBezTo>
                  <a:cubicBezTo>
                    <a:pt x="1721" y="4061"/>
                    <a:pt x="1861" y="3362"/>
                    <a:pt x="2211" y="2725"/>
                  </a:cubicBezTo>
                  <a:cubicBezTo>
                    <a:pt x="2560" y="2110"/>
                    <a:pt x="2973" y="1558"/>
                    <a:pt x="3469" y="1061"/>
                  </a:cubicBezTo>
                  <a:cubicBezTo>
                    <a:pt x="3609" y="914"/>
                    <a:pt x="3434" y="712"/>
                    <a:pt x="3259" y="712"/>
                  </a:cubicBezTo>
                  <a:cubicBezTo>
                    <a:pt x="3469" y="600"/>
                    <a:pt x="3700" y="481"/>
                    <a:pt x="3931" y="390"/>
                  </a:cubicBezTo>
                  <a:cubicBezTo>
                    <a:pt x="4113" y="314"/>
                    <a:pt x="4018" y="0"/>
                    <a:pt x="384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79"/>
            <p:cNvSpPr/>
            <p:nvPr/>
          </p:nvSpPr>
          <p:spPr>
            <a:xfrm>
              <a:off x="3151442" y="2163062"/>
              <a:ext cx="660" cy="23"/>
            </a:xfrm>
            <a:custGeom>
              <a:rect b="b" l="l" r="r" t="t"/>
              <a:pathLst>
                <a:path extrusionOk="0" h="1" w="29">
                  <a:moveTo>
                    <a:pt x="1" y="0"/>
                  </a:moveTo>
                  <a:lnTo>
                    <a:pt x="29" y="0"/>
                  </a:lnTo>
                  <a:lnTo>
                    <a:pt x="29"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79"/>
            <p:cNvSpPr/>
            <p:nvPr/>
          </p:nvSpPr>
          <p:spPr>
            <a:xfrm>
              <a:off x="3109595" y="1946821"/>
              <a:ext cx="301709" cy="296361"/>
            </a:xfrm>
            <a:custGeom>
              <a:rect b="b" l="l" r="r" t="t"/>
              <a:pathLst>
                <a:path extrusionOk="0" h="13024" w="13259">
                  <a:moveTo>
                    <a:pt x="10874" y="1"/>
                  </a:moveTo>
                  <a:cubicBezTo>
                    <a:pt x="10783" y="1"/>
                    <a:pt x="10664" y="36"/>
                    <a:pt x="10580" y="64"/>
                  </a:cubicBezTo>
                  <a:cubicBezTo>
                    <a:pt x="10461" y="92"/>
                    <a:pt x="10350" y="120"/>
                    <a:pt x="10231" y="148"/>
                  </a:cubicBezTo>
                  <a:cubicBezTo>
                    <a:pt x="10231" y="266"/>
                    <a:pt x="10175" y="322"/>
                    <a:pt x="10112" y="413"/>
                  </a:cubicBezTo>
                  <a:cubicBezTo>
                    <a:pt x="10079" y="446"/>
                    <a:pt x="10046" y="460"/>
                    <a:pt x="10012" y="460"/>
                  </a:cubicBezTo>
                  <a:cubicBezTo>
                    <a:pt x="9988" y="460"/>
                    <a:pt x="9963" y="453"/>
                    <a:pt x="9937" y="441"/>
                  </a:cubicBezTo>
                  <a:cubicBezTo>
                    <a:pt x="9825" y="441"/>
                    <a:pt x="9734" y="441"/>
                    <a:pt x="9650" y="350"/>
                  </a:cubicBezTo>
                  <a:cubicBezTo>
                    <a:pt x="9615" y="322"/>
                    <a:pt x="9615" y="294"/>
                    <a:pt x="9587" y="266"/>
                  </a:cubicBezTo>
                  <a:cubicBezTo>
                    <a:pt x="9413" y="266"/>
                    <a:pt x="9238" y="322"/>
                    <a:pt x="9091" y="413"/>
                  </a:cubicBezTo>
                  <a:cubicBezTo>
                    <a:pt x="9007" y="322"/>
                    <a:pt x="8916" y="294"/>
                    <a:pt x="8804" y="294"/>
                  </a:cubicBezTo>
                  <a:cubicBezTo>
                    <a:pt x="8776" y="385"/>
                    <a:pt x="8741" y="469"/>
                    <a:pt x="8657" y="497"/>
                  </a:cubicBezTo>
                  <a:cubicBezTo>
                    <a:pt x="8567" y="588"/>
                    <a:pt x="8427" y="616"/>
                    <a:pt x="8308" y="616"/>
                  </a:cubicBezTo>
                  <a:cubicBezTo>
                    <a:pt x="8252" y="700"/>
                    <a:pt x="8189" y="763"/>
                    <a:pt x="8161" y="847"/>
                  </a:cubicBezTo>
                  <a:lnTo>
                    <a:pt x="8014" y="847"/>
                  </a:lnTo>
                  <a:cubicBezTo>
                    <a:pt x="7930" y="735"/>
                    <a:pt x="7783" y="616"/>
                    <a:pt x="7609" y="616"/>
                  </a:cubicBezTo>
                  <a:cubicBezTo>
                    <a:pt x="7584" y="613"/>
                    <a:pt x="7560" y="612"/>
                    <a:pt x="7536" y="612"/>
                  </a:cubicBezTo>
                  <a:cubicBezTo>
                    <a:pt x="7333" y="612"/>
                    <a:pt x="7144" y="713"/>
                    <a:pt x="6937" y="819"/>
                  </a:cubicBezTo>
                  <a:cubicBezTo>
                    <a:pt x="6965" y="910"/>
                    <a:pt x="7028" y="1022"/>
                    <a:pt x="6965" y="1113"/>
                  </a:cubicBezTo>
                  <a:cubicBezTo>
                    <a:pt x="6937" y="1224"/>
                    <a:pt x="6790" y="1287"/>
                    <a:pt x="6679" y="1315"/>
                  </a:cubicBezTo>
                  <a:cubicBezTo>
                    <a:pt x="6532" y="1371"/>
                    <a:pt x="6385" y="1490"/>
                    <a:pt x="6210" y="1518"/>
                  </a:cubicBezTo>
                  <a:cubicBezTo>
                    <a:pt x="6119" y="1518"/>
                    <a:pt x="6035" y="1490"/>
                    <a:pt x="5944" y="1462"/>
                  </a:cubicBezTo>
                  <a:cubicBezTo>
                    <a:pt x="5832" y="1462"/>
                    <a:pt x="5714" y="1462"/>
                    <a:pt x="5595" y="1434"/>
                  </a:cubicBezTo>
                  <a:lnTo>
                    <a:pt x="5567" y="1434"/>
                  </a:lnTo>
                  <a:cubicBezTo>
                    <a:pt x="5455" y="1490"/>
                    <a:pt x="5336" y="1546"/>
                    <a:pt x="5217" y="1637"/>
                  </a:cubicBezTo>
                  <a:cubicBezTo>
                    <a:pt x="5133" y="1693"/>
                    <a:pt x="5070" y="1749"/>
                    <a:pt x="4986" y="1812"/>
                  </a:cubicBezTo>
                  <a:cubicBezTo>
                    <a:pt x="5070" y="2043"/>
                    <a:pt x="5161" y="2273"/>
                    <a:pt x="4930" y="2420"/>
                  </a:cubicBezTo>
                  <a:cubicBezTo>
                    <a:pt x="4733" y="2565"/>
                    <a:pt x="4502" y="2672"/>
                    <a:pt x="4277" y="2672"/>
                  </a:cubicBezTo>
                  <a:cubicBezTo>
                    <a:pt x="4231" y="2672"/>
                    <a:pt x="4185" y="2667"/>
                    <a:pt x="4140" y="2658"/>
                  </a:cubicBezTo>
                  <a:cubicBezTo>
                    <a:pt x="4112" y="2658"/>
                    <a:pt x="4112" y="2658"/>
                    <a:pt x="4084" y="2623"/>
                  </a:cubicBezTo>
                  <a:cubicBezTo>
                    <a:pt x="3994" y="2742"/>
                    <a:pt x="3910" y="2889"/>
                    <a:pt x="3882" y="3035"/>
                  </a:cubicBezTo>
                  <a:cubicBezTo>
                    <a:pt x="3847" y="3035"/>
                    <a:pt x="3819" y="3063"/>
                    <a:pt x="3819" y="3063"/>
                  </a:cubicBezTo>
                  <a:cubicBezTo>
                    <a:pt x="3735" y="3091"/>
                    <a:pt x="3644" y="3119"/>
                    <a:pt x="3560" y="3147"/>
                  </a:cubicBezTo>
                  <a:cubicBezTo>
                    <a:pt x="3588" y="3182"/>
                    <a:pt x="3588" y="3210"/>
                    <a:pt x="3616" y="3238"/>
                  </a:cubicBezTo>
                  <a:cubicBezTo>
                    <a:pt x="3616" y="3294"/>
                    <a:pt x="3644" y="3322"/>
                    <a:pt x="3644" y="3385"/>
                  </a:cubicBezTo>
                  <a:cubicBezTo>
                    <a:pt x="3644" y="3532"/>
                    <a:pt x="3532" y="3616"/>
                    <a:pt x="3441" y="3707"/>
                  </a:cubicBezTo>
                  <a:cubicBezTo>
                    <a:pt x="3322" y="3763"/>
                    <a:pt x="3294" y="3882"/>
                    <a:pt x="3147" y="3909"/>
                  </a:cubicBezTo>
                  <a:cubicBezTo>
                    <a:pt x="3088" y="3929"/>
                    <a:pt x="2997" y="3949"/>
                    <a:pt x="2907" y="3949"/>
                  </a:cubicBezTo>
                  <a:cubicBezTo>
                    <a:pt x="2870" y="3949"/>
                    <a:pt x="2833" y="3946"/>
                    <a:pt x="2798" y="3937"/>
                  </a:cubicBezTo>
                  <a:lnTo>
                    <a:pt x="2770" y="3909"/>
                  </a:lnTo>
                  <a:cubicBezTo>
                    <a:pt x="2742" y="3965"/>
                    <a:pt x="2714" y="3993"/>
                    <a:pt x="2658" y="4021"/>
                  </a:cubicBezTo>
                  <a:cubicBezTo>
                    <a:pt x="2539" y="4168"/>
                    <a:pt x="2420" y="4315"/>
                    <a:pt x="2308" y="4462"/>
                  </a:cubicBezTo>
                  <a:cubicBezTo>
                    <a:pt x="2273" y="4490"/>
                    <a:pt x="2245" y="4518"/>
                    <a:pt x="2217" y="4546"/>
                  </a:cubicBezTo>
                  <a:lnTo>
                    <a:pt x="2217" y="4581"/>
                  </a:lnTo>
                  <a:cubicBezTo>
                    <a:pt x="2245" y="4581"/>
                    <a:pt x="2245" y="4609"/>
                    <a:pt x="2245" y="4609"/>
                  </a:cubicBezTo>
                  <a:cubicBezTo>
                    <a:pt x="2308" y="4665"/>
                    <a:pt x="2336" y="4693"/>
                    <a:pt x="2336" y="4784"/>
                  </a:cubicBezTo>
                  <a:cubicBezTo>
                    <a:pt x="2364" y="4895"/>
                    <a:pt x="2273" y="4986"/>
                    <a:pt x="2217" y="5042"/>
                  </a:cubicBezTo>
                  <a:cubicBezTo>
                    <a:pt x="2099" y="5161"/>
                    <a:pt x="1959" y="5217"/>
                    <a:pt x="1812" y="5217"/>
                  </a:cubicBezTo>
                  <a:cubicBezTo>
                    <a:pt x="1784" y="5245"/>
                    <a:pt x="1749" y="5245"/>
                    <a:pt x="1721" y="5280"/>
                  </a:cubicBezTo>
                  <a:cubicBezTo>
                    <a:pt x="1546" y="5364"/>
                    <a:pt x="1434" y="5511"/>
                    <a:pt x="1399" y="5714"/>
                  </a:cubicBezTo>
                  <a:cubicBezTo>
                    <a:pt x="1462" y="5741"/>
                    <a:pt x="1490" y="5769"/>
                    <a:pt x="1490" y="5832"/>
                  </a:cubicBezTo>
                  <a:cubicBezTo>
                    <a:pt x="1518" y="5916"/>
                    <a:pt x="1490" y="6007"/>
                    <a:pt x="1462" y="6091"/>
                  </a:cubicBezTo>
                  <a:cubicBezTo>
                    <a:pt x="1434" y="6091"/>
                    <a:pt x="1434" y="6119"/>
                    <a:pt x="1434" y="6119"/>
                  </a:cubicBezTo>
                  <a:lnTo>
                    <a:pt x="1434" y="6294"/>
                  </a:lnTo>
                  <a:cubicBezTo>
                    <a:pt x="1399" y="6385"/>
                    <a:pt x="1371" y="6469"/>
                    <a:pt x="1343" y="6560"/>
                  </a:cubicBezTo>
                  <a:cubicBezTo>
                    <a:pt x="1323" y="6558"/>
                    <a:pt x="1303" y="6557"/>
                    <a:pt x="1283" y="6557"/>
                  </a:cubicBezTo>
                  <a:cubicBezTo>
                    <a:pt x="1018" y="6557"/>
                    <a:pt x="811" y="6727"/>
                    <a:pt x="700" y="6993"/>
                  </a:cubicBezTo>
                  <a:cubicBezTo>
                    <a:pt x="644" y="7168"/>
                    <a:pt x="644" y="7406"/>
                    <a:pt x="616" y="7608"/>
                  </a:cubicBezTo>
                  <a:cubicBezTo>
                    <a:pt x="616" y="7664"/>
                    <a:pt x="588" y="7727"/>
                    <a:pt x="588" y="7755"/>
                  </a:cubicBezTo>
                  <a:cubicBezTo>
                    <a:pt x="560" y="7811"/>
                    <a:pt x="525" y="7839"/>
                    <a:pt x="497" y="7867"/>
                  </a:cubicBezTo>
                  <a:cubicBezTo>
                    <a:pt x="525" y="7902"/>
                    <a:pt x="525" y="7930"/>
                    <a:pt x="560" y="7930"/>
                  </a:cubicBezTo>
                  <a:cubicBezTo>
                    <a:pt x="588" y="8042"/>
                    <a:pt x="560" y="8161"/>
                    <a:pt x="525" y="8280"/>
                  </a:cubicBezTo>
                  <a:cubicBezTo>
                    <a:pt x="469" y="8392"/>
                    <a:pt x="469" y="8510"/>
                    <a:pt x="350" y="8566"/>
                  </a:cubicBezTo>
                  <a:lnTo>
                    <a:pt x="323" y="8566"/>
                  </a:lnTo>
                  <a:cubicBezTo>
                    <a:pt x="323" y="8629"/>
                    <a:pt x="295" y="8657"/>
                    <a:pt x="295" y="8713"/>
                  </a:cubicBezTo>
                  <a:cubicBezTo>
                    <a:pt x="148" y="8832"/>
                    <a:pt x="64" y="9007"/>
                    <a:pt x="120" y="9182"/>
                  </a:cubicBezTo>
                  <a:cubicBezTo>
                    <a:pt x="92" y="9238"/>
                    <a:pt x="36" y="9301"/>
                    <a:pt x="1" y="9357"/>
                  </a:cubicBezTo>
                  <a:cubicBezTo>
                    <a:pt x="211" y="9412"/>
                    <a:pt x="267" y="9559"/>
                    <a:pt x="295" y="9762"/>
                  </a:cubicBezTo>
                  <a:cubicBezTo>
                    <a:pt x="295" y="9881"/>
                    <a:pt x="295" y="9965"/>
                    <a:pt x="267" y="10084"/>
                  </a:cubicBezTo>
                  <a:cubicBezTo>
                    <a:pt x="267" y="10112"/>
                    <a:pt x="267" y="10140"/>
                    <a:pt x="239" y="10175"/>
                  </a:cubicBezTo>
                  <a:lnTo>
                    <a:pt x="239" y="10203"/>
                  </a:lnTo>
                  <a:cubicBezTo>
                    <a:pt x="239" y="10231"/>
                    <a:pt x="211" y="10231"/>
                    <a:pt x="176" y="10259"/>
                  </a:cubicBezTo>
                  <a:cubicBezTo>
                    <a:pt x="148" y="10287"/>
                    <a:pt x="120" y="10349"/>
                    <a:pt x="92" y="10377"/>
                  </a:cubicBezTo>
                  <a:cubicBezTo>
                    <a:pt x="64" y="10461"/>
                    <a:pt x="92" y="10524"/>
                    <a:pt x="120" y="10580"/>
                  </a:cubicBezTo>
                  <a:cubicBezTo>
                    <a:pt x="120" y="10608"/>
                    <a:pt x="120" y="10608"/>
                    <a:pt x="148" y="10608"/>
                  </a:cubicBezTo>
                  <a:cubicBezTo>
                    <a:pt x="120" y="10699"/>
                    <a:pt x="92" y="10755"/>
                    <a:pt x="92" y="10839"/>
                  </a:cubicBezTo>
                  <a:cubicBezTo>
                    <a:pt x="92" y="11049"/>
                    <a:pt x="211" y="11223"/>
                    <a:pt x="385" y="11307"/>
                  </a:cubicBezTo>
                  <a:cubicBezTo>
                    <a:pt x="323" y="11335"/>
                    <a:pt x="295" y="11363"/>
                    <a:pt x="267" y="11398"/>
                  </a:cubicBezTo>
                  <a:cubicBezTo>
                    <a:pt x="323" y="11454"/>
                    <a:pt x="350" y="11538"/>
                    <a:pt x="350" y="11657"/>
                  </a:cubicBezTo>
                  <a:cubicBezTo>
                    <a:pt x="323" y="11832"/>
                    <a:pt x="267" y="12007"/>
                    <a:pt x="267" y="12181"/>
                  </a:cubicBezTo>
                  <a:cubicBezTo>
                    <a:pt x="239" y="12412"/>
                    <a:pt x="211" y="12650"/>
                    <a:pt x="211" y="12853"/>
                  </a:cubicBezTo>
                  <a:cubicBezTo>
                    <a:pt x="239" y="12909"/>
                    <a:pt x="267" y="12937"/>
                    <a:pt x="323" y="12972"/>
                  </a:cubicBezTo>
                  <a:cubicBezTo>
                    <a:pt x="374" y="13007"/>
                    <a:pt x="431" y="13023"/>
                    <a:pt x="487" y="13023"/>
                  </a:cubicBezTo>
                  <a:cubicBezTo>
                    <a:pt x="750" y="13023"/>
                    <a:pt x="1014" y="12683"/>
                    <a:pt x="847" y="12447"/>
                  </a:cubicBezTo>
                  <a:cubicBezTo>
                    <a:pt x="791" y="12356"/>
                    <a:pt x="763" y="12272"/>
                    <a:pt x="763" y="12181"/>
                  </a:cubicBezTo>
                  <a:lnTo>
                    <a:pt x="763" y="12153"/>
                  </a:lnTo>
                  <a:cubicBezTo>
                    <a:pt x="791" y="12153"/>
                    <a:pt x="819" y="12126"/>
                    <a:pt x="819" y="12126"/>
                  </a:cubicBezTo>
                  <a:cubicBezTo>
                    <a:pt x="875" y="12098"/>
                    <a:pt x="910" y="12098"/>
                    <a:pt x="966" y="12063"/>
                  </a:cubicBezTo>
                  <a:cubicBezTo>
                    <a:pt x="1085" y="11979"/>
                    <a:pt x="1197" y="11888"/>
                    <a:pt x="1259" y="11748"/>
                  </a:cubicBezTo>
                  <a:cubicBezTo>
                    <a:pt x="1399" y="11510"/>
                    <a:pt x="1371" y="11251"/>
                    <a:pt x="1287" y="10986"/>
                  </a:cubicBezTo>
                  <a:cubicBezTo>
                    <a:pt x="1343" y="10902"/>
                    <a:pt x="1399" y="10783"/>
                    <a:pt x="1434" y="10699"/>
                  </a:cubicBezTo>
                  <a:cubicBezTo>
                    <a:pt x="1462" y="10524"/>
                    <a:pt x="1490" y="10377"/>
                    <a:pt x="1518" y="10231"/>
                  </a:cubicBezTo>
                  <a:lnTo>
                    <a:pt x="1518" y="10203"/>
                  </a:lnTo>
                  <a:cubicBezTo>
                    <a:pt x="1637" y="9965"/>
                    <a:pt x="1721" y="9734"/>
                    <a:pt x="1840" y="9503"/>
                  </a:cubicBezTo>
                  <a:lnTo>
                    <a:pt x="1868" y="9503"/>
                  </a:lnTo>
                  <a:cubicBezTo>
                    <a:pt x="1898" y="9494"/>
                    <a:pt x="1911" y="9491"/>
                    <a:pt x="1914" y="9491"/>
                  </a:cubicBezTo>
                  <a:cubicBezTo>
                    <a:pt x="1921" y="9491"/>
                    <a:pt x="1886" y="9503"/>
                    <a:pt x="1868" y="9503"/>
                  </a:cubicBezTo>
                  <a:cubicBezTo>
                    <a:pt x="1896" y="9503"/>
                    <a:pt x="1924" y="9531"/>
                    <a:pt x="1959" y="9531"/>
                  </a:cubicBezTo>
                  <a:cubicBezTo>
                    <a:pt x="2028" y="9548"/>
                    <a:pt x="2097" y="9557"/>
                    <a:pt x="2165" y="9557"/>
                  </a:cubicBezTo>
                  <a:cubicBezTo>
                    <a:pt x="2323" y="9557"/>
                    <a:pt x="2473" y="9507"/>
                    <a:pt x="2595" y="9385"/>
                  </a:cubicBezTo>
                  <a:cubicBezTo>
                    <a:pt x="2798" y="9182"/>
                    <a:pt x="2770" y="8951"/>
                    <a:pt x="2770" y="8685"/>
                  </a:cubicBezTo>
                  <a:lnTo>
                    <a:pt x="2770" y="8629"/>
                  </a:lnTo>
                  <a:lnTo>
                    <a:pt x="2770" y="8510"/>
                  </a:lnTo>
                  <a:lnTo>
                    <a:pt x="2770" y="8455"/>
                  </a:lnTo>
                  <a:cubicBezTo>
                    <a:pt x="2770" y="8427"/>
                    <a:pt x="2798" y="8427"/>
                    <a:pt x="2798" y="8392"/>
                  </a:cubicBezTo>
                  <a:cubicBezTo>
                    <a:pt x="2798" y="8364"/>
                    <a:pt x="2798" y="8336"/>
                    <a:pt x="2833" y="8308"/>
                  </a:cubicBezTo>
                  <a:lnTo>
                    <a:pt x="2861" y="8280"/>
                  </a:lnTo>
                  <a:cubicBezTo>
                    <a:pt x="2917" y="8252"/>
                    <a:pt x="2917" y="8252"/>
                    <a:pt x="2973" y="8252"/>
                  </a:cubicBezTo>
                  <a:cubicBezTo>
                    <a:pt x="2889" y="8252"/>
                    <a:pt x="3036" y="8217"/>
                    <a:pt x="3064" y="8217"/>
                  </a:cubicBezTo>
                  <a:cubicBezTo>
                    <a:pt x="3357" y="8189"/>
                    <a:pt x="3616" y="8042"/>
                    <a:pt x="3707" y="7755"/>
                  </a:cubicBezTo>
                  <a:cubicBezTo>
                    <a:pt x="3763" y="7580"/>
                    <a:pt x="3672" y="7406"/>
                    <a:pt x="3644" y="7231"/>
                  </a:cubicBezTo>
                  <a:cubicBezTo>
                    <a:pt x="3616" y="7056"/>
                    <a:pt x="3588" y="6881"/>
                    <a:pt x="3560" y="6734"/>
                  </a:cubicBezTo>
                  <a:cubicBezTo>
                    <a:pt x="3532" y="6734"/>
                    <a:pt x="3532" y="6734"/>
                    <a:pt x="3532" y="6706"/>
                  </a:cubicBezTo>
                  <a:cubicBezTo>
                    <a:pt x="3588" y="6706"/>
                    <a:pt x="3644" y="6678"/>
                    <a:pt x="3672" y="6644"/>
                  </a:cubicBezTo>
                  <a:cubicBezTo>
                    <a:pt x="4021" y="6504"/>
                    <a:pt x="4434" y="6266"/>
                    <a:pt x="4518" y="5860"/>
                  </a:cubicBezTo>
                  <a:cubicBezTo>
                    <a:pt x="4546" y="5741"/>
                    <a:pt x="4546" y="5630"/>
                    <a:pt x="4546" y="5511"/>
                  </a:cubicBezTo>
                  <a:lnTo>
                    <a:pt x="4546" y="5392"/>
                  </a:lnTo>
                  <a:cubicBezTo>
                    <a:pt x="4581" y="5308"/>
                    <a:pt x="4581" y="5245"/>
                    <a:pt x="4609" y="5189"/>
                  </a:cubicBezTo>
                  <a:cubicBezTo>
                    <a:pt x="4609" y="5161"/>
                    <a:pt x="4637" y="5105"/>
                    <a:pt x="4637" y="5070"/>
                  </a:cubicBezTo>
                  <a:lnTo>
                    <a:pt x="4637" y="5042"/>
                  </a:lnTo>
                  <a:lnTo>
                    <a:pt x="4665" y="5014"/>
                  </a:lnTo>
                  <a:cubicBezTo>
                    <a:pt x="4721" y="4895"/>
                    <a:pt x="4721" y="4867"/>
                    <a:pt x="4840" y="4812"/>
                  </a:cubicBezTo>
                  <a:cubicBezTo>
                    <a:pt x="4986" y="4721"/>
                    <a:pt x="5105" y="4693"/>
                    <a:pt x="5280" y="4637"/>
                  </a:cubicBezTo>
                  <a:cubicBezTo>
                    <a:pt x="5595" y="4518"/>
                    <a:pt x="5916" y="4371"/>
                    <a:pt x="6182" y="4168"/>
                  </a:cubicBezTo>
                  <a:cubicBezTo>
                    <a:pt x="6504" y="3965"/>
                    <a:pt x="6818" y="3616"/>
                    <a:pt x="6853" y="3210"/>
                  </a:cubicBezTo>
                  <a:cubicBezTo>
                    <a:pt x="6853" y="3063"/>
                    <a:pt x="6790" y="2945"/>
                    <a:pt x="6735" y="2798"/>
                  </a:cubicBezTo>
                  <a:lnTo>
                    <a:pt x="6735" y="2798"/>
                  </a:lnTo>
                  <a:cubicBezTo>
                    <a:pt x="6818" y="2861"/>
                    <a:pt x="6937" y="2889"/>
                    <a:pt x="7056" y="2917"/>
                  </a:cubicBezTo>
                  <a:cubicBezTo>
                    <a:pt x="7080" y="2919"/>
                    <a:pt x="7104" y="2920"/>
                    <a:pt x="7129" y="2920"/>
                  </a:cubicBezTo>
                  <a:cubicBezTo>
                    <a:pt x="7400" y="2920"/>
                    <a:pt x="7712" y="2783"/>
                    <a:pt x="7930" y="2623"/>
                  </a:cubicBezTo>
                  <a:cubicBezTo>
                    <a:pt x="8189" y="2448"/>
                    <a:pt x="8427" y="2217"/>
                    <a:pt x="8601" y="1959"/>
                  </a:cubicBezTo>
                  <a:cubicBezTo>
                    <a:pt x="8685" y="2015"/>
                    <a:pt x="8741" y="2043"/>
                    <a:pt x="8832" y="2043"/>
                  </a:cubicBezTo>
                  <a:cubicBezTo>
                    <a:pt x="9130" y="2068"/>
                    <a:pt x="9374" y="2220"/>
                    <a:pt x="9642" y="2220"/>
                  </a:cubicBezTo>
                  <a:cubicBezTo>
                    <a:pt x="9663" y="2220"/>
                    <a:pt x="9685" y="2219"/>
                    <a:pt x="9706" y="2217"/>
                  </a:cubicBezTo>
                  <a:cubicBezTo>
                    <a:pt x="10028" y="2217"/>
                    <a:pt x="10350" y="2071"/>
                    <a:pt x="10608" y="1959"/>
                  </a:cubicBezTo>
                  <a:cubicBezTo>
                    <a:pt x="10783" y="1868"/>
                    <a:pt x="10811" y="1840"/>
                    <a:pt x="10958" y="1840"/>
                  </a:cubicBezTo>
                  <a:cubicBezTo>
                    <a:pt x="11105" y="1868"/>
                    <a:pt x="11252" y="1896"/>
                    <a:pt x="11398" y="1924"/>
                  </a:cubicBezTo>
                  <a:cubicBezTo>
                    <a:pt x="11448" y="1924"/>
                    <a:pt x="11432" y="1924"/>
                    <a:pt x="11466" y="1948"/>
                  </a:cubicBezTo>
                  <a:lnTo>
                    <a:pt x="11466" y="1948"/>
                  </a:lnTo>
                  <a:cubicBezTo>
                    <a:pt x="11466" y="1956"/>
                    <a:pt x="11486" y="1990"/>
                    <a:pt x="11538" y="2043"/>
                  </a:cubicBezTo>
                  <a:cubicBezTo>
                    <a:pt x="11573" y="2071"/>
                    <a:pt x="11601" y="2098"/>
                    <a:pt x="11657" y="2133"/>
                  </a:cubicBezTo>
                  <a:cubicBezTo>
                    <a:pt x="11713" y="2161"/>
                    <a:pt x="11776" y="2217"/>
                    <a:pt x="11860" y="2245"/>
                  </a:cubicBezTo>
                  <a:cubicBezTo>
                    <a:pt x="11832" y="2364"/>
                    <a:pt x="11832" y="2483"/>
                    <a:pt x="11888" y="2595"/>
                  </a:cubicBezTo>
                  <a:cubicBezTo>
                    <a:pt x="11923" y="2658"/>
                    <a:pt x="11951" y="2686"/>
                    <a:pt x="12007" y="2742"/>
                  </a:cubicBezTo>
                  <a:cubicBezTo>
                    <a:pt x="12035" y="2889"/>
                    <a:pt x="12126" y="3035"/>
                    <a:pt x="12182" y="3147"/>
                  </a:cubicBezTo>
                  <a:cubicBezTo>
                    <a:pt x="12238" y="3266"/>
                    <a:pt x="12412" y="3322"/>
                    <a:pt x="12447" y="3413"/>
                  </a:cubicBezTo>
                  <a:cubicBezTo>
                    <a:pt x="12503" y="3469"/>
                    <a:pt x="12503" y="3588"/>
                    <a:pt x="12447" y="3672"/>
                  </a:cubicBezTo>
                  <a:cubicBezTo>
                    <a:pt x="12412" y="3707"/>
                    <a:pt x="12356" y="3707"/>
                    <a:pt x="12300" y="3735"/>
                  </a:cubicBezTo>
                  <a:cubicBezTo>
                    <a:pt x="12210" y="3791"/>
                    <a:pt x="12098" y="3847"/>
                    <a:pt x="12007" y="3937"/>
                  </a:cubicBezTo>
                  <a:cubicBezTo>
                    <a:pt x="11804" y="4140"/>
                    <a:pt x="11804" y="4406"/>
                    <a:pt x="11888" y="4637"/>
                  </a:cubicBezTo>
                  <a:cubicBezTo>
                    <a:pt x="11923" y="4784"/>
                    <a:pt x="11951" y="4839"/>
                    <a:pt x="11888" y="4958"/>
                  </a:cubicBezTo>
                  <a:cubicBezTo>
                    <a:pt x="11832" y="5070"/>
                    <a:pt x="11748" y="5133"/>
                    <a:pt x="11657" y="5217"/>
                  </a:cubicBezTo>
                  <a:cubicBezTo>
                    <a:pt x="11482" y="5364"/>
                    <a:pt x="11308" y="5511"/>
                    <a:pt x="11308" y="5741"/>
                  </a:cubicBezTo>
                  <a:cubicBezTo>
                    <a:pt x="11329" y="5897"/>
                    <a:pt x="11453" y="6056"/>
                    <a:pt x="11604" y="6056"/>
                  </a:cubicBezTo>
                  <a:cubicBezTo>
                    <a:pt x="11650" y="6056"/>
                    <a:pt x="11699" y="6042"/>
                    <a:pt x="11748" y="6007"/>
                  </a:cubicBezTo>
                  <a:cubicBezTo>
                    <a:pt x="11832" y="5979"/>
                    <a:pt x="11860" y="5888"/>
                    <a:pt x="11832" y="5804"/>
                  </a:cubicBezTo>
                  <a:cubicBezTo>
                    <a:pt x="11832" y="5804"/>
                    <a:pt x="11812" y="5740"/>
                    <a:pt x="11806" y="5736"/>
                  </a:cubicBezTo>
                  <a:lnTo>
                    <a:pt x="11806" y="5736"/>
                  </a:lnTo>
                  <a:cubicBezTo>
                    <a:pt x="11838" y="5655"/>
                    <a:pt x="11980" y="5594"/>
                    <a:pt x="12035" y="5567"/>
                  </a:cubicBezTo>
                  <a:cubicBezTo>
                    <a:pt x="12182" y="5455"/>
                    <a:pt x="12328" y="5308"/>
                    <a:pt x="12412" y="5133"/>
                  </a:cubicBezTo>
                  <a:cubicBezTo>
                    <a:pt x="12559" y="4930"/>
                    <a:pt x="12559" y="4721"/>
                    <a:pt x="12475" y="4490"/>
                  </a:cubicBezTo>
                  <a:cubicBezTo>
                    <a:pt x="12447" y="4434"/>
                    <a:pt x="12447" y="4406"/>
                    <a:pt x="12447" y="4371"/>
                  </a:cubicBezTo>
                  <a:cubicBezTo>
                    <a:pt x="12447" y="4343"/>
                    <a:pt x="12475" y="4343"/>
                    <a:pt x="12503" y="4315"/>
                  </a:cubicBezTo>
                  <a:cubicBezTo>
                    <a:pt x="12559" y="4287"/>
                    <a:pt x="12650" y="4259"/>
                    <a:pt x="12678" y="4231"/>
                  </a:cubicBezTo>
                  <a:cubicBezTo>
                    <a:pt x="12881" y="4168"/>
                    <a:pt x="13056" y="4084"/>
                    <a:pt x="13174" y="3909"/>
                  </a:cubicBezTo>
                  <a:cubicBezTo>
                    <a:pt x="13258" y="3735"/>
                    <a:pt x="13258" y="3469"/>
                    <a:pt x="13202" y="3266"/>
                  </a:cubicBezTo>
                  <a:cubicBezTo>
                    <a:pt x="13174" y="3091"/>
                    <a:pt x="13084" y="2889"/>
                    <a:pt x="12972" y="2714"/>
                  </a:cubicBezTo>
                  <a:cubicBezTo>
                    <a:pt x="12909" y="2623"/>
                    <a:pt x="12825" y="2539"/>
                    <a:pt x="12734" y="2448"/>
                  </a:cubicBezTo>
                  <a:cubicBezTo>
                    <a:pt x="12734" y="2420"/>
                    <a:pt x="12734" y="2420"/>
                    <a:pt x="12706" y="2420"/>
                  </a:cubicBezTo>
                  <a:cubicBezTo>
                    <a:pt x="12706" y="2364"/>
                    <a:pt x="12734" y="2336"/>
                    <a:pt x="12734" y="2273"/>
                  </a:cubicBezTo>
                  <a:cubicBezTo>
                    <a:pt x="12762" y="2245"/>
                    <a:pt x="12797" y="2189"/>
                    <a:pt x="12797" y="2161"/>
                  </a:cubicBezTo>
                  <a:cubicBezTo>
                    <a:pt x="12853" y="2015"/>
                    <a:pt x="12797" y="1840"/>
                    <a:pt x="12678" y="1721"/>
                  </a:cubicBezTo>
                  <a:cubicBezTo>
                    <a:pt x="12622" y="1665"/>
                    <a:pt x="12559" y="1637"/>
                    <a:pt x="12503" y="1609"/>
                  </a:cubicBezTo>
                  <a:cubicBezTo>
                    <a:pt x="12447" y="1546"/>
                    <a:pt x="12384" y="1490"/>
                    <a:pt x="12328" y="1399"/>
                  </a:cubicBezTo>
                  <a:cubicBezTo>
                    <a:pt x="12356" y="1371"/>
                    <a:pt x="12384" y="1315"/>
                    <a:pt x="12384" y="1287"/>
                  </a:cubicBezTo>
                  <a:cubicBezTo>
                    <a:pt x="12384" y="1287"/>
                    <a:pt x="12384" y="1259"/>
                    <a:pt x="12412" y="1259"/>
                  </a:cubicBezTo>
                  <a:lnTo>
                    <a:pt x="12447" y="1224"/>
                  </a:lnTo>
                  <a:lnTo>
                    <a:pt x="12559" y="1224"/>
                  </a:lnTo>
                  <a:cubicBezTo>
                    <a:pt x="12573" y="1224"/>
                    <a:pt x="12588" y="1224"/>
                    <a:pt x="12603" y="1221"/>
                  </a:cubicBezTo>
                  <a:lnTo>
                    <a:pt x="12603" y="1221"/>
                  </a:lnTo>
                  <a:cubicBezTo>
                    <a:pt x="12604" y="1224"/>
                    <a:pt x="12620" y="1224"/>
                    <a:pt x="12650" y="1224"/>
                  </a:cubicBezTo>
                  <a:cubicBezTo>
                    <a:pt x="12797" y="1196"/>
                    <a:pt x="12937" y="1168"/>
                    <a:pt x="13056" y="1050"/>
                  </a:cubicBezTo>
                  <a:cubicBezTo>
                    <a:pt x="13147" y="938"/>
                    <a:pt x="13202" y="763"/>
                    <a:pt x="13147" y="588"/>
                  </a:cubicBezTo>
                  <a:cubicBezTo>
                    <a:pt x="12881" y="560"/>
                    <a:pt x="12622" y="497"/>
                    <a:pt x="12356" y="441"/>
                  </a:cubicBezTo>
                  <a:cubicBezTo>
                    <a:pt x="12328" y="469"/>
                    <a:pt x="12328" y="469"/>
                    <a:pt x="12300" y="469"/>
                  </a:cubicBezTo>
                  <a:lnTo>
                    <a:pt x="12300" y="441"/>
                  </a:lnTo>
                  <a:lnTo>
                    <a:pt x="12272" y="441"/>
                  </a:lnTo>
                  <a:cubicBezTo>
                    <a:pt x="12035" y="413"/>
                    <a:pt x="11804" y="413"/>
                    <a:pt x="11601" y="413"/>
                  </a:cubicBezTo>
                  <a:cubicBezTo>
                    <a:pt x="11426" y="413"/>
                    <a:pt x="11252" y="413"/>
                    <a:pt x="11105" y="350"/>
                  </a:cubicBezTo>
                  <a:cubicBezTo>
                    <a:pt x="11014" y="294"/>
                    <a:pt x="10986" y="211"/>
                    <a:pt x="10958" y="120"/>
                  </a:cubicBezTo>
                  <a:cubicBezTo>
                    <a:pt x="10930" y="92"/>
                    <a:pt x="10902" y="36"/>
                    <a:pt x="1087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79"/>
            <p:cNvSpPr/>
            <p:nvPr/>
          </p:nvSpPr>
          <p:spPr>
            <a:xfrm>
              <a:off x="3282078" y="2176055"/>
              <a:ext cx="277839" cy="216309"/>
            </a:xfrm>
            <a:custGeom>
              <a:rect b="b" l="l" r="r" t="t"/>
              <a:pathLst>
                <a:path extrusionOk="0" h="9506" w="12210">
                  <a:moveTo>
                    <a:pt x="595" y="1"/>
                  </a:moveTo>
                  <a:cubicBezTo>
                    <a:pt x="464" y="1"/>
                    <a:pt x="335" y="66"/>
                    <a:pt x="259" y="185"/>
                  </a:cubicBezTo>
                  <a:cubicBezTo>
                    <a:pt x="231" y="240"/>
                    <a:pt x="203" y="275"/>
                    <a:pt x="175" y="331"/>
                  </a:cubicBezTo>
                  <a:cubicBezTo>
                    <a:pt x="112" y="387"/>
                    <a:pt x="57" y="478"/>
                    <a:pt x="57" y="625"/>
                  </a:cubicBezTo>
                  <a:cubicBezTo>
                    <a:pt x="29" y="709"/>
                    <a:pt x="29" y="828"/>
                    <a:pt x="1" y="912"/>
                  </a:cubicBezTo>
                  <a:cubicBezTo>
                    <a:pt x="1" y="1003"/>
                    <a:pt x="29" y="1059"/>
                    <a:pt x="57" y="1115"/>
                  </a:cubicBezTo>
                  <a:cubicBezTo>
                    <a:pt x="57" y="1289"/>
                    <a:pt x="57" y="1436"/>
                    <a:pt x="84" y="1611"/>
                  </a:cubicBezTo>
                  <a:cubicBezTo>
                    <a:pt x="84" y="1758"/>
                    <a:pt x="84" y="1877"/>
                    <a:pt x="112" y="2024"/>
                  </a:cubicBezTo>
                  <a:cubicBezTo>
                    <a:pt x="84" y="2310"/>
                    <a:pt x="112" y="2660"/>
                    <a:pt x="378" y="2807"/>
                  </a:cubicBezTo>
                  <a:cubicBezTo>
                    <a:pt x="464" y="2847"/>
                    <a:pt x="532" y="2877"/>
                    <a:pt x="608" y="2877"/>
                  </a:cubicBezTo>
                  <a:cubicBezTo>
                    <a:pt x="637" y="2877"/>
                    <a:pt x="667" y="2872"/>
                    <a:pt x="700" y="2863"/>
                  </a:cubicBezTo>
                  <a:lnTo>
                    <a:pt x="700" y="3072"/>
                  </a:lnTo>
                  <a:cubicBezTo>
                    <a:pt x="672" y="3497"/>
                    <a:pt x="779" y="4150"/>
                    <a:pt x="1336" y="4150"/>
                  </a:cubicBezTo>
                  <a:cubicBezTo>
                    <a:pt x="1347" y="4150"/>
                    <a:pt x="1359" y="4150"/>
                    <a:pt x="1371" y="4149"/>
                  </a:cubicBezTo>
                  <a:lnTo>
                    <a:pt x="1511" y="4149"/>
                  </a:lnTo>
                  <a:cubicBezTo>
                    <a:pt x="1546" y="4324"/>
                    <a:pt x="1602" y="4499"/>
                    <a:pt x="1721" y="4611"/>
                  </a:cubicBezTo>
                  <a:cubicBezTo>
                    <a:pt x="1831" y="4686"/>
                    <a:pt x="1975" y="4750"/>
                    <a:pt x="2117" y="4750"/>
                  </a:cubicBezTo>
                  <a:cubicBezTo>
                    <a:pt x="2200" y="4750"/>
                    <a:pt x="2282" y="4728"/>
                    <a:pt x="2357" y="4674"/>
                  </a:cubicBezTo>
                  <a:cubicBezTo>
                    <a:pt x="2385" y="4674"/>
                    <a:pt x="2420" y="4646"/>
                    <a:pt x="2448" y="4611"/>
                  </a:cubicBezTo>
                  <a:cubicBezTo>
                    <a:pt x="2504" y="4758"/>
                    <a:pt x="2595" y="4876"/>
                    <a:pt x="2735" y="4960"/>
                  </a:cubicBezTo>
                  <a:cubicBezTo>
                    <a:pt x="2826" y="5023"/>
                    <a:pt x="2909" y="5051"/>
                    <a:pt x="3028" y="5051"/>
                  </a:cubicBezTo>
                  <a:lnTo>
                    <a:pt x="3028" y="5457"/>
                  </a:lnTo>
                  <a:cubicBezTo>
                    <a:pt x="3055" y="5709"/>
                    <a:pt x="3239" y="6012"/>
                    <a:pt x="3509" y="6012"/>
                  </a:cubicBezTo>
                  <a:cubicBezTo>
                    <a:pt x="3523" y="6012"/>
                    <a:pt x="3538" y="6011"/>
                    <a:pt x="3553" y="6009"/>
                  </a:cubicBezTo>
                  <a:cubicBezTo>
                    <a:pt x="3728" y="5981"/>
                    <a:pt x="3874" y="5925"/>
                    <a:pt x="3993" y="5834"/>
                  </a:cubicBezTo>
                  <a:lnTo>
                    <a:pt x="3993" y="5834"/>
                  </a:lnTo>
                  <a:cubicBezTo>
                    <a:pt x="3958" y="6044"/>
                    <a:pt x="4021" y="6303"/>
                    <a:pt x="4168" y="6450"/>
                  </a:cubicBezTo>
                  <a:cubicBezTo>
                    <a:pt x="4281" y="6562"/>
                    <a:pt x="4417" y="6614"/>
                    <a:pt x="4561" y="6614"/>
                  </a:cubicBezTo>
                  <a:cubicBezTo>
                    <a:pt x="4640" y="6614"/>
                    <a:pt x="4722" y="6598"/>
                    <a:pt x="4804" y="6569"/>
                  </a:cubicBezTo>
                  <a:cubicBezTo>
                    <a:pt x="4867" y="6534"/>
                    <a:pt x="4923" y="6506"/>
                    <a:pt x="4951" y="6478"/>
                  </a:cubicBezTo>
                  <a:cubicBezTo>
                    <a:pt x="5007" y="6680"/>
                    <a:pt x="5126" y="6855"/>
                    <a:pt x="5392" y="6918"/>
                  </a:cubicBezTo>
                  <a:cubicBezTo>
                    <a:pt x="5436" y="6929"/>
                    <a:pt x="5487" y="6936"/>
                    <a:pt x="5539" y="6936"/>
                  </a:cubicBezTo>
                  <a:cubicBezTo>
                    <a:pt x="5617" y="6936"/>
                    <a:pt x="5698" y="6921"/>
                    <a:pt x="5769" y="6883"/>
                  </a:cubicBezTo>
                  <a:lnTo>
                    <a:pt x="5769" y="6883"/>
                  </a:lnTo>
                  <a:cubicBezTo>
                    <a:pt x="5741" y="7058"/>
                    <a:pt x="5769" y="7233"/>
                    <a:pt x="5916" y="7408"/>
                  </a:cubicBezTo>
                  <a:cubicBezTo>
                    <a:pt x="5997" y="7508"/>
                    <a:pt x="6146" y="7563"/>
                    <a:pt x="6299" y="7563"/>
                  </a:cubicBezTo>
                  <a:cubicBezTo>
                    <a:pt x="6412" y="7563"/>
                    <a:pt x="6526" y="7533"/>
                    <a:pt x="6615" y="7471"/>
                  </a:cubicBezTo>
                  <a:lnTo>
                    <a:pt x="6615" y="7471"/>
                  </a:lnTo>
                  <a:cubicBezTo>
                    <a:pt x="6580" y="7499"/>
                    <a:pt x="6580" y="7554"/>
                    <a:pt x="6580" y="7582"/>
                  </a:cubicBezTo>
                  <a:cubicBezTo>
                    <a:pt x="6580" y="7881"/>
                    <a:pt x="6836" y="8098"/>
                    <a:pt x="7111" y="8098"/>
                  </a:cubicBezTo>
                  <a:cubicBezTo>
                    <a:pt x="7158" y="8098"/>
                    <a:pt x="7205" y="8092"/>
                    <a:pt x="7252" y="8079"/>
                  </a:cubicBezTo>
                  <a:cubicBezTo>
                    <a:pt x="7399" y="8051"/>
                    <a:pt x="7517" y="7932"/>
                    <a:pt x="7601" y="7820"/>
                  </a:cubicBezTo>
                  <a:lnTo>
                    <a:pt x="7601" y="7820"/>
                  </a:lnTo>
                  <a:cubicBezTo>
                    <a:pt x="7601" y="7876"/>
                    <a:pt x="7573" y="7932"/>
                    <a:pt x="7573" y="8023"/>
                  </a:cubicBezTo>
                  <a:cubicBezTo>
                    <a:pt x="7545" y="8226"/>
                    <a:pt x="7573" y="8373"/>
                    <a:pt x="7664" y="8575"/>
                  </a:cubicBezTo>
                  <a:cubicBezTo>
                    <a:pt x="7732" y="8752"/>
                    <a:pt x="7928" y="8843"/>
                    <a:pt x="8118" y="8843"/>
                  </a:cubicBezTo>
                  <a:cubicBezTo>
                    <a:pt x="8244" y="8843"/>
                    <a:pt x="8367" y="8803"/>
                    <a:pt x="8447" y="8722"/>
                  </a:cubicBezTo>
                  <a:lnTo>
                    <a:pt x="8447" y="8722"/>
                  </a:lnTo>
                  <a:cubicBezTo>
                    <a:pt x="8428" y="9022"/>
                    <a:pt x="8729" y="9254"/>
                    <a:pt x="9012" y="9254"/>
                  </a:cubicBezTo>
                  <a:cubicBezTo>
                    <a:pt x="9138" y="9254"/>
                    <a:pt x="9261" y="9208"/>
                    <a:pt x="9349" y="9100"/>
                  </a:cubicBezTo>
                  <a:cubicBezTo>
                    <a:pt x="9349" y="9072"/>
                    <a:pt x="9377" y="9072"/>
                    <a:pt x="9377" y="9044"/>
                  </a:cubicBezTo>
                  <a:cubicBezTo>
                    <a:pt x="9377" y="9072"/>
                    <a:pt x="9377" y="9100"/>
                    <a:pt x="9412" y="9100"/>
                  </a:cubicBezTo>
                  <a:cubicBezTo>
                    <a:pt x="9440" y="9331"/>
                    <a:pt x="9671" y="9505"/>
                    <a:pt x="9902" y="9505"/>
                  </a:cubicBezTo>
                  <a:cubicBezTo>
                    <a:pt x="9993" y="9505"/>
                    <a:pt x="10077" y="9477"/>
                    <a:pt x="10140" y="9449"/>
                  </a:cubicBezTo>
                  <a:cubicBezTo>
                    <a:pt x="10186" y="9461"/>
                    <a:pt x="10238" y="9468"/>
                    <a:pt x="10294" y="9468"/>
                  </a:cubicBezTo>
                  <a:cubicBezTo>
                    <a:pt x="10373" y="9468"/>
                    <a:pt x="10459" y="9454"/>
                    <a:pt x="10545" y="9421"/>
                  </a:cubicBezTo>
                  <a:lnTo>
                    <a:pt x="10545" y="9449"/>
                  </a:lnTo>
                  <a:cubicBezTo>
                    <a:pt x="10692" y="9421"/>
                    <a:pt x="10867" y="9421"/>
                    <a:pt x="11042" y="9421"/>
                  </a:cubicBezTo>
                  <a:lnTo>
                    <a:pt x="11999" y="9421"/>
                  </a:lnTo>
                  <a:cubicBezTo>
                    <a:pt x="11999" y="9331"/>
                    <a:pt x="12034" y="9275"/>
                    <a:pt x="12062" y="9219"/>
                  </a:cubicBezTo>
                  <a:cubicBezTo>
                    <a:pt x="12118" y="9100"/>
                    <a:pt x="12146" y="8925"/>
                    <a:pt x="12209" y="8778"/>
                  </a:cubicBezTo>
                  <a:cubicBezTo>
                    <a:pt x="12146" y="8317"/>
                    <a:pt x="12034" y="7848"/>
                    <a:pt x="11741" y="7443"/>
                  </a:cubicBezTo>
                  <a:cubicBezTo>
                    <a:pt x="11622" y="7296"/>
                    <a:pt x="11447" y="7149"/>
                    <a:pt x="11363" y="6974"/>
                  </a:cubicBezTo>
                  <a:cubicBezTo>
                    <a:pt x="11335" y="6883"/>
                    <a:pt x="11300" y="6799"/>
                    <a:pt x="11335" y="6708"/>
                  </a:cubicBezTo>
                  <a:lnTo>
                    <a:pt x="11363" y="6708"/>
                  </a:lnTo>
                  <a:cubicBezTo>
                    <a:pt x="11335" y="6680"/>
                    <a:pt x="11335" y="6680"/>
                    <a:pt x="11300" y="6680"/>
                  </a:cubicBezTo>
                  <a:cubicBezTo>
                    <a:pt x="11300" y="6625"/>
                    <a:pt x="11272" y="6569"/>
                    <a:pt x="11272" y="6506"/>
                  </a:cubicBezTo>
                  <a:cubicBezTo>
                    <a:pt x="11188" y="6303"/>
                    <a:pt x="11014" y="6128"/>
                    <a:pt x="10811" y="6100"/>
                  </a:cubicBezTo>
                  <a:lnTo>
                    <a:pt x="10811" y="6009"/>
                  </a:lnTo>
                  <a:cubicBezTo>
                    <a:pt x="10748" y="5806"/>
                    <a:pt x="10601" y="5695"/>
                    <a:pt x="10426" y="5660"/>
                  </a:cubicBezTo>
                  <a:cubicBezTo>
                    <a:pt x="10461" y="5457"/>
                    <a:pt x="10489" y="5226"/>
                    <a:pt x="10398" y="5051"/>
                  </a:cubicBezTo>
                  <a:cubicBezTo>
                    <a:pt x="10317" y="4945"/>
                    <a:pt x="10170" y="4930"/>
                    <a:pt x="10029" y="4930"/>
                  </a:cubicBezTo>
                  <a:cubicBezTo>
                    <a:pt x="9975" y="4930"/>
                    <a:pt x="9922" y="4932"/>
                    <a:pt x="9874" y="4932"/>
                  </a:cubicBezTo>
                  <a:cubicBezTo>
                    <a:pt x="9762" y="4932"/>
                    <a:pt x="9699" y="4786"/>
                    <a:pt x="9790" y="4702"/>
                  </a:cubicBezTo>
                  <a:cubicBezTo>
                    <a:pt x="9699" y="4702"/>
                    <a:pt x="9643" y="4730"/>
                    <a:pt x="9587" y="4758"/>
                  </a:cubicBezTo>
                  <a:cubicBezTo>
                    <a:pt x="9496" y="4702"/>
                    <a:pt x="9412" y="4646"/>
                    <a:pt x="9321" y="4611"/>
                  </a:cubicBezTo>
                  <a:cubicBezTo>
                    <a:pt x="9321" y="4583"/>
                    <a:pt x="9293" y="4527"/>
                    <a:pt x="9265" y="4499"/>
                  </a:cubicBezTo>
                  <a:cubicBezTo>
                    <a:pt x="9147" y="4324"/>
                    <a:pt x="8972" y="4205"/>
                    <a:pt x="8797" y="4205"/>
                  </a:cubicBezTo>
                  <a:cubicBezTo>
                    <a:pt x="8769" y="4233"/>
                    <a:pt x="8732" y="4247"/>
                    <a:pt x="8696" y="4247"/>
                  </a:cubicBezTo>
                  <a:cubicBezTo>
                    <a:pt x="8659" y="4247"/>
                    <a:pt x="8622" y="4233"/>
                    <a:pt x="8594" y="4205"/>
                  </a:cubicBezTo>
                  <a:cubicBezTo>
                    <a:pt x="8538" y="4233"/>
                    <a:pt x="8475" y="4261"/>
                    <a:pt x="8419" y="4261"/>
                  </a:cubicBezTo>
                  <a:lnTo>
                    <a:pt x="8419" y="4205"/>
                  </a:lnTo>
                  <a:lnTo>
                    <a:pt x="8419" y="4058"/>
                  </a:lnTo>
                  <a:cubicBezTo>
                    <a:pt x="8301" y="3974"/>
                    <a:pt x="8126" y="3946"/>
                    <a:pt x="7979" y="3911"/>
                  </a:cubicBezTo>
                  <a:cubicBezTo>
                    <a:pt x="7895" y="3911"/>
                    <a:pt x="7867" y="3800"/>
                    <a:pt x="7895" y="3709"/>
                  </a:cubicBezTo>
                  <a:cubicBezTo>
                    <a:pt x="7923" y="3653"/>
                    <a:pt x="7951" y="3625"/>
                    <a:pt x="7979" y="3562"/>
                  </a:cubicBezTo>
                  <a:cubicBezTo>
                    <a:pt x="7930" y="3546"/>
                    <a:pt x="7870" y="3530"/>
                    <a:pt x="7807" y="3530"/>
                  </a:cubicBezTo>
                  <a:cubicBezTo>
                    <a:pt x="7760" y="3530"/>
                    <a:pt x="7712" y="3538"/>
                    <a:pt x="7664" y="3562"/>
                  </a:cubicBezTo>
                  <a:cubicBezTo>
                    <a:pt x="7664" y="3387"/>
                    <a:pt x="7664" y="3247"/>
                    <a:pt x="7629" y="3100"/>
                  </a:cubicBezTo>
                  <a:cubicBezTo>
                    <a:pt x="7573" y="2898"/>
                    <a:pt x="7371" y="2723"/>
                    <a:pt x="7140" y="2723"/>
                  </a:cubicBezTo>
                  <a:cubicBezTo>
                    <a:pt x="7105" y="2751"/>
                    <a:pt x="7077" y="2779"/>
                    <a:pt x="7049" y="2807"/>
                  </a:cubicBezTo>
                  <a:cubicBezTo>
                    <a:pt x="6930" y="2926"/>
                    <a:pt x="6818" y="3037"/>
                    <a:pt x="6699" y="3156"/>
                  </a:cubicBezTo>
                  <a:cubicBezTo>
                    <a:pt x="6643" y="3247"/>
                    <a:pt x="6615" y="3303"/>
                    <a:pt x="6496" y="3331"/>
                  </a:cubicBezTo>
                  <a:cubicBezTo>
                    <a:pt x="6479" y="3335"/>
                    <a:pt x="6462" y="3336"/>
                    <a:pt x="6445" y="3336"/>
                  </a:cubicBezTo>
                  <a:cubicBezTo>
                    <a:pt x="6208" y="3336"/>
                    <a:pt x="6113" y="3004"/>
                    <a:pt x="5877" y="3004"/>
                  </a:cubicBezTo>
                  <a:cubicBezTo>
                    <a:pt x="5860" y="3004"/>
                    <a:pt x="5843" y="3006"/>
                    <a:pt x="5825" y="3009"/>
                  </a:cubicBezTo>
                  <a:cubicBezTo>
                    <a:pt x="5810" y="3013"/>
                    <a:pt x="5795" y="3015"/>
                    <a:pt x="5781" y="3015"/>
                  </a:cubicBezTo>
                  <a:cubicBezTo>
                    <a:pt x="5686" y="3015"/>
                    <a:pt x="5626" y="2938"/>
                    <a:pt x="5650" y="2835"/>
                  </a:cubicBezTo>
                  <a:cubicBezTo>
                    <a:pt x="5650" y="2835"/>
                    <a:pt x="5678" y="2807"/>
                    <a:pt x="5678" y="2779"/>
                  </a:cubicBezTo>
                  <a:lnTo>
                    <a:pt x="5678" y="2779"/>
                  </a:lnTo>
                  <a:cubicBezTo>
                    <a:pt x="5622" y="2807"/>
                    <a:pt x="5567" y="2863"/>
                    <a:pt x="5504" y="2926"/>
                  </a:cubicBezTo>
                  <a:cubicBezTo>
                    <a:pt x="5477" y="2507"/>
                    <a:pt x="5293" y="2196"/>
                    <a:pt x="4824" y="2196"/>
                  </a:cubicBezTo>
                  <a:cubicBezTo>
                    <a:pt x="4800" y="2196"/>
                    <a:pt x="4775" y="2197"/>
                    <a:pt x="4748" y="2198"/>
                  </a:cubicBezTo>
                  <a:cubicBezTo>
                    <a:pt x="4692" y="2226"/>
                    <a:pt x="4630" y="2226"/>
                    <a:pt x="4602" y="2226"/>
                  </a:cubicBezTo>
                  <a:cubicBezTo>
                    <a:pt x="4518" y="2338"/>
                    <a:pt x="4427" y="2429"/>
                    <a:pt x="4343" y="2513"/>
                  </a:cubicBezTo>
                  <a:cubicBezTo>
                    <a:pt x="4320" y="2536"/>
                    <a:pt x="4285" y="2547"/>
                    <a:pt x="4251" y="2547"/>
                  </a:cubicBezTo>
                  <a:cubicBezTo>
                    <a:pt x="4192" y="2547"/>
                    <a:pt x="4133" y="2515"/>
                    <a:pt x="4133" y="2457"/>
                  </a:cubicBezTo>
                  <a:cubicBezTo>
                    <a:pt x="4102" y="2330"/>
                    <a:pt x="3983" y="2307"/>
                    <a:pt x="3853" y="2307"/>
                  </a:cubicBezTo>
                  <a:cubicBezTo>
                    <a:pt x="3777" y="2307"/>
                    <a:pt x="3696" y="2315"/>
                    <a:pt x="3628" y="2315"/>
                  </a:cubicBezTo>
                  <a:cubicBezTo>
                    <a:pt x="3601" y="2315"/>
                    <a:pt x="3575" y="2314"/>
                    <a:pt x="3553" y="2310"/>
                  </a:cubicBezTo>
                  <a:cubicBezTo>
                    <a:pt x="3469" y="2310"/>
                    <a:pt x="3378" y="2226"/>
                    <a:pt x="3406" y="2135"/>
                  </a:cubicBezTo>
                  <a:cubicBezTo>
                    <a:pt x="3434" y="2079"/>
                    <a:pt x="3469" y="2052"/>
                    <a:pt x="3469" y="1989"/>
                  </a:cubicBezTo>
                  <a:cubicBezTo>
                    <a:pt x="3434" y="1989"/>
                    <a:pt x="3434" y="2024"/>
                    <a:pt x="3406" y="2024"/>
                  </a:cubicBezTo>
                  <a:cubicBezTo>
                    <a:pt x="3378" y="1961"/>
                    <a:pt x="3322" y="1877"/>
                    <a:pt x="3259" y="1814"/>
                  </a:cubicBezTo>
                  <a:cubicBezTo>
                    <a:pt x="3178" y="1732"/>
                    <a:pt x="3048" y="1677"/>
                    <a:pt x="2916" y="1677"/>
                  </a:cubicBezTo>
                  <a:cubicBezTo>
                    <a:pt x="2867" y="1677"/>
                    <a:pt x="2817" y="1685"/>
                    <a:pt x="2770" y="1702"/>
                  </a:cubicBezTo>
                  <a:cubicBezTo>
                    <a:pt x="2707" y="1702"/>
                    <a:pt x="2651" y="1730"/>
                    <a:pt x="2595" y="1786"/>
                  </a:cubicBezTo>
                  <a:cubicBezTo>
                    <a:pt x="2595" y="1730"/>
                    <a:pt x="2595" y="1702"/>
                    <a:pt x="2560" y="1639"/>
                  </a:cubicBezTo>
                  <a:cubicBezTo>
                    <a:pt x="2560" y="1583"/>
                    <a:pt x="2532" y="1527"/>
                    <a:pt x="2476" y="1464"/>
                  </a:cubicBezTo>
                  <a:cubicBezTo>
                    <a:pt x="2448" y="1464"/>
                    <a:pt x="2448" y="1499"/>
                    <a:pt x="2420" y="1499"/>
                  </a:cubicBezTo>
                  <a:cubicBezTo>
                    <a:pt x="2357" y="1611"/>
                    <a:pt x="2273" y="1758"/>
                    <a:pt x="2210" y="1877"/>
                  </a:cubicBezTo>
                  <a:cubicBezTo>
                    <a:pt x="2146" y="1962"/>
                    <a:pt x="2098" y="2052"/>
                    <a:pt x="2001" y="2052"/>
                  </a:cubicBezTo>
                  <a:cubicBezTo>
                    <a:pt x="1971" y="2052"/>
                    <a:pt x="1937" y="2043"/>
                    <a:pt x="1896" y="2024"/>
                  </a:cubicBezTo>
                  <a:cubicBezTo>
                    <a:pt x="1777" y="1961"/>
                    <a:pt x="1721" y="1877"/>
                    <a:pt x="1749" y="1730"/>
                  </a:cubicBezTo>
                  <a:cubicBezTo>
                    <a:pt x="1777" y="1674"/>
                    <a:pt x="1805" y="1611"/>
                    <a:pt x="1833" y="1527"/>
                  </a:cubicBezTo>
                  <a:cubicBezTo>
                    <a:pt x="1833" y="1464"/>
                    <a:pt x="1861" y="1380"/>
                    <a:pt x="1861" y="1289"/>
                  </a:cubicBezTo>
                  <a:lnTo>
                    <a:pt x="1861" y="1289"/>
                  </a:lnTo>
                  <a:cubicBezTo>
                    <a:pt x="1749" y="1324"/>
                    <a:pt x="1658" y="1408"/>
                    <a:pt x="1574" y="1499"/>
                  </a:cubicBezTo>
                  <a:cubicBezTo>
                    <a:pt x="1546" y="1436"/>
                    <a:pt x="1483" y="1380"/>
                    <a:pt x="1399" y="1324"/>
                  </a:cubicBezTo>
                  <a:cubicBezTo>
                    <a:pt x="1371" y="1289"/>
                    <a:pt x="1336" y="1289"/>
                    <a:pt x="1308" y="1261"/>
                  </a:cubicBezTo>
                  <a:cubicBezTo>
                    <a:pt x="1371" y="1233"/>
                    <a:pt x="1427" y="1149"/>
                    <a:pt x="1399" y="1059"/>
                  </a:cubicBezTo>
                  <a:cubicBezTo>
                    <a:pt x="1252" y="1059"/>
                    <a:pt x="1133" y="1115"/>
                    <a:pt x="1021" y="1205"/>
                  </a:cubicBezTo>
                  <a:cubicBezTo>
                    <a:pt x="1001" y="1218"/>
                    <a:pt x="978" y="1223"/>
                    <a:pt x="955" y="1223"/>
                  </a:cubicBezTo>
                  <a:cubicBezTo>
                    <a:pt x="874" y="1223"/>
                    <a:pt x="790" y="1157"/>
                    <a:pt x="812" y="1087"/>
                  </a:cubicBezTo>
                  <a:cubicBezTo>
                    <a:pt x="847" y="884"/>
                    <a:pt x="1021" y="681"/>
                    <a:pt x="1196" y="562"/>
                  </a:cubicBezTo>
                  <a:cubicBezTo>
                    <a:pt x="1196" y="534"/>
                    <a:pt x="1161" y="534"/>
                    <a:pt x="1161" y="506"/>
                  </a:cubicBezTo>
                  <a:cubicBezTo>
                    <a:pt x="1105" y="478"/>
                    <a:pt x="1049" y="450"/>
                    <a:pt x="987" y="415"/>
                  </a:cubicBezTo>
                  <a:cubicBezTo>
                    <a:pt x="987" y="331"/>
                    <a:pt x="959" y="275"/>
                    <a:pt x="931" y="185"/>
                  </a:cubicBezTo>
                  <a:cubicBezTo>
                    <a:pt x="846" y="59"/>
                    <a:pt x="719" y="1"/>
                    <a:pt x="59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79"/>
            <p:cNvSpPr/>
            <p:nvPr/>
          </p:nvSpPr>
          <p:spPr>
            <a:xfrm>
              <a:off x="3110392" y="1949529"/>
              <a:ext cx="280387" cy="247756"/>
            </a:xfrm>
            <a:custGeom>
              <a:rect b="b" l="l" r="r" t="t"/>
              <a:pathLst>
                <a:path extrusionOk="0" h="10888" w="12322">
                  <a:moveTo>
                    <a:pt x="987" y="9210"/>
                  </a:moveTo>
                  <a:cubicBezTo>
                    <a:pt x="987" y="9252"/>
                    <a:pt x="973" y="9273"/>
                    <a:pt x="966" y="9273"/>
                  </a:cubicBezTo>
                  <a:cubicBezTo>
                    <a:pt x="959" y="9273"/>
                    <a:pt x="959" y="9252"/>
                    <a:pt x="987" y="9210"/>
                  </a:cubicBezTo>
                  <a:close/>
                  <a:moveTo>
                    <a:pt x="10196" y="1"/>
                  </a:moveTo>
                  <a:cubicBezTo>
                    <a:pt x="10196" y="120"/>
                    <a:pt x="10168" y="203"/>
                    <a:pt x="10077" y="294"/>
                  </a:cubicBezTo>
                  <a:cubicBezTo>
                    <a:pt x="10044" y="327"/>
                    <a:pt x="10011" y="341"/>
                    <a:pt x="9977" y="341"/>
                  </a:cubicBezTo>
                  <a:cubicBezTo>
                    <a:pt x="9953" y="341"/>
                    <a:pt x="9928" y="334"/>
                    <a:pt x="9902" y="322"/>
                  </a:cubicBezTo>
                  <a:cubicBezTo>
                    <a:pt x="9790" y="322"/>
                    <a:pt x="9699" y="322"/>
                    <a:pt x="9615" y="231"/>
                  </a:cubicBezTo>
                  <a:cubicBezTo>
                    <a:pt x="9580" y="203"/>
                    <a:pt x="9552" y="147"/>
                    <a:pt x="9524" y="120"/>
                  </a:cubicBezTo>
                  <a:cubicBezTo>
                    <a:pt x="9441" y="175"/>
                    <a:pt x="9350" y="231"/>
                    <a:pt x="9231" y="294"/>
                  </a:cubicBezTo>
                  <a:cubicBezTo>
                    <a:pt x="9203" y="294"/>
                    <a:pt x="9175" y="294"/>
                    <a:pt x="9175" y="266"/>
                  </a:cubicBezTo>
                  <a:cubicBezTo>
                    <a:pt x="9091" y="266"/>
                    <a:pt x="9028" y="231"/>
                    <a:pt x="8972" y="231"/>
                  </a:cubicBezTo>
                  <a:cubicBezTo>
                    <a:pt x="8881" y="203"/>
                    <a:pt x="8825" y="203"/>
                    <a:pt x="8769" y="203"/>
                  </a:cubicBezTo>
                  <a:cubicBezTo>
                    <a:pt x="8741" y="266"/>
                    <a:pt x="8678" y="350"/>
                    <a:pt x="8622" y="378"/>
                  </a:cubicBezTo>
                  <a:cubicBezTo>
                    <a:pt x="8504" y="469"/>
                    <a:pt x="8357" y="497"/>
                    <a:pt x="8245" y="525"/>
                  </a:cubicBezTo>
                  <a:cubicBezTo>
                    <a:pt x="8154" y="525"/>
                    <a:pt x="8070" y="525"/>
                    <a:pt x="8007" y="497"/>
                  </a:cubicBezTo>
                  <a:cubicBezTo>
                    <a:pt x="7979" y="525"/>
                    <a:pt x="7951" y="525"/>
                    <a:pt x="7951" y="553"/>
                  </a:cubicBezTo>
                  <a:cubicBezTo>
                    <a:pt x="7895" y="581"/>
                    <a:pt x="7867" y="644"/>
                    <a:pt x="7804" y="672"/>
                  </a:cubicBezTo>
                  <a:cubicBezTo>
                    <a:pt x="7776" y="700"/>
                    <a:pt x="7776" y="728"/>
                    <a:pt x="7748" y="728"/>
                  </a:cubicBezTo>
                  <a:lnTo>
                    <a:pt x="7720" y="756"/>
                  </a:lnTo>
                  <a:cubicBezTo>
                    <a:pt x="7574" y="728"/>
                    <a:pt x="7427" y="672"/>
                    <a:pt x="7280" y="672"/>
                  </a:cubicBezTo>
                  <a:cubicBezTo>
                    <a:pt x="7247" y="664"/>
                    <a:pt x="7211" y="660"/>
                    <a:pt x="7174" y="660"/>
                  </a:cubicBezTo>
                  <a:cubicBezTo>
                    <a:pt x="7084" y="660"/>
                    <a:pt x="6986" y="680"/>
                    <a:pt x="6902" y="700"/>
                  </a:cubicBezTo>
                  <a:cubicBezTo>
                    <a:pt x="6930" y="791"/>
                    <a:pt x="6993" y="903"/>
                    <a:pt x="6930" y="994"/>
                  </a:cubicBezTo>
                  <a:cubicBezTo>
                    <a:pt x="6902" y="1105"/>
                    <a:pt x="6755" y="1168"/>
                    <a:pt x="6644" y="1196"/>
                  </a:cubicBezTo>
                  <a:cubicBezTo>
                    <a:pt x="6497" y="1252"/>
                    <a:pt x="6350" y="1371"/>
                    <a:pt x="6175" y="1399"/>
                  </a:cubicBezTo>
                  <a:cubicBezTo>
                    <a:pt x="6084" y="1399"/>
                    <a:pt x="6000" y="1371"/>
                    <a:pt x="5909" y="1343"/>
                  </a:cubicBezTo>
                  <a:cubicBezTo>
                    <a:pt x="5797" y="1455"/>
                    <a:pt x="5707" y="1546"/>
                    <a:pt x="5595" y="1630"/>
                  </a:cubicBezTo>
                  <a:cubicBezTo>
                    <a:pt x="5532" y="1693"/>
                    <a:pt x="5420" y="1777"/>
                    <a:pt x="5301" y="1805"/>
                  </a:cubicBezTo>
                  <a:cubicBezTo>
                    <a:pt x="5210" y="1840"/>
                    <a:pt x="5098" y="1840"/>
                    <a:pt x="5007" y="1896"/>
                  </a:cubicBezTo>
                  <a:cubicBezTo>
                    <a:pt x="5070" y="2042"/>
                    <a:pt x="5035" y="2189"/>
                    <a:pt x="4895" y="2301"/>
                  </a:cubicBezTo>
                  <a:cubicBezTo>
                    <a:pt x="4749" y="2420"/>
                    <a:pt x="4546" y="2504"/>
                    <a:pt x="4371" y="2539"/>
                  </a:cubicBezTo>
                  <a:cubicBezTo>
                    <a:pt x="4252" y="2623"/>
                    <a:pt x="4161" y="2742"/>
                    <a:pt x="4077" y="2826"/>
                  </a:cubicBezTo>
                  <a:cubicBezTo>
                    <a:pt x="3931" y="2972"/>
                    <a:pt x="3756" y="3119"/>
                    <a:pt x="3672" y="3294"/>
                  </a:cubicBezTo>
                  <a:cubicBezTo>
                    <a:pt x="3637" y="3322"/>
                    <a:pt x="3609" y="3350"/>
                    <a:pt x="3581" y="3378"/>
                  </a:cubicBezTo>
                  <a:cubicBezTo>
                    <a:pt x="3525" y="3469"/>
                    <a:pt x="3462" y="3525"/>
                    <a:pt x="3406" y="3588"/>
                  </a:cubicBezTo>
                  <a:cubicBezTo>
                    <a:pt x="3287" y="3644"/>
                    <a:pt x="3259" y="3763"/>
                    <a:pt x="3112" y="3790"/>
                  </a:cubicBezTo>
                  <a:cubicBezTo>
                    <a:pt x="3056" y="3818"/>
                    <a:pt x="2973" y="3818"/>
                    <a:pt x="2882" y="3818"/>
                  </a:cubicBezTo>
                  <a:cubicBezTo>
                    <a:pt x="2826" y="3937"/>
                    <a:pt x="2735" y="4049"/>
                    <a:pt x="2651" y="4140"/>
                  </a:cubicBezTo>
                  <a:cubicBezTo>
                    <a:pt x="2504" y="4252"/>
                    <a:pt x="2385" y="4399"/>
                    <a:pt x="2273" y="4546"/>
                  </a:cubicBezTo>
                  <a:cubicBezTo>
                    <a:pt x="2273" y="4574"/>
                    <a:pt x="2301" y="4602"/>
                    <a:pt x="2301" y="4665"/>
                  </a:cubicBezTo>
                  <a:cubicBezTo>
                    <a:pt x="2329" y="4776"/>
                    <a:pt x="2238" y="4867"/>
                    <a:pt x="2182" y="4923"/>
                  </a:cubicBezTo>
                  <a:cubicBezTo>
                    <a:pt x="2099" y="5014"/>
                    <a:pt x="2036" y="5042"/>
                    <a:pt x="1952" y="5070"/>
                  </a:cubicBezTo>
                  <a:cubicBezTo>
                    <a:pt x="1889" y="5189"/>
                    <a:pt x="1889" y="5273"/>
                    <a:pt x="1861" y="5392"/>
                  </a:cubicBezTo>
                  <a:lnTo>
                    <a:pt x="1861" y="5622"/>
                  </a:lnTo>
                  <a:cubicBezTo>
                    <a:pt x="1714" y="5650"/>
                    <a:pt x="1602" y="5741"/>
                    <a:pt x="1483" y="5825"/>
                  </a:cubicBezTo>
                  <a:cubicBezTo>
                    <a:pt x="1455" y="5888"/>
                    <a:pt x="1455" y="5916"/>
                    <a:pt x="1427" y="5972"/>
                  </a:cubicBezTo>
                  <a:cubicBezTo>
                    <a:pt x="1336" y="6091"/>
                    <a:pt x="1252" y="6210"/>
                    <a:pt x="1106" y="6238"/>
                  </a:cubicBezTo>
                  <a:cubicBezTo>
                    <a:pt x="1015" y="6385"/>
                    <a:pt x="959" y="6525"/>
                    <a:pt x="931" y="6671"/>
                  </a:cubicBezTo>
                  <a:cubicBezTo>
                    <a:pt x="931" y="6790"/>
                    <a:pt x="903" y="6874"/>
                    <a:pt x="931" y="6965"/>
                  </a:cubicBezTo>
                  <a:cubicBezTo>
                    <a:pt x="812" y="7287"/>
                    <a:pt x="665" y="7573"/>
                    <a:pt x="553" y="7867"/>
                  </a:cubicBezTo>
                  <a:lnTo>
                    <a:pt x="525" y="7923"/>
                  </a:lnTo>
                  <a:cubicBezTo>
                    <a:pt x="525" y="8014"/>
                    <a:pt x="490" y="8070"/>
                    <a:pt x="490" y="8161"/>
                  </a:cubicBezTo>
                  <a:cubicBezTo>
                    <a:pt x="434" y="8273"/>
                    <a:pt x="434" y="8391"/>
                    <a:pt x="315" y="8447"/>
                  </a:cubicBezTo>
                  <a:lnTo>
                    <a:pt x="288" y="8447"/>
                  </a:lnTo>
                  <a:cubicBezTo>
                    <a:pt x="260" y="8566"/>
                    <a:pt x="204" y="8685"/>
                    <a:pt x="141" y="8797"/>
                  </a:cubicBezTo>
                  <a:cubicBezTo>
                    <a:pt x="85" y="8944"/>
                    <a:pt x="29" y="9119"/>
                    <a:pt x="85" y="9266"/>
                  </a:cubicBezTo>
                  <a:cubicBezTo>
                    <a:pt x="204" y="9356"/>
                    <a:pt x="260" y="9468"/>
                    <a:pt x="260" y="9643"/>
                  </a:cubicBezTo>
                  <a:cubicBezTo>
                    <a:pt x="288" y="9937"/>
                    <a:pt x="176" y="10140"/>
                    <a:pt x="1" y="10370"/>
                  </a:cubicBezTo>
                  <a:cubicBezTo>
                    <a:pt x="1" y="10489"/>
                    <a:pt x="57" y="10608"/>
                    <a:pt x="141" y="10755"/>
                  </a:cubicBezTo>
                  <a:cubicBezTo>
                    <a:pt x="219" y="10848"/>
                    <a:pt x="314" y="10887"/>
                    <a:pt x="408" y="10887"/>
                  </a:cubicBezTo>
                  <a:cubicBezTo>
                    <a:pt x="666" y="10887"/>
                    <a:pt x="920" y="10591"/>
                    <a:pt x="812" y="10314"/>
                  </a:cubicBezTo>
                  <a:lnTo>
                    <a:pt x="812" y="10258"/>
                  </a:lnTo>
                  <a:cubicBezTo>
                    <a:pt x="840" y="10195"/>
                    <a:pt x="840" y="10140"/>
                    <a:pt x="840" y="10084"/>
                  </a:cubicBezTo>
                  <a:cubicBezTo>
                    <a:pt x="875" y="9937"/>
                    <a:pt x="875" y="9790"/>
                    <a:pt x="959" y="9671"/>
                  </a:cubicBezTo>
                  <a:cubicBezTo>
                    <a:pt x="1106" y="9496"/>
                    <a:pt x="1252" y="9321"/>
                    <a:pt x="1162" y="9063"/>
                  </a:cubicBezTo>
                  <a:cubicBezTo>
                    <a:pt x="1162" y="9035"/>
                    <a:pt x="1134" y="8972"/>
                    <a:pt x="1106" y="8944"/>
                  </a:cubicBezTo>
                  <a:cubicBezTo>
                    <a:pt x="1162" y="8860"/>
                    <a:pt x="1190" y="8741"/>
                    <a:pt x="1224" y="8657"/>
                  </a:cubicBezTo>
                  <a:cubicBezTo>
                    <a:pt x="1336" y="8419"/>
                    <a:pt x="1427" y="8189"/>
                    <a:pt x="1511" y="7923"/>
                  </a:cubicBezTo>
                  <a:cubicBezTo>
                    <a:pt x="1630" y="7720"/>
                    <a:pt x="1714" y="7489"/>
                    <a:pt x="1805" y="7259"/>
                  </a:cubicBezTo>
                  <a:cubicBezTo>
                    <a:pt x="1924" y="7140"/>
                    <a:pt x="1980" y="6937"/>
                    <a:pt x="2036" y="6762"/>
                  </a:cubicBezTo>
                  <a:cubicBezTo>
                    <a:pt x="2036" y="6699"/>
                    <a:pt x="2036" y="6643"/>
                    <a:pt x="2008" y="6587"/>
                  </a:cubicBezTo>
                  <a:cubicBezTo>
                    <a:pt x="2064" y="6525"/>
                    <a:pt x="2099" y="6497"/>
                    <a:pt x="2154" y="6469"/>
                  </a:cubicBezTo>
                  <a:cubicBezTo>
                    <a:pt x="2173" y="6459"/>
                    <a:pt x="2193" y="6456"/>
                    <a:pt x="2213" y="6456"/>
                  </a:cubicBezTo>
                  <a:cubicBezTo>
                    <a:pt x="2255" y="6456"/>
                    <a:pt x="2301" y="6469"/>
                    <a:pt x="2357" y="6469"/>
                  </a:cubicBezTo>
                  <a:cubicBezTo>
                    <a:pt x="2679" y="6469"/>
                    <a:pt x="2854" y="6210"/>
                    <a:pt x="2798" y="5916"/>
                  </a:cubicBezTo>
                  <a:cubicBezTo>
                    <a:pt x="2763" y="5797"/>
                    <a:pt x="2707" y="5650"/>
                    <a:pt x="2707" y="5511"/>
                  </a:cubicBezTo>
                  <a:cubicBezTo>
                    <a:pt x="2735" y="5364"/>
                    <a:pt x="2826" y="5217"/>
                    <a:pt x="2910" y="5098"/>
                  </a:cubicBezTo>
                  <a:cubicBezTo>
                    <a:pt x="2938" y="5070"/>
                    <a:pt x="3001" y="5014"/>
                    <a:pt x="3029" y="4951"/>
                  </a:cubicBezTo>
                  <a:cubicBezTo>
                    <a:pt x="3084" y="4951"/>
                    <a:pt x="3112" y="4951"/>
                    <a:pt x="3147" y="4923"/>
                  </a:cubicBezTo>
                  <a:cubicBezTo>
                    <a:pt x="3350" y="4811"/>
                    <a:pt x="3525" y="4602"/>
                    <a:pt x="3700" y="4462"/>
                  </a:cubicBezTo>
                  <a:cubicBezTo>
                    <a:pt x="3756" y="4399"/>
                    <a:pt x="3847" y="4315"/>
                    <a:pt x="3903" y="4252"/>
                  </a:cubicBezTo>
                  <a:cubicBezTo>
                    <a:pt x="3959" y="4315"/>
                    <a:pt x="4049" y="4343"/>
                    <a:pt x="4105" y="4399"/>
                  </a:cubicBezTo>
                  <a:cubicBezTo>
                    <a:pt x="4280" y="4514"/>
                    <a:pt x="4475" y="4628"/>
                    <a:pt x="4672" y="4628"/>
                  </a:cubicBezTo>
                  <a:cubicBezTo>
                    <a:pt x="4775" y="4628"/>
                    <a:pt x="4879" y="4597"/>
                    <a:pt x="4979" y="4518"/>
                  </a:cubicBezTo>
                  <a:cubicBezTo>
                    <a:pt x="5154" y="4399"/>
                    <a:pt x="5182" y="4224"/>
                    <a:pt x="5210" y="4049"/>
                  </a:cubicBezTo>
                  <a:cubicBezTo>
                    <a:pt x="5210" y="3965"/>
                    <a:pt x="5301" y="3790"/>
                    <a:pt x="5329" y="3672"/>
                  </a:cubicBezTo>
                  <a:cubicBezTo>
                    <a:pt x="5448" y="3378"/>
                    <a:pt x="5532" y="3175"/>
                    <a:pt x="5770" y="3000"/>
                  </a:cubicBezTo>
                  <a:cubicBezTo>
                    <a:pt x="6000" y="2798"/>
                    <a:pt x="6294" y="2651"/>
                    <a:pt x="6553" y="2504"/>
                  </a:cubicBezTo>
                  <a:cubicBezTo>
                    <a:pt x="6727" y="2420"/>
                    <a:pt x="6874" y="2329"/>
                    <a:pt x="7021" y="2273"/>
                  </a:cubicBezTo>
                  <a:cubicBezTo>
                    <a:pt x="7133" y="2217"/>
                    <a:pt x="7280" y="2154"/>
                    <a:pt x="7399" y="2098"/>
                  </a:cubicBezTo>
                  <a:cubicBezTo>
                    <a:pt x="7574" y="1952"/>
                    <a:pt x="7602" y="1777"/>
                    <a:pt x="7546" y="1602"/>
                  </a:cubicBezTo>
                  <a:lnTo>
                    <a:pt x="7546" y="1602"/>
                  </a:lnTo>
                  <a:cubicBezTo>
                    <a:pt x="7602" y="1616"/>
                    <a:pt x="7659" y="1623"/>
                    <a:pt x="7721" y="1623"/>
                  </a:cubicBezTo>
                  <a:cubicBezTo>
                    <a:pt x="7783" y="1623"/>
                    <a:pt x="7850" y="1616"/>
                    <a:pt x="7923" y="1602"/>
                  </a:cubicBezTo>
                  <a:cubicBezTo>
                    <a:pt x="8098" y="1574"/>
                    <a:pt x="8245" y="1455"/>
                    <a:pt x="8392" y="1343"/>
                  </a:cubicBezTo>
                  <a:cubicBezTo>
                    <a:pt x="8541" y="1194"/>
                    <a:pt x="8644" y="1065"/>
                    <a:pt x="8836" y="1065"/>
                  </a:cubicBezTo>
                  <a:cubicBezTo>
                    <a:pt x="8869" y="1065"/>
                    <a:pt x="8905" y="1069"/>
                    <a:pt x="8944" y="1077"/>
                  </a:cubicBezTo>
                  <a:cubicBezTo>
                    <a:pt x="9064" y="1097"/>
                    <a:pt x="9171" y="1132"/>
                    <a:pt x="9283" y="1132"/>
                  </a:cubicBezTo>
                  <a:cubicBezTo>
                    <a:pt x="9334" y="1132"/>
                    <a:pt x="9386" y="1125"/>
                    <a:pt x="9441" y="1105"/>
                  </a:cubicBezTo>
                  <a:cubicBezTo>
                    <a:pt x="9468" y="1077"/>
                    <a:pt x="9524" y="1049"/>
                    <a:pt x="9580" y="1022"/>
                  </a:cubicBezTo>
                  <a:cubicBezTo>
                    <a:pt x="9615" y="1168"/>
                    <a:pt x="9727" y="1280"/>
                    <a:pt x="9874" y="1280"/>
                  </a:cubicBezTo>
                  <a:cubicBezTo>
                    <a:pt x="9896" y="1282"/>
                    <a:pt x="9917" y="1283"/>
                    <a:pt x="9939" y="1283"/>
                  </a:cubicBezTo>
                  <a:cubicBezTo>
                    <a:pt x="10267" y="1283"/>
                    <a:pt x="10595" y="1048"/>
                    <a:pt x="10923" y="1022"/>
                  </a:cubicBezTo>
                  <a:lnTo>
                    <a:pt x="10951" y="1022"/>
                  </a:lnTo>
                  <a:lnTo>
                    <a:pt x="10951" y="1105"/>
                  </a:lnTo>
                  <a:cubicBezTo>
                    <a:pt x="11014" y="1252"/>
                    <a:pt x="11042" y="1371"/>
                    <a:pt x="11154" y="1455"/>
                  </a:cubicBezTo>
                  <a:cubicBezTo>
                    <a:pt x="11245" y="1490"/>
                    <a:pt x="11328" y="1490"/>
                    <a:pt x="11391" y="1490"/>
                  </a:cubicBezTo>
                  <a:lnTo>
                    <a:pt x="11503" y="1490"/>
                  </a:lnTo>
                  <a:cubicBezTo>
                    <a:pt x="11538" y="1602"/>
                    <a:pt x="11678" y="1665"/>
                    <a:pt x="11769" y="1693"/>
                  </a:cubicBezTo>
                  <a:cubicBezTo>
                    <a:pt x="11853" y="1721"/>
                    <a:pt x="11916" y="1721"/>
                    <a:pt x="12000" y="1749"/>
                  </a:cubicBezTo>
                  <a:cubicBezTo>
                    <a:pt x="12063" y="1777"/>
                    <a:pt x="12091" y="1805"/>
                    <a:pt x="12175" y="1805"/>
                  </a:cubicBezTo>
                  <a:cubicBezTo>
                    <a:pt x="12265" y="1777"/>
                    <a:pt x="12321" y="1693"/>
                    <a:pt x="12321" y="1602"/>
                  </a:cubicBezTo>
                  <a:cubicBezTo>
                    <a:pt x="12293" y="1490"/>
                    <a:pt x="12147" y="1371"/>
                    <a:pt x="12028" y="1343"/>
                  </a:cubicBezTo>
                  <a:cubicBezTo>
                    <a:pt x="12000" y="1343"/>
                    <a:pt x="11972" y="1315"/>
                    <a:pt x="11944" y="1315"/>
                  </a:cubicBezTo>
                  <a:cubicBezTo>
                    <a:pt x="11928" y="1323"/>
                    <a:pt x="11916" y="1327"/>
                    <a:pt x="11908" y="1327"/>
                  </a:cubicBezTo>
                  <a:cubicBezTo>
                    <a:pt x="11888" y="1327"/>
                    <a:pt x="11888" y="1305"/>
                    <a:pt x="11888" y="1280"/>
                  </a:cubicBezTo>
                  <a:cubicBezTo>
                    <a:pt x="11853" y="1224"/>
                    <a:pt x="11853" y="1140"/>
                    <a:pt x="11797" y="1105"/>
                  </a:cubicBezTo>
                  <a:cubicBezTo>
                    <a:pt x="11741" y="1022"/>
                    <a:pt x="11650" y="994"/>
                    <a:pt x="11566" y="966"/>
                  </a:cubicBezTo>
                  <a:cubicBezTo>
                    <a:pt x="11566" y="931"/>
                    <a:pt x="11538" y="875"/>
                    <a:pt x="11538" y="847"/>
                  </a:cubicBezTo>
                  <a:cubicBezTo>
                    <a:pt x="11538" y="728"/>
                    <a:pt x="11503" y="644"/>
                    <a:pt x="11447" y="581"/>
                  </a:cubicBezTo>
                  <a:cubicBezTo>
                    <a:pt x="11475" y="581"/>
                    <a:pt x="11475" y="553"/>
                    <a:pt x="11503" y="553"/>
                  </a:cubicBezTo>
                  <a:cubicBezTo>
                    <a:pt x="11622" y="525"/>
                    <a:pt x="11622" y="350"/>
                    <a:pt x="11503" y="322"/>
                  </a:cubicBezTo>
                  <a:cubicBezTo>
                    <a:pt x="11447" y="294"/>
                    <a:pt x="11391" y="294"/>
                    <a:pt x="11328" y="294"/>
                  </a:cubicBezTo>
                  <a:cubicBezTo>
                    <a:pt x="11245" y="266"/>
                    <a:pt x="11154" y="266"/>
                    <a:pt x="11070" y="231"/>
                  </a:cubicBezTo>
                  <a:cubicBezTo>
                    <a:pt x="11042" y="231"/>
                    <a:pt x="11042" y="203"/>
                    <a:pt x="11042" y="203"/>
                  </a:cubicBezTo>
                  <a:cubicBezTo>
                    <a:pt x="10839" y="147"/>
                    <a:pt x="10664" y="120"/>
                    <a:pt x="10489" y="92"/>
                  </a:cubicBezTo>
                  <a:cubicBezTo>
                    <a:pt x="10371" y="57"/>
                    <a:pt x="10280" y="29"/>
                    <a:pt x="1019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79"/>
            <p:cNvSpPr/>
            <p:nvPr/>
          </p:nvSpPr>
          <p:spPr>
            <a:xfrm>
              <a:off x="3309293" y="2205386"/>
              <a:ext cx="247279" cy="185066"/>
            </a:xfrm>
            <a:custGeom>
              <a:rect b="b" l="l" r="r" t="t"/>
              <a:pathLst>
                <a:path extrusionOk="0" h="8133" w="10867">
                  <a:moveTo>
                    <a:pt x="2706" y="2448"/>
                  </a:moveTo>
                  <a:cubicBezTo>
                    <a:pt x="2706" y="2483"/>
                    <a:pt x="2734" y="2483"/>
                    <a:pt x="2734" y="2483"/>
                  </a:cubicBezTo>
                  <a:lnTo>
                    <a:pt x="2706" y="2483"/>
                  </a:lnTo>
                  <a:lnTo>
                    <a:pt x="2706" y="2448"/>
                  </a:lnTo>
                  <a:close/>
                  <a:moveTo>
                    <a:pt x="4720" y="2567"/>
                  </a:moveTo>
                  <a:cubicBezTo>
                    <a:pt x="4748" y="2567"/>
                    <a:pt x="4776" y="2595"/>
                    <a:pt x="4804" y="2595"/>
                  </a:cubicBezTo>
                  <a:lnTo>
                    <a:pt x="4748" y="2595"/>
                  </a:lnTo>
                  <a:cubicBezTo>
                    <a:pt x="4720" y="2595"/>
                    <a:pt x="4720" y="2567"/>
                    <a:pt x="4720" y="2567"/>
                  </a:cubicBezTo>
                  <a:close/>
                  <a:moveTo>
                    <a:pt x="6321" y="4196"/>
                  </a:moveTo>
                  <a:lnTo>
                    <a:pt x="6321" y="4196"/>
                  </a:lnTo>
                  <a:cubicBezTo>
                    <a:pt x="6405" y="4231"/>
                    <a:pt x="6468" y="4259"/>
                    <a:pt x="6552" y="4287"/>
                  </a:cubicBezTo>
                  <a:lnTo>
                    <a:pt x="6552" y="4343"/>
                  </a:lnTo>
                  <a:cubicBezTo>
                    <a:pt x="6580" y="4371"/>
                    <a:pt x="6580" y="4406"/>
                    <a:pt x="6580" y="4406"/>
                  </a:cubicBezTo>
                  <a:cubicBezTo>
                    <a:pt x="6524" y="4433"/>
                    <a:pt x="6496" y="4489"/>
                    <a:pt x="6433" y="4517"/>
                  </a:cubicBezTo>
                  <a:cubicBezTo>
                    <a:pt x="6405" y="4406"/>
                    <a:pt x="6377" y="4287"/>
                    <a:pt x="6321" y="4196"/>
                  </a:cubicBezTo>
                  <a:close/>
                  <a:moveTo>
                    <a:pt x="10139" y="6503"/>
                  </a:moveTo>
                  <a:cubicBezTo>
                    <a:pt x="10139" y="6503"/>
                    <a:pt x="10139" y="6531"/>
                    <a:pt x="10167" y="6531"/>
                  </a:cubicBezTo>
                  <a:cubicBezTo>
                    <a:pt x="10076" y="6531"/>
                    <a:pt x="10076" y="6531"/>
                    <a:pt x="10139" y="6503"/>
                  </a:cubicBezTo>
                  <a:close/>
                  <a:moveTo>
                    <a:pt x="700" y="0"/>
                  </a:moveTo>
                  <a:cubicBezTo>
                    <a:pt x="637" y="0"/>
                    <a:pt x="581" y="35"/>
                    <a:pt x="553" y="63"/>
                  </a:cubicBezTo>
                  <a:cubicBezTo>
                    <a:pt x="536" y="62"/>
                    <a:pt x="520" y="61"/>
                    <a:pt x="505" y="61"/>
                  </a:cubicBezTo>
                  <a:cubicBezTo>
                    <a:pt x="240" y="61"/>
                    <a:pt x="83" y="280"/>
                    <a:pt x="56" y="525"/>
                  </a:cubicBezTo>
                  <a:cubicBezTo>
                    <a:pt x="0" y="818"/>
                    <a:pt x="287" y="1049"/>
                    <a:pt x="462" y="1259"/>
                  </a:cubicBezTo>
                  <a:cubicBezTo>
                    <a:pt x="490" y="1287"/>
                    <a:pt x="525" y="1315"/>
                    <a:pt x="525" y="1343"/>
                  </a:cubicBezTo>
                  <a:cubicBezTo>
                    <a:pt x="665" y="1609"/>
                    <a:pt x="839" y="1839"/>
                    <a:pt x="1161" y="1895"/>
                  </a:cubicBezTo>
                  <a:cubicBezTo>
                    <a:pt x="1188" y="1899"/>
                    <a:pt x="1213" y="1901"/>
                    <a:pt x="1238" y="1901"/>
                  </a:cubicBezTo>
                  <a:cubicBezTo>
                    <a:pt x="1402" y="1901"/>
                    <a:pt x="1526" y="1824"/>
                    <a:pt x="1630" y="1720"/>
                  </a:cubicBezTo>
                  <a:cubicBezTo>
                    <a:pt x="1748" y="1783"/>
                    <a:pt x="1860" y="1839"/>
                    <a:pt x="1979" y="1895"/>
                  </a:cubicBezTo>
                  <a:cubicBezTo>
                    <a:pt x="1923" y="1986"/>
                    <a:pt x="1888" y="2070"/>
                    <a:pt x="1860" y="2161"/>
                  </a:cubicBezTo>
                  <a:cubicBezTo>
                    <a:pt x="1832" y="2147"/>
                    <a:pt x="1796" y="2140"/>
                    <a:pt x="1755" y="2140"/>
                  </a:cubicBezTo>
                  <a:cubicBezTo>
                    <a:pt x="1715" y="2140"/>
                    <a:pt x="1671" y="2147"/>
                    <a:pt x="1630" y="2161"/>
                  </a:cubicBezTo>
                  <a:cubicBezTo>
                    <a:pt x="1308" y="2245"/>
                    <a:pt x="1252" y="2622"/>
                    <a:pt x="1399" y="2888"/>
                  </a:cubicBezTo>
                  <a:cubicBezTo>
                    <a:pt x="1539" y="3119"/>
                    <a:pt x="1748" y="3238"/>
                    <a:pt x="1951" y="3266"/>
                  </a:cubicBezTo>
                  <a:cubicBezTo>
                    <a:pt x="2035" y="3413"/>
                    <a:pt x="2126" y="3559"/>
                    <a:pt x="2238" y="3615"/>
                  </a:cubicBezTo>
                  <a:cubicBezTo>
                    <a:pt x="2298" y="3649"/>
                    <a:pt x="2364" y="3664"/>
                    <a:pt x="2430" y="3664"/>
                  </a:cubicBezTo>
                  <a:cubicBezTo>
                    <a:pt x="2656" y="3664"/>
                    <a:pt x="2881" y="3486"/>
                    <a:pt x="2881" y="3238"/>
                  </a:cubicBezTo>
                  <a:lnTo>
                    <a:pt x="2972" y="3238"/>
                  </a:lnTo>
                  <a:cubicBezTo>
                    <a:pt x="3140" y="3205"/>
                    <a:pt x="3320" y="3191"/>
                    <a:pt x="3505" y="3191"/>
                  </a:cubicBezTo>
                  <a:cubicBezTo>
                    <a:pt x="3636" y="3191"/>
                    <a:pt x="3769" y="3198"/>
                    <a:pt x="3902" y="3210"/>
                  </a:cubicBezTo>
                  <a:lnTo>
                    <a:pt x="3986" y="3210"/>
                  </a:lnTo>
                  <a:cubicBezTo>
                    <a:pt x="4077" y="3294"/>
                    <a:pt x="4161" y="3385"/>
                    <a:pt x="4252" y="3441"/>
                  </a:cubicBezTo>
                  <a:cubicBezTo>
                    <a:pt x="4350" y="3523"/>
                    <a:pt x="4486" y="3577"/>
                    <a:pt x="4618" y="3577"/>
                  </a:cubicBezTo>
                  <a:cubicBezTo>
                    <a:pt x="4720" y="3577"/>
                    <a:pt x="4819" y="3545"/>
                    <a:pt x="4895" y="3469"/>
                  </a:cubicBezTo>
                  <a:lnTo>
                    <a:pt x="4923" y="3469"/>
                  </a:lnTo>
                  <a:cubicBezTo>
                    <a:pt x="4923" y="3531"/>
                    <a:pt x="4951" y="3615"/>
                    <a:pt x="4951" y="3671"/>
                  </a:cubicBezTo>
                  <a:cubicBezTo>
                    <a:pt x="4940" y="3670"/>
                    <a:pt x="4930" y="3670"/>
                    <a:pt x="4920" y="3670"/>
                  </a:cubicBezTo>
                  <a:cubicBezTo>
                    <a:pt x="4611" y="3670"/>
                    <a:pt x="4345" y="4065"/>
                    <a:pt x="4629" y="4343"/>
                  </a:cubicBezTo>
                  <a:cubicBezTo>
                    <a:pt x="4828" y="4542"/>
                    <a:pt x="5039" y="4737"/>
                    <a:pt x="5291" y="4737"/>
                  </a:cubicBezTo>
                  <a:cubicBezTo>
                    <a:pt x="5376" y="4737"/>
                    <a:pt x="5465" y="4715"/>
                    <a:pt x="5559" y="4664"/>
                  </a:cubicBezTo>
                  <a:cubicBezTo>
                    <a:pt x="5559" y="4664"/>
                    <a:pt x="5594" y="4636"/>
                    <a:pt x="5622" y="4636"/>
                  </a:cubicBezTo>
                  <a:cubicBezTo>
                    <a:pt x="5622" y="4664"/>
                    <a:pt x="5650" y="4720"/>
                    <a:pt x="5650" y="4755"/>
                  </a:cubicBezTo>
                  <a:cubicBezTo>
                    <a:pt x="5764" y="5058"/>
                    <a:pt x="5982" y="5393"/>
                    <a:pt x="6360" y="5393"/>
                  </a:cubicBezTo>
                  <a:cubicBezTo>
                    <a:pt x="6375" y="5393"/>
                    <a:pt x="6390" y="5393"/>
                    <a:pt x="6405" y="5391"/>
                  </a:cubicBezTo>
                  <a:cubicBezTo>
                    <a:pt x="6524" y="5391"/>
                    <a:pt x="6671" y="5336"/>
                    <a:pt x="6783" y="5280"/>
                  </a:cubicBezTo>
                  <a:cubicBezTo>
                    <a:pt x="6846" y="5482"/>
                    <a:pt x="6958" y="5685"/>
                    <a:pt x="7132" y="5832"/>
                  </a:cubicBezTo>
                  <a:cubicBezTo>
                    <a:pt x="7279" y="5979"/>
                    <a:pt x="7454" y="6063"/>
                    <a:pt x="7629" y="6182"/>
                  </a:cubicBezTo>
                  <a:cubicBezTo>
                    <a:pt x="7832" y="6293"/>
                    <a:pt x="7979" y="6412"/>
                    <a:pt x="8153" y="6559"/>
                  </a:cubicBezTo>
                  <a:cubicBezTo>
                    <a:pt x="8447" y="6818"/>
                    <a:pt x="8769" y="7168"/>
                    <a:pt x="9146" y="7342"/>
                  </a:cubicBezTo>
                  <a:cubicBezTo>
                    <a:pt x="9349" y="7433"/>
                    <a:pt x="9580" y="7461"/>
                    <a:pt x="9727" y="7489"/>
                  </a:cubicBezTo>
                  <a:lnTo>
                    <a:pt x="9755" y="7517"/>
                  </a:lnTo>
                  <a:cubicBezTo>
                    <a:pt x="9755" y="7552"/>
                    <a:pt x="9818" y="7692"/>
                    <a:pt x="9818" y="7692"/>
                  </a:cubicBezTo>
                  <a:cubicBezTo>
                    <a:pt x="9846" y="7867"/>
                    <a:pt x="9901" y="8042"/>
                    <a:pt x="10048" y="8132"/>
                  </a:cubicBezTo>
                  <a:lnTo>
                    <a:pt x="10629" y="8132"/>
                  </a:lnTo>
                  <a:cubicBezTo>
                    <a:pt x="10748" y="8014"/>
                    <a:pt x="10803" y="7867"/>
                    <a:pt x="10838" y="7692"/>
                  </a:cubicBezTo>
                  <a:cubicBezTo>
                    <a:pt x="10866" y="7461"/>
                    <a:pt x="10866" y="7202"/>
                    <a:pt x="10748" y="6965"/>
                  </a:cubicBezTo>
                  <a:cubicBezTo>
                    <a:pt x="10720" y="6853"/>
                    <a:pt x="10629" y="6734"/>
                    <a:pt x="10545" y="6678"/>
                  </a:cubicBezTo>
                  <a:cubicBezTo>
                    <a:pt x="10573" y="6587"/>
                    <a:pt x="10601" y="6503"/>
                    <a:pt x="10629" y="6384"/>
                  </a:cubicBezTo>
                  <a:cubicBezTo>
                    <a:pt x="10629" y="6384"/>
                    <a:pt x="10629" y="6356"/>
                    <a:pt x="10664" y="6328"/>
                  </a:cubicBezTo>
                  <a:cubicBezTo>
                    <a:pt x="10629" y="6265"/>
                    <a:pt x="10573" y="6210"/>
                    <a:pt x="10545" y="6154"/>
                  </a:cubicBezTo>
                  <a:cubicBezTo>
                    <a:pt x="10426" y="6007"/>
                    <a:pt x="10251" y="5860"/>
                    <a:pt x="10167" y="5685"/>
                  </a:cubicBezTo>
                  <a:cubicBezTo>
                    <a:pt x="10139" y="5629"/>
                    <a:pt x="10104" y="5538"/>
                    <a:pt x="10139" y="5482"/>
                  </a:cubicBezTo>
                  <a:lnTo>
                    <a:pt x="10048" y="5482"/>
                  </a:lnTo>
                  <a:cubicBezTo>
                    <a:pt x="10076" y="5419"/>
                    <a:pt x="10076" y="5391"/>
                    <a:pt x="10104" y="5336"/>
                  </a:cubicBezTo>
                  <a:cubicBezTo>
                    <a:pt x="10167" y="5133"/>
                    <a:pt x="10167" y="4895"/>
                    <a:pt x="10048" y="4692"/>
                  </a:cubicBezTo>
                  <a:cubicBezTo>
                    <a:pt x="9964" y="4517"/>
                    <a:pt x="9755" y="4406"/>
                    <a:pt x="9524" y="4406"/>
                  </a:cubicBezTo>
                  <a:lnTo>
                    <a:pt x="9496" y="4406"/>
                  </a:lnTo>
                  <a:lnTo>
                    <a:pt x="9496" y="4371"/>
                  </a:lnTo>
                  <a:cubicBezTo>
                    <a:pt x="9440" y="4371"/>
                    <a:pt x="9377" y="4343"/>
                    <a:pt x="9349" y="4287"/>
                  </a:cubicBezTo>
                  <a:cubicBezTo>
                    <a:pt x="9349" y="4196"/>
                    <a:pt x="9349" y="4112"/>
                    <a:pt x="9405" y="4084"/>
                  </a:cubicBezTo>
                  <a:cubicBezTo>
                    <a:pt x="9349" y="3965"/>
                    <a:pt x="9265" y="3818"/>
                    <a:pt x="9230" y="3762"/>
                  </a:cubicBezTo>
                  <a:cubicBezTo>
                    <a:pt x="9129" y="3656"/>
                    <a:pt x="8976" y="3641"/>
                    <a:pt x="8833" y="3641"/>
                  </a:cubicBezTo>
                  <a:cubicBezTo>
                    <a:pt x="8779" y="3641"/>
                    <a:pt x="8726" y="3643"/>
                    <a:pt x="8678" y="3643"/>
                  </a:cubicBezTo>
                  <a:cubicBezTo>
                    <a:pt x="8531" y="3643"/>
                    <a:pt x="8503" y="3441"/>
                    <a:pt x="8622" y="3385"/>
                  </a:cubicBezTo>
                  <a:cubicBezTo>
                    <a:pt x="8678" y="3322"/>
                    <a:pt x="8741" y="3294"/>
                    <a:pt x="8797" y="3238"/>
                  </a:cubicBezTo>
                  <a:cubicBezTo>
                    <a:pt x="8797" y="3210"/>
                    <a:pt x="8769" y="3147"/>
                    <a:pt x="8769" y="3119"/>
                  </a:cubicBezTo>
                  <a:cubicBezTo>
                    <a:pt x="8744" y="2839"/>
                    <a:pt x="8540" y="2607"/>
                    <a:pt x="8256" y="2607"/>
                  </a:cubicBezTo>
                  <a:cubicBezTo>
                    <a:pt x="8214" y="2607"/>
                    <a:pt x="8171" y="2612"/>
                    <a:pt x="8125" y="2622"/>
                  </a:cubicBezTo>
                  <a:cubicBezTo>
                    <a:pt x="7979" y="2657"/>
                    <a:pt x="7867" y="2741"/>
                    <a:pt x="7776" y="2832"/>
                  </a:cubicBezTo>
                  <a:cubicBezTo>
                    <a:pt x="7776" y="2797"/>
                    <a:pt x="7748" y="2769"/>
                    <a:pt x="7748" y="2741"/>
                  </a:cubicBezTo>
                  <a:cubicBezTo>
                    <a:pt x="7692" y="2769"/>
                    <a:pt x="7629" y="2832"/>
                    <a:pt x="7601" y="2888"/>
                  </a:cubicBezTo>
                  <a:cubicBezTo>
                    <a:pt x="7575" y="2943"/>
                    <a:pt x="7537" y="2965"/>
                    <a:pt x="7497" y="2965"/>
                  </a:cubicBezTo>
                  <a:cubicBezTo>
                    <a:pt x="7449" y="2965"/>
                    <a:pt x="7401" y="2934"/>
                    <a:pt x="7370" y="2888"/>
                  </a:cubicBezTo>
                  <a:cubicBezTo>
                    <a:pt x="7223" y="2713"/>
                    <a:pt x="7021" y="2657"/>
                    <a:pt x="6783" y="2622"/>
                  </a:cubicBezTo>
                  <a:cubicBezTo>
                    <a:pt x="6699" y="2622"/>
                    <a:pt x="6671" y="2511"/>
                    <a:pt x="6699" y="2420"/>
                  </a:cubicBezTo>
                  <a:cubicBezTo>
                    <a:pt x="6783" y="2273"/>
                    <a:pt x="6874" y="2133"/>
                    <a:pt x="6958" y="2014"/>
                  </a:cubicBezTo>
                  <a:cubicBezTo>
                    <a:pt x="6671" y="1867"/>
                    <a:pt x="6349" y="1748"/>
                    <a:pt x="6028" y="1637"/>
                  </a:cubicBezTo>
                  <a:cubicBezTo>
                    <a:pt x="5972" y="1609"/>
                    <a:pt x="5881" y="1574"/>
                    <a:pt x="5825" y="1546"/>
                  </a:cubicBezTo>
                  <a:cubicBezTo>
                    <a:pt x="5706" y="1665"/>
                    <a:pt x="5594" y="1748"/>
                    <a:pt x="5503" y="1867"/>
                  </a:cubicBezTo>
                  <a:cubicBezTo>
                    <a:pt x="5447" y="1958"/>
                    <a:pt x="5419" y="2014"/>
                    <a:pt x="5300" y="2042"/>
                  </a:cubicBezTo>
                  <a:cubicBezTo>
                    <a:pt x="5283" y="2046"/>
                    <a:pt x="5266" y="2047"/>
                    <a:pt x="5249" y="2047"/>
                  </a:cubicBezTo>
                  <a:cubicBezTo>
                    <a:pt x="5012" y="2047"/>
                    <a:pt x="4917" y="1715"/>
                    <a:pt x="4681" y="1715"/>
                  </a:cubicBezTo>
                  <a:cubicBezTo>
                    <a:pt x="4664" y="1715"/>
                    <a:pt x="4647" y="1717"/>
                    <a:pt x="4629" y="1720"/>
                  </a:cubicBezTo>
                  <a:cubicBezTo>
                    <a:pt x="4614" y="1724"/>
                    <a:pt x="4599" y="1726"/>
                    <a:pt x="4585" y="1726"/>
                  </a:cubicBezTo>
                  <a:cubicBezTo>
                    <a:pt x="4490" y="1726"/>
                    <a:pt x="4430" y="1649"/>
                    <a:pt x="4454" y="1546"/>
                  </a:cubicBezTo>
                  <a:cubicBezTo>
                    <a:pt x="4482" y="1434"/>
                    <a:pt x="4573" y="1343"/>
                    <a:pt x="4629" y="1224"/>
                  </a:cubicBezTo>
                  <a:lnTo>
                    <a:pt x="4629" y="1196"/>
                  </a:lnTo>
                  <a:cubicBezTo>
                    <a:pt x="4280" y="1112"/>
                    <a:pt x="3930" y="1049"/>
                    <a:pt x="3580" y="1021"/>
                  </a:cubicBezTo>
                  <a:lnTo>
                    <a:pt x="3350" y="1021"/>
                  </a:lnTo>
                  <a:cubicBezTo>
                    <a:pt x="3287" y="1084"/>
                    <a:pt x="3203" y="1168"/>
                    <a:pt x="3147" y="1224"/>
                  </a:cubicBezTo>
                  <a:cubicBezTo>
                    <a:pt x="3124" y="1247"/>
                    <a:pt x="3089" y="1258"/>
                    <a:pt x="3055" y="1258"/>
                  </a:cubicBezTo>
                  <a:cubicBezTo>
                    <a:pt x="2996" y="1258"/>
                    <a:pt x="2937" y="1226"/>
                    <a:pt x="2937" y="1168"/>
                  </a:cubicBezTo>
                  <a:cubicBezTo>
                    <a:pt x="2909" y="1112"/>
                    <a:pt x="2909" y="1084"/>
                    <a:pt x="2881" y="1084"/>
                  </a:cubicBezTo>
                  <a:cubicBezTo>
                    <a:pt x="2825" y="1049"/>
                    <a:pt x="2762" y="1049"/>
                    <a:pt x="2734" y="1021"/>
                  </a:cubicBezTo>
                  <a:cubicBezTo>
                    <a:pt x="2685" y="1012"/>
                    <a:pt x="2637" y="1009"/>
                    <a:pt x="2591" y="1009"/>
                  </a:cubicBezTo>
                  <a:cubicBezTo>
                    <a:pt x="2500" y="1009"/>
                    <a:pt x="2417" y="1021"/>
                    <a:pt x="2357" y="1021"/>
                  </a:cubicBezTo>
                  <a:cubicBezTo>
                    <a:pt x="2273" y="1021"/>
                    <a:pt x="2182" y="937"/>
                    <a:pt x="2210" y="846"/>
                  </a:cubicBezTo>
                  <a:cubicBezTo>
                    <a:pt x="2126" y="818"/>
                    <a:pt x="2035" y="790"/>
                    <a:pt x="1951" y="763"/>
                  </a:cubicBezTo>
                  <a:cubicBezTo>
                    <a:pt x="1860" y="735"/>
                    <a:pt x="1804" y="700"/>
                    <a:pt x="1713" y="672"/>
                  </a:cubicBezTo>
                  <a:cubicBezTo>
                    <a:pt x="1657" y="644"/>
                    <a:pt x="1630" y="616"/>
                    <a:pt x="1574" y="588"/>
                  </a:cubicBezTo>
                  <a:cubicBezTo>
                    <a:pt x="1574" y="525"/>
                    <a:pt x="1539" y="441"/>
                    <a:pt x="1483" y="385"/>
                  </a:cubicBezTo>
                  <a:cubicBezTo>
                    <a:pt x="1427" y="322"/>
                    <a:pt x="1336" y="266"/>
                    <a:pt x="1252" y="210"/>
                  </a:cubicBezTo>
                  <a:lnTo>
                    <a:pt x="1224" y="210"/>
                  </a:lnTo>
                  <a:cubicBezTo>
                    <a:pt x="1161" y="322"/>
                    <a:pt x="1077" y="469"/>
                    <a:pt x="1014" y="588"/>
                  </a:cubicBezTo>
                  <a:cubicBezTo>
                    <a:pt x="950" y="673"/>
                    <a:pt x="902" y="763"/>
                    <a:pt x="805" y="763"/>
                  </a:cubicBezTo>
                  <a:cubicBezTo>
                    <a:pt x="775" y="763"/>
                    <a:pt x="741" y="754"/>
                    <a:pt x="700" y="735"/>
                  </a:cubicBezTo>
                  <a:cubicBezTo>
                    <a:pt x="581" y="672"/>
                    <a:pt x="525" y="588"/>
                    <a:pt x="553" y="441"/>
                  </a:cubicBezTo>
                  <a:cubicBezTo>
                    <a:pt x="581" y="385"/>
                    <a:pt x="609" y="322"/>
                    <a:pt x="637" y="238"/>
                  </a:cubicBezTo>
                  <a:cubicBezTo>
                    <a:pt x="637" y="175"/>
                    <a:pt x="665" y="91"/>
                    <a:pt x="70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79"/>
            <p:cNvSpPr/>
            <p:nvPr/>
          </p:nvSpPr>
          <p:spPr>
            <a:xfrm>
              <a:off x="3439133" y="2018431"/>
              <a:ext cx="66991" cy="82919"/>
            </a:xfrm>
            <a:custGeom>
              <a:rect b="b" l="l" r="r" t="t"/>
              <a:pathLst>
                <a:path extrusionOk="0" h="3644" w="2944">
                  <a:moveTo>
                    <a:pt x="2070" y="0"/>
                  </a:moveTo>
                  <a:cubicBezTo>
                    <a:pt x="1867" y="0"/>
                    <a:pt x="1664" y="91"/>
                    <a:pt x="1573" y="294"/>
                  </a:cubicBezTo>
                  <a:cubicBezTo>
                    <a:pt x="1517" y="469"/>
                    <a:pt x="1489" y="672"/>
                    <a:pt x="1545" y="846"/>
                  </a:cubicBezTo>
                  <a:cubicBezTo>
                    <a:pt x="1517" y="909"/>
                    <a:pt x="1517" y="993"/>
                    <a:pt x="1489" y="1049"/>
                  </a:cubicBezTo>
                  <a:cubicBezTo>
                    <a:pt x="1426" y="1224"/>
                    <a:pt x="1371" y="1371"/>
                    <a:pt x="1315" y="1546"/>
                  </a:cubicBezTo>
                  <a:cubicBezTo>
                    <a:pt x="1252" y="1637"/>
                    <a:pt x="1196" y="1748"/>
                    <a:pt x="1168" y="1895"/>
                  </a:cubicBezTo>
                  <a:cubicBezTo>
                    <a:pt x="902" y="2070"/>
                    <a:pt x="615" y="2189"/>
                    <a:pt x="350" y="2364"/>
                  </a:cubicBezTo>
                  <a:lnTo>
                    <a:pt x="322" y="2392"/>
                  </a:lnTo>
                  <a:cubicBezTo>
                    <a:pt x="294" y="2420"/>
                    <a:pt x="294" y="2420"/>
                    <a:pt x="266" y="2448"/>
                  </a:cubicBezTo>
                  <a:cubicBezTo>
                    <a:pt x="203" y="2483"/>
                    <a:pt x="203" y="2539"/>
                    <a:pt x="175" y="2594"/>
                  </a:cubicBezTo>
                  <a:cubicBezTo>
                    <a:pt x="119" y="2622"/>
                    <a:pt x="91" y="2685"/>
                    <a:pt x="63" y="2741"/>
                  </a:cubicBezTo>
                  <a:cubicBezTo>
                    <a:pt x="0" y="2797"/>
                    <a:pt x="28" y="2916"/>
                    <a:pt x="91" y="2972"/>
                  </a:cubicBezTo>
                  <a:cubicBezTo>
                    <a:pt x="119" y="3035"/>
                    <a:pt x="175" y="3035"/>
                    <a:pt x="238" y="3063"/>
                  </a:cubicBezTo>
                  <a:cubicBezTo>
                    <a:pt x="266" y="3147"/>
                    <a:pt x="350" y="3238"/>
                    <a:pt x="441" y="3266"/>
                  </a:cubicBezTo>
                  <a:cubicBezTo>
                    <a:pt x="524" y="3322"/>
                    <a:pt x="643" y="3357"/>
                    <a:pt x="790" y="3357"/>
                  </a:cubicBezTo>
                  <a:cubicBezTo>
                    <a:pt x="846" y="3266"/>
                    <a:pt x="937" y="3210"/>
                    <a:pt x="1077" y="3182"/>
                  </a:cubicBezTo>
                  <a:cubicBezTo>
                    <a:pt x="1122" y="3170"/>
                    <a:pt x="1166" y="3165"/>
                    <a:pt x="1208" y="3165"/>
                  </a:cubicBezTo>
                  <a:cubicBezTo>
                    <a:pt x="1495" y="3165"/>
                    <a:pt x="1726" y="3407"/>
                    <a:pt x="1951" y="3559"/>
                  </a:cubicBezTo>
                  <a:cubicBezTo>
                    <a:pt x="1986" y="3587"/>
                    <a:pt x="2014" y="3615"/>
                    <a:pt x="2014" y="3643"/>
                  </a:cubicBezTo>
                  <a:lnTo>
                    <a:pt x="2419" y="3643"/>
                  </a:lnTo>
                  <a:cubicBezTo>
                    <a:pt x="2475" y="3587"/>
                    <a:pt x="2538" y="3531"/>
                    <a:pt x="2566" y="3469"/>
                  </a:cubicBezTo>
                  <a:cubicBezTo>
                    <a:pt x="2622" y="3385"/>
                    <a:pt x="2685" y="3322"/>
                    <a:pt x="2713" y="3266"/>
                  </a:cubicBezTo>
                  <a:cubicBezTo>
                    <a:pt x="2741" y="3147"/>
                    <a:pt x="2741" y="3007"/>
                    <a:pt x="2769" y="2888"/>
                  </a:cubicBezTo>
                  <a:lnTo>
                    <a:pt x="2769" y="2832"/>
                  </a:lnTo>
                  <a:cubicBezTo>
                    <a:pt x="2797" y="2797"/>
                    <a:pt x="2825" y="2741"/>
                    <a:pt x="2825" y="2685"/>
                  </a:cubicBezTo>
                  <a:cubicBezTo>
                    <a:pt x="2860" y="2567"/>
                    <a:pt x="2916" y="2448"/>
                    <a:pt x="2944" y="2336"/>
                  </a:cubicBezTo>
                  <a:cubicBezTo>
                    <a:pt x="2888" y="2161"/>
                    <a:pt x="2860" y="1958"/>
                    <a:pt x="2797" y="1811"/>
                  </a:cubicBezTo>
                  <a:cubicBezTo>
                    <a:pt x="2741" y="1574"/>
                    <a:pt x="2685" y="1343"/>
                    <a:pt x="2594" y="1112"/>
                  </a:cubicBezTo>
                  <a:cubicBezTo>
                    <a:pt x="2594" y="1049"/>
                    <a:pt x="2566" y="1021"/>
                    <a:pt x="2566" y="993"/>
                  </a:cubicBezTo>
                  <a:lnTo>
                    <a:pt x="2538" y="993"/>
                  </a:lnTo>
                  <a:cubicBezTo>
                    <a:pt x="2510" y="818"/>
                    <a:pt x="2419" y="735"/>
                    <a:pt x="2301" y="672"/>
                  </a:cubicBezTo>
                  <a:cubicBezTo>
                    <a:pt x="2301" y="616"/>
                    <a:pt x="2336" y="560"/>
                    <a:pt x="2363" y="497"/>
                  </a:cubicBezTo>
                  <a:cubicBezTo>
                    <a:pt x="2336" y="469"/>
                    <a:pt x="2336" y="441"/>
                    <a:pt x="2301" y="413"/>
                  </a:cubicBezTo>
                  <a:cubicBezTo>
                    <a:pt x="2245" y="266"/>
                    <a:pt x="2161" y="147"/>
                    <a:pt x="207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79"/>
            <p:cNvSpPr/>
            <p:nvPr/>
          </p:nvSpPr>
          <p:spPr>
            <a:xfrm>
              <a:off x="3397446" y="2147816"/>
              <a:ext cx="59686" cy="29581"/>
            </a:xfrm>
            <a:custGeom>
              <a:rect b="b" l="l" r="r" t="t"/>
              <a:pathLst>
                <a:path extrusionOk="0" h="1300" w="2623">
                  <a:moveTo>
                    <a:pt x="1542" y="374"/>
                  </a:moveTo>
                  <a:cubicBezTo>
                    <a:pt x="1562" y="374"/>
                    <a:pt x="1586" y="394"/>
                    <a:pt x="1573" y="433"/>
                  </a:cubicBezTo>
                  <a:lnTo>
                    <a:pt x="1573" y="468"/>
                  </a:lnTo>
                  <a:lnTo>
                    <a:pt x="1545" y="468"/>
                  </a:lnTo>
                  <a:cubicBezTo>
                    <a:pt x="1496" y="403"/>
                    <a:pt x="1517" y="374"/>
                    <a:pt x="1542" y="374"/>
                  </a:cubicBezTo>
                  <a:close/>
                  <a:moveTo>
                    <a:pt x="701" y="1"/>
                  </a:moveTo>
                  <a:cubicBezTo>
                    <a:pt x="634" y="1"/>
                    <a:pt x="571" y="25"/>
                    <a:pt x="524" y="83"/>
                  </a:cubicBezTo>
                  <a:lnTo>
                    <a:pt x="462" y="146"/>
                  </a:lnTo>
                  <a:cubicBezTo>
                    <a:pt x="322" y="202"/>
                    <a:pt x="231" y="405"/>
                    <a:pt x="175" y="552"/>
                  </a:cubicBezTo>
                  <a:cubicBezTo>
                    <a:pt x="84" y="782"/>
                    <a:pt x="0" y="992"/>
                    <a:pt x="84" y="1223"/>
                  </a:cubicBezTo>
                  <a:lnTo>
                    <a:pt x="175" y="1223"/>
                  </a:lnTo>
                  <a:cubicBezTo>
                    <a:pt x="350" y="1223"/>
                    <a:pt x="524" y="1251"/>
                    <a:pt x="699" y="1279"/>
                  </a:cubicBezTo>
                  <a:cubicBezTo>
                    <a:pt x="815" y="1293"/>
                    <a:pt x="923" y="1300"/>
                    <a:pt x="1028" y="1300"/>
                  </a:cubicBezTo>
                  <a:cubicBezTo>
                    <a:pt x="1133" y="1300"/>
                    <a:pt x="1234" y="1293"/>
                    <a:pt x="1336" y="1279"/>
                  </a:cubicBezTo>
                  <a:cubicBezTo>
                    <a:pt x="1399" y="1279"/>
                    <a:pt x="1426" y="1279"/>
                    <a:pt x="1454" y="1251"/>
                  </a:cubicBezTo>
                  <a:cubicBezTo>
                    <a:pt x="1510" y="1223"/>
                    <a:pt x="1545" y="1167"/>
                    <a:pt x="1573" y="1132"/>
                  </a:cubicBezTo>
                  <a:cubicBezTo>
                    <a:pt x="1573" y="1132"/>
                    <a:pt x="1573" y="1167"/>
                    <a:pt x="1601" y="1167"/>
                  </a:cubicBezTo>
                  <a:lnTo>
                    <a:pt x="1601" y="1195"/>
                  </a:lnTo>
                  <a:cubicBezTo>
                    <a:pt x="1748" y="1076"/>
                    <a:pt x="1979" y="1020"/>
                    <a:pt x="2098" y="992"/>
                  </a:cubicBezTo>
                  <a:cubicBezTo>
                    <a:pt x="2182" y="957"/>
                    <a:pt x="2273" y="901"/>
                    <a:pt x="2384" y="845"/>
                  </a:cubicBezTo>
                  <a:cubicBezTo>
                    <a:pt x="2419" y="782"/>
                    <a:pt x="2447" y="698"/>
                    <a:pt x="2475" y="642"/>
                  </a:cubicBezTo>
                  <a:cubicBezTo>
                    <a:pt x="2559" y="496"/>
                    <a:pt x="2622" y="468"/>
                    <a:pt x="2475" y="405"/>
                  </a:cubicBezTo>
                  <a:cubicBezTo>
                    <a:pt x="2273" y="321"/>
                    <a:pt x="2007" y="321"/>
                    <a:pt x="1804" y="258"/>
                  </a:cubicBezTo>
                  <a:lnTo>
                    <a:pt x="1657" y="258"/>
                  </a:lnTo>
                  <a:cubicBezTo>
                    <a:pt x="1629" y="258"/>
                    <a:pt x="1601" y="258"/>
                    <a:pt x="1573" y="230"/>
                  </a:cubicBezTo>
                  <a:cubicBezTo>
                    <a:pt x="1545" y="230"/>
                    <a:pt x="1545" y="230"/>
                    <a:pt x="1510" y="202"/>
                  </a:cubicBezTo>
                  <a:lnTo>
                    <a:pt x="1454" y="202"/>
                  </a:lnTo>
                  <a:cubicBezTo>
                    <a:pt x="1416" y="81"/>
                    <a:pt x="1290" y="17"/>
                    <a:pt x="1169" y="17"/>
                  </a:cubicBezTo>
                  <a:cubicBezTo>
                    <a:pt x="1116" y="17"/>
                    <a:pt x="1064" y="29"/>
                    <a:pt x="1021" y="55"/>
                  </a:cubicBezTo>
                  <a:cubicBezTo>
                    <a:pt x="986" y="83"/>
                    <a:pt x="958" y="83"/>
                    <a:pt x="958" y="118"/>
                  </a:cubicBezTo>
                  <a:cubicBezTo>
                    <a:pt x="893" y="49"/>
                    <a:pt x="794" y="1"/>
                    <a:pt x="70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79"/>
            <p:cNvSpPr/>
            <p:nvPr/>
          </p:nvSpPr>
          <p:spPr>
            <a:xfrm>
              <a:off x="3432603" y="2157646"/>
              <a:ext cx="660" cy="819"/>
            </a:xfrm>
            <a:custGeom>
              <a:rect b="b" l="l" r="r" t="t"/>
              <a:pathLst>
                <a:path extrusionOk="0" h="36" w="29">
                  <a:moveTo>
                    <a:pt x="28" y="1"/>
                  </a:moveTo>
                  <a:lnTo>
                    <a:pt x="0" y="36"/>
                  </a:lnTo>
                  <a:cubicBezTo>
                    <a:pt x="0" y="36"/>
                    <a:pt x="28" y="36"/>
                    <a:pt x="2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79"/>
            <p:cNvSpPr/>
            <p:nvPr/>
          </p:nvSpPr>
          <p:spPr>
            <a:xfrm>
              <a:off x="3437859" y="2024347"/>
              <a:ext cx="58480" cy="75706"/>
            </a:xfrm>
            <a:custGeom>
              <a:rect b="b" l="l" r="r" t="t"/>
              <a:pathLst>
                <a:path extrusionOk="0" h="3327" w="2570">
                  <a:moveTo>
                    <a:pt x="1890" y="0"/>
                  </a:moveTo>
                  <a:cubicBezTo>
                    <a:pt x="1711" y="0"/>
                    <a:pt x="1601" y="428"/>
                    <a:pt x="1601" y="530"/>
                  </a:cubicBezTo>
                  <a:cubicBezTo>
                    <a:pt x="1573" y="649"/>
                    <a:pt x="1573" y="733"/>
                    <a:pt x="1601" y="852"/>
                  </a:cubicBezTo>
                  <a:cubicBezTo>
                    <a:pt x="1629" y="936"/>
                    <a:pt x="1657" y="999"/>
                    <a:pt x="1629" y="1055"/>
                  </a:cubicBezTo>
                  <a:cubicBezTo>
                    <a:pt x="1482" y="1349"/>
                    <a:pt x="1280" y="1607"/>
                    <a:pt x="1049" y="1873"/>
                  </a:cubicBezTo>
                  <a:cubicBezTo>
                    <a:pt x="755" y="1985"/>
                    <a:pt x="434" y="2132"/>
                    <a:pt x="175" y="2307"/>
                  </a:cubicBezTo>
                  <a:cubicBezTo>
                    <a:pt x="0" y="2425"/>
                    <a:pt x="0" y="2747"/>
                    <a:pt x="231" y="2775"/>
                  </a:cubicBezTo>
                  <a:cubicBezTo>
                    <a:pt x="282" y="2783"/>
                    <a:pt x="331" y="2787"/>
                    <a:pt x="378" y="2787"/>
                  </a:cubicBezTo>
                  <a:cubicBezTo>
                    <a:pt x="492" y="2787"/>
                    <a:pt x="596" y="2767"/>
                    <a:pt x="699" y="2747"/>
                  </a:cubicBezTo>
                  <a:cubicBezTo>
                    <a:pt x="751" y="2728"/>
                    <a:pt x="795" y="2721"/>
                    <a:pt x="836" y="2721"/>
                  </a:cubicBezTo>
                  <a:cubicBezTo>
                    <a:pt x="932" y="2721"/>
                    <a:pt x="1010" y="2764"/>
                    <a:pt x="1133" y="2803"/>
                  </a:cubicBezTo>
                  <a:lnTo>
                    <a:pt x="1224" y="2803"/>
                  </a:lnTo>
                  <a:cubicBezTo>
                    <a:pt x="1224" y="2831"/>
                    <a:pt x="1252" y="2859"/>
                    <a:pt x="1252" y="2887"/>
                  </a:cubicBezTo>
                  <a:cubicBezTo>
                    <a:pt x="1427" y="2887"/>
                    <a:pt x="1573" y="2978"/>
                    <a:pt x="1720" y="3097"/>
                  </a:cubicBezTo>
                  <a:cubicBezTo>
                    <a:pt x="1748" y="3062"/>
                    <a:pt x="1776" y="3034"/>
                    <a:pt x="1776" y="3006"/>
                  </a:cubicBezTo>
                  <a:cubicBezTo>
                    <a:pt x="1804" y="3006"/>
                    <a:pt x="1804" y="3034"/>
                    <a:pt x="1832" y="3034"/>
                  </a:cubicBezTo>
                  <a:cubicBezTo>
                    <a:pt x="1895" y="3153"/>
                    <a:pt x="1979" y="3237"/>
                    <a:pt x="2070" y="3299"/>
                  </a:cubicBezTo>
                  <a:cubicBezTo>
                    <a:pt x="2108" y="3318"/>
                    <a:pt x="2148" y="3326"/>
                    <a:pt x="2187" y="3326"/>
                  </a:cubicBezTo>
                  <a:cubicBezTo>
                    <a:pt x="2386" y="3326"/>
                    <a:pt x="2570" y="3114"/>
                    <a:pt x="2447" y="2922"/>
                  </a:cubicBezTo>
                  <a:cubicBezTo>
                    <a:pt x="2419" y="2859"/>
                    <a:pt x="2392" y="2831"/>
                    <a:pt x="2329" y="2775"/>
                  </a:cubicBezTo>
                  <a:cubicBezTo>
                    <a:pt x="2329" y="2684"/>
                    <a:pt x="2273" y="2600"/>
                    <a:pt x="2245" y="2509"/>
                  </a:cubicBezTo>
                  <a:cubicBezTo>
                    <a:pt x="2217" y="2425"/>
                    <a:pt x="2182" y="2362"/>
                    <a:pt x="2126" y="2307"/>
                  </a:cubicBezTo>
                  <a:cubicBezTo>
                    <a:pt x="2098" y="2251"/>
                    <a:pt x="2070" y="2188"/>
                    <a:pt x="2042" y="2132"/>
                  </a:cubicBezTo>
                  <a:cubicBezTo>
                    <a:pt x="1951" y="1985"/>
                    <a:pt x="1832" y="1754"/>
                    <a:pt x="1657" y="1698"/>
                  </a:cubicBezTo>
                  <a:lnTo>
                    <a:pt x="1692" y="1663"/>
                  </a:lnTo>
                  <a:lnTo>
                    <a:pt x="1720" y="1663"/>
                  </a:lnTo>
                  <a:cubicBezTo>
                    <a:pt x="2042" y="1488"/>
                    <a:pt x="2217" y="1111"/>
                    <a:pt x="2042" y="761"/>
                  </a:cubicBezTo>
                  <a:cubicBezTo>
                    <a:pt x="1923" y="614"/>
                    <a:pt x="1951" y="440"/>
                    <a:pt x="1979" y="265"/>
                  </a:cubicBezTo>
                  <a:cubicBezTo>
                    <a:pt x="1979" y="237"/>
                    <a:pt x="2007" y="62"/>
                    <a:pt x="1979" y="34"/>
                  </a:cubicBezTo>
                  <a:cubicBezTo>
                    <a:pt x="1948" y="10"/>
                    <a:pt x="1918" y="0"/>
                    <a:pt x="189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79"/>
            <p:cNvSpPr/>
            <p:nvPr/>
          </p:nvSpPr>
          <p:spPr>
            <a:xfrm>
              <a:off x="3399972" y="2152389"/>
              <a:ext cx="53178" cy="25008"/>
            </a:xfrm>
            <a:custGeom>
              <a:rect b="b" l="l" r="r" t="t"/>
              <a:pathLst>
                <a:path extrusionOk="0" h="1099" w="2337">
                  <a:moveTo>
                    <a:pt x="497" y="1"/>
                  </a:moveTo>
                  <a:cubicBezTo>
                    <a:pt x="267" y="29"/>
                    <a:pt x="36" y="204"/>
                    <a:pt x="36" y="469"/>
                  </a:cubicBezTo>
                  <a:cubicBezTo>
                    <a:pt x="1" y="553"/>
                    <a:pt x="36" y="672"/>
                    <a:pt x="120" y="791"/>
                  </a:cubicBezTo>
                  <a:cubicBezTo>
                    <a:pt x="148" y="819"/>
                    <a:pt x="176" y="847"/>
                    <a:pt x="239" y="875"/>
                  </a:cubicBezTo>
                  <a:cubicBezTo>
                    <a:pt x="267" y="966"/>
                    <a:pt x="323" y="1022"/>
                    <a:pt x="413" y="1050"/>
                  </a:cubicBezTo>
                  <a:lnTo>
                    <a:pt x="469" y="1050"/>
                  </a:lnTo>
                  <a:cubicBezTo>
                    <a:pt x="497" y="1050"/>
                    <a:pt x="560" y="1078"/>
                    <a:pt x="588" y="1078"/>
                  </a:cubicBezTo>
                  <a:cubicBezTo>
                    <a:pt x="704" y="1092"/>
                    <a:pt x="812" y="1099"/>
                    <a:pt x="917" y="1099"/>
                  </a:cubicBezTo>
                  <a:cubicBezTo>
                    <a:pt x="1022" y="1099"/>
                    <a:pt x="1123" y="1092"/>
                    <a:pt x="1225" y="1078"/>
                  </a:cubicBezTo>
                  <a:cubicBezTo>
                    <a:pt x="1288" y="1078"/>
                    <a:pt x="1371" y="1050"/>
                    <a:pt x="1434" y="1050"/>
                  </a:cubicBezTo>
                  <a:cubicBezTo>
                    <a:pt x="1546" y="903"/>
                    <a:pt x="1840" y="847"/>
                    <a:pt x="1987" y="791"/>
                  </a:cubicBezTo>
                  <a:cubicBezTo>
                    <a:pt x="2071" y="756"/>
                    <a:pt x="2162" y="700"/>
                    <a:pt x="2273" y="644"/>
                  </a:cubicBezTo>
                  <a:cubicBezTo>
                    <a:pt x="2273" y="581"/>
                    <a:pt x="2308" y="525"/>
                    <a:pt x="2336" y="469"/>
                  </a:cubicBezTo>
                  <a:cubicBezTo>
                    <a:pt x="2336" y="378"/>
                    <a:pt x="2245" y="295"/>
                    <a:pt x="2134" y="295"/>
                  </a:cubicBezTo>
                  <a:cubicBezTo>
                    <a:pt x="1840" y="295"/>
                    <a:pt x="1574" y="441"/>
                    <a:pt x="1288" y="525"/>
                  </a:cubicBezTo>
                  <a:cubicBezTo>
                    <a:pt x="1085" y="581"/>
                    <a:pt x="875" y="581"/>
                    <a:pt x="644" y="581"/>
                  </a:cubicBezTo>
                  <a:cubicBezTo>
                    <a:pt x="616" y="525"/>
                    <a:pt x="560" y="497"/>
                    <a:pt x="497" y="497"/>
                  </a:cubicBezTo>
                  <a:cubicBezTo>
                    <a:pt x="469" y="469"/>
                    <a:pt x="441" y="469"/>
                    <a:pt x="413" y="469"/>
                  </a:cubicBezTo>
                  <a:cubicBezTo>
                    <a:pt x="441" y="406"/>
                    <a:pt x="441" y="295"/>
                    <a:pt x="525" y="267"/>
                  </a:cubicBezTo>
                  <a:cubicBezTo>
                    <a:pt x="644" y="204"/>
                    <a:pt x="644" y="1"/>
                    <a:pt x="49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79"/>
            <p:cNvSpPr/>
            <p:nvPr/>
          </p:nvSpPr>
          <p:spPr>
            <a:xfrm>
              <a:off x="3394738" y="2103375"/>
              <a:ext cx="34542" cy="46352"/>
            </a:xfrm>
            <a:custGeom>
              <a:rect b="b" l="l" r="r" t="t"/>
              <a:pathLst>
                <a:path extrusionOk="0" h="2037" w="1518">
                  <a:moveTo>
                    <a:pt x="253" y="1"/>
                  </a:moveTo>
                  <a:cubicBezTo>
                    <a:pt x="176" y="1"/>
                    <a:pt x="103" y="37"/>
                    <a:pt x="91" y="113"/>
                  </a:cubicBezTo>
                  <a:lnTo>
                    <a:pt x="91" y="148"/>
                  </a:lnTo>
                  <a:cubicBezTo>
                    <a:pt x="28" y="204"/>
                    <a:pt x="0" y="260"/>
                    <a:pt x="0" y="351"/>
                  </a:cubicBezTo>
                  <a:cubicBezTo>
                    <a:pt x="0" y="526"/>
                    <a:pt x="56" y="700"/>
                    <a:pt x="91" y="875"/>
                  </a:cubicBezTo>
                  <a:cubicBezTo>
                    <a:pt x="91" y="1022"/>
                    <a:pt x="119" y="1162"/>
                    <a:pt x="231" y="1281"/>
                  </a:cubicBezTo>
                  <a:cubicBezTo>
                    <a:pt x="266" y="1400"/>
                    <a:pt x="294" y="1547"/>
                    <a:pt x="350" y="1630"/>
                  </a:cubicBezTo>
                  <a:cubicBezTo>
                    <a:pt x="441" y="1777"/>
                    <a:pt x="581" y="1721"/>
                    <a:pt x="699" y="1833"/>
                  </a:cubicBezTo>
                  <a:cubicBezTo>
                    <a:pt x="755" y="1896"/>
                    <a:pt x="818" y="2008"/>
                    <a:pt x="965" y="2036"/>
                  </a:cubicBezTo>
                  <a:cubicBezTo>
                    <a:pt x="1021" y="2036"/>
                    <a:pt x="1077" y="2008"/>
                    <a:pt x="1105" y="2008"/>
                  </a:cubicBezTo>
                  <a:lnTo>
                    <a:pt x="1168" y="2008"/>
                  </a:lnTo>
                  <a:cubicBezTo>
                    <a:pt x="1280" y="2008"/>
                    <a:pt x="1399" y="1952"/>
                    <a:pt x="1427" y="1833"/>
                  </a:cubicBezTo>
                  <a:lnTo>
                    <a:pt x="1455" y="1833"/>
                  </a:lnTo>
                  <a:cubicBezTo>
                    <a:pt x="1518" y="1686"/>
                    <a:pt x="1490" y="1547"/>
                    <a:pt x="1399" y="1456"/>
                  </a:cubicBezTo>
                  <a:cubicBezTo>
                    <a:pt x="1280" y="1197"/>
                    <a:pt x="1224" y="903"/>
                    <a:pt x="1077" y="638"/>
                  </a:cubicBezTo>
                  <a:cubicBezTo>
                    <a:pt x="1034" y="531"/>
                    <a:pt x="955" y="485"/>
                    <a:pt x="854" y="485"/>
                  </a:cubicBezTo>
                  <a:cubicBezTo>
                    <a:pt x="823" y="485"/>
                    <a:pt x="790" y="489"/>
                    <a:pt x="755" y="498"/>
                  </a:cubicBezTo>
                  <a:cubicBezTo>
                    <a:pt x="699" y="498"/>
                    <a:pt x="643" y="498"/>
                    <a:pt x="581" y="526"/>
                  </a:cubicBezTo>
                  <a:cubicBezTo>
                    <a:pt x="553" y="498"/>
                    <a:pt x="525" y="463"/>
                    <a:pt x="497" y="435"/>
                  </a:cubicBezTo>
                  <a:cubicBezTo>
                    <a:pt x="497" y="351"/>
                    <a:pt x="469" y="288"/>
                    <a:pt x="441" y="232"/>
                  </a:cubicBezTo>
                  <a:lnTo>
                    <a:pt x="441" y="176"/>
                  </a:lnTo>
                  <a:cubicBezTo>
                    <a:pt x="456" y="62"/>
                    <a:pt x="352" y="1"/>
                    <a:pt x="25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79"/>
            <p:cNvSpPr/>
            <p:nvPr/>
          </p:nvSpPr>
          <p:spPr>
            <a:xfrm>
              <a:off x="3396013" y="2106720"/>
              <a:ext cx="25304" cy="41255"/>
            </a:xfrm>
            <a:custGeom>
              <a:rect b="b" l="l" r="r" t="t"/>
              <a:pathLst>
                <a:path extrusionOk="0" h="1813" w="1112">
                  <a:moveTo>
                    <a:pt x="157" y="1"/>
                  </a:moveTo>
                  <a:cubicBezTo>
                    <a:pt x="114" y="1"/>
                    <a:pt x="74" y="26"/>
                    <a:pt x="63" y="85"/>
                  </a:cubicBezTo>
                  <a:cubicBezTo>
                    <a:pt x="0" y="407"/>
                    <a:pt x="35" y="728"/>
                    <a:pt x="119" y="1050"/>
                  </a:cubicBezTo>
                  <a:cubicBezTo>
                    <a:pt x="210" y="1281"/>
                    <a:pt x="266" y="1511"/>
                    <a:pt x="469" y="1602"/>
                  </a:cubicBezTo>
                  <a:cubicBezTo>
                    <a:pt x="469" y="1630"/>
                    <a:pt x="497" y="1686"/>
                    <a:pt x="560" y="1686"/>
                  </a:cubicBezTo>
                  <a:lnTo>
                    <a:pt x="587" y="1686"/>
                  </a:lnTo>
                  <a:lnTo>
                    <a:pt x="587" y="1714"/>
                  </a:lnTo>
                  <a:cubicBezTo>
                    <a:pt x="615" y="1714"/>
                    <a:pt x="643" y="1714"/>
                    <a:pt x="643" y="1749"/>
                  </a:cubicBezTo>
                  <a:cubicBezTo>
                    <a:pt x="699" y="1749"/>
                    <a:pt x="762" y="1777"/>
                    <a:pt x="818" y="1805"/>
                  </a:cubicBezTo>
                  <a:cubicBezTo>
                    <a:pt x="843" y="1810"/>
                    <a:pt x="867" y="1812"/>
                    <a:pt x="890" y="1812"/>
                  </a:cubicBezTo>
                  <a:cubicBezTo>
                    <a:pt x="1010" y="1812"/>
                    <a:pt x="1112" y="1753"/>
                    <a:pt x="1112" y="1630"/>
                  </a:cubicBezTo>
                  <a:cubicBezTo>
                    <a:pt x="1112" y="1539"/>
                    <a:pt x="1049" y="1511"/>
                    <a:pt x="965" y="1511"/>
                  </a:cubicBezTo>
                  <a:lnTo>
                    <a:pt x="937" y="1511"/>
                  </a:lnTo>
                  <a:cubicBezTo>
                    <a:pt x="874" y="1511"/>
                    <a:pt x="874" y="1511"/>
                    <a:pt x="818" y="1483"/>
                  </a:cubicBezTo>
                  <a:cubicBezTo>
                    <a:pt x="790" y="1483"/>
                    <a:pt x="762" y="1455"/>
                    <a:pt x="699" y="1455"/>
                  </a:cubicBezTo>
                  <a:cubicBezTo>
                    <a:pt x="671" y="1365"/>
                    <a:pt x="615" y="1309"/>
                    <a:pt x="560" y="1253"/>
                  </a:cubicBezTo>
                  <a:cubicBezTo>
                    <a:pt x="497" y="1134"/>
                    <a:pt x="469" y="1015"/>
                    <a:pt x="441" y="931"/>
                  </a:cubicBezTo>
                  <a:cubicBezTo>
                    <a:pt x="322" y="665"/>
                    <a:pt x="238" y="435"/>
                    <a:pt x="294" y="141"/>
                  </a:cubicBezTo>
                  <a:cubicBezTo>
                    <a:pt x="294" y="57"/>
                    <a:pt x="221" y="1"/>
                    <a:pt x="15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79"/>
            <p:cNvSpPr/>
            <p:nvPr/>
          </p:nvSpPr>
          <p:spPr>
            <a:xfrm>
              <a:off x="3105636" y="2090678"/>
              <a:ext cx="45829" cy="35270"/>
            </a:xfrm>
            <a:custGeom>
              <a:rect b="b" l="l" r="r" t="t"/>
              <a:pathLst>
                <a:path extrusionOk="0" h="1550" w="2014">
                  <a:moveTo>
                    <a:pt x="472" y="0"/>
                  </a:moveTo>
                  <a:cubicBezTo>
                    <a:pt x="418" y="0"/>
                    <a:pt x="358" y="19"/>
                    <a:pt x="294" y="63"/>
                  </a:cubicBezTo>
                  <a:cubicBezTo>
                    <a:pt x="91" y="210"/>
                    <a:pt x="0" y="643"/>
                    <a:pt x="63" y="881"/>
                  </a:cubicBezTo>
                  <a:cubicBezTo>
                    <a:pt x="91" y="965"/>
                    <a:pt x="147" y="1021"/>
                    <a:pt x="210" y="1084"/>
                  </a:cubicBezTo>
                  <a:cubicBezTo>
                    <a:pt x="238" y="1140"/>
                    <a:pt x="266" y="1231"/>
                    <a:pt x="322" y="1286"/>
                  </a:cubicBezTo>
                  <a:cubicBezTo>
                    <a:pt x="385" y="1314"/>
                    <a:pt x="441" y="1342"/>
                    <a:pt x="497" y="1370"/>
                  </a:cubicBezTo>
                  <a:cubicBezTo>
                    <a:pt x="524" y="1433"/>
                    <a:pt x="587" y="1461"/>
                    <a:pt x="643" y="1489"/>
                  </a:cubicBezTo>
                  <a:cubicBezTo>
                    <a:pt x="743" y="1530"/>
                    <a:pt x="850" y="1549"/>
                    <a:pt x="956" y="1549"/>
                  </a:cubicBezTo>
                  <a:cubicBezTo>
                    <a:pt x="1161" y="1549"/>
                    <a:pt x="1365" y="1476"/>
                    <a:pt x="1517" y="1342"/>
                  </a:cubicBezTo>
                  <a:cubicBezTo>
                    <a:pt x="1636" y="1231"/>
                    <a:pt x="1720" y="1084"/>
                    <a:pt x="1783" y="937"/>
                  </a:cubicBezTo>
                  <a:cubicBezTo>
                    <a:pt x="1958" y="762"/>
                    <a:pt x="2014" y="468"/>
                    <a:pt x="1895" y="266"/>
                  </a:cubicBezTo>
                  <a:cubicBezTo>
                    <a:pt x="1855" y="205"/>
                    <a:pt x="1768" y="156"/>
                    <a:pt x="1691" y="156"/>
                  </a:cubicBezTo>
                  <a:cubicBezTo>
                    <a:pt x="1661" y="156"/>
                    <a:pt x="1632" y="164"/>
                    <a:pt x="1608" y="182"/>
                  </a:cubicBezTo>
                  <a:lnTo>
                    <a:pt x="1573" y="210"/>
                  </a:lnTo>
                  <a:lnTo>
                    <a:pt x="1545" y="210"/>
                  </a:lnTo>
                  <a:cubicBezTo>
                    <a:pt x="1503" y="196"/>
                    <a:pt x="1460" y="189"/>
                    <a:pt x="1416" y="189"/>
                  </a:cubicBezTo>
                  <a:cubicBezTo>
                    <a:pt x="1372" y="189"/>
                    <a:pt x="1329" y="196"/>
                    <a:pt x="1287" y="210"/>
                  </a:cubicBezTo>
                  <a:cubicBezTo>
                    <a:pt x="1196" y="147"/>
                    <a:pt x="1084" y="119"/>
                    <a:pt x="965" y="119"/>
                  </a:cubicBezTo>
                  <a:cubicBezTo>
                    <a:pt x="938" y="111"/>
                    <a:pt x="912" y="107"/>
                    <a:pt x="887" y="107"/>
                  </a:cubicBezTo>
                  <a:cubicBezTo>
                    <a:pt x="827" y="107"/>
                    <a:pt x="774" y="127"/>
                    <a:pt x="734" y="147"/>
                  </a:cubicBezTo>
                  <a:lnTo>
                    <a:pt x="699" y="147"/>
                  </a:lnTo>
                  <a:cubicBezTo>
                    <a:pt x="646" y="58"/>
                    <a:pt x="567" y="0"/>
                    <a:pt x="4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79"/>
            <p:cNvSpPr/>
            <p:nvPr/>
          </p:nvSpPr>
          <p:spPr>
            <a:xfrm>
              <a:off x="3104362" y="2140830"/>
              <a:ext cx="28489" cy="22664"/>
            </a:xfrm>
            <a:custGeom>
              <a:rect b="b" l="l" r="r" t="t"/>
              <a:pathLst>
                <a:path extrusionOk="0" h="996" w="1252">
                  <a:moveTo>
                    <a:pt x="788" y="0"/>
                  </a:moveTo>
                  <a:cubicBezTo>
                    <a:pt x="778" y="0"/>
                    <a:pt x="767" y="3"/>
                    <a:pt x="755" y="12"/>
                  </a:cubicBezTo>
                  <a:cubicBezTo>
                    <a:pt x="671" y="12"/>
                    <a:pt x="580" y="40"/>
                    <a:pt x="525" y="103"/>
                  </a:cubicBezTo>
                  <a:cubicBezTo>
                    <a:pt x="441" y="159"/>
                    <a:pt x="350" y="187"/>
                    <a:pt x="294" y="250"/>
                  </a:cubicBezTo>
                  <a:cubicBezTo>
                    <a:pt x="231" y="278"/>
                    <a:pt x="147" y="306"/>
                    <a:pt x="119" y="362"/>
                  </a:cubicBezTo>
                  <a:cubicBezTo>
                    <a:pt x="0" y="565"/>
                    <a:pt x="231" y="775"/>
                    <a:pt x="469" y="859"/>
                  </a:cubicBezTo>
                  <a:cubicBezTo>
                    <a:pt x="553" y="914"/>
                    <a:pt x="671" y="977"/>
                    <a:pt x="755" y="977"/>
                  </a:cubicBezTo>
                  <a:cubicBezTo>
                    <a:pt x="793" y="989"/>
                    <a:pt x="825" y="996"/>
                    <a:pt x="853" y="996"/>
                  </a:cubicBezTo>
                  <a:cubicBezTo>
                    <a:pt x="894" y="996"/>
                    <a:pt x="928" y="982"/>
                    <a:pt x="965" y="949"/>
                  </a:cubicBezTo>
                  <a:cubicBezTo>
                    <a:pt x="993" y="949"/>
                    <a:pt x="1049" y="914"/>
                    <a:pt x="1077" y="859"/>
                  </a:cubicBezTo>
                  <a:lnTo>
                    <a:pt x="1077" y="831"/>
                  </a:lnTo>
                  <a:cubicBezTo>
                    <a:pt x="1105" y="803"/>
                    <a:pt x="1140" y="775"/>
                    <a:pt x="1140" y="712"/>
                  </a:cubicBezTo>
                  <a:cubicBezTo>
                    <a:pt x="1252" y="537"/>
                    <a:pt x="1252" y="250"/>
                    <a:pt x="1140" y="103"/>
                  </a:cubicBezTo>
                  <a:cubicBezTo>
                    <a:pt x="1092" y="35"/>
                    <a:pt x="1017" y="2"/>
                    <a:pt x="932" y="2"/>
                  </a:cubicBezTo>
                  <a:cubicBezTo>
                    <a:pt x="904" y="2"/>
                    <a:pt x="875" y="6"/>
                    <a:pt x="846" y="12"/>
                  </a:cubicBezTo>
                  <a:cubicBezTo>
                    <a:pt x="828" y="12"/>
                    <a:pt x="809" y="0"/>
                    <a:pt x="78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79"/>
            <p:cNvSpPr/>
            <p:nvPr/>
          </p:nvSpPr>
          <p:spPr>
            <a:xfrm>
              <a:off x="3103725" y="2181266"/>
              <a:ext cx="23256" cy="22869"/>
            </a:xfrm>
            <a:custGeom>
              <a:rect b="b" l="l" r="r" t="t"/>
              <a:pathLst>
                <a:path extrusionOk="0" h="1005" w="1022">
                  <a:moveTo>
                    <a:pt x="696" y="0"/>
                  </a:moveTo>
                  <a:cubicBezTo>
                    <a:pt x="678" y="0"/>
                    <a:pt x="659" y="3"/>
                    <a:pt x="643" y="11"/>
                  </a:cubicBezTo>
                  <a:cubicBezTo>
                    <a:pt x="608" y="11"/>
                    <a:pt x="608" y="11"/>
                    <a:pt x="581" y="46"/>
                  </a:cubicBezTo>
                  <a:cubicBezTo>
                    <a:pt x="567" y="29"/>
                    <a:pt x="546" y="20"/>
                    <a:pt x="525" y="20"/>
                  </a:cubicBezTo>
                  <a:cubicBezTo>
                    <a:pt x="504" y="20"/>
                    <a:pt x="483" y="29"/>
                    <a:pt x="469" y="46"/>
                  </a:cubicBezTo>
                  <a:cubicBezTo>
                    <a:pt x="434" y="46"/>
                    <a:pt x="378" y="74"/>
                    <a:pt x="350" y="102"/>
                  </a:cubicBezTo>
                  <a:cubicBezTo>
                    <a:pt x="322" y="130"/>
                    <a:pt x="322" y="158"/>
                    <a:pt x="294" y="186"/>
                  </a:cubicBezTo>
                  <a:cubicBezTo>
                    <a:pt x="262" y="204"/>
                    <a:pt x="240" y="213"/>
                    <a:pt x="218" y="213"/>
                  </a:cubicBezTo>
                  <a:cubicBezTo>
                    <a:pt x="196" y="213"/>
                    <a:pt x="175" y="204"/>
                    <a:pt x="147" y="186"/>
                  </a:cubicBezTo>
                  <a:lnTo>
                    <a:pt x="84" y="249"/>
                  </a:lnTo>
                  <a:cubicBezTo>
                    <a:pt x="0" y="333"/>
                    <a:pt x="0" y="452"/>
                    <a:pt x="56" y="536"/>
                  </a:cubicBezTo>
                  <a:lnTo>
                    <a:pt x="56" y="571"/>
                  </a:lnTo>
                  <a:cubicBezTo>
                    <a:pt x="56" y="599"/>
                    <a:pt x="84" y="627"/>
                    <a:pt x="119" y="655"/>
                  </a:cubicBezTo>
                  <a:cubicBezTo>
                    <a:pt x="119" y="774"/>
                    <a:pt x="203" y="920"/>
                    <a:pt x="294" y="976"/>
                  </a:cubicBezTo>
                  <a:cubicBezTo>
                    <a:pt x="350" y="976"/>
                    <a:pt x="378" y="976"/>
                    <a:pt x="406" y="1004"/>
                  </a:cubicBezTo>
                  <a:lnTo>
                    <a:pt x="469" y="1004"/>
                  </a:lnTo>
                  <a:cubicBezTo>
                    <a:pt x="525" y="1004"/>
                    <a:pt x="553" y="976"/>
                    <a:pt x="608" y="976"/>
                  </a:cubicBezTo>
                  <a:cubicBezTo>
                    <a:pt x="643" y="976"/>
                    <a:pt x="671" y="1004"/>
                    <a:pt x="699" y="1004"/>
                  </a:cubicBezTo>
                  <a:cubicBezTo>
                    <a:pt x="755" y="1004"/>
                    <a:pt x="818" y="976"/>
                    <a:pt x="846" y="920"/>
                  </a:cubicBezTo>
                  <a:lnTo>
                    <a:pt x="846" y="858"/>
                  </a:lnTo>
                  <a:cubicBezTo>
                    <a:pt x="874" y="830"/>
                    <a:pt x="874" y="830"/>
                    <a:pt x="902" y="802"/>
                  </a:cubicBezTo>
                  <a:cubicBezTo>
                    <a:pt x="993" y="655"/>
                    <a:pt x="1021" y="396"/>
                    <a:pt x="902" y="249"/>
                  </a:cubicBezTo>
                  <a:cubicBezTo>
                    <a:pt x="902" y="158"/>
                    <a:pt x="874" y="102"/>
                    <a:pt x="818" y="46"/>
                  </a:cubicBezTo>
                  <a:cubicBezTo>
                    <a:pt x="793" y="21"/>
                    <a:pt x="743" y="0"/>
                    <a:pt x="69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79"/>
            <p:cNvSpPr/>
            <p:nvPr/>
          </p:nvSpPr>
          <p:spPr>
            <a:xfrm>
              <a:off x="3145412" y="2121101"/>
              <a:ext cx="29923" cy="28626"/>
            </a:xfrm>
            <a:custGeom>
              <a:rect b="b" l="l" r="r" t="t"/>
              <a:pathLst>
                <a:path extrusionOk="0" h="1258" w="1315">
                  <a:moveTo>
                    <a:pt x="801" y="0"/>
                  </a:moveTo>
                  <a:cubicBezTo>
                    <a:pt x="694" y="0"/>
                    <a:pt x="584" y="23"/>
                    <a:pt x="497" y="68"/>
                  </a:cubicBezTo>
                  <a:cubicBezTo>
                    <a:pt x="322" y="96"/>
                    <a:pt x="147" y="180"/>
                    <a:pt x="119" y="271"/>
                  </a:cubicBezTo>
                  <a:lnTo>
                    <a:pt x="91" y="271"/>
                  </a:lnTo>
                  <a:cubicBezTo>
                    <a:pt x="0" y="327"/>
                    <a:pt x="0" y="418"/>
                    <a:pt x="0" y="502"/>
                  </a:cubicBezTo>
                  <a:lnTo>
                    <a:pt x="0" y="677"/>
                  </a:lnTo>
                  <a:cubicBezTo>
                    <a:pt x="0" y="768"/>
                    <a:pt x="35" y="879"/>
                    <a:pt x="63" y="970"/>
                  </a:cubicBezTo>
                  <a:cubicBezTo>
                    <a:pt x="63" y="1026"/>
                    <a:pt x="119" y="1082"/>
                    <a:pt x="175" y="1082"/>
                  </a:cubicBezTo>
                  <a:cubicBezTo>
                    <a:pt x="175" y="1117"/>
                    <a:pt x="175" y="1145"/>
                    <a:pt x="210" y="1173"/>
                  </a:cubicBezTo>
                  <a:cubicBezTo>
                    <a:pt x="238" y="1201"/>
                    <a:pt x="238" y="1201"/>
                    <a:pt x="238" y="1229"/>
                  </a:cubicBezTo>
                  <a:cubicBezTo>
                    <a:pt x="266" y="1257"/>
                    <a:pt x="322" y="1257"/>
                    <a:pt x="385" y="1257"/>
                  </a:cubicBezTo>
                  <a:cubicBezTo>
                    <a:pt x="469" y="1229"/>
                    <a:pt x="560" y="1145"/>
                    <a:pt x="643" y="1082"/>
                  </a:cubicBezTo>
                  <a:cubicBezTo>
                    <a:pt x="734" y="1026"/>
                    <a:pt x="846" y="970"/>
                    <a:pt x="937" y="879"/>
                  </a:cubicBezTo>
                  <a:cubicBezTo>
                    <a:pt x="965" y="823"/>
                    <a:pt x="1021" y="768"/>
                    <a:pt x="1084" y="705"/>
                  </a:cubicBezTo>
                  <a:cubicBezTo>
                    <a:pt x="1196" y="530"/>
                    <a:pt x="1315" y="271"/>
                    <a:pt x="1168" y="96"/>
                  </a:cubicBezTo>
                  <a:cubicBezTo>
                    <a:pt x="1140" y="68"/>
                    <a:pt x="1112" y="68"/>
                    <a:pt x="1084" y="68"/>
                  </a:cubicBezTo>
                  <a:cubicBezTo>
                    <a:pt x="1011" y="23"/>
                    <a:pt x="907" y="0"/>
                    <a:pt x="80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79"/>
            <p:cNvSpPr/>
            <p:nvPr/>
          </p:nvSpPr>
          <p:spPr>
            <a:xfrm>
              <a:off x="3166096" y="2085695"/>
              <a:ext cx="18477" cy="19842"/>
            </a:xfrm>
            <a:custGeom>
              <a:rect b="b" l="l" r="r" t="t"/>
              <a:pathLst>
                <a:path extrusionOk="0" h="872" w="812">
                  <a:moveTo>
                    <a:pt x="547" y="1"/>
                  </a:moveTo>
                  <a:cubicBezTo>
                    <a:pt x="511" y="1"/>
                    <a:pt x="473" y="7"/>
                    <a:pt x="434" y="16"/>
                  </a:cubicBezTo>
                  <a:lnTo>
                    <a:pt x="287" y="16"/>
                  </a:lnTo>
                  <a:cubicBezTo>
                    <a:pt x="203" y="16"/>
                    <a:pt x="140" y="51"/>
                    <a:pt x="84" y="135"/>
                  </a:cubicBezTo>
                  <a:cubicBezTo>
                    <a:pt x="56" y="135"/>
                    <a:pt x="56" y="163"/>
                    <a:pt x="56" y="163"/>
                  </a:cubicBezTo>
                  <a:cubicBezTo>
                    <a:pt x="28" y="191"/>
                    <a:pt x="0" y="254"/>
                    <a:pt x="28" y="310"/>
                  </a:cubicBezTo>
                  <a:cubicBezTo>
                    <a:pt x="56" y="366"/>
                    <a:pt x="84" y="429"/>
                    <a:pt x="84" y="485"/>
                  </a:cubicBezTo>
                  <a:lnTo>
                    <a:pt x="112" y="485"/>
                  </a:lnTo>
                  <a:cubicBezTo>
                    <a:pt x="140" y="603"/>
                    <a:pt x="175" y="715"/>
                    <a:pt x="259" y="778"/>
                  </a:cubicBezTo>
                  <a:cubicBezTo>
                    <a:pt x="319" y="835"/>
                    <a:pt x="386" y="872"/>
                    <a:pt x="445" y="872"/>
                  </a:cubicBezTo>
                  <a:cubicBezTo>
                    <a:pt x="503" y="872"/>
                    <a:pt x="553" y="837"/>
                    <a:pt x="581" y="750"/>
                  </a:cubicBezTo>
                  <a:lnTo>
                    <a:pt x="608" y="715"/>
                  </a:lnTo>
                  <a:cubicBezTo>
                    <a:pt x="727" y="659"/>
                    <a:pt x="811" y="485"/>
                    <a:pt x="783" y="338"/>
                  </a:cubicBezTo>
                  <a:cubicBezTo>
                    <a:pt x="783" y="310"/>
                    <a:pt x="783" y="254"/>
                    <a:pt x="755" y="226"/>
                  </a:cubicBezTo>
                  <a:cubicBezTo>
                    <a:pt x="783" y="163"/>
                    <a:pt x="783" y="135"/>
                    <a:pt x="755" y="107"/>
                  </a:cubicBezTo>
                  <a:cubicBezTo>
                    <a:pt x="694" y="27"/>
                    <a:pt x="623" y="1"/>
                    <a:pt x="54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79"/>
            <p:cNvSpPr/>
            <p:nvPr/>
          </p:nvSpPr>
          <p:spPr>
            <a:xfrm>
              <a:off x="3175312" y="2086059"/>
              <a:ext cx="23" cy="23"/>
            </a:xfrm>
            <a:custGeom>
              <a:rect b="b" l="l" r="r" t="t"/>
              <a:pathLst>
                <a:path extrusionOk="0" h="1" w="1">
                  <a:moveTo>
                    <a:pt x="1" y="0"/>
                  </a:moveTo>
                  <a:lnTo>
                    <a:pt x="1" y="0"/>
                  </a:lnTo>
                  <a:close/>
                  <a:moveTo>
                    <a:pt x="1" y="0"/>
                  </a:move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79"/>
            <p:cNvSpPr/>
            <p:nvPr/>
          </p:nvSpPr>
          <p:spPr>
            <a:xfrm>
              <a:off x="3142226" y="2064555"/>
              <a:ext cx="25804" cy="18022"/>
            </a:xfrm>
            <a:custGeom>
              <a:rect b="b" l="l" r="r" t="t"/>
              <a:pathLst>
                <a:path extrusionOk="0" h="792" w="1134">
                  <a:moveTo>
                    <a:pt x="702" y="0"/>
                  </a:moveTo>
                  <a:cubicBezTo>
                    <a:pt x="671" y="0"/>
                    <a:pt x="640" y="5"/>
                    <a:pt x="609" y="15"/>
                  </a:cubicBezTo>
                  <a:lnTo>
                    <a:pt x="553" y="15"/>
                  </a:lnTo>
                  <a:cubicBezTo>
                    <a:pt x="525" y="15"/>
                    <a:pt x="490" y="43"/>
                    <a:pt x="490" y="43"/>
                  </a:cubicBezTo>
                  <a:cubicBezTo>
                    <a:pt x="434" y="43"/>
                    <a:pt x="406" y="71"/>
                    <a:pt x="378" y="106"/>
                  </a:cubicBezTo>
                  <a:lnTo>
                    <a:pt x="315" y="106"/>
                  </a:lnTo>
                  <a:cubicBezTo>
                    <a:pt x="315" y="89"/>
                    <a:pt x="308" y="80"/>
                    <a:pt x="297" y="80"/>
                  </a:cubicBezTo>
                  <a:cubicBezTo>
                    <a:pt x="287" y="80"/>
                    <a:pt x="273" y="89"/>
                    <a:pt x="259" y="106"/>
                  </a:cubicBezTo>
                  <a:cubicBezTo>
                    <a:pt x="259" y="106"/>
                    <a:pt x="231" y="106"/>
                    <a:pt x="231" y="134"/>
                  </a:cubicBezTo>
                  <a:cubicBezTo>
                    <a:pt x="221" y="132"/>
                    <a:pt x="211" y="130"/>
                    <a:pt x="201" y="130"/>
                  </a:cubicBezTo>
                  <a:cubicBezTo>
                    <a:pt x="98" y="130"/>
                    <a:pt x="26" y="259"/>
                    <a:pt x="0" y="393"/>
                  </a:cubicBezTo>
                  <a:cubicBezTo>
                    <a:pt x="0" y="484"/>
                    <a:pt x="28" y="540"/>
                    <a:pt x="56" y="595"/>
                  </a:cubicBezTo>
                  <a:cubicBezTo>
                    <a:pt x="77" y="642"/>
                    <a:pt x="113" y="669"/>
                    <a:pt x="155" y="669"/>
                  </a:cubicBezTo>
                  <a:cubicBezTo>
                    <a:pt x="170" y="669"/>
                    <a:pt x="187" y="666"/>
                    <a:pt x="203" y="658"/>
                  </a:cubicBezTo>
                  <a:cubicBezTo>
                    <a:pt x="203" y="658"/>
                    <a:pt x="203" y="686"/>
                    <a:pt x="231" y="686"/>
                  </a:cubicBezTo>
                  <a:cubicBezTo>
                    <a:pt x="259" y="714"/>
                    <a:pt x="315" y="742"/>
                    <a:pt x="378" y="770"/>
                  </a:cubicBezTo>
                  <a:cubicBezTo>
                    <a:pt x="421" y="784"/>
                    <a:pt x="465" y="792"/>
                    <a:pt x="509" y="792"/>
                  </a:cubicBezTo>
                  <a:cubicBezTo>
                    <a:pt x="581" y="792"/>
                    <a:pt x="654" y="770"/>
                    <a:pt x="728" y="714"/>
                  </a:cubicBezTo>
                  <a:cubicBezTo>
                    <a:pt x="930" y="714"/>
                    <a:pt x="1133" y="540"/>
                    <a:pt x="1049" y="309"/>
                  </a:cubicBezTo>
                  <a:cubicBezTo>
                    <a:pt x="1049" y="281"/>
                    <a:pt x="1014" y="246"/>
                    <a:pt x="1014" y="218"/>
                  </a:cubicBezTo>
                  <a:cubicBezTo>
                    <a:pt x="968" y="97"/>
                    <a:pt x="842" y="0"/>
                    <a:pt x="70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79"/>
            <p:cNvSpPr/>
            <p:nvPr/>
          </p:nvSpPr>
          <p:spPr>
            <a:xfrm>
              <a:off x="3161318" y="2036248"/>
              <a:ext cx="34542" cy="25122"/>
            </a:xfrm>
            <a:custGeom>
              <a:rect b="b" l="l" r="r" t="t"/>
              <a:pathLst>
                <a:path extrusionOk="0" h="1104" w="1518">
                  <a:moveTo>
                    <a:pt x="947" y="0"/>
                  </a:moveTo>
                  <a:cubicBezTo>
                    <a:pt x="915" y="0"/>
                    <a:pt x="881" y="3"/>
                    <a:pt x="846" y="7"/>
                  </a:cubicBezTo>
                  <a:lnTo>
                    <a:pt x="700" y="7"/>
                  </a:lnTo>
                  <a:cubicBezTo>
                    <a:pt x="644" y="35"/>
                    <a:pt x="560" y="35"/>
                    <a:pt x="497" y="63"/>
                  </a:cubicBezTo>
                  <a:cubicBezTo>
                    <a:pt x="497" y="63"/>
                    <a:pt x="469" y="35"/>
                    <a:pt x="441" y="35"/>
                  </a:cubicBezTo>
                  <a:cubicBezTo>
                    <a:pt x="408" y="23"/>
                    <a:pt x="378" y="17"/>
                    <a:pt x="352" y="17"/>
                  </a:cubicBezTo>
                  <a:cubicBezTo>
                    <a:pt x="259" y="17"/>
                    <a:pt x="202" y="84"/>
                    <a:pt x="175" y="154"/>
                  </a:cubicBezTo>
                  <a:lnTo>
                    <a:pt x="147" y="182"/>
                  </a:lnTo>
                  <a:cubicBezTo>
                    <a:pt x="63" y="210"/>
                    <a:pt x="35" y="329"/>
                    <a:pt x="35" y="441"/>
                  </a:cubicBezTo>
                  <a:cubicBezTo>
                    <a:pt x="0" y="532"/>
                    <a:pt x="0" y="651"/>
                    <a:pt x="91" y="679"/>
                  </a:cubicBezTo>
                  <a:cubicBezTo>
                    <a:pt x="147" y="826"/>
                    <a:pt x="266" y="965"/>
                    <a:pt x="413" y="1056"/>
                  </a:cubicBezTo>
                  <a:cubicBezTo>
                    <a:pt x="484" y="1089"/>
                    <a:pt x="560" y="1104"/>
                    <a:pt x="636" y="1104"/>
                  </a:cubicBezTo>
                  <a:cubicBezTo>
                    <a:pt x="837" y="1104"/>
                    <a:pt x="1041" y="1001"/>
                    <a:pt x="1168" y="854"/>
                  </a:cubicBezTo>
                  <a:cubicBezTo>
                    <a:pt x="1343" y="651"/>
                    <a:pt x="1518" y="385"/>
                    <a:pt x="1343" y="154"/>
                  </a:cubicBezTo>
                  <a:cubicBezTo>
                    <a:pt x="1244" y="56"/>
                    <a:pt x="1107" y="0"/>
                    <a:pt x="94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79"/>
            <p:cNvSpPr/>
            <p:nvPr/>
          </p:nvSpPr>
          <p:spPr>
            <a:xfrm>
              <a:off x="3191218" y="2006484"/>
              <a:ext cx="29786" cy="23893"/>
            </a:xfrm>
            <a:custGeom>
              <a:rect b="b" l="l" r="r" t="t"/>
              <a:pathLst>
                <a:path extrusionOk="0" h="1050" w="1309">
                  <a:moveTo>
                    <a:pt x="469" y="1"/>
                  </a:moveTo>
                  <a:cubicBezTo>
                    <a:pt x="379" y="36"/>
                    <a:pt x="295" y="92"/>
                    <a:pt x="204" y="92"/>
                  </a:cubicBezTo>
                  <a:lnTo>
                    <a:pt x="204" y="120"/>
                  </a:lnTo>
                  <a:lnTo>
                    <a:pt x="176" y="148"/>
                  </a:lnTo>
                  <a:cubicBezTo>
                    <a:pt x="120" y="148"/>
                    <a:pt x="57" y="211"/>
                    <a:pt x="29" y="267"/>
                  </a:cubicBezTo>
                  <a:cubicBezTo>
                    <a:pt x="1" y="469"/>
                    <a:pt x="176" y="938"/>
                    <a:pt x="434" y="966"/>
                  </a:cubicBezTo>
                  <a:cubicBezTo>
                    <a:pt x="497" y="1022"/>
                    <a:pt x="581" y="1050"/>
                    <a:pt x="700" y="1050"/>
                  </a:cubicBezTo>
                  <a:cubicBezTo>
                    <a:pt x="784" y="1022"/>
                    <a:pt x="931" y="910"/>
                    <a:pt x="1022" y="819"/>
                  </a:cubicBezTo>
                  <a:cubicBezTo>
                    <a:pt x="1050" y="791"/>
                    <a:pt x="1078" y="763"/>
                    <a:pt x="1106" y="735"/>
                  </a:cubicBezTo>
                  <a:cubicBezTo>
                    <a:pt x="1169" y="672"/>
                    <a:pt x="1253" y="588"/>
                    <a:pt x="1281" y="525"/>
                  </a:cubicBezTo>
                  <a:cubicBezTo>
                    <a:pt x="1309" y="413"/>
                    <a:pt x="1253" y="295"/>
                    <a:pt x="1169" y="267"/>
                  </a:cubicBezTo>
                  <a:cubicBezTo>
                    <a:pt x="1106" y="148"/>
                    <a:pt x="1050" y="64"/>
                    <a:pt x="931" y="1"/>
                  </a:cubicBezTo>
                  <a:cubicBezTo>
                    <a:pt x="871" y="26"/>
                    <a:pt x="793" y="47"/>
                    <a:pt x="723" y="47"/>
                  </a:cubicBezTo>
                  <a:cubicBezTo>
                    <a:pt x="695" y="47"/>
                    <a:pt x="668" y="44"/>
                    <a:pt x="644" y="36"/>
                  </a:cubicBezTo>
                  <a:lnTo>
                    <a:pt x="609" y="64"/>
                  </a:lnTo>
                  <a:cubicBezTo>
                    <a:pt x="609" y="36"/>
                    <a:pt x="581" y="36"/>
                    <a:pt x="581" y="36"/>
                  </a:cubicBezTo>
                  <a:lnTo>
                    <a:pt x="553" y="36"/>
                  </a:lnTo>
                  <a:cubicBezTo>
                    <a:pt x="525" y="36"/>
                    <a:pt x="497" y="1"/>
                    <a:pt x="46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79"/>
            <p:cNvSpPr/>
            <p:nvPr/>
          </p:nvSpPr>
          <p:spPr>
            <a:xfrm>
              <a:off x="3223052" y="1978427"/>
              <a:ext cx="32471" cy="25304"/>
            </a:xfrm>
            <a:custGeom>
              <a:rect b="b" l="l" r="r" t="t"/>
              <a:pathLst>
                <a:path extrusionOk="0" h="1112" w="1427">
                  <a:moveTo>
                    <a:pt x="447" y="0"/>
                  </a:moveTo>
                  <a:cubicBezTo>
                    <a:pt x="329" y="0"/>
                    <a:pt x="212" y="38"/>
                    <a:pt x="147" y="129"/>
                  </a:cubicBezTo>
                  <a:cubicBezTo>
                    <a:pt x="0" y="332"/>
                    <a:pt x="56" y="626"/>
                    <a:pt x="203" y="800"/>
                  </a:cubicBezTo>
                  <a:cubicBezTo>
                    <a:pt x="231" y="828"/>
                    <a:pt x="294" y="856"/>
                    <a:pt x="322" y="884"/>
                  </a:cubicBezTo>
                  <a:cubicBezTo>
                    <a:pt x="350" y="947"/>
                    <a:pt x="406" y="1003"/>
                    <a:pt x="497" y="1031"/>
                  </a:cubicBezTo>
                  <a:cubicBezTo>
                    <a:pt x="525" y="1059"/>
                    <a:pt x="553" y="1059"/>
                    <a:pt x="581" y="1094"/>
                  </a:cubicBezTo>
                  <a:cubicBezTo>
                    <a:pt x="628" y="1105"/>
                    <a:pt x="676" y="1112"/>
                    <a:pt x="725" y="1112"/>
                  </a:cubicBezTo>
                  <a:cubicBezTo>
                    <a:pt x="798" y="1112"/>
                    <a:pt x="874" y="1097"/>
                    <a:pt x="958" y="1059"/>
                  </a:cubicBezTo>
                  <a:cubicBezTo>
                    <a:pt x="1133" y="1003"/>
                    <a:pt x="1343" y="800"/>
                    <a:pt x="1371" y="598"/>
                  </a:cubicBezTo>
                  <a:cubicBezTo>
                    <a:pt x="1427" y="332"/>
                    <a:pt x="1049" y="157"/>
                    <a:pt x="846" y="101"/>
                  </a:cubicBezTo>
                  <a:cubicBezTo>
                    <a:pt x="819" y="73"/>
                    <a:pt x="784" y="73"/>
                    <a:pt x="728" y="45"/>
                  </a:cubicBezTo>
                  <a:lnTo>
                    <a:pt x="609" y="45"/>
                  </a:lnTo>
                  <a:cubicBezTo>
                    <a:pt x="581" y="45"/>
                    <a:pt x="553" y="10"/>
                    <a:pt x="553" y="10"/>
                  </a:cubicBezTo>
                  <a:cubicBezTo>
                    <a:pt x="519" y="4"/>
                    <a:pt x="483" y="0"/>
                    <a:pt x="44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79"/>
            <p:cNvSpPr/>
            <p:nvPr/>
          </p:nvSpPr>
          <p:spPr>
            <a:xfrm>
              <a:off x="3268721" y="1956856"/>
              <a:ext cx="27215" cy="24735"/>
            </a:xfrm>
            <a:custGeom>
              <a:rect b="b" l="l" r="r" t="t"/>
              <a:pathLst>
                <a:path extrusionOk="0" h="1087" w="1196">
                  <a:moveTo>
                    <a:pt x="322" y="0"/>
                  </a:moveTo>
                  <a:cubicBezTo>
                    <a:pt x="266" y="0"/>
                    <a:pt x="238" y="56"/>
                    <a:pt x="210" y="84"/>
                  </a:cubicBezTo>
                  <a:cubicBezTo>
                    <a:pt x="147" y="84"/>
                    <a:pt x="119" y="119"/>
                    <a:pt x="119" y="147"/>
                  </a:cubicBezTo>
                  <a:cubicBezTo>
                    <a:pt x="119" y="175"/>
                    <a:pt x="119" y="203"/>
                    <a:pt x="91" y="231"/>
                  </a:cubicBezTo>
                  <a:cubicBezTo>
                    <a:pt x="91" y="231"/>
                    <a:pt x="63" y="259"/>
                    <a:pt x="63" y="294"/>
                  </a:cubicBezTo>
                  <a:cubicBezTo>
                    <a:pt x="0" y="434"/>
                    <a:pt x="119" y="672"/>
                    <a:pt x="175" y="818"/>
                  </a:cubicBezTo>
                  <a:cubicBezTo>
                    <a:pt x="255" y="917"/>
                    <a:pt x="308" y="1087"/>
                    <a:pt x="440" y="1087"/>
                  </a:cubicBezTo>
                  <a:cubicBezTo>
                    <a:pt x="457" y="1087"/>
                    <a:pt x="476" y="1084"/>
                    <a:pt x="497" y="1077"/>
                  </a:cubicBezTo>
                  <a:cubicBezTo>
                    <a:pt x="699" y="1049"/>
                    <a:pt x="909" y="902"/>
                    <a:pt x="1049" y="783"/>
                  </a:cubicBezTo>
                  <a:cubicBezTo>
                    <a:pt x="1196" y="672"/>
                    <a:pt x="1196" y="497"/>
                    <a:pt x="1140" y="350"/>
                  </a:cubicBezTo>
                  <a:cubicBezTo>
                    <a:pt x="1112" y="294"/>
                    <a:pt x="1084" y="231"/>
                    <a:pt x="1049" y="175"/>
                  </a:cubicBezTo>
                  <a:cubicBezTo>
                    <a:pt x="1021" y="175"/>
                    <a:pt x="993" y="175"/>
                    <a:pt x="965" y="147"/>
                  </a:cubicBezTo>
                  <a:cubicBezTo>
                    <a:pt x="762" y="56"/>
                    <a:pt x="588" y="28"/>
                    <a:pt x="38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79"/>
            <p:cNvSpPr/>
            <p:nvPr/>
          </p:nvSpPr>
          <p:spPr>
            <a:xfrm>
              <a:off x="3309293" y="1944614"/>
              <a:ext cx="20548" cy="20047"/>
            </a:xfrm>
            <a:custGeom>
              <a:rect b="b" l="l" r="r" t="t"/>
              <a:pathLst>
                <a:path extrusionOk="0" h="881" w="903">
                  <a:moveTo>
                    <a:pt x="453" y="0"/>
                  </a:moveTo>
                  <a:cubicBezTo>
                    <a:pt x="390" y="0"/>
                    <a:pt x="328" y="43"/>
                    <a:pt x="287" y="98"/>
                  </a:cubicBezTo>
                  <a:cubicBezTo>
                    <a:pt x="287" y="133"/>
                    <a:pt x="259" y="133"/>
                    <a:pt x="259" y="161"/>
                  </a:cubicBezTo>
                  <a:cubicBezTo>
                    <a:pt x="259" y="161"/>
                    <a:pt x="231" y="161"/>
                    <a:pt x="231" y="189"/>
                  </a:cubicBezTo>
                  <a:cubicBezTo>
                    <a:pt x="84" y="245"/>
                    <a:pt x="0" y="482"/>
                    <a:pt x="28" y="622"/>
                  </a:cubicBezTo>
                  <a:cubicBezTo>
                    <a:pt x="28" y="790"/>
                    <a:pt x="143" y="881"/>
                    <a:pt x="272" y="881"/>
                  </a:cubicBezTo>
                  <a:cubicBezTo>
                    <a:pt x="326" y="881"/>
                    <a:pt x="382" y="865"/>
                    <a:pt x="434" y="832"/>
                  </a:cubicBezTo>
                  <a:cubicBezTo>
                    <a:pt x="434" y="832"/>
                    <a:pt x="462" y="832"/>
                    <a:pt x="462" y="797"/>
                  </a:cubicBezTo>
                  <a:cubicBezTo>
                    <a:pt x="493" y="814"/>
                    <a:pt x="516" y="823"/>
                    <a:pt x="538" y="823"/>
                  </a:cubicBezTo>
                  <a:cubicBezTo>
                    <a:pt x="560" y="823"/>
                    <a:pt x="581" y="814"/>
                    <a:pt x="609" y="797"/>
                  </a:cubicBezTo>
                  <a:cubicBezTo>
                    <a:pt x="623" y="814"/>
                    <a:pt x="645" y="823"/>
                    <a:pt x="672" y="823"/>
                  </a:cubicBezTo>
                  <a:cubicBezTo>
                    <a:pt x="698" y="823"/>
                    <a:pt x="727" y="814"/>
                    <a:pt x="755" y="797"/>
                  </a:cubicBezTo>
                  <a:cubicBezTo>
                    <a:pt x="874" y="769"/>
                    <a:pt x="902" y="622"/>
                    <a:pt x="902" y="510"/>
                  </a:cubicBezTo>
                  <a:cubicBezTo>
                    <a:pt x="902" y="482"/>
                    <a:pt x="874" y="482"/>
                    <a:pt x="874" y="447"/>
                  </a:cubicBezTo>
                  <a:cubicBezTo>
                    <a:pt x="783" y="336"/>
                    <a:pt x="727" y="161"/>
                    <a:pt x="609" y="98"/>
                  </a:cubicBezTo>
                  <a:lnTo>
                    <a:pt x="581" y="98"/>
                  </a:lnTo>
                  <a:cubicBezTo>
                    <a:pt x="581" y="70"/>
                    <a:pt x="553" y="70"/>
                    <a:pt x="553" y="42"/>
                  </a:cubicBezTo>
                  <a:cubicBezTo>
                    <a:pt x="521" y="13"/>
                    <a:pt x="487" y="0"/>
                    <a:pt x="4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79"/>
            <p:cNvSpPr/>
            <p:nvPr/>
          </p:nvSpPr>
          <p:spPr>
            <a:xfrm>
              <a:off x="3340308" y="1942611"/>
              <a:ext cx="18636" cy="13630"/>
            </a:xfrm>
            <a:custGeom>
              <a:rect b="b" l="l" r="r" t="t"/>
              <a:pathLst>
                <a:path extrusionOk="0" h="599" w="819">
                  <a:moveTo>
                    <a:pt x="470" y="1"/>
                  </a:moveTo>
                  <a:cubicBezTo>
                    <a:pt x="364" y="1"/>
                    <a:pt x="245" y="39"/>
                    <a:pt x="176" y="130"/>
                  </a:cubicBezTo>
                  <a:cubicBezTo>
                    <a:pt x="176" y="158"/>
                    <a:pt x="148" y="221"/>
                    <a:pt x="148" y="249"/>
                  </a:cubicBezTo>
                  <a:cubicBezTo>
                    <a:pt x="148" y="249"/>
                    <a:pt x="120" y="249"/>
                    <a:pt x="92" y="277"/>
                  </a:cubicBezTo>
                  <a:lnTo>
                    <a:pt x="92" y="305"/>
                  </a:lnTo>
                  <a:cubicBezTo>
                    <a:pt x="92" y="396"/>
                    <a:pt x="64" y="479"/>
                    <a:pt x="1" y="570"/>
                  </a:cubicBezTo>
                  <a:cubicBezTo>
                    <a:pt x="36" y="598"/>
                    <a:pt x="92" y="598"/>
                    <a:pt x="148" y="598"/>
                  </a:cubicBezTo>
                  <a:cubicBezTo>
                    <a:pt x="211" y="570"/>
                    <a:pt x="294" y="570"/>
                    <a:pt x="350" y="535"/>
                  </a:cubicBezTo>
                  <a:lnTo>
                    <a:pt x="588" y="535"/>
                  </a:lnTo>
                  <a:cubicBezTo>
                    <a:pt x="700" y="507"/>
                    <a:pt x="819" y="451"/>
                    <a:pt x="819" y="305"/>
                  </a:cubicBezTo>
                  <a:cubicBezTo>
                    <a:pt x="763" y="221"/>
                    <a:pt x="700" y="158"/>
                    <a:pt x="672" y="46"/>
                  </a:cubicBezTo>
                  <a:cubicBezTo>
                    <a:pt x="616" y="46"/>
                    <a:pt x="588" y="11"/>
                    <a:pt x="560" y="11"/>
                  </a:cubicBezTo>
                  <a:cubicBezTo>
                    <a:pt x="532" y="4"/>
                    <a:pt x="502" y="1"/>
                    <a:pt x="47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79"/>
            <p:cNvSpPr/>
            <p:nvPr/>
          </p:nvSpPr>
          <p:spPr>
            <a:xfrm>
              <a:off x="3274114" y="2207684"/>
              <a:ext cx="20548" cy="24507"/>
            </a:xfrm>
            <a:custGeom>
              <a:rect b="b" l="l" r="r" t="t"/>
              <a:pathLst>
                <a:path extrusionOk="0" h="1077" w="903">
                  <a:moveTo>
                    <a:pt x="418" y="0"/>
                  </a:moveTo>
                  <a:cubicBezTo>
                    <a:pt x="317" y="0"/>
                    <a:pt x="227" y="54"/>
                    <a:pt x="148" y="137"/>
                  </a:cubicBezTo>
                  <a:lnTo>
                    <a:pt x="113" y="165"/>
                  </a:lnTo>
                  <a:cubicBezTo>
                    <a:pt x="57" y="221"/>
                    <a:pt x="57" y="249"/>
                    <a:pt x="57" y="312"/>
                  </a:cubicBezTo>
                  <a:cubicBezTo>
                    <a:pt x="1" y="459"/>
                    <a:pt x="1" y="634"/>
                    <a:pt x="85" y="773"/>
                  </a:cubicBezTo>
                  <a:lnTo>
                    <a:pt x="113" y="773"/>
                  </a:lnTo>
                  <a:cubicBezTo>
                    <a:pt x="113" y="903"/>
                    <a:pt x="162" y="1077"/>
                    <a:pt x="294" y="1077"/>
                  </a:cubicBezTo>
                  <a:cubicBezTo>
                    <a:pt x="311" y="1077"/>
                    <a:pt x="330" y="1074"/>
                    <a:pt x="351" y="1067"/>
                  </a:cubicBezTo>
                  <a:cubicBezTo>
                    <a:pt x="407" y="1039"/>
                    <a:pt x="497" y="948"/>
                    <a:pt x="553" y="920"/>
                  </a:cubicBezTo>
                  <a:cubicBezTo>
                    <a:pt x="637" y="864"/>
                    <a:pt x="728" y="745"/>
                    <a:pt x="784" y="662"/>
                  </a:cubicBezTo>
                  <a:cubicBezTo>
                    <a:pt x="903" y="487"/>
                    <a:pt x="812" y="249"/>
                    <a:pt x="672" y="109"/>
                  </a:cubicBezTo>
                  <a:cubicBezTo>
                    <a:pt x="581" y="33"/>
                    <a:pt x="496" y="0"/>
                    <a:pt x="4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79"/>
            <p:cNvSpPr/>
            <p:nvPr/>
          </p:nvSpPr>
          <p:spPr>
            <a:xfrm>
              <a:off x="3295276" y="2174985"/>
              <a:ext cx="17226" cy="18705"/>
            </a:xfrm>
            <a:custGeom>
              <a:rect b="b" l="l" r="r" t="t"/>
              <a:pathLst>
                <a:path extrusionOk="0" h="822" w="757">
                  <a:moveTo>
                    <a:pt x="700" y="1"/>
                  </a:moveTo>
                  <a:cubicBezTo>
                    <a:pt x="581" y="1"/>
                    <a:pt x="469" y="29"/>
                    <a:pt x="379" y="29"/>
                  </a:cubicBezTo>
                  <a:cubicBezTo>
                    <a:pt x="314" y="45"/>
                    <a:pt x="256" y="61"/>
                    <a:pt x="196" y="61"/>
                  </a:cubicBezTo>
                  <a:cubicBezTo>
                    <a:pt x="152" y="61"/>
                    <a:pt x="107" y="52"/>
                    <a:pt x="57" y="29"/>
                  </a:cubicBezTo>
                  <a:lnTo>
                    <a:pt x="29" y="57"/>
                  </a:lnTo>
                  <a:cubicBezTo>
                    <a:pt x="1" y="176"/>
                    <a:pt x="57" y="350"/>
                    <a:pt x="120" y="462"/>
                  </a:cubicBezTo>
                  <a:cubicBezTo>
                    <a:pt x="120" y="525"/>
                    <a:pt x="148" y="553"/>
                    <a:pt x="148" y="581"/>
                  </a:cubicBezTo>
                  <a:cubicBezTo>
                    <a:pt x="176" y="609"/>
                    <a:pt x="176" y="637"/>
                    <a:pt x="176" y="672"/>
                  </a:cubicBezTo>
                  <a:cubicBezTo>
                    <a:pt x="204" y="672"/>
                    <a:pt x="204" y="700"/>
                    <a:pt x="204" y="700"/>
                  </a:cubicBezTo>
                  <a:cubicBezTo>
                    <a:pt x="204" y="768"/>
                    <a:pt x="245" y="822"/>
                    <a:pt x="305" y="822"/>
                  </a:cubicBezTo>
                  <a:cubicBezTo>
                    <a:pt x="319" y="822"/>
                    <a:pt x="334" y="819"/>
                    <a:pt x="351" y="812"/>
                  </a:cubicBezTo>
                  <a:lnTo>
                    <a:pt x="407" y="812"/>
                  </a:lnTo>
                  <a:cubicBezTo>
                    <a:pt x="469" y="700"/>
                    <a:pt x="581" y="609"/>
                    <a:pt x="700" y="553"/>
                  </a:cubicBezTo>
                  <a:cubicBezTo>
                    <a:pt x="700" y="497"/>
                    <a:pt x="728" y="406"/>
                    <a:pt x="728" y="350"/>
                  </a:cubicBezTo>
                  <a:cubicBezTo>
                    <a:pt x="728" y="260"/>
                    <a:pt x="728" y="176"/>
                    <a:pt x="756" y="85"/>
                  </a:cubicBezTo>
                  <a:cubicBezTo>
                    <a:pt x="728" y="57"/>
                    <a:pt x="728" y="29"/>
                    <a:pt x="70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79"/>
            <p:cNvSpPr/>
            <p:nvPr/>
          </p:nvSpPr>
          <p:spPr>
            <a:xfrm>
              <a:off x="3299895" y="2190914"/>
              <a:ext cx="23" cy="23"/>
            </a:xfrm>
            <a:custGeom>
              <a:rect b="b" l="l" r="r" t="t"/>
              <a:pathLst>
                <a:path extrusionOk="0" h="1" w="1">
                  <a:moveTo>
                    <a:pt x="1" y="0"/>
                  </a:moveTo>
                  <a:lnTo>
                    <a:pt x="1" y="0"/>
                  </a:lnTo>
                  <a:lnTo>
                    <a:pt x="1" y="0"/>
                  </a:lnTo>
                  <a:close/>
                  <a:moveTo>
                    <a:pt x="1" y="0"/>
                  </a:move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79"/>
            <p:cNvSpPr/>
            <p:nvPr/>
          </p:nvSpPr>
          <p:spPr>
            <a:xfrm>
              <a:off x="3300533" y="2199970"/>
              <a:ext cx="24689" cy="17840"/>
            </a:xfrm>
            <a:custGeom>
              <a:rect b="b" l="l" r="r" t="t"/>
              <a:pathLst>
                <a:path extrusionOk="0" h="784" w="1085">
                  <a:moveTo>
                    <a:pt x="631" y="1"/>
                  </a:moveTo>
                  <a:cubicBezTo>
                    <a:pt x="467" y="1"/>
                    <a:pt x="327" y="56"/>
                    <a:pt x="210" y="154"/>
                  </a:cubicBezTo>
                  <a:cubicBezTo>
                    <a:pt x="184" y="166"/>
                    <a:pt x="155" y="173"/>
                    <a:pt x="127" y="173"/>
                  </a:cubicBezTo>
                  <a:cubicBezTo>
                    <a:pt x="88" y="173"/>
                    <a:pt x="52" y="159"/>
                    <a:pt x="36" y="126"/>
                  </a:cubicBezTo>
                  <a:cubicBezTo>
                    <a:pt x="1" y="154"/>
                    <a:pt x="1" y="210"/>
                    <a:pt x="36" y="273"/>
                  </a:cubicBezTo>
                  <a:cubicBezTo>
                    <a:pt x="64" y="329"/>
                    <a:pt x="92" y="448"/>
                    <a:pt x="148" y="504"/>
                  </a:cubicBezTo>
                  <a:cubicBezTo>
                    <a:pt x="210" y="560"/>
                    <a:pt x="294" y="588"/>
                    <a:pt x="350" y="623"/>
                  </a:cubicBezTo>
                  <a:cubicBezTo>
                    <a:pt x="485" y="709"/>
                    <a:pt x="642" y="783"/>
                    <a:pt x="799" y="783"/>
                  </a:cubicBezTo>
                  <a:cubicBezTo>
                    <a:pt x="845" y="783"/>
                    <a:pt x="892" y="777"/>
                    <a:pt x="938" y="763"/>
                  </a:cubicBezTo>
                  <a:lnTo>
                    <a:pt x="938" y="679"/>
                  </a:lnTo>
                  <a:cubicBezTo>
                    <a:pt x="966" y="623"/>
                    <a:pt x="994" y="560"/>
                    <a:pt x="1022" y="476"/>
                  </a:cubicBezTo>
                  <a:cubicBezTo>
                    <a:pt x="994" y="476"/>
                    <a:pt x="994" y="448"/>
                    <a:pt x="994" y="448"/>
                  </a:cubicBezTo>
                  <a:cubicBezTo>
                    <a:pt x="994" y="413"/>
                    <a:pt x="1022" y="413"/>
                    <a:pt x="1022" y="385"/>
                  </a:cubicBezTo>
                  <a:cubicBezTo>
                    <a:pt x="1050" y="329"/>
                    <a:pt x="1050" y="273"/>
                    <a:pt x="1085" y="210"/>
                  </a:cubicBezTo>
                  <a:cubicBezTo>
                    <a:pt x="966" y="154"/>
                    <a:pt x="875" y="36"/>
                    <a:pt x="735" y="8"/>
                  </a:cubicBezTo>
                  <a:cubicBezTo>
                    <a:pt x="699" y="3"/>
                    <a:pt x="664" y="1"/>
                    <a:pt x="63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79"/>
            <p:cNvSpPr/>
            <p:nvPr/>
          </p:nvSpPr>
          <p:spPr>
            <a:xfrm>
              <a:off x="3331093" y="2200129"/>
              <a:ext cx="48377" cy="67719"/>
            </a:xfrm>
            <a:custGeom>
              <a:rect b="b" l="l" r="r" t="t"/>
              <a:pathLst>
                <a:path extrusionOk="0" h="2976" w="2126">
                  <a:moveTo>
                    <a:pt x="818" y="1"/>
                  </a:moveTo>
                  <a:cubicBezTo>
                    <a:pt x="790" y="29"/>
                    <a:pt x="790" y="29"/>
                    <a:pt x="790" y="57"/>
                  </a:cubicBezTo>
                  <a:cubicBezTo>
                    <a:pt x="699" y="147"/>
                    <a:pt x="581" y="203"/>
                    <a:pt x="469" y="294"/>
                  </a:cubicBezTo>
                  <a:cubicBezTo>
                    <a:pt x="406" y="350"/>
                    <a:pt x="350" y="406"/>
                    <a:pt x="266" y="441"/>
                  </a:cubicBezTo>
                  <a:cubicBezTo>
                    <a:pt x="203" y="525"/>
                    <a:pt x="175" y="616"/>
                    <a:pt x="147" y="672"/>
                  </a:cubicBezTo>
                  <a:lnTo>
                    <a:pt x="147" y="700"/>
                  </a:lnTo>
                  <a:lnTo>
                    <a:pt x="119" y="700"/>
                  </a:lnTo>
                  <a:cubicBezTo>
                    <a:pt x="91" y="728"/>
                    <a:pt x="91" y="756"/>
                    <a:pt x="56" y="819"/>
                  </a:cubicBezTo>
                  <a:cubicBezTo>
                    <a:pt x="28" y="847"/>
                    <a:pt x="28" y="875"/>
                    <a:pt x="0" y="903"/>
                  </a:cubicBezTo>
                  <a:cubicBezTo>
                    <a:pt x="0" y="903"/>
                    <a:pt x="28" y="931"/>
                    <a:pt x="56" y="931"/>
                  </a:cubicBezTo>
                  <a:cubicBezTo>
                    <a:pt x="56" y="966"/>
                    <a:pt x="56" y="966"/>
                    <a:pt x="91" y="966"/>
                  </a:cubicBezTo>
                  <a:cubicBezTo>
                    <a:pt x="203" y="1049"/>
                    <a:pt x="350" y="1077"/>
                    <a:pt x="469" y="1105"/>
                  </a:cubicBezTo>
                  <a:cubicBezTo>
                    <a:pt x="616" y="1140"/>
                    <a:pt x="755" y="1168"/>
                    <a:pt x="902" y="1196"/>
                  </a:cubicBezTo>
                  <a:cubicBezTo>
                    <a:pt x="902" y="1224"/>
                    <a:pt x="930" y="1224"/>
                    <a:pt x="930" y="1252"/>
                  </a:cubicBezTo>
                  <a:lnTo>
                    <a:pt x="965" y="1252"/>
                  </a:lnTo>
                  <a:cubicBezTo>
                    <a:pt x="993" y="1315"/>
                    <a:pt x="1021" y="1343"/>
                    <a:pt x="1049" y="1371"/>
                  </a:cubicBezTo>
                  <a:lnTo>
                    <a:pt x="1021" y="1371"/>
                  </a:lnTo>
                  <a:cubicBezTo>
                    <a:pt x="993" y="1399"/>
                    <a:pt x="965" y="1427"/>
                    <a:pt x="930" y="1455"/>
                  </a:cubicBezTo>
                  <a:cubicBezTo>
                    <a:pt x="755" y="1602"/>
                    <a:pt x="553" y="1749"/>
                    <a:pt x="350" y="1896"/>
                  </a:cubicBezTo>
                  <a:cubicBezTo>
                    <a:pt x="147" y="2042"/>
                    <a:pt x="28" y="2301"/>
                    <a:pt x="231" y="2539"/>
                  </a:cubicBezTo>
                  <a:cubicBezTo>
                    <a:pt x="406" y="2714"/>
                    <a:pt x="727" y="2853"/>
                    <a:pt x="965" y="2916"/>
                  </a:cubicBezTo>
                  <a:cubicBezTo>
                    <a:pt x="1071" y="2951"/>
                    <a:pt x="1177" y="2976"/>
                    <a:pt x="1280" y="2976"/>
                  </a:cubicBezTo>
                  <a:cubicBezTo>
                    <a:pt x="1430" y="2976"/>
                    <a:pt x="1572" y="2923"/>
                    <a:pt x="1692" y="2770"/>
                  </a:cubicBezTo>
                  <a:cubicBezTo>
                    <a:pt x="1867" y="2567"/>
                    <a:pt x="1923" y="2273"/>
                    <a:pt x="1979" y="2014"/>
                  </a:cubicBezTo>
                  <a:cubicBezTo>
                    <a:pt x="2042" y="1777"/>
                    <a:pt x="2126" y="1455"/>
                    <a:pt x="1867" y="1315"/>
                  </a:cubicBezTo>
                  <a:cubicBezTo>
                    <a:pt x="1776" y="1280"/>
                    <a:pt x="1720" y="1280"/>
                    <a:pt x="1629" y="1280"/>
                  </a:cubicBezTo>
                  <a:cubicBezTo>
                    <a:pt x="1629" y="1280"/>
                    <a:pt x="1629" y="1252"/>
                    <a:pt x="1601" y="1252"/>
                  </a:cubicBezTo>
                  <a:lnTo>
                    <a:pt x="1399" y="1252"/>
                  </a:lnTo>
                  <a:cubicBezTo>
                    <a:pt x="1371" y="1252"/>
                    <a:pt x="1343" y="1252"/>
                    <a:pt x="1315" y="1224"/>
                  </a:cubicBezTo>
                  <a:cubicBezTo>
                    <a:pt x="1280" y="1252"/>
                    <a:pt x="1280" y="1280"/>
                    <a:pt x="1252" y="1315"/>
                  </a:cubicBezTo>
                  <a:cubicBezTo>
                    <a:pt x="1252" y="1280"/>
                    <a:pt x="1252" y="1252"/>
                    <a:pt x="1280" y="1252"/>
                  </a:cubicBezTo>
                  <a:lnTo>
                    <a:pt x="1280" y="1196"/>
                  </a:lnTo>
                  <a:cubicBezTo>
                    <a:pt x="1252" y="1168"/>
                    <a:pt x="1252" y="1140"/>
                    <a:pt x="1252" y="1077"/>
                  </a:cubicBezTo>
                  <a:lnTo>
                    <a:pt x="1252" y="1049"/>
                  </a:lnTo>
                  <a:lnTo>
                    <a:pt x="1252" y="966"/>
                  </a:lnTo>
                  <a:cubicBezTo>
                    <a:pt x="1280" y="756"/>
                    <a:pt x="1315" y="525"/>
                    <a:pt x="1315" y="322"/>
                  </a:cubicBezTo>
                  <a:cubicBezTo>
                    <a:pt x="1315" y="151"/>
                    <a:pt x="1218" y="57"/>
                    <a:pt x="1097" y="57"/>
                  </a:cubicBezTo>
                  <a:cubicBezTo>
                    <a:pt x="1055" y="57"/>
                    <a:pt x="1010" y="68"/>
                    <a:pt x="965" y="91"/>
                  </a:cubicBezTo>
                  <a:cubicBezTo>
                    <a:pt x="930" y="1"/>
                    <a:pt x="874" y="1"/>
                    <a:pt x="81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79"/>
            <p:cNvSpPr/>
            <p:nvPr/>
          </p:nvSpPr>
          <p:spPr>
            <a:xfrm>
              <a:off x="3380881" y="2212690"/>
              <a:ext cx="34406" cy="32107"/>
            </a:xfrm>
            <a:custGeom>
              <a:rect b="b" l="l" r="r" t="t"/>
              <a:pathLst>
                <a:path extrusionOk="0" h="1411" w="1512">
                  <a:moveTo>
                    <a:pt x="1308" y="1"/>
                  </a:moveTo>
                  <a:cubicBezTo>
                    <a:pt x="1225" y="1"/>
                    <a:pt x="1106" y="1"/>
                    <a:pt x="1015" y="29"/>
                  </a:cubicBezTo>
                  <a:cubicBezTo>
                    <a:pt x="875" y="92"/>
                    <a:pt x="756" y="176"/>
                    <a:pt x="637" y="267"/>
                  </a:cubicBezTo>
                  <a:cubicBezTo>
                    <a:pt x="406" y="442"/>
                    <a:pt x="204" y="700"/>
                    <a:pt x="1" y="903"/>
                  </a:cubicBezTo>
                  <a:cubicBezTo>
                    <a:pt x="29" y="966"/>
                    <a:pt x="57" y="1022"/>
                    <a:pt x="85" y="1078"/>
                  </a:cubicBezTo>
                  <a:cubicBezTo>
                    <a:pt x="176" y="1169"/>
                    <a:pt x="316" y="1197"/>
                    <a:pt x="434" y="1225"/>
                  </a:cubicBezTo>
                  <a:cubicBezTo>
                    <a:pt x="553" y="1253"/>
                    <a:pt x="700" y="1288"/>
                    <a:pt x="812" y="1344"/>
                  </a:cubicBezTo>
                  <a:cubicBezTo>
                    <a:pt x="912" y="1363"/>
                    <a:pt x="1012" y="1411"/>
                    <a:pt x="1103" y="1411"/>
                  </a:cubicBezTo>
                  <a:cubicBezTo>
                    <a:pt x="1146" y="1411"/>
                    <a:pt x="1187" y="1400"/>
                    <a:pt x="1225" y="1371"/>
                  </a:cubicBezTo>
                  <a:cubicBezTo>
                    <a:pt x="1252" y="1344"/>
                    <a:pt x="1280" y="1316"/>
                    <a:pt x="1308" y="1288"/>
                  </a:cubicBezTo>
                  <a:lnTo>
                    <a:pt x="1308" y="1225"/>
                  </a:lnTo>
                  <a:cubicBezTo>
                    <a:pt x="1308" y="1225"/>
                    <a:pt x="1336" y="1197"/>
                    <a:pt x="1336" y="1169"/>
                  </a:cubicBezTo>
                  <a:lnTo>
                    <a:pt x="1336" y="1078"/>
                  </a:lnTo>
                  <a:cubicBezTo>
                    <a:pt x="1364" y="1050"/>
                    <a:pt x="1399" y="1050"/>
                    <a:pt x="1427" y="1022"/>
                  </a:cubicBezTo>
                  <a:cubicBezTo>
                    <a:pt x="1427" y="994"/>
                    <a:pt x="1455" y="938"/>
                    <a:pt x="1483" y="903"/>
                  </a:cubicBezTo>
                  <a:lnTo>
                    <a:pt x="1483" y="644"/>
                  </a:lnTo>
                  <a:cubicBezTo>
                    <a:pt x="1483" y="553"/>
                    <a:pt x="1483" y="469"/>
                    <a:pt x="1511" y="379"/>
                  </a:cubicBezTo>
                  <a:lnTo>
                    <a:pt x="1483" y="351"/>
                  </a:lnTo>
                  <a:cubicBezTo>
                    <a:pt x="1483" y="267"/>
                    <a:pt x="1455" y="148"/>
                    <a:pt x="1399" y="92"/>
                  </a:cubicBezTo>
                  <a:cubicBezTo>
                    <a:pt x="1364" y="64"/>
                    <a:pt x="1336" y="29"/>
                    <a:pt x="130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79"/>
            <p:cNvSpPr/>
            <p:nvPr/>
          </p:nvSpPr>
          <p:spPr>
            <a:xfrm>
              <a:off x="3386774" y="2244251"/>
              <a:ext cx="36454" cy="38115"/>
            </a:xfrm>
            <a:custGeom>
              <a:rect b="b" l="l" r="r" t="t"/>
              <a:pathLst>
                <a:path extrusionOk="0" h="1675" w="1602">
                  <a:moveTo>
                    <a:pt x="1281" y="1"/>
                  </a:moveTo>
                  <a:cubicBezTo>
                    <a:pt x="1260" y="1"/>
                    <a:pt x="1241" y="4"/>
                    <a:pt x="1224" y="12"/>
                  </a:cubicBezTo>
                  <a:lnTo>
                    <a:pt x="1140" y="12"/>
                  </a:lnTo>
                  <a:cubicBezTo>
                    <a:pt x="1140" y="12"/>
                    <a:pt x="1105" y="40"/>
                    <a:pt x="1105" y="75"/>
                  </a:cubicBezTo>
                  <a:cubicBezTo>
                    <a:pt x="1077" y="75"/>
                    <a:pt x="1049" y="75"/>
                    <a:pt x="1049" y="103"/>
                  </a:cubicBezTo>
                  <a:lnTo>
                    <a:pt x="1021" y="103"/>
                  </a:lnTo>
                  <a:cubicBezTo>
                    <a:pt x="847" y="159"/>
                    <a:pt x="672" y="215"/>
                    <a:pt x="525" y="334"/>
                  </a:cubicBezTo>
                  <a:cubicBezTo>
                    <a:pt x="441" y="390"/>
                    <a:pt x="378" y="481"/>
                    <a:pt x="294" y="565"/>
                  </a:cubicBezTo>
                  <a:cubicBezTo>
                    <a:pt x="203" y="656"/>
                    <a:pt x="119" y="740"/>
                    <a:pt x="91" y="859"/>
                  </a:cubicBezTo>
                  <a:cubicBezTo>
                    <a:pt x="1" y="1033"/>
                    <a:pt x="175" y="1236"/>
                    <a:pt x="322" y="1327"/>
                  </a:cubicBezTo>
                  <a:cubicBezTo>
                    <a:pt x="441" y="1383"/>
                    <a:pt x="553" y="1411"/>
                    <a:pt x="644" y="1474"/>
                  </a:cubicBezTo>
                  <a:cubicBezTo>
                    <a:pt x="756" y="1530"/>
                    <a:pt x="875" y="1614"/>
                    <a:pt x="1021" y="1649"/>
                  </a:cubicBezTo>
                  <a:cubicBezTo>
                    <a:pt x="1074" y="1665"/>
                    <a:pt x="1121" y="1675"/>
                    <a:pt x="1163" y="1675"/>
                  </a:cubicBezTo>
                  <a:cubicBezTo>
                    <a:pt x="1262" y="1675"/>
                    <a:pt x="1332" y="1624"/>
                    <a:pt x="1371" y="1502"/>
                  </a:cubicBezTo>
                  <a:cubicBezTo>
                    <a:pt x="1399" y="1411"/>
                    <a:pt x="1427" y="1355"/>
                    <a:pt x="1455" y="1264"/>
                  </a:cubicBezTo>
                  <a:cubicBezTo>
                    <a:pt x="1455" y="1236"/>
                    <a:pt x="1490" y="1236"/>
                    <a:pt x="1490" y="1208"/>
                  </a:cubicBezTo>
                  <a:cubicBezTo>
                    <a:pt x="1546" y="1089"/>
                    <a:pt x="1546" y="977"/>
                    <a:pt x="1574" y="859"/>
                  </a:cubicBezTo>
                  <a:cubicBezTo>
                    <a:pt x="1602" y="740"/>
                    <a:pt x="1602" y="600"/>
                    <a:pt x="1602" y="481"/>
                  </a:cubicBezTo>
                  <a:cubicBezTo>
                    <a:pt x="1602" y="425"/>
                    <a:pt x="1574" y="390"/>
                    <a:pt x="1546" y="362"/>
                  </a:cubicBezTo>
                  <a:lnTo>
                    <a:pt x="1546" y="334"/>
                  </a:lnTo>
                  <a:cubicBezTo>
                    <a:pt x="1518" y="278"/>
                    <a:pt x="1490" y="215"/>
                    <a:pt x="1427" y="215"/>
                  </a:cubicBezTo>
                  <a:lnTo>
                    <a:pt x="1427" y="187"/>
                  </a:lnTo>
                  <a:cubicBezTo>
                    <a:pt x="1455" y="131"/>
                    <a:pt x="1427" y="103"/>
                    <a:pt x="1427" y="40"/>
                  </a:cubicBezTo>
                  <a:cubicBezTo>
                    <a:pt x="1387" y="21"/>
                    <a:pt x="1330" y="1"/>
                    <a:pt x="128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79"/>
            <p:cNvSpPr/>
            <p:nvPr/>
          </p:nvSpPr>
          <p:spPr>
            <a:xfrm>
              <a:off x="3433240" y="2231190"/>
              <a:ext cx="37091" cy="30696"/>
            </a:xfrm>
            <a:custGeom>
              <a:rect b="b" l="l" r="r" t="t"/>
              <a:pathLst>
                <a:path extrusionOk="0" h="1349" w="1630">
                  <a:moveTo>
                    <a:pt x="1064" y="1"/>
                  </a:moveTo>
                  <a:cubicBezTo>
                    <a:pt x="913" y="1"/>
                    <a:pt x="761" y="78"/>
                    <a:pt x="609" y="181"/>
                  </a:cubicBezTo>
                  <a:lnTo>
                    <a:pt x="609" y="237"/>
                  </a:lnTo>
                  <a:lnTo>
                    <a:pt x="581" y="237"/>
                  </a:lnTo>
                  <a:cubicBezTo>
                    <a:pt x="525" y="265"/>
                    <a:pt x="462" y="328"/>
                    <a:pt x="406" y="384"/>
                  </a:cubicBezTo>
                  <a:lnTo>
                    <a:pt x="147" y="649"/>
                  </a:lnTo>
                  <a:lnTo>
                    <a:pt x="147" y="677"/>
                  </a:lnTo>
                  <a:lnTo>
                    <a:pt x="112" y="677"/>
                  </a:lnTo>
                  <a:cubicBezTo>
                    <a:pt x="112" y="705"/>
                    <a:pt x="84" y="705"/>
                    <a:pt x="56" y="733"/>
                  </a:cubicBezTo>
                  <a:cubicBezTo>
                    <a:pt x="56" y="761"/>
                    <a:pt x="28" y="824"/>
                    <a:pt x="0" y="824"/>
                  </a:cubicBezTo>
                  <a:cubicBezTo>
                    <a:pt x="0" y="908"/>
                    <a:pt x="28" y="964"/>
                    <a:pt x="112" y="964"/>
                  </a:cubicBezTo>
                  <a:lnTo>
                    <a:pt x="84" y="964"/>
                  </a:lnTo>
                  <a:cubicBezTo>
                    <a:pt x="175" y="999"/>
                    <a:pt x="259" y="1055"/>
                    <a:pt x="322" y="1083"/>
                  </a:cubicBezTo>
                  <a:cubicBezTo>
                    <a:pt x="434" y="1111"/>
                    <a:pt x="525" y="1139"/>
                    <a:pt x="637" y="1174"/>
                  </a:cubicBezTo>
                  <a:cubicBezTo>
                    <a:pt x="846" y="1258"/>
                    <a:pt x="1049" y="1314"/>
                    <a:pt x="1252" y="1349"/>
                  </a:cubicBezTo>
                  <a:lnTo>
                    <a:pt x="1252" y="1286"/>
                  </a:lnTo>
                  <a:cubicBezTo>
                    <a:pt x="1371" y="1111"/>
                    <a:pt x="1455" y="936"/>
                    <a:pt x="1602" y="789"/>
                  </a:cubicBezTo>
                  <a:cubicBezTo>
                    <a:pt x="1630" y="705"/>
                    <a:pt x="1630" y="586"/>
                    <a:pt x="1630" y="475"/>
                  </a:cubicBezTo>
                  <a:cubicBezTo>
                    <a:pt x="1511" y="300"/>
                    <a:pt x="1427" y="6"/>
                    <a:pt x="1133" y="6"/>
                  </a:cubicBezTo>
                  <a:cubicBezTo>
                    <a:pt x="1110" y="2"/>
                    <a:pt x="1087" y="1"/>
                    <a:pt x="106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79"/>
            <p:cNvSpPr/>
            <p:nvPr/>
          </p:nvSpPr>
          <p:spPr>
            <a:xfrm>
              <a:off x="3433240" y="2265072"/>
              <a:ext cx="45692" cy="36977"/>
            </a:xfrm>
            <a:custGeom>
              <a:rect b="b" l="l" r="r" t="t"/>
              <a:pathLst>
                <a:path extrusionOk="0" h="1625" w="2008">
                  <a:moveTo>
                    <a:pt x="1185" y="0"/>
                  </a:moveTo>
                  <a:cubicBezTo>
                    <a:pt x="1129" y="0"/>
                    <a:pt x="1073" y="11"/>
                    <a:pt x="1021" y="34"/>
                  </a:cubicBezTo>
                  <a:cubicBezTo>
                    <a:pt x="902" y="90"/>
                    <a:pt x="756" y="174"/>
                    <a:pt x="637" y="293"/>
                  </a:cubicBezTo>
                  <a:cubicBezTo>
                    <a:pt x="581" y="321"/>
                    <a:pt x="553" y="349"/>
                    <a:pt x="497" y="412"/>
                  </a:cubicBezTo>
                  <a:cubicBezTo>
                    <a:pt x="287" y="524"/>
                    <a:pt x="175" y="734"/>
                    <a:pt x="56" y="908"/>
                  </a:cubicBezTo>
                  <a:cubicBezTo>
                    <a:pt x="0" y="992"/>
                    <a:pt x="56" y="1083"/>
                    <a:pt x="112" y="1139"/>
                  </a:cubicBezTo>
                  <a:cubicBezTo>
                    <a:pt x="322" y="1286"/>
                    <a:pt x="637" y="1370"/>
                    <a:pt x="902" y="1461"/>
                  </a:cubicBezTo>
                  <a:cubicBezTo>
                    <a:pt x="1077" y="1517"/>
                    <a:pt x="1252" y="1545"/>
                    <a:pt x="1427" y="1608"/>
                  </a:cubicBezTo>
                  <a:cubicBezTo>
                    <a:pt x="1469" y="1618"/>
                    <a:pt x="1507" y="1624"/>
                    <a:pt x="1543" y="1624"/>
                  </a:cubicBezTo>
                  <a:cubicBezTo>
                    <a:pt x="1606" y="1624"/>
                    <a:pt x="1662" y="1603"/>
                    <a:pt x="1720" y="1545"/>
                  </a:cubicBezTo>
                  <a:cubicBezTo>
                    <a:pt x="1804" y="1433"/>
                    <a:pt x="1860" y="1258"/>
                    <a:pt x="1923" y="1111"/>
                  </a:cubicBezTo>
                  <a:cubicBezTo>
                    <a:pt x="1979" y="964"/>
                    <a:pt x="2007" y="762"/>
                    <a:pt x="2007" y="587"/>
                  </a:cubicBezTo>
                  <a:cubicBezTo>
                    <a:pt x="2007" y="399"/>
                    <a:pt x="1911" y="205"/>
                    <a:pt x="1758" y="205"/>
                  </a:cubicBezTo>
                  <a:cubicBezTo>
                    <a:pt x="1746" y="205"/>
                    <a:pt x="1733" y="207"/>
                    <a:pt x="1720" y="209"/>
                  </a:cubicBezTo>
                  <a:cubicBezTo>
                    <a:pt x="1685" y="174"/>
                    <a:pt x="1658" y="174"/>
                    <a:pt x="1658" y="174"/>
                  </a:cubicBezTo>
                  <a:lnTo>
                    <a:pt x="1602" y="174"/>
                  </a:lnTo>
                  <a:cubicBezTo>
                    <a:pt x="1581" y="111"/>
                    <a:pt x="1540" y="80"/>
                    <a:pt x="1497" y="80"/>
                  </a:cubicBezTo>
                  <a:cubicBezTo>
                    <a:pt x="1483" y="80"/>
                    <a:pt x="1469" y="83"/>
                    <a:pt x="1455" y="90"/>
                  </a:cubicBezTo>
                  <a:cubicBezTo>
                    <a:pt x="1379" y="33"/>
                    <a:pt x="1282" y="0"/>
                    <a:pt x="118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79"/>
            <p:cNvSpPr/>
            <p:nvPr/>
          </p:nvSpPr>
          <p:spPr>
            <a:xfrm>
              <a:off x="3480343" y="2263548"/>
              <a:ext cx="33109" cy="21162"/>
            </a:xfrm>
            <a:custGeom>
              <a:rect b="b" l="l" r="r" t="t"/>
              <a:pathLst>
                <a:path extrusionOk="0" h="930" w="1455">
                  <a:moveTo>
                    <a:pt x="1063" y="0"/>
                  </a:moveTo>
                  <a:cubicBezTo>
                    <a:pt x="983" y="0"/>
                    <a:pt x="903" y="11"/>
                    <a:pt x="839" y="11"/>
                  </a:cubicBezTo>
                  <a:cubicBezTo>
                    <a:pt x="580" y="39"/>
                    <a:pt x="231" y="66"/>
                    <a:pt x="84" y="332"/>
                  </a:cubicBezTo>
                  <a:cubicBezTo>
                    <a:pt x="56" y="388"/>
                    <a:pt x="28" y="388"/>
                    <a:pt x="0" y="388"/>
                  </a:cubicBezTo>
                  <a:cubicBezTo>
                    <a:pt x="0" y="416"/>
                    <a:pt x="0" y="416"/>
                    <a:pt x="28" y="416"/>
                  </a:cubicBezTo>
                  <a:cubicBezTo>
                    <a:pt x="84" y="451"/>
                    <a:pt x="140" y="507"/>
                    <a:pt x="231" y="535"/>
                  </a:cubicBezTo>
                  <a:cubicBezTo>
                    <a:pt x="378" y="682"/>
                    <a:pt x="580" y="738"/>
                    <a:pt x="727" y="885"/>
                  </a:cubicBezTo>
                  <a:cubicBezTo>
                    <a:pt x="756" y="916"/>
                    <a:pt x="797" y="929"/>
                    <a:pt x="839" y="929"/>
                  </a:cubicBezTo>
                  <a:cubicBezTo>
                    <a:pt x="919" y="929"/>
                    <a:pt x="1008" y="883"/>
                    <a:pt x="1049" y="829"/>
                  </a:cubicBezTo>
                  <a:lnTo>
                    <a:pt x="1105" y="829"/>
                  </a:lnTo>
                  <a:cubicBezTo>
                    <a:pt x="1280" y="710"/>
                    <a:pt x="1364" y="535"/>
                    <a:pt x="1454" y="388"/>
                  </a:cubicBezTo>
                  <a:cubicBezTo>
                    <a:pt x="1427" y="304"/>
                    <a:pt x="1399" y="185"/>
                    <a:pt x="1336" y="101"/>
                  </a:cubicBezTo>
                  <a:cubicBezTo>
                    <a:pt x="1272" y="18"/>
                    <a:pt x="1168" y="0"/>
                    <a:pt x="106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79"/>
            <p:cNvSpPr/>
            <p:nvPr/>
          </p:nvSpPr>
          <p:spPr>
            <a:xfrm>
              <a:off x="3483506" y="2288237"/>
              <a:ext cx="37910" cy="33973"/>
            </a:xfrm>
            <a:custGeom>
              <a:rect b="b" l="l" r="r" t="t"/>
              <a:pathLst>
                <a:path extrusionOk="0" h="1493" w="1666">
                  <a:moveTo>
                    <a:pt x="943" y="0"/>
                  </a:moveTo>
                  <a:cubicBezTo>
                    <a:pt x="921" y="0"/>
                    <a:pt x="899" y="9"/>
                    <a:pt x="875" y="30"/>
                  </a:cubicBezTo>
                  <a:cubicBezTo>
                    <a:pt x="791" y="93"/>
                    <a:pt x="700" y="149"/>
                    <a:pt x="616" y="205"/>
                  </a:cubicBezTo>
                  <a:lnTo>
                    <a:pt x="497" y="205"/>
                  </a:lnTo>
                  <a:cubicBezTo>
                    <a:pt x="323" y="268"/>
                    <a:pt x="120" y="499"/>
                    <a:pt x="64" y="674"/>
                  </a:cubicBezTo>
                  <a:cubicBezTo>
                    <a:pt x="36" y="702"/>
                    <a:pt x="36" y="765"/>
                    <a:pt x="36" y="820"/>
                  </a:cubicBezTo>
                  <a:cubicBezTo>
                    <a:pt x="1" y="876"/>
                    <a:pt x="1" y="904"/>
                    <a:pt x="36" y="967"/>
                  </a:cubicBezTo>
                  <a:cubicBezTo>
                    <a:pt x="120" y="1198"/>
                    <a:pt x="441" y="1317"/>
                    <a:pt x="672" y="1373"/>
                  </a:cubicBezTo>
                  <a:cubicBezTo>
                    <a:pt x="763" y="1373"/>
                    <a:pt x="847" y="1401"/>
                    <a:pt x="938" y="1401"/>
                  </a:cubicBezTo>
                  <a:cubicBezTo>
                    <a:pt x="1011" y="1460"/>
                    <a:pt x="1087" y="1493"/>
                    <a:pt x="1171" y="1493"/>
                  </a:cubicBezTo>
                  <a:cubicBezTo>
                    <a:pt x="1217" y="1493"/>
                    <a:pt x="1264" y="1483"/>
                    <a:pt x="1315" y="1464"/>
                  </a:cubicBezTo>
                  <a:cubicBezTo>
                    <a:pt x="1490" y="1373"/>
                    <a:pt x="1574" y="1114"/>
                    <a:pt x="1609" y="876"/>
                  </a:cubicBezTo>
                  <a:cubicBezTo>
                    <a:pt x="1665" y="702"/>
                    <a:pt x="1665" y="471"/>
                    <a:pt x="1518" y="352"/>
                  </a:cubicBezTo>
                  <a:cubicBezTo>
                    <a:pt x="1468" y="195"/>
                    <a:pt x="1344" y="60"/>
                    <a:pt x="1172" y="60"/>
                  </a:cubicBezTo>
                  <a:cubicBezTo>
                    <a:pt x="1153" y="60"/>
                    <a:pt x="1133" y="62"/>
                    <a:pt x="1113" y="65"/>
                  </a:cubicBezTo>
                  <a:lnTo>
                    <a:pt x="1050" y="65"/>
                  </a:lnTo>
                  <a:cubicBezTo>
                    <a:pt x="1015" y="26"/>
                    <a:pt x="980" y="0"/>
                    <a:pt x="94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79"/>
            <p:cNvSpPr/>
            <p:nvPr/>
          </p:nvSpPr>
          <p:spPr>
            <a:xfrm>
              <a:off x="3524715" y="2302914"/>
              <a:ext cx="23893" cy="24530"/>
            </a:xfrm>
            <a:custGeom>
              <a:rect b="b" l="l" r="r" t="t"/>
              <a:pathLst>
                <a:path extrusionOk="0" h="1078" w="1050">
                  <a:moveTo>
                    <a:pt x="148" y="1"/>
                  </a:moveTo>
                  <a:cubicBezTo>
                    <a:pt x="148" y="63"/>
                    <a:pt x="98" y="98"/>
                    <a:pt x="49" y="98"/>
                  </a:cubicBezTo>
                  <a:cubicBezTo>
                    <a:pt x="32" y="98"/>
                    <a:pt x="15" y="94"/>
                    <a:pt x="1" y="85"/>
                  </a:cubicBezTo>
                  <a:lnTo>
                    <a:pt x="1" y="85"/>
                  </a:lnTo>
                  <a:cubicBezTo>
                    <a:pt x="29" y="175"/>
                    <a:pt x="85" y="259"/>
                    <a:pt x="113" y="350"/>
                  </a:cubicBezTo>
                  <a:cubicBezTo>
                    <a:pt x="148" y="406"/>
                    <a:pt x="176" y="497"/>
                    <a:pt x="204" y="525"/>
                  </a:cubicBezTo>
                  <a:cubicBezTo>
                    <a:pt x="232" y="553"/>
                    <a:pt x="260" y="581"/>
                    <a:pt x="288" y="581"/>
                  </a:cubicBezTo>
                  <a:cubicBezTo>
                    <a:pt x="288" y="609"/>
                    <a:pt x="323" y="644"/>
                    <a:pt x="351" y="672"/>
                  </a:cubicBezTo>
                  <a:cubicBezTo>
                    <a:pt x="406" y="756"/>
                    <a:pt x="434" y="819"/>
                    <a:pt x="497" y="875"/>
                  </a:cubicBezTo>
                  <a:lnTo>
                    <a:pt x="497" y="959"/>
                  </a:lnTo>
                  <a:cubicBezTo>
                    <a:pt x="525" y="1022"/>
                    <a:pt x="553" y="1077"/>
                    <a:pt x="609" y="1077"/>
                  </a:cubicBezTo>
                  <a:lnTo>
                    <a:pt x="672" y="1077"/>
                  </a:lnTo>
                  <a:cubicBezTo>
                    <a:pt x="700" y="1077"/>
                    <a:pt x="700" y="1077"/>
                    <a:pt x="728" y="1050"/>
                  </a:cubicBezTo>
                  <a:cubicBezTo>
                    <a:pt x="728" y="1050"/>
                    <a:pt x="728" y="1077"/>
                    <a:pt x="756" y="1077"/>
                  </a:cubicBezTo>
                  <a:cubicBezTo>
                    <a:pt x="812" y="1050"/>
                    <a:pt x="875" y="1022"/>
                    <a:pt x="903" y="994"/>
                  </a:cubicBezTo>
                  <a:cubicBezTo>
                    <a:pt x="931" y="875"/>
                    <a:pt x="987" y="784"/>
                    <a:pt x="1050" y="700"/>
                  </a:cubicBezTo>
                  <a:lnTo>
                    <a:pt x="1050" y="672"/>
                  </a:lnTo>
                  <a:lnTo>
                    <a:pt x="1050" y="609"/>
                  </a:lnTo>
                  <a:cubicBezTo>
                    <a:pt x="1022" y="525"/>
                    <a:pt x="959" y="434"/>
                    <a:pt x="931" y="350"/>
                  </a:cubicBezTo>
                  <a:cubicBezTo>
                    <a:pt x="875" y="203"/>
                    <a:pt x="812" y="147"/>
                    <a:pt x="672" y="120"/>
                  </a:cubicBezTo>
                  <a:cubicBezTo>
                    <a:pt x="609" y="85"/>
                    <a:pt x="525" y="57"/>
                    <a:pt x="434" y="57"/>
                  </a:cubicBezTo>
                  <a:cubicBezTo>
                    <a:pt x="406" y="57"/>
                    <a:pt x="406" y="57"/>
                    <a:pt x="406" y="29"/>
                  </a:cubicBezTo>
                  <a:lnTo>
                    <a:pt x="351" y="29"/>
                  </a:lnTo>
                  <a:cubicBezTo>
                    <a:pt x="288" y="29"/>
                    <a:pt x="232" y="1"/>
                    <a:pt x="17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79"/>
            <p:cNvSpPr/>
            <p:nvPr/>
          </p:nvSpPr>
          <p:spPr>
            <a:xfrm>
              <a:off x="3455039" y="2328058"/>
              <a:ext cx="33905" cy="32744"/>
            </a:xfrm>
            <a:custGeom>
              <a:rect b="b" l="l" r="r" t="t"/>
              <a:pathLst>
                <a:path extrusionOk="0" h="1439" w="1490">
                  <a:moveTo>
                    <a:pt x="1077" y="0"/>
                  </a:moveTo>
                  <a:cubicBezTo>
                    <a:pt x="993" y="0"/>
                    <a:pt x="902" y="63"/>
                    <a:pt x="874" y="147"/>
                  </a:cubicBezTo>
                  <a:cubicBezTo>
                    <a:pt x="616" y="294"/>
                    <a:pt x="322" y="469"/>
                    <a:pt x="175" y="728"/>
                  </a:cubicBezTo>
                  <a:cubicBezTo>
                    <a:pt x="91" y="847"/>
                    <a:pt x="0" y="965"/>
                    <a:pt x="63" y="1112"/>
                  </a:cubicBezTo>
                  <a:cubicBezTo>
                    <a:pt x="119" y="1252"/>
                    <a:pt x="322" y="1287"/>
                    <a:pt x="469" y="1315"/>
                  </a:cubicBezTo>
                  <a:lnTo>
                    <a:pt x="497" y="1315"/>
                  </a:lnTo>
                  <a:cubicBezTo>
                    <a:pt x="569" y="1404"/>
                    <a:pt x="671" y="1439"/>
                    <a:pt x="780" y="1439"/>
                  </a:cubicBezTo>
                  <a:cubicBezTo>
                    <a:pt x="850" y="1439"/>
                    <a:pt x="924" y="1424"/>
                    <a:pt x="993" y="1399"/>
                  </a:cubicBezTo>
                  <a:lnTo>
                    <a:pt x="1021" y="1399"/>
                  </a:lnTo>
                  <a:cubicBezTo>
                    <a:pt x="1051" y="1415"/>
                    <a:pt x="1085" y="1423"/>
                    <a:pt x="1119" y="1423"/>
                  </a:cubicBezTo>
                  <a:cubicBezTo>
                    <a:pt x="1217" y="1423"/>
                    <a:pt x="1315" y="1355"/>
                    <a:pt x="1315" y="1224"/>
                  </a:cubicBezTo>
                  <a:cubicBezTo>
                    <a:pt x="1315" y="1112"/>
                    <a:pt x="1427" y="993"/>
                    <a:pt x="1462" y="902"/>
                  </a:cubicBezTo>
                  <a:cubicBezTo>
                    <a:pt x="1490" y="763"/>
                    <a:pt x="1490" y="644"/>
                    <a:pt x="1490" y="497"/>
                  </a:cubicBezTo>
                  <a:cubicBezTo>
                    <a:pt x="1462" y="266"/>
                    <a:pt x="1371" y="0"/>
                    <a:pt x="107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79"/>
            <p:cNvSpPr/>
            <p:nvPr/>
          </p:nvSpPr>
          <p:spPr>
            <a:xfrm>
              <a:off x="3392030" y="2311447"/>
              <a:ext cx="43781" cy="38046"/>
            </a:xfrm>
            <a:custGeom>
              <a:rect b="b" l="l" r="r" t="t"/>
              <a:pathLst>
                <a:path extrusionOk="0" h="1672" w="1924">
                  <a:moveTo>
                    <a:pt x="1532" y="1"/>
                  </a:moveTo>
                  <a:cubicBezTo>
                    <a:pt x="1499" y="1"/>
                    <a:pt x="1466" y="10"/>
                    <a:pt x="1434" y="31"/>
                  </a:cubicBezTo>
                  <a:cubicBezTo>
                    <a:pt x="1394" y="13"/>
                    <a:pt x="1351" y="5"/>
                    <a:pt x="1307" y="5"/>
                  </a:cubicBezTo>
                  <a:cubicBezTo>
                    <a:pt x="999" y="5"/>
                    <a:pt x="618" y="411"/>
                    <a:pt x="441" y="619"/>
                  </a:cubicBezTo>
                  <a:lnTo>
                    <a:pt x="175" y="877"/>
                  </a:lnTo>
                  <a:cubicBezTo>
                    <a:pt x="119" y="933"/>
                    <a:pt x="35" y="1052"/>
                    <a:pt x="35" y="1143"/>
                  </a:cubicBezTo>
                  <a:cubicBezTo>
                    <a:pt x="0" y="1402"/>
                    <a:pt x="294" y="1549"/>
                    <a:pt x="497" y="1577"/>
                  </a:cubicBezTo>
                  <a:cubicBezTo>
                    <a:pt x="662" y="1615"/>
                    <a:pt x="894" y="1671"/>
                    <a:pt x="1098" y="1671"/>
                  </a:cubicBezTo>
                  <a:cubicBezTo>
                    <a:pt x="1188" y="1671"/>
                    <a:pt x="1272" y="1660"/>
                    <a:pt x="1343" y="1632"/>
                  </a:cubicBezTo>
                  <a:cubicBezTo>
                    <a:pt x="1574" y="1521"/>
                    <a:pt x="1720" y="1283"/>
                    <a:pt x="1748" y="1024"/>
                  </a:cubicBezTo>
                  <a:cubicBezTo>
                    <a:pt x="1811" y="996"/>
                    <a:pt x="1867" y="968"/>
                    <a:pt x="1867" y="877"/>
                  </a:cubicBezTo>
                  <a:cubicBezTo>
                    <a:pt x="1923" y="584"/>
                    <a:pt x="1923" y="269"/>
                    <a:pt x="1692" y="59"/>
                  </a:cubicBezTo>
                  <a:cubicBezTo>
                    <a:pt x="1641" y="25"/>
                    <a:pt x="1586" y="1"/>
                    <a:pt x="15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79"/>
            <p:cNvSpPr/>
            <p:nvPr/>
          </p:nvSpPr>
          <p:spPr>
            <a:xfrm>
              <a:off x="3339034" y="2285233"/>
              <a:ext cx="45851" cy="40618"/>
            </a:xfrm>
            <a:custGeom>
              <a:rect b="b" l="l" r="r" t="t"/>
              <a:pathLst>
                <a:path extrusionOk="0" h="1785" w="2015">
                  <a:moveTo>
                    <a:pt x="1504" y="1"/>
                  </a:moveTo>
                  <a:cubicBezTo>
                    <a:pt x="1461" y="1"/>
                    <a:pt x="1417" y="9"/>
                    <a:pt x="1371" y="22"/>
                  </a:cubicBezTo>
                  <a:cubicBezTo>
                    <a:pt x="1346" y="13"/>
                    <a:pt x="1317" y="9"/>
                    <a:pt x="1288" y="9"/>
                  </a:cubicBezTo>
                  <a:cubicBezTo>
                    <a:pt x="1114" y="9"/>
                    <a:pt x="886" y="148"/>
                    <a:pt x="791" y="225"/>
                  </a:cubicBezTo>
                  <a:cubicBezTo>
                    <a:pt x="644" y="337"/>
                    <a:pt x="497" y="456"/>
                    <a:pt x="406" y="603"/>
                  </a:cubicBezTo>
                  <a:cubicBezTo>
                    <a:pt x="295" y="750"/>
                    <a:pt x="120" y="924"/>
                    <a:pt x="92" y="1099"/>
                  </a:cubicBezTo>
                  <a:cubicBezTo>
                    <a:pt x="1" y="1421"/>
                    <a:pt x="232" y="1561"/>
                    <a:pt x="497" y="1624"/>
                  </a:cubicBezTo>
                  <a:cubicBezTo>
                    <a:pt x="525" y="1652"/>
                    <a:pt x="553" y="1680"/>
                    <a:pt x="616" y="1708"/>
                  </a:cubicBezTo>
                  <a:lnTo>
                    <a:pt x="756" y="1708"/>
                  </a:lnTo>
                  <a:cubicBezTo>
                    <a:pt x="859" y="1727"/>
                    <a:pt x="962" y="1750"/>
                    <a:pt x="1065" y="1750"/>
                  </a:cubicBezTo>
                  <a:cubicBezTo>
                    <a:pt x="1109" y="1750"/>
                    <a:pt x="1153" y="1746"/>
                    <a:pt x="1197" y="1736"/>
                  </a:cubicBezTo>
                  <a:lnTo>
                    <a:pt x="1225" y="1736"/>
                  </a:lnTo>
                  <a:cubicBezTo>
                    <a:pt x="1286" y="1768"/>
                    <a:pt x="1351" y="1785"/>
                    <a:pt x="1416" y="1785"/>
                  </a:cubicBezTo>
                  <a:cubicBezTo>
                    <a:pt x="1536" y="1785"/>
                    <a:pt x="1654" y="1727"/>
                    <a:pt x="1749" y="1596"/>
                  </a:cubicBezTo>
                  <a:cubicBezTo>
                    <a:pt x="1868" y="1421"/>
                    <a:pt x="1924" y="1211"/>
                    <a:pt x="1924" y="980"/>
                  </a:cubicBezTo>
                  <a:cubicBezTo>
                    <a:pt x="2015" y="806"/>
                    <a:pt x="2015" y="659"/>
                    <a:pt x="1980" y="456"/>
                  </a:cubicBezTo>
                  <a:cubicBezTo>
                    <a:pt x="1952" y="253"/>
                    <a:pt x="1840" y="134"/>
                    <a:pt x="1693" y="78"/>
                  </a:cubicBezTo>
                  <a:cubicBezTo>
                    <a:pt x="1637" y="22"/>
                    <a:pt x="1573" y="1"/>
                    <a:pt x="150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79"/>
            <p:cNvSpPr/>
            <p:nvPr/>
          </p:nvSpPr>
          <p:spPr>
            <a:xfrm>
              <a:off x="3296551" y="2274083"/>
              <a:ext cx="27875" cy="25235"/>
            </a:xfrm>
            <a:custGeom>
              <a:rect b="b" l="l" r="r" t="t"/>
              <a:pathLst>
                <a:path extrusionOk="0" h="1109" w="1225">
                  <a:moveTo>
                    <a:pt x="1029" y="0"/>
                  </a:moveTo>
                  <a:cubicBezTo>
                    <a:pt x="1007" y="0"/>
                    <a:pt x="984" y="7"/>
                    <a:pt x="966" y="16"/>
                  </a:cubicBezTo>
                  <a:cubicBezTo>
                    <a:pt x="928" y="7"/>
                    <a:pt x="890" y="3"/>
                    <a:pt x="851" y="3"/>
                  </a:cubicBezTo>
                  <a:cubicBezTo>
                    <a:pt x="614" y="3"/>
                    <a:pt x="361" y="157"/>
                    <a:pt x="211" y="338"/>
                  </a:cubicBezTo>
                  <a:cubicBezTo>
                    <a:pt x="120" y="422"/>
                    <a:pt x="1" y="568"/>
                    <a:pt x="1" y="687"/>
                  </a:cubicBezTo>
                  <a:cubicBezTo>
                    <a:pt x="36" y="827"/>
                    <a:pt x="148" y="890"/>
                    <a:pt x="267" y="946"/>
                  </a:cubicBezTo>
                  <a:cubicBezTo>
                    <a:pt x="413" y="1037"/>
                    <a:pt x="560" y="1065"/>
                    <a:pt x="700" y="1093"/>
                  </a:cubicBezTo>
                  <a:cubicBezTo>
                    <a:pt x="748" y="1102"/>
                    <a:pt x="793" y="1108"/>
                    <a:pt x="835" y="1108"/>
                  </a:cubicBezTo>
                  <a:cubicBezTo>
                    <a:pt x="921" y="1108"/>
                    <a:pt x="993" y="1082"/>
                    <a:pt x="1050" y="1002"/>
                  </a:cubicBezTo>
                  <a:cubicBezTo>
                    <a:pt x="1225" y="743"/>
                    <a:pt x="1113" y="366"/>
                    <a:pt x="1113" y="100"/>
                  </a:cubicBezTo>
                  <a:cubicBezTo>
                    <a:pt x="1113" y="25"/>
                    <a:pt x="1072" y="0"/>
                    <a:pt x="102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79"/>
            <p:cNvSpPr/>
            <p:nvPr/>
          </p:nvSpPr>
          <p:spPr>
            <a:xfrm>
              <a:off x="3281441" y="2238631"/>
              <a:ext cx="27078" cy="27920"/>
            </a:xfrm>
            <a:custGeom>
              <a:rect b="b" l="l" r="r" t="t"/>
              <a:pathLst>
                <a:path extrusionOk="0" h="1227" w="1190">
                  <a:moveTo>
                    <a:pt x="875" y="1"/>
                  </a:moveTo>
                  <a:cubicBezTo>
                    <a:pt x="812" y="29"/>
                    <a:pt x="784" y="57"/>
                    <a:pt x="728" y="57"/>
                  </a:cubicBezTo>
                  <a:cubicBezTo>
                    <a:pt x="665" y="57"/>
                    <a:pt x="609" y="57"/>
                    <a:pt x="553" y="85"/>
                  </a:cubicBezTo>
                  <a:cubicBezTo>
                    <a:pt x="434" y="113"/>
                    <a:pt x="315" y="259"/>
                    <a:pt x="259" y="378"/>
                  </a:cubicBezTo>
                  <a:cubicBezTo>
                    <a:pt x="203" y="434"/>
                    <a:pt x="140" y="462"/>
                    <a:pt x="85" y="525"/>
                  </a:cubicBezTo>
                  <a:cubicBezTo>
                    <a:pt x="85" y="553"/>
                    <a:pt x="57" y="553"/>
                    <a:pt x="57" y="581"/>
                  </a:cubicBezTo>
                  <a:cubicBezTo>
                    <a:pt x="1" y="672"/>
                    <a:pt x="1" y="728"/>
                    <a:pt x="29" y="784"/>
                  </a:cubicBezTo>
                  <a:cubicBezTo>
                    <a:pt x="85" y="959"/>
                    <a:pt x="287" y="1106"/>
                    <a:pt x="406" y="1161"/>
                  </a:cubicBezTo>
                  <a:cubicBezTo>
                    <a:pt x="462" y="1204"/>
                    <a:pt x="535" y="1227"/>
                    <a:pt x="607" y="1227"/>
                  </a:cubicBezTo>
                  <a:cubicBezTo>
                    <a:pt x="688" y="1227"/>
                    <a:pt x="767" y="1197"/>
                    <a:pt x="812" y="1134"/>
                  </a:cubicBezTo>
                  <a:cubicBezTo>
                    <a:pt x="987" y="1050"/>
                    <a:pt x="1105" y="812"/>
                    <a:pt x="1133" y="609"/>
                  </a:cubicBezTo>
                  <a:cubicBezTo>
                    <a:pt x="1161" y="497"/>
                    <a:pt x="1189" y="350"/>
                    <a:pt x="1133" y="259"/>
                  </a:cubicBezTo>
                  <a:cubicBezTo>
                    <a:pt x="1161" y="204"/>
                    <a:pt x="1161" y="176"/>
                    <a:pt x="1133" y="113"/>
                  </a:cubicBezTo>
                  <a:cubicBezTo>
                    <a:pt x="1077" y="1"/>
                    <a:pt x="959" y="1"/>
                    <a:pt x="87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79"/>
            <p:cNvSpPr/>
            <p:nvPr/>
          </p:nvSpPr>
          <p:spPr>
            <a:xfrm>
              <a:off x="3295913" y="2174985"/>
              <a:ext cx="13403" cy="12697"/>
            </a:xfrm>
            <a:custGeom>
              <a:rect b="b" l="l" r="r" t="t"/>
              <a:pathLst>
                <a:path extrusionOk="0" h="558" w="589">
                  <a:moveTo>
                    <a:pt x="525" y="1"/>
                  </a:moveTo>
                  <a:cubicBezTo>
                    <a:pt x="469" y="1"/>
                    <a:pt x="413" y="29"/>
                    <a:pt x="351" y="29"/>
                  </a:cubicBezTo>
                  <a:cubicBezTo>
                    <a:pt x="286" y="45"/>
                    <a:pt x="228" y="61"/>
                    <a:pt x="168" y="61"/>
                  </a:cubicBezTo>
                  <a:cubicBezTo>
                    <a:pt x="124" y="61"/>
                    <a:pt x="79" y="52"/>
                    <a:pt x="29" y="29"/>
                  </a:cubicBezTo>
                  <a:cubicBezTo>
                    <a:pt x="29" y="57"/>
                    <a:pt x="1" y="57"/>
                    <a:pt x="1" y="85"/>
                  </a:cubicBezTo>
                  <a:cubicBezTo>
                    <a:pt x="1" y="176"/>
                    <a:pt x="64" y="232"/>
                    <a:pt x="64" y="287"/>
                  </a:cubicBezTo>
                  <a:cubicBezTo>
                    <a:pt x="92" y="378"/>
                    <a:pt x="148" y="462"/>
                    <a:pt x="176" y="525"/>
                  </a:cubicBezTo>
                  <a:cubicBezTo>
                    <a:pt x="176" y="549"/>
                    <a:pt x="187" y="558"/>
                    <a:pt x="200" y="558"/>
                  </a:cubicBezTo>
                  <a:cubicBezTo>
                    <a:pt x="218" y="558"/>
                    <a:pt x="239" y="541"/>
                    <a:pt x="239" y="525"/>
                  </a:cubicBezTo>
                  <a:lnTo>
                    <a:pt x="239" y="322"/>
                  </a:lnTo>
                  <a:lnTo>
                    <a:pt x="239" y="287"/>
                  </a:lnTo>
                  <a:cubicBezTo>
                    <a:pt x="239" y="322"/>
                    <a:pt x="272" y="346"/>
                    <a:pt x="302" y="346"/>
                  </a:cubicBezTo>
                  <a:cubicBezTo>
                    <a:pt x="327" y="346"/>
                    <a:pt x="351" y="329"/>
                    <a:pt x="351" y="287"/>
                  </a:cubicBezTo>
                  <a:cubicBezTo>
                    <a:pt x="379" y="287"/>
                    <a:pt x="379" y="260"/>
                    <a:pt x="379" y="232"/>
                  </a:cubicBezTo>
                  <a:lnTo>
                    <a:pt x="379" y="176"/>
                  </a:lnTo>
                  <a:cubicBezTo>
                    <a:pt x="413" y="176"/>
                    <a:pt x="469" y="148"/>
                    <a:pt x="497" y="148"/>
                  </a:cubicBezTo>
                  <a:cubicBezTo>
                    <a:pt x="553" y="148"/>
                    <a:pt x="588" y="57"/>
                    <a:pt x="52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79"/>
            <p:cNvSpPr/>
            <p:nvPr/>
          </p:nvSpPr>
          <p:spPr>
            <a:xfrm>
              <a:off x="3300533" y="2199970"/>
              <a:ext cx="15929" cy="17544"/>
            </a:xfrm>
            <a:custGeom>
              <a:rect b="b" l="l" r="r" t="t"/>
              <a:pathLst>
                <a:path extrusionOk="0" h="771" w="700">
                  <a:moveTo>
                    <a:pt x="611" y="1"/>
                  </a:moveTo>
                  <a:cubicBezTo>
                    <a:pt x="467" y="1"/>
                    <a:pt x="327" y="56"/>
                    <a:pt x="210" y="154"/>
                  </a:cubicBezTo>
                  <a:cubicBezTo>
                    <a:pt x="176" y="182"/>
                    <a:pt x="120" y="182"/>
                    <a:pt x="92" y="182"/>
                  </a:cubicBezTo>
                  <a:lnTo>
                    <a:pt x="64" y="182"/>
                  </a:lnTo>
                  <a:lnTo>
                    <a:pt x="64" y="210"/>
                  </a:lnTo>
                  <a:cubicBezTo>
                    <a:pt x="1" y="301"/>
                    <a:pt x="36" y="385"/>
                    <a:pt x="120" y="413"/>
                  </a:cubicBezTo>
                  <a:cubicBezTo>
                    <a:pt x="148" y="476"/>
                    <a:pt x="210" y="588"/>
                    <a:pt x="210" y="623"/>
                  </a:cubicBezTo>
                  <a:cubicBezTo>
                    <a:pt x="258" y="694"/>
                    <a:pt x="305" y="770"/>
                    <a:pt x="374" y="770"/>
                  </a:cubicBezTo>
                  <a:cubicBezTo>
                    <a:pt x="387" y="770"/>
                    <a:pt x="400" y="768"/>
                    <a:pt x="413" y="763"/>
                  </a:cubicBezTo>
                  <a:cubicBezTo>
                    <a:pt x="469" y="763"/>
                    <a:pt x="525" y="735"/>
                    <a:pt x="560" y="679"/>
                  </a:cubicBezTo>
                  <a:cubicBezTo>
                    <a:pt x="588" y="560"/>
                    <a:pt x="525" y="413"/>
                    <a:pt x="560" y="301"/>
                  </a:cubicBezTo>
                  <a:cubicBezTo>
                    <a:pt x="560" y="238"/>
                    <a:pt x="588" y="182"/>
                    <a:pt x="616" y="126"/>
                  </a:cubicBezTo>
                  <a:cubicBezTo>
                    <a:pt x="644" y="98"/>
                    <a:pt x="672" y="64"/>
                    <a:pt x="700" y="8"/>
                  </a:cubicBezTo>
                  <a:cubicBezTo>
                    <a:pt x="670" y="3"/>
                    <a:pt x="640" y="1"/>
                    <a:pt x="61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79"/>
            <p:cNvSpPr/>
            <p:nvPr/>
          </p:nvSpPr>
          <p:spPr>
            <a:xfrm>
              <a:off x="3331730" y="2201290"/>
              <a:ext cx="24416" cy="28148"/>
            </a:xfrm>
            <a:custGeom>
              <a:rect b="b" l="l" r="r" t="t"/>
              <a:pathLst>
                <a:path extrusionOk="0" h="1237" w="1073">
                  <a:moveTo>
                    <a:pt x="469" y="740"/>
                  </a:moveTo>
                  <a:cubicBezTo>
                    <a:pt x="497" y="740"/>
                    <a:pt x="497" y="768"/>
                    <a:pt x="497" y="768"/>
                  </a:cubicBezTo>
                  <a:lnTo>
                    <a:pt x="497" y="796"/>
                  </a:lnTo>
                  <a:cubicBezTo>
                    <a:pt x="469" y="796"/>
                    <a:pt x="469" y="768"/>
                    <a:pt x="441" y="740"/>
                  </a:cubicBezTo>
                  <a:close/>
                  <a:moveTo>
                    <a:pt x="784" y="0"/>
                  </a:moveTo>
                  <a:cubicBezTo>
                    <a:pt x="777" y="0"/>
                    <a:pt x="770" y="2"/>
                    <a:pt x="762" y="6"/>
                  </a:cubicBezTo>
                  <a:cubicBezTo>
                    <a:pt x="671" y="96"/>
                    <a:pt x="553" y="152"/>
                    <a:pt x="441" y="243"/>
                  </a:cubicBezTo>
                  <a:cubicBezTo>
                    <a:pt x="378" y="299"/>
                    <a:pt x="322" y="355"/>
                    <a:pt x="238" y="390"/>
                  </a:cubicBezTo>
                  <a:cubicBezTo>
                    <a:pt x="175" y="502"/>
                    <a:pt x="91" y="649"/>
                    <a:pt x="28" y="768"/>
                  </a:cubicBezTo>
                  <a:lnTo>
                    <a:pt x="0" y="796"/>
                  </a:lnTo>
                  <a:cubicBezTo>
                    <a:pt x="0" y="998"/>
                    <a:pt x="294" y="1089"/>
                    <a:pt x="441" y="1145"/>
                  </a:cubicBezTo>
                  <a:cubicBezTo>
                    <a:pt x="469" y="1159"/>
                    <a:pt x="497" y="1166"/>
                    <a:pt x="522" y="1166"/>
                  </a:cubicBezTo>
                  <a:cubicBezTo>
                    <a:pt x="547" y="1166"/>
                    <a:pt x="570" y="1159"/>
                    <a:pt x="588" y="1145"/>
                  </a:cubicBezTo>
                  <a:cubicBezTo>
                    <a:pt x="699" y="1173"/>
                    <a:pt x="790" y="1201"/>
                    <a:pt x="902" y="1229"/>
                  </a:cubicBezTo>
                  <a:cubicBezTo>
                    <a:pt x="916" y="1234"/>
                    <a:pt x="929" y="1237"/>
                    <a:pt x="942" y="1237"/>
                  </a:cubicBezTo>
                  <a:cubicBezTo>
                    <a:pt x="1015" y="1237"/>
                    <a:pt x="1073" y="1156"/>
                    <a:pt x="1049" y="1054"/>
                  </a:cubicBezTo>
                  <a:cubicBezTo>
                    <a:pt x="1021" y="943"/>
                    <a:pt x="902" y="880"/>
                    <a:pt x="818" y="796"/>
                  </a:cubicBezTo>
                  <a:cubicBezTo>
                    <a:pt x="699" y="649"/>
                    <a:pt x="644" y="474"/>
                    <a:pt x="616" y="299"/>
                  </a:cubicBezTo>
                  <a:cubicBezTo>
                    <a:pt x="671" y="243"/>
                    <a:pt x="727" y="180"/>
                    <a:pt x="818" y="124"/>
                  </a:cubicBezTo>
                  <a:cubicBezTo>
                    <a:pt x="867" y="76"/>
                    <a:pt x="831" y="0"/>
                    <a:pt x="78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79"/>
            <p:cNvSpPr/>
            <p:nvPr/>
          </p:nvSpPr>
          <p:spPr>
            <a:xfrm>
              <a:off x="3333800" y="2228619"/>
              <a:ext cx="31197" cy="39890"/>
            </a:xfrm>
            <a:custGeom>
              <a:rect b="b" l="l" r="r" t="t"/>
              <a:pathLst>
                <a:path extrusionOk="0" h="1753" w="1371">
                  <a:moveTo>
                    <a:pt x="1224" y="0"/>
                  </a:moveTo>
                  <a:cubicBezTo>
                    <a:pt x="1133" y="0"/>
                    <a:pt x="1077" y="28"/>
                    <a:pt x="1021" y="63"/>
                  </a:cubicBezTo>
                  <a:cubicBezTo>
                    <a:pt x="874" y="119"/>
                    <a:pt x="755" y="175"/>
                    <a:pt x="636" y="266"/>
                  </a:cubicBezTo>
                  <a:cubicBezTo>
                    <a:pt x="406" y="441"/>
                    <a:pt x="175" y="671"/>
                    <a:pt x="84" y="937"/>
                  </a:cubicBezTo>
                  <a:cubicBezTo>
                    <a:pt x="0" y="1224"/>
                    <a:pt x="322" y="1343"/>
                    <a:pt x="497" y="1462"/>
                  </a:cubicBezTo>
                  <a:cubicBezTo>
                    <a:pt x="638" y="1575"/>
                    <a:pt x="872" y="1753"/>
                    <a:pt x="1082" y="1753"/>
                  </a:cubicBezTo>
                  <a:cubicBezTo>
                    <a:pt x="1131" y="1753"/>
                    <a:pt x="1179" y="1743"/>
                    <a:pt x="1224" y="1720"/>
                  </a:cubicBezTo>
                  <a:cubicBezTo>
                    <a:pt x="1280" y="1692"/>
                    <a:pt x="1308" y="1574"/>
                    <a:pt x="1252" y="1518"/>
                  </a:cubicBezTo>
                  <a:cubicBezTo>
                    <a:pt x="1105" y="1399"/>
                    <a:pt x="930" y="1343"/>
                    <a:pt x="783" y="1196"/>
                  </a:cubicBezTo>
                  <a:cubicBezTo>
                    <a:pt x="755" y="1168"/>
                    <a:pt x="699" y="1112"/>
                    <a:pt x="636" y="1077"/>
                  </a:cubicBezTo>
                  <a:cubicBezTo>
                    <a:pt x="699" y="993"/>
                    <a:pt x="727" y="902"/>
                    <a:pt x="783" y="846"/>
                  </a:cubicBezTo>
                  <a:cubicBezTo>
                    <a:pt x="902" y="699"/>
                    <a:pt x="986" y="553"/>
                    <a:pt x="1105" y="413"/>
                  </a:cubicBezTo>
                  <a:cubicBezTo>
                    <a:pt x="1161" y="350"/>
                    <a:pt x="1133" y="266"/>
                    <a:pt x="1077" y="238"/>
                  </a:cubicBezTo>
                  <a:cubicBezTo>
                    <a:pt x="1161" y="175"/>
                    <a:pt x="1252" y="91"/>
                    <a:pt x="1336" y="63"/>
                  </a:cubicBezTo>
                  <a:cubicBezTo>
                    <a:pt x="1336" y="63"/>
                    <a:pt x="1371" y="28"/>
                    <a:pt x="137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79"/>
            <p:cNvSpPr/>
            <p:nvPr/>
          </p:nvSpPr>
          <p:spPr>
            <a:xfrm>
              <a:off x="3281441" y="2239791"/>
              <a:ext cx="22914" cy="21458"/>
            </a:xfrm>
            <a:custGeom>
              <a:rect b="b" l="l" r="r" t="t"/>
              <a:pathLst>
                <a:path extrusionOk="0" h="943" w="1007">
                  <a:moveTo>
                    <a:pt x="908" y="0"/>
                  </a:moveTo>
                  <a:cubicBezTo>
                    <a:pt x="897" y="0"/>
                    <a:pt x="886" y="2"/>
                    <a:pt x="875" y="6"/>
                  </a:cubicBezTo>
                  <a:cubicBezTo>
                    <a:pt x="875" y="6"/>
                    <a:pt x="840" y="6"/>
                    <a:pt x="812" y="34"/>
                  </a:cubicBezTo>
                  <a:cubicBezTo>
                    <a:pt x="637" y="97"/>
                    <a:pt x="378" y="208"/>
                    <a:pt x="231" y="383"/>
                  </a:cubicBezTo>
                  <a:cubicBezTo>
                    <a:pt x="203" y="383"/>
                    <a:pt x="175" y="411"/>
                    <a:pt x="140" y="411"/>
                  </a:cubicBezTo>
                  <a:cubicBezTo>
                    <a:pt x="85" y="474"/>
                    <a:pt x="1" y="530"/>
                    <a:pt x="1" y="621"/>
                  </a:cubicBezTo>
                  <a:cubicBezTo>
                    <a:pt x="1" y="705"/>
                    <a:pt x="57" y="824"/>
                    <a:pt x="112" y="880"/>
                  </a:cubicBezTo>
                  <a:cubicBezTo>
                    <a:pt x="146" y="923"/>
                    <a:pt x="198" y="942"/>
                    <a:pt x="247" y="942"/>
                  </a:cubicBezTo>
                  <a:cubicBezTo>
                    <a:pt x="334" y="942"/>
                    <a:pt x="414" y="885"/>
                    <a:pt x="378" y="796"/>
                  </a:cubicBezTo>
                  <a:cubicBezTo>
                    <a:pt x="315" y="649"/>
                    <a:pt x="490" y="530"/>
                    <a:pt x="581" y="474"/>
                  </a:cubicBezTo>
                  <a:cubicBezTo>
                    <a:pt x="700" y="383"/>
                    <a:pt x="840" y="327"/>
                    <a:pt x="931" y="208"/>
                  </a:cubicBezTo>
                  <a:cubicBezTo>
                    <a:pt x="959" y="180"/>
                    <a:pt x="959" y="153"/>
                    <a:pt x="959" y="97"/>
                  </a:cubicBezTo>
                  <a:cubicBezTo>
                    <a:pt x="1007" y="66"/>
                    <a:pt x="972" y="0"/>
                    <a:pt x="9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79"/>
            <p:cNvSpPr/>
            <p:nvPr/>
          </p:nvSpPr>
          <p:spPr>
            <a:xfrm>
              <a:off x="3274751" y="2208731"/>
              <a:ext cx="10695" cy="17840"/>
            </a:xfrm>
            <a:custGeom>
              <a:rect b="b" l="l" r="r" t="t"/>
              <a:pathLst>
                <a:path extrusionOk="0" h="784" w="470">
                  <a:moveTo>
                    <a:pt x="287" y="0"/>
                  </a:moveTo>
                  <a:cubicBezTo>
                    <a:pt x="159" y="0"/>
                    <a:pt x="50" y="95"/>
                    <a:pt x="29" y="203"/>
                  </a:cubicBezTo>
                  <a:cubicBezTo>
                    <a:pt x="1" y="378"/>
                    <a:pt x="29" y="588"/>
                    <a:pt x="120" y="727"/>
                  </a:cubicBezTo>
                  <a:cubicBezTo>
                    <a:pt x="138" y="767"/>
                    <a:pt x="170" y="784"/>
                    <a:pt x="203" y="784"/>
                  </a:cubicBezTo>
                  <a:cubicBezTo>
                    <a:pt x="269" y="784"/>
                    <a:pt x="341" y="714"/>
                    <a:pt x="323" y="616"/>
                  </a:cubicBezTo>
                  <a:cubicBezTo>
                    <a:pt x="295" y="525"/>
                    <a:pt x="295" y="441"/>
                    <a:pt x="295" y="350"/>
                  </a:cubicBezTo>
                  <a:cubicBezTo>
                    <a:pt x="295" y="266"/>
                    <a:pt x="323" y="266"/>
                    <a:pt x="406" y="238"/>
                  </a:cubicBezTo>
                  <a:cubicBezTo>
                    <a:pt x="469" y="175"/>
                    <a:pt x="469" y="91"/>
                    <a:pt x="406" y="28"/>
                  </a:cubicBezTo>
                  <a:cubicBezTo>
                    <a:pt x="366" y="9"/>
                    <a:pt x="326" y="0"/>
                    <a:pt x="2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79"/>
            <p:cNvSpPr/>
            <p:nvPr/>
          </p:nvSpPr>
          <p:spPr>
            <a:xfrm>
              <a:off x="3296551" y="2273674"/>
              <a:ext cx="21777" cy="23688"/>
            </a:xfrm>
            <a:custGeom>
              <a:rect b="b" l="l" r="r" t="t"/>
              <a:pathLst>
                <a:path extrusionOk="0" h="1041" w="957">
                  <a:moveTo>
                    <a:pt x="817" y="1"/>
                  </a:moveTo>
                  <a:cubicBezTo>
                    <a:pt x="809" y="1"/>
                    <a:pt x="800" y="2"/>
                    <a:pt x="791" y="6"/>
                  </a:cubicBezTo>
                  <a:cubicBezTo>
                    <a:pt x="588" y="90"/>
                    <a:pt x="441" y="181"/>
                    <a:pt x="295" y="321"/>
                  </a:cubicBezTo>
                  <a:cubicBezTo>
                    <a:pt x="176" y="356"/>
                    <a:pt x="64" y="496"/>
                    <a:pt x="36" y="614"/>
                  </a:cubicBezTo>
                  <a:cubicBezTo>
                    <a:pt x="1" y="817"/>
                    <a:pt x="176" y="936"/>
                    <a:pt x="323" y="992"/>
                  </a:cubicBezTo>
                  <a:cubicBezTo>
                    <a:pt x="375" y="1020"/>
                    <a:pt x="443" y="1040"/>
                    <a:pt x="506" y="1040"/>
                  </a:cubicBezTo>
                  <a:cubicBezTo>
                    <a:pt x="586" y="1040"/>
                    <a:pt x="656" y="1006"/>
                    <a:pt x="672" y="908"/>
                  </a:cubicBezTo>
                  <a:cubicBezTo>
                    <a:pt x="672" y="817"/>
                    <a:pt x="644" y="789"/>
                    <a:pt x="616" y="733"/>
                  </a:cubicBezTo>
                  <a:cubicBezTo>
                    <a:pt x="588" y="670"/>
                    <a:pt x="560" y="642"/>
                    <a:pt x="588" y="586"/>
                  </a:cubicBezTo>
                  <a:cubicBezTo>
                    <a:pt x="616" y="558"/>
                    <a:pt x="644" y="530"/>
                    <a:pt x="672" y="468"/>
                  </a:cubicBezTo>
                  <a:cubicBezTo>
                    <a:pt x="672" y="412"/>
                    <a:pt x="672" y="356"/>
                    <a:pt x="616" y="321"/>
                  </a:cubicBezTo>
                  <a:cubicBezTo>
                    <a:pt x="700" y="265"/>
                    <a:pt x="791" y="209"/>
                    <a:pt x="875" y="181"/>
                  </a:cubicBezTo>
                  <a:cubicBezTo>
                    <a:pt x="956" y="124"/>
                    <a:pt x="892" y="1"/>
                    <a:pt x="81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79"/>
            <p:cNvSpPr/>
            <p:nvPr/>
          </p:nvSpPr>
          <p:spPr>
            <a:xfrm>
              <a:off x="3380084" y="2214761"/>
              <a:ext cx="21981" cy="26441"/>
            </a:xfrm>
            <a:custGeom>
              <a:rect b="b" l="l" r="r" t="t"/>
              <a:pathLst>
                <a:path extrusionOk="0" h="1162" w="966">
                  <a:moveTo>
                    <a:pt x="910" y="1"/>
                  </a:moveTo>
                  <a:cubicBezTo>
                    <a:pt x="819" y="57"/>
                    <a:pt x="735" y="113"/>
                    <a:pt x="672" y="176"/>
                  </a:cubicBezTo>
                  <a:cubicBezTo>
                    <a:pt x="441" y="351"/>
                    <a:pt x="239" y="609"/>
                    <a:pt x="36" y="812"/>
                  </a:cubicBezTo>
                  <a:lnTo>
                    <a:pt x="1" y="812"/>
                  </a:lnTo>
                  <a:cubicBezTo>
                    <a:pt x="36" y="875"/>
                    <a:pt x="64" y="903"/>
                    <a:pt x="92" y="931"/>
                  </a:cubicBezTo>
                  <a:cubicBezTo>
                    <a:pt x="125" y="964"/>
                    <a:pt x="160" y="977"/>
                    <a:pt x="194" y="977"/>
                  </a:cubicBezTo>
                  <a:cubicBezTo>
                    <a:pt x="219" y="977"/>
                    <a:pt x="243" y="970"/>
                    <a:pt x="267" y="959"/>
                  </a:cubicBezTo>
                  <a:cubicBezTo>
                    <a:pt x="351" y="1050"/>
                    <a:pt x="469" y="1106"/>
                    <a:pt x="588" y="1106"/>
                  </a:cubicBezTo>
                  <a:lnTo>
                    <a:pt x="672" y="1106"/>
                  </a:lnTo>
                  <a:cubicBezTo>
                    <a:pt x="700" y="1134"/>
                    <a:pt x="763" y="1162"/>
                    <a:pt x="819" y="1162"/>
                  </a:cubicBezTo>
                  <a:cubicBezTo>
                    <a:pt x="910" y="1134"/>
                    <a:pt x="966" y="1078"/>
                    <a:pt x="966" y="987"/>
                  </a:cubicBezTo>
                  <a:cubicBezTo>
                    <a:pt x="966" y="903"/>
                    <a:pt x="938" y="875"/>
                    <a:pt x="910" y="784"/>
                  </a:cubicBezTo>
                  <a:cubicBezTo>
                    <a:pt x="847" y="672"/>
                    <a:pt x="791" y="553"/>
                    <a:pt x="819" y="434"/>
                  </a:cubicBezTo>
                  <a:cubicBezTo>
                    <a:pt x="819" y="406"/>
                    <a:pt x="791" y="378"/>
                    <a:pt x="763" y="351"/>
                  </a:cubicBezTo>
                  <a:cubicBezTo>
                    <a:pt x="791" y="323"/>
                    <a:pt x="791" y="323"/>
                    <a:pt x="763" y="288"/>
                  </a:cubicBezTo>
                  <a:cubicBezTo>
                    <a:pt x="819" y="232"/>
                    <a:pt x="875" y="176"/>
                    <a:pt x="910" y="113"/>
                  </a:cubicBezTo>
                  <a:cubicBezTo>
                    <a:pt x="966" y="85"/>
                    <a:pt x="938" y="29"/>
                    <a:pt x="91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79"/>
            <p:cNvSpPr/>
            <p:nvPr/>
          </p:nvSpPr>
          <p:spPr>
            <a:xfrm>
              <a:off x="3386774" y="2244251"/>
              <a:ext cx="26714" cy="34747"/>
            </a:xfrm>
            <a:custGeom>
              <a:rect b="b" l="l" r="r" t="t"/>
              <a:pathLst>
                <a:path extrusionOk="0" h="1527" w="1174">
                  <a:moveTo>
                    <a:pt x="996" y="1"/>
                  </a:moveTo>
                  <a:cubicBezTo>
                    <a:pt x="965" y="1"/>
                    <a:pt x="932" y="13"/>
                    <a:pt x="903" y="40"/>
                  </a:cubicBezTo>
                  <a:cubicBezTo>
                    <a:pt x="875" y="103"/>
                    <a:pt x="847" y="131"/>
                    <a:pt x="819" y="187"/>
                  </a:cubicBezTo>
                  <a:cubicBezTo>
                    <a:pt x="791" y="215"/>
                    <a:pt x="756" y="250"/>
                    <a:pt x="728" y="278"/>
                  </a:cubicBezTo>
                  <a:cubicBezTo>
                    <a:pt x="700" y="264"/>
                    <a:pt x="672" y="257"/>
                    <a:pt x="643" y="257"/>
                  </a:cubicBezTo>
                  <a:cubicBezTo>
                    <a:pt x="614" y="257"/>
                    <a:pt x="584" y="264"/>
                    <a:pt x="553" y="278"/>
                  </a:cubicBezTo>
                  <a:cubicBezTo>
                    <a:pt x="497" y="334"/>
                    <a:pt x="469" y="390"/>
                    <a:pt x="441" y="481"/>
                  </a:cubicBezTo>
                  <a:cubicBezTo>
                    <a:pt x="406" y="481"/>
                    <a:pt x="406" y="481"/>
                    <a:pt x="406" y="509"/>
                  </a:cubicBezTo>
                  <a:lnTo>
                    <a:pt x="378" y="509"/>
                  </a:lnTo>
                  <a:cubicBezTo>
                    <a:pt x="378" y="509"/>
                    <a:pt x="350" y="509"/>
                    <a:pt x="350" y="537"/>
                  </a:cubicBezTo>
                  <a:cubicBezTo>
                    <a:pt x="175" y="628"/>
                    <a:pt x="1" y="914"/>
                    <a:pt x="147" y="1061"/>
                  </a:cubicBezTo>
                  <a:cubicBezTo>
                    <a:pt x="175" y="1152"/>
                    <a:pt x="266" y="1180"/>
                    <a:pt x="322" y="1208"/>
                  </a:cubicBezTo>
                  <a:cubicBezTo>
                    <a:pt x="350" y="1236"/>
                    <a:pt x="406" y="1264"/>
                    <a:pt x="469" y="1264"/>
                  </a:cubicBezTo>
                  <a:cubicBezTo>
                    <a:pt x="616" y="1327"/>
                    <a:pt x="728" y="1411"/>
                    <a:pt x="875" y="1502"/>
                  </a:cubicBezTo>
                  <a:cubicBezTo>
                    <a:pt x="899" y="1519"/>
                    <a:pt x="923" y="1527"/>
                    <a:pt x="946" y="1527"/>
                  </a:cubicBezTo>
                  <a:cubicBezTo>
                    <a:pt x="1033" y="1527"/>
                    <a:pt x="1094" y="1416"/>
                    <a:pt x="1049" y="1327"/>
                  </a:cubicBezTo>
                  <a:cubicBezTo>
                    <a:pt x="993" y="1236"/>
                    <a:pt x="903" y="1180"/>
                    <a:pt x="847" y="1089"/>
                  </a:cubicBezTo>
                  <a:lnTo>
                    <a:pt x="819" y="1061"/>
                  </a:lnTo>
                  <a:cubicBezTo>
                    <a:pt x="875" y="831"/>
                    <a:pt x="875" y="565"/>
                    <a:pt x="1021" y="362"/>
                  </a:cubicBezTo>
                  <a:cubicBezTo>
                    <a:pt x="1049" y="306"/>
                    <a:pt x="1077" y="250"/>
                    <a:pt x="1105" y="215"/>
                  </a:cubicBezTo>
                  <a:cubicBezTo>
                    <a:pt x="1174" y="110"/>
                    <a:pt x="1092" y="1"/>
                    <a:pt x="99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79"/>
            <p:cNvSpPr/>
            <p:nvPr/>
          </p:nvSpPr>
          <p:spPr>
            <a:xfrm>
              <a:off x="3341105" y="2285256"/>
              <a:ext cx="29786" cy="40913"/>
            </a:xfrm>
            <a:custGeom>
              <a:rect b="b" l="l" r="r" t="t"/>
              <a:pathLst>
                <a:path extrusionOk="0" h="1798" w="1309">
                  <a:moveTo>
                    <a:pt x="1181" y="0"/>
                  </a:moveTo>
                  <a:cubicBezTo>
                    <a:pt x="1164" y="0"/>
                    <a:pt x="1147" y="6"/>
                    <a:pt x="1134" y="21"/>
                  </a:cubicBezTo>
                  <a:cubicBezTo>
                    <a:pt x="1106" y="49"/>
                    <a:pt x="1050" y="105"/>
                    <a:pt x="987" y="196"/>
                  </a:cubicBezTo>
                  <a:cubicBezTo>
                    <a:pt x="966" y="150"/>
                    <a:pt x="930" y="123"/>
                    <a:pt x="888" y="123"/>
                  </a:cubicBezTo>
                  <a:cubicBezTo>
                    <a:pt x="872" y="123"/>
                    <a:pt x="856" y="126"/>
                    <a:pt x="840" y="133"/>
                  </a:cubicBezTo>
                  <a:cubicBezTo>
                    <a:pt x="665" y="161"/>
                    <a:pt x="525" y="399"/>
                    <a:pt x="406" y="511"/>
                  </a:cubicBezTo>
                  <a:cubicBezTo>
                    <a:pt x="287" y="658"/>
                    <a:pt x="204" y="833"/>
                    <a:pt x="85" y="979"/>
                  </a:cubicBezTo>
                  <a:cubicBezTo>
                    <a:pt x="85" y="979"/>
                    <a:pt x="57" y="1007"/>
                    <a:pt x="57" y="1035"/>
                  </a:cubicBezTo>
                  <a:cubicBezTo>
                    <a:pt x="29" y="1070"/>
                    <a:pt x="1" y="1126"/>
                    <a:pt x="1" y="1182"/>
                  </a:cubicBezTo>
                  <a:cubicBezTo>
                    <a:pt x="1" y="1245"/>
                    <a:pt x="1" y="1301"/>
                    <a:pt x="57" y="1329"/>
                  </a:cubicBezTo>
                  <a:lnTo>
                    <a:pt x="57" y="1448"/>
                  </a:lnTo>
                  <a:cubicBezTo>
                    <a:pt x="85" y="1532"/>
                    <a:pt x="176" y="1560"/>
                    <a:pt x="259" y="1560"/>
                  </a:cubicBezTo>
                  <a:cubicBezTo>
                    <a:pt x="287" y="1595"/>
                    <a:pt x="315" y="1623"/>
                    <a:pt x="378" y="1623"/>
                  </a:cubicBezTo>
                  <a:cubicBezTo>
                    <a:pt x="434" y="1623"/>
                    <a:pt x="462" y="1623"/>
                    <a:pt x="490" y="1595"/>
                  </a:cubicBezTo>
                  <a:lnTo>
                    <a:pt x="525" y="1595"/>
                  </a:lnTo>
                  <a:cubicBezTo>
                    <a:pt x="525" y="1623"/>
                    <a:pt x="525" y="1623"/>
                    <a:pt x="553" y="1623"/>
                  </a:cubicBezTo>
                  <a:cubicBezTo>
                    <a:pt x="553" y="1651"/>
                    <a:pt x="581" y="1679"/>
                    <a:pt x="609" y="1679"/>
                  </a:cubicBezTo>
                  <a:cubicBezTo>
                    <a:pt x="637" y="1707"/>
                    <a:pt x="700" y="1735"/>
                    <a:pt x="728" y="1770"/>
                  </a:cubicBezTo>
                  <a:cubicBezTo>
                    <a:pt x="750" y="1781"/>
                    <a:pt x="773" y="1787"/>
                    <a:pt x="796" y="1787"/>
                  </a:cubicBezTo>
                  <a:cubicBezTo>
                    <a:pt x="830" y="1787"/>
                    <a:pt x="865" y="1772"/>
                    <a:pt x="903" y="1735"/>
                  </a:cubicBezTo>
                  <a:cubicBezTo>
                    <a:pt x="959" y="1770"/>
                    <a:pt x="1050" y="1798"/>
                    <a:pt x="1134" y="1798"/>
                  </a:cubicBezTo>
                  <a:cubicBezTo>
                    <a:pt x="1280" y="1798"/>
                    <a:pt x="1308" y="1560"/>
                    <a:pt x="1161" y="1504"/>
                  </a:cubicBezTo>
                  <a:cubicBezTo>
                    <a:pt x="1106" y="1504"/>
                    <a:pt x="1015" y="1476"/>
                    <a:pt x="959" y="1448"/>
                  </a:cubicBezTo>
                  <a:cubicBezTo>
                    <a:pt x="931" y="1420"/>
                    <a:pt x="903" y="1385"/>
                    <a:pt x="875" y="1329"/>
                  </a:cubicBezTo>
                  <a:cubicBezTo>
                    <a:pt x="931" y="1245"/>
                    <a:pt x="903" y="1098"/>
                    <a:pt x="903" y="979"/>
                  </a:cubicBezTo>
                  <a:cubicBezTo>
                    <a:pt x="903" y="951"/>
                    <a:pt x="875" y="923"/>
                    <a:pt x="840" y="896"/>
                  </a:cubicBezTo>
                  <a:cubicBezTo>
                    <a:pt x="875" y="777"/>
                    <a:pt x="931" y="658"/>
                    <a:pt x="931" y="630"/>
                  </a:cubicBezTo>
                  <a:cubicBezTo>
                    <a:pt x="1015" y="455"/>
                    <a:pt x="1106" y="252"/>
                    <a:pt x="1252" y="105"/>
                  </a:cubicBezTo>
                  <a:cubicBezTo>
                    <a:pt x="1295" y="63"/>
                    <a:pt x="1236" y="0"/>
                    <a:pt x="118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79"/>
            <p:cNvSpPr/>
            <p:nvPr/>
          </p:nvSpPr>
          <p:spPr>
            <a:xfrm>
              <a:off x="3393464" y="2312539"/>
              <a:ext cx="31197" cy="36431"/>
            </a:xfrm>
            <a:custGeom>
              <a:rect b="b" l="l" r="r" t="t"/>
              <a:pathLst>
                <a:path extrusionOk="0" h="1601" w="1371">
                  <a:moveTo>
                    <a:pt x="1005" y="0"/>
                  </a:moveTo>
                  <a:cubicBezTo>
                    <a:pt x="990" y="0"/>
                    <a:pt x="974" y="4"/>
                    <a:pt x="958" y="11"/>
                  </a:cubicBezTo>
                  <a:cubicBezTo>
                    <a:pt x="811" y="102"/>
                    <a:pt x="699" y="186"/>
                    <a:pt x="609" y="305"/>
                  </a:cubicBezTo>
                  <a:cubicBezTo>
                    <a:pt x="525" y="396"/>
                    <a:pt x="406" y="480"/>
                    <a:pt x="350" y="599"/>
                  </a:cubicBezTo>
                  <a:lnTo>
                    <a:pt x="350" y="654"/>
                  </a:lnTo>
                  <a:cubicBezTo>
                    <a:pt x="287" y="710"/>
                    <a:pt x="259" y="773"/>
                    <a:pt x="231" y="829"/>
                  </a:cubicBezTo>
                  <a:cubicBezTo>
                    <a:pt x="147" y="885"/>
                    <a:pt x="56" y="948"/>
                    <a:pt x="28" y="1032"/>
                  </a:cubicBezTo>
                  <a:cubicBezTo>
                    <a:pt x="0" y="1095"/>
                    <a:pt x="0" y="1151"/>
                    <a:pt x="28" y="1179"/>
                  </a:cubicBezTo>
                  <a:cubicBezTo>
                    <a:pt x="56" y="1235"/>
                    <a:pt x="84" y="1298"/>
                    <a:pt x="147" y="1298"/>
                  </a:cubicBezTo>
                  <a:cubicBezTo>
                    <a:pt x="259" y="1382"/>
                    <a:pt x="378" y="1473"/>
                    <a:pt x="525" y="1501"/>
                  </a:cubicBezTo>
                  <a:cubicBezTo>
                    <a:pt x="581" y="1529"/>
                    <a:pt x="609" y="1529"/>
                    <a:pt x="672" y="1529"/>
                  </a:cubicBezTo>
                  <a:cubicBezTo>
                    <a:pt x="717" y="1578"/>
                    <a:pt x="782" y="1601"/>
                    <a:pt x="845" y="1601"/>
                  </a:cubicBezTo>
                  <a:cubicBezTo>
                    <a:pt x="897" y="1601"/>
                    <a:pt x="948" y="1585"/>
                    <a:pt x="986" y="1556"/>
                  </a:cubicBezTo>
                  <a:cubicBezTo>
                    <a:pt x="1040" y="1573"/>
                    <a:pt x="1091" y="1592"/>
                    <a:pt x="1142" y="1592"/>
                  </a:cubicBezTo>
                  <a:cubicBezTo>
                    <a:pt x="1178" y="1592"/>
                    <a:pt x="1214" y="1582"/>
                    <a:pt x="1252" y="1556"/>
                  </a:cubicBezTo>
                  <a:cubicBezTo>
                    <a:pt x="1371" y="1529"/>
                    <a:pt x="1336" y="1382"/>
                    <a:pt x="1252" y="1326"/>
                  </a:cubicBezTo>
                  <a:cubicBezTo>
                    <a:pt x="1196" y="1298"/>
                    <a:pt x="1105" y="1270"/>
                    <a:pt x="1049" y="1270"/>
                  </a:cubicBezTo>
                  <a:cubicBezTo>
                    <a:pt x="1049" y="1235"/>
                    <a:pt x="1021" y="1207"/>
                    <a:pt x="986" y="1179"/>
                  </a:cubicBezTo>
                  <a:cubicBezTo>
                    <a:pt x="958" y="1179"/>
                    <a:pt x="986" y="1123"/>
                    <a:pt x="986" y="1032"/>
                  </a:cubicBezTo>
                  <a:cubicBezTo>
                    <a:pt x="986" y="948"/>
                    <a:pt x="986" y="829"/>
                    <a:pt x="1021" y="710"/>
                  </a:cubicBezTo>
                  <a:cubicBezTo>
                    <a:pt x="1021" y="571"/>
                    <a:pt x="1049" y="424"/>
                    <a:pt x="1049" y="277"/>
                  </a:cubicBezTo>
                  <a:cubicBezTo>
                    <a:pt x="1049" y="277"/>
                    <a:pt x="1077" y="249"/>
                    <a:pt x="1105" y="221"/>
                  </a:cubicBezTo>
                  <a:cubicBezTo>
                    <a:pt x="1184" y="142"/>
                    <a:pt x="1105" y="0"/>
                    <a:pt x="100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79"/>
            <p:cNvSpPr/>
            <p:nvPr/>
          </p:nvSpPr>
          <p:spPr>
            <a:xfrm>
              <a:off x="3434514" y="2267461"/>
              <a:ext cx="33905" cy="33791"/>
            </a:xfrm>
            <a:custGeom>
              <a:rect b="b" l="l" r="r" t="t"/>
              <a:pathLst>
                <a:path extrusionOk="0" h="1485" w="1490">
                  <a:moveTo>
                    <a:pt x="966" y="1"/>
                  </a:moveTo>
                  <a:cubicBezTo>
                    <a:pt x="936" y="1"/>
                    <a:pt x="904" y="13"/>
                    <a:pt x="874" y="41"/>
                  </a:cubicBezTo>
                  <a:cubicBezTo>
                    <a:pt x="874" y="69"/>
                    <a:pt x="846" y="104"/>
                    <a:pt x="818" y="132"/>
                  </a:cubicBezTo>
                  <a:cubicBezTo>
                    <a:pt x="818" y="113"/>
                    <a:pt x="787" y="90"/>
                    <a:pt x="759" y="90"/>
                  </a:cubicBezTo>
                  <a:cubicBezTo>
                    <a:pt x="747" y="90"/>
                    <a:pt x="736" y="94"/>
                    <a:pt x="727" y="104"/>
                  </a:cubicBezTo>
                  <a:cubicBezTo>
                    <a:pt x="727" y="104"/>
                    <a:pt x="727" y="132"/>
                    <a:pt x="700" y="132"/>
                  </a:cubicBezTo>
                  <a:lnTo>
                    <a:pt x="616" y="132"/>
                  </a:lnTo>
                  <a:cubicBezTo>
                    <a:pt x="525" y="132"/>
                    <a:pt x="469" y="216"/>
                    <a:pt x="406" y="279"/>
                  </a:cubicBezTo>
                  <a:cubicBezTo>
                    <a:pt x="322" y="391"/>
                    <a:pt x="231" y="482"/>
                    <a:pt x="119" y="566"/>
                  </a:cubicBezTo>
                  <a:cubicBezTo>
                    <a:pt x="91" y="594"/>
                    <a:pt x="91" y="657"/>
                    <a:pt x="119" y="685"/>
                  </a:cubicBezTo>
                  <a:cubicBezTo>
                    <a:pt x="91" y="713"/>
                    <a:pt x="56" y="769"/>
                    <a:pt x="56" y="831"/>
                  </a:cubicBezTo>
                  <a:cubicBezTo>
                    <a:pt x="0" y="1034"/>
                    <a:pt x="231" y="1181"/>
                    <a:pt x="406" y="1265"/>
                  </a:cubicBezTo>
                  <a:cubicBezTo>
                    <a:pt x="424" y="1273"/>
                    <a:pt x="444" y="1277"/>
                    <a:pt x="465" y="1277"/>
                  </a:cubicBezTo>
                  <a:cubicBezTo>
                    <a:pt x="513" y="1277"/>
                    <a:pt x="561" y="1257"/>
                    <a:pt x="581" y="1237"/>
                  </a:cubicBezTo>
                  <a:cubicBezTo>
                    <a:pt x="616" y="1237"/>
                    <a:pt x="616" y="1237"/>
                    <a:pt x="644" y="1265"/>
                  </a:cubicBezTo>
                  <a:cubicBezTo>
                    <a:pt x="786" y="1368"/>
                    <a:pt x="1014" y="1485"/>
                    <a:pt x="1208" y="1485"/>
                  </a:cubicBezTo>
                  <a:cubicBezTo>
                    <a:pt x="1290" y="1485"/>
                    <a:pt x="1366" y="1464"/>
                    <a:pt x="1427" y="1412"/>
                  </a:cubicBezTo>
                  <a:cubicBezTo>
                    <a:pt x="1490" y="1356"/>
                    <a:pt x="1455" y="1237"/>
                    <a:pt x="1399" y="1209"/>
                  </a:cubicBezTo>
                  <a:cubicBezTo>
                    <a:pt x="1252" y="1118"/>
                    <a:pt x="1077" y="1118"/>
                    <a:pt x="930" y="1090"/>
                  </a:cubicBezTo>
                  <a:cubicBezTo>
                    <a:pt x="902" y="1006"/>
                    <a:pt x="846" y="978"/>
                    <a:pt x="846" y="859"/>
                  </a:cubicBezTo>
                  <a:cubicBezTo>
                    <a:pt x="846" y="803"/>
                    <a:pt x="846" y="713"/>
                    <a:pt x="874" y="657"/>
                  </a:cubicBezTo>
                  <a:cubicBezTo>
                    <a:pt x="930" y="510"/>
                    <a:pt x="1021" y="363"/>
                    <a:pt x="1077" y="216"/>
                  </a:cubicBezTo>
                  <a:cubicBezTo>
                    <a:pt x="1124" y="107"/>
                    <a:pt x="1054" y="1"/>
                    <a:pt x="9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79"/>
            <p:cNvSpPr/>
            <p:nvPr/>
          </p:nvSpPr>
          <p:spPr>
            <a:xfrm>
              <a:off x="3433877" y="2233261"/>
              <a:ext cx="25804" cy="28444"/>
            </a:xfrm>
            <a:custGeom>
              <a:rect b="b" l="l" r="r" t="t"/>
              <a:pathLst>
                <a:path extrusionOk="0" h="1250" w="1134">
                  <a:moveTo>
                    <a:pt x="986" y="1"/>
                  </a:moveTo>
                  <a:cubicBezTo>
                    <a:pt x="966" y="1"/>
                    <a:pt x="947" y="10"/>
                    <a:pt x="930" y="34"/>
                  </a:cubicBezTo>
                  <a:cubicBezTo>
                    <a:pt x="906" y="19"/>
                    <a:pt x="876" y="10"/>
                    <a:pt x="847" y="10"/>
                  </a:cubicBezTo>
                  <a:cubicBezTo>
                    <a:pt x="808" y="10"/>
                    <a:pt x="772" y="26"/>
                    <a:pt x="755" y="62"/>
                  </a:cubicBezTo>
                  <a:lnTo>
                    <a:pt x="728" y="62"/>
                  </a:lnTo>
                  <a:lnTo>
                    <a:pt x="700" y="34"/>
                  </a:lnTo>
                  <a:cubicBezTo>
                    <a:pt x="581" y="90"/>
                    <a:pt x="469" y="209"/>
                    <a:pt x="378" y="293"/>
                  </a:cubicBezTo>
                  <a:cubicBezTo>
                    <a:pt x="322" y="349"/>
                    <a:pt x="259" y="384"/>
                    <a:pt x="231" y="440"/>
                  </a:cubicBezTo>
                  <a:cubicBezTo>
                    <a:pt x="147" y="495"/>
                    <a:pt x="84" y="586"/>
                    <a:pt x="28" y="642"/>
                  </a:cubicBezTo>
                  <a:cubicBezTo>
                    <a:pt x="28" y="670"/>
                    <a:pt x="0" y="698"/>
                    <a:pt x="0" y="733"/>
                  </a:cubicBezTo>
                  <a:cubicBezTo>
                    <a:pt x="56" y="817"/>
                    <a:pt x="147" y="873"/>
                    <a:pt x="231" y="936"/>
                  </a:cubicBezTo>
                  <a:cubicBezTo>
                    <a:pt x="269" y="971"/>
                    <a:pt x="306" y="987"/>
                    <a:pt x="341" y="987"/>
                  </a:cubicBezTo>
                  <a:cubicBezTo>
                    <a:pt x="389" y="987"/>
                    <a:pt x="432" y="957"/>
                    <a:pt x="469" y="908"/>
                  </a:cubicBezTo>
                  <a:lnTo>
                    <a:pt x="469" y="936"/>
                  </a:lnTo>
                  <a:cubicBezTo>
                    <a:pt x="513" y="1119"/>
                    <a:pt x="668" y="1250"/>
                    <a:pt x="850" y="1250"/>
                  </a:cubicBezTo>
                  <a:cubicBezTo>
                    <a:pt x="896" y="1250"/>
                    <a:pt x="945" y="1241"/>
                    <a:pt x="993" y="1223"/>
                  </a:cubicBezTo>
                  <a:cubicBezTo>
                    <a:pt x="1077" y="1167"/>
                    <a:pt x="1133" y="1020"/>
                    <a:pt x="1021" y="964"/>
                  </a:cubicBezTo>
                  <a:cubicBezTo>
                    <a:pt x="902" y="908"/>
                    <a:pt x="818" y="845"/>
                    <a:pt x="728" y="761"/>
                  </a:cubicBezTo>
                  <a:lnTo>
                    <a:pt x="728" y="698"/>
                  </a:lnTo>
                  <a:cubicBezTo>
                    <a:pt x="846" y="558"/>
                    <a:pt x="902" y="384"/>
                    <a:pt x="958" y="209"/>
                  </a:cubicBezTo>
                  <a:cubicBezTo>
                    <a:pt x="993" y="174"/>
                    <a:pt x="1021" y="146"/>
                    <a:pt x="1049" y="118"/>
                  </a:cubicBezTo>
                  <a:cubicBezTo>
                    <a:pt x="1091" y="77"/>
                    <a:pt x="1040" y="1"/>
                    <a:pt x="98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79"/>
            <p:cNvSpPr/>
            <p:nvPr/>
          </p:nvSpPr>
          <p:spPr>
            <a:xfrm>
              <a:off x="3482231" y="2265049"/>
              <a:ext cx="21185" cy="18136"/>
            </a:xfrm>
            <a:custGeom>
              <a:rect b="b" l="l" r="r" t="t"/>
              <a:pathLst>
                <a:path extrusionOk="0" h="797" w="931">
                  <a:moveTo>
                    <a:pt x="407" y="0"/>
                  </a:moveTo>
                  <a:cubicBezTo>
                    <a:pt x="351" y="35"/>
                    <a:pt x="267" y="63"/>
                    <a:pt x="176" y="119"/>
                  </a:cubicBezTo>
                  <a:cubicBezTo>
                    <a:pt x="148" y="147"/>
                    <a:pt x="148" y="147"/>
                    <a:pt x="120" y="175"/>
                  </a:cubicBezTo>
                  <a:cubicBezTo>
                    <a:pt x="57" y="210"/>
                    <a:pt x="29" y="266"/>
                    <a:pt x="29" y="322"/>
                  </a:cubicBezTo>
                  <a:cubicBezTo>
                    <a:pt x="1" y="413"/>
                    <a:pt x="57" y="497"/>
                    <a:pt x="148" y="497"/>
                  </a:cubicBezTo>
                  <a:cubicBezTo>
                    <a:pt x="204" y="497"/>
                    <a:pt x="232" y="469"/>
                    <a:pt x="267" y="441"/>
                  </a:cubicBezTo>
                  <a:cubicBezTo>
                    <a:pt x="323" y="497"/>
                    <a:pt x="379" y="525"/>
                    <a:pt x="442" y="588"/>
                  </a:cubicBezTo>
                  <a:cubicBezTo>
                    <a:pt x="442" y="588"/>
                    <a:pt x="469" y="616"/>
                    <a:pt x="497" y="616"/>
                  </a:cubicBezTo>
                  <a:cubicBezTo>
                    <a:pt x="570" y="719"/>
                    <a:pt x="649" y="796"/>
                    <a:pt x="746" y="796"/>
                  </a:cubicBezTo>
                  <a:cubicBezTo>
                    <a:pt x="760" y="796"/>
                    <a:pt x="776" y="794"/>
                    <a:pt x="791" y="791"/>
                  </a:cubicBezTo>
                  <a:cubicBezTo>
                    <a:pt x="875" y="791"/>
                    <a:pt x="931" y="735"/>
                    <a:pt x="903" y="644"/>
                  </a:cubicBezTo>
                  <a:cubicBezTo>
                    <a:pt x="875" y="525"/>
                    <a:pt x="756" y="497"/>
                    <a:pt x="672" y="441"/>
                  </a:cubicBezTo>
                  <a:cubicBezTo>
                    <a:pt x="672" y="413"/>
                    <a:pt x="672" y="413"/>
                    <a:pt x="644" y="413"/>
                  </a:cubicBezTo>
                  <a:cubicBezTo>
                    <a:pt x="616" y="350"/>
                    <a:pt x="553" y="238"/>
                    <a:pt x="616" y="210"/>
                  </a:cubicBezTo>
                  <a:cubicBezTo>
                    <a:pt x="700" y="175"/>
                    <a:pt x="700" y="119"/>
                    <a:pt x="672" y="63"/>
                  </a:cubicBezTo>
                  <a:lnTo>
                    <a:pt x="644" y="35"/>
                  </a:lnTo>
                  <a:cubicBezTo>
                    <a:pt x="616" y="35"/>
                    <a:pt x="581" y="0"/>
                    <a:pt x="581" y="0"/>
                  </a:cubicBezTo>
                  <a:cubicBezTo>
                    <a:pt x="553" y="0"/>
                    <a:pt x="525" y="0"/>
                    <a:pt x="497" y="35"/>
                  </a:cubicBezTo>
                  <a:cubicBezTo>
                    <a:pt x="469" y="0"/>
                    <a:pt x="442" y="0"/>
                    <a:pt x="40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79"/>
            <p:cNvSpPr/>
            <p:nvPr/>
          </p:nvSpPr>
          <p:spPr>
            <a:xfrm>
              <a:off x="3482868" y="2289329"/>
              <a:ext cx="29559" cy="27283"/>
            </a:xfrm>
            <a:custGeom>
              <a:rect b="b" l="l" r="r" t="t"/>
              <a:pathLst>
                <a:path extrusionOk="0" h="1199" w="1299">
                  <a:moveTo>
                    <a:pt x="1093" y="0"/>
                  </a:moveTo>
                  <a:cubicBezTo>
                    <a:pt x="1069" y="0"/>
                    <a:pt x="1044" y="5"/>
                    <a:pt x="1022" y="17"/>
                  </a:cubicBezTo>
                  <a:cubicBezTo>
                    <a:pt x="966" y="45"/>
                    <a:pt x="903" y="101"/>
                    <a:pt x="847" y="157"/>
                  </a:cubicBezTo>
                  <a:cubicBezTo>
                    <a:pt x="819" y="129"/>
                    <a:pt x="791" y="129"/>
                    <a:pt x="791" y="129"/>
                  </a:cubicBezTo>
                  <a:cubicBezTo>
                    <a:pt x="672" y="157"/>
                    <a:pt x="616" y="192"/>
                    <a:pt x="525" y="248"/>
                  </a:cubicBezTo>
                  <a:cubicBezTo>
                    <a:pt x="379" y="248"/>
                    <a:pt x="239" y="423"/>
                    <a:pt x="176" y="570"/>
                  </a:cubicBezTo>
                  <a:cubicBezTo>
                    <a:pt x="92" y="626"/>
                    <a:pt x="29" y="717"/>
                    <a:pt x="1" y="800"/>
                  </a:cubicBezTo>
                  <a:cubicBezTo>
                    <a:pt x="1" y="891"/>
                    <a:pt x="29" y="947"/>
                    <a:pt x="92" y="975"/>
                  </a:cubicBezTo>
                  <a:cubicBezTo>
                    <a:pt x="120" y="975"/>
                    <a:pt x="120" y="1003"/>
                    <a:pt x="148" y="1003"/>
                  </a:cubicBezTo>
                  <a:cubicBezTo>
                    <a:pt x="176" y="1066"/>
                    <a:pt x="267" y="1094"/>
                    <a:pt x="323" y="1094"/>
                  </a:cubicBezTo>
                  <a:cubicBezTo>
                    <a:pt x="351" y="1122"/>
                    <a:pt x="379" y="1122"/>
                    <a:pt x="441" y="1122"/>
                  </a:cubicBezTo>
                  <a:cubicBezTo>
                    <a:pt x="441" y="1150"/>
                    <a:pt x="469" y="1178"/>
                    <a:pt x="497" y="1178"/>
                  </a:cubicBezTo>
                  <a:cubicBezTo>
                    <a:pt x="525" y="1192"/>
                    <a:pt x="555" y="1199"/>
                    <a:pt x="585" y="1199"/>
                  </a:cubicBezTo>
                  <a:cubicBezTo>
                    <a:pt x="615" y="1199"/>
                    <a:pt x="644" y="1192"/>
                    <a:pt x="672" y="1178"/>
                  </a:cubicBezTo>
                  <a:lnTo>
                    <a:pt x="700" y="1178"/>
                  </a:lnTo>
                  <a:cubicBezTo>
                    <a:pt x="763" y="1122"/>
                    <a:pt x="791" y="1066"/>
                    <a:pt x="763" y="1003"/>
                  </a:cubicBezTo>
                  <a:lnTo>
                    <a:pt x="763" y="856"/>
                  </a:lnTo>
                  <a:cubicBezTo>
                    <a:pt x="791" y="772"/>
                    <a:pt x="791" y="654"/>
                    <a:pt x="819" y="570"/>
                  </a:cubicBezTo>
                  <a:cubicBezTo>
                    <a:pt x="903" y="507"/>
                    <a:pt x="966" y="451"/>
                    <a:pt x="1022" y="395"/>
                  </a:cubicBezTo>
                  <a:cubicBezTo>
                    <a:pt x="1050" y="395"/>
                    <a:pt x="1078" y="367"/>
                    <a:pt x="1113" y="367"/>
                  </a:cubicBezTo>
                  <a:cubicBezTo>
                    <a:pt x="1113" y="332"/>
                    <a:pt x="1113" y="332"/>
                    <a:pt x="1141" y="332"/>
                  </a:cubicBezTo>
                  <a:lnTo>
                    <a:pt x="1141" y="304"/>
                  </a:lnTo>
                  <a:cubicBezTo>
                    <a:pt x="1169" y="304"/>
                    <a:pt x="1169" y="276"/>
                    <a:pt x="1169" y="248"/>
                  </a:cubicBezTo>
                  <a:cubicBezTo>
                    <a:pt x="1197" y="248"/>
                    <a:pt x="1197" y="220"/>
                    <a:pt x="1225" y="220"/>
                  </a:cubicBezTo>
                  <a:cubicBezTo>
                    <a:pt x="1298" y="101"/>
                    <a:pt x="1197" y="0"/>
                    <a:pt x="109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79"/>
            <p:cNvSpPr/>
            <p:nvPr/>
          </p:nvSpPr>
          <p:spPr>
            <a:xfrm>
              <a:off x="3455039" y="2327262"/>
              <a:ext cx="24530" cy="31447"/>
            </a:xfrm>
            <a:custGeom>
              <a:rect b="b" l="l" r="r" t="t"/>
              <a:pathLst>
                <a:path extrusionOk="0" h="1382" w="1078">
                  <a:moveTo>
                    <a:pt x="874" y="1"/>
                  </a:moveTo>
                  <a:cubicBezTo>
                    <a:pt x="844" y="1"/>
                    <a:pt x="815" y="11"/>
                    <a:pt x="790" y="35"/>
                  </a:cubicBezTo>
                  <a:cubicBezTo>
                    <a:pt x="700" y="154"/>
                    <a:pt x="616" y="238"/>
                    <a:pt x="525" y="357"/>
                  </a:cubicBezTo>
                  <a:cubicBezTo>
                    <a:pt x="497" y="357"/>
                    <a:pt x="469" y="357"/>
                    <a:pt x="441" y="385"/>
                  </a:cubicBezTo>
                  <a:cubicBezTo>
                    <a:pt x="266" y="504"/>
                    <a:pt x="175" y="763"/>
                    <a:pt x="63" y="937"/>
                  </a:cubicBezTo>
                  <a:cubicBezTo>
                    <a:pt x="0" y="1000"/>
                    <a:pt x="63" y="1084"/>
                    <a:pt x="119" y="1147"/>
                  </a:cubicBezTo>
                  <a:lnTo>
                    <a:pt x="119" y="1203"/>
                  </a:lnTo>
                  <a:cubicBezTo>
                    <a:pt x="119" y="1231"/>
                    <a:pt x="119" y="1231"/>
                    <a:pt x="147" y="1259"/>
                  </a:cubicBezTo>
                  <a:cubicBezTo>
                    <a:pt x="162" y="1308"/>
                    <a:pt x="211" y="1338"/>
                    <a:pt x="267" y="1338"/>
                  </a:cubicBezTo>
                  <a:cubicBezTo>
                    <a:pt x="316" y="1338"/>
                    <a:pt x="370" y="1315"/>
                    <a:pt x="413" y="1259"/>
                  </a:cubicBezTo>
                  <a:cubicBezTo>
                    <a:pt x="413" y="1287"/>
                    <a:pt x="441" y="1287"/>
                    <a:pt x="469" y="1287"/>
                  </a:cubicBezTo>
                  <a:cubicBezTo>
                    <a:pt x="525" y="1322"/>
                    <a:pt x="588" y="1322"/>
                    <a:pt x="616" y="1322"/>
                  </a:cubicBezTo>
                  <a:lnTo>
                    <a:pt x="644" y="1322"/>
                  </a:lnTo>
                  <a:cubicBezTo>
                    <a:pt x="700" y="1350"/>
                    <a:pt x="727" y="1350"/>
                    <a:pt x="762" y="1350"/>
                  </a:cubicBezTo>
                  <a:cubicBezTo>
                    <a:pt x="818" y="1378"/>
                    <a:pt x="846" y="1378"/>
                    <a:pt x="874" y="1378"/>
                  </a:cubicBezTo>
                  <a:cubicBezTo>
                    <a:pt x="884" y="1380"/>
                    <a:pt x="894" y="1381"/>
                    <a:pt x="904" y="1381"/>
                  </a:cubicBezTo>
                  <a:cubicBezTo>
                    <a:pt x="1006" y="1381"/>
                    <a:pt x="1068" y="1252"/>
                    <a:pt x="965" y="1175"/>
                  </a:cubicBezTo>
                  <a:cubicBezTo>
                    <a:pt x="965" y="1175"/>
                    <a:pt x="937" y="1175"/>
                    <a:pt x="937" y="1147"/>
                  </a:cubicBezTo>
                  <a:cubicBezTo>
                    <a:pt x="937" y="1147"/>
                    <a:pt x="937" y="1112"/>
                    <a:pt x="902" y="1112"/>
                  </a:cubicBezTo>
                  <a:cubicBezTo>
                    <a:pt x="874" y="1056"/>
                    <a:pt x="818" y="1028"/>
                    <a:pt x="762" y="1028"/>
                  </a:cubicBezTo>
                  <a:cubicBezTo>
                    <a:pt x="727" y="1000"/>
                    <a:pt x="700" y="972"/>
                    <a:pt x="672" y="937"/>
                  </a:cubicBezTo>
                  <a:cubicBezTo>
                    <a:pt x="762" y="798"/>
                    <a:pt x="846" y="560"/>
                    <a:pt x="874" y="476"/>
                  </a:cubicBezTo>
                  <a:cubicBezTo>
                    <a:pt x="937" y="385"/>
                    <a:pt x="993" y="301"/>
                    <a:pt x="1049" y="238"/>
                  </a:cubicBezTo>
                  <a:cubicBezTo>
                    <a:pt x="1077" y="182"/>
                    <a:pt x="1049" y="154"/>
                    <a:pt x="1021" y="126"/>
                  </a:cubicBezTo>
                  <a:cubicBezTo>
                    <a:pt x="1021" y="62"/>
                    <a:pt x="947" y="1"/>
                    <a:pt x="87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79"/>
            <p:cNvSpPr/>
            <p:nvPr/>
          </p:nvSpPr>
          <p:spPr>
            <a:xfrm>
              <a:off x="3525989" y="2302914"/>
              <a:ext cx="15951" cy="16702"/>
            </a:xfrm>
            <a:custGeom>
              <a:rect b="b" l="l" r="r" t="t"/>
              <a:pathLst>
                <a:path extrusionOk="0" h="734" w="701">
                  <a:moveTo>
                    <a:pt x="176" y="1"/>
                  </a:moveTo>
                  <a:cubicBezTo>
                    <a:pt x="148" y="29"/>
                    <a:pt x="120" y="29"/>
                    <a:pt x="92" y="57"/>
                  </a:cubicBezTo>
                  <a:cubicBezTo>
                    <a:pt x="29" y="85"/>
                    <a:pt x="1" y="147"/>
                    <a:pt x="1" y="203"/>
                  </a:cubicBezTo>
                  <a:cubicBezTo>
                    <a:pt x="29" y="294"/>
                    <a:pt x="57" y="322"/>
                    <a:pt x="148" y="378"/>
                  </a:cubicBezTo>
                  <a:cubicBezTo>
                    <a:pt x="120" y="406"/>
                    <a:pt x="120" y="434"/>
                    <a:pt x="148" y="434"/>
                  </a:cubicBezTo>
                  <a:cubicBezTo>
                    <a:pt x="176" y="553"/>
                    <a:pt x="267" y="644"/>
                    <a:pt x="350" y="700"/>
                  </a:cubicBezTo>
                  <a:cubicBezTo>
                    <a:pt x="376" y="723"/>
                    <a:pt x="406" y="734"/>
                    <a:pt x="433" y="734"/>
                  </a:cubicBezTo>
                  <a:cubicBezTo>
                    <a:pt x="505" y="734"/>
                    <a:pt x="566" y="666"/>
                    <a:pt x="525" y="581"/>
                  </a:cubicBezTo>
                  <a:cubicBezTo>
                    <a:pt x="525" y="553"/>
                    <a:pt x="497" y="553"/>
                    <a:pt x="497" y="553"/>
                  </a:cubicBezTo>
                  <a:cubicBezTo>
                    <a:pt x="553" y="525"/>
                    <a:pt x="581" y="525"/>
                    <a:pt x="616" y="469"/>
                  </a:cubicBezTo>
                  <a:cubicBezTo>
                    <a:pt x="700" y="378"/>
                    <a:pt x="644" y="259"/>
                    <a:pt x="553" y="203"/>
                  </a:cubicBezTo>
                  <a:lnTo>
                    <a:pt x="553" y="147"/>
                  </a:lnTo>
                  <a:cubicBezTo>
                    <a:pt x="553" y="120"/>
                    <a:pt x="525" y="85"/>
                    <a:pt x="525" y="85"/>
                  </a:cubicBezTo>
                  <a:cubicBezTo>
                    <a:pt x="441" y="57"/>
                    <a:pt x="378" y="57"/>
                    <a:pt x="295" y="29"/>
                  </a:cubicBezTo>
                  <a:cubicBezTo>
                    <a:pt x="267" y="29"/>
                    <a:pt x="204" y="29"/>
                    <a:pt x="17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79"/>
            <p:cNvSpPr/>
            <p:nvPr/>
          </p:nvSpPr>
          <p:spPr>
            <a:xfrm>
              <a:off x="3145048" y="2132638"/>
              <a:ext cx="27579" cy="15314"/>
            </a:xfrm>
            <a:custGeom>
              <a:rect b="b" l="l" r="r" t="t"/>
              <a:pathLst>
                <a:path extrusionOk="0" h="673" w="1212">
                  <a:moveTo>
                    <a:pt x="836" y="0"/>
                  </a:moveTo>
                  <a:cubicBezTo>
                    <a:pt x="820" y="0"/>
                    <a:pt x="801" y="7"/>
                    <a:pt x="778" y="23"/>
                  </a:cubicBezTo>
                  <a:cubicBezTo>
                    <a:pt x="696" y="53"/>
                    <a:pt x="625" y="60"/>
                    <a:pt x="556" y="60"/>
                  </a:cubicBezTo>
                  <a:cubicBezTo>
                    <a:pt x="478" y="60"/>
                    <a:pt x="402" y="51"/>
                    <a:pt x="310" y="51"/>
                  </a:cubicBezTo>
                  <a:cubicBezTo>
                    <a:pt x="282" y="51"/>
                    <a:pt x="254" y="86"/>
                    <a:pt x="226" y="114"/>
                  </a:cubicBezTo>
                  <a:cubicBezTo>
                    <a:pt x="226" y="86"/>
                    <a:pt x="226" y="86"/>
                    <a:pt x="191" y="86"/>
                  </a:cubicBezTo>
                  <a:cubicBezTo>
                    <a:pt x="179" y="33"/>
                    <a:pt x="138" y="9"/>
                    <a:pt x="98" y="9"/>
                  </a:cubicBezTo>
                  <a:cubicBezTo>
                    <a:pt x="48" y="9"/>
                    <a:pt x="1" y="47"/>
                    <a:pt x="16" y="114"/>
                  </a:cubicBezTo>
                  <a:cubicBezTo>
                    <a:pt x="16" y="226"/>
                    <a:pt x="107" y="316"/>
                    <a:pt x="135" y="400"/>
                  </a:cubicBezTo>
                  <a:cubicBezTo>
                    <a:pt x="135" y="435"/>
                    <a:pt x="135" y="435"/>
                    <a:pt x="163" y="435"/>
                  </a:cubicBezTo>
                  <a:lnTo>
                    <a:pt x="163" y="463"/>
                  </a:lnTo>
                  <a:cubicBezTo>
                    <a:pt x="107" y="519"/>
                    <a:pt x="135" y="638"/>
                    <a:pt x="226" y="638"/>
                  </a:cubicBezTo>
                  <a:cubicBezTo>
                    <a:pt x="303" y="659"/>
                    <a:pt x="385" y="673"/>
                    <a:pt x="464" y="673"/>
                  </a:cubicBezTo>
                  <a:cubicBezTo>
                    <a:pt x="593" y="673"/>
                    <a:pt x="715" y="638"/>
                    <a:pt x="806" y="547"/>
                  </a:cubicBezTo>
                  <a:cubicBezTo>
                    <a:pt x="862" y="519"/>
                    <a:pt x="862" y="463"/>
                    <a:pt x="834" y="400"/>
                  </a:cubicBezTo>
                  <a:cubicBezTo>
                    <a:pt x="862" y="400"/>
                    <a:pt x="890" y="372"/>
                    <a:pt x="925" y="344"/>
                  </a:cubicBezTo>
                  <a:cubicBezTo>
                    <a:pt x="1009" y="316"/>
                    <a:pt x="1065" y="289"/>
                    <a:pt x="1128" y="261"/>
                  </a:cubicBezTo>
                  <a:cubicBezTo>
                    <a:pt x="1212" y="170"/>
                    <a:pt x="1128" y="51"/>
                    <a:pt x="1037" y="51"/>
                  </a:cubicBezTo>
                  <a:cubicBezTo>
                    <a:pt x="981" y="51"/>
                    <a:pt x="953" y="86"/>
                    <a:pt x="925" y="114"/>
                  </a:cubicBezTo>
                  <a:cubicBezTo>
                    <a:pt x="900" y="48"/>
                    <a:pt x="878" y="0"/>
                    <a:pt x="83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79"/>
            <p:cNvSpPr/>
            <p:nvPr/>
          </p:nvSpPr>
          <p:spPr>
            <a:xfrm>
              <a:off x="3106432" y="2099734"/>
              <a:ext cx="42324" cy="26919"/>
            </a:xfrm>
            <a:custGeom>
              <a:rect b="b" l="l" r="r" t="t"/>
              <a:pathLst>
                <a:path extrusionOk="0" h="1183" w="1860">
                  <a:moveTo>
                    <a:pt x="1206" y="742"/>
                  </a:moveTo>
                  <a:lnTo>
                    <a:pt x="1206" y="742"/>
                  </a:lnTo>
                  <a:cubicBezTo>
                    <a:pt x="1197" y="749"/>
                    <a:pt x="1189" y="756"/>
                    <a:pt x="1189" y="770"/>
                  </a:cubicBezTo>
                  <a:lnTo>
                    <a:pt x="1189" y="742"/>
                  </a:lnTo>
                  <a:close/>
                  <a:moveTo>
                    <a:pt x="1739" y="1"/>
                  </a:moveTo>
                  <a:cubicBezTo>
                    <a:pt x="1707" y="1"/>
                    <a:pt x="1677" y="13"/>
                    <a:pt x="1657" y="42"/>
                  </a:cubicBezTo>
                  <a:cubicBezTo>
                    <a:pt x="1629" y="133"/>
                    <a:pt x="1601" y="189"/>
                    <a:pt x="1573" y="273"/>
                  </a:cubicBezTo>
                  <a:lnTo>
                    <a:pt x="1573" y="308"/>
                  </a:lnTo>
                  <a:lnTo>
                    <a:pt x="1538" y="308"/>
                  </a:lnTo>
                  <a:cubicBezTo>
                    <a:pt x="1482" y="308"/>
                    <a:pt x="1426" y="336"/>
                    <a:pt x="1336" y="364"/>
                  </a:cubicBezTo>
                  <a:cubicBezTo>
                    <a:pt x="1308" y="336"/>
                    <a:pt x="1280" y="336"/>
                    <a:pt x="1252" y="336"/>
                  </a:cubicBezTo>
                  <a:cubicBezTo>
                    <a:pt x="1133" y="364"/>
                    <a:pt x="986" y="392"/>
                    <a:pt x="839" y="420"/>
                  </a:cubicBezTo>
                  <a:lnTo>
                    <a:pt x="811" y="420"/>
                  </a:lnTo>
                  <a:cubicBezTo>
                    <a:pt x="699" y="336"/>
                    <a:pt x="580" y="308"/>
                    <a:pt x="462" y="273"/>
                  </a:cubicBezTo>
                  <a:cubicBezTo>
                    <a:pt x="406" y="273"/>
                    <a:pt x="378" y="308"/>
                    <a:pt x="350" y="308"/>
                  </a:cubicBezTo>
                  <a:lnTo>
                    <a:pt x="315" y="308"/>
                  </a:lnTo>
                  <a:cubicBezTo>
                    <a:pt x="334" y="257"/>
                    <a:pt x="306" y="235"/>
                    <a:pt x="272" y="235"/>
                  </a:cubicBezTo>
                  <a:cubicBezTo>
                    <a:pt x="245" y="235"/>
                    <a:pt x="215" y="249"/>
                    <a:pt x="203" y="273"/>
                  </a:cubicBezTo>
                  <a:lnTo>
                    <a:pt x="203" y="336"/>
                  </a:lnTo>
                  <a:cubicBezTo>
                    <a:pt x="0" y="595"/>
                    <a:pt x="462" y="972"/>
                    <a:pt x="636" y="1091"/>
                  </a:cubicBezTo>
                  <a:cubicBezTo>
                    <a:pt x="727" y="1119"/>
                    <a:pt x="783" y="1182"/>
                    <a:pt x="874" y="1182"/>
                  </a:cubicBezTo>
                  <a:cubicBezTo>
                    <a:pt x="947" y="1182"/>
                    <a:pt x="998" y="1114"/>
                    <a:pt x="1070" y="1114"/>
                  </a:cubicBezTo>
                  <a:cubicBezTo>
                    <a:pt x="1081" y="1114"/>
                    <a:pt x="1093" y="1115"/>
                    <a:pt x="1105" y="1119"/>
                  </a:cubicBezTo>
                  <a:cubicBezTo>
                    <a:pt x="1142" y="1119"/>
                    <a:pt x="1167" y="1132"/>
                    <a:pt x="1206" y="1132"/>
                  </a:cubicBezTo>
                  <a:cubicBezTo>
                    <a:pt x="1226" y="1132"/>
                    <a:pt x="1249" y="1129"/>
                    <a:pt x="1280" y="1119"/>
                  </a:cubicBezTo>
                  <a:cubicBezTo>
                    <a:pt x="1336" y="1091"/>
                    <a:pt x="1398" y="1035"/>
                    <a:pt x="1398" y="972"/>
                  </a:cubicBezTo>
                  <a:lnTo>
                    <a:pt x="1398" y="916"/>
                  </a:lnTo>
                  <a:cubicBezTo>
                    <a:pt x="1538" y="798"/>
                    <a:pt x="1657" y="658"/>
                    <a:pt x="1713" y="511"/>
                  </a:cubicBezTo>
                  <a:cubicBezTo>
                    <a:pt x="1748" y="483"/>
                    <a:pt x="1748" y="448"/>
                    <a:pt x="1748" y="420"/>
                  </a:cubicBezTo>
                  <a:cubicBezTo>
                    <a:pt x="1748" y="392"/>
                    <a:pt x="1776" y="392"/>
                    <a:pt x="1776" y="364"/>
                  </a:cubicBezTo>
                  <a:cubicBezTo>
                    <a:pt x="1804" y="336"/>
                    <a:pt x="1804" y="308"/>
                    <a:pt x="1804" y="273"/>
                  </a:cubicBezTo>
                  <a:cubicBezTo>
                    <a:pt x="1832" y="245"/>
                    <a:pt x="1832" y="217"/>
                    <a:pt x="1832" y="217"/>
                  </a:cubicBezTo>
                  <a:cubicBezTo>
                    <a:pt x="1860" y="189"/>
                    <a:pt x="1860" y="161"/>
                    <a:pt x="1860" y="98"/>
                  </a:cubicBezTo>
                  <a:cubicBezTo>
                    <a:pt x="1860" y="44"/>
                    <a:pt x="1798" y="1"/>
                    <a:pt x="173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79"/>
            <p:cNvSpPr/>
            <p:nvPr/>
          </p:nvSpPr>
          <p:spPr>
            <a:xfrm>
              <a:off x="3107047" y="2147793"/>
              <a:ext cx="26441" cy="16520"/>
            </a:xfrm>
            <a:custGeom>
              <a:rect b="b" l="l" r="r" t="t"/>
              <a:pathLst>
                <a:path extrusionOk="0" h="726" w="1162">
                  <a:moveTo>
                    <a:pt x="987" y="0"/>
                  </a:moveTo>
                  <a:cubicBezTo>
                    <a:pt x="875" y="0"/>
                    <a:pt x="812" y="84"/>
                    <a:pt x="728" y="175"/>
                  </a:cubicBezTo>
                  <a:cubicBezTo>
                    <a:pt x="637" y="203"/>
                    <a:pt x="553" y="231"/>
                    <a:pt x="497" y="294"/>
                  </a:cubicBezTo>
                  <a:cubicBezTo>
                    <a:pt x="462" y="259"/>
                    <a:pt x="435" y="259"/>
                    <a:pt x="407" y="231"/>
                  </a:cubicBezTo>
                  <a:cubicBezTo>
                    <a:pt x="379" y="217"/>
                    <a:pt x="358" y="210"/>
                    <a:pt x="339" y="210"/>
                  </a:cubicBezTo>
                  <a:cubicBezTo>
                    <a:pt x="321" y="210"/>
                    <a:pt x="305" y="217"/>
                    <a:pt x="288" y="231"/>
                  </a:cubicBezTo>
                  <a:lnTo>
                    <a:pt x="260" y="231"/>
                  </a:lnTo>
                  <a:cubicBezTo>
                    <a:pt x="227" y="215"/>
                    <a:pt x="183" y="199"/>
                    <a:pt x="141" y="199"/>
                  </a:cubicBezTo>
                  <a:cubicBezTo>
                    <a:pt x="110" y="199"/>
                    <a:pt x="81" y="207"/>
                    <a:pt x="57" y="231"/>
                  </a:cubicBezTo>
                  <a:cubicBezTo>
                    <a:pt x="1" y="259"/>
                    <a:pt x="57" y="350"/>
                    <a:pt x="113" y="350"/>
                  </a:cubicBezTo>
                  <a:cubicBezTo>
                    <a:pt x="113" y="344"/>
                    <a:pt x="115" y="342"/>
                    <a:pt x="119" y="342"/>
                  </a:cubicBezTo>
                  <a:cubicBezTo>
                    <a:pt x="137" y="342"/>
                    <a:pt x="186" y="383"/>
                    <a:pt x="232" y="406"/>
                  </a:cubicBezTo>
                  <a:lnTo>
                    <a:pt x="232" y="434"/>
                  </a:lnTo>
                  <a:cubicBezTo>
                    <a:pt x="288" y="497"/>
                    <a:pt x="379" y="553"/>
                    <a:pt x="462" y="608"/>
                  </a:cubicBezTo>
                  <a:cubicBezTo>
                    <a:pt x="541" y="668"/>
                    <a:pt x="631" y="725"/>
                    <a:pt x="725" y="725"/>
                  </a:cubicBezTo>
                  <a:cubicBezTo>
                    <a:pt x="775" y="725"/>
                    <a:pt x="825" y="710"/>
                    <a:pt x="875" y="671"/>
                  </a:cubicBezTo>
                  <a:cubicBezTo>
                    <a:pt x="1050" y="553"/>
                    <a:pt x="1162" y="294"/>
                    <a:pt x="1106" y="84"/>
                  </a:cubicBezTo>
                  <a:cubicBezTo>
                    <a:pt x="1106" y="28"/>
                    <a:pt x="1050" y="0"/>
                    <a:pt x="9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79"/>
            <p:cNvSpPr/>
            <p:nvPr/>
          </p:nvSpPr>
          <p:spPr>
            <a:xfrm>
              <a:off x="3104089" y="2187910"/>
              <a:ext cx="20821" cy="15587"/>
            </a:xfrm>
            <a:custGeom>
              <a:rect b="b" l="l" r="r" t="t"/>
              <a:pathLst>
                <a:path extrusionOk="0" h="685" w="915">
                  <a:moveTo>
                    <a:pt x="715" y="1"/>
                  </a:moveTo>
                  <a:cubicBezTo>
                    <a:pt x="652" y="1"/>
                    <a:pt x="592" y="45"/>
                    <a:pt x="592" y="132"/>
                  </a:cubicBezTo>
                  <a:cubicBezTo>
                    <a:pt x="592" y="188"/>
                    <a:pt x="565" y="279"/>
                    <a:pt x="537" y="335"/>
                  </a:cubicBezTo>
                  <a:cubicBezTo>
                    <a:pt x="509" y="307"/>
                    <a:pt x="481" y="307"/>
                    <a:pt x="418" y="279"/>
                  </a:cubicBezTo>
                  <a:cubicBezTo>
                    <a:pt x="362" y="244"/>
                    <a:pt x="334" y="188"/>
                    <a:pt x="243" y="160"/>
                  </a:cubicBezTo>
                  <a:cubicBezTo>
                    <a:pt x="228" y="153"/>
                    <a:pt x="212" y="149"/>
                    <a:pt x="197" y="149"/>
                  </a:cubicBezTo>
                  <a:cubicBezTo>
                    <a:pt x="96" y="149"/>
                    <a:pt x="0" y="290"/>
                    <a:pt x="103" y="363"/>
                  </a:cubicBezTo>
                  <a:lnTo>
                    <a:pt x="187" y="454"/>
                  </a:lnTo>
                  <a:lnTo>
                    <a:pt x="215" y="454"/>
                  </a:lnTo>
                  <a:cubicBezTo>
                    <a:pt x="215" y="482"/>
                    <a:pt x="215" y="538"/>
                    <a:pt x="278" y="538"/>
                  </a:cubicBezTo>
                  <a:cubicBezTo>
                    <a:pt x="278" y="566"/>
                    <a:pt x="306" y="566"/>
                    <a:pt x="334" y="566"/>
                  </a:cubicBezTo>
                  <a:cubicBezTo>
                    <a:pt x="334" y="594"/>
                    <a:pt x="362" y="594"/>
                    <a:pt x="362" y="594"/>
                  </a:cubicBezTo>
                  <a:cubicBezTo>
                    <a:pt x="418" y="628"/>
                    <a:pt x="453" y="656"/>
                    <a:pt x="509" y="684"/>
                  </a:cubicBezTo>
                  <a:cubicBezTo>
                    <a:pt x="565" y="684"/>
                    <a:pt x="592" y="656"/>
                    <a:pt x="627" y="628"/>
                  </a:cubicBezTo>
                  <a:cubicBezTo>
                    <a:pt x="683" y="628"/>
                    <a:pt x="711" y="628"/>
                    <a:pt x="739" y="594"/>
                  </a:cubicBezTo>
                  <a:cubicBezTo>
                    <a:pt x="914" y="482"/>
                    <a:pt x="858" y="279"/>
                    <a:pt x="858" y="132"/>
                  </a:cubicBezTo>
                  <a:cubicBezTo>
                    <a:pt x="844" y="45"/>
                    <a:pt x="778" y="1"/>
                    <a:pt x="7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79"/>
            <p:cNvSpPr/>
            <p:nvPr/>
          </p:nvSpPr>
          <p:spPr>
            <a:xfrm>
              <a:off x="3140975" y="2072087"/>
              <a:ext cx="26419" cy="10240"/>
            </a:xfrm>
            <a:custGeom>
              <a:rect b="b" l="l" r="r" t="t"/>
              <a:pathLst>
                <a:path extrusionOk="0" h="450" w="1161">
                  <a:moveTo>
                    <a:pt x="88" y="0"/>
                  </a:moveTo>
                  <a:cubicBezTo>
                    <a:pt x="41" y="0"/>
                    <a:pt x="1" y="70"/>
                    <a:pt x="55" y="125"/>
                  </a:cubicBezTo>
                  <a:cubicBezTo>
                    <a:pt x="20" y="153"/>
                    <a:pt x="55" y="236"/>
                    <a:pt x="111" y="264"/>
                  </a:cubicBezTo>
                  <a:cubicBezTo>
                    <a:pt x="139" y="264"/>
                    <a:pt x="167" y="264"/>
                    <a:pt x="195" y="299"/>
                  </a:cubicBezTo>
                  <a:lnTo>
                    <a:pt x="230" y="327"/>
                  </a:lnTo>
                  <a:cubicBezTo>
                    <a:pt x="286" y="355"/>
                    <a:pt x="370" y="383"/>
                    <a:pt x="433" y="383"/>
                  </a:cubicBezTo>
                  <a:cubicBezTo>
                    <a:pt x="461" y="383"/>
                    <a:pt x="489" y="411"/>
                    <a:pt x="489" y="411"/>
                  </a:cubicBezTo>
                  <a:cubicBezTo>
                    <a:pt x="503" y="425"/>
                    <a:pt x="526" y="432"/>
                    <a:pt x="545" y="432"/>
                  </a:cubicBezTo>
                  <a:cubicBezTo>
                    <a:pt x="564" y="432"/>
                    <a:pt x="580" y="425"/>
                    <a:pt x="580" y="411"/>
                  </a:cubicBezTo>
                  <a:cubicBezTo>
                    <a:pt x="656" y="435"/>
                    <a:pt x="728" y="450"/>
                    <a:pt x="788" y="450"/>
                  </a:cubicBezTo>
                  <a:cubicBezTo>
                    <a:pt x="889" y="450"/>
                    <a:pt x="957" y="409"/>
                    <a:pt x="957" y="299"/>
                  </a:cubicBezTo>
                  <a:lnTo>
                    <a:pt x="957" y="264"/>
                  </a:lnTo>
                  <a:cubicBezTo>
                    <a:pt x="1013" y="236"/>
                    <a:pt x="1069" y="209"/>
                    <a:pt x="1104" y="181"/>
                  </a:cubicBezTo>
                  <a:cubicBezTo>
                    <a:pt x="1160" y="125"/>
                    <a:pt x="1160" y="6"/>
                    <a:pt x="1069" y="6"/>
                  </a:cubicBezTo>
                  <a:cubicBezTo>
                    <a:pt x="957" y="34"/>
                    <a:pt x="866" y="62"/>
                    <a:pt x="755" y="90"/>
                  </a:cubicBezTo>
                  <a:cubicBezTo>
                    <a:pt x="692" y="66"/>
                    <a:pt x="620" y="57"/>
                    <a:pt x="549" y="57"/>
                  </a:cubicBezTo>
                  <a:cubicBezTo>
                    <a:pt x="451" y="57"/>
                    <a:pt x="355" y="74"/>
                    <a:pt x="286" y="90"/>
                  </a:cubicBezTo>
                  <a:cubicBezTo>
                    <a:pt x="286" y="90"/>
                    <a:pt x="258" y="90"/>
                    <a:pt x="258" y="62"/>
                  </a:cubicBezTo>
                  <a:cubicBezTo>
                    <a:pt x="195" y="62"/>
                    <a:pt x="167" y="34"/>
                    <a:pt x="111" y="6"/>
                  </a:cubicBezTo>
                  <a:cubicBezTo>
                    <a:pt x="104" y="2"/>
                    <a:pt x="96" y="0"/>
                    <a:pt x="8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79"/>
            <p:cNvSpPr/>
            <p:nvPr/>
          </p:nvSpPr>
          <p:spPr>
            <a:xfrm>
              <a:off x="3165300" y="2089381"/>
              <a:ext cx="14654" cy="15724"/>
            </a:xfrm>
            <a:custGeom>
              <a:rect b="b" l="l" r="r" t="t"/>
              <a:pathLst>
                <a:path extrusionOk="0" h="691" w="644">
                  <a:moveTo>
                    <a:pt x="175" y="1"/>
                  </a:moveTo>
                  <a:cubicBezTo>
                    <a:pt x="119" y="1"/>
                    <a:pt x="35" y="29"/>
                    <a:pt x="35" y="92"/>
                  </a:cubicBezTo>
                  <a:cubicBezTo>
                    <a:pt x="0" y="204"/>
                    <a:pt x="63" y="295"/>
                    <a:pt x="91" y="379"/>
                  </a:cubicBezTo>
                  <a:cubicBezTo>
                    <a:pt x="147" y="441"/>
                    <a:pt x="175" y="525"/>
                    <a:pt x="210" y="616"/>
                  </a:cubicBezTo>
                  <a:cubicBezTo>
                    <a:pt x="238" y="616"/>
                    <a:pt x="238" y="644"/>
                    <a:pt x="238" y="644"/>
                  </a:cubicBezTo>
                  <a:cubicBezTo>
                    <a:pt x="254" y="677"/>
                    <a:pt x="290" y="691"/>
                    <a:pt x="324" y="691"/>
                  </a:cubicBezTo>
                  <a:cubicBezTo>
                    <a:pt x="347" y="691"/>
                    <a:pt x="370" y="684"/>
                    <a:pt x="385" y="672"/>
                  </a:cubicBezTo>
                  <a:lnTo>
                    <a:pt x="469" y="672"/>
                  </a:lnTo>
                  <a:cubicBezTo>
                    <a:pt x="497" y="672"/>
                    <a:pt x="560" y="672"/>
                    <a:pt x="588" y="644"/>
                  </a:cubicBezTo>
                  <a:cubicBezTo>
                    <a:pt x="616" y="644"/>
                    <a:pt x="643" y="588"/>
                    <a:pt x="643" y="553"/>
                  </a:cubicBezTo>
                  <a:cubicBezTo>
                    <a:pt x="643" y="469"/>
                    <a:pt x="588" y="413"/>
                    <a:pt x="588" y="351"/>
                  </a:cubicBezTo>
                  <a:cubicBezTo>
                    <a:pt x="525" y="267"/>
                    <a:pt x="525" y="176"/>
                    <a:pt x="469" y="92"/>
                  </a:cubicBezTo>
                  <a:cubicBezTo>
                    <a:pt x="449" y="72"/>
                    <a:pt x="416" y="49"/>
                    <a:pt x="376" y="49"/>
                  </a:cubicBezTo>
                  <a:cubicBezTo>
                    <a:pt x="359" y="49"/>
                    <a:pt x="341" y="53"/>
                    <a:pt x="322" y="64"/>
                  </a:cubicBezTo>
                  <a:cubicBezTo>
                    <a:pt x="294" y="64"/>
                    <a:pt x="294" y="64"/>
                    <a:pt x="266" y="92"/>
                  </a:cubicBezTo>
                  <a:cubicBezTo>
                    <a:pt x="238" y="64"/>
                    <a:pt x="210" y="29"/>
                    <a:pt x="1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79"/>
            <p:cNvSpPr/>
            <p:nvPr/>
          </p:nvSpPr>
          <p:spPr>
            <a:xfrm>
              <a:off x="3161318" y="2042278"/>
              <a:ext cx="27238" cy="18659"/>
            </a:xfrm>
            <a:custGeom>
              <a:rect b="b" l="l" r="r" t="t"/>
              <a:pathLst>
                <a:path extrusionOk="0" h="820" w="1197">
                  <a:moveTo>
                    <a:pt x="87" y="1"/>
                  </a:moveTo>
                  <a:cubicBezTo>
                    <a:pt x="49" y="1"/>
                    <a:pt x="14" y="26"/>
                    <a:pt x="35" y="64"/>
                  </a:cubicBezTo>
                  <a:lnTo>
                    <a:pt x="35" y="92"/>
                  </a:lnTo>
                  <a:cubicBezTo>
                    <a:pt x="35" y="120"/>
                    <a:pt x="0" y="148"/>
                    <a:pt x="35" y="176"/>
                  </a:cubicBezTo>
                  <a:cubicBezTo>
                    <a:pt x="91" y="442"/>
                    <a:pt x="266" y="791"/>
                    <a:pt x="560" y="819"/>
                  </a:cubicBezTo>
                  <a:cubicBezTo>
                    <a:pt x="588" y="819"/>
                    <a:pt x="644" y="791"/>
                    <a:pt x="672" y="763"/>
                  </a:cubicBezTo>
                  <a:cubicBezTo>
                    <a:pt x="711" y="773"/>
                    <a:pt x="751" y="776"/>
                    <a:pt x="790" y="776"/>
                  </a:cubicBezTo>
                  <a:cubicBezTo>
                    <a:pt x="869" y="776"/>
                    <a:pt x="947" y="763"/>
                    <a:pt x="1021" y="763"/>
                  </a:cubicBezTo>
                  <a:cubicBezTo>
                    <a:pt x="1168" y="763"/>
                    <a:pt x="1196" y="561"/>
                    <a:pt x="1049" y="498"/>
                  </a:cubicBezTo>
                  <a:lnTo>
                    <a:pt x="993" y="498"/>
                  </a:lnTo>
                  <a:cubicBezTo>
                    <a:pt x="1021" y="470"/>
                    <a:pt x="1049" y="442"/>
                    <a:pt x="1084" y="414"/>
                  </a:cubicBezTo>
                  <a:cubicBezTo>
                    <a:pt x="1168" y="351"/>
                    <a:pt x="1084" y="267"/>
                    <a:pt x="993" y="267"/>
                  </a:cubicBezTo>
                  <a:lnTo>
                    <a:pt x="937" y="267"/>
                  </a:lnTo>
                  <a:cubicBezTo>
                    <a:pt x="909" y="267"/>
                    <a:pt x="909" y="239"/>
                    <a:pt x="874" y="239"/>
                  </a:cubicBezTo>
                  <a:cubicBezTo>
                    <a:pt x="792" y="152"/>
                    <a:pt x="582" y="98"/>
                    <a:pt x="418" y="98"/>
                  </a:cubicBezTo>
                  <a:cubicBezTo>
                    <a:pt x="358" y="98"/>
                    <a:pt x="305" y="105"/>
                    <a:pt x="266" y="120"/>
                  </a:cubicBezTo>
                  <a:cubicBezTo>
                    <a:pt x="238" y="92"/>
                    <a:pt x="238" y="92"/>
                    <a:pt x="210" y="64"/>
                  </a:cubicBezTo>
                  <a:cubicBezTo>
                    <a:pt x="210" y="64"/>
                    <a:pt x="175" y="36"/>
                    <a:pt x="147" y="36"/>
                  </a:cubicBezTo>
                  <a:cubicBezTo>
                    <a:pt x="136" y="11"/>
                    <a:pt x="111" y="1"/>
                    <a:pt x="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79"/>
            <p:cNvSpPr/>
            <p:nvPr/>
          </p:nvSpPr>
          <p:spPr>
            <a:xfrm>
              <a:off x="3190330" y="2010785"/>
              <a:ext cx="22709" cy="20184"/>
            </a:xfrm>
            <a:custGeom>
              <a:rect b="b" l="l" r="r" t="t"/>
              <a:pathLst>
                <a:path extrusionOk="0" h="887" w="998">
                  <a:moveTo>
                    <a:pt x="620" y="546"/>
                  </a:moveTo>
                  <a:cubicBezTo>
                    <a:pt x="620" y="574"/>
                    <a:pt x="648" y="602"/>
                    <a:pt x="683" y="630"/>
                  </a:cubicBezTo>
                  <a:cubicBezTo>
                    <a:pt x="648" y="630"/>
                    <a:pt x="620" y="602"/>
                    <a:pt x="592" y="602"/>
                  </a:cubicBezTo>
                  <a:lnTo>
                    <a:pt x="592" y="574"/>
                  </a:lnTo>
                  <a:cubicBezTo>
                    <a:pt x="592" y="574"/>
                    <a:pt x="620" y="574"/>
                    <a:pt x="620" y="546"/>
                  </a:cubicBezTo>
                  <a:close/>
                  <a:moveTo>
                    <a:pt x="143" y="0"/>
                  </a:moveTo>
                  <a:cubicBezTo>
                    <a:pt x="76" y="0"/>
                    <a:pt x="0" y="83"/>
                    <a:pt x="40" y="162"/>
                  </a:cubicBezTo>
                  <a:cubicBezTo>
                    <a:pt x="96" y="280"/>
                    <a:pt x="159" y="399"/>
                    <a:pt x="215" y="511"/>
                  </a:cubicBezTo>
                  <a:cubicBezTo>
                    <a:pt x="271" y="602"/>
                    <a:pt x="334" y="686"/>
                    <a:pt x="390" y="777"/>
                  </a:cubicBezTo>
                  <a:cubicBezTo>
                    <a:pt x="461" y="848"/>
                    <a:pt x="552" y="887"/>
                    <a:pt x="644" y="887"/>
                  </a:cubicBezTo>
                  <a:cubicBezTo>
                    <a:pt x="705" y="887"/>
                    <a:pt x="767" y="869"/>
                    <a:pt x="823" y="833"/>
                  </a:cubicBezTo>
                  <a:cubicBezTo>
                    <a:pt x="942" y="777"/>
                    <a:pt x="998" y="630"/>
                    <a:pt x="970" y="483"/>
                  </a:cubicBezTo>
                  <a:lnTo>
                    <a:pt x="970" y="455"/>
                  </a:lnTo>
                  <a:cubicBezTo>
                    <a:pt x="970" y="399"/>
                    <a:pt x="914" y="371"/>
                    <a:pt x="858" y="308"/>
                  </a:cubicBezTo>
                  <a:cubicBezTo>
                    <a:pt x="789" y="292"/>
                    <a:pt x="702" y="276"/>
                    <a:pt x="623" y="276"/>
                  </a:cubicBezTo>
                  <a:cubicBezTo>
                    <a:pt x="565" y="276"/>
                    <a:pt x="512" y="285"/>
                    <a:pt x="473" y="308"/>
                  </a:cubicBezTo>
                  <a:cubicBezTo>
                    <a:pt x="418" y="252"/>
                    <a:pt x="390" y="162"/>
                    <a:pt x="334" y="106"/>
                  </a:cubicBezTo>
                  <a:cubicBezTo>
                    <a:pt x="299" y="50"/>
                    <a:pt x="243" y="50"/>
                    <a:pt x="215" y="50"/>
                  </a:cubicBezTo>
                  <a:cubicBezTo>
                    <a:pt x="198" y="15"/>
                    <a:pt x="171" y="0"/>
                    <a:pt x="14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79"/>
            <p:cNvSpPr/>
            <p:nvPr/>
          </p:nvSpPr>
          <p:spPr>
            <a:xfrm>
              <a:off x="3223689" y="1982000"/>
              <a:ext cx="29126" cy="21481"/>
            </a:xfrm>
            <a:custGeom>
              <a:rect b="b" l="l" r="r" t="t"/>
              <a:pathLst>
                <a:path extrusionOk="0" h="944" w="1280">
                  <a:moveTo>
                    <a:pt x="119" y="0"/>
                  </a:moveTo>
                  <a:cubicBezTo>
                    <a:pt x="56" y="0"/>
                    <a:pt x="28" y="0"/>
                    <a:pt x="28" y="63"/>
                  </a:cubicBezTo>
                  <a:cubicBezTo>
                    <a:pt x="28" y="91"/>
                    <a:pt x="0" y="119"/>
                    <a:pt x="28" y="147"/>
                  </a:cubicBezTo>
                  <a:cubicBezTo>
                    <a:pt x="91" y="350"/>
                    <a:pt x="119" y="699"/>
                    <a:pt x="350" y="790"/>
                  </a:cubicBezTo>
                  <a:lnTo>
                    <a:pt x="378" y="790"/>
                  </a:lnTo>
                  <a:cubicBezTo>
                    <a:pt x="431" y="884"/>
                    <a:pt x="518" y="944"/>
                    <a:pt x="615" y="944"/>
                  </a:cubicBezTo>
                  <a:cubicBezTo>
                    <a:pt x="634" y="944"/>
                    <a:pt x="653" y="942"/>
                    <a:pt x="672" y="937"/>
                  </a:cubicBezTo>
                  <a:cubicBezTo>
                    <a:pt x="700" y="937"/>
                    <a:pt x="728" y="902"/>
                    <a:pt x="728" y="902"/>
                  </a:cubicBezTo>
                  <a:cubicBezTo>
                    <a:pt x="763" y="908"/>
                    <a:pt x="800" y="911"/>
                    <a:pt x="837" y="911"/>
                  </a:cubicBezTo>
                  <a:cubicBezTo>
                    <a:pt x="1009" y="911"/>
                    <a:pt x="1178" y="843"/>
                    <a:pt x="1224" y="699"/>
                  </a:cubicBezTo>
                  <a:cubicBezTo>
                    <a:pt x="1280" y="587"/>
                    <a:pt x="1196" y="469"/>
                    <a:pt x="1077" y="441"/>
                  </a:cubicBezTo>
                  <a:lnTo>
                    <a:pt x="1049" y="441"/>
                  </a:lnTo>
                  <a:cubicBezTo>
                    <a:pt x="1021" y="413"/>
                    <a:pt x="965" y="378"/>
                    <a:pt x="930" y="378"/>
                  </a:cubicBezTo>
                  <a:cubicBezTo>
                    <a:pt x="902" y="413"/>
                    <a:pt x="874" y="413"/>
                    <a:pt x="846" y="413"/>
                  </a:cubicBezTo>
                  <a:lnTo>
                    <a:pt x="728" y="413"/>
                  </a:lnTo>
                  <a:cubicBezTo>
                    <a:pt x="700" y="378"/>
                    <a:pt x="644" y="322"/>
                    <a:pt x="581" y="294"/>
                  </a:cubicBezTo>
                  <a:lnTo>
                    <a:pt x="469" y="294"/>
                  </a:lnTo>
                  <a:cubicBezTo>
                    <a:pt x="441" y="266"/>
                    <a:pt x="378" y="266"/>
                    <a:pt x="350" y="266"/>
                  </a:cubicBezTo>
                  <a:cubicBezTo>
                    <a:pt x="322" y="203"/>
                    <a:pt x="294" y="119"/>
                    <a:pt x="266" y="63"/>
                  </a:cubicBezTo>
                  <a:cubicBezTo>
                    <a:pt x="203" y="0"/>
                    <a:pt x="147" y="0"/>
                    <a:pt x="1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79"/>
            <p:cNvSpPr/>
            <p:nvPr/>
          </p:nvSpPr>
          <p:spPr>
            <a:xfrm>
              <a:off x="3268812" y="1960064"/>
              <a:ext cx="19820" cy="19410"/>
            </a:xfrm>
            <a:custGeom>
              <a:rect b="b" l="l" r="r" t="t"/>
              <a:pathLst>
                <a:path extrusionOk="0" h="853" w="871">
                  <a:moveTo>
                    <a:pt x="160" y="1"/>
                  </a:moveTo>
                  <a:cubicBezTo>
                    <a:pt x="65" y="1"/>
                    <a:pt x="1" y="74"/>
                    <a:pt x="31" y="153"/>
                  </a:cubicBezTo>
                  <a:lnTo>
                    <a:pt x="31" y="356"/>
                  </a:lnTo>
                  <a:cubicBezTo>
                    <a:pt x="59" y="412"/>
                    <a:pt x="87" y="468"/>
                    <a:pt x="115" y="531"/>
                  </a:cubicBezTo>
                  <a:cubicBezTo>
                    <a:pt x="143" y="559"/>
                    <a:pt x="143" y="586"/>
                    <a:pt x="171" y="614"/>
                  </a:cubicBezTo>
                  <a:cubicBezTo>
                    <a:pt x="206" y="677"/>
                    <a:pt x="206" y="705"/>
                    <a:pt x="234" y="733"/>
                  </a:cubicBezTo>
                  <a:cubicBezTo>
                    <a:pt x="234" y="761"/>
                    <a:pt x="234" y="789"/>
                    <a:pt x="262" y="789"/>
                  </a:cubicBezTo>
                  <a:cubicBezTo>
                    <a:pt x="290" y="789"/>
                    <a:pt x="290" y="789"/>
                    <a:pt x="318" y="817"/>
                  </a:cubicBezTo>
                  <a:cubicBezTo>
                    <a:pt x="318" y="817"/>
                    <a:pt x="346" y="852"/>
                    <a:pt x="381" y="852"/>
                  </a:cubicBezTo>
                  <a:cubicBezTo>
                    <a:pt x="437" y="852"/>
                    <a:pt x="465" y="852"/>
                    <a:pt x="521" y="817"/>
                  </a:cubicBezTo>
                  <a:cubicBezTo>
                    <a:pt x="539" y="828"/>
                    <a:pt x="558" y="832"/>
                    <a:pt x="575" y="832"/>
                  </a:cubicBezTo>
                  <a:cubicBezTo>
                    <a:pt x="617" y="832"/>
                    <a:pt x="656" y="809"/>
                    <a:pt x="695" y="789"/>
                  </a:cubicBezTo>
                  <a:cubicBezTo>
                    <a:pt x="814" y="761"/>
                    <a:pt x="870" y="642"/>
                    <a:pt x="842" y="531"/>
                  </a:cubicBezTo>
                  <a:cubicBezTo>
                    <a:pt x="870" y="412"/>
                    <a:pt x="814" y="356"/>
                    <a:pt x="695" y="328"/>
                  </a:cubicBezTo>
                  <a:cubicBezTo>
                    <a:pt x="612" y="293"/>
                    <a:pt x="521" y="265"/>
                    <a:pt x="465" y="265"/>
                  </a:cubicBezTo>
                  <a:cubicBezTo>
                    <a:pt x="437" y="237"/>
                    <a:pt x="437" y="209"/>
                    <a:pt x="409" y="181"/>
                  </a:cubicBezTo>
                  <a:cubicBezTo>
                    <a:pt x="409" y="153"/>
                    <a:pt x="346" y="118"/>
                    <a:pt x="290" y="118"/>
                  </a:cubicBezTo>
                  <a:cubicBezTo>
                    <a:pt x="262" y="62"/>
                    <a:pt x="234" y="34"/>
                    <a:pt x="206" y="6"/>
                  </a:cubicBezTo>
                  <a:cubicBezTo>
                    <a:pt x="190" y="2"/>
                    <a:pt x="175" y="1"/>
                    <a:pt x="1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79"/>
            <p:cNvSpPr/>
            <p:nvPr/>
          </p:nvSpPr>
          <p:spPr>
            <a:xfrm>
              <a:off x="3311842" y="1948596"/>
              <a:ext cx="7327" cy="16975"/>
            </a:xfrm>
            <a:custGeom>
              <a:rect b="b" l="l" r="r" t="t"/>
              <a:pathLst>
                <a:path extrusionOk="0" h="746" w="322">
                  <a:moveTo>
                    <a:pt x="201" y="0"/>
                  </a:moveTo>
                  <a:cubicBezTo>
                    <a:pt x="178" y="0"/>
                    <a:pt x="157" y="12"/>
                    <a:pt x="147" y="42"/>
                  </a:cubicBezTo>
                  <a:cubicBezTo>
                    <a:pt x="119" y="98"/>
                    <a:pt x="119" y="161"/>
                    <a:pt x="119" y="216"/>
                  </a:cubicBezTo>
                  <a:lnTo>
                    <a:pt x="91" y="216"/>
                  </a:lnTo>
                  <a:cubicBezTo>
                    <a:pt x="28" y="307"/>
                    <a:pt x="28" y="419"/>
                    <a:pt x="0" y="510"/>
                  </a:cubicBezTo>
                  <a:lnTo>
                    <a:pt x="0" y="566"/>
                  </a:lnTo>
                  <a:cubicBezTo>
                    <a:pt x="0" y="622"/>
                    <a:pt x="0" y="685"/>
                    <a:pt x="63" y="713"/>
                  </a:cubicBezTo>
                  <a:cubicBezTo>
                    <a:pt x="95" y="729"/>
                    <a:pt x="128" y="745"/>
                    <a:pt x="161" y="745"/>
                  </a:cubicBezTo>
                  <a:cubicBezTo>
                    <a:pt x="186" y="745"/>
                    <a:pt x="211" y="737"/>
                    <a:pt x="238" y="713"/>
                  </a:cubicBezTo>
                  <a:cubicBezTo>
                    <a:pt x="294" y="657"/>
                    <a:pt x="294" y="594"/>
                    <a:pt x="266" y="510"/>
                  </a:cubicBezTo>
                  <a:cubicBezTo>
                    <a:pt x="294" y="482"/>
                    <a:pt x="294" y="482"/>
                    <a:pt x="294" y="447"/>
                  </a:cubicBezTo>
                  <a:cubicBezTo>
                    <a:pt x="294" y="391"/>
                    <a:pt x="322" y="335"/>
                    <a:pt x="322" y="272"/>
                  </a:cubicBezTo>
                  <a:cubicBezTo>
                    <a:pt x="322" y="216"/>
                    <a:pt x="294" y="188"/>
                    <a:pt x="266" y="188"/>
                  </a:cubicBezTo>
                  <a:cubicBezTo>
                    <a:pt x="266" y="161"/>
                    <a:pt x="266" y="133"/>
                    <a:pt x="294" y="98"/>
                  </a:cubicBezTo>
                  <a:cubicBezTo>
                    <a:pt x="294" y="43"/>
                    <a:pt x="243" y="0"/>
                    <a:pt x="20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79"/>
            <p:cNvSpPr/>
            <p:nvPr/>
          </p:nvSpPr>
          <p:spPr>
            <a:xfrm>
              <a:off x="3341105" y="1942566"/>
              <a:ext cx="9011" cy="13516"/>
            </a:xfrm>
            <a:custGeom>
              <a:rect b="b" l="l" r="r" t="t"/>
              <a:pathLst>
                <a:path extrusionOk="0" h="594" w="396">
                  <a:moveTo>
                    <a:pt x="317" y="0"/>
                  </a:moveTo>
                  <a:cubicBezTo>
                    <a:pt x="294" y="0"/>
                    <a:pt x="270" y="14"/>
                    <a:pt x="259" y="48"/>
                  </a:cubicBezTo>
                  <a:cubicBezTo>
                    <a:pt x="232" y="104"/>
                    <a:pt x="141" y="160"/>
                    <a:pt x="113" y="223"/>
                  </a:cubicBezTo>
                  <a:cubicBezTo>
                    <a:pt x="85" y="251"/>
                    <a:pt x="85" y="279"/>
                    <a:pt x="57" y="279"/>
                  </a:cubicBezTo>
                  <a:lnTo>
                    <a:pt x="57" y="307"/>
                  </a:lnTo>
                  <a:cubicBezTo>
                    <a:pt x="57" y="398"/>
                    <a:pt x="29" y="453"/>
                    <a:pt x="1" y="537"/>
                  </a:cubicBezTo>
                  <a:cubicBezTo>
                    <a:pt x="1" y="537"/>
                    <a:pt x="29" y="572"/>
                    <a:pt x="57" y="572"/>
                  </a:cubicBezTo>
                  <a:cubicBezTo>
                    <a:pt x="71" y="586"/>
                    <a:pt x="92" y="593"/>
                    <a:pt x="109" y="593"/>
                  </a:cubicBezTo>
                  <a:cubicBezTo>
                    <a:pt x="127" y="593"/>
                    <a:pt x="141" y="586"/>
                    <a:pt x="141" y="572"/>
                  </a:cubicBezTo>
                  <a:lnTo>
                    <a:pt x="204" y="572"/>
                  </a:lnTo>
                  <a:cubicBezTo>
                    <a:pt x="315" y="537"/>
                    <a:pt x="378" y="398"/>
                    <a:pt x="350" y="279"/>
                  </a:cubicBezTo>
                  <a:cubicBezTo>
                    <a:pt x="350" y="251"/>
                    <a:pt x="315" y="223"/>
                    <a:pt x="315" y="223"/>
                  </a:cubicBezTo>
                  <a:cubicBezTo>
                    <a:pt x="315" y="160"/>
                    <a:pt x="350" y="132"/>
                    <a:pt x="378" y="76"/>
                  </a:cubicBezTo>
                  <a:cubicBezTo>
                    <a:pt x="396" y="37"/>
                    <a:pt x="356" y="0"/>
                    <a:pt x="31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79"/>
            <p:cNvSpPr/>
            <p:nvPr/>
          </p:nvSpPr>
          <p:spPr>
            <a:xfrm>
              <a:off x="3343653" y="1991375"/>
              <a:ext cx="34542" cy="28080"/>
            </a:xfrm>
            <a:custGeom>
              <a:rect b="b" l="l" r="r" t="t"/>
              <a:pathLst>
                <a:path extrusionOk="0" h="1234" w="1518">
                  <a:moveTo>
                    <a:pt x="672" y="1"/>
                  </a:moveTo>
                  <a:cubicBezTo>
                    <a:pt x="497" y="1"/>
                    <a:pt x="266" y="57"/>
                    <a:pt x="120" y="203"/>
                  </a:cubicBezTo>
                  <a:cubicBezTo>
                    <a:pt x="1" y="378"/>
                    <a:pt x="1" y="553"/>
                    <a:pt x="92" y="728"/>
                  </a:cubicBezTo>
                  <a:lnTo>
                    <a:pt x="92" y="756"/>
                  </a:lnTo>
                  <a:cubicBezTo>
                    <a:pt x="120" y="875"/>
                    <a:pt x="203" y="1015"/>
                    <a:pt x="322" y="1077"/>
                  </a:cubicBezTo>
                  <a:cubicBezTo>
                    <a:pt x="350" y="1105"/>
                    <a:pt x="350" y="1133"/>
                    <a:pt x="378" y="1161"/>
                  </a:cubicBezTo>
                  <a:cubicBezTo>
                    <a:pt x="443" y="1211"/>
                    <a:pt x="525" y="1234"/>
                    <a:pt x="605" y="1234"/>
                  </a:cubicBezTo>
                  <a:cubicBezTo>
                    <a:pt x="671" y="1234"/>
                    <a:pt x="737" y="1218"/>
                    <a:pt x="791" y="1189"/>
                  </a:cubicBezTo>
                  <a:cubicBezTo>
                    <a:pt x="903" y="1161"/>
                    <a:pt x="994" y="1105"/>
                    <a:pt x="1049" y="1049"/>
                  </a:cubicBezTo>
                  <a:cubicBezTo>
                    <a:pt x="1112" y="1015"/>
                    <a:pt x="1196" y="987"/>
                    <a:pt x="1224" y="959"/>
                  </a:cubicBezTo>
                  <a:cubicBezTo>
                    <a:pt x="1399" y="812"/>
                    <a:pt x="1518" y="490"/>
                    <a:pt x="1343" y="287"/>
                  </a:cubicBezTo>
                  <a:cubicBezTo>
                    <a:pt x="1315" y="259"/>
                    <a:pt x="1287" y="231"/>
                    <a:pt x="1224" y="231"/>
                  </a:cubicBezTo>
                  <a:cubicBezTo>
                    <a:pt x="1049" y="113"/>
                    <a:pt x="938" y="1"/>
                    <a:pt x="6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79"/>
            <p:cNvSpPr/>
            <p:nvPr/>
          </p:nvSpPr>
          <p:spPr>
            <a:xfrm>
              <a:off x="3308497" y="1985959"/>
              <a:ext cx="86901" cy="45328"/>
            </a:xfrm>
            <a:custGeom>
              <a:rect b="b" l="l" r="r" t="t"/>
              <a:pathLst>
                <a:path extrusionOk="0" h="1992" w="3819">
                  <a:moveTo>
                    <a:pt x="2260" y="246"/>
                  </a:moveTo>
                  <a:cubicBezTo>
                    <a:pt x="2402" y="246"/>
                    <a:pt x="2521" y="327"/>
                    <a:pt x="2657" y="441"/>
                  </a:cubicBezTo>
                  <a:cubicBezTo>
                    <a:pt x="2713" y="497"/>
                    <a:pt x="2797" y="553"/>
                    <a:pt x="2888" y="616"/>
                  </a:cubicBezTo>
                  <a:cubicBezTo>
                    <a:pt x="2832" y="847"/>
                    <a:pt x="2860" y="1022"/>
                    <a:pt x="2685" y="1197"/>
                  </a:cubicBezTo>
                  <a:cubicBezTo>
                    <a:pt x="2552" y="1330"/>
                    <a:pt x="2391" y="1388"/>
                    <a:pt x="2231" y="1388"/>
                  </a:cubicBezTo>
                  <a:cubicBezTo>
                    <a:pt x="2148" y="1388"/>
                    <a:pt x="2065" y="1372"/>
                    <a:pt x="1986" y="1343"/>
                  </a:cubicBezTo>
                  <a:cubicBezTo>
                    <a:pt x="1720" y="1253"/>
                    <a:pt x="1518" y="966"/>
                    <a:pt x="1637" y="672"/>
                  </a:cubicBezTo>
                  <a:cubicBezTo>
                    <a:pt x="1665" y="553"/>
                    <a:pt x="1720" y="469"/>
                    <a:pt x="1811" y="413"/>
                  </a:cubicBezTo>
                  <a:cubicBezTo>
                    <a:pt x="1895" y="351"/>
                    <a:pt x="2014" y="295"/>
                    <a:pt x="2133" y="267"/>
                  </a:cubicBezTo>
                  <a:cubicBezTo>
                    <a:pt x="2178" y="253"/>
                    <a:pt x="2219" y="246"/>
                    <a:pt x="2260" y="246"/>
                  </a:cubicBezTo>
                  <a:close/>
                  <a:moveTo>
                    <a:pt x="2308" y="1"/>
                  </a:moveTo>
                  <a:cubicBezTo>
                    <a:pt x="2070" y="1"/>
                    <a:pt x="1867" y="120"/>
                    <a:pt x="1665" y="239"/>
                  </a:cubicBezTo>
                  <a:cubicBezTo>
                    <a:pt x="1395" y="385"/>
                    <a:pt x="1189" y="448"/>
                    <a:pt x="923" y="448"/>
                  </a:cubicBezTo>
                  <a:cubicBezTo>
                    <a:pt x="872" y="448"/>
                    <a:pt x="819" y="446"/>
                    <a:pt x="762" y="441"/>
                  </a:cubicBezTo>
                  <a:cubicBezTo>
                    <a:pt x="644" y="378"/>
                    <a:pt x="497" y="378"/>
                    <a:pt x="385" y="295"/>
                  </a:cubicBezTo>
                  <a:cubicBezTo>
                    <a:pt x="350" y="267"/>
                    <a:pt x="266" y="148"/>
                    <a:pt x="238" y="148"/>
                  </a:cubicBezTo>
                  <a:cubicBezTo>
                    <a:pt x="0" y="176"/>
                    <a:pt x="322" y="413"/>
                    <a:pt x="385" y="441"/>
                  </a:cubicBezTo>
                  <a:cubicBezTo>
                    <a:pt x="441" y="469"/>
                    <a:pt x="525" y="525"/>
                    <a:pt x="616" y="553"/>
                  </a:cubicBezTo>
                  <a:lnTo>
                    <a:pt x="644" y="553"/>
                  </a:lnTo>
                  <a:cubicBezTo>
                    <a:pt x="776" y="599"/>
                    <a:pt x="901" y="621"/>
                    <a:pt x="1024" y="621"/>
                  </a:cubicBezTo>
                  <a:cubicBezTo>
                    <a:pt x="1147" y="621"/>
                    <a:pt x="1269" y="599"/>
                    <a:pt x="1399" y="553"/>
                  </a:cubicBezTo>
                  <a:lnTo>
                    <a:pt x="1399" y="553"/>
                  </a:lnTo>
                  <a:cubicBezTo>
                    <a:pt x="1084" y="994"/>
                    <a:pt x="1112" y="1637"/>
                    <a:pt x="1574" y="1987"/>
                  </a:cubicBezTo>
                  <a:cubicBezTo>
                    <a:pt x="1578" y="1990"/>
                    <a:pt x="1584" y="1992"/>
                    <a:pt x="1589" y="1992"/>
                  </a:cubicBezTo>
                  <a:cubicBezTo>
                    <a:pt x="1628" y="1992"/>
                    <a:pt x="1685" y="1920"/>
                    <a:pt x="1637" y="1896"/>
                  </a:cubicBezTo>
                  <a:cubicBezTo>
                    <a:pt x="1462" y="1637"/>
                    <a:pt x="1315" y="1427"/>
                    <a:pt x="1343" y="1113"/>
                  </a:cubicBezTo>
                  <a:cubicBezTo>
                    <a:pt x="1343" y="938"/>
                    <a:pt x="1399" y="819"/>
                    <a:pt x="1462" y="700"/>
                  </a:cubicBezTo>
                  <a:lnTo>
                    <a:pt x="1462" y="700"/>
                  </a:lnTo>
                  <a:cubicBezTo>
                    <a:pt x="1371" y="966"/>
                    <a:pt x="1490" y="1253"/>
                    <a:pt x="1720" y="1427"/>
                  </a:cubicBezTo>
                  <a:cubicBezTo>
                    <a:pt x="1871" y="1535"/>
                    <a:pt x="2044" y="1583"/>
                    <a:pt x="2214" y="1583"/>
                  </a:cubicBezTo>
                  <a:cubicBezTo>
                    <a:pt x="2510" y="1583"/>
                    <a:pt x="2798" y="1436"/>
                    <a:pt x="2944" y="1197"/>
                  </a:cubicBezTo>
                  <a:lnTo>
                    <a:pt x="2944" y="1197"/>
                  </a:lnTo>
                  <a:cubicBezTo>
                    <a:pt x="2888" y="1462"/>
                    <a:pt x="2685" y="1665"/>
                    <a:pt x="2539" y="1868"/>
                  </a:cubicBezTo>
                  <a:cubicBezTo>
                    <a:pt x="2515" y="1891"/>
                    <a:pt x="2531" y="1960"/>
                    <a:pt x="2570" y="1960"/>
                  </a:cubicBezTo>
                  <a:cubicBezTo>
                    <a:pt x="2578" y="1960"/>
                    <a:pt x="2586" y="1957"/>
                    <a:pt x="2594" y="1952"/>
                  </a:cubicBezTo>
                  <a:cubicBezTo>
                    <a:pt x="2972" y="1721"/>
                    <a:pt x="3147" y="1253"/>
                    <a:pt x="3063" y="847"/>
                  </a:cubicBezTo>
                  <a:lnTo>
                    <a:pt x="3063" y="763"/>
                  </a:lnTo>
                  <a:cubicBezTo>
                    <a:pt x="3147" y="791"/>
                    <a:pt x="3210" y="819"/>
                    <a:pt x="3266" y="819"/>
                  </a:cubicBezTo>
                  <a:cubicBezTo>
                    <a:pt x="3294" y="819"/>
                    <a:pt x="3294" y="819"/>
                    <a:pt x="3294" y="847"/>
                  </a:cubicBezTo>
                  <a:cubicBezTo>
                    <a:pt x="3413" y="938"/>
                    <a:pt x="3531" y="1078"/>
                    <a:pt x="3531" y="1253"/>
                  </a:cubicBezTo>
                  <a:cubicBezTo>
                    <a:pt x="3531" y="1287"/>
                    <a:pt x="3497" y="1315"/>
                    <a:pt x="3531" y="1343"/>
                  </a:cubicBezTo>
                  <a:cubicBezTo>
                    <a:pt x="3531" y="1399"/>
                    <a:pt x="3559" y="1427"/>
                    <a:pt x="3587" y="1427"/>
                  </a:cubicBezTo>
                  <a:cubicBezTo>
                    <a:pt x="3615" y="1427"/>
                    <a:pt x="3643" y="1399"/>
                    <a:pt x="3643" y="1371"/>
                  </a:cubicBezTo>
                  <a:cubicBezTo>
                    <a:pt x="3706" y="1287"/>
                    <a:pt x="3671" y="1197"/>
                    <a:pt x="3643" y="1113"/>
                  </a:cubicBezTo>
                  <a:cubicBezTo>
                    <a:pt x="3615" y="1022"/>
                    <a:pt x="3587" y="938"/>
                    <a:pt x="3559" y="847"/>
                  </a:cubicBezTo>
                  <a:cubicBezTo>
                    <a:pt x="3531" y="616"/>
                    <a:pt x="3818" y="616"/>
                    <a:pt x="3762" y="413"/>
                  </a:cubicBezTo>
                  <a:cubicBezTo>
                    <a:pt x="3762" y="396"/>
                    <a:pt x="3755" y="387"/>
                    <a:pt x="3745" y="387"/>
                  </a:cubicBezTo>
                  <a:cubicBezTo>
                    <a:pt x="3734" y="387"/>
                    <a:pt x="3720" y="396"/>
                    <a:pt x="3706" y="413"/>
                  </a:cubicBezTo>
                  <a:cubicBezTo>
                    <a:pt x="3658" y="521"/>
                    <a:pt x="3494" y="616"/>
                    <a:pt x="3341" y="616"/>
                  </a:cubicBezTo>
                  <a:cubicBezTo>
                    <a:pt x="3295" y="616"/>
                    <a:pt x="3250" y="608"/>
                    <a:pt x="3210" y="588"/>
                  </a:cubicBezTo>
                  <a:cubicBezTo>
                    <a:pt x="3091" y="525"/>
                    <a:pt x="2972" y="351"/>
                    <a:pt x="2860" y="267"/>
                  </a:cubicBezTo>
                  <a:cubicBezTo>
                    <a:pt x="2685" y="148"/>
                    <a:pt x="2539" y="1"/>
                    <a:pt x="230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79"/>
            <p:cNvSpPr/>
            <p:nvPr/>
          </p:nvSpPr>
          <p:spPr>
            <a:xfrm>
              <a:off x="3324403" y="2003890"/>
              <a:ext cx="19046" cy="35566"/>
            </a:xfrm>
            <a:custGeom>
              <a:rect b="b" l="l" r="r" t="t"/>
              <a:pathLst>
                <a:path extrusionOk="0" h="1563" w="837">
                  <a:moveTo>
                    <a:pt x="292" y="1"/>
                  </a:moveTo>
                  <a:cubicBezTo>
                    <a:pt x="279" y="1"/>
                    <a:pt x="266" y="10"/>
                    <a:pt x="266" y="31"/>
                  </a:cubicBezTo>
                  <a:cubicBezTo>
                    <a:pt x="1" y="611"/>
                    <a:pt x="119" y="1255"/>
                    <a:pt x="735" y="1548"/>
                  </a:cubicBezTo>
                  <a:cubicBezTo>
                    <a:pt x="745" y="1559"/>
                    <a:pt x="755" y="1563"/>
                    <a:pt x="765" y="1563"/>
                  </a:cubicBezTo>
                  <a:cubicBezTo>
                    <a:pt x="807" y="1563"/>
                    <a:pt x="836" y="1475"/>
                    <a:pt x="791" y="1429"/>
                  </a:cubicBezTo>
                  <a:cubicBezTo>
                    <a:pt x="322" y="1136"/>
                    <a:pt x="91" y="611"/>
                    <a:pt x="322" y="59"/>
                  </a:cubicBezTo>
                  <a:cubicBezTo>
                    <a:pt x="339" y="24"/>
                    <a:pt x="314" y="1"/>
                    <a:pt x="2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79"/>
            <p:cNvSpPr/>
            <p:nvPr/>
          </p:nvSpPr>
          <p:spPr>
            <a:xfrm>
              <a:off x="3369753" y="2012492"/>
              <a:ext cx="17430" cy="22778"/>
            </a:xfrm>
            <a:custGeom>
              <a:rect b="b" l="l" r="r" t="t"/>
              <a:pathLst>
                <a:path extrusionOk="0" h="1001" w="766">
                  <a:moveTo>
                    <a:pt x="700" y="0"/>
                  </a:moveTo>
                  <a:cubicBezTo>
                    <a:pt x="681" y="0"/>
                    <a:pt x="665" y="9"/>
                    <a:pt x="665" y="31"/>
                  </a:cubicBezTo>
                  <a:cubicBezTo>
                    <a:pt x="602" y="205"/>
                    <a:pt x="546" y="380"/>
                    <a:pt x="455" y="527"/>
                  </a:cubicBezTo>
                  <a:cubicBezTo>
                    <a:pt x="343" y="702"/>
                    <a:pt x="224" y="821"/>
                    <a:pt x="49" y="905"/>
                  </a:cubicBezTo>
                  <a:cubicBezTo>
                    <a:pt x="1" y="929"/>
                    <a:pt x="15" y="1001"/>
                    <a:pt x="57" y="1001"/>
                  </a:cubicBezTo>
                  <a:cubicBezTo>
                    <a:pt x="63" y="1001"/>
                    <a:pt x="70" y="999"/>
                    <a:pt x="77" y="996"/>
                  </a:cubicBezTo>
                  <a:cubicBezTo>
                    <a:pt x="280" y="933"/>
                    <a:pt x="399" y="849"/>
                    <a:pt x="518" y="674"/>
                  </a:cubicBezTo>
                  <a:cubicBezTo>
                    <a:pt x="630" y="499"/>
                    <a:pt x="693" y="261"/>
                    <a:pt x="749" y="59"/>
                  </a:cubicBezTo>
                  <a:cubicBezTo>
                    <a:pt x="766" y="24"/>
                    <a:pt x="730" y="0"/>
                    <a:pt x="7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79"/>
            <p:cNvSpPr/>
            <p:nvPr/>
          </p:nvSpPr>
          <p:spPr>
            <a:xfrm>
              <a:off x="3348386" y="2031651"/>
              <a:ext cx="15815" cy="4551"/>
            </a:xfrm>
            <a:custGeom>
              <a:rect b="b" l="l" r="r" t="t"/>
              <a:pathLst>
                <a:path extrusionOk="0" h="200" w="695">
                  <a:moveTo>
                    <a:pt x="64" y="1"/>
                  </a:moveTo>
                  <a:cubicBezTo>
                    <a:pt x="22" y="1"/>
                    <a:pt x="0" y="63"/>
                    <a:pt x="30" y="63"/>
                  </a:cubicBezTo>
                  <a:cubicBezTo>
                    <a:pt x="188" y="133"/>
                    <a:pt x="328" y="200"/>
                    <a:pt x="491" y="200"/>
                  </a:cubicBezTo>
                  <a:cubicBezTo>
                    <a:pt x="538" y="200"/>
                    <a:pt x="587" y="194"/>
                    <a:pt x="639" y="181"/>
                  </a:cubicBezTo>
                  <a:cubicBezTo>
                    <a:pt x="695" y="181"/>
                    <a:pt x="667" y="91"/>
                    <a:pt x="611" y="91"/>
                  </a:cubicBezTo>
                  <a:cubicBezTo>
                    <a:pt x="436" y="91"/>
                    <a:pt x="261" y="63"/>
                    <a:pt x="86" y="7"/>
                  </a:cubicBezTo>
                  <a:cubicBezTo>
                    <a:pt x="78" y="3"/>
                    <a:pt x="71" y="1"/>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79"/>
            <p:cNvSpPr/>
            <p:nvPr/>
          </p:nvSpPr>
          <p:spPr>
            <a:xfrm>
              <a:off x="3377080" y="2011104"/>
              <a:ext cx="20388" cy="34679"/>
            </a:xfrm>
            <a:custGeom>
              <a:rect b="b" l="l" r="r" t="t"/>
              <a:pathLst>
                <a:path extrusionOk="0" h="1524" w="896">
                  <a:moveTo>
                    <a:pt x="855" y="0"/>
                  </a:moveTo>
                  <a:cubicBezTo>
                    <a:pt x="843" y="0"/>
                    <a:pt x="832" y="10"/>
                    <a:pt x="832" y="36"/>
                  </a:cubicBezTo>
                  <a:cubicBezTo>
                    <a:pt x="748" y="616"/>
                    <a:pt x="483" y="1022"/>
                    <a:pt x="49" y="1434"/>
                  </a:cubicBezTo>
                  <a:cubicBezTo>
                    <a:pt x="1" y="1458"/>
                    <a:pt x="56" y="1524"/>
                    <a:pt x="90" y="1524"/>
                  </a:cubicBezTo>
                  <a:cubicBezTo>
                    <a:pt x="96" y="1524"/>
                    <a:pt x="101" y="1522"/>
                    <a:pt x="105" y="1518"/>
                  </a:cubicBezTo>
                  <a:cubicBezTo>
                    <a:pt x="601" y="1168"/>
                    <a:pt x="832" y="644"/>
                    <a:pt x="895" y="36"/>
                  </a:cubicBezTo>
                  <a:cubicBezTo>
                    <a:pt x="895" y="19"/>
                    <a:pt x="873" y="0"/>
                    <a:pt x="8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79"/>
            <p:cNvSpPr/>
            <p:nvPr/>
          </p:nvSpPr>
          <p:spPr>
            <a:xfrm>
              <a:off x="3319146" y="2008464"/>
              <a:ext cx="23074" cy="40026"/>
            </a:xfrm>
            <a:custGeom>
              <a:rect b="b" l="l" r="r" t="t"/>
              <a:pathLst>
                <a:path extrusionOk="0" h="1759" w="1014">
                  <a:moveTo>
                    <a:pt x="180" y="0"/>
                  </a:moveTo>
                  <a:cubicBezTo>
                    <a:pt x="163" y="0"/>
                    <a:pt x="148" y="9"/>
                    <a:pt x="148" y="33"/>
                  </a:cubicBezTo>
                  <a:cubicBezTo>
                    <a:pt x="92" y="382"/>
                    <a:pt x="1" y="760"/>
                    <a:pt x="120" y="1082"/>
                  </a:cubicBezTo>
                  <a:cubicBezTo>
                    <a:pt x="267" y="1431"/>
                    <a:pt x="553" y="1662"/>
                    <a:pt x="931" y="1753"/>
                  </a:cubicBezTo>
                  <a:cubicBezTo>
                    <a:pt x="940" y="1757"/>
                    <a:pt x="948" y="1759"/>
                    <a:pt x="955" y="1759"/>
                  </a:cubicBezTo>
                  <a:cubicBezTo>
                    <a:pt x="1000" y="1759"/>
                    <a:pt x="1014" y="1692"/>
                    <a:pt x="966" y="1662"/>
                  </a:cubicBezTo>
                  <a:cubicBezTo>
                    <a:pt x="672" y="1487"/>
                    <a:pt x="406" y="1347"/>
                    <a:pt x="267" y="1026"/>
                  </a:cubicBezTo>
                  <a:cubicBezTo>
                    <a:pt x="120" y="704"/>
                    <a:pt x="176" y="382"/>
                    <a:pt x="232" y="33"/>
                  </a:cubicBezTo>
                  <a:cubicBezTo>
                    <a:pt x="232" y="17"/>
                    <a:pt x="204" y="0"/>
                    <a:pt x="1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79"/>
            <p:cNvSpPr/>
            <p:nvPr/>
          </p:nvSpPr>
          <p:spPr>
            <a:xfrm>
              <a:off x="3316006" y="2046146"/>
              <a:ext cx="33086" cy="17499"/>
            </a:xfrm>
            <a:custGeom>
              <a:rect b="b" l="l" r="r" t="t"/>
              <a:pathLst>
                <a:path extrusionOk="0" h="769" w="1454">
                  <a:moveTo>
                    <a:pt x="89" y="1"/>
                  </a:moveTo>
                  <a:cubicBezTo>
                    <a:pt x="41" y="1"/>
                    <a:pt x="0" y="73"/>
                    <a:pt x="55" y="97"/>
                  </a:cubicBezTo>
                  <a:cubicBezTo>
                    <a:pt x="258" y="244"/>
                    <a:pt x="460" y="419"/>
                    <a:pt x="663" y="565"/>
                  </a:cubicBezTo>
                  <a:cubicBezTo>
                    <a:pt x="894" y="677"/>
                    <a:pt x="1132" y="740"/>
                    <a:pt x="1390" y="768"/>
                  </a:cubicBezTo>
                  <a:cubicBezTo>
                    <a:pt x="1453" y="768"/>
                    <a:pt x="1453" y="677"/>
                    <a:pt x="1390" y="677"/>
                  </a:cubicBezTo>
                  <a:cubicBezTo>
                    <a:pt x="1132" y="593"/>
                    <a:pt x="894" y="530"/>
                    <a:pt x="663" y="419"/>
                  </a:cubicBezTo>
                  <a:cubicBezTo>
                    <a:pt x="460" y="300"/>
                    <a:pt x="286" y="153"/>
                    <a:pt x="111" y="6"/>
                  </a:cubicBezTo>
                  <a:cubicBezTo>
                    <a:pt x="104" y="2"/>
                    <a:pt x="96" y="1"/>
                    <a:pt x="8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79"/>
            <p:cNvSpPr/>
            <p:nvPr/>
          </p:nvSpPr>
          <p:spPr>
            <a:xfrm>
              <a:off x="3140793" y="2118234"/>
              <a:ext cx="37887" cy="35134"/>
            </a:xfrm>
            <a:custGeom>
              <a:rect b="b" l="l" r="r" t="t"/>
              <a:pathLst>
                <a:path extrusionOk="0" h="1544" w="1665">
                  <a:moveTo>
                    <a:pt x="1224" y="194"/>
                  </a:moveTo>
                  <a:cubicBezTo>
                    <a:pt x="1546" y="306"/>
                    <a:pt x="1399" y="747"/>
                    <a:pt x="1196" y="949"/>
                  </a:cubicBezTo>
                  <a:cubicBezTo>
                    <a:pt x="1077" y="1068"/>
                    <a:pt x="965" y="1124"/>
                    <a:pt x="846" y="1180"/>
                  </a:cubicBezTo>
                  <a:cubicBezTo>
                    <a:pt x="791" y="1208"/>
                    <a:pt x="728" y="1271"/>
                    <a:pt x="672" y="1271"/>
                  </a:cubicBezTo>
                  <a:cubicBezTo>
                    <a:pt x="636" y="1281"/>
                    <a:pt x="606" y="1285"/>
                    <a:pt x="580" y="1285"/>
                  </a:cubicBezTo>
                  <a:cubicBezTo>
                    <a:pt x="458" y="1285"/>
                    <a:pt x="430" y="1189"/>
                    <a:pt x="378" y="1096"/>
                  </a:cubicBezTo>
                  <a:cubicBezTo>
                    <a:pt x="203" y="803"/>
                    <a:pt x="175" y="481"/>
                    <a:pt x="497" y="306"/>
                  </a:cubicBezTo>
                  <a:cubicBezTo>
                    <a:pt x="616" y="278"/>
                    <a:pt x="700" y="250"/>
                    <a:pt x="818" y="222"/>
                  </a:cubicBezTo>
                  <a:cubicBezTo>
                    <a:pt x="965" y="194"/>
                    <a:pt x="1077" y="194"/>
                    <a:pt x="1224" y="194"/>
                  </a:cubicBezTo>
                  <a:close/>
                  <a:moveTo>
                    <a:pt x="1065" y="0"/>
                  </a:moveTo>
                  <a:cubicBezTo>
                    <a:pt x="908" y="0"/>
                    <a:pt x="746" y="34"/>
                    <a:pt x="616" y="75"/>
                  </a:cubicBezTo>
                  <a:cubicBezTo>
                    <a:pt x="413" y="131"/>
                    <a:pt x="238" y="222"/>
                    <a:pt x="119" y="397"/>
                  </a:cubicBezTo>
                  <a:cubicBezTo>
                    <a:pt x="0" y="572"/>
                    <a:pt x="28" y="803"/>
                    <a:pt x="91" y="977"/>
                  </a:cubicBezTo>
                  <a:cubicBezTo>
                    <a:pt x="147" y="1152"/>
                    <a:pt x="266" y="1446"/>
                    <a:pt x="441" y="1530"/>
                  </a:cubicBezTo>
                  <a:cubicBezTo>
                    <a:pt x="470" y="1539"/>
                    <a:pt x="501" y="1543"/>
                    <a:pt x="532" y="1543"/>
                  </a:cubicBezTo>
                  <a:cubicBezTo>
                    <a:pt x="717" y="1543"/>
                    <a:pt x="928" y="1401"/>
                    <a:pt x="1077" y="1299"/>
                  </a:cubicBezTo>
                  <a:cubicBezTo>
                    <a:pt x="1252" y="1208"/>
                    <a:pt x="1462" y="1033"/>
                    <a:pt x="1546" y="831"/>
                  </a:cubicBezTo>
                  <a:cubicBezTo>
                    <a:pt x="1637" y="628"/>
                    <a:pt x="1665" y="369"/>
                    <a:pt x="1546" y="194"/>
                  </a:cubicBezTo>
                  <a:cubicBezTo>
                    <a:pt x="1435" y="49"/>
                    <a:pt x="1253" y="0"/>
                    <a:pt x="10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79"/>
            <p:cNvSpPr/>
            <p:nvPr/>
          </p:nvSpPr>
          <p:spPr>
            <a:xfrm>
              <a:off x="3162979" y="2084170"/>
              <a:ext cx="28262" cy="25008"/>
            </a:xfrm>
            <a:custGeom>
              <a:rect b="b" l="l" r="r" t="t"/>
              <a:pathLst>
                <a:path extrusionOk="0" h="1099" w="1242">
                  <a:moveTo>
                    <a:pt x="500" y="179"/>
                  </a:moveTo>
                  <a:cubicBezTo>
                    <a:pt x="594" y="179"/>
                    <a:pt x="694" y="192"/>
                    <a:pt x="773" y="202"/>
                  </a:cubicBezTo>
                  <a:cubicBezTo>
                    <a:pt x="836" y="202"/>
                    <a:pt x="892" y="202"/>
                    <a:pt x="892" y="321"/>
                  </a:cubicBezTo>
                  <a:cubicBezTo>
                    <a:pt x="892" y="377"/>
                    <a:pt x="864" y="468"/>
                    <a:pt x="836" y="524"/>
                  </a:cubicBezTo>
                  <a:cubicBezTo>
                    <a:pt x="836" y="580"/>
                    <a:pt x="801" y="642"/>
                    <a:pt x="773" y="698"/>
                  </a:cubicBezTo>
                  <a:cubicBezTo>
                    <a:pt x="725" y="771"/>
                    <a:pt x="650" y="912"/>
                    <a:pt x="558" y="912"/>
                  </a:cubicBezTo>
                  <a:cubicBezTo>
                    <a:pt x="544" y="912"/>
                    <a:pt x="530" y="909"/>
                    <a:pt x="515" y="901"/>
                  </a:cubicBezTo>
                  <a:cubicBezTo>
                    <a:pt x="368" y="873"/>
                    <a:pt x="249" y="552"/>
                    <a:pt x="221" y="433"/>
                  </a:cubicBezTo>
                  <a:cubicBezTo>
                    <a:pt x="166" y="226"/>
                    <a:pt x="322" y="179"/>
                    <a:pt x="500" y="179"/>
                  </a:cubicBezTo>
                  <a:close/>
                  <a:moveTo>
                    <a:pt x="492" y="0"/>
                  </a:moveTo>
                  <a:cubicBezTo>
                    <a:pt x="241" y="0"/>
                    <a:pt x="0" y="61"/>
                    <a:pt x="18" y="349"/>
                  </a:cubicBezTo>
                  <a:cubicBezTo>
                    <a:pt x="18" y="580"/>
                    <a:pt x="193" y="929"/>
                    <a:pt x="396" y="1048"/>
                  </a:cubicBezTo>
                  <a:cubicBezTo>
                    <a:pt x="452" y="1083"/>
                    <a:pt x="504" y="1099"/>
                    <a:pt x="553" y="1099"/>
                  </a:cubicBezTo>
                  <a:cubicBezTo>
                    <a:pt x="708" y="1099"/>
                    <a:pt x="830" y="950"/>
                    <a:pt x="920" y="817"/>
                  </a:cubicBezTo>
                  <a:cubicBezTo>
                    <a:pt x="1011" y="608"/>
                    <a:pt x="1242" y="55"/>
                    <a:pt x="864" y="27"/>
                  </a:cubicBezTo>
                  <a:cubicBezTo>
                    <a:pt x="762" y="17"/>
                    <a:pt x="626" y="0"/>
                    <a:pt x="49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79"/>
            <p:cNvSpPr/>
            <p:nvPr/>
          </p:nvSpPr>
          <p:spPr>
            <a:xfrm>
              <a:off x="3276663" y="2236310"/>
              <a:ext cx="41869" cy="35088"/>
            </a:xfrm>
            <a:custGeom>
              <a:rect b="b" l="l" r="r" t="t"/>
              <a:pathLst>
                <a:path extrusionOk="0" h="1542" w="1840">
                  <a:moveTo>
                    <a:pt x="1195" y="191"/>
                  </a:moveTo>
                  <a:cubicBezTo>
                    <a:pt x="1586" y="191"/>
                    <a:pt x="1214" y="905"/>
                    <a:pt x="1113" y="1089"/>
                  </a:cubicBezTo>
                  <a:cubicBezTo>
                    <a:pt x="1031" y="1208"/>
                    <a:pt x="966" y="1302"/>
                    <a:pt x="866" y="1302"/>
                  </a:cubicBezTo>
                  <a:cubicBezTo>
                    <a:pt x="820" y="1302"/>
                    <a:pt x="766" y="1282"/>
                    <a:pt x="700" y="1236"/>
                  </a:cubicBezTo>
                  <a:cubicBezTo>
                    <a:pt x="588" y="1180"/>
                    <a:pt x="497" y="1124"/>
                    <a:pt x="413" y="1061"/>
                  </a:cubicBezTo>
                  <a:cubicBezTo>
                    <a:pt x="211" y="914"/>
                    <a:pt x="239" y="774"/>
                    <a:pt x="350" y="627"/>
                  </a:cubicBezTo>
                  <a:cubicBezTo>
                    <a:pt x="560" y="452"/>
                    <a:pt x="763" y="278"/>
                    <a:pt x="1050" y="215"/>
                  </a:cubicBezTo>
                  <a:cubicBezTo>
                    <a:pt x="1107" y="198"/>
                    <a:pt x="1155" y="191"/>
                    <a:pt x="1195" y="191"/>
                  </a:cubicBezTo>
                  <a:close/>
                  <a:moveTo>
                    <a:pt x="1161" y="0"/>
                  </a:moveTo>
                  <a:cubicBezTo>
                    <a:pt x="752" y="0"/>
                    <a:pt x="211" y="360"/>
                    <a:pt x="64" y="655"/>
                  </a:cubicBezTo>
                  <a:cubicBezTo>
                    <a:pt x="1" y="830"/>
                    <a:pt x="64" y="1089"/>
                    <a:pt x="211" y="1208"/>
                  </a:cubicBezTo>
                  <a:cubicBezTo>
                    <a:pt x="295" y="1263"/>
                    <a:pt x="385" y="1298"/>
                    <a:pt x="469" y="1354"/>
                  </a:cubicBezTo>
                  <a:cubicBezTo>
                    <a:pt x="560" y="1410"/>
                    <a:pt x="644" y="1473"/>
                    <a:pt x="763" y="1529"/>
                  </a:cubicBezTo>
                  <a:cubicBezTo>
                    <a:pt x="797" y="1537"/>
                    <a:pt x="829" y="1541"/>
                    <a:pt x="858" y="1541"/>
                  </a:cubicBezTo>
                  <a:cubicBezTo>
                    <a:pt x="1029" y="1541"/>
                    <a:pt x="1129" y="1413"/>
                    <a:pt x="1225" y="1263"/>
                  </a:cubicBezTo>
                  <a:cubicBezTo>
                    <a:pt x="1434" y="977"/>
                    <a:pt x="1840" y="278"/>
                    <a:pt x="1371" y="40"/>
                  </a:cubicBezTo>
                  <a:cubicBezTo>
                    <a:pt x="1308" y="13"/>
                    <a:pt x="1237" y="0"/>
                    <a:pt x="11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79"/>
            <p:cNvSpPr/>
            <p:nvPr/>
          </p:nvSpPr>
          <p:spPr>
            <a:xfrm>
              <a:off x="3285378" y="2270420"/>
              <a:ext cx="44463" cy="32767"/>
            </a:xfrm>
            <a:custGeom>
              <a:rect b="b" l="l" r="r" t="t"/>
              <a:pathLst>
                <a:path extrusionOk="0" h="1440" w="1954">
                  <a:moveTo>
                    <a:pt x="1339" y="166"/>
                  </a:moveTo>
                  <a:cubicBezTo>
                    <a:pt x="1484" y="166"/>
                    <a:pt x="1612" y="251"/>
                    <a:pt x="1632" y="436"/>
                  </a:cubicBezTo>
                  <a:cubicBezTo>
                    <a:pt x="1632" y="555"/>
                    <a:pt x="1632" y="701"/>
                    <a:pt x="1604" y="813"/>
                  </a:cubicBezTo>
                  <a:cubicBezTo>
                    <a:pt x="1576" y="960"/>
                    <a:pt x="1576" y="1198"/>
                    <a:pt x="1401" y="1226"/>
                  </a:cubicBezTo>
                  <a:cubicBezTo>
                    <a:pt x="1386" y="1229"/>
                    <a:pt x="1370" y="1230"/>
                    <a:pt x="1353" y="1230"/>
                  </a:cubicBezTo>
                  <a:cubicBezTo>
                    <a:pt x="1207" y="1230"/>
                    <a:pt x="1005" y="1129"/>
                    <a:pt x="904" y="1079"/>
                  </a:cubicBezTo>
                  <a:cubicBezTo>
                    <a:pt x="842" y="1051"/>
                    <a:pt x="786" y="1023"/>
                    <a:pt x="730" y="960"/>
                  </a:cubicBezTo>
                  <a:cubicBezTo>
                    <a:pt x="527" y="904"/>
                    <a:pt x="611" y="673"/>
                    <a:pt x="730" y="555"/>
                  </a:cubicBezTo>
                  <a:cubicBezTo>
                    <a:pt x="842" y="408"/>
                    <a:pt x="988" y="289"/>
                    <a:pt x="1163" y="205"/>
                  </a:cubicBezTo>
                  <a:cubicBezTo>
                    <a:pt x="1221" y="179"/>
                    <a:pt x="1281" y="166"/>
                    <a:pt x="1339" y="166"/>
                  </a:cubicBezTo>
                  <a:close/>
                  <a:moveTo>
                    <a:pt x="1425" y="1"/>
                  </a:moveTo>
                  <a:cubicBezTo>
                    <a:pt x="916" y="1"/>
                    <a:pt x="0" y="770"/>
                    <a:pt x="555" y="1135"/>
                  </a:cubicBezTo>
                  <a:cubicBezTo>
                    <a:pt x="737" y="1246"/>
                    <a:pt x="1112" y="1439"/>
                    <a:pt x="1398" y="1439"/>
                  </a:cubicBezTo>
                  <a:cubicBezTo>
                    <a:pt x="1562" y="1439"/>
                    <a:pt x="1697" y="1376"/>
                    <a:pt x="1751" y="1198"/>
                  </a:cubicBezTo>
                  <a:cubicBezTo>
                    <a:pt x="1834" y="904"/>
                    <a:pt x="1953" y="177"/>
                    <a:pt x="1576" y="30"/>
                  </a:cubicBezTo>
                  <a:cubicBezTo>
                    <a:pt x="1532" y="10"/>
                    <a:pt x="1481" y="1"/>
                    <a:pt x="14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79"/>
            <p:cNvSpPr/>
            <p:nvPr/>
          </p:nvSpPr>
          <p:spPr>
            <a:xfrm>
              <a:off x="3334438" y="2281092"/>
              <a:ext cx="54430" cy="49083"/>
            </a:xfrm>
            <a:custGeom>
              <a:rect b="b" l="l" r="r" t="t"/>
              <a:pathLst>
                <a:path extrusionOk="0" h="2157" w="2392">
                  <a:moveTo>
                    <a:pt x="1696" y="212"/>
                  </a:moveTo>
                  <a:cubicBezTo>
                    <a:pt x="1788" y="212"/>
                    <a:pt x="1876" y="234"/>
                    <a:pt x="1951" y="288"/>
                  </a:cubicBezTo>
                  <a:cubicBezTo>
                    <a:pt x="2182" y="435"/>
                    <a:pt x="2182" y="841"/>
                    <a:pt x="2126" y="1106"/>
                  </a:cubicBezTo>
                  <a:cubicBezTo>
                    <a:pt x="2070" y="1337"/>
                    <a:pt x="1923" y="1568"/>
                    <a:pt x="1776" y="1743"/>
                  </a:cubicBezTo>
                  <a:cubicBezTo>
                    <a:pt x="1690" y="1883"/>
                    <a:pt x="1564" y="1919"/>
                    <a:pt x="1422" y="1919"/>
                  </a:cubicBezTo>
                  <a:cubicBezTo>
                    <a:pt x="1322" y="1919"/>
                    <a:pt x="1214" y="1901"/>
                    <a:pt x="1105" y="1890"/>
                  </a:cubicBezTo>
                  <a:cubicBezTo>
                    <a:pt x="846" y="1890"/>
                    <a:pt x="643" y="1778"/>
                    <a:pt x="406" y="1603"/>
                  </a:cubicBezTo>
                  <a:cubicBezTo>
                    <a:pt x="322" y="1540"/>
                    <a:pt x="322" y="1512"/>
                    <a:pt x="350" y="1393"/>
                  </a:cubicBezTo>
                  <a:cubicBezTo>
                    <a:pt x="552" y="904"/>
                    <a:pt x="755" y="610"/>
                    <a:pt x="1252" y="344"/>
                  </a:cubicBezTo>
                  <a:cubicBezTo>
                    <a:pt x="1379" y="274"/>
                    <a:pt x="1542" y="212"/>
                    <a:pt x="1696" y="212"/>
                  </a:cubicBezTo>
                  <a:close/>
                  <a:moveTo>
                    <a:pt x="1748" y="1"/>
                  </a:moveTo>
                  <a:cubicBezTo>
                    <a:pt x="1671" y="1"/>
                    <a:pt x="1593" y="11"/>
                    <a:pt x="1517" y="30"/>
                  </a:cubicBezTo>
                  <a:cubicBezTo>
                    <a:pt x="1196" y="86"/>
                    <a:pt x="874" y="316"/>
                    <a:pt x="643" y="554"/>
                  </a:cubicBezTo>
                  <a:cubicBezTo>
                    <a:pt x="525" y="666"/>
                    <a:pt x="406" y="813"/>
                    <a:pt x="322" y="960"/>
                  </a:cubicBezTo>
                  <a:cubicBezTo>
                    <a:pt x="259" y="1044"/>
                    <a:pt x="175" y="1162"/>
                    <a:pt x="175" y="1253"/>
                  </a:cubicBezTo>
                  <a:cubicBezTo>
                    <a:pt x="56" y="1428"/>
                    <a:pt x="0" y="1603"/>
                    <a:pt x="175" y="1715"/>
                  </a:cubicBezTo>
                  <a:cubicBezTo>
                    <a:pt x="406" y="1918"/>
                    <a:pt x="699" y="2092"/>
                    <a:pt x="1021" y="2127"/>
                  </a:cubicBezTo>
                  <a:cubicBezTo>
                    <a:pt x="1131" y="2139"/>
                    <a:pt x="1257" y="2156"/>
                    <a:pt x="1384" y="2156"/>
                  </a:cubicBezTo>
                  <a:cubicBezTo>
                    <a:pt x="1557" y="2156"/>
                    <a:pt x="1730" y="2125"/>
                    <a:pt x="1867" y="2009"/>
                  </a:cubicBezTo>
                  <a:cubicBezTo>
                    <a:pt x="2098" y="1806"/>
                    <a:pt x="2273" y="1428"/>
                    <a:pt x="2329" y="1106"/>
                  </a:cubicBezTo>
                  <a:cubicBezTo>
                    <a:pt x="2391" y="841"/>
                    <a:pt x="2391" y="463"/>
                    <a:pt x="2217" y="232"/>
                  </a:cubicBezTo>
                  <a:cubicBezTo>
                    <a:pt x="2113" y="64"/>
                    <a:pt x="1935" y="1"/>
                    <a:pt x="17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79"/>
            <p:cNvSpPr/>
            <p:nvPr/>
          </p:nvSpPr>
          <p:spPr>
            <a:xfrm>
              <a:off x="3385500" y="2307214"/>
              <a:ext cx="54293" cy="46875"/>
            </a:xfrm>
            <a:custGeom>
              <a:rect b="b" l="l" r="r" t="t"/>
              <a:pathLst>
                <a:path extrusionOk="0" h="2060" w="2386">
                  <a:moveTo>
                    <a:pt x="1650" y="208"/>
                  </a:moveTo>
                  <a:cubicBezTo>
                    <a:pt x="1760" y="208"/>
                    <a:pt x="1831" y="250"/>
                    <a:pt x="1924" y="364"/>
                  </a:cubicBezTo>
                  <a:cubicBezTo>
                    <a:pt x="2070" y="567"/>
                    <a:pt x="2154" y="805"/>
                    <a:pt x="2126" y="1063"/>
                  </a:cubicBezTo>
                  <a:cubicBezTo>
                    <a:pt x="2070" y="1266"/>
                    <a:pt x="1979" y="1504"/>
                    <a:pt x="1805" y="1644"/>
                  </a:cubicBezTo>
                  <a:cubicBezTo>
                    <a:pt x="1686" y="1766"/>
                    <a:pt x="1567" y="1805"/>
                    <a:pt x="1431" y="1805"/>
                  </a:cubicBezTo>
                  <a:cubicBezTo>
                    <a:pt x="1333" y="1805"/>
                    <a:pt x="1227" y="1786"/>
                    <a:pt x="1105" y="1763"/>
                  </a:cubicBezTo>
                  <a:cubicBezTo>
                    <a:pt x="931" y="1707"/>
                    <a:pt x="700" y="1679"/>
                    <a:pt x="525" y="1560"/>
                  </a:cubicBezTo>
                  <a:cubicBezTo>
                    <a:pt x="231" y="1357"/>
                    <a:pt x="553" y="1091"/>
                    <a:pt x="700" y="888"/>
                  </a:cubicBezTo>
                  <a:cubicBezTo>
                    <a:pt x="875" y="686"/>
                    <a:pt x="1022" y="483"/>
                    <a:pt x="1252" y="336"/>
                  </a:cubicBezTo>
                  <a:cubicBezTo>
                    <a:pt x="1336" y="280"/>
                    <a:pt x="1427" y="245"/>
                    <a:pt x="1546" y="217"/>
                  </a:cubicBezTo>
                  <a:cubicBezTo>
                    <a:pt x="1585" y="211"/>
                    <a:pt x="1619" y="208"/>
                    <a:pt x="1650" y="208"/>
                  </a:cubicBezTo>
                  <a:close/>
                  <a:moveTo>
                    <a:pt x="1671" y="0"/>
                  </a:moveTo>
                  <a:cubicBezTo>
                    <a:pt x="1623" y="0"/>
                    <a:pt x="1570" y="5"/>
                    <a:pt x="1511" y="14"/>
                  </a:cubicBezTo>
                  <a:cubicBezTo>
                    <a:pt x="1077" y="105"/>
                    <a:pt x="700" y="511"/>
                    <a:pt x="462" y="944"/>
                  </a:cubicBezTo>
                  <a:cubicBezTo>
                    <a:pt x="287" y="1063"/>
                    <a:pt x="1" y="1385"/>
                    <a:pt x="147" y="1588"/>
                  </a:cubicBezTo>
                  <a:cubicBezTo>
                    <a:pt x="203" y="1707"/>
                    <a:pt x="322" y="1707"/>
                    <a:pt x="406" y="1763"/>
                  </a:cubicBezTo>
                  <a:cubicBezTo>
                    <a:pt x="581" y="1818"/>
                    <a:pt x="728" y="1909"/>
                    <a:pt x="875" y="1937"/>
                  </a:cubicBezTo>
                  <a:cubicBezTo>
                    <a:pt x="1055" y="2004"/>
                    <a:pt x="1245" y="2060"/>
                    <a:pt x="1432" y="2060"/>
                  </a:cubicBezTo>
                  <a:cubicBezTo>
                    <a:pt x="1578" y="2060"/>
                    <a:pt x="1723" y="2026"/>
                    <a:pt x="1861" y="1937"/>
                  </a:cubicBezTo>
                  <a:cubicBezTo>
                    <a:pt x="2098" y="1763"/>
                    <a:pt x="2273" y="1469"/>
                    <a:pt x="2329" y="1210"/>
                  </a:cubicBezTo>
                  <a:cubicBezTo>
                    <a:pt x="2385" y="888"/>
                    <a:pt x="2357" y="630"/>
                    <a:pt x="2182" y="336"/>
                  </a:cubicBezTo>
                  <a:cubicBezTo>
                    <a:pt x="2037" y="115"/>
                    <a:pt x="1911" y="0"/>
                    <a:pt x="16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79"/>
            <p:cNvSpPr/>
            <p:nvPr/>
          </p:nvSpPr>
          <p:spPr>
            <a:xfrm>
              <a:off x="3443093" y="2325305"/>
              <a:ext cx="50380" cy="38934"/>
            </a:xfrm>
            <a:custGeom>
              <a:rect b="b" l="l" r="r" t="t"/>
              <a:pathLst>
                <a:path extrusionOk="0" h="1711" w="2214">
                  <a:moveTo>
                    <a:pt x="1600" y="226"/>
                  </a:moveTo>
                  <a:cubicBezTo>
                    <a:pt x="1639" y="226"/>
                    <a:pt x="1680" y="230"/>
                    <a:pt x="1721" y="240"/>
                  </a:cubicBezTo>
                  <a:cubicBezTo>
                    <a:pt x="1924" y="296"/>
                    <a:pt x="1952" y="562"/>
                    <a:pt x="1952" y="737"/>
                  </a:cubicBezTo>
                  <a:cubicBezTo>
                    <a:pt x="1952" y="912"/>
                    <a:pt x="1924" y="1114"/>
                    <a:pt x="1868" y="1261"/>
                  </a:cubicBezTo>
                  <a:cubicBezTo>
                    <a:pt x="1812" y="1345"/>
                    <a:pt x="1777" y="1436"/>
                    <a:pt x="1693" y="1464"/>
                  </a:cubicBezTo>
                  <a:cubicBezTo>
                    <a:pt x="1666" y="1472"/>
                    <a:pt x="1638" y="1476"/>
                    <a:pt x="1609" y="1476"/>
                  </a:cubicBezTo>
                  <a:cubicBezTo>
                    <a:pt x="1538" y="1476"/>
                    <a:pt x="1464" y="1456"/>
                    <a:pt x="1399" y="1436"/>
                  </a:cubicBezTo>
                  <a:cubicBezTo>
                    <a:pt x="1252" y="1436"/>
                    <a:pt x="1113" y="1408"/>
                    <a:pt x="966" y="1373"/>
                  </a:cubicBezTo>
                  <a:cubicBezTo>
                    <a:pt x="875" y="1345"/>
                    <a:pt x="700" y="1345"/>
                    <a:pt x="644" y="1261"/>
                  </a:cubicBezTo>
                  <a:cubicBezTo>
                    <a:pt x="469" y="1058"/>
                    <a:pt x="994" y="562"/>
                    <a:pt x="1141" y="443"/>
                  </a:cubicBezTo>
                  <a:cubicBezTo>
                    <a:pt x="1261" y="323"/>
                    <a:pt x="1419" y="226"/>
                    <a:pt x="1600" y="226"/>
                  </a:cubicBezTo>
                  <a:close/>
                  <a:moveTo>
                    <a:pt x="1629" y="1"/>
                  </a:moveTo>
                  <a:cubicBezTo>
                    <a:pt x="1594" y="1"/>
                    <a:pt x="1557" y="3"/>
                    <a:pt x="1518" y="10"/>
                  </a:cubicBezTo>
                  <a:cubicBezTo>
                    <a:pt x="1169" y="66"/>
                    <a:pt x="1" y="1058"/>
                    <a:pt x="469" y="1436"/>
                  </a:cubicBezTo>
                  <a:cubicBezTo>
                    <a:pt x="644" y="1583"/>
                    <a:pt x="966" y="1611"/>
                    <a:pt x="1197" y="1639"/>
                  </a:cubicBezTo>
                  <a:cubicBezTo>
                    <a:pt x="1325" y="1657"/>
                    <a:pt x="1490" y="1711"/>
                    <a:pt x="1638" y="1711"/>
                  </a:cubicBezTo>
                  <a:cubicBezTo>
                    <a:pt x="1724" y="1711"/>
                    <a:pt x="1804" y="1693"/>
                    <a:pt x="1868" y="1639"/>
                  </a:cubicBezTo>
                  <a:cubicBezTo>
                    <a:pt x="2071" y="1520"/>
                    <a:pt x="2127" y="1198"/>
                    <a:pt x="2162" y="995"/>
                  </a:cubicBezTo>
                  <a:cubicBezTo>
                    <a:pt x="2214" y="565"/>
                    <a:pt x="2114" y="1"/>
                    <a:pt x="16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79"/>
            <p:cNvSpPr/>
            <p:nvPr/>
          </p:nvSpPr>
          <p:spPr>
            <a:xfrm>
              <a:off x="3195837" y="2179331"/>
              <a:ext cx="46944" cy="108996"/>
            </a:xfrm>
            <a:custGeom>
              <a:rect b="b" l="l" r="r" t="t"/>
              <a:pathLst>
                <a:path extrusionOk="0" h="4790" w="2063">
                  <a:moveTo>
                    <a:pt x="2013" y="1"/>
                  </a:moveTo>
                  <a:cubicBezTo>
                    <a:pt x="2002" y="1"/>
                    <a:pt x="1990" y="4"/>
                    <a:pt x="1980" y="13"/>
                  </a:cubicBezTo>
                  <a:cubicBezTo>
                    <a:pt x="1665" y="306"/>
                    <a:pt x="1280" y="565"/>
                    <a:pt x="994" y="943"/>
                  </a:cubicBezTo>
                  <a:cubicBezTo>
                    <a:pt x="700" y="1320"/>
                    <a:pt x="728" y="1789"/>
                    <a:pt x="525" y="2229"/>
                  </a:cubicBezTo>
                  <a:cubicBezTo>
                    <a:pt x="441" y="2404"/>
                    <a:pt x="322" y="2579"/>
                    <a:pt x="231" y="2782"/>
                  </a:cubicBezTo>
                  <a:cubicBezTo>
                    <a:pt x="120" y="2984"/>
                    <a:pt x="92" y="3215"/>
                    <a:pt x="57" y="3453"/>
                  </a:cubicBezTo>
                  <a:cubicBezTo>
                    <a:pt x="1" y="3886"/>
                    <a:pt x="1" y="4327"/>
                    <a:pt x="148" y="4760"/>
                  </a:cubicBezTo>
                  <a:cubicBezTo>
                    <a:pt x="157" y="4780"/>
                    <a:pt x="179" y="4789"/>
                    <a:pt x="201" y="4789"/>
                  </a:cubicBezTo>
                  <a:cubicBezTo>
                    <a:pt x="241" y="4789"/>
                    <a:pt x="284" y="4759"/>
                    <a:pt x="266" y="4704"/>
                  </a:cubicBezTo>
                  <a:cubicBezTo>
                    <a:pt x="176" y="4264"/>
                    <a:pt x="204" y="3767"/>
                    <a:pt x="294" y="3334"/>
                  </a:cubicBezTo>
                  <a:cubicBezTo>
                    <a:pt x="378" y="2928"/>
                    <a:pt x="616" y="2635"/>
                    <a:pt x="756" y="2257"/>
                  </a:cubicBezTo>
                  <a:cubicBezTo>
                    <a:pt x="931" y="1845"/>
                    <a:pt x="875" y="1411"/>
                    <a:pt x="1140" y="1033"/>
                  </a:cubicBezTo>
                  <a:cubicBezTo>
                    <a:pt x="1399" y="684"/>
                    <a:pt x="1721" y="362"/>
                    <a:pt x="2042" y="41"/>
                  </a:cubicBezTo>
                  <a:cubicBezTo>
                    <a:pt x="2062" y="21"/>
                    <a:pt x="2040" y="1"/>
                    <a:pt x="201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79"/>
            <p:cNvSpPr/>
            <p:nvPr/>
          </p:nvSpPr>
          <p:spPr>
            <a:xfrm>
              <a:off x="3207146" y="2243614"/>
              <a:ext cx="19114" cy="96891"/>
            </a:xfrm>
            <a:custGeom>
              <a:rect b="b" l="l" r="r" t="t"/>
              <a:pathLst>
                <a:path extrusionOk="0" h="4258" w="840">
                  <a:moveTo>
                    <a:pt x="513" y="1"/>
                  </a:moveTo>
                  <a:cubicBezTo>
                    <a:pt x="504" y="1"/>
                    <a:pt x="497" y="4"/>
                    <a:pt x="497" y="12"/>
                  </a:cubicBezTo>
                  <a:cubicBezTo>
                    <a:pt x="231" y="740"/>
                    <a:pt x="0" y="1467"/>
                    <a:pt x="28" y="2229"/>
                  </a:cubicBezTo>
                  <a:cubicBezTo>
                    <a:pt x="56" y="2928"/>
                    <a:pt x="294" y="3656"/>
                    <a:pt x="727" y="4236"/>
                  </a:cubicBezTo>
                  <a:cubicBezTo>
                    <a:pt x="734" y="4251"/>
                    <a:pt x="744" y="4257"/>
                    <a:pt x="756" y="4257"/>
                  </a:cubicBezTo>
                  <a:cubicBezTo>
                    <a:pt x="792" y="4257"/>
                    <a:pt x="840" y="4194"/>
                    <a:pt x="818" y="4152"/>
                  </a:cubicBezTo>
                  <a:cubicBezTo>
                    <a:pt x="671" y="3830"/>
                    <a:pt x="525" y="3537"/>
                    <a:pt x="406" y="3215"/>
                  </a:cubicBezTo>
                  <a:cubicBezTo>
                    <a:pt x="294" y="2837"/>
                    <a:pt x="203" y="2460"/>
                    <a:pt x="203" y="2082"/>
                  </a:cubicBezTo>
                  <a:cubicBezTo>
                    <a:pt x="147" y="1383"/>
                    <a:pt x="350" y="712"/>
                    <a:pt x="553" y="40"/>
                  </a:cubicBezTo>
                  <a:cubicBezTo>
                    <a:pt x="572" y="21"/>
                    <a:pt x="536" y="1"/>
                    <a:pt x="51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79"/>
            <p:cNvSpPr/>
            <p:nvPr/>
          </p:nvSpPr>
          <p:spPr>
            <a:xfrm>
              <a:off x="3150805" y="2103762"/>
              <a:ext cx="98848" cy="121648"/>
            </a:xfrm>
            <a:custGeom>
              <a:rect b="b" l="l" r="r" t="t"/>
              <a:pathLst>
                <a:path extrusionOk="0" h="5346" w="4344">
                  <a:moveTo>
                    <a:pt x="4306" y="1"/>
                  </a:moveTo>
                  <a:cubicBezTo>
                    <a:pt x="4297" y="1"/>
                    <a:pt x="4288" y="4"/>
                    <a:pt x="4280" y="12"/>
                  </a:cubicBezTo>
                  <a:cubicBezTo>
                    <a:pt x="4224" y="96"/>
                    <a:pt x="4049" y="131"/>
                    <a:pt x="3959" y="187"/>
                  </a:cubicBezTo>
                  <a:cubicBezTo>
                    <a:pt x="3819" y="243"/>
                    <a:pt x="3700" y="306"/>
                    <a:pt x="3581" y="362"/>
                  </a:cubicBezTo>
                  <a:cubicBezTo>
                    <a:pt x="3350" y="509"/>
                    <a:pt x="3119" y="656"/>
                    <a:pt x="2910" y="830"/>
                  </a:cubicBezTo>
                  <a:cubicBezTo>
                    <a:pt x="2448" y="1208"/>
                    <a:pt x="2155" y="1704"/>
                    <a:pt x="1777" y="2166"/>
                  </a:cubicBezTo>
                  <a:cubicBezTo>
                    <a:pt x="1427" y="2662"/>
                    <a:pt x="987" y="3068"/>
                    <a:pt x="637" y="3564"/>
                  </a:cubicBezTo>
                  <a:cubicBezTo>
                    <a:pt x="288" y="4089"/>
                    <a:pt x="113" y="4676"/>
                    <a:pt x="1" y="5284"/>
                  </a:cubicBezTo>
                  <a:cubicBezTo>
                    <a:pt x="1" y="5319"/>
                    <a:pt x="33" y="5346"/>
                    <a:pt x="65" y="5346"/>
                  </a:cubicBezTo>
                  <a:cubicBezTo>
                    <a:pt x="84" y="5346"/>
                    <a:pt x="102" y="5336"/>
                    <a:pt x="113" y="5312"/>
                  </a:cubicBezTo>
                  <a:cubicBezTo>
                    <a:pt x="288" y="4732"/>
                    <a:pt x="497" y="4152"/>
                    <a:pt x="847" y="3655"/>
                  </a:cubicBezTo>
                  <a:cubicBezTo>
                    <a:pt x="1225" y="3159"/>
                    <a:pt x="1630" y="2718"/>
                    <a:pt x="1980" y="2257"/>
                  </a:cubicBezTo>
                  <a:cubicBezTo>
                    <a:pt x="2357" y="1760"/>
                    <a:pt x="2651" y="1208"/>
                    <a:pt x="3119" y="830"/>
                  </a:cubicBezTo>
                  <a:cubicBezTo>
                    <a:pt x="3350" y="656"/>
                    <a:pt x="3609" y="509"/>
                    <a:pt x="3875" y="362"/>
                  </a:cubicBezTo>
                  <a:cubicBezTo>
                    <a:pt x="4021" y="271"/>
                    <a:pt x="4252" y="215"/>
                    <a:pt x="4343" y="40"/>
                  </a:cubicBezTo>
                  <a:cubicBezTo>
                    <a:pt x="4343" y="20"/>
                    <a:pt x="4326" y="1"/>
                    <a:pt x="430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79"/>
            <p:cNvSpPr/>
            <p:nvPr/>
          </p:nvSpPr>
          <p:spPr>
            <a:xfrm>
              <a:off x="3162114" y="2170844"/>
              <a:ext cx="34906" cy="115391"/>
            </a:xfrm>
            <a:custGeom>
              <a:rect b="b" l="l" r="r" t="t"/>
              <a:pathLst>
                <a:path extrusionOk="0" h="5071" w="1534">
                  <a:moveTo>
                    <a:pt x="1473" y="0"/>
                  </a:moveTo>
                  <a:cubicBezTo>
                    <a:pt x="1466" y="0"/>
                    <a:pt x="1460" y="3"/>
                    <a:pt x="1455" y="8"/>
                  </a:cubicBezTo>
                  <a:cubicBezTo>
                    <a:pt x="839" y="588"/>
                    <a:pt x="490" y="1406"/>
                    <a:pt x="259" y="2190"/>
                  </a:cubicBezTo>
                  <a:cubicBezTo>
                    <a:pt x="0" y="3127"/>
                    <a:pt x="112" y="4113"/>
                    <a:pt x="350" y="5015"/>
                  </a:cubicBezTo>
                  <a:cubicBezTo>
                    <a:pt x="362" y="5053"/>
                    <a:pt x="389" y="5070"/>
                    <a:pt x="414" y="5070"/>
                  </a:cubicBezTo>
                  <a:cubicBezTo>
                    <a:pt x="448" y="5070"/>
                    <a:pt x="478" y="5039"/>
                    <a:pt x="462" y="4987"/>
                  </a:cubicBezTo>
                  <a:cubicBezTo>
                    <a:pt x="315" y="4085"/>
                    <a:pt x="175" y="3127"/>
                    <a:pt x="434" y="2253"/>
                  </a:cubicBezTo>
                  <a:cubicBezTo>
                    <a:pt x="637" y="1462"/>
                    <a:pt x="930" y="644"/>
                    <a:pt x="1511" y="64"/>
                  </a:cubicBezTo>
                  <a:cubicBezTo>
                    <a:pt x="1533" y="41"/>
                    <a:pt x="1501" y="0"/>
                    <a:pt x="14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79"/>
            <p:cNvSpPr/>
            <p:nvPr/>
          </p:nvSpPr>
          <p:spPr>
            <a:xfrm>
              <a:off x="3182002" y="2199242"/>
              <a:ext cx="14495" cy="123833"/>
            </a:xfrm>
            <a:custGeom>
              <a:rect b="b" l="l" r="r" t="t"/>
              <a:pathLst>
                <a:path extrusionOk="0" h="5442" w="637">
                  <a:moveTo>
                    <a:pt x="605" y="0"/>
                  </a:moveTo>
                  <a:cubicBezTo>
                    <a:pt x="597" y="0"/>
                    <a:pt x="589" y="3"/>
                    <a:pt x="581" y="12"/>
                  </a:cubicBezTo>
                  <a:cubicBezTo>
                    <a:pt x="175" y="830"/>
                    <a:pt x="28" y="1669"/>
                    <a:pt x="28" y="2578"/>
                  </a:cubicBezTo>
                  <a:cubicBezTo>
                    <a:pt x="0" y="3039"/>
                    <a:pt x="28" y="3508"/>
                    <a:pt x="84" y="3976"/>
                  </a:cubicBezTo>
                  <a:cubicBezTo>
                    <a:pt x="140" y="4466"/>
                    <a:pt x="287" y="4934"/>
                    <a:pt x="462" y="5403"/>
                  </a:cubicBezTo>
                  <a:cubicBezTo>
                    <a:pt x="462" y="5428"/>
                    <a:pt x="486" y="5442"/>
                    <a:pt x="512" y="5442"/>
                  </a:cubicBezTo>
                  <a:cubicBezTo>
                    <a:pt x="545" y="5442"/>
                    <a:pt x="581" y="5421"/>
                    <a:pt x="581" y="5375"/>
                  </a:cubicBezTo>
                  <a:cubicBezTo>
                    <a:pt x="525" y="4962"/>
                    <a:pt x="378" y="4557"/>
                    <a:pt x="287" y="4116"/>
                  </a:cubicBezTo>
                  <a:cubicBezTo>
                    <a:pt x="203" y="3627"/>
                    <a:pt x="175" y="3158"/>
                    <a:pt x="175" y="2662"/>
                  </a:cubicBezTo>
                  <a:cubicBezTo>
                    <a:pt x="175" y="1760"/>
                    <a:pt x="259" y="886"/>
                    <a:pt x="637" y="40"/>
                  </a:cubicBezTo>
                  <a:cubicBezTo>
                    <a:pt x="637" y="20"/>
                    <a:pt x="623" y="0"/>
                    <a:pt x="6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79"/>
            <p:cNvSpPr/>
            <p:nvPr/>
          </p:nvSpPr>
          <p:spPr>
            <a:xfrm>
              <a:off x="3188760" y="2094455"/>
              <a:ext cx="95116" cy="38775"/>
            </a:xfrm>
            <a:custGeom>
              <a:rect b="b" l="l" r="r" t="t"/>
              <a:pathLst>
                <a:path extrusionOk="0" h="1704" w="4180">
                  <a:moveTo>
                    <a:pt x="2534" y="0"/>
                  </a:moveTo>
                  <a:cubicBezTo>
                    <a:pt x="2251" y="0"/>
                    <a:pt x="1971" y="53"/>
                    <a:pt x="1682" y="128"/>
                  </a:cubicBezTo>
                  <a:cubicBezTo>
                    <a:pt x="927" y="330"/>
                    <a:pt x="340" y="946"/>
                    <a:pt x="18" y="1645"/>
                  </a:cubicBezTo>
                  <a:cubicBezTo>
                    <a:pt x="1" y="1679"/>
                    <a:pt x="18" y="1703"/>
                    <a:pt x="41" y="1703"/>
                  </a:cubicBezTo>
                  <a:cubicBezTo>
                    <a:pt x="55" y="1703"/>
                    <a:pt x="70" y="1694"/>
                    <a:pt x="81" y="1673"/>
                  </a:cubicBezTo>
                  <a:cubicBezTo>
                    <a:pt x="403" y="1065"/>
                    <a:pt x="1067" y="477"/>
                    <a:pt x="1738" y="302"/>
                  </a:cubicBezTo>
                  <a:cubicBezTo>
                    <a:pt x="1941" y="274"/>
                    <a:pt x="2151" y="218"/>
                    <a:pt x="2353" y="218"/>
                  </a:cubicBezTo>
                  <a:cubicBezTo>
                    <a:pt x="2415" y="211"/>
                    <a:pt x="2475" y="207"/>
                    <a:pt x="2533" y="207"/>
                  </a:cubicBezTo>
                  <a:cubicBezTo>
                    <a:pt x="2693" y="207"/>
                    <a:pt x="2841" y="233"/>
                    <a:pt x="2990" y="274"/>
                  </a:cubicBezTo>
                  <a:cubicBezTo>
                    <a:pt x="3165" y="274"/>
                    <a:pt x="3311" y="274"/>
                    <a:pt x="3458" y="302"/>
                  </a:cubicBezTo>
                  <a:cubicBezTo>
                    <a:pt x="3661" y="302"/>
                    <a:pt x="3836" y="421"/>
                    <a:pt x="4039" y="477"/>
                  </a:cubicBezTo>
                  <a:cubicBezTo>
                    <a:pt x="4049" y="480"/>
                    <a:pt x="4058" y="482"/>
                    <a:pt x="4067" y="482"/>
                  </a:cubicBezTo>
                  <a:cubicBezTo>
                    <a:pt x="4140" y="482"/>
                    <a:pt x="4179" y="390"/>
                    <a:pt x="4130" y="365"/>
                  </a:cubicBezTo>
                  <a:cubicBezTo>
                    <a:pt x="3983" y="246"/>
                    <a:pt x="3836" y="156"/>
                    <a:pt x="3661" y="100"/>
                  </a:cubicBezTo>
                  <a:cubicBezTo>
                    <a:pt x="3430" y="44"/>
                    <a:pt x="3200" y="72"/>
                    <a:pt x="2962" y="44"/>
                  </a:cubicBezTo>
                  <a:cubicBezTo>
                    <a:pt x="2817" y="13"/>
                    <a:pt x="2675" y="0"/>
                    <a:pt x="25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79"/>
            <p:cNvSpPr/>
            <p:nvPr/>
          </p:nvSpPr>
          <p:spPr>
            <a:xfrm>
              <a:off x="3252793" y="2034996"/>
              <a:ext cx="14677" cy="54066"/>
            </a:xfrm>
            <a:custGeom>
              <a:rect b="b" l="l" r="r" t="t"/>
              <a:pathLst>
                <a:path extrusionOk="0" h="2376" w="645">
                  <a:moveTo>
                    <a:pt x="214" y="1"/>
                  </a:moveTo>
                  <a:cubicBezTo>
                    <a:pt x="193" y="1"/>
                    <a:pt x="176" y="11"/>
                    <a:pt x="176" y="34"/>
                  </a:cubicBezTo>
                  <a:cubicBezTo>
                    <a:pt x="1" y="818"/>
                    <a:pt x="64" y="1755"/>
                    <a:pt x="616" y="2363"/>
                  </a:cubicBezTo>
                  <a:cubicBezTo>
                    <a:pt x="616" y="2372"/>
                    <a:pt x="619" y="2375"/>
                    <a:pt x="624" y="2375"/>
                  </a:cubicBezTo>
                  <a:cubicBezTo>
                    <a:pt x="632" y="2375"/>
                    <a:pt x="644" y="2363"/>
                    <a:pt x="644" y="2363"/>
                  </a:cubicBezTo>
                  <a:cubicBezTo>
                    <a:pt x="414" y="2069"/>
                    <a:pt x="323" y="1608"/>
                    <a:pt x="267" y="1258"/>
                  </a:cubicBezTo>
                  <a:cubicBezTo>
                    <a:pt x="176" y="846"/>
                    <a:pt x="239" y="468"/>
                    <a:pt x="295" y="62"/>
                  </a:cubicBezTo>
                  <a:cubicBezTo>
                    <a:pt x="295" y="28"/>
                    <a:pt x="249" y="1"/>
                    <a:pt x="2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79"/>
            <p:cNvSpPr/>
            <p:nvPr/>
          </p:nvSpPr>
          <p:spPr>
            <a:xfrm>
              <a:off x="3272703" y="2041527"/>
              <a:ext cx="7691" cy="35566"/>
            </a:xfrm>
            <a:custGeom>
              <a:rect b="b" l="l" r="r" t="t"/>
              <a:pathLst>
                <a:path extrusionOk="0" h="1563" w="338">
                  <a:moveTo>
                    <a:pt x="147" y="1"/>
                  </a:moveTo>
                  <a:cubicBezTo>
                    <a:pt x="114" y="1"/>
                    <a:pt x="77" y="24"/>
                    <a:pt x="63" y="69"/>
                  </a:cubicBezTo>
                  <a:cubicBezTo>
                    <a:pt x="0" y="594"/>
                    <a:pt x="91" y="1027"/>
                    <a:pt x="238" y="1524"/>
                  </a:cubicBezTo>
                  <a:cubicBezTo>
                    <a:pt x="250" y="1549"/>
                    <a:pt x="274" y="1563"/>
                    <a:pt x="294" y="1563"/>
                  </a:cubicBezTo>
                  <a:cubicBezTo>
                    <a:pt x="319" y="1563"/>
                    <a:pt x="337" y="1542"/>
                    <a:pt x="322" y="1496"/>
                  </a:cubicBezTo>
                  <a:cubicBezTo>
                    <a:pt x="210" y="1027"/>
                    <a:pt x="147" y="559"/>
                    <a:pt x="210" y="69"/>
                  </a:cubicBezTo>
                  <a:cubicBezTo>
                    <a:pt x="210" y="24"/>
                    <a:pt x="180" y="1"/>
                    <a:pt x="1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79"/>
            <p:cNvSpPr/>
            <p:nvPr/>
          </p:nvSpPr>
          <p:spPr>
            <a:xfrm>
              <a:off x="3246922" y="2208685"/>
              <a:ext cx="11719" cy="90155"/>
            </a:xfrm>
            <a:custGeom>
              <a:rect b="b" l="l" r="r" t="t"/>
              <a:pathLst>
                <a:path extrusionOk="0" h="3962" w="515">
                  <a:moveTo>
                    <a:pt x="442" y="0"/>
                  </a:moveTo>
                  <a:cubicBezTo>
                    <a:pt x="422" y="0"/>
                    <a:pt x="406" y="9"/>
                    <a:pt x="406" y="30"/>
                  </a:cubicBezTo>
                  <a:cubicBezTo>
                    <a:pt x="231" y="673"/>
                    <a:pt x="56" y="1317"/>
                    <a:pt x="28" y="1988"/>
                  </a:cubicBezTo>
                  <a:cubicBezTo>
                    <a:pt x="0" y="2652"/>
                    <a:pt x="56" y="3296"/>
                    <a:pt x="259" y="3911"/>
                  </a:cubicBezTo>
                  <a:cubicBezTo>
                    <a:pt x="273" y="3945"/>
                    <a:pt x="301" y="3961"/>
                    <a:pt x="326" y="3961"/>
                  </a:cubicBezTo>
                  <a:cubicBezTo>
                    <a:pt x="362" y="3961"/>
                    <a:pt x="394" y="3929"/>
                    <a:pt x="378" y="3876"/>
                  </a:cubicBezTo>
                  <a:cubicBezTo>
                    <a:pt x="84" y="2596"/>
                    <a:pt x="203" y="1317"/>
                    <a:pt x="497" y="65"/>
                  </a:cubicBezTo>
                  <a:cubicBezTo>
                    <a:pt x="514" y="26"/>
                    <a:pt x="474" y="0"/>
                    <a:pt x="4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79"/>
            <p:cNvSpPr/>
            <p:nvPr/>
          </p:nvSpPr>
          <p:spPr>
            <a:xfrm>
              <a:off x="3269518" y="2206182"/>
              <a:ext cx="29126" cy="29172"/>
            </a:xfrm>
            <a:custGeom>
              <a:rect b="b" l="l" r="r" t="t"/>
              <a:pathLst>
                <a:path extrusionOk="0" h="1282" w="1280">
                  <a:moveTo>
                    <a:pt x="536" y="199"/>
                  </a:moveTo>
                  <a:cubicBezTo>
                    <a:pt x="600" y="199"/>
                    <a:pt x="667" y="212"/>
                    <a:pt x="727" y="231"/>
                  </a:cubicBezTo>
                  <a:cubicBezTo>
                    <a:pt x="1105" y="315"/>
                    <a:pt x="1077" y="637"/>
                    <a:pt x="811" y="874"/>
                  </a:cubicBezTo>
                  <a:cubicBezTo>
                    <a:pt x="783" y="930"/>
                    <a:pt x="727" y="986"/>
                    <a:pt x="664" y="1049"/>
                  </a:cubicBezTo>
                  <a:cubicBezTo>
                    <a:pt x="607" y="1068"/>
                    <a:pt x="562" y="1101"/>
                    <a:pt x="510" y="1101"/>
                  </a:cubicBezTo>
                  <a:cubicBezTo>
                    <a:pt x="487" y="1101"/>
                    <a:pt x="462" y="1094"/>
                    <a:pt x="434" y="1077"/>
                  </a:cubicBezTo>
                  <a:cubicBezTo>
                    <a:pt x="378" y="986"/>
                    <a:pt x="350" y="783"/>
                    <a:pt x="350" y="700"/>
                  </a:cubicBezTo>
                  <a:cubicBezTo>
                    <a:pt x="315" y="609"/>
                    <a:pt x="287" y="462"/>
                    <a:pt x="287" y="378"/>
                  </a:cubicBezTo>
                  <a:cubicBezTo>
                    <a:pt x="305" y="245"/>
                    <a:pt x="414" y="199"/>
                    <a:pt x="536" y="199"/>
                  </a:cubicBezTo>
                  <a:close/>
                  <a:moveTo>
                    <a:pt x="462" y="0"/>
                  </a:moveTo>
                  <a:cubicBezTo>
                    <a:pt x="0" y="56"/>
                    <a:pt x="140" y="490"/>
                    <a:pt x="175" y="839"/>
                  </a:cubicBezTo>
                  <a:cubicBezTo>
                    <a:pt x="203" y="986"/>
                    <a:pt x="259" y="1280"/>
                    <a:pt x="462" y="1280"/>
                  </a:cubicBezTo>
                  <a:cubicBezTo>
                    <a:pt x="469" y="1281"/>
                    <a:pt x="476" y="1281"/>
                    <a:pt x="484" y="1281"/>
                  </a:cubicBezTo>
                  <a:cubicBezTo>
                    <a:pt x="751" y="1281"/>
                    <a:pt x="1162" y="805"/>
                    <a:pt x="1189" y="581"/>
                  </a:cubicBezTo>
                  <a:cubicBezTo>
                    <a:pt x="1280" y="140"/>
                    <a:pt x="839" y="0"/>
                    <a:pt x="4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79"/>
            <p:cNvSpPr/>
            <p:nvPr/>
          </p:nvSpPr>
          <p:spPr>
            <a:xfrm>
              <a:off x="3258208" y="2273196"/>
              <a:ext cx="21640" cy="67423"/>
            </a:xfrm>
            <a:custGeom>
              <a:rect b="b" l="l" r="r" t="t"/>
              <a:pathLst>
                <a:path extrusionOk="0" h="2963" w="951">
                  <a:moveTo>
                    <a:pt x="29" y="1"/>
                  </a:moveTo>
                  <a:cubicBezTo>
                    <a:pt x="15" y="1"/>
                    <a:pt x="1" y="10"/>
                    <a:pt x="1" y="27"/>
                  </a:cubicBezTo>
                  <a:cubicBezTo>
                    <a:pt x="1" y="551"/>
                    <a:pt x="57" y="1076"/>
                    <a:pt x="176" y="1600"/>
                  </a:cubicBezTo>
                  <a:cubicBezTo>
                    <a:pt x="322" y="2090"/>
                    <a:pt x="553" y="2530"/>
                    <a:pt x="812" y="2936"/>
                  </a:cubicBezTo>
                  <a:cubicBezTo>
                    <a:pt x="830" y="2955"/>
                    <a:pt x="851" y="2962"/>
                    <a:pt x="870" y="2962"/>
                  </a:cubicBezTo>
                  <a:cubicBezTo>
                    <a:pt x="915" y="2962"/>
                    <a:pt x="950" y="2919"/>
                    <a:pt x="931" y="2880"/>
                  </a:cubicBezTo>
                  <a:cubicBezTo>
                    <a:pt x="700" y="2439"/>
                    <a:pt x="434" y="2034"/>
                    <a:pt x="322" y="1565"/>
                  </a:cubicBezTo>
                  <a:cubicBezTo>
                    <a:pt x="176" y="1076"/>
                    <a:pt x="57" y="517"/>
                    <a:pt x="57" y="27"/>
                  </a:cubicBezTo>
                  <a:cubicBezTo>
                    <a:pt x="57" y="10"/>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79"/>
            <p:cNvSpPr/>
            <p:nvPr/>
          </p:nvSpPr>
          <p:spPr>
            <a:xfrm>
              <a:off x="3158405" y="2270670"/>
              <a:ext cx="23415" cy="76912"/>
            </a:xfrm>
            <a:custGeom>
              <a:rect b="b" l="l" r="r" t="t"/>
              <a:pathLst>
                <a:path extrusionOk="0" h="3380" w="1029">
                  <a:moveTo>
                    <a:pt x="43" y="1"/>
                  </a:moveTo>
                  <a:cubicBezTo>
                    <a:pt x="22" y="1"/>
                    <a:pt x="0" y="14"/>
                    <a:pt x="17" y="47"/>
                  </a:cubicBezTo>
                  <a:cubicBezTo>
                    <a:pt x="191" y="1187"/>
                    <a:pt x="422" y="2320"/>
                    <a:pt x="919" y="3369"/>
                  </a:cubicBezTo>
                  <a:cubicBezTo>
                    <a:pt x="926" y="3376"/>
                    <a:pt x="938" y="3379"/>
                    <a:pt x="951" y="3379"/>
                  </a:cubicBezTo>
                  <a:cubicBezTo>
                    <a:pt x="986" y="3379"/>
                    <a:pt x="1028" y="3354"/>
                    <a:pt x="1002" y="3313"/>
                  </a:cubicBezTo>
                  <a:cubicBezTo>
                    <a:pt x="863" y="2760"/>
                    <a:pt x="625" y="2236"/>
                    <a:pt x="450" y="1676"/>
                  </a:cubicBezTo>
                  <a:cubicBezTo>
                    <a:pt x="275" y="1152"/>
                    <a:pt x="163" y="600"/>
                    <a:pt x="72" y="19"/>
                  </a:cubicBezTo>
                  <a:cubicBezTo>
                    <a:pt x="72" y="8"/>
                    <a:pt x="58" y="1"/>
                    <a:pt x="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79"/>
            <p:cNvSpPr/>
            <p:nvPr/>
          </p:nvSpPr>
          <p:spPr>
            <a:xfrm>
              <a:off x="3137448" y="2218857"/>
              <a:ext cx="19069" cy="111568"/>
            </a:xfrm>
            <a:custGeom>
              <a:rect b="b" l="l" r="r" t="t"/>
              <a:pathLst>
                <a:path extrusionOk="0" h="4903" w="838">
                  <a:moveTo>
                    <a:pt x="395" y="1"/>
                  </a:moveTo>
                  <a:cubicBezTo>
                    <a:pt x="371" y="1"/>
                    <a:pt x="350" y="16"/>
                    <a:pt x="350" y="52"/>
                  </a:cubicBezTo>
                  <a:cubicBezTo>
                    <a:pt x="119" y="842"/>
                    <a:pt x="1" y="1772"/>
                    <a:pt x="91" y="2618"/>
                  </a:cubicBezTo>
                  <a:cubicBezTo>
                    <a:pt x="147" y="3023"/>
                    <a:pt x="238" y="3429"/>
                    <a:pt x="350" y="3814"/>
                  </a:cubicBezTo>
                  <a:cubicBezTo>
                    <a:pt x="441" y="4219"/>
                    <a:pt x="616" y="4541"/>
                    <a:pt x="791" y="4890"/>
                  </a:cubicBezTo>
                  <a:cubicBezTo>
                    <a:pt x="800" y="4900"/>
                    <a:pt x="809" y="4903"/>
                    <a:pt x="817" y="4903"/>
                  </a:cubicBezTo>
                  <a:cubicBezTo>
                    <a:pt x="831" y="4903"/>
                    <a:pt x="837" y="4890"/>
                    <a:pt x="819" y="4890"/>
                  </a:cubicBezTo>
                  <a:cubicBezTo>
                    <a:pt x="91" y="3373"/>
                    <a:pt x="91" y="1653"/>
                    <a:pt x="469" y="80"/>
                  </a:cubicBezTo>
                  <a:cubicBezTo>
                    <a:pt x="469" y="31"/>
                    <a:pt x="429" y="1"/>
                    <a:pt x="3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79"/>
            <p:cNvSpPr/>
            <p:nvPr/>
          </p:nvSpPr>
          <p:spPr>
            <a:xfrm>
              <a:off x="3194745" y="2138372"/>
              <a:ext cx="57252" cy="54726"/>
            </a:xfrm>
            <a:custGeom>
              <a:rect b="b" l="l" r="r" t="t"/>
              <a:pathLst>
                <a:path extrusionOk="0" h="2405" w="2516">
                  <a:moveTo>
                    <a:pt x="2448" y="1"/>
                  </a:moveTo>
                  <a:cubicBezTo>
                    <a:pt x="2437" y="1"/>
                    <a:pt x="2425" y="3"/>
                    <a:pt x="2412" y="9"/>
                  </a:cubicBezTo>
                  <a:cubicBezTo>
                    <a:pt x="1888" y="295"/>
                    <a:pt x="1363" y="561"/>
                    <a:pt x="923" y="994"/>
                  </a:cubicBezTo>
                  <a:cubicBezTo>
                    <a:pt x="517" y="1372"/>
                    <a:pt x="224" y="1841"/>
                    <a:pt x="21" y="2365"/>
                  </a:cubicBezTo>
                  <a:cubicBezTo>
                    <a:pt x="1" y="2385"/>
                    <a:pt x="23" y="2405"/>
                    <a:pt x="48" y="2405"/>
                  </a:cubicBezTo>
                  <a:cubicBezTo>
                    <a:pt x="58" y="2405"/>
                    <a:pt x="69" y="2401"/>
                    <a:pt x="77" y="2393"/>
                  </a:cubicBezTo>
                  <a:cubicBezTo>
                    <a:pt x="314" y="1896"/>
                    <a:pt x="629" y="1435"/>
                    <a:pt x="1042" y="1057"/>
                  </a:cubicBezTo>
                  <a:cubicBezTo>
                    <a:pt x="1475" y="673"/>
                    <a:pt x="2000" y="442"/>
                    <a:pt x="2468" y="92"/>
                  </a:cubicBezTo>
                  <a:cubicBezTo>
                    <a:pt x="2515" y="69"/>
                    <a:pt x="2503" y="1"/>
                    <a:pt x="24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79"/>
            <p:cNvSpPr/>
            <p:nvPr/>
          </p:nvSpPr>
          <p:spPr>
            <a:xfrm>
              <a:off x="3101654" y="1942224"/>
              <a:ext cx="460174" cy="454918"/>
            </a:xfrm>
            <a:custGeom>
              <a:rect b="b" l="l" r="r" t="t"/>
              <a:pathLst>
                <a:path extrusionOk="0" h="19992" w="20223">
                  <a:moveTo>
                    <a:pt x="10933" y="174"/>
                  </a:moveTo>
                  <a:cubicBezTo>
                    <a:pt x="11008" y="174"/>
                    <a:pt x="11077" y="206"/>
                    <a:pt x="11132" y="266"/>
                  </a:cubicBezTo>
                  <a:cubicBezTo>
                    <a:pt x="11188" y="322"/>
                    <a:pt x="11223" y="413"/>
                    <a:pt x="11223" y="468"/>
                  </a:cubicBezTo>
                  <a:cubicBezTo>
                    <a:pt x="11013" y="496"/>
                    <a:pt x="10810" y="524"/>
                    <a:pt x="10580" y="552"/>
                  </a:cubicBezTo>
                  <a:cubicBezTo>
                    <a:pt x="10636" y="441"/>
                    <a:pt x="10664" y="294"/>
                    <a:pt x="10810" y="203"/>
                  </a:cubicBezTo>
                  <a:cubicBezTo>
                    <a:pt x="10852" y="183"/>
                    <a:pt x="10893" y="174"/>
                    <a:pt x="10933" y="174"/>
                  </a:cubicBezTo>
                  <a:close/>
                  <a:moveTo>
                    <a:pt x="9562" y="265"/>
                  </a:moveTo>
                  <a:cubicBezTo>
                    <a:pt x="9588" y="265"/>
                    <a:pt x="9618" y="274"/>
                    <a:pt x="9650" y="294"/>
                  </a:cubicBezTo>
                  <a:cubicBezTo>
                    <a:pt x="9734" y="378"/>
                    <a:pt x="9825" y="468"/>
                    <a:pt x="9880" y="552"/>
                  </a:cubicBezTo>
                  <a:cubicBezTo>
                    <a:pt x="9908" y="643"/>
                    <a:pt x="9964" y="790"/>
                    <a:pt x="9880" y="874"/>
                  </a:cubicBezTo>
                  <a:cubicBezTo>
                    <a:pt x="9825" y="902"/>
                    <a:pt x="9734" y="937"/>
                    <a:pt x="9678" y="937"/>
                  </a:cubicBezTo>
                  <a:lnTo>
                    <a:pt x="9412" y="937"/>
                  </a:lnTo>
                  <a:cubicBezTo>
                    <a:pt x="9375" y="946"/>
                    <a:pt x="9347" y="952"/>
                    <a:pt x="9325" y="952"/>
                  </a:cubicBezTo>
                  <a:cubicBezTo>
                    <a:pt x="9278" y="952"/>
                    <a:pt x="9256" y="926"/>
                    <a:pt x="9237" y="846"/>
                  </a:cubicBezTo>
                  <a:cubicBezTo>
                    <a:pt x="9237" y="727"/>
                    <a:pt x="9328" y="552"/>
                    <a:pt x="9356" y="468"/>
                  </a:cubicBezTo>
                  <a:cubicBezTo>
                    <a:pt x="9400" y="375"/>
                    <a:pt x="9465" y="265"/>
                    <a:pt x="9562" y="265"/>
                  </a:cubicBezTo>
                  <a:close/>
                  <a:moveTo>
                    <a:pt x="7859" y="752"/>
                  </a:moveTo>
                  <a:cubicBezTo>
                    <a:pt x="8007" y="752"/>
                    <a:pt x="8166" y="806"/>
                    <a:pt x="8307" y="874"/>
                  </a:cubicBezTo>
                  <a:cubicBezTo>
                    <a:pt x="8391" y="937"/>
                    <a:pt x="8454" y="1021"/>
                    <a:pt x="8482" y="1112"/>
                  </a:cubicBezTo>
                  <a:cubicBezTo>
                    <a:pt x="8538" y="1287"/>
                    <a:pt x="8454" y="1370"/>
                    <a:pt x="8307" y="1461"/>
                  </a:cubicBezTo>
                  <a:cubicBezTo>
                    <a:pt x="8188" y="1517"/>
                    <a:pt x="8041" y="1573"/>
                    <a:pt x="7930" y="1601"/>
                  </a:cubicBezTo>
                  <a:cubicBezTo>
                    <a:pt x="7885" y="1617"/>
                    <a:pt x="7846" y="1625"/>
                    <a:pt x="7812" y="1625"/>
                  </a:cubicBezTo>
                  <a:cubicBezTo>
                    <a:pt x="7709" y="1625"/>
                    <a:pt x="7643" y="1557"/>
                    <a:pt x="7580" y="1426"/>
                  </a:cubicBezTo>
                  <a:cubicBezTo>
                    <a:pt x="7405" y="1168"/>
                    <a:pt x="7377" y="818"/>
                    <a:pt x="7755" y="762"/>
                  </a:cubicBezTo>
                  <a:cubicBezTo>
                    <a:pt x="7789" y="755"/>
                    <a:pt x="7823" y="752"/>
                    <a:pt x="7859" y="752"/>
                  </a:cubicBezTo>
                  <a:close/>
                  <a:moveTo>
                    <a:pt x="5897" y="1713"/>
                  </a:moveTo>
                  <a:cubicBezTo>
                    <a:pt x="6254" y="1713"/>
                    <a:pt x="7018" y="1963"/>
                    <a:pt x="6643" y="2363"/>
                  </a:cubicBezTo>
                  <a:cubicBezTo>
                    <a:pt x="6495" y="2529"/>
                    <a:pt x="6250" y="2686"/>
                    <a:pt x="6025" y="2686"/>
                  </a:cubicBezTo>
                  <a:cubicBezTo>
                    <a:pt x="5899" y="2686"/>
                    <a:pt x="5778" y="2636"/>
                    <a:pt x="5685" y="2510"/>
                  </a:cubicBezTo>
                  <a:cubicBezTo>
                    <a:pt x="5482" y="2245"/>
                    <a:pt x="5363" y="1776"/>
                    <a:pt x="5804" y="1720"/>
                  </a:cubicBezTo>
                  <a:cubicBezTo>
                    <a:pt x="5830" y="1715"/>
                    <a:pt x="5861" y="1713"/>
                    <a:pt x="5897" y="1713"/>
                  </a:cubicBezTo>
                  <a:close/>
                  <a:moveTo>
                    <a:pt x="4447" y="2936"/>
                  </a:moveTo>
                  <a:cubicBezTo>
                    <a:pt x="4587" y="2936"/>
                    <a:pt x="4727" y="2972"/>
                    <a:pt x="4867" y="2972"/>
                  </a:cubicBezTo>
                  <a:cubicBezTo>
                    <a:pt x="4930" y="3000"/>
                    <a:pt x="4958" y="3000"/>
                    <a:pt x="5014" y="3063"/>
                  </a:cubicBezTo>
                  <a:cubicBezTo>
                    <a:pt x="5161" y="3175"/>
                    <a:pt x="5217" y="3293"/>
                    <a:pt x="5070" y="3468"/>
                  </a:cubicBezTo>
                  <a:cubicBezTo>
                    <a:pt x="4958" y="3559"/>
                    <a:pt x="4867" y="3671"/>
                    <a:pt x="4755" y="3762"/>
                  </a:cubicBezTo>
                  <a:cubicBezTo>
                    <a:pt x="4691" y="3826"/>
                    <a:pt x="4633" y="3850"/>
                    <a:pt x="4575" y="3850"/>
                  </a:cubicBezTo>
                  <a:cubicBezTo>
                    <a:pt x="4499" y="3850"/>
                    <a:pt x="4425" y="3809"/>
                    <a:pt x="4343" y="3762"/>
                  </a:cubicBezTo>
                  <a:cubicBezTo>
                    <a:pt x="4084" y="3559"/>
                    <a:pt x="3881" y="3035"/>
                    <a:pt x="4343" y="2944"/>
                  </a:cubicBezTo>
                  <a:cubicBezTo>
                    <a:pt x="4377" y="2938"/>
                    <a:pt x="4412" y="2936"/>
                    <a:pt x="4447" y="2936"/>
                  </a:cubicBezTo>
                  <a:close/>
                  <a:moveTo>
                    <a:pt x="3376" y="4243"/>
                  </a:moveTo>
                  <a:cubicBezTo>
                    <a:pt x="3482" y="4243"/>
                    <a:pt x="3578" y="4258"/>
                    <a:pt x="3671" y="4258"/>
                  </a:cubicBezTo>
                  <a:cubicBezTo>
                    <a:pt x="3736" y="4278"/>
                    <a:pt x="3782" y="4298"/>
                    <a:pt x="3836" y="4298"/>
                  </a:cubicBezTo>
                  <a:cubicBezTo>
                    <a:pt x="3859" y="4298"/>
                    <a:pt x="3882" y="4294"/>
                    <a:pt x="3909" y="4286"/>
                  </a:cubicBezTo>
                  <a:cubicBezTo>
                    <a:pt x="4021" y="4398"/>
                    <a:pt x="3993" y="4573"/>
                    <a:pt x="3937" y="4692"/>
                  </a:cubicBezTo>
                  <a:cubicBezTo>
                    <a:pt x="3823" y="4941"/>
                    <a:pt x="3537" y="5207"/>
                    <a:pt x="3252" y="5207"/>
                  </a:cubicBezTo>
                  <a:cubicBezTo>
                    <a:pt x="3169" y="5207"/>
                    <a:pt x="3086" y="5184"/>
                    <a:pt x="3007" y="5132"/>
                  </a:cubicBezTo>
                  <a:cubicBezTo>
                    <a:pt x="2888" y="5041"/>
                    <a:pt x="2741" y="4867"/>
                    <a:pt x="2713" y="4692"/>
                  </a:cubicBezTo>
                  <a:cubicBezTo>
                    <a:pt x="2622" y="4398"/>
                    <a:pt x="2972" y="4286"/>
                    <a:pt x="3210" y="4258"/>
                  </a:cubicBezTo>
                  <a:cubicBezTo>
                    <a:pt x="3268" y="4247"/>
                    <a:pt x="3323" y="4243"/>
                    <a:pt x="3376" y="4243"/>
                  </a:cubicBezTo>
                  <a:close/>
                  <a:moveTo>
                    <a:pt x="2511" y="5447"/>
                  </a:moveTo>
                  <a:cubicBezTo>
                    <a:pt x="2594" y="5447"/>
                    <a:pt x="2657" y="5482"/>
                    <a:pt x="2713" y="5538"/>
                  </a:cubicBezTo>
                  <a:cubicBezTo>
                    <a:pt x="2916" y="5685"/>
                    <a:pt x="2860" y="5860"/>
                    <a:pt x="2713" y="5971"/>
                  </a:cubicBezTo>
                  <a:cubicBezTo>
                    <a:pt x="2601" y="6063"/>
                    <a:pt x="2439" y="6100"/>
                    <a:pt x="2278" y="6100"/>
                  </a:cubicBezTo>
                  <a:cubicBezTo>
                    <a:pt x="2229" y="6100"/>
                    <a:pt x="2180" y="6097"/>
                    <a:pt x="2133" y="6090"/>
                  </a:cubicBezTo>
                  <a:cubicBezTo>
                    <a:pt x="1923" y="6034"/>
                    <a:pt x="1783" y="5797"/>
                    <a:pt x="1923" y="5594"/>
                  </a:cubicBezTo>
                  <a:cubicBezTo>
                    <a:pt x="1986" y="5510"/>
                    <a:pt x="2098" y="5482"/>
                    <a:pt x="2217" y="5447"/>
                  </a:cubicBezTo>
                  <a:cubicBezTo>
                    <a:pt x="2247" y="5459"/>
                    <a:pt x="2280" y="5463"/>
                    <a:pt x="2313" y="5463"/>
                  </a:cubicBezTo>
                  <a:cubicBezTo>
                    <a:pt x="2380" y="5463"/>
                    <a:pt x="2450" y="5447"/>
                    <a:pt x="2511" y="5447"/>
                  </a:cubicBezTo>
                  <a:close/>
                  <a:moveTo>
                    <a:pt x="16726" y="3468"/>
                  </a:moveTo>
                  <a:cubicBezTo>
                    <a:pt x="16901" y="3734"/>
                    <a:pt x="17048" y="3937"/>
                    <a:pt x="17167" y="4195"/>
                  </a:cubicBezTo>
                  <a:cubicBezTo>
                    <a:pt x="17306" y="4517"/>
                    <a:pt x="17369" y="4811"/>
                    <a:pt x="17453" y="5132"/>
                  </a:cubicBezTo>
                  <a:cubicBezTo>
                    <a:pt x="17481" y="5307"/>
                    <a:pt x="17516" y="5447"/>
                    <a:pt x="17544" y="5594"/>
                  </a:cubicBezTo>
                  <a:cubicBezTo>
                    <a:pt x="17544" y="5769"/>
                    <a:pt x="17516" y="5943"/>
                    <a:pt x="17453" y="6118"/>
                  </a:cubicBezTo>
                  <a:cubicBezTo>
                    <a:pt x="17425" y="6237"/>
                    <a:pt x="17425" y="6356"/>
                    <a:pt x="17369" y="6468"/>
                  </a:cubicBezTo>
                  <a:cubicBezTo>
                    <a:pt x="17369" y="6531"/>
                    <a:pt x="17306" y="6734"/>
                    <a:pt x="17250" y="6790"/>
                  </a:cubicBezTo>
                  <a:cubicBezTo>
                    <a:pt x="17214" y="6816"/>
                    <a:pt x="17172" y="6827"/>
                    <a:pt x="17126" y="6827"/>
                  </a:cubicBezTo>
                  <a:cubicBezTo>
                    <a:pt x="16918" y="6827"/>
                    <a:pt x="16639" y="6593"/>
                    <a:pt x="16495" y="6496"/>
                  </a:cubicBezTo>
                  <a:cubicBezTo>
                    <a:pt x="16292" y="6356"/>
                    <a:pt x="16055" y="6265"/>
                    <a:pt x="15796" y="6265"/>
                  </a:cubicBezTo>
                  <a:cubicBezTo>
                    <a:pt x="15698" y="6265"/>
                    <a:pt x="15453" y="6311"/>
                    <a:pt x="15247" y="6311"/>
                  </a:cubicBezTo>
                  <a:cubicBezTo>
                    <a:pt x="15085" y="6311"/>
                    <a:pt x="14947" y="6283"/>
                    <a:pt x="14922" y="6181"/>
                  </a:cubicBezTo>
                  <a:cubicBezTo>
                    <a:pt x="14859" y="5916"/>
                    <a:pt x="15355" y="5741"/>
                    <a:pt x="15530" y="5657"/>
                  </a:cubicBezTo>
                  <a:cubicBezTo>
                    <a:pt x="15733" y="5538"/>
                    <a:pt x="15971" y="5391"/>
                    <a:pt x="16118" y="5188"/>
                  </a:cubicBezTo>
                  <a:cubicBezTo>
                    <a:pt x="16257" y="4986"/>
                    <a:pt x="16404" y="4664"/>
                    <a:pt x="16432" y="4398"/>
                  </a:cubicBezTo>
                  <a:cubicBezTo>
                    <a:pt x="16432" y="4223"/>
                    <a:pt x="16404" y="4084"/>
                    <a:pt x="16404" y="3909"/>
                  </a:cubicBezTo>
                  <a:cubicBezTo>
                    <a:pt x="16432" y="3699"/>
                    <a:pt x="16579" y="3587"/>
                    <a:pt x="16726" y="3468"/>
                  </a:cubicBezTo>
                  <a:close/>
                  <a:moveTo>
                    <a:pt x="995" y="6668"/>
                  </a:moveTo>
                  <a:cubicBezTo>
                    <a:pt x="1107" y="6668"/>
                    <a:pt x="1216" y="6686"/>
                    <a:pt x="1315" y="6706"/>
                  </a:cubicBezTo>
                  <a:cubicBezTo>
                    <a:pt x="1434" y="6706"/>
                    <a:pt x="1546" y="6734"/>
                    <a:pt x="1664" y="6734"/>
                  </a:cubicBezTo>
                  <a:cubicBezTo>
                    <a:pt x="1720" y="6734"/>
                    <a:pt x="1783" y="6734"/>
                    <a:pt x="1839" y="6706"/>
                  </a:cubicBezTo>
                  <a:cubicBezTo>
                    <a:pt x="1923" y="6734"/>
                    <a:pt x="2042" y="6762"/>
                    <a:pt x="2042" y="6936"/>
                  </a:cubicBezTo>
                  <a:cubicBezTo>
                    <a:pt x="2098" y="7167"/>
                    <a:pt x="1923" y="7405"/>
                    <a:pt x="1783" y="7580"/>
                  </a:cubicBezTo>
                  <a:cubicBezTo>
                    <a:pt x="1664" y="7692"/>
                    <a:pt x="1546" y="7985"/>
                    <a:pt x="1371" y="8041"/>
                  </a:cubicBezTo>
                  <a:cubicBezTo>
                    <a:pt x="1337" y="8052"/>
                    <a:pt x="1299" y="8056"/>
                    <a:pt x="1258" y="8056"/>
                  </a:cubicBezTo>
                  <a:cubicBezTo>
                    <a:pt x="1049" y="8056"/>
                    <a:pt x="766" y="7938"/>
                    <a:pt x="644" y="7838"/>
                  </a:cubicBezTo>
                  <a:cubicBezTo>
                    <a:pt x="350" y="7545"/>
                    <a:pt x="266" y="6846"/>
                    <a:pt x="734" y="6706"/>
                  </a:cubicBezTo>
                  <a:cubicBezTo>
                    <a:pt x="822" y="6678"/>
                    <a:pt x="910" y="6668"/>
                    <a:pt x="995" y="6668"/>
                  </a:cubicBezTo>
                  <a:close/>
                  <a:moveTo>
                    <a:pt x="12936" y="7342"/>
                  </a:moveTo>
                  <a:lnTo>
                    <a:pt x="12936" y="7342"/>
                  </a:lnTo>
                  <a:cubicBezTo>
                    <a:pt x="12999" y="7370"/>
                    <a:pt x="13055" y="7370"/>
                    <a:pt x="13111" y="7405"/>
                  </a:cubicBezTo>
                  <a:cubicBezTo>
                    <a:pt x="13230" y="7489"/>
                    <a:pt x="13349" y="7608"/>
                    <a:pt x="13405" y="7755"/>
                  </a:cubicBezTo>
                  <a:cubicBezTo>
                    <a:pt x="13523" y="8041"/>
                    <a:pt x="13551" y="8363"/>
                    <a:pt x="13607" y="8657"/>
                  </a:cubicBezTo>
                  <a:cubicBezTo>
                    <a:pt x="13620" y="8695"/>
                    <a:pt x="13659" y="8716"/>
                    <a:pt x="13697" y="8716"/>
                  </a:cubicBezTo>
                  <a:cubicBezTo>
                    <a:pt x="13740" y="8716"/>
                    <a:pt x="13782" y="8689"/>
                    <a:pt x="13782" y="8629"/>
                  </a:cubicBezTo>
                  <a:cubicBezTo>
                    <a:pt x="13782" y="8391"/>
                    <a:pt x="13782" y="8104"/>
                    <a:pt x="13698" y="7838"/>
                  </a:cubicBezTo>
                  <a:lnTo>
                    <a:pt x="13698" y="7838"/>
                  </a:lnTo>
                  <a:cubicBezTo>
                    <a:pt x="13726" y="7866"/>
                    <a:pt x="13782" y="7894"/>
                    <a:pt x="13810" y="7929"/>
                  </a:cubicBezTo>
                  <a:cubicBezTo>
                    <a:pt x="13985" y="8041"/>
                    <a:pt x="14020" y="8216"/>
                    <a:pt x="14076" y="8391"/>
                  </a:cubicBezTo>
                  <a:cubicBezTo>
                    <a:pt x="14104" y="8538"/>
                    <a:pt x="14132" y="8740"/>
                    <a:pt x="14132" y="8915"/>
                  </a:cubicBezTo>
                  <a:cubicBezTo>
                    <a:pt x="14132" y="8978"/>
                    <a:pt x="14104" y="9034"/>
                    <a:pt x="14132" y="9090"/>
                  </a:cubicBezTo>
                  <a:cubicBezTo>
                    <a:pt x="13957" y="9062"/>
                    <a:pt x="13782" y="9006"/>
                    <a:pt x="13607" y="8943"/>
                  </a:cubicBezTo>
                  <a:cubicBezTo>
                    <a:pt x="13146" y="8740"/>
                    <a:pt x="13055" y="8188"/>
                    <a:pt x="12999" y="7755"/>
                  </a:cubicBezTo>
                  <a:cubicBezTo>
                    <a:pt x="12971" y="7608"/>
                    <a:pt x="12936" y="7461"/>
                    <a:pt x="12936" y="7342"/>
                  </a:cubicBezTo>
                  <a:close/>
                  <a:moveTo>
                    <a:pt x="1052" y="8761"/>
                  </a:moveTo>
                  <a:cubicBezTo>
                    <a:pt x="1310" y="8761"/>
                    <a:pt x="1284" y="8999"/>
                    <a:pt x="1259" y="9209"/>
                  </a:cubicBezTo>
                  <a:cubicBezTo>
                    <a:pt x="1231" y="9416"/>
                    <a:pt x="1190" y="9703"/>
                    <a:pt x="981" y="9703"/>
                  </a:cubicBezTo>
                  <a:cubicBezTo>
                    <a:pt x="929" y="9703"/>
                    <a:pt x="866" y="9685"/>
                    <a:pt x="790" y="9642"/>
                  </a:cubicBezTo>
                  <a:cubicBezTo>
                    <a:pt x="699" y="9614"/>
                    <a:pt x="616" y="9559"/>
                    <a:pt x="525" y="9503"/>
                  </a:cubicBezTo>
                  <a:cubicBezTo>
                    <a:pt x="469" y="9468"/>
                    <a:pt x="413" y="9440"/>
                    <a:pt x="385" y="9384"/>
                  </a:cubicBezTo>
                  <a:cubicBezTo>
                    <a:pt x="322" y="9293"/>
                    <a:pt x="385" y="9153"/>
                    <a:pt x="441" y="9062"/>
                  </a:cubicBezTo>
                  <a:cubicBezTo>
                    <a:pt x="560" y="8943"/>
                    <a:pt x="699" y="8859"/>
                    <a:pt x="874" y="8803"/>
                  </a:cubicBezTo>
                  <a:cubicBezTo>
                    <a:pt x="909" y="8803"/>
                    <a:pt x="937" y="8768"/>
                    <a:pt x="965" y="8768"/>
                  </a:cubicBezTo>
                  <a:cubicBezTo>
                    <a:pt x="997" y="8763"/>
                    <a:pt x="1026" y="8761"/>
                    <a:pt x="1052" y="8761"/>
                  </a:cubicBezTo>
                  <a:close/>
                  <a:moveTo>
                    <a:pt x="13496" y="9118"/>
                  </a:moveTo>
                  <a:cubicBezTo>
                    <a:pt x="13670" y="9237"/>
                    <a:pt x="13901" y="9293"/>
                    <a:pt x="14076" y="9328"/>
                  </a:cubicBezTo>
                  <a:cubicBezTo>
                    <a:pt x="14425" y="9384"/>
                    <a:pt x="14747" y="9531"/>
                    <a:pt x="15097" y="9559"/>
                  </a:cubicBezTo>
                  <a:lnTo>
                    <a:pt x="15446" y="9559"/>
                  </a:lnTo>
                  <a:cubicBezTo>
                    <a:pt x="15424" y="9581"/>
                    <a:pt x="15378" y="9622"/>
                    <a:pt x="15376" y="9622"/>
                  </a:cubicBezTo>
                  <a:cubicBezTo>
                    <a:pt x="15376" y="9622"/>
                    <a:pt x="15378" y="9620"/>
                    <a:pt x="15383" y="9614"/>
                  </a:cubicBezTo>
                  <a:lnTo>
                    <a:pt x="15383" y="9614"/>
                  </a:lnTo>
                  <a:cubicBezTo>
                    <a:pt x="15181" y="9789"/>
                    <a:pt x="15006" y="9936"/>
                    <a:pt x="14775" y="10027"/>
                  </a:cubicBezTo>
                  <a:cubicBezTo>
                    <a:pt x="14572" y="10083"/>
                    <a:pt x="14370" y="10111"/>
                    <a:pt x="14160" y="10167"/>
                  </a:cubicBezTo>
                  <a:cubicBezTo>
                    <a:pt x="13995" y="10192"/>
                    <a:pt x="13830" y="10213"/>
                    <a:pt x="13676" y="10213"/>
                  </a:cubicBezTo>
                  <a:cubicBezTo>
                    <a:pt x="13614" y="10213"/>
                    <a:pt x="13553" y="10210"/>
                    <a:pt x="13496" y="10202"/>
                  </a:cubicBezTo>
                  <a:cubicBezTo>
                    <a:pt x="13377" y="10139"/>
                    <a:pt x="13230" y="10111"/>
                    <a:pt x="13174" y="9936"/>
                  </a:cubicBezTo>
                  <a:cubicBezTo>
                    <a:pt x="13174" y="9852"/>
                    <a:pt x="13202" y="9677"/>
                    <a:pt x="13230" y="9587"/>
                  </a:cubicBezTo>
                  <a:cubicBezTo>
                    <a:pt x="13286" y="9412"/>
                    <a:pt x="13377" y="9265"/>
                    <a:pt x="13496" y="9118"/>
                  </a:cubicBezTo>
                  <a:close/>
                  <a:moveTo>
                    <a:pt x="8901" y="10317"/>
                  </a:moveTo>
                  <a:cubicBezTo>
                    <a:pt x="8949" y="10317"/>
                    <a:pt x="8995" y="10323"/>
                    <a:pt x="9034" y="10342"/>
                  </a:cubicBezTo>
                  <a:cubicBezTo>
                    <a:pt x="9237" y="10461"/>
                    <a:pt x="9062" y="10663"/>
                    <a:pt x="8978" y="10754"/>
                  </a:cubicBezTo>
                  <a:cubicBezTo>
                    <a:pt x="8916" y="10838"/>
                    <a:pt x="8860" y="10929"/>
                    <a:pt x="8776" y="10957"/>
                  </a:cubicBezTo>
                  <a:cubicBezTo>
                    <a:pt x="8741" y="10901"/>
                    <a:pt x="8713" y="10838"/>
                    <a:pt x="8713" y="10782"/>
                  </a:cubicBezTo>
                  <a:cubicBezTo>
                    <a:pt x="8657" y="10635"/>
                    <a:pt x="8629" y="10489"/>
                    <a:pt x="8601" y="10342"/>
                  </a:cubicBezTo>
                  <a:lnTo>
                    <a:pt x="8629" y="10342"/>
                  </a:lnTo>
                  <a:cubicBezTo>
                    <a:pt x="8703" y="10342"/>
                    <a:pt x="8806" y="10317"/>
                    <a:pt x="8901" y="10317"/>
                  </a:cubicBezTo>
                  <a:close/>
                  <a:moveTo>
                    <a:pt x="783" y="10549"/>
                  </a:moveTo>
                  <a:cubicBezTo>
                    <a:pt x="894" y="10549"/>
                    <a:pt x="976" y="10628"/>
                    <a:pt x="965" y="10838"/>
                  </a:cubicBezTo>
                  <a:cubicBezTo>
                    <a:pt x="965" y="10957"/>
                    <a:pt x="937" y="11076"/>
                    <a:pt x="937" y="11188"/>
                  </a:cubicBezTo>
                  <a:cubicBezTo>
                    <a:pt x="937" y="11322"/>
                    <a:pt x="937" y="11457"/>
                    <a:pt x="754" y="11457"/>
                  </a:cubicBezTo>
                  <a:cubicBezTo>
                    <a:pt x="738" y="11457"/>
                    <a:pt x="719" y="11456"/>
                    <a:pt x="699" y="11453"/>
                  </a:cubicBezTo>
                  <a:cubicBezTo>
                    <a:pt x="441" y="11391"/>
                    <a:pt x="119" y="11188"/>
                    <a:pt x="294" y="10901"/>
                  </a:cubicBezTo>
                  <a:cubicBezTo>
                    <a:pt x="382" y="10725"/>
                    <a:pt x="615" y="10549"/>
                    <a:pt x="783" y="10549"/>
                  </a:cubicBezTo>
                  <a:close/>
                  <a:moveTo>
                    <a:pt x="9366" y="11426"/>
                  </a:moveTo>
                  <a:cubicBezTo>
                    <a:pt x="9418" y="11426"/>
                    <a:pt x="9466" y="11434"/>
                    <a:pt x="9503" y="11453"/>
                  </a:cubicBezTo>
                  <a:cubicBezTo>
                    <a:pt x="9734" y="11537"/>
                    <a:pt x="9559" y="11887"/>
                    <a:pt x="9531" y="12090"/>
                  </a:cubicBezTo>
                  <a:cubicBezTo>
                    <a:pt x="9356" y="12034"/>
                    <a:pt x="9181" y="11978"/>
                    <a:pt x="9034" y="11859"/>
                  </a:cubicBezTo>
                  <a:cubicBezTo>
                    <a:pt x="8978" y="11803"/>
                    <a:pt x="8888" y="11740"/>
                    <a:pt x="8860" y="11684"/>
                  </a:cubicBezTo>
                  <a:lnTo>
                    <a:pt x="8860" y="11537"/>
                  </a:lnTo>
                  <a:cubicBezTo>
                    <a:pt x="8916" y="11537"/>
                    <a:pt x="8978" y="11509"/>
                    <a:pt x="9034" y="11481"/>
                  </a:cubicBezTo>
                  <a:cubicBezTo>
                    <a:pt x="9116" y="11462"/>
                    <a:pt x="9251" y="11426"/>
                    <a:pt x="9366" y="11426"/>
                  </a:cubicBezTo>
                  <a:close/>
                  <a:moveTo>
                    <a:pt x="11084" y="11495"/>
                  </a:moveTo>
                  <a:cubicBezTo>
                    <a:pt x="11470" y="11495"/>
                    <a:pt x="11219" y="12298"/>
                    <a:pt x="11188" y="12558"/>
                  </a:cubicBezTo>
                  <a:lnTo>
                    <a:pt x="11188" y="12586"/>
                  </a:lnTo>
                  <a:lnTo>
                    <a:pt x="11160" y="12586"/>
                  </a:lnTo>
                  <a:cubicBezTo>
                    <a:pt x="11160" y="12558"/>
                    <a:pt x="11160" y="12558"/>
                    <a:pt x="11132" y="12558"/>
                  </a:cubicBezTo>
                  <a:cubicBezTo>
                    <a:pt x="10782" y="12502"/>
                    <a:pt x="10461" y="12383"/>
                    <a:pt x="10139" y="12300"/>
                  </a:cubicBezTo>
                  <a:cubicBezTo>
                    <a:pt x="10202" y="12209"/>
                    <a:pt x="10258" y="12125"/>
                    <a:pt x="10314" y="12062"/>
                  </a:cubicBezTo>
                  <a:cubicBezTo>
                    <a:pt x="10489" y="11831"/>
                    <a:pt x="10636" y="11656"/>
                    <a:pt x="10901" y="11537"/>
                  </a:cubicBezTo>
                  <a:cubicBezTo>
                    <a:pt x="10974" y="11508"/>
                    <a:pt x="11034" y="11495"/>
                    <a:pt x="11084" y="11495"/>
                  </a:cubicBezTo>
                  <a:close/>
                  <a:moveTo>
                    <a:pt x="13349" y="12006"/>
                  </a:moveTo>
                  <a:cubicBezTo>
                    <a:pt x="13433" y="12006"/>
                    <a:pt x="13607" y="12062"/>
                    <a:pt x="13635" y="12153"/>
                  </a:cubicBezTo>
                  <a:cubicBezTo>
                    <a:pt x="13698" y="12237"/>
                    <a:pt x="13607" y="12439"/>
                    <a:pt x="13579" y="12558"/>
                  </a:cubicBezTo>
                  <a:cubicBezTo>
                    <a:pt x="13551" y="12761"/>
                    <a:pt x="13433" y="12964"/>
                    <a:pt x="13405" y="13202"/>
                  </a:cubicBezTo>
                  <a:cubicBezTo>
                    <a:pt x="13174" y="13055"/>
                    <a:pt x="12908" y="13055"/>
                    <a:pt x="12649" y="12964"/>
                  </a:cubicBezTo>
                  <a:cubicBezTo>
                    <a:pt x="12531" y="12936"/>
                    <a:pt x="12412" y="12880"/>
                    <a:pt x="12300" y="12852"/>
                  </a:cubicBezTo>
                  <a:lnTo>
                    <a:pt x="12300" y="12824"/>
                  </a:lnTo>
                  <a:cubicBezTo>
                    <a:pt x="12384" y="12761"/>
                    <a:pt x="12475" y="12614"/>
                    <a:pt x="12531" y="12558"/>
                  </a:cubicBezTo>
                  <a:cubicBezTo>
                    <a:pt x="12733" y="12383"/>
                    <a:pt x="12936" y="12209"/>
                    <a:pt x="13174" y="12090"/>
                  </a:cubicBezTo>
                  <a:cubicBezTo>
                    <a:pt x="13230" y="12062"/>
                    <a:pt x="13286" y="12034"/>
                    <a:pt x="13349" y="12006"/>
                  </a:cubicBezTo>
                  <a:close/>
                  <a:moveTo>
                    <a:pt x="15656" y="12832"/>
                  </a:moveTo>
                  <a:cubicBezTo>
                    <a:pt x="15694" y="12832"/>
                    <a:pt x="15732" y="12838"/>
                    <a:pt x="15768" y="12852"/>
                  </a:cubicBezTo>
                  <a:cubicBezTo>
                    <a:pt x="16083" y="12936"/>
                    <a:pt x="16027" y="13404"/>
                    <a:pt x="15880" y="13635"/>
                  </a:cubicBezTo>
                  <a:cubicBezTo>
                    <a:pt x="15824" y="13754"/>
                    <a:pt x="15768" y="13901"/>
                    <a:pt x="15677" y="14013"/>
                  </a:cubicBezTo>
                  <a:cubicBezTo>
                    <a:pt x="15593" y="13957"/>
                    <a:pt x="15530" y="13957"/>
                    <a:pt x="15446" y="13929"/>
                  </a:cubicBezTo>
                  <a:cubicBezTo>
                    <a:pt x="15272" y="13873"/>
                    <a:pt x="15125" y="13782"/>
                    <a:pt x="14978" y="13698"/>
                  </a:cubicBezTo>
                  <a:cubicBezTo>
                    <a:pt x="14859" y="13663"/>
                    <a:pt x="14747" y="13607"/>
                    <a:pt x="14628" y="13579"/>
                  </a:cubicBezTo>
                  <a:cubicBezTo>
                    <a:pt x="14747" y="13404"/>
                    <a:pt x="14922" y="13257"/>
                    <a:pt x="15069" y="13139"/>
                  </a:cubicBezTo>
                  <a:cubicBezTo>
                    <a:pt x="15217" y="13020"/>
                    <a:pt x="15445" y="12832"/>
                    <a:pt x="15656" y="12832"/>
                  </a:cubicBezTo>
                  <a:close/>
                  <a:moveTo>
                    <a:pt x="11668" y="12683"/>
                  </a:moveTo>
                  <a:cubicBezTo>
                    <a:pt x="11827" y="12683"/>
                    <a:pt x="11970" y="12743"/>
                    <a:pt x="12006" y="12908"/>
                  </a:cubicBezTo>
                  <a:cubicBezTo>
                    <a:pt x="12062" y="13083"/>
                    <a:pt x="12034" y="13285"/>
                    <a:pt x="11978" y="13432"/>
                  </a:cubicBezTo>
                  <a:cubicBezTo>
                    <a:pt x="11922" y="13698"/>
                    <a:pt x="11831" y="14013"/>
                    <a:pt x="11629" y="14187"/>
                  </a:cubicBezTo>
                  <a:cubicBezTo>
                    <a:pt x="11561" y="14245"/>
                    <a:pt x="11478" y="14269"/>
                    <a:pt x="11388" y="14269"/>
                  </a:cubicBezTo>
                  <a:cubicBezTo>
                    <a:pt x="11206" y="14269"/>
                    <a:pt x="10997" y="14174"/>
                    <a:pt x="10838" y="14076"/>
                  </a:cubicBezTo>
                  <a:cubicBezTo>
                    <a:pt x="10727" y="14013"/>
                    <a:pt x="10636" y="13929"/>
                    <a:pt x="10552" y="13838"/>
                  </a:cubicBezTo>
                  <a:cubicBezTo>
                    <a:pt x="10377" y="13726"/>
                    <a:pt x="10286" y="13726"/>
                    <a:pt x="10405" y="13488"/>
                  </a:cubicBezTo>
                  <a:cubicBezTo>
                    <a:pt x="10552" y="13083"/>
                    <a:pt x="10985" y="12852"/>
                    <a:pt x="11398" y="12733"/>
                  </a:cubicBezTo>
                  <a:cubicBezTo>
                    <a:pt x="11482" y="12703"/>
                    <a:pt x="11577" y="12683"/>
                    <a:pt x="11668" y="12683"/>
                  </a:cubicBezTo>
                  <a:close/>
                  <a:moveTo>
                    <a:pt x="13702" y="13395"/>
                  </a:moveTo>
                  <a:cubicBezTo>
                    <a:pt x="13832" y="13395"/>
                    <a:pt x="13953" y="13428"/>
                    <a:pt x="14020" y="13523"/>
                  </a:cubicBezTo>
                  <a:cubicBezTo>
                    <a:pt x="14132" y="13698"/>
                    <a:pt x="14076" y="13929"/>
                    <a:pt x="14076" y="14132"/>
                  </a:cubicBezTo>
                  <a:cubicBezTo>
                    <a:pt x="14048" y="14306"/>
                    <a:pt x="14020" y="14628"/>
                    <a:pt x="13873" y="14775"/>
                  </a:cubicBezTo>
                  <a:cubicBezTo>
                    <a:pt x="13831" y="14849"/>
                    <a:pt x="13780" y="14890"/>
                    <a:pt x="13707" y="14890"/>
                  </a:cubicBezTo>
                  <a:cubicBezTo>
                    <a:pt x="13670" y="14890"/>
                    <a:pt x="13628" y="14880"/>
                    <a:pt x="13579" y="14859"/>
                  </a:cubicBezTo>
                  <a:cubicBezTo>
                    <a:pt x="13523" y="14831"/>
                    <a:pt x="13496" y="14803"/>
                    <a:pt x="13433" y="14775"/>
                  </a:cubicBezTo>
                  <a:cubicBezTo>
                    <a:pt x="13321" y="14712"/>
                    <a:pt x="13230" y="14656"/>
                    <a:pt x="13146" y="14628"/>
                  </a:cubicBezTo>
                  <a:cubicBezTo>
                    <a:pt x="12999" y="14537"/>
                    <a:pt x="12677" y="14397"/>
                    <a:pt x="12677" y="14222"/>
                  </a:cubicBezTo>
                  <a:lnTo>
                    <a:pt x="12677" y="14132"/>
                  </a:lnTo>
                  <a:cubicBezTo>
                    <a:pt x="12880" y="13901"/>
                    <a:pt x="12999" y="13635"/>
                    <a:pt x="13286" y="13488"/>
                  </a:cubicBezTo>
                  <a:cubicBezTo>
                    <a:pt x="13381" y="13442"/>
                    <a:pt x="13547" y="13395"/>
                    <a:pt x="13702" y="13395"/>
                  </a:cubicBezTo>
                  <a:close/>
                  <a:moveTo>
                    <a:pt x="17532" y="14226"/>
                  </a:moveTo>
                  <a:cubicBezTo>
                    <a:pt x="17595" y="14226"/>
                    <a:pt x="17658" y="14233"/>
                    <a:pt x="17719" y="14250"/>
                  </a:cubicBezTo>
                  <a:cubicBezTo>
                    <a:pt x="18124" y="14362"/>
                    <a:pt x="17719" y="14747"/>
                    <a:pt x="17544" y="14978"/>
                  </a:cubicBezTo>
                  <a:cubicBezTo>
                    <a:pt x="17544" y="14978"/>
                    <a:pt x="17516" y="14950"/>
                    <a:pt x="17481" y="14950"/>
                  </a:cubicBezTo>
                  <a:cubicBezTo>
                    <a:pt x="17397" y="14859"/>
                    <a:pt x="17278" y="14803"/>
                    <a:pt x="17194" y="14747"/>
                  </a:cubicBezTo>
                  <a:cubicBezTo>
                    <a:pt x="17048" y="14656"/>
                    <a:pt x="16929" y="14600"/>
                    <a:pt x="16817" y="14537"/>
                  </a:cubicBezTo>
                  <a:cubicBezTo>
                    <a:pt x="16782" y="14509"/>
                    <a:pt x="16754" y="14509"/>
                    <a:pt x="16754" y="14509"/>
                  </a:cubicBezTo>
                  <a:cubicBezTo>
                    <a:pt x="16969" y="14367"/>
                    <a:pt x="17259" y="14226"/>
                    <a:pt x="17532" y="14226"/>
                  </a:cubicBezTo>
                  <a:close/>
                  <a:moveTo>
                    <a:pt x="15897" y="14308"/>
                  </a:moveTo>
                  <a:cubicBezTo>
                    <a:pt x="16073" y="14308"/>
                    <a:pt x="16254" y="14359"/>
                    <a:pt x="16376" y="14481"/>
                  </a:cubicBezTo>
                  <a:cubicBezTo>
                    <a:pt x="16551" y="14712"/>
                    <a:pt x="16551" y="15006"/>
                    <a:pt x="16495" y="15271"/>
                  </a:cubicBezTo>
                  <a:cubicBezTo>
                    <a:pt x="16432" y="15530"/>
                    <a:pt x="16376" y="15796"/>
                    <a:pt x="16055" y="15796"/>
                  </a:cubicBezTo>
                  <a:cubicBezTo>
                    <a:pt x="15796" y="15796"/>
                    <a:pt x="15502" y="15677"/>
                    <a:pt x="15272" y="15586"/>
                  </a:cubicBezTo>
                  <a:cubicBezTo>
                    <a:pt x="15181" y="15530"/>
                    <a:pt x="15097" y="15502"/>
                    <a:pt x="14978" y="15446"/>
                  </a:cubicBezTo>
                  <a:cubicBezTo>
                    <a:pt x="14922" y="15411"/>
                    <a:pt x="14775" y="15327"/>
                    <a:pt x="14719" y="15271"/>
                  </a:cubicBezTo>
                  <a:cubicBezTo>
                    <a:pt x="14656" y="15180"/>
                    <a:pt x="14747" y="15034"/>
                    <a:pt x="14831" y="14887"/>
                  </a:cubicBezTo>
                  <a:lnTo>
                    <a:pt x="15097" y="14628"/>
                  </a:lnTo>
                  <a:cubicBezTo>
                    <a:pt x="15272" y="14481"/>
                    <a:pt x="15446" y="14362"/>
                    <a:pt x="15677" y="14334"/>
                  </a:cubicBezTo>
                  <a:cubicBezTo>
                    <a:pt x="15746" y="14318"/>
                    <a:pt x="15821" y="14308"/>
                    <a:pt x="15897" y="14308"/>
                  </a:cubicBezTo>
                  <a:close/>
                  <a:moveTo>
                    <a:pt x="17880" y="15336"/>
                  </a:moveTo>
                  <a:cubicBezTo>
                    <a:pt x="18063" y="15336"/>
                    <a:pt x="18241" y="15416"/>
                    <a:pt x="18327" y="15621"/>
                  </a:cubicBezTo>
                  <a:cubicBezTo>
                    <a:pt x="18390" y="15796"/>
                    <a:pt x="18327" y="16026"/>
                    <a:pt x="18271" y="16201"/>
                  </a:cubicBezTo>
                  <a:cubicBezTo>
                    <a:pt x="18219" y="16418"/>
                    <a:pt x="18111" y="16609"/>
                    <a:pt x="17879" y="16609"/>
                  </a:cubicBezTo>
                  <a:cubicBezTo>
                    <a:pt x="17863" y="16609"/>
                    <a:pt x="17847" y="16609"/>
                    <a:pt x="17831" y="16607"/>
                  </a:cubicBezTo>
                  <a:cubicBezTo>
                    <a:pt x="17656" y="16579"/>
                    <a:pt x="17453" y="16523"/>
                    <a:pt x="17306" y="16432"/>
                  </a:cubicBezTo>
                  <a:cubicBezTo>
                    <a:pt x="17194" y="16376"/>
                    <a:pt x="16929" y="16257"/>
                    <a:pt x="16873" y="16145"/>
                  </a:cubicBezTo>
                  <a:cubicBezTo>
                    <a:pt x="16817" y="16082"/>
                    <a:pt x="16845" y="15998"/>
                    <a:pt x="16873" y="15936"/>
                  </a:cubicBezTo>
                  <a:cubicBezTo>
                    <a:pt x="17076" y="15649"/>
                    <a:pt x="17369" y="15411"/>
                    <a:pt x="17719" y="15355"/>
                  </a:cubicBezTo>
                  <a:cubicBezTo>
                    <a:pt x="17771" y="15342"/>
                    <a:pt x="17826" y="15336"/>
                    <a:pt x="17880" y="15336"/>
                  </a:cubicBezTo>
                  <a:close/>
                  <a:moveTo>
                    <a:pt x="18841" y="15967"/>
                  </a:moveTo>
                  <a:cubicBezTo>
                    <a:pt x="19025" y="15967"/>
                    <a:pt x="19237" y="16062"/>
                    <a:pt x="19348" y="16173"/>
                  </a:cubicBezTo>
                  <a:cubicBezTo>
                    <a:pt x="19579" y="16404"/>
                    <a:pt x="19376" y="16670"/>
                    <a:pt x="19173" y="16845"/>
                  </a:cubicBezTo>
                  <a:cubicBezTo>
                    <a:pt x="19145" y="16754"/>
                    <a:pt x="19089" y="16635"/>
                    <a:pt x="19054" y="16551"/>
                  </a:cubicBezTo>
                  <a:cubicBezTo>
                    <a:pt x="18971" y="16376"/>
                    <a:pt x="18824" y="16145"/>
                    <a:pt x="18677" y="15998"/>
                  </a:cubicBezTo>
                  <a:cubicBezTo>
                    <a:pt x="18726" y="15976"/>
                    <a:pt x="18782" y="15967"/>
                    <a:pt x="18841" y="15967"/>
                  </a:cubicBezTo>
                  <a:close/>
                  <a:moveTo>
                    <a:pt x="10901" y="699"/>
                  </a:moveTo>
                  <a:cubicBezTo>
                    <a:pt x="11223" y="699"/>
                    <a:pt x="11538" y="699"/>
                    <a:pt x="11859" y="727"/>
                  </a:cubicBezTo>
                  <a:cubicBezTo>
                    <a:pt x="12181" y="762"/>
                    <a:pt x="12503" y="790"/>
                    <a:pt x="12824" y="846"/>
                  </a:cubicBezTo>
                  <a:cubicBezTo>
                    <a:pt x="13111" y="902"/>
                    <a:pt x="13377" y="993"/>
                    <a:pt x="13670" y="1021"/>
                  </a:cubicBezTo>
                  <a:cubicBezTo>
                    <a:pt x="13985" y="1049"/>
                    <a:pt x="14307" y="1049"/>
                    <a:pt x="14600" y="1140"/>
                  </a:cubicBezTo>
                  <a:cubicBezTo>
                    <a:pt x="14894" y="1196"/>
                    <a:pt x="15097" y="1426"/>
                    <a:pt x="15328" y="1573"/>
                  </a:cubicBezTo>
                  <a:cubicBezTo>
                    <a:pt x="15593" y="1720"/>
                    <a:pt x="15824" y="1867"/>
                    <a:pt x="16027" y="2098"/>
                  </a:cubicBezTo>
                  <a:cubicBezTo>
                    <a:pt x="16174" y="2300"/>
                    <a:pt x="16230" y="2594"/>
                    <a:pt x="16376" y="2825"/>
                  </a:cubicBezTo>
                  <a:cubicBezTo>
                    <a:pt x="16432" y="2972"/>
                    <a:pt x="16523" y="3147"/>
                    <a:pt x="16607" y="3293"/>
                  </a:cubicBezTo>
                  <a:lnTo>
                    <a:pt x="16579" y="3293"/>
                  </a:lnTo>
                  <a:cubicBezTo>
                    <a:pt x="16348" y="3468"/>
                    <a:pt x="16202" y="3615"/>
                    <a:pt x="16174" y="3909"/>
                  </a:cubicBezTo>
                  <a:cubicBezTo>
                    <a:pt x="16174" y="4111"/>
                    <a:pt x="16230" y="4314"/>
                    <a:pt x="16174" y="4517"/>
                  </a:cubicBezTo>
                  <a:cubicBezTo>
                    <a:pt x="16146" y="4692"/>
                    <a:pt x="16055" y="4923"/>
                    <a:pt x="15971" y="5069"/>
                  </a:cubicBezTo>
                  <a:cubicBezTo>
                    <a:pt x="15796" y="5335"/>
                    <a:pt x="15502" y="5447"/>
                    <a:pt x="15209" y="5566"/>
                  </a:cubicBezTo>
                  <a:cubicBezTo>
                    <a:pt x="15034" y="5685"/>
                    <a:pt x="14803" y="5769"/>
                    <a:pt x="14719" y="5971"/>
                  </a:cubicBezTo>
                  <a:cubicBezTo>
                    <a:pt x="14684" y="6034"/>
                    <a:pt x="14656" y="6118"/>
                    <a:pt x="14684" y="6181"/>
                  </a:cubicBezTo>
                  <a:cubicBezTo>
                    <a:pt x="14580" y="6134"/>
                    <a:pt x="14461" y="6119"/>
                    <a:pt x="14346" y="6119"/>
                  </a:cubicBezTo>
                  <a:cubicBezTo>
                    <a:pt x="14237" y="6119"/>
                    <a:pt x="14133" y="6133"/>
                    <a:pt x="14048" y="6146"/>
                  </a:cubicBezTo>
                  <a:cubicBezTo>
                    <a:pt x="13670" y="6209"/>
                    <a:pt x="13286" y="6293"/>
                    <a:pt x="12971" y="6468"/>
                  </a:cubicBezTo>
                  <a:cubicBezTo>
                    <a:pt x="12761" y="6559"/>
                    <a:pt x="12705" y="6762"/>
                    <a:pt x="12705" y="6992"/>
                  </a:cubicBezTo>
                  <a:cubicBezTo>
                    <a:pt x="12705" y="7342"/>
                    <a:pt x="12761" y="7692"/>
                    <a:pt x="12824" y="8013"/>
                  </a:cubicBezTo>
                  <a:cubicBezTo>
                    <a:pt x="12908" y="8335"/>
                    <a:pt x="12999" y="8712"/>
                    <a:pt x="13230" y="8943"/>
                  </a:cubicBezTo>
                  <a:cubicBezTo>
                    <a:pt x="13258" y="8978"/>
                    <a:pt x="13286" y="9006"/>
                    <a:pt x="13321" y="9034"/>
                  </a:cubicBezTo>
                  <a:cubicBezTo>
                    <a:pt x="13146" y="9153"/>
                    <a:pt x="13055" y="9412"/>
                    <a:pt x="12999" y="9587"/>
                  </a:cubicBezTo>
                  <a:cubicBezTo>
                    <a:pt x="12936" y="9817"/>
                    <a:pt x="12908" y="10055"/>
                    <a:pt x="13055" y="10202"/>
                  </a:cubicBezTo>
                  <a:cubicBezTo>
                    <a:pt x="12908" y="10202"/>
                    <a:pt x="12824" y="9936"/>
                    <a:pt x="12796" y="9852"/>
                  </a:cubicBezTo>
                  <a:cubicBezTo>
                    <a:pt x="12733" y="9614"/>
                    <a:pt x="12733" y="9412"/>
                    <a:pt x="12796" y="9209"/>
                  </a:cubicBezTo>
                  <a:cubicBezTo>
                    <a:pt x="12796" y="9138"/>
                    <a:pt x="12744" y="9099"/>
                    <a:pt x="12695" y="9099"/>
                  </a:cubicBezTo>
                  <a:cubicBezTo>
                    <a:pt x="12663" y="9099"/>
                    <a:pt x="12633" y="9117"/>
                    <a:pt x="12621" y="9153"/>
                  </a:cubicBezTo>
                  <a:cubicBezTo>
                    <a:pt x="12559" y="9384"/>
                    <a:pt x="12531" y="9587"/>
                    <a:pt x="12587" y="9789"/>
                  </a:cubicBezTo>
                  <a:cubicBezTo>
                    <a:pt x="12503" y="9705"/>
                    <a:pt x="12447" y="9614"/>
                    <a:pt x="12356" y="9559"/>
                  </a:cubicBezTo>
                  <a:cubicBezTo>
                    <a:pt x="12272" y="9440"/>
                    <a:pt x="12125" y="9384"/>
                    <a:pt x="12006" y="9293"/>
                  </a:cubicBezTo>
                  <a:cubicBezTo>
                    <a:pt x="11859" y="9181"/>
                    <a:pt x="11712" y="9090"/>
                    <a:pt x="11538" y="9062"/>
                  </a:cubicBezTo>
                  <a:cubicBezTo>
                    <a:pt x="11335" y="9006"/>
                    <a:pt x="11160" y="8915"/>
                    <a:pt x="10985" y="8740"/>
                  </a:cubicBezTo>
                  <a:cubicBezTo>
                    <a:pt x="10901" y="8657"/>
                    <a:pt x="10838" y="8538"/>
                    <a:pt x="10755" y="8419"/>
                  </a:cubicBezTo>
                  <a:cubicBezTo>
                    <a:pt x="10608" y="8104"/>
                    <a:pt x="10552" y="7720"/>
                    <a:pt x="10405" y="7370"/>
                  </a:cubicBezTo>
                  <a:cubicBezTo>
                    <a:pt x="10405" y="7356"/>
                    <a:pt x="10398" y="7349"/>
                    <a:pt x="10391" y="7349"/>
                  </a:cubicBezTo>
                  <a:cubicBezTo>
                    <a:pt x="10384" y="7349"/>
                    <a:pt x="10377" y="7356"/>
                    <a:pt x="10377" y="7370"/>
                  </a:cubicBezTo>
                  <a:cubicBezTo>
                    <a:pt x="10314" y="7580"/>
                    <a:pt x="10377" y="7838"/>
                    <a:pt x="10433" y="8041"/>
                  </a:cubicBezTo>
                  <a:cubicBezTo>
                    <a:pt x="10433" y="8132"/>
                    <a:pt x="10461" y="8188"/>
                    <a:pt x="10489" y="8279"/>
                  </a:cubicBezTo>
                  <a:cubicBezTo>
                    <a:pt x="10286" y="8188"/>
                    <a:pt x="10083" y="8104"/>
                    <a:pt x="9964" y="7929"/>
                  </a:cubicBezTo>
                  <a:cubicBezTo>
                    <a:pt x="9852" y="7755"/>
                    <a:pt x="9852" y="7517"/>
                    <a:pt x="9762" y="7314"/>
                  </a:cubicBezTo>
                  <a:lnTo>
                    <a:pt x="9734" y="7286"/>
                  </a:lnTo>
                  <a:lnTo>
                    <a:pt x="9734" y="7230"/>
                  </a:lnTo>
                  <a:cubicBezTo>
                    <a:pt x="9706" y="6936"/>
                    <a:pt x="9706" y="6643"/>
                    <a:pt x="9587" y="6356"/>
                  </a:cubicBezTo>
                  <a:cubicBezTo>
                    <a:pt x="9575" y="6308"/>
                    <a:pt x="9544" y="6288"/>
                    <a:pt x="9514" y="6288"/>
                  </a:cubicBezTo>
                  <a:cubicBezTo>
                    <a:pt x="9468" y="6288"/>
                    <a:pt x="9423" y="6330"/>
                    <a:pt x="9440" y="6384"/>
                  </a:cubicBezTo>
                  <a:cubicBezTo>
                    <a:pt x="9475" y="6440"/>
                    <a:pt x="9475" y="6762"/>
                    <a:pt x="9531" y="7083"/>
                  </a:cubicBezTo>
                  <a:cubicBezTo>
                    <a:pt x="9475" y="7055"/>
                    <a:pt x="9384" y="7020"/>
                    <a:pt x="9300" y="6964"/>
                  </a:cubicBezTo>
                  <a:cubicBezTo>
                    <a:pt x="9090" y="6880"/>
                    <a:pt x="8888" y="6762"/>
                    <a:pt x="8713" y="6615"/>
                  </a:cubicBezTo>
                  <a:cubicBezTo>
                    <a:pt x="8279" y="6265"/>
                    <a:pt x="8188" y="5622"/>
                    <a:pt x="7986" y="5132"/>
                  </a:cubicBezTo>
                  <a:cubicBezTo>
                    <a:pt x="7986" y="5115"/>
                    <a:pt x="7972" y="5106"/>
                    <a:pt x="7961" y="5106"/>
                  </a:cubicBezTo>
                  <a:cubicBezTo>
                    <a:pt x="7951" y="5106"/>
                    <a:pt x="7944" y="5115"/>
                    <a:pt x="7958" y="5132"/>
                  </a:cubicBezTo>
                  <a:cubicBezTo>
                    <a:pt x="8104" y="5657"/>
                    <a:pt x="8132" y="6209"/>
                    <a:pt x="8454" y="6643"/>
                  </a:cubicBezTo>
                  <a:cubicBezTo>
                    <a:pt x="8566" y="6818"/>
                    <a:pt x="8776" y="6936"/>
                    <a:pt x="8950" y="7055"/>
                  </a:cubicBezTo>
                  <a:cubicBezTo>
                    <a:pt x="8978" y="7083"/>
                    <a:pt x="9006" y="7083"/>
                    <a:pt x="9034" y="7111"/>
                  </a:cubicBezTo>
                  <a:cubicBezTo>
                    <a:pt x="9006" y="7083"/>
                    <a:pt x="8978" y="7083"/>
                    <a:pt x="8950" y="7083"/>
                  </a:cubicBezTo>
                  <a:cubicBezTo>
                    <a:pt x="8804" y="7020"/>
                    <a:pt x="8629" y="6992"/>
                    <a:pt x="8482" y="6908"/>
                  </a:cubicBezTo>
                  <a:cubicBezTo>
                    <a:pt x="8251" y="6790"/>
                    <a:pt x="8041" y="6587"/>
                    <a:pt x="7867" y="6384"/>
                  </a:cubicBezTo>
                  <a:cubicBezTo>
                    <a:pt x="7489" y="5943"/>
                    <a:pt x="7342" y="5363"/>
                    <a:pt x="7202" y="4811"/>
                  </a:cubicBezTo>
                  <a:cubicBezTo>
                    <a:pt x="7188" y="4762"/>
                    <a:pt x="7157" y="4743"/>
                    <a:pt x="7126" y="4743"/>
                  </a:cubicBezTo>
                  <a:cubicBezTo>
                    <a:pt x="7082" y="4743"/>
                    <a:pt x="7039" y="4785"/>
                    <a:pt x="7056" y="4839"/>
                  </a:cubicBezTo>
                  <a:cubicBezTo>
                    <a:pt x="7167" y="5447"/>
                    <a:pt x="7314" y="6034"/>
                    <a:pt x="7727" y="6531"/>
                  </a:cubicBezTo>
                  <a:cubicBezTo>
                    <a:pt x="8013" y="6846"/>
                    <a:pt x="8482" y="7167"/>
                    <a:pt x="8950" y="7230"/>
                  </a:cubicBezTo>
                  <a:cubicBezTo>
                    <a:pt x="8978" y="7230"/>
                    <a:pt x="9006" y="7258"/>
                    <a:pt x="9062" y="7258"/>
                  </a:cubicBezTo>
                  <a:cubicBezTo>
                    <a:pt x="9125" y="7258"/>
                    <a:pt x="9209" y="7258"/>
                    <a:pt x="9300" y="7286"/>
                  </a:cubicBezTo>
                  <a:cubicBezTo>
                    <a:pt x="9328" y="7286"/>
                    <a:pt x="9356" y="7314"/>
                    <a:pt x="9384" y="7314"/>
                  </a:cubicBezTo>
                  <a:cubicBezTo>
                    <a:pt x="9503" y="7370"/>
                    <a:pt x="9559" y="7489"/>
                    <a:pt x="9587" y="7636"/>
                  </a:cubicBezTo>
                  <a:cubicBezTo>
                    <a:pt x="9615" y="7720"/>
                    <a:pt x="9650" y="7810"/>
                    <a:pt x="9678" y="7894"/>
                  </a:cubicBezTo>
                  <a:cubicBezTo>
                    <a:pt x="9587" y="8188"/>
                    <a:pt x="9559" y="8454"/>
                    <a:pt x="9300" y="8684"/>
                  </a:cubicBezTo>
                  <a:cubicBezTo>
                    <a:pt x="9062" y="8887"/>
                    <a:pt x="8776" y="9034"/>
                    <a:pt x="8454" y="9034"/>
                  </a:cubicBezTo>
                  <a:cubicBezTo>
                    <a:pt x="8188" y="9062"/>
                    <a:pt x="7986" y="9062"/>
                    <a:pt x="7755" y="9209"/>
                  </a:cubicBezTo>
                  <a:cubicBezTo>
                    <a:pt x="7489" y="9384"/>
                    <a:pt x="7314" y="9531"/>
                    <a:pt x="6993" y="9614"/>
                  </a:cubicBezTo>
                  <a:cubicBezTo>
                    <a:pt x="6503" y="9705"/>
                    <a:pt x="6007" y="9677"/>
                    <a:pt x="5566" y="9992"/>
                  </a:cubicBezTo>
                  <a:cubicBezTo>
                    <a:pt x="5363" y="10139"/>
                    <a:pt x="5217" y="10314"/>
                    <a:pt x="5105" y="10516"/>
                  </a:cubicBezTo>
                  <a:cubicBezTo>
                    <a:pt x="4958" y="10754"/>
                    <a:pt x="4783" y="10957"/>
                    <a:pt x="4664" y="11216"/>
                  </a:cubicBezTo>
                  <a:cubicBezTo>
                    <a:pt x="4664" y="11241"/>
                    <a:pt x="4693" y="11262"/>
                    <a:pt x="4722" y="11262"/>
                  </a:cubicBezTo>
                  <a:cubicBezTo>
                    <a:pt x="4733" y="11262"/>
                    <a:pt x="4745" y="11259"/>
                    <a:pt x="4755" y="11251"/>
                  </a:cubicBezTo>
                  <a:cubicBezTo>
                    <a:pt x="4839" y="11104"/>
                    <a:pt x="4958" y="10985"/>
                    <a:pt x="5042" y="10866"/>
                  </a:cubicBezTo>
                  <a:cubicBezTo>
                    <a:pt x="5133" y="10754"/>
                    <a:pt x="5189" y="10635"/>
                    <a:pt x="5279" y="10516"/>
                  </a:cubicBezTo>
                  <a:cubicBezTo>
                    <a:pt x="5482" y="10258"/>
                    <a:pt x="5713" y="10083"/>
                    <a:pt x="6035" y="9992"/>
                  </a:cubicBezTo>
                  <a:cubicBezTo>
                    <a:pt x="6559" y="9852"/>
                    <a:pt x="7139" y="9964"/>
                    <a:pt x="7608" y="9642"/>
                  </a:cubicBezTo>
                  <a:cubicBezTo>
                    <a:pt x="7727" y="9559"/>
                    <a:pt x="7839" y="9440"/>
                    <a:pt x="7958" y="9384"/>
                  </a:cubicBezTo>
                  <a:cubicBezTo>
                    <a:pt x="8104" y="9293"/>
                    <a:pt x="8279" y="9293"/>
                    <a:pt x="8454" y="9293"/>
                  </a:cubicBezTo>
                  <a:lnTo>
                    <a:pt x="8538" y="9293"/>
                  </a:lnTo>
                  <a:cubicBezTo>
                    <a:pt x="8454" y="9642"/>
                    <a:pt x="8251" y="9852"/>
                    <a:pt x="7986" y="10111"/>
                  </a:cubicBezTo>
                  <a:cubicBezTo>
                    <a:pt x="7755" y="10377"/>
                    <a:pt x="7552" y="10691"/>
                    <a:pt x="7405" y="11041"/>
                  </a:cubicBezTo>
                  <a:cubicBezTo>
                    <a:pt x="7056" y="11803"/>
                    <a:pt x="6937" y="12649"/>
                    <a:pt x="6881" y="13488"/>
                  </a:cubicBezTo>
                  <a:cubicBezTo>
                    <a:pt x="6881" y="13537"/>
                    <a:pt x="6930" y="13567"/>
                    <a:pt x="6977" y="13567"/>
                  </a:cubicBezTo>
                  <a:cubicBezTo>
                    <a:pt x="7017" y="13567"/>
                    <a:pt x="7056" y="13544"/>
                    <a:pt x="7056" y="13488"/>
                  </a:cubicBezTo>
                  <a:cubicBezTo>
                    <a:pt x="7202" y="12614"/>
                    <a:pt x="7286" y="11712"/>
                    <a:pt x="7727" y="10901"/>
                  </a:cubicBezTo>
                  <a:cubicBezTo>
                    <a:pt x="7902" y="10551"/>
                    <a:pt x="8160" y="10314"/>
                    <a:pt x="8391" y="9992"/>
                  </a:cubicBezTo>
                  <a:lnTo>
                    <a:pt x="8391" y="10286"/>
                  </a:lnTo>
                  <a:cubicBezTo>
                    <a:pt x="8426" y="10489"/>
                    <a:pt x="8454" y="10691"/>
                    <a:pt x="8510" y="10901"/>
                  </a:cubicBezTo>
                  <a:cubicBezTo>
                    <a:pt x="8538" y="11013"/>
                    <a:pt x="8566" y="11104"/>
                    <a:pt x="8601" y="11216"/>
                  </a:cubicBezTo>
                  <a:lnTo>
                    <a:pt x="8601" y="11628"/>
                  </a:lnTo>
                  <a:cubicBezTo>
                    <a:pt x="8629" y="11803"/>
                    <a:pt x="8713" y="11915"/>
                    <a:pt x="8860" y="12034"/>
                  </a:cubicBezTo>
                  <a:cubicBezTo>
                    <a:pt x="9153" y="12300"/>
                    <a:pt x="9587" y="12328"/>
                    <a:pt x="9936" y="12439"/>
                  </a:cubicBezTo>
                  <a:cubicBezTo>
                    <a:pt x="10174" y="12530"/>
                    <a:pt x="10377" y="12586"/>
                    <a:pt x="10608" y="12677"/>
                  </a:cubicBezTo>
                  <a:cubicBezTo>
                    <a:pt x="10699" y="12705"/>
                    <a:pt x="10755" y="12733"/>
                    <a:pt x="10838" y="12761"/>
                  </a:cubicBezTo>
                  <a:cubicBezTo>
                    <a:pt x="10810" y="12789"/>
                    <a:pt x="10755" y="12824"/>
                    <a:pt x="10727" y="12852"/>
                  </a:cubicBezTo>
                  <a:cubicBezTo>
                    <a:pt x="10552" y="12964"/>
                    <a:pt x="10314" y="13139"/>
                    <a:pt x="10230" y="13348"/>
                  </a:cubicBezTo>
                  <a:cubicBezTo>
                    <a:pt x="10174" y="13460"/>
                    <a:pt x="10083" y="13579"/>
                    <a:pt x="10083" y="13698"/>
                  </a:cubicBezTo>
                  <a:cubicBezTo>
                    <a:pt x="10083" y="13810"/>
                    <a:pt x="10230" y="13901"/>
                    <a:pt x="10314" y="13957"/>
                  </a:cubicBezTo>
                  <a:cubicBezTo>
                    <a:pt x="10433" y="14076"/>
                    <a:pt x="10552" y="14187"/>
                    <a:pt x="10699" y="14278"/>
                  </a:cubicBezTo>
                  <a:cubicBezTo>
                    <a:pt x="10888" y="14386"/>
                    <a:pt x="11157" y="14509"/>
                    <a:pt x="11402" y="14509"/>
                  </a:cubicBezTo>
                  <a:cubicBezTo>
                    <a:pt x="11492" y="14509"/>
                    <a:pt x="11578" y="14492"/>
                    <a:pt x="11657" y="14453"/>
                  </a:cubicBezTo>
                  <a:cubicBezTo>
                    <a:pt x="11978" y="14278"/>
                    <a:pt x="12062" y="13929"/>
                    <a:pt x="12181" y="13607"/>
                  </a:cubicBezTo>
                  <a:cubicBezTo>
                    <a:pt x="12237" y="13432"/>
                    <a:pt x="12272" y="13230"/>
                    <a:pt x="12272" y="13055"/>
                  </a:cubicBezTo>
                  <a:cubicBezTo>
                    <a:pt x="12356" y="13111"/>
                    <a:pt x="12475" y="13139"/>
                    <a:pt x="12559" y="13202"/>
                  </a:cubicBezTo>
                  <a:cubicBezTo>
                    <a:pt x="12761" y="13257"/>
                    <a:pt x="12971" y="13313"/>
                    <a:pt x="13174" y="13376"/>
                  </a:cubicBezTo>
                  <a:cubicBezTo>
                    <a:pt x="13083" y="13432"/>
                    <a:pt x="12999" y="13488"/>
                    <a:pt x="12908" y="13579"/>
                  </a:cubicBezTo>
                  <a:lnTo>
                    <a:pt x="12880" y="13607"/>
                  </a:lnTo>
                  <a:cubicBezTo>
                    <a:pt x="12705" y="13782"/>
                    <a:pt x="12412" y="14013"/>
                    <a:pt x="12475" y="14306"/>
                  </a:cubicBezTo>
                  <a:cubicBezTo>
                    <a:pt x="12503" y="14537"/>
                    <a:pt x="12852" y="14684"/>
                    <a:pt x="13027" y="14803"/>
                  </a:cubicBezTo>
                  <a:cubicBezTo>
                    <a:pt x="13221" y="14903"/>
                    <a:pt x="13480" y="15122"/>
                    <a:pt x="13715" y="15122"/>
                  </a:cubicBezTo>
                  <a:cubicBezTo>
                    <a:pt x="13760" y="15122"/>
                    <a:pt x="13803" y="15114"/>
                    <a:pt x="13845" y="15096"/>
                  </a:cubicBezTo>
                  <a:cubicBezTo>
                    <a:pt x="14104" y="15006"/>
                    <a:pt x="14195" y="14600"/>
                    <a:pt x="14223" y="14397"/>
                  </a:cubicBezTo>
                  <a:cubicBezTo>
                    <a:pt x="14279" y="14160"/>
                    <a:pt x="14307" y="13929"/>
                    <a:pt x="14251" y="13698"/>
                  </a:cubicBezTo>
                  <a:lnTo>
                    <a:pt x="14251" y="13698"/>
                  </a:lnTo>
                  <a:cubicBezTo>
                    <a:pt x="14425" y="13782"/>
                    <a:pt x="14656" y="13838"/>
                    <a:pt x="14719" y="13873"/>
                  </a:cubicBezTo>
                  <a:cubicBezTo>
                    <a:pt x="14922" y="13957"/>
                    <a:pt x="15097" y="14076"/>
                    <a:pt x="15300" y="14160"/>
                  </a:cubicBezTo>
                  <a:cubicBezTo>
                    <a:pt x="15355" y="14160"/>
                    <a:pt x="15383" y="14187"/>
                    <a:pt x="15418" y="14187"/>
                  </a:cubicBezTo>
                  <a:cubicBezTo>
                    <a:pt x="15300" y="14250"/>
                    <a:pt x="15181" y="14334"/>
                    <a:pt x="15069" y="14425"/>
                  </a:cubicBezTo>
                  <a:cubicBezTo>
                    <a:pt x="15034" y="14453"/>
                    <a:pt x="15006" y="14481"/>
                    <a:pt x="14978" y="14509"/>
                  </a:cubicBezTo>
                  <a:lnTo>
                    <a:pt x="14950" y="14509"/>
                  </a:lnTo>
                  <a:cubicBezTo>
                    <a:pt x="14775" y="14712"/>
                    <a:pt x="14398" y="15006"/>
                    <a:pt x="14453" y="15299"/>
                  </a:cubicBezTo>
                  <a:cubicBezTo>
                    <a:pt x="14481" y="15411"/>
                    <a:pt x="14600" y="15446"/>
                    <a:pt x="14684" y="15502"/>
                  </a:cubicBezTo>
                  <a:cubicBezTo>
                    <a:pt x="14859" y="15621"/>
                    <a:pt x="15034" y="15733"/>
                    <a:pt x="15244" y="15824"/>
                  </a:cubicBezTo>
                  <a:cubicBezTo>
                    <a:pt x="15480" y="15916"/>
                    <a:pt x="15759" y="16013"/>
                    <a:pt x="16029" y="16013"/>
                  </a:cubicBezTo>
                  <a:cubicBezTo>
                    <a:pt x="16087" y="16013"/>
                    <a:pt x="16145" y="16008"/>
                    <a:pt x="16202" y="15998"/>
                  </a:cubicBezTo>
                  <a:cubicBezTo>
                    <a:pt x="16523" y="15936"/>
                    <a:pt x="16642" y="15677"/>
                    <a:pt x="16698" y="15355"/>
                  </a:cubicBezTo>
                  <a:cubicBezTo>
                    <a:pt x="16726" y="15152"/>
                    <a:pt x="16754" y="14950"/>
                    <a:pt x="16726" y="14747"/>
                  </a:cubicBezTo>
                  <a:lnTo>
                    <a:pt x="16726" y="14747"/>
                  </a:lnTo>
                  <a:cubicBezTo>
                    <a:pt x="16845" y="14831"/>
                    <a:pt x="16992" y="14922"/>
                    <a:pt x="17104" y="14978"/>
                  </a:cubicBezTo>
                  <a:cubicBezTo>
                    <a:pt x="17194" y="15062"/>
                    <a:pt x="17306" y="15124"/>
                    <a:pt x="17425" y="15180"/>
                  </a:cubicBezTo>
                  <a:lnTo>
                    <a:pt x="17453" y="15208"/>
                  </a:lnTo>
                  <a:cubicBezTo>
                    <a:pt x="17369" y="15236"/>
                    <a:pt x="17250" y="15299"/>
                    <a:pt x="17167" y="15355"/>
                  </a:cubicBezTo>
                  <a:cubicBezTo>
                    <a:pt x="16992" y="15502"/>
                    <a:pt x="16523" y="15971"/>
                    <a:pt x="16670" y="16229"/>
                  </a:cubicBezTo>
                  <a:cubicBezTo>
                    <a:pt x="16698" y="16320"/>
                    <a:pt x="16817" y="16376"/>
                    <a:pt x="16901" y="16432"/>
                  </a:cubicBezTo>
                  <a:cubicBezTo>
                    <a:pt x="17048" y="16523"/>
                    <a:pt x="17194" y="16635"/>
                    <a:pt x="17341" y="16698"/>
                  </a:cubicBezTo>
                  <a:cubicBezTo>
                    <a:pt x="17486" y="16778"/>
                    <a:pt x="17691" y="16847"/>
                    <a:pt x="17881" y="16847"/>
                  </a:cubicBezTo>
                  <a:cubicBezTo>
                    <a:pt x="17957" y="16847"/>
                    <a:pt x="18030" y="16836"/>
                    <a:pt x="18096" y="16810"/>
                  </a:cubicBezTo>
                  <a:cubicBezTo>
                    <a:pt x="18299" y="16726"/>
                    <a:pt x="18418" y="16523"/>
                    <a:pt x="18474" y="16285"/>
                  </a:cubicBezTo>
                  <a:cubicBezTo>
                    <a:pt x="18502" y="16257"/>
                    <a:pt x="18502" y="16201"/>
                    <a:pt x="18502" y="16145"/>
                  </a:cubicBezTo>
                  <a:cubicBezTo>
                    <a:pt x="18530" y="16173"/>
                    <a:pt x="18565" y="16201"/>
                    <a:pt x="18593" y="16229"/>
                  </a:cubicBezTo>
                  <a:cubicBezTo>
                    <a:pt x="18705" y="16432"/>
                    <a:pt x="18796" y="16607"/>
                    <a:pt x="18880" y="16810"/>
                  </a:cubicBezTo>
                  <a:cubicBezTo>
                    <a:pt x="19145" y="17397"/>
                    <a:pt x="19551" y="17893"/>
                    <a:pt x="19789" y="18502"/>
                  </a:cubicBezTo>
                  <a:cubicBezTo>
                    <a:pt x="19873" y="18705"/>
                    <a:pt x="19928" y="18907"/>
                    <a:pt x="19901" y="19145"/>
                  </a:cubicBezTo>
                  <a:cubicBezTo>
                    <a:pt x="19873" y="19229"/>
                    <a:pt x="19873" y="19348"/>
                    <a:pt x="19817" y="19404"/>
                  </a:cubicBezTo>
                  <a:cubicBezTo>
                    <a:pt x="19754" y="19467"/>
                    <a:pt x="19642" y="19467"/>
                    <a:pt x="19551" y="19495"/>
                  </a:cubicBezTo>
                  <a:cubicBezTo>
                    <a:pt x="19406" y="19504"/>
                    <a:pt x="19255" y="19507"/>
                    <a:pt x="19101" y="19507"/>
                  </a:cubicBezTo>
                  <a:cubicBezTo>
                    <a:pt x="18793" y="19507"/>
                    <a:pt x="18474" y="19495"/>
                    <a:pt x="18180" y="19495"/>
                  </a:cubicBezTo>
                  <a:cubicBezTo>
                    <a:pt x="17719" y="19495"/>
                    <a:pt x="17250" y="19523"/>
                    <a:pt x="16817" y="19523"/>
                  </a:cubicBezTo>
                  <a:cubicBezTo>
                    <a:pt x="16720" y="19526"/>
                    <a:pt x="16623" y="19527"/>
                    <a:pt x="16525" y="19527"/>
                  </a:cubicBezTo>
                  <a:cubicBezTo>
                    <a:pt x="15833" y="19527"/>
                    <a:pt x="15144" y="19460"/>
                    <a:pt x="14456" y="19460"/>
                  </a:cubicBezTo>
                  <a:cubicBezTo>
                    <a:pt x="14339" y="19460"/>
                    <a:pt x="14221" y="19462"/>
                    <a:pt x="14104" y="19467"/>
                  </a:cubicBezTo>
                  <a:cubicBezTo>
                    <a:pt x="13174" y="19495"/>
                    <a:pt x="12272" y="19669"/>
                    <a:pt x="11363" y="19725"/>
                  </a:cubicBezTo>
                  <a:cubicBezTo>
                    <a:pt x="11283" y="19728"/>
                    <a:pt x="11204" y="19729"/>
                    <a:pt x="11125" y="19729"/>
                  </a:cubicBezTo>
                  <a:cubicBezTo>
                    <a:pt x="10278" y="19729"/>
                    <a:pt x="9454" y="19602"/>
                    <a:pt x="8629" y="19551"/>
                  </a:cubicBezTo>
                  <a:cubicBezTo>
                    <a:pt x="8475" y="19542"/>
                    <a:pt x="8324" y="19539"/>
                    <a:pt x="8174" y="19539"/>
                  </a:cubicBezTo>
                  <a:cubicBezTo>
                    <a:pt x="7811" y="19539"/>
                    <a:pt x="7454" y="19559"/>
                    <a:pt x="7084" y="19579"/>
                  </a:cubicBezTo>
                  <a:cubicBezTo>
                    <a:pt x="7084" y="19551"/>
                    <a:pt x="7056" y="19551"/>
                    <a:pt x="7056" y="19523"/>
                  </a:cubicBezTo>
                  <a:cubicBezTo>
                    <a:pt x="6881" y="19404"/>
                    <a:pt x="6790" y="19082"/>
                    <a:pt x="6678" y="18907"/>
                  </a:cubicBezTo>
                  <a:cubicBezTo>
                    <a:pt x="6531" y="18621"/>
                    <a:pt x="6440" y="18327"/>
                    <a:pt x="6328" y="18033"/>
                  </a:cubicBezTo>
                  <a:cubicBezTo>
                    <a:pt x="6119" y="17453"/>
                    <a:pt x="5979" y="16845"/>
                    <a:pt x="5979" y="16229"/>
                  </a:cubicBezTo>
                  <a:cubicBezTo>
                    <a:pt x="5979" y="16201"/>
                    <a:pt x="5956" y="16187"/>
                    <a:pt x="5933" y="16187"/>
                  </a:cubicBezTo>
                  <a:cubicBezTo>
                    <a:pt x="5911" y="16187"/>
                    <a:pt x="5888" y="16201"/>
                    <a:pt x="5888" y="16229"/>
                  </a:cubicBezTo>
                  <a:cubicBezTo>
                    <a:pt x="5888" y="16956"/>
                    <a:pt x="6035" y="17628"/>
                    <a:pt x="6237" y="18327"/>
                  </a:cubicBezTo>
                  <a:cubicBezTo>
                    <a:pt x="6356" y="18649"/>
                    <a:pt x="6503" y="18942"/>
                    <a:pt x="6643" y="19257"/>
                  </a:cubicBezTo>
                  <a:cubicBezTo>
                    <a:pt x="6678" y="19348"/>
                    <a:pt x="6734" y="19495"/>
                    <a:pt x="6818" y="19607"/>
                  </a:cubicBezTo>
                  <a:cubicBezTo>
                    <a:pt x="6503" y="19607"/>
                    <a:pt x="6209" y="19642"/>
                    <a:pt x="5888" y="19642"/>
                  </a:cubicBezTo>
                  <a:cubicBezTo>
                    <a:pt x="5454" y="19642"/>
                    <a:pt x="4986" y="19607"/>
                    <a:pt x="4545" y="19551"/>
                  </a:cubicBezTo>
                  <a:cubicBezTo>
                    <a:pt x="4343" y="19523"/>
                    <a:pt x="4168" y="19467"/>
                    <a:pt x="3965" y="19404"/>
                  </a:cubicBezTo>
                  <a:cubicBezTo>
                    <a:pt x="3790" y="19145"/>
                    <a:pt x="3643" y="18823"/>
                    <a:pt x="3496" y="18558"/>
                  </a:cubicBezTo>
                  <a:cubicBezTo>
                    <a:pt x="3294" y="18180"/>
                    <a:pt x="3091" y="17775"/>
                    <a:pt x="2944" y="17369"/>
                  </a:cubicBezTo>
                  <a:cubicBezTo>
                    <a:pt x="2797" y="16956"/>
                    <a:pt x="2622" y="16523"/>
                    <a:pt x="2538" y="16082"/>
                  </a:cubicBezTo>
                  <a:cubicBezTo>
                    <a:pt x="2448" y="15621"/>
                    <a:pt x="2364" y="15124"/>
                    <a:pt x="2308" y="14628"/>
                  </a:cubicBezTo>
                  <a:cubicBezTo>
                    <a:pt x="2308" y="14614"/>
                    <a:pt x="2299" y="14607"/>
                    <a:pt x="2290" y="14607"/>
                  </a:cubicBezTo>
                  <a:cubicBezTo>
                    <a:pt x="2282" y="14607"/>
                    <a:pt x="2273" y="14614"/>
                    <a:pt x="2273" y="14628"/>
                  </a:cubicBezTo>
                  <a:cubicBezTo>
                    <a:pt x="2308" y="15124"/>
                    <a:pt x="2364" y="15621"/>
                    <a:pt x="2420" y="16110"/>
                  </a:cubicBezTo>
                  <a:cubicBezTo>
                    <a:pt x="2483" y="16376"/>
                    <a:pt x="2566" y="16607"/>
                    <a:pt x="2622" y="16873"/>
                  </a:cubicBezTo>
                  <a:cubicBezTo>
                    <a:pt x="2657" y="17103"/>
                    <a:pt x="2741" y="17397"/>
                    <a:pt x="2832" y="17628"/>
                  </a:cubicBezTo>
                  <a:cubicBezTo>
                    <a:pt x="3007" y="18033"/>
                    <a:pt x="3210" y="18474"/>
                    <a:pt x="3413" y="18879"/>
                  </a:cubicBezTo>
                  <a:cubicBezTo>
                    <a:pt x="3440" y="18942"/>
                    <a:pt x="3531" y="19117"/>
                    <a:pt x="3615" y="19257"/>
                  </a:cubicBezTo>
                  <a:cubicBezTo>
                    <a:pt x="3531" y="19229"/>
                    <a:pt x="3440" y="19201"/>
                    <a:pt x="3357" y="19173"/>
                  </a:cubicBezTo>
                  <a:cubicBezTo>
                    <a:pt x="2916" y="19026"/>
                    <a:pt x="2538" y="18823"/>
                    <a:pt x="2189" y="18502"/>
                  </a:cubicBezTo>
                  <a:cubicBezTo>
                    <a:pt x="1923" y="18208"/>
                    <a:pt x="1664" y="17858"/>
                    <a:pt x="1490" y="17481"/>
                  </a:cubicBezTo>
                  <a:cubicBezTo>
                    <a:pt x="1259" y="16984"/>
                    <a:pt x="1287" y="16460"/>
                    <a:pt x="1224" y="15908"/>
                  </a:cubicBezTo>
                  <a:cubicBezTo>
                    <a:pt x="1196" y="15446"/>
                    <a:pt x="1049" y="14978"/>
                    <a:pt x="937" y="14509"/>
                  </a:cubicBezTo>
                  <a:cubicBezTo>
                    <a:pt x="818" y="14013"/>
                    <a:pt x="699" y="13523"/>
                    <a:pt x="672" y="12999"/>
                  </a:cubicBezTo>
                  <a:cubicBezTo>
                    <a:pt x="644" y="12558"/>
                    <a:pt x="699" y="12125"/>
                    <a:pt x="699" y="11656"/>
                  </a:cubicBezTo>
                  <a:cubicBezTo>
                    <a:pt x="731" y="11670"/>
                    <a:pt x="761" y="11677"/>
                    <a:pt x="790" y="11677"/>
                  </a:cubicBezTo>
                  <a:cubicBezTo>
                    <a:pt x="818" y="11677"/>
                    <a:pt x="846" y="11670"/>
                    <a:pt x="874" y="11656"/>
                  </a:cubicBezTo>
                  <a:cubicBezTo>
                    <a:pt x="1021" y="11628"/>
                    <a:pt x="1112" y="11509"/>
                    <a:pt x="1140" y="11363"/>
                  </a:cubicBezTo>
                  <a:lnTo>
                    <a:pt x="1140" y="10985"/>
                  </a:lnTo>
                  <a:cubicBezTo>
                    <a:pt x="1140" y="10901"/>
                    <a:pt x="1168" y="10782"/>
                    <a:pt x="1140" y="10663"/>
                  </a:cubicBezTo>
                  <a:cubicBezTo>
                    <a:pt x="1112" y="10433"/>
                    <a:pt x="937" y="10516"/>
                    <a:pt x="846" y="10314"/>
                  </a:cubicBezTo>
                  <a:cubicBezTo>
                    <a:pt x="790" y="10202"/>
                    <a:pt x="818" y="10027"/>
                    <a:pt x="790" y="9908"/>
                  </a:cubicBezTo>
                  <a:lnTo>
                    <a:pt x="790" y="9880"/>
                  </a:lnTo>
                  <a:cubicBezTo>
                    <a:pt x="846" y="9908"/>
                    <a:pt x="909" y="9936"/>
                    <a:pt x="965" y="9936"/>
                  </a:cubicBezTo>
                  <a:cubicBezTo>
                    <a:pt x="984" y="9938"/>
                    <a:pt x="1002" y="9939"/>
                    <a:pt x="1019" y="9939"/>
                  </a:cubicBezTo>
                  <a:cubicBezTo>
                    <a:pt x="1436" y="9939"/>
                    <a:pt x="1462" y="9316"/>
                    <a:pt x="1462" y="9034"/>
                  </a:cubicBezTo>
                  <a:cubicBezTo>
                    <a:pt x="1490" y="8859"/>
                    <a:pt x="1399" y="8657"/>
                    <a:pt x="1224" y="8594"/>
                  </a:cubicBezTo>
                  <a:cubicBezTo>
                    <a:pt x="1140" y="8566"/>
                    <a:pt x="1084" y="8566"/>
                    <a:pt x="1021" y="8566"/>
                  </a:cubicBezTo>
                  <a:lnTo>
                    <a:pt x="1021" y="8419"/>
                  </a:lnTo>
                  <a:cubicBezTo>
                    <a:pt x="1021" y="8363"/>
                    <a:pt x="1021" y="8279"/>
                    <a:pt x="1049" y="8216"/>
                  </a:cubicBezTo>
                  <a:cubicBezTo>
                    <a:pt x="1135" y="8232"/>
                    <a:pt x="1231" y="8251"/>
                    <a:pt x="1314" y="8251"/>
                  </a:cubicBezTo>
                  <a:cubicBezTo>
                    <a:pt x="1372" y="8251"/>
                    <a:pt x="1424" y="8242"/>
                    <a:pt x="1462" y="8216"/>
                  </a:cubicBezTo>
                  <a:cubicBezTo>
                    <a:pt x="1574" y="8132"/>
                    <a:pt x="1664" y="8013"/>
                    <a:pt x="1748" y="7894"/>
                  </a:cubicBezTo>
                  <a:cubicBezTo>
                    <a:pt x="1839" y="7782"/>
                    <a:pt x="1986" y="7664"/>
                    <a:pt x="2070" y="7517"/>
                  </a:cubicBezTo>
                  <a:cubicBezTo>
                    <a:pt x="2245" y="7314"/>
                    <a:pt x="2308" y="6992"/>
                    <a:pt x="2189" y="6734"/>
                  </a:cubicBezTo>
                  <a:cubicBezTo>
                    <a:pt x="2117" y="6596"/>
                    <a:pt x="2033" y="6549"/>
                    <a:pt x="1915" y="6549"/>
                  </a:cubicBezTo>
                  <a:cubicBezTo>
                    <a:pt x="1883" y="6549"/>
                    <a:pt x="1849" y="6553"/>
                    <a:pt x="1811" y="6559"/>
                  </a:cubicBezTo>
                  <a:cubicBezTo>
                    <a:pt x="1839" y="6531"/>
                    <a:pt x="1839" y="6531"/>
                    <a:pt x="1839" y="6496"/>
                  </a:cubicBezTo>
                  <a:cubicBezTo>
                    <a:pt x="1867" y="6468"/>
                    <a:pt x="1895" y="6412"/>
                    <a:pt x="1895" y="6384"/>
                  </a:cubicBezTo>
                  <a:cubicBezTo>
                    <a:pt x="1923" y="6321"/>
                    <a:pt x="1958" y="6293"/>
                    <a:pt x="1986" y="6237"/>
                  </a:cubicBezTo>
                  <a:cubicBezTo>
                    <a:pt x="2042" y="6265"/>
                    <a:pt x="2098" y="6265"/>
                    <a:pt x="2161" y="6293"/>
                  </a:cubicBezTo>
                  <a:cubicBezTo>
                    <a:pt x="2192" y="6296"/>
                    <a:pt x="2225" y="6297"/>
                    <a:pt x="2258" y="6297"/>
                  </a:cubicBezTo>
                  <a:cubicBezTo>
                    <a:pt x="2573" y="6297"/>
                    <a:pt x="2978" y="6175"/>
                    <a:pt x="3035" y="5860"/>
                  </a:cubicBezTo>
                  <a:cubicBezTo>
                    <a:pt x="3063" y="5657"/>
                    <a:pt x="2972" y="5482"/>
                    <a:pt x="2797" y="5363"/>
                  </a:cubicBezTo>
                  <a:cubicBezTo>
                    <a:pt x="2769" y="5363"/>
                    <a:pt x="2741" y="5335"/>
                    <a:pt x="2713" y="5335"/>
                  </a:cubicBezTo>
                  <a:cubicBezTo>
                    <a:pt x="2713" y="5307"/>
                    <a:pt x="2741" y="5272"/>
                    <a:pt x="2769" y="5244"/>
                  </a:cubicBezTo>
                  <a:cubicBezTo>
                    <a:pt x="2769" y="5216"/>
                    <a:pt x="2797" y="5188"/>
                    <a:pt x="2797" y="5188"/>
                  </a:cubicBezTo>
                  <a:lnTo>
                    <a:pt x="2797" y="5160"/>
                  </a:lnTo>
                  <a:cubicBezTo>
                    <a:pt x="2916" y="5272"/>
                    <a:pt x="3035" y="5335"/>
                    <a:pt x="3147" y="5363"/>
                  </a:cubicBezTo>
                  <a:cubicBezTo>
                    <a:pt x="3191" y="5371"/>
                    <a:pt x="3235" y="5375"/>
                    <a:pt x="3279" y="5375"/>
                  </a:cubicBezTo>
                  <a:cubicBezTo>
                    <a:pt x="3695" y="5375"/>
                    <a:pt x="4064" y="5026"/>
                    <a:pt x="4140" y="4608"/>
                  </a:cubicBezTo>
                  <a:cubicBezTo>
                    <a:pt x="4196" y="4398"/>
                    <a:pt x="4168" y="4223"/>
                    <a:pt x="3965" y="4111"/>
                  </a:cubicBezTo>
                  <a:cubicBezTo>
                    <a:pt x="3909" y="4111"/>
                    <a:pt x="3881" y="4084"/>
                    <a:pt x="3818" y="4084"/>
                  </a:cubicBezTo>
                  <a:cubicBezTo>
                    <a:pt x="3818" y="4049"/>
                    <a:pt x="3846" y="4049"/>
                    <a:pt x="3846" y="4049"/>
                  </a:cubicBezTo>
                  <a:cubicBezTo>
                    <a:pt x="3881" y="3993"/>
                    <a:pt x="3937" y="3965"/>
                    <a:pt x="3965" y="3909"/>
                  </a:cubicBezTo>
                  <a:cubicBezTo>
                    <a:pt x="3993" y="3874"/>
                    <a:pt x="4021" y="3818"/>
                    <a:pt x="4056" y="3790"/>
                  </a:cubicBezTo>
                  <a:lnTo>
                    <a:pt x="4084" y="3762"/>
                  </a:lnTo>
                  <a:cubicBezTo>
                    <a:pt x="4168" y="3846"/>
                    <a:pt x="4259" y="3937"/>
                    <a:pt x="4343" y="3993"/>
                  </a:cubicBezTo>
                  <a:cubicBezTo>
                    <a:pt x="4430" y="4038"/>
                    <a:pt x="4503" y="4061"/>
                    <a:pt x="4577" y="4061"/>
                  </a:cubicBezTo>
                  <a:cubicBezTo>
                    <a:pt x="4650" y="4061"/>
                    <a:pt x="4724" y="4038"/>
                    <a:pt x="4811" y="3993"/>
                  </a:cubicBezTo>
                  <a:cubicBezTo>
                    <a:pt x="4986" y="3846"/>
                    <a:pt x="5189" y="3643"/>
                    <a:pt x="5307" y="3468"/>
                  </a:cubicBezTo>
                  <a:cubicBezTo>
                    <a:pt x="5419" y="3293"/>
                    <a:pt x="5363" y="3147"/>
                    <a:pt x="5245" y="3000"/>
                  </a:cubicBezTo>
                  <a:cubicBezTo>
                    <a:pt x="5189" y="2972"/>
                    <a:pt x="5161" y="2916"/>
                    <a:pt x="5133" y="2888"/>
                  </a:cubicBezTo>
                  <a:cubicBezTo>
                    <a:pt x="5161" y="2860"/>
                    <a:pt x="5217" y="2825"/>
                    <a:pt x="5279" y="2769"/>
                  </a:cubicBezTo>
                  <a:cubicBezTo>
                    <a:pt x="5335" y="2713"/>
                    <a:pt x="5419" y="2650"/>
                    <a:pt x="5510" y="2594"/>
                  </a:cubicBezTo>
                  <a:cubicBezTo>
                    <a:pt x="5538" y="2650"/>
                    <a:pt x="5594" y="2713"/>
                    <a:pt x="5657" y="2741"/>
                  </a:cubicBezTo>
                  <a:cubicBezTo>
                    <a:pt x="5764" y="2839"/>
                    <a:pt x="5890" y="2880"/>
                    <a:pt x="6021" y="2880"/>
                  </a:cubicBezTo>
                  <a:cubicBezTo>
                    <a:pt x="6317" y="2880"/>
                    <a:pt x="6638" y="2671"/>
                    <a:pt x="6818" y="2447"/>
                  </a:cubicBezTo>
                  <a:cubicBezTo>
                    <a:pt x="6937" y="2300"/>
                    <a:pt x="6937" y="2189"/>
                    <a:pt x="6909" y="2014"/>
                  </a:cubicBezTo>
                  <a:cubicBezTo>
                    <a:pt x="6881" y="1923"/>
                    <a:pt x="6818" y="1867"/>
                    <a:pt x="6762" y="1839"/>
                  </a:cubicBezTo>
                  <a:cubicBezTo>
                    <a:pt x="6853" y="1776"/>
                    <a:pt x="6937" y="1692"/>
                    <a:pt x="7028" y="1664"/>
                  </a:cubicBezTo>
                  <a:cubicBezTo>
                    <a:pt x="7139" y="1601"/>
                    <a:pt x="7286" y="1573"/>
                    <a:pt x="7377" y="1489"/>
                  </a:cubicBezTo>
                  <a:cubicBezTo>
                    <a:pt x="7461" y="1601"/>
                    <a:pt x="7552" y="1720"/>
                    <a:pt x="7608" y="1776"/>
                  </a:cubicBezTo>
                  <a:cubicBezTo>
                    <a:pt x="7672" y="1820"/>
                    <a:pt x="7736" y="1836"/>
                    <a:pt x="7801" y="1836"/>
                  </a:cubicBezTo>
                  <a:cubicBezTo>
                    <a:pt x="7911" y="1836"/>
                    <a:pt x="8022" y="1788"/>
                    <a:pt x="8132" y="1748"/>
                  </a:cubicBezTo>
                  <a:cubicBezTo>
                    <a:pt x="8307" y="1692"/>
                    <a:pt x="8538" y="1601"/>
                    <a:pt x="8657" y="1426"/>
                  </a:cubicBezTo>
                  <a:cubicBezTo>
                    <a:pt x="8776" y="1287"/>
                    <a:pt x="8713" y="1112"/>
                    <a:pt x="8629" y="965"/>
                  </a:cubicBezTo>
                  <a:cubicBezTo>
                    <a:pt x="8685" y="965"/>
                    <a:pt x="8776" y="937"/>
                    <a:pt x="8832" y="902"/>
                  </a:cubicBezTo>
                  <a:cubicBezTo>
                    <a:pt x="8916" y="874"/>
                    <a:pt x="9006" y="874"/>
                    <a:pt x="9090" y="846"/>
                  </a:cubicBezTo>
                  <a:cubicBezTo>
                    <a:pt x="9090" y="874"/>
                    <a:pt x="9090" y="902"/>
                    <a:pt x="9125" y="937"/>
                  </a:cubicBezTo>
                  <a:cubicBezTo>
                    <a:pt x="9105" y="1104"/>
                    <a:pt x="9245" y="1145"/>
                    <a:pt x="9406" y="1145"/>
                  </a:cubicBezTo>
                  <a:cubicBezTo>
                    <a:pt x="9522" y="1145"/>
                    <a:pt x="9649" y="1123"/>
                    <a:pt x="9734" y="1112"/>
                  </a:cubicBezTo>
                  <a:cubicBezTo>
                    <a:pt x="9852" y="1112"/>
                    <a:pt x="9999" y="1049"/>
                    <a:pt x="10055" y="937"/>
                  </a:cubicBezTo>
                  <a:cubicBezTo>
                    <a:pt x="10111" y="874"/>
                    <a:pt x="10111" y="790"/>
                    <a:pt x="10111" y="699"/>
                  </a:cubicBezTo>
                  <a:cubicBezTo>
                    <a:pt x="10200" y="720"/>
                    <a:pt x="10284" y="727"/>
                    <a:pt x="10369" y="727"/>
                  </a:cubicBezTo>
                  <a:cubicBezTo>
                    <a:pt x="10538" y="727"/>
                    <a:pt x="10706" y="699"/>
                    <a:pt x="10901" y="699"/>
                  </a:cubicBezTo>
                  <a:close/>
                  <a:moveTo>
                    <a:pt x="10982" y="0"/>
                  </a:moveTo>
                  <a:cubicBezTo>
                    <a:pt x="10935" y="0"/>
                    <a:pt x="10887" y="10"/>
                    <a:pt x="10838" y="28"/>
                  </a:cubicBezTo>
                  <a:cubicBezTo>
                    <a:pt x="10636" y="63"/>
                    <a:pt x="10405" y="350"/>
                    <a:pt x="10461" y="552"/>
                  </a:cubicBezTo>
                  <a:cubicBezTo>
                    <a:pt x="10349" y="587"/>
                    <a:pt x="10202" y="587"/>
                    <a:pt x="10083" y="587"/>
                  </a:cubicBezTo>
                  <a:cubicBezTo>
                    <a:pt x="10055" y="552"/>
                    <a:pt x="10055" y="524"/>
                    <a:pt x="10027" y="496"/>
                  </a:cubicBezTo>
                  <a:cubicBezTo>
                    <a:pt x="9941" y="329"/>
                    <a:pt x="9717" y="83"/>
                    <a:pt x="9513" y="83"/>
                  </a:cubicBezTo>
                  <a:cubicBezTo>
                    <a:pt x="9437" y="83"/>
                    <a:pt x="9363" y="117"/>
                    <a:pt x="9300" y="203"/>
                  </a:cubicBezTo>
                  <a:cubicBezTo>
                    <a:pt x="9237" y="294"/>
                    <a:pt x="9181" y="441"/>
                    <a:pt x="9125" y="587"/>
                  </a:cubicBezTo>
                  <a:cubicBezTo>
                    <a:pt x="9062" y="587"/>
                    <a:pt x="8978" y="615"/>
                    <a:pt x="8950" y="643"/>
                  </a:cubicBezTo>
                  <a:cubicBezTo>
                    <a:pt x="8776" y="671"/>
                    <a:pt x="8629" y="762"/>
                    <a:pt x="8482" y="818"/>
                  </a:cubicBezTo>
                  <a:cubicBezTo>
                    <a:pt x="8391" y="762"/>
                    <a:pt x="8307" y="699"/>
                    <a:pt x="8216" y="699"/>
                  </a:cubicBezTo>
                  <a:cubicBezTo>
                    <a:pt x="8065" y="640"/>
                    <a:pt x="7912" y="595"/>
                    <a:pt x="7763" y="595"/>
                  </a:cubicBezTo>
                  <a:cubicBezTo>
                    <a:pt x="7630" y="595"/>
                    <a:pt x="7499" y="631"/>
                    <a:pt x="7377" y="727"/>
                  </a:cubicBezTo>
                  <a:cubicBezTo>
                    <a:pt x="7202" y="874"/>
                    <a:pt x="7230" y="1112"/>
                    <a:pt x="7286" y="1315"/>
                  </a:cubicBezTo>
                  <a:cubicBezTo>
                    <a:pt x="7111" y="1343"/>
                    <a:pt x="6909" y="1461"/>
                    <a:pt x="6734" y="1517"/>
                  </a:cubicBezTo>
                  <a:cubicBezTo>
                    <a:pt x="6615" y="1588"/>
                    <a:pt x="6520" y="1611"/>
                    <a:pt x="6428" y="1611"/>
                  </a:cubicBezTo>
                  <a:cubicBezTo>
                    <a:pt x="6294" y="1611"/>
                    <a:pt x="6166" y="1562"/>
                    <a:pt x="5979" y="1545"/>
                  </a:cubicBezTo>
                  <a:cubicBezTo>
                    <a:pt x="5930" y="1539"/>
                    <a:pt x="5883" y="1535"/>
                    <a:pt x="5838" y="1535"/>
                  </a:cubicBezTo>
                  <a:cubicBezTo>
                    <a:pt x="5689" y="1535"/>
                    <a:pt x="5562" y="1573"/>
                    <a:pt x="5454" y="1664"/>
                  </a:cubicBezTo>
                  <a:cubicBezTo>
                    <a:pt x="5245" y="1839"/>
                    <a:pt x="5279" y="2161"/>
                    <a:pt x="5391" y="2419"/>
                  </a:cubicBezTo>
                  <a:cubicBezTo>
                    <a:pt x="5279" y="2447"/>
                    <a:pt x="5161" y="2538"/>
                    <a:pt x="5105" y="2594"/>
                  </a:cubicBezTo>
                  <a:cubicBezTo>
                    <a:pt x="4895" y="2769"/>
                    <a:pt x="4755" y="2797"/>
                    <a:pt x="4489" y="2797"/>
                  </a:cubicBezTo>
                  <a:cubicBezTo>
                    <a:pt x="4287" y="2797"/>
                    <a:pt x="4084" y="2797"/>
                    <a:pt x="3965" y="3000"/>
                  </a:cubicBezTo>
                  <a:cubicBezTo>
                    <a:pt x="3818" y="3209"/>
                    <a:pt x="3846" y="3412"/>
                    <a:pt x="3965" y="3615"/>
                  </a:cubicBezTo>
                  <a:cubicBezTo>
                    <a:pt x="3909" y="3643"/>
                    <a:pt x="3881" y="3699"/>
                    <a:pt x="3818" y="3734"/>
                  </a:cubicBezTo>
                  <a:cubicBezTo>
                    <a:pt x="3762" y="3790"/>
                    <a:pt x="3706" y="3846"/>
                    <a:pt x="3671" y="3909"/>
                  </a:cubicBezTo>
                  <a:cubicBezTo>
                    <a:pt x="3615" y="3937"/>
                    <a:pt x="3559" y="3993"/>
                    <a:pt x="3559" y="4049"/>
                  </a:cubicBezTo>
                  <a:lnTo>
                    <a:pt x="3440" y="4049"/>
                  </a:lnTo>
                  <a:cubicBezTo>
                    <a:pt x="3403" y="4045"/>
                    <a:pt x="3365" y="4044"/>
                    <a:pt x="3326" y="4044"/>
                  </a:cubicBezTo>
                  <a:cubicBezTo>
                    <a:pt x="3034" y="4044"/>
                    <a:pt x="2721" y="4138"/>
                    <a:pt x="2566" y="4342"/>
                  </a:cubicBezTo>
                  <a:cubicBezTo>
                    <a:pt x="2420" y="4545"/>
                    <a:pt x="2511" y="4811"/>
                    <a:pt x="2685" y="5041"/>
                  </a:cubicBezTo>
                  <a:cubicBezTo>
                    <a:pt x="2657" y="5041"/>
                    <a:pt x="2622" y="5069"/>
                    <a:pt x="2622" y="5069"/>
                  </a:cubicBezTo>
                  <a:cubicBezTo>
                    <a:pt x="2538" y="5160"/>
                    <a:pt x="2511" y="5272"/>
                    <a:pt x="2392" y="5335"/>
                  </a:cubicBezTo>
                  <a:cubicBezTo>
                    <a:pt x="2308" y="5363"/>
                    <a:pt x="2217" y="5363"/>
                    <a:pt x="2133" y="5391"/>
                  </a:cubicBezTo>
                  <a:cubicBezTo>
                    <a:pt x="1923" y="5419"/>
                    <a:pt x="1748" y="5447"/>
                    <a:pt x="1720" y="5685"/>
                  </a:cubicBezTo>
                  <a:cubicBezTo>
                    <a:pt x="1664" y="5860"/>
                    <a:pt x="1720" y="6034"/>
                    <a:pt x="1839" y="6118"/>
                  </a:cubicBezTo>
                  <a:cubicBezTo>
                    <a:pt x="1783" y="6181"/>
                    <a:pt x="1748" y="6237"/>
                    <a:pt x="1720" y="6265"/>
                  </a:cubicBezTo>
                  <a:cubicBezTo>
                    <a:pt x="1692" y="6356"/>
                    <a:pt x="1574" y="6440"/>
                    <a:pt x="1574" y="6559"/>
                  </a:cubicBezTo>
                  <a:cubicBezTo>
                    <a:pt x="1546" y="6559"/>
                    <a:pt x="1518" y="6559"/>
                    <a:pt x="1490" y="6531"/>
                  </a:cubicBezTo>
                  <a:cubicBezTo>
                    <a:pt x="1315" y="6496"/>
                    <a:pt x="1168" y="6468"/>
                    <a:pt x="1021" y="6468"/>
                  </a:cubicBezTo>
                  <a:cubicBezTo>
                    <a:pt x="981" y="6464"/>
                    <a:pt x="940" y="6461"/>
                    <a:pt x="900" y="6461"/>
                  </a:cubicBezTo>
                  <a:cubicBezTo>
                    <a:pt x="682" y="6461"/>
                    <a:pt x="474" y="6529"/>
                    <a:pt x="350" y="6706"/>
                  </a:cubicBezTo>
                  <a:cubicBezTo>
                    <a:pt x="0" y="7139"/>
                    <a:pt x="238" y="7866"/>
                    <a:pt x="734" y="8104"/>
                  </a:cubicBezTo>
                  <a:cubicBezTo>
                    <a:pt x="762" y="8132"/>
                    <a:pt x="818" y="8160"/>
                    <a:pt x="909" y="8160"/>
                  </a:cubicBezTo>
                  <a:cubicBezTo>
                    <a:pt x="846" y="8244"/>
                    <a:pt x="846" y="8335"/>
                    <a:pt x="818" y="8391"/>
                  </a:cubicBezTo>
                  <a:cubicBezTo>
                    <a:pt x="818" y="8454"/>
                    <a:pt x="790" y="8482"/>
                    <a:pt x="790" y="8538"/>
                  </a:cubicBezTo>
                  <a:cubicBezTo>
                    <a:pt x="762" y="8566"/>
                    <a:pt x="762" y="8629"/>
                    <a:pt x="790" y="8657"/>
                  </a:cubicBezTo>
                  <a:cubicBezTo>
                    <a:pt x="762" y="8684"/>
                    <a:pt x="699" y="8712"/>
                    <a:pt x="672" y="8712"/>
                  </a:cubicBezTo>
                  <a:cubicBezTo>
                    <a:pt x="644" y="8712"/>
                    <a:pt x="644" y="8740"/>
                    <a:pt x="644" y="8740"/>
                  </a:cubicBezTo>
                  <a:cubicBezTo>
                    <a:pt x="413" y="8831"/>
                    <a:pt x="210" y="8978"/>
                    <a:pt x="175" y="9209"/>
                  </a:cubicBezTo>
                  <a:cubicBezTo>
                    <a:pt x="119" y="9503"/>
                    <a:pt x="350" y="9531"/>
                    <a:pt x="497" y="9705"/>
                  </a:cubicBezTo>
                  <a:cubicBezTo>
                    <a:pt x="672" y="9880"/>
                    <a:pt x="560" y="10230"/>
                    <a:pt x="560" y="10433"/>
                  </a:cubicBezTo>
                  <a:cubicBezTo>
                    <a:pt x="441" y="10489"/>
                    <a:pt x="350" y="10551"/>
                    <a:pt x="266" y="10663"/>
                  </a:cubicBezTo>
                  <a:cubicBezTo>
                    <a:pt x="147" y="10782"/>
                    <a:pt x="35" y="10957"/>
                    <a:pt x="63" y="11132"/>
                  </a:cubicBezTo>
                  <a:cubicBezTo>
                    <a:pt x="91" y="11363"/>
                    <a:pt x="322" y="11565"/>
                    <a:pt x="588" y="11628"/>
                  </a:cubicBezTo>
                  <a:cubicBezTo>
                    <a:pt x="525" y="12062"/>
                    <a:pt x="469" y="12502"/>
                    <a:pt x="469" y="12936"/>
                  </a:cubicBezTo>
                  <a:cubicBezTo>
                    <a:pt x="497" y="13404"/>
                    <a:pt x="560" y="13873"/>
                    <a:pt x="644" y="14306"/>
                  </a:cubicBezTo>
                  <a:cubicBezTo>
                    <a:pt x="762" y="14831"/>
                    <a:pt x="909" y="15327"/>
                    <a:pt x="965" y="15824"/>
                  </a:cubicBezTo>
                  <a:cubicBezTo>
                    <a:pt x="993" y="16285"/>
                    <a:pt x="965" y="16754"/>
                    <a:pt x="1112" y="17222"/>
                  </a:cubicBezTo>
                  <a:cubicBezTo>
                    <a:pt x="1315" y="17977"/>
                    <a:pt x="1867" y="18767"/>
                    <a:pt x="2594" y="19145"/>
                  </a:cubicBezTo>
                  <a:cubicBezTo>
                    <a:pt x="3007" y="19348"/>
                    <a:pt x="3468" y="19467"/>
                    <a:pt x="3881" y="19607"/>
                  </a:cubicBezTo>
                  <a:cubicBezTo>
                    <a:pt x="4287" y="19753"/>
                    <a:pt x="4720" y="19816"/>
                    <a:pt x="5161" y="19844"/>
                  </a:cubicBezTo>
                  <a:cubicBezTo>
                    <a:pt x="5409" y="19858"/>
                    <a:pt x="5655" y="19864"/>
                    <a:pt x="5900" y="19864"/>
                  </a:cubicBezTo>
                  <a:cubicBezTo>
                    <a:pt x="6635" y="19864"/>
                    <a:pt x="7360" y="19816"/>
                    <a:pt x="8104" y="19816"/>
                  </a:cubicBezTo>
                  <a:cubicBezTo>
                    <a:pt x="8183" y="19811"/>
                    <a:pt x="8261" y="19808"/>
                    <a:pt x="8338" y="19808"/>
                  </a:cubicBezTo>
                  <a:cubicBezTo>
                    <a:pt x="8755" y="19808"/>
                    <a:pt x="9169" y="19877"/>
                    <a:pt x="9587" y="19900"/>
                  </a:cubicBezTo>
                  <a:cubicBezTo>
                    <a:pt x="10111" y="19956"/>
                    <a:pt x="10608" y="19991"/>
                    <a:pt x="11132" y="19991"/>
                  </a:cubicBezTo>
                  <a:cubicBezTo>
                    <a:pt x="12153" y="19991"/>
                    <a:pt x="13146" y="19781"/>
                    <a:pt x="14132" y="19753"/>
                  </a:cubicBezTo>
                  <a:cubicBezTo>
                    <a:pt x="14241" y="19750"/>
                    <a:pt x="14349" y="19749"/>
                    <a:pt x="14457" y="19749"/>
                  </a:cubicBezTo>
                  <a:cubicBezTo>
                    <a:pt x="15251" y="19749"/>
                    <a:pt x="16018" y="19821"/>
                    <a:pt x="16809" y="19821"/>
                  </a:cubicBezTo>
                  <a:cubicBezTo>
                    <a:pt x="16916" y="19821"/>
                    <a:pt x="17023" y="19819"/>
                    <a:pt x="17132" y="19816"/>
                  </a:cubicBezTo>
                  <a:cubicBezTo>
                    <a:pt x="17691" y="19781"/>
                    <a:pt x="18215" y="19781"/>
                    <a:pt x="18768" y="19781"/>
                  </a:cubicBezTo>
                  <a:cubicBezTo>
                    <a:pt x="18940" y="19781"/>
                    <a:pt x="19116" y="19797"/>
                    <a:pt x="19290" y="19797"/>
                  </a:cubicBezTo>
                  <a:cubicBezTo>
                    <a:pt x="19378" y="19797"/>
                    <a:pt x="19465" y="19793"/>
                    <a:pt x="19551" y="19781"/>
                  </a:cubicBezTo>
                  <a:cubicBezTo>
                    <a:pt x="19698" y="19753"/>
                    <a:pt x="19901" y="19753"/>
                    <a:pt x="20019" y="19642"/>
                  </a:cubicBezTo>
                  <a:cubicBezTo>
                    <a:pt x="20166" y="19523"/>
                    <a:pt x="20166" y="19257"/>
                    <a:pt x="20194" y="19082"/>
                  </a:cubicBezTo>
                  <a:cubicBezTo>
                    <a:pt x="20222" y="18851"/>
                    <a:pt x="20138" y="18621"/>
                    <a:pt x="20047" y="18383"/>
                  </a:cubicBezTo>
                  <a:cubicBezTo>
                    <a:pt x="19928" y="18033"/>
                    <a:pt x="19789" y="17747"/>
                    <a:pt x="19579" y="17453"/>
                  </a:cubicBezTo>
                  <a:cubicBezTo>
                    <a:pt x="19523" y="17306"/>
                    <a:pt x="19404" y="17194"/>
                    <a:pt x="19320" y="17047"/>
                  </a:cubicBezTo>
                  <a:cubicBezTo>
                    <a:pt x="19614" y="16810"/>
                    <a:pt x="19845" y="16348"/>
                    <a:pt x="19495" y="16026"/>
                  </a:cubicBezTo>
                  <a:cubicBezTo>
                    <a:pt x="19380" y="15912"/>
                    <a:pt x="19103" y="15797"/>
                    <a:pt x="18868" y="15797"/>
                  </a:cubicBezTo>
                  <a:cubicBezTo>
                    <a:pt x="18746" y="15797"/>
                    <a:pt x="18635" y="15828"/>
                    <a:pt x="18565" y="15908"/>
                  </a:cubicBezTo>
                  <a:cubicBezTo>
                    <a:pt x="18565" y="15761"/>
                    <a:pt x="18565" y="15621"/>
                    <a:pt x="18502" y="15502"/>
                  </a:cubicBezTo>
                  <a:cubicBezTo>
                    <a:pt x="18418" y="15299"/>
                    <a:pt x="18215" y="15152"/>
                    <a:pt x="17978" y="15124"/>
                  </a:cubicBezTo>
                  <a:cubicBezTo>
                    <a:pt x="17922" y="15124"/>
                    <a:pt x="17831" y="15124"/>
                    <a:pt x="17747" y="15152"/>
                  </a:cubicBezTo>
                  <a:cubicBezTo>
                    <a:pt x="17747" y="15124"/>
                    <a:pt x="17747" y="15124"/>
                    <a:pt x="17719" y="15096"/>
                  </a:cubicBezTo>
                  <a:cubicBezTo>
                    <a:pt x="17922" y="14831"/>
                    <a:pt x="18418" y="14306"/>
                    <a:pt x="17922" y="14076"/>
                  </a:cubicBezTo>
                  <a:cubicBezTo>
                    <a:pt x="17830" y="14040"/>
                    <a:pt x="17722" y="14023"/>
                    <a:pt x="17607" y="14023"/>
                  </a:cubicBezTo>
                  <a:cubicBezTo>
                    <a:pt x="17245" y="14023"/>
                    <a:pt x="16817" y="14188"/>
                    <a:pt x="16642" y="14453"/>
                  </a:cubicBezTo>
                  <a:lnTo>
                    <a:pt x="16607" y="14453"/>
                  </a:lnTo>
                  <a:cubicBezTo>
                    <a:pt x="16579" y="14453"/>
                    <a:pt x="16579" y="14425"/>
                    <a:pt x="16579" y="14425"/>
                  </a:cubicBezTo>
                  <a:cubicBezTo>
                    <a:pt x="16404" y="14187"/>
                    <a:pt x="16146" y="14104"/>
                    <a:pt x="15880" y="14104"/>
                  </a:cubicBezTo>
                  <a:cubicBezTo>
                    <a:pt x="15908" y="14076"/>
                    <a:pt x="15908" y="14013"/>
                    <a:pt x="15943" y="13985"/>
                  </a:cubicBezTo>
                  <a:cubicBezTo>
                    <a:pt x="16027" y="13838"/>
                    <a:pt x="16146" y="13698"/>
                    <a:pt x="16174" y="13551"/>
                  </a:cubicBezTo>
                  <a:cubicBezTo>
                    <a:pt x="16257" y="13257"/>
                    <a:pt x="16202" y="12824"/>
                    <a:pt x="15943" y="12677"/>
                  </a:cubicBezTo>
                  <a:cubicBezTo>
                    <a:pt x="15866" y="12639"/>
                    <a:pt x="15787" y="12622"/>
                    <a:pt x="15708" y="12622"/>
                  </a:cubicBezTo>
                  <a:cubicBezTo>
                    <a:pt x="15486" y="12622"/>
                    <a:pt x="15267" y="12751"/>
                    <a:pt x="15097" y="12880"/>
                  </a:cubicBezTo>
                  <a:cubicBezTo>
                    <a:pt x="14922" y="13027"/>
                    <a:pt x="14572" y="13257"/>
                    <a:pt x="14481" y="13523"/>
                  </a:cubicBezTo>
                  <a:cubicBezTo>
                    <a:pt x="14398" y="13488"/>
                    <a:pt x="14279" y="13460"/>
                    <a:pt x="14195" y="13460"/>
                  </a:cubicBezTo>
                  <a:cubicBezTo>
                    <a:pt x="14091" y="13308"/>
                    <a:pt x="13966" y="13224"/>
                    <a:pt x="13740" y="13224"/>
                  </a:cubicBezTo>
                  <a:cubicBezTo>
                    <a:pt x="13707" y="13224"/>
                    <a:pt x="13673" y="13226"/>
                    <a:pt x="13635" y="13230"/>
                  </a:cubicBezTo>
                  <a:lnTo>
                    <a:pt x="13607" y="13230"/>
                  </a:lnTo>
                  <a:cubicBezTo>
                    <a:pt x="13754" y="12852"/>
                    <a:pt x="14132" y="11831"/>
                    <a:pt x="13551" y="11775"/>
                  </a:cubicBezTo>
                  <a:cubicBezTo>
                    <a:pt x="13532" y="11773"/>
                    <a:pt x="13512" y="11772"/>
                    <a:pt x="13493" y="11772"/>
                  </a:cubicBezTo>
                  <a:cubicBezTo>
                    <a:pt x="13220" y="11772"/>
                    <a:pt x="12955" y="11990"/>
                    <a:pt x="12733" y="12153"/>
                  </a:cubicBezTo>
                  <a:cubicBezTo>
                    <a:pt x="12531" y="12328"/>
                    <a:pt x="12328" y="12530"/>
                    <a:pt x="12181" y="12761"/>
                  </a:cubicBezTo>
                  <a:cubicBezTo>
                    <a:pt x="12125" y="12586"/>
                    <a:pt x="11950" y="12474"/>
                    <a:pt x="11657" y="12474"/>
                  </a:cubicBezTo>
                  <a:cubicBezTo>
                    <a:pt x="11601" y="12474"/>
                    <a:pt x="11510" y="12474"/>
                    <a:pt x="11426" y="12502"/>
                  </a:cubicBezTo>
                  <a:cubicBezTo>
                    <a:pt x="11510" y="12090"/>
                    <a:pt x="11712" y="11335"/>
                    <a:pt x="11188" y="11251"/>
                  </a:cubicBezTo>
                  <a:cubicBezTo>
                    <a:pt x="11163" y="11248"/>
                    <a:pt x="11138" y="11246"/>
                    <a:pt x="11113" y="11246"/>
                  </a:cubicBezTo>
                  <a:cubicBezTo>
                    <a:pt x="10614" y="11246"/>
                    <a:pt x="10131" y="11824"/>
                    <a:pt x="9964" y="12237"/>
                  </a:cubicBezTo>
                  <a:cubicBezTo>
                    <a:pt x="9908" y="12209"/>
                    <a:pt x="9825" y="12181"/>
                    <a:pt x="9734" y="12181"/>
                  </a:cubicBezTo>
                  <a:cubicBezTo>
                    <a:pt x="9790" y="11915"/>
                    <a:pt x="9964" y="11453"/>
                    <a:pt x="9678" y="11335"/>
                  </a:cubicBezTo>
                  <a:cubicBezTo>
                    <a:pt x="9597" y="11285"/>
                    <a:pt x="9500" y="11262"/>
                    <a:pt x="9399" y="11262"/>
                  </a:cubicBezTo>
                  <a:cubicBezTo>
                    <a:pt x="9201" y="11262"/>
                    <a:pt x="8984" y="11347"/>
                    <a:pt x="8832" y="11481"/>
                  </a:cubicBezTo>
                  <a:cubicBezTo>
                    <a:pt x="8832" y="11391"/>
                    <a:pt x="8860" y="11335"/>
                    <a:pt x="8832" y="11279"/>
                  </a:cubicBezTo>
                  <a:lnTo>
                    <a:pt x="8832" y="11188"/>
                  </a:lnTo>
                  <a:cubicBezTo>
                    <a:pt x="8950" y="11132"/>
                    <a:pt x="9034" y="11013"/>
                    <a:pt x="9125" y="10929"/>
                  </a:cubicBezTo>
                  <a:cubicBezTo>
                    <a:pt x="9237" y="10810"/>
                    <a:pt x="9356" y="10635"/>
                    <a:pt x="9356" y="10461"/>
                  </a:cubicBezTo>
                  <a:cubicBezTo>
                    <a:pt x="9356" y="10314"/>
                    <a:pt x="9237" y="10202"/>
                    <a:pt x="9090" y="10167"/>
                  </a:cubicBezTo>
                  <a:cubicBezTo>
                    <a:pt x="9044" y="10160"/>
                    <a:pt x="8998" y="10156"/>
                    <a:pt x="8952" y="10156"/>
                  </a:cubicBezTo>
                  <a:cubicBezTo>
                    <a:pt x="8824" y="10156"/>
                    <a:pt x="8695" y="10183"/>
                    <a:pt x="8566" y="10230"/>
                  </a:cubicBezTo>
                  <a:cubicBezTo>
                    <a:pt x="8538" y="10083"/>
                    <a:pt x="8538" y="9964"/>
                    <a:pt x="8538" y="9817"/>
                  </a:cubicBezTo>
                  <a:cubicBezTo>
                    <a:pt x="8629" y="9642"/>
                    <a:pt x="8685" y="9468"/>
                    <a:pt x="8657" y="9265"/>
                  </a:cubicBezTo>
                  <a:cubicBezTo>
                    <a:pt x="8832" y="9237"/>
                    <a:pt x="9006" y="9181"/>
                    <a:pt x="9153" y="9090"/>
                  </a:cubicBezTo>
                  <a:cubicBezTo>
                    <a:pt x="9384" y="8943"/>
                    <a:pt x="9559" y="8768"/>
                    <a:pt x="9678" y="8538"/>
                  </a:cubicBezTo>
                  <a:cubicBezTo>
                    <a:pt x="9762" y="8391"/>
                    <a:pt x="9762" y="8188"/>
                    <a:pt x="9734" y="8013"/>
                  </a:cubicBezTo>
                  <a:lnTo>
                    <a:pt x="9734" y="8013"/>
                  </a:lnTo>
                  <a:cubicBezTo>
                    <a:pt x="9880" y="8244"/>
                    <a:pt x="10083" y="8391"/>
                    <a:pt x="10377" y="8510"/>
                  </a:cubicBezTo>
                  <a:cubicBezTo>
                    <a:pt x="10552" y="8566"/>
                    <a:pt x="10608" y="8657"/>
                    <a:pt x="10727" y="8803"/>
                  </a:cubicBezTo>
                  <a:cubicBezTo>
                    <a:pt x="10782" y="8915"/>
                    <a:pt x="10873" y="9006"/>
                    <a:pt x="10957" y="9062"/>
                  </a:cubicBezTo>
                  <a:cubicBezTo>
                    <a:pt x="11160" y="9237"/>
                    <a:pt x="11363" y="9293"/>
                    <a:pt x="11629" y="9356"/>
                  </a:cubicBezTo>
                  <a:cubicBezTo>
                    <a:pt x="11775" y="9440"/>
                    <a:pt x="11950" y="9531"/>
                    <a:pt x="12097" y="9614"/>
                  </a:cubicBezTo>
                  <a:cubicBezTo>
                    <a:pt x="12237" y="9677"/>
                    <a:pt x="12300" y="9817"/>
                    <a:pt x="12447" y="9908"/>
                  </a:cubicBezTo>
                  <a:cubicBezTo>
                    <a:pt x="12475" y="9908"/>
                    <a:pt x="12503" y="9936"/>
                    <a:pt x="12559" y="9936"/>
                  </a:cubicBezTo>
                  <a:lnTo>
                    <a:pt x="12621" y="9936"/>
                  </a:lnTo>
                  <a:cubicBezTo>
                    <a:pt x="12649" y="10027"/>
                    <a:pt x="12677" y="10083"/>
                    <a:pt x="12733" y="10167"/>
                  </a:cubicBezTo>
                  <a:cubicBezTo>
                    <a:pt x="12761" y="10230"/>
                    <a:pt x="12852" y="10286"/>
                    <a:pt x="12936" y="10314"/>
                  </a:cubicBezTo>
                  <a:cubicBezTo>
                    <a:pt x="12971" y="10342"/>
                    <a:pt x="13027" y="10342"/>
                    <a:pt x="13055" y="10342"/>
                  </a:cubicBezTo>
                  <a:cubicBezTo>
                    <a:pt x="13072" y="10352"/>
                    <a:pt x="13089" y="10356"/>
                    <a:pt x="13107" y="10356"/>
                  </a:cubicBezTo>
                  <a:cubicBezTo>
                    <a:pt x="13148" y="10356"/>
                    <a:pt x="13191" y="10333"/>
                    <a:pt x="13230" y="10314"/>
                  </a:cubicBezTo>
                  <a:cubicBezTo>
                    <a:pt x="13374" y="10394"/>
                    <a:pt x="13534" y="10422"/>
                    <a:pt x="13701" y="10422"/>
                  </a:cubicBezTo>
                  <a:cubicBezTo>
                    <a:pt x="13840" y="10422"/>
                    <a:pt x="13985" y="10402"/>
                    <a:pt x="14132" y="10377"/>
                  </a:cubicBezTo>
                  <a:cubicBezTo>
                    <a:pt x="14509" y="10314"/>
                    <a:pt x="14894" y="10230"/>
                    <a:pt x="15209" y="9992"/>
                  </a:cubicBezTo>
                  <a:cubicBezTo>
                    <a:pt x="15355" y="9908"/>
                    <a:pt x="15733" y="9642"/>
                    <a:pt x="15621" y="9440"/>
                  </a:cubicBezTo>
                  <a:cubicBezTo>
                    <a:pt x="15558" y="9356"/>
                    <a:pt x="15446" y="9356"/>
                    <a:pt x="15355" y="9328"/>
                  </a:cubicBezTo>
                  <a:cubicBezTo>
                    <a:pt x="15153" y="9293"/>
                    <a:pt x="14950" y="9293"/>
                    <a:pt x="14747" y="9237"/>
                  </a:cubicBezTo>
                  <a:cubicBezTo>
                    <a:pt x="14656" y="9209"/>
                    <a:pt x="14600" y="9209"/>
                    <a:pt x="14509" y="9181"/>
                  </a:cubicBezTo>
                  <a:cubicBezTo>
                    <a:pt x="14509" y="8887"/>
                    <a:pt x="14509" y="8629"/>
                    <a:pt x="14600" y="8335"/>
                  </a:cubicBezTo>
                  <a:cubicBezTo>
                    <a:pt x="14656" y="8104"/>
                    <a:pt x="14775" y="7782"/>
                    <a:pt x="14894" y="7545"/>
                  </a:cubicBezTo>
                  <a:cubicBezTo>
                    <a:pt x="15006" y="7314"/>
                    <a:pt x="15244" y="7167"/>
                    <a:pt x="15418" y="6964"/>
                  </a:cubicBezTo>
                  <a:cubicBezTo>
                    <a:pt x="15593" y="6818"/>
                    <a:pt x="15796" y="6615"/>
                    <a:pt x="16027" y="6531"/>
                  </a:cubicBezTo>
                  <a:cubicBezTo>
                    <a:pt x="16118" y="6531"/>
                    <a:pt x="16174" y="6559"/>
                    <a:pt x="16230" y="6615"/>
                  </a:cubicBezTo>
                  <a:cubicBezTo>
                    <a:pt x="16376" y="6671"/>
                    <a:pt x="16495" y="6818"/>
                    <a:pt x="16642" y="6908"/>
                  </a:cubicBezTo>
                  <a:cubicBezTo>
                    <a:pt x="16805" y="6987"/>
                    <a:pt x="16954" y="7070"/>
                    <a:pt x="17130" y="7070"/>
                  </a:cubicBezTo>
                  <a:cubicBezTo>
                    <a:pt x="17204" y="7070"/>
                    <a:pt x="17283" y="7055"/>
                    <a:pt x="17369" y="7020"/>
                  </a:cubicBezTo>
                  <a:cubicBezTo>
                    <a:pt x="17572" y="6936"/>
                    <a:pt x="17600" y="6643"/>
                    <a:pt x="17628" y="6468"/>
                  </a:cubicBezTo>
                  <a:cubicBezTo>
                    <a:pt x="17691" y="6181"/>
                    <a:pt x="17803" y="5860"/>
                    <a:pt x="17747" y="5566"/>
                  </a:cubicBezTo>
                  <a:cubicBezTo>
                    <a:pt x="17691" y="4923"/>
                    <a:pt x="17544" y="4167"/>
                    <a:pt x="17167" y="3643"/>
                  </a:cubicBezTo>
                  <a:cubicBezTo>
                    <a:pt x="16992" y="3384"/>
                    <a:pt x="16782" y="3119"/>
                    <a:pt x="16670" y="2825"/>
                  </a:cubicBezTo>
                  <a:cubicBezTo>
                    <a:pt x="16607" y="2713"/>
                    <a:pt x="16523" y="2594"/>
                    <a:pt x="16467" y="2475"/>
                  </a:cubicBezTo>
                  <a:cubicBezTo>
                    <a:pt x="16376" y="2300"/>
                    <a:pt x="16348" y="2126"/>
                    <a:pt x="16230" y="2014"/>
                  </a:cubicBezTo>
                  <a:cubicBezTo>
                    <a:pt x="16083" y="1776"/>
                    <a:pt x="15852" y="1601"/>
                    <a:pt x="15621" y="1489"/>
                  </a:cubicBezTo>
                  <a:cubicBezTo>
                    <a:pt x="15328" y="1370"/>
                    <a:pt x="15097" y="1140"/>
                    <a:pt x="14831" y="993"/>
                  </a:cubicBezTo>
                  <a:cubicBezTo>
                    <a:pt x="14481" y="846"/>
                    <a:pt x="14104" y="818"/>
                    <a:pt x="13754" y="762"/>
                  </a:cubicBezTo>
                  <a:cubicBezTo>
                    <a:pt x="13551" y="727"/>
                    <a:pt x="13349" y="643"/>
                    <a:pt x="13111" y="615"/>
                  </a:cubicBezTo>
                  <a:cubicBezTo>
                    <a:pt x="12936" y="587"/>
                    <a:pt x="12761" y="587"/>
                    <a:pt x="12587" y="552"/>
                  </a:cubicBezTo>
                  <a:cubicBezTo>
                    <a:pt x="12209" y="496"/>
                    <a:pt x="11831" y="468"/>
                    <a:pt x="11454" y="468"/>
                  </a:cubicBezTo>
                  <a:cubicBezTo>
                    <a:pt x="11426" y="322"/>
                    <a:pt x="11363" y="203"/>
                    <a:pt x="11251" y="119"/>
                  </a:cubicBezTo>
                  <a:cubicBezTo>
                    <a:pt x="11171" y="39"/>
                    <a:pt x="11079" y="0"/>
                    <a:pt x="109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79"/>
            <p:cNvSpPr/>
            <p:nvPr/>
          </p:nvSpPr>
          <p:spPr>
            <a:xfrm>
              <a:off x="3303991" y="1994401"/>
              <a:ext cx="19797" cy="9193"/>
            </a:xfrm>
            <a:custGeom>
              <a:rect b="b" l="l" r="r" t="t"/>
              <a:pathLst>
                <a:path extrusionOk="0" h="404" w="870">
                  <a:moveTo>
                    <a:pt x="21" y="0"/>
                  </a:moveTo>
                  <a:cubicBezTo>
                    <a:pt x="15" y="0"/>
                    <a:pt x="1" y="42"/>
                    <a:pt x="24" y="42"/>
                  </a:cubicBezTo>
                  <a:cubicBezTo>
                    <a:pt x="142" y="126"/>
                    <a:pt x="289" y="273"/>
                    <a:pt x="436" y="357"/>
                  </a:cubicBezTo>
                  <a:cubicBezTo>
                    <a:pt x="516" y="382"/>
                    <a:pt x="614" y="403"/>
                    <a:pt x="706" y="403"/>
                  </a:cubicBezTo>
                  <a:cubicBezTo>
                    <a:pt x="743" y="403"/>
                    <a:pt x="780" y="400"/>
                    <a:pt x="814" y="392"/>
                  </a:cubicBezTo>
                  <a:cubicBezTo>
                    <a:pt x="870" y="392"/>
                    <a:pt x="870" y="329"/>
                    <a:pt x="842" y="329"/>
                  </a:cubicBezTo>
                  <a:cubicBezTo>
                    <a:pt x="695" y="301"/>
                    <a:pt x="520" y="301"/>
                    <a:pt x="408" y="245"/>
                  </a:cubicBezTo>
                  <a:cubicBezTo>
                    <a:pt x="289" y="182"/>
                    <a:pt x="170" y="98"/>
                    <a:pt x="24" y="7"/>
                  </a:cubicBezTo>
                  <a:cubicBezTo>
                    <a:pt x="24" y="2"/>
                    <a:pt x="23" y="0"/>
                    <a:pt x="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79"/>
            <p:cNvSpPr/>
            <p:nvPr/>
          </p:nvSpPr>
          <p:spPr>
            <a:xfrm>
              <a:off x="3296551" y="2007281"/>
              <a:ext cx="19911" cy="4005"/>
            </a:xfrm>
            <a:custGeom>
              <a:rect b="b" l="l" r="r" t="t"/>
              <a:pathLst>
                <a:path extrusionOk="0" h="176" w="875">
                  <a:moveTo>
                    <a:pt x="64" y="1"/>
                  </a:moveTo>
                  <a:cubicBezTo>
                    <a:pt x="1" y="1"/>
                    <a:pt x="1" y="85"/>
                    <a:pt x="64" y="85"/>
                  </a:cubicBezTo>
                  <a:cubicBezTo>
                    <a:pt x="295" y="113"/>
                    <a:pt x="560" y="141"/>
                    <a:pt x="791" y="176"/>
                  </a:cubicBezTo>
                  <a:cubicBezTo>
                    <a:pt x="847" y="176"/>
                    <a:pt x="875" y="113"/>
                    <a:pt x="819" y="85"/>
                  </a:cubicBezTo>
                  <a:cubicBezTo>
                    <a:pt x="560" y="57"/>
                    <a:pt x="323" y="29"/>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79"/>
            <p:cNvSpPr/>
            <p:nvPr/>
          </p:nvSpPr>
          <p:spPr>
            <a:xfrm>
              <a:off x="3393464" y="1999703"/>
              <a:ext cx="42165" cy="17362"/>
            </a:xfrm>
            <a:custGeom>
              <a:rect b="b" l="l" r="r" t="t"/>
              <a:pathLst>
                <a:path extrusionOk="0" h="763" w="1853">
                  <a:moveTo>
                    <a:pt x="531" y="0"/>
                  </a:moveTo>
                  <a:cubicBezTo>
                    <a:pt x="361" y="0"/>
                    <a:pt x="191" y="31"/>
                    <a:pt x="28" y="96"/>
                  </a:cubicBezTo>
                  <a:cubicBezTo>
                    <a:pt x="0" y="96"/>
                    <a:pt x="0" y="124"/>
                    <a:pt x="28" y="124"/>
                  </a:cubicBezTo>
                  <a:cubicBezTo>
                    <a:pt x="126" y="112"/>
                    <a:pt x="222" y="106"/>
                    <a:pt x="316" y="106"/>
                  </a:cubicBezTo>
                  <a:cubicBezTo>
                    <a:pt x="866" y="106"/>
                    <a:pt x="1344" y="315"/>
                    <a:pt x="1720" y="739"/>
                  </a:cubicBezTo>
                  <a:cubicBezTo>
                    <a:pt x="1737" y="756"/>
                    <a:pt x="1756" y="763"/>
                    <a:pt x="1773" y="763"/>
                  </a:cubicBezTo>
                  <a:cubicBezTo>
                    <a:pt x="1816" y="763"/>
                    <a:pt x="1852" y="723"/>
                    <a:pt x="1832" y="683"/>
                  </a:cubicBezTo>
                  <a:cubicBezTo>
                    <a:pt x="1529" y="266"/>
                    <a:pt x="1032" y="0"/>
                    <a:pt x="5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79"/>
            <p:cNvSpPr/>
            <p:nvPr/>
          </p:nvSpPr>
          <p:spPr>
            <a:xfrm>
              <a:off x="3425276" y="2001888"/>
              <a:ext cx="20957" cy="19956"/>
            </a:xfrm>
            <a:custGeom>
              <a:rect b="b" l="l" r="r" t="t"/>
              <a:pathLst>
                <a:path extrusionOk="0" h="877" w="921">
                  <a:moveTo>
                    <a:pt x="57" y="0"/>
                  </a:moveTo>
                  <a:cubicBezTo>
                    <a:pt x="29" y="0"/>
                    <a:pt x="1" y="28"/>
                    <a:pt x="1" y="63"/>
                  </a:cubicBezTo>
                  <a:cubicBezTo>
                    <a:pt x="322" y="294"/>
                    <a:pt x="581" y="553"/>
                    <a:pt x="812" y="846"/>
                  </a:cubicBezTo>
                  <a:cubicBezTo>
                    <a:pt x="825" y="868"/>
                    <a:pt x="846" y="877"/>
                    <a:pt x="864" y="877"/>
                  </a:cubicBezTo>
                  <a:cubicBezTo>
                    <a:pt x="895" y="877"/>
                    <a:pt x="920" y="853"/>
                    <a:pt x="903" y="818"/>
                  </a:cubicBezTo>
                  <a:cubicBezTo>
                    <a:pt x="700" y="469"/>
                    <a:pt x="378" y="238"/>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79"/>
            <p:cNvSpPr/>
            <p:nvPr/>
          </p:nvSpPr>
          <p:spPr>
            <a:xfrm>
              <a:off x="3445801" y="2011650"/>
              <a:ext cx="10376" cy="19547"/>
            </a:xfrm>
            <a:custGeom>
              <a:rect b="b" l="l" r="r" t="t"/>
              <a:pathLst>
                <a:path extrusionOk="0" h="859" w="456">
                  <a:moveTo>
                    <a:pt x="33" y="0"/>
                  </a:moveTo>
                  <a:cubicBezTo>
                    <a:pt x="15" y="0"/>
                    <a:pt x="1" y="20"/>
                    <a:pt x="1" y="40"/>
                  </a:cubicBezTo>
                  <a:cubicBezTo>
                    <a:pt x="148" y="298"/>
                    <a:pt x="259" y="536"/>
                    <a:pt x="350" y="823"/>
                  </a:cubicBezTo>
                  <a:cubicBezTo>
                    <a:pt x="350" y="848"/>
                    <a:pt x="369" y="858"/>
                    <a:pt x="389" y="858"/>
                  </a:cubicBezTo>
                  <a:cubicBezTo>
                    <a:pt x="420" y="858"/>
                    <a:pt x="455" y="833"/>
                    <a:pt x="434" y="795"/>
                  </a:cubicBezTo>
                  <a:cubicBezTo>
                    <a:pt x="350" y="508"/>
                    <a:pt x="204" y="270"/>
                    <a:pt x="57" y="12"/>
                  </a:cubicBezTo>
                  <a:cubicBezTo>
                    <a:pt x="48" y="3"/>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79"/>
            <p:cNvSpPr/>
            <p:nvPr/>
          </p:nvSpPr>
          <p:spPr>
            <a:xfrm>
              <a:off x="3379447" y="2081439"/>
              <a:ext cx="15951" cy="44850"/>
            </a:xfrm>
            <a:custGeom>
              <a:rect b="b" l="l" r="r" t="t"/>
              <a:pathLst>
                <a:path extrusionOk="0" h="1971" w="701">
                  <a:moveTo>
                    <a:pt x="644" y="0"/>
                  </a:moveTo>
                  <a:cubicBezTo>
                    <a:pt x="525" y="63"/>
                    <a:pt x="469" y="63"/>
                    <a:pt x="379" y="175"/>
                  </a:cubicBezTo>
                  <a:cubicBezTo>
                    <a:pt x="267" y="322"/>
                    <a:pt x="176" y="525"/>
                    <a:pt x="120" y="700"/>
                  </a:cubicBezTo>
                  <a:cubicBezTo>
                    <a:pt x="64" y="874"/>
                    <a:pt x="29" y="1077"/>
                    <a:pt x="1" y="1287"/>
                  </a:cubicBezTo>
                  <a:cubicBezTo>
                    <a:pt x="1" y="1518"/>
                    <a:pt x="92" y="1720"/>
                    <a:pt x="120" y="1923"/>
                  </a:cubicBezTo>
                  <a:cubicBezTo>
                    <a:pt x="134" y="1955"/>
                    <a:pt x="163" y="1970"/>
                    <a:pt x="190" y="1970"/>
                  </a:cubicBezTo>
                  <a:cubicBezTo>
                    <a:pt x="216" y="1970"/>
                    <a:pt x="239" y="1955"/>
                    <a:pt x="239" y="1923"/>
                  </a:cubicBezTo>
                  <a:cubicBezTo>
                    <a:pt x="239" y="1574"/>
                    <a:pt x="148" y="1252"/>
                    <a:pt x="239" y="902"/>
                  </a:cubicBezTo>
                  <a:cubicBezTo>
                    <a:pt x="295" y="588"/>
                    <a:pt x="413" y="266"/>
                    <a:pt x="672" y="63"/>
                  </a:cubicBezTo>
                  <a:cubicBezTo>
                    <a:pt x="700" y="28"/>
                    <a:pt x="672" y="0"/>
                    <a:pt x="6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79"/>
            <p:cNvSpPr/>
            <p:nvPr/>
          </p:nvSpPr>
          <p:spPr>
            <a:xfrm>
              <a:off x="3368160" y="2090291"/>
              <a:ext cx="11309" cy="43963"/>
            </a:xfrm>
            <a:custGeom>
              <a:rect b="b" l="l" r="r" t="t"/>
              <a:pathLst>
                <a:path extrusionOk="0" h="1932" w="497">
                  <a:moveTo>
                    <a:pt x="458" y="0"/>
                  </a:moveTo>
                  <a:cubicBezTo>
                    <a:pt x="442" y="0"/>
                    <a:pt x="425" y="9"/>
                    <a:pt x="413" y="24"/>
                  </a:cubicBezTo>
                  <a:cubicBezTo>
                    <a:pt x="238" y="576"/>
                    <a:pt x="0" y="1303"/>
                    <a:pt x="175" y="1884"/>
                  </a:cubicBezTo>
                  <a:cubicBezTo>
                    <a:pt x="175" y="1915"/>
                    <a:pt x="198" y="1931"/>
                    <a:pt x="221" y="1931"/>
                  </a:cubicBezTo>
                  <a:cubicBezTo>
                    <a:pt x="243" y="1931"/>
                    <a:pt x="266" y="1915"/>
                    <a:pt x="266" y="1884"/>
                  </a:cubicBezTo>
                  <a:cubicBezTo>
                    <a:pt x="175" y="1275"/>
                    <a:pt x="294" y="604"/>
                    <a:pt x="497" y="52"/>
                  </a:cubicBezTo>
                  <a:cubicBezTo>
                    <a:pt x="497" y="16"/>
                    <a:pt x="479" y="0"/>
                    <a:pt x="4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79"/>
            <p:cNvSpPr/>
            <p:nvPr/>
          </p:nvSpPr>
          <p:spPr>
            <a:xfrm>
              <a:off x="3398698" y="2074112"/>
              <a:ext cx="27238" cy="6713"/>
            </a:xfrm>
            <a:custGeom>
              <a:rect b="b" l="l" r="r" t="t"/>
              <a:pathLst>
                <a:path extrusionOk="0" h="295" w="1197">
                  <a:moveTo>
                    <a:pt x="1141" y="1"/>
                  </a:moveTo>
                  <a:cubicBezTo>
                    <a:pt x="756" y="1"/>
                    <a:pt x="379" y="147"/>
                    <a:pt x="29" y="238"/>
                  </a:cubicBezTo>
                  <a:cubicBezTo>
                    <a:pt x="1" y="238"/>
                    <a:pt x="1" y="294"/>
                    <a:pt x="29" y="294"/>
                  </a:cubicBezTo>
                  <a:cubicBezTo>
                    <a:pt x="407" y="210"/>
                    <a:pt x="756" y="147"/>
                    <a:pt x="1141" y="92"/>
                  </a:cubicBezTo>
                  <a:cubicBezTo>
                    <a:pt x="1197" y="64"/>
                    <a:pt x="1169" y="1"/>
                    <a:pt x="11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79"/>
            <p:cNvSpPr/>
            <p:nvPr/>
          </p:nvSpPr>
          <p:spPr>
            <a:xfrm>
              <a:off x="3384863" y="2067468"/>
              <a:ext cx="26805" cy="9557"/>
            </a:xfrm>
            <a:custGeom>
              <a:rect b="b" l="l" r="r" t="t"/>
              <a:pathLst>
                <a:path extrusionOk="0" h="420" w="1178">
                  <a:moveTo>
                    <a:pt x="1127" y="0"/>
                  </a:moveTo>
                  <a:cubicBezTo>
                    <a:pt x="1121" y="0"/>
                    <a:pt x="1113" y="2"/>
                    <a:pt x="1105" y="6"/>
                  </a:cubicBezTo>
                  <a:cubicBezTo>
                    <a:pt x="728" y="90"/>
                    <a:pt x="378" y="237"/>
                    <a:pt x="1" y="384"/>
                  </a:cubicBezTo>
                  <a:cubicBezTo>
                    <a:pt x="1" y="384"/>
                    <a:pt x="1" y="419"/>
                    <a:pt x="15" y="419"/>
                  </a:cubicBezTo>
                  <a:cubicBezTo>
                    <a:pt x="19" y="419"/>
                    <a:pt x="23" y="417"/>
                    <a:pt x="29" y="412"/>
                  </a:cubicBezTo>
                  <a:cubicBezTo>
                    <a:pt x="378" y="293"/>
                    <a:pt x="756" y="181"/>
                    <a:pt x="1105" y="90"/>
                  </a:cubicBezTo>
                  <a:cubicBezTo>
                    <a:pt x="1178" y="66"/>
                    <a:pt x="1167" y="0"/>
                    <a:pt x="11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79"/>
            <p:cNvSpPr/>
            <p:nvPr/>
          </p:nvSpPr>
          <p:spPr>
            <a:xfrm>
              <a:off x="3355076" y="1999135"/>
              <a:ext cx="13107" cy="11719"/>
            </a:xfrm>
            <a:custGeom>
              <a:rect b="b" l="l" r="r" t="t"/>
              <a:pathLst>
                <a:path extrusionOk="0" h="515" w="576">
                  <a:moveTo>
                    <a:pt x="381" y="1"/>
                  </a:moveTo>
                  <a:cubicBezTo>
                    <a:pt x="206" y="1"/>
                    <a:pt x="0" y="325"/>
                    <a:pt x="226" y="471"/>
                  </a:cubicBezTo>
                  <a:cubicBezTo>
                    <a:pt x="267" y="499"/>
                    <a:pt x="314" y="515"/>
                    <a:pt x="358" y="515"/>
                  </a:cubicBezTo>
                  <a:cubicBezTo>
                    <a:pt x="412" y="515"/>
                    <a:pt x="461" y="492"/>
                    <a:pt x="492" y="443"/>
                  </a:cubicBezTo>
                  <a:cubicBezTo>
                    <a:pt x="547" y="359"/>
                    <a:pt x="575" y="268"/>
                    <a:pt x="547" y="184"/>
                  </a:cubicBezTo>
                  <a:cubicBezTo>
                    <a:pt x="516" y="51"/>
                    <a:pt x="451" y="1"/>
                    <a:pt x="3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79"/>
            <p:cNvSpPr/>
            <p:nvPr/>
          </p:nvSpPr>
          <p:spPr>
            <a:xfrm>
              <a:off x="3449305" y="2026372"/>
              <a:ext cx="16406" cy="30992"/>
            </a:xfrm>
            <a:custGeom>
              <a:rect b="b" l="l" r="r" t="t"/>
              <a:pathLst>
                <a:path extrusionOk="0" h="1362" w="721">
                  <a:moveTo>
                    <a:pt x="661" y="0"/>
                  </a:moveTo>
                  <a:cubicBezTo>
                    <a:pt x="644" y="0"/>
                    <a:pt x="630" y="11"/>
                    <a:pt x="630" y="36"/>
                  </a:cubicBezTo>
                  <a:cubicBezTo>
                    <a:pt x="546" y="497"/>
                    <a:pt x="343" y="910"/>
                    <a:pt x="22" y="1260"/>
                  </a:cubicBezTo>
                  <a:cubicBezTo>
                    <a:pt x="0" y="1303"/>
                    <a:pt x="28" y="1362"/>
                    <a:pt x="67" y="1362"/>
                  </a:cubicBezTo>
                  <a:cubicBezTo>
                    <a:pt x="79" y="1362"/>
                    <a:pt x="92" y="1356"/>
                    <a:pt x="105" y="1343"/>
                  </a:cubicBezTo>
                  <a:cubicBezTo>
                    <a:pt x="490" y="1022"/>
                    <a:pt x="630" y="560"/>
                    <a:pt x="721" y="64"/>
                  </a:cubicBezTo>
                  <a:cubicBezTo>
                    <a:pt x="721" y="26"/>
                    <a:pt x="687" y="0"/>
                    <a:pt x="6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79"/>
            <p:cNvSpPr/>
            <p:nvPr/>
          </p:nvSpPr>
          <p:spPr>
            <a:xfrm>
              <a:off x="3432807" y="2043120"/>
              <a:ext cx="17430" cy="19273"/>
            </a:xfrm>
            <a:custGeom>
              <a:rect b="b" l="l" r="r" t="t"/>
              <a:pathLst>
                <a:path extrusionOk="0" h="847" w="766">
                  <a:moveTo>
                    <a:pt x="722" y="0"/>
                  </a:moveTo>
                  <a:cubicBezTo>
                    <a:pt x="711" y="0"/>
                    <a:pt x="699" y="7"/>
                    <a:pt x="691" y="27"/>
                  </a:cubicBezTo>
                  <a:cubicBezTo>
                    <a:pt x="481" y="286"/>
                    <a:pt x="278" y="552"/>
                    <a:pt x="47" y="754"/>
                  </a:cubicBezTo>
                  <a:cubicBezTo>
                    <a:pt x="0" y="778"/>
                    <a:pt x="32" y="846"/>
                    <a:pt x="61" y="846"/>
                  </a:cubicBezTo>
                  <a:cubicBezTo>
                    <a:pt x="66" y="846"/>
                    <a:pt x="71" y="844"/>
                    <a:pt x="75" y="838"/>
                  </a:cubicBezTo>
                  <a:cubicBezTo>
                    <a:pt x="369" y="635"/>
                    <a:pt x="572" y="349"/>
                    <a:pt x="747" y="55"/>
                  </a:cubicBezTo>
                  <a:cubicBezTo>
                    <a:pt x="766" y="36"/>
                    <a:pt x="745" y="0"/>
                    <a:pt x="7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79"/>
            <p:cNvSpPr/>
            <p:nvPr/>
          </p:nvSpPr>
          <p:spPr>
            <a:xfrm>
              <a:off x="3431306" y="2029080"/>
              <a:ext cx="13243" cy="18909"/>
            </a:xfrm>
            <a:custGeom>
              <a:rect b="b" l="l" r="r" t="t"/>
              <a:pathLst>
                <a:path extrusionOk="0" h="831" w="582">
                  <a:moveTo>
                    <a:pt x="288" y="1"/>
                  </a:moveTo>
                  <a:cubicBezTo>
                    <a:pt x="141" y="29"/>
                    <a:pt x="85" y="176"/>
                    <a:pt x="57" y="294"/>
                  </a:cubicBezTo>
                  <a:cubicBezTo>
                    <a:pt x="0" y="479"/>
                    <a:pt x="18" y="830"/>
                    <a:pt x="242" y="830"/>
                  </a:cubicBezTo>
                  <a:cubicBezTo>
                    <a:pt x="264" y="830"/>
                    <a:pt x="289" y="827"/>
                    <a:pt x="316" y="819"/>
                  </a:cubicBezTo>
                  <a:cubicBezTo>
                    <a:pt x="547" y="791"/>
                    <a:pt x="260" y="616"/>
                    <a:pt x="260" y="616"/>
                  </a:cubicBezTo>
                  <a:cubicBezTo>
                    <a:pt x="232" y="525"/>
                    <a:pt x="435" y="441"/>
                    <a:pt x="491" y="378"/>
                  </a:cubicBezTo>
                  <a:cubicBezTo>
                    <a:pt x="582" y="232"/>
                    <a:pt x="463" y="1"/>
                    <a:pt x="2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79"/>
            <p:cNvSpPr/>
            <p:nvPr/>
          </p:nvSpPr>
          <p:spPr>
            <a:xfrm>
              <a:off x="3328385" y="2317545"/>
              <a:ext cx="37250" cy="22459"/>
            </a:xfrm>
            <a:custGeom>
              <a:rect b="b" l="l" r="r" t="t"/>
              <a:pathLst>
                <a:path extrusionOk="0" h="987" w="1637">
                  <a:moveTo>
                    <a:pt x="35" y="1"/>
                  </a:moveTo>
                  <a:cubicBezTo>
                    <a:pt x="35" y="1"/>
                    <a:pt x="0" y="1"/>
                    <a:pt x="0" y="29"/>
                  </a:cubicBezTo>
                  <a:cubicBezTo>
                    <a:pt x="91" y="351"/>
                    <a:pt x="238" y="553"/>
                    <a:pt x="560" y="728"/>
                  </a:cubicBezTo>
                  <a:cubicBezTo>
                    <a:pt x="874" y="875"/>
                    <a:pt x="1224" y="987"/>
                    <a:pt x="1574" y="987"/>
                  </a:cubicBezTo>
                  <a:cubicBezTo>
                    <a:pt x="1637" y="987"/>
                    <a:pt x="1637" y="903"/>
                    <a:pt x="1574" y="903"/>
                  </a:cubicBezTo>
                  <a:cubicBezTo>
                    <a:pt x="1021" y="784"/>
                    <a:pt x="238" y="609"/>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79"/>
            <p:cNvSpPr/>
            <p:nvPr/>
          </p:nvSpPr>
          <p:spPr>
            <a:xfrm>
              <a:off x="3330046" y="2339185"/>
              <a:ext cx="42916" cy="14836"/>
            </a:xfrm>
            <a:custGeom>
              <a:rect b="b" l="l" r="r" t="t"/>
              <a:pathLst>
                <a:path extrusionOk="0" h="652" w="1886">
                  <a:moveTo>
                    <a:pt x="71" y="0"/>
                  </a:moveTo>
                  <a:cubicBezTo>
                    <a:pt x="29" y="0"/>
                    <a:pt x="1" y="41"/>
                    <a:pt x="46" y="64"/>
                  </a:cubicBezTo>
                  <a:cubicBezTo>
                    <a:pt x="627" y="358"/>
                    <a:pt x="1151" y="651"/>
                    <a:pt x="1822" y="651"/>
                  </a:cubicBezTo>
                  <a:cubicBezTo>
                    <a:pt x="1850" y="651"/>
                    <a:pt x="1885" y="588"/>
                    <a:pt x="1822" y="588"/>
                  </a:cubicBezTo>
                  <a:cubicBezTo>
                    <a:pt x="1214" y="476"/>
                    <a:pt x="662" y="274"/>
                    <a:pt x="102" y="8"/>
                  </a:cubicBezTo>
                  <a:cubicBezTo>
                    <a:pt x="91" y="3"/>
                    <a:pt x="81" y="0"/>
                    <a:pt x="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79"/>
            <p:cNvSpPr/>
            <p:nvPr/>
          </p:nvSpPr>
          <p:spPr>
            <a:xfrm>
              <a:off x="3384226" y="2349152"/>
              <a:ext cx="38365" cy="13699"/>
            </a:xfrm>
            <a:custGeom>
              <a:rect b="b" l="l" r="r" t="t"/>
              <a:pathLst>
                <a:path extrusionOk="0" h="602" w="1686">
                  <a:moveTo>
                    <a:pt x="39" y="0"/>
                  </a:moveTo>
                  <a:cubicBezTo>
                    <a:pt x="17" y="0"/>
                    <a:pt x="1" y="44"/>
                    <a:pt x="29" y="66"/>
                  </a:cubicBezTo>
                  <a:cubicBezTo>
                    <a:pt x="259" y="241"/>
                    <a:pt x="462" y="416"/>
                    <a:pt x="756" y="500"/>
                  </a:cubicBezTo>
                  <a:cubicBezTo>
                    <a:pt x="972" y="568"/>
                    <a:pt x="1176" y="601"/>
                    <a:pt x="1401" y="601"/>
                  </a:cubicBezTo>
                  <a:cubicBezTo>
                    <a:pt x="1475" y="601"/>
                    <a:pt x="1551" y="598"/>
                    <a:pt x="1630" y="591"/>
                  </a:cubicBezTo>
                  <a:cubicBezTo>
                    <a:pt x="1686" y="591"/>
                    <a:pt x="1686" y="500"/>
                    <a:pt x="1630" y="472"/>
                  </a:cubicBezTo>
                  <a:cubicBezTo>
                    <a:pt x="1336" y="472"/>
                    <a:pt x="1078" y="444"/>
                    <a:pt x="784" y="388"/>
                  </a:cubicBezTo>
                  <a:cubicBezTo>
                    <a:pt x="490" y="297"/>
                    <a:pt x="287" y="150"/>
                    <a:pt x="57" y="10"/>
                  </a:cubicBezTo>
                  <a:cubicBezTo>
                    <a:pt x="51" y="3"/>
                    <a:pt x="45" y="0"/>
                    <a:pt x="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79"/>
            <p:cNvSpPr/>
            <p:nvPr/>
          </p:nvSpPr>
          <p:spPr>
            <a:xfrm>
              <a:off x="3444777" y="2361781"/>
              <a:ext cx="34792" cy="14040"/>
            </a:xfrm>
            <a:custGeom>
              <a:rect b="b" l="l" r="r" t="t"/>
              <a:pathLst>
                <a:path extrusionOk="0" h="617" w="1529">
                  <a:moveTo>
                    <a:pt x="81" y="0"/>
                  </a:moveTo>
                  <a:cubicBezTo>
                    <a:pt x="47" y="0"/>
                    <a:pt x="0" y="41"/>
                    <a:pt x="46" y="64"/>
                  </a:cubicBezTo>
                  <a:cubicBezTo>
                    <a:pt x="423" y="441"/>
                    <a:pt x="920" y="616"/>
                    <a:pt x="1444" y="616"/>
                  </a:cubicBezTo>
                  <a:cubicBezTo>
                    <a:pt x="1500" y="616"/>
                    <a:pt x="1528" y="532"/>
                    <a:pt x="1472" y="532"/>
                  </a:cubicBezTo>
                  <a:cubicBezTo>
                    <a:pt x="976" y="441"/>
                    <a:pt x="479" y="329"/>
                    <a:pt x="102" y="8"/>
                  </a:cubicBezTo>
                  <a:cubicBezTo>
                    <a:pt x="96" y="2"/>
                    <a:pt x="89" y="0"/>
                    <a:pt x="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79"/>
            <p:cNvSpPr/>
            <p:nvPr/>
          </p:nvSpPr>
          <p:spPr>
            <a:xfrm>
              <a:off x="3484939" y="2353225"/>
              <a:ext cx="15314" cy="17362"/>
            </a:xfrm>
            <a:custGeom>
              <a:rect b="b" l="l" r="r" t="t"/>
              <a:pathLst>
                <a:path extrusionOk="0" h="763" w="673">
                  <a:moveTo>
                    <a:pt x="604" y="1"/>
                  </a:moveTo>
                  <a:cubicBezTo>
                    <a:pt x="583" y="1"/>
                    <a:pt x="564" y="10"/>
                    <a:pt x="553" y="34"/>
                  </a:cubicBezTo>
                  <a:cubicBezTo>
                    <a:pt x="462" y="293"/>
                    <a:pt x="288" y="559"/>
                    <a:pt x="29" y="671"/>
                  </a:cubicBezTo>
                  <a:cubicBezTo>
                    <a:pt x="1" y="671"/>
                    <a:pt x="1" y="733"/>
                    <a:pt x="57" y="761"/>
                  </a:cubicBezTo>
                  <a:cubicBezTo>
                    <a:pt x="66" y="762"/>
                    <a:pt x="75" y="763"/>
                    <a:pt x="84" y="763"/>
                  </a:cubicBezTo>
                  <a:cubicBezTo>
                    <a:pt x="390" y="763"/>
                    <a:pt x="584" y="313"/>
                    <a:pt x="672" y="62"/>
                  </a:cubicBezTo>
                  <a:cubicBezTo>
                    <a:pt x="672" y="27"/>
                    <a:pt x="637" y="1"/>
                    <a:pt x="6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79"/>
            <p:cNvSpPr/>
            <p:nvPr/>
          </p:nvSpPr>
          <p:spPr>
            <a:xfrm>
              <a:off x="3435333" y="2298681"/>
              <a:ext cx="25122" cy="13607"/>
            </a:xfrm>
            <a:custGeom>
              <a:rect b="b" l="l" r="r" t="t"/>
              <a:pathLst>
                <a:path extrusionOk="0" h="598" w="1104">
                  <a:moveTo>
                    <a:pt x="27" y="0"/>
                  </a:moveTo>
                  <a:cubicBezTo>
                    <a:pt x="9" y="0"/>
                    <a:pt x="0" y="20"/>
                    <a:pt x="20" y="40"/>
                  </a:cubicBezTo>
                  <a:cubicBezTo>
                    <a:pt x="139" y="187"/>
                    <a:pt x="286" y="333"/>
                    <a:pt x="461" y="417"/>
                  </a:cubicBezTo>
                  <a:cubicBezTo>
                    <a:pt x="636" y="536"/>
                    <a:pt x="838" y="564"/>
                    <a:pt x="1041" y="592"/>
                  </a:cubicBezTo>
                  <a:cubicBezTo>
                    <a:pt x="1050" y="596"/>
                    <a:pt x="1057" y="598"/>
                    <a:pt x="1064" y="598"/>
                  </a:cubicBezTo>
                  <a:cubicBezTo>
                    <a:pt x="1103" y="598"/>
                    <a:pt x="1099" y="532"/>
                    <a:pt x="1069" y="508"/>
                  </a:cubicBezTo>
                  <a:cubicBezTo>
                    <a:pt x="866" y="445"/>
                    <a:pt x="691" y="417"/>
                    <a:pt x="517" y="333"/>
                  </a:cubicBezTo>
                  <a:cubicBezTo>
                    <a:pt x="342" y="243"/>
                    <a:pt x="167" y="131"/>
                    <a:pt x="55" y="12"/>
                  </a:cubicBezTo>
                  <a:cubicBezTo>
                    <a:pt x="45" y="4"/>
                    <a:pt x="35" y="0"/>
                    <a:pt x="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79"/>
            <p:cNvSpPr/>
            <p:nvPr/>
          </p:nvSpPr>
          <p:spPr>
            <a:xfrm>
              <a:off x="3486350" y="2319297"/>
              <a:ext cx="17863" cy="10854"/>
            </a:xfrm>
            <a:custGeom>
              <a:rect b="b" l="l" r="r" t="t"/>
              <a:pathLst>
                <a:path extrusionOk="0" h="477" w="785">
                  <a:moveTo>
                    <a:pt x="35" y="0"/>
                  </a:moveTo>
                  <a:cubicBezTo>
                    <a:pt x="14" y="0"/>
                    <a:pt x="0" y="41"/>
                    <a:pt x="23" y="64"/>
                  </a:cubicBezTo>
                  <a:cubicBezTo>
                    <a:pt x="114" y="155"/>
                    <a:pt x="198" y="302"/>
                    <a:pt x="316" y="357"/>
                  </a:cubicBezTo>
                  <a:cubicBezTo>
                    <a:pt x="435" y="448"/>
                    <a:pt x="575" y="476"/>
                    <a:pt x="722" y="476"/>
                  </a:cubicBezTo>
                  <a:cubicBezTo>
                    <a:pt x="785" y="476"/>
                    <a:pt x="785" y="385"/>
                    <a:pt x="722" y="357"/>
                  </a:cubicBezTo>
                  <a:cubicBezTo>
                    <a:pt x="435" y="330"/>
                    <a:pt x="261" y="211"/>
                    <a:pt x="51" y="8"/>
                  </a:cubicBezTo>
                  <a:cubicBezTo>
                    <a:pt x="45" y="3"/>
                    <a:pt x="40"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60" name="Google Shape;6760;p79"/>
          <p:cNvGrpSpPr/>
          <p:nvPr/>
        </p:nvGrpSpPr>
        <p:grpSpPr>
          <a:xfrm>
            <a:off x="1510533" y="1939972"/>
            <a:ext cx="459537" cy="457421"/>
            <a:chOff x="1510533" y="1939972"/>
            <a:chExt cx="459537" cy="457421"/>
          </a:xfrm>
        </p:grpSpPr>
        <p:sp>
          <p:nvSpPr>
            <p:cNvPr id="6761" name="Google Shape;6761;p79"/>
            <p:cNvSpPr/>
            <p:nvPr/>
          </p:nvSpPr>
          <p:spPr>
            <a:xfrm>
              <a:off x="1512604" y="1943817"/>
              <a:ext cx="451414" cy="449980"/>
            </a:xfrm>
            <a:custGeom>
              <a:rect b="b" l="l" r="r" t="t"/>
              <a:pathLst>
                <a:path extrusionOk="0" h="19775" w="19838">
                  <a:moveTo>
                    <a:pt x="12297" y="5160"/>
                  </a:moveTo>
                  <a:cubicBezTo>
                    <a:pt x="12365" y="5160"/>
                    <a:pt x="12432" y="5172"/>
                    <a:pt x="12496" y="5202"/>
                  </a:cubicBezTo>
                  <a:cubicBezTo>
                    <a:pt x="12531" y="5202"/>
                    <a:pt x="12587" y="5237"/>
                    <a:pt x="12615" y="5237"/>
                  </a:cubicBezTo>
                  <a:cubicBezTo>
                    <a:pt x="12817" y="5321"/>
                    <a:pt x="12817" y="5552"/>
                    <a:pt x="12706" y="5699"/>
                  </a:cubicBezTo>
                  <a:cubicBezTo>
                    <a:pt x="12615" y="5873"/>
                    <a:pt x="12412" y="5964"/>
                    <a:pt x="12209" y="5992"/>
                  </a:cubicBezTo>
                  <a:cubicBezTo>
                    <a:pt x="12156" y="6007"/>
                    <a:pt x="12061" y="6018"/>
                    <a:pt x="11955" y="6018"/>
                  </a:cubicBezTo>
                  <a:cubicBezTo>
                    <a:pt x="11660" y="6018"/>
                    <a:pt x="11277" y="5934"/>
                    <a:pt x="11447" y="5615"/>
                  </a:cubicBezTo>
                  <a:cubicBezTo>
                    <a:pt x="11538" y="5440"/>
                    <a:pt x="11769" y="5321"/>
                    <a:pt x="11943" y="5237"/>
                  </a:cubicBezTo>
                  <a:cubicBezTo>
                    <a:pt x="12055" y="5197"/>
                    <a:pt x="12178" y="5160"/>
                    <a:pt x="12297" y="5160"/>
                  </a:cubicBezTo>
                  <a:close/>
                  <a:moveTo>
                    <a:pt x="10922" y="1"/>
                  </a:moveTo>
                  <a:cubicBezTo>
                    <a:pt x="10886" y="1"/>
                    <a:pt x="10848" y="7"/>
                    <a:pt x="10811" y="21"/>
                  </a:cubicBezTo>
                  <a:cubicBezTo>
                    <a:pt x="10748" y="21"/>
                    <a:pt x="10664" y="49"/>
                    <a:pt x="10608" y="77"/>
                  </a:cubicBezTo>
                  <a:cubicBezTo>
                    <a:pt x="9559" y="573"/>
                    <a:pt x="9209" y="1825"/>
                    <a:pt x="9846" y="2818"/>
                  </a:cubicBezTo>
                  <a:cubicBezTo>
                    <a:pt x="9846" y="2846"/>
                    <a:pt x="9909" y="2902"/>
                    <a:pt x="9937" y="2930"/>
                  </a:cubicBezTo>
                  <a:cubicBezTo>
                    <a:pt x="10049" y="2993"/>
                    <a:pt x="10139" y="3139"/>
                    <a:pt x="10049" y="3251"/>
                  </a:cubicBezTo>
                  <a:cubicBezTo>
                    <a:pt x="10049" y="3279"/>
                    <a:pt x="10021" y="3314"/>
                    <a:pt x="9993" y="3342"/>
                  </a:cubicBezTo>
                  <a:lnTo>
                    <a:pt x="9965" y="3342"/>
                  </a:lnTo>
                  <a:cubicBezTo>
                    <a:pt x="9909" y="3370"/>
                    <a:pt x="9818" y="3398"/>
                    <a:pt x="9734" y="3398"/>
                  </a:cubicBezTo>
                  <a:cubicBezTo>
                    <a:pt x="9440" y="3517"/>
                    <a:pt x="9174" y="3692"/>
                    <a:pt x="8916" y="3923"/>
                  </a:cubicBezTo>
                  <a:cubicBezTo>
                    <a:pt x="8860" y="3979"/>
                    <a:pt x="8797" y="4014"/>
                    <a:pt x="8713" y="4069"/>
                  </a:cubicBezTo>
                  <a:cubicBezTo>
                    <a:pt x="8014" y="4475"/>
                    <a:pt x="7287" y="4916"/>
                    <a:pt x="6552" y="5293"/>
                  </a:cubicBezTo>
                  <a:cubicBezTo>
                    <a:pt x="5566" y="5846"/>
                    <a:pt x="4748" y="6636"/>
                    <a:pt x="3930" y="7419"/>
                  </a:cubicBezTo>
                  <a:cubicBezTo>
                    <a:pt x="3790" y="7538"/>
                    <a:pt x="3699" y="7712"/>
                    <a:pt x="3581" y="7859"/>
                  </a:cubicBezTo>
                  <a:cubicBezTo>
                    <a:pt x="3322" y="8265"/>
                    <a:pt x="3056" y="8670"/>
                    <a:pt x="2825" y="9083"/>
                  </a:cubicBezTo>
                  <a:cubicBezTo>
                    <a:pt x="2623" y="9433"/>
                    <a:pt x="2420" y="9782"/>
                    <a:pt x="2301" y="10160"/>
                  </a:cubicBezTo>
                  <a:cubicBezTo>
                    <a:pt x="2217" y="10391"/>
                    <a:pt x="2126" y="10621"/>
                    <a:pt x="2042" y="10859"/>
                  </a:cubicBezTo>
                  <a:lnTo>
                    <a:pt x="2042" y="10887"/>
                  </a:lnTo>
                  <a:cubicBezTo>
                    <a:pt x="2007" y="10943"/>
                    <a:pt x="1979" y="11006"/>
                    <a:pt x="1979" y="11062"/>
                  </a:cubicBezTo>
                  <a:cubicBezTo>
                    <a:pt x="1923" y="11237"/>
                    <a:pt x="1867" y="11411"/>
                    <a:pt x="1805" y="11558"/>
                  </a:cubicBezTo>
                  <a:cubicBezTo>
                    <a:pt x="1693" y="11908"/>
                    <a:pt x="1574" y="12230"/>
                    <a:pt x="1483" y="12544"/>
                  </a:cubicBezTo>
                  <a:cubicBezTo>
                    <a:pt x="1427" y="12663"/>
                    <a:pt x="1399" y="12782"/>
                    <a:pt x="1371" y="12894"/>
                  </a:cubicBezTo>
                  <a:cubicBezTo>
                    <a:pt x="1224" y="13390"/>
                    <a:pt x="1049" y="13859"/>
                    <a:pt x="756" y="14292"/>
                  </a:cubicBezTo>
                  <a:cubicBezTo>
                    <a:pt x="756" y="14355"/>
                    <a:pt x="728" y="14383"/>
                    <a:pt x="700" y="14439"/>
                  </a:cubicBezTo>
                  <a:cubicBezTo>
                    <a:pt x="700" y="14439"/>
                    <a:pt x="672" y="14467"/>
                    <a:pt x="672" y="14502"/>
                  </a:cubicBezTo>
                  <a:cubicBezTo>
                    <a:pt x="609" y="14642"/>
                    <a:pt x="581" y="14789"/>
                    <a:pt x="525" y="14908"/>
                  </a:cubicBezTo>
                  <a:cubicBezTo>
                    <a:pt x="497" y="15054"/>
                    <a:pt x="469" y="15229"/>
                    <a:pt x="497" y="15376"/>
                  </a:cubicBezTo>
                  <a:cubicBezTo>
                    <a:pt x="525" y="16131"/>
                    <a:pt x="406" y="16858"/>
                    <a:pt x="231" y="17614"/>
                  </a:cubicBezTo>
                  <a:cubicBezTo>
                    <a:pt x="147" y="17907"/>
                    <a:pt x="119" y="18229"/>
                    <a:pt x="56" y="18551"/>
                  </a:cubicBezTo>
                  <a:cubicBezTo>
                    <a:pt x="0" y="19187"/>
                    <a:pt x="259" y="19509"/>
                    <a:pt x="903" y="19572"/>
                  </a:cubicBezTo>
                  <a:cubicBezTo>
                    <a:pt x="1049" y="19599"/>
                    <a:pt x="1168" y="19599"/>
                    <a:pt x="1308" y="19599"/>
                  </a:cubicBezTo>
                  <a:cubicBezTo>
                    <a:pt x="1749" y="19627"/>
                    <a:pt x="2217" y="19627"/>
                    <a:pt x="2679" y="19655"/>
                  </a:cubicBezTo>
                  <a:cubicBezTo>
                    <a:pt x="3581" y="19711"/>
                    <a:pt x="4490" y="19746"/>
                    <a:pt x="5420" y="19774"/>
                  </a:cubicBezTo>
                  <a:cubicBezTo>
                    <a:pt x="5741" y="19774"/>
                    <a:pt x="6119" y="19746"/>
                    <a:pt x="6440" y="19711"/>
                  </a:cubicBezTo>
                  <a:cubicBezTo>
                    <a:pt x="7049" y="19627"/>
                    <a:pt x="7224" y="19425"/>
                    <a:pt x="7252" y="18809"/>
                  </a:cubicBezTo>
                  <a:cubicBezTo>
                    <a:pt x="7287" y="18432"/>
                    <a:pt x="7370" y="18082"/>
                    <a:pt x="7636" y="17788"/>
                  </a:cubicBezTo>
                  <a:cubicBezTo>
                    <a:pt x="7895" y="17502"/>
                    <a:pt x="8042" y="17152"/>
                    <a:pt x="8126" y="16775"/>
                  </a:cubicBezTo>
                  <a:cubicBezTo>
                    <a:pt x="8272" y="15984"/>
                    <a:pt x="8713" y="15376"/>
                    <a:pt x="9321" y="14852"/>
                  </a:cubicBezTo>
                  <a:cubicBezTo>
                    <a:pt x="9643" y="14586"/>
                    <a:pt x="9937" y="14236"/>
                    <a:pt x="10286" y="13887"/>
                  </a:cubicBezTo>
                  <a:cubicBezTo>
                    <a:pt x="10286" y="13887"/>
                    <a:pt x="10370" y="13859"/>
                    <a:pt x="10433" y="13859"/>
                  </a:cubicBezTo>
                  <a:cubicBezTo>
                    <a:pt x="11013" y="13740"/>
                    <a:pt x="11419" y="13481"/>
                    <a:pt x="11594" y="12866"/>
                  </a:cubicBezTo>
                  <a:cubicBezTo>
                    <a:pt x="11713" y="12460"/>
                    <a:pt x="12062" y="12313"/>
                    <a:pt x="12440" y="12230"/>
                  </a:cubicBezTo>
                  <a:cubicBezTo>
                    <a:pt x="12817" y="12139"/>
                    <a:pt x="13167" y="12055"/>
                    <a:pt x="13461" y="11789"/>
                  </a:cubicBezTo>
                  <a:cubicBezTo>
                    <a:pt x="13866" y="11439"/>
                    <a:pt x="14335" y="11265"/>
                    <a:pt x="14859" y="11146"/>
                  </a:cubicBezTo>
                  <a:cubicBezTo>
                    <a:pt x="14978" y="11146"/>
                    <a:pt x="15090" y="11118"/>
                    <a:pt x="15209" y="11118"/>
                  </a:cubicBezTo>
                  <a:cubicBezTo>
                    <a:pt x="15361" y="11055"/>
                    <a:pt x="15529" y="11023"/>
                    <a:pt x="15692" y="11023"/>
                  </a:cubicBezTo>
                  <a:cubicBezTo>
                    <a:pt x="15746" y="11023"/>
                    <a:pt x="15800" y="11027"/>
                    <a:pt x="15852" y="11034"/>
                  </a:cubicBezTo>
                  <a:lnTo>
                    <a:pt x="15880" y="11034"/>
                  </a:lnTo>
                  <a:cubicBezTo>
                    <a:pt x="15964" y="11006"/>
                    <a:pt x="16083" y="11006"/>
                    <a:pt x="16202" y="10971"/>
                  </a:cubicBezTo>
                  <a:cubicBezTo>
                    <a:pt x="16838" y="10831"/>
                    <a:pt x="17509" y="10684"/>
                    <a:pt x="18153" y="10509"/>
                  </a:cubicBezTo>
                  <a:cubicBezTo>
                    <a:pt x="18474" y="10419"/>
                    <a:pt x="18761" y="10272"/>
                    <a:pt x="19055" y="10097"/>
                  </a:cubicBezTo>
                  <a:cubicBezTo>
                    <a:pt x="19083" y="10132"/>
                    <a:pt x="19111" y="10160"/>
                    <a:pt x="19139" y="10160"/>
                  </a:cubicBezTo>
                  <a:lnTo>
                    <a:pt x="19174" y="10160"/>
                  </a:lnTo>
                  <a:cubicBezTo>
                    <a:pt x="19202" y="10160"/>
                    <a:pt x="19229" y="10160"/>
                    <a:pt x="19229" y="10132"/>
                  </a:cubicBezTo>
                  <a:cubicBezTo>
                    <a:pt x="19285" y="10132"/>
                    <a:pt x="19348" y="10132"/>
                    <a:pt x="19404" y="10097"/>
                  </a:cubicBezTo>
                  <a:cubicBezTo>
                    <a:pt x="19488" y="10069"/>
                    <a:pt x="19579" y="10013"/>
                    <a:pt x="19607" y="9894"/>
                  </a:cubicBezTo>
                  <a:cubicBezTo>
                    <a:pt x="19635" y="9838"/>
                    <a:pt x="19579" y="9747"/>
                    <a:pt x="19523" y="9719"/>
                  </a:cubicBezTo>
                  <a:lnTo>
                    <a:pt x="19404" y="9719"/>
                  </a:lnTo>
                  <a:cubicBezTo>
                    <a:pt x="19376" y="9691"/>
                    <a:pt x="19313" y="9663"/>
                    <a:pt x="19285" y="9635"/>
                  </a:cubicBezTo>
                  <a:cubicBezTo>
                    <a:pt x="19226" y="9644"/>
                    <a:pt x="19164" y="9647"/>
                    <a:pt x="19101" y="9647"/>
                  </a:cubicBezTo>
                  <a:cubicBezTo>
                    <a:pt x="18950" y="9647"/>
                    <a:pt x="18793" y="9627"/>
                    <a:pt x="18649" y="9607"/>
                  </a:cubicBezTo>
                  <a:cubicBezTo>
                    <a:pt x="18536" y="9662"/>
                    <a:pt x="18397" y="9692"/>
                    <a:pt x="18266" y="9692"/>
                  </a:cubicBezTo>
                  <a:cubicBezTo>
                    <a:pt x="18194" y="9692"/>
                    <a:pt x="18124" y="9683"/>
                    <a:pt x="18062" y="9663"/>
                  </a:cubicBezTo>
                  <a:cubicBezTo>
                    <a:pt x="17978" y="9635"/>
                    <a:pt x="17950" y="9572"/>
                    <a:pt x="17915" y="9517"/>
                  </a:cubicBezTo>
                  <a:lnTo>
                    <a:pt x="17803" y="9517"/>
                  </a:lnTo>
                  <a:cubicBezTo>
                    <a:pt x="17537" y="9544"/>
                    <a:pt x="17307" y="9544"/>
                    <a:pt x="17076" y="9544"/>
                  </a:cubicBezTo>
                  <a:cubicBezTo>
                    <a:pt x="16810" y="9517"/>
                    <a:pt x="16579" y="9489"/>
                    <a:pt x="16314" y="9461"/>
                  </a:cubicBezTo>
                  <a:cubicBezTo>
                    <a:pt x="15880" y="9398"/>
                    <a:pt x="15468" y="9370"/>
                    <a:pt x="15034" y="9314"/>
                  </a:cubicBezTo>
                  <a:cubicBezTo>
                    <a:pt x="14768" y="9286"/>
                    <a:pt x="14363" y="9286"/>
                    <a:pt x="14160" y="9111"/>
                  </a:cubicBezTo>
                  <a:cubicBezTo>
                    <a:pt x="13929" y="8908"/>
                    <a:pt x="14069" y="8524"/>
                    <a:pt x="14279" y="8349"/>
                  </a:cubicBezTo>
                  <a:cubicBezTo>
                    <a:pt x="14538" y="8118"/>
                    <a:pt x="15006" y="8062"/>
                    <a:pt x="15328" y="8034"/>
                  </a:cubicBezTo>
                  <a:cubicBezTo>
                    <a:pt x="15824" y="7951"/>
                    <a:pt x="16309" y="7933"/>
                    <a:pt x="16795" y="7933"/>
                  </a:cubicBezTo>
                  <a:cubicBezTo>
                    <a:pt x="17166" y="7933"/>
                    <a:pt x="17537" y="7943"/>
                    <a:pt x="17915" y="7943"/>
                  </a:cubicBezTo>
                  <a:cubicBezTo>
                    <a:pt x="18209" y="7943"/>
                    <a:pt x="18499" y="7931"/>
                    <a:pt x="18791" y="7931"/>
                  </a:cubicBezTo>
                  <a:cubicBezTo>
                    <a:pt x="18937" y="7931"/>
                    <a:pt x="19083" y="7934"/>
                    <a:pt x="19229" y="7943"/>
                  </a:cubicBezTo>
                  <a:cubicBezTo>
                    <a:pt x="19376" y="7971"/>
                    <a:pt x="19523" y="7999"/>
                    <a:pt x="19579" y="8090"/>
                  </a:cubicBezTo>
                  <a:cubicBezTo>
                    <a:pt x="19663" y="8034"/>
                    <a:pt x="19754" y="7999"/>
                    <a:pt x="19838" y="7943"/>
                  </a:cubicBezTo>
                  <a:lnTo>
                    <a:pt x="19838" y="6810"/>
                  </a:lnTo>
                  <a:cubicBezTo>
                    <a:pt x="19810" y="6748"/>
                    <a:pt x="19726" y="6692"/>
                    <a:pt x="19726" y="6636"/>
                  </a:cubicBezTo>
                  <a:cubicBezTo>
                    <a:pt x="19579" y="6048"/>
                    <a:pt x="19202" y="5762"/>
                    <a:pt x="18586" y="5643"/>
                  </a:cubicBezTo>
                  <a:cubicBezTo>
                    <a:pt x="17915" y="5524"/>
                    <a:pt x="17251" y="5321"/>
                    <a:pt x="16579" y="5146"/>
                  </a:cubicBezTo>
                  <a:cubicBezTo>
                    <a:pt x="16377" y="5118"/>
                    <a:pt x="16202" y="5027"/>
                    <a:pt x="16055" y="4944"/>
                  </a:cubicBezTo>
                  <a:cubicBezTo>
                    <a:pt x="15328" y="4475"/>
                    <a:pt x="14538" y="4153"/>
                    <a:pt x="13692" y="3923"/>
                  </a:cubicBezTo>
                  <a:cubicBezTo>
                    <a:pt x="13580" y="3895"/>
                    <a:pt x="13405" y="3839"/>
                    <a:pt x="13342" y="3748"/>
                  </a:cubicBezTo>
                  <a:cubicBezTo>
                    <a:pt x="13083" y="3314"/>
                    <a:pt x="12643" y="3105"/>
                    <a:pt x="12237" y="2846"/>
                  </a:cubicBezTo>
                  <a:cubicBezTo>
                    <a:pt x="11594" y="2440"/>
                    <a:pt x="11272" y="1853"/>
                    <a:pt x="11272" y="1098"/>
                  </a:cubicBezTo>
                  <a:lnTo>
                    <a:pt x="11272" y="545"/>
                  </a:lnTo>
                  <a:cubicBezTo>
                    <a:pt x="11272" y="426"/>
                    <a:pt x="11244" y="308"/>
                    <a:pt x="11216" y="224"/>
                  </a:cubicBezTo>
                  <a:cubicBezTo>
                    <a:pt x="11172" y="86"/>
                    <a:pt x="11055" y="1"/>
                    <a:pt x="1092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79"/>
            <p:cNvSpPr/>
            <p:nvPr/>
          </p:nvSpPr>
          <p:spPr>
            <a:xfrm>
              <a:off x="1728799" y="2107130"/>
              <a:ext cx="224501" cy="37091"/>
            </a:xfrm>
            <a:custGeom>
              <a:rect b="b" l="l" r="r" t="t"/>
              <a:pathLst>
                <a:path extrusionOk="0" h="1630" w="9866">
                  <a:moveTo>
                    <a:pt x="7593" y="0"/>
                  </a:moveTo>
                  <a:cubicBezTo>
                    <a:pt x="6859" y="0"/>
                    <a:pt x="6104" y="135"/>
                    <a:pt x="5386" y="270"/>
                  </a:cubicBezTo>
                  <a:cubicBezTo>
                    <a:pt x="4918" y="361"/>
                    <a:pt x="4456" y="445"/>
                    <a:pt x="3988" y="563"/>
                  </a:cubicBezTo>
                  <a:cubicBezTo>
                    <a:pt x="3554" y="682"/>
                    <a:pt x="3114" y="822"/>
                    <a:pt x="2645" y="885"/>
                  </a:cubicBezTo>
                  <a:cubicBezTo>
                    <a:pt x="2589" y="885"/>
                    <a:pt x="2533" y="913"/>
                    <a:pt x="2505" y="941"/>
                  </a:cubicBezTo>
                  <a:cubicBezTo>
                    <a:pt x="2470" y="941"/>
                    <a:pt x="2470" y="969"/>
                    <a:pt x="2442" y="969"/>
                  </a:cubicBezTo>
                  <a:cubicBezTo>
                    <a:pt x="2093" y="1032"/>
                    <a:pt x="1771" y="1088"/>
                    <a:pt x="1422" y="1088"/>
                  </a:cubicBezTo>
                  <a:cubicBezTo>
                    <a:pt x="1163" y="1060"/>
                    <a:pt x="960" y="997"/>
                    <a:pt x="722" y="885"/>
                  </a:cubicBezTo>
                  <a:cubicBezTo>
                    <a:pt x="638" y="822"/>
                    <a:pt x="582" y="794"/>
                    <a:pt x="492" y="766"/>
                  </a:cubicBezTo>
                  <a:cubicBezTo>
                    <a:pt x="408" y="738"/>
                    <a:pt x="345" y="738"/>
                    <a:pt x="261" y="738"/>
                  </a:cubicBezTo>
                  <a:cubicBezTo>
                    <a:pt x="238" y="728"/>
                    <a:pt x="212" y="722"/>
                    <a:pt x="186" y="722"/>
                  </a:cubicBezTo>
                  <a:cubicBezTo>
                    <a:pt x="140" y="722"/>
                    <a:pt x="94" y="741"/>
                    <a:pt x="58" y="794"/>
                  </a:cubicBezTo>
                  <a:lnTo>
                    <a:pt x="58" y="822"/>
                  </a:lnTo>
                  <a:cubicBezTo>
                    <a:pt x="0" y="931"/>
                    <a:pt x="72" y="1063"/>
                    <a:pt x="197" y="1063"/>
                  </a:cubicBezTo>
                  <a:cubicBezTo>
                    <a:pt x="209" y="1063"/>
                    <a:pt x="221" y="1062"/>
                    <a:pt x="233" y="1060"/>
                  </a:cubicBezTo>
                  <a:cubicBezTo>
                    <a:pt x="261" y="1032"/>
                    <a:pt x="317" y="1032"/>
                    <a:pt x="345" y="1032"/>
                  </a:cubicBezTo>
                  <a:lnTo>
                    <a:pt x="373" y="1060"/>
                  </a:lnTo>
                  <a:cubicBezTo>
                    <a:pt x="813" y="1382"/>
                    <a:pt x="1282" y="1556"/>
                    <a:pt x="1806" y="1584"/>
                  </a:cubicBezTo>
                  <a:cubicBezTo>
                    <a:pt x="2081" y="1599"/>
                    <a:pt x="2380" y="1629"/>
                    <a:pt x="2677" y="1629"/>
                  </a:cubicBezTo>
                  <a:cubicBezTo>
                    <a:pt x="2946" y="1629"/>
                    <a:pt x="3214" y="1604"/>
                    <a:pt x="3463" y="1521"/>
                  </a:cubicBezTo>
                  <a:cubicBezTo>
                    <a:pt x="3554" y="1493"/>
                    <a:pt x="3519" y="1347"/>
                    <a:pt x="3435" y="1347"/>
                  </a:cubicBezTo>
                  <a:cubicBezTo>
                    <a:pt x="3841" y="1291"/>
                    <a:pt x="4253" y="1207"/>
                    <a:pt x="4659" y="1116"/>
                  </a:cubicBezTo>
                  <a:cubicBezTo>
                    <a:pt x="4743" y="1116"/>
                    <a:pt x="4834" y="1088"/>
                    <a:pt x="4890" y="1088"/>
                  </a:cubicBezTo>
                  <a:cubicBezTo>
                    <a:pt x="5155" y="941"/>
                    <a:pt x="5533" y="885"/>
                    <a:pt x="5827" y="857"/>
                  </a:cubicBezTo>
                  <a:cubicBezTo>
                    <a:pt x="6351" y="766"/>
                    <a:pt x="6841" y="766"/>
                    <a:pt x="7337" y="766"/>
                  </a:cubicBezTo>
                  <a:cubicBezTo>
                    <a:pt x="7512" y="738"/>
                    <a:pt x="7659" y="710"/>
                    <a:pt x="7834" y="682"/>
                  </a:cubicBezTo>
                  <a:cubicBezTo>
                    <a:pt x="7924" y="682"/>
                    <a:pt x="8036" y="647"/>
                    <a:pt x="8155" y="647"/>
                  </a:cubicBezTo>
                  <a:cubicBezTo>
                    <a:pt x="8183" y="647"/>
                    <a:pt x="8239" y="619"/>
                    <a:pt x="8274" y="591"/>
                  </a:cubicBezTo>
                  <a:cubicBezTo>
                    <a:pt x="8505" y="563"/>
                    <a:pt x="8736" y="563"/>
                    <a:pt x="8973" y="535"/>
                  </a:cubicBezTo>
                  <a:cubicBezTo>
                    <a:pt x="9107" y="535"/>
                    <a:pt x="9263" y="514"/>
                    <a:pt x="9414" y="514"/>
                  </a:cubicBezTo>
                  <a:cubicBezTo>
                    <a:pt x="9524" y="514"/>
                    <a:pt x="9632" y="525"/>
                    <a:pt x="9728" y="563"/>
                  </a:cubicBezTo>
                  <a:cubicBezTo>
                    <a:pt x="9737" y="566"/>
                    <a:pt x="9746" y="568"/>
                    <a:pt x="9754" y="568"/>
                  </a:cubicBezTo>
                  <a:cubicBezTo>
                    <a:pt x="9824" y="568"/>
                    <a:pt x="9866" y="467"/>
                    <a:pt x="9784" y="417"/>
                  </a:cubicBezTo>
                  <a:cubicBezTo>
                    <a:pt x="9554" y="361"/>
                    <a:pt x="9379" y="158"/>
                    <a:pt x="9113" y="95"/>
                  </a:cubicBezTo>
                  <a:cubicBezTo>
                    <a:pt x="8962" y="62"/>
                    <a:pt x="8798" y="49"/>
                    <a:pt x="8637" y="49"/>
                  </a:cubicBezTo>
                  <a:cubicBezTo>
                    <a:pt x="8522" y="49"/>
                    <a:pt x="8409" y="55"/>
                    <a:pt x="8302" y="67"/>
                  </a:cubicBezTo>
                  <a:cubicBezTo>
                    <a:pt x="8274" y="67"/>
                    <a:pt x="8239" y="39"/>
                    <a:pt x="8239" y="39"/>
                  </a:cubicBezTo>
                  <a:cubicBezTo>
                    <a:pt x="8027" y="12"/>
                    <a:pt x="7811" y="0"/>
                    <a:pt x="759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79"/>
            <p:cNvSpPr/>
            <p:nvPr/>
          </p:nvSpPr>
          <p:spPr>
            <a:xfrm>
              <a:off x="1710231" y="2034496"/>
              <a:ext cx="152436" cy="75433"/>
            </a:xfrm>
            <a:custGeom>
              <a:rect b="b" l="l" r="r" t="t"/>
              <a:pathLst>
                <a:path extrusionOk="0" h="3315" w="6699">
                  <a:moveTo>
                    <a:pt x="3612" y="1175"/>
                  </a:moveTo>
                  <a:cubicBezTo>
                    <a:pt x="3680" y="1175"/>
                    <a:pt x="3747" y="1187"/>
                    <a:pt x="3811" y="1217"/>
                  </a:cubicBezTo>
                  <a:cubicBezTo>
                    <a:pt x="3846" y="1217"/>
                    <a:pt x="3902" y="1252"/>
                    <a:pt x="3930" y="1252"/>
                  </a:cubicBezTo>
                  <a:cubicBezTo>
                    <a:pt x="4132" y="1336"/>
                    <a:pt x="4132" y="1567"/>
                    <a:pt x="4021" y="1714"/>
                  </a:cubicBezTo>
                  <a:cubicBezTo>
                    <a:pt x="3930" y="1888"/>
                    <a:pt x="3727" y="1979"/>
                    <a:pt x="3524" y="2007"/>
                  </a:cubicBezTo>
                  <a:cubicBezTo>
                    <a:pt x="3471" y="2022"/>
                    <a:pt x="3376" y="2033"/>
                    <a:pt x="3270" y="2033"/>
                  </a:cubicBezTo>
                  <a:cubicBezTo>
                    <a:pt x="2975" y="2033"/>
                    <a:pt x="2592" y="1949"/>
                    <a:pt x="2762" y="1630"/>
                  </a:cubicBezTo>
                  <a:cubicBezTo>
                    <a:pt x="2853" y="1455"/>
                    <a:pt x="3084" y="1336"/>
                    <a:pt x="3258" y="1252"/>
                  </a:cubicBezTo>
                  <a:cubicBezTo>
                    <a:pt x="3370" y="1212"/>
                    <a:pt x="3493" y="1175"/>
                    <a:pt x="3612" y="1175"/>
                  </a:cubicBezTo>
                  <a:close/>
                  <a:moveTo>
                    <a:pt x="699" y="2679"/>
                  </a:moveTo>
                  <a:cubicBezTo>
                    <a:pt x="727" y="2763"/>
                    <a:pt x="755" y="2853"/>
                    <a:pt x="783" y="2909"/>
                  </a:cubicBezTo>
                  <a:cubicBezTo>
                    <a:pt x="727" y="2853"/>
                    <a:pt x="699" y="2791"/>
                    <a:pt x="636" y="2735"/>
                  </a:cubicBezTo>
                  <a:cubicBezTo>
                    <a:pt x="664" y="2707"/>
                    <a:pt x="699" y="2707"/>
                    <a:pt x="699" y="2679"/>
                  </a:cubicBezTo>
                  <a:close/>
                  <a:moveTo>
                    <a:pt x="1897" y="0"/>
                  </a:moveTo>
                  <a:cubicBezTo>
                    <a:pt x="1847" y="0"/>
                    <a:pt x="1798" y="27"/>
                    <a:pt x="1776" y="84"/>
                  </a:cubicBezTo>
                  <a:cubicBezTo>
                    <a:pt x="1748" y="168"/>
                    <a:pt x="1713" y="259"/>
                    <a:pt x="1685" y="315"/>
                  </a:cubicBezTo>
                  <a:cubicBezTo>
                    <a:pt x="1657" y="315"/>
                    <a:pt x="1601" y="343"/>
                    <a:pt x="1573" y="378"/>
                  </a:cubicBezTo>
                  <a:cubicBezTo>
                    <a:pt x="1280" y="637"/>
                    <a:pt x="986" y="903"/>
                    <a:pt x="699" y="1161"/>
                  </a:cubicBezTo>
                  <a:cubicBezTo>
                    <a:pt x="699" y="1133"/>
                    <a:pt x="664" y="1133"/>
                    <a:pt x="636" y="1105"/>
                  </a:cubicBezTo>
                  <a:cubicBezTo>
                    <a:pt x="621" y="1098"/>
                    <a:pt x="602" y="1094"/>
                    <a:pt x="581" y="1094"/>
                  </a:cubicBezTo>
                  <a:cubicBezTo>
                    <a:pt x="523" y="1094"/>
                    <a:pt x="454" y="1120"/>
                    <a:pt x="434" y="1161"/>
                  </a:cubicBezTo>
                  <a:cubicBezTo>
                    <a:pt x="378" y="1280"/>
                    <a:pt x="315" y="1364"/>
                    <a:pt x="259" y="1455"/>
                  </a:cubicBezTo>
                  <a:cubicBezTo>
                    <a:pt x="231" y="1511"/>
                    <a:pt x="231" y="1539"/>
                    <a:pt x="231" y="1602"/>
                  </a:cubicBezTo>
                  <a:cubicBezTo>
                    <a:pt x="175" y="1777"/>
                    <a:pt x="84" y="1951"/>
                    <a:pt x="28" y="2091"/>
                  </a:cubicBezTo>
                  <a:cubicBezTo>
                    <a:pt x="0" y="2182"/>
                    <a:pt x="56" y="2238"/>
                    <a:pt x="140" y="2266"/>
                  </a:cubicBezTo>
                  <a:cubicBezTo>
                    <a:pt x="112" y="2301"/>
                    <a:pt x="112" y="2329"/>
                    <a:pt x="112" y="2357"/>
                  </a:cubicBezTo>
                  <a:cubicBezTo>
                    <a:pt x="84" y="2413"/>
                    <a:pt x="84" y="2476"/>
                    <a:pt x="56" y="2532"/>
                  </a:cubicBezTo>
                  <a:cubicBezTo>
                    <a:pt x="0" y="2616"/>
                    <a:pt x="84" y="2735"/>
                    <a:pt x="175" y="2735"/>
                  </a:cubicBezTo>
                  <a:cubicBezTo>
                    <a:pt x="231" y="2881"/>
                    <a:pt x="350" y="3056"/>
                    <a:pt x="489" y="3203"/>
                  </a:cubicBezTo>
                  <a:cubicBezTo>
                    <a:pt x="539" y="3237"/>
                    <a:pt x="587" y="3252"/>
                    <a:pt x="632" y="3252"/>
                  </a:cubicBezTo>
                  <a:cubicBezTo>
                    <a:pt x="778" y="3252"/>
                    <a:pt x="881" y="3093"/>
                    <a:pt x="811" y="2937"/>
                  </a:cubicBezTo>
                  <a:lnTo>
                    <a:pt x="811" y="2937"/>
                  </a:lnTo>
                  <a:cubicBezTo>
                    <a:pt x="902" y="3056"/>
                    <a:pt x="1014" y="3140"/>
                    <a:pt x="1161" y="3203"/>
                  </a:cubicBezTo>
                  <a:cubicBezTo>
                    <a:pt x="1192" y="3217"/>
                    <a:pt x="1222" y="3224"/>
                    <a:pt x="1251" y="3224"/>
                  </a:cubicBezTo>
                  <a:cubicBezTo>
                    <a:pt x="1280" y="3224"/>
                    <a:pt x="1308" y="3217"/>
                    <a:pt x="1336" y="3203"/>
                  </a:cubicBezTo>
                  <a:cubicBezTo>
                    <a:pt x="1534" y="3280"/>
                    <a:pt x="1751" y="3307"/>
                    <a:pt x="1966" y="3307"/>
                  </a:cubicBezTo>
                  <a:cubicBezTo>
                    <a:pt x="2159" y="3307"/>
                    <a:pt x="2352" y="3285"/>
                    <a:pt x="2531" y="3259"/>
                  </a:cubicBezTo>
                  <a:cubicBezTo>
                    <a:pt x="2622" y="3259"/>
                    <a:pt x="2678" y="3259"/>
                    <a:pt x="2762" y="3231"/>
                  </a:cubicBezTo>
                  <a:cubicBezTo>
                    <a:pt x="3000" y="3175"/>
                    <a:pt x="3230" y="3112"/>
                    <a:pt x="3461" y="3028"/>
                  </a:cubicBezTo>
                  <a:cubicBezTo>
                    <a:pt x="3580" y="3140"/>
                    <a:pt x="3727" y="3140"/>
                    <a:pt x="3846" y="3140"/>
                  </a:cubicBezTo>
                  <a:cubicBezTo>
                    <a:pt x="3811" y="3231"/>
                    <a:pt x="3874" y="3315"/>
                    <a:pt x="3986" y="3315"/>
                  </a:cubicBezTo>
                  <a:cubicBezTo>
                    <a:pt x="4398" y="3287"/>
                    <a:pt x="4776" y="3259"/>
                    <a:pt x="5153" y="3112"/>
                  </a:cubicBezTo>
                  <a:cubicBezTo>
                    <a:pt x="5317" y="3060"/>
                    <a:pt x="5278" y="2822"/>
                    <a:pt x="5105" y="2822"/>
                  </a:cubicBezTo>
                  <a:cubicBezTo>
                    <a:pt x="5094" y="2822"/>
                    <a:pt x="5082" y="2823"/>
                    <a:pt x="5069" y="2825"/>
                  </a:cubicBezTo>
                  <a:cubicBezTo>
                    <a:pt x="4804" y="2881"/>
                    <a:pt x="4545" y="2937"/>
                    <a:pt x="4279" y="2965"/>
                  </a:cubicBezTo>
                  <a:cubicBezTo>
                    <a:pt x="4307" y="2937"/>
                    <a:pt x="4335" y="2937"/>
                    <a:pt x="4370" y="2909"/>
                  </a:cubicBezTo>
                  <a:cubicBezTo>
                    <a:pt x="4426" y="2881"/>
                    <a:pt x="4454" y="2853"/>
                    <a:pt x="4510" y="2825"/>
                  </a:cubicBezTo>
                  <a:cubicBezTo>
                    <a:pt x="4629" y="2791"/>
                    <a:pt x="4748" y="2763"/>
                    <a:pt x="4860" y="2735"/>
                  </a:cubicBezTo>
                  <a:cubicBezTo>
                    <a:pt x="4895" y="2735"/>
                    <a:pt x="4923" y="2679"/>
                    <a:pt x="4923" y="2616"/>
                  </a:cubicBezTo>
                  <a:cubicBezTo>
                    <a:pt x="5007" y="2616"/>
                    <a:pt x="5069" y="2588"/>
                    <a:pt x="5125" y="2560"/>
                  </a:cubicBezTo>
                  <a:cubicBezTo>
                    <a:pt x="5384" y="2476"/>
                    <a:pt x="5797" y="2441"/>
                    <a:pt x="5999" y="2210"/>
                  </a:cubicBezTo>
                  <a:cubicBezTo>
                    <a:pt x="6027" y="2210"/>
                    <a:pt x="6083" y="2182"/>
                    <a:pt x="6118" y="2182"/>
                  </a:cubicBezTo>
                  <a:lnTo>
                    <a:pt x="6146" y="2182"/>
                  </a:lnTo>
                  <a:cubicBezTo>
                    <a:pt x="6178" y="2187"/>
                    <a:pt x="6209" y="2189"/>
                    <a:pt x="6240" y="2189"/>
                  </a:cubicBezTo>
                  <a:cubicBezTo>
                    <a:pt x="6401" y="2189"/>
                    <a:pt x="6533" y="2122"/>
                    <a:pt x="6580" y="1951"/>
                  </a:cubicBezTo>
                  <a:cubicBezTo>
                    <a:pt x="6699" y="1567"/>
                    <a:pt x="6349" y="1392"/>
                    <a:pt x="6055" y="1364"/>
                  </a:cubicBezTo>
                  <a:cubicBezTo>
                    <a:pt x="5944" y="1217"/>
                    <a:pt x="5769" y="1105"/>
                    <a:pt x="5650" y="1014"/>
                  </a:cubicBezTo>
                  <a:cubicBezTo>
                    <a:pt x="5300" y="812"/>
                    <a:pt x="4923" y="553"/>
                    <a:pt x="4545" y="434"/>
                  </a:cubicBezTo>
                  <a:cubicBezTo>
                    <a:pt x="4422" y="401"/>
                    <a:pt x="4302" y="388"/>
                    <a:pt x="4188" y="388"/>
                  </a:cubicBezTo>
                  <a:cubicBezTo>
                    <a:pt x="4107" y="388"/>
                    <a:pt x="4030" y="395"/>
                    <a:pt x="3958" y="406"/>
                  </a:cubicBezTo>
                  <a:cubicBezTo>
                    <a:pt x="3756" y="313"/>
                    <a:pt x="3538" y="277"/>
                    <a:pt x="3316" y="277"/>
                  </a:cubicBezTo>
                  <a:cubicBezTo>
                    <a:pt x="3123" y="277"/>
                    <a:pt x="2926" y="304"/>
                    <a:pt x="2734" y="343"/>
                  </a:cubicBezTo>
                  <a:cubicBezTo>
                    <a:pt x="2622" y="378"/>
                    <a:pt x="2475" y="378"/>
                    <a:pt x="2356" y="434"/>
                  </a:cubicBezTo>
                  <a:cubicBezTo>
                    <a:pt x="2154" y="490"/>
                    <a:pt x="1979" y="581"/>
                    <a:pt x="1832" y="693"/>
                  </a:cubicBezTo>
                  <a:cubicBezTo>
                    <a:pt x="1888" y="518"/>
                    <a:pt x="1951" y="343"/>
                    <a:pt x="2035" y="168"/>
                  </a:cubicBezTo>
                  <a:cubicBezTo>
                    <a:pt x="2052" y="62"/>
                    <a:pt x="1974" y="0"/>
                    <a:pt x="189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79"/>
            <p:cNvSpPr/>
            <p:nvPr/>
          </p:nvSpPr>
          <p:spPr>
            <a:xfrm>
              <a:off x="1593771" y="2100258"/>
              <a:ext cx="353067" cy="294199"/>
            </a:xfrm>
            <a:custGeom>
              <a:rect b="b" l="l" r="r" t="t"/>
              <a:pathLst>
                <a:path extrusionOk="0" h="12929" w="15516">
                  <a:moveTo>
                    <a:pt x="4971" y="7277"/>
                  </a:moveTo>
                  <a:lnTo>
                    <a:pt x="4971" y="7277"/>
                  </a:lnTo>
                  <a:cubicBezTo>
                    <a:pt x="4880" y="7361"/>
                    <a:pt x="4796" y="7480"/>
                    <a:pt x="4677" y="7564"/>
                  </a:cubicBezTo>
                  <a:cubicBezTo>
                    <a:pt x="4705" y="7508"/>
                    <a:pt x="4705" y="7480"/>
                    <a:pt x="4705" y="7452"/>
                  </a:cubicBezTo>
                  <a:cubicBezTo>
                    <a:pt x="4796" y="7389"/>
                    <a:pt x="4880" y="7333"/>
                    <a:pt x="4971" y="7277"/>
                  </a:cubicBezTo>
                  <a:close/>
                  <a:moveTo>
                    <a:pt x="4534" y="0"/>
                  </a:moveTo>
                  <a:cubicBezTo>
                    <a:pt x="4476" y="0"/>
                    <a:pt x="4419" y="37"/>
                    <a:pt x="4419" y="110"/>
                  </a:cubicBezTo>
                  <a:lnTo>
                    <a:pt x="4419" y="313"/>
                  </a:lnTo>
                  <a:cubicBezTo>
                    <a:pt x="4350" y="274"/>
                    <a:pt x="4275" y="254"/>
                    <a:pt x="4203" y="254"/>
                  </a:cubicBezTo>
                  <a:cubicBezTo>
                    <a:pt x="4057" y="254"/>
                    <a:pt x="3920" y="338"/>
                    <a:pt x="3859" y="516"/>
                  </a:cubicBezTo>
                  <a:cubicBezTo>
                    <a:pt x="3748" y="865"/>
                    <a:pt x="3685" y="1299"/>
                    <a:pt x="3685" y="1712"/>
                  </a:cubicBezTo>
                  <a:cubicBezTo>
                    <a:pt x="3685" y="2117"/>
                    <a:pt x="3803" y="2558"/>
                    <a:pt x="4006" y="2935"/>
                  </a:cubicBezTo>
                  <a:cubicBezTo>
                    <a:pt x="4153" y="3257"/>
                    <a:pt x="4419" y="3516"/>
                    <a:pt x="4705" y="3746"/>
                  </a:cubicBezTo>
                  <a:cubicBezTo>
                    <a:pt x="4796" y="3837"/>
                    <a:pt x="4908" y="3893"/>
                    <a:pt x="5027" y="3956"/>
                  </a:cubicBezTo>
                  <a:cubicBezTo>
                    <a:pt x="5083" y="4012"/>
                    <a:pt x="5146" y="4040"/>
                    <a:pt x="5202" y="4068"/>
                  </a:cubicBezTo>
                  <a:cubicBezTo>
                    <a:pt x="5118" y="4131"/>
                    <a:pt x="5055" y="4215"/>
                    <a:pt x="4971" y="4271"/>
                  </a:cubicBezTo>
                  <a:cubicBezTo>
                    <a:pt x="4908" y="4306"/>
                    <a:pt x="4852" y="4362"/>
                    <a:pt x="4796" y="4390"/>
                  </a:cubicBezTo>
                  <a:cubicBezTo>
                    <a:pt x="4768" y="4418"/>
                    <a:pt x="4733" y="4446"/>
                    <a:pt x="4677" y="4446"/>
                  </a:cubicBezTo>
                  <a:cubicBezTo>
                    <a:pt x="3978" y="4739"/>
                    <a:pt x="3279" y="5145"/>
                    <a:pt x="2636" y="5585"/>
                  </a:cubicBezTo>
                  <a:cubicBezTo>
                    <a:pt x="2496" y="5669"/>
                    <a:pt x="2349" y="5788"/>
                    <a:pt x="2202" y="5907"/>
                  </a:cubicBezTo>
                  <a:cubicBezTo>
                    <a:pt x="2111" y="5963"/>
                    <a:pt x="2027" y="6019"/>
                    <a:pt x="1971" y="6082"/>
                  </a:cubicBezTo>
                  <a:cubicBezTo>
                    <a:pt x="1909" y="6110"/>
                    <a:pt x="1881" y="6138"/>
                    <a:pt x="1853" y="6166"/>
                  </a:cubicBezTo>
                  <a:cubicBezTo>
                    <a:pt x="1825" y="6166"/>
                    <a:pt x="1825" y="6194"/>
                    <a:pt x="1825" y="6194"/>
                  </a:cubicBezTo>
                  <a:cubicBezTo>
                    <a:pt x="1559" y="6368"/>
                    <a:pt x="1300" y="6543"/>
                    <a:pt x="1300" y="6893"/>
                  </a:cubicBezTo>
                  <a:cubicBezTo>
                    <a:pt x="1300" y="7103"/>
                    <a:pt x="1447" y="7333"/>
                    <a:pt x="1678" y="7361"/>
                  </a:cubicBezTo>
                  <a:cubicBezTo>
                    <a:pt x="1706" y="7389"/>
                    <a:pt x="1734" y="7389"/>
                    <a:pt x="1734" y="7389"/>
                  </a:cubicBezTo>
                  <a:cubicBezTo>
                    <a:pt x="1587" y="7592"/>
                    <a:pt x="1447" y="7802"/>
                    <a:pt x="1300" y="8033"/>
                  </a:cubicBezTo>
                  <a:cubicBezTo>
                    <a:pt x="1125" y="8326"/>
                    <a:pt x="951" y="8613"/>
                    <a:pt x="804" y="8907"/>
                  </a:cubicBezTo>
                  <a:cubicBezTo>
                    <a:pt x="713" y="9081"/>
                    <a:pt x="685" y="9228"/>
                    <a:pt x="657" y="9431"/>
                  </a:cubicBezTo>
                  <a:cubicBezTo>
                    <a:pt x="601" y="9578"/>
                    <a:pt x="538" y="9725"/>
                    <a:pt x="601" y="9900"/>
                  </a:cubicBezTo>
                  <a:cubicBezTo>
                    <a:pt x="601" y="9956"/>
                    <a:pt x="629" y="10011"/>
                    <a:pt x="685" y="10039"/>
                  </a:cubicBezTo>
                  <a:cubicBezTo>
                    <a:pt x="601" y="10277"/>
                    <a:pt x="538" y="10508"/>
                    <a:pt x="454" y="10739"/>
                  </a:cubicBezTo>
                  <a:lnTo>
                    <a:pt x="454" y="10655"/>
                  </a:lnTo>
                  <a:cubicBezTo>
                    <a:pt x="454" y="10539"/>
                    <a:pt x="367" y="10482"/>
                    <a:pt x="276" y="10482"/>
                  </a:cubicBezTo>
                  <a:cubicBezTo>
                    <a:pt x="185" y="10482"/>
                    <a:pt x="90" y="10539"/>
                    <a:pt x="77" y="10655"/>
                  </a:cubicBezTo>
                  <a:cubicBezTo>
                    <a:pt x="77" y="10913"/>
                    <a:pt x="49" y="11179"/>
                    <a:pt x="49" y="11410"/>
                  </a:cubicBezTo>
                  <a:cubicBezTo>
                    <a:pt x="77" y="11529"/>
                    <a:pt x="132" y="11676"/>
                    <a:pt x="251" y="11676"/>
                  </a:cubicBezTo>
                  <a:cubicBezTo>
                    <a:pt x="284" y="11684"/>
                    <a:pt x="315" y="11687"/>
                    <a:pt x="345" y="11687"/>
                  </a:cubicBezTo>
                  <a:cubicBezTo>
                    <a:pt x="416" y="11687"/>
                    <a:pt x="479" y="11667"/>
                    <a:pt x="538" y="11648"/>
                  </a:cubicBezTo>
                  <a:lnTo>
                    <a:pt x="538" y="11648"/>
                  </a:lnTo>
                  <a:cubicBezTo>
                    <a:pt x="482" y="11822"/>
                    <a:pt x="398" y="11997"/>
                    <a:pt x="307" y="12200"/>
                  </a:cubicBezTo>
                  <a:lnTo>
                    <a:pt x="49" y="12724"/>
                  </a:lnTo>
                  <a:cubicBezTo>
                    <a:pt x="1" y="12836"/>
                    <a:pt x="75" y="12928"/>
                    <a:pt x="165" y="12928"/>
                  </a:cubicBezTo>
                  <a:cubicBezTo>
                    <a:pt x="193" y="12928"/>
                    <a:pt x="223" y="12919"/>
                    <a:pt x="251" y="12899"/>
                  </a:cubicBezTo>
                  <a:cubicBezTo>
                    <a:pt x="426" y="12752"/>
                    <a:pt x="573" y="12606"/>
                    <a:pt x="685" y="12459"/>
                  </a:cubicBezTo>
                  <a:cubicBezTo>
                    <a:pt x="776" y="12550"/>
                    <a:pt x="923" y="12606"/>
                    <a:pt x="1034" y="12634"/>
                  </a:cubicBezTo>
                  <a:lnTo>
                    <a:pt x="1153" y="12634"/>
                  </a:lnTo>
                  <a:cubicBezTo>
                    <a:pt x="1230" y="12746"/>
                    <a:pt x="1388" y="12798"/>
                    <a:pt x="1547" y="12798"/>
                  </a:cubicBezTo>
                  <a:cubicBezTo>
                    <a:pt x="1634" y="12798"/>
                    <a:pt x="1722" y="12782"/>
                    <a:pt x="1797" y="12752"/>
                  </a:cubicBezTo>
                  <a:cubicBezTo>
                    <a:pt x="1853" y="12724"/>
                    <a:pt x="1881" y="12697"/>
                    <a:pt x="1936" y="12634"/>
                  </a:cubicBezTo>
                  <a:cubicBezTo>
                    <a:pt x="1971" y="12697"/>
                    <a:pt x="1999" y="12752"/>
                    <a:pt x="2027" y="12780"/>
                  </a:cubicBezTo>
                  <a:cubicBezTo>
                    <a:pt x="2111" y="12871"/>
                    <a:pt x="2230" y="12927"/>
                    <a:pt x="2349" y="12927"/>
                  </a:cubicBezTo>
                  <a:lnTo>
                    <a:pt x="2405" y="12927"/>
                  </a:lnTo>
                  <a:cubicBezTo>
                    <a:pt x="2552" y="12899"/>
                    <a:pt x="2699" y="12808"/>
                    <a:pt x="2811" y="12697"/>
                  </a:cubicBezTo>
                  <a:cubicBezTo>
                    <a:pt x="2845" y="12724"/>
                    <a:pt x="2901" y="12724"/>
                    <a:pt x="2985" y="12724"/>
                  </a:cubicBezTo>
                  <a:cubicBezTo>
                    <a:pt x="3335" y="12697"/>
                    <a:pt x="3482" y="12403"/>
                    <a:pt x="3629" y="12109"/>
                  </a:cubicBezTo>
                  <a:cubicBezTo>
                    <a:pt x="3685" y="11962"/>
                    <a:pt x="3775" y="11822"/>
                    <a:pt x="3859" y="11648"/>
                  </a:cubicBezTo>
                  <a:cubicBezTo>
                    <a:pt x="3859" y="11585"/>
                    <a:pt x="3894" y="11501"/>
                    <a:pt x="3922" y="11438"/>
                  </a:cubicBezTo>
                  <a:cubicBezTo>
                    <a:pt x="3950" y="11326"/>
                    <a:pt x="3978" y="11235"/>
                    <a:pt x="4097" y="11179"/>
                  </a:cubicBezTo>
                  <a:cubicBezTo>
                    <a:pt x="4125" y="11123"/>
                    <a:pt x="4181" y="11060"/>
                    <a:pt x="4244" y="11004"/>
                  </a:cubicBezTo>
                  <a:cubicBezTo>
                    <a:pt x="4300" y="10858"/>
                    <a:pt x="4356" y="10711"/>
                    <a:pt x="4419" y="10564"/>
                  </a:cubicBezTo>
                  <a:cubicBezTo>
                    <a:pt x="4503" y="10424"/>
                    <a:pt x="4531" y="10249"/>
                    <a:pt x="4594" y="10102"/>
                  </a:cubicBezTo>
                  <a:cubicBezTo>
                    <a:pt x="4677" y="9781"/>
                    <a:pt x="4768" y="9487"/>
                    <a:pt x="4908" y="9228"/>
                  </a:cubicBezTo>
                  <a:cubicBezTo>
                    <a:pt x="5083" y="8879"/>
                    <a:pt x="5293" y="8557"/>
                    <a:pt x="5552" y="8326"/>
                  </a:cubicBezTo>
                  <a:cubicBezTo>
                    <a:pt x="5698" y="8117"/>
                    <a:pt x="5873" y="7914"/>
                    <a:pt x="6076" y="7767"/>
                  </a:cubicBezTo>
                  <a:cubicBezTo>
                    <a:pt x="6223" y="7627"/>
                    <a:pt x="6398" y="7508"/>
                    <a:pt x="6544" y="7389"/>
                  </a:cubicBezTo>
                  <a:cubicBezTo>
                    <a:pt x="6572" y="7242"/>
                    <a:pt x="6628" y="7131"/>
                    <a:pt x="6747" y="7068"/>
                  </a:cubicBezTo>
                  <a:cubicBezTo>
                    <a:pt x="6831" y="7012"/>
                    <a:pt x="6978" y="6984"/>
                    <a:pt x="7097" y="6984"/>
                  </a:cubicBezTo>
                  <a:cubicBezTo>
                    <a:pt x="7125" y="6984"/>
                    <a:pt x="7125" y="6984"/>
                    <a:pt x="7153" y="6956"/>
                  </a:cubicBezTo>
                  <a:cubicBezTo>
                    <a:pt x="7418" y="6781"/>
                    <a:pt x="7705" y="6606"/>
                    <a:pt x="7999" y="6431"/>
                  </a:cubicBezTo>
                  <a:lnTo>
                    <a:pt x="7999" y="6403"/>
                  </a:lnTo>
                  <a:cubicBezTo>
                    <a:pt x="8025" y="6043"/>
                    <a:pt x="8334" y="5487"/>
                    <a:pt x="8735" y="5487"/>
                  </a:cubicBezTo>
                  <a:cubicBezTo>
                    <a:pt x="8762" y="5487"/>
                    <a:pt x="8789" y="5489"/>
                    <a:pt x="8817" y="5494"/>
                  </a:cubicBezTo>
                  <a:cubicBezTo>
                    <a:pt x="9104" y="5355"/>
                    <a:pt x="9425" y="5264"/>
                    <a:pt x="9719" y="5145"/>
                  </a:cubicBezTo>
                  <a:cubicBezTo>
                    <a:pt x="9747" y="5117"/>
                    <a:pt x="9775" y="5117"/>
                    <a:pt x="9775" y="5117"/>
                  </a:cubicBezTo>
                  <a:lnTo>
                    <a:pt x="9803" y="5089"/>
                  </a:lnTo>
                  <a:cubicBezTo>
                    <a:pt x="10013" y="4914"/>
                    <a:pt x="10271" y="4767"/>
                    <a:pt x="10537" y="4655"/>
                  </a:cubicBezTo>
                  <a:cubicBezTo>
                    <a:pt x="10677" y="4564"/>
                    <a:pt x="10852" y="4508"/>
                    <a:pt x="11027" y="4508"/>
                  </a:cubicBezTo>
                  <a:cubicBezTo>
                    <a:pt x="11089" y="4446"/>
                    <a:pt x="11201" y="4390"/>
                    <a:pt x="11292" y="4362"/>
                  </a:cubicBezTo>
                  <a:cubicBezTo>
                    <a:pt x="11555" y="4255"/>
                    <a:pt x="11863" y="4155"/>
                    <a:pt x="12175" y="4155"/>
                  </a:cubicBezTo>
                  <a:cubicBezTo>
                    <a:pt x="12212" y="4155"/>
                    <a:pt x="12248" y="4156"/>
                    <a:pt x="12285" y="4159"/>
                  </a:cubicBezTo>
                  <a:cubicBezTo>
                    <a:pt x="12341" y="4159"/>
                    <a:pt x="12369" y="4187"/>
                    <a:pt x="12397" y="4243"/>
                  </a:cubicBezTo>
                  <a:cubicBezTo>
                    <a:pt x="12600" y="4187"/>
                    <a:pt x="12775" y="4131"/>
                    <a:pt x="12984" y="4068"/>
                  </a:cubicBezTo>
                  <a:cubicBezTo>
                    <a:pt x="13271" y="3984"/>
                    <a:pt x="13537" y="3921"/>
                    <a:pt x="13824" y="3893"/>
                  </a:cubicBezTo>
                  <a:cubicBezTo>
                    <a:pt x="13993" y="3871"/>
                    <a:pt x="14177" y="3830"/>
                    <a:pt x="14348" y="3830"/>
                  </a:cubicBezTo>
                  <a:cubicBezTo>
                    <a:pt x="14388" y="3830"/>
                    <a:pt x="14428" y="3832"/>
                    <a:pt x="14467" y="3837"/>
                  </a:cubicBezTo>
                  <a:cubicBezTo>
                    <a:pt x="14467" y="3837"/>
                    <a:pt x="14467" y="3809"/>
                    <a:pt x="14495" y="3809"/>
                  </a:cubicBezTo>
                  <a:cubicBezTo>
                    <a:pt x="14844" y="3606"/>
                    <a:pt x="15166" y="3369"/>
                    <a:pt x="15432" y="3047"/>
                  </a:cubicBezTo>
                  <a:cubicBezTo>
                    <a:pt x="15516" y="2963"/>
                    <a:pt x="15516" y="2844"/>
                    <a:pt x="15460" y="2760"/>
                  </a:cubicBezTo>
                  <a:cubicBezTo>
                    <a:pt x="15341" y="2760"/>
                    <a:pt x="15194" y="2760"/>
                    <a:pt x="15082" y="2732"/>
                  </a:cubicBezTo>
                  <a:cubicBezTo>
                    <a:pt x="14733" y="2991"/>
                    <a:pt x="14348" y="3110"/>
                    <a:pt x="13942" y="3222"/>
                  </a:cubicBezTo>
                  <a:cubicBezTo>
                    <a:pt x="13593" y="3341"/>
                    <a:pt x="13243" y="3432"/>
                    <a:pt x="12866" y="3516"/>
                  </a:cubicBezTo>
                  <a:cubicBezTo>
                    <a:pt x="12600" y="3516"/>
                    <a:pt x="12341" y="3488"/>
                    <a:pt x="12075" y="3488"/>
                  </a:cubicBezTo>
                  <a:cubicBezTo>
                    <a:pt x="11495" y="3460"/>
                    <a:pt x="10915" y="3432"/>
                    <a:pt x="10327" y="3341"/>
                  </a:cubicBezTo>
                  <a:cubicBezTo>
                    <a:pt x="10299" y="3257"/>
                    <a:pt x="10215" y="3166"/>
                    <a:pt x="10097" y="3166"/>
                  </a:cubicBezTo>
                  <a:lnTo>
                    <a:pt x="9747" y="3166"/>
                  </a:lnTo>
                  <a:cubicBezTo>
                    <a:pt x="9803" y="3110"/>
                    <a:pt x="9775" y="2991"/>
                    <a:pt x="9691" y="2963"/>
                  </a:cubicBezTo>
                  <a:cubicBezTo>
                    <a:pt x="9458" y="2912"/>
                    <a:pt x="9218" y="2901"/>
                    <a:pt x="8980" y="2901"/>
                  </a:cubicBezTo>
                  <a:cubicBezTo>
                    <a:pt x="8797" y="2901"/>
                    <a:pt x="8616" y="2907"/>
                    <a:pt x="8439" y="2907"/>
                  </a:cubicBezTo>
                  <a:cubicBezTo>
                    <a:pt x="7999" y="2907"/>
                    <a:pt x="7565" y="2872"/>
                    <a:pt x="7153" y="2844"/>
                  </a:cubicBezTo>
                  <a:cubicBezTo>
                    <a:pt x="6922" y="2844"/>
                    <a:pt x="6691" y="2816"/>
                    <a:pt x="6482" y="2760"/>
                  </a:cubicBezTo>
                  <a:cubicBezTo>
                    <a:pt x="6454" y="2732"/>
                    <a:pt x="6454" y="2732"/>
                    <a:pt x="6426" y="2732"/>
                  </a:cubicBezTo>
                  <a:cubicBezTo>
                    <a:pt x="6370" y="2697"/>
                    <a:pt x="6307" y="2697"/>
                    <a:pt x="6279" y="2697"/>
                  </a:cubicBezTo>
                  <a:cubicBezTo>
                    <a:pt x="6195" y="2669"/>
                    <a:pt x="6104" y="2614"/>
                    <a:pt x="6020" y="2586"/>
                  </a:cubicBezTo>
                  <a:cubicBezTo>
                    <a:pt x="5726" y="2439"/>
                    <a:pt x="5524" y="2208"/>
                    <a:pt x="5321" y="1970"/>
                  </a:cubicBezTo>
                  <a:lnTo>
                    <a:pt x="5321" y="1886"/>
                  </a:lnTo>
                  <a:lnTo>
                    <a:pt x="5321" y="1767"/>
                  </a:lnTo>
                  <a:cubicBezTo>
                    <a:pt x="5321" y="1823"/>
                    <a:pt x="5349" y="1886"/>
                    <a:pt x="5377" y="1942"/>
                  </a:cubicBezTo>
                  <a:cubicBezTo>
                    <a:pt x="5580" y="2264"/>
                    <a:pt x="5957" y="2558"/>
                    <a:pt x="6342" y="2669"/>
                  </a:cubicBezTo>
                  <a:cubicBezTo>
                    <a:pt x="6426" y="2669"/>
                    <a:pt x="6482" y="2558"/>
                    <a:pt x="6426" y="2495"/>
                  </a:cubicBezTo>
                  <a:cubicBezTo>
                    <a:pt x="6167" y="2264"/>
                    <a:pt x="5817" y="2061"/>
                    <a:pt x="5607" y="1767"/>
                  </a:cubicBezTo>
                  <a:cubicBezTo>
                    <a:pt x="5496" y="1621"/>
                    <a:pt x="5433" y="1418"/>
                    <a:pt x="5405" y="1243"/>
                  </a:cubicBezTo>
                  <a:cubicBezTo>
                    <a:pt x="5405" y="1243"/>
                    <a:pt x="5433" y="1215"/>
                    <a:pt x="5433" y="1187"/>
                  </a:cubicBezTo>
                  <a:cubicBezTo>
                    <a:pt x="5433" y="1159"/>
                    <a:pt x="5433" y="1096"/>
                    <a:pt x="5468" y="1068"/>
                  </a:cubicBezTo>
                  <a:cubicBezTo>
                    <a:pt x="5468" y="1012"/>
                    <a:pt x="5468" y="949"/>
                    <a:pt x="5433" y="921"/>
                  </a:cubicBezTo>
                  <a:cubicBezTo>
                    <a:pt x="5405" y="893"/>
                    <a:pt x="5377" y="865"/>
                    <a:pt x="5349" y="837"/>
                  </a:cubicBezTo>
                  <a:cubicBezTo>
                    <a:pt x="5349" y="810"/>
                    <a:pt x="5321" y="747"/>
                    <a:pt x="5321" y="691"/>
                  </a:cubicBezTo>
                  <a:lnTo>
                    <a:pt x="5321" y="663"/>
                  </a:lnTo>
                  <a:cubicBezTo>
                    <a:pt x="5349" y="544"/>
                    <a:pt x="5349" y="460"/>
                    <a:pt x="5377" y="341"/>
                  </a:cubicBezTo>
                  <a:cubicBezTo>
                    <a:pt x="5394" y="268"/>
                    <a:pt x="5346" y="219"/>
                    <a:pt x="5293" y="219"/>
                  </a:cubicBezTo>
                  <a:cubicBezTo>
                    <a:pt x="5259" y="219"/>
                    <a:pt x="5224" y="239"/>
                    <a:pt x="5202" y="285"/>
                  </a:cubicBezTo>
                  <a:cubicBezTo>
                    <a:pt x="4908" y="719"/>
                    <a:pt x="4971" y="1243"/>
                    <a:pt x="5083" y="1739"/>
                  </a:cubicBezTo>
                  <a:cubicBezTo>
                    <a:pt x="4999" y="1739"/>
                    <a:pt x="4908" y="1767"/>
                    <a:pt x="4908" y="1858"/>
                  </a:cubicBezTo>
                  <a:cubicBezTo>
                    <a:pt x="4622" y="1362"/>
                    <a:pt x="4650" y="663"/>
                    <a:pt x="4650" y="110"/>
                  </a:cubicBezTo>
                  <a:cubicBezTo>
                    <a:pt x="4650" y="37"/>
                    <a:pt x="4592" y="0"/>
                    <a:pt x="453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79"/>
            <p:cNvSpPr/>
            <p:nvPr/>
          </p:nvSpPr>
          <p:spPr>
            <a:xfrm>
              <a:off x="1636551" y="2150114"/>
              <a:ext cx="298841" cy="244320"/>
            </a:xfrm>
            <a:custGeom>
              <a:rect b="b" l="l" r="r" t="t"/>
              <a:pathLst>
                <a:path extrusionOk="0" h="10737" w="13133">
                  <a:moveTo>
                    <a:pt x="2388" y="0"/>
                  </a:moveTo>
                  <a:cubicBezTo>
                    <a:pt x="2339" y="0"/>
                    <a:pt x="2283" y="46"/>
                    <a:pt x="2301" y="101"/>
                  </a:cubicBezTo>
                  <a:cubicBezTo>
                    <a:pt x="2476" y="569"/>
                    <a:pt x="2679" y="975"/>
                    <a:pt x="3091" y="1269"/>
                  </a:cubicBezTo>
                  <a:cubicBezTo>
                    <a:pt x="3000" y="1241"/>
                    <a:pt x="2916" y="1206"/>
                    <a:pt x="2825" y="1178"/>
                  </a:cubicBezTo>
                  <a:cubicBezTo>
                    <a:pt x="2818" y="1176"/>
                    <a:pt x="2811" y="1175"/>
                    <a:pt x="2805" y="1175"/>
                  </a:cubicBezTo>
                  <a:cubicBezTo>
                    <a:pt x="2706" y="1175"/>
                    <a:pt x="2658" y="1354"/>
                    <a:pt x="2770" y="1380"/>
                  </a:cubicBezTo>
                  <a:cubicBezTo>
                    <a:pt x="2944" y="1471"/>
                    <a:pt x="3119" y="1527"/>
                    <a:pt x="3322" y="1590"/>
                  </a:cubicBezTo>
                  <a:cubicBezTo>
                    <a:pt x="3322" y="1618"/>
                    <a:pt x="3378" y="1618"/>
                    <a:pt x="3413" y="1646"/>
                  </a:cubicBezTo>
                  <a:lnTo>
                    <a:pt x="3525" y="1646"/>
                  </a:lnTo>
                  <a:cubicBezTo>
                    <a:pt x="4112" y="1849"/>
                    <a:pt x="4692" y="2024"/>
                    <a:pt x="5301" y="2143"/>
                  </a:cubicBezTo>
                  <a:cubicBezTo>
                    <a:pt x="5273" y="2143"/>
                    <a:pt x="5245" y="2171"/>
                    <a:pt x="5217" y="2171"/>
                  </a:cubicBezTo>
                  <a:cubicBezTo>
                    <a:pt x="4574" y="2401"/>
                    <a:pt x="3965" y="2814"/>
                    <a:pt x="3413" y="3219"/>
                  </a:cubicBezTo>
                  <a:cubicBezTo>
                    <a:pt x="2853" y="3625"/>
                    <a:pt x="2301" y="4121"/>
                    <a:pt x="1895" y="4674"/>
                  </a:cubicBezTo>
                  <a:lnTo>
                    <a:pt x="1895" y="4702"/>
                  </a:lnTo>
                  <a:cubicBezTo>
                    <a:pt x="1546" y="5051"/>
                    <a:pt x="1196" y="5464"/>
                    <a:pt x="993" y="5898"/>
                  </a:cubicBezTo>
                  <a:lnTo>
                    <a:pt x="993" y="5960"/>
                  </a:lnTo>
                  <a:cubicBezTo>
                    <a:pt x="728" y="5960"/>
                    <a:pt x="728" y="6366"/>
                    <a:pt x="993" y="6366"/>
                  </a:cubicBezTo>
                  <a:cubicBezTo>
                    <a:pt x="1168" y="6366"/>
                    <a:pt x="1224" y="6191"/>
                    <a:pt x="1168" y="6072"/>
                  </a:cubicBezTo>
                  <a:cubicBezTo>
                    <a:pt x="1168" y="6044"/>
                    <a:pt x="1168" y="6044"/>
                    <a:pt x="1196" y="6044"/>
                  </a:cubicBezTo>
                  <a:cubicBezTo>
                    <a:pt x="1371" y="5926"/>
                    <a:pt x="1518" y="5723"/>
                    <a:pt x="1665" y="5576"/>
                  </a:cubicBezTo>
                  <a:cubicBezTo>
                    <a:pt x="1868" y="5401"/>
                    <a:pt x="2042" y="5226"/>
                    <a:pt x="2217" y="5051"/>
                  </a:cubicBezTo>
                  <a:cubicBezTo>
                    <a:pt x="2595" y="4702"/>
                    <a:pt x="2972" y="4324"/>
                    <a:pt x="3350" y="4003"/>
                  </a:cubicBezTo>
                  <a:cubicBezTo>
                    <a:pt x="3846" y="3597"/>
                    <a:pt x="4399" y="3219"/>
                    <a:pt x="4951" y="2898"/>
                  </a:cubicBezTo>
                  <a:cubicBezTo>
                    <a:pt x="5126" y="2814"/>
                    <a:pt x="5301" y="2751"/>
                    <a:pt x="5511" y="2667"/>
                  </a:cubicBezTo>
                  <a:cubicBezTo>
                    <a:pt x="5825" y="2576"/>
                    <a:pt x="6147" y="2492"/>
                    <a:pt x="6468" y="2464"/>
                  </a:cubicBezTo>
                  <a:cubicBezTo>
                    <a:pt x="6615" y="2429"/>
                    <a:pt x="6790" y="2429"/>
                    <a:pt x="6937" y="2429"/>
                  </a:cubicBezTo>
                  <a:cubicBezTo>
                    <a:pt x="6846" y="2464"/>
                    <a:pt x="6790" y="2492"/>
                    <a:pt x="6699" y="2548"/>
                  </a:cubicBezTo>
                  <a:cubicBezTo>
                    <a:pt x="6496" y="2639"/>
                    <a:pt x="6266" y="2723"/>
                    <a:pt x="6063" y="2842"/>
                  </a:cubicBezTo>
                  <a:cubicBezTo>
                    <a:pt x="5650" y="3073"/>
                    <a:pt x="5245" y="3338"/>
                    <a:pt x="4867" y="3569"/>
                  </a:cubicBezTo>
                  <a:cubicBezTo>
                    <a:pt x="4574" y="3744"/>
                    <a:pt x="4287" y="3919"/>
                    <a:pt x="3993" y="4094"/>
                  </a:cubicBezTo>
                  <a:cubicBezTo>
                    <a:pt x="3937" y="4121"/>
                    <a:pt x="3902" y="4121"/>
                    <a:pt x="3846" y="4149"/>
                  </a:cubicBezTo>
                  <a:cubicBezTo>
                    <a:pt x="3762" y="4149"/>
                    <a:pt x="3700" y="4212"/>
                    <a:pt x="3672" y="4296"/>
                  </a:cubicBezTo>
                  <a:cubicBezTo>
                    <a:pt x="3238" y="4527"/>
                    <a:pt x="2797" y="4793"/>
                    <a:pt x="2364" y="5051"/>
                  </a:cubicBezTo>
                  <a:cubicBezTo>
                    <a:pt x="2239" y="5129"/>
                    <a:pt x="2327" y="5307"/>
                    <a:pt x="2442" y="5307"/>
                  </a:cubicBezTo>
                  <a:cubicBezTo>
                    <a:pt x="2462" y="5307"/>
                    <a:pt x="2483" y="5302"/>
                    <a:pt x="2504" y="5289"/>
                  </a:cubicBezTo>
                  <a:cubicBezTo>
                    <a:pt x="2916" y="5051"/>
                    <a:pt x="3350" y="4849"/>
                    <a:pt x="3790" y="4618"/>
                  </a:cubicBezTo>
                  <a:cubicBezTo>
                    <a:pt x="3790" y="4646"/>
                    <a:pt x="3818" y="4646"/>
                    <a:pt x="3846" y="4646"/>
                  </a:cubicBezTo>
                  <a:cubicBezTo>
                    <a:pt x="3874" y="4674"/>
                    <a:pt x="3874" y="4674"/>
                    <a:pt x="3902" y="4674"/>
                  </a:cubicBezTo>
                  <a:cubicBezTo>
                    <a:pt x="3553" y="4793"/>
                    <a:pt x="3238" y="4940"/>
                    <a:pt x="2944" y="5142"/>
                  </a:cubicBezTo>
                  <a:cubicBezTo>
                    <a:pt x="2448" y="5436"/>
                    <a:pt x="1951" y="5814"/>
                    <a:pt x="1574" y="6247"/>
                  </a:cubicBezTo>
                  <a:cubicBezTo>
                    <a:pt x="1196" y="6688"/>
                    <a:pt x="756" y="7212"/>
                    <a:pt x="616" y="7792"/>
                  </a:cubicBezTo>
                  <a:cubicBezTo>
                    <a:pt x="589" y="7925"/>
                    <a:pt x="704" y="8074"/>
                    <a:pt x="821" y="8074"/>
                  </a:cubicBezTo>
                  <a:cubicBezTo>
                    <a:pt x="859" y="8074"/>
                    <a:pt x="897" y="8059"/>
                    <a:pt x="931" y="8023"/>
                  </a:cubicBezTo>
                  <a:cubicBezTo>
                    <a:pt x="1168" y="7848"/>
                    <a:pt x="1315" y="7590"/>
                    <a:pt x="1490" y="7359"/>
                  </a:cubicBezTo>
                  <a:cubicBezTo>
                    <a:pt x="1665" y="7149"/>
                    <a:pt x="1805" y="6946"/>
                    <a:pt x="1979" y="6772"/>
                  </a:cubicBezTo>
                  <a:cubicBezTo>
                    <a:pt x="2245" y="6541"/>
                    <a:pt x="2476" y="6338"/>
                    <a:pt x="2742" y="6163"/>
                  </a:cubicBezTo>
                  <a:cubicBezTo>
                    <a:pt x="2888" y="6072"/>
                    <a:pt x="3028" y="5988"/>
                    <a:pt x="3175" y="5898"/>
                  </a:cubicBezTo>
                  <a:lnTo>
                    <a:pt x="3175" y="5898"/>
                  </a:lnTo>
                  <a:cubicBezTo>
                    <a:pt x="2888" y="6191"/>
                    <a:pt x="2651" y="6541"/>
                    <a:pt x="2392" y="6862"/>
                  </a:cubicBezTo>
                  <a:cubicBezTo>
                    <a:pt x="2070" y="7359"/>
                    <a:pt x="1805" y="7848"/>
                    <a:pt x="1602" y="8408"/>
                  </a:cubicBezTo>
                  <a:cubicBezTo>
                    <a:pt x="1490" y="8667"/>
                    <a:pt x="1399" y="8932"/>
                    <a:pt x="1343" y="9191"/>
                  </a:cubicBezTo>
                  <a:cubicBezTo>
                    <a:pt x="1343" y="9247"/>
                    <a:pt x="1343" y="9282"/>
                    <a:pt x="1315" y="9338"/>
                  </a:cubicBezTo>
                  <a:cubicBezTo>
                    <a:pt x="1252" y="9422"/>
                    <a:pt x="1224" y="9541"/>
                    <a:pt x="1168" y="9659"/>
                  </a:cubicBezTo>
                  <a:cubicBezTo>
                    <a:pt x="1168" y="9485"/>
                    <a:pt x="1140" y="9338"/>
                    <a:pt x="993" y="9247"/>
                  </a:cubicBezTo>
                  <a:cubicBezTo>
                    <a:pt x="947" y="9220"/>
                    <a:pt x="892" y="9208"/>
                    <a:pt x="836" y="9208"/>
                  </a:cubicBezTo>
                  <a:cubicBezTo>
                    <a:pt x="717" y="9208"/>
                    <a:pt x="596" y="9266"/>
                    <a:pt x="553" y="9366"/>
                  </a:cubicBezTo>
                  <a:lnTo>
                    <a:pt x="553" y="9310"/>
                  </a:lnTo>
                  <a:cubicBezTo>
                    <a:pt x="525" y="8757"/>
                    <a:pt x="581" y="8233"/>
                    <a:pt x="525" y="7674"/>
                  </a:cubicBezTo>
                  <a:cubicBezTo>
                    <a:pt x="525" y="7558"/>
                    <a:pt x="445" y="7501"/>
                    <a:pt x="361" y="7501"/>
                  </a:cubicBezTo>
                  <a:cubicBezTo>
                    <a:pt x="277" y="7501"/>
                    <a:pt x="189" y="7558"/>
                    <a:pt x="175" y="7674"/>
                  </a:cubicBezTo>
                  <a:cubicBezTo>
                    <a:pt x="91" y="8317"/>
                    <a:pt x="1" y="8932"/>
                    <a:pt x="29" y="9569"/>
                  </a:cubicBezTo>
                  <a:cubicBezTo>
                    <a:pt x="56" y="9890"/>
                    <a:pt x="91" y="10184"/>
                    <a:pt x="147" y="10506"/>
                  </a:cubicBezTo>
                  <a:cubicBezTo>
                    <a:pt x="147" y="10561"/>
                    <a:pt x="175" y="10645"/>
                    <a:pt x="203" y="10736"/>
                  </a:cubicBezTo>
                  <a:lnTo>
                    <a:pt x="1077" y="10736"/>
                  </a:lnTo>
                  <a:cubicBezTo>
                    <a:pt x="1168" y="10708"/>
                    <a:pt x="1224" y="10645"/>
                    <a:pt x="1252" y="10589"/>
                  </a:cubicBezTo>
                  <a:cubicBezTo>
                    <a:pt x="1280" y="10589"/>
                    <a:pt x="1280" y="10561"/>
                    <a:pt x="1280" y="10561"/>
                  </a:cubicBezTo>
                  <a:cubicBezTo>
                    <a:pt x="1399" y="10533"/>
                    <a:pt x="1455" y="10471"/>
                    <a:pt x="1518" y="10387"/>
                  </a:cubicBezTo>
                  <a:cubicBezTo>
                    <a:pt x="1574" y="10296"/>
                    <a:pt x="1630" y="10184"/>
                    <a:pt x="1693" y="10065"/>
                  </a:cubicBezTo>
                  <a:cubicBezTo>
                    <a:pt x="1721" y="10037"/>
                    <a:pt x="1749" y="9981"/>
                    <a:pt x="1749" y="9918"/>
                  </a:cubicBezTo>
                  <a:cubicBezTo>
                    <a:pt x="1840" y="9771"/>
                    <a:pt x="1895" y="9631"/>
                    <a:pt x="1951" y="9485"/>
                  </a:cubicBezTo>
                  <a:cubicBezTo>
                    <a:pt x="1979" y="9394"/>
                    <a:pt x="2014" y="9310"/>
                    <a:pt x="2042" y="9247"/>
                  </a:cubicBezTo>
                  <a:cubicBezTo>
                    <a:pt x="2070" y="9163"/>
                    <a:pt x="2098" y="9044"/>
                    <a:pt x="2189" y="8988"/>
                  </a:cubicBezTo>
                  <a:cubicBezTo>
                    <a:pt x="2301" y="8722"/>
                    <a:pt x="2448" y="8464"/>
                    <a:pt x="2567" y="8170"/>
                  </a:cubicBezTo>
                  <a:cubicBezTo>
                    <a:pt x="2623" y="8058"/>
                    <a:pt x="2679" y="7939"/>
                    <a:pt x="2742" y="7820"/>
                  </a:cubicBezTo>
                  <a:cubicBezTo>
                    <a:pt x="2825" y="7534"/>
                    <a:pt x="2916" y="7268"/>
                    <a:pt x="3028" y="7037"/>
                  </a:cubicBezTo>
                  <a:cubicBezTo>
                    <a:pt x="3238" y="6597"/>
                    <a:pt x="3497" y="6191"/>
                    <a:pt x="3902" y="5960"/>
                  </a:cubicBezTo>
                  <a:cubicBezTo>
                    <a:pt x="4168" y="5695"/>
                    <a:pt x="4427" y="5436"/>
                    <a:pt x="4664" y="5170"/>
                  </a:cubicBezTo>
                  <a:cubicBezTo>
                    <a:pt x="4692" y="5051"/>
                    <a:pt x="4748" y="4940"/>
                    <a:pt x="4867" y="4877"/>
                  </a:cubicBezTo>
                  <a:cubicBezTo>
                    <a:pt x="4951" y="4821"/>
                    <a:pt x="5098" y="4793"/>
                    <a:pt x="5217" y="4793"/>
                  </a:cubicBezTo>
                  <a:cubicBezTo>
                    <a:pt x="5245" y="4793"/>
                    <a:pt x="5273" y="4765"/>
                    <a:pt x="5301" y="4765"/>
                  </a:cubicBezTo>
                  <a:cubicBezTo>
                    <a:pt x="5594" y="4618"/>
                    <a:pt x="5825" y="4415"/>
                    <a:pt x="6091" y="4240"/>
                  </a:cubicBezTo>
                  <a:lnTo>
                    <a:pt x="6119" y="4212"/>
                  </a:lnTo>
                  <a:cubicBezTo>
                    <a:pt x="6171" y="3852"/>
                    <a:pt x="6457" y="3296"/>
                    <a:pt x="6855" y="3296"/>
                  </a:cubicBezTo>
                  <a:cubicBezTo>
                    <a:pt x="6882" y="3296"/>
                    <a:pt x="6909" y="3298"/>
                    <a:pt x="6937" y="3303"/>
                  </a:cubicBezTo>
                  <a:cubicBezTo>
                    <a:pt x="7112" y="3219"/>
                    <a:pt x="7287" y="3164"/>
                    <a:pt x="7461" y="3101"/>
                  </a:cubicBezTo>
                  <a:cubicBezTo>
                    <a:pt x="7608" y="2989"/>
                    <a:pt x="7748" y="2898"/>
                    <a:pt x="7895" y="2814"/>
                  </a:cubicBezTo>
                  <a:cubicBezTo>
                    <a:pt x="8098" y="2695"/>
                    <a:pt x="8273" y="2576"/>
                    <a:pt x="8482" y="2464"/>
                  </a:cubicBezTo>
                  <a:cubicBezTo>
                    <a:pt x="8566" y="2429"/>
                    <a:pt x="8657" y="2373"/>
                    <a:pt x="8769" y="2345"/>
                  </a:cubicBezTo>
                  <a:cubicBezTo>
                    <a:pt x="8860" y="2317"/>
                    <a:pt x="8972" y="2317"/>
                    <a:pt x="9091" y="2289"/>
                  </a:cubicBezTo>
                  <a:lnTo>
                    <a:pt x="9147" y="2289"/>
                  </a:lnTo>
                  <a:cubicBezTo>
                    <a:pt x="9237" y="2255"/>
                    <a:pt x="9321" y="2199"/>
                    <a:pt x="9412" y="2171"/>
                  </a:cubicBezTo>
                  <a:cubicBezTo>
                    <a:pt x="9675" y="2064"/>
                    <a:pt x="9983" y="1964"/>
                    <a:pt x="10295" y="1964"/>
                  </a:cubicBezTo>
                  <a:cubicBezTo>
                    <a:pt x="10332" y="1964"/>
                    <a:pt x="10368" y="1965"/>
                    <a:pt x="10405" y="1968"/>
                  </a:cubicBezTo>
                  <a:cubicBezTo>
                    <a:pt x="10433" y="1968"/>
                    <a:pt x="10461" y="1968"/>
                    <a:pt x="10489" y="1996"/>
                  </a:cubicBezTo>
                  <a:cubicBezTo>
                    <a:pt x="10636" y="1968"/>
                    <a:pt x="10783" y="1968"/>
                    <a:pt x="10930" y="1940"/>
                  </a:cubicBezTo>
                  <a:cubicBezTo>
                    <a:pt x="10986" y="1905"/>
                    <a:pt x="11041" y="1877"/>
                    <a:pt x="11104" y="1877"/>
                  </a:cubicBezTo>
                  <a:cubicBezTo>
                    <a:pt x="11363" y="1793"/>
                    <a:pt x="11629" y="1730"/>
                    <a:pt x="11888" y="1702"/>
                  </a:cubicBezTo>
                  <a:cubicBezTo>
                    <a:pt x="12328" y="1590"/>
                    <a:pt x="12734" y="1443"/>
                    <a:pt x="13083" y="1178"/>
                  </a:cubicBezTo>
                  <a:cubicBezTo>
                    <a:pt x="13132" y="1153"/>
                    <a:pt x="13117" y="1059"/>
                    <a:pt x="13075" y="1059"/>
                  </a:cubicBezTo>
                  <a:cubicBezTo>
                    <a:pt x="13069" y="1059"/>
                    <a:pt x="13062" y="1061"/>
                    <a:pt x="13055" y="1066"/>
                  </a:cubicBezTo>
                  <a:cubicBezTo>
                    <a:pt x="12615" y="1241"/>
                    <a:pt x="12153" y="1269"/>
                    <a:pt x="11713" y="1325"/>
                  </a:cubicBezTo>
                  <a:cubicBezTo>
                    <a:pt x="11244" y="1415"/>
                    <a:pt x="10755" y="1499"/>
                    <a:pt x="10258" y="1555"/>
                  </a:cubicBezTo>
                  <a:cubicBezTo>
                    <a:pt x="9762" y="1590"/>
                    <a:pt x="9293" y="1646"/>
                    <a:pt x="8797" y="1674"/>
                  </a:cubicBezTo>
                  <a:lnTo>
                    <a:pt x="8391" y="1674"/>
                  </a:lnTo>
                  <a:cubicBezTo>
                    <a:pt x="8273" y="1674"/>
                    <a:pt x="8161" y="1646"/>
                    <a:pt x="8042" y="1646"/>
                  </a:cubicBezTo>
                  <a:cubicBezTo>
                    <a:pt x="7545" y="1618"/>
                    <a:pt x="7049" y="1527"/>
                    <a:pt x="6559" y="1471"/>
                  </a:cubicBezTo>
                  <a:cubicBezTo>
                    <a:pt x="6063" y="1443"/>
                    <a:pt x="5566" y="1380"/>
                    <a:pt x="5070" y="1325"/>
                  </a:cubicBezTo>
                  <a:cubicBezTo>
                    <a:pt x="4720" y="1269"/>
                    <a:pt x="4399" y="1206"/>
                    <a:pt x="4049" y="1178"/>
                  </a:cubicBezTo>
                  <a:cubicBezTo>
                    <a:pt x="3846" y="1122"/>
                    <a:pt x="3644" y="1066"/>
                    <a:pt x="3441" y="975"/>
                  </a:cubicBezTo>
                  <a:cubicBezTo>
                    <a:pt x="2972" y="800"/>
                    <a:pt x="2679" y="506"/>
                    <a:pt x="2448" y="45"/>
                  </a:cubicBezTo>
                  <a:cubicBezTo>
                    <a:pt x="2438" y="13"/>
                    <a:pt x="2414" y="0"/>
                    <a:pt x="238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79"/>
            <p:cNvSpPr/>
            <p:nvPr/>
          </p:nvSpPr>
          <p:spPr>
            <a:xfrm>
              <a:off x="1619871" y="2200129"/>
              <a:ext cx="114867" cy="134573"/>
            </a:xfrm>
            <a:custGeom>
              <a:rect b="b" l="l" r="r" t="t"/>
              <a:pathLst>
                <a:path extrusionOk="0" h="5914" w="5048">
                  <a:moveTo>
                    <a:pt x="4670" y="1"/>
                  </a:moveTo>
                  <a:cubicBezTo>
                    <a:pt x="4460" y="1"/>
                    <a:pt x="4146" y="91"/>
                    <a:pt x="3999" y="266"/>
                  </a:cubicBezTo>
                  <a:cubicBezTo>
                    <a:pt x="3880" y="322"/>
                    <a:pt x="3733" y="378"/>
                    <a:pt x="3621" y="469"/>
                  </a:cubicBezTo>
                  <a:cubicBezTo>
                    <a:pt x="3300" y="644"/>
                    <a:pt x="3006" y="903"/>
                    <a:pt x="2747" y="1140"/>
                  </a:cubicBezTo>
                  <a:cubicBezTo>
                    <a:pt x="2712" y="1168"/>
                    <a:pt x="2684" y="1224"/>
                    <a:pt x="2628" y="1252"/>
                  </a:cubicBezTo>
                  <a:cubicBezTo>
                    <a:pt x="2048" y="1630"/>
                    <a:pt x="1524" y="2154"/>
                    <a:pt x="1111" y="2770"/>
                  </a:cubicBezTo>
                  <a:cubicBezTo>
                    <a:pt x="852" y="3203"/>
                    <a:pt x="650" y="3672"/>
                    <a:pt x="503" y="4168"/>
                  </a:cubicBezTo>
                  <a:cubicBezTo>
                    <a:pt x="328" y="4664"/>
                    <a:pt x="153" y="5189"/>
                    <a:pt x="34" y="5713"/>
                  </a:cubicBezTo>
                  <a:cubicBezTo>
                    <a:pt x="1" y="5835"/>
                    <a:pt x="103" y="5914"/>
                    <a:pt x="202" y="5914"/>
                  </a:cubicBezTo>
                  <a:cubicBezTo>
                    <a:pt x="268" y="5914"/>
                    <a:pt x="334" y="5878"/>
                    <a:pt x="356" y="5797"/>
                  </a:cubicBezTo>
                  <a:cubicBezTo>
                    <a:pt x="531" y="5301"/>
                    <a:pt x="706" y="4839"/>
                    <a:pt x="908" y="4371"/>
                  </a:cubicBezTo>
                  <a:cubicBezTo>
                    <a:pt x="1083" y="3937"/>
                    <a:pt x="1258" y="3469"/>
                    <a:pt x="1552" y="3063"/>
                  </a:cubicBezTo>
                  <a:cubicBezTo>
                    <a:pt x="1552" y="3063"/>
                    <a:pt x="1552" y="3028"/>
                    <a:pt x="1580" y="3028"/>
                  </a:cubicBezTo>
                  <a:cubicBezTo>
                    <a:pt x="1608" y="2972"/>
                    <a:pt x="1664" y="2944"/>
                    <a:pt x="1698" y="2888"/>
                  </a:cubicBezTo>
                  <a:cubicBezTo>
                    <a:pt x="1929" y="2651"/>
                    <a:pt x="2132" y="2420"/>
                    <a:pt x="2363" y="2189"/>
                  </a:cubicBezTo>
                  <a:cubicBezTo>
                    <a:pt x="2803" y="1749"/>
                    <a:pt x="3272" y="1343"/>
                    <a:pt x="3761" y="966"/>
                  </a:cubicBezTo>
                  <a:cubicBezTo>
                    <a:pt x="3796" y="931"/>
                    <a:pt x="3824" y="875"/>
                    <a:pt x="3796" y="847"/>
                  </a:cubicBezTo>
                  <a:cubicBezTo>
                    <a:pt x="3824" y="819"/>
                    <a:pt x="3852" y="819"/>
                    <a:pt x="3880" y="791"/>
                  </a:cubicBezTo>
                  <a:cubicBezTo>
                    <a:pt x="4027" y="728"/>
                    <a:pt x="4202" y="672"/>
                    <a:pt x="4349" y="616"/>
                  </a:cubicBezTo>
                  <a:cubicBezTo>
                    <a:pt x="4495" y="581"/>
                    <a:pt x="4670" y="581"/>
                    <a:pt x="4810" y="497"/>
                  </a:cubicBezTo>
                  <a:cubicBezTo>
                    <a:pt x="5048" y="378"/>
                    <a:pt x="4929" y="1"/>
                    <a:pt x="467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79"/>
            <p:cNvSpPr/>
            <p:nvPr/>
          </p:nvSpPr>
          <p:spPr>
            <a:xfrm>
              <a:off x="1743317" y="2051039"/>
              <a:ext cx="82282" cy="47603"/>
            </a:xfrm>
            <a:custGeom>
              <a:rect b="b" l="l" r="r" t="t"/>
              <a:pathLst>
                <a:path extrusionOk="0" h="2092" w="3616">
                  <a:moveTo>
                    <a:pt x="2158" y="448"/>
                  </a:moveTo>
                  <a:cubicBezTo>
                    <a:pt x="2226" y="448"/>
                    <a:pt x="2293" y="460"/>
                    <a:pt x="2357" y="490"/>
                  </a:cubicBezTo>
                  <a:cubicBezTo>
                    <a:pt x="2392" y="490"/>
                    <a:pt x="2448" y="525"/>
                    <a:pt x="2476" y="525"/>
                  </a:cubicBezTo>
                  <a:cubicBezTo>
                    <a:pt x="2678" y="609"/>
                    <a:pt x="2678" y="840"/>
                    <a:pt x="2567" y="987"/>
                  </a:cubicBezTo>
                  <a:cubicBezTo>
                    <a:pt x="2476" y="1161"/>
                    <a:pt x="2273" y="1252"/>
                    <a:pt x="2070" y="1280"/>
                  </a:cubicBezTo>
                  <a:cubicBezTo>
                    <a:pt x="2017" y="1295"/>
                    <a:pt x="1922" y="1306"/>
                    <a:pt x="1816" y="1306"/>
                  </a:cubicBezTo>
                  <a:cubicBezTo>
                    <a:pt x="1521" y="1306"/>
                    <a:pt x="1138" y="1222"/>
                    <a:pt x="1308" y="903"/>
                  </a:cubicBezTo>
                  <a:cubicBezTo>
                    <a:pt x="1399" y="728"/>
                    <a:pt x="1630" y="609"/>
                    <a:pt x="1804" y="525"/>
                  </a:cubicBezTo>
                  <a:cubicBezTo>
                    <a:pt x="1916" y="485"/>
                    <a:pt x="2039" y="448"/>
                    <a:pt x="2158" y="448"/>
                  </a:cubicBezTo>
                  <a:close/>
                  <a:moveTo>
                    <a:pt x="1455" y="1"/>
                  </a:moveTo>
                  <a:cubicBezTo>
                    <a:pt x="1049" y="85"/>
                    <a:pt x="644" y="204"/>
                    <a:pt x="322" y="490"/>
                  </a:cubicBezTo>
                  <a:cubicBezTo>
                    <a:pt x="0" y="812"/>
                    <a:pt x="84" y="1189"/>
                    <a:pt x="231" y="1574"/>
                  </a:cubicBezTo>
                  <a:cubicBezTo>
                    <a:pt x="231" y="1602"/>
                    <a:pt x="259" y="1602"/>
                    <a:pt x="294" y="1630"/>
                  </a:cubicBezTo>
                  <a:cubicBezTo>
                    <a:pt x="350" y="1833"/>
                    <a:pt x="525" y="1952"/>
                    <a:pt x="756" y="2064"/>
                  </a:cubicBezTo>
                  <a:cubicBezTo>
                    <a:pt x="774" y="2074"/>
                    <a:pt x="793" y="2078"/>
                    <a:pt x="810" y="2078"/>
                  </a:cubicBezTo>
                  <a:cubicBezTo>
                    <a:pt x="852" y="2078"/>
                    <a:pt x="891" y="2055"/>
                    <a:pt x="930" y="2036"/>
                  </a:cubicBezTo>
                  <a:lnTo>
                    <a:pt x="958" y="2036"/>
                  </a:lnTo>
                  <a:cubicBezTo>
                    <a:pt x="1075" y="2075"/>
                    <a:pt x="1195" y="2091"/>
                    <a:pt x="1316" y="2091"/>
                  </a:cubicBezTo>
                  <a:cubicBezTo>
                    <a:pt x="1557" y="2091"/>
                    <a:pt x="1797" y="2026"/>
                    <a:pt x="2007" y="1952"/>
                  </a:cubicBezTo>
                  <a:cubicBezTo>
                    <a:pt x="2098" y="1924"/>
                    <a:pt x="2154" y="1833"/>
                    <a:pt x="2154" y="1749"/>
                  </a:cubicBezTo>
                  <a:cubicBezTo>
                    <a:pt x="2217" y="1714"/>
                    <a:pt x="2273" y="1714"/>
                    <a:pt x="2301" y="1686"/>
                  </a:cubicBezTo>
                  <a:cubicBezTo>
                    <a:pt x="2586" y="1577"/>
                    <a:pt x="2811" y="1377"/>
                    <a:pt x="2908" y="1154"/>
                  </a:cubicBezTo>
                  <a:lnTo>
                    <a:pt x="2908" y="1154"/>
                  </a:lnTo>
                  <a:cubicBezTo>
                    <a:pt x="2883" y="1321"/>
                    <a:pt x="2823" y="1481"/>
                    <a:pt x="2944" y="1602"/>
                  </a:cubicBezTo>
                  <a:cubicBezTo>
                    <a:pt x="2977" y="1635"/>
                    <a:pt x="3010" y="1648"/>
                    <a:pt x="3044" y="1648"/>
                  </a:cubicBezTo>
                  <a:cubicBezTo>
                    <a:pt x="3068" y="1648"/>
                    <a:pt x="3093" y="1642"/>
                    <a:pt x="3119" y="1630"/>
                  </a:cubicBezTo>
                  <a:cubicBezTo>
                    <a:pt x="3175" y="1602"/>
                    <a:pt x="3203" y="1539"/>
                    <a:pt x="3231" y="1483"/>
                  </a:cubicBezTo>
                  <a:cubicBezTo>
                    <a:pt x="3254" y="1490"/>
                    <a:pt x="3276" y="1494"/>
                    <a:pt x="3297" y="1494"/>
                  </a:cubicBezTo>
                  <a:cubicBezTo>
                    <a:pt x="3361" y="1494"/>
                    <a:pt x="3414" y="1462"/>
                    <a:pt x="3441" y="1399"/>
                  </a:cubicBezTo>
                  <a:cubicBezTo>
                    <a:pt x="3469" y="1308"/>
                    <a:pt x="3525" y="1252"/>
                    <a:pt x="3553" y="1161"/>
                  </a:cubicBezTo>
                  <a:cubicBezTo>
                    <a:pt x="3581" y="1078"/>
                    <a:pt x="3581" y="959"/>
                    <a:pt x="3615" y="875"/>
                  </a:cubicBezTo>
                  <a:cubicBezTo>
                    <a:pt x="3615" y="774"/>
                    <a:pt x="3546" y="729"/>
                    <a:pt x="3464" y="729"/>
                  </a:cubicBezTo>
                  <a:cubicBezTo>
                    <a:pt x="3427" y="729"/>
                    <a:pt x="3387" y="738"/>
                    <a:pt x="3350" y="756"/>
                  </a:cubicBezTo>
                  <a:cubicBezTo>
                    <a:pt x="3350" y="728"/>
                    <a:pt x="3322" y="700"/>
                    <a:pt x="3294" y="665"/>
                  </a:cubicBezTo>
                  <a:cubicBezTo>
                    <a:pt x="3203" y="525"/>
                    <a:pt x="3091" y="350"/>
                    <a:pt x="2972" y="204"/>
                  </a:cubicBezTo>
                  <a:cubicBezTo>
                    <a:pt x="2951" y="180"/>
                    <a:pt x="2925" y="170"/>
                    <a:pt x="2899" y="170"/>
                  </a:cubicBezTo>
                  <a:cubicBezTo>
                    <a:pt x="2857" y="170"/>
                    <a:pt x="2815" y="197"/>
                    <a:pt x="2797" y="232"/>
                  </a:cubicBezTo>
                  <a:cubicBezTo>
                    <a:pt x="2782" y="227"/>
                    <a:pt x="2767" y="224"/>
                    <a:pt x="2752" y="224"/>
                  </a:cubicBezTo>
                  <a:cubicBezTo>
                    <a:pt x="2681" y="224"/>
                    <a:pt x="2627" y="280"/>
                    <a:pt x="2651" y="378"/>
                  </a:cubicBezTo>
                  <a:cubicBezTo>
                    <a:pt x="2670" y="417"/>
                    <a:pt x="2689" y="455"/>
                    <a:pt x="2710" y="495"/>
                  </a:cubicBezTo>
                  <a:lnTo>
                    <a:pt x="2710" y="495"/>
                  </a:lnTo>
                  <a:cubicBezTo>
                    <a:pt x="2700" y="484"/>
                    <a:pt x="2689" y="473"/>
                    <a:pt x="2678" y="462"/>
                  </a:cubicBezTo>
                  <a:lnTo>
                    <a:pt x="2504" y="287"/>
                  </a:lnTo>
                  <a:cubicBezTo>
                    <a:pt x="2301" y="141"/>
                    <a:pt x="2070" y="113"/>
                    <a:pt x="1832" y="113"/>
                  </a:cubicBezTo>
                  <a:cubicBezTo>
                    <a:pt x="1813" y="93"/>
                    <a:pt x="1765" y="73"/>
                    <a:pt x="1716" y="73"/>
                  </a:cubicBezTo>
                  <a:cubicBezTo>
                    <a:pt x="1696" y="73"/>
                    <a:pt x="1676" y="76"/>
                    <a:pt x="1658" y="85"/>
                  </a:cubicBezTo>
                  <a:cubicBezTo>
                    <a:pt x="1630" y="85"/>
                    <a:pt x="1602" y="85"/>
                    <a:pt x="1574" y="113"/>
                  </a:cubicBezTo>
                  <a:cubicBezTo>
                    <a:pt x="1574" y="57"/>
                    <a:pt x="1546" y="1"/>
                    <a:pt x="145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79"/>
            <p:cNvSpPr/>
            <p:nvPr/>
          </p:nvSpPr>
          <p:spPr>
            <a:xfrm>
              <a:off x="1689228" y="2107266"/>
              <a:ext cx="319" cy="774"/>
            </a:xfrm>
            <a:custGeom>
              <a:rect b="b" l="l" r="r" t="t"/>
              <a:pathLst>
                <a:path extrusionOk="0" h="34" w="14">
                  <a:moveTo>
                    <a:pt x="2" y="1"/>
                  </a:moveTo>
                  <a:cubicBezTo>
                    <a:pt x="0" y="1"/>
                    <a:pt x="2" y="9"/>
                    <a:pt x="14" y="33"/>
                  </a:cubicBezTo>
                  <a:cubicBezTo>
                    <a:pt x="14" y="17"/>
                    <a:pt x="5" y="1"/>
                    <a:pt x="2"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79"/>
            <p:cNvSpPr/>
            <p:nvPr/>
          </p:nvSpPr>
          <p:spPr>
            <a:xfrm>
              <a:off x="1683016" y="2133139"/>
              <a:ext cx="660" cy="660"/>
            </a:xfrm>
            <a:custGeom>
              <a:rect b="b" l="l" r="r" t="t"/>
              <a:pathLst>
                <a:path extrusionOk="0" h="29" w="29">
                  <a:moveTo>
                    <a:pt x="28" y="1"/>
                  </a:moveTo>
                  <a:cubicBezTo>
                    <a:pt x="0" y="1"/>
                    <a:pt x="0" y="29"/>
                    <a:pt x="0" y="29"/>
                  </a:cubicBezTo>
                  <a:lnTo>
                    <a:pt x="28" y="1"/>
                  </a:ln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79"/>
            <p:cNvSpPr/>
            <p:nvPr/>
          </p:nvSpPr>
          <p:spPr>
            <a:xfrm>
              <a:off x="1513241" y="2014449"/>
              <a:ext cx="299001" cy="378711"/>
            </a:xfrm>
            <a:custGeom>
              <a:rect b="b" l="l" r="r" t="t"/>
              <a:pathLst>
                <a:path extrusionOk="0" h="16643" w="13140">
                  <a:moveTo>
                    <a:pt x="10055" y="1"/>
                  </a:moveTo>
                  <a:lnTo>
                    <a:pt x="10055" y="1"/>
                  </a:lnTo>
                  <a:cubicBezTo>
                    <a:pt x="10083" y="63"/>
                    <a:pt x="10083" y="119"/>
                    <a:pt x="10021" y="147"/>
                  </a:cubicBezTo>
                  <a:cubicBezTo>
                    <a:pt x="9965" y="294"/>
                    <a:pt x="9762" y="294"/>
                    <a:pt x="9615" y="322"/>
                  </a:cubicBezTo>
                  <a:cubicBezTo>
                    <a:pt x="9384" y="350"/>
                    <a:pt x="9209" y="497"/>
                    <a:pt x="9035" y="616"/>
                  </a:cubicBezTo>
                  <a:cubicBezTo>
                    <a:pt x="8888" y="735"/>
                    <a:pt x="8741" y="819"/>
                    <a:pt x="8622" y="875"/>
                  </a:cubicBezTo>
                  <a:cubicBezTo>
                    <a:pt x="8447" y="993"/>
                    <a:pt x="8244" y="1084"/>
                    <a:pt x="8070" y="1196"/>
                  </a:cubicBezTo>
                  <a:cubicBezTo>
                    <a:pt x="7839" y="1343"/>
                    <a:pt x="7608" y="1518"/>
                    <a:pt x="7342" y="1665"/>
                  </a:cubicBezTo>
                  <a:cubicBezTo>
                    <a:pt x="7112" y="1812"/>
                    <a:pt x="6846" y="1923"/>
                    <a:pt x="6587" y="2070"/>
                  </a:cubicBezTo>
                  <a:cubicBezTo>
                    <a:pt x="6412" y="2161"/>
                    <a:pt x="6238" y="2273"/>
                    <a:pt x="6035" y="2364"/>
                  </a:cubicBezTo>
                  <a:cubicBezTo>
                    <a:pt x="5797" y="2595"/>
                    <a:pt x="5538" y="2769"/>
                    <a:pt x="5273" y="2972"/>
                  </a:cubicBezTo>
                  <a:cubicBezTo>
                    <a:pt x="5042" y="3147"/>
                    <a:pt x="4811" y="3357"/>
                    <a:pt x="4573" y="3560"/>
                  </a:cubicBezTo>
                  <a:cubicBezTo>
                    <a:pt x="4371" y="3762"/>
                    <a:pt x="4168" y="3993"/>
                    <a:pt x="3965" y="4196"/>
                  </a:cubicBezTo>
                  <a:cubicBezTo>
                    <a:pt x="3874" y="4287"/>
                    <a:pt x="3818" y="4371"/>
                    <a:pt x="3727" y="4434"/>
                  </a:cubicBezTo>
                  <a:cubicBezTo>
                    <a:pt x="3553" y="4755"/>
                    <a:pt x="3322" y="5014"/>
                    <a:pt x="3119" y="5308"/>
                  </a:cubicBezTo>
                  <a:cubicBezTo>
                    <a:pt x="2916" y="5629"/>
                    <a:pt x="2741" y="5944"/>
                    <a:pt x="2567" y="6266"/>
                  </a:cubicBezTo>
                  <a:cubicBezTo>
                    <a:pt x="2392" y="6615"/>
                    <a:pt x="2245" y="6965"/>
                    <a:pt x="2126" y="7342"/>
                  </a:cubicBezTo>
                  <a:cubicBezTo>
                    <a:pt x="2070" y="7433"/>
                    <a:pt x="2042" y="7552"/>
                    <a:pt x="1979" y="7636"/>
                  </a:cubicBezTo>
                  <a:cubicBezTo>
                    <a:pt x="2014" y="7664"/>
                    <a:pt x="2014" y="7727"/>
                    <a:pt x="2014" y="7783"/>
                  </a:cubicBezTo>
                  <a:cubicBezTo>
                    <a:pt x="1979" y="7839"/>
                    <a:pt x="1951" y="7902"/>
                    <a:pt x="1951" y="7958"/>
                  </a:cubicBezTo>
                  <a:cubicBezTo>
                    <a:pt x="1895" y="8133"/>
                    <a:pt x="1839" y="8307"/>
                    <a:pt x="1777" y="8454"/>
                  </a:cubicBezTo>
                  <a:cubicBezTo>
                    <a:pt x="1630" y="8951"/>
                    <a:pt x="1455" y="9412"/>
                    <a:pt x="1280" y="9881"/>
                  </a:cubicBezTo>
                  <a:cubicBezTo>
                    <a:pt x="1168" y="10258"/>
                    <a:pt x="1077" y="10608"/>
                    <a:pt x="875" y="10958"/>
                  </a:cubicBezTo>
                  <a:cubicBezTo>
                    <a:pt x="791" y="11104"/>
                    <a:pt x="700" y="11251"/>
                    <a:pt x="644" y="11398"/>
                  </a:cubicBezTo>
                  <a:cubicBezTo>
                    <a:pt x="581" y="11573"/>
                    <a:pt x="553" y="11713"/>
                    <a:pt x="469" y="11860"/>
                  </a:cubicBezTo>
                  <a:cubicBezTo>
                    <a:pt x="441" y="11888"/>
                    <a:pt x="406" y="11922"/>
                    <a:pt x="378" y="11922"/>
                  </a:cubicBezTo>
                  <a:cubicBezTo>
                    <a:pt x="406" y="12272"/>
                    <a:pt x="469" y="12650"/>
                    <a:pt x="497" y="12999"/>
                  </a:cubicBezTo>
                  <a:lnTo>
                    <a:pt x="497" y="13027"/>
                  </a:lnTo>
                  <a:lnTo>
                    <a:pt x="497" y="13055"/>
                  </a:lnTo>
                  <a:cubicBezTo>
                    <a:pt x="497" y="13083"/>
                    <a:pt x="525" y="13146"/>
                    <a:pt x="497" y="13174"/>
                  </a:cubicBezTo>
                  <a:lnTo>
                    <a:pt x="497" y="13349"/>
                  </a:lnTo>
                  <a:lnTo>
                    <a:pt x="497" y="13377"/>
                  </a:lnTo>
                  <a:lnTo>
                    <a:pt x="497" y="13433"/>
                  </a:lnTo>
                  <a:cubicBezTo>
                    <a:pt x="469" y="13433"/>
                    <a:pt x="441" y="13461"/>
                    <a:pt x="441" y="13496"/>
                  </a:cubicBezTo>
                  <a:cubicBezTo>
                    <a:pt x="406" y="13552"/>
                    <a:pt x="350" y="13608"/>
                    <a:pt x="322" y="13671"/>
                  </a:cubicBezTo>
                  <a:cubicBezTo>
                    <a:pt x="294" y="13845"/>
                    <a:pt x="231" y="14020"/>
                    <a:pt x="203" y="14160"/>
                  </a:cubicBezTo>
                  <a:cubicBezTo>
                    <a:pt x="147" y="14510"/>
                    <a:pt x="56" y="14859"/>
                    <a:pt x="28" y="15209"/>
                  </a:cubicBezTo>
                  <a:cubicBezTo>
                    <a:pt x="0" y="15244"/>
                    <a:pt x="0" y="15300"/>
                    <a:pt x="0" y="15328"/>
                  </a:cubicBezTo>
                  <a:cubicBezTo>
                    <a:pt x="28" y="15384"/>
                    <a:pt x="28" y="15419"/>
                    <a:pt x="28" y="15447"/>
                  </a:cubicBezTo>
                  <a:cubicBezTo>
                    <a:pt x="28" y="15447"/>
                    <a:pt x="28" y="15475"/>
                    <a:pt x="56" y="15503"/>
                  </a:cubicBezTo>
                  <a:cubicBezTo>
                    <a:pt x="28" y="15531"/>
                    <a:pt x="0" y="15559"/>
                    <a:pt x="0" y="15593"/>
                  </a:cubicBezTo>
                  <a:lnTo>
                    <a:pt x="0" y="16118"/>
                  </a:lnTo>
                  <a:cubicBezTo>
                    <a:pt x="119" y="16293"/>
                    <a:pt x="203" y="16433"/>
                    <a:pt x="441" y="16495"/>
                  </a:cubicBezTo>
                  <a:cubicBezTo>
                    <a:pt x="644" y="16551"/>
                    <a:pt x="847" y="16579"/>
                    <a:pt x="1077" y="16579"/>
                  </a:cubicBezTo>
                  <a:cubicBezTo>
                    <a:pt x="1315" y="16579"/>
                    <a:pt x="1546" y="16607"/>
                    <a:pt x="1804" y="16642"/>
                  </a:cubicBezTo>
                  <a:cubicBezTo>
                    <a:pt x="2080" y="16642"/>
                    <a:pt x="2339" y="16614"/>
                    <a:pt x="2602" y="16614"/>
                  </a:cubicBezTo>
                  <a:cubicBezTo>
                    <a:pt x="2733" y="16614"/>
                    <a:pt x="2865" y="16621"/>
                    <a:pt x="3000" y="16642"/>
                  </a:cubicBezTo>
                  <a:cubicBezTo>
                    <a:pt x="3063" y="16468"/>
                    <a:pt x="3028" y="16258"/>
                    <a:pt x="2944" y="16083"/>
                  </a:cubicBezTo>
                  <a:cubicBezTo>
                    <a:pt x="2916" y="15999"/>
                    <a:pt x="2853" y="15943"/>
                    <a:pt x="2797" y="15880"/>
                  </a:cubicBezTo>
                  <a:cubicBezTo>
                    <a:pt x="3028" y="15593"/>
                    <a:pt x="3238" y="15272"/>
                    <a:pt x="3203" y="14831"/>
                  </a:cubicBezTo>
                  <a:cubicBezTo>
                    <a:pt x="3175" y="14629"/>
                    <a:pt x="3147" y="14482"/>
                    <a:pt x="3063" y="14279"/>
                  </a:cubicBezTo>
                  <a:cubicBezTo>
                    <a:pt x="3028" y="14223"/>
                    <a:pt x="3000" y="14195"/>
                    <a:pt x="2972" y="14132"/>
                  </a:cubicBezTo>
                  <a:cubicBezTo>
                    <a:pt x="2972" y="14104"/>
                    <a:pt x="2944" y="14048"/>
                    <a:pt x="2944" y="14020"/>
                  </a:cubicBezTo>
                  <a:cubicBezTo>
                    <a:pt x="2916" y="13985"/>
                    <a:pt x="2888" y="13929"/>
                    <a:pt x="2888" y="13873"/>
                  </a:cubicBezTo>
                  <a:cubicBezTo>
                    <a:pt x="2944" y="13845"/>
                    <a:pt x="3028" y="13810"/>
                    <a:pt x="3091" y="13754"/>
                  </a:cubicBezTo>
                  <a:cubicBezTo>
                    <a:pt x="3350" y="13608"/>
                    <a:pt x="3616" y="13349"/>
                    <a:pt x="3699" y="13055"/>
                  </a:cubicBezTo>
                  <a:cubicBezTo>
                    <a:pt x="3727" y="12852"/>
                    <a:pt x="3727" y="12650"/>
                    <a:pt x="3671" y="12475"/>
                  </a:cubicBezTo>
                  <a:lnTo>
                    <a:pt x="3671" y="12412"/>
                  </a:lnTo>
                  <a:cubicBezTo>
                    <a:pt x="3762" y="12097"/>
                    <a:pt x="3790" y="11776"/>
                    <a:pt x="3818" y="11454"/>
                  </a:cubicBezTo>
                  <a:lnTo>
                    <a:pt x="3818" y="11307"/>
                  </a:lnTo>
                  <a:cubicBezTo>
                    <a:pt x="4077" y="11132"/>
                    <a:pt x="4315" y="10902"/>
                    <a:pt x="4399" y="10580"/>
                  </a:cubicBezTo>
                  <a:cubicBezTo>
                    <a:pt x="4490" y="10349"/>
                    <a:pt x="4490" y="10056"/>
                    <a:pt x="4462" y="9790"/>
                  </a:cubicBezTo>
                  <a:lnTo>
                    <a:pt x="4462" y="9650"/>
                  </a:lnTo>
                  <a:cubicBezTo>
                    <a:pt x="4923" y="9587"/>
                    <a:pt x="5273" y="9356"/>
                    <a:pt x="5392" y="8888"/>
                  </a:cubicBezTo>
                  <a:cubicBezTo>
                    <a:pt x="5448" y="8713"/>
                    <a:pt x="5448" y="8566"/>
                    <a:pt x="5475" y="8426"/>
                  </a:cubicBezTo>
                  <a:lnTo>
                    <a:pt x="5475" y="8363"/>
                  </a:lnTo>
                  <a:cubicBezTo>
                    <a:pt x="5650" y="8335"/>
                    <a:pt x="5825" y="8251"/>
                    <a:pt x="5944" y="8105"/>
                  </a:cubicBezTo>
                  <a:cubicBezTo>
                    <a:pt x="5944" y="8105"/>
                    <a:pt x="5972" y="8077"/>
                    <a:pt x="6000" y="8077"/>
                  </a:cubicBezTo>
                  <a:cubicBezTo>
                    <a:pt x="6699" y="7867"/>
                    <a:pt x="7168" y="7287"/>
                    <a:pt x="7573" y="6706"/>
                  </a:cubicBezTo>
                  <a:cubicBezTo>
                    <a:pt x="7783" y="6413"/>
                    <a:pt x="8014" y="6091"/>
                    <a:pt x="7895" y="5713"/>
                  </a:cubicBezTo>
                  <a:cubicBezTo>
                    <a:pt x="7839" y="5538"/>
                    <a:pt x="7720" y="5420"/>
                    <a:pt x="7573" y="5308"/>
                  </a:cubicBezTo>
                  <a:cubicBezTo>
                    <a:pt x="7545" y="5308"/>
                    <a:pt x="7517" y="5280"/>
                    <a:pt x="7461" y="5245"/>
                  </a:cubicBezTo>
                  <a:lnTo>
                    <a:pt x="7433" y="5245"/>
                  </a:lnTo>
                  <a:cubicBezTo>
                    <a:pt x="7461" y="5217"/>
                    <a:pt x="7461" y="5217"/>
                    <a:pt x="7489" y="5217"/>
                  </a:cubicBezTo>
                  <a:cubicBezTo>
                    <a:pt x="7489" y="5189"/>
                    <a:pt x="7545" y="5161"/>
                    <a:pt x="7573" y="5133"/>
                  </a:cubicBezTo>
                  <a:lnTo>
                    <a:pt x="7748" y="4958"/>
                  </a:lnTo>
                  <a:cubicBezTo>
                    <a:pt x="7867" y="4783"/>
                    <a:pt x="7923" y="4546"/>
                    <a:pt x="7867" y="4343"/>
                  </a:cubicBezTo>
                  <a:cubicBezTo>
                    <a:pt x="7839" y="4287"/>
                    <a:pt x="7811" y="4168"/>
                    <a:pt x="7748" y="4112"/>
                  </a:cubicBezTo>
                  <a:cubicBezTo>
                    <a:pt x="7748" y="4112"/>
                    <a:pt x="7748" y="4084"/>
                    <a:pt x="7720" y="4056"/>
                  </a:cubicBezTo>
                  <a:cubicBezTo>
                    <a:pt x="7748" y="4021"/>
                    <a:pt x="7748" y="3965"/>
                    <a:pt x="7783" y="3965"/>
                  </a:cubicBezTo>
                  <a:cubicBezTo>
                    <a:pt x="7783" y="3948"/>
                    <a:pt x="7794" y="3930"/>
                    <a:pt x="7809" y="3912"/>
                  </a:cubicBezTo>
                  <a:lnTo>
                    <a:pt x="7809" y="3912"/>
                  </a:lnTo>
                  <a:cubicBezTo>
                    <a:pt x="7808" y="3913"/>
                    <a:pt x="7806" y="3914"/>
                    <a:pt x="7806" y="3914"/>
                  </a:cubicBezTo>
                  <a:cubicBezTo>
                    <a:pt x="7805" y="3914"/>
                    <a:pt x="7807" y="3912"/>
                    <a:pt x="7812" y="3909"/>
                  </a:cubicBezTo>
                  <a:lnTo>
                    <a:pt x="7812" y="3909"/>
                  </a:lnTo>
                  <a:cubicBezTo>
                    <a:pt x="7811" y="3910"/>
                    <a:pt x="7810" y="3911"/>
                    <a:pt x="7809" y="3912"/>
                  </a:cubicBezTo>
                  <a:lnTo>
                    <a:pt x="7809" y="3912"/>
                  </a:lnTo>
                  <a:cubicBezTo>
                    <a:pt x="7813" y="3910"/>
                    <a:pt x="7820" y="3906"/>
                    <a:pt x="7826" y="3901"/>
                  </a:cubicBezTo>
                  <a:lnTo>
                    <a:pt x="7826" y="3901"/>
                  </a:lnTo>
                  <a:cubicBezTo>
                    <a:pt x="7820" y="3904"/>
                    <a:pt x="7816" y="3907"/>
                    <a:pt x="7812" y="3909"/>
                  </a:cubicBezTo>
                  <a:lnTo>
                    <a:pt x="7812" y="3909"/>
                  </a:lnTo>
                  <a:cubicBezTo>
                    <a:pt x="7821" y="3900"/>
                    <a:pt x="7830" y="3890"/>
                    <a:pt x="7839" y="3881"/>
                  </a:cubicBezTo>
                  <a:lnTo>
                    <a:pt x="7839" y="3881"/>
                  </a:lnTo>
                  <a:cubicBezTo>
                    <a:pt x="7839" y="3888"/>
                    <a:pt x="7833" y="3895"/>
                    <a:pt x="7826" y="3901"/>
                  </a:cubicBezTo>
                  <a:lnTo>
                    <a:pt x="7826" y="3901"/>
                  </a:lnTo>
                  <a:cubicBezTo>
                    <a:pt x="7836" y="3896"/>
                    <a:pt x="7849" y="3890"/>
                    <a:pt x="7867" y="3881"/>
                  </a:cubicBezTo>
                  <a:cubicBezTo>
                    <a:pt x="7923" y="3818"/>
                    <a:pt x="7986" y="3790"/>
                    <a:pt x="8014" y="3762"/>
                  </a:cubicBezTo>
                  <a:cubicBezTo>
                    <a:pt x="8036" y="3762"/>
                    <a:pt x="8117" y="3727"/>
                    <a:pt x="8134" y="3727"/>
                  </a:cubicBezTo>
                  <a:cubicBezTo>
                    <a:pt x="8138" y="3727"/>
                    <a:pt x="8138" y="3729"/>
                    <a:pt x="8133" y="3734"/>
                  </a:cubicBezTo>
                  <a:cubicBezTo>
                    <a:pt x="8161" y="3706"/>
                    <a:pt x="8189" y="3706"/>
                    <a:pt x="8216" y="3706"/>
                  </a:cubicBezTo>
                  <a:cubicBezTo>
                    <a:pt x="8594" y="3560"/>
                    <a:pt x="8944" y="3357"/>
                    <a:pt x="8944" y="2916"/>
                  </a:cubicBezTo>
                  <a:cubicBezTo>
                    <a:pt x="8944" y="2888"/>
                    <a:pt x="8944" y="2832"/>
                    <a:pt x="8916" y="2797"/>
                  </a:cubicBezTo>
                  <a:lnTo>
                    <a:pt x="8916" y="2797"/>
                  </a:lnTo>
                  <a:cubicBezTo>
                    <a:pt x="8928" y="2812"/>
                    <a:pt x="8935" y="2821"/>
                    <a:pt x="8938" y="2821"/>
                  </a:cubicBezTo>
                  <a:cubicBezTo>
                    <a:pt x="8944" y="2821"/>
                    <a:pt x="8944" y="2806"/>
                    <a:pt x="8944" y="2769"/>
                  </a:cubicBezTo>
                  <a:lnTo>
                    <a:pt x="8944" y="2686"/>
                  </a:lnTo>
                  <a:lnTo>
                    <a:pt x="8972" y="2658"/>
                  </a:lnTo>
                  <a:cubicBezTo>
                    <a:pt x="9063" y="2658"/>
                    <a:pt x="9146" y="2623"/>
                    <a:pt x="9237" y="2595"/>
                  </a:cubicBezTo>
                  <a:cubicBezTo>
                    <a:pt x="9412" y="2511"/>
                    <a:pt x="9559" y="2392"/>
                    <a:pt x="9671" y="2245"/>
                  </a:cubicBezTo>
                  <a:cubicBezTo>
                    <a:pt x="9734" y="2133"/>
                    <a:pt x="9762" y="1986"/>
                    <a:pt x="9818" y="1867"/>
                  </a:cubicBezTo>
                  <a:cubicBezTo>
                    <a:pt x="9818" y="1871"/>
                    <a:pt x="9818" y="1873"/>
                    <a:pt x="9818" y="1873"/>
                  </a:cubicBezTo>
                  <a:cubicBezTo>
                    <a:pt x="9818" y="1873"/>
                    <a:pt x="9822" y="1808"/>
                    <a:pt x="9846" y="1784"/>
                  </a:cubicBezTo>
                  <a:cubicBezTo>
                    <a:pt x="9846" y="1749"/>
                    <a:pt x="9881" y="1721"/>
                    <a:pt x="9909" y="1693"/>
                  </a:cubicBezTo>
                  <a:cubicBezTo>
                    <a:pt x="9909" y="1693"/>
                    <a:pt x="9909" y="1665"/>
                    <a:pt x="9937" y="1665"/>
                  </a:cubicBezTo>
                  <a:lnTo>
                    <a:pt x="9965" y="1637"/>
                  </a:lnTo>
                  <a:cubicBezTo>
                    <a:pt x="10006" y="1644"/>
                    <a:pt x="10045" y="1647"/>
                    <a:pt x="10083" y="1647"/>
                  </a:cubicBezTo>
                  <a:cubicBezTo>
                    <a:pt x="10338" y="1647"/>
                    <a:pt x="10511" y="1492"/>
                    <a:pt x="10664" y="1315"/>
                  </a:cubicBezTo>
                  <a:cubicBezTo>
                    <a:pt x="10720" y="1343"/>
                    <a:pt x="10783" y="1343"/>
                    <a:pt x="10839" y="1343"/>
                  </a:cubicBezTo>
                  <a:cubicBezTo>
                    <a:pt x="10985" y="1343"/>
                    <a:pt x="11104" y="1287"/>
                    <a:pt x="11216" y="1224"/>
                  </a:cubicBezTo>
                  <a:cubicBezTo>
                    <a:pt x="11307" y="1287"/>
                    <a:pt x="11391" y="1343"/>
                    <a:pt x="11482" y="1343"/>
                  </a:cubicBezTo>
                  <a:cubicBezTo>
                    <a:pt x="11525" y="1351"/>
                    <a:pt x="11565" y="1355"/>
                    <a:pt x="11602" y="1355"/>
                  </a:cubicBezTo>
                  <a:cubicBezTo>
                    <a:pt x="11692" y="1355"/>
                    <a:pt x="11767" y="1335"/>
                    <a:pt x="11832" y="1315"/>
                  </a:cubicBezTo>
                  <a:cubicBezTo>
                    <a:pt x="11860" y="1315"/>
                    <a:pt x="11887" y="1343"/>
                    <a:pt x="11943" y="1343"/>
                  </a:cubicBezTo>
                  <a:cubicBezTo>
                    <a:pt x="11978" y="1371"/>
                    <a:pt x="12034" y="1371"/>
                    <a:pt x="12090" y="1371"/>
                  </a:cubicBezTo>
                  <a:cubicBezTo>
                    <a:pt x="12181" y="1399"/>
                    <a:pt x="12265" y="1399"/>
                    <a:pt x="12328" y="1399"/>
                  </a:cubicBezTo>
                  <a:cubicBezTo>
                    <a:pt x="12356" y="1399"/>
                    <a:pt x="12356" y="1434"/>
                    <a:pt x="12356" y="1434"/>
                  </a:cubicBezTo>
                  <a:cubicBezTo>
                    <a:pt x="12440" y="1490"/>
                    <a:pt x="12503" y="1490"/>
                    <a:pt x="12587" y="1518"/>
                  </a:cubicBezTo>
                  <a:cubicBezTo>
                    <a:pt x="12734" y="1518"/>
                    <a:pt x="12880" y="1462"/>
                    <a:pt x="12992" y="1343"/>
                  </a:cubicBezTo>
                  <a:cubicBezTo>
                    <a:pt x="13083" y="1259"/>
                    <a:pt x="13111" y="1168"/>
                    <a:pt x="13111" y="1049"/>
                  </a:cubicBezTo>
                  <a:cubicBezTo>
                    <a:pt x="13139" y="993"/>
                    <a:pt x="13139" y="965"/>
                    <a:pt x="13139" y="937"/>
                  </a:cubicBezTo>
                  <a:lnTo>
                    <a:pt x="13139" y="910"/>
                  </a:lnTo>
                  <a:cubicBezTo>
                    <a:pt x="13139" y="763"/>
                    <a:pt x="13055" y="616"/>
                    <a:pt x="12964" y="525"/>
                  </a:cubicBezTo>
                  <a:cubicBezTo>
                    <a:pt x="12869" y="471"/>
                    <a:pt x="12763" y="440"/>
                    <a:pt x="12662" y="440"/>
                  </a:cubicBezTo>
                  <a:cubicBezTo>
                    <a:pt x="12606" y="440"/>
                    <a:pt x="12552" y="449"/>
                    <a:pt x="12503" y="469"/>
                  </a:cubicBezTo>
                  <a:cubicBezTo>
                    <a:pt x="12412" y="497"/>
                    <a:pt x="12356" y="560"/>
                    <a:pt x="12293" y="616"/>
                  </a:cubicBezTo>
                  <a:cubicBezTo>
                    <a:pt x="12181" y="588"/>
                    <a:pt x="12209" y="588"/>
                    <a:pt x="12118" y="560"/>
                  </a:cubicBezTo>
                  <a:cubicBezTo>
                    <a:pt x="12036" y="514"/>
                    <a:pt x="11965" y="486"/>
                    <a:pt x="11888" y="486"/>
                  </a:cubicBezTo>
                  <a:cubicBezTo>
                    <a:pt x="11861" y="486"/>
                    <a:pt x="11833" y="490"/>
                    <a:pt x="11804" y="497"/>
                  </a:cubicBezTo>
                  <a:cubicBezTo>
                    <a:pt x="11741" y="497"/>
                    <a:pt x="11713" y="497"/>
                    <a:pt x="11685" y="525"/>
                  </a:cubicBezTo>
                  <a:cubicBezTo>
                    <a:pt x="11685" y="497"/>
                    <a:pt x="11657" y="469"/>
                    <a:pt x="11629" y="441"/>
                  </a:cubicBezTo>
                  <a:cubicBezTo>
                    <a:pt x="11538" y="322"/>
                    <a:pt x="11363" y="266"/>
                    <a:pt x="11216" y="266"/>
                  </a:cubicBezTo>
                  <a:lnTo>
                    <a:pt x="11013" y="266"/>
                  </a:lnTo>
                  <a:cubicBezTo>
                    <a:pt x="10985" y="238"/>
                    <a:pt x="10930" y="210"/>
                    <a:pt x="10867" y="175"/>
                  </a:cubicBezTo>
                  <a:cubicBezTo>
                    <a:pt x="10811" y="119"/>
                    <a:pt x="10716" y="91"/>
                    <a:pt x="10617" y="91"/>
                  </a:cubicBezTo>
                  <a:cubicBezTo>
                    <a:pt x="10519" y="91"/>
                    <a:pt x="10416" y="119"/>
                    <a:pt x="10342" y="175"/>
                  </a:cubicBezTo>
                  <a:lnTo>
                    <a:pt x="10314" y="175"/>
                  </a:lnTo>
                  <a:cubicBezTo>
                    <a:pt x="10258" y="91"/>
                    <a:pt x="10167" y="35"/>
                    <a:pt x="1005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79"/>
            <p:cNvSpPr/>
            <p:nvPr/>
          </p:nvSpPr>
          <p:spPr>
            <a:xfrm>
              <a:off x="1515949" y="2025644"/>
              <a:ext cx="230622" cy="366720"/>
            </a:xfrm>
            <a:custGeom>
              <a:rect b="b" l="l" r="r" t="t"/>
              <a:pathLst>
                <a:path extrusionOk="0" h="16116" w="10135">
                  <a:moveTo>
                    <a:pt x="4343" y="6389"/>
                  </a:moveTo>
                  <a:lnTo>
                    <a:pt x="4343" y="6389"/>
                  </a:lnTo>
                  <a:cubicBezTo>
                    <a:pt x="4280" y="6564"/>
                    <a:pt x="4224" y="6711"/>
                    <a:pt x="4168" y="6850"/>
                  </a:cubicBezTo>
                  <a:cubicBezTo>
                    <a:pt x="4133" y="6997"/>
                    <a:pt x="4196" y="7116"/>
                    <a:pt x="4308" y="7144"/>
                  </a:cubicBezTo>
                  <a:cubicBezTo>
                    <a:pt x="4227" y="7258"/>
                    <a:pt x="4173" y="7365"/>
                    <a:pt x="4113" y="7478"/>
                  </a:cubicBezTo>
                  <a:lnTo>
                    <a:pt x="4113" y="7478"/>
                  </a:lnTo>
                  <a:cubicBezTo>
                    <a:pt x="4139" y="7341"/>
                    <a:pt x="4168" y="7186"/>
                    <a:pt x="4168" y="7060"/>
                  </a:cubicBezTo>
                  <a:cubicBezTo>
                    <a:pt x="4168" y="6969"/>
                    <a:pt x="4105" y="6913"/>
                    <a:pt x="4021" y="6885"/>
                  </a:cubicBezTo>
                  <a:cubicBezTo>
                    <a:pt x="4105" y="6767"/>
                    <a:pt x="4168" y="6648"/>
                    <a:pt x="4252" y="6536"/>
                  </a:cubicBezTo>
                  <a:cubicBezTo>
                    <a:pt x="4280" y="6501"/>
                    <a:pt x="4308" y="6445"/>
                    <a:pt x="4343" y="6389"/>
                  </a:cubicBezTo>
                  <a:close/>
                  <a:moveTo>
                    <a:pt x="3056" y="6850"/>
                  </a:moveTo>
                  <a:lnTo>
                    <a:pt x="3056" y="6850"/>
                  </a:lnTo>
                  <a:cubicBezTo>
                    <a:pt x="2909" y="7319"/>
                    <a:pt x="2734" y="7815"/>
                    <a:pt x="2622" y="8312"/>
                  </a:cubicBezTo>
                  <a:cubicBezTo>
                    <a:pt x="2598" y="8158"/>
                    <a:pt x="2481" y="8069"/>
                    <a:pt x="2353" y="8069"/>
                  </a:cubicBezTo>
                  <a:cubicBezTo>
                    <a:pt x="2348" y="8069"/>
                    <a:pt x="2342" y="8069"/>
                    <a:pt x="2336" y="8070"/>
                  </a:cubicBezTo>
                  <a:lnTo>
                    <a:pt x="2336" y="8070"/>
                  </a:lnTo>
                  <a:cubicBezTo>
                    <a:pt x="2371" y="8060"/>
                    <a:pt x="2399" y="8033"/>
                    <a:pt x="2448" y="7990"/>
                  </a:cubicBezTo>
                  <a:cubicBezTo>
                    <a:pt x="2622" y="7815"/>
                    <a:pt x="2706" y="7585"/>
                    <a:pt x="2825" y="7347"/>
                  </a:cubicBezTo>
                  <a:cubicBezTo>
                    <a:pt x="2881" y="7172"/>
                    <a:pt x="2972" y="6997"/>
                    <a:pt x="3056" y="6850"/>
                  </a:cubicBezTo>
                  <a:close/>
                  <a:moveTo>
                    <a:pt x="2594" y="8515"/>
                  </a:moveTo>
                  <a:cubicBezTo>
                    <a:pt x="2643" y="8618"/>
                    <a:pt x="2739" y="8695"/>
                    <a:pt x="2855" y="8695"/>
                  </a:cubicBezTo>
                  <a:cubicBezTo>
                    <a:pt x="2873" y="8695"/>
                    <a:pt x="2891" y="8693"/>
                    <a:pt x="2909" y="8689"/>
                  </a:cubicBezTo>
                  <a:lnTo>
                    <a:pt x="2909" y="8689"/>
                  </a:lnTo>
                  <a:cubicBezTo>
                    <a:pt x="2825" y="8892"/>
                    <a:pt x="2734" y="9095"/>
                    <a:pt x="2650" y="9298"/>
                  </a:cubicBezTo>
                  <a:cubicBezTo>
                    <a:pt x="2594" y="9242"/>
                    <a:pt x="2504" y="9242"/>
                    <a:pt x="2448" y="9242"/>
                  </a:cubicBezTo>
                  <a:cubicBezTo>
                    <a:pt x="2504" y="8983"/>
                    <a:pt x="2560" y="8745"/>
                    <a:pt x="2594" y="8515"/>
                  </a:cubicBezTo>
                  <a:close/>
                  <a:moveTo>
                    <a:pt x="9885" y="0"/>
                  </a:moveTo>
                  <a:cubicBezTo>
                    <a:pt x="9855" y="0"/>
                    <a:pt x="9823" y="10"/>
                    <a:pt x="9790" y="33"/>
                  </a:cubicBezTo>
                  <a:cubicBezTo>
                    <a:pt x="9496" y="243"/>
                    <a:pt x="9237" y="418"/>
                    <a:pt x="8944" y="592"/>
                  </a:cubicBezTo>
                  <a:cubicBezTo>
                    <a:pt x="8916" y="557"/>
                    <a:pt x="8853" y="501"/>
                    <a:pt x="8797" y="501"/>
                  </a:cubicBezTo>
                  <a:cubicBezTo>
                    <a:pt x="8769" y="418"/>
                    <a:pt x="8713" y="355"/>
                    <a:pt x="8622" y="327"/>
                  </a:cubicBezTo>
                  <a:cubicBezTo>
                    <a:pt x="8594" y="355"/>
                    <a:pt x="8538" y="383"/>
                    <a:pt x="8475" y="383"/>
                  </a:cubicBezTo>
                  <a:cubicBezTo>
                    <a:pt x="8328" y="501"/>
                    <a:pt x="8125" y="592"/>
                    <a:pt x="7951" y="704"/>
                  </a:cubicBezTo>
                  <a:cubicBezTo>
                    <a:pt x="7720" y="851"/>
                    <a:pt x="7489" y="1026"/>
                    <a:pt x="7223" y="1173"/>
                  </a:cubicBezTo>
                  <a:cubicBezTo>
                    <a:pt x="7105" y="1229"/>
                    <a:pt x="6993" y="1292"/>
                    <a:pt x="6846" y="1375"/>
                  </a:cubicBezTo>
                  <a:cubicBezTo>
                    <a:pt x="6727" y="1466"/>
                    <a:pt x="6580" y="1578"/>
                    <a:pt x="6440" y="1669"/>
                  </a:cubicBezTo>
                  <a:cubicBezTo>
                    <a:pt x="6293" y="1816"/>
                    <a:pt x="6119" y="1928"/>
                    <a:pt x="5972" y="2047"/>
                  </a:cubicBezTo>
                  <a:cubicBezTo>
                    <a:pt x="5944" y="2047"/>
                    <a:pt x="5916" y="2019"/>
                    <a:pt x="5881" y="2019"/>
                  </a:cubicBezTo>
                  <a:cubicBezTo>
                    <a:pt x="5881" y="1991"/>
                    <a:pt x="5853" y="1956"/>
                    <a:pt x="5853" y="1928"/>
                  </a:cubicBezTo>
                  <a:cubicBezTo>
                    <a:pt x="5650" y="2131"/>
                    <a:pt x="5391" y="2277"/>
                    <a:pt x="5154" y="2480"/>
                  </a:cubicBezTo>
                  <a:cubicBezTo>
                    <a:pt x="4923" y="2655"/>
                    <a:pt x="4692" y="2865"/>
                    <a:pt x="4454" y="3068"/>
                  </a:cubicBezTo>
                  <a:cubicBezTo>
                    <a:pt x="4252" y="3270"/>
                    <a:pt x="4049" y="3501"/>
                    <a:pt x="3846" y="3704"/>
                  </a:cubicBezTo>
                  <a:cubicBezTo>
                    <a:pt x="3818" y="3739"/>
                    <a:pt x="3818" y="3767"/>
                    <a:pt x="3783" y="3767"/>
                  </a:cubicBezTo>
                  <a:cubicBezTo>
                    <a:pt x="3699" y="3914"/>
                    <a:pt x="3580" y="4054"/>
                    <a:pt x="3497" y="4200"/>
                  </a:cubicBezTo>
                  <a:cubicBezTo>
                    <a:pt x="3322" y="4466"/>
                    <a:pt x="3175" y="4725"/>
                    <a:pt x="3000" y="5018"/>
                  </a:cubicBezTo>
                  <a:cubicBezTo>
                    <a:pt x="2881" y="5193"/>
                    <a:pt x="2769" y="5368"/>
                    <a:pt x="2678" y="5543"/>
                  </a:cubicBezTo>
                  <a:cubicBezTo>
                    <a:pt x="2594" y="5690"/>
                    <a:pt x="2476" y="5837"/>
                    <a:pt x="2476" y="6011"/>
                  </a:cubicBezTo>
                  <a:cubicBezTo>
                    <a:pt x="2357" y="6270"/>
                    <a:pt x="2210" y="6501"/>
                    <a:pt x="2098" y="6767"/>
                  </a:cubicBezTo>
                  <a:cubicBezTo>
                    <a:pt x="2070" y="6823"/>
                    <a:pt x="2035" y="6885"/>
                    <a:pt x="2007" y="6941"/>
                  </a:cubicBezTo>
                  <a:cubicBezTo>
                    <a:pt x="1951" y="7025"/>
                    <a:pt x="1923" y="7088"/>
                    <a:pt x="1860" y="7144"/>
                  </a:cubicBezTo>
                  <a:cubicBezTo>
                    <a:pt x="1895" y="7200"/>
                    <a:pt x="1895" y="7235"/>
                    <a:pt x="1895" y="7291"/>
                  </a:cubicBezTo>
                  <a:cubicBezTo>
                    <a:pt x="1860" y="7347"/>
                    <a:pt x="1832" y="7410"/>
                    <a:pt x="1832" y="7466"/>
                  </a:cubicBezTo>
                  <a:cubicBezTo>
                    <a:pt x="1804" y="7550"/>
                    <a:pt x="1776" y="7613"/>
                    <a:pt x="1776" y="7669"/>
                  </a:cubicBezTo>
                  <a:cubicBezTo>
                    <a:pt x="1776" y="7669"/>
                    <a:pt x="1804" y="7697"/>
                    <a:pt x="1832" y="7697"/>
                  </a:cubicBezTo>
                  <a:cubicBezTo>
                    <a:pt x="1720" y="7990"/>
                    <a:pt x="1602" y="8249"/>
                    <a:pt x="1483" y="8515"/>
                  </a:cubicBezTo>
                  <a:cubicBezTo>
                    <a:pt x="1371" y="8808"/>
                    <a:pt x="1280" y="9095"/>
                    <a:pt x="1161" y="9389"/>
                  </a:cubicBezTo>
                  <a:cubicBezTo>
                    <a:pt x="1049" y="9766"/>
                    <a:pt x="958" y="10116"/>
                    <a:pt x="756" y="10466"/>
                  </a:cubicBezTo>
                  <a:cubicBezTo>
                    <a:pt x="728" y="10521"/>
                    <a:pt x="672" y="10612"/>
                    <a:pt x="609" y="10696"/>
                  </a:cubicBezTo>
                  <a:cubicBezTo>
                    <a:pt x="525" y="11018"/>
                    <a:pt x="462" y="11368"/>
                    <a:pt x="378" y="11689"/>
                  </a:cubicBezTo>
                  <a:cubicBezTo>
                    <a:pt x="350" y="11808"/>
                    <a:pt x="322" y="11892"/>
                    <a:pt x="287" y="12011"/>
                  </a:cubicBezTo>
                  <a:cubicBezTo>
                    <a:pt x="322" y="12332"/>
                    <a:pt x="287" y="12654"/>
                    <a:pt x="231" y="12969"/>
                  </a:cubicBezTo>
                  <a:cubicBezTo>
                    <a:pt x="259" y="13004"/>
                    <a:pt x="287" y="13032"/>
                    <a:pt x="287" y="13060"/>
                  </a:cubicBezTo>
                  <a:cubicBezTo>
                    <a:pt x="287" y="13116"/>
                    <a:pt x="287" y="13179"/>
                    <a:pt x="259" y="13235"/>
                  </a:cubicBezTo>
                  <a:lnTo>
                    <a:pt x="259" y="13318"/>
                  </a:lnTo>
                  <a:lnTo>
                    <a:pt x="259" y="13409"/>
                  </a:lnTo>
                  <a:cubicBezTo>
                    <a:pt x="203" y="13787"/>
                    <a:pt x="147" y="14164"/>
                    <a:pt x="112" y="14542"/>
                  </a:cubicBezTo>
                  <a:cubicBezTo>
                    <a:pt x="56" y="14927"/>
                    <a:pt x="0" y="15276"/>
                    <a:pt x="28" y="15654"/>
                  </a:cubicBezTo>
                  <a:cubicBezTo>
                    <a:pt x="28" y="15829"/>
                    <a:pt x="203" y="15913"/>
                    <a:pt x="350" y="15913"/>
                  </a:cubicBezTo>
                  <a:cubicBezTo>
                    <a:pt x="378" y="15941"/>
                    <a:pt x="378" y="16003"/>
                    <a:pt x="406" y="16031"/>
                  </a:cubicBezTo>
                  <a:cubicBezTo>
                    <a:pt x="553" y="16059"/>
                    <a:pt x="728" y="16087"/>
                    <a:pt x="874" y="16087"/>
                  </a:cubicBezTo>
                  <a:cubicBezTo>
                    <a:pt x="902" y="16059"/>
                    <a:pt x="902" y="16059"/>
                    <a:pt x="902" y="16031"/>
                  </a:cubicBezTo>
                  <a:cubicBezTo>
                    <a:pt x="930" y="16031"/>
                    <a:pt x="930" y="16003"/>
                    <a:pt x="930" y="15976"/>
                  </a:cubicBezTo>
                  <a:cubicBezTo>
                    <a:pt x="958" y="16031"/>
                    <a:pt x="986" y="16059"/>
                    <a:pt x="1049" y="16087"/>
                  </a:cubicBezTo>
                  <a:cubicBezTo>
                    <a:pt x="1133" y="16087"/>
                    <a:pt x="1252" y="16087"/>
                    <a:pt x="1371" y="16115"/>
                  </a:cubicBezTo>
                  <a:cubicBezTo>
                    <a:pt x="1371" y="16087"/>
                    <a:pt x="1371" y="16087"/>
                    <a:pt x="1399" y="16087"/>
                  </a:cubicBezTo>
                  <a:cubicBezTo>
                    <a:pt x="1511" y="16003"/>
                    <a:pt x="1546" y="15857"/>
                    <a:pt x="1546" y="15710"/>
                  </a:cubicBezTo>
                  <a:lnTo>
                    <a:pt x="1630" y="15801"/>
                  </a:lnTo>
                  <a:cubicBezTo>
                    <a:pt x="1675" y="15857"/>
                    <a:pt x="1741" y="15885"/>
                    <a:pt x="1803" y="15885"/>
                  </a:cubicBezTo>
                  <a:cubicBezTo>
                    <a:pt x="1866" y="15885"/>
                    <a:pt x="1923" y="15857"/>
                    <a:pt x="1951" y="15801"/>
                  </a:cubicBezTo>
                  <a:cubicBezTo>
                    <a:pt x="2098" y="15682"/>
                    <a:pt x="2126" y="15507"/>
                    <a:pt x="2126" y="15304"/>
                  </a:cubicBezTo>
                  <a:cubicBezTo>
                    <a:pt x="2154" y="15067"/>
                    <a:pt x="2154" y="14808"/>
                    <a:pt x="2126" y="14577"/>
                  </a:cubicBezTo>
                  <a:cubicBezTo>
                    <a:pt x="2126" y="14460"/>
                    <a:pt x="2034" y="14399"/>
                    <a:pt x="1944" y="14399"/>
                  </a:cubicBezTo>
                  <a:cubicBezTo>
                    <a:pt x="1872" y="14399"/>
                    <a:pt x="1801" y="14437"/>
                    <a:pt x="1776" y="14514"/>
                  </a:cubicBezTo>
                  <a:lnTo>
                    <a:pt x="1776" y="14458"/>
                  </a:lnTo>
                  <a:cubicBezTo>
                    <a:pt x="1720" y="14137"/>
                    <a:pt x="1685" y="13843"/>
                    <a:pt x="1658" y="13528"/>
                  </a:cubicBezTo>
                  <a:lnTo>
                    <a:pt x="1658" y="13528"/>
                  </a:lnTo>
                  <a:cubicBezTo>
                    <a:pt x="1696" y="13563"/>
                    <a:pt x="1743" y="13587"/>
                    <a:pt x="1795" y="13587"/>
                  </a:cubicBezTo>
                  <a:cubicBezTo>
                    <a:pt x="1827" y="13587"/>
                    <a:pt x="1861" y="13578"/>
                    <a:pt x="1895" y="13556"/>
                  </a:cubicBezTo>
                  <a:cubicBezTo>
                    <a:pt x="2035" y="13465"/>
                    <a:pt x="2070" y="13318"/>
                    <a:pt x="2098" y="13179"/>
                  </a:cubicBezTo>
                  <a:cubicBezTo>
                    <a:pt x="2126" y="13004"/>
                    <a:pt x="2154" y="12794"/>
                    <a:pt x="2182" y="12591"/>
                  </a:cubicBezTo>
                  <a:cubicBezTo>
                    <a:pt x="2182" y="12794"/>
                    <a:pt x="2182" y="13004"/>
                    <a:pt x="2210" y="13207"/>
                  </a:cubicBezTo>
                  <a:cubicBezTo>
                    <a:pt x="2210" y="13301"/>
                    <a:pt x="2279" y="13352"/>
                    <a:pt x="2352" y="13352"/>
                  </a:cubicBezTo>
                  <a:cubicBezTo>
                    <a:pt x="2414" y="13352"/>
                    <a:pt x="2478" y="13315"/>
                    <a:pt x="2504" y="13235"/>
                  </a:cubicBezTo>
                  <a:cubicBezTo>
                    <a:pt x="2650" y="12794"/>
                    <a:pt x="2650" y="12332"/>
                    <a:pt x="2678" y="11864"/>
                  </a:cubicBezTo>
                  <a:cubicBezTo>
                    <a:pt x="2678" y="11661"/>
                    <a:pt x="2650" y="11430"/>
                    <a:pt x="2650" y="11221"/>
                  </a:cubicBezTo>
                  <a:cubicBezTo>
                    <a:pt x="2650" y="11137"/>
                    <a:pt x="2622" y="11046"/>
                    <a:pt x="2594" y="10962"/>
                  </a:cubicBezTo>
                  <a:cubicBezTo>
                    <a:pt x="2622" y="10934"/>
                    <a:pt x="2650" y="10906"/>
                    <a:pt x="2650" y="10871"/>
                  </a:cubicBezTo>
                  <a:cubicBezTo>
                    <a:pt x="2734" y="10410"/>
                    <a:pt x="2825" y="9941"/>
                    <a:pt x="2734" y="9508"/>
                  </a:cubicBezTo>
                  <a:cubicBezTo>
                    <a:pt x="2797" y="9508"/>
                    <a:pt x="2853" y="9508"/>
                    <a:pt x="2881" y="9445"/>
                  </a:cubicBezTo>
                  <a:cubicBezTo>
                    <a:pt x="3000" y="9242"/>
                    <a:pt x="3147" y="9039"/>
                    <a:pt x="3231" y="8836"/>
                  </a:cubicBezTo>
                  <a:lnTo>
                    <a:pt x="3231" y="8836"/>
                  </a:lnTo>
                  <a:cubicBezTo>
                    <a:pt x="3203" y="8948"/>
                    <a:pt x="3203" y="9095"/>
                    <a:pt x="3203" y="9214"/>
                  </a:cubicBezTo>
                  <a:cubicBezTo>
                    <a:pt x="3178" y="9320"/>
                    <a:pt x="3270" y="9421"/>
                    <a:pt x="3370" y="9421"/>
                  </a:cubicBezTo>
                  <a:cubicBezTo>
                    <a:pt x="3382" y="9421"/>
                    <a:pt x="3394" y="9420"/>
                    <a:pt x="3406" y="9417"/>
                  </a:cubicBezTo>
                  <a:cubicBezTo>
                    <a:pt x="3643" y="9417"/>
                    <a:pt x="3727" y="9186"/>
                    <a:pt x="3818" y="9011"/>
                  </a:cubicBezTo>
                  <a:cubicBezTo>
                    <a:pt x="3993" y="8662"/>
                    <a:pt x="4133" y="8340"/>
                    <a:pt x="4308" y="7990"/>
                  </a:cubicBezTo>
                  <a:cubicBezTo>
                    <a:pt x="4573" y="7494"/>
                    <a:pt x="4895" y="6997"/>
                    <a:pt x="5217" y="6536"/>
                  </a:cubicBezTo>
                  <a:cubicBezTo>
                    <a:pt x="5259" y="6564"/>
                    <a:pt x="5309" y="6578"/>
                    <a:pt x="5360" y="6578"/>
                  </a:cubicBezTo>
                  <a:cubicBezTo>
                    <a:pt x="5411" y="6578"/>
                    <a:pt x="5461" y="6564"/>
                    <a:pt x="5503" y="6536"/>
                  </a:cubicBezTo>
                  <a:cubicBezTo>
                    <a:pt x="5797" y="6270"/>
                    <a:pt x="6091" y="5976"/>
                    <a:pt x="6349" y="5690"/>
                  </a:cubicBezTo>
                  <a:cubicBezTo>
                    <a:pt x="6580" y="5424"/>
                    <a:pt x="6930" y="5137"/>
                    <a:pt x="6965" y="4788"/>
                  </a:cubicBezTo>
                  <a:cubicBezTo>
                    <a:pt x="6988" y="4643"/>
                    <a:pt x="6852" y="4536"/>
                    <a:pt x="6721" y="4536"/>
                  </a:cubicBezTo>
                  <a:cubicBezTo>
                    <a:pt x="6695" y="4536"/>
                    <a:pt x="6668" y="4541"/>
                    <a:pt x="6643" y="4550"/>
                  </a:cubicBezTo>
                  <a:cubicBezTo>
                    <a:pt x="6699" y="4494"/>
                    <a:pt x="6727" y="4438"/>
                    <a:pt x="6790" y="4375"/>
                  </a:cubicBezTo>
                  <a:cubicBezTo>
                    <a:pt x="6965" y="4200"/>
                    <a:pt x="7140" y="4054"/>
                    <a:pt x="7251" y="3851"/>
                  </a:cubicBezTo>
                  <a:cubicBezTo>
                    <a:pt x="7390" y="3633"/>
                    <a:pt x="7192" y="3415"/>
                    <a:pt x="6969" y="3415"/>
                  </a:cubicBezTo>
                  <a:cubicBezTo>
                    <a:pt x="6956" y="3415"/>
                    <a:pt x="6943" y="3416"/>
                    <a:pt x="6930" y="3417"/>
                  </a:cubicBezTo>
                  <a:cubicBezTo>
                    <a:pt x="7021" y="3354"/>
                    <a:pt x="7077" y="3298"/>
                    <a:pt x="7140" y="3214"/>
                  </a:cubicBezTo>
                  <a:cubicBezTo>
                    <a:pt x="7195" y="3180"/>
                    <a:pt x="7223" y="3152"/>
                    <a:pt x="7251" y="3124"/>
                  </a:cubicBezTo>
                  <a:cubicBezTo>
                    <a:pt x="7314" y="3068"/>
                    <a:pt x="7370" y="3005"/>
                    <a:pt x="7426" y="2949"/>
                  </a:cubicBezTo>
                  <a:cubicBezTo>
                    <a:pt x="7573" y="2830"/>
                    <a:pt x="7720" y="2746"/>
                    <a:pt x="7839" y="2571"/>
                  </a:cubicBezTo>
                  <a:cubicBezTo>
                    <a:pt x="7923" y="2424"/>
                    <a:pt x="7839" y="2222"/>
                    <a:pt x="7664" y="2131"/>
                  </a:cubicBezTo>
                  <a:cubicBezTo>
                    <a:pt x="7720" y="2103"/>
                    <a:pt x="7748" y="2075"/>
                    <a:pt x="7776" y="2047"/>
                  </a:cubicBezTo>
                  <a:cubicBezTo>
                    <a:pt x="7776" y="2047"/>
                    <a:pt x="7776" y="2075"/>
                    <a:pt x="7804" y="2075"/>
                  </a:cubicBezTo>
                  <a:cubicBezTo>
                    <a:pt x="7839" y="2103"/>
                    <a:pt x="7895" y="2103"/>
                    <a:pt x="7923" y="2103"/>
                  </a:cubicBezTo>
                  <a:cubicBezTo>
                    <a:pt x="7879" y="2239"/>
                    <a:pt x="7993" y="2376"/>
                    <a:pt x="8115" y="2376"/>
                  </a:cubicBezTo>
                  <a:cubicBezTo>
                    <a:pt x="8149" y="2376"/>
                    <a:pt x="8184" y="2365"/>
                    <a:pt x="8216" y="2340"/>
                  </a:cubicBezTo>
                  <a:cubicBezTo>
                    <a:pt x="8566" y="2131"/>
                    <a:pt x="8888" y="1872"/>
                    <a:pt x="9146" y="1522"/>
                  </a:cubicBezTo>
                  <a:cubicBezTo>
                    <a:pt x="9284" y="1358"/>
                    <a:pt x="9188" y="1114"/>
                    <a:pt x="8961" y="1114"/>
                  </a:cubicBezTo>
                  <a:cubicBezTo>
                    <a:pt x="8946" y="1114"/>
                    <a:pt x="8931" y="1115"/>
                    <a:pt x="8916" y="1117"/>
                  </a:cubicBezTo>
                  <a:cubicBezTo>
                    <a:pt x="9265" y="823"/>
                    <a:pt x="9615" y="592"/>
                    <a:pt x="9964" y="355"/>
                  </a:cubicBezTo>
                  <a:cubicBezTo>
                    <a:pt x="10134" y="261"/>
                    <a:pt x="10039" y="0"/>
                    <a:pt x="988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79"/>
            <p:cNvSpPr/>
            <p:nvPr/>
          </p:nvSpPr>
          <p:spPr>
            <a:xfrm>
              <a:off x="1728048" y="1941496"/>
              <a:ext cx="89586" cy="90087"/>
            </a:xfrm>
            <a:custGeom>
              <a:rect b="b" l="l" r="r" t="t"/>
              <a:pathLst>
                <a:path extrusionOk="0" h="3959" w="3937">
                  <a:moveTo>
                    <a:pt x="1457" y="0"/>
                  </a:moveTo>
                  <a:cubicBezTo>
                    <a:pt x="1169" y="0"/>
                    <a:pt x="825" y="278"/>
                    <a:pt x="643" y="445"/>
                  </a:cubicBezTo>
                  <a:cubicBezTo>
                    <a:pt x="378" y="731"/>
                    <a:pt x="175" y="1109"/>
                    <a:pt x="28" y="1458"/>
                  </a:cubicBezTo>
                  <a:cubicBezTo>
                    <a:pt x="28" y="1493"/>
                    <a:pt x="28" y="1521"/>
                    <a:pt x="56" y="1521"/>
                  </a:cubicBezTo>
                  <a:cubicBezTo>
                    <a:pt x="0" y="1724"/>
                    <a:pt x="0" y="1927"/>
                    <a:pt x="119" y="2074"/>
                  </a:cubicBezTo>
                  <a:lnTo>
                    <a:pt x="119" y="2395"/>
                  </a:lnTo>
                  <a:cubicBezTo>
                    <a:pt x="175" y="2507"/>
                    <a:pt x="231" y="2626"/>
                    <a:pt x="322" y="2682"/>
                  </a:cubicBezTo>
                  <a:cubicBezTo>
                    <a:pt x="350" y="2745"/>
                    <a:pt x="350" y="2801"/>
                    <a:pt x="378" y="2857"/>
                  </a:cubicBezTo>
                  <a:cubicBezTo>
                    <a:pt x="406" y="2976"/>
                    <a:pt x="525" y="3067"/>
                    <a:pt x="643" y="3151"/>
                  </a:cubicBezTo>
                  <a:cubicBezTo>
                    <a:pt x="671" y="3179"/>
                    <a:pt x="671" y="3207"/>
                    <a:pt x="699" y="3241"/>
                  </a:cubicBezTo>
                  <a:cubicBezTo>
                    <a:pt x="699" y="3269"/>
                    <a:pt x="727" y="3325"/>
                    <a:pt x="790" y="3353"/>
                  </a:cubicBezTo>
                  <a:cubicBezTo>
                    <a:pt x="993" y="3512"/>
                    <a:pt x="1179" y="3529"/>
                    <a:pt x="1404" y="3529"/>
                  </a:cubicBezTo>
                  <a:cubicBezTo>
                    <a:pt x="1467" y="3529"/>
                    <a:pt x="1532" y="3528"/>
                    <a:pt x="1601" y="3528"/>
                  </a:cubicBezTo>
                  <a:lnTo>
                    <a:pt x="1664" y="3528"/>
                  </a:lnTo>
                  <a:cubicBezTo>
                    <a:pt x="1951" y="3731"/>
                    <a:pt x="2392" y="3906"/>
                    <a:pt x="2797" y="3906"/>
                  </a:cubicBezTo>
                  <a:cubicBezTo>
                    <a:pt x="2957" y="3944"/>
                    <a:pt x="3124" y="3959"/>
                    <a:pt x="3295" y="3959"/>
                  </a:cubicBezTo>
                  <a:cubicBezTo>
                    <a:pt x="3409" y="3959"/>
                    <a:pt x="3526" y="3952"/>
                    <a:pt x="3643" y="3941"/>
                  </a:cubicBezTo>
                  <a:cubicBezTo>
                    <a:pt x="3643" y="3941"/>
                    <a:pt x="3671" y="3906"/>
                    <a:pt x="3699" y="3906"/>
                  </a:cubicBezTo>
                  <a:lnTo>
                    <a:pt x="3727" y="3906"/>
                  </a:lnTo>
                  <a:cubicBezTo>
                    <a:pt x="3846" y="3906"/>
                    <a:pt x="3937" y="3822"/>
                    <a:pt x="3937" y="3731"/>
                  </a:cubicBezTo>
                  <a:cubicBezTo>
                    <a:pt x="3790" y="3528"/>
                    <a:pt x="3615" y="3325"/>
                    <a:pt x="3412" y="3179"/>
                  </a:cubicBezTo>
                  <a:cubicBezTo>
                    <a:pt x="3377" y="3179"/>
                    <a:pt x="3377" y="3151"/>
                    <a:pt x="3377" y="3123"/>
                  </a:cubicBezTo>
                  <a:cubicBezTo>
                    <a:pt x="3350" y="3130"/>
                    <a:pt x="3322" y="3133"/>
                    <a:pt x="3294" y="3133"/>
                  </a:cubicBezTo>
                  <a:cubicBezTo>
                    <a:pt x="2993" y="3133"/>
                    <a:pt x="2635" y="2755"/>
                    <a:pt x="2475" y="2570"/>
                  </a:cubicBezTo>
                  <a:cubicBezTo>
                    <a:pt x="2273" y="2332"/>
                    <a:pt x="2098" y="2102"/>
                    <a:pt x="2042" y="1808"/>
                  </a:cubicBezTo>
                  <a:cubicBezTo>
                    <a:pt x="1804" y="1696"/>
                    <a:pt x="1839" y="1284"/>
                    <a:pt x="1867" y="1053"/>
                  </a:cubicBezTo>
                  <a:cubicBezTo>
                    <a:pt x="1867" y="1025"/>
                    <a:pt x="1839" y="1025"/>
                    <a:pt x="1804" y="997"/>
                  </a:cubicBezTo>
                  <a:cubicBezTo>
                    <a:pt x="1839" y="906"/>
                    <a:pt x="1839" y="794"/>
                    <a:pt x="1804" y="703"/>
                  </a:cubicBezTo>
                  <a:cubicBezTo>
                    <a:pt x="1839" y="703"/>
                    <a:pt x="1839" y="675"/>
                    <a:pt x="1839" y="647"/>
                  </a:cubicBezTo>
                  <a:cubicBezTo>
                    <a:pt x="1839" y="584"/>
                    <a:pt x="1867" y="556"/>
                    <a:pt x="1867" y="500"/>
                  </a:cubicBezTo>
                  <a:cubicBezTo>
                    <a:pt x="1867" y="473"/>
                    <a:pt x="1839" y="445"/>
                    <a:pt x="1804" y="410"/>
                  </a:cubicBezTo>
                  <a:cubicBezTo>
                    <a:pt x="1804" y="382"/>
                    <a:pt x="1839" y="326"/>
                    <a:pt x="1839" y="298"/>
                  </a:cubicBezTo>
                  <a:cubicBezTo>
                    <a:pt x="1804" y="235"/>
                    <a:pt x="1804" y="207"/>
                    <a:pt x="1776" y="179"/>
                  </a:cubicBezTo>
                  <a:cubicBezTo>
                    <a:pt x="1691" y="50"/>
                    <a:pt x="1579" y="0"/>
                    <a:pt x="1457"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79"/>
            <p:cNvSpPr/>
            <p:nvPr/>
          </p:nvSpPr>
          <p:spPr>
            <a:xfrm>
              <a:off x="1728686" y="1944272"/>
              <a:ext cx="62394" cy="80940"/>
            </a:xfrm>
            <a:custGeom>
              <a:rect b="b" l="l" r="r" t="t"/>
              <a:pathLst>
                <a:path extrusionOk="0" h="3557" w="2742">
                  <a:moveTo>
                    <a:pt x="762" y="1162"/>
                  </a:moveTo>
                  <a:cubicBezTo>
                    <a:pt x="762" y="1253"/>
                    <a:pt x="790" y="1336"/>
                    <a:pt x="790" y="1427"/>
                  </a:cubicBezTo>
                  <a:cubicBezTo>
                    <a:pt x="762" y="1371"/>
                    <a:pt x="727" y="1336"/>
                    <a:pt x="671" y="1308"/>
                  </a:cubicBezTo>
                  <a:cubicBezTo>
                    <a:pt x="699" y="1280"/>
                    <a:pt x="727" y="1225"/>
                    <a:pt x="762" y="1162"/>
                  </a:cubicBezTo>
                  <a:close/>
                  <a:moveTo>
                    <a:pt x="1029" y="1610"/>
                  </a:moveTo>
                  <a:lnTo>
                    <a:pt x="1029" y="1610"/>
                  </a:lnTo>
                  <a:cubicBezTo>
                    <a:pt x="1049" y="1630"/>
                    <a:pt x="1049" y="1633"/>
                    <a:pt x="1049" y="1658"/>
                  </a:cubicBezTo>
                  <a:lnTo>
                    <a:pt x="1049" y="1686"/>
                  </a:lnTo>
                  <a:cubicBezTo>
                    <a:pt x="1042" y="1660"/>
                    <a:pt x="1035" y="1635"/>
                    <a:pt x="1029" y="1610"/>
                  </a:cubicBezTo>
                  <a:close/>
                  <a:moveTo>
                    <a:pt x="937" y="2595"/>
                  </a:moveTo>
                  <a:lnTo>
                    <a:pt x="1021" y="2679"/>
                  </a:lnTo>
                  <a:cubicBezTo>
                    <a:pt x="1077" y="2735"/>
                    <a:pt x="1140" y="2798"/>
                    <a:pt x="1196" y="2826"/>
                  </a:cubicBezTo>
                  <a:cubicBezTo>
                    <a:pt x="1140" y="2826"/>
                    <a:pt x="1077" y="2798"/>
                    <a:pt x="1021" y="2770"/>
                  </a:cubicBezTo>
                  <a:lnTo>
                    <a:pt x="965" y="2770"/>
                  </a:lnTo>
                  <a:cubicBezTo>
                    <a:pt x="937" y="2735"/>
                    <a:pt x="937" y="2679"/>
                    <a:pt x="902" y="2651"/>
                  </a:cubicBezTo>
                  <a:cubicBezTo>
                    <a:pt x="902" y="2651"/>
                    <a:pt x="937" y="2623"/>
                    <a:pt x="937" y="2595"/>
                  </a:cubicBezTo>
                  <a:close/>
                  <a:moveTo>
                    <a:pt x="1021" y="1"/>
                  </a:moveTo>
                  <a:cubicBezTo>
                    <a:pt x="874" y="113"/>
                    <a:pt x="727" y="232"/>
                    <a:pt x="615" y="323"/>
                  </a:cubicBezTo>
                  <a:cubicBezTo>
                    <a:pt x="441" y="525"/>
                    <a:pt x="294" y="756"/>
                    <a:pt x="147" y="987"/>
                  </a:cubicBezTo>
                  <a:cubicBezTo>
                    <a:pt x="119" y="1106"/>
                    <a:pt x="91" y="1225"/>
                    <a:pt x="63" y="1336"/>
                  </a:cubicBezTo>
                  <a:lnTo>
                    <a:pt x="63" y="1399"/>
                  </a:lnTo>
                  <a:lnTo>
                    <a:pt x="63" y="1427"/>
                  </a:lnTo>
                  <a:lnTo>
                    <a:pt x="63" y="1455"/>
                  </a:lnTo>
                  <a:cubicBezTo>
                    <a:pt x="0" y="1777"/>
                    <a:pt x="63" y="2183"/>
                    <a:pt x="266" y="2448"/>
                  </a:cubicBezTo>
                  <a:lnTo>
                    <a:pt x="266" y="2504"/>
                  </a:lnTo>
                  <a:cubicBezTo>
                    <a:pt x="266" y="2504"/>
                    <a:pt x="266" y="2532"/>
                    <a:pt x="294" y="2560"/>
                  </a:cubicBezTo>
                  <a:cubicBezTo>
                    <a:pt x="294" y="2679"/>
                    <a:pt x="350" y="2798"/>
                    <a:pt x="378" y="2882"/>
                  </a:cubicBezTo>
                  <a:lnTo>
                    <a:pt x="413" y="2910"/>
                  </a:lnTo>
                  <a:cubicBezTo>
                    <a:pt x="525" y="2945"/>
                    <a:pt x="643" y="3057"/>
                    <a:pt x="587" y="3203"/>
                  </a:cubicBezTo>
                  <a:cubicBezTo>
                    <a:pt x="643" y="3259"/>
                    <a:pt x="699" y="3322"/>
                    <a:pt x="762" y="3350"/>
                  </a:cubicBezTo>
                  <a:cubicBezTo>
                    <a:pt x="874" y="3469"/>
                    <a:pt x="993" y="3525"/>
                    <a:pt x="1112" y="3553"/>
                  </a:cubicBezTo>
                  <a:cubicBezTo>
                    <a:pt x="1127" y="3555"/>
                    <a:pt x="1141" y="3556"/>
                    <a:pt x="1154" y="3556"/>
                  </a:cubicBezTo>
                  <a:cubicBezTo>
                    <a:pt x="1304" y="3556"/>
                    <a:pt x="1394" y="3422"/>
                    <a:pt x="1343" y="3294"/>
                  </a:cubicBezTo>
                  <a:cubicBezTo>
                    <a:pt x="1315" y="3203"/>
                    <a:pt x="1252" y="3119"/>
                    <a:pt x="1196" y="3057"/>
                  </a:cubicBezTo>
                  <a:lnTo>
                    <a:pt x="1196" y="3057"/>
                  </a:lnTo>
                  <a:cubicBezTo>
                    <a:pt x="1399" y="3175"/>
                    <a:pt x="1601" y="3322"/>
                    <a:pt x="1811" y="3406"/>
                  </a:cubicBezTo>
                  <a:cubicBezTo>
                    <a:pt x="1973" y="3470"/>
                    <a:pt x="2193" y="3544"/>
                    <a:pt x="2390" y="3544"/>
                  </a:cubicBezTo>
                  <a:cubicBezTo>
                    <a:pt x="2474" y="3544"/>
                    <a:pt x="2553" y="3531"/>
                    <a:pt x="2622" y="3497"/>
                  </a:cubicBezTo>
                  <a:cubicBezTo>
                    <a:pt x="2713" y="3434"/>
                    <a:pt x="2741" y="3294"/>
                    <a:pt x="2622" y="3259"/>
                  </a:cubicBezTo>
                  <a:cubicBezTo>
                    <a:pt x="2392" y="3147"/>
                    <a:pt x="2126" y="3119"/>
                    <a:pt x="1895" y="3029"/>
                  </a:cubicBezTo>
                  <a:cubicBezTo>
                    <a:pt x="1867" y="3029"/>
                    <a:pt x="1839" y="3001"/>
                    <a:pt x="1776" y="3001"/>
                  </a:cubicBezTo>
                  <a:cubicBezTo>
                    <a:pt x="1664" y="2910"/>
                    <a:pt x="1545" y="2826"/>
                    <a:pt x="1427" y="2707"/>
                  </a:cubicBezTo>
                  <a:cubicBezTo>
                    <a:pt x="1399" y="2560"/>
                    <a:pt x="1371" y="2476"/>
                    <a:pt x="1315" y="2357"/>
                  </a:cubicBezTo>
                  <a:lnTo>
                    <a:pt x="1315" y="2357"/>
                  </a:lnTo>
                  <a:cubicBezTo>
                    <a:pt x="1325" y="2361"/>
                    <a:pt x="1337" y="2363"/>
                    <a:pt x="1350" y="2363"/>
                  </a:cubicBezTo>
                  <a:cubicBezTo>
                    <a:pt x="1433" y="2363"/>
                    <a:pt x="1542" y="2282"/>
                    <a:pt x="1517" y="2155"/>
                  </a:cubicBezTo>
                  <a:cubicBezTo>
                    <a:pt x="1462" y="1980"/>
                    <a:pt x="1427" y="1777"/>
                    <a:pt x="1399" y="1602"/>
                  </a:cubicBezTo>
                  <a:cubicBezTo>
                    <a:pt x="1343" y="1399"/>
                    <a:pt x="1343" y="1225"/>
                    <a:pt x="1343" y="1022"/>
                  </a:cubicBezTo>
                  <a:cubicBezTo>
                    <a:pt x="1343" y="919"/>
                    <a:pt x="1241" y="855"/>
                    <a:pt x="1152" y="855"/>
                  </a:cubicBezTo>
                  <a:cubicBezTo>
                    <a:pt x="1089" y="855"/>
                    <a:pt x="1033" y="887"/>
                    <a:pt x="1021" y="959"/>
                  </a:cubicBezTo>
                  <a:cubicBezTo>
                    <a:pt x="970" y="1143"/>
                    <a:pt x="989" y="1356"/>
                    <a:pt x="1013" y="1545"/>
                  </a:cubicBezTo>
                  <a:lnTo>
                    <a:pt x="1013" y="1545"/>
                  </a:lnTo>
                  <a:cubicBezTo>
                    <a:pt x="980" y="1400"/>
                    <a:pt x="958" y="1267"/>
                    <a:pt x="937" y="1134"/>
                  </a:cubicBezTo>
                  <a:cubicBezTo>
                    <a:pt x="937" y="1093"/>
                    <a:pt x="888" y="1067"/>
                    <a:pt x="851" y="1067"/>
                  </a:cubicBezTo>
                  <a:cubicBezTo>
                    <a:pt x="838" y="1067"/>
                    <a:pt x="826" y="1070"/>
                    <a:pt x="818" y="1078"/>
                  </a:cubicBezTo>
                  <a:cubicBezTo>
                    <a:pt x="818" y="1078"/>
                    <a:pt x="818" y="1050"/>
                    <a:pt x="846" y="1050"/>
                  </a:cubicBezTo>
                  <a:cubicBezTo>
                    <a:pt x="937" y="875"/>
                    <a:pt x="1021" y="728"/>
                    <a:pt x="1077" y="553"/>
                  </a:cubicBezTo>
                  <a:cubicBezTo>
                    <a:pt x="1140" y="525"/>
                    <a:pt x="1168" y="462"/>
                    <a:pt x="1196" y="434"/>
                  </a:cubicBezTo>
                  <a:cubicBezTo>
                    <a:pt x="1252" y="378"/>
                    <a:pt x="1224" y="288"/>
                    <a:pt x="1168" y="260"/>
                  </a:cubicBezTo>
                  <a:cubicBezTo>
                    <a:pt x="1168" y="148"/>
                    <a:pt x="1112" y="57"/>
                    <a:pt x="1021"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79"/>
            <p:cNvSpPr/>
            <p:nvPr/>
          </p:nvSpPr>
          <p:spPr>
            <a:xfrm>
              <a:off x="1804892" y="2029763"/>
              <a:ext cx="163904" cy="107995"/>
            </a:xfrm>
            <a:custGeom>
              <a:rect b="b" l="l" r="r" t="t"/>
              <a:pathLst>
                <a:path extrusionOk="0" h="4746" w="7203">
                  <a:moveTo>
                    <a:pt x="4056" y="1544"/>
                  </a:moveTo>
                  <a:lnTo>
                    <a:pt x="4021" y="1572"/>
                  </a:lnTo>
                  <a:cubicBezTo>
                    <a:pt x="4021" y="1544"/>
                    <a:pt x="4021" y="1544"/>
                    <a:pt x="3993" y="1544"/>
                  </a:cubicBezTo>
                  <a:close/>
                  <a:moveTo>
                    <a:pt x="307" y="1"/>
                  </a:moveTo>
                  <a:cubicBezTo>
                    <a:pt x="259" y="1"/>
                    <a:pt x="207" y="18"/>
                    <a:pt x="147" y="62"/>
                  </a:cubicBezTo>
                  <a:cubicBezTo>
                    <a:pt x="0" y="146"/>
                    <a:pt x="0" y="348"/>
                    <a:pt x="147" y="467"/>
                  </a:cubicBezTo>
                  <a:cubicBezTo>
                    <a:pt x="175" y="467"/>
                    <a:pt x="175" y="495"/>
                    <a:pt x="210" y="495"/>
                  </a:cubicBezTo>
                  <a:cubicBezTo>
                    <a:pt x="210" y="523"/>
                    <a:pt x="238" y="523"/>
                    <a:pt x="238" y="551"/>
                  </a:cubicBezTo>
                  <a:cubicBezTo>
                    <a:pt x="294" y="614"/>
                    <a:pt x="350" y="670"/>
                    <a:pt x="413" y="698"/>
                  </a:cubicBezTo>
                  <a:cubicBezTo>
                    <a:pt x="525" y="789"/>
                    <a:pt x="735" y="845"/>
                    <a:pt x="819" y="964"/>
                  </a:cubicBezTo>
                  <a:cubicBezTo>
                    <a:pt x="909" y="1111"/>
                    <a:pt x="937" y="1250"/>
                    <a:pt x="1084" y="1341"/>
                  </a:cubicBezTo>
                  <a:cubicBezTo>
                    <a:pt x="1196" y="1488"/>
                    <a:pt x="1399" y="1516"/>
                    <a:pt x="1546" y="1572"/>
                  </a:cubicBezTo>
                  <a:cubicBezTo>
                    <a:pt x="1721" y="1635"/>
                    <a:pt x="1867" y="1747"/>
                    <a:pt x="2042" y="1810"/>
                  </a:cubicBezTo>
                  <a:cubicBezTo>
                    <a:pt x="2217" y="1894"/>
                    <a:pt x="2364" y="1922"/>
                    <a:pt x="2511" y="2041"/>
                  </a:cubicBezTo>
                  <a:cubicBezTo>
                    <a:pt x="2511" y="2041"/>
                    <a:pt x="2511" y="2069"/>
                    <a:pt x="2539" y="2069"/>
                  </a:cubicBezTo>
                  <a:cubicBezTo>
                    <a:pt x="2511" y="2096"/>
                    <a:pt x="2511" y="2124"/>
                    <a:pt x="2511" y="2124"/>
                  </a:cubicBezTo>
                  <a:cubicBezTo>
                    <a:pt x="2448" y="2187"/>
                    <a:pt x="2420" y="2271"/>
                    <a:pt x="2364" y="2334"/>
                  </a:cubicBezTo>
                  <a:cubicBezTo>
                    <a:pt x="2336" y="2390"/>
                    <a:pt x="2336" y="2418"/>
                    <a:pt x="2308" y="2474"/>
                  </a:cubicBezTo>
                  <a:cubicBezTo>
                    <a:pt x="2273" y="2509"/>
                    <a:pt x="2217" y="2537"/>
                    <a:pt x="2189" y="2565"/>
                  </a:cubicBezTo>
                  <a:lnTo>
                    <a:pt x="2042" y="2565"/>
                  </a:lnTo>
                  <a:cubicBezTo>
                    <a:pt x="1952" y="2537"/>
                    <a:pt x="1867" y="2524"/>
                    <a:pt x="1787" y="2524"/>
                  </a:cubicBezTo>
                  <a:cubicBezTo>
                    <a:pt x="1606" y="2524"/>
                    <a:pt x="1447" y="2591"/>
                    <a:pt x="1287" y="2712"/>
                  </a:cubicBezTo>
                  <a:cubicBezTo>
                    <a:pt x="1168" y="2768"/>
                    <a:pt x="1049" y="2887"/>
                    <a:pt x="965" y="2915"/>
                  </a:cubicBezTo>
                  <a:cubicBezTo>
                    <a:pt x="906" y="2929"/>
                    <a:pt x="848" y="2929"/>
                    <a:pt x="791" y="2929"/>
                  </a:cubicBezTo>
                  <a:cubicBezTo>
                    <a:pt x="733" y="2929"/>
                    <a:pt x="675" y="2929"/>
                    <a:pt x="616" y="2943"/>
                  </a:cubicBezTo>
                  <a:cubicBezTo>
                    <a:pt x="350" y="3033"/>
                    <a:pt x="238" y="3292"/>
                    <a:pt x="175" y="3558"/>
                  </a:cubicBezTo>
                  <a:cubicBezTo>
                    <a:pt x="119" y="3789"/>
                    <a:pt x="175" y="3963"/>
                    <a:pt x="294" y="4082"/>
                  </a:cubicBezTo>
                  <a:cubicBezTo>
                    <a:pt x="294" y="4166"/>
                    <a:pt x="322" y="4222"/>
                    <a:pt x="350" y="4313"/>
                  </a:cubicBezTo>
                  <a:cubicBezTo>
                    <a:pt x="385" y="4369"/>
                    <a:pt x="413" y="4397"/>
                    <a:pt x="441" y="4432"/>
                  </a:cubicBezTo>
                  <a:cubicBezTo>
                    <a:pt x="469" y="4460"/>
                    <a:pt x="469" y="4516"/>
                    <a:pt x="497" y="4544"/>
                  </a:cubicBezTo>
                  <a:cubicBezTo>
                    <a:pt x="587" y="4706"/>
                    <a:pt x="762" y="4746"/>
                    <a:pt x="939" y="4746"/>
                  </a:cubicBezTo>
                  <a:cubicBezTo>
                    <a:pt x="1053" y="4746"/>
                    <a:pt x="1166" y="4730"/>
                    <a:pt x="1259" y="4719"/>
                  </a:cubicBezTo>
                  <a:cubicBezTo>
                    <a:pt x="1287" y="4719"/>
                    <a:pt x="1315" y="4691"/>
                    <a:pt x="1315" y="4691"/>
                  </a:cubicBezTo>
                  <a:lnTo>
                    <a:pt x="1434" y="4572"/>
                  </a:lnTo>
                  <a:cubicBezTo>
                    <a:pt x="1693" y="4341"/>
                    <a:pt x="2161" y="4285"/>
                    <a:pt x="2483" y="4257"/>
                  </a:cubicBezTo>
                  <a:cubicBezTo>
                    <a:pt x="2623" y="4222"/>
                    <a:pt x="2797" y="4194"/>
                    <a:pt x="2944" y="4194"/>
                  </a:cubicBezTo>
                  <a:lnTo>
                    <a:pt x="2944" y="4138"/>
                  </a:lnTo>
                  <a:lnTo>
                    <a:pt x="3182" y="4138"/>
                  </a:lnTo>
                  <a:cubicBezTo>
                    <a:pt x="3278" y="4129"/>
                    <a:pt x="3377" y="4126"/>
                    <a:pt x="3478" y="4126"/>
                  </a:cubicBezTo>
                  <a:cubicBezTo>
                    <a:pt x="3680" y="4126"/>
                    <a:pt x="3888" y="4138"/>
                    <a:pt x="4084" y="4138"/>
                  </a:cubicBezTo>
                  <a:cubicBezTo>
                    <a:pt x="4518" y="4138"/>
                    <a:pt x="4958" y="4138"/>
                    <a:pt x="5392" y="4166"/>
                  </a:cubicBezTo>
                  <a:cubicBezTo>
                    <a:pt x="5606" y="4166"/>
                    <a:pt x="5833" y="4154"/>
                    <a:pt x="6056" y="4154"/>
                  </a:cubicBezTo>
                  <a:cubicBezTo>
                    <a:pt x="6167" y="4154"/>
                    <a:pt x="6277" y="4157"/>
                    <a:pt x="6384" y="4166"/>
                  </a:cubicBezTo>
                  <a:cubicBezTo>
                    <a:pt x="6503" y="4194"/>
                    <a:pt x="6615" y="4222"/>
                    <a:pt x="6706" y="4285"/>
                  </a:cubicBezTo>
                  <a:cubicBezTo>
                    <a:pt x="6790" y="4285"/>
                    <a:pt x="6909" y="4285"/>
                    <a:pt x="7028" y="4257"/>
                  </a:cubicBezTo>
                  <a:cubicBezTo>
                    <a:pt x="7056" y="4166"/>
                    <a:pt x="7084" y="4047"/>
                    <a:pt x="7112" y="3963"/>
                  </a:cubicBezTo>
                  <a:cubicBezTo>
                    <a:pt x="7168" y="3761"/>
                    <a:pt x="7203" y="3586"/>
                    <a:pt x="7203" y="3383"/>
                  </a:cubicBezTo>
                  <a:cubicBezTo>
                    <a:pt x="7168" y="3208"/>
                    <a:pt x="7140" y="3061"/>
                    <a:pt x="7084" y="2887"/>
                  </a:cubicBezTo>
                  <a:cubicBezTo>
                    <a:pt x="7084" y="2859"/>
                    <a:pt x="7056" y="2796"/>
                    <a:pt x="7028" y="2768"/>
                  </a:cubicBezTo>
                  <a:cubicBezTo>
                    <a:pt x="6965" y="2684"/>
                    <a:pt x="6909" y="2593"/>
                    <a:pt x="6853" y="2509"/>
                  </a:cubicBezTo>
                  <a:cubicBezTo>
                    <a:pt x="6818" y="2474"/>
                    <a:pt x="6818" y="2446"/>
                    <a:pt x="6853" y="2390"/>
                  </a:cubicBezTo>
                  <a:cubicBezTo>
                    <a:pt x="6643" y="2215"/>
                    <a:pt x="6412" y="2041"/>
                    <a:pt x="6182" y="1866"/>
                  </a:cubicBezTo>
                  <a:cubicBezTo>
                    <a:pt x="6154" y="1866"/>
                    <a:pt x="6119" y="1894"/>
                    <a:pt x="6091" y="1894"/>
                  </a:cubicBezTo>
                  <a:cubicBezTo>
                    <a:pt x="5804" y="1838"/>
                    <a:pt x="5538" y="1775"/>
                    <a:pt x="5280" y="1691"/>
                  </a:cubicBezTo>
                  <a:cubicBezTo>
                    <a:pt x="5014" y="1600"/>
                    <a:pt x="4755" y="1544"/>
                    <a:pt x="4462" y="1488"/>
                  </a:cubicBezTo>
                  <a:cubicBezTo>
                    <a:pt x="4196" y="1397"/>
                    <a:pt x="3937" y="1369"/>
                    <a:pt x="3671" y="1250"/>
                  </a:cubicBezTo>
                  <a:cubicBezTo>
                    <a:pt x="3441" y="1167"/>
                    <a:pt x="3238" y="992"/>
                    <a:pt x="3007" y="936"/>
                  </a:cubicBezTo>
                  <a:cubicBezTo>
                    <a:pt x="2944" y="901"/>
                    <a:pt x="2916" y="873"/>
                    <a:pt x="2916" y="845"/>
                  </a:cubicBezTo>
                  <a:cubicBezTo>
                    <a:pt x="2686" y="789"/>
                    <a:pt x="2420" y="698"/>
                    <a:pt x="2217" y="614"/>
                  </a:cubicBezTo>
                  <a:cubicBezTo>
                    <a:pt x="2133" y="551"/>
                    <a:pt x="2042" y="495"/>
                    <a:pt x="1958" y="467"/>
                  </a:cubicBezTo>
                  <a:cubicBezTo>
                    <a:pt x="1923" y="439"/>
                    <a:pt x="1895" y="439"/>
                    <a:pt x="1867" y="411"/>
                  </a:cubicBezTo>
                  <a:cubicBezTo>
                    <a:pt x="1811" y="376"/>
                    <a:pt x="1784" y="376"/>
                    <a:pt x="1839" y="376"/>
                  </a:cubicBezTo>
                  <a:cubicBezTo>
                    <a:pt x="1784" y="376"/>
                    <a:pt x="1749" y="320"/>
                    <a:pt x="1749" y="292"/>
                  </a:cubicBezTo>
                  <a:lnTo>
                    <a:pt x="1721" y="292"/>
                  </a:lnTo>
                  <a:cubicBezTo>
                    <a:pt x="1434" y="237"/>
                    <a:pt x="1140" y="90"/>
                    <a:pt x="847" y="62"/>
                  </a:cubicBezTo>
                  <a:cubicBezTo>
                    <a:pt x="735" y="62"/>
                    <a:pt x="644" y="118"/>
                    <a:pt x="588" y="202"/>
                  </a:cubicBezTo>
                  <a:cubicBezTo>
                    <a:pt x="504" y="103"/>
                    <a:pt x="420" y="1"/>
                    <a:pt x="30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79"/>
            <p:cNvSpPr/>
            <p:nvPr/>
          </p:nvSpPr>
          <p:spPr>
            <a:xfrm>
              <a:off x="1816816" y="2080643"/>
              <a:ext cx="149910" cy="52792"/>
            </a:xfrm>
            <a:custGeom>
              <a:rect b="b" l="l" r="r" t="t"/>
              <a:pathLst>
                <a:path extrusionOk="0" h="2320" w="6588">
                  <a:moveTo>
                    <a:pt x="6091" y="1175"/>
                  </a:moveTo>
                  <a:cubicBezTo>
                    <a:pt x="6091" y="1203"/>
                    <a:pt x="6063" y="1231"/>
                    <a:pt x="6063" y="1259"/>
                  </a:cubicBezTo>
                  <a:cubicBezTo>
                    <a:pt x="6063" y="1259"/>
                    <a:pt x="6035" y="1231"/>
                    <a:pt x="6007" y="1231"/>
                  </a:cubicBezTo>
                  <a:cubicBezTo>
                    <a:pt x="6035" y="1231"/>
                    <a:pt x="6063" y="1203"/>
                    <a:pt x="6091" y="1175"/>
                  </a:cubicBezTo>
                  <a:close/>
                  <a:moveTo>
                    <a:pt x="3819" y="1406"/>
                  </a:moveTo>
                  <a:lnTo>
                    <a:pt x="3847" y="1434"/>
                  </a:lnTo>
                  <a:lnTo>
                    <a:pt x="3791" y="1434"/>
                  </a:lnTo>
                  <a:cubicBezTo>
                    <a:pt x="3791" y="1434"/>
                    <a:pt x="3819" y="1434"/>
                    <a:pt x="3819" y="1406"/>
                  </a:cubicBezTo>
                  <a:close/>
                  <a:moveTo>
                    <a:pt x="5336" y="1406"/>
                  </a:moveTo>
                  <a:lnTo>
                    <a:pt x="5336" y="1434"/>
                  </a:lnTo>
                  <a:lnTo>
                    <a:pt x="5217" y="1434"/>
                  </a:lnTo>
                  <a:cubicBezTo>
                    <a:pt x="5217" y="1406"/>
                    <a:pt x="5245" y="1406"/>
                    <a:pt x="5245" y="1406"/>
                  </a:cubicBezTo>
                  <a:close/>
                  <a:moveTo>
                    <a:pt x="3616" y="1406"/>
                  </a:moveTo>
                  <a:lnTo>
                    <a:pt x="3616" y="1434"/>
                  </a:lnTo>
                  <a:cubicBezTo>
                    <a:pt x="3644" y="1434"/>
                    <a:pt x="3644" y="1462"/>
                    <a:pt x="3644" y="1462"/>
                  </a:cubicBezTo>
                  <a:lnTo>
                    <a:pt x="3588" y="1462"/>
                  </a:lnTo>
                  <a:lnTo>
                    <a:pt x="3588" y="1434"/>
                  </a:lnTo>
                  <a:cubicBezTo>
                    <a:pt x="3588" y="1434"/>
                    <a:pt x="3616" y="1434"/>
                    <a:pt x="3616" y="1406"/>
                  </a:cubicBezTo>
                  <a:close/>
                  <a:moveTo>
                    <a:pt x="3917" y="1"/>
                  </a:moveTo>
                  <a:cubicBezTo>
                    <a:pt x="3890" y="1"/>
                    <a:pt x="3865" y="11"/>
                    <a:pt x="3847" y="35"/>
                  </a:cubicBezTo>
                  <a:cubicBezTo>
                    <a:pt x="3672" y="238"/>
                    <a:pt x="3497" y="448"/>
                    <a:pt x="3413" y="707"/>
                  </a:cubicBezTo>
                  <a:cubicBezTo>
                    <a:pt x="3385" y="679"/>
                    <a:pt x="3385" y="651"/>
                    <a:pt x="3357" y="623"/>
                  </a:cubicBezTo>
                  <a:cubicBezTo>
                    <a:pt x="3317" y="583"/>
                    <a:pt x="3261" y="560"/>
                    <a:pt x="3213" y="560"/>
                  </a:cubicBezTo>
                  <a:cubicBezTo>
                    <a:pt x="3152" y="560"/>
                    <a:pt x="3104" y="596"/>
                    <a:pt x="3119" y="679"/>
                  </a:cubicBezTo>
                  <a:cubicBezTo>
                    <a:pt x="3119" y="763"/>
                    <a:pt x="3147" y="853"/>
                    <a:pt x="3147" y="972"/>
                  </a:cubicBezTo>
                  <a:cubicBezTo>
                    <a:pt x="3089" y="961"/>
                    <a:pt x="3028" y="957"/>
                    <a:pt x="2964" y="957"/>
                  </a:cubicBezTo>
                  <a:cubicBezTo>
                    <a:pt x="2837" y="957"/>
                    <a:pt x="2702" y="972"/>
                    <a:pt x="2567" y="972"/>
                  </a:cubicBezTo>
                  <a:cubicBezTo>
                    <a:pt x="2217" y="1000"/>
                    <a:pt x="1840" y="1028"/>
                    <a:pt x="1518" y="1147"/>
                  </a:cubicBezTo>
                  <a:cubicBezTo>
                    <a:pt x="1407" y="1199"/>
                    <a:pt x="1430" y="1380"/>
                    <a:pt x="1549" y="1380"/>
                  </a:cubicBezTo>
                  <a:cubicBezTo>
                    <a:pt x="1557" y="1380"/>
                    <a:pt x="1565" y="1380"/>
                    <a:pt x="1574" y="1378"/>
                  </a:cubicBezTo>
                  <a:cubicBezTo>
                    <a:pt x="1784" y="1378"/>
                    <a:pt x="1987" y="1350"/>
                    <a:pt x="2217" y="1350"/>
                  </a:cubicBezTo>
                  <a:cubicBezTo>
                    <a:pt x="1987" y="1378"/>
                    <a:pt x="1749" y="1406"/>
                    <a:pt x="1546" y="1462"/>
                  </a:cubicBezTo>
                  <a:cubicBezTo>
                    <a:pt x="1260" y="1497"/>
                    <a:pt x="994" y="1553"/>
                    <a:pt x="735" y="1637"/>
                  </a:cubicBezTo>
                  <a:cubicBezTo>
                    <a:pt x="497" y="1727"/>
                    <a:pt x="239" y="1811"/>
                    <a:pt x="92" y="2021"/>
                  </a:cubicBezTo>
                  <a:cubicBezTo>
                    <a:pt x="1" y="2105"/>
                    <a:pt x="120" y="2280"/>
                    <a:pt x="239" y="2280"/>
                  </a:cubicBezTo>
                  <a:cubicBezTo>
                    <a:pt x="258" y="2300"/>
                    <a:pt x="278" y="2319"/>
                    <a:pt x="308" y="2319"/>
                  </a:cubicBezTo>
                  <a:cubicBezTo>
                    <a:pt x="320" y="2319"/>
                    <a:pt x="334" y="2316"/>
                    <a:pt x="351" y="2308"/>
                  </a:cubicBezTo>
                  <a:cubicBezTo>
                    <a:pt x="763" y="2161"/>
                    <a:pt x="1169" y="2105"/>
                    <a:pt x="1609" y="2077"/>
                  </a:cubicBezTo>
                  <a:cubicBezTo>
                    <a:pt x="1721" y="2049"/>
                    <a:pt x="1868" y="2021"/>
                    <a:pt x="1959" y="2021"/>
                  </a:cubicBezTo>
                  <a:cubicBezTo>
                    <a:pt x="2491" y="1940"/>
                    <a:pt x="3027" y="1927"/>
                    <a:pt x="3553" y="1927"/>
                  </a:cubicBezTo>
                  <a:cubicBezTo>
                    <a:pt x="3800" y="1927"/>
                    <a:pt x="4046" y="1930"/>
                    <a:pt x="4287" y="1930"/>
                  </a:cubicBezTo>
                  <a:cubicBezTo>
                    <a:pt x="4434" y="1930"/>
                    <a:pt x="4581" y="1930"/>
                    <a:pt x="4721" y="1902"/>
                  </a:cubicBezTo>
                  <a:lnTo>
                    <a:pt x="4840" y="1902"/>
                  </a:lnTo>
                  <a:cubicBezTo>
                    <a:pt x="4931" y="1902"/>
                    <a:pt x="4986" y="1902"/>
                    <a:pt x="5042" y="1930"/>
                  </a:cubicBezTo>
                  <a:cubicBezTo>
                    <a:pt x="5238" y="1930"/>
                    <a:pt x="5418" y="1918"/>
                    <a:pt x="5596" y="1918"/>
                  </a:cubicBezTo>
                  <a:cubicBezTo>
                    <a:pt x="5684" y="1918"/>
                    <a:pt x="5772" y="1921"/>
                    <a:pt x="5860" y="1930"/>
                  </a:cubicBezTo>
                  <a:cubicBezTo>
                    <a:pt x="5916" y="1930"/>
                    <a:pt x="5944" y="1958"/>
                    <a:pt x="5979" y="1958"/>
                  </a:cubicBezTo>
                  <a:cubicBezTo>
                    <a:pt x="6035" y="1958"/>
                    <a:pt x="6091" y="1930"/>
                    <a:pt x="6154" y="1902"/>
                  </a:cubicBezTo>
                  <a:cubicBezTo>
                    <a:pt x="6177" y="1910"/>
                    <a:pt x="6200" y="1913"/>
                    <a:pt x="6222" y="1913"/>
                  </a:cubicBezTo>
                  <a:cubicBezTo>
                    <a:pt x="6284" y="1913"/>
                    <a:pt x="6344" y="1887"/>
                    <a:pt x="6385" y="1846"/>
                  </a:cubicBezTo>
                  <a:cubicBezTo>
                    <a:pt x="6532" y="1755"/>
                    <a:pt x="6588" y="1581"/>
                    <a:pt x="6560" y="1434"/>
                  </a:cubicBezTo>
                  <a:cubicBezTo>
                    <a:pt x="6532" y="1322"/>
                    <a:pt x="6469" y="1231"/>
                    <a:pt x="6413" y="1175"/>
                  </a:cubicBezTo>
                  <a:cubicBezTo>
                    <a:pt x="6357" y="1112"/>
                    <a:pt x="6266" y="1112"/>
                    <a:pt x="6210" y="1112"/>
                  </a:cubicBezTo>
                  <a:cubicBezTo>
                    <a:pt x="6360" y="1040"/>
                    <a:pt x="6253" y="835"/>
                    <a:pt x="6127" y="835"/>
                  </a:cubicBezTo>
                  <a:cubicBezTo>
                    <a:pt x="6106" y="835"/>
                    <a:pt x="6084" y="840"/>
                    <a:pt x="6063" y="853"/>
                  </a:cubicBezTo>
                  <a:cubicBezTo>
                    <a:pt x="5944" y="909"/>
                    <a:pt x="5805" y="972"/>
                    <a:pt x="5658" y="1056"/>
                  </a:cubicBezTo>
                  <a:cubicBezTo>
                    <a:pt x="5742" y="937"/>
                    <a:pt x="5770" y="763"/>
                    <a:pt x="5742" y="623"/>
                  </a:cubicBezTo>
                  <a:cubicBezTo>
                    <a:pt x="5686" y="504"/>
                    <a:pt x="5595" y="413"/>
                    <a:pt x="5455" y="357"/>
                  </a:cubicBezTo>
                  <a:cubicBezTo>
                    <a:pt x="5455" y="329"/>
                    <a:pt x="5420" y="329"/>
                    <a:pt x="5392" y="301"/>
                  </a:cubicBezTo>
                  <a:cubicBezTo>
                    <a:pt x="5293" y="221"/>
                    <a:pt x="5170" y="182"/>
                    <a:pt x="5046" y="182"/>
                  </a:cubicBezTo>
                  <a:cubicBezTo>
                    <a:pt x="4986" y="182"/>
                    <a:pt x="4925" y="192"/>
                    <a:pt x="4868" y="210"/>
                  </a:cubicBezTo>
                  <a:lnTo>
                    <a:pt x="4784" y="210"/>
                  </a:lnTo>
                  <a:cubicBezTo>
                    <a:pt x="4693" y="238"/>
                    <a:pt x="4637" y="273"/>
                    <a:pt x="4546" y="329"/>
                  </a:cubicBezTo>
                  <a:cubicBezTo>
                    <a:pt x="4546" y="301"/>
                    <a:pt x="4581" y="301"/>
                    <a:pt x="4581" y="273"/>
                  </a:cubicBezTo>
                  <a:cubicBezTo>
                    <a:pt x="4609" y="210"/>
                    <a:pt x="4581" y="126"/>
                    <a:pt x="4546" y="98"/>
                  </a:cubicBezTo>
                  <a:cubicBezTo>
                    <a:pt x="4518" y="35"/>
                    <a:pt x="4490" y="7"/>
                    <a:pt x="4434" y="7"/>
                  </a:cubicBezTo>
                  <a:lnTo>
                    <a:pt x="4315" y="7"/>
                  </a:lnTo>
                  <a:cubicBezTo>
                    <a:pt x="4196" y="7"/>
                    <a:pt x="4112" y="63"/>
                    <a:pt x="4056" y="126"/>
                  </a:cubicBezTo>
                  <a:cubicBezTo>
                    <a:pt x="4056" y="62"/>
                    <a:pt x="3983" y="1"/>
                    <a:pt x="391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79"/>
            <p:cNvSpPr/>
            <p:nvPr/>
          </p:nvSpPr>
          <p:spPr>
            <a:xfrm>
              <a:off x="1808237" y="2035770"/>
              <a:ext cx="73681" cy="49196"/>
            </a:xfrm>
            <a:custGeom>
              <a:rect b="b" l="l" r="r" t="t"/>
              <a:pathLst>
                <a:path extrusionOk="0" h="2162" w="3238">
                  <a:moveTo>
                    <a:pt x="119" y="0"/>
                  </a:moveTo>
                  <a:cubicBezTo>
                    <a:pt x="91" y="0"/>
                    <a:pt x="91" y="0"/>
                    <a:pt x="63" y="28"/>
                  </a:cubicBezTo>
                  <a:cubicBezTo>
                    <a:pt x="0" y="112"/>
                    <a:pt x="28" y="350"/>
                    <a:pt x="91" y="434"/>
                  </a:cubicBezTo>
                  <a:cubicBezTo>
                    <a:pt x="266" y="637"/>
                    <a:pt x="553" y="525"/>
                    <a:pt x="700" y="700"/>
                  </a:cubicBezTo>
                  <a:cubicBezTo>
                    <a:pt x="762" y="784"/>
                    <a:pt x="790" y="903"/>
                    <a:pt x="846" y="958"/>
                  </a:cubicBezTo>
                  <a:cubicBezTo>
                    <a:pt x="937" y="1049"/>
                    <a:pt x="1049" y="1105"/>
                    <a:pt x="1140" y="1161"/>
                  </a:cubicBezTo>
                  <a:cubicBezTo>
                    <a:pt x="1323" y="1268"/>
                    <a:pt x="1482" y="1375"/>
                    <a:pt x="1681" y="1375"/>
                  </a:cubicBezTo>
                  <a:cubicBezTo>
                    <a:pt x="1703" y="1375"/>
                    <a:pt x="1725" y="1374"/>
                    <a:pt x="1748" y="1371"/>
                  </a:cubicBezTo>
                  <a:cubicBezTo>
                    <a:pt x="1867" y="1427"/>
                    <a:pt x="1986" y="1455"/>
                    <a:pt x="2098" y="1511"/>
                  </a:cubicBezTo>
                  <a:cubicBezTo>
                    <a:pt x="2217" y="1602"/>
                    <a:pt x="2336" y="1658"/>
                    <a:pt x="2392" y="1777"/>
                  </a:cubicBezTo>
                  <a:cubicBezTo>
                    <a:pt x="2476" y="1860"/>
                    <a:pt x="2476" y="1979"/>
                    <a:pt x="2567" y="2070"/>
                  </a:cubicBezTo>
                  <a:cubicBezTo>
                    <a:pt x="2580" y="2098"/>
                    <a:pt x="2617" y="2112"/>
                    <a:pt x="2654" y="2112"/>
                  </a:cubicBezTo>
                  <a:cubicBezTo>
                    <a:pt x="2691" y="2112"/>
                    <a:pt x="2727" y="2098"/>
                    <a:pt x="2741" y="2070"/>
                  </a:cubicBezTo>
                  <a:cubicBezTo>
                    <a:pt x="2769" y="2035"/>
                    <a:pt x="2769" y="2035"/>
                    <a:pt x="2797" y="2007"/>
                  </a:cubicBezTo>
                  <a:cubicBezTo>
                    <a:pt x="2818" y="2076"/>
                    <a:pt x="2875" y="2109"/>
                    <a:pt x="2926" y="2109"/>
                  </a:cubicBezTo>
                  <a:cubicBezTo>
                    <a:pt x="2942" y="2109"/>
                    <a:pt x="2958" y="2105"/>
                    <a:pt x="2972" y="2098"/>
                  </a:cubicBezTo>
                  <a:cubicBezTo>
                    <a:pt x="2986" y="2140"/>
                    <a:pt x="3037" y="2161"/>
                    <a:pt x="3084" y="2161"/>
                  </a:cubicBezTo>
                  <a:cubicBezTo>
                    <a:pt x="3131" y="2161"/>
                    <a:pt x="3175" y="2140"/>
                    <a:pt x="3175" y="2098"/>
                  </a:cubicBezTo>
                  <a:cubicBezTo>
                    <a:pt x="3210" y="1951"/>
                    <a:pt x="3238" y="1777"/>
                    <a:pt x="3175" y="1630"/>
                  </a:cubicBezTo>
                  <a:cubicBezTo>
                    <a:pt x="3147" y="1511"/>
                    <a:pt x="3063" y="1427"/>
                    <a:pt x="2972" y="1336"/>
                  </a:cubicBezTo>
                  <a:cubicBezTo>
                    <a:pt x="2948" y="1312"/>
                    <a:pt x="2920" y="1301"/>
                    <a:pt x="2894" y="1301"/>
                  </a:cubicBezTo>
                  <a:cubicBezTo>
                    <a:pt x="2829" y="1301"/>
                    <a:pt x="2769" y="1362"/>
                    <a:pt x="2769" y="1427"/>
                  </a:cubicBezTo>
                  <a:cubicBezTo>
                    <a:pt x="2713" y="1371"/>
                    <a:pt x="2622" y="1336"/>
                    <a:pt x="2539" y="1308"/>
                  </a:cubicBezTo>
                  <a:cubicBezTo>
                    <a:pt x="2392" y="1224"/>
                    <a:pt x="2245" y="1133"/>
                    <a:pt x="2070" y="1105"/>
                  </a:cubicBezTo>
                  <a:cubicBezTo>
                    <a:pt x="1986" y="1077"/>
                    <a:pt x="1895" y="1049"/>
                    <a:pt x="1776" y="1049"/>
                  </a:cubicBezTo>
                  <a:lnTo>
                    <a:pt x="1664" y="1049"/>
                  </a:lnTo>
                  <a:cubicBezTo>
                    <a:pt x="1518" y="986"/>
                    <a:pt x="1399" y="903"/>
                    <a:pt x="1252" y="812"/>
                  </a:cubicBezTo>
                  <a:cubicBezTo>
                    <a:pt x="1168" y="784"/>
                    <a:pt x="1077" y="756"/>
                    <a:pt x="1021" y="672"/>
                  </a:cubicBezTo>
                  <a:cubicBezTo>
                    <a:pt x="965" y="553"/>
                    <a:pt x="937" y="462"/>
                    <a:pt x="846" y="378"/>
                  </a:cubicBezTo>
                  <a:cubicBezTo>
                    <a:pt x="790" y="322"/>
                    <a:pt x="700" y="287"/>
                    <a:pt x="644" y="287"/>
                  </a:cubicBezTo>
                  <a:cubicBezTo>
                    <a:pt x="588" y="259"/>
                    <a:pt x="525" y="259"/>
                    <a:pt x="469" y="259"/>
                  </a:cubicBezTo>
                  <a:cubicBezTo>
                    <a:pt x="450" y="259"/>
                    <a:pt x="391" y="247"/>
                    <a:pt x="362" y="247"/>
                  </a:cubicBezTo>
                  <a:cubicBezTo>
                    <a:pt x="349" y="247"/>
                    <a:pt x="342" y="249"/>
                    <a:pt x="348" y="257"/>
                  </a:cubicBezTo>
                  <a:lnTo>
                    <a:pt x="348" y="257"/>
                  </a:lnTo>
                  <a:cubicBezTo>
                    <a:pt x="322" y="225"/>
                    <a:pt x="321" y="112"/>
                    <a:pt x="266" y="84"/>
                  </a:cubicBezTo>
                  <a:cubicBezTo>
                    <a:pt x="238" y="28"/>
                    <a:pt x="175" y="0"/>
                    <a:pt x="1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79"/>
            <p:cNvSpPr/>
            <p:nvPr/>
          </p:nvSpPr>
          <p:spPr>
            <a:xfrm>
              <a:off x="1513241" y="2058207"/>
              <a:ext cx="173598" cy="332246"/>
            </a:xfrm>
            <a:custGeom>
              <a:rect b="b" l="l" r="r" t="t"/>
              <a:pathLst>
                <a:path extrusionOk="0" h="14601" w="7629">
                  <a:moveTo>
                    <a:pt x="5122" y="2673"/>
                  </a:moveTo>
                  <a:lnTo>
                    <a:pt x="5122" y="2673"/>
                  </a:lnTo>
                  <a:cubicBezTo>
                    <a:pt x="5114" y="2685"/>
                    <a:pt x="5098" y="2685"/>
                    <a:pt x="5098" y="2685"/>
                  </a:cubicBezTo>
                  <a:lnTo>
                    <a:pt x="5098" y="2713"/>
                  </a:lnTo>
                  <a:cubicBezTo>
                    <a:pt x="5042" y="2769"/>
                    <a:pt x="4986" y="2832"/>
                    <a:pt x="4951" y="2888"/>
                  </a:cubicBezTo>
                  <a:cubicBezTo>
                    <a:pt x="4867" y="2972"/>
                    <a:pt x="4748" y="3119"/>
                    <a:pt x="4664" y="3266"/>
                  </a:cubicBezTo>
                  <a:cubicBezTo>
                    <a:pt x="4636" y="3210"/>
                    <a:pt x="4573" y="3210"/>
                    <a:pt x="4518" y="3182"/>
                  </a:cubicBezTo>
                  <a:cubicBezTo>
                    <a:pt x="4545" y="3147"/>
                    <a:pt x="4573" y="3147"/>
                    <a:pt x="4573" y="3119"/>
                  </a:cubicBezTo>
                  <a:cubicBezTo>
                    <a:pt x="4720" y="2972"/>
                    <a:pt x="4895" y="2860"/>
                    <a:pt x="5042" y="2713"/>
                  </a:cubicBezTo>
                  <a:cubicBezTo>
                    <a:pt x="5063" y="2692"/>
                    <a:pt x="5085" y="2687"/>
                    <a:pt x="5122" y="2673"/>
                  </a:cubicBezTo>
                  <a:close/>
                  <a:moveTo>
                    <a:pt x="2511" y="8124"/>
                  </a:moveTo>
                  <a:cubicBezTo>
                    <a:pt x="2549" y="8124"/>
                    <a:pt x="2586" y="8169"/>
                    <a:pt x="2448" y="8188"/>
                  </a:cubicBezTo>
                  <a:cubicBezTo>
                    <a:pt x="2468" y="8169"/>
                    <a:pt x="2473" y="8149"/>
                    <a:pt x="2475" y="8149"/>
                  </a:cubicBezTo>
                  <a:cubicBezTo>
                    <a:pt x="2476" y="8149"/>
                    <a:pt x="2476" y="8152"/>
                    <a:pt x="2476" y="8160"/>
                  </a:cubicBezTo>
                  <a:cubicBezTo>
                    <a:pt x="2476" y="8134"/>
                    <a:pt x="2493" y="8124"/>
                    <a:pt x="2511" y="8124"/>
                  </a:cubicBezTo>
                  <a:close/>
                  <a:moveTo>
                    <a:pt x="965" y="12678"/>
                  </a:moveTo>
                  <a:lnTo>
                    <a:pt x="965" y="12706"/>
                  </a:lnTo>
                  <a:cubicBezTo>
                    <a:pt x="965" y="12761"/>
                    <a:pt x="993" y="12824"/>
                    <a:pt x="1021" y="12852"/>
                  </a:cubicBezTo>
                  <a:cubicBezTo>
                    <a:pt x="1007" y="12838"/>
                    <a:pt x="993" y="12831"/>
                    <a:pt x="979" y="12831"/>
                  </a:cubicBezTo>
                  <a:cubicBezTo>
                    <a:pt x="964" y="12831"/>
                    <a:pt x="948" y="12838"/>
                    <a:pt x="930" y="12852"/>
                  </a:cubicBezTo>
                  <a:cubicBezTo>
                    <a:pt x="965" y="12796"/>
                    <a:pt x="965" y="12733"/>
                    <a:pt x="965" y="12678"/>
                  </a:cubicBezTo>
                  <a:close/>
                  <a:moveTo>
                    <a:pt x="6846" y="0"/>
                  </a:moveTo>
                  <a:lnTo>
                    <a:pt x="6846" y="0"/>
                  </a:lnTo>
                  <a:cubicBezTo>
                    <a:pt x="6762" y="63"/>
                    <a:pt x="6671" y="91"/>
                    <a:pt x="6587" y="147"/>
                  </a:cubicBezTo>
                  <a:cubicBezTo>
                    <a:pt x="6412" y="238"/>
                    <a:pt x="6238" y="350"/>
                    <a:pt x="6035" y="441"/>
                  </a:cubicBezTo>
                  <a:cubicBezTo>
                    <a:pt x="5797" y="672"/>
                    <a:pt x="5538" y="846"/>
                    <a:pt x="5273" y="1049"/>
                  </a:cubicBezTo>
                  <a:cubicBezTo>
                    <a:pt x="5042" y="1224"/>
                    <a:pt x="4811" y="1434"/>
                    <a:pt x="4573" y="1637"/>
                  </a:cubicBezTo>
                  <a:cubicBezTo>
                    <a:pt x="4371" y="1839"/>
                    <a:pt x="4168" y="2070"/>
                    <a:pt x="3965" y="2273"/>
                  </a:cubicBezTo>
                  <a:cubicBezTo>
                    <a:pt x="3874" y="2364"/>
                    <a:pt x="3818" y="2448"/>
                    <a:pt x="3727" y="2511"/>
                  </a:cubicBezTo>
                  <a:cubicBezTo>
                    <a:pt x="3553" y="2832"/>
                    <a:pt x="3322" y="3091"/>
                    <a:pt x="3119" y="3385"/>
                  </a:cubicBezTo>
                  <a:cubicBezTo>
                    <a:pt x="3063" y="3497"/>
                    <a:pt x="3000" y="3587"/>
                    <a:pt x="2916" y="3706"/>
                  </a:cubicBezTo>
                  <a:cubicBezTo>
                    <a:pt x="2888" y="3818"/>
                    <a:pt x="2825" y="3937"/>
                    <a:pt x="2797" y="4021"/>
                  </a:cubicBezTo>
                  <a:cubicBezTo>
                    <a:pt x="2713" y="4196"/>
                    <a:pt x="2623" y="4343"/>
                    <a:pt x="2567" y="4490"/>
                  </a:cubicBezTo>
                  <a:lnTo>
                    <a:pt x="2539" y="4517"/>
                  </a:lnTo>
                  <a:cubicBezTo>
                    <a:pt x="2504" y="4545"/>
                    <a:pt x="2476" y="4580"/>
                    <a:pt x="2448" y="4580"/>
                  </a:cubicBezTo>
                  <a:cubicBezTo>
                    <a:pt x="2329" y="4867"/>
                    <a:pt x="2217" y="5133"/>
                    <a:pt x="2126" y="5419"/>
                  </a:cubicBezTo>
                  <a:cubicBezTo>
                    <a:pt x="2070" y="5510"/>
                    <a:pt x="2042" y="5629"/>
                    <a:pt x="1979" y="5713"/>
                  </a:cubicBezTo>
                  <a:cubicBezTo>
                    <a:pt x="2014" y="5741"/>
                    <a:pt x="2014" y="5804"/>
                    <a:pt x="2014" y="5860"/>
                  </a:cubicBezTo>
                  <a:cubicBezTo>
                    <a:pt x="1979" y="5916"/>
                    <a:pt x="1951" y="5979"/>
                    <a:pt x="1951" y="6035"/>
                  </a:cubicBezTo>
                  <a:cubicBezTo>
                    <a:pt x="1895" y="6210"/>
                    <a:pt x="1839" y="6384"/>
                    <a:pt x="1777" y="6531"/>
                  </a:cubicBezTo>
                  <a:cubicBezTo>
                    <a:pt x="1630" y="7028"/>
                    <a:pt x="1455" y="7489"/>
                    <a:pt x="1280" y="7958"/>
                  </a:cubicBezTo>
                  <a:cubicBezTo>
                    <a:pt x="1168" y="8335"/>
                    <a:pt x="1077" y="8685"/>
                    <a:pt x="875" y="9035"/>
                  </a:cubicBezTo>
                  <a:cubicBezTo>
                    <a:pt x="819" y="9153"/>
                    <a:pt x="728" y="9265"/>
                    <a:pt x="672" y="9384"/>
                  </a:cubicBezTo>
                  <a:lnTo>
                    <a:pt x="672" y="9412"/>
                  </a:lnTo>
                  <a:lnTo>
                    <a:pt x="672" y="9440"/>
                  </a:lnTo>
                  <a:lnTo>
                    <a:pt x="644" y="9440"/>
                  </a:lnTo>
                  <a:lnTo>
                    <a:pt x="644" y="9475"/>
                  </a:lnTo>
                  <a:cubicBezTo>
                    <a:pt x="581" y="9650"/>
                    <a:pt x="553" y="9790"/>
                    <a:pt x="469" y="9937"/>
                  </a:cubicBezTo>
                  <a:lnTo>
                    <a:pt x="441" y="9965"/>
                  </a:lnTo>
                  <a:cubicBezTo>
                    <a:pt x="441" y="10083"/>
                    <a:pt x="406" y="10230"/>
                    <a:pt x="406" y="10377"/>
                  </a:cubicBezTo>
                  <a:cubicBezTo>
                    <a:pt x="469" y="10811"/>
                    <a:pt x="406" y="11307"/>
                    <a:pt x="322" y="11776"/>
                  </a:cubicBezTo>
                  <a:cubicBezTo>
                    <a:pt x="294" y="11831"/>
                    <a:pt x="294" y="11922"/>
                    <a:pt x="294" y="12006"/>
                  </a:cubicBezTo>
                  <a:cubicBezTo>
                    <a:pt x="294" y="12125"/>
                    <a:pt x="266" y="12237"/>
                    <a:pt x="294" y="12384"/>
                  </a:cubicBezTo>
                  <a:cubicBezTo>
                    <a:pt x="175" y="12559"/>
                    <a:pt x="119" y="12761"/>
                    <a:pt x="56" y="12936"/>
                  </a:cubicBezTo>
                  <a:cubicBezTo>
                    <a:pt x="56" y="13055"/>
                    <a:pt x="28" y="13174"/>
                    <a:pt x="28" y="13286"/>
                  </a:cubicBezTo>
                  <a:cubicBezTo>
                    <a:pt x="0" y="13580"/>
                    <a:pt x="0" y="13873"/>
                    <a:pt x="0" y="14160"/>
                  </a:cubicBezTo>
                  <a:cubicBezTo>
                    <a:pt x="39" y="14175"/>
                    <a:pt x="77" y="14183"/>
                    <a:pt x="114" y="14183"/>
                  </a:cubicBezTo>
                  <a:cubicBezTo>
                    <a:pt x="164" y="14183"/>
                    <a:pt x="214" y="14168"/>
                    <a:pt x="266" y="14132"/>
                  </a:cubicBezTo>
                  <a:lnTo>
                    <a:pt x="266" y="14132"/>
                  </a:lnTo>
                  <a:cubicBezTo>
                    <a:pt x="231" y="14279"/>
                    <a:pt x="231" y="14426"/>
                    <a:pt x="350" y="14545"/>
                  </a:cubicBezTo>
                  <a:lnTo>
                    <a:pt x="378" y="14545"/>
                  </a:lnTo>
                  <a:cubicBezTo>
                    <a:pt x="378" y="14545"/>
                    <a:pt x="406" y="14572"/>
                    <a:pt x="441" y="14572"/>
                  </a:cubicBezTo>
                  <a:cubicBezTo>
                    <a:pt x="497" y="14600"/>
                    <a:pt x="553" y="14600"/>
                    <a:pt x="616" y="14600"/>
                  </a:cubicBezTo>
                  <a:cubicBezTo>
                    <a:pt x="672" y="14600"/>
                    <a:pt x="756" y="14545"/>
                    <a:pt x="819" y="14482"/>
                  </a:cubicBezTo>
                  <a:cubicBezTo>
                    <a:pt x="847" y="14426"/>
                    <a:pt x="847" y="14398"/>
                    <a:pt x="875" y="14335"/>
                  </a:cubicBezTo>
                  <a:cubicBezTo>
                    <a:pt x="902" y="14398"/>
                    <a:pt x="930" y="14426"/>
                    <a:pt x="965" y="14482"/>
                  </a:cubicBezTo>
                  <a:cubicBezTo>
                    <a:pt x="1016" y="14532"/>
                    <a:pt x="1075" y="14553"/>
                    <a:pt x="1135" y="14553"/>
                  </a:cubicBezTo>
                  <a:cubicBezTo>
                    <a:pt x="1282" y="14553"/>
                    <a:pt x="1427" y="14423"/>
                    <a:pt x="1427" y="14279"/>
                  </a:cubicBezTo>
                  <a:cubicBezTo>
                    <a:pt x="1455" y="14048"/>
                    <a:pt x="1427" y="13810"/>
                    <a:pt x="1399" y="13608"/>
                  </a:cubicBezTo>
                  <a:cubicBezTo>
                    <a:pt x="1371" y="13405"/>
                    <a:pt x="1371" y="13146"/>
                    <a:pt x="1252" y="12999"/>
                  </a:cubicBezTo>
                  <a:cubicBezTo>
                    <a:pt x="1224" y="12936"/>
                    <a:pt x="1196" y="12908"/>
                    <a:pt x="1168" y="12880"/>
                  </a:cubicBezTo>
                  <a:lnTo>
                    <a:pt x="1168" y="12880"/>
                  </a:lnTo>
                  <a:cubicBezTo>
                    <a:pt x="1188" y="12887"/>
                    <a:pt x="1209" y="12890"/>
                    <a:pt x="1231" y="12890"/>
                  </a:cubicBezTo>
                  <a:cubicBezTo>
                    <a:pt x="1303" y="12890"/>
                    <a:pt x="1377" y="12853"/>
                    <a:pt x="1399" y="12761"/>
                  </a:cubicBezTo>
                  <a:cubicBezTo>
                    <a:pt x="1518" y="12559"/>
                    <a:pt x="1518" y="12328"/>
                    <a:pt x="1546" y="12097"/>
                  </a:cubicBezTo>
                  <a:cubicBezTo>
                    <a:pt x="1573" y="12139"/>
                    <a:pt x="1636" y="12166"/>
                    <a:pt x="1698" y="12166"/>
                  </a:cubicBezTo>
                  <a:cubicBezTo>
                    <a:pt x="1761" y="12166"/>
                    <a:pt x="1822" y="12137"/>
                    <a:pt x="1839" y="12062"/>
                  </a:cubicBezTo>
                  <a:cubicBezTo>
                    <a:pt x="1867" y="11748"/>
                    <a:pt x="1923" y="11454"/>
                    <a:pt x="1923" y="11132"/>
                  </a:cubicBezTo>
                  <a:cubicBezTo>
                    <a:pt x="1923" y="10874"/>
                    <a:pt x="1895" y="10664"/>
                    <a:pt x="1693" y="10524"/>
                  </a:cubicBezTo>
                  <a:cubicBezTo>
                    <a:pt x="1655" y="10486"/>
                    <a:pt x="1599" y="10471"/>
                    <a:pt x="1548" y="10471"/>
                  </a:cubicBezTo>
                  <a:cubicBezTo>
                    <a:pt x="1513" y="10471"/>
                    <a:pt x="1480" y="10478"/>
                    <a:pt x="1455" y="10489"/>
                  </a:cubicBezTo>
                  <a:lnTo>
                    <a:pt x="1455" y="10230"/>
                  </a:lnTo>
                  <a:lnTo>
                    <a:pt x="1455" y="10139"/>
                  </a:lnTo>
                  <a:cubicBezTo>
                    <a:pt x="1518" y="10055"/>
                    <a:pt x="1546" y="9965"/>
                    <a:pt x="1546" y="9881"/>
                  </a:cubicBezTo>
                  <a:cubicBezTo>
                    <a:pt x="1591" y="9944"/>
                    <a:pt x="1661" y="9974"/>
                    <a:pt x="1735" y="9974"/>
                  </a:cubicBezTo>
                  <a:cubicBezTo>
                    <a:pt x="1800" y="9974"/>
                    <a:pt x="1868" y="9951"/>
                    <a:pt x="1923" y="9909"/>
                  </a:cubicBezTo>
                  <a:cubicBezTo>
                    <a:pt x="2070" y="9790"/>
                    <a:pt x="2098" y="9615"/>
                    <a:pt x="2126" y="9475"/>
                  </a:cubicBezTo>
                  <a:cubicBezTo>
                    <a:pt x="2189" y="9440"/>
                    <a:pt x="2217" y="9412"/>
                    <a:pt x="2245" y="9356"/>
                  </a:cubicBezTo>
                  <a:cubicBezTo>
                    <a:pt x="2420" y="8916"/>
                    <a:pt x="2567" y="8426"/>
                    <a:pt x="2595" y="7958"/>
                  </a:cubicBezTo>
                  <a:cubicBezTo>
                    <a:pt x="2595" y="7811"/>
                    <a:pt x="2448" y="7664"/>
                    <a:pt x="2301" y="7664"/>
                  </a:cubicBezTo>
                  <a:cubicBezTo>
                    <a:pt x="2301" y="7692"/>
                    <a:pt x="2273" y="7692"/>
                    <a:pt x="2273" y="7692"/>
                  </a:cubicBezTo>
                  <a:cubicBezTo>
                    <a:pt x="2273" y="7636"/>
                    <a:pt x="2273" y="7580"/>
                    <a:pt x="2301" y="7552"/>
                  </a:cubicBezTo>
                  <a:lnTo>
                    <a:pt x="2301" y="7461"/>
                  </a:lnTo>
                  <a:cubicBezTo>
                    <a:pt x="2329" y="7433"/>
                    <a:pt x="2329" y="7405"/>
                    <a:pt x="2364" y="7377"/>
                  </a:cubicBezTo>
                  <a:cubicBezTo>
                    <a:pt x="2392" y="7231"/>
                    <a:pt x="2448" y="7084"/>
                    <a:pt x="2476" y="6965"/>
                  </a:cubicBezTo>
                  <a:lnTo>
                    <a:pt x="2476" y="7084"/>
                  </a:lnTo>
                  <a:cubicBezTo>
                    <a:pt x="2476" y="7238"/>
                    <a:pt x="2595" y="7317"/>
                    <a:pt x="2717" y="7317"/>
                  </a:cubicBezTo>
                  <a:cubicBezTo>
                    <a:pt x="2778" y="7317"/>
                    <a:pt x="2840" y="7298"/>
                    <a:pt x="2888" y="7258"/>
                  </a:cubicBezTo>
                  <a:cubicBezTo>
                    <a:pt x="2944" y="7203"/>
                    <a:pt x="2972" y="7168"/>
                    <a:pt x="3000" y="7084"/>
                  </a:cubicBezTo>
                  <a:cubicBezTo>
                    <a:pt x="3036" y="7117"/>
                    <a:pt x="3081" y="7132"/>
                    <a:pt x="3123" y="7132"/>
                  </a:cubicBezTo>
                  <a:cubicBezTo>
                    <a:pt x="3188" y="7132"/>
                    <a:pt x="3249" y="7095"/>
                    <a:pt x="3266" y="7028"/>
                  </a:cubicBezTo>
                  <a:cubicBezTo>
                    <a:pt x="3378" y="6734"/>
                    <a:pt x="3469" y="6440"/>
                    <a:pt x="3525" y="6154"/>
                  </a:cubicBezTo>
                  <a:cubicBezTo>
                    <a:pt x="3553" y="5888"/>
                    <a:pt x="3616" y="5657"/>
                    <a:pt x="3553" y="5392"/>
                  </a:cubicBezTo>
                  <a:cubicBezTo>
                    <a:pt x="3553" y="5364"/>
                    <a:pt x="3525" y="5336"/>
                    <a:pt x="3497" y="5308"/>
                  </a:cubicBezTo>
                  <a:cubicBezTo>
                    <a:pt x="3553" y="5308"/>
                    <a:pt x="3643" y="5280"/>
                    <a:pt x="3699" y="5217"/>
                  </a:cubicBezTo>
                  <a:cubicBezTo>
                    <a:pt x="3727" y="5189"/>
                    <a:pt x="3790" y="5161"/>
                    <a:pt x="3818" y="5105"/>
                  </a:cubicBezTo>
                  <a:cubicBezTo>
                    <a:pt x="3865" y="5167"/>
                    <a:pt x="3950" y="5214"/>
                    <a:pt x="4030" y="5214"/>
                  </a:cubicBezTo>
                  <a:cubicBezTo>
                    <a:pt x="4096" y="5214"/>
                    <a:pt x="4158" y="5183"/>
                    <a:pt x="4196" y="5105"/>
                  </a:cubicBezTo>
                  <a:cubicBezTo>
                    <a:pt x="4315" y="4811"/>
                    <a:pt x="4462" y="4545"/>
                    <a:pt x="4545" y="4259"/>
                  </a:cubicBezTo>
                  <a:cubicBezTo>
                    <a:pt x="4573" y="4140"/>
                    <a:pt x="4601" y="4056"/>
                    <a:pt x="4636" y="3937"/>
                  </a:cubicBezTo>
                  <a:cubicBezTo>
                    <a:pt x="4678" y="3951"/>
                    <a:pt x="4722" y="3958"/>
                    <a:pt x="4762" y="3958"/>
                  </a:cubicBezTo>
                  <a:cubicBezTo>
                    <a:pt x="4802" y="3958"/>
                    <a:pt x="4839" y="3951"/>
                    <a:pt x="4867" y="3937"/>
                  </a:cubicBezTo>
                  <a:cubicBezTo>
                    <a:pt x="5161" y="3790"/>
                    <a:pt x="5420" y="3532"/>
                    <a:pt x="5594" y="3266"/>
                  </a:cubicBezTo>
                  <a:cubicBezTo>
                    <a:pt x="5685" y="3147"/>
                    <a:pt x="5594" y="3007"/>
                    <a:pt x="5475" y="2944"/>
                  </a:cubicBezTo>
                  <a:cubicBezTo>
                    <a:pt x="5650" y="2741"/>
                    <a:pt x="5797" y="2511"/>
                    <a:pt x="5972" y="2273"/>
                  </a:cubicBezTo>
                  <a:cubicBezTo>
                    <a:pt x="6035" y="2189"/>
                    <a:pt x="6119" y="2070"/>
                    <a:pt x="6147" y="1986"/>
                  </a:cubicBezTo>
                  <a:lnTo>
                    <a:pt x="6175" y="1986"/>
                  </a:lnTo>
                  <a:cubicBezTo>
                    <a:pt x="6193" y="1994"/>
                    <a:pt x="6211" y="1998"/>
                    <a:pt x="6229" y="1998"/>
                  </a:cubicBezTo>
                  <a:cubicBezTo>
                    <a:pt x="6273" y="1998"/>
                    <a:pt x="6320" y="1978"/>
                    <a:pt x="6384" y="1958"/>
                  </a:cubicBezTo>
                  <a:lnTo>
                    <a:pt x="6384" y="1958"/>
                  </a:lnTo>
                  <a:cubicBezTo>
                    <a:pt x="6303" y="2115"/>
                    <a:pt x="6435" y="2316"/>
                    <a:pt x="6609" y="2316"/>
                  </a:cubicBezTo>
                  <a:cubicBezTo>
                    <a:pt x="6629" y="2316"/>
                    <a:pt x="6650" y="2314"/>
                    <a:pt x="6671" y="2308"/>
                  </a:cubicBezTo>
                  <a:cubicBezTo>
                    <a:pt x="6790" y="2245"/>
                    <a:pt x="6874" y="2189"/>
                    <a:pt x="6993" y="2133"/>
                  </a:cubicBezTo>
                  <a:cubicBezTo>
                    <a:pt x="7049" y="2098"/>
                    <a:pt x="7112" y="2070"/>
                    <a:pt x="7168" y="2042"/>
                  </a:cubicBezTo>
                  <a:lnTo>
                    <a:pt x="7287" y="2042"/>
                  </a:lnTo>
                  <a:cubicBezTo>
                    <a:pt x="7398" y="1986"/>
                    <a:pt x="7489" y="1839"/>
                    <a:pt x="7398" y="1721"/>
                  </a:cubicBezTo>
                  <a:cubicBezTo>
                    <a:pt x="7370" y="1637"/>
                    <a:pt x="7314" y="1574"/>
                    <a:pt x="7259" y="1546"/>
                  </a:cubicBezTo>
                  <a:cubicBezTo>
                    <a:pt x="7433" y="1371"/>
                    <a:pt x="7573" y="1168"/>
                    <a:pt x="7608" y="909"/>
                  </a:cubicBezTo>
                  <a:cubicBezTo>
                    <a:pt x="7608" y="819"/>
                    <a:pt x="7545" y="763"/>
                    <a:pt x="7517" y="700"/>
                  </a:cubicBezTo>
                  <a:cubicBezTo>
                    <a:pt x="7629" y="593"/>
                    <a:pt x="7539" y="447"/>
                    <a:pt x="7424" y="447"/>
                  </a:cubicBezTo>
                  <a:cubicBezTo>
                    <a:pt x="7388" y="447"/>
                    <a:pt x="7350" y="462"/>
                    <a:pt x="7314" y="497"/>
                  </a:cubicBezTo>
                  <a:cubicBezTo>
                    <a:pt x="6909" y="846"/>
                    <a:pt x="6440" y="1196"/>
                    <a:pt x="6091" y="1637"/>
                  </a:cubicBezTo>
                  <a:cubicBezTo>
                    <a:pt x="6052" y="1617"/>
                    <a:pt x="6009" y="1594"/>
                    <a:pt x="5968" y="1594"/>
                  </a:cubicBezTo>
                  <a:cubicBezTo>
                    <a:pt x="5950" y="1594"/>
                    <a:pt x="5933" y="1598"/>
                    <a:pt x="5916" y="1609"/>
                  </a:cubicBezTo>
                  <a:lnTo>
                    <a:pt x="5916" y="1574"/>
                  </a:lnTo>
                  <a:cubicBezTo>
                    <a:pt x="6091" y="1434"/>
                    <a:pt x="6266" y="1315"/>
                    <a:pt x="6384" y="1112"/>
                  </a:cubicBezTo>
                  <a:cubicBezTo>
                    <a:pt x="6468" y="993"/>
                    <a:pt x="6412" y="909"/>
                    <a:pt x="6294" y="846"/>
                  </a:cubicBezTo>
                  <a:cubicBezTo>
                    <a:pt x="6412" y="763"/>
                    <a:pt x="6524" y="644"/>
                    <a:pt x="6587" y="497"/>
                  </a:cubicBezTo>
                  <a:cubicBezTo>
                    <a:pt x="6615" y="441"/>
                    <a:pt x="6587" y="350"/>
                    <a:pt x="6559" y="294"/>
                  </a:cubicBezTo>
                  <a:cubicBezTo>
                    <a:pt x="6643" y="266"/>
                    <a:pt x="6734" y="210"/>
                    <a:pt x="6818" y="147"/>
                  </a:cubicBezTo>
                  <a:cubicBezTo>
                    <a:pt x="6874" y="119"/>
                    <a:pt x="6874" y="63"/>
                    <a:pt x="684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79"/>
            <p:cNvSpPr/>
            <p:nvPr/>
          </p:nvSpPr>
          <p:spPr>
            <a:xfrm>
              <a:off x="1684928" y="2063099"/>
              <a:ext cx="16702" cy="17931"/>
            </a:xfrm>
            <a:custGeom>
              <a:rect b="b" l="l" r="r" t="t"/>
              <a:pathLst>
                <a:path extrusionOk="0" h="788" w="734">
                  <a:moveTo>
                    <a:pt x="482" y="1"/>
                  </a:moveTo>
                  <a:cubicBezTo>
                    <a:pt x="444" y="1"/>
                    <a:pt x="407" y="16"/>
                    <a:pt x="378" y="51"/>
                  </a:cubicBezTo>
                  <a:cubicBezTo>
                    <a:pt x="294" y="135"/>
                    <a:pt x="238" y="226"/>
                    <a:pt x="175" y="310"/>
                  </a:cubicBezTo>
                  <a:cubicBezTo>
                    <a:pt x="91" y="429"/>
                    <a:pt x="0" y="548"/>
                    <a:pt x="119" y="659"/>
                  </a:cubicBezTo>
                  <a:cubicBezTo>
                    <a:pt x="181" y="747"/>
                    <a:pt x="282" y="787"/>
                    <a:pt x="384" y="787"/>
                  </a:cubicBezTo>
                  <a:cubicBezTo>
                    <a:pt x="526" y="787"/>
                    <a:pt x="667" y="710"/>
                    <a:pt x="699" y="576"/>
                  </a:cubicBezTo>
                  <a:cubicBezTo>
                    <a:pt x="699" y="457"/>
                    <a:pt x="671" y="401"/>
                    <a:pt x="616" y="345"/>
                  </a:cubicBezTo>
                  <a:lnTo>
                    <a:pt x="588" y="345"/>
                  </a:lnTo>
                  <a:lnTo>
                    <a:pt x="644" y="282"/>
                  </a:lnTo>
                  <a:cubicBezTo>
                    <a:pt x="734" y="149"/>
                    <a:pt x="603" y="1"/>
                    <a:pt x="48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79"/>
            <p:cNvSpPr/>
            <p:nvPr/>
          </p:nvSpPr>
          <p:spPr>
            <a:xfrm>
              <a:off x="1769895" y="2060846"/>
              <a:ext cx="35020" cy="20775"/>
            </a:xfrm>
            <a:custGeom>
              <a:rect b="b" l="l" r="r" t="t"/>
              <a:pathLst>
                <a:path extrusionOk="0" h="913" w="1539">
                  <a:moveTo>
                    <a:pt x="883" y="1"/>
                  </a:moveTo>
                  <a:cubicBezTo>
                    <a:pt x="834" y="1"/>
                    <a:pt x="783" y="10"/>
                    <a:pt x="727" y="31"/>
                  </a:cubicBezTo>
                  <a:cubicBezTo>
                    <a:pt x="636" y="59"/>
                    <a:pt x="581" y="122"/>
                    <a:pt x="525" y="150"/>
                  </a:cubicBezTo>
                  <a:cubicBezTo>
                    <a:pt x="406" y="206"/>
                    <a:pt x="315" y="234"/>
                    <a:pt x="203" y="297"/>
                  </a:cubicBezTo>
                  <a:cubicBezTo>
                    <a:pt x="0" y="409"/>
                    <a:pt x="28" y="793"/>
                    <a:pt x="259" y="877"/>
                  </a:cubicBezTo>
                  <a:cubicBezTo>
                    <a:pt x="318" y="905"/>
                    <a:pt x="385" y="912"/>
                    <a:pt x="450" y="912"/>
                  </a:cubicBezTo>
                  <a:cubicBezTo>
                    <a:pt x="516" y="912"/>
                    <a:pt x="581" y="905"/>
                    <a:pt x="636" y="905"/>
                  </a:cubicBezTo>
                  <a:lnTo>
                    <a:pt x="811" y="905"/>
                  </a:lnTo>
                  <a:cubicBezTo>
                    <a:pt x="958" y="877"/>
                    <a:pt x="1105" y="821"/>
                    <a:pt x="1189" y="730"/>
                  </a:cubicBezTo>
                  <a:cubicBezTo>
                    <a:pt x="1224" y="730"/>
                    <a:pt x="1224" y="703"/>
                    <a:pt x="1224" y="703"/>
                  </a:cubicBezTo>
                  <a:cubicBezTo>
                    <a:pt x="1252" y="703"/>
                    <a:pt x="1280" y="703"/>
                    <a:pt x="1308" y="675"/>
                  </a:cubicBezTo>
                  <a:cubicBezTo>
                    <a:pt x="1427" y="584"/>
                    <a:pt x="1538" y="500"/>
                    <a:pt x="1510" y="325"/>
                  </a:cubicBezTo>
                  <a:cubicBezTo>
                    <a:pt x="1510" y="178"/>
                    <a:pt x="1399" y="122"/>
                    <a:pt x="1280" y="94"/>
                  </a:cubicBezTo>
                  <a:cubicBezTo>
                    <a:pt x="1224" y="59"/>
                    <a:pt x="1161" y="59"/>
                    <a:pt x="1105" y="59"/>
                  </a:cubicBezTo>
                  <a:cubicBezTo>
                    <a:pt x="1031" y="25"/>
                    <a:pt x="961" y="1"/>
                    <a:pt x="8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79"/>
            <p:cNvSpPr/>
            <p:nvPr/>
          </p:nvSpPr>
          <p:spPr>
            <a:xfrm>
              <a:off x="1839411" y="2129794"/>
              <a:ext cx="13243" cy="10991"/>
            </a:xfrm>
            <a:custGeom>
              <a:rect b="b" l="l" r="r" t="t"/>
              <a:pathLst>
                <a:path extrusionOk="0" h="483" w="582">
                  <a:moveTo>
                    <a:pt x="294" y="1"/>
                  </a:moveTo>
                  <a:cubicBezTo>
                    <a:pt x="232" y="1"/>
                    <a:pt x="176" y="36"/>
                    <a:pt x="148" y="92"/>
                  </a:cubicBezTo>
                  <a:cubicBezTo>
                    <a:pt x="57" y="92"/>
                    <a:pt x="1" y="176"/>
                    <a:pt x="29" y="267"/>
                  </a:cubicBezTo>
                  <a:cubicBezTo>
                    <a:pt x="57" y="295"/>
                    <a:pt x="92" y="323"/>
                    <a:pt x="120" y="351"/>
                  </a:cubicBezTo>
                  <a:cubicBezTo>
                    <a:pt x="148" y="386"/>
                    <a:pt x="176" y="414"/>
                    <a:pt x="204" y="441"/>
                  </a:cubicBezTo>
                  <a:cubicBezTo>
                    <a:pt x="226" y="471"/>
                    <a:pt x="257" y="483"/>
                    <a:pt x="290" y="483"/>
                  </a:cubicBezTo>
                  <a:cubicBezTo>
                    <a:pt x="351" y="483"/>
                    <a:pt x="419" y="440"/>
                    <a:pt x="441" y="386"/>
                  </a:cubicBezTo>
                  <a:lnTo>
                    <a:pt x="441" y="295"/>
                  </a:lnTo>
                  <a:lnTo>
                    <a:pt x="469" y="267"/>
                  </a:lnTo>
                  <a:cubicBezTo>
                    <a:pt x="553" y="239"/>
                    <a:pt x="581" y="92"/>
                    <a:pt x="497" y="64"/>
                  </a:cubicBezTo>
                  <a:lnTo>
                    <a:pt x="469" y="64"/>
                  </a:lnTo>
                  <a:cubicBezTo>
                    <a:pt x="406" y="36"/>
                    <a:pt x="378"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79"/>
            <p:cNvSpPr/>
            <p:nvPr/>
          </p:nvSpPr>
          <p:spPr>
            <a:xfrm>
              <a:off x="1851358" y="2125539"/>
              <a:ext cx="15928" cy="14108"/>
            </a:xfrm>
            <a:custGeom>
              <a:rect b="b" l="l" r="r" t="t"/>
              <a:pathLst>
                <a:path extrusionOk="0" h="620" w="700">
                  <a:moveTo>
                    <a:pt x="443" y="1"/>
                  </a:moveTo>
                  <a:cubicBezTo>
                    <a:pt x="338" y="1"/>
                    <a:pt x="220" y="31"/>
                    <a:pt x="147" y="48"/>
                  </a:cubicBezTo>
                  <a:cubicBezTo>
                    <a:pt x="56" y="76"/>
                    <a:pt x="28" y="132"/>
                    <a:pt x="28" y="188"/>
                  </a:cubicBezTo>
                  <a:cubicBezTo>
                    <a:pt x="0" y="223"/>
                    <a:pt x="0" y="251"/>
                    <a:pt x="28" y="251"/>
                  </a:cubicBezTo>
                  <a:cubicBezTo>
                    <a:pt x="28" y="307"/>
                    <a:pt x="56" y="335"/>
                    <a:pt x="91" y="363"/>
                  </a:cubicBezTo>
                  <a:cubicBezTo>
                    <a:pt x="119" y="363"/>
                    <a:pt x="119" y="398"/>
                    <a:pt x="119" y="398"/>
                  </a:cubicBezTo>
                  <a:cubicBezTo>
                    <a:pt x="147" y="426"/>
                    <a:pt x="147" y="454"/>
                    <a:pt x="175" y="454"/>
                  </a:cubicBezTo>
                  <a:lnTo>
                    <a:pt x="175" y="482"/>
                  </a:lnTo>
                  <a:cubicBezTo>
                    <a:pt x="175" y="569"/>
                    <a:pt x="255" y="620"/>
                    <a:pt x="336" y="620"/>
                  </a:cubicBezTo>
                  <a:cubicBezTo>
                    <a:pt x="416" y="620"/>
                    <a:pt x="497" y="569"/>
                    <a:pt x="497" y="454"/>
                  </a:cubicBezTo>
                  <a:cubicBezTo>
                    <a:pt x="497" y="426"/>
                    <a:pt x="525" y="363"/>
                    <a:pt x="525" y="307"/>
                  </a:cubicBezTo>
                  <a:cubicBezTo>
                    <a:pt x="616" y="307"/>
                    <a:pt x="699" y="223"/>
                    <a:pt x="672" y="132"/>
                  </a:cubicBezTo>
                  <a:cubicBezTo>
                    <a:pt x="644" y="31"/>
                    <a:pt x="549" y="1"/>
                    <a:pt x="4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79"/>
            <p:cNvSpPr/>
            <p:nvPr/>
          </p:nvSpPr>
          <p:spPr>
            <a:xfrm>
              <a:off x="1867263" y="2123923"/>
              <a:ext cx="11946" cy="11946"/>
            </a:xfrm>
            <a:custGeom>
              <a:rect b="b" l="l" r="r" t="t"/>
              <a:pathLst>
                <a:path extrusionOk="0" h="525" w="525">
                  <a:moveTo>
                    <a:pt x="350" y="0"/>
                  </a:moveTo>
                  <a:cubicBezTo>
                    <a:pt x="266" y="0"/>
                    <a:pt x="119" y="0"/>
                    <a:pt x="56" y="84"/>
                  </a:cubicBezTo>
                  <a:cubicBezTo>
                    <a:pt x="28" y="119"/>
                    <a:pt x="0" y="147"/>
                    <a:pt x="28" y="175"/>
                  </a:cubicBezTo>
                  <a:cubicBezTo>
                    <a:pt x="0" y="231"/>
                    <a:pt x="0" y="294"/>
                    <a:pt x="28" y="322"/>
                  </a:cubicBezTo>
                  <a:cubicBezTo>
                    <a:pt x="0" y="378"/>
                    <a:pt x="28" y="469"/>
                    <a:pt x="91" y="497"/>
                  </a:cubicBezTo>
                  <a:cubicBezTo>
                    <a:pt x="91" y="497"/>
                    <a:pt x="119" y="497"/>
                    <a:pt x="119" y="525"/>
                  </a:cubicBezTo>
                  <a:lnTo>
                    <a:pt x="203" y="525"/>
                  </a:lnTo>
                  <a:cubicBezTo>
                    <a:pt x="266" y="525"/>
                    <a:pt x="322" y="497"/>
                    <a:pt x="350" y="434"/>
                  </a:cubicBezTo>
                  <a:cubicBezTo>
                    <a:pt x="378" y="434"/>
                    <a:pt x="378" y="406"/>
                    <a:pt x="406" y="378"/>
                  </a:cubicBezTo>
                  <a:lnTo>
                    <a:pt x="406" y="350"/>
                  </a:lnTo>
                  <a:lnTo>
                    <a:pt x="441" y="350"/>
                  </a:lnTo>
                  <a:lnTo>
                    <a:pt x="441" y="322"/>
                  </a:lnTo>
                  <a:cubicBezTo>
                    <a:pt x="469" y="259"/>
                    <a:pt x="497" y="231"/>
                    <a:pt x="497" y="203"/>
                  </a:cubicBezTo>
                  <a:cubicBezTo>
                    <a:pt x="525" y="84"/>
                    <a:pt x="469" y="0"/>
                    <a:pt x="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79"/>
            <p:cNvSpPr/>
            <p:nvPr/>
          </p:nvSpPr>
          <p:spPr>
            <a:xfrm>
              <a:off x="1879824" y="2122649"/>
              <a:ext cx="39161" cy="12834"/>
            </a:xfrm>
            <a:custGeom>
              <a:rect b="b" l="l" r="r" t="t"/>
              <a:pathLst>
                <a:path extrusionOk="0" h="564" w="1721">
                  <a:moveTo>
                    <a:pt x="295" y="0"/>
                  </a:moveTo>
                  <a:cubicBezTo>
                    <a:pt x="239" y="0"/>
                    <a:pt x="176" y="0"/>
                    <a:pt x="120" y="28"/>
                  </a:cubicBezTo>
                  <a:cubicBezTo>
                    <a:pt x="29" y="28"/>
                    <a:pt x="1" y="140"/>
                    <a:pt x="1" y="203"/>
                  </a:cubicBezTo>
                  <a:cubicBezTo>
                    <a:pt x="29" y="287"/>
                    <a:pt x="92" y="406"/>
                    <a:pt x="148" y="434"/>
                  </a:cubicBezTo>
                  <a:cubicBezTo>
                    <a:pt x="176" y="462"/>
                    <a:pt x="204" y="462"/>
                    <a:pt x="239" y="490"/>
                  </a:cubicBezTo>
                  <a:cubicBezTo>
                    <a:pt x="267" y="490"/>
                    <a:pt x="295" y="525"/>
                    <a:pt x="323" y="525"/>
                  </a:cubicBezTo>
                  <a:cubicBezTo>
                    <a:pt x="413" y="490"/>
                    <a:pt x="469" y="462"/>
                    <a:pt x="469" y="406"/>
                  </a:cubicBezTo>
                  <a:cubicBezTo>
                    <a:pt x="497" y="406"/>
                    <a:pt x="497" y="378"/>
                    <a:pt x="497" y="378"/>
                  </a:cubicBezTo>
                  <a:cubicBezTo>
                    <a:pt x="497" y="350"/>
                    <a:pt x="525" y="350"/>
                    <a:pt x="525" y="350"/>
                  </a:cubicBezTo>
                  <a:cubicBezTo>
                    <a:pt x="553" y="315"/>
                    <a:pt x="588" y="259"/>
                    <a:pt x="588" y="231"/>
                  </a:cubicBezTo>
                  <a:cubicBezTo>
                    <a:pt x="616" y="259"/>
                    <a:pt x="616" y="287"/>
                    <a:pt x="644" y="315"/>
                  </a:cubicBezTo>
                  <a:lnTo>
                    <a:pt x="644" y="378"/>
                  </a:lnTo>
                  <a:cubicBezTo>
                    <a:pt x="672" y="378"/>
                    <a:pt x="672" y="406"/>
                    <a:pt x="672" y="434"/>
                  </a:cubicBezTo>
                  <a:cubicBezTo>
                    <a:pt x="693" y="502"/>
                    <a:pt x="766" y="535"/>
                    <a:pt x="836" y="535"/>
                  </a:cubicBezTo>
                  <a:cubicBezTo>
                    <a:pt x="859" y="535"/>
                    <a:pt x="882" y="532"/>
                    <a:pt x="903" y="525"/>
                  </a:cubicBezTo>
                  <a:cubicBezTo>
                    <a:pt x="938" y="490"/>
                    <a:pt x="938" y="462"/>
                    <a:pt x="966" y="434"/>
                  </a:cubicBezTo>
                  <a:lnTo>
                    <a:pt x="994" y="434"/>
                  </a:lnTo>
                  <a:lnTo>
                    <a:pt x="1022" y="406"/>
                  </a:lnTo>
                  <a:cubicBezTo>
                    <a:pt x="1078" y="378"/>
                    <a:pt x="1113" y="350"/>
                    <a:pt x="1141" y="315"/>
                  </a:cubicBezTo>
                  <a:lnTo>
                    <a:pt x="1169" y="315"/>
                  </a:lnTo>
                  <a:cubicBezTo>
                    <a:pt x="1169" y="406"/>
                    <a:pt x="1225" y="490"/>
                    <a:pt x="1315" y="553"/>
                  </a:cubicBezTo>
                  <a:cubicBezTo>
                    <a:pt x="1337" y="560"/>
                    <a:pt x="1360" y="564"/>
                    <a:pt x="1382" y="564"/>
                  </a:cubicBezTo>
                  <a:cubicBezTo>
                    <a:pt x="1443" y="564"/>
                    <a:pt x="1498" y="536"/>
                    <a:pt x="1518" y="490"/>
                  </a:cubicBezTo>
                  <a:cubicBezTo>
                    <a:pt x="1546" y="490"/>
                    <a:pt x="1546" y="462"/>
                    <a:pt x="1574" y="462"/>
                  </a:cubicBezTo>
                  <a:cubicBezTo>
                    <a:pt x="1721" y="406"/>
                    <a:pt x="1721" y="231"/>
                    <a:pt x="1574" y="175"/>
                  </a:cubicBezTo>
                  <a:cubicBezTo>
                    <a:pt x="1546" y="140"/>
                    <a:pt x="1546" y="140"/>
                    <a:pt x="1518" y="140"/>
                  </a:cubicBezTo>
                  <a:lnTo>
                    <a:pt x="1490" y="112"/>
                  </a:lnTo>
                  <a:cubicBezTo>
                    <a:pt x="1427" y="84"/>
                    <a:pt x="1371" y="56"/>
                    <a:pt x="1315" y="56"/>
                  </a:cubicBezTo>
                  <a:cubicBezTo>
                    <a:pt x="1253" y="56"/>
                    <a:pt x="1197" y="84"/>
                    <a:pt x="1169" y="140"/>
                  </a:cubicBezTo>
                  <a:cubicBezTo>
                    <a:pt x="1169" y="84"/>
                    <a:pt x="1113" y="56"/>
                    <a:pt x="1078" y="56"/>
                  </a:cubicBezTo>
                  <a:cubicBezTo>
                    <a:pt x="1050" y="56"/>
                    <a:pt x="994" y="28"/>
                    <a:pt x="966" y="28"/>
                  </a:cubicBezTo>
                  <a:cubicBezTo>
                    <a:pt x="966" y="56"/>
                    <a:pt x="938" y="56"/>
                    <a:pt x="938" y="56"/>
                  </a:cubicBezTo>
                  <a:lnTo>
                    <a:pt x="903" y="56"/>
                  </a:lnTo>
                  <a:cubicBezTo>
                    <a:pt x="903" y="28"/>
                    <a:pt x="903" y="28"/>
                    <a:pt x="875" y="28"/>
                  </a:cubicBezTo>
                  <a:cubicBezTo>
                    <a:pt x="819" y="0"/>
                    <a:pt x="791" y="0"/>
                    <a:pt x="728" y="0"/>
                  </a:cubicBezTo>
                  <a:cubicBezTo>
                    <a:pt x="672" y="0"/>
                    <a:pt x="616" y="28"/>
                    <a:pt x="588" y="84"/>
                  </a:cubicBezTo>
                  <a:cubicBezTo>
                    <a:pt x="553" y="28"/>
                    <a:pt x="497"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79"/>
            <p:cNvSpPr/>
            <p:nvPr/>
          </p:nvSpPr>
          <p:spPr>
            <a:xfrm>
              <a:off x="1918963" y="2125152"/>
              <a:ext cx="13243" cy="11992"/>
            </a:xfrm>
            <a:custGeom>
              <a:rect b="b" l="l" r="r" t="t"/>
              <a:pathLst>
                <a:path extrusionOk="0" h="527" w="582">
                  <a:moveTo>
                    <a:pt x="395" y="0"/>
                  </a:moveTo>
                  <a:cubicBezTo>
                    <a:pt x="369" y="0"/>
                    <a:pt x="344" y="9"/>
                    <a:pt x="323" y="30"/>
                  </a:cubicBezTo>
                  <a:cubicBezTo>
                    <a:pt x="323" y="30"/>
                    <a:pt x="295" y="30"/>
                    <a:pt x="267" y="65"/>
                  </a:cubicBezTo>
                  <a:cubicBezTo>
                    <a:pt x="267" y="65"/>
                    <a:pt x="251" y="50"/>
                    <a:pt x="233" y="50"/>
                  </a:cubicBezTo>
                  <a:cubicBezTo>
                    <a:pt x="223" y="50"/>
                    <a:pt x="213" y="53"/>
                    <a:pt x="204" y="65"/>
                  </a:cubicBezTo>
                  <a:cubicBezTo>
                    <a:pt x="148" y="65"/>
                    <a:pt x="57" y="93"/>
                    <a:pt x="57" y="149"/>
                  </a:cubicBezTo>
                  <a:cubicBezTo>
                    <a:pt x="57" y="177"/>
                    <a:pt x="29" y="177"/>
                    <a:pt x="29" y="205"/>
                  </a:cubicBezTo>
                  <a:cubicBezTo>
                    <a:pt x="1" y="268"/>
                    <a:pt x="1" y="352"/>
                    <a:pt x="57" y="380"/>
                  </a:cubicBezTo>
                  <a:cubicBezTo>
                    <a:pt x="57" y="415"/>
                    <a:pt x="92" y="443"/>
                    <a:pt x="92" y="443"/>
                  </a:cubicBezTo>
                  <a:cubicBezTo>
                    <a:pt x="120" y="471"/>
                    <a:pt x="120" y="471"/>
                    <a:pt x="148" y="499"/>
                  </a:cubicBezTo>
                  <a:cubicBezTo>
                    <a:pt x="176" y="527"/>
                    <a:pt x="204" y="527"/>
                    <a:pt x="232" y="527"/>
                  </a:cubicBezTo>
                  <a:cubicBezTo>
                    <a:pt x="267" y="527"/>
                    <a:pt x="295" y="499"/>
                    <a:pt x="323" y="499"/>
                  </a:cubicBezTo>
                  <a:cubicBezTo>
                    <a:pt x="379" y="471"/>
                    <a:pt x="442" y="415"/>
                    <a:pt x="469" y="352"/>
                  </a:cubicBezTo>
                  <a:cubicBezTo>
                    <a:pt x="469" y="324"/>
                    <a:pt x="497" y="296"/>
                    <a:pt x="497" y="268"/>
                  </a:cubicBezTo>
                  <a:lnTo>
                    <a:pt x="581" y="177"/>
                  </a:lnTo>
                  <a:cubicBezTo>
                    <a:pt x="581" y="149"/>
                    <a:pt x="581" y="93"/>
                    <a:pt x="553" y="93"/>
                  </a:cubicBezTo>
                  <a:cubicBezTo>
                    <a:pt x="553" y="65"/>
                    <a:pt x="525" y="65"/>
                    <a:pt x="497" y="65"/>
                  </a:cubicBezTo>
                  <a:cubicBezTo>
                    <a:pt x="480" y="26"/>
                    <a:pt x="438" y="0"/>
                    <a:pt x="3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79"/>
            <p:cNvSpPr/>
            <p:nvPr/>
          </p:nvSpPr>
          <p:spPr>
            <a:xfrm>
              <a:off x="1934254" y="2125357"/>
              <a:ext cx="11946" cy="11878"/>
            </a:xfrm>
            <a:custGeom>
              <a:rect b="b" l="l" r="r" t="t"/>
              <a:pathLst>
                <a:path extrusionOk="0" h="522" w="525">
                  <a:moveTo>
                    <a:pt x="174" y="0"/>
                  </a:moveTo>
                  <a:cubicBezTo>
                    <a:pt x="145" y="0"/>
                    <a:pt x="116" y="7"/>
                    <a:pt x="84" y="21"/>
                  </a:cubicBezTo>
                  <a:cubicBezTo>
                    <a:pt x="28" y="84"/>
                    <a:pt x="0" y="140"/>
                    <a:pt x="56" y="196"/>
                  </a:cubicBezTo>
                  <a:lnTo>
                    <a:pt x="56" y="231"/>
                  </a:lnTo>
                  <a:lnTo>
                    <a:pt x="56" y="259"/>
                  </a:lnTo>
                  <a:cubicBezTo>
                    <a:pt x="56" y="259"/>
                    <a:pt x="56" y="287"/>
                    <a:pt x="28" y="315"/>
                  </a:cubicBezTo>
                  <a:cubicBezTo>
                    <a:pt x="7" y="426"/>
                    <a:pt x="102" y="521"/>
                    <a:pt x="201" y="521"/>
                  </a:cubicBezTo>
                  <a:cubicBezTo>
                    <a:pt x="233" y="521"/>
                    <a:pt x="265" y="512"/>
                    <a:pt x="294" y="490"/>
                  </a:cubicBezTo>
                  <a:cubicBezTo>
                    <a:pt x="350" y="462"/>
                    <a:pt x="406" y="406"/>
                    <a:pt x="406" y="315"/>
                  </a:cubicBezTo>
                  <a:lnTo>
                    <a:pt x="434" y="315"/>
                  </a:lnTo>
                  <a:cubicBezTo>
                    <a:pt x="434" y="287"/>
                    <a:pt x="434" y="287"/>
                    <a:pt x="469" y="259"/>
                  </a:cubicBezTo>
                  <a:lnTo>
                    <a:pt x="497" y="231"/>
                  </a:lnTo>
                  <a:cubicBezTo>
                    <a:pt x="525" y="168"/>
                    <a:pt x="497" y="84"/>
                    <a:pt x="434" y="21"/>
                  </a:cubicBezTo>
                  <a:cubicBezTo>
                    <a:pt x="406" y="7"/>
                    <a:pt x="378" y="0"/>
                    <a:pt x="349" y="0"/>
                  </a:cubicBezTo>
                  <a:cubicBezTo>
                    <a:pt x="320" y="0"/>
                    <a:pt x="290" y="7"/>
                    <a:pt x="259" y="21"/>
                  </a:cubicBezTo>
                  <a:cubicBezTo>
                    <a:pt x="231" y="7"/>
                    <a:pt x="203" y="0"/>
                    <a:pt x="1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79"/>
            <p:cNvSpPr/>
            <p:nvPr/>
          </p:nvSpPr>
          <p:spPr>
            <a:xfrm>
              <a:off x="1946815" y="2125379"/>
              <a:ext cx="8624" cy="15405"/>
            </a:xfrm>
            <a:custGeom>
              <a:rect b="b" l="l" r="r" t="t"/>
              <a:pathLst>
                <a:path extrusionOk="0" h="677" w="379">
                  <a:moveTo>
                    <a:pt x="231" y="1"/>
                  </a:moveTo>
                  <a:cubicBezTo>
                    <a:pt x="184" y="1"/>
                    <a:pt x="134" y="24"/>
                    <a:pt x="92" y="55"/>
                  </a:cubicBezTo>
                  <a:cubicBezTo>
                    <a:pt x="29" y="55"/>
                    <a:pt x="1" y="111"/>
                    <a:pt x="29" y="167"/>
                  </a:cubicBezTo>
                  <a:cubicBezTo>
                    <a:pt x="1" y="230"/>
                    <a:pt x="1" y="286"/>
                    <a:pt x="29" y="342"/>
                  </a:cubicBezTo>
                  <a:lnTo>
                    <a:pt x="29" y="433"/>
                  </a:lnTo>
                  <a:cubicBezTo>
                    <a:pt x="29" y="461"/>
                    <a:pt x="1" y="489"/>
                    <a:pt x="1" y="545"/>
                  </a:cubicBezTo>
                  <a:cubicBezTo>
                    <a:pt x="1" y="631"/>
                    <a:pt x="71" y="676"/>
                    <a:pt x="141" y="676"/>
                  </a:cubicBezTo>
                  <a:cubicBezTo>
                    <a:pt x="191" y="676"/>
                    <a:pt x="240" y="654"/>
                    <a:pt x="266" y="608"/>
                  </a:cubicBezTo>
                  <a:cubicBezTo>
                    <a:pt x="294" y="580"/>
                    <a:pt x="322" y="517"/>
                    <a:pt x="322" y="489"/>
                  </a:cubicBezTo>
                  <a:cubicBezTo>
                    <a:pt x="322" y="433"/>
                    <a:pt x="350" y="405"/>
                    <a:pt x="350" y="370"/>
                  </a:cubicBezTo>
                  <a:lnTo>
                    <a:pt x="350" y="230"/>
                  </a:lnTo>
                  <a:cubicBezTo>
                    <a:pt x="378" y="167"/>
                    <a:pt x="378" y="111"/>
                    <a:pt x="350" y="83"/>
                  </a:cubicBezTo>
                  <a:cubicBezTo>
                    <a:pt x="322" y="24"/>
                    <a:pt x="279" y="1"/>
                    <a:pt x="2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79"/>
            <p:cNvSpPr/>
            <p:nvPr/>
          </p:nvSpPr>
          <p:spPr>
            <a:xfrm>
              <a:off x="1938236" y="2146723"/>
              <a:ext cx="11787" cy="17021"/>
            </a:xfrm>
            <a:custGeom>
              <a:rect b="b" l="l" r="r" t="t"/>
              <a:pathLst>
                <a:path extrusionOk="0" h="748" w="518">
                  <a:moveTo>
                    <a:pt x="308" y="1"/>
                  </a:moveTo>
                  <a:cubicBezTo>
                    <a:pt x="291" y="1"/>
                    <a:pt x="273" y="8"/>
                    <a:pt x="259" y="19"/>
                  </a:cubicBezTo>
                  <a:cubicBezTo>
                    <a:pt x="175" y="103"/>
                    <a:pt x="147" y="250"/>
                    <a:pt x="119" y="369"/>
                  </a:cubicBezTo>
                  <a:cubicBezTo>
                    <a:pt x="56" y="453"/>
                    <a:pt x="0" y="572"/>
                    <a:pt x="28" y="655"/>
                  </a:cubicBezTo>
                  <a:cubicBezTo>
                    <a:pt x="46" y="715"/>
                    <a:pt x="115" y="747"/>
                    <a:pt x="176" y="747"/>
                  </a:cubicBezTo>
                  <a:cubicBezTo>
                    <a:pt x="209" y="747"/>
                    <a:pt x="239" y="738"/>
                    <a:pt x="259" y="718"/>
                  </a:cubicBezTo>
                  <a:cubicBezTo>
                    <a:pt x="273" y="722"/>
                    <a:pt x="288" y="723"/>
                    <a:pt x="302" y="723"/>
                  </a:cubicBezTo>
                  <a:cubicBezTo>
                    <a:pt x="410" y="723"/>
                    <a:pt x="518" y="635"/>
                    <a:pt x="469" y="481"/>
                  </a:cubicBezTo>
                  <a:cubicBezTo>
                    <a:pt x="434" y="425"/>
                    <a:pt x="406" y="369"/>
                    <a:pt x="350" y="306"/>
                  </a:cubicBezTo>
                  <a:lnTo>
                    <a:pt x="350" y="166"/>
                  </a:lnTo>
                  <a:cubicBezTo>
                    <a:pt x="378" y="131"/>
                    <a:pt x="378" y="103"/>
                    <a:pt x="350" y="47"/>
                  </a:cubicBezTo>
                  <a:cubicBezTo>
                    <a:pt x="350" y="14"/>
                    <a:pt x="330" y="1"/>
                    <a:pt x="30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79"/>
            <p:cNvSpPr/>
            <p:nvPr/>
          </p:nvSpPr>
          <p:spPr>
            <a:xfrm>
              <a:off x="1925016" y="2147247"/>
              <a:ext cx="12743" cy="16748"/>
            </a:xfrm>
            <a:custGeom>
              <a:rect b="b" l="l" r="r" t="t"/>
              <a:pathLst>
                <a:path extrusionOk="0" h="736" w="560">
                  <a:moveTo>
                    <a:pt x="263" y="1"/>
                  </a:moveTo>
                  <a:cubicBezTo>
                    <a:pt x="220" y="1"/>
                    <a:pt x="184" y="40"/>
                    <a:pt x="203" y="80"/>
                  </a:cubicBezTo>
                  <a:cubicBezTo>
                    <a:pt x="203" y="227"/>
                    <a:pt x="113" y="346"/>
                    <a:pt x="57" y="458"/>
                  </a:cubicBezTo>
                  <a:cubicBezTo>
                    <a:pt x="29" y="493"/>
                    <a:pt x="29" y="549"/>
                    <a:pt x="29" y="577"/>
                  </a:cubicBezTo>
                  <a:cubicBezTo>
                    <a:pt x="1" y="604"/>
                    <a:pt x="1" y="632"/>
                    <a:pt x="1" y="667"/>
                  </a:cubicBezTo>
                  <a:cubicBezTo>
                    <a:pt x="29" y="695"/>
                    <a:pt x="29" y="723"/>
                    <a:pt x="57" y="723"/>
                  </a:cubicBezTo>
                  <a:cubicBezTo>
                    <a:pt x="66" y="733"/>
                    <a:pt x="75" y="736"/>
                    <a:pt x="85" y="736"/>
                  </a:cubicBezTo>
                  <a:cubicBezTo>
                    <a:pt x="103" y="736"/>
                    <a:pt x="122" y="723"/>
                    <a:pt x="141" y="723"/>
                  </a:cubicBezTo>
                  <a:cubicBezTo>
                    <a:pt x="176" y="723"/>
                    <a:pt x="176" y="695"/>
                    <a:pt x="203" y="695"/>
                  </a:cubicBezTo>
                  <a:lnTo>
                    <a:pt x="315" y="695"/>
                  </a:lnTo>
                  <a:cubicBezTo>
                    <a:pt x="342" y="711"/>
                    <a:pt x="368" y="717"/>
                    <a:pt x="392" y="717"/>
                  </a:cubicBezTo>
                  <a:cubicBezTo>
                    <a:pt x="498" y="717"/>
                    <a:pt x="559" y="584"/>
                    <a:pt x="462" y="493"/>
                  </a:cubicBezTo>
                  <a:cubicBezTo>
                    <a:pt x="462" y="458"/>
                    <a:pt x="462" y="430"/>
                    <a:pt x="434" y="430"/>
                  </a:cubicBezTo>
                  <a:cubicBezTo>
                    <a:pt x="434" y="402"/>
                    <a:pt x="406" y="374"/>
                    <a:pt x="378" y="374"/>
                  </a:cubicBezTo>
                  <a:cubicBezTo>
                    <a:pt x="406" y="255"/>
                    <a:pt x="406" y="108"/>
                    <a:pt x="315" y="24"/>
                  </a:cubicBezTo>
                  <a:cubicBezTo>
                    <a:pt x="299" y="8"/>
                    <a:pt x="280" y="1"/>
                    <a:pt x="2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79"/>
            <p:cNvSpPr/>
            <p:nvPr/>
          </p:nvSpPr>
          <p:spPr>
            <a:xfrm>
              <a:off x="1907676" y="2147907"/>
              <a:ext cx="14017" cy="14791"/>
            </a:xfrm>
            <a:custGeom>
              <a:rect b="b" l="l" r="r" t="t"/>
              <a:pathLst>
                <a:path extrusionOk="0" h="650" w="616">
                  <a:moveTo>
                    <a:pt x="298" y="1"/>
                  </a:moveTo>
                  <a:cubicBezTo>
                    <a:pt x="251" y="1"/>
                    <a:pt x="203" y="48"/>
                    <a:pt x="203" y="114"/>
                  </a:cubicBezTo>
                  <a:cubicBezTo>
                    <a:pt x="203" y="226"/>
                    <a:pt x="91" y="226"/>
                    <a:pt x="29" y="345"/>
                  </a:cubicBezTo>
                  <a:cubicBezTo>
                    <a:pt x="1" y="401"/>
                    <a:pt x="29" y="520"/>
                    <a:pt x="91" y="548"/>
                  </a:cubicBezTo>
                  <a:cubicBezTo>
                    <a:pt x="147" y="603"/>
                    <a:pt x="238" y="603"/>
                    <a:pt x="294" y="603"/>
                  </a:cubicBezTo>
                  <a:cubicBezTo>
                    <a:pt x="354" y="628"/>
                    <a:pt x="418" y="650"/>
                    <a:pt x="480" y="650"/>
                  </a:cubicBezTo>
                  <a:cubicBezTo>
                    <a:pt x="504" y="650"/>
                    <a:pt x="529" y="646"/>
                    <a:pt x="553" y="638"/>
                  </a:cubicBezTo>
                  <a:cubicBezTo>
                    <a:pt x="616" y="603"/>
                    <a:pt x="616" y="492"/>
                    <a:pt x="588" y="429"/>
                  </a:cubicBezTo>
                  <a:cubicBezTo>
                    <a:pt x="553" y="373"/>
                    <a:pt x="497" y="317"/>
                    <a:pt x="441" y="289"/>
                  </a:cubicBezTo>
                  <a:lnTo>
                    <a:pt x="413" y="289"/>
                  </a:lnTo>
                  <a:cubicBezTo>
                    <a:pt x="413" y="289"/>
                    <a:pt x="441" y="289"/>
                    <a:pt x="441" y="254"/>
                  </a:cubicBezTo>
                  <a:cubicBezTo>
                    <a:pt x="469" y="170"/>
                    <a:pt x="441" y="114"/>
                    <a:pt x="350" y="23"/>
                  </a:cubicBezTo>
                  <a:cubicBezTo>
                    <a:pt x="335" y="8"/>
                    <a:pt x="317" y="1"/>
                    <a:pt x="29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79"/>
            <p:cNvSpPr/>
            <p:nvPr/>
          </p:nvSpPr>
          <p:spPr>
            <a:xfrm>
              <a:off x="1892408" y="2148544"/>
              <a:ext cx="14017" cy="12106"/>
            </a:xfrm>
            <a:custGeom>
              <a:rect b="b" l="l" r="r" t="t"/>
              <a:pathLst>
                <a:path extrusionOk="0" h="532" w="616">
                  <a:moveTo>
                    <a:pt x="292" y="0"/>
                  </a:moveTo>
                  <a:cubicBezTo>
                    <a:pt x="273" y="0"/>
                    <a:pt x="254" y="7"/>
                    <a:pt x="238" y="23"/>
                  </a:cubicBezTo>
                  <a:cubicBezTo>
                    <a:pt x="175" y="86"/>
                    <a:pt x="175" y="170"/>
                    <a:pt x="119" y="226"/>
                  </a:cubicBezTo>
                  <a:cubicBezTo>
                    <a:pt x="63" y="261"/>
                    <a:pt x="0" y="317"/>
                    <a:pt x="35" y="373"/>
                  </a:cubicBezTo>
                  <a:cubicBezTo>
                    <a:pt x="63" y="492"/>
                    <a:pt x="147" y="492"/>
                    <a:pt x="238" y="492"/>
                  </a:cubicBezTo>
                  <a:cubicBezTo>
                    <a:pt x="297" y="511"/>
                    <a:pt x="360" y="531"/>
                    <a:pt x="422" y="531"/>
                  </a:cubicBezTo>
                  <a:cubicBezTo>
                    <a:pt x="447" y="531"/>
                    <a:pt x="472" y="528"/>
                    <a:pt x="497" y="520"/>
                  </a:cubicBezTo>
                  <a:cubicBezTo>
                    <a:pt x="588" y="520"/>
                    <a:pt x="616" y="401"/>
                    <a:pt x="588" y="345"/>
                  </a:cubicBezTo>
                  <a:lnTo>
                    <a:pt x="560" y="345"/>
                  </a:lnTo>
                  <a:lnTo>
                    <a:pt x="560" y="317"/>
                  </a:lnTo>
                  <a:cubicBezTo>
                    <a:pt x="560" y="289"/>
                    <a:pt x="525" y="261"/>
                    <a:pt x="525" y="226"/>
                  </a:cubicBezTo>
                  <a:cubicBezTo>
                    <a:pt x="497" y="170"/>
                    <a:pt x="441" y="142"/>
                    <a:pt x="385" y="114"/>
                  </a:cubicBezTo>
                  <a:lnTo>
                    <a:pt x="385" y="86"/>
                  </a:lnTo>
                  <a:cubicBezTo>
                    <a:pt x="385" y="41"/>
                    <a:pt x="339" y="0"/>
                    <a:pt x="2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79"/>
            <p:cNvSpPr/>
            <p:nvPr/>
          </p:nvSpPr>
          <p:spPr>
            <a:xfrm>
              <a:off x="1877913" y="2148544"/>
              <a:ext cx="13243" cy="11833"/>
            </a:xfrm>
            <a:custGeom>
              <a:rect b="b" l="l" r="r" t="t"/>
              <a:pathLst>
                <a:path extrusionOk="0" h="520" w="582">
                  <a:moveTo>
                    <a:pt x="332" y="1"/>
                  </a:moveTo>
                  <a:cubicBezTo>
                    <a:pt x="309" y="1"/>
                    <a:pt x="285" y="8"/>
                    <a:pt x="260" y="23"/>
                  </a:cubicBezTo>
                  <a:cubicBezTo>
                    <a:pt x="232" y="23"/>
                    <a:pt x="204" y="23"/>
                    <a:pt x="176" y="86"/>
                  </a:cubicBezTo>
                  <a:cubicBezTo>
                    <a:pt x="148" y="114"/>
                    <a:pt x="113" y="170"/>
                    <a:pt x="85" y="226"/>
                  </a:cubicBezTo>
                  <a:cubicBezTo>
                    <a:pt x="29" y="289"/>
                    <a:pt x="1" y="317"/>
                    <a:pt x="1" y="401"/>
                  </a:cubicBezTo>
                  <a:cubicBezTo>
                    <a:pt x="1" y="436"/>
                    <a:pt x="29" y="492"/>
                    <a:pt x="85" y="520"/>
                  </a:cubicBezTo>
                  <a:lnTo>
                    <a:pt x="204" y="520"/>
                  </a:lnTo>
                  <a:lnTo>
                    <a:pt x="260" y="492"/>
                  </a:lnTo>
                  <a:lnTo>
                    <a:pt x="407" y="492"/>
                  </a:lnTo>
                  <a:cubicBezTo>
                    <a:pt x="434" y="464"/>
                    <a:pt x="434" y="464"/>
                    <a:pt x="462" y="464"/>
                  </a:cubicBezTo>
                  <a:cubicBezTo>
                    <a:pt x="581" y="401"/>
                    <a:pt x="553" y="261"/>
                    <a:pt x="497" y="198"/>
                  </a:cubicBezTo>
                  <a:cubicBezTo>
                    <a:pt x="462" y="170"/>
                    <a:pt x="434" y="170"/>
                    <a:pt x="434" y="170"/>
                  </a:cubicBezTo>
                  <a:lnTo>
                    <a:pt x="434" y="114"/>
                  </a:lnTo>
                  <a:cubicBezTo>
                    <a:pt x="434" y="48"/>
                    <a:pt x="391" y="1"/>
                    <a:pt x="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79"/>
            <p:cNvSpPr/>
            <p:nvPr/>
          </p:nvSpPr>
          <p:spPr>
            <a:xfrm>
              <a:off x="1862644" y="2146951"/>
              <a:ext cx="13243" cy="12424"/>
            </a:xfrm>
            <a:custGeom>
              <a:rect b="b" l="l" r="r" t="t"/>
              <a:pathLst>
                <a:path extrusionOk="0" h="546" w="582">
                  <a:moveTo>
                    <a:pt x="317" y="0"/>
                  </a:moveTo>
                  <a:cubicBezTo>
                    <a:pt x="288" y="0"/>
                    <a:pt x="257" y="11"/>
                    <a:pt x="231" y="37"/>
                  </a:cubicBezTo>
                  <a:lnTo>
                    <a:pt x="148" y="121"/>
                  </a:lnTo>
                  <a:lnTo>
                    <a:pt x="148" y="184"/>
                  </a:lnTo>
                  <a:lnTo>
                    <a:pt x="120" y="184"/>
                  </a:lnTo>
                  <a:cubicBezTo>
                    <a:pt x="57" y="240"/>
                    <a:pt x="1" y="296"/>
                    <a:pt x="29" y="387"/>
                  </a:cubicBezTo>
                  <a:cubicBezTo>
                    <a:pt x="57" y="471"/>
                    <a:pt x="148" y="506"/>
                    <a:pt x="231" y="534"/>
                  </a:cubicBezTo>
                  <a:cubicBezTo>
                    <a:pt x="292" y="534"/>
                    <a:pt x="337" y="546"/>
                    <a:pt x="387" y="546"/>
                  </a:cubicBezTo>
                  <a:cubicBezTo>
                    <a:pt x="412" y="546"/>
                    <a:pt x="439" y="543"/>
                    <a:pt x="469" y="534"/>
                  </a:cubicBezTo>
                  <a:cubicBezTo>
                    <a:pt x="525" y="534"/>
                    <a:pt x="581" y="443"/>
                    <a:pt x="581" y="387"/>
                  </a:cubicBezTo>
                  <a:cubicBezTo>
                    <a:pt x="581" y="331"/>
                    <a:pt x="525" y="212"/>
                    <a:pt x="469" y="184"/>
                  </a:cubicBezTo>
                  <a:lnTo>
                    <a:pt x="406" y="184"/>
                  </a:lnTo>
                  <a:cubicBezTo>
                    <a:pt x="434" y="184"/>
                    <a:pt x="434" y="156"/>
                    <a:pt x="434" y="156"/>
                  </a:cubicBezTo>
                  <a:cubicBezTo>
                    <a:pt x="459" y="71"/>
                    <a:pt x="391" y="0"/>
                    <a:pt x="3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79"/>
            <p:cNvSpPr/>
            <p:nvPr/>
          </p:nvSpPr>
          <p:spPr>
            <a:xfrm>
              <a:off x="1846738" y="2146382"/>
              <a:ext cx="12584" cy="11127"/>
            </a:xfrm>
            <a:custGeom>
              <a:rect b="b" l="l" r="r" t="t"/>
              <a:pathLst>
                <a:path extrusionOk="0" h="489" w="553">
                  <a:moveTo>
                    <a:pt x="284" y="1"/>
                  </a:moveTo>
                  <a:cubicBezTo>
                    <a:pt x="254" y="1"/>
                    <a:pt x="224" y="10"/>
                    <a:pt x="203" y="34"/>
                  </a:cubicBezTo>
                  <a:cubicBezTo>
                    <a:pt x="175" y="62"/>
                    <a:pt x="175" y="90"/>
                    <a:pt x="147" y="118"/>
                  </a:cubicBezTo>
                  <a:cubicBezTo>
                    <a:pt x="147" y="146"/>
                    <a:pt x="147" y="146"/>
                    <a:pt x="119" y="181"/>
                  </a:cubicBezTo>
                  <a:cubicBezTo>
                    <a:pt x="56" y="237"/>
                    <a:pt x="0" y="293"/>
                    <a:pt x="0" y="356"/>
                  </a:cubicBezTo>
                  <a:cubicBezTo>
                    <a:pt x="0" y="412"/>
                    <a:pt x="56" y="468"/>
                    <a:pt x="84" y="468"/>
                  </a:cubicBezTo>
                  <a:cubicBezTo>
                    <a:pt x="130" y="482"/>
                    <a:pt x="182" y="489"/>
                    <a:pt x="230" y="489"/>
                  </a:cubicBezTo>
                  <a:cubicBezTo>
                    <a:pt x="278" y="489"/>
                    <a:pt x="322" y="482"/>
                    <a:pt x="350" y="468"/>
                  </a:cubicBezTo>
                  <a:cubicBezTo>
                    <a:pt x="406" y="468"/>
                    <a:pt x="434" y="468"/>
                    <a:pt x="469" y="440"/>
                  </a:cubicBezTo>
                  <a:cubicBezTo>
                    <a:pt x="553" y="356"/>
                    <a:pt x="525" y="146"/>
                    <a:pt x="406" y="90"/>
                  </a:cubicBezTo>
                  <a:lnTo>
                    <a:pt x="378" y="90"/>
                  </a:lnTo>
                  <a:lnTo>
                    <a:pt x="378" y="62"/>
                  </a:lnTo>
                  <a:cubicBezTo>
                    <a:pt x="378" y="27"/>
                    <a:pt x="332" y="1"/>
                    <a:pt x="2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79"/>
            <p:cNvSpPr/>
            <p:nvPr/>
          </p:nvSpPr>
          <p:spPr>
            <a:xfrm>
              <a:off x="1761931" y="2052814"/>
              <a:ext cx="52723" cy="39730"/>
            </a:xfrm>
            <a:custGeom>
              <a:rect b="b" l="l" r="r" t="t"/>
              <a:pathLst>
                <a:path extrusionOk="0" h="1746" w="2317">
                  <a:moveTo>
                    <a:pt x="1254" y="402"/>
                  </a:moveTo>
                  <a:cubicBezTo>
                    <a:pt x="1387" y="402"/>
                    <a:pt x="1540" y="435"/>
                    <a:pt x="1630" y="503"/>
                  </a:cubicBezTo>
                  <a:cubicBezTo>
                    <a:pt x="1777" y="559"/>
                    <a:pt x="1805" y="622"/>
                    <a:pt x="1833" y="706"/>
                  </a:cubicBezTo>
                  <a:cubicBezTo>
                    <a:pt x="1833" y="825"/>
                    <a:pt x="1749" y="972"/>
                    <a:pt x="1602" y="1056"/>
                  </a:cubicBezTo>
                  <a:cubicBezTo>
                    <a:pt x="1483" y="1146"/>
                    <a:pt x="1336" y="1174"/>
                    <a:pt x="1224" y="1202"/>
                  </a:cubicBezTo>
                  <a:cubicBezTo>
                    <a:pt x="1139" y="1219"/>
                    <a:pt x="1055" y="1235"/>
                    <a:pt x="970" y="1235"/>
                  </a:cubicBezTo>
                  <a:cubicBezTo>
                    <a:pt x="908" y="1235"/>
                    <a:pt x="846" y="1226"/>
                    <a:pt x="784" y="1202"/>
                  </a:cubicBezTo>
                  <a:cubicBezTo>
                    <a:pt x="637" y="1174"/>
                    <a:pt x="434" y="1028"/>
                    <a:pt x="490" y="881"/>
                  </a:cubicBezTo>
                  <a:cubicBezTo>
                    <a:pt x="525" y="797"/>
                    <a:pt x="665" y="706"/>
                    <a:pt x="728" y="650"/>
                  </a:cubicBezTo>
                  <a:cubicBezTo>
                    <a:pt x="840" y="559"/>
                    <a:pt x="958" y="447"/>
                    <a:pt x="1133" y="412"/>
                  </a:cubicBezTo>
                  <a:cubicBezTo>
                    <a:pt x="1169" y="405"/>
                    <a:pt x="1211" y="402"/>
                    <a:pt x="1254" y="402"/>
                  </a:cubicBezTo>
                  <a:close/>
                  <a:moveTo>
                    <a:pt x="1140" y="0"/>
                  </a:moveTo>
                  <a:cubicBezTo>
                    <a:pt x="710" y="0"/>
                    <a:pt x="435" y="295"/>
                    <a:pt x="112" y="559"/>
                  </a:cubicBezTo>
                  <a:cubicBezTo>
                    <a:pt x="84" y="587"/>
                    <a:pt x="140" y="650"/>
                    <a:pt x="175" y="650"/>
                  </a:cubicBezTo>
                  <a:cubicBezTo>
                    <a:pt x="462" y="503"/>
                    <a:pt x="637" y="272"/>
                    <a:pt x="931" y="181"/>
                  </a:cubicBezTo>
                  <a:cubicBezTo>
                    <a:pt x="992" y="167"/>
                    <a:pt x="1055" y="160"/>
                    <a:pt x="1120" y="160"/>
                  </a:cubicBezTo>
                  <a:cubicBezTo>
                    <a:pt x="1298" y="160"/>
                    <a:pt x="1481" y="213"/>
                    <a:pt x="1630" y="300"/>
                  </a:cubicBezTo>
                  <a:cubicBezTo>
                    <a:pt x="1483" y="272"/>
                    <a:pt x="1336" y="237"/>
                    <a:pt x="1224" y="237"/>
                  </a:cubicBezTo>
                  <a:cubicBezTo>
                    <a:pt x="1201" y="235"/>
                    <a:pt x="1177" y="233"/>
                    <a:pt x="1154" y="233"/>
                  </a:cubicBezTo>
                  <a:cubicBezTo>
                    <a:pt x="941" y="233"/>
                    <a:pt x="738" y="343"/>
                    <a:pt x="581" y="475"/>
                  </a:cubicBezTo>
                  <a:cubicBezTo>
                    <a:pt x="434" y="622"/>
                    <a:pt x="315" y="706"/>
                    <a:pt x="259" y="909"/>
                  </a:cubicBezTo>
                  <a:cubicBezTo>
                    <a:pt x="203" y="1083"/>
                    <a:pt x="231" y="1321"/>
                    <a:pt x="350" y="1496"/>
                  </a:cubicBezTo>
                  <a:cubicBezTo>
                    <a:pt x="378" y="1524"/>
                    <a:pt x="406" y="1552"/>
                    <a:pt x="462" y="1580"/>
                  </a:cubicBezTo>
                  <a:cubicBezTo>
                    <a:pt x="406" y="1580"/>
                    <a:pt x="350" y="1552"/>
                    <a:pt x="287" y="1524"/>
                  </a:cubicBezTo>
                  <a:cubicBezTo>
                    <a:pt x="112" y="1377"/>
                    <a:pt x="84" y="1174"/>
                    <a:pt x="84" y="972"/>
                  </a:cubicBezTo>
                  <a:cubicBezTo>
                    <a:pt x="84" y="954"/>
                    <a:pt x="77" y="945"/>
                    <a:pt x="70" y="945"/>
                  </a:cubicBezTo>
                  <a:cubicBezTo>
                    <a:pt x="63" y="945"/>
                    <a:pt x="56" y="954"/>
                    <a:pt x="56" y="972"/>
                  </a:cubicBezTo>
                  <a:cubicBezTo>
                    <a:pt x="28" y="1202"/>
                    <a:pt x="1" y="1405"/>
                    <a:pt x="203" y="1608"/>
                  </a:cubicBezTo>
                  <a:cubicBezTo>
                    <a:pt x="316" y="1699"/>
                    <a:pt x="461" y="1737"/>
                    <a:pt x="602" y="1737"/>
                  </a:cubicBezTo>
                  <a:cubicBezTo>
                    <a:pt x="645" y="1737"/>
                    <a:pt x="687" y="1733"/>
                    <a:pt x="728" y="1727"/>
                  </a:cubicBezTo>
                  <a:cubicBezTo>
                    <a:pt x="774" y="1738"/>
                    <a:pt x="822" y="1745"/>
                    <a:pt x="870" y="1745"/>
                  </a:cubicBezTo>
                  <a:cubicBezTo>
                    <a:pt x="938" y="1745"/>
                    <a:pt x="1008" y="1732"/>
                    <a:pt x="1077" y="1699"/>
                  </a:cubicBezTo>
                  <a:cubicBezTo>
                    <a:pt x="1105" y="1671"/>
                    <a:pt x="1105" y="1608"/>
                    <a:pt x="1049" y="1608"/>
                  </a:cubicBezTo>
                  <a:cubicBezTo>
                    <a:pt x="840" y="1608"/>
                    <a:pt x="581" y="1552"/>
                    <a:pt x="462" y="1377"/>
                  </a:cubicBezTo>
                  <a:cubicBezTo>
                    <a:pt x="406" y="1286"/>
                    <a:pt x="378" y="1202"/>
                    <a:pt x="378" y="1083"/>
                  </a:cubicBezTo>
                  <a:lnTo>
                    <a:pt x="378" y="1083"/>
                  </a:lnTo>
                  <a:cubicBezTo>
                    <a:pt x="406" y="1111"/>
                    <a:pt x="406" y="1146"/>
                    <a:pt x="434" y="1174"/>
                  </a:cubicBezTo>
                  <a:cubicBezTo>
                    <a:pt x="490" y="1230"/>
                    <a:pt x="553" y="1286"/>
                    <a:pt x="609" y="1321"/>
                  </a:cubicBezTo>
                  <a:cubicBezTo>
                    <a:pt x="710" y="1363"/>
                    <a:pt x="820" y="1377"/>
                    <a:pt x="931" y="1377"/>
                  </a:cubicBezTo>
                  <a:cubicBezTo>
                    <a:pt x="1041" y="1377"/>
                    <a:pt x="1151" y="1363"/>
                    <a:pt x="1252" y="1349"/>
                  </a:cubicBezTo>
                  <a:cubicBezTo>
                    <a:pt x="1455" y="1321"/>
                    <a:pt x="1686" y="1230"/>
                    <a:pt x="1805" y="1083"/>
                  </a:cubicBezTo>
                  <a:cubicBezTo>
                    <a:pt x="1833" y="1028"/>
                    <a:pt x="1888" y="1000"/>
                    <a:pt x="1923" y="937"/>
                  </a:cubicBezTo>
                  <a:lnTo>
                    <a:pt x="1923" y="972"/>
                  </a:lnTo>
                  <a:cubicBezTo>
                    <a:pt x="1923" y="1028"/>
                    <a:pt x="1923" y="1083"/>
                    <a:pt x="1888" y="1146"/>
                  </a:cubicBezTo>
                  <a:cubicBezTo>
                    <a:pt x="1860" y="1230"/>
                    <a:pt x="1860" y="1321"/>
                    <a:pt x="1805" y="1405"/>
                  </a:cubicBezTo>
                  <a:cubicBezTo>
                    <a:pt x="1777" y="1496"/>
                    <a:pt x="1686" y="1580"/>
                    <a:pt x="1714" y="1636"/>
                  </a:cubicBezTo>
                  <a:cubicBezTo>
                    <a:pt x="1714" y="1671"/>
                    <a:pt x="1777" y="1699"/>
                    <a:pt x="1805" y="1699"/>
                  </a:cubicBezTo>
                  <a:cubicBezTo>
                    <a:pt x="1833" y="1699"/>
                    <a:pt x="1951" y="1636"/>
                    <a:pt x="2007" y="1608"/>
                  </a:cubicBezTo>
                  <a:cubicBezTo>
                    <a:pt x="2063" y="1580"/>
                    <a:pt x="2126" y="1496"/>
                    <a:pt x="2154" y="1433"/>
                  </a:cubicBezTo>
                  <a:cubicBezTo>
                    <a:pt x="2238" y="1286"/>
                    <a:pt x="2273" y="1146"/>
                    <a:pt x="2301" y="972"/>
                  </a:cubicBezTo>
                  <a:cubicBezTo>
                    <a:pt x="2317" y="952"/>
                    <a:pt x="2306" y="934"/>
                    <a:pt x="2287" y="934"/>
                  </a:cubicBezTo>
                  <a:cubicBezTo>
                    <a:pt x="2272" y="934"/>
                    <a:pt x="2253" y="944"/>
                    <a:pt x="2238" y="972"/>
                  </a:cubicBezTo>
                  <a:cubicBezTo>
                    <a:pt x="2182" y="1174"/>
                    <a:pt x="2063" y="1433"/>
                    <a:pt x="1888" y="1552"/>
                  </a:cubicBezTo>
                  <a:cubicBezTo>
                    <a:pt x="1979" y="1461"/>
                    <a:pt x="2007" y="1321"/>
                    <a:pt x="2035" y="1202"/>
                  </a:cubicBezTo>
                  <a:cubicBezTo>
                    <a:pt x="2063" y="1056"/>
                    <a:pt x="2063" y="909"/>
                    <a:pt x="2035" y="797"/>
                  </a:cubicBezTo>
                  <a:cubicBezTo>
                    <a:pt x="2035" y="706"/>
                    <a:pt x="2035" y="622"/>
                    <a:pt x="2007" y="559"/>
                  </a:cubicBezTo>
                  <a:cubicBezTo>
                    <a:pt x="1979" y="475"/>
                    <a:pt x="1923" y="412"/>
                    <a:pt x="1888" y="356"/>
                  </a:cubicBezTo>
                  <a:cubicBezTo>
                    <a:pt x="1860" y="356"/>
                    <a:pt x="1833" y="328"/>
                    <a:pt x="1805" y="300"/>
                  </a:cubicBezTo>
                  <a:cubicBezTo>
                    <a:pt x="1714" y="126"/>
                    <a:pt x="1483" y="35"/>
                    <a:pt x="1252" y="7"/>
                  </a:cubicBezTo>
                  <a:cubicBezTo>
                    <a:pt x="1214" y="2"/>
                    <a:pt x="1177" y="0"/>
                    <a:pt x="11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79"/>
            <p:cNvSpPr/>
            <p:nvPr/>
          </p:nvSpPr>
          <p:spPr>
            <a:xfrm>
              <a:off x="1787712" y="2066057"/>
              <a:ext cx="10035" cy="9785"/>
            </a:xfrm>
            <a:custGeom>
              <a:rect b="b" l="l" r="r" t="t"/>
              <a:pathLst>
                <a:path extrusionOk="0" h="430" w="441">
                  <a:moveTo>
                    <a:pt x="198" y="1"/>
                  </a:moveTo>
                  <a:cubicBezTo>
                    <a:pt x="107" y="1"/>
                    <a:pt x="53" y="104"/>
                    <a:pt x="28" y="180"/>
                  </a:cubicBezTo>
                  <a:cubicBezTo>
                    <a:pt x="0" y="180"/>
                    <a:pt x="0" y="180"/>
                    <a:pt x="0" y="215"/>
                  </a:cubicBezTo>
                  <a:lnTo>
                    <a:pt x="0" y="243"/>
                  </a:lnTo>
                  <a:cubicBezTo>
                    <a:pt x="0" y="299"/>
                    <a:pt x="28" y="355"/>
                    <a:pt x="56" y="390"/>
                  </a:cubicBezTo>
                  <a:cubicBezTo>
                    <a:pt x="101" y="409"/>
                    <a:pt x="142" y="429"/>
                    <a:pt x="182" y="429"/>
                  </a:cubicBezTo>
                  <a:cubicBezTo>
                    <a:pt x="198" y="429"/>
                    <a:pt x="215" y="426"/>
                    <a:pt x="231" y="418"/>
                  </a:cubicBezTo>
                  <a:cubicBezTo>
                    <a:pt x="294" y="390"/>
                    <a:pt x="350" y="355"/>
                    <a:pt x="378" y="299"/>
                  </a:cubicBezTo>
                  <a:cubicBezTo>
                    <a:pt x="441" y="180"/>
                    <a:pt x="350" y="40"/>
                    <a:pt x="231" y="5"/>
                  </a:cubicBezTo>
                  <a:cubicBezTo>
                    <a:pt x="220" y="2"/>
                    <a:pt x="209" y="1"/>
                    <a:pt x="19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79"/>
            <p:cNvSpPr/>
            <p:nvPr/>
          </p:nvSpPr>
          <p:spPr>
            <a:xfrm>
              <a:off x="1671707" y="2095593"/>
              <a:ext cx="6485" cy="44532"/>
            </a:xfrm>
            <a:custGeom>
              <a:rect b="b" l="l" r="r" t="t"/>
              <a:pathLst>
                <a:path extrusionOk="0" h="1957" w="285">
                  <a:moveTo>
                    <a:pt x="116" y="1"/>
                  </a:moveTo>
                  <a:cubicBezTo>
                    <a:pt x="100" y="1"/>
                    <a:pt x="85" y="8"/>
                    <a:pt x="85" y="22"/>
                  </a:cubicBezTo>
                  <a:cubicBezTo>
                    <a:pt x="57" y="371"/>
                    <a:pt x="1" y="665"/>
                    <a:pt x="29" y="1015"/>
                  </a:cubicBezTo>
                  <a:cubicBezTo>
                    <a:pt x="57" y="1329"/>
                    <a:pt x="120" y="1623"/>
                    <a:pt x="204" y="1944"/>
                  </a:cubicBezTo>
                  <a:cubicBezTo>
                    <a:pt x="204" y="1953"/>
                    <a:pt x="211" y="1956"/>
                    <a:pt x="222" y="1956"/>
                  </a:cubicBezTo>
                  <a:cubicBezTo>
                    <a:pt x="246" y="1956"/>
                    <a:pt x="284" y="1936"/>
                    <a:pt x="260" y="1917"/>
                  </a:cubicBezTo>
                  <a:cubicBezTo>
                    <a:pt x="232" y="1595"/>
                    <a:pt x="148" y="1245"/>
                    <a:pt x="120" y="924"/>
                  </a:cubicBezTo>
                  <a:cubicBezTo>
                    <a:pt x="85" y="630"/>
                    <a:pt x="120" y="343"/>
                    <a:pt x="148" y="22"/>
                  </a:cubicBezTo>
                  <a:cubicBezTo>
                    <a:pt x="148" y="8"/>
                    <a:pt x="132" y="1"/>
                    <a:pt x="1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79"/>
            <p:cNvSpPr/>
            <p:nvPr/>
          </p:nvSpPr>
          <p:spPr>
            <a:xfrm>
              <a:off x="1663128" y="2127791"/>
              <a:ext cx="25417" cy="57684"/>
            </a:xfrm>
            <a:custGeom>
              <a:rect b="b" l="l" r="r" t="t"/>
              <a:pathLst>
                <a:path extrusionOk="0" h="2535" w="1117">
                  <a:moveTo>
                    <a:pt x="35" y="1"/>
                  </a:moveTo>
                  <a:cubicBezTo>
                    <a:pt x="19" y="1"/>
                    <a:pt x="0" y="17"/>
                    <a:pt x="0" y="33"/>
                  </a:cubicBezTo>
                  <a:cubicBezTo>
                    <a:pt x="56" y="502"/>
                    <a:pt x="84" y="963"/>
                    <a:pt x="287" y="1432"/>
                  </a:cubicBezTo>
                  <a:cubicBezTo>
                    <a:pt x="462" y="1837"/>
                    <a:pt x="700" y="2187"/>
                    <a:pt x="1021" y="2508"/>
                  </a:cubicBezTo>
                  <a:cubicBezTo>
                    <a:pt x="1038" y="2527"/>
                    <a:pt x="1054" y="2535"/>
                    <a:pt x="1068" y="2535"/>
                  </a:cubicBezTo>
                  <a:cubicBezTo>
                    <a:pt x="1100" y="2535"/>
                    <a:pt x="1116" y="2492"/>
                    <a:pt x="1077" y="2452"/>
                  </a:cubicBezTo>
                  <a:cubicBezTo>
                    <a:pt x="811" y="2075"/>
                    <a:pt x="553" y="1753"/>
                    <a:pt x="378" y="1313"/>
                  </a:cubicBezTo>
                  <a:cubicBezTo>
                    <a:pt x="203" y="907"/>
                    <a:pt x="112" y="474"/>
                    <a:pt x="56" y="33"/>
                  </a:cubicBezTo>
                  <a:cubicBezTo>
                    <a:pt x="56" y="9"/>
                    <a:pt x="46"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79"/>
            <p:cNvSpPr/>
            <p:nvPr/>
          </p:nvSpPr>
          <p:spPr>
            <a:xfrm>
              <a:off x="1747936" y="2053155"/>
              <a:ext cx="22459" cy="37227"/>
            </a:xfrm>
            <a:custGeom>
              <a:rect b="b" l="l" r="r" t="t"/>
              <a:pathLst>
                <a:path extrusionOk="0" h="1636" w="987">
                  <a:moveTo>
                    <a:pt x="941" y="1"/>
                  </a:moveTo>
                  <a:cubicBezTo>
                    <a:pt x="930" y="1"/>
                    <a:pt x="917" y="6"/>
                    <a:pt x="902" y="20"/>
                  </a:cubicBezTo>
                  <a:cubicBezTo>
                    <a:pt x="616" y="222"/>
                    <a:pt x="322" y="397"/>
                    <a:pt x="175" y="747"/>
                  </a:cubicBezTo>
                  <a:cubicBezTo>
                    <a:pt x="56" y="1013"/>
                    <a:pt x="0" y="1362"/>
                    <a:pt x="147" y="1621"/>
                  </a:cubicBezTo>
                  <a:cubicBezTo>
                    <a:pt x="155" y="1631"/>
                    <a:pt x="169" y="1636"/>
                    <a:pt x="184" y="1636"/>
                  </a:cubicBezTo>
                  <a:cubicBezTo>
                    <a:pt x="218" y="1636"/>
                    <a:pt x="255" y="1613"/>
                    <a:pt x="231" y="1593"/>
                  </a:cubicBezTo>
                  <a:cubicBezTo>
                    <a:pt x="147" y="1306"/>
                    <a:pt x="203" y="1013"/>
                    <a:pt x="322" y="747"/>
                  </a:cubicBezTo>
                  <a:cubicBezTo>
                    <a:pt x="441" y="460"/>
                    <a:pt x="699" y="285"/>
                    <a:pt x="965" y="83"/>
                  </a:cubicBezTo>
                  <a:cubicBezTo>
                    <a:pt x="986" y="56"/>
                    <a:pt x="975" y="1"/>
                    <a:pt x="9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79"/>
            <p:cNvSpPr/>
            <p:nvPr/>
          </p:nvSpPr>
          <p:spPr>
            <a:xfrm>
              <a:off x="1909747" y="2146519"/>
              <a:ext cx="660" cy="23"/>
            </a:xfrm>
            <a:custGeom>
              <a:rect b="b" l="l" r="r" t="t"/>
              <a:pathLst>
                <a:path extrusionOk="0" h="1" w="29">
                  <a:moveTo>
                    <a:pt x="0" y="0"/>
                  </a:moveTo>
                  <a:lnTo>
                    <a:pt x="28" y="0"/>
                  </a:lnTo>
                  <a:close/>
                  <a:moveTo>
                    <a:pt x="0" y="0"/>
                  </a:moveTo>
                  <a:lnTo>
                    <a:pt x="0" y="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79"/>
            <p:cNvSpPr/>
            <p:nvPr/>
          </p:nvSpPr>
          <p:spPr>
            <a:xfrm>
              <a:off x="1510533" y="1939972"/>
              <a:ext cx="459537" cy="457421"/>
            </a:xfrm>
            <a:custGeom>
              <a:rect b="b" l="l" r="r" t="t"/>
              <a:pathLst>
                <a:path extrusionOk="0" h="20102" w="20195">
                  <a:moveTo>
                    <a:pt x="16754" y="8112"/>
                  </a:moveTo>
                  <a:cubicBezTo>
                    <a:pt x="16675" y="8251"/>
                    <a:pt x="16590" y="8521"/>
                    <a:pt x="16486" y="8521"/>
                  </a:cubicBezTo>
                  <a:cubicBezTo>
                    <a:pt x="16480" y="8521"/>
                    <a:pt x="16474" y="8520"/>
                    <a:pt x="16468" y="8518"/>
                  </a:cubicBezTo>
                  <a:cubicBezTo>
                    <a:pt x="16433" y="8518"/>
                    <a:pt x="16405" y="8259"/>
                    <a:pt x="16377" y="8231"/>
                  </a:cubicBezTo>
                  <a:cubicBezTo>
                    <a:pt x="16377" y="8203"/>
                    <a:pt x="16349" y="8140"/>
                    <a:pt x="16321" y="8112"/>
                  </a:cubicBezTo>
                  <a:close/>
                  <a:moveTo>
                    <a:pt x="17454" y="8168"/>
                  </a:moveTo>
                  <a:cubicBezTo>
                    <a:pt x="17572" y="8168"/>
                    <a:pt x="17691" y="8203"/>
                    <a:pt x="17803" y="8203"/>
                  </a:cubicBezTo>
                  <a:cubicBezTo>
                    <a:pt x="17775" y="8315"/>
                    <a:pt x="17719" y="8490"/>
                    <a:pt x="17628" y="8518"/>
                  </a:cubicBezTo>
                  <a:cubicBezTo>
                    <a:pt x="17625" y="8520"/>
                    <a:pt x="17622" y="8521"/>
                    <a:pt x="17618" y="8521"/>
                  </a:cubicBezTo>
                  <a:cubicBezTo>
                    <a:pt x="17559" y="8521"/>
                    <a:pt x="17454" y="8256"/>
                    <a:pt x="17454" y="8203"/>
                  </a:cubicBezTo>
                  <a:lnTo>
                    <a:pt x="17454" y="8168"/>
                  </a:lnTo>
                  <a:close/>
                  <a:moveTo>
                    <a:pt x="16929" y="8112"/>
                  </a:moveTo>
                  <a:lnTo>
                    <a:pt x="16929" y="8112"/>
                  </a:lnTo>
                  <a:cubicBezTo>
                    <a:pt x="17076" y="8140"/>
                    <a:pt x="17195" y="8140"/>
                    <a:pt x="17307" y="8140"/>
                  </a:cubicBezTo>
                  <a:cubicBezTo>
                    <a:pt x="17223" y="8287"/>
                    <a:pt x="17104" y="8553"/>
                    <a:pt x="17104" y="8553"/>
                  </a:cubicBezTo>
                  <a:cubicBezTo>
                    <a:pt x="17020" y="8518"/>
                    <a:pt x="16992" y="8259"/>
                    <a:pt x="16929" y="8112"/>
                  </a:cubicBezTo>
                  <a:close/>
                  <a:moveTo>
                    <a:pt x="16118" y="8140"/>
                  </a:moveTo>
                  <a:cubicBezTo>
                    <a:pt x="16027" y="8315"/>
                    <a:pt x="15943" y="8581"/>
                    <a:pt x="15880" y="8581"/>
                  </a:cubicBezTo>
                  <a:cubicBezTo>
                    <a:pt x="15824" y="8553"/>
                    <a:pt x="15796" y="8315"/>
                    <a:pt x="15768" y="8259"/>
                  </a:cubicBezTo>
                  <a:cubicBezTo>
                    <a:pt x="15768" y="8231"/>
                    <a:pt x="15768" y="8203"/>
                    <a:pt x="15733" y="8168"/>
                  </a:cubicBezTo>
                  <a:cubicBezTo>
                    <a:pt x="15824" y="8168"/>
                    <a:pt x="15880" y="8168"/>
                    <a:pt x="15971" y="8140"/>
                  </a:cubicBezTo>
                  <a:close/>
                  <a:moveTo>
                    <a:pt x="18897" y="8177"/>
                  </a:moveTo>
                  <a:cubicBezTo>
                    <a:pt x="18948" y="8177"/>
                    <a:pt x="18999" y="8186"/>
                    <a:pt x="19055" y="8203"/>
                  </a:cubicBezTo>
                  <a:cubicBezTo>
                    <a:pt x="19027" y="8259"/>
                    <a:pt x="18999" y="8287"/>
                    <a:pt x="18971" y="8343"/>
                  </a:cubicBezTo>
                  <a:cubicBezTo>
                    <a:pt x="18943" y="8406"/>
                    <a:pt x="18915" y="8462"/>
                    <a:pt x="18880" y="8518"/>
                  </a:cubicBezTo>
                  <a:cubicBezTo>
                    <a:pt x="18853" y="8561"/>
                    <a:pt x="18846" y="8590"/>
                    <a:pt x="18839" y="8590"/>
                  </a:cubicBezTo>
                  <a:cubicBezTo>
                    <a:pt x="18832" y="8590"/>
                    <a:pt x="18826" y="8554"/>
                    <a:pt x="18796" y="8462"/>
                  </a:cubicBezTo>
                  <a:cubicBezTo>
                    <a:pt x="18740" y="8378"/>
                    <a:pt x="18740" y="8287"/>
                    <a:pt x="18740" y="8203"/>
                  </a:cubicBezTo>
                  <a:cubicBezTo>
                    <a:pt x="18796" y="8186"/>
                    <a:pt x="18847" y="8177"/>
                    <a:pt x="18897" y="8177"/>
                  </a:cubicBezTo>
                  <a:close/>
                  <a:moveTo>
                    <a:pt x="18446" y="8203"/>
                  </a:moveTo>
                  <a:cubicBezTo>
                    <a:pt x="18391" y="8343"/>
                    <a:pt x="18328" y="8490"/>
                    <a:pt x="18244" y="8609"/>
                  </a:cubicBezTo>
                  <a:cubicBezTo>
                    <a:pt x="18209" y="8639"/>
                    <a:pt x="18194" y="8662"/>
                    <a:pt x="18177" y="8662"/>
                  </a:cubicBezTo>
                  <a:cubicBezTo>
                    <a:pt x="18164" y="8662"/>
                    <a:pt x="18150" y="8647"/>
                    <a:pt x="18125" y="8609"/>
                  </a:cubicBezTo>
                  <a:cubicBezTo>
                    <a:pt x="18097" y="8518"/>
                    <a:pt x="18069" y="8434"/>
                    <a:pt x="18041" y="8378"/>
                  </a:cubicBezTo>
                  <a:cubicBezTo>
                    <a:pt x="18041" y="8315"/>
                    <a:pt x="18041" y="8259"/>
                    <a:pt x="18006" y="8231"/>
                  </a:cubicBezTo>
                  <a:cubicBezTo>
                    <a:pt x="18153" y="8231"/>
                    <a:pt x="18300" y="8231"/>
                    <a:pt x="18446" y="8203"/>
                  </a:cubicBezTo>
                  <a:close/>
                  <a:moveTo>
                    <a:pt x="15503" y="8231"/>
                  </a:moveTo>
                  <a:cubicBezTo>
                    <a:pt x="15503" y="8287"/>
                    <a:pt x="15475" y="8343"/>
                    <a:pt x="15447" y="8406"/>
                  </a:cubicBezTo>
                  <a:cubicBezTo>
                    <a:pt x="15419" y="8490"/>
                    <a:pt x="15384" y="8665"/>
                    <a:pt x="15328" y="8693"/>
                  </a:cubicBezTo>
                  <a:cubicBezTo>
                    <a:pt x="15323" y="8699"/>
                    <a:pt x="15316" y="8701"/>
                    <a:pt x="15310" y="8701"/>
                  </a:cubicBezTo>
                  <a:cubicBezTo>
                    <a:pt x="15245" y="8701"/>
                    <a:pt x="15120" y="8451"/>
                    <a:pt x="15069" y="8343"/>
                  </a:cubicBezTo>
                  <a:cubicBezTo>
                    <a:pt x="15209" y="8315"/>
                    <a:pt x="15356" y="8259"/>
                    <a:pt x="15503" y="8231"/>
                  </a:cubicBezTo>
                  <a:close/>
                  <a:moveTo>
                    <a:pt x="19230" y="8203"/>
                  </a:moveTo>
                  <a:lnTo>
                    <a:pt x="19230" y="8203"/>
                  </a:lnTo>
                  <a:cubicBezTo>
                    <a:pt x="19348" y="8231"/>
                    <a:pt x="19467" y="8259"/>
                    <a:pt x="19579" y="8287"/>
                  </a:cubicBezTo>
                  <a:cubicBezTo>
                    <a:pt x="19523" y="8343"/>
                    <a:pt x="19495" y="8406"/>
                    <a:pt x="19467" y="8462"/>
                  </a:cubicBezTo>
                  <a:cubicBezTo>
                    <a:pt x="19404" y="8553"/>
                    <a:pt x="19376" y="8609"/>
                    <a:pt x="19320" y="8693"/>
                  </a:cubicBezTo>
                  <a:cubicBezTo>
                    <a:pt x="19299" y="8739"/>
                    <a:pt x="19290" y="8759"/>
                    <a:pt x="19285" y="8759"/>
                  </a:cubicBezTo>
                  <a:cubicBezTo>
                    <a:pt x="19278" y="8759"/>
                    <a:pt x="19282" y="8709"/>
                    <a:pt x="19265" y="8637"/>
                  </a:cubicBezTo>
                  <a:cubicBezTo>
                    <a:pt x="19230" y="8490"/>
                    <a:pt x="19265" y="8343"/>
                    <a:pt x="19230" y="8203"/>
                  </a:cubicBezTo>
                  <a:close/>
                  <a:moveTo>
                    <a:pt x="14859" y="8434"/>
                  </a:moveTo>
                  <a:lnTo>
                    <a:pt x="14859" y="8434"/>
                  </a:lnTo>
                  <a:cubicBezTo>
                    <a:pt x="14831" y="8462"/>
                    <a:pt x="14831" y="8518"/>
                    <a:pt x="14831" y="8581"/>
                  </a:cubicBezTo>
                  <a:cubicBezTo>
                    <a:pt x="14803" y="8609"/>
                    <a:pt x="14803" y="8693"/>
                    <a:pt x="14775" y="8728"/>
                  </a:cubicBezTo>
                  <a:cubicBezTo>
                    <a:pt x="14750" y="8778"/>
                    <a:pt x="14736" y="8794"/>
                    <a:pt x="14723" y="8794"/>
                  </a:cubicBezTo>
                  <a:cubicBezTo>
                    <a:pt x="14707" y="8794"/>
                    <a:pt x="14691" y="8771"/>
                    <a:pt x="14657" y="8756"/>
                  </a:cubicBezTo>
                  <a:cubicBezTo>
                    <a:pt x="14629" y="8728"/>
                    <a:pt x="14545" y="8609"/>
                    <a:pt x="14482" y="8518"/>
                  </a:cubicBezTo>
                  <a:cubicBezTo>
                    <a:pt x="14601" y="8490"/>
                    <a:pt x="14720" y="8462"/>
                    <a:pt x="14859" y="8434"/>
                  </a:cubicBezTo>
                  <a:close/>
                  <a:moveTo>
                    <a:pt x="15067" y="9111"/>
                  </a:moveTo>
                  <a:cubicBezTo>
                    <a:pt x="15098" y="9111"/>
                    <a:pt x="15121" y="9168"/>
                    <a:pt x="15153" y="9252"/>
                  </a:cubicBezTo>
                  <a:cubicBezTo>
                    <a:pt x="15181" y="9280"/>
                    <a:pt x="15181" y="9392"/>
                    <a:pt x="15244" y="9483"/>
                  </a:cubicBezTo>
                  <a:cubicBezTo>
                    <a:pt x="15125" y="9455"/>
                    <a:pt x="14978" y="9455"/>
                    <a:pt x="14859" y="9392"/>
                  </a:cubicBezTo>
                  <a:cubicBezTo>
                    <a:pt x="14922" y="9336"/>
                    <a:pt x="14950" y="9280"/>
                    <a:pt x="14978" y="9217"/>
                  </a:cubicBezTo>
                  <a:cubicBezTo>
                    <a:pt x="15017" y="9142"/>
                    <a:pt x="15044" y="9111"/>
                    <a:pt x="15067" y="9111"/>
                  </a:cubicBezTo>
                  <a:close/>
                  <a:moveTo>
                    <a:pt x="15796" y="9105"/>
                  </a:moveTo>
                  <a:cubicBezTo>
                    <a:pt x="15796" y="9105"/>
                    <a:pt x="15852" y="9308"/>
                    <a:pt x="15852" y="9336"/>
                  </a:cubicBezTo>
                  <a:cubicBezTo>
                    <a:pt x="15880" y="9427"/>
                    <a:pt x="15908" y="9483"/>
                    <a:pt x="15943" y="9567"/>
                  </a:cubicBezTo>
                  <a:cubicBezTo>
                    <a:pt x="15824" y="9539"/>
                    <a:pt x="15677" y="9539"/>
                    <a:pt x="15559" y="9511"/>
                  </a:cubicBezTo>
                  <a:cubicBezTo>
                    <a:pt x="15622" y="9427"/>
                    <a:pt x="15677" y="9308"/>
                    <a:pt x="15705" y="9217"/>
                  </a:cubicBezTo>
                  <a:lnTo>
                    <a:pt x="15796" y="9105"/>
                  </a:lnTo>
                  <a:close/>
                  <a:moveTo>
                    <a:pt x="16468" y="9208"/>
                  </a:moveTo>
                  <a:cubicBezTo>
                    <a:pt x="16477" y="9208"/>
                    <a:pt x="16486" y="9211"/>
                    <a:pt x="16496" y="9217"/>
                  </a:cubicBezTo>
                  <a:cubicBezTo>
                    <a:pt x="16524" y="9217"/>
                    <a:pt x="16552" y="9455"/>
                    <a:pt x="16579" y="9511"/>
                  </a:cubicBezTo>
                  <a:cubicBezTo>
                    <a:pt x="16579" y="9539"/>
                    <a:pt x="16607" y="9567"/>
                    <a:pt x="16607" y="9602"/>
                  </a:cubicBezTo>
                  <a:cubicBezTo>
                    <a:pt x="16468" y="9602"/>
                    <a:pt x="16349" y="9602"/>
                    <a:pt x="16202" y="9567"/>
                  </a:cubicBezTo>
                  <a:cubicBezTo>
                    <a:pt x="16230" y="9539"/>
                    <a:pt x="16293" y="9511"/>
                    <a:pt x="16293" y="9455"/>
                  </a:cubicBezTo>
                  <a:cubicBezTo>
                    <a:pt x="16343" y="9399"/>
                    <a:pt x="16393" y="9208"/>
                    <a:pt x="16468" y="9208"/>
                  </a:cubicBezTo>
                  <a:close/>
                  <a:moveTo>
                    <a:pt x="17104" y="9161"/>
                  </a:moveTo>
                  <a:cubicBezTo>
                    <a:pt x="17132" y="9189"/>
                    <a:pt x="17132" y="9217"/>
                    <a:pt x="17132" y="9252"/>
                  </a:cubicBezTo>
                  <a:cubicBezTo>
                    <a:pt x="17167" y="9308"/>
                    <a:pt x="17167" y="9364"/>
                    <a:pt x="17195" y="9392"/>
                  </a:cubicBezTo>
                  <a:cubicBezTo>
                    <a:pt x="17195" y="9455"/>
                    <a:pt x="17195" y="9539"/>
                    <a:pt x="17223" y="9630"/>
                  </a:cubicBezTo>
                  <a:cubicBezTo>
                    <a:pt x="17132" y="9630"/>
                    <a:pt x="17020" y="9602"/>
                    <a:pt x="16929" y="9602"/>
                  </a:cubicBezTo>
                  <a:lnTo>
                    <a:pt x="16817" y="9602"/>
                  </a:lnTo>
                  <a:cubicBezTo>
                    <a:pt x="16901" y="9511"/>
                    <a:pt x="16929" y="9392"/>
                    <a:pt x="17020" y="9308"/>
                  </a:cubicBezTo>
                  <a:cubicBezTo>
                    <a:pt x="17020" y="9252"/>
                    <a:pt x="17076" y="9189"/>
                    <a:pt x="17104" y="9161"/>
                  </a:cubicBezTo>
                  <a:close/>
                  <a:moveTo>
                    <a:pt x="17775" y="9161"/>
                  </a:moveTo>
                  <a:cubicBezTo>
                    <a:pt x="17803" y="9308"/>
                    <a:pt x="17831" y="9567"/>
                    <a:pt x="17922" y="9713"/>
                  </a:cubicBezTo>
                  <a:cubicBezTo>
                    <a:pt x="17803" y="9686"/>
                    <a:pt x="17656" y="9686"/>
                    <a:pt x="17544" y="9658"/>
                  </a:cubicBezTo>
                  <a:cubicBezTo>
                    <a:pt x="17572" y="9602"/>
                    <a:pt x="17600" y="9511"/>
                    <a:pt x="17628" y="9455"/>
                  </a:cubicBezTo>
                  <a:cubicBezTo>
                    <a:pt x="17656" y="9392"/>
                    <a:pt x="17719" y="9252"/>
                    <a:pt x="17775" y="9161"/>
                  </a:cubicBezTo>
                  <a:close/>
                  <a:moveTo>
                    <a:pt x="19027" y="9077"/>
                  </a:moveTo>
                  <a:cubicBezTo>
                    <a:pt x="19055" y="9077"/>
                    <a:pt x="19090" y="9189"/>
                    <a:pt x="19090" y="9217"/>
                  </a:cubicBezTo>
                  <a:cubicBezTo>
                    <a:pt x="19118" y="9336"/>
                    <a:pt x="19146" y="9455"/>
                    <a:pt x="19174" y="9567"/>
                  </a:cubicBezTo>
                  <a:cubicBezTo>
                    <a:pt x="19174" y="9567"/>
                    <a:pt x="19202" y="9630"/>
                    <a:pt x="19230" y="9686"/>
                  </a:cubicBezTo>
                  <a:cubicBezTo>
                    <a:pt x="19090" y="9713"/>
                    <a:pt x="18971" y="9713"/>
                    <a:pt x="18852" y="9713"/>
                  </a:cubicBezTo>
                  <a:cubicBezTo>
                    <a:pt x="18880" y="9658"/>
                    <a:pt x="18880" y="9602"/>
                    <a:pt x="18880" y="9567"/>
                  </a:cubicBezTo>
                  <a:cubicBezTo>
                    <a:pt x="18943" y="9455"/>
                    <a:pt x="18971" y="9308"/>
                    <a:pt x="18999" y="9189"/>
                  </a:cubicBezTo>
                  <a:lnTo>
                    <a:pt x="19027" y="9077"/>
                  </a:lnTo>
                  <a:close/>
                  <a:moveTo>
                    <a:pt x="18504" y="9136"/>
                  </a:moveTo>
                  <a:cubicBezTo>
                    <a:pt x="18511" y="9136"/>
                    <a:pt x="18518" y="9151"/>
                    <a:pt x="18530" y="9189"/>
                  </a:cubicBezTo>
                  <a:cubicBezTo>
                    <a:pt x="18565" y="9308"/>
                    <a:pt x="18565" y="9483"/>
                    <a:pt x="18565" y="9630"/>
                  </a:cubicBezTo>
                  <a:cubicBezTo>
                    <a:pt x="18565" y="9658"/>
                    <a:pt x="18593" y="9713"/>
                    <a:pt x="18593" y="9741"/>
                  </a:cubicBezTo>
                  <a:lnTo>
                    <a:pt x="18244" y="9741"/>
                  </a:lnTo>
                  <a:cubicBezTo>
                    <a:pt x="18300" y="9630"/>
                    <a:pt x="18356" y="9455"/>
                    <a:pt x="18418" y="9336"/>
                  </a:cubicBezTo>
                  <a:cubicBezTo>
                    <a:pt x="18418" y="9308"/>
                    <a:pt x="18446" y="9217"/>
                    <a:pt x="18474" y="9189"/>
                  </a:cubicBezTo>
                  <a:cubicBezTo>
                    <a:pt x="18490" y="9158"/>
                    <a:pt x="18497" y="9136"/>
                    <a:pt x="18504" y="9136"/>
                  </a:cubicBezTo>
                  <a:close/>
                  <a:moveTo>
                    <a:pt x="11070" y="180"/>
                  </a:moveTo>
                  <a:cubicBezTo>
                    <a:pt x="11147" y="180"/>
                    <a:pt x="11220" y="205"/>
                    <a:pt x="11279" y="274"/>
                  </a:cubicBezTo>
                  <a:cubicBezTo>
                    <a:pt x="11363" y="421"/>
                    <a:pt x="11279" y="714"/>
                    <a:pt x="11279" y="861"/>
                  </a:cubicBezTo>
                  <a:cubicBezTo>
                    <a:pt x="11223" y="1525"/>
                    <a:pt x="11335" y="2141"/>
                    <a:pt x="11776" y="2665"/>
                  </a:cubicBezTo>
                  <a:cubicBezTo>
                    <a:pt x="11979" y="2924"/>
                    <a:pt x="12300" y="3099"/>
                    <a:pt x="12587" y="3246"/>
                  </a:cubicBezTo>
                  <a:cubicBezTo>
                    <a:pt x="12908" y="3420"/>
                    <a:pt x="13202" y="3595"/>
                    <a:pt x="13433" y="3861"/>
                  </a:cubicBezTo>
                  <a:cubicBezTo>
                    <a:pt x="13361" y="3849"/>
                    <a:pt x="13293" y="3843"/>
                    <a:pt x="13231" y="3843"/>
                  </a:cubicBezTo>
                  <a:cubicBezTo>
                    <a:pt x="13142" y="3843"/>
                    <a:pt x="13065" y="3856"/>
                    <a:pt x="12999" y="3889"/>
                  </a:cubicBezTo>
                  <a:cubicBezTo>
                    <a:pt x="12853" y="3973"/>
                    <a:pt x="12908" y="4183"/>
                    <a:pt x="12936" y="4322"/>
                  </a:cubicBezTo>
                  <a:cubicBezTo>
                    <a:pt x="13055" y="4560"/>
                    <a:pt x="13230" y="4735"/>
                    <a:pt x="13461" y="4882"/>
                  </a:cubicBezTo>
                  <a:cubicBezTo>
                    <a:pt x="13580" y="4938"/>
                    <a:pt x="13608" y="4938"/>
                    <a:pt x="13699" y="5085"/>
                  </a:cubicBezTo>
                  <a:cubicBezTo>
                    <a:pt x="13699" y="5113"/>
                    <a:pt x="13727" y="5168"/>
                    <a:pt x="13755" y="5231"/>
                  </a:cubicBezTo>
                  <a:cubicBezTo>
                    <a:pt x="13811" y="5343"/>
                    <a:pt x="13901" y="5462"/>
                    <a:pt x="13985" y="5518"/>
                  </a:cubicBezTo>
                  <a:cubicBezTo>
                    <a:pt x="14279" y="5693"/>
                    <a:pt x="14629" y="5665"/>
                    <a:pt x="14950" y="5756"/>
                  </a:cubicBezTo>
                  <a:lnTo>
                    <a:pt x="14978" y="5756"/>
                  </a:lnTo>
                  <a:cubicBezTo>
                    <a:pt x="15125" y="5840"/>
                    <a:pt x="15300" y="5931"/>
                    <a:pt x="15272" y="6105"/>
                  </a:cubicBezTo>
                  <a:cubicBezTo>
                    <a:pt x="15272" y="6392"/>
                    <a:pt x="14859" y="6308"/>
                    <a:pt x="14657" y="6364"/>
                  </a:cubicBezTo>
                  <a:cubicBezTo>
                    <a:pt x="14454" y="6420"/>
                    <a:pt x="14335" y="6567"/>
                    <a:pt x="14132" y="6658"/>
                  </a:cubicBezTo>
                  <a:cubicBezTo>
                    <a:pt x="13901" y="6742"/>
                    <a:pt x="13636" y="6742"/>
                    <a:pt x="13377" y="6770"/>
                  </a:cubicBezTo>
                  <a:cubicBezTo>
                    <a:pt x="13321" y="6770"/>
                    <a:pt x="13321" y="6861"/>
                    <a:pt x="13377" y="6861"/>
                  </a:cubicBezTo>
                  <a:cubicBezTo>
                    <a:pt x="13447" y="6861"/>
                    <a:pt x="13519" y="6862"/>
                    <a:pt x="13592" y="6862"/>
                  </a:cubicBezTo>
                  <a:cubicBezTo>
                    <a:pt x="13858" y="6862"/>
                    <a:pt x="14140" y="6845"/>
                    <a:pt x="14370" y="6686"/>
                  </a:cubicBezTo>
                  <a:cubicBezTo>
                    <a:pt x="14573" y="6567"/>
                    <a:pt x="14747" y="6511"/>
                    <a:pt x="14978" y="6511"/>
                  </a:cubicBezTo>
                  <a:cubicBezTo>
                    <a:pt x="15038" y="6525"/>
                    <a:pt x="15095" y="6539"/>
                    <a:pt x="15153" y="6539"/>
                  </a:cubicBezTo>
                  <a:cubicBezTo>
                    <a:pt x="15211" y="6539"/>
                    <a:pt x="15268" y="6525"/>
                    <a:pt x="15328" y="6483"/>
                  </a:cubicBezTo>
                  <a:cubicBezTo>
                    <a:pt x="15503" y="6364"/>
                    <a:pt x="15559" y="6070"/>
                    <a:pt x="15475" y="5868"/>
                  </a:cubicBezTo>
                  <a:cubicBezTo>
                    <a:pt x="15384" y="5756"/>
                    <a:pt x="15300" y="5693"/>
                    <a:pt x="15153" y="5665"/>
                  </a:cubicBezTo>
                  <a:cubicBezTo>
                    <a:pt x="15006" y="5637"/>
                    <a:pt x="14894" y="5546"/>
                    <a:pt x="14720" y="5490"/>
                  </a:cubicBezTo>
                  <a:cubicBezTo>
                    <a:pt x="14573" y="5462"/>
                    <a:pt x="14426" y="5434"/>
                    <a:pt x="14279" y="5371"/>
                  </a:cubicBezTo>
                  <a:cubicBezTo>
                    <a:pt x="14104" y="5315"/>
                    <a:pt x="13985" y="5231"/>
                    <a:pt x="13929" y="5057"/>
                  </a:cubicBezTo>
                  <a:cubicBezTo>
                    <a:pt x="13873" y="4966"/>
                    <a:pt x="13873" y="4882"/>
                    <a:pt x="13755" y="4791"/>
                  </a:cubicBezTo>
                  <a:cubicBezTo>
                    <a:pt x="13552" y="4644"/>
                    <a:pt x="13286" y="4616"/>
                    <a:pt x="13146" y="4413"/>
                  </a:cubicBezTo>
                  <a:cubicBezTo>
                    <a:pt x="13055" y="4294"/>
                    <a:pt x="12881" y="4064"/>
                    <a:pt x="13174" y="4036"/>
                  </a:cubicBezTo>
                  <a:cubicBezTo>
                    <a:pt x="13186" y="4033"/>
                    <a:pt x="13199" y="4031"/>
                    <a:pt x="13213" y="4031"/>
                  </a:cubicBezTo>
                  <a:cubicBezTo>
                    <a:pt x="13324" y="4031"/>
                    <a:pt x="13474" y="4123"/>
                    <a:pt x="13580" y="4148"/>
                  </a:cubicBezTo>
                  <a:cubicBezTo>
                    <a:pt x="13873" y="4210"/>
                    <a:pt x="14132" y="4294"/>
                    <a:pt x="14398" y="4385"/>
                  </a:cubicBezTo>
                  <a:cubicBezTo>
                    <a:pt x="14685" y="4469"/>
                    <a:pt x="14950" y="4644"/>
                    <a:pt x="15244" y="4707"/>
                  </a:cubicBezTo>
                  <a:cubicBezTo>
                    <a:pt x="15531" y="4763"/>
                    <a:pt x="15796" y="4882"/>
                    <a:pt x="16055" y="5057"/>
                  </a:cubicBezTo>
                  <a:cubicBezTo>
                    <a:pt x="16230" y="5140"/>
                    <a:pt x="16377" y="5231"/>
                    <a:pt x="16579" y="5287"/>
                  </a:cubicBezTo>
                  <a:cubicBezTo>
                    <a:pt x="16873" y="5434"/>
                    <a:pt x="17195" y="5490"/>
                    <a:pt x="17516" y="5546"/>
                  </a:cubicBezTo>
                  <a:cubicBezTo>
                    <a:pt x="17775" y="5609"/>
                    <a:pt x="17978" y="5721"/>
                    <a:pt x="18216" y="5840"/>
                  </a:cubicBezTo>
                  <a:cubicBezTo>
                    <a:pt x="18474" y="5931"/>
                    <a:pt x="18740" y="5931"/>
                    <a:pt x="18999" y="5987"/>
                  </a:cubicBezTo>
                  <a:cubicBezTo>
                    <a:pt x="19265" y="6042"/>
                    <a:pt x="19467" y="6189"/>
                    <a:pt x="19642" y="6392"/>
                  </a:cubicBezTo>
                  <a:cubicBezTo>
                    <a:pt x="19873" y="6658"/>
                    <a:pt x="19901" y="6917"/>
                    <a:pt x="19929" y="7238"/>
                  </a:cubicBezTo>
                  <a:cubicBezTo>
                    <a:pt x="19964" y="7441"/>
                    <a:pt x="20020" y="7819"/>
                    <a:pt x="19901" y="8028"/>
                  </a:cubicBezTo>
                  <a:cubicBezTo>
                    <a:pt x="19868" y="8061"/>
                    <a:pt x="19825" y="8073"/>
                    <a:pt x="19780" y="8073"/>
                  </a:cubicBezTo>
                  <a:cubicBezTo>
                    <a:pt x="19710" y="8073"/>
                    <a:pt x="19634" y="8045"/>
                    <a:pt x="19579" y="8028"/>
                  </a:cubicBezTo>
                  <a:cubicBezTo>
                    <a:pt x="19439" y="7993"/>
                    <a:pt x="19293" y="7993"/>
                    <a:pt x="19146" y="7993"/>
                  </a:cubicBezTo>
                  <a:cubicBezTo>
                    <a:pt x="19070" y="7985"/>
                    <a:pt x="18994" y="7982"/>
                    <a:pt x="18919" y="7982"/>
                  </a:cubicBezTo>
                  <a:cubicBezTo>
                    <a:pt x="18732" y="7982"/>
                    <a:pt x="18545" y="8003"/>
                    <a:pt x="18356" y="8028"/>
                  </a:cubicBezTo>
                  <a:cubicBezTo>
                    <a:pt x="18284" y="8041"/>
                    <a:pt x="18214" y="8046"/>
                    <a:pt x="18143" y="8046"/>
                  </a:cubicBezTo>
                  <a:cubicBezTo>
                    <a:pt x="17904" y="8046"/>
                    <a:pt x="17668" y="7987"/>
                    <a:pt x="17398" y="7965"/>
                  </a:cubicBezTo>
                  <a:cubicBezTo>
                    <a:pt x="17149" y="7940"/>
                    <a:pt x="16894" y="7926"/>
                    <a:pt x="16635" y="7926"/>
                  </a:cubicBezTo>
                  <a:cubicBezTo>
                    <a:pt x="16319" y="7926"/>
                    <a:pt x="15997" y="7947"/>
                    <a:pt x="15677" y="7993"/>
                  </a:cubicBezTo>
                  <a:cubicBezTo>
                    <a:pt x="15447" y="8028"/>
                    <a:pt x="15209" y="8084"/>
                    <a:pt x="14978" y="8168"/>
                  </a:cubicBezTo>
                  <a:cubicBezTo>
                    <a:pt x="14720" y="8231"/>
                    <a:pt x="14454" y="8287"/>
                    <a:pt x="14195" y="8315"/>
                  </a:cubicBezTo>
                  <a:cubicBezTo>
                    <a:pt x="13636" y="8434"/>
                    <a:pt x="13111" y="8553"/>
                    <a:pt x="12559" y="8728"/>
                  </a:cubicBezTo>
                  <a:cubicBezTo>
                    <a:pt x="12291" y="8792"/>
                    <a:pt x="12006" y="8860"/>
                    <a:pt x="11718" y="8860"/>
                  </a:cubicBezTo>
                  <a:cubicBezTo>
                    <a:pt x="11630" y="8860"/>
                    <a:pt x="11542" y="8854"/>
                    <a:pt x="11454" y="8839"/>
                  </a:cubicBezTo>
                  <a:lnTo>
                    <a:pt x="11426" y="8839"/>
                  </a:lnTo>
                  <a:cubicBezTo>
                    <a:pt x="11160" y="8783"/>
                    <a:pt x="10902" y="8728"/>
                    <a:pt x="10608" y="8665"/>
                  </a:cubicBezTo>
                  <a:cubicBezTo>
                    <a:pt x="10286" y="8609"/>
                    <a:pt x="10000" y="8581"/>
                    <a:pt x="9734" y="8315"/>
                  </a:cubicBezTo>
                  <a:cubicBezTo>
                    <a:pt x="9666" y="8270"/>
                    <a:pt x="9557" y="8110"/>
                    <a:pt x="9455" y="8110"/>
                  </a:cubicBezTo>
                  <a:cubicBezTo>
                    <a:pt x="9431" y="8110"/>
                    <a:pt x="9407" y="8119"/>
                    <a:pt x="9384" y="8140"/>
                  </a:cubicBezTo>
                  <a:cubicBezTo>
                    <a:pt x="9210" y="8287"/>
                    <a:pt x="9503" y="8406"/>
                    <a:pt x="9587" y="8462"/>
                  </a:cubicBezTo>
                  <a:cubicBezTo>
                    <a:pt x="9706" y="8518"/>
                    <a:pt x="9825" y="8637"/>
                    <a:pt x="9965" y="8693"/>
                  </a:cubicBezTo>
                  <a:cubicBezTo>
                    <a:pt x="10202" y="8811"/>
                    <a:pt x="10489" y="8811"/>
                    <a:pt x="10755" y="8839"/>
                  </a:cubicBezTo>
                  <a:cubicBezTo>
                    <a:pt x="11014" y="8867"/>
                    <a:pt x="11279" y="8958"/>
                    <a:pt x="11573" y="9014"/>
                  </a:cubicBezTo>
                  <a:cubicBezTo>
                    <a:pt x="11748" y="9105"/>
                    <a:pt x="11923" y="9133"/>
                    <a:pt x="12097" y="9133"/>
                  </a:cubicBezTo>
                  <a:lnTo>
                    <a:pt x="12650" y="9133"/>
                  </a:lnTo>
                  <a:cubicBezTo>
                    <a:pt x="12908" y="9133"/>
                    <a:pt x="13083" y="9217"/>
                    <a:pt x="13321" y="9308"/>
                  </a:cubicBezTo>
                  <a:cubicBezTo>
                    <a:pt x="13636" y="9455"/>
                    <a:pt x="14020" y="9427"/>
                    <a:pt x="14370" y="9511"/>
                  </a:cubicBezTo>
                  <a:cubicBezTo>
                    <a:pt x="14685" y="9602"/>
                    <a:pt x="15006" y="9686"/>
                    <a:pt x="15328" y="9741"/>
                  </a:cubicBezTo>
                  <a:cubicBezTo>
                    <a:pt x="15705" y="9776"/>
                    <a:pt x="16055" y="9832"/>
                    <a:pt x="16433" y="9832"/>
                  </a:cubicBezTo>
                  <a:cubicBezTo>
                    <a:pt x="16845" y="9832"/>
                    <a:pt x="17223" y="9832"/>
                    <a:pt x="17628" y="9860"/>
                  </a:cubicBezTo>
                  <a:cubicBezTo>
                    <a:pt x="18006" y="9916"/>
                    <a:pt x="18356" y="9951"/>
                    <a:pt x="18740" y="9951"/>
                  </a:cubicBezTo>
                  <a:cubicBezTo>
                    <a:pt x="18915" y="9951"/>
                    <a:pt x="19090" y="9951"/>
                    <a:pt x="19265" y="9916"/>
                  </a:cubicBezTo>
                  <a:cubicBezTo>
                    <a:pt x="19304" y="9916"/>
                    <a:pt x="19345" y="9910"/>
                    <a:pt x="19383" y="9910"/>
                  </a:cubicBezTo>
                  <a:cubicBezTo>
                    <a:pt x="19426" y="9910"/>
                    <a:pt x="19466" y="9918"/>
                    <a:pt x="19495" y="9951"/>
                  </a:cubicBezTo>
                  <a:cubicBezTo>
                    <a:pt x="19551" y="10035"/>
                    <a:pt x="19495" y="10126"/>
                    <a:pt x="19404" y="10154"/>
                  </a:cubicBezTo>
                  <a:cubicBezTo>
                    <a:pt x="19293" y="10238"/>
                    <a:pt x="19146" y="10238"/>
                    <a:pt x="19027" y="10301"/>
                  </a:cubicBezTo>
                  <a:cubicBezTo>
                    <a:pt x="18824" y="10357"/>
                    <a:pt x="18705" y="10504"/>
                    <a:pt x="18502" y="10560"/>
                  </a:cubicBezTo>
                  <a:cubicBezTo>
                    <a:pt x="18153" y="10650"/>
                    <a:pt x="17775" y="10706"/>
                    <a:pt x="17426" y="10790"/>
                  </a:cubicBezTo>
                  <a:cubicBezTo>
                    <a:pt x="17076" y="10853"/>
                    <a:pt x="16726" y="10937"/>
                    <a:pt x="16377" y="11028"/>
                  </a:cubicBezTo>
                  <a:cubicBezTo>
                    <a:pt x="16202" y="11056"/>
                    <a:pt x="15999" y="11084"/>
                    <a:pt x="15824" y="11084"/>
                  </a:cubicBezTo>
                  <a:cubicBezTo>
                    <a:pt x="15622" y="11056"/>
                    <a:pt x="15447" y="11000"/>
                    <a:pt x="15272" y="10965"/>
                  </a:cubicBezTo>
                  <a:cubicBezTo>
                    <a:pt x="15021" y="10930"/>
                    <a:pt x="14770" y="10917"/>
                    <a:pt x="14521" y="10917"/>
                  </a:cubicBezTo>
                  <a:cubicBezTo>
                    <a:pt x="13986" y="10917"/>
                    <a:pt x="13456" y="10976"/>
                    <a:pt x="12936" y="11000"/>
                  </a:cubicBezTo>
                  <a:cubicBezTo>
                    <a:pt x="12422" y="11040"/>
                    <a:pt x="11894" y="11079"/>
                    <a:pt x="11382" y="11079"/>
                  </a:cubicBezTo>
                  <a:cubicBezTo>
                    <a:pt x="11169" y="11079"/>
                    <a:pt x="10960" y="11072"/>
                    <a:pt x="10755" y="11056"/>
                  </a:cubicBezTo>
                  <a:cubicBezTo>
                    <a:pt x="10433" y="11056"/>
                    <a:pt x="10140" y="11028"/>
                    <a:pt x="9853" y="11000"/>
                  </a:cubicBezTo>
                  <a:lnTo>
                    <a:pt x="9825" y="11000"/>
                  </a:lnTo>
                  <a:cubicBezTo>
                    <a:pt x="9265" y="10937"/>
                    <a:pt x="8741" y="10762"/>
                    <a:pt x="8308" y="10385"/>
                  </a:cubicBezTo>
                  <a:cubicBezTo>
                    <a:pt x="8014" y="10063"/>
                    <a:pt x="7867" y="9658"/>
                    <a:pt x="7783" y="9252"/>
                  </a:cubicBezTo>
                  <a:cubicBezTo>
                    <a:pt x="7727" y="8930"/>
                    <a:pt x="7692" y="8637"/>
                    <a:pt x="7692" y="8343"/>
                  </a:cubicBezTo>
                  <a:lnTo>
                    <a:pt x="7727" y="8315"/>
                  </a:lnTo>
                  <a:lnTo>
                    <a:pt x="7727" y="8112"/>
                  </a:lnTo>
                  <a:cubicBezTo>
                    <a:pt x="7755" y="7937"/>
                    <a:pt x="7755" y="7763"/>
                    <a:pt x="7755" y="7616"/>
                  </a:cubicBezTo>
                  <a:cubicBezTo>
                    <a:pt x="7783" y="7238"/>
                    <a:pt x="7958" y="6979"/>
                    <a:pt x="8042" y="6630"/>
                  </a:cubicBezTo>
                  <a:cubicBezTo>
                    <a:pt x="8042" y="6590"/>
                    <a:pt x="8020" y="6565"/>
                    <a:pt x="7997" y="6565"/>
                  </a:cubicBezTo>
                  <a:cubicBezTo>
                    <a:pt x="7983" y="6565"/>
                    <a:pt x="7968" y="6574"/>
                    <a:pt x="7958" y="6595"/>
                  </a:cubicBezTo>
                  <a:cubicBezTo>
                    <a:pt x="7755" y="6889"/>
                    <a:pt x="7580" y="7154"/>
                    <a:pt x="7580" y="7532"/>
                  </a:cubicBezTo>
                  <a:lnTo>
                    <a:pt x="7580" y="7909"/>
                  </a:lnTo>
                  <a:cubicBezTo>
                    <a:pt x="7517" y="7469"/>
                    <a:pt x="7461" y="7091"/>
                    <a:pt x="7517" y="6658"/>
                  </a:cubicBezTo>
                  <a:cubicBezTo>
                    <a:pt x="7542" y="6638"/>
                    <a:pt x="7518" y="6615"/>
                    <a:pt x="7492" y="6615"/>
                  </a:cubicBezTo>
                  <a:cubicBezTo>
                    <a:pt x="7481" y="6615"/>
                    <a:pt x="7470" y="6619"/>
                    <a:pt x="7461" y="6630"/>
                  </a:cubicBezTo>
                  <a:cubicBezTo>
                    <a:pt x="7406" y="6917"/>
                    <a:pt x="7378" y="7182"/>
                    <a:pt x="7378" y="7469"/>
                  </a:cubicBezTo>
                  <a:cubicBezTo>
                    <a:pt x="7378" y="7588"/>
                    <a:pt x="7378" y="7763"/>
                    <a:pt x="7406" y="7909"/>
                  </a:cubicBezTo>
                  <a:cubicBezTo>
                    <a:pt x="7433" y="8112"/>
                    <a:pt x="7489" y="8343"/>
                    <a:pt x="7552" y="8518"/>
                  </a:cubicBezTo>
                  <a:cubicBezTo>
                    <a:pt x="7552" y="9077"/>
                    <a:pt x="7608" y="9602"/>
                    <a:pt x="7839" y="10091"/>
                  </a:cubicBezTo>
                  <a:cubicBezTo>
                    <a:pt x="8189" y="10790"/>
                    <a:pt x="8860" y="11112"/>
                    <a:pt x="9587" y="11203"/>
                  </a:cubicBezTo>
                  <a:cubicBezTo>
                    <a:pt x="9615" y="11231"/>
                    <a:pt x="9650" y="11231"/>
                    <a:pt x="9678" y="11231"/>
                  </a:cubicBezTo>
                  <a:cubicBezTo>
                    <a:pt x="9587" y="11350"/>
                    <a:pt x="9475" y="11462"/>
                    <a:pt x="9356" y="11524"/>
                  </a:cubicBezTo>
                  <a:cubicBezTo>
                    <a:pt x="9210" y="11608"/>
                    <a:pt x="9063" y="11699"/>
                    <a:pt x="8916" y="11783"/>
                  </a:cubicBezTo>
                  <a:cubicBezTo>
                    <a:pt x="8538" y="11930"/>
                    <a:pt x="8189" y="12077"/>
                    <a:pt x="7867" y="12280"/>
                  </a:cubicBezTo>
                  <a:cubicBezTo>
                    <a:pt x="7203" y="12713"/>
                    <a:pt x="6706" y="13273"/>
                    <a:pt x="6294" y="13909"/>
                  </a:cubicBezTo>
                  <a:cubicBezTo>
                    <a:pt x="6256" y="13989"/>
                    <a:pt x="6310" y="14040"/>
                    <a:pt x="6366" y="14040"/>
                  </a:cubicBezTo>
                  <a:cubicBezTo>
                    <a:pt x="6394" y="14040"/>
                    <a:pt x="6422" y="14027"/>
                    <a:pt x="6441" y="14000"/>
                  </a:cubicBezTo>
                  <a:cubicBezTo>
                    <a:pt x="6937" y="13301"/>
                    <a:pt x="7517" y="12685"/>
                    <a:pt x="8308" y="12280"/>
                  </a:cubicBezTo>
                  <a:cubicBezTo>
                    <a:pt x="8629" y="12105"/>
                    <a:pt x="9007" y="11958"/>
                    <a:pt x="9328" y="11755"/>
                  </a:cubicBezTo>
                  <a:cubicBezTo>
                    <a:pt x="9503" y="11636"/>
                    <a:pt x="9706" y="11462"/>
                    <a:pt x="9825" y="11231"/>
                  </a:cubicBezTo>
                  <a:cubicBezTo>
                    <a:pt x="10193" y="11284"/>
                    <a:pt x="10561" y="11303"/>
                    <a:pt x="10930" y="11303"/>
                  </a:cubicBezTo>
                  <a:cubicBezTo>
                    <a:pt x="11144" y="11303"/>
                    <a:pt x="11358" y="11297"/>
                    <a:pt x="11573" y="11287"/>
                  </a:cubicBezTo>
                  <a:lnTo>
                    <a:pt x="11573" y="11287"/>
                  </a:lnTo>
                  <a:cubicBezTo>
                    <a:pt x="11335" y="11434"/>
                    <a:pt x="11160" y="11552"/>
                    <a:pt x="10958" y="11755"/>
                  </a:cubicBezTo>
                  <a:cubicBezTo>
                    <a:pt x="10755" y="12014"/>
                    <a:pt x="10608" y="12308"/>
                    <a:pt x="10433" y="12573"/>
                  </a:cubicBezTo>
                  <a:cubicBezTo>
                    <a:pt x="10258" y="12888"/>
                    <a:pt x="10000" y="13182"/>
                    <a:pt x="9734" y="13412"/>
                  </a:cubicBezTo>
                  <a:cubicBezTo>
                    <a:pt x="9356" y="13706"/>
                    <a:pt x="9007" y="13853"/>
                    <a:pt x="8538" y="13853"/>
                  </a:cubicBezTo>
                  <a:cubicBezTo>
                    <a:pt x="8639" y="13869"/>
                    <a:pt x="8738" y="13878"/>
                    <a:pt x="8834" y="13878"/>
                  </a:cubicBezTo>
                  <a:cubicBezTo>
                    <a:pt x="9073" y="13878"/>
                    <a:pt x="9302" y="13822"/>
                    <a:pt x="9531" y="13678"/>
                  </a:cubicBezTo>
                  <a:cubicBezTo>
                    <a:pt x="9853" y="13503"/>
                    <a:pt x="10140" y="13238"/>
                    <a:pt x="10377" y="12951"/>
                  </a:cubicBezTo>
                  <a:cubicBezTo>
                    <a:pt x="10608" y="12685"/>
                    <a:pt x="10755" y="12399"/>
                    <a:pt x="10958" y="12105"/>
                  </a:cubicBezTo>
                  <a:cubicBezTo>
                    <a:pt x="11076" y="11930"/>
                    <a:pt x="11223" y="11755"/>
                    <a:pt x="11398" y="11636"/>
                  </a:cubicBezTo>
                  <a:cubicBezTo>
                    <a:pt x="11510" y="11524"/>
                    <a:pt x="11713" y="11434"/>
                    <a:pt x="11832" y="11287"/>
                  </a:cubicBezTo>
                  <a:lnTo>
                    <a:pt x="11951" y="11287"/>
                  </a:lnTo>
                  <a:cubicBezTo>
                    <a:pt x="12710" y="11237"/>
                    <a:pt x="13514" y="11136"/>
                    <a:pt x="14282" y="11136"/>
                  </a:cubicBezTo>
                  <a:cubicBezTo>
                    <a:pt x="14370" y="11136"/>
                    <a:pt x="14458" y="11137"/>
                    <a:pt x="14545" y="11140"/>
                  </a:cubicBezTo>
                  <a:cubicBezTo>
                    <a:pt x="14775" y="11140"/>
                    <a:pt x="15006" y="11140"/>
                    <a:pt x="15209" y="11203"/>
                  </a:cubicBezTo>
                  <a:cubicBezTo>
                    <a:pt x="15272" y="11203"/>
                    <a:pt x="15328" y="11231"/>
                    <a:pt x="15384" y="11231"/>
                  </a:cubicBezTo>
                  <a:cubicBezTo>
                    <a:pt x="15209" y="11287"/>
                    <a:pt x="15034" y="11315"/>
                    <a:pt x="14859" y="11350"/>
                  </a:cubicBezTo>
                  <a:cubicBezTo>
                    <a:pt x="14545" y="11406"/>
                    <a:pt x="14223" y="11490"/>
                    <a:pt x="13929" y="11636"/>
                  </a:cubicBezTo>
                  <a:cubicBezTo>
                    <a:pt x="13580" y="11811"/>
                    <a:pt x="13349" y="12105"/>
                    <a:pt x="12971" y="12189"/>
                  </a:cubicBezTo>
                  <a:cubicBezTo>
                    <a:pt x="12650" y="12280"/>
                    <a:pt x="12328" y="12308"/>
                    <a:pt x="12034" y="12510"/>
                  </a:cubicBezTo>
                  <a:cubicBezTo>
                    <a:pt x="11776" y="12685"/>
                    <a:pt x="11657" y="12888"/>
                    <a:pt x="11573" y="13182"/>
                  </a:cubicBezTo>
                  <a:cubicBezTo>
                    <a:pt x="11482" y="13384"/>
                    <a:pt x="11398" y="13531"/>
                    <a:pt x="11223" y="13678"/>
                  </a:cubicBezTo>
                  <a:cubicBezTo>
                    <a:pt x="11076" y="13797"/>
                    <a:pt x="10874" y="13853"/>
                    <a:pt x="10664" y="13909"/>
                  </a:cubicBezTo>
                  <a:cubicBezTo>
                    <a:pt x="10314" y="13972"/>
                    <a:pt x="9909" y="13972"/>
                    <a:pt x="9559" y="14112"/>
                  </a:cubicBezTo>
                  <a:cubicBezTo>
                    <a:pt x="9238" y="14231"/>
                    <a:pt x="8979" y="14433"/>
                    <a:pt x="8741" y="14671"/>
                  </a:cubicBezTo>
                  <a:cubicBezTo>
                    <a:pt x="8426" y="14958"/>
                    <a:pt x="8042" y="15161"/>
                    <a:pt x="7664" y="15426"/>
                  </a:cubicBezTo>
                  <a:cubicBezTo>
                    <a:pt x="7343" y="15685"/>
                    <a:pt x="7140" y="15951"/>
                    <a:pt x="6937" y="16300"/>
                  </a:cubicBezTo>
                  <a:cubicBezTo>
                    <a:pt x="6896" y="16341"/>
                    <a:pt x="6930" y="16367"/>
                    <a:pt x="6976" y="16367"/>
                  </a:cubicBezTo>
                  <a:cubicBezTo>
                    <a:pt x="6993" y="16367"/>
                    <a:pt x="7011" y="16364"/>
                    <a:pt x="7028" y="16356"/>
                  </a:cubicBezTo>
                  <a:cubicBezTo>
                    <a:pt x="7259" y="16035"/>
                    <a:pt x="7489" y="15748"/>
                    <a:pt x="7811" y="15545"/>
                  </a:cubicBezTo>
                  <a:cubicBezTo>
                    <a:pt x="8105" y="15335"/>
                    <a:pt x="8426" y="15161"/>
                    <a:pt x="8685" y="14958"/>
                  </a:cubicBezTo>
                  <a:cubicBezTo>
                    <a:pt x="8979" y="14699"/>
                    <a:pt x="9238" y="14433"/>
                    <a:pt x="9615" y="14321"/>
                  </a:cubicBezTo>
                  <a:cubicBezTo>
                    <a:pt x="9825" y="14231"/>
                    <a:pt x="10028" y="14203"/>
                    <a:pt x="10258" y="14203"/>
                  </a:cubicBezTo>
                  <a:cubicBezTo>
                    <a:pt x="10112" y="14461"/>
                    <a:pt x="9853" y="14636"/>
                    <a:pt x="9650" y="14811"/>
                  </a:cubicBezTo>
                  <a:cubicBezTo>
                    <a:pt x="9384" y="15049"/>
                    <a:pt x="9126" y="15251"/>
                    <a:pt x="8888" y="15510"/>
                  </a:cubicBezTo>
                  <a:cubicBezTo>
                    <a:pt x="8482" y="15951"/>
                    <a:pt x="8308" y="16503"/>
                    <a:pt x="8133" y="17083"/>
                  </a:cubicBezTo>
                  <a:cubicBezTo>
                    <a:pt x="8014" y="17433"/>
                    <a:pt x="7839" y="17699"/>
                    <a:pt x="7608" y="17992"/>
                  </a:cubicBezTo>
                  <a:cubicBezTo>
                    <a:pt x="7406" y="18223"/>
                    <a:pt x="7287" y="18482"/>
                    <a:pt x="7259" y="18804"/>
                  </a:cubicBezTo>
                  <a:cubicBezTo>
                    <a:pt x="7259" y="18950"/>
                    <a:pt x="7259" y="19097"/>
                    <a:pt x="7231" y="19244"/>
                  </a:cubicBezTo>
                  <a:cubicBezTo>
                    <a:pt x="7231" y="19475"/>
                    <a:pt x="7140" y="19594"/>
                    <a:pt x="6937" y="19678"/>
                  </a:cubicBezTo>
                  <a:cubicBezTo>
                    <a:pt x="6559" y="19824"/>
                    <a:pt x="6210" y="19824"/>
                    <a:pt x="5832" y="19852"/>
                  </a:cubicBezTo>
                  <a:cubicBezTo>
                    <a:pt x="5637" y="19860"/>
                    <a:pt x="5445" y="19863"/>
                    <a:pt x="5252" y="19863"/>
                  </a:cubicBezTo>
                  <a:cubicBezTo>
                    <a:pt x="4728" y="19863"/>
                    <a:pt x="4209" y="19837"/>
                    <a:pt x="3672" y="19796"/>
                  </a:cubicBezTo>
                  <a:cubicBezTo>
                    <a:pt x="2944" y="19768"/>
                    <a:pt x="2217" y="19678"/>
                    <a:pt x="1462" y="19678"/>
                  </a:cubicBezTo>
                  <a:cubicBezTo>
                    <a:pt x="1400" y="19678"/>
                    <a:pt x="1335" y="19678"/>
                    <a:pt x="1268" y="19678"/>
                  </a:cubicBezTo>
                  <a:cubicBezTo>
                    <a:pt x="961" y="19678"/>
                    <a:pt x="626" y="19660"/>
                    <a:pt x="413" y="19447"/>
                  </a:cubicBezTo>
                  <a:cubicBezTo>
                    <a:pt x="210" y="19216"/>
                    <a:pt x="294" y="18748"/>
                    <a:pt x="322" y="18482"/>
                  </a:cubicBezTo>
                  <a:cubicBezTo>
                    <a:pt x="385" y="17783"/>
                    <a:pt x="588" y="17146"/>
                    <a:pt x="672" y="16447"/>
                  </a:cubicBezTo>
                  <a:cubicBezTo>
                    <a:pt x="735" y="16035"/>
                    <a:pt x="672" y="15629"/>
                    <a:pt x="735" y="15223"/>
                  </a:cubicBezTo>
                  <a:cubicBezTo>
                    <a:pt x="735" y="15021"/>
                    <a:pt x="819" y="14783"/>
                    <a:pt x="910" y="14608"/>
                  </a:cubicBezTo>
                  <a:cubicBezTo>
                    <a:pt x="994" y="14433"/>
                    <a:pt x="1112" y="14286"/>
                    <a:pt x="1196" y="14147"/>
                  </a:cubicBezTo>
                  <a:cubicBezTo>
                    <a:pt x="1399" y="13825"/>
                    <a:pt x="1490" y="13475"/>
                    <a:pt x="1574" y="13126"/>
                  </a:cubicBezTo>
                  <a:cubicBezTo>
                    <a:pt x="1665" y="12713"/>
                    <a:pt x="1812" y="12364"/>
                    <a:pt x="1923" y="11986"/>
                  </a:cubicBezTo>
                  <a:cubicBezTo>
                    <a:pt x="1958" y="11930"/>
                    <a:pt x="1986" y="11874"/>
                    <a:pt x="2014" y="11811"/>
                  </a:cubicBezTo>
                  <a:cubicBezTo>
                    <a:pt x="2161" y="11490"/>
                    <a:pt x="2245" y="11175"/>
                    <a:pt x="2336" y="10853"/>
                  </a:cubicBezTo>
                  <a:cubicBezTo>
                    <a:pt x="2420" y="10504"/>
                    <a:pt x="2567" y="10154"/>
                    <a:pt x="2714" y="9804"/>
                  </a:cubicBezTo>
                  <a:cubicBezTo>
                    <a:pt x="2888" y="9483"/>
                    <a:pt x="3091" y="9189"/>
                    <a:pt x="3294" y="8902"/>
                  </a:cubicBezTo>
                  <a:cubicBezTo>
                    <a:pt x="3497" y="8609"/>
                    <a:pt x="3672" y="8315"/>
                    <a:pt x="3846" y="7993"/>
                  </a:cubicBezTo>
                  <a:cubicBezTo>
                    <a:pt x="4021" y="7707"/>
                    <a:pt x="4315" y="7469"/>
                    <a:pt x="4546" y="7238"/>
                  </a:cubicBezTo>
                  <a:cubicBezTo>
                    <a:pt x="5070" y="6770"/>
                    <a:pt x="5594" y="6280"/>
                    <a:pt x="6182" y="5868"/>
                  </a:cubicBezTo>
                  <a:cubicBezTo>
                    <a:pt x="6413" y="5721"/>
                    <a:pt x="6643" y="5609"/>
                    <a:pt x="6909" y="5462"/>
                  </a:cubicBezTo>
                  <a:lnTo>
                    <a:pt x="6909" y="5462"/>
                  </a:lnTo>
                  <a:cubicBezTo>
                    <a:pt x="6587" y="5987"/>
                    <a:pt x="6294" y="6595"/>
                    <a:pt x="6329" y="7210"/>
                  </a:cubicBezTo>
                  <a:cubicBezTo>
                    <a:pt x="6329" y="7238"/>
                    <a:pt x="6350" y="7252"/>
                    <a:pt x="6371" y="7252"/>
                  </a:cubicBezTo>
                  <a:cubicBezTo>
                    <a:pt x="6392" y="7252"/>
                    <a:pt x="6413" y="7238"/>
                    <a:pt x="6413" y="7210"/>
                  </a:cubicBezTo>
                  <a:cubicBezTo>
                    <a:pt x="6531" y="6630"/>
                    <a:pt x="6678" y="6070"/>
                    <a:pt x="6993" y="5546"/>
                  </a:cubicBezTo>
                  <a:cubicBezTo>
                    <a:pt x="7028" y="5518"/>
                    <a:pt x="7084" y="5462"/>
                    <a:pt x="7140" y="5406"/>
                  </a:cubicBezTo>
                  <a:cubicBezTo>
                    <a:pt x="7168" y="5343"/>
                    <a:pt x="7231" y="5287"/>
                    <a:pt x="7259" y="5231"/>
                  </a:cubicBezTo>
                  <a:cubicBezTo>
                    <a:pt x="7287" y="5231"/>
                    <a:pt x="7315" y="5196"/>
                    <a:pt x="7343" y="5196"/>
                  </a:cubicBezTo>
                  <a:cubicBezTo>
                    <a:pt x="7231" y="5343"/>
                    <a:pt x="7168" y="5546"/>
                    <a:pt x="7084" y="5721"/>
                  </a:cubicBezTo>
                  <a:cubicBezTo>
                    <a:pt x="7066" y="5780"/>
                    <a:pt x="7107" y="5813"/>
                    <a:pt x="7147" y="5813"/>
                  </a:cubicBezTo>
                  <a:cubicBezTo>
                    <a:pt x="7169" y="5813"/>
                    <a:pt x="7191" y="5803"/>
                    <a:pt x="7203" y="5784"/>
                  </a:cubicBezTo>
                  <a:cubicBezTo>
                    <a:pt x="7378" y="5462"/>
                    <a:pt x="7552" y="5140"/>
                    <a:pt x="7839" y="4882"/>
                  </a:cubicBezTo>
                  <a:cubicBezTo>
                    <a:pt x="8133" y="4644"/>
                    <a:pt x="8454" y="4532"/>
                    <a:pt x="8776" y="4385"/>
                  </a:cubicBezTo>
                  <a:cubicBezTo>
                    <a:pt x="8916" y="4322"/>
                    <a:pt x="9035" y="4238"/>
                    <a:pt x="9154" y="4148"/>
                  </a:cubicBezTo>
                  <a:cubicBezTo>
                    <a:pt x="9300" y="4036"/>
                    <a:pt x="9384" y="3889"/>
                    <a:pt x="9503" y="3798"/>
                  </a:cubicBezTo>
                  <a:cubicBezTo>
                    <a:pt x="9663" y="3677"/>
                    <a:pt x="9839" y="3640"/>
                    <a:pt x="10018" y="3640"/>
                  </a:cubicBezTo>
                  <a:cubicBezTo>
                    <a:pt x="10098" y="3640"/>
                    <a:pt x="10178" y="3647"/>
                    <a:pt x="10258" y="3658"/>
                  </a:cubicBezTo>
                  <a:cubicBezTo>
                    <a:pt x="10405" y="3742"/>
                    <a:pt x="10552" y="3742"/>
                    <a:pt x="10699" y="3742"/>
                  </a:cubicBezTo>
                  <a:lnTo>
                    <a:pt x="10958" y="3742"/>
                  </a:lnTo>
                  <a:cubicBezTo>
                    <a:pt x="11014" y="3798"/>
                    <a:pt x="11076" y="3889"/>
                    <a:pt x="11132" y="3945"/>
                  </a:cubicBezTo>
                  <a:cubicBezTo>
                    <a:pt x="11188" y="4064"/>
                    <a:pt x="11251" y="4210"/>
                    <a:pt x="11279" y="4357"/>
                  </a:cubicBezTo>
                  <a:cubicBezTo>
                    <a:pt x="11291" y="4381"/>
                    <a:pt x="11308" y="4390"/>
                    <a:pt x="11323" y="4390"/>
                  </a:cubicBezTo>
                  <a:cubicBezTo>
                    <a:pt x="11345" y="4390"/>
                    <a:pt x="11363" y="4373"/>
                    <a:pt x="11363" y="4357"/>
                  </a:cubicBezTo>
                  <a:cubicBezTo>
                    <a:pt x="11398" y="4120"/>
                    <a:pt x="11279" y="3889"/>
                    <a:pt x="11132" y="3742"/>
                  </a:cubicBezTo>
                  <a:lnTo>
                    <a:pt x="11132" y="3742"/>
                  </a:lnTo>
                  <a:cubicBezTo>
                    <a:pt x="11223" y="3770"/>
                    <a:pt x="11335" y="3798"/>
                    <a:pt x="11426" y="3861"/>
                  </a:cubicBezTo>
                  <a:cubicBezTo>
                    <a:pt x="11439" y="3870"/>
                    <a:pt x="11452" y="3873"/>
                    <a:pt x="11465" y="3873"/>
                  </a:cubicBezTo>
                  <a:cubicBezTo>
                    <a:pt x="11534" y="3873"/>
                    <a:pt x="11587" y="3761"/>
                    <a:pt x="11510" y="3714"/>
                  </a:cubicBezTo>
                  <a:cubicBezTo>
                    <a:pt x="11279" y="3539"/>
                    <a:pt x="11076" y="3539"/>
                    <a:pt x="10783" y="3539"/>
                  </a:cubicBezTo>
                  <a:cubicBezTo>
                    <a:pt x="10699" y="3539"/>
                    <a:pt x="10608" y="3539"/>
                    <a:pt x="10524" y="3511"/>
                  </a:cubicBezTo>
                  <a:cubicBezTo>
                    <a:pt x="10405" y="3483"/>
                    <a:pt x="10377" y="3392"/>
                    <a:pt x="10314" y="3308"/>
                  </a:cubicBezTo>
                  <a:cubicBezTo>
                    <a:pt x="10258" y="3218"/>
                    <a:pt x="10202" y="3134"/>
                    <a:pt x="10112" y="3043"/>
                  </a:cubicBezTo>
                  <a:cubicBezTo>
                    <a:pt x="9587" y="2574"/>
                    <a:pt x="9559" y="1616"/>
                    <a:pt x="9881" y="1036"/>
                  </a:cubicBezTo>
                  <a:cubicBezTo>
                    <a:pt x="10056" y="742"/>
                    <a:pt x="10314" y="512"/>
                    <a:pt x="10636" y="337"/>
                  </a:cubicBezTo>
                  <a:cubicBezTo>
                    <a:pt x="10752" y="277"/>
                    <a:pt x="10919" y="180"/>
                    <a:pt x="11070" y="180"/>
                  </a:cubicBezTo>
                  <a:close/>
                  <a:moveTo>
                    <a:pt x="11048" y="1"/>
                  </a:moveTo>
                  <a:cubicBezTo>
                    <a:pt x="10638" y="1"/>
                    <a:pt x="10103" y="459"/>
                    <a:pt x="9909" y="714"/>
                  </a:cubicBezTo>
                  <a:cubicBezTo>
                    <a:pt x="9440" y="1323"/>
                    <a:pt x="9356" y="2141"/>
                    <a:pt x="9650" y="2812"/>
                  </a:cubicBezTo>
                  <a:cubicBezTo>
                    <a:pt x="9734" y="2987"/>
                    <a:pt x="9825" y="3099"/>
                    <a:pt x="9937" y="3218"/>
                  </a:cubicBezTo>
                  <a:cubicBezTo>
                    <a:pt x="10028" y="3274"/>
                    <a:pt x="10056" y="3364"/>
                    <a:pt x="10112" y="3448"/>
                  </a:cubicBezTo>
                  <a:cubicBezTo>
                    <a:pt x="10070" y="3440"/>
                    <a:pt x="10025" y="3437"/>
                    <a:pt x="9981" y="3437"/>
                  </a:cubicBezTo>
                  <a:cubicBezTo>
                    <a:pt x="9870" y="3437"/>
                    <a:pt x="9758" y="3458"/>
                    <a:pt x="9678" y="3483"/>
                  </a:cubicBezTo>
                  <a:cubicBezTo>
                    <a:pt x="9265" y="3595"/>
                    <a:pt x="9091" y="3973"/>
                    <a:pt x="8713" y="4148"/>
                  </a:cubicBezTo>
                  <a:cubicBezTo>
                    <a:pt x="8454" y="4266"/>
                    <a:pt x="8189" y="4385"/>
                    <a:pt x="7930" y="4560"/>
                  </a:cubicBezTo>
                  <a:cubicBezTo>
                    <a:pt x="7608" y="4707"/>
                    <a:pt x="7378" y="4910"/>
                    <a:pt x="7084" y="5085"/>
                  </a:cubicBezTo>
                  <a:cubicBezTo>
                    <a:pt x="6790" y="5259"/>
                    <a:pt x="6503" y="5406"/>
                    <a:pt x="6210" y="5581"/>
                  </a:cubicBezTo>
                  <a:cubicBezTo>
                    <a:pt x="5629" y="5931"/>
                    <a:pt x="5105" y="6420"/>
                    <a:pt x="4581" y="6889"/>
                  </a:cubicBezTo>
                  <a:cubicBezTo>
                    <a:pt x="4315" y="7119"/>
                    <a:pt x="4056" y="7329"/>
                    <a:pt x="3818" y="7616"/>
                  </a:cubicBezTo>
                  <a:cubicBezTo>
                    <a:pt x="3588" y="7881"/>
                    <a:pt x="3469" y="8203"/>
                    <a:pt x="3266" y="8490"/>
                  </a:cubicBezTo>
                  <a:cubicBezTo>
                    <a:pt x="2860" y="9133"/>
                    <a:pt x="2448" y="9686"/>
                    <a:pt x="2217" y="10413"/>
                  </a:cubicBezTo>
                  <a:cubicBezTo>
                    <a:pt x="2070" y="10825"/>
                    <a:pt x="2014" y="11231"/>
                    <a:pt x="1868" y="11608"/>
                  </a:cubicBezTo>
                  <a:cubicBezTo>
                    <a:pt x="1812" y="11755"/>
                    <a:pt x="1749" y="11902"/>
                    <a:pt x="1721" y="12049"/>
                  </a:cubicBezTo>
                  <a:cubicBezTo>
                    <a:pt x="1574" y="12336"/>
                    <a:pt x="1462" y="12629"/>
                    <a:pt x="1371" y="12923"/>
                  </a:cubicBezTo>
                  <a:cubicBezTo>
                    <a:pt x="1287" y="13301"/>
                    <a:pt x="1168" y="13678"/>
                    <a:pt x="994" y="14028"/>
                  </a:cubicBezTo>
                  <a:cubicBezTo>
                    <a:pt x="819" y="14321"/>
                    <a:pt x="616" y="14580"/>
                    <a:pt x="525" y="14930"/>
                  </a:cubicBezTo>
                  <a:cubicBezTo>
                    <a:pt x="413" y="15307"/>
                    <a:pt x="469" y="15685"/>
                    <a:pt x="469" y="16070"/>
                  </a:cubicBezTo>
                  <a:cubicBezTo>
                    <a:pt x="469" y="16825"/>
                    <a:pt x="210" y="17552"/>
                    <a:pt x="119" y="18307"/>
                  </a:cubicBezTo>
                  <a:cubicBezTo>
                    <a:pt x="64" y="18629"/>
                    <a:pt x="1" y="19006"/>
                    <a:pt x="64" y="19328"/>
                  </a:cubicBezTo>
                  <a:cubicBezTo>
                    <a:pt x="147" y="19594"/>
                    <a:pt x="350" y="19741"/>
                    <a:pt x="616" y="19824"/>
                  </a:cubicBezTo>
                  <a:cubicBezTo>
                    <a:pt x="798" y="19908"/>
                    <a:pt x="999" y="19926"/>
                    <a:pt x="1202" y="19926"/>
                  </a:cubicBezTo>
                  <a:cubicBezTo>
                    <a:pt x="1357" y="19926"/>
                    <a:pt x="1514" y="19915"/>
                    <a:pt x="1665" y="19915"/>
                  </a:cubicBezTo>
                  <a:cubicBezTo>
                    <a:pt x="2070" y="19915"/>
                    <a:pt x="2483" y="19943"/>
                    <a:pt x="2888" y="19971"/>
                  </a:cubicBezTo>
                  <a:cubicBezTo>
                    <a:pt x="3707" y="20027"/>
                    <a:pt x="4490" y="20055"/>
                    <a:pt x="5308" y="20090"/>
                  </a:cubicBezTo>
                  <a:cubicBezTo>
                    <a:pt x="5424" y="20098"/>
                    <a:pt x="5540" y="20102"/>
                    <a:pt x="5655" y="20102"/>
                  </a:cubicBezTo>
                  <a:cubicBezTo>
                    <a:pt x="5943" y="20102"/>
                    <a:pt x="6229" y="20080"/>
                    <a:pt x="6503" y="20055"/>
                  </a:cubicBezTo>
                  <a:cubicBezTo>
                    <a:pt x="6762" y="19999"/>
                    <a:pt x="7140" y="19943"/>
                    <a:pt x="7343" y="19741"/>
                  </a:cubicBezTo>
                  <a:cubicBezTo>
                    <a:pt x="7552" y="19531"/>
                    <a:pt x="7489" y="19181"/>
                    <a:pt x="7517" y="18922"/>
                  </a:cubicBezTo>
                  <a:cubicBezTo>
                    <a:pt x="7517" y="18692"/>
                    <a:pt x="7552" y="18517"/>
                    <a:pt x="7664" y="18342"/>
                  </a:cubicBezTo>
                  <a:cubicBezTo>
                    <a:pt x="7755" y="18167"/>
                    <a:pt x="7902" y="18020"/>
                    <a:pt x="8014" y="17874"/>
                  </a:cubicBezTo>
                  <a:cubicBezTo>
                    <a:pt x="8252" y="17552"/>
                    <a:pt x="8335" y="17174"/>
                    <a:pt x="8426" y="16797"/>
                  </a:cubicBezTo>
                  <a:cubicBezTo>
                    <a:pt x="8538" y="16419"/>
                    <a:pt x="8713" y="16007"/>
                    <a:pt x="8951" y="15720"/>
                  </a:cubicBezTo>
                  <a:cubicBezTo>
                    <a:pt x="9238" y="15398"/>
                    <a:pt x="9559" y="15161"/>
                    <a:pt x="9853" y="14874"/>
                  </a:cubicBezTo>
                  <a:cubicBezTo>
                    <a:pt x="10056" y="14699"/>
                    <a:pt x="10314" y="14461"/>
                    <a:pt x="10377" y="14175"/>
                  </a:cubicBezTo>
                  <a:cubicBezTo>
                    <a:pt x="10489" y="14175"/>
                    <a:pt x="10580" y="14175"/>
                    <a:pt x="10699" y="14147"/>
                  </a:cubicBezTo>
                  <a:cubicBezTo>
                    <a:pt x="11014" y="14084"/>
                    <a:pt x="11279" y="14000"/>
                    <a:pt x="11510" y="13762"/>
                  </a:cubicBezTo>
                  <a:cubicBezTo>
                    <a:pt x="11776" y="13531"/>
                    <a:pt x="11748" y="13238"/>
                    <a:pt x="11923" y="12951"/>
                  </a:cubicBezTo>
                  <a:cubicBezTo>
                    <a:pt x="12097" y="12629"/>
                    <a:pt x="12503" y="12538"/>
                    <a:pt x="12853" y="12482"/>
                  </a:cubicBezTo>
                  <a:cubicBezTo>
                    <a:pt x="13174" y="12427"/>
                    <a:pt x="13433" y="12308"/>
                    <a:pt x="13671" y="12077"/>
                  </a:cubicBezTo>
                  <a:cubicBezTo>
                    <a:pt x="13985" y="11811"/>
                    <a:pt x="14335" y="11636"/>
                    <a:pt x="14747" y="11552"/>
                  </a:cubicBezTo>
                  <a:cubicBezTo>
                    <a:pt x="15034" y="11462"/>
                    <a:pt x="15356" y="11378"/>
                    <a:pt x="15677" y="11315"/>
                  </a:cubicBezTo>
                  <a:lnTo>
                    <a:pt x="15796" y="11315"/>
                  </a:lnTo>
                  <a:cubicBezTo>
                    <a:pt x="15843" y="11319"/>
                    <a:pt x="15889" y="11321"/>
                    <a:pt x="15935" y="11321"/>
                  </a:cubicBezTo>
                  <a:cubicBezTo>
                    <a:pt x="16266" y="11321"/>
                    <a:pt x="16598" y="11220"/>
                    <a:pt x="16929" y="11140"/>
                  </a:cubicBezTo>
                  <a:cubicBezTo>
                    <a:pt x="17307" y="11056"/>
                    <a:pt x="17691" y="10965"/>
                    <a:pt x="18069" y="10881"/>
                  </a:cubicBezTo>
                  <a:cubicBezTo>
                    <a:pt x="18244" y="10853"/>
                    <a:pt x="18446" y="10790"/>
                    <a:pt x="18649" y="10734"/>
                  </a:cubicBezTo>
                  <a:cubicBezTo>
                    <a:pt x="18824" y="10678"/>
                    <a:pt x="18915" y="10532"/>
                    <a:pt x="19055" y="10441"/>
                  </a:cubicBezTo>
                  <a:cubicBezTo>
                    <a:pt x="19265" y="10329"/>
                    <a:pt x="19698" y="10385"/>
                    <a:pt x="19754" y="10091"/>
                  </a:cubicBezTo>
                  <a:cubicBezTo>
                    <a:pt x="19817" y="9888"/>
                    <a:pt x="19642" y="9686"/>
                    <a:pt x="19439" y="9686"/>
                  </a:cubicBezTo>
                  <a:lnTo>
                    <a:pt x="19404" y="9686"/>
                  </a:lnTo>
                  <a:cubicBezTo>
                    <a:pt x="19376" y="9567"/>
                    <a:pt x="19293" y="9427"/>
                    <a:pt x="19265" y="9364"/>
                  </a:cubicBezTo>
                  <a:cubicBezTo>
                    <a:pt x="19230" y="9252"/>
                    <a:pt x="19202" y="9014"/>
                    <a:pt x="19090" y="8958"/>
                  </a:cubicBezTo>
                  <a:cubicBezTo>
                    <a:pt x="19073" y="8953"/>
                    <a:pt x="19059" y="8951"/>
                    <a:pt x="19045" y="8951"/>
                  </a:cubicBezTo>
                  <a:cubicBezTo>
                    <a:pt x="18988" y="8951"/>
                    <a:pt x="18961" y="8997"/>
                    <a:pt x="18915" y="9042"/>
                  </a:cubicBezTo>
                  <a:cubicBezTo>
                    <a:pt x="18852" y="9189"/>
                    <a:pt x="18796" y="9392"/>
                    <a:pt x="18740" y="9539"/>
                  </a:cubicBezTo>
                  <a:cubicBezTo>
                    <a:pt x="18740" y="9511"/>
                    <a:pt x="18705" y="9511"/>
                    <a:pt x="18705" y="9483"/>
                  </a:cubicBezTo>
                  <a:cubicBezTo>
                    <a:pt x="18705" y="9392"/>
                    <a:pt x="18677" y="9280"/>
                    <a:pt x="18677" y="9189"/>
                  </a:cubicBezTo>
                  <a:cubicBezTo>
                    <a:pt x="18649" y="9105"/>
                    <a:pt x="18621" y="9014"/>
                    <a:pt x="18565" y="8958"/>
                  </a:cubicBezTo>
                  <a:cubicBezTo>
                    <a:pt x="18530" y="8930"/>
                    <a:pt x="18502" y="8930"/>
                    <a:pt x="18502" y="8930"/>
                  </a:cubicBezTo>
                  <a:cubicBezTo>
                    <a:pt x="18418" y="8958"/>
                    <a:pt x="18418" y="8986"/>
                    <a:pt x="18356" y="9042"/>
                  </a:cubicBezTo>
                  <a:cubicBezTo>
                    <a:pt x="18356" y="9105"/>
                    <a:pt x="18328" y="9133"/>
                    <a:pt x="18328" y="9161"/>
                  </a:cubicBezTo>
                  <a:cubicBezTo>
                    <a:pt x="18300" y="9161"/>
                    <a:pt x="18300" y="9133"/>
                    <a:pt x="18272" y="9105"/>
                  </a:cubicBezTo>
                  <a:cubicBezTo>
                    <a:pt x="18226" y="9083"/>
                    <a:pt x="18158" y="8964"/>
                    <a:pt x="18071" y="8964"/>
                  </a:cubicBezTo>
                  <a:cubicBezTo>
                    <a:pt x="18050" y="8964"/>
                    <a:pt x="18029" y="8970"/>
                    <a:pt x="18006" y="8986"/>
                  </a:cubicBezTo>
                  <a:cubicBezTo>
                    <a:pt x="17978" y="9042"/>
                    <a:pt x="17950" y="9105"/>
                    <a:pt x="17950" y="9161"/>
                  </a:cubicBezTo>
                  <a:cubicBezTo>
                    <a:pt x="17950" y="9161"/>
                    <a:pt x="17922" y="9189"/>
                    <a:pt x="17922" y="9217"/>
                  </a:cubicBezTo>
                  <a:cubicBezTo>
                    <a:pt x="17894" y="9133"/>
                    <a:pt x="17894" y="9077"/>
                    <a:pt x="17866" y="8986"/>
                  </a:cubicBezTo>
                  <a:cubicBezTo>
                    <a:pt x="17831" y="8958"/>
                    <a:pt x="17803" y="8958"/>
                    <a:pt x="17775" y="8958"/>
                  </a:cubicBezTo>
                  <a:cubicBezTo>
                    <a:pt x="17691" y="9042"/>
                    <a:pt x="17656" y="9133"/>
                    <a:pt x="17600" y="9217"/>
                  </a:cubicBezTo>
                  <a:cubicBezTo>
                    <a:pt x="17628" y="9161"/>
                    <a:pt x="17600" y="9105"/>
                    <a:pt x="17572" y="9077"/>
                  </a:cubicBezTo>
                  <a:cubicBezTo>
                    <a:pt x="17563" y="9066"/>
                    <a:pt x="17557" y="9062"/>
                    <a:pt x="17553" y="9062"/>
                  </a:cubicBezTo>
                  <a:cubicBezTo>
                    <a:pt x="17544" y="9062"/>
                    <a:pt x="17544" y="9077"/>
                    <a:pt x="17544" y="9077"/>
                  </a:cubicBezTo>
                  <a:cubicBezTo>
                    <a:pt x="17544" y="9042"/>
                    <a:pt x="17516" y="9042"/>
                    <a:pt x="17516" y="9042"/>
                  </a:cubicBezTo>
                  <a:cubicBezTo>
                    <a:pt x="17506" y="9034"/>
                    <a:pt x="17497" y="9031"/>
                    <a:pt x="17488" y="9031"/>
                  </a:cubicBezTo>
                  <a:cubicBezTo>
                    <a:pt x="17466" y="9031"/>
                    <a:pt x="17446" y="9052"/>
                    <a:pt x="17426" y="9077"/>
                  </a:cubicBezTo>
                  <a:cubicBezTo>
                    <a:pt x="17370" y="9105"/>
                    <a:pt x="17342" y="9161"/>
                    <a:pt x="17279" y="9217"/>
                  </a:cubicBezTo>
                  <a:cubicBezTo>
                    <a:pt x="17254" y="9142"/>
                    <a:pt x="17228" y="9038"/>
                    <a:pt x="17137" y="9038"/>
                  </a:cubicBezTo>
                  <a:cubicBezTo>
                    <a:pt x="17127" y="9038"/>
                    <a:pt x="17116" y="9039"/>
                    <a:pt x="17104" y="9042"/>
                  </a:cubicBezTo>
                  <a:cubicBezTo>
                    <a:pt x="17055" y="9042"/>
                    <a:pt x="17028" y="9110"/>
                    <a:pt x="16981" y="9110"/>
                  </a:cubicBezTo>
                  <a:cubicBezTo>
                    <a:pt x="16973" y="9110"/>
                    <a:pt x="16965" y="9109"/>
                    <a:pt x="16957" y="9105"/>
                  </a:cubicBezTo>
                  <a:cubicBezTo>
                    <a:pt x="16929" y="9077"/>
                    <a:pt x="16929" y="9042"/>
                    <a:pt x="16901" y="9014"/>
                  </a:cubicBezTo>
                  <a:cubicBezTo>
                    <a:pt x="16901" y="9000"/>
                    <a:pt x="16887" y="8993"/>
                    <a:pt x="16873" y="8993"/>
                  </a:cubicBezTo>
                  <a:cubicBezTo>
                    <a:pt x="16859" y="8993"/>
                    <a:pt x="16845" y="9000"/>
                    <a:pt x="16845" y="9014"/>
                  </a:cubicBezTo>
                  <a:cubicBezTo>
                    <a:pt x="16817" y="9042"/>
                    <a:pt x="16817" y="9077"/>
                    <a:pt x="16817" y="9105"/>
                  </a:cubicBezTo>
                  <a:cubicBezTo>
                    <a:pt x="16782" y="9133"/>
                    <a:pt x="16782" y="9161"/>
                    <a:pt x="16782" y="9189"/>
                  </a:cubicBezTo>
                  <a:cubicBezTo>
                    <a:pt x="16754" y="9203"/>
                    <a:pt x="16726" y="9210"/>
                    <a:pt x="16702" y="9210"/>
                  </a:cubicBezTo>
                  <a:cubicBezTo>
                    <a:pt x="16677" y="9210"/>
                    <a:pt x="16656" y="9203"/>
                    <a:pt x="16642" y="9189"/>
                  </a:cubicBezTo>
                  <a:cubicBezTo>
                    <a:pt x="16579" y="9133"/>
                    <a:pt x="16607" y="9042"/>
                    <a:pt x="16552" y="9014"/>
                  </a:cubicBezTo>
                  <a:cubicBezTo>
                    <a:pt x="16528" y="8991"/>
                    <a:pt x="16503" y="8982"/>
                    <a:pt x="16478" y="8982"/>
                  </a:cubicBezTo>
                  <a:cubicBezTo>
                    <a:pt x="16444" y="8982"/>
                    <a:pt x="16409" y="8998"/>
                    <a:pt x="16377" y="9014"/>
                  </a:cubicBezTo>
                  <a:cubicBezTo>
                    <a:pt x="16349" y="9042"/>
                    <a:pt x="16321" y="9077"/>
                    <a:pt x="16293" y="9105"/>
                  </a:cubicBezTo>
                  <a:cubicBezTo>
                    <a:pt x="16258" y="9105"/>
                    <a:pt x="16202" y="9105"/>
                    <a:pt x="16174" y="9077"/>
                  </a:cubicBezTo>
                  <a:cubicBezTo>
                    <a:pt x="16174" y="9077"/>
                    <a:pt x="16174" y="9014"/>
                    <a:pt x="16146" y="9014"/>
                  </a:cubicBezTo>
                  <a:cubicBezTo>
                    <a:pt x="16137" y="9005"/>
                    <a:pt x="16127" y="9002"/>
                    <a:pt x="16116" y="9002"/>
                  </a:cubicBezTo>
                  <a:cubicBezTo>
                    <a:pt x="16095" y="9002"/>
                    <a:pt x="16074" y="9014"/>
                    <a:pt x="16055" y="9014"/>
                  </a:cubicBezTo>
                  <a:cubicBezTo>
                    <a:pt x="16055" y="9042"/>
                    <a:pt x="15971" y="9189"/>
                    <a:pt x="15971" y="9189"/>
                  </a:cubicBezTo>
                  <a:cubicBezTo>
                    <a:pt x="15946" y="9057"/>
                    <a:pt x="15871" y="8954"/>
                    <a:pt x="15795" y="8954"/>
                  </a:cubicBezTo>
                  <a:cubicBezTo>
                    <a:pt x="15786" y="8954"/>
                    <a:pt x="15777" y="8955"/>
                    <a:pt x="15768" y="8958"/>
                  </a:cubicBezTo>
                  <a:cubicBezTo>
                    <a:pt x="15705" y="8958"/>
                    <a:pt x="15650" y="9014"/>
                    <a:pt x="15622" y="9077"/>
                  </a:cubicBezTo>
                  <a:cubicBezTo>
                    <a:pt x="15594" y="9042"/>
                    <a:pt x="15559" y="8986"/>
                    <a:pt x="15531" y="8958"/>
                  </a:cubicBezTo>
                  <a:cubicBezTo>
                    <a:pt x="15517" y="8944"/>
                    <a:pt x="15503" y="8937"/>
                    <a:pt x="15489" y="8937"/>
                  </a:cubicBezTo>
                  <a:cubicBezTo>
                    <a:pt x="15475" y="8937"/>
                    <a:pt x="15461" y="8944"/>
                    <a:pt x="15447" y="8958"/>
                  </a:cubicBezTo>
                  <a:cubicBezTo>
                    <a:pt x="15384" y="9014"/>
                    <a:pt x="15356" y="9077"/>
                    <a:pt x="15356" y="9133"/>
                  </a:cubicBezTo>
                  <a:cubicBezTo>
                    <a:pt x="15328" y="9189"/>
                    <a:pt x="15328" y="9217"/>
                    <a:pt x="15300" y="9252"/>
                  </a:cubicBezTo>
                  <a:cubicBezTo>
                    <a:pt x="15244" y="9105"/>
                    <a:pt x="15181" y="8930"/>
                    <a:pt x="15069" y="8930"/>
                  </a:cubicBezTo>
                  <a:cubicBezTo>
                    <a:pt x="15062" y="8929"/>
                    <a:pt x="15054" y="8928"/>
                    <a:pt x="15047" y="8928"/>
                  </a:cubicBezTo>
                  <a:cubicBezTo>
                    <a:pt x="14913" y="8928"/>
                    <a:pt x="14830" y="9170"/>
                    <a:pt x="14803" y="9336"/>
                  </a:cubicBezTo>
                  <a:lnTo>
                    <a:pt x="14803" y="9308"/>
                  </a:lnTo>
                  <a:cubicBezTo>
                    <a:pt x="14775" y="9280"/>
                    <a:pt x="14775" y="9252"/>
                    <a:pt x="14747" y="9189"/>
                  </a:cubicBezTo>
                  <a:cubicBezTo>
                    <a:pt x="14720" y="9133"/>
                    <a:pt x="14657" y="9014"/>
                    <a:pt x="14601" y="9014"/>
                  </a:cubicBezTo>
                  <a:cubicBezTo>
                    <a:pt x="14510" y="9014"/>
                    <a:pt x="14482" y="9161"/>
                    <a:pt x="14370" y="9161"/>
                  </a:cubicBezTo>
                  <a:cubicBezTo>
                    <a:pt x="14199" y="9161"/>
                    <a:pt x="14415" y="8662"/>
                    <a:pt x="14399" y="8586"/>
                  </a:cubicBezTo>
                  <a:lnTo>
                    <a:pt x="14399" y="8586"/>
                  </a:lnTo>
                  <a:cubicBezTo>
                    <a:pt x="14457" y="8760"/>
                    <a:pt x="14602" y="8986"/>
                    <a:pt x="14747" y="8986"/>
                  </a:cubicBezTo>
                  <a:cubicBezTo>
                    <a:pt x="14859" y="8986"/>
                    <a:pt x="14894" y="8902"/>
                    <a:pt x="14922" y="8811"/>
                  </a:cubicBezTo>
                  <a:cubicBezTo>
                    <a:pt x="14922" y="8783"/>
                    <a:pt x="14950" y="8637"/>
                    <a:pt x="14978" y="8553"/>
                  </a:cubicBezTo>
                  <a:cubicBezTo>
                    <a:pt x="15069" y="8693"/>
                    <a:pt x="15209" y="8930"/>
                    <a:pt x="15328" y="8930"/>
                  </a:cubicBezTo>
                  <a:cubicBezTo>
                    <a:pt x="15419" y="8902"/>
                    <a:pt x="15475" y="8811"/>
                    <a:pt x="15531" y="8693"/>
                  </a:cubicBezTo>
                  <a:cubicBezTo>
                    <a:pt x="15531" y="8728"/>
                    <a:pt x="15559" y="8728"/>
                    <a:pt x="15559" y="8756"/>
                  </a:cubicBezTo>
                  <a:cubicBezTo>
                    <a:pt x="15579" y="8772"/>
                    <a:pt x="15615" y="8788"/>
                    <a:pt x="15648" y="8788"/>
                  </a:cubicBezTo>
                  <a:cubicBezTo>
                    <a:pt x="15672" y="8788"/>
                    <a:pt x="15694" y="8779"/>
                    <a:pt x="15705" y="8756"/>
                  </a:cubicBezTo>
                  <a:cubicBezTo>
                    <a:pt x="15705" y="8728"/>
                    <a:pt x="15733" y="8693"/>
                    <a:pt x="15733" y="8665"/>
                  </a:cubicBezTo>
                  <a:cubicBezTo>
                    <a:pt x="15768" y="8756"/>
                    <a:pt x="15824" y="8783"/>
                    <a:pt x="15908" y="8783"/>
                  </a:cubicBezTo>
                  <a:cubicBezTo>
                    <a:pt x="16027" y="8783"/>
                    <a:pt x="16055" y="8693"/>
                    <a:pt x="16118" y="8609"/>
                  </a:cubicBezTo>
                  <a:lnTo>
                    <a:pt x="16118" y="8637"/>
                  </a:lnTo>
                  <a:cubicBezTo>
                    <a:pt x="16138" y="8677"/>
                    <a:pt x="16173" y="8707"/>
                    <a:pt x="16212" y="8707"/>
                  </a:cubicBezTo>
                  <a:cubicBezTo>
                    <a:pt x="16227" y="8707"/>
                    <a:pt x="16242" y="8702"/>
                    <a:pt x="16258" y="8693"/>
                  </a:cubicBezTo>
                  <a:cubicBezTo>
                    <a:pt x="16293" y="8665"/>
                    <a:pt x="16321" y="8637"/>
                    <a:pt x="16321" y="8581"/>
                  </a:cubicBezTo>
                  <a:cubicBezTo>
                    <a:pt x="16321" y="8637"/>
                    <a:pt x="16405" y="8728"/>
                    <a:pt x="16468" y="8728"/>
                  </a:cubicBezTo>
                  <a:cubicBezTo>
                    <a:pt x="16482" y="8732"/>
                    <a:pt x="16494" y="8734"/>
                    <a:pt x="16506" y="8734"/>
                  </a:cubicBezTo>
                  <a:cubicBezTo>
                    <a:pt x="16561" y="8734"/>
                    <a:pt x="16584" y="8683"/>
                    <a:pt x="16607" y="8637"/>
                  </a:cubicBezTo>
                  <a:cubicBezTo>
                    <a:pt x="16632" y="8617"/>
                    <a:pt x="16667" y="8597"/>
                    <a:pt x="16696" y="8597"/>
                  </a:cubicBezTo>
                  <a:cubicBezTo>
                    <a:pt x="16708" y="8597"/>
                    <a:pt x="16718" y="8600"/>
                    <a:pt x="16726" y="8609"/>
                  </a:cubicBezTo>
                  <a:lnTo>
                    <a:pt x="16726" y="8665"/>
                  </a:lnTo>
                  <a:cubicBezTo>
                    <a:pt x="16744" y="8711"/>
                    <a:pt x="16768" y="8728"/>
                    <a:pt x="16793" y="8728"/>
                  </a:cubicBezTo>
                  <a:cubicBezTo>
                    <a:pt x="16848" y="8728"/>
                    <a:pt x="16910" y="8647"/>
                    <a:pt x="16929" y="8609"/>
                  </a:cubicBezTo>
                  <a:cubicBezTo>
                    <a:pt x="16957" y="8665"/>
                    <a:pt x="17020" y="8728"/>
                    <a:pt x="17076" y="8728"/>
                  </a:cubicBezTo>
                  <a:cubicBezTo>
                    <a:pt x="17132" y="8728"/>
                    <a:pt x="17195" y="8693"/>
                    <a:pt x="17251" y="8609"/>
                  </a:cubicBezTo>
                  <a:cubicBezTo>
                    <a:pt x="17279" y="8637"/>
                    <a:pt x="17279" y="8637"/>
                    <a:pt x="17279" y="8665"/>
                  </a:cubicBezTo>
                  <a:cubicBezTo>
                    <a:pt x="17310" y="8679"/>
                    <a:pt x="17333" y="8686"/>
                    <a:pt x="17351" y="8686"/>
                  </a:cubicBezTo>
                  <a:cubicBezTo>
                    <a:pt x="17370" y="8686"/>
                    <a:pt x="17384" y="8679"/>
                    <a:pt x="17398" y="8665"/>
                  </a:cubicBezTo>
                  <a:cubicBezTo>
                    <a:pt x="17426" y="8637"/>
                    <a:pt x="17454" y="8609"/>
                    <a:pt x="17454" y="8553"/>
                  </a:cubicBezTo>
                  <a:cubicBezTo>
                    <a:pt x="17482" y="8637"/>
                    <a:pt x="17544" y="8693"/>
                    <a:pt x="17628" y="8693"/>
                  </a:cubicBezTo>
                  <a:cubicBezTo>
                    <a:pt x="17691" y="8693"/>
                    <a:pt x="17719" y="8665"/>
                    <a:pt x="17747" y="8637"/>
                  </a:cubicBezTo>
                  <a:cubicBezTo>
                    <a:pt x="17770" y="8683"/>
                    <a:pt x="17794" y="8734"/>
                    <a:pt x="17837" y="8734"/>
                  </a:cubicBezTo>
                  <a:cubicBezTo>
                    <a:pt x="17846" y="8734"/>
                    <a:pt x="17855" y="8732"/>
                    <a:pt x="17866" y="8728"/>
                  </a:cubicBezTo>
                  <a:cubicBezTo>
                    <a:pt x="17922" y="8728"/>
                    <a:pt x="17950" y="8665"/>
                    <a:pt x="17950" y="8609"/>
                  </a:cubicBezTo>
                  <a:cubicBezTo>
                    <a:pt x="17978" y="8637"/>
                    <a:pt x="17978" y="8665"/>
                    <a:pt x="18006" y="8693"/>
                  </a:cubicBezTo>
                  <a:cubicBezTo>
                    <a:pt x="18041" y="8783"/>
                    <a:pt x="18097" y="8839"/>
                    <a:pt x="18181" y="8839"/>
                  </a:cubicBezTo>
                  <a:cubicBezTo>
                    <a:pt x="18300" y="8839"/>
                    <a:pt x="18356" y="8728"/>
                    <a:pt x="18418" y="8665"/>
                  </a:cubicBezTo>
                  <a:lnTo>
                    <a:pt x="18418" y="8637"/>
                  </a:lnTo>
                  <a:cubicBezTo>
                    <a:pt x="18418" y="8637"/>
                    <a:pt x="18418" y="8665"/>
                    <a:pt x="18446" y="8665"/>
                  </a:cubicBezTo>
                  <a:cubicBezTo>
                    <a:pt x="18446" y="8728"/>
                    <a:pt x="18446" y="8783"/>
                    <a:pt x="18530" y="8811"/>
                  </a:cubicBezTo>
                  <a:cubicBezTo>
                    <a:pt x="18541" y="8820"/>
                    <a:pt x="18550" y="8823"/>
                    <a:pt x="18559" y="8823"/>
                  </a:cubicBezTo>
                  <a:cubicBezTo>
                    <a:pt x="18579" y="8823"/>
                    <a:pt x="18593" y="8803"/>
                    <a:pt x="18593" y="8783"/>
                  </a:cubicBezTo>
                  <a:cubicBezTo>
                    <a:pt x="18621" y="8693"/>
                    <a:pt x="18649" y="8637"/>
                    <a:pt x="18649" y="8581"/>
                  </a:cubicBezTo>
                  <a:cubicBezTo>
                    <a:pt x="18677" y="8665"/>
                    <a:pt x="18705" y="8783"/>
                    <a:pt x="18796" y="8811"/>
                  </a:cubicBezTo>
                  <a:cubicBezTo>
                    <a:pt x="18808" y="8814"/>
                    <a:pt x="18820" y="8816"/>
                    <a:pt x="18832" y="8816"/>
                  </a:cubicBezTo>
                  <a:cubicBezTo>
                    <a:pt x="18932" y="8816"/>
                    <a:pt x="19008" y="8710"/>
                    <a:pt x="19090" y="8553"/>
                  </a:cubicBezTo>
                  <a:cubicBezTo>
                    <a:pt x="19090" y="8785"/>
                    <a:pt x="19135" y="8995"/>
                    <a:pt x="19271" y="8995"/>
                  </a:cubicBezTo>
                  <a:cubicBezTo>
                    <a:pt x="19286" y="8995"/>
                    <a:pt x="19303" y="8992"/>
                    <a:pt x="19320" y="8986"/>
                  </a:cubicBezTo>
                  <a:cubicBezTo>
                    <a:pt x="19439" y="8958"/>
                    <a:pt x="19467" y="8811"/>
                    <a:pt x="19523" y="8728"/>
                  </a:cubicBezTo>
                  <a:cubicBezTo>
                    <a:pt x="19579" y="8609"/>
                    <a:pt x="19698" y="8462"/>
                    <a:pt x="19754" y="8315"/>
                  </a:cubicBezTo>
                  <a:cubicBezTo>
                    <a:pt x="19779" y="8319"/>
                    <a:pt x="19803" y="8321"/>
                    <a:pt x="19826" y="8321"/>
                  </a:cubicBezTo>
                  <a:cubicBezTo>
                    <a:pt x="20170" y="8321"/>
                    <a:pt x="20195" y="7888"/>
                    <a:pt x="20195" y="7560"/>
                  </a:cubicBezTo>
                  <a:cubicBezTo>
                    <a:pt x="20167" y="7007"/>
                    <a:pt x="19992" y="6511"/>
                    <a:pt x="19614" y="6070"/>
                  </a:cubicBezTo>
                  <a:cubicBezTo>
                    <a:pt x="19439" y="5896"/>
                    <a:pt x="19265" y="5784"/>
                    <a:pt x="18999" y="5756"/>
                  </a:cubicBezTo>
                  <a:cubicBezTo>
                    <a:pt x="18677" y="5693"/>
                    <a:pt x="18391" y="5637"/>
                    <a:pt x="18069" y="5518"/>
                  </a:cubicBezTo>
                  <a:cubicBezTo>
                    <a:pt x="17544" y="5287"/>
                    <a:pt x="16901" y="5315"/>
                    <a:pt x="16349" y="5085"/>
                  </a:cubicBezTo>
                  <a:cubicBezTo>
                    <a:pt x="16174" y="4966"/>
                    <a:pt x="15999" y="4847"/>
                    <a:pt x="15796" y="4707"/>
                  </a:cubicBezTo>
                  <a:cubicBezTo>
                    <a:pt x="15677" y="4644"/>
                    <a:pt x="15531" y="4588"/>
                    <a:pt x="15419" y="4532"/>
                  </a:cubicBezTo>
                  <a:cubicBezTo>
                    <a:pt x="15209" y="4469"/>
                    <a:pt x="15034" y="4413"/>
                    <a:pt x="14859" y="4322"/>
                  </a:cubicBezTo>
                  <a:cubicBezTo>
                    <a:pt x="14573" y="4148"/>
                    <a:pt x="14223" y="4064"/>
                    <a:pt x="13873" y="3973"/>
                  </a:cubicBezTo>
                  <a:cubicBezTo>
                    <a:pt x="13811" y="3973"/>
                    <a:pt x="13699" y="3945"/>
                    <a:pt x="13580" y="3917"/>
                  </a:cubicBezTo>
                  <a:cubicBezTo>
                    <a:pt x="13496" y="3623"/>
                    <a:pt x="13230" y="3364"/>
                    <a:pt x="12999" y="3218"/>
                  </a:cubicBezTo>
                  <a:cubicBezTo>
                    <a:pt x="12650" y="3015"/>
                    <a:pt x="12300" y="2840"/>
                    <a:pt x="12034" y="2574"/>
                  </a:cubicBezTo>
                  <a:cubicBezTo>
                    <a:pt x="11713" y="2225"/>
                    <a:pt x="11538" y="1819"/>
                    <a:pt x="11510" y="1386"/>
                  </a:cubicBezTo>
                  <a:lnTo>
                    <a:pt x="11510" y="714"/>
                  </a:lnTo>
                  <a:cubicBezTo>
                    <a:pt x="11510" y="567"/>
                    <a:pt x="11510" y="365"/>
                    <a:pt x="11426" y="218"/>
                  </a:cubicBezTo>
                  <a:cubicBezTo>
                    <a:pt x="11332" y="62"/>
                    <a:pt x="11199" y="1"/>
                    <a:pt x="110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79"/>
            <p:cNvSpPr/>
            <p:nvPr/>
          </p:nvSpPr>
          <p:spPr>
            <a:xfrm>
              <a:off x="1680308" y="2053701"/>
              <a:ext cx="14927" cy="29468"/>
            </a:xfrm>
            <a:custGeom>
              <a:rect b="b" l="l" r="r" t="t"/>
              <a:pathLst>
                <a:path extrusionOk="0" h="1295" w="656">
                  <a:moveTo>
                    <a:pt x="566" y="1"/>
                  </a:moveTo>
                  <a:cubicBezTo>
                    <a:pt x="549" y="1"/>
                    <a:pt x="533" y="7"/>
                    <a:pt x="525" y="24"/>
                  </a:cubicBezTo>
                  <a:cubicBezTo>
                    <a:pt x="294" y="373"/>
                    <a:pt x="56" y="814"/>
                    <a:pt x="0" y="1247"/>
                  </a:cubicBezTo>
                  <a:cubicBezTo>
                    <a:pt x="0" y="1279"/>
                    <a:pt x="23" y="1294"/>
                    <a:pt x="49" y="1294"/>
                  </a:cubicBezTo>
                  <a:cubicBezTo>
                    <a:pt x="76" y="1294"/>
                    <a:pt x="105" y="1279"/>
                    <a:pt x="119" y="1247"/>
                  </a:cubicBezTo>
                  <a:cubicBezTo>
                    <a:pt x="231" y="842"/>
                    <a:pt x="378" y="464"/>
                    <a:pt x="616" y="87"/>
                  </a:cubicBezTo>
                  <a:cubicBezTo>
                    <a:pt x="656" y="42"/>
                    <a:pt x="607" y="1"/>
                    <a:pt x="56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79"/>
            <p:cNvSpPr/>
            <p:nvPr/>
          </p:nvSpPr>
          <p:spPr>
            <a:xfrm>
              <a:off x="1754603" y="2029467"/>
              <a:ext cx="7987" cy="18523"/>
            </a:xfrm>
            <a:custGeom>
              <a:rect b="b" l="l" r="r" t="t"/>
              <a:pathLst>
                <a:path extrusionOk="0" h="814" w="351">
                  <a:moveTo>
                    <a:pt x="33" y="0"/>
                  </a:moveTo>
                  <a:cubicBezTo>
                    <a:pt x="15" y="0"/>
                    <a:pt x="1" y="20"/>
                    <a:pt x="1" y="40"/>
                  </a:cubicBezTo>
                  <a:cubicBezTo>
                    <a:pt x="113" y="277"/>
                    <a:pt x="148" y="508"/>
                    <a:pt x="113" y="774"/>
                  </a:cubicBezTo>
                  <a:cubicBezTo>
                    <a:pt x="113" y="794"/>
                    <a:pt x="130" y="814"/>
                    <a:pt x="150" y="814"/>
                  </a:cubicBezTo>
                  <a:cubicBezTo>
                    <a:pt x="159" y="814"/>
                    <a:pt x="167" y="810"/>
                    <a:pt x="176" y="802"/>
                  </a:cubicBezTo>
                  <a:cubicBezTo>
                    <a:pt x="350" y="564"/>
                    <a:pt x="176" y="250"/>
                    <a:pt x="57" y="12"/>
                  </a:cubicBezTo>
                  <a:cubicBezTo>
                    <a:pt x="49" y="4"/>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79"/>
            <p:cNvSpPr/>
            <p:nvPr/>
          </p:nvSpPr>
          <p:spPr>
            <a:xfrm>
              <a:off x="1766664" y="2095889"/>
              <a:ext cx="31720" cy="6394"/>
            </a:xfrm>
            <a:custGeom>
              <a:rect b="b" l="l" r="r" t="t"/>
              <a:pathLst>
                <a:path extrusionOk="0" h="281" w="1394">
                  <a:moveTo>
                    <a:pt x="36" y="1"/>
                  </a:moveTo>
                  <a:cubicBezTo>
                    <a:pt x="15" y="1"/>
                    <a:pt x="1" y="42"/>
                    <a:pt x="23" y="65"/>
                  </a:cubicBezTo>
                  <a:cubicBezTo>
                    <a:pt x="274" y="182"/>
                    <a:pt x="537" y="280"/>
                    <a:pt x="799" y="280"/>
                  </a:cubicBezTo>
                  <a:cubicBezTo>
                    <a:pt x="989" y="280"/>
                    <a:pt x="1180" y="228"/>
                    <a:pt x="1366" y="93"/>
                  </a:cubicBezTo>
                  <a:cubicBezTo>
                    <a:pt x="1390" y="68"/>
                    <a:pt x="1393" y="3"/>
                    <a:pt x="1354" y="3"/>
                  </a:cubicBezTo>
                  <a:cubicBezTo>
                    <a:pt x="1347" y="3"/>
                    <a:pt x="1340" y="5"/>
                    <a:pt x="1331" y="9"/>
                  </a:cubicBezTo>
                  <a:cubicBezTo>
                    <a:pt x="1114" y="96"/>
                    <a:pt x="904" y="140"/>
                    <a:pt x="694" y="140"/>
                  </a:cubicBezTo>
                  <a:cubicBezTo>
                    <a:pt x="483" y="140"/>
                    <a:pt x="272" y="96"/>
                    <a:pt x="51" y="9"/>
                  </a:cubicBezTo>
                  <a:cubicBezTo>
                    <a:pt x="46" y="3"/>
                    <a:pt x="41" y="1"/>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79"/>
            <p:cNvSpPr/>
            <p:nvPr/>
          </p:nvSpPr>
          <p:spPr>
            <a:xfrm>
              <a:off x="1612681" y="2201244"/>
              <a:ext cx="87516" cy="109907"/>
            </a:xfrm>
            <a:custGeom>
              <a:rect b="b" l="l" r="r" t="t"/>
              <a:pathLst>
                <a:path extrusionOk="0" h="4830" w="3846">
                  <a:moveTo>
                    <a:pt x="3831" y="1"/>
                  </a:moveTo>
                  <a:cubicBezTo>
                    <a:pt x="3827" y="1"/>
                    <a:pt x="3823" y="3"/>
                    <a:pt x="3819" y="8"/>
                  </a:cubicBezTo>
                  <a:cubicBezTo>
                    <a:pt x="3378" y="98"/>
                    <a:pt x="2917" y="70"/>
                    <a:pt x="2539" y="329"/>
                  </a:cubicBezTo>
                  <a:cubicBezTo>
                    <a:pt x="2201" y="538"/>
                    <a:pt x="1825" y="941"/>
                    <a:pt x="1402" y="941"/>
                  </a:cubicBezTo>
                  <a:cubicBezTo>
                    <a:pt x="1344" y="941"/>
                    <a:pt x="1285" y="934"/>
                    <a:pt x="1224" y="917"/>
                  </a:cubicBezTo>
                  <a:cubicBezTo>
                    <a:pt x="1196" y="917"/>
                    <a:pt x="1196" y="945"/>
                    <a:pt x="1196" y="945"/>
                  </a:cubicBezTo>
                  <a:cubicBezTo>
                    <a:pt x="1318" y="990"/>
                    <a:pt x="1429" y="1010"/>
                    <a:pt x="1534" y="1010"/>
                  </a:cubicBezTo>
                  <a:cubicBezTo>
                    <a:pt x="1833" y="1010"/>
                    <a:pt x="2079" y="848"/>
                    <a:pt x="2364" y="651"/>
                  </a:cubicBezTo>
                  <a:cubicBezTo>
                    <a:pt x="2392" y="623"/>
                    <a:pt x="2420" y="623"/>
                    <a:pt x="2448" y="595"/>
                  </a:cubicBezTo>
                  <a:lnTo>
                    <a:pt x="2448" y="595"/>
                  </a:lnTo>
                  <a:cubicBezTo>
                    <a:pt x="2217" y="917"/>
                    <a:pt x="1980" y="1266"/>
                    <a:pt x="1749" y="1581"/>
                  </a:cubicBezTo>
                  <a:cubicBezTo>
                    <a:pt x="1518" y="1930"/>
                    <a:pt x="1315" y="2315"/>
                    <a:pt x="1078" y="2665"/>
                  </a:cubicBezTo>
                  <a:cubicBezTo>
                    <a:pt x="644" y="3301"/>
                    <a:pt x="57" y="3944"/>
                    <a:pt x="1" y="4762"/>
                  </a:cubicBezTo>
                  <a:cubicBezTo>
                    <a:pt x="1" y="4809"/>
                    <a:pt x="37" y="4829"/>
                    <a:pt x="69" y="4829"/>
                  </a:cubicBezTo>
                  <a:cubicBezTo>
                    <a:pt x="96" y="4829"/>
                    <a:pt x="120" y="4815"/>
                    <a:pt x="120" y="4790"/>
                  </a:cubicBezTo>
                  <a:cubicBezTo>
                    <a:pt x="294" y="3944"/>
                    <a:pt x="847" y="3329"/>
                    <a:pt x="1280" y="2630"/>
                  </a:cubicBezTo>
                  <a:lnTo>
                    <a:pt x="2595" y="532"/>
                  </a:lnTo>
                  <a:lnTo>
                    <a:pt x="2595" y="504"/>
                  </a:lnTo>
                  <a:cubicBezTo>
                    <a:pt x="2742" y="420"/>
                    <a:pt x="2889" y="329"/>
                    <a:pt x="3063" y="273"/>
                  </a:cubicBezTo>
                  <a:cubicBezTo>
                    <a:pt x="3294" y="182"/>
                    <a:pt x="3553" y="126"/>
                    <a:pt x="3819" y="70"/>
                  </a:cubicBezTo>
                  <a:cubicBezTo>
                    <a:pt x="3842" y="47"/>
                    <a:pt x="3846" y="1"/>
                    <a:pt x="38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79"/>
            <p:cNvSpPr/>
            <p:nvPr/>
          </p:nvSpPr>
          <p:spPr>
            <a:xfrm>
              <a:off x="1624627" y="2218015"/>
              <a:ext cx="113274" cy="127678"/>
            </a:xfrm>
            <a:custGeom>
              <a:rect b="b" l="l" r="r" t="t"/>
              <a:pathLst>
                <a:path extrusionOk="0" h="5611" w="4978">
                  <a:moveTo>
                    <a:pt x="4840" y="0"/>
                  </a:moveTo>
                  <a:cubicBezTo>
                    <a:pt x="4830" y="0"/>
                    <a:pt x="4821" y="2"/>
                    <a:pt x="4811" y="5"/>
                  </a:cubicBezTo>
                  <a:cubicBezTo>
                    <a:pt x="4314" y="180"/>
                    <a:pt x="3902" y="494"/>
                    <a:pt x="3496" y="844"/>
                  </a:cubicBezTo>
                  <a:cubicBezTo>
                    <a:pt x="3294" y="1019"/>
                    <a:pt x="3063" y="1193"/>
                    <a:pt x="2825" y="1340"/>
                  </a:cubicBezTo>
                  <a:cubicBezTo>
                    <a:pt x="2622" y="1431"/>
                    <a:pt x="2475" y="1543"/>
                    <a:pt x="2329" y="1718"/>
                  </a:cubicBezTo>
                  <a:cubicBezTo>
                    <a:pt x="2014" y="2130"/>
                    <a:pt x="1895" y="2655"/>
                    <a:pt x="1629" y="3116"/>
                  </a:cubicBezTo>
                  <a:cubicBezTo>
                    <a:pt x="1545" y="3263"/>
                    <a:pt x="1455" y="3410"/>
                    <a:pt x="1343" y="3557"/>
                  </a:cubicBezTo>
                  <a:cubicBezTo>
                    <a:pt x="1105" y="3760"/>
                    <a:pt x="902" y="3934"/>
                    <a:pt x="643" y="4081"/>
                  </a:cubicBezTo>
                  <a:cubicBezTo>
                    <a:pt x="580" y="4137"/>
                    <a:pt x="497" y="4200"/>
                    <a:pt x="406" y="4256"/>
                  </a:cubicBezTo>
                  <a:cubicBezTo>
                    <a:pt x="441" y="4109"/>
                    <a:pt x="497" y="3962"/>
                    <a:pt x="553" y="3788"/>
                  </a:cubicBezTo>
                  <a:cubicBezTo>
                    <a:pt x="643" y="3501"/>
                    <a:pt x="755" y="3207"/>
                    <a:pt x="930" y="2942"/>
                  </a:cubicBezTo>
                  <a:cubicBezTo>
                    <a:pt x="1077" y="2655"/>
                    <a:pt x="1280" y="2417"/>
                    <a:pt x="1489" y="2158"/>
                  </a:cubicBezTo>
                  <a:cubicBezTo>
                    <a:pt x="1511" y="2137"/>
                    <a:pt x="1480" y="2081"/>
                    <a:pt x="1440" y="2081"/>
                  </a:cubicBezTo>
                  <a:cubicBezTo>
                    <a:pt x="1427" y="2081"/>
                    <a:pt x="1412" y="2087"/>
                    <a:pt x="1399" y="2102"/>
                  </a:cubicBezTo>
                  <a:cubicBezTo>
                    <a:pt x="1224" y="2333"/>
                    <a:pt x="1021" y="2536"/>
                    <a:pt x="846" y="2802"/>
                  </a:cubicBezTo>
                  <a:cubicBezTo>
                    <a:pt x="671" y="3060"/>
                    <a:pt x="553" y="3382"/>
                    <a:pt x="441" y="3676"/>
                  </a:cubicBezTo>
                  <a:cubicBezTo>
                    <a:pt x="203" y="4228"/>
                    <a:pt x="0" y="4955"/>
                    <a:pt x="147" y="5564"/>
                  </a:cubicBezTo>
                  <a:cubicBezTo>
                    <a:pt x="147" y="5595"/>
                    <a:pt x="168" y="5611"/>
                    <a:pt x="189" y="5611"/>
                  </a:cubicBezTo>
                  <a:cubicBezTo>
                    <a:pt x="210" y="5611"/>
                    <a:pt x="231" y="5595"/>
                    <a:pt x="231" y="5564"/>
                  </a:cubicBezTo>
                  <a:cubicBezTo>
                    <a:pt x="322" y="5277"/>
                    <a:pt x="294" y="4983"/>
                    <a:pt x="322" y="4725"/>
                  </a:cubicBezTo>
                  <a:cubicBezTo>
                    <a:pt x="350" y="4662"/>
                    <a:pt x="350" y="4606"/>
                    <a:pt x="350" y="4550"/>
                  </a:cubicBezTo>
                  <a:cubicBezTo>
                    <a:pt x="406" y="4487"/>
                    <a:pt x="469" y="4431"/>
                    <a:pt x="553" y="4375"/>
                  </a:cubicBezTo>
                  <a:cubicBezTo>
                    <a:pt x="671" y="4284"/>
                    <a:pt x="790" y="4228"/>
                    <a:pt x="902" y="4137"/>
                  </a:cubicBezTo>
                  <a:cubicBezTo>
                    <a:pt x="1049" y="4053"/>
                    <a:pt x="1224" y="3934"/>
                    <a:pt x="1315" y="3760"/>
                  </a:cubicBezTo>
                  <a:cubicBezTo>
                    <a:pt x="1399" y="3676"/>
                    <a:pt x="1489" y="3557"/>
                    <a:pt x="1573" y="3466"/>
                  </a:cubicBezTo>
                  <a:cubicBezTo>
                    <a:pt x="1895" y="3032"/>
                    <a:pt x="2070" y="2564"/>
                    <a:pt x="2329" y="2102"/>
                  </a:cubicBezTo>
                  <a:cubicBezTo>
                    <a:pt x="2447" y="1865"/>
                    <a:pt x="2622" y="1690"/>
                    <a:pt x="2853" y="1578"/>
                  </a:cubicBezTo>
                  <a:cubicBezTo>
                    <a:pt x="3091" y="1459"/>
                    <a:pt x="3294" y="1312"/>
                    <a:pt x="3496" y="1165"/>
                  </a:cubicBezTo>
                  <a:cubicBezTo>
                    <a:pt x="3727" y="991"/>
                    <a:pt x="3937" y="788"/>
                    <a:pt x="4168" y="641"/>
                  </a:cubicBezTo>
                  <a:cubicBezTo>
                    <a:pt x="4398" y="466"/>
                    <a:pt x="4636" y="354"/>
                    <a:pt x="4895" y="208"/>
                  </a:cubicBezTo>
                  <a:cubicBezTo>
                    <a:pt x="4978" y="150"/>
                    <a:pt x="4933" y="0"/>
                    <a:pt x="48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79"/>
            <p:cNvSpPr/>
            <p:nvPr/>
          </p:nvSpPr>
          <p:spPr>
            <a:xfrm>
              <a:off x="1697739" y="2043734"/>
              <a:ext cx="28421" cy="29035"/>
            </a:xfrm>
            <a:custGeom>
              <a:rect b="b" l="l" r="r" t="t"/>
              <a:pathLst>
                <a:path extrusionOk="0" h="1276" w="1249">
                  <a:moveTo>
                    <a:pt x="1213" y="0"/>
                  </a:moveTo>
                  <a:cubicBezTo>
                    <a:pt x="955" y="28"/>
                    <a:pt x="724" y="259"/>
                    <a:pt x="549" y="434"/>
                  </a:cubicBezTo>
                  <a:cubicBezTo>
                    <a:pt x="283" y="671"/>
                    <a:pt x="136" y="902"/>
                    <a:pt x="25" y="1224"/>
                  </a:cubicBezTo>
                  <a:cubicBezTo>
                    <a:pt x="0" y="1243"/>
                    <a:pt x="23" y="1276"/>
                    <a:pt x="48" y="1276"/>
                  </a:cubicBezTo>
                  <a:cubicBezTo>
                    <a:pt x="60" y="1276"/>
                    <a:pt x="72" y="1269"/>
                    <a:pt x="81" y="1252"/>
                  </a:cubicBezTo>
                  <a:cubicBezTo>
                    <a:pt x="199" y="1021"/>
                    <a:pt x="339" y="783"/>
                    <a:pt x="549" y="580"/>
                  </a:cubicBezTo>
                  <a:cubicBezTo>
                    <a:pt x="724" y="406"/>
                    <a:pt x="955" y="175"/>
                    <a:pt x="1213" y="84"/>
                  </a:cubicBezTo>
                  <a:cubicBezTo>
                    <a:pt x="1248" y="56"/>
                    <a:pt x="1248" y="0"/>
                    <a:pt x="12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79"/>
            <p:cNvSpPr/>
            <p:nvPr/>
          </p:nvSpPr>
          <p:spPr>
            <a:xfrm>
              <a:off x="1699104" y="2034337"/>
              <a:ext cx="30241" cy="20957"/>
            </a:xfrm>
            <a:custGeom>
              <a:rect b="b" l="l" r="r" t="t"/>
              <a:pathLst>
                <a:path extrusionOk="0" h="921" w="1329">
                  <a:moveTo>
                    <a:pt x="1272" y="1"/>
                  </a:moveTo>
                  <a:cubicBezTo>
                    <a:pt x="748" y="119"/>
                    <a:pt x="370" y="497"/>
                    <a:pt x="21" y="875"/>
                  </a:cubicBezTo>
                  <a:cubicBezTo>
                    <a:pt x="1" y="900"/>
                    <a:pt x="23" y="921"/>
                    <a:pt x="48" y="921"/>
                  </a:cubicBezTo>
                  <a:cubicBezTo>
                    <a:pt x="58" y="921"/>
                    <a:pt x="68" y="918"/>
                    <a:pt x="76" y="910"/>
                  </a:cubicBezTo>
                  <a:cubicBezTo>
                    <a:pt x="426" y="525"/>
                    <a:pt x="839" y="322"/>
                    <a:pt x="1300" y="91"/>
                  </a:cubicBezTo>
                  <a:cubicBezTo>
                    <a:pt x="1328" y="63"/>
                    <a:pt x="1300" y="1"/>
                    <a:pt x="127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79"/>
            <p:cNvSpPr/>
            <p:nvPr/>
          </p:nvSpPr>
          <p:spPr>
            <a:xfrm>
              <a:off x="1761362" y="2197422"/>
              <a:ext cx="37022" cy="28922"/>
            </a:xfrm>
            <a:custGeom>
              <a:rect b="b" l="l" r="r" t="t"/>
              <a:pathLst>
                <a:path extrusionOk="0" h="1271" w="1627">
                  <a:moveTo>
                    <a:pt x="1508" y="1"/>
                  </a:moveTo>
                  <a:cubicBezTo>
                    <a:pt x="865" y="210"/>
                    <a:pt x="340" y="644"/>
                    <a:pt x="26" y="1224"/>
                  </a:cubicBezTo>
                  <a:cubicBezTo>
                    <a:pt x="1" y="1249"/>
                    <a:pt x="26" y="1271"/>
                    <a:pt x="52" y="1271"/>
                  </a:cubicBezTo>
                  <a:cubicBezTo>
                    <a:pt x="63" y="1271"/>
                    <a:pt x="73" y="1267"/>
                    <a:pt x="81" y="1259"/>
                  </a:cubicBezTo>
                  <a:cubicBezTo>
                    <a:pt x="228" y="994"/>
                    <a:pt x="487" y="763"/>
                    <a:pt x="725" y="588"/>
                  </a:cubicBezTo>
                  <a:cubicBezTo>
                    <a:pt x="983" y="413"/>
                    <a:pt x="1277" y="294"/>
                    <a:pt x="1564" y="120"/>
                  </a:cubicBezTo>
                  <a:cubicBezTo>
                    <a:pt x="1627" y="92"/>
                    <a:pt x="1599" y="1"/>
                    <a:pt x="150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79"/>
            <p:cNvSpPr/>
            <p:nvPr/>
          </p:nvSpPr>
          <p:spPr>
            <a:xfrm>
              <a:off x="1738789" y="2233852"/>
              <a:ext cx="30901" cy="18136"/>
            </a:xfrm>
            <a:custGeom>
              <a:rect b="b" l="l" r="r" t="t"/>
              <a:pathLst>
                <a:path extrusionOk="0" h="797" w="1358">
                  <a:moveTo>
                    <a:pt x="1275" y="0"/>
                  </a:moveTo>
                  <a:cubicBezTo>
                    <a:pt x="1266" y="0"/>
                    <a:pt x="1257" y="2"/>
                    <a:pt x="1248" y="8"/>
                  </a:cubicBezTo>
                  <a:cubicBezTo>
                    <a:pt x="871" y="267"/>
                    <a:pt x="458" y="532"/>
                    <a:pt x="25" y="735"/>
                  </a:cubicBezTo>
                  <a:cubicBezTo>
                    <a:pt x="1" y="735"/>
                    <a:pt x="18" y="797"/>
                    <a:pt x="41" y="797"/>
                  </a:cubicBezTo>
                  <a:cubicBezTo>
                    <a:pt x="45" y="797"/>
                    <a:pt x="49" y="795"/>
                    <a:pt x="53" y="791"/>
                  </a:cubicBezTo>
                  <a:cubicBezTo>
                    <a:pt x="521" y="616"/>
                    <a:pt x="927" y="386"/>
                    <a:pt x="1304" y="92"/>
                  </a:cubicBezTo>
                  <a:cubicBezTo>
                    <a:pt x="1357" y="68"/>
                    <a:pt x="1321" y="0"/>
                    <a:pt x="12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79"/>
            <p:cNvSpPr/>
            <p:nvPr/>
          </p:nvSpPr>
          <p:spPr>
            <a:xfrm>
              <a:off x="1921034" y="2084784"/>
              <a:ext cx="28512" cy="14017"/>
            </a:xfrm>
            <a:custGeom>
              <a:rect b="b" l="l" r="r" t="t"/>
              <a:pathLst>
                <a:path extrusionOk="0" h="616" w="1253">
                  <a:moveTo>
                    <a:pt x="351" y="0"/>
                  </a:moveTo>
                  <a:cubicBezTo>
                    <a:pt x="204" y="0"/>
                    <a:pt x="29" y="56"/>
                    <a:pt x="1" y="231"/>
                  </a:cubicBezTo>
                  <a:cubicBezTo>
                    <a:pt x="1" y="406"/>
                    <a:pt x="176" y="441"/>
                    <a:pt x="288" y="525"/>
                  </a:cubicBezTo>
                  <a:cubicBezTo>
                    <a:pt x="316" y="525"/>
                    <a:pt x="378" y="469"/>
                    <a:pt x="351" y="441"/>
                  </a:cubicBezTo>
                  <a:cubicBezTo>
                    <a:pt x="232" y="350"/>
                    <a:pt x="113" y="266"/>
                    <a:pt x="288" y="203"/>
                  </a:cubicBezTo>
                  <a:cubicBezTo>
                    <a:pt x="322" y="195"/>
                    <a:pt x="357" y="191"/>
                    <a:pt x="392" y="191"/>
                  </a:cubicBezTo>
                  <a:cubicBezTo>
                    <a:pt x="475" y="191"/>
                    <a:pt x="558" y="211"/>
                    <a:pt x="637" y="231"/>
                  </a:cubicBezTo>
                  <a:cubicBezTo>
                    <a:pt x="609" y="266"/>
                    <a:pt x="581" y="294"/>
                    <a:pt x="581" y="322"/>
                  </a:cubicBezTo>
                  <a:cubicBezTo>
                    <a:pt x="553" y="553"/>
                    <a:pt x="840" y="615"/>
                    <a:pt x="1015" y="615"/>
                  </a:cubicBezTo>
                  <a:cubicBezTo>
                    <a:pt x="1225" y="615"/>
                    <a:pt x="1253" y="525"/>
                    <a:pt x="1190" y="441"/>
                  </a:cubicBezTo>
                  <a:cubicBezTo>
                    <a:pt x="1162" y="350"/>
                    <a:pt x="1050" y="231"/>
                    <a:pt x="959" y="175"/>
                  </a:cubicBezTo>
                  <a:cubicBezTo>
                    <a:pt x="784" y="28"/>
                    <a:pt x="553" y="0"/>
                    <a:pt x="3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79"/>
            <p:cNvSpPr/>
            <p:nvPr/>
          </p:nvSpPr>
          <p:spPr>
            <a:xfrm>
              <a:off x="1932343" y="2097163"/>
              <a:ext cx="15769" cy="5803"/>
            </a:xfrm>
            <a:custGeom>
              <a:rect b="b" l="l" r="r" t="t"/>
              <a:pathLst>
                <a:path extrusionOk="0" h="255" w="693">
                  <a:moveTo>
                    <a:pt x="39" y="1"/>
                  </a:moveTo>
                  <a:cubicBezTo>
                    <a:pt x="17" y="1"/>
                    <a:pt x="0" y="37"/>
                    <a:pt x="28" y="37"/>
                  </a:cubicBezTo>
                  <a:cubicBezTo>
                    <a:pt x="179" y="146"/>
                    <a:pt x="314" y="255"/>
                    <a:pt x="469" y="255"/>
                  </a:cubicBezTo>
                  <a:cubicBezTo>
                    <a:pt x="522" y="255"/>
                    <a:pt x="577" y="242"/>
                    <a:pt x="637" y="211"/>
                  </a:cubicBezTo>
                  <a:cubicBezTo>
                    <a:pt x="693" y="211"/>
                    <a:pt x="693" y="155"/>
                    <a:pt x="637" y="155"/>
                  </a:cubicBezTo>
                  <a:cubicBezTo>
                    <a:pt x="518" y="155"/>
                    <a:pt x="434" y="155"/>
                    <a:pt x="315" y="127"/>
                  </a:cubicBezTo>
                  <a:cubicBezTo>
                    <a:pt x="231" y="99"/>
                    <a:pt x="140" y="37"/>
                    <a:pt x="56" y="9"/>
                  </a:cubicBezTo>
                  <a:cubicBezTo>
                    <a:pt x="51" y="3"/>
                    <a:pt x="45" y="1"/>
                    <a:pt x="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79"/>
            <p:cNvSpPr/>
            <p:nvPr/>
          </p:nvSpPr>
          <p:spPr>
            <a:xfrm>
              <a:off x="1931023" y="2103216"/>
              <a:ext cx="16429" cy="5006"/>
            </a:xfrm>
            <a:custGeom>
              <a:rect b="b" l="l" r="r" t="t"/>
              <a:pathLst>
                <a:path extrusionOk="0" h="220" w="722">
                  <a:moveTo>
                    <a:pt x="36" y="1"/>
                  </a:moveTo>
                  <a:cubicBezTo>
                    <a:pt x="15" y="1"/>
                    <a:pt x="1" y="42"/>
                    <a:pt x="23" y="64"/>
                  </a:cubicBezTo>
                  <a:cubicBezTo>
                    <a:pt x="179" y="107"/>
                    <a:pt x="371" y="220"/>
                    <a:pt x="544" y="220"/>
                  </a:cubicBezTo>
                  <a:cubicBezTo>
                    <a:pt x="596" y="220"/>
                    <a:pt x="647" y="209"/>
                    <a:pt x="695" y="183"/>
                  </a:cubicBezTo>
                  <a:cubicBezTo>
                    <a:pt x="718" y="160"/>
                    <a:pt x="722" y="113"/>
                    <a:pt x="707" y="113"/>
                  </a:cubicBezTo>
                  <a:cubicBezTo>
                    <a:pt x="704" y="113"/>
                    <a:pt x="700" y="115"/>
                    <a:pt x="695" y="120"/>
                  </a:cubicBezTo>
                  <a:cubicBezTo>
                    <a:pt x="659" y="126"/>
                    <a:pt x="624" y="128"/>
                    <a:pt x="590" y="128"/>
                  </a:cubicBezTo>
                  <a:cubicBezTo>
                    <a:pt x="401" y="128"/>
                    <a:pt x="229" y="56"/>
                    <a:pt x="51" y="8"/>
                  </a:cubicBezTo>
                  <a:cubicBezTo>
                    <a:pt x="46" y="3"/>
                    <a:pt x="41" y="1"/>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79"/>
            <p:cNvSpPr/>
            <p:nvPr/>
          </p:nvSpPr>
          <p:spPr>
            <a:xfrm>
              <a:off x="1907676" y="2080165"/>
              <a:ext cx="15291" cy="19023"/>
            </a:xfrm>
            <a:custGeom>
              <a:rect b="b" l="l" r="r" t="t"/>
              <a:pathLst>
                <a:path extrusionOk="0" h="836" w="672">
                  <a:moveTo>
                    <a:pt x="616" y="0"/>
                  </a:moveTo>
                  <a:cubicBezTo>
                    <a:pt x="413" y="119"/>
                    <a:pt x="238" y="175"/>
                    <a:pt x="119" y="406"/>
                  </a:cubicBezTo>
                  <a:cubicBezTo>
                    <a:pt x="63" y="609"/>
                    <a:pt x="119" y="728"/>
                    <a:pt x="294" y="818"/>
                  </a:cubicBezTo>
                  <a:cubicBezTo>
                    <a:pt x="307" y="831"/>
                    <a:pt x="318" y="836"/>
                    <a:pt x="327" y="836"/>
                  </a:cubicBezTo>
                  <a:cubicBezTo>
                    <a:pt x="360" y="836"/>
                    <a:pt x="372" y="771"/>
                    <a:pt x="350" y="728"/>
                  </a:cubicBezTo>
                  <a:cubicBezTo>
                    <a:pt x="1" y="497"/>
                    <a:pt x="413" y="175"/>
                    <a:pt x="644" y="28"/>
                  </a:cubicBezTo>
                  <a:cubicBezTo>
                    <a:pt x="672" y="28"/>
                    <a:pt x="644" y="0"/>
                    <a:pt x="61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79"/>
            <p:cNvSpPr/>
            <p:nvPr/>
          </p:nvSpPr>
          <p:spPr>
            <a:xfrm>
              <a:off x="1901146" y="2086400"/>
              <a:ext cx="6189" cy="16907"/>
            </a:xfrm>
            <a:custGeom>
              <a:rect b="b" l="l" r="r" t="t"/>
              <a:pathLst>
                <a:path extrusionOk="0" h="743" w="272">
                  <a:moveTo>
                    <a:pt x="99" y="1"/>
                  </a:moveTo>
                  <a:cubicBezTo>
                    <a:pt x="78" y="1"/>
                    <a:pt x="57" y="17"/>
                    <a:pt x="57" y="48"/>
                  </a:cubicBezTo>
                  <a:cubicBezTo>
                    <a:pt x="57" y="279"/>
                    <a:pt x="1" y="572"/>
                    <a:pt x="176" y="719"/>
                  </a:cubicBezTo>
                  <a:cubicBezTo>
                    <a:pt x="192" y="735"/>
                    <a:pt x="208" y="742"/>
                    <a:pt x="221" y="742"/>
                  </a:cubicBezTo>
                  <a:cubicBezTo>
                    <a:pt x="255" y="742"/>
                    <a:pt x="271" y="701"/>
                    <a:pt x="232" y="656"/>
                  </a:cubicBezTo>
                  <a:cubicBezTo>
                    <a:pt x="113" y="510"/>
                    <a:pt x="141" y="223"/>
                    <a:pt x="141" y="48"/>
                  </a:cubicBezTo>
                  <a:cubicBezTo>
                    <a:pt x="141" y="17"/>
                    <a:pt x="120" y="1"/>
                    <a:pt x="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79"/>
            <p:cNvSpPr/>
            <p:nvPr/>
          </p:nvSpPr>
          <p:spPr>
            <a:xfrm>
              <a:off x="1803731" y="2098528"/>
              <a:ext cx="25008" cy="4460"/>
            </a:xfrm>
            <a:custGeom>
              <a:rect b="b" l="l" r="r" t="t"/>
              <a:pathLst>
                <a:path extrusionOk="0" h="196" w="1099">
                  <a:moveTo>
                    <a:pt x="1087" y="1"/>
                  </a:moveTo>
                  <a:cubicBezTo>
                    <a:pt x="1083" y="1"/>
                    <a:pt x="1078" y="4"/>
                    <a:pt x="1072" y="11"/>
                  </a:cubicBezTo>
                  <a:cubicBezTo>
                    <a:pt x="785" y="81"/>
                    <a:pt x="516" y="131"/>
                    <a:pt x="235" y="131"/>
                  </a:cubicBezTo>
                  <a:cubicBezTo>
                    <a:pt x="174" y="131"/>
                    <a:pt x="113" y="128"/>
                    <a:pt x="51" y="123"/>
                  </a:cubicBezTo>
                  <a:cubicBezTo>
                    <a:pt x="46" y="118"/>
                    <a:pt x="41" y="116"/>
                    <a:pt x="36" y="116"/>
                  </a:cubicBezTo>
                  <a:cubicBezTo>
                    <a:pt x="15" y="116"/>
                    <a:pt x="1" y="158"/>
                    <a:pt x="23" y="186"/>
                  </a:cubicBezTo>
                  <a:cubicBezTo>
                    <a:pt x="107" y="192"/>
                    <a:pt x="190" y="196"/>
                    <a:pt x="271" y="196"/>
                  </a:cubicBezTo>
                  <a:cubicBezTo>
                    <a:pt x="555" y="196"/>
                    <a:pt x="822" y="154"/>
                    <a:pt x="1072" y="39"/>
                  </a:cubicBezTo>
                  <a:cubicBezTo>
                    <a:pt x="1094" y="39"/>
                    <a:pt x="1099" y="1"/>
                    <a:pt x="10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79"/>
            <p:cNvSpPr/>
            <p:nvPr/>
          </p:nvSpPr>
          <p:spPr>
            <a:xfrm>
              <a:off x="1805688" y="2104490"/>
              <a:ext cx="29149" cy="6872"/>
            </a:xfrm>
            <a:custGeom>
              <a:rect b="b" l="l" r="r" t="t"/>
              <a:pathLst>
                <a:path extrusionOk="0" h="302" w="1281">
                  <a:moveTo>
                    <a:pt x="1266" y="0"/>
                  </a:moveTo>
                  <a:cubicBezTo>
                    <a:pt x="1262" y="0"/>
                    <a:pt x="1258" y="3"/>
                    <a:pt x="1252" y="8"/>
                  </a:cubicBezTo>
                  <a:cubicBezTo>
                    <a:pt x="840" y="127"/>
                    <a:pt x="434" y="183"/>
                    <a:pt x="28" y="274"/>
                  </a:cubicBezTo>
                  <a:cubicBezTo>
                    <a:pt x="0" y="274"/>
                    <a:pt x="0" y="302"/>
                    <a:pt x="28" y="302"/>
                  </a:cubicBezTo>
                  <a:cubicBezTo>
                    <a:pt x="434" y="239"/>
                    <a:pt x="874" y="183"/>
                    <a:pt x="1280" y="36"/>
                  </a:cubicBezTo>
                  <a:cubicBezTo>
                    <a:pt x="1280" y="36"/>
                    <a:pt x="1280" y="0"/>
                    <a:pt x="12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7" name="Google Shape;6817;p79"/>
          <p:cNvGrpSpPr/>
          <p:nvPr/>
        </p:nvGrpSpPr>
        <p:grpSpPr>
          <a:xfrm>
            <a:off x="5687214" y="3435771"/>
            <a:ext cx="458900" cy="336524"/>
            <a:chOff x="5687214" y="3435771"/>
            <a:chExt cx="458900" cy="336524"/>
          </a:xfrm>
        </p:grpSpPr>
        <p:sp>
          <p:nvSpPr>
            <p:cNvPr id="6818" name="Google Shape;6818;p79"/>
            <p:cNvSpPr/>
            <p:nvPr/>
          </p:nvSpPr>
          <p:spPr>
            <a:xfrm>
              <a:off x="5689921" y="3442825"/>
              <a:ext cx="453484" cy="326375"/>
            </a:xfrm>
            <a:custGeom>
              <a:rect b="b" l="l" r="r" t="t"/>
              <a:pathLst>
                <a:path extrusionOk="0" h="14343" w="19929">
                  <a:moveTo>
                    <a:pt x="15439" y="3572"/>
                  </a:moveTo>
                  <a:cubicBezTo>
                    <a:pt x="15586" y="3600"/>
                    <a:pt x="15789" y="3656"/>
                    <a:pt x="15852" y="3803"/>
                  </a:cubicBezTo>
                  <a:cubicBezTo>
                    <a:pt x="15880" y="3866"/>
                    <a:pt x="15908" y="3922"/>
                    <a:pt x="15880" y="3978"/>
                  </a:cubicBezTo>
                  <a:cubicBezTo>
                    <a:pt x="15801" y="4121"/>
                    <a:pt x="15646" y="4179"/>
                    <a:pt x="15489" y="4179"/>
                  </a:cubicBezTo>
                  <a:cubicBezTo>
                    <a:pt x="15355" y="4179"/>
                    <a:pt x="15218" y="4136"/>
                    <a:pt x="15125" y="4068"/>
                  </a:cubicBezTo>
                  <a:cubicBezTo>
                    <a:pt x="15062" y="4040"/>
                    <a:pt x="15034" y="3978"/>
                    <a:pt x="15062" y="3922"/>
                  </a:cubicBezTo>
                  <a:cubicBezTo>
                    <a:pt x="15034" y="3894"/>
                    <a:pt x="15006" y="3894"/>
                    <a:pt x="14978" y="3866"/>
                  </a:cubicBezTo>
                  <a:cubicBezTo>
                    <a:pt x="14915" y="3831"/>
                    <a:pt x="14887" y="3719"/>
                    <a:pt x="14950" y="3691"/>
                  </a:cubicBezTo>
                  <a:cubicBezTo>
                    <a:pt x="15090" y="3572"/>
                    <a:pt x="15264" y="3572"/>
                    <a:pt x="15439" y="3572"/>
                  </a:cubicBezTo>
                  <a:close/>
                  <a:moveTo>
                    <a:pt x="319" y="0"/>
                  </a:moveTo>
                  <a:cubicBezTo>
                    <a:pt x="277" y="0"/>
                    <a:pt x="230" y="20"/>
                    <a:pt x="175" y="76"/>
                  </a:cubicBezTo>
                  <a:cubicBezTo>
                    <a:pt x="524" y="719"/>
                    <a:pt x="902" y="1383"/>
                    <a:pt x="1224" y="2055"/>
                  </a:cubicBezTo>
                  <a:cubicBezTo>
                    <a:pt x="1399" y="2467"/>
                    <a:pt x="1517" y="3278"/>
                    <a:pt x="1573" y="3894"/>
                  </a:cubicBezTo>
                  <a:cubicBezTo>
                    <a:pt x="1601" y="3950"/>
                    <a:pt x="1629" y="4040"/>
                    <a:pt x="1573" y="4096"/>
                  </a:cubicBezTo>
                  <a:cubicBezTo>
                    <a:pt x="1573" y="4124"/>
                    <a:pt x="1573" y="4180"/>
                    <a:pt x="1601" y="4215"/>
                  </a:cubicBezTo>
                  <a:cubicBezTo>
                    <a:pt x="1664" y="4327"/>
                    <a:pt x="1573" y="4418"/>
                    <a:pt x="1454" y="4418"/>
                  </a:cubicBezTo>
                  <a:cubicBezTo>
                    <a:pt x="1454" y="4418"/>
                    <a:pt x="1426" y="4418"/>
                    <a:pt x="1426" y="4390"/>
                  </a:cubicBezTo>
                  <a:cubicBezTo>
                    <a:pt x="1371" y="4418"/>
                    <a:pt x="1343" y="4418"/>
                    <a:pt x="1280" y="4446"/>
                  </a:cubicBezTo>
                  <a:cubicBezTo>
                    <a:pt x="497" y="4593"/>
                    <a:pt x="350" y="4768"/>
                    <a:pt x="231" y="5523"/>
                  </a:cubicBezTo>
                  <a:cubicBezTo>
                    <a:pt x="175" y="5928"/>
                    <a:pt x="119" y="6341"/>
                    <a:pt x="56" y="6719"/>
                  </a:cubicBezTo>
                  <a:cubicBezTo>
                    <a:pt x="28" y="7068"/>
                    <a:pt x="0" y="7390"/>
                    <a:pt x="0" y="7711"/>
                  </a:cubicBezTo>
                  <a:lnTo>
                    <a:pt x="0" y="7998"/>
                  </a:lnTo>
                  <a:cubicBezTo>
                    <a:pt x="28" y="8145"/>
                    <a:pt x="28" y="8264"/>
                    <a:pt x="56" y="8411"/>
                  </a:cubicBezTo>
                  <a:cubicBezTo>
                    <a:pt x="119" y="8788"/>
                    <a:pt x="175" y="9222"/>
                    <a:pt x="147" y="9599"/>
                  </a:cubicBezTo>
                  <a:cubicBezTo>
                    <a:pt x="0" y="10767"/>
                    <a:pt x="350" y="11907"/>
                    <a:pt x="441" y="13040"/>
                  </a:cubicBezTo>
                  <a:cubicBezTo>
                    <a:pt x="469" y="13620"/>
                    <a:pt x="846" y="14005"/>
                    <a:pt x="1399" y="14207"/>
                  </a:cubicBezTo>
                  <a:cubicBezTo>
                    <a:pt x="1675" y="14298"/>
                    <a:pt x="1949" y="14343"/>
                    <a:pt x="2220" y="14343"/>
                  </a:cubicBezTo>
                  <a:cubicBezTo>
                    <a:pt x="2554" y="14343"/>
                    <a:pt x="2883" y="14276"/>
                    <a:pt x="3203" y="14144"/>
                  </a:cubicBezTo>
                  <a:cubicBezTo>
                    <a:pt x="3440" y="14061"/>
                    <a:pt x="3671" y="13914"/>
                    <a:pt x="3874" y="13914"/>
                  </a:cubicBezTo>
                  <a:cubicBezTo>
                    <a:pt x="4342" y="13886"/>
                    <a:pt x="4720" y="13711"/>
                    <a:pt x="5070" y="13445"/>
                  </a:cubicBezTo>
                  <a:cubicBezTo>
                    <a:pt x="5713" y="13040"/>
                    <a:pt x="6384" y="12606"/>
                    <a:pt x="7020" y="12166"/>
                  </a:cubicBezTo>
                  <a:cubicBezTo>
                    <a:pt x="7370" y="11935"/>
                    <a:pt x="7692" y="11669"/>
                    <a:pt x="8013" y="11410"/>
                  </a:cubicBezTo>
                  <a:cubicBezTo>
                    <a:pt x="8216" y="11292"/>
                    <a:pt x="8419" y="11208"/>
                    <a:pt x="8622" y="11089"/>
                  </a:cubicBezTo>
                  <a:cubicBezTo>
                    <a:pt x="8796" y="10970"/>
                    <a:pt x="8971" y="10886"/>
                    <a:pt x="9146" y="10795"/>
                  </a:cubicBezTo>
                  <a:cubicBezTo>
                    <a:pt x="9209" y="10648"/>
                    <a:pt x="9321" y="10564"/>
                    <a:pt x="9440" y="10445"/>
                  </a:cubicBezTo>
                  <a:cubicBezTo>
                    <a:pt x="9615" y="10299"/>
                    <a:pt x="9789" y="10124"/>
                    <a:pt x="9992" y="10040"/>
                  </a:cubicBezTo>
                  <a:cubicBezTo>
                    <a:pt x="10139" y="9984"/>
                    <a:pt x="10258" y="9949"/>
                    <a:pt x="10370" y="9893"/>
                  </a:cubicBezTo>
                  <a:lnTo>
                    <a:pt x="10405" y="9893"/>
                  </a:lnTo>
                  <a:cubicBezTo>
                    <a:pt x="10489" y="9865"/>
                    <a:pt x="10545" y="9865"/>
                    <a:pt x="10635" y="9837"/>
                  </a:cubicBezTo>
                  <a:cubicBezTo>
                    <a:pt x="10838" y="9809"/>
                    <a:pt x="11041" y="9746"/>
                    <a:pt x="11244" y="9746"/>
                  </a:cubicBezTo>
                  <a:cubicBezTo>
                    <a:pt x="11419" y="9690"/>
                    <a:pt x="11593" y="9634"/>
                    <a:pt x="11768" y="9543"/>
                  </a:cubicBezTo>
                  <a:cubicBezTo>
                    <a:pt x="12328" y="9285"/>
                    <a:pt x="12908" y="9075"/>
                    <a:pt x="13488" y="8935"/>
                  </a:cubicBezTo>
                  <a:cubicBezTo>
                    <a:pt x="14216" y="8788"/>
                    <a:pt x="14859" y="8467"/>
                    <a:pt x="15236" y="7795"/>
                  </a:cubicBezTo>
                  <a:cubicBezTo>
                    <a:pt x="15645" y="7680"/>
                    <a:pt x="15850" y="7622"/>
                    <a:pt x="16040" y="7622"/>
                  </a:cubicBezTo>
                  <a:cubicBezTo>
                    <a:pt x="16229" y="7622"/>
                    <a:pt x="16404" y="7680"/>
                    <a:pt x="16754" y="7795"/>
                  </a:cubicBezTo>
                  <a:cubicBezTo>
                    <a:pt x="17075" y="7914"/>
                    <a:pt x="17397" y="8061"/>
                    <a:pt x="17712" y="8145"/>
                  </a:cubicBezTo>
                  <a:cubicBezTo>
                    <a:pt x="17861" y="8184"/>
                    <a:pt x="17992" y="8204"/>
                    <a:pt x="18110" y="8204"/>
                  </a:cubicBezTo>
                  <a:cubicBezTo>
                    <a:pt x="18523" y="8204"/>
                    <a:pt x="18764" y="7956"/>
                    <a:pt x="18970" y="7390"/>
                  </a:cubicBezTo>
                  <a:cubicBezTo>
                    <a:pt x="18761" y="7271"/>
                    <a:pt x="18558" y="7152"/>
                    <a:pt x="18383" y="7012"/>
                  </a:cubicBezTo>
                  <a:cubicBezTo>
                    <a:pt x="18327" y="6977"/>
                    <a:pt x="18299" y="6921"/>
                    <a:pt x="18271" y="6865"/>
                  </a:cubicBezTo>
                  <a:cubicBezTo>
                    <a:pt x="18208" y="6802"/>
                    <a:pt x="18180" y="6691"/>
                    <a:pt x="18236" y="6600"/>
                  </a:cubicBezTo>
                  <a:lnTo>
                    <a:pt x="18271" y="6600"/>
                  </a:lnTo>
                  <a:cubicBezTo>
                    <a:pt x="18271" y="6572"/>
                    <a:pt x="18299" y="6516"/>
                    <a:pt x="18299" y="6488"/>
                  </a:cubicBezTo>
                  <a:cubicBezTo>
                    <a:pt x="18431" y="6274"/>
                    <a:pt x="18608" y="6162"/>
                    <a:pt x="18831" y="6162"/>
                  </a:cubicBezTo>
                  <a:cubicBezTo>
                    <a:pt x="18856" y="6162"/>
                    <a:pt x="18881" y="6163"/>
                    <a:pt x="18907" y="6166"/>
                  </a:cubicBezTo>
                  <a:cubicBezTo>
                    <a:pt x="19082" y="6194"/>
                    <a:pt x="19257" y="6250"/>
                    <a:pt x="19432" y="6278"/>
                  </a:cubicBezTo>
                  <a:cubicBezTo>
                    <a:pt x="19809" y="5963"/>
                    <a:pt x="19928" y="5551"/>
                    <a:pt x="19809" y="5117"/>
                  </a:cubicBezTo>
                  <a:cubicBezTo>
                    <a:pt x="19579" y="4327"/>
                    <a:pt x="19201" y="3691"/>
                    <a:pt x="18271" y="3572"/>
                  </a:cubicBezTo>
                  <a:cubicBezTo>
                    <a:pt x="18208" y="3572"/>
                    <a:pt x="18124" y="3544"/>
                    <a:pt x="18033" y="3544"/>
                  </a:cubicBezTo>
                  <a:cubicBezTo>
                    <a:pt x="17306" y="3425"/>
                    <a:pt x="16663" y="3131"/>
                    <a:pt x="16055" y="2698"/>
                  </a:cubicBezTo>
                  <a:cubicBezTo>
                    <a:pt x="15824" y="2495"/>
                    <a:pt x="15530" y="2320"/>
                    <a:pt x="15208" y="2257"/>
                  </a:cubicBezTo>
                  <a:cubicBezTo>
                    <a:pt x="15090" y="2229"/>
                    <a:pt x="14950" y="2201"/>
                    <a:pt x="14831" y="2174"/>
                  </a:cubicBezTo>
                  <a:lnTo>
                    <a:pt x="14775" y="2174"/>
                  </a:lnTo>
                  <a:cubicBezTo>
                    <a:pt x="14740" y="2146"/>
                    <a:pt x="14712" y="2118"/>
                    <a:pt x="14684" y="2083"/>
                  </a:cubicBezTo>
                  <a:cubicBezTo>
                    <a:pt x="14537" y="1999"/>
                    <a:pt x="14425" y="1908"/>
                    <a:pt x="14334" y="1796"/>
                  </a:cubicBezTo>
                  <a:cubicBezTo>
                    <a:pt x="14325" y="1787"/>
                    <a:pt x="14309" y="1783"/>
                    <a:pt x="14289" y="1783"/>
                  </a:cubicBezTo>
                  <a:cubicBezTo>
                    <a:pt x="14250" y="1783"/>
                    <a:pt x="14197" y="1796"/>
                    <a:pt x="14160" y="1796"/>
                  </a:cubicBezTo>
                  <a:cubicBezTo>
                    <a:pt x="14041" y="1908"/>
                    <a:pt x="13929" y="2055"/>
                    <a:pt x="13810" y="2201"/>
                  </a:cubicBezTo>
                  <a:lnTo>
                    <a:pt x="13782" y="2201"/>
                  </a:lnTo>
                  <a:cubicBezTo>
                    <a:pt x="13768" y="2215"/>
                    <a:pt x="13754" y="2222"/>
                    <a:pt x="13736" y="2222"/>
                  </a:cubicBezTo>
                  <a:cubicBezTo>
                    <a:pt x="13717" y="2222"/>
                    <a:pt x="13695" y="2215"/>
                    <a:pt x="13663" y="2201"/>
                  </a:cubicBezTo>
                  <a:lnTo>
                    <a:pt x="13111" y="2201"/>
                  </a:lnTo>
                  <a:cubicBezTo>
                    <a:pt x="12880" y="1880"/>
                    <a:pt x="12705" y="1558"/>
                    <a:pt x="12328" y="1418"/>
                  </a:cubicBezTo>
                  <a:cubicBezTo>
                    <a:pt x="12295" y="1406"/>
                    <a:pt x="12262" y="1401"/>
                    <a:pt x="12230" y="1401"/>
                  </a:cubicBezTo>
                  <a:cubicBezTo>
                    <a:pt x="12093" y="1401"/>
                    <a:pt x="11978" y="1502"/>
                    <a:pt x="11978" y="1621"/>
                  </a:cubicBezTo>
                  <a:cubicBezTo>
                    <a:pt x="11943" y="1852"/>
                    <a:pt x="12118" y="2055"/>
                    <a:pt x="12006" y="2292"/>
                  </a:cubicBezTo>
                  <a:cubicBezTo>
                    <a:pt x="11983" y="2315"/>
                    <a:pt x="11956" y="2356"/>
                    <a:pt x="11917" y="2356"/>
                  </a:cubicBezTo>
                  <a:cubicBezTo>
                    <a:pt x="11908" y="2356"/>
                    <a:pt x="11898" y="2354"/>
                    <a:pt x="11887" y="2348"/>
                  </a:cubicBezTo>
                  <a:cubicBezTo>
                    <a:pt x="11803" y="2404"/>
                    <a:pt x="11712" y="2404"/>
                    <a:pt x="11628" y="2404"/>
                  </a:cubicBezTo>
                  <a:cubicBezTo>
                    <a:pt x="11597" y="2418"/>
                    <a:pt x="11574" y="2425"/>
                    <a:pt x="11552" y="2425"/>
                  </a:cubicBezTo>
                  <a:cubicBezTo>
                    <a:pt x="11530" y="2425"/>
                    <a:pt x="11509" y="2418"/>
                    <a:pt x="11482" y="2404"/>
                  </a:cubicBezTo>
                  <a:cubicBezTo>
                    <a:pt x="11454" y="2404"/>
                    <a:pt x="11419" y="2404"/>
                    <a:pt x="11419" y="2376"/>
                  </a:cubicBezTo>
                  <a:cubicBezTo>
                    <a:pt x="11307" y="2348"/>
                    <a:pt x="11216" y="2257"/>
                    <a:pt x="11132" y="2146"/>
                  </a:cubicBezTo>
                  <a:cubicBezTo>
                    <a:pt x="10929" y="1908"/>
                    <a:pt x="10607" y="1768"/>
                    <a:pt x="10342" y="1621"/>
                  </a:cubicBezTo>
                  <a:cubicBezTo>
                    <a:pt x="10292" y="1584"/>
                    <a:pt x="10221" y="1540"/>
                    <a:pt x="10135" y="1540"/>
                  </a:cubicBezTo>
                  <a:cubicBezTo>
                    <a:pt x="10075" y="1540"/>
                    <a:pt x="10008" y="1561"/>
                    <a:pt x="9936" y="1621"/>
                  </a:cubicBezTo>
                  <a:cubicBezTo>
                    <a:pt x="9880" y="1999"/>
                    <a:pt x="10286" y="2257"/>
                    <a:pt x="10258" y="2670"/>
                  </a:cubicBezTo>
                  <a:cubicBezTo>
                    <a:pt x="10230" y="2670"/>
                    <a:pt x="10195" y="2698"/>
                    <a:pt x="10195" y="2726"/>
                  </a:cubicBezTo>
                  <a:cubicBezTo>
                    <a:pt x="10167" y="2782"/>
                    <a:pt x="10111" y="2817"/>
                    <a:pt x="10020" y="2873"/>
                  </a:cubicBezTo>
                  <a:cubicBezTo>
                    <a:pt x="9941" y="2912"/>
                    <a:pt x="9818" y="2955"/>
                    <a:pt x="9700" y="2955"/>
                  </a:cubicBezTo>
                  <a:cubicBezTo>
                    <a:pt x="9651" y="2955"/>
                    <a:pt x="9602" y="2947"/>
                    <a:pt x="9559" y="2929"/>
                  </a:cubicBezTo>
                  <a:lnTo>
                    <a:pt x="9496" y="2929"/>
                  </a:lnTo>
                  <a:cubicBezTo>
                    <a:pt x="9468" y="2873"/>
                    <a:pt x="9440" y="2845"/>
                    <a:pt x="9412" y="2782"/>
                  </a:cubicBezTo>
                  <a:cubicBezTo>
                    <a:pt x="9034" y="2352"/>
                    <a:pt x="8650" y="1964"/>
                    <a:pt x="7988" y="1964"/>
                  </a:cubicBezTo>
                  <a:cubicBezTo>
                    <a:pt x="7940" y="1964"/>
                    <a:pt x="7890" y="1966"/>
                    <a:pt x="7838" y="1971"/>
                  </a:cubicBezTo>
                  <a:cubicBezTo>
                    <a:pt x="8013" y="2404"/>
                    <a:pt x="8160" y="2817"/>
                    <a:pt x="8307" y="3222"/>
                  </a:cubicBezTo>
                  <a:cubicBezTo>
                    <a:pt x="8335" y="3278"/>
                    <a:pt x="8307" y="3369"/>
                    <a:pt x="8307" y="3481"/>
                  </a:cubicBezTo>
                  <a:lnTo>
                    <a:pt x="8272" y="3481"/>
                  </a:lnTo>
                  <a:cubicBezTo>
                    <a:pt x="8244" y="3516"/>
                    <a:pt x="8216" y="3544"/>
                    <a:pt x="8188" y="3544"/>
                  </a:cubicBezTo>
                  <a:cubicBezTo>
                    <a:pt x="8069" y="3572"/>
                    <a:pt x="7985" y="3600"/>
                    <a:pt x="7866" y="3628"/>
                  </a:cubicBezTo>
                  <a:cubicBezTo>
                    <a:pt x="7811" y="3628"/>
                    <a:pt x="7720" y="3656"/>
                    <a:pt x="7664" y="3691"/>
                  </a:cubicBezTo>
                  <a:cubicBezTo>
                    <a:pt x="7111" y="3222"/>
                    <a:pt x="6615" y="2754"/>
                    <a:pt x="6090" y="2320"/>
                  </a:cubicBezTo>
                  <a:cubicBezTo>
                    <a:pt x="5713" y="2027"/>
                    <a:pt x="5300" y="1768"/>
                    <a:pt x="4811" y="1733"/>
                  </a:cubicBezTo>
                  <a:cubicBezTo>
                    <a:pt x="4692" y="1733"/>
                    <a:pt x="4573" y="1768"/>
                    <a:pt x="4370" y="1796"/>
                  </a:cubicBezTo>
                  <a:cubicBezTo>
                    <a:pt x="4839" y="2670"/>
                    <a:pt x="5419" y="3369"/>
                    <a:pt x="5713" y="4327"/>
                  </a:cubicBezTo>
                  <a:lnTo>
                    <a:pt x="5622" y="4327"/>
                  </a:lnTo>
                  <a:cubicBezTo>
                    <a:pt x="5594" y="4355"/>
                    <a:pt x="5566" y="4355"/>
                    <a:pt x="5538" y="4355"/>
                  </a:cubicBezTo>
                  <a:cubicBezTo>
                    <a:pt x="5300" y="4406"/>
                    <a:pt x="5085" y="4489"/>
                    <a:pt x="4841" y="4489"/>
                  </a:cubicBezTo>
                  <a:cubicBezTo>
                    <a:pt x="4784" y="4489"/>
                    <a:pt x="4725" y="4485"/>
                    <a:pt x="4664" y="4474"/>
                  </a:cubicBezTo>
                  <a:cubicBezTo>
                    <a:pt x="4461" y="4040"/>
                    <a:pt x="4251" y="3600"/>
                    <a:pt x="3993" y="3194"/>
                  </a:cubicBezTo>
                  <a:cubicBezTo>
                    <a:pt x="3321" y="2201"/>
                    <a:pt x="2475" y="1327"/>
                    <a:pt x="1399" y="719"/>
                  </a:cubicBezTo>
                  <a:cubicBezTo>
                    <a:pt x="1105" y="544"/>
                    <a:pt x="818" y="335"/>
                    <a:pt x="552" y="132"/>
                  </a:cubicBezTo>
                  <a:cubicBezTo>
                    <a:pt x="476" y="94"/>
                    <a:pt x="410" y="0"/>
                    <a:pt x="319" y="0"/>
                  </a:cubicBezTo>
                  <a:close/>
                </a:path>
              </a:pathLst>
            </a:custGeom>
            <a:solidFill>
              <a:srgbClr val="A892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79"/>
            <p:cNvSpPr/>
            <p:nvPr/>
          </p:nvSpPr>
          <p:spPr>
            <a:xfrm>
              <a:off x="5707101" y="3560810"/>
              <a:ext cx="359438" cy="211485"/>
            </a:xfrm>
            <a:custGeom>
              <a:rect b="b" l="l" r="r" t="t"/>
              <a:pathLst>
                <a:path extrusionOk="0" h="9294" w="15796">
                  <a:moveTo>
                    <a:pt x="15458" y="2487"/>
                  </a:moveTo>
                  <a:cubicBezTo>
                    <a:pt x="15462" y="2490"/>
                    <a:pt x="15468" y="2491"/>
                    <a:pt x="15474" y="2491"/>
                  </a:cubicBezTo>
                  <a:cubicBezTo>
                    <a:pt x="15469" y="2490"/>
                    <a:pt x="15464" y="2489"/>
                    <a:pt x="15458" y="2487"/>
                  </a:cubicBezTo>
                  <a:close/>
                  <a:moveTo>
                    <a:pt x="10810" y="3512"/>
                  </a:moveTo>
                  <a:cubicBezTo>
                    <a:pt x="10810" y="3540"/>
                    <a:pt x="10782" y="3575"/>
                    <a:pt x="10782" y="3603"/>
                  </a:cubicBezTo>
                  <a:lnTo>
                    <a:pt x="10754" y="3631"/>
                  </a:lnTo>
                  <a:cubicBezTo>
                    <a:pt x="10608" y="3659"/>
                    <a:pt x="10433" y="3715"/>
                    <a:pt x="10286" y="3778"/>
                  </a:cubicBezTo>
                  <a:cubicBezTo>
                    <a:pt x="10174" y="3834"/>
                    <a:pt x="10055" y="3862"/>
                    <a:pt x="9936" y="3925"/>
                  </a:cubicBezTo>
                  <a:cubicBezTo>
                    <a:pt x="9908" y="3925"/>
                    <a:pt x="9880" y="3953"/>
                    <a:pt x="9852" y="3953"/>
                  </a:cubicBezTo>
                  <a:cubicBezTo>
                    <a:pt x="9356" y="4100"/>
                    <a:pt x="8832" y="4240"/>
                    <a:pt x="8391" y="4505"/>
                  </a:cubicBezTo>
                  <a:cubicBezTo>
                    <a:pt x="8307" y="4561"/>
                    <a:pt x="8279" y="4652"/>
                    <a:pt x="8279" y="4736"/>
                  </a:cubicBezTo>
                  <a:cubicBezTo>
                    <a:pt x="7986" y="4855"/>
                    <a:pt x="7692" y="4974"/>
                    <a:pt x="7433" y="5086"/>
                  </a:cubicBezTo>
                  <a:cubicBezTo>
                    <a:pt x="7986" y="4561"/>
                    <a:pt x="8741" y="4184"/>
                    <a:pt x="9440" y="3953"/>
                  </a:cubicBezTo>
                  <a:cubicBezTo>
                    <a:pt x="9908" y="3778"/>
                    <a:pt x="10349" y="3631"/>
                    <a:pt x="10810" y="3512"/>
                  </a:cubicBezTo>
                  <a:close/>
                  <a:moveTo>
                    <a:pt x="6790" y="5232"/>
                  </a:moveTo>
                  <a:cubicBezTo>
                    <a:pt x="6790" y="5288"/>
                    <a:pt x="6790" y="5323"/>
                    <a:pt x="6818" y="5351"/>
                  </a:cubicBezTo>
                  <a:cubicBezTo>
                    <a:pt x="6440" y="5554"/>
                    <a:pt x="6063" y="5757"/>
                    <a:pt x="5713" y="6023"/>
                  </a:cubicBezTo>
                  <a:cubicBezTo>
                    <a:pt x="5482" y="6197"/>
                    <a:pt x="5217" y="6372"/>
                    <a:pt x="4986" y="6575"/>
                  </a:cubicBezTo>
                  <a:cubicBezTo>
                    <a:pt x="4867" y="6631"/>
                    <a:pt x="4755" y="6687"/>
                    <a:pt x="4636" y="6750"/>
                  </a:cubicBezTo>
                  <a:cubicBezTo>
                    <a:pt x="4958" y="6484"/>
                    <a:pt x="5307" y="6225"/>
                    <a:pt x="5657" y="5960"/>
                  </a:cubicBezTo>
                  <a:cubicBezTo>
                    <a:pt x="6007" y="5729"/>
                    <a:pt x="6384" y="5463"/>
                    <a:pt x="6790" y="5232"/>
                  </a:cubicBezTo>
                  <a:close/>
                  <a:moveTo>
                    <a:pt x="3615" y="6603"/>
                  </a:moveTo>
                  <a:cubicBezTo>
                    <a:pt x="3385" y="6778"/>
                    <a:pt x="3182" y="6953"/>
                    <a:pt x="2944" y="7155"/>
                  </a:cubicBezTo>
                  <a:cubicBezTo>
                    <a:pt x="2916" y="7155"/>
                    <a:pt x="2888" y="7183"/>
                    <a:pt x="2860" y="7211"/>
                  </a:cubicBezTo>
                  <a:cubicBezTo>
                    <a:pt x="2769" y="7211"/>
                    <a:pt x="2657" y="7211"/>
                    <a:pt x="2566" y="7246"/>
                  </a:cubicBezTo>
                  <a:cubicBezTo>
                    <a:pt x="2916" y="7037"/>
                    <a:pt x="3266" y="6806"/>
                    <a:pt x="3615" y="6603"/>
                  </a:cubicBezTo>
                  <a:close/>
                  <a:moveTo>
                    <a:pt x="11364" y="1"/>
                  </a:moveTo>
                  <a:cubicBezTo>
                    <a:pt x="11325" y="1"/>
                    <a:pt x="11290" y="23"/>
                    <a:pt x="11279" y="79"/>
                  </a:cubicBezTo>
                  <a:cubicBezTo>
                    <a:pt x="11223" y="366"/>
                    <a:pt x="11132" y="687"/>
                    <a:pt x="11132" y="981"/>
                  </a:cubicBezTo>
                  <a:lnTo>
                    <a:pt x="11104" y="1009"/>
                  </a:lnTo>
                  <a:cubicBezTo>
                    <a:pt x="11048" y="1184"/>
                    <a:pt x="11048" y="1359"/>
                    <a:pt x="11104" y="1534"/>
                  </a:cubicBezTo>
                  <a:lnTo>
                    <a:pt x="11076" y="1534"/>
                  </a:lnTo>
                  <a:cubicBezTo>
                    <a:pt x="10985" y="1443"/>
                    <a:pt x="10929" y="1359"/>
                    <a:pt x="10838" y="1268"/>
                  </a:cubicBezTo>
                  <a:cubicBezTo>
                    <a:pt x="10807" y="1226"/>
                    <a:pt x="10762" y="1207"/>
                    <a:pt x="10714" y="1207"/>
                  </a:cubicBezTo>
                  <a:cubicBezTo>
                    <a:pt x="10634" y="1207"/>
                    <a:pt x="10545" y="1257"/>
                    <a:pt x="10489" y="1331"/>
                  </a:cubicBezTo>
                  <a:cubicBezTo>
                    <a:pt x="10286" y="1652"/>
                    <a:pt x="10461" y="2002"/>
                    <a:pt x="10754" y="2233"/>
                  </a:cubicBezTo>
                  <a:cubicBezTo>
                    <a:pt x="10580" y="2261"/>
                    <a:pt x="10405" y="2289"/>
                    <a:pt x="10258" y="2352"/>
                  </a:cubicBezTo>
                  <a:cubicBezTo>
                    <a:pt x="9999" y="2408"/>
                    <a:pt x="9734" y="2491"/>
                    <a:pt x="9503" y="2610"/>
                  </a:cubicBezTo>
                  <a:cubicBezTo>
                    <a:pt x="9237" y="2701"/>
                    <a:pt x="9006" y="2757"/>
                    <a:pt x="8860" y="2988"/>
                  </a:cubicBezTo>
                  <a:cubicBezTo>
                    <a:pt x="8776" y="3107"/>
                    <a:pt x="8776" y="3254"/>
                    <a:pt x="8832" y="3366"/>
                  </a:cubicBezTo>
                  <a:cubicBezTo>
                    <a:pt x="8216" y="3366"/>
                    <a:pt x="7608" y="3512"/>
                    <a:pt x="7056" y="3687"/>
                  </a:cubicBezTo>
                  <a:cubicBezTo>
                    <a:pt x="6384" y="3925"/>
                    <a:pt x="5713" y="4184"/>
                    <a:pt x="5042" y="4449"/>
                  </a:cubicBezTo>
                  <a:cubicBezTo>
                    <a:pt x="4433" y="4708"/>
                    <a:pt x="3818" y="4974"/>
                    <a:pt x="3266" y="5351"/>
                  </a:cubicBezTo>
                  <a:cubicBezTo>
                    <a:pt x="2713" y="5701"/>
                    <a:pt x="2161" y="6023"/>
                    <a:pt x="1720" y="6484"/>
                  </a:cubicBezTo>
                  <a:cubicBezTo>
                    <a:pt x="1634" y="6597"/>
                    <a:pt x="1734" y="6726"/>
                    <a:pt x="1836" y="6726"/>
                  </a:cubicBezTo>
                  <a:cubicBezTo>
                    <a:pt x="1866" y="6726"/>
                    <a:pt x="1897" y="6714"/>
                    <a:pt x="1923" y="6687"/>
                  </a:cubicBezTo>
                  <a:cubicBezTo>
                    <a:pt x="2392" y="6253"/>
                    <a:pt x="2972" y="5988"/>
                    <a:pt x="3531" y="5701"/>
                  </a:cubicBezTo>
                  <a:cubicBezTo>
                    <a:pt x="4112" y="5379"/>
                    <a:pt x="4692" y="5149"/>
                    <a:pt x="5307" y="4939"/>
                  </a:cubicBezTo>
                  <a:cubicBezTo>
                    <a:pt x="5944" y="4708"/>
                    <a:pt x="6559" y="4477"/>
                    <a:pt x="7202" y="4303"/>
                  </a:cubicBezTo>
                  <a:cubicBezTo>
                    <a:pt x="7433" y="4240"/>
                    <a:pt x="7664" y="4184"/>
                    <a:pt x="7867" y="4128"/>
                  </a:cubicBezTo>
                  <a:lnTo>
                    <a:pt x="7867" y="4128"/>
                  </a:lnTo>
                  <a:cubicBezTo>
                    <a:pt x="7139" y="4505"/>
                    <a:pt x="6412" y="4855"/>
                    <a:pt x="5685" y="5260"/>
                  </a:cubicBezTo>
                  <a:cubicBezTo>
                    <a:pt x="5706" y="5106"/>
                    <a:pt x="5594" y="4952"/>
                    <a:pt x="5437" y="4952"/>
                  </a:cubicBezTo>
                  <a:cubicBezTo>
                    <a:pt x="5388" y="4952"/>
                    <a:pt x="5334" y="4967"/>
                    <a:pt x="5279" y="5002"/>
                  </a:cubicBezTo>
                  <a:cubicBezTo>
                    <a:pt x="3671" y="5904"/>
                    <a:pt x="2133" y="6897"/>
                    <a:pt x="588" y="7911"/>
                  </a:cubicBezTo>
                  <a:cubicBezTo>
                    <a:pt x="441" y="7946"/>
                    <a:pt x="294" y="8001"/>
                    <a:pt x="210" y="8148"/>
                  </a:cubicBezTo>
                  <a:cubicBezTo>
                    <a:pt x="35" y="8323"/>
                    <a:pt x="0" y="8729"/>
                    <a:pt x="294" y="8876"/>
                  </a:cubicBezTo>
                  <a:cubicBezTo>
                    <a:pt x="385" y="8903"/>
                    <a:pt x="497" y="8931"/>
                    <a:pt x="588" y="8959"/>
                  </a:cubicBezTo>
                  <a:cubicBezTo>
                    <a:pt x="616" y="8994"/>
                    <a:pt x="616" y="9022"/>
                    <a:pt x="644" y="9022"/>
                  </a:cubicBezTo>
                  <a:cubicBezTo>
                    <a:pt x="762" y="9197"/>
                    <a:pt x="965" y="9225"/>
                    <a:pt x="1168" y="9281"/>
                  </a:cubicBezTo>
                  <a:cubicBezTo>
                    <a:pt x="1247" y="9281"/>
                    <a:pt x="1323" y="9293"/>
                    <a:pt x="1409" y="9293"/>
                  </a:cubicBezTo>
                  <a:cubicBezTo>
                    <a:pt x="1452" y="9293"/>
                    <a:pt x="1497" y="9290"/>
                    <a:pt x="1546" y="9281"/>
                  </a:cubicBezTo>
                  <a:cubicBezTo>
                    <a:pt x="1664" y="9253"/>
                    <a:pt x="1748" y="9197"/>
                    <a:pt x="1867" y="9134"/>
                  </a:cubicBezTo>
                  <a:cubicBezTo>
                    <a:pt x="1895" y="9134"/>
                    <a:pt x="1958" y="9106"/>
                    <a:pt x="1986" y="9106"/>
                  </a:cubicBezTo>
                  <a:cubicBezTo>
                    <a:pt x="2098" y="9106"/>
                    <a:pt x="2245" y="9078"/>
                    <a:pt x="2392" y="9078"/>
                  </a:cubicBezTo>
                  <a:cubicBezTo>
                    <a:pt x="2448" y="9078"/>
                    <a:pt x="2538" y="9050"/>
                    <a:pt x="2622" y="9050"/>
                  </a:cubicBezTo>
                  <a:cubicBezTo>
                    <a:pt x="2657" y="8959"/>
                    <a:pt x="2769" y="8903"/>
                    <a:pt x="2860" y="8876"/>
                  </a:cubicBezTo>
                  <a:cubicBezTo>
                    <a:pt x="2944" y="8848"/>
                    <a:pt x="3063" y="8820"/>
                    <a:pt x="3147" y="8820"/>
                  </a:cubicBezTo>
                  <a:cubicBezTo>
                    <a:pt x="3294" y="8785"/>
                    <a:pt x="3440" y="8729"/>
                    <a:pt x="3615" y="8729"/>
                  </a:cubicBezTo>
                  <a:cubicBezTo>
                    <a:pt x="3643" y="8729"/>
                    <a:pt x="3671" y="8757"/>
                    <a:pt x="3671" y="8757"/>
                  </a:cubicBezTo>
                  <a:cubicBezTo>
                    <a:pt x="3881" y="8673"/>
                    <a:pt x="4084" y="8582"/>
                    <a:pt x="4287" y="8498"/>
                  </a:cubicBezTo>
                  <a:cubicBezTo>
                    <a:pt x="4489" y="8204"/>
                    <a:pt x="4783" y="8029"/>
                    <a:pt x="5105" y="7855"/>
                  </a:cubicBezTo>
                  <a:cubicBezTo>
                    <a:pt x="5482" y="7624"/>
                    <a:pt x="5860" y="7386"/>
                    <a:pt x="6209" y="7099"/>
                  </a:cubicBezTo>
                  <a:cubicBezTo>
                    <a:pt x="6909" y="6575"/>
                    <a:pt x="7608" y="5988"/>
                    <a:pt x="8391" y="5610"/>
                  </a:cubicBezTo>
                  <a:cubicBezTo>
                    <a:pt x="8454" y="5463"/>
                    <a:pt x="8566" y="5379"/>
                    <a:pt x="8685" y="5260"/>
                  </a:cubicBezTo>
                  <a:cubicBezTo>
                    <a:pt x="8860" y="5114"/>
                    <a:pt x="9034" y="4939"/>
                    <a:pt x="9237" y="4855"/>
                  </a:cubicBezTo>
                  <a:cubicBezTo>
                    <a:pt x="9650" y="4680"/>
                    <a:pt x="10111" y="4589"/>
                    <a:pt x="10552" y="4533"/>
                  </a:cubicBezTo>
                  <a:cubicBezTo>
                    <a:pt x="10838" y="4449"/>
                    <a:pt x="11132" y="4358"/>
                    <a:pt x="11426" y="4240"/>
                  </a:cubicBezTo>
                  <a:cubicBezTo>
                    <a:pt x="11887" y="4100"/>
                    <a:pt x="12356" y="3890"/>
                    <a:pt x="12796" y="3715"/>
                  </a:cubicBezTo>
                  <a:cubicBezTo>
                    <a:pt x="13055" y="3603"/>
                    <a:pt x="13286" y="3484"/>
                    <a:pt x="13523" y="3400"/>
                  </a:cubicBezTo>
                  <a:cubicBezTo>
                    <a:pt x="13579" y="3366"/>
                    <a:pt x="13635" y="3338"/>
                    <a:pt x="13698" y="3338"/>
                  </a:cubicBezTo>
                  <a:cubicBezTo>
                    <a:pt x="13810" y="3310"/>
                    <a:pt x="13957" y="3282"/>
                    <a:pt x="14104" y="3254"/>
                  </a:cubicBezTo>
                  <a:cubicBezTo>
                    <a:pt x="14223" y="3079"/>
                    <a:pt x="14370" y="2876"/>
                    <a:pt x="14481" y="2701"/>
                  </a:cubicBezTo>
                  <a:cubicBezTo>
                    <a:pt x="14572" y="2582"/>
                    <a:pt x="14684" y="2554"/>
                    <a:pt x="14831" y="2526"/>
                  </a:cubicBezTo>
                  <a:cubicBezTo>
                    <a:pt x="14940" y="2487"/>
                    <a:pt x="15085" y="2461"/>
                    <a:pt x="15228" y="2461"/>
                  </a:cubicBezTo>
                  <a:cubicBezTo>
                    <a:pt x="15308" y="2461"/>
                    <a:pt x="15387" y="2469"/>
                    <a:pt x="15458" y="2487"/>
                  </a:cubicBezTo>
                  <a:lnTo>
                    <a:pt x="15458" y="2487"/>
                  </a:lnTo>
                  <a:cubicBezTo>
                    <a:pt x="15446" y="2480"/>
                    <a:pt x="15446" y="2464"/>
                    <a:pt x="15446" y="2464"/>
                  </a:cubicBezTo>
                  <a:cubicBezTo>
                    <a:pt x="15474" y="2464"/>
                    <a:pt x="15474" y="2436"/>
                    <a:pt x="15474" y="2436"/>
                  </a:cubicBezTo>
                  <a:cubicBezTo>
                    <a:pt x="15474" y="2464"/>
                    <a:pt x="15502" y="2491"/>
                    <a:pt x="15502" y="2526"/>
                  </a:cubicBezTo>
                  <a:cubicBezTo>
                    <a:pt x="15533" y="2515"/>
                    <a:pt x="15559" y="2511"/>
                    <a:pt x="15584" y="2511"/>
                  </a:cubicBezTo>
                  <a:cubicBezTo>
                    <a:pt x="15634" y="2511"/>
                    <a:pt x="15677" y="2526"/>
                    <a:pt x="15733" y="2526"/>
                  </a:cubicBezTo>
                  <a:lnTo>
                    <a:pt x="15733" y="2177"/>
                  </a:lnTo>
                  <a:cubicBezTo>
                    <a:pt x="15768" y="1939"/>
                    <a:pt x="15796" y="1708"/>
                    <a:pt x="15796" y="1478"/>
                  </a:cubicBezTo>
                  <a:cubicBezTo>
                    <a:pt x="15796" y="1443"/>
                    <a:pt x="15768" y="1415"/>
                    <a:pt x="15733" y="1415"/>
                  </a:cubicBezTo>
                  <a:cubicBezTo>
                    <a:pt x="15733" y="1319"/>
                    <a:pt x="15672" y="1276"/>
                    <a:pt x="15612" y="1276"/>
                  </a:cubicBezTo>
                  <a:cubicBezTo>
                    <a:pt x="15563" y="1276"/>
                    <a:pt x="15515" y="1305"/>
                    <a:pt x="15502" y="1359"/>
                  </a:cubicBezTo>
                  <a:cubicBezTo>
                    <a:pt x="15446" y="1359"/>
                    <a:pt x="15418" y="1387"/>
                    <a:pt x="15418" y="1415"/>
                  </a:cubicBezTo>
                  <a:cubicBezTo>
                    <a:pt x="15327" y="1589"/>
                    <a:pt x="15209" y="1855"/>
                    <a:pt x="15244" y="2058"/>
                  </a:cubicBezTo>
                  <a:cubicBezTo>
                    <a:pt x="15195" y="2049"/>
                    <a:pt x="15143" y="2046"/>
                    <a:pt x="15089" y="2046"/>
                  </a:cubicBezTo>
                  <a:cubicBezTo>
                    <a:pt x="14983" y="2046"/>
                    <a:pt x="14873" y="2058"/>
                    <a:pt x="14775" y="2058"/>
                  </a:cubicBezTo>
                  <a:lnTo>
                    <a:pt x="14076" y="2058"/>
                  </a:lnTo>
                  <a:cubicBezTo>
                    <a:pt x="13810" y="2058"/>
                    <a:pt x="13551" y="2086"/>
                    <a:pt x="13286" y="2086"/>
                  </a:cubicBezTo>
                  <a:cubicBezTo>
                    <a:pt x="13286" y="2002"/>
                    <a:pt x="13230" y="1939"/>
                    <a:pt x="13111" y="1939"/>
                  </a:cubicBezTo>
                  <a:lnTo>
                    <a:pt x="13027" y="1939"/>
                  </a:lnTo>
                  <a:cubicBezTo>
                    <a:pt x="13027" y="1911"/>
                    <a:pt x="12999" y="1911"/>
                    <a:pt x="12971" y="1883"/>
                  </a:cubicBezTo>
                  <a:cubicBezTo>
                    <a:pt x="12733" y="1764"/>
                    <a:pt x="12475" y="1617"/>
                    <a:pt x="12237" y="1443"/>
                  </a:cubicBezTo>
                  <a:lnTo>
                    <a:pt x="12237" y="1443"/>
                  </a:lnTo>
                  <a:cubicBezTo>
                    <a:pt x="12268" y="1460"/>
                    <a:pt x="12298" y="1469"/>
                    <a:pt x="12327" y="1469"/>
                  </a:cubicBezTo>
                  <a:cubicBezTo>
                    <a:pt x="12356" y="1469"/>
                    <a:pt x="12384" y="1460"/>
                    <a:pt x="12412" y="1443"/>
                  </a:cubicBezTo>
                  <a:cubicBezTo>
                    <a:pt x="12503" y="1387"/>
                    <a:pt x="12559" y="1268"/>
                    <a:pt x="12503" y="1184"/>
                  </a:cubicBezTo>
                  <a:cubicBezTo>
                    <a:pt x="12384" y="1009"/>
                    <a:pt x="12300" y="862"/>
                    <a:pt x="12181" y="715"/>
                  </a:cubicBezTo>
                  <a:cubicBezTo>
                    <a:pt x="12139" y="652"/>
                    <a:pt x="12062" y="621"/>
                    <a:pt x="11990" y="621"/>
                  </a:cubicBezTo>
                  <a:cubicBezTo>
                    <a:pt x="11966" y="621"/>
                    <a:pt x="11943" y="625"/>
                    <a:pt x="11922" y="632"/>
                  </a:cubicBezTo>
                  <a:cubicBezTo>
                    <a:pt x="11831" y="687"/>
                    <a:pt x="11775" y="834"/>
                    <a:pt x="11831" y="918"/>
                  </a:cubicBezTo>
                  <a:cubicBezTo>
                    <a:pt x="11950" y="1065"/>
                    <a:pt x="12062" y="1212"/>
                    <a:pt x="12153" y="1359"/>
                  </a:cubicBezTo>
                  <a:lnTo>
                    <a:pt x="12153" y="1387"/>
                  </a:lnTo>
                  <a:cubicBezTo>
                    <a:pt x="11950" y="1184"/>
                    <a:pt x="11803" y="918"/>
                    <a:pt x="11684" y="687"/>
                  </a:cubicBezTo>
                  <a:cubicBezTo>
                    <a:pt x="11665" y="646"/>
                    <a:pt x="11635" y="630"/>
                    <a:pt x="11605" y="630"/>
                  </a:cubicBezTo>
                  <a:cubicBezTo>
                    <a:pt x="11548" y="630"/>
                    <a:pt x="11491" y="688"/>
                    <a:pt x="11510" y="743"/>
                  </a:cubicBezTo>
                  <a:cubicBezTo>
                    <a:pt x="11538" y="806"/>
                    <a:pt x="11538" y="862"/>
                    <a:pt x="11573" y="918"/>
                  </a:cubicBezTo>
                  <a:cubicBezTo>
                    <a:pt x="11538" y="890"/>
                    <a:pt x="11510" y="890"/>
                    <a:pt x="11482" y="890"/>
                  </a:cubicBezTo>
                  <a:cubicBezTo>
                    <a:pt x="11454" y="890"/>
                    <a:pt x="11426" y="862"/>
                    <a:pt x="11426" y="862"/>
                  </a:cubicBezTo>
                  <a:cubicBezTo>
                    <a:pt x="11426" y="632"/>
                    <a:pt x="11454" y="366"/>
                    <a:pt x="11482" y="135"/>
                  </a:cubicBezTo>
                  <a:cubicBezTo>
                    <a:pt x="11499" y="61"/>
                    <a:pt x="11427" y="1"/>
                    <a:pt x="1136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79"/>
            <p:cNvSpPr/>
            <p:nvPr/>
          </p:nvSpPr>
          <p:spPr>
            <a:xfrm>
              <a:off x="5747947" y="3656313"/>
              <a:ext cx="168091" cy="111090"/>
            </a:xfrm>
            <a:custGeom>
              <a:rect b="b" l="l" r="r" t="t"/>
              <a:pathLst>
                <a:path extrusionOk="0" h="4882" w="7387">
                  <a:moveTo>
                    <a:pt x="7026" y="0"/>
                  </a:moveTo>
                  <a:cubicBezTo>
                    <a:pt x="7012" y="0"/>
                    <a:pt x="6996" y="4"/>
                    <a:pt x="6981" y="15"/>
                  </a:cubicBezTo>
                  <a:cubicBezTo>
                    <a:pt x="6659" y="161"/>
                    <a:pt x="6337" y="336"/>
                    <a:pt x="6016" y="511"/>
                  </a:cubicBezTo>
                  <a:cubicBezTo>
                    <a:pt x="5694" y="686"/>
                    <a:pt x="5407" y="889"/>
                    <a:pt x="5058" y="1035"/>
                  </a:cubicBezTo>
                  <a:cubicBezTo>
                    <a:pt x="4414" y="1357"/>
                    <a:pt x="3771" y="1679"/>
                    <a:pt x="3191" y="2084"/>
                  </a:cubicBezTo>
                  <a:cubicBezTo>
                    <a:pt x="2638" y="2462"/>
                    <a:pt x="2114" y="2874"/>
                    <a:pt x="1590" y="3308"/>
                  </a:cubicBezTo>
                  <a:cubicBezTo>
                    <a:pt x="1177" y="3602"/>
                    <a:pt x="827" y="3951"/>
                    <a:pt x="478" y="4273"/>
                  </a:cubicBezTo>
                  <a:cubicBezTo>
                    <a:pt x="450" y="4301"/>
                    <a:pt x="394" y="4329"/>
                    <a:pt x="366" y="4329"/>
                  </a:cubicBezTo>
                  <a:cubicBezTo>
                    <a:pt x="303" y="4357"/>
                    <a:pt x="275" y="4413"/>
                    <a:pt x="303" y="4476"/>
                  </a:cubicBezTo>
                  <a:cubicBezTo>
                    <a:pt x="219" y="4560"/>
                    <a:pt x="128" y="4623"/>
                    <a:pt x="44" y="4706"/>
                  </a:cubicBezTo>
                  <a:cubicBezTo>
                    <a:pt x="1" y="4750"/>
                    <a:pt x="42" y="4815"/>
                    <a:pt x="89" y="4815"/>
                  </a:cubicBezTo>
                  <a:cubicBezTo>
                    <a:pt x="102" y="4815"/>
                    <a:pt x="116" y="4810"/>
                    <a:pt x="128" y="4797"/>
                  </a:cubicBezTo>
                  <a:cubicBezTo>
                    <a:pt x="191" y="4734"/>
                    <a:pt x="247" y="4679"/>
                    <a:pt x="275" y="4651"/>
                  </a:cubicBezTo>
                  <a:cubicBezTo>
                    <a:pt x="298" y="4696"/>
                    <a:pt x="363" y="4742"/>
                    <a:pt x="431" y="4742"/>
                  </a:cubicBezTo>
                  <a:cubicBezTo>
                    <a:pt x="447" y="4742"/>
                    <a:pt x="462" y="4740"/>
                    <a:pt x="478" y="4734"/>
                  </a:cubicBezTo>
                  <a:cubicBezTo>
                    <a:pt x="569" y="4706"/>
                    <a:pt x="653" y="4679"/>
                    <a:pt x="715" y="4651"/>
                  </a:cubicBezTo>
                  <a:cubicBezTo>
                    <a:pt x="715" y="4734"/>
                    <a:pt x="743" y="4825"/>
                    <a:pt x="799" y="4881"/>
                  </a:cubicBezTo>
                  <a:cubicBezTo>
                    <a:pt x="827" y="4797"/>
                    <a:pt x="946" y="4706"/>
                    <a:pt x="1065" y="4679"/>
                  </a:cubicBezTo>
                  <a:cubicBezTo>
                    <a:pt x="1149" y="4651"/>
                    <a:pt x="1268" y="4623"/>
                    <a:pt x="1352" y="4623"/>
                  </a:cubicBezTo>
                  <a:cubicBezTo>
                    <a:pt x="1499" y="4588"/>
                    <a:pt x="1618" y="4560"/>
                    <a:pt x="1736" y="4532"/>
                  </a:cubicBezTo>
                  <a:cubicBezTo>
                    <a:pt x="2142" y="4329"/>
                    <a:pt x="2520" y="4098"/>
                    <a:pt x="2897" y="3860"/>
                  </a:cubicBezTo>
                  <a:cubicBezTo>
                    <a:pt x="2925" y="3832"/>
                    <a:pt x="2988" y="3832"/>
                    <a:pt x="3044" y="3804"/>
                  </a:cubicBezTo>
                  <a:cubicBezTo>
                    <a:pt x="3135" y="3749"/>
                    <a:pt x="3219" y="3686"/>
                    <a:pt x="3310" y="3658"/>
                  </a:cubicBezTo>
                  <a:cubicBezTo>
                    <a:pt x="3687" y="3427"/>
                    <a:pt x="4065" y="3189"/>
                    <a:pt x="4414" y="2902"/>
                  </a:cubicBezTo>
                  <a:cubicBezTo>
                    <a:pt x="5114" y="2378"/>
                    <a:pt x="5813" y="1791"/>
                    <a:pt x="6596" y="1413"/>
                  </a:cubicBezTo>
                  <a:cubicBezTo>
                    <a:pt x="6659" y="1266"/>
                    <a:pt x="6771" y="1182"/>
                    <a:pt x="6890" y="1063"/>
                  </a:cubicBezTo>
                  <a:cubicBezTo>
                    <a:pt x="7037" y="917"/>
                    <a:pt x="7211" y="777"/>
                    <a:pt x="7386" y="686"/>
                  </a:cubicBezTo>
                  <a:cubicBezTo>
                    <a:pt x="7367" y="647"/>
                    <a:pt x="7316" y="604"/>
                    <a:pt x="7258" y="604"/>
                  </a:cubicBezTo>
                  <a:cubicBezTo>
                    <a:pt x="7234" y="604"/>
                    <a:pt x="7208" y="611"/>
                    <a:pt x="7183" y="630"/>
                  </a:cubicBezTo>
                  <a:cubicBezTo>
                    <a:pt x="6568" y="952"/>
                    <a:pt x="6044" y="1357"/>
                    <a:pt x="5491" y="1735"/>
                  </a:cubicBezTo>
                  <a:cubicBezTo>
                    <a:pt x="5261" y="1882"/>
                    <a:pt x="5023" y="2056"/>
                    <a:pt x="4792" y="2203"/>
                  </a:cubicBezTo>
                  <a:cubicBezTo>
                    <a:pt x="4866" y="2083"/>
                    <a:pt x="4764" y="1908"/>
                    <a:pt x="4628" y="1908"/>
                  </a:cubicBezTo>
                  <a:cubicBezTo>
                    <a:pt x="4598" y="1908"/>
                    <a:pt x="4566" y="1917"/>
                    <a:pt x="4533" y="1938"/>
                  </a:cubicBezTo>
                  <a:cubicBezTo>
                    <a:pt x="3799" y="2350"/>
                    <a:pt x="3072" y="2756"/>
                    <a:pt x="2345" y="3189"/>
                  </a:cubicBezTo>
                  <a:cubicBezTo>
                    <a:pt x="2170" y="3280"/>
                    <a:pt x="1967" y="3399"/>
                    <a:pt x="1792" y="3483"/>
                  </a:cubicBezTo>
                  <a:cubicBezTo>
                    <a:pt x="2345" y="3105"/>
                    <a:pt x="2897" y="2700"/>
                    <a:pt x="3450" y="2315"/>
                  </a:cubicBezTo>
                  <a:cubicBezTo>
                    <a:pt x="4617" y="1504"/>
                    <a:pt x="5960" y="1008"/>
                    <a:pt x="7093" y="133"/>
                  </a:cubicBezTo>
                  <a:cubicBezTo>
                    <a:pt x="7144" y="88"/>
                    <a:pt x="7093" y="0"/>
                    <a:pt x="702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79"/>
            <p:cNvSpPr/>
            <p:nvPr/>
          </p:nvSpPr>
          <p:spPr>
            <a:xfrm>
              <a:off x="5880677" y="3615832"/>
              <a:ext cx="154688" cy="48559"/>
            </a:xfrm>
            <a:custGeom>
              <a:rect b="b" l="l" r="r" t="t"/>
              <a:pathLst>
                <a:path extrusionOk="0" h="2134" w="6798">
                  <a:moveTo>
                    <a:pt x="5869" y="1"/>
                  </a:moveTo>
                  <a:cubicBezTo>
                    <a:pt x="5739" y="1"/>
                    <a:pt x="5611" y="7"/>
                    <a:pt x="5483" y="18"/>
                  </a:cubicBezTo>
                  <a:lnTo>
                    <a:pt x="5371" y="18"/>
                  </a:lnTo>
                  <a:cubicBezTo>
                    <a:pt x="5308" y="18"/>
                    <a:pt x="5252" y="18"/>
                    <a:pt x="5196" y="46"/>
                  </a:cubicBezTo>
                  <a:cubicBezTo>
                    <a:pt x="5124" y="33"/>
                    <a:pt x="5049" y="27"/>
                    <a:pt x="4973" y="27"/>
                  </a:cubicBezTo>
                  <a:cubicBezTo>
                    <a:pt x="4708" y="27"/>
                    <a:pt x="4425" y="94"/>
                    <a:pt x="4175" y="164"/>
                  </a:cubicBezTo>
                  <a:lnTo>
                    <a:pt x="4119" y="164"/>
                  </a:lnTo>
                  <a:cubicBezTo>
                    <a:pt x="4056" y="164"/>
                    <a:pt x="4001" y="164"/>
                    <a:pt x="3945" y="220"/>
                  </a:cubicBezTo>
                  <a:lnTo>
                    <a:pt x="3910" y="220"/>
                  </a:lnTo>
                  <a:cubicBezTo>
                    <a:pt x="3476" y="339"/>
                    <a:pt x="3008" y="423"/>
                    <a:pt x="2574" y="570"/>
                  </a:cubicBezTo>
                  <a:cubicBezTo>
                    <a:pt x="1700" y="864"/>
                    <a:pt x="910" y="1332"/>
                    <a:pt x="127" y="1822"/>
                  </a:cubicBezTo>
                  <a:cubicBezTo>
                    <a:pt x="1" y="1924"/>
                    <a:pt x="91" y="2134"/>
                    <a:pt x="230" y="2134"/>
                  </a:cubicBezTo>
                  <a:cubicBezTo>
                    <a:pt x="253" y="2134"/>
                    <a:pt x="277" y="2128"/>
                    <a:pt x="302" y="2115"/>
                  </a:cubicBezTo>
                  <a:cubicBezTo>
                    <a:pt x="1085" y="1647"/>
                    <a:pt x="1875" y="1269"/>
                    <a:pt x="2749" y="1010"/>
                  </a:cubicBezTo>
                  <a:cubicBezTo>
                    <a:pt x="3182" y="864"/>
                    <a:pt x="3623" y="808"/>
                    <a:pt x="4056" y="689"/>
                  </a:cubicBezTo>
                  <a:cubicBezTo>
                    <a:pt x="4084" y="689"/>
                    <a:pt x="4147" y="689"/>
                    <a:pt x="4203" y="661"/>
                  </a:cubicBezTo>
                  <a:lnTo>
                    <a:pt x="5630" y="661"/>
                  </a:lnTo>
                  <a:cubicBezTo>
                    <a:pt x="5518" y="689"/>
                    <a:pt x="5371" y="717"/>
                    <a:pt x="5224" y="773"/>
                  </a:cubicBezTo>
                  <a:lnTo>
                    <a:pt x="5133" y="773"/>
                  </a:lnTo>
                  <a:cubicBezTo>
                    <a:pt x="5049" y="808"/>
                    <a:pt x="4931" y="836"/>
                    <a:pt x="4847" y="864"/>
                  </a:cubicBezTo>
                  <a:cubicBezTo>
                    <a:pt x="4728" y="892"/>
                    <a:pt x="4581" y="948"/>
                    <a:pt x="4469" y="982"/>
                  </a:cubicBezTo>
                  <a:cubicBezTo>
                    <a:pt x="4056" y="1094"/>
                    <a:pt x="3651" y="1241"/>
                    <a:pt x="3273" y="1416"/>
                  </a:cubicBezTo>
                  <a:cubicBezTo>
                    <a:pt x="3099" y="1507"/>
                    <a:pt x="2805" y="1591"/>
                    <a:pt x="2777" y="1794"/>
                  </a:cubicBezTo>
                  <a:cubicBezTo>
                    <a:pt x="2753" y="1943"/>
                    <a:pt x="2831" y="2071"/>
                    <a:pt x="2963" y="2071"/>
                  </a:cubicBezTo>
                  <a:cubicBezTo>
                    <a:pt x="2985" y="2071"/>
                    <a:pt x="3010" y="2068"/>
                    <a:pt x="3036" y="2059"/>
                  </a:cubicBezTo>
                  <a:cubicBezTo>
                    <a:pt x="3448" y="1968"/>
                    <a:pt x="3826" y="1857"/>
                    <a:pt x="4203" y="1738"/>
                  </a:cubicBezTo>
                  <a:cubicBezTo>
                    <a:pt x="4581" y="1619"/>
                    <a:pt x="4903" y="1444"/>
                    <a:pt x="5224" y="1269"/>
                  </a:cubicBezTo>
                  <a:cubicBezTo>
                    <a:pt x="5455" y="1185"/>
                    <a:pt x="5693" y="1094"/>
                    <a:pt x="5923" y="982"/>
                  </a:cubicBezTo>
                  <a:cubicBezTo>
                    <a:pt x="6154" y="864"/>
                    <a:pt x="6392" y="745"/>
                    <a:pt x="6595" y="633"/>
                  </a:cubicBezTo>
                  <a:cubicBezTo>
                    <a:pt x="6651" y="570"/>
                    <a:pt x="6707" y="486"/>
                    <a:pt x="6797" y="395"/>
                  </a:cubicBezTo>
                  <a:cubicBezTo>
                    <a:pt x="6742" y="395"/>
                    <a:pt x="6707" y="395"/>
                    <a:pt x="6651" y="423"/>
                  </a:cubicBezTo>
                  <a:cubicBezTo>
                    <a:pt x="6742" y="311"/>
                    <a:pt x="6742" y="108"/>
                    <a:pt x="6567" y="73"/>
                  </a:cubicBezTo>
                  <a:cubicBezTo>
                    <a:pt x="6323" y="20"/>
                    <a:pt x="6093" y="1"/>
                    <a:pt x="586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79"/>
            <p:cNvSpPr/>
            <p:nvPr/>
          </p:nvSpPr>
          <p:spPr>
            <a:xfrm>
              <a:off x="5689921" y="3483034"/>
              <a:ext cx="455555" cy="157647"/>
            </a:xfrm>
            <a:custGeom>
              <a:rect b="b" l="l" r="r" t="t"/>
              <a:pathLst>
                <a:path extrusionOk="0" h="6928" w="20020">
                  <a:moveTo>
                    <a:pt x="15439" y="1805"/>
                  </a:moveTo>
                  <a:cubicBezTo>
                    <a:pt x="15586" y="1833"/>
                    <a:pt x="15789" y="1889"/>
                    <a:pt x="15852" y="2036"/>
                  </a:cubicBezTo>
                  <a:cubicBezTo>
                    <a:pt x="15880" y="2099"/>
                    <a:pt x="15908" y="2155"/>
                    <a:pt x="15880" y="2211"/>
                  </a:cubicBezTo>
                  <a:cubicBezTo>
                    <a:pt x="15801" y="2354"/>
                    <a:pt x="15646" y="2412"/>
                    <a:pt x="15489" y="2412"/>
                  </a:cubicBezTo>
                  <a:cubicBezTo>
                    <a:pt x="15355" y="2412"/>
                    <a:pt x="15218" y="2369"/>
                    <a:pt x="15125" y="2301"/>
                  </a:cubicBezTo>
                  <a:cubicBezTo>
                    <a:pt x="15062" y="2273"/>
                    <a:pt x="15034" y="2211"/>
                    <a:pt x="15062" y="2155"/>
                  </a:cubicBezTo>
                  <a:cubicBezTo>
                    <a:pt x="15034" y="2127"/>
                    <a:pt x="15006" y="2127"/>
                    <a:pt x="14978" y="2099"/>
                  </a:cubicBezTo>
                  <a:cubicBezTo>
                    <a:pt x="14915" y="2064"/>
                    <a:pt x="14887" y="1952"/>
                    <a:pt x="14950" y="1924"/>
                  </a:cubicBezTo>
                  <a:cubicBezTo>
                    <a:pt x="15090" y="1805"/>
                    <a:pt x="15264" y="1805"/>
                    <a:pt x="15439" y="1805"/>
                  </a:cubicBezTo>
                  <a:close/>
                  <a:moveTo>
                    <a:pt x="14013" y="1"/>
                  </a:moveTo>
                  <a:cubicBezTo>
                    <a:pt x="13957" y="85"/>
                    <a:pt x="13838" y="204"/>
                    <a:pt x="13866" y="260"/>
                  </a:cubicBezTo>
                  <a:cubicBezTo>
                    <a:pt x="13866" y="357"/>
                    <a:pt x="13810" y="449"/>
                    <a:pt x="13724" y="449"/>
                  </a:cubicBezTo>
                  <a:cubicBezTo>
                    <a:pt x="13705" y="449"/>
                    <a:pt x="13685" y="445"/>
                    <a:pt x="13663" y="434"/>
                  </a:cubicBezTo>
                  <a:cubicBezTo>
                    <a:pt x="13611" y="400"/>
                    <a:pt x="13525" y="376"/>
                    <a:pt x="13445" y="376"/>
                  </a:cubicBezTo>
                  <a:cubicBezTo>
                    <a:pt x="13395" y="376"/>
                    <a:pt x="13348" y="385"/>
                    <a:pt x="13314" y="407"/>
                  </a:cubicBezTo>
                  <a:cubicBezTo>
                    <a:pt x="13299" y="414"/>
                    <a:pt x="13279" y="417"/>
                    <a:pt x="13258" y="417"/>
                  </a:cubicBezTo>
                  <a:cubicBezTo>
                    <a:pt x="13200" y="417"/>
                    <a:pt x="13131" y="392"/>
                    <a:pt x="13111" y="351"/>
                  </a:cubicBezTo>
                  <a:cubicBezTo>
                    <a:pt x="13083" y="232"/>
                    <a:pt x="12992" y="176"/>
                    <a:pt x="12964" y="57"/>
                  </a:cubicBezTo>
                  <a:cubicBezTo>
                    <a:pt x="12908" y="57"/>
                    <a:pt x="12817" y="57"/>
                    <a:pt x="12761" y="85"/>
                  </a:cubicBezTo>
                  <a:cubicBezTo>
                    <a:pt x="12467" y="85"/>
                    <a:pt x="12209" y="113"/>
                    <a:pt x="11943" y="176"/>
                  </a:cubicBezTo>
                  <a:cubicBezTo>
                    <a:pt x="11943" y="204"/>
                    <a:pt x="11943" y="260"/>
                    <a:pt x="11978" y="288"/>
                  </a:cubicBezTo>
                  <a:cubicBezTo>
                    <a:pt x="11978" y="351"/>
                    <a:pt x="11978" y="379"/>
                    <a:pt x="12006" y="434"/>
                  </a:cubicBezTo>
                  <a:cubicBezTo>
                    <a:pt x="12030" y="513"/>
                    <a:pt x="11991" y="587"/>
                    <a:pt x="11921" y="587"/>
                  </a:cubicBezTo>
                  <a:cubicBezTo>
                    <a:pt x="11911" y="587"/>
                    <a:pt x="11899" y="585"/>
                    <a:pt x="11887" y="581"/>
                  </a:cubicBezTo>
                  <a:cubicBezTo>
                    <a:pt x="11771" y="581"/>
                    <a:pt x="11677" y="656"/>
                    <a:pt x="11570" y="656"/>
                  </a:cubicBezTo>
                  <a:cubicBezTo>
                    <a:pt x="11541" y="656"/>
                    <a:pt x="11512" y="650"/>
                    <a:pt x="11482" y="637"/>
                  </a:cubicBezTo>
                  <a:cubicBezTo>
                    <a:pt x="11335" y="581"/>
                    <a:pt x="11279" y="462"/>
                    <a:pt x="11216" y="351"/>
                  </a:cubicBezTo>
                  <a:cubicBezTo>
                    <a:pt x="11069" y="379"/>
                    <a:pt x="10929" y="407"/>
                    <a:pt x="10782" y="434"/>
                  </a:cubicBezTo>
                  <a:cubicBezTo>
                    <a:pt x="10724" y="444"/>
                    <a:pt x="10656" y="447"/>
                    <a:pt x="10583" y="447"/>
                  </a:cubicBezTo>
                  <a:cubicBezTo>
                    <a:pt x="10437" y="447"/>
                    <a:pt x="10274" y="434"/>
                    <a:pt x="10139" y="434"/>
                  </a:cubicBezTo>
                  <a:lnTo>
                    <a:pt x="10083" y="434"/>
                  </a:lnTo>
                  <a:cubicBezTo>
                    <a:pt x="10230" y="700"/>
                    <a:pt x="10314" y="959"/>
                    <a:pt x="10020" y="1106"/>
                  </a:cubicBezTo>
                  <a:cubicBezTo>
                    <a:pt x="9942" y="1145"/>
                    <a:pt x="9804" y="1200"/>
                    <a:pt x="9680" y="1200"/>
                  </a:cubicBezTo>
                  <a:cubicBezTo>
                    <a:pt x="9625" y="1200"/>
                    <a:pt x="9573" y="1189"/>
                    <a:pt x="9531" y="1162"/>
                  </a:cubicBezTo>
                  <a:cubicBezTo>
                    <a:pt x="9440" y="1106"/>
                    <a:pt x="9412" y="987"/>
                    <a:pt x="9356" y="931"/>
                  </a:cubicBezTo>
                  <a:cubicBezTo>
                    <a:pt x="9265" y="812"/>
                    <a:pt x="9181" y="728"/>
                    <a:pt x="9118" y="609"/>
                  </a:cubicBezTo>
                  <a:cubicBezTo>
                    <a:pt x="9006" y="665"/>
                    <a:pt x="8887" y="728"/>
                    <a:pt x="8768" y="784"/>
                  </a:cubicBezTo>
                  <a:cubicBezTo>
                    <a:pt x="8685" y="812"/>
                    <a:pt x="8594" y="840"/>
                    <a:pt x="8538" y="903"/>
                  </a:cubicBezTo>
                  <a:cubicBezTo>
                    <a:pt x="8482" y="931"/>
                    <a:pt x="8419" y="931"/>
                    <a:pt x="8363" y="959"/>
                  </a:cubicBezTo>
                  <a:lnTo>
                    <a:pt x="8307" y="987"/>
                  </a:lnTo>
                  <a:cubicBezTo>
                    <a:pt x="8244" y="1015"/>
                    <a:pt x="8188" y="1050"/>
                    <a:pt x="8132" y="1050"/>
                  </a:cubicBezTo>
                  <a:cubicBezTo>
                    <a:pt x="8244" y="1225"/>
                    <a:pt x="8272" y="1511"/>
                    <a:pt x="8272" y="1658"/>
                  </a:cubicBezTo>
                  <a:cubicBezTo>
                    <a:pt x="8272" y="1714"/>
                    <a:pt x="8244" y="1777"/>
                    <a:pt x="8188" y="1777"/>
                  </a:cubicBezTo>
                  <a:cubicBezTo>
                    <a:pt x="8067" y="1811"/>
                    <a:pt x="7933" y="1857"/>
                    <a:pt x="7801" y="1857"/>
                  </a:cubicBezTo>
                  <a:cubicBezTo>
                    <a:pt x="7713" y="1857"/>
                    <a:pt x="7626" y="1836"/>
                    <a:pt x="7545" y="1777"/>
                  </a:cubicBezTo>
                  <a:cubicBezTo>
                    <a:pt x="7461" y="1714"/>
                    <a:pt x="7398" y="1630"/>
                    <a:pt x="7342" y="1539"/>
                  </a:cubicBezTo>
                  <a:cubicBezTo>
                    <a:pt x="7223" y="1427"/>
                    <a:pt x="7111" y="1336"/>
                    <a:pt x="6992" y="1225"/>
                  </a:cubicBezTo>
                  <a:cubicBezTo>
                    <a:pt x="6762" y="1281"/>
                    <a:pt x="6524" y="1364"/>
                    <a:pt x="6321" y="1455"/>
                  </a:cubicBezTo>
                  <a:cubicBezTo>
                    <a:pt x="5944" y="1630"/>
                    <a:pt x="5713" y="1777"/>
                    <a:pt x="5335" y="1889"/>
                  </a:cubicBezTo>
                  <a:cubicBezTo>
                    <a:pt x="5363" y="1924"/>
                    <a:pt x="5391" y="1980"/>
                    <a:pt x="5391" y="2008"/>
                  </a:cubicBezTo>
                  <a:cubicBezTo>
                    <a:pt x="5419" y="2036"/>
                    <a:pt x="5419" y="2064"/>
                    <a:pt x="5447" y="2099"/>
                  </a:cubicBezTo>
                  <a:cubicBezTo>
                    <a:pt x="5510" y="2183"/>
                    <a:pt x="5566" y="2239"/>
                    <a:pt x="5594" y="2329"/>
                  </a:cubicBezTo>
                  <a:cubicBezTo>
                    <a:pt x="5622" y="2357"/>
                    <a:pt x="5622" y="2385"/>
                    <a:pt x="5622" y="2413"/>
                  </a:cubicBezTo>
                  <a:lnTo>
                    <a:pt x="5650" y="2413"/>
                  </a:lnTo>
                  <a:cubicBezTo>
                    <a:pt x="5685" y="2476"/>
                    <a:pt x="5685" y="2532"/>
                    <a:pt x="5622" y="2560"/>
                  </a:cubicBezTo>
                  <a:cubicBezTo>
                    <a:pt x="5594" y="2574"/>
                    <a:pt x="5566" y="2581"/>
                    <a:pt x="5541" y="2581"/>
                  </a:cubicBezTo>
                  <a:cubicBezTo>
                    <a:pt x="5515" y="2581"/>
                    <a:pt x="5493" y="2574"/>
                    <a:pt x="5475" y="2560"/>
                  </a:cubicBezTo>
                  <a:cubicBezTo>
                    <a:pt x="5335" y="2588"/>
                    <a:pt x="5216" y="2623"/>
                    <a:pt x="5070" y="2679"/>
                  </a:cubicBezTo>
                  <a:cubicBezTo>
                    <a:pt x="5021" y="2695"/>
                    <a:pt x="4952" y="2711"/>
                    <a:pt x="4879" y="2711"/>
                  </a:cubicBezTo>
                  <a:cubicBezTo>
                    <a:pt x="4825" y="2711"/>
                    <a:pt x="4770" y="2703"/>
                    <a:pt x="4720" y="2679"/>
                  </a:cubicBezTo>
                  <a:cubicBezTo>
                    <a:pt x="4636" y="2588"/>
                    <a:pt x="4636" y="2448"/>
                    <a:pt x="4601" y="2329"/>
                  </a:cubicBezTo>
                  <a:cubicBezTo>
                    <a:pt x="4573" y="2239"/>
                    <a:pt x="4545" y="2183"/>
                    <a:pt x="4517" y="2099"/>
                  </a:cubicBezTo>
                  <a:lnTo>
                    <a:pt x="4461" y="2099"/>
                  </a:lnTo>
                  <a:cubicBezTo>
                    <a:pt x="4342" y="2127"/>
                    <a:pt x="4223" y="2127"/>
                    <a:pt x="4112" y="2155"/>
                  </a:cubicBezTo>
                  <a:cubicBezTo>
                    <a:pt x="3846" y="2183"/>
                    <a:pt x="3615" y="2211"/>
                    <a:pt x="3377" y="2273"/>
                  </a:cubicBezTo>
                  <a:cubicBezTo>
                    <a:pt x="3265" y="2301"/>
                    <a:pt x="3147" y="2329"/>
                    <a:pt x="3063" y="2357"/>
                  </a:cubicBezTo>
                  <a:cubicBezTo>
                    <a:pt x="3000" y="2357"/>
                    <a:pt x="2972" y="2357"/>
                    <a:pt x="2944" y="2385"/>
                  </a:cubicBezTo>
                  <a:lnTo>
                    <a:pt x="2650" y="2385"/>
                  </a:lnTo>
                  <a:cubicBezTo>
                    <a:pt x="2669" y="2385"/>
                    <a:pt x="2715" y="2398"/>
                    <a:pt x="2701" y="2398"/>
                  </a:cubicBezTo>
                  <a:cubicBezTo>
                    <a:pt x="2694" y="2398"/>
                    <a:pt x="2671" y="2395"/>
                    <a:pt x="2622" y="2385"/>
                  </a:cubicBezTo>
                  <a:cubicBezTo>
                    <a:pt x="2503" y="2357"/>
                    <a:pt x="2419" y="2329"/>
                    <a:pt x="2329" y="2329"/>
                  </a:cubicBezTo>
                  <a:cubicBezTo>
                    <a:pt x="2098" y="2273"/>
                    <a:pt x="1839" y="2183"/>
                    <a:pt x="1601" y="2183"/>
                  </a:cubicBezTo>
                  <a:cubicBezTo>
                    <a:pt x="1629" y="2239"/>
                    <a:pt x="1601" y="2273"/>
                    <a:pt x="1573" y="2329"/>
                  </a:cubicBezTo>
                  <a:cubicBezTo>
                    <a:pt x="1573" y="2357"/>
                    <a:pt x="1573" y="2413"/>
                    <a:pt x="1601" y="2448"/>
                  </a:cubicBezTo>
                  <a:cubicBezTo>
                    <a:pt x="1664" y="2560"/>
                    <a:pt x="1573" y="2651"/>
                    <a:pt x="1454" y="2651"/>
                  </a:cubicBezTo>
                  <a:cubicBezTo>
                    <a:pt x="1315" y="2623"/>
                    <a:pt x="1168" y="2588"/>
                    <a:pt x="1021" y="2588"/>
                  </a:cubicBezTo>
                  <a:lnTo>
                    <a:pt x="993" y="2588"/>
                  </a:lnTo>
                  <a:cubicBezTo>
                    <a:pt x="930" y="2623"/>
                    <a:pt x="902" y="2651"/>
                    <a:pt x="874" y="2651"/>
                  </a:cubicBezTo>
                  <a:cubicBezTo>
                    <a:pt x="755" y="2735"/>
                    <a:pt x="671" y="2826"/>
                    <a:pt x="552" y="2882"/>
                  </a:cubicBezTo>
                  <a:cubicBezTo>
                    <a:pt x="406" y="3029"/>
                    <a:pt x="322" y="3203"/>
                    <a:pt x="266" y="3406"/>
                  </a:cubicBezTo>
                  <a:cubicBezTo>
                    <a:pt x="175" y="3700"/>
                    <a:pt x="175" y="4022"/>
                    <a:pt x="119" y="4336"/>
                  </a:cubicBezTo>
                  <a:cubicBezTo>
                    <a:pt x="119" y="4686"/>
                    <a:pt x="28" y="5035"/>
                    <a:pt x="0" y="5385"/>
                  </a:cubicBezTo>
                  <a:lnTo>
                    <a:pt x="0" y="5944"/>
                  </a:lnTo>
                  <a:lnTo>
                    <a:pt x="0" y="6203"/>
                  </a:lnTo>
                  <a:cubicBezTo>
                    <a:pt x="56" y="6294"/>
                    <a:pt x="119" y="6406"/>
                    <a:pt x="203" y="6497"/>
                  </a:cubicBezTo>
                  <a:cubicBezTo>
                    <a:pt x="440" y="6772"/>
                    <a:pt x="770" y="6928"/>
                    <a:pt x="1113" y="6928"/>
                  </a:cubicBezTo>
                  <a:cubicBezTo>
                    <a:pt x="1276" y="6928"/>
                    <a:pt x="1442" y="6893"/>
                    <a:pt x="1601" y="6818"/>
                  </a:cubicBezTo>
                  <a:cubicBezTo>
                    <a:pt x="1776" y="6728"/>
                    <a:pt x="1895" y="6581"/>
                    <a:pt x="2014" y="6434"/>
                  </a:cubicBezTo>
                  <a:cubicBezTo>
                    <a:pt x="2154" y="6553"/>
                    <a:pt x="2301" y="6672"/>
                    <a:pt x="2447" y="6728"/>
                  </a:cubicBezTo>
                  <a:cubicBezTo>
                    <a:pt x="2623" y="6827"/>
                    <a:pt x="2815" y="6877"/>
                    <a:pt x="3006" y="6877"/>
                  </a:cubicBezTo>
                  <a:cubicBezTo>
                    <a:pt x="3323" y="6877"/>
                    <a:pt x="3638" y="6740"/>
                    <a:pt x="3874" y="6469"/>
                  </a:cubicBezTo>
                  <a:cubicBezTo>
                    <a:pt x="3937" y="6406"/>
                    <a:pt x="3993" y="6322"/>
                    <a:pt x="4021" y="6259"/>
                  </a:cubicBezTo>
                  <a:cubicBezTo>
                    <a:pt x="4225" y="6333"/>
                    <a:pt x="4439" y="6386"/>
                    <a:pt x="4645" y="6386"/>
                  </a:cubicBezTo>
                  <a:cubicBezTo>
                    <a:pt x="4847" y="6386"/>
                    <a:pt x="5043" y="6335"/>
                    <a:pt x="5216" y="6203"/>
                  </a:cubicBezTo>
                  <a:cubicBezTo>
                    <a:pt x="5335" y="6084"/>
                    <a:pt x="5447" y="5972"/>
                    <a:pt x="5538" y="5826"/>
                  </a:cubicBezTo>
                  <a:cubicBezTo>
                    <a:pt x="5566" y="5854"/>
                    <a:pt x="5594" y="5854"/>
                    <a:pt x="5622" y="5882"/>
                  </a:cubicBezTo>
                  <a:cubicBezTo>
                    <a:pt x="5713" y="5909"/>
                    <a:pt x="5825" y="5944"/>
                    <a:pt x="5916" y="5972"/>
                  </a:cubicBezTo>
                  <a:cubicBezTo>
                    <a:pt x="6014" y="5994"/>
                    <a:pt x="6118" y="6007"/>
                    <a:pt x="6222" y="6007"/>
                  </a:cubicBezTo>
                  <a:cubicBezTo>
                    <a:pt x="6389" y="6007"/>
                    <a:pt x="6556" y="5972"/>
                    <a:pt x="6699" y="5882"/>
                  </a:cubicBezTo>
                  <a:cubicBezTo>
                    <a:pt x="6909" y="5770"/>
                    <a:pt x="7020" y="5560"/>
                    <a:pt x="7111" y="5329"/>
                  </a:cubicBezTo>
                  <a:cubicBezTo>
                    <a:pt x="7167" y="5273"/>
                    <a:pt x="7195" y="5182"/>
                    <a:pt x="7223" y="5126"/>
                  </a:cubicBezTo>
                  <a:lnTo>
                    <a:pt x="7573" y="5126"/>
                  </a:lnTo>
                  <a:cubicBezTo>
                    <a:pt x="7838" y="5098"/>
                    <a:pt x="8097" y="5007"/>
                    <a:pt x="8363" y="4861"/>
                  </a:cubicBezTo>
                  <a:cubicBezTo>
                    <a:pt x="8482" y="4805"/>
                    <a:pt x="8594" y="4721"/>
                    <a:pt x="8713" y="4630"/>
                  </a:cubicBezTo>
                  <a:cubicBezTo>
                    <a:pt x="8734" y="4632"/>
                    <a:pt x="8756" y="4632"/>
                    <a:pt x="8777" y="4632"/>
                  </a:cubicBezTo>
                  <a:cubicBezTo>
                    <a:pt x="9102" y="4632"/>
                    <a:pt x="9398" y="4439"/>
                    <a:pt x="9615" y="4196"/>
                  </a:cubicBezTo>
                  <a:cubicBezTo>
                    <a:pt x="9705" y="4105"/>
                    <a:pt x="9761" y="3987"/>
                    <a:pt x="9845" y="3903"/>
                  </a:cubicBezTo>
                  <a:cubicBezTo>
                    <a:pt x="9880" y="3875"/>
                    <a:pt x="9908" y="3847"/>
                    <a:pt x="9936" y="3812"/>
                  </a:cubicBezTo>
                  <a:cubicBezTo>
                    <a:pt x="9936" y="3812"/>
                    <a:pt x="9964" y="3812"/>
                    <a:pt x="9964" y="3784"/>
                  </a:cubicBezTo>
                  <a:lnTo>
                    <a:pt x="9992" y="3784"/>
                  </a:lnTo>
                  <a:cubicBezTo>
                    <a:pt x="10020" y="3756"/>
                    <a:pt x="10055" y="3756"/>
                    <a:pt x="10083" y="3728"/>
                  </a:cubicBezTo>
                  <a:lnTo>
                    <a:pt x="10139" y="3728"/>
                  </a:lnTo>
                  <a:cubicBezTo>
                    <a:pt x="10195" y="3728"/>
                    <a:pt x="10286" y="3728"/>
                    <a:pt x="10342" y="3756"/>
                  </a:cubicBezTo>
                  <a:cubicBezTo>
                    <a:pt x="10545" y="3756"/>
                    <a:pt x="10719" y="3756"/>
                    <a:pt x="10894" y="3728"/>
                  </a:cubicBezTo>
                  <a:cubicBezTo>
                    <a:pt x="11188" y="3672"/>
                    <a:pt x="11454" y="3525"/>
                    <a:pt x="11684" y="3378"/>
                  </a:cubicBezTo>
                  <a:cubicBezTo>
                    <a:pt x="11915" y="3231"/>
                    <a:pt x="12118" y="3085"/>
                    <a:pt x="12328" y="2938"/>
                  </a:cubicBezTo>
                  <a:cubicBezTo>
                    <a:pt x="12356" y="2882"/>
                    <a:pt x="12412" y="2854"/>
                    <a:pt x="12467" y="2826"/>
                  </a:cubicBezTo>
                  <a:cubicBezTo>
                    <a:pt x="12558" y="2854"/>
                    <a:pt x="12614" y="2882"/>
                    <a:pt x="12705" y="2910"/>
                  </a:cubicBezTo>
                  <a:cubicBezTo>
                    <a:pt x="12799" y="2946"/>
                    <a:pt x="12894" y="2963"/>
                    <a:pt x="12988" y="2963"/>
                  </a:cubicBezTo>
                  <a:cubicBezTo>
                    <a:pt x="13275" y="2963"/>
                    <a:pt x="13554" y="2809"/>
                    <a:pt x="13754" y="2588"/>
                  </a:cubicBezTo>
                  <a:cubicBezTo>
                    <a:pt x="13782" y="2532"/>
                    <a:pt x="13838" y="2504"/>
                    <a:pt x="13866" y="2448"/>
                  </a:cubicBezTo>
                  <a:cubicBezTo>
                    <a:pt x="13866" y="2448"/>
                    <a:pt x="13901" y="2448"/>
                    <a:pt x="13901" y="2476"/>
                  </a:cubicBezTo>
                  <a:cubicBezTo>
                    <a:pt x="14104" y="2623"/>
                    <a:pt x="14334" y="2679"/>
                    <a:pt x="14565" y="2707"/>
                  </a:cubicBezTo>
                  <a:cubicBezTo>
                    <a:pt x="14803" y="2707"/>
                    <a:pt x="15034" y="2623"/>
                    <a:pt x="15208" y="2504"/>
                  </a:cubicBezTo>
                  <a:cubicBezTo>
                    <a:pt x="15355" y="2623"/>
                    <a:pt x="15530" y="2707"/>
                    <a:pt x="15733" y="2735"/>
                  </a:cubicBezTo>
                  <a:cubicBezTo>
                    <a:pt x="15771" y="2740"/>
                    <a:pt x="15809" y="2742"/>
                    <a:pt x="15848" y="2742"/>
                  </a:cubicBezTo>
                  <a:cubicBezTo>
                    <a:pt x="16041" y="2742"/>
                    <a:pt x="16230" y="2683"/>
                    <a:pt x="16376" y="2560"/>
                  </a:cubicBezTo>
                  <a:cubicBezTo>
                    <a:pt x="16508" y="2619"/>
                    <a:pt x="16640" y="2652"/>
                    <a:pt x="16772" y="2652"/>
                  </a:cubicBezTo>
                  <a:cubicBezTo>
                    <a:pt x="16843" y="2652"/>
                    <a:pt x="16914" y="2643"/>
                    <a:pt x="16985" y="2623"/>
                  </a:cubicBezTo>
                  <a:cubicBezTo>
                    <a:pt x="17159" y="2588"/>
                    <a:pt x="17306" y="2504"/>
                    <a:pt x="17453" y="2448"/>
                  </a:cubicBezTo>
                  <a:cubicBezTo>
                    <a:pt x="17616" y="2488"/>
                    <a:pt x="17765" y="2527"/>
                    <a:pt x="17933" y="2527"/>
                  </a:cubicBezTo>
                  <a:cubicBezTo>
                    <a:pt x="18002" y="2527"/>
                    <a:pt x="18074" y="2521"/>
                    <a:pt x="18152" y="2504"/>
                  </a:cubicBezTo>
                  <a:lnTo>
                    <a:pt x="18271" y="2504"/>
                  </a:lnTo>
                  <a:cubicBezTo>
                    <a:pt x="18236" y="2651"/>
                    <a:pt x="18355" y="2763"/>
                    <a:pt x="18502" y="2826"/>
                  </a:cubicBezTo>
                  <a:lnTo>
                    <a:pt x="18677" y="2826"/>
                  </a:lnTo>
                  <a:lnTo>
                    <a:pt x="18677" y="2854"/>
                  </a:lnTo>
                  <a:cubicBezTo>
                    <a:pt x="18558" y="3029"/>
                    <a:pt x="18446" y="3175"/>
                    <a:pt x="18327" y="3350"/>
                  </a:cubicBezTo>
                  <a:cubicBezTo>
                    <a:pt x="18208" y="3553"/>
                    <a:pt x="17887" y="3987"/>
                    <a:pt x="18096" y="4252"/>
                  </a:cubicBezTo>
                  <a:cubicBezTo>
                    <a:pt x="18152" y="4336"/>
                    <a:pt x="18236" y="4371"/>
                    <a:pt x="18299" y="4371"/>
                  </a:cubicBezTo>
                  <a:cubicBezTo>
                    <a:pt x="18327" y="4399"/>
                    <a:pt x="18355" y="4427"/>
                    <a:pt x="18383" y="4455"/>
                  </a:cubicBezTo>
                  <a:cubicBezTo>
                    <a:pt x="18447" y="4475"/>
                    <a:pt x="18494" y="4495"/>
                    <a:pt x="18548" y="4495"/>
                  </a:cubicBezTo>
                  <a:cubicBezTo>
                    <a:pt x="18570" y="4495"/>
                    <a:pt x="18594" y="4491"/>
                    <a:pt x="18621" y="4483"/>
                  </a:cubicBezTo>
                  <a:cubicBezTo>
                    <a:pt x="18640" y="4443"/>
                    <a:pt x="18688" y="4404"/>
                    <a:pt x="18757" y="4404"/>
                  </a:cubicBezTo>
                  <a:cubicBezTo>
                    <a:pt x="18785" y="4404"/>
                    <a:pt x="18817" y="4411"/>
                    <a:pt x="18851" y="4427"/>
                  </a:cubicBezTo>
                  <a:cubicBezTo>
                    <a:pt x="18998" y="4483"/>
                    <a:pt x="19173" y="4546"/>
                    <a:pt x="19348" y="4602"/>
                  </a:cubicBezTo>
                  <a:cubicBezTo>
                    <a:pt x="19376" y="4574"/>
                    <a:pt x="19376" y="4546"/>
                    <a:pt x="19404" y="4511"/>
                  </a:cubicBezTo>
                  <a:cubicBezTo>
                    <a:pt x="19432" y="4546"/>
                    <a:pt x="19432" y="4546"/>
                    <a:pt x="19460" y="4546"/>
                  </a:cubicBezTo>
                  <a:lnTo>
                    <a:pt x="19551" y="4546"/>
                  </a:lnTo>
                  <a:cubicBezTo>
                    <a:pt x="19551" y="4574"/>
                    <a:pt x="19579" y="4574"/>
                    <a:pt x="19607" y="4574"/>
                  </a:cubicBezTo>
                  <a:cubicBezTo>
                    <a:pt x="19635" y="4574"/>
                    <a:pt x="19670" y="4602"/>
                    <a:pt x="19670" y="4602"/>
                  </a:cubicBezTo>
                  <a:cubicBezTo>
                    <a:pt x="19698" y="4455"/>
                    <a:pt x="19781" y="4371"/>
                    <a:pt x="19844" y="4252"/>
                  </a:cubicBezTo>
                  <a:cubicBezTo>
                    <a:pt x="19900" y="4196"/>
                    <a:pt x="19928" y="4105"/>
                    <a:pt x="19956" y="4022"/>
                  </a:cubicBezTo>
                  <a:cubicBezTo>
                    <a:pt x="19928" y="3637"/>
                    <a:pt x="20019" y="3287"/>
                    <a:pt x="19872" y="2938"/>
                  </a:cubicBezTo>
                  <a:cubicBezTo>
                    <a:pt x="19809" y="2826"/>
                    <a:pt x="19726" y="2679"/>
                    <a:pt x="19635" y="2560"/>
                  </a:cubicBezTo>
                  <a:cubicBezTo>
                    <a:pt x="19607" y="2504"/>
                    <a:pt x="19579" y="2476"/>
                    <a:pt x="19523" y="2413"/>
                  </a:cubicBezTo>
                  <a:cubicBezTo>
                    <a:pt x="19506" y="2422"/>
                    <a:pt x="19490" y="2427"/>
                    <a:pt x="19475" y="2427"/>
                  </a:cubicBezTo>
                  <a:cubicBezTo>
                    <a:pt x="19433" y="2427"/>
                    <a:pt x="19397" y="2391"/>
                    <a:pt x="19376" y="2329"/>
                  </a:cubicBezTo>
                  <a:cubicBezTo>
                    <a:pt x="19348" y="2183"/>
                    <a:pt x="19257" y="2008"/>
                    <a:pt x="19145" y="1924"/>
                  </a:cubicBezTo>
                  <a:lnTo>
                    <a:pt x="19110" y="1889"/>
                  </a:lnTo>
                  <a:cubicBezTo>
                    <a:pt x="19054" y="1889"/>
                    <a:pt x="19026" y="1889"/>
                    <a:pt x="18970" y="1924"/>
                  </a:cubicBezTo>
                  <a:cubicBezTo>
                    <a:pt x="18970" y="1889"/>
                    <a:pt x="18970" y="1861"/>
                    <a:pt x="18998" y="1833"/>
                  </a:cubicBezTo>
                  <a:cubicBezTo>
                    <a:pt x="18907" y="1805"/>
                    <a:pt x="18824" y="1805"/>
                    <a:pt x="18733" y="1805"/>
                  </a:cubicBezTo>
                  <a:cubicBezTo>
                    <a:pt x="18586" y="1777"/>
                    <a:pt x="18446" y="1749"/>
                    <a:pt x="18299" y="1714"/>
                  </a:cubicBezTo>
                  <a:lnTo>
                    <a:pt x="18236" y="1714"/>
                  </a:lnTo>
                  <a:cubicBezTo>
                    <a:pt x="18124" y="1714"/>
                    <a:pt x="18005" y="1714"/>
                    <a:pt x="17921" y="1686"/>
                  </a:cubicBezTo>
                  <a:cubicBezTo>
                    <a:pt x="17859" y="1686"/>
                    <a:pt x="17803" y="1658"/>
                    <a:pt x="17747" y="1630"/>
                  </a:cubicBezTo>
                  <a:cubicBezTo>
                    <a:pt x="17747" y="1630"/>
                    <a:pt x="17712" y="1602"/>
                    <a:pt x="17684" y="1574"/>
                  </a:cubicBezTo>
                  <a:cubicBezTo>
                    <a:pt x="17425" y="1574"/>
                    <a:pt x="17159" y="1455"/>
                    <a:pt x="16901" y="1309"/>
                  </a:cubicBezTo>
                  <a:cubicBezTo>
                    <a:pt x="16726" y="1225"/>
                    <a:pt x="16404" y="1078"/>
                    <a:pt x="16257" y="903"/>
                  </a:cubicBezTo>
                  <a:cubicBezTo>
                    <a:pt x="16110" y="812"/>
                    <a:pt x="15964" y="728"/>
                    <a:pt x="15824" y="665"/>
                  </a:cubicBezTo>
                  <a:cubicBezTo>
                    <a:pt x="15614" y="553"/>
                    <a:pt x="15383" y="462"/>
                    <a:pt x="15153" y="434"/>
                  </a:cubicBezTo>
                  <a:cubicBezTo>
                    <a:pt x="15062" y="407"/>
                    <a:pt x="14978" y="407"/>
                    <a:pt x="14887" y="379"/>
                  </a:cubicBezTo>
                  <a:lnTo>
                    <a:pt x="14859" y="379"/>
                  </a:lnTo>
                  <a:cubicBezTo>
                    <a:pt x="14859" y="407"/>
                    <a:pt x="14803" y="407"/>
                    <a:pt x="14775" y="407"/>
                  </a:cubicBezTo>
                  <a:cubicBezTo>
                    <a:pt x="14712" y="379"/>
                    <a:pt x="14684" y="351"/>
                    <a:pt x="14656" y="288"/>
                  </a:cubicBezTo>
                  <a:lnTo>
                    <a:pt x="14656" y="204"/>
                  </a:lnTo>
                  <a:lnTo>
                    <a:pt x="14628" y="204"/>
                  </a:lnTo>
                  <a:cubicBezTo>
                    <a:pt x="14600" y="141"/>
                    <a:pt x="14537" y="85"/>
                    <a:pt x="14481" y="57"/>
                  </a:cubicBezTo>
                  <a:cubicBezTo>
                    <a:pt x="14334" y="29"/>
                    <a:pt x="14160" y="1"/>
                    <a:pt x="1401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79"/>
            <p:cNvSpPr/>
            <p:nvPr/>
          </p:nvSpPr>
          <p:spPr>
            <a:xfrm>
              <a:off x="5691969" y="3488449"/>
              <a:ext cx="351360" cy="113161"/>
            </a:xfrm>
            <a:custGeom>
              <a:rect b="b" l="l" r="r" t="t"/>
              <a:pathLst>
                <a:path extrusionOk="0" h="4973" w="15441">
                  <a:moveTo>
                    <a:pt x="11329" y="1539"/>
                  </a:moveTo>
                  <a:cubicBezTo>
                    <a:pt x="11329" y="1539"/>
                    <a:pt x="11329" y="1567"/>
                    <a:pt x="11364" y="1567"/>
                  </a:cubicBezTo>
                  <a:cubicBezTo>
                    <a:pt x="10867" y="1714"/>
                    <a:pt x="10371" y="1889"/>
                    <a:pt x="9874" y="2091"/>
                  </a:cubicBezTo>
                  <a:cubicBezTo>
                    <a:pt x="9091" y="2385"/>
                    <a:pt x="8357" y="2735"/>
                    <a:pt x="7602" y="3021"/>
                  </a:cubicBezTo>
                  <a:cubicBezTo>
                    <a:pt x="8504" y="2644"/>
                    <a:pt x="9378" y="2210"/>
                    <a:pt x="10280" y="1889"/>
                  </a:cubicBezTo>
                  <a:cubicBezTo>
                    <a:pt x="10629" y="1742"/>
                    <a:pt x="10979" y="1623"/>
                    <a:pt x="11329" y="1539"/>
                  </a:cubicBezTo>
                  <a:close/>
                  <a:moveTo>
                    <a:pt x="462" y="3895"/>
                  </a:moveTo>
                  <a:cubicBezTo>
                    <a:pt x="525" y="3923"/>
                    <a:pt x="581" y="3958"/>
                    <a:pt x="609" y="3986"/>
                  </a:cubicBezTo>
                  <a:cubicBezTo>
                    <a:pt x="587" y="4009"/>
                    <a:pt x="563" y="4023"/>
                    <a:pt x="538" y="4023"/>
                  </a:cubicBezTo>
                  <a:cubicBezTo>
                    <a:pt x="503" y="4023"/>
                    <a:pt x="468" y="3994"/>
                    <a:pt x="434" y="3923"/>
                  </a:cubicBezTo>
                  <a:lnTo>
                    <a:pt x="434" y="3895"/>
                  </a:lnTo>
                  <a:close/>
                  <a:moveTo>
                    <a:pt x="3581" y="4420"/>
                  </a:moveTo>
                  <a:cubicBezTo>
                    <a:pt x="3525" y="4448"/>
                    <a:pt x="3497" y="4448"/>
                    <a:pt x="3434" y="4448"/>
                  </a:cubicBezTo>
                  <a:lnTo>
                    <a:pt x="3462" y="4420"/>
                  </a:lnTo>
                  <a:close/>
                  <a:moveTo>
                    <a:pt x="2623" y="4511"/>
                  </a:moveTo>
                  <a:cubicBezTo>
                    <a:pt x="2623" y="4539"/>
                    <a:pt x="2651" y="4539"/>
                    <a:pt x="2651" y="4567"/>
                  </a:cubicBezTo>
                  <a:cubicBezTo>
                    <a:pt x="2623" y="4567"/>
                    <a:pt x="2588" y="4567"/>
                    <a:pt x="2560" y="4595"/>
                  </a:cubicBezTo>
                  <a:cubicBezTo>
                    <a:pt x="2588" y="4567"/>
                    <a:pt x="2588" y="4539"/>
                    <a:pt x="2623" y="4511"/>
                  </a:cubicBezTo>
                  <a:close/>
                  <a:moveTo>
                    <a:pt x="14405" y="1"/>
                  </a:moveTo>
                  <a:cubicBezTo>
                    <a:pt x="14355" y="1"/>
                    <a:pt x="14304" y="8"/>
                    <a:pt x="14244" y="22"/>
                  </a:cubicBezTo>
                  <a:cubicBezTo>
                    <a:pt x="14098" y="22"/>
                    <a:pt x="13923" y="22"/>
                    <a:pt x="13776" y="50"/>
                  </a:cubicBezTo>
                  <a:cubicBezTo>
                    <a:pt x="13776" y="124"/>
                    <a:pt x="13720" y="211"/>
                    <a:pt x="13636" y="211"/>
                  </a:cubicBezTo>
                  <a:cubicBezTo>
                    <a:pt x="13616" y="211"/>
                    <a:pt x="13595" y="207"/>
                    <a:pt x="13573" y="196"/>
                  </a:cubicBezTo>
                  <a:cubicBezTo>
                    <a:pt x="13521" y="162"/>
                    <a:pt x="13435" y="138"/>
                    <a:pt x="13355" y="138"/>
                  </a:cubicBezTo>
                  <a:cubicBezTo>
                    <a:pt x="13305" y="138"/>
                    <a:pt x="13258" y="147"/>
                    <a:pt x="13224" y="169"/>
                  </a:cubicBezTo>
                  <a:cubicBezTo>
                    <a:pt x="13209" y="176"/>
                    <a:pt x="13189" y="179"/>
                    <a:pt x="13168" y="179"/>
                  </a:cubicBezTo>
                  <a:cubicBezTo>
                    <a:pt x="13110" y="179"/>
                    <a:pt x="13041" y="154"/>
                    <a:pt x="13021" y="113"/>
                  </a:cubicBezTo>
                  <a:lnTo>
                    <a:pt x="13021" y="78"/>
                  </a:lnTo>
                  <a:cubicBezTo>
                    <a:pt x="12643" y="141"/>
                    <a:pt x="12294" y="196"/>
                    <a:pt x="11944" y="287"/>
                  </a:cubicBezTo>
                  <a:lnTo>
                    <a:pt x="11916" y="287"/>
                  </a:lnTo>
                  <a:cubicBezTo>
                    <a:pt x="11893" y="310"/>
                    <a:pt x="11866" y="351"/>
                    <a:pt x="11827" y="351"/>
                  </a:cubicBezTo>
                  <a:cubicBezTo>
                    <a:pt x="11818" y="351"/>
                    <a:pt x="11808" y="349"/>
                    <a:pt x="11797" y="343"/>
                  </a:cubicBezTo>
                  <a:cubicBezTo>
                    <a:pt x="11681" y="343"/>
                    <a:pt x="11587" y="418"/>
                    <a:pt x="11480" y="418"/>
                  </a:cubicBezTo>
                  <a:cubicBezTo>
                    <a:pt x="11451" y="418"/>
                    <a:pt x="11422" y="412"/>
                    <a:pt x="11392" y="399"/>
                  </a:cubicBezTo>
                  <a:lnTo>
                    <a:pt x="11364" y="399"/>
                  </a:lnTo>
                  <a:cubicBezTo>
                    <a:pt x="11154" y="462"/>
                    <a:pt x="10951" y="518"/>
                    <a:pt x="10748" y="546"/>
                  </a:cubicBezTo>
                  <a:cubicBezTo>
                    <a:pt x="10726" y="523"/>
                    <a:pt x="10685" y="483"/>
                    <a:pt x="10637" y="483"/>
                  </a:cubicBezTo>
                  <a:cubicBezTo>
                    <a:pt x="10625" y="483"/>
                    <a:pt x="10613" y="485"/>
                    <a:pt x="10601" y="490"/>
                  </a:cubicBezTo>
                  <a:cubicBezTo>
                    <a:pt x="10427" y="518"/>
                    <a:pt x="10280" y="574"/>
                    <a:pt x="10140" y="602"/>
                  </a:cubicBezTo>
                  <a:cubicBezTo>
                    <a:pt x="10105" y="721"/>
                    <a:pt x="10077" y="812"/>
                    <a:pt x="9930" y="868"/>
                  </a:cubicBezTo>
                  <a:cubicBezTo>
                    <a:pt x="9852" y="907"/>
                    <a:pt x="9714" y="962"/>
                    <a:pt x="9590" y="962"/>
                  </a:cubicBezTo>
                  <a:cubicBezTo>
                    <a:pt x="9535" y="962"/>
                    <a:pt x="9483" y="951"/>
                    <a:pt x="9441" y="924"/>
                  </a:cubicBezTo>
                  <a:cubicBezTo>
                    <a:pt x="9406" y="896"/>
                    <a:pt x="9378" y="868"/>
                    <a:pt x="9350" y="868"/>
                  </a:cubicBezTo>
                  <a:cubicBezTo>
                    <a:pt x="9091" y="952"/>
                    <a:pt x="8797" y="1043"/>
                    <a:pt x="8532" y="1126"/>
                  </a:cubicBezTo>
                  <a:cubicBezTo>
                    <a:pt x="8420" y="1189"/>
                    <a:pt x="8301" y="1217"/>
                    <a:pt x="8182" y="1273"/>
                  </a:cubicBezTo>
                  <a:lnTo>
                    <a:pt x="8182" y="1420"/>
                  </a:lnTo>
                  <a:cubicBezTo>
                    <a:pt x="8182" y="1476"/>
                    <a:pt x="8154" y="1539"/>
                    <a:pt x="8098" y="1539"/>
                  </a:cubicBezTo>
                  <a:cubicBezTo>
                    <a:pt x="7961" y="1558"/>
                    <a:pt x="7823" y="1619"/>
                    <a:pt x="7683" y="1619"/>
                  </a:cubicBezTo>
                  <a:cubicBezTo>
                    <a:pt x="7617" y="1619"/>
                    <a:pt x="7550" y="1605"/>
                    <a:pt x="7483" y="1567"/>
                  </a:cubicBezTo>
                  <a:cubicBezTo>
                    <a:pt x="7483" y="1567"/>
                    <a:pt x="7455" y="1595"/>
                    <a:pt x="7427" y="1595"/>
                  </a:cubicBezTo>
                  <a:cubicBezTo>
                    <a:pt x="7252" y="1686"/>
                    <a:pt x="7077" y="1742"/>
                    <a:pt x="6874" y="1826"/>
                  </a:cubicBezTo>
                  <a:cubicBezTo>
                    <a:pt x="6700" y="1889"/>
                    <a:pt x="6553" y="1973"/>
                    <a:pt x="6378" y="2035"/>
                  </a:cubicBezTo>
                  <a:cubicBezTo>
                    <a:pt x="6259" y="2063"/>
                    <a:pt x="6203" y="2147"/>
                    <a:pt x="6175" y="2238"/>
                  </a:cubicBezTo>
                  <a:cubicBezTo>
                    <a:pt x="6119" y="2238"/>
                    <a:pt x="6028" y="2266"/>
                    <a:pt x="5944" y="2266"/>
                  </a:cubicBezTo>
                  <a:cubicBezTo>
                    <a:pt x="5882" y="2238"/>
                    <a:pt x="5798" y="2175"/>
                    <a:pt x="5707" y="2175"/>
                  </a:cubicBezTo>
                  <a:lnTo>
                    <a:pt x="5560" y="2175"/>
                  </a:lnTo>
                  <a:cubicBezTo>
                    <a:pt x="5595" y="2238"/>
                    <a:pt x="5595" y="2294"/>
                    <a:pt x="5532" y="2322"/>
                  </a:cubicBezTo>
                  <a:cubicBezTo>
                    <a:pt x="5504" y="2336"/>
                    <a:pt x="5476" y="2343"/>
                    <a:pt x="5451" y="2343"/>
                  </a:cubicBezTo>
                  <a:cubicBezTo>
                    <a:pt x="5425" y="2343"/>
                    <a:pt x="5403" y="2336"/>
                    <a:pt x="5385" y="2322"/>
                  </a:cubicBezTo>
                  <a:cubicBezTo>
                    <a:pt x="5245" y="2350"/>
                    <a:pt x="5126" y="2385"/>
                    <a:pt x="4980" y="2441"/>
                  </a:cubicBezTo>
                  <a:cubicBezTo>
                    <a:pt x="4931" y="2457"/>
                    <a:pt x="4862" y="2473"/>
                    <a:pt x="4789" y="2473"/>
                  </a:cubicBezTo>
                  <a:cubicBezTo>
                    <a:pt x="4735" y="2473"/>
                    <a:pt x="4680" y="2465"/>
                    <a:pt x="4630" y="2441"/>
                  </a:cubicBezTo>
                  <a:cubicBezTo>
                    <a:pt x="4574" y="2413"/>
                    <a:pt x="4546" y="2322"/>
                    <a:pt x="4546" y="2266"/>
                  </a:cubicBezTo>
                  <a:cubicBezTo>
                    <a:pt x="4133" y="2294"/>
                    <a:pt x="3700" y="2350"/>
                    <a:pt x="3287" y="2385"/>
                  </a:cubicBezTo>
                  <a:cubicBezTo>
                    <a:pt x="2882" y="2413"/>
                    <a:pt x="2476" y="2441"/>
                    <a:pt x="2036" y="2441"/>
                  </a:cubicBezTo>
                  <a:cubicBezTo>
                    <a:pt x="1711" y="2441"/>
                    <a:pt x="1405" y="2405"/>
                    <a:pt x="1084" y="2405"/>
                  </a:cubicBezTo>
                  <a:cubicBezTo>
                    <a:pt x="1004" y="2405"/>
                    <a:pt x="923" y="2407"/>
                    <a:pt x="840" y="2413"/>
                  </a:cubicBezTo>
                  <a:lnTo>
                    <a:pt x="784" y="2413"/>
                  </a:lnTo>
                  <a:cubicBezTo>
                    <a:pt x="665" y="2497"/>
                    <a:pt x="581" y="2588"/>
                    <a:pt x="462" y="2644"/>
                  </a:cubicBezTo>
                  <a:cubicBezTo>
                    <a:pt x="351" y="2763"/>
                    <a:pt x="260" y="2910"/>
                    <a:pt x="204" y="3084"/>
                  </a:cubicBezTo>
                  <a:cubicBezTo>
                    <a:pt x="260" y="3112"/>
                    <a:pt x="351" y="3168"/>
                    <a:pt x="434" y="3196"/>
                  </a:cubicBezTo>
                  <a:cubicBezTo>
                    <a:pt x="351" y="3196"/>
                    <a:pt x="232" y="3196"/>
                    <a:pt x="176" y="3224"/>
                  </a:cubicBezTo>
                  <a:cubicBezTo>
                    <a:pt x="85" y="3518"/>
                    <a:pt x="85" y="3812"/>
                    <a:pt x="29" y="4098"/>
                  </a:cubicBezTo>
                  <a:cubicBezTo>
                    <a:pt x="29" y="4217"/>
                    <a:pt x="29" y="4336"/>
                    <a:pt x="1" y="4483"/>
                  </a:cubicBezTo>
                  <a:cubicBezTo>
                    <a:pt x="142" y="4624"/>
                    <a:pt x="324" y="4708"/>
                    <a:pt x="520" y="4708"/>
                  </a:cubicBezTo>
                  <a:cubicBezTo>
                    <a:pt x="606" y="4708"/>
                    <a:pt x="695" y="4692"/>
                    <a:pt x="784" y="4658"/>
                  </a:cubicBezTo>
                  <a:cubicBezTo>
                    <a:pt x="903" y="4595"/>
                    <a:pt x="987" y="4539"/>
                    <a:pt x="1078" y="4483"/>
                  </a:cubicBezTo>
                  <a:lnTo>
                    <a:pt x="1078" y="4511"/>
                  </a:lnTo>
                  <a:lnTo>
                    <a:pt x="1078" y="4567"/>
                  </a:lnTo>
                  <a:cubicBezTo>
                    <a:pt x="1050" y="4658"/>
                    <a:pt x="1106" y="4769"/>
                    <a:pt x="1190" y="4797"/>
                  </a:cubicBezTo>
                  <a:cubicBezTo>
                    <a:pt x="1427" y="4860"/>
                    <a:pt x="1630" y="4888"/>
                    <a:pt x="1861" y="4916"/>
                  </a:cubicBezTo>
                  <a:cubicBezTo>
                    <a:pt x="2099" y="4944"/>
                    <a:pt x="2357" y="4972"/>
                    <a:pt x="2623" y="4972"/>
                  </a:cubicBezTo>
                  <a:cubicBezTo>
                    <a:pt x="3113" y="4972"/>
                    <a:pt x="3637" y="4832"/>
                    <a:pt x="4133" y="4714"/>
                  </a:cubicBezTo>
                  <a:cubicBezTo>
                    <a:pt x="5126" y="4483"/>
                    <a:pt x="6119" y="4098"/>
                    <a:pt x="7077" y="3749"/>
                  </a:cubicBezTo>
                  <a:cubicBezTo>
                    <a:pt x="7262" y="3698"/>
                    <a:pt x="7209" y="3426"/>
                    <a:pt x="7044" y="3426"/>
                  </a:cubicBezTo>
                  <a:cubicBezTo>
                    <a:pt x="7028" y="3426"/>
                    <a:pt x="7011" y="3428"/>
                    <a:pt x="6993" y="3434"/>
                  </a:cubicBezTo>
                  <a:cubicBezTo>
                    <a:pt x="6028" y="3693"/>
                    <a:pt x="5126" y="4014"/>
                    <a:pt x="4161" y="4273"/>
                  </a:cubicBezTo>
                  <a:cubicBezTo>
                    <a:pt x="4022" y="4308"/>
                    <a:pt x="3903" y="4364"/>
                    <a:pt x="3756" y="4392"/>
                  </a:cubicBezTo>
                  <a:cubicBezTo>
                    <a:pt x="3812" y="4336"/>
                    <a:pt x="3875" y="4273"/>
                    <a:pt x="3931" y="4189"/>
                  </a:cubicBezTo>
                  <a:cubicBezTo>
                    <a:pt x="3987" y="4189"/>
                    <a:pt x="4078" y="4161"/>
                    <a:pt x="4161" y="4161"/>
                  </a:cubicBezTo>
                  <a:cubicBezTo>
                    <a:pt x="4511" y="4070"/>
                    <a:pt x="4896" y="4042"/>
                    <a:pt x="5245" y="3923"/>
                  </a:cubicBezTo>
                  <a:cubicBezTo>
                    <a:pt x="5420" y="3895"/>
                    <a:pt x="5504" y="3693"/>
                    <a:pt x="5476" y="3546"/>
                  </a:cubicBezTo>
                  <a:cubicBezTo>
                    <a:pt x="5595" y="3518"/>
                    <a:pt x="5679" y="3490"/>
                    <a:pt x="5798" y="3434"/>
                  </a:cubicBezTo>
                  <a:cubicBezTo>
                    <a:pt x="5882" y="3399"/>
                    <a:pt x="6028" y="3371"/>
                    <a:pt x="6119" y="3315"/>
                  </a:cubicBezTo>
                  <a:cubicBezTo>
                    <a:pt x="6434" y="3196"/>
                    <a:pt x="6728" y="3084"/>
                    <a:pt x="7049" y="2965"/>
                  </a:cubicBezTo>
                  <a:cubicBezTo>
                    <a:pt x="7196" y="2910"/>
                    <a:pt x="7343" y="2847"/>
                    <a:pt x="7455" y="2791"/>
                  </a:cubicBezTo>
                  <a:cubicBezTo>
                    <a:pt x="7518" y="2763"/>
                    <a:pt x="7574" y="2763"/>
                    <a:pt x="7602" y="2735"/>
                  </a:cubicBezTo>
                  <a:lnTo>
                    <a:pt x="7602" y="2735"/>
                  </a:lnTo>
                  <a:cubicBezTo>
                    <a:pt x="7574" y="2763"/>
                    <a:pt x="7518" y="2791"/>
                    <a:pt x="7483" y="2819"/>
                  </a:cubicBezTo>
                  <a:cubicBezTo>
                    <a:pt x="7387" y="2896"/>
                    <a:pt x="7434" y="3035"/>
                    <a:pt x="7541" y="3035"/>
                  </a:cubicBezTo>
                  <a:cubicBezTo>
                    <a:pt x="7560" y="3035"/>
                    <a:pt x="7580" y="3031"/>
                    <a:pt x="7602" y="3021"/>
                  </a:cubicBezTo>
                  <a:lnTo>
                    <a:pt x="7602" y="3021"/>
                  </a:lnTo>
                  <a:cubicBezTo>
                    <a:pt x="7525" y="3079"/>
                    <a:pt x="7565" y="3200"/>
                    <a:pt x="7636" y="3200"/>
                  </a:cubicBezTo>
                  <a:cubicBezTo>
                    <a:pt x="7643" y="3200"/>
                    <a:pt x="7650" y="3199"/>
                    <a:pt x="7658" y="3196"/>
                  </a:cubicBezTo>
                  <a:cubicBezTo>
                    <a:pt x="8448" y="2875"/>
                    <a:pt x="9175" y="2588"/>
                    <a:pt x="9965" y="2322"/>
                  </a:cubicBezTo>
                  <a:cubicBezTo>
                    <a:pt x="10168" y="2266"/>
                    <a:pt x="10371" y="2210"/>
                    <a:pt x="10573" y="2119"/>
                  </a:cubicBezTo>
                  <a:cubicBezTo>
                    <a:pt x="10573" y="2238"/>
                    <a:pt x="10629" y="2350"/>
                    <a:pt x="10720" y="2413"/>
                  </a:cubicBezTo>
                  <a:cubicBezTo>
                    <a:pt x="10802" y="2465"/>
                    <a:pt x="10895" y="2484"/>
                    <a:pt x="10993" y="2484"/>
                  </a:cubicBezTo>
                  <a:cubicBezTo>
                    <a:pt x="11172" y="2484"/>
                    <a:pt x="11367" y="2421"/>
                    <a:pt x="11538" y="2385"/>
                  </a:cubicBezTo>
                  <a:cubicBezTo>
                    <a:pt x="11650" y="2350"/>
                    <a:pt x="11741" y="2322"/>
                    <a:pt x="11825" y="2266"/>
                  </a:cubicBezTo>
                  <a:lnTo>
                    <a:pt x="11825" y="2294"/>
                  </a:lnTo>
                  <a:cubicBezTo>
                    <a:pt x="11825" y="2294"/>
                    <a:pt x="11825" y="2266"/>
                    <a:pt x="11853" y="2266"/>
                  </a:cubicBezTo>
                  <a:lnTo>
                    <a:pt x="11888" y="2238"/>
                  </a:lnTo>
                  <a:lnTo>
                    <a:pt x="11888" y="2210"/>
                  </a:lnTo>
                  <a:lnTo>
                    <a:pt x="11916" y="2210"/>
                  </a:lnTo>
                  <a:cubicBezTo>
                    <a:pt x="11916" y="2175"/>
                    <a:pt x="11944" y="2119"/>
                    <a:pt x="11944" y="2063"/>
                  </a:cubicBezTo>
                  <a:cubicBezTo>
                    <a:pt x="11944" y="2063"/>
                    <a:pt x="11944" y="2035"/>
                    <a:pt x="11916" y="2001"/>
                  </a:cubicBezTo>
                  <a:cubicBezTo>
                    <a:pt x="11972" y="2001"/>
                    <a:pt x="12000" y="1973"/>
                    <a:pt x="12028" y="1973"/>
                  </a:cubicBezTo>
                  <a:cubicBezTo>
                    <a:pt x="12294" y="1861"/>
                    <a:pt x="12643" y="1714"/>
                    <a:pt x="12790" y="1448"/>
                  </a:cubicBezTo>
                  <a:cubicBezTo>
                    <a:pt x="12874" y="1336"/>
                    <a:pt x="12818" y="1217"/>
                    <a:pt x="12727" y="1126"/>
                  </a:cubicBezTo>
                  <a:cubicBezTo>
                    <a:pt x="12846" y="1098"/>
                    <a:pt x="12965" y="1071"/>
                    <a:pt x="13077" y="1043"/>
                  </a:cubicBezTo>
                  <a:cubicBezTo>
                    <a:pt x="13242" y="990"/>
                    <a:pt x="13176" y="775"/>
                    <a:pt x="13044" y="775"/>
                  </a:cubicBezTo>
                  <a:cubicBezTo>
                    <a:pt x="13037" y="775"/>
                    <a:pt x="13029" y="775"/>
                    <a:pt x="13021" y="777"/>
                  </a:cubicBezTo>
                  <a:cubicBezTo>
                    <a:pt x="12727" y="840"/>
                    <a:pt x="12440" y="896"/>
                    <a:pt x="12147" y="987"/>
                  </a:cubicBezTo>
                  <a:cubicBezTo>
                    <a:pt x="12124" y="935"/>
                    <a:pt x="12082" y="888"/>
                    <a:pt x="12018" y="888"/>
                  </a:cubicBezTo>
                  <a:cubicBezTo>
                    <a:pt x="12004" y="888"/>
                    <a:pt x="11988" y="891"/>
                    <a:pt x="11972" y="896"/>
                  </a:cubicBezTo>
                  <a:cubicBezTo>
                    <a:pt x="11888" y="896"/>
                    <a:pt x="11797" y="924"/>
                    <a:pt x="11678" y="952"/>
                  </a:cubicBezTo>
                  <a:cubicBezTo>
                    <a:pt x="11797" y="896"/>
                    <a:pt x="11944" y="868"/>
                    <a:pt x="12063" y="840"/>
                  </a:cubicBezTo>
                  <a:cubicBezTo>
                    <a:pt x="12294" y="777"/>
                    <a:pt x="12552" y="721"/>
                    <a:pt x="12790" y="665"/>
                  </a:cubicBezTo>
                  <a:cubicBezTo>
                    <a:pt x="13049" y="602"/>
                    <a:pt x="13342" y="546"/>
                    <a:pt x="13636" y="462"/>
                  </a:cubicBezTo>
                  <a:cubicBezTo>
                    <a:pt x="14188" y="371"/>
                    <a:pt x="14769" y="343"/>
                    <a:pt x="15321" y="343"/>
                  </a:cubicBezTo>
                  <a:cubicBezTo>
                    <a:pt x="15384" y="343"/>
                    <a:pt x="15412" y="315"/>
                    <a:pt x="15440" y="287"/>
                  </a:cubicBezTo>
                  <a:cubicBezTo>
                    <a:pt x="15321" y="252"/>
                    <a:pt x="15174" y="224"/>
                    <a:pt x="15063" y="196"/>
                  </a:cubicBezTo>
                  <a:cubicBezTo>
                    <a:pt x="14972" y="169"/>
                    <a:pt x="14888" y="169"/>
                    <a:pt x="14797" y="141"/>
                  </a:cubicBezTo>
                  <a:lnTo>
                    <a:pt x="14769" y="141"/>
                  </a:lnTo>
                  <a:cubicBezTo>
                    <a:pt x="14769" y="169"/>
                    <a:pt x="14713" y="169"/>
                    <a:pt x="14685" y="169"/>
                  </a:cubicBezTo>
                  <a:cubicBezTo>
                    <a:pt x="14622" y="141"/>
                    <a:pt x="14594" y="113"/>
                    <a:pt x="14566" y="50"/>
                  </a:cubicBezTo>
                  <a:lnTo>
                    <a:pt x="14566" y="22"/>
                  </a:lnTo>
                  <a:cubicBezTo>
                    <a:pt x="14507" y="8"/>
                    <a:pt x="14456" y="1"/>
                    <a:pt x="1440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79"/>
            <p:cNvSpPr/>
            <p:nvPr/>
          </p:nvSpPr>
          <p:spPr>
            <a:xfrm>
              <a:off x="6014817" y="3520443"/>
              <a:ext cx="63031" cy="42415"/>
            </a:xfrm>
            <a:custGeom>
              <a:rect b="b" l="l" r="r" t="t"/>
              <a:pathLst>
                <a:path extrusionOk="0" h="1864" w="2770">
                  <a:moveTo>
                    <a:pt x="1161" y="161"/>
                  </a:moveTo>
                  <a:cubicBezTo>
                    <a:pt x="1308" y="189"/>
                    <a:pt x="1511" y="245"/>
                    <a:pt x="1574" y="392"/>
                  </a:cubicBezTo>
                  <a:cubicBezTo>
                    <a:pt x="1602" y="455"/>
                    <a:pt x="1630" y="511"/>
                    <a:pt x="1602" y="567"/>
                  </a:cubicBezTo>
                  <a:cubicBezTo>
                    <a:pt x="1523" y="710"/>
                    <a:pt x="1368" y="768"/>
                    <a:pt x="1211" y="768"/>
                  </a:cubicBezTo>
                  <a:cubicBezTo>
                    <a:pt x="1077" y="768"/>
                    <a:pt x="940" y="725"/>
                    <a:pt x="847" y="657"/>
                  </a:cubicBezTo>
                  <a:cubicBezTo>
                    <a:pt x="784" y="629"/>
                    <a:pt x="756" y="567"/>
                    <a:pt x="784" y="511"/>
                  </a:cubicBezTo>
                  <a:cubicBezTo>
                    <a:pt x="756" y="483"/>
                    <a:pt x="728" y="483"/>
                    <a:pt x="700" y="455"/>
                  </a:cubicBezTo>
                  <a:cubicBezTo>
                    <a:pt x="637" y="420"/>
                    <a:pt x="609" y="308"/>
                    <a:pt x="672" y="280"/>
                  </a:cubicBezTo>
                  <a:cubicBezTo>
                    <a:pt x="812" y="161"/>
                    <a:pt x="986" y="161"/>
                    <a:pt x="1161" y="161"/>
                  </a:cubicBezTo>
                  <a:close/>
                  <a:moveTo>
                    <a:pt x="2242" y="0"/>
                  </a:moveTo>
                  <a:cubicBezTo>
                    <a:pt x="2198" y="0"/>
                    <a:pt x="2154" y="14"/>
                    <a:pt x="2126" y="42"/>
                  </a:cubicBezTo>
                  <a:cubicBezTo>
                    <a:pt x="2070" y="133"/>
                    <a:pt x="2070" y="217"/>
                    <a:pt x="2126" y="280"/>
                  </a:cubicBezTo>
                  <a:cubicBezTo>
                    <a:pt x="2154" y="336"/>
                    <a:pt x="2182" y="392"/>
                    <a:pt x="2210" y="455"/>
                  </a:cubicBezTo>
                  <a:lnTo>
                    <a:pt x="2182" y="455"/>
                  </a:lnTo>
                  <a:cubicBezTo>
                    <a:pt x="2070" y="392"/>
                    <a:pt x="2035" y="308"/>
                    <a:pt x="1951" y="217"/>
                  </a:cubicBezTo>
                  <a:cubicBezTo>
                    <a:pt x="1944" y="210"/>
                    <a:pt x="1932" y="206"/>
                    <a:pt x="1920" y="206"/>
                  </a:cubicBezTo>
                  <a:cubicBezTo>
                    <a:pt x="1886" y="206"/>
                    <a:pt x="1849" y="233"/>
                    <a:pt x="1895" y="280"/>
                  </a:cubicBezTo>
                  <a:cubicBezTo>
                    <a:pt x="1923" y="308"/>
                    <a:pt x="1951" y="364"/>
                    <a:pt x="1979" y="392"/>
                  </a:cubicBezTo>
                  <a:cubicBezTo>
                    <a:pt x="1951" y="392"/>
                    <a:pt x="1951" y="364"/>
                    <a:pt x="1951" y="364"/>
                  </a:cubicBezTo>
                  <a:cubicBezTo>
                    <a:pt x="1895" y="308"/>
                    <a:pt x="1860" y="280"/>
                    <a:pt x="1804" y="245"/>
                  </a:cubicBezTo>
                  <a:cubicBezTo>
                    <a:pt x="1795" y="240"/>
                    <a:pt x="1785" y="238"/>
                    <a:pt x="1776" y="238"/>
                  </a:cubicBezTo>
                  <a:cubicBezTo>
                    <a:pt x="1729" y="238"/>
                    <a:pt x="1686" y="289"/>
                    <a:pt x="1686" y="336"/>
                  </a:cubicBezTo>
                  <a:lnTo>
                    <a:pt x="1658" y="308"/>
                  </a:lnTo>
                  <a:cubicBezTo>
                    <a:pt x="1574" y="245"/>
                    <a:pt x="1483" y="189"/>
                    <a:pt x="1371" y="189"/>
                  </a:cubicBezTo>
                  <a:cubicBezTo>
                    <a:pt x="1263" y="154"/>
                    <a:pt x="1142" y="130"/>
                    <a:pt x="1023" y="130"/>
                  </a:cubicBezTo>
                  <a:cubicBezTo>
                    <a:pt x="950" y="130"/>
                    <a:pt x="878" y="140"/>
                    <a:pt x="812" y="161"/>
                  </a:cubicBezTo>
                  <a:cubicBezTo>
                    <a:pt x="756" y="133"/>
                    <a:pt x="672" y="105"/>
                    <a:pt x="609" y="105"/>
                  </a:cubicBezTo>
                  <a:cubicBezTo>
                    <a:pt x="560" y="65"/>
                    <a:pt x="498" y="43"/>
                    <a:pt x="437" y="43"/>
                  </a:cubicBezTo>
                  <a:cubicBezTo>
                    <a:pt x="359" y="43"/>
                    <a:pt x="282" y="79"/>
                    <a:pt x="231" y="161"/>
                  </a:cubicBezTo>
                  <a:cubicBezTo>
                    <a:pt x="203" y="217"/>
                    <a:pt x="175" y="280"/>
                    <a:pt x="175" y="364"/>
                  </a:cubicBezTo>
                  <a:cubicBezTo>
                    <a:pt x="0" y="595"/>
                    <a:pt x="0" y="979"/>
                    <a:pt x="56" y="1266"/>
                  </a:cubicBezTo>
                  <a:cubicBezTo>
                    <a:pt x="147" y="1587"/>
                    <a:pt x="434" y="1762"/>
                    <a:pt x="756" y="1790"/>
                  </a:cubicBezTo>
                  <a:cubicBezTo>
                    <a:pt x="875" y="1853"/>
                    <a:pt x="1021" y="1853"/>
                    <a:pt x="1133" y="1853"/>
                  </a:cubicBezTo>
                  <a:cubicBezTo>
                    <a:pt x="1179" y="1860"/>
                    <a:pt x="1227" y="1864"/>
                    <a:pt x="1276" y="1864"/>
                  </a:cubicBezTo>
                  <a:cubicBezTo>
                    <a:pt x="1413" y="1864"/>
                    <a:pt x="1557" y="1837"/>
                    <a:pt x="1686" y="1790"/>
                  </a:cubicBezTo>
                  <a:cubicBezTo>
                    <a:pt x="1923" y="1706"/>
                    <a:pt x="2035" y="1531"/>
                    <a:pt x="2210" y="1357"/>
                  </a:cubicBezTo>
                  <a:cubicBezTo>
                    <a:pt x="2340" y="1201"/>
                    <a:pt x="2217" y="930"/>
                    <a:pt x="2026" y="930"/>
                  </a:cubicBezTo>
                  <a:cubicBezTo>
                    <a:pt x="2002" y="930"/>
                    <a:pt x="1977" y="935"/>
                    <a:pt x="1951" y="944"/>
                  </a:cubicBezTo>
                  <a:lnTo>
                    <a:pt x="1951" y="804"/>
                  </a:lnTo>
                  <a:cubicBezTo>
                    <a:pt x="1992" y="845"/>
                    <a:pt x="2052" y="871"/>
                    <a:pt x="2114" y="871"/>
                  </a:cubicBezTo>
                  <a:cubicBezTo>
                    <a:pt x="2137" y="871"/>
                    <a:pt x="2160" y="868"/>
                    <a:pt x="2182" y="860"/>
                  </a:cubicBezTo>
                  <a:cubicBezTo>
                    <a:pt x="2182" y="860"/>
                    <a:pt x="2210" y="860"/>
                    <a:pt x="2210" y="832"/>
                  </a:cubicBezTo>
                  <a:cubicBezTo>
                    <a:pt x="2251" y="857"/>
                    <a:pt x="2303" y="871"/>
                    <a:pt x="2353" y="871"/>
                  </a:cubicBezTo>
                  <a:cubicBezTo>
                    <a:pt x="2415" y="871"/>
                    <a:pt x="2473" y="850"/>
                    <a:pt x="2504" y="804"/>
                  </a:cubicBezTo>
                  <a:cubicBezTo>
                    <a:pt x="2532" y="769"/>
                    <a:pt x="2532" y="741"/>
                    <a:pt x="2532" y="713"/>
                  </a:cubicBezTo>
                  <a:lnTo>
                    <a:pt x="2560" y="685"/>
                  </a:lnTo>
                  <a:cubicBezTo>
                    <a:pt x="2769" y="483"/>
                    <a:pt x="2504" y="217"/>
                    <a:pt x="2357" y="42"/>
                  </a:cubicBezTo>
                  <a:cubicBezTo>
                    <a:pt x="2329" y="14"/>
                    <a:pt x="2285" y="0"/>
                    <a:pt x="224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79"/>
            <p:cNvSpPr/>
            <p:nvPr/>
          </p:nvSpPr>
          <p:spPr>
            <a:xfrm>
              <a:off x="6002894" y="3541696"/>
              <a:ext cx="95366" cy="48559"/>
            </a:xfrm>
            <a:custGeom>
              <a:rect b="b" l="l" r="r" t="t"/>
              <a:pathLst>
                <a:path extrusionOk="0" h="2134" w="4191">
                  <a:moveTo>
                    <a:pt x="2742" y="0"/>
                  </a:moveTo>
                  <a:cubicBezTo>
                    <a:pt x="2604" y="0"/>
                    <a:pt x="2475" y="90"/>
                    <a:pt x="2475" y="248"/>
                  </a:cubicBezTo>
                  <a:cubicBezTo>
                    <a:pt x="2475" y="360"/>
                    <a:pt x="2328" y="479"/>
                    <a:pt x="2245" y="570"/>
                  </a:cubicBezTo>
                  <a:cubicBezTo>
                    <a:pt x="2098" y="681"/>
                    <a:pt x="1923" y="800"/>
                    <a:pt x="1776" y="919"/>
                  </a:cubicBezTo>
                  <a:cubicBezTo>
                    <a:pt x="1720" y="947"/>
                    <a:pt x="1685" y="1003"/>
                    <a:pt x="1657" y="1031"/>
                  </a:cubicBezTo>
                  <a:cubicBezTo>
                    <a:pt x="1601" y="1045"/>
                    <a:pt x="1544" y="1052"/>
                    <a:pt x="1482" y="1052"/>
                  </a:cubicBezTo>
                  <a:cubicBezTo>
                    <a:pt x="1419" y="1052"/>
                    <a:pt x="1353" y="1045"/>
                    <a:pt x="1280" y="1031"/>
                  </a:cubicBezTo>
                  <a:cubicBezTo>
                    <a:pt x="986" y="975"/>
                    <a:pt x="699" y="800"/>
                    <a:pt x="406" y="709"/>
                  </a:cubicBezTo>
                  <a:cubicBezTo>
                    <a:pt x="392" y="705"/>
                    <a:pt x="378" y="703"/>
                    <a:pt x="364" y="703"/>
                  </a:cubicBezTo>
                  <a:cubicBezTo>
                    <a:pt x="294" y="703"/>
                    <a:pt x="226" y="758"/>
                    <a:pt x="203" y="828"/>
                  </a:cubicBezTo>
                  <a:cubicBezTo>
                    <a:pt x="147" y="709"/>
                    <a:pt x="112" y="625"/>
                    <a:pt x="84" y="507"/>
                  </a:cubicBezTo>
                  <a:cubicBezTo>
                    <a:pt x="84" y="495"/>
                    <a:pt x="70" y="488"/>
                    <a:pt x="53" y="488"/>
                  </a:cubicBezTo>
                  <a:cubicBezTo>
                    <a:pt x="29" y="488"/>
                    <a:pt x="0" y="502"/>
                    <a:pt x="0" y="535"/>
                  </a:cubicBezTo>
                  <a:cubicBezTo>
                    <a:pt x="84" y="1031"/>
                    <a:pt x="203" y="1646"/>
                    <a:pt x="811" y="1730"/>
                  </a:cubicBezTo>
                  <a:cubicBezTo>
                    <a:pt x="820" y="1732"/>
                    <a:pt x="828" y="1733"/>
                    <a:pt x="837" y="1733"/>
                  </a:cubicBezTo>
                  <a:cubicBezTo>
                    <a:pt x="942" y="1733"/>
                    <a:pt x="1012" y="1579"/>
                    <a:pt x="902" y="1527"/>
                  </a:cubicBezTo>
                  <a:cubicBezTo>
                    <a:pt x="699" y="1444"/>
                    <a:pt x="552" y="1353"/>
                    <a:pt x="406" y="1206"/>
                  </a:cubicBezTo>
                  <a:cubicBezTo>
                    <a:pt x="378" y="1150"/>
                    <a:pt x="350" y="1122"/>
                    <a:pt x="322" y="1059"/>
                  </a:cubicBezTo>
                  <a:lnTo>
                    <a:pt x="322" y="1059"/>
                  </a:lnTo>
                  <a:cubicBezTo>
                    <a:pt x="580" y="1297"/>
                    <a:pt x="874" y="1444"/>
                    <a:pt x="1280" y="1444"/>
                  </a:cubicBezTo>
                  <a:cubicBezTo>
                    <a:pt x="1326" y="1451"/>
                    <a:pt x="1370" y="1454"/>
                    <a:pt x="1412" y="1454"/>
                  </a:cubicBezTo>
                  <a:cubicBezTo>
                    <a:pt x="1532" y="1454"/>
                    <a:pt x="1640" y="1427"/>
                    <a:pt x="1748" y="1381"/>
                  </a:cubicBezTo>
                  <a:cubicBezTo>
                    <a:pt x="1789" y="1427"/>
                    <a:pt x="1850" y="1454"/>
                    <a:pt x="1912" y="1454"/>
                  </a:cubicBezTo>
                  <a:cubicBezTo>
                    <a:pt x="1934" y="1454"/>
                    <a:pt x="1957" y="1451"/>
                    <a:pt x="1979" y="1444"/>
                  </a:cubicBezTo>
                  <a:cubicBezTo>
                    <a:pt x="2035" y="1444"/>
                    <a:pt x="2098" y="1409"/>
                    <a:pt x="2126" y="1409"/>
                  </a:cubicBezTo>
                  <a:lnTo>
                    <a:pt x="2154" y="1444"/>
                  </a:lnTo>
                  <a:cubicBezTo>
                    <a:pt x="2154" y="1702"/>
                    <a:pt x="2419" y="1877"/>
                    <a:pt x="2622" y="1996"/>
                  </a:cubicBezTo>
                  <a:cubicBezTo>
                    <a:pt x="2745" y="2064"/>
                    <a:pt x="2901" y="2134"/>
                    <a:pt x="3050" y="2134"/>
                  </a:cubicBezTo>
                  <a:cubicBezTo>
                    <a:pt x="3147" y="2134"/>
                    <a:pt x="3241" y="2104"/>
                    <a:pt x="3321" y="2024"/>
                  </a:cubicBezTo>
                  <a:cubicBezTo>
                    <a:pt x="3349" y="2024"/>
                    <a:pt x="3377" y="1996"/>
                    <a:pt x="3377" y="1968"/>
                  </a:cubicBezTo>
                  <a:cubicBezTo>
                    <a:pt x="3433" y="1968"/>
                    <a:pt x="3468" y="1968"/>
                    <a:pt x="3524" y="1933"/>
                  </a:cubicBezTo>
                  <a:cubicBezTo>
                    <a:pt x="3699" y="1849"/>
                    <a:pt x="3874" y="1618"/>
                    <a:pt x="3993" y="1472"/>
                  </a:cubicBezTo>
                  <a:cubicBezTo>
                    <a:pt x="4105" y="1353"/>
                    <a:pt x="4049" y="1178"/>
                    <a:pt x="3958" y="1122"/>
                  </a:cubicBezTo>
                  <a:cubicBezTo>
                    <a:pt x="4049" y="1031"/>
                    <a:pt x="4133" y="919"/>
                    <a:pt x="4133" y="800"/>
                  </a:cubicBezTo>
                  <a:cubicBezTo>
                    <a:pt x="4190" y="614"/>
                    <a:pt x="4048" y="475"/>
                    <a:pt x="3889" y="475"/>
                  </a:cubicBezTo>
                  <a:cubicBezTo>
                    <a:pt x="3875" y="475"/>
                    <a:pt x="3860" y="476"/>
                    <a:pt x="3846" y="479"/>
                  </a:cubicBezTo>
                  <a:cubicBezTo>
                    <a:pt x="3818" y="507"/>
                    <a:pt x="3818" y="507"/>
                    <a:pt x="3783" y="507"/>
                  </a:cubicBezTo>
                  <a:lnTo>
                    <a:pt x="3783" y="423"/>
                  </a:lnTo>
                  <a:lnTo>
                    <a:pt x="3783" y="220"/>
                  </a:lnTo>
                  <a:cubicBezTo>
                    <a:pt x="3805" y="90"/>
                    <a:pt x="3689" y="19"/>
                    <a:pt x="3576" y="19"/>
                  </a:cubicBezTo>
                  <a:cubicBezTo>
                    <a:pt x="3508" y="19"/>
                    <a:pt x="3440" y="45"/>
                    <a:pt x="3405" y="101"/>
                  </a:cubicBezTo>
                  <a:cubicBezTo>
                    <a:pt x="3382" y="89"/>
                    <a:pt x="3353" y="83"/>
                    <a:pt x="3321" y="83"/>
                  </a:cubicBezTo>
                  <a:cubicBezTo>
                    <a:pt x="3275" y="83"/>
                    <a:pt x="3224" y="96"/>
                    <a:pt x="3175" y="129"/>
                  </a:cubicBezTo>
                  <a:cubicBezTo>
                    <a:pt x="3147" y="115"/>
                    <a:pt x="3117" y="108"/>
                    <a:pt x="3087" y="108"/>
                  </a:cubicBezTo>
                  <a:cubicBezTo>
                    <a:pt x="3057" y="108"/>
                    <a:pt x="3028" y="115"/>
                    <a:pt x="3000" y="129"/>
                  </a:cubicBezTo>
                  <a:cubicBezTo>
                    <a:pt x="2972" y="101"/>
                    <a:pt x="2944" y="73"/>
                    <a:pt x="2944" y="73"/>
                  </a:cubicBezTo>
                  <a:cubicBezTo>
                    <a:pt x="2885" y="24"/>
                    <a:pt x="2812" y="0"/>
                    <a:pt x="274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79"/>
            <p:cNvSpPr/>
            <p:nvPr/>
          </p:nvSpPr>
          <p:spPr>
            <a:xfrm>
              <a:off x="5947007" y="3586023"/>
              <a:ext cx="35794" cy="34883"/>
            </a:xfrm>
            <a:custGeom>
              <a:rect b="b" l="l" r="r" t="t"/>
              <a:pathLst>
                <a:path extrusionOk="0" h="1533" w="1573">
                  <a:moveTo>
                    <a:pt x="180" y="1"/>
                  </a:moveTo>
                  <a:cubicBezTo>
                    <a:pt x="94" y="1"/>
                    <a:pt x="1" y="70"/>
                    <a:pt x="37" y="160"/>
                  </a:cubicBezTo>
                  <a:cubicBezTo>
                    <a:pt x="156" y="481"/>
                    <a:pt x="211" y="803"/>
                    <a:pt x="442" y="1034"/>
                  </a:cubicBezTo>
                  <a:cubicBezTo>
                    <a:pt x="533" y="1153"/>
                    <a:pt x="645" y="1272"/>
                    <a:pt x="792" y="1356"/>
                  </a:cubicBezTo>
                  <a:cubicBezTo>
                    <a:pt x="939" y="1446"/>
                    <a:pt x="1114" y="1474"/>
                    <a:pt x="1288" y="1530"/>
                  </a:cubicBezTo>
                  <a:cubicBezTo>
                    <a:pt x="1298" y="1532"/>
                    <a:pt x="1307" y="1533"/>
                    <a:pt x="1316" y="1533"/>
                  </a:cubicBezTo>
                  <a:cubicBezTo>
                    <a:pt x="1453" y="1533"/>
                    <a:pt x="1573" y="1350"/>
                    <a:pt x="1435" y="1272"/>
                  </a:cubicBezTo>
                  <a:cubicBezTo>
                    <a:pt x="1316" y="1153"/>
                    <a:pt x="1204" y="1097"/>
                    <a:pt x="1086" y="1034"/>
                  </a:cubicBezTo>
                  <a:cubicBezTo>
                    <a:pt x="939" y="978"/>
                    <a:pt x="855" y="894"/>
                    <a:pt x="736" y="803"/>
                  </a:cubicBezTo>
                  <a:cubicBezTo>
                    <a:pt x="505" y="600"/>
                    <a:pt x="414" y="335"/>
                    <a:pt x="295" y="76"/>
                  </a:cubicBezTo>
                  <a:cubicBezTo>
                    <a:pt x="275" y="23"/>
                    <a:pt x="229" y="1"/>
                    <a:pt x="18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79"/>
            <p:cNvSpPr/>
            <p:nvPr/>
          </p:nvSpPr>
          <p:spPr>
            <a:xfrm>
              <a:off x="6043944" y="3547840"/>
              <a:ext cx="40436" cy="26510"/>
            </a:xfrm>
            <a:custGeom>
              <a:rect b="b" l="l" r="r" t="t"/>
              <a:pathLst>
                <a:path extrusionOk="0" h="1165" w="1777">
                  <a:moveTo>
                    <a:pt x="1397" y="0"/>
                  </a:moveTo>
                  <a:cubicBezTo>
                    <a:pt x="1261" y="0"/>
                    <a:pt x="1082" y="81"/>
                    <a:pt x="930" y="209"/>
                  </a:cubicBezTo>
                  <a:cubicBezTo>
                    <a:pt x="912" y="154"/>
                    <a:pt x="843" y="108"/>
                    <a:pt x="782" y="108"/>
                  </a:cubicBezTo>
                  <a:cubicBezTo>
                    <a:pt x="749" y="108"/>
                    <a:pt x="719" y="121"/>
                    <a:pt x="699" y="153"/>
                  </a:cubicBezTo>
                  <a:cubicBezTo>
                    <a:pt x="671" y="181"/>
                    <a:pt x="643" y="209"/>
                    <a:pt x="643" y="209"/>
                  </a:cubicBezTo>
                  <a:cubicBezTo>
                    <a:pt x="524" y="265"/>
                    <a:pt x="441" y="300"/>
                    <a:pt x="350" y="383"/>
                  </a:cubicBezTo>
                  <a:cubicBezTo>
                    <a:pt x="266" y="474"/>
                    <a:pt x="175" y="530"/>
                    <a:pt x="56" y="614"/>
                  </a:cubicBezTo>
                  <a:cubicBezTo>
                    <a:pt x="0" y="677"/>
                    <a:pt x="28" y="761"/>
                    <a:pt x="91" y="789"/>
                  </a:cubicBezTo>
                  <a:cubicBezTo>
                    <a:pt x="56" y="824"/>
                    <a:pt x="56" y="852"/>
                    <a:pt x="56" y="908"/>
                  </a:cubicBezTo>
                  <a:cubicBezTo>
                    <a:pt x="56" y="999"/>
                    <a:pt x="147" y="1083"/>
                    <a:pt x="231" y="1083"/>
                  </a:cubicBezTo>
                  <a:cubicBezTo>
                    <a:pt x="406" y="1083"/>
                    <a:pt x="552" y="999"/>
                    <a:pt x="671" y="908"/>
                  </a:cubicBezTo>
                  <a:cubicBezTo>
                    <a:pt x="727" y="880"/>
                    <a:pt x="790" y="852"/>
                    <a:pt x="846" y="824"/>
                  </a:cubicBezTo>
                  <a:lnTo>
                    <a:pt x="902" y="824"/>
                  </a:lnTo>
                  <a:cubicBezTo>
                    <a:pt x="874" y="852"/>
                    <a:pt x="874" y="852"/>
                    <a:pt x="846" y="880"/>
                  </a:cubicBezTo>
                  <a:cubicBezTo>
                    <a:pt x="756" y="991"/>
                    <a:pt x="850" y="1134"/>
                    <a:pt x="965" y="1134"/>
                  </a:cubicBezTo>
                  <a:cubicBezTo>
                    <a:pt x="1002" y="1134"/>
                    <a:pt x="1041" y="1119"/>
                    <a:pt x="1077" y="1083"/>
                  </a:cubicBezTo>
                  <a:lnTo>
                    <a:pt x="1105" y="1055"/>
                  </a:lnTo>
                  <a:cubicBezTo>
                    <a:pt x="1140" y="1055"/>
                    <a:pt x="1140" y="1083"/>
                    <a:pt x="1140" y="1083"/>
                  </a:cubicBezTo>
                  <a:cubicBezTo>
                    <a:pt x="1173" y="1115"/>
                    <a:pt x="1215" y="1129"/>
                    <a:pt x="1257" y="1129"/>
                  </a:cubicBezTo>
                  <a:cubicBezTo>
                    <a:pt x="1287" y="1129"/>
                    <a:pt x="1317" y="1122"/>
                    <a:pt x="1343" y="1111"/>
                  </a:cubicBezTo>
                  <a:lnTo>
                    <a:pt x="1343" y="1139"/>
                  </a:lnTo>
                  <a:cubicBezTo>
                    <a:pt x="1371" y="1156"/>
                    <a:pt x="1399" y="1165"/>
                    <a:pt x="1427" y="1165"/>
                  </a:cubicBezTo>
                  <a:cubicBezTo>
                    <a:pt x="1456" y="1165"/>
                    <a:pt x="1486" y="1156"/>
                    <a:pt x="1517" y="1139"/>
                  </a:cubicBezTo>
                  <a:lnTo>
                    <a:pt x="1545" y="1139"/>
                  </a:lnTo>
                  <a:cubicBezTo>
                    <a:pt x="1601" y="1083"/>
                    <a:pt x="1629" y="936"/>
                    <a:pt x="1629" y="880"/>
                  </a:cubicBezTo>
                  <a:cubicBezTo>
                    <a:pt x="1692" y="761"/>
                    <a:pt x="1720" y="614"/>
                    <a:pt x="1748" y="502"/>
                  </a:cubicBezTo>
                  <a:cubicBezTo>
                    <a:pt x="1776" y="439"/>
                    <a:pt x="1748" y="383"/>
                    <a:pt x="1692" y="355"/>
                  </a:cubicBezTo>
                  <a:lnTo>
                    <a:pt x="1692" y="327"/>
                  </a:lnTo>
                  <a:cubicBezTo>
                    <a:pt x="1692" y="300"/>
                    <a:pt x="1720" y="265"/>
                    <a:pt x="1692" y="265"/>
                  </a:cubicBezTo>
                  <a:lnTo>
                    <a:pt x="1692" y="209"/>
                  </a:lnTo>
                  <a:cubicBezTo>
                    <a:pt x="1692" y="90"/>
                    <a:pt x="1573" y="6"/>
                    <a:pt x="1454" y="6"/>
                  </a:cubicBezTo>
                  <a:cubicBezTo>
                    <a:pt x="1436" y="2"/>
                    <a:pt x="1417" y="0"/>
                    <a:pt x="139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79"/>
            <p:cNvSpPr/>
            <p:nvPr/>
          </p:nvSpPr>
          <p:spPr>
            <a:xfrm>
              <a:off x="6044581" y="3545564"/>
              <a:ext cx="17885" cy="15246"/>
            </a:xfrm>
            <a:custGeom>
              <a:rect b="b" l="l" r="r" t="t"/>
              <a:pathLst>
                <a:path extrusionOk="0" h="670" w="786">
                  <a:moveTo>
                    <a:pt x="687" y="0"/>
                  </a:moveTo>
                  <a:cubicBezTo>
                    <a:pt x="673" y="0"/>
                    <a:pt x="659" y="5"/>
                    <a:pt x="643" y="15"/>
                  </a:cubicBezTo>
                  <a:cubicBezTo>
                    <a:pt x="524" y="106"/>
                    <a:pt x="469" y="190"/>
                    <a:pt x="378" y="309"/>
                  </a:cubicBezTo>
                  <a:cubicBezTo>
                    <a:pt x="350" y="365"/>
                    <a:pt x="294" y="400"/>
                    <a:pt x="238" y="455"/>
                  </a:cubicBezTo>
                  <a:cubicBezTo>
                    <a:pt x="203" y="483"/>
                    <a:pt x="147" y="574"/>
                    <a:pt x="63" y="574"/>
                  </a:cubicBezTo>
                  <a:cubicBezTo>
                    <a:pt x="0" y="602"/>
                    <a:pt x="28" y="658"/>
                    <a:pt x="91" y="658"/>
                  </a:cubicBezTo>
                  <a:cubicBezTo>
                    <a:pt x="107" y="666"/>
                    <a:pt x="121" y="670"/>
                    <a:pt x="135" y="670"/>
                  </a:cubicBezTo>
                  <a:cubicBezTo>
                    <a:pt x="169" y="670"/>
                    <a:pt x="201" y="650"/>
                    <a:pt x="266" y="630"/>
                  </a:cubicBezTo>
                  <a:cubicBezTo>
                    <a:pt x="322" y="602"/>
                    <a:pt x="378" y="574"/>
                    <a:pt x="469" y="511"/>
                  </a:cubicBezTo>
                  <a:cubicBezTo>
                    <a:pt x="587" y="427"/>
                    <a:pt x="699" y="281"/>
                    <a:pt x="762" y="134"/>
                  </a:cubicBezTo>
                  <a:cubicBezTo>
                    <a:pt x="785" y="88"/>
                    <a:pt x="747" y="0"/>
                    <a:pt x="68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79"/>
            <p:cNvSpPr/>
            <p:nvPr/>
          </p:nvSpPr>
          <p:spPr>
            <a:xfrm>
              <a:off x="6008127" y="3529226"/>
              <a:ext cx="55090" cy="33427"/>
            </a:xfrm>
            <a:custGeom>
              <a:rect b="b" l="l" r="r" t="t"/>
              <a:pathLst>
                <a:path extrusionOk="0" h="1469" w="2421">
                  <a:moveTo>
                    <a:pt x="232" y="0"/>
                  </a:moveTo>
                  <a:cubicBezTo>
                    <a:pt x="184" y="0"/>
                    <a:pt x="134" y="23"/>
                    <a:pt x="120" y="69"/>
                  </a:cubicBezTo>
                  <a:cubicBezTo>
                    <a:pt x="57" y="418"/>
                    <a:pt x="1" y="677"/>
                    <a:pt x="204" y="999"/>
                  </a:cubicBezTo>
                  <a:cubicBezTo>
                    <a:pt x="266" y="1083"/>
                    <a:pt x="378" y="1173"/>
                    <a:pt x="497" y="1201"/>
                  </a:cubicBezTo>
                  <a:cubicBezTo>
                    <a:pt x="553" y="1201"/>
                    <a:pt x="616" y="1173"/>
                    <a:pt x="672" y="1145"/>
                  </a:cubicBezTo>
                  <a:cubicBezTo>
                    <a:pt x="692" y="1142"/>
                    <a:pt x="712" y="1140"/>
                    <a:pt x="730" y="1140"/>
                  </a:cubicBezTo>
                  <a:cubicBezTo>
                    <a:pt x="850" y="1140"/>
                    <a:pt x="947" y="1209"/>
                    <a:pt x="1050" y="1257"/>
                  </a:cubicBezTo>
                  <a:cubicBezTo>
                    <a:pt x="1196" y="1376"/>
                    <a:pt x="1315" y="1404"/>
                    <a:pt x="1490" y="1404"/>
                  </a:cubicBezTo>
                  <a:cubicBezTo>
                    <a:pt x="1546" y="1376"/>
                    <a:pt x="1574" y="1376"/>
                    <a:pt x="1602" y="1376"/>
                  </a:cubicBezTo>
                  <a:cubicBezTo>
                    <a:pt x="1644" y="1442"/>
                    <a:pt x="1700" y="1468"/>
                    <a:pt x="1761" y="1468"/>
                  </a:cubicBezTo>
                  <a:cubicBezTo>
                    <a:pt x="1913" y="1468"/>
                    <a:pt x="2095" y="1306"/>
                    <a:pt x="2154" y="1201"/>
                  </a:cubicBezTo>
                  <a:cubicBezTo>
                    <a:pt x="2217" y="1118"/>
                    <a:pt x="2301" y="999"/>
                    <a:pt x="2329" y="880"/>
                  </a:cubicBezTo>
                  <a:cubicBezTo>
                    <a:pt x="2392" y="796"/>
                    <a:pt x="2420" y="677"/>
                    <a:pt x="2420" y="593"/>
                  </a:cubicBezTo>
                  <a:cubicBezTo>
                    <a:pt x="2420" y="518"/>
                    <a:pt x="2358" y="467"/>
                    <a:pt x="2305" y="467"/>
                  </a:cubicBezTo>
                  <a:cubicBezTo>
                    <a:pt x="2294" y="467"/>
                    <a:pt x="2283" y="469"/>
                    <a:pt x="2273" y="474"/>
                  </a:cubicBezTo>
                  <a:lnTo>
                    <a:pt x="2245" y="474"/>
                  </a:lnTo>
                  <a:cubicBezTo>
                    <a:pt x="2217" y="502"/>
                    <a:pt x="2189" y="530"/>
                    <a:pt x="2154" y="593"/>
                  </a:cubicBezTo>
                  <a:lnTo>
                    <a:pt x="2154" y="621"/>
                  </a:lnTo>
                  <a:cubicBezTo>
                    <a:pt x="2154" y="649"/>
                    <a:pt x="2126" y="677"/>
                    <a:pt x="2098" y="705"/>
                  </a:cubicBezTo>
                  <a:cubicBezTo>
                    <a:pt x="2071" y="733"/>
                    <a:pt x="2043" y="768"/>
                    <a:pt x="2015" y="796"/>
                  </a:cubicBezTo>
                  <a:cubicBezTo>
                    <a:pt x="1924" y="880"/>
                    <a:pt x="1805" y="908"/>
                    <a:pt x="1693" y="971"/>
                  </a:cubicBezTo>
                  <a:cubicBezTo>
                    <a:pt x="1596" y="1016"/>
                    <a:pt x="1499" y="1062"/>
                    <a:pt x="1390" y="1062"/>
                  </a:cubicBezTo>
                  <a:cubicBezTo>
                    <a:pt x="1366" y="1062"/>
                    <a:pt x="1341" y="1060"/>
                    <a:pt x="1315" y="1055"/>
                  </a:cubicBezTo>
                  <a:cubicBezTo>
                    <a:pt x="1196" y="1055"/>
                    <a:pt x="1078" y="999"/>
                    <a:pt x="931" y="971"/>
                  </a:cubicBezTo>
                  <a:cubicBezTo>
                    <a:pt x="847" y="943"/>
                    <a:pt x="728" y="908"/>
                    <a:pt x="644" y="880"/>
                  </a:cubicBezTo>
                  <a:cubicBezTo>
                    <a:pt x="553" y="852"/>
                    <a:pt x="553" y="824"/>
                    <a:pt x="497" y="733"/>
                  </a:cubicBezTo>
                  <a:cubicBezTo>
                    <a:pt x="378" y="530"/>
                    <a:pt x="378" y="299"/>
                    <a:pt x="322" y="69"/>
                  </a:cubicBezTo>
                  <a:cubicBezTo>
                    <a:pt x="322" y="23"/>
                    <a:pt x="279" y="0"/>
                    <a:pt x="23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79"/>
            <p:cNvSpPr/>
            <p:nvPr/>
          </p:nvSpPr>
          <p:spPr>
            <a:xfrm>
              <a:off x="5995066" y="3507541"/>
              <a:ext cx="46193" cy="29832"/>
            </a:xfrm>
            <a:custGeom>
              <a:rect b="b" l="l" r="r" t="t"/>
              <a:pathLst>
                <a:path extrusionOk="0" h="1311" w="2030">
                  <a:moveTo>
                    <a:pt x="1945" y="1"/>
                  </a:moveTo>
                  <a:cubicBezTo>
                    <a:pt x="1770" y="29"/>
                    <a:pt x="1596" y="29"/>
                    <a:pt x="1421" y="113"/>
                  </a:cubicBezTo>
                  <a:cubicBezTo>
                    <a:pt x="1330" y="148"/>
                    <a:pt x="1274" y="176"/>
                    <a:pt x="1190" y="204"/>
                  </a:cubicBezTo>
                  <a:cubicBezTo>
                    <a:pt x="1190" y="204"/>
                    <a:pt x="1155" y="204"/>
                    <a:pt x="1127" y="232"/>
                  </a:cubicBezTo>
                  <a:cubicBezTo>
                    <a:pt x="1043" y="259"/>
                    <a:pt x="924" y="287"/>
                    <a:pt x="806" y="350"/>
                  </a:cubicBezTo>
                  <a:cubicBezTo>
                    <a:pt x="722" y="406"/>
                    <a:pt x="631" y="497"/>
                    <a:pt x="547" y="553"/>
                  </a:cubicBezTo>
                  <a:cubicBezTo>
                    <a:pt x="456" y="637"/>
                    <a:pt x="372" y="700"/>
                    <a:pt x="281" y="756"/>
                  </a:cubicBezTo>
                  <a:cubicBezTo>
                    <a:pt x="197" y="812"/>
                    <a:pt x="169" y="903"/>
                    <a:pt x="106" y="959"/>
                  </a:cubicBezTo>
                  <a:cubicBezTo>
                    <a:pt x="1" y="1097"/>
                    <a:pt x="20" y="1311"/>
                    <a:pt x="216" y="1311"/>
                  </a:cubicBezTo>
                  <a:cubicBezTo>
                    <a:pt x="228" y="1311"/>
                    <a:pt x="240" y="1310"/>
                    <a:pt x="253" y="1308"/>
                  </a:cubicBezTo>
                  <a:cubicBezTo>
                    <a:pt x="344" y="1308"/>
                    <a:pt x="428" y="1252"/>
                    <a:pt x="519" y="1162"/>
                  </a:cubicBezTo>
                  <a:cubicBezTo>
                    <a:pt x="547" y="1207"/>
                    <a:pt x="584" y="1230"/>
                    <a:pt x="620" y="1230"/>
                  </a:cubicBezTo>
                  <a:cubicBezTo>
                    <a:pt x="657" y="1230"/>
                    <a:pt x="694" y="1207"/>
                    <a:pt x="722" y="1162"/>
                  </a:cubicBezTo>
                  <a:cubicBezTo>
                    <a:pt x="806" y="959"/>
                    <a:pt x="1043" y="784"/>
                    <a:pt x="1190" y="609"/>
                  </a:cubicBezTo>
                  <a:cubicBezTo>
                    <a:pt x="1302" y="525"/>
                    <a:pt x="1421" y="434"/>
                    <a:pt x="1505" y="378"/>
                  </a:cubicBezTo>
                  <a:cubicBezTo>
                    <a:pt x="1652" y="259"/>
                    <a:pt x="1798" y="148"/>
                    <a:pt x="1945" y="113"/>
                  </a:cubicBezTo>
                  <a:cubicBezTo>
                    <a:pt x="2029" y="113"/>
                    <a:pt x="2029" y="1"/>
                    <a:pt x="194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79"/>
            <p:cNvSpPr/>
            <p:nvPr/>
          </p:nvSpPr>
          <p:spPr>
            <a:xfrm>
              <a:off x="6071136" y="3590915"/>
              <a:ext cx="54453" cy="39958"/>
            </a:xfrm>
            <a:custGeom>
              <a:rect b="b" l="l" r="r" t="t"/>
              <a:pathLst>
                <a:path extrusionOk="0" h="1756" w="2393">
                  <a:moveTo>
                    <a:pt x="1090" y="0"/>
                  </a:moveTo>
                  <a:cubicBezTo>
                    <a:pt x="1058" y="0"/>
                    <a:pt x="1026" y="3"/>
                    <a:pt x="994" y="8"/>
                  </a:cubicBezTo>
                  <a:cubicBezTo>
                    <a:pt x="819" y="8"/>
                    <a:pt x="581" y="64"/>
                    <a:pt x="434" y="183"/>
                  </a:cubicBezTo>
                  <a:cubicBezTo>
                    <a:pt x="434" y="183"/>
                    <a:pt x="434" y="155"/>
                    <a:pt x="406" y="155"/>
                  </a:cubicBezTo>
                  <a:cubicBezTo>
                    <a:pt x="364" y="109"/>
                    <a:pt x="307" y="86"/>
                    <a:pt x="248" y="86"/>
                  </a:cubicBezTo>
                  <a:cubicBezTo>
                    <a:pt x="190" y="86"/>
                    <a:pt x="130" y="109"/>
                    <a:pt x="85" y="155"/>
                  </a:cubicBezTo>
                  <a:cubicBezTo>
                    <a:pt x="29" y="211"/>
                    <a:pt x="1" y="266"/>
                    <a:pt x="29" y="329"/>
                  </a:cubicBezTo>
                  <a:lnTo>
                    <a:pt x="29" y="441"/>
                  </a:lnTo>
                  <a:cubicBezTo>
                    <a:pt x="29" y="644"/>
                    <a:pt x="85" y="854"/>
                    <a:pt x="120" y="994"/>
                  </a:cubicBezTo>
                  <a:cubicBezTo>
                    <a:pt x="176" y="1203"/>
                    <a:pt x="259" y="1434"/>
                    <a:pt x="406" y="1581"/>
                  </a:cubicBezTo>
                  <a:lnTo>
                    <a:pt x="469" y="1581"/>
                  </a:lnTo>
                  <a:cubicBezTo>
                    <a:pt x="609" y="1581"/>
                    <a:pt x="784" y="1609"/>
                    <a:pt x="931" y="1637"/>
                  </a:cubicBezTo>
                  <a:cubicBezTo>
                    <a:pt x="1078" y="1665"/>
                    <a:pt x="1252" y="1693"/>
                    <a:pt x="1427" y="1728"/>
                  </a:cubicBezTo>
                  <a:cubicBezTo>
                    <a:pt x="1455" y="1728"/>
                    <a:pt x="1483" y="1756"/>
                    <a:pt x="1483" y="1756"/>
                  </a:cubicBezTo>
                  <a:cubicBezTo>
                    <a:pt x="1518" y="1728"/>
                    <a:pt x="1546" y="1728"/>
                    <a:pt x="1574" y="1693"/>
                  </a:cubicBezTo>
                  <a:cubicBezTo>
                    <a:pt x="1614" y="1718"/>
                    <a:pt x="1672" y="1739"/>
                    <a:pt x="1732" y="1739"/>
                  </a:cubicBezTo>
                  <a:cubicBezTo>
                    <a:pt x="1756" y="1739"/>
                    <a:pt x="1781" y="1736"/>
                    <a:pt x="1805" y="1728"/>
                  </a:cubicBezTo>
                  <a:cubicBezTo>
                    <a:pt x="1952" y="1693"/>
                    <a:pt x="2043" y="1581"/>
                    <a:pt x="2098" y="1462"/>
                  </a:cubicBezTo>
                  <a:cubicBezTo>
                    <a:pt x="2154" y="1434"/>
                    <a:pt x="2217" y="1378"/>
                    <a:pt x="2245" y="1315"/>
                  </a:cubicBezTo>
                  <a:cubicBezTo>
                    <a:pt x="2301" y="1168"/>
                    <a:pt x="2392" y="994"/>
                    <a:pt x="2392" y="819"/>
                  </a:cubicBezTo>
                  <a:cubicBezTo>
                    <a:pt x="2357" y="819"/>
                    <a:pt x="2329" y="819"/>
                    <a:pt x="2329" y="791"/>
                  </a:cubicBezTo>
                  <a:cubicBezTo>
                    <a:pt x="2154" y="707"/>
                    <a:pt x="1952" y="644"/>
                    <a:pt x="1777" y="560"/>
                  </a:cubicBezTo>
                  <a:cubicBezTo>
                    <a:pt x="1630" y="504"/>
                    <a:pt x="1371" y="294"/>
                    <a:pt x="1483" y="92"/>
                  </a:cubicBezTo>
                  <a:lnTo>
                    <a:pt x="1518" y="92"/>
                  </a:lnTo>
                  <a:cubicBezTo>
                    <a:pt x="1375" y="46"/>
                    <a:pt x="1233" y="0"/>
                    <a:pt x="109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79"/>
            <p:cNvSpPr/>
            <p:nvPr/>
          </p:nvSpPr>
          <p:spPr>
            <a:xfrm>
              <a:off x="6095643" y="3540467"/>
              <a:ext cx="41073" cy="46238"/>
            </a:xfrm>
            <a:custGeom>
              <a:rect b="b" l="l" r="r" t="t"/>
              <a:pathLst>
                <a:path extrusionOk="0" h="2032" w="1805">
                  <a:moveTo>
                    <a:pt x="1215" y="0"/>
                  </a:moveTo>
                  <a:cubicBezTo>
                    <a:pt x="1176" y="0"/>
                    <a:pt x="1135" y="19"/>
                    <a:pt x="1105" y="64"/>
                  </a:cubicBezTo>
                  <a:cubicBezTo>
                    <a:pt x="1077" y="127"/>
                    <a:pt x="1049" y="183"/>
                    <a:pt x="994" y="239"/>
                  </a:cubicBezTo>
                  <a:cubicBezTo>
                    <a:pt x="966" y="239"/>
                    <a:pt x="875" y="239"/>
                    <a:pt x="847" y="274"/>
                  </a:cubicBezTo>
                  <a:cubicBezTo>
                    <a:pt x="700" y="414"/>
                    <a:pt x="581" y="533"/>
                    <a:pt x="469" y="707"/>
                  </a:cubicBezTo>
                  <a:cubicBezTo>
                    <a:pt x="406" y="763"/>
                    <a:pt x="378" y="882"/>
                    <a:pt x="322" y="938"/>
                  </a:cubicBezTo>
                  <a:cubicBezTo>
                    <a:pt x="294" y="1001"/>
                    <a:pt x="231" y="1001"/>
                    <a:pt x="203" y="1057"/>
                  </a:cubicBezTo>
                  <a:cubicBezTo>
                    <a:pt x="91" y="1204"/>
                    <a:pt x="1" y="1553"/>
                    <a:pt x="119" y="1728"/>
                  </a:cubicBezTo>
                  <a:cubicBezTo>
                    <a:pt x="139" y="1748"/>
                    <a:pt x="170" y="1757"/>
                    <a:pt x="204" y="1757"/>
                  </a:cubicBezTo>
                  <a:cubicBezTo>
                    <a:pt x="265" y="1757"/>
                    <a:pt x="332" y="1727"/>
                    <a:pt x="350" y="1672"/>
                  </a:cubicBezTo>
                  <a:cubicBezTo>
                    <a:pt x="406" y="1609"/>
                    <a:pt x="441" y="1526"/>
                    <a:pt x="469" y="1435"/>
                  </a:cubicBezTo>
                  <a:lnTo>
                    <a:pt x="469" y="1435"/>
                  </a:lnTo>
                  <a:cubicBezTo>
                    <a:pt x="441" y="1526"/>
                    <a:pt x="441" y="1609"/>
                    <a:pt x="469" y="1672"/>
                  </a:cubicBezTo>
                  <a:cubicBezTo>
                    <a:pt x="488" y="1813"/>
                    <a:pt x="591" y="1909"/>
                    <a:pt x="711" y="1909"/>
                  </a:cubicBezTo>
                  <a:cubicBezTo>
                    <a:pt x="764" y="1909"/>
                    <a:pt x="821" y="1890"/>
                    <a:pt x="875" y="1847"/>
                  </a:cubicBezTo>
                  <a:cubicBezTo>
                    <a:pt x="875" y="1875"/>
                    <a:pt x="903" y="1875"/>
                    <a:pt x="903" y="1875"/>
                  </a:cubicBezTo>
                  <a:cubicBezTo>
                    <a:pt x="931" y="1875"/>
                    <a:pt x="994" y="1875"/>
                    <a:pt x="1021" y="1903"/>
                  </a:cubicBezTo>
                  <a:lnTo>
                    <a:pt x="1049" y="1903"/>
                  </a:lnTo>
                  <a:cubicBezTo>
                    <a:pt x="1077" y="1903"/>
                    <a:pt x="1105" y="1875"/>
                    <a:pt x="1140" y="1875"/>
                  </a:cubicBezTo>
                  <a:cubicBezTo>
                    <a:pt x="1196" y="1931"/>
                    <a:pt x="1280" y="1931"/>
                    <a:pt x="1371" y="1931"/>
                  </a:cubicBezTo>
                  <a:cubicBezTo>
                    <a:pt x="1403" y="1998"/>
                    <a:pt x="1475" y="2032"/>
                    <a:pt x="1551" y="2032"/>
                  </a:cubicBezTo>
                  <a:cubicBezTo>
                    <a:pt x="1673" y="2032"/>
                    <a:pt x="1805" y="1948"/>
                    <a:pt x="1805" y="1784"/>
                  </a:cubicBezTo>
                  <a:cubicBezTo>
                    <a:pt x="1805" y="1609"/>
                    <a:pt x="1749" y="1435"/>
                    <a:pt x="1693" y="1260"/>
                  </a:cubicBezTo>
                  <a:cubicBezTo>
                    <a:pt x="1651" y="1185"/>
                    <a:pt x="1547" y="1145"/>
                    <a:pt x="1457" y="1145"/>
                  </a:cubicBezTo>
                  <a:cubicBezTo>
                    <a:pt x="1412" y="1145"/>
                    <a:pt x="1371" y="1155"/>
                    <a:pt x="1343" y="1176"/>
                  </a:cubicBezTo>
                  <a:lnTo>
                    <a:pt x="1315" y="1176"/>
                  </a:lnTo>
                  <a:cubicBezTo>
                    <a:pt x="1280" y="1148"/>
                    <a:pt x="1280" y="1113"/>
                    <a:pt x="1252" y="1085"/>
                  </a:cubicBezTo>
                  <a:cubicBezTo>
                    <a:pt x="1207" y="1017"/>
                    <a:pt x="1121" y="963"/>
                    <a:pt x="1045" y="963"/>
                  </a:cubicBezTo>
                  <a:cubicBezTo>
                    <a:pt x="1027" y="963"/>
                    <a:pt x="1010" y="966"/>
                    <a:pt x="994" y="973"/>
                  </a:cubicBezTo>
                  <a:cubicBezTo>
                    <a:pt x="994" y="938"/>
                    <a:pt x="966" y="910"/>
                    <a:pt x="931" y="910"/>
                  </a:cubicBezTo>
                  <a:cubicBezTo>
                    <a:pt x="994" y="763"/>
                    <a:pt x="1049" y="651"/>
                    <a:pt x="1140" y="533"/>
                  </a:cubicBezTo>
                  <a:lnTo>
                    <a:pt x="1140" y="505"/>
                  </a:lnTo>
                  <a:lnTo>
                    <a:pt x="1168" y="477"/>
                  </a:lnTo>
                  <a:cubicBezTo>
                    <a:pt x="1224" y="386"/>
                    <a:pt x="1252" y="274"/>
                    <a:pt x="1315" y="183"/>
                  </a:cubicBezTo>
                  <a:cubicBezTo>
                    <a:pt x="1372" y="84"/>
                    <a:pt x="1297" y="0"/>
                    <a:pt x="121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79"/>
            <p:cNvSpPr/>
            <p:nvPr/>
          </p:nvSpPr>
          <p:spPr>
            <a:xfrm>
              <a:off x="6063832" y="3598265"/>
              <a:ext cx="58458" cy="29445"/>
            </a:xfrm>
            <a:custGeom>
              <a:rect b="b" l="l" r="r" t="t"/>
              <a:pathLst>
                <a:path extrusionOk="0" h="1294" w="2569">
                  <a:moveTo>
                    <a:pt x="477" y="1"/>
                  </a:moveTo>
                  <a:cubicBezTo>
                    <a:pt x="445" y="1"/>
                    <a:pt x="412" y="11"/>
                    <a:pt x="378" y="34"/>
                  </a:cubicBezTo>
                  <a:cubicBezTo>
                    <a:pt x="0" y="412"/>
                    <a:pt x="525" y="1020"/>
                    <a:pt x="874" y="1139"/>
                  </a:cubicBezTo>
                  <a:lnTo>
                    <a:pt x="902" y="1167"/>
                  </a:lnTo>
                  <a:cubicBezTo>
                    <a:pt x="993" y="1230"/>
                    <a:pt x="1077" y="1286"/>
                    <a:pt x="1168" y="1286"/>
                  </a:cubicBezTo>
                  <a:cubicBezTo>
                    <a:pt x="1194" y="1291"/>
                    <a:pt x="1217" y="1293"/>
                    <a:pt x="1240" y="1293"/>
                  </a:cubicBezTo>
                  <a:cubicBezTo>
                    <a:pt x="1343" y="1293"/>
                    <a:pt x="1408" y="1242"/>
                    <a:pt x="1455" y="1167"/>
                  </a:cubicBezTo>
                  <a:cubicBezTo>
                    <a:pt x="1517" y="1230"/>
                    <a:pt x="1601" y="1258"/>
                    <a:pt x="1720" y="1258"/>
                  </a:cubicBezTo>
                  <a:cubicBezTo>
                    <a:pt x="1741" y="1265"/>
                    <a:pt x="1764" y="1268"/>
                    <a:pt x="1787" y="1268"/>
                  </a:cubicBezTo>
                  <a:cubicBezTo>
                    <a:pt x="1859" y="1268"/>
                    <a:pt x="1937" y="1236"/>
                    <a:pt x="1979" y="1167"/>
                  </a:cubicBezTo>
                  <a:cubicBezTo>
                    <a:pt x="2042" y="1195"/>
                    <a:pt x="2070" y="1195"/>
                    <a:pt x="2126" y="1230"/>
                  </a:cubicBezTo>
                  <a:cubicBezTo>
                    <a:pt x="2149" y="1236"/>
                    <a:pt x="2172" y="1239"/>
                    <a:pt x="2194" y="1239"/>
                  </a:cubicBezTo>
                  <a:cubicBezTo>
                    <a:pt x="2466" y="1239"/>
                    <a:pt x="2569" y="783"/>
                    <a:pt x="2245" y="706"/>
                  </a:cubicBezTo>
                  <a:cubicBezTo>
                    <a:pt x="2126" y="671"/>
                    <a:pt x="2070" y="559"/>
                    <a:pt x="2014" y="468"/>
                  </a:cubicBezTo>
                  <a:cubicBezTo>
                    <a:pt x="1968" y="413"/>
                    <a:pt x="1911" y="390"/>
                    <a:pt x="1853" y="390"/>
                  </a:cubicBezTo>
                  <a:cubicBezTo>
                    <a:pt x="1727" y="390"/>
                    <a:pt x="1601" y="503"/>
                    <a:pt x="1601" y="643"/>
                  </a:cubicBezTo>
                  <a:lnTo>
                    <a:pt x="1601" y="671"/>
                  </a:lnTo>
                  <a:cubicBezTo>
                    <a:pt x="1489" y="587"/>
                    <a:pt x="1399" y="496"/>
                    <a:pt x="1280" y="412"/>
                  </a:cubicBezTo>
                  <a:cubicBezTo>
                    <a:pt x="1258" y="391"/>
                    <a:pt x="1233" y="381"/>
                    <a:pt x="1206" y="381"/>
                  </a:cubicBezTo>
                  <a:cubicBezTo>
                    <a:pt x="1163" y="381"/>
                    <a:pt x="1116" y="405"/>
                    <a:pt x="1077" y="440"/>
                  </a:cubicBezTo>
                  <a:cubicBezTo>
                    <a:pt x="993" y="293"/>
                    <a:pt x="874" y="181"/>
                    <a:pt x="790" y="118"/>
                  </a:cubicBezTo>
                  <a:cubicBezTo>
                    <a:pt x="755" y="62"/>
                    <a:pt x="671" y="62"/>
                    <a:pt x="615" y="62"/>
                  </a:cubicBezTo>
                  <a:cubicBezTo>
                    <a:pt x="576" y="28"/>
                    <a:pt x="529" y="1"/>
                    <a:pt x="47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79"/>
            <p:cNvSpPr/>
            <p:nvPr/>
          </p:nvSpPr>
          <p:spPr>
            <a:xfrm>
              <a:off x="6088953" y="3555281"/>
              <a:ext cx="16475" cy="25645"/>
            </a:xfrm>
            <a:custGeom>
              <a:rect b="b" l="l" r="r" t="t"/>
              <a:pathLst>
                <a:path extrusionOk="0" h="1127" w="724">
                  <a:moveTo>
                    <a:pt x="585" y="1"/>
                  </a:moveTo>
                  <a:cubicBezTo>
                    <a:pt x="551" y="1"/>
                    <a:pt x="518" y="17"/>
                    <a:pt x="497" y="56"/>
                  </a:cubicBezTo>
                  <a:cubicBezTo>
                    <a:pt x="469" y="112"/>
                    <a:pt x="441" y="147"/>
                    <a:pt x="441" y="203"/>
                  </a:cubicBezTo>
                  <a:lnTo>
                    <a:pt x="413" y="203"/>
                  </a:lnTo>
                  <a:cubicBezTo>
                    <a:pt x="295" y="322"/>
                    <a:pt x="211" y="434"/>
                    <a:pt x="148" y="581"/>
                  </a:cubicBezTo>
                  <a:cubicBezTo>
                    <a:pt x="92" y="728"/>
                    <a:pt x="64" y="847"/>
                    <a:pt x="36" y="986"/>
                  </a:cubicBezTo>
                  <a:cubicBezTo>
                    <a:pt x="1" y="1049"/>
                    <a:pt x="64" y="1077"/>
                    <a:pt x="92" y="1105"/>
                  </a:cubicBezTo>
                  <a:cubicBezTo>
                    <a:pt x="120" y="1119"/>
                    <a:pt x="156" y="1126"/>
                    <a:pt x="190" y="1126"/>
                  </a:cubicBezTo>
                  <a:cubicBezTo>
                    <a:pt x="223" y="1126"/>
                    <a:pt x="253" y="1119"/>
                    <a:pt x="267" y="1105"/>
                  </a:cubicBezTo>
                  <a:cubicBezTo>
                    <a:pt x="525" y="875"/>
                    <a:pt x="616" y="462"/>
                    <a:pt x="700" y="147"/>
                  </a:cubicBezTo>
                  <a:cubicBezTo>
                    <a:pt x="724" y="68"/>
                    <a:pt x="653" y="1"/>
                    <a:pt x="58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79"/>
            <p:cNvSpPr/>
            <p:nvPr/>
          </p:nvSpPr>
          <p:spPr>
            <a:xfrm>
              <a:off x="6056504" y="3584248"/>
              <a:ext cx="16475" cy="36089"/>
            </a:xfrm>
            <a:custGeom>
              <a:rect b="b" l="l" r="r" t="t"/>
              <a:pathLst>
                <a:path extrusionOk="0" h="1586" w="724">
                  <a:moveTo>
                    <a:pt x="479" y="0"/>
                  </a:moveTo>
                  <a:cubicBezTo>
                    <a:pt x="439" y="0"/>
                    <a:pt x="396" y="21"/>
                    <a:pt x="378" y="63"/>
                  </a:cubicBezTo>
                  <a:cubicBezTo>
                    <a:pt x="294" y="385"/>
                    <a:pt x="0" y="1231"/>
                    <a:pt x="350" y="1496"/>
                  </a:cubicBezTo>
                  <a:cubicBezTo>
                    <a:pt x="441" y="1524"/>
                    <a:pt x="497" y="1552"/>
                    <a:pt x="553" y="1580"/>
                  </a:cubicBezTo>
                  <a:cubicBezTo>
                    <a:pt x="565" y="1584"/>
                    <a:pt x="577" y="1586"/>
                    <a:pt x="589" y="1586"/>
                  </a:cubicBezTo>
                  <a:cubicBezTo>
                    <a:pt x="664" y="1586"/>
                    <a:pt x="724" y="1512"/>
                    <a:pt x="700" y="1434"/>
                  </a:cubicBezTo>
                  <a:cubicBezTo>
                    <a:pt x="644" y="1259"/>
                    <a:pt x="588" y="1056"/>
                    <a:pt x="588" y="853"/>
                  </a:cubicBezTo>
                  <a:cubicBezTo>
                    <a:pt x="553" y="587"/>
                    <a:pt x="525" y="329"/>
                    <a:pt x="553" y="63"/>
                  </a:cubicBezTo>
                  <a:cubicBezTo>
                    <a:pt x="553" y="21"/>
                    <a:pt x="518" y="0"/>
                    <a:pt x="47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79"/>
            <p:cNvSpPr/>
            <p:nvPr/>
          </p:nvSpPr>
          <p:spPr>
            <a:xfrm>
              <a:off x="5961047" y="3472703"/>
              <a:ext cx="27215" cy="33245"/>
            </a:xfrm>
            <a:custGeom>
              <a:rect b="b" l="l" r="r" t="t"/>
              <a:pathLst>
                <a:path extrusionOk="0" h="1461" w="1196">
                  <a:moveTo>
                    <a:pt x="206" y="0"/>
                  </a:moveTo>
                  <a:cubicBezTo>
                    <a:pt x="163" y="0"/>
                    <a:pt x="119" y="14"/>
                    <a:pt x="91" y="42"/>
                  </a:cubicBezTo>
                  <a:cubicBezTo>
                    <a:pt x="28" y="105"/>
                    <a:pt x="0" y="161"/>
                    <a:pt x="28" y="280"/>
                  </a:cubicBezTo>
                  <a:cubicBezTo>
                    <a:pt x="63" y="308"/>
                    <a:pt x="91" y="364"/>
                    <a:pt x="91" y="420"/>
                  </a:cubicBezTo>
                  <a:cubicBezTo>
                    <a:pt x="91" y="567"/>
                    <a:pt x="91" y="686"/>
                    <a:pt x="119" y="805"/>
                  </a:cubicBezTo>
                  <a:cubicBezTo>
                    <a:pt x="119" y="944"/>
                    <a:pt x="147" y="1091"/>
                    <a:pt x="203" y="1238"/>
                  </a:cubicBezTo>
                  <a:cubicBezTo>
                    <a:pt x="264" y="1404"/>
                    <a:pt x="372" y="1460"/>
                    <a:pt x="486" y="1460"/>
                  </a:cubicBezTo>
                  <a:cubicBezTo>
                    <a:pt x="593" y="1460"/>
                    <a:pt x="706" y="1411"/>
                    <a:pt x="790" y="1357"/>
                  </a:cubicBezTo>
                  <a:cubicBezTo>
                    <a:pt x="993" y="1329"/>
                    <a:pt x="1168" y="1154"/>
                    <a:pt x="1196" y="979"/>
                  </a:cubicBezTo>
                  <a:cubicBezTo>
                    <a:pt x="1196" y="888"/>
                    <a:pt x="1140" y="770"/>
                    <a:pt x="1077" y="658"/>
                  </a:cubicBezTo>
                  <a:cubicBezTo>
                    <a:pt x="993" y="483"/>
                    <a:pt x="846" y="308"/>
                    <a:pt x="727" y="217"/>
                  </a:cubicBezTo>
                  <a:cubicBezTo>
                    <a:pt x="699" y="189"/>
                    <a:pt x="671" y="161"/>
                    <a:pt x="643" y="161"/>
                  </a:cubicBezTo>
                  <a:cubicBezTo>
                    <a:pt x="587" y="105"/>
                    <a:pt x="524" y="42"/>
                    <a:pt x="441" y="42"/>
                  </a:cubicBezTo>
                  <a:cubicBezTo>
                    <a:pt x="409" y="28"/>
                    <a:pt x="386" y="21"/>
                    <a:pt x="368" y="21"/>
                  </a:cubicBezTo>
                  <a:cubicBezTo>
                    <a:pt x="350" y="21"/>
                    <a:pt x="336" y="28"/>
                    <a:pt x="322" y="42"/>
                  </a:cubicBezTo>
                  <a:cubicBezTo>
                    <a:pt x="294" y="14"/>
                    <a:pt x="250" y="0"/>
                    <a:pt x="2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79"/>
            <p:cNvSpPr/>
            <p:nvPr/>
          </p:nvSpPr>
          <p:spPr>
            <a:xfrm>
              <a:off x="6004782" y="3479074"/>
              <a:ext cx="18022" cy="14131"/>
            </a:xfrm>
            <a:custGeom>
              <a:rect b="b" l="l" r="r" t="t"/>
              <a:pathLst>
                <a:path extrusionOk="0" h="621" w="792">
                  <a:moveTo>
                    <a:pt x="323" y="0"/>
                  </a:moveTo>
                  <a:cubicBezTo>
                    <a:pt x="295" y="0"/>
                    <a:pt x="295" y="28"/>
                    <a:pt x="267" y="56"/>
                  </a:cubicBezTo>
                  <a:lnTo>
                    <a:pt x="176" y="140"/>
                  </a:lnTo>
                  <a:cubicBezTo>
                    <a:pt x="148" y="203"/>
                    <a:pt x="1" y="350"/>
                    <a:pt x="29" y="434"/>
                  </a:cubicBezTo>
                  <a:lnTo>
                    <a:pt x="29" y="490"/>
                  </a:lnTo>
                  <a:cubicBezTo>
                    <a:pt x="29" y="525"/>
                    <a:pt x="64" y="553"/>
                    <a:pt x="92" y="581"/>
                  </a:cubicBezTo>
                  <a:cubicBezTo>
                    <a:pt x="120" y="581"/>
                    <a:pt x="148" y="581"/>
                    <a:pt x="176" y="608"/>
                  </a:cubicBezTo>
                  <a:lnTo>
                    <a:pt x="379" y="608"/>
                  </a:lnTo>
                  <a:cubicBezTo>
                    <a:pt x="379" y="608"/>
                    <a:pt x="413" y="608"/>
                    <a:pt x="413" y="581"/>
                  </a:cubicBezTo>
                  <a:cubicBezTo>
                    <a:pt x="453" y="600"/>
                    <a:pt x="493" y="620"/>
                    <a:pt x="545" y="620"/>
                  </a:cubicBezTo>
                  <a:cubicBezTo>
                    <a:pt x="566" y="620"/>
                    <a:pt x="590" y="617"/>
                    <a:pt x="616" y="608"/>
                  </a:cubicBezTo>
                  <a:cubicBezTo>
                    <a:pt x="672" y="581"/>
                    <a:pt x="763" y="525"/>
                    <a:pt x="791" y="434"/>
                  </a:cubicBezTo>
                  <a:lnTo>
                    <a:pt x="791" y="350"/>
                  </a:lnTo>
                  <a:cubicBezTo>
                    <a:pt x="644" y="203"/>
                    <a:pt x="469" y="112"/>
                    <a:pt x="3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79"/>
            <p:cNvSpPr/>
            <p:nvPr/>
          </p:nvSpPr>
          <p:spPr>
            <a:xfrm>
              <a:off x="5914741" y="3475729"/>
              <a:ext cx="37728" cy="42597"/>
            </a:xfrm>
            <a:custGeom>
              <a:rect b="b" l="l" r="r" t="t"/>
              <a:pathLst>
                <a:path extrusionOk="0" h="1872" w="1658">
                  <a:moveTo>
                    <a:pt x="231" y="0"/>
                  </a:moveTo>
                  <a:cubicBezTo>
                    <a:pt x="84" y="56"/>
                    <a:pt x="0" y="175"/>
                    <a:pt x="28" y="350"/>
                  </a:cubicBezTo>
                  <a:cubicBezTo>
                    <a:pt x="56" y="462"/>
                    <a:pt x="112" y="581"/>
                    <a:pt x="203" y="672"/>
                  </a:cubicBezTo>
                  <a:cubicBezTo>
                    <a:pt x="287" y="783"/>
                    <a:pt x="350" y="874"/>
                    <a:pt x="406" y="986"/>
                  </a:cubicBezTo>
                  <a:cubicBezTo>
                    <a:pt x="462" y="1133"/>
                    <a:pt x="525" y="1252"/>
                    <a:pt x="553" y="1399"/>
                  </a:cubicBezTo>
                  <a:cubicBezTo>
                    <a:pt x="609" y="1511"/>
                    <a:pt x="609" y="1630"/>
                    <a:pt x="665" y="1748"/>
                  </a:cubicBezTo>
                  <a:cubicBezTo>
                    <a:pt x="730" y="1839"/>
                    <a:pt x="814" y="1871"/>
                    <a:pt x="903" y="1871"/>
                  </a:cubicBezTo>
                  <a:cubicBezTo>
                    <a:pt x="1012" y="1871"/>
                    <a:pt x="1127" y="1823"/>
                    <a:pt x="1224" y="1776"/>
                  </a:cubicBezTo>
                  <a:cubicBezTo>
                    <a:pt x="1399" y="1685"/>
                    <a:pt x="1657" y="1546"/>
                    <a:pt x="1602" y="1280"/>
                  </a:cubicBezTo>
                  <a:cubicBezTo>
                    <a:pt x="1574" y="1077"/>
                    <a:pt x="1427" y="874"/>
                    <a:pt x="1280" y="728"/>
                  </a:cubicBezTo>
                  <a:cubicBezTo>
                    <a:pt x="1189" y="609"/>
                    <a:pt x="1133" y="497"/>
                    <a:pt x="1077" y="378"/>
                  </a:cubicBezTo>
                  <a:cubicBezTo>
                    <a:pt x="1014" y="287"/>
                    <a:pt x="930" y="259"/>
                    <a:pt x="839" y="259"/>
                  </a:cubicBezTo>
                  <a:cubicBezTo>
                    <a:pt x="811" y="203"/>
                    <a:pt x="783" y="175"/>
                    <a:pt x="755" y="147"/>
                  </a:cubicBezTo>
                  <a:lnTo>
                    <a:pt x="755" y="112"/>
                  </a:lnTo>
                  <a:cubicBezTo>
                    <a:pt x="700" y="84"/>
                    <a:pt x="637" y="84"/>
                    <a:pt x="609" y="56"/>
                  </a:cubicBezTo>
                  <a:cubicBezTo>
                    <a:pt x="490" y="28"/>
                    <a:pt x="350" y="28"/>
                    <a:pt x="2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79"/>
            <p:cNvSpPr/>
            <p:nvPr/>
          </p:nvSpPr>
          <p:spPr>
            <a:xfrm>
              <a:off x="5869549" y="3484444"/>
              <a:ext cx="41232" cy="50926"/>
            </a:xfrm>
            <a:custGeom>
              <a:rect b="b" l="l" r="r" t="t"/>
              <a:pathLst>
                <a:path extrusionOk="0" h="2238" w="1812">
                  <a:moveTo>
                    <a:pt x="324" y="0"/>
                  </a:moveTo>
                  <a:cubicBezTo>
                    <a:pt x="260" y="0"/>
                    <a:pt x="200" y="30"/>
                    <a:pt x="147" y="79"/>
                  </a:cubicBezTo>
                  <a:cubicBezTo>
                    <a:pt x="63" y="114"/>
                    <a:pt x="0" y="170"/>
                    <a:pt x="0" y="254"/>
                  </a:cubicBezTo>
                  <a:cubicBezTo>
                    <a:pt x="0" y="345"/>
                    <a:pt x="28" y="400"/>
                    <a:pt x="91" y="491"/>
                  </a:cubicBezTo>
                  <a:cubicBezTo>
                    <a:pt x="119" y="575"/>
                    <a:pt x="175" y="666"/>
                    <a:pt x="238" y="750"/>
                  </a:cubicBezTo>
                  <a:cubicBezTo>
                    <a:pt x="322" y="1016"/>
                    <a:pt x="378" y="1274"/>
                    <a:pt x="441" y="1540"/>
                  </a:cubicBezTo>
                  <a:cubicBezTo>
                    <a:pt x="469" y="1652"/>
                    <a:pt x="525" y="1771"/>
                    <a:pt x="553" y="1890"/>
                  </a:cubicBezTo>
                  <a:cubicBezTo>
                    <a:pt x="588" y="1974"/>
                    <a:pt x="588" y="2065"/>
                    <a:pt x="644" y="2121"/>
                  </a:cubicBezTo>
                  <a:cubicBezTo>
                    <a:pt x="703" y="2208"/>
                    <a:pt x="791" y="2238"/>
                    <a:pt x="881" y="2238"/>
                  </a:cubicBezTo>
                  <a:cubicBezTo>
                    <a:pt x="972" y="2238"/>
                    <a:pt x="1067" y="2208"/>
                    <a:pt x="1140" y="2177"/>
                  </a:cubicBezTo>
                  <a:cubicBezTo>
                    <a:pt x="1224" y="2149"/>
                    <a:pt x="1315" y="2093"/>
                    <a:pt x="1399" y="2037"/>
                  </a:cubicBezTo>
                  <a:cubicBezTo>
                    <a:pt x="1490" y="2002"/>
                    <a:pt x="1574" y="1974"/>
                    <a:pt x="1665" y="1890"/>
                  </a:cubicBezTo>
                  <a:cubicBezTo>
                    <a:pt x="1749" y="1862"/>
                    <a:pt x="1811" y="1799"/>
                    <a:pt x="1811" y="1715"/>
                  </a:cubicBezTo>
                  <a:cubicBezTo>
                    <a:pt x="1776" y="1568"/>
                    <a:pt x="1749" y="1421"/>
                    <a:pt x="1721" y="1274"/>
                  </a:cubicBezTo>
                  <a:cubicBezTo>
                    <a:pt x="1693" y="1219"/>
                    <a:pt x="1665" y="1163"/>
                    <a:pt x="1665" y="1100"/>
                  </a:cubicBezTo>
                  <a:lnTo>
                    <a:pt x="1637" y="1100"/>
                  </a:lnTo>
                  <a:cubicBezTo>
                    <a:pt x="1546" y="1044"/>
                    <a:pt x="1518" y="953"/>
                    <a:pt x="1462" y="869"/>
                  </a:cubicBezTo>
                  <a:lnTo>
                    <a:pt x="1399" y="869"/>
                  </a:lnTo>
                  <a:cubicBezTo>
                    <a:pt x="1252" y="666"/>
                    <a:pt x="1112" y="491"/>
                    <a:pt x="902" y="345"/>
                  </a:cubicBezTo>
                  <a:cubicBezTo>
                    <a:pt x="819" y="226"/>
                    <a:pt x="700" y="142"/>
                    <a:pt x="588" y="142"/>
                  </a:cubicBezTo>
                  <a:cubicBezTo>
                    <a:pt x="553" y="114"/>
                    <a:pt x="525" y="79"/>
                    <a:pt x="469" y="51"/>
                  </a:cubicBezTo>
                  <a:cubicBezTo>
                    <a:pt x="419" y="16"/>
                    <a:pt x="371" y="0"/>
                    <a:pt x="3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79"/>
            <p:cNvSpPr/>
            <p:nvPr/>
          </p:nvSpPr>
          <p:spPr>
            <a:xfrm>
              <a:off x="5788086" y="3479074"/>
              <a:ext cx="82123" cy="78391"/>
            </a:xfrm>
            <a:custGeom>
              <a:rect b="b" l="l" r="r" t="t"/>
              <a:pathLst>
                <a:path extrusionOk="0" h="3445" w="3609">
                  <a:moveTo>
                    <a:pt x="497" y="0"/>
                  </a:moveTo>
                  <a:cubicBezTo>
                    <a:pt x="378" y="56"/>
                    <a:pt x="231" y="56"/>
                    <a:pt x="84" y="56"/>
                  </a:cubicBezTo>
                  <a:cubicBezTo>
                    <a:pt x="28" y="140"/>
                    <a:pt x="0" y="231"/>
                    <a:pt x="28" y="350"/>
                  </a:cubicBezTo>
                  <a:cubicBezTo>
                    <a:pt x="56" y="525"/>
                    <a:pt x="203" y="636"/>
                    <a:pt x="287" y="783"/>
                  </a:cubicBezTo>
                  <a:cubicBezTo>
                    <a:pt x="406" y="958"/>
                    <a:pt x="553" y="1105"/>
                    <a:pt x="672" y="1252"/>
                  </a:cubicBezTo>
                  <a:cubicBezTo>
                    <a:pt x="930" y="1573"/>
                    <a:pt x="1021" y="1979"/>
                    <a:pt x="1252" y="2329"/>
                  </a:cubicBezTo>
                  <a:lnTo>
                    <a:pt x="1280" y="2357"/>
                  </a:lnTo>
                  <a:cubicBezTo>
                    <a:pt x="1308" y="2475"/>
                    <a:pt x="1371" y="2587"/>
                    <a:pt x="1399" y="2706"/>
                  </a:cubicBezTo>
                  <a:cubicBezTo>
                    <a:pt x="1476" y="3026"/>
                    <a:pt x="1704" y="3445"/>
                    <a:pt x="2074" y="3445"/>
                  </a:cubicBezTo>
                  <a:cubicBezTo>
                    <a:pt x="2109" y="3445"/>
                    <a:pt x="2145" y="3441"/>
                    <a:pt x="2182" y="3433"/>
                  </a:cubicBezTo>
                  <a:cubicBezTo>
                    <a:pt x="2476" y="3349"/>
                    <a:pt x="2769" y="3203"/>
                    <a:pt x="3000" y="3000"/>
                  </a:cubicBezTo>
                  <a:cubicBezTo>
                    <a:pt x="3175" y="2937"/>
                    <a:pt x="3322" y="2881"/>
                    <a:pt x="3406" y="2706"/>
                  </a:cubicBezTo>
                  <a:cubicBezTo>
                    <a:pt x="3608" y="2301"/>
                    <a:pt x="3084" y="1979"/>
                    <a:pt x="2853" y="1713"/>
                  </a:cubicBezTo>
                  <a:cubicBezTo>
                    <a:pt x="2797" y="1657"/>
                    <a:pt x="2734" y="1573"/>
                    <a:pt x="2650" y="1510"/>
                  </a:cubicBezTo>
                  <a:cubicBezTo>
                    <a:pt x="2595" y="1427"/>
                    <a:pt x="2532" y="1336"/>
                    <a:pt x="2476" y="1252"/>
                  </a:cubicBezTo>
                  <a:cubicBezTo>
                    <a:pt x="2385" y="1161"/>
                    <a:pt x="2301" y="1077"/>
                    <a:pt x="2245" y="986"/>
                  </a:cubicBezTo>
                  <a:cubicBezTo>
                    <a:pt x="2070" y="874"/>
                    <a:pt x="1895" y="755"/>
                    <a:pt x="1776" y="608"/>
                  </a:cubicBezTo>
                  <a:lnTo>
                    <a:pt x="1720" y="608"/>
                  </a:lnTo>
                  <a:cubicBezTo>
                    <a:pt x="1455" y="406"/>
                    <a:pt x="1161" y="287"/>
                    <a:pt x="902" y="140"/>
                  </a:cubicBezTo>
                  <a:cubicBezTo>
                    <a:pt x="874" y="112"/>
                    <a:pt x="811" y="112"/>
                    <a:pt x="783" y="84"/>
                  </a:cubicBezTo>
                  <a:cubicBezTo>
                    <a:pt x="728" y="84"/>
                    <a:pt x="700" y="56"/>
                    <a:pt x="637" y="56"/>
                  </a:cubicBezTo>
                  <a:lnTo>
                    <a:pt x="581" y="56"/>
                  </a:lnTo>
                  <a:cubicBezTo>
                    <a:pt x="553" y="56"/>
                    <a:pt x="525" y="28"/>
                    <a:pt x="49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79"/>
            <p:cNvSpPr/>
            <p:nvPr/>
          </p:nvSpPr>
          <p:spPr>
            <a:xfrm>
              <a:off x="5691514" y="3438866"/>
              <a:ext cx="106448" cy="131979"/>
            </a:xfrm>
            <a:custGeom>
              <a:rect b="b" l="l" r="r" t="t"/>
              <a:pathLst>
                <a:path extrusionOk="0" h="5800" w="4678">
                  <a:moveTo>
                    <a:pt x="129" y="1"/>
                  </a:moveTo>
                  <a:cubicBezTo>
                    <a:pt x="62" y="1"/>
                    <a:pt x="1" y="46"/>
                    <a:pt x="21" y="131"/>
                  </a:cubicBezTo>
                  <a:cubicBezTo>
                    <a:pt x="49" y="509"/>
                    <a:pt x="252" y="858"/>
                    <a:pt x="454" y="1180"/>
                  </a:cubicBezTo>
                  <a:cubicBezTo>
                    <a:pt x="685" y="1529"/>
                    <a:pt x="979" y="1851"/>
                    <a:pt x="1154" y="2229"/>
                  </a:cubicBezTo>
                  <a:cubicBezTo>
                    <a:pt x="1245" y="2375"/>
                    <a:pt x="1301" y="2550"/>
                    <a:pt x="1356" y="2697"/>
                  </a:cubicBezTo>
                  <a:cubicBezTo>
                    <a:pt x="1329" y="2956"/>
                    <a:pt x="1419" y="3277"/>
                    <a:pt x="1475" y="3515"/>
                  </a:cubicBezTo>
                  <a:cubicBezTo>
                    <a:pt x="1475" y="3599"/>
                    <a:pt x="1503" y="3718"/>
                    <a:pt x="1531" y="3802"/>
                  </a:cubicBezTo>
                  <a:cubicBezTo>
                    <a:pt x="1559" y="4068"/>
                    <a:pt x="1594" y="4298"/>
                    <a:pt x="1678" y="4529"/>
                  </a:cubicBezTo>
                  <a:cubicBezTo>
                    <a:pt x="1734" y="4795"/>
                    <a:pt x="1881" y="5089"/>
                    <a:pt x="2119" y="5228"/>
                  </a:cubicBezTo>
                  <a:cubicBezTo>
                    <a:pt x="2349" y="5403"/>
                    <a:pt x="2580" y="5550"/>
                    <a:pt x="2818" y="5669"/>
                  </a:cubicBezTo>
                  <a:cubicBezTo>
                    <a:pt x="3030" y="5731"/>
                    <a:pt x="3246" y="5766"/>
                    <a:pt x="3463" y="5766"/>
                  </a:cubicBezTo>
                  <a:cubicBezTo>
                    <a:pt x="3539" y="5766"/>
                    <a:pt x="3616" y="5762"/>
                    <a:pt x="3692" y="5753"/>
                  </a:cubicBezTo>
                  <a:cubicBezTo>
                    <a:pt x="3713" y="5750"/>
                    <a:pt x="3734" y="5749"/>
                    <a:pt x="3755" y="5749"/>
                  </a:cubicBezTo>
                  <a:cubicBezTo>
                    <a:pt x="3899" y="5749"/>
                    <a:pt x="4051" y="5800"/>
                    <a:pt x="4194" y="5800"/>
                  </a:cubicBezTo>
                  <a:cubicBezTo>
                    <a:pt x="4262" y="5800"/>
                    <a:pt x="4329" y="5788"/>
                    <a:pt x="4391" y="5753"/>
                  </a:cubicBezTo>
                  <a:cubicBezTo>
                    <a:pt x="4650" y="5613"/>
                    <a:pt x="4678" y="5228"/>
                    <a:pt x="4650" y="4998"/>
                  </a:cubicBezTo>
                  <a:cubicBezTo>
                    <a:pt x="4622" y="4851"/>
                    <a:pt x="4594" y="4704"/>
                    <a:pt x="4531" y="4592"/>
                  </a:cubicBezTo>
                  <a:cubicBezTo>
                    <a:pt x="4475" y="4354"/>
                    <a:pt x="4391" y="4152"/>
                    <a:pt x="4300" y="3949"/>
                  </a:cubicBezTo>
                  <a:cubicBezTo>
                    <a:pt x="4181" y="3690"/>
                    <a:pt x="4098" y="3424"/>
                    <a:pt x="3951" y="3194"/>
                  </a:cubicBezTo>
                  <a:cubicBezTo>
                    <a:pt x="3867" y="3075"/>
                    <a:pt x="3804" y="2991"/>
                    <a:pt x="3720" y="2900"/>
                  </a:cubicBezTo>
                  <a:cubicBezTo>
                    <a:pt x="3657" y="2816"/>
                    <a:pt x="3573" y="2725"/>
                    <a:pt x="3517" y="2641"/>
                  </a:cubicBezTo>
                  <a:cubicBezTo>
                    <a:pt x="3370" y="2494"/>
                    <a:pt x="3195" y="2348"/>
                    <a:pt x="3077" y="2173"/>
                  </a:cubicBezTo>
                  <a:cubicBezTo>
                    <a:pt x="2958" y="2082"/>
                    <a:pt x="2874" y="1998"/>
                    <a:pt x="2755" y="1942"/>
                  </a:cubicBezTo>
                  <a:cubicBezTo>
                    <a:pt x="2552" y="1767"/>
                    <a:pt x="2321" y="1592"/>
                    <a:pt x="2119" y="1445"/>
                  </a:cubicBezTo>
                  <a:cubicBezTo>
                    <a:pt x="1853" y="1271"/>
                    <a:pt x="1622" y="1068"/>
                    <a:pt x="1419" y="858"/>
                  </a:cubicBezTo>
                  <a:lnTo>
                    <a:pt x="1273" y="718"/>
                  </a:lnTo>
                  <a:cubicBezTo>
                    <a:pt x="1126" y="655"/>
                    <a:pt x="979" y="599"/>
                    <a:pt x="832" y="481"/>
                  </a:cubicBezTo>
                  <a:cubicBezTo>
                    <a:pt x="720" y="397"/>
                    <a:pt x="601" y="306"/>
                    <a:pt x="482" y="194"/>
                  </a:cubicBezTo>
                  <a:cubicBezTo>
                    <a:pt x="454" y="194"/>
                    <a:pt x="399" y="222"/>
                    <a:pt x="371" y="250"/>
                  </a:cubicBezTo>
                  <a:cubicBezTo>
                    <a:pt x="336" y="194"/>
                    <a:pt x="280" y="131"/>
                    <a:pt x="252" y="75"/>
                  </a:cubicBezTo>
                  <a:cubicBezTo>
                    <a:pt x="228" y="25"/>
                    <a:pt x="177" y="1"/>
                    <a:pt x="12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79"/>
            <p:cNvSpPr/>
            <p:nvPr/>
          </p:nvSpPr>
          <p:spPr>
            <a:xfrm>
              <a:off x="5709809" y="3615422"/>
              <a:ext cx="80211" cy="58571"/>
            </a:xfrm>
            <a:custGeom>
              <a:rect b="b" l="l" r="r" t="t"/>
              <a:pathLst>
                <a:path extrusionOk="0" h="2574" w="3525">
                  <a:moveTo>
                    <a:pt x="1607" y="0"/>
                  </a:moveTo>
                  <a:cubicBezTo>
                    <a:pt x="1486" y="0"/>
                    <a:pt x="1412" y="52"/>
                    <a:pt x="1343" y="126"/>
                  </a:cubicBezTo>
                  <a:cubicBezTo>
                    <a:pt x="1280" y="154"/>
                    <a:pt x="1224" y="182"/>
                    <a:pt x="1140" y="210"/>
                  </a:cubicBezTo>
                  <a:cubicBezTo>
                    <a:pt x="930" y="357"/>
                    <a:pt x="874" y="532"/>
                    <a:pt x="755" y="735"/>
                  </a:cubicBezTo>
                  <a:cubicBezTo>
                    <a:pt x="643" y="938"/>
                    <a:pt x="497" y="1112"/>
                    <a:pt x="378" y="1287"/>
                  </a:cubicBezTo>
                  <a:cubicBezTo>
                    <a:pt x="322" y="1406"/>
                    <a:pt x="231" y="1525"/>
                    <a:pt x="147" y="1609"/>
                  </a:cubicBezTo>
                  <a:cubicBezTo>
                    <a:pt x="91" y="1665"/>
                    <a:pt x="28" y="1728"/>
                    <a:pt x="28" y="1840"/>
                  </a:cubicBezTo>
                  <a:cubicBezTo>
                    <a:pt x="0" y="2049"/>
                    <a:pt x="147" y="2161"/>
                    <a:pt x="322" y="2224"/>
                  </a:cubicBezTo>
                  <a:cubicBezTo>
                    <a:pt x="406" y="2336"/>
                    <a:pt x="525" y="2399"/>
                    <a:pt x="671" y="2455"/>
                  </a:cubicBezTo>
                  <a:cubicBezTo>
                    <a:pt x="862" y="2509"/>
                    <a:pt x="1087" y="2543"/>
                    <a:pt x="1317" y="2543"/>
                  </a:cubicBezTo>
                  <a:cubicBezTo>
                    <a:pt x="1442" y="2543"/>
                    <a:pt x="1569" y="2533"/>
                    <a:pt x="1692" y="2511"/>
                  </a:cubicBezTo>
                  <a:lnTo>
                    <a:pt x="1776" y="2511"/>
                  </a:lnTo>
                  <a:cubicBezTo>
                    <a:pt x="1867" y="2539"/>
                    <a:pt x="1923" y="2574"/>
                    <a:pt x="2014" y="2574"/>
                  </a:cubicBezTo>
                  <a:cubicBezTo>
                    <a:pt x="2189" y="2574"/>
                    <a:pt x="2364" y="2539"/>
                    <a:pt x="2538" y="2483"/>
                  </a:cubicBezTo>
                  <a:cubicBezTo>
                    <a:pt x="2622" y="2455"/>
                    <a:pt x="2769" y="2427"/>
                    <a:pt x="2888" y="2364"/>
                  </a:cubicBezTo>
                  <a:cubicBezTo>
                    <a:pt x="2914" y="2384"/>
                    <a:pt x="2941" y="2391"/>
                    <a:pt x="2968" y="2391"/>
                  </a:cubicBezTo>
                  <a:cubicBezTo>
                    <a:pt x="3028" y="2391"/>
                    <a:pt x="3089" y="2355"/>
                    <a:pt x="3147" y="2336"/>
                  </a:cubicBezTo>
                  <a:cubicBezTo>
                    <a:pt x="3238" y="2308"/>
                    <a:pt x="3321" y="2280"/>
                    <a:pt x="3349" y="2224"/>
                  </a:cubicBezTo>
                  <a:cubicBezTo>
                    <a:pt x="3412" y="2161"/>
                    <a:pt x="3440" y="2105"/>
                    <a:pt x="3468" y="2014"/>
                  </a:cubicBezTo>
                  <a:cubicBezTo>
                    <a:pt x="3524" y="1958"/>
                    <a:pt x="3496" y="1840"/>
                    <a:pt x="3440" y="1812"/>
                  </a:cubicBezTo>
                  <a:cubicBezTo>
                    <a:pt x="3412" y="1784"/>
                    <a:pt x="3349" y="1756"/>
                    <a:pt x="3321" y="1756"/>
                  </a:cubicBezTo>
                  <a:cubicBezTo>
                    <a:pt x="3321" y="1637"/>
                    <a:pt x="3266" y="1490"/>
                    <a:pt x="3175" y="1350"/>
                  </a:cubicBezTo>
                  <a:cubicBezTo>
                    <a:pt x="2972" y="1084"/>
                    <a:pt x="2678" y="882"/>
                    <a:pt x="2419" y="651"/>
                  </a:cubicBezTo>
                  <a:cubicBezTo>
                    <a:pt x="2301" y="560"/>
                    <a:pt x="2154" y="441"/>
                    <a:pt x="2070" y="329"/>
                  </a:cubicBezTo>
                  <a:cubicBezTo>
                    <a:pt x="1951" y="182"/>
                    <a:pt x="1867" y="36"/>
                    <a:pt x="1692" y="8"/>
                  </a:cubicBezTo>
                  <a:cubicBezTo>
                    <a:pt x="1662" y="3"/>
                    <a:pt x="1633" y="0"/>
                    <a:pt x="160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79"/>
            <p:cNvSpPr/>
            <p:nvPr/>
          </p:nvSpPr>
          <p:spPr>
            <a:xfrm>
              <a:off x="5803992" y="3593304"/>
              <a:ext cx="51745" cy="46443"/>
            </a:xfrm>
            <a:custGeom>
              <a:rect b="b" l="l" r="r" t="t"/>
              <a:pathLst>
                <a:path extrusionOk="0" h="2041" w="2274">
                  <a:moveTo>
                    <a:pt x="1076" y="1"/>
                  </a:moveTo>
                  <a:cubicBezTo>
                    <a:pt x="908" y="1"/>
                    <a:pt x="743" y="72"/>
                    <a:pt x="609" y="252"/>
                  </a:cubicBezTo>
                  <a:cubicBezTo>
                    <a:pt x="434" y="455"/>
                    <a:pt x="350" y="714"/>
                    <a:pt x="259" y="1008"/>
                  </a:cubicBezTo>
                  <a:cubicBezTo>
                    <a:pt x="203" y="1238"/>
                    <a:pt x="57" y="1476"/>
                    <a:pt x="29" y="1735"/>
                  </a:cubicBezTo>
                  <a:cubicBezTo>
                    <a:pt x="1" y="1854"/>
                    <a:pt x="57" y="1972"/>
                    <a:pt x="175" y="2028"/>
                  </a:cubicBezTo>
                  <a:cubicBezTo>
                    <a:pt x="208" y="2037"/>
                    <a:pt x="242" y="2040"/>
                    <a:pt x="275" y="2040"/>
                  </a:cubicBezTo>
                  <a:cubicBezTo>
                    <a:pt x="357" y="2040"/>
                    <a:pt x="441" y="2020"/>
                    <a:pt x="525" y="2000"/>
                  </a:cubicBezTo>
                  <a:cubicBezTo>
                    <a:pt x="672" y="1938"/>
                    <a:pt x="812" y="1910"/>
                    <a:pt x="959" y="1854"/>
                  </a:cubicBezTo>
                  <a:cubicBezTo>
                    <a:pt x="1224" y="1735"/>
                    <a:pt x="1511" y="1679"/>
                    <a:pt x="1777" y="1588"/>
                  </a:cubicBezTo>
                  <a:cubicBezTo>
                    <a:pt x="1979" y="1504"/>
                    <a:pt x="2273" y="1329"/>
                    <a:pt x="2245" y="1036"/>
                  </a:cubicBezTo>
                  <a:cubicBezTo>
                    <a:pt x="2182" y="805"/>
                    <a:pt x="1951" y="574"/>
                    <a:pt x="1805" y="399"/>
                  </a:cubicBezTo>
                  <a:cubicBezTo>
                    <a:pt x="1624" y="184"/>
                    <a:pt x="1345" y="1"/>
                    <a:pt x="10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79"/>
            <p:cNvSpPr/>
            <p:nvPr/>
          </p:nvSpPr>
          <p:spPr>
            <a:xfrm>
              <a:off x="5860948" y="3575396"/>
              <a:ext cx="49833" cy="26851"/>
            </a:xfrm>
            <a:custGeom>
              <a:rect b="b" l="l" r="r" t="t"/>
              <a:pathLst>
                <a:path extrusionOk="0" h="1180" w="2190">
                  <a:moveTo>
                    <a:pt x="932" y="0"/>
                  </a:moveTo>
                  <a:cubicBezTo>
                    <a:pt x="885" y="0"/>
                    <a:pt x="838" y="5"/>
                    <a:pt x="791" y="18"/>
                  </a:cubicBezTo>
                  <a:cubicBezTo>
                    <a:pt x="700" y="74"/>
                    <a:pt x="644" y="137"/>
                    <a:pt x="553" y="221"/>
                  </a:cubicBezTo>
                  <a:cubicBezTo>
                    <a:pt x="497" y="312"/>
                    <a:pt x="378" y="396"/>
                    <a:pt x="322" y="487"/>
                  </a:cubicBezTo>
                  <a:cubicBezTo>
                    <a:pt x="176" y="627"/>
                    <a:pt x="1" y="837"/>
                    <a:pt x="120" y="1039"/>
                  </a:cubicBezTo>
                  <a:cubicBezTo>
                    <a:pt x="139" y="1059"/>
                    <a:pt x="173" y="1079"/>
                    <a:pt x="201" y="1079"/>
                  </a:cubicBezTo>
                  <a:cubicBezTo>
                    <a:pt x="213" y="1079"/>
                    <a:pt x="223" y="1076"/>
                    <a:pt x="232" y="1067"/>
                  </a:cubicBezTo>
                  <a:cubicBezTo>
                    <a:pt x="317" y="1153"/>
                    <a:pt x="412" y="1179"/>
                    <a:pt x="517" y="1179"/>
                  </a:cubicBezTo>
                  <a:cubicBezTo>
                    <a:pt x="592" y="1179"/>
                    <a:pt x="672" y="1166"/>
                    <a:pt x="756" y="1151"/>
                  </a:cubicBezTo>
                  <a:cubicBezTo>
                    <a:pt x="1050" y="1123"/>
                    <a:pt x="1280" y="1123"/>
                    <a:pt x="1546" y="1039"/>
                  </a:cubicBezTo>
                  <a:cubicBezTo>
                    <a:pt x="1749" y="1011"/>
                    <a:pt x="1952" y="976"/>
                    <a:pt x="2071" y="802"/>
                  </a:cubicBezTo>
                  <a:cubicBezTo>
                    <a:pt x="2189" y="627"/>
                    <a:pt x="2099" y="452"/>
                    <a:pt x="1952" y="368"/>
                  </a:cubicBezTo>
                  <a:cubicBezTo>
                    <a:pt x="1777" y="249"/>
                    <a:pt x="1574" y="165"/>
                    <a:pt x="1399" y="102"/>
                  </a:cubicBezTo>
                  <a:cubicBezTo>
                    <a:pt x="1244" y="59"/>
                    <a:pt x="1088" y="0"/>
                    <a:pt x="9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79"/>
            <p:cNvSpPr/>
            <p:nvPr/>
          </p:nvSpPr>
          <p:spPr>
            <a:xfrm>
              <a:off x="5925868" y="3565156"/>
              <a:ext cx="27875" cy="26578"/>
            </a:xfrm>
            <a:custGeom>
              <a:rect b="b" l="l" r="r" t="t"/>
              <a:pathLst>
                <a:path extrusionOk="0" h="1168" w="1225">
                  <a:moveTo>
                    <a:pt x="441" y="0"/>
                  </a:moveTo>
                  <a:cubicBezTo>
                    <a:pt x="322" y="0"/>
                    <a:pt x="266" y="91"/>
                    <a:pt x="211" y="203"/>
                  </a:cubicBezTo>
                  <a:cubicBezTo>
                    <a:pt x="120" y="350"/>
                    <a:pt x="36" y="496"/>
                    <a:pt x="36" y="699"/>
                  </a:cubicBezTo>
                  <a:cubicBezTo>
                    <a:pt x="36" y="790"/>
                    <a:pt x="1" y="937"/>
                    <a:pt x="64" y="1021"/>
                  </a:cubicBezTo>
                  <a:cubicBezTo>
                    <a:pt x="120" y="1140"/>
                    <a:pt x="266" y="1168"/>
                    <a:pt x="385" y="1168"/>
                  </a:cubicBezTo>
                  <a:cubicBezTo>
                    <a:pt x="616" y="1168"/>
                    <a:pt x="938" y="1140"/>
                    <a:pt x="1113" y="965"/>
                  </a:cubicBezTo>
                  <a:cubicBezTo>
                    <a:pt x="1224" y="818"/>
                    <a:pt x="1224" y="615"/>
                    <a:pt x="1140" y="468"/>
                  </a:cubicBezTo>
                  <a:cubicBezTo>
                    <a:pt x="1113" y="350"/>
                    <a:pt x="1050" y="238"/>
                    <a:pt x="994" y="175"/>
                  </a:cubicBezTo>
                  <a:cubicBezTo>
                    <a:pt x="932" y="134"/>
                    <a:pt x="852" y="108"/>
                    <a:pt x="778" y="108"/>
                  </a:cubicBezTo>
                  <a:cubicBezTo>
                    <a:pt x="751" y="108"/>
                    <a:pt x="724" y="111"/>
                    <a:pt x="700" y="119"/>
                  </a:cubicBezTo>
                  <a:lnTo>
                    <a:pt x="616" y="119"/>
                  </a:lnTo>
                  <a:cubicBezTo>
                    <a:pt x="588" y="63"/>
                    <a:pt x="525" y="28"/>
                    <a:pt x="4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79"/>
            <p:cNvSpPr/>
            <p:nvPr/>
          </p:nvSpPr>
          <p:spPr>
            <a:xfrm>
              <a:off x="5930647" y="3533322"/>
              <a:ext cx="21822" cy="14654"/>
            </a:xfrm>
            <a:custGeom>
              <a:rect b="b" l="l" r="r" t="t"/>
              <a:pathLst>
                <a:path extrusionOk="0" h="644" w="959">
                  <a:moveTo>
                    <a:pt x="462" y="1"/>
                  </a:moveTo>
                  <a:cubicBezTo>
                    <a:pt x="406" y="1"/>
                    <a:pt x="350" y="1"/>
                    <a:pt x="315" y="29"/>
                  </a:cubicBezTo>
                  <a:cubicBezTo>
                    <a:pt x="287" y="63"/>
                    <a:pt x="259" y="63"/>
                    <a:pt x="231" y="91"/>
                  </a:cubicBezTo>
                  <a:cubicBezTo>
                    <a:pt x="175" y="119"/>
                    <a:pt x="175" y="175"/>
                    <a:pt x="140" y="203"/>
                  </a:cubicBezTo>
                  <a:cubicBezTo>
                    <a:pt x="84" y="294"/>
                    <a:pt x="28" y="413"/>
                    <a:pt x="1" y="497"/>
                  </a:cubicBezTo>
                  <a:cubicBezTo>
                    <a:pt x="1" y="588"/>
                    <a:pt x="56" y="644"/>
                    <a:pt x="112" y="644"/>
                  </a:cubicBezTo>
                  <a:cubicBezTo>
                    <a:pt x="259" y="644"/>
                    <a:pt x="350" y="616"/>
                    <a:pt x="462" y="588"/>
                  </a:cubicBezTo>
                  <a:cubicBezTo>
                    <a:pt x="490" y="616"/>
                    <a:pt x="525" y="644"/>
                    <a:pt x="553" y="644"/>
                  </a:cubicBezTo>
                  <a:cubicBezTo>
                    <a:pt x="728" y="644"/>
                    <a:pt x="958" y="525"/>
                    <a:pt x="903" y="322"/>
                  </a:cubicBezTo>
                  <a:cubicBezTo>
                    <a:pt x="840" y="175"/>
                    <a:pt x="700" y="29"/>
                    <a:pt x="525" y="29"/>
                  </a:cubicBezTo>
                  <a:cubicBezTo>
                    <a:pt x="525" y="29"/>
                    <a:pt x="490" y="29"/>
                    <a:pt x="4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79"/>
            <p:cNvSpPr/>
            <p:nvPr/>
          </p:nvSpPr>
          <p:spPr>
            <a:xfrm>
              <a:off x="5976316" y="3529454"/>
              <a:ext cx="17999" cy="12083"/>
            </a:xfrm>
            <a:custGeom>
              <a:rect b="b" l="l" r="r" t="t"/>
              <a:pathLst>
                <a:path extrusionOk="0" h="531" w="791">
                  <a:moveTo>
                    <a:pt x="396" y="0"/>
                  </a:moveTo>
                  <a:cubicBezTo>
                    <a:pt x="333" y="0"/>
                    <a:pt x="268" y="24"/>
                    <a:pt x="203" y="59"/>
                  </a:cubicBezTo>
                  <a:cubicBezTo>
                    <a:pt x="56" y="115"/>
                    <a:pt x="0" y="289"/>
                    <a:pt x="56" y="408"/>
                  </a:cubicBezTo>
                  <a:cubicBezTo>
                    <a:pt x="83" y="494"/>
                    <a:pt x="138" y="530"/>
                    <a:pt x="203" y="530"/>
                  </a:cubicBezTo>
                  <a:cubicBezTo>
                    <a:pt x="223" y="530"/>
                    <a:pt x="245" y="527"/>
                    <a:pt x="266" y="520"/>
                  </a:cubicBezTo>
                  <a:lnTo>
                    <a:pt x="441" y="520"/>
                  </a:lnTo>
                  <a:cubicBezTo>
                    <a:pt x="525" y="520"/>
                    <a:pt x="581" y="492"/>
                    <a:pt x="644" y="436"/>
                  </a:cubicBezTo>
                  <a:cubicBezTo>
                    <a:pt x="790" y="317"/>
                    <a:pt x="700" y="143"/>
                    <a:pt x="553" y="59"/>
                  </a:cubicBezTo>
                  <a:cubicBezTo>
                    <a:pt x="502" y="17"/>
                    <a:pt x="449" y="0"/>
                    <a:pt x="39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79"/>
            <p:cNvSpPr/>
            <p:nvPr/>
          </p:nvSpPr>
          <p:spPr>
            <a:xfrm>
              <a:off x="5980298" y="3570527"/>
              <a:ext cx="27215" cy="25190"/>
            </a:xfrm>
            <a:custGeom>
              <a:rect b="b" l="l" r="r" t="t"/>
              <a:pathLst>
                <a:path extrusionOk="0" h="1107" w="1196">
                  <a:moveTo>
                    <a:pt x="876" y="1"/>
                  </a:moveTo>
                  <a:cubicBezTo>
                    <a:pt x="803" y="1"/>
                    <a:pt x="731" y="26"/>
                    <a:pt x="671" y="86"/>
                  </a:cubicBezTo>
                  <a:cubicBezTo>
                    <a:pt x="671" y="86"/>
                    <a:pt x="671" y="114"/>
                    <a:pt x="643" y="114"/>
                  </a:cubicBezTo>
                  <a:cubicBezTo>
                    <a:pt x="441" y="177"/>
                    <a:pt x="231" y="379"/>
                    <a:pt x="147" y="526"/>
                  </a:cubicBezTo>
                  <a:cubicBezTo>
                    <a:pt x="0" y="785"/>
                    <a:pt x="231" y="1051"/>
                    <a:pt x="525" y="1107"/>
                  </a:cubicBezTo>
                  <a:lnTo>
                    <a:pt x="727" y="1107"/>
                  </a:lnTo>
                  <a:cubicBezTo>
                    <a:pt x="874" y="1107"/>
                    <a:pt x="1140" y="1079"/>
                    <a:pt x="1196" y="876"/>
                  </a:cubicBezTo>
                  <a:lnTo>
                    <a:pt x="1196" y="701"/>
                  </a:lnTo>
                  <a:lnTo>
                    <a:pt x="1196" y="407"/>
                  </a:lnTo>
                  <a:lnTo>
                    <a:pt x="1196" y="232"/>
                  </a:lnTo>
                  <a:cubicBezTo>
                    <a:pt x="1159" y="98"/>
                    <a:pt x="1018" y="1"/>
                    <a:pt x="8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79"/>
            <p:cNvSpPr/>
            <p:nvPr/>
          </p:nvSpPr>
          <p:spPr>
            <a:xfrm>
              <a:off x="6015454" y="3589641"/>
              <a:ext cx="18636" cy="11332"/>
            </a:xfrm>
            <a:custGeom>
              <a:rect b="b" l="l" r="r" t="t"/>
              <a:pathLst>
                <a:path extrusionOk="0" h="498" w="819">
                  <a:moveTo>
                    <a:pt x="406" y="1"/>
                  </a:moveTo>
                  <a:cubicBezTo>
                    <a:pt x="350" y="1"/>
                    <a:pt x="294" y="36"/>
                    <a:pt x="294" y="92"/>
                  </a:cubicBezTo>
                  <a:cubicBezTo>
                    <a:pt x="203" y="148"/>
                    <a:pt x="0" y="211"/>
                    <a:pt x="84" y="350"/>
                  </a:cubicBezTo>
                  <a:cubicBezTo>
                    <a:pt x="119" y="441"/>
                    <a:pt x="175" y="469"/>
                    <a:pt x="231" y="469"/>
                  </a:cubicBezTo>
                  <a:cubicBezTo>
                    <a:pt x="294" y="469"/>
                    <a:pt x="378" y="497"/>
                    <a:pt x="434" y="497"/>
                  </a:cubicBezTo>
                  <a:cubicBezTo>
                    <a:pt x="497" y="497"/>
                    <a:pt x="525" y="497"/>
                    <a:pt x="553" y="469"/>
                  </a:cubicBezTo>
                  <a:cubicBezTo>
                    <a:pt x="581" y="483"/>
                    <a:pt x="611" y="490"/>
                    <a:pt x="640" y="490"/>
                  </a:cubicBezTo>
                  <a:cubicBezTo>
                    <a:pt x="670" y="490"/>
                    <a:pt x="700" y="483"/>
                    <a:pt x="728" y="469"/>
                  </a:cubicBezTo>
                  <a:cubicBezTo>
                    <a:pt x="784" y="413"/>
                    <a:pt x="819" y="350"/>
                    <a:pt x="819" y="295"/>
                  </a:cubicBezTo>
                  <a:cubicBezTo>
                    <a:pt x="819" y="211"/>
                    <a:pt x="784" y="148"/>
                    <a:pt x="756" y="92"/>
                  </a:cubicBezTo>
                  <a:cubicBezTo>
                    <a:pt x="700" y="64"/>
                    <a:pt x="672" y="64"/>
                    <a:pt x="644" y="64"/>
                  </a:cubicBezTo>
                  <a:cubicBezTo>
                    <a:pt x="553" y="36"/>
                    <a:pt x="497" y="1"/>
                    <a:pt x="4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79"/>
            <p:cNvSpPr/>
            <p:nvPr/>
          </p:nvSpPr>
          <p:spPr>
            <a:xfrm>
              <a:off x="5894853" y="3545155"/>
              <a:ext cx="21185" cy="15405"/>
            </a:xfrm>
            <a:custGeom>
              <a:rect b="b" l="l" r="r" t="t"/>
              <a:pathLst>
                <a:path extrusionOk="0" h="677" w="931">
                  <a:moveTo>
                    <a:pt x="443" y="1"/>
                  </a:moveTo>
                  <a:cubicBezTo>
                    <a:pt x="431" y="1"/>
                    <a:pt x="418" y="2"/>
                    <a:pt x="406" y="5"/>
                  </a:cubicBezTo>
                  <a:cubicBezTo>
                    <a:pt x="259" y="33"/>
                    <a:pt x="175" y="152"/>
                    <a:pt x="140" y="299"/>
                  </a:cubicBezTo>
                  <a:cubicBezTo>
                    <a:pt x="84" y="355"/>
                    <a:pt x="56" y="418"/>
                    <a:pt x="28" y="473"/>
                  </a:cubicBezTo>
                  <a:cubicBezTo>
                    <a:pt x="0" y="557"/>
                    <a:pt x="56" y="620"/>
                    <a:pt x="140" y="620"/>
                  </a:cubicBezTo>
                  <a:cubicBezTo>
                    <a:pt x="203" y="620"/>
                    <a:pt x="287" y="648"/>
                    <a:pt x="350" y="648"/>
                  </a:cubicBezTo>
                  <a:lnTo>
                    <a:pt x="406" y="648"/>
                  </a:lnTo>
                  <a:cubicBezTo>
                    <a:pt x="462" y="676"/>
                    <a:pt x="525" y="676"/>
                    <a:pt x="581" y="676"/>
                  </a:cubicBezTo>
                  <a:cubicBezTo>
                    <a:pt x="609" y="648"/>
                    <a:pt x="637" y="648"/>
                    <a:pt x="699" y="620"/>
                  </a:cubicBezTo>
                  <a:lnTo>
                    <a:pt x="727" y="620"/>
                  </a:lnTo>
                  <a:lnTo>
                    <a:pt x="727" y="592"/>
                  </a:lnTo>
                  <a:cubicBezTo>
                    <a:pt x="811" y="592"/>
                    <a:pt x="874" y="529"/>
                    <a:pt x="874" y="445"/>
                  </a:cubicBezTo>
                  <a:cubicBezTo>
                    <a:pt x="930" y="327"/>
                    <a:pt x="930" y="180"/>
                    <a:pt x="783" y="124"/>
                  </a:cubicBezTo>
                  <a:cubicBezTo>
                    <a:pt x="677" y="99"/>
                    <a:pt x="554" y="1"/>
                    <a:pt x="4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79"/>
            <p:cNvSpPr/>
            <p:nvPr/>
          </p:nvSpPr>
          <p:spPr>
            <a:xfrm>
              <a:off x="5841697" y="3562881"/>
              <a:ext cx="19273" cy="15724"/>
            </a:xfrm>
            <a:custGeom>
              <a:rect b="b" l="l" r="r" t="t"/>
              <a:pathLst>
                <a:path extrusionOk="0" h="691" w="847">
                  <a:moveTo>
                    <a:pt x="271" y="1"/>
                  </a:moveTo>
                  <a:cubicBezTo>
                    <a:pt x="207" y="1"/>
                    <a:pt x="129" y="53"/>
                    <a:pt x="92" y="128"/>
                  </a:cubicBezTo>
                  <a:cubicBezTo>
                    <a:pt x="64" y="163"/>
                    <a:pt x="29" y="219"/>
                    <a:pt x="29" y="275"/>
                  </a:cubicBezTo>
                  <a:cubicBezTo>
                    <a:pt x="1" y="338"/>
                    <a:pt x="29" y="394"/>
                    <a:pt x="1" y="422"/>
                  </a:cubicBezTo>
                  <a:lnTo>
                    <a:pt x="1" y="541"/>
                  </a:lnTo>
                  <a:cubicBezTo>
                    <a:pt x="1" y="650"/>
                    <a:pt x="80" y="691"/>
                    <a:pt x="168" y="691"/>
                  </a:cubicBezTo>
                  <a:cubicBezTo>
                    <a:pt x="221" y="691"/>
                    <a:pt x="278" y="676"/>
                    <a:pt x="322" y="652"/>
                  </a:cubicBezTo>
                  <a:cubicBezTo>
                    <a:pt x="469" y="624"/>
                    <a:pt x="616" y="596"/>
                    <a:pt x="728" y="513"/>
                  </a:cubicBezTo>
                  <a:cubicBezTo>
                    <a:pt x="763" y="478"/>
                    <a:pt x="791" y="422"/>
                    <a:pt x="819" y="394"/>
                  </a:cubicBezTo>
                  <a:cubicBezTo>
                    <a:pt x="847" y="303"/>
                    <a:pt x="819" y="247"/>
                    <a:pt x="763" y="191"/>
                  </a:cubicBezTo>
                  <a:cubicBezTo>
                    <a:pt x="728" y="163"/>
                    <a:pt x="700" y="128"/>
                    <a:pt x="672" y="128"/>
                  </a:cubicBezTo>
                  <a:cubicBezTo>
                    <a:pt x="644" y="128"/>
                    <a:pt x="588" y="100"/>
                    <a:pt x="553" y="72"/>
                  </a:cubicBezTo>
                  <a:cubicBezTo>
                    <a:pt x="497" y="44"/>
                    <a:pt x="441" y="44"/>
                    <a:pt x="350" y="44"/>
                  </a:cubicBezTo>
                  <a:cubicBezTo>
                    <a:pt x="332" y="14"/>
                    <a:pt x="303" y="1"/>
                    <a:pt x="27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79"/>
            <p:cNvSpPr/>
            <p:nvPr/>
          </p:nvSpPr>
          <p:spPr>
            <a:xfrm>
              <a:off x="5776140" y="3580084"/>
              <a:ext cx="28512" cy="16975"/>
            </a:xfrm>
            <a:custGeom>
              <a:rect b="b" l="l" r="r" t="t"/>
              <a:pathLst>
                <a:path extrusionOk="0" h="746" w="1253">
                  <a:moveTo>
                    <a:pt x="692" y="0"/>
                  </a:moveTo>
                  <a:cubicBezTo>
                    <a:pt x="664" y="0"/>
                    <a:pt x="636" y="5"/>
                    <a:pt x="609" y="15"/>
                  </a:cubicBezTo>
                  <a:cubicBezTo>
                    <a:pt x="525" y="15"/>
                    <a:pt x="434" y="71"/>
                    <a:pt x="406" y="134"/>
                  </a:cubicBezTo>
                  <a:cubicBezTo>
                    <a:pt x="379" y="162"/>
                    <a:pt x="351" y="190"/>
                    <a:pt x="351" y="218"/>
                  </a:cubicBezTo>
                  <a:lnTo>
                    <a:pt x="351" y="246"/>
                  </a:lnTo>
                  <a:cubicBezTo>
                    <a:pt x="323" y="246"/>
                    <a:pt x="288" y="281"/>
                    <a:pt x="260" y="309"/>
                  </a:cubicBezTo>
                  <a:cubicBezTo>
                    <a:pt x="232" y="337"/>
                    <a:pt x="176" y="337"/>
                    <a:pt x="148" y="365"/>
                  </a:cubicBezTo>
                  <a:cubicBezTo>
                    <a:pt x="148" y="393"/>
                    <a:pt x="113" y="393"/>
                    <a:pt x="113" y="421"/>
                  </a:cubicBezTo>
                  <a:cubicBezTo>
                    <a:pt x="113" y="412"/>
                    <a:pt x="113" y="408"/>
                    <a:pt x="112" y="408"/>
                  </a:cubicBezTo>
                  <a:cubicBezTo>
                    <a:pt x="110" y="408"/>
                    <a:pt x="103" y="421"/>
                    <a:pt x="85" y="421"/>
                  </a:cubicBezTo>
                  <a:cubicBezTo>
                    <a:pt x="29" y="484"/>
                    <a:pt x="1" y="596"/>
                    <a:pt x="57" y="659"/>
                  </a:cubicBezTo>
                  <a:cubicBezTo>
                    <a:pt x="155" y="733"/>
                    <a:pt x="290" y="746"/>
                    <a:pt x="421" y="746"/>
                  </a:cubicBezTo>
                  <a:cubicBezTo>
                    <a:pt x="486" y="746"/>
                    <a:pt x="551" y="742"/>
                    <a:pt x="609" y="742"/>
                  </a:cubicBezTo>
                  <a:cubicBezTo>
                    <a:pt x="672" y="715"/>
                    <a:pt x="784" y="715"/>
                    <a:pt x="875" y="715"/>
                  </a:cubicBezTo>
                  <a:cubicBezTo>
                    <a:pt x="903" y="728"/>
                    <a:pt x="931" y="735"/>
                    <a:pt x="960" y="735"/>
                  </a:cubicBezTo>
                  <a:cubicBezTo>
                    <a:pt x="989" y="735"/>
                    <a:pt x="1018" y="728"/>
                    <a:pt x="1050" y="715"/>
                  </a:cubicBezTo>
                  <a:cubicBezTo>
                    <a:pt x="1050" y="687"/>
                    <a:pt x="1078" y="687"/>
                    <a:pt x="1106" y="659"/>
                  </a:cubicBezTo>
                  <a:cubicBezTo>
                    <a:pt x="1134" y="631"/>
                    <a:pt x="1162" y="596"/>
                    <a:pt x="1197" y="540"/>
                  </a:cubicBezTo>
                  <a:cubicBezTo>
                    <a:pt x="1253" y="365"/>
                    <a:pt x="1162" y="246"/>
                    <a:pt x="1022" y="190"/>
                  </a:cubicBezTo>
                  <a:cubicBezTo>
                    <a:pt x="948" y="93"/>
                    <a:pt x="817" y="0"/>
                    <a:pt x="6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79"/>
            <p:cNvSpPr/>
            <p:nvPr/>
          </p:nvSpPr>
          <p:spPr>
            <a:xfrm>
              <a:off x="5693244" y="3438616"/>
              <a:ext cx="103444" cy="131478"/>
            </a:xfrm>
            <a:custGeom>
              <a:rect b="b" l="l" r="r" t="t"/>
              <a:pathLst>
                <a:path extrusionOk="0" h="5778" w="4546">
                  <a:moveTo>
                    <a:pt x="2183" y="4778"/>
                  </a:moveTo>
                  <a:cubicBezTo>
                    <a:pt x="2218" y="4834"/>
                    <a:pt x="2273" y="4890"/>
                    <a:pt x="2329" y="4925"/>
                  </a:cubicBezTo>
                  <a:lnTo>
                    <a:pt x="2329" y="4953"/>
                  </a:lnTo>
                  <a:cubicBezTo>
                    <a:pt x="2329" y="4925"/>
                    <a:pt x="2301" y="4925"/>
                    <a:pt x="2273" y="4890"/>
                  </a:cubicBezTo>
                  <a:cubicBezTo>
                    <a:pt x="2245" y="4862"/>
                    <a:pt x="2218" y="4834"/>
                    <a:pt x="2183" y="4778"/>
                  </a:cubicBezTo>
                  <a:close/>
                  <a:moveTo>
                    <a:pt x="155" y="1"/>
                  </a:moveTo>
                  <a:cubicBezTo>
                    <a:pt x="122" y="1"/>
                    <a:pt x="88" y="17"/>
                    <a:pt x="57" y="58"/>
                  </a:cubicBezTo>
                  <a:cubicBezTo>
                    <a:pt x="1" y="114"/>
                    <a:pt x="1" y="170"/>
                    <a:pt x="1" y="233"/>
                  </a:cubicBezTo>
                  <a:cubicBezTo>
                    <a:pt x="1" y="261"/>
                    <a:pt x="29" y="317"/>
                    <a:pt x="29" y="345"/>
                  </a:cubicBezTo>
                  <a:cubicBezTo>
                    <a:pt x="1" y="408"/>
                    <a:pt x="1" y="464"/>
                    <a:pt x="29" y="520"/>
                  </a:cubicBezTo>
                  <a:cubicBezTo>
                    <a:pt x="57" y="582"/>
                    <a:pt x="85" y="610"/>
                    <a:pt x="148" y="666"/>
                  </a:cubicBezTo>
                  <a:lnTo>
                    <a:pt x="176" y="694"/>
                  </a:lnTo>
                  <a:cubicBezTo>
                    <a:pt x="232" y="757"/>
                    <a:pt x="260" y="841"/>
                    <a:pt x="323" y="904"/>
                  </a:cubicBezTo>
                  <a:cubicBezTo>
                    <a:pt x="434" y="1044"/>
                    <a:pt x="553" y="1191"/>
                    <a:pt x="672" y="1338"/>
                  </a:cubicBezTo>
                  <a:cubicBezTo>
                    <a:pt x="903" y="1631"/>
                    <a:pt x="1050" y="1918"/>
                    <a:pt x="1169" y="2268"/>
                  </a:cubicBezTo>
                  <a:cubicBezTo>
                    <a:pt x="1371" y="2939"/>
                    <a:pt x="1427" y="3610"/>
                    <a:pt x="1574" y="4281"/>
                  </a:cubicBezTo>
                  <a:cubicBezTo>
                    <a:pt x="1602" y="4456"/>
                    <a:pt x="1630" y="4603"/>
                    <a:pt x="1693" y="4778"/>
                  </a:cubicBezTo>
                  <a:cubicBezTo>
                    <a:pt x="1805" y="5100"/>
                    <a:pt x="2071" y="5330"/>
                    <a:pt x="2392" y="5449"/>
                  </a:cubicBezTo>
                  <a:cubicBezTo>
                    <a:pt x="2567" y="5505"/>
                    <a:pt x="2742" y="5589"/>
                    <a:pt x="2917" y="5652"/>
                  </a:cubicBezTo>
                  <a:cubicBezTo>
                    <a:pt x="3119" y="5708"/>
                    <a:pt x="3294" y="5708"/>
                    <a:pt x="3497" y="5736"/>
                  </a:cubicBezTo>
                  <a:cubicBezTo>
                    <a:pt x="3665" y="5749"/>
                    <a:pt x="3838" y="5777"/>
                    <a:pt x="4007" y="5777"/>
                  </a:cubicBezTo>
                  <a:cubicBezTo>
                    <a:pt x="4189" y="5777"/>
                    <a:pt x="4365" y="5744"/>
                    <a:pt x="4518" y="5624"/>
                  </a:cubicBezTo>
                  <a:cubicBezTo>
                    <a:pt x="4546" y="5589"/>
                    <a:pt x="4546" y="5561"/>
                    <a:pt x="4546" y="5533"/>
                  </a:cubicBezTo>
                  <a:cubicBezTo>
                    <a:pt x="4546" y="5492"/>
                    <a:pt x="4516" y="5466"/>
                    <a:pt x="4486" y="5466"/>
                  </a:cubicBezTo>
                  <a:cubicBezTo>
                    <a:pt x="4475" y="5466"/>
                    <a:pt x="4464" y="5470"/>
                    <a:pt x="4455" y="5477"/>
                  </a:cubicBezTo>
                  <a:lnTo>
                    <a:pt x="4427" y="5477"/>
                  </a:lnTo>
                  <a:cubicBezTo>
                    <a:pt x="4399" y="5449"/>
                    <a:pt x="4371" y="5414"/>
                    <a:pt x="4343" y="5414"/>
                  </a:cubicBezTo>
                  <a:cubicBezTo>
                    <a:pt x="3728" y="5302"/>
                    <a:pt x="3092" y="5009"/>
                    <a:pt x="2595" y="4603"/>
                  </a:cubicBezTo>
                  <a:cubicBezTo>
                    <a:pt x="2532" y="4456"/>
                    <a:pt x="2504" y="4309"/>
                    <a:pt x="2448" y="4163"/>
                  </a:cubicBezTo>
                  <a:cubicBezTo>
                    <a:pt x="2357" y="3960"/>
                    <a:pt x="2301" y="3729"/>
                    <a:pt x="2245" y="3491"/>
                  </a:cubicBezTo>
                  <a:lnTo>
                    <a:pt x="2245" y="3491"/>
                  </a:lnTo>
                  <a:cubicBezTo>
                    <a:pt x="2420" y="3841"/>
                    <a:pt x="2595" y="4163"/>
                    <a:pt x="2798" y="4456"/>
                  </a:cubicBezTo>
                  <a:cubicBezTo>
                    <a:pt x="2818" y="4476"/>
                    <a:pt x="2851" y="4496"/>
                    <a:pt x="2882" y="4496"/>
                  </a:cubicBezTo>
                  <a:cubicBezTo>
                    <a:pt x="2894" y="4496"/>
                    <a:pt x="2906" y="4492"/>
                    <a:pt x="2917" y="4484"/>
                  </a:cubicBezTo>
                  <a:cubicBezTo>
                    <a:pt x="2973" y="4603"/>
                    <a:pt x="3029" y="4687"/>
                    <a:pt x="3092" y="4806"/>
                  </a:cubicBezTo>
                  <a:cubicBezTo>
                    <a:pt x="3110" y="4824"/>
                    <a:pt x="3135" y="4834"/>
                    <a:pt x="3159" y="4834"/>
                  </a:cubicBezTo>
                  <a:cubicBezTo>
                    <a:pt x="3209" y="4834"/>
                    <a:pt x="3255" y="4795"/>
                    <a:pt x="3231" y="4715"/>
                  </a:cubicBezTo>
                  <a:cubicBezTo>
                    <a:pt x="3029" y="4016"/>
                    <a:pt x="2651" y="3407"/>
                    <a:pt x="2329" y="2736"/>
                  </a:cubicBezTo>
                  <a:cubicBezTo>
                    <a:pt x="2329" y="2715"/>
                    <a:pt x="2321" y="2706"/>
                    <a:pt x="2313" y="2706"/>
                  </a:cubicBezTo>
                  <a:cubicBezTo>
                    <a:pt x="2299" y="2706"/>
                    <a:pt x="2284" y="2729"/>
                    <a:pt x="2301" y="2764"/>
                  </a:cubicBezTo>
                  <a:cubicBezTo>
                    <a:pt x="2420" y="3030"/>
                    <a:pt x="2504" y="3316"/>
                    <a:pt x="2623" y="3582"/>
                  </a:cubicBezTo>
                  <a:cubicBezTo>
                    <a:pt x="2301" y="2967"/>
                    <a:pt x="1924" y="2359"/>
                    <a:pt x="1546" y="1778"/>
                  </a:cubicBezTo>
                  <a:cubicBezTo>
                    <a:pt x="1483" y="1715"/>
                    <a:pt x="1427" y="1631"/>
                    <a:pt x="1371" y="1540"/>
                  </a:cubicBezTo>
                  <a:cubicBezTo>
                    <a:pt x="1371" y="1512"/>
                    <a:pt x="1343" y="1512"/>
                    <a:pt x="1343" y="1512"/>
                  </a:cubicBezTo>
                  <a:cubicBezTo>
                    <a:pt x="1225" y="1366"/>
                    <a:pt x="1106" y="1219"/>
                    <a:pt x="1022" y="1079"/>
                  </a:cubicBezTo>
                  <a:cubicBezTo>
                    <a:pt x="994" y="1044"/>
                    <a:pt x="959" y="1016"/>
                    <a:pt x="931" y="1016"/>
                  </a:cubicBezTo>
                  <a:cubicBezTo>
                    <a:pt x="819" y="869"/>
                    <a:pt x="700" y="757"/>
                    <a:pt x="581" y="610"/>
                  </a:cubicBezTo>
                  <a:cubicBezTo>
                    <a:pt x="497" y="520"/>
                    <a:pt x="434" y="408"/>
                    <a:pt x="351" y="317"/>
                  </a:cubicBezTo>
                  <a:cubicBezTo>
                    <a:pt x="323" y="289"/>
                    <a:pt x="323" y="289"/>
                    <a:pt x="323" y="261"/>
                  </a:cubicBezTo>
                  <a:cubicBezTo>
                    <a:pt x="378" y="233"/>
                    <a:pt x="378" y="170"/>
                    <a:pt x="323" y="114"/>
                  </a:cubicBezTo>
                  <a:cubicBezTo>
                    <a:pt x="281" y="59"/>
                    <a:pt x="219" y="1"/>
                    <a:pt x="15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79"/>
            <p:cNvSpPr/>
            <p:nvPr/>
          </p:nvSpPr>
          <p:spPr>
            <a:xfrm>
              <a:off x="5790180" y="3484194"/>
              <a:ext cx="71428" cy="72702"/>
            </a:xfrm>
            <a:custGeom>
              <a:rect b="b" l="l" r="r" t="t"/>
              <a:pathLst>
                <a:path extrusionOk="0" h="3195" w="3139">
                  <a:moveTo>
                    <a:pt x="161" y="0"/>
                  </a:moveTo>
                  <a:cubicBezTo>
                    <a:pt x="83" y="0"/>
                    <a:pt x="0" y="77"/>
                    <a:pt x="55" y="181"/>
                  </a:cubicBezTo>
                  <a:cubicBezTo>
                    <a:pt x="139" y="265"/>
                    <a:pt x="258" y="356"/>
                    <a:pt x="342" y="474"/>
                  </a:cubicBezTo>
                  <a:cubicBezTo>
                    <a:pt x="405" y="558"/>
                    <a:pt x="489" y="677"/>
                    <a:pt x="545" y="789"/>
                  </a:cubicBezTo>
                  <a:cubicBezTo>
                    <a:pt x="691" y="1083"/>
                    <a:pt x="838" y="1348"/>
                    <a:pt x="985" y="1607"/>
                  </a:cubicBezTo>
                  <a:cubicBezTo>
                    <a:pt x="1013" y="1663"/>
                    <a:pt x="1041" y="1754"/>
                    <a:pt x="1069" y="1810"/>
                  </a:cubicBezTo>
                  <a:cubicBezTo>
                    <a:pt x="1160" y="2048"/>
                    <a:pt x="1279" y="2278"/>
                    <a:pt x="1363" y="2509"/>
                  </a:cubicBezTo>
                  <a:cubicBezTo>
                    <a:pt x="1419" y="2656"/>
                    <a:pt x="1454" y="2887"/>
                    <a:pt x="1566" y="3034"/>
                  </a:cubicBezTo>
                  <a:cubicBezTo>
                    <a:pt x="1594" y="3062"/>
                    <a:pt x="1628" y="3124"/>
                    <a:pt x="1656" y="3152"/>
                  </a:cubicBezTo>
                  <a:cubicBezTo>
                    <a:pt x="1698" y="3180"/>
                    <a:pt x="1749" y="3194"/>
                    <a:pt x="1800" y="3194"/>
                  </a:cubicBezTo>
                  <a:cubicBezTo>
                    <a:pt x="1850" y="3194"/>
                    <a:pt x="1901" y="3180"/>
                    <a:pt x="1943" y="3152"/>
                  </a:cubicBezTo>
                  <a:cubicBezTo>
                    <a:pt x="1978" y="3152"/>
                    <a:pt x="2006" y="3152"/>
                    <a:pt x="2034" y="3124"/>
                  </a:cubicBezTo>
                  <a:cubicBezTo>
                    <a:pt x="2181" y="3124"/>
                    <a:pt x="2293" y="3097"/>
                    <a:pt x="2440" y="3034"/>
                  </a:cubicBezTo>
                  <a:cubicBezTo>
                    <a:pt x="2558" y="2978"/>
                    <a:pt x="2677" y="2922"/>
                    <a:pt x="2761" y="2859"/>
                  </a:cubicBezTo>
                  <a:cubicBezTo>
                    <a:pt x="2817" y="2803"/>
                    <a:pt x="2852" y="2775"/>
                    <a:pt x="2908" y="2747"/>
                  </a:cubicBezTo>
                  <a:cubicBezTo>
                    <a:pt x="2908" y="2712"/>
                    <a:pt x="2936" y="2712"/>
                    <a:pt x="2936" y="2684"/>
                  </a:cubicBezTo>
                  <a:cubicBezTo>
                    <a:pt x="2992" y="2656"/>
                    <a:pt x="3055" y="2600"/>
                    <a:pt x="3111" y="2572"/>
                  </a:cubicBezTo>
                  <a:cubicBezTo>
                    <a:pt x="3139" y="2572"/>
                    <a:pt x="3139" y="2481"/>
                    <a:pt x="3083" y="2481"/>
                  </a:cubicBezTo>
                  <a:cubicBezTo>
                    <a:pt x="3048" y="2465"/>
                    <a:pt x="3008" y="2458"/>
                    <a:pt x="2967" y="2458"/>
                  </a:cubicBezTo>
                  <a:cubicBezTo>
                    <a:pt x="2867" y="2458"/>
                    <a:pt x="2756" y="2498"/>
                    <a:pt x="2677" y="2537"/>
                  </a:cubicBezTo>
                  <a:cubicBezTo>
                    <a:pt x="2503" y="2537"/>
                    <a:pt x="2356" y="2509"/>
                    <a:pt x="2209" y="2453"/>
                  </a:cubicBezTo>
                  <a:cubicBezTo>
                    <a:pt x="2090" y="2397"/>
                    <a:pt x="2006" y="2334"/>
                    <a:pt x="1943" y="2278"/>
                  </a:cubicBezTo>
                  <a:cubicBezTo>
                    <a:pt x="1887" y="2160"/>
                    <a:pt x="1831" y="2048"/>
                    <a:pt x="1768" y="1929"/>
                  </a:cubicBezTo>
                  <a:cubicBezTo>
                    <a:pt x="1740" y="1838"/>
                    <a:pt x="1684" y="1754"/>
                    <a:pt x="1656" y="1698"/>
                  </a:cubicBezTo>
                  <a:lnTo>
                    <a:pt x="1656" y="1698"/>
                  </a:lnTo>
                  <a:cubicBezTo>
                    <a:pt x="1803" y="1929"/>
                    <a:pt x="1943" y="2160"/>
                    <a:pt x="2153" y="2334"/>
                  </a:cubicBezTo>
                  <a:cubicBezTo>
                    <a:pt x="2169" y="2352"/>
                    <a:pt x="2187" y="2360"/>
                    <a:pt x="2204" y="2360"/>
                  </a:cubicBezTo>
                  <a:cubicBezTo>
                    <a:pt x="2247" y="2360"/>
                    <a:pt x="2285" y="2311"/>
                    <a:pt x="2265" y="2250"/>
                  </a:cubicBezTo>
                  <a:cubicBezTo>
                    <a:pt x="2118" y="1929"/>
                    <a:pt x="1915" y="1663"/>
                    <a:pt x="1684" y="1404"/>
                  </a:cubicBezTo>
                  <a:cubicBezTo>
                    <a:pt x="1482" y="1139"/>
                    <a:pt x="1244" y="880"/>
                    <a:pt x="1013" y="586"/>
                  </a:cubicBezTo>
                  <a:cubicBezTo>
                    <a:pt x="1006" y="579"/>
                    <a:pt x="998" y="575"/>
                    <a:pt x="992" y="575"/>
                  </a:cubicBezTo>
                  <a:cubicBezTo>
                    <a:pt x="972" y="575"/>
                    <a:pt x="957" y="603"/>
                    <a:pt x="957" y="649"/>
                  </a:cubicBezTo>
                  <a:cubicBezTo>
                    <a:pt x="1013" y="705"/>
                    <a:pt x="1069" y="789"/>
                    <a:pt x="1104" y="852"/>
                  </a:cubicBezTo>
                  <a:cubicBezTo>
                    <a:pt x="1069" y="852"/>
                    <a:pt x="1041" y="852"/>
                    <a:pt x="1013" y="880"/>
                  </a:cubicBezTo>
                  <a:cubicBezTo>
                    <a:pt x="957" y="761"/>
                    <a:pt x="866" y="649"/>
                    <a:pt x="810" y="530"/>
                  </a:cubicBezTo>
                  <a:cubicBezTo>
                    <a:pt x="636" y="300"/>
                    <a:pt x="461" y="153"/>
                    <a:pt x="195" y="6"/>
                  </a:cubicBezTo>
                  <a:cubicBezTo>
                    <a:pt x="184" y="2"/>
                    <a:pt x="172" y="0"/>
                    <a:pt x="16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79"/>
            <p:cNvSpPr/>
            <p:nvPr/>
          </p:nvSpPr>
          <p:spPr>
            <a:xfrm>
              <a:off x="5869094" y="3487403"/>
              <a:ext cx="36271" cy="49856"/>
            </a:xfrm>
            <a:custGeom>
              <a:rect b="b" l="l" r="r" t="t"/>
              <a:pathLst>
                <a:path extrusionOk="0" h="2191" w="1594">
                  <a:moveTo>
                    <a:pt x="895" y="1732"/>
                  </a:moveTo>
                  <a:lnTo>
                    <a:pt x="895" y="1732"/>
                  </a:lnTo>
                  <a:cubicBezTo>
                    <a:pt x="922" y="1760"/>
                    <a:pt x="957" y="1788"/>
                    <a:pt x="985" y="1788"/>
                  </a:cubicBezTo>
                  <a:lnTo>
                    <a:pt x="957" y="1788"/>
                  </a:lnTo>
                  <a:cubicBezTo>
                    <a:pt x="922" y="1788"/>
                    <a:pt x="922" y="1760"/>
                    <a:pt x="895" y="1732"/>
                  </a:cubicBezTo>
                  <a:close/>
                  <a:moveTo>
                    <a:pt x="75" y="0"/>
                  </a:moveTo>
                  <a:cubicBezTo>
                    <a:pt x="40" y="0"/>
                    <a:pt x="1" y="20"/>
                    <a:pt x="20" y="40"/>
                  </a:cubicBezTo>
                  <a:cubicBezTo>
                    <a:pt x="195" y="298"/>
                    <a:pt x="223" y="648"/>
                    <a:pt x="286" y="942"/>
                  </a:cubicBezTo>
                  <a:cubicBezTo>
                    <a:pt x="370" y="1089"/>
                    <a:pt x="398" y="1263"/>
                    <a:pt x="398" y="1410"/>
                  </a:cubicBezTo>
                  <a:cubicBezTo>
                    <a:pt x="433" y="1585"/>
                    <a:pt x="489" y="1760"/>
                    <a:pt x="545" y="1907"/>
                  </a:cubicBezTo>
                  <a:cubicBezTo>
                    <a:pt x="608" y="2019"/>
                    <a:pt x="692" y="2109"/>
                    <a:pt x="811" y="2165"/>
                  </a:cubicBezTo>
                  <a:cubicBezTo>
                    <a:pt x="839" y="2184"/>
                    <a:pt x="870" y="2190"/>
                    <a:pt x="905" y="2190"/>
                  </a:cubicBezTo>
                  <a:cubicBezTo>
                    <a:pt x="974" y="2190"/>
                    <a:pt x="1053" y="2165"/>
                    <a:pt x="1132" y="2165"/>
                  </a:cubicBezTo>
                  <a:cubicBezTo>
                    <a:pt x="1363" y="2137"/>
                    <a:pt x="1566" y="2019"/>
                    <a:pt x="1594" y="1760"/>
                  </a:cubicBezTo>
                  <a:cubicBezTo>
                    <a:pt x="1594" y="1708"/>
                    <a:pt x="1556" y="1662"/>
                    <a:pt x="1512" y="1662"/>
                  </a:cubicBezTo>
                  <a:cubicBezTo>
                    <a:pt x="1502" y="1662"/>
                    <a:pt x="1492" y="1664"/>
                    <a:pt x="1482" y="1669"/>
                  </a:cubicBezTo>
                  <a:lnTo>
                    <a:pt x="1419" y="1669"/>
                  </a:lnTo>
                  <a:cubicBezTo>
                    <a:pt x="1391" y="1641"/>
                    <a:pt x="1363" y="1641"/>
                    <a:pt x="1335" y="1641"/>
                  </a:cubicBezTo>
                  <a:cubicBezTo>
                    <a:pt x="1069" y="1613"/>
                    <a:pt x="985" y="1319"/>
                    <a:pt x="894" y="1089"/>
                  </a:cubicBezTo>
                  <a:cubicBezTo>
                    <a:pt x="922" y="1089"/>
                    <a:pt x="922" y="1117"/>
                    <a:pt x="957" y="1144"/>
                  </a:cubicBezTo>
                  <a:cubicBezTo>
                    <a:pt x="1041" y="1263"/>
                    <a:pt x="1097" y="1382"/>
                    <a:pt x="1244" y="1466"/>
                  </a:cubicBezTo>
                  <a:cubicBezTo>
                    <a:pt x="1255" y="1471"/>
                    <a:pt x="1267" y="1473"/>
                    <a:pt x="1278" y="1473"/>
                  </a:cubicBezTo>
                  <a:cubicBezTo>
                    <a:pt x="1332" y="1473"/>
                    <a:pt x="1381" y="1422"/>
                    <a:pt x="1335" y="1347"/>
                  </a:cubicBezTo>
                  <a:cubicBezTo>
                    <a:pt x="1160" y="1117"/>
                    <a:pt x="985" y="886"/>
                    <a:pt x="783" y="648"/>
                  </a:cubicBezTo>
                  <a:cubicBezTo>
                    <a:pt x="720" y="445"/>
                    <a:pt x="664" y="159"/>
                    <a:pt x="398" y="159"/>
                  </a:cubicBezTo>
                  <a:cubicBezTo>
                    <a:pt x="342" y="159"/>
                    <a:pt x="314" y="215"/>
                    <a:pt x="314" y="270"/>
                  </a:cubicBezTo>
                  <a:lnTo>
                    <a:pt x="314" y="298"/>
                  </a:lnTo>
                  <a:cubicBezTo>
                    <a:pt x="258" y="215"/>
                    <a:pt x="167" y="124"/>
                    <a:pt x="111" y="12"/>
                  </a:cubicBezTo>
                  <a:cubicBezTo>
                    <a:pt x="103" y="4"/>
                    <a:pt x="90" y="0"/>
                    <a:pt x="7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79"/>
            <p:cNvSpPr/>
            <p:nvPr/>
          </p:nvSpPr>
          <p:spPr>
            <a:xfrm>
              <a:off x="5915697" y="3475843"/>
              <a:ext cx="28808" cy="42233"/>
            </a:xfrm>
            <a:custGeom>
              <a:rect b="b" l="l" r="r" t="t"/>
              <a:pathLst>
                <a:path extrusionOk="0" h="1856" w="1266">
                  <a:moveTo>
                    <a:pt x="157" y="1"/>
                  </a:moveTo>
                  <a:cubicBezTo>
                    <a:pt x="65" y="1"/>
                    <a:pt x="1" y="157"/>
                    <a:pt x="70" y="226"/>
                  </a:cubicBezTo>
                  <a:cubicBezTo>
                    <a:pt x="217" y="345"/>
                    <a:pt x="217" y="604"/>
                    <a:pt x="273" y="778"/>
                  </a:cubicBezTo>
                  <a:cubicBezTo>
                    <a:pt x="336" y="897"/>
                    <a:pt x="364" y="1016"/>
                    <a:pt x="420" y="1100"/>
                  </a:cubicBezTo>
                  <a:cubicBezTo>
                    <a:pt x="392" y="1219"/>
                    <a:pt x="420" y="1303"/>
                    <a:pt x="448" y="1394"/>
                  </a:cubicBezTo>
                  <a:cubicBezTo>
                    <a:pt x="483" y="1506"/>
                    <a:pt x="483" y="1625"/>
                    <a:pt x="567" y="1715"/>
                  </a:cubicBezTo>
                  <a:cubicBezTo>
                    <a:pt x="623" y="1799"/>
                    <a:pt x="713" y="1855"/>
                    <a:pt x="832" y="1855"/>
                  </a:cubicBezTo>
                  <a:cubicBezTo>
                    <a:pt x="888" y="1855"/>
                    <a:pt x="944" y="1827"/>
                    <a:pt x="1007" y="1799"/>
                  </a:cubicBezTo>
                  <a:cubicBezTo>
                    <a:pt x="1063" y="1799"/>
                    <a:pt x="1119" y="1771"/>
                    <a:pt x="1182" y="1715"/>
                  </a:cubicBezTo>
                  <a:lnTo>
                    <a:pt x="1210" y="1680"/>
                  </a:lnTo>
                  <a:cubicBezTo>
                    <a:pt x="1238" y="1652"/>
                    <a:pt x="1238" y="1652"/>
                    <a:pt x="1238" y="1625"/>
                  </a:cubicBezTo>
                  <a:cubicBezTo>
                    <a:pt x="1266" y="1569"/>
                    <a:pt x="1238" y="1506"/>
                    <a:pt x="1182" y="1506"/>
                  </a:cubicBezTo>
                  <a:cubicBezTo>
                    <a:pt x="1182" y="1478"/>
                    <a:pt x="1182" y="1478"/>
                    <a:pt x="1147" y="1478"/>
                  </a:cubicBezTo>
                  <a:cubicBezTo>
                    <a:pt x="1063" y="1303"/>
                    <a:pt x="944" y="1156"/>
                    <a:pt x="832" y="1016"/>
                  </a:cubicBezTo>
                  <a:cubicBezTo>
                    <a:pt x="741" y="925"/>
                    <a:pt x="685" y="841"/>
                    <a:pt x="595" y="778"/>
                  </a:cubicBezTo>
                  <a:cubicBezTo>
                    <a:pt x="511" y="520"/>
                    <a:pt x="448" y="170"/>
                    <a:pt x="217" y="23"/>
                  </a:cubicBezTo>
                  <a:cubicBezTo>
                    <a:pt x="197" y="8"/>
                    <a:pt x="176" y="1"/>
                    <a:pt x="15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79"/>
            <p:cNvSpPr/>
            <p:nvPr/>
          </p:nvSpPr>
          <p:spPr>
            <a:xfrm>
              <a:off x="5961684" y="3476526"/>
              <a:ext cx="19273" cy="27966"/>
            </a:xfrm>
            <a:custGeom>
              <a:rect b="b" l="l" r="r" t="t"/>
              <a:pathLst>
                <a:path extrusionOk="0" h="1229" w="847">
                  <a:moveTo>
                    <a:pt x="192" y="0"/>
                  </a:moveTo>
                  <a:cubicBezTo>
                    <a:pt x="184" y="0"/>
                    <a:pt x="175" y="7"/>
                    <a:pt x="175" y="21"/>
                  </a:cubicBezTo>
                  <a:cubicBezTo>
                    <a:pt x="147" y="49"/>
                    <a:pt x="119" y="112"/>
                    <a:pt x="119" y="168"/>
                  </a:cubicBezTo>
                  <a:cubicBezTo>
                    <a:pt x="91" y="168"/>
                    <a:pt x="63" y="196"/>
                    <a:pt x="63" y="224"/>
                  </a:cubicBezTo>
                  <a:cubicBezTo>
                    <a:pt x="0" y="343"/>
                    <a:pt x="63" y="518"/>
                    <a:pt x="91" y="637"/>
                  </a:cubicBezTo>
                  <a:cubicBezTo>
                    <a:pt x="91" y="720"/>
                    <a:pt x="119" y="811"/>
                    <a:pt x="119" y="867"/>
                  </a:cubicBezTo>
                  <a:cubicBezTo>
                    <a:pt x="119" y="986"/>
                    <a:pt x="147" y="1070"/>
                    <a:pt x="210" y="1161"/>
                  </a:cubicBezTo>
                  <a:cubicBezTo>
                    <a:pt x="241" y="1207"/>
                    <a:pt x="299" y="1228"/>
                    <a:pt x="354" y="1228"/>
                  </a:cubicBezTo>
                  <a:cubicBezTo>
                    <a:pt x="400" y="1228"/>
                    <a:pt x="443" y="1214"/>
                    <a:pt x="469" y="1189"/>
                  </a:cubicBezTo>
                  <a:cubicBezTo>
                    <a:pt x="508" y="1209"/>
                    <a:pt x="551" y="1229"/>
                    <a:pt x="593" y="1229"/>
                  </a:cubicBezTo>
                  <a:cubicBezTo>
                    <a:pt x="610" y="1229"/>
                    <a:pt x="627" y="1225"/>
                    <a:pt x="643" y="1217"/>
                  </a:cubicBezTo>
                  <a:cubicBezTo>
                    <a:pt x="699" y="1217"/>
                    <a:pt x="762" y="1189"/>
                    <a:pt x="790" y="1161"/>
                  </a:cubicBezTo>
                  <a:cubicBezTo>
                    <a:pt x="790" y="1126"/>
                    <a:pt x="818" y="1098"/>
                    <a:pt x="818" y="1098"/>
                  </a:cubicBezTo>
                  <a:cubicBezTo>
                    <a:pt x="846" y="1014"/>
                    <a:pt x="818" y="951"/>
                    <a:pt x="762" y="923"/>
                  </a:cubicBezTo>
                  <a:cubicBezTo>
                    <a:pt x="671" y="895"/>
                    <a:pt x="615" y="895"/>
                    <a:pt x="559" y="776"/>
                  </a:cubicBezTo>
                  <a:cubicBezTo>
                    <a:pt x="524" y="665"/>
                    <a:pt x="469" y="546"/>
                    <a:pt x="441" y="427"/>
                  </a:cubicBezTo>
                  <a:cubicBezTo>
                    <a:pt x="385" y="315"/>
                    <a:pt x="350" y="168"/>
                    <a:pt x="238" y="140"/>
                  </a:cubicBezTo>
                  <a:cubicBezTo>
                    <a:pt x="210" y="112"/>
                    <a:pt x="210" y="49"/>
                    <a:pt x="210" y="21"/>
                  </a:cubicBezTo>
                  <a:cubicBezTo>
                    <a:pt x="210" y="7"/>
                    <a:pt x="201" y="0"/>
                    <a:pt x="19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79"/>
            <p:cNvSpPr/>
            <p:nvPr/>
          </p:nvSpPr>
          <p:spPr>
            <a:xfrm>
              <a:off x="6005419" y="3479074"/>
              <a:ext cx="10058" cy="13744"/>
            </a:xfrm>
            <a:custGeom>
              <a:rect b="b" l="l" r="r" t="t"/>
              <a:pathLst>
                <a:path extrusionOk="0" h="604" w="442">
                  <a:moveTo>
                    <a:pt x="323" y="0"/>
                  </a:moveTo>
                  <a:cubicBezTo>
                    <a:pt x="295" y="0"/>
                    <a:pt x="295" y="28"/>
                    <a:pt x="267" y="56"/>
                  </a:cubicBezTo>
                  <a:cubicBezTo>
                    <a:pt x="239" y="84"/>
                    <a:pt x="176" y="140"/>
                    <a:pt x="148" y="175"/>
                  </a:cubicBezTo>
                  <a:cubicBezTo>
                    <a:pt x="120" y="203"/>
                    <a:pt x="92" y="259"/>
                    <a:pt x="64" y="287"/>
                  </a:cubicBezTo>
                  <a:cubicBezTo>
                    <a:pt x="36" y="350"/>
                    <a:pt x="1" y="406"/>
                    <a:pt x="1" y="434"/>
                  </a:cubicBezTo>
                  <a:lnTo>
                    <a:pt x="1" y="525"/>
                  </a:lnTo>
                  <a:cubicBezTo>
                    <a:pt x="30" y="580"/>
                    <a:pt x="79" y="603"/>
                    <a:pt x="134" y="603"/>
                  </a:cubicBezTo>
                  <a:cubicBezTo>
                    <a:pt x="252" y="603"/>
                    <a:pt x="394" y="497"/>
                    <a:pt x="413" y="378"/>
                  </a:cubicBezTo>
                  <a:cubicBezTo>
                    <a:pt x="413" y="350"/>
                    <a:pt x="413" y="287"/>
                    <a:pt x="385" y="259"/>
                  </a:cubicBezTo>
                  <a:cubicBezTo>
                    <a:pt x="385" y="231"/>
                    <a:pt x="413" y="203"/>
                    <a:pt x="441" y="175"/>
                  </a:cubicBezTo>
                  <a:lnTo>
                    <a:pt x="441" y="84"/>
                  </a:lnTo>
                  <a:cubicBezTo>
                    <a:pt x="413" y="56"/>
                    <a:pt x="351" y="28"/>
                    <a:pt x="32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79"/>
            <p:cNvSpPr/>
            <p:nvPr/>
          </p:nvSpPr>
          <p:spPr>
            <a:xfrm>
              <a:off x="5709809" y="3616446"/>
              <a:ext cx="69699" cy="56751"/>
            </a:xfrm>
            <a:custGeom>
              <a:rect b="b" l="l" r="r" t="t"/>
              <a:pathLst>
                <a:path extrusionOk="0" h="2494" w="3063">
                  <a:moveTo>
                    <a:pt x="615" y="1620"/>
                  </a:moveTo>
                  <a:lnTo>
                    <a:pt x="615" y="1739"/>
                  </a:lnTo>
                  <a:cubicBezTo>
                    <a:pt x="580" y="1739"/>
                    <a:pt x="580" y="1711"/>
                    <a:pt x="552" y="1711"/>
                  </a:cubicBezTo>
                  <a:cubicBezTo>
                    <a:pt x="580" y="1683"/>
                    <a:pt x="580" y="1655"/>
                    <a:pt x="615" y="1620"/>
                  </a:cubicBezTo>
                  <a:close/>
                  <a:moveTo>
                    <a:pt x="1280" y="983"/>
                  </a:moveTo>
                  <a:cubicBezTo>
                    <a:pt x="1315" y="1158"/>
                    <a:pt x="1315" y="1361"/>
                    <a:pt x="1371" y="1536"/>
                  </a:cubicBezTo>
                  <a:cubicBezTo>
                    <a:pt x="1371" y="1620"/>
                    <a:pt x="1399" y="1711"/>
                    <a:pt x="1427" y="1795"/>
                  </a:cubicBezTo>
                  <a:cubicBezTo>
                    <a:pt x="1343" y="1830"/>
                    <a:pt x="1280" y="1913"/>
                    <a:pt x="1280" y="1969"/>
                  </a:cubicBezTo>
                  <a:lnTo>
                    <a:pt x="1252" y="1969"/>
                  </a:lnTo>
                  <a:cubicBezTo>
                    <a:pt x="1252" y="1739"/>
                    <a:pt x="1196" y="1508"/>
                    <a:pt x="1224" y="1270"/>
                  </a:cubicBezTo>
                  <a:cubicBezTo>
                    <a:pt x="1252" y="1186"/>
                    <a:pt x="1280" y="1067"/>
                    <a:pt x="1280" y="983"/>
                  </a:cubicBezTo>
                  <a:close/>
                  <a:moveTo>
                    <a:pt x="1471" y="0"/>
                  </a:moveTo>
                  <a:cubicBezTo>
                    <a:pt x="1446" y="0"/>
                    <a:pt x="1422" y="7"/>
                    <a:pt x="1399" y="19"/>
                  </a:cubicBezTo>
                  <a:cubicBezTo>
                    <a:pt x="1252" y="109"/>
                    <a:pt x="1105" y="312"/>
                    <a:pt x="993" y="431"/>
                  </a:cubicBezTo>
                  <a:cubicBezTo>
                    <a:pt x="874" y="606"/>
                    <a:pt x="727" y="746"/>
                    <a:pt x="615" y="921"/>
                  </a:cubicBezTo>
                  <a:cubicBezTo>
                    <a:pt x="497" y="1095"/>
                    <a:pt x="406" y="1305"/>
                    <a:pt x="266" y="1445"/>
                  </a:cubicBezTo>
                  <a:cubicBezTo>
                    <a:pt x="147" y="1564"/>
                    <a:pt x="0" y="1655"/>
                    <a:pt x="56" y="1830"/>
                  </a:cubicBezTo>
                  <a:cubicBezTo>
                    <a:pt x="56" y="1858"/>
                    <a:pt x="28" y="1885"/>
                    <a:pt x="28" y="1885"/>
                  </a:cubicBezTo>
                  <a:cubicBezTo>
                    <a:pt x="28" y="2004"/>
                    <a:pt x="119" y="2088"/>
                    <a:pt x="203" y="2144"/>
                  </a:cubicBezTo>
                  <a:cubicBezTo>
                    <a:pt x="266" y="2179"/>
                    <a:pt x="322" y="2235"/>
                    <a:pt x="406" y="2263"/>
                  </a:cubicBezTo>
                  <a:cubicBezTo>
                    <a:pt x="423" y="2277"/>
                    <a:pt x="446" y="2284"/>
                    <a:pt x="471" y="2284"/>
                  </a:cubicBezTo>
                  <a:cubicBezTo>
                    <a:pt x="497" y="2284"/>
                    <a:pt x="525" y="2277"/>
                    <a:pt x="552" y="2263"/>
                  </a:cubicBezTo>
                  <a:lnTo>
                    <a:pt x="580" y="2235"/>
                  </a:lnTo>
                  <a:cubicBezTo>
                    <a:pt x="671" y="2291"/>
                    <a:pt x="790" y="2319"/>
                    <a:pt x="930" y="2354"/>
                  </a:cubicBezTo>
                  <a:cubicBezTo>
                    <a:pt x="1049" y="2382"/>
                    <a:pt x="1168" y="2410"/>
                    <a:pt x="1280" y="2410"/>
                  </a:cubicBezTo>
                  <a:cubicBezTo>
                    <a:pt x="1399" y="2438"/>
                    <a:pt x="1489" y="2438"/>
                    <a:pt x="1601" y="2466"/>
                  </a:cubicBezTo>
                  <a:cubicBezTo>
                    <a:pt x="1748" y="2466"/>
                    <a:pt x="1867" y="2494"/>
                    <a:pt x="2014" y="2494"/>
                  </a:cubicBezTo>
                  <a:cubicBezTo>
                    <a:pt x="2189" y="2494"/>
                    <a:pt x="2329" y="2438"/>
                    <a:pt x="2503" y="2410"/>
                  </a:cubicBezTo>
                  <a:cubicBezTo>
                    <a:pt x="2741" y="2410"/>
                    <a:pt x="2888" y="2354"/>
                    <a:pt x="3028" y="2144"/>
                  </a:cubicBezTo>
                  <a:cubicBezTo>
                    <a:pt x="3063" y="2116"/>
                    <a:pt x="3000" y="2088"/>
                    <a:pt x="2972" y="2088"/>
                  </a:cubicBezTo>
                  <a:cubicBezTo>
                    <a:pt x="2873" y="2140"/>
                    <a:pt x="2765" y="2151"/>
                    <a:pt x="2654" y="2151"/>
                  </a:cubicBezTo>
                  <a:cubicBezTo>
                    <a:pt x="2568" y="2151"/>
                    <a:pt x="2480" y="2144"/>
                    <a:pt x="2391" y="2144"/>
                  </a:cubicBezTo>
                  <a:cubicBezTo>
                    <a:pt x="2391" y="2088"/>
                    <a:pt x="2364" y="2060"/>
                    <a:pt x="2329" y="2060"/>
                  </a:cubicBezTo>
                  <a:cubicBezTo>
                    <a:pt x="2245" y="2032"/>
                    <a:pt x="2126" y="2032"/>
                    <a:pt x="2042" y="2032"/>
                  </a:cubicBezTo>
                  <a:lnTo>
                    <a:pt x="2042" y="2004"/>
                  </a:lnTo>
                  <a:cubicBezTo>
                    <a:pt x="1895" y="1655"/>
                    <a:pt x="1748" y="1270"/>
                    <a:pt x="1664" y="921"/>
                  </a:cubicBezTo>
                  <a:cubicBezTo>
                    <a:pt x="1629" y="837"/>
                    <a:pt x="1573" y="837"/>
                    <a:pt x="1517" y="837"/>
                  </a:cubicBezTo>
                  <a:cubicBezTo>
                    <a:pt x="1489" y="781"/>
                    <a:pt x="1489" y="718"/>
                    <a:pt x="1489" y="634"/>
                  </a:cubicBezTo>
                  <a:cubicBezTo>
                    <a:pt x="1489" y="565"/>
                    <a:pt x="1438" y="533"/>
                    <a:pt x="1388" y="533"/>
                  </a:cubicBezTo>
                  <a:cubicBezTo>
                    <a:pt x="1372" y="533"/>
                    <a:pt x="1356" y="536"/>
                    <a:pt x="1343" y="543"/>
                  </a:cubicBezTo>
                  <a:lnTo>
                    <a:pt x="1343" y="515"/>
                  </a:lnTo>
                  <a:cubicBezTo>
                    <a:pt x="1399" y="459"/>
                    <a:pt x="1455" y="396"/>
                    <a:pt x="1517" y="312"/>
                  </a:cubicBezTo>
                  <a:cubicBezTo>
                    <a:pt x="1517" y="312"/>
                    <a:pt x="1545" y="284"/>
                    <a:pt x="1545" y="256"/>
                  </a:cubicBezTo>
                  <a:cubicBezTo>
                    <a:pt x="1573" y="256"/>
                    <a:pt x="1601" y="221"/>
                    <a:pt x="1601" y="221"/>
                  </a:cubicBezTo>
                  <a:lnTo>
                    <a:pt x="1601" y="193"/>
                  </a:lnTo>
                  <a:cubicBezTo>
                    <a:pt x="1629" y="165"/>
                    <a:pt x="1601" y="109"/>
                    <a:pt x="1573" y="81"/>
                  </a:cubicBezTo>
                  <a:lnTo>
                    <a:pt x="1573" y="46"/>
                  </a:lnTo>
                  <a:cubicBezTo>
                    <a:pt x="1541" y="14"/>
                    <a:pt x="1505" y="0"/>
                    <a:pt x="147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79"/>
            <p:cNvSpPr/>
            <p:nvPr/>
          </p:nvSpPr>
          <p:spPr>
            <a:xfrm>
              <a:off x="5804629" y="3598128"/>
              <a:ext cx="41073" cy="40891"/>
            </a:xfrm>
            <a:custGeom>
              <a:rect b="b" l="l" r="r" t="t"/>
              <a:pathLst>
                <a:path extrusionOk="0" h="1797" w="1805">
                  <a:moveTo>
                    <a:pt x="626" y="0"/>
                  </a:moveTo>
                  <a:cubicBezTo>
                    <a:pt x="576" y="0"/>
                    <a:pt x="525" y="23"/>
                    <a:pt x="497" y="68"/>
                  </a:cubicBezTo>
                  <a:cubicBezTo>
                    <a:pt x="378" y="271"/>
                    <a:pt x="294" y="537"/>
                    <a:pt x="231" y="768"/>
                  </a:cubicBezTo>
                  <a:cubicBezTo>
                    <a:pt x="147" y="886"/>
                    <a:pt x="56" y="1026"/>
                    <a:pt x="29" y="1173"/>
                  </a:cubicBezTo>
                  <a:lnTo>
                    <a:pt x="29" y="1292"/>
                  </a:lnTo>
                  <a:lnTo>
                    <a:pt x="29" y="1348"/>
                  </a:lnTo>
                  <a:cubicBezTo>
                    <a:pt x="29" y="1411"/>
                    <a:pt x="1" y="1495"/>
                    <a:pt x="1" y="1551"/>
                  </a:cubicBezTo>
                  <a:cubicBezTo>
                    <a:pt x="1" y="1586"/>
                    <a:pt x="1" y="1614"/>
                    <a:pt x="29" y="1642"/>
                  </a:cubicBezTo>
                  <a:cubicBezTo>
                    <a:pt x="29" y="1726"/>
                    <a:pt x="119" y="1788"/>
                    <a:pt x="203" y="1788"/>
                  </a:cubicBezTo>
                  <a:cubicBezTo>
                    <a:pt x="231" y="1794"/>
                    <a:pt x="260" y="1796"/>
                    <a:pt x="289" y="1796"/>
                  </a:cubicBezTo>
                  <a:cubicBezTo>
                    <a:pt x="415" y="1796"/>
                    <a:pt x="553" y="1754"/>
                    <a:pt x="672" y="1726"/>
                  </a:cubicBezTo>
                  <a:cubicBezTo>
                    <a:pt x="847" y="1698"/>
                    <a:pt x="1021" y="1642"/>
                    <a:pt x="1196" y="1614"/>
                  </a:cubicBezTo>
                  <a:cubicBezTo>
                    <a:pt x="1427" y="1586"/>
                    <a:pt x="1749" y="1495"/>
                    <a:pt x="1805" y="1201"/>
                  </a:cubicBezTo>
                  <a:cubicBezTo>
                    <a:pt x="1805" y="1137"/>
                    <a:pt x="1755" y="1068"/>
                    <a:pt x="1691" y="1068"/>
                  </a:cubicBezTo>
                  <a:cubicBezTo>
                    <a:pt x="1672" y="1068"/>
                    <a:pt x="1651" y="1075"/>
                    <a:pt x="1630" y="1089"/>
                  </a:cubicBezTo>
                  <a:cubicBezTo>
                    <a:pt x="1574" y="1089"/>
                    <a:pt x="1546" y="1089"/>
                    <a:pt x="1483" y="1117"/>
                  </a:cubicBezTo>
                  <a:cubicBezTo>
                    <a:pt x="1381" y="1143"/>
                    <a:pt x="1249" y="1268"/>
                    <a:pt x="1115" y="1268"/>
                  </a:cubicBezTo>
                  <a:cubicBezTo>
                    <a:pt x="1103" y="1268"/>
                    <a:pt x="1090" y="1266"/>
                    <a:pt x="1077" y="1264"/>
                  </a:cubicBezTo>
                  <a:cubicBezTo>
                    <a:pt x="959" y="1236"/>
                    <a:pt x="903" y="1089"/>
                    <a:pt x="847" y="970"/>
                  </a:cubicBezTo>
                  <a:lnTo>
                    <a:pt x="847" y="914"/>
                  </a:lnTo>
                  <a:cubicBezTo>
                    <a:pt x="875" y="796"/>
                    <a:pt x="875" y="677"/>
                    <a:pt x="847" y="565"/>
                  </a:cubicBezTo>
                  <a:cubicBezTo>
                    <a:pt x="875" y="502"/>
                    <a:pt x="903" y="418"/>
                    <a:pt x="931" y="327"/>
                  </a:cubicBezTo>
                  <a:cubicBezTo>
                    <a:pt x="931" y="299"/>
                    <a:pt x="959" y="243"/>
                    <a:pt x="993" y="187"/>
                  </a:cubicBezTo>
                  <a:cubicBezTo>
                    <a:pt x="1013" y="102"/>
                    <a:pt x="930" y="31"/>
                    <a:pt x="847" y="31"/>
                  </a:cubicBezTo>
                  <a:cubicBezTo>
                    <a:pt x="814" y="31"/>
                    <a:pt x="782" y="43"/>
                    <a:pt x="756" y="68"/>
                  </a:cubicBezTo>
                  <a:cubicBezTo>
                    <a:pt x="728" y="23"/>
                    <a:pt x="677" y="0"/>
                    <a:pt x="62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79"/>
            <p:cNvSpPr/>
            <p:nvPr/>
          </p:nvSpPr>
          <p:spPr>
            <a:xfrm>
              <a:off x="5863656" y="3576852"/>
              <a:ext cx="38365" cy="25622"/>
            </a:xfrm>
            <a:custGeom>
              <a:rect b="b" l="l" r="r" t="t"/>
              <a:pathLst>
                <a:path extrusionOk="0" h="1126" w="1686">
                  <a:moveTo>
                    <a:pt x="638" y="1"/>
                  </a:moveTo>
                  <a:cubicBezTo>
                    <a:pt x="589" y="1"/>
                    <a:pt x="539" y="13"/>
                    <a:pt x="497" y="38"/>
                  </a:cubicBezTo>
                  <a:cubicBezTo>
                    <a:pt x="287" y="213"/>
                    <a:pt x="113" y="507"/>
                    <a:pt x="85" y="773"/>
                  </a:cubicBezTo>
                  <a:lnTo>
                    <a:pt x="57" y="801"/>
                  </a:lnTo>
                  <a:cubicBezTo>
                    <a:pt x="1" y="857"/>
                    <a:pt x="1" y="975"/>
                    <a:pt x="57" y="1031"/>
                  </a:cubicBezTo>
                  <a:cubicBezTo>
                    <a:pt x="157" y="1112"/>
                    <a:pt x="308" y="1125"/>
                    <a:pt x="450" y="1125"/>
                  </a:cubicBezTo>
                  <a:cubicBezTo>
                    <a:pt x="517" y="1125"/>
                    <a:pt x="581" y="1122"/>
                    <a:pt x="637" y="1122"/>
                  </a:cubicBezTo>
                  <a:cubicBezTo>
                    <a:pt x="784" y="1122"/>
                    <a:pt x="903" y="1122"/>
                    <a:pt x="1050" y="1087"/>
                  </a:cubicBezTo>
                  <a:cubicBezTo>
                    <a:pt x="1196" y="1059"/>
                    <a:pt x="1371" y="1059"/>
                    <a:pt x="1546" y="1031"/>
                  </a:cubicBezTo>
                  <a:cubicBezTo>
                    <a:pt x="1686" y="1003"/>
                    <a:pt x="1686" y="801"/>
                    <a:pt x="1546" y="773"/>
                  </a:cubicBezTo>
                  <a:cubicBezTo>
                    <a:pt x="1483" y="738"/>
                    <a:pt x="1455" y="738"/>
                    <a:pt x="1399" y="738"/>
                  </a:cubicBezTo>
                  <a:cubicBezTo>
                    <a:pt x="1371" y="710"/>
                    <a:pt x="1308" y="682"/>
                    <a:pt x="1252" y="682"/>
                  </a:cubicBezTo>
                  <a:cubicBezTo>
                    <a:pt x="1192" y="682"/>
                    <a:pt x="1109" y="694"/>
                    <a:pt x="1026" y="694"/>
                  </a:cubicBezTo>
                  <a:cubicBezTo>
                    <a:pt x="984" y="694"/>
                    <a:pt x="942" y="691"/>
                    <a:pt x="903" y="682"/>
                  </a:cubicBezTo>
                  <a:cubicBezTo>
                    <a:pt x="959" y="626"/>
                    <a:pt x="959" y="507"/>
                    <a:pt x="903" y="451"/>
                  </a:cubicBezTo>
                  <a:cubicBezTo>
                    <a:pt x="903" y="423"/>
                    <a:pt x="903" y="423"/>
                    <a:pt x="875" y="423"/>
                  </a:cubicBezTo>
                  <a:lnTo>
                    <a:pt x="875" y="332"/>
                  </a:lnTo>
                  <a:cubicBezTo>
                    <a:pt x="875" y="276"/>
                    <a:pt x="847" y="248"/>
                    <a:pt x="812" y="213"/>
                  </a:cubicBezTo>
                  <a:cubicBezTo>
                    <a:pt x="856" y="71"/>
                    <a:pt x="752" y="1"/>
                    <a:pt x="63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79"/>
            <p:cNvSpPr/>
            <p:nvPr/>
          </p:nvSpPr>
          <p:spPr>
            <a:xfrm>
              <a:off x="5927302" y="3569503"/>
              <a:ext cx="19273" cy="20206"/>
            </a:xfrm>
            <a:custGeom>
              <a:rect b="b" l="l" r="r" t="t"/>
              <a:pathLst>
                <a:path extrusionOk="0" h="888" w="847">
                  <a:moveTo>
                    <a:pt x="321" y="1"/>
                  </a:moveTo>
                  <a:cubicBezTo>
                    <a:pt x="267" y="1"/>
                    <a:pt x="211" y="25"/>
                    <a:pt x="175" y="75"/>
                  </a:cubicBezTo>
                  <a:cubicBezTo>
                    <a:pt x="175" y="103"/>
                    <a:pt x="148" y="159"/>
                    <a:pt x="148" y="187"/>
                  </a:cubicBezTo>
                  <a:cubicBezTo>
                    <a:pt x="85" y="250"/>
                    <a:pt x="57" y="305"/>
                    <a:pt x="29" y="361"/>
                  </a:cubicBezTo>
                  <a:cubicBezTo>
                    <a:pt x="1" y="480"/>
                    <a:pt x="1" y="599"/>
                    <a:pt x="29" y="683"/>
                  </a:cubicBezTo>
                  <a:cubicBezTo>
                    <a:pt x="72" y="867"/>
                    <a:pt x="203" y="888"/>
                    <a:pt x="357" y="888"/>
                  </a:cubicBezTo>
                  <a:cubicBezTo>
                    <a:pt x="402" y="888"/>
                    <a:pt x="449" y="886"/>
                    <a:pt x="497" y="886"/>
                  </a:cubicBezTo>
                  <a:cubicBezTo>
                    <a:pt x="581" y="858"/>
                    <a:pt x="672" y="802"/>
                    <a:pt x="672" y="683"/>
                  </a:cubicBezTo>
                  <a:cubicBezTo>
                    <a:pt x="700" y="683"/>
                    <a:pt x="700" y="655"/>
                    <a:pt x="728" y="627"/>
                  </a:cubicBezTo>
                  <a:cubicBezTo>
                    <a:pt x="847" y="536"/>
                    <a:pt x="784" y="396"/>
                    <a:pt x="700" y="305"/>
                  </a:cubicBezTo>
                  <a:lnTo>
                    <a:pt x="553" y="305"/>
                  </a:lnTo>
                  <a:cubicBezTo>
                    <a:pt x="553" y="333"/>
                    <a:pt x="525" y="333"/>
                    <a:pt x="525" y="333"/>
                  </a:cubicBezTo>
                  <a:lnTo>
                    <a:pt x="497" y="333"/>
                  </a:lnTo>
                  <a:cubicBezTo>
                    <a:pt x="462" y="361"/>
                    <a:pt x="434" y="361"/>
                    <a:pt x="406" y="361"/>
                  </a:cubicBezTo>
                  <a:lnTo>
                    <a:pt x="406" y="277"/>
                  </a:lnTo>
                  <a:cubicBezTo>
                    <a:pt x="434" y="250"/>
                    <a:pt x="434" y="187"/>
                    <a:pt x="462" y="131"/>
                  </a:cubicBezTo>
                  <a:cubicBezTo>
                    <a:pt x="462" y="46"/>
                    <a:pt x="394" y="1"/>
                    <a:pt x="32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79"/>
            <p:cNvSpPr/>
            <p:nvPr/>
          </p:nvSpPr>
          <p:spPr>
            <a:xfrm>
              <a:off x="5982369" y="3570322"/>
              <a:ext cx="25599" cy="21822"/>
            </a:xfrm>
            <a:custGeom>
              <a:rect b="b" l="l" r="r" t="t"/>
              <a:pathLst>
                <a:path extrusionOk="0" h="959" w="1125">
                  <a:moveTo>
                    <a:pt x="888" y="1"/>
                  </a:moveTo>
                  <a:cubicBezTo>
                    <a:pt x="855" y="1"/>
                    <a:pt x="820" y="12"/>
                    <a:pt x="783" y="39"/>
                  </a:cubicBezTo>
                  <a:cubicBezTo>
                    <a:pt x="727" y="67"/>
                    <a:pt x="664" y="95"/>
                    <a:pt x="608" y="151"/>
                  </a:cubicBezTo>
                  <a:cubicBezTo>
                    <a:pt x="580" y="123"/>
                    <a:pt x="552" y="123"/>
                    <a:pt x="489" y="123"/>
                  </a:cubicBezTo>
                  <a:cubicBezTo>
                    <a:pt x="350" y="151"/>
                    <a:pt x="259" y="297"/>
                    <a:pt x="175" y="388"/>
                  </a:cubicBezTo>
                  <a:cubicBezTo>
                    <a:pt x="84" y="500"/>
                    <a:pt x="0" y="647"/>
                    <a:pt x="28" y="794"/>
                  </a:cubicBezTo>
                  <a:cubicBezTo>
                    <a:pt x="28" y="878"/>
                    <a:pt x="116" y="959"/>
                    <a:pt x="207" y="959"/>
                  </a:cubicBezTo>
                  <a:cubicBezTo>
                    <a:pt x="244" y="959"/>
                    <a:pt x="282" y="945"/>
                    <a:pt x="315" y="913"/>
                  </a:cubicBezTo>
                  <a:cubicBezTo>
                    <a:pt x="315" y="885"/>
                    <a:pt x="350" y="850"/>
                    <a:pt x="378" y="822"/>
                  </a:cubicBezTo>
                  <a:cubicBezTo>
                    <a:pt x="393" y="829"/>
                    <a:pt x="408" y="833"/>
                    <a:pt x="423" y="833"/>
                  </a:cubicBezTo>
                  <a:cubicBezTo>
                    <a:pt x="464" y="833"/>
                    <a:pt x="506" y="807"/>
                    <a:pt x="552" y="766"/>
                  </a:cubicBezTo>
                  <a:cubicBezTo>
                    <a:pt x="608" y="710"/>
                    <a:pt x="636" y="647"/>
                    <a:pt x="664" y="591"/>
                  </a:cubicBezTo>
                  <a:cubicBezTo>
                    <a:pt x="727" y="563"/>
                    <a:pt x="755" y="535"/>
                    <a:pt x="783" y="500"/>
                  </a:cubicBezTo>
                  <a:cubicBezTo>
                    <a:pt x="811" y="472"/>
                    <a:pt x="839" y="444"/>
                    <a:pt x="874" y="416"/>
                  </a:cubicBezTo>
                  <a:cubicBezTo>
                    <a:pt x="902" y="388"/>
                    <a:pt x="930" y="360"/>
                    <a:pt x="958" y="325"/>
                  </a:cubicBezTo>
                  <a:cubicBezTo>
                    <a:pt x="1124" y="234"/>
                    <a:pt x="1037" y="1"/>
                    <a:pt x="88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79"/>
            <p:cNvSpPr/>
            <p:nvPr/>
          </p:nvSpPr>
          <p:spPr>
            <a:xfrm>
              <a:off x="6015454" y="3587092"/>
              <a:ext cx="14654" cy="13881"/>
            </a:xfrm>
            <a:custGeom>
              <a:rect b="b" l="l" r="r" t="t"/>
              <a:pathLst>
                <a:path extrusionOk="0" h="610" w="644">
                  <a:moveTo>
                    <a:pt x="406" y="1"/>
                  </a:moveTo>
                  <a:cubicBezTo>
                    <a:pt x="322" y="29"/>
                    <a:pt x="259" y="57"/>
                    <a:pt x="231" y="113"/>
                  </a:cubicBezTo>
                  <a:cubicBezTo>
                    <a:pt x="147" y="148"/>
                    <a:pt x="84" y="204"/>
                    <a:pt x="56" y="260"/>
                  </a:cubicBezTo>
                  <a:cubicBezTo>
                    <a:pt x="0" y="379"/>
                    <a:pt x="28" y="497"/>
                    <a:pt x="147" y="525"/>
                  </a:cubicBezTo>
                  <a:cubicBezTo>
                    <a:pt x="175" y="581"/>
                    <a:pt x="231" y="609"/>
                    <a:pt x="259" y="609"/>
                  </a:cubicBezTo>
                  <a:cubicBezTo>
                    <a:pt x="294" y="609"/>
                    <a:pt x="350" y="609"/>
                    <a:pt x="378" y="581"/>
                  </a:cubicBezTo>
                  <a:cubicBezTo>
                    <a:pt x="497" y="497"/>
                    <a:pt x="609" y="379"/>
                    <a:pt x="609" y="232"/>
                  </a:cubicBezTo>
                  <a:cubicBezTo>
                    <a:pt x="644" y="85"/>
                    <a:pt x="553" y="1"/>
                    <a:pt x="40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79"/>
            <p:cNvSpPr/>
            <p:nvPr/>
          </p:nvSpPr>
          <p:spPr>
            <a:xfrm>
              <a:off x="5976316" y="3531411"/>
              <a:ext cx="7327" cy="9898"/>
            </a:xfrm>
            <a:custGeom>
              <a:rect b="b" l="l" r="r" t="t"/>
              <a:pathLst>
                <a:path extrusionOk="0" h="435" w="322">
                  <a:moveTo>
                    <a:pt x="147" y="1"/>
                  </a:moveTo>
                  <a:cubicBezTo>
                    <a:pt x="91" y="1"/>
                    <a:pt x="28" y="57"/>
                    <a:pt x="28" y="147"/>
                  </a:cubicBezTo>
                  <a:cubicBezTo>
                    <a:pt x="0" y="147"/>
                    <a:pt x="0" y="175"/>
                    <a:pt x="0" y="175"/>
                  </a:cubicBezTo>
                  <a:lnTo>
                    <a:pt x="0" y="322"/>
                  </a:lnTo>
                  <a:cubicBezTo>
                    <a:pt x="28" y="350"/>
                    <a:pt x="56" y="406"/>
                    <a:pt x="91" y="406"/>
                  </a:cubicBezTo>
                  <a:cubicBezTo>
                    <a:pt x="119" y="434"/>
                    <a:pt x="147" y="434"/>
                    <a:pt x="175" y="434"/>
                  </a:cubicBezTo>
                  <a:cubicBezTo>
                    <a:pt x="231" y="406"/>
                    <a:pt x="294" y="350"/>
                    <a:pt x="294" y="287"/>
                  </a:cubicBezTo>
                  <a:lnTo>
                    <a:pt x="294" y="231"/>
                  </a:lnTo>
                  <a:cubicBezTo>
                    <a:pt x="322" y="231"/>
                    <a:pt x="322" y="203"/>
                    <a:pt x="322" y="203"/>
                  </a:cubicBezTo>
                  <a:lnTo>
                    <a:pt x="322" y="85"/>
                  </a:lnTo>
                  <a:cubicBezTo>
                    <a:pt x="322" y="57"/>
                    <a:pt x="266" y="29"/>
                    <a:pt x="23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79"/>
            <p:cNvSpPr/>
            <p:nvPr/>
          </p:nvSpPr>
          <p:spPr>
            <a:xfrm>
              <a:off x="5931921" y="3534551"/>
              <a:ext cx="12037" cy="13858"/>
            </a:xfrm>
            <a:custGeom>
              <a:rect b="b" l="l" r="r" t="t"/>
              <a:pathLst>
                <a:path extrusionOk="0" h="609" w="529">
                  <a:moveTo>
                    <a:pt x="380" y="0"/>
                  </a:moveTo>
                  <a:cubicBezTo>
                    <a:pt x="350" y="0"/>
                    <a:pt x="318" y="11"/>
                    <a:pt x="294" y="37"/>
                  </a:cubicBezTo>
                  <a:cubicBezTo>
                    <a:pt x="294" y="65"/>
                    <a:pt x="294" y="65"/>
                    <a:pt x="259" y="65"/>
                  </a:cubicBezTo>
                  <a:cubicBezTo>
                    <a:pt x="203" y="65"/>
                    <a:pt x="147" y="93"/>
                    <a:pt x="119" y="149"/>
                  </a:cubicBezTo>
                  <a:lnTo>
                    <a:pt x="119" y="184"/>
                  </a:lnTo>
                  <a:cubicBezTo>
                    <a:pt x="28" y="240"/>
                    <a:pt x="0" y="359"/>
                    <a:pt x="0" y="443"/>
                  </a:cubicBezTo>
                  <a:cubicBezTo>
                    <a:pt x="0" y="527"/>
                    <a:pt x="88" y="608"/>
                    <a:pt x="169" y="608"/>
                  </a:cubicBezTo>
                  <a:cubicBezTo>
                    <a:pt x="203" y="608"/>
                    <a:pt x="235" y="594"/>
                    <a:pt x="259" y="562"/>
                  </a:cubicBezTo>
                  <a:lnTo>
                    <a:pt x="259" y="534"/>
                  </a:lnTo>
                  <a:cubicBezTo>
                    <a:pt x="294" y="534"/>
                    <a:pt x="294" y="534"/>
                    <a:pt x="294" y="499"/>
                  </a:cubicBezTo>
                  <a:cubicBezTo>
                    <a:pt x="350" y="443"/>
                    <a:pt x="378" y="387"/>
                    <a:pt x="406" y="324"/>
                  </a:cubicBezTo>
                  <a:cubicBezTo>
                    <a:pt x="406" y="268"/>
                    <a:pt x="434" y="212"/>
                    <a:pt x="469" y="149"/>
                  </a:cubicBezTo>
                  <a:cubicBezTo>
                    <a:pt x="529" y="69"/>
                    <a:pt x="457" y="0"/>
                    <a:pt x="38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79"/>
            <p:cNvSpPr/>
            <p:nvPr/>
          </p:nvSpPr>
          <p:spPr>
            <a:xfrm>
              <a:off x="5894284" y="3546475"/>
              <a:ext cx="12515" cy="12492"/>
            </a:xfrm>
            <a:custGeom>
              <a:rect b="b" l="l" r="r" t="t"/>
              <a:pathLst>
                <a:path extrusionOk="0" h="549" w="550">
                  <a:moveTo>
                    <a:pt x="389" y="0"/>
                  </a:moveTo>
                  <a:cubicBezTo>
                    <a:pt x="374" y="0"/>
                    <a:pt x="357" y="3"/>
                    <a:pt x="340" y="10"/>
                  </a:cubicBezTo>
                  <a:cubicBezTo>
                    <a:pt x="256" y="38"/>
                    <a:pt x="200" y="94"/>
                    <a:pt x="137" y="185"/>
                  </a:cubicBezTo>
                  <a:lnTo>
                    <a:pt x="109" y="213"/>
                  </a:lnTo>
                  <a:cubicBezTo>
                    <a:pt x="81" y="241"/>
                    <a:pt x="53" y="297"/>
                    <a:pt x="25" y="360"/>
                  </a:cubicBezTo>
                  <a:cubicBezTo>
                    <a:pt x="0" y="459"/>
                    <a:pt x="82" y="548"/>
                    <a:pt x="174" y="548"/>
                  </a:cubicBezTo>
                  <a:cubicBezTo>
                    <a:pt x="211" y="548"/>
                    <a:pt x="250" y="534"/>
                    <a:pt x="284" y="499"/>
                  </a:cubicBezTo>
                  <a:cubicBezTo>
                    <a:pt x="340" y="499"/>
                    <a:pt x="403" y="471"/>
                    <a:pt x="431" y="443"/>
                  </a:cubicBezTo>
                  <a:cubicBezTo>
                    <a:pt x="431" y="415"/>
                    <a:pt x="431" y="387"/>
                    <a:pt x="459" y="387"/>
                  </a:cubicBezTo>
                  <a:lnTo>
                    <a:pt x="459" y="360"/>
                  </a:lnTo>
                  <a:cubicBezTo>
                    <a:pt x="487" y="325"/>
                    <a:pt x="515" y="269"/>
                    <a:pt x="550" y="213"/>
                  </a:cubicBezTo>
                  <a:cubicBezTo>
                    <a:pt x="550" y="185"/>
                    <a:pt x="550" y="150"/>
                    <a:pt x="515" y="122"/>
                  </a:cubicBezTo>
                  <a:cubicBezTo>
                    <a:pt x="492" y="54"/>
                    <a:pt x="451" y="0"/>
                    <a:pt x="3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79"/>
            <p:cNvSpPr/>
            <p:nvPr/>
          </p:nvSpPr>
          <p:spPr>
            <a:xfrm>
              <a:off x="5839786" y="3563359"/>
              <a:ext cx="13881" cy="15178"/>
            </a:xfrm>
            <a:custGeom>
              <a:rect b="b" l="l" r="r" t="t"/>
              <a:pathLst>
                <a:path extrusionOk="0" h="667" w="610">
                  <a:moveTo>
                    <a:pt x="279" y="1"/>
                  </a:moveTo>
                  <a:cubicBezTo>
                    <a:pt x="253" y="1"/>
                    <a:pt x="227" y="7"/>
                    <a:pt x="204" y="23"/>
                  </a:cubicBezTo>
                  <a:cubicBezTo>
                    <a:pt x="113" y="79"/>
                    <a:pt x="85" y="170"/>
                    <a:pt x="57" y="282"/>
                  </a:cubicBezTo>
                  <a:cubicBezTo>
                    <a:pt x="29" y="373"/>
                    <a:pt x="1" y="492"/>
                    <a:pt x="85" y="575"/>
                  </a:cubicBezTo>
                  <a:cubicBezTo>
                    <a:pt x="113" y="603"/>
                    <a:pt x="148" y="631"/>
                    <a:pt x="176" y="631"/>
                  </a:cubicBezTo>
                  <a:cubicBezTo>
                    <a:pt x="176" y="631"/>
                    <a:pt x="204" y="666"/>
                    <a:pt x="232" y="666"/>
                  </a:cubicBezTo>
                  <a:cubicBezTo>
                    <a:pt x="260" y="666"/>
                    <a:pt x="323" y="631"/>
                    <a:pt x="350" y="603"/>
                  </a:cubicBezTo>
                  <a:cubicBezTo>
                    <a:pt x="364" y="617"/>
                    <a:pt x="392" y="624"/>
                    <a:pt x="425" y="624"/>
                  </a:cubicBezTo>
                  <a:cubicBezTo>
                    <a:pt x="457" y="624"/>
                    <a:pt x="494" y="617"/>
                    <a:pt x="525" y="603"/>
                  </a:cubicBezTo>
                  <a:cubicBezTo>
                    <a:pt x="553" y="575"/>
                    <a:pt x="609" y="492"/>
                    <a:pt x="581" y="429"/>
                  </a:cubicBezTo>
                  <a:cubicBezTo>
                    <a:pt x="581" y="429"/>
                    <a:pt x="553" y="387"/>
                    <a:pt x="547" y="372"/>
                  </a:cubicBezTo>
                  <a:lnTo>
                    <a:pt x="547" y="372"/>
                  </a:lnTo>
                  <a:cubicBezTo>
                    <a:pt x="549" y="372"/>
                    <a:pt x="551" y="373"/>
                    <a:pt x="553" y="373"/>
                  </a:cubicBezTo>
                  <a:cubicBezTo>
                    <a:pt x="549" y="369"/>
                    <a:pt x="547" y="367"/>
                    <a:pt x="546" y="367"/>
                  </a:cubicBezTo>
                  <a:lnTo>
                    <a:pt x="546" y="367"/>
                  </a:lnTo>
                  <a:cubicBezTo>
                    <a:pt x="545" y="367"/>
                    <a:pt x="545" y="369"/>
                    <a:pt x="547" y="372"/>
                  </a:cubicBezTo>
                  <a:lnTo>
                    <a:pt x="547" y="372"/>
                  </a:lnTo>
                  <a:cubicBezTo>
                    <a:pt x="525" y="368"/>
                    <a:pt x="525" y="345"/>
                    <a:pt x="525" y="345"/>
                  </a:cubicBezTo>
                  <a:lnTo>
                    <a:pt x="525" y="317"/>
                  </a:lnTo>
                  <a:cubicBezTo>
                    <a:pt x="525" y="254"/>
                    <a:pt x="497" y="142"/>
                    <a:pt x="434" y="107"/>
                  </a:cubicBezTo>
                  <a:cubicBezTo>
                    <a:pt x="414" y="46"/>
                    <a:pt x="347" y="1"/>
                    <a:pt x="2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79"/>
            <p:cNvSpPr/>
            <p:nvPr/>
          </p:nvSpPr>
          <p:spPr>
            <a:xfrm>
              <a:off x="5775503" y="3582268"/>
              <a:ext cx="19911" cy="16156"/>
            </a:xfrm>
            <a:custGeom>
              <a:rect b="b" l="l" r="r" t="t"/>
              <a:pathLst>
                <a:path extrusionOk="0" h="710" w="875">
                  <a:moveTo>
                    <a:pt x="530" y="0"/>
                  </a:moveTo>
                  <a:cubicBezTo>
                    <a:pt x="516" y="0"/>
                    <a:pt x="503" y="3"/>
                    <a:pt x="490" y="10"/>
                  </a:cubicBezTo>
                  <a:cubicBezTo>
                    <a:pt x="288" y="66"/>
                    <a:pt x="113" y="213"/>
                    <a:pt x="29" y="388"/>
                  </a:cubicBezTo>
                  <a:cubicBezTo>
                    <a:pt x="1" y="444"/>
                    <a:pt x="1" y="500"/>
                    <a:pt x="29" y="563"/>
                  </a:cubicBezTo>
                  <a:cubicBezTo>
                    <a:pt x="113" y="709"/>
                    <a:pt x="260" y="709"/>
                    <a:pt x="407" y="709"/>
                  </a:cubicBezTo>
                  <a:cubicBezTo>
                    <a:pt x="553" y="674"/>
                    <a:pt x="756" y="646"/>
                    <a:pt x="840" y="535"/>
                  </a:cubicBezTo>
                  <a:cubicBezTo>
                    <a:pt x="875" y="444"/>
                    <a:pt x="875" y="360"/>
                    <a:pt x="812" y="297"/>
                  </a:cubicBezTo>
                  <a:cubicBezTo>
                    <a:pt x="784" y="269"/>
                    <a:pt x="756" y="269"/>
                    <a:pt x="728" y="269"/>
                  </a:cubicBezTo>
                  <a:cubicBezTo>
                    <a:pt x="784" y="213"/>
                    <a:pt x="756" y="122"/>
                    <a:pt x="700" y="94"/>
                  </a:cubicBezTo>
                  <a:cubicBezTo>
                    <a:pt x="650" y="49"/>
                    <a:pt x="586" y="0"/>
                    <a:pt x="53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79"/>
            <p:cNvSpPr/>
            <p:nvPr/>
          </p:nvSpPr>
          <p:spPr>
            <a:xfrm>
              <a:off x="6030086" y="3524721"/>
              <a:ext cx="21822" cy="11150"/>
            </a:xfrm>
            <a:custGeom>
              <a:rect b="b" l="l" r="r" t="t"/>
              <a:pathLst>
                <a:path extrusionOk="0" h="490" w="959">
                  <a:moveTo>
                    <a:pt x="448" y="0"/>
                  </a:moveTo>
                  <a:cubicBezTo>
                    <a:pt x="344" y="0"/>
                    <a:pt x="236" y="33"/>
                    <a:pt x="141" y="92"/>
                  </a:cubicBezTo>
                  <a:cubicBezTo>
                    <a:pt x="126" y="83"/>
                    <a:pt x="110" y="78"/>
                    <a:pt x="93" y="78"/>
                  </a:cubicBezTo>
                  <a:cubicBezTo>
                    <a:pt x="47" y="78"/>
                    <a:pt x="1" y="114"/>
                    <a:pt x="1" y="176"/>
                  </a:cubicBezTo>
                  <a:cubicBezTo>
                    <a:pt x="1" y="386"/>
                    <a:pt x="238" y="489"/>
                    <a:pt x="470" y="489"/>
                  </a:cubicBezTo>
                  <a:cubicBezTo>
                    <a:pt x="562" y="489"/>
                    <a:pt x="653" y="473"/>
                    <a:pt x="728" y="441"/>
                  </a:cubicBezTo>
                  <a:cubicBezTo>
                    <a:pt x="742" y="455"/>
                    <a:pt x="763" y="462"/>
                    <a:pt x="784" y="462"/>
                  </a:cubicBezTo>
                  <a:cubicBezTo>
                    <a:pt x="805" y="462"/>
                    <a:pt x="826" y="455"/>
                    <a:pt x="840" y="441"/>
                  </a:cubicBezTo>
                  <a:cubicBezTo>
                    <a:pt x="959" y="351"/>
                    <a:pt x="903" y="232"/>
                    <a:pt x="812" y="148"/>
                  </a:cubicBezTo>
                  <a:cubicBezTo>
                    <a:pt x="756" y="92"/>
                    <a:pt x="665" y="57"/>
                    <a:pt x="609" y="29"/>
                  </a:cubicBezTo>
                  <a:cubicBezTo>
                    <a:pt x="558" y="9"/>
                    <a:pt x="503" y="0"/>
                    <a:pt x="4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79"/>
            <p:cNvSpPr/>
            <p:nvPr/>
          </p:nvSpPr>
          <p:spPr>
            <a:xfrm>
              <a:off x="5687214" y="3435771"/>
              <a:ext cx="458900" cy="336433"/>
            </a:xfrm>
            <a:custGeom>
              <a:rect b="b" l="l" r="r" t="t"/>
              <a:pathLst>
                <a:path extrusionOk="0" h="14785" w="20167">
                  <a:moveTo>
                    <a:pt x="14365" y="2054"/>
                  </a:moveTo>
                  <a:cubicBezTo>
                    <a:pt x="14392" y="2054"/>
                    <a:pt x="14421" y="2061"/>
                    <a:pt x="14453" y="2078"/>
                  </a:cubicBezTo>
                  <a:cubicBezTo>
                    <a:pt x="14509" y="2106"/>
                    <a:pt x="14572" y="2218"/>
                    <a:pt x="14600" y="2281"/>
                  </a:cubicBezTo>
                  <a:cubicBezTo>
                    <a:pt x="14628" y="2337"/>
                    <a:pt x="14656" y="2365"/>
                    <a:pt x="14684" y="2428"/>
                  </a:cubicBezTo>
                  <a:cubicBezTo>
                    <a:pt x="14561" y="2447"/>
                    <a:pt x="14437" y="2467"/>
                    <a:pt x="14313" y="2467"/>
                  </a:cubicBezTo>
                  <a:cubicBezTo>
                    <a:pt x="14262" y="2467"/>
                    <a:pt x="14211" y="2464"/>
                    <a:pt x="14160" y="2456"/>
                  </a:cubicBezTo>
                  <a:lnTo>
                    <a:pt x="14020" y="2456"/>
                  </a:lnTo>
                  <a:cubicBezTo>
                    <a:pt x="14140" y="2329"/>
                    <a:pt x="14203" y="2054"/>
                    <a:pt x="14365" y="2054"/>
                  </a:cubicBezTo>
                  <a:close/>
                  <a:moveTo>
                    <a:pt x="12370" y="1747"/>
                  </a:moveTo>
                  <a:cubicBezTo>
                    <a:pt x="12438" y="1747"/>
                    <a:pt x="12514" y="1770"/>
                    <a:pt x="12586" y="1812"/>
                  </a:cubicBezTo>
                  <a:cubicBezTo>
                    <a:pt x="12796" y="1931"/>
                    <a:pt x="13377" y="2428"/>
                    <a:pt x="13174" y="2742"/>
                  </a:cubicBezTo>
                  <a:cubicBezTo>
                    <a:pt x="13111" y="2833"/>
                    <a:pt x="12971" y="2889"/>
                    <a:pt x="12852" y="2952"/>
                  </a:cubicBezTo>
                  <a:cubicBezTo>
                    <a:pt x="12765" y="2985"/>
                    <a:pt x="12657" y="3029"/>
                    <a:pt x="12554" y="3029"/>
                  </a:cubicBezTo>
                  <a:cubicBezTo>
                    <a:pt x="12484" y="3029"/>
                    <a:pt x="12415" y="3009"/>
                    <a:pt x="12356" y="2952"/>
                  </a:cubicBezTo>
                  <a:cubicBezTo>
                    <a:pt x="12237" y="2833"/>
                    <a:pt x="12272" y="2630"/>
                    <a:pt x="12237" y="2484"/>
                  </a:cubicBezTo>
                  <a:cubicBezTo>
                    <a:pt x="12209" y="2309"/>
                    <a:pt x="12153" y="2162"/>
                    <a:pt x="12153" y="1987"/>
                  </a:cubicBezTo>
                  <a:cubicBezTo>
                    <a:pt x="12153" y="1821"/>
                    <a:pt x="12248" y="1747"/>
                    <a:pt x="12370" y="1747"/>
                  </a:cubicBezTo>
                  <a:close/>
                  <a:moveTo>
                    <a:pt x="10215" y="1844"/>
                  </a:moveTo>
                  <a:cubicBezTo>
                    <a:pt x="10267" y="1844"/>
                    <a:pt x="10314" y="1879"/>
                    <a:pt x="10377" y="1903"/>
                  </a:cubicBezTo>
                  <a:cubicBezTo>
                    <a:pt x="10580" y="1931"/>
                    <a:pt x="10810" y="2043"/>
                    <a:pt x="10985" y="2190"/>
                  </a:cubicBezTo>
                  <a:cubicBezTo>
                    <a:pt x="11251" y="2428"/>
                    <a:pt x="11922" y="3211"/>
                    <a:pt x="11363" y="3441"/>
                  </a:cubicBezTo>
                  <a:cubicBezTo>
                    <a:pt x="11247" y="3494"/>
                    <a:pt x="11025" y="3604"/>
                    <a:pt x="10869" y="3604"/>
                  </a:cubicBezTo>
                  <a:cubicBezTo>
                    <a:pt x="10837" y="3604"/>
                    <a:pt x="10807" y="3599"/>
                    <a:pt x="10782" y="3588"/>
                  </a:cubicBezTo>
                  <a:cubicBezTo>
                    <a:pt x="10664" y="3532"/>
                    <a:pt x="10580" y="3267"/>
                    <a:pt x="10524" y="3155"/>
                  </a:cubicBezTo>
                  <a:cubicBezTo>
                    <a:pt x="10461" y="2889"/>
                    <a:pt x="10377" y="2630"/>
                    <a:pt x="10258" y="2393"/>
                  </a:cubicBezTo>
                  <a:cubicBezTo>
                    <a:pt x="10230" y="2309"/>
                    <a:pt x="10202" y="2218"/>
                    <a:pt x="10174" y="2106"/>
                  </a:cubicBezTo>
                  <a:cubicBezTo>
                    <a:pt x="10139" y="2043"/>
                    <a:pt x="10083" y="1959"/>
                    <a:pt x="10139" y="1868"/>
                  </a:cubicBezTo>
                  <a:cubicBezTo>
                    <a:pt x="10167" y="1851"/>
                    <a:pt x="10191" y="1844"/>
                    <a:pt x="10215" y="1844"/>
                  </a:cubicBezTo>
                  <a:close/>
                  <a:moveTo>
                    <a:pt x="8246" y="2306"/>
                  </a:moveTo>
                  <a:cubicBezTo>
                    <a:pt x="8500" y="2306"/>
                    <a:pt x="8790" y="2466"/>
                    <a:pt x="8978" y="2602"/>
                  </a:cubicBezTo>
                  <a:cubicBezTo>
                    <a:pt x="9356" y="2833"/>
                    <a:pt x="9615" y="3239"/>
                    <a:pt x="9734" y="3679"/>
                  </a:cubicBezTo>
                  <a:cubicBezTo>
                    <a:pt x="9824" y="4085"/>
                    <a:pt x="9412" y="4232"/>
                    <a:pt x="9090" y="4316"/>
                  </a:cubicBezTo>
                  <a:cubicBezTo>
                    <a:pt x="9014" y="4331"/>
                    <a:pt x="8938" y="4350"/>
                    <a:pt x="8867" y="4350"/>
                  </a:cubicBezTo>
                  <a:cubicBezTo>
                    <a:pt x="8775" y="4350"/>
                    <a:pt x="8692" y="4318"/>
                    <a:pt x="8629" y="4204"/>
                  </a:cubicBezTo>
                  <a:cubicBezTo>
                    <a:pt x="8601" y="4141"/>
                    <a:pt x="8566" y="4113"/>
                    <a:pt x="8566" y="4057"/>
                  </a:cubicBezTo>
                  <a:cubicBezTo>
                    <a:pt x="8482" y="3651"/>
                    <a:pt x="8391" y="3267"/>
                    <a:pt x="8251" y="2889"/>
                  </a:cubicBezTo>
                  <a:cubicBezTo>
                    <a:pt x="8216" y="2805"/>
                    <a:pt x="8188" y="2686"/>
                    <a:pt x="8132" y="2602"/>
                  </a:cubicBezTo>
                  <a:cubicBezTo>
                    <a:pt x="8104" y="2539"/>
                    <a:pt x="8041" y="2456"/>
                    <a:pt x="8041" y="2393"/>
                  </a:cubicBezTo>
                  <a:cubicBezTo>
                    <a:pt x="8041" y="2309"/>
                    <a:pt x="8076" y="2309"/>
                    <a:pt x="8188" y="2309"/>
                  </a:cubicBezTo>
                  <a:cubicBezTo>
                    <a:pt x="8207" y="2307"/>
                    <a:pt x="8227" y="2306"/>
                    <a:pt x="8246" y="2306"/>
                  </a:cubicBezTo>
                  <a:close/>
                  <a:moveTo>
                    <a:pt x="4862" y="2027"/>
                  </a:moveTo>
                  <a:cubicBezTo>
                    <a:pt x="5028" y="2027"/>
                    <a:pt x="5224" y="2095"/>
                    <a:pt x="5363" y="2134"/>
                  </a:cubicBezTo>
                  <a:cubicBezTo>
                    <a:pt x="5566" y="2218"/>
                    <a:pt x="5769" y="2337"/>
                    <a:pt x="5944" y="2456"/>
                  </a:cubicBezTo>
                  <a:cubicBezTo>
                    <a:pt x="6328" y="2714"/>
                    <a:pt x="6587" y="3036"/>
                    <a:pt x="6937" y="3330"/>
                  </a:cubicBezTo>
                  <a:cubicBezTo>
                    <a:pt x="7230" y="3588"/>
                    <a:pt x="7552" y="3854"/>
                    <a:pt x="7755" y="4176"/>
                  </a:cubicBezTo>
                  <a:cubicBezTo>
                    <a:pt x="8076" y="4665"/>
                    <a:pt x="7342" y="4959"/>
                    <a:pt x="6993" y="5106"/>
                  </a:cubicBezTo>
                  <a:cubicBezTo>
                    <a:pt x="6826" y="5175"/>
                    <a:pt x="6603" y="5267"/>
                    <a:pt x="6397" y="5267"/>
                  </a:cubicBezTo>
                  <a:cubicBezTo>
                    <a:pt x="6352" y="5267"/>
                    <a:pt x="6308" y="5263"/>
                    <a:pt x="6265" y="5252"/>
                  </a:cubicBezTo>
                  <a:cubicBezTo>
                    <a:pt x="6181" y="5225"/>
                    <a:pt x="6119" y="5162"/>
                    <a:pt x="6063" y="5106"/>
                  </a:cubicBezTo>
                  <a:cubicBezTo>
                    <a:pt x="5944" y="4756"/>
                    <a:pt x="5804" y="4434"/>
                    <a:pt x="5657" y="4085"/>
                  </a:cubicBezTo>
                  <a:cubicBezTo>
                    <a:pt x="5510" y="3735"/>
                    <a:pt x="5363" y="3386"/>
                    <a:pt x="5161" y="3036"/>
                  </a:cubicBezTo>
                  <a:cubicBezTo>
                    <a:pt x="5070" y="2861"/>
                    <a:pt x="4986" y="2686"/>
                    <a:pt x="4867" y="2539"/>
                  </a:cubicBezTo>
                  <a:cubicBezTo>
                    <a:pt x="4783" y="2456"/>
                    <a:pt x="4692" y="2365"/>
                    <a:pt x="4636" y="2253"/>
                  </a:cubicBezTo>
                  <a:cubicBezTo>
                    <a:pt x="4580" y="2162"/>
                    <a:pt x="4545" y="2134"/>
                    <a:pt x="4664" y="2078"/>
                  </a:cubicBezTo>
                  <a:cubicBezTo>
                    <a:pt x="4719" y="2041"/>
                    <a:pt x="4787" y="2027"/>
                    <a:pt x="4862" y="2027"/>
                  </a:cubicBezTo>
                  <a:close/>
                  <a:moveTo>
                    <a:pt x="294" y="211"/>
                  </a:moveTo>
                  <a:cubicBezTo>
                    <a:pt x="413" y="239"/>
                    <a:pt x="588" y="414"/>
                    <a:pt x="616" y="470"/>
                  </a:cubicBezTo>
                  <a:cubicBezTo>
                    <a:pt x="699" y="533"/>
                    <a:pt x="790" y="617"/>
                    <a:pt x="909" y="707"/>
                  </a:cubicBezTo>
                  <a:cubicBezTo>
                    <a:pt x="1112" y="882"/>
                    <a:pt x="1343" y="994"/>
                    <a:pt x="1573" y="1113"/>
                  </a:cubicBezTo>
                  <a:cubicBezTo>
                    <a:pt x="2098" y="1407"/>
                    <a:pt x="2510" y="1840"/>
                    <a:pt x="2944" y="2253"/>
                  </a:cubicBezTo>
                  <a:cubicBezTo>
                    <a:pt x="3182" y="2456"/>
                    <a:pt x="3357" y="2658"/>
                    <a:pt x="3559" y="2889"/>
                  </a:cubicBezTo>
                  <a:cubicBezTo>
                    <a:pt x="3762" y="3155"/>
                    <a:pt x="3965" y="3358"/>
                    <a:pt x="4140" y="3651"/>
                  </a:cubicBezTo>
                  <a:cubicBezTo>
                    <a:pt x="4314" y="3910"/>
                    <a:pt x="4489" y="4176"/>
                    <a:pt x="4608" y="4462"/>
                  </a:cubicBezTo>
                  <a:cubicBezTo>
                    <a:pt x="4720" y="4756"/>
                    <a:pt x="4867" y="5106"/>
                    <a:pt x="4867" y="5427"/>
                  </a:cubicBezTo>
                  <a:cubicBezTo>
                    <a:pt x="4867" y="5714"/>
                    <a:pt x="4608" y="5833"/>
                    <a:pt x="4370" y="5833"/>
                  </a:cubicBezTo>
                  <a:cubicBezTo>
                    <a:pt x="4330" y="5836"/>
                    <a:pt x="4290" y="5837"/>
                    <a:pt x="4251" y="5837"/>
                  </a:cubicBezTo>
                  <a:cubicBezTo>
                    <a:pt x="3918" y="5837"/>
                    <a:pt x="3603" y="5739"/>
                    <a:pt x="3266" y="5658"/>
                  </a:cubicBezTo>
                  <a:cubicBezTo>
                    <a:pt x="2944" y="5574"/>
                    <a:pt x="2538" y="5483"/>
                    <a:pt x="2217" y="5280"/>
                  </a:cubicBezTo>
                  <a:cubicBezTo>
                    <a:pt x="1867" y="5050"/>
                    <a:pt x="1895" y="4581"/>
                    <a:pt x="1839" y="4204"/>
                  </a:cubicBezTo>
                  <a:cubicBezTo>
                    <a:pt x="1720" y="3476"/>
                    <a:pt x="1664" y="2714"/>
                    <a:pt x="1315" y="2043"/>
                  </a:cubicBezTo>
                  <a:cubicBezTo>
                    <a:pt x="993" y="1435"/>
                    <a:pt x="441" y="882"/>
                    <a:pt x="294" y="211"/>
                  </a:cubicBezTo>
                  <a:close/>
                  <a:moveTo>
                    <a:pt x="19380" y="4610"/>
                  </a:moveTo>
                  <a:cubicBezTo>
                    <a:pt x="19431" y="4610"/>
                    <a:pt x="19481" y="4625"/>
                    <a:pt x="19523" y="4665"/>
                  </a:cubicBezTo>
                  <a:cubicBezTo>
                    <a:pt x="19579" y="4700"/>
                    <a:pt x="19642" y="4840"/>
                    <a:pt x="19698" y="4903"/>
                  </a:cubicBezTo>
                  <a:cubicBezTo>
                    <a:pt x="19928" y="5364"/>
                    <a:pt x="20075" y="5833"/>
                    <a:pt x="19845" y="6301"/>
                  </a:cubicBezTo>
                  <a:cubicBezTo>
                    <a:pt x="19770" y="6445"/>
                    <a:pt x="19718" y="6547"/>
                    <a:pt x="19589" y="6547"/>
                  </a:cubicBezTo>
                  <a:cubicBezTo>
                    <a:pt x="19562" y="6547"/>
                    <a:pt x="19531" y="6542"/>
                    <a:pt x="19495" y="6532"/>
                  </a:cubicBezTo>
                  <a:cubicBezTo>
                    <a:pt x="19404" y="6532"/>
                    <a:pt x="19292" y="6476"/>
                    <a:pt x="19201" y="6476"/>
                  </a:cubicBezTo>
                  <a:cubicBezTo>
                    <a:pt x="18998" y="6413"/>
                    <a:pt x="18824" y="6301"/>
                    <a:pt x="18621" y="6238"/>
                  </a:cubicBezTo>
                  <a:cubicBezTo>
                    <a:pt x="18517" y="6219"/>
                    <a:pt x="18413" y="6199"/>
                    <a:pt x="18322" y="6199"/>
                  </a:cubicBezTo>
                  <a:cubicBezTo>
                    <a:pt x="18284" y="6199"/>
                    <a:pt x="18248" y="6202"/>
                    <a:pt x="18215" y="6210"/>
                  </a:cubicBezTo>
                  <a:cubicBezTo>
                    <a:pt x="18271" y="5861"/>
                    <a:pt x="18446" y="5483"/>
                    <a:pt x="18649" y="5190"/>
                  </a:cubicBezTo>
                  <a:cubicBezTo>
                    <a:pt x="18768" y="4987"/>
                    <a:pt x="18943" y="4812"/>
                    <a:pt x="19117" y="4700"/>
                  </a:cubicBezTo>
                  <a:cubicBezTo>
                    <a:pt x="19189" y="4660"/>
                    <a:pt x="19288" y="4610"/>
                    <a:pt x="19380" y="4610"/>
                  </a:cubicBezTo>
                  <a:close/>
                  <a:moveTo>
                    <a:pt x="13449" y="2535"/>
                  </a:moveTo>
                  <a:cubicBezTo>
                    <a:pt x="13736" y="2535"/>
                    <a:pt x="14018" y="2633"/>
                    <a:pt x="14307" y="2658"/>
                  </a:cubicBezTo>
                  <a:cubicBezTo>
                    <a:pt x="14481" y="2658"/>
                    <a:pt x="14628" y="2630"/>
                    <a:pt x="14803" y="2630"/>
                  </a:cubicBezTo>
                  <a:cubicBezTo>
                    <a:pt x="14862" y="2622"/>
                    <a:pt x="14919" y="2619"/>
                    <a:pt x="14975" y="2619"/>
                  </a:cubicBezTo>
                  <a:cubicBezTo>
                    <a:pt x="15111" y="2619"/>
                    <a:pt x="15240" y="2639"/>
                    <a:pt x="15383" y="2658"/>
                  </a:cubicBezTo>
                  <a:cubicBezTo>
                    <a:pt x="15558" y="2714"/>
                    <a:pt x="15733" y="2742"/>
                    <a:pt x="15908" y="2833"/>
                  </a:cubicBezTo>
                  <a:cubicBezTo>
                    <a:pt x="16055" y="2889"/>
                    <a:pt x="16201" y="3008"/>
                    <a:pt x="16348" y="3092"/>
                  </a:cubicBezTo>
                  <a:cubicBezTo>
                    <a:pt x="16551" y="3267"/>
                    <a:pt x="16782" y="3413"/>
                    <a:pt x="17048" y="3504"/>
                  </a:cubicBezTo>
                  <a:cubicBezTo>
                    <a:pt x="17306" y="3707"/>
                    <a:pt x="17691" y="3791"/>
                    <a:pt x="18040" y="3882"/>
                  </a:cubicBezTo>
                  <a:cubicBezTo>
                    <a:pt x="18271" y="3938"/>
                    <a:pt x="18530" y="4029"/>
                    <a:pt x="18768" y="4085"/>
                  </a:cubicBezTo>
                  <a:cubicBezTo>
                    <a:pt x="19026" y="4176"/>
                    <a:pt x="19264" y="4141"/>
                    <a:pt x="19348" y="4406"/>
                  </a:cubicBezTo>
                  <a:lnTo>
                    <a:pt x="19320" y="4434"/>
                  </a:lnTo>
                  <a:cubicBezTo>
                    <a:pt x="19089" y="4490"/>
                    <a:pt x="18915" y="4700"/>
                    <a:pt x="18740" y="4875"/>
                  </a:cubicBezTo>
                  <a:cubicBezTo>
                    <a:pt x="18565" y="5050"/>
                    <a:pt x="18446" y="5280"/>
                    <a:pt x="18299" y="5511"/>
                  </a:cubicBezTo>
                  <a:cubicBezTo>
                    <a:pt x="18180" y="5749"/>
                    <a:pt x="18068" y="5952"/>
                    <a:pt x="18006" y="6210"/>
                  </a:cubicBezTo>
                  <a:lnTo>
                    <a:pt x="18006" y="6238"/>
                  </a:lnTo>
                  <a:cubicBezTo>
                    <a:pt x="17831" y="6273"/>
                    <a:pt x="17656" y="6357"/>
                    <a:pt x="17516" y="6413"/>
                  </a:cubicBezTo>
                  <a:cubicBezTo>
                    <a:pt x="17306" y="6504"/>
                    <a:pt x="16817" y="6707"/>
                    <a:pt x="17020" y="7001"/>
                  </a:cubicBezTo>
                  <a:cubicBezTo>
                    <a:pt x="17104" y="7112"/>
                    <a:pt x="17222" y="7147"/>
                    <a:pt x="17341" y="7203"/>
                  </a:cubicBezTo>
                  <a:cubicBezTo>
                    <a:pt x="17572" y="7259"/>
                    <a:pt x="17803" y="7350"/>
                    <a:pt x="18006" y="7434"/>
                  </a:cubicBezTo>
                  <a:cubicBezTo>
                    <a:pt x="18180" y="7525"/>
                    <a:pt x="18390" y="7581"/>
                    <a:pt x="18565" y="7609"/>
                  </a:cubicBezTo>
                  <a:lnTo>
                    <a:pt x="18880" y="7609"/>
                  </a:lnTo>
                  <a:cubicBezTo>
                    <a:pt x="18998" y="7637"/>
                    <a:pt x="19201" y="7609"/>
                    <a:pt x="19173" y="7784"/>
                  </a:cubicBezTo>
                  <a:cubicBezTo>
                    <a:pt x="19145" y="7875"/>
                    <a:pt x="19026" y="8021"/>
                    <a:pt x="18998" y="8105"/>
                  </a:cubicBezTo>
                  <a:cubicBezTo>
                    <a:pt x="18915" y="8224"/>
                    <a:pt x="18824" y="8336"/>
                    <a:pt x="18677" y="8371"/>
                  </a:cubicBezTo>
                  <a:cubicBezTo>
                    <a:pt x="18575" y="8404"/>
                    <a:pt x="18460" y="8415"/>
                    <a:pt x="18341" y="8415"/>
                  </a:cubicBezTo>
                  <a:cubicBezTo>
                    <a:pt x="18157" y="8415"/>
                    <a:pt x="17964" y="8388"/>
                    <a:pt x="17803" y="8371"/>
                  </a:cubicBezTo>
                  <a:cubicBezTo>
                    <a:pt x="17544" y="8308"/>
                    <a:pt x="17306" y="8224"/>
                    <a:pt x="17131" y="7986"/>
                  </a:cubicBezTo>
                  <a:cubicBezTo>
                    <a:pt x="16929" y="7756"/>
                    <a:pt x="16901" y="7434"/>
                    <a:pt x="16873" y="7112"/>
                  </a:cubicBezTo>
                  <a:cubicBezTo>
                    <a:pt x="16873" y="7098"/>
                    <a:pt x="16859" y="7091"/>
                    <a:pt x="16845" y="7091"/>
                  </a:cubicBezTo>
                  <a:cubicBezTo>
                    <a:pt x="16831" y="7091"/>
                    <a:pt x="16817" y="7098"/>
                    <a:pt x="16817" y="7112"/>
                  </a:cubicBezTo>
                  <a:cubicBezTo>
                    <a:pt x="16817" y="7378"/>
                    <a:pt x="16782" y="7672"/>
                    <a:pt x="16873" y="7903"/>
                  </a:cubicBezTo>
                  <a:cubicBezTo>
                    <a:pt x="16901" y="7986"/>
                    <a:pt x="16957" y="8077"/>
                    <a:pt x="17020" y="8161"/>
                  </a:cubicBezTo>
                  <a:cubicBezTo>
                    <a:pt x="16782" y="8077"/>
                    <a:pt x="16551" y="7931"/>
                    <a:pt x="16320" y="7875"/>
                  </a:cubicBezTo>
                  <a:cubicBezTo>
                    <a:pt x="16250" y="7856"/>
                    <a:pt x="16183" y="7848"/>
                    <a:pt x="16117" y="7848"/>
                  </a:cubicBezTo>
                  <a:cubicBezTo>
                    <a:pt x="15960" y="7848"/>
                    <a:pt x="15811" y="7891"/>
                    <a:pt x="15649" y="7931"/>
                  </a:cubicBezTo>
                  <a:cubicBezTo>
                    <a:pt x="15545" y="7950"/>
                    <a:pt x="15427" y="7970"/>
                    <a:pt x="15306" y="7970"/>
                  </a:cubicBezTo>
                  <a:cubicBezTo>
                    <a:pt x="15255" y="7970"/>
                    <a:pt x="15204" y="7967"/>
                    <a:pt x="15153" y="7959"/>
                  </a:cubicBezTo>
                  <a:cubicBezTo>
                    <a:pt x="15069" y="7959"/>
                    <a:pt x="14950" y="7931"/>
                    <a:pt x="14831" y="7931"/>
                  </a:cubicBezTo>
                  <a:cubicBezTo>
                    <a:pt x="14733" y="7931"/>
                    <a:pt x="14651" y="7943"/>
                    <a:pt x="14563" y="7943"/>
                  </a:cubicBezTo>
                  <a:cubicBezTo>
                    <a:pt x="14519" y="7943"/>
                    <a:pt x="14474" y="7940"/>
                    <a:pt x="14425" y="7931"/>
                  </a:cubicBezTo>
                  <a:cubicBezTo>
                    <a:pt x="14279" y="7931"/>
                    <a:pt x="14104" y="7875"/>
                    <a:pt x="13957" y="7847"/>
                  </a:cubicBezTo>
                  <a:cubicBezTo>
                    <a:pt x="13726" y="7756"/>
                    <a:pt x="13433" y="7728"/>
                    <a:pt x="13202" y="7609"/>
                  </a:cubicBezTo>
                  <a:cubicBezTo>
                    <a:pt x="12971" y="7525"/>
                    <a:pt x="12824" y="7259"/>
                    <a:pt x="12649" y="7084"/>
                  </a:cubicBezTo>
                  <a:cubicBezTo>
                    <a:pt x="12153" y="6623"/>
                    <a:pt x="12097" y="5980"/>
                    <a:pt x="12209" y="5336"/>
                  </a:cubicBezTo>
                  <a:cubicBezTo>
                    <a:pt x="12223" y="5322"/>
                    <a:pt x="12216" y="5315"/>
                    <a:pt x="12205" y="5315"/>
                  </a:cubicBezTo>
                  <a:cubicBezTo>
                    <a:pt x="12195" y="5315"/>
                    <a:pt x="12181" y="5322"/>
                    <a:pt x="12181" y="5336"/>
                  </a:cubicBezTo>
                  <a:cubicBezTo>
                    <a:pt x="12125" y="5602"/>
                    <a:pt x="12062" y="5924"/>
                    <a:pt x="12097" y="6210"/>
                  </a:cubicBezTo>
                  <a:cubicBezTo>
                    <a:pt x="12062" y="6127"/>
                    <a:pt x="12006" y="6064"/>
                    <a:pt x="11978" y="5980"/>
                  </a:cubicBezTo>
                  <a:cubicBezTo>
                    <a:pt x="11950" y="5833"/>
                    <a:pt x="11922" y="5686"/>
                    <a:pt x="11922" y="5539"/>
                  </a:cubicBezTo>
                  <a:cubicBezTo>
                    <a:pt x="11887" y="5455"/>
                    <a:pt x="11922" y="5336"/>
                    <a:pt x="11859" y="5252"/>
                  </a:cubicBezTo>
                  <a:cubicBezTo>
                    <a:pt x="11859" y="5238"/>
                    <a:pt x="11852" y="5231"/>
                    <a:pt x="11845" y="5231"/>
                  </a:cubicBezTo>
                  <a:cubicBezTo>
                    <a:pt x="11838" y="5231"/>
                    <a:pt x="11831" y="5238"/>
                    <a:pt x="11831" y="5252"/>
                  </a:cubicBezTo>
                  <a:cubicBezTo>
                    <a:pt x="11887" y="5511"/>
                    <a:pt x="11831" y="5805"/>
                    <a:pt x="11922" y="6064"/>
                  </a:cubicBezTo>
                  <a:cubicBezTo>
                    <a:pt x="11978" y="6273"/>
                    <a:pt x="12062" y="6448"/>
                    <a:pt x="12153" y="6651"/>
                  </a:cubicBezTo>
                  <a:cubicBezTo>
                    <a:pt x="12209" y="6763"/>
                    <a:pt x="12272" y="6854"/>
                    <a:pt x="12328" y="6973"/>
                  </a:cubicBezTo>
                  <a:cubicBezTo>
                    <a:pt x="12475" y="7175"/>
                    <a:pt x="12677" y="7378"/>
                    <a:pt x="12824" y="7581"/>
                  </a:cubicBezTo>
                  <a:cubicBezTo>
                    <a:pt x="12908" y="7672"/>
                    <a:pt x="12999" y="7756"/>
                    <a:pt x="13111" y="7784"/>
                  </a:cubicBezTo>
                  <a:cubicBezTo>
                    <a:pt x="12908" y="7812"/>
                    <a:pt x="12677" y="7812"/>
                    <a:pt x="12475" y="7812"/>
                  </a:cubicBezTo>
                  <a:cubicBezTo>
                    <a:pt x="12125" y="7784"/>
                    <a:pt x="11887" y="7406"/>
                    <a:pt x="11684" y="7147"/>
                  </a:cubicBezTo>
                  <a:cubicBezTo>
                    <a:pt x="11684" y="7137"/>
                    <a:pt x="11682" y="7133"/>
                    <a:pt x="11678" y="7133"/>
                  </a:cubicBezTo>
                  <a:cubicBezTo>
                    <a:pt x="11670" y="7133"/>
                    <a:pt x="11656" y="7156"/>
                    <a:pt x="11656" y="7175"/>
                  </a:cubicBezTo>
                  <a:cubicBezTo>
                    <a:pt x="11803" y="7434"/>
                    <a:pt x="12006" y="7812"/>
                    <a:pt x="12328" y="7931"/>
                  </a:cubicBezTo>
                  <a:cubicBezTo>
                    <a:pt x="12475" y="7986"/>
                    <a:pt x="12621" y="7986"/>
                    <a:pt x="12796" y="7986"/>
                  </a:cubicBezTo>
                  <a:cubicBezTo>
                    <a:pt x="12912" y="7973"/>
                    <a:pt x="13027" y="7973"/>
                    <a:pt x="13139" y="7973"/>
                  </a:cubicBezTo>
                  <a:cubicBezTo>
                    <a:pt x="13251" y="7973"/>
                    <a:pt x="13359" y="7973"/>
                    <a:pt x="13460" y="7959"/>
                  </a:cubicBezTo>
                  <a:cubicBezTo>
                    <a:pt x="13495" y="7959"/>
                    <a:pt x="13495" y="7959"/>
                    <a:pt x="13523" y="7931"/>
                  </a:cubicBezTo>
                  <a:cubicBezTo>
                    <a:pt x="13698" y="7986"/>
                    <a:pt x="13873" y="8049"/>
                    <a:pt x="14048" y="8105"/>
                  </a:cubicBezTo>
                  <a:cubicBezTo>
                    <a:pt x="13929" y="8133"/>
                    <a:pt x="13782" y="8161"/>
                    <a:pt x="13670" y="8224"/>
                  </a:cubicBezTo>
                  <a:cubicBezTo>
                    <a:pt x="13286" y="8336"/>
                    <a:pt x="12971" y="8602"/>
                    <a:pt x="12558" y="8602"/>
                  </a:cubicBezTo>
                  <a:cubicBezTo>
                    <a:pt x="12531" y="8602"/>
                    <a:pt x="12531" y="8658"/>
                    <a:pt x="12558" y="8658"/>
                  </a:cubicBezTo>
                  <a:cubicBezTo>
                    <a:pt x="12594" y="8660"/>
                    <a:pt x="12629" y="8661"/>
                    <a:pt x="12663" y="8661"/>
                  </a:cubicBezTo>
                  <a:cubicBezTo>
                    <a:pt x="13017" y="8661"/>
                    <a:pt x="13263" y="8533"/>
                    <a:pt x="13607" y="8399"/>
                  </a:cubicBezTo>
                  <a:cubicBezTo>
                    <a:pt x="13845" y="8308"/>
                    <a:pt x="14076" y="8280"/>
                    <a:pt x="14307" y="8252"/>
                  </a:cubicBezTo>
                  <a:cubicBezTo>
                    <a:pt x="14453" y="8224"/>
                    <a:pt x="14600" y="8196"/>
                    <a:pt x="14775" y="8161"/>
                  </a:cubicBezTo>
                  <a:cubicBezTo>
                    <a:pt x="14817" y="8153"/>
                    <a:pt x="14856" y="8150"/>
                    <a:pt x="14895" y="8150"/>
                  </a:cubicBezTo>
                  <a:cubicBezTo>
                    <a:pt x="14991" y="8150"/>
                    <a:pt x="15084" y="8171"/>
                    <a:pt x="15209" y="8196"/>
                  </a:cubicBezTo>
                  <a:lnTo>
                    <a:pt x="15244" y="8196"/>
                  </a:lnTo>
                  <a:cubicBezTo>
                    <a:pt x="15097" y="8336"/>
                    <a:pt x="14978" y="8511"/>
                    <a:pt x="14831" y="8630"/>
                  </a:cubicBezTo>
                  <a:cubicBezTo>
                    <a:pt x="14572" y="8833"/>
                    <a:pt x="14279" y="8979"/>
                    <a:pt x="13985" y="9098"/>
                  </a:cubicBezTo>
                  <a:cubicBezTo>
                    <a:pt x="13433" y="9273"/>
                    <a:pt x="12852" y="9301"/>
                    <a:pt x="12328" y="9560"/>
                  </a:cubicBezTo>
                  <a:cubicBezTo>
                    <a:pt x="12062" y="9679"/>
                    <a:pt x="11803" y="9853"/>
                    <a:pt x="11510" y="9972"/>
                  </a:cubicBezTo>
                  <a:cubicBezTo>
                    <a:pt x="11223" y="10056"/>
                    <a:pt x="10929" y="10056"/>
                    <a:pt x="10608" y="10119"/>
                  </a:cubicBezTo>
                  <a:cubicBezTo>
                    <a:pt x="10461" y="10147"/>
                    <a:pt x="10286" y="10203"/>
                    <a:pt x="10111" y="10294"/>
                  </a:cubicBezTo>
                  <a:cubicBezTo>
                    <a:pt x="10838" y="9770"/>
                    <a:pt x="11747" y="9532"/>
                    <a:pt x="12447" y="9007"/>
                  </a:cubicBezTo>
                  <a:cubicBezTo>
                    <a:pt x="12471" y="8983"/>
                    <a:pt x="12474" y="8918"/>
                    <a:pt x="12417" y="8918"/>
                  </a:cubicBezTo>
                  <a:cubicBezTo>
                    <a:pt x="12407" y="8918"/>
                    <a:pt x="12396" y="8920"/>
                    <a:pt x="12384" y="8923"/>
                  </a:cubicBezTo>
                  <a:cubicBezTo>
                    <a:pt x="11950" y="9098"/>
                    <a:pt x="11538" y="9301"/>
                    <a:pt x="11104" y="9504"/>
                  </a:cubicBezTo>
                  <a:cubicBezTo>
                    <a:pt x="10664" y="9679"/>
                    <a:pt x="10258" y="9881"/>
                    <a:pt x="9880" y="10175"/>
                  </a:cubicBezTo>
                  <a:cubicBezTo>
                    <a:pt x="9503" y="10469"/>
                    <a:pt x="9237" y="10902"/>
                    <a:pt x="8832" y="11196"/>
                  </a:cubicBezTo>
                  <a:cubicBezTo>
                    <a:pt x="8657" y="11308"/>
                    <a:pt x="8454" y="11371"/>
                    <a:pt x="8279" y="11483"/>
                  </a:cubicBezTo>
                  <a:cubicBezTo>
                    <a:pt x="8216" y="11546"/>
                    <a:pt x="8160" y="11574"/>
                    <a:pt x="8132" y="11630"/>
                  </a:cubicBezTo>
                  <a:cubicBezTo>
                    <a:pt x="7377" y="12154"/>
                    <a:pt x="6706" y="12769"/>
                    <a:pt x="5916" y="13266"/>
                  </a:cubicBezTo>
                  <a:cubicBezTo>
                    <a:pt x="5510" y="13524"/>
                    <a:pt x="5133" y="13790"/>
                    <a:pt x="4692" y="13993"/>
                  </a:cubicBezTo>
                  <a:cubicBezTo>
                    <a:pt x="4538" y="14068"/>
                    <a:pt x="4409" y="14080"/>
                    <a:pt x="4272" y="14080"/>
                  </a:cubicBezTo>
                  <a:cubicBezTo>
                    <a:pt x="4203" y="14080"/>
                    <a:pt x="4133" y="14077"/>
                    <a:pt x="4056" y="14077"/>
                  </a:cubicBezTo>
                  <a:cubicBezTo>
                    <a:pt x="4342" y="13874"/>
                    <a:pt x="4608" y="13643"/>
                    <a:pt x="4867" y="13406"/>
                  </a:cubicBezTo>
                  <a:cubicBezTo>
                    <a:pt x="5189" y="13091"/>
                    <a:pt x="5510" y="12825"/>
                    <a:pt x="5888" y="12594"/>
                  </a:cubicBezTo>
                  <a:cubicBezTo>
                    <a:pt x="6265" y="12357"/>
                    <a:pt x="6678" y="12182"/>
                    <a:pt x="7055" y="12007"/>
                  </a:cubicBezTo>
                  <a:cubicBezTo>
                    <a:pt x="7105" y="11982"/>
                    <a:pt x="7089" y="11891"/>
                    <a:pt x="7020" y="11891"/>
                  </a:cubicBezTo>
                  <a:cubicBezTo>
                    <a:pt x="7012" y="11891"/>
                    <a:pt x="7003" y="11892"/>
                    <a:pt x="6993" y="11895"/>
                  </a:cubicBezTo>
                  <a:cubicBezTo>
                    <a:pt x="6265" y="12126"/>
                    <a:pt x="5538" y="12504"/>
                    <a:pt x="4958" y="13028"/>
                  </a:cubicBezTo>
                  <a:cubicBezTo>
                    <a:pt x="4489" y="13441"/>
                    <a:pt x="4021" y="13930"/>
                    <a:pt x="3496" y="14252"/>
                  </a:cubicBezTo>
                  <a:cubicBezTo>
                    <a:pt x="3468" y="14280"/>
                    <a:pt x="3468" y="14280"/>
                    <a:pt x="3440" y="14280"/>
                  </a:cubicBezTo>
                  <a:cubicBezTo>
                    <a:pt x="3092" y="14471"/>
                    <a:pt x="2739" y="14526"/>
                    <a:pt x="2371" y="14526"/>
                  </a:cubicBezTo>
                  <a:cubicBezTo>
                    <a:pt x="2281" y="14526"/>
                    <a:pt x="2190" y="14523"/>
                    <a:pt x="2098" y="14517"/>
                  </a:cubicBezTo>
                  <a:cubicBezTo>
                    <a:pt x="1839" y="14517"/>
                    <a:pt x="1573" y="14489"/>
                    <a:pt x="1343" y="14398"/>
                  </a:cubicBezTo>
                  <a:cubicBezTo>
                    <a:pt x="1112" y="14280"/>
                    <a:pt x="909" y="14077"/>
                    <a:pt x="762" y="13846"/>
                  </a:cubicBezTo>
                  <a:cubicBezTo>
                    <a:pt x="497" y="13468"/>
                    <a:pt x="616" y="12972"/>
                    <a:pt x="588" y="12532"/>
                  </a:cubicBezTo>
                  <a:cubicBezTo>
                    <a:pt x="560" y="12042"/>
                    <a:pt x="385" y="11574"/>
                    <a:pt x="385" y="11077"/>
                  </a:cubicBezTo>
                  <a:cubicBezTo>
                    <a:pt x="350" y="10553"/>
                    <a:pt x="497" y="10056"/>
                    <a:pt x="413" y="9532"/>
                  </a:cubicBezTo>
                  <a:cubicBezTo>
                    <a:pt x="385" y="9182"/>
                    <a:pt x="238" y="8861"/>
                    <a:pt x="266" y="8483"/>
                  </a:cubicBezTo>
                  <a:cubicBezTo>
                    <a:pt x="294" y="8133"/>
                    <a:pt x="294" y="7784"/>
                    <a:pt x="294" y="7434"/>
                  </a:cubicBezTo>
                  <a:cubicBezTo>
                    <a:pt x="266" y="7029"/>
                    <a:pt x="385" y="6679"/>
                    <a:pt x="413" y="6301"/>
                  </a:cubicBezTo>
                  <a:cubicBezTo>
                    <a:pt x="469" y="5924"/>
                    <a:pt x="413" y="5427"/>
                    <a:pt x="699" y="5134"/>
                  </a:cubicBezTo>
                  <a:cubicBezTo>
                    <a:pt x="818" y="5015"/>
                    <a:pt x="1021" y="4931"/>
                    <a:pt x="1196" y="4875"/>
                  </a:cubicBezTo>
                  <a:cubicBezTo>
                    <a:pt x="1371" y="4840"/>
                    <a:pt x="1545" y="4840"/>
                    <a:pt x="1720" y="4784"/>
                  </a:cubicBezTo>
                  <a:cubicBezTo>
                    <a:pt x="1720" y="4875"/>
                    <a:pt x="1748" y="4987"/>
                    <a:pt x="1811" y="5078"/>
                  </a:cubicBezTo>
                  <a:cubicBezTo>
                    <a:pt x="1895" y="5308"/>
                    <a:pt x="2133" y="5483"/>
                    <a:pt x="2364" y="5602"/>
                  </a:cubicBezTo>
                  <a:cubicBezTo>
                    <a:pt x="2685" y="5714"/>
                    <a:pt x="3007" y="5833"/>
                    <a:pt x="3322" y="5889"/>
                  </a:cubicBezTo>
                  <a:cubicBezTo>
                    <a:pt x="3671" y="5980"/>
                    <a:pt x="3993" y="6064"/>
                    <a:pt x="4314" y="6064"/>
                  </a:cubicBezTo>
                  <a:cubicBezTo>
                    <a:pt x="4580" y="6064"/>
                    <a:pt x="4839" y="5980"/>
                    <a:pt x="4986" y="5749"/>
                  </a:cubicBezTo>
                  <a:cubicBezTo>
                    <a:pt x="5105" y="5483"/>
                    <a:pt x="5014" y="5162"/>
                    <a:pt x="4930" y="4931"/>
                  </a:cubicBezTo>
                  <a:lnTo>
                    <a:pt x="4930" y="4931"/>
                  </a:lnTo>
                  <a:cubicBezTo>
                    <a:pt x="4946" y="4935"/>
                    <a:pt x="4962" y="4937"/>
                    <a:pt x="4980" y="4937"/>
                  </a:cubicBezTo>
                  <a:cubicBezTo>
                    <a:pt x="5083" y="4937"/>
                    <a:pt x="5205" y="4875"/>
                    <a:pt x="5307" y="4875"/>
                  </a:cubicBezTo>
                  <a:cubicBezTo>
                    <a:pt x="5454" y="4840"/>
                    <a:pt x="5594" y="4840"/>
                    <a:pt x="5741" y="4756"/>
                  </a:cubicBezTo>
                  <a:cubicBezTo>
                    <a:pt x="5741" y="4784"/>
                    <a:pt x="5769" y="4812"/>
                    <a:pt x="5769" y="4840"/>
                  </a:cubicBezTo>
                  <a:cubicBezTo>
                    <a:pt x="5769" y="4903"/>
                    <a:pt x="5804" y="4931"/>
                    <a:pt x="5804" y="4959"/>
                  </a:cubicBezTo>
                  <a:cubicBezTo>
                    <a:pt x="5894" y="5321"/>
                    <a:pt x="6144" y="5442"/>
                    <a:pt x="6437" y="5442"/>
                  </a:cubicBezTo>
                  <a:cubicBezTo>
                    <a:pt x="6806" y="5442"/>
                    <a:pt x="7244" y="5250"/>
                    <a:pt x="7517" y="5106"/>
                  </a:cubicBezTo>
                  <a:cubicBezTo>
                    <a:pt x="7755" y="4987"/>
                    <a:pt x="8041" y="4728"/>
                    <a:pt x="8076" y="4434"/>
                  </a:cubicBezTo>
                  <a:cubicBezTo>
                    <a:pt x="8076" y="4288"/>
                    <a:pt x="8013" y="4176"/>
                    <a:pt x="7957" y="4085"/>
                  </a:cubicBezTo>
                  <a:cubicBezTo>
                    <a:pt x="8041" y="4057"/>
                    <a:pt x="8104" y="4001"/>
                    <a:pt x="8160" y="3966"/>
                  </a:cubicBezTo>
                  <a:cubicBezTo>
                    <a:pt x="8251" y="3910"/>
                    <a:pt x="8335" y="3882"/>
                    <a:pt x="8391" y="3826"/>
                  </a:cubicBezTo>
                  <a:cubicBezTo>
                    <a:pt x="8426" y="3854"/>
                    <a:pt x="8426" y="3882"/>
                    <a:pt x="8426" y="3910"/>
                  </a:cubicBezTo>
                  <a:cubicBezTo>
                    <a:pt x="8426" y="4141"/>
                    <a:pt x="8482" y="4434"/>
                    <a:pt x="8685" y="4525"/>
                  </a:cubicBezTo>
                  <a:cubicBezTo>
                    <a:pt x="8718" y="4538"/>
                    <a:pt x="8754" y="4543"/>
                    <a:pt x="8792" y="4543"/>
                  </a:cubicBezTo>
                  <a:cubicBezTo>
                    <a:pt x="8921" y="4543"/>
                    <a:pt x="9068" y="4484"/>
                    <a:pt x="9181" y="4462"/>
                  </a:cubicBezTo>
                  <a:cubicBezTo>
                    <a:pt x="9356" y="4434"/>
                    <a:pt x="9475" y="4406"/>
                    <a:pt x="9615" y="4316"/>
                  </a:cubicBezTo>
                  <a:cubicBezTo>
                    <a:pt x="9908" y="4113"/>
                    <a:pt x="9999" y="3854"/>
                    <a:pt x="9908" y="3532"/>
                  </a:cubicBezTo>
                  <a:cubicBezTo>
                    <a:pt x="9880" y="3476"/>
                    <a:pt x="9852" y="3413"/>
                    <a:pt x="9824" y="3358"/>
                  </a:cubicBezTo>
                  <a:cubicBezTo>
                    <a:pt x="9999" y="3302"/>
                    <a:pt x="10230" y="3267"/>
                    <a:pt x="10377" y="3127"/>
                  </a:cubicBezTo>
                  <a:cubicBezTo>
                    <a:pt x="10405" y="3211"/>
                    <a:pt x="10433" y="3302"/>
                    <a:pt x="10461" y="3386"/>
                  </a:cubicBezTo>
                  <a:cubicBezTo>
                    <a:pt x="10524" y="3532"/>
                    <a:pt x="10608" y="3679"/>
                    <a:pt x="10699" y="3763"/>
                  </a:cubicBezTo>
                  <a:cubicBezTo>
                    <a:pt x="10742" y="3789"/>
                    <a:pt x="10797" y="3799"/>
                    <a:pt x="10857" y="3799"/>
                  </a:cubicBezTo>
                  <a:cubicBezTo>
                    <a:pt x="11075" y="3799"/>
                    <a:pt x="11367" y="3660"/>
                    <a:pt x="11482" y="3588"/>
                  </a:cubicBezTo>
                  <a:cubicBezTo>
                    <a:pt x="11803" y="3441"/>
                    <a:pt x="11803" y="3155"/>
                    <a:pt x="11712" y="2861"/>
                  </a:cubicBezTo>
                  <a:cubicBezTo>
                    <a:pt x="11775" y="2861"/>
                    <a:pt x="11803" y="2861"/>
                    <a:pt x="11859" y="2833"/>
                  </a:cubicBezTo>
                  <a:cubicBezTo>
                    <a:pt x="11922" y="2805"/>
                    <a:pt x="11950" y="2777"/>
                    <a:pt x="12006" y="2742"/>
                  </a:cubicBezTo>
                  <a:lnTo>
                    <a:pt x="12125" y="2742"/>
                  </a:lnTo>
                  <a:cubicBezTo>
                    <a:pt x="12126" y="2741"/>
                    <a:pt x="12128" y="2740"/>
                    <a:pt x="12130" y="2740"/>
                  </a:cubicBezTo>
                  <a:cubicBezTo>
                    <a:pt x="12156" y="2740"/>
                    <a:pt x="12181" y="2954"/>
                    <a:pt x="12181" y="2980"/>
                  </a:cubicBezTo>
                  <a:cubicBezTo>
                    <a:pt x="12231" y="3164"/>
                    <a:pt x="12364" y="3228"/>
                    <a:pt x="12519" y="3228"/>
                  </a:cubicBezTo>
                  <a:cubicBezTo>
                    <a:pt x="12729" y="3228"/>
                    <a:pt x="12978" y="3109"/>
                    <a:pt x="13111" y="3008"/>
                  </a:cubicBezTo>
                  <a:cubicBezTo>
                    <a:pt x="13321" y="2889"/>
                    <a:pt x="13377" y="2714"/>
                    <a:pt x="13349" y="2539"/>
                  </a:cubicBezTo>
                  <a:cubicBezTo>
                    <a:pt x="13382" y="2537"/>
                    <a:pt x="13415" y="2535"/>
                    <a:pt x="13449" y="2535"/>
                  </a:cubicBezTo>
                  <a:close/>
                  <a:moveTo>
                    <a:pt x="252" y="0"/>
                  </a:moveTo>
                  <a:cubicBezTo>
                    <a:pt x="207" y="0"/>
                    <a:pt x="162" y="11"/>
                    <a:pt x="119" y="36"/>
                  </a:cubicBezTo>
                  <a:cubicBezTo>
                    <a:pt x="91" y="64"/>
                    <a:pt x="91" y="92"/>
                    <a:pt x="91" y="155"/>
                  </a:cubicBezTo>
                  <a:cubicBezTo>
                    <a:pt x="266" y="791"/>
                    <a:pt x="671" y="1344"/>
                    <a:pt x="993" y="1931"/>
                  </a:cubicBezTo>
                  <a:cubicBezTo>
                    <a:pt x="1399" y="2602"/>
                    <a:pt x="1434" y="3358"/>
                    <a:pt x="1608" y="4085"/>
                  </a:cubicBezTo>
                  <a:cubicBezTo>
                    <a:pt x="1636" y="4260"/>
                    <a:pt x="1664" y="4462"/>
                    <a:pt x="1692" y="4637"/>
                  </a:cubicBezTo>
                  <a:cubicBezTo>
                    <a:pt x="1613" y="4618"/>
                    <a:pt x="1529" y="4609"/>
                    <a:pt x="1444" y="4609"/>
                  </a:cubicBezTo>
                  <a:cubicBezTo>
                    <a:pt x="1154" y="4609"/>
                    <a:pt x="849" y="4713"/>
                    <a:pt x="643" y="4875"/>
                  </a:cubicBezTo>
                  <a:cubicBezTo>
                    <a:pt x="294" y="5134"/>
                    <a:pt x="238" y="5539"/>
                    <a:pt x="238" y="5924"/>
                  </a:cubicBezTo>
                  <a:cubicBezTo>
                    <a:pt x="210" y="6413"/>
                    <a:pt x="63" y="6882"/>
                    <a:pt x="35" y="7350"/>
                  </a:cubicBezTo>
                  <a:cubicBezTo>
                    <a:pt x="35" y="7609"/>
                    <a:pt x="35" y="7875"/>
                    <a:pt x="0" y="8133"/>
                  </a:cubicBezTo>
                  <a:cubicBezTo>
                    <a:pt x="0" y="8280"/>
                    <a:pt x="0" y="8427"/>
                    <a:pt x="63" y="8546"/>
                  </a:cubicBezTo>
                  <a:cubicBezTo>
                    <a:pt x="91" y="8833"/>
                    <a:pt x="119" y="9154"/>
                    <a:pt x="147" y="9448"/>
                  </a:cubicBezTo>
                  <a:cubicBezTo>
                    <a:pt x="238" y="9972"/>
                    <a:pt x="119" y="10497"/>
                    <a:pt x="119" y="11021"/>
                  </a:cubicBezTo>
                  <a:cubicBezTo>
                    <a:pt x="119" y="11574"/>
                    <a:pt x="322" y="12098"/>
                    <a:pt x="385" y="12622"/>
                  </a:cubicBezTo>
                  <a:cubicBezTo>
                    <a:pt x="413" y="13028"/>
                    <a:pt x="350" y="13496"/>
                    <a:pt x="560" y="13902"/>
                  </a:cubicBezTo>
                  <a:cubicBezTo>
                    <a:pt x="762" y="14252"/>
                    <a:pt x="1084" y="14573"/>
                    <a:pt x="1490" y="14692"/>
                  </a:cubicBezTo>
                  <a:cubicBezTo>
                    <a:pt x="1764" y="14758"/>
                    <a:pt x="2036" y="14785"/>
                    <a:pt x="2308" y="14785"/>
                  </a:cubicBezTo>
                  <a:cubicBezTo>
                    <a:pt x="2501" y="14785"/>
                    <a:pt x="2694" y="14771"/>
                    <a:pt x="2888" y="14748"/>
                  </a:cubicBezTo>
                  <a:cubicBezTo>
                    <a:pt x="3091" y="14720"/>
                    <a:pt x="3294" y="14664"/>
                    <a:pt x="3496" y="14545"/>
                  </a:cubicBezTo>
                  <a:cubicBezTo>
                    <a:pt x="3615" y="14489"/>
                    <a:pt x="3762" y="14398"/>
                    <a:pt x="3909" y="14371"/>
                  </a:cubicBezTo>
                  <a:cubicBezTo>
                    <a:pt x="3946" y="14361"/>
                    <a:pt x="3987" y="14358"/>
                    <a:pt x="4031" y="14358"/>
                  </a:cubicBezTo>
                  <a:cubicBezTo>
                    <a:pt x="4119" y="14358"/>
                    <a:pt x="4217" y="14371"/>
                    <a:pt x="4314" y="14371"/>
                  </a:cubicBezTo>
                  <a:cubicBezTo>
                    <a:pt x="4720" y="14343"/>
                    <a:pt x="5161" y="13993"/>
                    <a:pt x="5510" y="13790"/>
                  </a:cubicBezTo>
                  <a:cubicBezTo>
                    <a:pt x="6035" y="13441"/>
                    <a:pt x="6559" y="13119"/>
                    <a:pt x="7055" y="12769"/>
                  </a:cubicBezTo>
                  <a:cubicBezTo>
                    <a:pt x="7517" y="12420"/>
                    <a:pt x="8041" y="12070"/>
                    <a:pt x="8454" y="11630"/>
                  </a:cubicBezTo>
                  <a:lnTo>
                    <a:pt x="8454" y="11602"/>
                  </a:lnTo>
                  <a:lnTo>
                    <a:pt x="8482" y="11602"/>
                  </a:lnTo>
                  <a:cubicBezTo>
                    <a:pt x="8601" y="11546"/>
                    <a:pt x="8713" y="11518"/>
                    <a:pt x="8832" y="11455"/>
                  </a:cubicBezTo>
                  <a:cubicBezTo>
                    <a:pt x="9181" y="11308"/>
                    <a:pt x="9384" y="10993"/>
                    <a:pt x="9650" y="10727"/>
                  </a:cubicBezTo>
                  <a:cubicBezTo>
                    <a:pt x="9789" y="10644"/>
                    <a:pt x="9964" y="10525"/>
                    <a:pt x="10139" y="10469"/>
                  </a:cubicBezTo>
                  <a:cubicBezTo>
                    <a:pt x="10433" y="10350"/>
                    <a:pt x="10754" y="10294"/>
                    <a:pt x="11076" y="10259"/>
                  </a:cubicBezTo>
                  <a:cubicBezTo>
                    <a:pt x="11335" y="10231"/>
                    <a:pt x="11601" y="10175"/>
                    <a:pt x="11859" y="10084"/>
                  </a:cubicBezTo>
                  <a:cubicBezTo>
                    <a:pt x="12153" y="9944"/>
                    <a:pt x="12447" y="9770"/>
                    <a:pt x="12733" y="9651"/>
                  </a:cubicBezTo>
                  <a:cubicBezTo>
                    <a:pt x="13286" y="9448"/>
                    <a:pt x="13873" y="9420"/>
                    <a:pt x="14397" y="9182"/>
                  </a:cubicBezTo>
                  <a:cubicBezTo>
                    <a:pt x="14831" y="8979"/>
                    <a:pt x="15299" y="8658"/>
                    <a:pt x="15474" y="8196"/>
                  </a:cubicBezTo>
                  <a:cubicBezTo>
                    <a:pt x="15677" y="8161"/>
                    <a:pt x="15908" y="8077"/>
                    <a:pt x="16146" y="8077"/>
                  </a:cubicBezTo>
                  <a:cubicBezTo>
                    <a:pt x="16348" y="8077"/>
                    <a:pt x="16579" y="8161"/>
                    <a:pt x="16754" y="8224"/>
                  </a:cubicBezTo>
                  <a:cubicBezTo>
                    <a:pt x="16929" y="8308"/>
                    <a:pt x="17104" y="8336"/>
                    <a:pt x="17278" y="8427"/>
                  </a:cubicBezTo>
                  <a:cubicBezTo>
                    <a:pt x="17425" y="8483"/>
                    <a:pt x="17572" y="8546"/>
                    <a:pt x="17719" y="8574"/>
                  </a:cubicBezTo>
                  <a:cubicBezTo>
                    <a:pt x="17891" y="8619"/>
                    <a:pt x="18079" y="8648"/>
                    <a:pt x="18266" y="8648"/>
                  </a:cubicBezTo>
                  <a:cubicBezTo>
                    <a:pt x="18429" y="8648"/>
                    <a:pt x="18590" y="8626"/>
                    <a:pt x="18740" y="8574"/>
                  </a:cubicBezTo>
                  <a:cubicBezTo>
                    <a:pt x="18915" y="8483"/>
                    <a:pt x="19026" y="8371"/>
                    <a:pt x="19117" y="8196"/>
                  </a:cubicBezTo>
                  <a:cubicBezTo>
                    <a:pt x="19173" y="8077"/>
                    <a:pt x="19229" y="7959"/>
                    <a:pt x="19292" y="7847"/>
                  </a:cubicBezTo>
                  <a:cubicBezTo>
                    <a:pt x="19348" y="7756"/>
                    <a:pt x="19376" y="7700"/>
                    <a:pt x="19348" y="7609"/>
                  </a:cubicBezTo>
                  <a:cubicBezTo>
                    <a:pt x="19292" y="7497"/>
                    <a:pt x="19054" y="7462"/>
                    <a:pt x="18943" y="7434"/>
                  </a:cubicBezTo>
                  <a:cubicBezTo>
                    <a:pt x="18880" y="7434"/>
                    <a:pt x="18824" y="7434"/>
                    <a:pt x="18796" y="7406"/>
                  </a:cubicBezTo>
                  <a:lnTo>
                    <a:pt x="18768" y="7406"/>
                  </a:lnTo>
                  <a:cubicBezTo>
                    <a:pt x="18740" y="7322"/>
                    <a:pt x="18677" y="7259"/>
                    <a:pt x="18593" y="7203"/>
                  </a:cubicBezTo>
                  <a:cubicBezTo>
                    <a:pt x="18565" y="7175"/>
                    <a:pt x="18530" y="7175"/>
                    <a:pt x="18502" y="7112"/>
                  </a:cubicBezTo>
                  <a:cubicBezTo>
                    <a:pt x="18474" y="7057"/>
                    <a:pt x="18502" y="7001"/>
                    <a:pt x="18530" y="6938"/>
                  </a:cubicBezTo>
                  <a:cubicBezTo>
                    <a:pt x="18593" y="6826"/>
                    <a:pt x="18621" y="6735"/>
                    <a:pt x="18768" y="6679"/>
                  </a:cubicBezTo>
                  <a:cubicBezTo>
                    <a:pt x="18824" y="6651"/>
                    <a:pt x="18915" y="6623"/>
                    <a:pt x="18970" y="6588"/>
                  </a:cubicBezTo>
                  <a:cubicBezTo>
                    <a:pt x="19117" y="6651"/>
                    <a:pt x="19264" y="6707"/>
                    <a:pt x="19404" y="6735"/>
                  </a:cubicBezTo>
                  <a:cubicBezTo>
                    <a:pt x="19455" y="6751"/>
                    <a:pt x="19502" y="6758"/>
                    <a:pt x="19546" y="6758"/>
                  </a:cubicBezTo>
                  <a:cubicBezTo>
                    <a:pt x="19909" y="6758"/>
                    <a:pt x="20057" y="6260"/>
                    <a:pt x="20138" y="5924"/>
                  </a:cubicBezTo>
                  <a:cubicBezTo>
                    <a:pt x="20166" y="5714"/>
                    <a:pt x="20166" y="5511"/>
                    <a:pt x="20075" y="5308"/>
                  </a:cubicBezTo>
                  <a:cubicBezTo>
                    <a:pt x="20019" y="5078"/>
                    <a:pt x="19928" y="4840"/>
                    <a:pt x="19789" y="4637"/>
                  </a:cubicBezTo>
                  <a:cubicBezTo>
                    <a:pt x="19698" y="4553"/>
                    <a:pt x="19642" y="4462"/>
                    <a:pt x="19523" y="4434"/>
                  </a:cubicBezTo>
                  <a:cubicBezTo>
                    <a:pt x="19579" y="3938"/>
                    <a:pt x="18943" y="3882"/>
                    <a:pt x="18593" y="3791"/>
                  </a:cubicBezTo>
                  <a:cubicBezTo>
                    <a:pt x="18124" y="3679"/>
                    <a:pt x="17656" y="3616"/>
                    <a:pt x="17222" y="3441"/>
                  </a:cubicBezTo>
                  <a:cubicBezTo>
                    <a:pt x="17222" y="3441"/>
                    <a:pt x="17194" y="3441"/>
                    <a:pt x="17194" y="3413"/>
                  </a:cubicBezTo>
                  <a:cubicBezTo>
                    <a:pt x="16817" y="3267"/>
                    <a:pt x="16523" y="3036"/>
                    <a:pt x="16201" y="2805"/>
                  </a:cubicBezTo>
                  <a:cubicBezTo>
                    <a:pt x="15908" y="2567"/>
                    <a:pt x="15558" y="2456"/>
                    <a:pt x="15181" y="2393"/>
                  </a:cubicBezTo>
                  <a:lnTo>
                    <a:pt x="14894" y="2393"/>
                  </a:lnTo>
                  <a:cubicBezTo>
                    <a:pt x="14894" y="2365"/>
                    <a:pt x="14894" y="2365"/>
                    <a:pt x="14859" y="2337"/>
                  </a:cubicBezTo>
                  <a:cubicBezTo>
                    <a:pt x="14831" y="2309"/>
                    <a:pt x="14831" y="2281"/>
                    <a:pt x="14803" y="2218"/>
                  </a:cubicBezTo>
                  <a:cubicBezTo>
                    <a:pt x="14775" y="2190"/>
                    <a:pt x="14719" y="2134"/>
                    <a:pt x="14684" y="2106"/>
                  </a:cubicBezTo>
                  <a:cubicBezTo>
                    <a:pt x="14628" y="1987"/>
                    <a:pt x="14544" y="1903"/>
                    <a:pt x="14397" y="1868"/>
                  </a:cubicBezTo>
                  <a:cubicBezTo>
                    <a:pt x="14386" y="1867"/>
                    <a:pt x="14375" y="1867"/>
                    <a:pt x="14365" y="1867"/>
                  </a:cubicBezTo>
                  <a:cubicBezTo>
                    <a:pt x="14095" y="1867"/>
                    <a:pt x="13983" y="2199"/>
                    <a:pt x="13929" y="2428"/>
                  </a:cubicBezTo>
                  <a:cubicBezTo>
                    <a:pt x="13837" y="2412"/>
                    <a:pt x="13740" y="2397"/>
                    <a:pt x="13647" y="2397"/>
                  </a:cubicBezTo>
                  <a:cubicBezTo>
                    <a:pt x="13535" y="2397"/>
                    <a:pt x="13429" y="2418"/>
                    <a:pt x="13349" y="2484"/>
                  </a:cubicBezTo>
                  <a:cubicBezTo>
                    <a:pt x="13286" y="2309"/>
                    <a:pt x="13174" y="2134"/>
                    <a:pt x="13055" y="1987"/>
                  </a:cubicBezTo>
                  <a:cubicBezTo>
                    <a:pt x="12891" y="1804"/>
                    <a:pt x="12580" y="1529"/>
                    <a:pt x="12308" y="1529"/>
                  </a:cubicBezTo>
                  <a:cubicBezTo>
                    <a:pt x="12197" y="1529"/>
                    <a:pt x="12092" y="1575"/>
                    <a:pt x="12006" y="1693"/>
                  </a:cubicBezTo>
                  <a:cubicBezTo>
                    <a:pt x="11887" y="1840"/>
                    <a:pt x="11950" y="2078"/>
                    <a:pt x="12006" y="2253"/>
                  </a:cubicBezTo>
                  <a:cubicBezTo>
                    <a:pt x="12034" y="2365"/>
                    <a:pt x="12062" y="2456"/>
                    <a:pt x="12097" y="2567"/>
                  </a:cubicBezTo>
                  <a:cubicBezTo>
                    <a:pt x="12076" y="2558"/>
                    <a:pt x="12053" y="2555"/>
                    <a:pt x="12028" y="2555"/>
                  </a:cubicBezTo>
                  <a:cubicBezTo>
                    <a:pt x="11977" y="2555"/>
                    <a:pt x="11920" y="2567"/>
                    <a:pt x="11859" y="2567"/>
                  </a:cubicBezTo>
                  <a:cubicBezTo>
                    <a:pt x="11803" y="2602"/>
                    <a:pt x="11775" y="2630"/>
                    <a:pt x="11684" y="2630"/>
                  </a:cubicBezTo>
                  <a:cubicBezTo>
                    <a:pt x="11656" y="2630"/>
                    <a:pt x="11628" y="2658"/>
                    <a:pt x="11601" y="2658"/>
                  </a:cubicBezTo>
                  <a:cubicBezTo>
                    <a:pt x="11510" y="2511"/>
                    <a:pt x="11398" y="2365"/>
                    <a:pt x="11307" y="2281"/>
                  </a:cubicBezTo>
                  <a:cubicBezTo>
                    <a:pt x="11104" y="2043"/>
                    <a:pt x="10838" y="1903"/>
                    <a:pt x="10552" y="1784"/>
                  </a:cubicBezTo>
                  <a:cubicBezTo>
                    <a:pt x="10451" y="1732"/>
                    <a:pt x="10312" y="1682"/>
                    <a:pt x="10184" y="1682"/>
                  </a:cubicBezTo>
                  <a:cubicBezTo>
                    <a:pt x="10088" y="1682"/>
                    <a:pt x="9999" y="1710"/>
                    <a:pt x="9936" y="1784"/>
                  </a:cubicBezTo>
                  <a:cubicBezTo>
                    <a:pt x="9762" y="1987"/>
                    <a:pt x="10027" y="2337"/>
                    <a:pt x="10111" y="2539"/>
                  </a:cubicBezTo>
                  <a:cubicBezTo>
                    <a:pt x="10174" y="2686"/>
                    <a:pt x="10230" y="2833"/>
                    <a:pt x="10314" y="2980"/>
                  </a:cubicBezTo>
                  <a:cubicBezTo>
                    <a:pt x="10230" y="2980"/>
                    <a:pt x="10139" y="3036"/>
                    <a:pt x="10055" y="3064"/>
                  </a:cubicBezTo>
                  <a:cubicBezTo>
                    <a:pt x="9936" y="3092"/>
                    <a:pt x="9852" y="3127"/>
                    <a:pt x="9734" y="3183"/>
                  </a:cubicBezTo>
                  <a:cubicBezTo>
                    <a:pt x="9650" y="3036"/>
                    <a:pt x="9559" y="2889"/>
                    <a:pt x="9475" y="2777"/>
                  </a:cubicBezTo>
                  <a:cubicBezTo>
                    <a:pt x="9237" y="2511"/>
                    <a:pt x="8915" y="2309"/>
                    <a:pt x="8629" y="2190"/>
                  </a:cubicBezTo>
                  <a:cubicBezTo>
                    <a:pt x="8524" y="2156"/>
                    <a:pt x="8294" y="2080"/>
                    <a:pt x="8106" y="2080"/>
                  </a:cubicBezTo>
                  <a:cubicBezTo>
                    <a:pt x="7981" y="2080"/>
                    <a:pt x="7875" y="2114"/>
                    <a:pt x="7839" y="2218"/>
                  </a:cubicBezTo>
                  <a:cubicBezTo>
                    <a:pt x="7783" y="2337"/>
                    <a:pt x="7839" y="2456"/>
                    <a:pt x="7902" y="2539"/>
                  </a:cubicBezTo>
                  <a:cubicBezTo>
                    <a:pt x="8013" y="2777"/>
                    <a:pt x="8104" y="2980"/>
                    <a:pt x="8188" y="3211"/>
                  </a:cubicBezTo>
                  <a:cubicBezTo>
                    <a:pt x="8251" y="3386"/>
                    <a:pt x="8307" y="3560"/>
                    <a:pt x="8363" y="3735"/>
                  </a:cubicBezTo>
                  <a:cubicBezTo>
                    <a:pt x="8338" y="3727"/>
                    <a:pt x="8313" y="3724"/>
                    <a:pt x="8289" y="3724"/>
                  </a:cubicBezTo>
                  <a:cubicBezTo>
                    <a:pt x="8229" y="3724"/>
                    <a:pt x="8172" y="3743"/>
                    <a:pt x="8132" y="3763"/>
                  </a:cubicBezTo>
                  <a:cubicBezTo>
                    <a:pt x="8013" y="3791"/>
                    <a:pt x="7930" y="3826"/>
                    <a:pt x="7839" y="3882"/>
                  </a:cubicBezTo>
                  <a:cubicBezTo>
                    <a:pt x="7727" y="3763"/>
                    <a:pt x="7608" y="3651"/>
                    <a:pt x="7517" y="3560"/>
                  </a:cubicBezTo>
                  <a:cubicBezTo>
                    <a:pt x="7202" y="3239"/>
                    <a:pt x="6853" y="2980"/>
                    <a:pt x="6531" y="2686"/>
                  </a:cubicBezTo>
                  <a:cubicBezTo>
                    <a:pt x="6237" y="2428"/>
                    <a:pt x="5916" y="2190"/>
                    <a:pt x="5538" y="2043"/>
                  </a:cubicBezTo>
                  <a:cubicBezTo>
                    <a:pt x="5366" y="1968"/>
                    <a:pt x="5088" y="1891"/>
                    <a:pt x="4834" y="1891"/>
                  </a:cubicBezTo>
                  <a:cubicBezTo>
                    <a:pt x="4708" y="1891"/>
                    <a:pt x="4587" y="1910"/>
                    <a:pt x="4489" y="1959"/>
                  </a:cubicBezTo>
                  <a:cubicBezTo>
                    <a:pt x="4196" y="2078"/>
                    <a:pt x="4461" y="2428"/>
                    <a:pt x="4580" y="2602"/>
                  </a:cubicBezTo>
                  <a:cubicBezTo>
                    <a:pt x="4895" y="2980"/>
                    <a:pt x="5105" y="3386"/>
                    <a:pt x="5335" y="3826"/>
                  </a:cubicBezTo>
                  <a:cubicBezTo>
                    <a:pt x="5482" y="4057"/>
                    <a:pt x="5629" y="4316"/>
                    <a:pt x="5741" y="4581"/>
                  </a:cubicBezTo>
                  <a:cubicBezTo>
                    <a:pt x="5713" y="4576"/>
                    <a:pt x="5683" y="4574"/>
                    <a:pt x="5652" y="4574"/>
                  </a:cubicBezTo>
                  <a:cubicBezTo>
                    <a:pt x="5520" y="4574"/>
                    <a:pt x="5370" y="4615"/>
                    <a:pt x="5279" y="4637"/>
                  </a:cubicBezTo>
                  <a:cubicBezTo>
                    <a:pt x="5161" y="4637"/>
                    <a:pt x="4986" y="4665"/>
                    <a:pt x="4867" y="4728"/>
                  </a:cubicBezTo>
                  <a:cubicBezTo>
                    <a:pt x="4839" y="4609"/>
                    <a:pt x="4811" y="4490"/>
                    <a:pt x="4755" y="4378"/>
                  </a:cubicBezTo>
                  <a:cubicBezTo>
                    <a:pt x="4664" y="4057"/>
                    <a:pt x="4489" y="3763"/>
                    <a:pt x="4314" y="3504"/>
                  </a:cubicBezTo>
                  <a:cubicBezTo>
                    <a:pt x="3965" y="2917"/>
                    <a:pt x="3468" y="2393"/>
                    <a:pt x="3007" y="1959"/>
                  </a:cubicBezTo>
                  <a:cubicBezTo>
                    <a:pt x="2769" y="1728"/>
                    <a:pt x="2538" y="1519"/>
                    <a:pt x="2273" y="1316"/>
                  </a:cubicBezTo>
                  <a:cubicBezTo>
                    <a:pt x="2042" y="1113"/>
                    <a:pt x="1748" y="994"/>
                    <a:pt x="1490" y="854"/>
                  </a:cubicBezTo>
                  <a:cubicBezTo>
                    <a:pt x="1168" y="679"/>
                    <a:pt x="937" y="470"/>
                    <a:pt x="671" y="239"/>
                  </a:cubicBezTo>
                  <a:cubicBezTo>
                    <a:pt x="583" y="145"/>
                    <a:pt x="418" y="0"/>
                    <a:pt x="2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79"/>
            <p:cNvSpPr/>
            <p:nvPr/>
          </p:nvSpPr>
          <p:spPr>
            <a:xfrm>
              <a:off x="5849662" y="3627437"/>
              <a:ext cx="115846" cy="62736"/>
            </a:xfrm>
            <a:custGeom>
              <a:rect b="b" l="l" r="r" t="t"/>
              <a:pathLst>
                <a:path extrusionOk="0" h="2757" w="5091">
                  <a:moveTo>
                    <a:pt x="4979" y="0"/>
                  </a:moveTo>
                  <a:cubicBezTo>
                    <a:pt x="4972" y="0"/>
                    <a:pt x="4965" y="2"/>
                    <a:pt x="4958" y="4"/>
                  </a:cubicBezTo>
                  <a:cubicBezTo>
                    <a:pt x="4517" y="179"/>
                    <a:pt x="4084" y="382"/>
                    <a:pt x="3671" y="612"/>
                  </a:cubicBezTo>
                  <a:cubicBezTo>
                    <a:pt x="3210" y="822"/>
                    <a:pt x="2741" y="1025"/>
                    <a:pt x="2245" y="1200"/>
                  </a:cubicBezTo>
                  <a:cubicBezTo>
                    <a:pt x="1811" y="1347"/>
                    <a:pt x="1399" y="1521"/>
                    <a:pt x="1049" y="1780"/>
                  </a:cubicBezTo>
                  <a:cubicBezTo>
                    <a:pt x="672" y="2074"/>
                    <a:pt x="350" y="2395"/>
                    <a:pt x="0" y="2710"/>
                  </a:cubicBezTo>
                  <a:cubicBezTo>
                    <a:pt x="0" y="2735"/>
                    <a:pt x="15" y="2756"/>
                    <a:pt x="23" y="2756"/>
                  </a:cubicBezTo>
                  <a:cubicBezTo>
                    <a:pt x="26" y="2756"/>
                    <a:pt x="28" y="2753"/>
                    <a:pt x="28" y="2745"/>
                  </a:cubicBezTo>
                  <a:cubicBezTo>
                    <a:pt x="378" y="2423"/>
                    <a:pt x="763" y="2102"/>
                    <a:pt x="1168" y="1836"/>
                  </a:cubicBezTo>
                  <a:cubicBezTo>
                    <a:pt x="1574" y="1577"/>
                    <a:pt x="2042" y="1458"/>
                    <a:pt x="2476" y="1312"/>
                  </a:cubicBezTo>
                  <a:cubicBezTo>
                    <a:pt x="2916" y="1172"/>
                    <a:pt x="3322" y="1025"/>
                    <a:pt x="3699" y="822"/>
                  </a:cubicBezTo>
                  <a:cubicBezTo>
                    <a:pt x="4140" y="612"/>
                    <a:pt x="4608" y="410"/>
                    <a:pt x="5014" y="179"/>
                  </a:cubicBezTo>
                  <a:cubicBezTo>
                    <a:pt x="5091" y="128"/>
                    <a:pt x="5050" y="0"/>
                    <a:pt x="49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79"/>
            <p:cNvSpPr/>
            <p:nvPr/>
          </p:nvSpPr>
          <p:spPr>
            <a:xfrm>
              <a:off x="5721096" y="3693745"/>
              <a:ext cx="113115" cy="57911"/>
            </a:xfrm>
            <a:custGeom>
              <a:rect b="b" l="l" r="r" t="t"/>
              <a:pathLst>
                <a:path extrusionOk="0" h="2545" w="4971">
                  <a:moveTo>
                    <a:pt x="4872" y="0"/>
                  </a:moveTo>
                  <a:cubicBezTo>
                    <a:pt x="4862" y="0"/>
                    <a:pt x="4851" y="2"/>
                    <a:pt x="4839" y="6"/>
                  </a:cubicBezTo>
                  <a:cubicBezTo>
                    <a:pt x="3965" y="181"/>
                    <a:pt x="3203" y="670"/>
                    <a:pt x="2476" y="1167"/>
                  </a:cubicBezTo>
                  <a:cubicBezTo>
                    <a:pt x="1693" y="1663"/>
                    <a:pt x="847" y="2104"/>
                    <a:pt x="1" y="2509"/>
                  </a:cubicBezTo>
                  <a:cubicBezTo>
                    <a:pt x="1" y="2509"/>
                    <a:pt x="1" y="2545"/>
                    <a:pt x="15" y="2545"/>
                  </a:cubicBezTo>
                  <a:cubicBezTo>
                    <a:pt x="18" y="2545"/>
                    <a:pt x="23" y="2543"/>
                    <a:pt x="29" y="2537"/>
                  </a:cubicBezTo>
                  <a:cubicBezTo>
                    <a:pt x="875" y="2215"/>
                    <a:pt x="1693" y="1866"/>
                    <a:pt x="2448" y="1404"/>
                  </a:cubicBezTo>
                  <a:cubicBezTo>
                    <a:pt x="2825" y="1167"/>
                    <a:pt x="3203" y="908"/>
                    <a:pt x="3581" y="705"/>
                  </a:cubicBezTo>
                  <a:cubicBezTo>
                    <a:pt x="4021" y="495"/>
                    <a:pt x="4455" y="320"/>
                    <a:pt x="4895" y="146"/>
                  </a:cubicBezTo>
                  <a:cubicBezTo>
                    <a:pt x="4970" y="121"/>
                    <a:pt x="4956" y="0"/>
                    <a:pt x="48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79"/>
            <p:cNvSpPr/>
            <p:nvPr/>
          </p:nvSpPr>
          <p:spPr>
            <a:xfrm>
              <a:off x="5723007" y="3636675"/>
              <a:ext cx="174212" cy="79643"/>
            </a:xfrm>
            <a:custGeom>
              <a:rect b="b" l="l" r="r" t="t"/>
              <a:pathLst>
                <a:path extrusionOk="0" h="3500" w="7656">
                  <a:moveTo>
                    <a:pt x="7537" y="1"/>
                  </a:moveTo>
                  <a:cubicBezTo>
                    <a:pt x="7530" y="1"/>
                    <a:pt x="7524" y="2"/>
                    <a:pt x="7517" y="4"/>
                  </a:cubicBezTo>
                  <a:cubicBezTo>
                    <a:pt x="6881" y="206"/>
                    <a:pt x="6238" y="381"/>
                    <a:pt x="5629" y="647"/>
                  </a:cubicBezTo>
                  <a:cubicBezTo>
                    <a:pt x="5014" y="906"/>
                    <a:pt x="4406" y="1255"/>
                    <a:pt x="3818" y="1640"/>
                  </a:cubicBezTo>
                  <a:cubicBezTo>
                    <a:pt x="3238" y="2017"/>
                    <a:pt x="2658" y="2395"/>
                    <a:pt x="2042" y="2717"/>
                  </a:cubicBezTo>
                  <a:cubicBezTo>
                    <a:pt x="1399" y="3066"/>
                    <a:pt x="763" y="3269"/>
                    <a:pt x="35" y="3444"/>
                  </a:cubicBezTo>
                  <a:cubicBezTo>
                    <a:pt x="0" y="3444"/>
                    <a:pt x="0" y="3500"/>
                    <a:pt x="63" y="3500"/>
                  </a:cubicBezTo>
                  <a:cubicBezTo>
                    <a:pt x="700" y="3388"/>
                    <a:pt x="1343" y="3213"/>
                    <a:pt x="1923" y="2947"/>
                  </a:cubicBezTo>
                  <a:cubicBezTo>
                    <a:pt x="2567" y="2654"/>
                    <a:pt x="3182" y="2276"/>
                    <a:pt x="3790" y="1898"/>
                  </a:cubicBezTo>
                  <a:cubicBezTo>
                    <a:pt x="4343" y="1549"/>
                    <a:pt x="4930" y="1199"/>
                    <a:pt x="5538" y="906"/>
                  </a:cubicBezTo>
                  <a:cubicBezTo>
                    <a:pt x="6210" y="619"/>
                    <a:pt x="6881" y="416"/>
                    <a:pt x="7552" y="178"/>
                  </a:cubicBezTo>
                  <a:cubicBezTo>
                    <a:pt x="7656" y="152"/>
                    <a:pt x="7615" y="1"/>
                    <a:pt x="75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79"/>
            <p:cNvSpPr/>
            <p:nvPr/>
          </p:nvSpPr>
          <p:spPr>
            <a:xfrm>
              <a:off x="5835371" y="3649191"/>
              <a:ext cx="61234" cy="28171"/>
            </a:xfrm>
            <a:custGeom>
              <a:rect b="b" l="l" r="r" t="t"/>
              <a:pathLst>
                <a:path extrusionOk="0" h="1238" w="2691">
                  <a:moveTo>
                    <a:pt x="2635" y="1"/>
                  </a:moveTo>
                  <a:cubicBezTo>
                    <a:pt x="2628" y="1"/>
                    <a:pt x="2622" y="2"/>
                    <a:pt x="2614" y="6"/>
                  </a:cubicBezTo>
                  <a:cubicBezTo>
                    <a:pt x="1705" y="272"/>
                    <a:pt x="866" y="705"/>
                    <a:pt x="48" y="1146"/>
                  </a:cubicBezTo>
                  <a:cubicBezTo>
                    <a:pt x="1" y="1169"/>
                    <a:pt x="33" y="1238"/>
                    <a:pt x="61" y="1238"/>
                  </a:cubicBezTo>
                  <a:cubicBezTo>
                    <a:pt x="66" y="1238"/>
                    <a:pt x="72" y="1235"/>
                    <a:pt x="76" y="1230"/>
                  </a:cubicBezTo>
                  <a:cubicBezTo>
                    <a:pt x="517" y="1027"/>
                    <a:pt x="950" y="796"/>
                    <a:pt x="1391" y="593"/>
                  </a:cubicBezTo>
                  <a:cubicBezTo>
                    <a:pt x="1796" y="419"/>
                    <a:pt x="2230" y="272"/>
                    <a:pt x="2642" y="97"/>
                  </a:cubicBezTo>
                  <a:cubicBezTo>
                    <a:pt x="2691" y="73"/>
                    <a:pt x="2676" y="1"/>
                    <a:pt x="26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79"/>
            <p:cNvSpPr/>
            <p:nvPr/>
          </p:nvSpPr>
          <p:spPr>
            <a:xfrm>
              <a:off x="5868912" y="3615513"/>
              <a:ext cx="82123" cy="17908"/>
            </a:xfrm>
            <a:custGeom>
              <a:rect b="b" l="l" r="r" t="t"/>
              <a:pathLst>
                <a:path extrusionOk="0" h="787" w="3609">
                  <a:moveTo>
                    <a:pt x="3493" y="1"/>
                  </a:moveTo>
                  <a:cubicBezTo>
                    <a:pt x="3486" y="1"/>
                    <a:pt x="3477" y="2"/>
                    <a:pt x="3469" y="4"/>
                  </a:cubicBezTo>
                  <a:cubicBezTo>
                    <a:pt x="2853" y="178"/>
                    <a:pt x="2245" y="262"/>
                    <a:pt x="1630" y="325"/>
                  </a:cubicBezTo>
                  <a:cubicBezTo>
                    <a:pt x="1049" y="353"/>
                    <a:pt x="553" y="472"/>
                    <a:pt x="56" y="703"/>
                  </a:cubicBezTo>
                  <a:cubicBezTo>
                    <a:pt x="0" y="731"/>
                    <a:pt x="28" y="787"/>
                    <a:pt x="91" y="787"/>
                  </a:cubicBezTo>
                  <a:cubicBezTo>
                    <a:pt x="672" y="556"/>
                    <a:pt x="1224" y="500"/>
                    <a:pt x="1839" y="472"/>
                  </a:cubicBezTo>
                  <a:cubicBezTo>
                    <a:pt x="2420" y="437"/>
                    <a:pt x="2972" y="325"/>
                    <a:pt x="3525" y="178"/>
                  </a:cubicBezTo>
                  <a:cubicBezTo>
                    <a:pt x="3609" y="152"/>
                    <a:pt x="3591" y="1"/>
                    <a:pt x="34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79"/>
            <p:cNvSpPr/>
            <p:nvPr/>
          </p:nvSpPr>
          <p:spPr>
            <a:xfrm>
              <a:off x="6022782" y="3521467"/>
              <a:ext cx="31834" cy="24939"/>
            </a:xfrm>
            <a:custGeom>
              <a:rect b="b" l="l" r="r" t="t"/>
              <a:pathLst>
                <a:path extrusionOk="0" h="1096" w="1399">
                  <a:moveTo>
                    <a:pt x="846" y="172"/>
                  </a:moveTo>
                  <a:cubicBezTo>
                    <a:pt x="811" y="200"/>
                    <a:pt x="811" y="235"/>
                    <a:pt x="811" y="263"/>
                  </a:cubicBezTo>
                  <a:cubicBezTo>
                    <a:pt x="811" y="347"/>
                    <a:pt x="811" y="410"/>
                    <a:pt x="874" y="438"/>
                  </a:cubicBezTo>
                  <a:cubicBezTo>
                    <a:pt x="892" y="450"/>
                    <a:pt x="912" y="455"/>
                    <a:pt x="933" y="455"/>
                  </a:cubicBezTo>
                  <a:cubicBezTo>
                    <a:pt x="1006" y="455"/>
                    <a:pt x="1083" y="384"/>
                    <a:pt x="1105" y="291"/>
                  </a:cubicBezTo>
                  <a:cubicBezTo>
                    <a:pt x="1133" y="319"/>
                    <a:pt x="1196" y="375"/>
                    <a:pt x="1224" y="438"/>
                  </a:cubicBezTo>
                  <a:cubicBezTo>
                    <a:pt x="1224" y="438"/>
                    <a:pt x="1196" y="438"/>
                    <a:pt x="1196" y="466"/>
                  </a:cubicBezTo>
                  <a:cubicBezTo>
                    <a:pt x="1077" y="494"/>
                    <a:pt x="1049" y="584"/>
                    <a:pt x="902" y="612"/>
                  </a:cubicBezTo>
                  <a:cubicBezTo>
                    <a:pt x="869" y="620"/>
                    <a:pt x="835" y="624"/>
                    <a:pt x="801" y="624"/>
                  </a:cubicBezTo>
                  <a:cubicBezTo>
                    <a:pt x="593" y="624"/>
                    <a:pt x="374" y="485"/>
                    <a:pt x="350" y="263"/>
                  </a:cubicBezTo>
                  <a:cubicBezTo>
                    <a:pt x="434" y="235"/>
                    <a:pt x="552" y="200"/>
                    <a:pt x="671" y="172"/>
                  </a:cubicBezTo>
                  <a:close/>
                  <a:moveTo>
                    <a:pt x="778" y="1"/>
                  </a:moveTo>
                  <a:cubicBezTo>
                    <a:pt x="533" y="1"/>
                    <a:pt x="268" y="118"/>
                    <a:pt x="56" y="235"/>
                  </a:cubicBezTo>
                  <a:cubicBezTo>
                    <a:pt x="0" y="263"/>
                    <a:pt x="28" y="347"/>
                    <a:pt x="84" y="347"/>
                  </a:cubicBezTo>
                  <a:cubicBezTo>
                    <a:pt x="147" y="319"/>
                    <a:pt x="203" y="319"/>
                    <a:pt x="231" y="291"/>
                  </a:cubicBezTo>
                  <a:lnTo>
                    <a:pt x="231" y="291"/>
                  </a:lnTo>
                  <a:cubicBezTo>
                    <a:pt x="175" y="438"/>
                    <a:pt x="203" y="640"/>
                    <a:pt x="259" y="759"/>
                  </a:cubicBezTo>
                  <a:cubicBezTo>
                    <a:pt x="342" y="919"/>
                    <a:pt x="472" y="1050"/>
                    <a:pt x="627" y="1050"/>
                  </a:cubicBezTo>
                  <a:cubicBezTo>
                    <a:pt x="641" y="1050"/>
                    <a:pt x="656" y="1048"/>
                    <a:pt x="671" y="1046"/>
                  </a:cubicBezTo>
                  <a:cubicBezTo>
                    <a:pt x="727" y="1046"/>
                    <a:pt x="727" y="990"/>
                    <a:pt x="699" y="990"/>
                  </a:cubicBezTo>
                  <a:cubicBezTo>
                    <a:pt x="434" y="899"/>
                    <a:pt x="287" y="640"/>
                    <a:pt x="287" y="375"/>
                  </a:cubicBezTo>
                  <a:lnTo>
                    <a:pt x="287" y="375"/>
                  </a:lnTo>
                  <a:cubicBezTo>
                    <a:pt x="287" y="410"/>
                    <a:pt x="322" y="438"/>
                    <a:pt x="322" y="466"/>
                  </a:cubicBezTo>
                  <a:cubicBezTo>
                    <a:pt x="378" y="612"/>
                    <a:pt x="497" y="696"/>
                    <a:pt x="636" y="724"/>
                  </a:cubicBezTo>
                  <a:cubicBezTo>
                    <a:pt x="706" y="754"/>
                    <a:pt x="777" y="768"/>
                    <a:pt x="847" y="768"/>
                  </a:cubicBezTo>
                  <a:cubicBezTo>
                    <a:pt x="989" y="768"/>
                    <a:pt x="1125" y="711"/>
                    <a:pt x="1224" y="612"/>
                  </a:cubicBezTo>
                  <a:lnTo>
                    <a:pt x="1224" y="612"/>
                  </a:lnTo>
                  <a:cubicBezTo>
                    <a:pt x="1161" y="759"/>
                    <a:pt x="1133" y="871"/>
                    <a:pt x="1049" y="962"/>
                  </a:cubicBezTo>
                  <a:cubicBezTo>
                    <a:pt x="1049" y="990"/>
                    <a:pt x="1021" y="990"/>
                    <a:pt x="986" y="1018"/>
                  </a:cubicBezTo>
                  <a:cubicBezTo>
                    <a:pt x="986" y="1046"/>
                    <a:pt x="986" y="1074"/>
                    <a:pt x="1021" y="1074"/>
                  </a:cubicBezTo>
                  <a:cubicBezTo>
                    <a:pt x="1034" y="1089"/>
                    <a:pt x="1049" y="1095"/>
                    <a:pt x="1065" y="1095"/>
                  </a:cubicBezTo>
                  <a:cubicBezTo>
                    <a:pt x="1116" y="1095"/>
                    <a:pt x="1176" y="1033"/>
                    <a:pt x="1224" y="990"/>
                  </a:cubicBezTo>
                  <a:cubicBezTo>
                    <a:pt x="1252" y="962"/>
                    <a:pt x="1280" y="934"/>
                    <a:pt x="1308" y="871"/>
                  </a:cubicBezTo>
                  <a:cubicBezTo>
                    <a:pt x="1308" y="815"/>
                    <a:pt x="1336" y="759"/>
                    <a:pt x="1336" y="724"/>
                  </a:cubicBezTo>
                  <a:cubicBezTo>
                    <a:pt x="1336" y="696"/>
                    <a:pt x="1371" y="640"/>
                    <a:pt x="1371" y="612"/>
                  </a:cubicBezTo>
                  <a:lnTo>
                    <a:pt x="1371" y="584"/>
                  </a:lnTo>
                  <a:cubicBezTo>
                    <a:pt x="1399" y="319"/>
                    <a:pt x="1196" y="116"/>
                    <a:pt x="958" y="25"/>
                  </a:cubicBezTo>
                  <a:cubicBezTo>
                    <a:pt x="900" y="8"/>
                    <a:pt x="839" y="1"/>
                    <a:pt x="7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79"/>
            <p:cNvSpPr/>
            <p:nvPr/>
          </p:nvSpPr>
          <p:spPr>
            <a:xfrm>
              <a:off x="6020142" y="3531092"/>
              <a:ext cx="21117" cy="19137"/>
            </a:xfrm>
            <a:custGeom>
              <a:rect b="b" l="l" r="r" t="t"/>
              <a:pathLst>
                <a:path extrusionOk="0" h="841" w="928">
                  <a:moveTo>
                    <a:pt x="71" y="1"/>
                  </a:moveTo>
                  <a:cubicBezTo>
                    <a:pt x="48" y="1"/>
                    <a:pt x="25" y="15"/>
                    <a:pt x="25" y="43"/>
                  </a:cubicBezTo>
                  <a:cubicBezTo>
                    <a:pt x="0" y="511"/>
                    <a:pt x="299" y="840"/>
                    <a:pt x="737" y="840"/>
                  </a:cubicBezTo>
                  <a:cubicBezTo>
                    <a:pt x="789" y="840"/>
                    <a:pt x="843" y="835"/>
                    <a:pt x="899" y="826"/>
                  </a:cubicBezTo>
                  <a:cubicBezTo>
                    <a:pt x="927" y="798"/>
                    <a:pt x="927" y="742"/>
                    <a:pt x="871" y="742"/>
                  </a:cubicBezTo>
                  <a:cubicBezTo>
                    <a:pt x="668" y="742"/>
                    <a:pt x="466" y="714"/>
                    <a:pt x="291" y="539"/>
                  </a:cubicBezTo>
                  <a:cubicBezTo>
                    <a:pt x="144" y="420"/>
                    <a:pt x="88" y="245"/>
                    <a:pt x="116" y="43"/>
                  </a:cubicBezTo>
                  <a:cubicBezTo>
                    <a:pt x="116" y="15"/>
                    <a:pt x="93" y="1"/>
                    <a:pt x="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79"/>
            <p:cNvSpPr/>
            <p:nvPr/>
          </p:nvSpPr>
          <p:spPr>
            <a:xfrm>
              <a:off x="6047402" y="3537259"/>
              <a:ext cx="9762" cy="14882"/>
            </a:xfrm>
            <a:custGeom>
              <a:rect b="b" l="l" r="r" t="t"/>
              <a:pathLst>
                <a:path extrusionOk="0" h="654" w="429">
                  <a:moveTo>
                    <a:pt x="383" y="0"/>
                  </a:moveTo>
                  <a:cubicBezTo>
                    <a:pt x="369" y="0"/>
                    <a:pt x="355" y="9"/>
                    <a:pt x="345" y="30"/>
                  </a:cubicBezTo>
                  <a:cubicBezTo>
                    <a:pt x="317" y="149"/>
                    <a:pt x="289" y="268"/>
                    <a:pt x="226" y="352"/>
                  </a:cubicBezTo>
                  <a:cubicBezTo>
                    <a:pt x="170" y="443"/>
                    <a:pt x="79" y="527"/>
                    <a:pt x="23" y="590"/>
                  </a:cubicBezTo>
                  <a:cubicBezTo>
                    <a:pt x="0" y="612"/>
                    <a:pt x="14" y="653"/>
                    <a:pt x="35" y="653"/>
                  </a:cubicBezTo>
                  <a:cubicBezTo>
                    <a:pt x="40" y="653"/>
                    <a:pt x="46" y="651"/>
                    <a:pt x="51" y="646"/>
                  </a:cubicBezTo>
                  <a:cubicBezTo>
                    <a:pt x="170" y="618"/>
                    <a:pt x="254" y="590"/>
                    <a:pt x="317" y="443"/>
                  </a:cubicBezTo>
                  <a:cubicBezTo>
                    <a:pt x="372" y="324"/>
                    <a:pt x="400" y="177"/>
                    <a:pt x="428" y="65"/>
                  </a:cubicBezTo>
                  <a:cubicBezTo>
                    <a:pt x="428" y="26"/>
                    <a:pt x="407" y="0"/>
                    <a:pt x="3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79"/>
            <p:cNvSpPr/>
            <p:nvPr/>
          </p:nvSpPr>
          <p:spPr>
            <a:xfrm>
              <a:off x="6019437" y="3510658"/>
              <a:ext cx="38115" cy="14722"/>
            </a:xfrm>
            <a:custGeom>
              <a:rect b="b" l="l" r="r" t="t"/>
              <a:pathLst>
                <a:path extrusionOk="0" h="647" w="1675">
                  <a:moveTo>
                    <a:pt x="959" y="0"/>
                  </a:moveTo>
                  <a:cubicBezTo>
                    <a:pt x="922" y="0"/>
                    <a:pt x="885" y="4"/>
                    <a:pt x="846" y="11"/>
                  </a:cubicBezTo>
                  <a:cubicBezTo>
                    <a:pt x="434" y="39"/>
                    <a:pt x="203" y="297"/>
                    <a:pt x="28" y="619"/>
                  </a:cubicBezTo>
                  <a:cubicBezTo>
                    <a:pt x="0" y="647"/>
                    <a:pt x="28" y="647"/>
                    <a:pt x="28" y="647"/>
                  </a:cubicBezTo>
                  <a:cubicBezTo>
                    <a:pt x="231" y="444"/>
                    <a:pt x="434" y="269"/>
                    <a:pt x="699" y="185"/>
                  </a:cubicBezTo>
                  <a:cubicBezTo>
                    <a:pt x="763" y="169"/>
                    <a:pt x="824" y="161"/>
                    <a:pt x="881" y="161"/>
                  </a:cubicBezTo>
                  <a:cubicBezTo>
                    <a:pt x="1140" y="161"/>
                    <a:pt x="1340" y="318"/>
                    <a:pt x="1483" y="535"/>
                  </a:cubicBezTo>
                  <a:cubicBezTo>
                    <a:pt x="1501" y="559"/>
                    <a:pt x="1526" y="570"/>
                    <a:pt x="1551" y="570"/>
                  </a:cubicBezTo>
                  <a:cubicBezTo>
                    <a:pt x="1613" y="570"/>
                    <a:pt x="1674" y="509"/>
                    <a:pt x="1629" y="444"/>
                  </a:cubicBezTo>
                  <a:cubicBezTo>
                    <a:pt x="1474" y="214"/>
                    <a:pt x="1252" y="0"/>
                    <a:pt x="9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79"/>
            <p:cNvSpPr/>
            <p:nvPr/>
          </p:nvSpPr>
          <p:spPr>
            <a:xfrm>
              <a:off x="6057938" y="3516779"/>
              <a:ext cx="9239" cy="18887"/>
            </a:xfrm>
            <a:custGeom>
              <a:rect b="b" l="l" r="r" t="t"/>
              <a:pathLst>
                <a:path extrusionOk="0" h="830" w="406">
                  <a:moveTo>
                    <a:pt x="56" y="0"/>
                  </a:moveTo>
                  <a:cubicBezTo>
                    <a:pt x="28" y="0"/>
                    <a:pt x="0" y="0"/>
                    <a:pt x="28" y="28"/>
                  </a:cubicBezTo>
                  <a:cubicBezTo>
                    <a:pt x="84" y="203"/>
                    <a:pt x="112" y="378"/>
                    <a:pt x="140" y="553"/>
                  </a:cubicBezTo>
                  <a:cubicBezTo>
                    <a:pt x="203" y="672"/>
                    <a:pt x="231" y="756"/>
                    <a:pt x="350" y="818"/>
                  </a:cubicBezTo>
                  <a:cubicBezTo>
                    <a:pt x="357" y="826"/>
                    <a:pt x="365" y="829"/>
                    <a:pt x="372" y="829"/>
                  </a:cubicBezTo>
                  <a:cubicBezTo>
                    <a:pt x="391" y="829"/>
                    <a:pt x="406" y="802"/>
                    <a:pt x="406" y="756"/>
                  </a:cubicBezTo>
                  <a:cubicBezTo>
                    <a:pt x="287" y="525"/>
                    <a:pt x="175" y="266"/>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79"/>
            <p:cNvSpPr/>
            <p:nvPr/>
          </p:nvSpPr>
          <p:spPr>
            <a:xfrm>
              <a:off x="6066517" y="3524084"/>
              <a:ext cx="12925" cy="16998"/>
            </a:xfrm>
            <a:custGeom>
              <a:rect b="b" l="l" r="r" t="t"/>
              <a:pathLst>
                <a:path extrusionOk="0" h="747" w="568">
                  <a:moveTo>
                    <a:pt x="57" y="1"/>
                  </a:moveTo>
                  <a:cubicBezTo>
                    <a:pt x="29" y="1"/>
                    <a:pt x="1" y="1"/>
                    <a:pt x="29" y="29"/>
                  </a:cubicBezTo>
                  <a:cubicBezTo>
                    <a:pt x="148" y="295"/>
                    <a:pt x="260" y="525"/>
                    <a:pt x="462" y="728"/>
                  </a:cubicBezTo>
                  <a:cubicBezTo>
                    <a:pt x="478" y="742"/>
                    <a:pt x="492" y="747"/>
                    <a:pt x="505" y="747"/>
                  </a:cubicBezTo>
                  <a:cubicBezTo>
                    <a:pt x="546" y="747"/>
                    <a:pt x="568" y="693"/>
                    <a:pt x="525" y="672"/>
                  </a:cubicBezTo>
                  <a:cubicBezTo>
                    <a:pt x="435" y="581"/>
                    <a:pt x="351" y="497"/>
                    <a:pt x="288" y="379"/>
                  </a:cubicBezTo>
                  <a:cubicBezTo>
                    <a:pt x="204" y="260"/>
                    <a:pt x="113" y="120"/>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79"/>
            <p:cNvSpPr/>
            <p:nvPr/>
          </p:nvSpPr>
          <p:spPr>
            <a:xfrm>
              <a:off x="6012109" y="3531638"/>
              <a:ext cx="33109" cy="30970"/>
            </a:xfrm>
            <a:custGeom>
              <a:rect b="b" l="l" r="r" t="t"/>
              <a:pathLst>
                <a:path extrusionOk="0" h="1361" w="1455">
                  <a:moveTo>
                    <a:pt x="123" y="0"/>
                  </a:moveTo>
                  <a:cubicBezTo>
                    <a:pt x="106" y="0"/>
                    <a:pt x="91" y="7"/>
                    <a:pt x="91" y="19"/>
                  </a:cubicBezTo>
                  <a:cubicBezTo>
                    <a:pt x="1" y="396"/>
                    <a:pt x="1" y="802"/>
                    <a:pt x="294" y="1067"/>
                  </a:cubicBezTo>
                  <a:cubicBezTo>
                    <a:pt x="509" y="1261"/>
                    <a:pt x="809" y="1360"/>
                    <a:pt x="1105" y="1360"/>
                  </a:cubicBezTo>
                  <a:cubicBezTo>
                    <a:pt x="1204" y="1360"/>
                    <a:pt x="1304" y="1349"/>
                    <a:pt x="1399" y="1326"/>
                  </a:cubicBezTo>
                  <a:cubicBezTo>
                    <a:pt x="1455" y="1298"/>
                    <a:pt x="1455" y="1214"/>
                    <a:pt x="1399" y="1214"/>
                  </a:cubicBezTo>
                  <a:cubicBezTo>
                    <a:pt x="1077" y="1214"/>
                    <a:pt x="728" y="1186"/>
                    <a:pt x="469" y="1012"/>
                  </a:cubicBezTo>
                  <a:cubicBezTo>
                    <a:pt x="147" y="802"/>
                    <a:pt x="91" y="396"/>
                    <a:pt x="175" y="47"/>
                  </a:cubicBezTo>
                  <a:cubicBezTo>
                    <a:pt x="175" y="14"/>
                    <a:pt x="147" y="0"/>
                    <a:pt x="1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79"/>
            <p:cNvSpPr/>
            <p:nvPr/>
          </p:nvSpPr>
          <p:spPr>
            <a:xfrm>
              <a:off x="6008241" y="3556396"/>
              <a:ext cx="44304" cy="14768"/>
            </a:xfrm>
            <a:custGeom>
              <a:rect b="b" l="l" r="r" t="t"/>
              <a:pathLst>
                <a:path extrusionOk="0" h="649" w="1947">
                  <a:moveTo>
                    <a:pt x="66" y="0"/>
                  </a:moveTo>
                  <a:cubicBezTo>
                    <a:pt x="34" y="0"/>
                    <a:pt x="1" y="47"/>
                    <a:pt x="24" y="98"/>
                  </a:cubicBezTo>
                  <a:cubicBezTo>
                    <a:pt x="261" y="329"/>
                    <a:pt x="464" y="560"/>
                    <a:pt x="842" y="623"/>
                  </a:cubicBezTo>
                  <a:cubicBezTo>
                    <a:pt x="955" y="640"/>
                    <a:pt x="1063" y="649"/>
                    <a:pt x="1168" y="649"/>
                  </a:cubicBezTo>
                  <a:cubicBezTo>
                    <a:pt x="1415" y="649"/>
                    <a:pt x="1646" y="598"/>
                    <a:pt x="1891" y="476"/>
                  </a:cubicBezTo>
                  <a:cubicBezTo>
                    <a:pt x="1947" y="476"/>
                    <a:pt x="1919" y="385"/>
                    <a:pt x="1863" y="385"/>
                  </a:cubicBezTo>
                  <a:cubicBezTo>
                    <a:pt x="1610" y="451"/>
                    <a:pt x="1386" y="498"/>
                    <a:pt x="1149" y="498"/>
                  </a:cubicBezTo>
                  <a:cubicBezTo>
                    <a:pt x="1059" y="498"/>
                    <a:pt x="966" y="491"/>
                    <a:pt x="870" y="476"/>
                  </a:cubicBezTo>
                  <a:cubicBezTo>
                    <a:pt x="520" y="448"/>
                    <a:pt x="317" y="238"/>
                    <a:pt x="87" y="7"/>
                  </a:cubicBezTo>
                  <a:cubicBezTo>
                    <a:pt x="80" y="2"/>
                    <a:pt x="73" y="0"/>
                    <a:pt x="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79"/>
            <p:cNvSpPr/>
            <p:nvPr/>
          </p:nvSpPr>
          <p:spPr>
            <a:xfrm>
              <a:off x="6090637" y="3534756"/>
              <a:ext cx="14267" cy="14745"/>
            </a:xfrm>
            <a:custGeom>
              <a:rect b="b" l="l" r="r" t="t"/>
              <a:pathLst>
                <a:path extrusionOk="0" h="648" w="627">
                  <a:moveTo>
                    <a:pt x="249" y="0"/>
                  </a:moveTo>
                  <a:cubicBezTo>
                    <a:pt x="137" y="0"/>
                    <a:pt x="46" y="56"/>
                    <a:pt x="46" y="175"/>
                  </a:cubicBezTo>
                  <a:cubicBezTo>
                    <a:pt x="0" y="409"/>
                    <a:pt x="183" y="648"/>
                    <a:pt x="396" y="648"/>
                  </a:cubicBezTo>
                  <a:cubicBezTo>
                    <a:pt x="444" y="648"/>
                    <a:pt x="493" y="636"/>
                    <a:pt x="542" y="609"/>
                  </a:cubicBezTo>
                  <a:cubicBezTo>
                    <a:pt x="598" y="609"/>
                    <a:pt x="570" y="525"/>
                    <a:pt x="542" y="490"/>
                  </a:cubicBezTo>
                  <a:cubicBezTo>
                    <a:pt x="451" y="490"/>
                    <a:pt x="367" y="490"/>
                    <a:pt x="277" y="434"/>
                  </a:cubicBezTo>
                  <a:cubicBezTo>
                    <a:pt x="221" y="378"/>
                    <a:pt x="193" y="315"/>
                    <a:pt x="193" y="231"/>
                  </a:cubicBezTo>
                  <a:cubicBezTo>
                    <a:pt x="193" y="203"/>
                    <a:pt x="193" y="175"/>
                    <a:pt x="221" y="175"/>
                  </a:cubicBezTo>
                  <a:cubicBezTo>
                    <a:pt x="193" y="259"/>
                    <a:pt x="249" y="350"/>
                    <a:pt x="339" y="378"/>
                  </a:cubicBezTo>
                  <a:cubicBezTo>
                    <a:pt x="361" y="392"/>
                    <a:pt x="390" y="399"/>
                    <a:pt x="422" y="399"/>
                  </a:cubicBezTo>
                  <a:cubicBezTo>
                    <a:pt x="514" y="399"/>
                    <a:pt x="626" y="340"/>
                    <a:pt x="626" y="231"/>
                  </a:cubicBezTo>
                  <a:cubicBezTo>
                    <a:pt x="626" y="112"/>
                    <a:pt x="514" y="56"/>
                    <a:pt x="423" y="56"/>
                  </a:cubicBezTo>
                  <a:cubicBezTo>
                    <a:pt x="367" y="28"/>
                    <a:pt x="311" y="0"/>
                    <a:pt x="2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79"/>
            <p:cNvSpPr/>
            <p:nvPr/>
          </p:nvSpPr>
          <p:spPr>
            <a:xfrm>
              <a:off x="6084994" y="3535393"/>
              <a:ext cx="7964" cy="20548"/>
            </a:xfrm>
            <a:custGeom>
              <a:rect b="b" l="l" r="r" t="t"/>
              <a:pathLst>
                <a:path extrusionOk="0" h="903" w="350">
                  <a:moveTo>
                    <a:pt x="238" y="0"/>
                  </a:moveTo>
                  <a:cubicBezTo>
                    <a:pt x="119" y="147"/>
                    <a:pt x="0" y="287"/>
                    <a:pt x="0" y="497"/>
                  </a:cubicBezTo>
                  <a:cubicBezTo>
                    <a:pt x="0" y="700"/>
                    <a:pt x="119" y="812"/>
                    <a:pt x="266" y="902"/>
                  </a:cubicBezTo>
                  <a:cubicBezTo>
                    <a:pt x="294" y="902"/>
                    <a:pt x="350" y="874"/>
                    <a:pt x="322" y="847"/>
                  </a:cubicBezTo>
                  <a:cubicBezTo>
                    <a:pt x="210" y="700"/>
                    <a:pt x="91" y="609"/>
                    <a:pt x="91" y="434"/>
                  </a:cubicBezTo>
                  <a:cubicBezTo>
                    <a:pt x="119" y="287"/>
                    <a:pt x="210" y="147"/>
                    <a:pt x="294" y="28"/>
                  </a:cubicBezTo>
                  <a:cubicBezTo>
                    <a:pt x="294" y="28"/>
                    <a:pt x="266" y="0"/>
                    <a:pt x="2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79"/>
            <p:cNvSpPr/>
            <p:nvPr/>
          </p:nvSpPr>
          <p:spPr>
            <a:xfrm>
              <a:off x="6077826" y="3546907"/>
              <a:ext cx="7009" cy="13903"/>
            </a:xfrm>
            <a:custGeom>
              <a:rect b="b" l="l" r="r" t="t"/>
              <a:pathLst>
                <a:path extrusionOk="0" h="611" w="308">
                  <a:moveTo>
                    <a:pt x="53" y="0"/>
                  </a:moveTo>
                  <a:cubicBezTo>
                    <a:pt x="29" y="0"/>
                    <a:pt x="0" y="14"/>
                    <a:pt x="0" y="47"/>
                  </a:cubicBezTo>
                  <a:cubicBezTo>
                    <a:pt x="28" y="250"/>
                    <a:pt x="84" y="424"/>
                    <a:pt x="203" y="599"/>
                  </a:cubicBezTo>
                  <a:cubicBezTo>
                    <a:pt x="211" y="607"/>
                    <a:pt x="222" y="610"/>
                    <a:pt x="235" y="610"/>
                  </a:cubicBezTo>
                  <a:cubicBezTo>
                    <a:pt x="268" y="610"/>
                    <a:pt x="308" y="584"/>
                    <a:pt x="287" y="543"/>
                  </a:cubicBezTo>
                  <a:cubicBezTo>
                    <a:pt x="203" y="368"/>
                    <a:pt x="112" y="222"/>
                    <a:pt x="84" y="19"/>
                  </a:cubicBezTo>
                  <a:cubicBezTo>
                    <a:pt x="84" y="7"/>
                    <a:pt x="70" y="0"/>
                    <a:pt x="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79"/>
            <p:cNvSpPr/>
            <p:nvPr/>
          </p:nvSpPr>
          <p:spPr>
            <a:xfrm>
              <a:off x="5705190" y="3612054"/>
              <a:ext cx="85468" cy="65739"/>
            </a:xfrm>
            <a:custGeom>
              <a:rect b="b" l="l" r="r" t="t"/>
              <a:pathLst>
                <a:path extrusionOk="0" h="2889" w="3756">
                  <a:moveTo>
                    <a:pt x="1744" y="248"/>
                  </a:moveTo>
                  <a:cubicBezTo>
                    <a:pt x="2005" y="248"/>
                    <a:pt x="2247" y="550"/>
                    <a:pt x="2476" y="708"/>
                  </a:cubicBezTo>
                  <a:cubicBezTo>
                    <a:pt x="2650" y="855"/>
                    <a:pt x="2853" y="974"/>
                    <a:pt x="3000" y="1148"/>
                  </a:cubicBezTo>
                  <a:cubicBezTo>
                    <a:pt x="3147" y="1323"/>
                    <a:pt x="3231" y="1526"/>
                    <a:pt x="3378" y="1701"/>
                  </a:cubicBezTo>
                  <a:cubicBezTo>
                    <a:pt x="3497" y="1848"/>
                    <a:pt x="3671" y="2106"/>
                    <a:pt x="3497" y="2309"/>
                  </a:cubicBezTo>
                  <a:cubicBezTo>
                    <a:pt x="3378" y="2456"/>
                    <a:pt x="3119" y="2512"/>
                    <a:pt x="2972" y="2575"/>
                  </a:cubicBezTo>
                  <a:cubicBezTo>
                    <a:pt x="2797" y="2603"/>
                    <a:pt x="2622" y="2631"/>
                    <a:pt x="2420" y="2659"/>
                  </a:cubicBezTo>
                  <a:cubicBezTo>
                    <a:pt x="2329" y="2674"/>
                    <a:pt x="2238" y="2680"/>
                    <a:pt x="2147" y="2680"/>
                  </a:cubicBezTo>
                  <a:cubicBezTo>
                    <a:pt x="1856" y="2680"/>
                    <a:pt x="1560" y="2617"/>
                    <a:pt x="1252" y="2575"/>
                  </a:cubicBezTo>
                  <a:cubicBezTo>
                    <a:pt x="958" y="2512"/>
                    <a:pt x="231" y="2428"/>
                    <a:pt x="231" y="2051"/>
                  </a:cubicBezTo>
                  <a:cubicBezTo>
                    <a:pt x="231" y="1876"/>
                    <a:pt x="378" y="1701"/>
                    <a:pt x="497" y="1554"/>
                  </a:cubicBezTo>
                  <a:cubicBezTo>
                    <a:pt x="581" y="1407"/>
                    <a:pt x="700" y="1288"/>
                    <a:pt x="783" y="1148"/>
                  </a:cubicBezTo>
                  <a:cubicBezTo>
                    <a:pt x="1021" y="855"/>
                    <a:pt x="1196" y="505"/>
                    <a:pt x="1518" y="330"/>
                  </a:cubicBezTo>
                  <a:cubicBezTo>
                    <a:pt x="1595" y="272"/>
                    <a:pt x="1670" y="248"/>
                    <a:pt x="1744" y="248"/>
                  </a:cubicBezTo>
                  <a:close/>
                  <a:moveTo>
                    <a:pt x="1769" y="0"/>
                  </a:moveTo>
                  <a:cubicBezTo>
                    <a:pt x="1491" y="0"/>
                    <a:pt x="1259" y="205"/>
                    <a:pt x="1077" y="386"/>
                  </a:cubicBezTo>
                  <a:cubicBezTo>
                    <a:pt x="846" y="680"/>
                    <a:pt x="644" y="974"/>
                    <a:pt x="469" y="1288"/>
                  </a:cubicBezTo>
                  <a:cubicBezTo>
                    <a:pt x="322" y="1498"/>
                    <a:pt x="0" y="1904"/>
                    <a:pt x="119" y="2162"/>
                  </a:cubicBezTo>
                  <a:cubicBezTo>
                    <a:pt x="203" y="2456"/>
                    <a:pt x="553" y="2575"/>
                    <a:pt x="818" y="2659"/>
                  </a:cubicBezTo>
                  <a:cubicBezTo>
                    <a:pt x="1268" y="2784"/>
                    <a:pt x="1750" y="2888"/>
                    <a:pt x="2225" y="2888"/>
                  </a:cubicBezTo>
                  <a:cubicBezTo>
                    <a:pt x="2519" y="2888"/>
                    <a:pt x="2811" y="2849"/>
                    <a:pt x="3091" y="2750"/>
                  </a:cubicBezTo>
                  <a:cubicBezTo>
                    <a:pt x="3406" y="2659"/>
                    <a:pt x="3755" y="2484"/>
                    <a:pt x="3755" y="2106"/>
                  </a:cubicBezTo>
                  <a:cubicBezTo>
                    <a:pt x="3755" y="1848"/>
                    <a:pt x="3580" y="1638"/>
                    <a:pt x="3406" y="1463"/>
                  </a:cubicBezTo>
                  <a:cubicBezTo>
                    <a:pt x="3203" y="1148"/>
                    <a:pt x="2972" y="883"/>
                    <a:pt x="2678" y="652"/>
                  </a:cubicBezTo>
                  <a:cubicBezTo>
                    <a:pt x="2420" y="449"/>
                    <a:pt x="2182" y="100"/>
                    <a:pt x="1867" y="9"/>
                  </a:cubicBezTo>
                  <a:cubicBezTo>
                    <a:pt x="1834" y="3"/>
                    <a:pt x="1801" y="0"/>
                    <a:pt x="17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79"/>
            <p:cNvSpPr/>
            <p:nvPr/>
          </p:nvSpPr>
          <p:spPr>
            <a:xfrm>
              <a:off x="5700571" y="3641795"/>
              <a:ext cx="21822" cy="37455"/>
            </a:xfrm>
            <a:custGeom>
              <a:rect b="b" l="l" r="r" t="t"/>
              <a:pathLst>
                <a:path extrusionOk="0" h="1646" w="959">
                  <a:moveTo>
                    <a:pt x="357" y="1"/>
                  </a:moveTo>
                  <a:cubicBezTo>
                    <a:pt x="353" y="1"/>
                    <a:pt x="350" y="5"/>
                    <a:pt x="350" y="16"/>
                  </a:cubicBezTo>
                  <a:cubicBezTo>
                    <a:pt x="84" y="191"/>
                    <a:pt x="1" y="681"/>
                    <a:pt x="56" y="974"/>
                  </a:cubicBezTo>
                  <a:cubicBezTo>
                    <a:pt x="147" y="1352"/>
                    <a:pt x="497" y="1590"/>
                    <a:pt x="875" y="1646"/>
                  </a:cubicBezTo>
                  <a:cubicBezTo>
                    <a:pt x="903" y="1646"/>
                    <a:pt x="958" y="1590"/>
                    <a:pt x="903" y="1555"/>
                  </a:cubicBezTo>
                  <a:cubicBezTo>
                    <a:pt x="581" y="1415"/>
                    <a:pt x="259" y="1296"/>
                    <a:pt x="175" y="946"/>
                  </a:cubicBezTo>
                  <a:cubicBezTo>
                    <a:pt x="84" y="625"/>
                    <a:pt x="259" y="303"/>
                    <a:pt x="378" y="16"/>
                  </a:cubicBezTo>
                  <a:cubicBezTo>
                    <a:pt x="378" y="16"/>
                    <a:pt x="366" y="1"/>
                    <a:pt x="3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79"/>
            <p:cNvSpPr/>
            <p:nvPr/>
          </p:nvSpPr>
          <p:spPr>
            <a:xfrm>
              <a:off x="5704667" y="3678408"/>
              <a:ext cx="43030" cy="15837"/>
            </a:xfrm>
            <a:custGeom>
              <a:rect b="b" l="l" r="r" t="t"/>
              <a:pathLst>
                <a:path extrusionOk="0" h="696" w="1891">
                  <a:moveTo>
                    <a:pt x="36" y="1"/>
                  </a:moveTo>
                  <a:cubicBezTo>
                    <a:pt x="15" y="1"/>
                    <a:pt x="1" y="42"/>
                    <a:pt x="23" y="64"/>
                  </a:cubicBezTo>
                  <a:cubicBezTo>
                    <a:pt x="254" y="295"/>
                    <a:pt x="457" y="505"/>
                    <a:pt x="778" y="617"/>
                  </a:cubicBezTo>
                  <a:cubicBezTo>
                    <a:pt x="942" y="672"/>
                    <a:pt x="1111" y="696"/>
                    <a:pt x="1278" y="696"/>
                  </a:cubicBezTo>
                  <a:cubicBezTo>
                    <a:pt x="1469" y="696"/>
                    <a:pt x="1656" y="665"/>
                    <a:pt x="1827" y="617"/>
                  </a:cubicBezTo>
                  <a:cubicBezTo>
                    <a:pt x="1890" y="617"/>
                    <a:pt x="1890" y="533"/>
                    <a:pt x="1827" y="533"/>
                  </a:cubicBezTo>
                  <a:cubicBezTo>
                    <a:pt x="1667" y="547"/>
                    <a:pt x="1507" y="561"/>
                    <a:pt x="1348" y="561"/>
                  </a:cubicBezTo>
                  <a:cubicBezTo>
                    <a:pt x="1189" y="561"/>
                    <a:pt x="1030" y="547"/>
                    <a:pt x="869" y="505"/>
                  </a:cubicBezTo>
                  <a:cubicBezTo>
                    <a:pt x="548" y="414"/>
                    <a:pt x="282" y="239"/>
                    <a:pt x="51" y="9"/>
                  </a:cubicBezTo>
                  <a:cubicBezTo>
                    <a:pt x="46" y="3"/>
                    <a:pt x="41" y="1"/>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79"/>
            <p:cNvSpPr/>
            <p:nvPr/>
          </p:nvSpPr>
          <p:spPr>
            <a:xfrm>
              <a:off x="5786653" y="3652399"/>
              <a:ext cx="10035" cy="27101"/>
            </a:xfrm>
            <a:custGeom>
              <a:rect b="b" l="l" r="r" t="t"/>
              <a:pathLst>
                <a:path extrusionOk="0" h="1191" w="441">
                  <a:moveTo>
                    <a:pt x="316" y="0"/>
                  </a:moveTo>
                  <a:cubicBezTo>
                    <a:pt x="308" y="0"/>
                    <a:pt x="294" y="20"/>
                    <a:pt x="294" y="40"/>
                  </a:cubicBezTo>
                  <a:cubicBezTo>
                    <a:pt x="413" y="480"/>
                    <a:pt x="147" y="739"/>
                    <a:pt x="0" y="1124"/>
                  </a:cubicBezTo>
                  <a:cubicBezTo>
                    <a:pt x="0" y="1165"/>
                    <a:pt x="34" y="1190"/>
                    <a:pt x="63" y="1190"/>
                  </a:cubicBezTo>
                  <a:cubicBezTo>
                    <a:pt x="74" y="1190"/>
                    <a:pt x="84" y="1187"/>
                    <a:pt x="91" y="1180"/>
                  </a:cubicBezTo>
                  <a:cubicBezTo>
                    <a:pt x="238" y="1005"/>
                    <a:pt x="322" y="830"/>
                    <a:pt x="385" y="627"/>
                  </a:cubicBezTo>
                  <a:cubicBezTo>
                    <a:pt x="441" y="389"/>
                    <a:pt x="441" y="250"/>
                    <a:pt x="322" y="12"/>
                  </a:cubicBezTo>
                  <a:cubicBezTo>
                    <a:pt x="322" y="4"/>
                    <a:pt x="320" y="0"/>
                    <a:pt x="31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79"/>
            <p:cNvSpPr/>
            <p:nvPr/>
          </p:nvSpPr>
          <p:spPr>
            <a:xfrm>
              <a:off x="5798076" y="3654675"/>
              <a:ext cx="10558" cy="20775"/>
            </a:xfrm>
            <a:custGeom>
              <a:rect b="b" l="l" r="r" t="t"/>
              <a:pathLst>
                <a:path extrusionOk="0" h="913" w="464">
                  <a:moveTo>
                    <a:pt x="417" y="0"/>
                  </a:moveTo>
                  <a:cubicBezTo>
                    <a:pt x="402" y="0"/>
                    <a:pt x="386" y="9"/>
                    <a:pt x="372" y="31"/>
                  </a:cubicBezTo>
                  <a:cubicBezTo>
                    <a:pt x="344" y="178"/>
                    <a:pt x="317" y="352"/>
                    <a:pt x="233" y="499"/>
                  </a:cubicBezTo>
                  <a:cubicBezTo>
                    <a:pt x="170" y="611"/>
                    <a:pt x="86" y="730"/>
                    <a:pt x="23" y="849"/>
                  </a:cubicBezTo>
                  <a:cubicBezTo>
                    <a:pt x="0" y="871"/>
                    <a:pt x="14" y="912"/>
                    <a:pt x="39" y="912"/>
                  </a:cubicBezTo>
                  <a:cubicBezTo>
                    <a:pt x="45" y="912"/>
                    <a:pt x="51" y="910"/>
                    <a:pt x="58" y="905"/>
                  </a:cubicBezTo>
                  <a:cubicBezTo>
                    <a:pt x="344" y="730"/>
                    <a:pt x="407" y="352"/>
                    <a:pt x="463" y="59"/>
                  </a:cubicBezTo>
                  <a:cubicBezTo>
                    <a:pt x="463" y="24"/>
                    <a:pt x="442" y="0"/>
                    <a:pt x="4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79"/>
            <p:cNvSpPr/>
            <p:nvPr/>
          </p:nvSpPr>
          <p:spPr>
            <a:xfrm>
              <a:off x="5800647" y="3590278"/>
              <a:ext cx="57616" cy="52632"/>
            </a:xfrm>
            <a:custGeom>
              <a:rect b="b" l="l" r="r" t="t"/>
              <a:pathLst>
                <a:path extrusionOk="0" h="2313" w="2532">
                  <a:moveTo>
                    <a:pt x="1160" y="221"/>
                  </a:moveTo>
                  <a:cubicBezTo>
                    <a:pt x="1531" y="221"/>
                    <a:pt x="1968" y="598"/>
                    <a:pt x="2126" y="882"/>
                  </a:cubicBezTo>
                  <a:cubicBezTo>
                    <a:pt x="2182" y="994"/>
                    <a:pt x="2273" y="1141"/>
                    <a:pt x="2273" y="1259"/>
                  </a:cubicBezTo>
                  <a:cubicBezTo>
                    <a:pt x="2301" y="1434"/>
                    <a:pt x="2154" y="1546"/>
                    <a:pt x="2008" y="1637"/>
                  </a:cubicBezTo>
                  <a:cubicBezTo>
                    <a:pt x="1749" y="1756"/>
                    <a:pt x="1483" y="1868"/>
                    <a:pt x="1224" y="1959"/>
                  </a:cubicBezTo>
                  <a:cubicBezTo>
                    <a:pt x="1050" y="1987"/>
                    <a:pt x="875" y="2043"/>
                    <a:pt x="700" y="2071"/>
                  </a:cubicBezTo>
                  <a:cubicBezTo>
                    <a:pt x="621" y="2071"/>
                    <a:pt x="437" y="2139"/>
                    <a:pt x="335" y="2139"/>
                  </a:cubicBezTo>
                  <a:cubicBezTo>
                    <a:pt x="319" y="2139"/>
                    <a:pt x="306" y="2137"/>
                    <a:pt x="294" y="2133"/>
                  </a:cubicBezTo>
                  <a:cubicBezTo>
                    <a:pt x="57" y="2015"/>
                    <a:pt x="294" y="1546"/>
                    <a:pt x="322" y="1371"/>
                  </a:cubicBezTo>
                  <a:cubicBezTo>
                    <a:pt x="434" y="1085"/>
                    <a:pt x="581" y="791"/>
                    <a:pt x="728" y="497"/>
                  </a:cubicBezTo>
                  <a:cubicBezTo>
                    <a:pt x="837" y="299"/>
                    <a:pt x="992" y="221"/>
                    <a:pt x="1160" y="221"/>
                  </a:cubicBezTo>
                  <a:close/>
                  <a:moveTo>
                    <a:pt x="1209" y="0"/>
                  </a:moveTo>
                  <a:cubicBezTo>
                    <a:pt x="1109" y="0"/>
                    <a:pt x="1007" y="20"/>
                    <a:pt x="903" y="64"/>
                  </a:cubicBezTo>
                  <a:cubicBezTo>
                    <a:pt x="553" y="211"/>
                    <a:pt x="497" y="616"/>
                    <a:pt x="350" y="938"/>
                  </a:cubicBezTo>
                  <a:cubicBezTo>
                    <a:pt x="231" y="1196"/>
                    <a:pt x="120" y="1518"/>
                    <a:pt x="85" y="1840"/>
                  </a:cubicBezTo>
                  <a:cubicBezTo>
                    <a:pt x="57" y="1896"/>
                    <a:pt x="57" y="1959"/>
                    <a:pt x="29" y="2015"/>
                  </a:cubicBezTo>
                  <a:cubicBezTo>
                    <a:pt x="29" y="2105"/>
                    <a:pt x="1" y="2189"/>
                    <a:pt x="85" y="2245"/>
                  </a:cubicBezTo>
                  <a:cubicBezTo>
                    <a:pt x="141" y="2302"/>
                    <a:pt x="229" y="2312"/>
                    <a:pt x="308" y="2312"/>
                  </a:cubicBezTo>
                  <a:cubicBezTo>
                    <a:pt x="357" y="2312"/>
                    <a:pt x="402" y="2308"/>
                    <a:pt x="434" y="2308"/>
                  </a:cubicBezTo>
                  <a:cubicBezTo>
                    <a:pt x="644" y="2280"/>
                    <a:pt x="847" y="2245"/>
                    <a:pt x="1022" y="2189"/>
                  </a:cubicBezTo>
                  <a:cubicBezTo>
                    <a:pt x="1427" y="2105"/>
                    <a:pt x="1805" y="1987"/>
                    <a:pt x="2154" y="1756"/>
                  </a:cubicBezTo>
                  <a:cubicBezTo>
                    <a:pt x="2392" y="1581"/>
                    <a:pt x="2532" y="1406"/>
                    <a:pt x="2420" y="1113"/>
                  </a:cubicBezTo>
                  <a:cubicBezTo>
                    <a:pt x="2248" y="643"/>
                    <a:pt x="1776" y="0"/>
                    <a:pt x="12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79"/>
            <p:cNvSpPr/>
            <p:nvPr/>
          </p:nvSpPr>
          <p:spPr>
            <a:xfrm>
              <a:off x="5794617" y="3633126"/>
              <a:ext cx="26578" cy="17476"/>
            </a:xfrm>
            <a:custGeom>
              <a:rect b="b" l="l" r="r" t="t"/>
              <a:pathLst>
                <a:path extrusionOk="0" h="768" w="1168">
                  <a:moveTo>
                    <a:pt x="216" y="0"/>
                  </a:moveTo>
                  <a:cubicBezTo>
                    <a:pt x="213" y="0"/>
                    <a:pt x="210" y="3"/>
                    <a:pt x="210" y="13"/>
                  </a:cubicBezTo>
                  <a:cubicBezTo>
                    <a:pt x="228" y="13"/>
                    <a:pt x="222" y="0"/>
                    <a:pt x="216" y="0"/>
                  </a:cubicBezTo>
                  <a:close/>
                  <a:moveTo>
                    <a:pt x="210" y="13"/>
                  </a:moveTo>
                  <a:cubicBezTo>
                    <a:pt x="91" y="222"/>
                    <a:pt x="0" y="453"/>
                    <a:pt x="238" y="628"/>
                  </a:cubicBezTo>
                  <a:cubicBezTo>
                    <a:pt x="383" y="738"/>
                    <a:pt x="586" y="768"/>
                    <a:pt x="783" y="768"/>
                  </a:cubicBezTo>
                  <a:cubicBezTo>
                    <a:pt x="899" y="768"/>
                    <a:pt x="1013" y="757"/>
                    <a:pt x="1112" y="747"/>
                  </a:cubicBezTo>
                  <a:cubicBezTo>
                    <a:pt x="1168" y="712"/>
                    <a:pt x="1168" y="628"/>
                    <a:pt x="1112" y="628"/>
                  </a:cubicBezTo>
                  <a:cubicBezTo>
                    <a:pt x="909" y="600"/>
                    <a:pt x="671" y="628"/>
                    <a:pt x="469" y="572"/>
                  </a:cubicBezTo>
                  <a:cubicBezTo>
                    <a:pt x="175" y="481"/>
                    <a:pt x="119" y="278"/>
                    <a:pt x="210"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79"/>
            <p:cNvSpPr/>
            <p:nvPr/>
          </p:nvSpPr>
          <p:spPr>
            <a:xfrm>
              <a:off x="5848387" y="3613238"/>
              <a:ext cx="15291" cy="26237"/>
            </a:xfrm>
            <a:custGeom>
              <a:rect b="b" l="l" r="r" t="t"/>
              <a:pathLst>
                <a:path extrusionOk="0" h="1153" w="672">
                  <a:moveTo>
                    <a:pt x="518" y="0"/>
                  </a:moveTo>
                  <a:cubicBezTo>
                    <a:pt x="509" y="0"/>
                    <a:pt x="497" y="13"/>
                    <a:pt x="497" y="13"/>
                  </a:cubicBezTo>
                  <a:cubicBezTo>
                    <a:pt x="581" y="278"/>
                    <a:pt x="581" y="481"/>
                    <a:pt x="406" y="712"/>
                  </a:cubicBezTo>
                  <a:cubicBezTo>
                    <a:pt x="294" y="859"/>
                    <a:pt x="175" y="978"/>
                    <a:pt x="28" y="1096"/>
                  </a:cubicBezTo>
                  <a:cubicBezTo>
                    <a:pt x="0" y="1124"/>
                    <a:pt x="28" y="1152"/>
                    <a:pt x="56" y="1152"/>
                  </a:cubicBezTo>
                  <a:cubicBezTo>
                    <a:pt x="259" y="1062"/>
                    <a:pt x="469" y="859"/>
                    <a:pt x="553" y="684"/>
                  </a:cubicBezTo>
                  <a:cubicBezTo>
                    <a:pt x="672" y="453"/>
                    <a:pt x="609" y="222"/>
                    <a:pt x="525" y="13"/>
                  </a:cubicBezTo>
                  <a:cubicBezTo>
                    <a:pt x="525" y="3"/>
                    <a:pt x="522" y="0"/>
                    <a:pt x="5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79"/>
            <p:cNvSpPr/>
            <p:nvPr/>
          </p:nvSpPr>
          <p:spPr>
            <a:xfrm>
              <a:off x="5853006" y="3572415"/>
              <a:ext cx="61757" cy="33313"/>
            </a:xfrm>
            <a:custGeom>
              <a:rect b="b" l="l" r="r" t="t"/>
              <a:pathLst>
                <a:path extrusionOk="0" h="1464" w="2714">
                  <a:moveTo>
                    <a:pt x="1372" y="177"/>
                  </a:moveTo>
                  <a:cubicBezTo>
                    <a:pt x="1589" y="177"/>
                    <a:pt x="1796" y="268"/>
                    <a:pt x="1951" y="380"/>
                  </a:cubicBezTo>
                  <a:cubicBezTo>
                    <a:pt x="2126" y="499"/>
                    <a:pt x="2650" y="821"/>
                    <a:pt x="2273" y="996"/>
                  </a:cubicBezTo>
                  <a:cubicBezTo>
                    <a:pt x="2126" y="1052"/>
                    <a:pt x="1979" y="1107"/>
                    <a:pt x="1839" y="1142"/>
                  </a:cubicBezTo>
                  <a:cubicBezTo>
                    <a:pt x="1558" y="1204"/>
                    <a:pt x="1220" y="1299"/>
                    <a:pt x="922" y="1299"/>
                  </a:cubicBezTo>
                  <a:cubicBezTo>
                    <a:pt x="813" y="1299"/>
                    <a:pt x="709" y="1286"/>
                    <a:pt x="616" y="1254"/>
                  </a:cubicBezTo>
                  <a:cubicBezTo>
                    <a:pt x="175" y="1107"/>
                    <a:pt x="965" y="296"/>
                    <a:pt x="1168" y="205"/>
                  </a:cubicBezTo>
                  <a:cubicBezTo>
                    <a:pt x="1236" y="186"/>
                    <a:pt x="1304" y="177"/>
                    <a:pt x="1372" y="177"/>
                  </a:cubicBezTo>
                  <a:close/>
                  <a:moveTo>
                    <a:pt x="1354" y="1"/>
                  </a:moveTo>
                  <a:cubicBezTo>
                    <a:pt x="1201" y="1"/>
                    <a:pt x="1054" y="44"/>
                    <a:pt x="930" y="149"/>
                  </a:cubicBezTo>
                  <a:cubicBezTo>
                    <a:pt x="699" y="324"/>
                    <a:pt x="0" y="1079"/>
                    <a:pt x="406" y="1345"/>
                  </a:cubicBezTo>
                  <a:cubicBezTo>
                    <a:pt x="531" y="1437"/>
                    <a:pt x="687" y="1463"/>
                    <a:pt x="849" y="1463"/>
                  </a:cubicBezTo>
                  <a:cubicBezTo>
                    <a:pt x="994" y="1463"/>
                    <a:pt x="1144" y="1442"/>
                    <a:pt x="1280" y="1429"/>
                  </a:cubicBezTo>
                  <a:cubicBezTo>
                    <a:pt x="1546" y="1429"/>
                    <a:pt x="1867" y="1373"/>
                    <a:pt x="2126" y="1254"/>
                  </a:cubicBezTo>
                  <a:cubicBezTo>
                    <a:pt x="2301" y="1170"/>
                    <a:pt x="2594" y="1107"/>
                    <a:pt x="2650" y="905"/>
                  </a:cubicBezTo>
                  <a:cubicBezTo>
                    <a:pt x="2713" y="730"/>
                    <a:pt x="2503" y="527"/>
                    <a:pt x="2329" y="408"/>
                  </a:cubicBezTo>
                  <a:cubicBezTo>
                    <a:pt x="2273" y="352"/>
                    <a:pt x="2189" y="324"/>
                    <a:pt x="2154" y="296"/>
                  </a:cubicBezTo>
                  <a:cubicBezTo>
                    <a:pt x="2014" y="233"/>
                    <a:pt x="1895" y="177"/>
                    <a:pt x="1776" y="94"/>
                  </a:cubicBezTo>
                  <a:cubicBezTo>
                    <a:pt x="1639" y="37"/>
                    <a:pt x="1494" y="1"/>
                    <a:pt x="13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79"/>
            <p:cNvSpPr/>
            <p:nvPr/>
          </p:nvSpPr>
          <p:spPr>
            <a:xfrm>
              <a:off x="5908233" y="3578878"/>
              <a:ext cx="10513" cy="25349"/>
            </a:xfrm>
            <a:custGeom>
              <a:rect b="b" l="l" r="r" t="t"/>
              <a:pathLst>
                <a:path extrusionOk="0" h="1114" w="462">
                  <a:moveTo>
                    <a:pt x="25" y="1"/>
                  </a:moveTo>
                  <a:cubicBezTo>
                    <a:pt x="9" y="1"/>
                    <a:pt x="1" y="21"/>
                    <a:pt x="21" y="40"/>
                  </a:cubicBezTo>
                  <a:cubicBezTo>
                    <a:pt x="167" y="159"/>
                    <a:pt x="251" y="334"/>
                    <a:pt x="286" y="537"/>
                  </a:cubicBezTo>
                  <a:cubicBezTo>
                    <a:pt x="286" y="712"/>
                    <a:pt x="195" y="858"/>
                    <a:pt x="139" y="1061"/>
                  </a:cubicBezTo>
                  <a:cubicBezTo>
                    <a:pt x="139" y="1080"/>
                    <a:pt x="179" y="1113"/>
                    <a:pt x="213" y="1113"/>
                  </a:cubicBezTo>
                  <a:cubicBezTo>
                    <a:pt x="229" y="1113"/>
                    <a:pt x="243" y="1106"/>
                    <a:pt x="251" y="1089"/>
                  </a:cubicBezTo>
                  <a:cubicBezTo>
                    <a:pt x="461" y="684"/>
                    <a:pt x="426" y="271"/>
                    <a:pt x="49" y="12"/>
                  </a:cubicBezTo>
                  <a:cubicBezTo>
                    <a:pt x="40" y="4"/>
                    <a:pt x="32" y="1"/>
                    <a:pt x="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79"/>
            <p:cNvSpPr/>
            <p:nvPr/>
          </p:nvSpPr>
          <p:spPr>
            <a:xfrm>
              <a:off x="5865567" y="3606366"/>
              <a:ext cx="30583" cy="5256"/>
            </a:xfrm>
            <a:custGeom>
              <a:rect b="b" l="l" r="r" t="t"/>
              <a:pathLst>
                <a:path extrusionOk="0" h="231" w="1344">
                  <a:moveTo>
                    <a:pt x="1315" y="0"/>
                  </a:moveTo>
                  <a:cubicBezTo>
                    <a:pt x="875" y="28"/>
                    <a:pt x="469" y="112"/>
                    <a:pt x="29" y="175"/>
                  </a:cubicBezTo>
                  <a:cubicBezTo>
                    <a:pt x="1" y="175"/>
                    <a:pt x="1" y="231"/>
                    <a:pt x="29" y="231"/>
                  </a:cubicBezTo>
                  <a:cubicBezTo>
                    <a:pt x="469" y="203"/>
                    <a:pt x="903" y="175"/>
                    <a:pt x="1315" y="56"/>
                  </a:cubicBezTo>
                  <a:cubicBezTo>
                    <a:pt x="1343" y="56"/>
                    <a:pt x="1343" y="0"/>
                    <a:pt x="13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79"/>
            <p:cNvSpPr/>
            <p:nvPr/>
          </p:nvSpPr>
          <p:spPr>
            <a:xfrm>
              <a:off x="5921249" y="3563837"/>
              <a:ext cx="37910" cy="28467"/>
            </a:xfrm>
            <a:custGeom>
              <a:rect b="b" l="l" r="r" t="t"/>
              <a:pathLst>
                <a:path extrusionOk="0" h="1251" w="1666">
                  <a:moveTo>
                    <a:pt x="725" y="158"/>
                  </a:moveTo>
                  <a:cubicBezTo>
                    <a:pt x="963" y="158"/>
                    <a:pt x="1230" y="411"/>
                    <a:pt x="1343" y="610"/>
                  </a:cubicBezTo>
                  <a:cubicBezTo>
                    <a:pt x="1399" y="757"/>
                    <a:pt x="1427" y="876"/>
                    <a:pt x="1253" y="960"/>
                  </a:cubicBezTo>
                  <a:cubicBezTo>
                    <a:pt x="1169" y="995"/>
                    <a:pt x="1078" y="995"/>
                    <a:pt x="994" y="1023"/>
                  </a:cubicBezTo>
                  <a:cubicBezTo>
                    <a:pt x="852" y="1046"/>
                    <a:pt x="711" y="1087"/>
                    <a:pt x="570" y="1087"/>
                  </a:cubicBezTo>
                  <a:cubicBezTo>
                    <a:pt x="536" y="1087"/>
                    <a:pt x="503" y="1084"/>
                    <a:pt x="469" y="1079"/>
                  </a:cubicBezTo>
                  <a:cubicBezTo>
                    <a:pt x="295" y="1051"/>
                    <a:pt x="267" y="876"/>
                    <a:pt x="295" y="729"/>
                  </a:cubicBezTo>
                  <a:cubicBezTo>
                    <a:pt x="351" y="582"/>
                    <a:pt x="414" y="352"/>
                    <a:pt x="525" y="233"/>
                  </a:cubicBezTo>
                  <a:cubicBezTo>
                    <a:pt x="586" y="180"/>
                    <a:pt x="655" y="158"/>
                    <a:pt x="725" y="158"/>
                  </a:cubicBezTo>
                  <a:close/>
                  <a:moveTo>
                    <a:pt x="766" y="1"/>
                  </a:moveTo>
                  <a:cubicBezTo>
                    <a:pt x="754" y="1"/>
                    <a:pt x="741" y="1"/>
                    <a:pt x="728" y="2"/>
                  </a:cubicBezTo>
                  <a:cubicBezTo>
                    <a:pt x="441" y="30"/>
                    <a:pt x="323" y="261"/>
                    <a:pt x="239" y="499"/>
                  </a:cubicBezTo>
                  <a:cubicBezTo>
                    <a:pt x="148" y="701"/>
                    <a:pt x="1" y="995"/>
                    <a:pt x="267" y="1170"/>
                  </a:cubicBezTo>
                  <a:cubicBezTo>
                    <a:pt x="363" y="1232"/>
                    <a:pt x="468" y="1251"/>
                    <a:pt x="577" y="1251"/>
                  </a:cubicBezTo>
                  <a:cubicBezTo>
                    <a:pt x="666" y="1251"/>
                    <a:pt x="756" y="1238"/>
                    <a:pt x="847" y="1226"/>
                  </a:cubicBezTo>
                  <a:cubicBezTo>
                    <a:pt x="1078" y="1198"/>
                    <a:pt x="1665" y="1135"/>
                    <a:pt x="1574" y="785"/>
                  </a:cubicBezTo>
                  <a:cubicBezTo>
                    <a:pt x="1520" y="419"/>
                    <a:pt x="1164" y="1"/>
                    <a:pt x="76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79"/>
            <p:cNvSpPr/>
            <p:nvPr/>
          </p:nvSpPr>
          <p:spPr>
            <a:xfrm>
              <a:off x="5919997" y="3588753"/>
              <a:ext cx="19273" cy="8874"/>
            </a:xfrm>
            <a:custGeom>
              <a:rect b="b" l="l" r="r" t="t"/>
              <a:pathLst>
                <a:path extrusionOk="0" h="390" w="847">
                  <a:moveTo>
                    <a:pt x="32" y="0"/>
                  </a:moveTo>
                  <a:cubicBezTo>
                    <a:pt x="14" y="0"/>
                    <a:pt x="0" y="20"/>
                    <a:pt x="0" y="40"/>
                  </a:cubicBezTo>
                  <a:cubicBezTo>
                    <a:pt x="119" y="361"/>
                    <a:pt x="469" y="389"/>
                    <a:pt x="783" y="389"/>
                  </a:cubicBezTo>
                  <a:cubicBezTo>
                    <a:pt x="846" y="389"/>
                    <a:pt x="846" y="278"/>
                    <a:pt x="783" y="278"/>
                  </a:cubicBezTo>
                  <a:cubicBezTo>
                    <a:pt x="524" y="278"/>
                    <a:pt x="203" y="278"/>
                    <a:pt x="56" y="12"/>
                  </a:cubicBezTo>
                  <a:cubicBezTo>
                    <a:pt x="48" y="4"/>
                    <a:pt x="40" y="0"/>
                    <a:pt x="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79"/>
            <p:cNvSpPr/>
            <p:nvPr/>
          </p:nvSpPr>
          <p:spPr>
            <a:xfrm>
              <a:off x="5922068" y="3600950"/>
              <a:ext cx="21799" cy="3868"/>
            </a:xfrm>
            <a:custGeom>
              <a:rect b="b" l="l" r="r" t="t"/>
              <a:pathLst>
                <a:path extrusionOk="0" h="170" w="958">
                  <a:moveTo>
                    <a:pt x="867" y="0"/>
                  </a:moveTo>
                  <a:cubicBezTo>
                    <a:pt x="663" y="45"/>
                    <a:pt x="484" y="86"/>
                    <a:pt x="295" y="86"/>
                  </a:cubicBezTo>
                  <a:cubicBezTo>
                    <a:pt x="218" y="86"/>
                    <a:pt x="139" y="79"/>
                    <a:pt x="56" y="63"/>
                  </a:cubicBezTo>
                  <a:cubicBezTo>
                    <a:pt x="50" y="56"/>
                    <a:pt x="43" y="53"/>
                    <a:pt x="37" y="53"/>
                  </a:cubicBezTo>
                  <a:cubicBezTo>
                    <a:pt x="16" y="53"/>
                    <a:pt x="1" y="91"/>
                    <a:pt x="28" y="91"/>
                  </a:cubicBezTo>
                  <a:cubicBezTo>
                    <a:pt x="194" y="140"/>
                    <a:pt x="363" y="170"/>
                    <a:pt x="533" y="170"/>
                  </a:cubicBezTo>
                  <a:cubicBezTo>
                    <a:pt x="656" y="170"/>
                    <a:pt x="779" y="154"/>
                    <a:pt x="902" y="119"/>
                  </a:cubicBezTo>
                  <a:cubicBezTo>
                    <a:pt x="958" y="91"/>
                    <a:pt x="958" y="0"/>
                    <a:pt x="8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79"/>
            <p:cNvSpPr/>
            <p:nvPr/>
          </p:nvSpPr>
          <p:spPr>
            <a:xfrm>
              <a:off x="5927302" y="3531593"/>
              <a:ext cx="26441" cy="19182"/>
            </a:xfrm>
            <a:custGeom>
              <a:rect b="b" l="l" r="r" t="t"/>
              <a:pathLst>
                <a:path extrusionOk="0" h="843" w="1162">
                  <a:moveTo>
                    <a:pt x="607" y="115"/>
                  </a:moveTo>
                  <a:cubicBezTo>
                    <a:pt x="719" y="115"/>
                    <a:pt x="823" y="205"/>
                    <a:pt x="903" y="279"/>
                  </a:cubicBezTo>
                  <a:cubicBezTo>
                    <a:pt x="931" y="342"/>
                    <a:pt x="987" y="370"/>
                    <a:pt x="987" y="426"/>
                  </a:cubicBezTo>
                  <a:cubicBezTo>
                    <a:pt x="1022" y="601"/>
                    <a:pt x="784" y="629"/>
                    <a:pt x="700" y="664"/>
                  </a:cubicBezTo>
                  <a:cubicBezTo>
                    <a:pt x="658" y="664"/>
                    <a:pt x="476" y="689"/>
                    <a:pt x="351" y="689"/>
                  </a:cubicBezTo>
                  <a:cubicBezTo>
                    <a:pt x="289" y="689"/>
                    <a:pt x="241" y="683"/>
                    <a:pt x="231" y="664"/>
                  </a:cubicBezTo>
                  <a:cubicBezTo>
                    <a:pt x="175" y="573"/>
                    <a:pt x="378" y="251"/>
                    <a:pt x="434" y="195"/>
                  </a:cubicBezTo>
                  <a:cubicBezTo>
                    <a:pt x="492" y="137"/>
                    <a:pt x="551" y="115"/>
                    <a:pt x="607" y="115"/>
                  </a:cubicBezTo>
                  <a:close/>
                  <a:moveTo>
                    <a:pt x="570" y="1"/>
                  </a:moveTo>
                  <a:cubicBezTo>
                    <a:pt x="511" y="1"/>
                    <a:pt x="455" y="15"/>
                    <a:pt x="406" y="49"/>
                  </a:cubicBezTo>
                  <a:cubicBezTo>
                    <a:pt x="259" y="139"/>
                    <a:pt x="175" y="314"/>
                    <a:pt x="113" y="454"/>
                  </a:cubicBezTo>
                  <a:cubicBezTo>
                    <a:pt x="85" y="545"/>
                    <a:pt x="1" y="692"/>
                    <a:pt x="85" y="776"/>
                  </a:cubicBezTo>
                  <a:cubicBezTo>
                    <a:pt x="141" y="832"/>
                    <a:pt x="229" y="843"/>
                    <a:pt x="315" y="843"/>
                  </a:cubicBezTo>
                  <a:cubicBezTo>
                    <a:pt x="368" y="843"/>
                    <a:pt x="420" y="839"/>
                    <a:pt x="462" y="839"/>
                  </a:cubicBezTo>
                  <a:cubicBezTo>
                    <a:pt x="637" y="839"/>
                    <a:pt x="812" y="804"/>
                    <a:pt x="959" y="720"/>
                  </a:cubicBezTo>
                  <a:cubicBezTo>
                    <a:pt x="1161" y="601"/>
                    <a:pt x="1133" y="398"/>
                    <a:pt x="987" y="223"/>
                  </a:cubicBezTo>
                  <a:cubicBezTo>
                    <a:pt x="886" y="98"/>
                    <a:pt x="720" y="1"/>
                    <a:pt x="5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79"/>
            <p:cNvSpPr/>
            <p:nvPr/>
          </p:nvSpPr>
          <p:spPr>
            <a:xfrm>
              <a:off x="5951172" y="3534392"/>
              <a:ext cx="7350" cy="16543"/>
            </a:xfrm>
            <a:custGeom>
              <a:rect b="b" l="l" r="r" t="t"/>
              <a:pathLst>
                <a:path extrusionOk="0" h="727" w="323">
                  <a:moveTo>
                    <a:pt x="196" y="1"/>
                  </a:moveTo>
                  <a:cubicBezTo>
                    <a:pt x="188" y="1"/>
                    <a:pt x="175" y="16"/>
                    <a:pt x="175" y="16"/>
                  </a:cubicBezTo>
                  <a:cubicBezTo>
                    <a:pt x="231" y="156"/>
                    <a:pt x="259" y="303"/>
                    <a:pt x="175" y="422"/>
                  </a:cubicBezTo>
                  <a:cubicBezTo>
                    <a:pt x="112" y="506"/>
                    <a:pt x="56" y="597"/>
                    <a:pt x="1" y="653"/>
                  </a:cubicBezTo>
                  <a:cubicBezTo>
                    <a:pt x="1" y="699"/>
                    <a:pt x="16" y="727"/>
                    <a:pt x="35" y="727"/>
                  </a:cubicBezTo>
                  <a:cubicBezTo>
                    <a:pt x="42" y="727"/>
                    <a:pt x="49" y="723"/>
                    <a:pt x="56" y="716"/>
                  </a:cubicBezTo>
                  <a:cubicBezTo>
                    <a:pt x="175" y="597"/>
                    <a:pt x="259" y="506"/>
                    <a:pt x="287" y="366"/>
                  </a:cubicBezTo>
                  <a:cubicBezTo>
                    <a:pt x="322" y="247"/>
                    <a:pt x="259" y="128"/>
                    <a:pt x="203" y="16"/>
                  </a:cubicBezTo>
                  <a:cubicBezTo>
                    <a:pt x="203" y="5"/>
                    <a:pt x="200" y="1"/>
                    <a:pt x="1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79"/>
            <p:cNvSpPr/>
            <p:nvPr/>
          </p:nvSpPr>
          <p:spPr>
            <a:xfrm>
              <a:off x="5926664" y="3551936"/>
              <a:ext cx="15929" cy="4414"/>
            </a:xfrm>
            <a:custGeom>
              <a:rect b="b" l="l" r="r" t="t"/>
              <a:pathLst>
                <a:path extrusionOk="0" h="194" w="700">
                  <a:moveTo>
                    <a:pt x="29" y="1"/>
                  </a:moveTo>
                  <a:cubicBezTo>
                    <a:pt x="1" y="1"/>
                    <a:pt x="1" y="29"/>
                    <a:pt x="1" y="29"/>
                  </a:cubicBezTo>
                  <a:cubicBezTo>
                    <a:pt x="159" y="122"/>
                    <a:pt x="318" y="193"/>
                    <a:pt x="490" y="193"/>
                  </a:cubicBezTo>
                  <a:cubicBezTo>
                    <a:pt x="538" y="193"/>
                    <a:pt x="587" y="188"/>
                    <a:pt x="637" y="175"/>
                  </a:cubicBezTo>
                  <a:cubicBezTo>
                    <a:pt x="700" y="175"/>
                    <a:pt x="665" y="85"/>
                    <a:pt x="609" y="85"/>
                  </a:cubicBezTo>
                  <a:cubicBezTo>
                    <a:pt x="552" y="102"/>
                    <a:pt x="494" y="110"/>
                    <a:pt x="437" y="110"/>
                  </a:cubicBezTo>
                  <a:cubicBezTo>
                    <a:pt x="294" y="110"/>
                    <a:pt x="154" y="6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79"/>
            <p:cNvSpPr/>
            <p:nvPr/>
          </p:nvSpPr>
          <p:spPr>
            <a:xfrm>
              <a:off x="5889437" y="3543880"/>
              <a:ext cx="30560" cy="18841"/>
            </a:xfrm>
            <a:custGeom>
              <a:rect b="b" l="l" r="r" t="t"/>
              <a:pathLst>
                <a:path extrusionOk="0" h="828" w="1343">
                  <a:moveTo>
                    <a:pt x="663" y="111"/>
                  </a:moveTo>
                  <a:cubicBezTo>
                    <a:pt x="686" y="111"/>
                    <a:pt x="708" y="116"/>
                    <a:pt x="728" y="124"/>
                  </a:cubicBezTo>
                  <a:cubicBezTo>
                    <a:pt x="819" y="152"/>
                    <a:pt x="937" y="208"/>
                    <a:pt x="1021" y="264"/>
                  </a:cubicBezTo>
                  <a:lnTo>
                    <a:pt x="1049" y="264"/>
                  </a:lnTo>
                  <a:cubicBezTo>
                    <a:pt x="1077" y="327"/>
                    <a:pt x="1140" y="383"/>
                    <a:pt x="1140" y="474"/>
                  </a:cubicBezTo>
                  <a:cubicBezTo>
                    <a:pt x="1140" y="676"/>
                    <a:pt x="644" y="676"/>
                    <a:pt x="525" y="676"/>
                  </a:cubicBezTo>
                  <a:cubicBezTo>
                    <a:pt x="441" y="676"/>
                    <a:pt x="238" y="676"/>
                    <a:pt x="266" y="529"/>
                  </a:cubicBezTo>
                  <a:cubicBezTo>
                    <a:pt x="266" y="439"/>
                    <a:pt x="378" y="327"/>
                    <a:pt x="441" y="264"/>
                  </a:cubicBezTo>
                  <a:cubicBezTo>
                    <a:pt x="505" y="157"/>
                    <a:pt x="590" y="111"/>
                    <a:pt x="663" y="111"/>
                  </a:cubicBezTo>
                  <a:close/>
                  <a:moveTo>
                    <a:pt x="654" y="1"/>
                  </a:moveTo>
                  <a:cubicBezTo>
                    <a:pt x="529" y="1"/>
                    <a:pt x="428" y="101"/>
                    <a:pt x="322" y="208"/>
                  </a:cubicBezTo>
                  <a:cubicBezTo>
                    <a:pt x="175" y="383"/>
                    <a:pt x="0" y="704"/>
                    <a:pt x="322" y="788"/>
                  </a:cubicBezTo>
                  <a:cubicBezTo>
                    <a:pt x="415" y="810"/>
                    <a:pt x="546" y="828"/>
                    <a:pt x="683" y="828"/>
                  </a:cubicBezTo>
                  <a:cubicBezTo>
                    <a:pt x="937" y="828"/>
                    <a:pt x="1210" y="767"/>
                    <a:pt x="1287" y="557"/>
                  </a:cubicBezTo>
                  <a:cubicBezTo>
                    <a:pt x="1343" y="327"/>
                    <a:pt x="1112" y="124"/>
                    <a:pt x="902" y="61"/>
                  </a:cubicBezTo>
                  <a:cubicBezTo>
                    <a:pt x="847" y="33"/>
                    <a:pt x="763" y="5"/>
                    <a:pt x="700" y="5"/>
                  </a:cubicBezTo>
                  <a:cubicBezTo>
                    <a:pt x="684" y="2"/>
                    <a:pt x="669" y="1"/>
                    <a:pt x="6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79"/>
            <p:cNvSpPr/>
            <p:nvPr/>
          </p:nvSpPr>
          <p:spPr>
            <a:xfrm>
              <a:off x="5886092" y="3551299"/>
              <a:ext cx="14017" cy="15291"/>
            </a:xfrm>
            <a:custGeom>
              <a:rect b="b" l="l" r="r" t="t"/>
              <a:pathLst>
                <a:path extrusionOk="0" h="672" w="616">
                  <a:moveTo>
                    <a:pt x="210" y="1"/>
                  </a:moveTo>
                  <a:cubicBezTo>
                    <a:pt x="120" y="175"/>
                    <a:pt x="1" y="350"/>
                    <a:pt x="120" y="525"/>
                  </a:cubicBezTo>
                  <a:cubicBezTo>
                    <a:pt x="238" y="672"/>
                    <a:pt x="413" y="672"/>
                    <a:pt x="560" y="672"/>
                  </a:cubicBezTo>
                  <a:cubicBezTo>
                    <a:pt x="616" y="672"/>
                    <a:pt x="616" y="609"/>
                    <a:pt x="588" y="609"/>
                  </a:cubicBezTo>
                  <a:cubicBezTo>
                    <a:pt x="469" y="581"/>
                    <a:pt x="350" y="553"/>
                    <a:pt x="266" y="497"/>
                  </a:cubicBezTo>
                  <a:cubicBezTo>
                    <a:pt x="120" y="378"/>
                    <a:pt x="175" y="175"/>
                    <a:pt x="238" y="29"/>
                  </a:cubicBezTo>
                  <a:cubicBezTo>
                    <a:pt x="238" y="1"/>
                    <a:pt x="210" y="1"/>
                    <a:pt x="2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79"/>
            <p:cNvSpPr/>
            <p:nvPr/>
          </p:nvSpPr>
          <p:spPr>
            <a:xfrm>
              <a:off x="5905343" y="3563245"/>
              <a:ext cx="14040" cy="3914"/>
            </a:xfrm>
            <a:custGeom>
              <a:rect b="b" l="l" r="r" t="t"/>
              <a:pathLst>
                <a:path extrusionOk="0" h="172" w="617">
                  <a:moveTo>
                    <a:pt x="553" y="0"/>
                  </a:moveTo>
                  <a:cubicBezTo>
                    <a:pt x="469" y="28"/>
                    <a:pt x="378" y="56"/>
                    <a:pt x="322" y="84"/>
                  </a:cubicBezTo>
                  <a:cubicBezTo>
                    <a:pt x="238" y="112"/>
                    <a:pt x="120" y="112"/>
                    <a:pt x="29" y="112"/>
                  </a:cubicBezTo>
                  <a:cubicBezTo>
                    <a:pt x="1" y="112"/>
                    <a:pt x="29" y="147"/>
                    <a:pt x="29" y="147"/>
                  </a:cubicBezTo>
                  <a:cubicBezTo>
                    <a:pt x="120" y="159"/>
                    <a:pt x="205" y="171"/>
                    <a:pt x="286" y="171"/>
                  </a:cubicBezTo>
                  <a:cubicBezTo>
                    <a:pt x="391" y="171"/>
                    <a:pt x="490" y="151"/>
                    <a:pt x="588" y="84"/>
                  </a:cubicBezTo>
                  <a:cubicBezTo>
                    <a:pt x="616" y="56"/>
                    <a:pt x="616" y="0"/>
                    <a:pt x="5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79"/>
            <p:cNvSpPr/>
            <p:nvPr/>
          </p:nvSpPr>
          <p:spPr>
            <a:xfrm>
              <a:off x="5837715" y="3561174"/>
              <a:ext cx="25963" cy="20388"/>
            </a:xfrm>
            <a:custGeom>
              <a:rect b="b" l="l" r="r" t="t"/>
              <a:pathLst>
                <a:path extrusionOk="0" h="896" w="1141">
                  <a:moveTo>
                    <a:pt x="495" y="110"/>
                  </a:moveTo>
                  <a:cubicBezTo>
                    <a:pt x="526" y="110"/>
                    <a:pt x="557" y="113"/>
                    <a:pt x="588" y="119"/>
                  </a:cubicBezTo>
                  <a:cubicBezTo>
                    <a:pt x="728" y="203"/>
                    <a:pt x="966" y="238"/>
                    <a:pt x="994" y="441"/>
                  </a:cubicBezTo>
                  <a:cubicBezTo>
                    <a:pt x="994" y="588"/>
                    <a:pt x="847" y="616"/>
                    <a:pt x="728" y="643"/>
                  </a:cubicBezTo>
                  <a:cubicBezTo>
                    <a:pt x="644" y="671"/>
                    <a:pt x="553" y="699"/>
                    <a:pt x="469" y="727"/>
                  </a:cubicBezTo>
                  <a:cubicBezTo>
                    <a:pt x="427" y="727"/>
                    <a:pt x="386" y="730"/>
                    <a:pt x="347" y="730"/>
                  </a:cubicBezTo>
                  <a:cubicBezTo>
                    <a:pt x="251" y="730"/>
                    <a:pt x="176" y="712"/>
                    <a:pt x="176" y="588"/>
                  </a:cubicBezTo>
                  <a:cubicBezTo>
                    <a:pt x="148" y="497"/>
                    <a:pt x="204" y="378"/>
                    <a:pt x="239" y="294"/>
                  </a:cubicBezTo>
                  <a:cubicBezTo>
                    <a:pt x="283" y="156"/>
                    <a:pt x="383" y="110"/>
                    <a:pt x="495" y="110"/>
                  </a:cubicBezTo>
                  <a:close/>
                  <a:moveTo>
                    <a:pt x="525" y="0"/>
                  </a:moveTo>
                  <a:cubicBezTo>
                    <a:pt x="414" y="0"/>
                    <a:pt x="267" y="28"/>
                    <a:pt x="176" y="119"/>
                  </a:cubicBezTo>
                  <a:cubicBezTo>
                    <a:pt x="92" y="238"/>
                    <a:pt x="29" y="469"/>
                    <a:pt x="29" y="616"/>
                  </a:cubicBezTo>
                  <a:cubicBezTo>
                    <a:pt x="1" y="762"/>
                    <a:pt x="92" y="846"/>
                    <a:pt x="204" y="874"/>
                  </a:cubicBezTo>
                  <a:cubicBezTo>
                    <a:pt x="246" y="889"/>
                    <a:pt x="288" y="896"/>
                    <a:pt x="330" y="896"/>
                  </a:cubicBezTo>
                  <a:cubicBezTo>
                    <a:pt x="462" y="896"/>
                    <a:pt x="595" y="833"/>
                    <a:pt x="728" y="790"/>
                  </a:cubicBezTo>
                  <a:cubicBezTo>
                    <a:pt x="875" y="762"/>
                    <a:pt x="1050" y="727"/>
                    <a:pt x="1113" y="588"/>
                  </a:cubicBezTo>
                  <a:cubicBezTo>
                    <a:pt x="1141" y="469"/>
                    <a:pt x="1113" y="294"/>
                    <a:pt x="1022" y="203"/>
                  </a:cubicBezTo>
                  <a:cubicBezTo>
                    <a:pt x="966" y="147"/>
                    <a:pt x="875" y="119"/>
                    <a:pt x="791" y="91"/>
                  </a:cubicBezTo>
                  <a:cubicBezTo>
                    <a:pt x="728" y="63"/>
                    <a:pt x="644" y="0"/>
                    <a:pt x="5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79"/>
            <p:cNvSpPr/>
            <p:nvPr/>
          </p:nvSpPr>
          <p:spPr>
            <a:xfrm>
              <a:off x="5859037" y="3561174"/>
              <a:ext cx="9898" cy="12015"/>
            </a:xfrm>
            <a:custGeom>
              <a:rect b="b" l="l" r="r" t="t"/>
              <a:pathLst>
                <a:path extrusionOk="0" h="528" w="435">
                  <a:moveTo>
                    <a:pt x="29" y="0"/>
                  </a:moveTo>
                  <a:cubicBezTo>
                    <a:pt x="29" y="0"/>
                    <a:pt x="1" y="0"/>
                    <a:pt x="29" y="28"/>
                  </a:cubicBezTo>
                  <a:cubicBezTo>
                    <a:pt x="141" y="119"/>
                    <a:pt x="288" y="294"/>
                    <a:pt x="288" y="469"/>
                  </a:cubicBezTo>
                  <a:cubicBezTo>
                    <a:pt x="270" y="503"/>
                    <a:pt x="298" y="527"/>
                    <a:pt x="322" y="527"/>
                  </a:cubicBezTo>
                  <a:cubicBezTo>
                    <a:pt x="337" y="527"/>
                    <a:pt x="351" y="518"/>
                    <a:pt x="351" y="497"/>
                  </a:cubicBezTo>
                  <a:cubicBezTo>
                    <a:pt x="434" y="266"/>
                    <a:pt x="204" y="119"/>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79"/>
            <p:cNvSpPr/>
            <p:nvPr/>
          </p:nvSpPr>
          <p:spPr>
            <a:xfrm>
              <a:off x="5833756" y="3576033"/>
              <a:ext cx="10035" cy="9648"/>
            </a:xfrm>
            <a:custGeom>
              <a:rect b="b" l="l" r="r" t="t"/>
              <a:pathLst>
                <a:path extrusionOk="0" h="424" w="441">
                  <a:moveTo>
                    <a:pt x="40" y="0"/>
                  </a:moveTo>
                  <a:cubicBezTo>
                    <a:pt x="22" y="0"/>
                    <a:pt x="0" y="14"/>
                    <a:pt x="0" y="46"/>
                  </a:cubicBezTo>
                  <a:cubicBezTo>
                    <a:pt x="28" y="137"/>
                    <a:pt x="28" y="221"/>
                    <a:pt x="91" y="312"/>
                  </a:cubicBezTo>
                  <a:cubicBezTo>
                    <a:pt x="147" y="396"/>
                    <a:pt x="266" y="424"/>
                    <a:pt x="378" y="424"/>
                  </a:cubicBezTo>
                  <a:cubicBezTo>
                    <a:pt x="413" y="396"/>
                    <a:pt x="441" y="340"/>
                    <a:pt x="378" y="312"/>
                  </a:cubicBezTo>
                  <a:cubicBezTo>
                    <a:pt x="294" y="312"/>
                    <a:pt x="203" y="312"/>
                    <a:pt x="147" y="221"/>
                  </a:cubicBezTo>
                  <a:cubicBezTo>
                    <a:pt x="91" y="165"/>
                    <a:pt x="91" y="109"/>
                    <a:pt x="63" y="18"/>
                  </a:cubicBezTo>
                  <a:cubicBezTo>
                    <a:pt x="63" y="7"/>
                    <a:pt x="52" y="0"/>
                    <a:pt x="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79"/>
            <p:cNvSpPr/>
            <p:nvPr/>
          </p:nvSpPr>
          <p:spPr>
            <a:xfrm>
              <a:off x="5768199" y="3579651"/>
              <a:ext cx="42347" cy="20684"/>
            </a:xfrm>
            <a:custGeom>
              <a:rect b="b" l="l" r="r" t="t"/>
              <a:pathLst>
                <a:path extrusionOk="0" h="909" w="1861">
                  <a:moveTo>
                    <a:pt x="982" y="135"/>
                  </a:moveTo>
                  <a:cubicBezTo>
                    <a:pt x="1114" y="135"/>
                    <a:pt x="1241" y="189"/>
                    <a:pt x="1371" y="265"/>
                  </a:cubicBezTo>
                  <a:cubicBezTo>
                    <a:pt x="1399" y="265"/>
                    <a:pt x="1399" y="300"/>
                    <a:pt x="1427" y="300"/>
                  </a:cubicBezTo>
                  <a:cubicBezTo>
                    <a:pt x="1511" y="356"/>
                    <a:pt x="1546" y="412"/>
                    <a:pt x="1546" y="503"/>
                  </a:cubicBezTo>
                  <a:cubicBezTo>
                    <a:pt x="1511" y="650"/>
                    <a:pt x="1427" y="678"/>
                    <a:pt x="1308" y="678"/>
                  </a:cubicBezTo>
                  <a:cubicBezTo>
                    <a:pt x="1173" y="710"/>
                    <a:pt x="1016" y="724"/>
                    <a:pt x="863" y="724"/>
                  </a:cubicBezTo>
                  <a:cubicBezTo>
                    <a:pt x="755" y="724"/>
                    <a:pt x="648" y="717"/>
                    <a:pt x="553" y="706"/>
                  </a:cubicBezTo>
                  <a:cubicBezTo>
                    <a:pt x="406" y="706"/>
                    <a:pt x="322" y="650"/>
                    <a:pt x="434" y="503"/>
                  </a:cubicBezTo>
                  <a:cubicBezTo>
                    <a:pt x="497" y="412"/>
                    <a:pt x="553" y="356"/>
                    <a:pt x="637" y="265"/>
                  </a:cubicBezTo>
                  <a:cubicBezTo>
                    <a:pt x="758" y="173"/>
                    <a:pt x="871" y="135"/>
                    <a:pt x="982" y="135"/>
                  </a:cubicBezTo>
                  <a:close/>
                  <a:moveTo>
                    <a:pt x="971" y="1"/>
                  </a:moveTo>
                  <a:cubicBezTo>
                    <a:pt x="801" y="1"/>
                    <a:pt x="652" y="78"/>
                    <a:pt x="525" y="181"/>
                  </a:cubicBezTo>
                  <a:cubicBezTo>
                    <a:pt x="322" y="356"/>
                    <a:pt x="0" y="734"/>
                    <a:pt x="406" y="852"/>
                  </a:cubicBezTo>
                  <a:cubicBezTo>
                    <a:pt x="637" y="908"/>
                    <a:pt x="874" y="908"/>
                    <a:pt x="1105" y="908"/>
                  </a:cubicBezTo>
                  <a:cubicBezTo>
                    <a:pt x="1280" y="880"/>
                    <a:pt x="1511" y="880"/>
                    <a:pt x="1630" y="706"/>
                  </a:cubicBezTo>
                  <a:cubicBezTo>
                    <a:pt x="1860" y="412"/>
                    <a:pt x="1483" y="125"/>
                    <a:pt x="1224" y="34"/>
                  </a:cubicBezTo>
                  <a:cubicBezTo>
                    <a:pt x="1161" y="6"/>
                    <a:pt x="1105" y="6"/>
                    <a:pt x="1049" y="6"/>
                  </a:cubicBezTo>
                  <a:cubicBezTo>
                    <a:pt x="1023" y="3"/>
                    <a:pt x="997" y="1"/>
                    <a:pt x="9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79"/>
            <p:cNvSpPr/>
            <p:nvPr/>
          </p:nvSpPr>
          <p:spPr>
            <a:xfrm>
              <a:off x="5766765" y="3586842"/>
              <a:ext cx="10672" cy="16998"/>
            </a:xfrm>
            <a:custGeom>
              <a:rect b="b" l="l" r="r" t="t"/>
              <a:pathLst>
                <a:path extrusionOk="0" h="747" w="469">
                  <a:moveTo>
                    <a:pt x="216" y="0"/>
                  </a:moveTo>
                  <a:cubicBezTo>
                    <a:pt x="213" y="0"/>
                    <a:pt x="210" y="4"/>
                    <a:pt x="210" y="12"/>
                  </a:cubicBezTo>
                  <a:cubicBezTo>
                    <a:pt x="91" y="187"/>
                    <a:pt x="0" y="362"/>
                    <a:pt x="91" y="564"/>
                  </a:cubicBezTo>
                  <a:cubicBezTo>
                    <a:pt x="138" y="687"/>
                    <a:pt x="248" y="746"/>
                    <a:pt x="368" y="746"/>
                  </a:cubicBezTo>
                  <a:cubicBezTo>
                    <a:pt x="392" y="746"/>
                    <a:pt x="417" y="744"/>
                    <a:pt x="441" y="739"/>
                  </a:cubicBezTo>
                  <a:cubicBezTo>
                    <a:pt x="469" y="711"/>
                    <a:pt x="469" y="683"/>
                    <a:pt x="441" y="648"/>
                  </a:cubicBezTo>
                  <a:cubicBezTo>
                    <a:pt x="294" y="648"/>
                    <a:pt x="210" y="592"/>
                    <a:pt x="147" y="473"/>
                  </a:cubicBezTo>
                  <a:cubicBezTo>
                    <a:pt x="119" y="299"/>
                    <a:pt x="147" y="159"/>
                    <a:pt x="238" y="40"/>
                  </a:cubicBezTo>
                  <a:cubicBezTo>
                    <a:pt x="238" y="20"/>
                    <a:pt x="224" y="0"/>
                    <a:pt x="21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79"/>
            <p:cNvSpPr/>
            <p:nvPr/>
          </p:nvSpPr>
          <p:spPr>
            <a:xfrm>
              <a:off x="5763010" y="3598766"/>
              <a:ext cx="16497" cy="11104"/>
            </a:xfrm>
            <a:custGeom>
              <a:rect b="b" l="l" r="r" t="t"/>
              <a:pathLst>
                <a:path extrusionOk="0" h="488" w="725">
                  <a:moveTo>
                    <a:pt x="29" y="1"/>
                  </a:moveTo>
                  <a:cubicBezTo>
                    <a:pt x="11" y="1"/>
                    <a:pt x="1" y="21"/>
                    <a:pt x="26" y="40"/>
                  </a:cubicBezTo>
                  <a:cubicBezTo>
                    <a:pt x="109" y="159"/>
                    <a:pt x="165" y="271"/>
                    <a:pt x="284" y="390"/>
                  </a:cubicBezTo>
                  <a:cubicBezTo>
                    <a:pt x="393" y="452"/>
                    <a:pt x="486" y="487"/>
                    <a:pt x="584" y="487"/>
                  </a:cubicBezTo>
                  <a:cubicBezTo>
                    <a:pt x="618" y="487"/>
                    <a:pt x="653" y="483"/>
                    <a:pt x="690" y="474"/>
                  </a:cubicBezTo>
                  <a:cubicBezTo>
                    <a:pt x="725" y="474"/>
                    <a:pt x="725" y="446"/>
                    <a:pt x="690" y="446"/>
                  </a:cubicBezTo>
                  <a:cubicBezTo>
                    <a:pt x="375" y="446"/>
                    <a:pt x="228" y="243"/>
                    <a:pt x="53" y="12"/>
                  </a:cubicBezTo>
                  <a:cubicBezTo>
                    <a:pt x="45" y="4"/>
                    <a:pt x="37"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79"/>
            <p:cNvSpPr/>
            <p:nvPr/>
          </p:nvSpPr>
          <p:spPr>
            <a:xfrm>
              <a:off x="5806086" y="3580152"/>
              <a:ext cx="5894" cy="10376"/>
            </a:xfrm>
            <a:custGeom>
              <a:rect b="b" l="l" r="r" t="t"/>
              <a:pathLst>
                <a:path extrusionOk="0" h="456" w="259">
                  <a:moveTo>
                    <a:pt x="53" y="1"/>
                  </a:moveTo>
                  <a:cubicBezTo>
                    <a:pt x="26" y="1"/>
                    <a:pt x="1" y="20"/>
                    <a:pt x="20" y="40"/>
                  </a:cubicBezTo>
                  <a:cubicBezTo>
                    <a:pt x="55" y="103"/>
                    <a:pt x="111" y="159"/>
                    <a:pt x="139" y="215"/>
                  </a:cubicBezTo>
                  <a:cubicBezTo>
                    <a:pt x="139" y="278"/>
                    <a:pt x="167" y="362"/>
                    <a:pt x="167" y="418"/>
                  </a:cubicBezTo>
                  <a:cubicBezTo>
                    <a:pt x="179" y="445"/>
                    <a:pt x="193" y="455"/>
                    <a:pt x="204" y="455"/>
                  </a:cubicBezTo>
                  <a:cubicBezTo>
                    <a:pt x="219" y="455"/>
                    <a:pt x="230" y="438"/>
                    <a:pt x="230" y="418"/>
                  </a:cubicBezTo>
                  <a:cubicBezTo>
                    <a:pt x="258" y="334"/>
                    <a:pt x="230" y="243"/>
                    <a:pt x="195" y="187"/>
                  </a:cubicBezTo>
                  <a:cubicBezTo>
                    <a:pt x="167" y="131"/>
                    <a:pt x="111" y="68"/>
                    <a:pt x="83" y="12"/>
                  </a:cubicBezTo>
                  <a:cubicBezTo>
                    <a:pt x="75" y="4"/>
                    <a:pt x="64" y="1"/>
                    <a:pt x="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79"/>
            <p:cNvSpPr/>
            <p:nvPr/>
          </p:nvSpPr>
          <p:spPr>
            <a:xfrm>
              <a:off x="5722370" y="3551936"/>
              <a:ext cx="27238" cy="22618"/>
            </a:xfrm>
            <a:custGeom>
              <a:rect b="b" l="l" r="r" t="t"/>
              <a:pathLst>
                <a:path extrusionOk="0" h="994" w="1197">
                  <a:moveTo>
                    <a:pt x="63" y="1"/>
                  </a:moveTo>
                  <a:cubicBezTo>
                    <a:pt x="28" y="1"/>
                    <a:pt x="0" y="1"/>
                    <a:pt x="28" y="29"/>
                  </a:cubicBezTo>
                  <a:cubicBezTo>
                    <a:pt x="91" y="259"/>
                    <a:pt x="147" y="525"/>
                    <a:pt x="350" y="700"/>
                  </a:cubicBezTo>
                  <a:cubicBezTo>
                    <a:pt x="553" y="875"/>
                    <a:pt x="847" y="931"/>
                    <a:pt x="1112" y="994"/>
                  </a:cubicBezTo>
                  <a:cubicBezTo>
                    <a:pt x="1168" y="994"/>
                    <a:pt x="1196" y="903"/>
                    <a:pt x="1112" y="903"/>
                  </a:cubicBezTo>
                  <a:cubicBezTo>
                    <a:pt x="903" y="819"/>
                    <a:pt x="672" y="756"/>
                    <a:pt x="469" y="644"/>
                  </a:cubicBezTo>
                  <a:cubicBezTo>
                    <a:pt x="238" y="497"/>
                    <a:pt x="147" y="259"/>
                    <a:pt x="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79"/>
            <p:cNvSpPr/>
            <p:nvPr/>
          </p:nvSpPr>
          <p:spPr>
            <a:xfrm>
              <a:off x="5720572" y="3577558"/>
              <a:ext cx="37614" cy="9648"/>
            </a:xfrm>
            <a:custGeom>
              <a:rect b="b" l="l" r="r" t="t"/>
              <a:pathLst>
                <a:path extrusionOk="0" h="424" w="1653">
                  <a:moveTo>
                    <a:pt x="37" y="0"/>
                  </a:moveTo>
                  <a:cubicBezTo>
                    <a:pt x="15" y="0"/>
                    <a:pt x="0" y="47"/>
                    <a:pt x="24" y="70"/>
                  </a:cubicBezTo>
                  <a:cubicBezTo>
                    <a:pt x="254" y="154"/>
                    <a:pt x="492" y="273"/>
                    <a:pt x="751" y="357"/>
                  </a:cubicBezTo>
                  <a:cubicBezTo>
                    <a:pt x="1016" y="420"/>
                    <a:pt x="1303" y="420"/>
                    <a:pt x="1569" y="420"/>
                  </a:cubicBezTo>
                  <a:cubicBezTo>
                    <a:pt x="1576" y="422"/>
                    <a:pt x="1583" y="423"/>
                    <a:pt x="1589" y="423"/>
                  </a:cubicBezTo>
                  <a:cubicBezTo>
                    <a:pt x="1652" y="423"/>
                    <a:pt x="1645" y="301"/>
                    <a:pt x="1569" y="301"/>
                  </a:cubicBezTo>
                  <a:cubicBezTo>
                    <a:pt x="1303" y="301"/>
                    <a:pt x="1016" y="301"/>
                    <a:pt x="751" y="245"/>
                  </a:cubicBezTo>
                  <a:cubicBezTo>
                    <a:pt x="492" y="182"/>
                    <a:pt x="254" y="98"/>
                    <a:pt x="52" y="7"/>
                  </a:cubicBezTo>
                  <a:cubicBezTo>
                    <a:pt x="47" y="3"/>
                    <a:pt x="42"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79"/>
            <p:cNvSpPr/>
            <p:nvPr/>
          </p:nvSpPr>
          <p:spPr>
            <a:xfrm>
              <a:off x="5805904" y="3554052"/>
              <a:ext cx="4005" cy="15860"/>
            </a:xfrm>
            <a:custGeom>
              <a:rect b="b" l="l" r="r" t="t"/>
              <a:pathLst>
                <a:path extrusionOk="0" h="697" w="176">
                  <a:moveTo>
                    <a:pt x="133" y="0"/>
                  </a:moveTo>
                  <a:cubicBezTo>
                    <a:pt x="126" y="0"/>
                    <a:pt x="119" y="9"/>
                    <a:pt x="119" y="27"/>
                  </a:cubicBezTo>
                  <a:cubicBezTo>
                    <a:pt x="119" y="138"/>
                    <a:pt x="119" y="257"/>
                    <a:pt x="91" y="376"/>
                  </a:cubicBezTo>
                  <a:cubicBezTo>
                    <a:pt x="91" y="460"/>
                    <a:pt x="28" y="551"/>
                    <a:pt x="0" y="635"/>
                  </a:cubicBezTo>
                  <a:cubicBezTo>
                    <a:pt x="0" y="670"/>
                    <a:pt x="36" y="696"/>
                    <a:pt x="62" y="696"/>
                  </a:cubicBezTo>
                  <a:cubicBezTo>
                    <a:pt x="78" y="696"/>
                    <a:pt x="91" y="687"/>
                    <a:pt x="91" y="663"/>
                  </a:cubicBezTo>
                  <a:cubicBezTo>
                    <a:pt x="175" y="432"/>
                    <a:pt x="175" y="257"/>
                    <a:pt x="147" y="27"/>
                  </a:cubicBezTo>
                  <a:cubicBezTo>
                    <a:pt x="147" y="9"/>
                    <a:pt x="140" y="0"/>
                    <a:pt x="1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79"/>
            <p:cNvSpPr/>
            <p:nvPr/>
          </p:nvSpPr>
          <p:spPr>
            <a:xfrm>
              <a:off x="5816553" y="3554279"/>
              <a:ext cx="15314" cy="9989"/>
            </a:xfrm>
            <a:custGeom>
              <a:rect b="b" l="l" r="r" t="t"/>
              <a:pathLst>
                <a:path extrusionOk="0" h="439" w="673">
                  <a:moveTo>
                    <a:pt x="22" y="1"/>
                  </a:moveTo>
                  <a:cubicBezTo>
                    <a:pt x="13" y="1"/>
                    <a:pt x="1" y="17"/>
                    <a:pt x="1" y="17"/>
                  </a:cubicBezTo>
                  <a:cubicBezTo>
                    <a:pt x="57" y="156"/>
                    <a:pt x="85" y="275"/>
                    <a:pt x="204" y="366"/>
                  </a:cubicBezTo>
                  <a:cubicBezTo>
                    <a:pt x="279" y="419"/>
                    <a:pt x="366" y="439"/>
                    <a:pt x="455" y="439"/>
                  </a:cubicBezTo>
                  <a:cubicBezTo>
                    <a:pt x="506" y="439"/>
                    <a:pt x="558" y="432"/>
                    <a:pt x="609" y="422"/>
                  </a:cubicBezTo>
                  <a:cubicBezTo>
                    <a:pt x="672" y="422"/>
                    <a:pt x="672" y="331"/>
                    <a:pt x="609" y="331"/>
                  </a:cubicBezTo>
                  <a:cubicBezTo>
                    <a:pt x="497" y="331"/>
                    <a:pt x="351" y="331"/>
                    <a:pt x="232" y="275"/>
                  </a:cubicBezTo>
                  <a:cubicBezTo>
                    <a:pt x="120" y="219"/>
                    <a:pt x="85" y="100"/>
                    <a:pt x="29" y="17"/>
                  </a:cubicBezTo>
                  <a:cubicBezTo>
                    <a:pt x="29" y="5"/>
                    <a:pt x="26" y="1"/>
                    <a:pt x="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79"/>
            <p:cNvSpPr/>
            <p:nvPr/>
          </p:nvSpPr>
          <p:spPr>
            <a:xfrm>
              <a:off x="5869709" y="3532048"/>
              <a:ext cx="5916" cy="16816"/>
            </a:xfrm>
            <a:custGeom>
              <a:rect b="b" l="l" r="r" t="t"/>
              <a:pathLst>
                <a:path extrusionOk="0" h="739" w="260">
                  <a:moveTo>
                    <a:pt x="196" y="1"/>
                  </a:moveTo>
                  <a:cubicBezTo>
                    <a:pt x="196" y="259"/>
                    <a:pt x="140" y="434"/>
                    <a:pt x="21" y="672"/>
                  </a:cubicBezTo>
                  <a:cubicBezTo>
                    <a:pt x="1" y="713"/>
                    <a:pt x="44" y="739"/>
                    <a:pt x="80" y="739"/>
                  </a:cubicBezTo>
                  <a:cubicBezTo>
                    <a:pt x="93" y="739"/>
                    <a:pt x="105" y="735"/>
                    <a:pt x="112" y="728"/>
                  </a:cubicBezTo>
                  <a:cubicBezTo>
                    <a:pt x="168" y="609"/>
                    <a:pt x="196" y="497"/>
                    <a:pt x="231" y="378"/>
                  </a:cubicBezTo>
                  <a:cubicBezTo>
                    <a:pt x="259" y="259"/>
                    <a:pt x="259" y="147"/>
                    <a:pt x="2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79"/>
            <p:cNvSpPr/>
            <p:nvPr/>
          </p:nvSpPr>
          <p:spPr>
            <a:xfrm>
              <a:off x="5921886" y="3520124"/>
              <a:ext cx="27784" cy="7077"/>
            </a:xfrm>
            <a:custGeom>
              <a:rect b="b" l="l" r="r" t="t"/>
              <a:pathLst>
                <a:path extrusionOk="0" h="311" w="1221">
                  <a:moveTo>
                    <a:pt x="64" y="0"/>
                  </a:moveTo>
                  <a:cubicBezTo>
                    <a:pt x="36" y="0"/>
                    <a:pt x="1" y="28"/>
                    <a:pt x="36" y="28"/>
                  </a:cubicBezTo>
                  <a:cubicBezTo>
                    <a:pt x="211" y="203"/>
                    <a:pt x="386" y="259"/>
                    <a:pt x="616" y="294"/>
                  </a:cubicBezTo>
                  <a:cubicBezTo>
                    <a:pt x="665" y="306"/>
                    <a:pt x="709" y="311"/>
                    <a:pt x="751" y="311"/>
                  </a:cubicBezTo>
                  <a:cubicBezTo>
                    <a:pt x="911" y="311"/>
                    <a:pt x="1036" y="235"/>
                    <a:pt x="1197" y="147"/>
                  </a:cubicBezTo>
                  <a:cubicBezTo>
                    <a:pt x="1221" y="147"/>
                    <a:pt x="1203" y="79"/>
                    <a:pt x="1161" y="79"/>
                  </a:cubicBezTo>
                  <a:cubicBezTo>
                    <a:pt x="1155" y="79"/>
                    <a:pt x="1148" y="80"/>
                    <a:pt x="1141" y="84"/>
                  </a:cubicBezTo>
                  <a:cubicBezTo>
                    <a:pt x="998" y="149"/>
                    <a:pt x="826" y="185"/>
                    <a:pt x="654" y="185"/>
                  </a:cubicBezTo>
                  <a:cubicBezTo>
                    <a:pt x="439" y="185"/>
                    <a:pt x="223" y="129"/>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79"/>
            <p:cNvSpPr/>
            <p:nvPr/>
          </p:nvSpPr>
          <p:spPr>
            <a:xfrm>
              <a:off x="5963095" y="3508064"/>
              <a:ext cx="24439" cy="7577"/>
            </a:xfrm>
            <a:custGeom>
              <a:rect b="b" l="l" r="r" t="t"/>
              <a:pathLst>
                <a:path extrusionOk="0" h="333" w="1074">
                  <a:moveTo>
                    <a:pt x="1033" y="0"/>
                  </a:moveTo>
                  <a:cubicBezTo>
                    <a:pt x="1030" y="0"/>
                    <a:pt x="1026" y="2"/>
                    <a:pt x="1022" y="6"/>
                  </a:cubicBezTo>
                  <a:cubicBezTo>
                    <a:pt x="875" y="34"/>
                    <a:pt x="728" y="125"/>
                    <a:pt x="581" y="181"/>
                  </a:cubicBezTo>
                  <a:cubicBezTo>
                    <a:pt x="497" y="204"/>
                    <a:pt x="423" y="217"/>
                    <a:pt x="350" y="217"/>
                  </a:cubicBezTo>
                  <a:cubicBezTo>
                    <a:pt x="247" y="217"/>
                    <a:pt x="148" y="190"/>
                    <a:pt x="29" y="125"/>
                  </a:cubicBezTo>
                  <a:cubicBezTo>
                    <a:pt x="1" y="125"/>
                    <a:pt x="1" y="125"/>
                    <a:pt x="1" y="153"/>
                  </a:cubicBezTo>
                  <a:cubicBezTo>
                    <a:pt x="154" y="251"/>
                    <a:pt x="259" y="332"/>
                    <a:pt x="424" y="332"/>
                  </a:cubicBezTo>
                  <a:cubicBezTo>
                    <a:pt x="447" y="332"/>
                    <a:pt x="471" y="331"/>
                    <a:pt x="497" y="327"/>
                  </a:cubicBezTo>
                  <a:cubicBezTo>
                    <a:pt x="700" y="299"/>
                    <a:pt x="875" y="181"/>
                    <a:pt x="1050" y="90"/>
                  </a:cubicBezTo>
                  <a:cubicBezTo>
                    <a:pt x="1074" y="66"/>
                    <a:pt x="1057" y="0"/>
                    <a:pt x="10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79"/>
            <p:cNvSpPr/>
            <p:nvPr/>
          </p:nvSpPr>
          <p:spPr>
            <a:xfrm>
              <a:off x="6002325" y="3498029"/>
              <a:ext cx="15064" cy="4323"/>
            </a:xfrm>
            <a:custGeom>
              <a:rect b="b" l="l" r="r" t="t"/>
              <a:pathLst>
                <a:path extrusionOk="0" h="190" w="662">
                  <a:moveTo>
                    <a:pt x="42" y="1"/>
                  </a:moveTo>
                  <a:cubicBezTo>
                    <a:pt x="19" y="1"/>
                    <a:pt x="1" y="69"/>
                    <a:pt x="25" y="69"/>
                  </a:cubicBezTo>
                  <a:cubicBezTo>
                    <a:pt x="151" y="139"/>
                    <a:pt x="277" y="189"/>
                    <a:pt x="402" y="189"/>
                  </a:cubicBezTo>
                  <a:cubicBezTo>
                    <a:pt x="479" y="189"/>
                    <a:pt x="556" y="170"/>
                    <a:pt x="633" y="125"/>
                  </a:cubicBezTo>
                  <a:cubicBezTo>
                    <a:pt x="661" y="125"/>
                    <a:pt x="661" y="69"/>
                    <a:pt x="605" y="69"/>
                  </a:cubicBezTo>
                  <a:cubicBezTo>
                    <a:pt x="543" y="79"/>
                    <a:pt x="481" y="86"/>
                    <a:pt x="417" y="86"/>
                  </a:cubicBezTo>
                  <a:cubicBezTo>
                    <a:pt x="302" y="86"/>
                    <a:pt x="183" y="65"/>
                    <a:pt x="53" y="6"/>
                  </a:cubicBezTo>
                  <a:cubicBezTo>
                    <a:pt x="49" y="2"/>
                    <a:pt x="46" y="1"/>
                    <a:pt x="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79"/>
            <p:cNvSpPr/>
            <p:nvPr/>
          </p:nvSpPr>
          <p:spPr>
            <a:xfrm>
              <a:off x="5975679" y="3528703"/>
              <a:ext cx="18636" cy="15314"/>
            </a:xfrm>
            <a:custGeom>
              <a:rect b="b" l="l" r="r" t="t"/>
              <a:pathLst>
                <a:path extrusionOk="0" h="673" w="819">
                  <a:moveTo>
                    <a:pt x="259" y="120"/>
                  </a:moveTo>
                  <a:cubicBezTo>
                    <a:pt x="406" y="148"/>
                    <a:pt x="581" y="92"/>
                    <a:pt x="672" y="232"/>
                  </a:cubicBezTo>
                  <a:cubicBezTo>
                    <a:pt x="728" y="322"/>
                    <a:pt x="644" y="406"/>
                    <a:pt x="553" y="469"/>
                  </a:cubicBezTo>
                  <a:cubicBezTo>
                    <a:pt x="497" y="497"/>
                    <a:pt x="406" y="497"/>
                    <a:pt x="322" y="497"/>
                  </a:cubicBezTo>
                  <a:cubicBezTo>
                    <a:pt x="291" y="511"/>
                    <a:pt x="247" y="525"/>
                    <a:pt x="207" y="525"/>
                  </a:cubicBezTo>
                  <a:cubicBezTo>
                    <a:pt x="168" y="525"/>
                    <a:pt x="133" y="511"/>
                    <a:pt x="119" y="469"/>
                  </a:cubicBezTo>
                  <a:cubicBezTo>
                    <a:pt x="84" y="378"/>
                    <a:pt x="119" y="294"/>
                    <a:pt x="147" y="232"/>
                  </a:cubicBezTo>
                  <a:cubicBezTo>
                    <a:pt x="175" y="176"/>
                    <a:pt x="231" y="120"/>
                    <a:pt x="259" y="120"/>
                  </a:cubicBezTo>
                  <a:close/>
                  <a:moveTo>
                    <a:pt x="322" y="1"/>
                  </a:moveTo>
                  <a:cubicBezTo>
                    <a:pt x="203" y="1"/>
                    <a:pt x="84" y="92"/>
                    <a:pt x="28" y="176"/>
                  </a:cubicBezTo>
                  <a:cubicBezTo>
                    <a:pt x="0" y="266"/>
                    <a:pt x="0" y="441"/>
                    <a:pt x="28" y="525"/>
                  </a:cubicBezTo>
                  <a:cubicBezTo>
                    <a:pt x="56" y="644"/>
                    <a:pt x="147" y="672"/>
                    <a:pt x="259" y="672"/>
                  </a:cubicBezTo>
                  <a:cubicBezTo>
                    <a:pt x="469" y="644"/>
                    <a:pt x="818" y="581"/>
                    <a:pt x="818" y="322"/>
                  </a:cubicBezTo>
                  <a:cubicBezTo>
                    <a:pt x="783" y="204"/>
                    <a:pt x="728" y="92"/>
                    <a:pt x="644" y="57"/>
                  </a:cubicBezTo>
                  <a:cubicBezTo>
                    <a:pt x="609" y="29"/>
                    <a:pt x="525" y="1"/>
                    <a:pt x="4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79"/>
            <p:cNvSpPr/>
            <p:nvPr/>
          </p:nvSpPr>
          <p:spPr>
            <a:xfrm>
              <a:off x="5978387" y="3569047"/>
              <a:ext cx="32471" cy="30355"/>
            </a:xfrm>
            <a:custGeom>
              <a:rect b="b" l="l" r="r" t="t"/>
              <a:pathLst>
                <a:path extrusionOk="0" h="1334" w="1427">
                  <a:moveTo>
                    <a:pt x="978" y="147"/>
                  </a:moveTo>
                  <a:cubicBezTo>
                    <a:pt x="1095" y="147"/>
                    <a:pt x="1189" y="208"/>
                    <a:pt x="1224" y="381"/>
                  </a:cubicBezTo>
                  <a:lnTo>
                    <a:pt x="1224" y="675"/>
                  </a:lnTo>
                  <a:cubicBezTo>
                    <a:pt x="1224" y="766"/>
                    <a:pt x="1252" y="878"/>
                    <a:pt x="1189" y="969"/>
                  </a:cubicBezTo>
                  <a:cubicBezTo>
                    <a:pt x="1139" y="1107"/>
                    <a:pt x="1035" y="1142"/>
                    <a:pt x="923" y="1142"/>
                  </a:cubicBezTo>
                  <a:cubicBezTo>
                    <a:pt x="848" y="1142"/>
                    <a:pt x="769" y="1127"/>
                    <a:pt x="699" y="1116"/>
                  </a:cubicBezTo>
                  <a:cubicBezTo>
                    <a:pt x="553" y="1116"/>
                    <a:pt x="378" y="1053"/>
                    <a:pt x="287" y="941"/>
                  </a:cubicBezTo>
                  <a:cubicBezTo>
                    <a:pt x="28" y="675"/>
                    <a:pt x="462" y="353"/>
                    <a:pt x="664" y="242"/>
                  </a:cubicBezTo>
                  <a:cubicBezTo>
                    <a:pt x="771" y="188"/>
                    <a:pt x="883" y="147"/>
                    <a:pt x="978" y="147"/>
                  </a:cubicBezTo>
                  <a:close/>
                  <a:moveTo>
                    <a:pt x="1003" y="0"/>
                  </a:moveTo>
                  <a:cubicBezTo>
                    <a:pt x="780" y="0"/>
                    <a:pt x="536" y="168"/>
                    <a:pt x="350" y="353"/>
                  </a:cubicBezTo>
                  <a:lnTo>
                    <a:pt x="315" y="353"/>
                  </a:lnTo>
                  <a:cubicBezTo>
                    <a:pt x="0" y="556"/>
                    <a:pt x="0" y="1025"/>
                    <a:pt x="350" y="1200"/>
                  </a:cubicBezTo>
                  <a:cubicBezTo>
                    <a:pt x="488" y="1263"/>
                    <a:pt x="734" y="1334"/>
                    <a:pt x="952" y="1334"/>
                  </a:cubicBezTo>
                  <a:cubicBezTo>
                    <a:pt x="1143" y="1334"/>
                    <a:pt x="1311" y="1279"/>
                    <a:pt x="1364" y="1116"/>
                  </a:cubicBezTo>
                  <a:cubicBezTo>
                    <a:pt x="1427" y="878"/>
                    <a:pt x="1399" y="619"/>
                    <a:pt x="1364" y="381"/>
                  </a:cubicBezTo>
                  <a:cubicBezTo>
                    <a:pt x="1364" y="242"/>
                    <a:pt x="1280" y="95"/>
                    <a:pt x="1161" y="32"/>
                  </a:cubicBezTo>
                  <a:cubicBezTo>
                    <a:pt x="1110" y="10"/>
                    <a:pt x="1058" y="0"/>
                    <a:pt x="10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79"/>
            <p:cNvSpPr/>
            <p:nvPr/>
          </p:nvSpPr>
          <p:spPr>
            <a:xfrm>
              <a:off x="6014817" y="3587343"/>
              <a:ext cx="25167" cy="15860"/>
            </a:xfrm>
            <a:custGeom>
              <a:rect b="b" l="l" r="r" t="t"/>
              <a:pathLst>
                <a:path extrusionOk="0" h="697" w="1106">
                  <a:moveTo>
                    <a:pt x="520" y="134"/>
                  </a:moveTo>
                  <a:cubicBezTo>
                    <a:pt x="671" y="134"/>
                    <a:pt x="976" y="430"/>
                    <a:pt x="784" y="542"/>
                  </a:cubicBezTo>
                  <a:cubicBezTo>
                    <a:pt x="765" y="552"/>
                    <a:pt x="742" y="555"/>
                    <a:pt x="719" y="555"/>
                  </a:cubicBezTo>
                  <a:cubicBezTo>
                    <a:pt x="671" y="555"/>
                    <a:pt x="618" y="542"/>
                    <a:pt x="581" y="542"/>
                  </a:cubicBezTo>
                  <a:cubicBezTo>
                    <a:pt x="539" y="556"/>
                    <a:pt x="502" y="563"/>
                    <a:pt x="465" y="563"/>
                  </a:cubicBezTo>
                  <a:cubicBezTo>
                    <a:pt x="429" y="563"/>
                    <a:pt x="392" y="556"/>
                    <a:pt x="350" y="542"/>
                  </a:cubicBezTo>
                  <a:cubicBezTo>
                    <a:pt x="287" y="542"/>
                    <a:pt x="203" y="542"/>
                    <a:pt x="175" y="514"/>
                  </a:cubicBezTo>
                  <a:cubicBezTo>
                    <a:pt x="56" y="368"/>
                    <a:pt x="378" y="137"/>
                    <a:pt x="497" y="137"/>
                  </a:cubicBezTo>
                  <a:cubicBezTo>
                    <a:pt x="504" y="135"/>
                    <a:pt x="512" y="134"/>
                    <a:pt x="520" y="134"/>
                  </a:cubicBezTo>
                  <a:close/>
                  <a:moveTo>
                    <a:pt x="547" y="0"/>
                  </a:moveTo>
                  <a:cubicBezTo>
                    <a:pt x="403" y="0"/>
                    <a:pt x="297" y="77"/>
                    <a:pt x="203" y="193"/>
                  </a:cubicBezTo>
                  <a:cubicBezTo>
                    <a:pt x="112" y="249"/>
                    <a:pt x="0" y="312"/>
                    <a:pt x="0" y="451"/>
                  </a:cubicBezTo>
                  <a:cubicBezTo>
                    <a:pt x="0" y="542"/>
                    <a:pt x="56" y="598"/>
                    <a:pt x="147" y="661"/>
                  </a:cubicBezTo>
                  <a:cubicBezTo>
                    <a:pt x="217" y="689"/>
                    <a:pt x="289" y="696"/>
                    <a:pt x="361" y="696"/>
                  </a:cubicBezTo>
                  <a:cubicBezTo>
                    <a:pt x="434" y="696"/>
                    <a:pt x="507" y="689"/>
                    <a:pt x="581" y="689"/>
                  </a:cubicBezTo>
                  <a:cubicBezTo>
                    <a:pt x="700" y="689"/>
                    <a:pt x="847" y="689"/>
                    <a:pt x="930" y="598"/>
                  </a:cubicBezTo>
                  <a:cubicBezTo>
                    <a:pt x="1105" y="423"/>
                    <a:pt x="847" y="102"/>
                    <a:pt x="672" y="18"/>
                  </a:cubicBezTo>
                  <a:cubicBezTo>
                    <a:pt x="627" y="6"/>
                    <a:pt x="586" y="0"/>
                    <a:pt x="5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79"/>
            <p:cNvSpPr/>
            <p:nvPr/>
          </p:nvSpPr>
          <p:spPr>
            <a:xfrm>
              <a:off x="6108409" y="3534392"/>
              <a:ext cx="15109" cy="11491"/>
            </a:xfrm>
            <a:custGeom>
              <a:rect b="b" l="l" r="r" t="t"/>
              <a:pathLst>
                <a:path extrusionOk="0" h="505" w="664">
                  <a:moveTo>
                    <a:pt x="655" y="1"/>
                  </a:moveTo>
                  <a:cubicBezTo>
                    <a:pt x="651" y="1"/>
                    <a:pt x="645" y="5"/>
                    <a:pt x="635" y="16"/>
                  </a:cubicBezTo>
                  <a:cubicBezTo>
                    <a:pt x="405" y="100"/>
                    <a:pt x="230" y="247"/>
                    <a:pt x="20" y="450"/>
                  </a:cubicBezTo>
                  <a:cubicBezTo>
                    <a:pt x="1" y="469"/>
                    <a:pt x="24" y="505"/>
                    <a:pt x="50" y="505"/>
                  </a:cubicBezTo>
                  <a:cubicBezTo>
                    <a:pt x="62" y="505"/>
                    <a:pt x="74" y="498"/>
                    <a:pt x="83" y="478"/>
                  </a:cubicBezTo>
                  <a:cubicBezTo>
                    <a:pt x="258" y="303"/>
                    <a:pt x="433" y="156"/>
                    <a:pt x="663" y="16"/>
                  </a:cubicBezTo>
                  <a:cubicBezTo>
                    <a:pt x="663" y="16"/>
                    <a:pt x="663" y="1"/>
                    <a:pt x="6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79"/>
            <p:cNvSpPr/>
            <p:nvPr/>
          </p:nvSpPr>
          <p:spPr>
            <a:xfrm>
              <a:off x="6091274" y="3555008"/>
              <a:ext cx="11537" cy="18181"/>
            </a:xfrm>
            <a:custGeom>
              <a:rect b="b" l="l" r="r" t="t"/>
              <a:pathLst>
                <a:path extrusionOk="0" h="799" w="507">
                  <a:moveTo>
                    <a:pt x="457" y="1"/>
                  </a:moveTo>
                  <a:cubicBezTo>
                    <a:pt x="446" y="1"/>
                    <a:pt x="434" y="4"/>
                    <a:pt x="423" y="12"/>
                  </a:cubicBezTo>
                  <a:cubicBezTo>
                    <a:pt x="249" y="243"/>
                    <a:pt x="109" y="446"/>
                    <a:pt x="18" y="740"/>
                  </a:cubicBezTo>
                  <a:cubicBezTo>
                    <a:pt x="0" y="774"/>
                    <a:pt x="39" y="798"/>
                    <a:pt x="71" y="798"/>
                  </a:cubicBezTo>
                  <a:cubicBezTo>
                    <a:pt x="91" y="798"/>
                    <a:pt x="109" y="789"/>
                    <a:pt x="109" y="768"/>
                  </a:cubicBezTo>
                  <a:cubicBezTo>
                    <a:pt x="221" y="509"/>
                    <a:pt x="311" y="271"/>
                    <a:pt x="486" y="40"/>
                  </a:cubicBezTo>
                  <a:cubicBezTo>
                    <a:pt x="506" y="21"/>
                    <a:pt x="484" y="1"/>
                    <a:pt x="4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79"/>
            <p:cNvSpPr/>
            <p:nvPr/>
          </p:nvSpPr>
          <p:spPr>
            <a:xfrm>
              <a:off x="6062557" y="3586842"/>
              <a:ext cx="7100" cy="21913"/>
            </a:xfrm>
            <a:custGeom>
              <a:rect b="b" l="l" r="r" t="t"/>
              <a:pathLst>
                <a:path extrusionOk="0" h="963" w="312">
                  <a:moveTo>
                    <a:pt x="261" y="0"/>
                  </a:moveTo>
                  <a:cubicBezTo>
                    <a:pt x="250" y="0"/>
                    <a:pt x="239" y="4"/>
                    <a:pt x="231" y="12"/>
                  </a:cubicBezTo>
                  <a:cubicBezTo>
                    <a:pt x="112" y="334"/>
                    <a:pt x="0" y="620"/>
                    <a:pt x="112" y="942"/>
                  </a:cubicBezTo>
                  <a:cubicBezTo>
                    <a:pt x="130" y="956"/>
                    <a:pt x="152" y="963"/>
                    <a:pt x="171" y="963"/>
                  </a:cubicBezTo>
                  <a:cubicBezTo>
                    <a:pt x="189" y="963"/>
                    <a:pt x="203" y="956"/>
                    <a:pt x="203" y="942"/>
                  </a:cubicBezTo>
                  <a:cubicBezTo>
                    <a:pt x="147" y="620"/>
                    <a:pt x="203" y="334"/>
                    <a:pt x="287" y="40"/>
                  </a:cubicBezTo>
                  <a:cubicBezTo>
                    <a:pt x="312" y="20"/>
                    <a:pt x="287" y="0"/>
                    <a:pt x="2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79"/>
            <p:cNvSpPr/>
            <p:nvPr/>
          </p:nvSpPr>
          <p:spPr>
            <a:xfrm>
              <a:off x="6057142" y="3585272"/>
              <a:ext cx="4005" cy="21572"/>
            </a:xfrm>
            <a:custGeom>
              <a:rect b="b" l="l" r="r" t="t"/>
              <a:pathLst>
                <a:path extrusionOk="0" h="948" w="176">
                  <a:moveTo>
                    <a:pt x="139" y="0"/>
                  </a:moveTo>
                  <a:cubicBezTo>
                    <a:pt x="128" y="0"/>
                    <a:pt x="119" y="7"/>
                    <a:pt x="119" y="18"/>
                  </a:cubicBezTo>
                  <a:cubicBezTo>
                    <a:pt x="91" y="165"/>
                    <a:pt x="63" y="340"/>
                    <a:pt x="35" y="487"/>
                  </a:cubicBezTo>
                  <a:cubicBezTo>
                    <a:pt x="0" y="633"/>
                    <a:pt x="35" y="780"/>
                    <a:pt x="63" y="927"/>
                  </a:cubicBezTo>
                  <a:cubicBezTo>
                    <a:pt x="63" y="941"/>
                    <a:pt x="77" y="948"/>
                    <a:pt x="91" y="948"/>
                  </a:cubicBezTo>
                  <a:cubicBezTo>
                    <a:pt x="105" y="948"/>
                    <a:pt x="119" y="941"/>
                    <a:pt x="119" y="927"/>
                  </a:cubicBezTo>
                  <a:lnTo>
                    <a:pt x="119" y="514"/>
                  </a:lnTo>
                  <a:cubicBezTo>
                    <a:pt x="119" y="368"/>
                    <a:pt x="147" y="193"/>
                    <a:pt x="175" y="53"/>
                  </a:cubicBezTo>
                  <a:cubicBezTo>
                    <a:pt x="175" y="15"/>
                    <a:pt x="155" y="0"/>
                    <a:pt x="1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0" name="Google Shape;6930;p79"/>
          <p:cNvGrpSpPr/>
          <p:nvPr/>
        </p:nvGrpSpPr>
        <p:grpSpPr>
          <a:xfrm>
            <a:off x="4104854" y="2743428"/>
            <a:ext cx="461426" cy="365013"/>
            <a:chOff x="4104854" y="2743428"/>
            <a:chExt cx="461426" cy="365013"/>
          </a:xfrm>
        </p:grpSpPr>
        <p:sp>
          <p:nvSpPr>
            <p:cNvPr id="6931" name="Google Shape;6931;p79"/>
            <p:cNvSpPr/>
            <p:nvPr/>
          </p:nvSpPr>
          <p:spPr>
            <a:xfrm>
              <a:off x="4108017" y="2746363"/>
              <a:ext cx="453507" cy="358437"/>
            </a:xfrm>
            <a:custGeom>
              <a:rect b="b" l="l" r="r" t="t"/>
              <a:pathLst>
                <a:path extrusionOk="0" h="15752" w="19930">
                  <a:moveTo>
                    <a:pt x="9035" y="2595"/>
                  </a:moveTo>
                  <a:cubicBezTo>
                    <a:pt x="9035" y="2608"/>
                    <a:pt x="9035" y="2615"/>
                    <a:pt x="9039" y="2619"/>
                  </a:cubicBezTo>
                  <a:lnTo>
                    <a:pt x="9039" y="2619"/>
                  </a:lnTo>
                  <a:cubicBezTo>
                    <a:pt x="9063" y="2595"/>
                    <a:pt x="9062" y="2595"/>
                    <a:pt x="9035" y="2595"/>
                  </a:cubicBezTo>
                  <a:close/>
                  <a:moveTo>
                    <a:pt x="9011" y="2051"/>
                  </a:moveTo>
                  <a:cubicBezTo>
                    <a:pt x="9126" y="2051"/>
                    <a:pt x="9230" y="2080"/>
                    <a:pt x="9301" y="2161"/>
                  </a:cubicBezTo>
                  <a:cubicBezTo>
                    <a:pt x="9357" y="2217"/>
                    <a:pt x="9357" y="2273"/>
                    <a:pt x="9329" y="2336"/>
                  </a:cubicBezTo>
                  <a:cubicBezTo>
                    <a:pt x="9329" y="2420"/>
                    <a:pt x="9301" y="2511"/>
                    <a:pt x="9238" y="2539"/>
                  </a:cubicBezTo>
                  <a:cubicBezTo>
                    <a:pt x="9182" y="2567"/>
                    <a:pt x="9154" y="2595"/>
                    <a:pt x="9091" y="2595"/>
                  </a:cubicBezTo>
                  <a:lnTo>
                    <a:pt x="9063" y="2622"/>
                  </a:lnTo>
                  <a:cubicBezTo>
                    <a:pt x="9049" y="2622"/>
                    <a:pt x="9042" y="2622"/>
                    <a:pt x="9039" y="2619"/>
                  </a:cubicBezTo>
                  <a:lnTo>
                    <a:pt x="9039" y="2619"/>
                  </a:lnTo>
                  <a:cubicBezTo>
                    <a:pt x="9037" y="2620"/>
                    <a:pt x="9036" y="2621"/>
                    <a:pt x="9035" y="2622"/>
                  </a:cubicBezTo>
                  <a:cubicBezTo>
                    <a:pt x="8979" y="2657"/>
                    <a:pt x="8888" y="2713"/>
                    <a:pt x="8776" y="2741"/>
                  </a:cubicBezTo>
                  <a:cubicBezTo>
                    <a:pt x="8713" y="2741"/>
                    <a:pt x="8630" y="2769"/>
                    <a:pt x="8539" y="2769"/>
                  </a:cubicBezTo>
                  <a:cubicBezTo>
                    <a:pt x="8483" y="2741"/>
                    <a:pt x="8455" y="2741"/>
                    <a:pt x="8392" y="2741"/>
                  </a:cubicBezTo>
                  <a:cubicBezTo>
                    <a:pt x="8336" y="2741"/>
                    <a:pt x="8252" y="2741"/>
                    <a:pt x="8161" y="2657"/>
                  </a:cubicBezTo>
                  <a:lnTo>
                    <a:pt x="8189" y="2657"/>
                  </a:lnTo>
                  <a:cubicBezTo>
                    <a:pt x="8161" y="2622"/>
                    <a:pt x="8133" y="2595"/>
                    <a:pt x="8133" y="2567"/>
                  </a:cubicBezTo>
                  <a:cubicBezTo>
                    <a:pt x="8042" y="2483"/>
                    <a:pt x="8077" y="2336"/>
                    <a:pt x="8161" y="2308"/>
                  </a:cubicBezTo>
                  <a:lnTo>
                    <a:pt x="8280" y="2308"/>
                  </a:lnTo>
                  <a:cubicBezTo>
                    <a:pt x="8280" y="2273"/>
                    <a:pt x="8336" y="2245"/>
                    <a:pt x="8364" y="2217"/>
                  </a:cubicBezTo>
                  <a:cubicBezTo>
                    <a:pt x="8521" y="2161"/>
                    <a:pt x="8788" y="2051"/>
                    <a:pt x="9011" y="2051"/>
                  </a:cubicBezTo>
                  <a:close/>
                  <a:moveTo>
                    <a:pt x="5872" y="8172"/>
                  </a:moveTo>
                  <a:cubicBezTo>
                    <a:pt x="5914" y="8172"/>
                    <a:pt x="5957" y="8193"/>
                    <a:pt x="5979" y="8251"/>
                  </a:cubicBezTo>
                  <a:cubicBezTo>
                    <a:pt x="6007" y="8279"/>
                    <a:pt x="6007" y="8279"/>
                    <a:pt x="6035" y="8307"/>
                  </a:cubicBezTo>
                  <a:cubicBezTo>
                    <a:pt x="6035" y="8335"/>
                    <a:pt x="6063" y="8363"/>
                    <a:pt x="6063" y="8363"/>
                  </a:cubicBezTo>
                  <a:cubicBezTo>
                    <a:pt x="6091" y="8391"/>
                    <a:pt x="6119" y="8454"/>
                    <a:pt x="6119" y="8482"/>
                  </a:cubicBezTo>
                  <a:cubicBezTo>
                    <a:pt x="6119" y="8510"/>
                    <a:pt x="6091" y="8538"/>
                    <a:pt x="6063" y="8566"/>
                  </a:cubicBezTo>
                  <a:cubicBezTo>
                    <a:pt x="6035" y="8601"/>
                    <a:pt x="6007" y="8657"/>
                    <a:pt x="5944" y="8657"/>
                  </a:cubicBezTo>
                  <a:cubicBezTo>
                    <a:pt x="5916" y="8657"/>
                    <a:pt x="5889" y="8657"/>
                    <a:pt x="5861" y="8629"/>
                  </a:cubicBezTo>
                  <a:cubicBezTo>
                    <a:pt x="5849" y="8640"/>
                    <a:pt x="5827" y="8647"/>
                    <a:pt x="5804" y="8647"/>
                  </a:cubicBezTo>
                  <a:cubicBezTo>
                    <a:pt x="5773" y="8647"/>
                    <a:pt x="5742" y="8634"/>
                    <a:pt x="5742" y="8601"/>
                  </a:cubicBezTo>
                  <a:cubicBezTo>
                    <a:pt x="5714" y="8510"/>
                    <a:pt x="5714" y="8454"/>
                    <a:pt x="5714" y="8391"/>
                  </a:cubicBezTo>
                  <a:lnTo>
                    <a:pt x="5714" y="8363"/>
                  </a:lnTo>
                  <a:cubicBezTo>
                    <a:pt x="5686" y="8279"/>
                    <a:pt x="5742" y="8216"/>
                    <a:pt x="5805" y="8188"/>
                  </a:cubicBezTo>
                  <a:cubicBezTo>
                    <a:pt x="5825" y="8178"/>
                    <a:pt x="5848" y="8172"/>
                    <a:pt x="5872" y="8172"/>
                  </a:cubicBezTo>
                  <a:close/>
                  <a:moveTo>
                    <a:pt x="8336" y="0"/>
                  </a:moveTo>
                  <a:cubicBezTo>
                    <a:pt x="8217" y="91"/>
                    <a:pt x="8042" y="147"/>
                    <a:pt x="7958" y="266"/>
                  </a:cubicBezTo>
                  <a:cubicBezTo>
                    <a:pt x="7722" y="692"/>
                    <a:pt x="7392" y="900"/>
                    <a:pt x="6992" y="900"/>
                  </a:cubicBezTo>
                  <a:cubicBezTo>
                    <a:pt x="6847" y="900"/>
                    <a:pt x="6694" y="872"/>
                    <a:pt x="6532" y="818"/>
                  </a:cubicBezTo>
                  <a:cubicBezTo>
                    <a:pt x="6513" y="810"/>
                    <a:pt x="6496" y="807"/>
                    <a:pt x="6477" y="807"/>
                  </a:cubicBezTo>
                  <a:cubicBezTo>
                    <a:pt x="6434" y="807"/>
                    <a:pt x="6388" y="827"/>
                    <a:pt x="6329" y="846"/>
                  </a:cubicBezTo>
                  <a:cubicBezTo>
                    <a:pt x="6088" y="1113"/>
                    <a:pt x="5801" y="1351"/>
                    <a:pt x="5379" y="1351"/>
                  </a:cubicBezTo>
                  <a:cubicBezTo>
                    <a:pt x="5336" y="1351"/>
                    <a:pt x="5291" y="1348"/>
                    <a:pt x="5245" y="1343"/>
                  </a:cubicBezTo>
                  <a:cubicBezTo>
                    <a:pt x="5234" y="1340"/>
                    <a:pt x="5222" y="1339"/>
                    <a:pt x="5209" y="1339"/>
                  </a:cubicBezTo>
                  <a:cubicBezTo>
                    <a:pt x="5094" y="1339"/>
                    <a:pt x="4924" y="1445"/>
                    <a:pt x="4868" y="1546"/>
                  </a:cubicBezTo>
                  <a:cubicBezTo>
                    <a:pt x="4637" y="1958"/>
                    <a:pt x="4287" y="2133"/>
                    <a:pt x="3910" y="2273"/>
                  </a:cubicBezTo>
                  <a:cubicBezTo>
                    <a:pt x="3497" y="2448"/>
                    <a:pt x="3092" y="2622"/>
                    <a:pt x="2686" y="2797"/>
                  </a:cubicBezTo>
                  <a:cubicBezTo>
                    <a:pt x="2511" y="2888"/>
                    <a:pt x="2336" y="2944"/>
                    <a:pt x="2134" y="2972"/>
                  </a:cubicBezTo>
                  <a:cubicBezTo>
                    <a:pt x="1490" y="3147"/>
                    <a:pt x="1022" y="3531"/>
                    <a:pt x="672" y="4056"/>
                  </a:cubicBezTo>
                  <a:cubicBezTo>
                    <a:pt x="414" y="4489"/>
                    <a:pt x="211" y="4958"/>
                    <a:pt x="1" y="5363"/>
                  </a:cubicBezTo>
                  <a:cubicBezTo>
                    <a:pt x="211" y="5713"/>
                    <a:pt x="323" y="5860"/>
                    <a:pt x="351" y="6007"/>
                  </a:cubicBezTo>
                  <a:cubicBezTo>
                    <a:pt x="525" y="6035"/>
                    <a:pt x="700" y="6119"/>
                    <a:pt x="847" y="6210"/>
                  </a:cubicBezTo>
                  <a:cubicBezTo>
                    <a:pt x="1050" y="6293"/>
                    <a:pt x="1225" y="6384"/>
                    <a:pt x="1434" y="6440"/>
                  </a:cubicBezTo>
                  <a:cubicBezTo>
                    <a:pt x="1840" y="6587"/>
                    <a:pt x="2308" y="6643"/>
                    <a:pt x="2742" y="6678"/>
                  </a:cubicBezTo>
                  <a:cubicBezTo>
                    <a:pt x="3238" y="6678"/>
                    <a:pt x="3707" y="6643"/>
                    <a:pt x="4168" y="6531"/>
                  </a:cubicBezTo>
                  <a:cubicBezTo>
                    <a:pt x="4371" y="6468"/>
                    <a:pt x="4609" y="6412"/>
                    <a:pt x="4812" y="6356"/>
                  </a:cubicBezTo>
                  <a:cubicBezTo>
                    <a:pt x="4968" y="6300"/>
                    <a:pt x="5124" y="6205"/>
                    <a:pt x="5299" y="6205"/>
                  </a:cubicBezTo>
                  <a:cubicBezTo>
                    <a:pt x="5321" y="6205"/>
                    <a:pt x="5342" y="6207"/>
                    <a:pt x="5364" y="6210"/>
                  </a:cubicBezTo>
                  <a:cubicBezTo>
                    <a:pt x="5455" y="6238"/>
                    <a:pt x="5483" y="6328"/>
                    <a:pt x="5455" y="6412"/>
                  </a:cubicBezTo>
                  <a:cubicBezTo>
                    <a:pt x="5455" y="6468"/>
                    <a:pt x="5392" y="6531"/>
                    <a:pt x="5308" y="6587"/>
                  </a:cubicBezTo>
                  <a:cubicBezTo>
                    <a:pt x="5364" y="6615"/>
                    <a:pt x="5420" y="6678"/>
                    <a:pt x="5483" y="6706"/>
                  </a:cubicBezTo>
                  <a:cubicBezTo>
                    <a:pt x="5511" y="6734"/>
                    <a:pt x="5511" y="6790"/>
                    <a:pt x="5511" y="6818"/>
                  </a:cubicBezTo>
                  <a:cubicBezTo>
                    <a:pt x="5539" y="6853"/>
                    <a:pt x="5539" y="6881"/>
                    <a:pt x="5539" y="6909"/>
                  </a:cubicBezTo>
                  <a:cubicBezTo>
                    <a:pt x="5539" y="7140"/>
                    <a:pt x="5308" y="7286"/>
                    <a:pt x="5133" y="7433"/>
                  </a:cubicBezTo>
                  <a:cubicBezTo>
                    <a:pt x="4693" y="7986"/>
                    <a:pt x="4196" y="8482"/>
                    <a:pt x="3497" y="8713"/>
                  </a:cubicBezTo>
                  <a:cubicBezTo>
                    <a:pt x="3385" y="8741"/>
                    <a:pt x="3294" y="8860"/>
                    <a:pt x="3182" y="8951"/>
                  </a:cubicBezTo>
                  <a:cubicBezTo>
                    <a:pt x="3266" y="8979"/>
                    <a:pt x="3357" y="9006"/>
                    <a:pt x="3385" y="9062"/>
                  </a:cubicBezTo>
                  <a:lnTo>
                    <a:pt x="3441" y="9062"/>
                  </a:lnTo>
                  <a:cubicBezTo>
                    <a:pt x="3475" y="9058"/>
                    <a:pt x="3508" y="9055"/>
                    <a:pt x="3542" y="9055"/>
                  </a:cubicBezTo>
                  <a:cubicBezTo>
                    <a:pt x="3710" y="9055"/>
                    <a:pt x="3871" y="9115"/>
                    <a:pt x="3994" y="9237"/>
                  </a:cubicBezTo>
                  <a:cubicBezTo>
                    <a:pt x="4057" y="9300"/>
                    <a:pt x="4084" y="9356"/>
                    <a:pt x="4084" y="9412"/>
                  </a:cubicBezTo>
                  <a:cubicBezTo>
                    <a:pt x="4103" y="9403"/>
                    <a:pt x="4119" y="9400"/>
                    <a:pt x="4133" y="9400"/>
                  </a:cubicBezTo>
                  <a:cubicBezTo>
                    <a:pt x="4163" y="9400"/>
                    <a:pt x="4189" y="9412"/>
                    <a:pt x="4231" y="9412"/>
                  </a:cubicBezTo>
                  <a:cubicBezTo>
                    <a:pt x="4259" y="9440"/>
                    <a:pt x="4287" y="9440"/>
                    <a:pt x="4315" y="9475"/>
                  </a:cubicBezTo>
                  <a:lnTo>
                    <a:pt x="4315" y="9412"/>
                  </a:lnTo>
                  <a:cubicBezTo>
                    <a:pt x="4315" y="9356"/>
                    <a:pt x="4343" y="9265"/>
                    <a:pt x="4371" y="9237"/>
                  </a:cubicBezTo>
                  <a:cubicBezTo>
                    <a:pt x="4406" y="9153"/>
                    <a:pt x="4434" y="9062"/>
                    <a:pt x="4434" y="8979"/>
                  </a:cubicBezTo>
                  <a:cubicBezTo>
                    <a:pt x="4452" y="8919"/>
                    <a:pt x="4509" y="8887"/>
                    <a:pt x="4570" y="8887"/>
                  </a:cubicBezTo>
                  <a:cubicBezTo>
                    <a:pt x="4602" y="8887"/>
                    <a:pt x="4636" y="8896"/>
                    <a:pt x="4665" y="8916"/>
                  </a:cubicBezTo>
                  <a:lnTo>
                    <a:pt x="4693" y="8951"/>
                  </a:lnTo>
                  <a:lnTo>
                    <a:pt x="4721" y="8979"/>
                  </a:lnTo>
                  <a:cubicBezTo>
                    <a:pt x="4738" y="8965"/>
                    <a:pt x="4761" y="8958"/>
                    <a:pt x="4786" y="8958"/>
                  </a:cubicBezTo>
                  <a:cubicBezTo>
                    <a:pt x="4812" y="8958"/>
                    <a:pt x="4840" y="8965"/>
                    <a:pt x="4868" y="8979"/>
                  </a:cubicBezTo>
                  <a:cubicBezTo>
                    <a:pt x="4896" y="9006"/>
                    <a:pt x="4931" y="9034"/>
                    <a:pt x="4931" y="9062"/>
                  </a:cubicBezTo>
                  <a:cubicBezTo>
                    <a:pt x="5014" y="9034"/>
                    <a:pt x="5042" y="9006"/>
                    <a:pt x="5070" y="8951"/>
                  </a:cubicBezTo>
                  <a:cubicBezTo>
                    <a:pt x="5070" y="8888"/>
                    <a:pt x="5105" y="8832"/>
                    <a:pt x="5105" y="8804"/>
                  </a:cubicBezTo>
                  <a:cubicBezTo>
                    <a:pt x="5133" y="8776"/>
                    <a:pt x="5133" y="8741"/>
                    <a:pt x="5133" y="8713"/>
                  </a:cubicBezTo>
                  <a:cubicBezTo>
                    <a:pt x="5042" y="8657"/>
                    <a:pt x="5070" y="8482"/>
                    <a:pt x="5189" y="8482"/>
                  </a:cubicBezTo>
                  <a:cubicBezTo>
                    <a:pt x="5210" y="8477"/>
                    <a:pt x="5229" y="8475"/>
                    <a:pt x="5246" y="8475"/>
                  </a:cubicBezTo>
                  <a:cubicBezTo>
                    <a:pt x="5327" y="8475"/>
                    <a:pt x="5369" y="8526"/>
                    <a:pt x="5392" y="8601"/>
                  </a:cubicBezTo>
                  <a:cubicBezTo>
                    <a:pt x="5420" y="8601"/>
                    <a:pt x="5455" y="8629"/>
                    <a:pt x="5483" y="8657"/>
                  </a:cubicBezTo>
                  <a:cubicBezTo>
                    <a:pt x="5561" y="8709"/>
                    <a:pt x="5518" y="8863"/>
                    <a:pt x="5395" y="8863"/>
                  </a:cubicBezTo>
                  <a:cubicBezTo>
                    <a:pt x="5385" y="8863"/>
                    <a:pt x="5375" y="8862"/>
                    <a:pt x="5364" y="8860"/>
                  </a:cubicBezTo>
                  <a:cubicBezTo>
                    <a:pt x="5364" y="8888"/>
                    <a:pt x="5364" y="8916"/>
                    <a:pt x="5336" y="8951"/>
                  </a:cubicBezTo>
                  <a:cubicBezTo>
                    <a:pt x="5280" y="9062"/>
                    <a:pt x="5189" y="9090"/>
                    <a:pt x="5070" y="9153"/>
                  </a:cubicBezTo>
                  <a:cubicBezTo>
                    <a:pt x="5014" y="9209"/>
                    <a:pt x="4959" y="9237"/>
                    <a:pt x="4896" y="9237"/>
                  </a:cubicBezTo>
                  <a:lnTo>
                    <a:pt x="4896" y="9265"/>
                  </a:lnTo>
                  <a:cubicBezTo>
                    <a:pt x="4812" y="9356"/>
                    <a:pt x="4637" y="9503"/>
                    <a:pt x="4490" y="9503"/>
                  </a:cubicBezTo>
                  <a:cubicBezTo>
                    <a:pt x="4462" y="9531"/>
                    <a:pt x="4434" y="9531"/>
                    <a:pt x="4434" y="9559"/>
                  </a:cubicBezTo>
                  <a:cubicBezTo>
                    <a:pt x="4420" y="9573"/>
                    <a:pt x="4397" y="9580"/>
                    <a:pt x="4378" y="9580"/>
                  </a:cubicBezTo>
                  <a:cubicBezTo>
                    <a:pt x="4359" y="9580"/>
                    <a:pt x="4343" y="9573"/>
                    <a:pt x="4343" y="9559"/>
                  </a:cubicBezTo>
                  <a:cubicBezTo>
                    <a:pt x="4343" y="9587"/>
                    <a:pt x="4315" y="9615"/>
                    <a:pt x="4287" y="9650"/>
                  </a:cubicBezTo>
                  <a:cubicBezTo>
                    <a:pt x="4196" y="9734"/>
                    <a:pt x="4112" y="9790"/>
                    <a:pt x="3994" y="9853"/>
                  </a:cubicBezTo>
                  <a:lnTo>
                    <a:pt x="3819" y="9853"/>
                  </a:lnTo>
                  <a:cubicBezTo>
                    <a:pt x="3644" y="9999"/>
                    <a:pt x="3441" y="10083"/>
                    <a:pt x="3357" y="10139"/>
                  </a:cubicBezTo>
                  <a:cubicBezTo>
                    <a:pt x="3294" y="10174"/>
                    <a:pt x="3238" y="10202"/>
                    <a:pt x="3182" y="10202"/>
                  </a:cubicBezTo>
                  <a:cubicBezTo>
                    <a:pt x="3064" y="10314"/>
                    <a:pt x="2889" y="10433"/>
                    <a:pt x="2714" y="10461"/>
                  </a:cubicBezTo>
                  <a:cubicBezTo>
                    <a:pt x="2676" y="10472"/>
                    <a:pt x="2635" y="10479"/>
                    <a:pt x="2593" y="10479"/>
                  </a:cubicBezTo>
                  <a:cubicBezTo>
                    <a:pt x="2534" y="10479"/>
                    <a:pt x="2474" y="10466"/>
                    <a:pt x="2420" y="10433"/>
                  </a:cubicBezTo>
                  <a:cubicBezTo>
                    <a:pt x="2336" y="10377"/>
                    <a:pt x="2308" y="10286"/>
                    <a:pt x="2273" y="10230"/>
                  </a:cubicBezTo>
                  <a:cubicBezTo>
                    <a:pt x="2273" y="10230"/>
                    <a:pt x="2246" y="10258"/>
                    <a:pt x="2246" y="10286"/>
                  </a:cubicBezTo>
                  <a:lnTo>
                    <a:pt x="2246" y="10957"/>
                  </a:lnTo>
                  <a:cubicBezTo>
                    <a:pt x="2539" y="11076"/>
                    <a:pt x="2833" y="11132"/>
                    <a:pt x="3064" y="11279"/>
                  </a:cubicBezTo>
                  <a:cubicBezTo>
                    <a:pt x="3265" y="11402"/>
                    <a:pt x="3451" y="11460"/>
                    <a:pt x="3638" y="11460"/>
                  </a:cubicBezTo>
                  <a:cubicBezTo>
                    <a:pt x="3801" y="11460"/>
                    <a:pt x="3965" y="11416"/>
                    <a:pt x="4140" y="11335"/>
                  </a:cubicBezTo>
                  <a:cubicBezTo>
                    <a:pt x="4315" y="11251"/>
                    <a:pt x="4518" y="11160"/>
                    <a:pt x="4693" y="11048"/>
                  </a:cubicBezTo>
                  <a:cubicBezTo>
                    <a:pt x="5070" y="10811"/>
                    <a:pt x="5455" y="10636"/>
                    <a:pt x="5861" y="10524"/>
                  </a:cubicBezTo>
                  <a:cubicBezTo>
                    <a:pt x="5916" y="10489"/>
                    <a:pt x="5979" y="10461"/>
                    <a:pt x="6035" y="10461"/>
                  </a:cubicBezTo>
                  <a:cubicBezTo>
                    <a:pt x="6210" y="10405"/>
                    <a:pt x="6385" y="10314"/>
                    <a:pt x="6560" y="10258"/>
                  </a:cubicBezTo>
                  <a:cubicBezTo>
                    <a:pt x="6616" y="10230"/>
                    <a:pt x="6644" y="10230"/>
                    <a:pt x="6707" y="10202"/>
                  </a:cubicBezTo>
                  <a:cubicBezTo>
                    <a:pt x="6735" y="10174"/>
                    <a:pt x="6791" y="10139"/>
                    <a:pt x="6853" y="10139"/>
                  </a:cubicBezTo>
                  <a:cubicBezTo>
                    <a:pt x="7095" y="9995"/>
                    <a:pt x="7339" y="9940"/>
                    <a:pt x="7582" y="9940"/>
                  </a:cubicBezTo>
                  <a:cubicBezTo>
                    <a:pt x="7776" y="9940"/>
                    <a:pt x="7969" y="9975"/>
                    <a:pt x="8161" y="10027"/>
                  </a:cubicBezTo>
                  <a:cubicBezTo>
                    <a:pt x="8308" y="10083"/>
                    <a:pt x="8455" y="10174"/>
                    <a:pt x="8602" y="10202"/>
                  </a:cubicBezTo>
                  <a:cubicBezTo>
                    <a:pt x="8765" y="10242"/>
                    <a:pt x="8942" y="10281"/>
                    <a:pt x="9116" y="10281"/>
                  </a:cubicBezTo>
                  <a:cubicBezTo>
                    <a:pt x="9188" y="10281"/>
                    <a:pt x="9259" y="10275"/>
                    <a:pt x="9329" y="10258"/>
                  </a:cubicBezTo>
                  <a:cubicBezTo>
                    <a:pt x="9633" y="10157"/>
                    <a:pt x="9946" y="10127"/>
                    <a:pt x="10263" y="10127"/>
                  </a:cubicBezTo>
                  <a:cubicBezTo>
                    <a:pt x="10580" y="10127"/>
                    <a:pt x="10902" y="10157"/>
                    <a:pt x="11224" y="10174"/>
                  </a:cubicBezTo>
                  <a:cubicBezTo>
                    <a:pt x="11713" y="10202"/>
                    <a:pt x="12098" y="10405"/>
                    <a:pt x="12447" y="10755"/>
                  </a:cubicBezTo>
                  <a:cubicBezTo>
                    <a:pt x="12587" y="10901"/>
                    <a:pt x="12734" y="11048"/>
                    <a:pt x="12853" y="11223"/>
                  </a:cubicBezTo>
                  <a:cubicBezTo>
                    <a:pt x="13175" y="11629"/>
                    <a:pt x="13524" y="12006"/>
                    <a:pt x="13958" y="12272"/>
                  </a:cubicBezTo>
                  <a:cubicBezTo>
                    <a:pt x="14370" y="12531"/>
                    <a:pt x="14629" y="12880"/>
                    <a:pt x="14804" y="13321"/>
                  </a:cubicBezTo>
                  <a:cubicBezTo>
                    <a:pt x="15244" y="14335"/>
                    <a:pt x="15999" y="15006"/>
                    <a:pt x="17020" y="15418"/>
                  </a:cubicBezTo>
                  <a:cubicBezTo>
                    <a:pt x="17223" y="15474"/>
                    <a:pt x="17426" y="15530"/>
                    <a:pt x="17629" y="15649"/>
                  </a:cubicBezTo>
                  <a:cubicBezTo>
                    <a:pt x="17773" y="15720"/>
                    <a:pt x="17905" y="15752"/>
                    <a:pt x="18029" y="15752"/>
                  </a:cubicBezTo>
                  <a:cubicBezTo>
                    <a:pt x="18259" y="15752"/>
                    <a:pt x="18459" y="15643"/>
                    <a:pt x="18650" y="15474"/>
                  </a:cubicBezTo>
                  <a:cubicBezTo>
                    <a:pt x="18915" y="15244"/>
                    <a:pt x="19090" y="15006"/>
                    <a:pt x="19174" y="14656"/>
                  </a:cubicBezTo>
                  <a:cubicBezTo>
                    <a:pt x="19293" y="14251"/>
                    <a:pt x="19293" y="13810"/>
                    <a:pt x="19230" y="13405"/>
                  </a:cubicBezTo>
                  <a:cubicBezTo>
                    <a:pt x="19118" y="12587"/>
                    <a:pt x="19202" y="11775"/>
                    <a:pt x="19377" y="10985"/>
                  </a:cubicBezTo>
                  <a:cubicBezTo>
                    <a:pt x="19496" y="10580"/>
                    <a:pt x="19615" y="10174"/>
                    <a:pt x="19698" y="9762"/>
                  </a:cubicBezTo>
                  <a:cubicBezTo>
                    <a:pt x="19754" y="9503"/>
                    <a:pt x="19817" y="9237"/>
                    <a:pt x="19845" y="8951"/>
                  </a:cubicBezTo>
                  <a:cubicBezTo>
                    <a:pt x="19929" y="8251"/>
                    <a:pt x="19726" y="7636"/>
                    <a:pt x="19118" y="7202"/>
                  </a:cubicBezTo>
                  <a:cubicBezTo>
                    <a:pt x="18852" y="7028"/>
                    <a:pt x="18594" y="6818"/>
                    <a:pt x="18328" y="6615"/>
                  </a:cubicBezTo>
                  <a:cubicBezTo>
                    <a:pt x="18125" y="6440"/>
                    <a:pt x="17922" y="6265"/>
                    <a:pt x="17804" y="6035"/>
                  </a:cubicBezTo>
                  <a:cubicBezTo>
                    <a:pt x="17776" y="6035"/>
                    <a:pt x="17776" y="6007"/>
                    <a:pt x="17776" y="6007"/>
                  </a:cubicBezTo>
                  <a:cubicBezTo>
                    <a:pt x="17720" y="5944"/>
                    <a:pt x="17657" y="5860"/>
                    <a:pt x="17601" y="5769"/>
                  </a:cubicBezTo>
                  <a:cubicBezTo>
                    <a:pt x="17573" y="5685"/>
                    <a:pt x="17545" y="5629"/>
                    <a:pt x="17545" y="5566"/>
                  </a:cubicBezTo>
                  <a:cubicBezTo>
                    <a:pt x="17307" y="5133"/>
                    <a:pt x="17104" y="4664"/>
                    <a:pt x="17020" y="4168"/>
                  </a:cubicBezTo>
                  <a:cubicBezTo>
                    <a:pt x="16992" y="4021"/>
                    <a:pt x="16957" y="3881"/>
                    <a:pt x="16957" y="3734"/>
                  </a:cubicBezTo>
                  <a:cubicBezTo>
                    <a:pt x="16874" y="3385"/>
                    <a:pt x="16699" y="3063"/>
                    <a:pt x="16433" y="2832"/>
                  </a:cubicBezTo>
                  <a:cubicBezTo>
                    <a:pt x="15678" y="2133"/>
                    <a:pt x="14860" y="1546"/>
                    <a:pt x="13930" y="1196"/>
                  </a:cubicBezTo>
                  <a:cubicBezTo>
                    <a:pt x="13496" y="1084"/>
                    <a:pt x="13028" y="965"/>
                    <a:pt x="12587" y="874"/>
                  </a:cubicBezTo>
                  <a:lnTo>
                    <a:pt x="12531" y="874"/>
                  </a:lnTo>
                  <a:cubicBezTo>
                    <a:pt x="11804" y="790"/>
                    <a:pt x="11049" y="790"/>
                    <a:pt x="10287" y="790"/>
                  </a:cubicBezTo>
                  <a:lnTo>
                    <a:pt x="9881" y="790"/>
                  </a:lnTo>
                  <a:cubicBezTo>
                    <a:pt x="9853" y="790"/>
                    <a:pt x="9853" y="763"/>
                    <a:pt x="9853" y="763"/>
                  </a:cubicBezTo>
                  <a:cubicBezTo>
                    <a:pt x="9266" y="672"/>
                    <a:pt x="8804" y="441"/>
                    <a:pt x="833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79"/>
            <p:cNvSpPr/>
            <p:nvPr/>
          </p:nvSpPr>
          <p:spPr>
            <a:xfrm>
              <a:off x="4342712" y="2762269"/>
              <a:ext cx="141035" cy="69744"/>
            </a:xfrm>
            <a:custGeom>
              <a:rect b="b" l="l" r="r" t="t"/>
              <a:pathLst>
                <a:path extrusionOk="0" h="3065" w="6198">
                  <a:moveTo>
                    <a:pt x="266" y="1"/>
                  </a:moveTo>
                  <a:cubicBezTo>
                    <a:pt x="210" y="36"/>
                    <a:pt x="148" y="36"/>
                    <a:pt x="92" y="36"/>
                  </a:cubicBezTo>
                  <a:cubicBezTo>
                    <a:pt x="92" y="64"/>
                    <a:pt x="64" y="91"/>
                    <a:pt x="64" y="119"/>
                  </a:cubicBezTo>
                  <a:cubicBezTo>
                    <a:pt x="1" y="266"/>
                    <a:pt x="64" y="525"/>
                    <a:pt x="176" y="616"/>
                  </a:cubicBezTo>
                  <a:cubicBezTo>
                    <a:pt x="210" y="644"/>
                    <a:pt x="266" y="672"/>
                    <a:pt x="294" y="700"/>
                  </a:cubicBezTo>
                  <a:lnTo>
                    <a:pt x="294" y="763"/>
                  </a:lnTo>
                  <a:cubicBezTo>
                    <a:pt x="266" y="1021"/>
                    <a:pt x="469" y="1196"/>
                    <a:pt x="644" y="1399"/>
                  </a:cubicBezTo>
                  <a:cubicBezTo>
                    <a:pt x="791" y="1574"/>
                    <a:pt x="938" y="1721"/>
                    <a:pt x="1168" y="1812"/>
                  </a:cubicBezTo>
                  <a:cubicBezTo>
                    <a:pt x="1213" y="1826"/>
                    <a:pt x="1256" y="1833"/>
                    <a:pt x="1297" y="1833"/>
                  </a:cubicBezTo>
                  <a:cubicBezTo>
                    <a:pt x="1417" y="1833"/>
                    <a:pt x="1521" y="1774"/>
                    <a:pt x="1609" y="1665"/>
                  </a:cubicBezTo>
                  <a:lnTo>
                    <a:pt x="1609" y="1693"/>
                  </a:lnTo>
                  <a:cubicBezTo>
                    <a:pt x="1959" y="1840"/>
                    <a:pt x="2336" y="1986"/>
                    <a:pt x="2714" y="2098"/>
                  </a:cubicBezTo>
                  <a:cubicBezTo>
                    <a:pt x="3007" y="2217"/>
                    <a:pt x="3322" y="2336"/>
                    <a:pt x="3644" y="2448"/>
                  </a:cubicBezTo>
                  <a:cubicBezTo>
                    <a:pt x="3819" y="2508"/>
                    <a:pt x="4002" y="2564"/>
                    <a:pt x="4191" y="2564"/>
                  </a:cubicBezTo>
                  <a:cubicBezTo>
                    <a:pt x="4290" y="2564"/>
                    <a:pt x="4389" y="2549"/>
                    <a:pt x="4490" y="2511"/>
                  </a:cubicBezTo>
                  <a:cubicBezTo>
                    <a:pt x="4518" y="2539"/>
                    <a:pt x="4546" y="2539"/>
                    <a:pt x="4581" y="2567"/>
                  </a:cubicBezTo>
                  <a:cubicBezTo>
                    <a:pt x="4867" y="2770"/>
                    <a:pt x="5133" y="2916"/>
                    <a:pt x="5455" y="3035"/>
                  </a:cubicBezTo>
                  <a:cubicBezTo>
                    <a:pt x="5502" y="3056"/>
                    <a:pt x="5549" y="3065"/>
                    <a:pt x="5594" y="3065"/>
                  </a:cubicBezTo>
                  <a:cubicBezTo>
                    <a:pt x="5938" y="3065"/>
                    <a:pt x="6197" y="2533"/>
                    <a:pt x="5888" y="2273"/>
                  </a:cubicBezTo>
                  <a:cubicBezTo>
                    <a:pt x="5420" y="1868"/>
                    <a:pt x="4895" y="1518"/>
                    <a:pt x="4406" y="1112"/>
                  </a:cubicBezTo>
                  <a:cubicBezTo>
                    <a:pt x="4168" y="938"/>
                    <a:pt x="3965" y="735"/>
                    <a:pt x="3735" y="560"/>
                  </a:cubicBezTo>
                  <a:cubicBezTo>
                    <a:pt x="3266" y="413"/>
                    <a:pt x="2770" y="266"/>
                    <a:pt x="2273" y="175"/>
                  </a:cubicBezTo>
                  <a:cubicBezTo>
                    <a:pt x="1812" y="91"/>
                    <a:pt x="1371" y="91"/>
                    <a:pt x="910" y="36"/>
                  </a:cubicBezTo>
                  <a:cubicBezTo>
                    <a:pt x="831" y="56"/>
                    <a:pt x="750" y="66"/>
                    <a:pt x="668" y="66"/>
                  </a:cubicBezTo>
                  <a:cubicBezTo>
                    <a:pt x="531" y="66"/>
                    <a:pt x="393" y="40"/>
                    <a:pt x="2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79"/>
            <p:cNvSpPr/>
            <p:nvPr/>
          </p:nvSpPr>
          <p:spPr>
            <a:xfrm>
              <a:off x="4163084" y="2873768"/>
              <a:ext cx="384582" cy="230622"/>
            </a:xfrm>
            <a:custGeom>
              <a:rect b="b" l="l" r="r" t="t"/>
              <a:pathLst>
                <a:path extrusionOk="0" h="10135" w="16901">
                  <a:moveTo>
                    <a:pt x="9790" y="3463"/>
                  </a:moveTo>
                  <a:cubicBezTo>
                    <a:pt x="9790" y="3491"/>
                    <a:pt x="9762" y="3526"/>
                    <a:pt x="9762" y="3554"/>
                  </a:cubicBezTo>
                  <a:lnTo>
                    <a:pt x="9643" y="3554"/>
                  </a:lnTo>
                  <a:cubicBezTo>
                    <a:pt x="9706" y="3526"/>
                    <a:pt x="9762" y="3491"/>
                    <a:pt x="9790" y="3463"/>
                  </a:cubicBezTo>
                  <a:close/>
                  <a:moveTo>
                    <a:pt x="11307" y="3261"/>
                  </a:moveTo>
                  <a:cubicBezTo>
                    <a:pt x="11426" y="3352"/>
                    <a:pt x="11538" y="3463"/>
                    <a:pt x="11657" y="3554"/>
                  </a:cubicBezTo>
                  <a:cubicBezTo>
                    <a:pt x="11740" y="3729"/>
                    <a:pt x="11859" y="3876"/>
                    <a:pt x="11978" y="4016"/>
                  </a:cubicBezTo>
                  <a:cubicBezTo>
                    <a:pt x="11740" y="3932"/>
                    <a:pt x="11538" y="3876"/>
                    <a:pt x="11335" y="3841"/>
                  </a:cubicBezTo>
                  <a:cubicBezTo>
                    <a:pt x="11307" y="3757"/>
                    <a:pt x="11307" y="3701"/>
                    <a:pt x="11307" y="3610"/>
                  </a:cubicBezTo>
                  <a:lnTo>
                    <a:pt x="11307" y="3261"/>
                  </a:lnTo>
                  <a:close/>
                  <a:moveTo>
                    <a:pt x="8594" y="4016"/>
                  </a:moveTo>
                  <a:cubicBezTo>
                    <a:pt x="8713" y="4051"/>
                    <a:pt x="8860" y="4079"/>
                    <a:pt x="9006" y="4079"/>
                  </a:cubicBezTo>
                  <a:cubicBezTo>
                    <a:pt x="8832" y="4079"/>
                    <a:pt x="8685" y="4079"/>
                    <a:pt x="8538" y="4051"/>
                  </a:cubicBezTo>
                  <a:cubicBezTo>
                    <a:pt x="8538" y="4051"/>
                    <a:pt x="8566" y="4051"/>
                    <a:pt x="8594" y="4016"/>
                  </a:cubicBezTo>
                  <a:close/>
                  <a:moveTo>
                    <a:pt x="7580" y="3463"/>
                  </a:moveTo>
                  <a:cubicBezTo>
                    <a:pt x="7195" y="3638"/>
                    <a:pt x="6818" y="3813"/>
                    <a:pt x="6440" y="3932"/>
                  </a:cubicBezTo>
                  <a:cubicBezTo>
                    <a:pt x="5944" y="4107"/>
                    <a:pt x="5447" y="4226"/>
                    <a:pt x="4923" y="4226"/>
                  </a:cubicBezTo>
                  <a:cubicBezTo>
                    <a:pt x="5189" y="4135"/>
                    <a:pt x="5510" y="4079"/>
                    <a:pt x="5769" y="3988"/>
                  </a:cubicBezTo>
                  <a:cubicBezTo>
                    <a:pt x="6182" y="3876"/>
                    <a:pt x="6587" y="3757"/>
                    <a:pt x="6965" y="3610"/>
                  </a:cubicBezTo>
                  <a:cubicBezTo>
                    <a:pt x="7167" y="3554"/>
                    <a:pt x="7370" y="3526"/>
                    <a:pt x="7580" y="3463"/>
                  </a:cubicBezTo>
                  <a:close/>
                  <a:moveTo>
                    <a:pt x="14454" y="5827"/>
                  </a:moveTo>
                  <a:cubicBezTo>
                    <a:pt x="14426" y="5855"/>
                    <a:pt x="14398" y="5883"/>
                    <a:pt x="14363" y="5911"/>
                  </a:cubicBezTo>
                  <a:lnTo>
                    <a:pt x="14363" y="5883"/>
                  </a:lnTo>
                  <a:cubicBezTo>
                    <a:pt x="14363" y="5855"/>
                    <a:pt x="14398" y="5855"/>
                    <a:pt x="14398" y="5827"/>
                  </a:cubicBezTo>
                  <a:close/>
                  <a:moveTo>
                    <a:pt x="12503" y="4540"/>
                  </a:moveTo>
                  <a:cubicBezTo>
                    <a:pt x="12615" y="4659"/>
                    <a:pt x="12733" y="4750"/>
                    <a:pt x="12880" y="4862"/>
                  </a:cubicBezTo>
                  <a:cubicBezTo>
                    <a:pt x="12936" y="4953"/>
                    <a:pt x="13027" y="5037"/>
                    <a:pt x="13111" y="5128"/>
                  </a:cubicBezTo>
                  <a:lnTo>
                    <a:pt x="13139" y="5156"/>
                  </a:lnTo>
                  <a:cubicBezTo>
                    <a:pt x="12999" y="5274"/>
                    <a:pt x="12936" y="5449"/>
                    <a:pt x="13027" y="5652"/>
                  </a:cubicBezTo>
                  <a:cubicBezTo>
                    <a:pt x="13230" y="5974"/>
                    <a:pt x="13433" y="6323"/>
                    <a:pt x="13663" y="6638"/>
                  </a:cubicBezTo>
                  <a:cubicBezTo>
                    <a:pt x="13754" y="6729"/>
                    <a:pt x="13838" y="6813"/>
                    <a:pt x="13901" y="6876"/>
                  </a:cubicBezTo>
                  <a:cubicBezTo>
                    <a:pt x="13552" y="6610"/>
                    <a:pt x="13202" y="6379"/>
                    <a:pt x="12824" y="6114"/>
                  </a:cubicBezTo>
                  <a:cubicBezTo>
                    <a:pt x="12615" y="5974"/>
                    <a:pt x="12384" y="5855"/>
                    <a:pt x="12153" y="5736"/>
                  </a:cubicBezTo>
                  <a:cubicBezTo>
                    <a:pt x="12034" y="5589"/>
                    <a:pt x="11887" y="5449"/>
                    <a:pt x="11740" y="5302"/>
                  </a:cubicBezTo>
                  <a:lnTo>
                    <a:pt x="11740" y="5302"/>
                  </a:lnTo>
                  <a:cubicBezTo>
                    <a:pt x="11950" y="5330"/>
                    <a:pt x="12153" y="5386"/>
                    <a:pt x="12356" y="5386"/>
                  </a:cubicBezTo>
                  <a:cubicBezTo>
                    <a:pt x="12650" y="5358"/>
                    <a:pt x="12705" y="5037"/>
                    <a:pt x="12503" y="4890"/>
                  </a:cubicBezTo>
                  <a:cubicBezTo>
                    <a:pt x="12412" y="4834"/>
                    <a:pt x="12356" y="4806"/>
                    <a:pt x="12265" y="4750"/>
                  </a:cubicBezTo>
                  <a:cubicBezTo>
                    <a:pt x="12384" y="4715"/>
                    <a:pt x="12440" y="4631"/>
                    <a:pt x="12503" y="4540"/>
                  </a:cubicBezTo>
                  <a:close/>
                  <a:moveTo>
                    <a:pt x="10281" y="0"/>
                  </a:moveTo>
                  <a:cubicBezTo>
                    <a:pt x="10226" y="0"/>
                    <a:pt x="10171" y="26"/>
                    <a:pt x="10139" y="86"/>
                  </a:cubicBezTo>
                  <a:cubicBezTo>
                    <a:pt x="10027" y="317"/>
                    <a:pt x="9908" y="555"/>
                    <a:pt x="9762" y="757"/>
                  </a:cubicBezTo>
                  <a:cubicBezTo>
                    <a:pt x="9706" y="869"/>
                    <a:pt x="9643" y="988"/>
                    <a:pt x="9587" y="1079"/>
                  </a:cubicBezTo>
                  <a:cubicBezTo>
                    <a:pt x="9587" y="1107"/>
                    <a:pt x="9559" y="1107"/>
                    <a:pt x="9559" y="1107"/>
                  </a:cubicBezTo>
                  <a:cubicBezTo>
                    <a:pt x="9293" y="1338"/>
                    <a:pt x="9006" y="1569"/>
                    <a:pt x="8713" y="1778"/>
                  </a:cubicBezTo>
                  <a:cubicBezTo>
                    <a:pt x="8419" y="1981"/>
                    <a:pt x="8104" y="2184"/>
                    <a:pt x="7811" y="2387"/>
                  </a:cubicBezTo>
                  <a:cubicBezTo>
                    <a:pt x="7489" y="2561"/>
                    <a:pt x="7167" y="2589"/>
                    <a:pt x="6818" y="2680"/>
                  </a:cubicBezTo>
                  <a:cubicBezTo>
                    <a:pt x="6440" y="2764"/>
                    <a:pt x="6063" y="2855"/>
                    <a:pt x="5657" y="2967"/>
                  </a:cubicBezTo>
                  <a:cubicBezTo>
                    <a:pt x="5482" y="3030"/>
                    <a:pt x="5308" y="3114"/>
                    <a:pt x="5098" y="3142"/>
                  </a:cubicBezTo>
                  <a:cubicBezTo>
                    <a:pt x="4923" y="3177"/>
                    <a:pt x="4720" y="3233"/>
                    <a:pt x="4545" y="3289"/>
                  </a:cubicBezTo>
                  <a:cubicBezTo>
                    <a:pt x="4517" y="3317"/>
                    <a:pt x="4461" y="3317"/>
                    <a:pt x="4399" y="3352"/>
                  </a:cubicBezTo>
                  <a:cubicBezTo>
                    <a:pt x="4545" y="3233"/>
                    <a:pt x="4692" y="3086"/>
                    <a:pt x="4811" y="2939"/>
                  </a:cubicBezTo>
                  <a:cubicBezTo>
                    <a:pt x="4895" y="2827"/>
                    <a:pt x="4923" y="2652"/>
                    <a:pt x="4811" y="2533"/>
                  </a:cubicBezTo>
                  <a:cubicBezTo>
                    <a:pt x="4752" y="2474"/>
                    <a:pt x="4671" y="2444"/>
                    <a:pt x="4594" y="2444"/>
                  </a:cubicBezTo>
                  <a:cubicBezTo>
                    <a:pt x="4517" y="2444"/>
                    <a:pt x="4444" y="2474"/>
                    <a:pt x="4399" y="2533"/>
                  </a:cubicBezTo>
                  <a:cubicBezTo>
                    <a:pt x="3937" y="3058"/>
                    <a:pt x="3350" y="3491"/>
                    <a:pt x="2741" y="3876"/>
                  </a:cubicBezTo>
                  <a:cubicBezTo>
                    <a:pt x="2364" y="4107"/>
                    <a:pt x="1951" y="4365"/>
                    <a:pt x="1546" y="4603"/>
                  </a:cubicBezTo>
                  <a:cubicBezTo>
                    <a:pt x="1490" y="4603"/>
                    <a:pt x="1427" y="4631"/>
                    <a:pt x="1371" y="4659"/>
                  </a:cubicBezTo>
                  <a:cubicBezTo>
                    <a:pt x="993" y="4834"/>
                    <a:pt x="616" y="5100"/>
                    <a:pt x="238" y="5239"/>
                  </a:cubicBezTo>
                  <a:cubicBezTo>
                    <a:pt x="63" y="5302"/>
                    <a:pt x="0" y="5449"/>
                    <a:pt x="28" y="5589"/>
                  </a:cubicBezTo>
                  <a:lnTo>
                    <a:pt x="63" y="5589"/>
                  </a:lnTo>
                  <a:cubicBezTo>
                    <a:pt x="142" y="5569"/>
                    <a:pt x="225" y="5550"/>
                    <a:pt x="309" y="5550"/>
                  </a:cubicBezTo>
                  <a:cubicBezTo>
                    <a:pt x="343" y="5550"/>
                    <a:pt x="378" y="5553"/>
                    <a:pt x="413" y="5561"/>
                  </a:cubicBezTo>
                  <a:cubicBezTo>
                    <a:pt x="497" y="5589"/>
                    <a:pt x="588" y="5680"/>
                    <a:pt x="616" y="5764"/>
                  </a:cubicBezTo>
                  <a:cubicBezTo>
                    <a:pt x="937" y="5736"/>
                    <a:pt x="1287" y="5736"/>
                    <a:pt x="1637" y="5708"/>
                  </a:cubicBezTo>
                  <a:cubicBezTo>
                    <a:pt x="1867" y="5708"/>
                    <a:pt x="2070" y="5680"/>
                    <a:pt x="2301" y="5624"/>
                  </a:cubicBezTo>
                  <a:cubicBezTo>
                    <a:pt x="2448" y="5386"/>
                    <a:pt x="2685" y="5239"/>
                    <a:pt x="2944" y="5128"/>
                  </a:cubicBezTo>
                  <a:cubicBezTo>
                    <a:pt x="3350" y="4953"/>
                    <a:pt x="3734" y="4806"/>
                    <a:pt x="4140" y="4659"/>
                  </a:cubicBezTo>
                  <a:cubicBezTo>
                    <a:pt x="4196" y="4631"/>
                    <a:pt x="4224" y="4631"/>
                    <a:pt x="4259" y="4603"/>
                  </a:cubicBezTo>
                  <a:cubicBezTo>
                    <a:pt x="4371" y="4512"/>
                    <a:pt x="4517" y="4428"/>
                    <a:pt x="4664" y="4337"/>
                  </a:cubicBezTo>
                  <a:lnTo>
                    <a:pt x="4664" y="4337"/>
                  </a:lnTo>
                  <a:cubicBezTo>
                    <a:pt x="4636" y="4400"/>
                    <a:pt x="4608" y="4428"/>
                    <a:pt x="4608" y="4484"/>
                  </a:cubicBezTo>
                  <a:cubicBezTo>
                    <a:pt x="4774" y="4424"/>
                    <a:pt x="4953" y="4375"/>
                    <a:pt x="5140" y="4375"/>
                  </a:cubicBezTo>
                  <a:cubicBezTo>
                    <a:pt x="5213" y="4375"/>
                    <a:pt x="5288" y="4383"/>
                    <a:pt x="5363" y="4400"/>
                  </a:cubicBezTo>
                  <a:cubicBezTo>
                    <a:pt x="5566" y="4456"/>
                    <a:pt x="5741" y="4512"/>
                    <a:pt x="5944" y="4575"/>
                  </a:cubicBezTo>
                  <a:cubicBezTo>
                    <a:pt x="6091" y="4631"/>
                    <a:pt x="6238" y="4687"/>
                    <a:pt x="6356" y="4806"/>
                  </a:cubicBezTo>
                  <a:cubicBezTo>
                    <a:pt x="6734" y="4715"/>
                    <a:pt x="7084" y="4631"/>
                    <a:pt x="7461" y="4484"/>
                  </a:cubicBezTo>
                  <a:cubicBezTo>
                    <a:pt x="7608" y="4512"/>
                    <a:pt x="7755" y="4512"/>
                    <a:pt x="7895" y="4540"/>
                  </a:cubicBezTo>
                  <a:cubicBezTo>
                    <a:pt x="8042" y="4540"/>
                    <a:pt x="8188" y="4575"/>
                    <a:pt x="8335" y="4603"/>
                  </a:cubicBezTo>
                  <a:cubicBezTo>
                    <a:pt x="8769" y="4687"/>
                    <a:pt x="9209" y="4750"/>
                    <a:pt x="9643" y="4806"/>
                  </a:cubicBezTo>
                  <a:cubicBezTo>
                    <a:pt x="9818" y="4806"/>
                    <a:pt x="10027" y="4834"/>
                    <a:pt x="10230" y="4890"/>
                  </a:cubicBezTo>
                  <a:cubicBezTo>
                    <a:pt x="10314" y="5128"/>
                    <a:pt x="10405" y="5358"/>
                    <a:pt x="10580" y="5589"/>
                  </a:cubicBezTo>
                  <a:cubicBezTo>
                    <a:pt x="10727" y="5827"/>
                    <a:pt x="10866" y="6030"/>
                    <a:pt x="11013" y="6260"/>
                  </a:cubicBezTo>
                  <a:cubicBezTo>
                    <a:pt x="11076" y="6351"/>
                    <a:pt x="11132" y="6463"/>
                    <a:pt x="11216" y="6554"/>
                  </a:cubicBezTo>
                  <a:cubicBezTo>
                    <a:pt x="11538" y="6638"/>
                    <a:pt x="11831" y="6932"/>
                    <a:pt x="12006" y="7197"/>
                  </a:cubicBezTo>
                  <a:cubicBezTo>
                    <a:pt x="12090" y="7281"/>
                    <a:pt x="12153" y="7400"/>
                    <a:pt x="12237" y="7512"/>
                  </a:cubicBezTo>
                  <a:cubicBezTo>
                    <a:pt x="12384" y="7722"/>
                    <a:pt x="12503" y="7953"/>
                    <a:pt x="12559" y="8246"/>
                  </a:cubicBezTo>
                  <a:lnTo>
                    <a:pt x="12559" y="8274"/>
                  </a:lnTo>
                  <a:cubicBezTo>
                    <a:pt x="12615" y="8302"/>
                    <a:pt x="12677" y="8358"/>
                    <a:pt x="12705" y="8421"/>
                  </a:cubicBezTo>
                  <a:cubicBezTo>
                    <a:pt x="12936" y="8708"/>
                    <a:pt x="13202" y="8945"/>
                    <a:pt x="13489" y="9176"/>
                  </a:cubicBezTo>
                  <a:cubicBezTo>
                    <a:pt x="13782" y="9435"/>
                    <a:pt x="14048" y="9645"/>
                    <a:pt x="14426" y="9785"/>
                  </a:cubicBezTo>
                  <a:cubicBezTo>
                    <a:pt x="14572" y="9875"/>
                    <a:pt x="14747" y="9959"/>
                    <a:pt x="14922" y="10022"/>
                  </a:cubicBezTo>
                  <a:cubicBezTo>
                    <a:pt x="15006" y="10078"/>
                    <a:pt x="15097" y="10106"/>
                    <a:pt x="15209" y="10134"/>
                  </a:cubicBezTo>
                  <a:cubicBezTo>
                    <a:pt x="15384" y="10106"/>
                    <a:pt x="15530" y="10022"/>
                    <a:pt x="15649" y="9819"/>
                  </a:cubicBezTo>
                  <a:cubicBezTo>
                    <a:pt x="15824" y="9819"/>
                    <a:pt x="15971" y="9785"/>
                    <a:pt x="16146" y="9729"/>
                  </a:cubicBezTo>
                  <a:cubicBezTo>
                    <a:pt x="16202" y="9701"/>
                    <a:pt x="16258" y="9673"/>
                    <a:pt x="16320" y="9645"/>
                  </a:cubicBezTo>
                  <a:cubicBezTo>
                    <a:pt x="16404" y="9645"/>
                    <a:pt x="16495" y="9645"/>
                    <a:pt x="16579" y="9610"/>
                  </a:cubicBezTo>
                  <a:lnTo>
                    <a:pt x="16607" y="9610"/>
                  </a:lnTo>
                  <a:cubicBezTo>
                    <a:pt x="16726" y="9407"/>
                    <a:pt x="16754" y="9148"/>
                    <a:pt x="16810" y="8910"/>
                  </a:cubicBezTo>
                  <a:cubicBezTo>
                    <a:pt x="16873" y="8799"/>
                    <a:pt x="16873" y="8680"/>
                    <a:pt x="16901" y="8561"/>
                  </a:cubicBezTo>
                  <a:cubicBezTo>
                    <a:pt x="16754" y="8330"/>
                    <a:pt x="16579" y="8127"/>
                    <a:pt x="16376" y="7953"/>
                  </a:cubicBezTo>
                  <a:cubicBezTo>
                    <a:pt x="16376" y="7897"/>
                    <a:pt x="16348" y="7862"/>
                    <a:pt x="16320" y="7806"/>
                  </a:cubicBezTo>
                  <a:cubicBezTo>
                    <a:pt x="16146" y="7575"/>
                    <a:pt x="15936" y="7400"/>
                    <a:pt x="15733" y="7162"/>
                  </a:cubicBezTo>
                  <a:cubicBezTo>
                    <a:pt x="15558" y="6960"/>
                    <a:pt x="15356" y="6757"/>
                    <a:pt x="15125" y="6554"/>
                  </a:cubicBezTo>
                  <a:lnTo>
                    <a:pt x="15125" y="6554"/>
                  </a:lnTo>
                  <a:cubicBezTo>
                    <a:pt x="15209" y="6582"/>
                    <a:pt x="15300" y="6610"/>
                    <a:pt x="15384" y="6638"/>
                  </a:cubicBezTo>
                  <a:cubicBezTo>
                    <a:pt x="15484" y="6676"/>
                    <a:pt x="15605" y="6709"/>
                    <a:pt x="15715" y="6709"/>
                  </a:cubicBezTo>
                  <a:cubicBezTo>
                    <a:pt x="15865" y="6709"/>
                    <a:pt x="15995" y="6649"/>
                    <a:pt x="16027" y="6463"/>
                  </a:cubicBezTo>
                  <a:cubicBezTo>
                    <a:pt x="16083" y="6232"/>
                    <a:pt x="15852" y="6086"/>
                    <a:pt x="15677" y="5974"/>
                  </a:cubicBezTo>
                  <a:cubicBezTo>
                    <a:pt x="15384" y="5764"/>
                    <a:pt x="15097" y="5589"/>
                    <a:pt x="14803" y="5386"/>
                  </a:cubicBezTo>
                  <a:cubicBezTo>
                    <a:pt x="14537" y="5212"/>
                    <a:pt x="14251" y="5009"/>
                    <a:pt x="13957" y="4834"/>
                  </a:cubicBezTo>
                  <a:cubicBezTo>
                    <a:pt x="13873" y="4750"/>
                    <a:pt x="13782" y="4631"/>
                    <a:pt x="13698" y="4540"/>
                  </a:cubicBezTo>
                  <a:cubicBezTo>
                    <a:pt x="13405" y="4191"/>
                    <a:pt x="13055" y="3904"/>
                    <a:pt x="12733" y="3582"/>
                  </a:cubicBezTo>
                  <a:cubicBezTo>
                    <a:pt x="12475" y="3352"/>
                    <a:pt x="12209" y="3086"/>
                    <a:pt x="11915" y="2855"/>
                  </a:cubicBezTo>
                  <a:cubicBezTo>
                    <a:pt x="12062" y="2792"/>
                    <a:pt x="12209" y="2680"/>
                    <a:pt x="12265" y="2533"/>
                  </a:cubicBezTo>
                  <a:cubicBezTo>
                    <a:pt x="12356" y="2240"/>
                    <a:pt x="12181" y="1918"/>
                    <a:pt x="11859" y="1918"/>
                  </a:cubicBezTo>
                  <a:cubicBezTo>
                    <a:pt x="11713" y="1953"/>
                    <a:pt x="11601" y="2009"/>
                    <a:pt x="11566" y="2156"/>
                  </a:cubicBezTo>
                  <a:lnTo>
                    <a:pt x="11566" y="2184"/>
                  </a:lnTo>
                  <a:lnTo>
                    <a:pt x="11538" y="2184"/>
                  </a:lnTo>
                  <a:cubicBezTo>
                    <a:pt x="11391" y="2268"/>
                    <a:pt x="11391" y="2268"/>
                    <a:pt x="11279" y="2303"/>
                  </a:cubicBezTo>
                  <a:lnTo>
                    <a:pt x="11251" y="2303"/>
                  </a:lnTo>
                  <a:cubicBezTo>
                    <a:pt x="11251" y="2303"/>
                    <a:pt x="11216" y="2268"/>
                    <a:pt x="11188" y="2240"/>
                  </a:cubicBezTo>
                  <a:cubicBezTo>
                    <a:pt x="11160" y="2212"/>
                    <a:pt x="11132" y="2184"/>
                    <a:pt x="11076" y="2156"/>
                  </a:cubicBezTo>
                  <a:cubicBezTo>
                    <a:pt x="11104" y="2065"/>
                    <a:pt x="11132" y="1981"/>
                    <a:pt x="11160" y="1890"/>
                  </a:cubicBezTo>
                  <a:cubicBezTo>
                    <a:pt x="11188" y="1834"/>
                    <a:pt x="11188" y="1778"/>
                    <a:pt x="11216" y="1715"/>
                  </a:cubicBezTo>
                  <a:cubicBezTo>
                    <a:pt x="11279" y="1715"/>
                    <a:pt x="11307" y="1715"/>
                    <a:pt x="11335" y="1687"/>
                  </a:cubicBezTo>
                  <a:cubicBezTo>
                    <a:pt x="11391" y="1631"/>
                    <a:pt x="11454" y="1603"/>
                    <a:pt x="11482" y="1569"/>
                  </a:cubicBezTo>
                  <a:cubicBezTo>
                    <a:pt x="11566" y="1457"/>
                    <a:pt x="11566" y="1338"/>
                    <a:pt x="11510" y="1219"/>
                  </a:cubicBezTo>
                  <a:cubicBezTo>
                    <a:pt x="11447" y="1067"/>
                    <a:pt x="11311" y="1003"/>
                    <a:pt x="11167" y="1003"/>
                  </a:cubicBezTo>
                  <a:cubicBezTo>
                    <a:pt x="11039" y="1003"/>
                    <a:pt x="10906" y="1053"/>
                    <a:pt x="10811" y="1135"/>
                  </a:cubicBezTo>
                  <a:cubicBezTo>
                    <a:pt x="10608" y="1310"/>
                    <a:pt x="10517" y="1569"/>
                    <a:pt x="10433" y="1806"/>
                  </a:cubicBezTo>
                  <a:lnTo>
                    <a:pt x="10433" y="1834"/>
                  </a:lnTo>
                  <a:cubicBezTo>
                    <a:pt x="10202" y="1862"/>
                    <a:pt x="10027" y="2156"/>
                    <a:pt x="10230" y="2331"/>
                  </a:cubicBezTo>
                  <a:lnTo>
                    <a:pt x="10055" y="2331"/>
                  </a:lnTo>
                  <a:cubicBezTo>
                    <a:pt x="9762" y="2359"/>
                    <a:pt x="9678" y="2617"/>
                    <a:pt x="9762" y="2792"/>
                  </a:cubicBezTo>
                  <a:cubicBezTo>
                    <a:pt x="9643" y="2855"/>
                    <a:pt x="9503" y="2883"/>
                    <a:pt x="9384" y="2939"/>
                  </a:cubicBezTo>
                  <a:lnTo>
                    <a:pt x="9412" y="2911"/>
                  </a:lnTo>
                  <a:cubicBezTo>
                    <a:pt x="9790" y="2533"/>
                    <a:pt x="10055" y="2037"/>
                    <a:pt x="10377" y="1603"/>
                  </a:cubicBezTo>
                  <a:cubicBezTo>
                    <a:pt x="10461" y="1485"/>
                    <a:pt x="10405" y="1366"/>
                    <a:pt x="10314" y="1310"/>
                  </a:cubicBezTo>
                  <a:cubicBezTo>
                    <a:pt x="10342" y="1282"/>
                    <a:pt x="10377" y="1254"/>
                    <a:pt x="10405" y="1219"/>
                  </a:cubicBezTo>
                  <a:cubicBezTo>
                    <a:pt x="10552" y="1016"/>
                    <a:pt x="10664" y="841"/>
                    <a:pt x="10783" y="639"/>
                  </a:cubicBezTo>
                  <a:cubicBezTo>
                    <a:pt x="10783" y="611"/>
                    <a:pt x="10783" y="611"/>
                    <a:pt x="10811" y="583"/>
                  </a:cubicBezTo>
                  <a:cubicBezTo>
                    <a:pt x="10811" y="611"/>
                    <a:pt x="10811" y="639"/>
                    <a:pt x="10838" y="666"/>
                  </a:cubicBezTo>
                  <a:cubicBezTo>
                    <a:pt x="10870" y="680"/>
                    <a:pt x="10907" y="687"/>
                    <a:pt x="10939" y="687"/>
                  </a:cubicBezTo>
                  <a:cubicBezTo>
                    <a:pt x="10971" y="687"/>
                    <a:pt x="10999" y="680"/>
                    <a:pt x="11013" y="666"/>
                  </a:cubicBezTo>
                  <a:cubicBezTo>
                    <a:pt x="11041" y="639"/>
                    <a:pt x="11041" y="639"/>
                    <a:pt x="11076" y="611"/>
                  </a:cubicBezTo>
                  <a:cubicBezTo>
                    <a:pt x="11104" y="555"/>
                    <a:pt x="11104" y="464"/>
                    <a:pt x="11076" y="436"/>
                  </a:cubicBezTo>
                  <a:cubicBezTo>
                    <a:pt x="11045" y="408"/>
                    <a:pt x="11008" y="394"/>
                    <a:pt x="10971" y="394"/>
                  </a:cubicBezTo>
                  <a:cubicBezTo>
                    <a:pt x="10935" y="394"/>
                    <a:pt x="10898" y="408"/>
                    <a:pt x="10866" y="436"/>
                  </a:cubicBezTo>
                  <a:lnTo>
                    <a:pt x="10838" y="464"/>
                  </a:lnTo>
                  <a:cubicBezTo>
                    <a:pt x="10811" y="492"/>
                    <a:pt x="10811" y="492"/>
                    <a:pt x="10811" y="520"/>
                  </a:cubicBezTo>
                  <a:cubicBezTo>
                    <a:pt x="10791" y="380"/>
                    <a:pt x="10676" y="267"/>
                    <a:pt x="10558" y="267"/>
                  </a:cubicBezTo>
                  <a:cubicBezTo>
                    <a:pt x="10505" y="267"/>
                    <a:pt x="10451" y="290"/>
                    <a:pt x="10405" y="345"/>
                  </a:cubicBezTo>
                  <a:lnTo>
                    <a:pt x="10377" y="380"/>
                  </a:lnTo>
                  <a:cubicBezTo>
                    <a:pt x="10405" y="317"/>
                    <a:pt x="10433" y="261"/>
                    <a:pt x="10433" y="205"/>
                  </a:cubicBezTo>
                  <a:cubicBezTo>
                    <a:pt x="10488" y="91"/>
                    <a:pt x="10384" y="0"/>
                    <a:pt x="1028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79"/>
            <p:cNvSpPr/>
            <p:nvPr/>
          </p:nvSpPr>
          <p:spPr>
            <a:xfrm>
              <a:off x="4138577" y="2832969"/>
              <a:ext cx="36454" cy="41096"/>
            </a:xfrm>
            <a:custGeom>
              <a:rect b="b" l="l" r="r" t="t"/>
              <a:pathLst>
                <a:path extrusionOk="0" h="1806" w="1602">
                  <a:moveTo>
                    <a:pt x="991" y="1"/>
                  </a:moveTo>
                  <a:cubicBezTo>
                    <a:pt x="849" y="1"/>
                    <a:pt x="702" y="46"/>
                    <a:pt x="581" y="131"/>
                  </a:cubicBezTo>
                  <a:cubicBezTo>
                    <a:pt x="294" y="362"/>
                    <a:pt x="0" y="914"/>
                    <a:pt x="91" y="1327"/>
                  </a:cubicBezTo>
                  <a:cubicBezTo>
                    <a:pt x="147" y="1557"/>
                    <a:pt x="322" y="1732"/>
                    <a:pt x="581" y="1788"/>
                  </a:cubicBezTo>
                  <a:cubicBezTo>
                    <a:pt x="626" y="1800"/>
                    <a:pt x="670" y="1805"/>
                    <a:pt x="714" y="1805"/>
                  </a:cubicBezTo>
                  <a:cubicBezTo>
                    <a:pt x="904" y="1805"/>
                    <a:pt x="1087" y="1705"/>
                    <a:pt x="1252" y="1585"/>
                  </a:cubicBezTo>
                  <a:cubicBezTo>
                    <a:pt x="1427" y="1474"/>
                    <a:pt x="1399" y="1264"/>
                    <a:pt x="1315" y="1089"/>
                  </a:cubicBezTo>
                  <a:cubicBezTo>
                    <a:pt x="1399" y="977"/>
                    <a:pt x="1455" y="858"/>
                    <a:pt x="1518" y="711"/>
                  </a:cubicBezTo>
                  <a:cubicBezTo>
                    <a:pt x="1602" y="481"/>
                    <a:pt x="1518" y="187"/>
                    <a:pt x="1280" y="75"/>
                  </a:cubicBezTo>
                  <a:cubicBezTo>
                    <a:pt x="1195" y="25"/>
                    <a:pt x="1094" y="1"/>
                    <a:pt x="99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79"/>
            <p:cNvSpPr/>
            <p:nvPr/>
          </p:nvSpPr>
          <p:spPr>
            <a:xfrm>
              <a:off x="4106446" y="2755101"/>
              <a:ext cx="256176" cy="141172"/>
            </a:xfrm>
            <a:custGeom>
              <a:rect b="b" l="l" r="r" t="t"/>
              <a:pathLst>
                <a:path extrusionOk="0" h="6204" w="11258">
                  <a:moveTo>
                    <a:pt x="10417" y="700"/>
                  </a:moveTo>
                  <a:lnTo>
                    <a:pt x="10417" y="700"/>
                  </a:lnTo>
                  <a:cubicBezTo>
                    <a:pt x="10418" y="704"/>
                    <a:pt x="10418" y="707"/>
                    <a:pt x="10418" y="707"/>
                  </a:cubicBezTo>
                  <a:cubicBezTo>
                    <a:pt x="10419" y="707"/>
                    <a:pt x="10419" y="705"/>
                    <a:pt x="10419" y="700"/>
                  </a:cubicBezTo>
                  <a:cubicBezTo>
                    <a:pt x="10419" y="700"/>
                    <a:pt x="10418" y="700"/>
                    <a:pt x="10417" y="700"/>
                  </a:cubicBezTo>
                  <a:close/>
                  <a:moveTo>
                    <a:pt x="9104" y="2211"/>
                  </a:moveTo>
                  <a:cubicBezTo>
                    <a:pt x="9104" y="2224"/>
                    <a:pt x="9104" y="2231"/>
                    <a:pt x="9108" y="2235"/>
                  </a:cubicBezTo>
                  <a:lnTo>
                    <a:pt x="9108" y="2235"/>
                  </a:lnTo>
                  <a:cubicBezTo>
                    <a:pt x="9132" y="2211"/>
                    <a:pt x="9131" y="2211"/>
                    <a:pt x="9104" y="2211"/>
                  </a:cubicBezTo>
                  <a:close/>
                  <a:moveTo>
                    <a:pt x="9080" y="1667"/>
                  </a:moveTo>
                  <a:cubicBezTo>
                    <a:pt x="9195" y="1667"/>
                    <a:pt x="9299" y="1696"/>
                    <a:pt x="9370" y="1777"/>
                  </a:cubicBezTo>
                  <a:cubicBezTo>
                    <a:pt x="9426" y="1833"/>
                    <a:pt x="9426" y="1889"/>
                    <a:pt x="9398" y="1952"/>
                  </a:cubicBezTo>
                  <a:cubicBezTo>
                    <a:pt x="9398" y="2036"/>
                    <a:pt x="9370" y="2127"/>
                    <a:pt x="9307" y="2155"/>
                  </a:cubicBezTo>
                  <a:cubicBezTo>
                    <a:pt x="9251" y="2183"/>
                    <a:pt x="9223" y="2211"/>
                    <a:pt x="9160" y="2211"/>
                  </a:cubicBezTo>
                  <a:lnTo>
                    <a:pt x="9132" y="2238"/>
                  </a:lnTo>
                  <a:cubicBezTo>
                    <a:pt x="9118" y="2238"/>
                    <a:pt x="9111" y="2238"/>
                    <a:pt x="9108" y="2235"/>
                  </a:cubicBezTo>
                  <a:lnTo>
                    <a:pt x="9108" y="2235"/>
                  </a:lnTo>
                  <a:cubicBezTo>
                    <a:pt x="9106" y="2236"/>
                    <a:pt x="9105" y="2237"/>
                    <a:pt x="9104" y="2238"/>
                  </a:cubicBezTo>
                  <a:cubicBezTo>
                    <a:pt x="9048" y="2273"/>
                    <a:pt x="8957" y="2329"/>
                    <a:pt x="8845" y="2357"/>
                  </a:cubicBezTo>
                  <a:cubicBezTo>
                    <a:pt x="8782" y="2357"/>
                    <a:pt x="8699" y="2385"/>
                    <a:pt x="8608" y="2385"/>
                  </a:cubicBezTo>
                  <a:cubicBezTo>
                    <a:pt x="8552" y="2357"/>
                    <a:pt x="8524" y="2357"/>
                    <a:pt x="8461" y="2357"/>
                  </a:cubicBezTo>
                  <a:cubicBezTo>
                    <a:pt x="8405" y="2357"/>
                    <a:pt x="8321" y="2357"/>
                    <a:pt x="8230" y="2273"/>
                  </a:cubicBezTo>
                  <a:lnTo>
                    <a:pt x="8258" y="2273"/>
                  </a:lnTo>
                  <a:cubicBezTo>
                    <a:pt x="8230" y="2238"/>
                    <a:pt x="8202" y="2211"/>
                    <a:pt x="8202" y="2183"/>
                  </a:cubicBezTo>
                  <a:cubicBezTo>
                    <a:pt x="8111" y="2127"/>
                    <a:pt x="8146" y="1952"/>
                    <a:pt x="8230" y="1924"/>
                  </a:cubicBezTo>
                  <a:lnTo>
                    <a:pt x="8349" y="1924"/>
                  </a:lnTo>
                  <a:cubicBezTo>
                    <a:pt x="8349" y="1889"/>
                    <a:pt x="8405" y="1861"/>
                    <a:pt x="8433" y="1833"/>
                  </a:cubicBezTo>
                  <a:cubicBezTo>
                    <a:pt x="8590" y="1777"/>
                    <a:pt x="8857" y="1667"/>
                    <a:pt x="9080" y="1667"/>
                  </a:cubicBezTo>
                  <a:close/>
                  <a:moveTo>
                    <a:pt x="6990" y="5269"/>
                  </a:moveTo>
                  <a:cubicBezTo>
                    <a:pt x="6996" y="5271"/>
                    <a:pt x="7001" y="5272"/>
                    <a:pt x="7006" y="5273"/>
                  </a:cubicBezTo>
                  <a:cubicBezTo>
                    <a:pt x="7000" y="5273"/>
                    <a:pt x="6995" y="5272"/>
                    <a:pt x="6990" y="5269"/>
                  </a:cubicBezTo>
                  <a:close/>
                  <a:moveTo>
                    <a:pt x="9020" y="1"/>
                  </a:moveTo>
                  <a:cubicBezTo>
                    <a:pt x="8901" y="260"/>
                    <a:pt x="8901" y="637"/>
                    <a:pt x="9076" y="903"/>
                  </a:cubicBezTo>
                  <a:cubicBezTo>
                    <a:pt x="9020" y="903"/>
                    <a:pt x="8929" y="875"/>
                    <a:pt x="8929" y="875"/>
                  </a:cubicBezTo>
                  <a:cubicBezTo>
                    <a:pt x="8901" y="875"/>
                    <a:pt x="8754" y="840"/>
                    <a:pt x="8699" y="840"/>
                  </a:cubicBezTo>
                  <a:cubicBezTo>
                    <a:pt x="8461" y="840"/>
                    <a:pt x="8258" y="987"/>
                    <a:pt x="8230" y="1225"/>
                  </a:cubicBezTo>
                  <a:cubicBezTo>
                    <a:pt x="8202" y="1281"/>
                    <a:pt x="8202" y="1308"/>
                    <a:pt x="8202" y="1364"/>
                  </a:cubicBezTo>
                  <a:cubicBezTo>
                    <a:pt x="8154" y="1368"/>
                    <a:pt x="8105" y="1370"/>
                    <a:pt x="8055" y="1370"/>
                  </a:cubicBezTo>
                  <a:cubicBezTo>
                    <a:pt x="7945" y="1370"/>
                    <a:pt x="7833" y="1363"/>
                    <a:pt x="7724" y="1363"/>
                  </a:cubicBezTo>
                  <a:cubicBezTo>
                    <a:pt x="7435" y="1363"/>
                    <a:pt x="7176" y="1409"/>
                    <a:pt x="7062" y="1749"/>
                  </a:cubicBezTo>
                  <a:cubicBezTo>
                    <a:pt x="7034" y="1805"/>
                    <a:pt x="7062" y="1861"/>
                    <a:pt x="7062" y="1924"/>
                  </a:cubicBezTo>
                  <a:cubicBezTo>
                    <a:pt x="7056" y="1916"/>
                    <a:pt x="7051" y="1913"/>
                    <a:pt x="7047" y="1913"/>
                  </a:cubicBezTo>
                  <a:cubicBezTo>
                    <a:pt x="7032" y="1913"/>
                    <a:pt x="7022" y="1952"/>
                    <a:pt x="6978" y="1952"/>
                  </a:cubicBezTo>
                  <a:cubicBezTo>
                    <a:pt x="6860" y="2036"/>
                    <a:pt x="6713" y="2127"/>
                    <a:pt x="6601" y="2211"/>
                  </a:cubicBezTo>
                  <a:cubicBezTo>
                    <a:pt x="6510" y="2301"/>
                    <a:pt x="6398" y="2385"/>
                    <a:pt x="6307" y="2504"/>
                  </a:cubicBezTo>
                  <a:cubicBezTo>
                    <a:pt x="6076" y="2651"/>
                    <a:pt x="5811" y="2854"/>
                    <a:pt x="5552" y="2910"/>
                  </a:cubicBezTo>
                  <a:cubicBezTo>
                    <a:pt x="5493" y="2924"/>
                    <a:pt x="5426" y="2924"/>
                    <a:pt x="5356" y="2924"/>
                  </a:cubicBezTo>
                  <a:cubicBezTo>
                    <a:pt x="5286" y="2924"/>
                    <a:pt x="5213" y="2924"/>
                    <a:pt x="5139" y="2938"/>
                  </a:cubicBezTo>
                  <a:cubicBezTo>
                    <a:pt x="5000" y="2973"/>
                    <a:pt x="4853" y="3001"/>
                    <a:pt x="4706" y="3057"/>
                  </a:cubicBezTo>
                  <a:cubicBezTo>
                    <a:pt x="4503" y="3175"/>
                    <a:pt x="4300" y="3378"/>
                    <a:pt x="4153" y="3553"/>
                  </a:cubicBezTo>
                  <a:cubicBezTo>
                    <a:pt x="4035" y="3700"/>
                    <a:pt x="3916" y="3847"/>
                    <a:pt x="3860" y="3987"/>
                  </a:cubicBezTo>
                  <a:cubicBezTo>
                    <a:pt x="3860" y="4049"/>
                    <a:pt x="3832" y="4077"/>
                    <a:pt x="3832" y="4105"/>
                  </a:cubicBezTo>
                  <a:cubicBezTo>
                    <a:pt x="3804" y="4280"/>
                    <a:pt x="3860" y="4455"/>
                    <a:pt x="3951" y="4602"/>
                  </a:cubicBezTo>
                  <a:cubicBezTo>
                    <a:pt x="3916" y="4630"/>
                    <a:pt x="3916" y="4658"/>
                    <a:pt x="3916" y="4686"/>
                  </a:cubicBezTo>
                  <a:lnTo>
                    <a:pt x="3916" y="4721"/>
                  </a:lnTo>
                  <a:cubicBezTo>
                    <a:pt x="3916" y="4805"/>
                    <a:pt x="3979" y="4896"/>
                    <a:pt x="4035" y="4924"/>
                  </a:cubicBezTo>
                  <a:cubicBezTo>
                    <a:pt x="4131" y="4970"/>
                    <a:pt x="4227" y="4990"/>
                    <a:pt x="4323" y="4990"/>
                  </a:cubicBezTo>
                  <a:cubicBezTo>
                    <a:pt x="4402" y="4990"/>
                    <a:pt x="4480" y="4977"/>
                    <a:pt x="4559" y="4952"/>
                  </a:cubicBezTo>
                  <a:cubicBezTo>
                    <a:pt x="4615" y="4979"/>
                    <a:pt x="4678" y="4979"/>
                    <a:pt x="4706" y="4979"/>
                  </a:cubicBezTo>
                  <a:cubicBezTo>
                    <a:pt x="4937" y="4979"/>
                    <a:pt x="5139" y="4896"/>
                    <a:pt x="5286" y="4721"/>
                  </a:cubicBezTo>
                  <a:cubicBezTo>
                    <a:pt x="5349" y="4721"/>
                    <a:pt x="5405" y="4686"/>
                    <a:pt x="5461" y="4686"/>
                  </a:cubicBezTo>
                  <a:lnTo>
                    <a:pt x="5524" y="4686"/>
                  </a:lnTo>
                  <a:cubicBezTo>
                    <a:pt x="5636" y="4721"/>
                    <a:pt x="5727" y="4749"/>
                    <a:pt x="5811" y="4749"/>
                  </a:cubicBezTo>
                  <a:cubicBezTo>
                    <a:pt x="5902" y="4833"/>
                    <a:pt x="5985" y="4861"/>
                    <a:pt x="6104" y="4896"/>
                  </a:cubicBezTo>
                  <a:cubicBezTo>
                    <a:pt x="6132" y="4924"/>
                    <a:pt x="6160" y="4924"/>
                    <a:pt x="6188" y="4952"/>
                  </a:cubicBezTo>
                  <a:cubicBezTo>
                    <a:pt x="6335" y="5007"/>
                    <a:pt x="6510" y="5098"/>
                    <a:pt x="6657" y="5126"/>
                  </a:cubicBezTo>
                  <a:cubicBezTo>
                    <a:pt x="6745" y="5168"/>
                    <a:pt x="6829" y="5213"/>
                    <a:pt x="6915" y="5245"/>
                  </a:cubicBezTo>
                  <a:lnTo>
                    <a:pt x="6915" y="5245"/>
                  </a:lnTo>
                  <a:cubicBezTo>
                    <a:pt x="6784" y="5245"/>
                    <a:pt x="6676" y="5247"/>
                    <a:pt x="6573" y="5273"/>
                  </a:cubicBezTo>
                  <a:cubicBezTo>
                    <a:pt x="6398" y="5301"/>
                    <a:pt x="6251" y="5329"/>
                    <a:pt x="6104" y="5329"/>
                  </a:cubicBezTo>
                  <a:cubicBezTo>
                    <a:pt x="5958" y="5329"/>
                    <a:pt x="5811" y="5385"/>
                    <a:pt x="5699" y="5420"/>
                  </a:cubicBezTo>
                  <a:cubicBezTo>
                    <a:pt x="5552" y="5448"/>
                    <a:pt x="5405" y="5448"/>
                    <a:pt x="5230" y="5476"/>
                  </a:cubicBezTo>
                  <a:cubicBezTo>
                    <a:pt x="4909" y="5504"/>
                    <a:pt x="4615" y="5623"/>
                    <a:pt x="4300" y="5651"/>
                  </a:cubicBezTo>
                  <a:cubicBezTo>
                    <a:pt x="3838" y="5709"/>
                    <a:pt x="3362" y="5810"/>
                    <a:pt x="2900" y="5810"/>
                  </a:cubicBezTo>
                  <a:cubicBezTo>
                    <a:pt x="2692" y="5810"/>
                    <a:pt x="2487" y="5789"/>
                    <a:pt x="2287" y="5735"/>
                  </a:cubicBezTo>
                  <a:cubicBezTo>
                    <a:pt x="1587" y="5532"/>
                    <a:pt x="916" y="5245"/>
                    <a:pt x="245" y="4979"/>
                  </a:cubicBezTo>
                  <a:cubicBezTo>
                    <a:pt x="228" y="4974"/>
                    <a:pt x="212" y="4972"/>
                    <a:pt x="197" y="4972"/>
                  </a:cubicBezTo>
                  <a:cubicBezTo>
                    <a:pt x="56" y="4972"/>
                    <a:pt x="0" y="5191"/>
                    <a:pt x="133" y="5273"/>
                  </a:cubicBezTo>
                  <a:cubicBezTo>
                    <a:pt x="392" y="5420"/>
                    <a:pt x="594" y="5623"/>
                    <a:pt x="832" y="5770"/>
                  </a:cubicBezTo>
                  <a:cubicBezTo>
                    <a:pt x="860" y="5798"/>
                    <a:pt x="888" y="5798"/>
                    <a:pt x="916" y="5826"/>
                  </a:cubicBezTo>
                  <a:cubicBezTo>
                    <a:pt x="1119" y="5909"/>
                    <a:pt x="1294" y="6000"/>
                    <a:pt x="1503" y="6056"/>
                  </a:cubicBezTo>
                  <a:cubicBezTo>
                    <a:pt x="1678" y="6119"/>
                    <a:pt x="1881" y="6175"/>
                    <a:pt x="2084" y="6203"/>
                  </a:cubicBezTo>
                  <a:cubicBezTo>
                    <a:pt x="2377" y="6203"/>
                    <a:pt x="2664" y="6175"/>
                    <a:pt x="2930" y="6147"/>
                  </a:cubicBezTo>
                  <a:cubicBezTo>
                    <a:pt x="3279" y="6147"/>
                    <a:pt x="3657" y="6119"/>
                    <a:pt x="4007" y="6056"/>
                  </a:cubicBezTo>
                  <a:cubicBezTo>
                    <a:pt x="4153" y="6056"/>
                    <a:pt x="4328" y="6028"/>
                    <a:pt x="4475" y="6000"/>
                  </a:cubicBezTo>
                  <a:cubicBezTo>
                    <a:pt x="4650" y="6000"/>
                    <a:pt x="4790" y="5944"/>
                    <a:pt x="4937" y="5909"/>
                  </a:cubicBezTo>
                  <a:cubicBezTo>
                    <a:pt x="5000" y="5881"/>
                    <a:pt x="5056" y="5881"/>
                    <a:pt x="5083" y="5881"/>
                  </a:cubicBezTo>
                  <a:cubicBezTo>
                    <a:pt x="5171" y="5841"/>
                    <a:pt x="5254" y="5815"/>
                    <a:pt x="5339" y="5815"/>
                  </a:cubicBezTo>
                  <a:cubicBezTo>
                    <a:pt x="5370" y="5815"/>
                    <a:pt x="5401" y="5818"/>
                    <a:pt x="5433" y="5826"/>
                  </a:cubicBezTo>
                  <a:lnTo>
                    <a:pt x="5461" y="5826"/>
                  </a:lnTo>
                  <a:cubicBezTo>
                    <a:pt x="5608" y="5826"/>
                    <a:pt x="5755" y="5798"/>
                    <a:pt x="5902" y="5735"/>
                  </a:cubicBezTo>
                  <a:cubicBezTo>
                    <a:pt x="6013" y="5707"/>
                    <a:pt x="6160" y="5651"/>
                    <a:pt x="6307" y="5651"/>
                  </a:cubicBezTo>
                  <a:cubicBezTo>
                    <a:pt x="6439" y="5630"/>
                    <a:pt x="6570" y="5573"/>
                    <a:pt x="6702" y="5573"/>
                  </a:cubicBezTo>
                  <a:cubicBezTo>
                    <a:pt x="6745" y="5573"/>
                    <a:pt x="6788" y="5579"/>
                    <a:pt x="6832" y="5595"/>
                  </a:cubicBezTo>
                  <a:cubicBezTo>
                    <a:pt x="6978" y="5651"/>
                    <a:pt x="7097" y="5770"/>
                    <a:pt x="7237" y="5826"/>
                  </a:cubicBezTo>
                  <a:cubicBezTo>
                    <a:pt x="7384" y="5881"/>
                    <a:pt x="7531" y="5909"/>
                    <a:pt x="7650" y="5972"/>
                  </a:cubicBezTo>
                  <a:cubicBezTo>
                    <a:pt x="7873" y="6087"/>
                    <a:pt x="8083" y="6129"/>
                    <a:pt x="8304" y="6129"/>
                  </a:cubicBezTo>
                  <a:cubicBezTo>
                    <a:pt x="8367" y="6129"/>
                    <a:pt x="8430" y="6125"/>
                    <a:pt x="8496" y="6119"/>
                  </a:cubicBezTo>
                  <a:cubicBezTo>
                    <a:pt x="8524" y="6147"/>
                    <a:pt x="8580" y="6147"/>
                    <a:pt x="8636" y="6147"/>
                  </a:cubicBezTo>
                  <a:cubicBezTo>
                    <a:pt x="9076" y="6084"/>
                    <a:pt x="9482" y="6000"/>
                    <a:pt x="9922" y="5881"/>
                  </a:cubicBezTo>
                  <a:cubicBezTo>
                    <a:pt x="10328" y="5770"/>
                    <a:pt x="10733" y="5651"/>
                    <a:pt x="11027" y="5357"/>
                  </a:cubicBezTo>
                  <a:cubicBezTo>
                    <a:pt x="11182" y="5177"/>
                    <a:pt x="11062" y="4814"/>
                    <a:pt x="10807" y="4814"/>
                  </a:cubicBezTo>
                  <a:cubicBezTo>
                    <a:pt x="10775" y="4814"/>
                    <a:pt x="10741" y="4820"/>
                    <a:pt x="10705" y="4833"/>
                  </a:cubicBezTo>
                  <a:cubicBezTo>
                    <a:pt x="10419" y="4979"/>
                    <a:pt x="10097" y="5126"/>
                    <a:pt x="9775" y="5273"/>
                  </a:cubicBezTo>
                  <a:cubicBezTo>
                    <a:pt x="9719" y="5210"/>
                    <a:pt x="9656" y="5182"/>
                    <a:pt x="9601" y="5182"/>
                  </a:cubicBezTo>
                  <a:cubicBezTo>
                    <a:pt x="9567" y="5179"/>
                    <a:pt x="9534" y="5178"/>
                    <a:pt x="9501" y="5178"/>
                  </a:cubicBezTo>
                  <a:cubicBezTo>
                    <a:pt x="9213" y="5178"/>
                    <a:pt x="8928" y="5279"/>
                    <a:pt x="8671" y="5329"/>
                  </a:cubicBezTo>
                  <a:cubicBezTo>
                    <a:pt x="8510" y="5379"/>
                    <a:pt x="8369" y="5401"/>
                    <a:pt x="8225" y="5401"/>
                  </a:cubicBezTo>
                  <a:cubicBezTo>
                    <a:pt x="8106" y="5401"/>
                    <a:pt x="7986" y="5386"/>
                    <a:pt x="7852" y="5357"/>
                  </a:cubicBezTo>
                  <a:cubicBezTo>
                    <a:pt x="7797" y="5329"/>
                    <a:pt x="7762" y="5329"/>
                    <a:pt x="7706" y="5329"/>
                  </a:cubicBezTo>
                  <a:cubicBezTo>
                    <a:pt x="8027" y="5301"/>
                    <a:pt x="8321" y="5182"/>
                    <a:pt x="8552" y="4979"/>
                  </a:cubicBezTo>
                  <a:cubicBezTo>
                    <a:pt x="8580" y="4952"/>
                    <a:pt x="8608" y="4924"/>
                    <a:pt x="8671" y="4896"/>
                  </a:cubicBezTo>
                  <a:lnTo>
                    <a:pt x="8845" y="4896"/>
                  </a:lnTo>
                  <a:cubicBezTo>
                    <a:pt x="8929" y="4924"/>
                    <a:pt x="9020" y="4952"/>
                    <a:pt x="9076" y="4952"/>
                  </a:cubicBezTo>
                  <a:cubicBezTo>
                    <a:pt x="9146" y="4961"/>
                    <a:pt x="9217" y="4966"/>
                    <a:pt x="9287" y="4966"/>
                  </a:cubicBezTo>
                  <a:cubicBezTo>
                    <a:pt x="9622" y="4966"/>
                    <a:pt x="9955" y="4859"/>
                    <a:pt x="10244" y="4686"/>
                  </a:cubicBezTo>
                  <a:cubicBezTo>
                    <a:pt x="10649" y="4427"/>
                    <a:pt x="11055" y="4049"/>
                    <a:pt x="11174" y="3553"/>
                  </a:cubicBezTo>
                  <a:cubicBezTo>
                    <a:pt x="11258" y="3259"/>
                    <a:pt x="11258" y="3001"/>
                    <a:pt x="11174" y="2707"/>
                  </a:cubicBezTo>
                  <a:cubicBezTo>
                    <a:pt x="11118" y="2532"/>
                    <a:pt x="11027" y="2329"/>
                    <a:pt x="10908" y="2211"/>
                  </a:cubicBezTo>
                  <a:cubicBezTo>
                    <a:pt x="10867" y="2170"/>
                    <a:pt x="10811" y="2144"/>
                    <a:pt x="10760" y="2144"/>
                  </a:cubicBezTo>
                  <a:cubicBezTo>
                    <a:pt x="10741" y="2144"/>
                    <a:pt x="10722" y="2147"/>
                    <a:pt x="10705" y="2155"/>
                  </a:cubicBezTo>
                  <a:lnTo>
                    <a:pt x="10649" y="2155"/>
                  </a:lnTo>
                  <a:cubicBezTo>
                    <a:pt x="10574" y="2032"/>
                    <a:pt x="10464" y="1973"/>
                    <a:pt x="10344" y="1973"/>
                  </a:cubicBezTo>
                  <a:cubicBezTo>
                    <a:pt x="10320" y="1973"/>
                    <a:pt x="10296" y="1975"/>
                    <a:pt x="10272" y="1980"/>
                  </a:cubicBezTo>
                  <a:lnTo>
                    <a:pt x="10272" y="1861"/>
                  </a:lnTo>
                  <a:cubicBezTo>
                    <a:pt x="10252" y="1694"/>
                    <a:pt x="10122" y="1633"/>
                    <a:pt x="9997" y="1633"/>
                  </a:cubicBezTo>
                  <a:cubicBezTo>
                    <a:pt x="9948" y="1633"/>
                    <a:pt x="9900" y="1643"/>
                    <a:pt x="9859" y="1658"/>
                  </a:cubicBezTo>
                  <a:cubicBezTo>
                    <a:pt x="9775" y="1574"/>
                    <a:pt x="9656" y="1511"/>
                    <a:pt x="9545" y="1455"/>
                  </a:cubicBezTo>
                  <a:cubicBezTo>
                    <a:pt x="9572" y="1428"/>
                    <a:pt x="9599" y="1367"/>
                    <a:pt x="9653" y="1286"/>
                  </a:cubicBezTo>
                  <a:lnTo>
                    <a:pt x="9653" y="1286"/>
                  </a:lnTo>
                  <a:cubicBezTo>
                    <a:pt x="9650" y="1292"/>
                    <a:pt x="9649" y="1296"/>
                    <a:pt x="9649" y="1296"/>
                  </a:cubicBezTo>
                  <a:cubicBezTo>
                    <a:pt x="9649" y="1296"/>
                    <a:pt x="9651" y="1291"/>
                    <a:pt x="9656" y="1281"/>
                  </a:cubicBezTo>
                  <a:lnTo>
                    <a:pt x="9656" y="1281"/>
                  </a:lnTo>
                  <a:cubicBezTo>
                    <a:pt x="9655" y="1282"/>
                    <a:pt x="9654" y="1284"/>
                    <a:pt x="9653" y="1286"/>
                  </a:cubicBezTo>
                  <a:lnTo>
                    <a:pt x="9653" y="1286"/>
                  </a:lnTo>
                  <a:cubicBezTo>
                    <a:pt x="9662" y="1264"/>
                    <a:pt x="9684" y="1212"/>
                    <a:pt x="9684" y="1190"/>
                  </a:cubicBezTo>
                  <a:cubicBezTo>
                    <a:pt x="9684" y="1162"/>
                    <a:pt x="9719" y="1134"/>
                    <a:pt x="9719" y="1106"/>
                  </a:cubicBezTo>
                  <a:cubicBezTo>
                    <a:pt x="9747" y="1106"/>
                    <a:pt x="9747" y="1078"/>
                    <a:pt x="9775" y="1078"/>
                  </a:cubicBezTo>
                  <a:cubicBezTo>
                    <a:pt x="9831" y="1106"/>
                    <a:pt x="9859" y="1134"/>
                    <a:pt x="9922" y="1162"/>
                  </a:cubicBezTo>
                  <a:cubicBezTo>
                    <a:pt x="9983" y="1189"/>
                    <a:pt x="10044" y="1202"/>
                    <a:pt x="10101" y="1202"/>
                  </a:cubicBezTo>
                  <a:cubicBezTo>
                    <a:pt x="10236" y="1202"/>
                    <a:pt x="10355" y="1129"/>
                    <a:pt x="10419" y="987"/>
                  </a:cubicBezTo>
                  <a:cubicBezTo>
                    <a:pt x="10470" y="910"/>
                    <a:pt x="10451" y="803"/>
                    <a:pt x="10398" y="694"/>
                  </a:cubicBezTo>
                  <a:lnTo>
                    <a:pt x="10398" y="694"/>
                  </a:lnTo>
                  <a:cubicBezTo>
                    <a:pt x="10406" y="699"/>
                    <a:pt x="10413" y="700"/>
                    <a:pt x="10417" y="700"/>
                  </a:cubicBezTo>
                  <a:lnTo>
                    <a:pt x="10417" y="700"/>
                  </a:lnTo>
                  <a:cubicBezTo>
                    <a:pt x="10414" y="686"/>
                    <a:pt x="10406" y="655"/>
                    <a:pt x="10384" y="637"/>
                  </a:cubicBezTo>
                  <a:lnTo>
                    <a:pt x="10384" y="609"/>
                  </a:lnTo>
                  <a:cubicBezTo>
                    <a:pt x="10384" y="525"/>
                    <a:pt x="10356" y="434"/>
                    <a:pt x="10328" y="351"/>
                  </a:cubicBezTo>
                  <a:cubicBezTo>
                    <a:pt x="10300" y="379"/>
                    <a:pt x="10300" y="379"/>
                    <a:pt x="10272" y="379"/>
                  </a:cubicBezTo>
                  <a:cubicBezTo>
                    <a:pt x="10153" y="379"/>
                    <a:pt x="10069" y="406"/>
                    <a:pt x="9950" y="406"/>
                  </a:cubicBezTo>
                  <a:cubicBezTo>
                    <a:pt x="9803" y="379"/>
                    <a:pt x="9775" y="288"/>
                    <a:pt x="9684" y="204"/>
                  </a:cubicBezTo>
                  <a:cubicBezTo>
                    <a:pt x="9601" y="85"/>
                    <a:pt x="9398" y="113"/>
                    <a:pt x="9279" y="85"/>
                  </a:cubicBezTo>
                  <a:cubicBezTo>
                    <a:pt x="9223" y="85"/>
                    <a:pt x="9195" y="57"/>
                    <a:pt x="916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79"/>
            <p:cNvSpPr/>
            <p:nvPr/>
          </p:nvSpPr>
          <p:spPr>
            <a:xfrm>
              <a:off x="4187591" y="2794763"/>
              <a:ext cx="147202" cy="69039"/>
            </a:xfrm>
            <a:custGeom>
              <a:rect b="b" l="l" r="r" t="t"/>
              <a:pathLst>
                <a:path extrusionOk="0" h="3034" w="6469">
                  <a:moveTo>
                    <a:pt x="5538" y="468"/>
                  </a:moveTo>
                  <a:cubicBezTo>
                    <a:pt x="5538" y="481"/>
                    <a:pt x="5538" y="488"/>
                    <a:pt x="5542" y="492"/>
                  </a:cubicBezTo>
                  <a:lnTo>
                    <a:pt x="5542" y="492"/>
                  </a:lnTo>
                  <a:cubicBezTo>
                    <a:pt x="5566" y="468"/>
                    <a:pt x="5565" y="468"/>
                    <a:pt x="5538" y="468"/>
                  </a:cubicBezTo>
                  <a:close/>
                  <a:moveTo>
                    <a:pt x="3007" y="1691"/>
                  </a:moveTo>
                  <a:cubicBezTo>
                    <a:pt x="3063" y="1866"/>
                    <a:pt x="3119" y="2069"/>
                    <a:pt x="3210" y="2216"/>
                  </a:cubicBezTo>
                  <a:cubicBezTo>
                    <a:pt x="3119" y="2132"/>
                    <a:pt x="2832" y="1957"/>
                    <a:pt x="2860" y="1810"/>
                  </a:cubicBezTo>
                  <a:cubicBezTo>
                    <a:pt x="2888" y="1754"/>
                    <a:pt x="2916" y="1719"/>
                    <a:pt x="3007" y="1691"/>
                  </a:cubicBezTo>
                  <a:close/>
                  <a:moveTo>
                    <a:pt x="5839" y="1"/>
                  </a:moveTo>
                  <a:cubicBezTo>
                    <a:pt x="5816" y="1"/>
                    <a:pt x="5793" y="3"/>
                    <a:pt x="5769" y="6"/>
                  </a:cubicBezTo>
                  <a:cubicBezTo>
                    <a:pt x="5769" y="6"/>
                    <a:pt x="5804" y="6"/>
                    <a:pt x="5804" y="34"/>
                  </a:cubicBezTo>
                  <a:cubicBezTo>
                    <a:pt x="5860" y="90"/>
                    <a:pt x="5860" y="146"/>
                    <a:pt x="5832" y="209"/>
                  </a:cubicBezTo>
                  <a:cubicBezTo>
                    <a:pt x="5832" y="293"/>
                    <a:pt x="5804" y="384"/>
                    <a:pt x="5741" y="412"/>
                  </a:cubicBezTo>
                  <a:cubicBezTo>
                    <a:pt x="5685" y="440"/>
                    <a:pt x="5657" y="468"/>
                    <a:pt x="5594" y="468"/>
                  </a:cubicBezTo>
                  <a:lnTo>
                    <a:pt x="5566" y="495"/>
                  </a:lnTo>
                  <a:cubicBezTo>
                    <a:pt x="5552" y="495"/>
                    <a:pt x="5545" y="495"/>
                    <a:pt x="5542" y="492"/>
                  </a:cubicBezTo>
                  <a:lnTo>
                    <a:pt x="5542" y="492"/>
                  </a:lnTo>
                  <a:cubicBezTo>
                    <a:pt x="5540" y="493"/>
                    <a:pt x="5539" y="494"/>
                    <a:pt x="5538" y="495"/>
                  </a:cubicBezTo>
                  <a:cubicBezTo>
                    <a:pt x="5482" y="530"/>
                    <a:pt x="5391" y="586"/>
                    <a:pt x="5279" y="614"/>
                  </a:cubicBezTo>
                  <a:cubicBezTo>
                    <a:pt x="5216" y="614"/>
                    <a:pt x="5133" y="642"/>
                    <a:pt x="5042" y="642"/>
                  </a:cubicBezTo>
                  <a:cubicBezTo>
                    <a:pt x="4986" y="614"/>
                    <a:pt x="4958" y="614"/>
                    <a:pt x="4895" y="614"/>
                  </a:cubicBezTo>
                  <a:cubicBezTo>
                    <a:pt x="4839" y="614"/>
                    <a:pt x="4755" y="614"/>
                    <a:pt x="4664" y="530"/>
                  </a:cubicBezTo>
                  <a:lnTo>
                    <a:pt x="4692" y="530"/>
                  </a:lnTo>
                  <a:cubicBezTo>
                    <a:pt x="4664" y="495"/>
                    <a:pt x="4636" y="468"/>
                    <a:pt x="4636" y="440"/>
                  </a:cubicBezTo>
                  <a:cubicBezTo>
                    <a:pt x="4608" y="412"/>
                    <a:pt x="4608" y="384"/>
                    <a:pt x="4580" y="384"/>
                  </a:cubicBezTo>
                  <a:cubicBezTo>
                    <a:pt x="4489" y="412"/>
                    <a:pt x="4405" y="495"/>
                    <a:pt x="4342" y="586"/>
                  </a:cubicBezTo>
                  <a:cubicBezTo>
                    <a:pt x="4314" y="614"/>
                    <a:pt x="4286" y="642"/>
                    <a:pt x="4258" y="670"/>
                  </a:cubicBezTo>
                  <a:cubicBezTo>
                    <a:pt x="4084" y="761"/>
                    <a:pt x="3846" y="845"/>
                    <a:pt x="3643" y="936"/>
                  </a:cubicBezTo>
                  <a:cubicBezTo>
                    <a:pt x="3468" y="1020"/>
                    <a:pt x="3266" y="1020"/>
                    <a:pt x="3063" y="1083"/>
                  </a:cubicBezTo>
                  <a:cubicBezTo>
                    <a:pt x="3042" y="1036"/>
                    <a:pt x="3003" y="1009"/>
                    <a:pt x="2950" y="1009"/>
                  </a:cubicBezTo>
                  <a:cubicBezTo>
                    <a:pt x="2931" y="1009"/>
                    <a:pt x="2910" y="1013"/>
                    <a:pt x="2888" y="1020"/>
                  </a:cubicBezTo>
                  <a:cubicBezTo>
                    <a:pt x="2482" y="1139"/>
                    <a:pt x="1923" y="1167"/>
                    <a:pt x="1573" y="1432"/>
                  </a:cubicBezTo>
                  <a:cubicBezTo>
                    <a:pt x="1600" y="1343"/>
                    <a:pt x="1539" y="1253"/>
                    <a:pt x="1445" y="1253"/>
                  </a:cubicBezTo>
                  <a:cubicBezTo>
                    <a:pt x="1414" y="1253"/>
                    <a:pt x="1379" y="1263"/>
                    <a:pt x="1343" y="1286"/>
                  </a:cubicBezTo>
                  <a:cubicBezTo>
                    <a:pt x="965" y="1488"/>
                    <a:pt x="560" y="1719"/>
                    <a:pt x="266" y="2104"/>
                  </a:cubicBezTo>
                  <a:cubicBezTo>
                    <a:pt x="0" y="2418"/>
                    <a:pt x="147" y="3006"/>
                    <a:pt x="615" y="3034"/>
                  </a:cubicBezTo>
                  <a:cubicBezTo>
                    <a:pt x="762" y="3034"/>
                    <a:pt x="846" y="2887"/>
                    <a:pt x="818" y="2768"/>
                  </a:cubicBezTo>
                  <a:cubicBezTo>
                    <a:pt x="790" y="2684"/>
                    <a:pt x="762" y="2628"/>
                    <a:pt x="734" y="2565"/>
                  </a:cubicBezTo>
                  <a:cubicBezTo>
                    <a:pt x="699" y="2537"/>
                    <a:pt x="643" y="2509"/>
                    <a:pt x="643" y="2481"/>
                  </a:cubicBezTo>
                  <a:cubicBezTo>
                    <a:pt x="615" y="2362"/>
                    <a:pt x="762" y="2216"/>
                    <a:pt x="818" y="2132"/>
                  </a:cubicBezTo>
                  <a:cubicBezTo>
                    <a:pt x="993" y="1929"/>
                    <a:pt x="1196" y="1782"/>
                    <a:pt x="1399" y="1635"/>
                  </a:cubicBezTo>
                  <a:lnTo>
                    <a:pt x="1399" y="1635"/>
                  </a:lnTo>
                  <a:cubicBezTo>
                    <a:pt x="1371" y="1663"/>
                    <a:pt x="1343" y="1719"/>
                    <a:pt x="1343" y="1782"/>
                  </a:cubicBezTo>
                  <a:cubicBezTo>
                    <a:pt x="1296" y="1905"/>
                    <a:pt x="1391" y="1964"/>
                    <a:pt x="1488" y="1964"/>
                  </a:cubicBezTo>
                  <a:cubicBezTo>
                    <a:pt x="1507" y="1964"/>
                    <a:pt x="1527" y="1962"/>
                    <a:pt x="1545" y="1957"/>
                  </a:cubicBezTo>
                  <a:cubicBezTo>
                    <a:pt x="1783" y="1838"/>
                    <a:pt x="1986" y="1691"/>
                    <a:pt x="2245" y="1607"/>
                  </a:cubicBezTo>
                  <a:cubicBezTo>
                    <a:pt x="2273" y="1579"/>
                    <a:pt x="2308" y="1579"/>
                    <a:pt x="2336" y="1544"/>
                  </a:cubicBezTo>
                  <a:lnTo>
                    <a:pt x="2336" y="1544"/>
                  </a:lnTo>
                  <a:cubicBezTo>
                    <a:pt x="2245" y="1719"/>
                    <a:pt x="2245" y="1929"/>
                    <a:pt x="2336" y="2104"/>
                  </a:cubicBezTo>
                  <a:cubicBezTo>
                    <a:pt x="2482" y="2362"/>
                    <a:pt x="2797" y="2509"/>
                    <a:pt x="3091" y="2509"/>
                  </a:cubicBezTo>
                  <a:cubicBezTo>
                    <a:pt x="3210" y="2509"/>
                    <a:pt x="3294" y="2390"/>
                    <a:pt x="3238" y="2279"/>
                  </a:cubicBezTo>
                  <a:lnTo>
                    <a:pt x="3238" y="2279"/>
                  </a:lnTo>
                  <a:cubicBezTo>
                    <a:pt x="3294" y="2362"/>
                    <a:pt x="3384" y="2453"/>
                    <a:pt x="3496" y="2537"/>
                  </a:cubicBezTo>
                  <a:cubicBezTo>
                    <a:pt x="3688" y="2675"/>
                    <a:pt x="3921" y="2762"/>
                    <a:pt x="4158" y="2762"/>
                  </a:cubicBezTo>
                  <a:cubicBezTo>
                    <a:pt x="4320" y="2762"/>
                    <a:pt x="4483" y="2722"/>
                    <a:pt x="4636" y="2628"/>
                  </a:cubicBezTo>
                  <a:cubicBezTo>
                    <a:pt x="4755" y="2537"/>
                    <a:pt x="4720" y="2362"/>
                    <a:pt x="4580" y="2362"/>
                  </a:cubicBezTo>
                  <a:cubicBezTo>
                    <a:pt x="4552" y="2365"/>
                    <a:pt x="4524" y="2367"/>
                    <a:pt x="4494" y="2367"/>
                  </a:cubicBezTo>
                  <a:cubicBezTo>
                    <a:pt x="4237" y="2367"/>
                    <a:pt x="3913" y="2263"/>
                    <a:pt x="3706" y="2132"/>
                  </a:cubicBezTo>
                  <a:cubicBezTo>
                    <a:pt x="3559" y="2013"/>
                    <a:pt x="3468" y="1810"/>
                    <a:pt x="3412" y="1607"/>
                  </a:cubicBezTo>
                  <a:lnTo>
                    <a:pt x="3440" y="1607"/>
                  </a:lnTo>
                  <a:cubicBezTo>
                    <a:pt x="3496" y="1607"/>
                    <a:pt x="3587" y="1544"/>
                    <a:pt x="3643" y="1516"/>
                  </a:cubicBezTo>
                  <a:cubicBezTo>
                    <a:pt x="3706" y="1719"/>
                    <a:pt x="3762" y="1929"/>
                    <a:pt x="3881" y="2069"/>
                  </a:cubicBezTo>
                  <a:cubicBezTo>
                    <a:pt x="3993" y="2259"/>
                    <a:pt x="4204" y="2351"/>
                    <a:pt x="4420" y="2351"/>
                  </a:cubicBezTo>
                  <a:cubicBezTo>
                    <a:pt x="4474" y="2351"/>
                    <a:pt x="4528" y="2346"/>
                    <a:pt x="4580" y="2334"/>
                  </a:cubicBezTo>
                  <a:cubicBezTo>
                    <a:pt x="4720" y="2306"/>
                    <a:pt x="4664" y="2132"/>
                    <a:pt x="4580" y="2104"/>
                  </a:cubicBezTo>
                  <a:cubicBezTo>
                    <a:pt x="4405" y="2041"/>
                    <a:pt x="4196" y="1929"/>
                    <a:pt x="4112" y="1782"/>
                  </a:cubicBezTo>
                  <a:cubicBezTo>
                    <a:pt x="4084" y="1719"/>
                    <a:pt x="4056" y="1691"/>
                    <a:pt x="4021" y="1635"/>
                  </a:cubicBezTo>
                  <a:lnTo>
                    <a:pt x="4021" y="1635"/>
                  </a:lnTo>
                  <a:cubicBezTo>
                    <a:pt x="4080" y="1649"/>
                    <a:pt x="4140" y="1656"/>
                    <a:pt x="4198" y="1656"/>
                  </a:cubicBezTo>
                  <a:cubicBezTo>
                    <a:pt x="4257" y="1656"/>
                    <a:pt x="4314" y="1649"/>
                    <a:pt x="4370" y="1635"/>
                  </a:cubicBezTo>
                  <a:cubicBezTo>
                    <a:pt x="4433" y="1691"/>
                    <a:pt x="4489" y="1719"/>
                    <a:pt x="4545" y="1754"/>
                  </a:cubicBezTo>
                  <a:cubicBezTo>
                    <a:pt x="4676" y="1800"/>
                    <a:pt x="4805" y="1821"/>
                    <a:pt x="4928" y="1821"/>
                  </a:cubicBezTo>
                  <a:cubicBezTo>
                    <a:pt x="5028" y="1821"/>
                    <a:pt x="5125" y="1807"/>
                    <a:pt x="5216" y="1782"/>
                  </a:cubicBezTo>
                  <a:cubicBezTo>
                    <a:pt x="5510" y="1754"/>
                    <a:pt x="5804" y="1663"/>
                    <a:pt x="6035" y="1460"/>
                  </a:cubicBezTo>
                  <a:cubicBezTo>
                    <a:pt x="6356" y="1167"/>
                    <a:pt x="6468" y="705"/>
                    <a:pt x="6293" y="321"/>
                  </a:cubicBezTo>
                  <a:cubicBezTo>
                    <a:pt x="6218" y="138"/>
                    <a:pt x="6046" y="1"/>
                    <a:pt x="583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79"/>
            <p:cNvSpPr/>
            <p:nvPr/>
          </p:nvSpPr>
          <p:spPr>
            <a:xfrm>
              <a:off x="4182380" y="2935002"/>
              <a:ext cx="341416" cy="130090"/>
            </a:xfrm>
            <a:custGeom>
              <a:rect b="b" l="l" r="r" t="t"/>
              <a:pathLst>
                <a:path extrusionOk="0" h="5717" w="15004">
                  <a:moveTo>
                    <a:pt x="9466" y="1066"/>
                  </a:moveTo>
                  <a:lnTo>
                    <a:pt x="9466" y="1066"/>
                  </a:lnTo>
                  <a:cubicBezTo>
                    <a:pt x="9613" y="1094"/>
                    <a:pt x="9788" y="1122"/>
                    <a:pt x="9963" y="1122"/>
                  </a:cubicBezTo>
                  <a:cubicBezTo>
                    <a:pt x="10018" y="1241"/>
                    <a:pt x="10109" y="1388"/>
                    <a:pt x="10193" y="1500"/>
                  </a:cubicBezTo>
                  <a:cubicBezTo>
                    <a:pt x="10053" y="1388"/>
                    <a:pt x="9907" y="1297"/>
                    <a:pt x="9760" y="1213"/>
                  </a:cubicBezTo>
                  <a:cubicBezTo>
                    <a:pt x="9669" y="1150"/>
                    <a:pt x="9557" y="1122"/>
                    <a:pt x="9466" y="1066"/>
                  </a:cubicBezTo>
                  <a:close/>
                  <a:moveTo>
                    <a:pt x="8790" y="1"/>
                  </a:moveTo>
                  <a:cubicBezTo>
                    <a:pt x="8731" y="1"/>
                    <a:pt x="8674" y="7"/>
                    <a:pt x="8620" y="17"/>
                  </a:cubicBezTo>
                  <a:cubicBezTo>
                    <a:pt x="8389" y="17"/>
                    <a:pt x="8158" y="73"/>
                    <a:pt x="7921" y="136"/>
                  </a:cubicBezTo>
                  <a:cubicBezTo>
                    <a:pt x="7662" y="220"/>
                    <a:pt x="7718" y="570"/>
                    <a:pt x="7984" y="598"/>
                  </a:cubicBezTo>
                  <a:cubicBezTo>
                    <a:pt x="8019" y="603"/>
                    <a:pt x="8054" y="605"/>
                    <a:pt x="8089" y="605"/>
                  </a:cubicBezTo>
                  <a:cubicBezTo>
                    <a:pt x="8228" y="605"/>
                    <a:pt x="8368" y="570"/>
                    <a:pt x="8508" y="570"/>
                  </a:cubicBezTo>
                  <a:lnTo>
                    <a:pt x="8620" y="570"/>
                  </a:lnTo>
                  <a:cubicBezTo>
                    <a:pt x="8564" y="598"/>
                    <a:pt x="8536" y="661"/>
                    <a:pt x="8536" y="772"/>
                  </a:cubicBezTo>
                  <a:lnTo>
                    <a:pt x="8536" y="835"/>
                  </a:lnTo>
                  <a:cubicBezTo>
                    <a:pt x="8186" y="744"/>
                    <a:pt x="7837" y="716"/>
                    <a:pt x="7459" y="689"/>
                  </a:cubicBezTo>
                  <a:cubicBezTo>
                    <a:pt x="7452" y="687"/>
                    <a:pt x="7445" y="686"/>
                    <a:pt x="7438" y="686"/>
                  </a:cubicBezTo>
                  <a:cubicBezTo>
                    <a:pt x="7310" y="686"/>
                    <a:pt x="7292" y="921"/>
                    <a:pt x="7431" y="947"/>
                  </a:cubicBezTo>
                  <a:cubicBezTo>
                    <a:pt x="7865" y="1010"/>
                    <a:pt x="8270" y="1066"/>
                    <a:pt x="8655" y="1213"/>
                  </a:cubicBezTo>
                  <a:cubicBezTo>
                    <a:pt x="8564" y="1213"/>
                    <a:pt x="8445" y="1241"/>
                    <a:pt x="8333" y="1241"/>
                  </a:cubicBezTo>
                  <a:cubicBezTo>
                    <a:pt x="7984" y="1297"/>
                    <a:pt x="7634" y="1325"/>
                    <a:pt x="7284" y="1325"/>
                  </a:cubicBezTo>
                  <a:cubicBezTo>
                    <a:pt x="6585" y="1360"/>
                    <a:pt x="5914" y="1388"/>
                    <a:pt x="5215" y="1416"/>
                  </a:cubicBezTo>
                  <a:cubicBezTo>
                    <a:pt x="5187" y="1416"/>
                    <a:pt x="5159" y="1444"/>
                    <a:pt x="5124" y="1444"/>
                  </a:cubicBezTo>
                  <a:cubicBezTo>
                    <a:pt x="5068" y="1416"/>
                    <a:pt x="5012" y="1360"/>
                    <a:pt x="4921" y="1297"/>
                  </a:cubicBezTo>
                  <a:cubicBezTo>
                    <a:pt x="4806" y="1181"/>
                    <a:pt x="4661" y="1138"/>
                    <a:pt x="4511" y="1138"/>
                  </a:cubicBezTo>
                  <a:cubicBezTo>
                    <a:pt x="4362" y="1138"/>
                    <a:pt x="4208" y="1181"/>
                    <a:pt x="4075" y="1241"/>
                  </a:cubicBezTo>
                  <a:cubicBezTo>
                    <a:pt x="4019" y="1269"/>
                    <a:pt x="3935" y="1297"/>
                    <a:pt x="3872" y="1325"/>
                  </a:cubicBezTo>
                  <a:cubicBezTo>
                    <a:pt x="3844" y="1297"/>
                    <a:pt x="3816" y="1297"/>
                    <a:pt x="3788" y="1297"/>
                  </a:cubicBezTo>
                  <a:cubicBezTo>
                    <a:pt x="3641" y="1297"/>
                    <a:pt x="3523" y="1297"/>
                    <a:pt x="3376" y="1360"/>
                  </a:cubicBezTo>
                  <a:cubicBezTo>
                    <a:pt x="3320" y="1388"/>
                    <a:pt x="3264" y="1416"/>
                    <a:pt x="3201" y="1444"/>
                  </a:cubicBezTo>
                  <a:cubicBezTo>
                    <a:pt x="3145" y="1416"/>
                    <a:pt x="3089" y="1416"/>
                    <a:pt x="3026" y="1416"/>
                  </a:cubicBezTo>
                  <a:cubicBezTo>
                    <a:pt x="2767" y="1472"/>
                    <a:pt x="2565" y="1674"/>
                    <a:pt x="2362" y="1793"/>
                  </a:cubicBezTo>
                  <a:cubicBezTo>
                    <a:pt x="2124" y="1968"/>
                    <a:pt x="1893" y="2115"/>
                    <a:pt x="1663" y="2199"/>
                  </a:cubicBezTo>
                  <a:cubicBezTo>
                    <a:pt x="1397" y="2290"/>
                    <a:pt x="1138" y="2346"/>
                    <a:pt x="900" y="2437"/>
                  </a:cubicBezTo>
                  <a:cubicBezTo>
                    <a:pt x="614" y="2521"/>
                    <a:pt x="376" y="2639"/>
                    <a:pt x="89" y="2695"/>
                  </a:cubicBezTo>
                  <a:cubicBezTo>
                    <a:pt x="26" y="2695"/>
                    <a:pt x="26" y="2786"/>
                    <a:pt x="89" y="2814"/>
                  </a:cubicBezTo>
                  <a:lnTo>
                    <a:pt x="404" y="2814"/>
                  </a:lnTo>
                  <a:cubicBezTo>
                    <a:pt x="320" y="2870"/>
                    <a:pt x="229" y="2933"/>
                    <a:pt x="145" y="3017"/>
                  </a:cubicBezTo>
                  <a:cubicBezTo>
                    <a:pt x="0" y="3116"/>
                    <a:pt x="76" y="3310"/>
                    <a:pt x="206" y="3310"/>
                  </a:cubicBezTo>
                  <a:cubicBezTo>
                    <a:pt x="233" y="3310"/>
                    <a:pt x="262" y="3302"/>
                    <a:pt x="292" y="3283"/>
                  </a:cubicBezTo>
                  <a:cubicBezTo>
                    <a:pt x="614" y="3108"/>
                    <a:pt x="963" y="3017"/>
                    <a:pt x="1313" y="2898"/>
                  </a:cubicBezTo>
                  <a:cubicBezTo>
                    <a:pt x="1369" y="2898"/>
                    <a:pt x="1425" y="2870"/>
                    <a:pt x="1488" y="2842"/>
                  </a:cubicBezTo>
                  <a:cubicBezTo>
                    <a:pt x="1663" y="2667"/>
                    <a:pt x="1865" y="2548"/>
                    <a:pt x="2096" y="2437"/>
                  </a:cubicBezTo>
                  <a:cubicBezTo>
                    <a:pt x="2502" y="2262"/>
                    <a:pt x="2886" y="2115"/>
                    <a:pt x="3292" y="1968"/>
                  </a:cubicBezTo>
                  <a:cubicBezTo>
                    <a:pt x="3642" y="1850"/>
                    <a:pt x="3937" y="1677"/>
                    <a:pt x="4269" y="1677"/>
                  </a:cubicBezTo>
                  <a:cubicBezTo>
                    <a:pt x="4349" y="1677"/>
                    <a:pt x="4430" y="1686"/>
                    <a:pt x="4515" y="1709"/>
                  </a:cubicBezTo>
                  <a:cubicBezTo>
                    <a:pt x="4718" y="1765"/>
                    <a:pt x="4893" y="1821"/>
                    <a:pt x="5096" y="1884"/>
                  </a:cubicBezTo>
                  <a:cubicBezTo>
                    <a:pt x="5243" y="1940"/>
                    <a:pt x="5390" y="1996"/>
                    <a:pt x="5473" y="2115"/>
                  </a:cubicBezTo>
                  <a:cubicBezTo>
                    <a:pt x="5620" y="2115"/>
                    <a:pt x="5739" y="2115"/>
                    <a:pt x="5886" y="2143"/>
                  </a:cubicBezTo>
                  <a:lnTo>
                    <a:pt x="5914" y="2143"/>
                  </a:lnTo>
                  <a:cubicBezTo>
                    <a:pt x="5942" y="2115"/>
                    <a:pt x="5998" y="2087"/>
                    <a:pt x="6033" y="2087"/>
                  </a:cubicBezTo>
                  <a:cubicBezTo>
                    <a:pt x="6236" y="1996"/>
                    <a:pt x="6438" y="1968"/>
                    <a:pt x="6641" y="1912"/>
                  </a:cubicBezTo>
                  <a:cubicBezTo>
                    <a:pt x="6770" y="1876"/>
                    <a:pt x="6899" y="1858"/>
                    <a:pt x="7026" y="1858"/>
                  </a:cubicBezTo>
                  <a:cubicBezTo>
                    <a:pt x="7215" y="1858"/>
                    <a:pt x="7399" y="1897"/>
                    <a:pt x="7571" y="1968"/>
                  </a:cubicBezTo>
                  <a:cubicBezTo>
                    <a:pt x="7690" y="1912"/>
                    <a:pt x="7809" y="1884"/>
                    <a:pt x="7921" y="1821"/>
                  </a:cubicBezTo>
                  <a:cubicBezTo>
                    <a:pt x="7984" y="1793"/>
                    <a:pt x="8012" y="1765"/>
                    <a:pt x="8040" y="1737"/>
                  </a:cubicBezTo>
                  <a:cubicBezTo>
                    <a:pt x="8158" y="1737"/>
                    <a:pt x="8270" y="1709"/>
                    <a:pt x="8389" y="1674"/>
                  </a:cubicBezTo>
                  <a:cubicBezTo>
                    <a:pt x="8711" y="1646"/>
                    <a:pt x="9060" y="1591"/>
                    <a:pt x="9354" y="1472"/>
                  </a:cubicBezTo>
                  <a:cubicBezTo>
                    <a:pt x="9438" y="1535"/>
                    <a:pt x="9529" y="1563"/>
                    <a:pt x="9613" y="1619"/>
                  </a:cubicBezTo>
                  <a:cubicBezTo>
                    <a:pt x="9907" y="1821"/>
                    <a:pt x="10165" y="2024"/>
                    <a:pt x="10403" y="2290"/>
                  </a:cubicBezTo>
                  <a:cubicBezTo>
                    <a:pt x="10538" y="2458"/>
                    <a:pt x="10627" y="2788"/>
                    <a:pt x="10895" y="2788"/>
                  </a:cubicBezTo>
                  <a:cubicBezTo>
                    <a:pt x="10905" y="2788"/>
                    <a:pt x="10916" y="2787"/>
                    <a:pt x="10927" y="2786"/>
                  </a:cubicBezTo>
                  <a:cubicBezTo>
                    <a:pt x="10983" y="2786"/>
                    <a:pt x="11011" y="2758"/>
                    <a:pt x="11039" y="2723"/>
                  </a:cubicBezTo>
                  <a:cubicBezTo>
                    <a:pt x="11067" y="2814"/>
                    <a:pt x="11130" y="2898"/>
                    <a:pt x="11186" y="2989"/>
                  </a:cubicBezTo>
                  <a:lnTo>
                    <a:pt x="11214" y="3017"/>
                  </a:lnTo>
                  <a:cubicBezTo>
                    <a:pt x="11130" y="2989"/>
                    <a:pt x="11011" y="2961"/>
                    <a:pt x="10892" y="2898"/>
                  </a:cubicBezTo>
                  <a:cubicBezTo>
                    <a:pt x="10888" y="2896"/>
                    <a:pt x="10883" y="2895"/>
                    <a:pt x="10878" y="2895"/>
                  </a:cubicBezTo>
                  <a:cubicBezTo>
                    <a:pt x="10828" y="2895"/>
                    <a:pt x="10785" y="3019"/>
                    <a:pt x="10837" y="3045"/>
                  </a:cubicBezTo>
                  <a:cubicBezTo>
                    <a:pt x="11102" y="3192"/>
                    <a:pt x="11361" y="3339"/>
                    <a:pt x="11564" y="3541"/>
                  </a:cubicBezTo>
                  <a:cubicBezTo>
                    <a:pt x="11611" y="3599"/>
                    <a:pt x="11675" y="3626"/>
                    <a:pt x="11739" y="3626"/>
                  </a:cubicBezTo>
                  <a:cubicBezTo>
                    <a:pt x="11838" y="3626"/>
                    <a:pt x="11938" y="3563"/>
                    <a:pt x="11976" y="3458"/>
                  </a:cubicBezTo>
                  <a:lnTo>
                    <a:pt x="11976" y="3248"/>
                  </a:lnTo>
                  <a:cubicBezTo>
                    <a:pt x="12263" y="3632"/>
                    <a:pt x="12557" y="4010"/>
                    <a:pt x="12906" y="4360"/>
                  </a:cubicBezTo>
                  <a:cubicBezTo>
                    <a:pt x="13228" y="4709"/>
                    <a:pt x="13578" y="4996"/>
                    <a:pt x="13955" y="5262"/>
                  </a:cubicBezTo>
                  <a:cubicBezTo>
                    <a:pt x="14130" y="5380"/>
                    <a:pt x="14305" y="5492"/>
                    <a:pt x="14480" y="5611"/>
                  </a:cubicBezTo>
                  <a:cubicBezTo>
                    <a:pt x="14591" y="5654"/>
                    <a:pt x="14683" y="5716"/>
                    <a:pt x="14797" y="5716"/>
                  </a:cubicBezTo>
                  <a:cubicBezTo>
                    <a:pt x="14833" y="5716"/>
                    <a:pt x="14871" y="5710"/>
                    <a:pt x="14913" y="5695"/>
                  </a:cubicBezTo>
                  <a:cubicBezTo>
                    <a:pt x="14976" y="5695"/>
                    <a:pt x="15004" y="5639"/>
                    <a:pt x="14976" y="5583"/>
                  </a:cubicBezTo>
                  <a:cubicBezTo>
                    <a:pt x="14948" y="5436"/>
                    <a:pt x="14801" y="5345"/>
                    <a:pt x="14682" y="5262"/>
                  </a:cubicBezTo>
                  <a:cubicBezTo>
                    <a:pt x="14508" y="5143"/>
                    <a:pt x="14333" y="5031"/>
                    <a:pt x="14158" y="4912"/>
                  </a:cubicBezTo>
                  <a:cubicBezTo>
                    <a:pt x="14011" y="4793"/>
                    <a:pt x="13864" y="4681"/>
                    <a:pt x="13724" y="4590"/>
                  </a:cubicBezTo>
                  <a:cubicBezTo>
                    <a:pt x="13487" y="4360"/>
                    <a:pt x="13256" y="4122"/>
                    <a:pt x="13053" y="3863"/>
                  </a:cubicBezTo>
                  <a:cubicBezTo>
                    <a:pt x="12787" y="3541"/>
                    <a:pt x="12501" y="3192"/>
                    <a:pt x="12207" y="2870"/>
                  </a:cubicBezTo>
                  <a:cubicBezTo>
                    <a:pt x="11913" y="2521"/>
                    <a:pt x="11655" y="2143"/>
                    <a:pt x="11389" y="1793"/>
                  </a:cubicBezTo>
                  <a:cubicBezTo>
                    <a:pt x="11369" y="1765"/>
                    <a:pt x="11343" y="1754"/>
                    <a:pt x="11315" y="1754"/>
                  </a:cubicBezTo>
                  <a:cubicBezTo>
                    <a:pt x="11225" y="1754"/>
                    <a:pt x="11122" y="1877"/>
                    <a:pt x="11186" y="1968"/>
                  </a:cubicBezTo>
                  <a:cubicBezTo>
                    <a:pt x="11305" y="2199"/>
                    <a:pt x="11452" y="2437"/>
                    <a:pt x="11564" y="2667"/>
                  </a:cubicBezTo>
                  <a:cubicBezTo>
                    <a:pt x="11480" y="2521"/>
                    <a:pt x="11361" y="2409"/>
                    <a:pt x="11277" y="2262"/>
                  </a:cubicBezTo>
                  <a:cubicBezTo>
                    <a:pt x="10983" y="1884"/>
                    <a:pt x="10690" y="1535"/>
                    <a:pt x="10368" y="1185"/>
                  </a:cubicBezTo>
                  <a:lnTo>
                    <a:pt x="10403" y="1185"/>
                  </a:lnTo>
                  <a:cubicBezTo>
                    <a:pt x="10410" y="1186"/>
                    <a:pt x="10417" y="1187"/>
                    <a:pt x="10423" y="1187"/>
                  </a:cubicBezTo>
                  <a:cubicBezTo>
                    <a:pt x="10546" y="1187"/>
                    <a:pt x="10571" y="946"/>
                    <a:pt x="10431" y="919"/>
                  </a:cubicBezTo>
                  <a:cubicBezTo>
                    <a:pt x="10165" y="863"/>
                    <a:pt x="9879" y="772"/>
                    <a:pt x="9585" y="744"/>
                  </a:cubicBezTo>
                  <a:cubicBezTo>
                    <a:pt x="9438" y="716"/>
                    <a:pt x="9319" y="689"/>
                    <a:pt x="9179" y="689"/>
                  </a:cubicBezTo>
                  <a:lnTo>
                    <a:pt x="9116" y="689"/>
                  </a:lnTo>
                  <a:cubicBezTo>
                    <a:pt x="9144" y="626"/>
                    <a:pt x="9179" y="598"/>
                    <a:pt x="9207" y="542"/>
                  </a:cubicBezTo>
                  <a:cubicBezTo>
                    <a:pt x="9291" y="395"/>
                    <a:pt x="9235" y="164"/>
                    <a:pt x="9088" y="73"/>
                  </a:cubicBezTo>
                  <a:cubicBezTo>
                    <a:pt x="8995" y="20"/>
                    <a:pt x="8891" y="1"/>
                    <a:pt x="879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79"/>
            <p:cNvSpPr/>
            <p:nvPr/>
          </p:nvSpPr>
          <p:spPr>
            <a:xfrm>
              <a:off x="4388062" y="2982992"/>
              <a:ext cx="151662" cy="122831"/>
            </a:xfrm>
            <a:custGeom>
              <a:rect b="b" l="l" r="r" t="t"/>
              <a:pathLst>
                <a:path extrusionOk="0" h="5398" w="6665">
                  <a:moveTo>
                    <a:pt x="189" y="1"/>
                  </a:moveTo>
                  <a:cubicBezTo>
                    <a:pt x="106" y="1"/>
                    <a:pt x="1" y="81"/>
                    <a:pt x="49" y="209"/>
                  </a:cubicBezTo>
                  <a:cubicBezTo>
                    <a:pt x="49" y="265"/>
                    <a:pt x="77" y="328"/>
                    <a:pt x="105" y="384"/>
                  </a:cubicBezTo>
                  <a:lnTo>
                    <a:pt x="105" y="412"/>
                  </a:lnTo>
                  <a:cubicBezTo>
                    <a:pt x="252" y="474"/>
                    <a:pt x="280" y="586"/>
                    <a:pt x="371" y="705"/>
                  </a:cubicBezTo>
                  <a:cubicBezTo>
                    <a:pt x="455" y="852"/>
                    <a:pt x="602" y="964"/>
                    <a:pt x="721" y="1083"/>
                  </a:cubicBezTo>
                  <a:cubicBezTo>
                    <a:pt x="868" y="1230"/>
                    <a:pt x="951" y="1404"/>
                    <a:pt x="1098" y="1551"/>
                  </a:cubicBezTo>
                  <a:cubicBezTo>
                    <a:pt x="1154" y="1635"/>
                    <a:pt x="1217" y="1698"/>
                    <a:pt x="1273" y="1754"/>
                  </a:cubicBezTo>
                  <a:cubicBezTo>
                    <a:pt x="1623" y="1810"/>
                    <a:pt x="1916" y="2132"/>
                    <a:pt x="2119" y="2397"/>
                  </a:cubicBezTo>
                  <a:cubicBezTo>
                    <a:pt x="2203" y="2481"/>
                    <a:pt x="2266" y="2600"/>
                    <a:pt x="2350" y="2712"/>
                  </a:cubicBezTo>
                  <a:cubicBezTo>
                    <a:pt x="2378" y="2747"/>
                    <a:pt x="2413" y="2775"/>
                    <a:pt x="2441" y="2831"/>
                  </a:cubicBezTo>
                  <a:cubicBezTo>
                    <a:pt x="2469" y="2859"/>
                    <a:pt x="2497" y="2887"/>
                    <a:pt x="2525" y="2922"/>
                  </a:cubicBezTo>
                  <a:cubicBezTo>
                    <a:pt x="2588" y="2978"/>
                    <a:pt x="2644" y="3062"/>
                    <a:pt x="2700" y="3125"/>
                  </a:cubicBezTo>
                  <a:cubicBezTo>
                    <a:pt x="2672" y="3153"/>
                    <a:pt x="2672" y="3208"/>
                    <a:pt x="2672" y="3271"/>
                  </a:cubicBezTo>
                  <a:cubicBezTo>
                    <a:pt x="2672" y="3383"/>
                    <a:pt x="2728" y="3502"/>
                    <a:pt x="2818" y="3621"/>
                  </a:cubicBezTo>
                  <a:cubicBezTo>
                    <a:pt x="2902" y="3733"/>
                    <a:pt x="2993" y="3824"/>
                    <a:pt x="3077" y="3908"/>
                  </a:cubicBezTo>
                  <a:cubicBezTo>
                    <a:pt x="3371" y="4173"/>
                    <a:pt x="3720" y="4404"/>
                    <a:pt x="4042" y="4607"/>
                  </a:cubicBezTo>
                  <a:cubicBezTo>
                    <a:pt x="4476" y="4901"/>
                    <a:pt x="5000" y="5103"/>
                    <a:pt x="5497" y="5250"/>
                  </a:cubicBezTo>
                  <a:cubicBezTo>
                    <a:pt x="5699" y="5306"/>
                    <a:pt x="5909" y="5369"/>
                    <a:pt x="6112" y="5397"/>
                  </a:cubicBezTo>
                  <a:cubicBezTo>
                    <a:pt x="6140" y="5369"/>
                    <a:pt x="6140" y="5369"/>
                    <a:pt x="6168" y="5334"/>
                  </a:cubicBezTo>
                  <a:cubicBezTo>
                    <a:pt x="6343" y="5222"/>
                    <a:pt x="6545" y="5075"/>
                    <a:pt x="6664" y="4901"/>
                  </a:cubicBezTo>
                  <a:cubicBezTo>
                    <a:pt x="6573" y="4873"/>
                    <a:pt x="6517" y="4873"/>
                    <a:pt x="6433" y="4873"/>
                  </a:cubicBezTo>
                  <a:cubicBezTo>
                    <a:pt x="6343" y="4845"/>
                    <a:pt x="6287" y="4810"/>
                    <a:pt x="6224" y="4810"/>
                  </a:cubicBezTo>
                  <a:cubicBezTo>
                    <a:pt x="6049" y="4754"/>
                    <a:pt x="5909" y="4698"/>
                    <a:pt x="5762" y="4670"/>
                  </a:cubicBezTo>
                  <a:cubicBezTo>
                    <a:pt x="5734" y="4635"/>
                    <a:pt x="5699" y="4635"/>
                    <a:pt x="5643" y="4607"/>
                  </a:cubicBezTo>
                  <a:cubicBezTo>
                    <a:pt x="5469" y="4523"/>
                    <a:pt x="5294" y="4404"/>
                    <a:pt x="5119" y="4285"/>
                  </a:cubicBezTo>
                  <a:cubicBezTo>
                    <a:pt x="4595" y="3908"/>
                    <a:pt x="4126" y="3446"/>
                    <a:pt x="3748" y="2922"/>
                  </a:cubicBezTo>
                  <a:cubicBezTo>
                    <a:pt x="3699" y="2851"/>
                    <a:pt x="3627" y="2823"/>
                    <a:pt x="3558" y="2823"/>
                  </a:cubicBezTo>
                  <a:cubicBezTo>
                    <a:pt x="3510" y="2823"/>
                    <a:pt x="3464" y="2836"/>
                    <a:pt x="3427" y="2859"/>
                  </a:cubicBezTo>
                  <a:cubicBezTo>
                    <a:pt x="3224" y="2628"/>
                    <a:pt x="3021" y="2397"/>
                    <a:pt x="2818" y="2188"/>
                  </a:cubicBezTo>
                  <a:cubicBezTo>
                    <a:pt x="2378" y="1754"/>
                    <a:pt x="2000" y="1314"/>
                    <a:pt x="1567" y="880"/>
                  </a:cubicBezTo>
                  <a:cubicBezTo>
                    <a:pt x="1273" y="558"/>
                    <a:pt x="951" y="90"/>
                    <a:pt x="455" y="90"/>
                  </a:cubicBezTo>
                  <a:lnTo>
                    <a:pt x="427" y="90"/>
                  </a:lnTo>
                  <a:cubicBezTo>
                    <a:pt x="371" y="34"/>
                    <a:pt x="315" y="6"/>
                    <a:pt x="224" y="6"/>
                  </a:cubicBezTo>
                  <a:cubicBezTo>
                    <a:pt x="213" y="2"/>
                    <a:pt x="202" y="1"/>
                    <a:pt x="18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79"/>
            <p:cNvSpPr/>
            <p:nvPr/>
          </p:nvSpPr>
          <p:spPr>
            <a:xfrm>
              <a:off x="4162447" y="2745726"/>
              <a:ext cx="398440" cy="233330"/>
            </a:xfrm>
            <a:custGeom>
              <a:rect b="b" l="l" r="r" t="t"/>
              <a:pathLst>
                <a:path extrusionOk="0" h="10254" w="17510">
                  <a:moveTo>
                    <a:pt x="6175" y="0"/>
                  </a:moveTo>
                  <a:cubicBezTo>
                    <a:pt x="6238" y="0"/>
                    <a:pt x="6147" y="0"/>
                    <a:pt x="6119" y="28"/>
                  </a:cubicBezTo>
                  <a:lnTo>
                    <a:pt x="6000" y="28"/>
                  </a:lnTo>
                  <a:cubicBezTo>
                    <a:pt x="5888" y="28"/>
                    <a:pt x="5797" y="28"/>
                    <a:pt x="5713" y="91"/>
                  </a:cubicBezTo>
                  <a:cubicBezTo>
                    <a:pt x="5510" y="147"/>
                    <a:pt x="5419" y="378"/>
                    <a:pt x="5301" y="525"/>
                  </a:cubicBezTo>
                  <a:cubicBezTo>
                    <a:pt x="5105" y="760"/>
                    <a:pt x="4882" y="848"/>
                    <a:pt x="4638" y="848"/>
                  </a:cubicBezTo>
                  <a:cubicBezTo>
                    <a:pt x="4489" y="848"/>
                    <a:pt x="4332" y="815"/>
                    <a:pt x="4168" y="763"/>
                  </a:cubicBezTo>
                  <a:cubicBezTo>
                    <a:pt x="4140" y="763"/>
                    <a:pt x="4140" y="728"/>
                    <a:pt x="4112" y="728"/>
                  </a:cubicBezTo>
                  <a:cubicBezTo>
                    <a:pt x="4049" y="763"/>
                    <a:pt x="3965" y="791"/>
                    <a:pt x="3902" y="818"/>
                  </a:cubicBezTo>
                  <a:cubicBezTo>
                    <a:pt x="3902" y="874"/>
                    <a:pt x="3874" y="902"/>
                    <a:pt x="3846" y="965"/>
                  </a:cubicBezTo>
                  <a:cubicBezTo>
                    <a:pt x="3762" y="1049"/>
                    <a:pt x="3671" y="1112"/>
                    <a:pt x="3587" y="1168"/>
                  </a:cubicBezTo>
                  <a:cubicBezTo>
                    <a:pt x="3465" y="1238"/>
                    <a:pt x="3342" y="1294"/>
                    <a:pt x="3203" y="1294"/>
                  </a:cubicBezTo>
                  <a:cubicBezTo>
                    <a:pt x="3176" y="1294"/>
                    <a:pt x="3148" y="1292"/>
                    <a:pt x="3119" y="1287"/>
                  </a:cubicBezTo>
                  <a:cubicBezTo>
                    <a:pt x="2944" y="1315"/>
                    <a:pt x="2769" y="1343"/>
                    <a:pt x="2595" y="1371"/>
                  </a:cubicBezTo>
                  <a:cubicBezTo>
                    <a:pt x="2504" y="1462"/>
                    <a:pt x="2392" y="1518"/>
                    <a:pt x="2329" y="1602"/>
                  </a:cubicBezTo>
                  <a:cubicBezTo>
                    <a:pt x="2329" y="1637"/>
                    <a:pt x="2301" y="1665"/>
                    <a:pt x="2301" y="1720"/>
                  </a:cubicBezTo>
                  <a:cubicBezTo>
                    <a:pt x="2245" y="1811"/>
                    <a:pt x="2189" y="1867"/>
                    <a:pt x="2098" y="1923"/>
                  </a:cubicBezTo>
                  <a:cubicBezTo>
                    <a:pt x="2070" y="1951"/>
                    <a:pt x="2042" y="1986"/>
                    <a:pt x="1979" y="1986"/>
                  </a:cubicBezTo>
                  <a:cubicBezTo>
                    <a:pt x="1804" y="2189"/>
                    <a:pt x="1490" y="2245"/>
                    <a:pt x="1252" y="2364"/>
                  </a:cubicBezTo>
                  <a:cubicBezTo>
                    <a:pt x="1021" y="2448"/>
                    <a:pt x="790" y="2595"/>
                    <a:pt x="553" y="2650"/>
                  </a:cubicBezTo>
                  <a:cubicBezTo>
                    <a:pt x="378" y="2769"/>
                    <a:pt x="203" y="2888"/>
                    <a:pt x="0" y="2944"/>
                  </a:cubicBezTo>
                  <a:cubicBezTo>
                    <a:pt x="0" y="3091"/>
                    <a:pt x="147" y="3238"/>
                    <a:pt x="294" y="3238"/>
                  </a:cubicBezTo>
                  <a:cubicBezTo>
                    <a:pt x="756" y="3210"/>
                    <a:pt x="1168" y="3147"/>
                    <a:pt x="1546" y="2916"/>
                  </a:cubicBezTo>
                  <a:cubicBezTo>
                    <a:pt x="1665" y="2916"/>
                    <a:pt x="1748" y="2888"/>
                    <a:pt x="1867" y="2860"/>
                  </a:cubicBezTo>
                  <a:cubicBezTo>
                    <a:pt x="2014" y="2797"/>
                    <a:pt x="2098" y="2713"/>
                    <a:pt x="2217" y="2595"/>
                  </a:cubicBezTo>
                  <a:lnTo>
                    <a:pt x="2217" y="2623"/>
                  </a:lnTo>
                  <a:cubicBezTo>
                    <a:pt x="2325" y="2671"/>
                    <a:pt x="2433" y="2702"/>
                    <a:pt x="2541" y="2702"/>
                  </a:cubicBezTo>
                  <a:cubicBezTo>
                    <a:pt x="2636" y="2702"/>
                    <a:pt x="2731" y="2678"/>
                    <a:pt x="2825" y="2623"/>
                  </a:cubicBezTo>
                  <a:cubicBezTo>
                    <a:pt x="2944" y="2539"/>
                    <a:pt x="3028" y="2420"/>
                    <a:pt x="3063" y="2301"/>
                  </a:cubicBezTo>
                  <a:cubicBezTo>
                    <a:pt x="3091" y="2301"/>
                    <a:pt x="3147" y="2336"/>
                    <a:pt x="3175" y="2336"/>
                  </a:cubicBezTo>
                  <a:cubicBezTo>
                    <a:pt x="3234" y="2350"/>
                    <a:pt x="3292" y="2357"/>
                    <a:pt x="3349" y="2357"/>
                  </a:cubicBezTo>
                  <a:cubicBezTo>
                    <a:pt x="3522" y="2357"/>
                    <a:pt x="3680" y="2292"/>
                    <a:pt x="3790" y="2161"/>
                  </a:cubicBezTo>
                  <a:cubicBezTo>
                    <a:pt x="4049" y="2126"/>
                    <a:pt x="4287" y="2042"/>
                    <a:pt x="4517" y="1895"/>
                  </a:cubicBezTo>
                  <a:cubicBezTo>
                    <a:pt x="4545" y="1867"/>
                    <a:pt x="4601" y="1839"/>
                    <a:pt x="4636" y="1811"/>
                  </a:cubicBezTo>
                  <a:cubicBezTo>
                    <a:pt x="4659" y="1816"/>
                    <a:pt x="4682" y="1818"/>
                    <a:pt x="4706" y="1818"/>
                  </a:cubicBezTo>
                  <a:cubicBezTo>
                    <a:pt x="4824" y="1818"/>
                    <a:pt x="4942" y="1763"/>
                    <a:pt x="5042" y="1693"/>
                  </a:cubicBezTo>
                  <a:cubicBezTo>
                    <a:pt x="5070" y="1637"/>
                    <a:pt x="5098" y="1602"/>
                    <a:pt x="5126" y="1546"/>
                  </a:cubicBezTo>
                  <a:cubicBezTo>
                    <a:pt x="5212" y="1586"/>
                    <a:pt x="5298" y="1616"/>
                    <a:pt x="5381" y="1616"/>
                  </a:cubicBezTo>
                  <a:cubicBezTo>
                    <a:pt x="5413" y="1616"/>
                    <a:pt x="5444" y="1611"/>
                    <a:pt x="5475" y="1602"/>
                  </a:cubicBezTo>
                  <a:cubicBezTo>
                    <a:pt x="5510" y="1602"/>
                    <a:pt x="5510" y="1637"/>
                    <a:pt x="5538" y="1637"/>
                  </a:cubicBezTo>
                  <a:cubicBezTo>
                    <a:pt x="5601" y="1647"/>
                    <a:pt x="5663" y="1653"/>
                    <a:pt x="5725" y="1653"/>
                  </a:cubicBezTo>
                  <a:cubicBezTo>
                    <a:pt x="5838" y="1653"/>
                    <a:pt x="5950" y="1632"/>
                    <a:pt x="6063" y="1574"/>
                  </a:cubicBezTo>
                  <a:cubicBezTo>
                    <a:pt x="6175" y="1546"/>
                    <a:pt x="6293" y="1490"/>
                    <a:pt x="6384" y="1399"/>
                  </a:cubicBezTo>
                  <a:lnTo>
                    <a:pt x="6412" y="1399"/>
                  </a:lnTo>
                  <a:cubicBezTo>
                    <a:pt x="6562" y="1548"/>
                    <a:pt x="6760" y="1637"/>
                    <a:pt x="6981" y="1637"/>
                  </a:cubicBezTo>
                  <a:cubicBezTo>
                    <a:pt x="7059" y="1637"/>
                    <a:pt x="7141" y="1626"/>
                    <a:pt x="7223" y="1602"/>
                  </a:cubicBezTo>
                  <a:cubicBezTo>
                    <a:pt x="7258" y="1602"/>
                    <a:pt x="7314" y="1574"/>
                    <a:pt x="7370" y="1546"/>
                  </a:cubicBezTo>
                  <a:cubicBezTo>
                    <a:pt x="7489" y="1776"/>
                    <a:pt x="7692" y="1895"/>
                    <a:pt x="7958" y="2014"/>
                  </a:cubicBezTo>
                  <a:cubicBezTo>
                    <a:pt x="8028" y="2042"/>
                    <a:pt x="8099" y="2056"/>
                    <a:pt x="8168" y="2056"/>
                  </a:cubicBezTo>
                  <a:cubicBezTo>
                    <a:pt x="8237" y="2056"/>
                    <a:pt x="8304" y="2042"/>
                    <a:pt x="8363" y="2014"/>
                  </a:cubicBezTo>
                  <a:cubicBezTo>
                    <a:pt x="8391" y="2098"/>
                    <a:pt x="8447" y="2189"/>
                    <a:pt x="8510" y="2245"/>
                  </a:cubicBezTo>
                  <a:cubicBezTo>
                    <a:pt x="8622" y="2364"/>
                    <a:pt x="8769" y="2420"/>
                    <a:pt x="8944" y="2420"/>
                  </a:cubicBezTo>
                  <a:lnTo>
                    <a:pt x="9090" y="2420"/>
                  </a:lnTo>
                  <a:lnTo>
                    <a:pt x="9118" y="2448"/>
                  </a:lnTo>
                  <a:cubicBezTo>
                    <a:pt x="9237" y="2595"/>
                    <a:pt x="9356" y="2685"/>
                    <a:pt x="9496" y="2769"/>
                  </a:cubicBezTo>
                  <a:cubicBezTo>
                    <a:pt x="9643" y="2797"/>
                    <a:pt x="9762" y="2825"/>
                    <a:pt x="9881" y="2825"/>
                  </a:cubicBezTo>
                  <a:cubicBezTo>
                    <a:pt x="9936" y="2860"/>
                    <a:pt x="9964" y="2888"/>
                    <a:pt x="10020" y="2916"/>
                  </a:cubicBezTo>
                  <a:cubicBezTo>
                    <a:pt x="10020" y="3119"/>
                    <a:pt x="10055" y="3350"/>
                    <a:pt x="10083" y="3559"/>
                  </a:cubicBezTo>
                  <a:cubicBezTo>
                    <a:pt x="10167" y="3937"/>
                    <a:pt x="10342" y="4287"/>
                    <a:pt x="10755" y="4371"/>
                  </a:cubicBezTo>
                  <a:cubicBezTo>
                    <a:pt x="10809" y="4383"/>
                    <a:pt x="10866" y="4388"/>
                    <a:pt x="10922" y="4388"/>
                  </a:cubicBezTo>
                  <a:cubicBezTo>
                    <a:pt x="11162" y="4388"/>
                    <a:pt x="11414" y="4292"/>
                    <a:pt x="11629" y="4196"/>
                  </a:cubicBezTo>
                  <a:cubicBezTo>
                    <a:pt x="11713" y="4196"/>
                    <a:pt x="11768" y="4168"/>
                    <a:pt x="11831" y="4140"/>
                  </a:cubicBezTo>
                  <a:cubicBezTo>
                    <a:pt x="11831" y="4140"/>
                    <a:pt x="11859" y="4140"/>
                    <a:pt x="11859" y="4112"/>
                  </a:cubicBezTo>
                  <a:cubicBezTo>
                    <a:pt x="11943" y="4434"/>
                    <a:pt x="12090" y="4720"/>
                    <a:pt x="12440" y="4811"/>
                  </a:cubicBezTo>
                  <a:cubicBezTo>
                    <a:pt x="12500" y="4811"/>
                    <a:pt x="12570" y="4824"/>
                    <a:pt x="12645" y="4824"/>
                  </a:cubicBezTo>
                  <a:cubicBezTo>
                    <a:pt x="12683" y="4824"/>
                    <a:pt x="12722" y="4820"/>
                    <a:pt x="12761" y="4811"/>
                  </a:cubicBezTo>
                  <a:lnTo>
                    <a:pt x="12761" y="4839"/>
                  </a:lnTo>
                  <a:cubicBezTo>
                    <a:pt x="12789" y="4986"/>
                    <a:pt x="12880" y="5098"/>
                    <a:pt x="12964" y="5189"/>
                  </a:cubicBezTo>
                  <a:cubicBezTo>
                    <a:pt x="12908" y="5273"/>
                    <a:pt x="12880" y="5364"/>
                    <a:pt x="12852" y="5447"/>
                  </a:cubicBezTo>
                  <a:cubicBezTo>
                    <a:pt x="12789" y="5741"/>
                    <a:pt x="12936" y="5944"/>
                    <a:pt x="13167" y="6035"/>
                  </a:cubicBezTo>
                  <a:cubicBezTo>
                    <a:pt x="13083" y="6238"/>
                    <a:pt x="13027" y="6412"/>
                    <a:pt x="12992" y="6615"/>
                  </a:cubicBezTo>
                  <a:cubicBezTo>
                    <a:pt x="12880" y="6706"/>
                    <a:pt x="12789" y="6790"/>
                    <a:pt x="12733" y="6937"/>
                  </a:cubicBezTo>
                  <a:cubicBezTo>
                    <a:pt x="12440" y="7608"/>
                    <a:pt x="13167" y="8419"/>
                    <a:pt x="13782" y="8594"/>
                  </a:cubicBezTo>
                  <a:cubicBezTo>
                    <a:pt x="13946" y="8650"/>
                    <a:pt x="14109" y="8673"/>
                    <a:pt x="14269" y="8673"/>
                  </a:cubicBezTo>
                  <a:cubicBezTo>
                    <a:pt x="14452" y="8673"/>
                    <a:pt x="14632" y="8642"/>
                    <a:pt x="14803" y="8594"/>
                  </a:cubicBezTo>
                  <a:cubicBezTo>
                    <a:pt x="14831" y="8769"/>
                    <a:pt x="14859" y="8916"/>
                    <a:pt x="14950" y="9062"/>
                  </a:cubicBezTo>
                  <a:cubicBezTo>
                    <a:pt x="15062" y="9237"/>
                    <a:pt x="15237" y="9328"/>
                    <a:pt x="15439" y="9328"/>
                  </a:cubicBezTo>
                  <a:cubicBezTo>
                    <a:pt x="15476" y="9338"/>
                    <a:pt x="15512" y="9342"/>
                    <a:pt x="15550" y="9342"/>
                  </a:cubicBezTo>
                  <a:cubicBezTo>
                    <a:pt x="15727" y="9342"/>
                    <a:pt x="15910" y="9240"/>
                    <a:pt x="16055" y="9118"/>
                  </a:cubicBezTo>
                  <a:cubicBezTo>
                    <a:pt x="16083" y="9468"/>
                    <a:pt x="16174" y="9818"/>
                    <a:pt x="16404" y="10111"/>
                  </a:cubicBezTo>
                  <a:cubicBezTo>
                    <a:pt x="16489" y="10209"/>
                    <a:pt x="16620" y="10253"/>
                    <a:pt x="16753" y="10253"/>
                  </a:cubicBezTo>
                  <a:cubicBezTo>
                    <a:pt x="16896" y="10253"/>
                    <a:pt x="17041" y="10202"/>
                    <a:pt x="17132" y="10111"/>
                  </a:cubicBezTo>
                  <a:cubicBezTo>
                    <a:pt x="17160" y="10083"/>
                    <a:pt x="17188" y="10055"/>
                    <a:pt x="17223" y="9992"/>
                  </a:cubicBezTo>
                  <a:cubicBezTo>
                    <a:pt x="17362" y="9909"/>
                    <a:pt x="17481" y="9734"/>
                    <a:pt x="17481" y="9559"/>
                  </a:cubicBezTo>
                  <a:cubicBezTo>
                    <a:pt x="17509" y="9237"/>
                    <a:pt x="17453" y="8916"/>
                    <a:pt x="17425" y="8629"/>
                  </a:cubicBezTo>
                  <a:cubicBezTo>
                    <a:pt x="17425" y="8363"/>
                    <a:pt x="17425" y="8042"/>
                    <a:pt x="17278" y="7839"/>
                  </a:cubicBezTo>
                  <a:cubicBezTo>
                    <a:pt x="17188" y="7692"/>
                    <a:pt x="17048" y="7608"/>
                    <a:pt x="16901" y="7580"/>
                  </a:cubicBezTo>
                  <a:cubicBezTo>
                    <a:pt x="16838" y="7489"/>
                    <a:pt x="16810" y="7433"/>
                    <a:pt x="16754" y="7342"/>
                  </a:cubicBezTo>
                  <a:cubicBezTo>
                    <a:pt x="16726" y="7286"/>
                    <a:pt x="16663" y="7230"/>
                    <a:pt x="16607" y="7168"/>
                  </a:cubicBezTo>
                  <a:cubicBezTo>
                    <a:pt x="16579" y="7140"/>
                    <a:pt x="16551" y="7112"/>
                    <a:pt x="16523" y="7084"/>
                  </a:cubicBezTo>
                  <a:cubicBezTo>
                    <a:pt x="16314" y="6881"/>
                    <a:pt x="16083" y="6762"/>
                    <a:pt x="15824" y="6734"/>
                  </a:cubicBezTo>
                  <a:cubicBezTo>
                    <a:pt x="15852" y="6643"/>
                    <a:pt x="15852" y="6531"/>
                    <a:pt x="15880" y="6412"/>
                  </a:cubicBezTo>
                  <a:cubicBezTo>
                    <a:pt x="15824" y="6384"/>
                    <a:pt x="15761" y="6356"/>
                    <a:pt x="15705" y="6321"/>
                  </a:cubicBezTo>
                  <a:cubicBezTo>
                    <a:pt x="15649" y="6293"/>
                    <a:pt x="15586" y="6238"/>
                    <a:pt x="15558" y="6210"/>
                  </a:cubicBezTo>
                  <a:cubicBezTo>
                    <a:pt x="15412" y="6091"/>
                    <a:pt x="15300" y="5944"/>
                    <a:pt x="15209" y="5797"/>
                  </a:cubicBezTo>
                  <a:cubicBezTo>
                    <a:pt x="15125" y="5594"/>
                    <a:pt x="15090" y="5391"/>
                    <a:pt x="15006" y="5217"/>
                  </a:cubicBezTo>
                  <a:cubicBezTo>
                    <a:pt x="14950" y="5098"/>
                    <a:pt x="14859" y="4986"/>
                    <a:pt x="14831" y="4867"/>
                  </a:cubicBezTo>
                  <a:lnTo>
                    <a:pt x="14656" y="4867"/>
                  </a:lnTo>
                  <a:cubicBezTo>
                    <a:pt x="14656" y="4783"/>
                    <a:pt x="14684" y="4692"/>
                    <a:pt x="14684" y="4608"/>
                  </a:cubicBezTo>
                  <a:lnTo>
                    <a:pt x="14684" y="4461"/>
                  </a:lnTo>
                  <a:cubicBezTo>
                    <a:pt x="14684" y="4434"/>
                    <a:pt x="14684" y="4434"/>
                    <a:pt x="14712" y="4399"/>
                  </a:cubicBezTo>
                  <a:cubicBezTo>
                    <a:pt x="14628" y="4224"/>
                    <a:pt x="14600" y="4049"/>
                    <a:pt x="14565" y="3909"/>
                  </a:cubicBezTo>
                  <a:cubicBezTo>
                    <a:pt x="14537" y="3846"/>
                    <a:pt x="14482" y="3790"/>
                    <a:pt x="14426" y="3762"/>
                  </a:cubicBezTo>
                  <a:cubicBezTo>
                    <a:pt x="14426" y="3671"/>
                    <a:pt x="14454" y="3587"/>
                    <a:pt x="14454" y="3497"/>
                  </a:cubicBezTo>
                  <a:lnTo>
                    <a:pt x="14454" y="3294"/>
                  </a:lnTo>
                  <a:lnTo>
                    <a:pt x="14454" y="3175"/>
                  </a:lnTo>
                  <a:lnTo>
                    <a:pt x="14454" y="3147"/>
                  </a:lnTo>
                  <a:cubicBezTo>
                    <a:pt x="14363" y="3000"/>
                    <a:pt x="14251" y="2860"/>
                    <a:pt x="14132" y="2741"/>
                  </a:cubicBezTo>
                  <a:cubicBezTo>
                    <a:pt x="13901" y="2511"/>
                    <a:pt x="13607" y="2336"/>
                    <a:pt x="13314" y="2161"/>
                  </a:cubicBezTo>
                  <a:cubicBezTo>
                    <a:pt x="13083" y="2014"/>
                    <a:pt x="12789" y="1839"/>
                    <a:pt x="12615" y="1602"/>
                  </a:cubicBezTo>
                  <a:cubicBezTo>
                    <a:pt x="12356" y="1602"/>
                    <a:pt x="12118" y="1371"/>
                    <a:pt x="11915" y="1252"/>
                  </a:cubicBezTo>
                  <a:cubicBezTo>
                    <a:pt x="11887" y="1252"/>
                    <a:pt x="11887" y="1252"/>
                    <a:pt x="11859" y="1224"/>
                  </a:cubicBezTo>
                  <a:cubicBezTo>
                    <a:pt x="11831" y="1287"/>
                    <a:pt x="11741" y="1287"/>
                    <a:pt x="11685" y="1287"/>
                  </a:cubicBezTo>
                  <a:cubicBezTo>
                    <a:pt x="11363" y="1196"/>
                    <a:pt x="11069" y="1112"/>
                    <a:pt x="10783" y="1021"/>
                  </a:cubicBezTo>
                  <a:cubicBezTo>
                    <a:pt x="10755" y="1049"/>
                    <a:pt x="10755" y="1077"/>
                    <a:pt x="10720" y="1077"/>
                  </a:cubicBezTo>
                  <a:cubicBezTo>
                    <a:pt x="10692" y="1049"/>
                    <a:pt x="10692" y="1021"/>
                    <a:pt x="10664" y="1021"/>
                  </a:cubicBezTo>
                  <a:cubicBezTo>
                    <a:pt x="10517" y="965"/>
                    <a:pt x="10342" y="937"/>
                    <a:pt x="10195" y="902"/>
                  </a:cubicBezTo>
                  <a:cubicBezTo>
                    <a:pt x="9734" y="818"/>
                    <a:pt x="9293" y="818"/>
                    <a:pt x="8832" y="763"/>
                  </a:cubicBezTo>
                  <a:cubicBezTo>
                    <a:pt x="8753" y="783"/>
                    <a:pt x="8672" y="793"/>
                    <a:pt x="8590" y="793"/>
                  </a:cubicBezTo>
                  <a:cubicBezTo>
                    <a:pt x="8453" y="793"/>
                    <a:pt x="8315" y="767"/>
                    <a:pt x="8188" y="728"/>
                  </a:cubicBezTo>
                  <a:cubicBezTo>
                    <a:pt x="8070" y="763"/>
                    <a:pt x="7958" y="763"/>
                    <a:pt x="7811" y="791"/>
                  </a:cubicBezTo>
                  <a:cubicBezTo>
                    <a:pt x="7692" y="791"/>
                    <a:pt x="7608" y="818"/>
                    <a:pt x="7489" y="818"/>
                  </a:cubicBezTo>
                  <a:cubicBezTo>
                    <a:pt x="7342" y="791"/>
                    <a:pt x="7314" y="700"/>
                    <a:pt x="7223" y="616"/>
                  </a:cubicBezTo>
                  <a:cubicBezTo>
                    <a:pt x="7140" y="497"/>
                    <a:pt x="6937" y="525"/>
                    <a:pt x="6818" y="497"/>
                  </a:cubicBezTo>
                  <a:cubicBezTo>
                    <a:pt x="6762" y="497"/>
                    <a:pt x="6734" y="469"/>
                    <a:pt x="6699" y="413"/>
                  </a:cubicBezTo>
                  <a:cubicBezTo>
                    <a:pt x="6559" y="413"/>
                    <a:pt x="6349" y="378"/>
                    <a:pt x="6266" y="238"/>
                  </a:cubicBezTo>
                  <a:cubicBezTo>
                    <a:pt x="6238" y="175"/>
                    <a:pt x="6238" y="91"/>
                    <a:pt x="6266" y="63"/>
                  </a:cubicBezTo>
                  <a:lnTo>
                    <a:pt x="6293" y="28"/>
                  </a:lnTo>
                  <a:cubicBezTo>
                    <a:pt x="6266" y="28"/>
                    <a:pt x="6238" y="0"/>
                    <a:pt x="621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79"/>
            <p:cNvSpPr/>
            <p:nvPr/>
          </p:nvSpPr>
          <p:spPr>
            <a:xfrm>
              <a:off x="4339526" y="2762269"/>
              <a:ext cx="224251" cy="183724"/>
            </a:xfrm>
            <a:custGeom>
              <a:rect b="b" l="l" r="r" t="t"/>
              <a:pathLst>
                <a:path extrusionOk="0" h="8074" w="9855">
                  <a:moveTo>
                    <a:pt x="6672" y="6091"/>
                  </a:moveTo>
                  <a:lnTo>
                    <a:pt x="6672" y="6091"/>
                  </a:lnTo>
                  <a:cubicBezTo>
                    <a:pt x="6644" y="6119"/>
                    <a:pt x="6644" y="6154"/>
                    <a:pt x="6644" y="6182"/>
                  </a:cubicBezTo>
                  <a:cubicBezTo>
                    <a:pt x="6644" y="6154"/>
                    <a:pt x="6609" y="6154"/>
                    <a:pt x="6609" y="6119"/>
                  </a:cubicBezTo>
                  <a:cubicBezTo>
                    <a:pt x="6609" y="6119"/>
                    <a:pt x="6644" y="6119"/>
                    <a:pt x="6672" y="6091"/>
                  </a:cubicBezTo>
                  <a:close/>
                  <a:moveTo>
                    <a:pt x="406" y="1"/>
                  </a:moveTo>
                  <a:cubicBezTo>
                    <a:pt x="288" y="36"/>
                    <a:pt x="176" y="36"/>
                    <a:pt x="57" y="64"/>
                  </a:cubicBezTo>
                  <a:cubicBezTo>
                    <a:pt x="29" y="91"/>
                    <a:pt x="29" y="147"/>
                    <a:pt x="29" y="210"/>
                  </a:cubicBezTo>
                  <a:lnTo>
                    <a:pt x="29" y="294"/>
                  </a:lnTo>
                  <a:cubicBezTo>
                    <a:pt x="1" y="385"/>
                    <a:pt x="29" y="497"/>
                    <a:pt x="85" y="560"/>
                  </a:cubicBezTo>
                  <a:cubicBezTo>
                    <a:pt x="141" y="616"/>
                    <a:pt x="232" y="644"/>
                    <a:pt x="288" y="672"/>
                  </a:cubicBezTo>
                  <a:lnTo>
                    <a:pt x="316" y="672"/>
                  </a:lnTo>
                  <a:cubicBezTo>
                    <a:pt x="350" y="700"/>
                    <a:pt x="378" y="735"/>
                    <a:pt x="434" y="763"/>
                  </a:cubicBezTo>
                  <a:cubicBezTo>
                    <a:pt x="553" y="847"/>
                    <a:pt x="665" y="910"/>
                    <a:pt x="756" y="966"/>
                  </a:cubicBezTo>
                  <a:cubicBezTo>
                    <a:pt x="840" y="1021"/>
                    <a:pt x="903" y="1021"/>
                    <a:pt x="987" y="1021"/>
                  </a:cubicBezTo>
                  <a:lnTo>
                    <a:pt x="1015" y="1021"/>
                  </a:lnTo>
                  <a:cubicBezTo>
                    <a:pt x="1244" y="1196"/>
                    <a:pt x="1514" y="1417"/>
                    <a:pt x="1790" y="1417"/>
                  </a:cubicBezTo>
                  <a:cubicBezTo>
                    <a:pt x="1834" y="1417"/>
                    <a:pt x="1879" y="1412"/>
                    <a:pt x="1924" y="1399"/>
                  </a:cubicBezTo>
                  <a:cubicBezTo>
                    <a:pt x="2127" y="1371"/>
                    <a:pt x="2182" y="1112"/>
                    <a:pt x="2099" y="938"/>
                  </a:cubicBezTo>
                  <a:cubicBezTo>
                    <a:pt x="2036" y="819"/>
                    <a:pt x="1952" y="735"/>
                    <a:pt x="1861" y="644"/>
                  </a:cubicBezTo>
                  <a:lnTo>
                    <a:pt x="1861" y="644"/>
                  </a:lnTo>
                  <a:cubicBezTo>
                    <a:pt x="1952" y="672"/>
                    <a:pt x="2008" y="672"/>
                    <a:pt x="2099" y="700"/>
                  </a:cubicBezTo>
                  <a:cubicBezTo>
                    <a:pt x="2154" y="700"/>
                    <a:pt x="2210" y="735"/>
                    <a:pt x="2301" y="735"/>
                  </a:cubicBezTo>
                  <a:cubicBezTo>
                    <a:pt x="2385" y="993"/>
                    <a:pt x="2679" y="1196"/>
                    <a:pt x="2854" y="1315"/>
                  </a:cubicBezTo>
                  <a:cubicBezTo>
                    <a:pt x="2910" y="1371"/>
                    <a:pt x="3001" y="1434"/>
                    <a:pt x="3057" y="1462"/>
                  </a:cubicBezTo>
                  <a:cubicBezTo>
                    <a:pt x="3084" y="1518"/>
                    <a:pt x="3112" y="1574"/>
                    <a:pt x="3147" y="1637"/>
                  </a:cubicBezTo>
                  <a:cubicBezTo>
                    <a:pt x="3084" y="1609"/>
                    <a:pt x="3057" y="1609"/>
                    <a:pt x="3029" y="1609"/>
                  </a:cubicBezTo>
                  <a:cubicBezTo>
                    <a:pt x="2988" y="1596"/>
                    <a:pt x="2950" y="1591"/>
                    <a:pt x="2915" y="1591"/>
                  </a:cubicBezTo>
                  <a:cubicBezTo>
                    <a:pt x="2690" y="1591"/>
                    <a:pt x="2560" y="1819"/>
                    <a:pt x="2560" y="2042"/>
                  </a:cubicBezTo>
                  <a:cubicBezTo>
                    <a:pt x="2532" y="2273"/>
                    <a:pt x="2623" y="2539"/>
                    <a:pt x="2798" y="2686"/>
                  </a:cubicBezTo>
                  <a:cubicBezTo>
                    <a:pt x="2887" y="2763"/>
                    <a:pt x="2993" y="2800"/>
                    <a:pt x="3101" y="2800"/>
                  </a:cubicBezTo>
                  <a:cubicBezTo>
                    <a:pt x="3239" y="2800"/>
                    <a:pt x="3380" y="2740"/>
                    <a:pt x="3497" y="2623"/>
                  </a:cubicBezTo>
                  <a:cubicBezTo>
                    <a:pt x="3525" y="2595"/>
                    <a:pt x="3553" y="2567"/>
                    <a:pt x="3581" y="2539"/>
                  </a:cubicBezTo>
                  <a:cubicBezTo>
                    <a:pt x="3596" y="2544"/>
                    <a:pt x="3612" y="2546"/>
                    <a:pt x="3627" y="2546"/>
                  </a:cubicBezTo>
                  <a:cubicBezTo>
                    <a:pt x="3701" y="2546"/>
                    <a:pt x="3771" y="2491"/>
                    <a:pt x="3847" y="2392"/>
                  </a:cubicBezTo>
                  <a:cubicBezTo>
                    <a:pt x="3931" y="2308"/>
                    <a:pt x="3931" y="2161"/>
                    <a:pt x="3903" y="2014"/>
                  </a:cubicBezTo>
                  <a:lnTo>
                    <a:pt x="3903" y="2014"/>
                  </a:lnTo>
                  <a:cubicBezTo>
                    <a:pt x="3931" y="2042"/>
                    <a:pt x="3931" y="2070"/>
                    <a:pt x="3959" y="2098"/>
                  </a:cubicBezTo>
                  <a:cubicBezTo>
                    <a:pt x="4095" y="2213"/>
                    <a:pt x="4270" y="2293"/>
                    <a:pt x="4436" y="2293"/>
                  </a:cubicBezTo>
                  <a:cubicBezTo>
                    <a:pt x="4483" y="2293"/>
                    <a:pt x="4529" y="2287"/>
                    <a:pt x="4574" y="2273"/>
                  </a:cubicBezTo>
                  <a:cubicBezTo>
                    <a:pt x="4630" y="2336"/>
                    <a:pt x="4686" y="2392"/>
                    <a:pt x="4777" y="2420"/>
                  </a:cubicBezTo>
                  <a:cubicBezTo>
                    <a:pt x="4833" y="2567"/>
                    <a:pt x="4896" y="2686"/>
                    <a:pt x="4951" y="2832"/>
                  </a:cubicBezTo>
                  <a:cubicBezTo>
                    <a:pt x="5070" y="3063"/>
                    <a:pt x="5182" y="3266"/>
                    <a:pt x="5329" y="3497"/>
                  </a:cubicBezTo>
                  <a:cubicBezTo>
                    <a:pt x="5395" y="3563"/>
                    <a:pt x="5472" y="3610"/>
                    <a:pt x="5554" y="3610"/>
                  </a:cubicBezTo>
                  <a:cubicBezTo>
                    <a:pt x="5586" y="3610"/>
                    <a:pt x="5618" y="3603"/>
                    <a:pt x="5651" y="3588"/>
                  </a:cubicBezTo>
                  <a:cubicBezTo>
                    <a:pt x="5707" y="3560"/>
                    <a:pt x="5735" y="3532"/>
                    <a:pt x="5770" y="3469"/>
                  </a:cubicBezTo>
                  <a:cubicBezTo>
                    <a:pt x="5798" y="3469"/>
                    <a:pt x="5798" y="3497"/>
                    <a:pt x="5798" y="3497"/>
                  </a:cubicBezTo>
                  <a:cubicBezTo>
                    <a:pt x="5853" y="3556"/>
                    <a:pt x="5941" y="3586"/>
                    <a:pt x="6028" y="3586"/>
                  </a:cubicBezTo>
                  <a:cubicBezTo>
                    <a:pt x="6116" y="3586"/>
                    <a:pt x="6203" y="3556"/>
                    <a:pt x="6259" y="3497"/>
                  </a:cubicBezTo>
                  <a:lnTo>
                    <a:pt x="6259" y="3469"/>
                  </a:lnTo>
                  <a:cubicBezTo>
                    <a:pt x="6294" y="3588"/>
                    <a:pt x="6350" y="3707"/>
                    <a:pt x="6378" y="3818"/>
                  </a:cubicBezTo>
                  <a:cubicBezTo>
                    <a:pt x="6353" y="3810"/>
                    <a:pt x="6326" y="3807"/>
                    <a:pt x="6298" y="3807"/>
                  </a:cubicBezTo>
                  <a:cubicBezTo>
                    <a:pt x="6230" y="3807"/>
                    <a:pt x="6159" y="3827"/>
                    <a:pt x="6119" y="3846"/>
                  </a:cubicBezTo>
                  <a:cubicBezTo>
                    <a:pt x="5972" y="3937"/>
                    <a:pt x="5944" y="4084"/>
                    <a:pt x="5944" y="4231"/>
                  </a:cubicBezTo>
                  <a:cubicBezTo>
                    <a:pt x="5972" y="4406"/>
                    <a:pt x="6000" y="4546"/>
                    <a:pt x="6028" y="4720"/>
                  </a:cubicBezTo>
                  <a:cubicBezTo>
                    <a:pt x="5986" y="4710"/>
                    <a:pt x="5944" y="4704"/>
                    <a:pt x="5906" y="4704"/>
                  </a:cubicBezTo>
                  <a:cubicBezTo>
                    <a:pt x="5836" y="4704"/>
                    <a:pt x="5775" y="4725"/>
                    <a:pt x="5735" y="4783"/>
                  </a:cubicBezTo>
                  <a:cubicBezTo>
                    <a:pt x="5448" y="5133"/>
                    <a:pt x="5679" y="5685"/>
                    <a:pt x="5825" y="6035"/>
                  </a:cubicBezTo>
                  <a:cubicBezTo>
                    <a:pt x="5972" y="6329"/>
                    <a:pt x="6119" y="6643"/>
                    <a:pt x="6406" y="6818"/>
                  </a:cubicBezTo>
                  <a:cubicBezTo>
                    <a:pt x="6493" y="6864"/>
                    <a:pt x="6588" y="6886"/>
                    <a:pt x="6679" y="6886"/>
                  </a:cubicBezTo>
                  <a:cubicBezTo>
                    <a:pt x="6769" y="6886"/>
                    <a:pt x="6857" y="6864"/>
                    <a:pt x="6930" y="6818"/>
                  </a:cubicBezTo>
                  <a:cubicBezTo>
                    <a:pt x="7077" y="6706"/>
                    <a:pt x="7168" y="6559"/>
                    <a:pt x="7196" y="6385"/>
                  </a:cubicBezTo>
                  <a:cubicBezTo>
                    <a:pt x="7224" y="6469"/>
                    <a:pt x="7252" y="6531"/>
                    <a:pt x="7280" y="6615"/>
                  </a:cubicBezTo>
                  <a:cubicBezTo>
                    <a:pt x="7280" y="6678"/>
                    <a:pt x="7308" y="6734"/>
                    <a:pt x="7343" y="6790"/>
                  </a:cubicBezTo>
                  <a:cubicBezTo>
                    <a:pt x="7574" y="7056"/>
                    <a:pt x="7546" y="7489"/>
                    <a:pt x="7923" y="7636"/>
                  </a:cubicBezTo>
                  <a:cubicBezTo>
                    <a:pt x="7946" y="7645"/>
                    <a:pt x="7970" y="7649"/>
                    <a:pt x="7994" y="7649"/>
                  </a:cubicBezTo>
                  <a:cubicBezTo>
                    <a:pt x="8128" y="7649"/>
                    <a:pt x="8277" y="7530"/>
                    <a:pt x="8301" y="7405"/>
                  </a:cubicBezTo>
                  <a:cubicBezTo>
                    <a:pt x="8329" y="7378"/>
                    <a:pt x="8329" y="7378"/>
                    <a:pt x="8329" y="7343"/>
                  </a:cubicBezTo>
                  <a:cubicBezTo>
                    <a:pt x="8392" y="7433"/>
                    <a:pt x="8476" y="7517"/>
                    <a:pt x="8594" y="7580"/>
                  </a:cubicBezTo>
                  <a:cubicBezTo>
                    <a:pt x="8678" y="7664"/>
                    <a:pt x="8769" y="7783"/>
                    <a:pt x="8853" y="7867"/>
                  </a:cubicBezTo>
                  <a:cubicBezTo>
                    <a:pt x="8910" y="7906"/>
                    <a:pt x="8989" y="7932"/>
                    <a:pt x="9067" y="7932"/>
                  </a:cubicBezTo>
                  <a:cubicBezTo>
                    <a:pt x="9114" y="7932"/>
                    <a:pt x="9161" y="7923"/>
                    <a:pt x="9203" y="7902"/>
                  </a:cubicBezTo>
                  <a:cubicBezTo>
                    <a:pt x="9273" y="8023"/>
                    <a:pt x="9375" y="8074"/>
                    <a:pt x="9476" y="8074"/>
                  </a:cubicBezTo>
                  <a:cubicBezTo>
                    <a:pt x="9667" y="8074"/>
                    <a:pt x="9855" y="7893"/>
                    <a:pt x="9818" y="7664"/>
                  </a:cubicBezTo>
                  <a:cubicBezTo>
                    <a:pt x="9790" y="7552"/>
                    <a:pt x="9755" y="7489"/>
                    <a:pt x="9699" y="7405"/>
                  </a:cubicBezTo>
                  <a:cubicBezTo>
                    <a:pt x="9643" y="7231"/>
                    <a:pt x="9580" y="7056"/>
                    <a:pt x="9524" y="6881"/>
                  </a:cubicBezTo>
                  <a:lnTo>
                    <a:pt x="9524" y="6853"/>
                  </a:lnTo>
                  <a:cubicBezTo>
                    <a:pt x="9203" y="6587"/>
                    <a:pt x="8881" y="6357"/>
                    <a:pt x="8566" y="6119"/>
                  </a:cubicBezTo>
                  <a:lnTo>
                    <a:pt x="8566" y="6154"/>
                  </a:lnTo>
                  <a:cubicBezTo>
                    <a:pt x="8566" y="6266"/>
                    <a:pt x="8594" y="6413"/>
                    <a:pt x="8622" y="6531"/>
                  </a:cubicBezTo>
                  <a:cubicBezTo>
                    <a:pt x="8448" y="6238"/>
                    <a:pt x="8273" y="5979"/>
                    <a:pt x="8070" y="5713"/>
                  </a:cubicBezTo>
                  <a:cubicBezTo>
                    <a:pt x="8070" y="5685"/>
                    <a:pt x="8042" y="5657"/>
                    <a:pt x="8042" y="5657"/>
                  </a:cubicBezTo>
                  <a:cubicBezTo>
                    <a:pt x="8007" y="5629"/>
                    <a:pt x="7951" y="5594"/>
                    <a:pt x="7923" y="5594"/>
                  </a:cubicBezTo>
                  <a:cubicBezTo>
                    <a:pt x="7867" y="5566"/>
                    <a:pt x="7804" y="5511"/>
                    <a:pt x="7776" y="5483"/>
                  </a:cubicBezTo>
                  <a:cubicBezTo>
                    <a:pt x="7657" y="5392"/>
                    <a:pt x="7574" y="5308"/>
                    <a:pt x="7518" y="5189"/>
                  </a:cubicBezTo>
                  <a:cubicBezTo>
                    <a:pt x="7483" y="5189"/>
                    <a:pt x="7455" y="5189"/>
                    <a:pt x="7427" y="5217"/>
                  </a:cubicBezTo>
                  <a:cubicBezTo>
                    <a:pt x="7399" y="5189"/>
                    <a:pt x="7399" y="5189"/>
                    <a:pt x="7399" y="5161"/>
                  </a:cubicBezTo>
                  <a:cubicBezTo>
                    <a:pt x="7371" y="5014"/>
                    <a:pt x="7343" y="4867"/>
                    <a:pt x="7308" y="4720"/>
                  </a:cubicBezTo>
                  <a:cubicBezTo>
                    <a:pt x="7280" y="4637"/>
                    <a:pt x="7252" y="4546"/>
                    <a:pt x="7224" y="4490"/>
                  </a:cubicBezTo>
                  <a:cubicBezTo>
                    <a:pt x="7133" y="4343"/>
                    <a:pt x="6993" y="4168"/>
                    <a:pt x="7021" y="4021"/>
                  </a:cubicBezTo>
                  <a:cubicBezTo>
                    <a:pt x="7021" y="3965"/>
                    <a:pt x="7049" y="3937"/>
                    <a:pt x="7077" y="3909"/>
                  </a:cubicBezTo>
                  <a:cubicBezTo>
                    <a:pt x="6874" y="3672"/>
                    <a:pt x="6783" y="3322"/>
                    <a:pt x="6783" y="3007"/>
                  </a:cubicBezTo>
                  <a:lnTo>
                    <a:pt x="6783" y="2944"/>
                  </a:lnTo>
                  <a:cubicBezTo>
                    <a:pt x="6755" y="2916"/>
                    <a:pt x="6700" y="2860"/>
                    <a:pt x="6672" y="2860"/>
                  </a:cubicBezTo>
                  <a:cubicBezTo>
                    <a:pt x="6672" y="2798"/>
                    <a:pt x="6672" y="2742"/>
                    <a:pt x="6644" y="2658"/>
                  </a:cubicBezTo>
                  <a:cubicBezTo>
                    <a:pt x="6644" y="2623"/>
                    <a:pt x="6644" y="2595"/>
                    <a:pt x="6609" y="2595"/>
                  </a:cubicBezTo>
                  <a:lnTo>
                    <a:pt x="6609" y="2567"/>
                  </a:lnTo>
                  <a:cubicBezTo>
                    <a:pt x="6525" y="2364"/>
                    <a:pt x="6434" y="2161"/>
                    <a:pt x="6322" y="1958"/>
                  </a:cubicBezTo>
                  <a:cubicBezTo>
                    <a:pt x="6084" y="1749"/>
                    <a:pt x="5798" y="1609"/>
                    <a:pt x="5532" y="1434"/>
                  </a:cubicBezTo>
                  <a:cubicBezTo>
                    <a:pt x="5301" y="1287"/>
                    <a:pt x="5007" y="1112"/>
                    <a:pt x="4833" y="875"/>
                  </a:cubicBezTo>
                  <a:cubicBezTo>
                    <a:pt x="4574" y="875"/>
                    <a:pt x="4336" y="644"/>
                    <a:pt x="4133" y="525"/>
                  </a:cubicBezTo>
                  <a:cubicBezTo>
                    <a:pt x="4105" y="525"/>
                    <a:pt x="4105" y="525"/>
                    <a:pt x="4077" y="497"/>
                  </a:cubicBezTo>
                  <a:cubicBezTo>
                    <a:pt x="4049" y="560"/>
                    <a:pt x="3959" y="560"/>
                    <a:pt x="3903" y="560"/>
                  </a:cubicBezTo>
                  <a:cubicBezTo>
                    <a:pt x="3406" y="413"/>
                    <a:pt x="2910" y="266"/>
                    <a:pt x="2413" y="175"/>
                  </a:cubicBezTo>
                  <a:cubicBezTo>
                    <a:pt x="1952" y="91"/>
                    <a:pt x="1511" y="91"/>
                    <a:pt x="1050" y="36"/>
                  </a:cubicBezTo>
                  <a:cubicBezTo>
                    <a:pt x="971" y="56"/>
                    <a:pt x="890" y="66"/>
                    <a:pt x="808" y="66"/>
                  </a:cubicBezTo>
                  <a:cubicBezTo>
                    <a:pt x="671" y="66"/>
                    <a:pt x="533" y="40"/>
                    <a:pt x="4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79"/>
            <p:cNvSpPr/>
            <p:nvPr/>
          </p:nvSpPr>
          <p:spPr>
            <a:xfrm>
              <a:off x="4267142" y="2746363"/>
              <a:ext cx="39798" cy="29923"/>
            </a:xfrm>
            <a:custGeom>
              <a:rect b="b" l="l" r="r" t="t"/>
              <a:pathLst>
                <a:path extrusionOk="0" h="1315" w="1749">
                  <a:moveTo>
                    <a:pt x="1315" y="0"/>
                  </a:moveTo>
                  <a:cubicBezTo>
                    <a:pt x="1259" y="0"/>
                    <a:pt x="1168" y="35"/>
                    <a:pt x="1112" y="63"/>
                  </a:cubicBezTo>
                  <a:cubicBezTo>
                    <a:pt x="909" y="119"/>
                    <a:pt x="818" y="350"/>
                    <a:pt x="700" y="497"/>
                  </a:cubicBezTo>
                  <a:cubicBezTo>
                    <a:pt x="560" y="672"/>
                    <a:pt x="413" y="763"/>
                    <a:pt x="238" y="818"/>
                  </a:cubicBezTo>
                  <a:cubicBezTo>
                    <a:pt x="147" y="874"/>
                    <a:pt x="91" y="965"/>
                    <a:pt x="63" y="1084"/>
                  </a:cubicBezTo>
                  <a:cubicBezTo>
                    <a:pt x="0" y="1224"/>
                    <a:pt x="147" y="1315"/>
                    <a:pt x="294" y="1315"/>
                  </a:cubicBezTo>
                  <a:cubicBezTo>
                    <a:pt x="497" y="1259"/>
                    <a:pt x="700" y="1112"/>
                    <a:pt x="874" y="937"/>
                  </a:cubicBezTo>
                  <a:lnTo>
                    <a:pt x="937" y="874"/>
                  </a:lnTo>
                  <a:cubicBezTo>
                    <a:pt x="965" y="895"/>
                    <a:pt x="996" y="906"/>
                    <a:pt x="1028" y="906"/>
                  </a:cubicBezTo>
                  <a:cubicBezTo>
                    <a:pt x="1093" y="906"/>
                    <a:pt x="1159" y="861"/>
                    <a:pt x="1196" y="763"/>
                  </a:cubicBezTo>
                  <a:cubicBezTo>
                    <a:pt x="1259" y="672"/>
                    <a:pt x="1462" y="497"/>
                    <a:pt x="1574" y="469"/>
                  </a:cubicBezTo>
                  <a:cubicBezTo>
                    <a:pt x="1665" y="469"/>
                    <a:pt x="1748" y="350"/>
                    <a:pt x="1720" y="266"/>
                  </a:cubicBezTo>
                  <a:cubicBezTo>
                    <a:pt x="1692" y="238"/>
                    <a:pt x="1692" y="210"/>
                    <a:pt x="1665" y="210"/>
                  </a:cubicBezTo>
                  <a:cubicBezTo>
                    <a:pt x="1665" y="175"/>
                    <a:pt x="1637" y="175"/>
                    <a:pt x="1609" y="175"/>
                  </a:cubicBezTo>
                  <a:cubicBezTo>
                    <a:pt x="1563" y="161"/>
                    <a:pt x="1526" y="154"/>
                    <a:pt x="1493" y="154"/>
                  </a:cubicBezTo>
                  <a:cubicBezTo>
                    <a:pt x="1460" y="154"/>
                    <a:pt x="1430" y="161"/>
                    <a:pt x="1399" y="175"/>
                  </a:cubicBezTo>
                  <a:cubicBezTo>
                    <a:pt x="1371" y="119"/>
                    <a:pt x="1343" y="63"/>
                    <a:pt x="131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79"/>
            <p:cNvSpPr/>
            <p:nvPr/>
          </p:nvSpPr>
          <p:spPr>
            <a:xfrm>
              <a:off x="4182972" y="2763703"/>
              <a:ext cx="82919" cy="47376"/>
            </a:xfrm>
            <a:custGeom>
              <a:rect b="b" l="l" r="r" t="t"/>
              <a:pathLst>
                <a:path extrusionOk="0" h="2082" w="3644">
                  <a:moveTo>
                    <a:pt x="3322" y="1"/>
                  </a:moveTo>
                  <a:cubicBezTo>
                    <a:pt x="3238" y="56"/>
                    <a:pt x="3147" y="147"/>
                    <a:pt x="3063" y="203"/>
                  </a:cubicBezTo>
                  <a:cubicBezTo>
                    <a:pt x="3035" y="231"/>
                    <a:pt x="2916" y="287"/>
                    <a:pt x="2860" y="350"/>
                  </a:cubicBezTo>
                  <a:cubicBezTo>
                    <a:pt x="2825" y="322"/>
                    <a:pt x="2797" y="322"/>
                    <a:pt x="2769" y="322"/>
                  </a:cubicBezTo>
                  <a:cubicBezTo>
                    <a:pt x="2741" y="350"/>
                    <a:pt x="2713" y="378"/>
                    <a:pt x="2685" y="378"/>
                  </a:cubicBezTo>
                  <a:cubicBezTo>
                    <a:pt x="2622" y="406"/>
                    <a:pt x="2539" y="434"/>
                    <a:pt x="2476" y="462"/>
                  </a:cubicBezTo>
                  <a:cubicBezTo>
                    <a:pt x="2420" y="553"/>
                    <a:pt x="2364" y="637"/>
                    <a:pt x="2301" y="700"/>
                  </a:cubicBezTo>
                  <a:cubicBezTo>
                    <a:pt x="2245" y="784"/>
                    <a:pt x="2189" y="875"/>
                    <a:pt x="2126" y="930"/>
                  </a:cubicBezTo>
                  <a:cubicBezTo>
                    <a:pt x="2107" y="949"/>
                    <a:pt x="2086" y="955"/>
                    <a:pt x="2062" y="955"/>
                  </a:cubicBezTo>
                  <a:cubicBezTo>
                    <a:pt x="2013" y="955"/>
                    <a:pt x="1956" y="930"/>
                    <a:pt x="1895" y="930"/>
                  </a:cubicBezTo>
                  <a:lnTo>
                    <a:pt x="1720" y="930"/>
                  </a:lnTo>
                  <a:cubicBezTo>
                    <a:pt x="1776" y="903"/>
                    <a:pt x="1839" y="875"/>
                    <a:pt x="1867" y="847"/>
                  </a:cubicBezTo>
                  <a:cubicBezTo>
                    <a:pt x="1986" y="784"/>
                    <a:pt x="2014" y="637"/>
                    <a:pt x="1951" y="553"/>
                  </a:cubicBezTo>
                  <a:cubicBezTo>
                    <a:pt x="1867" y="553"/>
                    <a:pt x="1776" y="581"/>
                    <a:pt x="1693" y="581"/>
                  </a:cubicBezTo>
                  <a:cubicBezTo>
                    <a:pt x="1602" y="672"/>
                    <a:pt x="1490" y="728"/>
                    <a:pt x="1427" y="812"/>
                  </a:cubicBezTo>
                  <a:cubicBezTo>
                    <a:pt x="1427" y="847"/>
                    <a:pt x="1399" y="875"/>
                    <a:pt x="1399" y="930"/>
                  </a:cubicBezTo>
                  <a:cubicBezTo>
                    <a:pt x="1343" y="1021"/>
                    <a:pt x="1287" y="1077"/>
                    <a:pt x="1196" y="1133"/>
                  </a:cubicBezTo>
                  <a:cubicBezTo>
                    <a:pt x="1168" y="1161"/>
                    <a:pt x="1140" y="1196"/>
                    <a:pt x="1077" y="1196"/>
                  </a:cubicBezTo>
                  <a:cubicBezTo>
                    <a:pt x="902" y="1399"/>
                    <a:pt x="588" y="1455"/>
                    <a:pt x="350" y="1574"/>
                  </a:cubicBezTo>
                  <a:cubicBezTo>
                    <a:pt x="238" y="1602"/>
                    <a:pt x="119" y="1658"/>
                    <a:pt x="0" y="1721"/>
                  </a:cubicBezTo>
                  <a:cubicBezTo>
                    <a:pt x="91" y="1860"/>
                    <a:pt x="175" y="2007"/>
                    <a:pt x="322" y="2070"/>
                  </a:cubicBezTo>
                  <a:cubicBezTo>
                    <a:pt x="346" y="2078"/>
                    <a:pt x="369" y="2081"/>
                    <a:pt x="392" y="2081"/>
                  </a:cubicBezTo>
                  <a:cubicBezTo>
                    <a:pt x="455" y="2081"/>
                    <a:pt x="512" y="2054"/>
                    <a:pt x="553" y="2007"/>
                  </a:cubicBezTo>
                  <a:cubicBezTo>
                    <a:pt x="644" y="1895"/>
                    <a:pt x="728" y="1686"/>
                    <a:pt x="846" y="1574"/>
                  </a:cubicBezTo>
                  <a:cubicBezTo>
                    <a:pt x="873" y="1544"/>
                    <a:pt x="895" y="1536"/>
                    <a:pt x="919" y="1536"/>
                  </a:cubicBezTo>
                  <a:cubicBezTo>
                    <a:pt x="946" y="1536"/>
                    <a:pt x="977" y="1546"/>
                    <a:pt x="1021" y="1546"/>
                  </a:cubicBezTo>
                  <a:cubicBezTo>
                    <a:pt x="1037" y="1554"/>
                    <a:pt x="1056" y="1557"/>
                    <a:pt x="1076" y="1557"/>
                  </a:cubicBezTo>
                  <a:cubicBezTo>
                    <a:pt x="1126" y="1557"/>
                    <a:pt x="1184" y="1536"/>
                    <a:pt x="1224" y="1511"/>
                  </a:cubicBezTo>
                  <a:cubicBezTo>
                    <a:pt x="1399" y="1455"/>
                    <a:pt x="1518" y="1336"/>
                    <a:pt x="1693" y="1252"/>
                  </a:cubicBezTo>
                  <a:cubicBezTo>
                    <a:pt x="1748" y="1224"/>
                    <a:pt x="1867" y="1161"/>
                    <a:pt x="1951" y="1161"/>
                  </a:cubicBezTo>
                  <a:cubicBezTo>
                    <a:pt x="2070" y="1161"/>
                    <a:pt x="2161" y="1252"/>
                    <a:pt x="2245" y="1280"/>
                  </a:cubicBezTo>
                  <a:cubicBezTo>
                    <a:pt x="2277" y="1290"/>
                    <a:pt x="2309" y="1295"/>
                    <a:pt x="2340" y="1295"/>
                  </a:cubicBezTo>
                  <a:cubicBezTo>
                    <a:pt x="2482" y="1295"/>
                    <a:pt x="2616" y="1202"/>
                    <a:pt x="2713" y="1105"/>
                  </a:cubicBezTo>
                  <a:cubicBezTo>
                    <a:pt x="2741" y="1049"/>
                    <a:pt x="2797" y="958"/>
                    <a:pt x="2860" y="903"/>
                  </a:cubicBezTo>
                  <a:cubicBezTo>
                    <a:pt x="2972" y="903"/>
                    <a:pt x="3063" y="847"/>
                    <a:pt x="3147" y="756"/>
                  </a:cubicBezTo>
                  <a:cubicBezTo>
                    <a:pt x="3294" y="581"/>
                    <a:pt x="3441" y="406"/>
                    <a:pt x="3587" y="259"/>
                  </a:cubicBezTo>
                  <a:cubicBezTo>
                    <a:pt x="3643" y="175"/>
                    <a:pt x="3643" y="112"/>
                    <a:pt x="3615" y="56"/>
                  </a:cubicBezTo>
                  <a:cubicBezTo>
                    <a:pt x="3525" y="28"/>
                    <a:pt x="3413" y="28"/>
                    <a:pt x="3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79"/>
            <p:cNvSpPr/>
            <p:nvPr/>
          </p:nvSpPr>
          <p:spPr>
            <a:xfrm>
              <a:off x="4171662" y="2887421"/>
              <a:ext cx="117461" cy="67878"/>
            </a:xfrm>
            <a:custGeom>
              <a:rect b="b" l="l" r="r" t="t"/>
              <a:pathLst>
                <a:path extrusionOk="0" h="2983" w="5162">
                  <a:moveTo>
                    <a:pt x="4213" y="1"/>
                  </a:moveTo>
                  <a:cubicBezTo>
                    <a:pt x="3974" y="1"/>
                    <a:pt x="3744" y="38"/>
                    <a:pt x="3497" y="129"/>
                  </a:cubicBezTo>
                  <a:cubicBezTo>
                    <a:pt x="3238" y="241"/>
                    <a:pt x="2973" y="416"/>
                    <a:pt x="2714" y="591"/>
                  </a:cubicBezTo>
                  <a:cubicBezTo>
                    <a:pt x="2742" y="619"/>
                    <a:pt x="2742" y="682"/>
                    <a:pt x="2742" y="710"/>
                  </a:cubicBezTo>
                  <a:cubicBezTo>
                    <a:pt x="2714" y="1003"/>
                    <a:pt x="2420" y="1143"/>
                    <a:pt x="2217" y="1318"/>
                  </a:cubicBezTo>
                  <a:cubicBezTo>
                    <a:pt x="2099" y="1409"/>
                    <a:pt x="1987" y="1556"/>
                    <a:pt x="1868" y="1668"/>
                  </a:cubicBezTo>
                  <a:lnTo>
                    <a:pt x="1840" y="1668"/>
                  </a:lnTo>
                  <a:lnTo>
                    <a:pt x="1840" y="1703"/>
                  </a:lnTo>
                  <a:cubicBezTo>
                    <a:pt x="1637" y="1905"/>
                    <a:pt x="1343" y="2080"/>
                    <a:pt x="1050" y="2192"/>
                  </a:cubicBezTo>
                  <a:cubicBezTo>
                    <a:pt x="1050" y="2227"/>
                    <a:pt x="1022" y="2227"/>
                    <a:pt x="1022" y="2255"/>
                  </a:cubicBezTo>
                  <a:cubicBezTo>
                    <a:pt x="910" y="2311"/>
                    <a:pt x="819" y="2367"/>
                    <a:pt x="700" y="2430"/>
                  </a:cubicBezTo>
                  <a:cubicBezTo>
                    <a:pt x="686" y="2444"/>
                    <a:pt x="665" y="2451"/>
                    <a:pt x="644" y="2451"/>
                  </a:cubicBezTo>
                  <a:cubicBezTo>
                    <a:pt x="623" y="2451"/>
                    <a:pt x="602" y="2444"/>
                    <a:pt x="588" y="2430"/>
                  </a:cubicBezTo>
                  <a:cubicBezTo>
                    <a:pt x="497" y="2486"/>
                    <a:pt x="441" y="2514"/>
                    <a:pt x="351" y="2577"/>
                  </a:cubicBezTo>
                  <a:cubicBezTo>
                    <a:pt x="211" y="2633"/>
                    <a:pt x="148" y="2752"/>
                    <a:pt x="64" y="2863"/>
                  </a:cubicBezTo>
                  <a:cubicBezTo>
                    <a:pt x="36" y="2863"/>
                    <a:pt x="1" y="2891"/>
                    <a:pt x="1" y="2926"/>
                  </a:cubicBezTo>
                  <a:cubicBezTo>
                    <a:pt x="1" y="2926"/>
                    <a:pt x="36" y="2954"/>
                    <a:pt x="36" y="2982"/>
                  </a:cubicBezTo>
                  <a:cubicBezTo>
                    <a:pt x="211" y="2891"/>
                    <a:pt x="469" y="2891"/>
                    <a:pt x="644" y="2863"/>
                  </a:cubicBezTo>
                  <a:cubicBezTo>
                    <a:pt x="685" y="2857"/>
                    <a:pt x="726" y="2853"/>
                    <a:pt x="766" y="2853"/>
                  </a:cubicBezTo>
                  <a:cubicBezTo>
                    <a:pt x="899" y="2853"/>
                    <a:pt x="1028" y="2891"/>
                    <a:pt x="1141" y="2982"/>
                  </a:cubicBezTo>
                  <a:lnTo>
                    <a:pt x="1197" y="2982"/>
                  </a:lnTo>
                  <a:cubicBezTo>
                    <a:pt x="1315" y="2926"/>
                    <a:pt x="1434" y="2863"/>
                    <a:pt x="1518" y="2835"/>
                  </a:cubicBezTo>
                  <a:cubicBezTo>
                    <a:pt x="1546" y="2863"/>
                    <a:pt x="1574" y="2863"/>
                    <a:pt x="1609" y="2891"/>
                  </a:cubicBezTo>
                  <a:cubicBezTo>
                    <a:pt x="1637" y="2863"/>
                    <a:pt x="1637" y="2807"/>
                    <a:pt x="1637" y="2780"/>
                  </a:cubicBezTo>
                  <a:cubicBezTo>
                    <a:pt x="1655" y="2720"/>
                    <a:pt x="1712" y="2688"/>
                    <a:pt x="1773" y="2688"/>
                  </a:cubicBezTo>
                  <a:cubicBezTo>
                    <a:pt x="1805" y="2688"/>
                    <a:pt x="1839" y="2697"/>
                    <a:pt x="1868" y="2717"/>
                  </a:cubicBezTo>
                  <a:lnTo>
                    <a:pt x="1896" y="2752"/>
                  </a:lnTo>
                  <a:lnTo>
                    <a:pt x="1924" y="2780"/>
                  </a:lnTo>
                  <a:cubicBezTo>
                    <a:pt x="1941" y="2766"/>
                    <a:pt x="1964" y="2759"/>
                    <a:pt x="1989" y="2759"/>
                  </a:cubicBezTo>
                  <a:cubicBezTo>
                    <a:pt x="2015" y="2759"/>
                    <a:pt x="2043" y="2766"/>
                    <a:pt x="2071" y="2780"/>
                  </a:cubicBezTo>
                  <a:lnTo>
                    <a:pt x="2099" y="2807"/>
                  </a:lnTo>
                  <a:cubicBezTo>
                    <a:pt x="2162" y="2807"/>
                    <a:pt x="2217" y="2780"/>
                    <a:pt x="2273" y="2752"/>
                  </a:cubicBezTo>
                  <a:cubicBezTo>
                    <a:pt x="2273" y="2689"/>
                    <a:pt x="2308" y="2633"/>
                    <a:pt x="2308" y="2605"/>
                  </a:cubicBezTo>
                  <a:cubicBezTo>
                    <a:pt x="2336" y="2577"/>
                    <a:pt x="2336" y="2542"/>
                    <a:pt x="2336" y="2514"/>
                  </a:cubicBezTo>
                  <a:cubicBezTo>
                    <a:pt x="2245" y="2458"/>
                    <a:pt x="2273" y="2283"/>
                    <a:pt x="2392" y="2283"/>
                  </a:cubicBezTo>
                  <a:cubicBezTo>
                    <a:pt x="2413" y="2278"/>
                    <a:pt x="2432" y="2276"/>
                    <a:pt x="2449" y="2276"/>
                  </a:cubicBezTo>
                  <a:cubicBezTo>
                    <a:pt x="2530" y="2276"/>
                    <a:pt x="2572" y="2327"/>
                    <a:pt x="2595" y="2402"/>
                  </a:cubicBezTo>
                  <a:cubicBezTo>
                    <a:pt x="2623" y="2402"/>
                    <a:pt x="2658" y="2430"/>
                    <a:pt x="2686" y="2458"/>
                  </a:cubicBezTo>
                  <a:cubicBezTo>
                    <a:pt x="2714" y="2458"/>
                    <a:pt x="2714" y="2514"/>
                    <a:pt x="2714" y="2542"/>
                  </a:cubicBezTo>
                  <a:cubicBezTo>
                    <a:pt x="2798" y="2486"/>
                    <a:pt x="2889" y="2458"/>
                    <a:pt x="2945" y="2402"/>
                  </a:cubicBezTo>
                  <a:cubicBezTo>
                    <a:pt x="2917" y="2311"/>
                    <a:pt x="2917" y="2255"/>
                    <a:pt x="2917" y="2192"/>
                  </a:cubicBezTo>
                  <a:lnTo>
                    <a:pt x="2917" y="2164"/>
                  </a:lnTo>
                  <a:cubicBezTo>
                    <a:pt x="2889" y="2080"/>
                    <a:pt x="2945" y="2017"/>
                    <a:pt x="3008" y="1989"/>
                  </a:cubicBezTo>
                  <a:cubicBezTo>
                    <a:pt x="3028" y="1979"/>
                    <a:pt x="3051" y="1973"/>
                    <a:pt x="3075" y="1973"/>
                  </a:cubicBezTo>
                  <a:cubicBezTo>
                    <a:pt x="3117" y="1973"/>
                    <a:pt x="3160" y="1994"/>
                    <a:pt x="3182" y="2052"/>
                  </a:cubicBezTo>
                  <a:cubicBezTo>
                    <a:pt x="3210" y="2080"/>
                    <a:pt x="3210" y="2080"/>
                    <a:pt x="3238" y="2108"/>
                  </a:cubicBezTo>
                  <a:cubicBezTo>
                    <a:pt x="3238" y="2136"/>
                    <a:pt x="3266" y="2164"/>
                    <a:pt x="3266" y="2164"/>
                  </a:cubicBezTo>
                  <a:cubicBezTo>
                    <a:pt x="3294" y="2192"/>
                    <a:pt x="3322" y="2255"/>
                    <a:pt x="3322" y="2283"/>
                  </a:cubicBezTo>
                  <a:cubicBezTo>
                    <a:pt x="3322" y="2311"/>
                    <a:pt x="3294" y="2311"/>
                    <a:pt x="3294" y="2339"/>
                  </a:cubicBezTo>
                  <a:cubicBezTo>
                    <a:pt x="3317" y="2346"/>
                    <a:pt x="3341" y="2349"/>
                    <a:pt x="3365" y="2349"/>
                  </a:cubicBezTo>
                  <a:cubicBezTo>
                    <a:pt x="3438" y="2349"/>
                    <a:pt x="3513" y="2318"/>
                    <a:pt x="3560" y="2255"/>
                  </a:cubicBezTo>
                  <a:lnTo>
                    <a:pt x="3560" y="2227"/>
                  </a:lnTo>
                  <a:lnTo>
                    <a:pt x="3560" y="2164"/>
                  </a:lnTo>
                  <a:cubicBezTo>
                    <a:pt x="3588" y="2136"/>
                    <a:pt x="3588" y="2108"/>
                    <a:pt x="3616" y="2080"/>
                  </a:cubicBezTo>
                  <a:cubicBezTo>
                    <a:pt x="3882" y="1961"/>
                    <a:pt x="4168" y="1759"/>
                    <a:pt x="4231" y="1465"/>
                  </a:cubicBezTo>
                  <a:cubicBezTo>
                    <a:pt x="4259" y="1409"/>
                    <a:pt x="4259" y="1353"/>
                    <a:pt x="4231" y="1318"/>
                  </a:cubicBezTo>
                  <a:cubicBezTo>
                    <a:pt x="4434" y="1059"/>
                    <a:pt x="4637" y="794"/>
                    <a:pt x="4868" y="563"/>
                  </a:cubicBezTo>
                  <a:cubicBezTo>
                    <a:pt x="4896" y="535"/>
                    <a:pt x="4896" y="507"/>
                    <a:pt x="4931" y="479"/>
                  </a:cubicBezTo>
                  <a:cubicBezTo>
                    <a:pt x="4945" y="493"/>
                    <a:pt x="4965" y="500"/>
                    <a:pt x="4990" y="500"/>
                  </a:cubicBezTo>
                  <a:cubicBezTo>
                    <a:pt x="5014" y="500"/>
                    <a:pt x="5042" y="493"/>
                    <a:pt x="5070" y="479"/>
                  </a:cubicBezTo>
                  <a:cubicBezTo>
                    <a:pt x="5161" y="444"/>
                    <a:pt x="5133" y="332"/>
                    <a:pt x="5070" y="269"/>
                  </a:cubicBezTo>
                  <a:lnTo>
                    <a:pt x="5042" y="269"/>
                  </a:lnTo>
                  <a:cubicBezTo>
                    <a:pt x="4986" y="213"/>
                    <a:pt x="4896" y="157"/>
                    <a:pt x="4840" y="129"/>
                  </a:cubicBezTo>
                  <a:cubicBezTo>
                    <a:pt x="4721" y="39"/>
                    <a:pt x="4581" y="11"/>
                    <a:pt x="4434" y="11"/>
                  </a:cubicBezTo>
                  <a:cubicBezTo>
                    <a:pt x="4359" y="4"/>
                    <a:pt x="4286" y="1"/>
                    <a:pt x="421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79"/>
            <p:cNvSpPr/>
            <p:nvPr/>
          </p:nvSpPr>
          <p:spPr>
            <a:xfrm>
              <a:off x="4177078" y="2884236"/>
              <a:ext cx="106789" cy="68993"/>
            </a:xfrm>
            <a:custGeom>
              <a:rect b="b" l="l" r="r" t="t"/>
              <a:pathLst>
                <a:path extrusionOk="0" h="3032" w="4693">
                  <a:moveTo>
                    <a:pt x="3080" y="2439"/>
                  </a:moveTo>
                  <a:cubicBezTo>
                    <a:pt x="3072" y="2443"/>
                    <a:pt x="3064" y="2447"/>
                    <a:pt x="3056" y="2451"/>
                  </a:cubicBezTo>
                  <a:cubicBezTo>
                    <a:pt x="3069" y="2451"/>
                    <a:pt x="3076" y="2445"/>
                    <a:pt x="3080" y="2439"/>
                  </a:cubicBezTo>
                  <a:close/>
                  <a:moveTo>
                    <a:pt x="3981" y="1"/>
                  </a:moveTo>
                  <a:cubicBezTo>
                    <a:pt x="3901" y="1"/>
                    <a:pt x="3823" y="21"/>
                    <a:pt x="3756" y="60"/>
                  </a:cubicBezTo>
                  <a:cubicBezTo>
                    <a:pt x="3700" y="95"/>
                    <a:pt x="3644" y="151"/>
                    <a:pt x="3581" y="234"/>
                  </a:cubicBezTo>
                  <a:cubicBezTo>
                    <a:pt x="3525" y="206"/>
                    <a:pt x="3434" y="206"/>
                    <a:pt x="3378" y="206"/>
                  </a:cubicBezTo>
                  <a:cubicBezTo>
                    <a:pt x="3175" y="206"/>
                    <a:pt x="2972" y="325"/>
                    <a:pt x="2770" y="472"/>
                  </a:cubicBezTo>
                  <a:cubicBezTo>
                    <a:pt x="2679" y="528"/>
                    <a:pt x="2560" y="619"/>
                    <a:pt x="2448" y="703"/>
                  </a:cubicBezTo>
                  <a:cubicBezTo>
                    <a:pt x="2476" y="731"/>
                    <a:pt x="2504" y="794"/>
                    <a:pt x="2504" y="850"/>
                  </a:cubicBezTo>
                  <a:cubicBezTo>
                    <a:pt x="2504" y="969"/>
                    <a:pt x="2448" y="1053"/>
                    <a:pt x="2357" y="1143"/>
                  </a:cubicBezTo>
                  <a:cubicBezTo>
                    <a:pt x="2532" y="1025"/>
                    <a:pt x="2679" y="934"/>
                    <a:pt x="2826" y="822"/>
                  </a:cubicBezTo>
                  <a:cubicBezTo>
                    <a:pt x="3000" y="731"/>
                    <a:pt x="3147" y="619"/>
                    <a:pt x="3322" y="528"/>
                  </a:cubicBezTo>
                  <a:cubicBezTo>
                    <a:pt x="3350" y="528"/>
                    <a:pt x="3378" y="500"/>
                    <a:pt x="3406" y="500"/>
                  </a:cubicBezTo>
                  <a:cubicBezTo>
                    <a:pt x="3322" y="619"/>
                    <a:pt x="3231" y="703"/>
                    <a:pt x="3259" y="822"/>
                  </a:cubicBezTo>
                  <a:cubicBezTo>
                    <a:pt x="3259" y="878"/>
                    <a:pt x="3294" y="878"/>
                    <a:pt x="3322" y="878"/>
                  </a:cubicBezTo>
                  <a:cubicBezTo>
                    <a:pt x="3406" y="850"/>
                    <a:pt x="3469" y="794"/>
                    <a:pt x="3525" y="759"/>
                  </a:cubicBezTo>
                  <a:cubicBezTo>
                    <a:pt x="3525" y="878"/>
                    <a:pt x="3609" y="934"/>
                    <a:pt x="3672" y="969"/>
                  </a:cubicBezTo>
                  <a:lnTo>
                    <a:pt x="3672" y="997"/>
                  </a:lnTo>
                  <a:cubicBezTo>
                    <a:pt x="3406" y="1227"/>
                    <a:pt x="3203" y="1493"/>
                    <a:pt x="3000" y="1752"/>
                  </a:cubicBezTo>
                  <a:cubicBezTo>
                    <a:pt x="3000" y="1780"/>
                    <a:pt x="3000" y="1780"/>
                    <a:pt x="2972" y="1808"/>
                  </a:cubicBezTo>
                  <a:lnTo>
                    <a:pt x="2944" y="1843"/>
                  </a:lnTo>
                  <a:cubicBezTo>
                    <a:pt x="2798" y="1927"/>
                    <a:pt x="2651" y="2073"/>
                    <a:pt x="2504" y="2157"/>
                  </a:cubicBezTo>
                  <a:cubicBezTo>
                    <a:pt x="2476" y="2129"/>
                    <a:pt x="2476" y="2129"/>
                    <a:pt x="2448" y="2129"/>
                  </a:cubicBezTo>
                  <a:cubicBezTo>
                    <a:pt x="2388" y="2117"/>
                    <a:pt x="2328" y="2112"/>
                    <a:pt x="2268" y="2112"/>
                  </a:cubicBezTo>
                  <a:cubicBezTo>
                    <a:pt x="1918" y="2112"/>
                    <a:pt x="1575" y="2302"/>
                    <a:pt x="1252" y="2451"/>
                  </a:cubicBezTo>
                  <a:cubicBezTo>
                    <a:pt x="1224" y="2451"/>
                    <a:pt x="1161" y="2479"/>
                    <a:pt x="1133" y="2507"/>
                  </a:cubicBezTo>
                  <a:cubicBezTo>
                    <a:pt x="1111" y="2496"/>
                    <a:pt x="1089" y="2489"/>
                    <a:pt x="1068" y="2489"/>
                  </a:cubicBezTo>
                  <a:cubicBezTo>
                    <a:pt x="1036" y="2489"/>
                    <a:pt x="1008" y="2504"/>
                    <a:pt x="987" y="2542"/>
                  </a:cubicBezTo>
                  <a:cubicBezTo>
                    <a:pt x="875" y="2598"/>
                    <a:pt x="756" y="2626"/>
                    <a:pt x="637" y="2654"/>
                  </a:cubicBezTo>
                  <a:lnTo>
                    <a:pt x="203" y="2654"/>
                  </a:lnTo>
                  <a:cubicBezTo>
                    <a:pt x="175" y="2654"/>
                    <a:pt x="147" y="2682"/>
                    <a:pt x="113" y="2717"/>
                  </a:cubicBezTo>
                  <a:cubicBezTo>
                    <a:pt x="57" y="2717"/>
                    <a:pt x="29" y="2773"/>
                    <a:pt x="1" y="2801"/>
                  </a:cubicBezTo>
                  <a:cubicBezTo>
                    <a:pt x="29" y="2920"/>
                    <a:pt x="175" y="2975"/>
                    <a:pt x="350" y="3003"/>
                  </a:cubicBezTo>
                  <a:lnTo>
                    <a:pt x="406" y="3003"/>
                  </a:lnTo>
                  <a:cubicBezTo>
                    <a:pt x="441" y="2995"/>
                    <a:pt x="475" y="2992"/>
                    <a:pt x="508" y="2992"/>
                  </a:cubicBezTo>
                  <a:cubicBezTo>
                    <a:pt x="589" y="2992"/>
                    <a:pt x="664" y="3012"/>
                    <a:pt x="728" y="3031"/>
                  </a:cubicBezTo>
                  <a:cubicBezTo>
                    <a:pt x="812" y="3031"/>
                    <a:pt x="875" y="3031"/>
                    <a:pt x="931" y="3003"/>
                  </a:cubicBezTo>
                  <a:cubicBezTo>
                    <a:pt x="1105" y="2975"/>
                    <a:pt x="1280" y="2920"/>
                    <a:pt x="1455" y="2857"/>
                  </a:cubicBezTo>
                  <a:cubicBezTo>
                    <a:pt x="1469" y="2843"/>
                    <a:pt x="1499" y="2836"/>
                    <a:pt x="1528" y="2836"/>
                  </a:cubicBezTo>
                  <a:cubicBezTo>
                    <a:pt x="1558" y="2836"/>
                    <a:pt x="1588" y="2843"/>
                    <a:pt x="1602" y="2857"/>
                  </a:cubicBezTo>
                  <a:cubicBezTo>
                    <a:pt x="1749" y="2857"/>
                    <a:pt x="1896" y="2829"/>
                    <a:pt x="2035" y="2829"/>
                  </a:cubicBezTo>
                  <a:cubicBezTo>
                    <a:pt x="2070" y="2801"/>
                    <a:pt x="2070" y="2773"/>
                    <a:pt x="2070" y="2745"/>
                  </a:cubicBezTo>
                  <a:cubicBezTo>
                    <a:pt x="2098" y="2717"/>
                    <a:pt x="2098" y="2682"/>
                    <a:pt x="2098" y="2654"/>
                  </a:cubicBezTo>
                  <a:cubicBezTo>
                    <a:pt x="2007" y="2598"/>
                    <a:pt x="2035" y="2423"/>
                    <a:pt x="2154" y="2423"/>
                  </a:cubicBezTo>
                  <a:cubicBezTo>
                    <a:pt x="2175" y="2418"/>
                    <a:pt x="2194" y="2416"/>
                    <a:pt x="2211" y="2416"/>
                  </a:cubicBezTo>
                  <a:cubicBezTo>
                    <a:pt x="2292" y="2416"/>
                    <a:pt x="2334" y="2467"/>
                    <a:pt x="2357" y="2542"/>
                  </a:cubicBezTo>
                  <a:cubicBezTo>
                    <a:pt x="2385" y="2542"/>
                    <a:pt x="2420" y="2570"/>
                    <a:pt x="2448" y="2598"/>
                  </a:cubicBezTo>
                  <a:cubicBezTo>
                    <a:pt x="2476" y="2626"/>
                    <a:pt x="2504" y="2682"/>
                    <a:pt x="2476" y="2717"/>
                  </a:cubicBezTo>
                  <a:cubicBezTo>
                    <a:pt x="2595" y="2682"/>
                    <a:pt x="2735" y="2626"/>
                    <a:pt x="2854" y="2570"/>
                  </a:cubicBezTo>
                  <a:lnTo>
                    <a:pt x="2826" y="2570"/>
                  </a:lnTo>
                  <a:cubicBezTo>
                    <a:pt x="2814" y="2581"/>
                    <a:pt x="2792" y="2588"/>
                    <a:pt x="2769" y="2588"/>
                  </a:cubicBezTo>
                  <a:cubicBezTo>
                    <a:pt x="2738" y="2588"/>
                    <a:pt x="2707" y="2575"/>
                    <a:pt x="2707" y="2542"/>
                  </a:cubicBezTo>
                  <a:cubicBezTo>
                    <a:pt x="2679" y="2451"/>
                    <a:pt x="2679" y="2395"/>
                    <a:pt x="2679" y="2332"/>
                  </a:cubicBezTo>
                  <a:lnTo>
                    <a:pt x="2679" y="2304"/>
                  </a:lnTo>
                  <a:cubicBezTo>
                    <a:pt x="2651" y="2220"/>
                    <a:pt x="2707" y="2157"/>
                    <a:pt x="2770" y="2129"/>
                  </a:cubicBezTo>
                  <a:cubicBezTo>
                    <a:pt x="2790" y="2119"/>
                    <a:pt x="2813" y="2113"/>
                    <a:pt x="2837" y="2113"/>
                  </a:cubicBezTo>
                  <a:cubicBezTo>
                    <a:pt x="2879" y="2113"/>
                    <a:pt x="2922" y="2134"/>
                    <a:pt x="2944" y="2192"/>
                  </a:cubicBezTo>
                  <a:cubicBezTo>
                    <a:pt x="2972" y="2220"/>
                    <a:pt x="2972" y="2220"/>
                    <a:pt x="3000" y="2248"/>
                  </a:cubicBezTo>
                  <a:cubicBezTo>
                    <a:pt x="3000" y="2276"/>
                    <a:pt x="3028" y="2304"/>
                    <a:pt x="3028" y="2304"/>
                  </a:cubicBezTo>
                  <a:cubicBezTo>
                    <a:pt x="3056" y="2332"/>
                    <a:pt x="3084" y="2395"/>
                    <a:pt x="3084" y="2423"/>
                  </a:cubicBezTo>
                  <a:cubicBezTo>
                    <a:pt x="3084" y="2423"/>
                    <a:pt x="3084" y="2431"/>
                    <a:pt x="3080" y="2439"/>
                  </a:cubicBezTo>
                  <a:lnTo>
                    <a:pt x="3080" y="2439"/>
                  </a:lnTo>
                  <a:cubicBezTo>
                    <a:pt x="3306" y="2321"/>
                    <a:pt x="3473" y="2150"/>
                    <a:pt x="3581" y="1927"/>
                  </a:cubicBezTo>
                  <a:cubicBezTo>
                    <a:pt x="3672" y="1871"/>
                    <a:pt x="3756" y="1808"/>
                    <a:pt x="3846" y="1780"/>
                  </a:cubicBezTo>
                  <a:cubicBezTo>
                    <a:pt x="4021" y="1633"/>
                    <a:pt x="4196" y="1493"/>
                    <a:pt x="4308" y="1318"/>
                  </a:cubicBezTo>
                  <a:cubicBezTo>
                    <a:pt x="4399" y="1199"/>
                    <a:pt x="4483" y="997"/>
                    <a:pt x="4371" y="878"/>
                  </a:cubicBezTo>
                  <a:cubicBezTo>
                    <a:pt x="4483" y="794"/>
                    <a:pt x="4574" y="675"/>
                    <a:pt x="4658" y="556"/>
                  </a:cubicBezTo>
                  <a:cubicBezTo>
                    <a:pt x="4693" y="528"/>
                    <a:pt x="4693" y="444"/>
                    <a:pt x="4630" y="409"/>
                  </a:cubicBezTo>
                  <a:cubicBezTo>
                    <a:pt x="4602" y="381"/>
                    <a:pt x="4574" y="353"/>
                    <a:pt x="4518" y="325"/>
                  </a:cubicBezTo>
                  <a:cubicBezTo>
                    <a:pt x="4483" y="297"/>
                    <a:pt x="4399" y="269"/>
                    <a:pt x="4343" y="234"/>
                  </a:cubicBezTo>
                  <a:cubicBezTo>
                    <a:pt x="4343" y="179"/>
                    <a:pt x="4308" y="123"/>
                    <a:pt x="4252" y="95"/>
                  </a:cubicBezTo>
                  <a:cubicBezTo>
                    <a:pt x="4172" y="30"/>
                    <a:pt x="4076" y="1"/>
                    <a:pt x="3981"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79"/>
            <p:cNvSpPr/>
            <p:nvPr/>
          </p:nvSpPr>
          <p:spPr>
            <a:xfrm>
              <a:off x="4230074" y="2904670"/>
              <a:ext cx="28375" cy="25258"/>
            </a:xfrm>
            <a:custGeom>
              <a:rect b="b" l="l" r="r" t="t"/>
              <a:pathLst>
                <a:path extrusionOk="0" h="1110" w="1247">
                  <a:moveTo>
                    <a:pt x="1170" y="0"/>
                  </a:moveTo>
                  <a:cubicBezTo>
                    <a:pt x="1160" y="0"/>
                    <a:pt x="1150" y="3"/>
                    <a:pt x="1140" y="8"/>
                  </a:cubicBezTo>
                  <a:cubicBezTo>
                    <a:pt x="1077" y="99"/>
                    <a:pt x="902" y="155"/>
                    <a:pt x="818" y="211"/>
                  </a:cubicBezTo>
                  <a:cubicBezTo>
                    <a:pt x="727" y="273"/>
                    <a:pt x="643" y="329"/>
                    <a:pt x="552" y="420"/>
                  </a:cubicBezTo>
                  <a:cubicBezTo>
                    <a:pt x="406" y="560"/>
                    <a:pt x="266" y="735"/>
                    <a:pt x="119" y="882"/>
                  </a:cubicBezTo>
                  <a:cubicBezTo>
                    <a:pt x="1" y="978"/>
                    <a:pt x="91" y="1110"/>
                    <a:pt x="208" y="1110"/>
                  </a:cubicBezTo>
                  <a:cubicBezTo>
                    <a:pt x="236" y="1110"/>
                    <a:pt x="265" y="1102"/>
                    <a:pt x="294" y="1085"/>
                  </a:cubicBezTo>
                  <a:cubicBezTo>
                    <a:pt x="497" y="1001"/>
                    <a:pt x="643" y="854"/>
                    <a:pt x="790" y="679"/>
                  </a:cubicBezTo>
                  <a:cubicBezTo>
                    <a:pt x="846" y="595"/>
                    <a:pt x="930" y="504"/>
                    <a:pt x="993" y="420"/>
                  </a:cubicBezTo>
                  <a:cubicBezTo>
                    <a:pt x="1077" y="329"/>
                    <a:pt x="1140" y="155"/>
                    <a:pt x="1224" y="99"/>
                  </a:cubicBezTo>
                  <a:cubicBezTo>
                    <a:pt x="1247" y="47"/>
                    <a:pt x="1213" y="0"/>
                    <a:pt x="1170"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79"/>
            <p:cNvSpPr/>
            <p:nvPr/>
          </p:nvSpPr>
          <p:spPr>
            <a:xfrm>
              <a:off x="4226729" y="2901484"/>
              <a:ext cx="14017" cy="14677"/>
            </a:xfrm>
            <a:custGeom>
              <a:rect b="b" l="l" r="r" t="t"/>
              <a:pathLst>
                <a:path extrusionOk="0" h="645" w="616">
                  <a:moveTo>
                    <a:pt x="497" y="1"/>
                  </a:moveTo>
                  <a:cubicBezTo>
                    <a:pt x="378" y="64"/>
                    <a:pt x="266" y="176"/>
                    <a:pt x="175" y="267"/>
                  </a:cubicBezTo>
                  <a:cubicBezTo>
                    <a:pt x="119" y="351"/>
                    <a:pt x="28" y="469"/>
                    <a:pt x="28" y="588"/>
                  </a:cubicBezTo>
                  <a:cubicBezTo>
                    <a:pt x="0" y="616"/>
                    <a:pt x="28" y="616"/>
                    <a:pt x="28" y="644"/>
                  </a:cubicBezTo>
                  <a:lnTo>
                    <a:pt x="91" y="644"/>
                  </a:lnTo>
                  <a:cubicBezTo>
                    <a:pt x="175" y="560"/>
                    <a:pt x="238" y="469"/>
                    <a:pt x="322" y="413"/>
                  </a:cubicBezTo>
                  <a:cubicBezTo>
                    <a:pt x="413" y="323"/>
                    <a:pt x="525" y="239"/>
                    <a:pt x="588" y="120"/>
                  </a:cubicBezTo>
                  <a:cubicBezTo>
                    <a:pt x="616" y="64"/>
                    <a:pt x="553" y="1"/>
                    <a:pt x="49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79"/>
            <p:cNvSpPr/>
            <p:nvPr/>
          </p:nvSpPr>
          <p:spPr>
            <a:xfrm>
              <a:off x="4159739" y="2994165"/>
              <a:ext cx="6076" cy="4892"/>
            </a:xfrm>
            <a:custGeom>
              <a:rect b="b" l="l" r="r" t="t"/>
              <a:pathLst>
                <a:path extrusionOk="0" h="215" w="267">
                  <a:moveTo>
                    <a:pt x="74" y="0"/>
                  </a:moveTo>
                  <a:cubicBezTo>
                    <a:pt x="34" y="0"/>
                    <a:pt x="0" y="26"/>
                    <a:pt x="0" y="67"/>
                  </a:cubicBezTo>
                  <a:cubicBezTo>
                    <a:pt x="0" y="123"/>
                    <a:pt x="35" y="158"/>
                    <a:pt x="63" y="186"/>
                  </a:cubicBezTo>
                  <a:cubicBezTo>
                    <a:pt x="91" y="214"/>
                    <a:pt x="119" y="214"/>
                    <a:pt x="147" y="214"/>
                  </a:cubicBezTo>
                  <a:lnTo>
                    <a:pt x="175" y="214"/>
                  </a:lnTo>
                  <a:cubicBezTo>
                    <a:pt x="210" y="214"/>
                    <a:pt x="210" y="186"/>
                    <a:pt x="238" y="186"/>
                  </a:cubicBezTo>
                  <a:cubicBezTo>
                    <a:pt x="266" y="158"/>
                    <a:pt x="266" y="67"/>
                    <a:pt x="210" y="39"/>
                  </a:cubicBezTo>
                  <a:lnTo>
                    <a:pt x="175" y="11"/>
                  </a:lnTo>
                  <a:lnTo>
                    <a:pt x="119" y="11"/>
                  </a:lnTo>
                  <a:cubicBezTo>
                    <a:pt x="104" y="4"/>
                    <a:pt x="89" y="0"/>
                    <a:pt x="7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79"/>
            <p:cNvSpPr/>
            <p:nvPr/>
          </p:nvSpPr>
          <p:spPr>
            <a:xfrm>
              <a:off x="4291012" y="2795514"/>
              <a:ext cx="29923" cy="13334"/>
            </a:xfrm>
            <a:custGeom>
              <a:rect b="b" l="l" r="r" t="t"/>
              <a:pathLst>
                <a:path extrusionOk="0" h="586" w="1315">
                  <a:moveTo>
                    <a:pt x="1049" y="1"/>
                  </a:moveTo>
                  <a:cubicBezTo>
                    <a:pt x="762" y="1"/>
                    <a:pt x="497" y="29"/>
                    <a:pt x="238" y="148"/>
                  </a:cubicBezTo>
                  <a:cubicBezTo>
                    <a:pt x="147" y="176"/>
                    <a:pt x="63" y="204"/>
                    <a:pt x="35" y="288"/>
                  </a:cubicBezTo>
                  <a:cubicBezTo>
                    <a:pt x="0" y="323"/>
                    <a:pt x="0" y="407"/>
                    <a:pt x="35" y="435"/>
                  </a:cubicBezTo>
                  <a:cubicBezTo>
                    <a:pt x="175" y="553"/>
                    <a:pt x="413" y="581"/>
                    <a:pt x="588" y="581"/>
                  </a:cubicBezTo>
                  <a:cubicBezTo>
                    <a:pt x="608" y="584"/>
                    <a:pt x="630" y="586"/>
                    <a:pt x="653" y="586"/>
                  </a:cubicBezTo>
                  <a:cubicBezTo>
                    <a:pt x="849" y="586"/>
                    <a:pt x="1098" y="479"/>
                    <a:pt x="1224" y="323"/>
                  </a:cubicBezTo>
                  <a:cubicBezTo>
                    <a:pt x="1259" y="260"/>
                    <a:pt x="1287" y="204"/>
                    <a:pt x="1287" y="176"/>
                  </a:cubicBezTo>
                  <a:cubicBezTo>
                    <a:pt x="1315" y="113"/>
                    <a:pt x="1287" y="57"/>
                    <a:pt x="1259" y="29"/>
                  </a:cubicBezTo>
                  <a:lnTo>
                    <a:pt x="1168" y="29"/>
                  </a:lnTo>
                  <a:cubicBezTo>
                    <a:pt x="1140" y="1"/>
                    <a:pt x="1084" y="1"/>
                    <a:pt x="10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79"/>
            <p:cNvSpPr/>
            <p:nvPr/>
          </p:nvSpPr>
          <p:spPr>
            <a:xfrm>
              <a:off x="4114707" y="2882984"/>
              <a:ext cx="9261" cy="15246"/>
            </a:xfrm>
            <a:custGeom>
              <a:rect b="b" l="l" r="r" t="t"/>
              <a:pathLst>
                <a:path extrusionOk="0" h="670" w="407">
                  <a:moveTo>
                    <a:pt x="157" y="1"/>
                  </a:moveTo>
                  <a:cubicBezTo>
                    <a:pt x="102" y="1"/>
                    <a:pt x="40" y="49"/>
                    <a:pt x="57" y="115"/>
                  </a:cubicBezTo>
                  <a:cubicBezTo>
                    <a:pt x="57" y="206"/>
                    <a:pt x="29" y="261"/>
                    <a:pt x="29" y="352"/>
                  </a:cubicBezTo>
                  <a:cubicBezTo>
                    <a:pt x="29" y="436"/>
                    <a:pt x="29" y="499"/>
                    <a:pt x="1" y="555"/>
                  </a:cubicBezTo>
                  <a:cubicBezTo>
                    <a:pt x="1" y="632"/>
                    <a:pt x="49" y="669"/>
                    <a:pt x="103" y="669"/>
                  </a:cubicBezTo>
                  <a:cubicBezTo>
                    <a:pt x="152" y="669"/>
                    <a:pt x="205" y="639"/>
                    <a:pt x="231" y="583"/>
                  </a:cubicBezTo>
                  <a:cubicBezTo>
                    <a:pt x="231" y="527"/>
                    <a:pt x="294" y="464"/>
                    <a:pt x="322" y="408"/>
                  </a:cubicBezTo>
                  <a:cubicBezTo>
                    <a:pt x="378" y="352"/>
                    <a:pt x="406" y="289"/>
                    <a:pt x="406" y="234"/>
                  </a:cubicBezTo>
                  <a:cubicBezTo>
                    <a:pt x="406" y="142"/>
                    <a:pt x="340" y="105"/>
                    <a:pt x="281" y="105"/>
                  </a:cubicBezTo>
                  <a:cubicBezTo>
                    <a:pt x="263" y="105"/>
                    <a:pt x="246" y="108"/>
                    <a:pt x="231" y="115"/>
                  </a:cubicBezTo>
                  <a:lnTo>
                    <a:pt x="231" y="87"/>
                  </a:lnTo>
                  <a:cubicBezTo>
                    <a:pt x="231" y="26"/>
                    <a:pt x="196" y="1"/>
                    <a:pt x="1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79"/>
            <p:cNvSpPr/>
            <p:nvPr/>
          </p:nvSpPr>
          <p:spPr>
            <a:xfrm>
              <a:off x="4123945" y="2888832"/>
              <a:ext cx="9398" cy="14154"/>
            </a:xfrm>
            <a:custGeom>
              <a:rect b="b" l="l" r="r" t="t"/>
              <a:pathLst>
                <a:path extrusionOk="0" h="622" w="413">
                  <a:moveTo>
                    <a:pt x="95" y="0"/>
                  </a:moveTo>
                  <a:cubicBezTo>
                    <a:pt x="77" y="0"/>
                    <a:pt x="51" y="16"/>
                    <a:pt x="35" y="32"/>
                  </a:cubicBezTo>
                  <a:cubicBezTo>
                    <a:pt x="35" y="123"/>
                    <a:pt x="0" y="207"/>
                    <a:pt x="0" y="270"/>
                  </a:cubicBezTo>
                  <a:cubicBezTo>
                    <a:pt x="0" y="326"/>
                    <a:pt x="35" y="354"/>
                    <a:pt x="35" y="382"/>
                  </a:cubicBezTo>
                  <a:cubicBezTo>
                    <a:pt x="35" y="445"/>
                    <a:pt x="0" y="473"/>
                    <a:pt x="35" y="529"/>
                  </a:cubicBezTo>
                  <a:cubicBezTo>
                    <a:pt x="35" y="592"/>
                    <a:pt x="75" y="622"/>
                    <a:pt x="122" y="622"/>
                  </a:cubicBezTo>
                  <a:cubicBezTo>
                    <a:pt x="162" y="622"/>
                    <a:pt x="209" y="599"/>
                    <a:pt x="238" y="557"/>
                  </a:cubicBezTo>
                  <a:cubicBezTo>
                    <a:pt x="266" y="501"/>
                    <a:pt x="294" y="382"/>
                    <a:pt x="322" y="326"/>
                  </a:cubicBezTo>
                  <a:cubicBezTo>
                    <a:pt x="350" y="270"/>
                    <a:pt x="385" y="207"/>
                    <a:pt x="385" y="123"/>
                  </a:cubicBezTo>
                  <a:cubicBezTo>
                    <a:pt x="413" y="67"/>
                    <a:pt x="322" y="4"/>
                    <a:pt x="266" y="4"/>
                  </a:cubicBezTo>
                  <a:cubicBezTo>
                    <a:pt x="238" y="4"/>
                    <a:pt x="175" y="4"/>
                    <a:pt x="147" y="32"/>
                  </a:cubicBezTo>
                  <a:lnTo>
                    <a:pt x="119" y="32"/>
                  </a:lnTo>
                  <a:cubicBezTo>
                    <a:pt x="119" y="9"/>
                    <a:pt x="109" y="0"/>
                    <a:pt x="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79"/>
            <p:cNvSpPr/>
            <p:nvPr/>
          </p:nvSpPr>
          <p:spPr>
            <a:xfrm>
              <a:off x="4135869" y="2893611"/>
              <a:ext cx="11332" cy="16315"/>
            </a:xfrm>
            <a:custGeom>
              <a:rect b="b" l="l" r="r" t="t"/>
              <a:pathLst>
                <a:path extrusionOk="0" h="717" w="498">
                  <a:moveTo>
                    <a:pt x="219" y="1"/>
                  </a:moveTo>
                  <a:cubicBezTo>
                    <a:pt x="167" y="1"/>
                    <a:pt x="119" y="12"/>
                    <a:pt x="92" y="32"/>
                  </a:cubicBezTo>
                  <a:cubicBezTo>
                    <a:pt x="64" y="32"/>
                    <a:pt x="36" y="32"/>
                    <a:pt x="36" y="60"/>
                  </a:cubicBezTo>
                  <a:lnTo>
                    <a:pt x="36" y="88"/>
                  </a:lnTo>
                  <a:cubicBezTo>
                    <a:pt x="1" y="116"/>
                    <a:pt x="1" y="172"/>
                    <a:pt x="64" y="235"/>
                  </a:cubicBezTo>
                  <a:lnTo>
                    <a:pt x="64" y="319"/>
                  </a:lnTo>
                  <a:cubicBezTo>
                    <a:pt x="92" y="410"/>
                    <a:pt x="119" y="522"/>
                    <a:pt x="119" y="613"/>
                  </a:cubicBezTo>
                  <a:cubicBezTo>
                    <a:pt x="119" y="679"/>
                    <a:pt x="183" y="717"/>
                    <a:pt x="238" y="717"/>
                  </a:cubicBezTo>
                  <a:cubicBezTo>
                    <a:pt x="283" y="717"/>
                    <a:pt x="322" y="693"/>
                    <a:pt x="322" y="641"/>
                  </a:cubicBezTo>
                  <a:cubicBezTo>
                    <a:pt x="350" y="557"/>
                    <a:pt x="385" y="438"/>
                    <a:pt x="413" y="347"/>
                  </a:cubicBezTo>
                  <a:cubicBezTo>
                    <a:pt x="441" y="319"/>
                    <a:pt x="497" y="263"/>
                    <a:pt x="469" y="207"/>
                  </a:cubicBezTo>
                  <a:lnTo>
                    <a:pt x="469" y="144"/>
                  </a:lnTo>
                  <a:cubicBezTo>
                    <a:pt x="450" y="46"/>
                    <a:pt x="325"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79"/>
            <p:cNvSpPr/>
            <p:nvPr/>
          </p:nvSpPr>
          <p:spPr>
            <a:xfrm>
              <a:off x="4150500" y="2897525"/>
              <a:ext cx="12606" cy="18887"/>
            </a:xfrm>
            <a:custGeom>
              <a:rect b="b" l="l" r="r" t="t"/>
              <a:pathLst>
                <a:path extrusionOk="0" h="830" w="554">
                  <a:moveTo>
                    <a:pt x="120" y="0"/>
                  </a:moveTo>
                  <a:cubicBezTo>
                    <a:pt x="92" y="0"/>
                    <a:pt x="57" y="0"/>
                    <a:pt x="1" y="35"/>
                  </a:cubicBezTo>
                  <a:lnTo>
                    <a:pt x="1" y="63"/>
                  </a:lnTo>
                  <a:cubicBezTo>
                    <a:pt x="29" y="91"/>
                    <a:pt x="29" y="91"/>
                    <a:pt x="29" y="119"/>
                  </a:cubicBezTo>
                  <a:cubicBezTo>
                    <a:pt x="29" y="147"/>
                    <a:pt x="29" y="210"/>
                    <a:pt x="57" y="238"/>
                  </a:cubicBezTo>
                  <a:cubicBezTo>
                    <a:pt x="92" y="294"/>
                    <a:pt x="92" y="350"/>
                    <a:pt x="92" y="385"/>
                  </a:cubicBezTo>
                  <a:cubicBezTo>
                    <a:pt x="92" y="497"/>
                    <a:pt x="120" y="699"/>
                    <a:pt x="204" y="790"/>
                  </a:cubicBezTo>
                  <a:cubicBezTo>
                    <a:pt x="232" y="815"/>
                    <a:pt x="270" y="829"/>
                    <a:pt x="306" y="829"/>
                  </a:cubicBezTo>
                  <a:cubicBezTo>
                    <a:pt x="350" y="829"/>
                    <a:pt x="391" y="808"/>
                    <a:pt x="406" y="762"/>
                  </a:cubicBezTo>
                  <a:cubicBezTo>
                    <a:pt x="469" y="699"/>
                    <a:pt x="441" y="615"/>
                    <a:pt x="441" y="525"/>
                  </a:cubicBezTo>
                  <a:cubicBezTo>
                    <a:pt x="469" y="413"/>
                    <a:pt x="497" y="350"/>
                    <a:pt x="497" y="266"/>
                  </a:cubicBezTo>
                  <a:cubicBezTo>
                    <a:pt x="553" y="63"/>
                    <a:pt x="295" y="35"/>
                    <a:pt x="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79"/>
            <p:cNvSpPr/>
            <p:nvPr/>
          </p:nvSpPr>
          <p:spPr>
            <a:xfrm>
              <a:off x="4163721" y="2895773"/>
              <a:ext cx="29286" cy="17203"/>
            </a:xfrm>
            <a:custGeom>
              <a:rect b="b" l="l" r="r" t="t"/>
              <a:pathLst>
                <a:path extrusionOk="0" h="756" w="1287">
                  <a:moveTo>
                    <a:pt x="470" y="0"/>
                  </a:moveTo>
                  <a:cubicBezTo>
                    <a:pt x="441" y="0"/>
                    <a:pt x="413" y="7"/>
                    <a:pt x="385" y="21"/>
                  </a:cubicBezTo>
                  <a:cubicBezTo>
                    <a:pt x="385" y="49"/>
                    <a:pt x="350" y="49"/>
                    <a:pt x="350" y="49"/>
                  </a:cubicBezTo>
                  <a:cubicBezTo>
                    <a:pt x="294" y="49"/>
                    <a:pt x="266" y="77"/>
                    <a:pt x="210" y="77"/>
                  </a:cubicBezTo>
                  <a:lnTo>
                    <a:pt x="175" y="77"/>
                  </a:lnTo>
                  <a:cubicBezTo>
                    <a:pt x="91" y="77"/>
                    <a:pt x="0" y="168"/>
                    <a:pt x="91" y="224"/>
                  </a:cubicBezTo>
                  <a:cubicBezTo>
                    <a:pt x="91" y="252"/>
                    <a:pt x="119" y="252"/>
                    <a:pt x="119" y="287"/>
                  </a:cubicBezTo>
                  <a:lnTo>
                    <a:pt x="147" y="315"/>
                  </a:lnTo>
                  <a:cubicBezTo>
                    <a:pt x="210" y="399"/>
                    <a:pt x="238" y="462"/>
                    <a:pt x="238" y="518"/>
                  </a:cubicBezTo>
                  <a:cubicBezTo>
                    <a:pt x="294" y="636"/>
                    <a:pt x="322" y="748"/>
                    <a:pt x="469" y="748"/>
                  </a:cubicBezTo>
                  <a:cubicBezTo>
                    <a:pt x="479" y="753"/>
                    <a:pt x="489" y="756"/>
                    <a:pt x="498" y="756"/>
                  </a:cubicBezTo>
                  <a:cubicBezTo>
                    <a:pt x="537" y="756"/>
                    <a:pt x="565" y="710"/>
                    <a:pt x="588" y="664"/>
                  </a:cubicBezTo>
                  <a:cubicBezTo>
                    <a:pt x="616" y="546"/>
                    <a:pt x="616" y="399"/>
                    <a:pt x="588" y="252"/>
                  </a:cubicBezTo>
                  <a:lnTo>
                    <a:pt x="588" y="252"/>
                  </a:lnTo>
                  <a:cubicBezTo>
                    <a:pt x="597" y="264"/>
                    <a:pt x="609" y="267"/>
                    <a:pt x="624" y="267"/>
                  </a:cubicBezTo>
                  <a:cubicBezTo>
                    <a:pt x="654" y="267"/>
                    <a:pt x="693" y="252"/>
                    <a:pt x="734" y="252"/>
                  </a:cubicBezTo>
                  <a:cubicBezTo>
                    <a:pt x="734" y="224"/>
                    <a:pt x="762" y="224"/>
                    <a:pt x="762" y="224"/>
                  </a:cubicBezTo>
                  <a:cubicBezTo>
                    <a:pt x="937" y="252"/>
                    <a:pt x="965" y="518"/>
                    <a:pt x="1112" y="546"/>
                  </a:cubicBezTo>
                  <a:cubicBezTo>
                    <a:pt x="1127" y="550"/>
                    <a:pt x="1141" y="553"/>
                    <a:pt x="1154" y="553"/>
                  </a:cubicBezTo>
                  <a:cubicBezTo>
                    <a:pt x="1216" y="553"/>
                    <a:pt x="1259" y="502"/>
                    <a:pt x="1259" y="427"/>
                  </a:cubicBezTo>
                  <a:cubicBezTo>
                    <a:pt x="1287" y="399"/>
                    <a:pt x="1287" y="399"/>
                    <a:pt x="1287" y="371"/>
                  </a:cubicBezTo>
                  <a:cubicBezTo>
                    <a:pt x="1287" y="343"/>
                    <a:pt x="1287" y="315"/>
                    <a:pt x="1259" y="287"/>
                  </a:cubicBezTo>
                  <a:lnTo>
                    <a:pt x="1259" y="252"/>
                  </a:lnTo>
                  <a:cubicBezTo>
                    <a:pt x="1259" y="224"/>
                    <a:pt x="1224" y="168"/>
                    <a:pt x="1196" y="140"/>
                  </a:cubicBezTo>
                  <a:cubicBezTo>
                    <a:pt x="1168" y="112"/>
                    <a:pt x="1140" y="77"/>
                    <a:pt x="1112" y="77"/>
                  </a:cubicBezTo>
                  <a:cubicBezTo>
                    <a:pt x="1084" y="77"/>
                    <a:pt x="1084" y="112"/>
                    <a:pt x="1049" y="112"/>
                  </a:cubicBezTo>
                  <a:lnTo>
                    <a:pt x="965" y="112"/>
                  </a:lnTo>
                  <a:cubicBezTo>
                    <a:pt x="925" y="87"/>
                    <a:pt x="882" y="66"/>
                    <a:pt x="830" y="66"/>
                  </a:cubicBezTo>
                  <a:cubicBezTo>
                    <a:pt x="809" y="66"/>
                    <a:pt x="786" y="69"/>
                    <a:pt x="762" y="77"/>
                  </a:cubicBezTo>
                  <a:cubicBezTo>
                    <a:pt x="734" y="49"/>
                    <a:pt x="700" y="49"/>
                    <a:pt x="672" y="49"/>
                  </a:cubicBezTo>
                  <a:cubicBezTo>
                    <a:pt x="644" y="49"/>
                    <a:pt x="644" y="49"/>
                    <a:pt x="616" y="21"/>
                  </a:cubicBezTo>
                  <a:cubicBezTo>
                    <a:pt x="616" y="30"/>
                    <a:pt x="613" y="34"/>
                    <a:pt x="608" y="34"/>
                  </a:cubicBezTo>
                  <a:cubicBezTo>
                    <a:pt x="600" y="34"/>
                    <a:pt x="588" y="21"/>
                    <a:pt x="588" y="21"/>
                  </a:cubicBezTo>
                  <a:lnTo>
                    <a:pt x="560" y="21"/>
                  </a:lnTo>
                  <a:cubicBezTo>
                    <a:pt x="528" y="7"/>
                    <a:pt x="498" y="0"/>
                    <a:pt x="47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79"/>
            <p:cNvSpPr/>
            <p:nvPr/>
          </p:nvSpPr>
          <p:spPr>
            <a:xfrm>
              <a:off x="4197603" y="2896250"/>
              <a:ext cx="10695" cy="10058"/>
            </a:xfrm>
            <a:custGeom>
              <a:rect b="b" l="l" r="r" t="t"/>
              <a:pathLst>
                <a:path extrusionOk="0" h="442" w="470">
                  <a:moveTo>
                    <a:pt x="175" y="0"/>
                  </a:moveTo>
                  <a:cubicBezTo>
                    <a:pt x="120" y="0"/>
                    <a:pt x="57" y="56"/>
                    <a:pt x="57" y="119"/>
                  </a:cubicBezTo>
                  <a:cubicBezTo>
                    <a:pt x="29" y="119"/>
                    <a:pt x="29" y="147"/>
                    <a:pt x="29" y="175"/>
                  </a:cubicBezTo>
                  <a:cubicBezTo>
                    <a:pt x="1" y="203"/>
                    <a:pt x="1" y="231"/>
                    <a:pt x="29" y="266"/>
                  </a:cubicBezTo>
                  <a:lnTo>
                    <a:pt x="85" y="266"/>
                  </a:lnTo>
                  <a:lnTo>
                    <a:pt x="85" y="294"/>
                  </a:lnTo>
                  <a:cubicBezTo>
                    <a:pt x="120" y="322"/>
                    <a:pt x="147" y="350"/>
                    <a:pt x="147" y="378"/>
                  </a:cubicBezTo>
                  <a:cubicBezTo>
                    <a:pt x="181" y="416"/>
                    <a:pt x="215" y="441"/>
                    <a:pt x="251" y="441"/>
                  </a:cubicBezTo>
                  <a:cubicBezTo>
                    <a:pt x="274" y="441"/>
                    <a:pt x="298" y="430"/>
                    <a:pt x="322" y="406"/>
                  </a:cubicBezTo>
                  <a:cubicBezTo>
                    <a:pt x="378" y="406"/>
                    <a:pt x="378" y="350"/>
                    <a:pt x="378" y="322"/>
                  </a:cubicBezTo>
                  <a:cubicBezTo>
                    <a:pt x="434" y="266"/>
                    <a:pt x="469" y="203"/>
                    <a:pt x="434" y="147"/>
                  </a:cubicBezTo>
                  <a:cubicBezTo>
                    <a:pt x="406" y="147"/>
                    <a:pt x="406" y="119"/>
                    <a:pt x="406" y="119"/>
                  </a:cubicBezTo>
                  <a:cubicBezTo>
                    <a:pt x="406" y="56"/>
                    <a:pt x="350" y="0"/>
                    <a:pt x="2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79"/>
            <p:cNvSpPr/>
            <p:nvPr/>
          </p:nvSpPr>
          <p:spPr>
            <a:xfrm>
              <a:off x="4199514" y="2902280"/>
              <a:ext cx="23" cy="23"/>
            </a:xfrm>
            <a:custGeom>
              <a:rect b="b" l="l" r="r" t="t"/>
              <a:pathLst>
                <a:path extrusionOk="0" h="1" w="1">
                  <a:moveTo>
                    <a:pt x="1" y="1"/>
                  </a:moveTo>
                  <a:lnTo>
                    <a:pt x="1" y="1"/>
                  </a:lnTo>
                  <a:lnTo>
                    <a:pt x="1" y="1"/>
                  </a:lnTo>
                  <a:lnTo>
                    <a:pt x="1" y="1"/>
                  </a:lnTo>
                  <a:close/>
                  <a:moveTo>
                    <a:pt x="1" y="1"/>
                  </a:move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79"/>
            <p:cNvSpPr/>
            <p:nvPr/>
          </p:nvSpPr>
          <p:spPr>
            <a:xfrm>
              <a:off x="4199514" y="2902280"/>
              <a:ext cx="23" cy="23"/>
            </a:xfrm>
            <a:custGeom>
              <a:rect b="b" l="l" r="r" t="t"/>
              <a:pathLst>
                <a:path extrusionOk="0" h="1" w="1">
                  <a:moveTo>
                    <a:pt x="1" y="1"/>
                  </a:moveTo>
                  <a:lnTo>
                    <a:pt x="1" y="1"/>
                  </a:lnTo>
                  <a:lnTo>
                    <a:pt x="1" y="1"/>
                  </a:lnTo>
                  <a:close/>
                  <a:moveTo>
                    <a:pt x="1" y="1"/>
                  </a:move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79"/>
            <p:cNvSpPr/>
            <p:nvPr/>
          </p:nvSpPr>
          <p:spPr>
            <a:xfrm>
              <a:off x="4210824" y="2891995"/>
              <a:ext cx="10672" cy="9694"/>
            </a:xfrm>
            <a:custGeom>
              <a:rect b="b" l="l" r="r" t="t"/>
              <a:pathLst>
                <a:path extrusionOk="0" h="426" w="469">
                  <a:moveTo>
                    <a:pt x="291" y="1"/>
                  </a:moveTo>
                  <a:cubicBezTo>
                    <a:pt x="263" y="1"/>
                    <a:pt x="228" y="21"/>
                    <a:pt x="203" y="40"/>
                  </a:cubicBezTo>
                  <a:cubicBezTo>
                    <a:pt x="175" y="40"/>
                    <a:pt x="175" y="68"/>
                    <a:pt x="175" y="68"/>
                  </a:cubicBezTo>
                  <a:lnTo>
                    <a:pt x="147" y="68"/>
                  </a:lnTo>
                  <a:cubicBezTo>
                    <a:pt x="133" y="64"/>
                    <a:pt x="120" y="62"/>
                    <a:pt x="107" y="62"/>
                  </a:cubicBezTo>
                  <a:cubicBezTo>
                    <a:pt x="44" y="62"/>
                    <a:pt x="0" y="117"/>
                    <a:pt x="0" y="187"/>
                  </a:cubicBezTo>
                  <a:cubicBezTo>
                    <a:pt x="0" y="215"/>
                    <a:pt x="28" y="243"/>
                    <a:pt x="63" y="278"/>
                  </a:cubicBezTo>
                  <a:lnTo>
                    <a:pt x="91" y="278"/>
                  </a:lnTo>
                  <a:cubicBezTo>
                    <a:pt x="91" y="349"/>
                    <a:pt x="151" y="426"/>
                    <a:pt x="225" y="426"/>
                  </a:cubicBezTo>
                  <a:cubicBezTo>
                    <a:pt x="238" y="426"/>
                    <a:pt x="252" y="423"/>
                    <a:pt x="266" y="418"/>
                  </a:cubicBezTo>
                  <a:cubicBezTo>
                    <a:pt x="294" y="418"/>
                    <a:pt x="294" y="390"/>
                    <a:pt x="322" y="390"/>
                  </a:cubicBezTo>
                  <a:cubicBezTo>
                    <a:pt x="350" y="390"/>
                    <a:pt x="378" y="390"/>
                    <a:pt x="378" y="362"/>
                  </a:cubicBezTo>
                  <a:cubicBezTo>
                    <a:pt x="441" y="306"/>
                    <a:pt x="469" y="243"/>
                    <a:pt x="441" y="187"/>
                  </a:cubicBezTo>
                  <a:cubicBezTo>
                    <a:pt x="441" y="159"/>
                    <a:pt x="441" y="103"/>
                    <a:pt x="413" y="68"/>
                  </a:cubicBezTo>
                  <a:cubicBezTo>
                    <a:pt x="413" y="40"/>
                    <a:pt x="378" y="12"/>
                    <a:pt x="322" y="12"/>
                  </a:cubicBezTo>
                  <a:cubicBezTo>
                    <a:pt x="313" y="4"/>
                    <a:pt x="303" y="1"/>
                    <a:pt x="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79"/>
            <p:cNvSpPr/>
            <p:nvPr/>
          </p:nvSpPr>
          <p:spPr>
            <a:xfrm>
              <a:off x="4222747" y="2887376"/>
              <a:ext cx="7987" cy="7873"/>
            </a:xfrm>
            <a:custGeom>
              <a:rect b="b" l="l" r="r" t="t"/>
              <a:pathLst>
                <a:path extrusionOk="0" h="346" w="351">
                  <a:moveTo>
                    <a:pt x="206" y="1"/>
                  </a:moveTo>
                  <a:cubicBezTo>
                    <a:pt x="195" y="1"/>
                    <a:pt x="183" y="4"/>
                    <a:pt x="175" y="13"/>
                  </a:cubicBezTo>
                  <a:lnTo>
                    <a:pt x="147" y="13"/>
                  </a:lnTo>
                  <a:cubicBezTo>
                    <a:pt x="119" y="41"/>
                    <a:pt x="63" y="41"/>
                    <a:pt x="28" y="68"/>
                  </a:cubicBezTo>
                  <a:cubicBezTo>
                    <a:pt x="0" y="131"/>
                    <a:pt x="0" y="159"/>
                    <a:pt x="28" y="215"/>
                  </a:cubicBezTo>
                  <a:cubicBezTo>
                    <a:pt x="28" y="243"/>
                    <a:pt x="28" y="271"/>
                    <a:pt x="63" y="306"/>
                  </a:cubicBezTo>
                  <a:cubicBezTo>
                    <a:pt x="91" y="334"/>
                    <a:pt x="147" y="334"/>
                    <a:pt x="175" y="334"/>
                  </a:cubicBezTo>
                  <a:cubicBezTo>
                    <a:pt x="183" y="342"/>
                    <a:pt x="195" y="346"/>
                    <a:pt x="207" y="346"/>
                  </a:cubicBezTo>
                  <a:cubicBezTo>
                    <a:pt x="237" y="346"/>
                    <a:pt x="274" y="326"/>
                    <a:pt x="294" y="306"/>
                  </a:cubicBezTo>
                  <a:cubicBezTo>
                    <a:pt x="322" y="271"/>
                    <a:pt x="350" y="243"/>
                    <a:pt x="350" y="187"/>
                  </a:cubicBezTo>
                  <a:lnTo>
                    <a:pt x="350" y="159"/>
                  </a:lnTo>
                  <a:cubicBezTo>
                    <a:pt x="350" y="131"/>
                    <a:pt x="322" y="96"/>
                    <a:pt x="322" y="68"/>
                  </a:cubicBezTo>
                  <a:cubicBezTo>
                    <a:pt x="294" y="68"/>
                    <a:pt x="294" y="68"/>
                    <a:pt x="294" y="41"/>
                  </a:cubicBezTo>
                  <a:lnTo>
                    <a:pt x="266" y="41"/>
                  </a:lnTo>
                  <a:cubicBezTo>
                    <a:pt x="266" y="21"/>
                    <a:pt x="235" y="1"/>
                    <a:pt x="20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79"/>
            <p:cNvSpPr/>
            <p:nvPr/>
          </p:nvSpPr>
          <p:spPr>
            <a:xfrm>
              <a:off x="4163721" y="2970545"/>
              <a:ext cx="12743" cy="14131"/>
            </a:xfrm>
            <a:custGeom>
              <a:rect b="b" l="l" r="r" t="t"/>
              <a:pathLst>
                <a:path extrusionOk="0" h="621" w="560">
                  <a:moveTo>
                    <a:pt x="147" y="1"/>
                  </a:moveTo>
                  <a:cubicBezTo>
                    <a:pt x="119" y="29"/>
                    <a:pt x="91" y="57"/>
                    <a:pt x="91" y="112"/>
                  </a:cubicBezTo>
                  <a:lnTo>
                    <a:pt x="63" y="112"/>
                  </a:lnTo>
                  <a:lnTo>
                    <a:pt x="63" y="287"/>
                  </a:lnTo>
                  <a:cubicBezTo>
                    <a:pt x="35" y="406"/>
                    <a:pt x="0" y="553"/>
                    <a:pt x="119" y="609"/>
                  </a:cubicBezTo>
                  <a:cubicBezTo>
                    <a:pt x="146" y="617"/>
                    <a:pt x="169" y="620"/>
                    <a:pt x="190" y="620"/>
                  </a:cubicBezTo>
                  <a:cubicBezTo>
                    <a:pt x="240" y="620"/>
                    <a:pt x="274" y="601"/>
                    <a:pt x="294" y="581"/>
                  </a:cubicBezTo>
                  <a:cubicBezTo>
                    <a:pt x="313" y="581"/>
                    <a:pt x="347" y="593"/>
                    <a:pt x="376" y="593"/>
                  </a:cubicBezTo>
                  <a:cubicBezTo>
                    <a:pt x="390" y="593"/>
                    <a:pt x="404" y="590"/>
                    <a:pt x="413" y="581"/>
                  </a:cubicBezTo>
                  <a:lnTo>
                    <a:pt x="441" y="581"/>
                  </a:lnTo>
                  <a:cubicBezTo>
                    <a:pt x="497" y="553"/>
                    <a:pt x="560" y="497"/>
                    <a:pt x="525" y="434"/>
                  </a:cubicBezTo>
                  <a:lnTo>
                    <a:pt x="525" y="350"/>
                  </a:lnTo>
                  <a:cubicBezTo>
                    <a:pt x="497" y="322"/>
                    <a:pt x="469" y="287"/>
                    <a:pt x="469" y="287"/>
                  </a:cubicBezTo>
                  <a:cubicBezTo>
                    <a:pt x="441" y="259"/>
                    <a:pt x="441" y="231"/>
                    <a:pt x="413" y="203"/>
                  </a:cubicBezTo>
                  <a:cubicBezTo>
                    <a:pt x="385" y="147"/>
                    <a:pt x="350" y="84"/>
                    <a:pt x="266" y="29"/>
                  </a:cubicBezTo>
                  <a:lnTo>
                    <a:pt x="210" y="29"/>
                  </a:lnTo>
                  <a:lnTo>
                    <a:pt x="1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79"/>
            <p:cNvSpPr/>
            <p:nvPr/>
          </p:nvSpPr>
          <p:spPr>
            <a:xfrm>
              <a:off x="4177078" y="2962900"/>
              <a:ext cx="15018" cy="16133"/>
            </a:xfrm>
            <a:custGeom>
              <a:rect b="b" l="l" r="r" t="t"/>
              <a:pathLst>
                <a:path extrusionOk="0" h="709" w="660">
                  <a:moveTo>
                    <a:pt x="136" y="0"/>
                  </a:moveTo>
                  <a:cubicBezTo>
                    <a:pt x="106" y="0"/>
                    <a:pt x="77" y="12"/>
                    <a:pt x="57" y="43"/>
                  </a:cubicBezTo>
                  <a:cubicBezTo>
                    <a:pt x="29" y="134"/>
                    <a:pt x="29" y="218"/>
                    <a:pt x="29" y="309"/>
                  </a:cubicBezTo>
                  <a:cubicBezTo>
                    <a:pt x="29" y="393"/>
                    <a:pt x="1" y="483"/>
                    <a:pt x="29" y="595"/>
                  </a:cubicBezTo>
                  <a:cubicBezTo>
                    <a:pt x="29" y="661"/>
                    <a:pt x="91" y="709"/>
                    <a:pt x="157" y="709"/>
                  </a:cubicBezTo>
                  <a:cubicBezTo>
                    <a:pt x="182" y="709"/>
                    <a:pt x="208" y="702"/>
                    <a:pt x="231" y="686"/>
                  </a:cubicBezTo>
                  <a:cubicBezTo>
                    <a:pt x="259" y="658"/>
                    <a:pt x="322" y="623"/>
                    <a:pt x="350" y="595"/>
                  </a:cubicBezTo>
                  <a:cubicBezTo>
                    <a:pt x="380" y="648"/>
                    <a:pt x="430" y="671"/>
                    <a:pt x="479" y="671"/>
                  </a:cubicBezTo>
                  <a:cubicBezTo>
                    <a:pt x="569" y="671"/>
                    <a:pt x="659" y="596"/>
                    <a:pt x="637" y="483"/>
                  </a:cubicBezTo>
                  <a:lnTo>
                    <a:pt x="609" y="448"/>
                  </a:lnTo>
                  <a:cubicBezTo>
                    <a:pt x="609" y="448"/>
                    <a:pt x="609" y="420"/>
                    <a:pt x="581" y="393"/>
                  </a:cubicBezTo>
                  <a:cubicBezTo>
                    <a:pt x="553" y="337"/>
                    <a:pt x="497" y="274"/>
                    <a:pt x="434" y="218"/>
                  </a:cubicBezTo>
                  <a:cubicBezTo>
                    <a:pt x="378" y="162"/>
                    <a:pt x="350" y="99"/>
                    <a:pt x="259" y="71"/>
                  </a:cubicBezTo>
                  <a:cubicBezTo>
                    <a:pt x="242" y="35"/>
                    <a:pt x="188" y="0"/>
                    <a:pt x="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79"/>
            <p:cNvSpPr/>
            <p:nvPr/>
          </p:nvSpPr>
          <p:spPr>
            <a:xfrm>
              <a:off x="4192984" y="2954321"/>
              <a:ext cx="13881" cy="17294"/>
            </a:xfrm>
            <a:custGeom>
              <a:rect b="b" l="l" r="r" t="t"/>
              <a:pathLst>
                <a:path extrusionOk="0" h="760" w="610">
                  <a:moveTo>
                    <a:pt x="138" y="1"/>
                  </a:moveTo>
                  <a:cubicBezTo>
                    <a:pt x="80" y="1"/>
                    <a:pt x="16" y="39"/>
                    <a:pt x="1" y="98"/>
                  </a:cubicBezTo>
                  <a:cubicBezTo>
                    <a:pt x="1" y="189"/>
                    <a:pt x="1" y="245"/>
                    <a:pt x="29" y="301"/>
                  </a:cubicBezTo>
                  <a:cubicBezTo>
                    <a:pt x="1" y="364"/>
                    <a:pt x="1" y="392"/>
                    <a:pt x="1" y="448"/>
                  </a:cubicBezTo>
                  <a:lnTo>
                    <a:pt x="1" y="623"/>
                  </a:lnTo>
                  <a:cubicBezTo>
                    <a:pt x="1" y="693"/>
                    <a:pt x="51" y="760"/>
                    <a:pt x="130" y="760"/>
                  </a:cubicBezTo>
                  <a:cubicBezTo>
                    <a:pt x="152" y="760"/>
                    <a:pt x="177" y="754"/>
                    <a:pt x="204" y="742"/>
                  </a:cubicBezTo>
                  <a:cubicBezTo>
                    <a:pt x="260" y="714"/>
                    <a:pt x="323" y="686"/>
                    <a:pt x="378" y="623"/>
                  </a:cubicBezTo>
                  <a:lnTo>
                    <a:pt x="406" y="623"/>
                  </a:lnTo>
                  <a:cubicBezTo>
                    <a:pt x="553" y="623"/>
                    <a:pt x="609" y="448"/>
                    <a:pt x="497" y="364"/>
                  </a:cubicBezTo>
                  <a:cubicBezTo>
                    <a:pt x="434" y="336"/>
                    <a:pt x="406" y="301"/>
                    <a:pt x="350" y="217"/>
                  </a:cubicBezTo>
                  <a:cubicBezTo>
                    <a:pt x="323" y="189"/>
                    <a:pt x="288" y="161"/>
                    <a:pt x="232" y="161"/>
                  </a:cubicBezTo>
                  <a:lnTo>
                    <a:pt x="232" y="98"/>
                  </a:lnTo>
                  <a:cubicBezTo>
                    <a:pt x="232" y="30"/>
                    <a:pt x="187" y="1"/>
                    <a:pt x="1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79"/>
            <p:cNvSpPr/>
            <p:nvPr/>
          </p:nvSpPr>
          <p:spPr>
            <a:xfrm>
              <a:off x="4207479" y="2947699"/>
              <a:ext cx="15291" cy="15337"/>
            </a:xfrm>
            <a:custGeom>
              <a:rect b="b" l="l" r="r" t="t"/>
              <a:pathLst>
                <a:path extrusionOk="0" h="674" w="672">
                  <a:moveTo>
                    <a:pt x="236" y="1"/>
                  </a:moveTo>
                  <a:cubicBezTo>
                    <a:pt x="192" y="1"/>
                    <a:pt x="168" y="27"/>
                    <a:pt x="147" y="68"/>
                  </a:cubicBezTo>
                  <a:cubicBezTo>
                    <a:pt x="119" y="68"/>
                    <a:pt x="119" y="103"/>
                    <a:pt x="91" y="103"/>
                  </a:cubicBezTo>
                  <a:cubicBezTo>
                    <a:pt x="91" y="131"/>
                    <a:pt x="63" y="158"/>
                    <a:pt x="63" y="186"/>
                  </a:cubicBezTo>
                  <a:cubicBezTo>
                    <a:pt x="35" y="242"/>
                    <a:pt x="35" y="305"/>
                    <a:pt x="63" y="361"/>
                  </a:cubicBezTo>
                  <a:cubicBezTo>
                    <a:pt x="63" y="417"/>
                    <a:pt x="63" y="452"/>
                    <a:pt x="35" y="480"/>
                  </a:cubicBezTo>
                  <a:cubicBezTo>
                    <a:pt x="0" y="564"/>
                    <a:pt x="91" y="655"/>
                    <a:pt x="175" y="655"/>
                  </a:cubicBezTo>
                  <a:cubicBezTo>
                    <a:pt x="201" y="667"/>
                    <a:pt x="231" y="673"/>
                    <a:pt x="259" y="673"/>
                  </a:cubicBezTo>
                  <a:cubicBezTo>
                    <a:pt x="298" y="673"/>
                    <a:pt x="333" y="660"/>
                    <a:pt x="350" y="627"/>
                  </a:cubicBezTo>
                  <a:cubicBezTo>
                    <a:pt x="385" y="592"/>
                    <a:pt x="413" y="564"/>
                    <a:pt x="441" y="536"/>
                  </a:cubicBezTo>
                  <a:cubicBezTo>
                    <a:pt x="469" y="508"/>
                    <a:pt x="469" y="508"/>
                    <a:pt x="497" y="508"/>
                  </a:cubicBezTo>
                  <a:cubicBezTo>
                    <a:pt x="525" y="480"/>
                    <a:pt x="560" y="452"/>
                    <a:pt x="588" y="417"/>
                  </a:cubicBezTo>
                  <a:cubicBezTo>
                    <a:pt x="671" y="242"/>
                    <a:pt x="469" y="158"/>
                    <a:pt x="350" y="103"/>
                  </a:cubicBezTo>
                  <a:cubicBezTo>
                    <a:pt x="350" y="40"/>
                    <a:pt x="322" y="12"/>
                    <a:pt x="294" y="12"/>
                  </a:cubicBezTo>
                  <a:cubicBezTo>
                    <a:pt x="271" y="4"/>
                    <a:pt x="252"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79"/>
            <p:cNvSpPr/>
            <p:nvPr/>
          </p:nvSpPr>
          <p:spPr>
            <a:xfrm>
              <a:off x="4224181" y="2939894"/>
              <a:ext cx="9876" cy="11423"/>
            </a:xfrm>
            <a:custGeom>
              <a:rect b="b" l="l" r="r" t="t"/>
              <a:pathLst>
                <a:path extrusionOk="0" h="502" w="434">
                  <a:moveTo>
                    <a:pt x="125" y="1"/>
                  </a:moveTo>
                  <a:cubicBezTo>
                    <a:pt x="103" y="1"/>
                    <a:pt x="84" y="17"/>
                    <a:pt x="84" y="33"/>
                  </a:cubicBezTo>
                  <a:lnTo>
                    <a:pt x="56" y="33"/>
                  </a:lnTo>
                  <a:cubicBezTo>
                    <a:pt x="28" y="61"/>
                    <a:pt x="0" y="124"/>
                    <a:pt x="0" y="152"/>
                  </a:cubicBezTo>
                  <a:cubicBezTo>
                    <a:pt x="0" y="208"/>
                    <a:pt x="28" y="236"/>
                    <a:pt x="28" y="299"/>
                  </a:cubicBezTo>
                  <a:lnTo>
                    <a:pt x="28" y="327"/>
                  </a:lnTo>
                  <a:cubicBezTo>
                    <a:pt x="0" y="411"/>
                    <a:pt x="56" y="501"/>
                    <a:pt x="140" y="501"/>
                  </a:cubicBezTo>
                  <a:cubicBezTo>
                    <a:pt x="203" y="501"/>
                    <a:pt x="231" y="474"/>
                    <a:pt x="287" y="446"/>
                  </a:cubicBezTo>
                  <a:cubicBezTo>
                    <a:pt x="287" y="446"/>
                    <a:pt x="315" y="411"/>
                    <a:pt x="350" y="411"/>
                  </a:cubicBezTo>
                  <a:cubicBezTo>
                    <a:pt x="434" y="355"/>
                    <a:pt x="406" y="236"/>
                    <a:pt x="350" y="208"/>
                  </a:cubicBezTo>
                  <a:cubicBezTo>
                    <a:pt x="315" y="124"/>
                    <a:pt x="259" y="96"/>
                    <a:pt x="203" y="61"/>
                  </a:cubicBezTo>
                  <a:cubicBezTo>
                    <a:pt x="203" y="33"/>
                    <a:pt x="203" y="33"/>
                    <a:pt x="175" y="33"/>
                  </a:cubicBezTo>
                  <a:cubicBezTo>
                    <a:pt x="160" y="9"/>
                    <a:pt x="142" y="1"/>
                    <a:pt x="1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79"/>
            <p:cNvSpPr/>
            <p:nvPr/>
          </p:nvSpPr>
          <p:spPr>
            <a:xfrm>
              <a:off x="4237379" y="2933682"/>
              <a:ext cx="9261" cy="10308"/>
            </a:xfrm>
            <a:custGeom>
              <a:rect b="b" l="l" r="r" t="t"/>
              <a:pathLst>
                <a:path extrusionOk="0" h="453" w="407">
                  <a:moveTo>
                    <a:pt x="144" y="0"/>
                  </a:moveTo>
                  <a:cubicBezTo>
                    <a:pt x="107" y="0"/>
                    <a:pt x="71" y="16"/>
                    <a:pt x="57" y="47"/>
                  </a:cubicBezTo>
                  <a:cubicBezTo>
                    <a:pt x="29" y="103"/>
                    <a:pt x="1" y="131"/>
                    <a:pt x="1" y="222"/>
                  </a:cubicBezTo>
                  <a:lnTo>
                    <a:pt x="1" y="369"/>
                  </a:lnTo>
                  <a:cubicBezTo>
                    <a:pt x="1" y="425"/>
                    <a:pt x="85" y="453"/>
                    <a:pt x="148" y="453"/>
                  </a:cubicBezTo>
                  <a:lnTo>
                    <a:pt x="176" y="453"/>
                  </a:lnTo>
                  <a:cubicBezTo>
                    <a:pt x="259" y="453"/>
                    <a:pt x="294" y="425"/>
                    <a:pt x="350" y="369"/>
                  </a:cubicBezTo>
                  <a:cubicBezTo>
                    <a:pt x="378" y="306"/>
                    <a:pt x="406" y="250"/>
                    <a:pt x="378" y="194"/>
                  </a:cubicBezTo>
                  <a:cubicBezTo>
                    <a:pt x="378" y="159"/>
                    <a:pt x="350" y="131"/>
                    <a:pt x="322" y="103"/>
                  </a:cubicBezTo>
                  <a:cubicBezTo>
                    <a:pt x="322" y="103"/>
                    <a:pt x="294" y="103"/>
                    <a:pt x="259" y="75"/>
                  </a:cubicBezTo>
                  <a:lnTo>
                    <a:pt x="231" y="47"/>
                  </a:lnTo>
                  <a:cubicBezTo>
                    <a:pt x="218" y="16"/>
                    <a:pt x="181" y="0"/>
                    <a:pt x="1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79"/>
            <p:cNvSpPr/>
            <p:nvPr/>
          </p:nvSpPr>
          <p:spPr>
            <a:xfrm>
              <a:off x="4285278" y="2809531"/>
              <a:ext cx="23733" cy="16816"/>
            </a:xfrm>
            <a:custGeom>
              <a:rect b="b" l="l" r="r" t="t"/>
              <a:pathLst>
                <a:path extrusionOk="0" h="739" w="1043">
                  <a:moveTo>
                    <a:pt x="68" y="0"/>
                  </a:moveTo>
                  <a:cubicBezTo>
                    <a:pt x="56" y="0"/>
                    <a:pt x="49" y="7"/>
                    <a:pt x="49" y="21"/>
                  </a:cubicBezTo>
                  <a:cubicBezTo>
                    <a:pt x="1" y="478"/>
                    <a:pt x="392" y="738"/>
                    <a:pt x="803" y="738"/>
                  </a:cubicBezTo>
                  <a:cubicBezTo>
                    <a:pt x="864" y="738"/>
                    <a:pt x="926" y="732"/>
                    <a:pt x="986" y="721"/>
                  </a:cubicBezTo>
                  <a:cubicBezTo>
                    <a:pt x="1042" y="721"/>
                    <a:pt x="1042" y="637"/>
                    <a:pt x="986" y="637"/>
                  </a:cubicBezTo>
                  <a:cubicBezTo>
                    <a:pt x="958" y="639"/>
                    <a:pt x="930" y="639"/>
                    <a:pt x="902" y="639"/>
                  </a:cubicBezTo>
                  <a:cubicBezTo>
                    <a:pt x="513" y="639"/>
                    <a:pt x="112" y="458"/>
                    <a:pt x="112" y="21"/>
                  </a:cubicBezTo>
                  <a:cubicBezTo>
                    <a:pt x="95" y="7"/>
                    <a:pt x="79" y="0"/>
                    <a:pt x="6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79"/>
            <p:cNvSpPr/>
            <p:nvPr/>
          </p:nvSpPr>
          <p:spPr>
            <a:xfrm>
              <a:off x="4263160" y="2778744"/>
              <a:ext cx="85627" cy="65625"/>
            </a:xfrm>
            <a:custGeom>
              <a:rect b="b" l="l" r="r" t="t"/>
              <a:pathLst>
                <a:path extrusionOk="0" h="2884" w="3763">
                  <a:moveTo>
                    <a:pt x="2539" y="1172"/>
                  </a:moveTo>
                  <a:cubicBezTo>
                    <a:pt x="2539" y="1198"/>
                    <a:pt x="2539" y="1199"/>
                    <a:pt x="2514" y="1199"/>
                  </a:cubicBezTo>
                  <a:lnTo>
                    <a:pt x="2514" y="1199"/>
                  </a:lnTo>
                  <a:cubicBezTo>
                    <a:pt x="2522" y="1190"/>
                    <a:pt x="2531" y="1181"/>
                    <a:pt x="2539" y="1172"/>
                  </a:cubicBezTo>
                  <a:close/>
                  <a:moveTo>
                    <a:pt x="2273" y="766"/>
                  </a:moveTo>
                  <a:cubicBezTo>
                    <a:pt x="2364" y="766"/>
                    <a:pt x="2448" y="794"/>
                    <a:pt x="2511" y="850"/>
                  </a:cubicBezTo>
                  <a:cubicBezTo>
                    <a:pt x="2336" y="1088"/>
                    <a:pt x="2189" y="1262"/>
                    <a:pt x="1840" y="1290"/>
                  </a:cubicBezTo>
                  <a:cubicBezTo>
                    <a:pt x="1693" y="1290"/>
                    <a:pt x="1546" y="1262"/>
                    <a:pt x="1399" y="1172"/>
                  </a:cubicBezTo>
                  <a:cubicBezTo>
                    <a:pt x="1343" y="1144"/>
                    <a:pt x="1315" y="1116"/>
                    <a:pt x="1259" y="1088"/>
                  </a:cubicBezTo>
                  <a:cubicBezTo>
                    <a:pt x="1287" y="1025"/>
                    <a:pt x="1343" y="969"/>
                    <a:pt x="1371" y="913"/>
                  </a:cubicBezTo>
                  <a:cubicBezTo>
                    <a:pt x="1399" y="913"/>
                    <a:pt x="1399" y="913"/>
                    <a:pt x="1399" y="885"/>
                  </a:cubicBezTo>
                  <a:cubicBezTo>
                    <a:pt x="1399" y="941"/>
                    <a:pt x="1434" y="969"/>
                    <a:pt x="1462" y="997"/>
                  </a:cubicBezTo>
                  <a:cubicBezTo>
                    <a:pt x="1462" y="1060"/>
                    <a:pt x="1490" y="1116"/>
                    <a:pt x="1574" y="1116"/>
                  </a:cubicBezTo>
                  <a:cubicBezTo>
                    <a:pt x="1586" y="1119"/>
                    <a:pt x="1598" y="1121"/>
                    <a:pt x="1609" y="1121"/>
                  </a:cubicBezTo>
                  <a:cubicBezTo>
                    <a:pt x="1679" y="1121"/>
                    <a:pt x="1724" y="1051"/>
                    <a:pt x="1749" y="997"/>
                  </a:cubicBezTo>
                  <a:lnTo>
                    <a:pt x="1749" y="850"/>
                  </a:lnTo>
                  <a:lnTo>
                    <a:pt x="1867" y="850"/>
                  </a:lnTo>
                  <a:cubicBezTo>
                    <a:pt x="1923" y="822"/>
                    <a:pt x="2014" y="822"/>
                    <a:pt x="2098" y="766"/>
                  </a:cubicBezTo>
                  <a:close/>
                  <a:moveTo>
                    <a:pt x="2456" y="1"/>
                  </a:moveTo>
                  <a:cubicBezTo>
                    <a:pt x="2445" y="1"/>
                    <a:pt x="2432" y="4"/>
                    <a:pt x="2420" y="11"/>
                  </a:cubicBezTo>
                  <a:cubicBezTo>
                    <a:pt x="2336" y="39"/>
                    <a:pt x="2273" y="67"/>
                    <a:pt x="2217" y="151"/>
                  </a:cubicBezTo>
                  <a:cubicBezTo>
                    <a:pt x="2161" y="297"/>
                    <a:pt x="2245" y="416"/>
                    <a:pt x="2098" y="500"/>
                  </a:cubicBezTo>
                  <a:cubicBezTo>
                    <a:pt x="1958" y="591"/>
                    <a:pt x="1784" y="619"/>
                    <a:pt x="1637" y="619"/>
                  </a:cubicBezTo>
                  <a:cubicBezTo>
                    <a:pt x="1574" y="619"/>
                    <a:pt x="1490" y="619"/>
                    <a:pt x="1399" y="647"/>
                  </a:cubicBezTo>
                  <a:cubicBezTo>
                    <a:pt x="1371" y="619"/>
                    <a:pt x="1371" y="591"/>
                    <a:pt x="1371" y="591"/>
                  </a:cubicBezTo>
                  <a:cubicBezTo>
                    <a:pt x="1343" y="500"/>
                    <a:pt x="1371" y="416"/>
                    <a:pt x="1343" y="325"/>
                  </a:cubicBezTo>
                  <a:cubicBezTo>
                    <a:pt x="1343" y="302"/>
                    <a:pt x="1333" y="293"/>
                    <a:pt x="1322" y="293"/>
                  </a:cubicBezTo>
                  <a:cubicBezTo>
                    <a:pt x="1306" y="293"/>
                    <a:pt x="1287" y="309"/>
                    <a:pt x="1287" y="325"/>
                  </a:cubicBezTo>
                  <a:cubicBezTo>
                    <a:pt x="1259" y="444"/>
                    <a:pt x="1196" y="591"/>
                    <a:pt x="1287" y="675"/>
                  </a:cubicBezTo>
                  <a:cubicBezTo>
                    <a:pt x="1287" y="675"/>
                    <a:pt x="1287" y="710"/>
                    <a:pt x="1315" y="710"/>
                  </a:cubicBezTo>
                  <a:cubicBezTo>
                    <a:pt x="1287" y="766"/>
                    <a:pt x="1224" y="794"/>
                    <a:pt x="1196" y="850"/>
                  </a:cubicBezTo>
                  <a:cubicBezTo>
                    <a:pt x="1140" y="969"/>
                    <a:pt x="1049" y="1088"/>
                    <a:pt x="965" y="1172"/>
                  </a:cubicBezTo>
                  <a:cubicBezTo>
                    <a:pt x="847" y="1262"/>
                    <a:pt x="735" y="1374"/>
                    <a:pt x="588" y="1409"/>
                  </a:cubicBezTo>
                  <a:cubicBezTo>
                    <a:pt x="413" y="1465"/>
                    <a:pt x="210" y="1493"/>
                    <a:pt x="1" y="1493"/>
                  </a:cubicBezTo>
                  <a:lnTo>
                    <a:pt x="1" y="1521"/>
                  </a:lnTo>
                  <a:cubicBezTo>
                    <a:pt x="155" y="1521"/>
                    <a:pt x="297" y="1542"/>
                    <a:pt x="436" y="1542"/>
                  </a:cubicBezTo>
                  <a:cubicBezTo>
                    <a:pt x="537" y="1542"/>
                    <a:pt x="635" y="1531"/>
                    <a:pt x="735" y="1493"/>
                  </a:cubicBezTo>
                  <a:lnTo>
                    <a:pt x="735" y="1612"/>
                  </a:lnTo>
                  <a:cubicBezTo>
                    <a:pt x="672" y="1871"/>
                    <a:pt x="672" y="2074"/>
                    <a:pt x="791" y="2311"/>
                  </a:cubicBezTo>
                  <a:cubicBezTo>
                    <a:pt x="984" y="2699"/>
                    <a:pt x="1385" y="2884"/>
                    <a:pt x="1802" y="2884"/>
                  </a:cubicBezTo>
                  <a:cubicBezTo>
                    <a:pt x="1882" y="2884"/>
                    <a:pt x="1962" y="2877"/>
                    <a:pt x="2042" y="2864"/>
                  </a:cubicBezTo>
                  <a:cubicBezTo>
                    <a:pt x="2098" y="2836"/>
                    <a:pt x="2098" y="2745"/>
                    <a:pt x="2042" y="2745"/>
                  </a:cubicBezTo>
                  <a:cubicBezTo>
                    <a:pt x="1982" y="2754"/>
                    <a:pt x="1920" y="2759"/>
                    <a:pt x="1858" y="2759"/>
                  </a:cubicBezTo>
                  <a:cubicBezTo>
                    <a:pt x="1503" y="2759"/>
                    <a:pt x="1138" y="2605"/>
                    <a:pt x="965" y="2283"/>
                  </a:cubicBezTo>
                  <a:cubicBezTo>
                    <a:pt x="847" y="2108"/>
                    <a:pt x="819" y="1934"/>
                    <a:pt x="847" y="1759"/>
                  </a:cubicBezTo>
                  <a:cubicBezTo>
                    <a:pt x="847" y="1668"/>
                    <a:pt x="847" y="1521"/>
                    <a:pt x="875" y="1437"/>
                  </a:cubicBezTo>
                  <a:cubicBezTo>
                    <a:pt x="965" y="1374"/>
                    <a:pt x="1084" y="1290"/>
                    <a:pt x="1168" y="1199"/>
                  </a:cubicBezTo>
                  <a:cubicBezTo>
                    <a:pt x="1168" y="1346"/>
                    <a:pt x="1259" y="1521"/>
                    <a:pt x="1371" y="1640"/>
                  </a:cubicBezTo>
                  <a:cubicBezTo>
                    <a:pt x="1493" y="1739"/>
                    <a:pt x="1653" y="1794"/>
                    <a:pt x="1820" y="1794"/>
                  </a:cubicBezTo>
                  <a:cubicBezTo>
                    <a:pt x="1854" y="1794"/>
                    <a:pt x="1889" y="1792"/>
                    <a:pt x="1923" y="1787"/>
                  </a:cubicBezTo>
                  <a:cubicBezTo>
                    <a:pt x="1986" y="1787"/>
                    <a:pt x="2014" y="1696"/>
                    <a:pt x="1958" y="1696"/>
                  </a:cubicBezTo>
                  <a:cubicBezTo>
                    <a:pt x="1784" y="1668"/>
                    <a:pt x="1609" y="1640"/>
                    <a:pt x="1490" y="1549"/>
                  </a:cubicBezTo>
                  <a:cubicBezTo>
                    <a:pt x="1371" y="1465"/>
                    <a:pt x="1315" y="1374"/>
                    <a:pt x="1287" y="1262"/>
                  </a:cubicBezTo>
                  <a:lnTo>
                    <a:pt x="1287" y="1262"/>
                  </a:lnTo>
                  <a:cubicBezTo>
                    <a:pt x="1315" y="1290"/>
                    <a:pt x="1371" y="1318"/>
                    <a:pt x="1399" y="1346"/>
                  </a:cubicBezTo>
                  <a:cubicBezTo>
                    <a:pt x="1543" y="1421"/>
                    <a:pt x="1687" y="1472"/>
                    <a:pt x="1851" y="1472"/>
                  </a:cubicBezTo>
                  <a:cubicBezTo>
                    <a:pt x="1886" y="1472"/>
                    <a:pt x="1922" y="1470"/>
                    <a:pt x="1958" y="1465"/>
                  </a:cubicBezTo>
                  <a:cubicBezTo>
                    <a:pt x="2122" y="1439"/>
                    <a:pt x="2358" y="1358"/>
                    <a:pt x="2508" y="1205"/>
                  </a:cubicBezTo>
                  <a:lnTo>
                    <a:pt x="2508" y="1205"/>
                  </a:lnTo>
                  <a:cubicBezTo>
                    <a:pt x="2446" y="1350"/>
                    <a:pt x="2363" y="1495"/>
                    <a:pt x="2308" y="1640"/>
                  </a:cubicBezTo>
                  <a:cubicBezTo>
                    <a:pt x="2308" y="1675"/>
                    <a:pt x="2329" y="1698"/>
                    <a:pt x="2352" y="1698"/>
                  </a:cubicBezTo>
                  <a:cubicBezTo>
                    <a:pt x="2366" y="1698"/>
                    <a:pt x="2381" y="1689"/>
                    <a:pt x="2392" y="1668"/>
                  </a:cubicBezTo>
                  <a:cubicBezTo>
                    <a:pt x="2511" y="1493"/>
                    <a:pt x="2623" y="1290"/>
                    <a:pt x="2686" y="1088"/>
                  </a:cubicBezTo>
                  <a:cubicBezTo>
                    <a:pt x="2686" y="1025"/>
                    <a:pt x="2714" y="969"/>
                    <a:pt x="2714" y="941"/>
                  </a:cubicBezTo>
                  <a:cubicBezTo>
                    <a:pt x="2769" y="969"/>
                    <a:pt x="2832" y="969"/>
                    <a:pt x="2888" y="997"/>
                  </a:cubicBezTo>
                  <a:cubicBezTo>
                    <a:pt x="2916" y="1060"/>
                    <a:pt x="2888" y="1144"/>
                    <a:pt x="2860" y="1199"/>
                  </a:cubicBezTo>
                  <a:cubicBezTo>
                    <a:pt x="2832" y="1262"/>
                    <a:pt x="2797" y="1318"/>
                    <a:pt x="2797" y="1409"/>
                  </a:cubicBezTo>
                  <a:cubicBezTo>
                    <a:pt x="2742" y="1465"/>
                    <a:pt x="2658" y="1521"/>
                    <a:pt x="2595" y="1584"/>
                  </a:cubicBezTo>
                  <a:cubicBezTo>
                    <a:pt x="2552" y="1627"/>
                    <a:pt x="2591" y="1686"/>
                    <a:pt x="2640" y="1686"/>
                  </a:cubicBezTo>
                  <a:cubicBezTo>
                    <a:pt x="2655" y="1686"/>
                    <a:pt x="2671" y="1681"/>
                    <a:pt x="2686" y="1668"/>
                  </a:cubicBezTo>
                  <a:cubicBezTo>
                    <a:pt x="2714" y="1640"/>
                    <a:pt x="2742" y="1612"/>
                    <a:pt x="2769" y="1584"/>
                  </a:cubicBezTo>
                  <a:cubicBezTo>
                    <a:pt x="2781" y="1595"/>
                    <a:pt x="2793" y="1602"/>
                    <a:pt x="2806" y="1602"/>
                  </a:cubicBezTo>
                  <a:cubicBezTo>
                    <a:pt x="2824" y="1602"/>
                    <a:pt x="2844" y="1587"/>
                    <a:pt x="2860" y="1549"/>
                  </a:cubicBezTo>
                  <a:cubicBezTo>
                    <a:pt x="2944" y="1409"/>
                    <a:pt x="2972" y="1262"/>
                    <a:pt x="3007" y="1088"/>
                  </a:cubicBezTo>
                  <a:lnTo>
                    <a:pt x="3007" y="997"/>
                  </a:lnTo>
                  <a:cubicBezTo>
                    <a:pt x="3035" y="997"/>
                    <a:pt x="3035" y="1025"/>
                    <a:pt x="3063" y="1025"/>
                  </a:cubicBezTo>
                  <a:cubicBezTo>
                    <a:pt x="3266" y="1290"/>
                    <a:pt x="3119" y="1668"/>
                    <a:pt x="2944" y="1934"/>
                  </a:cubicBezTo>
                  <a:cubicBezTo>
                    <a:pt x="2925" y="1953"/>
                    <a:pt x="2947" y="1973"/>
                    <a:pt x="2974" y="1973"/>
                  </a:cubicBezTo>
                  <a:cubicBezTo>
                    <a:pt x="2985" y="1973"/>
                    <a:pt x="2997" y="1970"/>
                    <a:pt x="3007" y="1962"/>
                  </a:cubicBezTo>
                  <a:cubicBezTo>
                    <a:pt x="3147" y="1815"/>
                    <a:pt x="3266" y="1640"/>
                    <a:pt x="3294" y="1409"/>
                  </a:cubicBezTo>
                  <a:cubicBezTo>
                    <a:pt x="3294" y="1262"/>
                    <a:pt x="3266" y="1144"/>
                    <a:pt x="3182" y="1025"/>
                  </a:cubicBezTo>
                  <a:lnTo>
                    <a:pt x="3182" y="1025"/>
                  </a:lnTo>
                  <a:cubicBezTo>
                    <a:pt x="3182" y="1025"/>
                    <a:pt x="3210" y="1025"/>
                    <a:pt x="3210" y="1060"/>
                  </a:cubicBezTo>
                  <a:cubicBezTo>
                    <a:pt x="3357" y="1088"/>
                    <a:pt x="3441" y="1172"/>
                    <a:pt x="3560" y="1234"/>
                  </a:cubicBezTo>
                  <a:cubicBezTo>
                    <a:pt x="3588" y="1290"/>
                    <a:pt x="3588" y="1346"/>
                    <a:pt x="3588" y="1374"/>
                  </a:cubicBezTo>
                  <a:lnTo>
                    <a:pt x="3588" y="1409"/>
                  </a:lnTo>
                  <a:cubicBezTo>
                    <a:pt x="3588" y="1724"/>
                    <a:pt x="3413" y="2074"/>
                    <a:pt x="3266" y="2367"/>
                  </a:cubicBezTo>
                  <a:cubicBezTo>
                    <a:pt x="3244" y="2389"/>
                    <a:pt x="3274" y="2433"/>
                    <a:pt x="3302" y="2433"/>
                  </a:cubicBezTo>
                  <a:cubicBezTo>
                    <a:pt x="3309" y="2433"/>
                    <a:pt x="3316" y="2430"/>
                    <a:pt x="3322" y="2423"/>
                  </a:cubicBezTo>
                  <a:cubicBezTo>
                    <a:pt x="3441" y="2339"/>
                    <a:pt x="3497" y="2192"/>
                    <a:pt x="3560" y="2046"/>
                  </a:cubicBezTo>
                  <a:lnTo>
                    <a:pt x="3588" y="2018"/>
                  </a:lnTo>
                  <a:cubicBezTo>
                    <a:pt x="3616" y="1962"/>
                    <a:pt x="3672" y="1899"/>
                    <a:pt x="3706" y="1815"/>
                  </a:cubicBezTo>
                  <a:cubicBezTo>
                    <a:pt x="3762" y="1724"/>
                    <a:pt x="3762" y="1612"/>
                    <a:pt x="3762" y="1521"/>
                  </a:cubicBezTo>
                  <a:lnTo>
                    <a:pt x="3762" y="1290"/>
                  </a:lnTo>
                  <a:cubicBezTo>
                    <a:pt x="3762" y="1262"/>
                    <a:pt x="3762" y="1262"/>
                    <a:pt x="3734" y="1234"/>
                  </a:cubicBezTo>
                  <a:cubicBezTo>
                    <a:pt x="3672" y="1116"/>
                    <a:pt x="3616" y="997"/>
                    <a:pt x="3497" y="941"/>
                  </a:cubicBezTo>
                  <a:cubicBezTo>
                    <a:pt x="3588" y="885"/>
                    <a:pt x="3644" y="822"/>
                    <a:pt x="3706" y="766"/>
                  </a:cubicBezTo>
                  <a:cubicBezTo>
                    <a:pt x="3727" y="725"/>
                    <a:pt x="3685" y="696"/>
                    <a:pt x="3649" y="696"/>
                  </a:cubicBezTo>
                  <a:cubicBezTo>
                    <a:pt x="3636" y="696"/>
                    <a:pt x="3623" y="700"/>
                    <a:pt x="3616" y="710"/>
                  </a:cubicBezTo>
                  <a:cubicBezTo>
                    <a:pt x="3532" y="766"/>
                    <a:pt x="3469" y="822"/>
                    <a:pt x="3357" y="850"/>
                  </a:cubicBezTo>
                  <a:cubicBezTo>
                    <a:pt x="3210" y="794"/>
                    <a:pt x="3063" y="794"/>
                    <a:pt x="2916" y="766"/>
                  </a:cubicBezTo>
                  <a:cubicBezTo>
                    <a:pt x="2916" y="766"/>
                    <a:pt x="2944" y="766"/>
                    <a:pt x="2972" y="738"/>
                  </a:cubicBezTo>
                  <a:cubicBezTo>
                    <a:pt x="3147" y="675"/>
                    <a:pt x="3357" y="500"/>
                    <a:pt x="3294" y="325"/>
                  </a:cubicBezTo>
                  <a:cubicBezTo>
                    <a:pt x="3294" y="311"/>
                    <a:pt x="3280" y="304"/>
                    <a:pt x="3266" y="304"/>
                  </a:cubicBezTo>
                  <a:cubicBezTo>
                    <a:pt x="3252" y="304"/>
                    <a:pt x="3238" y="311"/>
                    <a:pt x="3238" y="325"/>
                  </a:cubicBezTo>
                  <a:cubicBezTo>
                    <a:pt x="3210" y="472"/>
                    <a:pt x="3063" y="591"/>
                    <a:pt x="2944" y="647"/>
                  </a:cubicBezTo>
                  <a:cubicBezTo>
                    <a:pt x="2888" y="675"/>
                    <a:pt x="2797" y="710"/>
                    <a:pt x="2742" y="738"/>
                  </a:cubicBezTo>
                  <a:cubicBezTo>
                    <a:pt x="2595" y="675"/>
                    <a:pt x="2483" y="591"/>
                    <a:pt x="2336" y="591"/>
                  </a:cubicBezTo>
                  <a:cubicBezTo>
                    <a:pt x="2364" y="563"/>
                    <a:pt x="2364" y="535"/>
                    <a:pt x="2392" y="500"/>
                  </a:cubicBezTo>
                  <a:cubicBezTo>
                    <a:pt x="2392" y="472"/>
                    <a:pt x="2420" y="416"/>
                    <a:pt x="2420" y="388"/>
                  </a:cubicBezTo>
                  <a:cubicBezTo>
                    <a:pt x="2420" y="242"/>
                    <a:pt x="2420" y="186"/>
                    <a:pt x="2511" y="95"/>
                  </a:cubicBezTo>
                  <a:cubicBezTo>
                    <a:pt x="2533" y="50"/>
                    <a:pt x="2502" y="1"/>
                    <a:pt x="24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79"/>
            <p:cNvSpPr/>
            <p:nvPr/>
          </p:nvSpPr>
          <p:spPr>
            <a:xfrm>
              <a:off x="4263297" y="2763475"/>
              <a:ext cx="44258" cy="32881"/>
            </a:xfrm>
            <a:custGeom>
              <a:rect b="b" l="l" r="r" t="t"/>
              <a:pathLst>
                <a:path extrusionOk="0" h="1445" w="1945">
                  <a:moveTo>
                    <a:pt x="1434" y="0"/>
                  </a:moveTo>
                  <a:cubicBezTo>
                    <a:pt x="1411" y="0"/>
                    <a:pt x="1388" y="3"/>
                    <a:pt x="1365" y="11"/>
                  </a:cubicBezTo>
                  <a:cubicBezTo>
                    <a:pt x="1190" y="94"/>
                    <a:pt x="1218" y="332"/>
                    <a:pt x="1106" y="444"/>
                  </a:cubicBezTo>
                  <a:cubicBezTo>
                    <a:pt x="1015" y="535"/>
                    <a:pt x="869" y="507"/>
                    <a:pt x="757" y="535"/>
                  </a:cubicBezTo>
                  <a:cubicBezTo>
                    <a:pt x="666" y="591"/>
                    <a:pt x="582" y="647"/>
                    <a:pt x="491" y="710"/>
                  </a:cubicBezTo>
                  <a:cubicBezTo>
                    <a:pt x="316" y="913"/>
                    <a:pt x="204" y="1143"/>
                    <a:pt x="29" y="1346"/>
                  </a:cubicBezTo>
                  <a:cubicBezTo>
                    <a:pt x="1" y="1398"/>
                    <a:pt x="57" y="1444"/>
                    <a:pt x="108" y="1444"/>
                  </a:cubicBezTo>
                  <a:cubicBezTo>
                    <a:pt x="120" y="1444"/>
                    <a:pt x="131" y="1442"/>
                    <a:pt x="141" y="1437"/>
                  </a:cubicBezTo>
                  <a:cubicBezTo>
                    <a:pt x="288" y="1262"/>
                    <a:pt x="407" y="1087"/>
                    <a:pt x="554" y="913"/>
                  </a:cubicBezTo>
                  <a:cubicBezTo>
                    <a:pt x="638" y="822"/>
                    <a:pt x="729" y="766"/>
                    <a:pt x="841" y="738"/>
                  </a:cubicBezTo>
                  <a:cubicBezTo>
                    <a:pt x="931" y="710"/>
                    <a:pt x="1015" y="710"/>
                    <a:pt x="1106" y="682"/>
                  </a:cubicBezTo>
                  <a:cubicBezTo>
                    <a:pt x="1253" y="619"/>
                    <a:pt x="1309" y="535"/>
                    <a:pt x="1337" y="416"/>
                  </a:cubicBezTo>
                  <a:cubicBezTo>
                    <a:pt x="1360" y="293"/>
                    <a:pt x="1364" y="170"/>
                    <a:pt x="1484" y="170"/>
                  </a:cubicBezTo>
                  <a:cubicBezTo>
                    <a:pt x="1507" y="170"/>
                    <a:pt x="1535" y="175"/>
                    <a:pt x="1568" y="185"/>
                  </a:cubicBezTo>
                  <a:cubicBezTo>
                    <a:pt x="1659" y="213"/>
                    <a:pt x="1778" y="297"/>
                    <a:pt x="1861" y="360"/>
                  </a:cubicBezTo>
                  <a:cubicBezTo>
                    <a:pt x="1869" y="364"/>
                    <a:pt x="1876" y="365"/>
                    <a:pt x="1882" y="365"/>
                  </a:cubicBezTo>
                  <a:cubicBezTo>
                    <a:pt x="1925" y="365"/>
                    <a:pt x="1944" y="294"/>
                    <a:pt x="1889" y="269"/>
                  </a:cubicBezTo>
                  <a:cubicBezTo>
                    <a:pt x="1759" y="195"/>
                    <a:pt x="1607" y="0"/>
                    <a:pt x="14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79"/>
            <p:cNvSpPr/>
            <p:nvPr/>
          </p:nvSpPr>
          <p:spPr>
            <a:xfrm>
              <a:off x="4295768" y="2831330"/>
              <a:ext cx="37751" cy="8055"/>
            </a:xfrm>
            <a:custGeom>
              <a:rect b="b" l="l" r="r" t="t"/>
              <a:pathLst>
                <a:path extrusionOk="0" h="354" w="1659">
                  <a:moveTo>
                    <a:pt x="29" y="0"/>
                  </a:moveTo>
                  <a:cubicBezTo>
                    <a:pt x="29" y="0"/>
                    <a:pt x="1" y="28"/>
                    <a:pt x="29" y="56"/>
                  </a:cubicBezTo>
                  <a:cubicBezTo>
                    <a:pt x="288" y="175"/>
                    <a:pt x="490" y="350"/>
                    <a:pt x="784" y="350"/>
                  </a:cubicBezTo>
                  <a:cubicBezTo>
                    <a:pt x="816" y="353"/>
                    <a:pt x="847" y="354"/>
                    <a:pt x="877" y="354"/>
                  </a:cubicBezTo>
                  <a:cubicBezTo>
                    <a:pt x="1152" y="354"/>
                    <a:pt x="1363" y="244"/>
                    <a:pt x="1602" y="112"/>
                  </a:cubicBezTo>
                  <a:cubicBezTo>
                    <a:pt x="1658" y="84"/>
                    <a:pt x="1630" y="28"/>
                    <a:pt x="1574" y="28"/>
                  </a:cubicBezTo>
                  <a:cubicBezTo>
                    <a:pt x="1309" y="84"/>
                    <a:pt x="1078" y="231"/>
                    <a:pt x="784" y="231"/>
                  </a:cubicBezTo>
                  <a:cubicBezTo>
                    <a:pt x="762" y="233"/>
                    <a:pt x="741" y="234"/>
                    <a:pt x="719" y="234"/>
                  </a:cubicBezTo>
                  <a:cubicBezTo>
                    <a:pt x="485" y="234"/>
                    <a:pt x="266" y="103"/>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79"/>
            <p:cNvSpPr/>
            <p:nvPr/>
          </p:nvSpPr>
          <p:spPr>
            <a:xfrm>
              <a:off x="4342712" y="2813513"/>
              <a:ext cx="11969" cy="22618"/>
            </a:xfrm>
            <a:custGeom>
              <a:rect b="b" l="l" r="r" t="t"/>
              <a:pathLst>
                <a:path extrusionOk="0" h="994" w="526">
                  <a:moveTo>
                    <a:pt x="511" y="0"/>
                  </a:moveTo>
                  <a:cubicBezTo>
                    <a:pt x="504" y="0"/>
                    <a:pt x="497" y="7"/>
                    <a:pt x="497" y="21"/>
                  </a:cubicBezTo>
                  <a:cubicBezTo>
                    <a:pt x="385" y="343"/>
                    <a:pt x="176" y="636"/>
                    <a:pt x="1" y="930"/>
                  </a:cubicBezTo>
                  <a:cubicBezTo>
                    <a:pt x="1" y="953"/>
                    <a:pt x="24" y="994"/>
                    <a:pt x="47" y="994"/>
                  </a:cubicBezTo>
                  <a:cubicBezTo>
                    <a:pt x="53" y="994"/>
                    <a:pt x="58" y="991"/>
                    <a:pt x="64" y="986"/>
                  </a:cubicBezTo>
                  <a:cubicBezTo>
                    <a:pt x="322" y="692"/>
                    <a:pt x="469" y="371"/>
                    <a:pt x="525" y="21"/>
                  </a:cubicBezTo>
                  <a:cubicBezTo>
                    <a:pt x="525" y="7"/>
                    <a:pt x="518" y="0"/>
                    <a:pt x="5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79"/>
            <p:cNvSpPr/>
            <p:nvPr/>
          </p:nvSpPr>
          <p:spPr>
            <a:xfrm>
              <a:off x="4270487" y="2824868"/>
              <a:ext cx="40436" cy="28876"/>
            </a:xfrm>
            <a:custGeom>
              <a:rect b="b" l="l" r="r" t="t"/>
              <a:pathLst>
                <a:path extrusionOk="0" h="1269" w="1777">
                  <a:moveTo>
                    <a:pt x="40" y="0"/>
                  </a:moveTo>
                  <a:cubicBezTo>
                    <a:pt x="22" y="0"/>
                    <a:pt x="0" y="14"/>
                    <a:pt x="0" y="47"/>
                  </a:cubicBezTo>
                  <a:cubicBezTo>
                    <a:pt x="91" y="459"/>
                    <a:pt x="175" y="865"/>
                    <a:pt x="553" y="1067"/>
                  </a:cubicBezTo>
                  <a:cubicBezTo>
                    <a:pt x="793" y="1188"/>
                    <a:pt x="1076" y="1268"/>
                    <a:pt x="1352" y="1268"/>
                  </a:cubicBezTo>
                  <a:cubicBezTo>
                    <a:pt x="1478" y="1268"/>
                    <a:pt x="1602" y="1251"/>
                    <a:pt x="1720" y="1214"/>
                  </a:cubicBezTo>
                  <a:cubicBezTo>
                    <a:pt x="1776" y="1214"/>
                    <a:pt x="1776" y="1130"/>
                    <a:pt x="1720" y="1130"/>
                  </a:cubicBezTo>
                  <a:cubicBezTo>
                    <a:pt x="1649" y="1142"/>
                    <a:pt x="1576" y="1147"/>
                    <a:pt x="1503" y="1147"/>
                  </a:cubicBezTo>
                  <a:cubicBezTo>
                    <a:pt x="1219" y="1147"/>
                    <a:pt x="927" y="1067"/>
                    <a:pt x="671" y="956"/>
                  </a:cubicBezTo>
                  <a:cubicBezTo>
                    <a:pt x="266" y="781"/>
                    <a:pt x="147" y="431"/>
                    <a:pt x="63" y="19"/>
                  </a:cubicBezTo>
                  <a:cubicBezTo>
                    <a:pt x="63" y="7"/>
                    <a:pt x="52" y="0"/>
                    <a:pt x="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79"/>
            <p:cNvSpPr/>
            <p:nvPr/>
          </p:nvSpPr>
          <p:spPr>
            <a:xfrm>
              <a:off x="4285141" y="2853767"/>
              <a:ext cx="56956" cy="9830"/>
            </a:xfrm>
            <a:custGeom>
              <a:rect b="b" l="l" r="r" t="t"/>
              <a:pathLst>
                <a:path extrusionOk="0" h="432" w="2503">
                  <a:moveTo>
                    <a:pt x="2447" y="0"/>
                  </a:moveTo>
                  <a:cubicBezTo>
                    <a:pt x="2097" y="119"/>
                    <a:pt x="1720" y="238"/>
                    <a:pt x="1342" y="294"/>
                  </a:cubicBezTo>
                  <a:cubicBezTo>
                    <a:pt x="1181" y="327"/>
                    <a:pt x="1025" y="340"/>
                    <a:pt x="870" y="340"/>
                  </a:cubicBezTo>
                  <a:cubicBezTo>
                    <a:pt x="601" y="340"/>
                    <a:pt x="335" y="301"/>
                    <a:pt x="55" y="266"/>
                  </a:cubicBezTo>
                  <a:cubicBezTo>
                    <a:pt x="45" y="261"/>
                    <a:pt x="36" y="258"/>
                    <a:pt x="29" y="258"/>
                  </a:cubicBezTo>
                  <a:cubicBezTo>
                    <a:pt x="0" y="258"/>
                    <a:pt x="5" y="299"/>
                    <a:pt x="27" y="322"/>
                  </a:cubicBezTo>
                  <a:cubicBezTo>
                    <a:pt x="366" y="370"/>
                    <a:pt x="685" y="431"/>
                    <a:pt x="1011" y="431"/>
                  </a:cubicBezTo>
                  <a:cubicBezTo>
                    <a:pt x="1109" y="431"/>
                    <a:pt x="1207" y="426"/>
                    <a:pt x="1307" y="413"/>
                  </a:cubicBezTo>
                  <a:cubicBezTo>
                    <a:pt x="1720" y="350"/>
                    <a:pt x="2097" y="238"/>
                    <a:pt x="2475" y="63"/>
                  </a:cubicBezTo>
                  <a:cubicBezTo>
                    <a:pt x="2503" y="63"/>
                    <a:pt x="2503" y="0"/>
                    <a:pt x="24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79"/>
            <p:cNvSpPr/>
            <p:nvPr/>
          </p:nvSpPr>
          <p:spPr>
            <a:xfrm>
              <a:off x="4189024" y="2815311"/>
              <a:ext cx="46944" cy="56774"/>
            </a:xfrm>
            <a:custGeom>
              <a:rect b="b" l="l" r="r" t="t"/>
              <a:pathLst>
                <a:path extrusionOk="0" h="2495" w="2063">
                  <a:moveTo>
                    <a:pt x="1996" y="1"/>
                  </a:moveTo>
                  <a:cubicBezTo>
                    <a:pt x="1991" y="1"/>
                    <a:pt x="1985" y="2"/>
                    <a:pt x="1979" y="5"/>
                  </a:cubicBezTo>
                  <a:cubicBezTo>
                    <a:pt x="1601" y="89"/>
                    <a:pt x="1161" y="152"/>
                    <a:pt x="846" y="411"/>
                  </a:cubicBezTo>
                  <a:cubicBezTo>
                    <a:pt x="699" y="557"/>
                    <a:pt x="608" y="788"/>
                    <a:pt x="462" y="907"/>
                  </a:cubicBezTo>
                  <a:cubicBezTo>
                    <a:pt x="287" y="991"/>
                    <a:pt x="147" y="1054"/>
                    <a:pt x="84" y="1257"/>
                  </a:cubicBezTo>
                  <a:cubicBezTo>
                    <a:pt x="0" y="1459"/>
                    <a:pt x="0" y="1690"/>
                    <a:pt x="56" y="1900"/>
                  </a:cubicBezTo>
                  <a:cubicBezTo>
                    <a:pt x="56" y="2075"/>
                    <a:pt x="112" y="2333"/>
                    <a:pt x="259" y="2452"/>
                  </a:cubicBezTo>
                  <a:cubicBezTo>
                    <a:pt x="306" y="2483"/>
                    <a:pt x="360" y="2494"/>
                    <a:pt x="416" y="2494"/>
                  </a:cubicBezTo>
                  <a:cubicBezTo>
                    <a:pt x="568" y="2494"/>
                    <a:pt x="739" y="2407"/>
                    <a:pt x="846" y="2361"/>
                  </a:cubicBezTo>
                  <a:cubicBezTo>
                    <a:pt x="1014" y="2302"/>
                    <a:pt x="1184" y="2264"/>
                    <a:pt x="1355" y="2264"/>
                  </a:cubicBezTo>
                  <a:cubicBezTo>
                    <a:pt x="1504" y="2264"/>
                    <a:pt x="1654" y="2293"/>
                    <a:pt x="1804" y="2361"/>
                  </a:cubicBezTo>
                  <a:cubicBezTo>
                    <a:pt x="1832" y="2361"/>
                    <a:pt x="1860" y="2333"/>
                    <a:pt x="1832" y="2306"/>
                  </a:cubicBezTo>
                  <a:cubicBezTo>
                    <a:pt x="1665" y="2195"/>
                    <a:pt x="1504" y="2157"/>
                    <a:pt x="1343" y="2157"/>
                  </a:cubicBezTo>
                  <a:cubicBezTo>
                    <a:pt x="1168" y="2157"/>
                    <a:pt x="993" y="2202"/>
                    <a:pt x="811" y="2250"/>
                  </a:cubicBezTo>
                  <a:cubicBezTo>
                    <a:pt x="730" y="2266"/>
                    <a:pt x="657" y="2282"/>
                    <a:pt x="581" y="2282"/>
                  </a:cubicBezTo>
                  <a:cubicBezTo>
                    <a:pt x="525" y="2282"/>
                    <a:pt x="468" y="2273"/>
                    <a:pt x="406" y="2250"/>
                  </a:cubicBezTo>
                  <a:cubicBezTo>
                    <a:pt x="287" y="2187"/>
                    <a:pt x="322" y="2187"/>
                    <a:pt x="287" y="2103"/>
                  </a:cubicBezTo>
                  <a:cubicBezTo>
                    <a:pt x="259" y="2040"/>
                    <a:pt x="259" y="2012"/>
                    <a:pt x="259" y="1956"/>
                  </a:cubicBezTo>
                  <a:cubicBezTo>
                    <a:pt x="203" y="1753"/>
                    <a:pt x="175" y="1431"/>
                    <a:pt x="287" y="1229"/>
                  </a:cubicBezTo>
                  <a:cubicBezTo>
                    <a:pt x="378" y="1110"/>
                    <a:pt x="552" y="1054"/>
                    <a:pt x="671" y="907"/>
                  </a:cubicBezTo>
                  <a:cubicBezTo>
                    <a:pt x="755" y="732"/>
                    <a:pt x="811" y="585"/>
                    <a:pt x="986" y="467"/>
                  </a:cubicBezTo>
                  <a:cubicBezTo>
                    <a:pt x="1308" y="264"/>
                    <a:pt x="1657" y="208"/>
                    <a:pt x="2007" y="117"/>
                  </a:cubicBezTo>
                  <a:cubicBezTo>
                    <a:pt x="2063" y="92"/>
                    <a:pt x="2041" y="1"/>
                    <a:pt x="19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79"/>
            <p:cNvSpPr/>
            <p:nvPr/>
          </p:nvSpPr>
          <p:spPr>
            <a:xfrm>
              <a:off x="4156553" y="2832559"/>
              <a:ext cx="20548" cy="20297"/>
            </a:xfrm>
            <a:custGeom>
              <a:rect b="b" l="l" r="r" t="t"/>
              <a:pathLst>
                <a:path extrusionOk="0" h="892" w="903">
                  <a:moveTo>
                    <a:pt x="554" y="1"/>
                  </a:moveTo>
                  <a:cubicBezTo>
                    <a:pt x="352" y="1"/>
                    <a:pt x="135" y="189"/>
                    <a:pt x="1" y="324"/>
                  </a:cubicBezTo>
                  <a:cubicBezTo>
                    <a:pt x="1" y="324"/>
                    <a:pt x="1" y="352"/>
                    <a:pt x="29" y="352"/>
                  </a:cubicBezTo>
                  <a:cubicBezTo>
                    <a:pt x="85" y="296"/>
                    <a:pt x="175" y="268"/>
                    <a:pt x="259" y="233"/>
                  </a:cubicBezTo>
                  <a:cubicBezTo>
                    <a:pt x="350" y="205"/>
                    <a:pt x="406" y="149"/>
                    <a:pt x="462" y="149"/>
                  </a:cubicBezTo>
                  <a:cubicBezTo>
                    <a:pt x="492" y="140"/>
                    <a:pt x="516" y="137"/>
                    <a:pt x="534" y="137"/>
                  </a:cubicBezTo>
                  <a:cubicBezTo>
                    <a:pt x="572" y="137"/>
                    <a:pt x="590" y="149"/>
                    <a:pt x="609" y="149"/>
                  </a:cubicBezTo>
                  <a:cubicBezTo>
                    <a:pt x="462" y="296"/>
                    <a:pt x="203" y="583"/>
                    <a:pt x="287" y="792"/>
                  </a:cubicBezTo>
                  <a:cubicBezTo>
                    <a:pt x="329" y="867"/>
                    <a:pt x="393" y="892"/>
                    <a:pt x="458" y="892"/>
                  </a:cubicBezTo>
                  <a:cubicBezTo>
                    <a:pt x="490" y="892"/>
                    <a:pt x="523" y="886"/>
                    <a:pt x="553" y="876"/>
                  </a:cubicBezTo>
                  <a:cubicBezTo>
                    <a:pt x="700" y="848"/>
                    <a:pt x="756" y="757"/>
                    <a:pt x="784" y="645"/>
                  </a:cubicBezTo>
                  <a:cubicBezTo>
                    <a:pt x="875" y="471"/>
                    <a:pt x="903" y="205"/>
                    <a:pt x="728" y="58"/>
                  </a:cubicBezTo>
                  <a:cubicBezTo>
                    <a:pt x="673" y="18"/>
                    <a:pt x="614" y="1"/>
                    <a:pt x="5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79"/>
            <p:cNvSpPr/>
            <p:nvPr/>
          </p:nvSpPr>
          <p:spPr>
            <a:xfrm>
              <a:off x="4172459" y="2827690"/>
              <a:ext cx="7987" cy="15906"/>
            </a:xfrm>
            <a:custGeom>
              <a:rect b="b" l="l" r="r" t="t"/>
              <a:pathLst>
                <a:path extrusionOk="0" h="699" w="351">
                  <a:moveTo>
                    <a:pt x="22" y="1"/>
                  </a:moveTo>
                  <a:cubicBezTo>
                    <a:pt x="13" y="1"/>
                    <a:pt x="1" y="13"/>
                    <a:pt x="1" y="13"/>
                  </a:cubicBezTo>
                  <a:cubicBezTo>
                    <a:pt x="113" y="97"/>
                    <a:pt x="204" y="188"/>
                    <a:pt x="232" y="307"/>
                  </a:cubicBezTo>
                  <a:cubicBezTo>
                    <a:pt x="260" y="419"/>
                    <a:pt x="260" y="538"/>
                    <a:pt x="260" y="657"/>
                  </a:cubicBezTo>
                  <a:cubicBezTo>
                    <a:pt x="274" y="685"/>
                    <a:pt x="296" y="699"/>
                    <a:pt x="316" y="699"/>
                  </a:cubicBezTo>
                  <a:cubicBezTo>
                    <a:pt x="335" y="699"/>
                    <a:pt x="350" y="685"/>
                    <a:pt x="350" y="657"/>
                  </a:cubicBezTo>
                  <a:cubicBezTo>
                    <a:pt x="350" y="510"/>
                    <a:pt x="350" y="363"/>
                    <a:pt x="288" y="244"/>
                  </a:cubicBezTo>
                  <a:cubicBezTo>
                    <a:pt x="232" y="132"/>
                    <a:pt x="141" y="69"/>
                    <a:pt x="29" y="13"/>
                  </a:cubicBezTo>
                  <a:cubicBezTo>
                    <a:pt x="29" y="4"/>
                    <a:pt x="26" y="1"/>
                    <a:pt x="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79"/>
            <p:cNvSpPr/>
            <p:nvPr/>
          </p:nvSpPr>
          <p:spPr>
            <a:xfrm>
              <a:off x="4167066" y="2846599"/>
              <a:ext cx="13380" cy="15928"/>
            </a:xfrm>
            <a:custGeom>
              <a:rect b="b" l="l" r="r" t="t"/>
              <a:pathLst>
                <a:path extrusionOk="0" h="700" w="588">
                  <a:moveTo>
                    <a:pt x="525" y="1"/>
                  </a:moveTo>
                  <a:cubicBezTo>
                    <a:pt x="441" y="112"/>
                    <a:pt x="441" y="259"/>
                    <a:pt x="350" y="378"/>
                  </a:cubicBezTo>
                  <a:cubicBezTo>
                    <a:pt x="266" y="490"/>
                    <a:pt x="147" y="553"/>
                    <a:pt x="28" y="609"/>
                  </a:cubicBezTo>
                  <a:cubicBezTo>
                    <a:pt x="0" y="637"/>
                    <a:pt x="28" y="700"/>
                    <a:pt x="63" y="700"/>
                  </a:cubicBezTo>
                  <a:cubicBezTo>
                    <a:pt x="238" y="637"/>
                    <a:pt x="350" y="581"/>
                    <a:pt x="441" y="434"/>
                  </a:cubicBezTo>
                  <a:cubicBezTo>
                    <a:pt x="525" y="315"/>
                    <a:pt x="587" y="140"/>
                    <a:pt x="5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79"/>
            <p:cNvSpPr/>
            <p:nvPr/>
          </p:nvSpPr>
          <p:spPr>
            <a:xfrm>
              <a:off x="4154642" y="2843641"/>
              <a:ext cx="9102" cy="16839"/>
            </a:xfrm>
            <a:custGeom>
              <a:rect b="b" l="l" r="r" t="t"/>
              <a:pathLst>
                <a:path extrusionOk="0" h="740" w="400">
                  <a:moveTo>
                    <a:pt x="253" y="0"/>
                  </a:moveTo>
                  <a:cubicBezTo>
                    <a:pt x="244" y="0"/>
                    <a:pt x="235" y="3"/>
                    <a:pt x="224" y="12"/>
                  </a:cubicBezTo>
                  <a:cubicBezTo>
                    <a:pt x="142" y="155"/>
                    <a:pt x="0" y="740"/>
                    <a:pt x="321" y="740"/>
                  </a:cubicBezTo>
                  <a:cubicBezTo>
                    <a:pt x="328" y="740"/>
                    <a:pt x="336" y="739"/>
                    <a:pt x="343" y="739"/>
                  </a:cubicBezTo>
                  <a:cubicBezTo>
                    <a:pt x="371" y="739"/>
                    <a:pt x="399" y="683"/>
                    <a:pt x="343" y="683"/>
                  </a:cubicBezTo>
                  <a:cubicBezTo>
                    <a:pt x="141" y="620"/>
                    <a:pt x="224" y="158"/>
                    <a:pt x="287" y="40"/>
                  </a:cubicBezTo>
                  <a:cubicBezTo>
                    <a:pt x="287" y="20"/>
                    <a:pt x="273" y="0"/>
                    <a:pt x="2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79"/>
            <p:cNvSpPr/>
            <p:nvPr/>
          </p:nvSpPr>
          <p:spPr>
            <a:xfrm>
              <a:off x="4150500" y="2844915"/>
              <a:ext cx="6076" cy="19706"/>
            </a:xfrm>
            <a:custGeom>
              <a:rect b="b" l="l" r="r" t="t"/>
              <a:pathLst>
                <a:path extrusionOk="0" h="866" w="267">
                  <a:moveTo>
                    <a:pt x="103" y="0"/>
                  </a:moveTo>
                  <a:cubicBezTo>
                    <a:pt x="97" y="0"/>
                    <a:pt x="92" y="3"/>
                    <a:pt x="92" y="12"/>
                  </a:cubicBezTo>
                  <a:cubicBezTo>
                    <a:pt x="29" y="214"/>
                    <a:pt x="1" y="424"/>
                    <a:pt x="29" y="599"/>
                  </a:cubicBezTo>
                  <a:cubicBezTo>
                    <a:pt x="29" y="739"/>
                    <a:pt x="92" y="802"/>
                    <a:pt x="204" y="858"/>
                  </a:cubicBezTo>
                  <a:cubicBezTo>
                    <a:pt x="209" y="863"/>
                    <a:pt x="215" y="865"/>
                    <a:pt x="220" y="865"/>
                  </a:cubicBezTo>
                  <a:cubicBezTo>
                    <a:pt x="244" y="865"/>
                    <a:pt x="267" y="824"/>
                    <a:pt x="267" y="802"/>
                  </a:cubicBezTo>
                  <a:cubicBezTo>
                    <a:pt x="176" y="711"/>
                    <a:pt x="148" y="655"/>
                    <a:pt x="120" y="536"/>
                  </a:cubicBezTo>
                  <a:cubicBezTo>
                    <a:pt x="92" y="389"/>
                    <a:pt x="120" y="214"/>
                    <a:pt x="148" y="40"/>
                  </a:cubicBezTo>
                  <a:cubicBezTo>
                    <a:pt x="148" y="20"/>
                    <a:pt x="120" y="0"/>
                    <a:pt x="1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79"/>
            <p:cNvSpPr/>
            <p:nvPr/>
          </p:nvSpPr>
          <p:spPr>
            <a:xfrm>
              <a:off x="4251237" y="2814787"/>
              <a:ext cx="19911" cy="4096"/>
            </a:xfrm>
            <a:custGeom>
              <a:rect b="b" l="l" r="r" t="t"/>
              <a:pathLst>
                <a:path extrusionOk="0" h="180" w="875">
                  <a:moveTo>
                    <a:pt x="846" y="0"/>
                  </a:moveTo>
                  <a:cubicBezTo>
                    <a:pt x="674" y="75"/>
                    <a:pt x="498" y="100"/>
                    <a:pt x="324" y="100"/>
                  </a:cubicBezTo>
                  <a:cubicBezTo>
                    <a:pt x="236" y="100"/>
                    <a:pt x="149" y="93"/>
                    <a:pt x="63" y="84"/>
                  </a:cubicBezTo>
                  <a:cubicBezTo>
                    <a:pt x="0" y="84"/>
                    <a:pt x="0" y="140"/>
                    <a:pt x="35" y="140"/>
                  </a:cubicBezTo>
                  <a:cubicBezTo>
                    <a:pt x="148" y="165"/>
                    <a:pt x="259" y="180"/>
                    <a:pt x="366" y="180"/>
                  </a:cubicBezTo>
                  <a:cubicBezTo>
                    <a:pt x="531" y="180"/>
                    <a:pt x="690" y="145"/>
                    <a:pt x="846" y="56"/>
                  </a:cubicBezTo>
                  <a:cubicBezTo>
                    <a:pt x="874" y="28"/>
                    <a:pt x="874" y="0"/>
                    <a:pt x="8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79"/>
            <p:cNvSpPr/>
            <p:nvPr/>
          </p:nvSpPr>
          <p:spPr>
            <a:xfrm>
              <a:off x="4244706" y="2821773"/>
              <a:ext cx="19660" cy="6394"/>
            </a:xfrm>
            <a:custGeom>
              <a:rect b="b" l="l" r="r" t="t"/>
              <a:pathLst>
                <a:path extrusionOk="0" h="281" w="864">
                  <a:moveTo>
                    <a:pt x="801" y="1"/>
                  </a:moveTo>
                  <a:cubicBezTo>
                    <a:pt x="794" y="1"/>
                    <a:pt x="788" y="3"/>
                    <a:pt x="784" y="8"/>
                  </a:cubicBezTo>
                  <a:cubicBezTo>
                    <a:pt x="672" y="71"/>
                    <a:pt x="553" y="127"/>
                    <a:pt x="434" y="155"/>
                  </a:cubicBezTo>
                  <a:cubicBezTo>
                    <a:pt x="287" y="183"/>
                    <a:pt x="147" y="217"/>
                    <a:pt x="28" y="217"/>
                  </a:cubicBezTo>
                  <a:cubicBezTo>
                    <a:pt x="0" y="245"/>
                    <a:pt x="0" y="273"/>
                    <a:pt x="28" y="273"/>
                  </a:cubicBezTo>
                  <a:cubicBezTo>
                    <a:pt x="102" y="273"/>
                    <a:pt x="175" y="280"/>
                    <a:pt x="248" y="280"/>
                  </a:cubicBezTo>
                  <a:cubicBezTo>
                    <a:pt x="320" y="280"/>
                    <a:pt x="392" y="273"/>
                    <a:pt x="462" y="245"/>
                  </a:cubicBezTo>
                  <a:cubicBezTo>
                    <a:pt x="609" y="217"/>
                    <a:pt x="728" y="155"/>
                    <a:pt x="812" y="71"/>
                  </a:cubicBezTo>
                  <a:cubicBezTo>
                    <a:pt x="863" y="48"/>
                    <a:pt x="830" y="1"/>
                    <a:pt x="80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79"/>
            <p:cNvSpPr/>
            <p:nvPr/>
          </p:nvSpPr>
          <p:spPr>
            <a:xfrm>
              <a:off x="4387493" y="2890016"/>
              <a:ext cx="35589" cy="40481"/>
            </a:xfrm>
            <a:custGeom>
              <a:rect b="b" l="l" r="r" t="t"/>
              <a:pathLst>
                <a:path extrusionOk="0" h="1779" w="1564">
                  <a:moveTo>
                    <a:pt x="1514" y="1"/>
                  </a:moveTo>
                  <a:cubicBezTo>
                    <a:pt x="1507" y="1"/>
                    <a:pt x="1501" y="5"/>
                    <a:pt x="1501" y="15"/>
                  </a:cubicBezTo>
                  <a:cubicBezTo>
                    <a:pt x="1179" y="652"/>
                    <a:pt x="599" y="1239"/>
                    <a:pt x="46" y="1673"/>
                  </a:cubicBezTo>
                  <a:cubicBezTo>
                    <a:pt x="1" y="1695"/>
                    <a:pt x="30" y="1778"/>
                    <a:pt x="72" y="1778"/>
                  </a:cubicBezTo>
                  <a:cubicBezTo>
                    <a:pt x="82" y="1778"/>
                    <a:pt x="92" y="1774"/>
                    <a:pt x="102" y="1764"/>
                  </a:cubicBezTo>
                  <a:cubicBezTo>
                    <a:pt x="746" y="1379"/>
                    <a:pt x="1242" y="715"/>
                    <a:pt x="1564" y="43"/>
                  </a:cubicBezTo>
                  <a:cubicBezTo>
                    <a:pt x="1564" y="24"/>
                    <a:pt x="1533" y="1"/>
                    <a:pt x="15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79"/>
            <p:cNvSpPr/>
            <p:nvPr/>
          </p:nvSpPr>
          <p:spPr>
            <a:xfrm>
              <a:off x="4389428" y="2898776"/>
              <a:ext cx="43417" cy="37614"/>
            </a:xfrm>
            <a:custGeom>
              <a:rect b="b" l="l" r="r" t="t"/>
              <a:pathLst>
                <a:path extrusionOk="0" h="1653" w="1908">
                  <a:moveTo>
                    <a:pt x="1846" y="1"/>
                  </a:moveTo>
                  <a:cubicBezTo>
                    <a:pt x="1840" y="1"/>
                    <a:pt x="1834" y="3"/>
                    <a:pt x="1828" y="8"/>
                  </a:cubicBezTo>
                  <a:cubicBezTo>
                    <a:pt x="1591" y="295"/>
                    <a:pt x="1332" y="560"/>
                    <a:pt x="1038" y="791"/>
                  </a:cubicBezTo>
                  <a:cubicBezTo>
                    <a:pt x="717" y="1057"/>
                    <a:pt x="367" y="1288"/>
                    <a:pt x="45" y="1553"/>
                  </a:cubicBezTo>
                  <a:cubicBezTo>
                    <a:pt x="0" y="1576"/>
                    <a:pt x="28" y="1653"/>
                    <a:pt x="73" y="1653"/>
                  </a:cubicBezTo>
                  <a:cubicBezTo>
                    <a:pt x="84" y="1653"/>
                    <a:pt x="96" y="1648"/>
                    <a:pt x="108" y="1637"/>
                  </a:cubicBezTo>
                  <a:cubicBezTo>
                    <a:pt x="486" y="1434"/>
                    <a:pt x="808" y="1204"/>
                    <a:pt x="1129" y="938"/>
                  </a:cubicBezTo>
                  <a:cubicBezTo>
                    <a:pt x="1416" y="679"/>
                    <a:pt x="1654" y="386"/>
                    <a:pt x="1884" y="92"/>
                  </a:cubicBezTo>
                  <a:cubicBezTo>
                    <a:pt x="1907" y="46"/>
                    <a:pt x="1874" y="1"/>
                    <a:pt x="18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79"/>
            <p:cNvSpPr/>
            <p:nvPr/>
          </p:nvSpPr>
          <p:spPr>
            <a:xfrm>
              <a:off x="4104854" y="2743428"/>
              <a:ext cx="461426" cy="365013"/>
            </a:xfrm>
            <a:custGeom>
              <a:rect b="b" l="l" r="r" t="t"/>
              <a:pathLst>
                <a:path extrusionOk="0" h="16041" w="20278">
                  <a:moveTo>
                    <a:pt x="1189" y="5758"/>
                  </a:moveTo>
                  <a:cubicBezTo>
                    <a:pt x="1308" y="5870"/>
                    <a:pt x="1455" y="5961"/>
                    <a:pt x="1573" y="5989"/>
                  </a:cubicBezTo>
                  <a:lnTo>
                    <a:pt x="1601" y="5989"/>
                  </a:lnTo>
                  <a:lnTo>
                    <a:pt x="1601" y="6136"/>
                  </a:lnTo>
                  <a:cubicBezTo>
                    <a:pt x="1601" y="6283"/>
                    <a:pt x="1629" y="6367"/>
                    <a:pt x="1713" y="6485"/>
                  </a:cubicBezTo>
                  <a:cubicBezTo>
                    <a:pt x="1629" y="6457"/>
                    <a:pt x="1538" y="6422"/>
                    <a:pt x="1427" y="6394"/>
                  </a:cubicBezTo>
                  <a:cubicBezTo>
                    <a:pt x="1399" y="6394"/>
                    <a:pt x="1364" y="6367"/>
                    <a:pt x="1308" y="6367"/>
                  </a:cubicBezTo>
                  <a:cubicBezTo>
                    <a:pt x="1280" y="6339"/>
                    <a:pt x="1280" y="6283"/>
                    <a:pt x="1252" y="6248"/>
                  </a:cubicBezTo>
                  <a:cubicBezTo>
                    <a:pt x="1105" y="6073"/>
                    <a:pt x="1105" y="5989"/>
                    <a:pt x="1161" y="5786"/>
                  </a:cubicBezTo>
                  <a:lnTo>
                    <a:pt x="1189" y="5758"/>
                  </a:lnTo>
                  <a:close/>
                  <a:moveTo>
                    <a:pt x="5442" y="6383"/>
                  </a:moveTo>
                  <a:cubicBezTo>
                    <a:pt x="5419" y="6468"/>
                    <a:pt x="5419" y="6547"/>
                    <a:pt x="5419" y="6632"/>
                  </a:cubicBezTo>
                  <a:cubicBezTo>
                    <a:pt x="5356" y="6569"/>
                    <a:pt x="5300" y="6541"/>
                    <a:pt x="5272" y="6485"/>
                  </a:cubicBezTo>
                  <a:cubicBezTo>
                    <a:pt x="5300" y="6457"/>
                    <a:pt x="5356" y="6422"/>
                    <a:pt x="5419" y="6394"/>
                  </a:cubicBezTo>
                  <a:cubicBezTo>
                    <a:pt x="5419" y="6394"/>
                    <a:pt x="5434" y="6394"/>
                    <a:pt x="5442" y="6383"/>
                  </a:cubicBezTo>
                  <a:close/>
                  <a:moveTo>
                    <a:pt x="553" y="6192"/>
                  </a:moveTo>
                  <a:cubicBezTo>
                    <a:pt x="553" y="6311"/>
                    <a:pt x="783" y="6311"/>
                    <a:pt x="755" y="6457"/>
                  </a:cubicBezTo>
                  <a:lnTo>
                    <a:pt x="755" y="6485"/>
                  </a:lnTo>
                  <a:cubicBezTo>
                    <a:pt x="699" y="6569"/>
                    <a:pt x="608" y="6660"/>
                    <a:pt x="553" y="6744"/>
                  </a:cubicBezTo>
                  <a:lnTo>
                    <a:pt x="553" y="6457"/>
                  </a:lnTo>
                  <a:lnTo>
                    <a:pt x="553" y="6192"/>
                  </a:lnTo>
                  <a:close/>
                  <a:moveTo>
                    <a:pt x="5035" y="6597"/>
                  </a:moveTo>
                  <a:lnTo>
                    <a:pt x="5035" y="6597"/>
                  </a:lnTo>
                  <a:cubicBezTo>
                    <a:pt x="5007" y="6688"/>
                    <a:pt x="4979" y="6835"/>
                    <a:pt x="4923" y="6919"/>
                  </a:cubicBezTo>
                  <a:cubicBezTo>
                    <a:pt x="4832" y="6863"/>
                    <a:pt x="4776" y="6807"/>
                    <a:pt x="4720" y="6688"/>
                  </a:cubicBezTo>
                  <a:cubicBezTo>
                    <a:pt x="4832" y="6660"/>
                    <a:pt x="4923" y="6632"/>
                    <a:pt x="5035" y="6597"/>
                  </a:cubicBezTo>
                  <a:close/>
                  <a:moveTo>
                    <a:pt x="902" y="6457"/>
                  </a:moveTo>
                  <a:cubicBezTo>
                    <a:pt x="958" y="6457"/>
                    <a:pt x="1161" y="6569"/>
                    <a:pt x="1189" y="6569"/>
                  </a:cubicBezTo>
                  <a:cubicBezTo>
                    <a:pt x="1105" y="6688"/>
                    <a:pt x="986" y="6863"/>
                    <a:pt x="958" y="7010"/>
                  </a:cubicBezTo>
                  <a:cubicBezTo>
                    <a:pt x="930" y="6891"/>
                    <a:pt x="930" y="6807"/>
                    <a:pt x="902" y="6716"/>
                  </a:cubicBezTo>
                  <a:cubicBezTo>
                    <a:pt x="902" y="6660"/>
                    <a:pt x="839" y="6513"/>
                    <a:pt x="902" y="6457"/>
                  </a:cubicBezTo>
                  <a:close/>
                  <a:moveTo>
                    <a:pt x="4482" y="6772"/>
                  </a:moveTo>
                  <a:lnTo>
                    <a:pt x="4482" y="6772"/>
                  </a:lnTo>
                  <a:cubicBezTo>
                    <a:pt x="4454" y="6835"/>
                    <a:pt x="4454" y="6891"/>
                    <a:pt x="4454" y="6947"/>
                  </a:cubicBezTo>
                  <a:cubicBezTo>
                    <a:pt x="4426" y="6982"/>
                    <a:pt x="4426" y="7038"/>
                    <a:pt x="4426" y="7066"/>
                  </a:cubicBezTo>
                  <a:cubicBezTo>
                    <a:pt x="4410" y="7099"/>
                    <a:pt x="4422" y="7112"/>
                    <a:pt x="4419" y="7112"/>
                  </a:cubicBezTo>
                  <a:cubicBezTo>
                    <a:pt x="4416" y="7112"/>
                    <a:pt x="4405" y="7105"/>
                    <a:pt x="4370" y="7094"/>
                  </a:cubicBezTo>
                  <a:cubicBezTo>
                    <a:pt x="4307" y="7094"/>
                    <a:pt x="4196" y="6919"/>
                    <a:pt x="4161" y="6863"/>
                  </a:cubicBezTo>
                  <a:lnTo>
                    <a:pt x="4133" y="6835"/>
                  </a:lnTo>
                  <a:cubicBezTo>
                    <a:pt x="4251" y="6835"/>
                    <a:pt x="4370" y="6807"/>
                    <a:pt x="4482" y="6772"/>
                  </a:cubicBezTo>
                  <a:close/>
                  <a:moveTo>
                    <a:pt x="3461" y="6835"/>
                  </a:moveTo>
                  <a:cubicBezTo>
                    <a:pt x="3580" y="6835"/>
                    <a:pt x="3699" y="6863"/>
                    <a:pt x="3811" y="6863"/>
                  </a:cubicBezTo>
                  <a:cubicBezTo>
                    <a:pt x="3811" y="6919"/>
                    <a:pt x="3783" y="6947"/>
                    <a:pt x="3783" y="7010"/>
                  </a:cubicBezTo>
                  <a:lnTo>
                    <a:pt x="3783" y="7213"/>
                  </a:lnTo>
                  <a:cubicBezTo>
                    <a:pt x="3775" y="7221"/>
                    <a:pt x="3767" y="7224"/>
                    <a:pt x="3758" y="7224"/>
                  </a:cubicBezTo>
                  <a:cubicBezTo>
                    <a:pt x="3739" y="7224"/>
                    <a:pt x="3719" y="7204"/>
                    <a:pt x="3699" y="7185"/>
                  </a:cubicBezTo>
                  <a:cubicBezTo>
                    <a:pt x="3671" y="7122"/>
                    <a:pt x="3608" y="7094"/>
                    <a:pt x="3580" y="7038"/>
                  </a:cubicBezTo>
                  <a:cubicBezTo>
                    <a:pt x="3524" y="6982"/>
                    <a:pt x="3461" y="6891"/>
                    <a:pt x="3405" y="6835"/>
                  </a:cubicBezTo>
                  <a:close/>
                  <a:moveTo>
                    <a:pt x="1427" y="6660"/>
                  </a:moveTo>
                  <a:cubicBezTo>
                    <a:pt x="1538" y="6688"/>
                    <a:pt x="1685" y="6716"/>
                    <a:pt x="1832" y="6744"/>
                  </a:cubicBezTo>
                  <a:cubicBezTo>
                    <a:pt x="1776" y="6835"/>
                    <a:pt x="1748" y="6919"/>
                    <a:pt x="1713" y="7010"/>
                  </a:cubicBezTo>
                  <a:cubicBezTo>
                    <a:pt x="1685" y="7094"/>
                    <a:pt x="1629" y="7213"/>
                    <a:pt x="1601" y="7331"/>
                  </a:cubicBezTo>
                  <a:cubicBezTo>
                    <a:pt x="1573" y="7269"/>
                    <a:pt x="1538" y="7213"/>
                    <a:pt x="1510" y="7185"/>
                  </a:cubicBezTo>
                  <a:cubicBezTo>
                    <a:pt x="1482" y="7010"/>
                    <a:pt x="1455" y="6835"/>
                    <a:pt x="1427" y="6660"/>
                  </a:cubicBezTo>
                  <a:close/>
                  <a:moveTo>
                    <a:pt x="3147" y="6807"/>
                  </a:moveTo>
                  <a:cubicBezTo>
                    <a:pt x="3147" y="6919"/>
                    <a:pt x="3112" y="7010"/>
                    <a:pt x="3112" y="7122"/>
                  </a:cubicBezTo>
                  <a:cubicBezTo>
                    <a:pt x="3084" y="7185"/>
                    <a:pt x="3084" y="7241"/>
                    <a:pt x="3084" y="7331"/>
                  </a:cubicBezTo>
                  <a:lnTo>
                    <a:pt x="3084" y="7443"/>
                  </a:lnTo>
                  <a:cubicBezTo>
                    <a:pt x="3056" y="7443"/>
                    <a:pt x="3056" y="7415"/>
                    <a:pt x="3028" y="7387"/>
                  </a:cubicBezTo>
                  <a:cubicBezTo>
                    <a:pt x="2853" y="7241"/>
                    <a:pt x="2825" y="7010"/>
                    <a:pt x="2706" y="6835"/>
                  </a:cubicBezTo>
                  <a:lnTo>
                    <a:pt x="2797" y="6835"/>
                  </a:lnTo>
                  <a:cubicBezTo>
                    <a:pt x="2909" y="6835"/>
                    <a:pt x="3028" y="6807"/>
                    <a:pt x="3147" y="6807"/>
                  </a:cubicBezTo>
                  <a:close/>
                  <a:moveTo>
                    <a:pt x="2063" y="6807"/>
                  </a:moveTo>
                  <a:lnTo>
                    <a:pt x="2063" y="6807"/>
                  </a:lnTo>
                  <a:cubicBezTo>
                    <a:pt x="2182" y="6835"/>
                    <a:pt x="2329" y="6835"/>
                    <a:pt x="2447" y="6835"/>
                  </a:cubicBezTo>
                  <a:cubicBezTo>
                    <a:pt x="2412" y="6982"/>
                    <a:pt x="2385" y="7122"/>
                    <a:pt x="2385" y="7297"/>
                  </a:cubicBezTo>
                  <a:cubicBezTo>
                    <a:pt x="2385" y="7297"/>
                    <a:pt x="2385" y="7471"/>
                    <a:pt x="2357" y="7590"/>
                  </a:cubicBezTo>
                  <a:cubicBezTo>
                    <a:pt x="2273" y="7471"/>
                    <a:pt x="2238" y="7297"/>
                    <a:pt x="2182" y="7185"/>
                  </a:cubicBezTo>
                  <a:cubicBezTo>
                    <a:pt x="2126" y="7038"/>
                    <a:pt x="2098" y="6919"/>
                    <a:pt x="2063" y="6807"/>
                  </a:cubicBezTo>
                  <a:close/>
                  <a:moveTo>
                    <a:pt x="5968" y="8417"/>
                  </a:moveTo>
                  <a:cubicBezTo>
                    <a:pt x="5997" y="8417"/>
                    <a:pt x="6034" y="8471"/>
                    <a:pt x="6055" y="8492"/>
                  </a:cubicBezTo>
                  <a:cubicBezTo>
                    <a:pt x="6118" y="8520"/>
                    <a:pt x="6174" y="8555"/>
                    <a:pt x="6202" y="8583"/>
                  </a:cubicBezTo>
                  <a:lnTo>
                    <a:pt x="6230" y="8583"/>
                  </a:lnTo>
                  <a:cubicBezTo>
                    <a:pt x="6118" y="8639"/>
                    <a:pt x="6000" y="8695"/>
                    <a:pt x="5909" y="8758"/>
                  </a:cubicBezTo>
                  <a:lnTo>
                    <a:pt x="5909" y="8695"/>
                  </a:lnTo>
                  <a:cubicBezTo>
                    <a:pt x="5909" y="8639"/>
                    <a:pt x="5944" y="8611"/>
                    <a:pt x="5944" y="8555"/>
                  </a:cubicBezTo>
                  <a:lnTo>
                    <a:pt x="5944" y="8436"/>
                  </a:lnTo>
                  <a:cubicBezTo>
                    <a:pt x="5950" y="8423"/>
                    <a:pt x="5959" y="8417"/>
                    <a:pt x="5968" y="8417"/>
                  </a:cubicBezTo>
                  <a:close/>
                  <a:moveTo>
                    <a:pt x="5356" y="8667"/>
                  </a:moveTo>
                  <a:cubicBezTo>
                    <a:pt x="5447" y="8667"/>
                    <a:pt x="5531" y="8842"/>
                    <a:pt x="5622" y="8905"/>
                  </a:cubicBezTo>
                  <a:lnTo>
                    <a:pt x="5650" y="8905"/>
                  </a:lnTo>
                  <a:cubicBezTo>
                    <a:pt x="5531" y="8961"/>
                    <a:pt x="5419" y="9017"/>
                    <a:pt x="5328" y="9080"/>
                  </a:cubicBezTo>
                  <a:lnTo>
                    <a:pt x="5328" y="8989"/>
                  </a:lnTo>
                  <a:lnTo>
                    <a:pt x="5328" y="8758"/>
                  </a:lnTo>
                  <a:cubicBezTo>
                    <a:pt x="5328" y="8667"/>
                    <a:pt x="5328" y="8667"/>
                    <a:pt x="5356" y="8667"/>
                  </a:cubicBezTo>
                  <a:close/>
                  <a:moveTo>
                    <a:pt x="7136" y="6412"/>
                  </a:moveTo>
                  <a:cubicBezTo>
                    <a:pt x="7231" y="6412"/>
                    <a:pt x="7327" y="6429"/>
                    <a:pt x="7426" y="6485"/>
                  </a:cubicBezTo>
                  <a:cubicBezTo>
                    <a:pt x="7629" y="6569"/>
                    <a:pt x="7832" y="6688"/>
                    <a:pt x="8097" y="6716"/>
                  </a:cubicBezTo>
                  <a:cubicBezTo>
                    <a:pt x="8006" y="6744"/>
                    <a:pt x="7950" y="6772"/>
                    <a:pt x="7894" y="6807"/>
                  </a:cubicBezTo>
                  <a:cubicBezTo>
                    <a:pt x="7601" y="6982"/>
                    <a:pt x="7370" y="7241"/>
                    <a:pt x="7223" y="7562"/>
                  </a:cubicBezTo>
                  <a:cubicBezTo>
                    <a:pt x="7132" y="7737"/>
                    <a:pt x="7048" y="7912"/>
                    <a:pt x="6930" y="8059"/>
                  </a:cubicBezTo>
                  <a:cubicBezTo>
                    <a:pt x="6818" y="8233"/>
                    <a:pt x="6608" y="8345"/>
                    <a:pt x="6405" y="8464"/>
                  </a:cubicBezTo>
                  <a:cubicBezTo>
                    <a:pt x="6377" y="8464"/>
                    <a:pt x="6349" y="8436"/>
                    <a:pt x="6321" y="8436"/>
                  </a:cubicBezTo>
                  <a:cubicBezTo>
                    <a:pt x="6258" y="8380"/>
                    <a:pt x="6202" y="8345"/>
                    <a:pt x="6146" y="8317"/>
                  </a:cubicBezTo>
                  <a:cubicBezTo>
                    <a:pt x="6083" y="8279"/>
                    <a:pt x="6024" y="8223"/>
                    <a:pt x="5953" y="8223"/>
                  </a:cubicBezTo>
                  <a:cubicBezTo>
                    <a:pt x="5922" y="8223"/>
                    <a:pt x="5889" y="8234"/>
                    <a:pt x="5853" y="8261"/>
                  </a:cubicBezTo>
                  <a:cubicBezTo>
                    <a:pt x="5797" y="8317"/>
                    <a:pt x="5769" y="8408"/>
                    <a:pt x="5797" y="8492"/>
                  </a:cubicBezTo>
                  <a:lnTo>
                    <a:pt x="5797" y="8695"/>
                  </a:lnTo>
                  <a:cubicBezTo>
                    <a:pt x="5769" y="8730"/>
                    <a:pt x="5769" y="8730"/>
                    <a:pt x="5769" y="8758"/>
                  </a:cubicBezTo>
                  <a:cubicBezTo>
                    <a:pt x="5618" y="8734"/>
                    <a:pt x="5488" y="8470"/>
                    <a:pt x="5325" y="8470"/>
                  </a:cubicBezTo>
                  <a:cubicBezTo>
                    <a:pt x="5299" y="8470"/>
                    <a:pt x="5272" y="8477"/>
                    <a:pt x="5244" y="8492"/>
                  </a:cubicBezTo>
                  <a:cubicBezTo>
                    <a:pt x="5098" y="8583"/>
                    <a:pt x="5153" y="8905"/>
                    <a:pt x="5126" y="9108"/>
                  </a:cubicBezTo>
                  <a:cubicBezTo>
                    <a:pt x="5007" y="9045"/>
                    <a:pt x="4923" y="8933"/>
                    <a:pt x="4804" y="8870"/>
                  </a:cubicBezTo>
                  <a:cubicBezTo>
                    <a:pt x="4755" y="8837"/>
                    <a:pt x="4713" y="8823"/>
                    <a:pt x="4675" y="8823"/>
                  </a:cubicBezTo>
                  <a:cubicBezTo>
                    <a:pt x="4649" y="8823"/>
                    <a:pt x="4624" y="8830"/>
                    <a:pt x="4601" y="8842"/>
                  </a:cubicBezTo>
                  <a:cubicBezTo>
                    <a:pt x="4573" y="8870"/>
                    <a:pt x="4545" y="8933"/>
                    <a:pt x="4510" y="8961"/>
                  </a:cubicBezTo>
                  <a:lnTo>
                    <a:pt x="4482" y="8961"/>
                  </a:lnTo>
                  <a:cubicBezTo>
                    <a:pt x="4279" y="9080"/>
                    <a:pt x="3986" y="9045"/>
                    <a:pt x="3783" y="9080"/>
                  </a:cubicBezTo>
                  <a:cubicBezTo>
                    <a:pt x="3552" y="9108"/>
                    <a:pt x="3321" y="9108"/>
                    <a:pt x="3084" y="9163"/>
                  </a:cubicBezTo>
                  <a:lnTo>
                    <a:pt x="3112" y="9135"/>
                  </a:lnTo>
                  <a:cubicBezTo>
                    <a:pt x="3231" y="9080"/>
                    <a:pt x="3349" y="9017"/>
                    <a:pt x="3461" y="8961"/>
                  </a:cubicBezTo>
                  <a:cubicBezTo>
                    <a:pt x="3727" y="8814"/>
                    <a:pt x="4021" y="8695"/>
                    <a:pt x="4307" y="8583"/>
                  </a:cubicBezTo>
                  <a:cubicBezTo>
                    <a:pt x="4510" y="8464"/>
                    <a:pt x="4720" y="8317"/>
                    <a:pt x="4895" y="8143"/>
                  </a:cubicBezTo>
                  <a:cubicBezTo>
                    <a:pt x="5098" y="7968"/>
                    <a:pt x="5209" y="7737"/>
                    <a:pt x="5356" y="7534"/>
                  </a:cubicBezTo>
                  <a:cubicBezTo>
                    <a:pt x="5531" y="7297"/>
                    <a:pt x="5678" y="7066"/>
                    <a:pt x="5881" y="6863"/>
                  </a:cubicBezTo>
                  <a:cubicBezTo>
                    <a:pt x="6083" y="6688"/>
                    <a:pt x="6377" y="6541"/>
                    <a:pt x="6671" y="6457"/>
                  </a:cubicBezTo>
                  <a:cubicBezTo>
                    <a:pt x="6831" y="6457"/>
                    <a:pt x="6983" y="6412"/>
                    <a:pt x="7136" y="6412"/>
                  </a:cubicBezTo>
                  <a:close/>
                  <a:moveTo>
                    <a:pt x="5825" y="9108"/>
                  </a:moveTo>
                  <a:cubicBezTo>
                    <a:pt x="5881" y="9135"/>
                    <a:pt x="5909" y="9254"/>
                    <a:pt x="5944" y="9338"/>
                  </a:cubicBezTo>
                  <a:cubicBezTo>
                    <a:pt x="5825" y="9394"/>
                    <a:pt x="5734" y="9457"/>
                    <a:pt x="5622" y="9541"/>
                  </a:cubicBezTo>
                  <a:cubicBezTo>
                    <a:pt x="5594" y="9429"/>
                    <a:pt x="5559" y="9310"/>
                    <a:pt x="5503" y="9254"/>
                  </a:cubicBezTo>
                  <a:cubicBezTo>
                    <a:pt x="5559" y="9219"/>
                    <a:pt x="5622" y="9191"/>
                    <a:pt x="5678" y="9163"/>
                  </a:cubicBezTo>
                  <a:cubicBezTo>
                    <a:pt x="5734" y="9135"/>
                    <a:pt x="5769" y="9108"/>
                    <a:pt x="5825" y="9108"/>
                  </a:cubicBezTo>
                  <a:close/>
                  <a:moveTo>
                    <a:pt x="4710" y="9022"/>
                  </a:moveTo>
                  <a:cubicBezTo>
                    <a:pt x="4729" y="9022"/>
                    <a:pt x="4760" y="9060"/>
                    <a:pt x="4804" y="9108"/>
                  </a:cubicBezTo>
                  <a:cubicBezTo>
                    <a:pt x="4895" y="9163"/>
                    <a:pt x="4979" y="9254"/>
                    <a:pt x="5070" y="9282"/>
                  </a:cubicBezTo>
                  <a:cubicBezTo>
                    <a:pt x="4979" y="9338"/>
                    <a:pt x="4923" y="9394"/>
                    <a:pt x="4860" y="9457"/>
                  </a:cubicBezTo>
                  <a:cubicBezTo>
                    <a:pt x="4776" y="9485"/>
                    <a:pt x="4720" y="9541"/>
                    <a:pt x="4657" y="9569"/>
                  </a:cubicBezTo>
                  <a:cubicBezTo>
                    <a:pt x="4685" y="9429"/>
                    <a:pt x="4657" y="9282"/>
                    <a:pt x="4685" y="9135"/>
                  </a:cubicBezTo>
                  <a:cubicBezTo>
                    <a:pt x="4685" y="9053"/>
                    <a:pt x="4693" y="9022"/>
                    <a:pt x="4710" y="9022"/>
                  </a:cubicBezTo>
                  <a:close/>
                  <a:moveTo>
                    <a:pt x="3958" y="9338"/>
                  </a:moveTo>
                  <a:lnTo>
                    <a:pt x="3958" y="9338"/>
                  </a:lnTo>
                  <a:cubicBezTo>
                    <a:pt x="4105" y="9485"/>
                    <a:pt x="4223" y="9660"/>
                    <a:pt x="4398" y="9744"/>
                  </a:cubicBezTo>
                  <a:cubicBezTo>
                    <a:pt x="4370" y="9779"/>
                    <a:pt x="4335" y="9779"/>
                    <a:pt x="4307" y="9807"/>
                  </a:cubicBezTo>
                  <a:cubicBezTo>
                    <a:pt x="4196" y="9863"/>
                    <a:pt x="4105" y="9919"/>
                    <a:pt x="3986" y="9982"/>
                  </a:cubicBezTo>
                  <a:lnTo>
                    <a:pt x="3986" y="9632"/>
                  </a:lnTo>
                  <a:cubicBezTo>
                    <a:pt x="3986" y="9604"/>
                    <a:pt x="3958" y="9457"/>
                    <a:pt x="3958" y="9338"/>
                  </a:cubicBezTo>
                  <a:close/>
                  <a:moveTo>
                    <a:pt x="3321" y="9688"/>
                  </a:moveTo>
                  <a:cubicBezTo>
                    <a:pt x="3433" y="9835"/>
                    <a:pt x="3580" y="9982"/>
                    <a:pt x="3727" y="10093"/>
                  </a:cubicBezTo>
                  <a:cubicBezTo>
                    <a:pt x="3580" y="10184"/>
                    <a:pt x="3433" y="10240"/>
                    <a:pt x="3287" y="10303"/>
                  </a:cubicBezTo>
                  <a:cubicBezTo>
                    <a:pt x="3321" y="10240"/>
                    <a:pt x="3287" y="10184"/>
                    <a:pt x="3287" y="10128"/>
                  </a:cubicBezTo>
                  <a:cubicBezTo>
                    <a:pt x="3259" y="9982"/>
                    <a:pt x="3287" y="9835"/>
                    <a:pt x="3321" y="9688"/>
                  </a:cubicBezTo>
                  <a:close/>
                  <a:moveTo>
                    <a:pt x="2734" y="9982"/>
                  </a:moveTo>
                  <a:cubicBezTo>
                    <a:pt x="2797" y="10038"/>
                    <a:pt x="2825" y="10093"/>
                    <a:pt x="2881" y="10156"/>
                  </a:cubicBezTo>
                  <a:cubicBezTo>
                    <a:pt x="2972" y="10240"/>
                    <a:pt x="3028" y="10331"/>
                    <a:pt x="3084" y="10415"/>
                  </a:cubicBezTo>
                  <a:cubicBezTo>
                    <a:pt x="2972" y="10478"/>
                    <a:pt x="2853" y="10506"/>
                    <a:pt x="2734" y="10562"/>
                  </a:cubicBezTo>
                  <a:lnTo>
                    <a:pt x="2734" y="10212"/>
                  </a:lnTo>
                  <a:lnTo>
                    <a:pt x="2734" y="9982"/>
                  </a:lnTo>
                  <a:close/>
                  <a:moveTo>
                    <a:pt x="3783" y="10303"/>
                  </a:moveTo>
                  <a:cubicBezTo>
                    <a:pt x="3846" y="10387"/>
                    <a:pt x="3846" y="10506"/>
                    <a:pt x="3846" y="10618"/>
                  </a:cubicBezTo>
                  <a:cubicBezTo>
                    <a:pt x="3783" y="10653"/>
                    <a:pt x="3727" y="10681"/>
                    <a:pt x="3636" y="10737"/>
                  </a:cubicBezTo>
                  <a:cubicBezTo>
                    <a:pt x="3524" y="10828"/>
                    <a:pt x="3377" y="10856"/>
                    <a:pt x="3259" y="10940"/>
                  </a:cubicBezTo>
                  <a:cubicBezTo>
                    <a:pt x="3084" y="11030"/>
                    <a:pt x="2881" y="11205"/>
                    <a:pt x="2678" y="11205"/>
                  </a:cubicBezTo>
                  <a:cubicBezTo>
                    <a:pt x="2622" y="11205"/>
                    <a:pt x="2503" y="11142"/>
                    <a:pt x="2447" y="11086"/>
                  </a:cubicBezTo>
                  <a:cubicBezTo>
                    <a:pt x="2357" y="10967"/>
                    <a:pt x="2447" y="10940"/>
                    <a:pt x="2559" y="10912"/>
                  </a:cubicBezTo>
                  <a:cubicBezTo>
                    <a:pt x="2706" y="10856"/>
                    <a:pt x="2881" y="10765"/>
                    <a:pt x="3028" y="10709"/>
                  </a:cubicBezTo>
                  <a:cubicBezTo>
                    <a:pt x="3287" y="10590"/>
                    <a:pt x="3524" y="10443"/>
                    <a:pt x="3783" y="10303"/>
                  </a:cubicBezTo>
                  <a:close/>
                  <a:moveTo>
                    <a:pt x="8556" y="247"/>
                  </a:moveTo>
                  <a:cubicBezTo>
                    <a:pt x="8610" y="247"/>
                    <a:pt x="8663" y="272"/>
                    <a:pt x="8706" y="339"/>
                  </a:cubicBezTo>
                  <a:cubicBezTo>
                    <a:pt x="8741" y="395"/>
                    <a:pt x="8706" y="451"/>
                    <a:pt x="8769" y="514"/>
                  </a:cubicBezTo>
                  <a:cubicBezTo>
                    <a:pt x="8824" y="615"/>
                    <a:pt x="8905" y="622"/>
                    <a:pt x="8989" y="622"/>
                  </a:cubicBezTo>
                  <a:cubicBezTo>
                    <a:pt x="9002" y="622"/>
                    <a:pt x="9016" y="622"/>
                    <a:pt x="9029" y="622"/>
                  </a:cubicBezTo>
                  <a:cubicBezTo>
                    <a:pt x="9100" y="622"/>
                    <a:pt x="9171" y="627"/>
                    <a:pt x="9230" y="689"/>
                  </a:cubicBezTo>
                  <a:cubicBezTo>
                    <a:pt x="9321" y="773"/>
                    <a:pt x="9349" y="892"/>
                    <a:pt x="9405" y="975"/>
                  </a:cubicBezTo>
                  <a:cubicBezTo>
                    <a:pt x="9468" y="1122"/>
                    <a:pt x="9524" y="1241"/>
                    <a:pt x="9615" y="1353"/>
                  </a:cubicBezTo>
                  <a:cubicBezTo>
                    <a:pt x="9626" y="1378"/>
                    <a:pt x="9645" y="1388"/>
                    <a:pt x="9663" y="1388"/>
                  </a:cubicBezTo>
                  <a:cubicBezTo>
                    <a:pt x="9691" y="1388"/>
                    <a:pt x="9715" y="1363"/>
                    <a:pt x="9699" y="1325"/>
                  </a:cubicBezTo>
                  <a:cubicBezTo>
                    <a:pt x="9643" y="1122"/>
                    <a:pt x="9552" y="892"/>
                    <a:pt x="9468" y="717"/>
                  </a:cubicBezTo>
                  <a:cubicBezTo>
                    <a:pt x="9496" y="717"/>
                    <a:pt x="9524" y="717"/>
                    <a:pt x="9580" y="745"/>
                  </a:cubicBezTo>
                  <a:cubicBezTo>
                    <a:pt x="9671" y="801"/>
                    <a:pt x="9699" y="919"/>
                    <a:pt x="9754" y="1003"/>
                  </a:cubicBezTo>
                  <a:cubicBezTo>
                    <a:pt x="9817" y="1122"/>
                    <a:pt x="9873" y="1241"/>
                    <a:pt x="10020" y="1325"/>
                  </a:cubicBezTo>
                  <a:cubicBezTo>
                    <a:pt x="10195" y="1388"/>
                    <a:pt x="10398" y="1388"/>
                    <a:pt x="10545" y="1500"/>
                  </a:cubicBezTo>
                  <a:cubicBezTo>
                    <a:pt x="10719" y="1647"/>
                    <a:pt x="10775" y="1877"/>
                    <a:pt x="10838" y="2115"/>
                  </a:cubicBezTo>
                  <a:cubicBezTo>
                    <a:pt x="10838" y="2143"/>
                    <a:pt x="10866" y="2157"/>
                    <a:pt x="10894" y="2157"/>
                  </a:cubicBezTo>
                  <a:cubicBezTo>
                    <a:pt x="10922" y="2157"/>
                    <a:pt x="10950" y="2143"/>
                    <a:pt x="10950" y="2115"/>
                  </a:cubicBezTo>
                  <a:cubicBezTo>
                    <a:pt x="10978" y="1996"/>
                    <a:pt x="10978" y="1912"/>
                    <a:pt x="10978" y="1849"/>
                  </a:cubicBezTo>
                  <a:cubicBezTo>
                    <a:pt x="11041" y="1877"/>
                    <a:pt x="11069" y="1912"/>
                    <a:pt x="11097" y="1968"/>
                  </a:cubicBezTo>
                  <a:cubicBezTo>
                    <a:pt x="11153" y="2052"/>
                    <a:pt x="11188" y="2171"/>
                    <a:pt x="11272" y="2262"/>
                  </a:cubicBezTo>
                  <a:cubicBezTo>
                    <a:pt x="11328" y="2318"/>
                    <a:pt x="11419" y="2374"/>
                    <a:pt x="11475" y="2402"/>
                  </a:cubicBezTo>
                  <a:cubicBezTo>
                    <a:pt x="11649" y="2465"/>
                    <a:pt x="11740" y="2549"/>
                    <a:pt x="11852" y="2668"/>
                  </a:cubicBezTo>
                  <a:cubicBezTo>
                    <a:pt x="11867" y="2680"/>
                    <a:pt x="11882" y="2686"/>
                    <a:pt x="11897" y="2686"/>
                  </a:cubicBezTo>
                  <a:cubicBezTo>
                    <a:pt x="11948" y="2686"/>
                    <a:pt x="11993" y="2625"/>
                    <a:pt x="11971" y="2577"/>
                  </a:cubicBezTo>
                  <a:cubicBezTo>
                    <a:pt x="11915" y="2437"/>
                    <a:pt x="11824" y="2346"/>
                    <a:pt x="11677" y="2262"/>
                  </a:cubicBezTo>
                  <a:cubicBezTo>
                    <a:pt x="11538" y="2171"/>
                    <a:pt x="11419" y="2143"/>
                    <a:pt x="11328" y="1968"/>
                  </a:cubicBezTo>
                  <a:cubicBezTo>
                    <a:pt x="11254" y="1863"/>
                    <a:pt x="11131" y="1693"/>
                    <a:pt x="11002" y="1693"/>
                  </a:cubicBezTo>
                  <a:cubicBezTo>
                    <a:pt x="10985" y="1693"/>
                    <a:pt x="10967" y="1696"/>
                    <a:pt x="10950" y="1703"/>
                  </a:cubicBezTo>
                  <a:cubicBezTo>
                    <a:pt x="10866" y="1444"/>
                    <a:pt x="10629" y="1269"/>
                    <a:pt x="10342" y="1178"/>
                  </a:cubicBezTo>
                  <a:cubicBezTo>
                    <a:pt x="10223" y="1122"/>
                    <a:pt x="10139" y="1122"/>
                    <a:pt x="10048" y="1038"/>
                  </a:cubicBezTo>
                  <a:cubicBezTo>
                    <a:pt x="10601" y="1038"/>
                    <a:pt x="11188" y="1038"/>
                    <a:pt x="11768" y="1094"/>
                  </a:cubicBezTo>
                  <a:cubicBezTo>
                    <a:pt x="11863" y="1101"/>
                    <a:pt x="11957" y="1103"/>
                    <a:pt x="12051" y="1103"/>
                  </a:cubicBezTo>
                  <a:cubicBezTo>
                    <a:pt x="12146" y="1103"/>
                    <a:pt x="12240" y="1101"/>
                    <a:pt x="12335" y="1101"/>
                  </a:cubicBezTo>
                  <a:cubicBezTo>
                    <a:pt x="12523" y="1101"/>
                    <a:pt x="12712" y="1108"/>
                    <a:pt x="12901" y="1150"/>
                  </a:cubicBezTo>
                  <a:cubicBezTo>
                    <a:pt x="13048" y="1213"/>
                    <a:pt x="13223" y="1213"/>
                    <a:pt x="13370" y="1241"/>
                  </a:cubicBezTo>
                  <a:cubicBezTo>
                    <a:pt x="13544" y="1269"/>
                    <a:pt x="13691" y="1325"/>
                    <a:pt x="13838" y="1388"/>
                  </a:cubicBezTo>
                  <a:cubicBezTo>
                    <a:pt x="14013" y="1416"/>
                    <a:pt x="14188" y="1472"/>
                    <a:pt x="14334" y="1500"/>
                  </a:cubicBezTo>
                  <a:cubicBezTo>
                    <a:pt x="14537" y="1563"/>
                    <a:pt x="14684" y="1675"/>
                    <a:pt x="14859" y="1766"/>
                  </a:cubicBezTo>
                  <a:cubicBezTo>
                    <a:pt x="15174" y="1912"/>
                    <a:pt x="15439" y="2115"/>
                    <a:pt x="15698" y="2346"/>
                  </a:cubicBezTo>
                  <a:cubicBezTo>
                    <a:pt x="16222" y="2786"/>
                    <a:pt x="16838" y="3164"/>
                    <a:pt x="17013" y="3863"/>
                  </a:cubicBezTo>
                  <a:cubicBezTo>
                    <a:pt x="17041" y="4066"/>
                    <a:pt x="17041" y="4297"/>
                    <a:pt x="17096" y="4500"/>
                  </a:cubicBezTo>
                  <a:cubicBezTo>
                    <a:pt x="17131" y="4709"/>
                    <a:pt x="17215" y="4912"/>
                    <a:pt x="17306" y="5115"/>
                  </a:cubicBezTo>
                  <a:cubicBezTo>
                    <a:pt x="17362" y="5262"/>
                    <a:pt x="17418" y="5409"/>
                    <a:pt x="17509" y="5548"/>
                  </a:cubicBezTo>
                  <a:cubicBezTo>
                    <a:pt x="17537" y="5667"/>
                    <a:pt x="17593" y="5786"/>
                    <a:pt x="17656" y="5898"/>
                  </a:cubicBezTo>
                  <a:cubicBezTo>
                    <a:pt x="17768" y="6164"/>
                    <a:pt x="17915" y="6339"/>
                    <a:pt x="18089" y="6541"/>
                  </a:cubicBezTo>
                  <a:cubicBezTo>
                    <a:pt x="18530" y="7010"/>
                    <a:pt x="19138" y="7269"/>
                    <a:pt x="19544" y="7737"/>
                  </a:cubicBezTo>
                  <a:cubicBezTo>
                    <a:pt x="20103" y="8345"/>
                    <a:pt x="19893" y="9254"/>
                    <a:pt x="19719" y="9982"/>
                  </a:cubicBezTo>
                  <a:cubicBezTo>
                    <a:pt x="19544" y="10681"/>
                    <a:pt x="19369" y="11352"/>
                    <a:pt x="19257" y="12079"/>
                  </a:cubicBezTo>
                  <a:cubicBezTo>
                    <a:pt x="19166" y="12834"/>
                    <a:pt x="19369" y="13590"/>
                    <a:pt x="19313" y="14352"/>
                  </a:cubicBezTo>
                  <a:cubicBezTo>
                    <a:pt x="19313" y="14555"/>
                    <a:pt x="19285" y="14757"/>
                    <a:pt x="19194" y="14932"/>
                  </a:cubicBezTo>
                  <a:cubicBezTo>
                    <a:pt x="19082" y="14904"/>
                    <a:pt x="18935" y="14904"/>
                    <a:pt x="18789" y="14848"/>
                  </a:cubicBezTo>
                  <a:cubicBezTo>
                    <a:pt x="18733" y="14848"/>
                    <a:pt x="18642" y="14785"/>
                    <a:pt x="18558" y="14785"/>
                  </a:cubicBezTo>
                  <a:cubicBezTo>
                    <a:pt x="18355" y="14729"/>
                    <a:pt x="18180" y="14638"/>
                    <a:pt x="18005" y="14555"/>
                  </a:cubicBezTo>
                  <a:cubicBezTo>
                    <a:pt x="17565" y="14352"/>
                    <a:pt x="17215" y="14086"/>
                    <a:pt x="16838" y="13799"/>
                  </a:cubicBezTo>
                  <a:cubicBezTo>
                    <a:pt x="16831" y="13784"/>
                    <a:pt x="16820" y="13778"/>
                    <a:pt x="16809" y="13778"/>
                  </a:cubicBezTo>
                  <a:cubicBezTo>
                    <a:pt x="16774" y="13778"/>
                    <a:pt x="16734" y="13834"/>
                    <a:pt x="16782" y="13855"/>
                  </a:cubicBezTo>
                  <a:cubicBezTo>
                    <a:pt x="17243" y="14408"/>
                    <a:pt x="17970" y="14813"/>
                    <a:pt x="18670" y="14960"/>
                  </a:cubicBezTo>
                  <a:cubicBezTo>
                    <a:pt x="18761" y="14988"/>
                    <a:pt x="18817" y="15023"/>
                    <a:pt x="18879" y="15023"/>
                  </a:cubicBezTo>
                  <a:cubicBezTo>
                    <a:pt x="18963" y="15051"/>
                    <a:pt x="19054" y="15107"/>
                    <a:pt x="19138" y="15107"/>
                  </a:cubicBezTo>
                  <a:cubicBezTo>
                    <a:pt x="19082" y="15198"/>
                    <a:pt x="19019" y="15310"/>
                    <a:pt x="18935" y="15401"/>
                  </a:cubicBezTo>
                  <a:cubicBezTo>
                    <a:pt x="18817" y="15513"/>
                    <a:pt x="18670" y="15631"/>
                    <a:pt x="18530" y="15722"/>
                  </a:cubicBezTo>
                  <a:cubicBezTo>
                    <a:pt x="18438" y="15784"/>
                    <a:pt x="18341" y="15807"/>
                    <a:pt x="18245" y="15807"/>
                  </a:cubicBezTo>
                  <a:cubicBezTo>
                    <a:pt x="18122" y="15807"/>
                    <a:pt x="18000" y="15769"/>
                    <a:pt x="17887" y="15722"/>
                  </a:cubicBezTo>
                  <a:cubicBezTo>
                    <a:pt x="17215" y="15457"/>
                    <a:pt x="16516" y="15198"/>
                    <a:pt x="15992" y="14701"/>
                  </a:cubicBezTo>
                  <a:cubicBezTo>
                    <a:pt x="15733" y="14436"/>
                    <a:pt x="15467" y="14177"/>
                    <a:pt x="15292" y="13855"/>
                  </a:cubicBezTo>
                  <a:cubicBezTo>
                    <a:pt x="15118" y="13562"/>
                    <a:pt x="15034" y="13212"/>
                    <a:pt x="14824" y="12925"/>
                  </a:cubicBezTo>
                  <a:cubicBezTo>
                    <a:pt x="14649" y="12604"/>
                    <a:pt x="14334" y="12429"/>
                    <a:pt x="14013" y="12226"/>
                  </a:cubicBezTo>
                  <a:cubicBezTo>
                    <a:pt x="13663" y="12016"/>
                    <a:pt x="13397" y="11730"/>
                    <a:pt x="13139" y="11380"/>
                  </a:cubicBezTo>
                  <a:cubicBezTo>
                    <a:pt x="12936" y="11114"/>
                    <a:pt x="12726" y="10884"/>
                    <a:pt x="12440" y="10681"/>
                  </a:cubicBezTo>
                  <a:cubicBezTo>
                    <a:pt x="12377" y="10618"/>
                    <a:pt x="12293" y="10562"/>
                    <a:pt x="12174" y="10506"/>
                  </a:cubicBezTo>
                  <a:lnTo>
                    <a:pt x="12174" y="10506"/>
                  </a:lnTo>
                  <a:cubicBezTo>
                    <a:pt x="12467" y="10534"/>
                    <a:pt x="12761" y="10562"/>
                    <a:pt x="13020" y="10653"/>
                  </a:cubicBezTo>
                  <a:cubicBezTo>
                    <a:pt x="13048" y="10681"/>
                    <a:pt x="13076" y="10681"/>
                    <a:pt x="13076" y="10681"/>
                  </a:cubicBezTo>
                  <a:cubicBezTo>
                    <a:pt x="13139" y="10737"/>
                    <a:pt x="13223" y="10765"/>
                    <a:pt x="13286" y="10793"/>
                  </a:cubicBezTo>
                  <a:cubicBezTo>
                    <a:pt x="13314" y="10828"/>
                    <a:pt x="13370" y="10856"/>
                    <a:pt x="13397" y="10856"/>
                  </a:cubicBezTo>
                  <a:cubicBezTo>
                    <a:pt x="13425" y="10884"/>
                    <a:pt x="13460" y="10884"/>
                    <a:pt x="13460" y="10912"/>
                  </a:cubicBezTo>
                  <a:cubicBezTo>
                    <a:pt x="13572" y="11030"/>
                    <a:pt x="13663" y="11177"/>
                    <a:pt x="13775" y="11261"/>
                  </a:cubicBezTo>
                  <a:cubicBezTo>
                    <a:pt x="13894" y="11352"/>
                    <a:pt x="14013" y="11408"/>
                    <a:pt x="14125" y="11436"/>
                  </a:cubicBezTo>
                  <a:cubicBezTo>
                    <a:pt x="14299" y="11527"/>
                    <a:pt x="14446" y="11611"/>
                    <a:pt x="14621" y="11639"/>
                  </a:cubicBezTo>
                  <a:cubicBezTo>
                    <a:pt x="14621" y="11667"/>
                    <a:pt x="14649" y="11667"/>
                    <a:pt x="14649" y="11667"/>
                  </a:cubicBezTo>
                  <a:cubicBezTo>
                    <a:pt x="14684" y="11702"/>
                    <a:pt x="14712" y="11758"/>
                    <a:pt x="14740" y="11814"/>
                  </a:cubicBezTo>
                  <a:cubicBezTo>
                    <a:pt x="14796" y="12051"/>
                    <a:pt x="14915" y="12282"/>
                    <a:pt x="15034" y="12485"/>
                  </a:cubicBezTo>
                  <a:cubicBezTo>
                    <a:pt x="15320" y="12925"/>
                    <a:pt x="15845" y="13212"/>
                    <a:pt x="16313" y="13415"/>
                  </a:cubicBezTo>
                  <a:cubicBezTo>
                    <a:pt x="16322" y="13420"/>
                    <a:pt x="16331" y="13423"/>
                    <a:pt x="16340" y="13423"/>
                  </a:cubicBezTo>
                  <a:cubicBezTo>
                    <a:pt x="16387" y="13423"/>
                    <a:pt x="16427" y="13354"/>
                    <a:pt x="16397" y="13331"/>
                  </a:cubicBezTo>
                  <a:cubicBezTo>
                    <a:pt x="15992" y="12981"/>
                    <a:pt x="15439" y="12779"/>
                    <a:pt x="15146" y="12282"/>
                  </a:cubicBezTo>
                  <a:cubicBezTo>
                    <a:pt x="14887" y="11814"/>
                    <a:pt x="14824" y="11261"/>
                    <a:pt x="14509" y="10828"/>
                  </a:cubicBezTo>
                  <a:cubicBezTo>
                    <a:pt x="14509" y="10816"/>
                    <a:pt x="14505" y="10812"/>
                    <a:pt x="14500" y="10812"/>
                  </a:cubicBezTo>
                  <a:cubicBezTo>
                    <a:pt x="14490" y="10812"/>
                    <a:pt x="14474" y="10828"/>
                    <a:pt x="14474" y="10828"/>
                  </a:cubicBezTo>
                  <a:cubicBezTo>
                    <a:pt x="14593" y="11002"/>
                    <a:pt x="14621" y="11233"/>
                    <a:pt x="14649" y="11436"/>
                  </a:cubicBezTo>
                  <a:cubicBezTo>
                    <a:pt x="14537" y="11380"/>
                    <a:pt x="14418" y="11289"/>
                    <a:pt x="14272" y="11233"/>
                  </a:cubicBezTo>
                  <a:cubicBezTo>
                    <a:pt x="14097" y="11177"/>
                    <a:pt x="13922" y="11114"/>
                    <a:pt x="13810" y="10940"/>
                  </a:cubicBezTo>
                  <a:cubicBezTo>
                    <a:pt x="13691" y="10828"/>
                    <a:pt x="13544" y="10681"/>
                    <a:pt x="13488" y="10534"/>
                  </a:cubicBezTo>
                  <a:cubicBezTo>
                    <a:pt x="13460" y="10415"/>
                    <a:pt x="13397" y="10303"/>
                    <a:pt x="13314" y="10212"/>
                  </a:cubicBezTo>
                  <a:cubicBezTo>
                    <a:pt x="12901" y="9716"/>
                    <a:pt x="12202" y="9604"/>
                    <a:pt x="11593" y="9513"/>
                  </a:cubicBezTo>
                  <a:cubicBezTo>
                    <a:pt x="11565" y="9513"/>
                    <a:pt x="11565" y="9569"/>
                    <a:pt x="11593" y="9569"/>
                  </a:cubicBezTo>
                  <a:cubicBezTo>
                    <a:pt x="11943" y="9660"/>
                    <a:pt x="12293" y="9779"/>
                    <a:pt x="12642" y="9954"/>
                  </a:cubicBezTo>
                  <a:cubicBezTo>
                    <a:pt x="12936" y="10093"/>
                    <a:pt x="13111" y="10268"/>
                    <a:pt x="13251" y="10534"/>
                  </a:cubicBezTo>
                  <a:lnTo>
                    <a:pt x="13223" y="10534"/>
                  </a:lnTo>
                  <a:cubicBezTo>
                    <a:pt x="12845" y="10240"/>
                    <a:pt x="12265" y="10268"/>
                    <a:pt x="11796" y="10240"/>
                  </a:cubicBezTo>
                  <a:cubicBezTo>
                    <a:pt x="11475" y="10240"/>
                    <a:pt x="11153" y="10240"/>
                    <a:pt x="10866" y="10156"/>
                  </a:cubicBezTo>
                  <a:cubicBezTo>
                    <a:pt x="10733" y="10125"/>
                    <a:pt x="10616" y="10109"/>
                    <a:pt x="10500" y="10109"/>
                  </a:cubicBezTo>
                  <a:cubicBezTo>
                    <a:pt x="10384" y="10109"/>
                    <a:pt x="10268" y="10125"/>
                    <a:pt x="10139" y="10156"/>
                  </a:cubicBezTo>
                  <a:cubicBezTo>
                    <a:pt x="9845" y="10212"/>
                    <a:pt x="9524" y="10331"/>
                    <a:pt x="9230" y="10359"/>
                  </a:cubicBezTo>
                  <a:cubicBezTo>
                    <a:pt x="9204" y="10362"/>
                    <a:pt x="9178" y="10363"/>
                    <a:pt x="9152" y="10363"/>
                  </a:cubicBezTo>
                  <a:cubicBezTo>
                    <a:pt x="8924" y="10363"/>
                    <a:pt x="8716" y="10260"/>
                    <a:pt x="8503" y="10184"/>
                  </a:cubicBezTo>
                  <a:cubicBezTo>
                    <a:pt x="8303" y="10106"/>
                    <a:pt x="8103" y="10032"/>
                    <a:pt x="7898" y="10032"/>
                  </a:cubicBezTo>
                  <a:cubicBezTo>
                    <a:pt x="7867" y="10032"/>
                    <a:pt x="7835" y="10034"/>
                    <a:pt x="7804" y="10038"/>
                  </a:cubicBezTo>
                  <a:lnTo>
                    <a:pt x="7657" y="10038"/>
                  </a:lnTo>
                  <a:cubicBezTo>
                    <a:pt x="7867" y="9891"/>
                    <a:pt x="8097" y="9779"/>
                    <a:pt x="8328" y="9716"/>
                  </a:cubicBezTo>
                  <a:cubicBezTo>
                    <a:pt x="8622" y="9660"/>
                    <a:pt x="8915" y="9632"/>
                    <a:pt x="9230" y="9569"/>
                  </a:cubicBezTo>
                  <a:cubicBezTo>
                    <a:pt x="9377" y="9716"/>
                    <a:pt x="9580" y="9744"/>
                    <a:pt x="9817" y="9779"/>
                  </a:cubicBezTo>
                  <a:cubicBezTo>
                    <a:pt x="10223" y="9779"/>
                    <a:pt x="10691" y="9744"/>
                    <a:pt x="11069" y="9604"/>
                  </a:cubicBezTo>
                  <a:cubicBezTo>
                    <a:pt x="11125" y="9604"/>
                    <a:pt x="11097" y="9513"/>
                    <a:pt x="11041" y="9513"/>
                  </a:cubicBezTo>
                  <a:cubicBezTo>
                    <a:pt x="10691" y="9569"/>
                    <a:pt x="10342" y="9604"/>
                    <a:pt x="9992" y="9632"/>
                  </a:cubicBezTo>
                  <a:cubicBezTo>
                    <a:pt x="9817" y="9632"/>
                    <a:pt x="9643" y="9632"/>
                    <a:pt x="9468" y="9569"/>
                  </a:cubicBezTo>
                  <a:cubicBezTo>
                    <a:pt x="9440" y="9569"/>
                    <a:pt x="9405" y="9569"/>
                    <a:pt x="9405" y="9541"/>
                  </a:cubicBezTo>
                  <a:cubicBezTo>
                    <a:pt x="9468" y="9541"/>
                    <a:pt x="9524" y="9541"/>
                    <a:pt x="9615" y="9513"/>
                  </a:cubicBezTo>
                  <a:cubicBezTo>
                    <a:pt x="10167" y="9457"/>
                    <a:pt x="10747" y="9254"/>
                    <a:pt x="11272" y="8933"/>
                  </a:cubicBezTo>
                  <a:cubicBezTo>
                    <a:pt x="11649" y="8933"/>
                    <a:pt x="12027" y="8961"/>
                    <a:pt x="12377" y="9163"/>
                  </a:cubicBezTo>
                  <a:cubicBezTo>
                    <a:pt x="12551" y="9282"/>
                    <a:pt x="12698" y="9429"/>
                    <a:pt x="12901" y="9513"/>
                  </a:cubicBezTo>
                  <a:cubicBezTo>
                    <a:pt x="13076" y="9632"/>
                    <a:pt x="13286" y="9688"/>
                    <a:pt x="13488" y="9779"/>
                  </a:cubicBezTo>
                  <a:cubicBezTo>
                    <a:pt x="13496" y="9781"/>
                    <a:pt x="13503" y="9782"/>
                    <a:pt x="13510" y="9782"/>
                  </a:cubicBezTo>
                  <a:cubicBezTo>
                    <a:pt x="13582" y="9782"/>
                    <a:pt x="13630" y="9658"/>
                    <a:pt x="13572" y="9632"/>
                  </a:cubicBezTo>
                  <a:cubicBezTo>
                    <a:pt x="13342" y="9541"/>
                    <a:pt x="13076" y="9457"/>
                    <a:pt x="12873" y="9338"/>
                  </a:cubicBezTo>
                  <a:cubicBezTo>
                    <a:pt x="12670" y="9191"/>
                    <a:pt x="12495" y="9045"/>
                    <a:pt x="12265" y="8961"/>
                  </a:cubicBezTo>
                  <a:cubicBezTo>
                    <a:pt x="12062" y="8870"/>
                    <a:pt x="11824" y="8814"/>
                    <a:pt x="11621" y="8814"/>
                  </a:cubicBezTo>
                  <a:cubicBezTo>
                    <a:pt x="11565" y="8814"/>
                    <a:pt x="11503" y="8842"/>
                    <a:pt x="11447" y="8842"/>
                  </a:cubicBezTo>
                  <a:cubicBezTo>
                    <a:pt x="11621" y="8730"/>
                    <a:pt x="11768" y="8583"/>
                    <a:pt x="11915" y="8464"/>
                  </a:cubicBezTo>
                  <a:cubicBezTo>
                    <a:pt x="11999" y="8380"/>
                    <a:pt x="12062" y="8317"/>
                    <a:pt x="12118" y="8233"/>
                  </a:cubicBezTo>
                  <a:cubicBezTo>
                    <a:pt x="12440" y="7996"/>
                    <a:pt x="12698" y="7765"/>
                    <a:pt x="12936" y="7443"/>
                  </a:cubicBezTo>
                  <a:cubicBezTo>
                    <a:pt x="13139" y="7157"/>
                    <a:pt x="13286" y="6863"/>
                    <a:pt x="13425" y="6541"/>
                  </a:cubicBezTo>
                  <a:cubicBezTo>
                    <a:pt x="13516" y="6339"/>
                    <a:pt x="13663" y="6108"/>
                    <a:pt x="13635" y="5870"/>
                  </a:cubicBezTo>
                  <a:lnTo>
                    <a:pt x="13600" y="5870"/>
                  </a:lnTo>
                  <a:cubicBezTo>
                    <a:pt x="13516" y="6136"/>
                    <a:pt x="13370" y="6367"/>
                    <a:pt x="13223" y="6597"/>
                  </a:cubicBezTo>
                  <a:cubicBezTo>
                    <a:pt x="13048" y="6891"/>
                    <a:pt x="12901" y="7185"/>
                    <a:pt x="12670" y="7443"/>
                  </a:cubicBezTo>
                  <a:cubicBezTo>
                    <a:pt x="12698" y="7387"/>
                    <a:pt x="12726" y="7359"/>
                    <a:pt x="12726" y="7331"/>
                  </a:cubicBezTo>
                  <a:cubicBezTo>
                    <a:pt x="12936" y="6863"/>
                    <a:pt x="13076" y="6339"/>
                    <a:pt x="13111" y="5870"/>
                  </a:cubicBezTo>
                  <a:cubicBezTo>
                    <a:pt x="13127" y="5807"/>
                    <a:pt x="13068" y="5768"/>
                    <a:pt x="13009" y="5768"/>
                  </a:cubicBezTo>
                  <a:cubicBezTo>
                    <a:pt x="12963" y="5768"/>
                    <a:pt x="12916" y="5791"/>
                    <a:pt x="12901" y="5842"/>
                  </a:cubicBezTo>
                  <a:cubicBezTo>
                    <a:pt x="12845" y="6248"/>
                    <a:pt x="12726" y="6688"/>
                    <a:pt x="12551" y="7094"/>
                  </a:cubicBezTo>
                  <a:cubicBezTo>
                    <a:pt x="12265" y="7884"/>
                    <a:pt x="11593" y="8555"/>
                    <a:pt x="10866" y="8933"/>
                  </a:cubicBezTo>
                  <a:cubicBezTo>
                    <a:pt x="10489" y="9135"/>
                    <a:pt x="10048" y="9254"/>
                    <a:pt x="9643" y="9338"/>
                  </a:cubicBezTo>
                  <a:cubicBezTo>
                    <a:pt x="9230" y="9394"/>
                    <a:pt x="8824" y="9429"/>
                    <a:pt x="8419" y="9485"/>
                  </a:cubicBezTo>
                  <a:cubicBezTo>
                    <a:pt x="8244" y="9485"/>
                    <a:pt x="8069" y="9513"/>
                    <a:pt x="7922" y="9604"/>
                  </a:cubicBezTo>
                  <a:cubicBezTo>
                    <a:pt x="7748" y="9660"/>
                    <a:pt x="7573" y="9807"/>
                    <a:pt x="7398" y="9919"/>
                  </a:cubicBezTo>
                  <a:cubicBezTo>
                    <a:pt x="7048" y="10156"/>
                    <a:pt x="6643" y="10359"/>
                    <a:pt x="6230" y="10506"/>
                  </a:cubicBezTo>
                  <a:cubicBezTo>
                    <a:pt x="5881" y="10590"/>
                    <a:pt x="5531" y="10681"/>
                    <a:pt x="5209" y="10856"/>
                  </a:cubicBezTo>
                  <a:cubicBezTo>
                    <a:pt x="4804" y="11086"/>
                    <a:pt x="4454" y="11408"/>
                    <a:pt x="3986" y="11527"/>
                  </a:cubicBezTo>
                  <a:cubicBezTo>
                    <a:pt x="3887" y="11548"/>
                    <a:pt x="3801" y="11561"/>
                    <a:pt x="3718" y="11561"/>
                  </a:cubicBezTo>
                  <a:cubicBezTo>
                    <a:pt x="3585" y="11561"/>
                    <a:pt x="3464" y="11527"/>
                    <a:pt x="3321" y="11436"/>
                  </a:cubicBezTo>
                  <a:cubicBezTo>
                    <a:pt x="3231" y="11408"/>
                    <a:pt x="3147" y="11352"/>
                    <a:pt x="3056" y="11261"/>
                  </a:cubicBezTo>
                  <a:cubicBezTo>
                    <a:pt x="3203" y="11205"/>
                    <a:pt x="3349" y="11114"/>
                    <a:pt x="3496" y="11058"/>
                  </a:cubicBezTo>
                  <a:cubicBezTo>
                    <a:pt x="3636" y="10967"/>
                    <a:pt x="3811" y="10884"/>
                    <a:pt x="3958" y="10793"/>
                  </a:cubicBezTo>
                  <a:cubicBezTo>
                    <a:pt x="4021" y="10884"/>
                    <a:pt x="4049" y="10940"/>
                    <a:pt x="4105" y="11030"/>
                  </a:cubicBezTo>
                  <a:cubicBezTo>
                    <a:pt x="4118" y="11043"/>
                    <a:pt x="4132" y="11049"/>
                    <a:pt x="4147" y="11049"/>
                  </a:cubicBezTo>
                  <a:cubicBezTo>
                    <a:pt x="4198" y="11049"/>
                    <a:pt x="4251" y="10988"/>
                    <a:pt x="4251" y="10940"/>
                  </a:cubicBezTo>
                  <a:cubicBezTo>
                    <a:pt x="4196" y="10828"/>
                    <a:pt x="4161" y="10765"/>
                    <a:pt x="4105" y="10709"/>
                  </a:cubicBezTo>
                  <a:cubicBezTo>
                    <a:pt x="4279" y="10590"/>
                    <a:pt x="4426" y="10478"/>
                    <a:pt x="4573" y="10359"/>
                  </a:cubicBezTo>
                  <a:cubicBezTo>
                    <a:pt x="4622" y="10335"/>
                    <a:pt x="4607" y="10263"/>
                    <a:pt x="4566" y="10263"/>
                  </a:cubicBezTo>
                  <a:cubicBezTo>
                    <a:pt x="4559" y="10263"/>
                    <a:pt x="4552" y="10265"/>
                    <a:pt x="4545" y="10268"/>
                  </a:cubicBezTo>
                  <a:cubicBezTo>
                    <a:pt x="4370" y="10359"/>
                    <a:pt x="4161" y="10443"/>
                    <a:pt x="3986" y="10534"/>
                  </a:cubicBezTo>
                  <a:cubicBezTo>
                    <a:pt x="3986" y="10506"/>
                    <a:pt x="3958" y="10478"/>
                    <a:pt x="3958" y="10415"/>
                  </a:cubicBezTo>
                  <a:cubicBezTo>
                    <a:pt x="3930" y="10359"/>
                    <a:pt x="3902" y="10303"/>
                    <a:pt x="3874" y="10268"/>
                  </a:cubicBezTo>
                  <a:lnTo>
                    <a:pt x="3874" y="10240"/>
                  </a:lnTo>
                  <a:cubicBezTo>
                    <a:pt x="4196" y="10065"/>
                    <a:pt x="4482" y="9919"/>
                    <a:pt x="4804" y="9716"/>
                  </a:cubicBezTo>
                  <a:cubicBezTo>
                    <a:pt x="5007" y="9604"/>
                    <a:pt x="5181" y="9457"/>
                    <a:pt x="5356" y="9338"/>
                  </a:cubicBezTo>
                  <a:cubicBezTo>
                    <a:pt x="5384" y="9394"/>
                    <a:pt x="5419" y="9429"/>
                    <a:pt x="5447" y="9485"/>
                  </a:cubicBezTo>
                  <a:cubicBezTo>
                    <a:pt x="5447" y="9513"/>
                    <a:pt x="5447" y="9569"/>
                    <a:pt x="5475" y="9632"/>
                  </a:cubicBezTo>
                  <a:cubicBezTo>
                    <a:pt x="5356" y="9688"/>
                    <a:pt x="5244" y="9779"/>
                    <a:pt x="5153" y="9863"/>
                  </a:cubicBezTo>
                  <a:cubicBezTo>
                    <a:pt x="5126" y="9863"/>
                    <a:pt x="5153" y="9891"/>
                    <a:pt x="5153" y="9891"/>
                  </a:cubicBezTo>
                  <a:cubicBezTo>
                    <a:pt x="5300" y="9863"/>
                    <a:pt x="5419" y="9807"/>
                    <a:pt x="5531" y="9744"/>
                  </a:cubicBezTo>
                  <a:cubicBezTo>
                    <a:pt x="5531" y="9779"/>
                    <a:pt x="5559" y="9779"/>
                    <a:pt x="5559" y="9779"/>
                  </a:cubicBezTo>
                  <a:cubicBezTo>
                    <a:pt x="5622" y="9891"/>
                    <a:pt x="5622" y="9954"/>
                    <a:pt x="5594" y="10065"/>
                  </a:cubicBezTo>
                  <a:cubicBezTo>
                    <a:pt x="5573" y="10104"/>
                    <a:pt x="5598" y="10129"/>
                    <a:pt x="5627" y="10129"/>
                  </a:cubicBezTo>
                  <a:cubicBezTo>
                    <a:pt x="5646" y="10129"/>
                    <a:pt x="5667" y="10118"/>
                    <a:pt x="5678" y="10093"/>
                  </a:cubicBezTo>
                  <a:cubicBezTo>
                    <a:pt x="5769" y="9954"/>
                    <a:pt x="5797" y="9835"/>
                    <a:pt x="5678" y="9688"/>
                  </a:cubicBezTo>
                  <a:cubicBezTo>
                    <a:pt x="5797" y="9632"/>
                    <a:pt x="5909" y="9541"/>
                    <a:pt x="6028" y="9485"/>
                  </a:cubicBezTo>
                  <a:cubicBezTo>
                    <a:pt x="6083" y="9541"/>
                    <a:pt x="6146" y="9604"/>
                    <a:pt x="6174" y="9716"/>
                  </a:cubicBezTo>
                  <a:cubicBezTo>
                    <a:pt x="6174" y="9747"/>
                    <a:pt x="6195" y="9763"/>
                    <a:pt x="6216" y="9763"/>
                  </a:cubicBezTo>
                  <a:cubicBezTo>
                    <a:pt x="6237" y="9763"/>
                    <a:pt x="6258" y="9747"/>
                    <a:pt x="6258" y="9716"/>
                  </a:cubicBezTo>
                  <a:cubicBezTo>
                    <a:pt x="6293" y="9632"/>
                    <a:pt x="6293" y="9569"/>
                    <a:pt x="6258" y="9485"/>
                  </a:cubicBezTo>
                  <a:cubicBezTo>
                    <a:pt x="6230" y="9429"/>
                    <a:pt x="6230" y="9394"/>
                    <a:pt x="6174" y="9366"/>
                  </a:cubicBezTo>
                  <a:cubicBezTo>
                    <a:pt x="6433" y="9219"/>
                    <a:pt x="6671" y="9017"/>
                    <a:pt x="6902" y="8842"/>
                  </a:cubicBezTo>
                  <a:cubicBezTo>
                    <a:pt x="6950" y="8817"/>
                    <a:pt x="6935" y="8724"/>
                    <a:pt x="6875" y="8724"/>
                  </a:cubicBezTo>
                  <a:cubicBezTo>
                    <a:pt x="6866" y="8724"/>
                    <a:pt x="6856" y="8726"/>
                    <a:pt x="6846" y="8730"/>
                  </a:cubicBezTo>
                  <a:lnTo>
                    <a:pt x="6055" y="9254"/>
                  </a:lnTo>
                  <a:cubicBezTo>
                    <a:pt x="6028" y="9163"/>
                    <a:pt x="6000" y="9080"/>
                    <a:pt x="5944" y="9045"/>
                  </a:cubicBezTo>
                  <a:cubicBezTo>
                    <a:pt x="6433" y="8786"/>
                    <a:pt x="6992" y="8492"/>
                    <a:pt x="7251" y="7996"/>
                  </a:cubicBezTo>
                  <a:cubicBezTo>
                    <a:pt x="7426" y="7646"/>
                    <a:pt x="7573" y="7269"/>
                    <a:pt x="7894" y="7038"/>
                  </a:cubicBezTo>
                  <a:cubicBezTo>
                    <a:pt x="8069" y="6919"/>
                    <a:pt x="8244" y="6835"/>
                    <a:pt x="8419" y="6744"/>
                  </a:cubicBezTo>
                  <a:lnTo>
                    <a:pt x="8475" y="6744"/>
                  </a:lnTo>
                  <a:cubicBezTo>
                    <a:pt x="8650" y="6744"/>
                    <a:pt x="8797" y="6716"/>
                    <a:pt x="8943" y="6632"/>
                  </a:cubicBezTo>
                  <a:cubicBezTo>
                    <a:pt x="9118" y="6541"/>
                    <a:pt x="9174" y="6422"/>
                    <a:pt x="9377" y="6422"/>
                  </a:cubicBezTo>
                  <a:cubicBezTo>
                    <a:pt x="9450" y="6440"/>
                    <a:pt x="9510" y="6449"/>
                    <a:pt x="9565" y="6449"/>
                  </a:cubicBezTo>
                  <a:cubicBezTo>
                    <a:pt x="9620" y="6449"/>
                    <a:pt x="9671" y="6440"/>
                    <a:pt x="9726" y="6422"/>
                  </a:cubicBezTo>
                  <a:cubicBezTo>
                    <a:pt x="10139" y="6339"/>
                    <a:pt x="10663" y="6283"/>
                    <a:pt x="10978" y="5989"/>
                  </a:cubicBezTo>
                  <a:cubicBezTo>
                    <a:pt x="10993" y="6001"/>
                    <a:pt x="11015" y="6007"/>
                    <a:pt x="11039" y="6007"/>
                  </a:cubicBezTo>
                  <a:cubicBezTo>
                    <a:pt x="11073" y="6007"/>
                    <a:pt x="11109" y="5994"/>
                    <a:pt x="11125" y="5961"/>
                  </a:cubicBezTo>
                  <a:cubicBezTo>
                    <a:pt x="11153" y="5870"/>
                    <a:pt x="11153" y="5814"/>
                    <a:pt x="11188" y="5723"/>
                  </a:cubicBezTo>
                  <a:cubicBezTo>
                    <a:pt x="11216" y="5667"/>
                    <a:pt x="11244" y="5611"/>
                    <a:pt x="11216" y="5520"/>
                  </a:cubicBezTo>
                  <a:cubicBezTo>
                    <a:pt x="11202" y="5478"/>
                    <a:pt x="11165" y="5458"/>
                    <a:pt x="11125" y="5458"/>
                  </a:cubicBezTo>
                  <a:cubicBezTo>
                    <a:pt x="11085" y="5458"/>
                    <a:pt x="11041" y="5478"/>
                    <a:pt x="11013" y="5520"/>
                  </a:cubicBezTo>
                  <a:cubicBezTo>
                    <a:pt x="10978" y="5548"/>
                    <a:pt x="10978" y="5611"/>
                    <a:pt x="10978" y="5639"/>
                  </a:cubicBezTo>
                  <a:cubicBezTo>
                    <a:pt x="10978" y="5667"/>
                    <a:pt x="10950" y="5667"/>
                    <a:pt x="10950" y="5667"/>
                  </a:cubicBezTo>
                  <a:cubicBezTo>
                    <a:pt x="10950" y="5667"/>
                    <a:pt x="10950" y="5695"/>
                    <a:pt x="10922" y="5695"/>
                  </a:cubicBezTo>
                  <a:cubicBezTo>
                    <a:pt x="10691" y="5870"/>
                    <a:pt x="10517" y="6017"/>
                    <a:pt x="10223" y="6108"/>
                  </a:cubicBezTo>
                  <a:cubicBezTo>
                    <a:pt x="9929" y="6164"/>
                    <a:pt x="9643" y="6248"/>
                    <a:pt x="9349" y="6248"/>
                  </a:cubicBezTo>
                  <a:cubicBezTo>
                    <a:pt x="9334" y="6246"/>
                    <a:pt x="9320" y="6245"/>
                    <a:pt x="9306" y="6245"/>
                  </a:cubicBezTo>
                  <a:cubicBezTo>
                    <a:pt x="9125" y="6245"/>
                    <a:pt x="8987" y="6401"/>
                    <a:pt x="8824" y="6485"/>
                  </a:cubicBezTo>
                  <a:cubicBezTo>
                    <a:pt x="8741" y="6513"/>
                    <a:pt x="8678" y="6513"/>
                    <a:pt x="8622" y="6541"/>
                  </a:cubicBezTo>
                  <a:cubicBezTo>
                    <a:pt x="8573" y="6546"/>
                    <a:pt x="8524" y="6548"/>
                    <a:pt x="8474" y="6548"/>
                  </a:cubicBezTo>
                  <a:cubicBezTo>
                    <a:pt x="8223" y="6548"/>
                    <a:pt x="7964" y="6489"/>
                    <a:pt x="7748" y="6367"/>
                  </a:cubicBezTo>
                  <a:cubicBezTo>
                    <a:pt x="7541" y="6260"/>
                    <a:pt x="7402" y="6159"/>
                    <a:pt x="7185" y="6159"/>
                  </a:cubicBezTo>
                  <a:cubicBezTo>
                    <a:pt x="7159" y="6159"/>
                    <a:pt x="7132" y="6161"/>
                    <a:pt x="7104" y="6164"/>
                  </a:cubicBezTo>
                  <a:cubicBezTo>
                    <a:pt x="6992" y="6164"/>
                    <a:pt x="6874" y="6192"/>
                    <a:pt x="6727" y="6192"/>
                  </a:cubicBezTo>
                  <a:cubicBezTo>
                    <a:pt x="6580" y="6192"/>
                    <a:pt x="6433" y="6136"/>
                    <a:pt x="6258" y="6108"/>
                  </a:cubicBezTo>
                  <a:cubicBezTo>
                    <a:pt x="6133" y="6074"/>
                    <a:pt x="6015" y="6050"/>
                    <a:pt x="5892" y="6050"/>
                  </a:cubicBezTo>
                  <a:cubicBezTo>
                    <a:pt x="5788" y="6050"/>
                    <a:pt x="5680" y="6066"/>
                    <a:pt x="5559" y="6108"/>
                  </a:cubicBezTo>
                  <a:cubicBezTo>
                    <a:pt x="5035" y="6248"/>
                    <a:pt x="4629" y="6513"/>
                    <a:pt x="4049" y="6597"/>
                  </a:cubicBezTo>
                  <a:cubicBezTo>
                    <a:pt x="3996" y="6608"/>
                    <a:pt x="3942" y="6612"/>
                    <a:pt x="3885" y="6612"/>
                  </a:cubicBezTo>
                  <a:cubicBezTo>
                    <a:pt x="3752" y="6612"/>
                    <a:pt x="3608" y="6589"/>
                    <a:pt x="3461" y="6569"/>
                  </a:cubicBezTo>
                  <a:cubicBezTo>
                    <a:pt x="3394" y="6560"/>
                    <a:pt x="3323" y="6557"/>
                    <a:pt x="3251" y="6557"/>
                  </a:cubicBezTo>
                  <a:cubicBezTo>
                    <a:pt x="3108" y="6557"/>
                    <a:pt x="2960" y="6569"/>
                    <a:pt x="2825" y="6569"/>
                  </a:cubicBezTo>
                  <a:cubicBezTo>
                    <a:pt x="2738" y="6576"/>
                    <a:pt x="2650" y="6580"/>
                    <a:pt x="2563" y="6580"/>
                  </a:cubicBezTo>
                  <a:cubicBezTo>
                    <a:pt x="2301" y="6580"/>
                    <a:pt x="2038" y="6548"/>
                    <a:pt x="1776" y="6485"/>
                  </a:cubicBezTo>
                  <a:cubicBezTo>
                    <a:pt x="1748" y="6422"/>
                    <a:pt x="1713" y="6367"/>
                    <a:pt x="1713" y="6311"/>
                  </a:cubicBezTo>
                  <a:cubicBezTo>
                    <a:pt x="1685" y="6220"/>
                    <a:pt x="1713" y="6136"/>
                    <a:pt x="1713" y="6017"/>
                  </a:cubicBezTo>
                  <a:cubicBezTo>
                    <a:pt x="1776" y="6045"/>
                    <a:pt x="1804" y="6045"/>
                    <a:pt x="1832" y="6045"/>
                  </a:cubicBezTo>
                  <a:cubicBezTo>
                    <a:pt x="1979" y="6073"/>
                    <a:pt x="2098" y="6108"/>
                    <a:pt x="2210" y="6136"/>
                  </a:cubicBezTo>
                  <a:cubicBezTo>
                    <a:pt x="2412" y="6192"/>
                    <a:pt x="2650" y="6220"/>
                    <a:pt x="2881" y="6283"/>
                  </a:cubicBezTo>
                  <a:cubicBezTo>
                    <a:pt x="2885" y="6286"/>
                    <a:pt x="2889" y="6288"/>
                    <a:pt x="2893" y="6288"/>
                  </a:cubicBezTo>
                  <a:cubicBezTo>
                    <a:pt x="2923" y="6288"/>
                    <a:pt x="2964" y="6216"/>
                    <a:pt x="2909" y="6192"/>
                  </a:cubicBezTo>
                  <a:cubicBezTo>
                    <a:pt x="2622" y="6017"/>
                    <a:pt x="2238" y="5961"/>
                    <a:pt x="1923" y="5898"/>
                  </a:cubicBezTo>
                  <a:cubicBezTo>
                    <a:pt x="1860" y="5898"/>
                    <a:pt x="1832" y="5898"/>
                    <a:pt x="1776" y="5870"/>
                  </a:cubicBezTo>
                  <a:lnTo>
                    <a:pt x="1776" y="5842"/>
                  </a:lnTo>
                  <a:cubicBezTo>
                    <a:pt x="1832" y="5667"/>
                    <a:pt x="1832" y="5520"/>
                    <a:pt x="1748" y="5346"/>
                  </a:cubicBezTo>
                  <a:cubicBezTo>
                    <a:pt x="1737" y="5328"/>
                    <a:pt x="1725" y="5322"/>
                    <a:pt x="1712" y="5322"/>
                  </a:cubicBezTo>
                  <a:cubicBezTo>
                    <a:pt x="1684" y="5322"/>
                    <a:pt x="1657" y="5354"/>
                    <a:pt x="1657" y="5374"/>
                  </a:cubicBezTo>
                  <a:cubicBezTo>
                    <a:pt x="1685" y="5548"/>
                    <a:pt x="1657" y="5695"/>
                    <a:pt x="1629" y="5842"/>
                  </a:cubicBezTo>
                  <a:cubicBezTo>
                    <a:pt x="1538" y="5842"/>
                    <a:pt x="1455" y="5814"/>
                    <a:pt x="1336" y="5758"/>
                  </a:cubicBezTo>
                  <a:cubicBezTo>
                    <a:pt x="1308" y="5723"/>
                    <a:pt x="1252" y="5695"/>
                    <a:pt x="1189" y="5667"/>
                  </a:cubicBezTo>
                  <a:cubicBezTo>
                    <a:pt x="1252" y="5465"/>
                    <a:pt x="1280" y="5290"/>
                    <a:pt x="1336" y="5087"/>
                  </a:cubicBezTo>
                  <a:cubicBezTo>
                    <a:pt x="1336" y="5067"/>
                    <a:pt x="1308" y="5044"/>
                    <a:pt x="1282" y="5044"/>
                  </a:cubicBezTo>
                  <a:cubicBezTo>
                    <a:pt x="1271" y="5044"/>
                    <a:pt x="1260" y="5048"/>
                    <a:pt x="1252" y="5059"/>
                  </a:cubicBezTo>
                  <a:cubicBezTo>
                    <a:pt x="1189" y="5234"/>
                    <a:pt x="1189" y="5437"/>
                    <a:pt x="1105" y="5611"/>
                  </a:cubicBezTo>
                  <a:cubicBezTo>
                    <a:pt x="1014" y="5520"/>
                    <a:pt x="958" y="5465"/>
                    <a:pt x="874" y="5374"/>
                  </a:cubicBezTo>
                  <a:cubicBezTo>
                    <a:pt x="863" y="5364"/>
                    <a:pt x="852" y="5361"/>
                    <a:pt x="843" y="5361"/>
                  </a:cubicBezTo>
                  <a:cubicBezTo>
                    <a:pt x="827" y="5361"/>
                    <a:pt x="821" y="5374"/>
                    <a:pt x="839" y="5374"/>
                  </a:cubicBezTo>
                  <a:cubicBezTo>
                    <a:pt x="902" y="5492"/>
                    <a:pt x="986" y="5583"/>
                    <a:pt x="1077" y="5667"/>
                  </a:cubicBezTo>
                  <a:cubicBezTo>
                    <a:pt x="1014" y="5814"/>
                    <a:pt x="958" y="5933"/>
                    <a:pt x="986" y="6073"/>
                  </a:cubicBezTo>
                  <a:cubicBezTo>
                    <a:pt x="986" y="6136"/>
                    <a:pt x="1014" y="6192"/>
                    <a:pt x="1077" y="6248"/>
                  </a:cubicBezTo>
                  <a:cubicBezTo>
                    <a:pt x="986" y="6220"/>
                    <a:pt x="902" y="6164"/>
                    <a:pt x="811" y="6108"/>
                  </a:cubicBezTo>
                  <a:cubicBezTo>
                    <a:pt x="755" y="6073"/>
                    <a:pt x="699" y="6045"/>
                    <a:pt x="636" y="6017"/>
                  </a:cubicBezTo>
                  <a:cubicBezTo>
                    <a:pt x="553" y="5933"/>
                    <a:pt x="462" y="5870"/>
                    <a:pt x="378" y="5758"/>
                  </a:cubicBezTo>
                  <a:cubicBezTo>
                    <a:pt x="287" y="5667"/>
                    <a:pt x="231" y="5611"/>
                    <a:pt x="259" y="5465"/>
                  </a:cubicBezTo>
                  <a:cubicBezTo>
                    <a:pt x="287" y="5374"/>
                    <a:pt x="315" y="5290"/>
                    <a:pt x="378" y="5199"/>
                  </a:cubicBezTo>
                  <a:cubicBezTo>
                    <a:pt x="525" y="4940"/>
                    <a:pt x="580" y="4618"/>
                    <a:pt x="755" y="4360"/>
                  </a:cubicBezTo>
                  <a:cubicBezTo>
                    <a:pt x="1049" y="3863"/>
                    <a:pt x="1629" y="3339"/>
                    <a:pt x="2238" y="3248"/>
                  </a:cubicBezTo>
                  <a:cubicBezTo>
                    <a:pt x="2503" y="3220"/>
                    <a:pt x="2706" y="3136"/>
                    <a:pt x="2937" y="2989"/>
                  </a:cubicBezTo>
                  <a:cubicBezTo>
                    <a:pt x="3084" y="2898"/>
                    <a:pt x="3231" y="2814"/>
                    <a:pt x="3377" y="2786"/>
                  </a:cubicBezTo>
                  <a:cubicBezTo>
                    <a:pt x="3496" y="2751"/>
                    <a:pt x="3636" y="2724"/>
                    <a:pt x="3755" y="2668"/>
                  </a:cubicBezTo>
                  <a:cubicBezTo>
                    <a:pt x="3930" y="2577"/>
                    <a:pt x="4077" y="2493"/>
                    <a:pt x="4251" y="2374"/>
                  </a:cubicBezTo>
                  <a:cubicBezTo>
                    <a:pt x="4279" y="2374"/>
                    <a:pt x="4335" y="2346"/>
                    <a:pt x="4370" y="2346"/>
                  </a:cubicBezTo>
                  <a:cubicBezTo>
                    <a:pt x="4426" y="2318"/>
                    <a:pt x="4482" y="2290"/>
                    <a:pt x="4545" y="2262"/>
                  </a:cubicBezTo>
                  <a:lnTo>
                    <a:pt x="4573" y="2262"/>
                  </a:lnTo>
                  <a:cubicBezTo>
                    <a:pt x="4601" y="2262"/>
                    <a:pt x="4629" y="2227"/>
                    <a:pt x="4629" y="2227"/>
                  </a:cubicBezTo>
                  <a:cubicBezTo>
                    <a:pt x="4685" y="2199"/>
                    <a:pt x="4720" y="2171"/>
                    <a:pt x="4776" y="2143"/>
                  </a:cubicBezTo>
                  <a:cubicBezTo>
                    <a:pt x="4804" y="2115"/>
                    <a:pt x="4860" y="2052"/>
                    <a:pt x="4895" y="2024"/>
                  </a:cubicBezTo>
                  <a:cubicBezTo>
                    <a:pt x="5007" y="1912"/>
                    <a:pt x="5070" y="1619"/>
                    <a:pt x="5244" y="1591"/>
                  </a:cubicBezTo>
                  <a:cubicBezTo>
                    <a:pt x="5282" y="1581"/>
                    <a:pt x="5326" y="1578"/>
                    <a:pt x="5373" y="1578"/>
                  </a:cubicBezTo>
                  <a:cubicBezTo>
                    <a:pt x="5467" y="1578"/>
                    <a:pt x="5571" y="1591"/>
                    <a:pt x="5650" y="1591"/>
                  </a:cubicBezTo>
                  <a:cubicBezTo>
                    <a:pt x="5769" y="1591"/>
                    <a:pt x="5881" y="1563"/>
                    <a:pt x="6000" y="1528"/>
                  </a:cubicBezTo>
                  <a:cubicBezTo>
                    <a:pt x="6258" y="1416"/>
                    <a:pt x="6377" y="1003"/>
                    <a:pt x="6671" y="1003"/>
                  </a:cubicBezTo>
                  <a:cubicBezTo>
                    <a:pt x="6804" y="1030"/>
                    <a:pt x="6970" y="1085"/>
                    <a:pt x="7118" y="1085"/>
                  </a:cubicBezTo>
                  <a:cubicBezTo>
                    <a:pt x="7165" y="1085"/>
                    <a:pt x="7210" y="1080"/>
                    <a:pt x="7251" y="1066"/>
                  </a:cubicBezTo>
                  <a:lnTo>
                    <a:pt x="7251" y="1066"/>
                  </a:lnTo>
                  <a:cubicBezTo>
                    <a:pt x="7251" y="1094"/>
                    <a:pt x="7251" y="1094"/>
                    <a:pt x="7223" y="1122"/>
                  </a:cubicBezTo>
                  <a:cubicBezTo>
                    <a:pt x="6930" y="1619"/>
                    <a:pt x="6496" y="1968"/>
                    <a:pt x="6000" y="2290"/>
                  </a:cubicBezTo>
                  <a:cubicBezTo>
                    <a:pt x="5972" y="2290"/>
                    <a:pt x="6000" y="2346"/>
                    <a:pt x="6028" y="2346"/>
                  </a:cubicBezTo>
                  <a:cubicBezTo>
                    <a:pt x="6258" y="2227"/>
                    <a:pt x="6433" y="2115"/>
                    <a:pt x="6643" y="1996"/>
                  </a:cubicBezTo>
                  <a:cubicBezTo>
                    <a:pt x="6818" y="1877"/>
                    <a:pt x="6958" y="1766"/>
                    <a:pt x="7104" y="1619"/>
                  </a:cubicBezTo>
                  <a:cubicBezTo>
                    <a:pt x="7167" y="1563"/>
                    <a:pt x="7251" y="1472"/>
                    <a:pt x="7279" y="1416"/>
                  </a:cubicBezTo>
                  <a:cubicBezTo>
                    <a:pt x="7370" y="1325"/>
                    <a:pt x="7398" y="1178"/>
                    <a:pt x="7482" y="1122"/>
                  </a:cubicBezTo>
                  <a:cubicBezTo>
                    <a:pt x="7545" y="1066"/>
                    <a:pt x="7629" y="1094"/>
                    <a:pt x="7720" y="1066"/>
                  </a:cubicBezTo>
                  <a:cubicBezTo>
                    <a:pt x="7804" y="1003"/>
                    <a:pt x="7832" y="947"/>
                    <a:pt x="7894" y="892"/>
                  </a:cubicBezTo>
                  <a:cubicBezTo>
                    <a:pt x="8041" y="717"/>
                    <a:pt x="8125" y="514"/>
                    <a:pt x="8300" y="367"/>
                  </a:cubicBezTo>
                  <a:cubicBezTo>
                    <a:pt x="8373" y="311"/>
                    <a:pt x="8468" y="247"/>
                    <a:pt x="8556" y="247"/>
                  </a:cubicBezTo>
                  <a:close/>
                  <a:moveTo>
                    <a:pt x="8564" y="0"/>
                  </a:moveTo>
                  <a:cubicBezTo>
                    <a:pt x="8409" y="0"/>
                    <a:pt x="8272" y="96"/>
                    <a:pt x="8153" y="192"/>
                  </a:cubicBezTo>
                  <a:cubicBezTo>
                    <a:pt x="7950" y="339"/>
                    <a:pt x="7867" y="542"/>
                    <a:pt x="7720" y="717"/>
                  </a:cubicBezTo>
                  <a:cubicBezTo>
                    <a:pt x="7601" y="864"/>
                    <a:pt x="7517" y="801"/>
                    <a:pt x="7370" y="892"/>
                  </a:cubicBezTo>
                  <a:cubicBezTo>
                    <a:pt x="7370" y="919"/>
                    <a:pt x="7342" y="919"/>
                    <a:pt x="7342" y="947"/>
                  </a:cubicBezTo>
                  <a:cubicBezTo>
                    <a:pt x="7307" y="919"/>
                    <a:pt x="7251" y="919"/>
                    <a:pt x="7251" y="919"/>
                  </a:cubicBezTo>
                  <a:cubicBezTo>
                    <a:pt x="7167" y="892"/>
                    <a:pt x="7048" y="892"/>
                    <a:pt x="6958" y="864"/>
                  </a:cubicBezTo>
                  <a:cubicBezTo>
                    <a:pt x="6846" y="829"/>
                    <a:pt x="6699" y="801"/>
                    <a:pt x="6552" y="801"/>
                  </a:cubicBezTo>
                  <a:cubicBezTo>
                    <a:pt x="6230" y="829"/>
                    <a:pt x="6174" y="1213"/>
                    <a:pt x="5909" y="1325"/>
                  </a:cubicBezTo>
                  <a:cubicBezTo>
                    <a:pt x="5840" y="1349"/>
                    <a:pt x="5764" y="1357"/>
                    <a:pt x="5687" y="1357"/>
                  </a:cubicBezTo>
                  <a:cubicBezTo>
                    <a:pt x="5566" y="1357"/>
                    <a:pt x="5440" y="1339"/>
                    <a:pt x="5322" y="1339"/>
                  </a:cubicBezTo>
                  <a:cubicBezTo>
                    <a:pt x="5230" y="1339"/>
                    <a:pt x="5144" y="1350"/>
                    <a:pt x="5070" y="1388"/>
                  </a:cubicBezTo>
                  <a:cubicBezTo>
                    <a:pt x="4951" y="1472"/>
                    <a:pt x="4895" y="1591"/>
                    <a:pt x="4832" y="1703"/>
                  </a:cubicBezTo>
                  <a:cubicBezTo>
                    <a:pt x="4776" y="1794"/>
                    <a:pt x="4748" y="1877"/>
                    <a:pt x="4685" y="1940"/>
                  </a:cubicBezTo>
                  <a:cubicBezTo>
                    <a:pt x="4573" y="1996"/>
                    <a:pt x="4454" y="2087"/>
                    <a:pt x="4426" y="2087"/>
                  </a:cubicBezTo>
                  <a:cubicBezTo>
                    <a:pt x="4279" y="2171"/>
                    <a:pt x="4133" y="2227"/>
                    <a:pt x="3986" y="2290"/>
                  </a:cubicBezTo>
                  <a:cubicBezTo>
                    <a:pt x="3846" y="2374"/>
                    <a:pt x="3699" y="2465"/>
                    <a:pt x="3524" y="2521"/>
                  </a:cubicBezTo>
                  <a:cubicBezTo>
                    <a:pt x="3405" y="2549"/>
                    <a:pt x="3259" y="2549"/>
                    <a:pt x="3147" y="2612"/>
                  </a:cubicBezTo>
                  <a:cubicBezTo>
                    <a:pt x="2825" y="2751"/>
                    <a:pt x="2587" y="2961"/>
                    <a:pt x="2238" y="3017"/>
                  </a:cubicBezTo>
                  <a:cubicBezTo>
                    <a:pt x="1923" y="3045"/>
                    <a:pt x="1685" y="3164"/>
                    <a:pt x="1455" y="3339"/>
                  </a:cubicBezTo>
                  <a:cubicBezTo>
                    <a:pt x="930" y="3716"/>
                    <a:pt x="608" y="4213"/>
                    <a:pt x="378" y="4793"/>
                  </a:cubicBezTo>
                  <a:cubicBezTo>
                    <a:pt x="259" y="5059"/>
                    <a:pt x="0" y="5318"/>
                    <a:pt x="56" y="5639"/>
                  </a:cubicBezTo>
                  <a:cubicBezTo>
                    <a:pt x="84" y="5842"/>
                    <a:pt x="315" y="6017"/>
                    <a:pt x="462" y="6136"/>
                  </a:cubicBezTo>
                  <a:cubicBezTo>
                    <a:pt x="434" y="6220"/>
                    <a:pt x="434" y="6339"/>
                    <a:pt x="434" y="6394"/>
                  </a:cubicBezTo>
                  <a:cubicBezTo>
                    <a:pt x="406" y="6513"/>
                    <a:pt x="406" y="6660"/>
                    <a:pt x="378" y="6772"/>
                  </a:cubicBezTo>
                  <a:cubicBezTo>
                    <a:pt x="378" y="6835"/>
                    <a:pt x="350" y="6891"/>
                    <a:pt x="378" y="6947"/>
                  </a:cubicBezTo>
                  <a:cubicBezTo>
                    <a:pt x="400" y="7002"/>
                    <a:pt x="430" y="7024"/>
                    <a:pt x="464" y="7024"/>
                  </a:cubicBezTo>
                  <a:cubicBezTo>
                    <a:pt x="562" y="7024"/>
                    <a:pt x="695" y="6845"/>
                    <a:pt x="783" y="6716"/>
                  </a:cubicBezTo>
                  <a:cubicBezTo>
                    <a:pt x="783" y="6772"/>
                    <a:pt x="811" y="6835"/>
                    <a:pt x="811" y="6891"/>
                  </a:cubicBezTo>
                  <a:cubicBezTo>
                    <a:pt x="811" y="7038"/>
                    <a:pt x="839" y="7213"/>
                    <a:pt x="958" y="7297"/>
                  </a:cubicBezTo>
                  <a:lnTo>
                    <a:pt x="1014" y="7297"/>
                  </a:lnTo>
                  <a:cubicBezTo>
                    <a:pt x="1105" y="7241"/>
                    <a:pt x="1077" y="7185"/>
                    <a:pt x="1105" y="7122"/>
                  </a:cubicBezTo>
                  <a:cubicBezTo>
                    <a:pt x="1133" y="7038"/>
                    <a:pt x="1189" y="6835"/>
                    <a:pt x="1280" y="6716"/>
                  </a:cubicBezTo>
                  <a:cubicBezTo>
                    <a:pt x="1308" y="6919"/>
                    <a:pt x="1336" y="7122"/>
                    <a:pt x="1399" y="7331"/>
                  </a:cubicBezTo>
                  <a:cubicBezTo>
                    <a:pt x="1427" y="7443"/>
                    <a:pt x="1455" y="7590"/>
                    <a:pt x="1573" y="7681"/>
                  </a:cubicBezTo>
                  <a:lnTo>
                    <a:pt x="1657" y="7681"/>
                  </a:lnTo>
                  <a:cubicBezTo>
                    <a:pt x="1748" y="7618"/>
                    <a:pt x="1748" y="7506"/>
                    <a:pt x="1748" y="7415"/>
                  </a:cubicBezTo>
                  <a:cubicBezTo>
                    <a:pt x="1776" y="7387"/>
                    <a:pt x="1776" y="7387"/>
                    <a:pt x="1776" y="7359"/>
                  </a:cubicBezTo>
                  <a:lnTo>
                    <a:pt x="1804" y="7387"/>
                  </a:lnTo>
                  <a:cubicBezTo>
                    <a:pt x="1804" y="7443"/>
                    <a:pt x="1832" y="7534"/>
                    <a:pt x="1923" y="7562"/>
                  </a:cubicBezTo>
                  <a:cubicBezTo>
                    <a:pt x="1931" y="7570"/>
                    <a:pt x="1942" y="7574"/>
                    <a:pt x="1953" y="7574"/>
                  </a:cubicBezTo>
                  <a:cubicBezTo>
                    <a:pt x="1979" y="7574"/>
                    <a:pt x="2007" y="7554"/>
                    <a:pt x="2007" y="7534"/>
                  </a:cubicBezTo>
                  <a:cubicBezTo>
                    <a:pt x="2035" y="7443"/>
                    <a:pt x="2035" y="7359"/>
                    <a:pt x="2035" y="7297"/>
                  </a:cubicBezTo>
                  <a:cubicBezTo>
                    <a:pt x="2035" y="7297"/>
                    <a:pt x="2063" y="7331"/>
                    <a:pt x="2063" y="7359"/>
                  </a:cubicBezTo>
                  <a:cubicBezTo>
                    <a:pt x="2126" y="7534"/>
                    <a:pt x="2182" y="7709"/>
                    <a:pt x="2301" y="7821"/>
                  </a:cubicBezTo>
                  <a:cubicBezTo>
                    <a:pt x="2315" y="7838"/>
                    <a:pt x="2336" y="7847"/>
                    <a:pt x="2357" y="7847"/>
                  </a:cubicBezTo>
                  <a:cubicBezTo>
                    <a:pt x="2378" y="7847"/>
                    <a:pt x="2398" y="7838"/>
                    <a:pt x="2412" y="7821"/>
                  </a:cubicBezTo>
                  <a:cubicBezTo>
                    <a:pt x="2531" y="7765"/>
                    <a:pt x="2531" y="7646"/>
                    <a:pt x="2531" y="7534"/>
                  </a:cubicBezTo>
                  <a:cubicBezTo>
                    <a:pt x="2531" y="7506"/>
                    <a:pt x="2531" y="7471"/>
                    <a:pt x="2559" y="7415"/>
                  </a:cubicBezTo>
                  <a:lnTo>
                    <a:pt x="2559" y="7443"/>
                  </a:lnTo>
                  <a:cubicBezTo>
                    <a:pt x="2587" y="7471"/>
                    <a:pt x="2587" y="7534"/>
                    <a:pt x="2622" y="7562"/>
                  </a:cubicBezTo>
                  <a:cubicBezTo>
                    <a:pt x="2622" y="7622"/>
                    <a:pt x="2657" y="7651"/>
                    <a:pt x="2692" y="7651"/>
                  </a:cubicBezTo>
                  <a:cubicBezTo>
                    <a:pt x="2727" y="7651"/>
                    <a:pt x="2762" y="7622"/>
                    <a:pt x="2762" y="7562"/>
                  </a:cubicBezTo>
                  <a:lnTo>
                    <a:pt x="2762" y="7297"/>
                  </a:lnTo>
                  <a:cubicBezTo>
                    <a:pt x="2762" y="7331"/>
                    <a:pt x="2797" y="7387"/>
                    <a:pt x="2825" y="7415"/>
                  </a:cubicBezTo>
                  <a:cubicBezTo>
                    <a:pt x="2909" y="7506"/>
                    <a:pt x="2972" y="7646"/>
                    <a:pt x="3112" y="7646"/>
                  </a:cubicBezTo>
                  <a:cubicBezTo>
                    <a:pt x="3203" y="7646"/>
                    <a:pt x="3231" y="7562"/>
                    <a:pt x="3259" y="7471"/>
                  </a:cubicBezTo>
                  <a:cubicBezTo>
                    <a:pt x="3287" y="7297"/>
                    <a:pt x="3287" y="7122"/>
                    <a:pt x="3321" y="6982"/>
                  </a:cubicBezTo>
                  <a:cubicBezTo>
                    <a:pt x="3377" y="7066"/>
                    <a:pt x="3433" y="7157"/>
                    <a:pt x="3524" y="7241"/>
                  </a:cubicBezTo>
                  <a:cubicBezTo>
                    <a:pt x="3575" y="7323"/>
                    <a:pt x="3702" y="7447"/>
                    <a:pt x="3814" y="7447"/>
                  </a:cubicBezTo>
                  <a:cubicBezTo>
                    <a:pt x="3825" y="7447"/>
                    <a:pt x="3835" y="7446"/>
                    <a:pt x="3846" y="7443"/>
                  </a:cubicBezTo>
                  <a:cubicBezTo>
                    <a:pt x="3986" y="7415"/>
                    <a:pt x="3986" y="7122"/>
                    <a:pt x="3986" y="6919"/>
                  </a:cubicBezTo>
                  <a:cubicBezTo>
                    <a:pt x="4077" y="7010"/>
                    <a:pt x="4133" y="7122"/>
                    <a:pt x="4223" y="7213"/>
                  </a:cubicBezTo>
                  <a:cubicBezTo>
                    <a:pt x="4279" y="7269"/>
                    <a:pt x="4370" y="7359"/>
                    <a:pt x="4454" y="7359"/>
                  </a:cubicBezTo>
                  <a:cubicBezTo>
                    <a:pt x="4545" y="7359"/>
                    <a:pt x="4573" y="7269"/>
                    <a:pt x="4601" y="7213"/>
                  </a:cubicBezTo>
                  <a:cubicBezTo>
                    <a:pt x="4629" y="7094"/>
                    <a:pt x="4629" y="7010"/>
                    <a:pt x="4657" y="6891"/>
                  </a:cubicBezTo>
                  <a:cubicBezTo>
                    <a:pt x="4720" y="6982"/>
                    <a:pt x="4804" y="7094"/>
                    <a:pt x="4951" y="7157"/>
                  </a:cubicBezTo>
                  <a:cubicBezTo>
                    <a:pt x="4959" y="7165"/>
                    <a:pt x="4969" y="7168"/>
                    <a:pt x="4980" y="7168"/>
                  </a:cubicBezTo>
                  <a:cubicBezTo>
                    <a:pt x="5009" y="7168"/>
                    <a:pt x="5045" y="7147"/>
                    <a:pt x="5070" y="7122"/>
                  </a:cubicBezTo>
                  <a:cubicBezTo>
                    <a:pt x="5125" y="7011"/>
                    <a:pt x="5180" y="6840"/>
                    <a:pt x="5208" y="6694"/>
                  </a:cubicBezTo>
                  <a:lnTo>
                    <a:pt x="5208" y="6694"/>
                  </a:lnTo>
                  <a:cubicBezTo>
                    <a:pt x="5191" y="6808"/>
                    <a:pt x="5476" y="6836"/>
                    <a:pt x="5531" y="6891"/>
                  </a:cubicBezTo>
                  <a:cubicBezTo>
                    <a:pt x="5622" y="6947"/>
                    <a:pt x="5594" y="7010"/>
                    <a:pt x="5531" y="7066"/>
                  </a:cubicBezTo>
                  <a:cubicBezTo>
                    <a:pt x="5447" y="7157"/>
                    <a:pt x="5356" y="7213"/>
                    <a:pt x="5272" y="7331"/>
                  </a:cubicBezTo>
                  <a:cubicBezTo>
                    <a:pt x="5070" y="7590"/>
                    <a:pt x="4895" y="7884"/>
                    <a:pt x="4657" y="8115"/>
                  </a:cubicBezTo>
                  <a:cubicBezTo>
                    <a:pt x="4370" y="8380"/>
                    <a:pt x="3986" y="8520"/>
                    <a:pt x="3636" y="8695"/>
                  </a:cubicBezTo>
                  <a:cubicBezTo>
                    <a:pt x="3496" y="8786"/>
                    <a:pt x="3321" y="8870"/>
                    <a:pt x="3175" y="8961"/>
                  </a:cubicBezTo>
                  <a:cubicBezTo>
                    <a:pt x="3084" y="8989"/>
                    <a:pt x="2937" y="9080"/>
                    <a:pt x="2881" y="9135"/>
                  </a:cubicBezTo>
                  <a:cubicBezTo>
                    <a:pt x="2797" y="9254"/>
                    <a:pt x="2909" y="9310"/>
                    <a:pt x="3028" y="9310"/>
                  </a:cubicBezTo>
                  <a:cubicBezTo>
                    <a:pt x="3287" y="9310"/>
                    <a:pt x="3552" y="9254"/>
                    <a:pt x="3811" y="9219"/>
                  </a:cubicBezTo>
                  <a:lnTo>
                    <a:pt x="3811" y="9219"/>
                  </a:lnTo>
                  <a:cubicBezTo>
                    <a:pt x="3783" y="9282"/>
                    <a:pt x="3811" y="9338"/>
                    <a:pt x="3811" y="9394"/>
                  </a:cubicBezTo>
                  <a:cubicBezTo>
                    <a:pt x="3755" y="9338"/>
                    <a:pt x="3671" y="9310"/>
                    <a:pt x="3580" y="9310"/>
                  </a:cubicBezTo>
                  <a:cubicBezTo>
                    <a:pt x="3552" y="9338"/>
                    <a:pt x="3524" y="9338"/>
                    <a:pt x="3524" y="9366"/>
                  </a:cubicBezTo>
                  <a:cubicBezTo>
                    <a:pt x="3496" y="9457"/>
                    <a:pt x="3524" y="9513"/>
                    <a:pt x="3524" y="9604"/>
                  </a:cubicBezTo>
                  <a:lnTo>
                    <a:pt x="3524" y="9660"/>
                  </a:lnTo>
                  <a:cubicBezTo>
                    <a:pt x="3433" y="9604"/>
                    <a:pt x="3377" y="9513"/>
                    <a:pt x="3287" y="9457"/>
                  </a:cubicBezTo>
                  <a:cubicBezTo>
                    <a:pt x="3267" y="9435"/>
                    <a:pt x="3247" y="9425"/>
                    <a:pt x="3229" y="9425"/>
                  </a:cubicBezTo>
                  <a:cubicBezTo>
                    <a:pt x="3195" y="9425"/>
                    <a:pt x="3165" y="9459"/>
                    <a:pt x="3147" y="9513"/>
                  </a:cubicBezTo>
                  <a:cubicBezTo>
                    <a:pt x="3147" y="9569"/>
                    <a:pt x="3147" y="9632"/>
                    <a:pt x="3112" y="9688"/>
                  </a:cubicBezTo>
                  <a:lnTo>
                    <a:pt x="3084" y="9688"/>
                  </a:lnTo>
                  <a:cubicBezTo>
                    <a:pt x="3056" y="9688"/>
                    <a:pt x="3000" y="9660"/>
                    <a:pt x="2937" y="9632"/>
                  </a:cubicBezTo>
                  <a:cubicBezTo>
                    <a:pt x="2909" y="9632"/>
                    <a:pt x="2881" y="9660"/>
                    <a:pt x="2881" y="9688"/>
                  </a:cubicBezTo>
                  <a:cubicBezTo>
                    <a:pt x="2853" y="9744"/>
                    <a:pt x="2881" y="9807"/>
                    <a:pt x="2881" y="9863"/>
                  </a:cubicBezTo>
                  <a:cubicBezTo>
                    <a:pt x="2881" y="9891"/>
                    <a:pt x="2909" y="9891"/>
                    <a:pt x="2909" y="9919"/>
                  </a:cubicBezTo>
                  <a:cubicBezTo>
                    <a:pt x="2853" y="9863"/>
                    <a:pt x="2825" y="9807"/>
                    <a:pt x="2762" y="9716"/>
                  </a:cubicBezTo>
                  <a:cubicBezTo>
                    <a:pt x="2762" y="9696"/>
                    <a:pt x="2734" y="9676"/>
                    <a:pt x="2698" y="9676"/>
                  </a:cubicBezTo>
                  <a:cubicBezTo>
                    <a:pt x="2683" y="9676"/>
                    <a:pt x="2667" y="9680"/>
                    <a:pt x="2650" y="9688"/>
                  </a:cubicBezTo>
                  <a:cubicBezTo>
                    <a:pt x="2531" y="9779"/>
                    <a:pt x="2559" y="9919"/>
                    <a:pt x="2559" y="10038"/>
                  </a:cubicBezTo>
                  <a:cubicBezTo>
                    <a:pt x="2587" y="10093"/>
                    <a:pt x="2559" y="10156"/>
                    <a:pt x="2559" y="10212"/>
                  </a:cubicBezTo>
                  <a:cubicBezTo>
                    <a:pt x="2525" y="10139"/>
                    <a:pt x="2444" y="10078"/>
                    <a:pt x="2375" y="10078"/>
                  </a:cubicBezTo>
                  <a:cubicBezTo>
                    <a:pt x="2332" y="10078"/>
                    <a:pt x="2294" y="10101"/>
                    <a:pt x="2273" y="10156"/>
                  </a:cubicBezTo>
                  <a:cubicBezTo>
                    <a:pt x="2238" y="10212"/>
                    <a:pt x="2238" y="10359"/>
                    <a:pt x="2238" y="10415"/>
                  </a:cubicBezTo>
                  <a:cubicBezTo>
                    <a:pt x="2273" y="10534"/>
                    <a:pt x="2273" y="10653"/>
                    <a:pt x="2329" y="10737"/>
                  </a:cubicBezTo>
                  <a:cubicBezTo>
                    <a:pt x="2301" y="10765"/>
                    <a:pt x="2273" y="10765"/>
                    <a:pt x="2238" y="10793"/>
                  </a:cubicBezTo>
                  <a:cubicBezTo>
                    <a:pt x="2063" y="10967"/>
                    <a:pt x="2238" y="11261"/>
                    <a:pt x="2412" y="11317"/>
                  </a:cubicBezTo>
                  <a:cubicBezTo>
                    <a:pt x="2508" y="11359"/>
                    <a:pt x="2596" y="11375"/>
                    <a:pt x="2677" y="11375"/>
                  </a:cubicBezTo>
                  <a:cubicBezTo>
                    <a:pt x="2774" y="11375"/>
                    <a:pt x="2861" y="11351"/>
                    <a:pt x="2937" y="11317"/>
                  </a:cubicBezTo>
                  <a:cubicBezTo>
                    <a:pt x="2972" y="11352"/>
                    <a:pt x="3000" y="11408"/>
                    <a:pt x="3028" y="11436"/>
                  </a:cubicBezTo>
                  <a:cubicBezTo>
                    <a:pt x="3084" y="11492"/>
                    <a:pt x="3175" y="11555"/>
                    <a:pt x="3231" y="11583"/>
                  </a:cubicBezTo>
                  <a:cubicBezTo>
                    <a:pt x="3377" y="11667"/>
                    <a:pt x="3524" y="11758"/>
                    <a:pt x="3671" y="11758"/>
                  </a:cubicBezTo>
                  <a:cubicBezTo>
                    <a:pt x="3698" y="11760"/>
                    <a:pt x="3725" y="11761"/>
                    <a:pt x="3752" y="11761"/>
                  </a:cubicBezTo>
                  <a:cubicBezTo>
                    <a:pt x="4110" y="11761"/>
                    <a:pt x="4503" y="11596"/>
                    <a:pt x="4776" y="11408"/>
                  </a:cubicBezTo>
                  <a:cubicBezTo>
                    <a:pt x="5153" y="11205"/>
                    <a:pt x="5503" y="10940"/>
                    <a:pt x="5944" y="10828"/>
                  </a:cubicBezTo>
                  <a:cubicBezTo>
                    <a:pt x="6349" y="10737"/>
                    <a:pt x="6783" y="10590"/>
                    <a:pt x="7167" y="10387"/>
                  </a:cubicBezTo>
                  <a:cubicBezTo>
                    <a:pt x="7251" y="10331"/>
                    <a:pt x="7342" y="10268"/>
                    <a:pt x="7426" y="10212"/>
                  </a:cubicBezTo>
                  <a:cubicBezTo>
                    <a:pt x="7504" y="10197"/>
                    <a:pt x="7582" y="10191"/>
                    <a:pt x="7658" y="10191"/>
                  </a:cubicBezTo>
                  <a:cubicBezTo>
                    <a:pt x="8011" y="10191"/>
                    <a:pt x="8344" y="10334"/>
                    <a:pt x="8678" y="10478"/>
                  </a:cubicBezTo>
                  <a:cubicBezTo>
                    <a:pt x="8836" y="10551"/>
                    <a:pt x="8994" y="10579"/>
                    <a:pt x="9151" y="10579"/>
                  </a:cubicBezTo>
                  <a:cubicBezTo>
                    <a:pt x="9431" y="10579"/>
                    <a:pt x="9710" y="10491"/>
                    <a:pt x="9992" y="10415"/>
                  </a:cubicBezTo>
                  <a:cubicBezTo>
                    <a:pt x="10139" y="10387"/>
                    <a:pt x="10279" y="10359"/>
                    <a:pt x="10454" y="10359"/>
                  </a:cubicBezTo>
                  <a:cubicBezTo>
                    <a:pt x="10476" y="10354"/>
                    <a:pt x="10499" y="10352"/>
                    <a:pt x="10522" y="10352"/>
                  </a:cubicBezTo>
                  <a:cubicBezTo>
                    <a:pt x="10619" y="10352"/>
                    <a:pt x="10719" y="10392"/>
                    <a:pt x="10838" y="10415"/>
                  </a:cubicBezTo>
                  <a:cubicBezTo>
                    <a:pt x="11069" y="10478"/>
                    <a:pt x="11328" y="10478"/>
                    <a:pt x="11593" y="10478"/>
                  </a:cubicBezTo>
                  <a:cubicBezTo>
                    <a:pt x="11649" y="10478"/>
                    <a:pt x="11740" y="10478"/>
                    <a:pt x="11796" y="10506"/>
                  </a:cubicBezTo>
                  <a:cubicBezTo>
                    <a:pt x="11852" y="10534"/>
                    <a:pt x="11915" y="10562"/>
                    <a:pt x="11971" y="10590"/>
                  </a:cubicBezTo>
                  <a:cubicBezTo>
                    <a:pt x="12174" y="10709"/>
                    <a:pt x="12349" y="10828"/>
                    <a:pt x="12495" y="10967"/>
                  </a:cubicBezTo>
                  <a:cubicBezTo>
                    <a:pt x="12761" y="11233"/>
                    <a:pt x="12936" y="11492"/>
                    <a:pt x="13167" y="11786"/>
                  </a:cubicBezTo>
                  <a:cubicBezTo>
                    <a:pt x="13370" y="12051"/>
                    <a:pt x="13600" y="12254"/>
                    <a:pt x="13894" y="12429"/>
                  </a:cubicBezTo>
                  <a:cubicBezTo>
                    <a:pt x="14272" y="12660"/>
                    <a:pt x="14537" y="12890"/>
                    <a:pt x="14740" y="13275"/>
                  </a:cubicBezTo>
                  <a:cubicBezTo>
                    <a:pt x="14915" y="13625"/>
                    <a:pt x="14999" y="13939"/>
                    <a:pt x="15236" y="14233"/>
                  </a:cubicBezTo>
                  <a:cubicBezTo>
                    <a:pt x="15439" y="14527"/>
                    <a:pt x="15698" y="14785"/>
                    <a:pt x="15964" y="15023"/>
                  </a:cubicBezTo>
                  <a:cubicBezTo>
                    <a:pt x="16222" y="15254"/>
                    <a:pt x="16544" y="15429"/>
                    <a:pt x="16866" y="15575"/>
                  </a:cubicBezTo>
                  <a:cubicBezTo>
                    <a:pt x="17041" y="15631"/>
                    <a:pt x="17215" y="15687"/>
                    <a:pt x="17362" y="15750"/>
                  </a:cubicBezTo>
                  <a:cubicBezTo>
                    <a:pt x="17537" y="15834"/>
                    <a:pt x="17712" y="15925"/>
                    <a:pt x="17887" y="15981"/>
                  </a:cubicBezTo>
                  <a:cubicBezTo>
                    <a:pt x="17996" y="16021"/>
                    <a:pt x="18101" y="16041"/>
                    <a:pt x="18203" y="16041"/>
                  </a:cubicBezTo>
                  <a:cubicBezTo>
                    <a:pt x="18401" y="16041"/>
                    <a:pt x="18585" y="15968"/>
                    <a:pt x="18761" y="15834"/>
                  </a:cubicBezTo>
                  <a:cubicBezTo>
                    <a:pt x="19019" y="15659"/>
                    <a:pt x="19257" y="15457"/>
                    <a:pt x="19369" y="15163"/>
                  </a:cubicBezTo>
                  <a:cubicBezTo>
                    <a:pt x="19691" y="14464"/>
                    <a:pt x="19516" y="13653"/>
                    <a:pt x="19488" y="12890"/>
                  </a:cubicBezTo>
                  <a:cubicBezTo>
                    <a:pt x="19432" y="12079"/>
                    <a:pt x="19663" y="11289"/>
                    <a:pt x="19865" y="10506"/>
                  </a:cubicBezTo>
                  <a:cubicBezTo>
                    <a:pt x="20040" y="9835"/>
                    <a:pt x="20278" y="9017"/>
                    <a:pt x="20131" y="8289"/>
                  </a:cubicBezTo>
                  <a:cubicBezTo>
                    <a:pt x="20012" y="7940"/>
                    <a:pt x="19865" y="7618"/>
                    <a:pt x="19579" y="7387"/>
                  </a:cubicBezTo>
                  <a:cubicBezTo>
                    <a:pt x="19432" y="7269"/>
                    <a:pt x="19285" y="7157"/>
                    <a:pt x="19138" y="7038"/>
                  </a:cubicBezTo>
                  <a:cubicBezTo>
                    <a:pt x="18963" y="6947"/>
                    <a:pt x="18817" y="6807"/>
                    <a:pt x="18670" y="6688"/>
                  </a:cubicBezTo>
                  <a:cubicBezTo>
                    <a:pt x="18467" y="6541"/>
                    <a:pt x="18264" y="6394"/>
                    <a:pt x="18117" y="6192"/>
                  </a:cubicBezTo>
                  <a:cubicBezTo>
                    <a:pt x="18005" y="5989"/>
                    <a:pt x="17915" y="5723"/>
                    <a:pt x="17768" y="5520"/>
                  </a:cubicBezTo>
                  <a:cubicBezTo>
                    <a:pt x="17768" y="5520"/>
                    <a:pt x="17768" y="5492"/>
                    <a:pt x="17740" y="5465"/>
                  </a:cubicBezTo>
                  <a:cubicBezTo>
                    <a:pt x="17740" y="5437"/>
                    <a:pt x="17712" y="5409"/>
                    <a:pt x="17712" y="5374"/>
                  </a:cubicBezTo>
                  <a:cubicBezTo>
                    <a:pt x="17684" y="5290"/>
                    <a:pt x="17621" y="5199"/>
                    <a:pt x="17565" y="5115"/>
                  </a:cubicBezTo>
                  <a:cubicBezTo>
                    <a:pt x="17565" y="5059"/>
                    <a:pt x="17537" y="4996"/>
                    <a:pt x="17509" y="4968"/>
                  </a:cubicBezTo>
                  <a:cubicBezTo>
                    <a:pt x="17446" y="4765"/>
                    <a:pt x="17362" y="4562"/>
                    <a:pt x="17334" y="4360"/>
                  </a:cubicBezTo>
                  <a:cubicBezTo>
                    <a:pt x="17306" y="4185"/>
                    <a:pt x="17306" y="3975"/>
                    <a:pt x="17243" y="3800"/>
                  </a:cubicBezTo>
                  <a:cubicBezTo>
                    <a:pt x="17215" y="3626"/>
                    <a:pt x="17131" y="3486"/>
                    <a:pt x="17041" y="3339"/>
                  </a:cubicBezTo>
                  <a:cubicBezTo>
                    <a:pt x="16985" y="3192"/>
                    <a:pt x="16922" y="3073"/>
                    <a:pt x="16838" y="2961"/>
                  </a:cubicBezTo>
                  <a:cubicBezTo>
                    <a:pt x="16572" y="2696"/>
                    <a:pt x="16285" y="2493"/>
                    <a:pt x="15992" y="2290"/>
                  </a:cubicBezTo>
                  <a:cubicBezTo>
                    <a:pt x="15439" y="1821"/>
                    <a:pt x="14887" y="1444"/>
                    <a:pt x="14216" y="1241"/>
                  </a:cubicBezTo>
                  <a:cubicBezTo>
                    <a:pt x="13866" y="1122"/>
                    <a:pt x="13544" y="1003"/>
                    <a:pt x="13223" y="947"/>
                  </a:cubicBezTo>
                  <a:cubicBezTo>
                    <a:pt x="13048" y="919"/>
                    <a:pt x="12845" y="892"/>
                    <a:pt x="12670" y="864"/>
                  </a:cubicBezTo>
                  <a:cubicBezTo>
                    <a:pt x="12467" y="829"/>
                    <a:pt x="12265" y="829"/>
                    <a:pt x="12062" y="829"/>
                  </a:cubicBezTo>
                  <a:cubicBezTo>
                    <a:pt x="11732" y="829"/>
                    <a:pt x="11424" y="793"/>
                    <a:pt x="11107" y="793"/>
                  </a:cubicBezTo>
                  <a:cubicBezTo>
                    <a:pt x="11027" y="793"/>
                    <a:pt x="10947" y="795"/>
                    <a:pt x="10866" y="801"/>
                  </a:cubicBezTo>
                  <a:cubicBezTo>
                    <a:pt x="10744" y="801"/>
                    <a:pt x="10621" y="797"/>
                    <a:pt x="10500" y="797"/>
                  </a:cubicBezTo>
                  <a:cubicBezTo>
                    <a:pt x="10304" y="797"/>
                    <a:pt x="10111" y="807"/>
                    <a:pt x="9929" y="864"/>
                  </a:cubicBezTo>
                  <a:cubicBezTo>
                    <a:pt x="9873" y="801"/>
                    <a:pt x="9845" y="717"/>
                    <a:pt x="9789" y="689"/>
                  </a:cubicBezTo>
                  <a:cubicBezTo>
                    <a:pt x="9702" y="618"/>
                    <a:pt x="9625" y="590"/>
                    <a:pt x="9552" y="590"/>
                  </a:cubicBezTo>
                  <a:cubicBezTo>
                    <a:pt x="9502" y="590"/>
                    <a:pt x="9453" y="603"/>
                    <a:pt x="9405" y="626"/>
                  </a:cubicBezTo>
                  <a:cubicBezTo>
                    <a:pt x="9405" y="626"/>
                    <a:pt x="9377" y="626"/>
                    <a:pt x="9377" y="598"/>
                  </a:cubicBezTo>
                  <a:cubicBezTo>
                    <a:pt x="9349" y="542"/>
                    <a:pt x="9293" y="514"/>
                    <a:pt x="9230" y="479"/>
                  </a:cubicBezTo>
                  <a:cubicBezTo>
                    <a:pt x="9205" y="462"/>
                    <a:pt x="9172" y="459"/>
                    <a:pt x="9136" y="459"/>
                  </a:cubicBezTo>
                  <a:cubicBezTo>
                    <a:pt x="9109" y="459"/>
                    <a:pt x="9081" y="461"/>
                    <a:pt x="9053" y="461"/>
                  </a:cubicBezTo>
                  <a:cubicBezTo>
                    <a:pt x="8995" y="461"/>
                    <a:pt x="8942" y="452"/>
                    <a:pt x="8915" y="395"/>
                  </a:cubicBezTo>
                  <a:cubicBezTo>
                    <a:pt x="8852" y="339"/>
                    <a:pt x="8880" y="220"/>
                    <a:pt x="8824" y="129"/>
                  </a:cubicBezTo>
                  <a:cubicBezTo>
                    <a:pt x="8797" y="73"/>
                    <a:pt x="8741" y="45"/>
                    <a:pt x="8678" y="17"/>
                  </a:cubicBezTo>
                  <a:cubicBezTo>
                    <a:pt x="8639" y="5"/>
                    <a:pt x="8601" y="0"/>
                    <a:pt x="85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79"/>
            <p:cNvSpPr/>
            <p:nvPr/>
          </p:nvSpPr>
          <p:spPr>
            <a:xfrm>
              <a:off x="4403172" y="2945242"/>
              <a:ext cx="67651" cy="49993"/>
            </a:xfrm>
            <a:custGeom>
              <a:rect b="b" l="l" r="r" t="t"/>
              <a:pathLst>
                <a:path extrusionOk="0" h="2197" w="2973">
                  <a:moveTo>
                    <a:pt x="57" y="1"/>
                  </a:moveTo>
                  <a:cubicBezTo>
                    <a:pt x="1" y="1"/>
                    <a:pt x="1" y="64"/>
                    <a:pt x="29" y="64"/>
                  </a:cubicBezTo>
                  <a:cubicBezTo>
                    <a:pt x="378" y="176"/>
                    <a:pt x="637" y="350"/>
                    <a:pt x="875" y="644"/>
                  </a:cubicBezTo>
                  <a:cubicBezTo>
                    <a:pt x="1106" y="875"/>
                    <a:pt x="1308" y="1141"/>
                    <a:pt x="1511" y="1399"/>
                  </a:cubicBezTo>
                  <a:cubicBezTo>
                    <a:pt x="1686" y="1609"/>
                    <a:pt x="1833" y="1868"/>
                    <a:pt x="2064" y="2015"/>
                  </a:cubicBezTo>
                  <a:cubicBezTo>
                    <a:pt x="2262" y="2137"/>
                    <a:pt x="2494" y="2196"/>
                    <a:pt x="2720" y="2196"/>
                  </a:cubicBezTo>
                  <a:cubicBezTo>
                    <a:pt x="2765" y="2196"/>
                    <a:pt x="2810" y="2194"/>
                    <a:pt x="2854" y="2189"/>
                  </a:cubicBezTo>
                  <a:cubicBezTo>
                    <a:pt x="2973" y="2189"/>
                    <a:pt x="2973" y="2043"/>
                    <a:pt x="2854" y="2043"/>
                  </a:cubicBezTo>
                  <a:cubicBezTo>
                    <a:pt x="2504" y="2015"/>
                    <a:pt x="2182" y="1896"/>
                    <a:pt x="1952" y="1637"/>
                  </a:cubicBezTo>
                  <a:cubicBezTo>
                    <a:pt x="1749" y="1434"/>
                    <a:pt x="1574" y="1196"/>
                    <a:pt x="1364" y="994"/>
                  </a:cubicBezTo>
                  <a:cubicBezTo>
                    <a:pt x="1162" y="763"/>
                    <a:pt x="959" y="525"/>
                    <a:pt x="728" y="322"/>
                  </a:cubicBezTo>
                  <a:cubicBezTo>
                    <a:pt x="525" y="148"/>
                    <a:pt x="287" y="92"/>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79"/>
            <p:cNvSpPr/>
            <p:nvPr/>
          </p:nvSpPr>
          <p:spPr>
            <a:xfrm>
              <a:off x="4440877" y="2953206"/>
              <a:ext cx="57616" cy="37341"/>
            </a:xfrm>
            <a:custGeom>
              <a:rect b="b" l="l" r="r" t="t"/>
              <a:pathLst>
                <a:path extrusionOk="0" h="1641" w="2532">
                  <a:moveTo>
                    <a:pt x="57" y="0"/>
                  </a:moveTo>
                  <a:cubicBezTo>
                    <a:pt x="29" y="0"/>
                    <a:pt x="1" y="0"/>
                    <a:pt x="29" y="35"/>
                  </a:cubicBezTo>
                  <a:cubicBezTo>
                    <a:pt x="351" y="413"/>
                    <a:pt x="672" y="791"/>
                    <a:pt x="1078" y="1084"/>
                  </a:cubicBezTo>
                  <a:cubicBezTo>
                    <a:pt x="1490" y="1343"/>
                    <a:pt x="1924" y="1518"/>
                    <a:pt x="2392" y="1637"/>
                  </a:cubicBezTo>
                  <a:cubicBezTo>
                    <a:pt x="2400" y="1639"/>
                    <a:pt x="2407" y="1640"/>
                    <a:pt x="2414" y="1640"/>
                  </a:cubicBezTo>
                  <a:cubicBezTo>
                    <a:pt x="2486" y="1640"/>
                    <a:pt x="2531" y="1515"/>
                    <a:pt x="2448" y="1490"/>
                  </a:cubicBezTo>
                  <a:cubicBezTo>
                    <a:pt x="1980" y="1371"/>
                    <a:pt x="1546" y="1196"/>
                    <a:pt x="1141" y="965"/>
                  </a:cubicBezTo>
                  <a:cubicBezTo>
                    <a:pt x="700" y="700"/>
                    <a:pt x="379" y="350"/>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79"/>
            <p:cNvSpPr/>
            <p:nvPr/>
          </p:nvSpPr>
          <p:spPr>
            <a:xfrm>
              <a:off x="4230188" y="2861549"/>
              <a:ext cx="31083" cy="9466"/>
            </a:xfrm>
            <a:custGeom>
              <a:rect b="b" l="l" r="r" t="t"/>
              <a:pathLst>
                <a:path extrusionOk="0" h="416" w="1366">
                  <a:moveTo>
                    <a:pt x="36" y="1"/>
                  </a:moveTo>
                  <a:cubicBezTo>
                    <a:pt x="15" y="1"/>
                    <a:pt x="0" y="43"/>
                    <a:pt x="23" y="43"/>
                  </a:cubicBezTo>
                  <a:cubicBezTo>
                    <a:pt x="307" y="275"/>
                    <a:pt x="687" y="416"/>
                    <a:pt x="1055" y="416"/>
                  </a:cubicBezTo>
                  <a:cubicBezTo>
                    <a:pt x="1141" y="416"/>
                    <a:pt x="1226" y="408"/>
                    <a:pt x="1310" y="392"/>
                  </a:cubicBezTo>
                  <a:cubicBezTo>
                    <a:pt x="1366" y="392"/>
                    <a:pt x="1338" y="274"/>
                    <a:pt x="1275" y="274"/>
                  </a:cubicBezTo>
                  <a:cubicBezTo>
                    <a:pt x="1213" y="278"/>
                    <a:pt x="1149" y="280"/>
                    <a:pt x="1085" y="280"/>
                  </a:cubicBezTo>
                  <a:cubicBezTo>
                    <a:pt x="729" y="280"/>
                    <a:pt x="347" y="209"/>
                    <a:pt x="51" y="8"/>
                  </a:cubicBezTo>
                  <a:cubicBezTo>
                    <a:pt x="46" y="3"/>
                    <a:pt x="41" y="1"/>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79"/>
            <p:cNvSpPr/>
            <p:nvPr/>
          </p:nvSpPr>
          <p:spPr>
            <a:xfrm>
              <a:off x="4373909" y="2790917"/>
              <a:ext cx="14017" cy="25463"/>
            </a:xfrm>
            <a:custGeom>
              <a:rect b="b" l="l" r="r" t="t"/>
              <a:pathLst>
                <a:path extrusionOk="0" h="1119" w="616">
                  <a:moveTo>
                    <a:pt x="0" y="0"/>
                  </a:moveTo>
                  <a:lnTo>
                    <a:pt x="0" y="0"/>
                  </a:lnTo>
                  <a:cubicBezTo>
                    <a:pt x="28" y="112"/>
                    <a:pt x="266" y="259"/>
                    <a:pt x="322" y="378"/>
                  </a:cubicBezTo>
                  <a:cubicBezTo>
                    <a:pt x="441" y="581"/>
                    <a:pt x="441" y="839"/>
                    <a:pt x="469" y="1077"/>
                  </a:cubicBezTo>
                  <a:cubicBezTo>
                    <a:pt x="483" y="1105"/>
                    <a:pt x="512" y="1119"/>
                    <a:pt x="539" y="1119"/>
                  </a:cubicBezTo>
                  <a:cubicBezTo>
                    <a:pt x="565" y="1119"/>
                    <a:pt x="588" y="1105"/>
                    <a:pt x="588" y="1077"/>
                  </a:cubicBezTo>
                  <a:cubicBezTo>
                    <a:pt x="616" y="874"/>
                    <a:pt x="553" y="581"/>
                    <a:pt x="441" y="378"/>
                  </a:cubicBezTo>
                  <a:cubicBezTo>
                    <a:pt x="413" y="287"/>
                    <a:pt x="322" y="203"/>
                    <a:pt x="238" y="112"/>
                  </a:cubicBezTo>
                  <a:cubicBezTo>
                    <a:pt x="203" y="84"/>
                    <a:pt x="0" y="0"/>
                    <a:pt x="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79"/>
            <p:cNvSpPr/>
            <p:nvPr/>
          </p:nvSpPr>
          <p:spPr>
            <a:xfrm>
              <a:off x="4390452" y="2797653"/>
              <a:ext cx="8761" cy="17157"/>
            </a:xfrm>
            <a:custGeom>
              <a:rect b="b" l="l" r="r" t="t"/>
              <a:pathLst>
                <a:path extrusionOk="0" h="754" w="385">
                  <a:moveTo>
                    <a:pt x="41" y="1"/>
                  </a:moveTo>
                  <a:cubicBezTo>
                    <a:pt x="23" y="1"/>
                    <a:pt x="0" y="16"/>
                    <a:pt x="0" y="54"/>
                  </a:cubicBezTo>
                  <a:cubicBezTo>
                    <a:pt x="91" y="285"/>
                    <a:pt x="210" y="487"/>
                    <a:pt x="294" y="718"/>
                  </a:cubicBezTo>
                  <a:cubicBezTo>
                    <a:pt x="294" y="743"/>
                    <a:pt x="308" y="754"/>
                    <a:pt x="325" y="754"/>
                  </a:cubicBezTo>
                  <a:cubicBezTo>
                    <a:pt x="352" y="754"/>
                    <a:pt x="385" y="728"/>
                    <a:pt x="385" y="690"/>
                  </a:cubicBezTo>
                  <a:cubicBezTo>
                    <a:pt x="266" y="487"/>
                    <a:pt x="175" y="257"/>
                    <a:pt x="63" y="19"/>
                  </a:cubicBezTo>
                  <a:cubicBezTo>
                    <a:pt x="63" y="8"/>
                    <a:pt x="53" y="1"/>
                    <a:pt x="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79"/>
            <p:cNvSpPr/>
            <p:nvPr/>
          </p:nvSpPr>
          <p:spPr>
            <a:xfrm>
              <a:off x="4461584" y="3016579"/>
              <a:ext cx="43599" cy="35452"/>
            </a:xfrm>
            <a:custGeom>
              <a:rect b="b" l="l" r="r" t="t"/>
              <a:pathLst>
                <a:path extrusionOk="0" h="1558" w="1916">
                  <a:moveTo>
                    <a:pt x="54" y="1"/>
                  </a:moveTo>
                  <a:cubicBezTo>
                    <a:pt x="27" y="1"/>
                    <a:pt x="1" y="22"/>
                    <a:pt x="21" y="47"/>
                  </a:cubicBezTo>
                  <a:cubicBezTo>
                    <a:pt x="231" y="397"/>
                    <a:pt x="461" y="747"/>
                    <a:pt x="783" y="1005"/>
                  </a:cubicBezTo>
                  <a:cubicBezTo>
                    <a:pt x="1070" y="1271"/>
                    <a:pt x="1454" y="1446"/>
                    <a:pt x="1832" y="1558"/>
                  </a:cubicBezTo>
                  <a:cubicBezTo>
                    <a:pt x="1888" y="1558"/>
                    <a:pt x="1916" y="1474"/>
                    <a:pt x="1860" y="1446"/>
                  </a:cubicBezTo>
                  <a:cubicBezTo>
                    <a:pt x="1538" y="1236"/>
                    <a:pt x="1161" y="1152"/>
                    <a:pt x="839" y="886"/>
                  </a:cubicBezTo>
                  <a:cubicBezTo>
                    <a:pt x="545" y="656"/>
                    <a:pt x="315" y="334"/>
                    <a:pt x="84" y="12"/>
                  </a:cubicBezTo>
                  <a:cubicBezTo>
                    <a:pt x="76" y="4"/>
                    <a:pt x="65" y="1"/>
                    <a:pt x="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79"/>
            <p:cNvSpPr/>
            <p:nvPr/>
          </p:nvSpPr>
          <p:spPr>
            <a:xfrm>
              <a:off x="4477444" y="3015396"/>
              <a:ext cx="37546" cy="25508"/>
            </a:xfrm>
            <a:custGeom>
              <a:rect b="b" l="l" r="r" t="t"/>
              <a:pathLst>
                <a:path extrusionOk="0" h="1121" w="1650">
                  <a:moveTo>
                    <a:pt x="39" y="1"/>
                  </a:moveTo>
                  <a:cubicBezTo>
                    <a:pt x="15" y="1"/>
                    <a:pt x="1" y="42"/>
                    <a:pt x="23" y="64"/>
                  </a:cubicBezTo>
                  <a:cubicBezTo>
                    <a:pt x="492" y="449"/>
                    <a:pt x="988" y="799"/>
                    <a:pt x="1541" y="1113"/>
                  </a:cubicBezTo>
                  <a:cubicBezTo>
                    <a:pt x="1549" y="1119"/>
                    <a:pt x="1558" y="1121"/>
                    <a:pt x="1566" y="1121"/>
                  </a:cubicBezTo>
                  <a:cubicBezTo>
                    <a:pt x="1613" y="1121"/>
                    <a:pt x="1650" y="1049"/>
                    <a:pt x="1596" y="1001"/>
                  </a:cubicBezTo>
                  <a:cubicBezTo>
                    <a:pt x="1044" y="708"/>
                    <a:pt x="548" y="386"/>
                    <a:pt x="58" y="8"/>
                  </a:cubicBezTo>
                  <a:cubicBezTo>
                    <a:pt x="51" y="3"/>
                    <a:pt x="45" y="1"/>
                    <a:pt x="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79"/>
            <p:cNvSpPr/>
            <p:nvPr/>
          </p:nvSpPr>
          <p:spPr>
            <a:xfrm>
              <a:off x="4481949" y="3003381"/>
              <a:ext cx="33268" cy="16839"/>
            </a:xfrm>
            <a:custGeom>
              <a:rect b="b" l="l" r="r" t="t"/>
              <a:pathLst>
                <a:path extrusionOk="0" h="740" w="1462">
                  <a:moveTo>
                    <a:pt x="12" y="0"/>
                  </a:moveTo>
                  <a:cubicBezTo>
                    <a:pt x="0" y="0"/>
                    <a:pt x="0" y="20"/>
                    <a:pt x="0" y="40"/>
                  </a:cubicBezTo>
                  <a:cubicBezTo>
                    <a:pt x="210" y="187"/>
                    <a:pt x="413" y="362"/>
                    <a:pt x="615" y="480"/>
                  </a:cubicBezTo>
                  <a:cubicBezTo>
                    <a:pt x="874" y="627"/>
                    <a:pt x="1140" y="655"/>
                    <a:pt x="1433" y="739"/>
                  </a:cubicBezTo>
                  <a:cubicBezTo>
                    <a:pt x="1461" y="739"/>
                    <a:pt x="1461" y="683"/>
                    <a:pt x="1433" y="683"/>
                  </a:cubicBezTo>
                  <a:cubicBezTo>
                    <a:pt x="1168" y="592"/>
                    <a:pt x="874" y="536"/>
                    <a:pt x="615" y="390"/>
                  </a:cubicBezTo>
                  <a:cubicBezTo>
                    <a:pt x="413" y="306"/>
                    <a:pt x="210" y="159"/>
                    <a:pt x="35" y="12"/>
                  </a:cubicBezTo>
                  <a:cubicBezTo>
                    <a:pt x="25" y="4"/>
                    <a:pt x="17" y="0"/>
                    <a:pt x="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79"/>
            <p:cNvSpPr/>
            <p:nvPr/>
          </p:nvSpPr>
          <p:spPr>
            <a:xfrm>
              <a:off x="4401852" y="2934092"/>
              <a:ext cx="43371" cy="11355"/>
            </a:xfrm>
            <a:custGeom>
              <a:rect b="b" l="l" r="r" t="t"/>
              <a:pathLst>
                <a:path extrusionOk="0" h="499" w="1906">
                  <a:moveTo>
                    <a:pt x="591" y="1"/>
                  </a:moveTo>
                  <a:cubicBezTo>
                    <a:pt x="401" y="1"/>
                    <a:pt x="211" y="34"/>
                    <a:pt x="24" y="113"/>
                  </a:cubicBezTo>
                  <a:cubicBezTo>
                    <a:pt x="1" y="136"/>
                    <a:pt x="16" y="183"/>
                    <a:pt x="41" y="183"/>
                  </a:cubicBezTo>
                  <a:cubicBezTo>
                    <a:pt x="47" y="183"/>
                    <a:pt x="53" y="181"/>
                    <a:pt x="59" y="176"/>
                  </a:cubicBezTo>
                  <a:cubicBezTo>
                    <a:pt x="209" y="114"/>
                    <a:pt x="362" y="89"/>
                    <a:pt x="514" y="89"/>
                  </a:cubicBezTo>
                  <a:cubicBezTo>
                    <a:pt x="949" y="89"/>
                    <a:pt x="1384" y="299"/>
                    <a:pt x="1772" y="491"/>
                  </a:cubicBezTo>
                  <a:cubicBezTo>
                    <a:pt x="1786" y="496"/>
                    <a:pt x="1799" y="499"/>
                    <a:pt x="1811" y="499"/>
                  </a:cubicBezTo>
                  <a:cubicBezTo>
                    <a:pt x="1877" y="499"/>
                    <a:pt x="1906" y="426"/>
                    <a:pt x="1835" y="379"/>
                  </a:cubicBezTo>
                  <a:cubicBezTo>
                    <a:pt x="1451" y="175"/>
                    <a:pt x="1023" y="1"/>
                    <a:pt x="5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2" name="Google Shape;6992;p79"/>
          <p:cNvGrpSpPr/>
          <p:nvPr/>
        </p:nvGrpSpPr>
        <p:grpSpPr>
          <a:xfrm>
            <a:off x="4118689" y="4097123"/>
            <a:ext cx="458104" cy="458286"/>
            <a:chOff x="4118689" y="4097123"/>
            <a:chExt cx="458104" cy="458286"/>
          </a:xfrm>
        </p:grpSpPr>
        <p:sp>
          <p:nvSpPr>
            <p:cNvPr id="6993" name="Google Shape;6993;p79"/>
            <p:cNvSpPr/>
            <p:nvPr/>
          </p:nvSpPr>
          <p:spPr>
            <a:xfrm>
              <a:off x="4123308" y="4100491"/>
              <a:ext cx="448865" cy="451573"/>
            </a:xfrm>
            <a:custGeom>
              <a:rect b="b" l="l" r="r" t="t"/>
              <a:pathLst>
                <a:path extrusionOk="0" h="19845" w="19726">
                  <a:moveTo>
                    <a:pt x="8386" y="3275"/>
                  </a:moveTo>
                  <a:cubicBezTo>
                    <a:pt x="8534" y="3275"/>
                    <a:pt x="8679" y="3351"/>
                    <a:pt x="8804" y="3423"/>
                  </a:cubicBezTo>
                  <a:cubicBezTo>
                    <a:pt x="8821" y="3418"/>
                    <a:pt x="8838" y="3416"/>
                    <a:pt x="8856" y="3416"/>
                  </a:cubicBezTo>
                  <a:cubicBezTo>
                    <a:pt x="8956" y="3416"/>
                    <a:pt x="9058" y="3484"/>
                    <a:pt x="9034" y="3632"/>
                  </a:cubicBezTo>
                  <a:cubicBezTo>
                    <a:pt x="9018" y="3920"/>
                    <a:pt x="8720" y="4029"/>
                    <a:pt x="8416" y="4029"/>
                  </a:cubicBezTo>
                  <a:cubicBezTo>
                    <a:pt x="8203" y="4029"/>
                    <a:pt x="7988" y="3975"/>
                    <a:pt x="7867" y="3891"/>
                  </a:cubicBezTo>
                  <a:cubicBezTo>
                    <a:pt x="7811" y="3863"/>
                    <a:pt x="7783" y="3835"/>
                    <a:pt x="7783" y="3772"/>
                  </a:cubicBezTo>
                  <a:lnTo>
                    <a:pt x="7755" y="3772"/>
                  </a:lnTo>
                  <a:cubicBezTo>
                    <a:pt x="7664" y="3744"/>
                    <a:pt x="7608" y="3597"/>
                    <a:pt x="7692" y="3541"/>
                  </a:cubicBezTo>
                  <a:cubicBezTo>
                    <a:pt x="7821" y="3387"/>
                    <a:pt x="8016" y="3277"/>
                    <a:pt x="8223" y="3277"/>
                  </a:cubicBezTo>
                  <a:cubicBezTo>
                    <a:pt x="8251" y="3277"/>
                    <a:pt x="8279" y="3279"/>
                    <a:pt x="8307" y="3283"/>
                  </a:cubicBezTo>
                  <a:cubicBezTo>
                    <a:pt x="8334" y="3277"/>
                    <a:pt x="8360" y="3275"/>
                    <a:pt x="8386" y="3275"/>
                  </a:cubicBezTo>
                  <a:close/>
                  <a:moveTo>
                    <a:pt x="4795" y="8339"/>
                  </a:moveTo>
                  <a:cubicBezTo>
                    <a:pt x="4809" y="8339"/>
                    <a:pt x="4824" y="8343"/>
                    <a:pt x="4839" y="8352"/>
                  </a:cubicBezTo>
                  <a:cubicBezTo>
                    <a:pt x="4895" y="8408"/>
                    <a:pt x="4958" y="8464"/>
                    <a:pt x="5014" y="8527"/>
                  </a:cubicBezTo>
                  <a:cubicBezTo>
                    <a:pt x="5098" y="8583"/>
                    <a:pt x="5161" y="8639"/>
                    <a:pt x="5217" y="8702"/>
                  </a:cubicBezTo>
                  <a:cubicBezTo>
                    <a:pt x="5244" y="8758"/>
                    <a:pt x="5217" y="8842"/>
                    <a:pt x="5161" y="8877"/>
                  </a:cubicBezTo>
                  <a:cubicBezTo>
                    <a:pt x="5098" y="8905"/>
                    <a:pt x="5042" y="8933"/>
                    <a:pt x="4986" y="8960"/>
                  </a:cubicBezTo>
                  <a:cubicBezTo>
                    <a:pt x="4958" y="8988"/>
                    <a:pt x="4958" y="9016"/>
                    <a:pt x="4923" y="9051"/>
                  </a:cubicBezTo>
                  <a:cubicBezTo>
                    <a:pt x="4902" y="9058"/>
                    <a:pt x="4879" y="9062"/>
                    <a:pt x="4856" y="9062"/>
                  </a:cubicBezTo>
                  <a:cubicBezTo>
                    <a:pt x="4786" y="9062"/>
                    <a:pt x="4713" y="9029"/>
                    <a:pt x="4692" y="8960"/>
                  </a:cubicBezTo>
                  <a:cubicBezTo>
                    <a:pt x="4692" y="8905"/>
                    <a:pt x="4692" y="8877"/>
                    <a:pt x="4720" y="8814"/>
                  </a:cubicBezTo>
                  <a:cubicBezTo>
                    <a:pt x="4692" y="8730"/>
                    <a:pt x="4692" y="8667"/>
                    <a:pt x="4692" y="8611"/>
                  </a:cubicBezTo>
                  <a:cubicBezTo>
                    <a:pt x="4692" y="8555"/>
                    <a:pt x="4692" y="8527"/>
                    <a:pt x="4720" y="8492"/>
                  </a:cubicBezTo>
                  <a:lnTo>
                    <a:pt x="4720" y="8436"/>
                  </a:lnTo>
                  <a:cubicBezTo>
                    <a:pt x="4720" y="8374"/>
                    <a:pt x="4755" y="8339"/>
                    <a:pt x="4795" y="8339"/>
                  </a:cubicBezTo>
                  <a:close/>
                  <a:moveTo>
                    <a:pt x="4218" y="8632"/>
                  </a:moveTo>
                  <a:cubicBezTo>
                    <a:pt x="4244" y="8632"/>
                    <a:pt x="4268" y="8642"/>
                    <a:pt x="4287" y="8667"/>
                  </a:cubicBezTo>
                  <a:cubicBezTo>
                    <a:pt x="4342" y="8786"/>
                    <a:pt x="4461" y="8842"/>
                    <a:pt x="4517" y="8960"/>
                  </a:cubicBezTo>
                  <a:lnTo>
                    <a:pt x="4517" y="8988"/>
                  </a:lnTo>
                  <a:cubicBezTo>
                    <a:pt x="4545" y="9051"/>
                    <a:pt x="4573" y="9107"/>
                    <a:pt x="4517" y="9135"/>
                  </a:cubicBezTo>
                  <a:cubicBezTo>
                    <a:pt x="4489" y="9163"/>
                    <a:pt x="4433" y="9191"/>
                    <a:pt x="4370" y="9226"/>
                  </a:cubicBezTo>
                  <a:cubicBezTo>
                    <a:pt x="4315" y="9254"/>
                    <a:pt x="4259" y="9254"/>
                    <a:pt x="4196" y="9282"/>
                  </a:cubicBezTo>
                  <a:cubicBezTo>
                    <a:pt x="4187" y="9285"/>
                    <a:pt x="4179" y="9286"/>
                    <a:pt x="4171" y="9286"/>
                  </a:cubicBezTo>
                  <a:cubicBezTo>
                    <a:pt x="4100" y="9286"/>
                    <a:pt x="4055" y="9185"/>
                    <a:pt x="4112" y="9135"/>
                  </a:cubicBezTo>
                  <a:cubicBezTo>
                    <a:pt x="4112" y="9079"/>
                    <a:pt x="4112" y="9016"/>
                    <a:pt x="4140" y="8960"/>
                  </a:cubicBezTo>
                  <a:cubicBezTo>
                    <a:pt x="4140" y="8905"/>
                    <a:pt x="4112" y="8842"/>
                    <a:pt x="4140" y="8786"/>
                  </a:cubicBezTo>
                  <a:lnTo>
                    <a:pt x="4112" y="8758"/>
                  </a:lnTo>
                  <a:cubicBezTo>
                    <a:pt x="4092" y="8693"/>
                    <a:pt x="4157" y="8632"/>
                    <a:pt x="4218" y="8632"/>
                  </a:cubicBezTo>
                  <a:close/>
                  <a:moveTo>
                    <a:pt x="3626" y="8912"/>
                  </a:moveTo>
                  <a:cubicBezTo>
                    <a:pt x="3643" y="8912"/>
                    <a:pt x="3657" y="8919"/>
                    <a:pt x="3671" y="8933"/>
                  </a:cubicBezTo>
                  <a:cubicBezTo>
                    <a:pt x="3734" y="8960"/>
                    <a:pt x="3762" y="9016"/>
                    <a:pt x="3790" y="9079"/>
                  </a:cubicBezTo>
                  <a:lnTo>
                    <a:pt x="3818" y="9079"/>
                  </a:lnTo>
                  <a:lnTo>
                    <a:pt x="3818" y="9135"/>
                  </a:lnTo>
                  <a:cubicBezTo>
                    <a:pt x="3832" y="9130"/>
                    <a:pt x="3846" y="9127"/>
                    <a:pt x="3860" y="9127"/>
                  </a:cubicBezTo>
                  <a:cubicBezTo>
                    <a:pt x="3985" y="9127"/>
                    <a:pt x="4070" y="9344"/>
                    <a:pt x="3937" y="9401"/>
                  </a:cubicBezTo>
                  <a:cubicBezTo>
                    <a:pt x="3846" y="9429"/>
                    <a:pt x="3762" y="9485"/>
                    <a:pt x="3671" y="9513"/>
                  </a:cubicBezTo>
                  <a:cubicBezTo>
                    <a:pt x="3587" y="9513"/>
                    <a:pt x="3524" y="9485"/>
                    <a:pt x="3524" y="9401"/>
                  </a:cubicBezTo>
                  <a:lnTo>
                    <a:pt x="3524" y="9135"/>
                  </a:lnTo>
                  <a:lnTo>
                    <a:pt x="3524" y="9016"/>
                  </a:lnTo>
                  <a:lnTo>
                    <a:pt x="3524" y="8988"/>
                  </a:lnTo>
                  <a:cubicBezTo>
                    <a:pt x="3524" y="8960"/>
                    <a:pt x="3559" y="8960"/>
                    <a:pt x="3559" y="8933"/>
                  </a:cubicBezTo>
                  <a:cubicBezTo>
                    <a:pt x="3587" y="8919"/>
                    <a:pt x="3608" y="8912"/>
                    <a:pt x="3626" y="8912"/>
                  </a:cubicBezTo>
                  <a:close/>
                  <a:moveTo>
                    <a:pt x="3031" y="9025"/>
                  </a:moveTo>
                  <a:cubicBezTo>
                    <a:pt x="3089" y="9025"/>
                    <a:pt x="3147" y="9062"/>
                    <a:pt x="3147" y="9135"/>
                  </a:cubicBezTo>
                  <a:cubicBezTo>
                    <a:pt x="3175" y="9254"/>
                    <a:pt x="3210" y="9338"/>
                    <a:pt x="3266" y="9429"/>
                  </a:cubicBezTo>
                  <a:cubicBezTo>
                    <a:pt x="3322" y="9485"/>
                    <a:pt x="3350" y="9576"/>
                    <a:pt x="3322" y="9660"/>
                  </a:cubicBezTo>
                  <a:lnTo>
                    <a:pt x="3294" y="9660"/>
                  </a:lnTo>
                  <a:cubicBezTo>
                    <a:pt x="3258" y="9754"/>
                    <a:pt x="3147" y="9822"/>
                    <a:pt x="3050" y="9822"/>
                  </a:cubicBezTo>
                  <a:cubicBezTo>
                    <a:pt x="2996" y="9822"/>
                    <a:pt x="2946" y="9801"/>
                    <a:pt x="2916" y="9751"/>
                  </a:cubicBezTo>
                  <a:cubicBezTo>
                    <a:pt x="2860" y="9660"/>
                    <a:pt x="2888" y="9541"/>
                    <a:pt x="2888" y="9457"/>
                  </a:cubicBezTo>
                  <a:cubicBezTo>
                    <a:pt x="2888" y="9338"/>
                    <a:pt x="2916" y="9254"/>
                    <a:pt x="2916" y="9135"/>
                  </a:cubicBezTo>
                  <a:cubicBezTo>
                    <a:pt x="2916" y="9062"/>
                    <a:pt x="2974" y="9025"/>
                    <a:pt x="3031" y="9025"/>
                  </a:cubicBezTo>
                  <a:close/>
                  <a:moveTo>
                    <a:pt x="6680" y="0"/>
                  </a:moveTo>
                  <a:cubicBezTo>
                    <a:pt x="6614" y="0"/>
                    <a:pt x="6543" y="15"/>
                    <a:pt x="6468" y="45"/>
                  </a:cubicBezTo>
                  <a:lnTo>
                    <a:pt x="6384" y="45"/>
                  </a:lnTo>
                  <a:cubicBezTo>
                    <a:pt x="6384" y="73"/>
                    <a:pt x="6384" y="73"/>
                    <a:pt x="6356" y="73"/>
                  </a:cubicBezTo>
                  <a:cubicBezTo>
                    <a:pt x="6209" y="136"/>
                    <a:pt x="6063" y="192"/>
                    <a:pt x="5916" y="220"/>
                  </a:cubicBezTo>
                  <a:cubicBezTo>
                    <a:pt x="5888" y="248"/>
                    <a:pt x="5832" y="276"/>
                    <a:pt x="5769" y="276"/>
                  </a:cubicBezTo>
                  <a:cubicBezTo>
                    <a:pt x="5713" y="276"/>
                    <a:pt x="5685" y="276"/>
                    <a:pt x="5657" y="248"/>
                  </a:cubicBezTo>
                  <a:cubicBezTo>
                    <a:pt x="5562" y="265"/>
                    <a:pt x="5464" y="273"/>
                    <a:pt x="5365" y="273"/>
                  </a:cubicBezTo>
                  <a:cubicBezTo>
                    <a:pt x="5100" y="273"/>
                    <a:pt x="4827" y="217"/>
                    <a:pt x="4573" y="136"/>
                  </a:cubicBezTo>
                  <a:cubicBezTo>
                    <a:pt x="4484" y="96"/>
                    <a:pt x="4355" y="59"/>
                    <a:pt x="4252" y="59"/>
                  </a:cubicBezTo>
                  <a:cubicBezTo>
                    <a:pt x="4193" y="59"/>
                    <a:pt x="4142" y="71"/>
                    <a:pt x="4112" y="101"/>
                  </a:cubicBezTo>
                  <a:cubicBezTo>
                    <a:pt x="3993" y="220"/>
                    <a:pt x="3874" y="276"/>
                    <a:pt x="3734" y="339"/>
                  </a:cubicBezTo>
                  <a:cubicBezTo>
                    <a:pt x="3643" y="395"/>
                    <a:pt x="3524" y="423"/>
                    <a:pt x="3440" y="451"/>
                  </a:cubicBezTo>
                  <a:cubicBezTo>
                    <a:pt x="3412" y="451"/>
                    <a:pt x="3385" y="486"/>
                    <a:pt x="3350" y="486"/>
                  </a:cubicBezTo>
                  <a:cubicBezTo>
                    <a:pt x="3210" y="514"/>
                    <a:pt x="3091" y="570"/>
                    <a:pt x="2972" y="661"/>
                  </a:cubicBezTo>
                  <a:cubicBezTo>
                    <a:pt x="2797" y="800"/>
                    <a:pt x="2622" y="891"/>
                    <a:pt x="2392" y="891"/>
                  </a:cubicBezTo>
                  <a:cubicBezTo>
                    <a:pt x="2365" y="888"/>
                    <a:pt x="2338" y="887"/>
                    <a:pt x="2313" y="887"/>
                  </a:cubicBezTo>
                  <a:cubicBezTo>
                    <a:pt x="2085" y="887"/>
                    <a:pt x="1905" y="997"/>
                    <a:pt x="1748" y="1185"/>
                  </a:cubicBezTo>
                  <a:cubicBezTo>
                    <a:pt x="1490" y="1500"/>
                    <a:pt x="1224" y="1821"/>
                    <a:pt x="993" y="2199"/>
                  </a:cubicBezTo>
                  <a:cubicBezTo>
                    <a:pt x="818" y="2521"/>
                    <a:pt x="644" y="2842"/>
                    <a:pt x="350" y="3108"/>
                  </a:cubicBezTo>
                  <a:cubicBezTo>
                    <a:pt x="147" y="3311"/>
                    <a:pt x="63" y="3541"/>
                    <a:pt x="63" y="3835"/>
                  </a:cubicBezTo>
                  <a:cubicBezTo>
                    <a:pt x="63" y="4241"/>
                    <a:pt x="63" y="4646"/>
                    <a:pt x="0" y="5031"/>
                  </a:cubicBezTo>
                  <a:cubicBezTo>
                    <a:pt x="0" y="5408"/>
                    <a:pt x="91" y="5758"/>
                    <a:pt x="378" y="5961"/>
                  </a:cubicBezTo>
                  <a:cubicBezTo>
                    <a:pt x="497" y="6045"/>
                    <a:pt x="588" y="6136"/>
                    <a:pt x="644" y="6254"/>
                  </a:cubicBezTo>
                  <a:cubicBezTo>
                    <a:pt x="762" y="6192"/>
                    <a:pt x="902" y="6192"/>
                    <a:pt x="1049" y="6192"/>
                  </a:cubicBezTo>
                  <a:cubicBezTo>
                    <a:pt x="1196" y="6164"/>
                    <a:pt x="1343" y="6136"/>
                    <a:pt x="1490" y="6080"/>
                  </a:cubicBezTo>
                  <a:cubicBezTo>
                    <a:pt x="1671" y="5996"/>
                    <a:pt x="1883" y="5899"/>
                    <a:pt x="2086" y="5899"/>
                  </a:cubicBezTo>
                  <a:cubicBezTo>
                    <a:pt x="2172" y="5899"/>
                    <a:pt x="2256" y="5917"/>
                    <a:pt x="2336" y="5961"/>
                  </a:cubicBezTo>
                  <a:cubicBezTo>
                    <a:pt x="2364" y="5989"/>
                    <a:pt x="2364" y="6017"/>
                    <a:pt x="2392" y="6017"/>
                  </a:cubicBezTo>
                  <a:lnTo>
                    <a:pt x="2476" y="6017"/>
                  </a:lnTo>
                  <a:cubicBezTo>
                    <a:pt x="2713" y="5989"/>
                    <a:pt x="2972" y="5989"/>
                    <a:pt x="3210" y="5989"/>
                  </a:cubicBezTo>
                  <a:cubicBezTo>
                    <a:pt x="3355" y="5977"/>
                    <a:pt x="3499" y="5970"/>
                    <a:pt x="3644" y="5970"/>
                  </a:cubicBezTo>
                  <a:cubicBezTo>
                    <a:pt x="3849" y="5970"/>
                    <a:pt x="4054" y="5984"/>
                    <a:pt x="4259" y="6017"/>
                  </a:cubicBezTo>
                  <a:cubicBezTo>
                    <a:pt x="4461" y="6045"/>
                    <a:pt x="4811" y="6192"/>
                    <a:pt x="4692" y="6429"/>
                  </a:cubicBezTo>
                  <a:cubicBezTo>
                    <a:pt x="4783" y="6541"/>
                    <a:pt x="4748" y="6660"/>
                    <a:pt x="4692" y="6744"/>
                  </a:cubicBezTo>
                  <a:cubicBezTo>
                    <a:pt x="4720" y="6807"/>
                    <a:pt x="4748" y="6891"/>
                    <a:pt x="4748" y="6954"/>
                  </a:cubicBezTo>
                  <a:cubicBezTo>
                    <a:pt x="4839" y="7010"/>
                    <a:pt x="4895" y="7156"/>
                    <a:pt x="4839" y="7240"/>
                  </a:cubicBezTo>
                  <a:cubicBezTo>
                    <a:pt x="4748" y="7387"/>
                    <a:pt x="4608" y="7478"/>
                    <a:pt x="4489" y="7562"/>
                  </a:cubicBezTo>
                  <a:cubicBezTo>
                    <a:pt x="4433" y="7590"/>
                    <a:pt x="4370" y="7618"/>
                    <a:pt x="4342" y="7653"/>
                  </a:cubicBezTo>
                  <a:cubicBezTo>
                    <a:pt x="4021" y="8030"/>
                    <a:pt x="3671" y="8289"/>
                    <a:pt x="3238" y="8408"/>
                  </a:cubicBezTo>
                  <a:cubicBezTo>
                    <a:pt x="3063" y="8464"/>
                    <a:pt x="2860" y="8583"/>
                    <a:pt x="2769" y="8730"/>
                  </a:cubicBezTo>
                  <a:cubicBezTo>
                    <a:pt x="2713" y="8877"/>
                    <a:pt x="2594" y="8988"/>
                    <a:pt x="2510" y="9107"/>
                  </a:cubicBezTo>
                  <a:cubicBezTo>
                    <a:pt x="2476" y="9163"/>
                    <a:pt x="2448" y="9191"/>
                    <a:pt x="2392" y="9226"/>
                  </a:cubicBezTo>
                  <a:cubicBezTo>
                    <a:pt x="2448" y="9310"/>
                    <a:pt x="2476" y="9401"/>
                    <a:pt x="2510" y="9457"/>
                  </a:cubicBezTo>
                  <a:cubicBezTo>
                    <a:pt x="2538" y="9576"/>
                    <a:pt x="2594" y="9660"/>
                    <a:pt x="2685" y="9751"/>
                  </a:cubicBezTo>
                  <a:cubicBezTo>
                    <a:pt x="2741" y="9807"/>
                    <a:pt x="2741" y="9953"/>
                    <a:pt x="2594" y="9981"/>
                  </a:cubicBezTo>
                  <a:lnTo>
                    <a:pt x="2538" y="9981"/>
                  </a:lnTo>
                  <a:cubicBezTo>
                    <a:pt x="2510" y="10037"/>
                    <a:pt x="2476" y="10065"/>
                    <a:pt x="2420" y="10065"/>
                  </a:cubicBezTo>
                  <a:cubicBezTo>
                    <a:pt x="2392" y="10083"/>
                    <a:pt x="2362" y="10091"/>
                    <a:pt x="2332" y="10091"/>
                  </a:cubicBezTo>
                  <a:cubicBezTo>
                    <a:pt x="2302" y="10091"/>
                    <a:pt x="2273" y="10083"/>
                    <a:pt x="2245" y="10065"/>
                  </a:cubicBezTo>
                  <a:cubicBezTo>
                    <a:pt x="2189" y="10009"/>
                    <a:pt x="2126" y="9953"/>
                    <a:pt x="2126" y="9862"/>
                  </a:cubicBezTo>
                  <a:lnTo>
                    <a:pt x="2126" y="9835"/>
                  </a:lnTo>
                  <a:cubicBezTo>
                    <a:pt x="2070" y="9716"/>
                    <a:pt x="2042" y="9576"/>
                    <a:pt x="2098" y="9485"/>
                  </a:cubicBezTo>
                  <a:cubicBezTo>
                    <a:pt x="2126" y="9429"/>
                    <a:pt x="2189" y="9401"/>
                    <a:pt x="2245" y="9401"/>
                  </a:cubicBezTo>
                  <a:cubicBezTo>
                    <a:pt x="2245" y="9366"/>
                    <a:pt x="2217" y="9338"/>
                    <a:pt x="2217" y="9310"/>
                  </a:cubicBezTo>
                  <a:cubicBezTo>
                    <a:pt x="2189" y="9310"/>
                    <a:pt x="2161" y="9338"/>
                    <a:pt x="2126" y="9338"/>
                  </a:cubicBezTo>
                  <a:lnTo>
                    <a:pt x="2126" y="9366"/>
                  </a:lnTo>
                  <a:cubicBezTo>
                    <a:pt x="2098" y="9429"/>
                    <a:pt x="2042" y="9485"/>
                    <a:pt x="2014" y="9513"/>
                  </a:cubicBezTo>
                  <a:cubicBezTo>
                    <a:pt x="1986" y="9604"/>
                    <a:pt x="2042" y="9660"/>
                    <a:pt x="2070" y="9716"/>
                  </a:cubicBezTo>
                  <a:cubicBezTo>
                    <a:pt x="2098" y="9751"/>
                    <a:pt x="2098" y="9807"/>
                    <a:pt x="2070" y="9835"/>
                  </a:cubicBezTo>
                  <a:cubicBezTo>
                    <a:pt x="2126" y="9953"/>
                    <a:pt x="2042" y="10100"/>
                    <a:pt x="1951" y="10128"/>
                  </a:cubicBezTo>
                  <a:cubicBezTo>
                    <a:pt x="1867" y="10128"/>
                    <a:pt x="1776" y="10184"/>
                    <a:pt x="1692" y="10240"/>
                  </a:cubicBezTo>
                  <a:cubicBezTo>
                    <a:pt x="1659" y="10278"/>
                    <a:pt x="1613" y="10293"/>
                    <a:pt x="1563" y="10293"/>
                  </a:cubicBezTo>
                  <a:cubicBezTo>
                    <a:pt x="1530" y="10293"/>
                    <a:pt x="1495" y="10286"/>
                    <a:pt x="1462" y="10275"/>
                  </a:cubicBezTo>
                  <a:cubicBezTo>
                    <a:pt x="1462" y="10303"/>
                    <a:pt x="1427" y="10331"/>
                    <a:pt x="1399" y="10387"/>
                  </a:cubicBezTo>
                  <a:cubicBezTo>
                    <a:pt x="1343" y="10387"/>
                    <a:pt x="1315" y="10387"/>
                    <a:pt x="1287" y="10415"/>
                  </a:cubicBezTo>
                  <a:cubicBezTo>
                    <a:pt x="1287" y="10450"/>
                    <a:pt x="1252" y="10506"/>
                    <a:pt x="1287" y="10534"/>
                  </a:cubicBezTo>
                  <a:lnTo>
                    <a:pt x="1287" y="10562"/>
                  </a:lnTo>
                  <a:lnTo>
                    <a:pt x="1315" y="10590"/>
                  </a:lnTo>
                  <a:cubicBezTo>
                    <a:pt x="1720" y="11190"/>
                    <a:pt x="2219" y="11508"/>
                    <a:pt x="2790" y="11508"/>
                  </a:cubicBezTo>
                  <a:cubicBezTo>
                    <a:pt x="2998" y="11508"/>
                    <a:pt x="3215" y="11466"/>
                    <a:pt x="3440" y="11380"/>
                  </a:cubicBezTo>
                  <a:cubicBezTo>
                    <a:pt x="3699" y="11289"/>
                    <a:pt x="3937" y="11149"/>
                    <a:pt x="4168" y="11058"/>
                  </a:cubicBezTo>
                  <a:cubicBezTo>
                    <a:pt x="4608" y="10855"/>
                    <a:pt x="5042" y="10625"/>
                    <a:pt x="5482" y="10450"/>
                  </a:cubicBezTo>
                  <a:cubicBezTo>
                    <a:pt x="5595" y="10392"/>
                    <a:pt x="5709" y="10366"/>
                    <a:pt x="5822" y="10366"/>
                  </a:cubicBezTo>
                  <a:cubicBezTo>
                    <a:pt x="5995" y="10366"/>
                    <a:pt x="6165" y="10428"/>
                    <a:pt x="6321" y="10534"/>
                  </a:cubicBezTo>
                  <a:cubicBezTo>
                    <a:pt x="6531" y="10653"/>
                    <a:pt x="6734" y="10855"/>
                    <a:pt x="6965" y="10883"/>
                  </a:cubicBezTo>
                  <a:cubicBezTo>
                    <a:pt x="7545" y="10939"/>
                    <a:pt x="7930" y="11324"/>
                    <a:pt x="8188" y="11813"/>
                  </a:cubicBezTo>
                  <a:cubicBezTo>
                    <a:pt x="8335" y="12107"/>
                    <a:pt x="8566" y="12310"/>
                    <a:pt x="8888" y="12457"/>
                  </a:cubicBezTo>
                  <a:cubicBezTo>
                    <a:pt x="9293" y="12603"/>
                    <a:pt x="9531" y="12925"/>
                    <a:pt x="9615" y="13331"/>
                  </a:cubicBezTo>
                  <a:cubicBezTo>
                    <a:pt x="9643" y="13561"/>
                    <a:pt x="9762" y="13771"/>
                    <a:pt x="9908" y="13911"/>
                  </a:cubicBezTo>
                  <a:cubicBezTo>
                    <a:pt x="9936" y="13946"/>
                    <a:pt x="9992" y="13974"/>
                    <a:pt x="10055" y="14002"/>
                  </a:cubicBezTo>
                  <a:cubicBezTo>
                    <a:pt x="10139" y="14086"/>
                    <a:pt x="10202" y="14149"/>
                    <a:pt x="10286" y="14233"/>
                  </a:cubicBezTo>
                  <a:cubicBezTo>
                    <a:pt x="10461" y="14408"/>
                    <a:pt x="10552" y="14673"/>
                    <a:pt x="10552" y="14932"/>
                  </a:cubicBezTo>
                  <a:cubicBezTo>
                    <a:pt x="10580" y="15198"/>
                    <a:pt x="10580" y="15428"/>
                    <a:pt x="10580" y="15659"/>
                  </a:cubicBezTo>
                  <a:cubicBezTo>
                    <a:pt x="10552" y="15750"/>
                    <a:pt x="10552" y="15834"/>
                    <a:pt x="10552" y="15925"/>
                  </a:cubicBezTo>
                  <a:cubicBezTo>
                    <a:pt x="10552" y="16009"/>
                    <a:pt x="10580" y="16100"/>
                    <a:pt x="10580" y="16219"/>
                  </a:cubicBezTo>
                  <a:cubicBezTo>
                    <a:pt x="10608" y="16330"/>
                    <a:pt x="10692" y="16568"/>
                    <a:pt x="10692" y="16743"/>
                  </a:cubicBezTo>
                  <a:cubicBezTo>
                    <a:pt x="10754" y="16883"/>
                    <a:pt x="10810" y="17030"/>
                    <a:pt x="10901" y="17176"/>
                  </a:cubicBezTo>
                  <a:cubicBezTo>
                    <a:pt x="10929" y="17232"/>
                    <a:pt x="10985" y="17295"/>
                    <a:pt x="11013" y="17379"/>
                  </a:cubicBezTo>
                  <a:cubicBezTo>
                    <a:pt x="11160" y="17617"/>
                    <a:pt x="11279" y="17876"/>
                    <a:pt x="11363" y="18141"/>
                  </a:cubicBezTo>
                  <a:cubicBezTo>
                    <a:pt x="11482" y="18519"/>
                    <a:pt x="11712" y="18806"/>
                    <a:pt x="12062" y="18981"/>
                  </a:cubicBezTo>
                  <a:cubicBezTo>
                    <a:pt x="12328" y="19127"/>
                    <a:pt x="12614" y="19302"/>
                    <a:pt x="12936" y="19393"/>
                  </a:cubicBezTo>
                  <a:cubicBezTo>
                    <a:pt x="13551" y="19540"/>
                    <a:pt x="14188" y="19624"/>
                    <a:pt x="14831" y="19771"/>
                  </a:cubicBezTo>
                  <a:cubicBezTo>
                    <a:pt x="15070" y="19822"/>
                    <a:pt x="15310" y="19845"/>
                    <a:pt x="15550" y="19845"/>
                  </a:cubicBezTo>
                  <a:cubicBezTo>
                    <a:pt x="15863" y="19845"/>
                    <a:pt x="16178" y="19806"/>
                    <a:pt x="16495" y="19743"/>
                  </a:cubicBezTo>
                  <a:cubicBezTo>
                    <a:pt x="16635" y="19680"/>
                    <a:pt x="16782" y="19652"/>
                    <a:pt x="16901" y="19652"/>
                  </a:cubicBezTo>
                  <a:lnTo>
                    <a:pt x="17048" y="19652"/>
                  </a:lnTo>
                  <a:cubicBezTo>
                    <a:pt x="17222" y="19624"/>
                    <a:pt x="17369" y="19596"/>
                    <a:pt x="17544" y="19568"/>
                  </a:cubicBezTo>
                  <a:cubicBezTo>
                    <a:pt x="17922" y="19505"/>
                    <a:pt x="18327" y="19421"/>
                    <a:pt x="18705" y="19302"/>
                  </a:cubicBezTo>
                  <a:cubicBezTo>
                    <a:pt x="19257" y="19127"/>
                    <a:pt x="19523" y="18750"/>
                    <a:pt x="19579" y="18169"/>
                  </a:cubicBezTo>
                  <a:cubicBezTo>
                    <a:pt x="19607" y="17673"/>
                    <a:pt x="19670" y="17176"/>
                    <a:pt x="19698" y="16652"/>
                  </a:cubicBezTo>
                  <a:cubicBezTo>
                    <a:pt x="19726" y="16330"/>
                    <a:pt x="19698" y="16009"/>
                    <a:pt x="19642" y="15694"/>
                  </a:cubicBezTo>
                  <a:cubicBezTo>
                    <a:pt x="19607" y="15400"/>
                    <a:pt x="19523" y="15135"/>
                    <a:pt x="19467" y="14848"/>
                  </a:cubicBezTo>
                  <a:cubicBezTo>
                    <a:pt x="19257" y="13652"/>
                    <a:pt x="18705" y="12659"/>
                    <a:pt x="18006" y="11729"/>
                  </a:cubicBezTo>
                  <a:cubicBezTo>
                    <a:pt x="17656" y="11261"/>
                    <a:pt x="17397" y="10709"/>
                    <a:pt x="17076" y="10212"/>
                  </a:cubicBezTo>
                  <a:cubicBezTo>
                    <a:pt x="16985" y="10156"/>
                    <a:pt x="16929" y="10065"/>
                    <a:pt x="16873" y="9981"/>
                  </a:cubicBezTo>
                  <a:cubicBezTo>
                    <a:pt x="16810" y="9925"/>
                    <a:pt x="16782" y="9862"/>
                    <a:pt x="16726" y="9807"/>
                  </a:cubicBezTo>
                  <a:cubicBezTo>
                    <a:pt x="16698" y="9779"/>
                    <a:pt x="16670" y="9716"/>
                    <a:pt x="16670" y="9660"/>
                  </a:cubicBezTo>
                  <a:cubicBezTo>
                    <a:pt x="16523" y="8786"/>
                    <a:pt x="15971" y="8177"/>
                    <a:pt x="15446" y="7534"/>
                  </a:cubicBezTo>
                  <a:cubicBezTo>
                    <a:pt x="14600" y="6513"/>
                    <a:pt x="13838" y="5436"/>
                    <a:pt x="13055" y="4387"/>
                  </a:cubicBezTo>
                  <a:cubicBezTo>
                    <a:pt x="12733" y="3947"/>
                    <a:pt x="12356" y="3597"/>
                    <a:pt x="11887" y="3283"/>
                  </a:cubicBezTo>
                  <a:cubicBezTo>
                    <a:pt x="11426" y="2961"/>
                    <a:pt x="10901" y="2667"/>
                    <a:pt x="10517" y="2171"/>
                  </a:cubicBezTo>
                  <a:cubicBezTo>
                    <a:pt x="10405" y="2024"/>
                    <a:pt x="10202" y="1912"/>
                    <a:pt x="9992" y="1849"/>
                  </a:cubicBezTo>
                  <a:cubicBezTo>
                    <a:pt x="9706" y="1793"/>
                    <a:pt x="9440" y="1709"/>
                    <a:pt x="9181" y="1646"/>
                  </a:cubicBezTo>
                  <a:cubicBezTo>
                    <a:pt x="9006" y="1709"/>
                    <a:pt x="8769" y="1674"/>
                    <a:pt x="8629" y="1709"/>
                  </a:cubicBezTo>
                  <a:cubicBezTo>
                    <a:pt x="8514" y="1709"/>
                    <a:pt x="8393" y="1723"/>
                    <a:pt x="8277" y="1723"/>
                  </a:cubicBezTo>
                  <a:cubicBezTo>
                    <a:pt x="8153" y="1723"/>
                    <a:pt x="8034" y="1708"/>
                    <a:pt x="7930" y="1646"/>
                  </a:cubicBezTo>
                  <a:cubicBezTo>
                    <a:pt x="7755" y="1563"/>
                    <a:pt x="7636" y="1388"/>
                    <a:pt x="7489" y="1094"/>
                  </a:cubicBezTo>
                  <a:cubicBezTo>
                    <a:pt x="7405" y="835"/>
                    <a:pt x="7314" y="570"/>
                    <a:pt x="7167" y="367"/>
                  </a:cubicBezTo>
                  <a:cubicBezTo>
                    <a:pt x="7037" y="127"/>
                    <a:pt x="6876" y="0"/>
                    <a:pt x="668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79"/>
            <p:cNvSpPr/>
            <p:nvPr/>
          </p:nvSpPr>
          <p:spPr>
            <a:xfrm>
              <a:off x="4150728" y="4133326"/>
              <a:ext cx="423516" cy="415779"/>
            </a:xfrm>
            <a:custGeom>
              <a:rect b="b" l="l" r="r" t="t"/>
              <a:pathLst>
                <a:path extrusionOk="0" h="18272" w="18612">
                  <a:moveTo>
                    <a:pt x="7181" y="1832"/>
                  </a:moveTo>
                  <a:cubicBezTo>
                    <a:pt x="7329" y="1832"/>
                    <a:pt x="7474" y="1908"/>
                    <a:pt x="7599" y="1980"/>
                  </a:cubicBezTo>
                  <a:cubicBezTo>
                    <a:pt x="7616" y="1975"/>
                    <a:pt x="7633" y="1973"/>
                    <a:pt x="7651" y="1973"/>
                  </a:cubicBezTo>
                  <a:cubicBezTo>
                    <a:pt x="7751" y="1973"/>
                    <a:pt x="7853" y="2041"/>
                    <a:pt x="7829" y="2189"/>
                  </a:cubicBezTo>
                  <a:cubicBezTo>
                    <a:pt x="7813" y="2477"/>
                    <a:pt x="7515" y="2586"/>
                    <a:pt x="7211" y="2586"/>
                  </a:cubicBezTo>
                  <a:cubicBezTo>
                    <a:pt x="6998" y="2586"/>
                    <a:pt x="6783" y="2532"/>
                    <a:pt x="6662" y="2448"/>
                  </a:cubicBezTo>
                  <a:cubicBezTo>
                    <a:pt x="6606" y="2420"/>
                    <a:pt x="6578" y="2392"/>
                    <a:pt x="6578" y="2329"/>
                  </a:cubicBezTo>
                  <a:lnTo>
                    <a:pt x="6550" y="2329"/>
                  </a:lnTo>
                  <a:cubicBezTo>
                    <a:pt x="6459" y="2301"/>
                    <a:pt x="6403" y="2154"/>
                    <a:pt x="6487" y="2098"/>
                  </a:cubicBezTo>
                  <a:cubicBezTo>
                    <a:pt x="6616" y="1944"/>
                    <a:pt x="6811" y="1834"/>
                    <a:pt x="7018" y="1834"/>
                  </a:cubicBezTo>
                  <a:cubicBezTo>
                    <a:pt x="7046" y="1834"/>
                    <a:pt x="7074" y="1836"/>
                    <a:pt x="7102" y="1840"/>
                  </a:cubicBezTo>
                  <a:cubicBezTo>
                    <a:pt x="7129" y="1834"/>
                    <a:pt x="7155" y="1832"/>
                    <a:pt x="7181" y="1832"/>
                  </a:cubicBezTo>
                  <a:close/>
                  <a:moveTo>
                    <a:pt x="13717" y="11160"/>
                  </a:moveTo>
                  <a:cubicBezTo>
                    <a:pt x="13801" y="11454"/>
                    <a:pt x="13857" y="11713"/>
                    <a:pt x="13948" y="12007"/>
                  </a:cubicBezTo>
                  <a:lnTo>
                    <a:pt x="13948" y="12063"/>
                  </a:lnTo>
                  <a:cubicBezTo>
                    <a:pt x="13745" y="11769"/>
                    <a:pt x="13542" y="11482"/>
                    <a:pt x="13304" y="11216"/>
                  </a:cubicBezTo>
                  <a:lnTo>
                    <a:pt x="13304" y="11216"/>
                  </a:lnTo>
                  <a:cubicBezTo>
                    <a:pt x="13344" y="11224"/>
                    <a:pt x="13383" y="11227"/>
                    <a:pt x="13422" y="11227"/>
                  </a:cubicBezTo>
                  <a:cubicBezTo>
                    <a:pt x="13528" y="11227"/>
                    <a:pt x="13630" y="11201"/>
                    <a:pt x="13717" y="11160"/>
                  </a:cubicBezTo>
                  <a:close/>
                  <a:moveTo>
                    <a:pt x="6550" y="1"/>
                  </a:moveTo>
                  <a:cubicBezTo>
                    <a:pt x="6459" y="92"/>
                    <a:pt x="6375" y="203"/>
                    <a:pt x="6312" y="322"/>
                  </a:cubicBezTo>
                  <a:cubicBezTo>
                    <a:pt x="6200" y="525"/>
                    <a:pt x="6053" y="791"/>
                    <a:pt x="5906" y="994"/>
                  </a:cubicBezTo>
                  <a:cubicBezTo>
                    <a:pt x="5851" y="1050"/>
                    <a:pt x="5816" y="1105"/>
                    <a:pt x="5760" y="1168"/>
                  </a:cubicBezTo>
                  <a:cubicBezTo>
                    <a:pt x="5704" y="1196"/>
                    <a:pt x="5641" y="1252"/>
                    <a:pt x="5613" y="1315"/>
                  </a:cubicBezTo>
                  <a:lnTo>
                    <a:pt x="5613" y="1343"/>
                  </a:lnTo>
                  <a:cubicBezTo>
                    <a:pt x="5529" y="1315"/>
                    <a:pt x="5466" y="1280"/>
                    <a:pt x="5410" y="1252"/>
                  </a:cubicBezTo>
                  <a:cubicBezTo>
                    <a:pt x="5299" y="1222"/>
                    <a:pt x="5188" y="1199"/>
                    <a:pt x="5076" y="1199"/>
                  </a:cubicBezTo>
                  <a:cubicBezTo>
                    <a:pt x="4985" y="1199"/>
                    <a:pt x="4893" y="1214"/>
                    <a:pt x="4802" y="1252"/>
                  </a:cubicBezTo>
                  <a:cubicBezTo>
                    <a:pt x="4592" y="1140"/>
                    <a:pt x="4389" y="1050"/>
                    <a:pt x="4158" y="994"/>
                  </a:cubicBezTo>
                  <a:cubicBezTo>
                    <a:pt x="4101" y="987"/>
                    <a:pt x="4044" y="983"/>
                    <a:pt x="3989" y="983"/>
                  </a:cubicBezTo>
                  <a:cubicBezTo>
                    <a:pt x="3825" y="983"/>
                    <a:pt x="3674" y="1015"/>
                    <a:pt x="3543" y="1078"/>
                  </a:cubicBezTo>
                  <a:cubicBezTo>
                    <a:pt x="3256" y="1140"/>
                    <a:pt x="2991" y="1280"/>
                    <a:pt x="2816" y="1490"/>
                  </a:cubicBezTo>
                  <a:cubicBezTo>
                    <a:pt x="2613" y="1574"/>
                    <a:pt x="2438" y="1665"/>
                    <a:pt x="2291" y="1805"/>
                  </a:cubicBezTo>
                  <a:cubicBezTo>
                    <a:pt x="2145" y="1952"/>
                    <a:pt x="2061" y="2098"/>
                    <a:pt x="1942" y="2273"/>
                  </a:cubicBezTo>
                  <a:cubicBezTo>
                    <a:pt x="1970" y="2154"/>
                    <a:pt x="2005" y="2014"/>
                    <a:pt x="1970" y="1896"/>
                  </a:cubicBezTo>
                  <a:cubicBezTo>
                    <a:pt x="1942" y="1777"/>
                    <a:pt x="1886" y="1665"/>
                    <a:pt x="1830" y="1574"/>
                  </a:cubicBezTo>
                  <a:lnTo>
                    <a:pt x="1858" y="1546"/>
                  </a:lnTo>
                  <a:cubicBezTo>
                    <a:pt x="2127" y="1256"/>
                    <a:pt x="1862" y="879"/>
                    <a:pt x="1580" y="879"/>
                  </a:cubicBezTo>
                  <a:cubicBezTo>
                    <a:pt x="1495" y="879"/>
                    <a:pt x="1408" y="913"/>
                    <a:pt x="1333" y="994"/>
                  </a:cubicBezTo>
                  <a:cubicBezTo>
                    <a:pt x="1243" y="1105"/>
                    <a:pt x="1131" y="1224"/>
                    <a:pt x="1040" y="1343"/>
                  </a:cubicBezTo>
                  <a:cubicBezTo>
                    <a:pt x="984" y="1371"/>
                    <a:pt x="921" y="1399"/>
                    <a:pt x="837" y="1427"/>
                  </a:cubicBezTo>
                  <a:cubicBezTo>
                    <a:pt x="543" y="1630"/>
                    <a:pt x="369" y="1896"/>
                    <a:pt x="194" y="2189"/>
                  </a:cubicBezTo>
                  <a:cubicBezTo>
                    <a:pt x="0" y="2535"/>
                    <a:pt x="292" y="2915"/>
                    <a:pt x="609" y="2915"/>
                  </a:cubicBezTo>
                  <a:cubicBezTo>
                    <a:pt x="716" y="2915"/>
                    <a:pt x="826" y="2872"/>
                    <a:pt x="921" y="2770"/>
                  </a:cubicBezTo>
                  <a:cubicBezTo>
                    <a:pt x="1026" y="2829"/>
                    <a:pt x="1143" y="2859"/>
                    <a:pt x="1259" y="2859"/>
                  </a:cubicBezTo>
                  <a:cubicBezTo>
                    <a:pt x="1375" y="2859"/>
                    <a:pt x="1491" y="2829"/>
                    <a:pt x="1592" y="2770"/>
                  </a:cubicBezTo>
                  <a:cubicBezTo>
                    <a:pt x="1616" y="2721"/>
                    <a:pt x="1666" y="2689"/>
                    <a:pt x="1716" y="2663"/>
                  </a:cubicBezTo>
                  <a:lnTo>
                    <a:pt x="1716" y="2663"/>
                  </a:lnTo>
                  <a:cubicBezTo>
                    <a:pt x="1711" y="2670"/>
                    <a:pt x="1711" y="2679"/>
                    <a:pt x="1711" y="2679"/>
                  </a:cubicBezTo>
                  <a:cubicBezTo>
                    <a:pt x="1536" y="2944"/>
                    <a:pt x="1655" y="3294"/>
                    <a:pt x="1886" y="3413"/>
                  </a:cubicBezTo>
                  <a:cubicBezTo>
                    <a:pt x="1972" y="3471"/>
                    <a:pt x="2064" y="3497"/>
                    <a:pt x="2155" y="3497"/>
                  </a:cubicBezTo>
                  <a:cubicBezTo>
                    <a:pt x="2339" y="3497"/>
                    <a:pt x="2515" y="3392"/>
                    <a:pt x="2613" y="3238"/>
                  </a:cubicBezTo>
                  <a:cubicBezTo>
                    <a:pt x="2669" y="3147"/>
                    <a:pt x="2704" y="3091"/>
                    <a:pt x="2760" y="3000"/>
                  </a:cubicBezTo>
                  <a:cubicBezTo>
                    <a:pt x="2948" y="3254"/>
                    <a:pt x="3261" y="3431"/>
                    <a:pt x="3576" y="3431"/>
                  </a:cubicBezTo>
                  <a:cubicBezTo>
                    <a:pt x="3695" y="3431"/>
                    <a:pt x="3815" y="3406"/>
                    <a:pt x="3928" y="3350"/>
                  </a:cubicBezTo>
                  <a:cubicBezTo>
                    <a:pt x="4039" y="3294"/>
                    <a:pt x="4130" y="3238"/>
                    <a:pt x="4186" y="3147"/>
                  </a:cubicBezTo>
                  <a:cubicBezTo>
                    <a:pt x="4245" y="3157"/>
                    <a:pt x="4306" y="3163"/>
                    <a:pt x="4369" y="3163"/>
                  </a:cubicBezTo>
                  <a:cubicBezTo>
                    <a:pt x="4496" y="3163"/>
                    <a:pt x="4632" y="3138"/>
                    <a:pt x="4767" y="3063"/>
                  </a:cubicBezTo>
                  <a:cubicBezTo>
                    <a:pt x="4858" y="3119"/>
                    <a:pt x="4976" y="3175"/>
                    <a:pt x="5088" y="3175"/>
                  </a:cubicBezTo>
                  <a:cubicBezTo>
                    <a:pt x="5151" y="3175"/>
                    <a:pt x="5235" y="3147"/>
                    <a:pt x="5291" y="3147"/>
                  </a:cubicBezTo>
                  <a:cubicBezTo>
                    <a:pt x="5354" y="3350"/>
                    <a:pt x="5466" y="3553"/>
                    <a:pt x="5641" y="3728"/>
                  </a:cubicBezTo>
                  <a:cubicBezTo>
                    <a:pt x="5817" y="3885"/>
                    <a:pt x="6042" y="3963"/>
                    <a:pt x="6259" y="3963"/>
                  </a:cubicBezTo>
                  <a:cubicBezTo>
                    <a:pt x="6370" y="3963"/>
                    <a:pt x="6479" y="3943"/>
                    <a:pt x="6578" y="3902"/>
                  </a:cubicBezTo>
                  <a:cubicBezTo>
                    <a:pt x="6690" y="3965"/>
                    <a:pt x="6808" y="3993"/>
                    <a:pt x="6955" y="3993"/>
                  </a:cubicBezTo>
                  <a:cubicBezTo>
                    <a:pt x="7102" y="4168"/>
                    <a:pt x="7305" y="4287"/>
                    <a:pt x="7564" y="4315"/>
                  </a:cubicBezTo>
                  <a:cubicBezTo>
                    <a:pt x="7592" y="4318"/>
                    <a:pt x="7621" y="4319"/>
                    <a:pt x="7649" y="4319"/>
                  </a:cubicBezTo>
                  <a:cubicBezTo>
                    <a:pt x="7908" y="4319"/>
                    <a:pt x="8143" y="4204"/>
                    <a:pt x="8326" y="4021"/>
                  </a:cubicBezTo>
                  <a:cubicBezTo>
                    <a:pt x="8382" y="4196"/>
                    <a:pt x="8501" y="4287"/>
                    <a:pt x="8703" y="4371"/>
                  </a:cubicBezTo>
                  <a:lnTo>
                    <a:pt x="8731" y="4371"/>
                  </a:lnTo>
                  <a:lnTo>
                    <a:pt x="8731" y="4693"/>
                  </a:lnTo>
                  <a:cubicBezTo>
                    <a:pt x="8759" y="5126"/>
                    <a:pt x="8787" y="5539"/>
                    <a:pt x="8850" y="5972"/>
                  </a:cubicBezTo>
                  <a:cubicBezTo>
                    <a:pt x="8850" y="6000"/>
                    <a:pt x="8850" y="6035"/>
                    <a:pt x="8822" y="6063"/>
                  </a:cubicBezTo>
                  <a:cubicBezTo>
                    <a:pt x="8759" y="6175"/>
                    <a:pt x="8703" y="6266"/>
                    <a:pt x="8647" y="6385"/>
                  </a:cubicBezTo>
                  <a:cubicBezTo>
                    <a:pt x="8613" y="6413"/>
                    <a:pt x="8557" y="6413"/>
                    <a:pt x="8501" y="6441"/>
                  </a:cubicBezTo>
                  <a:cubicBezTo>
                    <a:pt x="8207" y="6615"/>
                    <a:pt x="7913" y="6818"/>
                    <a:pt x="7627" y="6993"/>
                  </a:cubicBezTo>
                  <a:cubicBezTo>
                    <a:pt x="7333" y="7168"/>
                    <a:pt x="7011" y="7371"/>
                    <a:pt x="6753" y="7636"/>
                  </a:cubicBezTo>
                  <a:cubicBezTo>
                    <a:pt x="6725" y="7692"/>
                    <a:pt x="6662" y="7748"/>
                    <a:pt x="6634" y="7811"/>
                  </a:cubicBezTo>
                  <a:lnTo>
                    <a:pt x="6550" y="7811"/>
                  </a:lnTo>
                  <a:cubicBezTo>
                    <a:pt x="6403" y="7839"/>
                    <a:pt x="6284" y="7895"/>
                    <a:pt x="6165" y="7923"/>
                  </a:cubicBezTo>
                  <a:cubicBezTo>
                    <a:pt x="6109" y="7867"/>
                    <a:pt x="6053" y="7839"/>
                    <a:pt x="5962" y="7811"/>
                  </a:cubicBezTo>
                  <a:cubicBezTo>
                    <a:pt x="5501" y="7811"/>
                    <a:pt x="5060" y="8070"/>
                    <a:pt x="4627" y="8217"/>
                  </a:cubicBezTo>
                  <a:lnTo>
                    <a:pt x="4592" y="8245"/>
                  </a:lnTo>
                  <a:cubicBezTo>
                    <a:pt x="4361" y="8273"/>
                    <a:pt x="4130" y="8308"/>
                    <a:pt x="3928" y="8392"/>
                  </a:cubicBezTo>
                  <a:cubicBezTo>
                    <a:pt x="3543" y="8482"/>
                    <a:pt x="3228" y="8657"/>
                    <a:pt x="2879" y="8832"/>
                  </a:cubicBezTo>
                  <a:cubicBezTo>
                    <a:pt x="2844" y="8860"/>
                    <a:pt x="2788" y="8888"/>
                    <a:pt x="2760" y="8916"/>
                  </a:cubicBezTo>
                  <a:cubicBezTo>
                    <a:pt x="2494" y="9007"/>
                    <a:pt x="2235" y="9091"/>
                    <a:pt x="2005" y="9147"/>
                  </a:cubicBezTo>
                  <a:cubicBezTo>
                    <a:pt x="1735" y="9211"/>
                    <a:pt x="1465" y="9241"/>
                    <a:pt x="1200" y="9241"/>
                  </a:cubicBezTo>
                  <a:cubicBezTo>
                    <a:pt x="977" y="9241"/>
                    <a:pt x="757" y="9220"/>
                    <a:pt x="543" y="9182"/>
                  </a:cubicBezTo>
                  <a:cubicBezTo>
                    <a:pt x="532" y="9178"/>
                    <a:pt x="521" y="9176"/>
                    <a:pt x="511" y="9176"/>
                  </a:cubicBezTo>
                  <a:cubicBezTo>
                    <a:pt x="425" y="9176"/>
                    <a:pt x="406" y="9296"/>
                    <a:pt x="487" y="9322"/>
                  </a:cubicBezTo>
                  <a:lnTo>
                    <a:pt x="543" y="9322"/>
                  </a:lnTo>
                  <a:cubicBezTo>
                    <a:pt x="487" y="9440"/>
                    <a:pt x="459" y="9587"/>
                    <a:pt x="515" y="9671"/>
                  </a:cubicBezTo>
                  <a:cubicBezTo>
                    <a:pt x="571" y="9762"/>
                    <a:pt x="634" y="9846"/>
                    <a:pt x="690" y="9909"/>
                  </a:cubicBezTo>
                  <a:cubicBezTo>
                    <a:pt x="837" y="9937"/>
                    <a:pt x="956" y="9965"/>
                    <a:pt x="1068" y="9993"/>
                  </a:cubicBezTo>
                  <a:cubicBezTo>
                    <a:pt x="1264" y="10068"/>
                    <a:pt x="1474" y="10119"/>
                    <a:pt x="1671" y="10119"/>
                  </a:cubicBezTo>
                  <a:cubicBezTo>
                    <a:pt x="1713" y="10119"/>
                    <a:pt x="1754" y="10117"/>
                    <a:pt x="1795" y="10112"/>
                  </a:cubicBezTo>
                  <a:cubicBezTo>
                    <a:pt x="2029" y="10087"/>
                    <a:pt x="2306" y="9927"/>
                    <a:pt x="2564" y="9927"/>
                  </a:cubicBezTo>
                  <a:cubicBezTo>
                    <a:pt x="2600" y="9927"/>
                    <a:pt x="2635" y="9930"/>
                    <a:pt x="2669" y="9937"/>
                  </a:cubicBezTo>
                  <a:cubicBezTo>
                    <a:pt x="2704" y="9909"/>
                    <a:pt x="2704" y="9909"/>
                    <a:pt x="2732" y="9881"/>
                  </a:cubicBezTo>
                  <a:cubicBezTo>
                    <a:pt x="3110" y="9671"/>
                    <a:pt x="3431" y="9412"/>
                    <a:pt x="3781" y="9238"/>
                  </a:cubicBezTo>
                  <a:cubicBezTo>
                    <a:pt x="3893" y="9182"/>
                    <a:pt x="3984" y="9119"/>
                    <a:pt x="4067" y="9091"/>
                  </a:cubicBezTo>
                  <a:cubicBezTo>
                    <a:pt x="4277" y="9035"/>
                    <a:pt x="4480" y="8972"/>
                    <a:pt x="4655" y="8916"/>
                  </a:cubicBezTo>
                  <a:cubicBezTo>
                    <a:pt x="4739" y="8888"/>
                    <a:pt x="4830" y="8888"/>
                    <a:pt x="4914" y="8860"/>
                  </a:cubicBezTo>
                  <a:cubicBezTo>
                    <a:pt x="5088" y="8832"/>
                    <a:pt x="5291" y="8769"/>
                    <a:pt x="5466" y="8713"/>
                  </a:cubicBezTo>
                  <a:cubicBezTo>
                    <a:pt x="5676" y="8657"/>
                    <a:pt x="5816" y="8657"/>
                    <a:pt x="6025" y="8622"/>
                  </a:cubicBezTo>
                  <a:cubicBezTo>
                    <a:pt x="6200" y="8622"/>
                    <a:pt x="6403" y="8566"/>
                    <a:pt x="6606" y="8538"/>
                  </a:cubicBezTo>
                  <a:cubicBezTo>
                    <a:pt x="6690" y="8538"/>
                    <a:pt x="6781" y="8566"/>
                    <a:pt x="6864" y="8566"/>
                  </a:cubicBezTo>
                  <a:cubicBezTo>
                    <a:pt x="6983" y="8566"/>
                    <a:pt x="7102" y="8510"/>
                    <a:pt x="7214" y="8447"/>
                  </a:cubicBezTo>
                  <a:cubicBezTo>
                    <a:pt x="7249" y="8419"/>
                    <a:pt x="7305" y="8392"/>
                    <a:pt x="7333" y="8336"/>
                  </a:cubicBezTo>
                  <a:cubicBezTo>
                    <a:pt x="7508" y="8308"/>
                    <a:pt x="7683" y="8217"/>
                    <a:pt x="7829" y="8161"/>
                  </a:cubicBezTo>
                  <a:cubicBezTo>
                    <a:pt x="8326" y="7923"/>
                    <a:pt x="8822" y="7573"/>
                    <a:pt x="9053" y="7084"/>
                  </a:cubicBezTo>
                  <a:cubicBezTo>
                    <a:pt x="9375" y="6846"/>
                    <a:pt x="9633" y="6587"/>
                    <a:pt x="9808" y="6238"/>
                  </a:cubicBezTo>
                  <a:cubicBezTo>
                    <a:pt x="9808" y="6175"/>
                    <a:pt x="9836" y="6147"/>
                    <a:pt x="9871" y="6119"/>
                  </a:cubicBezTo>
                  <a:cubicBezTo>
                    <a:pt x="9908" y="6119"/>
                    <a:pt x="9946" y="6131"/>
                    <a:pt x="9985" y="6131"/>
                  </a:cubicBezTo>
                  <a:cubicBezTo>
                    <a:pt x="10005" y="6131"/>
                    <a:pt x="10025" y="6128"/>
                    <a:pt x="10046" y="6119"/>
                  </a:cubicBezTo>
                  <a:cubicBezTo>
                    <a:pt x="10102" y="6413"/>
                    <a:pt x="10158" y="6671"/>
                    <a:pt x="10221" y="6937"/>
                  </a:cubicBezTo>
                  <a:cubicBezTo>
                    <a:pt x="10249" y="7084"/>
                    <a:pt x="10305" y="7224"/>
                    <a:pt x="10361" y="7399"/>
                  </a:cubicBezTo>
                  <a:cubicBezTo>
                    <a:pt x="10396" y="7517"/>
                    <a:pt x="10424" y="7636"/>
                    <a:pt x="10479" y="7748"/>
                  </a:cubicBezTo>
                  <a:cubicBezTo>
                    <a:pt x="10424" y="8098"/>
                    <a:pt x="10396" y="8447"/>
                    <a:pt x="10361" y="8832"/>
                  </a:cubicBezTo>
                  <a:cubicBezTo>
                    <a:pt x="10249" y="8916"/>
                    <a:pt x="10102" y="9007"/>
                    <a:pt x="9955" y="9119"/>
                  </a:cubicBezTo>
                  <a:cubicBezTo>
                    <a:pt x="9661" y="9294"/>
                    <a:pt x="9403" y="9531"/>
                    <a:pt x="9109" y="9706"/>
                  </a:cubicBezTo>
                  <a:cubicBezTo>
                    <a:pt x="8916" y="9839"/>
                    <a:pt x="9039" y="10086"/>
                    <a:pt x="9226" y="10086"/>
                  </a:cubicBezTo>
                  <a:cubicBezTo>
                    <a:pt x="9236" y="10086"/>
                    <a:pt x="9246" y="10085"/>
                    <a:pt x="9256" y="10084"/>
                  </a:cubicBezTo>
                  <a:cubicBezTo>
                    <a:pt x="9459" y="10056"/>
                    <a:pt x="9661" y="9993"/>
                    <a:pt x="9836" y="9937"/>
                  </a:cubicBezTo>
                  <a:lnTo>
                    <a:pt x="9836" y="9937"/>
                  </a:lnTo>
                  <a:cubicBezTo>
                    <a:pt x="9808" y="10084"/>
                    <a:pt x="9899" y="10258"/>
                    <a:pt x="10102" y="10286"/>
                  </a:cubicBezTo>
                  <a:cubicBezTo>
                    <a:pt x="10148" y="10295"/>
                    <a:pt x="10195" y="10299"/>
                    <a:pt x="10242" y="10299"/>
                  </a:cubicBezTo>
                  <a:cubicBezTo>
                    <a:pt x="10495" y="10299"/>
                    <a:pt x="10761" y="10191"/>
                    <a:pt x="11032" y="10168"/>
                  </a:cubicBezTo>
                  <a:lnTo>
                    <a:pt x="11675" y="10168"/>
                  </a:lnTo>
                  <a:cubicBezTo>
                    <a:pt x="11647" y="10286"/>
                    <a:pt x="11647" y="10405"/>
                    <a:pt x="11703" y="10545"/>
                  </a:cubicBezTo>
                  <a:cubicBezTo>
                    <a:pt x="11794" y="10720"/>
                    <a:pt x="11969" y="10895"/>
                    <a:pt x="12081" y="11042"/>
                  </a:cubicBezTo>
                  <a:cubicBezTo>
                    <a:pt x="12228" y="11216"/>
                    <a:pt x="12374" y="11419"/>
                    <a:pt x="12493" y="11594"/>
                  </a:cubicBezTo>
                  <a:cubicBezTo>
                    <a:pt x="12808" y="12007"/>
                    <a:pt x="13074" y="12412"/>
                    <a:pt x="13367" y="12853"/>
                  </a:cubicBezTo>
                  <a:cubicBezTo>
                    <a:pt x="13598" y="13230"/>
                    <a:pt x="13829" y="13636"/>
                    <a:pt x="14095" y="14013"/>
                  </a:cubicBezTo>
                  <a:cubicBezTo>
                    <a:pt x="14269" y="14307"/>
                    <a:pt x="14472" y="14629"/>
                    <a:pt x="14703" y="14887"/>
                  </a:cubicBezTo>
                  <a:cubicBezTo>
                    <a:pt x="14703" y="14950"/>
                    <a:pt x="14731" y="15006"/>
                    <a:pt x="14731" y="15034"/>
                  </a:cubicBezTo>
                  <a:cubicBezTo>
                    <a:pt x="14726" y="15020"/>
                    <a:pt x="14723" y="15014"/>
                    <a:pt x="14721" y="15014"/>
                  </a:cubicBezTo>
                  <a:lnTo>
                    <a:pt x="14721" y="15014"/>
                  </a:lnTo>
                  <a:cubicBezTo>
                    <a:pt x="14712" y="15014"/>
                    <a:pt x="14731" y="15153"/>
                    <a:pt x="14731" y="15153"/>
                  </a:cubicBezTo>
                  <a:cubicBezTo>
                    <a:pt x="14731" y="15237"/>
                    <a:pt x="14731" y="15328"/>
                    <a:pt x="14766" y="15384"/>
                  </a:cubicBezTo>
                  <a:cubicBezTo>
                    <a:pt x="14766" y="15559"/>
                    <a:pt x="14766" y="15733"/>
                    <a:pt x="14794" y="15880"/>
                  </a:cubicBezTo>
                  <a:cubicBezTo>
                    <a:pt x="14794" y="16202"/>
                    <a:pt x="14822" y="16524"/>
                    <a:pt x="14850" y="16838"/>
                  </a:cubicBezTo>
                  <a:cubicBezTo>
                    <a:pt x="14822" y="16957"/>
                    <a:pt x="14822" y="17048"/>
                    <a:pt x="14822" y="17160"/>
                  </a:cubicBezTo>
                  <a:cubicBezTo>
                    <a:pt x="14822" y="17398"/>
                    <a:pt x="14850" y="17600"/>
                    <a:pt x="14850" y="17831"/>
                  </a:cubicBezTo>
                  <a:cubicBezTo>
                    <a:pt x="14878" y="18125"/>
                    <a:pt x="15080" y="18272"/>
                    <a:pt x="15318" y="18272"/>
                  </a:cubicBezTo>
                  <a:cubicBezTo>
                    <a:pt x="15402" y="18237"/>
                    <a:pt x="15493" y="18237"/>
                    <a:pt x="15577" y="18209"/>
                  </a:cubicBezTo>
                  <a:cubicBezTo>
                    <a:pt x="15605" y="18209"/>
                    <a:pt x="15668" y="18181"/>
                    <a:pt x="15696" y="18125"/>
                  </a:cubicBezTo>
                  <a:lnTo>
                    <a:pt x="15696" y="18153"/>
                  </a:lnTo>
                  <a:cubicBezTo>
                    <a:pt x="15696" y="18153"/>
                    <a:pt x="15724" y="18181"/>
                    <a:pt x="15724" y="18209"/>
                  </a:cubicBezTo>
                  <a:cubicBezTo>
                    <a:pt x="15899" y="18209"/>
                    <a:pt x="16073" y="18209"/>
                    <a:pt x="16248" y="18181"/>
                  </a:cubicBezTo>
                  <a:cubicBezTo>
                    <a:pt x="16514" y="18153"/>
                    <a:pt x="16801" y="18062"/>
                    <a:pt x="17066" y="18062"/>
                  </a:cubicBezTo>
                  <a:cubicBezTo>
                    <a:pt x="17150" y="18062"/>
                    <a:pt x="17241" y="18062"/>
                    <a:pt x="17325" y="18097"/>
                  </a:cubicBezTo>
                  <a:lnTo>
                    <a:pt x="17325" y="18034"/>
                  </a:lnTo>
                  <a:cubicBezTo>
                    <a:pt x="17444" y="17950"/>
                    <a:pt x="17500" y="17831"/>
                    <a:pt x="17528" y="17712"/>
                  </a:cubicBezTo>
                  <a:cubicBezTo>
                    <a:pt x="17563" y="17684"/>
                    <a:pt x="17591" y="17656"/>
                    <a:pt x="17591" y="17628"/>
                  </a:cubicBezTo>
                  <a:cubicBezTo>
                    <a:pt x="17669" y="17673"/>
                    <a:pt x="17753" y="17693"/>
                    <a:pt x="17837" y="17693"/>
                  </a:cubicBezTo>
                  <a:cubicBezTo>
                    <a:pt x="18031" y="17693"/>
                    <a:pt x="18224" y="17587"/>
                    <a:pt x="18346" y="17426"/>
                  </a:cubicBezTo>
                  <a:cubicBezTo>
                    <a:pt x="18374" y="17335"/>
                    <a:pt x="18402" y="17223"/>
                    <a:pt x="18402" y="17132"/>
                  </a:cubicBezTo>
                  <a:cubicBezTo>
                    <a:pt x="18437" y="16957"/>
                    <a:pt x="18437" y="16782"/>
                    <a:pt x="18465" y="16636"/>
                  </a:cubicBezTo>
                  <a:lnTo>
                    <a:pt x="18465" y="16314"/>
                  </a:lnTo>
                  <a:lnTo>
                    <a:pt x="18465" y="15908"/>
                  </a:lnTo>
                  <a:cubicBezTo>
                    <a:pt x="18493" y="15880"/>
                    <a:pt x="18521" y="15880"/>
                    <a:pt x="18521" y="15880"/>
                  </a:cubicBezTo>
                  <a:cubicBezTo>
                    <a:pt x="18521" y="15706"/>
                    <a:pt x="18577" y="15531"/>
                    <a:pt x="18577" y="15356"/>
                  </a:cubicBezTo>
                  <a:cubicBezTo>
                    <a:pt x="18612" y="15181"/>
                    <a:pt x="18612" y="15006"/>
                    <a:pt x="18612" y="14831"/>
                  </a:cubicBezTo>
                  <a:cubicBezTo>
                    <a:pt x="18612" y="14510"/>
                    <a:pt x="18549" y="14188"/>
                    <a:pt x="18402" y="13867"/>
                  </a:cubicBezTo>
                  <a:cubicBezTo>
                    <a:pt x="18402" y="13839"/>
                    <a:pt x="18402" y="13811"/>
                    <a:pt x="18437" y="13783"/>
                  </a:cubicBezTo>
                  <a:cubicBezTo>
                    <a:pt x="18374" y="13636"/>
                    <a:pt x="18290" y="13489"/>
                    <a:pt x="18227" y="13342"/>
                  </a:cubicBezTo>
                  <a:cubicBezTo>
                    <a:pt x="18199" y="13342"/>
                    <a:pt x="18199" y="13314"/>
                    <a:pt x="18199" y="13286"/>
                  </a:cubicBezTo>
                  <a:cubicBezTo>
                    <a:pt x="18115" y="13027"/>
                    <a:pt x="18052" y="12762"/>
                    <a:pt x="17968" y="12503"/>
                  </a:cubicBezTo>
                  <a:cubicBezTo>
                    <a:pt x="17821" y="12035"/>
                    <a:pt x="17647" y="11566"/>
                    <a:pt x="17444" y="11105"/>
                  </a:cubicBezTo>
                  <a:cubicBezTo>
                    <a:pt x="17416" y="11014"/>
                    <a:pt x="17353" y="10895"/>
                    <a:pt x="17325" y="10811"/>
                  </a:cubicBezTo>
                  <a:cubicBezTo>
                    <a:pt x="17297" y="10811"/>
                    <a:pt x="17269" y="10783"/>
                    <a:pt x="17269" y="10783"/>
                  </a:cubicBezTo>
                  <a:cubicBezTo>
                    <a:pt x="17150" y="10664"/>
                    <a:pt x="17094" y="10545"/>
                    <a:pt x="17003" y="10433"/>
                  </a:cubicBezTo>
                  <a:cubicBezTo>
                    <a:pt x="16919" y="10342"/>
                    <a:pt x="16829" y="10231"/>
                    <a:pt x="16773" y="10140"/>
                  </a:cubicBezTo>
                  <a:cubicBezTo>
                    <a:pt x="16689" y="10021"/>
                    <a:pt x="16626" y="9937"/>
                    <a:pt x="16598" y="9818"/>
                  </a:cubicBezTo>
                  <a:lnTo>
                    <a:pt x="16570" y="9818"/>
                  </a:lnTo>
                  <a:cubicBezTo>
                    <a:pt x="16514" y="9790"/>
                    <a:pt x="16451" y="9790"/>
                    <a:pt x="16395" y="9790"/>
                  </a:cubicBezTo>
                  <a:cubicBezTo>
                    <a:pt x="16248" y="9468"/>
                    <a:pt x="16129" y="9182"/>
                    <a:pt x="16017" y="8860"/>
                  </a:cubicBezTo>
                  <a:cubicBezTo>
                    <a:pt x="15780" y="8797"/>
                    <a:pt x="15640" y="8510"/>
                    <a:pt x="15549" y="8308"/>
                  </a:cubicBezTo>
                  <a:cubicBezTo>
                    <a:pt x="15521" y="8189"/>
                    <a:pt x="15402" y="7986"/>
                    <a:pt x="15493" y="7867"/>
                  </a:cubicBezTo>
                  <a:cubicBezTo>
                    <a:pt x="15374" y="7608"/>
                    <a:pt x="15290" y="7343"/>
                    <a:pt x="15143" y="7112"/>
                  </a:cubicBezTo>
                  <a:cubicBezTo>
                    <a:pt x="15115" y="7049"/>
                    <a:pt x="15080" y="6993"/>
                    <a:pt x="15052" y="6937"/>
                  </a:cubicBezTo>
                  <a:cubicBezTo>
                    <a:pt x="14988" y="6901"/>
                    <a:pt x="14922" y="6886"/>
                    <a:pt x="14855" y="6886"/>
                  </a:cubicBezTo>
                  <a:cubicBezTo>
                    <a:pt x="14804" y="6886"/>
                    <a:pt x="14754" y="6894"/>
                    <a:pt x="14703" y="6909"/>
                  </a:cubicBezTo>
                  <a:cubicBezTo>
                    <a:pt x="14675" y="6874"/>
                    <a:pt x="14647" y="6818"/>
                    <a:pt x="14619" y="6762"/>
                  </a:cubicBezTo>
                  <a:cubicBezTo>
                    <a:pt x="14528" y="6469"/>
                    <a:pt x="14297" y="6210"/>
                    <a:pt x="14122" y="5972"/>
                  </a:cubicBezTo>
                  <a:cubicBezTo>
                    <a:pt x="13920" y="5685"/>
                    <a:pt x="13745" y="5392"/>
                    <a:pt x="13542" y="5126"/>
                  </a:cubicBezTo>
                  <a:cubicBezTo>
                    <a:pt x="13479" y="5014"/>
                    <a:pt x="13395" y="4895"/>
                    <a:pt x="13304" y="4776"/>
                  </a:cubicBezTo>
                  <a:cubicBezTo>
                    <a:pt x="13248" y="4693"/>
                    <a:pt x="13158" y="4602"/>
                    <a:pt x="13102" y="4518"/>
                  </a:cubicBezTo>
                  <a:cubicBezTo>
                    <a:pt x="12808" y="4140"/>
                    <a:pt x="12493" y="3763"/>
                    <a:pt x="12172" y="3378"/>
                  </a:cubicBezTo>
                  <a:cubicBezTo>
                    <a:pt x="11906" y="3063"/>
                    <a:pt x="11647" y="2770"/>
                    <a:pt x="11381" y="2476"/>
                  </a:cubicBezTo>
                  <a:cubicBezTo>
                    <a:pt x="11270" y="2329"/>
                    <a:pt x="11179" y="2189"/>
                    <a:pt x="11095" y="2014"/>
                  </a:cubicBezTo>
                  <a:cubicBezTo>
                    <a:pt x="10885" y="1868"/>
                    <a:pt x="10682" y="1721"/>
                    <a:pt x="10479" y="1574"/>
                  </a:cubicBezTo>
                  <a:cubicBezTo>
                    <a:pt x="10424" y="1546"/>
                    <a:pt x="10396" y="1518"/>
                    <a:pt x="10361" y="1490"/>
                  </a:cubicBezTo>
                  <a:cubicBezTo>
                    <a:pt x="10130" y="1315"/>
                    <a:pt x="9899" y="1140"/>
                    <a:pt x="9661" y="966"/>
                  </a:cubicBezTo>
                  <a:cubicBezTo>
                    <a:pt x="9605" y="903"/>
                    <a:pt x="9522" y="847"/>
                    <a:pt x="9487" y="791"/>
                  </a:cubicBezTo>
                  <a:cubicBezTo>
                    <a:pt x="9459" y="728"/>
                    <a:pt x="9459" y="700"/>
                    <a:pt x="9459" y="672"/>
                  </a:cubicBezTo>
                  <a:cubicBezTo>
                    <a:pt x="9431" y="644"/>
                    <a:pt x="9403" y="616"/>
                    <a:pt x="9347" y="581"/>
                  </a:cubicBezTo>
                  <a:cubicBezTo>
                    <a:pt x="9256" y="553"/>
                    <a:pt x="9200" y="553"/>
                    <a:pt x="9137" y="553"/>
                  </a:cubicBezTo>
                  <a:cubicBezTo>
                    <a:pt x="9053" y="525"/>
                    <a:pt x="8962" y="497"/>
                    <a:pt x="8906" y="469"/>
                  </a:cubicBezTo>
                  <a:cubicBezTo>
                    <a:pt x="8822" y="441"/>
                    <a:pt x="8731" y="378"/>
                    <a:pt x="8647" y="350"/>
                  </a:cubicBezTo>
                  <a:cubicBezTo>
                    <a:pt x="8613" y="350"/>
                    <a:pt x="8585" y="322"/>
                    <a:pt x="8585" y="294"/>
                  </a:cubicBezTo>
                  <a:cubicBezTo>
                    <a:pt x="8410" y="266"/>
                    <a:pt x="8207" y="231"/>
                    <a:pt x="8060" y="176"/>
                  </a:cubicBezTo>
                  <a:cubicBezTo>
                    <a:pt x="7885" y="266"/>
                    <a:pt x="7599" y="231"/>
                    <a:pt x="7424" y="266"/>
                  </a:cubicBezTo>
                  <a:cubicBezTo>
                    <a:pt x="7329" y="275"/>
                    <a:pt x="7232" y="283"/>
                    <a:pt x="7136" y="283"/>
                  </a:cubicBezTo>
                  <a:cubicBezTo>
                    <a:pt x="6909" y="283"/>
                    <a:pt x="6693" y="236"/>
                    <a:pt x="6550" y="29"/>
                  </a:cubicBezTo>
                  <a:lnTo>
                    <a:pt x="6550"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79"/>
            <p:cNvSpPr/>
            <p:nvPr/>
          </p:nvSpPr>
          <p:spPr>
            <a:xfrm>
              <a:off x="4122512" y="4219021"/>
              <a:ext cx="214329" cy="48286"/>
            </a:xfrm>
            <a:custGeom>
              <a:rect b="b" l="l" r="r" t="t"/>
              <a:pathLst>
                <a:path extrusionOk="0" h="2122" w="9419">
                  <a:moveTo>
                    <a:pt x="316" y="1"/>
                  </a:moveTo>
                  <a:cubicBezTo>
                    <a:pt x="147" y="1"/>
                    <a:pt x="1" y="228"/>
                    <a:pt x="154" y="402"/>
                  </a:cubicBezTo>
                  <a:cubicBezTo>
                    <a:pt x="414" y="704"/>
                    <a:pt x="853" y="816"/>
                    <a:pt x="1265" y="816"/>
                  </a:cubicBezTo>
                  <a:cubicBezTo>
                    <a:pt x="1406" y="816"/>
                    <a:pt x="1545" y="803"/>
                    <a:pt x="1671" y="780"/>
                  </a:cubicBezTo>
                  <a:cubicBezTo>
                    <a:pt x="1794" y="740"/>
                    <a:pt x="1931" y="698"/>
                    <a:pt x="2072" y="698"/>
                  </a:cubicBezTo>
                  <a:cubicBezTo>
                    <a:pt x="2132" y="698"/>
                    <a:pt x="2192" y="705"/>
                    <a:pt x="2252" y="724"/>
                  </a:cubicBezTo>
                  <a:cubicBezTo>
                    <a:pt x="2658" y="645"/>
                    <a:pt x="3080" y="571"/>
                    <a:pt x="3526" y="571"/>
                  </a:cubicBezTo>
                  <a:cubicBezTo>
                    <a:pt x="3595" y="571"/>
                    <a:pt x="3664" y="573"/>
                    <a:pt x="3734" y="577"/>
                  </a:cubicBezTo>
                  <a:cubicBezTo>
                    <a:pt x="3823" y="577"/>
                    <a:pt x="3924" y="574"/>
                    <a:pt x="4029" y="574"/>
                  </a:cubicBezTo>
                  <a:cubicBezTo>
                    <a:pt x="4239" y="574"/>
                    <a:pt x="4466" y="586"/>
                    <a:pt x="4643" y="661"/>
                  </a:cubicBezTo>
                  <a:cubicBezTo>
                    <a:pt x="4930" y="836"/>
                    <a:pt x="5196" y="983"/>
                    <a:pt x="5517" y="1073"/>
                  </a:cubicBezTo>
                  <a:cubicBezTo>
                    <a:pt x="5657" y="1129"/>
                    <a:pt x="5804" y="1185"/>
                    <a:pt x="5951" y="1248"/>
                  </a:cubicBezTo>
                  <a:cubicBezTo>
                    <a:pt x="6098" y="1304"/>
                    <a:pt x="6244" y="1332"/>
                    <a:pt x="6391" y="1395"/>
                  </a:cubicBezTo>
                  <a:cubicBezTo>
                    <a:pt x="6475" y="1451"/>
                    <a:pt x="6531" y="1535"/>
                    <a:pt x="6650" y="1535"/>
                  </a:cubicBezTo>
                  <a:cubicBezTo>
                    <a:pt x="6678" y="1570"/>
                    <a:pt x="6741" y="1570"/>
                    <a:pt x="6769" y="1570"/>
                  </a:cubicBezTo>
                  <a:cubicBezTo>
                    <a:pt x="6853" y="1654"/>
                    <a:pt x="6972" y="1773"/>
                    <a:pt x="6972" y="1801"/>
                  </a:cubicBezTo>
                  <a:cubicBezTo>
                    <a:pt x="7118" y="1919"/>
                    <a:pt x="7293" y="2003"/>
                    <a:pt x="7468" y="2059"/>
                  </a:cubicBezTo>
                  <a:cubicBezTo>
                    <a:pt x="7616" y="2106"/>
                    <a:pt x="7765" y="2121"/>
                    <a:pt x="7916" y="2121"/>
                  </a:cubicBezTo>
                  <a:cubicBezTo>
                    <a:pt x="8057" y="2121"/>
                    <a:pt x="8200" y="2108"/>
                    <a:pt x="8342" y="2094"/>
                  </a:cubicBezTo>
                  <a:cubicBezTo>
                    <a:pt x="8379" y="2094"/>
                    <a:pt x="8417" y="2107"/>
                    <a:pt x="8456" y="2107"/>
                  </a:cubicBezTo>
                  <a:cubicBezTo>
                    <a:pt x="8476" y="2107"/>
                    <a:pt x="8496" y="2104"/>
                    <a:pt x="8517" y="2094"/>
                  </a:cubicBezTo>
                  <a:cubicBezTo>
                    <a:pt x="8629" y="2094"/>
                    <a:pt x="8748" y="2059"/>
                    <a:pt x="8867" y="2059"/>
                  </a:cubicBezTo>
                  <a:cubicBezTo>
                    <a:pt x="9013" y="2059"/>
                    <a:pt x="9125" y="2003"/>
                    <a:pt x="9244" y="1975"/>
                  </a:cubicBezTo>
                  <a:cubicBezTo>
                    <a:pt x="9419" y="1919"/>
                    <a:pt x="9391" y="1654"/>
                    <a:pt x="9216" y="1654"/>
                  </a:cubicBezTo>
                  <a:cubicBezTo>
                    <a:pt x="9097" y="1626"/>
                    <a:pt x="8978" y="1626"/>
                    <a:pt x="8867" y="1598"/>
                  </a:cubicBezTo>
                  <a:cubicBezTo>
                    <a:pt x="8839" y="1507"/>
                    <a:pt x="8748" y="1479"/>
                    <a:pt x="8629" y="1479"/>
                  </a:cubicBezTo>
                  <a:lnTo>
                    <a:pt x="8517" y="1479"/>
                  </a:lnTo>
                  <a:cubicBezTo>
                    <a:pt x="8167" y="1423"/>
                    <a:pt x="7699" y="1423"/>
                    <a:pt x="7405" y="1220"/>
                  </a:cubicBezTo>
                  <a:cubicBezTo>
                    <a:pt x="7265" y="1101"/>
                    <a:pt x="7146" y="1010"/>
                    <a:pt x="7000" y="983"/>
                  </a:cubicBezTo>
                  <a:cubicBezTo>
                    <a:pt x="6916" y="983"/>
                    <a:pt x="6825" y="983"/>
                    <a:pt x="6741" y="1010"/>
                  </a:cubicBezTo>
                  <a:cubicBezTo>
                    <a:pt x="6706" y="983"/>
                    <a:pt x="6678" y="983"/>
                    <a:pt x="6650" y="955"/>
                  </a:cubicBezTo>
                  <a:cubicBezTo>
                    <a:pt x="6531" y="899"/>
                    <a:pt x="6391" y="871"/>
                    <a:pt x="6272" y="808"/>
                  </a:cubicBezTo>
                  <a:cubicBezTo>
                    <a:pt x="6126" y="780"/>
                    <a:pt x="6007" y="696"/>
                    <a:pt x="5895" y="661"/>
                  </a:cubicBezTo>
                  <a:cubicBezTo>
                    <a:pt x="5748" y="605"/>
                    <a:pt x="5601" y="549"/>
                    <a:pt x="5454" y="521"/>
                  </a:cubicBezTo>
                  <a:cubicBezTo>
                    <a:pt x="5168" y="402"/>
                    <a:pt x="4958" y="171"/>
                    <a:pt x="4671" y="80"/>
                  </a:cubicBezTo>
                  <a:cubicBezTo>
                    <a:pt x="4405" y="25"/>
                    <a:pt x="4119" y="25"/>
                    <a:pt x="3825" y="25"/>
                  </a:cubicBezTo>
                  <a:cubicBezTo>
                    <a:pt x="3723" y="20"/>
                    <a:pt x="3621" y="18"/>
                    <a:pt x="3518" y="18"/>
                  </a:cubicBezTo>
                  <a:cubicBezTo>
                    <a:pt x="3000" y="18"/>
                    <a:pt x="2472" y="77"/>
                    <a:pt x="1958" y="199"/>
                  </a:cubicBezTo>
                  <a:cubicBezTo>
                    <a:pt x="1671" y="255"/>
                    <a:pt x="1378" y="311"/>
                    <a:pt x="1084" y="311"/>
                  </a:cubicBezTo>
                  <a:cubicBezTo>
                    <a:pt x="881" y="283"/>
                    <a:pt x="623" y="255"/>
                    <a:pt x="476" y="80"/>
                  </a:cubicBezTo>
                  <a:cubicBezTo>
                    <a:pt x="426" y="24"/>
                    <a:pt x="370" y="1"/>
                    <a:pt x="31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79"/>
            <p:cNvSpPr/>
            <p:nvPr/>
          </p:nvSpPr>
          <p:spPr>
            <a:xfrm>
              <a:off x="4284482" y="4164091"/>
              <a:ext cx="56341" cy="58344"/>
            </a:xfrm>
            <a:custGeom>
              <a:rect b="b" l="l" r="r" t="t"/>
              <a:pathLst>
                <a:path extrusionOk="0" h="2564" w="2476">
                  <a:moveTo>
                    <a:pt x="1303" y="480"/>
                  </a:moveTo>
                  <a:cubicBezTo>
                    <a:pt x="1451" y="480"/>
                    <a:pt x="1596" y="556"/>
                    <a:pt x="1721" y="628"/>
                  </a:cubicBezTo>
                  <a:cubicBezTo>
                    <a:pt x="1738" y="623"/>
                    <a:pt x="1755" y="621"/>
                    <a:pt x="1773" y="621"/>
                  </a:cubicBezTo>
                  <a:cubicBezTo>
                    <a:pt x="1873" y="621"/>
                    <a:pt x="1975" y="689"/>
                    <a:pt x="1951" y="837"/>
                  </a:cubicBezTo>
                  <a:cubicBezTo>
                    <a:pt x="1935" y="1125"/>
                    <a:pt x="1637" y="1234"/>
                    <a:pt x="1333" y="1234"/>
                  </a:cubicBezTo>
                  <a:cubicBezTo>
                    <a:pt x="1120" y="1234"/>
                    <a:pt x="905" y="1180"/>
                    <a:pt x="784" y="1096"/>
                  </a:cubicBezTo>
                  <a:cubicBezTo>
                    <a:pt x="728" y="1068"/>
                    <a:pt x="700" y="1040"/>
                    <a:pt x="700" y="977"/>
                  </a:cubicBezTo>
                  <a:lnTo>
                    <a:pt x="672" y="977"/>
                  </a:lnTo>
                  <a:cubicBezTo>
                    <a:pt x="581" y="949"/>
                    <a:pt x="525" y="802"/>
                    <a:pt x="609" y="746"/>
                  </a:cubicBezTo>
                  <a:cubicBezTo>
                    <a:pt x="738" y="592"/>
                    <a:pt x="933" y="482"/>
                    <a:pt x="1140" y="482"/>
                  </a:cubicBezTo>
                  <a:cubicBezTo>
                    <a:pt x="1168" y="482"/>
                    <a:pt x="1196" y="484"/>
                    <a:pt x="1224" y="488"/>
                  </a:cubicBezTo>
                  <a:cubicBezTo>
                    <a:pt x="1251" y="482"/>
                    <a:pt x="1277" y="480"/>
                    <a:pt x="1303" y="480"/>
                  </a:cubicBezTo>
                  <a:close/>
                  <a:moveTo>
                    <a:pt x="1165" y="1"/>
                  </a:moveTo>
                  <a:cubicBezTo>
                    <a:pt x="1013" y="1"/>
                    <a:pt x="863" y="33"/>
                    <a:pt x="728" y="103"/>
                  </a:cubicBezTo>
                  <a:cubicBezTo>
                    <a:pt x="462" y="250"/>
                    <a:pt x="322" y="544"/>
                    <a:pt x="203" y="837"/>
                  </a:cubicBezTo>
                  <a:cubicBezTo>
                    <a:pt x="84" y="1096"/>
                    <a:pt x="0" y="1418"/>
                    <a:pt x="84" y="1739"/>
                  </a:cubicBezTo>
                  <a:cubicBezTo>
                    <a:pt x="175" y="2026"/>
                    <a:pt x="434" y="2320"/>
                    <a:pt x="700" y="2467"/>
                  </a:cubicBezTo>
                  <a:cubicBezTo>
                    <a:pt x="829" y="2529"/>
                    <a:pt x="958" y="2564"/>
                    <a:pt x="1088" y="2564"/>
                  </a:cubicBezTo>
                  <a:cubicBezTo>
                    <a:pt x="1133" y="2564"/>
                    <a:pt x="1179" y="2560"/>
                    <a:pt x="1224" y="2550"/>
                  </a:cubicBezTo>
                  <a:cubicBezTo>
                    <a:pt x="1427" y="2522"/>
                    <a:pt x="1511" y="2467"/>
                    <a:pt x="1686" y="2348"/>
                  </a:cubicBezTo>
                  <a:cubicBezTo>
                    <a:pt x="1832" y="2264"/>
                    <a:pt x="1860" y="2089"/>
                    <a:pt x="1805" y="1970"/>
                  </a:cubicBezTo>
                  <a:cubicBezTo>
                    <a:pt x="2273" y="1676"/>
                    <a:pt x="2476" y="1068"/>
                    <a:pt x="2182" y="572"/>
                  </a:cubicBezTo>
                  <a:cubicBezTo>
                    <a:pt x="1994" y="231"/>
                    <a:pt x="1572" y="1"/>
                    <a:pt x="116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79"/>
            <p:cNvSpPr/>
            <p:nvPr/>
          </p:nvSpPr>
          <p:spPr>
            <a:xfrm>
              <a:off x="4212872" y="4158425"/>
              <a:ext cx="72907" cy="41255"/>
            </a:xfrm>
            <a:custGeom>
              <a:rect b="b" l="l" r="r" t="t"/>
              <a:pathLst>
                <a:path extrusionOk="0" h="1813" w="3204">
                  <a:moveTo>
                    <a:pt x="1491" y="1"/>
                  </a:moveTo>
                  <a:cubicBezTo>
                    <a:pt x="1338" y="1"/>
                    <a:pt x="1187" y="38"/>
                    <a:pt x="1050" y="121"/>
                  </a:cubicBezTo>
                  <a:cubicBezTo>
                    <a:pt x="959" y="177"/>
                    <a:pt x="875" y="268"/>
                    <a:pt x="784" y="387"/>
                  </a:cubicBezTo>
                  <a:cubicBezTo>
                    <a:pt x="609" y="415"/>
                    <a:pt x="406" y="471"/>
                    <a:pt x="260" y="590"/>
                  </a:cubicBezTo>
                  <a:cubicBezTo>
                    <a:pt x="176" y="674"/>
                    <a:pt x="85" y="765"/>
                    <a:pt x="57" y="877"/>
                  </a:cubicBezTo>
                  <a:cubicBezTo>
                    <a:pt x="1" y="967"/>
                    <a:pt x="1" y="1114"/>
                    <a:pt x="1" y="1170"/>
                  </a:cubicBezTo>
                  <a:cubicBezTo>
                    <a:pt x="1" y="1349"/>
                    <a:pt x="137" y="1441"/>
                    <a:pt x="289" y="1441"/>
                  </a:cubicBezTo>
                  <a:cubicBezTo>
                    <a:pt x="309" y="1441"/>
                    <a:pt x="330" y="1439"/>
                    <a:pt x="351" y="1436"/>
                  </a:cubicBezTo>
                  <a:cubicBezTo>
                    <a:pt x="525" y="1401"/>
                    <a:pt x="637" y="1317"/>
                    <a:pt x="812" y="1226"/>
                  </a:cubicBezTo>
                  <a:cubicBezTo>
                    <a:pt x="941" y="1355"/>
                    <a:pt x="1113" y="1441"/>
                    <a:pt x="1272" y="1441"/>
                  </a:cubicBezTo>
                  <a:cubicBezTo>
                    <a:pt x="1294" y="1441"/>
                    <a:pt x="1315" y="1439"/>
                    <a:pt x="1336" y="1436"/>
                  </a:cubicBezTo>
                  <a:cubicBezTo>
                    <a:pt x="1399" y="1492"/>
                    <a:pt x="1427" y="1548"/>
                    <a:pt x="1483" y="1611"/>
                  </a:cubicBezTo>
                  <a:cubicBezTo>
                    <a:pt x="1624" y="1748"/>
                    <a:pt x="1812" y="1812"/>
                    <a:pt x="1998" y="1812"/>
                  </a:cubicBezTo>
                  <a:cubicBezTo>
                    <a:pt x="2162" y="1812"/>
                    <a:pt x="2323" y="1762"/>
                    <a:pt x="2448" y="1667"/>
                  </a:cubicBezTo>
                  <a:cubicBezTo>
                    <a:pt x="2511" y="1718"/>
                    <a:pt x="2590" y="1747"/>
                    <a:pt x="2668" y="1747"/>
                  </a:cubicBezTo>
                  <a:cubicBezTo>
                    <a:pt x="2773" y="1747"/>
                    <a:pt x="2877" y="1695"/>
                    <a:pt x="2945" y="1576"/>
                  </a:cubicBezTo>
                  <a:cubicBezTo>
                    <a:pt x="3203" y="1170"/>
                    <a:pt x="3001" y="674"/>
                    <a:pt x="2679" y="352"/>
                  </a:cubicBezTo>
                  <a:cubicBezTo>
                    <a:pt x="2485" y="181"/>
                    <a:pt x="2285" y="115"/>
                    <a:pt x="2089" y="115"/>
                  </a:cubicBezTo>
                  <a:cubicBezTo>
                    <a:pt x="2053" y="115"/>
                    <a:pt x="2016" y="117"/>
                    <a:pt x="1980" y="121"/>
                  </a:cubicBezTo>
                  <a:cubicBezTo>
                    <a:pt x="1827" y="45"/>
                    <a:pt x="1658" y="1"/>
                    <a:pt x="1491"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79"/>
            <p:cNvSpPr/>
            <p:nvPr/>
          </p:nvSpPr>
          <p:spPr>
            <a:xfrm>
              <a:off x="4335999" y="4139379"/>
              <a:ext cx="236811" cy="405744"/>
            </a:xfrm>
            <a:custGeom>
              <a:rect b="b" l="l" r="r" t="t"/>
              <a:pathLst>
                <a:path extrusionOk="0" h="17831" w="10407">
                  <a:moveTo>
                    <a:pt x="8456" y="13314"/>
                  </a:moveTo>
                  <a:lnTo>
                    <a:pt x="8456" y="13314"/>
                  </a:lnTo>
                  <a:cubicBezTo>
                    <a:pt x="8512" y="13370"/>
                    <a:pt x="8547" y="13461"/>
                    <a:pt x="8575" y="13489"/>
                  </a:cubicBezTo>
                  <a:cubicBezTo>
                    <a:pt x="8631" y="13545"/>
                    <a:pt x="8659" y="13601"/>
                    <a:pt x="8721" y="13601"/>
                  </a:cubicBezTo>
                  <a:cubicBezTo>
                    <a:pt x="8687" y="13894"/>
                    <a:pt x="8721" y="14216"/>
                    <a:pt x="8721" y="14475"/>
                  </a:cubicBezTo>
                  <a:lnTo>
                    <a:pt x="8721" y="14684"/>
                  </a:lnTo>
                  <a:cubicBezTo>
                    <a:pt x="8687" y="14621"/>
                    <a:pt x="8687" y="14593"/>
                    <a:pt x="8659" y="14538"/>
                  </a:cubicBezTo>
                  <a:cubicBezTo>
                    <a:pt x="8631" y="14335"/>
                    <a:pt x="8603" y="14125"/>
                    <a:pt x="8575" y="13922"/>
                  </a:cubicBezTo>
                  <a:cubicBezTo>
                    <a:pt x="8547" y="13719"/>
                    <a:pt x="8512" y="13517"/>
                    <a:pt x="8456" y="13314"/>
                  </a:cubicBezTo>
                  <a:close/>
                  <a:moveTo>
                    <a:pt x="268" y="0"/>
                  </a:moveTo>
                  <a:cubicBezTo>
                    <a:pt x="184" y="84"/>
                    <a:pt x="121" y="203"/>
                    <a:pt x="121" y="315"/>
                  </a:cubicBezTo>
                  <a:cubicBezTo>
                    <a:pt x="121" y="434"/>
                    <a:pt x="156" y="553"/>
                    <a:pt x="212" y="637"/>
                  </a:cubicBezTo>
                  <a:lnTo>
                    <a:pt x="184" y="637"/>
                  </a:lnTo>
                  <a:cubicBezTo>
                    <a:pt x="1" y="769"/>
                    <a:pt x="74" y="1089"/>
                    <a:pt x="285" y="1089"/>
                  </a:cubicBezTo>
                  <a:cubicBezTo>
                    <a:pt x="308" y="1089"/>
                    <a:pt x="333" y="1085"/>
                    <a:pt x="359" y="1077"/>
                  </a:cubicBezTo>
                  <a:cubicBezTo>
                    <a:pt x="369" y="1072"/>
                    <a:pt x="382" y="1070"/>
                    <a:pt x="397" y="1070"/>
                  </a:cubicBezTo>
                  <a:cubicBezTo>
                    <a:pt x="458" y="1070"/>
                    <a:pt x="544" y="1111"/>
                    <a:pt x="589" y="1133"/>
                  </a:cubicBezTo>
                  <a:cubicBezTo>
                    <a:pt x="708" y="1189"/>
                    <a:pt x="792" y="1252"/>
                    <a:pt x="911" y="1308"/>
                  </a:cubicBezTo>
                  <a:cubicBezTo>
                    <a:pt x="1058" y="1364"/>
                    <a:pt x="1170" y="1483"/>
                    <a:pt x="1317" y="1574"/>
                  </a:cubicBezTo>
                  <a:cubicBezTo>
                    <a:pt x="1289" y="1574"/>
                    <a:pt x="1289" y="1602"/>
                    <a:pt x="1289" y="1630"/>
                  </a:cubicBezTo>
                  <a:cubicBezTo>
                    <a:pt x="1233" y="1658"/>
                    <a:pt x="1170" y="1714"/>
                    <a:pt x="1170" y="1804"/>
                  </a:cubicBezTo>
                  <a:cubicBezTo>
                    <a:pt x="1086" y="2126"/>
                    <a:pt x="1142" y="2385"/>
                    <a:pt x="1233" y="2678"/>
                  </a:cubicBezTo>
                  <a:cubicBezTo>
                    <a:pt x="1261" y="2825"/>
                    <a:pt x="1345" y="2881"/>
                    <a:pt x="1435" y="2909"/>
                  </a:cubicBezTo>
                  <a:cubicBezTo>
                    <a:pt x="1491" y="3112"/>
                    <a:pt x="1554" y="3322"/>
                    <a:pt x="1694" y="3497"/>
                  </a:cubicBezTo>
                  <a:cubicBezTo>
                    <a:pt x="1729" y="3525"/>
                    <a:pt x="1757" y="3580"/>
                    <a:pt x="1785" y="3608"/>
                  </a:cubicBezTo>
                  <a:lnTo>
                    <a:pt x="1785" y="3986"/>
                  </a:lnTo>
                  <a:cubicBezTo>
                    <a:pt x="1785" y="4196"/>
                    <a:pt x="1785" y="4427"/>
                    <a:pt x="1757" y="4629"/>
                  </a:cubicBezTo>
                  <a:lnTo>
                    <a:pt x="1757" y="4685"/>
                  </a:lnTo>
                  <a:cubicBezTo>
                    <a:pt x="1757" y="4979"/>
                    <a:pt x="1729" y="5301"/>
                    <a:pt x="1757" y="5594"/>
                  </a:cubicBezTo>
                  <a:cubicBezTo>
                    <a:pt x="1776" y="5789"/>
                    <a:pt x="1957" y="5907"/>
                    <a:pt x="2117" y="5907"/>
                  </a:cubicBezTo>
                  <a:cubicBezTo>
                    <a:pt x="2192" y="5907"/>
                    <a:pt x="2263" y="5881"/>
                    <a:pt x="2309" y="5825"/>
                  </a:cubicBezTo>
                  <a:cubicBezTo>
                    <a:pt x="2365" y="6000"/>
                    <a:pt x="2393" y="6175"/>
                    <a:pt x="2428" y="6349"/>
                  </a:cubicBezTo>
                  <a:cubicBezTo>
                    <a:pt x="2393" y="6524"/>
                    <a:pt x="2603" y="6699"/>
                    <a:pt x="2778" y="6699"/>
                  </a:cubicBezTo>
                  <a:lnTo>
                    <a:pt x="2834" y="6699"/>
                  </a:lnTo>
                  <a:cubicBezTo>
                    <a:pt x="2862" y="7398"/>
                    <a:pt x="2834" y="8153"/>
                    <a:pt x="2918" y="8853"/>
                  </a:cubicBezTo>
                  <a:cubicBezTo>
                    <a:pt x="2935" y="9000"/>
                    <a:pt x="3066" y="9073"/>
                    <a:pt x="3201" y="9073"/>
                  </a:cubicBezTo>
                  <a:cubicBezTo>
                    <a:pt x="3336" y="9073"/>
                    <a:pt x="3474" y="9000"/>
                    <a:pt x="3505" y="8853"/>
                  </a:cubicBezTo>
                  <a:cubicBezTo>
                    <a:pt x="3533" y="8531"/>
                    <a:pt x="3589" y="8216"/>
                    <a:pt x="3617" y="7895"/>
                  </a:cubicBezTo>
                  <a:lnTo>
                    <a:pt x="3617" y="7692"/>
                  </a:lnTo>
                  <a:cubicBezTo>
                    <a:pt x="3652" y="7748"/>
                    <a:pt x="3680" y="7832"/>
                    <a:pt x="3708" y="7923"/>
                  </a:cubicBezTo>
                  <a:cubicBezTo>
                    <a:pt x="3764" y="8153"/>
                    <a:pt x="3792" y="8447"/>
                    <a:pt x="3883" y="8678"/>
                  </a:cubicBezTo>
                  <a:cubicBezTo>
                    <a:pt x="3961" y="8870"/>
                    <a:pt x="4149" y="8999"/>
                    <a:pt x="4334" y="8999"/>
                  </a:cubicBezTo>
                  <a:cubicBezTo>
                    <a:pt x="4433" y="8999"/>
                    <a:pt x="4530" y="8963"/>
                    <a:pt x="4610" y="8881"/>
                  </a:cubicBezTo>
                  <a:cubicBezTo>
                    <a:pt x="4813" y="8650"/>
                    <a:pt x="4757" y="8356"/>
                    <a:pt x="4729" y="8126"/>
                  </a:cubicBezTo>
                  <a:cubicBezTo>
                    <a:pt x="4729" y="8070"/>
                    <a:pt x="4701" y="7979"/>
                    <a:pt x="4701" y="7895"/>
                  </a:cubicBezTo>
                  <a:lnTo>
                    <a:pt x="4701" y="7895"/>
                  </a:lnTo>
                  <a:cubicBezTo>
                    <a:pt x="4729" y="7951"/>
                    <a:pt x="4757" y="8007"/>
                    <a:pt x="4785" y="8070"/>
                  </a:cubicBezTo>
                  <a:cubicBezTo>
                    <a:pt x="4960" y="8503"/>
                    <a:pt x="5190" y="8916"/>
                    <a:pt x="5400" y="9349"/>
                  </a:cubicBezTo>
                  <a:cubicBezTo>
                    <a:pt x="5631" y="9755"/>
                    <a:pt x="5890" y="10195"/>
                    <a:pt x="6036" y="10629"/>
                  </a:cubicBezTo>
                  <a:cubicBezTo>
                    <a:pt x="6062" y="10736"/>
                    <a:pt x="6147" y="10780"/>
                    <a:pt x="6235" y="10780"/>
                  </a:cubicBezTo>
                  <a:cubicBezTo>
                    <a:pt x="6365" y="10780"/>
                    <a:pt x="6499" y="10683"/>
                    <a:pt x="6449" y="10545"/>
                  </a:cubicBezTo>
                  <a:cubicBezTo>
                    <a:pt x="6302" y="10076"/>
                    <a:pt x="6008" y="9643"/>
                    <a:pt x="5806" y="9202"/>
                  </a:cubicBezTo>
                  <a:cubicBezTo>
                    <a:pt x="5579" y="8776"/>
                    <a:pt x="5373" y="8317"/>
                    <a:pt x="5173" y="7857"/>
                  </a:cubicBezTo>
                  <a:lnTo>
                    <a:pt x="5173" y="7857"/>
                  </a:lnTo>
                  <a:cubicBezTo>
                    <a:pt x="5250" y="7965"/>
                    <a:pt x="5322" y="8091"/>
                    <a:pt x="5400" y="8216"/>
                  </a:cubicBezTo>
                  <a:cubicBezTo>
                    <a:pt x="5778" y="8797"/>
                    <a:pt x="6211" y="9377"/>
                    <a:pt x="6624" y="9965"/>
                  </a:cubicBezTo>
                  <a:cubicBezTo>
                    <a:pt x="6910" y="10426"/>
                    <a:pt x="7204" y="10894"/>
                    <a:pt x="7463" y="11391"/>
                  </a:cubicBezTo>
                  <a:cubicBezTo>
                    <a:pt x="7610" y="11999"/>
                    <a:pt x="7729" y="12587"/>
                    <a:pt x="7875" y="13195"/>
                  </a:cubicBezTo>
                  <a:cubicBezTo>
                    <a:pt x="7757" y="13223"/>
                    <a:pt x="7638" y="13314"/>
                    <a:pt x="7610" y="13426"/>
                  </a:cubicBezTo>
                  <a:cubicBezTo>
                    <a:pt x="7554" y="13810"/>
                    <a:pt x="7673" y="14160"/>
                    <a:pt x="7729" y="14510"/>
                  </a:cubicBezTo>
                  <a:cubicBezTo>
                    <a:pt x="7785" y="14887"/>
                    <a:pt x="7875" y="15237"/>
                    <a:pt x="7959" y="15586"/>
                  </a:cubicBezTo>
                  <a:cubicBezTo>
                    <a:pt x="8050" y="15908"/>
                    <a:pt x="8106" y="16258"/>
                    <a:pt x="8225" y="16572"/>
                  </a:cubicBezTo>
                  <a:cubicBezTo>
                    <a:pt x="8253" y="16663"/>
                    <a:pt x="8337" y="16782"/>
                    <a:pt x="8428" y="16838"/>
                  </a:cubicBezTo>
                  <a:cubicBezTo>
                    <a:pt x="8456" y="16985"/>
                    <a:pt x="8456" y="17097"/>
                    <a:pt x="8484" y="17244"/>
                  </a:cubicBezTo>
                  <a:cubicBezTo>
                    <a:pt x="8512" y="17390"/>
                    <a:pt x="8547" y="17593"/>
                    <a:pt x="8603" y="17740"/>
                  </a:cubicBezTo>
                  <a:cubicBezTo>
                    <a:pt x="8603" y="17768"/>
                    <a:pt x="8603" y="17796"/>
                    <a:pt x="8631" y="17831"/>
                  </a:cubicBezTo>
                  <a:cubicBezTo>
                    <a:pt x="8721" y="17796"/>
                    <a:pt x="8833" y="17796"/>
                    <a:pt x="8924" y="17796"/>
                  </a:cubicBezTo>
                  <a:cubicBezTo>
                    <a:pt x="9008" y="17796"/>
                    <a:pt x="9099" y="17796"/>
                    <a:pt x="9183" y="17831"/>
                  </a:cubicBezTo>
                  <a:cubicBezTo>
                    <a:pt x="9183" y="17796"/>
                    <a:pt x="9183" y="17768"/>
                    <a:pt x="9211" y="17740"/>
                  </a:cubicBezTo>
                  <a:cubicBezTo>
                    <a:pt x="9246" y="17593"/>
                    <a:pt x="9246" y="17446"/>
                    <a:pt x="9246" y="17306"/>
                  </a:cubicBezTo>
                  <a:cubicBezTo>
                    <a:pt x="9274" y="17132"/>
                    <a:pt x="9274" y="16957"/>
                    <a:pt x="9302" y="16782"/>
                  </a:cubicBezTo>
                  <a:lnTo>
                    <a:pt x="9302" y="16635"/>
                  </a:lnTo>
                  <a:cubicBezTo>
                    <a:pt x="9330" y="16691"/>
                    <a:pt x="9358" y="16747"/>
                    <a:pt x="9421" y="16782"/>
                  </a:cubicBezTo>
                  <a:lnTo>
                    <a:pt x="9421" y="16985"/>
                  </a:lnTo>
                  <a:cubicBezTo>
                    <a:pt x="9421" y="17216"/>
                    <a:pt x="9561" y="17418"/>
                    <a:pt x="9770" y="17481"/>
                  </a:cubicBezTo>
                  <a:cubicBezTo>
                    <a:pt x="9854" y="17446"/>
                    <a:pt x="9910" y="17418"/>
                    <a:pt x="10001" y="17390"/>
                  </a:cubicBezTo>
                  <a:cubicBezTo>
                    <a:pt x="10176" y="17306"/>
                    <a:pt x="10260" y="17041"/>
                    <a:pt x="10260" y="16866"/>
                  </a:cubicBezTo>
                  <a:cubicBezTo>
                    <a:pt x="10295" y="16607"/>
                    <a:pt x="10323" y="16370"/>
                    <a:pt x="10351" y="16111"/>
                  </a:cubicBezTo>
                  <a:cubicBezTo>
                    <a:pt x="10379" y="16020"/>
                    <a:pt x="10407" y="15908"/>
                    <a:pt x="10407" y="15817"/>
                  </a:cubicBezTo>
                  <a:cubicBezTo>
                    <a:pt x="10407" y="15761"/>
                    <a:pt x="10379" y="15698"/>
                    <a:pt x="10407" y="15642"/>
                  </a:cubicBezTo>
                  <a:cubicBezTo>
                    <a:pt x="10379" y="15586"/>
                    <a:pt x="10379" y="15558"/>
                    <a:pt x="10379" y="15495"/>
                  </a:cubicBezTo>
                  <a:cubicBezTo>
                    <a:pt x="10351" y="15237"/>
                    <a:pt x="10323" y="14971"/>
                    <a:pt x="10295" y="14712"/>
                  </a:cubicBezTo>
                  <a:cubicBezTo>
                    <a:pt x="10260" y="14565"/>
                    <a:pt x="10260" y="14447"/>
                    <a:pt x="10232" y="14300"/>
                  </a:cubicBezTo>
                  <a:cubicBezTo>
                    <a:pt x="10260" y="14216"/>
                    <a:pt x="10260" y="14125"/>
                    <a:pt x="10232" y="14041"/>
                  </a:cubicBezTo>
                  <a:cubicBezTo>
                    <a:pt x="10204" y="13985"/>
                    <a:pt x="10204" y="13950"/>
                    <a:pt x="10176" y="13894"/>
                  </a:cubicBezTo>
                  <a:cubicBezTo>
                    <a:pt x="10120" y="13370"/>
                    <a:pt x="10001" y="12817"/>
                    <a:pt x="9882" y="12265"/>
                  </a:cubicBezTo>
                  <a:cubicBezTo>
                    <a:pt x="9854" y="12174"/>
                    <a:pt x="9798" y="12118"/>
                    <a:pt x="9735" y="12062"/>
                  </a:cubicBezTo>
                  <a:cubicBezTo>
                    <a:pt x="9679" y="11741"/>
                    <a:pt x="9596" y="11447"/>
                    <a:pt x="9477" y="11153"/>
                  </a:cubicBezTo>
                  <a:cubicBezTo>
                    <a:pt x="9386" y="10950"/>
                    <a:pt x="9211" y="10776"/>
                    <a:pt x="8980" y="10776"/>
                  </a:cubicBezTo>
                  <a:cubicBezTo>
                    <a:pt x="8924" y="10776"/>
                    <a:pt x="8896" y="10776"/>
                    <a:pt x="8833" y="10804"/>
                  </a:cubicBezTo>
                  <a:cubicBezTo>
                    <a:pt x="8833" y="10748"/>
                    <a:pt x="8805" y="10720"/>
                    <a:pt x="8777" y="10664"/>
                  </a:cubicBezTo>
                  <a:cubicBezTo>
                    <a:pt x="8575" y="9930"/>
                    <a:pt x="8225" y="9265"/>
                    <a:pt x="7875" y="8594"/>
                  </a:cubicBezTo>
                  <a:cubicBezTo>
                    <a:pt x="7638" y="8531"/>
                    <a:pt x="7526" y="8244"/>
                    <a:pt x="7407" y="8042"/>
                  </a:cubicBezTo>
                  <a:cubicBezTo>
                    <a:pt x="7379" y="7923"/>
                    <a:pt x="7260" y="7720"/>
                    <a:pt x="7351" y="7601"/>
                  </a:cubicBezTo>
                  <a:cubicBezTo>
                    <a:pt x="7232" y="7342"/>
                    <a:pt x="7148" y="7077"/>
                    <a:pt x="7001" y="6846"/>
                  </a:cubicBezTo>
                  <a:cubicBezTo>
                    <a:pt x="6910" y="6643"/>
                    <a:pt x="6764" y="6468"/>
                    <a:pt x="6652" y="6259"/>
                  </a:cubicBezTo>
                  <a:cubicBezTo>
                    <a:pt x="6624" y="6231"/>
                    <a:pt x="6624" y="6231"/>
                    <a:pt x="6589" y="6203"/>
                  </a:cubicBezTo>
                  <a:cubicBezTo>
                    <a:pt x="6449" y="6028"/>
                    <a:pt x="6302" y="5853"/>
                    <a:pt x="6155" y="5678"/>
                  </a:cubicBezTo>
                  <a:cubicBezTo>
                    <a:pt x="6099" y="5594"/>
                    <a:pt x="6064" y="5531"/>
                    <a:pt x="6008" y="5447"/>
                  </a:cubicBezTo>
                  <a:cubicBezTo>
                    <a:pt x="5925" y="5357"/>
                    <a:pt x="5862" y="5273"/>
                    <a:pt x="5778" y="5182"/>
                  </a:cubicBezTo>
                  <a:cubicBezTo>
                    <a:pt x="5512" y="4804"/>
                    <a:pt x="5225" y="4427"/>
                    <a:pt x="4932" y="4077"/>
                  </a:cubicBezTo>
                  <a:cubicBezTo>
                    <a:pt x="4638" y="3699"/>
                    <a:pt x="4316" y="3406"/>
                    <a:pt x="4114" y="3000"/>
                  </a:cubicBezTo>
                  <a:cubicBezTo>
                    <a:pt x="4086" y="2972"/>
                    <a:pt x="4086" y="2937"/>
                    <a:pt x="4086" y="2909"/>
                  </a:cubicBezTo>
                  <a:cubicBezTo>
                    <a:pt x="3827" y="2623"/>
                    <a:pt x="3561" y="2329"/>
                    <a:pt x="3302" y="2035"/>
                  </a:cubicBezTo>
                  <a:cubicBezTo>
                    <a:pt x="3184" y="1951"/>
                    <a:pt x="3065" y="1832"/>
                    <a:pt x="2953" y="1748"/>
                  </a:cubicBezTo>
                  <a:cubicBezTo>
                    <a:pt x="2743" y="1602"/>
                    <a:pt x="2540" y="1455"/>
                    <a:pt x="2337" y="1308"/>
                  </a:cubicBezTo>
                  <a:cubicBezTo>
                    <a:pt x="2282" y="1280"/>
                    <a:pt x="2254" y="1252"/>
                    <a:pt x="2219" y="1224"/>
                  </a:cubicBezTo>
                  <a:cubicBezTo>
                    <a:pt x="1988" y="1049"/>
                    <a:pt x="1757" y="874"/>
                    <a:pt x="1519" y="700"/>
                  </a:cubicBezTo>
                  <a:cubicBezTo>
                    <a:pt x="1463" y="637"/>
                    <a:pt x="1380" y="609"/>
                    <a:pt x="1345" y="525"/>
                  </a:cubicBezTo>
                  <a:cubicBezTo>
                    <a:pt x="1317" y="462"/>
                    <a:pt x="1317" y="434"/>
                    <a:pt x="1317" y="406"/>
                  </a:cubicBezTo>
                  <a:cubicBezTo>
                    <a:pt x="1289" y="378"/>
                    <a:pt x="1261" y="350"/>
                    <a:pt x="1205" y="315"/>
                  </a:cubicBezTo>
                  <a:cubicBezTo>
                    <a:pt x="1058" y="231"/>
                    <a:pt x="911" y="140"/>
                    <a:pt x="736" y="84"/>
                  </a:cubicBezTo>
                  <a:cubicBezTo>
                    <a:pt x="589" y="56"/>
                    <a:pt x="415" y="28"/>
                    <a:pt x="268"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79"/>
            <p:cNvSpPr/>
            <p:nvPr/>
          </p:nvSpPr>
          <p:spPr>
            <a:xfrm>
              <a:off x="4164517" y="4162543"/>
              <a:ext cx="31038" cy="26942"/>
            </a:xfrm>
            <a:custGeom>
              <a:rect b="b" l="l" r="r" t="t"/>
              <a:pathLst>
                <a:path extrusionOk="0" h="1184" w="1364">
                  <a:moveTo>
                    <a:pt x="842" y="0"/>
                  </a:moveTo>
                  <a:cubicBezTo>
                    <a:pt x="646" y="0"/>
                    <a:pt x="476" y="123"/>
                    <a:pt x="350" y="290"/>
                  </a:cubicBezTo>
                  <a:lnTo>
                    <a:pt x="315" y="318"/>
                  </a:lnTo>
                  <a:cubicBezTo>
                    <a:pt x="203" y="409"/>
                    <a:pt x="84" y="493"/>
                    <a:pt x="56" y="640"/>
                  </a:cubicBezTo>
                  <a:cubicBezTo>
                    <a:pt x="0" y="814"/>
                    <a:pt x="84" y="1017"/>
                    <a:pt x="259" y="1108"/>
                  </a:cubicBezTo>
                  <a:cubicBezTo>
                    <a:pt x="340" y="1161"/>
                    <a:pt x="419" y="1184"/>
                    <a:pt x="496" y="1184"/>
                  </a:cubicBezTo>
                  <a:cubicBezTo>
                    <a:pt x="752" y="1184"/>
                    <a:pt x="984" y="936"/>
                    <a:pt x="1161" y="758"/>
                  </a:cubicBezTo>
                  <a:cubicBezTo>
                    <a:pt x="1364" y="584"/>
                    <a:pt x="1336" y="206"/>
                    <a:pt x="1077" y="59"/>
                  </a:cubicBezTo>
                  <a:cubicBezTo>
                    <a:pt x="996" y="18"/>
                    <a:pt x="917" y="0"/>
                    <a:pt x="84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79"/>
            <p:cNvSpPr/>
            <p:nvPr/>
          </p:nvSpPr>
          <p:spPr>
            <a:xfrm>
              <a:off x="4257904" y="4310428"/>
              <a:ext cx="205591" cy="237244"/>
            </a:xfrm>
            <a:custGeom>
              <a:rect b="b" l="l" r="r" t="t"/>
              <a:pathLst>
                <a:path extrusionOk="0" h="10426" w="9035">
                  <a:moveTo>
                    <a:pt x="4021" y="0"/>
                  </a:moveTo>
                  <a:cubicBezTo>
                    <a:pt x="3644" y="0"/>
                    <a:pt x="3322" y="231"/>
                    <a:pt x="3000" y="406"/>
                  </a:cubicBezTo>
                  <a:cubicBezTo>
                    <a:pt x="2679" y="581"/>
                    <a:pt x="2364" y="783"/>
                    <a:pt x="2043" y="958"/>
                  </a:cubicBezTo>
                  <a:lnTo>
                    <a:pt x="1952" y="958"/>
                  </a:lnTo>
                  <a:cubicBezTo>
                    <a:pt x="1850" y="939"/>
                    <a:pt x="1752" y="906"/>
                    <a:pt x="1653" y="906"/>
                  </a:cubicBezTo>
                  <a:cubicBezTo>
                    <a:pt x="1609" y="906"/>
                    <a:pt x="1564" y="913"/>
                    <a:pt x="1518" y="930"/>
                  </a:cubicBezTo>
                  <a:cubicBezTo>
                    <a:pt x="1490" y="958"/>
                    <a:pt x="1427" y="986"/>
                    <a:pt x="1399" y="1049"/>
                  </a:cubicBezTo>
                  <a:cubicBezTo>
                    <a:pt x="1315" y="1014"/>
                    <a:pt x="1252" y="1014"/>
                    <a:pt x="1168" y="1014"/>
                  </a:cubicBezTo>
                  <a:cubicBezTo>
                    <a:pt x="819" y="1014"/>
                    <a:pt x="469" y="1077"/>
                    <a:pt x="148" y="1133"/>
                  </a:cubicBezTo>
                  <a:cubicBezTo>
                    <a:pt x="92" y="1133"/>
                    <a:pt x="29" y="1161"/>
                    <a:pt x="1" y="1224"/>
                  </a:cubicBezTo>
                  <a:cubicBezTo>
                    <a:pt x="57" y="1224"/>
                    <a:pt x="120" y="1252"/>
                    <a:pt x="176" y="1336"/>
                  </a:cubicBezTo>
                  <a:cubicBezTo>
                    <a:pt x="204" y="1399"/>
                    <a:pt x="350" y="1427"/>
                    <a:pt x="406" y="1483"/>
                  </a:cubicBezTo>
                  <a:cubicBezTo>
                    <a:pt x="497" y="1539"/>
                    <a:pt x="553" y="1601"/>
                    <a:pt x="672" y="1629"/>
                  </a:cubicBezTo>
                  <a:cubicBezTo>
                    <a:pt x="875" y="1713"/>
                    <a:pt x="1106" y="1685"/>
                    <a:pt x="1315" y="1748"/>
                  </a:cubicBezTo>
                  <a:cubicBezTo>
                    <a:pt x="1546" y="1832"/>
                    <a:pt x="1721" y="2007"/>
                    <a:pt x="1868" y="2182"/>
                  </a:cubicBezTo>
                  <a:cubicBezTo>
                    <a:pt x="2043" y="2385"/>
                    <a:pt x="2245" y="2587"/>
                    <a:pt x="2364" y="2825"/>
                  </a:cubicBezTo>
                  <a:lnTo>
                    <a:pt x="2364" y="2881"/>
                  </a:lnTo>
                  <a:cubicBezTo>
                    <a:pt x="2448" y="2972"/>
                    <a:pt x="2539" y="3056"/>
                    <a:pt x="2595" y="3147"/>
                  </a:cubicBezTo>
                  <a:cubicBezTo>
                    <a:pt x="2854" y="3175"/>
                    <a:pt x="3175" y="3350"/>
                    <a:pt x="3322" y="3496"/>
                  </a:cubicBezTo>
                  <a:cubicBezTo>
                    <a:pt x="3525" y="3727"/>
                    <a:pt x="3644" y="4077"/>
                    <a:pt x="3700" y="4398"/>
                  </a:cubicBezTo>
                  <a:cubicBezTo>
                    <a:pt x="3728" y="4426"/>
                    <a:pt x="3728" y="4482"/>
                    <a:pt x="3700" y="4545"/>
                  </a:cubicBezTo>
                  <a:cubicBezTo>
                    <a:pt x="3847" y="4601"/>
                    <a:pt x="3993" y="4685"/>
                    <a:pt x="4140" y="4776"/>
                  </a:cubicBezTo>
                  <a:cubicBezTo>
                    <a:pt x="4427" y="5007"/>
                    <a:pt x="4546" y="5272"/>
                    <a:pt x="4602" y="5622"/>
                  </a:cubicBezTo>
                  <a:cubicBezTo>
                    <a:pt x="4665" y="6084"/>
                    <a:pt x="4602" y="6524"/>
                    <a:pt x="4665" y="6993"/>
                  </a:cubicBezTo>
                  <a:cubicBezTo>
                    <a:pt x="4693" y="7167"/>
                    <a:pt x="4812" y="7454"/>
                    <a:pt x="4777" y="7692"/>
                  </a:cubicBezTo>
                  <a:cubicBezTo>
                    <a:pt x="5014" y="7950"/>
                    <a:pt x="5161" y="8244"/>
                    <a:pt x="5273" y="8566"/>
                  </a:cubicBezTo>
                  <a:cubicBezTo>
                    <a:pt x="5364" y="8769"/>
                    <a:pt x="5448" y="8971"/>
                    <a:pt x="5476" y="9174"/>
                  </a:cubicBezTo>
                  <a:cubicBezTo>
                    <a:pt x="5511" y="9230"/>
                    <a:pt x="5511" y="9265"/>
                    <a:pt x="5539" y="9321"/>
                  </a:cubicBezTo>
                  <a:cubicBezTo>
                    <a:pt x="5567" y="9321"/>
                    <a:pt x="5595" y="9293"/>
                    <a:pt x="5623" y="9265"/>
                  </a:cubicBezTo>
                  <a:cubicBezTo>
                    <a:pt x="5714" y="9230"/>
                    <a:pt x="5769" y="9174"/>
                    <a:pt x="5797" y="9118"/>
                  </a:cubicBezTo>
                  <a:cubicBezTo>
                    <a:pt x="5860" y="9349"/>
                    <a:pt x="5916" y="9580"/>
                    <a:pt x="6035" y="9789"/>
                  </a:cubicBezTo>
                  <a:cubicBezTo>
                    <a:pt x="6035" y="9789"/>
                    <a:pt x="6035" y="9817"/>
                    <a:pt x="6063" y="9817"/>
                  </a:cubicBezTo>
                  <a:cubicBezTo>
                    <a:pt x="6175" y="9901"/>
                    <a:pt x="6385" y="9992"/>
                    <a:pt x="6469" y="10139"/>
                  </a:cubicBezTo>
                  <a:cubicBezTo>
                    <a:pt x="6525" y="10139"/>
                    <a:pt x="6560" y="10167"/>
                    <a:pt x="6588" y="10167"/>
                  </a:cubicBezTo>
                  <a:lnTo>
                    <a:pt x="6616" y="10167"/>
                  </a:lnTo>
                  <a:cubicBezTo>
                    <a:pt x="6616" y="10195"/>
                    <a:pt x="6644" y="10195"/>
                    <a:pt x="6644" y="10195"/>
                  </a:cubicBezTo>
                  <a:cubicBezTo>
                    <a:pt x="6846" y="10195"/>
                    <a:pt x="7049" y="10223"/>
                    <a:pt x="7224" y="10251"/>
                  </a:cubicBezTo>
                  <a:cubicBezTo>
                    <a:pt x="7546" y="10314"/>
                    <a:pt x="7839" y="10370"/>
                    <a:pt x="8161" y="10426"/>
                  </a:cubicBezTo>
                  <a:cubicBezTo>
                    <a:pt x="8483" y="10314"/>
                    <a:pt x="8685" y="10020"/>
                    <a:pt x="8797" y="9699"/>
                  </a:cubicBezTo>
                  <a:cubicBezTo>
                    <a:pt x="9035" y="9027"/>
                    <a:pt x="8860" y="8300"/>
                    <a:pt x="8594" y="7657"/>
                  </a:cubicBezTo>
                  <a:cubicBezTo>
                    <a:pt x="8622" y="7601"/>
                    <a:pt x="8657" y="7517"/>
                    <a:pt x="8685" y="7454"/>
                  </a:cubicBezTo>
                  <a:cubicBezTo>
                    <a:pt x="8741" y="7223"/>
                    <a:pt x="8713" y="7021"/>
                    <a:pt x="8657" y="6783"/>
                  </a:cubicBezTo>
                  <a:cubicBezTo>
                    <a:pt x="8566" y="6433"/>
                    <a:pt x="8510" y="6056"/>
                    <a:pt x="8392" y="5706"/>
                  </a:cubicBezTo>
                  <a:cubicBezTo>
                    <a:pt x="8273" y="5300"/>
                    <a:pt x="8070" y="4951"/>
                    <a:pt x="7720" y="4685"/>
                  </a:cubicBezTo>
                  <a:cubicBezTo>
                    <a:pt x="7573" y="4573"/>
                    <a:pt x="7399" y="4510"/>
                    <a:pt x="7224" y="4454"/>
                  </a:cubicBezTo>
                  <a:cubicBezTo>
                    <a:pt x="7196" y="4426"/>
                    <a:pt x="7168" y="4426"/>
                    <a:pt x="7140" y="4398"/>
                  </a:cubicBezTo>
                  <a:cubicBezTo>
                    <a:pt x="6993" y="4224"/>
                    <a:pt x="6874" y="4049"/>
                    <a:pt x="6762" y="3874"/>
                  </a:cubicBezTo>
                  <a:cubicBezTo>
                    <a:pt x="6734" y="3846"/>
                    <a:pt x="6671" y="3783"/>
                    <a:pt x="6644" y="3727"/>
                  </a:cubicBezTo>
                  <a:cubicBezTo>
                    <a:pt x="6616" y="3608"/>
                    <a:pt x="6588" y="3496"/>
                    <a:pt x="6560" y="3377"/>
                  </a:cubicBezTo>
                  <a:cubicBezTo>
                    <a:pt x="6469" y="3028"/>
                    <a:pt x="6238" y="2706"/>
                    <a:pt x="5972" y="2448"/>
                  </a:cubicBezTo>
                  <a:cubicBezTo>
                    <a:pt x="5860" y="2329"/>
                    <a:pt x="5714" y="2238"/>
                    <a:pt x="5567" y="2126"/>
                  </a:cubicBezTo>
                  <a:cubicBezTo>
                    <a:pt x="5539" y="2063"/>
                    <a:pt x="5511" y="1979"/>
                    <a:pt x="5448" y="1923"/>
                  </a:cubicBezTo>
                  <a:cubicBezTo>
                    <a:pt x="5420" y="1860"/>
                    <a:pt x="5364" y="1804"/>
                    <a:pt x="5301" y="1804"/>
                  </a:cubicBezTo>
                  <a:cubicBezTo>
                    <a:pt x="5301" y="1713"/>
                    <a:pt x="5336" y="1629"/>
                    <a:pt x="5336" y="1511"/>
                  </a:cubicBezTo>
                  <a:cubicBezTo>
                    <a:pt x="5336" y="1252"/>
                    <a:pt x="5245" y="1105"/>
                    <a:pt x="5098" y="930"/>
                  </a:cubicBezTo>
                  <a:cubicBezTo>
                    <a:pt x="5014" y="811"/>
                    <a:pt x="4986" y="636"/>
                    <a:pt x="4895" y="490"/>
                  </a:cubicBezTo>
                  <a:cubicBezTo>
                    <a:pt x="4777" y="287"/>
                    <a:pt x="4546" y="140"/>
                    <a:pt x="4315" y="112"/>
                  </a:cubicBezTo>
                  <a:cubicBezTo>
                    <a:pt x="4224" y="28"/>
                    <a:pt x="4140" y="0"/>
                    <a:pt x="402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79"/>
            <p:cNvSpPr/>
            <p:nvPr/>
          </p:nvSpPr>
          <p:spPr>
            <a:xfrm>
              <a:off x="4264434" y="4334184"/>
              <a:ext cx="178263" cy="207776"/>
            </a:xfrm>
            <a:custGeom>
              <a:rect b="b" l="l" r="r" t="t"/>
              <a:pathLst>
                <a:path extrusionOk="0" h="9131" w="7834">
                  <a:moveTo>
                    <a:pt x="415" y="0"/>
                  </a:moveTo>
                  <a:cubicBezTo>
                    <a:pt x="196" y="0"/>
                    <a:pt x="0" y="256"/>
                    <a:pt x="210" y="439"/>
                  </a:cubicBezTo>
                  <a:cubicBezTo>
                    <a:pt x="329" y="557"/>
                    <a:pt x="504" y="613"/>
                    <a:pt x="644" y="641"/>
                  </a:cubicBezTo>
                  <a:lnTo>
                    <a:pt x="707" y="641"/>
                  </a:lnTo>
                  <a:cubicBezTo>
                    <a:pt x="819" y="669"/>
                    <a:pt x="937" y="669"/>
                    <a:pt x="1028" y="704"/>
                  </a:cubicBezTo>
                  <a:cubicBezTo>
                    <a:pt x="1056" y="732"/>
                    <a:pt x="1084" y="732"/>
                    <a:pt x="1084" y="732"/>
                  </a:cubicBezTo>
                  <a:cubicBezTo>
                    <a:pt x="1203" y="760"/>
                    <a:pt x="1287" y="788"/>
                    <a:pt x="1406" y="816"/>
                  </a:cubicBezTo>
                  <a:lnTo>
                    <a:pt x="1462" y="816"/>
                  </a:lnTo>
                  <a:cubicBezTo>
                    <a:pt x="1462" y="844"/>
                    <a:pt x="1462" y="879"/>
                    <a:pt x="1490" y="907"/>
                  </a:cubicBezTo>
                  <a:cubicBezTo>
                    <a:pt x="1553" y="1054"/>
                    <a:pt x="1665" y="1166"/>
                    <a:pt x="1784" y="1257"/>
                  </a:cubicBezTo>
                  <a:lnTo>
                    <a:pt x="1784" y="1341"/>
                  </a:lnTo>
                  <a:cubicBezTo>
                    <a:pt x="1902" y="1487"/>
                    <a:pt x="1986" y="1634"/>
                    <a:pt x="2077" y="1781"/>
                  </a:cubicBezTo>
                  <a:lnTo>
                    <a:pt x="2077" y="1837"/>
                  </a:lnTo>
                  <a:cubicBezTo>
                    <a:pt x="2161" y="1928"/>
                    <a:pt x="2252" y="2012"/>
                    <a:pt x="2364" y="2103"/>
                  </a:cubicBezTo>
                  <a:cubicBezTo>
                    <a:pt x="2602" y="2131"/>
                    <a:pt x="2888" y="2306"/>
                    <a:pt x="3035" y="2452"/>
                  </a:cubicBezTo>
                  <a:cubicBezTo>
                    <a:pt x="3238" y="2683"/>
                    <a:pt x="3357" y="3033"/>
                    <a:pt x="3413" y="3354"/>
                  </a:cubicBezTo>
                  <a:cubicBezTo>
                    <a:pt x="3441" y="3382"/>
                    <a:pt x="3441" y="3438"/>
                    <a:pt x="3413" y="3501"/>
                  </a:cubicBezTo>
                  <a:cubicBezTo>
                    <a:pt x="3560" y="3557"/>
                    <a:pt x="3706" y="3641"/>
                    <a:pt x="3853" y="3732"/>
                  </a:cubicBezTo>
                  <a:cubicBezTo>
                    <a:pt x="4140" y="3963"/>
                    <a:pt x="4259" y="4228"/>
                    <a:pt x="4315" y="4578"/>
                  </a:cubicBezTo>
                  <a:lnTo>
                    <a:pt x="4315" y="4634"/>
                  </a:lnTo>
                  <a:cubicBezTo>
                    <a:pt x="4406" y="4578"/>
                    <a:pt x="4490" y="4515"/>
                    <a:pt x="4552" y="4375"/>
                  </a:cubicBezTo>
                  <a:cubicBezTo>
                    <a:pt x="4552" y="4403"/>
                    <a:pt x="4580" y="4431"/>
                    <a:pt x="4608" y="4459"/>
                  </a:cubicBezTo>
                  <a:cubicBezTo>
                    <a:pt x="4580" y="4487"/>
                    <a:pt x="4525" y="4515"/>
                    <a:pt x="4490" y="4578"/>
                  </a:cubicBezTo>
                  <a:cubicBezTo>
                    <a:pt x="4462" y="4578"/>
                    <a:pt x="4434" y="4606"/>
                    <a:pt x="4406" y="4606"/>
                  </a:cubicBezTo>
                  <a:cubicBezTo>
                    <a:pt x="4378" y="4606"/>
                    <a:pt x="4350" y="4634"/>
                    <a:pt x="4315" y="4662"/>
                  </a:cubicBezTo>
                  <a:cubicBezTo>
                    <a:pt x="4378" y="5102"/>
                    <a:pt x="4315" y="5508"/>
                    <a:pt x="4378" y="5949"/>
                  </a:cubicBezTo>
                  <a:cubicBezTo>
                    <a:pt x="4406" y="6123"/>
                    <a:pt x="4525" y="6410"/>
                    <a:pt x="4490" y="6648"/>
                  </a:cubicBezTo>
                  <a:cubicBezTo>
                    <a:pt x="4727" y="6906"/>
                    <a:pt x="4874" y="7200"/>
                    <a:pt x="4986" y="7522"/>
                  </a:cubicBezTo>
                  <a:cubicBezTo>
                    <a:pt x="5077" y="7697"/>
                    <a:pt x="5133" y="7871"/>
                    <a:pt x="5189" y="8046"/>
                  </a:cubicBezTo>
                  <a:cubicBezTo>
                    <a:pt x="5224" y="8046"/>
                    <a:pt x="5252" y="8046"/>
                    <a:pt x="5280" y="8011"/>
                  </a:cubicBezTo>
                  <a:cubicBezTo>
                    <a:pt x="5364" y="8249"/>
                    <a:pt x="5454" y="8452"/>
                    <a:pt x="5601" y="8627"/>
                  </a:cubicBezTo>
                  <a:cubicBezTo>
                    <a:pt x="5601" y="8655"/>
                    <a:pt x="5629" y="8655"/>
                    <a:pt x="5629" y="8683"/>
                  </a:cubicBezTo>
                  <a:cubicBezTo>
                    <a:pt x="5685" y="8711"/>
                    <a:pt x="5713" y="8745"/>
                    <a:pt x="5776" y="8773"/>
                  </a:cubicBezTo>
                  <a:cubicBezTo>
                    <a:pt x="5888" y="8829"/>
                    <a:pt x="6063" y="8920"/>
                    <a:pt x="6154" y="9060"/>
                  </a:cubicBezTo>
                  <a:cubicBezTo>
                    <a:pt x="6238" y="9060"/>
                    <a:pt x="6357" y="9095"/>
                    <a:pt x="6447" y="9123"/>
                  </a:cubicBezTo>
                  <a:cubicBezTo>
                    <a:pt x="6469" y="9128"/>
                    <a:pt x="6490" y="9130"/>
                    <a:pt x="6510" y="9130"/>
                  </a:cubicBezTo>
                  <a:cubicBezTo>
                    <a:pt x="6724" y="9130"/>
                    <a:pt x="6813" y="8868"/>
                    <a:pt x="6678" y="8683"/>
                  </a:cubicBezTo>
                  <a:cubicBezTo>
                    <a:pt x="6587" y="8571"/>
                    <a:pt x="6503" y="8452"/>
                    <a:pt x="6412" y="8333"/>
                  </a:cubicBezTo>
                  <a:cubicBezTo>
                    <a:pt x="6587" y="8277"/>
                    <a:pt x="6706" y="8130"/>
                    <a:pt x="6650" y="7955"/>
                  </a:cubicBezTo>
                  <a:lnTo>
                    <a:pt x="6650" y="7955"/>
                  </a:lnTo>
                  <a:cubicBezTo>
                    <a:pt x="6789" y="8011"/>
                    <a:pt x="6940" y="8044"/>
                    <a:pt x="7086" y="8044"/>
                  </a:cubicBezTo>
                  <a:cubicBezTo>
                    <a:pt x="7396" y="8044"/>
                    <a:pt x="7683" y="7898"/>
                    <a:pt x="7783" y="7522"/>
                  </a:cubicBezTo>
                  <a:cubicBezTo>
                    <a:pt x="7833" y="7383"/>
                    <a:pt x="7693" y="7221"/>
                    <a:pt x="7545" y="7221"/>
                  </a:cubicBezTo>
                  <a:cubicBezTo>
                    <a:pt x="7507" y="7221"/>
                    <a:pt x="7469" y="7232"/>
                    <a:pt x="7433" y="7256"/>
                  </a:cubicBezTo>
                  <a:cubicBezTo>
                    <a:pt x="7347" y="7317"/>
                    <a:pt x="7257" y="7342"/>
                    <a:pt x="7167" y="7342"/>
                  </a:cubicBezTo>
                  <a:cubicBezTo>
                    <a:pt x="6958" y="7342"/>
                    <a:pt x="6745" y="7212"/>
                    <a:pt x="6559" y="7109"/>
                  </a:cubicBezTo>
                  <a:cubicBezTo>
                    <a:pt x="6384" y="6997"/>
                    <a:pt x="6238" y="6879"/>
                    <a:pt x="6063" y="6760"/>
                  </a:cubicBezTo>
                  <a:cubicBezTo>
                    <a:pt x="6035" y="6732"/>
                    <a:pt x="5979" y="6704"/>
                    <a:pt x="5951" y="6648"/>
                  </a:cubicBezTo>
                  <a:cubicBezTo>
                    <a:pt x="5923" y="6501"/>
                    <a:pt x="5888" y="6326"/>
                    <a:pt x="5860" y="6151"/>
                  </a:cubicBezTo>
                  <a:lnTo>
                    <a:pt x="5979" y="6151"/>
                  </a:lnTo>
                  <a:cubicBezTo>
                    <a:pt x="6273" y="6123"/>
                    <a:pt x="6559" y="5802"/>
                    <a:pt x="6357" y="5508"/>
                  </a:cubicBezTo>
                  <a:cubicBezTo>
                    <a:pt x="6329" y="5480"/>
                    <a:pt x="6301" y="5480"/>
                    <a:pt x="6301" y="5452"/>
                  </a:cubicBezTo>
                  <a:lnTo>
                    <a:pt x="6301" y="5452"/>
                  </a:lnTo>
                  <a:cubicBezTo>
                    <a:pt x="6399" y="5471"/>
                    <a:pt x="6505" y="5484"/>
                    <a:pt x="6612" y="5484"/>
                  </a:cubicBezTo>
                  <a:cubicBezTo>
                    <a:pt x="6815" y="5484"/>
                    <a:pt x="7019" y="5438"/>
                    <a:pt x="7175" y="5305"/>
                  </a:cubicBezTo>
                  <a:cubicBezTo>
                    <a:pt x="7321" y="5186"/>
                    <a:pt x="7259" y="4984"/>
                    <a:pt x="7112" y="4900"/>
                  </a:cubicBezTo>
                  <a:cubicBezTo>
                    <a:pt x="6825" y="4725"/>
                    <a:pt x="6447" y="4662"/>
                    <a:pt x="6098" y="4550"/>
                  </a:cubicBezTo>
                  <a:cubicBezTo>
                    <a:pt x="5804" y="4403"/>
                    <a:pt x="5482" y="4256"/>
                    <a:pt x="5252" y="4026"/>
                  </a:cubicBezTo>
                  <a:cubicBezTo>
                    <a:pt x="5049" y="3851"/>
                    <a:pt x="4902" y="3641"/>
                    <a:pt x="4755" y="3410"/>
                  </a:cubicBezTo>
                  <a:cubicBezTo>
                    <a:pt x="4783" y="3410"/>
                    <a:pt x="4783" y="3438"/>
                    <a:pt x="4811" y="3438"/>
                  </a:cubicBezTo>
                  <a:cubicBezTo>
                    <a:pt x="5308" y="3676"/>
                    <a:pt x="5832" y="3851"/>
                    <a:pt x="6329" y="4054"/>
                  </a:cubicBezTo>
                  <a:cubicBezTo>
                    <a:pt x="6368" y="4069"/>
                    <a:pt x="6407" y="4076"/>
                    <a:pt x="6443" y="4076"/>
                  </a:cubicBezTo>
                  <a:cubicBezTo>
                    <a:pt x="6755" y="4076"/>
                    <a:pt x="6931" y="3567"/>
                    <a:pt x="6587" y="3410"/>
                  </a:cubicBezTo>
                  <a:cubicBezTo>
                    <a:pt x="6126" y="3208"/>
                    <a:pt x="5601" y="3061"/>
                    <a:pt x="5105" y="2858"/>
                  </a:cubicBezTo>
                  <a:cubicBezTo>
                    <a:pt x="4811" y="2739"/>
                    <a:pt x="4552" y="2592"/>
                    <a:pt x="4287" y="2417"/>
                  </a:cubicBezTo>
                  <a:cubicBezTo>
                    <a:pt x="4231" y="2306"/>
                    <a:pt x="4203" y="2215"/>
                    <a:pt x="4140" y="2131"/>
                  </a:cubicBezTo>
                  <a:cubicBezTo>
                    <a:pt x="4140" y="2068"/>
                    <a:pt x="4112" y="2040"/>
                    <a:pt x="4056" y="2012"/>
                  </a:cubicBezTo>
                  <a:cubicBezTo>
                    <a:pt x="3790" y="1543"/>
                    <a:pt x="3441" y="1138"/>
                    <a:pt x="2979" y="879"/>
                  </a:cubicBezTo>
                  <a:cubicBezTo>
                    <a:pt x="3210" y="704"/>
                    <a:pt x="3154" y="320"/>
                    <a:pt x="2804" y="292"/>
                  </a:cubicBezTo>
                  <a:cubicBezTo>
                    <a:pt x="2364" y="292"/>
                    <a:pt x="1930" y="264"/>
                    <a:pt x="1490" y="208"/>
                  </a:cubicBezTo>
                  <a:cubicBezTo>
                    <a:pt x="1287" y="180"/>
                    <a:pt x="1112" y="117"/>
                    <a:pt x="909" y="89"/>
                  </a:cubicBezTo>
                  <a:cubicBezTo>
                    <a:pt x="819" y="89"/>
                    <a:pt x="616" y="89"/>
                    <a:pt x="588" y="61"/>
                  </a:cubicBezTo>
                  <a:cubicBezTo>
                    <a:pt x="533" y="18"/>
                    <a:pt x="473" y="0"/>
                    <a:pt x="41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79"/>
            <p:cNvSpPr/>
            <p:nvPr/>
          </p:nvSpPr>
          <p:spPr>
            <a:xfrm>
              <a:off x="4148611" y="4098807"/>
              <a:ext cx="157692" cy="61370"/>
            </a:xfrm>
            <a:custGeom>
              <a:rect b="b" l="l" r="r" t="t"/>
              <a:pathLst>
                <a:path extrusionOk="0" h="2697" w="6930">
                  <a:moveTo>
                    <a:pt x="5503" y="0"/>
                  </a:moveTo>
                  <a:cubicBezTo>
                    <a:pt x="5384" y="119"/>
                    <a:pt x="5244" y="147"/>
                    <a:pt x="5069" y="175"/>
                  </a:cubicBezTo>
                  <a:cubicBezTo>
                    <a:pt x="5007" y="175"/>
                    <a:pt x="4951" y="175"/>
                    <a:pt x="4895" y="238"/>
                  </a:cubicBezTo>
                  <a:cubicBezTo>
                    <a:pt x="4832" y="294"/>
                    <a:pt x="4776" y="350"/>
                    <a:pt x="4657" y="350"/>
                  </a:cubicBezTo>
                  <a:cubicBezTo>
                    <a:pt x="4510" y="350"/>
                    <a:pt x="4426" y="266"/>
                    <a:pt x="4307" y="210"/>
                  </a:cubicBezTo>
                  <a:cubicBezTo>
                    <a:pt x="4217" y="245"/>
                    <a:pt x="4128" y="269"/>
                    <a:pt x="4033" y="269"/>
                  </a:cubicBezTo>
                  <a:cubicBezTo>
                    <a:pt x="3974" y="269"/>
                    <a:pt x="3913" y="259"/>
                    <a:pt x="3846" y="238"/>
                  </a:cubicBezTo>
                  <a:cubicBezTo>
                    <a:pt x="3699" y="210"/>
                    <a:pt x="3580" y="119"/>
                    <a:pt x="3405" y="91"/>
                  </a:cubicBezTo>
                  <a:cubicBezTo>
                    <a:pt x="3349" y="63"/>
                    <a:pt x="3286" y="63"/>
                    <a:pt x="3230" y="63"/>
                  </a:cubicBezTo>
                  <a:cubicBezTo>
                    <a:pt x="3147" y="63"/>
                    <a:pt x="3028" y="63"/>
                    <a:pt x="2937" y="91"/>
                  </a:cubicBezTo>
                  <a:cubicBezTo>
                    <a:pt x="2881" y="210"/>
                    <a:pt x="2734" y="322"/>
                    <a:pt x="2622" y="413"/>
                  </a:cubicBezTo>
                  <a:cubicBezTo>
                    <a:pt x="2531" y="469"/>
                    <a:pt x="2447" y="497"/>
                    <a:pt x="2328" y="525"/>
                  </a:cubicBezTo>
                  <a:cubicBezTo>
                    <a:pt x="2283" y="542"/>
                    <a:pt x="2232" y="542"/>
                    <a:pt x="2178" y="542"/>
                  </a:cubicBezTo>
                  <a:cubicBezTo>
                    <a:pt x="2124" y="542"/>
                    <a:pt x="2066" y="542"/>
                    <a:pt x="2007" y="560"/>
                  </a:cubicBezTo>
                  <a:cubicBezTo>
                    <a:pt x="1923" y="588"/>
                    <a:pt x="1860" y="672"/>
                    <a:pt x="1804" y="735"/>
                  </a:cubicBezTo>
                  <a:cubicBezTo>
                    <a:pt x="1713" y="818"/>
                    <a:pt x="1629" y="874"/>
                    <a:pt x="1538" y="874"/>
                  </a:cubicBezTo>
                  <a:lnTo>
                    <a:pt x="1454" y="874"/>
                  </a:lnTo>
                  <a:cubicBezTo>
                    <a:pt x="1252" y="937"/>
                    <a:pt x="1077" y="993"/>
                    <a:pt x="874" y="1049"/>
                  </a:cubicBezTo>
                  <a:cubicBezTo>
                    <a:pt x="811" y="1084"/>
                    <a:pt x="755" y="1084"/>
                    <a:pt x="699" y="1112"/>
                  </a:cubicBezTo>
                  <a:cubicBezTo>
                    <a:pt x="636" y="1196"/>
                    <a:pt x="580" y="1287"/>
                    <a:pt x="524" y="1343"/>
                  </a:cubicBezTo>
                  <a:cubicBezTo>
                    <a:pt x="462" y="1399"/>
                    <a:pt x="378" y="1462"/>
                    <a:pt x="315" y="1518"/>
                  </a:cubicBezTo>
                  <a:cubicBezTo>
                    <a:pt x="287" y="1574"/>
                    <a:pt x="259" y="1665"/>
                    <a:pt x="203" y="1748"/>
                  </a:cubicBezTo>
                  <a:cubicBezTo>
                    <a:pt x="140" y="1839"/>
                    <a:pt x="84" y="1895"/>
                    <a:pt x="0" y="1958"/>
                  </a:cubicBezTo>
                  <a:cubicBezTo>
                    <a:pt x="0" y="2014"/>
                    <a:pt x="0" y="2070"/>
                    <a:pt x="28" y="2098"/>
                  </a:cubicBezTo>
                  <a:lnTo>
                    <a:pt x="28" y="2189"/>
                  </a:lnTo>
                  <a:cubicBezTo>
                    <a:pt x="153" y="2563"/>
                    <a:pt x="476" y="2697"/>
                    <a:pt x="816" y="2697"/>
                  </a:cubicBezTo>
                  <a:cubicBezTo>
                    <a:pt x="1028" y="2697"/>
                    <a:pt x="1246" y="2645"/>
                    <a:pt x="1426" y="2567"/>
                  </a:cubicBezTo>
                  <a:cubicBezTo>
                    <a:pt x="1657" y="2483"/>
                    <a:pt x="1860" y="2392"/>
                    <a:pt x="2063" y="2273"/>
                  </a:cubicBezTo>
                  <a:cubicBezTo>
                    <a:pt x="2172" y="2210"/>
                    <a:pt x="2282" y="2128"/>
                    <a:pt x="2403" y="2128"/>
                  </a:cubicBezTo>
                  <a:cubicBezTo>
                    <a:pt x="2444" y="2128"/>
                    <a:pt x="2487" y="2138"/>
                    <a:pt x="2531" y="2161"/>
                  </a:cubicBezTo>
                  <a:cubicBezTo>
                    <a:pt x="2734" y="2273"/>
                    <a:pt x="2881" y="2392"/>
                    <a:pt x="3147" y="2392"/>
                  </a:cubicBezTo>
                  <a:cubicBezTo>
                    <a:pt x="3321" y="2364"/>
                    <a:pt x="3461" y="2308"/>
                    <a:pt x="3580" y="2217"/>
                  </a:cubicBezTo>
                  <a:cubicBezTo>
                    <a:pt x="3608" y="2217"/>
                    <a:pt x="3636" y="2189"/>
                    <a:pt x="3671" y="2161"/>
                  </a:cubicBezTo>
                  <a:cubicBezTo>
                    <a:pt x="3846" y="2273"/>
                    <a:pt x="3986" y="2364"/>
                    <a:pt x="4195" y="2364"/>
                  </a:cubicBezTo>
                  <a:cubicBezTo>
                    <a:pt x="4335" y="2336"/>
                    <a:pt x="4482" y="2245"/>
                    <a:pt x="4629" y="2217"/>
                  </a:cubicBezTo>
                  <a:cubicBezTo>
                    <a:pt x="4748" y="2217"/>
                    <a:pt x="4860" y="2308"/>
                    <a:pt x="4979" y="2336"/>
                  </a:cubicBezTo>
                  <a:cubicBezTo>
                    <a:pt x="5069" y="2336"/>
                    <a:pt x="5125" y="2308"/>
                    <a:pt x="5181" y="2308"/>
                  </a:cubicBezTo>
                  <a:cubicBezTo>
                    <a:pt x="5244" y="2308"/>
                    <a:pt x="5328" y="2245"/>
                    <a:pt x="5356" y="2245"/>
                  </a:cubicBezTo>
                  <a:cubicBezTo>
                    <a:pt x="5373" y="2240"/>
                    <a:pt x="5391" y="2237"/>
                    <a:pt x="5410" y="2237"/>
                  </a:cubicBezTo>
                  <a:cubicBezTo>
                    <a:pt x="5489" y="2237"/>
                    <a:pt x="5576" y="2279"/>
                    <a:pt x="5650" y="2308"/>
                  </a:cubicBezTo>
                  <a:cubicBezTo>
                    <a:pt x="5722" y="2318"/>
                    <a:pt x="5791" y="2324"/>
                    <a:pt x="5857" y="2324"/>
                  </a:cubicBezTo>
                  <a:cubicBezTo>
                    <a:pt x="5977" y="2324"/>
                    <a:pt x="6090" y="2303"/>
                    <a:pt x="6202" y="2245"/>
                  </a:cubicBezTo>
                  <a:cubicBezTo>
                    <a:pt x="6496" y="2161"/>
                    <a:pt x="6671" y="1895"/>
                    <a:pt x="6901" y="1748"/>
                  </a:cubicBezTo>
                  <a:lnTo>
                    <a:pt x="6929" y="1748"/>
                  </a:lnTo>
                  <a:cubicBezTo>
                    <a:pt x="6818" y="1720"/>
                    <a:pt x="6727" y="1665"/>
                    <a:pt x="6643" y="1546"/>
                  </a:cubicBezTo>
                  <a:cubicBezTo>
                    <a:pt x="6524" y="1399"/>
                    <a:pt x="6524" y="1168"/>
                    <a:pt x="6468" y="993"/>
                  </a:cubicBezTo>
                  <a:lnTo>
                    <a:pt x="6433" y="993"/>
                  </a:lnTo>
                  <a:lnTo>
                    <a:pt x="6433" y="965"/>
                  </a:lnTo>
                  <a:cubicBezTo>
                    <a:pt x="6433" y="909"/>
                    <a:pt x="6405" y="846"/>
                    <a:pt x="6377" y="818"/>
                  </a:cubicBezTo>
                  <a:cubicBezTo>
                    <a:pt x="6293" y="672"/>
                    <a:pt x="6202" y="560"/>
                    <a:pt x="6146" y="413"/>
                  </a:cubicBezTo>
                  <a:cubicBezTo>
                    <a:pt x="6118" y="322"/>
                    <a:pt x="6055" y="238"/>
                    <a:pt x="5999" y="147"/>
                  </a:cubicBezTo>
                  <a:cubicBezTo>
                    <a:pt x="5944" y="119"/>
                    <a:pt x="5881" y="119"/>
                    <a:pt x="5825" y="119"/>
                  </a:cubicBezTo>
                  <a:cubicBezTo>
                    <a:pt x="5806" y="119"/>
                    <a:pt x="5759" y="107"/>
                    <a:pt x="5739" y="107"/>
                  </a:cubicBezTo>
                  <a:cubicBezTo>
                    <a:pt x="5728" y="107"/>
                    <a:pt x="5724" y="110"/>
                    <a:pt x="5734" y="119"/>
                  </a:cubicBezTo>
                  <a:cubicBezTo>
                    <a:pt x="5678" y="91"/>
                    <a:pt x="5650" y="63"/>
                    <a:pt x="5622" y="63"/>
                  </a:cubicBezTo>
                  <a:cubicBezTo>
                    <a:pt x="5559" y="35"/>
                    <a:pt x="5531" y="0"/>
                    <a:pt x="550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79"/>
            <p:cNvSpPr/>
            <p:nvPr/>
          </p:nvSpPr>
          <p:spPr>
            <a:xfrm>
              <a:off x="4178352" y="4256635"/>
              <a:ext cx="149910" cy="64943"/>
            </a:xfrm>
            <a:custGeom>
              <a:rect b="b" l="l" r="r" t="t"/>
              <a:pathLst>
                <a:path extrusionOk="0" h="2854" w="6588">
                  <a:moveTo>
                    <a:pt x="3441" y="1"/>
                  </a:moveTo>
                  <a:cubicBezTo>
                    <a:pt x="3119" y="57"/>
                    <a:pt x="2770" y="204"/>
                    <a:pt x="2476" y="322"/>
                  </a:cubicBezTo>
                  <a:cubicBezTo>
                    <a:pt x="2448" y="322"/>
                    <a:pt x="2448" y="322"/>
                    <a:pt x="2420" y="350"/>
                  </a:cubicBezTo>
                  <a:lnTo>
                    <a:pt x="2420" y="378"/>
                  </a:lnTo>
                  <a:cubicBezTo>
                    <a:pt x="2329" y="525"/>
                    <a:pt x="2189" y="616"/>
                    <a:pt x="2070" y="700"/>
                  </a:cubicBezTo>
                  <a:cubicBezTo>
                    <a:pt x="1951" y="791"/>
                    <a:pt x="1840" y="847"/>
                    <a:pt x="1721" y="966"/>
                  </a:cubicBezTo>
                  <a:cubicBezTo>
                    <a:pt x="1546" y="1106"/>
                    <a:pt x="1371" y="1252"/>
                    <a:pt x="1105" y="1343"/>
                  </a:cubicBezTo>
                  <a:cubicBezTo>
                    <a:pt x="903" y="1399"/>
                    <a:pt x="672" y="1427"/>
                    <a:pt x="497" y="1574"/>
                  </a:cubicBezTo>
                  <a:cubicBezTo>
                    <a:pt x="294" y="1749"/>
                    <a:pt x="147" y="1980"/>
                    <a:pt x="91" y="2245"/>
                  </a:cubicBezTo>
                  <a:cubicBezTo>
                    <a:pt x="57" y="2301"/>
                    <a:pt x="29" y="2329"/>
                    <a:pt x="1" y="2364"/>
                  </a:cubicBezTo>
                  <a:cubicBezTo>
                    <a:pt x="29" y="2448"/>
                    <a:pt x="57" y="2539"/>
                    <a:pt x="91" y="2595"/>
                  </a:cubicBezTo>
                  <a:cubicBezTo>
                    <a:pt x="119" y="2679"/>
                    <a:pt x="175" y="2770"/>
                    <a:pt x="231" y="2854"/>
                  </a:cubicBezTo>
                  <a:cubicBezTo>
                    <a:pt x="294" y="2826"/>
                    <a:pt x="378" y="2798"/>
                    <a:pt x="469" y="2770"/>
                  </a:cubicBezTo>
                  <a:cubicBezTo>
                    <a:pt x="441" y="2714"/>
                    <a:pt x="469" y="2651"/>
                    <a:pt x="469" y="2595"/>
                  </a:cubicBezTo>
                  <a:cubicBezTo>
                    <a:pt x="469" y="2476"/>
                    <a:pt x="497" y="2392"/>
                    <a:pt x="497" y="2273"/>
                  </a:cubicBezTo>
                  <a:cubicBezTo>
                    <a:pt x="497" y="2200"/>
                    <a:pt x="555" y="2163"/>
                    <a:pt x="612" y="2163"/>
                  </a:cubicBezTo>
                  <a:cubicBezTo>
                    <a:pt x="670" y="2163"/>
                    <a:pt x="728" y="2200"/>
                    <a:pt x="728" y="2273"/>
                  </a:cubicBezTo>
                  <a:cubicBezTo>
                    <a:pt x="756" y="2392"/>
                    <a:pt x="791" y="2476"/>
                    <a:pt x="847" y="2567"/>
                  </a:cubicBezTo>
                  <a:cubicBezTo>
                    <a:pt x="875" y="2595"/>
                    <a:pt x="875" y="2623"/>
                    <a:pt x="875" y="2623"/>
                  </a:cubicBezTo>
                  <a:cubicBezTo>
                    <a:pt x="966" y="2623"/>
                    <a:pt x="1021" y="2595"/>
                    <a:pt x="1105" y="2567"/>
                  </a:cubicBezTo>
                  <a:lnTo>
                    <a:pt x="1105" y="2539"/>
                  </a:lnTo>
                  <a:lnTo>
                    <a:pt x="1105" y="2273"/>
                  </a:lnTo>
                  <a:lnTo>
                    <a:pt x="1105" y="2154"/>
                  </a:lnTo>
                  <a:lnTo>
                    <a:pt x="1105" y="2126"/>
                  </a:lnTo>
                  <a:cubicBezTo>
                    <a:pt x="1105" y="2098"/>
                    <a:pt x="1140" y="2098"/>
                    <a:pt x="1140" y="2071"/>
                  </a:cubicBezTo>
                  <a:cubicBezTo>
                    <a:pt x="1168" y="2057"/>
                    <a:pt x="1189" y="2050"/>
                    <a:pt x="1207" y="2050"/>
                  </a:cubicBezTo>
                  <a:cubicBezTo>
                    <a:pt x="1224" y="2050"/>
                    <a:pt x="1238" y="2057"/>
                    <a:pt x="1252" y="2071"/>
                  </a:cubicBezTo>
                  <a:cubicBezTo>
                    <a:pt x="1315" y="2098"/>
                    <a:pt x="1343" y="2154"/>
                    <a:pt x="1371" y="2217"/>
                  </a:cubicBezTo>
                  <a:lnTo>
                    <a:pt x="1399" y="2217"/>
                  </a:lnTo>
                  <a:lnTo>
                    <a:pt x="1399" y="2273"/>
                  </a:lnTo>
                  <a:cubicBezTo>
                    <a:pt x="1416" y="2268"/>
                    <a:pt x="1431" y="2266"/>
                    <a:pt x="1445" y="2266"/>
                  </a:cubicBezTo>
                  <a:cubicBezTo>
                    <a:pt x="1509" y="2266"/>
                    <a:pt x="1551" y="2313"/>
                    <a:pt x="1574" y="2364"/>
                  </a:cubicBezTo>
                  <a:lnTo>
                    <a:pt x="1574" y="2329"/>
                  </a:lnTo>
                  <a:cubicBezTo>
                    <a:pt x="1602" y="2329"/>
                    <a:pt x="1630" y="2329"/>
                    <a:pt x="1665" y="2301"/>
                  </a:cubicBezTo>
                  <a:lnTo>
                    <a:pt x="1693" y="2301"/>
                  </a:lnTo>
                  <a:lnTo>
                    <a:pt x="1693" y="2273"/>
                  </a:lnTo>
                  <a:cubicBezTo>
                    <a:pt x="1693" y="2217"/>
                    <a:pt x="1693" y="2154"/>
                    <a:pt x="1721" y="2098"/>
                  </a:cubicBezTo>
                  <a:cubicBezTo>
                    <a:pt x="1721" y="2043"/>
                    <a:pt x="1693" y="1980"/>
                    <a:pt x="1721" y="1924"/>
                  </a:cubicBezTo>
                  <a:lnTo>
                    <a:pt x="1693" y="1896"/>
                  </a:lnTo>
                  <a:cubicBezTo>
                    <a:pt x="1673" y="1831"/>
                    <a:pt x="1738" y="1770"/>
                    <a:pt x="1799" y="1770"/>
                  </a:cubicBezTo>
                  <a:cubicBezTo>
                    <a:pt x="1825" y="1770"/>
                    <a:pt x="1849" y="1780"/>
                    <a:pt x="1868" y="1805"/>
                  </a:cubicBezTo>
                  <a:cubicBezTo>
                    <a:pt x="1923" y="1924"/>
                    <a:pt x="2042" y="1980"/>
                    <a:pt x="2098" y="2098"/>
                  </a:cubicBezTo>
                  <a:lnTo>
                    <a:pt x="2098" y="2126"/>
                  </a:lnTo>
                  <a:lnTo>
                    <a:pt x="2126" y="2154"/>
                  </a:lnTo>
                  <a:cubicBezTo>
                    <a:pt x="2189" y="2154"/>
                    <a:pt x="2217" y="2126"/>
                    <a:pt x="2273" y="2126"/>
                  </a:cubicBezTo>
                  <a:lnTo>
                    <a:pt x="2301" y="2126"/>
                  </a:lnTo>
                  <a:lnTo>
                    <a:pt x="2273" y="2098"/>
                  </a:lnTo>
                  <a:cubicBezTo>
                    <a:pt x="2273" y="2043"/>
                    <a:pt x="2273" y="2015"/>
                    <a:pt x="2301" y="1952"/>
                  </a:cubicBezTo>
                  <a:cubicBezTo>
                    <a:pt x="2273" y="1868"/>
                    <a:pt x="2273" y="1805"/>
                    <a:pt x="2273" y="1749"/>
                  </a:cubicBezTo>
                  <a:cubicBezTo>
                    <a:pt x="2273" y="1693"/>
                    <a:pt x="2273" y="1665"/>
                    <a:pt x="2301" y="1630"/>
                  </a:cubicBezTo>
                  <a:lnTo>
                    <a:pt x="2301" y="1574"/>
                  </a:lnTo>
                  <a:cubicBezTo>
                    <a:pt x="2301" y="1512"/>
                    <a:pt x="2336" y="1477"/>
                    <a:pt x="2376" y="1477"/>
                  </a:cubicBezTo>
                  <a:cubicBezTo>
                    <a:pt x="2390" y="1477"/>
                    <a:pt x="2405" y="1481"/>
                    <a:pt x="2420" y="1490"/>
                  </a:cubicBezTo>
                  <a:cubicBezTo>
                    <a:pt x="2476" y="1546"/>
                    <a:pt x="2539" y="1602"/>
                    <a:pt x="2595" y="1665"/>
                  </a:cubicBezTo>
                  <a:cubicBezTo>
                    <a:pt x="2679" y="1721"/>
                    <a:pt x="2742" y="1777"/>
                    <a:pt x="2798" y="1840"/>
                  </a:cubicBezTo>
                  <a:cubicBezTo>
                    <a:pt x="2825" y="1896"/>
                    <a:pt x="2798" y="1980"/>
                    <a:pt x="2742" y="2015"/>
                  </a:cubicBezTo>
                  <a:lnTo>
                    <a:pt x="2742" y="2043"/>
                  </a:lnTo>
                  <a:cubicBezTo>
                    <a:pt x="3147" y="1924"/>
                    <a:pt x="3616" y="1805"/>
                    <a:pt x="3846" y="1455"/>
                  </a:cubicBezTo>
                  <a:cubicBezTo>
                    <a:pt x="3937" y="1455"/>
                    <a:pt x="3993" y="1455"/>
                    <a:pt x="4049" y="1427"/>
                  </a:cubicBezTo>
                  <a:cubicBezTo>
                    <a:pt x="4252" y="1399"/>
                    <a:pt x="4462" y="1343"/>
                    <a:pt x="4637" y="1280"/>
                  </a:cubicBezTo>
                  <a:cubicBezTo>
                    <a:pt x="4923" y="1168"/>
                    <a:pt x="5161" y="1022"/>
                    <a:pt x="5392" y="875"/>
                  </a:cubicBezTo>
                  <a:cubicBezTo>
                    <a:pt x="5392" y="903"/>
                    <a:pt x="5448" y="903"/>
                    <a:pt x="5476" y="903"/>
                  </a:cubicBezTo>
                  <a:cubicBezTo>
                    <a:pt x="5713" y="819"/>
                    <a:pt x="5916" y="791"/>
                    <a:pt x="6119" y="672"/>
                  </a:cubicBezTo>
                  <a:cubicBezTo>
                    <a:pt x="6294" y="581"/>
                    <a:pt x="6413" y="469"/>
                    <a:pt x="6559" y="350"/>
                  </a:cubicBezTo>
                  <a:cubicBezTo>
                    <a:pt x="6587" y="322"/>
                    <a:pt x="6587" y="294"/>
                    <a:pt x="6559" y="294"/>
                  </a:cubicBezTo>
                  <a:cubicBezTo>
                    <a:pt x="6528" y="280"/>
                    <a:pt x="6491" y="273"/>
                    <a:pt x="6455" y="273"/>
                  </a:cubicBezTo>
                  <a:cubicBezTo>
                    <a:pt x="6418" y="273"/>
                    <a:pt x="6381" y="280"/>
                    <a:pt x="6350" y="294"/>
                  </a:cubicBezTo>
                  <a:cubicBezTo>
                    <a:pt x="6350" y="266"/>
                    <a:pt x="6350" y="266"/>
                    <a:pt x="6322" y="266"/>
                  </a:cubicBezTo>
                  <a:cubicBezTo>
                    <a:pt x="6269" y="234"/>
                    <a:pt x="6221" y="220"/>
                    <a:pt x="6175" y="220"/>
                  </a:cubicBezTo>
                  <a:cubicBezTo>
                    <a:pt x="6094" y="220"/>
                    <a:pt x="6020" y="264"/>
                    <a:pt x="5944" y="322"/>
                  </a:cubicBezTo>
                  <a:lnTo>
                    <a:pt x="5825" y="322"/>
                  </a:lnTo>
                  <a:cubicBezTo>
                    <a:pt x="5769" y="322"/>
                    <a:pt x="5710" y="310"/>
                    <a:pt x="5652" y="310"/>
                  </a:cubicBezTo>
                  <a:cubicBezTo>
                    <a:pt x="5623" y="310"/>
                    <a:pt x="5594" y="313"/>
                    <a:pt x="5567" y="322"/>
                  </a:cubicBezTo>
                  <a:cubicBezTo>
                    <a:pt x="5448" y="322"/>
                    <a:pt x="5392" y="322"/>
                    <a:pt x="5273" y="294"/>
                  </a:cubicBezTo>
                  <a:cubicBezTo>
                    <a:pt x="5070" y="232"/>
                    <a:pt x="4867" y="232"/>
                    <a:pt x="4664" y="204"/>
                  </a:cubicBezTo>
                  <a:cubicBezTo>
                    <a:pt x="4490" y="148"/>
                    <a:pt x="4252" y="232"/>
                    <a:pt x="4140" y="92"/>
                  </a:cubicBezTo>
                  <a:cubicBezTo>
                    <a:pt x="4079" y="31"/>
                    <a:pt x="4012" y="9"/>
                    <a:pt x="3945" y="9"/>
                  </a:cubicBezTo>
                  <a:cubicBezTo>
                    <a:pt x="3880" y="9"/>
                    <a:pt x="3817" y="29"/>
                    <a:pt x="3762" y="57"/>
                  </a:cubicBezTo>
                  <a:cubicBezTo>
                    <a:pt x="3672" y="1"/>
                    <a:pt x="3553" y="1"/>
                    <a:pt x="3441"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79"/>
            <p:cNvSpPr/>
            <p:nvPr/>
          </p:nvSpPr>
          <p:spPr>
            <a:xfrm>
              <a:off x="4168499" y="4311065"/>
              <a:ext cx="5894" cy="9239"/>
            </a:xfrm>
            <a:custGeom>
              <a:rect b="b" l="l" r="r" t="t"/>
              <a:pathLst>
                <a:path extrusionOk="0" h="406" w="259">
                  <a:moveTo>
                    <a:pt x="175" y="0"/>
                  </a:moveTo>
                  <a:cubicBezTo>
                    <a:pt x="175" y="56"/>
                    <a:pt x="140" y="84"/>
                    <a:pt x="140" y="112"/>
                  </a:cubicBezTo>
                  <a:cubicBezTo>
                    <a:pt x="112" y="175"/>
                    <a:pt x="56" y="231"/>
                    <a:pt x="28" y="259"/>
                  </a:cubicBezTo>
                  <a:cubicBezTo>
                    <a:pt x="0" y="322"/>
                    <a:pt x="0" y="350"/>
                    <a:pt x="28" y="378"/>
                  </a:cubicBezTo>
                  <a:cubicBezTo>
                    <a:pt x="56" y="378"/>
                    <a:pt x="56" y="406"/>
                    <a:pt x="84" y="406"/>
                  </a:cubicBezTo>
                  <a:cubicBezTo>
                    <a:pt x="84" y="350"/>
                    <a:pt x="84" y="287"/>
                    <a:pt x="112" y="231"/>
                  </a:cubicBezTo>
                  <a:cubicBezTo>
                    <a:pt x="140" y="175"/>
                    <a:pt x="203" y="147"/>
                    <a:pt x="259" y="147"/>
                  </a:cubicBezTo>
                  <a:cubicBezTo>
                    <a:pt x="259" y="112"/>
                    <a:pt x="231" y="56"/>
                    <a:pt x="231" y="28"/>
                  </a:cubicBezTo>
                  <a:cubicBezTo>
                    <a:pt x="203" y="28"/>
                    <a:pt x="203" y="28"/>
                    <a:pt x="175"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79"/>
            <p:cNvSpPr/>
            <p:nvPr/>
          </p:nvSpPr>
          <p:spPr>
            <a:xfrm>
              <a:off x="4297042" y="4175172"/>
              <a:ext cx="31857" cy="16816"/>
            </a:xfrm>
            <a:custGeom>
              <a:rect b="b" l="l" r="r" t="t"/>
              <a:pathLst>
                <a:path extrusionOk="0" h="739" w="1400">
                  <a:moveTo>
                    <a:pt x="553" y="1"/>
                  </a:moveTo>
                  <a:cubicBezTo>
                    <a:pt x="406" y="1"/>
                    <a:pt x="232" y="85"/>
                    <a:pt x="204" y="231"/>
                  </a:cubicBezTo>
                  <a:lnTo>
                    <a:pt x="148" y="231"/>
                  </a:lnTo>
                  <a:cubicBezTo>
                    <a:pt x="85" y="231"/>
                    <a:pt x="1" y="259"/>
                    <a:pt x="1" y="350"/>
                  </a:cubicBezTo>
                  <a:cubicBezTo>
                    <a:pt x="29" y="490"/>
                    <a:pt x="148" y="581"/>
                    <a:pt x="260" y="637"/>
                  </a:cubicBezTo>
                  <a:cubicBezTo>
                    <a:pt x="418" y="706"/>
                    <a:pt x="556" y="738"/>
                    <a:pt x="701" y="738"/>
                  </a:cubicBezTo>
                  <a:cubicBezTo>
                    <a:pt x="749" y="738"/>
                    <a:pt x="797" y="735"/>
                    <a:pt x="847" y="728"/>
                  </a:cubicBezTo>
                  <a:cubicBezTo>
                    <a:pt x="1022" y="700"/>
                    <a:pt x="1253" y="700"/>
                    <a:pt x="1343" y="490"/>
                  </a:cubicBezTo>
                  <a:cubicBezTo>
                    <a:pt x="1399" y="378"/>
                    <a:pt x="1308" y="231"/>
                    <a:pt x="1169" y="175"/>
                  </a:cubicBezTo>
                  <a:cubicBezTo>
                    <a:pt x="1134" y="141"/>
                    <a:pt x="1106" y="141"/>
                    <a:pt x="1078" y="113"/>
                  </a:cubicBezTo>
                  <a:cubicBezTo>
                    <a:pt x="994" y="57"/>
                    <a:pt x="903" y="29"/>
                    <a:pt x="819" y="29"/>
                  </a:cubicBezTo>
                  <a:cubicBezTo>
                    <a:pt x="728" y="1"/>
                    <a:pt x="644" y="1"/>
                    <a:pt x="5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79"/>
            <p:cNvSpPr/>
            <p:nvPr/>
          </p:nvSpPr>
          <p:spPr>
            <a:xfrm>
              <a:off x="4137939" y="4240730"/>
              <a:ext cx="10672" cy="20571"/>
            </a:xfrm>
            <a:custGeom>
              <a:rect b="b" l="l" r="r" t="t"/>
              <a:pathLst>
                <a:path extrusionOk="0" h="904" w="469">
                  <a:moveTo>
                    <a:pt x="350" y="1"/>
                  </a:moveTo>
                  <a:cubicBezTo>
                    <a:pt x="294" y="1"/>
                    <a:pt x="259" y="1"/>
                    <a:pt x="231" y="29"/>
                  </a:cubicBezTo>
                  <a:lnTo>
                    <a:pt x="175" y="29"/>
                  </a:lnTo>
                  <a:cubicBezTo>
                    <a:pt x="147" y="29"/>
                    <a:pt x="119" y="29"/>
                    <a:pt x="119" y="56"/>
                  </a:cubicBezTo>
                  <a:cubicBezTo>
                    <a:pt x="84" y="56"/>
                    <a:pt x="56" y="119"/>
                    <a:pt x="56" y="147"/>
                  </a:cubicBezTo>
                  <a:cubicBezTo>
                    <a:pt x="56" y="266"/>
                    <a:pt x="28" y="378"/>
                    <a:pt x="28" y="469"/>
                  </a:cubicBezTo>
                  <a:cubicBezTo>
                    <a:pt x="28" y="581"/>
                    <a:pt x="1" y="700"/>
                    <a:pt x="1" y="791"/>
                  </a:cubicBezTo>
                  <a:cubicBezTo>
                    <a:pt x="16" y="869"/>
                    <a:pt x="79" y="904"/>
                    <a:pt x="140" y="904"/>
                  </a:cubicBezTo>
                  <a:cubicBezTo>
                    <a:pt x="188" y="904"/>
                    <a:pt x="235" y="883"/>
                    <a:pt x="259" y="847"/>
                  </a:cubicBezTo>
                  <a:cubicBezTo>
                    <a:pt x="322" y="728"/>
                    <a:pt x="350" y="581"/>
                    <a:pt x="378" y="469"/>
                  </a:cubicBezTo>
                  <a:cubicBezTo>
                    <a:pt x="406" y="378"/>
                    <a:pt x="406" y="322"/>
                    <a:pt x="434" y="266"/>
                  </a:cubicBezTo>
                  <a:cubicBezTo>
                    <a:pt x="434" y="203"/>
                    <a:pt x="469" y="147"/>
                    <a:pt x="469" y="119"/>
                  </a:cubicBezTo>
                  <a:cubicBezTo>
                    <a:pt x="469" y="29"/>
                    <a:pt x="434" y="1"/>
                    <a:pt x="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79"/>
            <p:cNvSpPr/>
            <p:nvPr/>
          </p:nvSpPr>
          <p:spPr>
            <a:xfrm>
              <a:off x="4151774" y="4236110"/>
              <a:ext cx="11332" cy="24325"/>
            </a:xfrm>
            <a:custGeom>
              <a:rect b="b" l="l" r="r" t="t"/>
              <a:pathLst>
                <a:path extrusionOk="0" h="1069" w="498">
                  <a:moveTo>
                    <a:pt x="239" y="1"/>
                  </a:moveTo>
                  <a:cubicBezTo>
                    <a:pt x="148" y="1"/>
                    <a:pt x="64" y="57"/>
                    <a:pt x="36" y="148"/>
                  </a:cubicBezTo>
                  <a:cubicBezTo>
                    <a:pt x="1" y="176"/>
                    <a:pt x="1" y="204"/>
                    <a:pt x="1" y="204"/>
                  </a:cubicBezTo>
                  <a:lnTo>
                    <a:pt x="1" y="232"/>
                  </a:lnTo>
                  <a:lnTo>
                    <a:pt x="36" y="259"/>
                  </a:lnTo>
                  <a:cubicBezTo>
                    <a:pt x="92" y="525"/>
                    <a:pt x="92" y="784"/>
                    <a:pt x="239" y="1022"/>
                  </a:cubicBezTo>
                  <a:cubicBezTo>
                    <a:pt x="259" y="1053"/>
                    <a:pt x="296" y="1068"/>
                    <a:pt x="335" y="1068"/>
                  </a:cubicBezTo>
                  <a:cubicBezTo>
                    <a:pt x="400" y="1068"/>
                    <a:pt x="469" y="1023"/>
                    <a:pt x="469" y="931"/>
                  </a:cubicBezTo>
                  <a:cubicBezTo>
                    <a:pt x="469" y="756"/>
                    <a:pt x="469" y="609"/>
                    <a:pt x="441" y="434"/>
                  </a:cubicBezTo>
                  <a:cubicBezTo>
                    <a:pt x="441" y="378"/>
                    <a:pt x="469" y="294"/>
                    <a:pt x="469" y="232"/>
                  </a:cubicBezTo>
                  <a:cubicBezTo>
                    <a:pt x="469" y="204"/>
                    <a:pt x="497" y="176"/>
                    <a:pt x="497" y="176"/>
                  </a:cubicBezTo>
                  <a:cubicBezTo>
                    <a:pt x="497" y="57"/>
                    <a:pt x="441" y="1"/>
                    <a:pt x="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79"/>
            <p:cNvSpPr/>
            <p:nvPr/>
          </p:nvSpPr>
          <p:spPr>
            <a:xfrm>
              <a:off x="4163721" y="4233402"/>
              <a:ext cx="16816" cy="23847"/>
            </a:xfrm>
            <a:custGeom>
              <a:rect b="b" l="l" r="r" t="t"/>
              <a:pathLst>
                <a:path extrusionOk="0" h="1048" w="739">
                  <a:moveTo>
                    <a:pt x="210" y="1"/>
                  </a:moveTo>
                  <a:cubicBezTo>
                    <a:pt x="91" y="1"/>
                    <a:pt x="0" y="148"/>
                    <a:pt x="91" y="239"/>
                  </a:cubicBezTo>
                  <a:cubicBezTo>
                    <a:pt x="119" y="295"/>
                    <a:pt x="147" y="323"/>
                    <a:pt x="210" y="351"/>
                  </a:cubicBezTo>
                  <a:cubicBezTo>
                    <a:pt x="266" y="413"/>
                    <a:pt x="266" y="525"/>
                    <a:pt x="294" y="588"/>
                  </a:cubicBezTo>
                  <a:cubicBezTo>
                    <a:pt x="322" y="644"/>
                    <a:pt x="385" y="728"/>
                    <a:pt x="413" y="791"/>
                  </a:cubicBezTo>
                  <a:cubicBezTo>
                    <a:pt x="413" y="847"/>
                    <a:pt x="413" y="903"/>
                    <a:pt x="441" y="966"/>
                  </a:cubicBezTo>
                  <a:cubicBezTo>
                    <a:pt x="462" y="1022"/>
                    <a:pt x="515" y="1048"/>
                    <a:pt x="568" y="1048"/>
                  </a:cubicBezTo>
                  <a:cubicBezTo>
                    <a:pt x="652" y="1048"/>
                    <a:pt x="738" y="983"/>
                    <a:pt x="700" y="875"/>
                  </a:cubicBezTo>
                  <a:cubicBezTo>
                    <a:pt x="672" y="763"/>
                    <a:pt x="672" y="644"/>
                    <a:pt x="644" y="525"/>
                  </a:cubicBezTo>
                  <a:cubicBezTo>
                    <a:pt x="700" y="497"/>
                    <a:pt x="734" y="441"/>
                    <a:pt x="734" y="378"/>
                  </a:cubicBezTo>
                  <a:cubicBezTo>
                    <a:pt x="700" y="323"/>
                    <a:pt x="672" y="267"/>
                    <a:pt x="616" y="239"/>
                  </a:cubicBezTo>
                  <a:cubicBezTo>
                    <a:pt x="616" y="176"/>
                    <a:pt x="560" y="148"/>
                    <a:pt x="497" y="120"/>
                  </a:cubicBezTo>
                  <a:cubicBezTo>
                    <a:pt x="469" y="92"/>
                    <a:pt x="441" y="92"/>
                    <a:pt x="413" y="92"/>
                  </a:cubicBezTo>
                  <a:cubicBezTo>
                    <a:pt x="350" y="64"/>
                    <a:pt x="294" y="1"/>
                    <a:pt x="2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79"/>
            <p:cNvSpPr/>
            <p:nvPr/>
          </p:nvSpPr>
          <p:spPr>
            <a:xfrm>
              <a:off x="4180423" y="4237112"/>
              <a:ext cx="15929" cy="17612"/>
            </a:xfrm>
            <a:custGeom>
              <a:rect b="b" l="l" r="r" t="t"/>
              <a:pathLst>
                <a:path extrusionOk="0" h="774" w="700">
                  <a:moveTo>
                    <a:pt x="356" y="0"/>
                  </a:moveTo>
                  <a:cubicBezTo>
                    <a:pt x="306" y="0"/>
                    <a:pt x="259" y="13"/>
                    <a:pt x="203" y="13"/>
                  </a:cubicBezTo>
                  <a:cubicBezTo>
                    <a:pt x="0" y="13"/>
                    <a:pt x="0" y="306"/>
                    <a:pt x="203" y="306"/>
                  </a:cubicBezTo>
                  <a:cubicBezTo>
                    <a:pt x="203" y="334"/>
                    <a:pt x="231" y="362"/>
                    <a:pt x="231" y="362"/>
                  </a:cubicBezTo>
                  <a:cubicBezTo>
                    <a:pt x="259" y="481"/>
                    <a:pt x="287" y="565"/>
                    <a:pt x="350" y="656"/>
                  </a:cubicBezTo>
                  <a:cubicBezTo>
                    <a:pt x="363" y="736"/>
                    <a:pt x="425" y="774"/>
                    <a:pt x="488" y="774"/>
                  </a:cubicBezTo>
                  <a:cubicBezTo>
                    <a:pt x="561" y="774"/>
                    <a:pt x="637" y="722"/>
                    <a:pt x="637" y="628"/>
                  </a:cubicBezTo>
                  <a:cubicBezTo>
                    <a:pt x="637" y="565"/>
                    <a:pt x="609" y="481"/>
                    <a:pt x="609" y="425"/>
                  </a:cubicBezTo>
                  <a:cubicBezTo>
                    <a:pt x="637" y="390"/>
                    <a:pt x="665" y="362"/>
                    <a:pt x="665" y="334"/>
                  </a:cubicBezTo>
                  <a:cubicBezTo>
                    <a:pt x="700" y="188"/>
                    <a:pt x="609" y="41"/>
                    <a:pt x="490" y="41"/>
                  </a:cubicBezTo>
                  <a:lnTo>
                    <a:pt x="462" y="13"/>
                  </a:lnTo>
                  <a:lnTo>
                    <a:pt x="434" y="13"/>
                  </a:lnTo>
                  <a:cubicBezTo>
                    <a:pt x="406" y="3"/>
                    <a:pt x="380" y="0"/>
                    <a:pt x="35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79"/>
            <p:cNvSpPr/>
            <p:nvPr/>
          </p:nvSpPr>
          <p:spPr>
            <a:xfrm>
              <a:off x="4195532" y="4235109"/>
              <a:ext cx="14677" cy="16930"/>
            </a:xfrm>
            <a:custGeom>
              <a:rect b="b" l="l" r="r" t="t"/>
              <a:pathLst>
                <a:path extrusionOk="0" h="744" w="645">
                  <a:moveTo>
                    <a:pt x="296" y="0"/>
                  </a:moveTo>
                  <a:cubicBezTo>
                    <a:pt x="242" y="0"/>
                    <a:pt x="191" y="7"/>
                    <a:pt x="148" y="17"/>
                  </a:cubicBezTo>
                  <a:cubicBezTo>
                    <a:pt x="36" y="45"/>
                    <a:pt x="1" y="164"/>
                    <a:pt x="36" y="248"/>
                  </a:cubicBezTo>
                  <a:cubicBezTo>
                    <a:pt x="64" y="303"/>
                    <a:pt x="120" y="338"/>
                    <a:pt x="176" y="366"/>
                  </a:cubicBezTo>
                  <a:lnTo>
                    <a:pt x="211" y="394"/>
                  </a:lnTo>
                  <a:cubicBezTo>
                    <a:pt x="211" y="422"/>
                    <a:pt x="238" y="478"/>
                    <a:pt x="238" y="513"/>
                  </a:cubicBezTo>
                  <a:cubicBezTo>
                    <a:pt x="266" y="569"/>
                    <a:pt x="266" y="597"/>
                    <a:pt x="294" y="653"/>
                  </a:cubicBezTo>
                  <a:cubicBezTo>
                    <a:pt x="322" y="716"/>
                    <a:pt x="385" y="744"/>
                    <a:pt x="441" y="744"/>
                  </a:cubicBezTo>
                  <a:cubicBezTo>
                    <a:pt x="560" y="716"/>
                    <a:pt x="560" y="597"/>
                    <a:pt x="588" y="478"/>
                  </a:cubicBezTo>
                  <a:lnTo>
                    <a:pt x="588" y="394"/>
                  </a:lnTo>
                  <a:cubicBezTo>
                    <a:pt x="616" y="338"/>
                    <a:pt x="644" y="276"/>
                    <a:pt x="644" y="220"/>
                  </a:cubicBezTo>
                  <a:cubicBezTo>
                    <a:pt x="644" y="164"/>
                    <a:pt x="644" y="101"/>
                    <a:pt x="588" y="73"/>
                  </a:cubicBezTo>
                  <a:cubicBezTo>
                    <a:pt x="495" y="20"/>
                    <a:pt x="391" y="0"/>
                    <a:pt x="2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79"/>
            <p:cNvSpPr/>
            <p:nvPr/>
          </p:nvSpPr>
          <p:spPr>
            <a:xfrm>
              <a:off x="4212872" y="4236520"/>
              <a:ext cx="15178" cy="14495"/>
            </a:xfrm>
            <a:custGeom>
              <a:rect b="b" l="l" r="r" t="t"/>
              <a:pathLst>
                <a:path extrusionOk="0" h="637" w="667">
                  <a:moveTo>
                    <a:pt x="271" y="0"/>
                  </a:moveTo>
                  <a:cubicBezTo>
                    <a:pt x="187" y="0"/>
                    <a:pt x="108" y="18"/>
                    <a:pt x="57" y="102"/>
                  </a:cubicBezTo>
                  <a:cubicBezTo>
                    <a:pt x="1" y="186"/>
                    <a:pt x="57" y="304"/>
                    <a:pt x="148" y="332"/>
                  </a:cubicBezTo>
                  <a:lnTo>
                    <a:pt x="176" y="332"/>
                  </a:lnTo>
                  <a:lnTo>
                    <a:pt x="176" y="388"/>
                  </a:lnTo>
                  <a:cubicBezTo>
                    <a:pt x="204" y="451"/>
                    <a:pt x="204" y="507"/>
                    <a:pt x="232" y="563"/>
                  </a:cubicBezTo>
                  <a:cubicBezTo>
                    <a:pt x="232" y="591"/>
                    <a:pt x="288" y="626"/>
                    <a:pt x="323" y="626"/>
                  </a:cubicBezTo>
                  <a:cubicBezTo>
                    <a:pt x="337" y="633"/>
                    <a:pt x="356" y="637"/>
                    <a:pt x="377" y="637"/>
                  </a:cubicBezTo>
                  <a:cubicBezTo>
                    <a:pt x="435" y="637"/>
                    <a:pt x="505" y="610"/>
                    <a:pt x="525" y="563"/>
                  </a:cubicBezTo>
                  <a:cubicBezTo>
                    <a:pt x="553" y="507"/>
                    <a:pt x="581" y="451"/>
                    <a:pt x="553" y="360"/>
                  </a:cubicBezTo>
                  <a:cubicBezTo>
                    <a:pt x="581" y="360"/>
                    <a:pt x="581" y="360"/>
                    <a:pt x="581" y="332"/>
                  </a:cubicBezTo>
                  <a:lnTo>
                    <a:pt x="581" y="276"/>
                  </a:lnTo>
                  <a:cubicBezTo>
                    <a:pt x="666" y="191"/>
                    <a:pt x="592" y="8"/>
                    <a:pt x="485" y="8"/>
                  </a:cubicBezTo>
                  <a:cubicBezTo>
                    <a:pt x="477" y="8"/>
                    <a:pt x="470" y="9"/>
                    <a:pt x="462" y="11"/>
                  </a:cubicBezTo>
                  <a:cubicBezTo>
                    <a:pt x="402" y="11"/>
                    <a:pt x="335" y="0"/>
                    <a:pt x="2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79"/>
            <p:cNvSpPr/>
            <p:nvPr/>
          </p:nvSpPr>
          <p:spPr>
            <a:xfrm>
              <a:off x="4157190" y="4313318"/>
              <a:ext cx="15291" cy="20206"/>
            </a:xfrm>
            <a:custGeom>
              <a:rect b="b" l="l" r="r" t="t"/>
              <a:pathLst>
                <a:path extrusionOk="0" h="888" w="672">
                  <a:moveTo>
                    <a:pt x="155" y="1"/>
                  </a:moveTo>
                  <a:cubicBezTo>
                    <a:pt x="151" y="1"/>
                    <a:pt x="147" y="4"/>
                    <a:pt x="147" y="13"/>
                  </a:cubicBezTo>
                  <a:cubicBezTo>
                    <a:pt x="112" y="48"/>
                    <a:pt x="112" y="104"/>
                    <a:pt x="85" y="132"/>
                  </a:cubicBezTo>
                  <a:lnTo>
                    <a:pt x="85" y="188"/>
                  </a:lnTo>
                  <a:cubicBezTo>
                    <a:pt x="57" y="251"/>
                    <a:pt x="85" y="279"/>
                    <a:pt x="85" y="307"/>
                  </a:cubicBezTo>
                  <a:cubicBezTo>
                    <a:pt x="85" y="454"/>
                    <a:pt x="85" y="600"/>
                    <a:pt x="29" y="712"/>
                  </a:cubicBezTo>
                  <a:cubicBezTo>
                    <a:pt x="1" y="803"/>
                    <a:pt x="57" y="887"/>
                    <a:pt x="147" y="887"/>
                  </a:cubicBezTo>
                  <a:cubicBezTo>
                    <a:pt x="259" y="859"/>
                    <a:pt x="406" y="859"/>
                    <a:pt x="497" y="747"/>
                  </a:cubicBezTo>
                  <a:cubicBezTo>
                    <a:pt x="581" y="747"/>
                    <a:pt x="672" y="628"/>
                    <a:pt x="553" y="537"/>
                  </a:cubicBezTo>
                  <a:cubicBezTo>
                    <a:pt x="525" y="482"/>
                    <a:pt x="497" y="398"/>
                    <a:pt x="434" y="335"/>
                  </a:cubicBezTo>
                  <a:cubicBezTo>
                    <a:pt x="406" y="251"/>
                    <a:pt x="350" y="160"/>
                    <a:pt x="259" y="104"/>
                  </a:cubicBezTo>
                  <a:lnTo>
                    <a:pt x="231" y="104"/>
                  </a:lnTo>
                  <a:cubicBezTo>
                    <a:pt x="203" y="76"/>
                    <a:pt x="203" y="48"/>
                    <a:pt x="175" y="13"/>
                  </a:cubicBezTo>
                  <a:cubicBezTo>
                    <a:pt x="175" y="13"/>
                    <a:pt x="163"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79"/>
            <p:cNvSpPr/>
            <p:nvPr/>
          </p:nvSpPr>
          <p:spPr>
            <a:xfrm>
              <a:off x="4172459" y="4309472"/>
              <a:ext cx="12606" cy="20184"/>
            </a:xfrm>
            <a:custGeom>
              <a:rect b="b" l="l" r="r" t="t"/>
              <a:pathLst>
                <a:path extrusionOk="0" h="887" w="554">
                  <a:moveTo>
                    <a:pt x="202" y="0"/>
                  </a:moveTo>
                  <a:cubicBezTo>
                    <a:pt x="194" y="0"/>
                    <a:pt x="185" y="2"/>
                    <a:pt x="176" y="7"/>
                  </a:cubicBezTo>
                  <a:cubicBezTo>
                    <a:pt x="113" y="70"/>
                    <a:pt x="113" y="154"/>
                    <a:pt x="113" y="245"/>
                  </a:cubicBezTo>
                  <a:cubicBezTo>
                    <a:pt x="113" y="301"/>
                    <a:pt x="85" y="357"/>
                    <a:pt x="85" y="420"/>
                  </a:cubicBezTo>
                  <a:lnTo>
                    <a:pt x="85" y="448"/>
                  </a:lnTo>
                  <a:lnTo>
                    <a:pt x="85" y="476"/>
                  </a:lnTo>
                  <a:cubicBezTo>
                    <a:pt x="29" y="623"/>
                    <a:pt x="1" y="769"/>
                    <a:pt x="113" y="853"/>
                  </a:cubicBezTo>
                  <a:cubicBezTo>
                    <a:pt x="136" y="877"/>
                    <a:pt x="163" y="887"/>
                    <a:pt x="189" y="887"/>
                  </a:cubicBezTo>
                  <a:cubicBezTo>
                    <a:pt x="231" y="887"/>
                    <a:pt x="270" y="860"/>
                    <a:pt x="288" y="825"/>
                  </a:cubicBezTo>
                  <a:cubicBezTo>
                    <a:pt x="288" y="797"/>
                    <a:pt x="288" y="797"/>
                    <a:pt x="316" y="769"/>
                  </a:cubicBezTo>
                  <a:cubicBezTo>
                    <a:pt x="340" y="791"/>
                    <a:pt x="367" y="800"/>
                    <a:pt x="393" y="800"/>
                  </a:cubicBezTo>
                  <a:cubicBezTo>
                    <a:pt x="434" y="800"/>
                    <a:pt x="473" y="776"/>
                    <a:pt x="490" y="741"/>
                  </a:cubicBezTo>
                  <a:cubicBezTo>
                    <a:pt x="553" y="706"/>
                    <a:pt x="553" y="651"/>
                    <a:pt x="525" y="595"/>
                  </a:cubicBezTo>
                  <a:cubicBezTo>
                    <a:pt x="462" y="476"/>
                    <a:pt x="406" y="301"/>
                    <a:pt x="316" y="182"/>
                  </a:cubicBezTo>
                  <a:cubicBezTo>
                    <a:pt x="288" y="154"/>
                    <a:pt x="260" y="154"/>
                    <a:pt x="260" y="154"/>
                  </a:cubicBezTo>
                  <a:lnTo>
                    <a:pt x="260" y="70"/>
                  </a:lnTo>
                  <a:cubicBezTo>
                    <a:pt x="260" y="47"/>
                    <a:pt x="241" y="0"/>
                    <a:pt x="2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79"/>
            <p:cNvSpPr/>
            <p:nvPr/>
          </p:nvSpPr>
          <p:spPr>
            <a:xfrm>
              <a:off x="4188387" y="4307470"/>
              <a:ext cx="12606" cy="17226"/>
            </a:xfrm>
            <a:custGeom>
              <a:rect b="b" l="l" r="r" t="t"/>
              <a:pathLst>
                <a:path extrusionOk="0" h="757" w="554">
                  <a:moveTo>
                    <a:pt x="183" y="0"/>
                  </a:moveTo>
                  <a:cubicBezTo>
                    <a:pt x="100" y="0"/>
                    <a:pt x="18" y="58"/>
                    <a:pt x="56" y="158"/>
                  </a:cubicBezTo>
                  <a:lnTo>
                    <a:pt x="56" y="242"/>
                  </a:lnTo>
                  <a:lnTo>
                    <a:pt x="56" y="305"/>
                  </a:lnTo>
                  <a:cubicBezTo>
                    <a:pt x="28" y="417"/>
                    <a:pt x="0" y="508"/>
                    <a:pt x="0" y="620"/>
                  </a:cubicBezTo>
                  <a:cubicBezTo>
                    <a:pt x="22" y="690"/>
                    <a:pt x="77" y="757"/>
                    <a:pt x="143" y="757"/>
                  </a:cubicBezTo>
                  <a:cubicBezTo>
                    <a:pt x="163" y="757"/>
                    <a:pt x="183" y="751"/>
                    <a:pt x="203" y="739"/>
                  </a:cubicBezTo>
                  <a:cubicBezTo>
                    <a:pt x="231" y="711"/>
                    <a:pt x="259" y="683"/>
                    <a:pt x="287" y="655"/>
                  </a:cubicBezTo>
                  <a:cubicBezTo>
                    <a:pt x="314" y="675"/>
                    <a:pt x="341" y="684"/>
                    <a:pt x="367" y="684"/>
                  </a:cubicBezTo>
                  <a:cubicBezTo>
                    <a:pt x="478" y="684"/>
                    <a:pt x="553" y="514"/>
                    <a:pt x="434" y="417"/>
                  </a:cubicBezTo>
                  <a:cubicBezTo>
                    <a:pt x="434" y="389"/>
                    <a:pt x="406" y="389"/>
                    <a:pt x="406" y="361"/>
                  </a:cubicBezTo>
                  <a:cubicBezTo>
                    <a:pt x="406" y="333"/>
                    <a:pt x="378" y="305"/>
                    <a:pt x="378" y="270"/>
                  </a:cubicBezTo>
                  <a:cubicBezTo>
                    <a:pt x="350" y="214"/>
                    <a:pt x="315" y="130"/>
                    <a:pt x="287" y="39"/>
                  </a:cubicBezTo>
                  <a:cubicBezTo>
                    <a:pt x="260" y="13"/>
                    <a:pt x="221" y="0"/>
                    <a:pt x="1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79"/>
            <p:cNvSpPr/>
            <p:nvPr/>
          </p:nvSpPr>
          <p:spPr>
            <a:xfrm>
              <a:off x="4202859" y="4302464"/>
              <a:ext cx="11309" cy="15041"/>
            </a:xfrm>
            <a:custGeom>
              <a:rect b="b" l="l" r="r" t="t"/>
              <a:pathLst>
                <a:path extrusionOk="0" h="661" w="497">
                  <a:moveTo>
                    <a:pt x="119" y="1"/>
                  </a:moveTo>
                  <a:cubicBezTo>
                    <a:pt x="91" y="57"/>
                    <a:pt x="91" y="84"/>
                    <a:pt x="91" y="140"/>
                  </a:cubicBezTo>
                  <a:cubicBezTo>
                    <a:pt x="63" y="140"/>
                    <a:pt x="28" y="203"/>
                    <a:pt x="28" y="231"/>
                  </a:cubicBezTo>
                  <a:cubicBezTo>
                    <a:pt x="28" y="315"/>
                    <a:pt x="0" y="434"/>
                    <a:pt x="28" y="553"/>
                  </a:cubicBezTo>
                  <a:cubicBezTo>
                    <a:pt x="28" y="621"/>
                    <a:pt x="83" y="661"/>
                    <a:pt x="140" y="661"/>
                  </a:cubicBezTo>
                  <a:cubicBezTo>
                    <a:pt x="176" y="661"/>
                    <a:pt x="214" y="644"/>
                    <a:pt x="238" y="609"/>
                  </a:cubicBezTo>
                  <a:cubicBezTo>
                    <a:pt x="350" y="609"/>
                    <a:pt x="469" y="553"/>
                    <a:pt x="497" y="434"/>
                  </a:cubicBezTo>
                  <a:cubicBezTo>
                    <a:pt x="497" y="378"/>
                    <a:pt x="469" y="315"/>
                    <a:pt x="441" y="287"/>
                  </a:cubicBezTo>
                  <a:cubicBezTo>
                    <a:pt x="441" y="293"/>
                    <a:pt x="440" y="295"/>
                    <a:pt x="438" y="295"/>
                  </a:cubicBezTo>
                  <a:cubicBezTo>
                    <a:pt x="431" y="295"/>
                    <a:pt x="413" y="259"/>
                    <a:pt x="413" y="259"/>
                  </a:cubicBezTo>
                  <a:cubicBezTo>
                    <a:pt x="378" y="231"/>
                    <a:pt x="350" y="203"/>
                    <a:pt x="350" y="175"/>
                  </a:cubicBezTo>
                  <a:cubicBezTo>
                    <a:pt x="294" y="140"/>
                    <a:pt x="238" y="84"/>
                    <a:pt x="175" y="84"/>
                  </a:cubicBezTo>
                  <a:cubicBezTo>
                    <a:pt x="175" y="57"/>
                    <a:pt x="147" y="29"/>
                    <a:pt x="1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79"/>
            <p:cNvSpPr/>
            <p:nvPr/>
          </p:nvSpPr>
          <p:spPr>
            <a:xfrm>
              <a:off x="4214624" y="4296411"/>
              <a:ext cx="13562" cy="17362"/>
            </a:xfrm>
            <a:custGeom>
              <a:rect b="b" l="l" r="r" t="t"/>
              <a:pathLst>
                <a:path extrusionOk="0" h="763" w="596">
                  <a:moveTo>
                    <a:pt x="211" y="1"/>
                  </a:moveTo>
                  <a:cubicBezTo>
                    <a:pt x="155" y="1"/>
                    <a:pt x="99" y="57"/>
                    <a:pt x="99" y="120"/>
                  </a:cubicBezTo>
                  <a:cubicBezTo>
                    <a:pt x="99" y="176"/>
                    <a:pt x="127" y="232"/>
                    <a:pt x="127" y="295"/>
                  </a:cubicBezTo>
                  <a:lnTo>
                    <a:pt x="127" y="350"/>
                  </a:lnTo>
                  <a:cubicBezTo>
                    <a:pt x="99" y="378"/>
                    <a:pt x="99" y="406"/>
                    <a:pt x="99" y="441"/>
                  </a:cubicBezTo>
                  <a:lnTo>
                    <a:pt x="99" y="469"/>
                  </a:lnTo>
                  <a:cubicBezTo>
                    <a:pt x="71" y="525"/>
                    <a:pt x="36" y="553"/>
                    <a:pt x="36" y="616"/>
                  </a:cubicBezTo>
                  <a:cubicBezTo>
                    <a:pt x="0" y="705"/>
                    <a:pt x="69" y="763"/>
                    <a:pt x="147" y="763"/>
                  </a:cubicBezTo>
                  <a:cubicBezTo>
                    <a:pt x="192" y="763"/>
                    <a:pt x="240" y="744"/>
                    <a:pt x="274" y="700"/>
                  </a:cubicBezTo>
                  <a:cubicBezTo>
                    <a:pt x="274" y="700"/>
                    <a:pt x="302" y="672"/>
                    <a:pt x="302" y="644"/>
                  </a:cubicBezTo>
                  <a:cubicBezTo>
                    <a:pt x="329" y="644"/>
                    <a:pt x="385" y="644"/>
                    <a:pt x="420" y="616"/>
                  </a:cubicBezTo>
                  <a:cubicBezTo>
                    <a:pt x="448" y="581"/>
                    <a:pt x="476" y="553"/>
                    <a:pt x="504" y="553"/>
                  </a:cubicBezTo>
                  <a:cubicBezTo>
                    <a:pt x="595" y="497"/>
                    <a:pt x="595" y="350"/>
                    <a:pt x="504" y="323"/>
                  </a:cubicBezTo>
                  <a:cubicBezTo>
                    <a:pt x="385" y="232"/>
                    <a:pt x="357" y="57"/>
                    <a:pt x="2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79"/>
            <p:cNvSpPr/>
            <p:nvPr/>
          </p:nvSpPr>
          <p:spPr>
            <a:xfrm>
              <a:off x="4229437" y="4290426"/>
              <a:ext cx="13858" cy="15178"/>
            </a:xfrm>
            <a:custGeom>
              <a:rect b="b" l="l" r="r" t="t"/>
              <a:pathLst>
                <a:path extrusionOk="0" h="667" w="609">
                  <a:moveTo>
                    <a:pt x="155" y="1"/>
                  </a:moveTo>
                  <a:cubicBezTo>
                    <a:pt x="102" y="1"/>
                    <a:pt x="46" y="35"/>
                    <a:pt x="28" y="89"/>
                  </a:cubicBezTo>
                  <a:cubicBezTo>
                    <a:pt x="0" y="145"/>
                    <a:pt x="28" y="264"/>
                    <a:pt x="28" y="320"/>
                  </a:cubicBezTo>
                  <a:cubicBezTo>
                    <a:pt x="56" y="355"/>
                    <a:pt x="56" y="383"/>
                    <a:pt x="56" y="411"/>
                  </a:cubicBezTo>
                  <a:cubicBezTo>
                    <a:pt x="56" y="467"/>
                    <a:pt x="28" y="495"/>
                    <a:pt x="28" y="558"/>
                  </a:cubicBezTo>
                  <a:cubicBezTo>
                    <a:pt x="28" y="618"/>
                    <a:pt x="89" y="667"/>
                    <a:pt x="155" y="667"/>
                  </a:cubicBezTo>
                  <a:cubicBezTo>
                    <a:pt x="180" y="667"/>
                    <a:pt x="207" y="659"/>
                    <a:pt x="231" y="641"/>
                  </a:cubicBezTo>
                  <a:cubicBezTo>
                    <a:pt x="263" y="649"/>
                    <a:pt x="295" y="652"/>
                    <a:pt x="326" y="652"/>
                  </a:cubicBezTo>
                  <a:cubicBezTo>
                    <a:pt x="411" y="652"/>
                    <a:pt x="491" y="626"/>
                    <a:pt x="553" y="586"/>
                  </a:cubicBezTo>
                  <a:cubicBezTo>
                    <a:pt x="608" y="530"/>
                    <a:pt x="580" y="439"/>
                    <a:pt x="553" y="383"/>
                  </a:cubicBezTo>
                  <a:cubicBezTo>
                    <a:pt x="497" y="320"/>
                    <a:pt x="434" y="236"/>
                    <a:pt x="378" y="180"/>
                  </a:cubicBezTo>
                  <a:cubicBezTo>
                    <a:pt x="350" y="145"/>
                    <a:pt x="322" y="145"/>
                    <a:pt x="294" y="117"/>
                  </a:cubicBezTo>
                  <a:cubicBezTo>
                    <a:pt x="294" y="89"/>
                    <a:pt x="259" y="61"/>
                    <a:pt x="231" y="33"/>
                  </a:cubicBezTo>
                  <a:cubicBezTo>
                    <a:pt x="211" y="11"/>
                    <a:pt x="184" y="1"/>
                    <a:pt x="1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79"/>
            <p:cNvSpPr/>
            <p:nvPr/>
          </p:nvSpPr>
          <p:spPr>
            <a:xfrm>
              <a:off x="4291809" y="4170257"/>
              <a:ext cx="43576" cy="32949"/>
            </a:xfrm>
            <a:custGeom>
              <a:rect b="b" l="l" r="r" t="t"/>
              <a:pathLst>
                <a:path extrusionOk="0" h="1448" w="1915">
                  <a:moveTo>
                    <a:pt x="958" y="217"/>
                  </a:moveTo>
                  <a:cubicBezTo>
                    <a:pt x="1189" y="245"/>
                    <a:pt x="1399" y="447"/>
                    <a:pt x="1601" y="566"/>
                  </a:cubicBezTo>
                  <a:cubicBezTo>
                    <a:pt x="1510" y="650"/>
                    <a:pt x="1483" y="706"/>
                    <a:pt x="1427" y="769"/>
                  </a:cubicBezTo>
                  <a:cubicBezTo>
                    <a:pt x="1327" y="863"/>
                    <a:pt x="1207" y="923"/>
                    <a:pt x="1084" y="923"/>
                  </a:cubicBezTo>
                  <a:cubicBezTo>
                    <a:pt x="1061" y="923"/>
                    <a:pt x="1037" y="920"/>
                    <a:pt x="1014" y="916"/>
                  </a:cubicBezTo>
                  <a:cubicBezTo>
                    <a:pt x="874" y="916"/>
                    <a:pt x="727" y="881"/>
                    <a:pt x="581" y="853"/>
                  </a:cubicBezTo>
                  <a:cubicBezTo>
                    <a:pt x="434" y="797"/>
                    <a:pt x="350" y="678"/>
                    <a:pt x="259" y="594"/>
                  </a:cubicBezTo>
                  <a:cubicBezTo>
                    <a:pt x="315" y="531"/>
                    <a:pt x="350" y="475"/>
                    <a:pt x="406" y="419"/>
                  </a:cubicBezTo>
                  <a:cubicBezTo>
                    <a:pt x="406" y="475"/>
                    <a:pt x="434" y="531"/>
                    <a:pt x="462" y="566"/>
                  </a:cubicBezTo>
                  <a:cubicBezTo>
                    <a:pt x="525" y="650"/>
                    <a:pt x="581" y="678"/>
                    <a:pt x="664" y="678"/>
                  </a:cubicBezTo>
                  <a:cubicBezTo>
                    <a:pt x="839" y="622"/>
                    <a:pt x="930" y="391"/>
                    <a:pt x="839" y="273"/>
                  </a:cubicBezTo>
                  <a:cubicBezTo>
                    <a:pt x="839" y="245"/>
                    <a:pt x="839" y="245"/>
                    <a:pt x="811" y="245"/>
                  </a:cubicBezTo>
                  <a:cubicBezTo>
                    <a:pt x="874" y="217"/>
                    <a:pt x="902" y="217"/>
                    <a:pt x="958" y="217"/>
                  </a:cubicBezTo>
                  <a:close/>
                  <a:moveTo>
                    <a:pt x="889" y="1"/>
                  </a:moveTo>
                  <a:cubicBezTo>
                    <a:pt x="855" y="1"/>
                    <a:pt x="819" y="3"/>
                    <a:pt x="783" y="7"/>
                  </a:cubicBezTo>
                  <a:cubicBezTo>
                    <a:pt x="434" y="70"/>
                    <a:pt x="28" y="503"/>
                    <a:pt x="0" y="881"/>
                  </a:cubicBezTo>
                  <a:cubicBezTo>
                    <a:pt x="0" y="906"/>
                    <a:pt x="14" y="927"/>
                    <a:pt x="23" y="927"/>
                  </a:cubicBezTo>
                  <a:cubicBezTo>
                    <a:pt x="26" y="927"/>
                    <a:pt x="28" y="924"/>
                    <a:pt x="28" y="916"/>
                  </a:cubicBezTo>
                  <a:cubicBezTo>
                    <a:pt x="84" y="825"/>
                    <a:pt x="140" y="741"/>
                    <a:pt x="203" y="650"/>
                  </a:cubicBezTo>
                  <a:lnTo>
                    <a:pt x="203" y="706"/>
                  </a:lnTo>
                  <a:cubicBezTo>
                    <a:pt x="203" y="881"/>
                    <a:pt x="259" y="1091"/>
                    <a:pt x="406" y="1203"/>
                  </a:cubicBezTo>
                  <a:cubicBezTo>
                    <a:pt x="553" y="1377"/>
                    <a:pt x="783" y="1405"/>
                    <a:pt x="1014" y="1405"/>
                  </a:cubicBezTo>
                  <a:cubicBezTo>
                    <a:pt x="1024" y="1411"/>
                    <a:pt x="1032" y="1413"/>
                    <a:pt x="1039" y="1413"/>
                  </a:cubicBezTo>
                  <a:cubicBezTo>
                    <a:pt x="1075" y="1413"/>
                    <a:pt x="1067" y="1345"/>
                    <a:pt x="1014" y="1321"/>
                  </a:cubicBezTo>
                  <a:cubicBezTo>
                    <a:pt x="839" y="1266"/>
                    <a:pt x="608" y="1266"/>
                    <a:pt x="462" y="1119"/>
                  </a:cubicBezTo>
                  <a:cubicBezTo>
                    <a:pt x="406" y="1056"/>
                    <a:pt x="350" y="972"/>
                    <a:pt x="315" y="853"/>
                  </a:cubicBezTo>
                  <a:lnTo>
                    <a:pt x="315" y="853"/>
                  </a:lnTo>
                  <a:cubicBezTo>
                    <a:pt x="490" y="1028"/>
                    <a:pt x="783" y="1091"/>
                    <a:pt x="958" y="1119"/>
                  </a:cubicBezTo>
                  <a:cubicBezTo>
                    <a:pt x="983" y="1121"/>
                    <a:pt x="1010" y="1123"/>
                    <a:pt x="1036" y="1123"/>
                  </a:cubicBezTo>
                  <a:cubicBezTo>
                    <a:pt x="1288" y="1123"/>
                    <a:pt x="1584" y="1003"/>
                    <a:pt x="1685" y="769"/>
                  </a:cubicBezTo>
                  <a:lnTo>
                    <a:pt x="1685" y="769"/>
                  </a:lnTo>
                  <a:cubicBezTo>
                    <a:pt x="1629" y="1000"/>
                    <a:pt x="1510" y="1203"/>
                    <a:pt x="1336" y="1349"/>
                  </a:cubicBezTo>
                  <a:cubicBezTo>
                    <a:pt x="1312" y="1396"/>
                    <a:pt x="1347" y="1447"/>
                    <a:pt x="1380" y="1447"/>
                  </a:cubicBezTo>
                  <a:cubicBezTo>
                    <a:pt x="1386" y="1447"/>
                    <a:pt x="1393" y="1445"/>
                    <a:pt x="1399" y="1440"/>
                  </a:cubicBezTo>
                  <a:cubicBezTo>
                    <a:pt x="1573" y="1321"/>
                    <a:pt x="1657" y="1147"/>
                    <a:pt x="1713" y="972"/>
                  </a:cubicBezTo>
                  <a:cubicBezTo>
                    <a:pt x="1748" y="881"/>
                    <a:pt x="1776" y="769"/>
                    <a:pt x="1776" y="678"/>
                  </a:cubicBezTo>
                  <a:lnTo>
                    <a:pt x="1804" y="678"/>
                  </a:lnTo>
                  <a:cubicBezTo>
                    <a:pt x="1812" y="682"/>
                    <a:pt x="1820" y="684"/>
                    <a:pt x="1827" y="684"/>
                  </a:cubicBezTo>
                  <a:cubicBezTo>
                    <a:pt x="1875" y="684"/>
                    <a:pt x="1914" y="615"/>
                    <a:pt x="1860" y="566"/>
                  </a:cubicBezTo>
                  <a:cubicBezTo>
                    <a:pt x="1596" y="295"/>
                    <a:pt x="1301" y="1"/>
                    <a:pt x="88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79"/>
            <p:cNvSpPr/>
            <p:nvPr/>
          </p:nvSpPr>
          <p:spPr>
            <a:xfrm>
              <a:off x="4293083" y="4193149"/>
              <a:ext cx="23870" cy="15951"/>
            </a:xfrm>
            <a:custGeom>
              <a:rect b="b" l="l" r="r" t="t"/>
              <a:pathLst>
                <a:path extrusionOk="0" h="701" w="1049">
                  <a:moveTo>
                    <a:pt x="14" y="1"/>
                  </a:moveTo>
                  <a:cubicBezTo>
                    <a:pt x="7" y="1"/>
                    <a:pt x="0" y="8"/>
                    <a:pt x="0" y="22"/>
                  </a:cubicBezTo>
                  <a:cubicBezTo>
                    <a:pt x="0" y="260"/>
                    <a:pt x="84" y="490"/>
                    <a:pt x="259" y="609"/>
                  </a:cubicBezTo>
                  <a:cubicBezTo>
                    <a:pt x="378" y="679"/>
                    <a:pt x="502" y="700"/>
                    <a:pt x="626" y="700"/>
                  </a:cubicBezTo>
                  <a:cubicBezTo>
                    <a:pt x="750" y="700"/>
                    <a:pt x="874" y="679"/>
                    <a:pt x="993" y="665"/>
                  </a:cubicBezTo>
                  <a:cubicBezTo>
                    <a:pt x="1049" y="665"/>
                    <a:pt x="1049" y="546"/>
                    <a:pt x="993" y="546"/>
                  </a:cubicBezTo>
                  <a:cubicBezTo>
                    <a:pt x="890" y="563"/>
                    <a:pt x="776" y="581"/>
                    <a:pt x="663" y="581"/>
                  </a:cubicBezTo>
                  <a:cubicBezTo>
                    <a:pt x="584" y="581"/>
                    <a:pt x="506" y="572"/>
                    <a:pt x="434" y="546"/>
                  </a:cubicBezTo>
                  <a:cubicBezTo>
                    <a:pt x="203" y="490"/>
                    <a:pt x="56" y="260"/>
                    <a:pt x="28" y="22"/>
                  </a:cubicBezTo>
                  <a:cubicBezTo>
                    <a:pt x="28" y="8"/>
                    <a:pt x="21" y="1"/>
                    <a:pt x="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79"/>
            <p:cNvSpPr/>
            <p:nvPr/>
          </p:nvSpPr>
          <p:spPr>
            <a:xfrm>
              <a:off x="4329036" y="4187915"/>
              <a:ext cx="9079" cy="17931"/>
            </a:xfrm>
            <a:custGeom>
              <a:rect b="b" l="l" r="r" t="t"/>
              <a:pathLst>
                <a:path extrusionOk="0" h="788" w="399">
                  <a:moveTo>
                    <a:pt x="385" y="0"/>
                  </a:moveTo>
                  <a:cubicBezTo>
                    <a:pt x="378" y="0"/>
                    <a:pt x="371" y="7"/>
                    <a:pt x="371" y="21"/>
                  </a:cubicBezTo>
                  <a:cubicBezTo>
                    <a:pt x="343" y="168"/>
                    <a:pt x="315" y="280"/>
                    <a:pt x="224" y="427"/>
                  </a:cubicBezTo>
                  <a:cubicBezTo>
                    <a:pt x="168" y="518"/>
                    <a:pt x="77" y="629"/>
                    <a:pt x="21" y="720"/>
                  </a:cubicBezTo>
                  <a:cubicBezTo>
                    <a:pt x="1" y="761"/>
                    <a:pt x="25" y="787"/>
                    <a:pt x="51" y="787"/>
                  </a:cubicBezTo>
                  <a:cubicBezTo>
                    <a:pt x="60" y="787"/>
                    <a:pt x="70" y="784"/>
                    <a:pt x="77" y="776"/>
                  </a:cubicBezTo>
                  <a:cubicBezTo>
                    <a:pt x="287" y="545"/>
                    <a:pt x="399" y="343"/>
                    <a:pt x="399" y="21"/>
                  </a:cubicBezTo>
                  <a:cubicBezTo>
                    <a:pt x="399" y="7"/>
                    <a:pt x="392" y="0"/>
                    <a:pt x="3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79"/>
            <p:cNvSpPr/>
            <p:nvPr/>
          </p:nvSpPr>
          <p:spPr>
            <a:xfrm>
              <a:off x="4203497" y="4148754"/>
              <a:ext cx="158489" cy="80553"/>
            </a:xfrm>
            <a:custGeom>
              <a:rect b="b" l="l" r="r" t="t"/>
              <a:pathLst>
                <a:path extrusionOk="0" h="3540" w="6965">
                  <a:moveTo>
                    <a:pt x="2483" y="169"/>
                  </a:moveTo>
                  <a:cubicBezTo>
                    <a:pt x="2392" y="288"/>
                    <a:pt x="2392" y="462"/>
                    <a:pt x="2448" y="602"/>
                  </a:cubicBezTo>
                  <a:cubicBezTo>
                    <a:pt x="2336" y="574"/>
                    <a:pt x="2070" y="602"/>
                    <a:pt x="2133" y="400"/>
                  </a:cubicBezTo>
                  <a:cubicBezTo>
                    <a:pt x="2133" y="344"/>
                    <a:pt x="2217" y="253"/>
                    <a:pt x="2273" y="225"/>
                  </a:cubicBezTo>
                  <a:cubicBezTo>
                    <a:pt x="2308" y="197"/>
                    <a:pt x="2420" y="169"/>
                    <a:pt x="2483" y="169"/>
                  </a:cubicBezTo>
                  <a:close/>
                  <a:moveTo>
                    <a:pt x="1868" y="220"/>
                  </a:moveTo>
                  <a:cubicBezTo>
                    <a:pt x="1912" y="220"/>
                    <a:pt x="1962" y="237"/>
                    <a:pt x="2014" y="253"/>
                  </a:cubicBezTo>
                  <a:cubicBezTo>
                    <a:pt x="1986" y="288"/>
                    <a:pt x="1986" y="344"/>
                    <a:pt x="1958" y="400"/>
                  </a:cubicBezTo>
                  <a:cubicBezTo>
                    <a:pt x="1958" y="462"/>
                    <a:pt x="1958" y="490"/>
                    <a:pt x="1986" y="546"/>
                  </a:cubicBezTo>
                  <a:cubicBezTo>
                    <a:pt x="1923" y="574"/>
                    <a:pt x="1895" y="602"/>
                    <a:pt x="1839" y="637"/>
                  </a:cubicBezTo>
                  <a:cubicBezTo>
                    <a:pt x="1748" y="637"/>
                    <a:pt x="1665" y="574"/>
                    <a:pt x="1637" y="518"/>
                  </a:cubicBezTo>
                  <a:cubicBezTo>
                    <a:pt x="1609" y="427"/>
                    <a:pt x="1693" y="316"/>
                    <a:pt x="1783" y="253"/>
                  </a:cubicBezTo>
                  <a:cubicBezTo>
                    <a:pt x="1807" y="229"/>
                    <a:pt x="1836" y="220"/>
                    <a:pt x="1868" y="220"/>
                  </a:cubicBezTo>
                  <a:close/>
                  <a:moveTo>
                    <a:pt x="4720" y="197"/>
                  </a:moveTo>
                  <a:cubicBezTo>
                    <a:pt x="4839" y="197"/>
                    <a:pt x="4958" y="288"/>
                    <a:pt x="4986" y="427"/>
                  </a:cubicBezTo>
                  <a:cubicBezTo>
                    <a:pt x="5014" y="490"/>
                    <a:pt x="4986" y="574"/>
                    <a:pt x="4986" y="637"/>
                  </a:cubicBezTo>
                  <a:cubicBezTo>
                    <a:pt x="4913" y="620"/>
                    <a:pt x="4839" y="611"/>
                    <a:pt x="4762" y="611"/>
                  </a:cubicBezTo>
                  <a:cubicBezTo>
                    <a:pt x="4685" y="611"/>
                    <a:pt x="4605" y="620"/>
                    <a:pt x="4517" y="637"/>
                  </a:cubicBezTo>
                  <a:cubicBezTo>
                    <a:pt x="4517" y="518"/>
                    <a:pt x="4434" y="400"/>
                    <a:pt x="4287" y="344"/>
                  </a:cubicBezTo>
                  <a:cubicBezTo>
                    <a:pt x="4406" y="253"/>
                    <a:pt x="4580" y="197"/>
                    <a:pt x="4720" y="197"/>
                  </a:cubicBezTo>
                  <a:close/>
                  <a:moveTo>
                    <a:pt x="1490" y="316"/>
                  </a:moveTo>
                  <a:cubicBezTo>
                    <a:pt x="1462" y="400"/>
                    <a:pt x="1462" y="490"/>
                    <a:pt x="1490" y="574"/>
                  </a:cubicBezTo>
                  <a:lnTo>
                    <a:pt x="1490" y="602"/>
                  </a:lnTo>
                  <a:cubicBezTo>
                    <a:pt x="1490" y="637"/>
                    <a:pt x="1462" y="637"/>
                    <a:pt x="1462" y="637"/>
                  </a:cubicBezTo>
                  <a:cubicBezTo>
                    <a:pt x="1437" y="648"/>
                    <a:pt x="1404" y="655"/>
                    <a:pt x="1371" y="655"/>
                  </a:cubicBezTo>
                  <a:cubicBezTo>
                    <a:pt x="1323" y="655"/>
                    <a:pt x="1276" y="640"/>
                    <a:pt x="1259" y="602"/>
                  </a:cubicBezTo>
                  <a:cubicBezTo>
                    <a:pt x="1168" y="546"/>
                    <a:pt x="1259" y="427"/>
                    <a:pt x="1315" y="372"/>
                  </a:cubicBezTo>
                  <a:cubicBezTo>
                    <a:pt x="1343" y="344"/>
                    <a:pt x="1343" y="344"/>
                    <a:pt x="1371" y="316"/>
                  </a:cubicBezTo>
                  <a:close/>
                  <a:moveTo>
                    <a:pt x="2832" y="141"/>
                  </a:moveTo>
                  <a:cubicBezTo>
                    <a:pt x="2916" y="141"/>
                    <a:pt x="3063" y="169"/>
                    <a:pt x="3091" y="253"/>
                  </a:cubicBezTo>
                  <a:cubicBezTo>
                    <a:pt x="3063" y="288"/>
                    <a:pt x="3035" y="316"/>
                    <a:pt x="3007" y="372"/>
                  </a:cubicBezTo>
                  <a:cubicBezTo>
                    <a:pt x="2916" y="462"/>
                    <a:pt x="2860" y="574"/>
                    <a:pt x="2860" y="721"/>
                  </a:cubicBezTo>
                  <a:lnTo>
                    <a:pt x="2832" y="721"/>
                  </a:lnTo>
                  <a:cubicBezTo>
                    <a:pt x="2657" y="693"/>
                    <a:pt x="2595" y="574"/>
                    <a:pt x="2567" y="400"/>
                  </a:cubicBezTo>
                  <a:cubicBezTo>
                    <a:pt x="2539" y="253"/>
                    <a:pt x="2685" y="169"/>
                    <a:pt x="2832" y="141"/>
                  </a:cubicBezTo>
                  <a:close/>
                  <a:moveTo>
                    <a:pt x="5336" y="372"/>
                  </a:moveTo>
                  <a:cubicBezTo>
                    <a:pt x="5391" y="372"/>
                    <a:pt x="5482" y="400"/>
                    <a:pt x="5510" y="400"/>
                  </a:cubicBezTo>
                  <a:cubicBezTo>
                    <a:pt x="5566" y="462"/>
                    <a:pt x="5629" y="602"/>
                    <a:pt x="5566" y="665"/>
                  </a:cubicBezTo>
                  <a:cubicBezTo>
                    <a:pt x="5538" y="693"/>
                    <a:pt x="5482" y="693"/>
                    <a:pt x="5454" y="693"/>
                  </a:cubicBezTo>
                  <a:cubicBezTo>
                    <a:pt x="5419" y="721"/>
                    <a:pt x="5364" y="721"/>
                    <a:pt x="5308" y="721"/>
                  </a:cubicBezTo>
                  <a:cubicBezTo>
                    <a:pt x="5280" y="721"/>
                    <a:pt x="5217" y="721"/>
                    <a:pt x="5189" y="693"/>
                  </a:cubicBezTo>
                  <a:lnTo>
                    <a:pt x="5161" y="665"/>
                  </a:lnTo>
                  <a:cubicBezTo>
                    <a:pt x="5189" y="574"/>
                    <a:pt x="5189" y="490"/>
                    <a:pt x="5189" y="427"/>
                  </a:cubicBezTo>
                  <a:cubicBezTo>
                    <a:pt x="5217" y="400"/>
                    <a:pt x="5280" y="372"/>
                    <a:pt x="5336" y="372"/>
                  </a:cubicBezTo>
                  <a:close/>
                  <a:moveTo>
                    <a:pt x="1011" y="415"/>
                  </a:moveTo>
                  <a:cubicBezTo>
                    <a:pt x="1116" y="415"/>
                    <a:pt x="1055" y="536"/>
                    <a:pt x="1084" y="637"/>
                  </a:cubicBezTo>
                  <a:lnTo>
                    <a:pt x="1168" y="721"/>
                  </a:lnTo>
                  <a:cubicBezTo>
                    <a:pt x="1112" y="721"/>
                    <a:pt x="1049" y="749"/>
                    <a:pt x="993" y="749"/>
                  </a:cubicBezTo>
                  <a:cubicBezTo>
                    <a:pt x="909" y="749"/>
                    <a:pt x="818" y="665"/>
                    <a:pt x="846" y="574"/>
                  </a:cubicBezTo>
                  <a:cubicBezTo>
                    <a:pt x="846" y="546"/>
                    <a:pt x="874" y="462"/>
                    <a:pt x="937" y="427"/>
                  </a:cubicBezTo>
                  <a:cubicBezTo>
                    <a:pt x="968" y="419"/>
                    <a:pt x="992" y="415"/>
                    <a:pt x="1011" y="415"/>
                  </a:cubicBezTo>
                  <a:close/>
                  <a:moveTo>
                    <a:pt x="3358" y="333"/>
                  </a:moveTo>
                  <a:cubicBezTo>
                    <a:pt x="3383" y="333"/>
                    <a:pt x="3411" y="337"/>
                    <a:pt x="3441" y="344"/>
                  </a:cubicBezTo>
                  <a:cubicBezTo>
                    <a:pt x="3497" y="372"/>
                    <a:pt x="3559" y="427"/>
                    <a:pt x="3615" y="462"/>
                  </a:cubicBezTo>
                  <a:cubicBezTo>
                    <a:pt x="3469" y="574"/>
                    <a:pt x="3413" y="749"/>
                    <a:pt x="3441" y="952"/>
                  </a:cubicBezTo>
                  <a:cubicBezTo>
                    <a:pt x="3357" y="952"/>
                    <a:pt x="3266" y="1015"/>
                    <a:pt x="3182" y="1015"/>
                  </a:cubicBezTo>
                  <a:cubicBezTo>
                    <a:pt x="3168" y="1021"/>
                    <a:pt x="3156" y="1025"/>
                    <a:pt x="3145" y="1025"/>
                  </a:cubicBezTo>
                  <a:cubicBezTo>
                    <a:pt x="3107" y="1025"/>
                    <a:pt x="3085" y="982"/>
                    <a:pt x="3063" y="868"/>
                  </a:cubicBezTo>
                  <a:cubicBezTo>
                    <a:pt x="3035" y="749"/>
                    <a:pt x="3063" y="518"/>
                    <a:pt x="3182" y="427"/>
                  </a:cubicBezTo>
                  <a:cubicBezTo>
                    <a:pt x="3224" y="365"/>
                    <a:pt x="3282" y="333"/>
                    <a:pt x="3358" y="333"/>
                  </a:cubicBezTo>
                  <a:close/>
                  <a:moveTo>
                    <a:pt x="700" y="546"/>
                  </a:moveTo>
                  <a:cubicBezTo>
                    <a:pt x="700" y="546"/>
                    <a:pt x="700" y="574"/>
                    <a:pt x="672" y="574"/>
                  </a:cubicBezTo>
                  <a:cubicBezTo>
                    <a:pt x="644" y="721"/>
                    <a:pt x="791" y="777"/>
                    <a:pt x="791" y="868"/>
                  </a:cubicBezTo>
                  <a:lnTo>
                    <a:pt x="791" y="924"/>
                  </a:lnTo>
                  <a:cubicBezTo>
                    <a:pt x="725" y="990"/>
                    <a:pt x="600" y="1037"/>
                    <a:pt x="505" y="1037"/>
                  </a:cubicBezTo>
                  <a:cubicBezTo>
                    <a:pt x="468" y="1037"/>
                    <a:pt x="436" y="1030"/>
                    <a:pt x="413" y="1015"/>
                  </a:cubicBezTo>
                  <a:cubicBezTo>
                    <a:pt x="210" y="868"/>
                    <a:pt x="560" y="637"/>
                    <a:pt x="672" y="546"/>
                  </a:cubicBezTo>
                  <a:close/>
                  <a:moveTo>
                    <a:pt x="4035" y="425"/>
                  </a:moveTo>
                  <a:cubicBezTo>
                    <a:pt x="4205" y="425"/>
                    <a:pt x="4267" y="583"/>
                    <a:pt x="4371" y="693"/>
                  </a:cubicBezTo>
                  <a:cubicBezTo>
                    <a:pt x="4371" y="721"/>
                    <a:pt x="4371" y="721"/>
                    <a:pt x="4343" y="721"/>
                  </a:cubicBezTo>
                  <a:cubicBezTo>
                    <a:pt x="4287" y="749"/>
                    <a:pt x="4196" y="812"/>
                    <a:pt x="4140" y="896"/>
                  </a:cubicBezTo>
                  <a:cubicBezTo>
                    <a:pt x="4084" y="924"/>
                    <a:pt x="4021" y="987"/>
                    <a:pt x="3965" y="1015"/>
                  </a:cubicBezTo>
                  <a:cubicBezTo>
                    <a:pt x="3925" y="1033"/>
                    <a:pt x="3887" y="1040"/>
                    <a:pt x="3848" y="1040"/>
                  </a:cubicBezTo>
                  <a:cubicBezTo>
                    <a:pt x="3771" y="1040"/>
                    <a:pt x="3695" y="1015"/>
                    <a:pt x="3615" y="1015"/>
                  </a:cubicBezTo>
                  <a:cubicBezTo>
                    <a:pt x="3587" y="896"/>
                    <a:pt x="3587" y="777"/>
                    <a:pt x="3615" y="665"/>
                  </a:cubicBezTo>
                  <a:cubicBezTo>
                    <a:pt x="3706" y="546"/>
                    <a:pt x="3846" y="462"/>
                    <a:pt x="3993" y="427"/>
                  </a:cubicBezTo>
                  <a:cubicBezTo>
                    <a:pt x="4008" y="425"/>
                    <a:pt x="4022" y="425"/>
                    <a:pt x="4035" y="425"/>
                  </a:cubicBezTo>
                  <a:close/>
                  <a:moveTo>
                    <a:pt x="5741" y="665"/>
                  </a:moveTo>
                  <a:cubicBezTo>
                    <a:pt x="5804" y="693"/>
                    <a:pt x="5832" y="693"/>
                    <a:pt x="5860" y="721"/>
                  </a:cubicBezTo>
                  <a:cubicBezTo>
                    <a:pt x="5979" y="777"/>
                    <a:pt x="5944" y="924"/>
                    <a:pt x="5860" y="1015"/>
                  </a:cubicBezTo>
                  <a:cubicBezTo>
                    <a:pt x="5825" y="1036"/>
                    <a:pt x="5787" y="1045"/>
                    <a:pt x="5749" y="1045"/>
                  </a:cubicBezTo>
                  <a:cubicBezTo>
                    <a:pt x="5687" y="1045"/>
                    <a:pt x="5622" y="1021"/>
                    <a:pt x="5566" y="987"/>
                  </a:cubicBezTo>
                  <a:cubicBezTo>
                    <a:pt x="5538" y="952"/>
                    <a:pt x="5510" y="896"/>
                    <a:pt x="5454" y="868"/>
                  </a:cubicBezTo>
                  <a:cubicBezTo>
                    <a:pt x="5594" y="840"/>
                    <a:pt x="5713" y="812"/>
                    <a:pt x="5741" y="665"/>
                  </a:cubicBezTo>
                  <a:close/>
                  <a:moveTo>
                    <a:pt x="247" y="1064"/>
                  </a:moveTo>
                  <a:cubicBezTo>
                    <a:pt x="266" y="1064"/>
                    <a:pt x="290" y="1077"/>
                    <a:pt x="322" y="1099"/>
                  </a:cubicBezTo>
                  <a:cubicBezTo>
                    <a:pt x="385" y="1162"/>
                    <a:pt x="441" y="1190"/>
                    <a:pt x="525" y="1190"/>
                  </a:cubicBezTo>
                  <a:cubicBezTo>
                    <a:pt x="497" y="1246"/>
                    <a:pt x="469" y="1274"/>
                    <a:pt x="469" y="1302"/>
                  </a:cubicBezTo>
                  <a:cubicBezTo>
                    <a:pt x="438" y="1352"/>
                    <a:pt x="404" y="1375"/>
                    <a:pt x="371" y="1375"/>
                  </a:cubicBezTo>
                  <a:cubicBezTo>
                    <a:pt x="345" y="1375"/>
                    <a:pt x="319" y="1361"/>
                    <a:pt x="294" y="1336"/>
                  </a:cubicBezTo>
                  <a:cubicBezTo>
                    <a:pt x="210" y="1302"/>
                    <a:pt x="175" y="1246"/>
                    <a:pt x="175" y="1190"/>
                  </a:cubicBezTo>
                  <a:cubicBezTo>
                    <a:pt x="197" y="1099"/>
                    <a:pt x="216" y="1064"/>
                    <a:pt x="247" y="1064"/>
                  </a:cubicBezTo>
                  <a:close/>
                  <a:moveTo>
                    <a:pt x="6117" y="1011"/>
                  </a:moveTo>
                  <a:cubicBezTo>
                    <a:pt x="6160" y="1011"/>
                    <a:pt x="6206" y="1039"/>
                    <a:pt x="6266" y="1099"/>
                  </a:cubicBezTo>
                  <a:cubicBezTo>
                    <a:pt x="6294" y="1127"/>
                    <a:pt x="6328" y="1190"/>
                    <a:pt x="6356" y="1246"/>
                  </a:cubicBezTo>
                  <a:cubicBezTo>
                    <a:pt x="6356" y="1302"/>
                    <a:pt x="6328" y="1336"/>
                    <a:pt x="6266" y="1364"/>
                  </a:cubicBezTo>
                  <a:cubicBezTo>
                    <a:pt x="6224" y="1406"/>
                    <a:pt x="6180" y="1427"/>
                    <a:pt x="6136" y="1427"/>
                  </a:cubicBezTo>
                  <a:cubicBezTo>
                    <a:pt x="6092" y="1427"/>
                    <a:pt x="6049" y="1406"/>
                    <a:pt x="6007" y="1364"/>
                  </a:cubicBezTo>
                  <a:cubicBezTo>
                    <a:pt x="5916" y="1246"/>
                    <a:pt x="5916" y="1190"/>
                    <a:pt x="6007" y="1071"/>
                  </a:cubicBezTo>
                  <a:cubicBezTo>
                    <a:pt x="6046" y="1032"/>
                    <a:pt x="6080" y="1011"/>
                    <a:pt x="6117" y="1011"/>
                  </a:cubicBezTo>
                  <a:close/>
                  <a:moveTo>
                    <a:pt x="3502" y="1131"/>
                  </a:moveTo>
                  <a:cubicBezTo>
                    <a:pt x="3629" y="1131"/>
                    <a:pt x="3778" y="1218"/>
                    <a:pt x="3881" y="1218"/>
                  </a:cubicBezTo>
                  <a:cubicBezTo>
                    <a:pt x="3846" y="1302"/>
                    <a:pt x="3790" y="1392"/>
                    <a:pt x="3762" y="1448"/>
                  </a:cubicBezTo>
                  <a:cubicBezTo>
                    <a:pt x="3724" y="1548"/>
                    <a:pt x="3616" y="1634"/>
                    <a:pt x="3515" y="1634"/>
                  </a:cubicBezTo>
                  <a:cubicBezTo>
                    <a:pt x="3467" y="1634"/>
                    <a:pt x="3421" y="1615"/>
                    <a:pt x="3385" y="1567"/>
                  </a:cubicBezTo>
                  <a:cubicBezTo>
                    <a:pt x="3294" y="1476"/>
                    <a:pt x="3266" y="1274"/>
                    <a:pt x="3357" y="1190"/>
                  </a:cubicBezTo>
                  <a:cubicBezTo>
                    <a:pt x="3398" y="1146"/>
                    <a:pt x="3448" y="1131"/>
                    <a:pt x="3502" y="1131"/>
                  </a:cubicBezTo>
                  <a:close/>
                  <a:moveTo>
                    <a:pt x="3362" y="1814"/>
                  </a:moveTo>
                  <a:cubicBezTo>
                    <a:pt x="3457" y="1814"/>
                    <a:pt x="3587" y="1826"/>
                    <a:pt x="3587" y="1826"/>
                  </a:cubicBezTo>
                  <a:cubicBezTo>
                    <a:pt x="3587" y="1889"/>
                    <a:pt x="3615" y="1945"/>
                    <a:pt x="3615" y="2001"/>
                  </a:cubicBezTo>
                  <a:cubicBezTo>
                    <a:pt x="3643" y="2120"/>
                    <a:pt x="3559" y="2239"/>
                    <a:pt x="3441" y="2266"/>
                  </a:cubicBezTo>
                  <a:cubicBezTo>
                    <a:pt x="3418" y="2274"/>
                    <a:pt x="3397" y="2277"/>
                    <a:pt x="3378" y="2277"/>
                  </a:cubicBezTo>
                  <a:cubicBezTo>
                    <a:pt x="3252" y="2277"/>
                    <a:pt x="3210" y="2128"/>
                    <a:pt x="3210" y="2001"/>
                  </a:cubicBezTo>
                  <a:cubicBezTo>
                    <a:pt x="3210" y="1945"/>
                    <a:pt x="3210" y="1861"/>
                    <a:pt x="3266" y="1826"/>
                  </a:cubicBezTo>
                  <a:cubicBezTo>
                    <a:pt x="3275" y="1817"/>
                    <a:pt x="3314" y="1814"/>
                    <a:pt x="3362" y="1814"/>
                  </a:cubicBezTo>
                  <a:close/>
                  <a:moveTo>
                    <a:pt x="2838" y="0"/>
                  </a:moveTo>
                  <a:cubicBezTo>
                    <a:pt x="2728" y="0"/>
                    <a:pt x="2593" y="53"/>
                    <a:pt x="2511" y="141"/>
                  </a:cubicBezTo>
                  <a:cubicBezTo>
                    <a:pt x="2483" y="113"/>
                    <a:pt x="2448" y="78"/>
                    <a:pt x="2392" y="78"/>
                  </a:cubicBezTo>
                  <a:cubicBezTo>
                    <a:pt x="2376" y="70"/>
                    <a:pt x="2359" y="66"/>
                    <a:pt x="2342" y="66"/>
                  </a:cubicBezTo>
                  <a:cubicBezTo>
                    <a:pt x="2300" y="66"/>
                    <a:pt x="2257" y="88"/>
                    <a:pt x="2217" y="113"/>
                  </a:cubicBezTo>
                  <a:cubicBezTo>
                    <a:pt x="2161" y="113"/>
                    <a:pt x="2133" y="141"/>
                    <a:pt x="2070" y="197"/>
                  </a:cubicBezTo>
                  <a:cubicBezTo>
                    <a:pt x="2006" y="120"/>
                    <a:pt x="1936" y="95"/>
                    <a:pt x="1864" y="95"/>
                  </a:cubicBezTo>
                  <a:cubicBezTo>
                    <a:pt x="1770" y="95"/>
                    <a:pt x="1672" y="137"/>
                    <a:pt x="1574" y="169"/>
                  </a:cubicBezTo>
                  <a:cubicBezTo>
                    <a:pt x="1462" y="197"/>
                    <a:pt x="1343" y="253"/>
                    <a:pt x="1224" y="288"/>
                  </a:cubicBezTo>
                  <a:cubicBezTo>
                    <a:pt x="1183" y="308"/>
                    <a:pt x="1140" y="314"/>
                    <a:pt x="1099" y="314"/>
                  </a:cubicBezTo>
                  <a:cubicBezTo>
                    <a:pt x="1054" y="314"/>
                    <a:pt x="1011" y="307"/>
                    <a:pt x="971" y="307"/>
                  </a:cubicBezTo>
                  <a:cubicBezTo>
                    <a:pt x="949" y="307"/>
                    <a:pt x="928" y="309"/>
                    <a:pt x="909" y="316"/>
                  </a:cubicBezTo>
                  <a:cubicBezTo>
                    <a:pt x="818" y="344"/>
                    <a:pt x="791" y="372"/>
                    <a:pt x="735" y="427"/>
                  </a:cubicBezTo>
                  <a:cubicBezTo>
                    <a:pt x="724" y="423"/>
                    <a:pt x="713" y="421"/>
                    <a:pt x="701" y="421"/>
                  </a:cubicBezTo>
                  <a:cubicBezTo>
                    <a:pt x="644" y="421"/>
                    <a:pt x="577" y="472"/>
                    <a:pt x="525" y="518"/>
                  </a:cubicBezTo>
                  <a:cubicBezTo>
                    <a:pt x="497" y="518"/>
                    <a:pt x="469" y="546"/>
                    <a:pt x="469" y="546"/>
                  </a:cubicBezTo>
                  <a:cubicBezTo>
                    <a:pt x="385" y="602"/>
                    <a:pt x="322" y="665"/>
                    <a:pt x="294" y="721"/>
                  </a:cubicBezTo>
                  <a:cubicBezTo>
                    <a:pt x="238" y="812"/>
                    <a:pt x="238" y="868"/>
                    <a:pt x="210" y="952"/>
                  </a:cubicBezTo>
                  <a:cubicBezTo>
                    <a:pt x="175" y="1015"/>
                    <a:pt x="91" y="1071"/>
                    <a:pt x="63" y="1162"/>
                  </a:cubicBezTo>
                  <a:cubicBezTo>
                    <a:pt x="63" y="1246"/>
                    <a:pt x="63" y="1302"/>
                    <a:pt x="119" y="1364"/>
                  </a:cubicBezTo>
                  <a:cubicBezTo>
                    <a:pt x="35" y="1448"/>
                    <a:pt x="0" y="1539"/>
                    <a:pt x="35" y="1651"/>
                  </a:cubicBezTo>
                  <a:cubicBezTo>
                    <a:pt x="63" y="1686"/>
                    <a:pt x="63" y="1714"/>
                    <a:pt x="91" y="1742"/>
                  </a:cubicBezTo>
                  <a:cubicBezTo>
                    <a:pt x="63" y="1770"/>
                    <a:pt x="35" y="1861"/>
                    <a:pt x="35" y="1917"/>
                  </a:cubicBezTo>
                  <a:cubicBezTo>
                    <a:pt x="0" y="1973"/>
                    <a:pt x="63" y="2036"/>
                    <a:pt x="91" y="2092"/>
                  </a:cubicBezTo>
                  <a:cubicBezTo>
                    <a:pt x="91" y="2120"/>
                    <a:pt x="119" y="2148"/>
                    <a:pt x="147" y="2148"/>
                  </a:cubicBezTo>
                  <a:cubicBezTo>
                    <a:pt x="119" y="2176"/>
                    <a:pt x="91" y="2211"/>
                    <a:pt x="91" y="2266"/>
                  </a:cubicBezTo>
                  <a:cubicBezTo>
                    <a:pt x="91" y="2294"/>
                    <a:pt x="119" y="2350"/>
                    <a:pt x="119" y="2385"/>
                  </a:cubicBezTo>
                  <a:cubicBezTo>
                    <a:pt x="175" y="2469"/>
                    <a:pt x="238" y="2588"/>
                    <a:pt x="350" y="2588"/>
                  </a:cubicBezTo>
                  <a:cubicBezTo>
                    <a:pt x="413" y="2588"/>
                    <a:pt x="441" y="2469"/>
                    <a:pt x="350" y="2469"/>
                  </a:cubicBezTo>
                  <a:cubicBezTo>
                    <a:pt x="322" y="2441"/>
                    <a:pt x="266" y="2385"/>
                    <a:pt x="238" y="2322"/>
                  </a:cubicBezTo>
                  <a:cubicBezTo>
                    <a:pt x="210" y="2322"/>
                    <a:pt x="210" y="2294"/>
                    <a:pt x="175" y="2266"/>
                  </a:cubicBezTo>
                  <a:cubicBezTo>
                    <a:pt x="175" y="2239"/>
                    <a:pt x="175" y="2211"/>
                    <a:pt x="210" y="2176"/>
                  </a:cubicBezTo>
                  <a:cubicBezTo>
                    <a:pt x="210" y="2176"/>
                    <a:pt x="238" y="2211"/>
                    <a:pt x="266" y="2211"/>
                  </a:cubicBezTo>
                  <a:cubicBezTo>
                    <a:pt x="276" y="2215"/>
                    <a:pt x="284" y="2217"/>
                    <a:pt x="292" y="2217"/>
                  </a:cubicBezTo>
                  <a:cubicBezTo>
                    <a:pt x="330" y="2217"/>
                    <a:pt x="345" y="2166"/>
                    <a:pt x="322" y="2120"/>
                  </a:cubicBezTo>
                  <a:cubicBezTo>
                    <a:pt x="294" y="2092"/>
                    <a:pt x="266" y="2064"/>
                    <a:pt x="238" y="2036"/>
                  </a:cubicBezTo>
                  <a:cubicBezTo>
                    <a:pt x="210" y="2036"/>
                    <a:pt x="175" y="1973"/>
                    <a:pt x="147" y="1917"/>
                  </a:cubicBezTo>
                  <a:lnTo>
                    <a:pt x="147" y="1826"/>
                  </a:lnTo>
                  <a:cubicBezTo>
                    <a:pt x="147" y="1798"/>
                    <a:pt x="175" y="1798"/>
                    <a:pt x="175" y="1770"/>
                  </a:cubicBezTo>
                  <a:cubicBezTo>
                    <a:pt x="175" y="1798"/>
                    <a:pt x="210" y="1798"/>
                    <a:pt x="238" y="1826"/>
                  </a:cubicBezTo>
                  <a:cubicBezTo>
                    <a:pt x="294" y="1826"/>
                    <a:pt x="322" y="1770"/>
                    <a:pt x="294" y="1742"/>
                  </a:cubicBezTo>
                  <a:cubicBezTo>
                    <a:pt x="266" y="1686"/>
                    <a:pt x="238" y="1651"/>
                    <a:pt x="210" y="1623"/>
                  </a:cubicBezTo>
                  <a:cubicBezTo>
                    <a:pt x="147" y="1567"/>
                    <a:pt x="175" y="1511"/>
                    <a:pt x="210" y="1448"/>
                  </a:cubicBezTo>
                  <a:cubicBezTo>
                    <a:pt x="252" y="1494"/>
                    <a:pt x="303" y="1517"/>
                    <a:pt x="353" y="1517"/>
                  </a:cubicBezTo>
                  <a:cubicBezTo>
                    <a:pt x="404" y="1517"/>
                    <a:pt x="455" y="1494"/>
                    <a:pt x="497" y="1448"/>
                  </a:cubicBezTo>
                  <a:cubicBezTo>
                    <a:pt x="588" y="1392"/>
                    <a:pt x="672" y="1274"/>
                    <a:pt x="672" y="1190"/>
                  </a:cubicBezTo>
                  <a:cubicBezTo>
                    <a:pt x="735" y="1162"/>
                    <a:pt x="846" y="1071"/>
                    <a:pt x="874" y="987"/>
                  </a:cubicBezTo>
                  <a:lnTo>
                    <a:pt x="909" y="987"/>
                  </a:lnTo>
                  <a:cubicBezTo>
                    <a:pt x="937" y="952"/>
                    <a:pt x="937" y="924"/>
                    <a:pt x="965" y="896"/>
                  </a:cubicBezTo>
                  <a:cubicBezTo>
                    <a:pt x="986" y="903"/>
                    <a:pt x="1011" y="906"/>
                    <a:pt x="1037" y="906"/>
                  </a:cubicBezTo>
                  <a:cubicBezTo>
                    <a:pt x="1115" y="906"/>
                    <a:pt x="1203" y="875"/>
                    <a:pt x="1224" y="812"/>
                  </a:cubicBezTo>
                  <a:lnTo>
                    <a:pt x="1224" y="777"/>
                  </a:lnTo>
                  <a:cubicBezTo>
                    <a:pt x="1274" y="804"/>
                    <a:pt x="1334" y="819"/>
                    <a:pt x="1394" y="819"/>
                  </a:cubicBezTo>
                  <a:cubicBezTo>
                    <a:pt x="1475" y="819"/>
                    <a:pt x="1556" y="790"/>
                    <a:pt x="1609" y="721"/>
                  </a:cubicBezTo>
                  <a:cubicBezTo>
                    <a:pt x="1693" y="777"/>
                    <a:pt x="1748" y="812"/>
                    <a:pt x="1839" y="812"/>
                  </a:cubicBezTo>
                  <a:cubicBezTo>
                    <a:pt x="1923" y="777"/>
                    <a:pt x="2042" y="749"/>
                    <a:pt x="2070" y="665"/>
                  </a:cubicBezTo>
                  <a:cubicBezTo>
                    <a:pt x="2070" y="693"/>
                    <a:pt x="2070" y="693"/>
                    <a:pt x="2098" y="693"/>
                  </a:cubicBezTo>
                  <a:cubicBezTo>
                    <a:pt x="2156" y="729"/>
                    <a:pt x="2259" y="767"/>
                    <a:pt x="2356" y="767"/>
                  </a:cubicBezTo>
                  <a:cubicBezTo>
                    <a:pt x="2413" y="767"/>
                    <a:pt x="2467" y="754"/>
                    <a:pt x="2511" y="721"/>
                  </a:cubicBezTo>
                  <a:cubicBezTo>
                    <a:pt x="2595" y="840"/>
                    <a:pt x="2741" y="896"/>
                    <a:pt x="2888" y="896"/>
                  </a:cubicBezTo>
                  <a:cubicBezTo>
                    <a:pt x="2916" y="1015"/>
                    <a:pt x="3007" y="1127"/>
                    <a:pt x="3119" y="1190"/>
                  </a:cubicBezTo>
                  <a:cubicBezTo>
                    <a:pt x="3147" y="1218"/>
                    <a:pt x="3147" y="1218"/>
                    <a:pt x="3182" y="1218"/>
                  </a:cubicBezTo>
                  <a:cubicBezTo>
                    <a:pt x="3063" y="1218"/>
                    <a:pt x="3182" y="1567"/>
                    <a:pt x="3210" y="1595"/>
                  </a:cubicBezTo>
                  <a:cubicBezTo>
                    <a:pt x="3210" y="1742"/>
                    <a:pt x="3091" y="1826"/>
                    <a:pt x="3063" y="1945"/>
                  </a:cubicBezTo>
                  <a:cubicBezTo>
                    <a:pt x="3063" y="2092"/>
                    <a:pt x="3091" y="2266"/>
                    <a:pt x="3210" y="2350"/>
                  </a:cubicBezTo>
                  <a:cubicBezTo>
                    <a:pt x="3119" y="2413"/>
                    <a:pt x="3091" y="2525"/>
                    <a:pt x="3091" y="2616"/>
                  </a:cubicBezTo>
                  <a:cubicBezTo>
                    <a:pt x="3119" y="2763"/>
                    <a:pt x="3182" y="2875"/>
                    <a:pt x="3266" y="2910"/>
                  </a:cubicBezTo>
                  <a:cubicBezTo>
                    <a:pt x="3294" y="2938"/>
                    <a:pt x="3322" y="2938"/>
                    <a:pt x="3322" y="2938"/>
                  </a:cubicBezTo>
                  <a:cubicBezTo>
                    <a:pt x="3322" y="3022"/>
                    <a:pt x="3385" y="3141"/>
                    <a:pt x="3441" y="3224"/>
                  </a:cubicBezTo>
                  <a:cubicBezTo>
                    <a:pt x="3497" y="3287"/>
                    <a:pt x="3559" y="3315"/>
                    <a:pt x="3643" y="3343"/>
                  </a:cubicBezTo>
                  <a:cubicBezTo>
                    <a:pt x="3671" y="3343"/>
                    <a:pt x="3706" y="3315"/>
                    <a:pt x="3706" y="3315"/>
                  </a:cubicBezTo>
                  <a:cubicBezTo>
                    <a:pt x="3734" y="3434"/>
                    <a:pt x="3790" y="3490"/>
                    <a:pt x="3909" y="3518"/>
                  </a:cubicBezTo>
                  <a:cubicBezTo>
                    <a:pt x="3937" y="3532"/>
                    <a:pt x="3965" y="3539"/>
                    <a:pt x="3997" y="3539"/>
                  </a:cubicBezTo>
                  <a:cubicBezTo>
                    <a:pt x="4030" y="3539"/>
                    <a:pt x="4066" y="3532"/>
                    <a:pt x="4112" y="3518"/>
                  </a:cubicBezTo>
                  <a:cubicBezTo>
                    <a:pt x="4168" y="3490"/>
                    <a:pt x="4196" y="3434"/>
                    <a:pt x="4259" y="3371"/>
                  </a:cubicBezTo>
                  <a:cubicBezTo>
                    <a:pt x="4283" y="3347"/>
                    <a:pt x="4245" y="3282"/>
                    <a:pt x="4211" y="3282"/>
                  </a:cubicBezTo>
                  <a:cubicBezTo>
                    <a:pt x="4206" y="3282"/>
                    <a:pt x="4201" y="3283"/>
                    <a:pt x="4196" y="3287"/>
                  </a:cubicBezTo>
                  <a:cubicBezTo>
                    <a:pt x="4140" y="3315"/>
                    <a:pt x="4056" y="3399"/>
                    <a:pt x="3993" y="3399"/>
                  </a:cubicBezTo>
                  <a:cubicBezTo>
                    <a:pt x="3909" y="3399"/>
                    <a:pt x="3818" y="3343"/>
                    <a:pt x="3818" y="3287"/>
                  </a:cubicBezTo>
                  <a:cubicBezTo>
                    <a:pt x="3818" y="3259"/>
                    <a:pt x="3846" y="3259"/>
                    <a:pt x="3881" y="3259"/>
                  </a:cubicBezTo>
                  <a:cubicBezTo>
                    <a:pt x="3937" y="3224"/>
                    <a:pt x="3937" y="3113"/>
                    <a:pt x="3846" y="3113"/>
                  </a:cubicBezTo>
                  <a:cubicBezTo>
                    <a:pt x="3765" y="3113"/>
                    <a:pt x="3709" y="3172"/>
                    <a:pt x="3642" y="3172"/>
                  </a:cubicBezTo>
                  <a:cubicBezTo>
                    <a:pt x="3617" y="3172"/>
                    <a:pt x="3590" y="3163"/>
                    <a:pt x="3559" y="3141"/>
                  </a:cubicBezTo>
                  <a:cubicBezTo>
                    <a:pt x="3532" y="3085"/>
                    <a:pt x="3469" y="3022"/>
                    <a:pt x="3441" y="2966"/>
                  </a:cubicBezTo>
                  <a:lnTo>
                    <a:pt x="3441" y="2938"/>
                  </a:lnTo>
                  <a:cubicBezTo>
                    <a:pt x="3497" y="2910"/>
                    <a:pt x="3587" y="2875"/>
                    <a:pt x="3643" y="2819"/>
                  </a:cubicBezTo>
                  <a:cubicBezTo>
                    <a:pt x="3706" y="2791"/>
                    <a:pt x="3762" y="2735"/>
                    <a:pt x="3790" y="2672"/>
                  </a:cubicBezTo>
                  <a:cubicBezTo>
                    <a:pt x="3818" y="2588"/>
                    <a:pt x="3762" y="2525"/>
                    <a:pt x="3762" y="2441"/>
                  </a:cubicBezTo>
                  <a:cubicBezTo>
                    <a:pt x="3748" y="2427"/>
                    <a:pt x="3726" y="2420"/>
                    <a:pt x="3706" y="2420"/>
                  </a:cubicBezTo>
                  <a:cubicBezTo>
                    <a:pt x="3687" y="2420"/>
                    <a:pt x="3671" y="2427"/>
                    <a:pt x="3671" y="2441"/>
                  </a:cubicBezTo>
                  <a:cubicBezTo>
                    <a:pt x="3671" y="2497"/>
                    <a:pt x="3671" y="2560"/>
                    <a:pt x="3643" y="2588"/>
                  </a:cubicBezTo>
                  <a:cubicBezTo>
                    <a:pt x="3643" y="2644"/>
                    <a:pt x="3587" y="2672"/>
                    <a:pt x="3559" y="2700"/>
                  </a:cubicBezTo>
                  <a:cubicBezTo>
                    <a:pt x="3512" y="2727"/>
                    <a:pt x="3451" y="2782"/>
                    <a:pt x="3385" y="2782"/>
                  </a:cubicBezTo>
                  <a:cubicBezTo>
                    <a:pt x="3365" y="2782"/>
                    <a:pt x="3343" y="2776"/>
                    <a:pt x="3322" y="2763"/>
                  </a:cubicBezTo>
                  <a:cubicBezTo>
                    <a:pt x="3182" y="2700"/>
                    <a:pt x="3238" y="2525"/>
                    <a:pt x="3266" y="2413"/>
                  </a:cubicBezTo>
                  <a:cubicBezTo>
                    <a:pt x="3294" y="2413"/>
                    <a:pt x="3322" y="2441"/>
                    <a:pt x="3357" y="2441"/>
                  </a:cubicBezTo>
                  <a:cubicBezTo>
                    <a:pt x="3368" y="2444"/>
                    <a:pt x="3381" y="2445"/>
                    <a:pt x="3393" y="2445"/>
                  </a:cubicBezTo>
                  <a:cubicBezTo>
                    <a:pt x="3525" y="2445"/>
                    <a:pt x="3677" y="2313"/>
                    <a:pt x="3734" y="2211"/>
                  </a:cubicBezTo>
                  <a:cubicBezTo>
                    <a:pt x="3818" y="2092"/>
                    <a:pt x="3790" y="1917"/>
                    <a:pt x="3734" y="1770"/>
                  </a:cubicBezTo>
                  <a:cubicBezTo>
                    <a:pt x="3762" y="1742"/>
                    <a:pt x="3818" y="1714"/>
                    <a:pt x="3846" y="1651"/>
                  </a:cubicBezTo>
                  <a:cubicBezTo>
                    <a:pt x="3909" y="1595"/>
                    <a:pt x="3937" y="1448"/>
                    <a:pt x="3965" y="1302"/>
                  </a:cubicBezTo>
                  <a:cubicBezTo>
                    <a:pt x="4084" y="1127"/>
                    <a:pt x="4231" y="987"/>
                    <a:pt x="4406" y="896"/>
                  </a:cubicBezTo>
                  <a:cubicBezTo>
                    <a:pt x="4529" y="818"/>
                    <a:pt x="4670" y="789"/>
                    <a:pt x="4814" y="789"/>
                  </a:cubicBezTo>
                  <a:cubicBezTo>
                    <a:pt x="4940" y="789"/>
                    <a:pt x="5068" y="811"/>
                    <a:pt x="5189" y="840"/>
                  </a:cubicBezTo>
                  <a:cubicBezTo>
                    <a:pt x="5245" y="868"/>
                    <a:pt x="5336" y="868"/>
                    <a:pt x="5391" y="868"/>
                  </a:cubicBezTo>
                  <a:cubicBezTo>
                    <a:pt x="5391" y="952"/>
                    <a:pt x="5482" y="1071"/>
                    <a:pt x="5538" y="1099"/>
                  </a:cubicBezTo>
                  <a:cubicBezTo>
                    <a:pt x="5607" y="1167"/>
                    <a:pt x="5671" y="1200"/>
                    <a:pt x="5750" y="1200"/>
                  </a:cubicBezTo>
                  <a:cubicBezTo>
                    <a:pt x="5776" y="1200"/>
                    <a:pt x="5803" y="1197"/>
                    <a:pt x="5832" y="1190"/>
                  </a:cubicBezTo>
                  <a:cubicBezTo>
                    <a:pt x="5832" y="1302"/>
                    <a:pt x="5888" y="1448"/>
                    <a:pt x="5944" y="1511"/>
                  </a:cubicBezTo>
                  <a:cubicBezTo>
                    <a:pt x="6035" y="1595"/>
                    <a:pt x="6119" y="1595"/>
                    <a:pt x="6238" y="1595"/>
                  </a:cubicBezTo>
                  <a:cubicBezTo>
                    <a:pt x="6238" y="1651"/>
                    <a:pt x="6266" y="1714"/>
                    <a:pt x="6266" y="1742"/>
                  </a:cubicBezTo>
                  <a:cubicBezTo>
                    <a:pt x="6318" y="1865"/>
                    <a:pt x="6424" y="1924"/>
                    <a:pt x="6543" y="1924"/>
                  </a:cubicBezTo>
                  <a:cubicBezTo>
                    <a:pt x="6567" y="1924"/>
                    <a:pt x="6591" y="1921"/>
                    <a:pt x="6615" y="1917"/>
                  </a:cubicBezTo>
                  <a:lnTo>
                    <a:pt x="6615" y="1917"/>
                  </a:lnTo>
                  <a:lnTo>
                    <a:pt x="6587" y="1945"/>
                  </a:lnTo>
                  <a:lnTo>
                    <a:pt x="6587" y="2036"/>
                  </a:lnTo>
                  <a:cubicBezTo>
                    <a:pt x="6587" y="2092"/>
                    <a:pt x="6615" y="2148"/>
                    <a:pt x="6643" y="2211"/>
                  </a:cubicBezTo>
                  <a:cubicBezTo>
                    <a:pt x="6643" y="2266"/>
                    <a:pt x="6706" y="2294"/>
                    <a:pt x="6762" y="2322"/>
                  </a:cubicBezTo>
                  <a:cubicBezTo>
                    <a:pt x="6778" y="2331"/>
                    <a:pt x="6795" y="2334"/>
                    <a:pt x="6813" y="2334"/>
                  </a:cubicBezTo>
                  <a:cubicBezTo>
                    <a:pt x="6854" y="2334"/>
                    <a:pt x="6897" y="2314"/>
                    <a:pt x="6937" y="2294"/>
                  </a:cubicBezTo>
                  <a:cubicBezTo>
                    <a:pt x="6965" y="2266"/>
                    <a:pt x="6965" y="2211"/>
                    <a:pt x="6909" y="2211"/>
                  </a:cubicBezTo>
                  <a:cubicBezTo>
                    <a:pt x="6895" y="2193"/>
                    <a:pt x="6881" y="2193"/>
                    <a:pt x="6866" y="2193"/>
                  </a:cubicBezTo>
                  <a:cubicBezTo>
                    <a:pt x="6851" y="2193"/>
                    <a:pt x="6835" y="2193"/>
                    <a:pt x="6818" y="2176"/>
                  </a:cubicBezTo>
                  <a:cubicBezTo>
                    <a:pt x="6790" y="2176"/>
                    <a:pt x="6762" y="2148"/>
                    <a:pt x="6734" y="2120"/>
                  </a:cubicBezTo>
                  <a:cubicBezTo>
                    <a:pt x="6678" y="2064"/>
                    <a:pt x="6643" y="2001"/>
                    <a:pt x="6678" y="1917"/>
                  </a:cubicBezTo>
                  <a:cubicBezTo>
                    <a:pt x="6734" y="1917"/>
                    <a:pt x="6790" y="1889"/>
                    <a:pt x="6853" y="1826"/>
                  </a:cubicBezTo>
                  <a:cubicBezTo>
                    <a:pt x="6901" y="1802"/>
                    <a:pt x="6866" y="1736"/>
                    <a:pt x="6816" y="1736"/>
                  </a:cubicBezTo>
                  <a:cubicBezTo>
                    <a:pt x="6807" y="1736"/>
                    <a:pt x="6799" y="1738"/>
                    <a:pt x="6790" y="1742"/>
                  </a:cubicBezTo>
                  <a:cubicBezTo>
                    <a:pt x="6734" y="1742"/>
                    <a:pt x="6662" y="1756"/>
                    <a:pt x="6593" y="1756"/>
                  </a:cubicBezTo>
                  <a:cubicBezTo>
                    <a:pt x="6524" y="1756"/>
                    <a:pt x="6458" y="1742"/>
                    <a:pt x="6412" y="1686"/>
                  </a:cubicBezTo>
                  <a:cubicBezTo>
                    <a:pt x="6412" y="1651"/>
                    <a:pt x="6356" y="1595"/>
                    <a:pt x="6328" y="1539"/>
                  </a:cubicBezTo>
                  <a:lnTo>
                    <a:pt x="6356" y="1539"/>
                  </a:lnTo>
                  <a:cubicBezTo>
                    <a:pt x="6468" y="1420"/>
                    <a:pt x="6559" y="1302"/>
                    <a:pt x="6503" y="1127"/>
                  </a:cubicBezTo>
                  <a:cubicBezTo>
                    <a:pt x="6468" y="1071"/>
                    <a:pt x="6412" y="987"/>
                    <a:pt x="6356" y="952"/>
                  </a:cubicBezTo>
                  <a:cubicBezTo>
                    <a:pt x="6266" y="896"/>
                    <a:pt x="6154" y="896"/>
                    <a:pt x="6091" y="812"/>
                  </a:cubicBezTo>
                  <a:cubicBezTo>
                    <a:pt x="6035" y="721"/>
                    <a:pt x="6063" y="637"/>
                    <a:pt x="5944" y="574"/>
                  </a:cubicBezTo>
                  <a:cubicBezTo>
                    <a:pt x="5888" y="546"/>
                    <a:pt x="5832" y="518"/>
                    <a:pt x="5741" y="518"/>
                  </a:cubicBezTo>
                  <a:cubicBezTo>
                    <a:pt x="5741" y="400"/>
                    <a:pt x="5685" y="288"/>
                    <a:pt x="5566" y="253"/>
                  </a:cubicBezTo>
                  <a:cubicBezTo>
                    <a:pt x="5538" y="225"/>
                    <a:pt x="5482" y="225"/>
                    <a:pt x="5454" y="225"/>
                  </a:cubicBezTo>
                  <a:cubicBezTo>
                    <a:pt x="5391" y="225"/>
                    <a:pt x="5336" y="197"/>
                    <a:pt x="5308" y="197"/>
                  </a:cubicBezTo>
                  <a:cubicBezTo>
                    <a:pt x="5245" y="225"/>
                    <a:pt x="5161" y="225"/>
                    <a:pt x="5133" y="288"/>
                  </a:cubicBezTo>
                  <a:cubicBezTo>
                    <a:pt x="5133" y="288"/>
                    <a:pt x="5105" y="288"/>
                    <a:pt x="5105" y="253"/>
                  </a:cubicBezTo>
                  <a:cubicBezTo>
                    <a:pt x="5042" y="141"/>
                    <a:pt x="4930" y="50"/>
                    <a:pt x="4783" y="50"/>
                  </a:cubicBezTo>
                  <a:cubicBezTo>
                    <a:pt x="4769" y="47"/>
                    <a:pt x="4751" y="45"/>
                    <a:pt x="4730" y="45"/>
                  </a:cubicBezTo>
                  <a:cubicBezTo>
                    <a:pt x="4574" y="45"/>
                    <a:pt x="4259" y="137"/>
                    <a:pt x="4259" y="316"/>
                  </a:cubicBezTo>
                  <a:cubicBezTo>
                    <a:pt x="4191" y="280"/>
                    <a:pt x="4113" y="264"/>
                    <a:pt x="4039" y="264"/>
                  </a:cubicBezTo>
                  <a:cubicBezTo>
                    <a:pt x="3983" y="264"/>
                    <a:pt x="3929" y="273"/>
                    <a:pt x="3881" y="288"/>
                  </a:cubicBezTo>
                  <a:cubicBezTo>
                    <a:pt x="3818" y="316"/>
                    <a:pt x="3734" y="344"/>
                    <a:pt x="3671" y="372"/>
                  </a:cubicBezTo>
                  <a:cubicBezTo>
                    <a:pt x="3587" y="288"/>
                    <a:pt x="3497" y="169"/>
                    <a:pt x="3357" y="169"/>
                  </a:cubicBezTo>
                  <a:cubicBezTo>
                    <a:pt x="3266" y="169"/>
                    <a:pt x="3210" y="169"/>
                    <a:pt x="3147" y="141"/>
                  </a:cubicBezTo>
                  <a:cubicBezTo>
                    <a:pt x="3063" y="113"/>
                    <a:pt x="3035" y="50"/>
                    <a:pt x="2944" y="22"/>
                  </a:cubicBezTo>
                  <a:cubicBezTo>
                    <a:pt x="2914" y="7"/>
                    <a:pt x="2878" y="0"/>
                    <a:pt x="28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79"/>
            <p:cNvSpPr/>
            <p:nvPr/>
          </p:nvSpPr>
          <p:spPr>
            <a:xfrm>
              <a:off x="4172459" y="4156058"/>
              <a:ext cx="27078" cy="28102"/>
            </a:xfrm>
            <a:custGeom>
              <a:rect b="b" l="l" r="r" t="t"/>
              <a:pathLst>
                <a:path extrusionOk="0" h="1235" w="1190">
                  <a:moveTo>
                    <a:pt x="922" y="1"/>
                  </a:moveTo>
                  <a:cubicBezTo>
                    <a:pt x="888" y="1"/>
                    <a:pt x="851" y="8"/>
                    <a:pt x="812" y="23"/>
                  </a:cubicBezTo>
                  <a:cubicBezTo>
                    <a:pt x="665" y="79"/>
                    <a:pt x="490" y="225"/>
                    <a:pt x="378" y="344"/>
                  </a:cubicBezTo>
                  <a:cubicBezTo>
                    <a:pt x="288" y="428"/>
                    <a:pt x="232" y="519"/>
                    <a:pt x="176" y="603"/>
                  </a:cubicBezTo>
                  <a:cubicBezTo>
                    <a:pt x="141" y="666"/>
                    <a:pt x="85" y="806"/>
                    <a:pt x="57" y="841"/>
                  </a:cubicBezTo>
                  <a:cubicBezTo>
                    <a:pt x="1" y="869"/>
                    <a:pt x="57" y="925"/>
                    <a:pt x="85" y="925"/>
                  </a:cubicBezTo>
                  <a:cubicBezTo>
                    <a:pt x="141" y="897"/>
                    <a:pt x="176" y="841"/>
                    <a:pt x="204" y="806"/>
                  </a:cubicBezTo>
                  <a:cubicBezTo>
                    <a:pt x="288" y="694"/>
                    <a:pt x="350" y="575"/>
                    <a:pt x="462" y="491"/>
                  </a:cubicBezTo>
                  <a:cubicBezTo>
                    <a:pt x="553" y="400"/>
                    <a:pt x="665" y="372"/>
                    <a:pt x="756" y="316"/>
                  </a:cubicBezTo>
                  <a:cubicBezTo>
                    <a:pt x="777" y="290"/>
                    <a:pt x="835" y="235"/>
                    <a:pt x="886" y="235"/>
                  </a:cubicBezTo>
                  <a:cubicBezTo>
                    <a:pt x="902" y="235"/>
                    <a:pt x="918" y="240"/>
                    <a:pt x="931" y="253"/>
                  </a:cubicBezTo>
                  <a:lnTo>
                    <a:pt x="931" y="344"/>
                  </a:lnTo>
                  <a:lnTo>
                    <a:pt x="903" y="344"/>
                  </a:lnTo>
                  <a:cubicBezTo>
                    <a:pt x="700" y="456"/>
                    <a:pt x="350" y="925"/>
                    <a:pt x="525" y="1155"/>
                  </a:cubicBezTo>
                  <a:cubicBezTo>
                    <a:pt x="564" y="1211"/>
                    <a:pt x="604" y="1235"/>
                    <a:pt x="643" y="1235"/>
                  </a:cubicBezTo>
                  <a:cubicBezTo>
                    <a:pt x="810" y="1235"/>
                    <a:pt x="969" y="818"/>
                    <a:pt x="1015" y="722"/>
                  </a:cubicBezTo>
                  <a:cubicBezTo>
                    <a:pt x="1078" y="547"/>
                    <a:pt x="1190" y="344"/>
                    <a:pt x="1134" y="141"/>
                  </a:cubicBezTo>
                  <a:cubicBezTo>
                    <a:pt x="1093" y="54"/>
                    <a:pt x="1017" y="1"/>
                    <a:pt x="9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79"/>
            <p:cNvSpPr/>
            <p:nvPr/>
          </p:nvSpPr>
          <p:spPr>
            <a:xfrm>
              <a:off x="4173301" y="4149983"/>
              <a:ext cx="30105" cy="14814"/>
            </a:xfrm>
            <a:custGeom>
              <a:rect b="b" l="l" r="r" t="t"/>
              <a:pathLst>
                <a:path extrusionOk="0" h="651" w="1323">
                  <a:moveTo>
                    <a:pt x="961" y="1"/>
                  </a:moveTo>
                  <a:cubicBezTo>
                    <a:pt x="868" y="1"/>
                    <a:pt x="772" y="22"/>
                    <a:pt x="691" y="59"/>
                  </a:cubicBezTo>
                  <a:cubicBezTo>
                    <a:pt x="572" y="115"/>
                    <a:pt x="425" y="171"/>
                    <a:pt x="341" y="262"/>
                  </a:cubicBezTo>
                  <a:cubicBezTo>
                    <a:pt x="195" y="346"/>
                    <a:pt x="104" y="492"/>
                    <a:pt x="20" y="611"/>
                  </a:cubicBezTo>
                  <a:cubicBezTo>
                    <a:pt x="0" y="631"/>
                    <a:pt x="8" y="651"/>
                    <a:pt x="34" y="651"/>
                  </a:cubicBezTo>
                  <a:cubicBezTo>
                    <a:pt x="45" y="651"/>
                    <a:pt x="59" y="647"/>
                    <a:pt x="76" y="639"/>
                  </a:cubicBezTo>
                  <a:cubicBezTo>
                    <a:pt x="233" y="482"/>
                    <a:pt x="638" y="132"/>
                    <a:pt x="975" y="132"/>
                  </a:cubicBezTo>
                  <a:cubicBezTo>
                    <a:pt x="1073" y="132"/>
                    <a:pt x="1165" y="161"/>
                    <a:pt x="1243" y="234"/>
                  </a:cubicBezTo>
                  <a:cubicBezTo>
                    <a:pt x="1248" y="239"/>
                    <a:pt x="1254" y="241"/>
                    <a:pt x="1260" y="241"/>
                  </a:cubicBezTo>
                  <a:cubicBezTo>
                    <a:pt x="1288" y="241"/>
                    <a:pt x="1322" y="194"/>
                    <a:pt x="1299" y="171"/>
                  </a:cubicBezTo>
                  <a:cubicBezTo>
                    <a:pt x="1232" y="49"/>
                    <a:pt x="1100" y="1"/>
                    <a:pt x="9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79"/>
            <p:cNvSpPr/>
            <p:nvPr/>
          </p:nvSpPr>
          <p:spPr>
            <a:xfrm>
              <a:off x="4202382" y="4147730"/>
              <a:ext cx="6553" cy="13790"/>
            </a:xfrm>
            <a:custGeom>
              <a:rect b="b" l="l" r="r" t="t"/>
              <a:pathLst>
                <a:path extrusionOk="0" h="606" w="288">
                  <a:moveTo>
                    <a:pt x="54" y="0"/>
                  </a:moveTo>
                  <a:cubicBezTo>
                    <a:pt x="25" y="0"/>
                    <a:pt x="1" y="26"/>
                    <a:pt x="21" y="67"/>
                  </a:cubicBezTo>
                  <a:cubicBezTo>
                    <a:pt x="112" y="214"/>
                    <a:pt x="168" y="389"/>
                    <a:pt x="196" y="563"/>
                  </a:cubicBezTo>
                  <a:cubicBezTo>
                    <a:pt x="196" y="591"/>
                    <a:pt x="219" y="605"/>
                    <a:pt x="242" y="605"/>
                  </a:cubicBezTo>
                  <a:cubicBezTo>
                    <a:pt x="264" y="605"/>
                    <a:pt x="287" y="591"/>
                    <a:pt x="287" y="563"/>
                  </a:cubicBezTo>
                  <a:cubicBezTo>
                    <a:pt x="287" y="361"/>
                    <a:pt x="196" y="186"/>
                    <a:pt x="84" y="11"/>
                  </a:cubicBezTo>
                  <a:cubicBezTo>
                    <a:pt x="75" y="3"/>
                    <a:pt x="64" y="0"/>
                    <a:pt x="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79"/>
            <p:cNvSpPr/>
            <p:nvPr/>
          </p:nvSpPr>
          <p:spPr>
            <a:xfrm>
              <a:off x="4193166" y="4164045"/>
              <a:ext cx="9079" cy="27329"/>
            </a:xfrm>
            <a:custGeom>
              <a:rect b="b" l="l" r="r" t="t"/>
              <a:pathLst>
                <a:path extrusionOk="0" h="1201" w="399">
                  <a:moveTo>
                    <a:pt x="370" y="0"/>
                  </a:moveTo>
                  <a:cubicBezTo>
                    <a:pt x="356" y="0"/>
                    <a:pt x="342" y="7"/>
                    <a:pt x="342" y="21"/>
                  </a:cubicBezTo>
                  <a:cubicBezTo>
                    <a:pt x="342" y="455"/>
                    <a:pt x="140" y="776"/>
                    <a:pt x="21" y="1154"/>
                  </a:cubicBezTo>
                  <a:cubicBezTo>
                    <a:pt x="1" y="1179"/>
                    <a:pt x="38" y="1200"/>
                    <a:pt x="61" y="1200"/>
                  </a:cubicBezTo>
                  <a:cubicBezTo>
                    <a:pt x="70" y="1200"/>
                    <a:pt x="77" y="1197"/>
                    <a:pt x="77" y="1189"/>
                  </a:cubicBezTo>
                  <a:cubicBezTo>
                    <a:pt x="196" y="1014"/>
                    <a:pt x="280" y="839"/>
                    <a:pt x="342" y="630"/>
                  </a:cubicBezTo>
                  <a:cubicBezTo>
                    <a:pt x="398" y="427"/>
                    <a:pt x="398" y="224"/>
                    <a:pt x="398" y="21"/>
                  </a:cubicBezTo>
                  <a:cubicBezTo>
                    <a:pt x="398" y="7"/>
                    <a:pt x="384" y="0"/>
                    <a:pt x="3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79"/>
            <p:cNvSpPr/>
            <p:nvPr/>
          </p:nvSpPr>
          <p:spPr>
            <a:xfrm>
              <a:off x="4118689" y="4097123"/>
              <a:ext cx="458104" cy="458286"/>
            </a:xfrm>
            <a:custGeom>
              <a:rect b="b" l="l" r="r" t="t"/>
              <a:pathLst>
                <a:path extrusionOk="0" h="20140" w="20132">
                  <a:moveTo>
                    <a:pt x="2095" y="5361"/>
                  </a:moveTo>
                  <a:cubicBezTo>
                    <a:pt x="2119" y="5361"/>
                    <a:pt x="2140" y="5368"/>
                    <a:pt x="2154" y="5382"/>
                  </a:cubicBezTo>
                  <a:cubicBezTo>
                    <a:pt x="2329" y="5410"/>
                    <a:pt x="2420" y="5493"/>
                    <a:pt x="2595" y="5493"/>
                  </a:cubicBezTo>
                  <a:lnTo>
                    <a:pt x="2741" y="5493"/>
                  </a:lnTo>
                  <a:cubicBezTo>
                    <a:pt x="2741" y="5640"/>
                    <a:pt x="2769" y="5759"/>
                    <a:pt x="2853" y="5906"/>
                  </a:cubicBezTo>
                  <a:cubicBezTo>
                    <a:pt x="2853" y="5934"/>
                    <a:pt x="2916" y="5990"/>
                    <a:pt x="2944" y="6053"/>
                  </a:cubicBezTo>
                  <a:cubicBezTo>
                    <a:pt x="2888" y="6053"/>
                    <a:pt x="2797" y="6053"/>
                    <a:pt x="2741" y="6018"/>
                  </a:cubicBezTo>
                  <a:cubicBezTo>
                    <a:pt x="2623" y="6018"/>
                    <a:pt x="2539" y="5934"/>
                    <a:pt x="2420" y="5906"/>
                  </a:cubicBezTo>
                  <a:cubicBezTo>
                    <a:pt x="2364" y="5906"/>
                    <a:pt x="2329" y="5878"/>
                    <a:pt x="2301" y="5878"/>
                  </a:cubicBezTo>
                  <a:cubicBezTo>
                    <a:pt x="2273" y="5878"/>
                    <a:pt x="2273" y="5843"/>
                    <a:pt x="2245" y="5843"/>
                  </a:cubicBezTo>
                  <a:cubicBezTo>
                    <a:pt x="2126" y="5731"/>
                    <a:pt x="2070" y="5640"/>
                    <a:pt x="2042" y="5493"/>
                  </a:cubicBezTo>
                  <a:cubicBezTo>
                    <a:pt x="2014" y="5465"/>
                    <a:pt x="2014" y="5410"/>
                    <a:pt x="2014" y="5382"/>
                  </a:cubicBezTo>
                  <a:cubicBezTo>
                    <a:pt x="2042" y="5368"/>
                    <a:pt x="2070" y="5361"/>
                    <a:pt x="2095" y="5361"/>
                  </a:cubicBezTo>
                  <a:close/>
                  <a:moveTo>
                    <a:pt x="5741" y="5640"/>
                  </a:moveTo>
                  <a:cubicBezTo>
                    <a:pt x="5769" y="5640"/>
                    <a:pt x="5797" y="5640"/>
                    <a:pt x="5797" y="5668"/>
                  </a:cubicBezTo>
                  <a:cubicBezTo>
                    <a:pt x="5972" y="5759"/>
                    <a:pt x="6091" y="5906"/>
                    <a:pt x="6238" y="6053"/>
                  </a:cubicBezTo>
                  <a:cubicBezTo>
                    <a:pt x="6350" y="6137"/>
                    <a:pt x="6440" y="6193"/>
                    <a:pt x="6587" y="6256"/>
                  </a:cubicBezTo>
                  <a:cubicBezTo>
                    <a:pt x="6559" y="6312"/>
                    <a:pt x="6524" y="6367"/>
                    <a:pt x="6468" y="6402"/>
                  </a:cubicBezTo>
                  <a:cubicBezTo>
                    <a:pt x="6412" y="6458"/>
                    <a:pt x="6350" y="6514"/>
                    <a:pt x="6294" y="6542"/>
                  </a:cubicBezTo>
                  <a:cubicBezTo>
                    <a:pt x="6238" y="6486"/>
                    <a:pt x="6175" y="6458"/>
                    <a:pt x="6119" y="6402"/>
                  </a:cubicBezTo>
                  <a:cubicBezTo>
                    <a:pt x="6063" y="6367"/>
                    <a:pt x="6000" y="6312"/>
                    <a:pt x="5944" y="6284"/>
                  </a:cubicBezTo>
                  <a:cubicBezTo>
                    <a:pt x="5888" y="6228"/>
                    <a:pt x="5825" y="6193"/>
                    <a:pt x="5797" y="6165"/>
                  </a:cubicBezTo>
                  <a:cubicBezTo>
                    <a:pt x="5685" y="6018"/>
                    <a:pt x="5594" y="5878"/>
                    <a:pt x="5685" y="5703"/>
                  </a:cubicBezTo>
                  <a:cubicBezTo>
                    <a:pt x="5713" y="5668"/>
                    <a:pt x="5713" y="5640"/>
                    <a:pt x="5741" y="5640"/>
                  </a:cubicBezTo>
                  <a:close/>
                  <a:moveTo>
                    <a:pt x="3993" y="6165"/>
                  </a:moveTo>
                  <a:cubicBezTo>
                    <a:pt x="3965" y="6312"/>
                    <a:pt x="3902" y="6458"/>
                    <a:pt x="3874" y="6577"/>
                  </a:cubicBezTo>
                  <a:cubicBezTo>
                    <a:pt x="3874" y="6605"/>
                    <a:pt x="3846" y="6752"/>
                    <a:pt x="3846" y="6780"/>
                  </a:cubicBezTo>
                  <a:cubicBezTo>
                    <a:pt x="3840" y="6783"/>
                    <a:pt x="3835" y="6784"/>
                    <a:pt x="3829" y="6784"/>
                  </a:cubicBezTo>
                  <a:cubicBezTo>
                    <a:pt x="3778" y="6784"/>
                    <a:pt x="3724" y="6686"/>
                    <a:pt x="3699" y="6661"/>
                  </a:cubicBezTo>
                  <a:cubicBezTo>
                    <a:pt x="3615" y="6514"/>
                    <a:pt x="3553" y="6367"/>
                    <a:pt x="3525" y="6228"/>
                  </a:cubicBezTo>
                  <a:cubicBezTo>
                    <a:pt x="3525" y="6228"/>
                    <a:pt x="3497" y="6193"/>
                    <a:pt x="3497" y="6165"/>
                  </a:cubicBezTo>
                  <a:lnTo>
                    <a:pt x="3671" y="6165"/>
                  </a:lnTo>
                  <a:cubicBezTo>
                    <a:pt x="3711" y="6174"/>
                    <a:pt x="3747" y="6177"/>
                    <a:pt x="3781" y="6177"/>
                  </a:cubicBezTo>
                  <a:cubicBezTo>
                    <a:pt x="3850" y="6177"/>
                    <a:pt x="3914" y="6165"/>
                    <a:pt x="3993" y="6165"/>
                  </a:cubicBezTo>
                  <a:close/>
                  <a:moveTo>
                    <a:pt x="4196" y="6193"/>
                  </a:moveTo>
                  <a:lnTo>
                    <a:pt x="4196" y="6193"/>
                  </a:lnTo>
                  <a:cubicBezTo>
                    <a:pt x="4315" y="6228"/>
                    <a:pt x="4427" y="6256"/>
                    <a:pt x="4518" y="6284"/>
                  </a:cubicBezTo>
                  <a:cubicBezTo>
                    <a:pt x="4573" y="6284"/>
                    <a:pt x="4636" y="6284"/>
                    <a:pt x="4664" y="6312"/>
                  </a:cubicBezTo>
                  <a:cubicBezTo>
                    <a:pt x="4636" y="6367"/>
                    <a:pt x="4601" y="6430"/>
                    <a:pt x="4573" y="6514"/>
                  </a:cubicBezTo>
                  <a:cubicBezTo>
                    <a:pt x="4573" y="6577"/>
                    <a:pt x="4545" y="6633"/>
                    <a:pt x="4545" y="6689"/>
                  </a:cubicBezTo>
                  <a:cubicBezTo>
                    <a:pt x="4518" y="6717"/>
                    <a:pt x="4518" y="6752"/>
                    <a:pt x="4518" y="6808"/>
                  </a:cubicBezTo>
                  <a:lnTo>
                    <a:pt x="4490" y="6808"/>
                  </a:lnTo>
                  <a:lnTo>
                    <a:pt x="4490" y="6752"/>
                  </a:lnTo>
                  <a:cubicBezTo>
                    <a:pt x="4462" y="6717"/>
                    <a:pt x="4427" y="6689"/>
                    <a:pt x="4427" y="6661"/>
                  </a:cubicBezTo>
                  <a:cubicBezTo>
                    <a:pt x="4399" y="6605"/>
                    <a:pt x="4371" y="6542"/>
                    <a:pt x="4343" y="6486"/>
                  </a:cubicBezTo>
                  <a:cubicBezTo>
                    <a:pt x="4315" y="6402"/>
                    <a:pt x="4252" y="6284"/>
                    <a:pt x="4196" y="6193"/>
                  </a:cubicBezTo>
                  <a:close/>
                  <a:moveTo>
                    <a:pt x="3266" y="6193"/>
                  </a:moveTo>
                  <a:lnTo>
                    <a:pt x="3266" y="6458"/>
                  </a:lnTo>
                  <a:cubicBezTo>
                    <a:pt x="3238" y="6514"/>
                    <a:pt x="3266" y="6864"/>
                    <a:pt x="3203" y="6892"/>
                  </a:cubicBezTo>
                  <a:cubicBezTo>
                    <a:pt x="3201" y="6893"/>
                    <a:pt x="3198" y="6894"/>
                    <a:pt x="3196" y="6894"/>
                  </a:cubicBezTo>
                  <a:cubicBezTo>
                    <a:pt x="3131" y="6894"/>
                    <a:pt x="2939" y="6505"/>
                    <a:pt x="2825" y="6284"/>
                  </a:cubicBezTo>
                  <a:lnTo>
                    <a:pt x="2853" y="6284"/>
                  </a:lnTo>
                  <a:cubicBezTo>
                    <a:pt x="2972" y="6284"/>
                    <a:pt x="3119" y="6228"/>
                    <a:pt x="3238" y="6193"/>
                  </a:cubicBezTo>
                  <a:close/>
                  <a:moveTo>
                    <a:pt x="2196" y="6131"/>
                  </a:moveTo>
                  <a:cubicBezTo>
                    <a:pt x="2334" y="6131"/>
                    <a:pt x="2440" y="6198"/>
                    <a:pt x="2567" y="6228"/>
                  </a:cubicBezTo>
                  <a:cubicBezTo>
                    <a:pt x="2567" y="6367"/>
                    <a:pt x="2595" y="6514"/>
                    <a:pt x="2567" y="6661"/>
                  </a:cubicBezTo>
                  <a:lnTo>
                    <a:pt x="2567" y="7011"/>
                  </a:lnTo>
                  <a:cubicBezTo>
                    <a:pt x="2539" y="7039"/>
                    <a:pt x="2567" y="7039"/>
                    <a:pt x="2567" y="7039"/>
                  </a:cubicBezTo>
                  <a:lnTo>
                    <a:pt x="2539" y="7039"/>
                  </a:lnTo>
                  <a:cubicBezTo>
                    <a:pt x="2504" y="7011"/>
                    <a:pt x="2476" y="6927"/>
                    <a:pt x="2448" y="6892"/>
                  </a:cubicBezTo>
                  <a:cubicBezTo>
                    <a:pt x="2329" y="6689"/>
                    <a:pt x="2217" y="6486"/>
                    <a:pt x="2154" y="6256"/>
                  </a:cubicBezTo>
                  <a:cubicBezTo>
                    <a:pt x="2154" y="6228"/>
                    <a:pt x="2126" y="6165"/>
                    <a:pt x="2126" y="6137"/>
                  </a:cubicBezTo>
                  <a:cubicBezTo>
                    <a:pt x="2150" y="6133"/>
                    <a:pt x="2174" y="6131"/>
                    <a:pt x="2196" y="6131"/>
                  </a:cubicBezTo>
                  <a:close/>
                  <a:moveTo>
                    <a:pt x="1224" y="6367"/>
                  </a:moveTo>
                  <a:lnTo>
                    <a:pt x="1224" y="6367"/>
                  </a:lnTo>
                  <a:cubicBezTo>
                    <a:pt x="1196" y="6458"/>
                    <a:pt x="1168" y="6514"/>
                    <a:pt x="1168" y="6577"/>
                  </a:cubicBezTo>
                  <a:cubicBezTo>
                    <a:pt x="1077" y="6752"/>
                    <a:pt x="1021" y="6983"/>
                    <a:pt x="930" y="7158"/>
                  </a:cubicBezTo>
                  <a:cubicBezTo>
                    <a:pt x="874" y="7039"/>
                    <a:pt x="902" y="6892"/>
                    <a:pt x="930" y="6780"/>
                  </a:cubicBezTo>
                  <a:lnTo>
                    <a:pt x="930" y="6430"/>
                  </a:lnTo>
                  <a:cubicBezTo>
                    <a:pt x="1021" y="6430"/>
                    <a:pt x="1140" y="6402"/>
                    <a:pt x="1224" y="6367"/>
                  </a:cubicBezTo>
                  <a:close/>
                  <a:moveTo>
                    <a:pt x="1867" y="6193"/>
                  </a:moveTo>
                  <a:cubicBezTo>
                    <a:pt x="1804" y="6486"/>
                    <a:pt x="1867" y="6836"/>
                    <a:pt x="1804" y="7158"/>
                  </a:cubicBezTo>
                  <a:cubicBezTo>
                    <a:pt x="1777" y="7102"/>
                    <a:pt x="1749" y="7011"/>
                    <a:pt x="1721" y="6955"/>
                  </a:cubicBezTo>
                  <a:cubicBezTo>
                    <a:pt x="1665" y="6836"/>
                    <a:pt x="1630" y="6752"/>
                    <a:pt x="1574" y="6633"/>
                  </a:cubicBezTo>
                  <a:cubicBezTo>
                    <a:pt x="1546" y="6514"/>
                    <a:pt x="1546" y="6402"/>
                    <a:pt x="1518" y="6312"/>
                  </a:cubicBezTo>
                  <a:cubicBezTo>
                    <a:pt x="1630" y="6256"/>
                    <a:pt x="1749" y="6228"/>
                    <a:pt x="1867" y="6193"/>
                  </a:cubicBezTo>
                  <a:close/>
                  <a:moveTo>
                    <a:pt x="6468" y="7067"/>
                  </a:moveTo>
                  <a:cubicBezTo>
                    <a:pt x="6559" y="7130"/>
                    <a:pt x="6643" y="7158"/>
                    <a:pt x="6734" y="7186"/>
                  </a:cubicBezTo>
                  <a:cubicBezTo>
                    <a:pt x="6993" y="7242"/>
                    <a:pt x="7259" y="7242"/>
                    <a:pt x="7517" y="7276"/>
                  </a:cubicBezTo>
                  <a:cubicBezTo>
                    <a:pt x="7577" y="7290"/>
                    <a:pt x="7643" y="7290"/>
                    <a:pt x="7709" y="7290"/>
                  </a:cubicBezTo>
                  <a:cubicBezTo>
                    <a:pt x="7774" y="7290"/>
                    <a:pt x="7839" y="7290"/>
                    <a:pt x="7895" y="7304"/>
                  </a:cubicBezTo>
                  <a:cubicBezTo>
                    <a:pt x="7986" y="7332"/>
                    <a:pt x="8070" y="7388"/>
                    <a:pt x="8161" y="7388"/>
                  </a:cubicBezTo>
                  <a:cubicBezTo>
                    <a:pt x="8276" y="7388"/>
                    <a:pt x="8400" y="7395"/>
                    <a:pt x="8521" y="7395"/>
                  </a:cubicBezTo>
                  <a:cubicBezTo>
                    <a:pt x="8641" y="7395"/>
                    <a:pt x="8758" y="7388"/>
                    <a:pt x="8860" y="7360"/>
                  </a:cubicBezTo>
                  <a:cubicBezTo>
                    <a:pt x="8972" y="7332"/>
                    <a:pt x="9118" y="7304"/>
                    <a:pt x="9237" y="7276"/>
                  </a:cubicBezTo>
                  <a:lnTo>
                    <a:pt x="9237" y="7276"/>
                  </a:lnTo>
                  <a:cubicBezTo>
                    <a:pt x="8888" y="7479"/>
                    <a:pt x="8538" y="7654"/>
                    <a:pt x="8189" y="7829"/>
                  </a:cubicBezTo>
                  <a:cubicBezTo>
                    <a:pt x="7783" y="8060"/>
                    <a:pt x="7370" y="8178"/>
                    <a:pt x="6937" y="8325"/>
                  </a:cubicBezTo>
                  <a:cubicBezTo>
                    <a:pt x="6762" y="8381"/>
                    <a:pt x="6587" y="8437"/>
                    <a:pt x="6412" y="8528"/>
                  </a:cubicBezTo>
                  <a:cubicBezTo>
                    <a:pt x="6559" y="8234"/>
                    <a:pt x="6615" y="7885"/>
                    <a:pt x="6587" y="7563"/>
                  </a:cubicBezTo>
                  <a:cubicBezTo>
                    <a:pt x="6559" y="7388"/>
                    <a:pt x="6524" y="7214"/>
                    <a:pt x="6468" y="7067"/>
                  </a:cubicBezTo>
                  <a:close/>
                  <a:moveTo>
                    <a:pt x="4951" y="8528"/>
                  </a:moveTo>
                  <a:lnTo>
                    <a:pt x="4951" y="8528"/>
                  </a:lnTo>
                  <a:cubicBezTo>
                    <a:pt x="5042" y="8612"/>
                    <a:pt x="5161" y="8731"/>
                    <a:pt x="5245" y="8815"/>
                  </a:cubicBezTo>
                  <a:cubicBezTo>
                    <a:pt x="5301" y="8878"/>
                    <a:pt x="5364" y="8934"/>
                    <a:pt x="5447" y="8934"/>
                  </a:cubicBezTo>
                  <a:cubicBezTo>
                    <a:pt x="5273" y="8990"/>
                    <a:pt x="5098" y="9081"/>
                    <a:pt x="4951" y="9136"/>
                  </a:cubicBezTo>
                  <a:cubicBezTo>
                    <a:pt x="4986" y="9053"/>
                    <a:pt x="4986" y="8934"/>
                    <a:pt x="4986" y="8815"/>
                  </a:cubicBezTo>
                  <a:cubicBezTo>
                    <a:pt x="4986" y="8731"/>
                    <a:pt x="4986" y="8612"/>
                    <a:pt x="4951" y="8528"/>
                  </a:cubicBezTo>
                  <a:close/>
                  <a:moveTo>
                    <a:pt x="4413" y="8797"/>
                  </a:moveTo>
                  <a:cubicBezTo>
                    <a:pt x="4413" y="8797"/>
                    <a:pt x="4410" y="8812"/>
                    <a:pt x="4427" y="8850"/>
                  </a:cubicBezTo>
                  <a:cubicBezTo>
                    <a:pt x="4490" y="8878"/>
                    <a:pt x="4490" y="8906"/>
                    <a:pt x="4518" y="8934"/>
                  </a:cubicBezTo>
                  <a:cubicBezTo>
                    <a:pt x="4601" y="9053"/>
                    <a:pt x="4692" y="9108"/>
                    <a:pt x="4748" y="9227"/>
                  </a:cubicBezTo>
                  <a:cubicBezTo>
                    <a:pt x="4601" y="9283"/>
                    <a:pt x="4462" y="9339"/>
                    <a:pt x="4315" y="9402"/>
                  </a:cubicBezTo>
                  <a:cubicBezTo>
                    <a:pt x="4343" y="9339"/>
                    <a:pt x="4343" y="9311"/>
                    <a:pt x="4371" y="9255"/>
                  </a:cubicBezTo>
                  <a:cubicBezTo>
                    <a:pt x="4371" y="9227"/>
                    <a:pt x="4371" y="8815"/>
                    <a:pt x="4399" y="8815"/>
                  </a:cubicBezTo>
                  <a:cubicBezTo>
                    <a:pt x="4410" y="8804"/>
                    <a:pt x="4412" y="8797"/>
                    <a:pt x="4413" y="8797"/>
                  </a:cubicBezTo>
                  <a:close/>
                  <a:moveTo>
                    <a:pt x="3790" y="9053"/>
                  </a:moveTo>
                  <a:cubicBezTo>
                    <a:pt x="3846" y="9108"/>
                    <a:pt x="3874" y="9199"/>
                    <a:pt x="3902" y="9227"/>
                  </a:cubicBezTo>
                  <a:cubicBezTo>
                    <a:pt x="3965" y="9311"/>
                    <a:pt x="4077" y="9374"/>
                    <a:pt x="4140" y="9458"/>
                  </a:cubicBezTo>
                  <a:cubicBezTo>
                    <a:pt x="4021" y="9514"/>
                    <a:pt x="3902" y="9577"/>
                    <a:pt x="3762" y="9633"/>
                  </a:cubicBezTo>
                  <a:cubicBezTo>
                    <a:pt x="3818" y="9458"/>
                    <a:pt x="3790" y="9227"/>
                    <a:pt x="3790" y="9053"/>
                  </a:cubicBezTo>
                  <a:close/>
                  <a:moveTo>
                    <a:pt x="6322" y="7011"/>
                  </a:moveTo>
                  <a:cubicBezTo>
                    <a:pt x="6384" y="7242"/>
                    <a:pt x="6412" y="7479"/>
                    <a:pt x="6412" y="7710"/>
                  </a:cubicBezTo>
                  <a:cubicBezTo>
                    <a:pt x="6412" y="7913"/>
                    <a:pt x="6350" y="8088"/>
                    <a:pt x="6294" y="8290"/>
                  </a:cubicBezTo>
                  <a:cubicBezTo>
                    <a:pt x="6266" y="8409"/>
                    <a:pt x="6175" y="8500"/>
                    <a:pt x="6175" y="8612"/>
                  </a:cubicBezTo>
                  <a:lnTo>
                    <a:pt x="6175" y="8640"/>
                  </a:lnTo>
                  <a:cubicBezTo>
                    <a:pt x="6000" y="8703"/>
                    <a:pt x="5860" y="8787"/>
                    <a:pt x="5713" y="8850"/>
                  </a:cubicBezTo>
                  <a:cubicBezTo>
                    <a:pt x="5650" y="8850"/>
                    <a:pt x="5622" y="8878"/>
                    <a:pt x="5566" y="8878"/>
                  </a:cubicBezTo>
                  <a:lnTo>
                    <a:pt x="5566" y="8850"/>
                  </a:lnTo>
                  <a:cubicBezTo>
                    <a:pt x="5420" y="8731"/>
                    <a:pt x="5301" y="8612"/>
                    <a:pt x="5161" y="8500"/>
                  </a:cubicBezTo>
                  <a:cubicBezTo>
                    <a:pt x="5098" y="8409"/>
                    <a:pt x="5014" y="8262"/>
                    <a:pt x="4895" y="8262"/>
                  </a:cubicBezTo>
                  <a:cubicBezTo>
                    <a:pt x="4811" y="8262"/>
                    <a:pt x="4776" y="8381"/>
                    <a:pt x="4776" y="8465"/>
                  </a:cubicBezTo>
                  <a:cubicBezTo>
                    <a:pt x="4776" y="8612"/>
                    <a:pt x="4811" y="8815"/>
                    <a:pt x="4811" y="8990"/>
                  </a:cubicBezTo>
                  <a:cubicBezTo>
                    <a:pt x="4720" y="8906"/>
                    <a:pt x="4664" y="8850"/>
                    <a:pt x="4601" y="8759"/>
                  </a:cubicBezTo>
                  <a:cubicBezTo>
                    <a:pt x="4551" y="8709"/>
                    <a:pt x="4479" y="8608"/>
                    <a:pt x="4378" y="8608"/>
                  </a:cubicBezTo>
                  <a:cubicBezTo>
                    <a:pt x="4367" y="8608"/>
                    <a:pt x="4355" y="8609"/>
                    <a:pt x="4343" y="8612"/>
                  </a:cubicBezTo>
                  <a:cubicBezTo>
                    <a:pt x="4224" y="8640"/>
                    <a:pt x="4252" y="8759"/>
                    <a:pt x="4252" y="8878"/>
                  </a:cubicBezTo>
                  <a:lnTo>
                    <a:pt x="4252" y="9227"/>
                  </a:lnTo>
                  <a:cubicBezTo>
                    <a:pt x="4252" y="9255"/>
                    <a:pt x="4252" y="9283"/>
                    <a:pt x="4224" y="9283"/>
                  </a:cubicBezTo>
                  <a:cubicBezTo>
                    <a:pt x="4140" y="9199"/>
                    <a:pt x="4021" y="9108"/>
                    <a:pt x="3937" y="8990"/>
                  </a:cubicBezTo>
                  <a:cubicBezTo>
                    <a:pt x="3874" y="8906"/>
                    <a:pt x="3818" y="8850"/>
                    <a:pt x="3699" y="8850"/>
                  </a:cubicBezTo>
                  <a:cubicBezTo>
                    <a:pt x="3671" y="8850"/>
                    <a:pt x="3643" y="8878"/>
                    <a:pt x="3643" y="8906"/>
                  </a:cubicBezTo>
                  <a:cubicBezTo>
                    <a:pt x="3615" y="9081"/>
                    <a:pt x="3615" y="9255"/>
                    <a:pt x="3588" y="9458"/>
                  </a:cubicBezTo>
                  <a:lnTo>
                    <a:pt x="3588" y="9549"/>
                  </a:lnTo>
                  <a:cubicBezTo>
                    <a:pt x="3553" y="9514"/>
                    <a:pt x="3553" y="9486"/>
                    <a:pt x="3525" y="9458"/>
                  </a:cubicBezTo>
                  <a:cubicBezTo>
                    <a:pt x="3475" y="9384"/>
                    <a:pt x="3333" y="9032"/>
                    <a:pt x="3181" y="9032"/>
                  </a:cubicBezTo>
                  <a:cubicBezTo>
                    <a:pt x="3160" y="9032"/>
                    <a:pt x="3140" y="9039"/>
                    <a:pt x="3119" y="9053"/>
                  </a:cubicBezTo>
                  <a:cubicBezTo>
                    <a:pt x="3063" y="9081"/>
                    <a:pt x="3063" y="9164"/>
                    <a:pt x="3028" y="9227"/>
                  </a:cubicBezTo>
                  <a:cubicBezTo>
                    <a:pt x="3028" y="9339"/>
                    <a:pt x="3028" y="9430"/>
                    <a:pt x="3000" y="9514"/>
                  </a:cubicBezTo>
                  <a:cubicBezTo>
                    <a:pt x="3000" y="9605"/>
                    <a:pt x="3028" y="9780"/>
                    <a:pt x="2972" y="9836"/>
                  </a:cubicBezTo>
                  <a:cubicBezTo>
                    <a:pt x="2972" y="9881"/>
                    <a:pt x="2972" y="9904"/>
                    <a:pt x="2969" y="9904"/>
                  </a:cubicBezTo>
                  <a:cubicBezTo>
                    <a:pt x="2965" y="9904"/>
                    <a:pt x="2958" y="9881"/>
                    <a:pt x="2944" y="9836"/>
                  </a:cubicBezTo>
                  <a:cubicBezTo>
                    <a:pt x="2916" y="9780"/>
                    <a:pt x="2888" y="9724"/>
                    <a:pt x="2853" y="9661"/>
                  </a:cubicBezTo>
                  <a:cubicBezTo>
                    <a:pt x="2825" y="9577"/>
                    <a:pt x="2797" y="9514"/>
                    <a:pt x="2741" y="9430"/>
                  </a:cubicBezTo>
                  <a:cubicBezTo>
                    <a:pt x="2825" y="9283"/>
                    <a:pt x="2888" y="9136"/>
                    <a:pt x="2972" y="8990"/>
                  </a:cubicBezTo>
                  <a:cubicBezTo>
                    <a:pt x="3091" y="8787"/>
                    <a:pt x="3294" y="8675"/>
                    <a:pt x="3525" y="8584"/>
                  </a:cubicBezTo>
                  <a:cubicBezTo>
                    <a:pt x="3699" y="8528"/>
                    <a:pt x="3902" y="8500"/>
                    <a:pt x="4077" y="8381"/>
                  </a:cubicBezTo>
                  <a:cubicBezTo>
                    <a:pt x="4224" y="8290"/>
                    <a:pt x="4343" y="8151"/>
                    <a:pt x="4462" y="8004"/>
                  </a:cubicBezTo>
                  <a:cubicBezTo>
                    <a:pt x="4601" y="7829"/>
                    <a:pt x="4720" y="7738"/>
                    <a:pt x="4951" y="7710"/>
                  </a:cubicBezTo>
                  <a:cubicBezTo>
                    <a:pt x="5126" y="7654"/>
                    <a:pt x="5364" y="7654"/>
                    <a:pt x="5538" y="7591"/>
                  </a:cubicBezTo>
                  <a:cubicBezTo>
                    <a:pt x="5713" y="7535"/>
                    <a:pt x="5860" y="7416"/>
                    <a:pt x="5972" y="7332"/>
                  </a:cubicBezTo>
                  <a:cubicBezTo>
                    <a:pt x="6091" y="7214"/>
                    <a:pt x="6238" y="7130"/>
                    <a:pt x="6322" y="7011"/>
                  </a:cubicBezTo>
                  <a:close/>
                  <a:moveTo>
                    <a:pt x="3203" y="9199"/>
                  </a:moveTo>
                  <a:cubicBezTo>
                    <a:pt x="3203" y="9227"/>
                    <a:pt x="3203" y="9255"/>
                    <a:pt x="3238" y="9255"/>
                  </a:cubicBezTo>
                  <a:cubicBezTo>
                    <a:pt x="3238" y="9283"/>
                    <a:pt x="3266" y="9339"/>
                    <a:pt x="3294" y="9374"/>
                  </a:cubicBezTo>
                  <a:cubicBezTo>
                    <a:pt x="3322" y="9458"/>
                    <a:pt x="3413" y="9661"/>
                    <a:pt x="3497" y="9780"/>
                  </a:cubicBezTo>
                  <a:cubicBezTo>
                    <a:pt x="3441" y="9808"/>
                    <a:pt x="3378" y="9808"/>
                    <a:pt x="3350" y="9836"/>
                  </a:cubicBezTo>
                  <a:cubicBezTo>
                    <a:pt x="3294" y="9864"/>
                    <a:pt x="3203" y="9899"/>
                    <a:pt x="3147" y="9927"/>
                  </a:cubicBezTo>
                  <a:cubicBezTo>
                    <a:pt x="3175" y="9836"/>
                    <a:pt x="3175" y="9689"/>
                    <a:pt x="3175" y="9633"/>
                  </a:cubicBezTo>
                  <a:cubicBezTo>
                    <a:pt x="3175" y="9514"/>
                    <a:pt x="3175" y="9374"/>
                    <a:pt x="3203" y="9255"/>
                  </a:cubicBezTo>
                  <a:lnTo>
                    <a:pt x="3203" y="9199"/>
                  </a:lnTo>
                  <a:close/>
                  <a:moveTo>
                    <a:pt x="2511" y="9336"/>
                  </a:moveTo>
                  <a:cubicBezTo>
                    <a:pt x="2512" y="9336"/>
                    <a:pt x="2520" y="9347"/>
                    <a:pt x="2539" y="9374"/>
                  </a:cubicBezTo>
                  <a:cubicBezTo>
                    <a:pt x="2567" y="9430"/>
                    <a:pt x="2595" y="9486"/>
                    <a:pt x="2623" y="9549"/>
                  </a:cubicBezTo>
                  <a:cubicBezTo>
                    <a:pt x="2679" y="9661"/>
                    <a:pt x="2741" y="9808"/>
                    <a:pt x="2797" y="9927"/>
                  </a:cubicBezTo>
                  <a:cubicBezTo>
                    <a:pt x="2825" y="9955"/>
                    <a:pt x="2825" y="10010"/>
                    <a:pt x="2888" y="10038"/>
                  </a:cubicBezTo>
                  <a:cubicBezTo>
                    <a:pt x="2825" y="10073"/>
                    <a:pt x="2797" y="10073"/>
                    <a:pt x="2741" y="10101"/>
                  </a:cubicBezTo>
                  <a:cubicBezTo>
                    <a:pt x="2651" y="10101"/>
                    <a:pt x="2539" y="10129"/>
                    <a:pt x="2448" y="10129"/>
                  </a:cubicBezTo>
                  <a:lnTo>
                    <a:pt x="2448" y="9899"/>
                  </a:lnTo>
                  <a:cubicBezTo>
                    <a:pt x="2476" y="9752"/>
                    <a:pt x="2504" y="9605"/>
                    <a:pt x="2539" y="9458"/>
                  </a:cubicBezTo>
                  <a:cubicBezTo>
                    <a:pt x="2539" y="9399"/>
                    <a:pt x="2507" y="9336"/>
                    <a:pt x="2511" y="9336"/>
                  </a:cubicBezTo>
                  <a:close/>
                  <a:moveTo>
                    <a:pt x="1839" y="9486"/>
                  </a:moveTo>
                  <a:cubicBezTo>
                    <a:pt x="1804" y="9549"/>
                    <a:pt x="2098" y="9983"/>
                    <a:pt x="2217" y="10157"/>
                  </a:cubicBezTo>
                  <a:cubicBezTo>
                    <a:pt x="2217" y="10157"/>
                    <a:pt x="2189" y="10157"/>
                    <a:pt x="2154" y="10185"/>
                  </a:cubicBezTo>
                  <a:cubicBezTo>
                    <a:pt x="2014" y="10213"/>
                    <a:pt x="1895" y="10276"/>
                    <a:pt x="1777" y="10332"/>
                  </a:cubicBezTo>
                  <a:lnTo>
                    <a:pt x="1777" y="9955"/>
                  </a:lnTo>
                  <a:cubicBezTo>
                    <a:pt x="1804" y="9864"/>
                    <a:pt x="1804" y="9752"/>
                    <a:pt x="1804" y="9661"/>
                  </a:cubicBezTo>
                  <a:cubicBezTo>
                    <a:pt x="1804" y="9633"/>
                    <a:pt x="1804" y="9514"/>
                    <a:pt x="1839" y="9486"/>
                  </a:cubicBezTo>
                  <a:close/>
                  <a:moveTo>
                    <a:pt x="6897" y="251"/>
                  </a:moveTo>
                  <a:cubicBezTo>
                    <a:pt x="6980" y="251"/>
                    <a:pt x="7062" y="269"/>
                    <a:pt x="7140" y="312"/>
                  </a:cubicBezTo>
                  <a:cubicBezTo>
                    <a:pt x="7370" y="424"/>
                    <a:pt x="7461" y="662"/>
                    <a:pt x="7573" y="892"/>
                  </a:cubicBezTo>
                  <a:cubicBezTo>
                    <a:pt x="7636" y="1011"/>
                    <a:pt x="7664" y="1123"/>
                    <a:pt x="7692" y="1242"/>
                  </a:cubicBezTo>
                  <a:cubicBezTo>
                    <a:pt x="7748" y="1417"/>
                    <a:pt x="7867" y="1767"/>
                    <a:pt x="8070" y="1857"/>
                  </a:cubicBezTo>
                  <a:cubicBezTo>
                    <a:pt x="8272" y="1913"/>
                    <a:pt x="8482" y="1913"/>
                    <a:pt x="8685" y="1913"/>
                  </a:cubicBezTo>
                  <a:cubicBezTo>
                    <a:pt x="8835" y="1897"/>
                    <a:pt x="9025" y="1860"/>
                    <a:pt x="9204" y="1860"/>
                  </a:cubicBezTo>
                  <a:cubicBezTo>
                    <a:pt x="9334" y="1860"/>
                    <a:pt x="9459" y="1880"/>
                    <a:pt x="9559" y="1941"/>
                  </a:cubicBezTo>
                  <a:cubicBezTo>
                    <a:pt x="9703" y="2016"/>
                    <a:pt x="9785" y="2067"/>
                    <a:pt x="9924" y="2067"/>
                  </a:cubicBezTo>
                  <a:cubicBezTo>
                    <a:pt x="9953" y="2067"/>
                    <a:pt x="9985" y="2065"/>
                    <a:pt x="10021" y="2060"/>
                  </a:cubicBezTo>
                  <a:cubicBezTo>
                    <a:pt x="10042" y="2057"/>
                    <a:pt x="10065" y="2056"/>
                    <a:pt x="10089" y="2056"/>
                  </a:cubicBezTo>
                  <a:cubicBezTo>
                    <a:pt x="10304" y="2056"/>
                    <a:pt x="10619" y="2165"/>
                    <a:pt x="10720" y="2347"/>
                  </a:cubicBezTo>
                  <a:cubicBezTo>
                    <a:pt x="10783" y="2410"/>
                    <a:pt x="10811" y="2522"/>
                    <a:pt x="10839" y="2613"/>
                  </a:cubicBezTo>
                  <a:cubicBezTo>
                    <a:pt x="10895" y="2696"/>
                    <a:pt x="10957" y="2759"/>
                    <a:pt x="11013" y="2815"/>
                  </a:cubicBezTo>
                  <a:cubicBezTo>
                    <a:pt x="11041" y="2843"/>
                    <a:pt x="11069" y="2843"/>
                    <a:pt x="11104" y="2871"/>
                  </a:cubicBezTo>
                  <a:cubicBezTo>
                    <a:pt x="11104" y="2871"/>
                    <a:pt x="11132" y="2906"/>
                    <a:pt x="11160" y="2906"/>
                  </a:cubicBezTo>
                  <a:cubicBezTo>
                    <a:pt x="11216" y="2962"/>
                    <a:pt x="11244" y="3018"/>
                    <a:pt x="11279" y="3018"/>
                  </a:cubicBezTo>
                  <a:cubicBezTo>
                    <a:pt x="11363" y="3109"/>
                    <a:pt x="11482" y="3165"/>
                    <a:pt x="11566" y="3221"/>
                  </a:cubicBezTo>
                  <a:cubicBezTo>
                    <a:pt x="11741" y="3368"/>
                    <a:pt x="11943" y="3487"/>
                    <a:pt x="12153" y="3633"/>
                  </a:cubicBezTo>
                  <a:cubicBezTo>
                    <a:pt x="12384" y="3745"/>
                    <a:pt x="12587" y="3892"/>
                    <a:pt x="12762" y="4067"/>
                  </a:cubicBezTo>
                  <a:cubicBezTo>
                    <a:pt x="12964" y="4270"/>
                    <a:pt x="13111" y="4508"/>
                    <a:pt x="13258" y="4710"/>
                  </a:cubicBezTo>
                  <a:cubicBezTo>
                    <a:pt x="13580" y="5144"/>
                    <a:pt x="13929" y="5556"/>
                    <a:pt x="14251" y="5962"/>
                  </a:cubicBezTo>
                  <a:cubicBezTo>
                    <a:pt x="14601" y="6402"/>
                    <a:pt x="14978" y="6836"/>
                    <a:pt x="15265" y="7304"/>
                  </a:cubicBezTo>
                  <a:cubicBezTo>
                    <a:pt x="15384" y="7507"/>
                    <a:pt x="15503" y="7710"/>
                    <a:pt x="15649" y="7885"/>
                  </a:cubicBezTo>
                  <a:cubicBezTo>
                    <a:pt x="15824" y="8116"/>
                    <a:pt x="16027" y="8290"/>
                    <a:pt x="16230" y="8500"/>
                  </a:cubicBezTo>
                  <a:cubicBezTo>
                    <a:pt x="16579" y="8906"/>
                    <a:pt x="16579" y="9430"/>
                    <a:pt x="16782" y="9899"/>
                  </a:cubicBezTo>
                  <a:cubicBezTo>
                    <a:pt x="16873" y="10101"/>
                    <a:pt x="17013" y="10276"/>
                    <a:pt x="17188" y="10451"/>
                  </a:cubicBezTo>
                  <a:cubicBezTo>
                    <a:pt x="17362" y="10654"/>
                    <a:pt x="17509" y="10857"/>
                    <a:pt x="17628" y="11122"/>
                  </a:cubicBezTo>
                  <a:cubicBezTo>
                    <a:pt x="17712" y="11353"/>
                    <a:pt x="17859" y="11528"/>
                    <a:pt x="18006" y="11731"/>
                  </a:cubicBezTo>
                  <a:cubicBezTo>
                    <a:pt x="18062" y="11822"/>
                    <a:pt x="18153" y="11905"/>
                    <a:pt x="18237" y="11996"/>
                  </a:cubicBezTo>
                  <a:cubicBezTo>
                    <a:pt x="18355" y="12136"/>
                    <a:pt x="18446" y="12283"/>
                    <a:pt x="18530" y="12430"/>
                  </a:cubicBezTo>
                  <a:cubicBezTo>
                    <a:pt x="18824" y="12870"/>
                    <a:pt x="19055" y="13332"/>
                    <a:pt x="19257" y="13800"/>
                  </a:cubicBezTo>
                  <a:cubicBezTo>
                    <a:pt x="19495" y="14325"/>
                    <a:pt x="19551" y="14905"/>
                    <a:pt x="19670" y="15458"/>
                  </a:cubicBezTo>
                  <a:cubicBezTo>
                    <a:pt x="19726" y="15695"/>
                    <a:pt x="19782" y="15954"/>
                    <a:pt x="19810" y="16220"/>
                  </a:cubicBezTo>
                  <a:cubicBezTo>
                    <a:pt x="19873" y="16541"/>
                    <a:pt x="19810" y="16856"/>
                    <a:pt x="19754" y="17206"/>
                  </a:cubicBezTo>
                  <a:cubicBezTo>
                    <a:pt x="19726" y="17471"/>
                    <a:pt x="19698" y="17730"/>
                    <a:pt x="19698" y="17996"/>
                  </a:cubicBezTo>
                  <a:cubicBezTo>
                    <a:pt x="19670" y="18254"/>
                    <a:pt x="19698" y="18548"/>
                    <a:pt x="19579" y="18814"/>
                  </a:cubicBezTo>
                  <a:cubicBezTo>
                    <a:pt x="19495" y="19101"/>
                    <a:pt x="19229" y="19219"/>
                    <a:pt x="18971" y="19303"/>
                  </a:cubicBezTo>
                  <a:cubicBezTo>
                    <a:pt x="18705" y="19394"/>
                    <a:pt x="18474" y="19478"/>
                    <a:pt x="18181" y="19541"/>
                  </a:cubicBezTo>
                  <a:cubicBezTo>
                    <a:pt x="17656" y="19625"/>
                    <a:pt x="17104" y="19688"/>
                    <a:pt x="16579" y="19800"/>
                  </a:cubicBezTo>
                  <a:cubicBezTo>
                    <a:pt x="16286" y="19828"/>
                    <a:pt x="16027" y="19891"/>
                    <a:pt x="15733" y="19891"/>
                  </a:cubicBezTo>
                  <a:cubicBezTo>
                    <a:pt x="15440" y="19863"/>
                    <a:pt x="15153" y="19828"/>
                    <a:pt x="14859" y="19800"/>
                  </a:cubicBezTo>
                  <a:cubicBezTo>
                    <a:pt x="14601" y="19772"/>
                    <a:pt x="14307" y="19688"/>
                    <a:pt x="14041" y="19625"/>
                  </a:cubicBezTo>
                  <a:cubicBezTo>
                    <a:pt x="13754" y="19569"/>
                    <a:pt x="13489" y="19541"/>
                    <a:pt x="13230" y="19450"/>
                  </a:cubicBezTo>
                  <a:cubicBezTo>
                    <a:pt x="12908" y="19394"/>
                    <a:pt x="12615" y="19219"/>
                    <a:pt x="12384" y="19045"/>
                  </a:cubicBezTo>
                  <a:cubicBezTo>
                    <a:pt x="12153" y="18926"/>
                    <a:pt x="11887" y="18751"/>
                    <a:pt x="11804" y="18492"/>
                  </a:cubicBezTo>
                  <a:cubicBezTo>
                    <a:pt x="11685" y="18227"/>
                    <a:pt x="11685" y="17968"/>
                    <a:pt x="11510" y="17702"/>
                  </a:cubicBezTo>
                  <a:cubicBezTo>
                    <a:pt x="11335" y="17471"/>
                    <a:pt x="11160" y="17241"/>
                    <a:pt x="11041" y="16947"/>
                  </a:cubicBezTo>
                  <a:cubicBezTo>
                    <a:pt x="10957" y="16744"/>
                    <a:pt x="10895" y="16506"/>
                    <a:pt x="10867" y="16276"/>
                  </a:cubicBezTo>
                  <a:lnTo>
                    <a:pt x="10867" y="16276"/>
                  </a:lnTo>
                  <a:cubicBezTo>
                    <a:pt x="11013" y="16506"/>
                    <a:pt x="11216" y="16744"/>
                    <a:pt x="11454" y="16891"/>
                  </a:cubicBezTo>
                  <a:cubicBezTo>
                    <a:pt x="11839" y="17123"/>
                    <a:pt x="12354" y="17250"/>
                    <a:pt x="12845" y="17250"/>
                  </a:cubicBezTo>
                  <a:cubicBezTo>
                    <a:pt x="13093" y="17250"/>
                    <a:pt x="13335" y="17218"/>
                    <a:pt x="13552" y="17150"/>
                  </a:cubicBezTo>
                  <a:cubicBezTo>
                    <a:pt x="13636" y="17178"/>
                    <a:pt x="13726" y="17206"/>
                    <a:pt x="13838" y="17241"/>
                  </a:cubicBezTo>
                  <a:cubicBezTo>
                    <a:pt x="14104" y="17297"/>
                    <a:pt x="14363" y="17297"/>
                    <a:pt x="14628" y="17380"/>
                  </a:cubicBezTo>
                  <a:cubicBezTo>
                    <a:pt x="14950" y="17499"/>
                    <a:pt x="15125" y="17646"/>
                    <a:pt x="15328" y="17877"/>
                  </a:cubicBezTo>
                  <a:cubicBezTo>
                    <a:pt x="15336" y="17896"/>
                    <a:pt x="15349" y="17903"/>
                    <a:pt x="15363" y="17903"/>
                  </a:cubicBezTo>
                  <a:cubicBezTo>
                    <a:pt x="15396" y="17903"/>
                    <a:pt x="15431" y="17860"/>
                    <a:pt x="15412" y="17821"/>
                  </a:cubicBezTo>
                  <a:cubicBezTo>
                    <a:pt x="15300" y="17618"/>
                    <a:pt x="15181" y="17443"/>
                    <a:pt x="15006" y="17324"/>
                  </a:cubicBezTo>
                  <a:cubicBezTo>
                    <a:pt x="14775" y="17206"/>
                    <a:pt x="14482" y="17150"/>
                    <a:pt x="14188" y="17122"/>
                  </a:cubicBezTo>
                  <a:cubicBezTo>
                    <a:pt x="13901" y="17066"/>
                    <a:pt x="13552" y="17031"/>
                    <a:pt x="13258" y="16891"/>
                  </a:cubicBezTo>
                  <a:cubicBezTo>
                    <a:pt x="12992" y="16772"/>
                    <a:pt x="12762" y="16597"/>
                    <a:pt x="12531" y="16450"/>
                  </a:cubicBezTo>
                  <a:cubicBezTo>
                    <a:pt x="12519" y="16440"/>
                    <a:pt x="12507" y="16435"/>
                    <a:pt x="12496" y="16435"/>
                  </a:cubicBezTo>
                  <a:cubicBezTo>
                    <a:pt x="12450" y="16435"/>
                    <a:pt x="12423" y="16513"/>
                    <a:pt x="12468" y="16541"/>
                  </a:cubicBezTo>
                  <a:cubicBezTo>
                    <a:pt x="12734" y="16744"/>
                    <a:pt x="12992" y="16919"/>
                    <a:pt x="13286" y="17066"/>
                  </a:cubicBezTo>
                  <a:cubicBezTo>
                    <a:pt x="12734" y="17066"/>
                    <a:pt x="12181" y="17003"/>
                    <a:pt x="11713" y="16800"/>
                  </a:cubicBezTo>
                  <a:cubicBezTo>
                    <a:pt x="11307" y="16625"/>
                    <a:pt x="10985" y="16276"/>
                    <a:pt x="10867" y="15870"/>
                  </a:cubicBezTo>
                  <a:cubicBezTo>
                    <a:pt x="10895" y="15632"/>
                    <a:pt x="10895" y="15402"/>
                    <a:pt x="10867" y="15171"/>
                  </a:cubicBezTo>
                  <a:cubicBezTo>
                    <a:pt x="10867" y="15171"/>
                    <a:pt x="10867" y="15162"/>
                    <a:pt x="10862" y="15148"/>
                  </a:cubicBezTo>
                  <a:lnTo>
                    <a:pt x="10862" y="15148"/>
                  </a:lnTo>
                  <a:cubicBezTo>
                    <a:pt x="10894" y="15194"/>
                    <a:pt x="10942" y="15233"/>
                    <a:pt x="10985" y="15255"/>
                  </a:cubicBezTo>
                  <a:cubicBezTo>
                    <a:pt x="11188" y="15430"/>
                    <a:pt x="11454" y="15458"/>
                    <a:pt x="11685" y="15492"/>
                  </a:cubicBezTo>
                  <a:cubicBezTo>
                    <a:pt x="11978" y="15518"/>
                    <a:pt x="12275" y="15538"/>
                    <a:pt x="12570" y="15538"/>
                  </a:cubicBezTo>
                  <a:cubicBezTo>
                    <a:pt x="12923" y="15538"/>
                    <a:pt x="13273" y="15510"/>
                    <a:pt x="13608" y="15430"/>
                  </a:cubicBezTo>
                  <a:cubicBezTo>
                    <a:pt x="13636" y="15430"/>
                    <a:pt x="13691" y="15430"/>
                    <a:pt x="13754" y="15458"/>
                  </a:cubicBezTo>
                  <a:cubicBezTo>
                    <a:pt x="13811" y="15465"/>
                    <a:pt x="13867" y="15468"/>
                    <a:pt x="13924" y="15468"/>
                  </a:cubicBezTo>
                  <a:cubicBezTo>
                    <a:pt x="14128" y="15468"/>
                    <a:pt x="14335" y="15430"/>
                    <a:pt x="14538" y="15430"/>
                  </a:cubicBezTo>
                  <a:cubicBezTo>
                    <a:pt x="14831" y="15458"/>
                    <a:pt x="15090" y="15520"/>
                    <a:pt x="15328" y="15667"/>
                  </a:cubicBezTo>
                  <a:cubicBezTo>
                    <a:pt x="15338" y="15672"/>
                    <a:pt x="15347" y="15674"/>
                    <a:pt x="15356" y="15674"/>
                  </a:cubicBezTo>
                  <a:cubicBezTo>
                    <a:pt x="15400" y="15674"/>
                    <a:pt x="15430" y="15627"/>
                    <a:pt x="15384" y="15604"/>
                  </a:cubicBezTo>
                  <a:cubicBezTo>
                    <a:pt x="15108" y="15329"/>
                    <a:pt x="14751" y="15248"/>
                    <a:pt x="14378" y="15248"/>
                  </a:cubicBezTo>
                  <a:cubicBezTo>
                    <a:pt x="14315" y="15248"/>
                    <a:pt x="14251" y="15251"/>
                    <a:pt x="14188" y="15255"/>
                  </a:cubicBezTo>
                  <a:cubicBezTo>
                    <a:pt x="14118" y="15262"/>
                    <a:pt x="14037" y="15268"/>
                    <a:pt x="13951" y="15268"/>
                  </a:cubicBezTo>
                  <a:cubicBezTo>
                    <a:pt x="13721" y="15268"/>
                    <a:pt x="13462" y="15228"/>
                    <a:pt x="13314" y="15080"/>
                  </a:cubicBezTo>
                  <a:cubicBezTo>
                    <a:pt x="13167" y="14968"/>
                    <a:pt x="13083" y="14821"/>
                    <a:pt x="12936" y="14730"/>
                  </a:cubicBezTo>
                  <a:cubicBezTo>
                    <a:pt x="12908" y="14730"/>
                    <a:pt x="12908" y="14730"/>
                    <a:pt x="12908" y="14758"/>
                  </a:cubicBezTo>
                  <a:cubicBezTo>
                    <a:pt x="12992" y="14968"/>
                    <a:pt x="13139" y="15143"/>
                    <a:pt x="13286" y="15255"/>
                  </a:cubicBezTo>
                  <a:cubicBezTo>
                    <a:pt x="13001" y="15291"/>
                    <a:pt x="12708" y="15306"/>
                    <a:pt x="12410" y="15306"/>
                  </a:cubicBezTo>
                  <a:cubicBezTo>
                    <a:pt x="12189" y="15306"/>
                    <a:pt x="11965" y="15298"/>
                    <a:pt x="11741" y="15283"/>
                  </a:cubicBezTo>
                  <a:cubicBezTo>
                    <a:pt x="11566" y="15255"/>
                    <a:pt x="11419" y="15227"/>
                    <a:pt x="11279" y="15171"/>
                  </a:cubicBezTo>
                  <a:cubicBezTo>
                    <a:pt x="11104" y="15080"/>
                    <a:pt x="11041" y="14968"/>
                    <a:pt x="10985" y="14793"/>
                  </a:cubicBezTo>
                  <a:cubicBezTo>
                    <a:pt x="10895" y="14618"/>
                    <a:pt x="10720" y="14472"/>
                    <a:pt x="10545" y="14325"/>
                  </a:cubicBezTo>
                  <a:cubicBezTo>
                    <a:pt x="10370" y="14178"/>
                    <a:pt x="10139" y="14059"/>
                    <a:pt x="10021" y="13828"/>
                  </a:cubicBezTo>
                  <a:cubicBezTo>
                    <a:pt x="9909" y="13570"/>
                    <a:pt x="9993" y="13276"/>
                    <a:pt x="9965" y="13010"/>
                  </a:cubicBezTo>
                  <a:cubicBezTo>
                    <a:pt x="9965" y="12577"/>
                    <a:pt x="9881" y="12171"/>
                    <a:pt x="9559" y="11877"/>
                  </a:cubicBezTo>
                  <a:cubicBezTo>
                    <a:pt x="9551" y="11869"/>
                    <a:pt x="9542" y="11866"/>
                    <a:pt x="9535" y="11866"/>
                  </a:cubicBezTo>
                  <a:cubicBezTo>
                    <a:pt x="9517" y="11866"/>
                    <a:pt x="9506" y="11886"/>
                    <a:pt x="9531" y="11905"/>
                  </a:cubicBezTo>
                  <a:cubicBezTo>
                    <a:pt x="9818" y="12255"/>
                    <a:pt x="9790" y="12661"/>
                    <a:pt x="9762" y="13101"/>
                  </a:cubicBezTo>
                  <a:cubicBezTo>
                    <a:pt x="9671" y="12926"/>
                    <a:pt x="9587" y="12751"/>
                    <a:pt x="9412" y="12633"/>
                  </a:cubicBezTo>
                  <a:cubicBezTo>
                    <a:pt x="9146" y="12458"/>
                    <a:pt x="8832" y="12458"/>
                    <a:pt x="8622" y="12171"/>
                  </a:cubicBezTo>
                  <a:cubicBezTo>
                    <a:pt x="8447" y="11933"/>
                    <a:pt x="8272" y="11612"/>
                    <a:pt x="8014" y="11409"/>
                  </a:cubicBezTo>
                  <a:lnTo>
                    <a:pt x="8014" y="11409"/>
                  </a:lnTo>
                  <a:cubicBezTo>
                    <a:pt x="8063" y="11418"/>
                    <a:pt x="8115" y="11421"/>
                    <a:pt x="8168" y="11421"/>
                  </a:cubicBezTo>
                  <a:cubicBezTo>
                    <a:pt x="8274" y="11421"/>
                    <a:pt x="8384" y="11409"/>
                    <a:pt x="8482" y="11409"/>
                  </a:cubicBezTo>
                  <a:cubicBezTo>
                    <a:pt x="8595" y="11386"/>
                    <a:pt x="8713" y="11345"/>
                    <a:pt x="8832" y="11345"/>
                  </a:cubicBezTo>
                  <a:cubicBezTo>
                    <a:pt x="8860" y="11345"/>
                    <a:pt x="8888" y="11348"/>
                    <a:pt x="8916" y="11353"/>
                  </a:cubicBezTo>
                  <a:cubicBezTo>
                    <a:pt x="9063" y="11353"/>
                    <a:pt x="9181" y="11409"/>
                    <a:pt x="9293" y="11437"/>
                  </a:cubicBezTo>
                  <a:cubicBezTo>
                    <a:pt x="9373" y="11462"/>
                    <a:pt x="9458" y="11472"/>
                    <a:pt x="9545" y="11472"/>
                  </a:cubicBezTo>
                  <a:cubicBezTo>
                    <a:pt x="9678" y="11472"/>
                    <a:pt x="9814" y="11447"/>
                    <a:pt x="9937" y="11409"/>
                  </a:cubicBezTo>
                  <a:cubicBezTo>
                    <a:pt x="10433" y="11325"/>
                    <a:pt x="10930" y="11122"/>
                    <a:pt x="11391" y="10885"/>
                  </a:cubicBezTo>
                  <a:cubicBezTo>
                    <a:pt x="11454" y="10857"/>
                    <a:pt x="11391" y="10773"/>
                    <a:pt x="11335" y="10773"/>
                  </a:cubicBezTo>
                  <a:cubicBezTo>
                    <a:pt x="10839" y="10947"/>
                    <a:pt x="10342" y="11150"/>
                    <a:pt x="9846" y="11262"/>
                  </a:cubicBezTo>
                  <a:cubicBezTo>
                    <a:pt x="9706" y="11297"/>
                    <a:pt x="9587" y="11297"/>
                    <a:pt x="9440" y="11297"/>
                  </a:cubicBezTo>
                  <a:cubicBezTo>
                    <a:pt x="9293" y="11262"/>
                    <a:pt x="9209" y="11206"/>
                    <a:pt x="9063" y="11178"/>
                  </a:cubicBezTo>
                  <a:cubicBezTo>
                    <a:pt x="8986" y="11148"/>
                    <a:pt x="8908" y="11138"/>
                    <a:pt x="8830" y="11138"/>
                  </a:cubicBezTo>
                  <a:cubicBezTo>
                    <a:pt x="8674" y="11138"/>
                    <a:pt x="8517" y="11178"/>
                    <a:pt x="8363" y="11178"/>
                  </a:cubicBezTo>
                  <a:cubicBezTo>
                    <a:pt x="8325" y="11182"/>
                    <a:pt x="8288" y="11184"/>
                    <a:pt x="8254" y="11184"/>
                  </a:cubicBezTo>
                  <a:cubicBezTo>
                    <a:pt x="8023" y="11184"/>
                    <a:pt x="7865" y="11107"/>
                    <a:pt x="7664" y="11003"/>
                  </a:cubicBezTo>
                  <a:cubicBezTo>
                    <a:pt x="7602" y="10967"/>
                    <a:pt x="7542" y="10955"/>
                    <a:pt x="7484" y="10955"/>
                  </a:cubicBezTo>
                  <a:cubicBezTo>
                    <a:pt x="7384" y="10955"/>
                    <a:pt x="7288" y="10989"/>
                    <a:pt x="7186" y="10989"/>
                  </a:cubicBezTo>
                  <a:cubicBezTo>
                    <a:pt x="7153" y="10989"/>
                    <a:pt x="7119" y="10985"/>
                    <a:pt x="7084" y="10975"/>
                  </a:cubicBezTo>
                  <a:cubicBezTo>
                    <a:pt x="6846" y="10913"/>
                    <a:pt x="6643" y="10710"/>
                    <a:pt x="6412" y="10626"/>
                  </a:cubicBezTo>
                  <a:cubicBezTo>
                    <a:pt x="6350" y="10598"/>
                    <a:pt x="6294" y="10563"/>
                    <a:pt x="6266" y="10563"/>
                  </a:cubicBezTo>
                  <a:cubicBezTo>
                    <a:pt x="6350" y="10535"/>
                    <a:pt x="6468" y="10507"/>
                    <a:pt x="6587" y="10479"/>
                  </a:cubicBezTo>
                  <a:cubicBezTo>
                    <a:pt x="6818" y="10423"/>
                    <a:pt x="7049" y="10451"/>
                    <a:pt x="7286" y="10423"/>
                  </a:cubicBezTo>
                  <a:cubicBezTo>
                    <a:pt x="7398" y="10423"/>
                    <a:pt x="7515" y="10425"/>
                    <a:pt x="7633" y="10425"/>
                  </a:cubicBezTo>
                  <a:cubicBezTo>
                    <a:pt x="7944" y="10425"/>
                    <a:pt x="8265" y="10411"/>
                    <a:pt x="8538" y="10304"/>
                  </a:cubicBezTo>
                  <a:cubicBezTo>
                    <a:pt x="8713" y="10213"/>
                    <a:pt x="8860" y="10101"/>
                    <a:pt x="9035" y="10010"/>
                  </a:cubicBezTo>
                  <a:cubicBezTo>
                    <a:pt x="9209" y="9899"/>
                    <a:pt x="9384" y="9836"/>
                    <a:pt x="9587" y="9780"/>
                  </a:cubicBezTo>
                  <a:cubicBezTo>
                    <a:pt x="9762" y="9724"/>
                    <a:pt x="9909" y="9605"/>
                    <a:pt x="10021" y="9486"/>
                  </a:cubicBezTo>
                  <a:cubicBezTo>
                    <a:pt x="10139" y="9311"/>
                    <a:pt x="10230" y="9136"/>
                    <a:pt x="10342" y="8962"/>
                  </a:cubicBezTo>
                  <a:cubicBezTo>
                    <a:pt x="10461" y="8731"/>
                    <a:pt x="10664" y="8556"/>
                    <a:pt x="10811" y="8353"/>
                  </a:cubicBezTo>
                  <a:lnTo>
                    <a:pt x="11160" y="8004"/>
                  </a:lnTo>
                  <a:cubicBezTo>
                    <a:pt x="11244" y="7941"/>
                    <a:pt x="11307" y="7857"/>
                    <a:pt x="11363" y="7801"/>
                  </a:cubicBezTo>
                  <a:cubicBezTo>
                    <a:pt x="11419" y="7710"/>
                    <a:pt x="11482" y="7626"/>
                    <a:pt x="11510" y="7535"/>
                  </a:cubicBezTo>
                  <a:cubicBezTo>
                    <a:pt x="11685" y="7214"/>
                    <a:pt x="11859" y="6927"/>
                    <a:pt x="11859" y="6542"/>
                  </a:cubicBezTo>
                  <a:cubicBezTo>
                    <a:pt x="11887" y="6109"/>
                    <a:pt x="11769" y="5731"/>
                    <a:pt x="11594" y="5354"/>
                  </a:cubicBezTo>
                  <a:cubicBezTo>
                    <a:pt x="11594" y="5342"/>
                    <a:pt x="11591" y="5338"/>
                    <a:pt x="11587" y="5338"/>
                  </a:cubicBezTo>
                  <a:cubicBezTo>
                    <a:pt x="11578" y="5338"/>
                    <a:pt x="11566" y="5354"/>
                    <a:pt x="11566" y="5354"/>
                  </a:cubicBezTo>
                  <a:cubicBezTo>
                    <a:pt x="11685" y="5759"/>
                    <a:pt x="11741" y="6165"/>
                    <a:pt x="11685" y="6542"/>
                  </a:cubicBezTo>
                  <a:cubicBezTo>
                    <a:pt x="11685" y="6661"/>
                    <a:pt x="11657" y="6752"/>
                    <a:pt x="11629" y="6836"/>
                  </a:cubicBezTo>
                  <a:lnTo>
                    <a:pt x="11629" y="6752"/>
                  </a:lnTo>
                  <a:cubicBezTo>
                    <a:pt x="11657" y="6284"/>
                    <a:pt x="11454" y="5878"/>
                    <a:pt x="11160" y="5528"/>
                  </a:cubicBezTo>
                  <a:cubicBezTo>
                    <a:pt x="11143" y="5501"/>
                    <a:pt x="11120" y="5490"/>
                    <a:pt x="11098" y="5490"/>
                  </a:cubicBezTo>
                  <a:cubicBezTo>
                    <a:pt x="11048" y="5490"/>
                    <a:pt x="11003" y="5545"/>
                    <a:pt x="11041" y="5584"/>
                  </a:cubicBezTo>
                  <a:cubicBezTo>
                    <a:pt x="11244" y="5962"/>
                    <a:pt x="11482" y="6312"/>
                    <a:pt x="11454" y="6752"/>
                  </a:cubicBezTo>
                  <a:cubicBezTo>
                    <a:pt x="11454" y="7130"/>
                    <a:pt x="11279" y="7563"/>
                    <a:pt x="11013" y="7857"/>
                  </a:cubicBezTo>
                  <a:cubicBezTo>
                    <a:pt x="10720" y="8116"/>
                    <a:pt x="10461" y="8381"/>
                    <a:pt x="10230" y="8675"/>
                  </a:cubicBezTo>
                  <a:cubicBezTo>
                    <a:pt x="10021" y="8962"/>
                    <a:pt x="9909" y="9339"/>
                    <a:pt x="9559" y="9514"/>
                  </a:cubicBezTo>
                  <a:cubicBezTo>
                    <a:pt x="9412" y="9577"/>
                    <a:pt x="9237" y="9605"/>
                    <a:pt x="9091" y="9661"/>
                  </a:cubicBezTo>
                  <a:cubicBezTo>
                    <a:pt x="8944" y="9752"/>
                    <a:pt x="8797" y="9864"/>
                    <a:pt x="8657" y="9955"/>
                  </a:cubicBezTo>
                  <a:cubicBezTo>
                    <a:pt x="8272" y="10185"/>
                    <a:pt x="7839" y="10157"/>
                    <a:pt x="7433" y="10213"/>
                  </a:cubicBezTo>
                  <a:cubicBezTo>
                    <a:pt x="7049" y="10248"/>
                    <a:pt x="6699" y="10248"/>
                    <a:pt x="6350" y="10332"/>
                  </a:cubicBezTo>
                  <a:cubicBezTo>
                    <a:pt x="6000" y="10423"/>
                    <a:pt x="5650" y="10563"/>
                    <a:pt x="5336" y="10738"/>
                  </a:cubicBezTo>
                  <a:cubicBezTo>
                    <a:pt x="5126" y="10829"/>
                    <a:pt x="4951" y="10857"/>
                    <a:pt x="4776" y="10947"/>
                  </a:cubicBezTo>
                  <a:cubicBezTo>
                    <a:pt x="4601" y="11031"/>
                    <a:pt x="4462" y="11122"/>
                    <a:pt x="4287" y="11206"/>
                  </a:cubicBezTo>
                  <a:cubicBezTo>
                    <a:pt x="3902" y="11353"/>
                    <a:pt x="3588" y="11528"/>
                    <a:pt x="3175" y="11556"/>
                  </a:cubicBezTo>
                  <a:cubicBezTo>
                    <a:pt x="3136" y="11561"/>
                    <a:pt x="3098" y="11563"/>
                    <a:pt x="3059" y="11563"/>
                  </a:cubicBezTo>
                  <a:cubicBezTo>
                    <a:pt x="2896" y="11563"/>
                    <a:pt x="2736" y="11522"/>
                    <a:pt x="2595" y="11500"/>
                  </a:cubicBezTo>
                  <a:cubicBezTo>
                    <a:pt x="2392" y="11437"/>
                    <a:pt x="2245" y="11409"/>
                    <a:pt x="2098" y="11297"/>
                  </a:cubicBezTo>
                  <a:cubicBezTo>
                    <a:pt x="1923" y="11206"/>
                    <a:pt x="1777" y="11087"/>
                    <a:pt x="1665" y="10947"/>
                  </a:cubicBezTo>
                  <a:cubicBezTo>
                    <a:pt x="1602" y="10857"/>
                    <a:pt x="1518" y="10738"/>
                    <a:pt x="1546" y="10654"/>
                  </a:cubicBezTo>
                  <a:cubicBezTo>
                    <a:pt x="1574" y="10598"/>
                    <a:pt x="1665" y="10563"/>
                    <a:pt x="1749" y="10535"/>
                  </a:cubicBezTo>
                  <a:cubicBezTo>
                    <a:pt x="1923" y="10479"/>
                    <a:pt x="2098" y="10423"/>
                    <a:pt x="2301" y="10388"/>
                  </a:cubicBezTo>
                  <a:cubicBezTo>
                    <a:pt x="2448" y="10360"/>
                    <a:pt x="2623" y="10360"/>
                    <a:pt x="2769" y="10332"/>
                  </a:cubicBezTo>
                  <a:cubicBezTo>
                    <a:pt x="3147" y="10248"/>
                    <a:pt x="3469" y="10038"/>
                    <a:pt x="3790" y="9864"/>
                  </a:cubicBezTo>
                  <a:cubicBezTo>
                    <a:pt x="4518" y="9549"/>
                    <a:pt x="5273" y="9255"/>
                    <a:pt x="6000" y="8934"/>
                  </a:cubicBezTo>
                  <a:cubicBezTo>
                    <a:pt x="6412" y="8787"/>
                    <a:pt x="6790" y="8584"/>
                    <a:pt x="7224" y="8465"/>
                  </a:cubicBezTo>
                  <a:cubicBezTo>
                    <a:pt x="7636" y="8353"/>
                    <a:pt x="8042" y="8178"/>
                    <a:pt x="8391" y="7941"/>
                  </a:cubicBezTo>
                  <a:cubicBezTo>
                    <a:pt x="8741" y="7738"/>
                    <a:pt x="9091" y="7563"/>
                    <a:pt x="9440" y="7360"/>
                  </a:cubicBezTo>
                  <a:cubicBezTo>
                    <a:pt x="9762" y="7214"/>
                    <a:pt x="10083" y="7102"/>
                    <a:pt x="10342" y="6892"/>
                  </a:cubicBezTo>
                  <a:cubicBezTo>
                    <a:pt x="10366" y="6905"/>
                    <a:pt x="10398" y="6914"/>
                    <a:pt x="10427" y="6914"/>
                  </a:cubicBezTo>
                  <a:cubicBezTo>
                    <a:pt x="10474" y="6914"/>
                    <a:pt x="10517" y="6892"/>
                    <a:pt x="10517" y="6836"/>
                  </a:cubicBezTo>
                  <a:cubicBezTo>
                    <a:pt x="10545" y="6780"/>
                    <a:pt x="10545" y="6717"/>
                    <a:pt x="10517" y="6661"/>
                  </a:cubicBezTo>
                  <a:cubicBezTo>
                    <a:pt x="10517" y="6607"/>
                    <a:pt x="10470" y="6573"/>
                    <a:pt x="10420" y="6573"/>
                  </a:cubicBezTo>
                  <a:cubicBezTo>
                    <a:pt x="10393" y="6573"/>
                    <a:pt x="10364" y="6583"/>
                    <a:pt x="10342" y="6605"/>
                  </a:cubicBezTo>
                  <a:cubicBezTo>
                    <a:pt x="10314" y="6633"/>
                    <a:pt x="10314" y="6633"/>
                    <a:pt x="10314" y="6661"/>
                  </a:cubicBezTo>
                  <a:lnTo>
                    <a:pt x="10230" y="6661"/>
                  </a:lnTo>
                  <a:cubicBezTo>
                    <a:pt x="10195" y="6689"/>
                    <a:pt x="10139" y="6717"/>
                    <a:pt x="10111" y="6752"/>
                  </a:cubicBezTo>
                  <a:cubicBezTo>
                    <a:pt x="10083" y="6752"/>
                    <a:pt x="10083" y="6752"/>
                    <a:pt x="10055" y="6780"/>
                  </a:cubicBezTo>
                  <a:cubicBezTo>
                    <a:pt x="9643" y="6836"/>
                    <a:pt x="9265" y="7039"/>
                    <a:pt x="8860" y="7130"/>
                  </a:cubicBezTo>
                  <a:cubicBezTo>
                    <a:pt x="8709" y="7165"/>
                    <a:pt x="8503" y="7200"/>
                    <a:pt x="8313" y="7200"/>
                  </a:cubicBezTo>
                  <a:cubicBezTo>
                    <a:pt x="8203" y="7200"/>
                    <a:pt x="8099" y="7188"/>
                    <a:pt x="8014" y="7158"/>
                  </a:cubicBezTo>
                  <a:cubicBezTo>
                    <a:pt x="7783" y="7102"/>
                    <a:pt x="7545" y="7067"/>
                    <a:pt x="7286" y="7011"/>
                  </a:cubicBezTo>
                  <a:cubicBezTo>
                    <a:pt x="7084" y="6983"/>
                    <a:pt x="6790" y="7011"/>
                    <a:pt x="6615" y="6864"/>
                  </a:cubicBezTo>
                  <a:cubicBezTo>
                    <a:pt x="6524" y="6808"/>
                    <a:pt x="6440" y="6717"/>
                    <a:pt x="6384" y="6633"/>
                  </a:cubicBezTo>
                  <a:cubicBezTo>
                    <a:pt x="6440" y="6605"/>
                    <a:pt x="6496" y="6577"/>
                    <a:pt x="6524" y="6542"/>
                  </a:cubicBezTo>
                  <a:cubicBezTo>
                    <a:pt x="6615" y="6486"/>
                    <a:pt x="6671" y="6430"/>
                    <a:pt x="6699" y="6340"/>
                  </a:cubicBezTo>
                  <a:cubicBezTo>
                    <a:pt x="6818" y="6430"/>
                    <a:pt x="6909" y="6577"/>
                    <a:pt x="6965" y="6689"/>
                  </a:cubicBezTo>
                  <a:cubicBezTo>
                    <a:pt x="6985" y="6711"/>
                    <a:pt x="7009" y="6721"/>
                    <a:pt x="7032" y="6721"/>
                  </a:cubicBezTo>
                  <a:cubicBezTo>
                    <a:pt x="7074" y="6721"/>
                    <a:pt x="7112" y="6688"/>
                    <a:pt x="7112" y="6633"/>
                  </a:cubicBezTo>
                  <a:cubicBezTo>
                    <a:pt x="7049" y="6430"/>
                    <a:pt x="6937" y="6312"/>
                    <a:pt x="6790" y="6193"/>
                  </a:cubicBezTo>
                  <a:cubicBezTo>
                    <a:pt x="6818" y="6109"/>
                    <a:pt x="6818" y="6018"/>
                    <a:pt x="6790" y="5934"/>
                  </a:cubicBezTo>
                  <a:cubicBezTo>
                    <a:pt x="6776" y="5906"/>
                    <a:pt x="6753" y="5892"/>
                    <a:pt x="6734" y="5892"/>
                  </a:cubicBezTo>
                  <a:cubicBezTo>
                    <a:pt x="6715" y="5892"/>
                    <a:pt x="6699" y="5906"/>
                    <a:pt x="6699" y="5934"/>
                  </a:cubicBezTo>
                  <a:cubicBezTo>
                    <a:pt x="6671" y="5990"/>
                    <a:pt x="6671" y="6053"/>
                    <a:pt x="6643" y="6109"/>
                  </a:cubicBezTo>
                  <a:cubicBezTo>
                    <a:pt x="6496" y="6018"/>
                    <a:pt x="6350" y="5934"/>
                    <a:pt x="6238" y="5815"/>
                  </a:cubicBezTo>
                  <a:cubicBezTo>
                    <a:pt x="6091" y="5703"/>
                    <a:pt x="5972" y="5584"/>
                    <a:pt x="5797" y="5528"/>
                  </a:cubicBezTo>
                  <a:cubicBezTo>
                    <a:pt x="5825" y="5493"/>
                    <a:pt x="5825" y="5437"/>
                    <a:pt x="5769" y="5319"/>
                  </a:cubicBezTo>
                  <a:cubicBezTo>
                    <a:pt x="5762" y="5311"/>
                    <a:pt x="5753" y="5308"/>
                    <a:pt x="5743" y="5308"/>
                  </a:cubicBezTo>
                  <a:cubicBezTo>
                    <a:pt x="5716" y="5308"/>
                    <a:pt x="5685" y="5335"/>
                    <a:pt x="5685" y="5382"/>
                  </a:cubicBezTo>
                  <a:cubicBezTo>
                    <a:pt x="5713" y="5410"/>
                    <a:pt x="5685" y="5465"/>
                    <a:pt x="5685" y="5493"/>
                  </a:cubicBezTo>
                  <a:cubicBezTo>
                    <a:pt x="5643" y="5485"/>
                    <a:pt x="5599" y="5482"/>
                    <a:pt x="5554" y="5482"/>
                  </a:cubicBezTo>
                  <a:cubicBezTo>
                    <a:pt x="5441" y="5482"/>
                    <a:pt x="5322" y="5503"/>
                    <a:pt x="5217" y="5528"/>
                  </a:cubicBezTo>
                  <a:cubicBezTo>
                    <a:pt x="5189" y="5528"/>
                    <a:pt x="5189" y="5556"/>
                    <a:pt x="5217" y="5556"/>
                  </a:cubicBezTo>
                  <a:cubicBezTo>
                    <a:pt x="5336" y="5556"/>
                    <a:pt x="5475" y="5556"/>
                    <a:pt x="5594" y="5584"/>
                  </a:cubicBezTo>
                  <a:cubicBezTo>
                    <a:pt x="5566" y="5612"/>
                    <a:pt x="5538" y="5640"/>
                    <a:pt x="5538" y="5703"/>
                  </a:cubicBezTo>
                  <a:cubicBezTo>
                    <a:pt x="5475" y="5787"/>
                    <a:pt x="5475" y="5906"/>
                    <a:pt x="5510" y="6018"/>
                  </a:cubicBezTo>
                  <a:cubicBezTo>
                    <a:pt x="5538" y="6053"/>
                    <a:pt x="5538" y="6081"/>
                    <a:pt x="5566" y="6137"/>
                  </a:cubicBezTo>
                  <a:cubicBezTo>
                    <a:pt x="5510" y="6109"/>
                    <a:pt x="5420" y="6081"/>
                    <a:pt x="5336" y="6081"/>
                  </a:cubicBezTo>
                  <a:lnTo>
                    <a:pt x="5301" y="6081"/>
                  </a:lnTo>
                  <a:cubicBezTo>
                    <a:pt x="5185" y="6067"/>
                    <a:pt x="5063" y="6067"/>
                    <a:pt x="4936" y="6067"/>
                  </a:cubicBezTo>
                  <a:cubicBezTo>
                    <a:pt x="4809" y="6067"/>
                    <a:pt x="4678" y="6067"/>
                    <a:pt x="4545" y="6053"/>
                  </a:cubicBezTo>
                  <a:cubicBezTo>
                    <a:pt x="4396" y="6006"/>
                    <a:pt x="4247" y="5979"/>
                    <a:pt x="4083" y="5979"/>
                  </a:cubicBezTo>
                  <a:cubicBezTo>
                    <a:pt x="4025" y="5979"/>
                    <a:pt x="3965" y="5983"/>
                    <a:pt x="3902" y="5990"/>
                  </a:cubicBezTo>
                  <a:cubicBezTo>
                    <a:pt x="3748" y="5990"/>
                    <a:pt x="3582" y="5977"/>
                    <a:pt x="3418" y="5977"/>
                  </a:cubicBezTo>
                  <a:cubicBezTo>
                    <a:pt x="3336" y="5977"/>
                    <a:pt x="3254" y="5981"/>
                    <a:pt x="3175" y="5990"/>
                  </a:cubicBezTo>
                  <a:cubicBezTo>
                    <a:pt x="3147" y="5990"/>
                    <a:pt x="3119" y="5990"/>
                    <a:pt x="3119" y="6018"/>
                  </a:cubicBezTo>
                  <a:cubicBezTo>
                    <a:pt x="3063" y="5962"/>
                    <a:pt x="3028" y="5906"/>
                    <a:pt x="3000" y="5843"/>
                  </a:cubicBezTo>
                  <a:cubicBezTo>
                    <a:pt x="2944" y="5731"/>
                    <a:pt x="2888" y="5640"/>
                    <a:pt x="2888" y="5528"/>
                  </a:cubicBezTo>
                  <a:lnTo>
                    <a:pt x="2888" y="5493"/>
                  </a:lnTo>
                  <a:cubicBezTo>
                    <a:pt x="2972" y="5493"/>
                    <a:pt x="3063" y="5528"/>
                    <a:pt x="3175" y="5528"/>
                  </a:cubicBezTo>
                  <a:cubicBezTo>
                    <a:pt x="3350" y="5556"/>
                    <a:pt x="3525" y="5612"/>
                    <a:pt x="3699" y="5640"/>
                  </a:cubicBezTo>
                  <a:cubicBezTo>
                    <a:pt x="3818" y="5640"/>
                    <a:pt x="3818" y="5528"/>
                    <a:pt x="3727" y="5493"/>
                  </a:cubicBezTo>
                  <a:cubicBezTo>
                    <a:pt x="3525" y="5410"/>
                    <a:pt x="3294" y="5354"/>
                    <a:pt x="3063" y="5319"/>
                  </a:cubicBezTo>
                  <a:lnTo>
                    <a:pt x="2916" y="5319"/>
                  </a:lnTo>
                  <a:cubicBezTo>
                    <a:pt x="2916" y="5263"/>
                    <a:pt x="2944" y="5235"/>
                    <a:pt x="2916" y="5207"/>
                  </a:cubicBezTo>
                  <a:cubicBezTo>
                    <a:pt x="2916" y="5157"/>
                    <a:pt x="2889" y="5135"/>
                    <a:pt x="2865" y="5135"/>
                  </a:cubicBezTo>
                  <a:cubicBezTo>
                    <a:pt x="2844" y="5135"/>
                    <a:pt x="2825" y="5150"/>
                    <a:pt x="2825" y="5179"/>
                  </a:cubicBezTo>
                  <a:cubicBezTo>
                    <a:pt x="2797" y="5235"/>
                    <a:pt x="2797" y="5263"/>
                    <a:pt x="2769" y="5319"/>
                  </a:cubicBezTo>
                  <a:cubicBezTo>
                    <a:pt x="2651" y="5319"/>
                    <a:pt x="2539" y="5319"/>
                    <a:pt x="2420" y="5291"/>
                  </a:cubicBezTo>
                  <a:cubicBezTo>
                    <a:pt x="2301" y="5263"/>
                    <a:pt x="2154" y="5235"/>
                    <a:pt x="2042" y="5235"/>
                  </a:cubicBezTo>
                  <a:lnTo>
                    <a:pt x="2042" y="5088"/>
                  </a:lnTo>
                  <a:cubicBezTo>
                    <a:pt x="2042" y="5072"/>
                    <a:pt x="2021" y="5056"/>
                    <a:pt x="2004" y="5056"/>
                  </a:cubicBezTo>
                  <a:cubicBezTo>
                    <a:pt x="1991" y="5056"/>
                    <a:pt x="1979" y="5064"/>
                    <a:pt x="1979" y="5088"/>
                  </a:cubicBezTo>
                  <a:cubicBezTo>
                    <a:pt x="1951" y="5144"/>
                    <a:pt x="1951" y="5207"/>
                    <a:pt x="1923" y="5263"/>
                  </a:cubicBezTo>
                  <a:cubicBezTo>
                    <a:pt x="1777" y="5263"/>
                    <a:pt x="1630" y="5319"/>
                    <a:pt x="1518" y="5437"/>
                  </a:cubicBezTo>
                  <a:cubicBezTo>
                    <a:pt x="1495" y="5437"/>
                    <a:pt x="1509" y="5473"/>
                    <a:pt x="1529" y="5473"/>
                  </a:cubicBezTo>
                  <a:cubicBezTo>
                    <a:pt x="1535" y="5473"/>
                    <a:pt x="1540" y="5471"/>
                    <a:pt x="1546" y="5465"/>
                  </a:cubicBezTo>
                  <a:cubicBezTo>
                    <a:pt x="1602" y="5437"/>
                    <a:pt x="1777" y="5410"/>
                    <a:pt x="1839" y="5410"/>
                  </a:cubicBezTo>
                  <a:cubicBezTo>
                    <a:pt x="1867" y="5382"/>
                    <a:pt x="1895" y="5382"/>
                    <a:pt x="1895" y="5382"/>
                  </a:cubicBezTo>
                  <a:lnTo>
                    <a:pt x="1895" y="5528"/>
                  </a:lnTo>
                  <a:cubicBezTo>
                    <a:pt x="1923" y="5640"/>
                    <a:pt x="1923" y="5759"/>
                    <a:pt x="2014" y="5843"/>
                  </a:cubicBezTo>
                  <a:cubicBezTo>
                    <a:pt x="2014" y="5878"/>
                    <a:pt x="2042" y="5878"/>
                    <a:pt x="2042" y="5906"/>
                  </a:cubicBezTo>
                  <a:cubicBezTo>
                    <a:pt x="1951" y="5906"/>
                    <a:pt x="1895" y="5934"/>
                    <a:pt x="1839" y="5934"/>
                  </a:cubicBezTo>
                  <a:cubicBezTo>
                    <a:pt x="1693" y="5990"/>
                    <a:pt x="1546" y="6053"/>
                    <a:pt x="1399" y="6081"/>
                  </a:cubicBezTo>
                  <a:cubicBezTo>
                    <a:pt x="1196" y="6053"/>
                    <a:pt x="1140" y="5906"/>
                    <a:pt x="1105" y="5731"/>
                  </a:cubicBezTo>
                  <a:cubicBezTo>
                    <a:pt x="1077" y="5556"/>
                    <a:pt x="1140" y="5382"/>
                    <a:pt x="1105" y="5207"/>
                  </a:cubicBezTo>
                  <a:cubicBezTo>
                    <a:pt x="1105" y="5171"/>
                    <a:pt x="1087" y="5155"/>
                    <a:pt x="1066" y="5155"/>
                  </a:cubicBezTo>
                  <a:cubicBezTo>
                    <a:pt x="1050" y="5155"/>
                    <a:pt x="1033" y="5164"/>
                    <a:pt x="1021" y="5179"/>
                  </a:cubicBezTo>
                  <a:cubicBezTo>
                    <a:pt x="930" y="5437"/>
                    <a:pt x="874" y="5668"/>
                    <a:pt x="993" y="5934"/>
                  </a:cubicBezTo>
                  <a:cubicBezTo>
                    <a:pt x="1049" y="6018"/>
                    <a:pt x="1077" y="6109"/>
                    <a:pt x="1140" y="6137"/>
                  </a:cubicBezTo>
                  <a:cubicBezTo>
                    <a:pt x="1049" y="6165"/>
                    <a:pt x="965" y="6165"/>
                    <a:pt x="874" y="6165"/>
                  </a:cubicBezTo>
                  <a:cubicBezTo>
                    <a:pt x="728" y="6165"/>
                    <a:pt x="672" y="6109"/>
                    <a:pt x="616" y="5990"/>
                  </a:cubicBezTo>
                  <a:cubicBezTo>
                    <a:pt x="525" y="5878"/>
                    <a:pt x="469" y="5759"/>
                    <a:pt x="378" y="5640"/>
                  </a:cubicBezTo>
                  <a:cubicBezTo>
                    <a:pt x="350" y="5584"/>
                    <a:pt x="322" y="5528"/>
                    <a:pt x="322" y="5465"/>
                  </a:cubicBezTo>
                  <a:cubicBezTo>
                    <a:pt x="266" y="5235"/>
                    <a:pt x="378" y="5032"/>
                    <a:pt x="406" y="4794"/>
                  </a:cubicBezTo>
                  <a:cubicBezTo>
                    <a:pt x="469" y="4389"/>
                    <a:pt x="231" y="3745"/>
                    <a:pt x="553" y="3431"/>
                  </a:cubicBezTo>
                  <a:cubicBezTo>
                    <a:pt x="700" y="3312"/>
                    <a:pt x="847" y="3193"/>
                    <a:pt x="930" y="3046"/>
                  </a:cubicBezTo>
                  <a:cubicBezTo>
                    <a:pt x="1049" y="2871"/>
                    <a:pt x="1168" y="2731"/>
                    <a:pt x="1224" y="2522"/>
                  </a:cubicBezTo>
                  <a:cubicBezTo>
                    <a:pt x="1315" y="2291"/>
                    <a:pt x="1427" y="2144"/>
                    <a:pt x="1602" y="1969"/>
                  </a:cubicBezTo>
                  <a:cubicBezTo>
                    <a:pt x="1749" y="1857"/>
                    <a:pt x="1804" y="1739"/>
                    <a:pt x="1895" y="1592"/>
                  </a:cubicBezTo>
                  <a:cubicBezTo>
                    <a:pt x="2014" y="1417"/>
                    <a:pt x="2154" y="1242"/>
                    <a:pt x="2364" y="1186"/>
                  </a:cubicBezTo>
                  <a:cubicBezTo>
                    <a:pt x="2428" y="1163"/>
                    <a:pt x="2499" y="1157"/>
                    <a:pt x="2572" y="1157"/>
                  </a:cubicBezTo>
                  <a:cubicBezTo>
                    <a:pt x="2659" y="1157"/>
                    <a:pt x="2748" y="1166"/>
                    <a:pt x="2832" y="1166"/>
                  </a:cubicBezTo>
                  <a:cubicBezTo>
                    <a:pt x="2871" y="1166"/>
                    <a:pt x="2909" y="1164"/>
                    <a:pt x="2944" y="1158"/>
                  </a:cubicBezTo>
                  <a:cubicBezTo>
                    <a:pt x="3119" y="1095"/>
                    <a:pt x="3203" y="1011"/>
                    <a:pt x="3322" y="864"/>
                  </a:cubicBezTo>
                  <a:cubicBezTo>
                    <a:pt x="3469" y="662"/>
                    <a:pt x="3727" y="809"/>
                    <a:pt x="3937" y="690"/>
                  </a:cubicBezTo>
                  <a:cubicBezTo>
                    <a:pt x="4077" y="599"/>
                    <a:pt x="4140" y="459"/>
                    <a:pt x="4287" y="368"/>
                  </a:cubicBezTo>
                  <a:cubicBezTo>
                    <a:pt x="4344" y="318"/>
                    <a:pt x="4414" y="299"/>
                    <a:pt x="4488" y="299"/>
                  </a:cubicBezTo>
                  <a:cubicBezTo>
                    <a:pt x="4676" y="299"/>
                    <a:pt x="4897" y="422"/>
                    <a:pt x="5042" y="487"/>
                  </a:cubicBezTo>
                  <a:cubicBezTo>
                    <a:pt x="5161" y="515"/>
                    <a:pt x="5301" y="571"/>
                    <a:pt x="5447" y="571"/>
                  </a:cubicBezTo>
                  <a:cubicBezTo>
                    <a:pt x="5510" y="543"/>
                    <a:pt x="5538" y="515"/>
                    <a:pt x="5594" y="487"/>
                  </a:cubicBezTo>
                  <a:cubicBezTo>
                    <a:pt x="5630" y="472"/>
                    <a:pt x="5656" y="466"/>
                    <a:pt x="5678" y="466"/>
                  </a:cubicBezTo>
                  <a:cubicBezTo>
                    <a:pt x="5748" y="466"/>
                    <a:pt x="5770" y="528"/>
                    <a:pt x="5860" y="571"/>
                  </a:cubicBezTo>
                  <a:cubicBezTo>
                    <a:pt x="5905" y="594"/>
                    <a:pt x="5947" y="603"/>
                    <a:pt x="5988" y="603"/>
                  </a:cubicBezTo>
                  <a:cubicBezTo>
                    <a:pt x="6108" y="603"/>
                    <a:pt x="6219" y="521"/>
                    <a:pt x="6350" y="459"/>
                  </a:cubicBezTo>
                  <a:cubicBezTo>
                    <a:pt x="6498" y="355"/>
                    <a:pt x="6699" y="251"/>
                    <a:pt x="6897" y="251"/>
                  </a:cubicBezTo>
                  <a:close/>
                  <a:moveTo>
                    <a:pt x="6897" y="0"/>
                  </a:moveTo>
                  <a:cubicBezTo>
                    <a:pt x="6736" y="0"/>
                    <a:pt x="6596" y="61"/>
                    <a:pt x="6440" y="109"/>
                  </a:cubicBezTo>
                  <a:cubicBezTo>
                    <a:pt x="6350" y="165"/>
                    <a:pt x="6266" y="221"/>
                    <a:pt x="6147" y="284"/>
                  </a:cubicBezTo>
                  <a:cubicBezTo>
                    <a:pt x="6089" y="303"/>
                    <a:pt x="6071" y="336"/>
                    <a:pt x="6026" y="336"/>
                  </a:cubicBezTo>
                  <a:cubicBezTo>
                    <a:pt x="6006" y="336"/>
                    <a:pt x="5981" y="329"/>
                    <a:pt x="5944" y="312"/>
                  </a:cubicBezTo>
                  <a:cubicBezTo>
                    <a:pt x="5888" y="312"/>
                    <a:pt x="5860" y="249"/>
                    <a:pt x="5825" y="249"/>
                  </a:cubicBezTo>
                  <a:cubicBezTo>
                    <a:pt x="5776" y="222"/>
                    <a:pt x="5734" y="212"/>
                    <a:pt x="5696" y="212"/>
                  </a:cubicBezTo>
                  <a:cubicBezTo>
                    <a:pt x="5576" y="212"/>
                    <a:pt x="5496" y="312"/>
                    <a:pt x="5364" y="312"/>
                  </a:cubicBezTo>
                  <a:cubicBezTo>
                    <a:pt x="5161" y="312"/>
                    <a:pt x="4986" y="165"/>
                    <a:pt x="4811" y="109"/>
                  </a:cubicBezTo>
                  <a:cubicBezTo>
                    <a:pt x="4724" y="78"/>
                    <a:pt x="4614" y="55"/>
                    <a:pt x="4500" y="55"/>
                  </a:cubicBezTo>
                  <a:cubicBezTo>
                    <a:pt x="4386" y="55"/>
                    <a:pt x="4269" y="78"/>
                    <a:pt x="4168" y="137"/>
                  </a:cubicBezTo>
                  <a:cubicBezTo>
                    <a:pt x="3993" y="249"/>
                    <a:pt x="3937" y="487"/>
                    <a:pt x="3671" y="515"/>
                  </a:cubicBezTo>
                  <a:cubicBezTo>
                    <a:pt x="3615" y="515"/>
                    <a:pt x="3562" y="513"/>
                    <a:pt x="3510" y="513"/>
                  </a:cubicBezTo>
                  <a:cubicBezTo>
                    <a:pt x="3374" y="513"/>
                    <a:pt x="3253" y="527"/>
                    <a:pt x="3147" y="634"/>
                  </a:cubicBezTo>
                  <a:cubicBezTo>
                    <a:pt x="3063" y="746"/>
                    <a:pt x="3028" y="864"/>
                    <a:pt x="2888" y="892"/>
                  </a:cubicBezTo>
                  <a:cubicBezTo>
                    <a:pt x="2849" y="902"/>
                    <a:pt x="2809" y="905"/>
                    <a:pt x="2768" y="905"/>
                  </a:cubicBezTo>
                  <a:cubicBezTo>
                    <a:pt x="2687" y="905"/>
                    <a:pt x="2602" y="892"/>
                    <a:pt x="2504" y="892"/>
                  </a:cubicBezTo>
                  <a:cubicBezTo>
                    <a:pt x="2329" y="892"/>
                    <a:pt x="2189" y="983"/>
                    <a:pt x="2014" y="1095"/>
                  </a:cubicBezTo>
                  <a:cubicBezTo>
                    <a:pt x="1839" y="1242"/>
                    <a:pt x="1721" y="1389"/>
                    <a:pt x="1630" y="1592"/>
                  </a:cubicBezTo>
                  <a:cubicBezTo>
                    <a:pt x="1546" y="1794"/>
                    <a:pt x="1371" y="1857"/>
                    <a:pt x="1224" y="2032"/>
                  </a:cubicBezTo>
                  <a:cubicBezTo>
                    <a:pt x="1077" y="2207"/>
                    <a:pt x="1049" y="2466"/>
                    <a:pt x="902" y="2669"/>
                  </a:cubicBezTo>
                  <a:cubicBezTo>
                    <a:pt x="756" y="2871"/>
                    <a:pt x="616" y="3046"/>
                    <a:pt x="441" y="3193"/>
                  </a:cubicBezTo>
                  <a:cubicBezTo>
                    <a:pt x="0" y="3571"/>
                    <a:pt x="203" y="4130"/>
                    <a:pt x="203" y="4591"/>
                  </a:cubicBezTo>
                  <a:cubicBezTo>
                    <a:pt x="231" y="4885"/>
                    <a:pt x="56" y="5116"/>
                    <a:pt x="91" y="5382"/>
                  </a:cubicBezTo>
                  <a:cubicBezTo>
                    <a:pt x="119" y="5640"/>
                    <a:pt x="266" y="5934"/>
                    <a:pt x="406" y="6165"/>
                  </a:cubicBezTo>
                  <a:cubicBezTo>
                    <a:pt x="406" y="6165"/>
                    <a:pt x="441" y="6193"/>
                    <a:pt x="469" y="6193"/>
                  </a:cubicBezTo>
                  <a:cubicBezTo>
                    <a:pt x="525" y="6312"/>
                    <a:pt x="644" y="6367"/>
                    <a:pt x="756" y="6402"/>
                  </a:cubicBezTo>
                  <a:lnTo>
                    <a:pt x="847" y="6402"/>
                  </a:lnTo>
                  <a:cubicBezTo>
                    <a:pt x="791" y="6577"/>
                    <a:pt x="791" y="6752"/>
                    <a:pt x="791" y="6927"/>
                  </a:cubicBezTo>
                  <a:cubicBezTo>
                    <a:pt x="756" y="7067"/>
                    <a:pt x="756" y="7242"/>
                    <a:pt x="874" y="7360"/>
                  </a:cubicBezTo>
                  <a:cubicBezTo>
                    <a:pt x="898" y="7372"/>
                    <a:pt x="922" y="7379"/>
                    <a:pt x="945" y="7379"/>
                  </a:cubicBezTo>
                  <a:cubicBezTo>
                    <a:pt x="977" y="7379"/>
                    <a:pt x="1005" y="7365"/>
                    <a:pt x="1021" y="7332"/>
                  </a:cubicBezTo>
                  <a:cubicBezTo>
                    <a:pt x="1105" y="7242"/>
                    <a:pt x="1140" y="7067"/>
                    <a:pt x="1196" y="6927"/>
                  </a:cubicBezTo>
                  <a:lnTo>
                    <a:pt x="1196" y="7011"/>
                  </a:lnTo>
                  <a:cubicBezTo>
                    <a:pt x="1224" y="7102"/>
                    <a:pt x="1224" y="7186"/>
                    <a:pt x="1252" y="7276"/>
                  </a:cubicBezTo>
                  <a:cubicBezTo>
                    <a:pt x="1265" y="7314"/>
                    <a:pt x="1290" y="7329"/>
                    <a:pt x="1317" y="7329"/>
                  </a:cubicBezTo>
                  <a:cubicBezTo>
                    <a:pt x="1349" y="7329"/>
                    <a:pt x="1384" y="7307"/>
                    <a:pt x="1399" y="7276"/>
                  </a:cubicBezTo>
                  <a:cubicBezTo>
                    <a:pt x="1455" y="7158"/>
                    <a:pt x="1490" y="7011"/>
                    <a:pt x="1518" y="6892"/>
                  </a:cubicBezTo>
                  <a:lnTo>
                    <a:pt x="1518" y="6955"/>
                  </a:lnTo>
                  <a:cubicBezTo>
                    <a:pt x="1602" y="7102"/>
                    <a:pt x="1665" y="7332"/>
                    <a:pt x="1804" y="7388"/>
                  </a:cubicBezTo>
                  <a:cubicBezTo>
                    <a:pt x="1823" y="7397"/>
                    <a:pt x="1841" y="7400"/>
                    <a:pt x="1857" y="7400"/>
                  </a:cubicBezTo>
                  <a:cubicBezTo>
                    <a:pt x="1895" y="7400"/>
                    <a:pt x="1923" y="7380"/>
                    <a:pt x="1923" y="7360"/>
                  </a:cubicBezTo>
                  <a:cubicBezTo>
                    <a:pt x="1979" y="7214"/>
                    <a:pt x="1979" y="7067"/>
                    <a:pt x="1979" y="6927"/>
                  </a:cubicBezTo>
                  <a:cubicBezTo>
                    <a:pt x="2014" y="7011"/>
                    <a:pt x="2042" y="7067"/>
                    <a:pt x="2098" y="7130"/>
                  </a:cubicBezTo>
                  <a:cubicBezTo>
                    <a:pt x="2110" y="7141"/>
                    <a:pt x="2127" y="7148"/>
                    <a:pt x="2146" y="7148"/>
                  </a:cubicBezTo>
                  <a:cubicBezTo>
                    <a:pt x="2172" y="7148"/>
                    <a:pt x="2201" y="7134"/>
                    <a:pt x="2217" y="7102"/>
                  </a:cubicBezTo>
                  <a:cubicBezTo>
                    <a:pt x="2217" y="7039"/>
                    <a:pt x="2245" y="6955"/>
                    <a:pt x="2245" y="6892"/>
                  </a:cubicBezTo>
                  <a:cubicBezTo>
                    <a:pt x="2301" y="7011"/>
                    <a:pt x="2392" y="7214"/>
                    <a:pt x="2504" y="7276"/>
                  </a:cubicBezTo>
                  <a:cubicBezTo>
                    <a:pt x="2518" y="7280"/>
                    <a:pt x="2532" y="7281"/>
                    <a:pt x="2545" y="7281"/>
                  </a:cubicBezTo>
                  <a:cubicBezTo>
                    <a:pt x="2769" y="7281"/>
                    <a:pt x="2769" y="6846"/>
                    <a:pt x="2769" y="6542"/>
                  </a:cubicBezTo>
                  <a:cubicBezTo>
                    <a:pt x="2797" y="6633"/>
                    <a:pt x="2853" y="6717"/>
                    <a:pt x="2916" y="6836"/>
                  </a:cubicBezTo>
                  <a:cubicBezTo>
                    <a:pt x="2972" y="6927"/>
                    <a:pt x="3091" y="7102"/>
                    <a:pt x="3238" y="7102"/>
                  </a:cubicBezTo>
                  <a:cubicBezTo>
                    <a:pt x="3350" y="7102"/>
                    <a:pt x="3378" y="7011"/>
                    <a:pt x="3413" y="6927"/>
                  </a:cubicBezTo>
                  <a:lnTo>
                    <a:pt x="3413" y="6864"/>
                  </a:lnTo>
                  <a:lnTo>
                    <a:pt x="3441" y="6892"/>
                  </a:lnTo>
                  <a:cubicBezTo>
                    <a:pt x="3463" y="6917"/>
                    <a:pt x="3485" y="6927"/>
                    <a:pt x="3506" y="6927"/>
                  </a:cubicBezTo>
                  <a:cubicBezTo>
                    <a:pt x="3537" y="6927"/>
                    <a:pt x="3566" y="6902"/>
                    <a:pt x="3588" y="6864"/>
                  </a:cubicBezTo>
                  <a:lnTo>
                    <a:pt x="3588" y="6808"/>
                  </a:lnTo>
                  <a:cubicBezTo>
                    <a:pt x="3643" y="6892"/>
                    <a:pt x="3727" y="7011"/>
                    <a:pt x="3818" y="7011"/>
                  </a:cubicBezTo>
                  <a:cubicBezTo>
                    <a:pt x="3937" y="7011"/>
                    <a:pt x="3993" y="6927"/>
                    <a:pt x="4021" y="6808"/>
                  </a:cubicBezTo>
                  <a:cubicBezTo>
                    <a:pt x="4021" y="6780"/>
                    <a:pt x="4021" y="6780"/>
                    <a:pt x="4049" y="6752"/>
                  </a:cubicBezTo>
                  <a:lnTo>
                    <a:pt x="4049" y="6780"/>
                  </a:lnTo>
                  <a:cubicBezTo>
                    <a:pt x="4077" y="6808"/>
                    <a:pt x="4112" y="6864"/>
                    <a:pt x="4140" y="6892"/>
                  </a:cubicBezTo>
                  <a:cubicBezTo>
                    <a:pt x="4152" y="6919"/>
                    <a:pt x="4169" y="6929"/>
                    <a:pt x="4187" y="6929"/>
                  </a:cubicBezTo>
                  <a:cubicBezTo>
                    <a:pt x="4211" y="6929"/>
                    <a:pt x="4236" y="6912"/>
                    <a:pt x="4252" y="6892"/>
                  </a:cubicBezTo>
                  <a:cubicBezTo>
                    <a:pt x="4287" y="6864"/>
                    <a:pt x="4315" y="6836"/>
                    <a:pt x="4315" y="6780"/>
                  </a:cubicBezTo>
                  <a:lnTo>
                    <a:pt x="4315" y="6808"/>
                  </a:lnTo>
                  <a:cubicBezTo>
                    <a:pt x="4360" y="6904"/>
                    <a:pt x="4446" y="7036"/>
                    <a:pt x="4536" y="7036"/>
                  </a:cubicBezTo>
                  <a:cubicBezTo>
                    <a:pt x="4558" y="7036"/>
                    <a:pt x="4580" y="7028"/>
                    <a:pt x="4601" y="7011"/>
                  </a:cubicBezTo>
                  <a:cubicBezTo>
                    <a:pt x="4664" y="6955"/>
                    <a:pt x="4664" y="6892"/>
                    <a:pt x="4692" y="6864"/>
                  </a:cubicBezTo>
                  <a:lnTo>
                    <a:pt x="4692" y="6780"/>
                  </a:lnTo>
                  <a:cubicBezTo>
                    <a:pt x="4867" y="6983"/>
                    <a:pt x="4951" y="7242"/>
                    <a:pt x="4811" y="7507"/>
                  </a:cubicBezTo>
                  <a:cubicBezTo>
                    <a:pt x="4748" y="7535"/>
                    <a:pt x="4664" y="7535"/>
                    <a:pt x="4601" y="7591"/>
                  </a:cubicBezTo>
                  <a:cubicBezTo>
                    <a:pt x="4427" y="7682"/>
                    <a:pt x="4343" y="7857"/>
                    <a:pt x="4224" y="8004"/>
                  </a:cubicBezTo>
                  <a:cubicBezTo>
                    <a:pt x="4049" y="8206"/>
                    <a:pt x="3874" y="8290"/>
                    <a:pt x="3615" y="8353"/>
                  </a:cubicBezTo>
                  <a:cubicBezTo>
                    <a:pt x="3413" y="8409"/>
                    <a:pt x="3238" y="8465"/>
                    <a:pt x="3091" y="8584"/>
                  </a:cubicBezTo>
                  <a:cubicBezTo>
                    <a:pt x="2944" y="8703"/>
                    <a:pt x="2825" y="8815"/>
                    <a:pt x="2769" y="8962"/>
                  </a:cubicBezTo>
                  <a:cubicBezTo>
                    <a:pt x="2741" y="9053"/>
                    <a:pt x="2679" y="9164"/>
                    <a:pt x="2679" y="9283"/>
                  </a:cubicBezTo>
                  <a:cubicBezTo>
                    <a:pt x="2651" y="9227"/>
                    <a:pt x="2623" y="9164"/>
                    <a:pt x="2567" y="9136"/>
                  </a:cubicBezTo>
                  <a:cubicBezTo>
                    <a:pt x="2539" y="9136"/>
                    <a:pt x="2504" y="9136"/>
                    <a:pt x="2476" y="9164"/>
                  </a:cubicBezTo>
                  <a:cubicBezTo>
                    <a:pt x="2420" y="9255"/>
                    <a:pt x="2364" y="9339"/>
                    <a:pt x="2364" y="9430"/>
                  </a:cubicBezTo>
                  <a:cubicBezTo>
                    <a:pt x="2301" y="9374"/>
                    <a:pt x="2245" y="9339"/>
                    <a:pt x="2189" y="9311"/>
                  </a:cubicBezTo>
                  <a:cubicBezTo>
                    <a:pt x="2154" y="9311"/>
                    <a:pt x="2098" y="9311"/>
                    <a:pt x="2070" y="9339"/>
                  </a:cubicBezTo>
                  <a:cubicBezTo>
                    <a:pt x="2042" y="9402"/>
                    <a:pt x="2070" y="9458"/>
                    <a:pt x="2070" y="9514"/>
                  </a:cubicBezTo>
                  <a:lnTo>
                    <a:pt x="2070" y="9633"/>
                  </a:lnTo>
                  <a:cubicBezTo>
                    <a:pt x="2042" y="9577"/>
                    <a:pt x="2014" y="9514"/>
                    <a:pt x="1979" y="9458"/>
                  </a:cubicBezTo>
                  <a:cubicBezTo>
                    <a:pt x="1933" y="9389"/>
                    <a:pt x="1887" y="9297"/>
                    <a:pt x="1807" y="9297"/>
                  </a:cubicBezTo>
                  <a:cubicBezTo>
                    <a:pt x="1789" y="9297"/>
                    <a:pt x="1770" y="9301"/>
                    <a:pt x="1749" y="9311"/>
                  </a:cubicBezTo>
                  <a:cubicBezTo>
                    <a:pt x="1630" y="9374"/>
                    <a:pt x="1665" y="9605"/>
                    <a:pt x="1630" y="9689"/>
                  </a:cubicBezTo>
                  <a:cubicBezTo>
                    <a:pt x="1630" y="9899"/>
                    <a:pt x="1602" y="10157"/>
                    <a:pt x="1665" y="10388"/>
                  </a:cubicBezTo>
                  <a:cubicBezTo>
                    <a:pt x="1546" y="10423"/>
                    <a:pt x="1427" y="10451"/>
                    <a:pt x="1371" y="10535"/>
                  </a:cubicBezTo>
                  <a:cubicBezTo>
                    <a:pt x="1252" y="10773"/>
                    <a:pt x="1574" y="11150"/>
                    <a:pt x="1721" y="11297"/>
                  </a:cubicBezTo>
                  <a:cubicBezTo>
                    <a:pt x="1839" y="11381"/>
                    <a:pt x="1979" y="11472"/>
                    <a:pt x="2098" y="11556"/>
                  </a:cubicBezTo>
                  <a:cubicBezTo>
                    <a:pt x="2273" y="11675"/>
                    <a:pt x="2448" y="11675"/>
                    <a:pt x="2623" y="11731"/>
                  </a:cubicBezTo>
                  <a:cubicBezTo>
                    <a:pt x="2797" y="11759"/>
                    <a:pt x="2944" y="11822"/>
                    <a:pt x="3119" y="11822"/>
                  </a:cubicBezTo>
                  <a:cubicBezTo>
                    <a:pt x="3322" y="11787"/>
                    <a:pt x="3525" y="11759"/>
                    <a:pt x="3727" y="11703"/>
                  </a:cubicBezTo>
                  <a:cubicBezTo>
                    <a:pt x="4112" y="11584"/>
                    <a:pt x="4462" y="11353"/>
                    <a:pt x="4811" y="11150"/>
                  </a:cubicBezTo>
                  <a:cubicBezTo>
                    <a:pt x="4986" y="11059"/>
                    <a:pt x="5189" y="11003"/>
                    <a:pt x="5364" y="10913"/>
                  </a:cubicBezTo>
                  <a:cubicBezTo>
                    <a:pt x="5566" y="10829"/>
                    <a:pt x="5769" y="10738"/>
                    <a:pt x="5972" y="10654"/>
                  </a:cubicBezTo>
                  <a:cubicBezTo>
                    <a:pt x="6000" y="10654"/>
                    <a:pt x="6063" y="10626"/>
                    <a:pt x="6091" y="10626"/>
                  </a:cubicBezTo>
                  <a:cubicBezTo>
                    <a:pt x="6294" y="10654"/>
                    <a:pt x="6496" y="10801"/>
                    <a:pt x="6671" y="10947"/>
                  </a:cubicBezTo>
                  <a:cubicBezTo>
                    <a:pt x="6818" y="11059"/>
                    <a:pt x="6993" y="11178"/>
                    <a:pt x="7196" y="11206"/>
                  </a:cubicBezTo>
                  <a:cubicBezTo>
                    <a:pt x="7636" y="11206"/>
                    <a:pt x="7923" y="11472"/>
                    <a:pt x="8161" y="11822"/>
                  </a:cubicBezTo>
                  <a:cubicBezTo>
                    <a:pt x="8272" y="11996"/>
                    <a:pt x="8363" y="12227"/>
                    <a:pt x="8538" y="12402"/>
                  </a:cubicBezTo>
                  <a:cubicBezTo>
                    <a:pt x="8685" y="12577"/>
                    <a:pt x="8860" y="12661"/>
                    <a:pt x="9063" y="12751"/>
                  </a:cubicBezTo>
                  <a:cubicBezTo>
                    <a:pt x="9209" y="12807"/>
                    <a:pt x="9321" y="12835"/>
                    <a:pt x="9412" y="12954"/>
                  </a:cubicBezTo>
                  <a:cubicBezTo>
                    <a:pt x="9559" y="13101"/>
                    <a:pt x="9671" y="13276"/>
                    <a:pt x="9706" y="13479"/>
                  </a:cubicBezTo>
                  <a:cubicBezTo>
                    <a:pt x="9762" y="13654"/>
                    <a:pt x="9762" y="13800"/>
                    <a:pt x="9818" y="13947"/>
                  </a:cubicBezTo>
                  <a:cubicBezTo>
                    <a:pt x="9909" y="14094"/>
                    <a:pt x="10021" y="14206"/>
                    <a:pt x="10139" y="14297"/>
                  </a:cubicBezTo>
                  <a:cubicBezTo>
                    <a:pt x="10230" y="14381"/>
                    <a:pt x="10461" y="14500"/>
                    <a:pt x="10517" y="14618"/>
                  </a:cubicBezTo>
                  <a:cubicBezTo>
                    <a:pt x="10580" y="14758"/>
                    <a:pt x="10636" y="14933"/>
                    <a:pt x="10636" y="14996"/>
                  </a:cubicBezTo>
                  <a:cubicBezTo>
                    <a:pt x="10755" y="15318"/>
                    <a:pt x="10692" y="15604"/>
                    <a:pt x="10664" y="15926"/>
                  </a:cubicBezTo>
                  <a:cubicBezTo>
                    <a:pt x="10636" y="16422"/>
                    <a:pt x="10755" y="16975"/>
                    <a:pt x="10985" y="17415"/>
                  </a:cubicBezTo>
                  <a:cubicBezTo>
                    <a:pt x="11132" y="17618"/>
                    <a:pt x="11307" y="17821"/>
                    <a:pt x="11391" y="18052"/>
                  </a:cubicBezTo>
                  <a:cubicBezTo>
                    <a:pt x="11510" y="18317"/>
                    <a:pt x="11482" y="18604"/>
                    <a:pt x="11657" y="18842"/>
                  </a:cubicBezTo>
                  <a:cubicBezTo>
                    <a:pt x="11943" y="19191"/>
                    <a:pt x="12440" y="19422"/>
                    <a:pt x="12852" y="19597"/>
                  </a:cubicBezTo>
                  <a:cubicBezTo>
                    <a:pt x="13083" y="19716"/>
                    <a:pt x="13342" y="19744"/>
                    <a:pt x="13580" y="19800"/>
                  </a:cubicBezTo>
                  <a:cubicBezTo>
                    <a:pt x="13866" y="19828"/>
                    <a:pt x="14160" y="19891"/>
                    <a:pt x="14454" y="19975"/>
                  </a:cubicBezTo>
                  <a:cubicBezTo>
                    <a:pt x="14740" y="20038"/>
                    <a:pt x="15034" y="20065"/>
                    <a:pt x="15328" y="20093"/>
                  </a:cubicBezTo>
                  <a:cubicBezTo>
                    <a:pt x="15496" y="20126"/>
                    <a:pt x="15666" y="20140"/>
                    <a:pt x="15837" y="20140"/>
                  </a:cubicBezTo>
                  <a:cubicBezTo>
                    <a:pt x="15958" y="20140"/>
                    <a:pt x="16080" y="20133"/>
                    <a:pt x="16202" y="20121"/>
                  </a:cubicBezTo>
                  <a:cubicBezTo>
                    <a:pt x="16460" y="20093"/>
                    <a:pt x="16698" y="20038"/>
                    <a:pt x="16957" y="19975"/>
                  </a:cubicBezTo>
                  <a:cubicBezTo>
                    <a:pt x="17279" y="19947"/>
                    <a:pt x="17572" y="19919"/>
                    <a:pt x="17859" y="19863"/>
                  </a:cubicBezTo>
                  <a:cubicBezTo>
                    <a:pt x="18383" y="19772"/>
                    <a:pt x="18971" y="19688"/>
                    <a:pt x="19404" y="19422"/>
                  </a:cubicBezTo>
                  <a:cubicBezTo>
                    <a:pt x="19845" y="19163"/>
                    <a:pt x="19929" y="18723"/>
                    <a:pt x="19957" y="18227"/>
                  </a:cubicBezTo>
                  <a:cubicBezTo>
                    <a:pt x="19957" y="17940"/>
                    <a:pt x="19957" y="17618"/>
                    <a:pt x="20020" y="17324"/>
                  </a:cubicBezTo>
                  <a:cubicBezTo>
                    <a:pt x="20048" y="17031"/>
                    <a:pt x="20131" y="16716"/>
                    <a:pt x="20103" y="16395"/>
                  </a:cubicBezTo>
                  <a:cubicBezTo>
                    <a:pt x="20076" y="15870"/>
                    <a:pt x="19901" y="15346"/>
                    <a:pt x="19810" y="14821"/>
                  </a:cubicBezTo>
                  <a:cubicBezTo>
                    <a:pt x="19698" y="14234"/>
                    <a:pt x="19523" y="13709"/>
                    <a:pt x="19229" y="13185"/>
                  </a:cubicBezTo>
                  <a:cubicBezTo>
                    <a:pt x="18971" y="12724"/>
                    <a:pt x="18733" y="12227"/>
                    <a:pt x="18411" y="11849"/>
                  </a:cubicBezTo>
                  <a:cubicBezTo>
                    <a:pt x="18209" y="11612"/>
                    <a:pt x="18034" y="11409"/>
                    <a:pt x="17922" y="11178"/>
                  </a:cubicBezTo>
                  <a:cubicBezTo>
                    <a:pt x="17803" y="10913"/>
                    <a:pt x="17712" y="10654"/>
                    <a:pt x="17537" y="10451"/>
                  </a:cubicBezTo>
                  <a:cubicBezTo>
                    <a:pt x="17362" y="10248"/>
                    <a:pt x="17160" y="10073"/>
                    <a:pt x="17048" y="9836"/>
                  </a:cubicBezTo>
                  <a:cubicBezTo>
                    <a:pt x="16929" y="9577"/>
                    <a:pt x="16901" y="9283"/>
                    <a:pt x="16810" y="9025"/>
                  </a:cubicBezTo>
                  <a:cubicBezTo>
                    <a:pt x="16726" y="8815"/>
                    <a:pt x="16635" y="8612"/>
                    <a:pt x="16523" y="8437"/>
                  </a:cubicBezTo>
                  <a:cubicBezTo>
                    <a:pt x="16314" y="8178"/>
                    <a:pt x="16083" y="7976"/>
                    <a:pt x="15880" y="7738"/>
                  </a:cubicBezTo>
                  <a:cubicBezTo>
                    <a:pt x="15677" y="7479"/>
                    <a:pt x="15530" y="7214"/>
                    <a:pt x="15356" y="6955"/>
                  </a:cubicBezTo>
                  <a:cubicBezTo>
                    <a:pt x="15153" y="6689"/>
                    <a:pt x="14978" y="6430"/>
                    <a:pt x="14775" y="6193"/>
                  </a:cubicBezTo>
                  <a:cubicBezTo>
                    <a:pt x="14391" y="5703"/>
                    <a:pt x="14013" y="5179"/>
                    <a:pt x="13608" y="4710"/>
                  </a:cubicBezTo>
                  <a:cubicBezTo>
                    <a:pt x="13433" y="4480"/>
                    <a:pt x="13258" y="4242"/>
                    <a:pt x="13083" y="4039"/>
                  </a:cubicBezTo>
                  <a:cubicBezTo>
                    <a:pt x="12880" y="3808"/>
                    <a:pt x="12643" y="3605"/>
                    <a:pt x="12384" y="3459"/>
                  </a:cubicBezTo>
                  <a:cubicBezTo>
                    <a:pt x="12237" y="3340"/>
                    <a:pt x="12062" y="3221"/>
                    <a:pt x="11887" y="3109"/>
                  </a:cubicBezTo>
                  <a:cubicBezTo>
                    <a:pt x="11887" y="3109"/>
                    <a:pt x="11887" y="3081"/>
                    <a:pt x="11859" y="3081"/>
                  </a:cubicBezTo>
                  <a:cubicBezTo>
                    <a:pt x="11685" y="2934"/>
                    <a:pt x="11482" y="2815"/>
                    <a:pt x="11307" y="2696"/>
                  </a:cubicBezTo>
                  <a:cubicBezTo>
                    <a:pt x="11279" y="2669"/>
                    <a:pt x="11244" y="2641"/>
                    <a:pt x="11216" y="2641"/>
                  </a:cubicBezTo>
                  <a:cubicBezTo>
                    <a:pt x="11041" y="2522"/>
                    <a:pt x="11013" y="2319"/>
                    <a:pt x="10867" y="2172"/>
                  </a:cubicBezTo>
                  <a:cubicBezTo>
                    <a:pt x="10720" y="2060"/>
                    <a:pt x="10545" y="1997"/>
                    <a:pt x="10405" y="1913"/>
                  </a:cubicBezTo>
                  <a:cubicBezTo>
                    <a:pt x="10314" y="1857"/>
                    <a:pt x="10258" y="1822"/>
                    <a:pt x="10139" y="1822"/>
                  </a:cubicBezTo>
                  <a:cubicBezTo>
                    <a:pt x="10115" y="1817"/>
                    <a:pt x="10091" y="1815"/>
                    <a:pt x="10068" y="1815"/>
                  </a:cubicBezTo>
                  <a:cubicBezTo>
                    <a:pt x="10017" y="1815"/>
                    <a:pt x="9968" y="1824"/>
                    <a:pt x="9918" y="1824"/>
                  </a:cubicBezTo>
                  <a:cubicBezTo>
                    <a:pt x="9875" y="1824"/>
                    <a:pt x="9833" y="1817"/>
                    <a:pt x="9790" y="1794"/>
                  </a:cubicBezTo>
                  <a:cubicBezTo>
                    <a:pt x="9734" y="1767"/>
                    <a:pt x="9671" y="1683"/>
                    <a:pt x="9587" y="1648"/>
                  </a:cubicBezTo>
                  <a:cubicBezTo>
                    <a:pt x="9496" y="1620"/>
                    <a:pt x="9412" y="1620"/>
                    <a:pt x="9321" y="1620"/>
                  </a:cubicBezTo>
                  <a:cubicBezTo>
                    <a:pt x="9063" y="1620"/>
                    <a:pt x="8832" y="1648"/>
                    <a:pt x="8566" y="1683"/>
                  </a:cubicBezTo>
                  <a:cubicBezTo>
                    <a:pt x="8519" y="1694"/>
                    <a:pt x="8468" y="1700"/>
                    <a:pt x="8416" y="1700"/>
                  </a:cubicBezTo>
                  <a:cubicBezTo>
                    <a:pt x="8339" y="1700"/>
                    <a:pt x="8260" y="1685"/>
                    <a:pt x="8189" y="1648"/>
                  </a:cubicBezTo>
                  <a:cubicBezTo>
                    <a:pt x="8070" y="1620"/>
                    <a:pt x="8042" y="1536"/>
                    <a:pt x="7986" y="1417"/>
                  </a:cubicBezTo>
                  <a:cubicBezTo>
                    <a:pt x="7895" y="1270"/>
                    <a:pt x="7867" y="1123"/>
                    <a:pt x="7783" y="983"/>
                  </a:cubicBezTo>
                  <a:cubicBezTo>
                    <a:pt x="7783" y="948"/>
                    <a:pt x="7748" y="920"/>
                    <a:pt x="7748" y="892"/>
                  </a:cubicBezTo>
                  <a:cubicBezTo>
                    <a:pt x="7692" y="690"/>
                    <a:pt x="7608" y="487"/>
                    <a:pt x="7489" y="312"/>
                  </a:cubicBezTo>
                  <a:cubicBezTo>
                    <a:pt x="7370" y="165"/>
                    <a:pt x="7224" y="46"/>
                    <a:pt x="7049" y="18"/>
                  </a:cubicBezTo>
                  <a:cubicBezTo>
                    <a:pt x="6996" y="6"/>
                    <a:pt x="6945" y="0"/>
                    <a:pt x="68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79"/>
            <p:cNvSpPr/>
            <p:nvPr/>
          </p:nvSpPr>
          <p:spPr>
            <a:xfrm>
              <a:off x="4178352" y="4124634"/>
              <a:ext cx="28512" cy="16748"/>
            </a:xfrm>
            <a:custGeom>
              <a:rect b="b" l="l" r="r" t="t"/>
              <a:pathLst>
                <a:path extrusionOk="0" h="736" w="1253">
                  <a:moveTo>
                    <a:pt x="996" y="1"/>
                  </a:moveTo>
                  <a:cubicBezTo>
                    <a:pt x="946" y="1"/>
                    <a:pt x="895" y="17"/>
                    <a:pt x="847" y="33"/>
                  </a:cubicBezTo>
                  <a:cubicBezTo>
                    <a:pt x="728" y="61"/>
                    <a:pt x="672" y="124"/>
                    <a:pt x="553" y="124"/>
                  </a:cubicBezTo>
                  <a:lnTo>
                    <a:pt x="378" y="124"/>
                  </a:lnTo>
                  <a:cubicBezTo>
                    <a:pt x="203" y="152"/>
                    <a:pt x="1" y="327"/>
                    <a:pt x="91" y="530"/>
                  </a:cubicBezTo>
                  <a:cubicBezTo>
                    <a:pt x="117" y="581"/>
                    <a:pt x="269" y="735"/>
                    <a:pt x="358" y="735"/>
                  </a:cubicBezTo>
                  <a:cubicBezTo>
                    <a:pt x="365" y="735"/>
                    <a:pt x="372" y="734"/>
                    <a:pt x="378" y="732"/>
                  </a:cubicBezTo>
                  <a:cubicBezTo>
                    <a:pt x="525" y="704"/>
                    <a:pt x="322" y="585"/>
                    <a:pt x="294" y="530"/>
                  </a:cubicBezTo>
                  <a:cubicBezTo>
                    <a:pt x="147" y="299"/>
                    <a:pt x="469" y="327"/>
                    <a:pt x="581" y="299"/>
                  </a:cubicBezTo>
                  <a:cubicBezTo>
                    <a:pt x="700" y="264"/>
                    <a:pt x="756" y="208"/>
                    <a:pt x="847" y="180"/>
                  </a:cubicBezTo>
                  <a:cubicBezTo>
                    <a:pt x="873" y="151"/>
                    <a:pt x="901" y="138"/>
                    <a:pt x="928" y="138"/>
                  </a:cubicBezTo>
                  <a:cubicBezTo>
                    <a:pt x="985" y="138"/>
                    <a:pt x="1039" y="199"/>
                    <a:pt x="1077" y="299"/>
                  </a:cubicBezTo>
                  <a:cubicBezTo>
                    <a:pt x="1105" y="327"/>
                    <a:pt x="1021" y="411"/>
                    <a:pt x="1021" y="474"/>
                  </a:cubicBezTo>
                  <a:cubicBezTo>
                    <a:pt x="1039" y="508"/>
                    <a:pt x="1057" y="521"/>
                    <a:pt x="1073" y="521"/>
                  </a:cubicBezTo>
                  <a:cubicBezTo>
                    <a:pt x="1110" y="521"/>
                    <a:pt x="1140" y="454"/>
                    <a:pt x="1140" y="411"/>
                  </a:cubicBezTo>
                  <a:cubicBezTo>
                    <a:pt x="1224" y="264"/>
                    <a:pt x="1252" y="124"/>
                    <a:pt x="1105" y="33"/>
                  </a:cubicBezTo>
                  <a:cubicBezTo>
                    <a:pt x="1070" y="9"/>
                    <a:pt x="1033" y="1"/>
                    <a:pt x="9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79"/>
            <p:cNvSpPr/>
            <p:nvPr/>
          </p:nvSpPr>
          <p:spPr>
            <a:xfrm>
              <a:off x="4211438" y="4110730"/>
              <a:ext cx="39821" cy="22732"/>
            </a:xfrm>
            <a:custGeom>
              <a:rect b="b" l="l" r="r" t="t"/>
              <a:pathLst>
                <a:path extrusionOk="0" h="999" w="1750">
                  <a:moveTo>
                    <a:pt x="588" y="1"/>
                  </a:moveTo>
                  <a:cubicBezTo>
                    <a:pt x="351" y="64"/>
                    <a:pt x="1" y="350"/>
                    <a:pt x="64" y="616"/>
                  </a:cubicBezTo>
                  <a:cubicBezTo>
                    <a:pt x="89" y="900"/>
                    <a:pt x="457" y="999"/>
                    <a:pt x="720" y="999"/>
                  </a:cubicBezTo>
                  <a:cubicBezTo>
                    <a:pt x="756" y="999"/>
                    <a:pt x="789" y="997"/>
                    <a:pt x="819" y="994"/>
                  </a:cubicBezTo>
                  <a:cubicBezTo>
                    <a:pt x="847" y="994"/>
                    <a:pt x="847" y="966"/>
                    <a:pt x="819" y="966"/>
                  </a:cubicBezTo>
                  <a:cubicBezTo>
                    <a:pt x="672" y="910"/>
                    <a:pt x="469" y="847"/>
                    <a:pt x="323" y="700"/>
                  </a:cubicBezTo>
                  <a:cubicBezTo>
                    <a:pt x="176" y="497"/>
                    <a:pt x="497" y="148"/>
                    <a:pt x="700" y="120"/>
                  </a:cubicBezTo>
                  <a:cubicBezTo>
                    <a:pt x="910" y="120"/>
                    <a:pt x="1113" y="294"/>
                    <a:pt x="1288" y="385"/>
                  </a:cubicBezTo>
                  <a:cubicBezTo>
                    <a:pt x="1371" y="441"/>
                    <a:pt x="1518" y="441"/>
                    <a:pt x="1434" y="616"/>
                  </a:cubicBezTo>
                  <a:cubicBezTo>
                    <a:pt x="1399" y="672"/>
                    <a:pt x="1344" y="700"/>
                    <a:pt x="1288" y="763"/>
                  </a:cubicBezTo>
                  <a:cubicBezTo>
                    <a:pt x="1260" y="791"/>
                    <a:pt x="1316" y="819"/>
                    <a:pt x="1344" y="819"/>
                  </a:cubicBezTo>
                  <a:cubicBezTo>
                    <a:pt x="1490" y="700"/>
                    <a:pt x="1749" y="560"/>
                    <a:pt x="1518" y="385"/>
                  </a:cubicBezTo>
                  <a:cubicBezTo>
                    <a:pt x="1371" y="266"/>
                    <a:pt x="1197" y="176"/>
                    <a:pt x="1050" y="120"/>
                  </a:cubicBezTo>
                  <a:cubicBezTo>
                    <a:pt x="910" y="36"/>
                    <a:pt x="763" y="1"/>
                    <a:pt x="5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79"/>
            <p:cNvSpPr/>
            <p:nvPr/>
          </p:nvSpPr>
          <p:spPr>
            <a:xfrm>
              <a:off x="4254559" y="4111936"/>
              <a:ext cx="29946" cy="22323"/>
            </a:xfrm>
            <a:custGeom>
              <a:rect b="b" l="l" r="r" t="t"/>
              <a:pathLst>
                <a:path extrusionOk="0" h="981" w="1316">
                  <a:moveTo>
                    <a:pt x="701" y="0"/>
                  </a:moveTo>
                  <a:cubicBezTo>
                    <a:pt x="558" y="0"/>
                    <a:pt x="421" y="77"/>
                    <a:pt x="295" y="186"/>
                  </a:cubicBezTo>
                  <a:cubicBezTo>
                    <a:pt x="148" y="297"/>
                    <a:pt x="1" y="535"/>
                    <a:pt x="120" y="710"/>
                  </a:cubicBezTo>
                  <a:cubicBezTo>
                    <a:pt x="148" y="794"/>
                    <a:pt x="239" y="857"/>
                    <a:pt x="351" y="885"/>
                  </a:cubicBezTo>
                  <a:cubicBezTo>
                    <a:pt x="441" y="913"/>
                    <a:pt x="672" y="913"/>
                    <a:pt x="728" y="969"/>
                  </a:cubicBezTo>
                  <a:cubicBezTo>
                    <a:pt x="738" y="977"/>
                    <a:pt x="750" y="980"/>
                    <a:pt x="762" y="980"/>
                  </a:cubicBezTo>
                  <a:cubicBezTo>
                    <a:pt x="791" y="980"/>
                    <a:pt x="819" y="960"/>
                    <a:pt x="819" y="941"/>
                  </a:cubicBezTo>
                  <a:cubicBezTo>
                    <a:pt x="763" y="857"/>
                    <a:pt x="700" y="822"/>
                    <a:pt x="616" y="794"/>
                  </a:cubicBezTo>
                  <a:cubicBezTo>
                    <a:pt x="497" y="766"/>
                    <a:pt x="323" y="710"/>
                    <a:pt x="267" y="619"/>
                  </a:cubicBezTo>
                  <a:cubicBezTo>
                    <a:pt x="239" y="535"/>
                    <a:pt x="323" y="416"/>
                    <a:pt x="351" y="360"/>
                  </a:cubicBezTo>
                  <a:cubicBezTo>
                    <a:pt x="441" y="269"/>
                    <a:pt x="553" y="158"/>
                    <a:pt x="672" y="123"/>
                  </a:cubicBezTo>
                  <a:cubicBezTo>
                    <a:pt x="819" y="123"/>
                    <a:pt x="966" y="241"/>
                    <a:pt x="1050" y="360"/>
                  </a:cubicBezTo>
                  <a:cubicBezTo>
                    <a:pt x="1113" y="535"/>
                    <a:pt x="1113" y="682"/>
                    <a:pt x="1225" y="794"/>
                  </a:cubicBezTo>
                  <a:cubicBezTo>
                    <a:pt x="1241" y="801"/>
                    <a:pt x="1256" y="805"/>
                    <a:pt x="1268" y="805"/>
                  </a:cubicBezTo>
                  <a:cubicBezTo>
                    <a:pt x="1301" y="805"/>
                    <a:pt x="1315" y="779"/>
                    <a:pt x="1315" y="738"/>
                  </a:cubicBezTo>
                  <a:cubicBezTo>
                    <a:pt x="1169" y="535"/>
                    <a:pt x="1169" y="269"/>
                    <a:pt x="966" y="95"/>
                  </a:cubicBezTo>
                  <a:cubicBezTo>
                    <a:pt x="876" y="29"/>
                    <a:pt x="787" y="0"/>
                    <a:pt x="70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79"/>
            <p:cNvSpPr/>
            <p:nvPr/>
          </p:nvSpPr>
          <p:spPr>
            <a:xfrm>
              <a:off x="4319638" y="4193581"/>
              <a:ext cx="25804" cy="36567"/>
            </a:xfrm>
            <a:custGeom>
              <a:rect b="b" l="l" r="r" t="t"/>
              <a:pathLst>
                <a:path extrusionOk="0" h="1607" w="1134">
                  <a:moveTo>
                    <a:pt x="1088" y="1"/>
                  </a:moveTo>
                  <a:cubicBezTo>
                    <a:pt x="1075" y="1"/>
                    <a:pt x="1060" y="10"/>
                    <a:pt x="1050" y="31"/>
                  </a:cubicBezTo>
                  <a:cubicBezTo>
                    <a:pt x="987" y="324"/>
                    <a:pt x="840" y="618"/>
                    <a:pt x="665" y="877"/>
                  </a:cubicBezTo>
                  <a:cubicBezTo>
                    <a:pt x="525" y="1080"/>
                    <a:pt x="287" y="1429"/>
                    <a:pt x="57" y="1492"/>
                  </a:cubicBezTo>
                  <a:cubicBezTo>
                    <a:pt x="1" y="1520"/>
                    <a:pt x="29" y="1576"/>
                    <a:pt x="57" y="1604"/>
                  </a:cubicBezTo>
                  <a:cubicBezTo>
                    <a:pt x="69" y="1606"/>
                    <a:pt x="81" y="1606"/>
                    <a:pt x="93" y="1606"/>
                  </a:cubicBezTo>
                  <a:cubicBezTo>
                    <a:pt x="338" y="1606"/>
                    <a:pt x="558" y="1281"/>
                    <a:pt x="665" y="1115"/>
                  </a:cubicBezTo>
                  <a:cubicBezTo>
                    <a:pt x="903" y="793"/>
                    <a:pt x="1050" y="443"/>
                    <a:pt x="1134" y="66"/>
                  </a:cubicBezTo>
                  <a:cubicBezTo>
                    <a:pt x="1134" y="26"/>
                    <a:pt x="1112" y="1"/>
                    <a:pt x="10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79"/>
            <p:cNvSpPr/>
            <p:nvPr/>
          </p:nvSpPr>
          <p:spPr>
            <a:xfrm>
              <a:off x="4376161" y="4231172"/>
              <a:ext cx="21003" cy="51222"/>
            </a:xfrm>
            <a:custGeom>
              <a:rect b="b" l="l" r="r" t="t"/>
              <a:pathLst>
                <a:path extrusionOk="0" h="2251" w="923">
                  <a:moveTo>
                    <a:pt x="894" y="1"/>
                  </a:moveTo>
                  <a:cubicBezTo>
                    <a:pt x="880" y="1"/>
                    <a:pt x="866" y="15"/>
                    <a:pt x="866" y="43"/>
                  </a:cubicBezTo>
                  <a:cubicBezTo>
                    <a:pt x="838" y="449"/>
                    <a:pt x="775" y="826"/>
                    <a:pt x="572" y="1211"/>
                  </a:cubicBezTo>
                  <a:cubicBezTo>
                    <a:pt x="398" y="1560"/>
                    <a:pt x="167" y="1819"/>
                    <a:pt x="20" y="2169"/>
                  </a:cubicBezTo>
                  <a:cubicBezTo>
                    <a:pt x="0" y="2208"/>
                    <a:pt x="22" y="2251"/>
                    <a:pt x="56" y="2251"/>
                  </a:cubicBezTo>
                  <a:cubicBezTo>
                    <a:pt x="71" y="2251"/>
                    <a:pt x="87" y="2243"/>
                    <a:pt x="104" y="2225"/>
                  </a:cubicBezTo>
                  <a:cubicBezTo>
                    <a:pt x="342" y="1938"/>
                    <a:pt x="544" y="1588"/>
                    <a:pt x="719" y="1239"/>
                  </a:cubicBezTo>
                  <a:cubicBezTo>
                    <a:pt x="866" y="826"/>
                    <a:pt x="894" y="449"/>
                    <a:pt x="922" y="43"/>
                  </a:cubicBezTo>
                  <a:cubicBezTo>
                    <a:pt x="922" y="15"/>
                    <a:pt x="908" y="1"/>
                    <a:pt x="8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79"/>
            <p:cNvSpPr/>
            <p:nvPr/>
          </p:nvSpPr>
          <p:spPr>
            <a:xfrm>
              <a:off x="4377390" y="4245986"/>
              <a:ext cx="30423" cy="46261"/>
            </a:xfrm>
            <a:custGeom>
              <a:rect b="b" l="l" r="r" t="t"/>
              <a:pathLst>
                <a:path extrusionOk="0" h="2033" w="1337">
                  <a:moveTo>
                    <a:pt x="1274" y="0"/>
                  </a:moveTo>
                  <a:cubicBezTo>
                    <a:pt x="1162" y="385"/>
                    <a:pt x="1015" y="734"/>
                    <a:pt x="812" y="1049"/>
                  </a:cubicBezTo>
                  <a:cubicBezTo>
                    <a:pt x="574" y="1399"/>
                    <a:pt x="316" y="1664"/>
                    <a:pt x="22" y="1923"/>
                  </a:cubicBezTo>
                  <a:cubicBezTo>
                    <a:pt x="0" y="1972"/>
                    <a:pt x="29" y="2032"/>
                    <a:pt x="71" y="2032"/>
                  </a:cubicBezTo>
                  <a:cubicBezTo>
                    <a:pt x="84" y="2032"/>
                    <a:pt x="98" y="2027"/>
                    <a:pt x="113" y="2014"/>
                  </a:cubicBezTo>
                  <a:cubicBezTo>
                    <a:pt x="435" y="1783"/>
                    <a:pt x="693" y="1518"/>
                    <a:pt x="896" y="1140"/>
                  </a:cubicBezTo>
                  <a:cubicBezTo>
                    <a:pt x="1071" y="790"/>
                    <a:pt x="1190" y="413"/>
                    <a:pt x="1309" y="35"/>
                  </a:cubicBezTo>
                  <a:cubicBezTo>
                    <a:pt x="1337" y="0"/>
                    <a:pt x="1309" y="0"/>
                    <a:pt x="12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79"/>
            <p:cNvSpPr/>
            <p:nvPr/>
          </p:nvSpPr>
          <p:spPr>
            <a:xfrm>
              <a:off x="4327011" y="4289585"/>
              <a:ext cx="48878" cy="43417"/>
            </a:xfrm>
            <a:custGeom>
              <a:rect b="b" l="l" r="r" t="t"/>
              <a:pathLst>
                <a:path extrusionOk="0" h="1908" w="2148">
                  <a:moveTo>
                    <a:pt x="2107" y="0"/>
                  </a:moveTo>
                  <a:cubicBezTo>
                    <a:pt x="2101" y="0"/>
                    <a:pt x="2095" y="2"/>
                    <a:pt x="2089" y="7"/>
                  </a:cubicBezTo>
                  <a:cubicBezTo>
                    <a:pt x="1802" y="357"/>
                    <a:pt x="1565" y="769"/>
                    <a:pt x="1250" y="1091"/>
                  </a:cubicBezTo>
                  <a:cubicBezTo>
                    <a:pt x="928" y="1441"/>
                    <a:pt x="488" y="1615"/>
                    <a:pt x="54" y="1818"/>
                  </a:cubicBezTo>
                  <a:cubicBezTo>
                    <a:pt x="0" y="1842"/>
                    <a:pt x="39" y="1908"/>
                    <a:pt x="87" y="1908"/>
                  </a:cubicBezTo>
                  <a:cubicBezTo>
                    <a:pt x="95" y="1908"/>
                    <a:pt x="103" y="1906"/>
                    <a:pt x="110" y="1902"/>
                  </a:cubicBezTo>
                  <a:cubicBezTo>
                    <a:pt x="551" y="1790"/>
                    <a:pt x="956" y="1615"/>
                    <a:pt x="1278" y="1294"/>
                  </a:cubicBezTo>
                  <a:cubicBezTo>
                    <a:pt x="1453" y="1119"/>
                    <a:pt x="1565" y="944"/>
                    <a:pt x="1684" y="769"/>
                  </a:cubicBezTo>
                  <a:cubicBezTo>
                    <a:pt x="1830" y="532"/>
                    <a:pt x="1949" y="273"/>
                    <a:pt x="2124" y="70"/>
                  </a:cubicBezTo>
                  <a:cubicBezTo>
                    <a:pt x="2147" y="47"/>
                    <a:pt x="2132" y="0"/>
                    <a:pt x="21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79"/>
            <p:cNvSpPr/>
            <p:nvPr/>
          </p:nvSpPr>
          <p:spPr>
            <a:xfrm>
              <a:off x="4347672" y="4297162"/>
              <a:ext cx="41346" cy="35839"/>
            </a:xfrm>
            <a:custGeom>
              <a:rect b="b" l="l" r="r" t="t"/>
              <a:pathLst>
                <a:path extrusionOk="0" h="1575" w="1817">
                  <a:moveTo>
                    <a:pt x="1744" y="1"/>
                  </a:moveTo>
                  <a:cubicBezTo>
                    <a:pt x="1730" y="1"/>
                    <a:pt x="1716" y="8"/>
                    <a:pt x="1706" y="24"/>
                  </a:cubicBezTo>
                  <a:cubicBezTo>
                    <a:pt x="1531" y="373"/>
                    <a:pt x="1244" y="611"/>
                    <a:pt x="978" y="842"/>
                  </a:cubicBezTo>
                  <a:cubicBezTo>
                    <a:pt x="692" y="1073"/>
                    <a:pt x="370" y="1282"/>
                    <a:pt x="48" y="1485"/>
                  </a:cubicBezTo>
                  <a:cubicBezTo>
                    <a:pt x="0" y="1509"/>
                    <a:pt x="35" y="1575"/>
                    <a:pt x="81" y="1575"/>
                  </a:cubicBezTo>
                  <a:cubicBezTo>
                    <a:pt x="89" y="1575"/>
                    <a:pt x="97" y="1573"/>
                    <a:pt x="104" y="1569"/>
                  </a:cubicBezTo>
                  <a:cubicBezTo>
                    <a:pt x="776" y="1282"/>
                    <a:pt x="1503" y="786"/>
                    <a:pt x="1796" y="87"/>
                  </a:cubicBezTo>
                  <a:cubicBezTo>
                    <a:pt x="1816" y="42"/>
                    <a:pt x="1780" y="1"/>
                    <a:pt x="17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79"/>
            <p:cNvSpPr/>
            <p:nvPr/>
          </p:nvSpPr>
          <p:spPr>
            <a:xfrm>
              <a:off x="4343508" y="4316003"/>
              <a:ext cx="76662" cy="45942"/>
            </a:xfrm>
            <a:custGeom>
              <a:rect b="b" l="l" r="r" t="t"/>
              <a:pathLst>
                <a:path extrusionOk="0" h="2019" w="3369">
                  <a:moveTo>
                    <a:pt x="3262" y="1"/>
                  </a:moveTo>
                  <a:cubicBezTo>
                    <a:pt x="3237" y="1"/>
                    <a:pt x="3213" y="13"/>
                    <a:pt x="3203" y="42"/>
                  </a:cubicBezTo>
                  <a:cubicBezTo>
                    <a:pt x="2909" y="594"/>
                    <a:pt x="2413" y="1007"/>
                    <a:pt x="1924" y="1384"/>
                  </a:cubicBezTo>
                  <a:cubicBezTo>
                    <a:pt x="1432" y="1724"/>
                    <a:pt x="926" y="1901"/>
                    <a:pt x="365" y="1901"/>
                  </a:cubicBezTo>
                  <a:cubicBezTo>
                    <a:pt x="255" y="1901"/>
                    <a:pt x="143" y="1895"/>
                    <a:pt x="29" y="1881"/>
                  </a:cubicBezTo>
                  <a:cubicBezTo>
                    <a:pt x="1" y="1881"/>
                    <a:pt x="1" y="1909"/>
                    <a:pt x="29" y="1909"/>
                  </a:cubicBezTo>
                  <a:cubicBezTo>
                    <a:pt x="279" y="1969"/>
                    <a:pt x="497" y="2018"/>
                    <a:pt x="742" y="2018"/>
                  </a:cubicBezTo>
                  <a:cubicBezTo>
                    <a:pt x="839" y="2018"/>
                    <a:pt x="940" y="2011"/>
                    <a:pt x="1050" y="1993"/>
                  </a:cubicBezTo>
                  <a:cubicBezTo>
                    <a:pt x="1399" y="1909"/>
                    <a:pt x="1714" y="1762"/>
                    <a:pt x="2035" y="1559"/>
                  </a:cubicBezTo>
                  <a:cubicBezTo>
                    <a:pt x="2560" y="1210"/>
                    <a:pt x="3112" y="741"/>
                    <a:pt x="3350" y="105"/>
                  </a:cubicBezTo>
                  <a:cubicBezTo>
                    <a:pt x="3368" y="45"/>
                    <a:pt x="3312" y="1"/>
                    <a:pt x="32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79"/>
            <p:cNvSpPr/>
            <p:nvPr/>
          </p:nvSpPr>
          <p:spPr>
            <a:xfrm>
              <a:off x="4362167" y="4294522"/>
              <a:ext cx="55522" cy="46443"/>
            </a:xfrm>
            <a:custGeom>
              <a:rect b="b" l="l" r="r" t="t"/>
              <a:pathLst>
                <a:path extrusionOk="0" h="2041" w="2440">
                  <a:moveTo>
                    <a:pt x="2335" y="1"/>
                  </a:moveTo>
                  <a:cubicBezTo>
                    <a:pt x="2319" y="1"/>
                    <a:pt x="2303" y="8"/>
                    <a:pt x="2292" y="28"/>
                  </a:cubicBezTo>
                  <a:cubicBezTo>
                    <a:pt x="2117" y="461"/>
                    <a:pt x="1712" y="811"/>
                    <a:pt x="1362" y="1133"/>
                  </a:cubicBezTo>
                  <a:cubicBezTo>
                    <a:pt x="957" y="1482"/>
                    <a:pt x="516" y="1748"/>
                    <a:pt x="55" y="1979"/>
                  </a:cubicBezTo>
                  <a:cubicBezTo>
                    <a:pt x="1" y="1979"/>
                    <a:pt x="14" y="2040"/>
                    <a:pt x="58" y="2040"/>
                  </a:cubicBezTo>
                  <a:cubicBezTo>
                    <a:pt x="65" y="2040"/>
                    <a:pt x="74" y="2039"/>
                    <a:pt x="83" y="2035"/>
                  </a:cubicBezTo>
                  <a:cubicBezTo>
                    <a:pt x="369" y="1923"/>
                    <a:pt x="663" y="1804"/>
                    <a:pt x="929" y="1657"/>
                  </a:cubicBezTo>
                  <a:cubicBezTo>
                    <a:pt x="1132" y="1538"/>
                    <a:pt x="1334" y="1363"/>
                    <a:pt x="1537" y="1189"/>
                  </a:cubicBezTo>
                  <a:cubicBezTo>
                    <a:pt x="1768" y="986"/>
                    <a:pt x="1978" y="811"/>
                    <a:pt x="2180" y="580"/>
                  </a:cubicBezTo>
                  <a:cubicBezTo>
                    <a:pt x="2292" y="433"/>
                    <a:pt x="2439" y="259"/>
                    <a:pt x="2411" y="56"/>
                  </a:cubicBezTo>
                  <a:cubicBezTo>
                    <a:pt x="2411" y="37"/>
                    <a:pt x="2371" y="1"/>
                    <a:pt x="23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79"/>
            <p:cNvSpPr/>
            <p:nvPr/>
          </p:nvSpPr>
          <p:spPr>
            <a:xfrm>
              <a:off x="4354658" y="4383449"/>
              <a:ext cx="97346" cy="38206"/>
            </a:xfrm>
            <a:custGeom>
              <a:rect b="b" l="l" r="r" t="t"/>
              <a:pathLst>
                <a:path extrusionOk="0" h="1679" w="4278">
                  <a:moveTo>
                    <a:pt x="21" y="1"/>
                  </a:moveTo>
                  <a:cubicBezTo>
                    <a:pt x="9" y="1"/>
                    <a:pt x="0" y="8"/>
                    <a:pt x="0" y="22"/>
                  </a:cubicBezTo>
                  <a:cubicBezTo>
                    <a:pt x="119" y="427"/>
                    <a:pt x="210" y="777"/>
                    <a:pt x="560" y="1015"/>
                  </a:cubicBezTo>
                  <a:cubicBezTo>
                    <a:pt x="734" y="1098"/>
                    <a:pt x="937" y="1098"/>
                    <a:pt x="1112" y="1126"/>
                  </a:cubicBezTo>
                  <a:cubicBezTo>
                    <a:pt x="1399" y="1161"/>
                    <a:pt x="1573" y="1189"/>
                    <a:pt x="1811" y="1392"/>
                  </a:cubicBezTo>
                  <a:cubicBezTo>
                    <a:pt x="1999" y="1605"/>
                    <a:pt x="2220" y="1679"/>
                    <a:pt x="2471" y="1679"/>
                  </a:cubicBezTo>
                  <a:cubicBezTo>
                    <a:pt x="2566" y="1679"/>
                    <a:pt x="2666" y="1668"/>
                    <a:pt x="2769" y="1651"/>
                  </a:cubicBezTo>
                  <a:cubicBezTo>
                    <a:pt x="3266" y="1567"/>
                    <a:pt x="3734" y="1420"/>
                    <a:pt x="4196" y="1245"/>
                  </a:cubicBezTo>
                  <a:cubicBezTo>
                    <a:pt x="4277" y="1195"/>
                    <a:pt x="4263" y="1094"/>
                    <a:pt x="4194" y="1094"/>
                  </a:cubicBezTo>
                  <a:cubicBezTo>
                    <a:pt x="4186" y="1094"/>
                    <a:pt x="4177" y="1096"/>
                    <a:pt x="4168" y="1098"/>
                  </a:cubicBezTo>
                  <a:cubicBezTo>
                    <a:pt x="3762" y="1189"/>
                    <a:pt x="3356" y="1301"/>
                    <a:pt x="2944" y="1392"/>
                  </a:cubicBezTo>
                  <a:cubicBezTo>
                    <a:pt x="2741" y="1448"/>
                    <a:pt x="2566" y="1476"/>
                    <a:pt x="2364" y="1476"/>
                  </a:cubicBezTo>
                  <a:cubicBezTo>
                    <a:pt x="2133" y="1448"/>
                    <a:pt x="2014" y="1301"/>
                    <a:pt x="1839" y="1161"/>
                  </a:cubicBezTo>
                  <a:cubicBezTo>
                    <a:pt x="1608" y="924"/>
                    <a:pt x="1315" y="952"/>
                    <a:pt x="993" y="924"/>
                  </a:cubicBezTo>
                  <a:cubicBezTo>
                    <a:pt x="441" y="896"/>
                    <a:pt x="210" y="518"/>
                    <a:pt x="63" y="22"/>
                  </a:cubicBezTo>
                  <a:cubicBezTo>
                    <a:pt x="49" y="8"/>
                    <a:pt x="33" y="1"/>
                    <a:pt x="2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79"/>
            <p:cNvSpPr/>
            <p:nvPr/>
          </p:nvSpPr>
          <p:spPr>
            <a:xfrm>
              <a:off x="4380121" y="4334662"/>
              <a:ext cx="46147" cy="40185"/>
            </a:xfrm>
            <a:custGeom>
              <a:rect b="b" l="l" r="r" t="t"/>
              <a:pathLst>
                <a:path extrusionOk="0" h="1766" w="2028">
                  <a:moveTo>
                    <a:pt x="1973" y="0"/>
                  </a:moveTo>
                  <a:cubicBezTo>
                    <a:pt x="1963" y="0"/>
                    <a:pt x="1952" y="4"/>
                    <a:pt x="1944" y="12"/>
                  </a:cubicBezTo>
                  <a:cubicBezTo>
                    <a:pt x="1797" y="390"/>
                    <a:pt x="1566" y="767"/>
                    <a:pt x="1245" y="1061"/>
                  </a:cubicBezTo>
                  <a:cubicBezTo>
                    <a:pt x="923" y="1348"/>
                    <a:pt x="454" y="1494"/>
                    <a:pt x="49" y="1669"/>
                  </a:cubicBezTo>
                  <a:cubicBezTo>
                    <a:pt x="0" y="1694"/>
                    <a:pt x="15" y="1765"/>
                    <a:pt x="56" y="1765"/>
                  </a:cubicBezTo>
                  <a:cubicBezTo>
                    <a:pt x="63" y="1765"/>
                    <a:pt x="70" y="1764"/>
                    <a:pt x="77" y="1760"/>
                  </a:cubicBezTo>
                  <a:cubicBezTo>
                    <a:pt x="517" y="1669"/>
                    <a:pt x="979" y="1494"/>
                    <a:pt x="1328" y="1173"/>
                  </a:cubicBezTo>
                  <a:cubicBezTo>
                    <a:pt x="1650" y="886"/>
                    <a:pt x="1853" y="474"/>
                    <a:pt x="2028" y="40"/>
                  </a:cubicBezTo>
                  <a:cubicBezTo>
                    <a:pt x="2028" y="20"/>
                    <a:pt x="2000" y="0"/>
                    <a:pt x="19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79"/>
            <p:cNvSpPr/>
            <p:nvPr/>
          </p:nvSpPr>
          <p:spPr>
            <a:xfrm>
              <a:off x="4404014" y="4497406"/>
              <a:ext cx="50903" cy="29058"/>
            </a:xfrm>
            <a:custGeom>
              <a:rect b="b" l="l" r="r" t="t"/>
              <a:pathLst>
                <a:path extrusionOk="0" h="1277" w="2237">
                  <a:moveTo>
                    <a:pt x="68" y="1"/>
                  </a:moveTo>
                  <a:cubicBezTo>
                    <a:pt x="36" y="1"/>
                    <a:pt x="0" y="44"/>
                    <a:pt x="20" y="83"/>
                  </a:cubicBezTo>
                  <a:cubicBezTo>
                    <a:pt x="278" y="461"/>
                    <a:pt x="488" y="838"/>
                    <a:pt x="922" y="1076"/>
                  </a:cubicBezTo>
                  <a:cubicBezTo>
                    <a:pt x="1190" y="1220"/>
                    <a:pt x="1505" y="1276"/>
                    <a:pt x="1811" y="1276"/>
                  </a:cubicBezTo>
                  <a:cubicBezTo>
                    <a:pt x="1934" y="1276"/>
                    <a:pt x="2056" y="1267"/>
                    <a:pt x="2173" y="1251"/>
                  </a:cubicBezTo>
                  <a:cubicBezTo>
                    <a:pt x="2236" y="1223"/>
                    <a:pt x="2201" y="1132"/>
                    <a:pt x="2145" y="1132"/>
                  </a:cubicBezTo>
                  <a:cubicBezTo>
                    <a:pt x="1740" y="1104"/>
                    <a:pt x="1362" y="1104"/>
                    <a:pt x="978" y="929"/>
                  </a:cubicBezTo>
                  <a:cubicBezTo>
                    <a:pt x="572" y="726"/>
                    <a:pt x="341" y="377"/>
                    <a:pt x="104" y="27"/>
                  </a:cubicBezTo>
                  <a:cubicBezTo>
                    <a:pt x="95" y="9"/>
                    <a:pt x="82" y="1"/>
                    <a:pt x="6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79"/>
            <p:cNvSpPr/>
            <p:nvPr/>
          </p:nvSpPr>
          <p:spPr>
            <a:xfrm>
              <a:off x="4414435" y="4457425"/>
              <a:ext cx="62918" cy="24211"/>
            </a:xfrm>
            <a:custGeom>
              <a:rect b="b" l="l" r="r" t="t"/>
              <a:pathLst>
                <a:path extrusionOk="0" h="1064" w="2765">
                  <a:moveTo>
                    <a:pt x="61" y="0"/>
                  </a:moveTo>
                  <a:cubicBezTo>
                    <a:pt x="21" y="0"/>
                    <a:pt x="1" y="68"/>
                    <a:pt x="30" y="92"/>
                  </a:cubicBezTo>
                  <a:cubicBezTo>
                    <a:pt x="261" y="239"/>
                    <a:pt x="464" y="386"/>
                    <a:pt x="694" y="498"/>
                  </a:cubicBezTo>
                  <a:cubicBezTo>
                    <a:pt x="932" y="588"/>
                    <a:pt x="1163" y="616"/>
                    <a:pt x="1394" y="644"/>
                  </a:cubicBezTo>
                  <a:cubicBezTo>
                    <a:pt x="1862" y="707"/>
                    <a:pt x="2303" y="763"/>
                    <a:pt x="2680" y="1057"/>
                  </a:cubicBezTo>
                  <a:cubicBezTo>
                    <a:pt x="2685" y="1062"/>
                    <a:pt x="2691" y="1064"/>
                    <a:pt x="2697" y="1064"/>
                  </a:cubicBezTo>
                  <a:cubicBezTo>
                    <a:pt x="2726" y="1064"/>
                    <a:pt x="2764" y="1017"/>
                    <a:pt x="2764" y="994"/>
                  </a:cubicBezTo>
                  <a:cubicBezTo>
                    <a:pt x="2617" y="644"/>
                    <a:pt x="2156" y="561"/>
                    <a:pt x="1806" y="533"/>
                  </a:cubicBezTo>
                  <a:cubicBezTo>
                    <a:pt x="1513" y="498"/>
                    <a:pt x="1191" y="498"/>
                    <a:pt x="904" y="414"/>
                  </a:cubicBezTo>
                  <a:cubicBezTo>
                    <a:pt x="611" y="358"/>
                    <a:pt x="345" y="183"/>
                    <a:pt x="86" y="8"/>
                  </a:cubicBezTo>
                  <a:cubicBezTo>
                    <a:pt x="77" y="3"/>
                    <a:pt x="69" y="0"/>
                    <a:pt x="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79"/>
            <p:cNvSpPr/>
            <p:nvPr/>
          </p:nvSpPr>
          <p:spPr>
            <a:xfrm>
              <a:off x="4392704" y="4387772"/>
              <a:ext cx="67992" cy="10331"/>
            </a:xfrm>
            <a:custGeom>
              <a:rect b="b" l="l" r="r" t="t"/>
              <a:pathLst>
                <a:path extrusionOk="0" h="454" w="2988">
                  <a:moveTo>
                    <a:pt x="55" y="1"/>
                  </a:moveTo>
                  <a:cubicBezTo>
                    <a:pt x="14" y="1"/>
                    <a:pt x="0" y="67"/>
                    <a:pt x="48" y="97"/>
                  </a:cubicBezTo>
                  <a:cubicBezTo>
                    <a:pt x="545" y="181"/>
                    <a:pt x="1013" y="209"/>
                    <a:pt x="1538" y="209"/>
                  </a:cubicBezTo>
                  <a:cubicBezTo>
                    <a:pt x="1618" y="209"/>
                    <a:pt x="1699" y="208"/>
                    <a:pt x="1781" y="208"/>
                  </a:cubicBezTo>
                  <a:cubicBezTo>
                    <a:pt x="2169" y="208"/>
                    <a:pt x="2567" y="227"/>
                    <a:pt x="2908" y="447"/>
                  </a:cubicBezTo>
                  <a:cubicBezTo>
                    <a:pt x="2918" y="452"/>
                    <a:pt x="2927" y="454"/>
                    <a:pt x="2935" y="454"/>
                  </a:cubicBezTo>
                  <a:cubicBezTo>
                    <a:pt x="2972" y="454"/>
                    <a:pt x="2987" y="407"/>
                    <a:pt x="2964" y="384"/>
                  </a:cubicBezTo>
                  <a:cubicBezTo>
                    <a:pt x="2723" y="120"/>
                    <a:pt x="2387" y="96"/>
                    <a:pt x="2046" y="96"/>
                  </a:cubicBezTo>
                  <a:cubicBezTo>
                    <a:pt x="1972" y="96"/>
                    <a:pt x="1898" y="97"/>
                    <a:pt x="1824" y="97"/>
                  </a:cubicBezTo>
                  <a:cubicBezTo>
                    <a:pt x="1244" y="97"/>
                    <a:pt x="664" y="97"/>
                    <a:pt x="76" y="6"/>
                  </a:cubicBezTo>
                  <a:cubicBezTo>
                    <a:pt x="68" y="3"/>
                    <a:pt x="61" y="1"/>
                    <a:pt x="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79"/>
            <p:cNvSpPr/>
            <p:nvPr/>
          </p:nvSpPr>
          <p:spPr>
            <a:xfrm>
              <a:off x="4442356" y="4375849"/>
              <a:ext cx="39434" cy="40822"/>
            </a:xfrm>
            <a:custGeom>
              <a:rect b="b" l="l" r="r" t="t"/>
              <a:pathLst>
                <a:path extrusionOk="0" h="1794" w="1733">
                  <a:moveTo>
                    <a:pt x="61" y="0"/>
                  </a:moveTo>
                  <a:cubicBezTo>
                    <a:pt x="19" y="0"/>
                    <a:pt x="1" y="67"/>
                    <a:pt x="55" y="97"/>
                  </a:cubicBezTo>
                  <a:cubicBezTo>
                    <a:pt x="404" y="272"/>
                    <a:pt x="691" y="475"/>
                    <a:pt x="957" y="796"/>
                  </a:cubicBezTo>
                  <a:cubicBezTo>
                    <a:pt x="1251" y="1083"/>
                    <a:pt x="1425" y="1432"/>
                    <a:pt x="1628" y="1782"/>
                  </a:cubicBezTo>
                  <a:cubicBezTo>
                    <a:pt x="1636" y="1790"/>
                    <a:pt x="1647" y="1793"/>
                    <a:pt x="1659" y="1793"/>
                  </a:cubicBezTo>
                  <a:cubicBezTo>
                    <a:pt x="1693" y="1793"/>
                    <a:pt x="1733" y="1767"/>
                    <a:pt x="1712" y="1726"/>
                  </a:cubicBezTo>
                  <a:cubicBezTo>
                    <a:pt x="1565" y="1349"/>
                    <a:pt x="1390" y="1027"/>
                    <a:pt x="1104" y="733"/>
                  </a:cubicBezTo>
                  <a:cubicBezTo>
                    <a:pt x="782" y="412"/>
                    <a:pt x="460" y="209"/>
                    <a:pt x="83" y="6"/>
                  </a:cubicBezTo>
                  <a:cubicBezTo>
                    <a:pt x="75" y="2"/>
                    <a:pt x="68" y="0"/>
                    <a:pt x="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79"/>
            <p:cNvSpPr/>
            <p:nvPr/>
          </p:nvSpPr>
          <p:spPr>
            <a:xfrm>
              <a:off x="4167703" y="4202433"/>
              <a:ext cx="30560" cy="8783"/>
            </a:xfrm>
            <a:custGeom>
              <a:rect b="b" l="l" r="r" t="t"/>
              <a:pathLst>
                <a:path extrusionOk="0" h="386" w="1343">
                  <a:moveTo>
                    <a:pt x="349" y="1"/>
                  </a:moveTo>
                  <a:cubicBezTo>
                    <a:pt x="225" y="1"/>
                    <a:pt x="105" y="50"/>
                    <a:pt x="0" y="110"/>
                  </a:cubicBezTo>
                  <a:lnTo>
                    <a:pt x="0" y="138"/>
                  </a:lnTo>
                  <a:cubicBezTo>
                    <a:pt x="96" y="108"/>
                    <a:pt x="183" y="85"/>
                    <a:pt x="267" y="85"/>
                  </a:cubicBezTo>
                  <a:cubicBezTo>
                    <a:pt x="336" y="85"/>
                    <a:pt x="402" y="100"/>
                    <a:pt x="469" y="138"/>
                  </a:cubicBezTo>
                  <a:cubicBezTo>
                    <a:pt x="559" y="201"/>
                    <a:pt x="615" y="285"/>
                    <a:pt x="699" y="313"/>
                  </a:cubicBezTo>
                  <a:cubicBezTo>
                    <a:pt x="779" y="367"/>
                    <a:pt x="866" y="385"/>
                    <a:pt x="954" y="385"/>
                  </a:cubicBezTo>
                  <a:cubicBezTo>
                    <a:pt x="1059" y="385"/>
                    <a:pt x="1164" y="360"/>
                    <a:pt x="1259" y="341"/>
                  </a:cubicBezTo>
                  <a:cubicBezTo>
                    <a:pt x="1343" y="341"/>
                    <a:pt x="1343" y="229"/>
                    <a:pt x="1259" y="229"/>
                  </a:cubicBezTo>
                  <a:cubicBezTo>
                    <a:pt x="1174" y="245"/>
                    <a:pt x="1080" y="261"/>
                    <a:pt x="987" y="261"/>
                  </a:cubicBezTo>
                  <a:cubicBezTo>
                    <a:pt x="919" y="261"/>
                    <a:pt x="852" y="253"/>
                    <a:pt x="790" y="229"/>
                  </a:cubicBezTo>
                  <a:cubicBezTo>
                    <a:pt x="699" y="166"/>
                    <a:pt x="615" y="82"/>
                    <a:pt x="497" y="26"/>
                  </a:cubicBezTo>
                  <a:cubicBezTo>
                    <a:pt x="447" y="9"/>
                    <a:pt x="397" y="1"/>
                    <a:pt x="3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79"/>
            <p:cNvSpPr/>
            <p:nvPr/>
          </p:nvSpPr>
          <p:spPr>
            <a:xfrm>
              <a:off x="4159102" y="4137012"/>
              <a:ext cx="17362" cy="19114"/>
            </a:xfrm>
            <a:custGeom>
              <a:rect b="b" l="l" r="r" t="t"/>
              <a:pathLst>
                <a:path extrusionOk="0" h="840" w="763">
                  <a:moveTo>
                    <a:pt x="457" y="0"/>
                  </a:moveTo>
                  <a:cubicBezTo>
                    <a:pt x="371" y="0"/>
                    <a:pt x="281" y="45"/>
                    <a:pt x="203" y="104"/>
                  </a:cubicBezTo>
                  <a:cubicBezTo>
                    <a:pt x="147" y="160"/>
                    <a:pt x="1" y="279"/>
                    <a:pt x="28" y="391"/>
                  </a:cubicBezTo>
                  <a:lnTo>
                    <a:pt x="63" y="391"/>
                  </a:lnTo>
                  <a:cubicBezTo>
                    <a:pt x="119" y="335"/>
                    <a:pt x="175" y="279"/>
                    <a:pt x="266" y="244"/>
                  </a:cubicBezTo>
                  <a:cubicBezTo>
                    <a:pt x="316" y="211"/>
                    <a:pt x="388" y="168"/>
                    <a:pt x="445" y="168"/>
                  </a:cubicBezTo>
                  <a:cubicBezTo>
                    <a:pt x="483" y="168"/>
                    <a:pt x="514" y="188"/>
                    <a:pt x="525" y="244"/>
                  </a:cubicBezTo>
                  <a:cubicBezTo>
                    <a:pt x="525" y="391"/>
                    <a:pt x="413" y="538"/>
                    <a:pt x="322" y="629"/>
                  </a:cubicBezTo>
                  <a:cubicBezTo>
                    <a:pt x="238" y="685"/>
                    <a:pt x="119" y="685"/>
                    <a:pt x="63" y="769"/>
                  </a:cubicBezTo>
                  <a:cubicBezTo>
                    <a:pt x="35" y="797"/>
                    <a:pt x="53" y="839"/>
                    <a:pt x="90" y="839"/>
                  </a:cubicBezTo>
                  <a:cubicBezTo>
                    <a:pt x="99" y="839"/>
                    <a:pt x="109" y="837"/>
                    <a:pt x="119" y="832"/>
                  </a:cubicBezTo>
                  <a:cubicBezTo>
                    <a:pt x="203" y="804"/>
                    <a:pt x="294" y="769"/>
                    <a:pt x="378" y="713"/>
                  </a:cubicBezTo>
                  <a:cubicBezTo>
                    <a:pt x="469" y="685"/>
                    <a:pt x="525" y="594"/>
                    <a:pt x="588" y="510"/>
                  </a:cubicBezTo>
                  <a:cubicBezTo>
                    <a:pt x="700" y="363"/>
                    <a:pt x="763" y="160"/>
                    <a:pt x="588" y="41"/>
                  </a:cubicBezTo>
                  <a:cubicBezTo>
                    <a:pt x="547" y="13"/>
                    <a:pt x="503" y="0"/>
                    <a:pt x="4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5" name="Google Shape;7045;p79"/>
          <p:cNvGrpSpPr/>
          <p:nvPr/>
        </p:nvGrpSpPr>
        <p:grpSpPr>
          <a:xfrm>
            <a:off x="2536807" y="2044918"/>
            <a:ext cx="462882" cy="289193"/>
            <a:chOff x="2536807" y="2044918"/>
            <a:chExt cx="462882" cy="289193"/>
          </a:xfrm>
        </p:grpSpPr>
        <p:sp>
          <p:nvSpPr>
            <p:cNvPr id="7046" name="Google Shape;7046;p79"/>
            <p:cNvSpPr/>
            <p:nvPr/>
          </p:nvSpPr>
          <p:spPr>
            <a:xfrm>
              <a:off x="2999666" y="2122649"/>
              <a:ext cx="23" cy="23"/>
            </a:xfrm>
            <a:custGeom>
              <a:rect b="b" l="l" r="r" t="t"/>
              <a:pathLst>
                <a:path extrusionOk="0" h="1" w="1">
                  <a:moveTo>
                    <a:pt x="0" y="0"/>
                  </a:moveTo>
                  <a:close/>
                  <a:moveTo>
                    <a:pt x="0" y="0"/>
                  </a:move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79"/>
            <p:cNvSpPr/>
            <p:nvPr/>
          </p:nvSpPr>
          <p:spPr>
            <a:xfrm>
              <a:off x="2546819" y="2047853"/>
              <a:ext cx="444906" cy="281479"/>
            </a:xfrm>
            <a:custGeom>
              <a:rect b="b" l="l" r="r" t="t"/>
              <a:pathLst>
                <a:path extrusionOk="0" h="12370" w="19552">
                  <a:moveTo>
                    <a:pt x="6646" y="1437"/>
                  </a:moveTo>
                  <a:cubicBezTo>
                    <a:pt x="6674" y="1437"/>
                    <a:pt x="6708" y="1457"/>
                    <a:pt x="6728" y="1476"/>
                  </a:cubicBezTo>
                  <a:cubicBezTo>
                    <a:pt x="6790" y="1539"/>
                    <a:pt x="6762" y="1623"/>
                    <a:pt x="6700" y="1651"/>
                  </a:cubicBezTo>
                  <a:cubicBezTo>
                    <a:pt x="6686" y="1665"/>
                    <a:pt x="6672" y="1672"/>
                    <a:pt x="6658" y="1672"/>
                  </a:cubicBezTo>
                  <a:cubicBezTo>
                    <a:pt x="6644" y="1672"/>
                    <a:pt x="6630" y="1665"/>
                    <a:pt x="6616" y="1651"/>
                  </a:cubicBezTo>
                  <a:cubicBezTo>
                    <a:pt x="6588" y="1651"/>
                    <a:pt x="6553" y="1623"/>
                    <a:pt x="6525" y="1595"/>
                  </a:cubicBezTo>
                  <a:lnTo>
                    <a:pt x="6525" y="1567"/>
                  </a:lnTo>
                  <a:cubicBezTo>
                    <a:pt x="6525" y="1504"/>
                    <a:pt x="6553" y="1476"/>
                    <a:pt x="6616" y="1448"/>
                  </a:cubicBezTo>
                  <a:cubicBezTo>
                    <a:pt x="6624" y="1440"/>
                    <a:pt x="6634" y="1437"/>
                    <a:pt x="6646" y="1437"/>
                  </a:cubicBezTo>
                  <a:close/>
                  <a:moveTo>
                    <a:pt x="8090" y="0"/>
                  </a:moveTo>
                  <a:cubicBezTo>
                    <a:pt x="8019" y="0"/>
                    <a:pt x="7945" y="7"/>
                    <a:pt x="7867" y="22"/>
                  </a:cubicBezTo>
                  <a:cubicBezTo>
                    <a:pt x="7196" y="106"/>
                    <a:pt x="6553" y="316"/>
                    <a:pt x="6063" y="805"/>
                  </a:cubicBezTo>
                  <a:cubicBezTo>
                    <a:pt x="5504" y="1329"/>
                    <a:pt x="4840" y="1623"/>
                    <a:pt x="4077" y="1826"/>
                  </a:cubicBezTo>
                  <a:cubicBezTo>
                    <a:pt x="3756" y="1917"/>
                    <a:pt x="3406" y="2029"/>
                    <a:pt x="3091" y="2120"/>
                  </a:cubicBezTo>
                  <a:cubicBezTo>
                    <a:pt x="3057" y="2148"/>
                    <a:pt x="3029" y="2176"/>
                    <a:pt x="3001" y="2204"/>
                  </a:cubicBezTo>
                  <a:cubicBezTo>
                    <a:pt x="2679" y="2294"/>
                    <a:pt x="2357" y="2413"/>
                    <a:pt x="2008" y="2497"/>
                  </a:cubicBezTo>
                  <a:cubicBezTo>
                    <a:pt x="1721" y="2588"/>
                    <a:pt x="1455" y="2672"/>
                    <a:pt x="1197" y="2791"/>
                  </a:cubicBezTo>
                  <a:cubicBezTo>
                    <a:pt x="819" y="2903"/>
                    <a:pt x="497" y="3168"/>
                    <a:pt x="148" y="3371"/>
                  </a:cubicBezTo>
                  <a:cubicBezTo>
                    <a:pt x="85" y="3427"/>
                    <a:pt x="57" y="3518"/>
                    <a:pt x="1" y="3637"/>
                  </a:cubicBezTo>
                  <a:cubicBezTo>
                    <a:pt x="204" y="3602"/>
                    <a:pt x="350" y="3602"/>
                    <a:pt x="497" y="3574"/>
                  </a:cubicBezTo>
                  <a:cubicBezTo>
                    <a:pt x="903" y="3546"/>
                    <a:pt x="1280" y="3462"/>
                    <a:pt x="1693" y="3462"/>
                  </a:cubicBezTo>
                  <a:cubicBezTo>
                    <a:pt x="1746" y="3466"/>
                    <a:pt x="1798" y="3467"/>
                    <a:pt x="1850" y="3467"/>
                  </a:cubicBezTo>
                  <a:cubicBezTo>
                    <a:pt x="2225" y="3467"/>
                    <a:pt x="2582" y="3381"/>
                    <a:pt x="2945" y="3252"/>
                  </a:cubicBezTo>
                  <a:cubicBezTo>
                    <a:pt x="3497" y="3113"/>
                    <a:pt x="4049" y="2966"/>
                    <a:pt x="4574" y="2847"/>
                  </a:cubicBezTo>
                  <a:cubicBezTo>
                    <a:pt x="4634" y="2847"/>
                    <a:pt x="4692" y="2834"/>
                    <a:pt x="4740" y="2834"/>
                  </a:cubicBezTo>
                  <a:cubicBezTo>
                    <a:pt x="4764" y="2834"/>
                    <a:pt x="4786" y="2837"/>
                    <a:pt x="4805" y="2847"/>
                  </a:cubicBezTo>
                  <a:cubicBezTo>
                    <a:pt x="4868" y="2847"/>
                    <a:pt x="4951" y="2819"/>
                    <a:pt x="5014" y="2819"/>
                  </a:cubicBezTo>
                  <a:cubicBezTo>
                    <a:pt x="5022" y="2816"/>
                    <a:pt x="5029" y="2815"/>
                    <a:pt x="5036" y="2815"/>
                  </a:cubicBezTo>
                  <a:cubicBezTo>
                    <a:pt x="5113" y="2815"/>
                    <a:pt x="5181" y="2942"/>
                    <a:pt x="5098" y="2994"/>
                  </a:cubicBezTo>
                  <a:cubicBezTo>
                    <a:pt x="5070" y="3050"/>
                    <a:pt x="4979" y="3078"/>
                    <a:pt x="4923" y="3078"/>
                  </a:cubicBezTo>
                  <a:cubicBezTo>
                    <a:pt x="4546" y="3343"/>
                    <a:pt x="4140" y="3546"/>
                    <a:pt x="3728" y="3812"/>
                  </a:cubicBezTo>
                  <a:cubicBezTo>
                    <a:pt x="3322" y="4070"/>
                    <a:pt x="2882" y="4273"/>
                    <a:pt x="2476" y="4511"/>
                  </a:cubicBezTo>
                  <a:cubicBezTo>
                    <a:pt x="2043" y="4770"/>
                    <a:pt x="1574" y="4972"/>
                    <a:pt x="1169" y="5322"/>
                  </a:cubicBezTo>
                  <a:cubicBezTo>
                    <a:pt x="1248" y="5372"/>
                    <a:pt x="1317" y="5392"/>
                    <a:pt x="1381" y="5392"/>
                  </a:cubicBezTo>
                  <a:cubicBezTo>
                    <a:pt x="1503" y="5392"/>
                    <a:pt x="1606" y="5321"/>
                    <a:pt x="1721" y="5266"/>
                  </a:cubicBezTo>
                  <a:cubicBezTo>
                    <a:pt x="2071" y="5119"/>
                    <a:pt x="2392" y="4945"/>
                    <a:pt x="2742" y="4798"/>
                  </a:cubicBezTo>
                  <a:cubicBezTo>
                    <a:pt x="3175" y="4595"/>
                    <a:pt x="3616" y="4420"/>
                    <a:pt x="4049" y="4189"/>
                  </a:cubicBezTo>
                  <a:cubicBezTo>
                    <a:pt x="4514" y="3916"/>
                    <a:pt x="4976" y="3717"/>
                    <a:pt x="5484" y="3717"/>
                  </a:cubicBezTo>
                  <a:cubicBezTo>
                    <a:pt x="5678" y="3717"/>
                    <a:pt x="5880" y="3746"/>
                    <a:pt x="6091" y="3812"/>
                  </a:cubicBezTo>
                  <a:cubicBezTo>
                    <a:pt x="6153" y="3835"/>
                    <a:pt x="6220" y="3844"/>
                    <a:pt x="6290" y="3844"/>
                  </a:cubicBezTo>
                  <a:cubicBezTo>
                    <a:pt x="6386" y="3844"/>
                    <a:pt x="6487" y="3828"/>
                    <a:pt x="6588" y="3812"/>
                  </a:cubicBezTo>
                  <a:cubicBezTo>
                    <a:pt x="6652" y="3800"/>
                    <a:pt x="6715" y="3795"/>
                    <a:pt x="6775" y="3795"/>
                  </a:cubicBezTo>
                  <a:cubicBezTo>
                    <a:pt x="7043" y="3795"/>
                    <a:pt x="7273" y="3900"/>
                    <a:pt x="7490" y="4042"/>
                  </a:cubicBezTo>
                  <a:cubicBezTo>
                    <a:pt x="7462" y="4070"/>
                    <a:pt x="7462" y="4098"/>
                    <a:pt x="7462" y="4126"/>
                  </a:cubicBezTo>
                  <a:cubicBezTo>
                    <a:pt x="7602" y="4189"/>
                    <a:pt x="7720" y="4301"/>
                    <a:pt x="7811" y="4420"/>
                  </a:cubicBezTo>
                  <a:cubicBezTo>
                    <a:pt x="7839" y="4420"/>
                    <a:pt x="7867" y="4448"/>
                    <a:pt x="7895" y="4476"/>
                  </a:cubicBezTo>
                  <a:cubicBezTo>
                    <a:pt x="7923" y="4539"/>
                    <a:pt x="7923" y="4623"/>
                    <a:pt x="7986" y="4651"/>
                  </a:cubicBezTo>
                  <a:lnTo>
                    <a:pt x="7986" y="4686"/>
                  </a:lnTo>
                  <a:cubicBezTo>
                    <a:pt x="8042" y="4651"/>
                    <a:pt x="8070" y="4623"/>
                    <a:pt x="8098" y="4567"/>
                  </a:cubicBezTo>
                  <a:cubicBezTo>
                    <a:pt x="8713" y="5175"/>
                    <a:pt x="9322" y="5763"/>
                    <a:pt x="9937" y="6371"/>
                  </a:cubicBezTo>
                  <a:cubicBezTo>
                    <a:pt x="10140" y="6574"/>
                    <a:pt x="10343" y="6783"/>
                    <a:pt x="10399" y="7161"/>
                  </a:cubicBezTo>
                  <a:cubicBezTo>
                    <a:pt x="10224" y="7308"/>
                    <a:pt x="10049" y="7448"/>
                    <a:pt x="9846" y="7595"/>
                  </a:cubicBezTo>
                  <a:cubicBezTo>
                    <a:pt x="9643" y="7769"/>
                    <a:pt x="9413" y="7916"/>
                    <a:pt x="9266" y="8119"/>
                  </a:cubicBezTo>
                  <a:cubicBezTo>
                    <a:pt x="9175" y="8266"/>
                    <a:pt x="9063" y="8441"/>
                    <a:pt x="8972" y="8588"/>
                  </a:cubicBezTo>
                  <a:cubicBezTo>
                    <a:pt x="8957" y="8580"/>
                    <a:pt x="8940" y="8577"/>
                    <a:pt x="8922" y="8577"/>
                  </a:cubicBezTo>
                  <a:cubicBezTo>
                    <a:pt x="8874" y="8577"/>
                    <a:pt x="8825" y="8603"/>
                    <a:pt x="8825" y="8643"/>
                  </a:cubicBezTo>
                  <a:cubicBezTo>
                    <a:pt x="8797" y="8706"/>
                    <a:pt x="8769" y="8734"/>
                    <a:pt x="8741" y="8762"/>
                  </a:cubicBezTo>
                  <a:cubicBezTo>
                    <a:pt x="8713" y="8818"/>
                    <a:pt x="8685" y="8846"/>
                    <a:pt x="8713" y="8909"/>
                  </a:cubicBezTo>
                  <a:lnTo>
                    <a:pt x="8713" y="8937"/>
                  </a:lnTo>
                  <a:cubicBezTo>
                    <a:pt x="8420" y="9371"/>
                    <a:pt x="8161" y="9839"/>
                    <a:pt x="7923" y="10308"/>
                  </a:cubicBezTo>
                  <a:cubicBezTo>
                    <a:pt x="7664" y="10832"/>
                    <a:pt x="7399" y="11329"/>
                    <a:pt x="7077" y="11790"/>
                  </a:cubicBezTo>
                  <a:cubicBezTo>
                    <a:pt x="6993" y="11937"/>
                    <a:pt x="6902" y="12140"/>
                    <a:pt x="6790" y="12314"/>
                  </a:cubicBezTo>
                  <a:cubicBezTo>
                    <a:pt x="6891" y="12354"/>
                    <a:pt x="6984" y="12370"/>
                    <a:pt x="7069" y="12370"/>
                  </a:cubicBezTo>
                  <a:cubicBezTo>
                    <a:pt x="7305" y="12370"/>
                    <a:pt x="7490" y="12247"/>
                    <a:pt x="7664" y="12140"/>
                  </a:cubicBezTo>
                  <a:cubicBezTo>
                    <a:pt x="8098" y="11937"/>
                    <a:pt x="8567" y="11790"/>
                    <a:pt x="9063" y="11734"/>
                  </a:cubicBezTo>
                  <a:cubicBezTo>
                    <a:pt x="9846" y="11615"/>
                    <a:pt x="10636" y="11531"/>
                    <a:pt x="11363" y="11007"/>
                  </a:cubicBezTo>
                  <a:cubicBezTo>
                    <a:pt x="11391" y="11063"/>
                    <a:pt x="11419" y="11119"/>
                    <a:pt x="11419" y="11154"/>
                  </a:cubicBezTo>
                  <a:cubicBezTo>
                    <a:pt x="11447" y="11154"/>
                    <a:pt x="11447" y="11182"/>
                    <a:pt x="11447" y="11182"/>
                  </a:cubicBezTo>
                  <a:cubicBezTo>
                    <a:pt x="11482" y="11238"/>
                    <a:pt x="11510" y="11329"/>
                    <a:pt x="11538" y="11384"/>
                  </a:cubicBezTo>
                  <a:cubicBezTo>
                    <a:pt x="11676" y="11752"/>
                    <a:pt x="11705" y="11831"/>
                    <a:pt x="12023" y="11831"/>
                  </a:cubicBezTo>
                  <a:cubicBezTo>
                    <a:pt x="12110" y="11831"/>
                    <a:pt x="12218" y="11825"/>
                    <a:pt x="12356" y="11818"/>
                  </a:cubicBezTo>
                  <a:cubicBezTo>
                    <a:pt x="12356" y="11329"/>
                    <a:pt x="12706" y="11035"/>
                    <a:pt x="13084" y="10741"/>
                  </a:cubicBezTo>
                  <a:cubicBezTo>
                    <a:pt x="13342" y="10538"/>
                    <a:pt x="13608" y="10308"/>
                    <a:pt x="13867" y="10070"/>
                  </a:cubicBezTo>
                  <a:cubicBezTo>
                    <a:pt x="13986" y="9986"/>
                    <a:pt x="14070" y="9930"/>
                    <a:pt x="14188" y="9867"/>
                  </a:cubicBezTo>
                  <a:cubicBezTo>
                    <a:pt x="14454" y="10189"/>
                    <a:pt x="14685" y="10482"/>
                    <a:pt x="14916" y="10769"/>
                  </a:cubicBezTo>
                  <a:cubicBezTo>
                    <a:pt x="15090" y="10979"/>
                    <a:pt x="15209" y="11210"/>
                    <a:pt x="15062" y="11531"/>
                  </a:cubicBezTo>
                  <a:cubicBezTo>
                    <a:pt x="14847" y="11630"/>
                    <a:pt x="14631" y="11675"/>
                    <a:pt x="14417" y="11675"/>
                  </a:cubicBezTo>
                  <a:cubicBezTo>
                    <a:pt x="14313" y="11675"/>
                    <a:pt x="14208" y="11664"/>
                    <a:pt x="14104" y="11643"/>
                  </a:cubicBezTo>
                  <a:cubicBezTo>
                    <a:pt x="14070" y="11678"/>
                    <a:pt x="14070" y="11678"/>
                    <a:pt x="14042" y="11706"/>
                  </a:cubicBezTo>
                  <a:cubicBezTo>
                    <a:pt x="14014" y="11734"/>
                    <a:pt x="14014" y="11853"/>
                    <a:pt x="13986" y="11881"/>
                  </a:cubicBezTo>
                  <a:cubicBezTo>
                    <a:pt x="13986" y="11909"/>
                    <a:pt x="13986" y="11937"/>
                    <a:pt x="13958" y="11965"/>
                  </a:cubicBezTo>
                  <a:cubicBezTo>
                    <a:pt x="14538" y="11909"/>
                    <a:pt x="15118" y="11993"/>
                    <a:pt x="15706" y="11818"/>
                  </a:cubicBezTo>
                  <a:cubicBezTo>
                    <a:pt x="15587" y="11412"/>
                    <a:pt x="15440" y="11007"/>
                    <a:pt x="15384" y="10594"/>
                  </a:cubicBezTo>
                  <a:cubicBezTo>
                    <a:pt x="15356" y="10161"/>
                    <a:pt x="15412" y="9755"/>
                    <a:pt x="15587" y="9371"/>
                  </a:cubicBezTo>
                  <a:cubicBezTo>
                    <a:pt x="15683" y="9337"/>
                    <a:pt x="15771" y="9324"/>
                    <a:pt x="15853" y="9324"/>
                  </a:cubicBezTo>
                  <a:cubicBezTo>
                    <a:pt x="16044" y="9324"/>
                    <a:pt x="16200" y="9398"/>
                    <a:pt x="16342" y="9462"/>
                  </a:cubicBezTo>
                  <a:cubicBezTo>
                    <a:pt x="16957" y="9783"/>
                    <a:pt x="17601" y="9930"/>
                    <a:pt x="18237" y="10105"/>
                  </a:cubicBezTo>
                  <a:cubicBezTo>
                    <a:pt x="19055" y="10280"/>
                    <a:pt x="19111" y="10364"/>
                    <a:pt x="19027" y="11182"/>
                  </a:cubicBezTo>
                  <a:cubicBezTo>
                    <a:pt x="18999" y="11329"/>
                    <a:pt x="18999" y="11440"/>
                    <a:pt x="18936" y="11587"/>
                  </a:cubicBezTo>
                  <a:cubicBezTo>
                    <a:pt x="18866" y="11832"/>
                    <a:pt x="18733" y="11951"/>
                    <a:pt x="18504" y="11951"/>
                  </a:cubicBezTo>
                  <a:cubicBezTo>
                    <a:pt x="18458" y="11951"/>
                    <a:pt x="18409" y="11946"/>
                    <a:pt x="18356" y="11937"/>
                  </a:cubicBezTo>
                  <a:cubicBezTo>
                    <a:pt x="18232" y="11917"/>
                    <a:pt x="18123" y="11897"/>
                    <a:pt x="18017" y="11897"/>
                  </a:cubicBezTo>
                  <a:cubicBezTo>
                    <a:pt x="17973" y="11897"/>
                    <a:pt x="17930" y="11901"/>
                    <a:pt x="17887" y="11909"/>
                  </a:cubicBezTo>
                  <a:cubicBezTo>
                    <a:pt x="17803" y="11909"/>
                    <a:pt x="17685" y="11965"/>
                    <a:pt x="17657" y="12056"/>
                  </a:cubicBezTo>
                  <a:lnTo>
                    <a:pt x="17740" y="12056"/>
                  </a:lnTo>
                  <a:cubicBezTo>
                    <a:pt x="17803" y="12084"/>
                    <a:pt x="17831" y="12084"/>
                    <a:pt x="17887" y="12084"/>
                  </a:cubicBezTo>
                  <a:cubicBezTo>
                    <a:pt x="17915" y="12084"/>
                    <a:pt x="17950" y="12084"/>
                    <a:pt x="17950" y="12112"/>
                  </a:cubicBezTo>
                  <a:cubicBezTo>
                    <a:pt x="17950" y="12084"/>
                    <a:pt x="17978" y="12084"/>
                    <a:pt x="17978" y="12084"/>
                  </a:cubicBezTo>
                  <a:cubicBezTo>
                    <a:pt x="18000" y="12066"/>
                    <a:pt x="18022" y="12058"/>
                    <a:pt x="18043" y="12058"/>
                  </a:cubicBezTo>
                  <a:cubicBezTo>
                    <a:pt x="18130" y="12058"/>
                    <a:pt x="18198" y="12191"/>
                    <a:pt x="18153" y="12286"/>
                  </a:cubicBezTo>
                  <a:cubicBezTo>
                    <a:pt x="18271" y="12297"/>
                    <a:pt x="18388" y="12303"/>
                    <a:pt x="18504" y="12303"/>
                  </a:cubicBezTo>
                  <a:cubicBezTo>
                    <a:pt x="18706" y="12303"/>
                    <a:pt x="18907" y="12284"/>
                    <a:pt x="19111" y="12231"/>
                  </a:cubicBezTo>
                  <a:cubicBezTo>
                    <a:pt x="19230" y="11734"/>
                    <a:pt x="19349" y="11266"/>
                    <a:pt x="19461" y="10804"/>
                  </a:cubicBezTo>
                  <a:cubicBezTo>
                    <a:pt x="19552" y="10420"/>
                    <a:pt x="19433" y="10161"/>
                    <a:pt x="19111" y="9986"/>
                  </a:cubicBezTo>
                  <a:cubicBezTo>
                    <a:pt x="18964" y="9895"/>
                    <a:pt x="18824" y="9839"/>
                    <a:pt x="18705" y="9755"/>
                  </a:cubicBezTo>
                  <a:cubicBezTo>
                    <a:pt x="18559" y="9664"/>
                    <a:pt x="18412" y="9580"/>
                    <a:pt x="18328" y="9462"/>
                  </a:cubicBezTo>
                  <a:cubicBezTo>
                    <a:pt x="18090" y="9112"/>
                    <a:pt x="17775" y="8881"/>
                    <a:pt x="17426" y="8671"/>
                  </a:cubicBezTo>
                  <a:cubicBezTo>
                    <a:pt x="17104" y="8469"/>
                    <a:pt x="16838" y="8238"/>
                    <a:pt x="16727" y="7832"/>
                  </a:cubicBezTo>
                  <a:cubicBezTo>
                    <a:pt x="16901" y="7741"/>
                    <a:pt x="17041" y="7686"/>
                    <a:pt x="17160" y="7623"/>
                  </a:cubicBezTo>
                  <a:cubicBezTo>
                    <a:pt x="17076" y="7273"/>
                    <a:pt x="16580" y="7364"/>
                    <a:pt x="16489" y="7014"/>
                  </a:cubicBezTo>
                  <a:cubicBezTo>
                    <a:pt x="16608" y="6609"/>
                    <a:pt x="17076" y="6462"/>
                    <a:pt x="17188" y="5993"/>
                  </a:cubicBezTo>
                  <a:lnTo>
                    <a:pt x="17188" y="5993"/>
                  </a:lnTo>
                  <a:cubicBezTo>
                    <a:pt x="16866" y="6084"/>
                    <a:pt x="16608" y="6168"/>
                    <a:pt x="16314" y="6224"/>
                  </a:cubicBezTo>
                  <a:cubicBezTo>
                    <a:pt x="16111" y="6287"/>
                    <a:pt x="15908" y="6399"/>
                    <a:pt x="15678" y="6399"/>
                  </a:cubicBezTo>
                  <a:cubicBezTo>
                    <a:pt x="15643" y="6399"/>
                    <a:pt x="15615" y="6399"/>
                    <a:pt x="15587" y="6371"/>
                  </a:cubicBezTo>
                  <a:cubicBezTo>
                    <a:pt x="15531" y="6371"/>
                    <a:pt x="15468" y="6343"/>
                    <a:pt x="15412" y="6315"/>
                  </a:cubicBezTo>
                  <a:cubicBezTo>
                    <a:pt x="15615" y="5385"/>
                    <a:pt x="16230" y="4511"/>
                    <a:pt x="16230" y="3399"/>
                  </a:cubicBezTo>
                  <a:lnTo>
                    <a:pt x="16230" y="3399"/>
                  </a:lnTo>
                  <a:cubicBezTo>
                    <a:pt x="15587" y="4126"/>
                    <a:pt x="15062" y="4770"/>
                    <a:pt x="14510" y="5413"/>
                  </a:cubicBezTo>
                  <a:cubicBezTo>
                    <a:pt x="14449" y="5413"/>
                    <a:pt x="14392" y="5425"/>
                    <a:pt x="14344" y="5425"/>
                  </a:cubicBezTo>
                  <a:cubicBezTo>
                    <a:pt x="14320" y="5425"/>
                    <a:pt x="14298" y="5422"/>
                    <a:pt x="14279" y="5413"/>
                  </a:cubicBezTo>
                  <a:cubicBezTo>
                    <a:pt x="13405" y="5091"/>
                    <a:pt x="12531" y="4861"/>
                    <a:pt x="11622" y="4742"/>
                  </a:cubicBezTo>
                  <a:cubicBezTo>
                    <a:pt x="10895" y="4623"/>
                    <a:pt x="10259" y="4301"/>
                    <a:pt x="9615" y="3924"/>
                  </a:cubicBezTo>
                  <a:cubicBezTo>
                    <a:pt x="9091" y="3574"/>
                    <a:pt x="8769" y="3050"/>
                    <a:pt x="8420" y="2525"/>
                  </a:cubicBezTo>
                  <a:cubicBezTo>
                    <a:pt x="8245" y="2238"/>
                    <a:pt x="8189" y="1945"/>
                    <a:pt x="8217" y="1623"/>
                  </a:cubicBezTo>
                  <a:cubicBezTo>
                    <a:pt x="8273" y="1301"/>
                    <a:pt x="8336" y="1043"/>
                    <a:pt x="8594" y="840"/>
                  </a:cubicBezTo>
                  <a:cubicBezTo>
                    <a:pt x="8685" y="805"/>
                    <a:pt x="8713" y="749"/>
                    <a:pt x="8769" y="665"/>
                  </a:cubicBezTo>
                  <a:cubicBezTo>
                    <a:pt x="8916" y="490"/>
                    <a:pt x="8860" y="225"/>
                    <a:pt x="8650" y="141"/>
                  </a:cubicBezTo>
                  <a:cubicBezTo>
                    <a:pt x="8460" y="53"/>
                    <a:pt x="8285" y="0"/>
                    <a:pt x="809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79"/>
            <p:cNvSpPr/>
            <p:nvPr/>
          </p:nvSpPr>
          <p:spPr>
            <a:xfrm>
              <a:off x="2648101" y="2072838"/>
              <a:ext cx="247370" cy="128930"/>
            </a:xfrm>
            <a:custGeom>
              <a:rect b="b" l="l" r="r" t="t"/>
              <a:pathLst>
                <a:path extrusionOk="0" h="5666" w="10871">
                  <a:moveTo>
                    <a:pt x="2920" y="1"/>
                  </a:moveTo>
                  <a:cubicBezTo>
                    <a:pt x="2745" y="1"/>
                    <a:pt x="2661" y="231"/>
                    <a:pt x="2717" y="378"/>
                  </a:cubicBezTo>
                  <a:cubicBezTo>
                    <a:pt x="2745" y="406"/>
                    <a:pt x="2745" y="441"/>
                    <a:pt x="2773" y="441"/>
                  </a:cubicBezTo>
                  <a:cubicBezTo>
                    <a:pt x="2689" y="525"/>
                    <a:pt x="2598" y="616"/>
                    <a:pt x="2542" y="728"/>
                  </a:cubicBezTo>
                  <a:cubicBezTo>
                    <a:pt x="2423" y="931"/>
                    <a:pt x="2311" y="1140"/>
                    <a:pt x="2193" y="1343"/>
                  </a:cubicBezTo>
                  <a:cubicBezTo>
                    <a:pt x="1927" y="1518"/>
                    <a:pt x="1640" y="1693"/>
                    <a:pt x="1347" y="1868"/>
                  </a:cubicBezTo>
                  <a:cubicBezTo>
                    <a:pt x="1172" y="1980"/>
                    <a:pt x="997" y="2098"/>
                    <a:pt x="794" y="2217"/>
                  </a:cubicBezTo>
                  <a:cubicBezTo>
                    <a:pt x="563" y="2329"/>
                    <a:pt x="354" y="2420"/>
                    <a:pt x="151" y="2567"/>
                  </a:cubicBezTo>
                  <a:cubicBezTo>
                    <a:pt x="1" y="2663"/>
                    <a:pt x="88" y="2872"/>
                    <a:pt x="226" y="2872"/>
                  </a:cubicBezTo>
                  <a:cubicBezTo>
                    <a:pt x="249" y="2872"/>
                    <a:pt x="273" y="2866"/>
                    <a:pt x="298" y="2854"/>
                  </a:cubicBezTo>
                  <a:cubicBezTo>
                    <a:pt x="738" y="2623"/>
                    <a:pt x="1172" y="2448"/>
                    <a:pt x="1577" y="2189"/>
                  </a:cubicBezTo>
                  <a:cubicBezTo>
                    <a:pt x="1787" y="2042"/>
                    <a:pt x="1990" y="1896"/>
                    <a:pt x="2165" y="1721"/>
                  </a:cubicBezTo>
                  <a:cubicBezTo>
                    <a:pt x="2207" y="1763"/>
                    <a:pt x="2257" y="1784"/>
                    <a:pt x="2312" y="1784"/>
                  </a:cubicBezTo>
                  <a:cubicBezTo>
                    <a:pt x="2367" y="1784"/>
                    <a:pt x="2427" y="1763"/>
                    <a:pt x="2486" y="1721"/>
                  </a:cubicBezTo>
                  <a:cubicBezTo>
                    <a:pt x="2514" y="1840"/>
                    <a:pt x="2626" y="1924"/>
                    <a:pt x="2745" y="1924"/>
                  </a:cubicBezTo>
                  <a:cubicBezTo>
                    <a:pt x="2689" y="2042"/>
                    <a:pt x="2689" y="2154"/>
                    <a:pt x="2745" y="2245"/>
                  </a:cubicBezTo>
                  <a:cubicBezTo>
                    <a:pt x="2816" y="2349"/>
                    <a:pt x="2916" y="2401"/>
                    <a:pt x="3023" y="2401"/>
                  </a:cubicBezTo>
                  <a:cubicBezTo>
                    <a:pt x="3095" y="2401"/>
                    <a:pt x="3171" y="2377"/>
                    <a:pt x="3241" y="2329"/>
                  </a:cubicBezTo>
                  <a:cubicBezTo>
                    <a:pt x="3297" y="2301"/>
                    <a:pt x="3360" y="2245"/>
                    <a:pt x="3388" y="2189"/>
                  </a:cubicBezTo>
                  <a:cubicBezTo>
                    <a:pt x="3388" y="2217"/>
                    <a:pt x="3416" y="2217"/>
                    <a:pt x="3416" y="2245"/>
                  </a:cubicBezTo>
                  <a:cubicBezTo>
                    <a:pt x="3446" y="2367"/>
                    <a:pt x="3576" y="2443"/>
                    <a:pt x="3699" y="2443"/>
                  </a:cubicBezTo>
                  <a:cubicBezTo>
                    <a:pt x="3809" y="2443"/>
                    <a:pt x="3914" y="2383"/>
                    <a:pt x="3941" y="2245"/>
                  </a:cubicBezTo>
                  <a:cubicBezTo>
                    <a:pt x="3969" y="2273"/>
                    <a:pt x="3997" y="2301"/>
                    <a:pt x="3997" y="2364"/>
                  </a:cubicBezTo>
                  <a:cubicBezTo>
                    <a:pt x="4116" y="2567"/>
                    <a:pt x="4234" y="2854"/>
                    <a:pt x="4437" y="2944"/>
                  </a:cubicBezTo>
                  <a:cubicBezTo>
                    <a:pt x="4479" y="2958"/>
                    <a:pt x="4516" y="2965"/>
                    <a:pt x="4549" y="2965"/>
                  </a:cubicBezTo>
                  <a:cubicBezTo>
                    <a:pt x="4582" y="2965"/>
                    <a:pt x="4612" y="2958"/>
                    <a:pt x="4640" y="2944"/>
                  </a:cubicBezTo>
                  <a:cubicBezTo>
                    <a:pt x="4843" y="3175"/>
                    <a:pt x="5045" y="3378"/>
                    <a:pt x="5339" y="3525"/>
                  </a:cubicBezTo>
                  <a:cubicBezTo>
                    <a:pt x="5339" y="3553"/>
                    <a:pt x="5367" y="3553"/>
                    <a:pt x="5395" y="3553"/>
                  </a:cubicBezTo>
                  <a:cubicBezTo>
                    <a:pt x="5423" y="3616"/>
                    <a:pt x="5458" y="3644"/>
                    <a:pt x="5514" y="3672"/>
                  </a:cubicBezTo>
                  <a:cubicBezTo>
                    <a:pt x="5661" y="3763"/>
                    <a:pt x="5808" y="3819"/>
                    <a:pt x="5982" y="3874"/>
                  </a:cubicBezTo>
                  <a:cubicBezTo>
                    <a:pt x="6038" y="3874"/>
                    <a:pt x="6094" y="3902"/>
                    <a:pt x="6157" y="3937"/>
                  </a:cubicBezTo>
                  <a:cubicBezTo>
                    <a:pt x="6269" y="3993"/>
                    <a:pt x="6388" y="4049"/>
                    <a:pt x="6535" y="4077"/>
                  </a:cubicBezTo>
                  <a:cubicBezTo>
                    <a:pt x="6794" y="4224"/>
                    <a:pt x="7031" y="4371"/>
                    <a:pt x="7290" y="4490"/>
                  </a:cubicBezTo>
                  <a:cubicBezTo>
                    <a:pt x="7321" y="4497"/>
                    <a:pt x="7352" y="4501"/>
                    <a:pt x="7382" y="4501"/>
                  </a:cubicBezTo>
                  <a:cubicBezTo>
                    <a:pt x="7464" y="4501"/>
                    <a:pt x="7537" y="4473"/>
                    <a:pt x="7584" y="4427"/>
                  </a:cubicBezTo>
                  <a:lnTo>
                    <a:pt x="7640" y="4427"/>
                  </a:lnTo>
                  <a:cubicBezTo>
                    <a:pt x="7696" y="4427"/>
                    <a:pt x="7731" y="4399"/>
                    <a:pt x="7787" y="4371"/>
                  </a:cubicBezTo>
                  <a:cubicBezTo>
                    <a:pt x="7870" y="4399"/>
                    <a:pt x="7961" y="4427"/>
                    <a:pt x="8045" y="4462"/>
                  </a:cubicBezTo>
                  <a:cubicBezTo>
                    <a:pt x="8164" y="4518"/>
                    <a:pt x="8311" y="4546"/>
                    <a:pt x="8430" y="4574"/>
                  </a:cubicBezTo>
                  <a:cubicBezTo>
                    <a:pt x="8339" y="4776"/>
                    <a:pt x="8430" y="4951"/>
                    <a:pt x="8486" y="5161"/>
                  </a:cubicBezTo>
                  <a:cubicBezTo>
                    <a:pt x="8521" y="5272"/>
                    <a:pt x="8630" y="5324"/>
                    <a:pt x="8733" y="5324"/>
                  </a:cubicBezTo>
                  <a:cubicBezTo>
                    <a:pt x="8792" y="5324"/>
                    <a:pt x="8850" y="5306"/>
                    <a:pt x="8891" y="5273"/>
                  </a:cubicBezTo>
                  <a:cubicBezTo>
                    <a:pt x="8982" y="5392"/>
                    <a:pt x="9066" y="5511"/>
                    <a:pt x="9213" y="5623"/>
                  </a:cubicBezTo>
                  <a:cubicBezTo>
                    <a:pt x="9257" y="5653"/>
                    <a:pt x="9303" y="5666"/>
                    <a:pt x="9347" y="5666"/>
                  </a:cubicBezTo>
                  <a:cubicBezTo>
                    <a:pt x="9479" y="5666"/>
                    <a:pt x="9598" y="5551"/>
                    <a:pt x="9619" y="5420"/>
                  </a:cubicBezTo>
                  <a:cubicBezTo>
                    <a:pt x="9803" y="5549"/>
                    <a:pt x="9982" y="5657"/>
                    <a:pt x="10199" y="5657"/>
                  </a:cubicBezTo>
                  <a:cubicBezTo>
                    <a:pt x="10229" y="5657"/>
                    <a:pt x="10259" y="5655"/>
                    <a:pt x="10290" y="5651"/>
                  </a:cubicBezTo>
                  <a:cubicBezTo>
                    <a:pt x="10353" y="5623"/>
                    <a:pt x="10381" y="5595"/>
                    <a:pt x="10409" y="5567"/>
                  </a:cubicBezTo>
                  <a:cubicBezTo>
                    <a:pt x="10432" y="5572"/>
                    <a:pt x="10456" y="5575"/>
                    <a:pt x="10480" y="5575"/>
                  </a:cubicBezTo>
                  <a:cubicBezTo>
                    <a:pt x="10685" y="5575"/>
                    <a:pt x="10871" y="5368"/>
                    <a:pt x="10814" y="5161"/>
                  </a:cubicBezTo>
                  <a:cubicBezTo>
                    <a:pt x="10786" y="5014"/>
                    <a:pt x="10702" y="4867"/>
                    <a:pt x="10611" y="4749"/>
                  </a:cubicBezTo>
                  <a:cubicBezTo>
                    <a:pt x="10528" y="4574"/>
                    <a:pt x="10381" y="4490"/>
                    <a:pt x="10206" y="4490"/>
                  </a:cubicBezTo>
                  <a:lnTo>
                    <a:pt x="10115" y="4490"/>
                  </a:lnTo>
                  <a:lnTo>
                    <a:pt x="10087" y="4462"/>
                  </a:lnTo>
                  <a:cubicBezTo>
                    <a:pt x="10059" y="4399"/>
                    <a:pt x="10031" y="4343"/>
                    <a:pt x="10003" y="4287"/>
                  </a:cubicBezTo>
                  <a:cubicBezTo>
                    <a:pt x="9985" y="4295"/>
                    <a:pt x="9968" y="4298"/>
                    <a:pt x="9951" y="4298"/>
                  </a:cubicBezTo>
                  <a:cubicBezTo>
                    <a:pt x="9910" y="4298"/>
                    <a:pt x="9876" y="4277"/>
                    <a:pt x="9856" y="4252"/>
                  </a:cubicBezTo>
                  <a:cubicBezTo>
                    <a:pt x="9828" y="4224"/>
                    <a:pt x="9793" y="4196"/>
                    <a:pt x="9765" y="4196"/>
                  </a:cubicBezTo>
                  <a:cubicBezTo>
                    <a:pt x="9619" y="4196"/>
                    <a:pt x="9479" y="4112"/>
                    <a:pt x="9360" y="4049"/>
                  </a:cubicBezTo>
                  <a:cubicBezTo>
                    <a:pt x="9304" y="4021"/>
                    <a:pt x="9241" y="4021"/>
                    <a:pt x="9185" y="3993"/>
                  </a:cubicBezTo>
                  <a:lnTo>
                    <a:pt x="9157" y="4021"/>
                  </a:lnTo>
                  <a:cubicBezTo>
                    <a:pt x="9129" y="3993"/>
                    <a:pt x="9094" y="3993"/>
                    <a:pt x="9066" y="3965"/>
                  </a:cubicBezTo>
                  <a:cubicBezTo>
                    <a:pt x="9010" y="3965"/>
                    <a:pt x="8982" y="3937"/>
                    <a:pt x="8919" y="3902"/>
                  </a:cubicBezTo>
                  <a:cubicBezTo>
                    <a:pt x="8835" y="3874"/>
                    <a:pt x="8716" y="3847"/>
                    <a:pt x="8605" y="3819"/>
                  </a:cubicBezTo>
                  <a:cubicBezTo>
                    <a:pt x="8339" y="3763"/>
                    <a:pt x="8108" y="3672"/>
                    <a:pt x="7842" y="3644"/>
                  </a:cubicBezTo>
                  <a:cubicBezTo>
                    <a:pt x="7696" y="3616"/>
                    <a:pt x="7584" y="3616"/>
                    <a:pt x="7465" y="3588"/>
                  </a:cubicBezTo>
                  <a:cubicBezTo>
                    <a:pt x="7446" y="3588"/>
                    <a:pt x="7428" y="3600"/>
                    <a:pt x="7409" y="3600"/>
                  </a:cubicBezTo>
                  <a:cubicBezTo>
                    <a:pt x="7400" y="3600"/>
                    <a:pt x="7390" y="3597"/>
                    <a:pt x="7381" y="3588"/>
                  </a:cubicBezTo>
                  <a:lnTo>
                    <a:pt x="7234" y="3588"/>
                  </a:lnTo>
                  <a:cubicBezTo>
                    <a:pt x="7087" y="3553"/>
                    <a:pt x="6940" y="3497"/>
                    <a:pt x="6822" y="3441"/>
                  </a:cubicBezTo>
                  <a:cubicBezTo>
                    <a:pt x="6766" y="3441"/>
                    <a:pt x="6710" y="3441"/>
                    <a:pt x="6682" y="3413"/>
                  </a:cubicBezTo>
                  <a:cubicBezTo>
                    <a:pt x="6472" y="3378"/>
                    <a:pt x="6269" y="3322"/>
                    <a:pt x="6122" y="3175"/>
                  </a:cubicBezTo>
                  <a:cubicBezTo>
                    <a:pt x="6038" y="3147"/>
                    <a:pt x="5948" y="3119"/>
                    <a:pt x="5892" y="3091"/>
                  </a:cubicBezTo>
                  <a:cubicBezTo>
                    <a:pt x="5836" y="3091"/>
                    <a:pt x="5773" y="3091"/>
                    <a:pt x="5717" y="3063"/>
                  </a:cubicBezTo>
                  <a:cubicBezTo>
                    <a:pt x="5633" y="3028"/>
                    <a:pt x="5570" y="2972"/>
                    <a:pt x="5486" y="2917"/>
                  </a:cubicBezTo>
                  <a:lnTo>
                    <a:pt x="5458" y="2889"/>
                  </a:lnTo>
                  <a:cubicBezTo>
                    <a:pt x="5192" y="2770"/>
                    <a:pt x="5018" y="2567"/>
                    <a:pt x="4815" y="2392"/>
                  </a:cubicBezTo>
                  <a:cubicBezTo>
                    <a:pt x="4696" y="2273"/>
                    <a:pt x="4521" y="2070"/>
                    <a:pt x="4493" y="1896"/>
                  </a:cubicBezTo>
                  <a:cubicBezTo>
                    <a:pt x="4346" y="1749"/>
                    <a:pt x="4262" y="1574"/>
                    <a:pt x="4143" y="1399"/>
                  </a:cubicBezTo>
                  <a:cubicBezTo>
                    <a:pt x="3997" y="1196"/>
                    <a:pt x="3913" y="994"/>
                    <a:pt x="3850" y="756"/>
                  </a:cubicBezTo>
                  <a:cubicBezTo>
                    <a:pt x="3822" y="672"/>
                    <a:pt x="3850" y="616"/>
                    <a:pt x="3913" y="553"/>
                  </a:cubicBezTo>
                  <a:cubicBezTo>
                    <a:pt x="3850" y="525"/>
                    <a:pt x="3822" y="497"/>
                    <a:pt x="3766" y="497"/>
                  </a:cubicBezTo>
                  <a:cubicBezTo>
                    <a:pt x="3738" y="469"/>
                    <a:pt x="3710" y="441"/>
                    <a:pt x="3710" y="406"/>
                  </a:cubicBezTo>
                  <a:cubicBezTo>
                    <a:pt x="3710" y="350"/>
                    <a:pt x="3647" y="294"/>
                    <a:pt x="3591" y="294"/>
                  </a:cubicBezTo>
                  <a:cubicBezTo>
                    <a:pt x="3563" y="266"/>
                    <a:pt x="3563" y="266"/>
                    <a:pt x="3563" y="231"/>
                  </a:cubicBezTo>
                  <a:cubicBezTo>
                    <a:pt x="3526" y="127"/>
                    <a:pt x="3429" y="75"/>
                    <a:pt x="3331" y="75"/>
                  </a:cubicBezTo>
                  <a:cubicBezTo>
                    <a:pt x="3265" y="75"/>
                    <a:pt x="3199" y="99"/>
                    <a:pt x="3151" y="148"/>
                  </a:cubicBezTo>
                  <a:cubicBezTo>
                    <a:pt x="3123" y="57"/>
                    <a:pt x="3067" y="29"/>
                    <a:pt x="2976"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79"/>
            <p:cNvSpPr/>
            <p:nvPr/>
          </p:nvSpPr>
          <p:spPr>
            <a:xfrm>
              <a:off x="2670128" y="2077184"/>
              <a:ext cx="34565" cy="20002"/>
            </a:xfrm>
            <a:custGeom>
              <a:rect b="b" l="l" r="r" t="t"/>
              <a:pathLst>
                <a:path extrusionOk="0" h="879" w="1519">
                  <a:moveTo>
                    <a:pt x="1227" y="148"/>
                  </a:moveTo>
                  <a:cubicBezTo>
                    <a:pt x="1255" y="148"/>
                    <a:pt x="1289" y="168"/>
                    <a:pt x="1309" y="187"/>
                  </a:cubicBezTo>
                  <a:cubicBezTo>
                    <a:pt x="1371" y="250"/>
                    <a:pt x="1343" y="334"/>
                    <a:pt x="1281" y="362"/>
                  </a:cubicBezTo>
                  <a:cubicBezTo>
                    <a:pt x="1267" y="376"/>
                    <a:pt x="1253" y="383"/>
                    <a:pt x="1239" y="383"/>
                  </a:cubicBezTo>
                  <a:cubicBezTo>
                    <a:pt x="1225" y="383"/>
                    <a:pt x="1211" y="376"/>
                    <a:pt x="1197" y="362"/>
                  </a:cubicBezTo>
                  <a:cubicBezTo>
                    <a:pt x="1169" y="362"/>
                    <a:pt x="1134" y="334"/>
                    <a:pt x="1106" y="306"/>
                  </a:cubicBezTo>
                  <a:lnTo>
                    <a:pt x="1106" y="278"/>
                  </a:lnTo>
                  <a:cubicBezTo>
                    <a:pt x="1106" y="215"/>
                    <a:pt x="1134" y="187"/>
                    <a:pt x="1197" y="159"/>
                  </a:cubicBezTo>
                  <a:cubicBezTo>
                    <a:pt x="1205" y="151"/>
                    <a:pt x="1215" y="148"/>
                    <a:pt x="1227" y="148"/>
                  </a:cubicBezTo>
                  <a:close/>
                  <a:moveTo>
                    <a:pt x="962" y="0"/>
                  </a:moveTo>
                  <a:cubicBezTo>
                    <a:pt x="847" y="0"/>
                    <a:pt x="732" y="30"/>
                    <a:pt x="644" y="75"/>
                  </a:cubicBezTo>
                  <a:cubicBezTo>
                    <a:pt x="609" y="103"/>
                    <a:pt x="581" y="103"/>
                    <a:pt x="581" y="103"/>
                  </a:cubicBezTo>
                  <a:cubicBezTo>
                    <a:pt x="525" y="103"/>
                    <a:pt x="497" y="103"/>
                    <a:pt x="469" y="131"/>
                  </a:cubicBezTo>
                  <a:cubicBezTo>
                    <a:pt x="351" y="159"/>
                    <a:pt x="260" y="215"/>
                    <a:pt x="204" y="306"/>
                  </a:cubicBezTo>
                  <a:cubicBezTo>
                    <a:pt x="204" y="334"/>
                    <a:pt x="176" y="390"/>
                    <a:pt x="148" y="425"/>
                  </a:cubicBezTo>
                  <a:cubicBezTo>
                    <a:pt x="120" y="453"/>
                    <a:pt x="57" y="481"/>
                    <a:pt x="29" y="509"/>
                  </a:cubicBezTo>
                  <a:cubicBezTo>
                    <a:pt x="1" y="565"/>
                    <a:pt x="1" y="628"/>
                    <a:pt x="29" y="656"/>
                  </a:cubicBezTo>
                  <a:cubicBezTo>
                    <a:pt x="87" y="709"/>
                    <a:pt x="130" y="728"/>
                    <a:pt x="185" y="728"/>
                  </a:cubicBezTo>
                  <a:cubicBezTo>
                    <a:pt x="216" y="728"/>
                    <a:pt x="251" y="722"/>
                    <a:pt x="295" y="712"/>
                  </a:cubicBezTo>
                  <a:lnTo>
                    <a:pt x="323" y="712"/>
                  </a:lnTo>
                  <a:cubicBezTo>
                    <a:pt x="351" y="775"/>
                    <a:pt x="407" y="803"/>
                    <a:pt x="469" y="831"/>
                  </a:cubicBezTo>
                  <a:cubicBezTo>
                    <a:pt x="518" y="864"/>
                    <a:pt x="570" y="879"/>
                    <a:pt x="620" y="879"/>
                  </a:cubicBezTo>
                  <a:cubicBezTo>
                    <a:pt x="748" y="879"/>
                    <a:pt x="871" y="782"/>
                    <a:pt x="931" y="656"/>
                  </a:cubicBezTo>
                  <a:cubicBezTo>
                    <a:pt x="962" y="670"/>
                    <a:pt x="992" y="677"/>
                    <a:pt x="1021" y="677"/>
                  </a:cubicBezTo>
                  <a:cubicBezTo>
                    <a:pt x="1050" y="677"/>
                    <a:pt x="1078" y="670"/>
                    <a:pt x="1106" y="656"/>
                  </a:cubicBezTo>
                  <a:cubicBezTo>
                    <a:pt x="1125" y="659"/>
                    <a:pt x="1143" y="661"/>
                    <a:pt x="1161" y="661"/>
                  </a:cubicBezTo>
                  <a:cubicBezTo>
                    <a:pt x="1275" y="661"/>
                    <a:pt x="1347" y="584"/>
                    <a:pt x="1371" y="481"/>
                  </a:cubicBezTo>
                  <a:cubicBezTo>
                    <a:pt x="1518" y="390"/>
                    <a:pt x="1518" y="131"/>
                    <a:pt x="1309" y="103"/>
                  </a:cubicBezTo>
                  <a:lnTo>
                    <a:pt x="1281" y="103"/>
                  </a:lnTo>
                  <a:cubicBezTo>
                    <a:pt x="1193" y="30"/>
                    <a:pt x="1078" y="0"/>
                    <a:pt x="96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79"/>
            <p:cNvSpPr/>
            <p:nvPr/>
          </p:nvSpPr>
          <p:spPr>
            <a:xfrm>
              <a:off x="2824635" y="2182949"/>
              <a:ext cx="27875" cy="44327"/>
            </a:xfrm>
            <a:custGeom>
              <a:rect b="b" l="l" r="r" t="t"/>
              <a:pathLst>
                <a:path extrusionOk="0" h="1948" w="1225">
                  <a:moveTo>
                    <a:pt x="538" y="1"/>
                  </a:moveTo>
                  <a:cubicBezTo>
                    <a:pt x="472" y="1"/>
                    <a:pt x="387" y="68"/>
                    <a:pt x="406" y="147"/>
                  </a:cubicBezTo>
                  <a:cubicBezTo>
                    <a:pt x="462" y="287"/>
                    <a:pt x="462" y="434"/>
                    <a:pt x="497" y="581"/>
                  </a:cubicBezTo>
                  <a:cubicBezTo>
                    <a:pt x="434" y="462"/>
                    <a:pt x="350" y="378"/>
                    <a:pt x="203" y="378"/>
                  </a:cubicBezTo>
                  <a:cubicBezTo>
                    <a:pt x="112" y="378"/>
                    <a:pt x="1" y="462"/>
                    <a:pt x="56" y="581"/>
                  </a:cubicBezTo>
                  <a:cubicBezTo>
                    <a:pt x="56" y="609"/>
                    <a:pt x="84" y="637"/>
                    <a:pt x="84" y="672"/>
                  </a:cubicBezTo>
                  <a:cubicBezTo>
                    <a:pt x="84" y="672"/>
                    <a:pt x="56" y="700"/>
                    <a:pt x="56" y="728"/>
                  </a:cubicBezTo>
                  <a:cubicBezTo>
                    <a:pt x="29" y="874"/>
                    <a:pt x="112" y="958"/>
                    <a:pt x="147" y="1077"/>
                  </a:cubicBezTo>
                  <a:cubicBezTo>
                    <a:pt x="147" y="1105"/>
                    <a:pt x="147" y="1133"/>
                    <a:pt x="175" y="1133"/>
                  </a:cubicBezTo>
                  <a:lnTo>
                    <a:pt x="175" y="1483"/>
                  </a:lnTo>
                  <a:lnTo>
                    <a:pt x="175" y="1686"/>
                  </a:lnTo>
                  <a:cubicBezTo>
                    <a:pt x="161" y="1860"/>
                    <a:pt x="292" y="1948"/>
                    <a:pt x="431" y="1948"/>
                  </a:cubicBezTo>
                  <a:cubicBezTo>
                    <a:pt x="569" y="1948"/>
                    <a:pt x="714" y="1860"/>
                    <a:pt x="728" y="1686"/>
                  </a:cubicBezTo>
                  <a:lnTo>
                    <a:pt x="728" y="1511"/>
                  </a:lnTo>
                  <a:lnTo>
                    <a:pt x="784" y="1511"/>
                  </a:lnTo>
                  <a:cubicBezTo>
                    <a:pt x="903" y="1483"/>
                    <a:pt x="986" y="1399"/>
                    <a:pt x="1049" y="1308"/>
                  </a:cubicBezTo>
                  <a:cubicBezTo>
                    <a:pt x="1077" y="1280"/>
                    <a:pt x="1077" y="1224"/>
                    <a:pt x="1105" y="1196"/>
                  </a:cubicBezTo>
                  <a:cubicBezTo>
                    <a:pt x="1196" y="1077"/>
                    <a:pt x="1224" y="986"/>
                    <a:pt x="1161" y="812"/>
                  </a:cubicBezTo>
                  <a:cubicBezTo>
                    <a:pt x="1133" y="672"/>
                    <a:pt x="986" y="609"/>
                    <a:pt x="875" y="609"/>
                  </a:cubicBezTo>
                  <a:cubicBezTo>
                    <a:pt x="847" y="581"/>
                    <a:pt x="812" y="525"/>
                    <a:pt x="812" y="497"/>
                  </a:cubicBezTo>
                  <a:cubicBezTo>
                    <a:pt x="728" y="350"/>
                    <a:pt x="672" y="203"/>
                    <a:pt x="609" y="56"/>
                  </a:cubicBezTo>
                  <a:cubicBezTo>
                    <a:pt x="600" y="17"/>
                    <a:pt x="571" y="1"/>
                    <a:pt x="538"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79"/>
            <p:cNvSpPr/>
            <p:nvPr/>
          </p:nvSpPr>
          <p:spPr>
            <a:xfrm>
              <a:off x="2739212" y="2197604"/>
              <a:ext cx="71451" cy="81349"/>
            </a:xfrm>
            <a:custGeom>
              <a:rect b="b" l="l" r="r" t="t"/>
              <a:pathLst>
                <a:path extrusionOk="0" h="3575" w="3140">
                  <a:moveTo>
                    <a:pt x="2905" y="1"/>
                  </a:moveTo>
                  <a:cubicBezTo>
                    <a:pt x="2882" y="1"/>
                    <a:pt x="2861" y="36"/>
                    <a:pt x="2880" y="56"/>
                  </a:cubicBezTo>
                  <a:cubicBezTo>
                    <a:pt x="3027" y="286"/>
                    <a:pt x="2384" y="692"/>
                    <a:pt x="2237" y="811"/>
                  </a:cubicBezTo>
                  <a:cubicBezTo>
                    <a:pt x="2062" y="930"/>
                    <a:pt x="1860" y="1014"/>
                    <a:pt x="1713" y="1160"/>
                  </a:cubicBezTo>
                  <a:cubicBezTo>
                    <a:pt x="1538" y="1279"/>
                    <a:pt x="1391" y="1426"/>
                    <a:pt x="1244" y="1566"/>
                  </a:cubicBezTo>
                  <a:cubicBezTo>
                    <a:pt x="1069" y="1713"/>
                    <a:pt x="930" y="1832"/>
                    <a:pt x="783" y="1951"/>
                  </a:cubicBezTo>
                  <a:cubicBezTo>
                    <a:pt x="720" y="2007"/>
                    <a:pt x="664" y="2062"/>
                    <a:pt x="636" y="2153"/>
                  </a:cubicBezTo>
                  <a:cubicBezTo>
                    <a:pt x="608" y="2237"/>
                    <a:pt x="608" y="2300"/>
                    <a:pt x="580" y="2384"/>
                  </a:cubicBezTo>
                  <a:cubicBezTo>
                    <a:pt x="461" y="2559"/>
                    <a:pt x="342" y="2706"/>
                    <a:pt x="286" y="2881"/>
                  </a:cubicBezTo>
                  <a:cubicBezTo>
                    <a:pt x="195" y="3083"/>
                    <a:pt x="167" y="3286"/>
                    <a:pt x="21" y="3489"/>
                  </a:cubicBezTo>
                  <a:cubicBezTo>
                    <a:pt x="1" y="3534"/>
                    <a:pt x="41" y="3575"/>
                    <a:pt x="86" y="3575"/>
                  </a:cubicBezTo>
                  <a:cubicBezTo>
                    <a:pt x="104" y="3575"/>
                    <a:pt x="123" y="3568"/>
                    <a:pt x="139" y="3552"/>
                  </a:cubicBezTo>
                  <a:cubicBezTo>
                    <a:pt x="286" y="3405"/>
                    <a:pt x="405" y="3258"/>
                    <a:pt x="489" y="3055"/>
                  </a:cubicBezTo>
                  <a:cubicBezTo>
                    <a:pt x="580" y="2853"/>
                    <a:pt x="636" y="2587"/>
                    <a:pt x="783" y="2440"/>
                  </a:cubicBezTo>
                  <a:cubicBezTo>
                    <a:pt x="839" y="2356"/>
                    <a:pt x="958" y="2328"/>
                    <a:pt x="1041" y="2265"/>
                  </a:cubicBezTo>
                  <a:cubicBezTo>
                    <a:pt x="1132" y="2209"/>
                    <a:pt x="1244" y="2153"/>
                    <a:pt x="1335" y="2090"/>
                  </a:cubicBezTo>
                  <a:cubicBezTo>
                    <a:pt x="1510" y="1951"/>
                    <a:pt x="1713" y="1804"/>
                    <a:pt x="1860" y="1657"/>
                  </a:cubicBezTo>
                  <a:cubicBezTo>
                    <a:pt x="2181" y="1363"/>
                    <a:pt x="2615" y="1188"/>
                    <a:pt x="2908" y="839"/>
                  </a:cubicBezTo>
                  <a:cubicBezTo>
                    <a:pt x="3027" y="727"/>
                    <a:pt x="3111" y="580"/>
                    <a:pt x="3139" y="377"/>
                  </a:cubicBezTo>
                  <a:cubicBezTo>
                    <a:pt x="3139" y="230"/>
                    <a:pt x="3055" y="140"/>
                    <a:pt x="2936" y="28"/>
                  </a:cubicBezTo>
                  <a:cubicBezTo>
                    <a:pt x="2928" y="8"/>
                    <a:pt x="2916" y="1"/>
                    <a:pt x="290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79"/>
            <p:cNvSpPr/>
            <p:nvPr/>
          </p:nvSpPr>
          <p:spPr>
            <a:xfrm>
              <a:off x="2696706" y="2306486"/>
              <a:ext cx="80211" cy="26214"/>
            </a:xfrm>
            <a:custGeom>
              <a:rect b="b" l="l" r="r" t="t"/>
              <a:pathLst>
                <a:path extrusionOk="0" h="1152" w="3525">
                  <a:moveTo>
                    <a:pt x="3122" y="1"/>
                  </a:moveTo>
                  <a:cubicBezTo>
                    <a:pt x="2781" y="1"/>
                    <a:pt x="2437" y="72"/>
                    <a:pt x="2098" y="165"/>
                  </a:cubicBezTo>
                  <a:cubicBezTo>
                    <a:pt x="1630" y="277"/>
                    <a:pt x="1189" y="396"/>
                    <a:pt x="700" y="452"/>
                  </a:cubicBezTo>
                  <a:cubicBezTo>
                    <a:pt x="637" y="487"/>
                    <a:pt x="609" y="515"/>
                    <a:pt x="609" y="571"/>
                  </a:cubicBezTo>
                  <a:cubicBezTo>
                    <a:pt x="553" y="571"/>
                    <a:pt x="490" y="599"/>
                    <a:pt x="462" y="662"/>
                  </a:cubicBezTo>
                  <a:cubicBezTo>
                    <a:pt x="406" y="746"/>
                    <a:pt x="259" y="802"/>
                    <a:pt x="141" y="837"/>
                  </a:cubicBezTo>
                  <a:cubicBezTo>
                    <a:pt x="141" y="865"/>
                    <a:pt x="113" y="865"/>
                    <a:pt x="113" y="893"/>
                  </a:cubicBezTo>
                  <a:cubicBezTo>
                    <a:pt x="29" y="948"/>
                    <a:pt x="1" y="1067"/>
                    <a:pt x="57" y="1151"/>
                  </a:cubicBezTo>
                  <a:cubicBezTo>
                    <a:pt x="99" y="1137"/>
                    <a:pt x="135" y="1137"/>
                    <a:pt x="172" y="1137"/>
                  </a:cubicBezTo>
                  <a:cubicBezTo>
                    <a:pt x="209" y="1137"/>
                    <a:pt x="245" y="1137"/>
                    <a:pt x="287" y="1123"/>
                  </a:cubicBezTo>
                  <a:cubicBezTo>
                    <a:pt x="462" y="1123"/>
                    <a:pt x="637" y="1095"/>
                    <a:pt x="784" y="1067"/>
                  </a:cubicBezTo>
                  <a:cubicBezTo>
                    <a:pt x="1015" y="1011"/>
                    <a:pt x="1189" y="893"/>
                    <a:pt x="1427" y="802"/>
                  </a:cubicBezTo>
                  <a:cubicBezTo>
                    <a:pt x="1427" y="774"/>
                    <a:pt x="1399" y="718"/>
                    <a:pt x="1364" y="690"/>
                  </a:cubicBezTo>
                  <a:cubicBezTo>
                    <a:pt x="1602" y="627"/>
                    <a:pt x="1833" y="571"/>
                    <a:pt x="2098" y="515"/>
                  </a:cubicBezTo>
                  <a:cubicBezTo>
                    <a:pt x="2532" y="424"/>
                    <a:pt x="2972" y="221"/>
                    <a:pt x="3406" y="193"/>
                  </a:cubicBezTo>
                  <a:cubicBezTo>
                    <a:pt x="3525" y="165"/>
                    <a:pt x="3525" y="18"/>
                    <a:pt x="3406" y="18"/>
                  </a:cubicBezTo>
                  <a:cubicBezTo>
                    <a:pt x="3312" y="6"/>
                    <a:pt x="3217" y="1"/>
                    <a:pt x="3122"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79"/>
            <p:cNvSpPr/>
            <p:nvPr/>
          </p:nvSpPr>
          <p:spPr>
            <a:xfrm>
              <a:off x="2780422" y="2267120"/>
              <a:ext cx="65398" cy="37227"/>
            </a:xfrm>
            <a:custGeom>
              <a:rect b="b" l="l" r="r" t="t"/>
              <a:pathLst>
                <a:path extrusionOk="0" h="1636" w="2874">
                  <a:moveTo>
                    <a:pt x="2755" y="0"/>
                  </a:moveTo>
                  <a:cubicBezTo>
                    <a:pt x="2552" y="0"/>
                    <a:pt x="2321" y="147"/>
                    <a:pt x="2146" y="231"/>
                  </a:cubicBezTo>
                  <a:cubicBezTo>
                    <a:pt x="1916" y="350"/>
                    <a:pt x="1706" y="497"/>
                    <a:pt x="1503" y="672"/>
                  </a:cubicBezTo>
                  <a:cubicBezTo>
                    <a:pt x="1300" y="846"/>
                    <a:pt x="1042" y="993"/>
                    <a:pt x="804" y="1133"/>
                  </a:cubicBezTo>
                  <a:cubicBezTo>
                    <a:pt x="545" y="1280"/>
                    <a:pt x="307" y="1427"/>
                    <a:pt x="49" y="1546"/>
                  </a:cubicBezTo>
                  <a:cubicBezTo>
                    <a:pt x="0" y="1570"/>
                    <a:pt x="14" y="1635"/>
                    <a:pt x="55" y="1635"/>
                  </a:cubicBezTo>
                  <a:cubicBezTo>
                    <a:pt x="61" y="1635"/>
                    <a:pt x="69" y="1634"/>
                    <a:pt x="77" y="1630"/>
                  </a:cubicBezTo>
                  <a:cubicBezTo>
                    <a:pt x="545" y="1427"/>
                    <a:pt x="1042" y="1343"/>
                    <a:pt x="1503" y="1049"/>
                  </a:cubicBezTo>
                  <a:cubicBezTo>
                    <a:pt x="1706" y="902"/>
                    <a:pt x="1916" y="756"/>
                    <a:pt x="2146" y="609"/>
                  </a:cubicBezTo>
                  <a:cubicBezTo>
                    <a:pt x="2265" y="553"/>
                    <a:pt x="2349" y="497"/>
                    <a:pt x="2468" y="406"/>
                  </a:cubicBezTo>
                  <a:cubicBezTo>
                    <a:pt x="2552" y="350"/>
                    <a:pt x="2671" y="203"/>
                    <a:pt x="2755" y="175"/>
                  </a:cubicBezTo>
                  <a:cubicBezTo>
                    <a:pt x="2874" y="147"/>
                    <a:pt x="2846" y="0"/>
                    <a:pt x="2755"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79"/>
            <p:cNvSpPr/>
            <p:nvPr/>
          </p:nvSpPr>
          <p:spPr>
            <a:xfrm>
              <a:off x="2844613" y="2262501"/>
              <a:ext cx="9807" cy="6030"/>
            </a:xfrm>
            <a:custGeom>
              <a:rect b="b" l="l" r="r" t="t"/>
              <a:pathLst>
                <a:path extrusionOk="0" h="265" w="431">
                  <a:moveTo>
                    <a:pt x="374" y="1"/>
                  </a:moveTo>
                  <a:cubicBezTo>
                    <a:pt x="227" y="1"/>
                    <a:pt x="143" y="85"/>
                    <a:pt x="25" y="175"/>
                  </a:cubicBezTo>
                  <a:cubicBezTo>
                    <a:pt x="0" y="199"/>
                    <a:pt x="18" y="265"/>
                    <a:pt x="59" y="265"/>
                  </a:cubicBezTo>
                  <a:cubicBezTo>
                    <a:pt x="65" y="265"/>
                    <a:pt x="73" y="263"/>
                    <a:pt x="80" y="259"/>
                  </a:cubicBezTo>
                  <a:cubicBezTo>
                    <a:pt x="171" y="203"/>
                    <a:pt x="283" y="147"/>
                    <a:pt x="374" y="85"/>
                  </a:cubicBezTo>
                  <a:cubicBezTo>
                    <a:pt x="430" y="85"/>
                    <a:pt x="430" y="1"/>
                    <a:pt x="374"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79"/>
            <p:cNvSpPr/>
            <p:nvPr/>
          </p:nvSpPr>
          <p:spPr>
            <a:xfrm>
              <a:off x="2805384" y="2207457"/>
              <a:ext cx="188889" cy="123332"/>
            </a:xfrm>
            <a:custGeom>
              <a:rect b="b" l="l" r="r" t="t"/>
              <a:pathLst>
                <a:path extrusionOk="0" h="5420" w="8301">
                  <a:moveTo>
                    <a:pt x="3818" y="2329"/>
                  </a:moveTo>
                  <a:lnTo>
                    <a:pt x="3818" y="2357"/>
                  </a:lnTo>
                  <a:lnTo>
                    <a:pt x="3755" y="2357"/>
                  </a:lnTo>
                  <a:cubicBezTo>
                    <a:pt x="3790" y="2357"/>
                    <a:pt x="3818" y="2329"/>
                    <a:pt x="3818" y="2329"/>
                  </a:cubicBezTo>
                  <a:close/>
                  <a:moveTo>
                    <a:pt x="5189" y="0"/>
                  </a:moveTo>
                  <a:cubicBezTo>
                    <a:pt x="5098" y="0"/>
                    <a:pt x="5014" y="28"/>
                    <a:pt x="4951" y="119"/>
                  </a:cubicBezTo>
                  <a:cubicBezTo>
                    <a:pt x="4867" y="203"/>
                    <a:pt x="4839" y="294"/>
                    <a:pt x="4839" y="350"/>
                  </a:cubicBezTo>
                  <a:cubicBezTo>
                    <a:pt x="4518" y="672"/>
                    <a:pt x="4168" y="958"/>
                    <a:pt x="3846" y="1280"/>
                  </a:cubicBezTo>
                  <a:cubicBezTo>
                    <a:pt x="3755" y="1280"/>
                    <a:pt x="3643" y="1308"/>
                    <a:pt x="3553" y="1399"/>
                  </a:cubicBezTo>
                  <a:cubicBezTo>
                    <a:pt x="3497" y="1427"/>
                    <a:pt x="3441" y="1518"/>
                    <a:pt x="3378" y="1574"/>
                  </a:cubicBezTo>
                  <a:cubicBezTo>
                    <a:pt x="3378" y="1601"/>
                    <a:pt x="3378" y="1601"/>
                    <a:pt x="3350" y="1601"/>
                  </a:cubicBezTo>
                  <a:cubicBezTo>
                    <a:pt x="3231" y="1692"/>
                    <a:pt x="3119" y="1776"/>
                    <a:pt x="3000" y="1867"/>
                  </a:cubicBezTo>
                  <a:cubicBezTo>
                    <a:pt x="2916" y="1895"/>
                    <a:pt x="2881" y="1979"/>
                    <a:pt x="2881" y="2042"/>
                  </a:cubicBezTo>
                  <a:cubicBezTo>
                    <a:pt x="2825" y="2098"/>
                    <a:pt x="2769" y="2154"/>
                    <a:pt x="2741" y="2245"/>
                  </a:cubicBezTo>
                  <a:cubicBezTo>
                    <a:pt x="2707" y="2273"/>
                    <a:pt x="2679" y="2301"/>
                    <a:pt x="2679" y="2329"/>
                  </a:cubicBezTo>
                  <a:cubicBezTo>
                    <a:pt x="2651" y="2329"/>
                    <a:pt x="2623" y="2329"/>
                    <a:pt x="2595" y="2357"/>
                  </a:cubicBezTo>
                  <a:cubicBezTo>
                    <a:pt x="2448" y="2531"/>
                    <a:pt x="2301" y="2706"/>
                    <a:pt x="2182" y="2916"/>
                  </a:cubicBezTo>
                  <a:cubicBezTo>
                    <a:pt x="1804" y="3028"/>
                    <a:pt x="1455" y="3378"/>
                    <a:pt x="1168" y="3671"/>
                  </a:cubicBezTo>
                  <a:cubicBezTo>
                    <a:pt x="1133" y="3699"/>
                    <a:pt x="1105" y="3755"/>
                    <a:pt x="1049" y="3790"/>
                  </a:cubicBezTo>
                  <a:cubicBezTo>
                    <a:pt x="993" y="3818"/>
                    <a:pt x="902" y="3846"/>
                    <a:pt x="875" y="3930"/>
                  </a:cubicBezTo>
                  <a:cubicBezTo>
                    <a:pt x="847" y="3993"/>
                    <a:pt x="847" y="4049"/>
                    <a:pt x="819" y="4077"/>
                  </a:cubicBezTo>
                  <a:cubicBezTo>
                    <a:pt x="728" y="4077"/>
                    <a:pt x="644" y="4105"/>
                    <a:pt x="609" y="4196"/>
                  </a:cubicBezTo>
                  <a:cubicBezTo>
                    <a:pt x="581" y="4224"/>
                    <a:pt x="581" y="4224"/>
                    <a:pt x="581" y="4252"/>
                  </a:cubicBezTo>
                  <a:cubicBezTo>
                    <a:pt x="525" y="4168"/>
                    <a:pt x="434" y="4140"/>
                    <a:pt x="378" y="4077"/>
                  </a:cubicBezTo>
                  <a:cubicBezTo>
                    <a:pt x="319" y="4049"/>
                    <a:pt x="254" y="4035"/>
                    <a:pt x="189" y="4035"/>
                  </a:cubicBezTo>
                  <a:cubicBezTo>
                    <a:pt x="125" y="4035"/>
                    <a:pt x="60" y="4049"/>
                    <a:pt x="0" y="4077"/>
                  </a:cubicBezTo>
                  <a:cubicBezTo>
                    <a:pt x="56" y="4105"/>
                    <a:pt x="84" y="4140"/>
                    <a:pt x="84" y="4196"/>
                  </a:cubicBezTo>
                  <a:cubicBezTo>
                    <a:pt x="84" y="4252"/>
                    <a:pt x="84" y="4280"/>
                    <a:pt x="56" y="4315"/>
                  </a:cubicBezTo>
                  <a:cubicBezTo>
                    <a:pt x="119" y="4342"/>
                    <a:pt x="147" y="4398"/>
                    <a:pt x="119" y="4454"/>
                  </a:cubicBezTo>
                  <a:lnTo>
                    <a:pt x="119" y="4517"/>
                  </a:lnTo>
                  <a:cubicBezTo>
                    <a:pt x="119" y="4573"/>
                    <a:pt x="147" y="4629"/>
                    <a:pt x="147" y="4692"/>
                  </a:cubicBezTo>
                  <a:cubicBezTo>
                    <a:pt x="231" y="4923"/>
                    <a:pt x="525" y="4923"/>
                    <a:pt x="756" y="4951"/>
                  </a:cubicBezTo>
                  <a:cubicBezTo>
                    <a:pt x="847" y="4951"/>
                    <a:pt x="1021" y="4951"/>
                    <a:pt x="1168" y="4979"/>
                  </a:cubicBezTo>
                  <a:cubicBezTo>
                    <a:pt x="1168" y="4951"/>
                    <a:pt x="1196" y="4895"/>
                    <a:pt x="1196" y="4839"/>
                  </a:cubicBezTo>
                  <a:cubicBezTo>
                    <a:pt x="1021" y="4664"/>
                    <a:pt x="1280" y="4342"/>
                    <a:pt x="1427" y="4224"/>
                  </a:cubicBezTo>
                  <a:cubicBezTo>
                    <a:pt x="1574" y="4077"/>
                    <a:pt x="1749" y="3930"/>
                    <a:pt x="1895" y="3790"/>
                  </a:cubicBezTo>
                  <a:cubicBezTo>
                    <a:pt x="2042" y="3671"/>
                    <a:pt x="2182" y="3496"/>
                    <a:pt x="2329" y="3406"/>
                  </a:cubicBezTo>
                  <a:lnTo>
                    <a:pt x="2392" y="3406"/>
                  </a:lnTo>
                  <a:cubicBezTo>
                    <a:pt x="2532" y="3147"/>
                    <a:pt x="2679" y="2881"/>
                    <a:pt x="2741" y="2594"/>
                  </a:cubicBezTo>
                  <a:cubicBezTo>
                    <a:pt x="2769" y="2622"/>
                    <a:pt x="2797" y="2678"/>
                    <a:pt x="2853" y="2678"/>
                  </a:cubicBezTo>
                  <a:cubicBezTo>
                    <a:pt x="2920" y="2720"/>
                    <a:pt x="2981" y="2736"/>
                    <a:pt x="3042" y="2736"/>
                  </a:cubicBezTo>
                  <a:cubicBezTo>
                    <a:pt x="3114" y="2736"/>
                    <a:pt x="3186" y="2713"/>
                    <a:pt x="3266" y="2678"/>
                  </a:cubicBezTo>
                  <a:cubicBezTo>
                    <a:pt x="3350" y="2706"/>
                    <a:pt x="3441" y="2706"/>
                    <a:pt x="3553" y="2741"/>
                  </a:cubicBezTo>
                  <a:cubicBezTo>
                    <a:pt x="3553" y="2769"/>
                    <a:pt x="3525" y="2797"/>
                    <a:pt x="3525" y="2825"/>
                  </a:cubicBezTo>
                  <a:cubicBezTo>
                    <a:pt x="3525" y="2944"/>
                    <a:pt x="3616" y="3028"/>
                    <a:pt x="3699" y="3056"/>
                  </a:cubicBezTo>
                  <a:lnTo>
                    <a:pt x="3699" y="3147"/>
                  </a:lnTo>
                  <a:cubicBezTo>
                    <a:pt x="3699" y="3294"/>
                    <a:pt x="3727" y="3440"/>
                    <a:pt x="3755" y="3580"/>
                  </a:cubicBezTo>
                  <a:cubicBezTo>
                    <a:pt x="3818" y="3874"/>
                    <a:pt x="3902" y="4224"/>
                    <a:pt x="4077" y="4489"/>
                  </a:cubicBezTo>
                  <a:cubicBezTo>
                    <a:pt x="4105" y="4489"/>
                    <a:pt x="4105" y="4517"/>
                    <a:pt x="4140" y="4545"/>
                  </a:cubicBezTo>
                  <a:lnTo>
                    <a:pt x="4140" y="4573"/>
                  </a:lnTo>
                  <a:cubicBezTo>
                    <a:pt x="4049" y="4573"/>
                    <a:pt x="3930" y="4573"/>
                    <a:pt x="3818" y="4629"/>
                  </a:cubicBezTo>
                  <a:cubicBezTo>
                    <a:pt x="3643" y="4692"/>
                    <a:pt x="3497" y="4804"/>
                    <a:pt x="3322" y="4923"/>
                  </a:cubicBezTo>
                  <a:cubicBezTo>
                    <a:pt x="3266" y="4951"/>
                    <a:pt x="3231" y="4979"/>
                    <a:pt x="3231" y="5042"/>
                  </a:cubicBezTo>
                  <a:cubicBezTo>
                    <a:pt x="3280" y="5021"/>
                    <a:pt x="3332" y="5014"/>
                    <a:pt x="3385" y="5014"/>
                  </a:cubicBezTo>
                  <a:cubicBezTo>
                    <a:pt x="3491" y="5014"/>
                    <a:pt x="3602" y="5042"/>
                    <a:pt x="3699" y="5042"/>
                  </a:cubicBezTo>
                  <a:cubicBezTo>
                    <a:pt x="3871" y="5042"/>
                    <a:pt x="4046" y="4992"/>
                    <a:pt x="4208" y="4992"/>
                  </a:cubicBezTo>
                  <a:cubicBezTo>
                    <a:pt x="4264" y="4992"/>
                    <a:pt x="4319" y="4998"/>
                    <a:pt x="4371" y="5014"/>
                  </a:cubicBezTo>
                  <a:cubicBezTo>
                    <a:pt x="4399" y="4951"/>
                    <a:pt x="4455" y="4895"/>
                    <a:pt x="4490" y="4867"/>
                  </a:cubicBezTo>
                  <a:cubicBezTo>
                    <a:pt x="4518" y="4839"/>
                    <a:pt x="4518" y="4804"/>
                    <a:pt x="4545" y="4804"/>
                  </a:cubicBezTo>
                  <a:cubicBezTo>
                    <a:pt x="4427" y="4692"/>
                    <a:pt x="4427" y="4573"/>
                    <a:pt x="4399" y="4426"/>
                  </a:cubicBezTo>
                  <a:cubicBezTo>
                    <a:pt x="4343" y="4280"/>
                    <a:pt x="4252" y="4168"/>
                    <a:pt x="4196" y="4021"/>
                  </a:cubicBezTo>
                  <a:cubicBezTo>
                    <a:pt x="4105" y="3699"/>
                    <a:pt x="4196" y="3378"/>
                    <a:pt x="4168" y="3028"/>
                  </a:cubicBezTo>
                  <a:cubicBezTo>
                    <a:pt x="4168" y="2972"/>
                    <a:pt x="4196" y="2944"/>
                    <a:pt x="4224" y="2916"/>
                  </a:cubicBezTo>
                  <a:cubicBezTo>
                    <a:pt x="4196" y="2853"/>
                    <a:pt x="4196" y="2825"/>
                    <a:pt x="4168" y="2769"/>
                  </a:cubicBezTo>
                  <a:cubicBezTo>
                    <a:pt x="4196" y="2769"/>
                    <a:pt x="4252" y="2797"/>
                    <a:pt x="4280" y="2797"/>
                  </a:cubicBezTo>
                  <a:cubicBezTo>
                    <a:pt x="4280" y="2678"/>
                    <a:pt x="4280" y="2594"/>
                    <a:pt x="4252" y="2504"/>
                  </a:cubicBezTo>
                  <a:cubicBezTo>
                    <a:pt x="4224" y="2420"/>
                    <a:pt x="4343" y="2357"/>
                    <a:pt x="4427" y="2357"/>
                  </a:cubicBezTo>
                  <a:cubicBezTo>
                    <a:pt x="4545" y="2392"/>
                    <a:pt x="4629" y="2420"/>
                    <a:pt x="4748" y="2476"/>
                  </a:cubicBezTo>
                  <a:cubicBezTo>
                    <a:pt x="4748" y="2476"/>
                    <a:pt x="4748" y="2448"/>
                    <a:pt x="4776" y="2448"/>
                  </a:cubicBezTo>
                  <a:cubicBezTo>
                    <a:pt x="4776" y="2476"/>
                    <a:pt x="4776" y="2476"/>
                    <a:pt x="4804" y="2504"/>
                  </a:cubicBezTo>
                  <a:cubicBezTo>
                    <a:pt x="4839" y="2504"/>
                    <a:pt x="4839" y="2531"/>
                    <a:pt x="4867" y="2531"/>
                  </a:cubicBezTo>
                  <a:cubicBezTo>
                    <a:pt x="5042" y="2622"/>
                    <a:pt x="5154" y="2650"/>
                    <a:pt x="5329" y="2678"/>
                  </a:cubicBezTo>
                  <a:cubicBezTo>
                    <a:pt x="5538" y="2741"/>
                    <a:pt x="5916" y="2797"/>
                    <a:pt x="6028" y="3000"/>
                  </a:cubicBezTo>
                  <a:cubicBezTo>
                    <a:pt x="6266" y="3000"/>
                    <a:pt x="6496" y="3119"/>
                    <a:pt x="6699" y="3147"/>
                  </a:cubicBezTo>
                  <a:cubicBezTo>
                    <a:pt x="6874" y="3203"/>
                    <a:pt x="7049" y="3203"/>
                    <a:pt x="7224" y="3266"/>
                  </a:cubicBezTo>
                  <a:cubicBezTo>
                    <a:pt x="7461" y="3322"/>
                    <a:pt x="7748" y="3552"/>
                    <a:pt x="7664" y="3818"/>
                  </a:cubicBezTo>
                  <a:cubicBezTo>
                    <a:pt x="7692" y="3846"/>
                    <a:pt x="7720" y="3874"/>
                    <a:pt x="7748" y="3874"/>
                  </a:cubicBezTo>
                  <a:cubicBezTo>
                    <a:pt x="7720" y="3993"/>
                    <a:pt x="7692" y="4105"/>
                    <a:pt x="7664" y="4224"/>
                  </a:cubicBezTo>
                  <a:cubicBezTo>
                    <a:pt x="7636" y="4315"/>
                    <a:pt x="7601" y="4370"/>
                    <a:pt x="7573" y="4454"/>
                  </a:cubicBezTo>
                  <a:cubicBezTo>
                    <a:pt x="7545" y="4517"/>
                    <a:pt x="7545" y="4601"/>
                    <a:pt x="7545" y="4664"/>
                  </a:cubicBezTo>
                  <a:cubicBezTo>
                    <a:pt x="7517" y="4664"/>
                    <a:pt x="7517" y="4692"/>
                    <a:pt x="7517" y="4692"/>
                  </a:cubicBezTo>
                  <a:cubicBezTo>
                    <a:pt x="7461" y="4804"/>
                    <a:pt x="7489" y="4923"/>
                    <a:pt x="7545" y="5014"/>
                  </a:cubicBezTo>
                  <a:lnTo>
                    <a:pt x="7517" y="5014"/>
                  </a:lnTo>
                  <a:cubicBezTo>
                    <a:pt x="7426" y="4979"/>
                    <a:pt x="7370" y="4951"/>
                    <a:pt x="7287" y="4923"/>
                  </a:cubicBezTo>
                  <a:cubicBezTo>
                    <a:pt x="7224" y="4923"/>
                    <a:pt x="7168" y="4951"/>
                    <a:pt x="7077" y="4979"/>
                  </a:cubicBezTo>
                  <a:cubicBezTo>
                    <a:pt x="6965" y="5070"/>
                    <a:pt x="6937" y="5272"/>
                    <a:pt x="7021" y="5391"/>
                  </a:cubicBezTo>
                  <a:lnTo>
                    <a:pt x="7489" y="5391"/>
                  </a:lnTo>
                  <a:cubicBezTo>
                    <a:pt x="7522" y="5383"/>
                    <a:pt x="7555" y="5380"/>
                    <a:pt x="7589" y="5380"/>
                  </a:cubicBezTo>
                  <a:cubicBezTo>
                    <a:pt x="7671" y="5380"/>
                    <a:pt x="7755" y="5400"/>
                    <a:pt x="7839" y="5419"/>
                  </a:cubicBezTo>
                  <a:cubicBezTo>
                    <a:pt x="7867" y="5391"/>
                    <a:pt x="7867" y="5363"/>
                    <a:pt x="7895" y="5328"/>
                  </a:cubicBezTo>
                  <a:cubicBezTo>
                    <a:pt x="7923" y="5245"/>
                    <a:pt x="7951" y="5126"/>
                    <a:pt x="7986" y="5014"/>
                  </a:cubicBezTo>
                  <a:cubicBezTo>
                    <a:pt x="7923" y="4839"/>
                    <a:pt x="7986" y="4692"/>
                    <a:pt x="8014" y="4489"/>
                  </a:cubicBezTo>
                  <a:cubicBezTo>
                    <a:pt x="8042" y="4315"/>
                    <a:pt x="8042" y="4140"/>
                    <a:pt x="8189" y="4049"/>
                  </a:cubicBezTo>
                  <a:cubicBezTo>
                    <a:pt x="8216" y="3930"/>
                    <a:pt x="8244" y="3818"/>
                    <a:pt x="8272" y="3727"/>
                  </a:cubicBezTo>
                  <a:cubicBezTo>
                    <a:pt x="8272" y="3699"/>
                    <a:pt x="8300" y="3671"/>
                    <a:pt x="8300" y="3671"/>
                  </a:cubicBezTo>
                  <a:cubicBezTo>
                    <a:pt x="8300" y="3552"/>
                    <a:pt x="8300" y="3406"/>
                    <a:pt x="8244" y="3322"/>
                  </a:cubicBezTo>
                  <a:cubicBezTo>
                    <a:pt x="8244" y="3203"/>
                    <a:pt x="8161" y="3056"/>
                    <a:pt x="8070" y="3000"/>
                  </a:cubicBezTo>
                  <a:cubicBezTo>
                    <a:pt x="8011" y="2941"/>
                    <a:pt x="7891" y="2866"/>
                    <a:pt x="7796" y="2866"/>
                  </a:cubicBezTo>
                  <a:cubicBezTo>
                    <a:pt x="7754" y="2866"/>
                    <a:pt x="7717" y="2880"/>
                    <a:pt x="7692" y="2916"/>
                  </a:cubicBezTo>
                  <a:cubicBezTo>
                    <a:pt x="7636" y="2944"/>
                    <a:pt x="7636" y="3028"/>
                    <a:pt x="7692" y="3056"/>
                  </a:cubicBezTo>
                  <a:cubicBezTo>
                    <a:pt x="7720" y="3091"/>
                    <a:pt x="7776" y="3091"/>
                    <a:pt x="7811" y="3091"/>
                  </a:cubicBezTo>
                  <a:cubicBezTo>
                    <a:pt x="7839" y="3119"/>
                    <a:pt x="7895" y="3147"/>
                    <a:pt x="7923" y="3175"/>
                  </a:cubicBezTo>
                  <a:cubicBezTo>
                    <a:pt x="7951" y="3203"/>
                    <a:pt x="7951" y="3231"/>
                    <a:pt x="7986" y="3266"/>
                  </a:cubicBezTo>
                  <a:cubicBezTo>
                    <a:pt x="7923" y="3294"/>
                    <a:pt x="7923" y="3378"/>
                    <a:pt x="7951" y="3440"/>
                  </a:cubicBezTo>
                  <a:cubicBezTo>
                    <a:pt x="7930" y="3406"/>
                    <a:pt x="7921" y="3393"/>
                    <a:pt x="7917" y="3393"/>
                  </a:cubicBezTo>
                  <a:cubicBezTo>
                    <a:pt x="7912" y="3393"/>
                    <a:pt x="7923" y="3429"/>
                    <a:pt x="7923" y="3468"/>
                  </a:cubicBezTo>
                  <a:cubicBezTo>
                    <a:pt x="7923" y="3496"/>
                    <a:pt x="7895" y="3496"/>
                    <a:pt x="7895" y="3524"/>
                  </a:cubicBezTo>
                  <a:cubicBezTo>
                    <a:pt x="7895" y="3468"/>
                    <a:pt x="7867" y="3406"/>
                    <a:pt x="7839" y="3350"/>
                  </a:cubicBezTo>
                  <a:cubicBezTo>
                    <a:pt x="7776" y="3266"/>
                    <a:pt x="7720" y="3175"/>
                    <a:pt x="7601" y="3091"/>
                  </a:cubicBezTo>
                  <a:cubicBezTo>
                    <a:pt x="7370" y="2881"/>
                    <a:pt x="7077" y="2797"/>
                    <a:pt x="6818" y="2650"/>
                  </a:cubicBezTo>
                  <a:cubicBezTo>
                    <a:pt x="6783" y="2629"/>
                    <a:pt x="6750" y="2620"/>
                    <a:pt x="6720" y="2620"/>
                  </a:cubicBezTo>
                  <a:cubicBezTo>
                    <a:pt x="6671" y="2620"/>
                    <a:pt x="6633" y="2644"/>
                    <a:pt x="6615" y="2678"/>
                  </a:cubicBezTo>
                  <a:cubicBezTo>
                    <a:pt x="6468" y="2594"/>
                    <a:pt x="6322" y="2504"/>
                    <a:pt x="6203" y="2420"/>
                  </a:cubicBezTo>
                  <a:cubicBezTo>
                    <a:pt x="6000" y="2273"/>
                    <a:pt x="5769" y="2126"/>
                    <a:pt x="5594" y="1951"/>
                  </a:cubicBezTo>
                  <a:cubicBezTo>
                    <a:pt x="5538" y="1923"/>
                    <a:pt x="5475" y="1867"/>
                    <a:pt x="5420" y="1832"/>
                  </a:cubicBezTo>
                  <a:cubicBezTo>
                    <a:pt x="5364" y="1776"/>
                    <a:pt x="5329" y="1720"/>
                    <a:pt x="5273" y="1657"/>
                  </a:cubicBezTo>
                  <a:cubicBezTo>
                    <a:pt x="5154" y="1518"/>
                    <a:pt x="5070" y="1371"/>
                    <a:pt x="4895" y="1308"/>
                  </a:cubicBezTo>
                  <a:lnTo>
                    <a:pt x="4839" y="1308"/>
                  </a:lnTo>
                  <a:cubicBezTo>
                    <a:pt x="4895" y="1196"/>
                    <a:pt x="4951" y="1105"/>
                    <a:pt x="5014" y="993"/>
                  </a:cubicBezTo>
                  <a:lnTo>
                    <a:pt x="5014" y="902"/>
                  </a:lnTo>
                  <a:lnTo>
                    <a:pt x="5126" y="783"/>
                  </a:lnTo>
                  <a:lnTo>
                    <a:pt x="5189" y="727"/>
                  </a:lnTo>
                  <a:cubicBezTo>
                    <a:pt x="5301" y="755"/>
                    <a:pt x="5392" y="783"/>
                    <a:pt x="5503" y="783"/>
                  </a:cubicBezTo>
                  <a:lnTo>
                    <a:pt x="5538" y="818"/>
                  </a:lnTo>
                  <a:lnTo>
                    <a:pt x="5566" y="818"/>
                  </a:lnTo>
                  <a:cubicBezTo>
                    <a:pt x="5678" y="818"/>
                    <a:pt x="5853" y="874"/>
                    <a:pt x="6028" y="902"/>
                  </a:cubicBezTo>
                  <a:cubicBezTo>
                    <a:pt x="6028" y="874"/>
                    <a:pt x="6063" y="874"/>
                    <a:pt x="6063" y="846"/>
                  </a:cubicBezTo>
                  <a:cubicBezTo>
                    <a:pt x="6091" y="818"/>
                    <a:pt x="6175" y="783"/>
                    <a:pt x="6175" y="755"/>
                  </a:cubicBezTo>
                  <a:cubicBezTo>
                    <a:pt x="6203" y="755"/>
                    <a:pt x="6203" y="727"/>
                    <a:pt x="6203" y="699"/>
                  </a:cubicBezTo>
                  <a:cubicBezTo>
                    <a:pt x="6063" y="609"/>
                    <a:pt x="5972" y="469"/>
                    <a:pt x="5825" y="350"/>
                  </a:cubicBezTo>
                  <a:cubicBezTo>
                    <a:pt x="5650" y="203"/>
                    <a:pt x="5420" y="203"/>
                    <a:pt x="5245" y="84"/>
                  </a:cubicBezTo>
                  <a:cubicBezTo>
                    <a:pt x="5217" y="84"/>
                    <a:pt x="5189" y="28"/>
                    <a:pt x="518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79"/>
            <p:cNvSpPr/>
            <p:nvPr/>
          </p:nvSpPr>
          <p:spPr>
            <a:xfrm>
              <a:off x="2891125" y="2114684"/>
              <a:ext cx="29627" cy="74887"/>
            </a:xfrm>
            <a:custGeom>
              <a:rect b="b" l="l" r="r" t="t"/>
              <a:pathLst>
                <a:path extrusionOk="0" h="3291" w="1302">
                  <a:moveTo>
                    <a:pt x="1274" y="1"/>
                  </a:moveTo>
                  <a:cubicBezTo>
                    <a:pt x="1246" y="1"/>
                    <a:pt x="1211" y="29"/>
                    <a:pt x="1211" y="57"/>
                  </a:cubicBezTo>
                  <a:cubicBezTo>
                    <a:pt x="1211" y="287"/>
                    <a:pt x="1099" y="525"/>
                    <a:pt x="1036" y="728"/>
                  </a:cubicBezTo>
                  <a:cubicBezTo>
                    <a:pt x="952" y="987"/>
                    <a:pt x="861" y="1224"/>
                    <a:pt x="750" y="1483"/>
                  </a:cubicBezTo>
                  <a:cubicBezTo>
                    <a:pt x="659" y="1714"/>
                    <a:pt x="575" y="1952"/>
                    <a:pt x="484" y="2182"/>
                  </a:cubicBezTo>
                  <a:cubicBezTo>
                    <a:pt x="428" y="2357"/>
                    <a:pt x="337" y="2504"/>
                    <a:pt x="372" y="2679"/>
                  </a:cubicBezTo>
                  <a:cubicBezTo>
                    <a:pt x="309" y="2763"/>
                    <a:pt x="253" y="2854"/>
                    <a:pt x="197" y="2910"/>
                  </a:cubicBezTo>
                  <a:cubicBezTo>
                    <a:pt x="0" y="3047"/>
                    <a:pt x="173" y="3290"/>
                    <a:pt x="340" y="3290"/>
                  </a:cubicBezTo>
                  <a:cubicBezTo>
                    <a:pt x="351" y="3290"/>
                    <a:pt x="361" y="3289"/>
                    <a:pt x="372" y="3287"/>
                  </a:cubicBezTo>
                  <a:cubicBezTo>
                    <a:pt x="400" y="3231"/>
                    <a:pt x="400" y="3203"/>
                    <a:pt x="456" y="3175"/>
                  </a:cubicBezTo>
                  <a:cubicBezTo>
                    <a:pt x="512" y="3147"/>
                    <a:pt x="512" y="3028"/>
                    <a:pt x="547" y="2972"/>
                  </a:cubicBezTo>
                  <a:cubicBezTo>
                    <a:pt x="575" y="2882"/>
                    <a:pt x="603" y="2826"/>
                    <a:pt x="659" y="2735"/>
                  </a:cubicBezTo>
                  <a:cubicBezTo>
                    <a:pt x="777" y="2504"/>
                    <a:pt x="861" y="2273"/>
                    <a:pt x="924" y="2008"/>
                  </a:cubicBezTo>
                  <a:cubicBezTo>
                    <a:pt x="1036" y="1630"/>
                    <a:pt x="1071" y="1161"/>
                    <a:pt x="1274" y="784"/>
                  </a:cubicBezTo>
                  <a:lnTo>
                    <a:pt x="1274" y="259"/>
                  </a:lnTo>
                  <a:cubicBezTo>
                    <a:pt x="1274" y="231"/>
                    <a:pt x="1274" y="176"/>
                    <a:pt x="1302" y="176"/>
                  </a:cubicBezTo>
                  <a:cubicBezTo>
                    <a:pt x="1302" y="113"/>
                    <a:pt x="1274" y="85"/>
                    <a:pt x="1274" y="29"/>
                  </a:cubicBezTo>
                  <a:lnTo>
                    <a:pt x="1274" y="1"/>
                  </a:ln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79"/>
            <p:cNvSpPr/>
            <p:nvPr/>
          </p:nvSpPr>
          <p:spPr>
            <a:xfrm>
              <a:off x="2707219" y="2088243"/>
              <a:ext cx="186090" cy="107608"/>
            </a:xfrm>
            <a:custGeom>
              <a:rect b="b" l="l" r="r" t="t"/>
              <a:pathLst>
                <a:path extrusionOk="0" h="4729" w="8178">
                  <a:moveTo>
                    <a:pt x="592" y="0"/>
                  </a:moveTo>
                  <a:cubicBezTo>
                    <a:pt x="507" y="0"/>
                    <a:pt x="419" y="30"/>
                    <a:pt x="350" y="79"/>
                  </a:cubicBezTo>
                  <a:cubicBezTo>
                    <a:pt x="147" y="254"/>
                    <a:pt x="0" y="575"/>
                    <a:pt x="0" y="869"/>
                  </a:cubicBezTo>
                  <a:cubicBezTo>
                    <a:pt x="0" y="1037"/>
                    <a:pt x="160" y="1146"/>
                    <a:pt x="312" y="1146"/>
                  </a:cubicBezTo>
                  <a:cubicBezTo>
                    <a:pt x="394" y="1146"/>
                    <a:pt x="473" y="1115"/>
                    <a:pt x="525" y="1044"/>
                  </a:cubicBezTo>
                  <a:cubicBezTo>
                    <a:pt x="556" y="1058"/>
                    <a:pt x="593" y="1065"/>
                    <a:pt x="629" y="1065"/>
                  </a:cubicBezTo>
                  <a:cubicBezTo>
                    <a:pt x="664" y="1065"/>
                    <a:pt x="699" y="1058"/>
                    <a:pt x="727" y="1044"/>
                  </a:cubicBezTo>
                  <a:cubicBezTo>
                    <a:pt x="790" y="1128"/>
                    <a:pt x="846" y="1191"/>
                    <a:pt x="965" y="1191"/>
                  </a:cubicBezTo>
                  <a:cubicBezTo>
                    <a:pt x="1077" y="1191"/>
                    <a:pt x="1168" y="1128"/>
                    <a:pt x="1224" y="1072"/>
                  </a:cubicBezTo>
                  <a:cubicBezTo>
                    <a:pt x="1315" y="1219"/>
                    <a:pt x="1462" y="1303"/>
                    <a:pt x="1636" y="1393"/>
                  </a:cubicBezTo>
                  <a:cubicBezTo>
                    <a:pt x="1664" y="1407"/>
                    <a:pt x="1692" y="1414"/>
                    <a:pt x="1721" y="1414"/>
                  </a:cubicBezTo>
                  <a:cubicBezTo>
                    <a:pt x="1750" y="1414"/>
                    <a:pt x="1780" y="1407"/>
                    <a:pt x="1811" y="1393"/>
                  </a:cubicBezTo>
                  <a:cubicBezTo>
                    <a:pt x="1867" y="1477"/>
                    <a:pt x="1895" y="1540"/>
                    <a:pt x="1951" y="1624"/>
                  </a:cubicBezTo>
                  <a:cubicBezTo>
                    <a:pt x="2161" y="1890"/>
                    <a:pt x="2420" y="2121"/>
                    <a:pt x="2685" y="2323"/>
                  </a:cubicBezTo>
                  <a:cubicBezTo>
                    <a:pt x="2916" y="2498"/>
                    <a:pt x="3238" y="2498"/>
                    <a:pt x="3524" y="2589"/>
                  </a:cubicBezTo>
                  <a:cubicBezTo>
                    <a:pt x="3874" y="2736"/>
                    <a:pt x="4224" y="2876"/>
                    <a:pt x="4608" y="2967"/>
                  </a:cubicBezTo>
                  <a:lnTo>
                    <a:pt x="4636" y="2967"/>
                  </a:lnTo>
                  <a:cubicBezTo>
                    <a:pt x="4748" y="3023"/>
                    <a:pt x="4867" y="3086"/>
                    <a:pt x="4958" y="3142"/>
                  </a:cubicBezTo>
                  <a:cubicBezTo>
                    <a:pt x="5189" y="3225"/>
                    <a:pt x="5419" y="3316"/>
                    <a:pt x="5657" y="3372"/>
                  </a:cubicBezTo>
                  <a:cubicBezTo>
                    <a:pt x="5797" y="3435"/>
                    <a:pt x="5972" y="3491"/>
                    <a:pt x="6118" y="3519"/>
                  </a:cubicBezTo>
                  <a:cubicBezTo>
                    <a:pt x="6293" y="3722"/>
                    <a:pt x="6496" y="3897"/>
                    <a:pt x="6706" y="4072"/>
                  </a:cubicBezTo>
                  <a:cubicBezTo>
                    <a:pt x="6836" y="4182"/>
                    <a:pt x="6947" y="4340"/>
                    <a:pt x="7125" y="4340"/>
                  </a:cubicBezTo>
                  <a:cubicBezTo>
                    <a:pt x="7138" y="4340"/>
                    <a:pt x="7153" y="4339"/>
                    <a:pt x="7167" y="4337"/>
                  </a:cubicBezTo>
                  <a:lnTo>
                    <a:pt x="7195" y="4337"/>
                  </a:lnTo>
                  <a:cubicBezTo>
                    <a:pt x="7314" y="4484"/>
                    <a:pt x="7489" y="4596"/>
                    <a:pt x="7636" y="4687"/>
                  </a:cubicBezTo>
                  <a:cubicBezTo>
                    <a:pt x="7679" y="4716"/>
                    <a:pt x="7725" y="4729"/>
                    <a:pt x="7769" y="4729"/>
                  </a:cubicBezTo>
                  <a:cubicBezTo>
                    <a:pt x="7987" y="4729"/>
                    <a:pt x="8177" y="4415"/>
                    <a:pt x="7985" y="4246"/>
                  </a:cubicBezTo>
                  <a:cubicBezTo>
                    <a:pt x="7755" y="4072"/>
                    <a:pt x="7545" y="3897"/>
                    <a:pt x="7342" y="3694"/>
                  </a:cubicBezTo>
                  <a:cubicBezTo>
                    <a:pt x="7342" y="3666"/>
                    <a:pt x="7314" y="3666"/>
                    <a:pt x="7286" y="3638"/>
                  </a:cubicBezTo>
                  <a:cubicBezTo>
                    <a:pt x="7314" y="3638"/>
                    <a:pt x="7314" y="3638"/>
                    <a:pt x="7314" y="3610"/>
                  </a:cubicBezTo>
                  <a:cubicBezTo>
                    <a:pt x="7258" y="3575"/>
                    <a:pt x="7230" y="3547"/>
                    <a:pt x="7230" y="3491"/>
                  </a:cubicBezTo>
                  <a:cubicBezTo>
                    <a:pt x="7210" y="3495"/>
                    <a:pt x="7189" y="3497"/>
                    <a:pt x="7168" y="3497"/>
                  </a:cubicBezTo>
                  <a:cubicBezTo>
                    <a:pt x="7030" y="3497"/>
                    <a:pt x="6864" y="3427"/>
                    <a:pt x="6762" y="3372"/>
                  </a:cubicBezTo>
                  <a:cubicBezTo>
                    <a:pt x="6496" y="3288"/>
                    <a:pt x="6265" y="3197"/>
                    <a:pt x="6007" y="3142"/>
                  </a:cubicBezTo>
                  <a:cubicBezTo>
                    <a:pt x="5741" y="3086"/>
                    <a:pt x="5510" y="2995"/>
                    <a:pt x="5244" y="2967"/>
                  </a:cubicBezTo>
                  <a:cubicBezTo>
                    <a:pt x="5098" y="2939"/>
                    <a:pt x="4986" y="2939"/>
                    <a:pt x="4867" y="2911"/>
                  </a:cubicBezTo>
                  <a:cubicBezTo>
                    <a:pt x="4848" y="2911"/>
                    <a:pt x="4830" y="2923"/>
                    <a:pt x="4811" y="2923"/>
                  </a:cubicBezTo>
                  <a:cubicBezTo>
                    <a:pt x="4802" y="2923"/>
                    <a:pt x="4792" y="2920"/>
                    <a:pt x="4783" y="2911"/>
                  </a:cubicBezTo>
                  <a:lnTo>
                    <a:pt x="4636" y="2911"/>
                  </a:lnTo>
                  <a:cubicBezTo>
                    <a:pt x="4489" y="2876"/>
                    <a:pt x="4342" y="2820"/>
                    <a:pt x="4224" y="2764"/>
                  </a:cubicBezTo>
                  <a:cubicBezTo>
                    <a:pt x="4168" y="2764"/>
                    <a:pt x="4112" y="2764"/>
                    <a:pt x="4084" y="2736"/>
                  </a:cubicBezTo>
                  <a:cubicBezTo>
                    <a:pt x="3874" y="2701"/>
                    <a:pt x="3671" y="2645"/>
                    <a:pt x="3524" y="2498"/>
                  </a:cubicBezTo>
                  <a:cubicBezTo>
                    <a:pt x="3294" y="2414"/>
                    <a:pt x="3063" y="2323"/>
                    <a:pt x="2860" y="2212"/>
                  </a:cubicBezTo>
                  <a:cubicBezTo>
                    <a:pt x="2594" y="2093"/>
                    <a:pt x="2420" y="1890"/>
                    <a:pt x="2217" y="1715"/>
                  </a:cubicBezTo>
                  <a:cubicBezTo>
                    <a:pt x="2098" y="1596"/>
                    <a:pt x="1923" y="1393"/>
                    <a:pt x="1895" y="1219"/>
                  </a:cubicBezTo>
                  <a:cubicBezTo>
                    <a:pt x="1748" y="1072"/>
                    <a:pt x="1664" y="897"/>
                    <a:pt x="1545" y="722"/>
                  </a:cubicBezTo>
                  <a:cubicBezTo>
                    <a:pt x="1399" y="547"/>
                    <a:pt x="1315" y="345"/>
                    <a:pt x="1287" y="142"/>
                  </a:cubicBezTo>
                  <a:cubicBezTo>
                    <a:pt x="1252" y="114"/>
                    <a:pt x="1252" y="114"/>
                    <a:pt x="1224" y="114"/>
                  </a:cubicBezTo>
                  <a:cubicBezTo>
                    <a:pt x="1190" y="76"/>
                    <a:pt x="1144" y="61"/>
                    <a:pt x="1094" y="61"/>
                  </a:cubicBezTo>
                  <a:cubicBezTo>
                    <a:pt x="1061" y="61"/>
                    <a:pt x="1027" y="68"/>
                    <a:pt x="993" y="79"/>
                  </a:cubicBezTo>
                  <a:cubicBezTo>
                    <a:pt x="937" y="51"/>
                    <a:pt x="846" y="51"/>
                    <a:pt x="762" y="51"/>
                  </a:cubicBezTo>
                  <a:cubicBezTo>
                    <a:pt x="713" y="16"/>
                    <a:pt x="653" y="0"/>
                    <a:pt x="59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79"/>
            <p:cNvSpPr/>
            <p:nvPr/>
          </p:nvSpPr>
          <p:spPr>
            <a:xfrm>
              <a:off x="2539514" y="2086081"/>
              <a:ext cx="137964" cy="47717"/>
            </a:xfrm>
            <a:custGeom>
              <a:rect b="b" l="l" r="r" t="t"/>
              <a:pathLst>
                <a:path extrusionOk="0" h="2097" w="6063">
                  <a:moveTo>
                    <a:pt x="4979" y="1"/>
                  </a:moveTo>
                  <a:cubicBezTo>
                    <a:pt x="4895" y="1"/>
                    <a:pt x="4807" y="17"/>
                    <a:pt x="4720" y="34"/>
                  </a:cubicBezTo>
                  <a:cubicBezTo>
                    <a:pt x="4687" y="30"/>
                    <a:pt x="4655" y="29"/>
                    <a:pt x="4623" y="29"/>
                  </a:cubicBezTo>
                  <a:cubicBezTo>
                    <a:pt x="4345" y="29"/>
                    <a:pt x="4110" y="158"/>
                    <a:pt x="3846" y="265"/>
                  </a:cubicBezTo>
                  <a:cubicBezTo>
                    <a:pt x="3790" y="293"/>
                    <a:pt x="3727" y="321"/>
                    <a:pt x="3699" y="349"/>
                  </a:cubicBezTo>
                  <a:cubicBezTo>
                    <a:pt x="3643" y="349"/>
                    <a:pt x="3552" y="384"/>
                    <a:pt x="3468" y="384"/>
                  </a:cubicBezTo>
                  <a:lnTo>
                    <a:pt x="3440" y="384"/>
                  </a:lnTo>
                  <a:cubicBezTo>
                    <a:pt x="3412" y="440"/>
                    <a:pt x="3378" y="496"/>
                    <a:pt x="3322" y="524"/>
                  </a:cubicBezTo>
                  <a:cubicBezTo>
                    <a:pt x="3000" y="614"/>
                    <a:pt x="2678" y="733"/>
                    <a:pt x="2329" y="817"/>
                  </a:cubicBezTo>
                  <a:cubicBezTo>
                    <a:pt x="2014" y="873"/>
                    <a:pt x="1692" y="936"/>
                    <a:pt x="1371" y="1083"/>
                  </a:cubicBezTo>
                  <a:cubicBezTo>
                    <a:pt x="1252" y="1139"/>
                    <a:pt x="1105" y="1195"/>
                    <a:pt x="965" y="1223"/>
                  </a:cubicBezTo>
                  <a:cubicBezTo>
                    <a:pt x="874" y="1370"/>
                    <a:pt x="671" y="1460"/>
                    <a:pt x="553" y="1516"/>
                  </a:cubicBezTo>
                  <a:cubicBezTo>
                    <a:pt x="441" y="1635"/>
                    <a:pt x="322" y="1719"/>
                    <a:pt x="203" y="1782"/>
                  </a:cubicBezTo>
                  <a:cubicBezTo>
                    <a:pt x="175" y="1894"/>
                    <a:pt x="91" y="1985"/>
                    <a:pt x="0" y="2069"/>
                  </a:cubicBezTo>
                  <a:cubicBezTo>
                    <a:pt x="91" y="2069"/>
                    <a:pt x="231" y="2097"/>
                    <a:pt x="322" y="2097"/>
                  </a:cubicBezTo>
                  <a:cubicBezTo>
                    <a:pt x="581" y="2041"/>
                    <a:pt x="818" y="2013"/>
                    <a:pt x="1077" y="1985"/>
                  </a:cubicBezTo>
                  <a:cubicBezTo>
                    <a:pt x="1315" y="1922"/>
                    <a:pt x="1573" y="1894"/>
                    <a:pt x="1804" y="1894"/>
                  </a:cubicBezTo>
                  <a:cubicBezTo>
                    <a:pt x="1864" y="1880"/>
                    <a:pt x="1923" y="1880"/>
                    <a:pt x="1986" y="1880"/>
                  </a:cubicBezTo>
                  <a:cubicBezTo>
                    <a:pt x="2049" y="1880"/>
                    <a:pt x="2115" y="1880"/>
                    <a:pt x="2189" y="1866"/>
                  </a:cubicBezTo>
                  <a:lnTo>
                    <a:pt x="2301" y="1866"/>
                  </a:lnTo>
                  <a:lnTo>
                    <a:pt x="2301" y="1810"/>
                  </a:lnTo>
                  <a:cubicBezTo>
                    <a:pt x="2503" y="1782"/>
                    <a:pt x="2741" y="1719"/>
                    <a:pt x="2916" y="1663"/>
                  </a:cubicBezTo>
                  <a:cubicBezTo>
                    <a:pt x="3266" y="1572"/>
                    <a:pt x="3587" y="1460"/>
                    <a:pt x="3937" y="1342"/>
                  </a:cubicBezTo>
                  <a:cubicBezTo>
                    <a:pt x="3993" y="1314"/>
                    <a:pt x="4077" y="1258"/>
                    <a:pt x="4168" y="1223"/>
                  </a:cubicBezTo>
                  <a:cubicBezTo>
                    <a:pt x="4545" y="1167"/>
                    <a:pt x="4923" y="1111"/>
                    <a:pt x="5300" y="1083"/>
                  </a:cubicBezTo>
                  <a:cubicBezTo>
                    <a:pt x="5594" y="1048"/>
                    <a:pt x="6035" y="992"/>
                    <a:pt x="6063" y="642"/>
                  </a:cubicBezTo>
                  <a:cubicBezTo>
                    <a:pt x="6063" y="524"/>
                    <a:pt x="5944" y="412"/>
                    <a:pt x="5860" y="384"/>
                  </a:cubicBezTo>
                  <a:cubicBezTo>
                    <a:pt x="5685" y="321"/>
                    <a:pt x="5510" y="349"/>
                    <a:pt x="5363" y="237"/>
                  </a:cubicBezTo>
                  <a:cubicBezTo>
                    <a:pt x="5335" y="174"/>
                    <a:pt x="5300" y="90"/>
                    <a:pt x="5217" y="62"/>
                  </a:cubicBezTo>
                  <a:cubicBezTo>
                    <a:pt x="5143" y="17"/>
                    <a:pt x="5063" y="1"/>
                    <a:pt x="49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79"/>
            <p:cNvSpPr/>
            <p:nvPr/>
          </p:nvSpPr>
          <p:spPr>
            <a:xfrm>
              <a:off x="2561473" y="2105446"/>
              <a:ext cx="119987" cy="70836"/>
            </a:xfrm>
            <a:custGeom>
              <a:rect b="b" l="l" r="r" t="t"/>
              <a:pathLst>
                <a:path extrusionOk="0" h="3113" w="5273">
                  <a:moveTo>
                    <a:pt x="5095" y="1"/>
                  </a:moveTo>
                  <a:cubicBezTo>
                    <a:pt x="5002" y="1"/>
                    <a:pt x="4948" y="60"/>
                    <a:pt x="4860" y="169"/>
                  </a:cubicBezTo>
                  <a:lnTo>
                    <a:pt x="4804" y="232"/>
                  </a:lnTo>
                  <a:cubicBezTo>
                    <a:pt x="4685" y="260"/>
                    <a:pt x="4601" y="316"/>
                    <a:pt x="4510" y="407"/>
                  </a:cubicBezTo>
                  <a:cubicBezTo>
                    <a:pt x="4510" y="435"/>
                    <a:pt x="4482" y="463"/>
                    <a:pt x="4454" y="463"/>
                  </a:cubicBezTo>
                  <a:cubicBezTo>
                    <a:pt x="4398" y="547"/>
                    <a:pt x="4279" y="547"/>
                    <a:pt x="4196" y="582"/>
                  </a:cubicBezTo>
                  <a:cubicBezTo>
                    <a:pt x="4133" y="609"/>
                    <a:pt x="4077" y="637"/>
                    <a:pt x="4021" y="665"/>
                  </a:cubicBezTo>
                  <a:cubicBezTo>
                    <a:pt x="3846" y="784"/>
                    <a:pt x="3671" y="896"/>
                    <a:pt x="3496" y="987"/>
                  </a:cubicBezTo>
                  <a:cubicBezTo>
                    <a:pt x="3322" y="1106"/>
                    <a:pt x="3112" y="1162"/>
                    <a:pt x="2937" y="1246"/>
                  </a:cubicBezTo>
                  <a:lnTo>
                    <a:pt x="2909" y="1246"/>
                  </a:lnTo>
                  <a:cubicBezTo>
                    <a:pt x="2797" y="1484"/>
                    <a:pt x="2559" y="1567"/>
                    <a:pt x="2329" y="1658"/>
                  </a:cubicBezTo>
                  <a:cubicBezTo>
                    <a:pt x="2182" y="1714"/>
                    <a:pt x="2007" y="1770"/>
                    <a:pt x="1832" y="1889"/>
                  </a:cubicBezTo>
                  <a:cubicBezTo>
                    <a:pt x="1713" y="1945"/>
                    <a:pt x="1601" y="2064"/>
                    <a:pt x="1455" y="2155"/>
                  </a:cubicBezTo>
                  <a:cubicBezTo>
                    <a:pt x="1161" y="2330"/>
                    <a:pt x="811" y="2469"/>
                    <a:pt x="525" y="2679"/>
                  </a:cubicBezTo>
                  <a:cubicBezTo>
                    <a:pt x="378" y="2763"/>
                    <a:pt x="259" y="2854"/>
                    <a:pt x="112" y="2966"/>
                  </a:cubicBezTo>
                  <a:cubicBezTo>
                    <a:pt x="84" y="2994"/>
                    <a:pt x="56" y="3029"/>
                    <a:pt x="0" y="3057"/>
                  </a:cubicBezTo>
                  <a:cubicBezTo>
                    <a:pt x="28" y="3085"/>
                    <a:pt x="28" y="3113"/>
                    <a:pt x="28" y="3113"/>
                  </a:cubicBezTo>
                  <a:cubicBezTo>
                    <a:pt x="112" y="3113"/>
                    <a:pt x="203" y="3113"/>
                    <a:pt x="287" y="3085"/>
                  </a:cubicBezTo>
                  <a:cubicBezTo>
                    <a:pt x="490" y="3057"/>
                    <a:pt x="699" y="2994"/>
                    <a:pt x="902" y="2966"/>
                  </a:cubicBezTo>
                  <a:cubicBezTo>
                    <a:pt x="1252" y="2882"/>
                    <a:pt x="1455" y="2588"/>
                    <a:pt x="1804" y="2469"/>
                  </a:cubicBezTo>
                  <a:cubicBezTo>
                    <a:pt x="1951" y="2441"/>
                    <a:pt x="2154" y="2414"/>
                    <a:pt x="2301" y="2386"/>
                  </a:cubicBezTo>
                  <a:cubicBezTo>
                    <a:pt x="2329" y="2358"/>
                    <a:pt x="2357" y="2358"/>
                    <a:pt x="2413" y="2330"/>
                  </a:cubicBezTo>
                  <a:cubicBezTo>
                    <a:pt x="2706" y="2183"/>
                    <a:pt x="3028" y="2008"/>
                    <a:pt x="3350" y="1833"/>
                  </a:cubicBezTo>
                  <a:cubicBezTo>
                    <a:pt x="3580" y="1714"/>
                    <a:pt x="3811" y="1595"/>
                    <a:pt x="4049" y="1484"/>
                  </a:cubicBezTo>
                  <a:cubicBezTo>
                    <a:pt x="4279" y="1365"/>
                    <a:pt x="4545" y="1246"/>
                    <a:pt x="4748" y="1106"/>
                  </a:cubicBezTo>
                  <a:cubicBezTo>
                    <a:pt x="4860" y="987"/>
                    <a:pt x="4979" y="840"/>
                    <a:pt x="5070" y="693"/>
                  </a:cubicBezTo>
                  <a:cubicBezTo>
                    <a:pt x="5070" y="665"/>
                    <a:pt x="5070" y="665"/>
                    <a:pt x="5098" y="637"/>
                  </a:cubicBezTo>
                  <a:cubicBezTo>
                    <a:pt x="5154" y="582"/>
                    <a:pt x="5154" y="519"/>
                    <a:pt x="5154" y="463"/>
                  </a:cubicBezTo>
                  <a:cubicBezTo>
                    <a:pt x="5182" y="407"/>
                    <a:pt x="5182" y="344"/>
                    <a:pt x="5182" y="316"/>
                  </a:cubicBezTo>
                  <a:cubicBezTo>
                    <a:pt x="5209" y="260"/>
                    <a:pt x="5244" y="232"/>
                    <a:pt x="5244" y="169"/>
                  </a:cubicBezTo>
                  <a:lnTo>
                    <a:pt x="5244" y="85"/>
                  </a:lnTo>
                  <a:cubicBezTo>
                    <a:pt x="5272" y="57"/>
                    <a:pt x="5244" y="22"/>
                    <a:pt x="5209" y="22"/>
                  </a:cubicBezTo>
                  <a:cubicBezTo>
                    <a:pt x="5165" y="8"/>
                    <a:pt x="5128" y="1"/>
                    <a:pt x="509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79"/>
            <p:cNvSpPr/>
            <p:nvPr/>
          </p:nvSpPr>
          <p:spPr>
            <a:xfrm>
              <a:off x="2680800" y="2045646"/>
              <a:ext cx="72247" cy="30560"/>
            </a:xfrm>
            <a:custGeom>
              <a:rect b="b" l="l" r="r" t="t"/>
              <a:pathLst>
                <a:path extrusionOk="0" h="1343" w="3175">
                  <a:moveTo>
                    <a:pt x="2357" y="0"/>
                  </a:moveTo>
                  <a:cubicBezTo>
                    <a:pt x="1658" y="147"/>
                    <a:pt x="930" y="266"/>
                    <a:pt x="350" y="699"/>
                  </a:cubicBezTo>
                  <a:cubicBezTo>
                    <a:pt x="231" y="818"/>
                    <a:pt x="112" y="937"/>
                    <a:pt x="0" y="1049"/>
                  </a:cubicBezTo>
                  <a:cubicBezTo>
                    <a:pt x="0" y="1077"/>
                    <a:pt x="28" y="1112"/>
                    <a:pt x="84" y="1112"/>
                  </a:cubicBezTo>
                  <a:cubicBezTo>
                    <a:pt x="130" y="1125"/>
                    <a:pt x="175" y="1130"/>
                    <a:pt x="219" y="1130"/>
                  </a:cubicBezTo>
                  <a:cubicBezTo>
                    <a:pt x="368" y="1130"/>
                    <a:pt x="508" y="1070"/>
                    <a:pt x="665" y="1049"/>
                  </a:cubicBezTo>
                  <a:cubicBezTo>
                    <a:pt x="714" y="1040"/>
                    <a:pt x="763" y="1036"/>
                    <a:pt x="812" y="1036"/>
                  </a:cubicBezTo>
                  <a:cubicBezTo>
                    <a:pt x="909" y="1036"/>
                    <a:pt x="1007" y="1049"/>
                    <a:pt x="1105" y="1049"/>
                  </a:cubicBezTo>
                  <a:cubicBezTo>
                    <a:pt x="1105" y="1077"/>
                    <a:pt x="1133" y="1112"/>
                    <a:pt x="1161" y="1140"/>
                  </a:cubicBezTo>
                  <a:cubicBezTo>
                    <a:pt x="1231" y="1173"/>
                    <a:pt x="1288" y="1186"/>
                    <a:pt x="1343" y="1186"/>
                  </a:cubicBezTo>
                  <a:cubicBezTo>
                    <a:pt x="1381" y="1186"/>
                    <a:pt x="1417" y="1179"/>
                    <a:pt x="1455" y="1168"/>
                  </a:cubicBezTo>
                  <a:lnTo>
                    <a:pt x="1483" y="1168"/>
                  </a:lnTo>
                  <a:cubicBezTo>
                    <a:pt x="1630" y="1168"/>
                    <a:pt x="1776" y="1168"/>
                    <a:pt x="1888" y="1224"/>
                  </a:cubicBezTo>
                  <a:cubicBezTo>
                    <a:pt x="2035" y="1287"/>
                    <a:pt x="2182" y="1343"/>
                    <a:pt x="2357" y="1343"/>
                  </a:cubicBezTo>
                  <a:cubicBezTo>
                    <a:pt x="2448" y="1315"/>
                    <a:pt x="2504" y="1315"/>
                    <a:pt x="2560" y="1287"/>
                  </a:cubicBezTo>
                  <a:cubicBezTo>
                    <a:pt x="2623" y="1168"/>
                    <a:pt x="2762" y="1049"/>
                    <a:pt x="2881" y="965"/>
                  </a:cubicBezTo>
                  <a:cubicBezTo>
                    <a:pt x="3028" y="846"/>
                    <a:pt x="3147" y="762"/>
                    <a:pt x="3175" y="587"/>
                  </a:cubicBezTo>
                  <a:cubicBezTo>
                    <a:pt x="3147" y="587"/>
                    <a:pt x="3147" y="552"/>
                    <a:pt x="3112" y="496"/>
                  </a:cubicBezTo>
                  <a:cubicBezTo>
                    <a:pt x="3056" y="294"/>
                    <a:pt x="2881" y="175"/>
                    <a:pt x="2679" y="63"/>
                  </a:cubicBezTo>
                  <a:cubicBezTo>
                    <a:pt x="2560" y="28"/>
                    <a:pt x="2476" y="28"/>
                    <a:pt x="235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79"/>
            <p:cNvSpPr/>
            <p:nvPr/>
          </p:nvSpPr>
          <p:spPr>
            <a:xfrm>
              <a:off x="2875720" y="2121215"/>
              <a:ext cx="41073" cy="58867"/>
            </a:xfrm>
            <a:custGeom>
              <a:rect b="b" l="l" r="r" t="t"/>
              <a:pathLst>
                <a:path extrusionOk="0" h="2587" w="1805">
                  <a:moveTo>
                    <a:pt x="1713" y="0"/>
                  </a:moveTo>
                  <a:cubicBezTo>
                    <a:pt x="1657" y="91"/>
                    <a:pt x="1573" y="175"/>
                    <a:pt x="1510" y="238"/>
                  </a:cubicBezTo>
                  <a:lnTo>
                    <a:pt x="1510" y="294"/>
                  </a:lnTo>
                  <a:cubicBezTo>
                    <a:pt x="1427" y="469"/>
                    <a:pt x="1252" y="616"/>
                    <a:pt x="1133" y="791"/>
                  </a:cubicBezTo>
                  <a:cubicBezTo>
                    <a:pt x="1049" y="937"/>
                    <a:pt x="930" y="1112"/>
                    <a:pt x="783" y="1224"/>
                  </a:cubicBezTo>
                  <a:cubicBezTo>
                    <a:pt x="636" y="1399"/>
                    <a:pt x="462" y="1518"/>
                    <a:pt x="350" y="1693"/>
                  </a:cubicBezTo>
                  <a:cubicBezTo>
                    <a:pt x="350" y="1721"/>
                    <a:pt x="350" y="1748"/>
                    <a:pt x="378" y="1811"/>
                  </a:cubicBezTo>
                  <a:cubicBezTo>
                    <a:pt x="350" y="1839"/>
                    <a:pt x="315" y="1867"/>
                    <a:pt x="315" y="1867"/>
                  </a:cubicBezTo>
                  <a:cubicBezTo>
                    <a:pt x="287" y="1895"/>
                    <a:pt x="259" y="1895"/>
                    <a:pt x="203" y="1895"/>
                  </a:cubicBezTo>
                  <a:cubicBezTo>
                    <a:pt x="175" y="1986"/>
                    <a:pt x="112" y="2070"/>
                    <a:pt x="56" y="2126"/>
                  </a:cubicBezTo>
                  <a:cubicBezTo>
                    <a:pt x="28" y="2161"/>
                    <a:pt x="0" y="2161"/>
                    <a:pt x="0" y="2189"/>
                  </a:cubicBezTo>
                  <a:cubicBezTo>
                    <a:pt x="78" y="2292"/>
                    <a:pt x="257" y="2480"/>
                    <a:pt x="422" y="2480"/>
                  </a:cubicBezTo>
                  <a:cubicBezTo>
                    <a:pt x="435" y="2480"/>
                    <a:pt x="448" y="2478"/>
                    <a:pt x="462" y="2476"/>
                  </a:cubicBezTo>
                  <a:cubicBezTo>
                    <a:pt x="500" y="2548"/>
                    <a:pt x="580" y="2587"/>
                    <a:pt x="656" y="2587"/>
                  </a:cubicBezTo>
                  <a:cubicBezTo>
                    <a:pt x="704" y="2587"/>
                    <a:pt x="751" y="2571"/>
                    <a:pt x="783" y="2539"/>
                  </a:cubicBezTo>
                  <a:cubicBezTo>
                    <a:pt x="902" y="2420"/>
                    <a:pt x="930" y="2189"/>
                    <a:pt x="986" y="2014"/>
                  </a:cubicBezTo>
                  <a:cubicBezTo>
                    <a:pt x="1014" y="2042"/>
                    <a:pt x="1049" y="2042"/>
                    <a:pt x="1049" y="2042"/>
                  </a:cubicBezTo>
                  <a:cubicBezTo>
                    <a:pt x="1105" y="2014"/>
                    <a:pt x="1105" y="1986"/>
                    <a:pt x="1105" y="1951"/>
                  </a:cubicBezTo>
                  <a:cubicBezTo>
                    <a:pt x="1133" y="1867"/>
                    <a:pt x="1189" y="1811"/>
                    <a:pt x="1224" y="1748"/>
                  </a:cubicBezTo>
                  <a:cubicBezTo>
                    <a:pt x="1280" y="1602"/>
                    <a:pt x="1308" y="1490"/>
                    <a:pt x="1308" y="1343"/>
                  </a:cubicBezTo>
                  <a:cubicBezTo>
                    <a:pt x="1336" y="1287"/>
                    <a:pt x="1364" y="1196"/>
                    <a:pt x="1399" y="1140"/>
                  </a:cubicBezTo>
                  <a:cubicBezTo>
                    <a:pt x="1482" y="993"/>
                    <a:pt x="1538" y="846"/>
                    <a:pt x="1601" y="672"/>
                  </a:cubicBezTo>
                  <a:cubicBezTo>
                    <a:pt x="1657" y="553"/>
                    <a:pt x="1748" y="350"/>
                    <a:pt x="1776" y="175"/>
                  </a:cubicBezTo>
                  <a:cubicBezTo>
                    <a:pt x="1804" y="175"/>
                    <a:pt x="1804" y="147"/>
                    <a:pt x="1804" y="119"/>
                  </a:cubicBezTo>
                  <a:cubicBezTo>
                    <a:pt x="1804" y="119"/>
                    <a:pt x="1804" y="91"/>
                    <a:pt x="1776" y="91"/>
                  </a:cubicBezTo>
                  <a:cubicBezTo>
                    <a:pt x="1776" y="63"/>
                    <a:pt x="1748" y="63"/>
                    <a:pt x="1748" y="63"/>
                  </a:cubicBezTo>
                  <a:lnTo>
                    <a:pt x="1748" y="28"/>
                  </a:lnTo>
                  <a:lnTo>
                    <a:pt x="171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79"/>
            <p:cNvSpPr/>
            <p:nvPr/>
          </p:nvSpPr>
          <p:spPr>
            <a:xfrm>
              <a:off x="2722487" y="2179604"/>
              <a:ext cx="223409" cy="130022"/>
            </a:xfrm>
            <a:custGeom>
              <a:rect b="b" l="l" r="r" t="t"/>
              <a:pathLst>
                <a:path extrusionOk="0" h="5714" w="9818">
                  <a:moveTo>
                    <a:pt x="4077" y="2217"/>
                  </a:moveTo>
                  <a:cubicBezTo>
                    <a:pt x="4077" y="2245"/>
                    <a:pt x="4077" y="2245"/>
                    <a:pt x="4112" y="2273"/>
                  </a:cubicBezTo>
                  <a:lnTo>
                    <a:pt x="4049" y="2273"/>
                  </a:lnTo>
                  <a:cubicBezTo>
                    <a:pt x="4049" y="2245"/>
                    <a:pt x="4049" y="2245"/>
                    <a:pt x="4077" y="2217"/>
                  </a:cubicBezTo>
                  <a:close/>
                  <a:moveTo>
                    <a:pt x="9587" y="1"/>
                  </a:moveTo>
                  <a:cubicBezTo>
                    <a:pt x="9587" y="1"/>
                    <a:pt x="9559" y="1"/>
                    <a:pt x="9531" y="29"/>
                  </a:cubicBezTo>
                  <a:cubicBezTo>
                    <a:pt x="9496" y="29"/>
                    <a:pt x="9468" y="57"/>
                    <a:pt x="9440" y="57"/>
                  </a:cubicBezTo>
                  <a:cubicBezTo>
                    <a:pt x="9384" y="84"/>
                    <a:pt x="9356" y="84"/>
                    <a:pt x="9321" y="84"/>
                  </a:cubicBezTo>
                  <a:cubicBezTo>
                    <a:pt x="9209" y="147"/>
                    <a:pt x="9118" y="203"/>
                    <a:pt x="9035" y="259"/>
                  </a:cubicBezTo>
                  <a:cubicBezTo>
                    <a:pt x="8916" y="322"/>
                    <a:pt x="8832" y="378"/>
                    <a:pt x="8713" y="434"/>
                  </a:cubicBezTo>
                  <a:cubicBezTo>
                    <a:pt x="8713" y="414"/>
                    <a:pt x="8699" y="395"/>
                    <a:pt x="8681" y="395"/>
                  </a:cubicBezTo>
                  <a:cubicBezTo>
                    <a:pt x="8673" y="395"/>
                    <a:pt x="8665" y="398"/>
                    <a:pt x="8657" y="406"/>
                  </a:cubicBezTo>
                  <a:cubicBezTo>
                    <a:pt x="8307" y="469"/>
                    <a:pt x="7923" y="644"/>
                    <a:pt x="7608" y="784"/>
                  </a:cubicBezTo>
                  <a:cubicBezTo>
                    <a:pt x="7545" y="819"/>
                    <a:pt x="7545" y="875"/>
                    <a:pt x="7573" y="903"/>
                  </a:cubicBezTo>
                  <a:cubicBezTo>
                    <a:pt x="7461" y="931"/>
                    <a:pt x="7314" y="993"/>
                    <a:pt x="7196" y="1021"/>
                  </a:cubicBezTo>
                  <a:cubicBezTo>
                    <a:pt x="6874" y="1168"/>
                    <a:pt x="6524" y="1280"/>
                    <a:pt x="6238" y="1483"/>
                  </a:cubicBezTo>
                  <a:cubicBezTo>
                    <a:pt x="6147" y="1546"/>
                    <a:pt x="6035" y="1630"/>
                    <a:pt x="5944" y="1693"/>
                  </a:cubicBezTo>
                  <a:cubicBezTo>
                    <a:pt x="5769" y="1749"/>
                    <a:pt x="5622" y="1833"/>
                    <a:pt x="5475" y="1923"/>
                  </a:cubicBezTo>
                  <a:cubicBezTo>
                    <a:pt x="5301" y="1979"/>
                    <a:pt x="5161" y="2070"/>
                    <a:pt x="4986" y="2182"/>
                  </a:cubicBezTo>
                  <a:cubicBezTo>
                    <a:pt x="4986" y="2182"/>
                    <a:pt x="4951" y="2217"/>
                    <a:pt x="4923" y="2217"/>
                  </a:cubicBezTo>
                  <a:lnTo>
                    <a:pt x="4895" y="2217"/>
                  </a:lnTo>
                  <a:cubicBezTo>
                    <a:pt x="4839" y="2245"/>
                    <a:pt x="4811" y="2245"/>
                    <a:pt x="4748" y="2273"/>
                  </a:cubicBezTo>
                  <a:cubicBezTo>
                    <a:pt x="4720" y="2217"/>
                    <a:pt x="4692" y="2154"/>
                    <a:pt x="4636" y="2126"/>
                  </a:cubicBezTo>
                  <a:cubicBezTo>
                    <a:pt x="4573" y="2098"/>
                    <a:pt x="4518" y="2070"/>
                    <a:pt x="4462" y="2042"/>
                  </a:cubicBezTo>
                  <a:cubicBezTo>
                    <a:pt x="4399" y="2007"/>
                    <a:pt x="4371" y="1951"/>
                    <a:pt x="4315" y="1923"/>
                  </a:cubicBezTo>
                  <a:cubicBezTo>
                    <a:pt x="4252" y="1896"/>
                    <a:pt x="4196" y="1868"/>
                    <a:pt x="4112" y="1833"/>
                  </a:cubicBezTo>
                  <a:lnTo>
                    <a:pt x="4112" y="1805"/>
                  </a:lnTo>
                  <a:cubicBezTo>
                    <a:pt x="4112" y="1777"/>
                    <a:pt x="4049" y="1749"/>
                    <a:pt x="4021" y="1721"/>
                  </a:cubicBezTo>
                  <a:cubicBezTo>
                    <a:pt x="3979" y="1675"/>
                    <a:pt x="3921" y="1653"/>
                    <a:pt x="3866" y="1653"/>
                  </a:cubicBezTo>
                  <a:cubicBezTo>
                    <a:pt x="3811" y="1653"/>
                    <a:pt x="3759" y="1675"/>
                    <a:pt x="3727" y="1721"/>
                  </a:cubicBezTo>
                  <a:cubicBezTo>
                    <a:pt x="3671" y="1749"/>
                    <a:pt x="3671" y="1777"/>
                    <a:pt x="3643" y="1805"/>
                  </a:cubicBezTo>
                  <a:cubicBezTo>
                    <a:pt x="3588" y="1833"/>
                    <a:pt x="3553" y="1896"/>
                    <a:pt x="3497" y="1923"/>
                  </a:cubicBezTo>
                  <a:cubicBezTo>
                    <a:pt x="3322" y="2070"/>
                    <a:pt x="3147" y="2245"/>
                    <a:pt x="2972" y="2392"/>
                  </a:cubicBezTo>
                  <a:cubicBezTo>
                    <a:pt x="2769" y="2532"/>
                    <a:pt x="2595" y="2679"/>
                    <a:pt x="2392" y="2825"/>
                  </a:cubicBezTo>
                  <a:cubicBezTo>
                    <a:pt x="2217" y="2972"/>
                    <a:pt x="2070" y="3147"/>
                    <a:pt x="1895" y="3294"/>
                  </a:cubicBezTo>
                  <a:lnTo>
                    <a:pt x="1867" y="3322"/>
                  </a:lnTo>
                  <a:cubicBezTo>
                    <a:pt x="1839" y="3322"/>
                    <a:pt x="1804" y="3350"/>
                    <a:pt x="1776" y="3378"/>
                  </a:cubicBezTo>
                  <a:cubicBezTo>
                    <a:pt x="1776" y="3378"/>
                    <a:pt x="1749" y="3378"/>
                    <a:pt x="1749" y="3406"/>
                  </a:cubicBezTo>
                  <a:cubicBezTo>
                    <a:pt x="1602" y="3469"/>
                    <a:pt x="1490" y="3581"/>
                    <a:pt x="1399" y="3672"/>
                  </a:cubicBezTo>
                  <a:cubicBezTo>
                    <a:pt x="1280" y="3790"/>
                    <a:pt x="1168" y="3902"/>
                    <a:pt x="1049" y="4021"/>
                  </a:cubicBezTo>
                  <a:cubicBezTo>
                    <a:pt x="965" y="4140"/>
                    <a:pt x="847" y="4224"/>
                    <a:pt x="791" y="4343"/>
                  </a:cubicBezTo>
                  <a:cubicBezTo>
                    <a:pt x="700" y="4455"/>
                    <a:pt x="644" y="4602"/>
                    <a:pt x="553" y="4720"/>
                  </a:cubicBezTo>
                  <a:cubicBezTo>
                    <a:pt x="497" y="4804"/>
                    <a:pt x="441" y="4895"/>
                    <a:pt x="406" y="4979"/>
                  </a:cubicBezTo>
                  <a:cubicBezTo>
                    <a:pt x="322" y="5098"/>
                    <a:pt x="203" y="5217"/>
                    <a:pt x="119" y="5364"/>
                  </a:cubicBezTo>
                  <a:cubicBezTo>
                    <a:pt x="0" y="5504"/>
                    <a:pt x="119" y="5713"/>
                    <a:pt x="294" y="5713"/>
                  </a:cubicBezTo>
                  <a:cubicBezTo>
                    <a:pt x="322" y="5713"/>
                    <a:pt x="350" y="5713"/>
                    <a:pt x="378" y="5678"/>
                  </a:cubicBezTo>
                  <a:cubicBezTo>
                    <a:pt x="644" y="5566"/>
                    <a:pt x="930" y="5476"/>
                    <a:pt x="1196" y="5364"/>
                  </a:cubicBezTo>
                  <a:cubicBezTo>
                    <a:pt x="1224" y="5378"/>
                    <a:pt x="1254" y="5385"/>
                    <a:pt x="1284" y="5385"/>
                  </a:cubicBezTo>
                  <a:cubicBezTo>
                    <a:pt x="1313" y="5385"/>
                    <a:pt x="1343" y="5378"/>
                    <a:pt x="1371" y="5364"/>
                  </a:cubicBezTo>
                  <a:cubicBezTo>
                    <a:pt x="1399" y="5392"/>
                    <a:pt x="1427" y="5392"/>
                    <a:pt x="1455" y="5392"/>
                  </a:cubicBezTo>
                  <a:cubicBezTo>
                    <a:pt x="1602" y="5392"/>
                    <a:pt x="1749" y="5420"/>
                    <a:pt x="1923" y="5448"/>
                  </a:cubicBezTo>
                  <a:cubicBezTo>
                    <a:pt x="2070" y="5448"/>
                    <a:pt x="2217" y="5420"/>
                    <a:pt x="2364" y="5364"/>
                  </a:cubicBezTo>
                  <a:cubicBezTo>
                    <a:pt x="2567" y="5273"/>
                    <a:pt x="2825" y="5154"/>
                    <a:pt x="2888" y="4951"/>
                  </a:cubicBezTo>
                  <a:lnTo>
                    <a:pt x="2888" y="4867"/>
                  </a:lnTo>
                  <a:cubicBezTo>
                    <a:pt x="3000" y="4804"/>
                    <a:pt x="3147" y="4748"/>
                    <a:pt x="3238" y="4664"/>
                  </a:cubicBezTo>
                  <a:cubicBezTo>
                    <a:pt x="3441" y="4546"/>
                    <a:pt x="3615" y="4427"/>
                    <a:pt x="3790" y="4280"/>
                  </a:cubicBezTo>
                  <a:cubicBezTo>
                    <a:pt x="3902" y="4252"/>
                    <a:pt x="3993" y="4224"/>
                    <a:pt x="4112" y="4168"/>
                  </a:cubicBezTo>
                  <a:cubicBezTo>
                    <a:pt x="4315" y="4077"/>
                    <a:pt x="4518" y="3930"/>
                    <a:pt x="4748" y="3818"/>
                  </a:cubicBezTo>
                  <a:cubicBezTo>
                    <a:pt x="4923" y="3700"/>
                    <a:pt x="5126" y="3581"/>
                    <a:pt x="5336" y="3469"/>
                  </a:cubicBezTo>
                  <a:cubicBezTo>
                    <a:pt x="5510" y="3350"/>
                    <a:pt x="5685" y="3231"/>
                    <a:pt x="5825" y="3056"/>
                  </a:cubicBezTo>
                  <a:cubicBezTo>
                    <a:pt x="5860" y="3028"/>
                    <a:pt x="5916" y="3000"/>
                    <a:pt x="5944" y="2972"/>
                  </a:cubicBezTo>
                  <a:cubicBezTo>
                    <a:pt x="6294" y="2770"/>
                    <a:pt x="6615" y="2532"/>
                    <a:pt x="6937" y="2329"/>
                  </a:cubicBezTo>
                  <a:cubicBezTo>
                    <a:pt x="7259" y="2098"/>
                    <a:pt x="7573" y="1896"/>
                    <a:pt x="7895" y="1658"/>
                  </a:cubicBezTo>
                  <a:cubicBezTo>
                    <a:pt x="8042" y="1574"/>
                    <a:pt x="8216" y="1455"/>
                    <a:pt x="8363" y="1343"/>
                  </a:cubicBezTo>
                  <a:cubicBezTo>
                    <a:pt x="8391" y="1343"/>
                    <a:pt x="8419" y="1308"/>
                    <a:pt x="8419" y="1308"/>
                  </a:cubicBezTo>
                  <a:cubicBezTo>
                    <a:pt x="8482" y="1252"/>
                    <a:pt x="8538" y="1224"/>
                    <a:pt x="8594" y="1168"/>
                  </a:cubicBezTo>
                  <a:cubicBezTo>
                    <a:pt x="8685" y="1105"/>
                    <a:pt x="8741" y="1049"/>
                    <a:pt x="8832" y="993"/>
                  </a:cubicBezTo>
                  <a:lnTo>
                    <a:pt x="8860" y="993"/>
                  </a:lnTo>
                  <a:lnTo>
                    <a:pt x="8860" y="959"/>
                  </a:lnTo>
                  <a:lnTo>
                    <a:pt x="8972" y="847"/>
                  </a:lnTo>
                  <a:cubicBezTo>
                    <a:pt x="8972" y="866"/>
                    <a:pt x="8989" y="886"/>
                    <a:pt x="9009" y="886"/>
                  </a:cubicBezTo>
                  <a:cubicBezTo>
                    <a:pt x="9018" y="886"/>
                    <a:pt x="9026" y="883"/>
                    <a:pt x="9035" y="875"/>
                  </a:cubicBezTo>
                  <a:cubicBezTo>
                    <a:pt x="9146" y="847"/>
                    <a:pt x="9237" y="784"/>
                    <a:pt x="9321" y="700"/>
                  </a:cubicBezTo>
                  <a:cubicBezTo>
                    <a:pt x="9412" y="644"/>
                    <a:pt x="9468" y="553"/>
                    <a:pt x="9531" y="469"/>
                  </a:cubicBezTo>
                  <a:cubicBezTo>
                    <a:pt x="9559" y="434"/>
                    <a:pt x="9531" y="406"/>
                    <a:pt x="9531" y="406"/>
                  </a:cubicBezTo>
                  <a:cubicBezTo>
                    <a:pt x="9559" y="378"/>
                    <a:pt x="9587" y="350"/>
                    <a:pt x="9643" y="294"/>
                  </a:cubicBezTo>
                  <a:lnTo>
                    <a:pt x="9671" y="294"/>
                  </a:lnTo>
                  <a:cubicBezTo>
                    <a:pt x="9706" y="259"/>
                    <a:pt x="9706" y="259"/>
                    <a:pt x="9734" y="231"/>
                  </a:cubicBezTo>
                  <a:cubicBezTo>
                    <a:pt x="9762" y="203"/>
                    <a:pt x="9790" y="175"/>
                    <a:pt x="9790" y="147"/>
                  </a:cubicBezTo>
                  <a:cubicBezTo>
                    <a:pt x="9818" y="147"/>
                    <a:pt x="9818" y="84"/>
                    <a:pt x="9762" y="84"/>
                  </a:cubicBezTo>
                  <a:lnTo>
                    <a:pt x="9734" y="84"/>
                  </a:lnTo>
                  <a:cubicBezTo>
                    <a:pt x="9706" y="29"/>
                    <a:pt x="9643" y="1"/>
                    <a:pt x="958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79"/>
            <p:cNvSpPr/>
            <p:nvPr/>
          </p:nvSpPr>
          <p:spPr>
            <a:xfrm>
              <a:off x="2822564" y="2263434"/>
              <a:ext cx="38934" cy="43644"/>
            </a:xfrm>
            <a:custGeom>
              <a:rect b="b" l="l" r="r" t="t"/>
              <a:pathLst>
                <a:path extrusionOk="0" h="1918" w="1711">
                  <a:moveTo>
                    <a:pt x="1567" y="1"/>
                  </a:moveTo>
                  <a:cubicBezTo>
                    <a:pt x="1550" y="1"/>
                    <a:pt x="1534" y="5"/>
                    <a:pt x="1518" y="16"/>
                  </a:cubicBezTo>
                  <a:cubicBezTo>
                    <a:pt x="1399" y="134"/>
                    <a:pt x="1252" y="218"/>
                    <a:pt x="1112" y="337"/>
                  </a:cubicBezTo>
                  <a:cubicBezTo>
                    <a:pt x="994" y="393"/>
                    <a:pt x="875" y="456"/>
                    <a:pt x="791" y="512"/>
                  </a:cubicBezTo>
                  <a:cubicBezTo>
                    <a:pt x="672" y="596"/>
                    <a:pt x="553" y="715"/>
                    <a:pt x="441" y="806"/>
                  </a:cubicBezTo>
                  <a:cubicBezTo>
                    <a:pt x="414" y="791"/>
                    <a:pt x="389" y="782"/>
                    <a:pt x="366" y="782"/>
                  </a:cubicBezTo>
                  <a:cubicBezTo>
                    <a:pt x="336" y="782"/>
                    <a:pt x="310" y="798"/>
                    <a:pt x="294" y="834"/>
                  </a:cubicBezTo>
                  <a:cubicBezTo>
                    <a:pt x="266" y="834"/>
                    <a:pt x="238" y="834"/>
                    <a:pt x="238" y="862"/>
                  </a:cubicBezTo>
                  <a:cubicBezTo>
                    <a:pt x="203" y="862"/>
                    <a:pt x="175" y="890"/>
                    <a:pt x="147" y="918"/>
                  </a:cubicBezTo>
                  <a:cubicBezTo>
                    <a:pt x="120" y="946"/>
                    <a:pt x="92" y="1008"/>
                    <a:pt x="92" y="1064"/>
                  </a:cubicBezTo>
                  <a:cubicBezTo>
                    <a:pt x="64" y="1155"/>
                    <a:pt x="29" y="1239"/>
                    <a:pt x="92" y="1295"/>
                  </a:cubicBezTo>
                  <a:cubicBezTo>
                    <a:pt x="64" y="1358"/>
                    <a:pt x="29" y="1414"/>
                    <a:pt x="29" y="1470"/>
                  </a:cubicBezTo>
                  <a:cubicBezTo>
                    <a:pt x="1" y="1533"/>
                    <a:pt x="29" y="1561"/>
                    <a:pt x="64" y="1589"/>
                  </a:cubicBezTo>
                  <a:cubicBezTo>
                    <a:pt x="29" y="1680"/>
                    <a:pt x="1" y="1736"/>
                    <a:pt x="1" y="1820"/>
                  </a:cubicBezTo>
                  <a:cubicBezTo>
                    <a:pt x="1" y="1871"/>
                    <a:pt x="61" y="1918"/>
                    <a:pt x="114" y="1918"/>
                  </a:cubicBezTo>
                  <a:cubicBezTo>
                    <a:pt x="126" y="1918"/>
                    <a:pt x="137" y="1916"/>
                    <a:pt x="147" y="1910"/>
                  </a:cubicBezTo>
                  <a:cubicBezTo>
                    <a:pt x="294" y="1820"/>
                    <a:pt x="322" y="1680"/>
                    <a:pt x="350" y="1561"/>
                  </a:cubicBezTo>
                  <a:cubicBezTo>
                    <a:pt x="413" y="1414"/>
                    <a:pt x="469" y="1295"/>
                    <a:pt x="525" y="1155"/>
                  </a:cubicBezTo>
                  <a:cubicBezTo>
                    <a:pt x="644" y="1064"/>
                    <a:pt x="763" y="980"/>
                    <a:pt x="875" y="890"/>
                  </a:cubicBezTo>
                  <a:cubicBezTo>
                    <a:pt x="1168" y="687"/>
                    <a:pt x="1427" y="421"/>
                    <a:pt x="1665" y="162"/>
                  </a:cubicBezTo>
                  <a:cubicBezTo>
                    <a:pt x="1710" y="88"/>
                    <a:pt x="1640" y="1"/>
                    <a:pt x="156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79"/>
            <p:cNvSpPr/>
            <p:nvPr/>
          </p:nvSpPr>
          <p:spPr>
            <a:xfrm>
              <a:off x="2540789" y="2095388"/>
              <a:ext cx="121421" cy="38410"/>
            </a:xfrm>
            <a:custGeom>
              <a:rect b="b" l="l" r="r" t="t"/>
              <a:pathLst>
                <a:path extrusionOk="0" h="1688" w="5336">
                  <a:moveTo>
                    <a:pt x="3643" y="905"/>
                  </a:moveTo>
                  <a:lnTo>
                    <a:pt x="3643" y="905"/>
                  </a:lnTo>
                  <a:cubicBezTo>
                    <a:pt x="3587" y="933"/>
                    <a:pt x="3531" y="961"/>
                    <a:pt x="3468" y="961"/>
                  </a:cubicBezTo>
                  <a:cubicBezTo>
                    <a:pt x="3531" y="933"/>
                    <a:pt x="3587" y="933"/>
                    <a:pt x="3643" y="905"/>
                  </a:cubicBezTo>
                  <a:close/>
                  <a:moveTo>
                    <a:pt x="4710" y="0"/>
                  </a:moveTo>
                  <a:cubicBezTo>
                    <a:pt x="4453" y="0"/>
                    <a:pt x="4178" y="70"/>
                    <a:pt x="3993" y="115"/>
                  </a:cubicBezTo>
                  <a:cubicBezTo>
                    <a:pt x="3734" y="177"/>
                    <a:pt x="3468" y="233"/>
                    <a:pt x="3238" y="324"/>
                  </a:cubicBezTo>
                  <a:cubicBezTo>
                    <a:pt x="3147" y="352"/>
                    <a:pt x="3091" y="380"/>
                    <a:pt x="3007" y="408"/>
                  </a:cubicBezTo>
                  <a:cubicBezTo>
                    <a:pt x="2888" y="436"/>
                    <a:pt x="2797" y="436"/>
                    <a:pt x="2685" y="464"/>
                  </a:cubicBezTo>
                  <a:cubicBezTo>
                    <a:pt x="2510" y="527"/>
                    <a:pt x="2308" y="555"/>
                    <a:pt x="2189" y="730"/>
                  </a:cubicBezTo>
                  <a:cubicBezTo>
                    <a:pt x="2133" y="814"/>
                    <a:pt x="2133" y="933"/>
                    <a:pt x="2217" y="1024"/>
                  </a:cubicBezTo>
                  <a:cubicBezTo>
                    <a:pt x="1923" y="1051"/>
                    <a:pt x="1636" y="1107"/>
                    <a:pt x="1343" y="1163"/>
                  </a:cubicBezTo>
                  <a:cubicBezTo>
                    <a:pt x="937" y="1254"/>
                    <a:pt x="497" y="1338"/>
                    <a:pt x="91" y="1513"/>
                  </a:cubicBezTo>
                  <a:cubicBezTo>
                    <a:pt x="63" y="1513"/>
                    <a:pt x="63" y="1513"/>
                    <a:pt x="63" y="1548"/>
                  </a:cubicBezTo>
                  <a:cubicBezTo>
                    <a:pt x="35" y="1548"/>
                    <a:pt x="35" y="1548"/>
                    <a:pt x="35" y="1576"/>
                  </a:cubicBezTo>
                  <a:cubicBezTo>
                    <a:pt x="0" y="1604"/>
                    <a:pt x="35" y="1632"/>
                    <a:pt x="63" y="1660"/>
                  </a:cubicBezTo>
                  <a:cubicBezTo>
                    <a:pt x="119" y="1660"/>
                    <a:pt x="147" y="1688"/>
                    <a:pt x="175" y="1688"/>
                  </a:cubicBezTo>
                  <a:lnTo>
                    <a:pt x="266" y="1688"/>
                  </a:lnTo>
                  <a:cubicBezTo>
                    <a:pt x="322" y="1660"/>
                    <a:pt x="385" y="1660"/>
                    <a:pt x="441" y="1660"/>
                  </a:cubicBezTo>
                  <a:cubicBezTo>
                    <a:pt x="497" y="1632"/>
                    <a:pt x="560" y="1632"/>
                    <a:pt x="615" y="1632"/>
                  </a:cubicBezTo>
                  <a:cubicBezTo>
                    <a:pt x="762" y="1604"/>
                    <a:pt x="874" y="1576"/>
                    <a:pt x="993" y="1576"/>
                  </a:cubicBezTo>
                  <a:lnTo>
                    <a:pt x="1021" y="1576"/>
                  </a:lnTo>
                  <a:cubicBezTo>
                    <a:pt x="1224" y="1513"/>
                    <a:pt x="1434" y="1485"/>
                    <a:pt x="1636" y="1485"/>
                  </a:cubicBezTo>
                  <a:cubicBezTo>
                    <a:pt x="2014" y="1429"/>
                    <a:pt x="2392" y="1373"/>
                    <a:pt x="2769" y="1282"/>
                  </a:cubicBezTo>
                  <a:cubicBezTo>
                    <a:pt x="2972" y="1254"/>
                    <a:pt x="3147" y="1254"/>
                    <a:pt x="3356" y="1254"/>
                  </a:cubicBezTo>
                  <a:cubicBezTo>
                    <a:pt x="3532" y="1175"/>
                    <a:pt x="3729" y="1102"/>
                    <a:pt x="3910" y="1102"/>
                  </a:cubicBezTo>
                  <a:cubicBezTo>
                    <a:pt x="3938" y="1102"/>
                    <a:pt x="3966" y="1104"/>
                    <a:pt x="3993" y="1107"/>
                  </a:cubicBezTo>
                  <a:cubicBezTo>
                    <a:pt x="4112" y="1051"/>
                    <a:pt x="4259" y="1024"/>
                    <a:pt x="4370" y="989"/>
                  </a:cubicBezTo>
                  <a:cubicBezTo>
                    <a:pt x="4405" y="989"/>
                    <a:pt x="4405" y="989"/>
                    <a:pt x="4405" y="961"/>
                  </a:cubicBezTo>
                  <a:cubicBezTo>
                    <a:pt x="4580" y="933"/>
                    <a:pt x="4720" y="849"/>
                    <a:pt x="4867" y="814"/>
                  </a:cubicBezTo>
                  <a:cubicBezTo>
                    <a:pt x="4895" y="814"/>
                    <a:pt x="4930" y="814"/>
                    <a:pt x="4930" y="786"/>
                  </a:cubicBezTo>
                  <a:cubicBezTo>
                    <a:pt x="4986" y="786"/>
                    <a:pt x="5070" y="758"/>
                    <a:pt x="5133" y="730"/>
                  </a:cubicBezTo>
                  <a:cubicBezTo>
                    <a:pt x="5188" y="730"/>
                    <a:pt x="5188" y="639"/>
                    <a:pt x="5161" y="611"/>
                  </a:cubicBezTo>
                  <a:cubicBezTo>
                    <a:pt x="5188" y="583"/>
                    <a:pt x="5216" y="583"/>
                    <a:pt x="5244" y="555"/>
                  </a:cubicBezTo>
                  <a:cubicBezTo>
                    <a:pt x="5307" y="464"/>
                    <a:pt x="5335" y="324"/>
                    <a:pt x="5279" y="233"/>
                  </a:cubicBezTo>
                  <a:cubicBezTo>
                    <a:pt x="5154" y="56"/>
                    <a:pt x="4939" y="0"/>
                    <a:pt x="471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79"/>
            <p:cNvSpPr/>
            <p:nvPr/>
          </p:nvSpPr>
          <p:spPr>
            <a:xfrm>
              <a:off x="2575945" y="2124128"/>
              <a:ext cx="95480" cy="50243"/>
            </a:xfrm>
            <a:custGeom>
              <a:rect b="b" l="l" r="r" t="t"/>
              <a:pathLst>
                <a:path extrusionOk="0" h="2208" w="4196">
                  <a:moveTo>
                    <a:pt x="4069" y="1"/>
                  </a:moveTo>
                  <a:cubicBezTo>
                    <a:pt x="4050" y="1"/>
                    <a:pt x="4033" y="8"/>
                    <a:pt x="4021" y="19"/>
                  </a:cubicBezTo>
                  <a:lnTo>
                    <a:pt x="3937" y="19"/>
                  </a:lnTo>
                  <a:cubicBezTo>
                    <a:pt x="3846" y="19"/>
                    <a:pt x="3762" y="47"/>
                    <a:pt x="3699" y="75"/>
                  </a:cubicBezTo>
                  <a:cubicBezTo>
                    <a:pt x="3525" y="138"/>
                    <a:pt x="3350" y="222"/>
                    <a:pt x="3175" y="285"/>
                  </a:cubicBezTo>
                  <a:cubicBezTo>
                    <a:pt x="2769" y="488"/>
                    <a:pt x="2364" y="663"/>
                    <a:pt x="2014" y="893"/>
                  </a:cubicBezTo>
                  <a:cubicBezTo>
                    <a:pt x="1665" y="1068"/>
                    <a:pt x="1343" y="1334"/>
                    <a:pt x="1049" y="1565"/>
                  </a:cubicBezTo>
                  <a:cubicBezTo>
                    <a:pt x="902" y="1683"/>
                    <a:pt x="700" y="1767"/>
                    <a:pt x="525" y="1858"/>
                  </a:cubicBezTo>
                  <a:cubicBezTo>
                    <a:pt x="350" y="1942"/>
                    <a:pt x="175" y="1998"/>
                    <a:pt x="28" y="2145"/>
                  </a:cubicBezTo>
                  <a:cubicBezTo>
                    <a:pt x="0" y="2145"/>
                    <a:pt x="0" y="2173"/>
                    <a:pt x="0" y="2208"/>
                  </a:cubicBezTo>
                  <a:cubicBezTo>
                    <a:pt x="91" y="2173"/>
                    <a:pt x="175" y="2173"/>
                    <a:pt x="266" y="2145"/>
                  </a:cubicBezTo>
                  <a:cubicBezTo>
                    <a:pt x="616" y="2061"/>
                    <a:pt x="819" y="1767"/>
                    <a:pt x="1168" y="1648"/>
                  </a:cubicBezTo>
                  <a:cubicBezTo>
                    <a:pt x="1315" y="1620"/>
                    <a:pt x="1518" y="1593"/>
                    <a:pt x="1665" y="1565"/>
                  </a:cubicBezTo>
                  <a:cubicBezTo>
                    <a:pt x="1721" y="1537"/>
                    <a:pt x="1749" y="1537"/>
                    <a:pt x="1811" y="1509"/>
                  </a:cubicBezTo>
                  <a:cubicBezTo>
                    <a:pt x="1986" y="1390"/>
                    <a:pt x="2161" y="1271"/>
                    <a:pt x="2364" y="1187"/>
                  </a:cubicBezTo>
                  <a:cubicBezTo>
                    <a:pt x="2769" y="984"/>
                    <a:pt x="3175" y="774"/>
                    <a:pt x="3588" y="544"/>
                  </a:cubicBezTo>
                  <a:cubicBezTo>
                    <a:pt x="3762" y="488"/>
                    <a:pt x="3909" y="397"/>
                    <a:pt x="4049" y="285"/>
                  </a:cubicBezTo>
                  <a:cubicBezTo>
                    <a:pt x="4140" y="222"/>
                    <a:pt x="4196" y="138"/>
                    <a:pt x="4140" y="47"/>
                  </a:cubicBezTo>
                  <a:cubicBezTo>
                    <a:pt x="4124" y="14"/>
                    <a:pt x="4095" y="1"/>
                    <a:pt x="40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79"/>
            <p:cNvSpPr/>
            <p:nvPr/>
          </p:nvSpPr>
          <p:spPr>
            <a:xfrm>
              <a:off x="2884935" y="2133139"/>
              <a:ext cx="22618" cy="36840"/>
            </a:xfrm>
            <a:custGeom>
              <a:rect b="b" l="l" r="r" t="t"/>
              <a:pathLst>
                <a:path extrusionOk="0" h="1619" w="994">
                  <a:moveTo>
                    <a:pt x="931" y="1"/>
                  </a:moveTo>
                  <a:lnTo>
                    <a:pt x="931" y="1"/>
                  </a:lnTo>
                  <a:cubicBezTo>
                    <a:pt x="875" y="92"/>
                    <a:pt x="784" y="176"/>
                    <a:pt x="728" y="267"/>
                  </a:cubicBezTo>
                  <a:cubicBezTo>
                    <a:pt x="644" y="413"/>
                    <a:pt x="525" y="588"/>
                    <a:pt x="378" y="700"/>
                  </a:cubicBezTo>
                  <a:cubicBezTo>
                    <a:pt x="378" y="728"/>
                    <a:pt x="350" y="763"/>
                    <a:pt x="322" y="791"/>
                  </a:cubicBezTo>
                  <a:cubicBezTo>
                    <a:pt x="203" y="994"/>
                    <a:pt x="1" y="1252"/>
                    <a:pt x="29" y="1518"/>
                  </a:cubicBezTo>
                  <a:cubicBezTo>
                    <a:pt x="29" y="1573"/>
                    <a:pt x="79" y="1619"/>
                    <a:pt x="130" y="1619"/>
                  </a:cubicBezTo>
                  <a:cubicBezTo>
                    <a:pt x="157" y="1619"/>
                    <a:pt x="184" y="1606"/>
                    <a:pt x="203" y="1574"/>
                  </a:cubicBezTo>
                  <a:cubicBezTo>
                    <a:pt x="294" y="1462"/>
                    <a:pt x="406" y="1343"/>
                    <a:pt x="497" y="1224"/>
                  </a:cubicBezTo>
                  <a:cubicBezTo>
                    <a:pt x="581" y="1050"/>
                    <a:pt x="644" y="875"/>
                    <a:pt x="728" y="728"/>
                  </a:cubicBezTo>
                  <a:cubicBezTo>
                    <a:pt x="819" y="525"/>
                    <a:pt x="994" y="239"/>
                    <a:pt x="9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79"/>
            <p:cNvSpPr/>
            <p:nvPr/>
          </p:nvSpPr>
          <p:spPr>
            <a:xfrm>
              <a:off x="2682074" y="2049605"/>
              <a:ext cx="70336" cy="27238"/>
            </a:xfrm>
            <a:custGeom>
              <a:rect b="b" l="l" r="r" t="t"/>
              <a:pathLst>
                <a:path extrusionOk="0" h="1197" w="3091">
                  <a:moveTo>
                    <a:pt x="2825" y="1"/>
                  </a:moveTo>
                  <a:cubicBezTo>
                    <a:pt x="2706" y="1"/>
                    <a:pt x="2595" y="29"/>
                    <a:pt x="2448" y="120"/>
                  </a:cubicBezTo>
                  <a:cubicBezTo>
                    <a:pt x="2420" y="148"/>
                    <a:pt x="2357" y="176"/>
                    <a:pt x="2301" y="204"/>
                  </a:cubicBezTo>
                  <a:lnTo>
                    <a:pt x="2042" y="204"/>
                  </a:lnTo>
                  <a:cubicBezTo>
                    <a:pt x="1951" y="204"/>
                    <a:pt x="1857" y="193"/>
                    <a:pt x="1767" y="193"/>
                  </a:cubicBezTo>
                  <a:cubicBezTo>
                    <a:pt x="1649" y="193"/>
                    <a:pt x="1538" y="211"/>
                    <a:pt x="1455" y="295"/>
                  </a:cubicBezTo>
                  <a:cubicBezTo>
                    <a:pt x="1399" y="350"/>
                    <a:pt x="1399" y="441"/>
                    <a:pt x="1399" y="525"/>
                  </a:cubicBezTo>
                  <a:lnTo>
                    <a:pt x="1343" y="525"/>
                  </a:lnTo>
                  <a:cubicBezTo>
                    <a:pt x="1272" y="525"/>
                    <a:pt x="1205" y="564"/>
                    <a:pt x="1136" y="564"/>
                  </a:cubicBezTo>
                  <a:cubicBezTo>
                    <a:pt x="1116" y="564"/>
                    <a:pt x="1097" y="561"/>
                    <a:pt x="1077" y="553"/>
                  </a:cubicBezTo>
                  <a:lnTo>
                    <a:pt x="728" y="553"/>
                  </a:lnTo>
                  <a:cubicBezTo>
                    <a:pt x="525" y="588"/>
                    <a:pt x="350" y="644"/>
                    <a:pt x="147" y="672"/>
                  </a:cubicBezTo>
                  <a:cubicBezTo>
                    <a:pt x="84" y="700"/>
                    <a:pt x="56" y="763"/>
                    <a:pt x="0" y="819"/>
                  </a:cubicBezTo>
                  <a:cubicBezTo>
                    <a:pt x="0" y="847"/>
                    <a:pt x="28" y="903"/>
                    <a:pt x="119" y="903"/>
                  </a:cubicBezTo>
                  <a:cubicBezTo>
                    <a:pt x="187" y="914"/>
                    <a:pt x="258" y="918"/>
                    <a:pt x="330" y="918"/>
                  </a:cubicBezTo>
                  <a:cubicBezTo>
                    <a:pt x="476" y="918"/>
                    <a:pt x="630" y="903"/>
                    <a:pt x="784" y="903"/>
                  </a:cubicBezTo>
                  <a:cubicBezTo>
                    <a:pt x="902" y="903"/>
                    <a:pt x="993" y="938"/>
                    <a:pt x="1105" y="938"/>
                  </a:cubicBezTo>
                  <a:lnTo>
                    <a:pt x="1343" y="938"/>
                  </a:lnTo>
                  <a:lnTo>
                    <a:pt x="1399" y="994"/>
                  </a:lnTo>
                  <a:cubicBezTo>
                    <a:pt x="1455" y="1050"/>
                    <a:pt x="1518" y="1078"/>
                    <a:pt x="1574" y="1078"/>
                  </a:cubicBezTo>
                  <a:cubicBezTo>
                    <a:pt x="1630" y="1113"/>
                    <a:pt x="1693" y="1141"/>
                    <a:pt x="1748" y="1141"/>
                  </a:cubicBezTo>
                  <a:cubicBezTo>
                    <a:pt x="1804" y="1169"/>
                    <a:pt x="1895" y="1169"/>
                    <a:pt x="1979" y="1169"/>
                  </a:cubicBezTo>
                  <a:cubicBezTo>
                    <a:pt x="2007" y="1141"/>
                    <a:pt x="2042" y="1141"/>
                    <a:pt x="2070" y="1113"/>
                  </a:cubicBezTo>
                  <a:cubicBezTo>
                    <a:pt x="2217" y="1169"/>
                    <a:pt x="2329" y="1197"/>
                    <a:pt x="2476" y="1197"/>
                  </a:cubicBezTo>
                  <a:cubicBezTo>
                    <a:pt x="2476" y="1169"/>
                    <a:pt x="2476" y="1141"/>
                    <a:pt x="2504" y="1113"/>
                  </a:cubicBezTo>
                  <a:cubicBezTo>
                    <a:pt x="2567" y="1022"/>
                    <a:pt x="2650" y="938"/>
                    <a:pt x="2741" y="847"/>
                  </a:cubicBezTo>
                  <a:lnTo>
                    <a:pt x="2706" y="847"/>
                  </a:lnTo>
                  <a:cubicBezTo>
                    <a:pt x="2741" y="819"/>
                    <a:pt x="2741" y="819"/>
                    <a:pt x="2769" y="819"/>
                  </a:cubicBezTo>
                  <a:lnTo>
                    <a:pt x="2797" y="819"/>
                  </a:lnTo>
                  <a:lnTo>
                    <a:pt x="2825" y="791"/>
                  </a:lnTo>
                  <a:cubicBezTo>
                    <a:pt x="2881" y="763"/>
                    <a:pt x="2944" y="700"/>
                    <a:pt x="3000" y="672"/>
                  </a:cubicBezTo>
                  <a:lnTo>
                    <a:pt x="3000" y="497"/>
                  </a:lnTo>
                  <a:cubicBezTo>
                    <a:pt x="3028" y="469"/>
                    <a:pt x="3056" y="441"/>
                    <a:pt x="3091" y="378"/>
                  </a:cubicBezTo>
                  <a:cubicBezTo>
                    <a:pt x="3091" y="350"/>
                    <a:pt x="3091" y="350"/>
                    <a:pt x="3056" y="322"/>
                  </a:cubicBezTo>
                  <a:cubicBezTo>
                    <a:pt x="3028" y="204"/>
                    <a:pt x="2944" y="92"/>
                    <a:pt x="28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79"/>
            <p:cNvSpPr/>
            <p:nvPr/>
          </p:nvSpPr>
          <p:spPr>
            <a:xfrm>
              <a:off x="2738393" y="2184679"/>
              <a:ext cx="199311" cy="112660"/>
            </a:xfrm>
            <a:custGeom>
              <a:rect b="b" l="l" r="r" t="t"/>
              <a:pathLst>
                <a:path extrusionOk="0" h="4951" w="8759">
                  <a:moveTo>
                    <a:pt x="8703" y="1"/>
                  </a:moveTo>
                  <a:cubicBezTo>
                    <a:pt x="8697" y="1"/>
                    <a:pt x="8690" y="3"/>
                    <a:pt x="8685" y="8"/>
                  </a:cubicBezTo>
                  <a:cubicBezTo>
                    <a:pt x="8419" y="155"/>
                    <a:pt x="8133" y="302"/>
                    <a:pt x="7867" y="421"/>
                  </a:cubicBezTo>
                  <a:cubicBezTo>
                    <a:pt x="7636" y="505"/>
                    <a:pt x="7399" y="561"/>
                    <a:pt x="7168" y="652"/>
                  </a:cubicBezTo>
                  <a:cubicBezTo>
                    <a:pt x="6993" y="736"/>
                    <a:pt x="6790" y="826"/>
                    <a:pt x="6587" y="945"/>
                  </a:cubicBezTo>
                  <a:lnTo>
                    <a:pt x="6560" y="910"/>
                  </a:lnTo>
                  <a:cubicBezTo>
                    <a:pt x="6385" y="945"/>
                    <a:pt x="6266" y="1057"/>
                    <a:pt x="6119" y="1120"/>
                  </a:cubicBezTo>
                  <a:cubicBezTo>
                    <a:pt x="5944" y="1232"/>
                    <a:pt x="5797" y="1323"/>
                    <a:pt x="5623" y="1435"/>
                  </a:cubicBezTo>
                  <a:cubicBezTo>
                    <a:pt x="5567" y="1470"/>
                    <a:pt x="5476" y="1526"/>
                    <a:pt x="5420" y="1582"/>
                  </a:cubicBezTo>
                  <a:cubicBezTo>
                    <a:pt x="5392" y="1582"/>
                    <a:pt x="5392" y="1582"/>
                    <a:pt x="5364" y="1610"/>
                  </a:cubicBezTo>
                  <a:cubicBezTo>
                    <a:pt x="5070" y="1784"/>
                    <a:pt x="4811" y="1959"/>
                    <a:pt x="4518" y="2134"/>
                  </a:cubicBezTo>
                  <a:cubicBezTo>
                    <a:pt x="4462" y="2169"/>
                    <a:pt x="4490" y="2197"/>
                    <a:pt x="4490" y="2225"/>
                  </a:cubicBezTo>
                  <a:cubicBezTo>
                    <a:pt x="4427" y="2253"/>
                    <a:pt x="4371" y="2309"/>
                    <a:pt x="4315" y="2344"/>
                  </a:cubicBezTo>
                  <a:cubicBezTo>
                    <a:pt x="4341" y="2235"/>
                    <a:pt x="4266" y="2103"/>
                    <a:pt x="4146" y="2103"/>
                  </a:cubicBezTo>
                  <a:cubicBezTo>
                    <a:pt x="4135" y="2103"/>
                    <a:pt x="4124" y="2104"/>
                    <a:pt x="4112" y="2106"/>
                  </a:cubicBezTo>
                  <a:cubicBezTo>
                    <a:pt x="3859" y="2166"/>
                    <a:pt x="3638" y="2270"/>
                    <a:pt x="3412" y="2407"/>
                  </a:cubicBezTo>
                  <a:lnTo>
                    <a:pt x="3412" y="2407"/>
                  </a:lnTo>
                  <a:cubicBezTo>
                    <a:pt x="3413" y="2405"/>
                    <a:pt x="3413" y="2402"/>
                    <a:pt x="3413" y="2400"/>
                  </a:cubicBezTo>
                  <a:cubicBezTo>
                    <a:pt x="3469" y="2372"/>
                    <a:pt x="3588" y="2225"/>
                    <a:pt x="3672" y="2225"/>
                  </a:cubicBezTo>
                  <a:cubicBezTo>
                    <a:pt x="3846" y="2169"/>
                    <a:pt x="3819" y="1903"/>
                    <a:pt x="3616" y="1875"/>
                  </a:cubicBezTo>
                  <a:cubicBezTo>
                    <a:pt x="3525" y="1875"/>
                    <a:pt x="3413" y="1903"/>
                    <a:pt x="3322" y="1931"/>
                  </a:cubicBezTo>
                  <a:cubicBezTo>
                    <a:pt x="3277" y="1864"/>
                    <a:pt x="3191" y="1809"/>
                    <a:pt x="3097" y="1809"/>
                  </a:cubicBezTo>
                  <a:cubicBezTo>
                    <a:pt x="3074" y="1809"/>
                    <a:pt x="3051" y="1813"/>
                    <a:pt x="3028" y="1819"/>
                  </a:cubicBezTo>
                  <a:cubicBezTo>
                    <a:pt x="2798" y="1875"/>
                    <a:pt x="2595" y="2050"/>
                    <a:pt x="2420" y="2197"/>
                  </a:cubicBezTo>
                  <a:cubicBezTo>
                    <a:pt x="2189" y="2344"/>
                    <a:pt x="1980" y="2519"/>
                    <a:pt x="1777" y="2693"/>
                  </a:cubicBezTo>
                  <a:cubicBezTo>
                    <a:pt x="1343" y="3043"/>
                    <a:pt x="931" y="3421"/>
                    <a:pt x="581" y="3826"/>
                  </a:cubicBezTo>
                  <a:cubicBezTo>
                    <a:pt x="482" y="3956"/>
                    <a:pt x="558" y="4129"/>
                    <a:pt x="698" y="4129"/>
                  </a:cubicBezTo>
                  <a:cubicBezTo>
                    <a:pt x="716" y="4129"/>
                    <a:pt x="736" y="4126"/>
                    <a:pt x="756" y="4120"/>
                  </a:cubicBezTo>
                  <a:lnTo>
                    <a:pt x="756" y="4120"/>
                  </a:lnTo>
                  <a:cubicBezTo>
                    <a:pt x="728" y="4148"/>
                    <a:pt x="756" y="4176"/>
                    <a:pt x="756" y="4176"/>
                  </a:cubicBezTo>
                  <a:cubicBezTo>
                    <a:pt x="672" y="4204"/>
                    <a:pt x="616" y="4267"/>
                    <a:pt x="553" y="4295"/>
                  </a:cubicBezTo>
                  <a:cubicBezTo>
                    <a:pt x="581" y="4176"/>
                    <a:pt x="497" y="4057"/>
                    <a:pt x="378" y="4057"/>
                  </a:cubicBezTo>
                  <a:cubicBezTo>
                    <a:pt x="148" y="4057"/>
                    <a:pt x="120" y="4351"/>
                    <a:pt x="266" y="4441"/>
                  </a:cubicBezTo>
                  <a:cubicBezTo>
                    <a:pt x="203" y="4469"/>
                    <a:pt x="148" y="4525"/>
                    <a:pt x="92" y="4581"/>
                  </a:cubicBezTo>
                  <a:cubicBezTo>
                    <a:pt x="1" y="4700"/>
                    <a:pt x="92" y="4847"/>
                    <a:pt x="175" y="4903"/>
                  </a:cubicBezTo>
                  <a:cubicBezTo>
                    <a:pt x="228" y="4936"/>
                    <a:pt x="289" y="4950"/>
                    <a:pt x="353" y="4950"/>
                  </a:cubicBezTo>
                  <a:cubicBezTo>
                    <a:pt x="572" y="4950"/>
                    <a:pt x="837" y="4792"/>
                    <a:pt x="994" y="4700"/>
                  </a:cubicBezTo>
                  <a:cubicBezTo>
                    <a:pt x="1280" y="4525"/>
                    <a:pt x="1546" y="4351"/>
                    <a:pt x="1805" y="4148"/>
                  </a:cubicBezTo>
                  <a:cubicBezTo>
                    <a:pt x="2126" y="4001"/>
                    <a:pt x="2476" y="3854"/>
                    <a:pt x="2798" y="3707"/>
                  </a:cubicBezTo>
                  <a:cubicBezTo>
                    <a:pt x="2812" y="3725"/>
                    <a:pt x="2826" y="3734"/>
                    <a:pt x="2840" y="3734"/>
                  </a:cubicBezTo>
                  <a:cubicBezTo>
                    <a:pt x="2855" y="3734"/>
                    <a:pt x="2871" y="3725"/>
                    <a:pt x="2889" y="3707"/>
                  </a:cubicBezTo>
                  <a:cubicBezTo>
                    <a:pt x="2944" y="3679"/>
                    <a:pt x="2972" y="3651"/>
                    <a:pt x="3000" y="3623"/>
                  </a:cubicBezTo>
                  <a:cubicBezTo>
                    <a:pt x="3147" y="3567"/>
                    <a:pt x="3294" y="3505"/>
                    <a:pt x="3441" y="3421"/>
                  </a:cubicBezTo>
                  <a:cubicBezTo>
                    <a:pt x="3791" y="3246"/>
                    <a:pt x="4112" y="3071"/>
                    <a:pt x="4427" y="2896"/>
                  </a:cubicBezTo>
                  <a:cubicBezTo>
                    <a:pt x="4748" y="2721"/>
                    <a:pt x="5070" y="2575"/>
                    <a:pt x="5336" y="2309"/>
                  </a:cubicBezTo>
                  <a:cubicBezTo>
                    <a:pt x="5392" y="2253"/>
                    <a:pt x="5392" y="2197"/>
                    <a:pt x="5364" y="2169"/>
                  </a:cubicBezTo>
                  <a:cubicBezTo>
                    <a:pt x="5567" y="2050"/>
                    <a:pt x="5769" y="1903"/>
                    <a:pt x="5944" y="1784"/>
                  </a:cubicBezTo>
                  <a:cubicBezTo>
                    <a:pt x="5972" y="1784"/>
                    <a:pt x="5972" y="1784"/>
                    <a:pt x="5972" y="1756"/>
                  </a:cubicBezTo>
                  <a:cubicBezTo>
                    <a:pt x="6175" y="1673"/>
                    <a:pt x="6350" y="1554"/>
                    <a:pt x="6560" y="1435"/>
                  </a:cubicBezTo>
                  <a:cubicBezTo>
                    <a:pt x="7084" y="1176"/>
                    <a:pt x="7664" y="945"/>
                    <a:pt x="8133" y="624"/>
                  </a:cubicBezTo>
                  <a:cubicBezTo>
                    <a:pt x="8217" y="561"/>
                    <a:pt x="8217" y="449"/>
                    <a:pt x="8161" y="386"/>
                  </a:cubicBezTo>
                  <a:cubicBezTo>
                    <a:pt x="8364" y="302"/>
                    <a:pt x="8538" y="183"/>
                    <a:pt x="8713" y="71"/>
                  </a:cubicBezTo>
                  <a:cubicBezTo>
                    <a:pt x="8759" y="43"/>
                    <a:pt x="8730" y="1"/>
                    <a:pt x="87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79"/>
            <p:cNvSpPr/>
            <p:nvPr/>
          </p:nvSpPr>
          <p:spPr>
            <a:xfrm>
              <a:off x="2934587" y="2188206"/>
              <a:ext cx="819" cy="660"/>
            </a:xfrm>
            <a:custGeom>
              <a:rect b="b" l="l" r="r" t="t"/>
              <a:pathLst>
                <a:path extrusionOk="0" h="29" w="36">
                  <a:moveTo>
                    <a:pt x="0" y="0"/>
                  </a:moveTo>
                  <a:lnTo>
                    <a:pt x="0" y="28"/>
                  </a:lnTo>
                  <a:cubicBezTo>
                    <a:pt x="35" y="28"/>
                    <a:pt x="35"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79"/>
            <p:cNvSpPr/>
            <p:nvPr/>
          </p:nvSpPr>
          <p:spPr>
            <a:xfrm>
              <a:off x="2827980" y="2265891"/>
              <a:ext cx="31425" cy="22664"/>
            </a:xfrm>
            <a:custGeom>
              <a:rect b="b" l="l" r="r" t="t"/>
              <a:pathLst>
                <a:path extrusionOk="0" h="996" w="1381">
                  <a:moveTo>
                    <a:pt x="1244" y="1"/>
                  </a:moveTo>
                  <a:cubicBezTo>
                    <a:pt x="1226" y="1"/>
                    <a:pt x="1207" y="9"/>
                    <a:pt x="1189" y="26"/>
                  </a:cubicBezTo>
                  <a:cubicBezTo>
                    <a:pt x="874" y="257"/>
                    <a:pt x="553" y="460"/>
                    <a:pt x="231" y="663"/>
                  </a:cubicBezTo>
                  <a:cubicBezTo>
                    <a:pt x="209" y="652"/>
                    <a:pt x="181" y="645"/>
                    <a:pt x="153" y="645"/>
                  </a:cubicBezTo>
                  <a:cubicBezTo>
                    <a:pt x="113" y="645"/>
                    <a:pt x="73" y="660"/>
                    <a:pt x="56" y="698"/>
                  </a:cubicBezTo>
                  <a:cubicBezTo>
                    <a:pt x="0" y="782"/>
                    <a:pt x="0" y="838"/>
                    <a:pt x="28" y="928"/>
                  </a:cubicBezTo>
                  <a:cubicBezTo>
                    <a:pt x="49" y="969"/>
                    <a:pt x="99" y="995"/>
                    <a:pt x="150" y="995"/>
                  </a:cubicBezTo>
                  <a:cubicBezTo>
                    <a:pt x="168" y="995"/>
                    <a:pt x="186" y="992"/>
                    <a:pt x="203" y="984"/>
                  </a:cubicBezTo>
                  <a:cubicBezTo>
                    <a:pt x="609" y="838"/>
                    <a:pt x="1014" y="551"/>
                    <a:pt x="1308" y="201"/>
                  </a:cubicBezTo>
                  <a:cubicBezTo>
                    <a:pt x="1381" y="128"/>
                    <a:pt x="1319" y="1"/>
                    <a:pt x="12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79"/>
            <p:cNvSpPr/>
            <p:nvPr/>
          </p:nvSpPr>
          <p:spPr>
            <a:xfrm>
              <a:off x="2677455" y="2111339"/>
              <a:ext cx="114913" cy="92795"/>
            </a:xfrm>
            <a:custGeom>
              <a:rect b="b" l="l" r="r" t="t"/>
              <a:pathLst>
                <a:path extrusionOk="0" h="4078" w="5050">
                  <a:moveTo>
                    <a:pt x="1511" y="1"/>
                  </a:moveTo>
                  <a:cubicBezTo>
                    <a:pt x="1455" y="1"/>
                    <a:pt x="1427" y="29"/>
                    <a:pt x="1399" y="85"/>
                  </a:cubicBezTo>
                  <a:cubicBezTo>
                    <a:pt x="1371" y="113"/>
                    <a:pt x="1371" y="148"/>
                    <a:pt x="1371" y="204"/>
                  </a:cubicBezTo>
                  <a:cubicBezTo>
                    <a:pt x="1331" y="194"/>
                    <a:pt x="1292" y="188"/>
                    <a:pt x="1255" y="188"/>
                  </a:cubicBezTo>
                  <a:cubicBezTo>
                    <a:pt x="1180" y="188"/>
                    <a:pt x="1115" y="213"/>
                    <a:pt x="1077" y="288"/>
                  </a:cubicBezTo>
                  <a:cubicBezTo>
                    <a:pt x="1021" y="378"/>
                    <a:pt x="931" y="406"/>
                    <a:pt x="875" y="462"/>
                  </a:cubicBezTo>
                  <a:cubicBezTo>
                    <a:pt x="784" y="553"/>
                    <a:pt x="700" y="609"/>
                    <a:pt x="581" y="672"/>
                  </a:cubicBezTo>
                  <a:cubicBezTo>
                    <a:pt x="553" y="672"/>
                    <a:pt x="497" y="700"/>
                    <a:pt x="462" y="700"/>
                  </a:cubicBezTo>
                  <a:cubicBezTo>
                    <a:pt x="322" y="756"/>
                    <a:pt x="85" y="784"/>
                    <a:pt x="29" y="903"/>
                  </a:cubicBezTo>
                  <a:cubicBezTo>
                    <a:pt x="1" y="959"/>
                    <a:pt x="1" y="1022"/>
                    <a:pt x="29" y="1050"/>
                  </a:cubicBezTo>
                  <a:lnTo>
                    <a:pt x="57" y="1050"/>
                  </a:lnTo>
                  <a:cubicBezTo>
                    <a:pt x="147" y="1078"/>
                    <a:pt x="231" y="1134"/>
                    <a:pt x="322" y="1134"/>
                  </a:cubicBezTo>
                  <a:lnTo>
                    <a:pt x="637" y="1134"/>
                  </a:lnTo>
                  <a:cubicBezTo>
                    <a:pt x="753" y="1134"/>
                    <a:pt x="870" y="1121"/>
                    <a:pt x="997" y="1121"/>
                  </a:cubicBezTo>
                  <a:cubicBezTo>
                    <a:pt x="1060" y="1121"/>
                    <a:pt x="1126" y="1124"/>
                    <a:pt x="1196" y="1134"/>
                  </a:cubicBezTo>
                  <a:cubicBezTo>
                    <a:pt x="1455" y="1197"/>
                    <a:pt x="1896" y="1371"/>
                    <a:pt x="2070" y="1630"/>
                  </a:cubicBezTo>
                  <a:cubicBezTo>
                    <a:pt x="2098" y="1630"/>
                    <a:pt x="2126" y="1658"/>
                    <a:pt x="2154" y="1686"/>
                  </a:cubicBezTo>
                  <a:cubicBezTo>
                    <a:pt x="2182" y="1749"/>
                    <a:pt x="2182" y="1833"/>
                    <a:pt x="2245" y="1861"/>
                  </a:cubicBezTo>
                  <a:cubicBezTo>
                    <a:pt x="2273" y="1924"/>
                    <a:pt x="2357" y="1952"/>
                    <a:pt x="2385" y="1980"/>
                  </a:cubicBezTo>
                  <a:cubicBezTo>
                    <a:pt x="2476" y="2036"/>
                    <a:pt x="2595" y="2127"/>
                    <a:pt x="2679" y="2210"/>
                  </a:cubicBezTo>
                  <a:cubicBezTo>
                    <a:pt x="2881" y="2448"/>
                    <a:pt x="3084" y="2679"/>
                    <a:pt x="3322" y="2910"/>
                  </a:cubicBezTo>
                  <a:cubicBezTo>
                    <a:pt x="3553" y="3119"/>
                    <a:pt x="3818" y="3322"/>
                    <a:pt x="4049" y="3525"/>
                  </a:cubicBezTo>
                  <a:cubicBezTo>
                    <a:pt x="4224" y="3700"/>
                    <a:pt x="4455" y="3847"/>
                    <a:pt x="4546" y="4077"/>
                  </a:cubicBezTo>
                  <a:lnTo>
                    <a:pt x="4574" y="4077"/>
                  </a:lnTo>
                  <a:cubicBezTo>
                    <a:pt x="4602" y="4077"/>
                    <a:pt x="4630" y="4049"/>
                    <a:pt x="4658" y="4021"/>
                  </a:cubicBezTo>
                  <a:cubicBezTo>
                    <a:pt x="4776" y="4021"/>
                    <a:pt x="4867" y="3903"/>
                    <a:pt x="4867" y="3819"/>
                  </a:cubicBezTo>
                  <a:cubicBezTo>
                    <a:pt x="4867" y="3728"/>
                    <a:pt x="4867" y="3609"/>
                    <a:pt x="4832" y="3525"/>
                  </a:cubicBezTo>
                  <a:cubicBezTo>
                    <a:pt x="4867" y="3350"/>
                    <a:pt x="4951" y="3147"/>
                    <a:pt x="5007" y="2973"/>
                  </a:cubicBezTo>
                  <a:cubicBezTo>
                    <a:pt x="5050" y="2873"/>
                    <a:pt x="4954" y="2799"/>
                    <a:pt x="4862" y="2799"/>
                  </a:cubicBezTo>
                  <a:cubicBezTo>
                    <a:pt x="4818" y="2799"/>
                    <a:pt x="4775" y="2816"/>
                    <a:pt x="4748" y="2854"/>
                  </a:cubicBezTo>
                  <a:lnTo>
                    <a:pt x="4748" y="2882"/>
                  </a:lnTo>
                  <a:lnTo>
                    <a:pt x="4720" y="2882"/>
                  </a:lnTo>
                  <a:cubicBezTo>
                    <a:pt x="4720" y="2735"/>
                    <a:pt x="4630" y="2651"/>
                    <a:pt x="4518" y="2623"/>
                  </a:cubicBezTo>
                  <a:cubicBezTo>
                    <a:pt x="4455" y="2420"/>
                    <a:pt x="4280" y="2329"/>
                    <a:pt x="4077" y="2329"/>
                  </a:cubicBezTo>
                  <a:cubicBezTo>
                    <a:pt x="4004" y="2315"/>
                    <a:pt x="3923" y="2308"/>
                    <a:pt x="3843" y="2308"/>
                  </a:cubicBezTo>
                  <a:cubicBezTo>
                    <a:pt x="3762" y="2308"/>
                    <a:pt x="3682" y="2315"/>
                    <a:pt x="3609" y="2329"/>
                  </a:cubicBezTo>
                  <a:lnTo>
                    <a:pt x="3609" y="2245"/>
                  </a:lnTo>
                  <a:cubicBezTo>
                    <a:pt x="3581" y="2155"/>
                    <a:pt x="3525" y="2071"/>
                    <a:pt x="3469" y="2008"/>
                  </a:cubicBezTo>
                  <a:cubicBezTo>
                    <a:pt x="3434" y="1924"/>
                    <a:pt x="3378" y="1861"/>
                    <a:pt x="3322" y="1805"/>
                  </a:cubicBezTo>
                  <a:cubicBezTo>
                    <a:pt x="3259" y="1749"/>
                    <a:pt x="3175" y="1686"/>
                    <a:pt x="3119" y="1658"/>
                  </a:cubicBezTo>
                  <a:cubicBezTo>
                    <a:pt x="3056" y="1511"/>
                    <a:pt x="2972" y="1427"/>
                    <a:pt x="2853" y="1336"/>
                  </a:cubicBezTo>
                  <a:cubicBezTo>
                    <a:pt x="2770" y="1308"/>
                    <a:pt x="2707" y="1280"/>
                    <a:pt x="2623" y="1252"/>
                  </a:cubicBezTo>
                  <a:cubicBezTo>
                    <a:pt x="2595" y="1225"/>
                    <a:pt x="2560" y="1197"/>
                    <a:pt x="2532" y="1162"/>
                  </a:cubicBezTo>
                  <a:cubicBezTo>
                    <a:pt x="2476" y="1106"/>
                    <a:pt x="2385" y="1078"/>
                    <a:pt x="2329" y="1078"/>
                  </a:cubicBezTo>
                  <a:cubicBezTo>
                    <a:pt x="2301" y="987"/>
                    <a:pt x="2210" y="903"/>
                    <a:pt x="2098" y="875"/>
                  </a:cubicBezTo>
                  <a:cubicBezTo>
                    <a:pt x="2070" y="847"/>
                    <a:pt x="2035" y="847"/>
                    <a:pt x="1979" y="847"/>
                  </a:cubicBezTo>
                  <a:cubicBezTo>
                    <a:pt x="1923" y="728"/>
                    <a:pt x="1896" y="581"/>
                    <a:pt x="1833" y="462"/>
                  </a:cubicBezTo>
                  <a:cubicBezTo>
                    <a:pt x="1777" y="288"/>
                    <a:pt x="1749" y="1"/>
                    <a:pt x="151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79"/>
            <p:cNvSpPr/>
            <p:nvPr/>
          </p:nvSpPr>
          <p:spPr>
            <a:xfrm>
              <a:off x="2676818" y="2128064"/>
              <a:ext cx="113320" cy="75911"/>
            </a:xfrm>
            <a:custGeom>
              <a:rect b="b" l="l" r="r" t="t"/>
              <a:pathLst>
                <a:path extrusionOk="0" h="3336" w="4980">
                  <a:moveTo>
                    <a:pt x="603" y="0"/>
                  </a:moveTo>
                  <a:cubicBezTo>
                    <a:pt x="460" y="0"/>
                    <a:pt x="316" y="11"/>
                    <a:pt x="175" y="21"/>
                  </a:cubicBezTo>
                  <a:cubicBezTo>
                    <a:pt x="9" y="21"/>
                    <a:pt x="1" y="289"/>
                    <a:pt x="153" y="289"/>
                  </a:cubicBezTo>
                  <a:cubicBezTo>
                    <a:pt x="160" y="289"/>
                    <a:pt x="167" y="288"/>
                    <a:pt x="175" y="287"/>
                  </a:cubicBezTo>
                  <a:cubicBezTo>
                    <a:pt x="263" y="315"/>
                    <a:pt x="357" y="322"/>
                    <a:pt x="452" y="322"/>
                  </a:cubicBezTo>
                  <a:cubicBezTo>
                    <a:pt x="546" y="322"/>
                    <a:pt x="640" y="315"/>
                    <a:pt x="728" y="315"/>
                  </a:cubicBezTo>
                  <a:cubicBezTo>
                    <a:pt x="875" y="315"/>
                    <a:pt x="1015" y="371"/>
                    <a:pt x="1161" y="399"/>
                  </a:cubicBezTo>
                  <a:lnTo>
                    <a:pt x="1224" y="399"/>
                  </a:lnTo>
                  <a:cubicBezTo>
                    <a:pt x="1280" y="427"/>
                    <a:pt x="1336" y="427"/>
                    <a:pt x="1399" y="462"/>
                  </a:cubicBezTo>
                  <a:cubicBezTo>
                    <a:pt x="1455" y="462"/>
                    <a:pt x="1483" y="399"/>
                    <a:pt x="1511" y="371"/>
                  </a:cubicBezTo>
                  <a:lnTo>
                    <a:pt x="1749" y="601"/>
                  </a:lnTo>
                  <a:cubicBezTo>
                    <a:pt x="1889" y="692"/>
                    <a:pt x="2007" y="776"/>
                    <a:pt x="2098" y="895"/>
                  </a:cubicBezTo>
                  <a:cubicBezTo>
                    <a:pt x="2126" y="895"/>
                    <a:pt x="2154" y="923"/>
                    <a:pt x="2182" y="951"/>
                  </a:cubicBezTo>
                  <a:cubicBezTo>
                    <a:pt x="2210" y="1014"/>
                    <a:pt x="2210" y="1098"/>
                    <a:pt x="2273" y="1126"/>
                  </a:cubicBezTo>
                  <a:cubicBezTo>
                    <a:pt x="2301" y="1189"/>
                    <a:pt x="2385" y="1217"/>
                    <a:pt x="2413" y="1245"/>
                  </a:cubicBezTo>
                  <a:cubicBezTo>
                    <a:pt x="2504" y="1301"/>
                    <a:pt x="2623" y="1392"/>
                    <a:pt x="2707" y="1475"/>
                  </a:cubicBezTo>
                  <a:cubicBezTo>
                    <a:pt x="2909" y="1713"/>
                    <a:pt x="3112" y="1944"/>
                    <a:pt x="3350" y="2175"/>
                  </a:cubicBezTo>
                  <a:cubicBezTo>
                    <a:pt x="3462" y="2266"/>
                    <a:pt x="3581" y="2384"/>
                    <a:pt x="3700" y="2468"/>
                  </a:cubicBezTo>
                  <a:cubicBezTo>
                    <a:pt x="3728" y="2496"/>
                    <a:pt x="3756" y="2524"/>
                    <a:pt x="3811" y="2524"/>
                  </a:cubicBezTo>
                  <a:cubicBezTo>
                    <a:pt x="3958" y="2699"/>
                    <a:pt x="4105" y="2846"/>
                    <a:pt x="4280" y="2965"/>
                  </a:cubicBezTo>
                  <a:lnTo>
                    <a:pt x="4308" y="2993"/>
                  </a:lnTo>
                  <a:cubicBezTo>
                    <a:pt x="4399" y="3112"/>
                    <a:pt x="4511" y="3196"/>
                    <a:pt x="4574" y="3314"/>
                  </a:cubicBezTo>
                  <a:cubicBezTo>
                    <a:pt x="4602" y="3328"/>
                    <a:pt x="4630" y="3335"/>
                    <a:pt x="4655" y="3335"/>
                  </a:cubicBezTo>
                  <a:cubicBezTo>
                    <a:pt x="4680" y="3335"/>
                    <a:pt x="4703" y="3328"/>
                    <a:pt x="4720" y="3314"/>
                  </a:cubicBezTo>
                  <a:cubicBezTo>
                    <a:pt x="4895" y="3196"/>
                    <a:pt x="4860" y="2965"/>
                    <a:pt x="4860" y="2790"/>
                  </a:cubicBezTo>
                  <a:lnTo>
                    <a:pt x="4860" y="2734"/>
                  </a:lnTo>
                  <a:cubicBezTo>
                    <a:pt x="4979" y="2643"/>
                    <a:pt x="4951" y="2384"/>
                    <a:pt x="4748" y="2384"/>
                  </a:cubicBezTo>
                  <a:cubicBezTo>
                    <a:pt x="4574" y="2384"/>
                    <a:pt x="4511" y="2559"/>
                    <a:pt x="4574" y="2671"/>
                  </a:cubicBezTo>
                  <a:cubicBezTo>
                    <a:pt x="4511" y="2671"/>
                    <a:pt x="4483" y="2699"/>
                    <a:pt x="4483" y="2734"/>
                  </a:cubicBezTo>
                  <a:lnTo>
                    <a:pt x="4483" y="2762"/>
                  </a:lnTo>
                  <a:cubicBezTo>
                    <a:pt x="4399" y="2587"/>
                    <a:pt x="4224" y="2440"/>
                    <a:pt x="4077" y="2322"/>
                  </a:cubicBezTo>
                  <a:cubicBezTo>
                    <a:pt x="3986" y="2175"/>
                    <a:pt x="3874" y="2091"/>
                    <a:pt x="3783" y="2000"/>
                  </a:cubicBezTo>
                  <a:cubicBezTo>
                    <a:pt x="3672" y="1916"/>
                    <a:pt x="3581" y="1860"/>
                    <a:pt x="3462" y="1769"/>
                  </a:cubicBezTo>
                  <a:cubicBezTo>
                    <a:pt x="3350" y="1650"/>
                    <a:pt x="3259" y="1538"/>
                    <a:pt x="3175" y="1420"/>
                  </a:cubicBezTo>
                  <a:cubicBezTo>
                    <a:pt x="3135" y="1366"/>
                    <a:pt x="3087" y="1347"/>
                    <a:pt x="3043" y="1347"/>
                  </a:cubicBezTo>
                  <a:cubicBezTo>
                    <a:pt x="3017" y="1347"/>
                    <a:pt x="2993" y="1353"/>
                    <a:pt x="2972" y="1364"/>
                  </a:cubicBezTo>
                  <a:cubicBezTo>
                    <a:pt x="2909" y="1301"/>
                    <a:pt x="2826" y="1217"/>
                    <a:pt x="2735" y="1161"/>
                  </a:cubicBezTo>
                  <a:cubicBezTo>
                    <a:pt x="2651" y="1042"/>
                    <a:pt x="2504" y="986"/>
                    <a:pt x="2448" y="867"/>
                  </a:cubicBezTo>
                  <a:cubicBezTo>
                    <a:pt x="2413" y="839"/>
                    <a:pt x="2385" y="811"/>
                    <a:pt x="2357" y="811"/>
                  </a:cubicBezTo>
                  <a:cubicBezTo>
                    <a:pt x="2126" y="490"/>
                    <a:pt x="1777" y="252"/>
                    <a:pt x="1455" y="77"/>
                  </a:cubicBezTo>
                  <a:cubicBezTo>
                    <a:pt x="1440" y="70"/>
                    <a:pt x="1425" y="66"/>
                    <a:pt x="1410" y="66"/>
                  </a:cubicBezTo>
                  <a:cubicBezTo>
                    <a:pt x="1368" y="66"/>
                    <a:pt x="1329" y="94"/>
                    <a:pt x="1308" y="140"/>
                  </a:cubicBezTo>
                  <a:cubicBezTo>
                    <a:pt x="1088" y="30"/>
                    <a:pt x="847" y="0"/>
                    <a:pt x="6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79"/>
            <p:cNvSpPr/>
            <p:nvPr/>
          </p:nvSpPr>
          <p:spPr>
            <a:xfrm>
              <a:off x="2684782" y="2075227"/>
              <a:ext cx="13858" cy="14905"/>
            </a:xfrm>
            <a:custGeom>
              <a:rect b="b" l="l" r="r" t="t"/>
              <a:pathLst>
                <a:path extrusionOk="0" h="655" w="609">
                  <a:moveTo>
                    <a:pt x="303" y="1"/>
                  </a:moveTo>
                  <a:cubicBezTo>
                    <a:pt x="236" y="1"/>
                    <a:pt x="170" y="24"/>
                    <a:pt x="112" y="71"/>
                  </a:cubicBezTo>
                  <a:cubicBezTo>
                    <a:pt x="28" y="161"/>
                    <a:pt x="0" y="273"/>
                    <a:pt x="0" y="392"/>
                  </a:cubicBezTo>
                  <a:cubicBezTo>
                    <a:pt x="28" y="448"/>
                    <a:pt x="28" y="476"/>
                    <a:pt x="56" y="539"/>
                  </a:cubicBezTo>
                  <a:lnTo>
                    <a:pt x="84" y="539"/>
                  </a:lnTo>
                  <a:cubicBezTo>
                    <a:pt x="132" y="621"/>
                    <a:pt x="203" y="655"/>
                    <a:pt x="276" y="655"/>
                  </a:cubicBezTo>
                  <a:cubicBezTo>
                    <a:pt x="384" y="655"/>
                    <a:pt x="498" y="580"/>
                    <a:pt x="553" y="476"/>
                  </a:cubicBezTo>
                  <a:cubicBezTo>
                    <a:pt x="581" y="476"/>
                    <a:pt x="581" y="476"/>
                    <a:pt x="581" y="448"/>
                  </a:cubicBezTo>
                  <a:lnTo>
                    <a:pt x="553" y="448"/>
                  </a:lnTo>
                  <a:cubicBezTo>
                    <a:pt x="525" y="448"/>
                    <a:pt x="490" y="420"/>
                    <a:pt x="462" y="392"/>
                  </a:cubicBezTo>
                  <a:lnTo>
                    <a:pt x="462" y="364"/>
                  </a:lnTo>
                  <a:cubicBezTo>
                    <a:pt x="462" y="301"/>
                    <a:pt x="490" y="273"/>
                    <a:pt x="553" y="245"/>
                  </a:cubicBezTo>
                  <a:lnTo>
                    <a:pt x="609" y="245"/>
                  </a:lnTo>
                  <a:cubicBezTo>
                    <a:pt x="609" y="217"/>
                    <a:pt x="581" y="189"/>
                    <a:pt x="581" y="161"/>
                  </a:cubicBezTo>
                  <a:cubicBezTo>
                    <a:pt x="509" y="55"/>
                    <a:pt x="406" y="1"/>
                    <a:pt x="30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79"/>
            <p:cNvSpPr/>
            <p:nvPr/>
          </p:nvSpPr>
          <p:spPr>
            <a:xfrm>
              <a:off x="2872375" y="2263388"/>
              <a:ext cx="31197" cy="15678"/>
            </a:xfrm>
            <a:custGeom>
              <a:rect b="b" l="l" r="r" t="t"/>
              <a:pathLst>
                <a:path extrusionOk="0" h="689" w="1371">
                  <a:moveTo>
                    <a:pt x="259" y="0"/>
                  </a:moveTo>
                  <a:cubicBezTo>
                    <a:pt x="165" y="0"/>
                    <a:pt x="74" y="52"/>
                    <a:pt x="56" y="164"/>
                  </a:cubicBezTo>
                  <a:cubicBezTo>
                    <a:pt x="0" y="367"/>
                    <a:pt x="147" y="458"/>
                    <a:pt x="350" y="486"/>
                  </a:cubicBezTo>
                  <a:cubicBezTo>
                    <a:pt x="406" y="542"/>
                    <a:pt x="497" y="542"/>
                    <a:pt x="553" y="570"/>
                  </a:cubicBezTo>
                  <a:cubicBezTo>
                    <a:pt x="783" y="633"/>
                    <a:pt x="1021" y="661"/>
                    <a:pt x="1224" y="689"/>
                  </a:cubicBezTo>
                  <a:lnTo>
                    <a:pt x="1224" y="570"/>
                  </a:lnTo>
                  <a:cubicBezTo>
                    <a:pt x="1224" y="486"/>
                    <a:pt x="1280" y="423"/>
                    <a:pt x="1336" y="423"/>
                  </a:cubicBezTo>
                  <a:cubicBezTo>
                    <a:pt x="1336" y="283"/>
                    <a:pt x="1371" y="164"/>
                    <a:pt x="1308" y="46"/>
                  </a:cubicBezTo>
                  <a:cubicBezTo>
                    <a:pt x="1288" y="26"/>
                    <a:pt x="1240" y="6"/>
                    <a:pt x="1192" y="6"/>
                  </a:cubicBezTo>
                  <a:cubicBezTo>
                    <a:pt x="1172" y="6"/>
                    <a:pt x="1151" y="9"/>
                    <a:pt x="1133" y="18"/>
                  </a:cubicBezTo>
                  <a:lnTo>
                    <a:pt x="1049" y="18"/>
                  </a:lnTo>
                  <a:cubicBezTo>
                    <a:pt x="930" y="18"/>
                    <a:pt x="846" y="46"/>
                    <a:pt x="755" y="46"/>
                  </a:cubicBezTo>
                  <a:cubicBezTo>
                    <a:pt x="672" y="46"/>
                    <a:pt x="553" y="73"/>
                    <a:pt x="462" y="73"/>
                  </a:cubicBezTo>
                  <a:lnTo>
                    <a:pt x="406" y="73"/>
                  </a:lnTo>
                  <a:lnTo>
                    <a:pt x="406" y="46"/>
                  </a:lnTo>
                  <a:cubicBezTo>
                    <a:pt x="364" y="16"/>
                    <a:pt x="311" y="0"/>
                    <a:pt x="25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79"/>
            <p:cNvSpPr/>
            <p:nvPr/>
          </p:nvSpPr>
          <p:spPr>
            <a:xfrm>
              <a:off x="2864410" y="2316134"/>
              <a:ext cx="17203" cy="6053"/>
            </a:xfrm>
            <a:custGeom>
              <a:rect b="b" l="l" r="r" t="t"/>
              <a:pathLst>
                <a:path extrusionOk="0" h="266" w="756">
                  <a:moveTo>
                    <a:pt x="350" y="0"/>
                  </a:moveTo>
                  <a:cubicBezTo>
                    <a:pt x="231" y="0"/>
                    <a:pt x="147" y="63"/>
                    <a:pt x="57" y="91"/>
                  </a:cubicBezTo>
                  <a:lnTo>
                    <a:pt x="29" y="119"/>
                  </a:lnTo>
                  <a:cubicBezTo>
                    <a:pt x="29" y="119"/>
                    <a:pt x="29" y="147"/>
                    <a:pt x="1" y="175"/>
                  </a:cubicBezTo>
                  <a:cubicBezTo>
                    <a:pt x="29" y="203"/>
                    <a:pt x="57" y="266"/>
                    <a:pt x="113" y="266"/>
                  </a:cubicBezTo>
                  <a:cubicBezTo>
                    <a:pt x="231" y="238"/>
                    <a:pt x="287" y="238"/>
                    <a:pt x="406" y="238"/>
                  </a:cubicBezTo>
                  <a:cubicBezTo>
                    <a:pt x="452" y="252"/>
                    <a:pt x="488" y="259"/>
                    <a:pt x="529" y="259"/>
                  </a:cubicBezTo>
                  <a:cubicBezTo>
                    <a:pt x="569" y="259"/>
                    <a:pt x="612" y="252"/>
                    <a:pt x="672" y="238"/>
                  </a:cubicBezTo>
                  <a:cubicBezTo>
                    <a:pt x="756" y="175"/>
                    <a:pt x="728" y="63"/>
                    <a:pt x="637" y="28"/>
                  </a:cubicBezTo>
                  <a:lnTo>
                    <a:pt x="462" y="28"/>
                  </a:lnTo>
                  <a:cubicBezTo>
                    <a:pt x="434" y="28"/>
                    <a:pt x="378" y="0"/>
                    <a:pt x="35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79"/>
            <p:cNvSpPr/>
            <p:nvPr/>
          </p:nvSpPr>
          <p:spPr>
            <a:xfrm>
              <a:off x="2949218" y="2315201"/>
              <a:ext cx="15928" cy="7623"/>
            </a:xfrm>
            <a:custGeom>
              <a:rect b="b" l="l" r="r" t="t"/>
              <a:pathLst>
                <a:path extrusionOk="0" h="335" w="700">
                  <a:moveTo>
                    <a:pt x="439" y="1"/>
                  </a:moveTo>
                  <a:cubicBezTo>
                    <a:pt x="419" y="1"/>
                    <a:pt x="399" y="4"/>
                    <a:pt x="378" y="13"/>
                  </a:cubicBezTo>
                  <a:lnTo>
                    <a:pt x="294" y="13"/>
                  </a:lnTo>
                  <a:cubicBezTo>
                    <a:pt x="294" y="13"/>
                    <a:pt x="266" y="13"/>
                    <a:pt x="266" y="41"/>
                  </a:cubicBezTo>
                  <a:lnTo>
                    <a:pt x="203" y="41"/>
                  </a:lnTo>
                  <a:cubicBezTo>
                    <a:pt x="203" y="41"/>
                    <a:pt x="175" y="41"/>
                    <a:pt x="175" y="69"/>
                  </a:cubicBezTo>
                  <a:cubicBezTo>
                    <a:pt x="147" y="69"/>
                    <a:pt x="91" y="104"/>
                    <a:pt x="56" y="104"/>
                  </a:cubicBezTo>
                  <a:cubicBezTo>
                    <a:pt x="1" y="132"/>
                    <a:pt x="1" y="216"/>
                    <a:pt x="29" y="279"/>
                  </a:cubicBezTo>
                  <a:cubicBezTo>
                    <a:pt x="56" y="335"/>
                    <a:pt x="147" y="335"/>
                    <a:pt x="203" y="335"/>
                  </a:cubicBezTo>
                  <a:cubicBezTo>
                    <a:pt x="231" y="307"/>
                    <a:pt x="294" y="279"/>
                    <a:pt x="350" y="244"/>
                  </a:cubicBezTo>
                  <a:lnTo>
                    <a:pt x="553" y="244"/>
                  </a:lnTo>
                  <a:cubicBezTo>
                    <a:pt x="672" y="244"/>
                    <a:pt x="700" y="69"/>
                    <a:pt x="581" y="13"/>
                  </a:cubicBezTo>
                  <a:lnTo>
                    <a:pt x="553" y="13"/>
                  </a:lnTo>
                  <a:cubicBezTo>
                    <a:pt x="516" y="13"/>
                    <a:pt x="478" y="1"/>
                    <a:pt x="43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79"/>
            <p:cNvSpPr/>
            <p:nvPr/>
          </p:nvSpPr>
          <p:spPr>
            <a:xfrm>
              <a:off x="2919455" y="2112614"/>
              <a:ext cx="660" cy="4005"/>
            </a:xfrm>
            <a:custGeom>
              <a:rect b="b" l="l" r="r" t="t"/>
              <a:pathLst>
                <a:path extrusionOk="0" h="176" w="29">
                  <a:moveTo>
                    <a:pt x="1" y="1"/>
                  </a:moveTo>
                  <a:lnTo>
                    <a:pt x="1" y="92"/>
                  </a:lnTo>
                  <a:cubicBezTo>
                    <a:pt x="1" y="120"/>
                    <a:pt x="29" y="148"/>
                    <a:pt x="29" y="176"/>
                  </a:cubicBezTo>
                  <a:lnTo>
                    <a:pt x="29" y="120"/>
                  </a:lnTo>
                  <a:cubicBezTo>
                    <a:pt x="29" y="92"/>
                    <a:pt x="1" y="29"/>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79"/>
            <p:cNvSpPr/>
            <p:nvPr/>
          </p:nvSpPr>
          <p:spPr>
            <a:xfrm>
              <a:off x="2695910" y="2080529"/>
              <a:ext cx="4801" cy="5165"/>
            </a:xfrm>
            <a:custGeom>
              <a:rect b="b" l="l" r="r" t="t"/>
              <a:pathLst>
                <a:path extrusionOk="0" h="227" w="211">
                  <a:moveTo>
                    <a:pt x="94" y="1"/>
                  </a:moveTo>
                  <a:cubicBezTo>
                    <a:pt x="82" y="1"/>
                    <a:pt x="72" y="4"/>
                    <a:pt x="64" y="12"/>
                  </a:cubicBezTo>
                  <a:cubicBezTo>
                    <a:pt x="1" y="12"/>
                    <a:pt x="1" y="68"/>
                    <a:pt x="1" y="103"/>
                  </a:cubicBezTo>
                  <a:lnTo>
                    <a:pt x="1" y="159"/>
                  </a:lnTo>
                  <a:cubicBezTo>
                    <a:pt x="36" y="187"/>
                    <a:pt x="36" y="215"/>
                    <a:pt x="64" y="215"/>
                  </a:cubicBezTo>
                  <a:lnTo>
                    <a:pt x="92" y="215"/>
                  </a:lnTo>
                  <a:cubicBezTo>
                    <a:pt x="100" y="223"/>
                    <a:pt x="110" y="227"/>
                    <a:pt x="122" y="227"/>
                  </a:cubicBezTo>
                  <a:cubicBezTo>
                    <a:pt x="151" y="227"/>
                    <a:pt x="186" y="207"/>
                    <a:pt x="210" y="187"/>
                  </a:cubicBezTo>
                  <a:lnTo>
                    <a:pt x="210" y="103"/>
                  </a:lnTo>
                  <a:cubicBezTo>
                    <a:pt x="210" y="103"/>
                    <a:pt x="210" y="68"/>
                    <a:pt x="176" y="40"/>
                  </a:cubicBezTo>
                  <a:cubicBezTo>
                    <a:pt x="156" y="21"/>
                    <a:pt x="122" y="1"/>
                    <a:pt x="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79"/>
            <p:cNvSpPr/>
            <p:nvPr/>
          </p:nvSpPr>
          <p:spPr>
            <a:xfrm>
              <a:off x="2855035" y="2310400"/>
              <a:ext cx="14017" cy="11787"/>
            </a:xfrm>
            <a:custGeom>
              <a:rect b="b" l="l" r="r" t="t"/>
              <a:pathLst>
                <a:path extrusionOk="0" h="518" w="616">
                  <a:moveTo>
                    <a:pt x="385" y="0"/>
                  </a:moveTo>
                  <a:cubicBezTo>
                    <a:pt x="358" y="0"/>
                    <a:pt x="336" y="7"/>
                    <a:pt x="322" y="21"/>
                  </a:cubicBezTo>
                  <a:cubicBezTo>
                    <a:pt x="294" y="49"/>
                    <a:pt x="238" y="49"/>
                    <a:pt x="210" y="77"/>
                  </a:cubicBezTo>
                  <a:cubicBezTo>
                    <a:pt x="175" y="105"/>
                    <a:pt x="175" y="168"/>
                    <a:pt x="210" y="196"/>
                  </a:cubicBezTo>
                  <a:lnTo>
                    <a:pt x="238" y="196"/>
                  </a:lnTo>
                  <a:cubicBezTo>
                    <a:pt x="175" y="224"/>
                    <a:pt x="147" y="252"/>
                    <a:pt x="119" y="280"/>
                  </a:cubicBezTo>
                  <a:cubicBezTo>
                    <a:pt x="91" y="315"/>
                    <a:pt x="35" y="343"/>
                    <a:pt x="35" y="399"/>
                  </a:cubicBezTo>
                  <a:cubicBezTo>
                    <a:pt x="0" y="455"/>
                    <a:pt x="63" y="518"/>
                    <a:pt x="147" y="518"/>
                  </a:cubicBezTo>
                  <a:cubicBezTo>
                    <a:pt x="175" y="518"/>
                    <a:pt x="210" y="490"/>
                    <a:pt x="238" y="490"/>
                  </a:cubicBezTo>
                  <a:cubicBezTo>
                    <a:pt x="266" y="490"/>
                    <a:pt x="294" y="455"/>
                    <a:pt x="322" y="455"/>
                  </a:cubicBezTo>
                  <a:cubicBezTo>
                    <a:pt x="350" y="399"/>
                    <a:pt x="385" y="371"/>
                    <a:pt x="385" y="315"/>
                  </a:cubicBezTo>
                  <a:lnTo>
                    <a:pt x="385" y="280"/>
                  </a:lnTo>
                  <a:lnTo>
                    <a:pt x="385" y="224"/>
                  </a:lnTo>
                  <a:lnTo>
                    <a:pt x="413" y="224"/>
                  </a:lnTo>
                  <a:cubicBezTo>
                    <a:pt x="441" y="196"/>
                    <a:pt x="441" y="196"/>
                    <a:pt x="469" y="196"/>
                  </a:cubicBezTo>
                  <a:lnTo>
                    <a:pt x="497" y="196"/>
                  </a:lnTo>
                  <a:cubicBezTo>
                    <a:pt x="525" y="168"/>
                    <a:pt x="525" y="168"/>
                    <a:pt x="559" y="168"/>
                  </a:cubicBezTo>
                  <a:cubicBezTo>
                    <a:pt x="615" y="105"/>
                    <a:pt x="559" y="21"/>
                    <a:pt x="497" y="21"/>
                  </a:cubicBezTo>
                  <a:lnTo>
                    <a:pt x="469" y="21"/>
                  </a:lnTo>
                  <a:cubicBezTo>
                    <a:pt x="441" y="7"/>
                    <a:pt x="411" y="0"/>
                    <a:pt x="3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79"/>
            <p:cNvSpPr/>
            <p:nvPr/>
          </p:nvSpPr>
          <p:spPr>
            <a:xfrm>
              <a:off x="2941254" y="2322005"/>
              <a:ext cx="19296" cy="7304"/>
            </a:xfrm>
            <a:custGeom>
              <a:rect b="b" l="l" r="r" t="t"/>
              <a:pathLst>
                <a:path extrusionOk="0" h="321" w="848">
                  <a:moveTo>
                    <a:pt x="382" y="0"/>
                  </a:moveTo>
                  <a:cubicBezTo>
                    <a:pt x="371" y="0"/>
                    <a:pt x="361" y="3"/>
                    <a:pt x="351" y="8"/>
                  </a:cubicBezTo>
                  <a:lnTo>
                    <a:pt x="295" y="8"/>
                  </a:lnTo>
                  <a:cubicBezTo>
                    <a:pt x="204" y="8"/>
                    <a:pt x="120" y="92"/>
                    <a:pt x="29" y="155"/>
                  </a:cubicBezTo>
                  <a:cubicBezTo>
                    <a:pt x="1" y="211"/>
                    <a:pt x="29" y="294"/>
                    <a:pt x="92" y="294"/>
                  </a:cubicBezTo>
                  <a:lnTo>
                    <a:pt x="120" y="294"/>
                  </a:lnTo>
                  <a:cubicBezTo>
                    <a:pt x="176" y="294"/>
                    <a:pt x="232" y="294"/>
                    <a:pt x="295" y="266"/>
                  </a:cubicBezTo>
                  <a:cubicBezTo>
                    <a:pt x="323" y="294"/>
                    <a:pt x="351" y="294"/>
                    <a:pt x="379" y="294"/>
                  </a:cubicBezTo>
                  <a:cubicBezTo>
                    <a:pt x="406" y="294"/>
                    <a:pt x="406" y="294"/>
                    <a:pt x="441" y="266"/>
                  </a:cubicBezTo>
                  <a:cubicBezTo>
                    <a:pt x="441" y="294"/>
                    <a:pt x="441" y="294"/>
                    <a:pt x="469" y="294"/>
                  </a:cubicBezTo>
                  <a:cubicBezTo>
                    <a:pt x="483" y="312"/>
                    <a:pt x="497" y="321"/>
                    <a:pt x="515" y="321"/>
                  </a:cubicBezTo>
                  <a:cubicBezTo>
                    <a:pt x="532" y="321"/>
                    <a:pt x="553" y="312"/>
                    <a:pt x="581" y="294"/>
                  </a:cubicBezTo>
                  <a:cubicBezTo>
                    <a:pt x="599" y="312"/>
                    <a:pt x="615" y="321"/>
                    <a:pt x="629" y="321"/>
                  </a:cubicBezTo>
                  <a:cubicBezTo>
                    <a:pt x="644" y="321"/>
                    <a:pt x="658" y="312"/>
                    <a:pt x="672" y="294"/>
                  </a:cubicBezTo>
                  <a:cubicBezTo>
                    <a:pt x="684" y="309"/>
                    <a:pt x="708" y="318"/>
                    <a:pt x="733" y="318"/>
                  </a:cubicBezTo>
                  <a:cubicBezTo>
                    <a:pt x="766" y="318"/>
                    <a:pt x="803" y="303"/>
                    <a:pt x="819" y="266"/>
                  </a:cubicBezTo>
                  <a:cubicBezTo>
                    <a:pt x="819" y="266"/>
                    <a:pt x="847" y="238"/>
                    <a:pt x="847" y="211"/>
                  </a:cubicBezTo>
                  <a:lnTo>
                    <a:pt x="847" y="155"/>
                  </a:lnTo>
                  <a:lnTo>
                    <a:pt x="847" y="92"/>
                  </a:lnTo>
                  <a:cubicBezTo>
                    <a:pt x="819" y="64"/>
                    <a:pt x="756" y="36"/>
                    <a:pt x="728" y="36"/>
                  </a:cubicBezTo>
                  <a:lnTo>
                    <a:pt x="644" y="36"/>
                  </a:lnTo>
                  <a:cubicBezTo>
                    <a:pt x="616" y="36"/>
                    <a:pt x="553" y="36"/>
                    <a:pt x="525" y="64"/>
                  </a:cubicBezTo>
                  <a:lnTo>
                    <a:pt x="525" y="92"/>
                  </a:lnTo>
                  <a:lnTo>
                    <a:pt x="469" y="92"/>
                  </a:lnTo>
                  <a:cubicBezTo>
                    <a:pt x="469" y="46"/>
                    <a:pt x="427" y="0"/>
                    <a:pt x="38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79"/>
            <p:cNvSpPr/>
            <p:nvPr/>
          </p:nvSpPr>
          <p:spPr>
            <a:xfrm>
              <a:off x="2688764" y="2078618"/>
              <a:ext cx="14495" cy="13380"/>
            </a:xfrm>
            <a:custGeom>
              <a:rect b="b" l="l" r="r" t="t"/>
              <a:pathLst>
                <a:path extrusionOk="0" h="588" w="637">
                  <a:moveTo>
                    <a:pt x="386" y="140"/>
                  </a:moveTo>
                  <a:cubicBezTo>
                    <a:pt x="415" y="140"/>
                    <a:pt x="452" y="152"/>
                    <a:pt x="490" y="152"/>
                  </a:cubicBezTo>
                  <a:cubicBezTo>
                    <a:pt x="465" y="207"/>
                    <a:pt x="441" y="277"/>
                    <a:pt x="399" y="277"/>
                  </a:cubicBezTo>
                  <a:cubicBezTo>
                    <a:pt x="392" y="277"/>
                    <a:pt x="385" y="275"/>
                    <a:pt x="378" y="271"/>
                  </a:cubicBezTo>
                  <a:lnTo>
                    <a:pt x="350" y="152"/>
                  </a:lnTo>
                  <a:cubicBezTo>
                    <a:pt x="359" y="143"/>
                    <a:pt x="371" y="140"/>
                    <a:pt x="386" y="140"/>
                  </a:cubicBezTo>
                  <a:close/>
                  <a:moveTo>
                    <a:pt x="365" y="0"/>
                  </a:moveTo>
                  <a:cubicBezTo>
                    <a:pt x="295" y="0"/>
                    <a:pt x="231" y="23"/>
                    <a:pt x="175" y="68"/>
                  </a:cubicBezTo>
                  <a:cubicBezTo>
                    <a:pt x="112" y="96"/>
                    <a:pt x="84" y="152"/>
                    <a:pt x="56" y="215"/>
                  </a:cubicBezTo>
                  <a:cubicBezTo>
                    <a:pt x="28" y="271"/>
                    <a:pt x="0" y="327"/>
                    <a:pt x="28" y="390"/>
                  </a:cubicBezTo>
                  <a:lnTo>
                    <a:pt x="56" y="390"/>
                  </a:lnTo>
                  <a:cubicBezTo>
                    <a:pt x="84" y="362"/>
                    <a:pt x="112" y="362"/>
                    <a:pt x="112" y="327"/>
                  </a:cubicBezTo>
                  <a:cubicBezTo>
                    <a:pt x="140" y="418"/>
                    <a:pt x="203" y="502"/>
                    <a:pt x="287" y="565"/>
                  </a:cubicBezTo>
                  <a:cubicBezTo>
                    <a:pt x="321" y="581"/>
                    <a:pt x="353" y="588"/>
                    <a:pt x="383" y="588"/>
                  </a:cubicBezTo>
                  <a:cubicBezTo>
                    <a:pt x="457" y="588"/>
                    <a:pt x="524" y="547"/>
                    <a:pt x="608" y="502"/>
                  </a:cubicBezTo>
                  <a:cubicBezTo>
                    <a:pt x="636" y="502"/>
                    <a:pt x="636" y="446"/>
                    <a:pt x="580" y="446"/>
                  </a:cubicBezTo>
                  <a:cubicBezTo>
                    <a:pt x="508" y="446"/>
                    <a:pt x="457" y="482"/>
                    <a:pt x="397" y="482"/>
                  </a:cubicBezTo>
                  <a:cubicBezTo>
                    <a:pt x="382" y="482"/>
                    <a:pt x="366" y="480"/>
                    <a:pt x="350" y="474"/>
                  </a:cubicBezTo>
                  <a:cubicBezTo>
                    <a:pt x="287" y="446"/>
                    <a:pt x="231" y="418"/>
                    <a:pt x="203" y="390"/>
                  </a:cubicBezTo>
                  <a:cubicBezTo>
                    <a:pt x="203" y="362"/>
                    <a:pt x="175" y="362"/>
                    <a:pt x="175" y="327"/>
                  </a:cubicBezTo>
                  <a:lnTo>
                    <a:pt x="175" y="327"/>
                  </a:lnTo>
                  <a:cubicBezTo>
                    <a:pt x="175" y="327"/>
                    <a:pt x="350" y="390"/>
                    <a:pt x="378" y="390"/>
                  </a:cubicBezTo>
                  <a:cubicBezTo>
                    <a:pt x="524" y="390"/>
                    <a:pt x="636" y="243"/>
                    <a:pt x="608" y="96"/>
                  </a:cubicBezTo>
                  <a:cubicBezTo>
                    <a:pt x="580" y="96"/>
                    <a:pt x="580" y="68"/>
                    <a:pt x="580" y="68"/>
                  </a:cubicBezTo>
                  <a:cubicBezTo>
                    <a:pt x="507" y="23"/>
                    <a:pt x="434" y="0"/>
                    <a:pt x="3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79"/>
            <p:cNvSpPr/>
            <p:nvPr/>
          </p:nvSpPr>
          <p:spPr>
            <a:xfrm>
              <a:off x="2703874" y="2081599"/>
              <a:ext cx="1456" cy="8078"/>
            </a:xfrm>
            <a:custGeom>
              <a:rect b="b" l="l" r="r" t="t"/>
              <a:pathLst>
                <a:path extrusionOk="0" h="355" w="64">
                  <a:moveTo>
                    <a:pt x="32" y="0"/>
                  </a:moveTo>
                  <a:cubicBezTo>
                    <a:pt x="16" y="0"/>
                    <a:pt x="0" y="7"/>
                    <a:pt x="0" y="21"/>
                  </a:cubicBezTo>
                  <a:lnTo>
                    <a:pt x="0" y="315"/>
                  </a:lnTo>
                  <a:cubicBezTo>
                    <a:pt x="0" y="335"/>
                    <a:pt x="32" y="355"/>
                    <a:pt x="50" y="355"/>
                  </a:cubicBezTo>
                  <a:cubicBezTo>
                    <a:pt x="58" y="355"/>
                    <a:pt x="63" y="351"/>
                    <a:pt x="63" y="343"/>
                  </a:cubicBezTo>
                  <a:lnTo>
                    <a:pt x="63" y="21"/>
                  </a:lnTo>
                  <a:cubicBezTo>
                    <a:pt x="63" y="7"/>
                    <a:pt x="48" y="0"/>
                    <a:pt x="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79"/>
            <p:cNvSpPr/>
            <p:nvPr/>
          </p:nvSpPr>
          <p:spPr>
            <a:xfrm>
              <a:off x="2684782" y="2074681"/>
              <a:ext cx="11651" cy="9762"/>
            </a:xfrm>
            <a:custGeom>
              <a:rect b="b" l="l" r="r" t="t"/>
              <a:pathLst>
                <a:path extrusionOk="0" h="429" w="512">
                  <a:moveTo>
                    <a:pt x="465" y="0"/>
                  </a:moveTo>
                  <a:cubicBezTo>
                    <a:pt x="456" y="0"/>
                    <a:pt x="445" y="3"/>
                    <a:pt x="434" y="11"/>
                  </a:cubicBezTo>
                  <a:cubicBezTo>
                    <a:pt x="231" y="67"/>
                    <a:pt x="56" y="213"/>
                    <a:pt x="0" y="416"/>
                  </a:cubicBezTo>
                  <a:cubicBezTo>
                    <a:pt x="0" y="416"/>
                    <a:pt x="13" y="429"/>
                    <a:pt x="21" y="429"/>
                  </a:cubicBezTo>
                  <a:cubicBezTo>
                    <a:pt x="25" y="429"/>
                    <a:pt x="28" y="425"/>
                    <a:pt x="28" y="416"/>
                  </a:cubicBezTo>
                  <a:cubicBezTo>
                    <a:pt x="112" y="241"/>
                    <a:pt x="287" y="150"/>
                    <a:pt x="462" y="67"/>
                  </a:cubicBezTo>
                  <a:cubicBezTo>
                    <a:pt x="512" y="44"/>
                    <a:pt x="500" y="0"/>
                    <a:pt x="4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79"/>
            <p:cNvSpPr/>
            <p:nvPr/>
          </p:nvSpPr>
          <p:spPr>
            <a:xfrm>
              <a:off x="2715797" y="2096936"/>
              <a:ext cx="6076" cy="11104"/>
            </a:xfrm>
            <a:custGeom>
              <a:rect b="b" l="l" r="r" t="t"/>
              <a:pathLst>
                <a:path extrusionOk="0" h="488" w="267">
                  <a:moveTo>
                    <a:pt x="224" y="0"/>
                  </a:moveTo>
                  <a:cubicBezTo>
                    <a:pt x="208" y="0"/>
                    <a:pt x="190" y="7"/>
                    <a:pt x="176" y="19"/>
                  </a:cubicBezTo>
                  <a:cubicBezTo>
                    <a:pt x="148" y="81"/>
                    <a:pt x="120" y="165"/>
                    <a:pt x="92" y="221"/>
                  </a:cubicBezTo>
                  <a:cubicBezTo>
                    <a:pt x="64" y="312"/>
                    <a:pt x="36" y="368"/>
                    <a:pt x="1" y="459"/>
                  </a:cubicBezTo>
                  <a:cubicBezTo>
                    <a:pt x="1" y="487"/>
                    <a:pt x="1" y="487"/>
                    <a:pt x="36" y="487"/>
                  </a:cubicBezTo>
                  <a:cubicBezTo>
                    <a:pt x="92" y="396"/>
                    <a:pt x="120" y="340"/>
                    <a:pt x="176" y="284"/>
                  </a:cubicBezTo>
                  <a:cubicBezTo>
                    <a:pt x="211" y="193"/>
                    <a:pt x="238" y="109"/>
                    <a:pt x="266" y="47"/>
                  </a:cubicBezTo>
                  <a:cubicBezTo>
                    <a:pt x="266" y="14"/>
                    <a:pt x="247" y="0"/>
                    <a:pt x="2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79"/>
            <p:cNvSpPr/>
            <p:nvPr/>
          </p:nvSpPr>
          <p:spPr>
            <a:xfrm>
              <a:off x="2643573" y="2094956"/>
              <a:ext cx="9398" cy="8465"/>
            </a:xfrm>
            <a:custGeom>
              <a:rect b="b" l="l" r="r" t="t"/>
              <a:pathLst>
                <a:path extrusionOk="0" h="372" w="413">
                  <a:moveTo>
                    <a:pt x="269" y="1"/>
                  </a:moveTo>
                  <a:cubicBezTo>
                    <a:pt x="243" y="1"/>
                    <a:pt x="220" y="8"/>
                    <a:pt x="203" y="22"/>
                  </a:cubicBezTo>
                  <a:cubicBezTo>
                    <a:pt x="119" y="50"/>
                    <a:pt x="63" y="78"/>
                    <a:pt x="0" y="106"/>
                  </a:cubicBezTo>
                  <a:lnTo>
                    <a:pt x="0" y="134"/>
                  </a:lnTo>
                  <a:cubicBezTo>
                    <a:pt x="63" y="134"/>
                    <a:pt x="91" y="106"/>
                    <a:pt x="119" y="106"/>
                  </a:cubicBezTo>
                  <a:lnTo>
                    <a:pt x="266" y="106"/>
                  </a:lnTo>
                  <a:cubicBezTo>
                    <a:pt x="238" y="134"/>
                    <a:pt x="203" y="134"/>
                    <a:pt x="175" y="134"/>
                  </a:cubicBezTo>
                  <a:cubicBezTo>
                    <a:pt x="119" y="168"/>
                    <a:pt x="63" y="224"/>
                    <a:pt x="28" y="280"/>
                  </a:cubicBezTo>
                  <a:cubicBezTo>
                    <a:pt x="10" y="345"/>
                    <a:pt x="43" y="371"/>
                    <a:pt x="96" y="371"/>
                  </a:cubicBezTo>
                  <a:cubicBezTo>
                    <a:pt x="209" y="371"/>
                    <a:pt x="413" y="252"/>
                    <a:pt x="413" y="134"/>
                  </a:cubicBezTo>
                  <a:lnTo>
                    <a:pt x="413" y="106"/>
                  </a:lnTo>
                  <a:cubicBezTo>
                    <a:pt x="413" y="78"/>
                    <a:pt x="378" y="22"/>
                    <a:pt x="350" y="22"/>
                  </a:cubicBezTo>
                  <a:cubicBezTo>
                    <a:pt x="322" y="8"/>
                    <a:pt x="294" y="1"/>
                    <a:pt x="2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79"/>
            <p:cNvSpPr/>
            <p:nvPr/>
          </p:nvSpPr>
          <p:spPr>
            <a:xfrm>
              <a:off x="2581998" y="2099416"/>
              <a:ext cx="50289" cy="17203"/>
            </a:xfrm>
            <a:custGeom>
              <a:rect b="b" l="l" r="r" t="t"/>
              <a:pathLst>
                <a:path extrusionOk="0" h="756" w="2210">
                  <a:moveTo>
                    <a:pt x="2182" y="0"/>
                  </a:moveTo>
                  <a:cubicBezTo>
                    <a:pt x="1832" y="147"/>
                    <a:pt x="1483" y="287"/>
                    <a:pt x="1133" y="406"/>
                  </a:cubicBezTo>
                  <a:cubicBezTo>
                    <a:pt x="783" y="497"/>
                    <a:pt x="406" y="581"/>
                    <a:pt x="28" y="700"/>
                  </a:cubicBezTo>
                  <a:cubicBezTo>
                    <a:pt x="0" y="728"/>
                    <a:pt x="28" y="756"/>
                    <a:pt x="56" y="756"/>
                  </a:cubicBezTo>
                  <a:cubicBezTo>
                    <a:pt x="434" y="637"/>
                    <a:pt x="811" y="581"/>
                    <a:pt x="1196" y="462"/>
                  </a:cubicBezTo>
                  <a:cubicBezTo>
                    <a:pt x="1545" y="350"/>
                    <a:pt x="1860" y="231"/>
                    <a:pt x="2182" y="56"/>
                  </a:cubicBezTo>
                  <a:cubicBezTo>
                    <a:pt x="2210" y="56"/>
                    <a:pt x="2210" y="0"/>
                    <a:pt x="21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79"/>
            <p:cNvSpPr/>
            <p:nvPr/>
          </p:nvSpPr>
          <p:spPr>
            <a:xfrm>
              <a:off x="2659479" y="2084147"/>
              <a:ext cx="17362" cy="7327"/>
            </a:xfrm>
            <a:custGeom>
              <a:rect b="b" l="l" r="r" t="t"/>
              <a:pathLst>
                <a:path extrusionOk="0" h="322" w="763">
                  <a:moveTo>
                    <a:pt x="700" y="0"/>
                  </a:moveTo>
                  <a:cubicBezTo>
                    <a:pt x="469" y="84"/>
                    <a:pt x="238" y="175"/>
                    <a:pt x="28" y="294"/>
                  </a:cubicBezTo>
                  <a:cubicBezTo>
                    <a:pt x="0" y="294"/>
                    <a:pt x="28" y="322"/>
                    <a:pt x="28" y="322"/>
                  </a:cubicBezTo>
                  <a:cubicBezTo>
                    <a:pt x="266" y="203"/>
                    <a:pt x="497" y="147"/>
                    <a:pt x="728" y="56"/>
                  </a:cubicBezTo>
                  <a:cubicBezTo>
                    <a:pt x="763" y="28"/>
                    <a:pt x="728" y="0"/>
                    <a:pt x="7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79"/>
            <p:cNvSpPr/>
            <p:nvPr/>
          </p:nvSpPr>
          <p:spPr>
            <a:xfrm>
              <a:off x="2784222" y="2174735"/>
              <a:ext cx="13039" cy="17453"/>
            </a:xfrm>
            <a:custGeom>
              <a:rect b="b" l="l" r="r" t="t"/>
              <a:pathLst>
                <a:path extrusionOk="0" h="767" w="573">
                  <a:moveTo>
                    <a:pt x="548" y="0"/>
                  </a:moveTo>
                  <a:cubicBezTo>
                    <a:pt x="541" y="0"/>
                    <a:pt x="533" y="4"/>
                    <a:pt x="525" y="12"/>
                  </a:cubicBezTo>
                  <a:cubicBezTo>
                    <a:pt x="287" y="187"/>
                    <a:pt x="175" y="508"/>
                    <a:pt x="28" y="739"/>
                  </a:cubicBezTo>
                  <a:cubicBezTo>
                    <a:pt x="0" y="767"/>
                    <a:pt x="56" y="767"/>
                    <a:pt x="56" y="767"/>
                  </a:cubicBezTo>
                  <a:cubicBezTo>
                    <a:pt x="203" y="508"/>
                    <a:pt x="378" y="271"/>
                    <a:pt x="553" y="40"/>
                  </a:cubicBezTo>
                  <a:cubicBezTo>
                    <a:pt x="573" y="20"/>
                    <a:pt x="564" y="0"/>
                    <a:pt x="5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79"/>
            <p:cNvSpPr/>
            <p:nvPr/>
          </p:nvSpPr>
          <p:spPr>
            <a:xfrm>
              <a:off x="2777759" y="2169456"/>
              <a:ext cx="17544" cy="17772"/>
            </a:xfrm>
            <a:custGeom>
              <a:rect b="b" l="l" r="r" t="t"/>
              <a:pathLst>
                <a:path extrusionOk="0" h="781" w="771">
                  <a:moveTo>
                    <a:pt x="710" y="1"/>
                  </a:moveTo>
                  <a:cubicBezTo>
                    <a:pt x="704" y="1"/>
                    <a:pt x="697" y="2"/>
                    <a:pt x="690" y="6"/>
                  </a:cubicBezTo>
                  <a:cubicBezTo>
                    <a:pt x="424" y="216"/>
                    <a:pt x="166" y="447"/>
                    <a:pt x="19" y="768"/>
                  </a:cubicBezTo>
                  <a:cubicBezTo>
                    <a:pt x="0" y="768"/>
                    <a:pt x="6" y="781"/>
                    <a:pt x="21" y="781"/>
                  </a:cubicBezTo>
                  <a:cubicBezTo>
                    <a:pt x="28" y="781"/>
                    <a:pt x="37" y="778"/>
                    <a:pt x="47" y="768"/>
                  </a:cubicBezTo>
                  <a:cubicBezTo>
                    <a:pt x="222" y="503"/>
                    <a:pt x="459" y="272"/>
                    <a:pt x="746" y="97"/>
                  </a:cubicBezTo>
                  <a:cubicBezTo>
                    <a:pt x="770" y="73"/>
                    <a:pt x="752" y="1"/>
                    <a:pt x="7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79"/>
            <p:cNvSpPr/>
            <p:nvPr/>
          </p:nvSpPr>
          <p:spPr>
            <a:xfrm>
              <a:off x="2893537" y="2251214"/>
              <a:ext cx="34542" cy="5256"/>
            </a:xfrm>
            <a:custGeom>
              <a:rect b="b" l="l" r="r" t="t"/>
              <a:pathLst>
                <a:path extrusionOk="0" h="231" w="1518">
                  <a:moveTo>
                    <a:pt x="28" y="0"/>
                  </a:moveTo>
                  <a:cubicBezTo>
                    <a:pt x="0" y="0"/>
                    <a:pt x="0" y="56"/>
                    <a:pt x="28" y="84"/>
                  </a:cubicBezTo>
                  <a:cubicBezTo>
                    <a:pt x="137" y="92"/>
                    <a:pt x="245" y="93"/>
                    <a:pt x="353" y="93"/>
                  </a:cubicBezTo>
                  <a:cubicBezTo>
                    <a:pt x="434" y="93"/>
                    <a:pt x="515" y="92"/>
                    <a:pt x="595" y="92"/>
                  </a:cubicBezTo>
                  <a:cubicBezTo>
                    <a:pt x="900" y="92"/>
                    <a:pt x="1200" y="106"/>
                    <a:pt x="1490" y="231"/>
                  </a:cubicBezTo>
                  <a:cubicBezTo>
                    <a:pt x="1518" y="231"/>
                    <a:pt x="1518" y="175"/>
                    <a:pt x="1518" y="175"/>
                  </a:cubicBezTo>
                  <a:cubicBezTo>
                    <a:pt x="1315" y="28"/>
                    <a:pt x="1105" y="28"/>
                    <a:pt x="902" y="28"/>
                  </a:cubicBezTo>
                  <a:cubicBezTo>
                    <a:pt x="759" y="14"/>
                    <a:pt x="614" y="14"/>
                    <a:pt x="468" y="14"/>
                  </a:cubicBezTo>
                  <a:cubicBezTo>
                    <a:pt x="322" y="14"/>
                    <a:pt x="175" y="14"/>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79"/>
            <p:cNvSpPr/>
            <p:nvPr/>
          </p:nvSpPr>
          <p:spPr>
            <a:xfrm>
              <a:off x="2909442" y="2243887"/>
              <a:ext cx="25781" cy="9489"/>
            </a:xfrm>
            <a:custGeom>
              <a:rect b="b" l="l" r="r" t="t"/>
              <a:pathLst>
                <a:path extrusionOk="0" h="417" w="1133">
                  <a:moveTo>
                    <a:pt x="28" y="0"/>
                  </a:moveTo>
                  <a:cubicBezTo>
                    <a:pt x="0" y="0"/>
                    <a:pt x="0" y="28"/>
                    <a:pt x="0" y="28"/>
                  </a:cubicBezTo>
                  <a:cubicBezTo>
                    <a:pt x="378" y="91"/>
                    <a:pt x="756" y="175"/>
                    <a:pt x="1077" y="406"/>
                  </a:cubicBezTo>
                  <a:cubicBezTo>
                    <a:pt x="1083" y="413"/>
                    <a:pt x="1089" y="416"/>
                    <a:pt x="1095" y="416"/>
                  </a:cubicBezTo>
                  <a:cubicBezTo>
                    <a:pt x="1117" y="416"/>
                    <a:pt x="1133" y="372"/>
                    <a:pt x="1105" y="350"/>
                  </a:cubicBezTo>
                  <a:cubicBezTo>
                    <a:pt x="819" y="91"/>
                    <a:pt x="378" y="56"/>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79"/>
            <p:cNvSpPr/>
            <p:nvPr/>
          </p:nvSpPr>
          <p:spPr>
            <a:xfrm>
              <a:off x="2765608" y="2245958"/>
              <a:ext cx="31197" cy="21185"/>
            </a:xfrm>
            <a:custGeom>
              <a:rect b="b" l="l" r="r" t="t"/>
              <a:pathLst>
                <a:path extrusionOk="0" h="931" w="1371">
                  <a:moveTo>
                    <a:pt x="1308" y="0"/>
                  </a:moveTo>
                  <a:cubicBezTo>
                    <a:pt x="846" y="259"/>
                    <a:pt x="406" y="553"/>
                    <a:pt x="28" y="902"/>
                  </a:cubicBezTo>
                  <a:cubicBezTo>
                    <a:pt x="0" y="930"/>
                    <a:pt x="28" y="930"/>
                    <a:pt x="28" y="930"/>
                  </a:cubicBezTo>
                  <a:cubicBezTo>
                    <a:pt x="434" y="609"/>
                    <a:pt x="902" y="350"/>
                    <a:pt x="1343" y="84"/>
                  </a:cubicBezTo>
                  <a:cubicBezTo>
                    <a:pt x="1371" y="56"/>
                    <a:pt x="1343" y="0"/>
                    <a:pt x="13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79"/>
            <p:cNvSpPr/>
            <p:nvPr/>
          </p:nvSpPr>
          <p:spPr>
            <a:xfrm>
              <a:off x="2770978" y="2233056"/>
              <a:ext cx="66672" cy="51449"/>
            </a:xfrm>
            <a:custGeom>
              <a:rect b="b" l="l" r="r" t="t"/>
              <a:pathLst>
                <a:path extrusionOk="0" h="2261" w="2930">
                  <a:moveTo>
                    <a:pt x="2882" y="1"/>
                  </a:moveTo>
                  <a:cubicBezTo>
                    <a:pt x="2874" y="1"/>
                    <a:pt x="2865" y="3"/>
                    <a:pt x="2855" y="8"/>
                  </a:cubicBezTo>
                  <a:cubicBezTo>
                    <a:pt x="2331" y="302"/>
                    <a:pt x="1862" y="651"/>
                    <a:pt x="1394" y="1029"/>
                  </a:cubicBezTo>
                  <a:cubicBezTo>
                    <a:pt x="932" y="1441"/>
                    <a:pt x="492" y="1847"/>
                    <a:pt x="23" y="2225"/>
                  </a:cubicBezTo>
                  <a:cubicBezTo>
                    <a:pt x="1" y="2225"/>
                    <a:pt x="14" y="2260"/>
                    <a:pt x="38" y="2260"/>
                  </a:cubicBezTo>
                  <a:cubicBezTo>
                    <a:pt x="44" y="2260"/>
                    <a:pt x="51" y="2258"/>
                    <a:pt x="58" y="2253"/>
                  </a:cubicBezTo>
                  <a:cubicBezTo>
                    <a:pt x="492" y="1931"/>
                    <a:pt x="932" y="1553"/>
                    <a:pt x="1338" y="1204"/>
                  </a:cubicBezTo>
                  <a:cubicBezTo>
                    <a:pt x="1834" y="798"/>
                    <a:pt x="2359" y="449"/>
                    <a:pt x="2883" y="71"/>
                  </a:cubicBezTo>
                  <a:cubicBezTo>
                    <a:pt x="2929" y="48"/>
                    <a:pt x="2918" y="1"/>
                    <a:pt x="288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79"/>
            <p:cNvSpPr/>
            <p:nvPr/>
          </p:nvSpPr>
          <p:spPr>
            <a:xfrm>
              <a:off x="2817307" y="2206182"/>
              <a:ext cx="75615" cy="56979"/>
            </a:xfrm>
            <a:custGeom>
              <a:rect b="b" l="l" r="r" t="t"/>
              <a:pathLst>
                <a:path extrusionOk="0" h="2504" w="3323">
                  <a:moveTo>
                    <a:pt x="3231" y="0"/>
                  </a:moveTo>
                  <a:cubicBezTo>
                    <a:pt x="1952" y="553"/>
                    <a:pt x="1106" y="1657"/>
                    <a:pt x="29" y="2448"/>
                  </a:cubicBezTo>
                  <a:cubicBezTo>
                    <a:pt x="1" y="2476"/>
                    <a:pt x="29" y="2504"/>
                    <a:pt x="57" y="2504"/>
                  </a:cubicBezTo>
                  <a:cubicBezTo>
                    <a:pt x="581" y="2126"/>
                    <a:pt x="1078" y="1685"/>
                    <a:pt x="1546" y="1280"/>
                  </a:cubicBezTo>
                  <a:cubicBezTo>
                    <a:pt x="1833" y="1049"/>
                    <a:pt x="2099" y="811"/>
                    <a:pt x="2392" y="609"/>
                  </a:cubicBezTo>
                  <a:cubicBezTo>
                    <a:pt x="2679" y="434"/>
                    <a:pt x="2973" y="287"/>
                    <a:pt x="3266" y="112"/>
                  </a:cubicBezTo>
                  <a:cubicBezTo>
                    <a:pt x="3322" y="84"/>
                    <a:pt x="3294" y="0"/>
                    <a:pt x="32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79"/>
            <p:cNvSpPr/>
            <p:nvPr/>
          </p:nvSpPr>
          <p:spPr>
            <a:xfrm>
              <a:off x="2818582" y="2180242"/>
              <a:ext cx="23893" cy="37523"/>
            </a:xfrm>
            <a:custGeom>
              <a:rect b="b" l="l" r="r" t="t"/>
              <a:pathLst>
                <a:path extrusionOk="0" h="1649" w="1050">
                  <a:moveTo>
                    <a:pt x="92" y="1"/>
                  </a:moveTo>
                  <a:cubicBezTo>
                    <a:pt x="64" y="1"/>
                    <a:pt x="1" y="56"/>
                    <a:pt x="64" y="56"/>
                  </a:cubicBezTo>
                  <a:cubicBezTo>
                    <a:pt x="295" y="203"/>
                    <a:pt x="553" y="406"/>
                    <a:pt x="728" y="644"/>
                  </a:cubicBezTo>
                  <a:cubicBezTo>
                    <a:pt x="903" y="931"/>
                    <a:pt x="847" y="1280"/>
                    <a:pt x="875" y="1602"/>
                  </a:cubicBezTo>
                  <a:cubicBezTo>
                    <a:pt x="875" y="1633"/>
                    <a:pt x="898" y="1649"/>
                    <a:pt x="920" y="1649"/>
                  </a:cubicBezTo>
                  <a:cubicBezTo>
                    <a:pt x="943" y="1649"/>
                    <a:pt x="966" y="1633"/>
                    <a:pt x="966" y="1602"/>
                  </a:cubicBezTo>
                  <a:cubicBezTo>
                    <a:pt x="1022" y="1280"/>
                    <a:pt x="1050" y="903"/>
                    <a:pt x="847" y="616"/>
                  </a:cubicBezTo>
                  <a:cubicBezTo>
                    <a:pt x="672" y="350"/>
                    <a:pt x="378" y="147"/>
                    <a:pt x="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79"/>
            <p:cNvSpPr/>
            <p:nvPr/>
          </p:nvSpPr>
          <p:spPr>
            <a:xfrm>
              <a:off x="2838470" y="2189184"/>
              <a:ext cx="8374" cy="17703"/>
            </a:xfrm>
            <a:custGeom>
              <a:rect b="b" l="l" r="r" t="t"/>
              <a:pathLst>
                <a:path extrusionOk="0" h="778" w="368">
                  <a:moveTo>
                    <a:pt x="22" y="1"/>
                  </a:moveTo>
                  <a:cubicBezTo>
                    <a:pt x="13" y="1"/>
                    <a:pt x="1" y="13"/>
                    <a:pt x="1" y="13"/>
                  </a:cubicBezTo>
                  <a:cubicBezTo>
                    <a:pt x="92" y="132"/>
                    <a:pt x="148" y="279"/>
                    <a:pt x="176" y="398"/>
                  </a:cubicBezTo>
                  <a:cubicBezTo>
                    <a:pt x="239" y="510"/>
                    <a:pt x="239" y="628"/>
                    <a:pt x="267" y="747"/>
                  </a:cubicBezTo>
                  <a:cubicBezTo>
                    <a:pt x="277" y="768"/>
                    <a:pt x="295" y="777"/>
                    <a:pt x="313" y="777"/>
                  </a:cubicBezTo>
                  <a:cubicBezTo>
                    <a:pt x="342" y="777"/>
                    <a:pt x="368" y="752"/>
                    <a:pt x="350" y="712"/>
                  </a:cubicBezTo>
                  <a:cubicBezTo>
                    <a:pt x="323" y="600"/>
                    <a:pt x="295" y="482"/>
                    <a:pt x="267" y="363"/>
                  </a:cubicBezTo>
                  <a:cubicBezTo>
                    <a:pt x="176" y="251"/>
                    <a:pt x="120" y="132"/>
                    <a:pt x="29" y="13"/>
                  </a:cubicBezTo>
                  <a:cubicBezTo>
                    <a:pt x="29" y="4"/>
                    <a:pt x="26" y="1"/>
                    <a:pt x="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79"/>
            <p:cNvSpPr/>
            <p:nvPr/>
          </p:nvSpPr>
          <p:spPr>
            <a:xfrm>
              <a:off x="2847071" y="2197899"/>
              <a:ext cx="6508" cy="9193"/>
            </a:xfrm>
            <a:custGeom>
              <a:rect b="b" l="l" r="r" t="t"/>
              <a:pathLst>
                <a:path extrusionOk="0" h="404" w="286">
                  <a:moveTo>
                    <a:pt x="38" y="0"/>
                  </a:moveTo>
                  <a:cubicBezTo>
                    <a:pt x="18" y="0"/>
                    <a:pt x="0" y="23"/>
                    <a:pt x="0" y="43"/>
                  </a:cubicBezTo>
                  <a:cubicBezTo>
                    <a:pt x="91" y="155"/>
                    <a:pt x="147" y="273"/>
                    <a:pt x="210" y="392"/>
                  </a:cubicBezTo>
                  <a:cubicBezTo>
                    <a:pt x="218" y="400"/>
                    <a:pt x="229" y="404"/>
                    <a:pt x="239" y="404"/>
                  </a:cubicBezTo>
                  <a:cubicBezTo>
                    <a:pt x="264" y="404"/>
                    <a:pt x="286" y="384"/>
                    <a:pt x="266" y="364"/>
                  </a:cubicBezTo>
                  <a:cubicBezTo>
                    <a:pt x="210" y="245"/>
                    <a:pt x="119" y="127"/>
                    <a:pt x="63" y="15"/>
                  </a:cubicBezTo>
                  <a:cubicBezTo>
                    <a:pt x="55" y="4"/>
                    <a:pt x="46"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79"/>
            <p:cNvSpPr/>
            <p:nvPr/>
          </p:nvSpPr>
          <p:spPr>
            <a:xfrm>
              <a:off x="2536807" y="2044918"/>
              <a:ext cx="459537" cy="289193"/>
            </a:xfrm>
            <a:custGeom>
              <a:rect b="b" l="l" r="r" t="t"/>
              <a:pathLst>
                <a:path extrusionOk="0" h="12709" w="20195">
                  <a:moveTo>
                    <a:pt x="8363" y="179"/>
                  </a:moveTo>
                  <a:cubicBezTo>
                    <a:pt x="8629" y="179"/>
                    <a:pt x="8888" y="179"/>
                    <a:pt x="9125" y="298"/>
                  </a:cubicBezTo>
                  <a:cubicBezTo>
                    <a:pt x="9265" y="382"/>
                    <a:pt x="9356" y="445"/>
                    <a:pt x="9300" y="619"/>
                  </a:cubicBezTo>
                  <a:cubicBezTo>
                    <a:pt x="9265" y="731"/>
                    <a:pt x="9181" y="822"/>
                    <a:pt x="9090" y="906"/>
                  </a:cubicBezTo>
                  <a:cubicBezTo>
                    <a:pt x="8979" y="1025"/>
                    <a:pt x="8804" y="1109"/>
                    <a:pt x="8685" y="1256"/>
                  </a:cubicBezTo>
                  <a:cubicBezTo>
                    <a:pt x="8629" y="1319"/>
                    <a:pt x="8629" y="1375"/>
                    <a:pt x="8629" y="1403"/>
                  </a:cubicBezTo>
                  <a:cubicBezTo>
                    <a:pt x="8566" y="1375"/>
                    <a:pt x="8510" y="1347"/>
                    <a:pt x="8482" y="1319"/>
                  </a:cubicBezTo>
                  <a:cubicBezTo>
                    <a:pt x="8391" y="1256"/>
                    <a:pt x="8279" y="1256"/>
                    <a:pt x="8188" y="1256"/>
                  </a:cubicBezTo>
                  <a:cubicBezTo>
                    <a:pt x="8014" y="1256"/>
                    <a:pt x="7867" y="1228"/>
                    <a:pt x="7727" y="1172"/>
                  </a:cubicBezTo>
                  <a:cubicBezTo>
                    <a:pt x="7505" y="1115"/>
                    <a:pt x="7289" y="1086"/>
                    <a:pt x="7078" y="1086"/>
                  </a:cubicBezTo>
                  <a:cubicBezTo>
                    <a:pt x="6843" y="1086"/>
                    <a:pt x="6613" y="1122"/>
                    <a:pt x="6384" y="1200"/>
                  </a:cubicBezTo>
                  <a:cubicBezTo>
                    <a:pt x="6615" y="997"/>
                    <a:pt x="6853" y="731"/>
                    <a:pt x="7140" y="584"/>
                  </a:cubicBezTo>
                  <a:cubicBezTo>
                    <a:pt x="7489" y="382"/>
                    <a:pt x="7958" y="207"/>
                    <a:pt x="8363" y="179"/>
                  </a:cubicBezTo>
                  <a:close/>
                  <a:moveTo>
                    <a:pt x="16670" y="3444"/>
                  </a:moveTo>
                  <a:cubicBezTo>
                    <a:pt x="16551" y="3850"/>
                    <a:pt x="16404" y="4227"/>
                    <a:pt x="16258" y="4605"/>
                  </a:cubicBezTo>
                  <a:cubicBezTo>
                    <a:pt x="16146" y="4871"/>
                    <a:pt x="16027" y="5129"/>
                    <a:pt x="15880" y="5395"/>
                  </a:cubicBezTo>
                  <a:cubicBezTo>
                    <a:pt x="15796" y="5542"/>
                    <a:pt x="15649" y="5717"/>
                    <a:pt x="15558" y="5892"/>
                  </a:cubicBezTo>
                  <a:lnTo>
                    <a:pt x="15530" y="5892"/>
                  </a:lnTo>
                  <a:cubicBezTo>
                    <a:pt x="15502" y="5864"/>
                    <a:pt x="15446" y="5829"/>
                    <a:pt x="15419" y="5801"/>
                  </a:cubicBezTo>
                  <a:cubicBezTo>
                    <a:pt x="15502" y="5654"/>
                    <a:pt x="15502" y="5479"/>
                    <a:pt x="15593" y="5367"/>
                  </a:cubicBezTo>
                  <a:cubicBezTo>
                    <a:pt x="15677" y="5192"/>
                    <a:pt x="15768" y="4990"/>
                    <a:pt x="15880" y="4815"/>
                  </a:cubicBezTo>
                  <a:cubicBezTo>
                    <a:pt x="15880" y="4780"/>
                    <a:pt x="15852" y="4780"/>
                    <a:pt x="15852" y="4780"/>
                  </a:cubicBezTo>
                  <a:cubicBezTo>
                    <a:pt x="15733" y="4955"/>
                    <a:pt x="15621" y="5164"/>
                    <a:pt x="15502" y="5339"/>
                  </a:cubicBezTo>
                  <a:cubicBezTo>
                    <a:pt x="15446" y="5451"/>
                    <a:pt x="15356" y="5570"/>
                    <a:pt x="15300" y="5717"/>
                  </a:cubicBezTo>
                  <a:cubicBezTo>
                    <a:pt x="15209" y="5654"/>
                    <a:pt x="15097" y="5598"/>
                    <a:pt x="15006" y="5542"/>
                  </a:cubicBezTo>
                  <a:cubicBezTo>
                    <a:pt x="15153" y="5339"/>
                    <a:pt x="15328" y="5129"/>
                    <a:pt x="15502" y="4927"/>
                  </a:cubicBezTo>
                  <a:cubicBezTo>
                    <a:pt x="15677" y="4724"/>
                    <a:pt x="15880" y="4577"/>
                    <a:pt x="16027" y="4374"/>
                  </a:cubicBezTo>
                  <a:cubicBezTo>
                    <a:pt x="16174" y="4171"/>
                    <a:pt x="16293" y="3906"/>
                    <a:pt x="16467" y="3703"/>
                  </a:cubicBezTo>
                  <a:cubicBezTo>
                    <a:pt x="16523" y="3619"/>
                    <a:pt x="16607" y="3528"/>
                    <a:pt x="16670" y="3444"/>
                  </a:cubicBezTo>
                  <a:close/>
                  <a:moveTo>
                    <a:pt x="16817" y="3297"/>
                  </a:moveTo>
                  <a:cubicBezTo>
                    <a:pt x="16754" y="3794"/>
                    <a:pt x="16642" y="4290"/>
                    <a:pt x="16467" y="4724"/>
                  </a:cubicBezTo>
                  <a:cubicBezTo>
                    <a:pt x="16376" y="5018"/>
                    <a:pt x="16293" y="5304"/>
                    <a:pt x="16146" y="5570"/>
                  </a:cubicBezTo>
                  <a:cubicBezTo>
                    <a:pt x="16055" y="5773"/>
                    <a:pt x="15999" y="6003"/>
                    <a:pt x="15880" y="6178"/>
                  </a:cubicBezTo>
                  <a:cubicBezTo>
                    <a:pt x="15852" y="6150"/>
                    <a:pt x="15824" y="6150"/>
                    <a:pt x="15824" y="6122"/>
                  </a:cubicBezTo>
                  <a:cubicBezTo>
                    <a:pt x="15768" y="6094"/>
                    <a:pt x="15733" y="6038"/>
                    <a:pt x="15705" y="6003"/>
                  </a:cubicBezTo>
                  <a:cubicBezTo>
                    <a:pt x="15796" y="5801"/>
                    <a:pt x="15908" y="5626"/>
                    <a:pt x="16027" y="5423"/>
                  </a:cubicBezTo>
                  <a:cubicBezTo>
                    <a:pt x="16146" y="5164"/>
                    <a:pt x="16258" y="4899"/>
                    <a:pt x="16348" y="4640"/>
                  </a:cubicBezTo>
                  <a:cubicBezTo>
                    <a:pt x="16467" y="4346"/>
                    <a:pt x="16579" y="4025"/>
                    <a:pt x="16670" y="3703"/>
                  </a:cubicBezTo>
                  <a:cubicBezTo>
                    <a:pt x="16726" y="3591"/>
                    <a:pt x="16782" y="3444"/>
                    <a:pt x="16817" y="3297"/>
                  </a:cubicBezTo>
                  <a:close/>
                  <a:moveTo>
                    <a:pt x="12062" y="7521"/>
                  </a:moveTo>
                  <a:cubicBezTo>
                    <a:pt x="12125" y="7668"/>
                    <a:pt x="12272" y="7815"/>
                    <a:pt x="12384" y="7898"/>
                  </a:cubicBezTo>
                  <a:cubicBezTo>
                    <a:pt x="12503" y="7961"/>
                    <a:pt x="12650" y="8073"/>
                    <a:pt x="12824" y="8101"/>
                  </a:cubicBezTo>
                  <a:cubicBezTo>
                    <a:pt x="12475" y="8311"/>
                    <a:pt x="12125" y="8486"/>
                    <a:pt x="11803" y="8717"/>
                  </a:cubicBezTo>
                  <a:cubicBezTo>
                    <a:pt x="11160" y="9185"/>
                    <a:pt x="10580" y="9709"/>
                    <a:pt x="9909" y="10115"/>
                  </a:cubicBezTo>
                  <a:cubicBezTo>
                    <a:pt x="9440" y="10409"/>
                    <a:pt x="8979" y="10695"/>
                    <a:pt x="8601" y="11073"/>
                  </a:cubicBezTo>
                  <a:cubicBezTo>
                    <a:pt x="8629" y="11017"/>
                    <a:pt x="8657" y="10989"/>
                    <a:pt x="8713" y="10933"/>
                  </a:cubicBezTo>
                  <a:cubicBezTo>
                    <a:pt x="8888" y="10695"/>
                    <a:pt x="9090" y="10465"/>
                    <a:pt x="9328" y="10262"/>
                  </a:cubicBezTo>
                  <a:cubicBezTo>
                    <a:pt x="9762" y="9821"/>
                    <a:pt x="10258" y="9472"/>
                    <a:pt x="10755" y="9122"/>
                  </a:cubicBezTo>
                  <a:cubicBezTo>
                    <a:pt x="10779" y="9098"/>
                    <a:pt x="10761" y="9033"/>
                    <a:pt x="10720" y="9033"/>
                  </a:cubicBezTo>
                  <a:cubicBezTo>
                    <a:pt x="10714" y="9033"/>
                    <a:pt x="10706" y="9034"/>
                    <a:pt x="10699" y="9038"/>
                  </a:cubicBezTo>
                  <a:cubicBezTo>
                    <a:pt x="9964" y="9472"/>
                    <a:pt x="9237" y="10059"/>
                    <a:pt x="8713" y="10723"/>
                  </a:cubicBezTo>
                  <a:cubicBezTo>
                    <a:pt x="8860" y="10465"/>
                    <a:pt x="9007" y="10234"/>
                    <a:pt x="9181" y="10024"/>
                  </a:cubicBezTo>
                  <a:cubicBezTo>
                    <a:pt x="9384" y="9793"/>
                    <a:pt x="9587" y="9563"/>
                    <a:pt x="9825" y="9360"/>
                  </a:cubicBezTo>
                  <a:cubicBezTo>
                    <a:pt x="10055" y="9150"/>
                    <a:pt x="10349" y="9010"/>
                    <a:pt x="10552" y="8772"/>
                  </a:cubicBezTo>
                  <a:cubicBezTo>
                    <a:pt x="10811" y="8542"/>
                    <a:pt x="11076" y="8339"/>
                    <a:pt x="11363" y="8136"/>
                  </a:cubicBezTo>
                  <a:cubicBezTo>
                    <a:pt x="11538" y="7989"/>
                    <a:pt x="11748" y="7870"/>
                    <a:pt x="11887" y="7724"/>
                  </a:cubicBezTo>
                  <a:cubicBezTo>
                    <a:pt x="11950" y="7696"/>
                    <a:pt x="12006" y="7640"/>
                    <a:pt x="12034" y="7577"/>
                  </a:cubicBezTo>
                  <a:cubicBezTo>
                    <a:pt x="12034" y="7549"/>
                    <a:pt x="12062" y="7549"/>
                    <a:pt x="12062" y="7521"/>
                  </a:cubicBezTo>
                  <a:close/>
                  <a:moveTo>
                    <a:pt x="17922" y="6038"/>
                  </a:moveTo>
                  <a:cubicBezTo>
                    <a:pt x="17656" y="6269"/>
                    <a:pt x="17425" y="6563"/>
                    <a:pt x="17132" y="6794"/>
                  </a:cubicBezTo>
                  <a:cubicBezTo>
                    <a:pt x="16929" y="6968"/>
                    <a:pt x="16670" y="7115"/>
                    <a:pt x="16467" y="7290"/>
                  </a:cubicBezTo>
                  <a:cubicBezTo>
                    <a:pt x="16202" y="7465"/>
                    <a:pt x="15908" y="7577"/>
                    <a:pt x="15677" y="7787"/>
                  </a:cubicBezTo>
                  <a:cubicBezTo>
                    <a:pt x="14831" y="8451"/>
                    <a:pt x="13782" y="8891"/>
                    <a:pt x="12971" y="9591"/>
                  </a:cubicBezTo>
                  <a:cubicBezTo>
                    <a:pt x="12503" y="9996"/>
                    <a:pt x="11922" y="10234"/>
                    <a:pt x="11426" y="10549"/>
                  </a:cubicBezTo>
                  <a:cubicBezTo>
                    <a:pt x="11223" y="10695"/>
                    <a:pt x="10985" y="10842"/>
                    <a:pt x="10783" y="11017"/>
                  </a:cubicBezTo>
                  <a:cubicBezTo>
                    <a:pt x="10636" y="11136"/>
                    <a:pt x="10552" y="11192"/>
                    <a:pt x="10377" y="11248"/>
                  </a:cubicBezTo>
                  <a:cubicBezTo>
                    <a:pt x="10202" y="11283"/>
                    <a:pt x="10027" y="11283"/>
                    <a:pt x="9825" y="11283"/>
                  </a:cubicBezTo>
                  <a:cubicBezTo>
                    <a:pt x="9559" y="11283"/>
                    <a:pt x="9300" y="11311"/>
                    <a:pt x="9034" y="11395"/>
                  </a:cubicBezTo>
                  <a:cubicBezTo>
                    <a:pt x="8888" y="11423"/>
                    <a:pt x="8776" y="11485"/>
                    <a:pt x="8657" y="11513"/>
                  </a:cubicBezTo>
                  <a:cubicBezTo>
                    <a:pt x="8567" y="11535"/>
                    <a:pt x="8431" y="11591"/>
                    <a:pt x="8333" y="11591"/>
                  </a:cubicBezTo>
                  <a:cubicBezTo>
                    <a:pt x="8300" y="11591"/>
                    <a:pt x="8272" y="11585"/>
                    <a:pt x="8251" y="11569"/>
                  </a:cubicBezTo>
                  <a:cubicBezTo>
                    <a:pt x="8713" y="11017"/>
                    <a:pt x="9300" y="10611"/>
                    <a:pt x="9936" y="10234"/>
                  </a:cubicBezTo>
                  <a:cubicBezTo>
                    <a:pt x="10258" y="10024"/>
                    <a:pt x="10580" y="9849"/>
                    <a:pt x="10873" y="9619"/>
                  </a:cubicBezTo>
                  <a:cubicBezTo>
                    <a:pt x="11188" y="9388"/>
                    <a:pt x="11482" y="9185"/>
                    <a:pt x="11803" y="8947"/>
                  </a:cubicBezTo>
                  <a:cubicBezTo>
                    <a:pt x="12475" y="8486"/>
                    <a:pt x="13230" y="8192"/>
                    <a:pt x="13929" y="7752"/>
                  </a:cubicBezTo>
                  <a:cubicBezTo>
                    <a:pt x="14251" y="7549"/>
                    <a:pt x="14572" y="7346"/>
                    <a:pt x="14894" y="7171"/>
                  </a:cubicBezTo>
                  <a:cubicBezTo>
                    <a:pt x="15272" y="6996"/>
                    <a:pt x="15649" y="6850"/>
                    <a:pt x="15999" y="6703"/>
                  </a:cubicBezTo>
                  <a:cubicBezTo>
                    <a:pt x="16404" y="6500"/>
                    <a:pt x="16873" y="6388"/>
                    <a:pt x="17278" y="6241"/>
                  </a:cubicBezTo>
                  <a:cubicBezTo>
                    <a:pt x="17481" y="6178"/>
                    <a:pt x="17719" y="6122"/>
                    <a:pt x="17922" y="6038"/>
                  </a:cubicBezTo>
                  <a:close/>
                  <a:moveTo>
                    <a:pt x="14426" y="11716"/>
                  </a:moveTo>
                  <a:cubicBezTo>
                    <a:pt x="14482" y="11716"/>
                    <a:pt x="14510" y="11716"/>
                    <a:pt x="14544" y="11744"/>
                  </a:cubicBezTo>
                  <a:cubicBezTo>
                    <a:pt x="14510" y="11772"/>
                    <a:pt x="14454" y="11807"/>
                    <a:pt x="14426" y="11835"/>
                  </a:cubicBezTo>
                  <a:cubicBezTo>
                    <a:pt x="14398" y="11821"/>
                    <a:pt x="14361" y="11814"/>
                    <a:pt x="14324" y="11814"/>
                  </a:cubicBezTo>
                  <a:cubicBezTo>
                    <a:pt x="14287" y="11814"/>
                    <a:pt x="14251" y="11821"/>
                    <a:pt x="14223" y="11835"/>
                  </a:cubicBezTo>
                  <a:cubicBezTo>
                    <a:pt x="14279" y="11772"/>
                    <a:pt x="14335" y="11716"/>
                    <a:pt x="14426" y="11716"/>
                  </a:cubicBezTo>
                  <a:close/>
                  <a:moveTo>
                    <a:pt x="14572" y="9360"/>
                  </a:moveTo>
                  <a:cubicBezTo>
                    <a:pt x="14600" y="9444"/>
                    <a:pt x="14684" y="9535"/>
                    <a:pt x="14775" y="9591"/>
                  </a:cubicBezTo>
                  <a:cubicBezTo>
                    <a:pt x="14803" y="9591"/>
                    <a:pt x="14684" y="9793"/>
                    <a:pt x="14656" y="9849"/>
                  </a:cubicBezTo>
                  <a:lnTo>
                    <a:pt x="14628" y="9849"/>
                  </a:lnTo>
                  <a:cubicBezTo>
                    <a:pt x="14572" y="9968"/>
                    <a:pt x="14482" y="10024"/>
                    <a:pt x="14398" y="10115"/>
                  </a:cubicBezTo>
                  <a:cubicBezTo>
                    <a:pt x="14307" y="10199"/>
                    <a:pt x="14195" y="10318"/>
                    <a:pt x="14076" y="10409"/>
                  </a:cubicBezTo>
                  <a:cubicBezTo>
                    <a:pt x="13873" y="10611"/>
                    <a:pt x="13607" y="10814"/>
                    <a:pt x="13405" y="11017"/>
                  </a:cubicBezTo>
                  <a:cubicBezTo>
                    <a:pt x="13230" y="11192"/>
                    <a:pt x="13055" y="11367"/>
                    <a:pt x="12936" y="11569"/>
                  </a:cubicBezTo>
                  <a:cubicBezTo>
                    <a:pt x="12908" y="11660"/>
                    <a:pt x="12852" y="11716"/>
                    <a:pt x="12852" y="11807"/>
                  </a:cubicBezTo>
                  <a:cubicBezTo>
                    <a:pt x="12880" y="11891"/>
                    <a:pt x="12908" y="11947"/>
                    <a:pt x="12936" y="12010"/>
                  </a:cubicBezTo>
                  <a:cubicBezTo>
                    <a:pt x="12824" y="12010"/>
                    <a:pt x="12678" y="11982"/>
                    <a:pt x="12559" y="11947"/>
                  </a:cubicBezTo>
                  <a:cubicBezTo>
                    <a:pt x="12542" y="11943"/>
                    <a:pt x="12524" y="11941"/>
                    <a:pt x="12505" y="11941"/>
                  </a:cubicBezTo>
                  <a:cubicBezTo>
                    <a:pt x="12451" y="11941"/>
                    <a:pt x="12388" y="11954"/>
                    <a:pt x="12326" y="11954"/>
                  </a:cubicBezTo>
                  <a:cubicBezTo>
                    <a:pt x="12264" y="11954"/>
                    <a:pt x="12204" y="11942"/>
                    <a:pt x="12153" y="11891"/>
                  </a:cubicBezTo>
                  <a:cubicBezTo>
                    <a:pt x="12097" y="11807"/>
                    <a:pt x="12062" y="11660"/>
                    <a:pt x="12006" y="11569"/>
                  </a:cubicBezTo>
                  <a:cubicBezTo>
                    <a:pt x="11978" y="11458"/>
                    <a:pt x="11922" y="11339"/>
                    <a:pt x="11887" y="11192"/>
                  </a:cubicBezTo>
                  <a:cubicBezTo>
                    <a:pt x="12097" y="11017"/>
                    <a:pt x="12328" y="10814"/>
                    <a:pt x="12559" y="10667"/>
                  </a:cubicBezTo>
                  <a:lnTo>
                    <a:pt x="12559" y="10667"/>
                  </a:lnTo>
                  <a:cubicBezTo>
                    <a:pt x="12531" y="10842"/>
                    <a:pt x="12475" y="11017"/>
                    <a:pt x="12503" y="11192"/>
                  </a:cubicBezTo>
                  <a:cubicBezTo>
                    <a:pt x="12503" y="11283"/>
                    <a:pt x="12503" y="11744"/>
                    <a:pt x="12650" y="11744"/>
                  </a:cubicBezTo>
                  <a:cubicBezTo>
                    <a:pt x="12761" y="11716"/>
                    <a:pt x="12852" y="11367"/>
                    <a:pt x="12908" y="11283"/>
                  </a:cubicBezTo>
                  <a:cubicBezTo>
                    <a:pt x="12999" y="11108"/>
                    <a:pt x="13083" y="10961"/>
                    <a:pt x="13202" y="10814"/>
                  </a:cubicBezTo>
                  <a:cubicBezTo>
                    <a:pt x="13405" y="10583"/>
                    <a:pt x="13635" y="10374"/>
                    <a:pt x="13845" y="10171"/>
                  </a:cubicBezTo>
                  <a:lnTo>
                    <a:pt x="13845" y="10143"/>
                  </a:lnTo>
                  <a:cubicBezTo>
                    <a:pt x="13929" y="10115"/>
                    <a:pt x="13985" y="10059"/>
                    <a:pt x="14020" y="9968"/>
                  </a:cubicBezTo>
                  <a:cubicBezTo>
                    <a:pt x="14043" y="9946"/>
                    <a:pt x="14006" y="9905"/>
                    <a:pt x="13976" y="9905"/>
                  </a:cubicBezTo>
                  <a:cubicBezTo>
                    <a:pt x="13969" y="9905"/>
                    <a:pt x="13962" y="9907"/>
                    <a:pt x="13957" y="9912"/>
                  </a:cubicBezTo>
                  <a:cubicBezTo>
                    <a:pt x="13670" y="10171"/>
                    <a:pt x="13377" y="10374"/>
                    <a:pt x="13146" y="10667"/>
                  </a:cubicBezTo>
                  <a:cubicBezTo>
                    <a:pt x="13027" y="10814"/>
                    <a:pt x="12936" y="10989"/>
                    <a:pt x="12852" y="11136"/>
                  </a:cubicBezTo>
                  <a:cubicBezTo>
                    <a:pt x="12824" y="11164"/>
                    <a:pt x="12824" y="11192"/>
                    <a:pt x="12796" y="11220"/>
                  </a:cubicBezTo>
                  <a:cubicBezTo>
                    <a:pt x="12733" y="11339"/>
                    <a:pt x="12678" y="11458"/>
                    <a:pt x="12650" y="11569"/>
                  </a:cubicBezTo>
                  <a:lnTo>
                    <a:pt x="12622" y="11597"/>
                  </a:lnTo>
                  <a:lnTo>
                    <a:pt x="12622" y="11541"/>
                  </a:lnTo>
                  <a:cubicBezTo>
                    <a:pt x="12622" y="11423"/>
                    <a:pt x="12587" y="11283"/>
                    <a:pt x="12587" y="11164"/>
                  </a:cubicBezTo>
                  <a:cubicBezTo>
                    <a:pt x="12587" y="10989"/>
                    <a:pt x="12650" y="10814"/>
                    <a:pt x="12678" y="10611"/>
                  </a:cubicBezTo>
                  <a:cubicBezTo>
                    <a:pt x="12678" y="10611"/>
                    <a:pt x="12678" y="10583"/>
                    <a:pt x="12650" y="10583"/>
                  </a:cubicBezTo>
                  <a:cubicBezTo>
                    <a:pt x="13258" y="10171"/>
                    <a:pt x="13901" y="9912"/>
                    <a:pt x="14482" y="9444"/>
                  </a:cubicBezTo>
                  <a:cubicBezTo>
                    <a:pt x="14510" y="9416"/>
                    <a:pt x="14544" y="9388"/>
                    <a:pt x="14572" y="9360"/>
                  </a:cubicBezTo>
                  <a:close/>
                  <a:moveTo>
                    <a:pt x="14370" y="11919"/>
                  </a:moveTo>
                  <a:cubicBezTo>
                    <a:pt x="14307" y="11982"/>
                    <a:pt x="14279" y="12038"/>
                    <a:pt x="14307" y="12094"/>
                  </a:cubicBezTo>
                  <a:lnTo>
                    <a:pt x="14076" y="12094"/>
                  </a:lnTo>
                  <a:cubicBezTo>
                    <a:pt x="14104" y="12066"/>
                    <a:pt x="14132" y="12038"/>
                    <a:pt x="14132" y="12010"/>
                  </a:cubicBezTo>
                  <a:cubicBezTo>
                    <a:pt x="14160" y="11982"/>
                    <a:pt x="14223" y="11947"/>
                    <a:pt x="14251" y="11919"/>
                  </a:cubicBezTo>
                  <a:close/>
                  <a:moveTo>
                    <a:pt x="14831" y="9619"/>
                  </a:moveTo>
                  <a:cubicBezTo>
                    <a:pt x="14894" y="9647"/>
                    <a:pt x="14922" y="9674"/>
                    <a:pt x="14950" y="9674"/>
                  </a:cubicBezTo>
                  <a:cubicBezTo>
                    <a:pt x="15050" y="9720"/>
                    <a:pt x="15155" y="9736"/>
                    <a:pt x="15261" y="9736"/>
                  </a:cubicBezTo>
                  <a:cubicBezTo>
                    <a:pt x="15431" y="9736"/>
                    <a:pt x="15605" y="9696"/>
                    <a:pt x="15768" y="9674"/>
                  </a:cubicBezTo>
                  <a:cubicBezTo>
                    <a:pt x="15824" y="9647"/>
                    <a:pt x="15880" y="9647"/>
                    <a:pt x="15943" y="9619"/>
                  </a:cubicBezTo>
                  <a:lnTo>
                    <a:pt x="15943" y="9619"/>
                  </a:lnTo>
                  <a:cubicBezTo>
                    <a:pt x="16027" y="9793"/>
                    <a:pt x="15908" y="10059"/>
                    <a:pt x="15852" y="10234"/>
                  </a:cubicBezTo>
                  <a:cubicBezTo>
                    <a:pt x="15824" y="10409"/>
                    <a:pt x="15796" y="10583"/>
                    <a:pt x="15796" y="10786"/>
                  </a:cubicBezTo>
                  <a:cubicBezTo>
                    <a:pt x="15824" y="11108"/>
                    <a:pt x="15971" y="11395"/>
                    <a:pt x="16118" y="11660"/>
                  </a:cubicBezTo>
                  <a:cubicBezTo>
                    <a:pt x="16146" y="11716"/>
                    <a:pt x="16230" y="11863"/>
                    <a:pt x="16174" y="11947"/>
                  </a:cubicBezTo>
                  <a:cubicBezTo>
                    <a:pt x="16118" y="12010"/>
                    <a:pt x="15943" y="12038"/>
                    <a:pt x="15880" y="12038"/>
                  </a:cubicBezTo>
                  <a:cubicBezTo>
                    <a:pt x="15677" y="12038"/>
                    <a:pt x="15474" y="12038"/>
                    <a:pt x="15272" y="12066"/>
                  </a:cubicBezTo>
                  <a:cubicBezTo>
                    <a:pt x="15006" y="12066"/>
                    <a:pt x="14684" y="12066"/>
                    <a:pt x="14426" y="12122"/>
                  </a:cubicBezTo>
                  <a:cubicBezTo>
                    <a:pt x="14398" y="11947"/>
                    <a:pt x="14894" y="11891"/>
                    <a:pt x="14950" y="11863"/>
                  </a:cubicBezTo>
                  <a:cubicBezTo>
                    <a:pt x="15125" y="11807"/>
                    <a:pt x="15272" y="11807"/>
                    <a:pt x="15419" y="11744"/>
                  </a:cubicBezTo>
                  <a:cubicBezTo>
                    <a:pt x="15677" y="11688"/>
                    <a:pt x="15705" y="11541"/>
                    <a:pt x="15649" y="11311"/>
                  </a:cubicBezTo>
                  <a:cubicBezTo>
                    <a:pt x="15558" y="10989"/>
                    <a:pt x="15384" y="10814"/>
                    <a:pt x="15153" y="10583"/>
                  </a:cubicBezTo>
                  <a:cubicBezTo>
                    <a:pt x="14978" y="10409"/>
                    <a:pt x="14831" y="10234"/>
                    <a:pt x="14803" y="9968"/>
                  </a:cubicBezTo>
                  <a:cubicBezTo>
                    <a:pt x="14803" y="9849"/>
                    <a:pt x="14831" y="9737"/>
                    <a:pt x="14831" y="9619"/>
                  </a:cubicBezTo>
                  <a:close/>
                  <a:moveTo>
                    <a:pt x="18537" y="11989"/>
                  </a:moveTo>
                  <a:cubicBezTo>
                    <a:pt x="18591" y="11989"/>
                    <a:pt x="18649" y="11996"/>
                    <a:pt x="18705" y="12010"/>
                  </a:cubicBezTo>
                  <a:cubicBezTo>
                    <a:pt x="18565" y="12038"/>
                    <a:pt x="18418" y="12066"/>
                    <a:pt x="18271" y="12122"/>
                  </a:cubicBezTo>
                  <a:lnTo>
                    <a:pt x="18125" y="12122"/>
                  </a:lnTo>
                  <a:cubicBezTo>
                    <a:pt x="18215" y="12066"/>
                    <a:pt x="18271" y="12010"/>
                    <a:pt x="18390" y="12010"/>
                  </a:cubicBezTo>
                  <a:cubicBezTo>
                    <a:pt x="18432" y="11996"/>
                    <a:pt x="18483" y="11989"/>
                    <a:pt x="18537" y="11989"/>
                  </a:cubicBezTo>
                  <a:close/>
                  <a:moveTo>
                    <a:pt x="18215" y="12185"/>
                  </a:moveTo>
                  <a:cubicBezTo>
                    <a:pt x="18153" y="12241"/>
                    <a:pt x="18125" y="12269"/>
                    <a:pt x="18097" y="12332"/>
                  </a:cubicBezTo>
                  <a:lnTo>
                    <a:pt x="18097" y="12388"/>
                  </a:lnTo>
                  <a:lnTo>
                    <a:pt x="17866" y="12388"/>
                  </a:lnTo>
                  <a:cubicBezTo>
                    <a:pt x="17803" y="12388"/>
                    <a:pt x="17831" y="12360"/>
                    <a:pt x="17894" y="12332"/>
                  </a:cubicBezTo>
                  <a:cubicBezTo>
                    <a:pt x="17978" y="12269"/>
                    <a:pt x="18097" y="12241"/>
                    <a:pt x="18215" y="12185"/>
                  </a:cubicBezTo>
                  <a:close/>
                  <a:moveTo>
                    <a:pt x="16901" y="7346"/>
                  </a:moveTo>
                  <a:cubicBezTo>
                    <a:pt x="17132" y="7465"/>
                    <a:pt x="17425" y="7521"/>
                    <a:pt x="17628" y="7668"/>
                  </a:cubicBezTo>
                  <a:cubicBezTo>
                    <a:pt x="17656" y="7668"/>
                    <a:pt x="17894" y="7842"/>
                    <a:pt x="17894" y="7898"/>
                  </a:cubicBezTo>
                  <a:cubicBezTo>
                    <a:pt x="17903" y="7927"/>
                    <a:pt x="17873" y="7938"/>
                    <a:pt x="17826" y="7938"/>
                  </a:cubicBezTo>
                  <a:cubicBezTo>
                    <a:pt x="17726" y="7938"/>
                    <a:pt x="17543" y="7890"/>
                    <a:pt x="17481" y="7870"/>
                  </a:cubicBezTo>
                  <a:cubicBezTo>
                    <a:pt x="17425" y="7856"/>
                    <a:pt x="17338" y="7827"/>
                    <a:pt x="17264" y="7827"/>
                  </a:cubicBezTo>
                  <a:cubicBezTo>
                    <a:pt x="17191" y="7827"/>
                    <a:pt x="17132" y="7856"/>
                    <a:pt x="17132" y="7961"/>
                  </a:cubicBezTo>
                  <a:cubicBezTo>
                    <a:pt x="17132" y="8045"/>
                    <a:pt x="17195" y="8101"/>
                    <a:pt x="17223" y="8192"/>
                  </a:cubicBezTo>
                  <a:cubicBezTo>
                    <a:pt x="17341" y="8339"/>
                    <a:pt x="17453" y="8486"/>
                    <a:pt x="17572" y="8626"/>
                  </a:cubicBezTo>
                  <a:cubicBezTo>
                    <a:pt x="17775" y="8863"/>
                    <a:pt x="18097" y="8947"/>
                    <a:pt x="18327" y="9150"/>
                  </a:cubicBezTo>
                  <a:cubicBezTo>
                    <a:pt x="18593" y="9360"/>
                    <a:pt x="18677" y="9709"/>
                    <a:pt x="18971" y="9884"/>
                  </a:cubicBezTo>
                  <a:cubicBezTo>
                    <a:pt x="19292" y="10024"/>
                    <a:pt x="19726" y="10087"/>
                    <a:pt x="19929" y="10437"/>
                  </a:cubicBezTo>
                  <a:cubicBezTo>
                    <a:pt x="20103" y="10758"/>
                    <a:pt x="19845" y="11192"/>
                    <a:pt x="19754" y="11513"/>
                  </a:cubicBezTo>
                  <a:cubicBezTo>
                    <a:pt x="19698" y="11716"/>
                    <a:pt x="19670" y="11919"/>
                    <a:pt x="19614" y="12122"/>
                  </a:cubicBezTo>
                  <a:cubicBezTo>
                    <a:pt x="19614" y="12185"/>
                    <a:pt x="19579" y="12360"/>
                    <a:pt x="19523" y="12388"/>
                  </a:cubicBezTo>
                  <a:cubicBezTo>
                    <a:pt x="19514" y="12397"/>
                    <a:pt x="19491" y="12400"/>
                    <a:pt x="19464" y="12400"/>
                  </a:cubicBezTo>
                  <a:cubicBezTo>
                    <a:pt x="19410" y="12400"/>
                    <a:pt x="19339" y="12388"/>
                    <a:pt x="19320" y="12388"/>
                  </a:cubicBezTo>
                  <a:lnTo>
                    <a:pt x="18705" y="12388"/>
                  </a:lnTo>
                  <a:cubicBezTo>
                    <a:pt x="18740" y="12360"/>
                    <a:pt x="18705" y="12297"/>
                    <a:pt x="18677" y="12241"/>
                  </a:cubicBezTo>
                  <a:cubicBezTo>
                    <a:pt x="18721" y="12241"/>
                    <a:pt x="18766" y="12242"/>
                    <a:pt x="18812" y="12242"/>
                  </a:cubicBezTo>
                  <a:cubicBezTo>
                    <a:pt x="18978" y="12242"/>
                    <a:pt x="19149" y="12225"/>
                    <a:pt x="19264" y="12066"/>
                  </a:cubicBezTo>
                  <a:cubicBezTo>
                    <a:pt x="19523" y="11716"/>
                    <a:pt x="19579" y="11220"/>
                    <a:pt x="19642" y="10814"/>
                  </a:cubicBezTo>
                  <a:cubicBezTo>
                    <a:pt x="19698" y="10374"/>
                    <a:pt x="19173" y="10262"/>
                    <a:pt x="18852" y="10199"/>
                  </a:cubicBezTo>
                  <a:cubicBezTo>
                    <a:pt x="18593" y="10143"/>
                    <a:pt x="18299" y="10115"/>
                    <a:pt x="18041" y="10059"/>
                  </a:cubicBezTo>
                  <a:cubicBezTo>
                    <a:pt x="17866" y="10024"/>
                    <a:pt x="17719" y="9968"/>
                    <a:pt x="17572" y="9912"/>
                  </a:cubicBezTo>
                  <a:cubicBezTo>
                    <a:pt x="17341" y="9821"/>
                    <a:pt x="17104" y="9737"/>
                    <a:pt x="16901" y="9591"/>
                  </a:cubicBezTo>
                  <a:cubicBezTo>
                    <a:pt x="16719" y="9484"/>
                    <a:pt x="16538" y="9383"/>
                    <a:pt x="16312" y="9383"/>
                  </a:cubicBezTo>
                  <a:cubicBezTo>
                    <a:pt x="16285" y="9383"/>
                    <a:pt x="16258" y="9385"/>
                    <a:pt x="16230" y="9388"/>
                  </a:cubicBezTo>
                  <a:cubicBezTo>
                    <a:pt x="15905" y="9405"/>
                    <a:pt x="15537" y="9546"/>
                    <a:pt x="15200" y="9546"/>
                  </a:cubicBezTo>
                  <a:cubicBezTo>
                    <a:pt x="14992" y="9546"/>
                    <a:pt x="14796" y="9493"/>
                    <a:pt x="14628" y="9325"/>
                  </a:cubicBezTo>
                  <a:cubicBezTo>
                    <a:pt x="15244" y="8835"/>
                    <a:pt x="15852" y="8339"/>
                    <a:pt x="16404" y="7815"/>
                  </a:cubicBezTo>
                  <a:cubicBezTo>
                    <a:pt x="16579" y="7668"/>
                    <a:pt x="16754" y="7493"/>
                    <a:pt x="16901" y="7346"/>
                  </a:cubicBezTo>
                  <a:close/>
                  <a:moveTo>
                    <a:pt x="18565" y="12269"/>
                  </a:moveTo>
                  <a:lnTo>
                    <a:pt x="18565" y="12297"/>
                  </a:lnTo>
                  <a:lnTo>
                    <a:pt x="18565" y="12360"/>
                  </a:lnTo>
                  <a:lnTo>
                    <a:pt x="18565" y="12388"/>
                  </a:lnTo>
                  <a:lnTo>
                    <a:pt x="18565" y="12415"/>
                  </a:lnTo>
                  <a:lnTo>
                    <a:pt x="18243" y="12415"/>
                  </a:lnTo>
                  <a:cubicBezTo>
                    <a:pt x="18327" y="12332"/>
                    <a:pt x="18446" y="12269"/>
                    <a:pt x="18565" y="12269"/>
                  </a:cubicBezTo>
                  <a:close/>
                  <a:moveTo>
                    <a:pt x="7059" y="1181"/>
                  </a:moveTo>
                  <a:cubicBezTo>
                    <a:pt x="7220" y="1181"/>
                    <a:pt x="7384" y="1203"/>
                    <a:pt x="7552" y="1256"/>
                  </a:cubicBezTo>
                  <a:cubicBezTo>
                    <a:pt x="7727" y="1319"/>
                    <a:pt x="7867" y="1403"/>
                    <a:pt x="8042" y="1430"/>
                  </a:cubicBezTo>
                  <a:cubicBezTo>
                    <a:pt x="8110" y="1430"/>
                    <a:pt x="8187" y="1425"/>
                    <a:pt x="8262" y="1425"/>
                  </a:cubicBezTo>
                  <a:cubicBezTo>
                    <a:pt x="8418" y="1425"/>
                    <a:pt x="8568" y="1450"/>
                    <a:pt x="8629" y="1605"/>
                  </a:cubicBezTo>
                  <a:lnTo>
                    <a:pt x="8629" y="1752"/>
                  </a:lnTo>
                  <a:lnTo>
                    <a:pt x="8629" y="1780"/>
                  </a:lnTo>
                  <a:cubicBezTo>
                    <a:pt x="8601" y="1808"/>
                    <a:pt x="8566" y="1871"/>
                    <a:pt x="8566" y="1899"/>
                  </a:cubicBezTo>
                  <a:cubicBezTo>
                    <a:pt x="8566" y="2074"/>
                    <a:pt x="8601" y="2277"/>
                    <a:pt x="8685" y="2423"/>
                  </a:cubicBezTo>
                  <a:cubicBezTo>
                    <a:pt x="8776" y="2626"/>
                    <a:pt x="8916" y="2773"/>
                    <a:pt x="9034" y="2948"/>
                  </a:cubicBezTo>
                  <a:cubicBezTo>
                    <a:pt x="9181" y="3123"/>
                    <a:pt x="9300" y="3297"/>
                    <a:pt x="9412" y="3472"/>
                  </a:cubicBezTo>
                  <a:cubicBezTo>
                    <a:pt x="9531" y="3619"/>
                    <a:pt x="9650" y="3731"/>
                    <a:pt x="9762" y="3850"/>
                  </a:cubicBezTo>
                  <a:cubicBezTo>
                    <a:pt x="9936" y="3969"/>
                    <a:pt x="10055" y="4116"/>
                    <a:pt x="10202" y="4227"/>
                  </a:cubicBezTo>
                  <a:cubicBezTo>
                    <a:pt x="10286" y="4290"/>
                    <a:pt x="10377" y="4318"/>
                    <a:pt x="10489" y="4346"/>
                  </a:cubicBezTo>
                  <a:cubicBezTo>
                    <a:pt x="10580" y="4402"/>
                    <a:pt x="10664" y="4465"/>
                    <a:pt x="10755" y="4493"/>
                  </a:cubicBezTo>
                  <a:cubicBezTo>
                    <a:pt x="10957" y="4605"/>
                    <a:pt x="11160" y="4668"/>
                    <a:pt x="11363" y="4752"/>
                  </a:cubicBezTo>
                  <a:lnTo>
                    <a:pt x="11426" y="4752"/>
                  </a:lnTo>
                  <a:cubicBezTo>
                    <a:pt x="11538" y="4815"/>
                    <a:pt x="11657" y="4871"/>
                    <a:pt x="11775" y="4899"/>
                  </a:cubicBezTo>
                  <a:cubicBezTo>
                    <a:pt x="12006" y="4955"/>
                    <a:pt x="12237" y="5018"/>
                    <a:pt x="12503" y="5046"/>
                  </a:cubicBezTo>
                  <a:cubicBezTo>
                    <a:pt x="12761" y="5074"/>
                    <a:pt x="13055" y="5101"/>
                    <a:pt x="13321" y="5164"/>
                  </a:cubicBezTo>
                  <a:cubicBezTo>
                    <a:pt x="13810" y="5276"/>
                    <a:pt x="14370" y="5339"/>
                    <a:pt x="14803" y="5626"/>
                  </a:cubicBezTo>
                  <a:cubicBezTo>
                    <a:pt x="14978" y="5745"/>
                    <a:pt x="15153" y="5864"/>
                    <a:pt x="15328" y="5976"/>
                  </a:cubicBezTo>
                  <a:cubicBezTo>
                    <a:pt x="15446" y="6066"/>
                    <a:pt x="15558" y="6150"/>
                    <a:pt x="15677" y="6269"/>
                  </a:cubicBezTo>
                  <a:cubicBezTo>
                    <a:pt x="15733" y="6353"/>
                    <a:pt x="15796" y="6472"/>
                    <a:pt x="15880" y="6563"/>
                  </a:cubicBezTo>
                  <a:cubicBezTo>
                    <a:pt x="15558" y="6675"/>
                    <a:pt x="15272" y="6822"/>
                    <a:pt x="14950" y="6940"/>
                  </a:cubicBezTo>
                  <a:cubicBezTo>
                    <a:pt x="14600" y="7115"/>
                    <a:pt x="14251" y="7318"/>
                    <a:pt x="13929" y="7521"/>
                  </a:cubicBezTo>
                  <a:cubicBezTo>
                    <a:pt x="13635" y="7668"/>
                    <a:pt x="13377" y="7815"/>
                    <a:pt x="13083" y="7961"/>
                  </a:cubicBezTo>
                  <a:cubicBezTo>
                    <a:pt x="12999" y="7961"/>
                    <a:pt x="12908" y="7926"/>
                    <a:pt x="12852" y="7898"/>
                  </a:cubicBezTo>
                  <a:cubicBezTo>
                    <a:pt x="12733" y="7870"/>
                    <a:pt x="12622" y="7815"/>
                    <a:pt x="12531" y="7752"/>
                  </a:cubicBezTo>
                  <a:cubicBezTo>
                    <a:pt x="12412" y="7696"/>
                    <a:pt x="12237" y="7612"/>
                    <a:pt x="12153" y="7493"/>
                  </a:cubicBezTo>
                  <a:cubicBezTo>
                    <a:pt x="12062" y="7346"/>
                    <a:pt x="12125" y="7171"/>
                    <a:pt x="12097" y="7024"/>
                  </a:cubicBezTo>
                  <a:cubicBezTo>
                    <a:pt x="12083" y="6980"/>
                    <a:pt x="12052" y="6962"/>
                    <a:pt x="12022" y="6962"/>
                  </a:cubicBezTo>
                  <a:cubicBezTo>
                    <a:pt x="11977" y="6962"/>
                    <a:pt x="11934" y="7002"/>
                    <a:pt x="11950" y="7052"/>
                  </a:cubicBezTo>
                  <a:cubicBezTo>
                    <a:pt x="11978" y="7199"/>
                    <a:pt x="11978" y="7374"/>
                    <a:pt x="11887" y="7521"/>
                  </a:cubicBezTo>
                  <a:cubicBezTo>
                    <a:pt x="11859" y="7577"/>
                    <a:pt x="11803" y="7640"/>
                    <a:pt x="11713" y="7696"/>
                  </a:cubicBezTo>
                  <a:cubicBezTo>
                    <a:pt x="11538" y="7815"/>
                    <a:pt x="11363" y="7898"/>
                    <a:pt x="11188" y="8017"/>
                  </a:cubicBezTo>
                  <a:cubicBezTo>
                    <a:pt x="10929" y="8192"/>
                    <a:pt x="10699" y="8367"/>
                    <a:pt x="10461" y="8598"/>
                  </a:cubicBezTo>
                  <a:cubicBezTo>
                    <a:pt x="10286" y="8800"/>
                    <a:pt x="10055" y="8975"/>
                    <a:pt x="9853" y="9185"/>
                  </a:cubicBezTo>
                  <a:cubicBezTo>
                    <a:pt x="9615" y="9416"/>
                    <a:pt x="9412" y="9647"/>
                    <a:pt x="9209" y="9884"/>
                  </a:cubicBezTo>
                  <a:cubicBezTo>
                    <a:pt x="9034" y="10087"/>
                    <a:pt x="8832" y="10290"/>
                    <a:pt x="8685" y="10521"/>
                  </a:cubicBezTo>
                  <a:cubicBezTo>
                    <a:pt x="8510" y="10786"/>
                    <a:pt x="8363" y="11045"/>
                    <a:pt x="8188" y="11311"/>
                  </a:cubicBezTo>
                  <a:cubicBezTo>
                    <a:pt x="8104" y="11395"/>
                    <a:pt x="7986" y="11569"/>
                    <a:pt x="8104" y="11688"/>
                  </a:cubicBezTo>
                  <a:cubicBezTo>
                    <a:pt x="8104" y="11716"/>
                    <a:pt x="8132" y="11716"/>
                    <a:pt x="8132" y="11716"/>
                  </a:cubicBezTo>
                  <a:cubicBezTo>
                    <a:pt x="8176" y="11746"/>
                    <a:pt x="8232" y="11757"/>
                    <a:pt x="8294" y="11757"/>
                  </a:cubicBezTo>
                  <a:cubicBezTo>
                    <a:pt x="8481" y="11757"/>
                    <a:pt x="8721" y="11653"/>
                    <a:pt x="8832" y="11632"/>
                  </a:cubicBezTo>
                  <a:cubicBezTo>
                    <a:pt x="9181" y="11513"/>
                    <a:pt x="9475" y="11395"/>
                    <a:pt x="9825" y="11395"/>
                  </a:cubicBezTo>
                  <a:cubicBezTo>
                    <a:pt x="9920" y="11395"/>
                    <a:pt x="10017" y="11398"/>
                    <a:pt x="10112" y="11398"/>
                  </a:cubicBezTo>
                  <a:cubicBezTo>
                    <a:pt x="10303" y="11398"/>
                    <a:pt x="10491" y="11385"/>
                    <a:pt x="10664" y="11311"/>
                  </a:cubicBezTo>
                  <a:cubicBezTo>
                    <a:pt x="10901" y="11192"/>
                    <a:pt x="11132" y="10989"/>
                    <a:pt x="11335" y="10842"/>
                  </a:cubicBezTo>
                  <a:cubicBezTo>
                    <a:pt x="11629" y="10639"/>
                    <a:pt x="11922" y="10465"/>
                    <a:pt x="12209" y="10290"/>
                  </a:cubicBezTo>
                  <a:cubicBezTo>
                    <a:pt x="12447" y="10143"/>
                    <a:pt x="12705" y="10024"/>
                    <a:pt x="12908" y="9821"/>
                  </a:cubicBezTo>
                  <a:cubicBezTo>
                    <a:pt x="13174" y="9619"/>
                    <a:pt x="13433" y="9416"/>
                    <a:pt x="13726" y="9241"/>
                  </a:cubicBezTo>
                  <a:cubicBezTo>
                    <a:pt x="14251" y="8891"/>
                    <a:pt x="14775" y="8570"/>
                    <a:pt x="15300" y="8248"/>
                  </a:cubicBezTo>
                  <a:cubicBezTo>
                    <a:pt x="15593" y="8073"/>
                    <a:pt x="15852" y="7842"/>
                    <a:pt x="16146" y="7668"/>
                  </a:cubicBezTo>
                  <a:cubicBezTo>
                    <a:pt x="16334" y="7557"/>
                    <a:pt x="16498" y="7423"/>
                    <a:pt x="16660" y="7315"/>
                  </a:cubicBezTo>
                  <a:lnTo>
                    <a:pt x="16660" y="7315"/>
                  </a:lnTo>
                  <a:cubicBezTo>
                    <a:pt x="16624" y="7344"/>
                    <a:pt x="16593" y="7381"/>
                    <a:pt x="16551" y="7402"/>
                  </a:cubicBezTo>
                  <a:cubicBezTo>
                    <a:pt x="16083" y="7898"/>
                    <a:pt x="15502" y="8276"/>
                    <a:pt x="14978" y="8744"/>
                  </a:cubicBezTo>
                  <a:cubicBezTo>
                    <a:pt x="14426" y="9213"/>
                    <a:pt x="13873" y="9647"/>
                    <a:pt x="13258" y="10024"/>
                  </a:cubicBezTo>
                  <a:cubicBezTo>
                    <a:pt x="12650" y="10374"/>
                    <a:pt x="12153" y="10758"/>
                    <a:pt x="11601" y="11192"/>
                  </a:cubicBezTo>
                  <a:cubicBezTo>
                    <a:pt x="11076" y="11660"/>
                    <a:pt x="10286" y="11660"/>
                    <a:pt x="9615" y="11772"/>
                  </a:cubicBezTo>
                  <a:cubicBezTo>
                    <a:pt x="9265" y="11835"/>
                    <a:pt x="8916" y="11891"/>
                    <a:pt x="8566" y="12038"/>
                  </a:cubicBezTo>
                  <a:cubicBezTo>
                    <a:pt x="8251" y="12157"/>
                    <a:pt x="7958" y="12360"/>
                    <a:pt x="7636" y="12443"/>
                  </a:cubicBezTo>
                  <a:cubicBezTo>
                    <a:pt x="7548" y="12490"/>
                    <a:pt x="7449" y="12517"/>
                    <a:pt x="7356" y="12517"/>
                  </a:cubicBezTo>
                  <a:cubicBezTo>
                    <a:pt x="7322" y="12517"/>
                    <a:pt x="7290" y="12514"/>
                    <a:pt x="7258" y="12506"/>
                  </a:cubicBezTo>
                  <a:cubicBezTo>
                    <a:pt x="7168" y="12471"/>
                    <a:pt x="7168" y="12471"/>
                    <a:pt x="7230" y="12415"/>
                  </a:cubicBezTo>
                  <a:cubicBezTo>
                    <a:pt x="7342" y="12269"/>
                    <a:pt x="7433" y="12122"/>
                    <a:pt x="7517" y="11982"/>
                  </a:cubicBezTo>
                  <a:cubicBezTo>
                    <a:pt x="7727" y="11688"/>
                    <a:pt x="7958" y="11367"/>
                    <a:pt x="8160" y="11045"/>
                  </a:cubicBezTo>
                  <a:cubicBezTo>
                    <a:pt x="8335" y="10814"/>
                    <a:pt x="8391" y="10493"/>
                    <a:pt x="8538" y="10234"/>
                  </a:cubicBezTo>
                  <a:cubicBezTo>
                    <a:pt x="8657" y="10087"/>
                    <a:pt x="8741" y="9940"/>
                    <a:pt x="8832" y="9793"/>
                  </a:cubicBezTo>
                  <a:cubicBezTo>
                    <a:pt x="8916" y="9674"/>
                    <a:pt x="9007" y="9563"/>
                    <a:pt x="9062" y="9444"/>
                  </a:cubicBezTo>
                  <a:cubicBezTo>
                    <a:pt x="9125" y="9360"/>
                    <a:pt x="9153" y="9241"/>
                    <a:pt x="9181" y="9122"/>
                  </a:cubicBezTo>
                  <a:cubicBezTo>
                    <a:pt x="9237" y="8891"/>
                    <a:pt x="9356" y="8772"/>
                    <a:pt x="9531" y="8598"/>
                  </a:cubicBezTo>
                  <a:cubicBezTo>
                    <a:pt x="9762" y="8276"/>
                    <a:pt x="10055" y="8045"/>
                    <a:pt x="10377" y="7815"/>
                  </a:cubicBezTo>
                  <a:cubicBezTo>
                    <a:pt x="10524" y="7696"/>
                    <a:pt x="10664" y="7577"/>
                    <a:pt x="10811" y="7465"/>
                  </a:cubicBezTo>
                  <a:cubicBezTo>
                    <a:pt x="10901" y="7374"/>
                    <a:pt x="11048" y="7262"/>
                    <a:pt x="11104" y="7143"/>
                  </a:cubicBezTo>
                  <a:cubicBezTo>
                    <a:pt x="11160" y="6996"/>
                    <a:pt x="11132" y="6822"/>
                    <a:pt x="11132" y="6675"/>
                  </a:cubicBezTo>
                  <a:cubicBezTo>
                    <a:pt x="11160" y="6416"/>
                    <a:pt x="11251" y="6213"/>
                    <a:pt x="11398" y="6003"/>
                  </a:cubicBezTo>
                  <a:cubicBezTo>
                    <a:pt x="11398" y="5984"/>
                    <a:pt x="11380" y="5964"/>
                    <a:pt x="11370" y="5964"/>
                  </a:cubicBezTo>
                  <a:cubicBezTo>
                    <a:pt x="11366" y="5964"/>
                    <a:pt x="11363" y="5967"/>
                    <a:pt x="11363" y="5976"/>
                  </a:cubicBezTo>
                  <a:cubicBezTo>
                    <a:pt x="11132" y="6241"/>
                    <a:pt x="11048" y="6500"/>
                    <a:pt x="10985" y="6850"/>
                  </a:cubicBezTo>
                  <a:cubicBezTo>
                    <a:pt x="10957" y="6940"/>
                    <a:pt x="10929" y="6996"/>
                    <a:pt x="10901" y="7052"/>
                  </a:cubicBezTo>
                  <a:cubicBezTo>
                    <a:pt x="10839" y="6912"/>
                    <a:pt x="10755" y="6794"/>
                    <a:pt x="10699" y="6675"/>
                  </a:cubicBezTo>
                  <a:cubicBezTo>
                    <a:pt x="10580" y="6528"/>
                    <a:pt x="10433" y="6444"/>
                    <a:pt x="10286" y="6353"/>
                  </a:cubicBezTo>
                  <a:cubicBezTo>
                    <a:pt x="10111" y="6213"/>
                    <a:pt x="9936" y="6038"/>
                    <a:pt x="9790" y="5892"/>
                  </a:cubicBezTo>
                  <a:cubicBezTo>
                    <a:pt x="9678" y="5773"/>
                    <a:pt x="9587" y="5689"/>
                    <a:pt x="9475" y="5570"/>
                  </a:cubicBezTo>
                  <a:cubicBezTo>
                    <a:pt x="9440" y="5542"/>
                    <a:pt x="9384" y="5514"/>
                    <a:pt x="9356" y="5451"/>
                  </a:cubicBezTo>
                  <a:cubicBezTo>
                    <a:pt x="9125" y="5220"/>
                    <a:pt x="8916" y="4990"/>
                    <a:pt x="8657" y="4815"/>
                  </a:cubicBezTo>
                  <a:cubicBezTo>
                    <a:pt x="8426" y="4605"/>
                    <a:pt x="8454" y="4318"/>
                    <a:pt x="8335" y="4081"/>
                  </a:cubicBezTo>
                  <a:cubicBezTo>
                    <a:pt x="8188" y="3822"/>
                    <a:pt x="7958" y="3647"/>
                    <a:pt x="7755" y="3444"/>
                  </a:cubicBezTo>
                  <a:cubicBezTo>
                    <a:pt x="7727" y="3444"/>
                    <a:pt x="7664" y="3472"/>
                    <a:pt x="7692" y="3500"/>
                  </a:cubicBezTo>
                  <a:cubicBezTo>
                    <a:pt x="7930" y="3703"/>
                    <a:pt x="8160" y="3969"/>
                    <a:pt x="8251" y="4255"/>
                  </a:cubicBezTo>
                  <a:cubicBezTo>
                    <a:pt x="8251" y="4346"/>
                    <a:pt x="8279" y="4402"/>
                    <a:pt x="8279" y="4465"/>
                  </a:cubicBezTo>
                  <a:cubicBezTo>
                    <a:pt x="8160" y="4402"/>
                    <a:pt x="8077" y="4318"/>
                    <a:pt x="7986" y="4199"/>
                  </a:cubicBezTo>
                  <a:cubicBezTo>
                    <a:pt x="7902" y="4116"/>
                    <a:pt x="7811" y="4053"/>
                    <a:pt x="7727" y="3997"/>
                  </a:cubicBezTo>
                  <a:cubicBezTo>
                    <a:pt x="7548" y="3928"/>
                    <a:pt x="7341" y="3895"/>
                    <a:pt x="7148" y="3895"/>
                  </a:cubicBezTo>
                  <a:cubicBezTo>
                    <a:pt x="7085" y="3895"/>
                    <a:pt x="7023" y="3899"/>
                    <a:pt x="6965" y="3906"/>
                  </a:cubicBezTo>
                  <a:cubicBezTo>
                    <a:pt x="6854" y="3940"/>
                    <a:pt x="6761" y="3964"/>
                    <a:pt x="6670" y="3964"/>
                  </a:cubicBezTo>
                  <a:cubicBezTo>
                    <a:pt x="6594" y="3964"/>
                    <a:pt x="6520" y="3947"/>
                    <a:pt x="6440" y="3906"/>
                  </a:cubicBezTo>
                  <a:cubicBezTo>
                    <a:pt x="6332" y="3852"/>
                    <a:pt x="6270" y="3824"/>
                    <a:pt x="6133" y="3822"/>
                  </a:cubicBezTo>
                  <a:lnTo>
                    <a:pt x="6133" y="3822"/>
                  </a:lnTo>
                  <a:cubicBezTo>
                    <a:pt x="6319" y="3751"/>
                    <a:pt x="6523" y="3690"/>
                    <a:pt x="6678" y="3591"/>
                  </a:cubicBezTo>
                  <a:cubicBezTo>
                    <a:pt x="6909" y="3619"/>
                    <a:pt x="7112" y="3703"/>
                    <a:pt x="7342" y="3766"/>
                  </a:cubicBezTo>
                  <a:cubicBezTo>
                    <a:pt x="7405" y="3766"/>
                    <a:pt x="7405" y="3703"/>
                    <a:pt x="7377" y="3675"/>
                  </a:cubicBezTo>
                  <a:cubicBezTo>
                    <a:pt x="7202" y="3619"/>
                    <a:pt x="6993" y="3556"/>
                    <a:pt x="6818" y="3528"/>
                  </a:cubicBezTo>
                  <a:cubicBezTo>
                    <a:pt x="6937" y="3472"/>
                    <a:pt x="7056" y="3416"/>
                    <a:pt x="7168" y="3325"/>
                  </a:cubicBezTo>
                  <a:cubicBezTo>
                    <a:pt x="7461" y="3151"/>
                    <a:pt x="7692" y="2892"/>
                    <a:pt x="7839" y="2598"/>
                  </a:cubicBezTo>
                  <a:cubicBezTo>
                    <a:pt x="7858" y="2559"/>
                    <a:pt x="7837" y="2516"/>
                    <a:pt x="7812" y="2516"/>
                  </a:cubicBezTo>
                  <a:cubicBezTo>
                    <a:pt x="7802" y="2516"/>
                    <a:pt x="7791" y="2524"/>
                    <a:pt x="7783" y="2542"/>
                  </a:cubicBezTo>
                  <a:cubicBezTo>
                    <a:pt x="7692" y="2654"/>
                    <a:pt x="7608" y="2773"/>
                    <a:pt x="7517" y="2892"/>
                  </a:cubicBezTo>
                  <a:cubicBezTo>
                    <a:pt x="7580" y="2773"/>
                    <a:pt x="7608" y="2654"/>
                    <a:pt x="7636" y="2507"/>
                  </a:cubicBezTo>
                  <a:cubicBezTo>
                    <a:pt x="7636" y="2473"/>
                    <a:pt x="7604" y="2449"/>
                    <a:pt x="7571" y="2449"/>
                  </a:cubicBezTo>
                  <a:cubicBezTo>
                    <a:pt x="7551" y="2449"/>
                    <a:pt x="7530" y="2458"/>
                    <a:pt x="7517" y="2479"/>
                  </a:cubicBezTo>
                  <a:cubicBezTo>
                    <a:pt x="7286" y="3472"/>
                    <a:pt x="6063" y="3591"/>
                    <a:pt x="5308" y="3878"/>
                  </a:cubicBezTo>
                  <a:cubicBezTo>
                    <a:pt x="4930" y="4025"/>
                    <a:pt x="4608" y="4227"/>
                    <a:pt x="4259" y="4402"/>
                  </a:cubicBezTo>
                  <a:cubicBezTo>
                    <a:pt x="3881" y="4640"/>
                    <a:pt x="3497" y="4752"/>
                    <a:pt x="3091" y="4927"/>
                  </a:cubicBezTo>
                  <a:cubicBezTo>
                    <a:pt x="2713" y="5074"/>
                    <a:pt x="2392" y="5367"/>
                    <a:pt x="2014" y="5514"/>
                  </a:cubicBezTo>
                  <a:cubicBezTo>
                    <a:pt x="1811" y="5598"/>
                    <a:pt x="1574" y="5654"/>
                    <a:pt x="1343" y="5717"/>
                  </a:cubicBezTo>
                  <a:lnTo>
                    <a:pt x="1140" y="5717"/>
                  </a:lnTo>
                  <a:lnTo>
                    <a:pt x="1315" y="5626"/>
                  </a:lnTo>
                  <a:cubicBezTo>
                    <a:pt x="1748" y="5395"/>
                    <a:pt x="2161" y="5164"/>
                    <a:pt x="2567" y="4927"/>
                  </a:cubicBezTo>
                  <a:cubicBezTo>
                    <a:pt x="2972" y="4724"/>
                    <a:pt x="3385" y="4521"/>
                    <a:pt x="3762" y="4290"/>
                  </a:cubicBezTo>
                  <a:cubicBezTo>
                    <a:pt x="4231" y="3997"/>
                    <a:pt x="4636" y="3675"/>
                    <a:pt x="5105" y="3444"/>
                  </a:cubicBezTo>
                  <a:cubicBezTo>
                    <a:pt x="5336" y="3297"/>
                    <a:pt x="5538" y="3179"/>
                    <a:pt x="5741" y="3067"/>
                  </a:cubicBezTo>
                  <a:cubicBezTo>
                    <a:pt x="5916" y="2976"/>
                    <a:pt x="6063" y="2892"/>
                    <a:pt x="6210" y="2801"/>
                  </a:cubicBezTo>
                  <a:cubicBezTo>
                    <a:pt x="6293" y="2773"/>
                    <a:pt x="6384" y="2745"/>
                    <a:pt x="6468" y="2717"/>
                  </a:cubicBezTo>
                  <a:cubicBezTo>
                    <a:pt x="6531" y="2682"/>
                    <a:pt x="6531" y="2626"/>
                    <a:pt x="6468" y="2626"/>
                  </a:cubicBezTo>
                  <a:cubicBezTo>
                    <a:pt x="6210" y="2626"/>
                    <a:pt x="5979" y="2745"/>
                    <a:pt x="5741" y="2801"/>
                  </a:cubicBezTo>
                  <a:cubicBezTo>
                    <a:pt x="5510" y="2892"/>
                    <a:pt x="5245" y="2920"/>
                    <a:pt x="4986" y="2976"/>
                  </a:cubicBezTo>
                  <a:cubicBezTo>
                    <a:pt x="4461" y="3032"/>
                    <a:pt x="3909" y="3123"/>
                    <a:pt x="3413" y="3325"/>
                  </a:cubicBezTo>
                  <a:cubicBezTo>
                    <a:pt x="3147" y="3416"/>
                    <a:pt x="2888" y="3556"/>
                    <a:pt x="2595" y="3556"/>
                  </a:cubicBezTo>
                  <a:cubicBezTo>
                    <a:pt x="2422" y="3556"/>
                    <a:pt x="2246" y="3544"/>
                    <a:pt x="2064" y="3544"/>
                  </a:cubicBezTo>
                  <a:cubicBezTo>
                    <a:pt x="1972" y="3544"/>
                    <a:pt x="1879" y="3547"/>
                    <a:pt x="1783" y="3556"/>
                  </a:cubicBezTo>
                  <a:cubicBezTo>
                    <a:pt x="1490" y="3591"/>
                    <a:pt x="1196" y="3647"/>
                    <a:pt x="937" y="3731"/>
                  </a:cubicBezTo>
                  <a:cubicBezTo>
                    <a:pt x="846" y="3731"/>
                    <a:pt x="350" y="3878"/>
                    <a:pt x="175" y="3878"/>
                  </a:cubicBezTo>
                  <a:cubicBezTo>
                    <a:pt x="266" y="3766"/>
                    <a:pt x="350" y="3675"/>
                    <a:pt x="441" y="3591"/>
                  </a:cubicBezTo>
                  <a:cubicBezTo>
                    <a:pt x="616" y="3444"/>
                    <a:pt x="818" y="3325"/>
                    <a:pt x="1021" y="3207"/>
                  </a:cubicBezTo>
                  <a:cubicBezTo>
                    <a:pt x="1371" y="3004"/>
                    <a:pt x="1748" y="2892"/>
                    <a:pt x="2161" y="2801"/>
                  </a:cubicBezTo>
                  <a:cubicBezTo>
                    <a:pt x="2539" y="2717"/>
                    <a:pt x="2944" y="2626"/>
                    <a:pt x="3322" y="2507"/>
                  </a:cubicBezTo>
                  <a:cubicBezTo>
                    <a:pt x="3671" y="2367"/>
                    <a:pt x="4021" y="2193"/>
                    <a:pt x="4371" y="2074"/>
                  </a:cubicBezTo>
                  <a:cubicBezTo>
                    <a:pt x="4720" y="1983"/>
                    <a:pt x="5042" y="1955"/>
                    <a:pt x="5363" y="1808"/>
                  </a:cubicBezTo>
                  <a:cubicBezTo>
                    <a:pt x="5657" y="1668"/>
                    <a:pt x="5944" y="1549"/>
                    <a:pt x="6210" y="1347"/>
                  </a:cubicBezTo>
                  <a:cubicBezTo>
                    <a:pt x="6488" y="1252"/>
                    <a:pt x="6769" y="1181"/>
                    <a:pt x="7059" y="1181"/>
                  </a:cubicBezTo>
                  <a:close/>
                  <a:moveTo>
                    <a:pt x="8565" y="0"/>
                  </a:moveTo>
                  <a:cubicBezTo>
                    <a:pt x="8428" y="0"/>
                    <a:pt x="8290" y="13"/>
                    <a:pt x="8160" y="32"/>
                  </a:cubicBezTo>
                  <a:cubicBezTo>
                    <a:pt x="7755" y="95"/>
                    <a:pt x="7286" y="235"/>
                    <a:pt x="6937" y="445"/>
                  </a:cubicBezTo>
                  <a:cubicBezTo>
                    <a:pt x="6587" y="647"/>
                    <a:pt x="6328" y="997"/>
                    <a:pt x="5979" y="1228"/>
                  </a:cubicBezTo>
                  <a:cubicBezTo>
                    <a:pt x="5657" y="1430"/>
                    <a:pt x="5280" y="1633"/>
                    <a:pt x="4895" y="1752"/>
                  </a:cubicBezTo>
                  <a:cubicBezTo>
                    <a:pt x="4692" y="1780"/>
                    <a:pt x="4517" y="1808"/>
                    <a:pt x="4315" y="1871"/>
                  </a:cubicBezTo>
                  <a:cubicBezTo>
                    <a:pt x="4140" y="1927"/>
                    <a:pt x="3937" y="1983"/>
                    <a:pt x="3762" y="2074"/>
                  </a:cubicBezTo>
                  <a:cubicBezTo>
                    <a:pt x="3322" y="2277"/>
                    <a:pt x="2916" y="2423"/>
                    <a:pt x="2448" y="2542"/>
                  </a:cubicBezTo>
                  <a:cubicBezTo>
                    <a:pt x="1986" y="2654"/>
                    <a:pt x="1546" y="2745"/>
                    <a:pt x="1140" y="2976"/>
                  </a:cubicBezTo>
                  <a:cubicBezTo>
                    <a:pt x="874" y="3151"/>
                    <a:pt x="588" y="3325"/>
                    <a:pt x="350" y="3528"/>
                  </a:cubicBezTo>
                  <a:cubicBezTo>
                    <a:pt x="322" y="3556"/>
                    <a:pt x="294" y="3591"/>
                    <a:pt x="266" y="3591"/>
                  </a:cubicBezTo>
                  <a:cubicBezTo>
                    <a:pt x="175" y="3675"/>
                    <a:pt x="91" y="3731"/>
                    <a:pt x="35" y="3822"/>
                  </a:cubicBezTo>
                  <a:cubicBezTo>
                    <a:pt x="0" y="3850"/>
                    <a:pt x="0" y="3878"/>
                    <a:pt x="0" y="3906"/>
                  </a:cubicBezTo>
                  <a:cubicBezTo>
                    <a:pt x="32" y="3981"/>
                    <a:pt x="101" y="4003"/>
                    <a:pt x="176" y="4003"/>
                  </a:cubicBezTo>
                  <a:cubicBezTo>
                    <a:pt x="248" y="4003"/>
                    <a:pt x="327" y="3982"/>
                    <a:pt x="385" y="3969"/>
                  </a:cubicBezTo>
                  <a:cubicBezTo>
                    <a:pt x="672" y="3941"/>
                    <a:pt x="965" y="3850"/>
                    <a:pt x="1259" y="3794"/>
                  </a:cubicBezTo>
                  <a:cubicBezTo>
                    <a:pt x="1545" y="3742"/>
                    <a:pt x="1808" y="3696"/>
                    <a:pt x="2085" y="3696"/>
                  </a:cubicBezTo>
                  <a:cubicBezTo>
                    <a:pt x="2147" y="3696"/>
                    <a:pt x="2209" y="3698"/>
                    <a:pt x="2273" y="3703"/>
                  </a:cubicBezTo>
                  <a:cubicBezTo>
                    <a:pt x="2424" y="3717"/>
                    <a:pt x="2558" y="3734"/>
                    <a:pt x="2697" y="3734"/>
                  </a:cubicBezTo>
                  <a:cubicBezTo>
                    <a:pt x="2828" y="3734"/>
                    <a:pt x="2963" y="3719"/>
                    <a:pt x="3119" y="3675"/>
                  </a:cubicBezTo>
                  <a:cubicBezTo>
                    <a:pt x="3413" y="3591"/>
                    <a:pt x="3671" y="3444"/>
                    <a:pt x="3965" y="3381"/>
                  </a:cubicBezTo>
                  <a:cubicBezTo>
                    <a:pt x="4259" y="3325"/>
                    <a:pt x="4545" y="3242"/>
                    <a:pt x="4839" y="3179"/>
                  </a:cubicBezTo>
                  <a:cubicBezTo>
                    <a:pt x="5070" y="3123"/>
                    <a:pt x="5308" y="3067"/>
                    <a:pt x="5538" y="3004"/>
                  </a:cubicBezTo>
                  <a:lnTo>
                    <a:pt x="5538" y="3004"/>
                  </a:lnTo>
                  <a:cubicBezTo>
                    <a:pt x="5363" y="3095"/>
                    <a:pt x="5217" y="3179"/>
                    <a:pt x="5042" y="3269"/>
                  </a:cubicBezTo>
                  <a:cubicBezTo>
                    <a:pt x="4580" y="3500"/>
                    <a:pt x="4168" y="3822"/>
                    <a:pt x="3706" y="4081"/>
                  </a:cubicBezTo>
                  <a:cubicBezTo>
                    <a:pt x="3238" y="4346"/>
                    <a:pt x="2741" y="4577"/>
                    <a:pt x="2273" y="4843"/>
                  </a:cubicBezTo>
                  <a:cubicBezTo>
                    <a:pt x="1895" y="5101"/>
                    <a:pt x="1490" y="5367"/>
                    <a:pt x="1084" y="5626"/>
                  </a:cubicBezTo>
                  <a:cubicBezTo>
                    <a:pt x="1021" y="5654"/>
                    <a:pt x="965" y="5717"/>
                    <a:pt x="993" y="5773"/>
                  </a:cubicBezTo>
                  <a:cubicBezTo>
                    <a:pt x="1020" y="5817"/>
                    <a:pt x="1076" y="5831"/>
                    <a:pt x="1136" y="5831"/>
                  </a:cubicBezTo>
                  <a:cubicBezTo>
                    <a:pt x="1199" y="5831"/>
                    <a:pt x="1268" y="5815"/>
                    <a:pt x="1315" y="5801"/>
                  </a:cubicBezTo>
                  <a:cubicBezTo>
                    <a:pt x="1546" y="5773"/>
                    <a:pt x="1811" y="5717"/>
                    <a:pt x="2042" y="5654"/>
                  </a:cubicBezTo>
                  <a:cubicBezTo>
                    <a:pt x="2245" y="5570"/>
                    <a:pt x="2392" y="5479"/>
                    <a:pt x="2595" y="5367"/>
                  </a:cubicBezTo>
                  <a:cubicBezTo>
                    <a:pt x="3035" y="5129"/>
                    <a:pt x="3469" y="5018"/>
                    <a:pt x="3937" y="4843"/>
                  </a:cubicBezTo>
                  <a:cubicBezTo>
                    <a:pt x="4343" y="4640"/>
                    <a:pt x="4692" y="4346"/>
                    <a:pt x="5133" y="4171"/>
                  </a:cubicBezTo>
                  <a:cubicBezTo>
                    <a:pt x="5217" y="4116"/>
                    <a:pt x="5308" y="4081"/>
                    <a:pt x="5419" y="4053"/>
                  </a:cubicBezTo>
                  <a:cubicBezTo>
                    <a:pt x="5594" y="4053"/>
                    <a:pt x="5769" y="4025"/>
                    <a:pt x="5944" y="3997"/>
                  </a:cubicBezTo>
                  <a:cubicBezTo>
                    <a:pt x="6008" y="3977"/>
                    <a:pt x="6086" y="3957"/>
                    <a:pt x="6156" y="3957"/>
                  </a:cubicBezTo>
                  <a:cubicBezTo>
                    <a:pt x="6185" y="3957"/>
                    <a:pt x="6213" y="3961"/>
                    <a:pt x="6238" y="3969"/>
                  </a:cubicBezTo>
                  <a:cubicBezTo>
                    <a:pt x="6293" y="3997"/>
                    <a:pt x="6356" y="4053"/>
                    <a:pt x="6412" y="4081"/>
                  </a:cubicBezTo>
                  <a:cubicBezTo>
                    <a:pt x="6503" y="4144"/>
                    <a:pt x="6615" y="4171"/>
                    <a:pt x="6706" y="4171"/>
                  </a:cubicBezTo>
                  <a:cubicBezTo>
                    <a:pt x="6853" y="4144"/>
                    <a:pt x="6993" y="4116"/>
                    <a:pt x="7168" y="4081"/>
                  </a:cubicBezTo>
                  <a:cubicBezTo>
                    <a:pt x="7314" y="4081"/>
                    <a:pt x="7489" y="4081"/>
                    <a:pt x="7608" y="4144"/>
                  </a:cubicBezTo>
                  <a:cubicBezTo>
                    <a:pt x="7783" y="4171"/>
                    <a:pt x="7867" y="4318"/>
                    <a:pt x="8014" y="4402"/>
                  </a:cubicBezTo>
                  <a:cubicBezTo>
                    <a:pt x="8104" y="4493"/>
                    <a:pt x="8188" y="4549"/>
                    <a:pt x="8307" y="4605"/>
                  </a:cubicBezTo>
                  <a:cubicBezTo>
                    <a:pt x="8335" y="4724"/>
                    <a:pt x="8363" y="4815"/>
                    <a:pt x="8454" y="4899"/>
                  </a:cubicBezTo>
                  <a:cubicBezTo>
                    <a:pt x="8566" y="4990"/>
                    <a:pt x="8685" y="5074"/>
                    <a:pt x="8776" y="5164"/>
                  </a:cubicBezTo>
                  <a:lnTo>
                    <a:pt x="9153" y="5542"/>
                  </a:lnTo>
                  <a:cubicBezTo>
                    <a:pt x="9356" y="5745"/>
                    <a:pt x="9559" y="5948"/>
                    <a:pt x="9762" y="6122"/>
                  </a:cubicBezTo>
                  <a:cubicBezTo>
                    <a:pt x="9881" y="6241"/>
                    <a:pt x="9999" y="6353"/>
                    <a:pt x="10111" y="6472"/>
                  </a:cubicBezTo>
                  <a:cubicBezTo>
                    <a:pt x="10258" y="6591"/>
                    <a:pt x="10405" y="6675"/>
                    <a:pt x="10524" y="6822"/>
                  </a:cubicBezTo>
                  <a:cubicBezTo>
                    <a:pt x="10608" y="6940"/>
                    <a:pt x="10664" y="7087"/>
                    <a:pt x="10755" y="7199"/>
                  </a:cubicBezTo>
                  <a:cubicBezTo>
                    <a:pt x="10755" y="7227"/>
                    <a:pt x="10755" y="7227"/>
                    <a:pt x="10727" y="7227"/>
                  </a:cubicBezTo>
                  <a:cubicBezTo>
                    <a:pt x="10580" y="7374"/>
                    <a:pt x="10405" y="7493"/>
                    <a:pt x="10230" y="7640"/>
                  </a:cubicBezTo>
                  <a:cubicBezTo>
                    <a:pt x="9964" y="7815"/>
                    <a:pt x="9706" y="8017"/>
                    <a:pt x="9531" y="8276"/>
                  </a:cubicBezTo>
                  <a:cubicBezTo>
                    <a:pt x="9412" y="8451"/>
                    <a:pt x="9328" y="8661"/>
                    <a:pt x="9181" y="8800"/>
                  </a:cubicBezTo>
                  <a:cubicBezTo>
                    <a:pt x="9062" y="8891"/>
                    <a:pt x="9034" y="8975"/>
                    <a:pt x="9007" y="9094"/>
                  </a:cubicBezTo>
                  <a:cubicBezTo>
                    <a:pt x="8916" y="9416"/>
                    <a:pt x="8685" y="9647"/>
                    <a:pt x="8510" y="9912"/>
                  </a:cubicBezTo>
                  <a:cubicBezTo>
                    <a:pt x="8426" y="10059"/>
                    <a:pt x="8335" y="10199"/>
                    <a:pt x="8251" y="10346"/>
                  </a:cubicBezTo>
                  <a:cubicBezTo>
                    <a:pt x="8188" y="10493"/>
                    <a:pt x="8160" y="10667"/>
                    <a:pt x="8104" y="10814"/>
                  </a:cubicBezTo>
                  <a:cubicBezTo>
                    <a:pt x="7930" y="11164"/>
                    <a:pt x="7664" y="11485"/>
                    <a:pt x="7461" y="11807"/>
                  </a:cubicBezTo>
                  <a:cubicBezTo>
                    <a:pt x="7342" y="11947"/>
                    <a:pt x="7258" y="12122"/>
                    <a:pt x="7140" y="12269"/>
                  </a:cubicBezTo>
                  <a:cubicBezTo>
                    <a:pt x="7112" y="12332"/>
                    <a:pt x="6993" y="12443"/>
                    <a:pt x="6993" y="12534"/>
                  </a:cubicBezTo>
                  <a:cubicBezTo>
                    <a:pt x="7014" y="12673"/>
                    <a:pt x="7178" y="12708"/>
                    <a:pt x="7338" y="12708"/>
                  </a:cubicBezTo>
                  <a:cubicBezTo>
                    <a:pt x="7445" y="12708"/>
                    <a:pt x="7549" y="12692"/>
                    <a:pt x="7608" y="12681"/>
                  </a:cubicBezTo>
                  <a:cubicBezTo>
                    <a:pt x="7986" y="12590"/>
                    <a:pt x="8307" y="12360"/>
                    <a:pt x="8685" y="12213"/>
                  </a:cubicBezTo>
                  <a:cubicBezTo>
                    <a:pt x="9384" y="11947"/>
                    <a:pt x="10174" y="11982"/>
                    <a:pt x="10901" y="11772"/>
                  </a:cubicBezTo>
                  <a:cubicBezTo>
                    <a:pt x="11223" y="11688"/>
                    <a:pt x="11454" y="11569"/>
                    <a:pt x="11713" y="11367"/>
                  </a:cubicBezTo>
                  <a:cubicBezTo>
                    <a:pt x="11748" y="11311"/>
                    <a:pt x="11803" y="11283"/>
                    <a:pt x="11831" y="11248"/>
                  </a:cubicBezTo>
                  <a:cubicBezTo>
                    <a:pt x="11831" y="11339"/>
                    <a:pt x="11831" y="11423"/>
                    <a:pt x="11859" y="11541"/>
                  </a:cubicBezTo>
                  <a:cubicBezTo>
                    <a:pt x="11922" y="11688"/>
                    <a:pt x="11950" y="11891"/>
                    <a:pt x="12034" y="12010"/>
                  </a:cubicBezTo>
                  <a:cubicBezTo>
                    <a:pt x="12125" y="12122"/>
                    <a:pt x="12237" y="12157"/>
                    <a:pt x="12356" y="12157"/>
                  </a:cubicBezTo>
                  <a:cubicBezTo>
                    <a:pt x="12409" y="12149"/>
                    <a:pt x="12461" y="12146"/>
                    <a:pt x="12512" y="12146"/>
                  </a:cubicBezTo>
                  <a:cubicBezTo>
                    <a:pt x="12641" y="12146"/>
                    <a:pt x="12766" y="12164"/>
                    <a:pt x="12896" y="12164"/>
                  </a:cubicBezTo>
                  <a:cubicBezTo>
                    <a:pt x="12939" y="12164"/>
                    <a:pt x="12983" y="12162"/>
                    <a:pt x="13027" y="12157"/>
                  </a:cubicBezTo>
                  <a:cubicBezTo>
                    <a:pt x="13055" y="12157"/>
                    <a:pt x="13083" y="12122"/>
                    <a:pt x="13083" y="12066"/>
                  </a:cubicBezTo>
                  <a:cubicBezTo>
                    <a:pt x="13083" y="11982"/>
                    <a:pt x="13027" y="11919"/>
                    <a:pt x="12999" y="11835"/>
                  </a:cubicBezTo>
                  <a:cubicBezTo>
                    <a:pt x="12971" y="11688"/>
                    <a:pt x="13055" y="11569"/>
                    <a:pt x="13146" y="11458"/>
                  </a:cubicBezTo>
                  <a:cubicBezTo>
                    <a:pt x="13321" y="11248"/>
                    <a:pt x="13524" y="11108"/>
                    <a:pt x="13726" y="10933"/>
                  </a:cubicBezTo>
                  <a:cubicBezTo>
                    <a:pt x="13929" y="10814"/>
                    <a:pt x="14104" y="10639"/>
                    <a:pt x="14279" y="10493"/>
                  </a:cubicBezTo>
                  <a:cubicBezTo>
                    <a:pt x="14426" y="10374"/>
                    <a:pt x="14544" y="10234"/>
                    <a:pt x="14684" y="10087"/>
                  </a:cubicBezTo>
                  <a:cubicBezTo>
                    <a:pt x="14684" y="10199"/>
                    <a:pt x="14719" y="10318"/>
                    <a:pt x="14775" y="10437"/>
                  </a:cubicBezTo>
                  <a:cubicBezTo>
                    <a:pt x="14950" y="10758"/>
                    <a:pt x="15328" y="10961"/>
                    <a:pt x="15474" y="11283"/>
                  </a:cubicBezTo>
                  <a:cubicBezTo>
                    <a:pt x="15530" y="11423"/>
                    <a:pt x="15530" y="11541"/>
                    <a:pt x="15384" y="11597"/>
                  </a:cubicBezTo>
                  <a:cubicBezTo>
                    <a:pt x="15328" y="11632"/>
                    <a:pt x="15209" y="11660"/>
                    <a:pt x="15125" y="11660"/>
                  </a:cubicBezTo>
                  <a:cubicBezTo>
                    <a:pt x="15006" y="11688"/>
                    <a:pt x="14859" y="11688"/>
                    <a:pt x="14747" y="11716"/>
                  </a:cubicBezTo>
                  <a:cubicBezTo>
                    <a:pt x="14632" y="11650"/>
                    <a:pt x="14551" y="11580"/>
                    <a:pt x="14437" y="11580"/>
                  </a:cubicBezTo>
                  <a:cubicBezTo>
                    <a:pt x="14406" y="11580"/>
                    <a:pt x="14372" y="11585"/>
                    <a:pt x="14335" y="11597"/>
                  </a:cubicBezTo>
                  <a:cubicBezTo>
                    <a:pt x="14223" y="11632"/>
                    <a:pt x="14132" y="11744"/>
                    <a:pt x="14132" y="11835"/>
                  </a:cubicBezTo>
                  <a:lnTo>
                    <a:pt x="14132" y="11863"/>
                  </a:lnTo>
                  <a:lnTo>
                    <a:pt x="13957" y="12038"/>
                  </a:lnTo>
                  <a:cubicBezTo>
                    <a:pt x="13929" y="12122"/>
                    <a:pt x="13901" y="12213"/>
                    <a:pt x="14020" y="12241"/>
                  </a:cubicBezTo>
                  <a:lnTo>
                    <a:pt x="14398" y="12241"/>
                  </a:lnTo>
                  <a:cubicBezTo>
                    <a:pt x="14572" y="12213"/>
                    <a:pt x="14775" y="12213"/>
                    <a:pt x="14950" y="12213"/>
                  </a:cubicBezTo>
                  <a:cubicBezTo>
                    <a:pt x="15104" y="12213"/>
                    <a:pt x="15245" y="12200"/>
                    <a:pt x="15393" y="12200"/>
                  </a:cubicBezTo>
                  <a:cubicBezTo>
                    <a:pt x="15467" y="12200"/>
                    <a:pt x="15542" y="12203"/>
                    <a:pt x="15621" y="12213"/>
                  </a:cubicBezTo>
                  <a:cubicBezTo>
                    <a:pt x="15684" y="12213"/>
                    <a:pt x="15779" y="12221"/>
                    <a:pt x="15881" y="12221"/>
                  </a:cubicBezTo>
                  <a:cubicBezTo>
                    <a:pt x="16112" y="12221"/>
                    <a:pt x="16376" y="12180"/>
                    <a:pt x="16376" y="11919"/>
                  </a:cubicBezTo>
                  <a:cubicBezTo>
                    <a:pt x="16348" y="11744"/>
                    <a:pt x="16258" y="11597"/>
                    <a:pt x="16174" y="11458"/>
                  </a:cubicBezTo>
                  <a:cubicBezTo>
                    <a:pt x="16083" y="11220"/>
                    <a:pt x="15999" y="11017"/>
                    <a:pt x="15971" y="10786"/>
                  </a:cubicBezTo>
                  <a:cubicBezTo>
                    <a:pt x="15971" y="10521"/>
                    <a:pt x="16027" y="10290"/>
                    <a:pt x="16083" y="10059"/>
                  </a:cubicBezTo>
                  <a:cubicBezTo>
                    <a:pt x="16118" y="9912"/>
                    <a:pt x="16146" y="9737"/>
                    <a:pt x="16083" y="9619"/>
                  </a:cubicBezTo>
                  <a:cubicBezTo>
                    <a:pt x="16174" y="9591"/>
                    <a:pt x="16230" y="9591"/>
                    <a:pt x="16321" y="9591"/>
                  </a:cubicBezTo>
                  <a:cubicBezTo>
                    <a:pt x="16495" y="9591"/>
                    <a:pt x="16642" y="9674"/>
                    <a:pt x="16817" y="9765"/>
                  </a:cubicBezTo>
                  <a:cubicBezTo>
                    <a:pt x="17048" y="9912"/>
                    <a:pt x="17306" y="9996"/>
                    <a:pt x="17600" y="10059"/>
                  </a:cubicBezTo>
                  <a:cubicBezTo>
                    <a:pt x="17803" y="10171"/>
                    <a:pt x="18097" y="10234"/>
                    <a:pt x="18327" y="10290"/>
                  </a:cubicBezTo>
                  <a:cubicBezTo>
                    <a:pt x="18565" y="10346"/>
                    <a:pt x="18768" y="10374"/>
                    <a:pt x="18999" y="10437"/>
                  </a:cubicBezTo>
                  <a:cubicBezTo>
                    <a:pt x="19090" y="10465"/>
                    <a:pt x="19229" y="10493"/>
                    <a:pt x="19320" y="10549"/>
                  </a:cubicBezTo>
                  <a:cubicBezTo>
                    <a:pt x="19439" y="10667"/>
                    <a:pt x="19439" y="10814"/>
                    <a:pt x="19404" y="10933"/>
                  </a:cubicBezTo>
                  <a:cubicBezTo>
                    <a:pt x="19376" y="11248"/>
                    <a:pt x="19376" y="11919"/>
                    <a:pt x="18999" y="12010"/>
                  </a:cubicBezTo>
                  <a:cubicBezTo>
                    <a:pt x="18943" y="11947"/>
                    <a:pt x="18824" y="11919"/>
                    <a:pt x="18740" y="11891"/>
                  </a:cubicBezTo>
                  <a:cubicBezTo>
                    <a:pt x="18621" y="11835"/>
                    <a:pt x="18530" y="11835"/>
                    <a:pt x="18418" y="11835"/>
                  </a:cubicBezTo>
                  <a:cubicBezTo>
                    <a:pt x="18243" y="11863"/>
                    <a:pt x="18006" y="11982"/>
                    <a:pt x="17950" y="12157"/>
                  </a:cubicBezTo>
                  <a:cubicBezTo>
                    <a:pt x="17866" y="12185"/>
                    <a:pt x="17747" y="12241"/>
                    <a:pt x="17719" y="12360"/>
                  </a:cubicBezTo>
                  <a:cubicBezTo>
                    <a:pt x="17691" y="12415"/>
                    <a:pt x="17747" y="12506"/>
                    <a:pt x="17831" y="12506"/>
                  </a:cubicBezTo>
                  <a:cubicBezTo>
                    <a:pt x="17894" y="12534"/>
                    <a:pt x="17950" y="12534"/>
                    <a:pt x="18006" y="12534"/>
                  </a:cubicBezTo>
                  <a:cubicBezTo>
                    <a:pt x="18048" y="12534"/>
                    <a:pt x="18086" y="12547"/>
                    <a:pt x="18124" y="12547"/>
                  </a:cubicBezTo>
                  <a:cubicBezTo>
                    <a:pt x="18143" y="12547"/>
                    <a:pt x="18162" y="12544"/>
                    <a:pt x="18180" y="12534"/>
                  </a:cubicBezTo>
                  <a:cubicBezTo>
                    <a:pt x="18268" y="12562"/>
                    <a:pt x="18364" y="12569"/>
                    <a:pt x="18460" y="12569"/>
                  </a:cubicBezTo>
                  <a:cubicBezTo>
                    <a:pt x="18556" y="12569"/>
                    <a:pt x="18652" y="12562"/>
                    <a:pt x="18740" y="12562"/>
                  </a:cubicBezTo>
                  <a:cubicBezTo>
                    <a:pt x="18817" y="12553"/>
                    <a:pt x="18891" y="12550"/>
                    <a:pt x="18963" y="12550"/>
                  </a:cubicBezTo>
                  <a:cubicBezTo>
                    <a:pt x="19109" y="12550"/>
                    <a:pt x="19250" y="12562"/>
                    <a:pt x="19404" y="12562"/>
                  </a:cubicBezTo>
                  <a:cubicBezTo>
                    <a:pt x="19464" y="12576"/>
                    <a:pt x="19516" y="12590"/>
                    <a:pt x="19564" y="12590"/>
                  </a:cubicBezTo>
                  <a:cubicBezTo>
                    <a:pt x="19612" y="12590"/>
                    <a:pt x="19656" y="12576"/>
                    <a:pt x="19698" y="12534"/>
                  </a:cubicBezTo>
                  <a:cubicBezTo>
                    <a:pt x="19817" y="12415"/>
                    <a:pt x="19817" y="12213"/>
                    <a:pt x="19817" y="12066"/>
                  </a:cubicBezTo>
                  <a:cubicBezTo>
                    <a:pt x="19845" y="11597"/>
                    <a:pt x="20075" y="11164"/>
                    <a:pt x="20138" y="10695"/>
                  </a:cubicBezTo>
                  <a:cubicBezTo>
                    <a:pt x="20194" y="10346"/>
                    <a:pt x="19873" y="10115"/>
                    <a:pt x="19614" y="9940"/>
                  </a:cubicBezTo>
                  <a:cubicBezTo>
                    <a:pt x="19439" y="9849"/>
                    <a:pt x="19264" y="9793"/>
                    <a:pt x="19117" y="9709"/>
                  </a:cubicBezTo>
                  <a:cubicBezTo>
                    <a:pt x="18880" y="9591"/>
                    <a:pt x="18796" y="9360"/>
                    <a:pt x="18649" y="9185"/>
                  </a:cubicBezTo>
                  <a:cubicBezTo>
                    <a:pt x="18390" y="8835"/>
                    <a:pt x="17894" y="8772"/>
                    <a:pt x="17628" y="8395"/>
                  </a:cubicBezTo>
                  <a:cubicBezTo>
                    <a:pt x="17572" y="8339"/>
                    <a:pt x="17278" y="8045"/>
                    <a:pt x="17306" y="7989"/>
                  </a:cubicBezTo>
                  <a:lnTo>
                    <a:pt x="17306" y="7989"/>
                  </a:lnTo>
                  <a:cubicBezTo>
                    <a:pt x="17307" y="7989"/>
                    <a:pt x="17803" y="8045"/>
                    <a:pt x="17866" y="8045"/>
                  </a:cubicBezTo>
                  <a:cubicBezTo>
                    <a:pt x="18125" y="8017"/>
                    <a:pt x="18069" y="7870"/>
                    <a:pt x="17922" y="7724"/>
                  </a:cubicBezTo>
                  <a:cubicBezTo>
                    <a:pt x="17803" y="7577"/>
                    <a:pt x="17691" y="7465"/>
                    <a:pt x="17516" y="7402"/>
                  </a:cubicBezTo>
                  <a:cubicBezTo>
                    <a:pt x="17369" y="7318"/>
                    <a:pt x="17195" y="7262"/>
                    <a:pt x="17048" y="7199"/>
                  </a:cubicBezTo>
                  <a:cubicBezTo>
                    <a:pt x="17132" y="7087"/>
                    <a:pt x="17223" y="6996"/>
                    <a:pt x="17306" y="6912"/>
                  </a:cubicBezTo>
                  <a:cubicBezTo>
                    <a:pt x="17516" y="6675"/>
                    <a:pt x="17719" y="6472"/>
                    <a:pt x="17922" y="6269"/>
                  </a:cubicBezTo>
                  <a:cubicBezTo>
                    <a:pt x="17978" y="6178"/>
                    <a:pt x="18446" y="5717"/>
                    <a:pt x="18271" y="5654"/>
                  </a:cubicBezTo>
                  <a:cubicBezTo>
                    <a:pt x="18262" y="5652"/>
                    <a:pt x="18252" y="5651"/>
                    <a:pt x="18243" y="5651"/>
                  </a:cubicBezTo>
                  <a:cubicBezTo>
                    <a:pt x="18099" y="5651"/>
                    <a:pt x="17914" y="5833"/>
                    <a:pt x="17803" y="5892"/>
                  </a:cubicBezTo>
                  <a:cubicBezTo>
                    <a:pt x="17600" y="5976"/>
                    <a:pt x="17397" y="6038"/>
                    <a:pt x="17167" y="6122"/>
                  </a:cubicBezTo>
                  <a:cubicBezTo>
                    <a:pt x="16817" y="6241"/>
                    <a:pt x="16432" y="6325"/>
                    <a:pt x="16118" y="6472"/>
                  </a:cubicBezTo>
                  <a:lnTo>
                    <a:pt x="16083" y="6472"/>
                  </a:lnTo>
                  <a:cubicBezTo>
                    <a:pt x="16027" y="6416"/>
                    <a:pt x="15999" y="6388"/>
                    <a:pt x="15971" y="6353"/>
                  </a:cubicBezTo>
                  <a:cubicBezTo>
                    <a:pt x="16146" y="6150"/>
                    <a:pt x="16202" y="5920"/>
                    <a:pt x="16293" y="5689"/>
                  </a:cubicBezTo>
                  <a:cubicBezTo>
                    <a:pt x="16404" y="5395"/>
                    <a:pt x="16523" y="5101"/>
                    <a:pt x="16607" y="4815"/>
                  </a:cubicBezTo>
                  <a:cubicBezTo>
                    <a:pt x="16754" y="4430"/>
                    <a:pt x="16817" y="4053"/>
                    <a:pt x="16873" y="3647"/>
                  </a:cubicBezTo>
                  <a:cubicBezTo>
                    <a:pt x="16873" y="3472"/>
                    <a:pt x="16929" y="3242"/>
                    <a:pt x="16901" y="3067"/>
                  </a:cubicBezTo>
                  <a:cubicBezTo>
                    <a:pt x="16882" y="3007"/>
                    <a:pt x="16859" y="2984"/>
                    <a:pt x="16835" y="2984"/>
                  </a:cubicBezTo>
                  <a:cubicBezTo>
                    <a:pt x="16787" y="2984"/>
                    <a:pt x="16735" y="3072"/>
                    <a:pt x="16698" y="3151"/>
                  </a:cubicBezTo>
                  <a:cubicBezTo>
                    <a:pt x="16670" y="3242"/>
                    <a:pt x="16579" y="3325"/>
                    <a:pt x="16523" y="3416"/>
                  </a:cubicBezTo>
                  <a:cubicBezTo>
                    <a:pt x="16467" y="3500"/>
                    <a:pt x="16404" y="3591"/>
                    <a:pt x="16321" y="3675"/>
                  </a:cubicBezTo>
                  <a:cubicBezTo>
                    <a:pt x="16174" y="3906"/>
                    <a:pt x="16027" y="4144"/>
                    <a:pt x="15852" y="4346"/>
                  </a:cubicBezTo>
                  <a:cubicBezTo>
                    <a:pt x="15502" y="4696"/>
                    <a:pt x="15097" y="5046"/>
                    <a:pt x="14922" y="5514"/>
                  </a:cubicBezTo>
                  <a:cubicBezTo>
                    <a:pt x="14482" y="5220"/>
                    <a:pt x="14020" y="5164"/>
                    <a:pt x="13524" y="5018"/>
                  </a:cubicBezTo>
                  <a:cubicBezTo>
                    <a:pt x="13027" y="4843"/>
                    <a:pt x="12503" y="4815"/>
                    <a:pt x="11978" y="4724"/>
                  </a:cubicBezTo>
                  <a:cubicBezTo>
                    <a:pt x="11748" y="4668"/>
                    <a:pt x="11538" y="4577"/>
                    <a:pt x="11335" y="4521"/>
                  </a:cubicBezTo>
                  <a:cubicBezTo>
                    <a:pt x="11279" y="4493"/>
                    <a:pt x="11223" y="4465"/>
                    <a:pt x="11160" y="4465"/>
                  </a:cubicBezTo>
                  <a:cubicBezTo>
                    <a:pt x="10929" y="4318"/>
                    <a:pt x="10699" y="4199"/>
                    <a:pt x="10461" y="4116"/>
                  </a:cubicBezTo>
                  <a:cubicBezTo>
                    <a:pt x="10286" y="4053"/>
                    <a:pt x="10139" y="3906"/>
                    <a:pt x="9999" y="3794"/>
                  </a:cubicBezTo>
                  <a:cubicBezTo>
                    <a:pt x="9825" y="3675"/>
                    <a:pt x="9706" y="3556"/>
                    <a:pt x="9587" y="3381"/>
                  </a:cubicBezTo>
                  <a:cubicBezTo>
                    <a:pt x="9356" y="3095"/>
                    <a:pt x="9153" y="2773"/>
                    <a:pt x="8951" y="2451"/>
                  </a:cubicBezTo>
                  <a:cubicBezTo>
                    <a:pt x="8860" y="2333"/>
                    <a:pt x="8804" y="2221"/>
                    <a:pt x="8832" y="2074"/>
                  </a:cubicBezTo>
                  <a:cubicBezTo>
                    <a:pt x="8832" y="1899"/>
                    <a:pt x="8888" y="1752"/>
                    <a:pt x="8860" y="1577"/>
                  </a:cubicBezTo>
                  <a:cubicBezTo>
                    <a:pt x="8860" y="1430"/>
                    <a:pt x="8860" y="1375"/>
                    <a:pt x="8979" y="1256"/>
                  </a:cubicBezTo>
                  <a:cubicBezTo>
                    <a:pt x="9125" y="1144"/>
                    <a:pt x="9300" y="1053"/>
                    <a:pt x="9384" y="906"/>
                  </a:cubicBezTo>
                  <a:cubicBezTo>
                    <a:pt x="9559" y="647"/>
                    <a:pt x="9587" y="354"/>
                    <a:pt x="9300" y="179"/>
                  </a:cubicBezTo>
                  <a:cubicBezTo>
                    <a:pt x="9089" y="46"/>
                    <a:pt x="8827" y="0"/>
                    <a:pt x="85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79"/>
            <p:cNvSpPr/>
            <p:nvPr/>
          </p:nvSpPr>
          <p:spPr>
            <a:xfrm>
              <a:off x="2717868" y="2120578"/>
              <a:ext cx="17021" cy="30196"/>
            </a:xfrm>
            <a:custGeom>
              <a:rect b="b" l="l" r="r" t="t"/>
              <a:pathLst>
                <a:path extrusionOk="0" h="1327" w="748">
                  <a:moveTo>
                    <a:pt x="29" y="0"/>
                  </a:moveTo>
                  <a:lnTo>
                    <a:pt x="1" y="28"/>
                  </a:lnTo>
                  <a:cubicBezTo>
                    <a:pt x="203" y="203"/>
                    <a:pt x="350" y="406"/>
                    <a:pt x="434" y="644"/>
                  </a:cubicBezTo>
                  <a:cubicBezTo>
                    <a:pt x="525" y="874"/>
                    <a:pt x="581" y="1077"/>
                    <a:pt x="672" y="1315"/>
                  </a:cubicBezTo>
                  <a:cubicBezTo>
                    <a:pt x="680" y="1323"/>
                    <a:pt x="690" y="1326"/>
                    <a:pt x="700" y="1326"/>
                  </a:cubicBezTo>
                  <a:cubicBezTo>
                    <a:pt x="725" y="1326"/>
                    <a:pt x="748" y="1305"/>
                    <a:pt x="728" y="1280"/>
                  </a:cubicBezTo>
                  <a:cubicBezTo>
                    <a:pt x="672" y="1021"/>
                    <a:pt x="581" y="756"/>
                    <a:pt x="469" y="497"/>
                  </a:cubicBezTo>
                  <a:cubicBezTo>
                    <a:pt x="378" y="294"/>
                    <a:pt x="203" y="147"/>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79"/>
            <p:cNvSpPr/>
            <p:nvPr/>
          </p:nvSpPr>
          <p:spPr>
            <a:xfrm>
              <a:off x="2731703" y="2130954"/>
              <a:ext cx="15178" cy="22983"/>
            </a:xfrm>
            <a:custGeom>
              <a:rect b="b" l="l" r="r" t="t"/>
              <a:pathLst>
                <a:path extrusionOk="0" h="1010" w="667">
                  <a:moveTo>
                    <a:pt x="27" y="0"/>
                  </a:moveTo>
                  <a:cubicBezTo>
                    <a:pt x="17" y="0"/>
                    <a:pt x="1" y="13"/>
                    <a:pt x="1" y="13"/>
                  </a:cubicBezTo>
                  <a:cubicBezTo>
                    <a:pt x="64" y="188"/>
                    <a:pt x="92" y="390"/>
                    <a:pt x="211" y="565"/>
                  </a:cubicBezTo>
                  <a:cubicBezTo>
                    <a:pt x="295" y="740"/>
                    <a:pt x="442" y="887"/>
                    <a:pt x="588" y="999"/>
                  </a:cubicBezTo>
                  <a:cubicBezTo>
                    <a:pt x="600" y="1006"/>
                    <a:pt x="610" y="1009"/>
                    <a:pt x="619" y="1009"/>
                  </a:cubicBezTo>
                  <a:cubicBezTo>
                    <a:pt x="654" y="1009"/>
                    <a:pt x="666" y="965"/>
                    <a:pt x="644" y="943"/>
                  </a:cubicBezTo>
                  <a:cubicBezTo>
                    <a:pt x="525" y="796"/>
                    <a:pt x="386" y="684"/>
                    <a:pt x="267" y="509"/>
                  </a:cubicBezTo>
                  <a:cubicBezTo>
                    <a:pt x="148" y="363"/>
                    <a:pt x="92" y="188"/>
                    <a:pt x="36" y="13"/>
                  </a:cubicBezTo>
                  <a:cubicBezTo>
                    <a:pt x="36" y="4"/>
                    <a:pt x="32" y="0"/>
                    <a:pt x="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79"/>
            <p:cNvSpPr/>
            <p:nvPr/>
          </p:nvSpPr>
          <p:spPr>
            <a:xfrm>
              <a:off x="2701507" y="2121579"/>
              <a:ext cx="10331" cy="8237"/>
            </a:xfrm>
            <a:custGeom>
              <a:rect b="b" l="l" r="r" t="t"/>
              <a:pathLst>
                <a:path extrusionOk="0" h="362" w="454">
                  <a:moveTo>
                    <a:pt x="16" y="1"/>
                  </a:moveTo>
                  <a:cubicBezTo>
                    <a:pt x="9" y="1"/>
                    <a:pt x="0" y="22"/>
                    <a:pt x="20" y="47"/>
                  </a:cubicBezTo>
                  <a:cubicBezTo>
                    <a:pt x="76" y="75"/>
                    <a:pt x="167" y="131"/>
                    <a:pt x="223" y="187"/>
                  </a:cubicBezTo>
                  <a:cubicBezTo>
                    <a:pt x="279" y="250"/>
                    <a:pt x="314" y="306"/>
                    <a:pt x="370" y="362"/>
                  </a:cubicBezTo>
                  <a:cubicBezTo>
                    <a:pt x="398" y="362"/>
                    <a:pt x="454" y="334"/>
                    <a:pt x="426" y="306"/>
                  </a:cubicBezTo>
                  <a:cubicBezTo>
                    <a:pt x="342" y="250"/>
                    <a:pt x="314" y="187"/>
                    <a:pt x="251" y="131"/>
                  </a:cubicBezTo>
                  <a:cubicBezTo>
                    <a:pt x="167" y="75"/>
                    <a:pt x="104" y="47"/>
                    <a:pt x="20" y="12"/>
                  </a:cubicBezTo>
                  <a:cubicBezTo>
                    <a:pt x="20" y="4"/>
                    <a:pt x="18" y="1"/>
                    <a:pt x="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79"/>
          <p:cNvGrpSpPr/>
          <p:nvPr/>
        </p:nvGrpSpPr>
        <p:grpSpPr>
          <a:xfrm>
            <a:off x="2558765" y="4145568"/>
            <a:ext cx="459378" cy="426816"/>
            <a:chOff x="2558765" y="4145568"/>
            <a:chExt cx="459378" cy="426816"/>
          </a:xfrm>
        </p:grpSpPr>
        <p:sp>
          <p:nvSpPr>
            <p:cNvPr id="7103" name="Google Shape;7103;p79"/>
            <p:cNvSpPr/>
            <p:nvPr/>
          </p:nvSpPr>
          <p:spPr>
            <a:xfrm>
              <a:off x="2560677" y="4149573"/>
              <a:ext cx="454281" cy="418806"/>
            </a:xfrm>
            <a:custGeom>
              <a:rect b="b" l="l" r="r" t="t"/>
              <a:pathLst>
                <a:path extrusionOk="0" h="18405" w="19964">
                  <a:moveTo>
                    <a:pt x="10922" y="11373"/>
                  </a:moveTo>
                  <a:cubicBezTo>
                    <a:pt x="10943" y="11373"/>
                    <a:pt x="10965" y="11374"/>
                    <a:pt x="10985" y="11376"/>
                  </a:cubicBezTo>
                  <a:cubicBezTo>
                    <a:pt x="11279" y="11439"/>
                    <a:pt x="11398" y="11698"/>
                    <a:pt x="11426" y="11964"/>
                  </a:cubicBezTo>
                  <a:cubicBezTo>
                    <a:pt x="11426" y="12076"/>
                    <a:pt x="11426" y="12251"/>
                    <a:pt x="11335" y="12341"/>
                  </a:cubicBezTo>
                  <a:cubicBezTo>
                    <a:pt x="11363" y="12397"/>
                    <a:pt x="11335" y="12488"/>
                    <a:pt x="11279" y="12516"/>
                  </a:cubicBezTo>
                  <a:cubicBezTo>
                    <a:pt x="11267" y="12528"/>
                    <a:pt x="11245" y="12535"/>
                    <a:pt x="11221" y="12535"/>
                  </a:cubicBezTo>
                  <a:cubicBezTo>
                    <a:pt x="11186" y="12535"/>
                    <a:pt x="11148" y="12521"/>
                    <a:pt x="11132" y="12488"/>
                  </a:cubicBezTo>
                  <a:cubicBezTo>
                    <a:pt x="11104" y="12453"/>
                    <a:pt x="11104" y="12425"/>
                    <a:pt x="11104" y="12397"/>
                  </a:cubicBezTo>
                  <a:cubicBezTo>
                    <a:pt x="10810" y="12397"/>
                    <a:pt x="10524" y="12104"/>
                    <a:pt x="10461" y="11817"/>
                  </a:cubicBezTo>
                  <a:cubicBezTo>
                    <a:pt x="10384" y="11521"/>
                    <a:pt x="10673" y="11373"/>
                    <a:pt x="10922" y="11373"/>
                  </a:cubicBezTo>
                  <a:close/>
                  <a:moveTo>
                    <a:pt x="3843" y="12386"/>
                  </a:moveTo>
                  <a:cubicBezTo>
                    <a:pt x="3863" y="12386"/>
                    <a:pt x="3885" y="12390"/>
                    <a:pt x="3909" y="12397"/>
                  </a:cubicBezTo>
                  <a:cubicBezTo>
                    <a:pt x="4056" y="12453"/>
                    <a:pt x="4140" y="12516"/>
                    <a:pt x="4314" y="12516"/>
                  </a:cubicBezTo>
                  <a:cubicBezTo>
                    <a:pt x="4461" y="12516"/>
                    <a:pt x="4580" y="12488"/>
                    <a:pt x="4692" y="12488"/>
                  </a:cubicBezTo>
                  <a:cubicBezTo>
                    <a:pt x="4930" y="12488"/>
                    <a:pt x="5189" y="12516"/>
                    <a:pt x="5307" y="12691"/>
                  </a:cubicBezTo>
                  <a:cubicBezTo>
                    <a:pt x="5391" y="12775"/>
                    <a:pt x="5419" y="12894"/>
                    <a:pt x="5454" y="12978"/>
                  </a:cubicBezTo>
                  <a:cubicBezTo>
                    <a:pt x="5482" y="13097"/>
                    <a:pt x="5538" y="13215"/>
                    <a:pt x="5538" y="13327"/>
                  </a:cubicBezTo>
                  <a:cubicBezTo>
                    <a:pt x="5538" y="13565"/>
                    <a:pt x="5244" y="13593"/>
                    <a:pt x="5105" y="13677"/>
                  </a:cubicBezTo>
                  <a:cubicBezTo>
                    <a:pt x="4839" y="13796"/>
                    <a:pt x="4664" y="13971"/>
                    <a:pt x="4370" y="13971"/>
                  </a:cubicBezTo>
                  <a:cubicBezTo>
                    <a:pt x="4332" y="13975"/>
                    <a:pt x="4294" y="13978"/>
                    <a:pt x="4256" y="13978"/>
                  </a:cubicBezTo>
                  <a:cubicBezTo>
                    <a:pt x="4065" y="13978"/>
                    <a:pt x="3880" y="13918"/>
                    <a:pt x="3734" y="13796"/>
                  </a:cubicBezTo>
                  <a:cubicBezTo>
                    <a:pt x="3531" y="13677"/>
                    <a:pt x="3357" y="13474"/>
                    <a:pt x="3294" y="13271"/>
                  </a:cubicBezTo>
                  <a:cubicBezTo>
                    <a:pt x="3238" y="12978"/>
                    <a:pt x="3385" y="12747"/>
                    <a:pt x="3468" y="12488"/>
                  </a:cubicBezTo>
                  <a:cubicBezTo>
                    <a:pt x="3489" y="12442"/>
                    <a:pt x="3529" y="12414"/>
                    <a:pt x="3570" y="12414"/>
                  </a:cubicBezTo>
                  <a:cubicBezTo>
                    <a:pt x="3585" y="12414"/>
                    <a:pt x="3601" y="12418"/>
                    <a:pt x="3615" y="12425"/>
                  </a:cubicBezTo>
                  <a:lnTo>
                    <a:pt x="3671" y="12425"/>
                  </a:lnTo>
                  <a:cubicBezTo>
                    <a:pt x="3706" y="12425"/>
                    <a:pt x="3706" y="12425"/>
                    <a:pt x="3706" y="12453"/>
                  </a:cubicBezTo>
                  <a:cubicBezTo>
                    <a:pt x="3747" y="12412"/>
                    <a:pt x="3788" y="12386"/>
                    <a:pt x="3843" y="12386"/>
                  </a:cubicBezTo>
                  <a:close/>
                  <a:moveTo>
                    <a:pt x="8785" y="13212"/>
                  </a:moveTo>
                  <a:cubicBezTo>
                    <a:pt x="8921" y="13212"/>
                    <a:pt x="9047" y="13257"/>
                    <a:pt x="9125" y="13390"/>
                  </a:cubicBezTo>
                  <a:cubicBezTo>
                    <a:pt x="9181" y="13502"/>
                    <a:pt x="9153" y="13649"/>
                    <a:pt x="9125" y="13768"/>
                  </a:cubicBezTo>
                  <a:cubicBezTo>
                    <a:pt x="9062" y="13887"/>
                    <a:pt x="9090" y="13824"/>
                    <a:pt x="9125" y="13915"/>
                  </a:cubicBezTo>
                  <a:cubicBezTo>
                    <a:pt x="9153" y="13971"/>
                    <a:pt x="9181" y="14027"/>
                    <a:pt x="9181" y="14090"/>
                  </a:cubicBezTo>
                  <a:lnTo>
                    <a:pt x="9181" y="14117"/>
                  </a:lnTo>
                  <a:cubicBezTo>
                    <a:pt x="9265" y="14117"/>
                    <a:pt x="9356" y="14117"/>
                    <a:pt x="9475" y="14145"/>
                  </a:cubicBezTo>
                  <a:cubicBezTo>
                    <a:pt x="9559" y="14173"/>
                    <a:pt x="9531" y="14292"/>
                    <a:pt x="9440" y="14292"/>
                  </a:cubicBezTo>
                  <a:cubicBezTo>
                    <a:pt x="9265" y="14292"/>
                    <a:pt x="9034" y="14467"/>
                    <a:pt x="8860" y="14523"/>
                  </a:cubicBezTo>
                  <a:cubicBezTo>
                    <a:pt x="8685" y="14614"/>
                    <a:pt x="8510" y="14726"/>
                    <a:pt x="8307" y="14789"/>
                  </a:cubicBezTo>
                  <a:cubicBezTo>
                    <a:pt x="8246" y="14808"/>
                    <a:pt x="8185" y="14818"/>
                    <a:pt x="8124" y="14818"/>
                  </a:cubicBezTo>
                  <a:cubicBezTo>
                    <a:pt x="8010" y="14818"/>
                    <a:pt x="7897" y="14785"/>
                    <a:pt x="7783" y="14726"/>
                  </a:cubicBezTo>
                  <a:cubicBezTo>
                    <a:pt x="7580" y="14670"/>
                    <a:pt x="7405" y="14586"/>
                    <a:pt x="7202" y="14495"/>
                  </a:cubicBezTo>
                  <a:cubicBezTo>
                    <a:pt x="7139" y="14467"/>
                    <a:pt x="7111" y="14348"/>
                    <a:pt x="7139" y="14292"/>
                  </a:cubicBezTo>
                  <a:cubicBezTo>
                    <a:pt x="7489" y="13796"/>
                    <a:pt x="7985" y="13418"/>
                    <a:pt x="8566" y="13243"/>
                  </a:cubicBezTo>
                  <a:cubicBezTo>
                    <a:pt x="8638" y="13224"/>
                    <a:pt x="8713" y="13212"/>
                    <a:pt x="8785" y="13212"/>
                  </a:cubicBezTo>
                  <a:close/>
                  <a:moveTo>
                    <a:pt x="17402" y="0"/>
                  </a:moveTo>
                  <a:cubicBezTo>
                    <a:pt x="17363" y="0"/>
                    <a:pt x="17322" y="5"/>
                    <a:pt x="17278" y="14"/>
                  </a:cubicBezTo>
                  <a:cubicBezTo>
                    <a:pt x="17077" y="66"/>
                    <a:pt x="16876" y="98"/>
                    <a:pt x="16670" y="98"/>
                  </a:cubicBezTo>
                  <a:cubicBezTo>
                    <a:pt x="16517" y="98"/>
                    <a:pt x="16362" y="80"/>
                    <a:pt x="16202" y="42"/>
                  </a:cubicBezTo>
                  <a:cubicBezTo>
                    <a:pt x="16157" y="29"/>
                    <a:pt x="16114" y="23"/>
                    <a:pt x="16073" y="23"/>
                  </a:cubicBezTo>
                  <a:cubicBezTo>
                    <a:pt x="15849" y="23"/>
                    <a:pt x="15696" y="210"/>
                    <a:pt x="15649" y="482"/>
                  </a:cubicBezTo>
                  <a:cubicBezTo>
                    <a:pt x="15593" y="804"/>
                    <a:pt x="15530" y="1126"/>
                    <a:pt x="15502" y="1440"/>
                  </a:cubicBezTo>
                  <a:cubicBezTo>
                    <a:pt x="15502" y="1881"/>
                    <a:pt x="15418" y="2286"/>
                    <a:pt x="15181" y="2664"/>
                  </a:cubicBezTo>
                  <a:cubicBezTo>
                    <a:pt x="15097" y="2811"/>
                    <a:pt x="15006" y="3014"/>
                    <a:pt x="15006" y="3188"/>
                  </a:cubicBezTo>
                  <a:cubicBezTo>
                    <a:pt x="14922" y="3776"/>
                    <a:pt x="14684" y="4272"/>
                    <a:pt x="14370" y="4734"/>
                  </a:cubicBezTo>
                  <a:cubicBezTo>
                    <a:pt x="14195" y="4999"/>
                    <a:pt x="14048" y="5286"/>
                    <a:pt x="13873" y="5552"/>
                  </a:cubicBezTo>
                  <a:cubicBezTo>
                    <a:pt x="13495" y="6195"/>
                    <a:pt x="12999" y="6776"/>
                    <a:pt x="12447" y="7300"/>
                  </a:cubicBezTo>
                  <a:cubicBezTo>
                    <a:pt x="12261" y="7485"/>
                    <a:pt x="12107" y="7557"/>
                    <a:pt x="11951" y="7557"/>
                  </a:cubicBezTo>
                  <a:cubicBezTo>
                    <a:pt x="11813" y="7557"/>
                    <a:pt x="11674" y="7501"/>
                    <a:pt x="11510" y="7419"/>
                  </a:cubicBezTo>
                  <a:cubicBezTo>
                    <a:pt x="11160" y="7209"/>
                    <a:pt x="10901" y="6894"/>
                    <a:pt x="10664" y="6573"/>
                  </a:cubicBezTo>
                  <a:cubicBezTo>
                    <a:pt x="10139" y="5783"/>
                    <a:pt x="9384" y="5286"/>
                    <a:pt x="8454" y="5055"/>
                  </a:cubicBezTo>
                  <a:cubicBezTo>
                    <a:pt x="7727" y="4853"/>
                    <a:pt x="7055" y="4587"/>
                    <a:pt x="6412" y="4237"/>
                  </a:cubicBezTo>
                  <a:cubicBezTo>
                    <a:pt x="6412" y="4209"/>
                    <a:pt x="6412" y="4181"/>
                    <a:pt x="6384" y="4181"/>
                  </a:cubicBezTo>
                  <a:cubicBezTo>
                    <a:pt x="6356" y="4125"/>
                    <a:pt x="6328" y="4062"/>
                    <a:pt x="6293" y="4007"/>
                  </a:cubicBezTo>
                  <a:cubicBezTo>
                    <a:pt x="6153" y="4007"/>
                    <a:pt x="6007" y="3888"/>
                    <a:pt x="5916" y="3804"/>
                  </a:cubicBezTo>
                  <a:cubicBezTo>
                    <a:pt x="5713" y="3629"/>
                    <a:pt x="5482" y="3510"/>
                    <a:pt x="5307" y="3307"/>
                  </a:cubicBezTo>
                  <a:cubicBezTo>
                    <a:pt x="5189" y="3223"/>
                    <a:pt x="5105" y="3132"/>
                    <a:pt x="4986" y="3049"/>
                  </a:cubicBezTo>
                  <a:cubicBezTo>
                    <a:pt x="4930" y="3014"/>
                    <a:pt x="4895" y="2986"/>
                    <a:pt x="4839" y="2958"/>
                  </a:cubicBezTo>
                  <a:lnTo>
                    <a:pt x="4839" y="2958"/>
                  </a:lnTo>
                  <a:cubicBezTo>
                    <a:pt x="4867" y="3077"/>
                    <a:pt x="4839" y="3160"/>
                    <a:pt x="4867" y="3251"/>
                  </a:cubicBezTo>
                  <a:cubicBezTo>
                    <a:pt x="4930" y="3454"/>
                    <a:pt x="5042" y="3629"/>
                    <a:pt x="5105" y="3832"/>
                  </a:cubicBezTo>
                  <a:cubicBezTo>
                    <a:pt x="5161" y="3860"/>
                    <a:pt x="5189" y="3923"/>
                    <a:pt x="5244" y="3951"/>
                  </a:cubicBezTo>
                  <a:cubicBezTo>
                    <a:pt x="5244" y="3951"/>
                    <a:pt x="5279" y="3951"/>
                    <a:pt x="5279" y="3979"/>
                  </a:cubicBezTo>
                  <a:cubicBezTo>
                    <a:pt x="5510" y="4272"/>
                    <a:pt x="5713" y="4559"/>
                    <a:pt x="5944" y="4853"/>
                  </a:cubicBezTo>
                  <a:cubicBezTo>
                    <a:pt x="5979" y="4881"/>
                    <a:pt x="5979" y="4909"/>
                    <a:pt x="6007" y="4937"/>
                  </a:cubicBezTo>
                  <a:cubicBezTo>
                    <a:pt x="6119" y="4999"/>
                    <a:pt x="6209" y="5055"/>
                    <a:pt x="6293" y="5146"/>
                  </a:cubicBezTo>
                  <a:cubicBezTo>
                    <a:pt x="6369" y="5216"/>
                    <a:pt x="6299" y="5369"/>
                    <a:pt x="6188" y="5369"/>
                  </a:cubicBezTo>
                  <a:cubicBezTo>
                    <a:pt x="6166" y="5369"/>
                    <a:pt x="6143" y="5363"/>
                    <a:pt x="6119" y="5349"/>
                  </a:cubicBezTo>
                  <a:cubicBezTo>
                    <a:pt x="6063" y="5321"/>
                    <a:pt x="6007" y="5286"/>
                    <a:pt x="5944" y="5230"/>
                  </a:cubicBezTo>
                  <a:cubicBezTo>
                    <a:pt x="5906" y="5230"/>
                    <a:pt x="5857" y="5243"/>
                    <a:pt x="5801" y="5243"/>
                  </a:cubicBezTo>
                  <a:cubicBezTo>
                    <a:pt x="5773" y="5243"/>
                    <a:pt x="5743" y="5240"/>
                    <a:pt x="5713" y="5230"/>
                  </a:cubicBezTo>
                  <a:cubicBezTo>
                    <a:pt x="4958" y="5146"/>
                    <a:pt x="4231" y="4909"/>
                    <a:pt x="3559" y="4559"/>
                  </a:cubicBezTo>
                  <a:cubicBezTo>
                    <a:pt x="3559" y="4531"/>
                    <a:pt x="3531" y="4503"/>
                    <a:pt x="3531" y="4503"/>
                  </a:cubicBezTo>
                  <a:cubicBezTo>
                    <a:pt x="3496" y="4447"/>
                    <a:pt x="3468" y="4384"/>
                    <a:pt x="3440" y="4328"/>
                  </a:cubicBezTo>
                  <a:cubicBezTo>
                    <a:pt x="3238" y="4237"/>
                    <a:pt x="3035" y="4097"/>
                    <a:pt x="2860" y="3979"/>
                  </a:cubicBezTo>
                  <a:cubicBezTo>
                    <a:pt x="2685" y="3804"/>
                    <a:pt x="2392" y="3685"/>
                    <a:pt x="2217" y="3510"/>
                  </a:cubicBezTo>
                  <a:cubicBezTo>
                    <a:pt x="2189" y="3510"/>
                    <a:pt x="2161" y="3538"/>
                    <a:pt x="2161" y="3538"/>
                  </a:cubicBezTo>
                  <a:lnTo>
                    <a:pt x="2161" y="3601"/>
                  </a:lnTo>
                  <a:cubicBezTo>
                    <a:pt x="2217" y="3804"/>
                    <a:pt x="2273" y="3979"/>
                    <a:pt x="2364" y="4125"/>
                  </a:cubicBezTo>
                  <a:cubicBezTo>
                    <a:pt x="2420" y="4181"/>
                    <a:pt x="2482" y="4237"/>
                    <a:pt x="2566" y="4300"/>
                  </a:cubicBezTo>
                  <a:cubicBezTo>
                    <a:pt x="2594" y="4356"/>
                    <a:pt x="2657" y="4384"/>
                    <a:pt x="2713" y="4447"/>
                  </a:cubicBezTo>
                  <a:cubicBezTo>
                    <a:pt x="2860" y="4650"/>
                    <a:pt x="3007" y="4853"/>
                    <a:pt x="3147" y="5055"/>
                  </a:cubicBezTo>
                  <a:cubicBezTo>
                    <a:pt x="3643" y="5699"/>
                    <a:pt x="4231" y="6195"/>
                    <a:pt x="4986" y="6482"/>
                  </a:cubicBezTo>
                  <a:cubicBezTo>
                    <a:pt x="5133" y="6573"/>
                    <a:pt x="5279" y="6629"/>
                    <a:pt x="5419" y="6685"/>
                  </a:cubicBezTo>
                  <a:cubicBezTo>
                    <a:pt x="5566" y="6748"/>
                    <a:pt x="5713" y="6803"/>
                    <a:pt x="5860" y="6831"/>
                  </a:cubicBezTo>
                  <a:cubicBezTo>
                    <a:pt x="6181" y="6978"/>
                    <a:pt x="6503" y="7125"/>
                    <a:pt x="6818" y="7244"/>
                  </a:cubicBezTo>
                  <a:cubicBezTo>
                    <a:pt x="7028" y="7328"/>
                    <a:pt x="7202" y="7419"/>
                    <a:pt x="7342" y="7531"/>
                  </a:cubicBezTo>
                  <a:cubicBezTo>
                    <a:pt x="7377" y="7559"/>
                    <a:pt x="7405" y="7594"/>
                    <a:pt x="7433" y="7594"/>
                  </a:cubicBezTo>
                  <a:cubicBezTo>
                    <a:pt x="7783" y="7852"/>
                    <a:pt x="7985" y="8174"/>
                    <a:pt x="8076" y="8608"/>
                  </a:cubicBezTo>
                  <a:cubicBezTo>
                    <a:pt x="8104" y="8754"/>
                    <a:pt x="8132" y="8957"/>
                    <a:pt x="8041" y="9076"/>
                  </a:cubicBezTo>
                  <a:cubicBezTo>
                    <a:pt x="7985" y="9132"/>
                    <a:pt x="7930" y="9195"/>
                    <a:pt x="7867" y="9195"/>
                  </a:cubicBezTo>
                  <a:cubicBezTo>
                    <a:pt x="7839" y="9223"/>
                    <a:pt x="7811" y="9223"/>
                    <a:pt x="7783" y="9251"/>
                  </a:cubicBezTo>
                  <a:cubicBezTo>
                    <a:pt x="7755" y="9251"/>
                    <a:pt x="7692" y="9307"/>
                    <a:pt x="7636" y="9307"/>
                  </a:cubicBezTo>
                  <a:cubicBezTo>
                    <a:pt x="7111" y="9398"/>
                    <a:pt x="6762" y="9691"/>
                    <a:pt x="6615" y="10216"/>
                  </a:cubicBezTo>
                  <a:cubicBezTo>
                    <a:pt x="6587" y="10300"/>
                    <a:pt x="6503" y="10419"/>
                    <a:pt x="6412" y="10446"/>
                  </a:cubicBezTo>
                  <a:cubicBezTo>
                    <a:pt x="6007" y="10705"/>
                    <a:pt x="5657" y="11055"/>
                    <a:pt x="5133" y="11055"/>
                  </a:cubicBezTo>
                  <a:cubicBezTo>
                    <a:pt x="4930" y="11055"/>
                    <a:pt x="4755" y="11118"/>
                    <a:pt x="4580" y="11174"/>
                  </a:cubicBezTo>
                  <a:cubicBezTo>
                    <a:pt x="4343" y="11235"/>
                    <a:pt x="4109" y="11256"/>
                    <a:pt x="3878" y="11256"/>
                  </a:cubicBezTo>
                  <a:cubicBezTo>
                    <a:pt x="3337" y="11256"/>
                    <a:pt x="2806" y="11137"/>
                    <a:pt x="2273" y="11118"/>
                  </a:cubicBezTo>
                  <a:cubicBezTo>
                    <a:pt x="2070" y="11118"/>
                    <a:pt x="1895" y="10943"/>
                    <a:pt x="1692" y="10824"/>
                  </a:cubicBezTo>
                  <a:cubicBezTo>
                    <a:pt x="1434" y="10677"/>
                    <a:pt x="1168" y="10530"/>
                    <a:pt x="909" y="10391"/>
                  </a:cubicBezTo>
                  <a:cubicBezTo>
                    <a:pt x="874" y="10328"/>
                    <a:pt x="818" y="10272"/>
                    <a:pt x="790" y="10216"/>
                  </a:cubicBezTo>
                  <a:cubicBezTo>
                    <a:pt x="762" y="10181"/>
                    <a:pt x="762" y="10153"/>
                    <a:pt x="734" y="10153"/>
                  </a:cubicBezTo>
                  <a:cubicBezTo>
                    <a:pt x="734" y="10125"/>
                    <a:pt x="699" y="10097"/>
                    <a:pt x="671" y="10069"/>
                  </a:cubicBezTo>
                  <a:cubicBezTo>
                    <a:pt x="525" y="10041"/>
                    <a:pt x="385" y="9978"/>
                    <a:pt x="238" y="9950"/>
                  </a:cubicBezTo>
                  <a:cubicBezTo>
                    <a:pt x="175" y="9922"/>
                    <a:pt x="119" y="9922"/>
                    <a:pt x="91" y="9922"/>
                  </a:cubicBezTo>
                  <a:cubicBezTo>
                    <a:pt x="91" y="9922"/>
                    <a:pt x="63" y="9922"/>
                    <a:pt x="63" y="9950"/>
                  </a:cubicBezTo>
                  <a:cubicBezTo>
                    <a:pt x="35" y="10041"/>
                    <a:pt x="0" y="10097"/>
                    <a:pt x="35" y="10216"/>
                  </a:cubicBezTo>
                  <a:cubicBezTo>
                    <a:pt x="63" y="10300"/>
                    <a:pt x="91" y="10419"/>
                    <a:pt x="119" y="10502"/>
                  </a:cubicBezTo>
                  <a:cubicBezTo>
                    <a:pt x="147" y="10502"/>
                    <a:pt x="147" y="10530"/>
                    <a:pt x="147" y="10530"/>
                  </a:cubicBezTo>
                  <a:cubicBezTo>
                    <a:pt x="175" y="10565"/>
                    <a:pt x="238" y="10593"/>
                    <a:pt x="266" y="10621"/>
                  </a:cubicBezTo>
                  <a:lnTo>
                    <a:pt x="294" y="10649"/>
                  </a:lnTo>
                  <a:cubicBezTo>
                    <a:pt x="350" y="10796"/>
                    <a:pt x="385" y="10943"/>
                    <a:pt x="441" y="11090"/>
                  </a:cubicBezTo>
                  <a:cubicBezTo>
                    <a:pt x="497" y="11230"/>
                    <a:pt x="560" y="11376"/>
                    <a:pt x="616" y="11523"/>
                  </a:cubicBezTo>
                  <a:cubicBezTo>
                    <a:pt x="643" y="11579"/>
                    <a:pt x="671" y="11614"/>
                    <a:pt x="699" y="11670"/>
                  </a:cubicBezTo>
                  <a:cubicBezTo>
                    <a:pt x="1084" y="12313"/>
                    <a:pt x="965" y="12866"/>
                    <a:pt x="525" y="13418"/>
                  </a:cubicBezTo>
                  <a:cubicBezTo>
                    <a:pt x="322" y="13677"/>
                    <a:pt x="210" y="13999"/>
                    <a:pt x="147" y="14292"/>
                  </a:cubicBezTo>
                  <a:cubicBezTo>
                    <a:pt x="63" y="15110"/>
                    <a:pt x="91" y="15894"/>
                    <a:pt x="441" y="16649"/>
                  </a:cubicBezTo>
                  <a:cubicBezTo>
                    <a:pt x="469" y="16768"/>
                    <a:pt x="588" y="16858"/>
                    <a:pt x="671" y="16970"/>
                  </a:cubicBezTo>
                  <a:cubicBezTo>
                    <a:pt x="762" y="16858"/>
                    <a:pt x="818" y="16796"/>
                    <a:pt x="846" y="16740"/>
                  </a:cubicBezTo>
                  <a:cubicBezTo>
                    <a:pt x="909" y="16684"/>
                    <a:pt x="937" y="16593"/>
                    <a:pt x="993" y="16537"/>
                  </a:cubicBezTo>
                  <a:cubicBezTo>
                    <a:pt x="993" y="16537"/>
                    <a:pt x="1021" y="16537"/>
                    <a:pt x="1021" y="16509"/>
                  </a:cubicBezTo>
                  <a:cubicBezTo>
                    <a:pt x="1021" y="16537"/>
                    <a:pt x="1049" y="16537"/>
                    <a:pt x="1049" y="16565"/>
                  </a:cubicBezTo>
                  <a:cubicBezTo>
                    <a:pt x="1021" y="16593"/>
                    <a:pt x="1021" y="16621"/>
                    <a:pt x="993" y="16649"/>
                  </a:cubicBezTo>
                  <a:cubicBezTo>
                    <a:pt x="937" y="16768"/>
                    <a:pt x="874" y="16886"/>
                    <a:pt x="909" y="16998"/>
                  </a:cubicBezTo>
                  <a:cubicBezTo>
                    <a:pt x="937" y="16942"/>
                    <a:pt x="993" y="16886"/>
                    <a:pt x="1049" y="16796"/>
                  </a:cubicBezTo>
                  <a:cubicBezTo>
                    <a:pt x="1049" y="16796"/>
                    <a:pt x="1049" y="16768"/>
                    <a:pt x="1084" y="16768"/>
                  </a:cubicBezTo>
                  <a:cubicBezTo>
                    <a:pt x="1049" y="16712"/>
                    <a:pt x="1049" y="16621"/>
                    <a:pt x="1084" y="16565"/>
                  </a:cubicBezTo>
                  <a:cubicBezTo>
                    <a:pt x="1112" y="16537"/>
                    <a:pt x="1140" y="16509"/>
                    <a:pt x="1168" y="16446"/>
                  </a:cubicBezTo>
                  <a:cubicBezTo>
                    <a:pt x="1196" y="16446"/>
                    <a:pt x="1224" y="16418"/>
                    <a:pt x="1224" y="16418"/>
                  </a:cubicBezTo>
                  <a:cubicBezTo>
                    <a:pt x="1631" y="16017"/>
                    <a:pt x="2109" y="15712"/>
                    <a:pt x="2687" y="15712"/>
                  </a:cubicBezTo>
                  <a:cubicBezTo>
                    <a:pt x="2735" y="15712"/>
                    <a:pt x="2783" y="15714"/>
                    <a:pt x="2832" y="15719"/>
                  </a:cubicBezTo>
                  <a:cubicBezTo>
                    <a:pt x="2944" y="15719"/>
                    <a:pt x="3063" y="15747"/>
                    <a:pt x="3182" y="15775"/>
                  </a:cubicBezTo>
                  <a:lnTo>
                    <a:pt x="3182" y="15719"/>
                  </a:lnTo>
                  <a:cubicBezTo>
                    <a:pt x="3238" y="15747"/>
                    <a:pt x="3266" y="15747"/>
                    <a:pt x="3322" y="15775"/>
                  </a:cubicBezTo>
                  <a:cubicBezTo>
                    <a:pt x="3461" y="15828"/>
                    <a:pt x="3630" y="15860"/>
                    <a:pt x="3787" y="15860"/>
                  </a:cubicBezTo>
                  <a:cubicBezTo>
                    <a:pt x="3896" y="15860"/>
                    <a:pt x="4000" y="15844"/>
                    <a:pt x="4084" y="15810"/>
                  </a:cubicBezTo>
                  <a:cubicBezTo>
                    <a:pt x="4720" y="15516"/>
                    <a:pt x="5391" y="15516"/>
                    <a:pt x="6035" y="15313"/>
                  </a:cubicBezTo>
                  <a:cubicBezTo>
                    <a:pt x="6077" y="15299"/>
                    <a:pt x="6141" y="15292"/>
                    <a:pt x="6200" y="15292"/>
                  </a:cubicBezTo>
                  <a:cubicBezTo>
                    <a:pt x="6258" y="15292"/>
                    <a:pt x="6311" y="15299"/>
                    <a:pt x="6328" y="15313"/>
                  </a:cubicBezTo>
                  <a:cubicBezTo>
                    <a:pt x="6412" y="15341"/>
                    <a:pt x="6468" y="15425"/>
                    <a:pt x="6468" y="15516"/>
                  </a:cubicBezTo>
                  <a:cubicBezTo>
                    <a:pt x="6468" y="15544"/>
                    <a:pt x="6468" y="15572"/>
                    <a:pt x="6440" y="15600"/>
                  </a:cubicBezTo>
                  <a:cubicBezTo>
                    <a:pt x="6440" y="15691"/>
                    <a:pt x="6412" y="15775"/>
                    <a:pt x="6356" y="15838"/>
                  </a:cubicBezTo>
                  <a:cubicBezTo>
                    <a:pt x="6293" y="15984"/>
                    <a:pt x="6153" y="16068"/>
                    <a:pt x="6007" y="16159"/>
                  </a:cubicBezTo>
                  <a:cubicBezTo>
                    <a:pt x="5510" y="16418"/>
                    <a:pt x="4986" y="16649"/>
                    <a:pt x="4405" y="16684"/>
                  </a:cubicBezTo>
                  <a:cubicBezTo>
                    <a:pt x="3965" y="16712"/>
                    <a:pt x="3496" y="16740"/>
                    <a:pt x="3063" y="16796"/>
                  </a:cubicBezTo>
                  <a:cubicBezTo>
                    <a:pt x="2916" y="16796"/>
                    <a:pt x="2797" y="16796"/>
                    <a:pt x="2657" y="16824"/>
                  </a:cubicBezTo>
                  <a:cubicBezTo>
                    <a:pt x="2622" y="16824"/>
                    <a:pt x="2566" y="16858"/>
                    <a:pt x="2538" y="16858"/>
                  </a:cubicBezTo>
                  <a:cubicBezTo>
                    <a:pt x="2420" y="16886"/>
                    <a:pt x="2336" y="16914"/>
                    <a:pt x="2217" y="16942"/>
                  </a:cubicBezTo>
                  <a:cubicBezTo>
                    <a:pt x="2189" y="16942"/>
                    <a:pt x="2133" y="16970"/>
                    <a:pt x="2070" y="16998"/>
                  </a:cubicBezTo>
                  <a:cubicBezTo>
                    <a:pt x="2098" y="17033"/>
                    <a:pt x="2133" y="17061"/>
                    <a:pt x="2133" y="17089"/>
                  </a:cubicBezTo>
                  <a:cubicBezTo>
                    <a:pt x="2161" y="17117"/>
                    <a:pt x="2161" y="17145"/>
                    <a:pt x="2189" y="17173"/>
                  </a:cubicBezTo>
                  <a:cubicBezTo>
                    <a:pt x="2336" y="17320"/>
                    <a:pt x="2448" y="17467"/>
                    <a:pt x="2566" y="17614"/>
                  </a:cubicBezTo>
                  <a:cubicBezTo>
                    <a:pt x="2594" y="17670"/>
                    <a:pt x="2657" y="17760"/>
                    <a:pt x="2685" y="17816"/>
                  </a:cubicBezTo>
                  <a:cubicBezTo>
                    <a:pt x="2741" y="17816"/>
                    <a:pt x="2769" y="17788"/>
                    <a:pt x="2832" y="17760"/>
                  </a:cubicBezTo>
                  <a:cubicBezTo>
                    <a:pt x="3210" y="18110"/>
                    <a:pt x="3706" y="18313"/>
                    <a:pt x="4287" y="18397"/>
                  </a:cubicBezTo>
                  <a:cubicBezTo>
                    <a:pt x="4321" y="18402"/>
                    <a:pt x="4358" y="18404"/>
                    <a:pt x="4395" y="18404"/>
                  </a:cubicBezTo>
                  <a:cubicBezTo>
                    <a:pt x="4605" y="18404"/>
                    <a:pt x="4850" y="18328"/>
                    <a:pt x="5070" y="18257"/>
                  </a:cubicBezTo>
                  <a:cubicBezTo>
                    <a:pt x="5391" y="18138"/>
                    <a:pt x="5685" y="17963"/>
                    <a:pt x="6007" y="17788"/>
                  </a:cubicBezTo>
                  <a:cubicBezTo>
                    <a:pt x="6587" y="17467"/>
                    <a:pt x="7202" y="17208"/>
                    <a:pt x="7902" y="17208"/>
                  </a:cubicBezTo>
                  <a:cubicBezTo>
                    <a:pt x="8426" y="17208"/>
                    <a:pt x="8887" y="17033"/>
                    <a:pt x="9265" y="16621"/>
                  </a:cubicBezTo>
                  <a:cubicBezTo>
                    <a:pt x="9615" y="16215"/>
                    <a:pt x="10055" y="16040"/>
                    <a:pt x="10580" y="15922"/>
                  </a:cubicBezTo>
                  <a:cubicBezTo>
                    <a:pt x="11013" y="15866"/>
                    <a:pt x="11426" y="15775"/>
                    <a:pt x="11831" y="15663"/>
                  </a:cubicBezTo>
                  <a:cubicBezTo>
                    <a:pt x="12412" y="15488"/>
                    <a:pt x="12761" y="15075"/>
                    <a:pt x="12936" y="14495"/>
                  </a:cubicBezTo>
                  <a:cubicBezTo>
                    <a:pt x="13027" y="14173"/>
                    <a:pt x="13027" y="13852"/>
                    <a:pt x="12971" y="13537"/>
                  </a:cubicBezTo>
                  <a:cubicBezTo>
                    <a:pt x="12936" y="13243"/>
                    <a:pt x="12908" y="12950"/>
                    <a:pt x="12908" y="12663"/>
                  </a:cubicBezTo>
                  <a:cubicBezTo>
                    <a:pt x="12936" y="12369"/>
                    <a:pt x="13111" y="12195"/>
                    <a:pt x="13377" y="12139"/>
                  </a:cubicBezTo>
                  <a:cubicBezTo>
                    <a:pt x="13492" y="12113"/>
                    <a:pt x="13605" y="12099"/>
                    <a:pt x="13716" y="12099"/>
                  </a:cubicBezTo>
                  <a:cubicBezTo>
                    <a:pt x="13995" y="12099"/>
                    <a:pt x="14259" y="12187"/>
                    <a:pt x="14509" y="12397"/>
                  </a:cubicBezTo>
                  <a:cubicBezTo>
                    <a:pt x="14628" y="12544"/>
                    <a:pt x="14747" y="12691"/>
                    <a:pt x="14859" y="12838"/>
                  </a:cubicBezTo>
                  <a:cubicBezTo>
                    <a:pt x="15001" y="12956"/>
                    <a:pt x="15140" y="13033"/>
                    <a:pt x="15296" y="13033"/>
                  </a:cubicBezTo>
                  <a:cubicBezTo>
                    <a:pt x="15370" y="13033"/>
                    <a:pt x="15447" y="13016"/>
                    <a:pt x="15530" y="12978"/>
                  </a:cubicBezTo>
                  <a:cubicBezTo>
                    <a:pt x="15824" y="12803"/>
                    <a:pt x="16118" y="12600"/>
                    <a:pt x="16376" y="12369"/>
                  </a:cubicBezTo>
                  <a:cubicBezTo>
                    <a:pt x="16845" y="11929"/>
                    <a:pt x="17341" y="11523"/>
                    <a:pt x="17950" y="11293"/>
                  </a:cubicBezTo>
                  <a:cubicBezTo>
                    <a:pt x="18215" y="11202"/>
                    <a:pt x="18355" y="11055"/>
                    <a:pt x="18355" y="10852"/>
                  </a:cubicBezTo>
                  <a:cubicBezTo>
                    <a:pt x="18446" y="10852"/>
                    <a:pt x="18502" y="10796"/>
                    <a:pt x="18530" y="10740"/>
                  </a:cubicBezTo>
                  <a:cubicBezTo>
                    <a:pt x="18474" y="10621"/>
                    <a:pt x="18418" y="10502"/>
                    <a:pt x="18418" y="10356"/>
                  </a:cubicBezTo>
                  <a:cubicBezTo>
                    <a:pt x="18390" y="10300"/>
                    <a:pt x="18418" y="10244"/>
                    <a:pt x="18446" y="10181"/>
                  </a:cubicBezTo>
                  <a:lnTo>
                    <a:pt x="18446" y="10181"/>
                  </a:lnTo>
                  <a:cubicBezTo>
                    <a:pt x="18390" y="10216"/>
                    <a:pt x="18355" y="10216"/>
                    <a:pt x="18299" y="10244"/>
                  </a:cubicBezTo>
                  <a:cubicBezTo>
                    <a:pt x="18327" y="10006"/>
                    <a:pt x="18474" y="9866"/>
                    <a:pt x="18649" y="9691"/>
                  </a:cubicBezTo>
                  <a:cubicBezTo>
                    <a:pt x="18796" y="9572"/>
                    <a:pt x="18970" y="9482"/>
                    <a:pt x="19117" y="9370"/>
                  </a:cubicBezTo>
                  <a:lnTo>
                    <a:pt x="19145" y="9342"/>
                  </a:lnTo>
                  <a:cubicBezTo>
                    <a:pt x="19320" y="9342"/>
                    <a:pt x="19439" y="9251"/>
                    <a:pt x="19495" y="9104"/>
                  </a:cubicBezTo>
                  <a:cubicBezTo>
                    <a:pt x="19523" y="9048"/>
                    <a:pt x="19523" y="8992"/>
                    <a:pt x="19551" y="8929"/>
                  </a:cubicBezTo>
                  <a:cubicBezTo>
                    <a:pt x="19495" y="8873"/>
                    <a:pt x="19467" y="8817"/>
                    <a:pt x="19404" y="8754"/>
                  </a:cubicBezTo>
                  <a:cubicBezTo>
                    <a:pt x="19376" y="8698"/>
                    <a:pt x="19348" y="8642"/>
                    <a:pt x="19292" y="8552"/>
                  </a:cubicBezTo>
                  <a:cubicBezTo>
                    <a:pt x="19264" y="8496"/>
                    <a:pt x="19201" y="8433"/>
                    <a:pt x="19201" y="8377"/>
                  </a:cubicBezTo>
                  <a:lnTo>
                    <a:pt x="19201" y="8321"/>
                  </a:lnTo>
                  <a:cubicBezTo>
                    <a:pt x="19173" y="8349"/>
                    <a:pt x="19145" y="8349"/>
                    <a:pt x="19145" y="8349"/>
                  </a:cubicBezTo>
                  <a:cubicBezTo>
                    <a:pt x="19145" y="8146"/>
                    <a:pt x="19264" y="7999"/>
                    <a:pt x="19376" y="7824"/>
                  </a:cubicBezTo>
                  <a:cubicBezTo>
                    <a:pt x="19467" y="7705"/>
                    <a:pt x="19551" y="7650"/>
                    <a:pt x="19642" y="7559"/>
                  </a:cubicBezTo>
                  <a:cubicBezTo>
                    <a:pt x="19845" y="7559"/>
                    <a:pt x="19900" y="7300"/>
                    <a:pt x="19900" y="7153"/>
                  </a:cubicBezTo>
                  <a:cubicBezTo>
                    <a:pt x="19928" y="6950"/>
                    <a:pt x="19817" y="6803"/>
                    <a:pt x="19726" y="6657"/>
                  </a:cubicBezTo>
                  <a:cubicBezTo>
                    <a:pt x="19698" y="6629"/>
                    <a:pt x="19670" y="6629"/>
                    <a:pt x="19614" y="6629"/>
                  </a:cubicBezTo>
                  <a:cubicBezTo>
                    <a:pt x="19551" y="6454"/>
                    <a:pt x="19551" y="6251"/>
                    <a:pt x="19523" y="6048"/>
                  </a:cubicBezTo>
                  <a:cubicBezTo>
                    <a:pt x="19495" y="5901"/>
                    <a:pt x="19551" y="5755"/>
                    <a:pt x="19614" y="5636"/>
                  </a:cubicBezTo>
                  <a:cubicBezTo>
                    <a:pt x="19642" y="5671"/>
                    <a:pt x="19670" y="5699"/>
                    <a:pt x="19726" y="5699"/>
                  </a:cubicBezTo>
                  <a:cubicBezTo>
                    <a:pt x="19789" y="5636"/>
                    <a:pt x="19817" y="5524"/>
                    <a:pt x="19845" y="5433"/>
                  </a:cubicBezTo>
                  <a:cubicBezTo>
                    <a:pt x="19900" y="5321"/>
                    <a:pt x="19963" y="5146"/>
                    <a:pt x="19963" y="4999"/>
                  </a:cubicBezTo>
                  <a:cubicBezTo>
                    <a:pt x="19963" y="4881"/>
                    <a:pt x="19963" y="4762"/>
                    <a:pt x="19900" y="4650"/>
                  </a:cubicBezTo>
                  <a:cubicBezTo>
                    <a:pt x="19789" y="4503"/>
                    <a:pt x="19642" y="4503"/>
                    <a:pt x="19467" y="4475"/>
                  </a:cubicBezTo>
                  <a:cubicBezTo>
                    <a:pt x="19404" y="4475"/>
                    <a:pt x="19376" y="4447"/>
                    <a:pt x="19348" y="4384"/>
                  </a:cubicBezTo>
                  <a:cubicBezTo>
                    <a:pt x="19348" y="4384"/>
                    <a:pt x="19348" y="4412"/>
                    <a:pt x="19320" y="4412"/>
                  </a:cubicBezTo>
                  <a:cubicBezTo>
                    <a:pt x="19173" y="4272"/>
                    <a:pt x="19229" y="4181"/>
                    <a:pt x="19439" y="3860"/>
                  </a:cubicBezTo>
                  <a:cubicBezTo>
                    <a:pt x="19495" y="3804"/>
                    <a:pt x="19523" y="3748"/>
                    <a:pt x="19579" y="3657"/>
                  </a:cubicBezTo>
                  <a:cubicBezTo>
                    <a:pt x="19726" y="3426"/>
                    <a:pt x="19670" y="3188"/>
                    <a:pt x="19404" y="3049"/>
                  </a:cubicBezTo>
                  <a:cubicBezTo>
                    <a:pt x="19229" y="2930"/>
                    <a:pt x="19026" y="2874"/>
                    <a:pt x="18880" y="2783"/>
                  </a:cubicBezTo>
                  <a:cubicBezTo>
                    <a:pt x="18705" y="2461"/>
                    <a:pt x="18880" y="2112"/>
                    <a:pt x="18915" y="1790"/>
                  </a:cubicBezTo>
                  <a:cubicBezTo>
                    <a:pt x="19026" y="1650"/>
                    <a:pt x="18915" y="1412"/>
                    <a:pt x="18768" y="1356"/>
                  </a:cubicBezTo>
                  <a:lnTo>
                    <a:pt x="18740" y="1356"/>
                  </a:lnTo>
                  <a:cubicBezTo>
                    <a:pt x="18705" y="1356"/>
                    <a:pt x="18677" y="1328"/>
                    <a:pt x="18677" y="1328"/>
                  </a:cubicBezTo>
                  <a:lnTo>
                    <a:pt x="18299" y="1328"/>
                  </a:lnTo>
                  <a:cubicBezTo>
                    <a:pt x="18285" y="1342"/>
                    <a:pt x="18271" y="1349"/>
                    <a:pt x="18253" y="1349"/>
                  </a:cubicBezTo>
                  <a:cubicBezTo>
                    <a:pt x="18235" y="1349"/>
                    <a:pt x="18212" y="1342"/>
                    <a:pt x="18180" y="1328"/>
                  </a:cubicBezTo>
                  <a:lnTo>
                    <a:pt x="18124" y="1328"/>
                  </a:lnTo>
                  <a:cubicBezTo>
                    <a:pt x="18041" y="1300"/>
                    <a:pt x="17950" y="1238"/>
                    <a:pt x="17922" y="1154"/>
                  </a:cubicBezTo>
                  <a:cubicBezTo>
                    <a:pt x="17894" y="1063"/>
                    <a:pt x="17866" y="979"/>
                    <a:pt x="17866" y="860"/>
                  </a:cubicBezTo>
                  <a:cubicBezTo>
                    <a:pt x="17831" y="685"/>
                    <a:pt x="17831" y="482"/>
                    <a:pt x="17775" y="308"/>
                  </a:cubicBezTo>
                  <a:cubicBezTo>
                    <a:pt x="17728" y="115"/>
                    <a:pt x="17598" y="0"/>
                    <a:pt x="1740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79"/>
            <p:cNvSpPr/>
            <p:nvPr/>
          </p:nvSpPr>
          <p:spPr>
            <a:xfrm>
              <a:off x="2609827" y="4231491"/>
              <a:ext cx="202724" cy="158625"/>
            </a:xfrm>
            <a:custGeom>
              <a:rect b="b" l="l" r="r" t="t"/>
              <a:pathLst>
                <a:path extrusionOk="0" h="6971" w="8909">
                  <a:moveTo>
                    <a:pt x="1" y="1"/>
                  </a:moveTo>
                  <a:cubicBezTo>
                    <a:pt x="85" y="462"/>
                    <a:pt x="378" y="784"/>
                    <a:pt x="672" y="1134"/>
                  </a:cubicBezTo>
                  <a:cubicBezTo>
                    <a:pt x="847" y="1309"/>
                    <a:pt x="1022" y="1511"/>
                    <a:pt x="1162" y="1721"/>
                  </a:cubicBezTo>
                  <a:cubicBezTo>
                    <a:pt x="1308" y="1861"/>
                    <a:pt x="1455" y="2008"/>
                    <a:pt x="1511" y="2211"/>
                  </a:cubicBezTo>
                  <a:cubicBezTo>
                    <a:pt x="1749" y="2301"/>
                    <a:pt x="1924" y="2504"/>
                    <a:pt x="2127" y="2651"/>
                  </a:cubicBezTo>
                  <a:cubicBezTo>
                    <a:pt x="2210" y="2707"/>
                    <a:pt x="2301" y="2770"/>
                    <a:pt x="2385" y="2826"/>
                  </a:cubicBezTo>
                  <a:cubicBezTo>
                    <a:pt x="2826" y="2854"/>
                    <a:pt x="3259" y="3085"/>
                    <a:pt x="3609" y="3350"/>
                  </a:cubicBezTo>
                  <a:cubicBezTo>
                    <a:pt x="3644" y="3350"/>
                    <a:pt x="3644" y="3378"/>
                    <a:pt x="3672" y="3378"/>
                  </a:cubicBezTo>
                  <a:cubicBezTo>
                    <a:pt x="3756" y="3406"/>
                    <a:pt x="3903" y="3469"/>
                    <a:pt x="4021" y="3525"/>
                  </a:cubicBezTo>
                  <a:cubicBezTo>
                    <a:pt x="4063" y="3511"/>
                    <a:pt x="4107" y="3504"/>
                    <a:pt x="4154" y="3504"/>
                  </a:cubicBezTo>
                  <a:cubicBezTo>
                    <a:pt x="4202" y="3504"/>
                    <a:pt x="4252" y="3511"/>
                    <a:pt x="4308" y="3525"/>
                  </a:cubicBezTo>
                  <a:cubicBezTo>
                    <a:pt x="4658" y="3644"/>
                    <a:pt x="4979" y="3784"/>
                    <a:pt x="5273" y="3994"/>
                  </a:cubicBezTo>
                  <a:cubicBezTo>
                    <a:pt x="5623" y="4252"/>
                    <a:pt x="5825" y="4574"/>
                    <a:pt x="5916" y="5008"/>
                  </a:cubicBezTo>
                  <a:cubicBezTo>
                    <a:pt x="5944" y="5154"/>
                    <a:pt x="5972" y="5357"/>
                    <a:pt x="5881" y="5476"/>
                  </a:cubicBezTo>
                  <a:cubicBezTo>
                    <a:pt x="5853" y="5504"/>
                    <a:pt x="5825" y="5532"/>
                    <a:pt x="5825" y="5532"/>
                  </a:cubicBezTo>
                  <a:cubicBezTo>
                    <a:pt x="5916" y="5623"/>
                    <a:pt x="6000" y="5651"/>
                    <a:pt x="6119" y="5679"/>
                  </a:cubicBezTo>
                  <a:cubicBezTo>
                    <a:pt x="6294" y="5742"/>
                    <a:pt x="6469" y="5742"/>
                    <a:pt x="6644" y="5770"/>
                  </a:cubicBezTo>
                  <a:cubicBezTo>
                    <a:pt x="6727" y="5798"/>
                    <a:pt x="6818" y="5826"/>
                    <a:pt x="6902" y="5854"/>
                  </a:cubicBezTo>
                  <a:cubicBezTo>
                    <a:pt x="6937" y="5862"/>
                    <a:pt x="6974" y="5865"/>
                    <a:pt x="7012" y="5865"/>
                  </a:cubicBezTo>
                  <a:cubicBezTo>
                    <a:pt x="7104" y="5865"/>
                    <a:pt x="7201" y="5845"/>
                    <a:pt x="7280" y="5826"/>
                  </a:cubicBezTo>
                  <a:lnTo>
                    <a:pt x="7315" y="5826"/>
                  </a:lnTo>
                  <a:cubicBezTo>
                    <a:pt x="7427" y="6028"/>
                    <a:pt x="7546" y="6203"/>
                    <a:pt x="7630" y="6406"/>
                  </a:cubicBezTo>
                  <a:cubicBezTo>
                    <a:pt x="7748" y="6644"/>
                    <a:pt x="7804" y="6874"/>
                    <a:pt x="8070" y="6965"/>
                  </a:cubicBezTo>
                  <a:cubicBezTo>
                    <a:pt x="8077" y="6969"/>
                    <a:pt x="8085" y="6971"/>
                    <a:pt x="8094" y="6971"/>
                  </a:cubicBezTo>
                  <a:cubicBezTo>
                    <a:pt x="8154" y="6971"/>
                    <a:pt x="8241" y="6892"/>
                    <a:pt x="8217" y="6819"/>
                  </a:cubicBezTo>
                  <a:cubicBezTo>
                    <a:pt x="8070" y="6497"/>
                    <a:pt x="7895" y="6175"/>
                    <a:pt x="7692" y="5882"/>
                  </a:cubicBezTo>
                  <a:cubicBezTo>
                    <a:pt x="7748" y="5882"/>
                    <a:pt x="7804" y="5854"/>
                    <a:pt x="7867" y="5798"/>
                  </a:cubicBezTo>
                  <a:cubicBezTo>
                    <a:pt x="7916" y="5749"/>
                    <a:pt x="7859" y="5674"/>
                    <a:pt x="7801" y="5674"/>
                  </a:cubicBezTo>
                  <a:cubicBezTo>
                    <a:pt x="7793" y="5674"/>
                    <a:pt x="7784" y="5675"/>
                    <a:pt x="7776" y="5679"/>
                  </a:cubicBezTo>
                  <a:cubicBezTo>
                    <a:pt x="7769" y="5681"/>
                    <a:pt x="7761" y="5682"/>
                    <a:pt x="7754" y="5682"/>
                  </a:cubicBezTo>
                  <a:cubicBezTo>
                    <a:pt x="7672" y="5682"/>
                    <a:pt x="7566" y="5556"/>
                    <a:pt x="7490" y="5448"/>
                  </a:cubicBezTo>
                  <a:cubicBezTo>
                    <a:pt x="7490" y="5392"/>
                    <a:pt x="7455" y="5357"/>
                    <a:pt x="7427" y="5329"/>
                  </a:cubicBezTo>
                  <a:cubicBezTo>
                    <a:pt x="7399" y="5301"/>
                    <a:pt x="7399" y="5273"/>
                    <a:pt x="7371" y="5273"/>
                  </a:cubicBezTo>
                  <a:cubicBezTo>
                    <a:pt x="7280" y="5154"/>
                    <a:pt x="7224" y="5042"/>
                    <a:pt x="7168" y="4924"/>
                  </a:cubicBezTo>
                  <a:cubicBezTo>
                    <a:pt x="7147" y="4903"/>
                    <a:pt x="7142" y="4862"/>
                    <a:pt x="7126" y="4831"/>
                  </a:cubicBezTo>
                  <a:lnTo>
                    <a:pt x="7126" y="4831"/>
                  </a:lnTo>
                  <a:cubicBezTo>
                    <a:pt x="7209" y="4937"/>
                    <a:pt x="7289" y="5014"/>
                    <a:pt x="7399" y="5098"/>
                  </a:cubicBezTo>
                  <a:cubicBezTo>
                    <a:pt x="7650" y="5290"/>
                    <a:pt x="7894" y="5506"/>
                    <a:pt x="8215" y="5506"/>
                  </a:cubicBezTo>
                  <a:cubicBezTo>
                    <a:pt x="8234" y="5506"/>
                    <a:pt x="8253" y="5506"/>
                    <a:pt x="8273" y="5504"/>
                  </a:cubicBezTo>
                  <a:cubicBezTo>
                    <a:pt x="8420" y="5651"/>
                    <a:pt x="8622" y="5742"/>
                    <a:pt x="8769" y="5854"/>
                  </a:cubicBezTo>
                  <a:cubicBezTo>
                    <a:pt x="8785" y="5871"/>
                    <a:pt x="8804" y="5879"/>
                    <a:pt x="8822" y="5879"/>
                  </a:cubicBezTo>
                  <a:cubicBezTo>
                    <a:pt x="8867" y="5879"/>
                    <a:pt x="8908" y="5830"/>
                    <a:pt x="8888" y="5770"/>
                  </a:cubicBezTo>
                  <a:cubicBezTo>
                    <a:pt x="8769" y="5567"/>
                    <a:pt x="8594" y="5504"/>
                    <a:pt x="8420" y="5357"/>
                  </a:cubicBezTo>
                  <a:cubicBezTo>
                    <a:pt x="8273" y="5217"/>
                    <a:pt x="8126" y="5042"/>
                    <a:pt x="7979" y="4868"/>
                  </a:cubicBezTo>
                  <a:cubicBezTo>
                    <a:pt x="7959" y="4840"/>
                    <a:pt x="7936" y="4828"/>
                    <a:pt x="7913" y="4828"/>
                  </a:cubicBezTo>
                  <a:cubicBezTo>
                    <a:pt x="7839" y="4828"/>
                    <a:pt x="7770" y="4952"/>
                    <a:pt x="7839" y="5042"/>
                  </a:cubicBezTo>
                  <a:cubicBezTo>
                    <a:pt x="7867" y="5070"/>
                    <a:pt x="7923" y="5126"/>
                    <a:pt x="7951" y="5182"/>
                  </a:cubicBezTo>
                  <a:cubicBezTo>
                    <a:pt x="7776" y="5098"/>
                    <a:pt x="7602" y="4952"/>
                    <a:pt x="7427" y="4805"/>
                  </a:cubicBezTo>
                  <a:cubicBezTo>
                    <a:pt x="7196" y="4602"/>
                    <a:pt x="7021" y="4343"/>
                    <a:pt x="6818" y="4078"/>
                  </a:cubicBezTo>
                  <a:cubicBezTo>
                    <a:pt x="6808" y="4056"/>
                    <a:pt x="6788" y="4047"/>
                    <a:pt x="6766" y="4047"/>
                  </a:cubicBezTo>
                  <a:cubicBezTo>
                    <a:pt x="6730" y="4047"/>
                    <a:pt x="6689" y="4071"/>
                    <a:pt x="6672" y="4105"/>
                  </a:cubicBezTo>
                  <a:cubicBezTo>
                    <a:pt x="6644" y="4050"/>
                    <a:pt x="6616" y="4022"/>
                    <a:pt x="6581" y="3994"/>
                  </a:cubicBezTo>
                  <a:cubicBezTo>
                    <a:pt x="6469" y="3756"/>
                    <a:pt x="6294" y="3553"/>
                    <a:pt x="6056" y="3406"/>
                  </a:cubicBezTo>
                  <a:cubicBezTo>
                    <a:pt x="6000" y="3378"/>
                    <a:pt x="5944" y="3350"/>
                    <a:pt x="5881" y="3350"/>
                  </a:cubicBezTo>
                  <a:cubicBezTo>
                    <a:pt x="5825" y="3322"/>
                    <a:pt x="5770" y="3294"/>
                    <a:pt x="5679" y="3259"/>
                  </a:cubicBezTo>
                  <a:cubicBezTo>
                    <a:pt x="5595" y="3231"/>
                    <a:pt x="5504" y="3176"/>
                    <a:pt x="5420" y="3120"/>
                  </a:cubicBezTo>
                  <a:cubicBezTo>
                    <a:pt x="5357" y="3120"/>
                    <a:pt x="5329" y="3085"/>
                    <a:pt x="5273" y="3057"/>
                  </a:cubicBezTo>
                  <a:cubicBezTo>
                    <a:pt x="5007" y="2910"/>
                    <a:pt x="4693" y="2910"/>
                    <a:pt x="4427" y="2798"/>
                  </a:cubicBezTo>
                  <a:cubicBezTo>
                    <a:pt x="4308" y="2735"/>
                    <a:pt x="4196" y="2679"/>
                    <a:pt x="4077" y="2623"/>
                  </a:cubicBezTo>
                  <a:cubicBezTo>
                    <a:pt x="4049" y="2560"/>
                    <a:pt x="4021" y="2532"/>
                    <a:pt x="3959" y="2504"/>
                  </a:cubicBezTo>
                  <a:cubicBezTo>
                    <a:pt x="3728" y="2273"/>
                    <a:pt x="3406" y="2211"/>
                    <a:pt x="3119" y="2155"/>
                  </a:cubicBezTo>
                  <a:cubicBezTo>
                    <a:pt x="2623" y="2099"/>
                    <a:pt x="2099" y="1833"/>
                    <a:pt x="1686" y="1546"/>
                  </a:cubicBezTo>
                  <a:cubicBezTo>
                    <a:pt x="1427" y="1197"/>
                    <a:pt x="1162" y="847"/>
                    <a:pt x="784" y="637"/>
                  </a:cubicBezTo>
                  <a:cubicBezTo>
                    <a:pt x="756" y="609"/>
                    <a:pt x="756" y="581"/>
                    <a:pt x="728" y="553"/>
                  </a:cubicBezTo>
                  <a:cubicBezTo>
                    <a:pt x="672" y="462"/>
                    <a:pt x="581" y="379"/>
                    <a:pt x="525" y="323"/>
                  </a:cubicBezTo>
                  <a:cubicBezTo>
                    <a:pt x="462" y="288"/>
                    <a:pt x="434" y="260"/>
                    <a:pt x="378" y="232"/>
                  </a:cubicBezTo>
                  <a:cubicBezTo>
                    <a:pt x="288" y="113"/>
                    <a:pt x="148" y="29"/>
                    <a:pt x="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79"/>
            <p:cNvSpPr/>
            <p:nvPr/>
          </p:nvSpPr>
          <p:spPr>
            <a:xfrm>
              <a:off x="2672040" y="4219567"/>
              <a:ext cx="100714" cy="66558"/>
            </a:xfrm>
            <a:custGeom>
              <a:rect b="b" l="l" r="r" t="t"/>
              <a:pathLst>
                <a:path extrusionOk="0" h="2925" w="4426">
                  <a:moveTo>
                    <a:pt x="120" y="1"/>
                  </a:moveTo>
                  <a:cubicBezTo>
                    <a:pt x="64" y="29"/>
                    <a:pt x="1" y="112"/>
                    <a:pt x="64" y="203"/>
                  </a:cubicBezTo>
                  <a:cubicBezTo>
                    <a:pt x="92" y="287"/>
                    <a:pt x="148" y="378"/>
                    <a:pt x="176" y="434"/>
                  </a:cubicBezTo>
                  <a:cubicBezTo>
                    <a:pt x="295" y="784"/>
                    <a:pt x="497" y="1105"/>
                    <a:pt x="700" y="1399"/>
                  </a:cubicBezTo>
                  <a:cubicBezTo>
                    <a:pt x="791" y="1511"/>
                    <a:pt x="875" y="1658"/>
                    <a:pt x="966" y="1777"/>
                  </a:cubicBezTo>
                  <a:cubicBezTo>
                    <a:pt x="1113" y="1861"/>
                    <a:pt x="1287" y="1951"/>
                    <a:pt x="1399" y="2070"/>
                  </a:cubicBezTo>
                  <a:cubicBezTo>
                    <a:pt x="1434" y="2098"/>
                    <a:pt x="1434" y="2154"/>
                    <a:pt x="1434" y="2210"/>
                  </a:cubicBezTo>
                  <a:lnTo>
                    <a:pt x="1462" y="2245"/>
                  </a:lnTo>
                  <a:cubicBezTo>
                    <a:pt x="1490" y="2259"/>
                    <a:pt x="1527" y="2266"/>
                    <a:pt x="1564" y="2266"/>
                  </a:cubicBezTo>
                  <a:cubicBezTo>
                    <a:pt x="1600" y="2266"/>
                    <a:pt x="1637" y="2259"/>
                    <a:pt x="1665" y="2245"/>
                  </a:cubicBezTo>
                  <a:cubicBezTo>
                    <a:pt x="1749" y="2273"/>
                    <a:pt x="1812" y="2301"/>
                    <a:pt x="1896" y="2329"/>
                  </a:cubicBezTo>
                  <a:cubicBezTo>
                    <a:pt x="1915" y="2333"/>
                    <a:pt x="1934" y="2334"/>
                    <a:pt x="1952" y="2334"/>
                  </a:cubicBezTo>
                  <a:cubicBezTo>
                    <a:pt x="2072" y="2334"/>
                    <a:pt x="2165" y="2258"/>
                    <a:pt x="2189" y="2154"/>
                  </a:cubicBezTo>
                  <a:cubicBezTo>
                    <a:pt x="2245" y="2182"/>
                    <a:pt x="2273" y="2210"/>
                    <a:pt x="2336" y="2210"/>
                  </a:cubicBezTo>
                  <a:cubicBezTo>
                    <a:pt x="2567" y="2273"/>
                    <a:pt x="2770" y="2385"/>
                    <a:pt x="2973" y="2476"/>
                  </a:cubicBezTo>
                  <a:cubicBezTo>
                    <a:pt x="3210" y="2560"/>
                    <a:pt x="3441" y="2623"/>
                    <a:pt x="3672" y="2679"/>
                  </a:cubicBezTo>
                  <a:cubicBezTo>
                    <a:pt x="3791" y="2735"/>
                    <a:pt x="3910" y="2770"/>
                    <a:pt x="4021" y="2797"/>
                  </a:cubicBezTo>
                  <a:cubicBezTo>
                    <a:pt x="4140" y="2825"/>
                    <a:pt x="4259" y="2853"/>
                    <a:pt x="4371" y="2909"/>
                  </a:cubicBezTo>
                  <a:cubicBezTo>
                    <a:pt x="4382" y="2920"/>
                    <a:pt x="4391" y="2924"/>
                    <a:pt x="4399" y="2924"/>
                  </a:cubicBezTo>
                  <a:cubicBezTo>
                    <a:pt x="4418" y="2924"/>
                    <a:pt x="4426" y="2901"/>
                    <a:pt x="4406" y="2881"/>
                  </a:cubicBezTo>
                  <a:cubicBezTo>
                    <a:pt x="4112" y="2476"/>
                    <a:pt x="3588" y="2357"/>
                    <a:pt x="3147" y="2182"/>
                  </a:cubicBezTo>
                  <a:cubicBezTo>
                    <a:pt x="3008" y="2126"/>
                    <a:pt x="2889" y="2035"/>
                    <a:pt x="2770" y="1979"/>
                  </a:cubicBezTo>
                  <a:cubicBezTo>
                    <a:pt x="2658" y="1951"/>
                    <a:pt x="2539" y="1895"/>
                    <a:pt x="2392" y="1861"/>
                  </a:cubicBezTo>
                  <a:cubicBezTo>
                    <a:pt x="2245" y="1833"/>
                    <a:pt x="2099" y="1777"/>
                    <a:pt x="1959" y="1749"/>
                  </a:cubicBezTo>
                  <a:cubicBezTo>
                    <a:pt x="1959" y="1749"/>
                    <a:pt x="1924" y="1721"/>
                    <a:pt x="1924" y="1686"/>
                  </a:cubicBezTo>
                  <a:cubicBezTo>
                    <a:pt x="1840" y="1602"/>
                    <a:pt x="1749" y="1546"/>
                    <a:pt x="1665" y="1455"/>
                  </a:cubicBezTo>
                  <a:cubicBezTo>
                    <a:pt x="1490" y="1308"/>
                    <a:pt x="1315" y="1161"/>
                    <a:pt x="1169" y="986"/>
                  </a:cubicBezTo>
                  <a:cubicBezTo>
                    <a:pt x="1050" y="847"/>
                    <a:pt x="938" y="700"/>
                    <a:pt x="819" y="581"/>
                  </a:cubicBezTo>
                  <a:cubicBezTo>
                    <a:pt x="672" y="462"/>
                    <a:pt x="525" y="378"/>
                    <a:pt x="413" y="231"/>
                  </a:cubicBezTo>
                  <a:cubicBezTo>
                    <a:pt x="323" y="147"/>
                    <a:pt x="239" y="56"/>
                    <a:pt x="12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79"/>
            <p:cNvSpPr/>
            <p:nvPr/>
          </p:nvSpPr>
          <p:spPr>
            <a:xfrm>
              <a:off x="2560677" y="4366246"/>
              <a:ext cx="220223" cy="131729"/>
            </a:xfrm>
            <a:custGeom>
              <a:rect b="b" l="l" r="r" t="t"/>
              <a:pathLst>
                <a:path extrusionOk="0" h="5789" w="9678">
                  <a:moveTo>
                    <a:pt x="6818" y="1743"/>
                  </a:moveTo>
                  <a:cubicBezTo>
                    <a:pt x="6818" y="1799"/>
                    <a:pt x="6790" y="1882"/>
                    <a:pt x="6790" y="1973"/>
                  </a:cubicBezTo>
                  <a:cubicBezTo>
                    <a:pt x="6734" y="2092"/>
                    <a:pt x="6706" y="2232"/>
                    <a:pt x="6643" y="2351"/>
                  </a:cubicBezTo>
                  <a:cubicBezTo>
                    <a:pt x="6643" y="2323"/>
                    <a:pt x="6615" y="2267"/>
                    <a:pt x="6559" y="2232"/>
                  </a:cubicBezTo>
                  <a:cubicBezTo>
                    <a:pt x="6587" y="2176"/>
                    <a:pt x="6643" y="2120"/>
                    <a:pt x="6678" y="2057"/>
                  </a:cubicBezTo>
                  <a:cubicBezTo>
                    <a:pt x="6734" y="1945"/>
                    <a:pt x="6762" y="1827"/>
                    <a:pt x="6818" y="1743"/>
                  </a:cubicBezTo>
                  <a:close/>
                  <a:moveTo>
                    <a:pt x="3843" y="2864"/>
                  </a:moveTo>
                  <a:cubicBezTo>
                    <a:pt x="3863" y="2864"/>
                    <a:pt x="3885" y="2868"/>
                    <a:pt x="3909" y="2875"/>
                  </a:cubicBezTo>
                  <a:cubicBezTo>
                    <a:pt x="3965" y="2903"/>
                    <a:pt x="4021" y="2931"/>
                    <a:pt x="4112" y="2966"/>
                  </a:cubicBezTo>
                  <a:lnTo>
                    <a:pt x="4692" y="2966"/>
                  </a:lnTo>
                  <a:cubicBezTo>
                    <a:pt x="4811" y="2966"/>
                    <a:pt x="4895" y="2966"/>
                    <a:pt x="5014" y="2994"/>
                  </a:cubicBezTo>
                  <a:cubicBezTo>
                    <a:pt x="5070" y="2994"/>
                    <a:pt x="5161" y="3022"/>
                    <a:pt x="5217" y="3022"/>
                  </a:cubicBezTo>
                  <a:cubicBezTo>
                    <a:pt x="5244" y="3022"/>
                    <a:pt x="5244" y="3050"/>
                    <a:pt x="5279" y="3050"/>
                  </a:cubicBezTo>
                  <a:cubicBezTo>
                    <a:pt x="5335" y="3141"/>
                    <a:pt x="5419" y="3225"/>
                    <a:pt x="5482" y="3316"/>
                  </a:cubicBezTo>
                  <a:cubicBezTo>
                    <a:pt x="5482" y="3372"/>
                    <a:pt x="5454" y="3400"/>
                    <a:pt x="5419" y="3428"/>
                  </a:cubicBezTo>
                  <a:cubicBezTo>
                    <a:pt x="5419" y="3428"/>
                    <a:pt x="5419" y="3456"/>
                    <a:pt x="5454" y="3456"/>
                  </a:cubicBezTo>
                  <a:cubicBezTo>
                    <a:pt x="5482" y="3575"/>
                    <a:pt x="5538" y="3693"/>
                    <a:pt x="5538" y="3805"/>
                  </a:cubicBezTo>
                  <a:cubicBezTo>
                    <a:pt x="5538" y="4043"/>
                    <a:pt x="5244" y="4071"/>
                    <a:pt x="5105" y="4155"/>
                  </a:cubicBezTo>
                  <a:cubicBezTo>
                    <a:pt x="4839" y="4274"/>
                    <a:pt x="4664" y="4449"/>
                    <a:pt x="4370" y="4449"/>
                  </a:cubicBezTo>
                  <a:cubicBezTo>
                    <a:pt x="4332" y="4453"/>
                    <a:pt x="4294" y="4456"/>
                    <a:pt x="4256" y="4456"/>
                  </a:cubicBezTo>
                  <a:cubicBezTo>
                    <a:pt x="4065" y="4456"/>
                    <a:pt x="3880" y="4396"/>
                    <a:pt x="3734" y="4274"/>
                  </a:cubicBezTo>
                  <a:cubicBezTo>
                    <a:pt x="3587" y="4190"/>
                    <a:pt x="3468" y="4071"/>
                    <a:pt x="3385" y="3924"/>
                  </a:cubicBezTo>
                  <a:cubicBezTo>
                    <a:pt x="3366" y="3916"/>
                    <a:pt x="3346" y="3913"/>
                    <a:pt x="3324" y="3913"/>
                  </a:cubicBezTo>
                  <a:cubicBezTo>
                    <a:pt x="3272" y="3913"/>
                    <a:pt x="3211" y="3932"/>
                    <a:pt x="3147" y="3952"/>
                  </a:cubicBezTo>
                  <a:cubicBezTo>
                    <a:pt x="3210" y="3868"/>
                    <a:pt x="3238" y="3777"/>
                    <a:pt x="3294" y="3665"/>
                  </a:cubicBezTo>
                  <a:cubicBezTo>
                    <a:pt x="3266" y="3428"/>
                    <a:pt x="3385" y="3197"/>
                    <a:pt x="3468" y="2966"/>
                  </a:cubicBezTo>
                  <a:cubicBezTo>
                    <a:pt x="3489" y="2920"/>
                    <a:pt x="3529" y="2892"/>
                    <a:pt x="3570" y="2892"/>
                  </a:cubicBezTo>
                  <a:cubicBezTo>
                    <a:pt x="3585" y="2892"/>
                    <a:pt x="3601" y="2896"/>
                    <a:pt x="3615" y="2903"/>
                  </a:cubicBezTo>
                  <a:lnTo>
                    <a:pt x="3671" y="2903"/>
                  </a:lnTo>
                  <a:cubicBezTo>
                    <a:pt x="3706" y="2903"/>
                    <a:pt x="3706" y="2903"/>
                    <a:pt x="3706" y="2931"/>
                  </a:cubicBezTo>
                  <a:cubicBezTo>
                    <a:pt x="3747" y="2890"/>
                    <a:pt x="3788" y="2864"/>
                    <a:pt x="3843" y="2864"/>
                  </a:cubicBezTo>
                  <a:close/>
                  <a:moveTo>
                    <a:pt x="8527" y="1"/>
                  </a:moveTo>
                  <a:cubicBezTo>
                    <a:pt x="8245" y="1"/>
                    <a:pt x="7955" y="97"/>
                    <a:pt x="7692" y="253"/>
                  </a:cubicBezTo>
                  <a:cubicBezTo>
                    <a:pt x="7377" y="456"/>
                    <a:pt x="7139" y="722"/>
                    <a:pt x="6993" y="1043"/>
                  </a:cubicBezTo>
                  <a:cubicBezTo>
                    <a:pt x="6977" y="1034"/>
                    <a:pt x="6964" y="1029"/>
                    <a:pt x="6952" y="1029"/>
                  </a:cubicBezTo>
                  <a:cubicBezTo>
                    <a:pt x="6921" y="1029"/>
                    <a:pt x="6901" y="1059"/>
                    <a:pt x="6881" y="1099"/>
                  </a:cubicBezTo>
                  <a:cubicBezTo>
                    <a:pt x="6734" y="1393"/>
                    <a:pt x="6587" y="1680"/>
                    <a:pt x="6440" y="1973"/>
                  </a:cubicBezTo>
                  <a:cubicBezTo>
                    <a:pt x="6412" y="2001"/>
                    <a:pt x="6384" y="2057"/>
                    <a:pt x="6356" y="2092"/>
                  </a:cubicBezTo>
                  <a:cubicBezTo>
                    <a:pt x="6328" y="2092"/>
                    <a:pt x="6293" y="2092"/>
                    <a:pt x="6265" y="2120"/>
                  </a:cubicBezTo>
                  <a:cubicBezTo>
                    <a:pt x="6237" y="2204"/>
                    <a:pt x="6181" y="2267"/>
                    <a:pt x="6153" y="2351"/>
                  </a:cubicBezTo>
                  <a:lnTo>
                    <a:pt x="6091" y="2351"/>
                  </a:lnTo>
                  <a:cubicBezTo>
                    <a:pt x="6007" y="2407"/>
                    <a:pt x="5979" y="2526"/>
                    <a:pt x="5916" y="2617"/>
                  </a:cubicBezTo>
                  <a:cubicBezTo>
                    <a:pt x="5916" y="2582"/>
                    <a:pt x="5888" y="2582"/>
                    <a:pt x="5860" y="2582"/>
                  </a:cubicBezTo>
                  <a:cubicBezTo>
                    <a:pt x="5860" y="2554"/>
                    <a:pt x="5832" y="2526"/>
                    <a:pt x="5832" y="2526"/>
                  </a:cubicBezTo>
                  <a:cubicBezTo>
                    <a:pt x="5713" y="2407"/>
                    <a:pt x="5594" y="2323"/>
                    <a:pt x="5482" y="2267"/>
                  </a:cubicBezTo>
                  <a:cubicBezTo>
                    <a:pt x="5367" y="2183"/>
                    <a:pt x="5249" y="2147"/>
                    <a:pt x="5132" y="2147"/>
                  </a:cubicBezTo>
                  <a:cubicBezTo>
                    <a:pt x="5043" y="2147"/>
                    <a:pt x="4954" y="2168"/>
                    <a:pt x="4867" y="2204"/>
                  </a:cubicBezTo>
                  <a:cubicBezTo>
                    <a:pt x="4692" y="2204"/>
                    <a:pt x="4489" y="2232"/>
                    <a:pt x="4287" y="2323"/>
                  </a:cubicBezTo>
                  <a:cubicBezTo>
                    <a:pt x="3993" y="2379"/>
                    <a:pt x="3671" y="2498"/>
                    <a:pt x="3412" y="2645"/>
                  </a:cubicBezTo>
                  <a:lnTo>
                    <a:pt x="3210" y="2645"/>
                  </a:lnTo>
                  <a:cubicBezTo>
                    <a:pt x="3119" y="2582"/>
                    <a:pt x="3007" y="2554"/>
                    <a:pt x="2888" y="2554"/>
                  </a:cubicBezTo>
                  <a:cubicBezTo>
                    <a:pt x="2860" y="2498"/>
                    <a:pt x="2797" y="2470"/>
                    <a:pt x="2741" y="2442"/>
                  </a:cubicBezTo>
                  <a:cubicBezTo>
                    <a:pt x="2594" y="2407"/>
                    <a:pt x="2420" y="2407"/>
                    <a:pt x="2245" y="2407"/>
                  </a:cubicBezTo>
                  <a:cubicBezTo>
                    <a:pt x="2217" y="2407"/>
                    <a:pt x="2189" y="2379"/>
                    <a:pt x="2133" y="2351"/>
                  </a:cubicBezTo>
                  <a:cubicBezTo>
                    <a:pt x="2042" y="2323"/>
                    <a:pt x="1958" y="2295"/>
                    <a:pt x="1867" y="2267"/>
                  </a:cubicBezTo>
                  <a:cubicBezTo>
                    <a:pt x="1839" y="2232"/>
                    <a:pt x="1811" y="2232"/>
                    <a:pt x="1783" y="2232"/>
                  </a:cubicBezTo>
                  <a:cubicBezTo>
                    <a:pt x="1748" y="2204"/>
                    <a:pt x="1720" y="2176"/>
                    <a:pt x="1664" y="2148"/>
                  </a:cubicBezTo>
                  <a:cubicBezTo>
                    <a:pt x="1371" y="1973"/>
                    <a:pt x="1140" y="1708"/>
                    <a:pt x="965" y="1393"/>
                  </a:cubicBezTo>
                  <a:cubicBezTo>
                    <a:pt x="937" y="1358"/>
                    <a:pt x="937" y="1358"/>
                    <a:pt x="909" y="1358"/>
                  </a:cubicBezTo>
                  <a:cubicBezTo>
                    <a:pt x="790" y="1099"/>
                    <a:pt x="671" y="834"/>
                    <a:pt x="588" y="575"/>
                  </a:cubicBezTo>
                  <a:cubicBezTo>
                    <a:pt x="588" y="547"/>
                    <a:pt x="588" y="547"/>
                    <a:pt x="560" y="547"/>
                  </a:cubicBezTo>
                  <a:cubicBezTo>
                    <a:pt x="469" y="519"/>
                    <a:pt x="385" y="484"/>
                    <a:pt x="294" y="456"/>
                  </a:cubicBezTo>
                  <a:cubicBezTo>
                    <a:pt x="294" y="456"/>
                    <a:pt x="266" y="484"/>
                    <a:pt x="238" y="484"/>
                  </a:cubicBezTo>
                  <a:cubicBezTo>
                    <a:pt x="175" y="428"/>
                    <a:pt x="119" y="428"/>
                    <a:pt x="63" y="428"/>
                  </a:cubicBezTo>
                  <a:cubicBezTo>
                    <a:pt x="35" y="547"/>
                    <a:pt x="0" y="603"/>
                    <a:pt x="35" y="694"/>
                  </a:cubicBezTo>
                  <a:cubicBezTo>
                    <a:pt x="63" y="806"/>
                    <a:pt x="91" y="897"/>
                    <a:pt x="147" y="980"/>
                  </a:cubicBezTo>
                  <a:cubicBezTo>
                    <a:pt x="238" y="1183"/>
                    <a:pt x="350" y="1358"/>
                    <a:pt x="441" y="1568"/>
                  </a:cubicBezTo>
                  <a:cubicBezTo>
                    <a:pt x="560" y="1827"/>
                    <a:pt x="616" y="2092"/>
                    <a:pt x="762" y="2323"/>
                  </a:cubicBezTo>
                  <a:cubicBezTo>
                    <a:pt x="818" y="2442"/>
                    <a:pt x="874" y="2582"/>
                    <a:pt x="874" y="2701"/>
                  </a:cubicBezTo>
                  <a:lnTo>
                    <a:pt x="909" y="2701"/>
                  </a:lnTo>
                  <a:lnTo>
                    <a:pt x="909" y="2756"/>
                  </a:lnTo>
                  <a:cubicBezTo>
                    <a:pt x="874" y="2931"/>
                    <a:pt x="1021" y="3106"/>
                    <a:pt x="1196" y="3169"/>
                  </a:cubicBezTo>
                  <a:cubicBezTo>
                    <a:pt x="1255" y="3183"/>
                    <a:pt x="1315" y="3190"/>
                    <a:pt x="1373" y="3190"/>
                  </a:cubicBezTo>
                  <a:cubicBezTo>
                    <a:pt x="1432" y="3190"/>
                    <a:pt x="1490" y="3183"/>
                    <a:pt x="1546" y="3169"/>
                  </a:cubicBezTo>
                  <a:cubicBezTo>
                    <a:pt x="1573" y="3169"/>
                    <a:pt x="1608" y="3169"/>
                    <a:pt x="1664" y="3141"/>
                  </a:cubicBezTo>
                  <a:cubicBezTo>
                    <a:pt x="1664" y="3141"/>
                    <a:pt x="1692" y="3169"/>
                    <a:pt x="1720" y="3169"/>
                  </a:cubicBezTo>
                  <a:cubicBezTo>
                    <a:pt x="1664" y="3225"/>
                    <a:pt x="1573" y="3253"/>
                    <a:pt x="1518" y="3316"/>
                  </a:cubicBezTo>
                  <a:cubicBezTo>
                    <a:pt x="1399" y="3428"/>
                    <a:pt x="1287" y="3603"/>
                    <a:pt x="1196" y="3777"/>
                  </a:cubicBezTo>
                  <a:cubicBezTo>
                    <a:pt x="1084" y="3952"/>
                    <a:pt x="965" y="4127"/>
                    <a:pt x="874" y="4302"/>
                  </a:cubicBezTo>
                  <a:cubicBezTo>
                    <a:pt x="671" y="4714"/>
                    <a:pt x="671" y="5120"/>
                    <a:pt x="993" y="5470"/>
                  </a:cubicBezTo>
                  <a:cubicBezTo>
                    <a:pt x="1112" y="5588"/>
                    <a:pt x="1224" y="5644"/>
                    <a:pt x="1371" y="5700"/>
                  </a:cubicBezTo>
                  <a:cubicBezTo>
                    <a:pt x="1399" y="5700"/>
                    <a:pt x="1399" y="5700"/>
                    <a:pt x="1434" y="5728"/>
                  </a:cubicBezTo>
                  <a:cubicBezTo>
                    <a:pt x="1512" y="5768"/>
                    <a:pt x="1606" y="5789"/>
                    <a:pt x="1702" y="5789"/>
                  </a:cubicBezTo>
                  <a:cubicBezTo>
                    <a:pt x="1890" y="5789"/>
                    <a:pt x="2082" y="5711"/>
                    <a:pt x="2161" y="5553"/>
                  </a:cubicBezTo>
                  <a:cubicBezTo>
                    <a:pt x="2245" y="5379"/>
                    <a:pt x="2189" y="5176"/>
                    <a:pt x="2042" y="5092"/>
                  </a:cubicBezTo>
                  <a:cubicBezTo>
                    <a:pt x="2070" y="5064"/>
                    <a:pt x="2070" y="5029"/>
                    <a:pt x="2098" y="5001"/>
                  </a:cubicBezTo>
                  <a:cubicBezTo>
                    <a:pt x="2098" y="5029"/>
                    <a:pt x="2133" y="5029"/>
                    <a:pt x="2133" y="5029"/>
                  </a:cubicBezTo>
                  <a:cubicBezTo>
                    <a:pt x="2175" y="5046"/>
                    <a:pt x="2210" y="5055"/>
                    <a:pt x="2246" y="5055"/>
                  </a:cubicBezTo>
                  <a:cubicBezTo>
                    <a:pt x="2281" y="5055"/>
                    <a:pt x="2318" y="5046"/>
                    <a:pt x="2364" y="5029"/>
                  </a:cubicBezTo>
                  <a:cubicBezTo>
                    <a:pt x="2427" y="5122"/>
                    <a:pt x="2515" y="5158"/>
                    <a:pt x="2613" y="5158"/>
                  </a:cubicBezTo>
                  <a:cubicBezTo>
                    <a:pt x="2699" y="5158"/>
                    <a:pt x="2794" y="5131"/>
                    <a:pt x="2888" y="5092"/>
                  </a:cubicBezTo>
                  <a:cubicBezTo>
                    <a:pt x="2888" y="5176"/>
                    <a:pt x="2916" y="5239"/>
                    <a:pt x="2972" y="5295"/>
                  </a:cubicBezTo>
                  <a:cubicBezTo>
                    <a:pt x="3129" y="5451"/>
                    <a:pt x="3313" y="5653"/>
                    <a:pt x="3536" y="5653"/>
                  </a:cubicBezTo>
                  <a:cubicBezTo>
                    <a:pt x="3562" y="5653"/>
                    <a:pt x="3588" y="5650"/>
                    <a:pt x="3615" y="5644"/>
                  </a:cubicBezTo>
                  <a:cubicBezTo>
                    <a:pt x="3734" y="5616"/>
                    <a:pt x="3790" y="5525"/>
                    <a:pt x="3846" y="5442"/>
                  </a:cubicBezTo>
                  <a:cubicBezTo>
                    <a:pt x="3881" y="5442"/>
                    <a:pt x="3937" y="5414"/>
                    <a:pt x="3965" y="5414"/>
                  </a:cubicBezTo>
                  <a:cubicBezTo>
                    <a:pt x="4084" y="5351"/>
                    <a:pt x="4433" y="5204"/>
                    <a:pt x="4636" y="5029"/>
                  </a:cubicBezTo>
                  <a:cubicBezTo>
                    <a:pt x="4867" y="4917"/>
                    <a:pt x="5070" y="4742"/>
                    <a:pt x="5279" y="4595"/>
                  </a:cubicBezTo>
                  <a:cubicBezTo>
                    <a:pt x="5419" y="4505"/>
                    <a:pt x="5510" y="4421"/>
                    <a:pt x="5594" y="4302"/>
                  </a:cubicBezTo>
                  <a:cubicBezTo>
                    <a:pt x="5642" y="4364"/>
                    <a:pt x="5705" y="4402"/>
                    <a:pt x="5771" y="4402"/>
                  </a:cubicBezTo>
                  <a:cubicBezTo>
                    <a:pt x="5830" y="4402"/>
                    <a:pt x="5891" y="4371"/>
                    <a:pt x="5944" y="4302"/>
                  </a:cubicBezTo>
                  <a:cubicBezTo>
                    <a:pt x="6181" y="4099"/>
                    <a:pt x="6293" y="3805"/>
                    <a:pt x="6412" y="3491"/>
                  </a:cubicBezTo>
                  <a:cubicBezTo>
                    <a:pt x="6468" y="3281"/>
                    <a:pt x="6531" y="3078"/>
                    <a:pt x="6587" y="2847"/>
                  </a:cubicBezTo>
                  <a:cubicBezTo>
                    <a:pt x="6642" y="3004"/>
                    <a:pt x="6801" y="3099"/>
                    <a:pt x="6957" y="3099"/>
                  </a:cubicBezTo>
                  <a:cubicBezTo>
                    <a:pt x="7060" y="3099"/>
                    <a:pt x="7161" y="3058"/>
                    <a:pt x="7230" y="2966"/>
                  </a:cubicBezTo>
                  <a:cubicBezTo>
                    <a:pt x="7445" y="3121"/>
                    <a:pt x="7723" y="3197"/>
                    <a:pt x="7997" y="3197"/>
                  </a:cubicBezTo>
                  <a:cubicBezTo>
                    <a:pt x="8132" y="3197"/>
                    <a:pt x="8266" y="3178"/>
                    <a:pt x="8391" y="3141"/>
                  </a:cubicBezTo>
                  <a:cubicBezTo>
                    <a:pt x="8860" y="2966"/>
                    <a:pt x="9153" y="2526"/>
                    <a:pt x="9265" y="2057"/>
                  </a:cubicBezTo>
                  <a:cubicBezTo>
                    <a:pt x="9559" y="1680"/>
                    <a:pt x="9678" y="1127"/>
                    <a:pt x="9384" y="694"/>
                  </a:cubicBezTo>
                  <a:cubicBezTo>
                    <a:pt x="9356" y="631"/>
                    <a:pt x="9300" y="575"/>
                    <a:pt x="9237" y="519"/>
                  </a:cubicBezTo>
                  <a:cubicBezTo>
                    <a:pt x="9300" y="428"/>
                    <a:pt x="9328" y="309"/>
                    <a:pt x="9237" y="253"/>
                  </a:cubicBezTo>
                  <a:cubicBezTo>
                    <a:pt x="9021" y="76"/>
                    <a:pt x="8776" y="1"/>
                    <a:pt x="852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79"/>
            <p:cNvSpPr/>
            <p:nvPr/>
          </p:nvSpPr>
          <p:spPr>
            <a:xfrm>
              <a:off x="2560677" y="4436991"/>
              <a:ext cx="238677" cy="101465"/>
            </a:xfrm>
            <a:custGeom>
              <a:rect b="b" l="l" r="r" t="t"/>
              <a:pathLst>
                <a:path extrusionOk="0" h="4459" w="10489">
                  <a:moveTo>
                    <a:pt x="9668" y="0"/>
                  </a:moveTo>
                  <a:cubicBezTo>
                    <a:pt x="9559" y="0"/>
                    <a:pt x="9454" y="45"/>
                    <a:pt x="9412" y="144"/>
                  </a:cubicBezTo>
                  <a:cubicBezTo>
                    <a:pt x="9384" y="172"/>
                    <a:pt x="9384" y="172"/>
                    <a:pt x="9384" y="207"/>
                  </a:cubicBezTo>
                  <a:cubicBezTo>
                    <a:pt x="9237" y="263"/>
                    <a:pt x="9125" y="347"/>
                    <a:pt x="9034" y="466"/>
                  </a:cubicBezTo>
                  <a:cubicBezTo>
                    <a:pt x="9006" y="438"/>
                    <a:pt x="8978" y="410"/>
                    <a:pt x="8915" y="410"/>
                  </a:cubicBezTo>
                  <a:cubicBezTo>
                    <a:pt x="8832" y="375"/>
                    <a:pt x="8741" y="360"/>
                    <a:pt x="8646" y="360"/>
                  </a:cubicBezTo>
                  <a:cubicBezTo>
                    <a:pt x="8342" y="360"/>
                    <a:pt x="8000" y="514"/>
                    <a:pt x="7755" y="668"/>
                  </a:cubicBezTo>
                  <a:cubicBezTo>
                    <a:pt x="7664" y="731"/>
                    <a:pt x="7580" y="787"/>
                    <a:pt x="7489" y="843"/>
                  </a:cubicBezTo>
                  <a:cubicBezTo>
                    <a:pt x="7489" y="823"/>
                    <a:pt x="7461" y="804"/>
                    <a:pt x="7425" y="804"/>
                  </a:cubicBezTo>
                  <a:cubicBezTo>
                    <a:pt x="7410" y="804"/>
                    <a:pt x="7394" y="807"/>
                    <a:pt x="7377" y="815"/>
                  </a:cubicBezTo>
                  <a:cubicBezTo>
                    <a:pt x="7314" y="871"/>
                    <a:pt x="7230" y="906"/>
                    <a:pt x="7167" y="962"/>
                  </a:cubicBezTo>
                  <a:cubicBezTo>
                    <a:pt x="7083" y="1018"/>
                    <a:pt x="7055" y="1109"/>
                    <a:pt x="6965" y="1137"/>
                  </a:cubicBezTo>
                  <a:cubicBezTo>
                    <a:pt x="6762" y="1193"/>
                    <a:pt x="6531" y="1368"/>
                    <a:pt x="6384" y="1542"/>
                  </a:cubicBezTo>
                  <a:cubicBezTo>
                    <a:pt x="6237" y="1661"/>
                    <a:pt x="6119" y="1836"/>
                    <a:pt x="6035" y="1983"/>
                  </a:cubicBezTo>
                  <a:cubicBezTo>
                    <a:pt x="6035" y="2011"/>
                    <a:pt x="6007" y="2011"/>
                    <a:pt x="6007" y="2039"/>
                  </a:cubicBezTo>
                  <a:cubicBezTo>
                    <a:pt x="5916" y="2095"/>
                    <a:pt x="5832" y="2158"/>
                    <a:pt x="5741" y="2214"/>
                  </a:cubicBezTo>
                  <a:lnTo>
                    <a:pt x="5657" y="2214"/>
                  </a:lnTo>
                  <a:cubicBezTo>
                    <a:pt x="5510" y="2214"/>
                    <a:pt x="5391" y="2270"/>
                    <a:pt x="5244" y="2361"/>
                  </a:cubicBezTo>
                  <a:cubicBezTo>
                    <a:pt x="5014" y="2479"/>
                    <a:pt x="4720" y="2654"/>
                    <a:pt x="4545" y="2857"/>
                  </a:cubicBezTo>
                  <a:lnTo>
                    <a:pt x="4517" y="2885"/>
                  </a:lnTo>
                  <a:cubicBezTo>
                    <a:pt x="4405" y="2913"/>
                    <a:pt x="4287" y="2941"/>
                    <a:pt x="4196" y="2941"/>
                  </a:cubicBezTo>
                  <a:cubicBezTo>
                    <a:pt x="4171" y="2944"/>
                    <a:pt x="4146" y="2945"/>
                    <a:pt x="4121" y="2945"/>
                  </a:cubicBezTo>
                  <a:cubicBezTo>
                    <a:pt x="3915" y="2945"/>
                    <a:pt x="3708" y="2850"/>
                    <a:pt x="3496" y="2794"/>
                  </a:cubicBezTo>
                  <a:cubicBezTo>
                    <a:pt x="3417" y="2782"/>
                    <a:pt x="3338" y="2777"/>
                    <a:pt x="3260" y="2777"/>
                  </a:cubicBezTo>
                  <a:cubicBezTo>
                    <a:pt x="2962" y="2777"/>
                    <a:pt x="2668" y="2852"/>
                    <a:pt x="2392" y="2941"/>
                  </a:cubicBezTo>
                  <a:cubicBezTo>
                    <a:pt x="2336" y="2913"/>
                    <a:pt x="2273" y="2885"/>
                    <a:pt x="2217" y="2857"/>
                  </a:cubicBezTo>
                  <a:cubicBezTo>
                    <a:pt x="2197" y="2855"/>
                    <a:pt x="2177" y="2854"/>
                    <a:pt x="2157" y="2854"/>
                  </a:cubicBezTo>
                  <a:cubicBezTo>
                    <a:pt x="1863" y="2854"/>
                    <a:pt x="1620" y="3046"/>
                    <a:pt x="1371" y="3263"/>
                  </a:cubicBezTo>
                  <a:cubicBezTo>
                    <a:pt x="1259" y="3381"/>
                    <a:pt x="1112" y="3493"/>
                    <a:pt x="993" y="3640"/>
                  </a:cubicBezTo>
                  <a:cubicBezTo>
                    <a:pt x="993" y="3612"/>
                    <a:pt x="965" y="3612"/>
                    <a:pt x="937" y="3584"/>
                  </a:cubicBezTo>
                  <a:cubicBezTo>
                    <a:pt x="762" y="3409"/>
                    <a:pt x="699" y="3116"/>
                    <a:pt x="671" y="2885"/>
                  </a:cubicBezTo>
                  <a:cubicBezTo>
                    <a:pt x="588" y="2305"/>
                    <a:pt x="699" y="1689"/>
                    <a:pt x="762" y="1109"/>
                  </a:cubicBezTo>
                  <a:cubicBezTo>
                    <a:pt x="778" y="961"/>
                    <a:pt x="649" y="878"/>
                    <a:pt x="521" y="878"/>
                  </a:cubicBezTo>
                  <a:cubicBezTo>
                    <a:pt x="419" y="878"/>
                    <a:pt x="319" y="931"/>
                    <a:pt x="294" y="1046"/>
                  </a:cubicBezTo>
                  <a:cubicBezTo>
                    <a:pt x="175" y="1689"/>
                    <a:pt x="0" y="2361"/>
                    <a:pt x="35" y="3032"/>
                  </a:cubicBezTo>
                  <a:lnTo>
                    <a:pt x="63" y="3032"/>
                  </a:lnTo>
                  <a:cubicBezTo>
                    <a:pt x="210" y="3235"/>
                    <a:pt x="238" y="3465"/>
                    <a:pt x="294" y="3703"/>
                  </a:cubicBezTo>
                  <a:cubicBezTo>
                    <a:pt x="322" y="3815"/>
                    <a:pt x="350" y="3962"/>
                    <a:pt x="413" y="4081"/>
                  </a:cubicBezTo>
                  <a:cubicBezTo>
                    <a:pt x="497" y="4193"/>
                    <a:pt x="671" y="4367"/>
                    <a:pt x="818" y="4458"/>
                  </a:cubicBezTo>
                  <a:cubicBezTo>
                    <a:pt x="909" y="4367"/>
                    <a:pt x="965" y="4283"/>
                    <a:pt x="1049" y="4165"/>
                  </a:cubicBezTo>
                  <a:cubicBezTo>
                    <a:pt x="1049" y="4165"/>
                    <a:pt x="1049" y="4137"/>
                    <a:pt x="1084" y="4137"/>
                  </a:cubicBezTo>
                  <a:cubicBezTo>
                    <a:pt x="1049" y="4081"/>
                    <a:pt x="1049" y="3990"/>
                    <a:pt x="1084" y="3934"/>
                  </a:cubicBezTo>
                  <a:cubicBezTo>
                    <a:pt x="1112" y="3906"/>
                    <a:pt x="1140" y="3878"/>
                    <a:pt x="1168" y="3815"/>
                  </a:cubicBezTo>
                  <a:cubicBezTo>
                    <a:pt x="1196" y="3815"/>
                    <a:pt x="1224" y="3787"/>
                    <a:pt x="1224" y="3787"/>
                  </a:cubicBezTo>
                  <a:cubicBezTo>
                    <a:pt x="1631" y="3386"/>
                    <a:pt x="2109" y="3081"/>
                    <a:pt x="2687" y="3081"/>
                  </a:cubicBezTo>
                  <a:cubicBezTo>
                    <a:pt x="2735" y="3081"/>
                    <a:pt x="2783" y="3083"/>
                    <a:pt x="2832" y="3088"/>
                  </a:cubicBezTo>
                  <a:cubicBezTo>
                    <a:pt x="3182" y="3116"/>
                    <a:pt x="3496" y="3263"/>
                    <a:pt x="3846" y="3318"/>
                  </a:cubicBezTo>
                  <a:lnTo>
                    <a:pt x="4196" y="3318"/>
                  </a:lnTo>
                  <a:cubicBezTo>
                    <a:pt x="4231" y="3235"/>
                    <a:pt x="4314" y="3179"/>
                    <a:pt x="4405" y="3144"/>
                  </a:cubicBezTo>
                  <a:cubicBezTo>
                    <a:pt x="4608" y="3060"/>
                    <a:pt x="4867" y="3060"/>
                    <a:pt x="5105" y="2969"/>
                  </a:cubicBezTo>
                  <a:cubicBezTo>
                    <a:pt x="5279" y="2941"/>
                    <a:pt x="5454" y="2885"/>
                    <a:pt x="5657" y="2857"/>
                  </a:cubicBezTo>
                  <a:cubicBezTo>
                    <a:pt x="5741" y="2857"/>
                    <a:pt x="5832" y="2857"/>
                    <a:pt x="5888" y="2829"/>
                  </a:cubicBezTo>
                  <a:cubicBezTo>
                    <a:pt x="5916" y="2829"/>
                    <a:pt x="5979" y="2794"/>
                    <a:pt x="6007" y="2794"/>
                  </a:cubicBezTo>
                  <a:cubicBezTo>
                    <a:pt x="6007" y="2738"/>
                    <a:pt x="6035" y="2738"/>
                    <a:pt x="6035" y="2738"/>
                  </a:cubicBezTo>
                  <a:cubicBezTo>
                    <a:pt x="6078" y="2685"/>
                    <a:pt x="6147" y="2659"/>
                    <a:pt x="6217" y="2659"/>
                  </a:cubicBezTo>
                  <a:cubicBezTo>
                    <a:pt x="6341" y="2659"/>
                    <a:pt x="6468" y="2738"/>
                    <a:pt x="6468" y="2885"/>
                  </a:cubicBezTo>
                  <a:cubicBezTo>
                    <a:pt x="6468" y="2913"/>
                    <a:pt x="6468" y="2941"/>
                    <a:pt x="6440" y="2969"/>
                  </a:cubicBezTo>
                  <a:lnTo>
                    <a:pt x="6440" y="3032"/>
                  </a:lnTo>
                  <a:cubicBezTo>
                    <a:pt x="6734" y="2913"/>
                    <a:pt x="6993" y="2794"/>
                    <a:pt x="7286" y="2710"/>
                  </a:cubicBezTo>
                  <a:cubicBezTo>
                    <a:pt x="7636" y="2619"/>
                    <a:pt x="8013" y="2591"/>
                    <a:pt x="8307" y="2388"/>
                  </a:cubicBezTo>
                  <a:cubicBezTo>
                    <a:pt x="8454" y="2333"/>
                    <a:pt x="8482" y="2214"/>
                    <a:pt x="8482" y="2095"/>
                  </a:cubicBezTo>
                  <a:lnTo>
                    <a:pt x="8482" y="2095"/>
                  </a:lnTo>
                  <a:cubicBezTo>
                    <a:pt x="8426" y="2130"/>
                    <a:pt x="8363" y="2130"/>
                    <a:pt x="8307" y="2158"/>
                  </a:cubicBezTo>
                  <a:cubicBezTo>
                    <a:pt x="8246" y="2177"/>
                    <a:pt x="8185" y="2187"/>
                    <a:pt x="8124" y="2187"/>
                  </a:cubicBezTo>
                  <a:cubicBezTo>
                    <a:pt x="8010" y="2187"/>
                    <a:pt x="7897" y="2154"/>
                    <a:pt x="7783" y="2095"/>
                  </a:cubicBezTo>
                  <a:cubicBezTo>
                    <a:pt x="7580" y="2039"/>
                    <a:pt x="7405" y="1955"/>
                    <a:pt x="7202" y="1864"/>
                  </a:cubicBezTo>
                  <a:cubicBezTo>
                    <a:pt x="7139" y="1836"/>
                    <a:pt x="7111" y="1717"/>
                    <a:pt x="7139" y="1661"/>
                  </a:cubicBezTo>
                  <a:cubicBezTo>
                    <a:pt x="7489" y="1165"/>
                    <a:pt x="7985" y="787"/>
                    <a:pt x="8566" y="612"/>
                  </a:cubicBezTo>
                  <a:cubicBezTo>
                    <a:pt x="8638" y="593"/>
                    <a:pt x="8713" y="581"/>
                    <a:pt x="8785" y="581"/>
                  </a:cubicBezTo>
                  <a:cubicBezTo>
                    <a:pt x="8921" y="581"/>
                    <a:pt x="9047" y="626"/>
                    <a:pt x="9125" y="759"/>
                  </a:cubicBezTo>
                  <a:cubicBezTo>
                    <a:pt x="9181" y="871"/>
                    <a:pt x="9153" y="1018"/>
                    <a:pt x="9125" y="1137"/>
                  </a:cubicBezTo>
                  <a:cubicBezTo>
                    <a:pt x="9062" y="1256"/>
                    <a:pt x="9090" y="1193"/>
                    <a:pt x="9125" y="1284"/>
                  </a:cubicBezTo>
                  <a:cubicBezTo>
                    <a:pt x="9153" y="1340"/>
                    <a:pt x="9181" y="1396"/>
                    <a:pt x="9181" y="1459"/>
                  </a:cubicBezTo>
                  <a:lnTo>
                    <a:pt x="9181" y="1486"/>
                  </a:lnTo>
                  <a:lnTo>
                    <a:pt x="9412" y="1486"/>
                  </a:lnTo>
                  <a:cubicBezTo>
                    <a:pt x="9475" y="1486"/>
                    <a:pt x="9531" y="1459"/>
                    <a:pt x="9559" y="1396"/>
                  </a:cubicBezTo>
                  <a:cubicBezTo>
                    <a:pt x="9734" y="1340"/>
                    <a:pt x="9852" y="1109"/>
                    <a:pt x="9936" y="962"/>
                  </a:cubicBezTo>
                  <a:cubicBezTo>
                    <a:pt x="9964" y="934"/>
                    <a:pt x="9936" y="843"/>
                    <a:pt x="9880" y="815"/>
                  </a:cubicBezTo>
                  <a:cubicBezTo>
                    <a:pt x="9936" y="787"/>
                    <a:pt x="9964" y="759"/>
                    <a:pt x="9999" y="731"/>
                  </a:cubicBezTo>
                  <a:cubicBezTo>
                    <a:pt x="10083" y="640"/>
                    <a:pt x="10139" y="584"/>
                    <a:pt x="10230" y="522"/>
                  </a:cubicBezTo>
                  <a:cubicBezTo>
                    <a:pt x="10286" y="494"/>
                    <a:pt x="10349" y="466"/>
                    <a:pt x="10405" y="438"/>
                  </a:cubicBezTo>
                  <a:cubicBezTo>
                    <a:pt x="10489" y="410"/>
                    <a:pt x="10461" y="291"/>
                    <a:pt x="10377" y="291"/>
                  </a:cubicBezTo>
                  <a:cubicBezTo>
                    <a:pt x="10202" y="291"/>
                    <a:pt x="10055" y="319"/>
                    <a:pt x="9936" y="410"/>
                  </a:cubicBezTo>
                  <a:cubicBezTo>
                    <a:pt x="9964" y="263"/>
                    <a:pt x="9936" y="116"/>
                    <a:pt x="9824" y="32"/>
                  </a:cubicBezTo>
                  <a:cubicBezTo>
                    <a:pt x="9776" y="11"/>
                    <a:pt x="9722" y="0"/>
                    <a:pt x="966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79"/>
            <p:cNvSpPr/>
            <p:nvPr/>
          </p:nvSpPr>
          <p:spPr>
            <a:xfrm>
              <a:off x="2607757" y="4173739"/>
              <a:ext cx="405403" cy="396369"/>
            </a:xfrm>
            <a:custGeom>
              <a:rect b="b" l="l" r="r" t="t"/>
              <a:pathLst>
                <a:path extrusionOk="0" h="17419" w="17816">
                  <a:moveTo>
                    <a:pt x="15384" y="5189"/>
                  </a:moveTo>
                  <a:cubicBezTo>
                    <a:pt x="15412" y="5273"/>
                    <a:pt x="15475" y="5308"/>
                    <a:pt x="15531" y="5364"/>
                  </a:cubicBezTo>
                  <a:cubicBezTo>
                    <a:pt x="15300" y="5483"/>
                    <a:pt x="15062" y="5567"/>
                    <a:pt x="14860" y="5686"/>
                  </a:cubicBezTo>
                  <a:cubicBezTo>
                    <a:pt x="15035" y="5511"/>
                    <a:pt x="15209" y="5364"/>
                    <a:pt x="15384" y="5189"/>
                  </a:cubicBezTo>
                  <a:close/>
                  <a:moveTo>
                    <a:pt x="12266" y="5014"/>
                  </a:moveTo>
                  <a:lnTo>
                    <a:pt x="12266" y="5014"/>
                  </a:lnTo>
                  <a:cubicBezTo>
                    <a:pt x="12238" y="5098"/>
                    <a:pt x="12210" y="5189"/>
                    <a:pt x="12182" y="5308"/>
                  </a:cubicBezTo>
                  <a:lnTo>
                    <a:pt x="12182" y="5448"/>
                  </a:lnTo>
                  <a:cubicBezTo>
                    <a:pt x="12154" y="5483"/>
                    <a:pt x="12091" y="5511"/>
                    <a:pt x="12063" y="5567"/>
                  </a:cubicBezTo>
                  <a:cubicBezTo>
                    <a:pt x="12007" y="5595"/>
                    <a:pt x="11979" y="5623"/>
                    <a:pt x="11979" y="5686"/>
                  </a:cubicBezTo>
                  <a:cubicBezTo>
                    <a:pt x="11804" y="5769"/>
                    <a:pt x="11629" y="5860"/>
                    <a:pt x="11454" y="5972"/>
                  </a:cubicBezTo>
                  <a:cubicBezTo>
                    <a:pt x="11308" y="6035"/>
                    <a:pt x="11189" y="6091"/>
                    <a:pt x="11042" y="6182"/>
                  </a:cubicBezTo>
                  <a:cubicBezTo>
                    <a:pt x="11308" y="5944"/>
                    <a:pt x="11566" y="5741"/>
                    <a:pt x="11804" y="5511"/>
                  </a:cubicBezTo>
                  <a:cubicBezTo>
                    <a:pt x="11979" y="5364"/>
                    <a:pt x="12126" y="5189"/>
                    <a:pt x="12266" y="5014"/>
                  </a:cubicBezTo>
                  <a:close/>
                  <a:moveTo>
                    <a:pt x="15853" y="1"/>
                  </a:moveTo>
                  <a:cubicBezTo>
                    <a:pt x="15622" y="1"/>
                    <a:pt x="15447" y="148"/>
                    <a:pt x="15272" y="322"/>
                  </a:cubicBezTo>
                  <a:cubicBezTo>
                    <a:pt x="15097" y="525"/>
                    <a:pt x="14923" y="763"/>
                    <a:pt x="14748" y="966"/>
                  </a:cubicBezTo>
                  <a:cubicBezTo>
                    <a:pt x="14426" y="1399"/>
                    <a:pt x="14133" y="1896"/>
                    <a:pt x="13839" y="2364"/>
                  </a:cubicBezTo>
                  <a:cubicBezTo>
                    <a:pt x="13580" y="2798"/>
                    <a:pt x="13314" y="3238"/>
                    <a:pt x="13056" y="3700"/>
                  </a:cubicBezTo>
                  <a:cubicBezTo>
                    <a:pt x="13041" y="3692"/>
                    <a:pt x="13026" y="3689"/>
                    <a:pt x="13010" y="3689"/>
                  </a:cubicBezTo>
                  <a:cubicBezTo>
                    <a:pt x="12967" y="3689"/>
                    <a:pt x="12922" y="3716"/>
                    <a:pt x="12881" y="3763"/>
                  </a:cubicBezTo>
                  <a:cubicBezTo>
                    <a:pt x="12475" y="4315"/>
                    <a:pt x="12035" y="4895"/>
                    <a:pt x="11510" y="5392"/>
                  </a:cubicBezTo>
                  <a:cubicBezTo>
                    <a:pt x="11280" y="5623"/>
                    <a:pt x="11014" y="5860"/>
                    <a:pt x="10755" y="6091"/>
                  </a:cubicBezTo>
                  <a:cubicBezTo>
                    <a:pt x="10517" y="6294"/>
                    <a:pt x="10231" y="6441"/>
                    <a:pt x="9993" y="6643"/>
                  </a:cubicBezTo>
                  <a:cubicBezTo>
                    <a:pt x="9909" y="6734"/>
                    <a:pt x="9993" y="6846"/>
                    <a:pt x="10084" y="6881"/>
                  </a:cubicBezTo>
                  <a:cubicBezTo>
                    <a:pt x="10315" y="6881"/>
                    <a:pt x="10517" y="6762"/>
                    <a:pt x="10727" y="6671"/>
                  </a:cubicBezTo>
                  <a:cubicBezTo>
                    <a:pt x="10986" y="6560"/>
                    <a:pt x="11252" y="6413"/>
                    <a:pt x="11510" y="6294"/>
                  </a:cubicBezTo>
                  <a:cubicBezTo>
                    <a:pt x="11685" y="6182"/>
                    <a:pt x="11888" y="6091"/>
                    <a:pt x="12063" y="5972"/>
                  </a:cubicBezTo>
                  <a:cubicBezTo>
                    <a:pt x="12126" y="6035"/>
                    <a:pt x="12182" y="6063"/>
                    <a:pt x="12266" y="6063"/>
                  </a:cubicBezTo>
                  <a:cubicBezTo>
                    <a:pt x="12210" y="6182"/>
                    <a:pt x="12154" y="6294"/>
                    <a:pt x="12154" y="6441"/>
                  </a:cubicBezTo>
                  <a:cubicBezTo>
                    <a:pt x="12007" y="6497"/>
                    <a:pt x="11860" y="6560"/>
                    <a:pt x="11713" y="6643"/>
                  </a:cubicBezTo>
                  <a:cubicBezTo>
                    <a:pt x="11601" y="6706"/>
                    <a:pt x="11538" y="6846"/>
                    <a:pt x="11538" y="6965"/>
                  </a:cubicBezTo>
                  <a:cubicBezTo>
                    <a:pt x="11287" y="7017"/>
                    <a:pt x="11035" y="7046"/>
                    <a:pt x="10785" y="7046"/>
                  </a:cubicBezTo>
                  <a:cubicBezTo>
                    <a:pt x="10459" y="7046"/>
                    <a:pt x="10135" y="6996"/>
                    <a:pt x="9818" y="6881"/>
                  </a:cubicBezTo>
                  <a:cubicBezTo>
                    <a:pt x="9783" y="6869"/>
                    <a:pt x="9750" y="6864"/>
                    <a:pt x="9720" y="6864"/>
                  </a:cubicBezTo>
                  <a:cubicBezTo>
                    <a:pt x="9450" y="6864"/>
                    <a:pt x="9389" y="7299"/>
                    <a:pt x="9678" y="7406"/>
                  </a:cubicBezTo>
                  <a:cubicBezTo>
                    <a:pt x="10056" y="7546"/>
                    <a:pt x="10462" y="7636"/>
                    <a:pt x="10839" y="7664"/>
                  </a:cubicBezTo>
                  <a:cubicBezTo>
                    <a:pt x="10608" y="7783"/>
                    <a:pt x="10378" y="7867"/>
                    <a:pt x="10112" y="7958"/>
                  </a:cubicBezTo>
                  <a:cubicBezTo>
                    <a:pt x="10056" y="7986"/>
                    <a:pt x="10084" y="8105"/>
                    <a:pt x="10168" y="8105"/>
                  </a:cubicBezTo>
                  <a:cubicBezTo>
                    <a:pt x="10552" y="7986"/>
                    <a:pt x="10930" y="7867"/>
                    <a:pt x="11280" y="7692"/>
                  </a:cubicBezTo>
                  <a:cubicBezTo>
                    <a:pt x="11776" y="7692"/>
                    <a:pt x="12301" y="7608"/>
                    <a:pt x="12790" y="7462"/>
                  </a:cubicBezTo>
                  <a:cubicBezTo>
                    <a:pt x="13349" y="7287"/>
                    <a:pt x="13874" y="7112"/>
                    <a:pt x="14363" y="6881"/>
                  </a:cubicBezTo>
                  <a:cubicBezTo>
                    <a:pt x="14923" y="6671"/>
                    <a:pt x="15447" y="6441"/>
                    <a:pt x="15853" y="6063"/>
                  </a:cubicBezTo>
                  <a:cubicBezTo>
                    <a:pt x="15937" y="6007"/>
                    <a:pt x="15937" y="5860"/>
                    <a:pt x="15909" y="5769"/>
                  </a:cubicBezTo>
                  <a:cubicBezTo>
                    <a:pt x="15999" y="5714"/>
                    <a:pt x="16083" y="5686"/>
                    <a:pt x="16174" y="5623"/>
                  </a:cubicBezTo>
                  <a:lnTo>
                    <a:pt x="16174" y="5623"/>
                  </a:lnTo>
                  <a:lnTo>
                    <a:pt x="15909" y="6671"/>
                  </a:lnTo>
                  <a:cubicBezTo>
                    <a:pt x="15622" y="6846"/>
                    <a:pt x="15328" y="7056"/>
                    <a:pt x="15007" y="7196"/>
                  </a:cubicBezTo>
                  <a:cubicBezTo>
                    <a:pt x="14482" y="7406"/>
                    <a:pt x="13958" y="7518"/>
                    <a:pt x="13433" y="7664"/>
                  </a:cubicBezTo>
                  <a:cubicBezTo>
                    <a:pt x="13323" y="7716"/>
                    <a:pt x="13369" y="7899"/>
                    <a:pt x="13465" y="7899"/>
                  </a:cubicBezTo>
                  <a:cubicBezTo>
                    <a:pt x="13472" y="7899"/>
                    <a:pt x="13481" y="7898"/>
                    <a:pt x="13489" y="7895"/>
                  </a:cubicBezTo>
                  <a:cubicBezTo>
                    <a:pt x="14049" y="7783"/>
                    <a:pt x="14573" y="7664"/>
                    <a:pt x="15097" y="7406"/>
                  </a:cubicBezTo>
                  <a:cubicBezTo>
                    <a:pt x="15328" y="7287"/>
                    <a:pt x="15587" y="7140"/>
                    <a:pt x="15825" y="6993"/>
                  </a:cubicBezTo>
                  <a:lnTo>
                    <a:pt x="15825" y="6993"/>
                  </a:lnTo>
                  <a:cubicBezTo>
                    <a:pt x="15797" y="7112"/>
                    <a:pt x="15734" y="7259"/>
                    <a:pt x="15706" y="7406"/>
                  </a:cubicBezTo>
                  <a:cubicBezTo>
                    <a:pt x="15650" y="7580"/>
                    <a:pt x="15587" y="7755"/>
                    <a:pt x="15531" y="7930"/>
                  </a:cubicBezTo>
                  <a:cubicBezTo>
                    <a:pt x="15503" y="7958"/>
                    <a:pt x="15475" y="8014"/>
                    <a:pt x="15503" y="8042"/>
                  </a:cubicBezTo>
                  <a:cubicBezTo>
                    <a:pt x="15384" y="8336"/>
                    <a:pt x="15272" y="8629"/>
                    <a:pt x="15097" y="8888"/>
                  </a:cubicBezTo>
                  <a:cubicBezTo>
                    <a:pt x="14979" y="8888"/>
                    <a:pt x="14860" y="8916"/>
                    <a:pt x="14776" y="8944"/>
                  </a:cubicBezTo>
                  <a:cubicBezTo>
                    <a:pt x="14601" y="8944"/>
                    <a:pt x="14454" y="8944"/>
                    <a:pt x="14307" y="8979"/>
                  </a:cubicBezTo>
                  <a:cubicBezTo>
                    <a:pt x="14274" y="8979"/>
                    <a:pt x="14238" y="8979"/>
                    <a:pt x="14208" y="8985"/>
                  </a:cubicBezTo>
                  <a:lnTo>
                    <a:pt x="14208" y="8985"/>
                  </a:lnTo>
                  <a:cubicBezTo>
                    <a:pt x="14514" y="8843"/>
                    <a:pt x="14821" y="8677"/>
                    <a:pt x="15153" y="8510"/>
                  </a:cubicBezTo>
                  <a:cubicBezTo>
                    <a:pt x="15318" y="8425"/>
                    <a:pt x="15197" y="8214"/>
                    <a:pt x="15036" y="8214"/>
                  </a:cubicBezTo>
                  <a:cubicBezTo>
                    <a:pt x="15026" y="8214"/>
                    <a:pt x="15016" y="8215"/>
                    <a:pt x="15007" y="8217"/>
                  </a:cubicBezTo>
                  <a:cubicBezTo>
                    <a:pt x="14014" y="8364"/>
                    <a:pt x="13000" y="8455"/>
                    <a:pt x="12007" y="8566"/>
                  </a:cubicBezTo>
                  <a:cubicBezTo>
                    <a:pt x="11713" y="8629"/>
                    <a:pt x="11454" y="8657"/>
                    <a:pt x="11189" y="8713"/>
                  </a:cubicBezTo>
                  <a:cubicBezTo>
                    <a:pt x="11042" y="8754"/>
                    <a:pt x="10895" y="8783"/>
                    <a:pt x="10749" y="8783"/>
                  </a:cubicBezTo>
                  <a:cubicBezTo>
                    <a:pt x="10693" y="8783"/>
                    <a:pt x="10637" y="8779"/>
                    <a:pt x="10580" y="8769"/>
                  </a:cubicBezTo>
                  <a:cubicBezTo>
                    <a:pt x="10343" y="8769"/>
                    <a:pt x="10140" y="8741"/>
                    <a:pt x="9937" y="8657"/>
                  </a:cubicBezTo>
                  <a:cubicBezTo>
                    <a:pt x="9734" y="8594"/>
                    <a:pt x="9504" y="8482"/>
                    <a:pt x="9294" y="8392"/>
                  </a:cubicBezTo>
                  <a:cubicBezTo>
                    <a:pt x="9260" y="8377"/>
                    <a:pt x="9225" y="8370"/>
                    <a:pt x="9192" y="8370"/>
                  </a:cubicBezTo>
                  <a:cubicBezTo>
                    <a:pt x="8972" y="8370"/>
                    <a:pt x="8789" y="8660"/>
                    <a:pt x="8916" y="8860"/>
                  </a:cubicBezTo>
                  <a:cubicBezTo>
                    <a:pt x="9063" y="9091"/>
                    <a:pt x="9238" y="9294"/>
                    <a:pt x="9469" y="9440"/>
                  </a:cubicBezTo>
                  <a:cubicBezTo>
                    <a:pt x="9734" y="9587"/>
                    <a:pt x="10028" y="9643"/>
                    <a:pt x="10315" y="9678"/>
                  </a:cubicBezTo>
                  <a:cubicBezTo>
                    <a:pt x="10450" y="9678"/>
                    <a:pt x="10588" y="9691"/>
                    <a:pt x="10725" y="9691"/>
                  </a:cubicBezTo>
                  <a:cubicBezTo>
                    <a:pt x="10794" y="9691"/>
                    <a:pt x="10862" y="9687"/>
                    <a:pt x="10930" y="9678"/>
                  </a:cubicBezTo>
                  <a:lnTo>
                    <a:pt x="10930" y="9678"/>
                  </a:lnTo>
                  <a:cubicBezTo>
                    <a:pt x="10902" y="9762"/>
                    <a:pt x="10930" y="9853"/>
                    <a:pt x="11014" y="9937"/>
                  </a:cubicBezTo>
                  <a:lnTo>
                    <a:pt x="11042" y="9965"/>
                  </a:lnTo>
                  <a:lnTo>
                    <a:pt x="11014" y="9965"/>
                  </a:lnTo>
                  <a:cubicBezTo>
                    <a:pt x="10986" y="9993"/>
                    <a:pt x="10930" y="10028"/>
                    <a:pt x="10902" y="10056"/>
                  </a:cubicBezTo>
                  <a:cubicBezTo>
                    <a:pt x="10839" y="10056"/>
                    <a:pt x="10783" y="10084"/>
                    <a:pt x="10727" y="10112"/>
                  </a:cubicBezTo>
                  <a:cubicBezTo>
                    <a:pt x="10580" y="10168"/>
                    <a:pt x="10517" y="10342"/>
                    <a:pt x="10517" y="10517"/>
                  </a:cubicBezTo>
                  <a:cubicBezTo>
                    <a:pt x="10489" y="10489"/>
                    <a:pt x="10489" y="10489"/>
                    <a:pt x="10462" y="10489"/>
                  </a:cubicBezTo>
                  <a:cubicBezTo>
                    <a:pt x="10489" y="10342"/>
                    <a:pt x="10434" y="10168"/>
                    <a:pt x="10315" y="10056"/>
                  </a:cubicBezTo>
                  <a:cubicBezTo>
                    <a:pt x="10112" y="9881"/>
                    <a:pt x="9853" y="9734"/>
                    <a:pt x="9560" y="9734"/>
                  </a:cubicBezTo>
                  <a:cubicBezTo>
                    <a:pt x="9385" y="9734"/>
                    <a:pt x="9182" y="9762"/>
                    <a:pt x="9007" y="9853"/>
                  </a:cubicBezTo>
                  <a:cubicBezTo>
                    <a:pt x="8944" y="9818"/>
                    <a:pt x="8916" y="9818"/>
                    <a:pt x="8860" y="9818"/>
                  </a:cubicBezTo>
                  <a:cubicBezTo>
                    <a:pt x="8364" y="9853"/>
                    <a:pt x="8042" y="10405"/>
                    <a:pt x="8364" y="10811"/>
                  </a:cubicBezTo>
                  <a:cubicBezTo>
                    <a:pt x="8392" y="10839"/>
                    <a:pt x="8392" y="10867"/>
                    <a:pt x="8420" y="10902"/>
                  </a:cubicBezTo>
                  <a:cubicBezTo>
                    <a:pt x="8392" y="10839"/>
                    <a:pt x="8392" y="10783"/>
                    <a:pt x="8392" y="10755"/>
                  </a:cubicBezTo>
                  <a:cubicBezTo>
                    <a:pt x="8315" y="10459"/>
                    <a:pt x="8604" y="10311"/>
                    <a:pt x="8853" y="10311"/>
                  </a:cubicBezTo>
                  <a:cubicBezTo>
                    <a:pt x="8874" y="10311"/>
                    <a:pt x="8896" y="10312"/>
                    <a:pt x="8916" y="10314"/>
                  </a:cubicBezTo>
                  <a:cubicBezTo>
                    <a:pt x="9210" y="10377"/>
                    <a:pt x="9329" y="10636"/>
                    <a:pt x="9357" y="10902"/>
                  </a:cubicBezTo>
                  <a:cubicBezTo>
                    <a:pt x="9357" y="11014"/>
                    <a:pt x="9357" y="11189"/>
                    <a:pt x="9266" y="11279"/>
                  </a:cubicBezTo>
                  <a:cubicBezTo>
                    <a:pt x="9294" y="11335"/>
                    <a:pt x="9266" y="11426"/>
                    <a:pt x="9210" y="11454"/>
                  </a:cubicBezTo>
                  <a:cubicBezTo>
                    <a:pt x="9198" y="11466"/>
                    <a:pt x="9176" y="11473"/>
                    <a:pt x="9152" y="11473"/>
                  </a:cubicBezTo>
                  <a:cubicBezTo>
                    <a:pt x="9117" y="11473"/>
                    <a:pt x="9079" y="11459"/>
                    <a:pt x="9063" y="11426"/>
                  </a:cubicBezTo>
                  <a:cubicBezTo>
                    <a:pt x="9035" y="11391"/>
                    <a:pt x="9035" y="11363"/>
                    <a:pt x="9035" y="11335"/>
                  </a:cubicBezTo>
                  <a:cubicBezTo>
                    <a:pt x="8979" y="11335"/>
                    <a:pt x="8888" y="11307"/>
                    <a:pt x="8832" y="11307"/>
                  </a:cubicBezTo>
                  <a:cubicBezTo>
                    <a:pt x="8888" y="11454"/>
                    <a:pt x="8944" y="11657"/>
                    <a:pt x="9063" y="11776"/>
                  </a:cubicBezTo>
                  <a:cubicBezTo>
                    <a:pt x="9097" y="11807"/>
                    <a:pt x="9146" y="11823"/>
                    <a:pt x="9196" y="11823"/>
                  </a:cubicBezTo>
                  <a:cubicBezTo>
                    <a:pt x="9280" y="11823"/>
                    <a:pt x="9367" y="11777"/>
                    <a:pt x="9385" y="11685"/>
                  </a:cubicBezTo>
                  <a:cubicBezTo>
                    <a:pt x="9385" y="11601"/>
                    <a:pt x="9385" y="11482"/>
                    <a:pt x="9357" y="11391"/>
                  </a:cubicBezTo>
                  <a:lnTo>
                    <a:pt x="9357" y="11391"/>
                  </a:lnTo>
                  <a:cubicBezTo>
                    <a:pt x="9469" y="11510"/>
                    <a:pt x="9587" y="11629"/>
                    <a:pt x="9706" y="11713"/>
                  </a:cubicBezTo>
                  <a:cubicBezTo>
                    <a:pt x="9723" y="11722"/>
                    <a:pt x="9739" y="11726"/>
                    <a:pt x="9755" y="11726"/>
                  </a:cubicBezTo>
                  <a:cubicBezTo>
                    <a:pt x="9849" y="11726"/>
                    <a:pt x="9925" y="11588"/>
                    <a:pt x="9853" y="11510"/>
                  </a:cubicBezTo>
                  <a:cubicBezTo>
                    <a:pt x="9762" y="11391"/>
                    <a:pt x="9615" y="11307"/>
                    <a:pt x="9504" y="11216"/>
                  </a:cubicBezTo>
                  <a:cubicBezTo>
                    <a:pt x="9587" y="11216"/>
                    <a:pt x="9643" y="11251"/>
                    <a:pt x="9706" y="11251"/>
                  </a:cubicBezTo>
                  <a:cubicBezTo>
                    <a:pt x="9762" y="11279"/>
                    <a:pt x="9818" y="11335"/>
                    <a:pt x="9853" y="11363"/>
                  </a:cubicBezTo>
                  <a:cubicBezTo>
                    <a:pt x="9937" y="11482"/>
                    <a:pt x="10028" y="11566"/>
                    <a:pt x="10112" y="11657"/>
                  </a:cubicBezTo>
                  <a:cubicBezTo>
                    <a:pt x="10168" y="11804"/>
                    <a:pt x="10231" y="11951"/>
                    <a:pt x="10287" y="12091"/>
                  </a:cubicBezTo>
                  <a:cubicBezTo>
                    <a:pt x="10259" y="12237"/>
                    <a:pt x="10259" y="12356"/>
                    <a:pt x="10231" y="12503"/>
                  </a:cubicBezTo>
                  <a:cubicBezTo>
                    <a:pt x="10231" y="12678"/>
                    <a:pt x="10203" y="12909"/>
                    <a:pt x="10231" y="13111"/>
                  </a:cubicBezTo>
                  <a:cubicBezTo>
                    <a:pt x="10084" y="13349"/>
                    <a:pt x="9881" y="13524"/>
                    <a:pt x="9678" y="13664"/>
                  </a:cubicBezTo>
                  <a:cubicBezTo>
                    <a:pt x="9615" y="13727"/>
                    <a:pt x="9560" y="13755"/>
                    <a:pt x="9504" y="13811"/>
                  </a:cubicBezTo>
                  <a:cubicBezTo>
                    <a:pt x="9469" y="13727"/>
                    <a:pt x="9385" y="13664"/>
                    <a:pt x="9266" y="13636"/>
                  </a:cubicBezTo>
                  <a:cubicBezTo>
                    <a:pt x="9219" y="13631"/>
                    <a:pt x="9172" y="13628"/>
                    <a:pt x="9124" y="13628"/>
                  </a:cubicBezTo>
                  <a:cubicBezTo>
                    <a:pt x="8911" y="13628"/>
                    <a:pt x="8694" y="13675"/>
                    <a:pt x="8483" y="13727"/>
                  </a:cubicBezTo>
                  <a:cubicBezTo>
                    <a:pt x="8133" y="13755"/>
                    <a:pt x="7811" y="13811"/>
                    <a:pt x="7490" y="13902"/>
                  </a:cubicBezTo>
                  <a:cubicBezTo>
                    <a:pt x="7231" y="13957"/>
                    <a:pt x="6993" y="14048"/>
                    <a:pt x="6763" y="14132"/>
                  </a:cubicBezTo>
                  <a:cubicBezTo>
                    <a:pt x="7084" y="13957"/>
                    <a:pt x="7434" y="13839"/>
                    <a:pt x="7783" y="13727"/>
                  </a:cubicBezTo>
                  <a:cubicBezTo>
                    <a:pt x="7859" y="13702"/>
                    <a:pt x="7844" y="13604"/>
                    <a:pt x="7780" y="13604"/>
                  </a:cubicBezTo>
                  <a:cubicBezTo>
                    <a:pt x="7772" y="13604"/>
                    <a:pt x="7764" y="13605"/>
                    <a:pt x="7755" y="13608"/>
                  </a:cubicBezTo>
                  <a:cubicBezTo>
                    <a:pt x="7371" y="13727"/>
                    <a:pt x="6965" y="13839"/>
                    <a:pt x="6588" y="14048"/>
                  </a:cubicBezTo>
                  <a:cubicBezTo>
                    <a:pt x="6238" y="14223"/>
                    <a:pt x="5889" y="14482"/>
                    <a:pt x="5567" y="14713"/>
                  </a:cubicBezTo>
                  <a:cubicBezTo>
                    <a:pt x="5544" y="14764"/>
                    <a:pt x="5577" y="14811"/>
                    <a:pt x="5605" y="14811"/>
                  </a:cubicBezTo>
                  <a:cubicBezTo>
                    <a:pt x="5612" y="14811"/>
                    <a:pt x="5618" y="14809"/>
                    <a:pt x="5623" y="14804"/>
                  </a:cubicBezTo>
                  <a:cubicBezTo>
                    <a:pt x="5798" y="14685"/>
                    <a:pt x="5972" y="14601"/>
                    <a:pt x="6147" y="14510"/>
                  </a:cubicBezTo>
                  <a:cubicBezTo>
                    <a:pt x="6210" y="14482"/>
                    <a:pt x="6266" y="14454"/>
                    <a:pt x="6294" y="14398"/>
                  </a:cubicBezTo>
                  <a:cubicBezTo>
                    <a:pt x="6322" y="14426"/>
                    <a:pt x="6357" y="14426"/>
                    <a:pt x="6385" y="14426"/>
                  </a:cubicBezTo>
                  <a:cubicBezTo>
                    <a:pt x="6532" y="14398"/>
                    <a:pt x="6707" y="14335"/>
                    <a:pt x="6846" y="14279"/>
                  </a:cubicBezTo>
                  <a:lnTo>
                    <a:pt x="6846" y="14279"/>
                  </a:lnTo>
                  <a:cubicBezTo>
                    <a:pt x="6791" y="14363"/>
                    <a:pt x="6735" y="14454"/>
                    <a:pt x="6735" y="14573"/>
                  </a:cubicBezTo>
                  <a:cubicBezTo>
                    <a:pt x="6763" y="14629"/>
                    <a:pt x="6763" y="14685"/>
                    <a:pt x="6791" y="14748"/>
                  </a:cubicBezTo>
                  <a:cubicBezTo>
                    <a:pt x="6791" y="14776"/>
                    <a:pt x="6763" y="14804"/>
                    <a:pt x="6763" y="14804"/>
                  </a:cubicBezTo>
                  <a:lnTo>
                    <a:pt x="6735" y="14804"/>
                  </a:lnTo>
                  <a:cubicBezTo>
                    <a:pt x="6735" y="14776"/>
                    <a:pt x="6707" y="14713"/>
                    <a:pt x="6616" y="14713"/>
                  </a:cubicBezTo>
                  <a:cubicBezTo>
                    <a:pt x="6210" y="14776"/>
                    <a:pt x="5770" y="14832"/>
                    <a:pt x="5364" y="14950"/>
                  </a:cubicBezTo>
                  <a:cubicBezTo>
                    <a:pt x="4986" y="15062"/>
                    <a:pt x="4637" y="15209"/>
                    <a:pt x="4287" y="15412"/>
                  </a:cubicBezTo>
                  <a:cubicBezTo>
                    <a:pt x="3966" y="15587"/>
                    <a:pt x="3672" y="15824"/>
                    <a:pt x="3350" y="16055"/>
                  </a:cubicBezTo>
                  <a:cubicBezTo>
                    <a:pt x="3210" y="16174"/>
                    <a:pt x="3064" y="16321"/>
                    <a:pt x="2861" y="16377"/>
                  </a:cubicBezTo>
                  <a:cubicBezTo>
                    <a:pt x="2781" y="16398"/>
                    <a:pt x="2693" y="16407"/>
                    <a:pt x="2605" y="16407"/>
                  </a:cubicBezTo>
                  <a:cubicBezTo>
                    <a:pt x="2462" y="16407"/>
                    <a:pt x="2315" y="16383"/>
                    <a:pt x="2190" y="16349"/>
                  </a:cubicBezTo>
                  <a:cubicBezTo>
                    <a:pt x="2177" y="16345"/>
                    <a:pt x="2165" y="16343"/>
                    <a:pt x="2154" y="16343"/>
                  </a:cubicBezTo>
                  <a:cubicBezTo>
                    <a:pt x="2085" y="16343"/>
                    <a:pt x="2047" y="16412"/>
                    <a:pt x="2071" y="16461"/>
                  </a:cubicBezTo>
                  <a:lnTo>
                    <a:pt x="2099" y="16496"/>
                  </a:lnTo>
                  <a:cubicBezTo>
                    <a:pt x="1896" y="16461"/>
                    <a:pt x="1693" y="16433"/>
                    <a:pt x="1518" y="16349"/>
                  </a:cubicBezTo>
                  <a:cubicBezTo>
                    <a:pt x="1399" y="16286"/>
                    <a:pt x="1316" y="16230"/>
                    <a:pt x="1225" y="16174"/>
                  </a:cubicBezTo>
                  <a:lnTo>
                    <a:pt x="1197" y="16146"/>
                  </a:lnTo>
                  <a:cubicBezTo>
                    <a:pt x="1197" y="16111"/>
                    <a:pt x="1169" y="16083"/>
                    <a:pt x="1141" y="16055"/>
                  </a:cubicBezTo>
                  <a:cubicBezTo>
                    <a:pt x="1078" y="15999"/>
                    <a:pt x="1050" y="15936"/>
                    <a:pt x="994" y="15908"/>
                  </a:cubicBezTo>
                  <a:cubicBezTo>
                    <a:pt x="908" y="15876"/>
                    <a:pt x="831" y="15862"/>
                    <a:pt x="760" y="15862"/>
                  </a:cubicBezTo>
                  <a:cubicBezTo>
                    <a:pt x="710" y="15862"/>
                    <a:pt x="663" y="15869"/>
                    <a:pt x="616" y="15880"/>
                  </a:cubicBezTo>
                  <a:lnTo>
                    <a:pt x="588" y="15880"/>
                  </a:lnTo>
                  <a:cubicBezTo>
                    <a:pt x="553" y="15852"/>
                    <a:pt x="497" y="15824"/>
                    <a:pt x="469" y="15796"/>
                  </a:cubicBezTo>
                  <a:cubicBezTo>
                    <a:pt x="351" y="15824"/>
                    <a:pt x="267" y="15852"/>
                    <a:pt x="148" y="15880"/>
                  </a:cubicBezTo>
                  <a:cubicBezTo>
                    <a:pt x="120" y="15880"/>
                    <a:pt x="64" y="15908"/>
                    <a:pt x="1" y="15936"/>
                  </a:cubicBezTo>
                  <a:cubicBezTo>
                    <a:pt x="29" y="15971"/>
                    <a:pt x="64" y="15999"/>
                    <a:pt x="64" y="16027"/>
                  </a:cubicBezTo>
                  <a:cubicBezTo>
                    <a:pt x="92" y="16055"/>
                    <a:pt x="92" y="16083"/>
                    <a:pt x="120" y="16111"/>
                  </a:cubicBezTo>
                  <a:cubicBezTo>
                    <a:pt x="267" y="16258"/>
                    <a:pt x="379" y="16405"/>
                    <a:pt x="497" y="16552"/>
                  </a:cubicBezTo>
                  <a:cubicBezTo>
                    <a:pt x="497" y="16580"/>
                    <a:pt x="525" y="16608"/>
                    <a:pt x="553" y="16636"/>
                  </a:cubicBezTo>
                  <a:cubicBezTo>
                    <a:pt x="553" y="16671"/>
                    <a:pt x="588" y="16671"/>
                    <a:pt x="588" y="16671"/>
                  </a:cubicBezTo>
                  <a:cubicBezTo>
                    <a:pt x="644" y="16726"/>
                    <a:pt x="672" y="16782"/>
                    <a:pt x="728" y="16810"/>
                  </a:cubicBezTo>
                  <a:cubicBezTo>
                    <a:pt x="875" y="16957"/>
                    <a:pt x="1022" y="17048"/>
                    <a:pt x="1197" y="17132"/>
                  </a:cubicBezTo>
                  <a:cubicBezTo>
                    <a:pt x="1546" y="17279"/>
                    <a:pt x="1952" y="17370"/>
                    <a:pt x="2336" y="17398"/>
                  </a:cubicBezTo>
                  <a:cubicBezTo>
                    <a:pt x="2424" y="17412"/>
                    <a:pt x="2511" y="17419"/>
                    <a:pt x="2602" y="17419"/>
                  </a:cubicBezTo>
                  <a:cubicBezTo>
                    <a:pt x="2693" y="17419"/>
                    <a:pt x="2787" y="17412"/>
                    <a:pt x="2889" y="17398"/>
                  </a:cubicBezTo>
                  <a:cubicBezTo>
                    <a:pt x="2973" y="17370"/>
                    <a:pt x="3064" y="17307"/>
                    <a:pt x="3175" y="17251"/>
                  </a:cubicBezTo>
                  <a:cubicBezTo>
                    <a:pt x="3525" y="17048"/>
                    <a:pt x="3910" y="16845"/>
                    <a:pt x="4287" y="16636"/>
                  </a:cubicBezTo>
                  <a:cubicBezTo>
                    <a:pt x="4518" y="16524"/>
                    <a:pt x="4749" y="16433"/>
                    <a:pt x="5014" y="16349"/>
                  </a:cubicBezTo>
                  <a:lnTo>
                    <a:pt x="4986" y="16349"/>
                  </a:lnTo>
                  <a:cubicBezTo>
                    <a:pt x="5070" y="16321"/>
                    <a:pt x="5161" y="16321"/>
                    <a:pt x="5245" y="16286"/>
                  </a:cubicBezTo>
                  <a:cubicBezTo>
                    <a:pt x="5336" y="16286"/>
                    <a:pt x="5420" y="16258"/>
                    <a:pt x="5511" y="16258"/>
                  </a:cubicBezTo>
                  <a:cubicBezTo>
                    <a:pt x="5742" y="16202"/>
                    <a:pt x="6007" y="16174"/>
                    <a:pt x="6238" y="16146"/>
                  </a:cubicBezTo>
                  <a:cubicBezTo>
                    <a:pt x="6413" y="16111"/>
                    <a:pt x="6588" y="16111"/>
                    <a:pt x="6735" y="16111"/>
                  </a:cubicBezTo>
                  <a:cubicBezTo>
                    <a:pt x="6909" y="16027"/>
                    <a:pt x="7056" y="15908"/>
                    <a:pt x="7196" y="15796"/>
                  </a:cubicBezTo>
                  <a:cubicBezTo>
                    <a:pt x="7259" y="15734"/>
                    <a:pt x="7287" y="15706"/>
                    <a:pt x="7287" y="15650"/>
                  </a:cubicBezTo>
                  <a:cubicBezTo>
                    <a:pt x="7315" y="15622"/>
                    <a:pt x="7343" y="15622"/>
                    <a:pt x="7371" y="15587"/>
                  </a:cubicBezTo>
                  <a:cubicBezTo>
                    <a:pt x="7546" y="15356"/>
                    <a:pt x="7783" y="15181"/>
                    <a:pt x="8105" y="15062"/>
                  </a:cubicBezTo>
                  <a:cubicBezTo>
                    <a:pt x="8364" y="14950"/>
                    <a:pt x="8630" y="14887"/>
                    <a:pt x="8916" y="14860"/>
                  </a:cubicBezTo>
                  <a:cubicBezTo>
                    <a:pt x="9035" y="14860"/>
                    <a:pt x="9154" y="14832"/>
                    <a:pt x="9294" y="14832"/>
                  </a:cubicBezTo>
                  <a:cubicBezTo>
                    <a:pt x="9678" y="14713"/>
                    <a:pt x="10028" y="14454"/>
                    <a:pt x="10315" y="14188"/>
                  </a:cubicBezTo>
                  <a:cubicBezTo>
                    <a:pt x="10343" y="14160"/>
                    <a:pt x="10406" y="14104"/>
                    <a:pt x="10434" y="14076"/>
                  </a:cubicBezTo>
                  <a:cubicBezTo>
                    <a:pt x="10489" y="14104"/>
                    <a:pt x="10552" y="14104"/>
                    <a:pt x="10608" y="14104"/>
                  </a:cubicBezTo>
                  <a:lnTo>
                    <a:pt x="10664" y="14104"/>
                  </a:lnTo>
                  <a:cubicBezTo>
                    <a:pt x="10755" y="13985"/>
                    <a:pt x="10811" y="13902"/>
                    <a:pt x="10867" y="13783"/>
                  </a:cubicBezTo>
                  <a:cubicBezTo>
                    <a:pt x="10902" y="13699"/>
                    <a:pt x="10930" y="13608"/>
                    <a:pt x="10930" y="13524"/>
                  </a:cubicBezTo>
                  <a:cubicBezTo>
                    <a:pt x="10958" y="13433"/>
                    <a:pt x="10930" y="13349"/>
                    <a:pt x="10930" y="13258"/>
                  </a:cubicBezTo>
                  <a:cubicBezTo>
                    <a:pt x="10958" y="13139"/>
                    <a:pt x="10986" y="13055"/>
                    <a:pt x="11014" y="12937"/>
                  </a:cubicBezTo>
                  <a:cubicBezTo>
                    <a:pt x="11014" y="12825"/>
                    <a:pt x="10986" y="12734"/>
                    <a:pt x="10986" y="12615"/>
                  </a:cubicBezTo>
                  <a:cubicBezTo>
                    <a:pt x="10986" y="12475"/>
                    <a:pt x="10930" y="12265"/>
                    <a:pt x="10958" y="12125"/>
                  </a:cubicBezTo>
                  <a:cubicBezTo>
                    <a:pt x="10930" y="12063"/>
                    <a:pt x="10902" y="12007"/>
                    <a:pt x="10930" y="11916"/>
                  </a:cubicBezTo>
                  <a:cubicBezTo>
                    <a:pt x="10930" y="11860"/>
                    <a:pt x="10986" y="11804"/>
                    <a:pt x="10986" y="11741"/>
                  </a:cubicBezTo>
                  <a:lnTo>
                    <a:pt x="10986" y="11510"/>
                  </a:lnTo>
                  <a:cubicBezTo>
                    <a:pt x="10986" y="11454"/>
                    <a:pt x="10986" y="11426"/>
                    <a:pt x="11042" y="11391"/>
                  </a:cubicBezTo>
                  <a:cubicBezTo>
                    <a:pt x="11014" y="11391"/>
                    <a:pt x="11014" y="11363"/>
                    <a:pt x="11014" y="11363"/>
                  </a:cubicBezTo>
                  <a:lnTo>
                    <a:pt x="11077" y="11363"/>
                  </a:lnTo>
                  <a:cubicBezTo>
                    <a:pt x="11077" y="11335"/>
                    <a:pt x="11077" y="11307"/>
                    <a:pt x="11105" y="11279"/>
                  </a:cubicBezTo>
                  <a:cubicBezTo>
                    <a:pt x="11253" y="11163"/>
                    <a:pt x="11441" y="11113"/>
                    <a:pt x="11635" y="11113"/>
                  </a:cubicBezTo>
                  <a:cubicBezTo>
                    <a:pt x="11778" y="11113"/>
                    <a:pt x="11926" y="11141"/>
                    <a:pt x="12063" y="11189"/>
                  </a:cubicBezTo>
                  <a:cubicBezTo>
                    <a:pt x="12091" y="11189"/>
                    <a:pt x="12126" y="11189"/>
                    <a:pt x="12154" y="11216"/>
                  </a:cubicBezTo>
                  <a:cubicBezTo>
                    <a:pt x="12328" y="11216"/>
                    <a:pt x="12412" y="11279"/>
                    <a:pt x="12531" y="11335"/>
                  </a:cubicBezTo>
                  <a:cubicBezTo>
                    <a:pt x="12503" y="11391"/>
                    <a:pt x="12503" y="11426"/>
                    <a:pt x="12475" y="11482"/>
                  </a:cubicBezTo>
                  <a:cubicBezTo>
                    <a:pt x="12615" y="11629"/>
                    <a:pt x="12762" y="11776"/>
                    <a:pt x="12909" y="11916"/>
                  </a:cubicBezTo>
                  <a:cubicBezTo>
                    <a:pt x="13015" y="12022"/>
                    <a:pt x="13151" y="12037"/>
                    <a:pt x="13284" y="12037"/>
                  </a:cubicBezTo>
                  <a:cubicBezTo>
                    <a:pt x="13335" y="12037"/>
                    <a:pt x="13385" y="12035"/>
                    <a:pt x="13433" y="12035"/>
                  </a:cubicBezTo>
                  <a:cubicBezTo>
                    <a:pt x="13489" y="12007"/>
                    <a:pt x="13580" y="11951"/>
                    <a:pt x="13636" y="11916"/>
                  </a:cubicBezTo>
                  <a:cubicBezTo>
                    <a:pt x="13783" y="11804"/>
                    <a:pt x="13958" y="11657"/>
                    <a:pt x="14105" y="11538"/>
                  </a:cubicBezTo>
                  <a:cubicBezTo>
                    <a:pt x="14363" y="11279"/>
                    <a:pt x="14685" y="11042"/>
                    <a:pt x="14951" y="10783"/>
                  </a:cubicBezTo>
                  <a:cubicBezTo>
                    <a:pt x="15209" y="10489"/>
                    <a:pt x="15475" y="10203"/>
                    <a:pt x="15734" y="9909"/>
                  </a:cubicBezTo>
                  <a:cubicBezTo>
                    <a:pt x="15937" y="9678"/>
                    <a:pt x="16146" y="9412"/>
                    <a:pt x="16174" y="9091"/>
                  </a:cubicBezTo>
                  <a:cubicBezTo>
                    <a:pt x="16405" y="8629"/>
                    <a:pt x="16580" y="8133"/>
                    <a:pt x="16727" y="7636"/>
                  </a:cubicBezTo>
                  <a:cubicBezTo>
                    <a:pt x="16901" y="6965"/>
                    <a:pt x="17076" y="6266"/>
                    <a:pt x="17251" y="5595"/>
                  </a:cubicBezTo>
                  <a:cubicBezTo>
                    <a:pt x="17307" y="5273"/>
                    <a:pt x="17398" y="4958"/>
                    <a:pt x="17454" y="4637"/>
                  </a:cubicBezTo>
                  <a:cubicBezTo>
                    <a:pt x="17545" y="4287"/>
                    <a:pt x="17601" y="3965"/>
                    <a:pt x="17573" y="3588"/>
                  </a:cubicBezTo>
                  <a:cubicBezTo>
                    <a:pt x="17545" y="3525"/>
                    <a:pt x="17545" y="3469"/>
                    <a:pt x="17510" y="3441"/>
                  </a:cubicBezTo>
                  <a:cubicBezTo>
                    <a:pt x="17454" y="3441"/>
                    <a:pt x="17426" y="3413"/>
                    <a:pt x="17398" y="3413"/>
                  </a:cubicBezTo>
                  <a:cubicBezTo>
                    <a:pt x="17307" y="3413"/>
                    <a:pt x="17279" y="3322"/>
                    <a:pt x="17279" y="3266"/>
                  </a:cubicBezTo>
                  <a:cubicBezTo>
                    <a:pt x="17195" y="3246"/>
                    <a:pt x="17114" y="3227"/>
                    <a:pt x="17032" y="3227"/>
                  </a:cubicBezTo>
                  <a:cubicBezTo>
                    <a:pt x="16998" y="3227"/>
                    <a:pt x="16964" y="3230"/>
                    <a:pt x="16929" y="3238"/>
                  </a:cubicBezTo>
                  <a:cubicBezTo>
                    <a:pt x="16929" y="3175"/>
                    <a:pt x="16957" y="3147"/>
                    <a:pt x="16957" y="3091"/>
                  </a:cubicBezTo>
                  <a:lnTo>
                    <a:pt x="16957" y="3000"/>
                  </a:lnTo>
                  <a:cubicBezTo>
                    <a:pt x="17104" y="3000"/>
                    <a:pt x="17251" y="2945"/>
                    <a:pt x="17370" y="2861"/>
                  </a:cubicBezTo>
                  <a:cubicBezTo>
                    <a:pt x="17454" y="2826"/>
                    <a:pt x="17454" y="2714"/>
                    <a:pt x="17398" y="2623"/>
                  </a:cubicBezTo>
                  <a:cubicBezTo>
                    <a:pt x="17482" y="2567"/>
                    <a:pt x="17601" y="2539"/>
                    <a:pt x="17685" y="2511"/>
                  </a:cubicBezTo>
                  <a:cubicBezTo>
                    <a:pt x="17816" y="2455"/>
                    <a:pt x="17785" y="2265"/>
                    <a:pt x="17672" y="2265"/>
                  </a:cubicBezTo>
                  <a:cubicBezTo>
                    <a:pt x="17659" y="2265"/>
                    <a:pt x="17644" y="2267"/>
                    <a:pt x="17629" y="2273"/>
                  </a:cubicBezTo>
                  <a:cubicBezTo>
                    <a:pt x="17426" y="2336"/>
                    <a:pt x="17251" y="2420"/>
                    <a:pt x="17076" y="2539"/>
                  </a:cubicBezTo>
                  <a:cubicBezTo>
                    <a:pt x="17020" y="2567"/>
                    <a:pt x="16957" y="2623"/>
                    <a:pt x="16901" y="2651"/>
                  </a:cubicBezTo>
                  <a:cubicBezTo>
                    <a:pt x="16811" y="2511"/>
                    <a:pt x="16699" y="2392"/>
                    <a:pt x="16496" y="2364"/>
                  </a:cubicBezTo>
                  <a:cubicBezTo>
                    <a:pt x="16460" y="2359"/>
                    <a:pt x="16426" y="2357"/>
                    <a:pt x="16392" y="2357"/>
                  </a:cubicBezTo>
                  <a:cubicBezTo>
                    <a:pt x="16240" y="2357"/>
                    <a:pt x="16105" y="2404"/>
                    <a:pt x="15972" y="2488"/>
                  </a:cubicBezTo>
                  <a:lnTo>
                    <a:pt x="15972" y="2488"/>
                  </a:lnTo>
                  <a:cubicBezTo>
                    <a:pt x="15979" y="2476"/>
                    <a:pt x="15986" y="2461"/>
                    <a:pt x="15999" y="2448"/>
                  </a:cubicBezTo>
                  <a:cubicBezTo>
                    <a:pt x="16111" y="2217"/>
                    <a:pt x="16286" y="1987"/>
                    <a:pt x="16433" y="1749"/>
                  </a:cubicBezTo>
                  <a:cubicBezTo>
                    <a:pt x="16552" y="1518"/>
                    <a:pt x="16461" y="1196"/>
                    <a:pt x="16258" y="1050"/>
                  </a:cubicBezTo>
                  <a:cubicBezTo>
                    <a:pt x="16321" y="966"/>
                    <a:pt x="16349" y="847"/>
                    <a:pt x="16405" y="763"/>
                  </a:cubicBezTo>
                  <a:cubicBezTo>
                    <a:pt x="16461" y="644"/>
                    <a:pt x="16405" y="553"/>
                    <a:pt x="16321" y="497"/>
                  </a:cubicBezTo>
                  <a:lnTo>
                    <a:pt x="16321" y="441"/>
                  </a:lnTo>
                  <a:cubicBezTo>
                    <a:pt x="16349" y="378"/>
                    <a:pt x="16321" y="294"/>
                    <a:pt x="16258" y="238"/>
                  </a:cubicBezTo>
                  <a:cubicBezTo>
                    <a:pt x="16238" y="258"/>
                    <a:pt x="16205" y="278"/>
                    <a:pt x="16164" y="278"/>
                  </a:cubicBezTo>
                  <a:cubicBezTo>
                    <a:pt x="16148" y="278"/>
                    <a:pt x="16130" y="275"/>
                    <a:pt x="16111" y="266"/>
                  </a:cubicBezTo>
                  <a:lnTo>
                    <a:pt x="16055" y="266"/>
                  </a:lnTo>
                  <a:cubicBezTo>
                    <a:pt x="15972" y="238"/>
                    <a:pt x="15881" y="176"/>
                    <a:pt x="15853" y="92"/>
                  </a:cubicBezTo>
                  <a:lnTo>
                    <a:pt x="15853"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79"/>
            <p:cNvSpPr/>
            <p:nvPr/>
          </p:nvSpPr>
          <p:spPr>
            <a:xfrm>
              <a:off x="2776257" y="4286194"/>
              <a:ext cx="36476" cy="44896"/>
            </a:xfrm>
            <a:custGeom>
              <a:rect b="b" l="l" r="r" t="t"/>
              <a:pathLst>
                <a:path extrusionOk="0" h="1973" w="1603">
                  <a:moveTo>
                    <a:pt x="100" y="0"/>
                  </a:moveTo>
                  <a:cubicBezTo>
                    <a:pt x="56" y="0"/>
                    <a:pt x="16" y="23"/>
                    <a:pt x="1" y="72"/>
                  </a:cubicBezTo>
                  <a:cubicBezTo>
                    <a:pt x="1" y="191"/>
                    <a:pt x="29" y="331"/>
                    <a:pt x="113" y="422"/>
                  </a:cubicBezTo>
                  <a:cubicBezTo>
                    <a:pt x="232" y="569"/>
                    <a:pt x="378" y="744"/>
                    <a:pt x="490" y="918"/>
                  </a:cubicBezTo>
                  <a:cubicBezTo>
                    <a:pt x="756" y="1240"/>
                    <a:pt x="1015" y="1499"/>
                    <a:pt x="1225" y="1876"/>
                  </a:cubicBezTo>
                  <a:cubicBezTo>
                    <a:pt x="1257" y="1944"/>
                    <a:pt x="1316" y="1973"/>
                    <a:pt x="1377" y="1973"/>
                  </a:cubicBezTo>
                  <a:cubicBezTo>
                    <a:pt x="1474" y="1973"/>
                    <a:pt x="1574" y="1900"/>
                    <a:pt x="1574" y="1792"/>
                  </a:cubicBezTo>
                  <a:cubicBezTo>
                    <a:pt x="1574" y="1764"/>
                    <a:pt x="1574" y="1701"/>
                    <a:pt x="1539" y="1674"/>
                  </a:cubicBezTo>
                  <a:cubicBezTo>
                    <a:pt x="1602" y="1646"/>
                    <a:pt x="1602" y="1590"/>
                    <a:pt x="1602" y="1527"/>
                  </a:cubicBezTo>
                  <a:cubicBezTo>
                    <a:pt x="1602" y="1494"/>
                    <a:pt x="1581" y="1480"/>
                    <a:pt x="1557" y="1480"/>
                  </a:cubicBezTo>
                  <a:cubicBezTo>
                    <a:pt x="1540" y="1480"/>
                    <a:pt x="1523" y="1487"/>
                    <a:pt x="1511" y="1499"/>
                  </a:cubicBezTo>
                  <a:cubicBezTo>
                    <a:pt x="1511" y="1471"/>
                    <a:pt x="1511" y="1443"/>
                    <a:pt x="1483" y="1443"/>
                  </a:cubicBezTo>
                  <a:cubicBezTo>
                    <a:pt x="1483" y="1380"/>
                    <a:pt x="1455" y="1352"/>
                    <a:pt x="1427" y="1324"/>
                  </a:cubicBezTo>
                  <a:cubicBezTo>
                    <a:pt x="1399" y="1240"/>
                    <a:pt x="1336" y="1205"/>
                    <a:pt x="1280" y="1149"/>
                  </a:cubicBezTo>
                  <a:lnTo>
                    <a:pt x="1190" y="1149"/>
                  </a:lnTo>
                  <a:cubicBezTo>
                    <a:pt x="1106" y="1030"/>
                    <a:pt x="1015" y="918"/>
                    <a:pt x="931" y="827"/>
                  </a:cubicBezTo>
                  <a:cubicBezTo>
                    <a:pt x="784" y="681"/>
                    <a:pt x="665" y="541"/>
                    <a:pt x="553" y="422"/>
                  </a:cubicBezTo>
                  <a:cubicBezTo>
                    <a:pt x="434" y="275"/>
                    <a:pt x="288" y="191"/>
                    <a:pt x="204" y="44"/>
                  </a:cubicBezTo>
                  <a:cubicBezTo>
                    <a:pt x="175" y="16"/>
                    <a:pt x="136" y="0"/>
                    <a:pt x="10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79"/>
            <p:cNvSpPr/>
            <p:nvPr/>
          </p:nvSpPr>
          <p:spPr>
            <a:xfrm>
              <a:off x="2858562" y="4327517"/>
              <a:ext cx="97187" cy="32608"/>
            </a:xfrm>
            <a:custGeom>
              <a:rect b="b" l="l" r="r" t="t"/>
              <a:pathLst>
                <a:path extrusionOk="0" h="1433" w="4271">
                  <a:moveTo>
                    <a:pt x="4153" y="1"/>
                  </a:moveTo>
                  <a:cubicBezTo>
                    <a:pt x="4146" y="1"/>
                    <a:pt x="4139" y="2"/>
                    <a:pt x="4131" y="4"/>
                  </a:cubicBezTo>
                  <a:cubicBezTo>
                    <a:pt x="2852" y="529"/>
                    <a:pt x="1537" y="906"/>
                    <a:pt x="167" y="1137"/>
                  </a:cubicBezTo>
                  <a:cubicBezTo>
                    <a:pt x="0" y="1170"/>
                    <a:pt x="75" y="1433"/>
                    <a:pt x="234" y="1433"/>
                  </a:cubicBezTo>
                  <a:cubicBezTo>
                    <a:pt x="242" y="1433"/>
                    <a:pt x="250" y="1432"/>
                    <a:pt x="258" y="1431"/>
                  </a:cubicBezTo>
                  <a:cubicBezTo>
                    <a:pt x="957" y="1347"/>
                    <a:pt x="1628" y="1172"/>
                    <a:pt x="2292" y="962"/>
                  </a:cubicBezTo>
                  <a:cubicBezTo>
                    <a:pt x="2936" y="760"/>
                    <a:pt x="3551" y="473"/>
                    <a:pt x="4187" y="151"/>
                  </a:cubicBezTo>
                  <a:cubicBezTo>
                    <a:pt x="4270" y="126"/>
                    <a:pt x="4225" y="1"/>
                    <a:pt x="415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79"/>
            <p:cNvSpPr/>
            <p:nvPr/>
          </p:nvSpPr>
          <p:spPr>
            <a:xfrm>
              <a:off x="2890829" y="4196926"/>
              <a:ext cx="42575" cy="62713"/>
            </a:xfrm>
            <a:custGeom>
              <a:rect b="b" l="l" r="r" t="t"/>
              <a:pathLst>
                <a:path extrusionOk="0" h="2756" w="1871">
                  <a:moveTo>
                    <a:pt x="1690" y="1"/>
                  </a:moveTo>
                  <a:cubicBezTo>
                    <a:pt x="1656" y="1"/>
                    <a:pt x="1625" y="18"/>
                    <a:pt x="1609" y="59"/>
                  </a:cubicBezTo>
                  <a:cubicBezTo>
                    <a:pt x="1343" y="527"/>
                    <a:pt x="1084" y="968"/>
                    <a:pt x="818" y="1401"/>
                  </a:cubicBezTo>
                  <a:cubicBezTo>
                    <a:pt x="560" y="1842"/>
                    <a:pt x="294" y="2303"/>
                    <a:pt x="0" y="2716"/>
                  </a:cubicBezTo>
                  <a:cubicBezTo>
                    <a:pt x="0" y="2735"/>
                    <a:pt x="18" y="2755"/>
                    <a:pt x="38" y="2755"/>
                  </a:cubicBezTo>
                  <a:cubicBezTo>
                    <a:pt x="46" y="2755"/>
                    <a:pt x="55" y="2752"/>
                    <a:pt x="63" y="2744"/>
                  </a:cubicBezTo>
                  <a:cubicBezTo>
                    <a:pt x="238" y="2569"/>
                    <a:pt x="413" y="2394"/>
                    <a:pt x="560" y="2191"/>
                  </a:cubicBezTo>
                  <a:cubicBezTo>
                    <a:pt x="700" y="1981"/>
                    <a:pt x="846" y="1779"/>
                    <a:pt x="993" y="1548"/>
                  </a:cubicBezTo>
                  <a:cubicBezTo>
                    <a:pt x="1287" y="1107"/>
                    <a:pt x="1546" y="646"/>
                    <a:pt x="1811" y="205"/>
                  </a:cubicBezTo>
                  <a:cubicBezTo>
                    <a:pt x="1871" y="101"/>
                    <a:pt x="1772" y="1"/>
                    <a:pt x="169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79"/>
            <p:cNvSpPr/>
            <p:nvPr/>
          </p:nvSpPr>
          <p:spPr>
            <a:xfrm>
              <a:off x="2921161" y="4154443"/>
              <a:ext cx="32699" cy="43826"/>
            </a:xfrm>
            <a:custGeom>
              <a:rect b="b" l="l" r="r" t="t"/>
              <a:pathLst>
                <a:path extrusionOk="0" h="1926" w="1437">
                  <a:moveTo>
                    <a:pt x="1066" y="0"/>
                  </a:moveTo>
                  <a:cubicBezTo>
                    <a:pt x="1042" y="0"/>
                    <a:pt x="1019" y="12"/>
                    <a:pt x="1003" y="38"/>
                  </a:cubicBezTo>
                  <a:cubicBezTo>
                    <a:pt x="709" y="415"/>
                    <a:pt x="478" y="849"/>
                    <a:pt x="241" y="1261"/>
                  </a:cubicBezTo>
                  <a:cubicBezTo>
                    <a:pt x="185" y="1317"/>
                    <a:pt x="213" y="1373"/>
                    <a:pt x="241" y="1401"/>
                  </a:cubicBezTo>
                  <a:cubicBezTo>
                    <a:pt x="185" y="1548"/>
                    <a:pt x="129" y="1667"/>
                    <a:pt x="38" y="1786"/>
                  </a:cubicBezTo>
                  <a:cubicBezTo>
                    <a:pt x="1" y="1860"/>
                    <a:pt x="66" y="1926"/>
                    <a:pt x="130" y="1926"/>
                  </a:cubicBezTo>
                  <a:cubicBezTo>
                    <a:pt x="162" y="1926"/>
                    <a:pt x="194" y="1909"/>
                    <a:pt x="213" y="1870"/>
                  </a:cubicBezTo>
                  <a:cubicBezTo>
                    <a:pt x="332" y="1695"/>
                    <a:pt x="450" y="1492"/>
                    <a:pt x="562" y="1289"/>
                  </a:cubicBezTo>
                  <a:cubicBezTo>
                    <a:pt x="576" y="1317"/>
                    <a:pt x="606" y="1331"/>
                    <a:pt x="636" y="1331"/>
                  </a:cubicBezTo>
                  <a:cubicBezTo>
                    <a:pt x="665" y="1331"/>
                    <a:pt x="695" y="1317"/>
                    <a:pt x="709" y="1289"/>
                  </a:cubicBezTo>
                  <a:cubicBezTo>
                    <a:pt x="975" y="1024"/>
                    <a:pt x="1206" y="737"/>
                    <a:pt x="1380" y="443"/>
                  </a:cubicBezTo>
                  <a:cubicBezTo>
                    <a:pt x="1436" y="352"/>
                    <a:pt x="1380" y="268"/>
                    <a:pt x="1324" y="240"/>
                  </a:cubicBezTo>
                  <a:cubicBezTo>
                    <a:pt x="1302" y="233"/>
                    <a:pt x="1277" y="230"/>
                    <a:pt x="1252" y="230"/>
                  </a:cubicBezTo>
                  <a:cubicBezTo>
                    <a:pt x="1176" y="230"/>
                    <a:pt x="1094" y="261"/>
                    <a:pt x="1031" y="324"/>
                  </a:cubicBezTo>
                  <a:cubicBezTo>
                    <a:pt x="1059" y="268"/>
                    <a:pt x="1115" y="212"/>
                    <a:pt x="1150" y="150"/>
                  </a:cubicBezTo>
                  <a:cubicBezTo>
                    <a:pt x="1190" y="70"/>
                    <a:pt x="1126" y="0"/>
                    <a:pt x="106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79"/>
            <p:cNvSpPr/>
            <p:nvPr/>
          </p:nvSpPr>
          <p:spPr>
            <a:xfrm>
              <a:off x="2700688" y="4479771"/>
              <a:ext cx="42984" cy="22232"/>
            </a:xfrm>
            <a:custGeom>
              <a:rect b="b" l="l" r="r" t="t"/>
              <a:pathLst>
                <a:path extrusionOk="0" h="977" w="1889">
                  <a:moveTo>
                    <a:pt x="1008" y="0"/>
                  </a:moveTo>
                  <a:cubicBezTo>
                    <a:pt x="992" y="0"/>
                    <a:pt x="975" y="4"/>
                    <a:pt x="958" y="12"/>
                  </a:cubicBezTo>
                  <a:cubicBezTo>
                    <a:pt x="875" y="75"/>
                    <a:pt x="784" y="131"/>
                    <a:pt x="728" y="215"/>
                  </a:cubicBezTo>
                  <a:cubicBezTo>
                    <a:pt x="609" y="250"/>
                    <a:pt x="553" y="334"/>
                    <a:pt x="462" y="390"/>
                  </a:cubicBezTo>
                  <a:cubicBezTo>
                    <a:pt x="406" y="425"/>
                    <a:pt x="350" y="453"/>
                    <a:pt x="315" y="481"/>
                  </a:cubicBezTo>
                  <a:cubicBezTo>
                    <a:pt x="203" y="564"/>
                    <a:pt x="84" y="655"/>
                    <a:pt x="28" y="774"/>
                  </a:cubicBezTo>
                  <a:cubicBezTo>
                    <a:pt x="28" y="774"/>
                    <a:pt x="0" y="774"/>
                    <a:pt x="0" y="802"/>
                  </a:cubicBezTo>
                  <a:cubicBezTo>
                    <a:pt x="24" y="798"/>
                    <a:pt x="47" y="795"/>
                    <a:pt x="70" y="795"/>
                  </a:cubicBezTo>
                  <a:cubicBezTo>
                    <a:pt x="186" y="795"/>
                    <a:pt x="292" y="854"/>
                    <a:pt x="315" y="977"/>
                  </a:cubicBezTo>
                  <a:cubicBezTo>
                    <a:pt x="315" y="977"/>
                    <a:pt x="350" y="977"/>
                    <a:pt x="378" y="949"/>
                  </a:cubicBezTo>
                  <a:cubicBezTo>
                    <a:pt x="462" y="914"/>
                    <a:pt x="525" y="886"/>
                    <a:pt x="609" y="858"/>
                  </a:cubicBezTo>
                  <a:cubicBezTo>
                    <a:pt x="670" y="890"/>
                    <a:pt x="730" y="903"/>
                    <a:pt x="791" y="903"/>
                  </a:cubicBezTo>
                  <a:cubicBezTo>
                    <a:pt x="905" y="903"/>
                    <a:pt x="1019" y="857"/>
                    <a:pt x="1133" y="802"/>
                  </a:cubicBezTo>
                  <a:cubicBezTo>
                    <a:pt x="1399" y="711"/>
                    <a:pt x="1630" y="599"/>
                    <a:pt x="1832" y="425"/>
                  </a:cubicBezTo>
                  <a:cubicBezTo>
                    <a:pt x="1860" y="390"/>
                    <a:pt x="1888" y="334"/>
                    <a:pt x="1888" y="306"/>
                  </a:cubicBezTo>
                  <a:cubicBezTo>
                    <a:pt x="1805" y="278"/>
                    <a:pt x="1714" y="250"/>
                    <a:pt x="1630" y="215"/>
                  </a:cubicBezTo>
                  <a:cubicBezTo>
                    <a:pt x="1574" y="187"/>
                    <a:pt x="1511" y="187"/>
                    <a:pt x="1455" y="159"/>
                  </a:cubicBezTo>
                  <a:lnTo>
                    <a:pt x="1427" y="159"/>
                  </a:lnTo>
                  <a:cubicBezTo>
                    <a:pt x="1427" y="159"/>
                    <a:pt x="1427" y="131"/>
                    <a:pt x="1399" y="131"/>
                  </a:cubicBezTo>
                  <a:cubicBezTo>
                    <a:pt x="1308" y="103"/>
                    <a:pt x="1252" y="75"/>
                    <a:pt x="1161" y="40"/>
                  </a:cubicBezTo>
                  <a:lnTo>
                    <a:pt x="1105" y="40"/>
                  </a:lnTo>
                  <a:cubicBezTo>
                    <a:pt x="1085" y="20"/>
                    <a:pt x="1048" y="0"/>
                    <a:pt x="100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79"/>
            <p:cNvSpPr/>
            <p:nvPr/>
          </p:nvSpPr>
          <p:spPr>
            <a:xfrm>
              <a:off x="2591214" y="4435649"/>
              <a:ext cx="102170" cy="57775"/>
            </a:xfrm>
            <a:custGeom>
              <a:rect b="b" l="l" r="r" t="t"/>
              <a:pathLst>
                <a:path extrusionOk="0" h="2539" w="4490">
                  <a:moveTo>
                    <a:pt x="2043" y="0"/>
                  </a:moveTo>
                  <a:cubicBezTo>
                    <a:pt x="1952" y="0"/>
                    <a:pt x="1896" y="28"/>
                    <a:pt x="1805" y="56"/>
                  </a:cubicBezTo>
                  <a:cubicBezTo>
                    <a:pt x="1721" y="56"/>
                    <a:pt x="1602" y="56"/>
                    <a:pt x="1518" y="91"/>
                  </a:cubicBezTo>
                  <a:cubicBezTo>
                    <a:pt x="1455" y="119"/>
                    <a:pt x="1371" y="147"/>
                    <a:pt x="1280" y="203"/>
                  </a:cubicBezTo>
                  <a:cubicBezTo>
                    <a:pt x="1243" y="178"/>
                    <a:pt x="1198" y="164"/>
                    <a:pt x="1152" y="164"/>
                  </a:cubicBezTo>
                  <a:cubicBezTo>
                    <a:pt x="1097" y="164"/>
                    <a:pt x="1040" y="185"/>
                    <a:pt x="994" y="231"/>
                  </a:cubicBezTo>
                  <a:cubicBezTo>
                    <a:pt x="931" y="322"/>
                    <a:pt x="931" y="378"/>
                    <a:pt x="966" y="441"/>
                  </a:cubicBezTo>
                  <a:cubicBezTo>
                    <a:pt x="903" y="441"/>
                    <a:pt x="847" y="469"/>
                    <a:pt x="791" y="497"/>
                  </a:cubicBezTo>
                  <a:cubicBezTo>
                    <a:pt x="700" y="581"/>
                    <a:pt x="616" y="699"/>
                    <a:pt x="525" y="790"/>
                  </a:cubicBezTo>
                  <a:cubicBezTo>
                    <a:pt x="406" y="846"/>
                    <a:pt x="322" y="965"/>
                    <a:pt x="266" y="1077"/>
                  </a:cubicBezTo>
                  <a:lnTo>
                    <a:pt x="231" y="1077"/>
                  </a:lnTo>
                  <a:cubicBezTo>
                    <a:pt x="148" y="1168"/>
                    <a:pt x="120" y="1280"/>
                    <a:pt x="29" y="1399"/>
                  </a:cubicBezTo>
                  <a:cubicBezTo>
                    <a:pt x="1" y="1455"/>
                    <a:pt x="29" y="1518"/>
                    <a:pt x="29" y="1573"/>
                  </a:cubicBezTo>
                  <a:cubicBezTo>
                    <a:pt x="29" y="1664"/>
                    <a:pt x="1" y="1748"/>
                    <a:pt x="29" y="1839"/>
                  </a:cubicBezTo>
                  <a:cubicBezTo>
                    <a:pt x="29" y="1979"/>
                    <a:pt x="120" y="2098"/>
                    <a:pt x="204" y="2154"/>
                  </a:cubicBezTo>
                  <a:cubicBezTo>
                    <a:pt x="231" y="2154"/>
                    <a:pt x="231" y="2189"/>
                    <a:pt x="231" y="2189"/>
                  </a:cubicBezTo>
                  <a:cubicBezTo>
                    <a:pt x="295" y="2264"/>
                    <a:pt x="383" y="2291"/>
                    <a:pt x="474" y="2291"/>
                  </a:cubicBezTo>
                  <a:cubicBezTo>
                    <a:pt x="552" y="2291"/>
                    <a:pt x="632" y="2271"/>
                    <a:pt x="700" y="2245"/>
                  </a:cubicBezTo>
                  <a:cubicBezTo>
                    <a:pt x="875" y="2154"/>
                    <a:pt x="1078" y="2070"/>
                    <a:pt x="1280" y="2042"/>
                  </a:cubicBezTo>
                  <a:cubicBezTo>
                    <a:pt x="1371" y="2014"/>
                    <a:pt x="1490" y="2014"/>
                    <a:pt x="1546" y="2014"/>
                  </a:cubicBezTo>
                  <a:lnTo>
                    <a:pt x="1574" y="2014"/>
                  </a:lnTo>
                  <a:cubicBezTo>
                    <a:pt x="1602" y="2014"/>
                    <a:pt x="1602" y="2014"/>
                    <a:pt x="1630" y="2042"/>
                  </a:cubicBezTo>
                  <a:lnTo>
                    <a:pt x="1630" y="2070"/>
                  </a:lnTo>
                  <a:cubicBezTo>
                    <a:pt x="1630" y="2245"/>
                    <a:pt x="1749" y="2420"/>
                    <a:pt x="1924" y="2475"/>
                  </a:cubicBezTo>
                  <a:cubicBezTo>
                    <a:pt x="1976" y="2512"/>
                    <a:pt x="2026" y="2527"/>
                    <a:pt x="2076" y="2527"/>
                  </a:cubicBezTo>
                  <a:cubicBezTo>
                    <a:pt x="2113" y="2527"/>
                    <a:pt x="2151" y="2518"/>
                    <a:pt x="2189" y="2503"/>
                  </a:cubicBezTo>
                  <a:cubicBezTo>
                    <a:pt x="2217" y="2538"/>
                    <a:pt x="2245" y="2538"/>
                    <a:pt x="2273" y="2538"/>
                  </a:cubicBezTo>
                  <a:cubicBezTo>
                    <a:pt x="2420" y="2538"/>
                    <a:pt x="2539" y="2447"/>
                    <a:pt x="2651" y="2364"/>
                  </a:cubicBezTo>
                  <a:cubicBezTo>
                    <a:pt x="2679" y="2329"/>
                    <a:pt x="2714" y="2329"/>
                    <a:pt x="2742" y="2301"/>
                  </a:cubicBezTo>
                  <a:cubicBezTo>
                    <a:pt x="2826" y="2273"/>
                    <a:pt x="2889" y="2245"/>
                    <a:pt x="2945" y="2189"/>
                  </a:cubicBezTo>
                  <a:cubicBezTo>
                    <a:pt x="2972" y="2189"/>
                    <a:pt x="3000" y="2154"/>
                    <a:pt x="3028" y="2126"/>
                  </a:cubicBezTo>
                  <a:cubicBezTo>
                    <a:pt x="3203" y="2042"/>
                    <a:pt x="3350" y="1923"/>
                    <a:pt x="3469" y="1839"/>
                  </a:cubicBezTo>
                  <a:cubicBezTo>
                    <a:pt x="3469" y="1804"/>
                    <a:pt x="3497" y="1804"/>
                    <a:pt x="3525" y="1776"/>
                  </a:cubicBezTo>
                  <a:lnTo>
                    <a:pt x="3553" y="1776"/>
                  </a:lnTo>
                  <a:cubicBezTo>
                    <a:pt x="3791" y="1692"/>
                    <a:pt x="3993" y="1573"/>
                    <a:pt x="4168" y="1399"/>
                  </a:cubicBezTo>
                  <a:cubicBezTo>
                    <a:pt x="4287" y="1315"/>
                    <a:pt x="4399" y="1196"/>
                    <a:pt x="4427" y="1077"/>
                  </a:cubicBezTo>
                  <a:lnTo>
                    <a:pt x="4427" y="1049"/>
                  </a:lnTo>
                  <a:cubicBezTo>
                    <a:pt x="4490" y="1021"/>
                    <a:pt x="4490" y="965"/>
                    <a:pt x="4462" y="902"/>
                  </a:cubicBezTo>
                  <a:cubicBezTo>
                    <a:pt x="4436" y="861"/>
                    <a:pt x="4384" y="835"/>
                    <a:pt x="4337" y="835"/>
                  </a:cubicBezTo>
                  <a:cubicBezTo>
                    <a:pt x="4319" y="835"/>
                    <a:pt x="4302" y="839"/>
                    <a:pt x="4287" y="846"/>
                  </a:cubicBezTo>
                  <a:cubicBezTo>
                    <a:pt x="4252" y="846"/>
                    <a:pt x="4224" y="874"/>
                    <a:pt x="4196" y="874"/>
                  </a:cubicBezTo>
                  <a:lnTo>
                    <a:pt x="4168" y="874"/>
                  </a:lnTo>
                  <a:cubicBezTo>
                    <a:pt x="4077" y="1021"/>
                    <a:pt x="3875" y="1049"/>
                    <a:pt x="3763" y="1105"/>
                  </a:cubicBezTo>
                  <a:cubicBezTo>
                    <a:pt x="3497" y="1224"/>
                    <a:pt x="3322" y="1399"/>
                    <a:pt x="3028" y="1399"/>
                  </a:cubicBezTo>
                  <a:cubicBezTo>
                    <a:pt x="2990" y="1403"/>
                    <a:pt x="2952" y="1406"/>
                    <a:pt x="2914" y="1406"/>
                  </a:cubicBezTo>
                  <a:cubicBezTo>
                    <a:pt x="2723" y="1406"/>
                    <a:pt x="2538" y="1346"/>
                    <a:pt x="2392" y="1224"/>
                  </a:cubicBezTo>
                  <a:cubicBezTo>
                    <a:pt x="2189" y="1105"/>
                    <a:pt x="2015" y="902"/>
                    <a:pt x="1952" y="699"/>
                  </a:cubicBezTo>
                  <a:lnTo>
                    <a:pt x="1952" y="441"/>
                  </a:lnTo>
                  <a:lnTo>
                    <a:pt x="1924" y="469"/>
                  </a:lnTo>
                  <a:cubicBezTo>
                    <a:pt x="1896" y="469"/>
                    <a:pt x="1868" y="469"/>
                    <a:pt x="1840" y="441"/>
                  </a:cubicBezTo>
                  <a:cubicBezTo>
                    <a:pt x="1868" y="441"/>
                    <a:pt x="1896" y="406"/>
                    <a:pt x="1896" y="406"/>
                  </a:cubicBezTo>
                  <a:lnTo>
                    <a:pt x="1952" y="406"/>
                  </a:lnTo>
                  <a:cubicBezTo>
                    <a:pt x="1980" y="266"/>
                    <a:pt x="2043" y="147"/>
                    <a:pt x="209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79"/>
            <p:cNvSpPr/>
            <p:nvPr/>
          </p:nvSpPr>
          <p:spPr>
            <a:xfrm>
              <a:off x="2725832" y="4376691"/>
              <a:ext cx="41073" cy="53156"/>
            </a:xfrm>
            <a:custGeom>
              <a:rect b="b" l="l" r="r" t="t"/>
              <a:pathLst>
                <a:path extrusionOk="0" h="2336" w="1805">
                  <a:moveTo>
                    <a:pt x="1252" y="1109"/>
                  </a:moveTo>
                  <a:cubicBezTo>
                    <a:pt x="1196" y="1165"/>
                    <a:pt x="1133" y="1221"/>
                    <a:pt x="1077" y="1284"/>
                  </a:cubicBezTo>
                  <a:cubicBezTo>
                    <a:pt x="972" y="1309"/>
                    <a:pt x="873" y="1329"/>
                    <a:pt x="773" y="1329"/>
                  </a:cubicBezTo>
                  <a:cubicBezTo>
                    <a:pt x="654" y="1329"/>
                    <a:pt x="535" y="1301"/>
                    <a:pt x="406" y="1221"/>
                  </a:cubicBezTo>
                  <a:lnTo>
                    <a:pt x="469" y="1221"/>
                  </a:lnTo>
                  <a:cubicBezTo>
                    <a:pt x="525" y="1284"/>
                    <a:pt x="581" y="1312"/>
                    <a:pt x="672" y="1312"/>
                  </a:cubicBezTo>
                  <a:cubicBezTo>
                    <a:pt x="692" y="1314"/>
                    <a:pt x="712" y="1316"/>
                    <a:pt x="733" y="1316"/>
                  </a:cubicBezTo>
                  <a:cubicBezTo>
                    <a:pt x="915" y="1316"/>
                    <a:pt x="1092" y="1209"/>
                    <a:pt x="1224" y="1109"/>
                  </a:cubicBezTo>
                  <a:close/>
                  <a:moveTo>
                    <a:pt x="1101" y="1"/>
                  </a:moveTo>
                  <a:cubicBezTo>
                    <a:pt x="1027" y="1"/>
                    <a:pt x="951" y="13"/>
                    <a:pt x="874" y="25"/>
                  </a:cubicBezTo>
                  <a:cubicBezTo>
                    <a:pt x="672" y="60"/>
                    <a:pt x="525" y="200"/>
                    <a:pt x="406" y="347"/>
                  </a:cubicBezTo>
                  <a:cubicBezTo>
                    <a:pt x="294" y="493"/>
                    <a:pt x="147" y="640"/>
                    <a:pt x="119" y="815"/>
                  </a:cubicBezTo>
                  <a:cubicBezTo>
                    <a:pt x="56" y="815"/>
                    <a:pt x="0" y="843"/>
                    <a:pt x="0" y="934"/>
                  </a:cubicBezTo>
                  <a:cubicBezTo>
                    <a:pt x="0" y="1221"/>
                    <a:pt x="119" y="1542"/>
                    <a:pt x="350" y="1717"/>
                  </a:cubicBezTo>
                  <a:cubicBezTo>
                    <a:pt x="294" y="1745"/>
                    <a:pt x="231" y="1808"/>
                    <a:pt x="175" y="1836"/>
                  </a:cubicBezTo>
                  <a:cubicBezTo>
                    <a:pt x="84" y="1983"/>
                    <a:pt x="119" y="2123"/>
                    <a:pt x="231" y="2242"/>
                  </a:cubicBezTo>
                  <a:cubicBezTo>
                    <a:pt x="350" y="2322"/>
                    <a:pt x="498" y="2335"/>
                    <a:pt x="644" y="2335"/>
                  </a:cubicBezTo>
                  <a:cubicBezTo>
                    <a:pt x="713" y="2335"/>
                    <a:pt x="781" y="2332"/>
                    <a:pt x="846" y="2332"/>
                  </a:cubicBezTo>
                  <a:cubicBezTo>
                    <a:pt x="1041" y="2332"/>
                    <a:pt x="1049" y="2009"/>
                    <a:pt x="869" y="2009"/>
                  </a:cubicBezTo>
                  <a:cubicBezTo>
                    <a:pt x="862" y="2009"/>
                    <a:pt x="854" y="2010"/>
                    <a:pt x="846" y="2011"/>
                  </a:cubicBezTo>
                  <a:cubicBezTo>
                    <a:pt x="818" y="2011"/>
                    <a:pt x="406" y="2011"/>
                    <a:pt x="406" y="1983"/>
                  </a:cubicBezTo>
                  <a:lnTo>
                    <a:pt x="609" y="1892"/>
                  </a:lnTo>
                  <a:cubicBezTo>
                    <a:pt x="644" y="1864"/>
                    <a:pt x="672" y="1864"/>
                    <a:pt x="700" y="1864"/>
                  </a:cubicBezTo>
                  <a:cubicBezTo>
                    <a:pt x="729" y="1867"/>
                    <a:pt x="758" y="1868"/>
                    <a:pt x="787" y="1868"/>
                  </a:cubicBezTo>
                  <a:cubicBezTo>
                    <a:pt x="1050" y="1868"/>
                    <a:pt x="1304" y="1759"/>
                    <a:pt x="1518" y="1633"/>
                  </a:cubicBezTo>
                  <a:cubicBezTo>
                    <a:pt x="1602" y="1570"/>
                    <a:pt x="1602" y="1458"/>
                    <a:pt x="1546" y="1395"/>
                  </a:cubicBezTo>
                  <a:cubicBezTo>
                    <a:pt x="1574" y="1395"/>
                    <a:pt x="1602" y="1368"/>
                    <a:pt x="1629" y="1340"/>
                  </a:cubicBezTo>
                  <a:cubicBezTo>
                    <a:pt x="1715" y="1287"/>
                    <a:pt x="1695" y="1072"/>
                    <a:pt x="1569" y="1072"/>
                  </a:cubicBezTo>
                  <a:cubicBezTo>
                    <a:pt x="1561" y="1072"/>
                    <a:pt x="1554" y="1072"/>
                    <a:pt x="1546" y="1074"/>
                  </a:cubicBezTo>
                  <a:cubicBezTo>
                    <a:pt x="1546" y="1046"/>
                    <a:pt x="1518" y="990"/>
                    <a:pt x="1483" y="990"/>
                  </a:cubicBezTo>
                  <a:cubicBezTo>
                    <a:pt x="1483" y="899"/>
                    <a:pt x="1518" y="843"/>
                    <a:pt x="1546" y="787"/>
                  </a:cubicBezTo>
                  <a:cubicBezTo>
                    <a:pt x="1602" y="759"/>
                    <a:pt x="1657" y="724"/>
                    <a:pt x="1692" y="668"/>
                  </a:cubicBezTo>
                  <a:cubicBezTo>
                    <a:pt x="1748" y="549"/>
                    <a:pt x="1804" y="438"/>
                    <a:pt x="1776" y="319"/>
                  </a:cubicBezTo>
                  <a:cubicBezTo>
                    <a:pt x="1748" y="200"/>
                    <a:pt x="1657" y="116"/>
                    <a:pt x="1546" y="88"/>
                  </a:cubicBezTo>
                  <a:cubicBezTo>
                    <a:pt x="1527" y="80"/>
                    <a:pt x="1512" y="76"/>
                    <a:pt x="1498" y="76"/>
                  </a:cubicBezTo>
                  <a:cubicBezTo>
                    <a:pt x="1464" y="76"/>
                    <a:pt x="1438" y="96"/>
                    <a:pt x="1399" y="116"/>
                  </a:cubicBezTo>
                  <a:cubicBezTo>
                    <a:pt x="1399" y="88"/>
                    <a:pt x="1371" y="88"/>
                    <a:pt x="1371" y="88"/>
                  </a:cubicBezTo>
                  <a:cubicBezTo>
                    <a:pt x="1288" y="21"/>
                    <a:pt x="1196" y="1"/>
                    <a:pt x="110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79"/>
            <p:cNvSpPr/>
            <p:nvPr/>
          </p:nvSpPr>
          <p:spPr>
            <a:xfrm>
              <a:off x="2640342" y="4392938"/>
              <a:ext cx="308034" cy="176943"/>
            </a:xfrm>
            <a:custGeom>
              <a:rect b="b" l="l" r="r" t="t"/>
              <a:pathLst>
                <a:path extrusionOk="0" h="7776" w="13537">
                  <a:moveTo>
                    <a:pt x="10380" y="1"/>
                  </a:moveTo>
                  <a:cubicBezTo>
                    <a:pt x="10270" y="1"/>
                    <a:pt x="10235" y="168"/>
                    <a:pt x="10309" y="248"/>
                  </a:cubicBezTo>
                  <a:cubicBezTo>
                    <a:pt x="10659" y="570"/>
                    <a:pt x="11302" y="654"/>
                    <a:pt x="11771" y="709"/>
                  </a:cubicBezTo>
                  <a:cubicBezTo>
                    <a:pt x="11798" y="744"/>
                    <a:pt x="11826" y="744"/>
                    <a:pt x="11854" y="744"/>
                  </a:cubicBezTo>
                  <a:cubicBezTo>
                    <a:pt x="11743" y="744"/>
                    <a:pt x="11624" y="744"/>
                    <a:pt x="11533" y="772"/>
                  </a:cubicBezTo>
                  <a:lnTo>
                    <a:pt x="11505" y="772"/>
                  </a:lnTo>
                  <a:cubicBezTo>
                    <a:pt x="10952" y="626"/>
                    <a:pt x="10400" y="626"/>
                    <a:pt x="9820" y="598"/>
                  </a:cubicBezTo>
                  <a:lnTo>
                    <a:pt x="9470" y="598"/>
                  </a:lnTo>
                  <a:cubicBezTo>
                    <a:pt x="9407" y="570"/>
                    <a:pt x="9379" y="535"/>
                    <a:pt x="9323" y="535"/>
                  </a:cubicBezTo>
                  <a:cubicBezTo>
                    <a:pt x="9300" y="514"/>
                    <a:pt x="9273" y="505"/>
                    <a:pt x="9248" y="505"/>
                  </a:cubicBezTo>
                  <a:cubicBezTo>
                    <a:pt x="9205" y="505"/>
                    <a:pt x="9166" y="530"/>
                    <a:pt x="9148" y="570"/>
                  </a:cubicBezTo>
                  <a:cubicBezTo>
                    <a:pt x="9085" y="570"/>
                    <a:pt x="9057" y="535"/>
                    <a:pt x="9002" y="535"/>
                  </a:cubicBezTo>
                  <a:cubicBezTo>
                    <a:pt x="8827" y="507"/>
                    <a:pt x="8652" y="451"/>
                    <a:pt x="8449" y="395"/>
                  </a:cubicBezTo>
                  <a:cubicBezTo>
                    <a:pt x="8349" y="218"/>
                    <a:pt x="8149" y="150"/>
                    <a:pt x="7963" y="150"/>
                  </a:cubicBezTo>
                  <a:cubicBezTo>
                    <a:pt x="7929" y="150"/>
                    <a:pt x="7895" y="153"/>
                    <a:pt x="7862" y="157"/>
                  </a:cubicBezTo>
                  <a:cubicBezTo>
                    <a:pt x="7547" y="185"/>
                    <a:pt x="7337" y="423"/>
                    <a:pt x="7079" y="535"/>
                  </a:cubicBezTo>
                  <a:cubicBezTo>
                    <a:pt x="6998" y="566"/>
                    <a:pt x="7039" y="658"/>
                    <a:pt x="7108" y="658"/>
                  </a:cubicBezTo>
                  <a:cubicBezTo>
                    <a:pt x="7117" y="658"/>
                    <a:pt x="7125" y="657"/>
                    <a:pt x="7135" y="654"/>
                  </a:cubicBezTo>
                  <a:cubicBezTo>
                    <a:pt x="7225" y="598"/>
                    <a:pt x="7337" y="570"/>
                    <a:pt x="7456" y="507"/>
                  </a:cubicBezTo>
                  <a:lnTo>
                    <a:pt x="7456" y="507"/>
                  </a:lnTo>
                  <a:cubicBezTo>
                    <a:pt x="7428" y="570"/>
                    <a:pt x="7428" y="626"/>
                    <a:pt x="7456" y="681"/>
                  </a:cubicBezTo>
                  <a:lnTo>
                    <a:pt x="7484" y="681"/>
                  </a:lnTo>
                  <a:cubicBezTo>
                    <a:pt x="7631" y="709"/>
                    <a:pt x="7722" y="772"/>
                    <a:pt x="7778" y="856"/>
                  </a:cubicBezTo>
                  <a:cubicBezTo>
                    <a:pt x="7862" y="884"/>
                    <a:pt x="7981" y="884"/>
                    <a:pt x="8072" y="884"/>
                  </a:cubicBezTo>
                  <a:cubicBezTo>
                    <a:pt x="8128" y="919"/>
                    <a:pt x="8211" y="947"/>
                    <a:pt x="8302" y="947"/>
                  </a:cubicBezTo>
                  <a:cubicBezTo>
                    <a:pt x="8330" y="975"/>
                    <a:pt x="8358" y="975"/>
                    <a:pt x="8421" y="1003"/>
                  </a:cubicBezTo>
                  <a:cubicBezTo>
                    <a:pt x="8421" y="1003"/>
                    <a:pt x="8500" y="1067"/>
                    <a:pt x="8509" y="1067"/>
                  </a:cubicBezTo>
                  <a:cubicBezTo>
                    <a:pt x="8509" y="1067"/>
                    <a:pt x="8510" y="1067"/>
                    <a:pt x="8509" y="1066"/>
                  </a:cubicBezTo>
                  <a:lnTo>
                    <a:pt x="8509" y="1066"/>
                  </a:lnTo>
                  <a:cubicBezTo>
                    <a:pt x="8542" y="1112"/>
                    <a:pt x="8599" y="1132"/>
                    <a:pt x="8659" y="1132"/>
                  </a:cubicBezTo>
                  <a:cubicBezTo>
                    <a:pt x="8708" y="1132"/>
                    <a:pt x="8759" y="1119"/>
                    <a:pt x="8799" y="1094"/>
                  </a:cubicBezTo>
                  <a:cubicBezTo>
                    <a:pt x="8883" y="1178"/>
                    <a:pt x="9002" y="1297"/>
                    <a:pt x="9085" y="1381"/>
                  </a:cubicBezTo>
                  <a:cubicBezTo>
                    <a:pt x="9148" y="1409"/>
                    <a:pt x="9176" y="1409"/>
                    <a:pt x="9232" y="1409"/>
                  </a:cubicBezTo>
                  <a:cubicBezTo>
                    <a:pt x="9176" y="1583"/>
                    <a:pt x="9120" y="1758"/>
                    <a:pt x="9085" y="1933"/>
                  </a:cubicBezTo>
                  <a:cubicBezTo>
                    <a:pt x="9002" y="2171"/>
                    <a:pt x="8946" y="2402"/>
                    <a:pt x="9002" y="2667"/>
                  </a:cubicBezTo>
                  <a:cubicBezTo>
                    <a:pt x="9030" y="2898"/>
                    <a:pt x="9148" y="3129"/>
                    <a:pt x="9148" y="3367"/>
                  </a:cubicBezTo>
                  <a:cubicBezTo>
                    <a:pt x="9120" y="3569"/>
                    <a:pt x="9057" y="3744"/>
                    <a:pt x="9030" y="3947"/>
                  </a:cubicBezTo>
                  <a:lnTo>
                    <a:pt x="9030" y="4031"/>
                  </a:lnTo>
                  <a:cubicBezTo>
                    <a:pt x="9002" y="4122"/>
                    <a:pt x="8946" y="4206"/>
                    <a:pt x="8855" y="4269"/>
                  </a:cubicBezTo>
                  <a:cubicBezTo>
                    <a:pt x="8624" y="4499"/>
                    <a:pt x="8246" y="4527"/>
                    <a:pt x="7953" y="4702"/>
                  </a:cubicBezTo>
                  <a:cubicBezTo>
                    <a:pt x="7778" y="4821"/>
                    <a:pt x="7603" y="4940"/>
                    <a:pt x="7428" y="4996"/>
                  </a:cubicBezTo>
                  <a:cubicBezTo>
                    <a:pt x="7400" y="4968"/>
                    <a:pt x="7337" y="4940"/>
                    <a:pt x="7281" y="4940"/>
                  </a:cubicBezTo>
                  <a:cubicBezTo>
                    <a:pt x="7051" y="5024"/>
                    <a:pt x="6848" y="5080"/>
                    <a:pt x="6610" y="5171"/>
                  </a:cubicBezTo>
                  <a:cubicBezTo>
                    <a:pt x="6407" y="5199"/>
                    <a:pt x="6177" y="5254"/>
                    <a:pt x="5939" y="5345"/>
                  </a:cubicBezTo>
                  <a:cubicBezTo>
                    <a:pt x="5883" y="5373"/>
                    <a:pt x="5855" y="5464"/>
                    <a:pt x="5855" y="5548"/>
                  </a:cubicBezTo>
                  <a:cubicBezTo>
                    <a:pt x="5827" y="5548"/>
                    <a:pt x="5827" y="5576"/>
                    <a:pt x="5799" y="5576"/>
                  </a:cubicBezTo>
                  <a:cubicBezTo>
                    <a:pt x="5736" y="5604"/>
                    <a:pt x="5708" y="5639"/>
                    <a:pt x="5652" y="5667"/>
                  </a:cubicBezTo>
                  <a:cubicBezTo>
                    <a:pt x="5477" y="5723"/>
                    <a:pt x="5275" y="5751"/>
                    <a:pt x="5100" y="5814"/>
                  </a:cubicBezTo>
                  <a:cubicBezTo>
                    <a:pt x="4750" y="5926"/>
                    <a:pt x="4401" y="6017"/>
                    <a:pt x="4051" y="6163"/>
                  </a:cubicBezTo>
                  <a:cubicBezTo>
                    <a:pt x="3904" y="6191"/>
                    <a:pt x="3785" y="6219"/>
                    <a:pt x="3666" y="6275"/>
                  </a:cubicBezTo>
                  <a:cubicBezTo>
                    <a:pt x="3261" y="6394"/>
                    <a:pt x="2855" y="6569"/>
                    <a:pt x="2478" y="6744"/>
                  </a:cubicBezTo>
                  <a:cubicBezTo>
                    <a:pt x="2093" y="6891"/>
                    <a:pt x="1716" y="7065"/>
                    <a:pt x="1310" y="7177"/>
                  </a:cubicBezTo>
                  <a:cubicBezTo>
                    <a:pt x="1107" y="7240"/>
                    <a:pt x="869" y="7296"/>
                    <a:pt x="667" y="7324"/>
                  </a:cubicBezTo>
                  <a:cubicBezTo>
                    <a:pt x="583" y="7324"/>
                    <a:pt x="492" y="7296"/>
                    <a:pt x="408" y="7296"/>
                  </a:cubicBezTo>
                  <a:cubicBezTo>
                    <a:pt x="347" y="7296"/>
                    <a:pt x="302" y="7309"/>
                    <a:pt x="252" y="7309"/>
                  </a:cubicBezTo>
                  <a:cubicBezTo>
                    <a:pt x="227" y="7309"/>
                    <a:pt x="200" y="7306"/>
                    <a:pt x="170" y="7296"/>
                  </a:cubicBezTo>
                  <a:cubicBezTo>
                    <a:pt x="159" y="7293"/>
                    <a:pt x="148" y="7291"/>
                    <a:pt x="137" y="7291"/>
                  </a:cubicBezTo>
                  <a:cubicBezTo>
                    <a:pt x="64" y="7291"/>
                    <a:pt x="0" y="7364"/>
                    <a:pt x="30" y="7443"/>
                  </a:cubicBezTo>
                  <a:cubicBezTo>
                    <a:pt x="118" y="7716"/>
                    <a:pt x="421" y="7776"/>
                    <a:pt x="704" y="7776"/>
                  </a:cubicBezTo>
                  <a:cubicBezTo>
                    <a:pt x="783" y="7776"/>
                    <a:pt x="861" y="7771"/>
                    <a:pt x="932" y="7765"/>
                  </a:cubicBezTo>
                  <a:cubicBezTo>
                    <a:pt x="1366" y="7674"/>
                    <a:pt x="1806" y="7527"/>
                    <a:pt x="2212" y="7324"/>
                  </a:cubicBezTo>
                  <a:cubicBezTo>
                    <a:pt x="2618" y="7093"/>
                    <a:pt x="3030" y="6919"/>
                    <a:pt x="3436" y="6716"/>
                  </a:cubicBezTo>
                  <a:cubicBezTo>
                    <a:pt x="3554" y="6653"/>
                    <a:pt x="3701" y="6597"/>
                    <a:pt x="3813" y="6541"/>
                  </a:cubicBezTo>
                  <a:cubicBezTo>
                    <a:pt x="3932" y="6541"/>
                    <a:pt x="4016" y="6513"/>
                    <a:pt x="4107" y="6513"/>
                  </a:cubicBezTo>
                  <a:cubicBezTo>
                    <a:pt x="4107" y="6541"/>
                    <a:pt x="4135" y="6569"/>
                    <a:pt x="4163" y="6597"/>
                  </a:cubicBezTo>
                  <a:cubicBezTo>
                    <a:pt x="4366" y="6569"/>
                    <a:pt x="4603" y="6541"/>
                    <a:pt x="4806" y="6513"/>
                  </a:cubicBezTo>
                  <a:cubicBezTo>
                    <a:pt x="4925" y="6513"/>
                    <a:pt x="5037" y="6478"/>
                    <a:pt x="5128" y="6478"/>
                  </a:cubicBezTo>
                  <a:cubicBezTo>
                    <a:pt x="5359" y="6366"/>
                    <a:pt x="5589" y="6191"/>
                    <a:pt x="5799" y="6017"/>
                  </a:cubicBezTo>
                  <a:cubicBezTo>
                    <a:pt x="5883" y="5954"/>
                    <a:pt x="5974" y="5898"/>
                    <a:pt x="6030" y="5870"/>
                  </a:cubicBezTo>
                  <a:cubicBezTo>
                    <a:pt x="6205" y="5667"/>
                    <a:pt x="6407" y="5520"/>
                    <a:pt x="6673" y="5429"/>
                  </a:cubicBezTo>
                  <a:cubicBezTo>
                    <a:pt x="6932" y="5317"/>
                    <a:pt x="7198" y="5254"/>
                    <a:pt x="7484" y="5227"/>
                  </a:cubicBezTo>
                  <a:cubicBezTo>
                    <a:pt x="7603" y="5227"/>
                    <a:pt x="7778" y="5199"/>
                    <a:pt x="7953" y="5199"/>
                  </a:cubicBezTo>
                  <a:cubicBezTo>
                    <a:pt x="8100" y="5115"/>
                    <a:pt x="8211" y="5024"/>
                    <a:pt x="8358" y="4968"/>
                  </a:cubicBezTo>
                  <a:cubicBezTo>
                    <a:pt x="8505" y="4905"/>
                    <a:pt x="8708" y="4849"/>
                    <a:pt x="8855" y="4765"/>
                  </a:cubicBezTo>
                  <a:cubicBezTo>
                    <a:pt x="9002" y="4674"/>
                    <a:pt x="9120" y="4527"/>
                    <a:pt x="9232" y="4380"/>
                  </a:cubicBezTo>
                  <a:cubicBezTo>
                    <a:pt x="9323" y="4269"/>
                    <a:pt x="9379" y="4122"/>
                    <a:pt x="9435" y="3975"/>
                  </a:cubicBezTo>
                  <a:cubicBezTo>
                    <a:pt x="9470" y="3947"/>
                    <a:pt x="9498" y="3891"/>
                    <a:pt x="9498" y="3856"/>
                  </a:cubicBezTo>
                  <a:lnTo>
                    <a:pt x="9498" y="3625"/>
                  </a:lnTo>
                  <a:cubicBezTo>
                    <a:pt x="9526" y="3506"/>
                    <a:pt x="9554" y="3422"/>
                    <a:pt x="9582" y="3304"/>
                  </a:cubicBezTo>
                  <a:cubicBezTo>
                    <a:pt x="9554" y="3157"/>
                    <a:pt x="9526" y="3045"/>
                    <a:pt x="9498" y="2954"/>
                  </a:cubicBezTo>
                  <a:cubicBezTo>
                    <a:pt x="9435" y="2695"/>
                    <a:pt x="9323" y="2458"/>
                    <a:pt x="9351" y="2199"/>
                  </a:cubicBezTo>
                  <a:cubicBezTo>
                    <a:pt x="9379" y="2024"/>
                    <a:pt x="9379" y="1849"/>
                    <a:pt x="9407" y="1674"/>
                  </a:cubicBezTo>
                  <a:lnTo>
                    <a:pt x="9435" y="1674"/>
                  </a:lnTo>
                  <a:cubicBezTo>
                    <a:pt x="9498" y="1730"/>
                    <a:pt x="9554" y="1730"/>
                    <a:pt x="9645" y="1730"/>
                  </a:cubicBezTo>
                  <a:cubicBezTo>
                    <a:pt x="9645" y="1702"/>
                    <a:pt x="9645" y="1674"/>
                    <a:pt x="9673" y="1646"/>
                  </a:cubicBezTo>
                  <a:cubicBezTo>
                    <a:pt x="9820" y="1523"/>
                    <a:pt x="10003" y="1472"/>
                    <a:pt x="10189" y="1472"/>
                  </a:cubicBezTo>
                  <a:cubicBezTo>
                    <a:pt x="10446" y="1472"/>
                    <a:pt x="10710" y="1569"/>
                    <a:pt x="10896" y="1702"/>
                  </a:cubicBezTo>
                  <a:cubicBezTo>
                    <a:pt x="11127" y="1877"/>
                    <a:pt x="11274" y="2108"/>
                    <a:pt x="11477" y="2283"/>
                  </a:cubicBezTo>
                  <a:cubicBezTo>
                    <a:pt x="11533" y="2346"/>
                    <a:pt x="11624" y="2374"/>
                    <a:pt x="11680" y="2402"/>
                  </a:cubicBezTo>
                  <a:lnTo>
                    <a:pt x="11708" y="2374"/>
                  </a:lnTo>
                  <a:lnTo>
                    <a:pt x="11743" y="2402"/>
                  </a:lnTo>
                  <a:lnTo>
                    <a:pt x="12001" y="2402"/>
                  </a:lnTo>
                  <a:cubicBezTo>
                    <a:pt x="12029" y="2374"/>
                    <a:pt x="12057" y="2346"/>
                    <a:pt x="12092" y="2318"/>
                  </a:cubicBezTo>
                  <a:cubicBezTo>
                    <a:pt x="12129" y="2318"/>
                    <a:pt x="12167" y="2330"/>
                    <a:pt x="12206" y="2330"/>
                  </a:cubicBezTo>
                  <a:cubicBezTo>
                    <a:pt x="12226" y="2330"/>
                    <a:pt x="12246" y="2327"/>
                    <a:pt x="12267" y="2318"/>
                  </a:cubicBezTo>
                  <a:cubicBezTo>
                    <a:pt x="12407" y="2318"/>
                    <a:pt x="12470" y="2143"/>
                    <a:pt x="12442" y="2024"/>
                  </a:cubicBezTo>
                  <a:lnTo>
                    <a:pt x="12526" y="2024"/>
                  </a:lnTo>
                  <a:cubicBezTo>
                    <a:pt x="12617" y="1996"/>
                    <a:pt x="12673" y="1933"/>
                    <a:pt x="12673" y="1849"/>
                  </a:cubicBezTo>
                  <a:cubicBezTo>
                    <a:pt x="12791" y="1793"/>
                    <a:pt x="12903" y="1702"/>
                    <a:pt x="12994" y="1618"/>
                  </a:cubicBezTo>
                  <a:cubicBezTo>
                    <a:pt x="13106" y="1528"/>
                    <a:pt x="13225" y="1409"/>
                    <a:pt x="13372" y="1325"/>
                  </a:cubicBezTo>
                  <a:cubicBezTo>
                    <a:pt x="13519" y="1234"/>
                    <a:pt x="13491" y="1094"/>
                    <a:pt x="13372" y="1003"/>
                  </a:cubicBezTo>
                  <a:cubicBezTo>
                    <a:pt x="13400" y="884"/>
                    <a:pt x="13316" y="772"/>
                    <a:pt x="13197" y="772"/>
                  </a:cubicBezTo>
                  <a:cubicBezTo>
                    <a:pt x="13281" y="744"/>
                    <a:pt x="13400" y="744"/>
                    <a:pt x="13491" y="744"/>
                  </a:cubicBezTo>
                  <a:cubicBezTo>
                    <a:pt x="13496" y="749"/>
                    <a:pt x="13501" y="752"/>
                    <a:pt x="13505" y="752"/>
                  </a:cubicBezTo>
                  <a:cubicBezTo>
                    <a:pt x="13526" y="752"/>
                    <a:pt x="13536" y="709"/>
                    <a:pt x="13491" y="709"/>
                  </a:cubicBezTo>
                  <a:cubicBezTo>
                    <a:pt x="13400" y="681"/>
                    <a:pt x="13281" y="681"/>
                    <a:pt x="13169" y="654"/>
                  </a:cubicBezTo>
                  <a:cubicBezTo>
                    <a:pt x="13022" y="654"/>
                    <a:pt x="12903" y="626"/>
                    <a:pt x="12756" y="598"/>
                  </a:cubicBezTo>
                  <a:cubicBezTo>
                    <a:pt x="12498" y="535"/>
                    <a:pt x="12267" y="507"/>
                    <a:pt x="12001" y="451"/>
                  </a:cubicBezTo>
                  <a:cubicBezTo>
                    <a:pt x="12092" y="451"/>
                    <a:pt x="12148" y="423"/>
                    <a:pt x="12232" y="423"/>
                  </a:cubicBezTo>
                  <a:cubicBezTo>
                    <a:pt x="12351" y="395"/>
                    <a:pt x="12323" y="220"/>
                    <a:pt x="12204" y="220"/>
                  </a:cubicBezTo>
                  <a:cubicBezTo>
                    <a:pt x="11917" y="220"/>
                    <a:pt x="11624" y="248"/>
                    <a:pt x="11330" y="248"/>
                  </a:cubicBezTo>
                  <a:cubicBezTo>
                    <a:pt x="11183" y="220"/>
                    <a:pt x="11043" y="220"/>
                    <a:pt x="10896" y="185"/>
                  </a:cubicBezTo>
                  <a:cubicBezTo>
                    <a:pt x="10722" y="129"/>
                    <a:pt x="10575" y="73"/>
                    <a:pt x="10428" y="10"/>
                  </a:cubicBezTo>
                  <a:cubicBezTo>
                    <a:pt x="10411" y="4"/>
                    <a:pt x="10395" y="1"/>
                    <a:pt x="1038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79"/>
            <p:cNvSpPr/>
            <p:nvPr/>
          </p:nvSpPr>
          <p:spPr>
            <a:xfrm>
              <a:off x="2921366" y="4395873"/>
              <a:ext cx="1297" cy="1297"/>
            </a:xfrm>
            <a:custGeom>
              <a:rect b="b" l="l" r="r" t="t"/>
              <a:pathLst>
                <a:path extrusionOk="0" h="57" w="57">
                  <a:moveTo>
                    <a:pt x="29" y="0"/>
                  </a:moveTo>
                  <a:cubicBezTo>
                    <a:pt x="1" y="0"/>
                    <a:pt x="1" y="56"/>
                    <a:pt x="29" y="56"/>
                  </a:cubicBezTo>
                  <a:cubicBezTo>
                    <a:pt x="57" y="56"/>
                    <a:pt x="57" y="0"/>
                    <a:pt x="2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79"/>
            <p:cNvSpPr/>
            <p:nvPr/>
          </p:nvSpPr>
          <p:spPr>
            <a:xfrm>
              <a:off x="2882227" y="4382311"/>
              <a:ext cx="54430" cy="10945"/>
            </a:xfrm>
            <a:custGeom>
              <a:rect b="b" l="l" r="r" t="t"/>
              <a:pathLst>
                <a:path extrusionOk="0" h="481" w="2392">
                  <a:moveTo>
                    <a:pt x="303" y="0"/>
                  </a:moveTo>
                  <a:cubicBezTo>
                    <a:pt x="216" y="0"/>
                    <a:pt x="138" y="25"/>
                    <a:pt x="64" y="100"/>
                  </a:cubicBezTo>
                  <a:cubicBezTo>
                    <a:pt x="1" y="128"/>
                    <a:pt x="29" y="218"/>
                    <a:pt x="64" y="246"/>
                  </a:cubicBezTo>
                  <a:cubicBezTo>
                    <a:pt x="148" y="337"/>
                    <a:pt x="322" y="365"/>
                    <a:pt x="441" y="421"/>
                  </a:cubicBezTo>
                  <a:cubicBezTo>
                    <a:pt x="525" y="421"/>
                    <a:pt x="553" y="365"/>
                    <a:pt x="525" y="302"/>
                  </a:cubicBezTo>
                  <a:lnTo>
                    <a:pt x="616" y="302"/>
                  </a:lnTo>
                  <a:cubicBezTo>
                    <a:pt x="791" y="337"/>
                    <a:pt x="966" y="365"/>
                    <a:pt x="1141" y="393"/>
                  </a:cubicBezTo>
                  <a:cubicBezTo>
                    <a:pt x="1490" y="449"/>
                    <a:pt x="1868" y="449"/>
                    <a:pt x="2217" y="477"/>
                  </a:cubicBezTo>
                  <a:cubicBezTo>
                    <a:pt x="2228" y="479"/>
                    <a:pt x="2238" y="480"/>
                    <a:pt x="2248" y="480"/>
                  </a:cubicBezTo>
                  <a:cubicBezTo>
                    <a:pt x="2392" y="480"/>
                    <a:pt x="2383" y="243"/>
                    <a:pt x="2245" y="191"/>
                  </a:cubicBezTo>
                  <a:cubicBezTo>
                    <a:pt x="1868" y="44"/>
                    <a:pt x="1462" y="72"/>
                    <a:pt x="1022" y="44"/>
                  </a:cubicBezTo>
                  <a:cubicBezTo>
                    <a:pt x="847" y="16"/>
                    <a:pt x="644" y="16"/>
                    <a:pt x="441" y="16"/>
                  </a:cubicBezTo>
                  <a:cubicBezTo>
                    <a:pt x="392" y="6"/>
                    <a:pt x="347" y="0"/>
                    <a:pt x="30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79"/>
            <p:cNvSpPr/>
            <p:nvPr/>
          </p:nvSpPr>
          <p:spPr>
            <a:xfrm>
              <a:off x="2898907" y="4235951"/>
              <a:ext cx="93887" cy="84444"/>
            </a:xfrm>
            <a:custGeom>
              <a:rect b="b" l="l" r="r" t="t"/>
              <a:pathLst>
                <a:path extrusionOk="0" h="3711" w="4126">
                  <a:moveTo>
                    <a:pt x="3869" y="1"/>
                  </a:moveTo>
                  <a:cubicBezTo>
                    <a:pt x="3546" y="1"/>
                    <a:pt x="3213" y="256"/>
                    <a:pt x="3002" y="441"/>
                  </a:cubicBezTo>
                  <a:cubicBezTo>
                    <a:pt x="2652" y="707"/>
                    <a:pt x="2414" y="1057"/>
                    <a:pt x="2184" y="1434"/>
                  </a:cubicBezTo>
                  <a:cubicBezTo>
                    <a:pt x="1918" y="1812"/>
                    <a:pt x="1512" y="2105"/>
                    <a:pt x="1163" y="2399"/>
                  </a:cubicBezTo>
                  <a:cubicBezTo>
                    <a:pt x="960" y="2574"/>
                    <a:pt x="757" y="2749"/>
                    <a:pt x="582" y="2924"/>
                  </a:cubicBezTo>
                  <a:cubicBezTo>
                    <a:pt x="380" y="3098"/>
                    <a:pt x="170" y="3273"/>
                    <a:pt x="58" y="3504"/>
                  </a:cubicBezTo>
                  <a:cubicBezTo>
                    <a:pt x="0" y="3581"/>
                    <a:pt x="72" y="3710"/>
                    <a:pt x="175" y="3710"/>
                  </a:cubicBezTo>
                  <a:cubicBezTo>
                    <a:pt x="185" y="3710"/>
                    <a:pt x="195" y="3709"/>
                    <a:pt x="205" y="3707"/>
                  </a:cubicBezTo>
                  <a:cubicBezTo>
                    <a:pt x="610" y="3532"/>
                    <a:pt x="960" y="3154"/>
                    <a:pt x="1310" y="2861"/>
                  </a:cubicBezTo>
                  <a:cubicBezTo>
                    <a:pt x="1631" y="2574"/>
                    <a:pt x="2037" y="2280"/>
                    <a:pt x="2302" y="1931"/>
                  </a:cubicBezTo>
                  <a:cubicBezTo>
                    <a:pt x="2358" y="1875"/>
                    <a:pt x="2386" y="1812"/>
                    <a:pt x="2442" y="1756"/>
                  </a:cubicBezTo>
                  <a:cubicBezTo>
                    <a:pt x="2561" y="1728"/>
                    <a:pt x="2652" y="1637"/>
                    <a:pt x="2736" y="1581"/>
                  </a:cubicBezTo>
                  <a:cubicBezTo>
                    <a:pt x="2855" y="1462"/>
                    <a:pt x="3002" y="1378"/>
                    <a:pt x="3142" y="1287"/>
                  </a:cubicBezTo>
                  <a:cubicBezTo>
                    <a:pt x="3435" y="1057"/>
                    <a:pt x="3729" y="826"/>
                    <a:pt x="4016" y="616"/>
                  </a:cubicBezTo>
                  <a:cubicBezTo>
                    <a:pt x="4126" y="538"/>
                    <a:pt x="4086" y="382"/>
                    <a:pt x="3962" y="382"/>
                  </a:cubicBezTo>
                  <a:cubicBezTo>
                    <a:pt x="3953" y="382"/>
                    <a:pt x="3942" y="383"/>
                    <a:pt x="3932" y="385"/>
                  </a:cubicBezTo>
                  <a:cubicBezTo>
                    <a:pt x="3904" y="385"/>
                    <a:pt x="3876" y="413"/>
                    <a:pt x="3813" y="413"/>
                  </a:cubicBezTo>
                  <a:cubicBezTo>
                    <a:pt x="3813" y="357"/>
                    <a:pt x="3785" y="266"/>
                    <a:pt x="3729" y="239"/>
                  </a:cubicBezTo>
                  <a:cubicBezTo>
                    <a:pt x="3785" y="211"/>
                    <a:pt x="3876" y="183"/>
                    <a:pt x="3960" y="155"/>
                  </a:cubicBezTo>
                  <a:cubicBezTo>
                    <a:pt x="4051" y="155"/>
                    <a:pt x="4051" y="8"/>
                    <a:pt x="3960" y="8"/>
                  </a:cubicBezTo>
                  <a:cubicBezTo>
                    <a:pt x="3929" y="3"/>
                    <a:pt x="3899" y="1"/>
                    <a:pt x="386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79"/>
            <p:cNvSpPr/>
            <p:nvPr/>
          </p:nvSpPr>
          <p:spPr>
            <a:xfrm>
              <a:off x="2894492" y="4190282"/>
              <a:ext cx="79893" cy="110544"/>
            </a:xfrm>
            <a:custGeom>
              <a:rect b="b" l="l" r="r" t="t"/>
              <a:pathLst>
                <a:path extrusionOk="0" h="4858" w="3511">
                  <a:moveTo>
                    <a:pt x="3454" y="1"/>
                  </a:moveTo>
                  <a:cubicBezTo>
                    <a:pt x="3398" y="36"/>
                    <a:pt x="3371" y="64"/>
                    <a:pt x="3308" y="120"/>
                  </a:cubicBezTo>
                  <a:lnTo>
                    <a:pt x="3252" y="120"/>
                  </a:lnTo>
                  <a:cubicBezTo>
                    <a:pt x="2378" y="525"/>
                    <a:pt x="2000" y="1462"/>
                    <a:pt x="1622" y="2273"/>
                  </a:cubicBezTo>
                  <a:cubicBezTo>
                    <a:pt x="1587" y="2364"/>
                    <a:pt x="1559" y="2448"/>
                    <a:pt x="1532" y="2511"/>
                  </a:cubicBezTo>
                  <a:cubicBezTo>
                    <a:pt x="1301" y="2798"/>
                    <a:pt x="1063" y="3092"/>
                    <a:pt x="860" y="3413"/>
                  </a:cubicBezTo>
                  <a:cubicBezTo>
                    <a:pt x="832" y="3469"/>
                    <a:pt x="832" y="3497"/>
                    <a:pt x="860" y="3532"/>
                  </a:cubicBezTo>
                  <a:cubicBezTo>
                    <a:pt x="574" y="3938"/>
                    <a:pt x="308" y="4315"/>
                    <a:pt x="49" y="4721"/>
                  </a:cubicBezTo>
                  <a:cubicBezTo>
                    <a:pt x="0" y="4791"/>
                    <a:pt x="61" y="4858"/>
                    <a:pt x="130" y="4858"/>
                  </a:cubicBezTo>
                  <a:cubicBezTo>
                    <a:pt x="150" y="4858"/>
                    <a:pt x="170" y="4852"/>
                    <a:pt x="189" y="4840"/>
                  </a:cubicBezTo>
                  <a:cubicBezTo>
                    <a:pt x="511" y="4462"/>
                    <a:pt x="860" y="4140"/>
                    <a:pt x="1182" y="3763"/>
                  </a:cubicBezTo>
                  <a:cubicBezTo>
                    <a:pt x="1413" y="3441"/>
                    <a:pt x="1650" y="3148"/>
                    <a:pt x="1853" y="2798"/>
                  </a:cubicBezTo>
                  <a:cubicBezTo>
                    <a:pt x="2056" y="2539"/>
                    <a:pt x="2259" y="2246"/>
                    <a:pt x="2434" y="1959"/>
                  </a:cubicBezTo>
                  <a:cubicBezTo>
                    <a:pt x="2671" y="1665"/>
                    <a:pt x="2811" y="1343"/>
                    <a:pt x="2986" y="1022"/>
                  </a:cubicBezTo>
                  <a:cubicBezTo>
                    <a:pt x="3077" y="847"/>
                    <a:pt x="3161" y="700"/>
                    <a:pt x="3252" y="560"/>
                  </a:cubicBezTo>
                  <a:cubicBezTo>
                    <a:pt x="3308" y="469"/>
                    <a:pt x="3398" y="386"/>
                    <a:pt x="3426" y="295"/>
                  </a:cubicBezTo>
                  <a:cubicBezTo>
                    <a:pt x="3454" y="267"/>
                    <a:pt x="3454" y="239"/>
                    <a:pt x="3426" y="211"/>
                  </a:cubicBezTo>
                  <a:cubicBezTo>
                    <a:pt x="3454" y="148"/>
                    <a:pt x="3482" y="120"/>
                    <a:pt x="3510" y="64"/>
                  </a:cubicBezTo>
                  <a:cubicBezTo>
                    <a:pt x="3510" y="36"/>
                    <a:pt x="3482" y="1"/>
                    <a:pt x="345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79"/>
            <p:cNvSpPr/>
            <p:nvPr/>
          </p:nvSpPr>
          <p:spPr>
            <a:xfrm>
              <a:off x="2920888" y="4306810"/>
              <a:ext cx="81349" cy="44759"/>
            </a:xfrm>
            <a:custGeom>
              <a:rect b="b" l="l" r="r" t="t"/>
              <a:pathLst>
                <a:path extrusionOk="0" h="1967" w="3575">
                  <a:moveTo>
                    <a:pt x="3315" y="1"/>
                  </a:moveTo>
                  <a:cubicBezTo>
                    <a:pt x="3116" y="1"/>
                    <a:pt x="2897" y="124"/>
                    <a:pt x="2763" y="215"/>
                  </a:cubicBezTo>
                  <a:cubicBezTo>
                    <a:pt x="2616" y="299"/>
                    <a:pt x="2441" y="418"/>
                    <a:pt x="2322" y="537"/>
                  </a:cubicBezTo>
                  <a:cubicBezTo>
                    <a:pt x="2266" y="593"/>
                    <a:pt x="2238" y="684"/>
                    <a:pt x="2176" y="712"/>
                  </a:cubicBezTo>
                  <a:cubicBezTo>
                    <a:pt x="2120" y="740"/>
                    <a:pt x="2036" y="740"/>
                    <a:pt x="1973" y="740"/>
                  </a:cubicBezTo>
                  <a:cubicBezTo>
                    <a:pt x="1623" y="795"/>
                    <a:pt x="1301" y="942"/>
                    <a:pt x="987" y="1117"/>
                  </a:cubicBezTo>
                  <a:cubicBezTo>
                    <a:pt x="812" y="1208"/>
                    <a:pt x="665" y="1320"/>
                    <a:pt x="490" y="1411"/>
                  </a:cubicBezTo>
                  <a:cubicBezTo>
                    <a:pt x="372" y="1523"/>
                    <a:pt x="197" y="1614"/>
                    <a:pt x="78" y="1732"/>
                  </a:cubicBezTo>
                  <a:cubicBezTo>
                    <a:pt x="1" y="1835"/>
                    <a:pt x="65" y="1967"/>
                    <a:pt x="189" y="1967"/>
                  </a:cubicBezTo>
                  <a:cubicBezTo>
                    <a:pt x="200" y="1967"/>
                    <a:pt x="212" y="1966"/>
                    <a:pt x="225" y="1963"/>
                  </a:cubicBezTo>
                  <a:cubicBezTo>
                    <a:pt x="574" y="1907"/>
                    <a:pt x="868" y="1698"/>
                    <a:pt x="1162" y="1523"/>
                  </a:cubicBezTo>
                  <a:cubicBezTo>
                    <a:pt x="1511" y="1348"/>
                    <a:pt x="1798" y="1264"/>
                    <a:pt x="2148" y="1208"/>
                  </a:cubicBezTo>
                  <a:cubicBezTo>
                    <a:pt x="2469" y="1145"/>
                    <a:pt x="2560" y="886"/>
                    <a:pt x="2791" y="712"/>
                  </a:cubicBezTo>
                  <a:cubicBezTo>
                    <a:pt x="2910" y="593"/>
                    <a:pt x="3022" y="509"/>
                    <a:pt x="3168" y="418"/>
                  </a:cubicBezTo>
                  <a:cubicBezTo>
                    <a:pt x="3224" y="390"/>
                    <a:pt x="3315" y="334"/>
                    <a:pt x="3399" y="299"/>
                  </a:cubicBezTo>
                  <a:cubicBezTo>
                    <a:pt x="3462" y="271"/>
                    <a:pt x="3490" y="271"/>
                    <a:pt x="3546" y="215"/>
                  </a:cubicBezTo>
                  <a:cubicBezTo>
                    <a:pt x="3574" y="187"/>
                    <a:pt x="3574" y="159"/>
                    <a:pt x="3546" y="96"/>
                  </a:cubicBezTo>
                  <a:cubicBezTo>
                    <a:pt x="3546" y="68"/>
                    <a:pt x="3518" y="40"/>
                    <a:pt x="3490" y="40"/>
                  </a:cubicBezTo>
                  <a:cubicBezTo>
                    <a:pt x="3436" y="12"/>
                    <a:pt x="3376" y="1"/>
                    <a:pt x="331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79"/>
            <p:cNvSpPr/>
            <p:nvPr/>
          </p:nvSpPr>
          <p:spPr>
            <a:xfrm>
              <a:off x="2907850" y="4270038"/>
              <a:ext cx="86355" cy="60506"/>
            </a:xfrm>
            <a:custGeom>
              <a:rect b="b" l="l" r="r" t="t"/>
              <a:pathLst>
                <a:path extrusionOk="0" h="2659" w="3795">
                  <a:moveTo>
                    <a:pt x="3490" y="1"/>
                  </a:moveTo>
                  <a:cubicBezTo>
                    <a:pt x="3446" y="1"/>
                    <a:pt x="3402" y="17"/>
                    <a:pt x="3364" y="55"/>
                  </a:cubicBezTo>
                  <a:cubicBezTo>
                    <a:pt x="2986" y="405"/>
                    <a:pt x="2574" y="726"/>
                    <a:pt x="2168" y="985"/>
                  </a:cubicBezTo>
                  <a:cubicBezTo>
                    <a:pt x="1937" y="1132"/>
                    <a:pt x="1735" y="1251"/>
                    <a:pt x="1497" y="1426"/>
                  </a:cubicBezTo>
                  <a:cubicBezTo>
                    <a:pt x="1350" y="1509"/>
                    <a:pt x="1147" y="1628"/>
                    <a:pt x="1119" y="1803"/>
                  </a:cubicBezTo>
                  <a:cubicBezTo>
                    <a:pt x="1091" y="1859"/>
                    <a:pt x="1119" y="1915"/>
                    <a:pt x="1147" y="1978"/>
                  </a:cubicBezTo>
                  <a:cubicBezTo>
                    <a:pt x="798" y="2153"/>
                    <a:pt x="448" y="2328"/>
                    <a:pt x="98" y="2474"/>
                  </a:cubicBezTo>
                  <a:cubicBezTo>
                    <a:pt x="0" y="2499"/>
                    <a:pt x="10" y="2659"/>
                    <a:pt x="114" y="2659"/>
                  </a:cubicBezTo>
                  <a:cubicBezTo>
                    <a:pt x="128" y="2659"/>
                    <a:pt x="144" y="2656"/>
                    <a:pt x="161" y="2649"/>
                  </a:cubicBezTo>
                  <a:cubicBezTo>
                    <a:pt x="798" y="2411"/>
                    <a:pt x="1441" y="2209"/>
                    <a:pt x="2021" y="1803"/>
                  </a:cubicBezTo>
                  <a:cubicBezTo>
                    <a:pt x="2609" y="1363"/>
                    <a:pt x="3133" y="838"/>
                    <a:pt x="3658" y="342"/>
                  </a:cubicBezTo>
                  <a:cubicBezTo>
                    <a:pt x="3794" y="205"/>
                    <a:pt x="3645" y="1"/>
                    <a:pt x="349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79"/>
            <p:cNvSpPr/>
            <p:nvPr/>
          </p:nvSpPr>
          <p:spPr>
            <a:xfrm>
              <a:off x="2634972" y="4554908"/>
              <a:ext cx="6713" cy="6553"/>
            </a:xfrm>
            <a:custGeom>
              <a:rect b="b" l="l" r="r" t="t"/>
              <a:pathLst>
                <a:path extrusionOk="0" h="288" w="295">
                  <a:moveTo>
                    <a:pt x="134" y="1"/>
                  </a:moveTo>
                  <a:cubicBezTo>
                    <a:pt x="108" y="1"/>
                    <a:pt x="81" y="10"/>
                    <a:pt x="57" y="31"/>
                  </a:cubicBezTo>
                  <a:cubicBezTo>
                    <a:pt x="1" y="94"/>
                    <a:pt x="1" y="206"/>
                    <a:pt x="92" y="234"/>
                  </a:cubicBezTo>
                  <a:cubicBezTo>
                    <a:pt x="92" y="234"/>
                    <a:pt x="92" y="269"/>
                    <a:pt x="120" y="269"/>
                  </a:cubicBezTo>
                  <a:cubicBezTo>
                    <a:pt x="131" y="280"/>
                    <a:pt x="146" y="287"/>
                    <a:pt x="163" y="287"/>
                  </a:cubicBezTo>
                  <a:cubicBezTo>
                    <a:pt x="188" y="287"/>
                    <a:pt x="215" y="272"/>
                    <a:pt x="231" y="234"/>
                  </a:cubicBezTo>
                  <a:cubicBezTo>
                    <a:pt x="294" y="206"/>
                    <a:pt x="294" y="150"/>
                    <a:pt x="266" y="94"/>
                  </a:cubicBezTo>
                  <a:lnTo>
                    <a:pt x="231" y="59"/>
                  </a:lnTo>
                  <a:cubicBezTo>
                    <a:pt x="214" y="25"/>
                    <a:pt x="175" y="1"/>
                    <a:pt x="1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79"/>
            <p:cNvSpPr/>
            <p:nvPr/>
          </p:nvSpPr>
          <p:spPr>
            <a:xfrm>
              <a:off x="2762263" y="4396510"/>
              <a:ext cx="7987" cy="6690"/>
            </a:xfrm>
            <a:custGeom>
              <a:rect b="b" l="l" r="r" t="t"/>
              <a:pathLst>
                <a:path extrusionOk="0" h="294" w="351">
                  <a:moveTo>
                    <a:pt x="175" y="0"/>
                  </a:moveTo>
                  <a:cubicBezTo>
                    <a:pt x="1" y="0"/>
                    <a:pt x="1" y="294"/>
                    <a:pt x="175" y="294"/>
                  </a:cubicBezTo>
                  <a:cubicBezTo>
                    <a:pt x="350" y="294"/>
                    <a:pt x="350" y="0"/>
                    <a:pt x="17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79"/>
            <p:cNvSpPr/>
            <p:nvPr/>
          </p:nvSpPr>
          <p:spPr>
            <a:xfrm>
              <a:off x="2558765" y="4145568"/>
              <a:ext cx="459378" cy="426816"/>
            </a:xfrm>
            <a:custGeom>
              <a:rect b="b" l="l" r="r" t="t"/>
              <a:pathLst>
                <a:path extrusionOk="0" h="18757" w="20188">
                  <a:moveTo>
                    <a:pt x="17557" y="194"/>
                  </a:moveTo>
                  <a:cubicBezTo>
                    <a:pt x="17604" y="194"/>
                    <a:pt x="17648" y="201"/>
                    <a:pt x="17684" y="218"/>
                  </a:cubicBezTo>
                  <a:cubicBezTo>
                    <a:pt x="17950" y="393"/>
                    <a:pt x="17887" y="714"/>
                    <a:pt x="17887" y="980"/>
                  </a:cubicBezTo>
                  <a:cubicBezTo>
                    <a:pt x="17831" y="917"/>
                    <a:pt x="17775" y="889"/>
                    <a:pt x="17712" y="833"/>
                  </a:cubicBezTo>
                  <a:cubicBezTo>
                    <a:pt x="17628" y="777"/>
                    <a:pt x="17537" y="742"/>
                    <a:pt x="17453" y="714"/>
                  </a:cubicBezTo>
                  <a:cubicBezTo>
                    <a:pt x="17334" y="658"/>
                    <a:pt x="17250" y="602"/>
                    <a:pt x="17132" y="512"/>
                  </a:cubicBezTo>
                  <a:cubicBezTo>
                    <a:pt x="17076" y="456"/>
                    <a:pt x="16985" y="393"/>
                    <a:pt x="16901" y="309"/>
                  </a:cubicBezTo>
                  <a:cubicBezTo>
                    <a:pt x="17013" y="281"/>
                    <a:pt x="17132" y="253"/>
                    <a:pt x="17250" y="253"/>
                  </a:cubicBezTo>
                  <a:cubicBezTo>
                    <a:pt x="17328" y="229"/>
                    <a:pt x="17450" y="194"/>
                    <a:pt x="17557" y="194"/>
                  </a:cubicBezTo>
                  <a:close/>
                  <a:moveTo>
                    <a:pt x="18699" y="1514"/>
                  </a:moveTo>
                  <a:cubicBezTo>
                    <a:pt x="18782" y="1514"/>
                    <a:pt x="18856" y="1540"/>
                    <a:pt x="18908" y="1616"/>
                  </a:cubicBezTo>
                  <a:cubicBezTo>
                    <a:pt x="18999" y="1763"/>
                    <a:pt x="18999" y="2029"/>
                    <a:pt x="18964" y="2204"/>
                  </a:cubicBezTo>
                  <a:cubicBezTo>
                    <a:pt x="18936" y="2260"/>
                    <a:pt x="18908" y="2351"/>
                    <a:pt x="18880" y="2406"/>
                  </a:cubicBezTo>
                  <a:cubicBezTo>
                    <a:pt x="18824" y="2351"/>
                    <a:pt x="18761" y="2316"/>
                    <a:pt x="18705" y="2260"/>
                  </a:cubicBezTo>
                  <a:cubicBezTo>
                    <a:pt x="18558" y="2204"/>
                    <a:pt x="18530" y="2085"/>
                    <a:pt x="18502" y="1966"/>
                  </a:cubicBezTo>
                  <a:cubicBezTo>
                    <a:pt x="18439" y="1826"/>
                    <a:pt x="18411" y="1707"/>
                    <a:pt x="18355" y="1588"/>
                  </a:cubicBezTo>
                  <a:cubicBezTo>
                    <a:pt x="18469" y="1557"/>
                    <a:pt x="18592" y="1514"/>
                    <a:pt x="18699" y="1514"/>
                  </a:cubicBezTo>
                  <a:close/>
                  <a:moveTo>
                    <a:pt x="19054" y="3015"/>
                  </a:moveTo>
                  <a:cubicBezTo>
                    <a:pt x="19376" y="3134"/>
                    <a:pt x="19873" y="3364"/>
                    <a:pt x="19698" y="3749"/>
                  </a:cubicBezTo>
                  <a:cubicBezTo>
                    <a:pt x="19635" y="3889"/>
                    <a:pt x="19488" y="4008"/>
                    <a:pt x="19376" y="4127"/>
                  </a:cubicBezTo>
                  <a:cubicBezTo>
                    <a:pt x="19348" y="4064"/>
                    <a:pt x="19285" y="3980"/>
                    <a:pt x="19229" y="3889"/>
                  </a:cubicBezTo>
                  <a:cubicBezTo>
                    <a:pt x="19054" y="3630"/>
                    <a:pt x="19082" y="3308"/>
                    <a:pt x="19054" y="3015"/>
                  </a:cubicBezTo>
                  <a:close/>
                  <a:moveTo>
                    <a:pt x="19523" y="4735"/>
                  </a:moveTo>
                  <a:cubicBezTo>
                    <a:pt x="19754" y="4854"/>
                    <a:pt x="19957" y="4938"/>
                    <a:pt x="19901" y="5231"/>
                  </a:cubicBezTo>
                  <a:cubicBezTo>
                    <a:pt x="19901" y="5378"/>
                    <a:pt x="19810" y="5462"/>
                    <a:pt x="19754" y="5581"/>
                  </a:cubicBezTo>
                  <a:cubicBezTo>
                    <a:pt x="19726" y="5637"/>
                    <a:pt x="19698" y="5700"/>
                    <a:pt x="19663" y="5784"/>
                  </a:cubicBezTo>
                  <a:cubicBezTo>
                    <a:pt x="19607" y="5609"/>
                    <a:pt x="19551" y="5462"/>
                    <a:pt x="19523" y="5322"/>
                  </a:cubicBezTo>
                  <a:cubicBezTo>
                    <a:pt x="19488" y="5113"/>
                    <a:pt x="19523" y="4938"/>
                    <a:pt x="19523" y="4735"/>
                  </a:cubicBezTo>
                  <a:close/>
                  <a:moveTo>
                    <a:pt x="19726" y="6861"/>
                  </a:moveTo>
                  <a:cubicBezTo>
                    <a:pt x="19754" y="6924"/>
                    <a:pt x="19782" y="6979"/>
                    <a:pt x="19810" y="7035"/>
                  </a:cubicBezTo>
                  <a:cubicBezTo>
                    <a:pt x="19901" y="7182"/>
                    <a:pt x="19984" y="7357"/>
                    <a:pt x="19901" y="7504"/>
                  </a:cubicBezTo>
                  <a:cubicBezTo>
                    <a:pt x="19810" y="7679"/>
                    <a:pt x="19635" y="7798"/>
                    <a:pt x="19488" y="7944"/>
                  </a:cubicBezTo>
                  <a:cubicBezTo>
                    <a:pt x="19460" y="7798"/>
                    <a:pt x="19460" y="7679"/>
                    <a:pt x="19523" y="7532"/>
                  </a:cubicBezTo>
                  <a:cubicBezTo>
                    <a:pt x="19579" y="7301"/>
                    <a:pt x="19663" y="7070"/>
                    <a:pt x="19726" y="6861"/>
                  </a:cubicBezTo>
                  <a:close/>
                  <a:moveTo>
                    <a:pt x="4951" y="3225"/>
                  </a:moveTo>
                  <a:lnTo>
                    <a:pt x="4951" y="3225"/>
                  </a:lnTo>
                  <a:cubicBezTo>
                    <a:pt x="5014" y="3253"/>
                    <a:pt x="5070" y="3308"/>
                    <a:pt x="5098" y="3364"/>
                  </a:cubicBezTo>
                  <a:cubicBezTo>
                    <a:pt x="5189" y="3455"/>
                    <a:pt x="5273" y="3511"/>
                    <a:pt x="5363" y="3602"/>
                  </a:cubicBezTo>
                  <a:cubicBezTo>
                    <a:pt x="5503" y="3749"/>
                    <a:pt x="5678" y="3861"/>
                    <a:pt x="5825" y="3980"/>
                  </a:cubicBezTo>
                  <a:cubicBezTo>
                    <a:pt x="6147" y="4211"/>
                    <a:pt x="6468" y="4476"/>
                    <a:pt x="6818" y="4651"/>
                  </a:cubicBezTo>
                  <a:cubicBezTo>
                    <a:pt x="7167" y="4826"/>
                    <a:pt x="7517" y="4973"/>
                    <a:pt x="7895" y="5113"/>
                  </a:cubicBezTo>
                  <a:cubicBezTo>
                    <a:pt x="8244" y="5259"/>
                    <a:pt x="8650" y="5322"/>
                    <a:pt x="9034" y="5434"/>
                  </a:cubicBezTo>
                  <a:cubicBezTo>
                    <a:pt x="9468" y="5553"/>
                    <a:pt x="9818" y="5784"/>
                    <a:pt x="10139" y="6049"/>
                  </a:cubicBezTo>
                  <a:cubicBezTo>
                    <a:pt x="10489" y="6336"/>
                    <a:pt x="10664" y="6686"/>
                    <a:pt x="10894" y="7035"/>
                  </a:cubicBezTo>
                  <a:cubicBezTo>
                    <a:pt x="11097" y="7301"/>
                    <a:pt x="11307" y="7504"/>
                    <a:pt x="11594" y="7679"/>
                  </a:cubicBezTo>
                  <a:cubicBezTo>
                    <a:pt x="11713" y="7735"/>
                    <a:pt x="11831" y="7798"/>
                    <a:pt x="11943" y="7826"/>
                  </a:cubicBezTo>
                  <a:cubicBezTo>
                    <a:pt x="11737" y="7957"/>
                    <a:pt x="11530" y="8061"/>
                    <a:pt x="11298" y="8061"/>
                  </a:cubicBezTo>
                  <a:cubicBezTo>
                    <a:pt x="11271" y="8061"/>
                    <a:pt x="11244" y="8059"/>
                    <a:pt x="11216" y="8056"/>
                  </a:cubicBezTo>
                  <a:cubicBezTo>
                    <a:pt x="11013" y="8056"/>
                    <a:pt x="10866" y="7972"/>
                    <a:pt x="10748" y="7826"/>
                  </a:cubicBezTo>
                  <a:cubicBezTo>
                    <a:pt x="10692" y="7735"/>
                    <a:pt x="10636" y="7679"/>
                    <a:pt x="10573" y="7623"/>
                  </a:cubicBezTo>
                  <a:cubicBezTo>
                    <a:pt x="10433" y="7420"/>
                    <a:pt x="10314" y="7245"/>
                    <a:pt x="10167" y="7035"/>
                  </a:cubicBezTo>
                  <a:cubicBezTo>
                    <a:pt x="9992" y="6721"/>
                    <a:pt x="9734" y="6399"/>
                    <a:pt x="9440" y="6161"/>
                  </a:cubicBezTo>
                  <a:cubicBezTo>
                    <a:pt x="9090" y="5931"/>
                    <a:pt x="8622" y="5875"/>
                    <a:pt x="8244" y="5784"/>
                  </a:cubicBezTo>
                  <a:cubicBezTo>
                    <a:pt x="7811" y="5672"/>
                    <a:pt x="7398" y="5553"/>
                    <a:pt x="6965" y="5497"/>
                  </a:cubicBezTo>
                  <a:cubicBezTo>
                    <a:pt x="6818" y="5462"/>
                    <a:pt x="6671" y="5434"/>
                    <a:pt x="6496" y="5406"/>
                  </a:cubicBezTo>
                  <a:cubicBezTo>
                    <a:pt x="6468" y="5378"/>
                    <a:pt x="6468" y="5322"/>
                    <a:pt x="6440" y="5322"/>
                  </a:cubicBezTo>
                  <a:lnTo>
                    <a:pt x="6175" y="5057"/>
                  </a:lnTo>
                  <a:cubicBezTo>
                    <a:pt x="6028" y="4882"/>
                    <a:pt x="5853" y="4707"/>
                    <a:pt x="5678" y="4504"/>
                  </a:cubicBezTo>
                  <a:cubicBezTo>
                    <a:pt x="5538" y="4301"/>
                    <a:pt x="5391" y="4064"/>
                    <a:pt x="5273" y="3861"/>
                  </a:cubicBezTo>
                  <a:cubicBezTo>
                    <a:pt x="5154" y="3658"/>
                    <a:pt x="5014" y="3455"/>
                    <a:pt x="4951" y="3225"/>
                  </a:cubicBezTo>
                  <a:close/>
                  <a:moveTo>
                    <a:pt x="19257" y="8700"/>
                  </a:moveTo>
                  <a:cubicBezTo>
                    <a:pt x="19376" y="8930"/>
                    <a:pt x="19523" y="9168"/>
                    <a:pt x="19348" y="9399"/>
                  </a:cubicBezTo>
                  <a:cubicBezTo>
                    <a:pt x="19229" y="9546"/>
                    <a:pt x="18999" y="9693"/>
                    <a:pt x="18824" y="9776"/>
                  </a:cubicBezTo>
                  <a:cubicBezTo>
                    <a:pt x="18824" y="9720"/>
                    <a:pt x="18824" y="9693"/>
                    <a:pt x="18852" y="9630"/>
                  </a:cubicBezTo>
                  <a:cubicBezTo>
                    <a:pt x="18880" y="9343"/>
                    <a:pt x="18999" y="9077"/>
                    <a:pt x="19138" y="8846"/>
                  </a:cubicBezTo>
                  <a:cubicBezTo>
                    <a:pt x="19173" y="8784"/>
                    <a:pt x="19229" y="8756"/>
                    <a:pt x="19257" y="8700"/>
                  </a:cubicBezTo>
                  <a:close/>
                  <a:moveTo>
                    <a:pt x="18383" y="10476"/>
                  </a:moveTo>
                  <a:cubicBezTo>
                    <a:pt x="18411" y="10567"/>
                    <a:pt x="18439" y="10678"/>
                    <a:pt x="18439" y="10769"/>
                  </a:cubicBezTo>
                  <a:cubicBezTo>
                    <a:pt x="18474" y="11028"/>
                    <a:pt x="18355" y="11294"/>
                    <a:pt x="18125" y="11378"/>
                  </a:cubicBezTo>
                  <a:cubicBezTo>
                    <a:pt x="17978" y="11469"/>
                    <a:pt x="17803" y="11497"/>
                    <a:pt x="17656" y="11552"/>
                  </a:cubicBezTo>
                  <a:cubicBezTo>
                    <a:pt x="17656" y="11497"/>
                    <a:pt x="17656" y="11441"/>
                    <a:pt x="17684" y="11378"/>
                  </a:cubicBezTo>
                  <a:cubicBezTo>
                    <a:pt x="17740" y="11147"/>
                    <a:pt x="17859" y="10916"/>
                    <a:pt x="18034" y="10741"/>
                  </a:cubicBezTo>
                  <a:cubicBezTo>
                    <a:pt x="18125" y="10650"/>
                    <a:pt x="18264" y="10567"/>
                    <a:pt x="18383" y="10476"/>
                  </a:cubicBezTo>
                  <a:close/>
                  <a:moveTo>
                    <a:pt x="10874" y="11577"/>
                  </a:moveTo>
                  <a:cubicBezTo>
                    <a:pt x="11107" y="11577"/>
                    <a:pt x="11316" y="11716"/>
                    <a:pt x="11419" y="11902"/>
                  </a:cubicBezTo>
                  <a:cubicBezTo>
                    <a:pt x="11510" y="12077"/>
                    <a:pt x="11538" y="12224"/>
                    <a:pt x="11447" y="12399"/>
                  </a:cubicBezTo>
                  <a:cubicBezTo>
                    <a:pt x="11419" y="12489"/>
                    <a:pt x="11335" y="12545"/>
                    <a:pt x="11307" y="12629"/>
                  </a:cubicBezTo>
                  <a:cubicBezTo>
                    <a:pt x="11272" y="12629"/>
                    <a:pt x="11272" y="12601"/>
                    <a:pt x="11272" y="12601"/>
                  </a:cubicBezTo>
                  <a:cubicBezTo>
                    <a:pt x="11188" y="12489"/>
                    <a:pt x="11097" y="12399"/>
                    <a:pt x="10985" y="12343"/>
                  </a:cubicBezTo>
                  <a:cubicBezTo>
                    <a:pt x="10810" y="12280"/>
                    <a:pt x="10692" y="12252"/>
                    <a:pt x="10636" y="12049"/>
                  </a:cubicBezTo>
                  <a:cubicBezTo>
                    <a:pt x="10573" y="11846"/>
                    <a:pt x="10545" y="11615"/>
                    <a:pt x="10810" y="11580"/>
                  </a:cubicBezTo>
                  <a:cubicBezTo>
                    <a:pt x="10832" y="11578"/>
                    <a:pt x="10853" y="11577"/>
                    <a:pt x="10874" y="11577"/>
                  </a:cubicBezTo>
                  <a:close/>
                  <a:moveTo>
                    <a:pt x="3615" y="12629"/>
                  </a:moveTo>
                  <a:cubicBezTo>
                    <a:pt x="3902" y="12629"/>
                    <a:pt x="4196" y="12748"/>
                    <a:pt x="4517" y="12748"/>
                  </a:cubicBezTo>
                  <a:cubicBezTo>
                    <a:pt x="4668" y="12748"/>
                    <a:pt x="4843" y="12720"/>
                    <a:pt x="4998" y="12720"/>
                  </a:cubicBezTo>
                  <a:cubicBezTo>
                    <a:pt x="5231" y="12720"/>
                    <a:pt x="5419" y="12783"/>
                    <a:pt x="5419" y="13098"/>
                  </a:cubicBezTo>
                  <a:cubicBezTo>
                    <a:pt x="5419" y="13217"/>
                    <a:pt x="5475" y="13329"/>
                    <a:pt x="5538" y="13419"/>
                  </a:cubicBezTo>
                  <a:cubicBezTo>
                    <a:pt x="5538" y="13475"/>
                    <a:pt x="5566" y="13503"/>
                    <a:pt x="5594" y="13538"/>
                  </a:cubicBezTo>
                  <a:cubicBezTo>
                    <a:pt x="5419" y="13678"/>
                    <a:pt x="5217" y="13797"/>
                    <a:pt x="4979" y="13888"/>
                  </a:cubicBezTo>
                  <a:cubicBezTo>
                    <a:pt x="4839" y="13972"/>
                    <a:pt x="4720" y="14063"/>
                    <a:pt x="4545" y="14091"/>
                  </a:cubicBezTo>
                  <a:cubicBezTo>
                    <a:pt x="4494" y="14099"/>
                    <a:pt x="4448" y="14102"/>
                    <a:pt x="4403" y="14102"/>
                  </a:cubicBezTo>
                  <a:cubicBezTo>
                    <a:pt x="4296" y="14102"/>
                    <a:pt x="4200" y="14083"/>
                    <a:pt x="4077" y="14063"/>
                  </a:cubicBezTo>
                  <a:cubicBezTo>
                    <a:pt x="3874" y="14000"/>
                    <a:pt x="3846" y="13888"/>
                    <a:pt x="3727" y="13741"/>
                  </a:cubicBezTo>
                  <a:cubicBezTo>
                    <a:pt x="3615" y="13622"/>
                    <a:pt x="3496" y="13475"/>
                    <a:pt x="3441" y="13329"/>
                  </a:cubicBezTo>
                  <a:cubicBezTo>
                    <a:pt x="3350" y="13098"/>
                    <a:pt x="3469" y="12979"/>
                    <a:pt x="3552" y="12776"/>
                  </a:cubicBezTo>
                  <a:cubicBezTo>
                    <a:pt x="3580" y="12720"/>
                    <a:pt x="3615" y="12692"/>
                    <a:pt x="3615" y="12629"/>
                  </a:cubicBezTo>
                  <a:close/>
                  <a:moveTo>
                    <a:pt x="11188" y="12951"/>
                  </a:moveTo>
                  <a:cubicBezTo>
                    <a:pt x="11216" y="12951"/>
                    <a:pt x="11216" y="12979"/>
                    <a:pt x="11244" y="13014"/>
                  </a:cubicBezTo>
                  <a:cubicBezTo>
                    <a:pt x="11363" y="13098"/>
                    <a:pt x="11538" y="13154"/>
                    <a:pt x="11657" y="13245"/>
                  </a:cubicBezTo>
                  <a:cubicBezTo>
                    <a:pt x="11831" y="13363"/>
                    <a:pt x="11943" y="13475"/>
                    <a:pt x="12062" y="13650"/>
                  </a:cubicBezTo>
                  <a:cubicBezTo>
                    <a:pt x="12146" y="13713"/>
                    <a:pt x="12209" y="13797"/>
                    <a:pt x="12265" y="13888"/>
                  </a:cubicBezTo>
                  <a:cubicBezTo>
                    <a:pt x="12293" y="13944"/>
                    <a:pt x="12321" y="13972"/>
                    <a:pt x="12356" y="14028"/>
                  </a:cubicBezTo>
                  <a:cubicBezTo>
                    <a:pt x="12412" y="14091"/>
                    <a:pt x="12412" y="14147"/>
                    <a:pt x="12321" y="14175"/>
                  </a:cubicBezTo>
                  <a:cubicBezTo>
                    <a:pt x="12181" y="14266"/>
                    <a:pt x="11915" y="14266"/>
                    <a:pt x="11740" y="14266"/>
                  </a:cubicBezTo>
                  <a:cubicBezTo>
                    <a:pt x="11538" y="14266"/>
                    <a:pt x="11363" y="14293"/>
                    <a:pt x="11160" y="14293"/>
                  </a:cubicBezTo>
                  <a:cubicBezTo>
                    <a:pt x="10985" y="14293"/>
                    <a:pt x="10810" y="14321"/>
                    <a:pt x="10636" y="14349"/>
                  </a:cubicBezTo>
                  <a:cubicBezTo>
                    <a:pt x="10554" y="14365"/>
                    <a:pt x="10473" y="14391"/>
                    <a:pt x="10396" y="14391"/>
                  </a:cubicBezTo>
                  <a:cubicBezTo>
                    <a:pt x="10334" y="14391"/>
                    <a:pt x="10276" y="14374"/>
                    <a:pt x="10223" y="14321"/>
                  </a:cubicBezTo>
                  <a:cubicBezTo>
                    <a:pt x="10167" y="14238"/>
                    <a:pt x="10167" y="14119"/>
                    <a:pt x="10167" y="14000"/>
                  </a:cubicBezTo>
                  <a:cubicBezTo>
                    <a:pt x="10195" y="13769"/>
                    <a:pt x="10342" y="13503"/>
                    <a:pt x="10489" y="13363"/>
                  </a:cubicBezTo>
                  <a:cubicBezTo>
                    <a:pt x="10608" y="13217"/>
                    <a:pt x="10748" y="13126"/>
                    <a:pt x="10894" y="13070"/>
                  </a:cubicBezTo>
                  <a:cubicBezTo>
                    <a:pt x="10894" y="13042"/>
                    <a:pt x="11069" y="12979"/>
                    <a:pt x="11188" y="12951"/>
                  </a:cubicBezTo>
                  <a:close/>
                  <a:moveTo>
                    <a:pt x="8913" y="13444"/>
                  </a:moveTo>
                  <a:cubicBezTo>
                    <a:pt x="9138" y="13444"/>
                    <a:pt x="9259" y="13612"/>
                    <a:pt x="9174" y="13853"/>
                  </a:cubicBezTo>
                  <a:cubicBezTo>
                    <a:pt x="9146" y="13944"/>
                    <a:pt x="9062" y="14000"/>
                    <a:pt x="9090" y="14119"/>
                  </a:cubicBezTo>
                  <a:cubicBezTo>
                    <a:pt x="9118" y="14321"/>
                    <a:pt x="9349" y="14412"/>
                    <a:pt x="9559" y="14412"/>
                  </a:cubicBezTo>
                  <a:cubicBezTo>
                    <a:pt x="9349" y="14496"/>
                    <a:pt x="9118" y="14587"/>
                    <a:pt x="8916" y="14671"/>
                  </a:cubicBezTo>
                  <a:cubicBezTo>
                    <a:pt x="8769" y="14727"/>
                    <a:pt x="8622" y="14818"/>
                    <a:pt x="8510" y="14902"/>
                  </a:cubicBezTo>
                  <a:lnTo>
                    <a:pt x="8363" y="14902"/>
                  </a:lnTo>
                  <a:cubicBezTo>
                    <a:pt x="8337" y="14909"/>
                    <a:pt x="8313" y="14912"/>
                    <a:pt x="8290" y="14912"/>
                  </a:cubicBezTo>
                  <a:cubicBezTo>
                    <a:pt x="8207" y="14912"/>
                    <a:pt x="8141" y="14874"/>
                    <a:pt x="8069" y="14874"/>
                  </a:cubicBezTo>
                  <a:cubicBezTo>
                    <a:pt x="7923" y="14818"/>
                    <a:pt x="7776" y="14790"/>
                    <a:pt x="7636" y="14762"/>
                  </a:cubicBezTo>
                  <a:cubicBezTo>
                    <a:pt x="7517" y="14699"/>
                    <a:pt x="7370" y="14615"/>
                    <a:pt x="7223" y="14615"/>
                  </a:cubicBezTo>
                  <a:cubicBezTo>
                    <a:pt x="7251" y="14587"/>
                    <a:pt x="7286" y="14552"/>
                    <a:pt x="7286" y="14524"/>
                  </a:cubicBezTo>
                  <a:cubicBezTo>
                    <a:pt x="7517" y="14266"/>
                    <a:pt x="7692" y="14028"/>
                    <a:pt x="7951" y="13825"/>
                  </a:cubicBezTo>
                  <a:cubicBezTo>
                    <a:pt x="8216" y="13622"/>
                    <a:pt x="8510" y="13475"/>
                    <a:pt x="8860" y="13447"/>
                  </a:cubicBezTo>
                  <a:cubicBezTo>
                    <a:pt x="8878" y="13445"/>
                    <a:pt x="8896" y="13444"/>
                    <a:pt x="8913" y="13444"/>
                  </a:cubicBezTo>
                  <a:close/>
                  <a:moveTo>
                    <a:pt x="3496" y="12664"/>
                  </a:moveTo>
                  <a:cubicBezTo>
                    <a:pt x="3322" y="12867"/>
                    <a:pt x="3119" y="13126"/>
                    <a:pt x="3231" y="13419"/>
                  </a:cubicBezTo>
                  <a:cubicBezTo>
                    <a:pt x="3294" y="13594"/>
                    <a:pt x="3406" y="13741"/>
                    <a:pt x="3524" y="13888"/>
                  </a:cubicBezTo>
                  <a:cubicBezTo>
                    <a:pt x="3643" y="14000"/>
                    <a:pt x="3727" y="14175"/>
                    <a:pt x="3902" y="14238"/>
                  </a:cubicBezTo>
                  <a:cubicBezTo>
                    <a:pt x="3965" y="14266"/>
                    <a:pt x="4021" y="14266"/>
                    <a:pt x="4105" y="14266"/>
                  </a:cubicBezTo>
                  <a:cubicBezTo>
                    <a:pt x="4196" y="14266"/>
                    <a:pt x="4315" y="14293"/>
                    <a:pt x="4398" y="14293"/>
                  </a:cubicBezTo>
                  <a:cubicBezTo>
                    <a:pt x="4573" y="14293"/>
                    <a:pt x="4748" y="14203"/>
                    <a:pt x="4895" y="14147"/>
                  </a:cubicBezTo>
                  <a:cubicBezTo>
                    <a:pt x="5154" y="14000"/>
                    <a:pt x="5538" y="13888"/>
                    <a:pt x="5741" y="13650"/>
                  </a:cubicBezTo>
                  <a:cubicBezTo>
                    <a:pt x="5780" y="13670"/>
                    <a:pt x="5837" y="13693"/>
                    <a:pt x="5896" y="13693"/>
                  </a:cubicBezTo>
                  <a:cubicBezTo>
                    <a:pt x="5921" y="13693"/>
                    <a:pt x="5947" y="13689"/>
                    <a:pt x="5972" y="13678"/>
                  </a:cubicBezTo>
                  <a:lnTo>
                    <a:pt x="5972" y="13678"/>
                  </a:lnTo>
                  <a:cubicBezTo>
                    <a:pt x="5853" y="13853"/>
                    <a:pt x="5741" y="14063"/>
                    <a:pt x="5594" y="14175"/>
                  </a:cubicBezTo>
                  <a:cubicBezTo>
                    <a:pt x="5447" y="14266"/>
                    <a:pt x="5301" y="14321"/>
                    <a:pt x="5154" y="14412"/>
                  </a:cubicBezTo>
                  <a:cubicBezTo>
                    <a:pt x="4867" y="14587"/>
                    <a:pt x="4573" y="14727"/>
                    <a:pt x="4343" y="14937"/>
                  </a:cubicBezTo>
                  <a:cubicBezTo>
                    <a:pt x="4252" y="15021"/>
                    <a:pt x="4196" y="15112"/>
                    <a:pt x="4077" y="15140"/>
                  </a:cubicBezTo>
                  <a:cubicBezTo>
                    <a:pt x="3965" y="15195"/>
                    <a:pt x="3846" y="15223"/>
                    <a:pt x="3699" y="15223"/>
                  </a:cubicBezTo>
                  <a:cubicBezTo>
                    <a:pt x="3662" y="15223"/>
                    <a:pt x="3597" y="15236"/>
                    <a:pt x="3532" y="15236"/>
                  </a:cubicBezTo>
                  <a:cubicBezTo>
                    <a:pt x="3500" y="15236"/>
                    <a:pt x="3469" y="15233"/>
                    <a:pt x="3441" y="15223"/>
                  </a:cubicBezTo>
                  <a:cubicBezTo>
                    <a:pt x="3350" y="15195"/>
                    <a:pt x="3322" y="15112"/>
                    <a:pt x="3266" y="15049"/>
                  </a:cubicBezTo>
                  <a:cubicBezTo>
                    <a:pt x="3175" y="14965"/>
                    <a:pt x="3028" y="14818"/>
                    <a:pt x="2916" y="14762"/>
                  </a:cubicBezTo>
                  <a:cubicBezTo>
                    <a:pt x="2873" y="14743"/>
                    <a:pt x="2827" y="14736"/>
                    <a:pt x="2780" y="14736"/>
                  </a:cubicBezTo>
                  <a:cubicBezTo>
                    <a:pt x="2671" y="14736"/>
                    <a:pt x="2559" y="14779"/>
                    <a:pt x="2476" y="14818"/>
                  </a:cubicBezTo>
                  <a:cubicBezTo>
                    <a:pt x="2319" y="14893"/>
                    <a:pt x="2139" y="14997"/>
                    <a:pt x="1937" y="14997"/>
                  </a:cubicBezTo>
                  <a:cubicBezTo>
                    <a:pt x="1914" y="14997"/>
                    <a:pt x="1891" y="14996"/>
                    <a:pt x="1867" y="14993"/>
                  </a:cubicBezTo>
                  <a:cubicBezTo>
                    <a:pt x="1630" y="14937"/>
                    <a:pt x="1518" y="14699"/>
                    <a:pt x="1455" y="14496"/>
                  </a:cubicBezTo>
                  <a:cubicBezTo>
                    <a:pt x="1399" y="14266"/>
                    <a:pt x="1427" y="14119"/>
                    <a:pt x="1602" y="13916"/>
                  </a:cubicBezTo>
                  <a:cubicBezTo>
                    <a:pt x="1748" y="13769"/>
                    <a:pt x="1895" y="13622"/>
                    <a:pt x="2042" y="13503"/>
                  </a:cubicBezTo>
                  <a:cubicBezTo>
                    <a:pt x="2217" y="13363"/>
                    <a:pt x="2448" y="13189"/>
                    <a:pt x="2504" y="12951"/>
                  </a:cubicBezTo>
                  <a:cubicBezTo>
                    <a:pt x="2825" y="12923"/>
                    <a:pt x="3091" y="12748"/>
                    <a:pt x="3406" y="12664"/>
                  </a:cubicBezTo>
                  <a:close/>
                  <a:moveTo>
                    <a:pt x="7139" y="14727"/>
                  </a:moveTo>
                  <a:cubicBezTo>
                    <a:pt x="7370" y="14818"/>
                    <a:pt x="7573" y="14937"/>
                    <a:pt x="7839" y="15021"/>
                  </a:cubicBezTo>
                  <a:cubicBezTo>
                    <a:pt x="7923" y="15049"/>
                    <a:pt x="8097" y="15112"/>
                    <a:pt x="8216" y="15112"/>
                  </a:cubicBezTo>
                  <a:cubicBezTo>
                    <a:pt x="8160" y="15140"/>
                    <a:pt x="8097" y="15168"/>
                    <a:pt x="8042" y="15223"/>
                  </a:cubicBezTo>
                  <a:cubicBezTo>
                    <a:pt x="7748" y="15398"/>
                    <a:pt x="7398" y="15370"/>
                    <a:pt x="7077" y="15426"/>
                  </a:cubicBezTo>
                  <a:cubicBezTo>
                    <a:pt x="6874" y="15461"/>
                    <a:pt x="6762" y="15601"/>
                    <a:pt x="6643" y="15720"/>
                  </a:cubicBezTo>
                  <a:lnTo>
                    <a:pt x="6643" y="15664"/>
                  </a:lnTo>
                  <a:cubicBezTo>
                    <a:pt x="6615" y="15601"/>
                    <a:pt x="6552" y="15489"/>
                    <a:pt x="6496" y="15426"/>
                  </a:cubicBezTo>
                  <a:cubicBezTo>
                    <a:pt x="6727" y="15223"/>
                    <a:pt x="6937" y="14965"/>
                    <a:pt x="7139" y="14727"/>
                  </a:cubicBezTo>
                  <a:close/>
                  <a:moveTo>
                    <a:pt x="16214" y="285"/>
                  </a:moveTo>
                  <a:cubicBezTo>
                    <a:pt x="16361" y="285"/>
                    <a:pt x="16513" y="328"/>
                    <a:pt x="16607" y="393"/>
                  </a:cubicBezTo>
                  <a:cubicBezTo>
                    <a:pt x="16782" y="540"/>
                    <a:pt x="16929" y="686"/>
                    <a:pt x="17104" y="833"/>
                  </a:cubicBezTo>
                  <a:cubicBezTo>
                    <a:pt x="17041" y="861"/>
                    <a:pt x="16985" y="889"/>
                    <a:pt x="16929" y="952"/>
                  </a:cubicBezTo>
                  <a:cubicBezTo>
                    <a:pt x="16754" y="1092"/>
                    <a:pt x="16635" y="1330"/>
                    <a:pt x="16551" y="1532"/>
                  </a:cubicBezTo>
                  <a:cubicBezTo>
                    <a:pt x="16460" y="1791"/>
                    <a:pt x="16341" y="2057"/>
                    <a:pt x="16230" y="2351"/>
                  </a:cubicBezTo>
                  <a:cubicBezTo>
                    <a:pt x="16139" y="2553"/>
                    <a:pt x="15964" y="2756"/>
                    <a:pt x="15817" y="2959"/>
                  </a:cubicBezTo>
                  <a:cubicBezTo>
                    <a:pt x="15797" y="2998"/>
                    <a:pt x="15823" y="3041"/>
                    <a:pt x="15859" y="3041"/>
                  </a:cubicBezTo>
                  <a:cubicBezTo>
                    <a:pt x="15874" y="3041"/>
                    <a:pt x="15891" y="3033"/>
                    <a:pt x="15908" y="3015"/>
                  </a:cubicBezTo>
                  <a:cubicBezTo>
                    <a:pt x="16202" y="2728"/>
                    <a:pt x="16432" y="2379"/>
                    <a:pt x="16579" y="2001"/>
                  </a:cubicBezTo>
                  <a:cubicBezTo>
                    <a:pt x="16691" y="1791"/>
                    <a:pt x="16726" y="1532"/>
                    <a:pt x="16838" y="1330"/>
                  </a:cubicBezTo>
                  <a:cubicBezTo>
                    <a:pt x="16929" y="1155"/>
                    <a:pt x="17041" y="1008"/>
                    <a:pt x="17188" y="889"/>
                  </a:cubicBezTo>
                  <a:cubicBezTo>
                    <a:pt x="17250" y="917"/>
                    <a:pt x="17334" y="952"/>
                    <a:pt x="17390" y="952"/>
                  </a:cubicBezTo>
                  <a:cubicBezTo>
                    <a:pt x="17509" y="1008"/>
                    <a:pt x="17628" y="1092"/>
                    <a:pt x="17712" y="1183"/>
                  </a:cubicBezTo>
                  <a:cubicBezTo>
                    <a:pt x="17887" y="1386"/>
                    <a:pt x="18125" y="1588"/>
                    <a:pt x="18208" y="1826"/>
                  </a:cubicBezTo>
                  <a:cubicBezTo>
                    <a:pt x="18236" y="1938"/>
                    <a:pt x="18264" y="2057"/>
                    <a:pt x="18299" y="2141"/>
                  </a:cubicBezTo>
                  <a:cubicBezTo>
                    <a:pt x="18034" y="2260"/>
                    <a:pt x="17775" y="2637"/>
                    <a:pt x="17656" y="2875"/>
                  </a:cubicBezTo>
                  <a:cubicBezTo>
                    <a:pt x="17537" y="3078"/>
                    <a:pt x="17481" y="3336"/>
                    <a:pt x="17362" y="3574"/>
                  </a:cubicBezTo>
                  <a:cubicBezTo>
                    <a:pt x="17250" y="3777"/>
                    <a:pt x="17132" y="3980"/>
                    <a:pt x="16957" y="4155"/>
                  </a:cubicBezTo>
                  <a:cubicBezTo>
                    <a:pt x="16754" y="4329"/>
                    <a:pt x="16551" y="4476"/>
                    <a:pt x="16404" y="4679"/>
                  </a:cubicBezTo>
                  <a:cubicBezTo>
                    <a:pt x="16258" y="4854"/>
                    <a:pt x="16167" y="5029"/>
                    <a:pt x="16055" y="5231"/>
                  </a:cubicBezTo>
                  <a:cubicBezTo>
                    <a:pt x="15817" y="5700"/>
                    <a:pt x="15586" y="6161"/>
                    <a:pt x="15209" y="6574"/>
                  </a:cubicBezTo>
                  <a:cubicBezTo>
                    <a:pt x="15161" y="6598"/>
                    <a:pt x="15195" y="6663"/>
                    <a:pt x="15242" y="6663"/>
                  </a:cubicBezTo>
                  <a:cubicBezTo>
                    <a:pt x="15249" y="6663"/>
                    <a:pt x="15257" y="6662"/>
                    <a:pt x="15265" y="6658"/>
                  </a:cubicBezTo>
                  <a:cubicBezTo>
                    <a:pt x="15614" y="6427"/>
                    <a:pt x="15852" y="5987"/>
                    <a:pt x="16027" y="5609"/>
                  </a:cubicBezTo>
                  <a:cubicBezTo>
                    <a:pt x="16258" y="5147"/>
                    <a:pt x="16488" y="4707"/>
                    <a:pt x="16957" y="4385"/>
                  </a:cubicBezTo>
                  <a:cubicBezTo>
                    <a:pt x="17306" y="4155"/>
                    <a:pt x="17481" y="3833"/>
                    <a:pt x="17656" y="3455"/>
                  </a:cubicBezTo>
                  <a:cubicBezTo>
                    <a:pt x="17775" y="3225"/>
                    <a:pt x="17803" y="2987"/>
                    <a:pt x="17950" y="2756"/>
                  </a:cubicBezTo>
                  <a:cubicBezTo>
                    <a:pt x="18006" y="2637"/>
                    <a:pt x="18180" y="2379"/>
                    <a:pt x="18355" y="2260"/>
                  </a:cubicBezTo>
                  <a:cubicBezTo>
                    <a:pt x="18355" y="2288"/>
                    <a:pt x="18383" y="2351"/>
                    <a:pt x="18411" y="2351"/>
                  </a:cubicBezTo>
                  <a:cubicBezTo>
                    <a:pt x="18474" y="2434"/>
                    <a:pt x="18558" y="2462"/>
                    <a:pt x="18614" y="2490"/>
                  </a:cubicBezTo>
                  <a:cubicBezTo>
                    <a:pt x="18761" y="2581"/>
                    <a:pt x="18789" y="2728"/>
                    <a:pt x="18824" y="2903"/>
                  </a:cubicBezTo>
                  <a:cubicBezTo>
                    <a:pt x="18852" y="3162"/>
                    <a:pt x="18824" y="3427"/>
                    <a:pt x="18880" y="3686"/>
                  </a:cubicBezTo>
                  <a:cubicBezTo>
                    <a:pt x="18908" y="3777"/>
                    <a:pt x="18936" y="3833"/>
                    <a:pt x="18964" y="3889"/>
                  </a:cubicBezTo>
                  <a:cubicBezTo>
                    <a:pt x="18502" y="3980"/>
                    <a:pt x="18208" y="4588"/>
                    <a:pt x="18006" y="4973"/>
                  </a:cubicBezTo>
                  <a:cubicBezTo>
                    <a:pt x="17831" y="5287"/>
                    <a:pt x="17565" y="5406"/>
                    <a:pt x="17306" y="5637"/>
                  </a:cubicBezTo>
                  <a:cubicBezTo>
                    <a:pt x="17041" y="5875"/>
                    <a:pt x="16901" y="6161"/>
                    <a:pt x="16754" y="6455"/>
                  </a:cubicBezTo>
                  <a:cubicBezTo>
                    <a:pt x="16732" y="6477"/>
                    <a:pt x="16762" y="6521"/>
                    <a:pt x="16790" y="6521"/>
                  </a:cubicBezTo>
                  <a:cubicBezTo>
                    <a:pt x="16797" y="6521"/>
                    <a:pt x="16804" y="6518"/>
                    <a:pt x="16810" y="6511"/>
                  </a:cubicBezTo>
                  <a:cubicBezTo>
                    <a:pt x="17041" y="6280"/>
                    <a:pt x="17160" y="5987"/>
                    <a:pt x="17390" y="5812"/>
                  </a:cubicBezTo>
                  <a:cubicBezTo>
                    <a:pt x="17600" y="5637"/>
                    <a:pt x="17887" y="5525"/>
                    <a:pt x="18062" y="5287"/>
                  </a:cubicBezTo>
                  <a:cubicBezTo>
                    <a:pt x="18208" y="5085"/>
                    <a:pt x="18299" y="4798"/>
                    <a:pt x="18439" y="4588"/>
                  </a:cubicBezTo>
                  <a:cubicBezTo>
                    <a:pt x="18558" y="4357"/>
                    <a:pt x="18761" y="4099"/>
                    <a:pt x="19027" y="4008"/>
                  </a:cubicBezTo>
                  <a:cubicBezTo>
                    <a:pt x="19082" y="4064"/>
                    <a:pt x="19110" y="4155"/>
                    <a:pt x="19173" y="4238"/>
                  </a:cubicBezTo>
                  <a:cubicBezTo>
                    <a:pt x="19313" y="4504"/>
                    <a:pt x="19257" y="4826"/>
                    <a:pt x="19257" y="5113"/>
                  </a:cubicBezTo>
                  <a:cubicBezTo>
                    <a:pt x="19285" y="5350"/>
                    <a:pt x="19348" y="5553"/>
                    <a:pt x="19432" y="5784"/>
                  </a:cubicBezTo>
                  <a:cubicBezTo>
                    <a:pt x="19460" y="5903"/>
                    <a:pt x="19551" y="6049"/>
                    <a:pt x="19579" y="6161"/>
                  </a:cubicBezTo>
                  <a:cubicBezTo>
                    <a:pt x="19607" y="6371"/>
                    <a:pt x="19579" y="6511"/>
                    <a:pt x="19523" y="6721"/>
                  </a:cubicBezTo>
                  <a:cubicBezTo>
                    <a:pt x="19460" y="6952"/>
                    <a:pt x="19376" y="7154"/>
                    <a:pt x="19285" y="7385"/>
                  </a:cubicBezTo>
                  <a:cubicBezTo>
                    <a:pt x="19285" y="7420"/>
                    <a:pt x="19257" y="7476"/>
                    <a:pt x="19257" y="7532"/>
                  </a:cubicBezTo>
                  <a:cubicBezTo>
                    <a:pt x="19226" y="7529"/>
                    <a:pt x="19194" y="7528"/>
                    <a:pt x="19163" y="7528"/>
                  </a:cubicBezTo>
                  <a:cubicBezTo>
                    <a:pt x="18880" y="7528"/>
                    <a:pt x="18623" y="7640"/>
                    <a:pt x="18383" y="7798"/>
                  </a:cubicBezTo>
                  <a:cubicBezTo>
                    <a:pt x="18208" y="7881"/>
                    <a:pt x="18062" y="7972"/>
                    <a:pt x="17915" y="8084"/>
                  </a:cubicBezTo>
                  <a:cubicBezTo>
                    <a:pt x="17712" y="8259"/>
                    <a:pt x="17565" y="8322"/>
                    <a:pt x="17306" y="8378"/>
                  </a:cubicBezTo>
                  <a:cubicBezTo>
                    <a:pt x="17132" y="8406"/>
                    <a:pt x="16929" y="8469"/>
                    <a:pt x="16754" y="8553"/>
                  </a:cubicBezTo>
                  <a:cubicBezTo>
                    <a:pt x="16579" y="8672"/>
                    <a:pt x="16404" y="8818"/>
                    <a:pt x="16202" y="8930"/>
                  </a:cubicBezTo>
                  <a:cubicBezTo>
                    <a:pt x="15992" y="9049"/>
                    <a:pt x="15789" y="9133"/>
                    <a:pt x="15530" y="9196"/>
                  </a:cubicBezTo>
                  <a:cubicBezTo>
                    <a:pt x="15265" y="9252"/>
                    <a:pt x="14978" y="9252"/>
                    <a:pt x="14684" y="9280"/>
                  </a:cubicBezTo>
                  <a:cubicBezTo>
                    <a:pt x="14628" y="9280"/>
                    <a:pt x="14628" y="9343"/>
                    <a:pt x="14684" y="9343"/>
                  </a:cubicBezTo>
                  <a:cubicBezTo>
                    <a:pt x="14841" y="9363"/>
                    <a:pt x="15002" y="9376"/>
                    <a:pt x="15165" y="9376"/>
                  </a:cubicBezTo>
                  <a:cubicBezTo>
                    <a:pt x="15453" y="9376"/>
                    <a:pt x="15745" y="9336"/>
                    <a:pt x="16027" y="9224"/>
                  </a:cubicBezTo>
                  <a:cubicBezTo>
                    <a:pt x="16432" y="9077"/>
                    <a:pt x="16754" y="8728"/>
                    <a:pt x="17188" y="8644"/>
                  </a:cubicBezTo>
                  <a:cubicBezTo>
                    <a:pt x="17334" y="8581"/>
                    <a:pt x="17537" y="8553"/>
                    <a:pt x="17684" y="8469"/>
                  </a:cubicBezTo>
                  <a:cubicBezTo>
                    <a:pt x="17859" y="8378"/>
                    <a:pt x="17978" y="8259"/>
                    <a:pt x="18125" y="8147"/>
                  </a:cubicBezTo>
                  <a:cubicBezTo>
                    <a:pt x="18264" y="8000"/>
                    <a:pt x="18439" y="7881"/>
                    <a:pt x="18614" y="7798"/>
                  </a:cubicBezTo>
                  <a:cubicBezTo>
                    <a:pt x="18733" y="7735"/>
                    <a:pt x="18852" y="7707"/>
                    <a:pt x="18999" y="7679"/>
                  </a:cubicBezTo>
                  <a:cubicBezTo>
                    <a:pt x="18999" y="7651"/>
                    <a:pt x="19138" y="7651"/>
                    <a:pt x="19229" y="7623"/>
                  </a:cubicBezTo>
                  <a:lnTo>
                    <a:pt x="19229" y="7735"/>
                  </a:lnTo>
                  <a:cubicBezTo>
                    <a:pt x="19201" y="7854"/>
                    <a:pt x="19229" y="7972"/>
                    <a:pt x="19257" y="8084"/>
                  </a:cubicBezTo>
                  <a:cubicBezTo>
                    <a:pt x="19285" y="8378"/>
                    <a:pt x="19082" y="8525"/>
                    <a:pt x="18936" y="8756"/>
                  </a:cubicBezTo>
                  <a:cubicBezTo>
                    <a:pt x="18824" y="8958"/>
                    <a:pt x="18705" y="9168"/>
                    <a:pt x="18677" y="9399"/>
                  </a:cubicBezTo>
                  <a:cubicBezTo>
                    <a:pt x="18614" y="9693"/>
                    <a:pt x="18614" y="10007"/>
                    <a:pt x="18383" y="10217"/>
                  </a:cubicBezTo>
                  <a:cubicBezTo>
                    <a:pt x="18236" y="10329"/>
                    <a:pt x="18090" y="10420"/>
                    <a:pt x="17950" y="10504"/>
                  </a:cubicBezTo>
                  <a:cubicBezTo>
                    <a:pt x="17915" y="10273"/>
                    <a:pt x="17740" y="9979"/>
                    <a:pt x="17537" y="9895"/>
                  </a:cubicBezTo>
                  <a:cubicBezTo>
                    <a:pt x="17425" y="9837"/>
                    <a:pt x="17289" y="9816"/>
                    <a:pt x="17145" y="9816"/>
                  </a:cubicBezTo>
                  <a:cubicBezTo>
                    <a:pt x="17065" y="9816"/>
                    <a:pt x="16983" y="9822"/>
                    <a:pt x="16901" y="9832"/>
                  </a:cubicBezTo>
                  <a:cubicBezTo>
                    <a:pt x="16782" y="9867"/>
                    <a:pt x="16663" y="9867"/>
                    <a:pt x="16516" y="9867"/>
                  </a:cubicBezTo>
                  <a:cubicBezTo>
                    <a:pt x="16442" y="9867"/>
                    <a:pt x="16352" y="9852"/>
                    <a:pt x="16256" y="9852"/>
                  </a:cubicBezTo>
                  <a:cubicBezTo>
                    <a:pt x="16209" y="9852"/>
                    <a:pt x="16160" y="9856"/>
                    <a:pt x="16111" y="9867"/>
                  </a:cubicBezTo>
                  <a:cubicBezTo>
                    <a:pt x="16055" y="9867"/>
                    <a:pt x="16055" y="9951"/>
                    <a:pt x="16083" y="9951"/>
                  </a:cubicBezTo>
                  <a:cubicBezTo>
                    <a:pt x="16258" y="10007"/>
                    <a:pt x="16432" y="10042"/>
                    <a:pt x="16607" y="10042"/>
                  </a:cubicBezTo>
                  <a:cubicBezTo>
                    <a:pt x="16810" y="10042"/>
                    <a:pt x="16985" y="10007"/>
                    <a:pt x="17160" y="10007"/>
                  </a:cubicBezTo>
                  <a:cubicBezTo>
                    <a:pt x="17390" y="10042"/>
                    <a:pt x="17565" y="10098"/>
                    <a:pt x="17684" y="10301"/>
                  </a:cubicBezTo>
                  <a:cubicBezTo>
                    <a:pt x="17740" y="10420"/>
                    <a:pt x="17775" y="10504"/>
                    <a:pt x="17831" y="10595"/>
                  </a:cubicBezTo>
                  <a:cubicBezTo>
                    <a:pt x="17803" y="10622"/>
                    <a:pt x="17803" y="10650"/>
                    <a:pt x="17775" y="10678"/>
                  </a:cubicBezTo>
                  <a:cubicBezTo>
                    <a:pt x="17628" y="10853"/>
                    <a:pt x="17537" y="11028"/>
                    <a:pt x="17481" y="11266"/>
                  </a:cubicBezTo>
                  <a:cubicBezTo>
                    <a:pt x="17453" y="11350"/>
                    <a:pt x="17425" y="11469"/>
                    <a:pt x="17390" y="11580"/>
                  </a:cubicBezTo>
                  <a:cubicBezTo>
                    <a:pt x="17390" y="11727"/>
                    <a:pt x="17278" y="11846"/>
                    <a:pt x="17160" y="11930"/>
                  </a:cubicBezTo>
                  <a:cubicBezTo>
                    <a:pt x="16985" y="12077"/>
                    <a:pt x="16810" y="12224"/>
                    <a:pt x="16663" y="12399"/>
                  </a:cubicBezTo>
                  <a:cubicBezTo>
                    <a:pt x="16460" y="12601"/>
                    <a:pt x="16230" y="12748"/>
                    <a:pt x="15992" y="12895"/>
                  </a:cubicBezTo>
                  <a:cubicBezTo>
                    <a:pt x="15831" y="12998"/>
                    <a:pt x="15571" y="13127"/>
                    <a:pt x="15348" y="13127"/>
                  </a:cubicBezTo>
                  <a:cubicBezTo>
                    <a:pt x="15251" y="13127"/>
                    <a:pt x="15162" y="13103"/>
                    <a:pt x="15090" y="13042"/>
                  </a:cubicBezTo>
                  <a:cubicBezTo>
                    <a:pt x="15006" y="12951"/>
                    <a:pt x="14978" y="12839"/>
                    <a:pt x="14915" y="12776"/>
                  </a:cubicBezTo>
                  <a:cubicBezTo>
                    <a:pt x="14831" y="12692"/>
                    <a:pt x="14740" y="12629"/>
                    <a:pt x="14656" y="12573"/>
                  </a:cubicBezTo>
                  <a:cubicBezTo>
                    <a:pt x="14460" y="12406"/>
                    <a:pt x="14170" y="12258"/>
                    <a:pt x="13913" y="12258"/>
                  </a:cubicBezTo>
                  <a:cubicBezTo>
                    <a:pt x="13858" y="12258"/>
                    <a:pt x="13805" y="12265"/>
                    <a:pt x="13754" y="12280"/>
                  </a:cubicBezTo>
                  <a:cubicBezTo>
                    <a:pt x="13405" y="12280"/>
                    <a:pt x="13083" y="12371"/>
                    <a:pt x="12936" y="12748"/>
                  </a:cubicBezTo>
                  <a:cubicBezTo>
                    <a:pt x="12789" y="13217"/>
                    <a:pt x="13020" y="13713"/>
                    <a:pt x="13020" y="14175"/>
                  </a:cubicBezTo>
                  <a:cubicBezTo>
                    <a:pt x="13020" y="14468"/>
                    <a:pt x="12992" y="14699"/>
                    <a:pt x="12880" y="14993"/>
                  </a:cubicBezTo>
                  <a:cubicBezTo>
                    <a:pt x="12733" y="15223"/>
                    <a:pt x="12587" y="15461"/>
                    <a:pt x="12356" y="15601"/>
                  </a:cubicBezTo>
                  <a:cubicBezTo>
                    <a:pt x="12118" y="15748"/>
                    <a:pt x="11887" y="15867"/>
                    <a:pt x="11622" y="15923"/>
                  </a:cubicBezTo>
                  <a:cubicBezTo>
                    <a:pt x="11363" y="15951"/>
                    <a:pt x="11069" y="15986"/>
                    <a:pt x="10810" y="16042"/>
                  </a:cubicBezTo>
                  <a:cubicBezTo>
                    <a:pt x="10342" y="16125"/>
                    <a:pt x="9846" y="16244"/>
                    <a:pt x="9496" y="16566"/>
                  </a:cubicBezTo>
                  <a:cubicBezTo>
                    <a:pt x="9321" y="16713"/>
                    <a:pt x="9174" y="16916"/>
                    <a:pt x="8971" y="17034"/>
                  </a:cubicBezTo>
                  <a:cubicBezTo>
                    <a:pt x="8741" y="17174"/>
                    <a:pt x="8447" y="17265"/>
                    <a:pt x="8188" y="17265"/>
                  </a:cubicBezTo>
                  <a:cubicBezTo>
                    <a:pt x="7951" y="17293"/>
                    <a:pt x="7692" y="17265"/>
                    <a:pt x="7461" y="17321"/>
                  </a:cubicBezTo>
                  <a:cubicBezTo>
                    <a:pt x="7195" y="17384"/>
                    <a:pt x="6937" y="17496"/>
                    <a:pt x="6671" y="17615"/>
                  </a:cubicBezTo>
                  <a:cubicBezTo>
                    <a:pt x="6203" y="17818"/>
                    <a:pt x="5741" y="18139"/>
                    <a:pt x="5273" y="18342"/>
                  </a:cubicBezTo>
                  <a:cubicBezTo>
                    <a:pt x="5019" y="18458"/>
                    <a:pt x="4749" y="18534"/>
                    <a:pt x="4488" y="18534"/>
                  </a:cubicBezTo>
                  <a:cubicBezTo>
                    <a:pt x="4418" y="18534"/>
                    <a:pt x="4348" y="18529"/>
                    <a:pt x="4280" y="18517"/>
                  </a:cubicBezTo>
                  <a:cubicBezTo>
                    <a:pt x="3965" y="18461"/>
                    <a:pt x="3699" y="18370"/>
                    <a:pt x="3406" y="18223"/>
                  </a:cubicBezTo>
                  <a:cubicBezTo>
                    <a:pt x="3147" y="18083"/>
                    <a:pt x="2881" y="17909"/>
                    <a:pt x="2678" y="17699"/>
                  </a:cubicBezTo>
                  <a:cubicBezTo>
                    <a:pt x="2532" y="17559"/>
                    <a:pt x="2476" y="17440"/>
                    <a:pt x="2392" y="17265"/>
                  </a:cubicBezTo>
                  <a:cubicBezTo>
                    <a:pt x="2357" y="17237"/>
                    <a:pt x="2357" y="17237"/>
                    <a:pt x="2329" y="17209"/>
                  </a:cubicBezTo>
                  <a:cubicBezTo>
                    <a:pt x="2448" y="17174"/>
                    <a:pt x="2594" y="17146"/>
                    <a:pt x="2706" y="17118"/>
                  </a:cubicBezTo>
                  <a:cubicBezTo>
                    <a:pt x="2881" y="17118"/>
                    <a:pt x="3091" y="17090"/>
                    <a:pt x="3266" y="17090"/>
                  </a:cubicBezTo>
                  <a:cubicBezTo>
                    <a:pt x="3643" y="17034"/>
                    <a:pt x="4021" y="17034"/>
                    <a:pt x="4398" y="17000"/>
                  </a:cubicBezTo>
                  <a:cubicBezTo>
                    <a:pt x="4748" y="16972"/>
                    <a:pt x="5042" y="16860"/>
                    <a:pt x="5363" y="16713"/>
                  </a:cubicBezTo>
                  <a:cubicBezTo>
                    <a:pt x="5713" y="16566"/>
                    <a:pt x="6028" y="16419"/>
                    <a:pt x="6321" y="16216"/>
                  </a:cubicBezTo>
                  <a:cubicBezTo>
                    <a:pt x="6468" y="16125"/>
                    <a:pt x="6587" y="16042"/>
                    <a:pt x="6699" y="15923"/>
                  </a:cubicBezTo>
                  <a:cubicBezTo>
                    <a:pt x="6846" y="15776"/>
                    <a:pt x="6965" y="15692"/>
                    <a:pt x="7167" y="15664"/>
                  </a:cubicBezTo>
                  <a:cubicBezTo>
                    <a:pt x="7489" y="15664"/>
                    <a:pt x="7839" y="15601"/>
                    <a:pt x="8097" y="15426"/>
                  </a:cubicBezTo>
                  <a:cubicBezTo>
                    <a:pt x="8391" y="15251"/>
                    <a:pt x="8622" y="14993"/>
                    <a:pt x="8916" y="14846"/>
                  </a:cubicBezTo>
                  <a:cubicBezTo>
                    <a:pt x="9237" y="14699"/>
                    <a:pt x="9587" y="14552"/>
                    <a:pt x="9908" y="14412"/>
                  </a:cubicBezTo>
                  <a:cubicBezTo>
                    <a:pt x="9964" y="14440"/>
                    <a:pt x="9992" y="14440"/>
                    <a:pt x="10048" y="14468"/>
                  </a:cubicBezTo>
                  <a:cubicBezTo>
                    <a:pt x="10083" y="14496"/>
                    <a:pt x="10139" y="14552"/>
                    <a:pt x="10195" y="14552"/>
                  </a:cubicBezTo>
                  <a:cubicBezTo>
                    <a:pt x="10272" y="14611"/>
                    <a:pt x="10360" y="14632"/>
                    <a:pt x="10443" y="14632"/>
                  </a:cubicBezTo>
                  <a:cubicBezTo>
                    <a:pt x="10488" y="14632"/>
                    <a:pt x="10533" y="14625"/>
                    <a:pt x="10573" y="14615"/>
                  </a:cubicBezTo>
                  <a:cubicBezTo>
                    <a:pt x="10783" y="14587"/>
                    <a:pt x="10985" y="14552"/>
                    <a:pt x="11188" y="14524"/>
                  </a:cubicBezTo>
                  <a:cubicBezTo>
                    <a:pt x="11566" y="14496"/>
                    <a:pt x="11915" y="14496"/>
                    <a:pt x="12293" y="14412"/>
                  </a:cubicBezTo>
                  <a:cubicBezTo>
                    <a:pt x="12496" y="14349"/>
                    <a:pt x="12587" y="14238"/>
                    <a:pt x="12531" y="14000"/>
                  </a:cubicBezTo>
                  <a:cubicBezTo>
                    <a:pt x="12412" y="13741"/>
                    <a:pt x="12209" y="13447"/>
                    <a:pt x="12006" y="13245"/>
                  </a:cubicBezTo>
                  <a:cubicBezTo>
                    <a:pt x="11887" y="13126"/>
                    <a:pt x="11768" y="13014"/>
                    <a:pt x="11622" y="12951"/>
                  </a:cubicBezTo>
                  <a:cubicBezTo>
                    <a:pt x="11510" y="12895"/>
                    <a:pt x="11447" y="12839"/>
                    <a:pt x="11363" y="12748"/>
                  </a:cubicBezTo>
                  <a:cubicBezTo>
                    <a:pt x="11768" y="12489"/>
                    <a:pt x="11831" y="11993"/>
                    <a:pt x="11510" y="11643"/>
                  </a:cubicBezTo>
                  <a:cubicBezTo>
                    <a:pt x="11377" y="11486"/>
                    <a:pt x="11199" y="11374"/>
                    <a:pt x="11017" y="11374"/>
                  </a:cubicBezTo>
                  <a:cubicBezTo>
                    <a:pt x="10997" y="11374"/>
                    <a:pt x="10977" y="11375"/>
                    <a:pt x="10957" y="11378"/>
                  </a:cubicBezTo>
                  <a:cubicBezTo>
                    <a:pt x="10866" y="11378"/>
                    <a:pt x="10748" y="11378"/>
                    <a:pt x="10692" y="11441"/>
                  </a:cubicBezTo>
                  <a:lnTo>
                    <a:pt x="10692" y="11406"/>
                  </a:lnTo>
                  <a:cubicBezTo>
                    <a:pt x="10838" y="11147"/>
                    <a:pt x="11272" y="11119"/>
                    <a:pt x="11538" y="11119"/>
                  </a:cubicBezTo>
                  <a:cubicBezTo>
                    <a:pt x="11887" y="11147"/>
                    <a:pt x="12181" y="11350"/>
                    <a:pt x="12496" y="11441"/>
                  </a:cubicBezTo>
                  <a:cubicBezTo>
                    <a:pt x="12502" y="11444"/>
                    <a:pt x="12509" y="11445"/>
                    <a:pt x="12515" y="11445"/>
                  </a:cubicBezTo>
                  <a:cubicBezTo>
                    <a:pt x="12569" y="11445"/>
                    <a:pt x="12609" y="11347"/>
                    <a:pt x="12559" y="11322"/>
                  </a:cubicBezTo>
                  <a:cubicBezTo>
                    <a:pt x="12181" y="11147"/>
                    <a:pt x="11859" y="10972"/>
                    <a:pt x="11447" y="10972"/>
                  </a:cubicBezTo>
                  <a:cubicBezTo>
                    <a:pt x="11216" y="10972"/>
                    <a:pt x="11013" y="11000"/>
                    <a:pt x="10838" y="11119"/>
                  </a:cubicBezTo>
                  <a:cubicBezTo>
                    <a:pt x="10720" y="11147"/>
                    <a:pt x="10608" y="11203"/>
                    <a:pt x="10545" y="11322"/>
                  </a:cubicBezTo>
                  <a:cubicBezTo>
                    <a:pt x="10398" y="11552"/>
                    <a:pt x="10342" y="11930"/>
                    <a:pt x="10433" y="12168"/>
                  </a:cubicBezTo>
                  <a:cubicBezTo>
                    <a:pt x="10461" y="12280"/>
                    <a:pt x="10545" y="12399"/>
                    <a:pt x="10636" y="12454"/>
                  </a:cubicBezTo>
                  <a:cubicBezTo>
                    <a:pt x="10748" y="12545"/>
                    <a:pt x="10894" y="12545"/>
                    <a:pt x="10985" y="12664"/>
                  </a:cubicBezTo>
                  <a:cubicBezTo>
                    <a:pt x="11041" y="12692"/>
                    <a:pt x="11097" y="12776"/>
                    <a:pt x="11132" y="12839"/>
                  </a:cubicBezTo>
                  <a:cubicBezTo>
                    <a:pt x="11041" y="12839"/>
                    <a:pt x="10957" y="12867"/>
                    <a:pt x="10894" y="12895"/>
                  </a:cubicBezTo>
                  <a:cubicBezTo>
                    <a:pt x="10636" y="13014"/>
                    <a:pt x="10433" y="13154"/>
                    <a:pt x="10258" y="13363"/>
                  </a:cubicBezTo>
                  <a:cubicBezTo>
                    <a:pt x="10111" y="13538"/>
                    <a:pt x="9936" y="13972"/>
                    <a:pt x="10020" y="14238"/>
                  </a:cubicBezTo>
                  <a:lnTo>
                    <a:pt x="9734" y="14238"/>
                  </a:lnTo>
                  <a:cubicBezTo>
                    <a:pt x="9734" y="14175"/>
                    <a:pt x="9699" y="14119"/>
                    <a:pt x="9699" y="14028"/>
                  </a:cubicBezTo>
                  <a:cubicBezTo>
                    <a:pt x="9699" y="13888"/>
                    <a:pt x="9734" y="13713"/>
                    <a:pt x="9790" y="13566"/>
                  </a:cubicBezTo>
                  <a:cubicBezTo>
                    <a:pt x="9846" y="13391"/>
                    <a:pt x="9908" y="13217"/>
                    <a:pt x="10083" y="13070"/>
                  </a:cubicBezTo>
                  <a:cubicBezTo>
                    <a:pt x="10167" y="12979"/>
                    <a:pt x="10314" y="12895"/>
                    <a:pt x="10433" y="12776"/>
                  </a:cubicBezTo>
                  <a:cubicBezTo>
                    <a:pt x="10433" y="12756"/>
                    <a:pt x="10415" y="12737"/>
                    <a:pt x="10395" y="12737"/>
                  </a:cubicBezTo>
                  <a:cubicBezTo>
                    <a:pt x="10387" y="12737"/>
                    <a:pt x="10378" y="12740"/>
                    <a:pt x="10370" y="12748"/>
                  </a:cubicBezTo>
                  <a:cubicBezTo>
                    <a:pt x="10195" y="12839"/>
                    <a:pt x="9992" y="12951"/>
                    <a:pt x="9846" y="13098"/>
                  </a:cubicBezTo>
                  <a:cubicBezTo>
                    <a:pt x="9734" y="13217"/>
                    <a:pt x="9643" y="13419"/>
                    <a:pt x="9587" y="13594"/>
                  </a:cubicBezTo>
                  <a:cubicBezTo>
                    <a:pt x="9524" y="13741"/>
                    <a:pt x="9496" y="13944"/>
                    <a:pt x="9524" y="14119"/>
                  </a:cubicBezTo>
                  <a:lnTo>
                    <a:pt x="9524" y="14203"/>
                  </a:lnTo>
                  <a:cubicBezTo>
                    <a:pt x="9412" y="14175"/>
                    <a:pt x="9321" y="14119"/>
                    <a:pt x="9321" y="13944"/>
                  </a:cubicBezTo>
                  <a:cubicBezTo>
                    <a:pt x="9321" y="13853"/>
                    <a:pt x="9349" y="13769"/>
                    <a:pt x="9349" y="13650"/>
                  </a:cubicBezTo>
                  <a:cubicBezTo>
                    <a:pt x="9349" y="13503"/>
                    <a:pt x="9293" y="13391"/>
                    <a:pt x="9146" y="13329"/>
                  </a:cubicBezTo>
                  <a:cubicBezTo>
                    <a:pt x="9083" y="13298"/>
                    <a:pt x="9016" y="13286"/>
                    <a:pt x="8948" y="13286"/>
                  </a:cubicBezTo>
                  <a:cubicBezTo>
                    <a:pt x="8828" y="13286"/>
                    <a:pt x="8705" y="13323"/>
                    <a:pt x="8594" y="13363"/>
                  </a:cubicBezTo>
                  <a:cubicBezTo>
                    <a:pt x="8363" y="13391"/>
                    <a:pt x="8125" y="13503"/>
                    <a:pt x="7923" y="13622"/>
                  </a:cubicBezTo>
                  <a:cubicBezTo>
                    <a:pt x="7461" y="13916"/>
                    <a:pt x="7139" y="14321"/>
                    <a:pt x="6790" y="14727"/>
                  </a:cubicBezTo>
                  <a:cubicBezTo>
                    <a:pt x="6615" y="14937"/>
                    <a:pt x="6440" y="15195"/>
                    <a:pt x="6203" y="15342"/>
                  </a:cubicBezTo>
                  <a:cubicBezTo>
                    <a:pt x="5972" y="15517"/>
                    <a:pt x="5650" y="15517"/>
                    <a:pt x="5363" y="15545"/>
                  </a:cubicBezTo>
                  <a:cubicBezTo>
                    <a:pt x="5126" y="15573"/>
                    <a:pt x="4895" y="15636"/>
                    <a:pt x="4692" y="15720"/>
                  </a:cubicBezTo>
                  <a:cubicBezTo>
                    <a:pt x="4398" y="15839"/>
                    <a:pt x="4140" y="15986"/>
                    <a:pt x="3818" y="15986"/>
                  </a:cubicBezTo>
                  <a:cubicBezTo>
                    <a:pt x="3643" y="15986"/>
                    <a:pt x="3496" y="15951"/>
                    <a:pt x="3350" y="15867"/>
                  </a:cubicBezTo>
                  <a:cubicBezTo>
                    <a:pt x="3266" y="15839"/>
                    <a:pt x="3203" y="15839"/>
                    <a:pt x="3147" y="15811"/>
                  </a:cubicBezTo>
                  <a:cubicBezTo>
                    <a:pt x="3048" y="15796"/>
                    <a:pt x="2938" y="15787"/>
                    <a:pt x="2827" y="15787"/>
                  </a:cubicBezTo>
                  <a:cubicBezTo>
                    <a:pt x="2677" y="15787"/>
                    <a:pt x="2524" y="15803"/>
                    <a:pt x="2392" y="15839"/>
                  </a:cubicBezTo>
                  <a:cubicBezTo>
                    <a:pt x="2154" y="15867"/>
                    <a:pt x="1923" y="16014"/>
                    <a:pt x="1720" y="16160"/>
                  </a:cubicBezTo>
                  <a:cubicBezTo>
                    <a:pt x="1518" y="16300"/>
                    <a:pt x="1280" y="16447"/>
                    <a:pt x="1105" y="16650"/>
                  </a:cubicBezTo>
                  <a:cubicBezTo>
                    <a:pt x="1049" y="16741"/>
                    <a:pt x="958" y="16860"/>
                    <a:pt x="902" y="16944"/>
                  </a:cubicBezTo>
                  <a:cubicBezTo>
                    <a:pt x="874" y="16972"/>
                    <a:pt x="846" y="17090"/>
                    <a:pt x="818" y="17090"/>
                  </a:cubicBezTo>
                  <a:lnTo>
                    <a:pt x="783" y="17118"/>
                  </a:lnTo>
                  <a:cubicBezTo>
                    <a:pt x="783" y="17118"/>
                    <a:pt x="783" y="17090"/>
                    <a:pt x="755" y="17090"/>
                  </a:cubicBezTo>
                  <a:cubicBezTo>
                    <a:pt x="581" y="16888"/>
                    <a:pt x="553" y="16510"/>
                    <a:pt x="497" y="16272"/>
                  </a:cubicBezTo>
                  <a:cubicBezTo>
                    <a:pt x="406" y="15986"/>
                    <a:pt x="322" y="15692"/>
                    <a:pt x="322" y="15370"/>
                  </a:cubicBezTo>
                  <a:cubicBezTo>
                    <a:pt x="322" y="15195"/>
                    <a:pt x="350" y="15049"/>
                    <a:pt x="350" y="14902"/>
                  </a:cubicBezTo>
                  <a:cubicBezTo>
                    <a:pt x="350" y="14727"/>
                    <a:pt x="294" y="14587"/>
                    <a:pt x="294" y="14440"/>
                  </a:cubicBezTo>
                  <a:cubicBezTo>
                    <a:pt x="294" y="14119"/>
                    <a:pt x="553" y="13769"/>
                    <a:pt x="700" y="13503"/>
                  </a:cubicBezTo>
                  <a:cubicBezTo>
                    <a:pt x="818" y="13245"/>
                    <a:pt x="958" y="13014"/>
                    <a:pt x="1105" y="12804"/>
                  </a:cubicBezTo>
                  <a:lnTo>
                    <a:pt x="1371" y="12804"/>
                  </a:lnTo>
                  <a:cubicBezTo>
                    <a:pt x="1483" y="12804"/>
                    <a:pt x="1602" y="12776"/>
                    <a:pt x="1692" y="12748"/>
                  </a:cubicBezTo>
                  <a:cubicBezTo>
                    <a:pt x="1923" y="12748"/>
                    <a:pt x="2098" y="12895"/>
                    <a:pt x="2301" y="12923"/>
                  </a:cubicBezTo>
                  <a:cubicBezTo>
                    <a:pt x="2273" y="13070"/>
                    <a:pt x="2154" y="13189"/>
                    <a:pt x="2070" y="13273"/>
                  </a:cubicBezTo>
                  <a:cubicBezTo>
                    <a:pt x="1951" y="13391"/>
                    <a:pt x="1804" y="13475"/>
                    <a:pt x="1692" y="13622"/>
                  </a:cubicBezTo>
                  <a:cubicBezTo>
                    <a:pt x="1483" y="13797"/>
                    <a:pt x="1252" y="14028"/>
                    <a:pt x="1252" y="14321"/>
                  </a:cubicBezTo>
                  <a:cubicBezTo>
                    <a:pt x="1252" y="14587"/>
                    <a:pt x="1371" y="14902"/>
                    <a:pt x="1574" y="15077"/>
                  </a:cubicBezTo>
                  <a:cubicBezTo>
                    <a:pt x="1702" y="15174"/>
                    <a:pt x="1841" y="15217"/>
                    <a:pt x="1983" y="15217"/>
                  </a:cubicBezTo>
                  <a:cubicBezTo>
                    <a:pt x="2097" y="15217"/>
                    <a:pt x="2214" y="15189"/>
                    <a:pt x="2329" y="15140"/>
                  </a:cubicBezTo>
                  <a:cubicBezTo>
                    <a:pt x="2477" y="15083"/>
                    <a:pt x="2612" y="15004"/>
                    <a:pt x="2742" y="15004"/>
                  </a:cubicBezTo>
                  <a:cubicBezTo>
                    <a:pt x="2820" y="15004"/>
                    <a:pt x="2896" y="15033"/>
                    <a:pt x="2972" y="15112"/>
                  </a:cubicBezTo>
                  <a:cubicBezTo>
                    <a:pt x="3091" y="15195"/>
                    <a:pt x="3175" y="15342"/>
                    <a:pt x="3294" y="15398"/>
                  </a:cubicBezTo>
                  <a:cubicBezTo>
                    <a:pt x="3373" y="15439"/>
                    <a:pt x="3470" y="15455"/>
                    <a:pt x="3572" y="15455"/>
                  </a:cubicBezTo>
                  <a:cubicBezTo>
                    <a:pt x="3764" y="15455"/>
                    <a:pt x="3972" y="15397"/>
                    <a:pt x="4105" y="15342"/>
                  </a:cubicBezTo>
                  <a:cubicBezTo>
                    <a:pt x="4224" y="15286"/>
                    <a:pt x="4343" y="15168"/>
                    <a:pt x="4426" y="15077"/>
                  </a:cubicBezTo>
                  <a:cubicBezTo>
                    <a:pt x="4573" y="14965"/>
                    <a:pt x="4720" y="14874"/>
                    <a:pt x="4867" y="14790"/>
                  </a:cubicBezTo>
                  <a:cubicBezTo>
                    <a:pt x="5154" y="14615"/>
                    <a:pt x="5538" y="14552"/>
                    <a:pt x="5769" y="14321"/>
                  </a:cubicBezTo>
                  <a:cubicBezTo>
                    <a:pt x="6028" y="14119"/>
                    <a:pt x="6237" y="13741"/>
                    <a:pt x="6293" y="13419"/>
                  </a:cubicBezTo>
                  <a:cubicBezTo>
                    <a:pt x="6321" y="13217"/>
                    <a:pt x="6321" y="13042"/>
                    <a:pt x="6321" y="12839"/>
                  </a:cubicBezTo>
                  <a:cubicBezTo>
                    <a:pt x="6321" y="12748"/>
                    <a:pt x="6321" y="12664"/>
                    <a:pt x="6265" y="12573"/>
                  </a:cubicBezTo>
                  <a:cubicBezTo>
                    <a:pt x="6257" y="12565"/>
                    <a:pt x="6248" y="12562"/>
                    <a:pt x="6240" y="12562"/>
                  </a:cubicBezTo>
                  <a:cubicBezTo>
                    <a:pt x="6220" y="12562"/>
                    <a:pt x="6203" y="12582"/>
                    <a:pt x="6203" y="12601"/>
                  </a:cubicBezTo>
                  <a:cubicBezTo>
                    <a:pt x="6265" y="12720"/>
                    <a:pt x="6175" y="13014"/>
                    <a:pt x="6147" y="13126"/>
                  </a:cubicBezTo>
                  <a:cubicBezTo>
                    <a:pt x="6147" y="13273"/>
                    <a:pt x="6119" y="13391"/>
                    <a:pt x="6063" y="13503"/>
                  </a:cubicBezTo>
                  <a:cubicBezTo>
                    <a:pt x="5944" y="13447"/>
                    <a:pt x="5825" y="13475"/>
                    <a:pt x="5741" y="13363"/>
                  </a:cubicBezTo>
                  <a:cubicBezTo>
                    <a:pt x="5650" y="13273"/>
                    <a:pt x="5622" y="13189"/>
                    <a:pt x="5566" y="13098"/>
                  </a:cubicBezTo>
                  <a:cubicBezTo>
                    <a:pt x="5538" y="13014"/>
                    <a:pt x="5538" y="12839"/>
                    <a:pt x="5447" y="12776"/>
                  </a:cubicBezTo>
                  <a:cubicBezTo>
                    <a:pt x="5363" y="12692"/>
                    <a:pt x="5245" y="12629"/>
                    <a:pt x="5098" y="12601"/>
                  </a:cubicBezTo>
                  <a:cubicBezTo>
                    <a:pt x="4867" y="12573"/>
                    <a:pt x="4664" y="12601"/>
                    <a:pt x="4426" y="12545"/>
                  </a:cubicBezTo>
                  <a:cubicBezTo>
                    <a:pt x="4224" y="12517"/>
                    <a:pt x="3993" y="12427"/>
                    <a:pt x="3790" y="12399"/>
                  </a:cubicBezTo>
                  <a:cubicBezTo>
                    <a:pt x="3748" y="12393"/>
                    <a:pt x="3707" y="12391"/>
                    <a:pt x="3667" y="12391"/>
                  </a:cubicBezTo>
                  <a:cubicBezTo>
                    <a:pt x="3287" y="12391"/>
                    <a:pt x="2989" y="12613"/>
                    <a:pt x="2622" y="12720"/>
                  </a:cubicBezTo>
                  <a:cubicBezTo>
                    <a:pt x="2562" y="12732"/>
                    <a:pt x="2501" y="12739"/>
                    <a:pt x="2438" y="12739"/>
                  </a:cubicBezTo>
                  <a:cubicBezTo>
                    <a:pt x="2349" y="12739"/>
                    <a:pt x="2256" y="12725"/>
                    <a:pt x="2154" y="12692"/>
                  </a:cubicBezTo>
                  <a:cubicBezTo>
                    <a:pt x="2098" y="12664"/>
                    <a:pt x="2042" y="12629"/>
                    <a:pt x="1979" y="12601"/>
                  </a:cubicBezTo>
                  <a:cubicBezTo>
                    <a:pt x="1962" y="12599"/>
                    <a:pt x="1944" y="12598"/>
                    <a:pt x="1926" y="12598"/>
                  </a:cubicBezTo>
                  <a:cubicBezTo>
                    <a:pt x="1755" y="12598"/>
                    <a:pt x="1569" y="12687"/>
                    <a:pt x="1406" y="12687"/>
                  </a:cubicBezTo>
                  <a:cubicBezTo>
                    <a:pt x="1362" y="12687"/>
                    <a:pt x="1320" y="12681"/>
                    <a:pt x="1280" y="12664"/>
                  </a:cubicBezTo>
                  <a:cubicBezTo>
                    <a:pt x="1049" y="12545"/>
                    <a:pt x="1224" y="12427"/>
                    <a:pt x="1399" y="12399"/>
                  </a:cubicBezTo>
                  <a:cubicBezTo>
                    <a:pt x="1455" y="12399"/>
                    <a:pt x="1518" y="12371"/>
                    <a:pt x="1574" y="12343"/>
                  </a:cubicBezTo>
                  <a:cubicBezTo>
                    <a:pt x="1682" y="12296"/>
                    <a:pt x="1790" y="12269"/>
                    <a:pt x="1895" y="12269"/>
                  </a:cubicBezTo>
                  <a:cubicBezTo>
                    <a:pt x="1933" y="12269"/>
                    <a:pt x="1970" y="12272"/>
                    <a:pt x="2007" y="12280"/>
                  </a:cubicBezTo>
                  <a:cubicBezTo>
                    <a:pt x="2245" y="12343"/>
                    <a:pt x="2420" y="12454"/>
                    <a:pt x="2650" y="12454"/>
                  </a:cubicBezTo>
                  <a:cubicBezTo>
                    <a:pt x="2678" y="12454"/>
                    <a:pt x="2706" y="12371"/>
                    <a:pt x="2650" y="12371"/>
                  </a:cubicBezTo>
                  <a:cubicBezTo>
                    <a:pt x="2380" y="12294"/>
                    <a:pt x="2090" y="12119"/>
                    <a:pt x="1813" y="12119"/>
                  </a:cubicBezTo>
                  <a:cubicBezTo>
                    <a:pt x="1761" y="12119"/>
                    <a:pt x="1709" y="12125"/>
                    <a:pt x="1657" y="12140"/>
                  </a:cubicBezTo>
                  <a:cubicBezTo>
                    <a:pt x="1519" y="12178"/>
                    <a:pt x="1393" y="12259"/>
                    <a:pt x="1262" y="12259"/>
                  </a:cubicBezTo>
                  <a:cubicBezTo>
                    <a:pt x="1202" y="12259"/>
                    <a:pt x="1141" y="12242"/>
                    <a:pt x="1077" y="12196"/>
                  </a:cubicBezTo>
                  <a:cubicBezTo>
                    <a:pt x="1049" y="12168"/>
                    <a:pt x="1021" y="12105"/>
                    <a:pt x="993" y="12077"/>
                  </a:cubicBezTo>
                  <a:cubicBezTo>
                    <a:pt x="874" y="11902"/>
                    <a:pt x="846" y="11727"/>
                    <a:pt x="818" y="11552"/>
                  </a:cubicBezTo>
                  <a:cubicBezTo>
                    <a:pt x="727" y="11266"/>
                    <a:pt x="553" y="11000"/>
                    <a:pt x="434" y="10741"/>
                  </a:cubicBezTo>
                  <a:cubicBezTo>
                    <a:pt x="350" y="10595"/>
                    <a:pt x="294" y="10420"/>
                    <a:pt x="203" y="10301"/>
                  </a:cubicBezTo>
                  <a:cubicBezTo>
                    <a:pt x="203" y="10273"/>
                    <a:pt x="175" y="10245"/>
                    <a:pt x="175" y="10217"/>
                  </a:cubicBezTo>
                  <a:cubicBezTo>
                    <a:pt x="184" y="10211"/>
                    <a:pt x="195" y="10209"/>
                    <a:pt x="207" y="10209"/>
                  </a:cubicBezTo>
                  <a:cubicBezTo>
                    <a:pt x="274" y="10209"/>
                    <a:pt x="382" y="10277"/>
                    <a:pt x="406" y="10301"/>
                  </a:cubicBezTo>
                  <a:cubicBezTo>
                    <a:pt x="1133" y="10567"/>
                    <a:pt x="1720" y="11119"/>
                    <a:pt x="2420" y="11441"/>
                  </a:cubicBezTo>
                  <a:cubicBezTo>
                    <a:pt x="2557" y="11500"/>
                    <a:pt x="2682" y="11519"/>
                    <a:pt x="2808" y="11519"/>
                  </a:cubicBezTo>
                  <a:cubicBezTo>
                    <a:pt x="2978" y="11519"/>
                    <a:pt x="3149" y="11485"/>
                    <a:pt x="3350" y="11469"/>
                  </a:cubicBezTo>
                  <a:cubicBezTo>
                    <a:pt x="3369" y="11467"/>
                    <a:pt x="3388" y="11466"/>
                    <a:pt x="3407" y="11466"/>
                  </a:cubicBezTo>
                  <a:cubicBezTo>
                    <a:pt x="3641" y="11466"/>
                    <a:pt x="3871" y="11593"/>
                    <a:pt x="4105" y="11593"/>
                  </a:cubicBezTo>
                  <a:cubicBezTo>
                    <a:pt x="4144" y="11593"/>
                    <a:pt x="4184" y="11589"/>
                    <a:pt x="4224" y="11580"/>
                  </a:cubicBezTo>
                  <a:cubicBezTo>
                    <a:pt x="4426" y="11552"/>
                    <a:pt x="4601" y="11469"/>
                    <a:pt x="4776" y="11406"/>
                  </a:cubicBezTo>
                  <a:cubicBezTo>
                    <a:pt x="4979" y="11350"/>
                    <a:pt x="5154" y="11322"/>
                    <a:pt x="5328" y="11294"/>
                  </a:cubicBezTo>
                  <a:cubicBezTo>
                    <a:pt x="5650" y="11266"/>
                    <a:pt x="5888" y="11091"/>
                    <a:pt x="6175" y="10972"/>
                  </a:cubicBezTo>
                  <a:cubicBezTo>
                    <a:pt x="6377" y="10853"/>
                    <a:pt x="6671" y="10769"/>
                    <a:pt x="6790" y="10532"/>
                  </a:cubicBezTo>
                  <a:cubicBezTo>
                    <a:pt x="6846" y="10357"/>
                    <a:pt x="6874" y="10154"/>
                    <a:pt x="6965" y="10007"/>
                  </a:cubicBezTo>
                  <a:cubicBezTo>
                    <a:pt x="7077" y="9748"/>
                    <a:pt x="7286" y="9630"/>
                    <a:pt x="7517" y="9602"/>
                  </a:cubicBezTo>
                  <a:cubicBezTo>
                    <a:pt x="7636" y="9574"/>
                    <a:pt x="7776" y="9546"/>
                    <a:pt x="7895" y="9518"/>
                  </a:cubicBezTo>
                  <a:cubicBezTo>
                    <a:pt x="7981" y="9503"/>
                    <a:pt x="8074" y="9494"/>
                    <a:pt x="8170" y="9494"/>
                  </a:cubicBezTo>
                  <a:cubicBezTo>
                    <a:pt x="8299" y="9494"/>
                    <a:pt x="8434" y="9510"/>
                    <a:pt x="8566" y="9546"/>
                  </a:cubicBezTo>
                  <a:cubicBezTo>
                    <a:pt x="8944" y="9630"/>
                    <a:pt x="9265" y="9720"/>
                    <a:pt x="9643" y="9832"/>
                  </a:cubicBezTo>
                  <a:cubicBezTo>
                    <a:pt x="9652" y="9838"/>
                    <a:pt x="9659" y="9840"/>
                    <a:pt x="9665" y="9840"/>
                  </a:cubicBezTo>
                  <a:cubicBezTo>
                    <a:pt x="9698" y="9840"/>
                    <a:pt x="9694" y="9772"/>
                    <a:pt x="9671" y="9748"/>
                  </a:cubicBezTo>
                  <a:cubicBezTo>
                    <a:pt x="9293" y="9483"/>
                    <a:pt x="8860" y="9371"/>
                    <a:pt x="8419" y="9280"/>
                  </a:cubicBezTo>
                  <a:cubicBezTo>
                    <a:pt x="8363" y="9280"/>
                    <a:pt x="8272" y="9252"/>
                    <a:pt x="8216" y="9252"/>
                  </a:cubicBezTo>
                  <a:cubicBezTo>
                    <a:pt x="8216" y="9252"/>
                    <a:pt x="8216" y="9224"/>
                    <a:pt x="8244" y="9196"/>
                  </a:cubicBezTo>
                  <a:cubicBezTo>
                    <a:pt x="8363" y="8902"/>
                    <a:pt x="8216" y="8581"/>
                    <a:pt x="8097" y="8322"/>
                  </a:cubicBezTo>
                  <a:cubicBezTo>
                    <a:pt x="8014" y="8175"/>
                    <a:pt x="7923" y="8056"/>
                    <a:pt x="7811" y="7944"/>
                  </a:cubicBezTo>
                  <a:cubicBezTo>
                    <a:pt x="7664" y="7798"/>
                    <a:pt x="7573" y="7623"/>
                    <a:pt x="7398" y="7532"/>
                  </a:cubicBezTo>
                  <a:cubicBezTo>
                    <a:pt x="7077" y="7329"/>
                    <a:pt x="6699" y="7210"/>
                    <a:pt x="6349" y="7098"/>
                  </a:cubicBezTo>
                  <a:cubicBezTo>
                    <a:pt x="5916" y="6952"/>
                    <a:pt x="5538" y="6721"/>
                    <a:pt x="5098" y="6574"/>
                  </a:cubicBezTo>
                  <a:cubicBezTo>
                    <a:pt x="4692" y="6427"/>
                    <a:pt x="4196" y="6224"/>
                    <a:pt x="3874" y="5903"/>
                  </a:cubicBezTo>
                  <a:cubicBezTo>
                    <a:pt x="3322" y="5322"/>
                    <a:pt x="2650" y="4679"/>
                    <a:pt x="2357" y="3889"/>
                  </a:cubicBezTo>
                  <a:lnTo>
                    <a:pt x="2357" y="3889"/>
                  </a:lnTo>
                  <a:cubicBezTo>
                    <a:pt x="2532" y="4008"/>
                    <a:pt x="2678" y="4155"/>
                    <a:pt x="2853" y="4301"/>
                  </a:cubicBezTo>
                  <a:cubicBezTo>
                    <a:pt x="3091" y="4532"/>
                    <a:pt x="3378" y="4707"/>
                    <a:pt x="3671" y="4854"/>
                  </a:cubicBezTo>
                  <a:cubicBezTo>
                    <a:pt x="4280" y="5203"/>
                    <a:pt x="4923" y="5406"/>
                    <a:pt x="5622" y="5525"/>
                  </a:cubicBezTo>
                  <a:cubicBezTo>
                    <a:pt x="6349" y="5637"/>
                    <a:pt x="7077" y="5756"/>
                    <a:pt x="7776" y="5931"/>
                  </a:cubicBezTo>
                  <a:cubicBezTo>
                    <a:pt x="8125" y="6022"/>
                    <a:pt x="8475" y="6077"/>
                    <a:pt x="8825" y="6196"/>
                  </a:cubicBezTo>
                  <a:cubicBezTo>
                    <a:pt x="9237" y="6280"/>
                    <a:pt x="9496" y="6483"/>
                    <a:pt x="9762" y="6805"/>
                  </a:cubicBezTo>
                  <a:cubicBezTo>
                    <a:pt x="9992" y="7070"/>
                    <a:pt x="10139" y="7385"/>
                    <a:pt x="10398" y="7679"/>
                  </a:cubicBezTo>
                  <a:cubicBezTo>
                    <a:pt x="10433" y="7707"/>
                    <a:pt x="10461" y="7735"/>
                    <a:pt x="10489" y="7770"/>
                  </a:cubicBezTo>
                  <a:cubicBezTo>
                    <a:pt x="10573" y="7909"/>
                    <a:pt x="10692" y="8084"/>
                    <a:pt x="10838" y="8175"/>
                  </a:cubicBezTo>
                  <a:cubicBezTo>
                    <a:pt x="10985" y="8294"/>
                    <a:pt x="11160" y="8294"/>
                    <a:pt x="11307" y="8294"/>
                  </a:cubicBezTo>
                  <a:cubicBezTo>
                    <a:pt x="11622" y="8294"/>
                    <a:pt x="11887" y="8147"/>
                    <a:pt x="12146" y="8000"/>
                  </a:cubicBezTo>
                  <a:cubicBezTo>
                    <a:pt x="12181" y="8000"/>
                    <a:pt x="12237" y="7972"/>
                    <a:pt x="12265" y="7972"/>
                  </a:cubicBezTo>
                  <a:cubicBezTo>
                    <a:pt x="12468" y="7972"/>
                    <a:pt x="12587" y="8000"/>
                    <a:pt x="12761" y="8056"/>
                  </a:cubicBezTo>
                  <a:cubicBezTo>
                    <a:pt x="12879" y="8085"/>
                    <a:pt x="12992" y="8100"/>
                    <a:pt x="13105" y="8100"/>
                  </a:cubicBezTo>
                  <a:cubicBezTo>
                    <a:pt x="13240" y="8100"/>
                    <a:pt x="13375" y="8078"/>
                    <a:pt x="13517" y="8028"/>
                  </a:cubicBezTo>
                  <a:cubicBezTo>
                    <a:pt x="13782" y="7944"/>
                    <a:pt x="13957" y="7707"/>
                    <a:pt x="14216" y="7623"/>
                  </a:cubicBezTo>
                  <a:cubicBezTo>
                    <a:pt x="14537" y="7532"/>
                    <a:pt x="14803" y="7476"/>
                    <a:pt x="15062" y="7329"/>
                  </a:cubicBezTo>
                  <a:cubicBezTo>
                    <a:pt x="15107" y="7306"/>
                    <a:pt x="15097" y="7266"/>
                    <a:pt x="15062" y="7266"/>
                  </a:cubicBezTo>
                  <a:cubicBezTo>
                    <a:pt x="15054" y="7266"/>
                    <a:pt x="15045" y="7268"/>
                    <a:pt x="15034" y="7273"/>
                  </a:cubicBezTo>
                  <a:cubicBezTo>
                    <a:pt x="14740" y="7357"/>
                    <a:pt x="14419" y="7385"/>
                    <a:pt x="14104" y="7476"/>
                  </a:cubicBezTo>
                  <a:cubicBezTo>
                    <a:pt x="13810" y="7532"/>
                    <a:pt x="13607" y="7798"/>
                    <a:pt x="13286" y="7881"/>
                  </a:cubicBezTo>
                  <a:cubicBezTo>
                    <a:pt x="13235" y="7891"/>
                    <a:pt x="13187" y="7895"/>
                    <a:pt x="13139" y="7895"/>
                  </a:cubicBezTo>
                  <a:cubicBezTo>
                    <a:pt x="12925" y="7895"/>
                    <a:pt x="12732" y="7814"/>
                    <a:pt x="12517" y="7814"/>
                  </a:cubicBezTo>
                  <a:cubicBezTo>
                    <a:pt x="12474" y="7814"/>
                    <a:pt x="12429" y="7818"/>
                    <a:pt x="12384" y="7826"/>
                  </a:cubicBezTo>
                  <a:cubicBezTo>
                    <a:pt x="12412" y="7798"/>
                    <a:pt x="12440" y="7770"/>
                    <a:pt x="12496" y="7735"/>
                  </a:cubicBezTo>
                  <a:cubicBezTo>
                    <a:pt x="12642" y="7623"/>
                    <a:pt x="12789" y="7448"/>
                    <a:pt x="12936" y="7329"/>
                  </a:cubicBezTo>
                  <a:cubicBezTo>
                    <a:pt x="13139" y="7154"/>
                    <a:pt x="13258" y="6924"/>
                    <a:pt x="13433" y="6721"/>
                  </a:cubicBezTo>
                  <a:cubicBezTo>
                    <a:pt x="13433" y="6686"/>
                    <a:pt x="13461" y="6658"/>
                    <a:pt x="13489" y="6630"/>
                  </a:cubicBezTo>
                  <a:cubicBezTo>
                    <a:pt x="13810" y="6399"/>
                    <a:pt x="14132" y="6133"/>
                    <a:pt x="14481" y="5931"/>
                  </a:cubicBezTo>
                  <a:cubicBezTo>
                    <a:pt x="14831" y="5672"/>
                    <a:pt x="15153" y="5406"/>
                    <a:pt x="15383" y="5029"/>
                  </a:cubicBezTo>
                  <a:cubicBezTo>
                    <a:pt x="15502" y="4826"/>
                    <a:pt x="15586" y="4623"/>
                    <a:pt x="15733" y="4413"/>
                  </a:cubicBezTo>
                  <a:cubicBezTo>
                    <a:pt x="15852" y="4211"/>
                    <a:pt x="15992" y="4036"/>
                    <a:pt x="16139" y="3833"/>
                  </a:cubicBezTo>
                  <a:cubicBezTo>
                    <a:pt x="16432" y="3455"/>
                    <a:pt x="16726" y="3015"/>
                    <a:pt x="16866" y="2553"/>
                  </a:cubicBezTo>
                  <a:cubicBezTo>
                    <a:pt x="16866" y="2515"/>
                    <a:pt x="16835" y="2490"/>
                    <a:pt x="16805" y="2490"/>
                  </a:cubicBezTo>
                  <a:cubicBezTo>
                    <a:pt x="16785" y="2490"/>
                    <a:pt x="16765" y="2501"/>
                    <a:pt x="16754" y="2525"/>
                  </a:cubicBezTo>
                  <a:cubicBezTo>
                    <a:pt x="16551" y="2987"/>
                    <a:pt x="16258" y="3455"/>
                    <a:pt x="15936" y="3833"/>
                  </a:cubicBezTo>
                  <a:cubicBezTo>
                    <a:pt x="15642" y="4183"/>
                    <a:pt x="15411" y="4504"/>
                    <a:pt x="15181" y="4910"/>
                  </a:cubicBezTo>
                  <a:cubicBezTo>
                    <a:pt x="14943" y="5322"/>
                    <a:pt x="14593" y="5609"/>
                    <a:pt x="14216" y="5903"/>
                  </a:cubicBezTo>
                  <a:cubicBezTo>
                    <a:pt x="14122" y="5973"/>
                    <a:pt x="14022" y="6049"/>
                    <a:pt x="13922" y="6121"/>
                  </a:cubicBezTo>
                  <a:lnTo>
                    <a:pt x="13922" y="6121"/>
                  </a:lnTo>
                  <a:cubicBezTo>
                    <a:pt x="14056" y="5925"/>
                    <a:pt x="14168" y="5684"/>
                    <a:pt x="14279" y="5462"/>
                  </a:cubicBezTo>
                  <a:cubicBezTo>
                    <a:pt x="14419" y="5259"/>
                    <a:pt x="14537" y="5029"/>
                    <a:pt x="14684" y="4826"/>
                  </a:cubicBezTo>
                  <a:cubicBezTo>
                    <a:pt x="14803" y="4623"/>
                    <a:pt x="14943" y="4413"/>
                    <a:pt x="15062" y="4183"/>
                  </a:cubicBezTo>
                  <a:cubicBezTo>
                    <a:pt x="15153" y="3952"/>
                    <a:pt x="15181" y="3714"/>
                    <a:pt x="15209" y="3483"/>
                  </a:cubicBezTo>
                  <a:cubicBezTo>
                    <a:pt x="15237" y="3162"/>
                    <a:pt x="15328" y="2959"/>
                    <a:pt x="15502" y="2700"/>
                  </a:cubicBezTo>
                  <a:cubicBezTo>
                    <a:pt x="15761" y="2260"/>
                    <a:pt x="15677" y="1763"/>
                    <a:pt x="15705" y="1302"/>
                  </a:cubicBezTo>
                  <a:cubicBezTo>
                    <a:pt x="15733" y="1036"/>
                    <a:pt x="15733" y="714"/>
                    <a:pt x="15817" y="484"/>
                  </a:cubicBezTo>
                  <a:cubicBezTo>
                    <a:pt x="15881" y="341"/>
                    <a:pt x="16044" y="285"/>
                    <a:pt x="16214" y="285"/>
                  </a:cubicBezTo>
                  <a:close/>
                  <a:moveTo>
                    <a:pt x="17574" y="1"/>
                  </a:moveTo>
                  <a:cubicBezTo>
                    <a:pt x="17453" y="1"/>
                    <a:pt x="17327" y="38"/>
                    <a:pt x="17215" y="78"/>
                  </a:cubicBezTo>
                  <a:cubicBezTo>
                    <a:pt x="17104" y="106"/>
                    <a:pt x="16901" y="134"/>
                    <a:pt x="16810" y="253"/>
                  </a:cubicBezTo>
                  <a:cubicBezTo>
                    <a:pt x="16754" y="190"/>
                    <a:pt x="16663" y="134"/>
                    <a:pt x="16579" y="106"/>
                  </a:cubicBezTo>
                  <a:cubicBezTo>
                    <a:pt x="16505" y="73"/>
                    <a:pt x="16435" y="60"/>
                    <a:pt x="16365" y="60"/>
                  </a:cubicBezTo>
                  <a:cubicBezTo>
                    <a:pt x="16244" y="60"/>
                    <a:pt x="16125" y="98"/>
                    <a:pt x="15992" y="134"/>
                  </a:cubicBezTo>
                  <a:cubicBezTo>
                    <a:pt x="15817" y="162"/>
                    <a:pt x="15705" y="218"/>
                    <a:pt x="15677" y="393"/>
                  </a:cubicBezTo>
                  <a:cubicBezTo>
                    <a:pt x="15530" y="917"/>
                    <a:pt x="15530" y="1476"/>
                    <a:pt x="15502" y="2001"/>
                  </a:cubicBezTo>
                  <a:cubicBezTo>
                    <a:pt x="15467" y="2316"/>
                    <a:pt x="15328" y="2490"/>
                    <a:pt x="15181" y="2756"/>
                  </a:cubicBezTo>
                  <a:cubicBezTo>
                    <a:pt x="15062" y="2959"/>
                    <a:pt x="15006" y="3162"/>
                    <a:pt x="14978" y="3399"/>
                  </a:cubicBezTo>
                  <a:cubicBezTo>
                    <a:pt x="14915" y="3749"/>
                    <a:pt x="14859" y="4064"/>
                    <a:pt x="14656" y="4357"/>
                  </a:cubicBezTo>
                  <a:cubicBezTo>
                    <a:pt x="14509" y="4623"/>
                    <a:pt x="14363" y="4854"/>
                    <a:pt x="14216" y="5085"/>
                  </a:cubicBezTo>
                  <a:cubicBezTo>
                    <a:pt x="14041" y="5350"/>
                    <a:pt x="13894" y="5637"/>
                    <a:pt x="13754" y="5903"/>
                  </a:cubicBezTo>
                  <a:cubicBezTo>
                    <a:pt x="13607" y="6133"/>
                    <a:pt x="13370" y="6371"/>
                    <a:pt x="13195" y="6602"/>
                  </a:cubicBezTo>
                  <a:cubicBezTo>
                    <a:pt x="13020" y="6833"/>
                    <a:pt x="12880" y="7035"/>
                    <a:pt x="12642" y="7210"/>
                  </a:cubicBezTo>
                  <a:cubicBezTo>
                    <a:pt x="12496" y="7357"/>
                    <a:pt x="12356" y="7504"/>
                    <a:pt x="12237" y="7623"/>
                  </a:cubicBezTo>
                  <a:cubicBezTo>
                    <a:pt x="12118" y="7623"/>
                    <a:pt x="12006" y="7623"/>
                    <a:pt x="11887" y="7560"/>
                  </a:cubicBezTo>
                  <a:cubicBezTo>
                    <a:pt x="11740" y="7476"/>
                    <a:pt x="11594" y="7385"/>
                    <a:pt x="11447" y="7301"/>
                  </a:cubicBezTo>
                  <a:cubicBezTo>
                    <a:pt x="11160" y="7035"/>
                    <a:pt x="10957" y="6749"/>
                    <a:pt x="10748" y="6427"/>
                  </a:cubicBezTo>
                  <a:cubicBezTo>
                    <a:pt x="10545" y="6133"/>
                    <a:pt x="10258" y="5931"/>
                    <a:pt x="9964" y="5700"/>
                  </a:cubicBezTo>
                  <a:cubicBezTo>
                    <a:pt x="9671" y="5462"/>
                    <a:pt x="9384" y="5322"/>
                    <a:pt x="9034" y="5203"/>
                  </a:cubicBezTo>
                  <a:cubicBezTo>
                    <a:pt x="8622" y="5085"/>
                    <a:pt x="8244" y="5029"/>
                    <a:pt x="7867" y="4882"/>
                  </a:cubicBezTo>
                  <a:cubicBezTo>
                    <a:pt x="7517" y="4735"/>
                    <a:pt x="7139" y="4588"/>
                    <a:pt x="6790" y="4385"/>
                  </a:cubicBezTo>
                  <a:cubicBezTo>
                    <a:pt x="6440" y="4211"/>
                    <a:pt x="6147" y="3980"/>
                    <a:pt x="5825" y="3777"/>
                  </a:cubicBezTo>
                  <a:cubicBezTo>
                    <a:pt x="5622" y="3658"/>
                    <a:pt x="5419" y="3511"/>
                    <a:pt x="5245" y="3364"/>
                  </a:cubicBezTo>
                  <a:cubicBezTo>
                    <a:pt x="5126" y="3281"/>
                    <a:pt x="5042" y="3134"/>
                    <a:pt x="4923" y="3078"/>
                  </a:cubicBezTo>
                  <a:cubicBezTo>
                    <a:pt x="4895" y="3078"/>
                    <a:pt x="4839" y="3078"/>
                    <a:pt x="4839" y="3134"/>
                  </a:cubicBezTo>
                  <a:cubicBezTo>
                    <a:pt x="4804" y="3364"/>
                    <a:pt x="4923" y="3630"/>
                    <a:pt x="5014" y="3833"/>
                  </a:cubicBezTo>
                  <a:cubicBezTo>
                    <a:pt x="5154" y="4099"/>
                    <a:pt x="5301" y="4357"/>
                    <a:pt x="5475" y="4588"/>
                  </a:cubicBezTo>
                  <a:cubicBezTo>
                    <a:pt x="5650" y="4826"/>
                    <a:pt x="5853" y="5057"/>
                    <a:pt x="6091" y="5259"/>
                  </a:cubicBezTo>
                  <a:cubicBezTo>
                    <a:pt x="6119" y="5287"/>
                    <a:pt x="6147" y="5322"/>
                    <a:pt x="6175" y="5350"/>
                  </a:cubicBezTo>
                  <a:cubicBezTo>
                    <a:pt x="5538" y="5259"/>
                    <a:pt x="4895" y="5147"/>
                    <a:pt x="4280" y="4882"/>
                  </a:cubicBezTo>
                  <a:cubicBezTo>
                    <a:pt x="3874" y="4679"/>
                    <a:pt x="3441" y="4476"/>
                    <a:pt x="3091" y="4183"/>
                  </a:cubicBezTo>
                  <a:cubicBezTo>
                    <a:pt x="2825" y="3952"/>
                    <a:pt x="2566" y="3749"/>
                    <a:pt x="2245" y="3574"/>
                  </a:cubicBezTo>
                  <a:cubicBezTo>
                    <a:pt x="2231" y="3569"/>
                    <a:pt x="2218" y="3567"/>
                    <a:pt x="2205" y="3567"/>
                  </a:cubicBezTo>
                  <a:cubicBezTo>
                    <a:pt x="2131" y="3567"/>
                    <a:pt x="2074" y="3643"/>
                    <a:pt x="2098" y="3714"/>
                  </a:cubicBezTo>
                  <a:cubicBezTo>
                    <a:pt x="2420" y="4357"/>
                    <a:pt x="2797" y="5001"/>
                    <a:pt x="3322" y="5525"/>
                  </a:cubicBezTo>
                  <a:cubicBezTo>
                    <a:pt x="3580" y="5784"/>
                    <a:pt x="3790" y="6077"/>
                    <a:pt x="4105" y="6308"/>
                  </a:cubicBezTo>
                  <a:cubicBezTo>
                    <a:pt x="4426" y="6546"/>
                    <a:pt x="4776" y="6686"/>
                    <a:pt x="5154" y="6833"/>
                  </a:cubicBezTo>
                  <a:cubicBezTo>
                    <a:pt x="5538" y="6979"/>
                    <a:pt x="5916" y="7210"/>
                    <a:pt x="6321" y="7357"/>
                  </a:cubicBezTo>
                  <a:cubicBezTo>
                    <a:pt x="6671" y="7476"/>
                    <a:pt x="7112" y="7595"/>
                    <a:pt x="7370" y="7854"/>
                  </a:cubicBezTo>
                  <a:cubicBezTo>
                    <a:pt x="7664" y="8084"/>
                    <a:pt x="7923" y="8378"/>
                    <a:pt x="8042" y="8756"/>
                  </a:cubicBezTo>
                  <a:cubicBezTo>
                    <a:pt x="8097" y="8958"/>
                    <a:pt x="8069" y="9168"/>
                    <a:pt x="7895" y="9308"/>
                  </a:cubicBezTo>
                  <a:cubicBezTo>
                    <a:pt x="7811" y="9308"/>
                    <a:pt x="7720" y="9371"/>
                    <a:pt x="7664" y="9399"/>
                  </a:cubicBezTo>
                  <a:cubicBezTo>
                    <a:pt x="7545" y="9427"/>
                    <a:pt x="7461" y="9427"/>
                    <a:pt x="7342" y="9483"/>
                  </a:cubicBezTo>
                  <a:cubicBezTo>
                    <a:pt x="6993" y="9574"/>
                    <a:pt x="6790" y="9832"/>
                    <a:pt x="6671" y="10154"/>
                  </a:cubicBezTo>
                  <a:cubicBezTo>
                    <a:pt x="6615" y="10273"/>
                    <a:pt x="6587" y="10420"/>
                    <a:pt x="6524" y="10504"/>
                  </a:cubicBezTo>
                  <a:cubicBezTo>
                    <a:pt x="6440" y="10567"/>
                    <a:pt x="6349" y="10622"/>
                    <a:pt x="6265" y="10650"/>
                  </a:cubicBezTo>
                  <a:cubicBezTo>
                    <a:pt x="6147" y="10706"/>
                    <a:pt x="6028" y="10769"/>
                    <a:pt x="5944" y="10853"/>
                  </a:cubicBezTo>
                  <a:cubicBezTo>
                    <a:pt x="5853" y="10881"/>
                    <a:pt x="5769" y="10972"/>
                    <a:pt x="5678" y="11028"/>
                  </a:cubicBezTo>
                  <a:cubicBezTo>
                    <a:pt x="5538" y="11119"/>
                    <a:pt x="5273" y="11091"/>
                    <a:pt x="5098" y="11119"/>
                  </a:cubicBezTo>
                  <a:cubicBezTo>
                    <a:pt x="4783" y="11142"/>
                    <a:pt x="4469" y="11350"/>
                    <a:pt x="4154" y="11350"/>
                  </a:cubicBezTo>
                  <a:cubicBezTo>
                    <a:pt x="4091" y="11350"/>
                    <a:pt x="4028" y="11342"/>
                    <a:pt x="3965" y="11322"/>
                  </a:cubicBezTo>
                  <a:cubicBezTo>
                    <a:pt x="3818" y="11294"/>
                    <a:pt x="3671" y="11231"/>
                    <a:pt x="3524" y="11203"/>
                  </a:cubicBezTo>
                  <a:cubicBezTo>
                    <a:pt x="3322" y="11203"/>
                    <a:pt x="3119" y="11266"/>
                    <a:pt x="2916" y="11266"/>
                  </a:cubicBezTo>
                  <a:cubicBezTo>
                    <a:pt x="2884" y="11270"/>
                    <a:pt x="2852" y="11272"/>
                    <a:pt x="2820" y="11272"/>
                  </a:cubicBezTo>
                  <a:cubicBezTo>
                    <a:pt x="2441" y="11272"/>
                    <a:pt x="2071" y="10984"/>
                    <a:pt x="1748" y="10797"/>
                  </a:cubicBezTo>
                  <a:cubicBezTo>
                    <a:pt x="1399" y="10595"/>
                    <a:pt x="1049" y="10392"/>
                    <a:pt x="672" y="10217"/>
                  </a:cubicBezTo>
                  <a:cubicBezTo>
                    <a:pt x="585" y="10191"/>
                    <a:pt x="345" y="10061"/>
                    <a:pt x="175" y="10061"/>
                  </a:cubicBezTo>
                  <a:cubicBezTo>
                    <a:pt x="113" y="10061"/>
                    <a:pt x="60" y="10079"/>
                    <a:pt x="28" y="10126"/>
                  </a:cubicBezTo>
                  <a:cubicBezTo>
                    <a:pt x="0" y="10154"/>
                    <a:pt x="28" y="10245"/>
                    <a:pt x="56" y="10301"/>
                  </a:cubicBezTo>
                  <a:cubicBezTo>
                    <a:pt x="119" y="10476"/>
                    <a:pt x="231" y="10678"/>
                    <a:pt x="294" y="10853"/>
                  </a:cubicBezTo>
                  <a:cubicBezTo>
                    <a:pt x="350" y="11000"/>
                    <a:pt x="406" y="11147"/>
                    <a:pt x="469" y="11294"/>
                  </a:cubicBezTo>
                  <a:cubicBezTo>
                    <a:pt x="553" y="11469"/>
                    <a:pt x="581" y="11643"/>
                    <a:pt x="644" y="11846"/>
                  </a:cubicBezTo>
                  <a:cubicBezTo>
                    <a:pt x="700" y="12021"/>
                    <a:pt x="783" y="12168"/>
                    <a:pt x="874" y="12315"/>
                  </a:cubicBezTo>
                  <a:cubicBezTo>
                    <a:pt x="930" y="12399"/>
                    <a:pt x="902" y="12427"/>
                    <a:pt x="902" y="12489"/>
                  </a:cubicBezTo>
                  <a:lnTo>
                    <a:pt x="902" y="12629"/>
                  </a:lnTo>
                  <a:cubicBezTo>
                    <a:pt x="930" y="12692"/>
                    <a:pt x="993" y="12748"/>
                    <a:pt x="1021" y="12776"/>
                  </a:cubicBezTo>
                  <a:cubicBezTo>
                    <a:pt x="874" y="12923"/>
                    <a:pt x="783" y="13098"/>
                    <a:pt x="672" y="13273"/>
                  </a:cubicBezTo>
                  <a:cubicBezTo>
                    <a:pt x="497" y="13538"/>
                    <a:pt x="350" y="13797"/>
                    <a:pt x="231" y="14063"/>
                  </a:cubicBezTo>
                  <a:cubicBezTo>
                    <a:pt x="119" y="14293"/>
                    <a:pt x="84" y="14468"/>
                    <a:pt x="119" y="14699"/>
                  </a:cubicBezTo>
                  <a:cubicBezTo>
                    <a:pt x="175" y="15021"/>
                    <a:pt x="56" y="15342"/>
                    <a:pt x="84" y="15664"/>
                  </a:cubicBezTo>
                  <a:cubicBezTo>
                    <a:pt x="119" y="15923"/>
                    <a:pt x="203" y="16188"/>
                    <a:pt x="294" y="16447"/>
                  </a:cubicBezTo>
                  <a:cubicBezTo>
                    <a:pt x="350" y="16713"/>
                    <a:pt x="406" y="16944"/>
                    <a:pt x="525" y="17174"/>
                  </a:cubicBezTo>
                  <a:cubicBezTo>
                    <a:pt x="593" y="17272"/>
                    <a:pt x="685" y="17406"/>
                    <a:pt x="797" y="17406"/>
                  </a:cubicBezTo>
                  <a:cubicBezTo>
                    <a:pt x="822" y="17406"/>
                    <a:pt x="848" y="17399"/>
                    <a:pt x="874" y="17384"/>
                  </a:cubicBezTo>
                  <a:cubicBezTo>
                    <a:pt x="930" y="17349"/>
                    <a:pt x="958" y="17265"/>
                    <a:pt x="993" y="17209"/>
                  </a:cubicBezTo>
                  <a:cubicBezTo>
                    <a:pt x="1077" y="17062"/>
                    <a:pt x="1168" y="16916"/>
                    <a:pt x="1280" y="16769"/>
                  </a:cubicBezTo>
                  <a:cubicBezTo>
                    <a:pt x="1455" y="16510"/>
                    <a:pt x="1720" y="16335"/>
                    <a:pt x="1951" y="16160"/>
                  </a:cubicBezTo>
                  <a:cubicBezTo>
                    <a:pt x="2098" y="16070"/>
                    <a:pt x="2245" y="15951"/>
                    <a:pt x="2420" y="15951"/>
                  </a:cubicBezTo>
                  <a:cubicBezTo>
                    <a:pt x="2470" y="15943"/>
                    <a:pt x="2520" y="15939"/>
                    <a:pt x="2569" y="15939"/>
                  </a:cubicBezTo>
                  <a:cubicBezTo>
                    <a:pt x="2694" y="15939"/>
                    <a:pt x="2819" y="15961"/>
                    <a:pt x="2944" y="15986"/>
                  </a:cubicBezTo>
                  <a:cubicBezTo>
                    <a:pt x="3203" y="15986"/>
                    <a:pt x="3406" y="16160"/>
                    <a:pt x="3671" y="16188"/>
                  </a:cubicBezTo>
                  <a:cubicBezTo>
                    <a:pt x="3740" y="16195"/>
                    <a:pt x="3805" y="16198"/>
                    <a:pt x="3867" y="16198"/>
                  </a:cubicBezTo>
                  <a:cubicBezTo>
                    <a:pt x="4074" y="16198"/>
                    <a:pt x="4256" y="16161"/>
                    <a:pt x="4454" y="16070"/>
                  </a:cubicBezTo>
                  <a:cubicBezTo>
                    <a:pt x="4748" y="15986"/>
                    <a:pt x="4979" y="15839"/>
                    <a:pt x="5273" y="15811"/>
                  </a:cubicBezTo>
                  <a:cubicBezTo>
                    <a:pt x="5566" y="15776"/>
                    <a:pt x="5825" y="15776"/>
                    <a:pt x="6091" y="15692"/>
                  </a:cubicBezTo>
                  <a:cubicBezTo>
                    <a:pt x="6175" y="15636"/>
                    <a:pt x="6293" y="15573"/>
                    <a:pt x="6377" y="15517"/>
                  </a:cubicBezTo>
                  <a:cubicBezTo>
                    <a:pt x="6440" y="15601"/>
                    <a:pt x="6468" y="15664"/>
                    <a:pt x="6440" y="15776"/>
                  </a:cubicBezTo>
                  <a:cubicBezTo>
                    <a:pt x="6412" y="15867"/>
                    <a:pt x="6349" y="15923"/>
                    <a:pt x="6321" y="16014"/>
                  </a:cubicBezTo>
                  <a:cubicBezTo>
                    <a:pt x="6028" y="16272"/>
                    <a:pt x="5678" y="16419"/>
                    <a:pt x="5328" y="16538"/>
                  </a:cubicBezTo>
                  <a:cubicBezTo>
                    <a:pt x="5154" y="16594"/>
                    <a:pt x="5014" y="16685"/>
                    <a:pt x="4839" y="16713"/>
                  </a:cubicBezTo>
                  <a:cubicBezTo>
                    <a:pt x="4664" y="16741"/>
                    <a:pt x="4489" y="16769"/>
                    <a:pt x="4315" y="16769"/>
                  </a:cubicBezTo>
                  <a:cubicBezTo>
                    <a:pt x="3930" y="16769"/>
                    <a:pt x="3580" y="16797"/>
                    <a:pt x="3203" y="16825"/>
                  </a:cubicBezTo>
                  <a:cubicBezTo>
                    <a:pt x="3028" y="16860"/>
                    <a:pt x="2853" y="16860"/>
                    <a:pt x="2678" y="16888"/>
                  </a:cubicBezTo>
                  <a:cubicBezTo>
                    <a:pt x="2476" y="16916"/>
                    <a:pt x="2329" y="17000"/>
                    <a:pt x="2126" y="17034"/>
                  </a:cubicBezTo>
                  <a:cubicBezTo>
                    <a:pt x="2070" y="17062"/>
                    <a:pt x="2042" y="17146"/>
                    <a:pt x="2098" y="17174"/>
                  </a:cubicBezTo>
                  <a:cubicBezTo>
                    <a:pt x="2245" y="17321"/>
                    <a:pt x="2329" y="17524"/>
                    <a:pt x="2448" y="17671"/>
                  </a:cubicBezTo>
                  <a:cubicBezTo>
                    <a:pt x="2622" y="17874"/>
                    <a:pt x="2825" y="18083"/>
                    <a:pt x="3056" y="18223"/>
                  </a:cubicBezTo>
                  <a:cubicBezTo>
                    <a:pt x="3496" y="18517"/>
                    <a:pt x="3930" y="18692"/>
                    <a:pt x="4426" y="18748"/>
                  </a:cubicBezTo>
                  <a:cubicBezTo>
                    <a:pt x="4473" y="18753"/>
                    <a:pt x="4519" y="18756"/>
                    <a:pt x="4566" y="18756"/>
                  </a:cubicBezTo>
                  <a:cubicBezTo>
                    <a:pt x="5020" y="18756"/>
                    <a:pt x="5488" y="18495"/>
                    <a:pt x="5888" y="18286"/>
                  </a:cubicBezTo>
                  <a:cubicBezTo>
                    <a:pt x="6377" y="18020"/>
                    <a:pt x="6902" y="17699"/>
                    <a:pt x="7461" y="17587"/>
                  </a:cubicBezTo>
                  <a:cubicBezTo>
                    <a:pt x="7591" y="17541"/>
                    <a:pt x="7722" y="17534"/>
                    <a:pt x="7856" y="17534"/>
                  </a:cubicBezTo>
                  <a:cubicBezTo>
                    <a:pt x="7916" y="17534"/>
                    <a:pt x="7977" y="17536"/>
                    <a:pt x="8038" y="17536"/>
                  </a:cubicBezTo>
                  <a:cubicBezTo>
                    <a:pt x="8115" y="17536"/>
                    <a:pt x="8193" y="17534"/>
                    <a:pt x="8272" y="17524"/>
                  </a:cubicBezTo>
                  <a:cubicBezTo>
                    <a:pt x="8510" y="17496"/>
                    <a:pt x="8741" y="17440"/>
                    <a:pt x="8944" y="17349"/>
                  </a:cubicBezTo>
                  <a:cubicBezTo>
                    <a:pt x="9146" y="17237"/>
                    <a:pt x="9321" y="17090"/>
                    <a:pt x="9468" y="16944"/>
                  </a:cubicBezTo>
                  <a:cubicBezTo>
                    <a:pt x="9671" y="16713"/>
                    <a:pt x="9846" y="16566"/>
                    <a:pt x="10139" y="16447"/>
                  </a:cubicBezTo>
                  <a:cubicBezTo>
                    <a:pt x="11041" y="16042"/>
                    <a:pt x="12237" y="16272"/>
                    <a:pt x="12908" y="15398"/>
                  </a:cubicBezTo>
                  <a:cubicBezTo>
                    <a:pt x="13230" y="14937"/>
                    <a:pt x="13314" y="14440"/>
                    <a:pt x="13258" y="13888"/>
                  </a:cubicBezTo>
                  <a:cubicBezTo>
                    <a:pt x="13230" y="13594"/>
                    <a:pt x="13139" y="13301"/>
                    <a:pt x="13139" y="13014"/>
                  </a:cubicBezTo>
                  <a:cubicBezTo>
                    <a:pt x="13139" y="12776"/>
                    <a:pt x="13230" y="12601"/>
                    <a:pt x="13433" y="12489"/>
                  </a:cubicBezTo>
                  <a:cubicBezTo>
                    <a:pt x="13461" y="12489"/>
                    <a:pt x="13461" y="12489"/>
                    <a:pt x="13489" y="12454"/>
                  </a:cubicBezTo>
                  <a:cubicBezTo>
                    <a:pt x="13489" y="12466"/>
                    <a:pt x="13492" y="12470"/>
                    <a:pt x="13496" y="12470"/>
                  </a:cubicBezTo>
                  <a:cubicBezTo>
                    <a:pt x="13504" y="12470"/>
                    <a:pt x="13517" y="12454"/>
                    <a:pt x="13517" y="12454"/>
                  </a:cubicBezTo>
                  <a:cubicBezTo>
                    <a:pt x="13604" y="12441"/>
                    <a:pt x="13691" y="12434"/>
                    <a:pt x="13775" y="12434"/>
                  </a:cubicBezTo>
                  <a:cubicBezTo>
                    <a:pt x="13859" y="12434"/>
                    <a:pt x="13940" y="12441"/>
                    <a:pt x="14013" y="12454"/>
                  </a:cubicBezTo>
                  <a:cubicBezTo>
                    <a:pt x="14041" y="12454"/>
                    <a:pt x="14041" y="12427"/>
                    <a:pt x="14041" y="12427"/>
                  </a:cubicBezTo>
                  <a:cubicBezTo>
                    <a:pt x="14160" y="12454"/>
                    <a:pt x="14244" y="12517"/>
                    <a:pt x="14335" y="12545"/>
                  </a:cubicBezTo>
                  <a:cubicBezTo>
                    <a:pt x="14454" y="12629"/>
                    <a:pt x="14565" y="12720"/>
                    <a:pt x="14656" y="12804"/>
                  </a:cubicBezTo>
                  <a:cubicBezTo>
                    <a:pt x="14740" y="12895"/>
                    <a:pt x="14803" y="13014"/>
                    <a:pt x="14859" y="13126"/>
                  </a:cubicBezTo>
                  <a:cubicBezTo>
                    <a:pt x="14979" y="13292"/>
                    <a:pt x="15169" y="13358"/>
                    <a:pt x="15370" y="13358"/>
                  </a:cubicBezTo>
                  <a:cubicBezTo>
                    <a:pt x="15557" y="13358"/>
                    <a:pt x="15753" y="13301"/>
                    <a:pt x="15908" y="13217"/>
                  </a:cubicBezTo>
                  <a:cubicBezTo>
                    <a:pt x="16341" y="12979"/>
                    <a:pt x="16663" y="12629"/>
                    <a:pt x="17013" y="12280"/>
                  </a:cubicBezTo>
                  <a:cubicBezTo>
                    <a:pt x="17132" y="12168"/>
                    <a:pt x="17278" y="12105"/>
                    <a:pt x="17390" y="11993"/>
                  </a:cubicBezTo>
                  <a:cubicBezTo>
                    <a:pt x="17565" y="11874"/>
                    <a:pt x="17684" y="11790"/>
                    <a:pt x="17887" y="11727"/>
                  </a:cubicBezTo>
                  <a:cubicBezTo>
                    <a:pt x="18006" y="11671"/>
                    <a:pt x="18125" y="11643"/>
                    <a:pt x="18236" y="11580"/>
                  </a:cubicBezTo>
                  <a:cubicBezTo>
                    <a:pt x="18383" y="11525"/>
                    <a:pt x="18530" y="11378"/>
                    <a:pt x="18586" y="11231"/>
                  </a:cubicBezTo>
                  <a:cubicBezTo>
                    <a:pt x="18677" y="11056"/>
                    <a:pt x="18677" y="10881"/>
                    <a:pt x="18614" y="10706"/>
                  </a:cubicBezTo>
                  <a:cubicBezTo>
                    <a:pt x="18586" y="10650"/>
                    <a:pt x="18558" y="10504"/>
                    <a:pt x="18502" y="10420"/>
                  </a:cubicBezTo>
                  <a:cubicBezTo>
                    <a:pt x="18558" y="10357"/>
                    <a:pt x="18586" y="10329"/>
                    <a:pt x="18614" y="10273"/>
                  </a:cubicBezTo>
                  <a:cubicBezTo>
                    <a:pt x="18705" y="10217"/>
                    <a:pt x="18733" y="10126"/>
                    <a:pt x="18761" y="10007"/>
                  </a:cubicBezTo>
                  <a:cubicBezTo>
                    <a:pt x="18880" y="10007"/>
                    <a:pt x="19027" y="9895"/>
                    <a:pt x="19138" y="9832"/>
                  </a:cubicBezTo>
                  <a:cubicBezTo>
                    <a:pt x="19285" y="9720"/>
                    <a:pt x="19488" y="9602"/>
                    <a:pt x="19579" y="9399"/>
                  </a:cubicBezTo>
                  <a:cubicBezTo>
                    <a:pt x="19663" y="9252"/>
                    <a:pt x="19635" y="9077"/>
                    <a:pt x="19579" y="8930"/>
                  </a:cubicBezTo>
                  <a:cubicBezTo>
                    <a:pt x="19523" y="8818"/>
                    <a:pt x="19432" y="8700"/>
                    <a:pt x="19348" y="8581"/>
                  </a:cubicBezTo>
                  <a:cubicBezTo>
                    <a:pt x="19313" y="8581"/>
                    <a:pt x="19432" y="8378"/>
                    <a:pt x="19551" y="8203"/>
                  </a:cubicBezTo>
                  <a:cubicBezTo>
                    <a:pt x="19607" y="8147"/>
                    <a:pt x="19635" y="8056"/>
                    <a:pt x="19663" y="8056"/>
                  </a:cubicBezTo>
                  <a:cubicBezTo>
                    <a:pt x="19873" y="7826"/>
                    <a:pt x="20187" y="7679"/>
                    <a:pt x="20159" y="7329"/>
                  </a:cubicBezTo>
                  <a:cubicBezTo>
                    <a:pt x="20131" y="7182"/>
                    <a:pt x="19957" y="6805"/>
                    <a:pt x="19782" y="6686"/>
                  </a:cubicBezTo>
                  <a:cubicBezTo>
                    <a:pt x="19810" y="6511"/>
                    <a:pt x="19838" y="6308"/>
                    <a:pt x="19782" y="6105"/>
                  </a:cubicBezTo>
                  <a:cubicBezTo>
                    <a:pt x="19782" y="6077"/>
                    <a:pt x="19754" y="6022"/>
                    <a:pt x="19754" y="5987"/>
                  </a:cubicBezTo>
                  <a:lnTo>
                    <a:pt x="19782" y="5959"/>
                  </a:lnTo>
                  <a:cubicBezTo>
                    <a:pt x="19984" y="5756"/>
                    <a:pt x="20159" y="5378"/>
                    <a:pt x="20103" y="5057"/>
                  </a:cubicBezTo>
                  <a:cubicBezTo>
                    <a:pt x="20047" y="4735"/>
                    <a:pt x="19810" y="4651"/>
                    <a:pt x="19523" y="4623"/>
                  </a:cubicBezTo>
                  <a:cubicBezTo>
                    <a:pt x="19523" y="4560"/>
                    <a:pt x="19523" y="4504"/>
                    <a:pt x="19488" y="4448"/>
                  </a:cubicBezTo>
                  <a:lnTo>
                    <a:pt x="19488" y="4357"/>
                  </a:lnTo>
                  <a:cubicBezTo>
                    <a:pt x="19523" y="4273"/>
                    <a:pt x="19635" y="4183"/>
                    <a:pt x="19698" y="4155"/>
                  </a:cubicBezTo>
                  <a:cubicBezTo>
                    <a:pt x="19754" y="4064"/>
                    <a:pt x="19810" y="3980"/>
                    <a:pt x="19873" y="3889"/>
                  </a:cubicBezTo>
                  <a:cubicBezTo>
                    <a:pt x="19929" y="3777"/>
                    <a:pt x="19984" y="3574"/>
                    <a:pt x="19929" y="3427"/>
                  </a:cubicBezTo>
                  <a:cubicBezTo>
                    <a:pt x="19816" y="3150"/>
                    <a:pt x="19423" y="2929"/>
                    <a:pt x="19109" y="2929"/>
                  </a:cubicBezTo>
                  <a:cubicBezTo>
                    <a:pt x="19090" y="2929"/>
                    <a:pt x="19072" y="2929"/>
                    <a:pt x="19054" y="2931"/>
                  </a:cubicBezTo>
                  <a:cubicBezTo>
                    <a:pt x="19054" y="2840"/>
                    <a:pt x="19054" y="2756"/>
                    <a:pt x="19027" y="2665"/>
                  </a:cubicBezTo>
                  <a:cubicBezTo>
                    <a:pt x="19110" y="2288"/>
                    <a:pt x="19348" y="1763"/>
                    <a:pt x="19027" y="1414"/>
                  </a:cubicBezTo>
                  <a:cubicBezTo>
                    <a:pt x="18962" y="1365"/>
                    <a:pt x="18848" y="1342"/>
                    <a:pt x="18725" y="1342"/>
                  </a:cubicBezTo>
                  <a:cubicBezTo>
                    <a:pt x="18568" y="1342"/>
                    <a:pt x="18397" y="1379"/>
                    <a:pt x="18299" y="1442"/>
                  </a:cubicBezTo>
                  <a:cubicBezTo>
                    <a:pt x="18264" y="1442"/>
                    <a:pt x="18264" y="1414"/>
                    <a:pt x="18236" y="1414"/>
                  </a:cubicBezTo>
                  <a:cubicBezTo>
                    <a:pt x="18208" y="1330"/>
                    <a:pt x="18152" y="1267"/>
                    <a:pt x="18090" y="1211"/>
                  </a:cubicBezTo>
                  <a:lnTo>
                    <a:pt x="18090" y="1183"/>
                  </a:lnTo>
                  <a:cubicBezTo>
                    <a:pt x="18125" y="805"/>
                    <a:pt x="18180" y="281"/>
                    <a:pt x="17775" y="43"/>
                  </a:cubicBezTo>
                  <a:cubicBezTo>
                    <a:pt x="17712" y="13"/>
                    <a:pt x="17644" y="1"/>
                    <a:pt x="175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79"/>
            <p:cNvSpPr/>
            <p:nvPr/>
          </p:nvSpPr>
          <p:spPr>
            <a:xfrm>
              <a:off x="2755619" y="4352570"/>
              <a:ext cx="34246" cy="21936"/>
            </a:xfrm>
            <a:custGeom>
              <a:rect b="b" l="l" r="r" t="t"/>
              <a:pathLst>
                <a:path extrusionOk="0" h="964" w="1505">
                  <a:moveTo>
                    <a:pt x="17" y="0"/>
                  </a:moveTo>
                  <a:cubicBezTo>
                    <a:pt x="0" y="0"/>
                    <a:pt x="6" y="36"/>
                    <a:pt x="34" y="36"/>
                  </a:cubicBezTo>
                  <a:cubicBezTo>
                    <a:pt x="293" y="127"/>
                    <a:pt x="558" y="211"/>
                    <a:pt x="817" y="358"/>
                  </a:cubicBezTo>
                  <a:cubicBezTo>
                    <a:pt x="1083" y="505"/>
                    <a:pt x="1257" y="707"/>
                    <a:pt x="1432" y="945"/>
                  </a:cubicBezTo>
                  <a:cubicBezTo>
                    <a:pt x="1443" y="956"/>
                    <a:pt x="1459" y="963"/>
                    <a:pt x="1472" y="963"/>
                  </a:cubicBezTo>
                  <a:cubicBezTo>
                    <a:pt x="1492" y="963"/>
                    <a:pt x="1505" y="948"/>
                    <a:pt x="1488" y="910"/>
                  </a:cubicBezTo>
                  <a:cubicBezTo>
                    <a:pt x="1257" y="302"/>
                    <a:pt x="614" y="155"/>
                    <a:pt x="34" y="8"/>
                  </a:cubicBezTo>
                  <a:cubicBezTo>
                    <a:pt x="27" y="3"/>
                    <a:pt x="21" y="0"/>
                    <a:pt x="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79"/>
            <p:cNvSpPr/>
            <p:nvPr/>
          </p:nvSpPr>
          <p:spPr>
            <a:xfrm>
              <a:off x="2780240" y="4356075"/>
              <a:ext cx="16566" cy="25008"/>
            </a:xfrm>
            <a:custGeom>
              <a:rect b="b" l="l" r="r" t="t"/>
              <a:pathLst>
                <a:path extrusionOk="0" h="1099" w="728">
                  <a:moveTo>
                    <a:pt x="57" y="1"/>
                  </a:moveTo>
                  <a:cubicBezTo>
                    <a:pt x="29" y="1"/>
                    <a:pt x="1" y="29"/>
                    <a:pt x="29" y="57"/>
                  </a:cubicBezTo>
                  <a:cubicBezTo>
                    <a:pt x="175" y="204"/>
                    <a:pt x="315" y="351"/>
                    <a:pt x="434" y="525"/>
                  </a:cubicBezTo>
                  <a:cubicBezTo>
                    <a:pt x="525" y="700"/>
                    <a:pt x="553" y="875"/>
                    <a:pt x="581" y="1078"/>
                  </a:cubicBezTo>
                  <a:cubicBezTo>
                    <a:pt x="595" y="1092"/>
                    <a:pt x="616" y="1099"/>
                    <a:pt x="633" y="1099"/>
                  </a:cubicBezTo>
                  <a:cubicBezTo>
                    <a:pt x="651" y="1099"/>
                    <a:pt x="665" y="1092"/>
                    <a:pt x="665" y="1078"/>
                  </a:cubicBezTo>
                  <a:cubicBezTo>
                    <a:pt x="728" y="616"/>
                    <a:pt x="406" y="295"/>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79"/>
            <p:cNvSpPr/>
            <p:nvPr/>
          </p:nvSpPr>
          <p:spPr>
            <a:xfrm>
              <a:off x="2724558" y="4373164"/>
              <a:ext cx="46966" cy="43257"/>
            </a:xfrm>
            <a:custGeom>
              <a:rect b="b" l="l" r="r" t="t"/>
              <a:pathLst>
                <a:path extrusionOk="0" h="1901" w="2064">
                  <a:moveTo>
                    <a:pt x="1191" y="149"/>
                  </a:moveTo>
                  <a:cubicBezTo>
                    <a:pt x="1407" y="149"/>
                    <a:pt x="1642" y="288"/>
                    <a:pt x="1776" y="474"/>
                  </a:cubicBezTo>
                  <a:lnTo>
                    <a:pt x="1776" y="648"/>
                  </a:lnTo>
                  <a:cubicBezTo>
                    <a:pt x="1748" y="704"/>
                    <a:pt x="1713" y="767"/>
                    <a:pt x="1685" y="823"/>
                  </a:cubicBezTo>
                  <a:cubicBezTo>
                    <a:pt x="1602" y="970"/>
                    <a:pt x="1455" y="1089"/>
                    <a:pt x="1308" y="1173"/>
                  </a:cubicBezTo>
                  <a:cubicBezTo>
                    <a:pt x="1120" y="1280"/>
                    <a:pt x="899" y="1353"/>
                    <a:pt x="679" y="1353"/>
                  </a:cubicBezTo>
                  <a:cubicBezTo>
                    <a:pt x="597" y="1353"/>
                    <a:pt x="514" y="1343"/>
                    <a:pt x="434" y="1320"/>
                  </a:cubicBezTo>
                  <a:cubicBezTo>
                    <a:pt x="378" y="1264"/>
                    <a:pt x="315" y="1201"/>
                    <a:pt x="287" y="1117"/>
                  </a:cubicBezTo>
                  <a:cubicBezTo>
                    <a:pt x="203" y="879"/>
                    <a:pt x="315" y="593"/>
                    <a:pt x="490" y="418"/>
                  </a:cubicBezTo>
                  <a:cubicBezTo>
                    <a:pt x="665" y="271"/>
                    <a:pt x="902" y="180"/>
                    <a:pt x="1133" y="152"/>
                  </a:cubicBezTo>
                  <a:cubicBezTo>
                    <a:pt x="1152" y="150"/>
                    <a:pt x="1171" y="149"/>
                    <a:pt x="1191" y="149"/>
                  </a:cubicBezTo>
                  <a:close/>
                  <a:moveTo>
                    <a:pt x="1129" y="0"/>
                  </a:moveTo>
                  <a:cubicBezTo>
                    <a:pt x="842" y="0"/>
                    <a:pt x="538" y="111"/>
                    <a:pt x="350" y="299"/>
                  </a:cubicBezTo>
                  <a:cubicBezTo>
                    <a:pt x="175" y="446"/>
                    <a:pt x="56" y="676"/>
                    <a:pt x="84" y="914"/>
                  </a:cubicBezTo>
                  <a:cubicBezTo>
                    <a:pt x="28" y="1117"/>
                    <a:pt x="0" y="1292"/>
                    <a:pt x="112" y="1523"/>
                  </a:cubicBezTo>
                  <a:cubicBezTo>
                    <a:pt x="231" y="1816"/>
                    <a:pt x="434" y="1900"/>
                    <a:pt x="728" y="1900"/>
                  </a:cubicBezTo>
                  <a:cubicBezTo>
                    <a:pt x="756" y="1900"/>
                    <a:pt x="783" y="1844"/>
                    <a:pt x="728" y="1816"/>
                  </a:cubicBezTo>
                  <a:cubicBezTo>
                    <a:pt x="462" y="1753"/>
                    <a:pt x="287" y="1641"/>
                    <a:pt x="203" y="1348"/>
                  </a:cubicBezTo>
                  <a:cubicBezTo>
                    <a:pt x="175" y="1292"/>
                    <a:pt x="175" y="1229"/>
                    <a:pt x="175" y="1173"/>
                  </a:cubicBezTo>
                  <a:lnTo>
                    <a:pt x="175" y="1173"/>
                  </a:lnTo>
                  <a:cubicBezTo>
                    <a:pt x="329" y="1457"/>
                    <a:pt x="620" y="1555"/>
                    <a:pt x="902" y="1555"/>
                  </a:cubicBezTo>
                  <a:cubicBezTo>
                    <a:pt x="940" y="1555"/>
                    <a:pt x="977" y="1554"/>
                    <a:pt x="1014" y="1550"/>
                  </a:cubicBezTo>
                  <a:cubicBezTo>
                    <a:pt x="1077" y="1550"/>
                    <a:pt x="1077" y="1495"/>
                    <a:pt x="1014" y="1495"/>
                  </a:cubicBezTo>
                  <a:cubicBezTo>
                    <a:pt x="958" y="1495"/>
                    <a:pt x="902" y="1467"/>
                    <a:pt x="839" y="1467"/>
                  </a:cubicBezTo>
                  <a:cubicBezTo>
                    <a:pt x="1049" y="1467"/>
                    <a:pt x="1252" y="1376"/>
                    <a:pt x="1399" y="1264"/>
                  </a:cubicBezTo>
                  <a:cubicBezTo>
                    <a:pt x="1539" y="1173"/>
                    <a:pt x="1713" y="1054"/>
                    <a:pt x="1804" y="914"/>
                  </a:cubicBezTo>
                  <a:cubicBezTo>
                    <a:pt x="1860" y="851"/>
                    <a:pt x="1888" y="739"/>
                    <a:pt x="1888" y="676"/>
                  </a:cubicBezTo>
                  <a:lnTo>
                    <a:pt x="1888" y="620"/>
                  </a:lnTo>
                  <a:cubicBezTo>
                    <a:pt x="1951" y="739"/>
                    <a:pt x="1951" y="851"/>
                    <a:pt x="1951" y="970"/>
                  </a:cubicBezTo>
                  <a:cubicBezTo>
                    <a:pt x="1923" y="1292"/>
                    <a:pt x="1658" y="1495"/>
                    <a:pt x="1539" y="1753"/>
                  </a:cubicBezTo>
                  <a:cubicBezTo>
                    <a:pt x="1518" y="1800"/>
                    <a:pt x="1547" y="1827"/>
                    <a:pt x="1575" y="1827"/>
                  </a:cubicBezTo>
                  <a:cubicBezTo>
                    <a:pt x="1584" y="1827"/>
                    <a:pt x="1594" y="1824"/>
                    <a:pt x="1602" y="1816"/>
                  </a:cubicBezTo>
                  <a:cubicBezTo>
                    <a:pt x="1832" y="1550"/>
                    <a:pt x="2063" y="1320"/>
                    <a:pt x="2063" y="942"/>
                  </a:cubicBezTo>
                  <a:cubicBezTo>
                    <a:pt x="2063" y="648"/>
                    <a:pt x="1979" y="418"/>
                    <a:pt x="1748" y="271"/>
                  </a:cubicBezTo>
                  <a:cubicBezTo>
                    <a:pt x="1612" y="83"/>
                    <a:pt x="1377" y="0"/>
                    <a:pt x="11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79"/>
            <p:cNvSpPr/>
            <p:nvPr/>
          </p:nvSpPr>
          <p:spPr>
            <a:xfrm>
              <a:off x="2723762" y="4410027"/>
              <a:ext cx="29286" cy="16133"/>
            </a:xfrm>
            <a:custGeom>
              <a:rect b="b" l="l" r="r" t="t"/>
              <a:pathLst>
                <a:path extrusionOk="0" h="709" w="1287">
                  <a:moveTo>
                    <a:pt x="18" y="0"/>
                  </a:moveTo>
                  <a:cubicBezTo>
                    <a:pt x="9" y="0"/>
                    <a:pt x="0" y="7"/>
                    <a:pt x="0" y="21"/>
                  </a:cubicBezTo>
                  <a:cubicBezTo>
                    <a:pt x="191" y="441"/>
                    <a:pt x="525" y="709"/>
                    <a:pt x="920" y="709"/>
                  </a:cubicBezTo>
                  <a:cubicBezTo>
                    <a:pt x="1018" y="709"/>
                    <a:pt x="1120" y="692"/>
                    <a:pt x="1224" y="658"/>
                  </a:cubicBezTo>
                  <a:cubicBezTo>
                    <a:pt x="1287" y="630"/>
                    <a:pt x="1287" y="574"/>
                    <a:pt x="1224" y="574"/>
                  </a:cubicBezTo>
                  <a:cubicBezTo>
                    <a:pt x="1159" y="581"/>
                    <a:pt x="1094" y="585"/>
                    <a:pt x="1030" y="585"/>
                  </a:cubicBezTo>
                  <a:cubicBezTo>
                    <a:pt x="614" y="585"/>
                    <a:pt x="235" y="421"/>
                    <a:pt x="35" y="21"/>
                  </a:cubicBezTo>
                  <a:cubicBezTo>
                    <a:pt x="35" y="7"/>
                    <a:pt x="27" y="0"/>
                    <a:pt x="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79"/>
            <p:cNvSpPr/>
            <p:nvPr/>
          </p:nvSpPr>
          <p:spPr>
            <a:xfrm>
              <a:off x="2768430" y="4386635"/>
              <a:ext cx="12470" cy="25963"/>
            </a:xfrm>
            <a:custGeom>
              <a:rect b="b" l="l" r="r" t="t"/>
              <a:pathLst>
                <a:path extrusionOk="0" h="1141" w="548">
                  <a:moveTo>
                    <a:pt x="373" y="1"/>
                  </a:moveTo>
                  <a:cubicBezTo>
                    <a:pt x="373" y="1"/>
                    <a:pt x="345" y="1"/>
                    <a:pt x="345" y="28"/>
                  </a:cubicBezTo>
                  <a:cubicBezTo>
                    <a:pt x="457" y="406"/>
                    <a:pt x="282" y="756"/>
                    <a:pt x="23" y="1049"/>
                  </a:cubicBezTo>
                  <a:cubicBezTo>
                    <a:pt x="0" y="1095"/>
                    <a:pt x="33" y="1141"/>
                    <a:pt x="77" y="1141"/>
                  </a:cubicBezTo>
                  <a:cubicBezTo>
                    <a:pt x="87" y="1141"/>
                    <a:pt x="97" y="1138"/>
                    <a:pt x="107" y="1133"/>
                  </a:cubicBezTo>
                  <a:cubicBezTo>
                    <a:pt x="429" y="812"/>
                    <a:pt x="548" y="434"/>
                    <a:pt x="37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79"/>
            <p:cNvSpPr/>
            <p:nvPr/>
          </p:nvSpPr>
          <p:spPr>
            <a:xfrm>
              <a:off x="2749816" y="4399355"/>
              <a:ext cx="13107" cy="14677"/>
            </a:xfrm>
            <a:custGeom>
              <a:rect b="b" l="l" r="r" t="t"/>
              <a:pathLst>
                <a:path extrusionOk="0" h="645" w="576">
                  <a:moveTo>
                    <a:pt x="572" y="1"/>
                  </a:moveTo>
                  <a:cubicBezTo>
                    <a:pt x="569" y="1"/>
                    <a:pt x="562" y="8"/>
                    <a:pt x="548" y="22"/>
                  </a:cubicBezTo>
                  <a:cubicBezTo>
                    <a:pt x="492" y="113"/>
                    <a:pt x="401" y="253"/>
                    <a:pt x="317" y="344"/>
                  </a:cubicBezTo>
                  <a:cubicBezTo>
                    <a:pt x="254" y="399"/>
                    <a:pt x="198" y="427"/>
                    <a:pt x="142" y="462"/>
                  </a:cubicBezTo>
                  <a:cubicBezTo>
                    <a:pt x="114" y="518"/>
                    <a:pt x="51" y="546"/>
                    <a:pt x="23" y="574"/>
                  </a:cubicBezTo>
                  <a:cubicBezTo>
                    <a:pt x="0" y="597"/>
                    <a:pt x="15" y="644"/>
                    <a:pt x="37" y="644"/>
                  </a:cubicBezTo>
                  <a:cubicBezTo>
                    <a:pt x="41" y="644"/>
                    <a:pt x="46" y="642"/>
                    <a:pt x="51" y="637"/>
                  </a:cubicBezTo>
                  <a:cubicBezTo>
                    <a:pt x="345" y="518"/>
                    <a:pt x="464" y="288"/>
                    <a:pt x="575" y="22"/>
                  </a:cubicBezTo>
                  <a:cubicBezTo>
                    <a:pt x="575" y="8"/>
                    <a:pt x="575" y="1"/>
                    <a:pt x="57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79"/>
            <p:cNvSpPr/>
            <p:nvPr/>
          </p:nvSpPr>
          <p:spPr>
            <a:xfrm>
              <a:off x="2760352" y="4410618"/>
              <a:ext cx="17021" cy="11719"/>
            </a:xfrm>
            <a:custGeom>
              <a:rect b="b" l="l" r="r" t="t"/>
              <a:pathLst>
                <a:path extrusionOk="0" h="515" w="748">
                  <a:moveTo>
                    <a:pt x="698" y="0"/>
                  </a:moveTo>
                  <a:cubicBezTo>
                    <a:pt x="687" y="0"/>
                    <a:pt x="675" y="7"/>
                    <a:pt x="665" y="23"/>
                  </a:cubicBezTo>
                  <a:cubicBezTo>
                    <a:pt x="581" y="142"/>
                    <a:pt x="462" y="226"/>
                    <a:pt x="315" y="317"/>
                  </a:cubicBezTo>
                  <a:cubicBezTo>
                    <a:pt x="231" y="373"/>
                    <a:pt x="112" y="401"/>
                    <a:pt x="1" y="457"/>
                  </a:cubicBezTo>
                  <a:cubicBezTo>
                    <a:pt x="1" y="499"/>
                    <a:pt x="22" y="515"/>
                    <a:pt x="55" y="515"/>
                  </a:cubicBezTo>
                  <a:cubicBezTo>
                    <a:pt x="136" y="515"/>
                    <a:pt x="286" y="421"/>
                    <a:pt x="350" y="401"/>
                  </a:cubicBezTo>
                  <a:cubicBezTo>
                    <a:pt x="490" y="317"/>
                    <a:pt x="637" y="226"/>
                    <a:pt x="728" y="79"/>
                  </a:cubicBezTo>
                  <a:cubicBezTo>
                    <a:pt x="748" y="40"/>
                    <a:pt x="725" y="0"/>
                    <a:pt x="6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79"/>
            <p:cNvSpPr/>
            <p:nvPr/>
          </p:nvSpPr>
          <p:spPr>
            <a:xfrm>
              <a:off x="2712612" y="4385656"/>
              <a:ext cx="13039" cy="38775"/>
            </a:xfrm>
            <a:custGeom>
              <a:rect b="b" l="l" r="r" t="t"/>
              <a:pathLst>
                <a:path extrusionOk="0" h="1704" w="573">
                  <a:moveTo>
                    <a:pt x="525" y="1"/>
                  </a:moveTo>
                  <a:cubicBezTo>
                    <a:pt x="513" y="1"/>
                    <a:pt x="501" y="5"/>
                    <a:pt x="490" y="16"/>
                  </a:cubicBezTo>
                  <a:cubicBezTo>
                    <a:pt x="232" y="505"/>
                    <a:pt x="1" y="1120"/>
                    <a:pt x="232" y="1673"/>
                  </a:cubicBezTo>
                  <a:cubicBezTo>
                    <a:pt x="242" y="1694"/>
                    <a:pt x="257" y="1703"/>
                    <a:pt x="271" y="1703"/>
                  </a:cubicBezTo>
                  <a:cubicBezTo>
                    <a:pt x="294" y="1703"/>
                    <a:pt x="316" y="1679"/>
                    <a:pt x="316" y="1645"/>
                  </a:cubicBezTo>
                  <a:cubicBezTo>
                    <a:pt x="204" y="1092"/>
                    <a:pt x="288" y="568"/>
                    <a:pt x="553" y="44"/>
                  </a:cubicBezTo>
                  <a:cubicBezTo>
                    <a:pt x="573" y="24"/>
                    <a:pt x="551" y="1"/>
                    <a:pt x="5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79"/>
            <p:cNvSpPr/>
            <p:nvPr/>
          </p:nvSpPr>
          <p:spPr>
            <a:xfrm>
              <a:off x="2603160" y="4449529"/>
              <a:ext cx="27852" cy="26009"/>
            </a:xfrm>
            <a:custGeom>
              <a:rect b="b" l="l" r="r" t="t"/>
              <a:pathLst>
                <a:path extrusionOk="0" h="1143" w="1224">
                  <a:moveTo>
                    <a:pt x="878" y="221"/>
                  </a:moveTo>
                  <a:cubicBezTo>
                    <a:pt x="892" y="221"/>
                    <a:pt x="909" y="226"/>
                    <a:pt x="930" y="236"/>
                  </a:cubicBezTo>
                  <a:cubicBezTo>
                    <a:pt x="993" y="264"/>
                    <a:pt x="965" y="411"/>
                    <a:pt x="993" y="467"/>
                  </a:cubicBezTo>
                  <a:cubicBezTo>
                    <a:pt x="993" y="642"/>
                    <a:pt x="1049" y="845"/>
                    <a:pt x="874" y="935"/>
                  </a:cubicBezTo>
                  <a:cubicBezTo>
                    <a:pt x="818" y="957"/>
                    <a:pt x="758" y="966"/>
                    <a:pt x="697" y="966"/>
                  </a:cubicBezTo>
                  <a:cubicBezTo>
                    <a:pt x="598" y="966"/>
                    <a:pt x="496" y="942"/>
                    <a:pt x="406" y="908"/>
                  </a:cubicBezTo>
                  <a:cubicBezTo>
                    <a:pt x="266" y="845"/>
                    <a:pt x="175" y="761"/>
                    <a:pt x="147" y="614"/>
                  </a:cubicBezTo>
                  <a:cubicBezTo>
                    <a:pt x="147" y="558"/>
                    <a:pt x="147" y="411"/>
                    <a:pt x="175" y="411"/>
                  </a:cubicBezTo>
                  <a:cubicBezTo>
                    <a:pt x="185" y="408"/>
                    <a:pt x="194" y="407"/>
                    <a:pt x="204" y="407"/>
                  </a:cubicBezTo>
                  <a:cubicBezTo>
                    <a:pt x="278" y="407"/>
                    <a:pt x="325" y="499"/>
                    <a:pt x="350" y="530"/>
                  </a:cubicBezTo>
                  <a:cubicBezTo>
                    <a:pt x="371" y="637"/>
                    <a:pt x="430" y="733"/>
                    <a:pt x="523" y="733"/>
                  </a:cubicBezTo>
                  <a:cubicBezTo>
                    <a:pt x="551" y="733"/>
                    <a:pt x="582" y="724"/>
                    <a:pt x="615" y="705"/>
                  </a:cubicBezTo>
                  <a:cubicBezTo>
                    <a:pt x="727" y="670"/>
                    <a:pt x="790" y="558"/>
                    <a:pt x="818" y="439"/>
                  </a:cubicBezTo>
                  <a:lnTo>
                    <a:pt x="818" y="355"/>
                  </a:lnTo>
                  <a:cubicBezTo>
                    <a:pt x="818" y="304"/>
                    <a:pt x="818" y="221"/>
                    <a:pt x="878" y="221"/>
                  </a:cubicBezTo>
                  <a:close/>
                  <a:moveTo>
                    <a:pt x="915" y="0"/>
                  </a:moveTo>
                  <a:cubicBezTo>
                    <a:pt x="860" y="0"/>
                    <a:pt x="801" y="30"/>
                    <a:pt x="755" y="89"/>
                  </a:cubicBezTo>
                  <a:cubicBezTo>
                    <a:pt x="699" y="180"/>
                    <a:pt x="699" y="320"/>
                    <a:pt x="671" y="439"/>
                  </a:cubicBezTo>
                  <a:cubicBezTo>
                    <a:pt x="671" y="508"/>
                    <a:pt x="656" y="540"/>
                    <a:pt x="609" y="540"/>
                  </a:cubicBezTo>
                  <a:cubicBezTo>
                    <a:pt x="594" y="540"/>
                    <a:pt x="575" y="537"/>
                    <a:pt x="553" y="530"/>
                  </a:cubicBezTo>
                  <a:cubicBezTo>
                    <a:pt x="525" y="530"/>
                    <a:pt x="525" y="558"/>
                    <a:pt x="525" y="558"/>
                  </a:cubicBezTo>
                  <a:lnTo>
                    <a:pt x="525" y="530"/>
                  </a:lnTo>
                  <a:cubicBezTo>
                    <a:pt x="441" y="467"/>
                    <a:pt x="406" y="355"/>
                    <a:pt x="322" y="292"/>
                  </a:cubicBezTo>
                  <a:lnTo>
                    <a:pt x="322" y="264"/>
                  </a:lnTo>
                  <a:cubicBezTo>
                    <a:pt x="308" y="250"/>
                    <a:pt x="285" y="243"/>
                    <a:pt x="259" y="243"/>
                  </a:cubicBezTo>
                  <a:cubicBezTo>
                    <a:pt x="233" y="243"/>
                    <a:pt x="203" y="250"/>
                    <a:pt x="175" y="264"/>
                  </a:cubicBezTo>
                  <a:cubicBezTo>
                    <a:pt x="56" y="292"/>
                    <a:pt x="0" y="467"/>
                    <a:pt x="28" y="614"/>
                  </a:cubicBezTo>
                  <a:cubicBezTo>
                    <a:pt x="28" y="761"/>
                    <a:pt x="147" y="935"/>
                    <a:pt x="294" y="991"/>
                  </a:cubicBezTo>
                  <a:cubicBezTo>
                    <a:pt x="425" y="1048"/>
                    <a:pt x="600" y="1143"/>
                    <a:pt x="761" y="1143"/>
                  </a:cubicBezTo>
                  <a:cubicBezTo>
                    <a:pt x="780" y="1143"/>
                    <a:pt x="799" y="1141"/>
                    <a:pt x="818" y="1138"/>
                  </a:cubicBezTo>
                  <a:cubicBezTo>
                    <a:pt x="993" y="1110"/>
                    <a:pt x="1224" y="1019"/>
                    <a:pt x="1196" y="817"/>
                  </a:cubicBezTo>
                  <a:cubicBezTo>
                    <a:pt x="1168" y="670"/>
                    <a:pt x="1140" y="530"/>
                    <a:pt x="1105" y="383"/>
                  </a:cubicBezTo>
                  <a:cubicBezTo>
                    <a:pt x="1105" y="292"/>
                    <a:pt x="1105" y="180"/>
                    <a:pt x="1049" y="89"/>
                  </a:cubicBezTo>
                  <a:cubicBezTo>
                    <a:pt x="1021" y="30"/>
                    <a:pt x="970" y="0"/>
                    <a:pt x="9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79"/>
            <p:cNvSpPr/>
            <p:nvPr/>
          </p:nvSpPr>
          <p:spPr>
            <a:xfrm>
              <a:off x="2773550" y="4427525"/>
              <a:ext cx="19160" cy="18158"/>
            </a:xfrm>
            <a:custGeom>
              <a:rect b="b" l="l" r="r" t="t"/>
              <a:pathLst>
                <a:path extrusionOk="0" h="798" w="842">
                  <a:moveTo>
                    <a:pt x="759" y="0"/>
                  </a:moveTo>
                  <a:cubicBezTo>
                    <a:pt x="749" y="0"/>
                    <a:pt x="738" y="2"/>
                    <a:pt x="728" y="8"/>
                  </a:cubicBezTo>
                  <a:cubicBezTo>
                    <a:pt x="469" y="210"/>
                    <a:pt x="57" y="413"/>
                    <a:pt x="1" y="798"/>
                  </a:cubicBezTo>
                  <a:cubicBezTo>
                    <a:pt x="29" y="651"/>
                    <a:pt x="260" y="504"/>
                    <a:pt x="379" y="413"/>
                  </a:cubicBezTo>
                  <a:cubicBezTo>
                    <a:pt x="525" y="301"/>
                    <a:pt x="672" y="238"/>
                    <a:pt x="819" y="98"/>
                  </a:cubicBezTo>
                  <a:cubicBezTo>
                    <a:pt x="842" y="47"/>
                    <a:pt x="804" y="0"/>
                    <a:pt x="7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79"/>
            <p:cNvSpPr/>
            <p:nvPr/>
          </p:nvSpPr>
          <p:spPr>
            <a:xfrm>
              <a:off x="2812074" y="4387681"/>
              <a:ext cx="48923" cy="12310"/>
            </a:xfrm>
            <a:custGeom>
              <a:rect b="b" l="l" r="r" t="t"/>
              <a:pathLst>
                <a:path extrusionOk="0" h="541" w="2150">
                  <a:moveTo>
                    <a:pt x="303" y="0"/>
                  </a:moveTo>
                  <a:cubicBezTo>
                    <a:pt x="212" y="0"/>
                    <a:pt x="121" y="4"/>
                    <a:pt x="28" y="10"/>
                  </a:cubicBezTo>
                  <a:cubicBezTo>
                    <a:pt x="0" y="10"/>
                    <a:pt x="0" y="38"/>
                    <a:pt x="28" y="38"/>
                  </a:cubicBezTo>
                  <a:cubicBezTo>
                    <a:pt x="727" y="38"/>
                    <a:pt x="1399" y="276"/>
                    <a:pt x="2063" y="535"/>
                  </a:cubicBezTo>
                  <a:cubicBezTo>
                    <a:pt x="2072" y="539"/>
                    <a:pt x="2080" y="541"/>
                    <a:pt x="2087" y="541"/>
                  </a:cubicBezTo>
                  <a:cubicBezTo>
                    <a:pt x="2133" y="541"/>
                    <a:pt x="2150" y="475"/>
                    <a:pt x="2126" y="451"/>
                  </a:cubicBezTo>
                  <a:cubicBezTo>
                    <a:pt x="1804" y="304"/>
                    <a:pt x="1455" y="185"/>
                    <a:pt x="1133" y="101"/>
                  </a:cubicBezTo>
                  <a:cubicBezTo>
                    <a:pt x="848" y="33"/>
                    <a:pt x="580" y="0"/>
                    <a:pt x="3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79"/>
            <p:cNvSpPr/>
            <p:nvPr/>
          </p:nvSpPr>
          <p:spPr>
            <a:xfrm>
              <a:off x="2820789" y="4309222"/>
              <a:ext cx="126222" cy="40527"/>
            </a:xfrm>
            <a:custGeom>
              <a:rect b="b" l="l" r="r" t="t"/>
              <a:pathLst>
                <a:path extrusionOk="0" h="1781" w="5547">
                  <a:moveTo>
                    <a:pt x="5455" y="0"/>
                  </a:moveTo>
                  <a:cubicBezTo>
                    <a:pt x="5441" y="0"/>
                    <a:pt x="5427" y="6"/>
                    <a:pt x="5414" y="18"/>
                  </a:cubicBezTo>
                  <a:cubicBezTo>
                    <a:pt x="5036" y="312"/>
                    <a:pt x="4743" y="717"/>
                    <a:pt x="4337" y="983"/>
                  </a:cubicBezTo>
                  <a:cubicBezTo>
                    <a:pt x="3896" y="1242"/>
                    <a:pt x="3400" y="1158"/>
                    <a:pt x="2939" y="1305"/>
                  </a:cubicBezTo>
                  <a:cubicBezTo>
                    <a:pt x="2729" y="1389"/>
                    <a:pt x="2526" y="1480"/>
                    <a:pt x="2295" y="1536"/>
                  </a:cubicBezTo>
                  <a:cubicBezTo>
                    <a:pt x="2160" y="1568"/>
                    <a:pt x="2003" y="1582"/>
                    <a:pt x="1843" y="1582"/>
                  </a:cubicBezTo>
                  <a:cubicBezTo>
                    <a:pt x="1730" y="1582"/>
                    <a:pt x="1615" y="1575"/>
                    <a:pt x="1505" y="1564"/>
                  </a:cubicBezTo>
                  <a:cubicBezTo>
                    <a:pt x="1274" y="1536"/>
                    <a:pt x="1016" y="1480"/>
                    <a:pt x="778" y="1417"/>
                  </a:cubicBezTo>
                  <a:cubicBezTo>
                    <a:pt x="666" y="1417"/>
                    <a:pt x="547" y="1361"/>
                    <a:pt x="428" y="1333"/>
                  </a:cubicBezTo>
                  <a:cubicBezTo>
                    <a:pt x="316" y="1305"/>
                    <a:pt x="170" y="1277"/>
                    <a:pt x="51" y="1214"/>
                  </a:cubicBezTo>
                  <a:cubicBezTo>
                    <a:pt x="45" y="1208"/>
                    <a:pt x="39" y="1206"/>
                    <a:pt x="34" y="1206"/>
                  </a:cubicBezTo>
                  <a:cubicBezTo>
                    <a:pt x="14" y="1206"/>
                    <a:pt x="0" y="1242"/>
                    <a:pt x="23" y="1242"/>
                  </a:cubicBezTo>
                  <a:cubicBezTo>
                    <a:pt x="170" y="1389"/>
                    <a:pt x="372" y="1417"/>
                    <a:pt x="547" y="1508"/>
                  </a:cubicBezTo>
                  <a:cubicBezTo>
                    <a:pt x="806" y="1592"/>
                    <a:pt x="1100" y="1654"/>
                    <a:pt x="1365" y="1710"/>
                  </a:cubicBezTo>
                  <a:cubicBezTo>
                    <a:pt x="1555" y="1756"/>
                    <a:pt x="1745" y="1780"/>
                    <a:pt x="1935" y="1780"/>
                  </a:cubicBezTo>
                  <a:cubicBezTo>
                    <a:pt x="2235" y="1780"/>
                    <a:pt x="2532" y="1720"/>
                    <a:pt x="2820" y="1592"/>
                  </a:cubicBezTo>
                  <a:cubicBezTo>
                    <a:pt x="3113" y="1480"/>
                    <a:pt x="3344" y="1417"/>
                    <a:pt x="3638" y="1361"/>
                  </a:cubicBezTo>
                  <a:cubicBezTo>
                    <a:pt x="3868" y="1333"/>
                    <a:pt x="4099" y="1277"/>
                    <a:pt x="4302" y="1186"/>
                  </a:cubicBezTo>
                  <a:cubicBezTo>
                    <a:pt x="4798" y="927"/>
                    <a:pt x="5120" y="459"/>
                    <a:pt x="5498" y="81"/>
                  </a:cubicBezTo>
                  <a:cubicBezTo>
                    <a:pt x="5546" y="60"/>
                    <a:pt x="5503" y="0"/>
                    <a:pt x="54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79"/>
            <p:cNvSpPr/>
            <p:nvPr/>
          </p:nvSpPr>
          <p:spPr>
            <a:xfrm>
              <a:off x="2850416" y="4376554"/>
              <a:ext cx="88836" cy="12834"/>
            </a:xfrm>
            <a:custGeom>
              <a:rect b="b" l="l" r="r" t="t"/>
              <a:pathLst>
                <a:path extrusionOk="0" h="564" w="3904">
                  <a:moveTo>
                    <a:pt x="1752" y="1"/>
                  </a:moveTo>
                  <a:cubicBezTo>
                    <a:pt x="1580" y="1"/>
                    <a:pt x="1408" y="32"/>
                    <a:pt x="1252" y="66"/>
                  </a:cubicBezTo>
                  <a:cubicBezTo>
                    <a:pt x="1077" y="94"/>
                    <a:pt x="902" y="150"/>
                    <a:pt x="728" y="178"/>
                  </a:cubicBezTo>
                  <a:cubicBezTo>
                    <a:pt x="660" y="194"/>
                    <a:pt x="596" y="202"/>
                    <a:pt x="534" y="202"/>
                  </a:cubicBezTo>
                  <a:cubicBezTo>
                    <a:pt x="360" y="202"/>
                    <a:pt x="204" y="139"/>
                    <a:pt x="28" y="31"/>
                  </a:cubicBezTo>
                  <a:cubicBezTo>
                    <a:pt x="0" y="31"/>
                    <a:pt x="0" y="66"/>
                    <a:pt x="0" y="66"/>
                  </a:cubicBezTo>
                  <a:cubicBezTo>
                    <a:pt x="232" y="219"/>
                    <a:pt x="416" y="302"/>
                    <a:pt x="674" y="302"/>
                  </a:cubicBezTo>
                  <a:cubicBezTo>
                    <a:pt x="711" y="302"/>
                    <a:pt x="750" y="300"/>
                    <a:pt x="790" y="297"/>
                  </a:cubicBezTo>
                  <a:cubicBezTo>
                    <a:pt x="1049" y="258"/>
                    <a:pt x="1321" y="177"/>
                    <a:pt x="1588" y="177"/>
                  </a:cubicBezTo>
                  <a:cubicBezTo>
                    <a:pt x="1711" y="177"/>
                    <a:pt x="1832" y="194"/>
                    <a:pt x="1951" y="241"/>
                  </a:cubicBezTo>
                  <a:cubicBezTo>
                    <a:pt x="2126" y="297"/>
                    <a:pt x="2217" y="416"/>
                    <a:pt x="2392" y="499"/>
                  </a:cubicBezTo>
                  <a:cubicBezTo>
                    <a:pt x="2451" y="513"/>
                    <a:pt x="2509" y="520"/>
                    <a:pt x="2570" y="520"/>
                  </a:cubicBezTo>
                  <a:cubicBezTo>
                    <a:pt x="2631" y="520"/>
                    <a:pt x="2696" y="513"/>
                    <a:pt x="2769" y="499"/>
                  </a:cubicBezTo>
                  <a:cubicBezTo>
                    <a:pt x="2947" y="469"/>
                    <a:pt x="3141" y="419"/>
                    <a:pt x="3333" y="419"/>
                  </a:cubicBezTo>
                  <a:cubicBezTo>
                    <a:pt x="3490" y="419"/>
                    <a:pt x="3646" y="452"/>
                    <a:pt x="3790" y="555"/>
                  </a:cubicBezTo>
                  <a:cubicBezTo>
                    <a:pt x="3799" y="561"/>
                    <a:pt x="3808" y="563"/>
                    <a:pt x="3816" y="563"/>
                  </a:cubicBezTo>
                  <a:cubicBezTo>
                    <a:pt x="3863" y="563"/>
                    <a:pt x="3904" y="491"/>
                    <a:pt x="3874" y="444"/>
                  </a:cubicBezTo>
                  <a:cubicBezTo>
                    <a:pt x="3762" y="269"/>
                    <a:pt x="3524" y="206"/>
                    <a:pt x="3294" y="206"/>
                  </a:cubicBezTo>
                  <a:cubicBezTo>
                    <a:pt x="3119" y="206"/>
                    <a:pt x="2944" y="241"/>
                    <a:pt x="2769" y="269"/>
                  </a:cubicBezTo>
                  <a:cubicBezTo>
                    <a:pt x="2693" y="281"/>
                    <a:pt x="2627" y="293"/>
                    <a:pt x="2566" y="293"/>
                  </a:cubicBezTo>
                  <a:cubicBezTo>
                    <a:pt x="2487" y="293"/>
                    <a:pt x="2415" y="273"/>
                    <a:pt x="2336" y="206"/>
                  </a:cubicBezTo>
                  <a:cubicBezTo>
                    <a:pt x="2273" y="178"/>
                    <a:pt x="2245" y="122"/>
                    <a:pt x="2189" y="94"/>
                  </a:cubicBezTo>
                  <a:cubicBezTo>
                    <a:pt x="2052" y="25"/>
                    <a:pt x="1902" y="1"/>
                    <a:pt x="17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79"/>
            <p:cNvSpPr/>
            <p:nvPr/>
          </p:nvSpPr>
          <p:spPr>
            <a:xfrm>
              <a:off x="2856492" y="4415602"/>
              <a:ext cx="62212" cy="16247"/>
            </a:xfrm>
            <a:custGeom>
              <a:rect b="b" l="l" r="r" t="t"/>
              <a:pathLst>
                <a:path extrusionOk="0" h="714" w="2734">
                  <a:moveTo>
                    <a:pt x="1524" y="0"/>
                  </a:moveTo>
                  <a:cubicBezTo>
                    <a:pt x="1492" y="0"/>
                    <a:pt x="1459" y="2"/>
                    <a:pt x="1425" y="7"/>
                  </a:cubicBezTo>
                  <a:cubicBezTo>
                    <a:pt x="1223" y="7"/>
                    <a:pt x="1073" y="93"/>
                    <a:pt x="885" y="93"/>
                  </a:cubicBezTo>
                  <a:cubicBezTo>
                    <a:pt x="828" y="93"/>
                    <a:pt x="766" y="85"/>
                    <a:pt x="698" y="63"/>
                  </a:cubicBezTo>
                  <a:cubicBezTo>
                    <a:pt x="594" y="38"/>
                    <a:pt x="501" y="25"/>
                    <a:pt x="411" y="25"/>
                  </a:cubicBezTo>
                  <a:cubicBezTo>
                    <a:pt x="296" y="25"/>
                    <a:pt x="184" y="47"/>
                    <a:pt x="55" y="98"/>
                  </a:cubicBezTo>
                  <a:cubicBezTo>
                    <a:pt x="7" y="122"/>
                    <a:pt x="0" y="188"/>
                    <a:pt x="35" y="188"/>
                  </a:cubicBezTo>
                  <a:cubicBezTo>
                    <a:pt x="40" y="188"/>
                    <a:pt x="47" y="186"/>
                    <a:pt x="55" y="182"/>
                  </a:cubicBezTo>
                  <a:cubicBezTo>
                    <a:pt x="156" y="166"/>
                    <a:pt x="247" y="150"/>
                    <a:pt x="341" y="150"/>
                  </a:cubicBezTo>
                  <a:cubicBezTo>
                    <a:pt x="409" y="150"/>
                    <a:pt x="478" y="158"/>
                    <a:pt x="551" y="182"/>
                  </a:cubicBezTo>
                  <a:cubicBezTo>
                    <a:pt x="670" y="210"/>
                    <a:pt x="754" y="238"/>
                    <a:pt x="873" y="273"/>
                  </a:cubicBezTo>
                  <a:cubicBezTo>
                    <a:pt x="1074" y="273"/>
                    <a:pt x="1280" y="184"/>
                    <a:pt x="1483" y="184"/>
                  </a:cubicBezTo>
                  <a:cubicBezTo>
                    <a:pt x="1541" y="184"/>
                    <a:pt x="1599" y="191"/>
                    <a:pt x="1656" y="210"/>
                  </a:cubicBezTo>
                  <a:cubicBezTo>
                    <a:pt x="1957" y="312"/>
                    <a:pt x="2216" y="714"/>
                    <a:pt x="2540" y="714"/>
                  </a:cubicBezTo>
                  <a:cubicBezTo>
                    <a:pt x="2593" y="714"/>
                    <a:pt x="2648" y="703"/>
                    <a:pt x="2705" y="678"/>
                  </a:cubicBezTo>
                  <a:cubicBezTo>
                    <a:pt x="2733" y="650"/>
                    <a:pt x="2705" y="650"/>
                    <a:pt x="2705" y="650"/>
                  </a:cubicBezTo>
                  <a:cubicBezTo>
                    <a:pt x="2686" y="654"/>
                    <a:pt x="2666" y="656"/>
                    <a:pt x="2647" y="656"/>
                  </a:cubicBezTo>
                  <a:cubicBezTo>
                    <a:pt x="2383" y="656"/>
                    <a:pt x="2141" y="319"/>
                    <a:pt x="1978" y="182"/>
                  </a:cubicBezTo>
                  <a:cubicBezTo>
                    <a:pt x="1832" y="59"/>
                    <a:pt x="1686" y="0"/>
                    <a:pt x="15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79"/>
            <p:cNvSpPr/>
            <p:nvPr/>
          </p:nvSpPr>
          <p:spPr>
            <a:xfrm>
              <a:off x="2864410" y="4405772"/>
              <a:ext cx="50948" cy="10103"/>
            </a:xfrm>
            <a:custGeom>
              <a:rect b="b" l="l" r="r" t="t"/>
              <a:pathLst>
                <a:path extrusionOk="0" h="444" w="2239">
                  <a:moveTo>
                    <a:pt x="1301" y="0"/>
                  </a:moveTo>
                  <a:cubicBezTo>
                    <a:pt x="1266" y="0"/>
                    <a:pt x="1231" y="2"/>
                    <a:pt x="1196" y="6"/>
                  </a:cubicBezTo>
                  <a:cubicBezTo>
                    <a:pt x="1022" y="34"/>
                    <a:pt x="875" y="62"/>
                    <a:pt x="700" y="117"/>
                  </a:cubicBezTo>
                  <a:cubicBezTo>
                    <a:pt x="536" y="168"/>
                    <a:pt x="330" y="252"/>
                    <a:pt x="135" y="252"/>
                  </a:cubicBezTo>
                  <a:cubicBezTo>
                    <a:pt x="90" y="252"/>
                    <a:pt x="44" y="247"/>
                    <a:pt x="1" y="236"/>
                  </a:cubicBezTo>
                  <a:lnTo>
                    <a:pt x="1" y="264"/>
                  </a:lnTo>
                  <a:cubicBezTo>
                    <a:pt x="79" y="297"/>
                    <a:pt x="160" y="310"/>
                    <a:pt x="243" y="310"/>
                  </a:cubicBezTo>
                  <a:cubicBezTo>
                    <a:pt x="462" y="310"/>
                    <a:pt x="689" y="221"/>
                    <a:pt x="903" y="180"/>
                  </a:cubicBezTo>
                  <a:cubicBezTo>
                    <a:pt x="1024" y="151"/>
                    <a:pt x="1135" y="138"/>
                    <a:pt x="1239" y="138"/>
                  </a:cubicBezTo>
                  <a:cubicBezTo>
                    <a:pt x="1561" y="138"/>
                    <a:pt x="1820" y="265"/>
                    <a:pt x="2126" y="439"/>
                  </a:cubicBezTo>
                  <a:cubicBezTo>
                    <a:pt x="2132" y="442"/>
                    <a:pt x="2139" y="444"/>
                    <a:pt x="2145" y="444"/>
                  </a:cubicBezTo>
                  <a:cubicBezTo>
                    <a:pt x="2194" y="444"/>
                    <a:pt x="2238" y="351"/>
                    <a:pt x="2182" y="320"/>
                  </a:cubicBezTo>
                  <a:cubicBezTo>
                    <a:pt x="1924" y="138"/>
                    <a:pt x="1615" y="0"/>
                    <a:pt x="130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79"/>
            <p:cNvSpPr/>
            <p:nvPr/>
          </p:nvSpPr>
          <p:spPr>
            <a:xfrm>
              <a:off x="2700688" y="4416762"/>
              <a:ext cx="11946" cy="34497"/>
            </a:xfrm>
            <a:custGeom>
              <a:rect b="b" l="l" r="r" t="t"/>
              <a:pathLst>
                <a:path extrusionOk="0" h="1516" w="525">
                  <a:moveTo>
                    <a:pt x="11" y="1"/>
                  </a:moveTo>
                  <a:cubicBezTo>
                    <a:pt x="0" y="1"/>
                    <a:pt x="0" y="22"/>
                    <a:pt x="0" y="47"/>
                  </a:cubicBezTo>
                  <a:cubicBezTo>
                    <a:pt x="203" y="187"/>
                    <a:pt x="287" y="481"/>
                    <a:pt x="350" y="683"/>
                  </a:cubicBezTo>
                  <a:cubicBezTo>
                    <a:pt x="406" y="949"/>
                    <a:pt x="378" y="1208"/>
                    <a:pt x="350" y="1473"/>
                  </a:cubicBezTo>
                  <a:cubicBezTo>
                    <a:pt x="333" y="1501"/>
                    <a:pt x="354" y="1515"/>
                    <a:pt x="379" y="1515"/>
                  </a:cubicBezTo>
                  <a:cubicBezTo>
                    <a:pt x="404" y="1515"/>
                    <a:pt x="434" y="1501"/>
                    <a:pt x="434" y="1473"/>
                  </a:cubicBezTo>
                  <a:cubicBezTo>
                    <a:pt x="490" y="1152"/>
                    <a:pt x="525" y="858"/>
                    <a:pt x="406" y="571"/>
                  </a:cubicBezTo>
                  <a:cubicBezTo>
                    <a:pt x="315" y="334"/>
                    <a:pt x="231" y="103"/>
                    <a:pt x="28" y="12"/>
                  </a:cubicBezTo>
                  <a:cubicBezTo>
                    <a:pt x="20" y="4"/>
                    <a:pt x="15" y="1"/>
                    <a:pt x="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79"/>
            <p:cNvSpPr/>
            <p:nvPr/>
          </p:nvSpPr>
          <p:spPr>
            <a:xfrm>
              <a:off x="2715160" y="4431826"/>
              <a:ext cx="6713" cy="26487"/>
            </a:xfrm>
            <a:custGeom>
              <a:rect b="b" l="l" r="r" t="t"/>
              <a:pathLst>
                <a:path extrusionOk="0" h="1164" w="295">
                  <a:moveTo>
                    <a:pt x="277" y="0"/>
                  </a:moveTo>
                  <a:cubicBezTo>
                    <a:pt x="266" y="0"/>
                    <a:pt x="253" y="7"/>
                    <a:pt x="239" y="21"/>
                  </a:cubicBezTo>
                  <a:cubicBezTo>
                    <a:pt x="239" y="399"/>
                    <a:pt x="148" y="749"/>
                    <a:pt x="1" y="1098"/>
                  </a:cubicBezTo>
                  <a:cubicBezTo>
                    <a:pt x="1" y="1138"/>
                    <a:pt x="25" y="1163"/>
                    <a:pt x="51" y="1163"/>
                  </a:cubicBezTo>
                  <a:cubicBezTo>
                    <a:pt x="66" y="1163"/>
                    <a:pt x="81" y="1154"/>
                    <a:pt x="92" y="1133"/>
                  </a:cubicBezTo>
                  <a:cubicBezTo>
                    <a:pt x="266" y="811"/>
                    <a:pt x="294" y="399"/>
                    <a:pt x="294" y="21"/>
                  </a:cubicBezTo>
                  <a:cubicBezTo>
                    <a:pt x="294" y="7"/>
                    <a:pt x="287" y="0"/>
                    <a:pt x="27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79"/>
            <p:cNvSpPr/>
            <p:nvPr/>
          </p:nvSpPr>
          <p:spPr>
            <a:xfrm>
              <a:off x="2609827" y="4418446"/>
              <a:ext cx="29764" cy="5006"/>
            </a:xfrm>
            <a:custGeom>
              <a:rect b="b" l="l" r="r" t="t"/>
              <a:pathLst>
                <a:path extrusionOk="0" h="220" w="1308">
                  <a:moveTo>
                    <a:pt x="57" y="1"/>
                  </a:moveTo>
                  <a:cubicBezTo>
                    <a:pt x="1" y="1"/>
                    <a:pt x="1" y="57"/>
                    <a:pt x="29" y="57"/>
                  </a:cubicBezTo>
                  <a:cubicBezTo>
                    <a:pt x="289" y="151"/>
                    <a:pt x="552" y="219"/>
                    <a:pt x="821" y="219"/>
                  </a:cubicBezTo>
                  <a:cubicBezTo>
                    <a:pt x="972" y="219"/>
                    <a:pt x="1125" y="198"/>
                    <a:pt x="1280" y="148"/>
                  </a:cubicBezTo>
                  <a:cubicBezTo>
                    <a:pt x="1305" y="148"/>
                    <a:pt x="1308" y="80"/>
                    <a:pt x="1272" y="80"/>
                  </a:cubicBezTo>
                  <a:cubicBezTo>
                    <a:pt x="1266" y="80"/>
                    <a:pt x="1260" y="81"/>
                    <a:pt x="1252" y="85"/>
                  </a:cubicBezTo>
                  <a:cubicBezTo>
                    <a:pt x="1097" y="120"/>
                    <a:pt x="941" y="137"/>
                    <a:pt x="787" y="137"/>
                  </a:cubicBezTo>
                  <a:cubicBezTo>
                    <a:pt x="537" y="137"/>
                    <a:pt x="290" y="92"/>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79"/>
            <p:cNvSpPr/>
            <p:nvPr/>
          </p:nvSpPr>
          <p:spPr>
            <a:xfrm>
              <a:off x="2703237" y="4509307"/>
              <a:ext cx="72247" cy="34383"/>
            </a:xfrm>
            <a:custGeom>
              <a:rect b="b" l="l" r="r" t="t"/>
              <a:pathLst>
                <a:path extrusionOk="0" h="1511" w="3175">
                  <a:moveTo>
                    <a:pt x="3147" y="1"/>
                  </a:moveTo>
                  <a:cubicBezTo>
                    <a:pt x="2916" y="175"/>
                    <a:pt x="2650" y="350"/>
                    <a:pt x="2420" y="490"/>
                  </a:cubicBezTo>
                  <a:cubicBezTo>
                    <a:pt x="2245" y="609"/>
                    <a:pt x="2042" y="700"/>
                    <a:pt x="1839" y="728"/>
                  </a:cubicBezTo>
                  <a:cubicBezTo>
                    <a:pt x="1665" y="728"/>
                    <a:pt x="1546" y="665"/>
                    <a:pt x="1371" y="637"/>
                  </a:cubicBezTo>
                  <a:cubicBezTo>
                    <a:pt x="1336" y="629"/>
                    <a:pt x="1304" y="625"/>
                    <a:pt x="1273" y="625"/>
                  </a:cubicBezTo>
                  <a:cubicBezTo>
                    <a:pt x="1095" y="625"/>
                    <a:pt x="963" y="750"/>
                    <a:pt x="790" y="875"/>
                  </a:cubicBezTo>
                  <a:cubicBezTo>
                    <a:pt x="525" y="1049"/>
                    <a:pt x="322" y="1280"/>
                    <a:pt x="28" y="1455"/>
                  </a:cubicBezTo>
                  <a:cubicBezTo>
                    <a:pt x="0" y="1483"/>
                    <a:pt x="28" y="1511"/>
                    <a:pt x="63" y="1511"/>
                  </a:cubicBezTo>
                  <a:cubicBezTo>
                    <a:pt x="350" y="1364"/>
                    <a:pt x="588" y="1161"/>
                    <a:pt x="846" y="987"/>
                  </a:cubicBezTo>
                  <a:cubicBezTo>
                    <a:pt x="995" y="892"/>
                    <a:pt x="1103" y="771"/>
                    <a:pt x="1256" y="771"/>
                  </a:cubicBezTo>
                  <a:cubicBezTo>
                    <a:pt x="1283" y="771"/>
                    <a:pt x="1312" y="775"/>
                    <a:pt x="1343" y="784"/>
                  </a:cubicBezTo>
                  <a:cubicBezTo>
                    <a:pt x="1462" y="812"/>
                    <a:pt x="1574" y="875"/>
                    <a:pt x="1720" y="875"/>
                  </a:cubicBezTo>
                  <a:cubicBezTo>
                    <a:pt x="1747" y="877"/>
                    <a:pt x="1773" y="879"/>
                    <a:pt x="1799" y="879"/>
                  </a:cubicBezTo>
                  <a:cubicBezTo>
                    <a:pt x="2037" y="879"/>
                    <a:pt x="2265" y="769"/>
                    <a:pt x="2448" y="637"/>
                  </a:cubicBezTo>
                  <a:cubicBezTo>
                    <a:pt x="2567" y="553"/>
                    <a:pt x="2685" y="434"/>
                    <a:pt x="2797" y="350"/>
                  </a:cubicBezTo>
                  <a:cubicBezTo>
                    <a:pt x="2916" y="231"/>
                    <a:pt x="3063" y="140"/>
                    <a:pt x="3175" y="29"/>
                  </a:cubicBezTo>
                  <a:cubicBezTo>
                    <a:pt x="3175" y="1"/>
                    <a:pt x="3175" y="1"/>
                    <a:pt x="31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79"/>
            <p:cNvSpPr/>
            <p:nvPr/>
          </p:nvSpPr>
          <p:spPr>
            <a:xfrm>
              <a:off x="2759055" y="4494129"/>
              <a:ext cx="57638" cy="17931"/>
            </a:xfrm>
            <a:custGeom>
              <a:rect b="b" l="l" r="r" t="t"/>
              <a:pathLst>
                <a:path extrusionOk="0" h="788" w="2533">
                  <a:moveTo>
                    <a:pt x="1807" y="1"/>
                  </a:moveTo>
                  <a:cubicBezTo>
                    <a:pt x="1148" y="1"/>
                    <a:pt x="458" y="226"/>
                    <a:pt x="23" y="724"/>
                  </a:cubicBezTo>
                  <a:cubicBezTo>
                    <a:pt x="0" y="746"/>
                    <a:pt x="37" y="787"/>
                    <a:pt x="67" y="787"/>
                  </a:cubicBezTo>
                  <a:cubicBezTo>
                    <a:pt x="74" y="787"/>
                    <a:pt x="80" y="785"/>
                    <a:pt x="86" y="780"/>
                  </a:cubicBezTo>
                  <a:cubicBezTo>
                    <a:pt x="372" y="493"/>
                    <a:pt x="841" y="318"/>
                    <a:pt x="1246" y="227"/>
                  </a:cubicBezTo>
                  <a:cubicBezTo>
                    <a:pt x="1421" y="171"/>
                    <a:pt x="1631" y="143"/>
                    <a:pt x="1834" y="143"/>
                  </a:cubicBezTo>
                  <a:cubicBezTo>
                    <a:pt x="2036" y="143"/>
                    <a:pt x="2239" y="199"/>
                    <a:pt x="2470" y="199"/>
                  </a:cubicBezTo>
                  <a:cubicBezTo>
                    <a:pt x="2533" y="199"/>
                    <a:pt x="2533" y="108"/>
                    <a:pt x="2470" y="80"/>
                  </a:cubicBezTo>
                  <a:cubicBezTo>
                    <a:pt x="2261" y="28"/>
                    <a:pt x="2036" y="1"/>
                    <a:pt x="18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79"/>
            <p:cNvSpPr/>
            <p:nvPr/>
          </p:nvSpPr>
          <p:spPr>
            <a:xfrm>
              <a:off x="2727289" y="4310792"/>
              <a:ext cx="26851" cy="33268"/>
            </a:xfrm>
            <a:custGeom>
              <a:rect b="b" l="l" r="r" t="t"/>
              <a:pathLst>
                <a:path extrusionOk="0" h="1462" w="1180">
                  <a:moveTo>
                    <a:pt x="15" y="1"/>
                  </a:moveTo>
                  <a:cubicBezTo>
                    <a:pt x="9" y="1"/>
                    <a:pt x="0" y="20"/>
                    <a:pt x="20" y="40"/>
                  </a:cubicBezTo>
                  <a:cubicBezTo>
                    <a:pt x="230" y="243"/>
                    <a:pt x="461" y="418"/>
                    <a:pt x="636" y="648"/>
                  </a:cubicBezTo>
                  <a:cubicBezTo>
                    <a:pt x="810" y="914"/>
                    <a:pt x="957" y="1173"/>
                    <a:pt x="1104" y="1439"/>
                  </a:cubicBezTo>
                  <a:cubicBezTo>
                    <a:pt x="1112" y="1455"/>
                    <a:pt x="1123" y="1462"/>
                    <a:pt x="1133" y="1462"/>
                  </a:cubicBezTo>
                  <a:cubicBezTo>
                    <a:pt x="1158" y="1462"/>
                    <a:pt x="1180" y="1422"/>
                    <a:pt x="1160" y="1383"/>
                  </a:cubicBezTo>
                  <a:cubicBezTo>
                    <a:pt x="1041" y="1117"/>
                    <a:pt x="894" y="823"/>
                    <a:pt x="719" y="593"/>
                  </a:cubicBezTo>
                  <a:cubicBezTo>
                    <a:pt x="517" y="362"/>
                    <a:pt x="258" y="215"/>
                    <a:pt x="20" y="12"/>
                  </a:cubicBezTo>
                  <a:cubicBezTo>
                    <a:pt x="20" y="4"/>
                    <a:pt x="18" y="1"/>
                    <a:pt x="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79"/>
            <p:cNvSpPr/>
            <p:nvPr/>
          </p:nvSpPr>
          <p:spPr>
            <a:xfrm>
              <a:off x="2749065" y="4324627"/>
              <a:ext cx="30401" cy="27511"/>
            </a:xfrm>
            <a:custGeom>
              <a:rect b="b" l="l" r="r" t="t"/>
              <a:pathLst>
                <a:path extrusionOk="0" h="1209" w="1336">
                  <a:moveTo>
                    <a:pt x="21" y="0"/>
                  </a:moveTo>
                  <a:cubicBezTo>
                    <a:pt x="13" y="0"/>
                    <a:pt x="0" y="12"/>
                    <a:pt x="0" y="12"/>
                  </a:cubicBezTo>
                  <a:cubicBezTo>
                    <a:pt x="147" y="334"/>
                    <a:pt x="259" y="600"/>
                    <a:pt x="497" y="859"/>
                  </a:cubicBezTo>
                  <a:cubicBezTo>
                    <a:pt x="699" y="1061"/>
                    <a:pt x="958" y="1152"/>
                    <a:pt x="1252" y="1208"/>
                  </a:cubicBezTo>
                  <a:cubicBezTo>
                    <a:pt x="1308" y="1208"/>
                    <a:pt x="1336" y="1124"/>
                    <a:pt x="1280" y="1124"/>
                  </a:cubicBezTo>
                  <a:cubicBezTo>
                    <a:pt x="986" y="1033"/>
                    <a:pt x="727" y="949"/>
                    <a:pt x="525" y="740"/>
                  </a:cubicBezTo>
                  <a:cubicBezTo>
                    <a:pt x="322" y="509"/>
                    <a:pt x="175" y="278"/>
                    <a:pt x="28" y="12"/>
                  </a:cubicBezTo>
                  <a:cubicBezTo>
                    <a:pt x="28" y="3"/>
                    <a:pt x="25" y="0"/>
                    <a:pt x="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79"/>
          <p:cNvGrpSpPr/>
          <p:nvPr/>
        </p:nvGrpSpPr>
        <p:grpSpPr>
          <a:xfrm>
            <a:off x="3596325" y="4114088"/>
            <a:ext cx="459378" cy="451027"/>
            <a:chOff x="3596325" y="4170963"/>
            <a:chExt cx="459378" cy="451027"/>
          </a:xfrm>
        </p:grpSpPr>
        <p:sp>
          <p:nvSpPr>
            <p:cNvPr id="7149" name="Google Shape;7149;p79"/>
            <p:cNvSpPr/>
            <p:nvPr/>
          </p:nvSpPr>
          <p:spPr>
            <a:xfrm>
              <a:off x="3599670" y="4175172"/>
              <a:ext cx="454122" cy="443472"/>
            </a:xfrm>
            <a:custGeom>
              <a:rect b="b" l="l" r="r" t="t"/>
              <a:pathLst>
                <a:path extrusionOk="0" h="19489" w="19957">
                  <a:moveTo>
                    <a:pt x="16228" y="999"/>
                  </a:moveTo>
                  <a:cubicBezTo>
                    <a:pt x="16331" y="999"/>
                    <a:pt x="16436" y="1025"/>
                    <a:pt x="16516" y="1105"/>
                  </a:cubicBezTo>
                  <a:cubicBezTo>
                    <a:pt x="16607" y="1189"/>
                    <a:pt x="16544" y="1336"/>
                    <a:pt x="16432" y="1399"/>
                  </a:cubicBezTo>
                  <a:cubicBezTo>
                    <a:pt x="16397" y="1399"/>
                    <a:pt x="16369" y="1455"/>
                    <a:pt x="16342" y="1483"/>
                  </a:cubicBezTo>
                  <a:cubicBezTo>
                    <a:pt x="16314" y="1483"/>
                    <a:pt x="16286" y="1511"/>
                    <a:pt x="16258" y="1511"/>
                  </a:cubicBezTo>
                  <a:cubicBezTo>
                    <a:pt x="16167" y="1574"/>
                    <a:pt x="16083" y="1602"/>
                    <a:pt x="15992" y="1602"/>
                  </a:cubicBezTo>
                  <a:cubicBezTo>
                    <a:pt x="15908" y="1574"/>
                    <a:pt x="15817" y="1539"/>
                    <a:pt x="15789" y="1455"/>
                  </a:cubicBezTo>
                  <a:cubicBezTo>
                    <a:pt x="15761" y="1427"/>
                    <a:pt x="15761" y="1427"/>
                    <a:pt x="15761" y="1399"/>
                  </a:cubicBezTo>
                  <a:cubicBezTo>
                    <a:pt x="15733" y="1364"/>
                    <a:pt x="15698" y="1308"/>
                    <a:pt x="15698" y="1252"/>
                  </a:cubicBezTo>
                  <a:cubicBezTo>
                    <a:pt x="15761" y="1105"/>
                    <a:pt x="15936" y="1015"/>
                    <a:pt x="16083" y="1015"/>
                  </a:cubicBezTo>
                  <a:cubicBezTo>
                    <a:pt x="16128" y="1005"/>
                    <a:pt x="16178" y="999"/>
                    <a:pt x="16228" y="999"/>
                  </a:cubicBezTo>
                  <a:close/>
                  <a:moveTo>
                    <a:pt x="15586" y="1"/>
                  </a:moveTo>
                  <a:cubicBezTo>
                    <a:pt x="15495" y="29"/>
                    <a:pt x="15412" y="29"/>
                    <a:pt x="15321" y="29"/>
                  </a:cubicBezTo>
                  <a:cubicBezTo>
                    <a:pt x="15265" y="57"/>
                    <a:pt x="15237" y="113"/>
                    <a:pt x="15174" y="113"/>
                  </a:cubicBezTo>
                  <a:cubicBezTo>
                    <a:pt x="15118" y="113"/>
                    <a:pt x="15090" y="113"/>
                    <a:pt x="15034" y="85"/>
                  </a:cubicBezTo>
                  <a:cubicBezTo>
                    <a:pt x="14999" y="113"/>
                    <a:pt x="14971" y="113"/>
                    <a:pt x="14915" y="113"/>
                  </a:cubicBezTo>
                  <a:cubicBezTo>
                    <a:pt x="14887" y="113"/>
                    <a:pt x="14859" y="141"/>
                    <a:pt x="14824" y="141"/>
                  </a:cubicBezTo>
                  <a:cubicBezTo>
                    <a:pt x="14796" y="113"/>
                    <a:pt x="14768" y="113"/>
                    <a:pt x="14740" y="85"/>
                  </a:cubicBezTo>
                  <a:cubicBezTo>
                    <a:pt x="14732" y="76"/>
                    <a:pt x="14716" y="73"/>
                    <a:pt x="14698" y="73"/>
                  </a:cubicBezTo>
                  <a:cubicBezTo>
                    <a:pt x="14653" y="73"/>
                    <a:pt x="14593" y="93"/>
                    <a:pt x="14593" y="113"/>
                  </a:cubicBezTo>
                  <a:cubicBezTo>
                    <a:pt x="14565" y="141"/>
                    <a:pt x="14510" y="203"/>
                    <a:pt x="14475" y="203"/>
                  </a:cubicBezTo>
                  <a:lnTo>
                    <a:pt x="14475" y="231"/>
                  </a:lnTo>
                  <a:cubicBezTo>
                    <a:pt x="14454" y="272"/>
                    <a:pt x="14404" y="298"/>
                    <a:pt x="14367" y="298"/>
                  </a:cubicBezTo>
                  <a:cubicBezTo>
                    <a:pt x="14354" y="298"/>
                    <a:pt x="14342" y="295"/>
                    <a:pt x="14335" y="287"/>
                  </a:cubicBezTo>
                  <a:cubicBezTo>
                    <a:pt x="14300" y="259"/>
                    <a:pt x="14272" y="231"/>
                    <a:pt x="14244" y="231"/>
                  </a:cubicBezTo>
                  <a:cubicBezTo>
                    <a:pt x="14216" y="231"/>
                    <a:pt x="14188" y="231"/>
                    <a:pt x="14160" y="259"/>
                  </a:cubicBezTo>
                  <a:cubicBezTo>
                    <a:pt x="14096" y="240"/>
                    <a:pt x="14017" y="220"/>
                    <a:pt x="13947" y="220"/>
                  </a:cubicBezTo>
                  <a:cubicBezTo>
                    <a:pt x="13918" y="220"/>
                    <a:pt x="13891" y="223"/>
                    <a:pt x="13866" y="231"/>
                  </a:cubicBezTo>
                  <a:cubicBezTo>
                    <a:pt x="13838" y="315"/>
                    <a:pt x="13810" y="406"/>
                    <a:pt x="13747" y="462"/>
                  </a:cubicBezTo>
                  <a:lnTo>
                    <a:pt x="13747" y="525"/>
                  </a:lnTo>
                  <a:cubicBezTo>
                    <a:pt x="13747" y="566"/>
                    <a:pt x="13687" y="592"/>
                    <a:pt x="13631" y="592"/>
                  </a:cubicBezTo>
                  <a:cubicBezTo>
                    <a:pt x="13610" y="592"/>
                    <a:pt x="13589" y="589"/>
                    <a:pt x="13573" y="581"/>
                  </a:cubicBezTo>
                  <a:cubicBezTo>
                    <a:pt x="13545" y="581"/>
                    <a:pt x="13517" y="553"/>
                    <a:pt x="13517" y="553"/>
                  </a:cubicBezTo>
                  <a:cubicBezTo>
                    <a:pt x="13370" y="525"/>
                    <a:pt x="13223" y="525"/>
                    <a:pt x="13111" y="525"/>
                  </a:cubicBezTo>
                  <a:cubicBezTo>
                    <a:pt x="13076" y="581"/>
                    <a:pt x="13048" y="665"/>
                    <a:pt x="13020" y="728"/>
                  </a:cubicBezTo>
                  <a:lnTo>
                    <a:pt x="13048" y="756"/>
                  </a:lnTo>
                  <a:cubicBezTo>
                    <a:pt x="13076" y="812"/>
                    <a:pt x="13048" y="931"/>
                    <a:pt x="12964" y="931"/>
                  </a:cubicBezTo>
                  <a:lnTo>
                    <a:pt x="12964" y="959"/>
                  </a:lnTo>
                  <a:cubicBezTo>
                    <a:pt x="12936" y="959"/>
                    <a:pt x="12901" y="959"/>
                    <a:pt x="12873" y="931"/>
                  </a:cubicBezTo>
                  <a:cubicBezTo>
                    <a:pt x="12726" y="903"/>
                    <a:pt x="12587" y="875"/>
                    <a:pt x="12440" y="875"/>
                  </a:cubicBezTo>
                  <a:cubicBezTo>
                    <a:pt x="12412" y="931"/>
                    <a:pt x="12412" y="987"/>
                    <a:pt x="12377" y="1050"/>
                  </a:cubicBezTo>
                  <a:lnTo>
                    <a:pt x="12377" y="1078"/>
                  </a:lnTo>
                  <a:cubicBezTo>
                    <a:pt x="12440" y="1133"/>
                    <a:pt x="12377" y="1224"/>
                    <a:pt x="12321" y="1224"/>
                  </a:cubicBezTo>
                  <a:cubicBezTo>
                    <a:pt x="12307" y="1238"/>
                    <a:pt x="12293" y="1245"/>
                    <a:pt x="12279" y="1245"/>
                  </a:cubicBezTo>
                  <a:cubicBezTo>
                    <a:pt x="12265" y="1245"/>
                    <a:pt x="12251" y="1238"/>
                    <a:pt x="12237" y="1224"/>
                  </a:cubicBezTo>
                  <a:cubicBezTo>
                    <a:pt x="12062" y="1224"/>
                    <a:pt x="11915" y="1189"/>
                    <a:pt x="11796" y="1189"/>
                  </a:cubicBezTo>
                  <a:cubicBezTo>
                    <a:pt x="11768" y="1280"/>
                    <a:pt x="11741" y="1364"/>
                    <a:pt x="11713" y="1427"/>
                  </a:cubicBezTo>
                  <a:cubicBezTo>
                    <a:pt x="11713" y="1455"/>
                    <a:pt x="11713" y="1455"/>
                    <a:pt x="11741" y="1483"/>
                  </a:cubicBezTo>
                  <a:cubicBezTo>
                    <a:pt x="11782" y="1550"/>
                    <a:pt x="11698" y="1643"/>
                    <a:pt x="11617" y="1643"/>
                  </a:cubicBezTo>
                  <a:cubicBezTo>
                    <a:pt x="11588" y="1643"/>
                    <a:pt x="11560" y="1631"/>
                    <a:pt x="11538" y="1602"/>
                  </a:cubicBezTo>
                  <a:cubicBezTo>
                    <a:pt x="11328" y="1602"/>
                    <a:pt x="11153" y="1574"/>
                    <a:pt x="10978" y="1539"/>
                  </a:cubicBezTo>
                  <a:cubicBezTo>
                    <a:pt x="10950" y="1658"/>
                    <a:pt x="10922" y="1749"/>
                    <a:pt x="10922" y="1833"/>
                  </a:cubicBezTo>
                  <a:lnTo>
                    <a:pt x="10922" y="1861"/>
                  </a:lnTo>
                  <a:cubicBezTo>
                    <a:pt x="10966" y="1954"/>
                    <a:pt x="10907" y="2064"/>
                    <a:pt x="10823" y="2064"/>
                  </a:cubicBezTo>
                  <a:cubicBezTo>
                    <a:pt x="10799" y="2064"/>
                    <a:pt x="10773" y="2055"/>
                    <a:pt x="10748" y="2035"/>
                  </a:cubicBezTo>
                  <a:cubicBezTo>
                    <a:pt x="10629" y="2035"/>
                    <a:pt x="10511" y="1985"/>
                    <a:pt x="10404" y="1985"/>
                  </a:cubicBezTo>
                  <a:cubicBezTo>
                    <a:pt x="10327" y="1985"/>
                    <a:pt x="10256" y="2011"/>
                    <a:pt x="10195" y="2098"/>
                  </a:cubicBezTo>
                  <a:cubicBezTo>
                    <a:pt x="10223" y="2210"/>
                    <a:pt x="10223" y="2329"/>
                    <a:pt x="10223" y="2476"/>
                  </a:cubicBezTo>
                  <a:cubicBezTo>
                    <a:pt x="10251" y="2504"/>
                    <a:pt x="10251" y="2560"/>
                    <a:pt x="10223" y="2588"/>
                  </a:cubicBezTo>
                  <a:cubicBezTo>
                    <a:pt x="10223" y="2588"/>
                    <a:pt x="10251" y="2623"/>
                    <a:pt x="10251" y="2651"/>
                  </a:cubicBezTo>
                  <a:lnTo>
                    <a:pt x="10139" y="2651"/>
                  </a:lnTo>
                  <a:cubicBezTo>
                    <a:pt x="10104" y="2679"/>
                    <a:pt x="10076" y="2679"/>
                    <a:pt x="10048" y="2679"/>
                  </a:cubicBezTo>
                  <a:cubicBezTo>
                    <a:pt x="9902" y="2707"/>
                    <a:pt x="9790" y="2735"/>
                    <a:pt x="9671" y="2763"/>
                  </a:cubicBezTo>
                  <a:cubicBezTo>
                    <a:pt x="9643" y="2882"/>
                    <a:pt x="9643" y="3000"/>
                    <a:pt x="9643" y="3084"/>
                  </a:cubicBezTo>
                  <a:cubicBezTo>
                    <a:pt x="9643" y="3112"/>
                    <a:pt x="9643" y="3147"/>
                    <a:pt x="9671" y="3147"/>
                  </a:cubicBezTo>
                  <a:cubicBezTo>
                    <a:pt x="9694" y="3239"/>
                    <a:pt x="9641" y="3336"/>
                    <a:pt x="9555" y="3336"/>
                  </a:cubicBezTo>
                  <a:cubicBezTo>
                    <a:pt x="9537" y="3336"/>
                    <a:pt x="9517" y="3332"/>
                    <a:pt x="9496" y="3322"/>
                  </a:cubicBezTo>
                  <a:cubicBezTo>
                    <a:pt x="9265" y="3350"/>
                    <a:pt x="9055" y="3350"/>
                    <a:pt x="8881" y="3378"/>
                  </a:cubicBezTo>
                  <a:cubicBezTo>
                    <a:pt x="8881" y="3525"/>
                    <a:pt x="8916" y="3672"/>
                    <a:pt x="8916" y="3812"/>
                  </a:cubicBezTo>
                  <a:lnTo>
                    <a:pt x="8944" y="3812"/>
                  </a:lnTo>
                  <a:cubicBezTo>
                    <a:pt x="8972" y="3846"/>
                    <a:pt x="8972" y="3874"/>
                    <a:pt x="8972" y="3874"/>
                  </a:cubicBezTo>
                  <a:cubicBezTo>
                    <a:pt x="8972" y="3902"/>
                    <a:pt x="8972" y="3930"/>
                    <a:pt x="8944" y="3930"/>
                  </a:cubicBezTo>
                  <a:lnTo>
                    <a:pt x="8944" y="3958"/>
                  </a:lnTo>
                  <a:cubicBezTo>
                    <a:pt x="8706" y="4021"/>
                    <a:pt x="8503" y="4077"/>
                    <a:pt x="8272" y="4161"/>
                  </a:cubicBezTo>
                  <a:cubicBezTo>
                    <a:pt x="8356" y="4336"/>
                    <a:pt x="8447" y="4483"/>
                    <a:pt x="8531" y="4686"/>
                  </a:cubicBezTo>
                  <a:cubicBezTo>
                    <a:pt x="8328" y="4804"/>
                    <a:pt x="8153" y="4923"/>
                    <a:pt x="7979" y="5035"/>
                  </a:cubicBezTo>
                  <a:cubicBezTo>
                    <a:pt x="8007" y="5098"/>
                    <a:pt x="8007" y="5182"/>
                    <a:pt x="8007" y="5273"/>
                  </a:cubicBezTo>
                  <a:cubicBezTo>
                    <a:pt x="8042" y="5301"/>
                    <a:pt x="8042" y="5357"/>
                    <a:pt x="8007" y="5420"/>
                  </a:cubicBezTo>
                  <a:lnTo>
                    <a:pt x="8007" y="5476"/>
                  </a:lnTo>
                  <a:cubicBezTo>
                    <a:pt x="7748" y="5595"/>
                    <a:pt x="7545" y="5678"/>
                    <a:pt x="7307" y="5797"/>
                  </a:cubicBezTo>
                  <a:cubicBezTo>
                    <a:pt x="7454" y="5944"/>
                    <a:pt x="7573" y="6056"/>
                    <a:pt x="7692" y="6203"/>
                  </a:cubicBezTo>
                  <a:cubicBezTo>
                    <a:pt x="7657" y="6259"/>
                    <a:pt x="7629" y="6294"/>
                    <a:pt x="7601" y="6322"/>
                  </a:cubicBezTo>
                  <a:cubicBezTo>
                    <a:pt x="7601" y="6350"/>
                    <a:pt x="7573" y="6378"/>
                    <a:pt x="7517" y="6378"/>
                  </a:cubicBezTo>
                  <a:lnTo>
                    <a:pt x="7517" y="6406"/>
                  </a:lnTo>
                  <a:cubicBezTo>
                    <a:pt x="7342" y="6525"/>
                    <a:pt x="7105" y="6580"/>
                    <a:pt x="6930" y="6699"/>
                  </a:cubicBezTo>
                  <a:cubicBezTo>
                    <a:pt x="6874" y="6755"/>
                    <a:pt x="6846" y="6818"/>
                    <a:pt x="6818" y="6874"/>
                  </a:cubicBezTo>
                  <a:cubicBezTo>
                    <a:pt x="6958" y="7049"/>
                    <a:pt x="7049" y="7168"/>
                    <a:pt x="7195" y="7343"/>
                  </a:cubicBezTo>
                  <a:cubicBezTo>
                    <a:pt x="7168" y="7371"/>
                    <a:pt x="7133" y="7371"/>
                    <a:pt x="7105" y="7399"/>
                  </a:cubicBezTo>
                  <a:cubicBezTo>
                    <a:pt x="7105" y="7399"/>
                    <a:pt x="7077" y="7427"/>
                    <a:pt x="7049" y="7427"/>
                  </a:cubicBezTo>
                  <a:cubicBezTo>
                    <a:pt x="6930" y="7483"/>
                    <a:pt x="6846" y="7545"/>
                    <a:pt x="6755" y="7601"/>
                  </a:cubicBezTo>
                  <a:lnTo>
                    <a:pt x="6755" y="7776"/>
                  </a:lnTo>
                  <a:cubicBezTo>
                    <a:pt x="6818" y="7832"/>
                    <a:pt x="6818" y="7951"/>
                    <a:pt x="6755" y="7979"/>
                  </a:cubicBezTo>
                  <a:lnTo>
                    <a:pt x="6755" y="8007"/>
                  </a:lnTo>
                  <a:cubicBezTo>
                    <a:pt x="6524" y="8126"/>
                    <a:pt x="6321" y="8245"/>
                    <a:pt x="6084" y="8392"/>
                  </a:cubicBezTo>
                  <a:cubicBezTo>
                    <a:pt x="6147" y="8475"/>
                    <a:pt x="6203" y="8566"/>
                    <a:pt x="6259" y="8650"/>
                  </a:cubicBezTo>
                  <a:lnTo>
                    <a:pt x="6293" y="8650"/>
                  </a:lnTo>
                  <a:cubicBezTo>
                    <a:pt x="6433" y="8678"/>
                    <a:pt x="6433" y="8916"/>
                    <a:pt x="6293" y="8944"/>
                  </a:cubicBezTo>
                  <a:cubicBezTo>
                    <a:pt x="6259" y="8944"/>
                    <a:pt x="6203" y="8944"/>
                    <a:pt x="6147" y="8972"/>
                  </a:cubicBezTo>
                  <a:cubicBezTo>
                    <a:pt x="5972" y="9091"/>
                    <a:pt x="5797" y="9203"/>
                    <a:pt x="5594" y="9321"/>
                  </a:cubicBezTo>
                  <a:cubicBezTo>
                    <a:pt x="5678" y="9405"/>
                    <a:pt x="5734" y="9496"/>
                    <a:pt x="5825" y="9580"/>
                  </a:cubicBezTo>
                  <a:cubicBezTo>
                    <a:pt x="5909" y="9580"/>
                    <a:pt x="5944" y="9671"/>
                    <a:pt x="5944" y="9727"/>
                  </a:cubicBezTo>
                  <a:cubicBezTo>
                    <a:pt x="5944" y="9755"/>
                    <a:pt x="5972" y="9790"/>
                    <a:pt x="5972" y="9790"/>
                  </a:cubicBezTo>
                  <a:cubicBezTo>
                    <a:pt x="5944" y="9818"/>
                    <a:pt x="5909" y="9818"/>
                    <a:pt x="5881" y="9846"/>
                  </a:cubicBezTo>
                  <a:cubicBezTo>
                    <a:pt x="5881" y="9846"/>
                    <a:pt x="5825" y="9874"/>
                    <a:pt x="5797" y="9874"/>
                  </a:cubicBezTo>
                  <a:lnTo>
                    <a:pt x="5769" y="9874"/>
                  </a:lnTo>
                  <a:cubicBezTo>
                    <a:pt x="5594" y="9965"/>
                    <a:pt x="5447" y="10021"/>
                    <a:pt x="5273" y="10105"/>
                  </a:cubicBezTo>
                  <a:cubicBezTo>
                    <a:pt x="5329" y="10224"/>
                    <a:pt x="5384" y="10342"/>
                    <a:pt x="5447" y="10489"/>
                  </a:cubicBezTo>
                  <a:cubicBezTo>
                    <a:pt x="5475" y="10517"/>
                    <a:pt x="5475" y="10517"/>
                    <a:pt x="5503" y="10545"/>
                  </a:cubicBezTo>
                  <a:lnTo>
                    <a:pt x="5503" y="10573"/>
                  </a:lnTo>
                  <a:cubicBezTo>
                    <a:pt x="5503" y="10601"/>
                    <a:pt x="5503" y="10601"/>
                    <a:pt x="5531" y="10629"/>
                  </a:cubicBezTo>
                  <a:cubicBezTo>
                    <a:pt x="5245" y="10748"/>
                    <a:pt x="5035" y="10867"/>
                    <a:pt x="4804" y="10979"/>
                  </a:cubicBezTo>
                  <a:cubicBezTo>
                    <a:pt x="4832" y="11216"/>
                    <a:pt x="5098" y="11244"/>
                    <a:pt x="5182" y="11419"/>
                  </a:cubicBezTo>
                  <a:lnTo>
                    <a:pt x="5182" y="11475"/>
                  </a:lnTo>
                  <a:lnTo>
                    <a:pt x="5182" y="11503"/>
                  </a:lnTo>
                  <a:cubicBezTo>
                    <a:pt x="5210" y="11538"/>
                    <a:pt x="5210" y="11566"/>
                    <a:pt x="5182" y="11594"/>
                  </a:cubicBezTo>
                  <a:lnTo>
                    <a:pt x="5182" y="11622"/>
                  </a:lnTo>
                  <a:cubicBezTo>
                    <a:pt x="5154" y="11650"/>
                    <a:pt x="5126" y="11650"/>
                    <a:pt x="5098" y="11650"/>
                  </a:cubicBezTo>
                  <a:cubicBezTo>
                    <a:pt x="5066" y="11664"/>
                    <a:pt x="5030" y="11671"/>
                    <a:pt x="4989" y="11671"/>
                  </a:cubicBezTo>
                  <a:cubicBezTo>
                    <a:pt x="4949" y="11671"/>
                    <a:pt x="4905" y="11664"/>
                    <a:pt x="4860" y="11650"/>
                  </a:cubicBezTo>
                  <a:cubicBezTo>
                    <a:pt x="4776" y="11678"/>
                    <a:pt x="4685" y="11678"/>
                    <a:pt x="4601" y="11678"/>
                  </a:cubicBezTo>
                  <a:cubicBezTo>
                    <a:pt x="4573" y="11713"/>
                    <a:pt x="4545" y="11769"/>
                    <a:pt x="4510" y="11797"/>
                  </a:cubicBezTo>
                  <a:cubicBezTo>
                    <a:pt x="4510" y="11888"/>
                    <a:pt x="4545" y="12000"/>
                    <a:pt x="4573" y="12118"/>
                  </a:cubicBezTo>
                  <a:cubicBezTo>
                    <a:pt x="4601" y="12146"/>
                    <a:pt x="4601" y="12174"/>
                    <a:pt x="4601" y="12237"/>
                  </a:cubicBezTo>
                  <a:lnTo>
                    <a:pt x="4601" y="12349"/>
                  </a:lnTo>
                  <a:cubicBezTo>
                    <a:pt x="4336" y="12412"/>
                    <a:pt x="4133" y="12468"/>
                    <a:pt x="3874" y="12524"/>
                  </a:cubicBezTo>
                  <a:cubicBezTo>
                    <a:pt x="3902" y="12671"/>
                    <a:pt x="3958" y="12790"/>
                    <a:pt x="3986" y="12902"/>
                  </a:cubicBezTo>
                  <a:cubicBezTo>
                    <a:pt x="4021" y="12937"/>
                    <a:pt x="4021" y="12965"/>
                    <a:pt x="4049" y="12992"/>
                  </a:cubicBezTo>
                  <a:cubicBezTo>
                    <a:pt x="4077" y="13048"/>
                    <a:pt x="4077" y="13076"/>
                    <a:pt x="4049" y="13139"/>
                  </a:cubicBezTo>
                  <a:cubicBezTo>
                    <a:pt x="4021" y="13167"/>
                    <a:pt x="3986" y="13167"/>
                    <a:pt x="3958" y="13195"/>
                  </a:cubicBezTo>
                  <a:lnTo>
                    <a:pt x="3930" y="13195"/>
                  </a:lnTo>
                  <a:cubicBezTo>
                    <a:pt x="3902" y="13223"/>
                    <a:pt x="3874" y="13251"/>
                    <a:pt x="3811" y="13286"/>
                  </a:cubicBezTo>
                  <a:lnTo>
                    <a:pt x="3783" y="13286"/>
                  </a:lnTo>
                  <a:cubicBezTo>
                    <a:pt x="3671" y="13342"/>
                    <a:pt x="3580" y="13398"/>
                    <a:pt x="3462" y="13461"/>
                  </a:cubicBezTo>
                  <a:cubicBezTo>
                    <a:pt x="3524" y="13664"/>
                    <a:pt x="3524" y="13839"/>
                    <a:pt x="3552" y="14041"/>
                  </a:cubicBezTo>
                  <a:cubicBezTo>
                    <a:pt x="3322" y="14160"/>
                    <a:pt x="3112" y="14244"/>
                    <a:pt x="2909" y="14335"/>
                  </a:cubicBezTo>
                  <a:cubicBezTo>
                    <a:pt x="2909" y="14538"/>
                    <a:pt x="2937" y="14685"/>
                    <a:pt x="2937" y="14797"/>
                  </a:cubicBezTo>
                  <a:cubicBezTo>
                    <a:pt x="2762" y="14887"/>
                    <a:pt x="2622" y="14915"/>
                    <a:pt x="2448" y="14971"/>
                  </a:cubicBezTo>
                  <a:lnTo>
                    <a:pt x="2448" y="15209"/>
                  </a:lnTo>
                  <a:cubicBezTo>
                    <a:pt x="2504" y="15265"/>
                    <a:pt x="2504" y="15384"/>
                    <a:pt x="2448" y="15412"/>
                  </a:cubicBezTo>
                  <a:lnTo>
                    <a:pt x="2448" y="15440"/>
                  </a:lnTo>
                  <a:cubicBezTo>
                    <a:pt x="2448" y="15440"/>
                    <a:pt x="2413" y="15440"/>
                    <a:pt x="2413" y="15468"/>
                  </a:cubicBezTo>
                  <a:cubicBezTo>
                    <a:pt x="2273" y="15524"/>
                    <a:pt x="2154" y="15615"/>
                    <a:pt x="2035" y="15671"/>
                  </a:cubicBezTo>
                  <a:lnTo>
                    <a:pt x="2035" y="15964"/>
                  </a:lnTo>
                  <a:cubicBezTo>
                    <a:pt x="2063" y="15964"/>
                    <a:pt x="2063" y="15992"/>
                    <a:pt x="2063" y="16020"/>
                  </a:cubicBezTo>
                  <a:cubicBezTo>
                    <a:pt x="2098" y="16048"/>
                    <a:pt x="2063" y="16111"/>
                    <a:pt x="2035" y="16139"/>
                  </a:cubicBezTo>
                  <a:lnTo>
                    <a:pt x="2035" y="16167"/>
                  </a:lnTo>
                  <a:cubicBezTo>
                    <a:pt x="1832" y="16258"/>
                    <a:pt x="1658" y="16314"/>
                    <a:pt x="1483" y="16398"/>
                  </a:cubicBezTo>
                  <a:cubicBezTo>
                    <a:pt x="1511" y="16545"/>
                    <a:pt x="1539" y="16691"/>
                    <a:pt x="1574" y="16810"/>
                  </a:cubicBezTo>
                  <a:cubicBezTo>
                    <a:pt x="1539" y="16810"/>
                    <a:pt x="1539" y="16810"/>
                    <a:pt x="1511" y="16838"/>
                  </a:cubicBezTo>
                  <a:cubicBezTo>
                    <a:pt x="1511" y="16838"/>
                    <a:pt x="1483" y="16866"/>
                    <a:pt x="1455" y="16866"/>
                  </a:cubicBezTo>
                  <a:cubicBezTo>
                    <a:pt x="1252" y="16985"/>
                    <a:pt x="1105" y="17097"/>
                    <a:pt x="958" y="17188"/>
                  </a:cubicBezTo>
                  <a:cubicBezTo>
                    <a:pt x="986" y="17391"/>
                    <a:pt x="1014" y="17538"/>
                    <a:pt x="1049" y="17684"/>
                  </a:cubicBezTo>
                  <a:cubicBezTo>
                    <a:pt x="1014" y="17684"/>
                    <a:pt x="986" y="17684"/>
                    <a:pt x="958" y="17712"/>
                  </a:cubicBezTo>
                  <a:lnTo>
                    <a:pt x="930" y="17740"/>
                  </a:lnTo>
                  <a:cubicBezTo>
                    <a:pt x="874" y="17796"/>
                    <a:pt x="811" y="17796"/>
                    <a:pt x="728" y="17796"/>
                  </a:cubicBezTo>
                  <a:cubicBezTo>
                    <a:pt x="609" y="17859"/>
                    <a:pt x="525" y="17915"/>
                    <a:pt x="406" y="17971"/>
                  </a:cubicBezTo>
                  <a:cubicBezTo>
                    <a:pt x="434" y="18118"/>
                    <a:pt x="462" y="18265"/>
                    <a:pt x="462" y="18384"/>
                  </a:cubicBezTo>
                  <a:cubicBezTo>
                    <a:pt x="525" y="18467"/>
                    <a:pt x="462" y="18586"/>
                    <a:pt x="350" y="18614"/>
                  </a:cubicBezTo>
                  <a:cubicBezTo>
                    <a:pt x="231" y="18733"/>
                    <a:pt x="112" y="18845"/>
                    <a:pt x="0" y="18936"/>
                  </a:cubicBezTo>
                  <a:cubicBezTo>
                    <a:pt x="350" y="19286"/>
                    <a:pt x="700" y="19404"/>
                    <a:pt x="1133" y="19432"/>
                  </a:cubicBezTo>
                  <a:cubicBezTo>
                    <a:pt x="1539" y="19432"/>
                    <a:pt x="1979" y="19488"/>
                    <a:pt x="2413" y="19488"/>
                  </a:cubicBezTo>
                  <a:cubicBezTo>
                    <a:pt x="3175" y="19488"/>
                    <a:pt x="3902" y="19460"/>
                    <a:pt x="4657" y="19432"/>
                  </a:cubicBezTo>
                  <a:cubicBezTo>
                    <a:pt x="5154" y="19432"/>
                    <a:pt x="5531" y="19167"/>
                    <a:pt x="5769" y="18761"/>
                  </a:cubicBezTo>
                  <a:cubicBezTo>
                    <a:pt x="5909" y="18530"/>
                    <a:pt x="6056" y="18293"/>
                    <a:pt x="6175" y="18062"/>
                  </a:cubicBezTo>
                  <a:cubicBezTo>
                    <a:pt x="6874" y="16342"/>
                    <a:pt x="7776" y="14713"/>
                    <a:pt x="8356" y="12965"/>
                  </a:cubicBezTo>
                  <a:cubicBezTo>
                    <a:pt x="8503" y="12524"/>
                    <a:pt x="8678" y="12090"/>
                    <a:pt x="8881" y="11713"/>
                  </a:cubicBezTo>
                  <a:lnTo>
                    <a:pt x="8881" y="11678"/>
                  </a:lnTo>
                  <a:cubicBezTo>
                    <a:pt x="8916" y="11678"/>
                    <a:pt x="8944" y="11678"/>
                    <a:pt x="8944" y="11650"/>
                  </a:cubicBezTo>
                  <a:cubicBezTo>
                    <a:pt x="9027" y="11475"/>
                    <a:pt x="9090" y="11300"/>
                    <a:pt x="9202" y="11126"/>
                  </a:cubicBezTo>
                  <a:cubicBezTo>
                    <a:pt x="9321" y="10951"/>
                    <a:pt x="9440" y="10776"/>
                    <a:pt x="9552" y="10629"/>
                  </a:cubicBezTo>
                  <a:cubicBezTo>
                    <a:pt x="9615" y="10517"/>
                    <a:pt x="9727" y="10398"/>
                    <a:pt x="9818" y="10279"/>
                  </a:cubicBezTo>
                  <a:cubicBezTo>
                    <a:pt x="9846" y="10105"/>
                    <a:pt x="9902" y="9930"/>
                    <a:pt x="9964" y="9790"/>
                  </a:cubicBezTo>
                  <a:cubicBezTo>
                    <a:pt x="9992" y="9671"/>
                    <a:pt x="10048" y="9580"/>
                    <a:pt x="10139" y="9524"/>
                  </a:cubicBezTo>
                  <a:cubicBezTo>
                    <a:pt x="10167" y="9496"/>
                    <a:pt x="10195" y="9496"/>
                    <a:pt x="10223" y="9468"/>
                  </a:cubicBezTo>
                  <a:cubicBezTo>
                    <a:pt x="10190" y="9452"/>
                    <a:pt x="10155" y="9433"/>
                    <a:pt x="10120" y="9433"/>
                  </a:cubicBezTo>
                  <a:cubicBezTo>
                    <a:pt x="10096" y="9433"/>
                    <a:pt x="10071" y="9442"/>
                    <a:pt x="10048" y="9468"/>
                  </a:cubicBezTo>
                  <a:cubicBezTo>
                    <a:pt x="10398" y="8797"/>
                    <a:pt x="10748" y="8098"/>
                    <a:pt x="11097" y="7427"/>
                  </a:cubicBezTo>
                  <a:cubicBezTo>
                    <a:pt x="11475" y="6699"/>
                    <a:pt x="11943" y="6056"/>
                    <a:pt x="12587" y="5532"/>
                  </a:cubicBezTo>
                  <a:cubicBezTo>
                    <a:pt x="12977" y="5168"/>
                    <a:pt x="13393" y="4831"/>
                    <a:pt x="13972" y="4831"/>
                  </a:cubicBezTo>
                  <a:cubicBezTo>
                    <a:pt x="13995" y="4831"/>
                    <a:pt x="14018" y="4831"/>
                    <a:pt x="14041" y="4832"/>
                  </a:cubicBezTo>
                  <a:cubicBezTo>
                    <a:pt x="14216" y="4832"/>
                    <a:pt x="14419" y="4721"/>
                    <a:pt x="14593" y="4686"/>
                  </a:cubicBezTo>
                  <a:cubicBezTo>
                    <a:pt x="14915" y="4658"/>
                    <a:pt x="15237" y="4574"/>
                    <a:pt x="15523" y="4574"/>
                  </a:cubicBezTo>
                  <a:cubicBezTo>
                    <a:pt x="15873" y="4574"/>
                    <a:pt x="16139" y="4546"/>
                    <a:pt x="16369" y="4336"/>
                  </a:cubicBezTo>
                  <a:cubicBezTo>
                    <a:pt x="16397" y="4371"/>
                    <a:pt x="16432" y="4371"/>
                    <a:pt x="16460" y="4399"/>
                  </a:cubicBezTo>
                  <a:cubicBezTo>
                    <a:pt x="16460" y="4371"/>
                    <a:pt x="16488" y="4371"/>
                    <a:pt x="16488" y="4371"/>
                  </a:cubicBezTo>
                  <a:cubicBezTo>
                    <a:pt x="16572" y="4280"/>
                    <a:pt x="16691" y="4280"/>
                    <a:pt x="16782" y="4224"/>
                  </a:cubicBezTo>
                  <a:cubicBezTo>
                    <a:pt x="16922" y="4161"/>
                    <a:pt x="17013" y="4077"/>
                    <a:pt x="17160" y="4021"/>
                  </a:cubicBezTo>
                  <a:cubicBezTo>
                    <a:pt x="17244" y="4021"/>
                    <a:pt x="17362" y="3986"/>
                    <a:pt x="17446" y="3986"/>
                  </a:cubicBezTo>
                  <a:cubicBezTo>
                    <a:pt x="17481" y="3958"/>
                    <a:pt x="17481" y="3930"/>
                    <a:pt x="17446" y="3902"/>
                  </a:cubicBezTo>
                  <a:cubicBezTo>
                    <a:pt x="17621" y="3902"/>
                    <a:pt x="17768" y="3930"/>
                    <a:pt x="17915" y="3958"/>
                  </a:cubicBezTo>
                  <a:cubicBezTo>
                    <a:pt x="18146" y="4021"/>
                    <a:pt x="18383" y="4133"/>
                    <a:pt x="18586" y="4224"/>
                  </a:cubicBezTo>
                  <a:lnTo>
                    <a:pt x="18614" y="4224"/>
                  </a:lnTo>
                  <a:cubicBezTo>
                    <a:pt x="18733" y="4371"/>
                    <a:pt x="18880" y="4455"/>
                    <a:pt x="19055" y="4455"/>
                  </a:cubicBezTo>
                  <a:lnTo>
                    <a:pt x="19138" y="4455"/>
                  </a:lnTo>
                  <a:cubicBezTo>
                    <a:pt x="19194" y="4455"/>
                    <a:pt x="19229" y="4455"/>
                    <a:pt x="19257" y="4427"/>
                  </a:cubicBezTo>
                  <a:cubicBezTo>
                    <a:pt x="19278" y="4434"/>
                    <a:pt x="19299" y="4437"/>
                    <a:pt x="19320" y="4437"/>
                  </a:cubicBezTo>
                  <a:cubicBezTo>
                    <a:pt x="19384" y="4437"/>
                    <a:pt x="19446" y="4404"/>
                    <a:pt x="19488" y="4336"/>
                  </a:cubicBezTo>
                  <a:cubicBezTo>
                    <a:pt x="19544" y="4252"/>
                    <a:pt x="19544" y="4133"/>
                    <a:pt x="19488" y="4021"/>
                  </a:cubicBezTo>
                  <a:lnTo>
                    <a:pt x="19460" y="4021"/>
                  </a:lnTo>
                  <a:lnTo>
                    <a:pt x="19460" y="3902"/>
                  </a:lnTo>
                  <a:cubicBezTo>
                    <a:pt x="19432" y="3846"/>
                    <a:pt x="19404" y="3812"/>
                    <a:pt x="19369" y="3784"/>
                  </a:cubicBezTo>
                  <a:cubicBezTo>
                    <a:pt x="19341" y="3728"/>
                    <a:pt x="19313" y="3637"/>
                    <a:pt x="19285" y="3553"/>
                  </a:cubicBezTo>
                  <a:cubicBezTo>
                    <a:pt x="19138" y="3553"/>
                    <a:pt x="18964" y="3525"/>
                    <a:pt x="18817" y="3497"/>
                  </a:cubicBezTo>
                  <a:cubicBezTo>
                    <a:pt x="18761" y="3462"/>
                    <a:pt x="18733" y="3462"/>
                    <a:pt x="18705" y="3462"/>
                  </a:cubicBezTo>
                  <a:lnTo>
                    <a:pt x="18642" y="3462"/>
                  </a:lnTo>
                  <a:cubicBezTo>
                    <a:pt x="18628" y="3479"/>
                    <a:pt x="18607" y="3488"/>
                    <a:pt x="18586" y="3488"/>
                  </a:cubicBezTo>
                  <a:cubicBezTo>
                    <a:pt x="18565" y="3488"/>
                    <a:pt x="18544" y="3479"/>
                    <a:pt x="18530" y="3462"/>
                  </a:cubicBezTo>
                  <a:lnTo>
                    <a:pt x="18411" y="3462"/>
                  </a:lnTo>
                  <a:cubicBezTo>
                    <a:pt x="18208" y="3406"/>
                    <a:pt x="17915" y="3462"/>
                    <a:pt x="17887" y="3203"/>
                  </a:cubicBezTo>
                  <a:cubicBezTo>
                    <a:pt x="17859" y="3112"/>
                    <a:pt x="17943" y="3056"/>
                    <a:pt x="18034" y="3056"/>
                  </a:cubicBezTo>
                  <a:cubicBezTo>
                    <a:pt x="18050" y="3048"/>
                    <a:pt x="18066" y="3045"/>
                    <a:pt x="18082" y="3045"/>
                  </a:cubicBezTo>
                  <a:cubicBezTo>
                    <a:pt x="18121" y="3045"/>
                    <a:pt x="18156" y="3065"/>
                    <a:pt x="18180" y="3084"/>
                  </a:cubicBezTo>
                  <a:cubicBezTo>
                    <a:pt x="18006" y="2937"/>
                    <a:pt x="18006" y="2623"/>
                    <a:pt x="18208" y="2504"/>
                  </a:cubicBezTo>
                  <a:cubicBezTo>
                    <a:pt x="18411" y="2413"/>
                    <a:pt x="18614" y="2273"/>
                    <a:pt x="18845" y="2210"/>
                  </a:cubicBezTo>
                  <a:cubicBezTo>
                    <a:pt x="18845" y="2182"/>
                    <a:pt x="18880" y="2182"/>
                    <a:pt x="18880" y="2154"/>
                  </a:cubicBezTo>
                  <a:cubicBezTo>
                    <a:pt x="19083" y="2035"/>
                    <a:pt x="19404" y="1861"/>
                    <a:pt x="19691" y="1861"/>
                  </a:cubicBezTo>
                  <a:cubicBezTo>
                    <a:pt x="19691" y="1833"/>
                    <a:pt x="19691" y="1805"/>
                    <a:pt x="19719" y="1777"/>
                  </a:cubicBezTo>
                  <a:cubicBezTo>
                    <a:pt x="19719" y="1714"/>
                    <a:pt x="19754" y="1658"/>
                    <a:pt x="19754" y="1630"/>
                  </a:cubicBezTo>
                  <a:cubicBezTo>
                    <a:pt x="19894" y="1539"/>
                    <a:pt x="19957" y="1364"/>
                    <a:pt x="19866" y="1189"/>
                  </a:cubicBezTo>
                  <a:cubicBezTo>
                    <a:pt x="19810" y="1105"/>
                    <a:pt x="19719" y="1078"/>
                    <a:pt x="19635" y="1015"/>
                  </a:cubicBezTo>
                  <a:cubicBezTo>
                    <a:pt x="19635" y="987"/>
                    <a:pt x="19607" y="959"/>
                    <a:pt x="19579" y="959"/>
                  </a:cubicBezTo>
                  <a:lnTo>
                    <a:pt x="19579" y="931"/>
                  </a:lnTo>
                  <a:lnTo>
                    <a:pt x="19544" y="931"/>
                  </a:lnTo>
                  <a:cubicBezTo>
                    <a:pt x="19369" y="903"/>
                    <a:pt x="19229" y="840"/>
                    <a:pt x="19083" y="784"/>
                  </a:cubicBezTo>
                  <a:cubicBezTo>
                    <a:pt x="19083" y="784"/>
                    <a:pt x="19055" y="812"/>
                    <a:pt x="19055" y="840"/>
                  </a:cubicBezTo>
                  <a:cubicBezTo>
                    <a:pt x="18992" y="840"/>
                    <a:pt x="18964" y="840"/>
                    <a:pt x="18908" y="812"/>
                  </a:cubicBezTo>
                  <a:cubicBezTo>
                    <a:pt x="18880" y="812"/>
                    <a:pt x="18817" y="840"/>
                    <a:pt x="18789" y="875"/>
                  </a:cubicBezTo>
                  <a:lnTo>
                    <a:pt x="18642" y="875"/>
                  </a:lnTo>
                  <a:cubicBezTo>
                    <a:pt x="18090" y="840"/>
                    <a:pt x="17565" y="756"/>
                    <a:pt x="17097" y="490"/>
                  </a:cubicBezTo>
                  <a:cubicBezTo>
                    <a:pt x="16810" y="315"/>
                    <a:pt x="16432" y="231"/>
                    <a:pt x="16139" y="85"/>
                  </a:cubicBezTo>
                  <a:cubicBezTo>
                    <a:pt x="16051" y="57"/>
                    <a:pt x="15964" y="43"/>
                    <a:pt x="15880" y="43"/>
                  </a:cubicBezTo>
                  <a:cubicBezTo>
                    <a:pt x="15796" y="43"/>
                    <a:pt x="15716" y="57"/>
                    <a:pt x="15642" y="85"/>
                  </a:cubicBezTo>
                  <a:cubicBezTo>
                    <a:pt x="15642" y="29"/>
                    <a:pt x="15642" y="1"/>
                    <a:pt x="15586"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79"/>
            <p:cNvSpPr/>
            <p:nvPr/>
          </p:nvSpPr>
          <p:spPr>
            <a:xfrm>
              <a:off x="3602218" y="4174376"/>
              <a:ext cx="445725" cy="446339"/>
            </a:xfrm>
            <a:custGeom>
              <a:rect b="b" l="l" r="r" t="t"/>
              <a:pathLst>
                <a:path extrusionOk="0" h="19615" w="19588">
                  <a:moveTo>
                    <a:pt x="16116" y="1034"/>
                  </a:moveTo>
                  <a:cubicBezTo>
                    <a:pt x="16219" y="1034"/>
                    <a:pt x="16324" y="1060"/>
                    <a:pt x="16404" y="1140"/>
                  </a:cubicBezTo>
                  <a:cubicBezTo>
                    <a:pt x="16495" y="1224"/>
                    <a:pt x="16432" y="1371"/>
                    <a:pt x="16320" y="1434"/>
                  </a:cubicBezTo>
                  <a:cubicBezTo>
                    <a:pt x="16285" y="1434"/>
                    <a:pt x="16257" y="1490"/>
                    <a:pt x="16230" y="1518"/>
                  </a:cubicBezTo>
                  <a:cubicBezTo>
                    <a:pt x="16202" y="1518"/>
                    <a:pt x="16174" y="1546"/>
                    <a:pt x="16146" y="1546"/>
                  </a:cubicBezTo>
                  <a:cubicBezTo>
                    <a:pt x="16055" y="1609"/>
                    <a:pt x="15971" y="1637"/>
                    <a:pt x="15880" y="1637"/>
                  </a:cubicBezTo>
                  <a:cubicBezTo>
                    <a:pt x="15796" y="1609"/>
                    <a:pt x="15705" y="1574"/>
                    <a:pt x="15677" y="1490"/>
                  </a:cubicBezTo>
                  <a:cubicBezTo>
                    <a:pt x="15649" y="1462"/>
                    <a:pt x="15649" y="1462"/>
                    <a:pt x="15649" y="1434"/>
                  </a:cubicBezTo>
                  <a:cubicBezTo>
                    <a:pt x="15621" y="1399"/>
                    <a:pt x="15586" y="1343"/>
                    <a:pt x="15586" y="1287"/>
                  </a:cubicBezTo>
                  <a:cubicBezTo>
                    <a:pt x="15649" y="1140"/>
                    <a:pt x="15824" y="1050"/>
                    <a:pt x="15971" y="1050"/>
                  </a:cubicBezTo>
                  <a:cubicBezTo>
                    <a:pt x="16016" y="1040"/>
                    <a:pt x="16066" y="1034"/>
                    <a:pt x="16116" y="1034"/>
                  </a:cubicBezTo>
                  <a:close/>
                  <a:moveTo>
                    <a:pt x="12833" y="3180"/>
                  </a:moveTo>
                  <a:cubicBezTo>
                    <a:pt x="12844" y="3180"/>
                    <a:pt x="12830" y="3230"/>
                    <a:pt x="12789" y="3266"/>
                  </a:cubicBezTo>
                  <a:lnTo>
                    <a:pt x="12789" y="3238"/>
                  </a:lnTo>
                  <a:cubicBezTo>
                    <a:pt x="12812" y="3196"/>
                    <a:pt x="12826" y="3180"/>
                    <a:pt x="12833" y="3180"/>
                  </a:cubicBezTo>
                  <a:close/>
                  <a:moveTo>
                    <a:pt x="6559" y="10084"/>
                  </a:moveTo>
                  <a:lnTo>
                    <a:pt x="6559" y="10175"/>
                  </a:lnTo>
                  <a:lnTo>
                    <a:pt x="6531" y="10175"/>
                  </a:lnTo>
                  <a:cubicBezTo>
                    <a:pt x="6531" y="10140"/>
                    <a:pt x="6559" y="10112"/>
                    <a:pt x="6559" y="10084"/>
                  </a:cubicBezTo>
                  <a:close/>
                  <a:moveTo>
                    <a:pt x="15446" y="1"/>
                  </a:moveTo>
                  <a:cubicBezTo>
                    <a:pt x="15355" y="36"/>
                    <a:pt x="15300" y="1"/>
                    <a:pt x="15209" y="64"/>
                  </a:cubicBezTo>
                  <a:cubicBezTo>
                    <a:pt x="15153" y="92"/>
                    <a:pt x="15153" y="148"/>
                    <a:pt x="15062" y="148"/>
                  </a:cubicBezTo>
                  <a:lnTo>
                    <a:pt x="15034" y="148"/>
                  </a:lnTo>
                  <a:cubicBezTo>
                    <a:pt x="14922" y="210"/>
                    <a:pt x="14831" y="294"/>
                    <a:pt x="14712" y="350"/>
                  </a:cubicBezTo>
                  <a:cubicBezTo>
                    <a:pt x="14684" y="322"/>
                    <a:pt x="14656" y="322"/>
                    <a:pt x="14628" y="322"/>
                  </a:cubicBezTo>
                  <a:cubicBezTo>
                    <a:pt x="14577" y="301"/>
                    <a:pt x="14529" y="292"/>
                    <a:pt x="14483" y="292"/>
                  </a:cubicBezTo>
                  <a:cubicBezTo>
                    <a:pt x="14349" y="292"/>
                    <a:pt x="14234" y="366"/>
                    <a:pt x="14104" y="413"/>
                  </a:cubicBezTo>
                  <a:cubicBezTo>
                    <a:pt x="13901" y="525"/>
                    <a:pt x="13698" y="616"/>
                    <a:pt x="13488" y="700"/>
                  </a:cubicBezTo>
                  <a:cubicBezTo>
                    <a:pt x="13258" y="819"/>
                    <a:pt x="13027" y="938"/>
                    <a:pt x="12789" y="1050"/>
                  </a:cubicBezTo>
                  <a:cubicBezTo>
                    <a:pt x="11915" y="1371"/>
                    <a:pt x="11132" y="1987"/>
                    <a:pt x="10433" y="2567"/>
                  </a:cubicBezTo>
                  <a:cubicBezTo>
                    <a:pt x="9678" y="3210"/>
                    <a:pt x="8978" y="3881"/>
                    <a:pt x="8363" y="4637"/>
                  </a:cubicBezTo>
                  <a:cubicBezTo>
                    <a:pt x="8363" y="4721"/>
                    <a:pt x="8307" y="4783"/>
                    <a:pt x="8244" y="4811"/>
                  </a:cubicBezTo>
                  <a:cubicBezTo>
                    <a:pt x="8160" y="4930"/>
                    <a:pt x="8160" y="5042"/>
                    <a:pt x="8216" y="5133"/>
                  </a:cubicBezTo>
                  <a:cubicBezTo>
                    <a:pt x="8188" y="5189"/>
                    <a:pt x="8188" y="5217"/>
                    <a:pt x="8160" y="5245"/>
                  </a:cubicBezTo>
                  <a:cubicBezTo>
                    <a:pt x="8104" y="5336"/>
                    <a:pt x="8104" y="5392"/>
                    <a:pt x="8132" y="5483"/>
                  </a:cubicBezTo>
                  <a:cubicBezTo>
                    <a:pt x="8069" y="5511"/>
                    <a:pt x="8041" y="5539"/>
                    <a:pt x="8041" y="5567"/>
                  </a:cubicBezTo>
                  <a:cubicBezTo>
                    <a:pt x="7867" y="5832"/>
                    <a:pt x="7692" y="6063"/>
                    <a:pt x="7517" y="6294"/>
                  </a:cubicBezTo>
                  <a:cubicBezTo>
                    <a:pt x="7517" y="6357"/>
                    <a:pt x="7489" y="6385"/>
                    <a:pt x="7461" y="6413"/>
                  </a:cubicBezTo>
                  <a:cubicBezTo>
                    <a:pt x="7314" y="6643"/>
                    <a:pt x="7167" y="6881"/>
                    <a:pt x="7021" y="7140"/>
                  </a:cubicBezTo>
                  <a:cubicBezTo>
                    <a:pt x="6993" y="7168"/>
                    <a:pt x="6993" y="7203"/>
                    <a:pt x="6965" y="7231"/>
                  </a:cubicBezTo>
                  <a:cubicBezTo>
                    <a:pt x="7056" y="7287"/>
                    <a:pt x="7056" y="7434"/>
                    <a:pt x="6937" y="7462"/>
                  </a:cubicBezTo>
                  <a:cubicBezTo>
                    <a:pt x="6909" y="7490"/>
                    <a:pt x="6846" y="7490"/>
                    <a:pt x="6818" y="7490"/>
                  </a:cubicBezTo>
                  <a:cubicBezTo>
                    <a:pt x="6762" y="7608"/>
                    <a:pt x="6706" y="7692"/>
                    <a:pt x="6643" y="7811"/>
                  </a:cubicBezTo>
                  <a:cubicBezTo>
                    <a:pt x="6706" y="7902"/>
                    <a:pt x="6706" y="8042"/>
                    <a:pt x="6587" y="8077"/>
                  </a:cubicBezTo>
                  <a:cubicBezTo>
                    <a:pt x="6559" y="8077"/>
                    <a:pt x="6531" y="8077"/>
                    <a:pt x="6496" y="8105"/>
                  </a:cubicBezTo>
                  <a:cubicBezTo>
                    <a:pt x="6468" y="8105"/>
                    <a:pt x="6468" y="8133"/>
                    <a:pt x="6468" y="8133"/>
                  </a:cubicBezTo>
                  <a:cubicBezTo>
                    <a:pt x="6384" y="8280"/>
                    <a:pt x="6321" y="8427"/>
                    <a:pt x="6237" y="8566"/>
                  </a:cubicBezTo>
                  <a:cubicBezTo>
                    <a:pt x="6209" y="8601"/>
                    <a:pt x="6209" y="8657"/>
                    <a:pt x="6181" y="8685"/>
                  </a:cubicBezTo>
                  <a:cubicBezTo>
                    <a:pt x="6321" y="8713"/>
                    <a:pt x="6321" y="8951"/>
                    <a:pt x="6181" y="8979"/>
                  </a:cubicBezTo>
                  <a:cubicBezTo>
                    <a:pt x="6147" y="8979"/>
                    <a:pt x="6119" y="8979"/>
                    <a:pt x="6091" y="9007"/>
                  </a:cubicBezTo>
                  <a:cubicBezTo>
                    <a:pt x="5972" y="9210"/>
                    <a:pt x="5860" y="9440"/>
                    <a:pt x="5769" y="9650"/>
                  </a:cubicBezTo>
                  <a:cubicBezTo>
                    <a:pt x="5860" y="9706"/>
                    <a:pt x="5832" y="9909"/>
                    <a:pt x="5685" y="9909"/>
                  </a:cubicBezTo>
                  <a:lnTo>
                    <a:pt x="5657" y="9909"/>
                  </a:lnTo>
                  <a:cubicBezTo>
                    <a:pt x="5622" y="9965"/>
                    <a:pt x="5594" y="10028"/>
                    <a:pt x="5594" y="10084"/>
                  </a:cubicBezTo>
                  <a:cubicBezTo>
                    <a:pt x="5538" y="10175"/>
                    <a:pt x="5510" y="10259"/>
                    <a:pt x="5447" y="10349"/>
                  </a:cubicBezTo>
                  <a:cubicBezTo>
                    <a:pt x="5419" y="10405"/>
                    <a:pt x="5391" y="10461"/>
                    <a:pt x="5335" y="10524"/>
                  </a:cubicBezTo>
                  <a:lnTo>
                    <a:pt x="5363" y="10524"/>
                  </a:lnTo>
                  <a:cubicBezTo>
                    <a:pt x="5363" y="10552"/>
                    <a:pt x="5363" y="10552"/>
                    <a:pt x="5391" y="10580"/>
                  </a:cubicBezTo>
                  <a:lnTo>
                    <a:pt x="5391" y="10608"/>
                  </a:lnTo>
                  <a:cubicBezTo>
                    <a:pt x="5391" y="10636"/>
                    <a:pt x="5363" y="10664"/>
                    <a:pt x="5335" y="10664"/>
                  </a:cubicBezTo>
                  <a:cubicBezTo>
                    <a:pt x="5307" y="10699"/>
                    <a:pt x="5272" y="10727"/>
                    <a:pt x="5217" y="10727"/>
                  </a:cubicBezTo>
                  <a:cubicBezTo>
                    <a:pt x="5070" y="10930"/>
                    <a:pt x="4923" y="11133"/>
                    <a:pt x="4811" y="11363"/>
                  </a:cubicBezTo>
                  <a:cubicBezTo>
                    <a:pt x="4867" y="11363"/>
                    <a:pt x="4923" y="11398"/>
                    <a:pt x="4986" y="11398"/>
                  </a:cubicBezTo>
                  <a:cubicBezTo>
                    <a:pt x="5042" y="11426"/>
                    <a:pt x="5070" y="11482"/>
                    <a:pt x="5070" y="11510"/>
                  </a:cubicBezTo>
                  <a:cubicBezTo>
                    <a:pt x="5098" y="11601"/>
                    <a:pt x="5070" y="11685"/>
                    <a:pt x="4986" y="11685"/>
                  </a:cubicBezTo>
                  <a:cubicBezTo>
                    <a:pt x="4940" y="11699"/>
                    <a:pt x="4897" y="11706"/>
                    <a:pt x="4849" y="11706"/>
                  </a:cubicBezTo>
                  <a:cubicBezTo>
                    <a:pt x="4802" y="11706"/>
                    <a:pt x="4752" y="11699"/>
                    <a:pt x="4692" y="11685"/>
                  </a:cubicBezTo>
                  <a:cubicBezTo>
                    <a:pt x="4664" y="11685"/>
                    <a:pt x="4636" y="11657"/>
                    <a:pt x="4608" y="11657"/>
                  </a:cubicBezTo>
                  <a:cubicBezTo>
                    <a:pt x="4573" y="11685"/>
                    <a:pt x="4545" y="11748"/>
                    <a:pt x="4517" y="11804"/>
                  </a:cubicBezTo>
                  <a:cubicBezTo>
                    <a:pt x="4461" y="11888"/>
                    <a:pt x="4398" y="11979"/>
                    <a:pt x="4370" y="12035"/>
                  </a:cubicBezTo>
                  <a:cubicBezTo>
                    <a:pt x="4370" y="12063"/>
                    <a:pt x="4398" y="12097"/>
                    <a:pt x="4433" y="12125"/>
                  </a:cubicBezTo>
                  <a:cubicBezTo>
                    <a:pt x="4545" y="12209"/>
                    <a:pt x="4461" y="12384"/>
                    <a:pt x="4342" y="12384"/>
                  </a:cubicBezTo>
                  <a:lnTo>
                    <a:pt x="4168" y="12384"/>
                  </a:lnTo>
                  <a:cubicBezTo>
                    <a:pt x="4049" y="12559"/>
                    <a:pt x="3965" y="12734"/>
                    <a:pt x="3846" y="12909"/>
                  </a:cubicBezTo>
                  <a:cubicBezTo>
                    <a:pt x="3874" y="12937"/>
                    <a:pt x="3909" y="12972"/>
                    <a:pt x="3937" y="13027"/>
                  </a:cubicBezTo>
                  <a:cubicBezTo>
                    <a:pt x="3993" y="13146"/>
                    <a:pt x="3909" y="13202"/>
                    <a:pt x="3818" y="13230"/>
                  </a:cubicBezTo>
                  <a:cubicBezTo>
                    <a:pt x="3790" y="13258"/>
                    <a:pt x="3762" y="13286"/>
                    <a:pt x="3699" y="13321"/>
                  </a:cubicBezTo>
                  <a:cubicBezTo>
                    <a:pt x="3671" y="13321"/>
                    <a:pt x="3615" y="13349"/>
                    <a:pt x="3587" y="13349"/>
                  </a:cubicBezTo>
                  <a:cubicBezTo>
                    <a:pt x="3496" y="13496"/>
                    <a:pt x="3412" y="13636"/>
                    <a:pt x="3322" y="13783"/>
                  </a:cubicBezTo>
                  <a:cubicBezTo>
                    <a:pt x="3322" y="13811"/>
                    <a:pt x="3350" y="13811"/>
                    <a:pt x="3350" y="13846"/>
                  </a:cubicBezTo>
                  <a:cubicBezTo>
                    <a:pt x="3440" y="13929"/>
                    <a:pt x="3412" y="14104"/>
                    <a:pt x="3266" y="14104"/>
                  </a:cubicBezTo>
                  <a:cubicBezTo>
                    <a:pt x="3210" y="14104"/>
                    <a:pt x="3175" y="14104"/>
                    <a:pt x="3119" y="14132"/>
                  </a:cubicBezTo>
                  <a:cubicBezTo>
                    <a:pt x="3063" y="14223"/>
                    <a:pt x="3000" y="14307"/>
                    <a:pt x="2944" y="14426"/>
                  </a:cubicBezTo>
                  <a:cubicBezTo>
                    <a:pt x="2888" y="14510"/>
                    <a:pt x="2825" y="14573"/>
                    <a:pt x="2797" y="14657"/>
                  </a:cubicBezTo>
                  <a:cubicBezTo>
                    <a:pt x="2854" y="14738"/>
                    <a:pt x="2809" y="14865"/>
                    <a:pt x="2718" y="14865"/>
                  </a:cubicBezTo>
                  <a:cubicBezTo>
                    <a:pt x="2708" y="14865"/>
                    <a:pt x="2697" y="14863"/>
                    <a:pt x="2685" y="14859"/>
                  </a:cubicBezTo>
                  <a:cubicBezTo>
                    <a:pt x="2566" y="15034"/>
                    <a:pt x="2476" y="15181"/>
                    <a:pt x="2392" y="15356"/>
                  </a:cubicBezTo>
                  <a:cubicBezTo>
                    <a:pt x="2364" y="15419"/>
                    <a:pt x="2364" y="15475"/>
                    <a:pt x="2301" y="15475"/>
                  </a:cubicBezTo>
                  <a:cubicBezTo>
                    <a:pt x="2245" y="15594"/>
                    <a:pt x="2189" y="15678"/>
                    <a:pt x="2161" y="15768"/>
                  </a:cubicBezTo>
                  <a:cubicBezTo>
                    <a:pt x="2070" y="15880"/>
                    <a:pt x="2014" y="15999"/>
                    <a:pt x="1951" y="16083"/>
                  </a:cubicBezTo>
                  <a:cubicBezTo>
                    <a:pt x="1951" y="16146"/>
                    <a:pt x="1923" y="16174"/>
                    <a:pt x="1895" y="16202"/>
                  </a:cubicBezTo>
                  <a:cubicBezTo>
                    <a:pt x="1748" y="16468"/>
                    <a:pt x="1574" y="16726"/>
                    <a:pt x="1399" y="16992"/>
                  </a:cubicBezTo>
                  <a:cubicBezTo>
                    <a:pt x="1252" y="17195"/>
                    <a:pt x="1077" y="17398"/>
                    <a:pt x="902" y="17600"/>
                  </a:cubicBezTo>
                  <a:lnTo>
                    <a:pt x="874" y="17628"/>
                  </a:lnTo>
                  <a:cubicBezTo>
                    <a:pt x="874" y="17691"/>
                    <a:pt x="846" y="17747"/>
                    <a:pt x="818" y="17775"/>
                  </a:cubicBezTo>
                  <a:cubicBezTo>
                    <a:pt x="762" y="17803"/>
                    <a:pt x="727" y="17831"/>
                    <a:pt x="699" y="17831"/>
                  </a:cubicBezTo>
                  <a:cubicBezTo>
                    <a:pt x="616" y="17922"/>
                    <a:pt x="525" y="18041"/>
                    <a:pt x="469" y="18125"/>
                  </a:cubicBezTo>
                  <a:cubicBezTo>
                    <a:pt x="413" y="18216"/>
                    <a:pt x="350" y="18272"/>
                    <a:pt x="322" y="18356"/>
                  </a:cubicBezTo>
                  <a:lnTo>
                    <a:pt x="322" y="18391"/>
                  </a:lnTo>
                  <a:cubicBezTo>
                    <a:pt x="441" y="18475"/>
                    <a:pt x="350" y="18649"/>
                    <a:pt x="238" y="18649"/>
                  </a:cubicBezTo>
                  <a:lnTo>
                    <a:pt x="175" y="18649"/>
                  </a:lnTo>
                  <a:lnTo>
                    <a:pt x="175" y="18677"/>
                  </a:lnTo>
                  <a:cubicBezTo>
                    <a:pt x="91" y="18852"/>
                    <a:pt x="0" y="19055"/>
                    <a:pt x="63" y="19265"/>
                  </a:cubicBezTo>
                  <a:cubicBezTo>
                    <a:pt x="266" y="19439"/>
                    <a:pt x="616" y="19495"/>
                    <a:pt x="874" y="19523"/>
                  </a:cubicBezTo>
                  <a:cubicBezTo>
                    <a:pt x="1077" y="19551"/>
                    <a:pt x="1315" y="19551"/>
                    <a:pt x="1518" y="19551"/>
                  </a:cubicBezTo>
                  <a:cubicBezTo>
                    <a:pt x="1546" y="19495"/>
                    <a:pt x="1601" y="19467"/>
                    <a:pt x="1636" y="19405"/>
                  </a:cubicBezTo>
                  <a:cubicBezTo>
                    <a:pt x="1636" y="19377"/>
                    <a:pt x="1664" y="19377"/>
                    <a:pt x="1664" y="19349"/>
                  </a:cubicBezTo>
                  <a:cubicBezTo>
                    <a:pt x="1692" y="19377"/>
                    <a:pt x="1720" y="19377"/>
                    <a:pt x="1776" y="19377"/>
                  </a:cubicBezTo>
                  <a:cubicBezTo>
                    <a:pt x="1776" y="19439"/>
                    <a:pt x="1811" y="19495"/>
                    <a:pt x="1867" y="19551"/>
                  </a:cubicBezTo>
                  <a:lnTo>
                    <a:pt x="2070" y="19551"/>
                  </a:lnTo>
                  <a:cubicBezTo>
                    <a:pt x="2273" y="19579"/>
                    <a:pt x="2448" y="19614"/>
                    <a:pt x="2622" y="19614"/>
                  </a:cubicBezTo>
                  <a:cubicBezTo>
                    <a:pt x="2713" y="19523"/>
                    <a:pt x="2797" y="19405"/>
                    <a:pt x="2797" y="19230"/>
                  </a:cubicBezTo>
                  <a:cubicBezTo>
                    <a:pt x="2797" y="19174"/>
                    <a:pt x="2769" y="19118"/>
                    <a:pt x="2769" y="19055"/>
                  </a:cubicBezTo>
                  <a:cubicBezTo>
                    <a:pt x="2944" y="18971"/>
                    <a:pt x="3119" y="18796"/>
                    <a:pt x="3238" y="18677"/>
                  </a:cubicBezTo>
                  <a:cubicBezTo>
                    <a:pt x="3496" y="18356"/>
                    <a:pt x="3699" y="17950"/>
                    <a:pt x="3790" y="17545"/>
                  </a:cubicBezTo>
                  <a:cubicBezTo>
                    <a:pt x="3846" y="17370"/>
                    <a:pt x="3846" y="17167"/>
                    <a:pt x="3909" y="16992"/>
                  </a:cubicBezTo>
                  <a:cubicBezTo>
                    <a:pt x="3909" y="16957"/>
                    <a:pt x="3909" y="16929"/>
                    <a:pt x="3937" y="16901"/>
                  </a:cubicBezTo>
                  <a:cubicBezTo>
                    <a:pt x="3965" y="16901"/>
                    <a:pt x="3993" y="16873"/>
                    <a:pt x="4021" y="16873"/>
                  </a:cubicBezTo>
                  <a:cubicBezTo>
                    <a:pt x="4923" y="16552"/>
                    <a:pt x="4958" y="15503"/>
                    <a:pt x="5042" y="14748"/>
                  </a:cubicBezTo>
                  <a:cubicBezTo>
                    <a:pt x="5070" y="14657"/>
                    <a:pt x="5070" y="14629"/>
                    <a:pt x="5070" y="14573"/>
                  </a:cubicBezTo>
                  <a:cubicBezTo>
                    <a:pt x="5070" y="14545"/>
                    <a:pt x="5098" y="14510"/>
                    <a:pt x="5070" y="14510"/>
                  </a:cubicBezTo>
                  <a:cubicBezTo>
                    <a:pt x="5161" y="14454"/>
                    <a:pt x="5244" y="14426"/>
                    <a:pt x="5307" y="14370"/>
                  </a:cubicBezTo>
                  <a:cubicBezTo>
                    <a:pt x="5419" y="14279"/>
                    <a:pt x="5510" y="14195"/>
                    <a:pt x="5566" y="14076"/>
                  </a:cubicBezTo>
                  <a:cubicBezTo>
                    <a:pt x="5685" y="13874"/>
                    <a:pt x="5741" y="13671"/>
                    <a:pt x="5769" y="13461"/>
                  </a:cubicBezTo>
                  <a:cubicBezTo>
                    <a:pt x="5769" y="13405"/>
                    <a:pt x="5797" y="13055"/>
                    <a:pt x="5797" y="12909"/>
                  </a:cubicBezTo>
                  <a:cubicBezTo>
                    <a:pt x="5888" y="12909"/>
                    <a:pt x="5972" y="12853"/>
                    <a:pt x="6063" y="12825"/>
                  </a:cubicBezTo>
                  <a:cubicBezTo>
                    <a:pt x="6237" y="12706"/>
                    <a:pt x="6384" y="12531"/>
                    <a:pt x="6496" y="12328"/>
                  </a:cubicBezTo>
                  <a:cubicBezTo>
                    <a:pt x="6671" y="12007"/>
                    <a:pt x="6706" y="11629"/>
                    <a:pt x="6762" y="11279"/>
                  </a:cubicBezTo>
                  <a:cubicBezTo>
                    <a:pt x="6762" y="11223"/>
                    <a:pt x="6790" y="11188"/>
                    <a:pt x="6790" y="11161"/>
                  </a:cubicBezTo>
                  <a:cubicBezTo>
                    <a:pt x="6818" y="11133"/>
                    <a:pt x="6881" y="11133"/>
                    <a:pt x="6937" y="11133"/>
                  </a:cubicBezTo>
                  <a:cubicBezTo>
                    <a:pt x="7139" y="11077"/>
                    <a:pt x="7342" y="10902"/>
                    <a:pt x="7433" y="10727"/>
                  </a:cubicBezTo>
                  <a:cubicBezTo>
                    <a:pt x="7636" y="10349"/>
                    <a:pt x="7545" y="9909"/>
                    <a:pt x="7545" y="9503"/>
                  </a:cubicBezTo>
                  <a:cubicBezTo>
                    <a:pt x="7545" y="9412"/>
                    <a:pt x="7580" y="9329"/>
                    <a:pt x="7580" y="9238"/>
                  </a:cubicBezTo>
                  <a:cubicBezTo>
                    <a:pt x="7580" y="9210"/>
                    <a:pt x="7608" y="9182"/>
                    <a:pt x="7608" y="9182"/>
                  </a:cubicBezTo>
                  <a:lnTo>
                    <a:pt x="7608" y="9154"/>
                  </a:lnTo>
                  <a:cubicBezTo>
                    <a:pt x="7755" y="9063"/>
                    <a:pt x="7958" y="8888"/>
                    <a:pt x="8069" y="8713"/>
                  </a:cubicBezTo>
                  <a:cubicBezTo>
                    <a:pt x="8188" y="8538"/>
                    <a:pt x="8244" y="8280"/>
                    <a:pt x="8244" y="8042"/>
                  </a:cubicBezTo>
                  <a:cubicBezTo>
                    <a:pt x="8391" y="8014"/>
                    <a:pt x="8510" y="7930"/>
                    <a:pt x="8629" y="7839"/>
                  </a:cubicBezTo>
                  <a:cubicBezTo>
                    <a:pt x="8943" y="7518"/>
                    <a:pt x="9062" y="6965"/>
                    <a:pt x="9181" y="6560"/>
                  </a:cubicBezTo>
                  <a:cubicBezTo>
                    <a:pt x="9209" y="6441"/>
                    <a:pt x="9237" y="6357"/>
                    <a:pt x="9265" y="6238"/>
                  </a:cubicBezTo>
                  <a:cubicBezTo>
                    <a:pt x="9265" y="6238"/>
                    <a:pt x="9293" y="6210"/>
                    <a:pt x="9293" y="6182"/>
                  </a:cubicBezTo>
                  <a:cubicBezTo>
                    <a:pt x="9379" y="6215"/>
                    <a:pt x="9465" y="6228"/>
                    <a:pt x="9551" y="6228"/>
                  </a:cubicBezTo>
                  <a:cubicBezTo>
                    <a:pt x="9612" y="6228"/>
                    <a:pt x="9673" y="6222"/>
                    <a:pt x="9734" y="6210"/>
                  </a:cubicBezTo>
                  <a:cubicBezTo>
                    <a:pt x="10055" y="6119"/>
                    <a:pt x="10167" y="5832"/>
                    <a:pt x="10202" y="5539"/>
                  </a:cubicBezTo>
                  <a:lnTo>
                    <a:pt x="10202" y="5308"/>
                  </a:lnTo>
                  <a:lnTo>
                    <a:pt x="10286" y="5308"/>
                  </a:lnTo>
                  <a:cubicBezTo>
                    <a:pt x="10517" y="5308"/>
                    <a:pt x="10754" y="5245"/>
                    <a:pt x="10929" y="5105"/>
                  </a:cubicBezTo>
                  <a:cubicBezTo>
                    <a:pt x="11216" y="4867"/>
                    <a:pt x="11363" y="4546"/>
                    <a:pt x="11482" y="4196"/>
                  </a:cubicBezTo>
                  <a:lnTo>
                    <a:pt x="11510" y="4168"/>
                  </a:lnTo>
                  <a:cubicBezTo>
                    <a:pt x="11712" y="4168"/>
                    <a:pt x="11915" y="4112"/>
                    <a:pt x="12090" y="4021"/>
                  </a:cubicBezTo>
                  <a:cubicBezTo>
                    <a:pt x="12265" y="3937"/>
                    <a:pt x="12440" y="3763"/>
                    <a:pt x="12559" y="3588"/>
                  </a:cubicBezTo>
                  <a:cubicBezTo>
                    <a:pt x="12631" y="3625"/>
                    <a:pt x="12709" y="3642"/>
                    <a:pt x="12789" y="3642"/>
                  </a:cubicBezTo>
                  <a:cubicBezTo>
                    <a:pt x="12964" y="3642"/>
                    <a:pt x="13146" y="3561"/>
                    <a:pt x="13286" y="3441"/>
                  </a:cubicBezTo>
                  <a:cubicBezTo>
                    <a:pt x="13405" y="3322"/>
                    <a:pt x="13488" y="3182"/>
                    <a:pt x="13579" y="3035"/>
                  </a:cubicBezTo>
                  <a:lnTo>
                    <a:pt x="13579" y="3007"/>
                  </a:lnTo>
                  <a:cubicBezTo>
                    <a:pt x="13613" y="3015"/>
                    <a:pt x="13649" y="3019"/>
                    <a:pt x="13685" y="3019"/>
                  </a:cubicBezTo>
                  <a:cubicBezTo>
                    <a:pt x="13776" y="3019"/>
                    <a:pt x="13872" y="2997"/>
                    <a:pt x="13957" y="2972"/>
                  </a:cubicBezTo>
                  <a:cubicBezTo>
                    <a:pt x="14104" y="2917"/>
                    <a:pt x="14251" y="2770"/>
                    <a:pt x="14335" y="2658"/>
                  </a:cubicBezTo>
                  <a:cubicBezTo>
                    <a:pt x="14363" y="2658"/>
                    <a:pt x="14398" y="2595"/>
                    <a:pt x="14425" y="2539"/>
                  </a:cubicBezTo>
                  <a:cubicBezTo>
                    <a:pt x="14447" y="2542"/>
                    <a:pt x="14468" y="2544"/>
                    <a:pt x="14489" y="2544"/>
                  </a:cubicBezTo>
                  <a:cubicBezTo>
                    <a:pt x="14843" y="2544"/>
                    <a:pt x="15164" y="2114"/>
                    <a:pt x="14887" y="1784"/>
                  </a:cubicBezTo>
                  <a:lnTo>
                    <a:pt x="14887" y="1784"/>
                  </a:lnTo>
                  <a:cubicBezTo>
                    <a:pt x="14978" y="1840"/>
                    <a:pt x="15062" y="1840"/>
                    <a:pt x="15153" y="1868"/>
                  </a:cubicBezTo>
                  <a:cubicBezTo>
                    <a:pt x="15181" y="1896"/>
                    <a:pt x="15209" y="1959"/>
                    <a:pt x="15237" y="1987"/>
                  </a:cubicBezTo>
                  <a:cubicBezTo>
                    <a:pt x="15327" y="2245"/>
                    <a:pt x="15586" y="2420"/>
                    <a:pt x="15880" y="2448"/>
                  </a:cubicBezTo>
                  <a:cubicBezTo>
                    <a:pt x="16055" y="2448"/>
                    <a:pt x="16230" y="2448"/>
                    <a:pt x="16404" y="2392"/>
                  </a:cubicBezTo>
                  <a:cubicBezTo>
                    <a:pt x="16607" y="2336"/>
                    <a:pt x="16754" y="2217"/>
                    <a:pt x="16929" y="2098"/>
                  </a:cubicBezTo>
                  <a:cubicBezTo>
                    <a:pt x="16957" y="2098"/>
                    <a:pt x="16985" y="2070"/>
                    <a:pt x="17020" y="2042"/>
                  </a:cubicBezTo>
                  <a:cubicBezTo>
                    <a:pt x="17159" y="2098"/>
                    <a:pt x="17334" y="2133"/>
                    <a:pt x="17481" y="2161"/>
                  </a:cubicBezTo>
                  <a:cubicBezTo>
                    <a:pt x="17544" y="2161"/>
                    <a:pt x="17600" y="2161"/>
                    <a:pt x="17656" y="2189"/>
                  </a:cubicBezTo>
                  <a:cubicBezTo>
                    <a:pt x="17719" y="2273"/>
                    <a:pt x="17803" y="2336"/>
                    <a:pt x="17922" y="2364"/>
                  </a:cubicBezTo>
                  <a:cubicBezTo>
                    <a:pt x="18038" y="2364"/>
                    <a:pt x="18167" y="2417"/>
                    <a:pt x="18300" y="2417"/>
                  </a:cubicBezTo>
                  <a:cubicBezTo>
                    <a:pt x="18367" y="2417"/>
                    <a:pt x="18434" y="2404"/>
                    <a:pt x="18502" y="2364"/>
                  </a:cubicBezTo>
                  <a:cubicBezTo>
                    <a:pt x="18621" y="2308"/>
                    <a:pt x="18733" y="2189"/>
                    <a:pt x="18852" y="2133"/>
                  </a:cubicBezTo>
                  <a:cubicBezTo>
                    <a:pt x="18880" y="2070"/>
                    <a:pt x="18943" y="2042"/>
                    <a:pt x="18971" y="2015"/>
                  </a:cubicBezTo>
                  <a:lnTo>
                    <a:pt x="18971" y="1987"/>
                  </a:lnTo>
                  <a:lnTo>
                    <a:pt x="18998" y="1987"/>
                  </a:lnTo>
                  <a:cubicBezTo>
                    <a:pt x="19117" y="1924"/>
                    <a:pt x="19257" y="1840"/>
                    <a:pt x="19404" y="1784"/>
                  </a:cubicBezTo>
                  <a:cubicBezTo>
                    <a:pt x="19587" y="1702"/>
                    <a:pt x="19536" y="1453"/>
                    <a:pt x="19375" y="1453"/>
                  </a:cubicBezTo>
                  <a:cubicBezTo>
                    <a:pt x="19358" y="1453"/>
                    <a:pt x="19339" y="1456"/>
                    <a:pt x="19320" y="1462"/>
                  </a:cubicBezTo>
                  <a:cubicBezTo>
                    <a:pt x="19292" y="1462"/>
                    <a:pt x="19257" y="1462"/>
                    <a:pt x="19201" y="1490"/>
                  </a:cubicBezTo>
                  <a:cubicBezTo>
                    <a:pt x="19173" y="1434"/>
                    <a:pt x="19145" y="1399"/>
                    <a:pt x="19082" y="1371"/>
                  </a:cubicBezTo>
                  <a:cubicBezTo>
                    <a:pt x="18999" y="1325"/>
                    <a:pt x="18920" y="1303"/>
                    <a:pt x="18844" y="1303"/>
                  </a:cubicBezTo>
                  <a:cubicBezTo>
                    <a:pt x="18735" y="1303"/>
                    <a:pt x="18633" y="1348"/>
                    <a:pt x="18530" y="1434"/>
                  </a:cubicBezTo>
                  <a:lnTo>
                    <a:pt x="18502" y="1434"/>
                  </a:lnTo>
                  <a:cubicBezTo>
                    <a:pt x="18446" y="1434"/>
                    <a:pt x="18383" y="1434"/>
                    <a:pt x="18327" y="1399"/>
                  </a:cubicBezTo>
                  <a:cubicBezTo>
                    <a:pt x="18271" y="1287"/>
                    <a:pt x="18152" y="1196"/>
                    <a:pt x="17978" y="1196"/>
                  </a:cubicBezTo>
                  <a:cubicBezTo>
                    <a:pt x="17775" y="1196"/>
                    <a:pt x="17572" y="1196"/>
                    <a:pt x="17369" y="1140"/>
                  </a:cubicBezTo>
                  <a:cubicBezTo>
                    <a:pt x="17249" y="1121"/>
                    <a:pt x="17112" y="1085"/>
                    <a:pt x="16982" y="1085"/>
                  </a:cubicBezTo>
                  <a:cubicBezTo>
                    <a:pt x="16922" y="1085"/>
                    <a:pt x="16864" y="1093"/>
                    <a:pt x="16810" y="1113"/>
                  </a:cubicBezTo>
                  <a:lnTo>
                    <a:pt x="16782" y="1113"/>
                  </a:lnTo>
                  <a:cubicBezTo>
                    <a:pt x="16754" y="1113"/>
                    <a:pt x="16726" y="1085"/>
                    <a:pt x="16726" y="1085"/>
                  </a:cubicBezTo>
                  <a:cubicBezTo>
                    <a:pt x="16607" y="910"/>
                    <a:pt x="16460" y="763"/>
                    <a:pt x="16257" y="700"/>
                  </a:cubicBezTo>
                  <a:lnTo>
                    <a:pt x="16257" y="616"/>
                  </a:lnTo>
                  <a:cubicBezTo>
                    <a:pt x="16404" y="616"/>
                    <a:pt x="16551" y="644"/>
                    <a:pt x="16670" y="672"/>
                  </a:cubicBezTo>
                  <a:cubicBezTo>
                    <a:pt x="16810" y="700"/>
                    <a:pt x="16929" y="763"/>
                    <a:pt x="17076" y="763"/>
                  </a:cubicBezTo>
                  <a:cubicBezTo>
                    <a:pt x="17250" y="791"/>
                    <a:pt x="17425" y="791"/>
                    <a:pt x="17600" y="791"/>
                  </a:cubicBezTo>
                  <a:lnTo>
                    <a:pt x="17656" y="791"/>
                  </a:lnTo>
                  <a:cubicBezTo>
                    <a:pt x="17572" y="763"/>
                    <a:pt x="17481" y="735"/>
                    <a:pt x="17397" y="672"/>
                  </a:cubicBezTo>
                  <a:cubicBezTo>
                    <a:pt x="17132" y="560"/>
                    <a:pt x="16873" y="413"/>
                    <a:pt x="16607" y="294"/>
                  </a:cubicBezTo>
                  <a:cubicBezTo>
                    <a:pt x="16320" y="148"/>
                    <a:pt x="16055" y="64"/>
                    <a:pt x="15761" y="36"/>
                  </a:cubicBezTo>
                  <a:cubicBezTo>
                    <a:pt x="15677" y="36"/>
                    <a:pt x="15621" y="36"/>
                    <a:pt x="15558"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79"/>
            <p:cNvSpPr/>
            <p:nvPr/>
          </p:nvSpPr>
          <p:spPr>
            <a:xfrm>
              <a:off x="3788855" y="4345312"/>
              <a:ext cx="660" cy="1570"/>
            </a:xfrm>
            <a:custGeom>
              <a:rect b="b" l="l" r="r" t="t"/>
              <a:pathLst>
                <a:path extrusionOk="0" h="69" w="29">
                  <a:moveTo>
                    <a:pt x="14" y="0"/>
                  </a:moveTo>
                  <a:cubicBezTo>
                    <a:pt x="7" y="0"/>
                    <a:pt x="0" y="23"/>
                    <a:pt x="14" y="68"/>
                  </a:cubicBezTo>
                  <a:cubicBezTo>
                    <a:pt x="28" y="23"/>
                    <a:pt x="21" y="0"/>
                    <a:pt x="14" y="0"/>
                  </a:cubicBezTo>
                  <a:close/>
                </a:path>
              </a:pathLst>
            </a:custGeom>
            <a:solidFill>
              <a:srgbClr val="7799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79"/>
            <p:cNvSpPr/>
            <p:nvPr/>
          </p:nvSpPr>
          <p:spPr>
            <a:xfrm>
              <a:off x="3933008" y="4241799"/>
              <a:ext cx="108860" cy="35498"/>
            </a:xfrm>
            <a:custGeom>
              <a:rect b="b" l="l" r="r" t="t"/>
              <a:pathLst>
                <a:path extrusionOk="0" h="1560" w="4784">
                  <a:moveTo>
                    <a:pt x="140" y="114"/>
                  </a:moveTo>
                  <a:lnTo>
                    <a:pt x="140" y="114"/>
                  </a:lnTo>
                  <a:cubicBezTo>
                    <a:pt x="133" y="117"/>
                    <a:pt x="130" y="119"/>
                    <a:pt x="131" y="119"/>
                  </a:cubicBezTo>
                  <a:cubicBezTo>
                    <a:pt x="132" y="119"/>
                    <a:pt x="135" y="117"/>
                    <a:pt x="140" y="114"/>
                  </a:cubicBezTo>
                  <a:close/>
                  <a:moveTo>
                    <a:pt x="339" y="0"/>
                  </a:moveTo>
                  <a:cubicBezTo>
                    <a:pt x="283" y="0"/>
                    <a:pt x="225" y="23"/>
                    <a:pt x="175" y="72"/>
                  </a:cubicBezTo>
                  <a:cubicBezTo>
                    <a:pt x="164" y="94"/>
                    <a:pt x="150" y="107"/>
                    <a:pt x="140" y="114"/>
                  </a:cubicBezTo>
                  <a:lnTo>
                    <a:pt x="140" y="114"/>
                  </a:lnTo>
                  <a:cubicBezTo>
                    <a:pt x="147" y="110"/>
                    <a:pt x="158" y="106"/>
                    <a:pt x="175" y="100"/>
                  </a:cubicBezTo>
                  <a:lnTo>
                    <a:pt x="175" y="100"/>
                  </a:lnTo>
                  <a:cubicBezTo>
                    <a:pt x="91" y="128"/>
                    <a:pt x="0" y="219"/>
                    <a:pt x="0" y="331"/>
                  </a:cubicBezTo>
                  <a:cubicBezTo>
                    <a:pt x="0" y="534"/>
                    <a:pt x="210" y="772"/>
                    <a:pt x="350" y="884"/>
                  </a:cubicBezTo>
                  <a:cubicBezTo>
                    <a:pt x="525" y="1058"/>
                    <a:pt x="818" y="1093"/>
                    <a:pt x="1049" y="1093"/>
                  </a:cubicBezTo>
                  <a:cubicBezTo>
                    <a:pt x="1101" y="1098"/>
                    <a:pt x="1152" y="1100"/>
                    <a:pt x="1203" y="1100"/>
                  </a:cubicBezTo>
                  <a:cubicBezTo>
                    <a:pt x="1445" y="1100"/>
                    <a:pt x="1687" y="1053"/>
                    <a:pt x="1923" y="1030"/>
                  </a:cubicBezTo>
                  <a:lnTo>
                    <a:pt x="2133" y="1030"/>
                  </a:lnTo>
                  <a:cubicBezTo>
                    <a:pt x="2133" y="1030"/>
                    <a:pt x="2161" y="1058"/>
                    <a:pt x="2161" y="1093"/>
                  </a:cubicBezTo>
                  <a:cubicBezTo>
                    <a:pt x="2217" y="1149"/>
                    <a:pt x="2245" y="1177"/>
                    <a:pt x="2308" y="1205"/>
                  </a:cubicBezTo>
                  <a:cubicBezTo>
                    <a:pt x="2364" y="1149"/>
                    <a:pt x="2420" y="1121"/>
                    <a:pt x="2511" y="1093"/>
                  </a:cubicBezTo>
                  <a:cubicBezTo>
                    <a:pt x="2657" y="1058"/>
                    <a:pt x="2832" y="1058"/>
                    <a:pt x="2972" y="1058"/>
                  </a:cubicBezTo>
                  <a:cubicBezTo>
                    <a:pt x="3266" y="1058"/>
                    <a:pt x="3559" y="1149"/>
                    <a:pt x="3818" y="1296"/>
                  </a:cubicBezTo>
                  <a:cubicBezTo>
                    <a:pt x="3965" y="1352"/>
                    <a:pt x="4084" y="1443"/>
                    <a:pt x="4231" y="1499"/>
                  </a:cubicBezTo>
                  <a:cubicBezTo>
                    <a:pt x="4315" y="1549"/>
                    <a:pt x="4391" y="1559"/>
                    <a:pt x="4470" y="1559"/>
                  </a:cubicBezTo>
                  <a:cubicBezTo>
                    <a:pt x="4523" y="1559"/>
                    <a:pt x="4578" y="1555"/>
                    <a:pt x="4636" y="1555"/>
                  </a:cubicBezTo>
                  <a:lnTo>
                    <a:pt x="4664" y="1527"/>
                  </a:lnTo>
                  <a:cubicBezTo>
                    <a:pt x="4783" y="1443"/>
                    <a:pt x="4783" y="1177"/>
                    <a:pt x="4580" y="1177"/>
                  </a:cubicBezTo>
                  <a:cubicBezTo>
                    <a:pt x="4517" y="1205"/>
                    <a:pt x="4461" y="1205"/>
                    <a:pt x="4406" y="1205"/>
                  </a:cubicBezTo>
                  <a:cubicBezTo>
                    <a:pt x="4287" y="1121"/>
                    <a:pt x="4196" y="1002"/>
                    <a:pt x="4112" y="946"/>
                  </a:cubicBezTo>
                  <a:cubicBezTo>
                    <a:pt x="3937" y="800"/>
                    <a:pt x="3762" y="681"/>
                    <a:pt x="3531" y="625"/>
                  </a:cubicBezTo>
                  <a:cubicBezTo>
                    <a:pt x="3462" y="617"/>
                    <a:pt x="3390" y="613"/>
                    <a:pt x="3318" y="613"/>
                  </a:cubicBezTo>
                  <a:cubicBezTo>
                    <a:pt x="3144" y="613"/>
                    <a:pt x="2965" y="633"/>
                    <a:pt x="2797" y="653"/>
                  </a:cubicBezTo>
                  <a:cubicBezTo>
                    <a:pt x="2741" y="681"/>
                    <a:pt x="2657" y="681"/>
                    <a:pt x="2539" y="681"/>
                  </a:cubicBezTo>
                  <a:cubicBezTo>
                    <a:pt x="2448" y="597"/>
                    <a:pt x="2336" y="534"/>
                    <a:pt x="2189" y="478"/>
                  </a:cubicBezTo>
                  <a:cubicBezTo>
                    <a:pt x="2091" y="454"/>
                    <a:pt x="1993" y="446"/>
                    <a:pt x="1894" y="446"/>
                  </a:cubicBezTo>
                  <a:cubicBezTo>
                    <a:pt x="1759" y="446"/>
                    <a:pt x="1623" y="462"/>
                    <a:pt x="1490" y="478"/>
                  </a:cubicBezTo>
                  <a:cubicBezTo>
                    <a:pt x="1346" y="498"/>
                    <a:pt x="1203" y="518"/>
                    <a:pt x="1057" y="518"/>
                  </a:cubicBezTo>
                  <a:cubicBezTo>
                    <a:pt x="997" y="518"/>
                    <a:pt x="936" y="514"/>
                    <a:pt x="874" y="506"/>
                  </a:cubicBezTo>
                  <a:cubicBezTo>
                    <a:pt x="790" y="506"/>
                    <a:pt x="700" y="506"/>
                    <a:pt x="644" y="450"/>
                  </a:cubicBezTo>
                  <a:cubicBezTo>
                    <a:pt x="616" y="422"/>
                    <a:pt x="588" y="394"/>
                    <a:pt x="560" y="331"/>
                  </a:cubicBezTo>
                  <a:lnTo>
                    <a:pt x="560" y="275"/>
                  </a:lnTo>
                  <a:cubicBezTo>
                    <a:pt x="588" y="247"/>
                    <a:pt x="588" y="247"/>
                    <a:pt x="588" y="219"/>
                  </a:cubicBezTo>
                  <a:cubicBezTo>
                    <a:pt x="588" y="128"/>
                    <a:pt x="560" y="72"/>
                    <a:pt x="469" y="44"/>
                  </a:cubicBezTo>
                  <a:cubicBezTo>
                    <a:pt x="431" y="16"/>
                    <a:pt x="385" y="0"/>
                    <a:pt x="33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79"/>
            <p:cNvSpPr/>
            <p:nvPr/>
          </p:nvSpPr>
          <p:spPr>
            <a:xfrm>
              <a:off x="3609523" y="4181544"/>
              <a:ext cx="334612" cy="437738"/>
            </a:xfrm>
            <a:custGeom>
              <a:rect b="b" l="l" r="r" t="t"/>
              <a:pathLst>
                <a:path extrusionOk="0" h="19237" w="14705">
                  <a:moveTo>
                    <a:pt x="2476" y="16118"/>
                  </a:moveTo>
                  <a:lnTo>
                    <a:pt x="2476" y="16181"/>
                  </a:lnTo>
                  <a:lnTo>
                    <a:pt x="2476" y="16209"/>
                  </a:lnTo>
                  <a:cubicBezTo>
                    <a:pt x="2448" y="16181"/>
                    <a:pt x="2448" y="16181"/>
                    <a:pt x="2420" y="16181"/>
                  </a:cubicBezTo>
                  <a:lnTo>
                    <a:pt x="2476" y="16118"/>
                  </a:lnTo>
                  <a:close/>
                  <a:moveTo>
                    <a:pt x="14325" y="1"/>
                  </a:moveTo>
                  <a:cubicBezTo>
                    <a:pt x="14223" y="1"/>
                    <a:pt x="14114" y="34"/>
                    <a:pt x="14014" y="70"/>
                  </a:cubicBezTo>
                  <a:cubicBezTo>
                    <a:pt x="13986" y="70"/>
                    <a:pt x="13930" y="98"/>
                    <a:pt x="13902" y="98"/>
                  </a:cubicBezTo>
                  <a:cubicBezTo>
                    <a:pt x="13811" y="98"/>
                    <a:pt x="13755" y="98"/>
                    <a:pt x="13664" y="126"/>
                  </a:cubicBezTo>
                  <a:cubicBezTo>
                    <a:pt x="13517" y="245"/>
                    <a:pt x="13377" y="273"/>
                    <a:pt x="13202" y="357"/>
                  </a:cubicBezTo>
                  <a:cubicBezTo>
                    <a:pt x="13112" y="420"/>
                    <a:pt x="13028" y="448"/>
                    <a:pt x="12937" y="476"/>
                  </a:cubicBezTo>
                  <a:cubicBezTo>
                    <a:pt x="12909" y="504"/>
                    <a:pt x="12853" y="532"/>
                    <a:pt x="12818" y="532"/>
                  </a:cubicBezTo>
                  <a:cubicBezTo>
                    <a:pt x="12790" y="560"/>
                    <a:pt x="12734" y="595"/>
                    <a:pt x="12706" y="595"/>
                  </a:cubicBezTo>
                  <a:cubicBezTo>
                    <a:pt x="12503" y="679"/>
                    <a:pt x="12265" y="770"/>
                    <a:pt x="12119" y="909"/>
                  </a:cubicBezTo>
                  <a:cubicBezTo>
                    <a:pt x="12091" y="944"/>
                    <a:pt x="12091" y="944"/>
                    <a:pt x="12063" y="972"/>
                  </a:cubicBezTo>
                  <a:cubicBezTo>
                    <a:pt x="11916" y="1056"/>
                    <a:pt x="11741" y="1175"/>
                    <a:pt x="11566" y="1259"/>
                  </a:cubicBezTo>
                  <a:cubicBezTo>
                    <a:pt x="11245" y="1469"/>
                    <a:pt x="10930" y="1672"/>
                    <a:pt x="10664" y="1930"/>
                  </a:cubicBezTo>
                  <a:cubicBezTo>
                    <a:pt x="10517" y="2021"/>
                    <a:pt x="10343" y="2105"/>
                    <a:pt x="10196" y="2196"/>
                  </a:cubicBezTo>
                  <a:cubicBezTo>
                    <a:pt x="9965" y="2371"/>
                    <a:pt x="9762" y="2546"/>
                    <a:pt x="9587" y="2748"/>
                  </a:cubicBezTo>
                  <a:cubicBezTo>
                    <a:pt x="9531" y="2804"/>
                    <a:pt x="9469" y="2867"/>
                    <a:pt x="9441" y="2923"/>
                  </a:cubicBezTo>
                  <a:cubicBezTo>
                    <a:pt x="9385" y="2895"/>
                    <a:pt x="9294" y="2895"/>
                    <a:pt x="9238" y="2895"/>
                  </a:cubicBezTo>
                  <a:cubicBezTo>
                    <a:pt x="9260" y="2984"/>
                    <a:pt x="9212" y="3059"/>
                    <a:pt x="9132" y="3059"/>
                  </a:cubicBezTo>
                  <a:cubicBezTo>
                    <a:pt x="9111" y="3059"/>
                    <a:pt x="9088" y="3054"/>
                    <a:pt x="9063" y="3042"/>
                  </a:cubicBezTo>
                  <a:lnTo>
                    <a:pt x="9035" y="3042"/>
                  </a:lnTo>
                  <a:cubicBezTo>
                    <a:pt x="9035" y="3070"/>
                    <a:pt x="9007" y="3126"/>
                    <a:pt x="9007" y="3182"/>
                  </a:cubicBezTo>
                  <a:lnTo>
                    <a:pt x="9007" y="3420"/>
                  </a:lnTo>
                  <a:cubicBezTo>
                    <a:pt x="8769" y="3678"/>
                    <a:pt x="8567" y="3972"/>
                    <a:pt x="8364" y="4231"/>
                  </a:cubicBezTo>
                  <a:cubicBezTo>
                    <a:pt x="8273" y="4378"/>
                    <a:pt x="8161" y="4468"/>
                    <a:pt x="8042" y="4580"/>
                  </a:cubicBezTo>
                  <a:cubicBezTo>
                    <a:pt x="7867" y="4671"/>
                    <a:pt x="7783" y="4846"/>
                    <a:pt x="7692" y="5021"/>
                  </a:cubicBezTo>
                  <a:cubicBezTo>
                    <a:pt x="7637" y="5168"/>
                    <a:pt x="7609" y="5343"/>
                    <a:pt x="7574" y="5545"/>
                  </a:cubicBezTo>
                  <a:cubicBezTo>
                    <a:pt x="7546" y="5573"/>
                    <a:pt x="7546" y="5601"/>
                    <a:pt x="7518" y="5664"/>
                  </a:cubicBezTo>
                  <a:cubicBezTo>
                    <a:pt x="7487" y="5655"/>
                    <a:pt x="7456" y="5651"/>
                    <a:pt x="7427" y="5651"/>
                  </a:cubicBezTo>
                  <a:cubicBezTo>
                    <a:pt x="7342" y="5651"/>
                    <a:pt x="7263" y="5686"/>
                    <a:pt x="7196" y="5748"/>
                  </a:cubicBezTo>
                  <a:cubicBezTo>
                    <a:pt x="7168" y="5776"/>
                    <a:pt x="7168" y="5804"/>
                    <a:pt x="7140" y="5804"/>
                  </a:cubicBezTo>
                  <a:cubicBezTo>
                    <a:pt x="7259" y="5867"/>
                    <a:pt x="7196" y="6070"/>
                    <a:pt x="7084" y="6126"/>
                  </a:cubicBezTo>
                  <a:lnTo>
                    <a:pt x="7021" y="6126"/>
                  </a:lnTo>
                  <a:lnTo>
                    <a:pt x="7021" y="6300"/>
                  </a:lnTo>
                  <a:cubicBezTo>
                    <a:pt x="6993" y="6447"/>
                    <a:pt x="6993" y="6566"/>
                    <a:pt x="6993" y="6678"/>
                  </a:cubicBezTo>
                  <a:cubicBezTo>
                    <a:pt x="6993" y="6713"/>
                    <a:pt x="6993" y="6713"/>
                    <a:pt x="6965" y="6741"/>
                  </a:cubicBezTo>
                  <a:cubicBezTo>
                    <a:pt x="6874" y="6769"/>
                    <a:pt x="6818" y="6825"/>
                    <a:pt x="6762" y="6916"/>
                  </a:cubicBezTo>
                  <a:cubicBezTo>
                    <a:pt x="6735" y="6972"/>
                    <a:pt x="6700" y="7063"/>
                    <a:pt x="6700" y="7119"/>
                  </a:cubicBezTo>
                  <a:lnTo>
                    <a:pt x="6700" y="7147"/>
                  </a:lnTo>
                  <a:lnTo>
                    <a:pt x="6700" y="7175"/>
                  </a:lnTo>
                  <a:cubicBezTo>
                    <a:pt x="6672" y="7203"/>
                    <a:pt x="6672" y="7265"/>
                    <a:pt x="6672" y="7321"/>
                  </a:cubicBezTo>
                  <a:cubicBezTo>
                    <a:pt x="6616" y="7468"/>
                    <a:pt x="6588" y="7552"/>
                    <a:pt x="6497" y="7671"/>
                  </a:cubicBezTo>
                  <a:cubicBezTo>
                    <a:pt x="6413" y="7846"/>
                    <a:pt x="6385" y="7993"/>
                    <a:pt x="6350" y="8167"/>
                  </a:cubicBezTo>
                  <a:cubicBezTo>
                    <a:pt x="6322" y="8195"/>
                    <a:pt x="6322" y="8251"/>
                    <a:pt x="6322" y="8286"/>
                  </a:cubicBezTo>
                  <a:cubicBezTo>
                    <a:pt x="6322" y="8314"/>
                    <a:pt x="6294" y="8342"/>
                    <a:pt x="6294" y="8370"/>
                  </a:cubicBezTo>
                  <a:cubicBezTo>
                    <a:pt x="6266" y="8426"/>
                    <a:pt x="6238" y="8489"/>
                    <a:pt x="6175" y="8545"/>
                  </a:cubicBezTo>
                  <a:cubicBezTo>
                    <a:pt x="6175" y="8545"/>
                    <a:pt x="6147" y="8573"/>
                    <a:pt x="6119" y="8573"/>
                  </a:cubicBezTo>
                  <a:cubicBezTo>
                    <a:pt x="6063" y="8601"/>
                    <a:pt x="6000" y="8664"/>
                    <a:pt x="5944" y="8692"/>
                  </a:cubicBezTo>
                  <a:cubicBezTo>
                    <a:pt x="5826" y="8867"/>
                    <a:pt x="5798" y="9069"/>
                    <a:pt x="5798" y="9272"/>
                  </a:cubicBezTo>
                  <a:cubicBezTo>
                    <a:pt x="5798" y="9335"/>
                    <a:pt x="5798" y="9391"/>
                    <a:pt x="5826" y="9447"/>
                  </a:cubicBezTo>
                  <a:cubicBezTo>
                    <a:pt x="5686" y="9447"/>
                    <a:pt x="5567" y="9566"/>
                    <a:pt x="5511" y="9713"/>
                  </a:cubicBezTo>
                  <a:cubicBezTo>
                    <a:pt x="5420" y="9888"/>
                    <a:pt x="5476" y="10062"/>
                    <a:pt x="5448" y="10209"/>
                  </a:cubicBezTo>
                  <a:cubicBezTo>
                    <a:pt x="5420" y="10237"/>
                    <a:pt x="5392" y="10237"/>
                    <a:pt x="5392" y="10265"/>
                  </a:cubicBezTo>
                  <a:lnTo>
                    <a:pt x="5245" y="10265"/>
                  </a:lnTo>
                  <a:cubicBezTo>
                    <a:pt x="5098" y="10321"/>
                    <a:pt x="5014" y="10440"/>
                    <a:pt x="4986" y="10559"/>
                  </a:cubicBezTo>
                  <a:cubicBezTo>
                    <a:pt x="4749" y="10615"/>
                    <a:pt x="4637" y="10846"/>
                    <a:pt x="4546" y="11048"/>
                  </a:cubicBezTo>
                  <a:cubicBezTo>
                    <a:pt x="4602" y="11083"/>
                    <a:pt x="4637" y="11083"/>
                    <a:pt x="4665" y="11083"/>
                  </a:cubicBezTo>
                  <a:cubicBezTo>
                    <a:pt x="4721" y="11111"/>
                    <a:pt x="4749" y="11167"/>
                    <a:pt x="4749" y="11195"/>
                  </a:cubicBezTo>
                  <a:cubicBezTo>
                    <a:pt x="4777" y="11286"/>
                    <a:pt x="4749" y="11370"/>
                    <a:pt x="4665" y="11370"/>
                  </a:cubicBezTo>
                  <a:cubicBezTo>
                    <a:pt x="4623" y="11370"/>
                    <a:pt x="4584" y="11382"/>
                    <a:pt x="4538" y="11382"/>
                  </a:cubicBezTo>
                  <a:cubicBezTo>
                    <a:pt x="4515" y="11382"/>
                    <a:pt x="4490" y="11379"/>
                    <a:pt x="4462" y="11370"/>
                  </a:cubicBezTo>
                  <a:cubicBezTo>
                    <a:pt x="4427" y="11517"/>
                    <a:pt x="4399" y="11664"/>
                    <a:pt x="4371" y="11810"/>
                  </a:cubicBezTo>
                  <a:cubicBezTo>
                    <a:pt x="4287" y="11838"/>
                    <a:pt x="4224" y="11866"/>
                    <a:pt x="4168" y="11922"/>
                  </a:cubicBezTo>
                  <a:cubicBezTo>
                    <a:pt x="4168" y="11985"/>
                    <a:pt x="4112" y="12069"/>
                    <a:pt x="4049" y="12069"/>
                  </a:cubicBezTo>
                  <a:cubicBezTo>
                    <a:pt x="3994" y="12160"/>
                    <a:pt x="3938" y="12272"/>
                    <a:pt x="3938" y="12363"/>
                  </a:cubicBezTo>
                  <a:cubicBezTo>
                    <a:pt x="3903" y="12447"/>
                    <a:pt x="3903" y="12538"/>
                    <a:pt x="3875" y="12622"/>
                  </a:cubicBezTo>
                  <a:cubicBezTo>
                    <a:pt x="3847" y="12685"/>
                    <a:pt x="3819" y="12712"/>
                    <a:pt x="3791" y="12796"/>
                  </a:cubicBezTo>
                  <a:cubicBezTo>
                    <a:pt x="3700" y="12915"/>
                    <a:pt x="3672" y="13062"/>
                    <a:pt x="3644" y="13181"/>
                  </a:cubicBezTo>
                  <a:cubicBezTo>
                    <a:pt x="3616" y="13321"/>
                    <a:pt x="3588" y="13440"/>
                    <a:pt x="3525" y="13559"/>
                  </a:cubicBezTo>
                  <a:cubicBezTo>
                    <a:pt x="3441" y="13705"/>
                    <a:pt x="3322" y="13733"/>
                    <a:pt x="3175" y="13789"/>
                  </a:cubicBezTo>
                  <a:cubicBezTo>
                    <a:pt x="2889" y="13964"/>
                    <a:pt x="2798" y="14286"/>
                    <a:pt x="2651" y="14607"/>
                  </a:cubicBezTo>
                  <a:cubicBezTo>
                    <a:pt x="2539" y="14929"/>
                    <a:pt x="2364" y="15244"/>
                    <a:pt x="2155" y="15537"/>
                  </a:cubicBezTo>
                  <a:cubicBezTo>
                    <a:pt x="1952" y="15768"/>
                    <a:pt x="1546" y="15831"/>
                    <a:pt x="1518" y="16209"/>
                  </a:cubicBezTo>
                  <a:cubicBezTo>
                    <a:pt x="1518" y="16265"/>
                    <a:pt x="1518" y="16355"/>
                    <a:pt x="1546" y="16439"/>
                  </a:cubicBezTo>
                  <a:lnTo>
                    <a:pt x="1574" y="16439"/>
                  </a:lnTo>
                  <a:cubicBezTo>
                    <a:pt x="1427" y="16467"/>
                    <a:pt x="1280" y="16614"/>
                    <a:pt x="1169" y="16705"/>
                  </a:cubicBezTo>
                  <a:cubicBezTo>
                    <a:pt x="931" y="16908"/>
                    <a:pt x="728" y="17230"/>
                    <a:pt x="581" y="17516"/>
                  </a:cubicBezTo>
                  <a:cubicBezTo>
                    <a:pt x="497" y="17691"/>
                    <a:pt x="441" y="17866"/>
                    <a:pt x="350" y="18041"/>
                  </a:cubicBezTo>
                  <a:cubicBezTo>
                    <a:pt x="295" y="18160"/>
                    <a:pt x="176" y="18278"/>
                    <a:pt x="148" y="18425"/>
                  </a:cubicBezTo>
                  <a:cubicBezTo>
                    <a:pt x="120" y="18481"/>
                    <a:pt x="120" y="18537"/>
                    <a:pt x="120" y="18565"/>
                  </a:cubicBezTo>
                  <a:cubicBezTo>
                    <a:pt x="92" y="18628"/>
                    <a:pt x="57" y="18684"/>
                    <a:pt x="57" y="18775"/>
                  </a:cubicBezTo>
                  <a:cubicBezTo>
                    <a:pt x="1" y="18887"/>
                    <a:pt x="29" y="19034"/>
                    <a:pt x="92" y="19124"/>
                  </a:cubicBezTo>
                  <a:cubicBezTo>
                    <a:pt x="232" y="19180"/>
                    <a:pt x="406" y="19208"/>
                    <a:pt x="553" y="19208"/>
                  </a:cubicBezTo>
                  <a:lnTo>
                    <a:pt x="644" y="19208"/>
                  </a:lnTo>
                  <a:cubicBezTo>
                    <a:pt x="700" y="19180"/>
                    <a:pt x="756" y="19124"/>
                    <a:pt x="791" y="19062"/>
                  </a:cubicBezTo>
                  <a:cubicBezTo>
                    <a:pt x="819" y="19090"/>
                    <a:pt x="875" y="19152"/>
                    <a:pt x="903" y="19180"/>
                  </a:cubicBezTo>
                  <a:cubicBezTo>
                    <a:pt x="931" y="19208"/>
                    <a:pt x="966" y="19208"/>
                    <a:pt x="994" y="19236"/>
                  </a:cubicBezTo>
                  <a:lnTo>
                    <a:pt x="1315" y="19236"/>
                  </a:lnTo>
                  <a:cubicBezTo>
                    <a:pt x="1315" y="19208"/>
                    <a:pt x="1343" y="19208"/>
                    <a:pt x="1371" y="19180"/>
                  </a:cubicBezTo>
                  <a:cubicBezTo>
                    <a:pt x="1490" y="19034"/>
                    <a:pt x="1546" y="18859"/>
                    <a:pt x="1574" y="18684"/>
                  </a:cubicBezTo>
                  <a:cubicBezTo>
                    <a:pt x="1592" y="18687"/>
                    <a:pt x="1610" y="18688"/>
                    <a:pt x="1627" y="18688"/>
                  </a:cubicBezTo>
                  <a:cubicBezTo>
                    <a:pt x="1783" y="18688"/>
                    <a:pt x="1929" y="18579"/>
                    <a:pt x="1980" y="18390"/>
                  </a:cubicBezTo>
                  <a:cubicBezTo>
                    <a:pt x="2071" y="18187"/>
                    <a:pt x="1980" y="17985"/>
                    <a:pt x="1924" y="17754"/>
                  </a:cubicBezTo>
                  <a:lnTo>
                    <a:pt x="1924" y="17754"/>
                  </a:lnTo>
                  <a:cubicBezTo>
                    <a:pt x="1945" y="17757"/>
                    <a:pt x="1966" y="17759"/>
                    <a:pt x="1988" y="17759"/>
                  </a:cubicBezTo>
                  <a:cubicBezTo>
                    <a:pt x="2140" y="17759"/>
                    <a:pt x="2284" y="17674"/>
                    <a:pt x="2364" y="17551"/>
                  </a:cubicBezTo>
                  <a:cubicBezTo>
                    <a:pt x="2448" y="17376"/>
                    <a:pt x="2448" y="17167"/>
                    <a:pt x="2448" y="16992"/>
                  </a:cubicBezTo>
                  <a:lnTo>
                    <a:pt x="2448" y="16880"/>
                  </a:lnTo>
                  <a:cubicBezTo>
                    <a:pt x="2486" y="16892"/>
                    <a:pt x="2522" y="16898"/>
                    <a:pt x="2561" y="16898"/>
                  </a:cubicBezTo>
                  <a:cubicBezTo>
                    <a:pt x="2615" y="16898"/>
                    <a:pt x="2672" y="16885"/>
                    <a:pt x="2742" y="16852"/>
                  </a:cubicBezTo>
                  <a:cubicBezTo>
                    <a:pt x="2945" y="16761"/>
                    <a:pt x="3064" y="16558"/>
                    <a:pt x="3119" y="16355"/>
                  </a:cubicBezTo>
                  <a:cubicBezTo>
                    <a:pt x="3147" y="16181"/>
                    <a:pt x="3147" y="16006"/>
                    <a:pt x="3175" y="15887"/>
                  </a:cubicBezTo>
                  <a:cubicBezTo>
                    <a:pt x="3175" y="15831"/>
                    <a:pt x="3203" y="15740"/>
                    <a:pt x="3203" y="15684"/>
                  </a:cubicBezTo>
                  <a:lnTo>
                    <a:pt x="3266" y="15684"/>
                  </a:lnTo>
                  <a:cubicBezTo>
                    <a:pt x="3283" y="15692"/>
                    <a:pt x="3302" y="15696"/>
                    <a:pt x="3323" y="15696"/>
                  </a:cubicBezTo>
                  <a:cubicBezTo>
                    <a:pt x="3372" y="15696"/>
                    <a:pt x="3430" y="15676"/>
                    <a:pt x="3469" y="15656"/>
                  </a:cubicBezTo>
                  <a:cubicBezTo>
                    <a:pt x="3616" y="15656"/>
                    <a:pt x="3728" y="15481"/>
                    <a:pt x="3728" y="15335"/>
                  </a:cubicBezTo>
                  <a:cubicBezTo>
                    <a:pt x="3700" y="15279"/>
                    <a:pt x="3700" y="15188"/>
                    <a:pt x="3672" y="15132"/>
                  </a:cubicBezTo>
                  <a:cubicBezTo>
                    <a:pt x="3700" y="15104"/>
                    <a:pt x="3763" y="15041"/>
                    <a:pt x="3819" y="14985"/>
                  </a:cubicBezTo>
                  <a:cubicBezTo>
                    <a:pt x="3966" y="14866"/>
                    <a:pt x="4077" y="14691"/>
                    <a:pt x="4049" y="14489"/>
                  </a:cubicBezTo>
                  <a:cubicBezTo>
                    <a:pt x="4021" y="14405"/>
                    <a:pt x="3994" y="14342"/>
                    <a:pt x="3938" y="14286"/>
                  </a:cubicBezTo>
                  <a:cubicBezTo>
                    <a:pt x="3938" y="14258"/>
                    <a:pt x="3938" y="14258"/>
                    <a:pt x="3903" y="14230"/>
                  </a:cubicBezTo>
                  <a:cubicBezTo>
                    <a:pt x="4112" y="13936"/>
                    <a:pt x="4287" y="13614"/>
                    <a:pt x="4462" y="13293"/>
                  </a:cubicBezTo>
                  <a:cubicBezTo>
                    <a:pt x="4490" y="13265"/>
                    <a:pt x="4490" y="13209"/>
                    <a:pt x="4518" y="13181"/>
                  </a:cubicBezTo>
                  <a:cubicBezTo>
                    <a:pt x="4749" y="13034"/>
                    <a:pt x="4868" y="12657"/>
                    <a:pt x="4923" y="12391"/>
                  </a:cubicBezTo>
                  <a:cubicBezTo>
                    <a:pt x="4923" y="12335"/>
                    <a:pt x="4951" y="12244"/>
                    <a:pt x="4951" y="12160"/>
                  </a:cubicBezTo>
                  <a:cubicBezTo>
                    <a:pt x="5014" y="12097"/>
                    <a:pt x="5070" y="12013"/>
                    <a:pt x="5126" y="11957"/>
                  </a:cubicBezTo>
                  <a:cubicBezTo>
                    <a:pt x="5217" y="11838"/>
                    <a:pt x="5301" y="11692"/>
                    <a:pt x="5392" y="11608"/>
                  </a:cubicBezTo>
                  <a:cubicBezTo>
                    <a:pt x="5392" y="11573"/>
                    <a:pt x="5420" y="11545"/>
                    <a:pt x="5420" y="11517"/>
                  </a:cubicBezTo>
                  <a:cubicBezTo>
                    <a:pt x="5448" y="11517"/>
                    <a:pt x="5476" y="11545"/>
                    <a:pt x="5539" y="11545"/>
                  </a:cubicBezTo>
                  <a:cubicBezTo>
                    <a:pt x="5651" y="11545"/>
                    <a:pt x="5798" y="11433"/>
                    <a:pt x="5826" y="11314"/>
                  </a:cubicBezTo>
                  <a:cubicBezTo>
                    <a:pt x="5860" y="11167"/>
                    <a:pt x="5888" y="11048"/>
                    <a:pt x="5888" y="10908"/>
                  </a:cubicBezTo>
                  <a:cubicBezTo>
                    <a:pt x="6091" y="10908"/>
                    <a:pt x="6294" y="10790"/>
                    <a:pt x="6413" y="10559"/>
                  </a:cubicBezTo>
                  <a:cubicBezTo>
                    <a:pt x="6588" y="10237"/>
                    <a:pt x="6525" y="9860"/>
                    <a:pt x="6525" y="9510"/>
                  </a:cubicBezTo>
                  <a:lnTo>
                    <a:pt x="6525" y="9272"/>
                  </a:lnTo>
                  <a:cubicBezTo>
                    <a:pt x="6560" y="9188"/>
                    <a:pt x="6616" y="9097"/>
                    <a:pt x="6672" y="9041"/>
                  </a:cubicBezTo>
                  <a:cubicBezTo>
                    <a:pt x="6672" y="9014"/>
                    <a:pt x="6700" y="9014"/>
                    <a:pt x="6735" y="8986"/>
                  </a:cubicBezTo>
                  <a:cubicBezTo>
                    <a:pt x="6846" y="8867"/>
                    <a:pt x="6909" y="8692"/>
                    <a:pt x="6937" y="8517"/>
                  </a:cubicBezTo>
                  <a:cubicBezTo>
                    <a:pt x="6965" y="8461"/>
                    <a:pt x="6965" y="8426"/>
                    <a:pt x="6965" y="8370"/>
                  </a:cubicBezTo>
                  <a:cubicBezTo>
                    <a:pt x="7021" y="8223"/>
                    <a:pt x="7049" y="8112"/>
                    <a:pt x="7112" y="7965"/>
                  </a:cubicBezTo>
                  <a:cubicBezTo>
                    <a:pt x="7140" y="7937"/>
                    <a:pt x="7140" y="7902"/>
                    <a:pt x="7168" y="7874"/>
                  </a:cubicBezTo>
                  <a:cubicBezTo>
                    <a:pt x="7196" y="7790"/>
                    <a:pt x="7224" y="7699"/>
                    <a:pt x="7259" y="7615"/>
                  </a:cubicBezTo>
                  <a:cubicBezTo>
                    <a:pt x="7287" y="7524"/>
                    <a:pt x="7287" y="7440"/>
                    <a:pt x="7315" y="7349"/>
                  </a:cubicBezTo>
                  <a:cubicBezTo>
                    <a:pt x="7371" y="7321"/>
                    <a:pt x="7399" y="7321"/>
                    <a:pt x="7462" y="7265"/>
                  </a:cubicBezTo>
                  <a:cubicBezTo>
                    <a:pt x="7574" y="7175"/>
                    <a:pt x="7574" y="7028"/>
                    <a:pt x="7574" y="6916"/>
                  </a:cubicBezTo>
                  <a:cubicBezTo>
                    <a:pt x="7574" y="6769"/>
                    <a:pt x="7609" y="6650"/>
                    <a:pt x="7609" y="6503"/>
                  </a:cubicBezTo>
                  <a:lnTo>
                    <a:pt x="7637" y="6475"/>
                  </a:lnTo>
                  <a:cubicBezTo>
                    <a:pt x="7665" y="6475"/>
                    <a:pt x="7720" y="6447"/>
                    <a:pt x="7748" y="6419"/>
                  </a:cubicBezTo>
                  <a:cubicBezTo>
                    <a:pt x="7895" y="6300"/>
                    <a:pt x="7958" y="6154"/>
                    <a:pt x="8042" y="6014"/>
                  </a:cubicBezTo>
                  <a:cubicBezTo>
                    <a:pt x="8098" y="5923"/>
                    <a:pt x="8161" y="5867"/>
                    <a:pt x="8245" y="5776"/>
                  </a:cubicBezTo>
                  <a:lnTo>
                    <a:pt x="8273" y="5776"/>
                  </a:lnTo>
                  <a:cubicBezTo>
                    <a:pt x="8298" y="5781"/>
                    <a:pt x="8323" y="5783"/>
                    <a:pt x="8348" y="5783"/>
                  </a:cubicBezTo>
                  <a:cubicBezTo>
                    <a:pt x="8468" y="5783"/>
                    <a:pt x="8582" y="5728"/>
                    <a:pt x="8657" y="5629"/>
                  </a:cubicBezTo>
                  <a:cubicBezTo>
                    <a:pt x="8769" y="5454"/>
                    <a:pt x="8769" y="5252"/>
                    <a:pt x="8832" y="5077"/>
                  </a:cubicBezTo>
                  <a:cubicBezTo>
                    <a:pt x="8888" y="4965"/>
                    <a:pt x="8944" y="4846"/>
                    <a:pt x="9035" y="4727"/>
                  </a:cubicBezTo>
                  <a:cubicBezTo>
                    <a:pt x="9182" y="4643"/>
                    <a:pt x="9294" y="4496"/>
                    <a:pt x="9385" y="4378"/>
                  </a:cubicBezTo>
                  <a:cubicBezTo>
                    <a:pt x="9413" y="4350"/>
                    <a:pt x="9413" y="4294"/>
                    <a:pt x="9441" y="4266"/>
                  </a:cubicBezTo>
                  <a:cubicBezTo>
                    <a:pt x="9615" y="4119"/>
                    <a:pt x="9818" y="3972"/>
                    <a:pt x="9993" y="3797"/>
                  </a:cubicBezTo>
                  <a:cubicBezTo>
                    <a:pt x="10084" y="3706"/>
                    <a:pt x="10196" y="3622"/>
                    <a:pt x="10287" y="3504"/>
                  </a:cubicBezTo>
                  <a:cubicBezTo>
                    <a:pt x="10406" y="3420"/>
                    <a:pt x="10517" y="3329"/>
                    <a:pt x="10608" y="3273"/>
                  </a:cubicBezTo>
                  <a:cubicBezTo>
                    <a:pt x="10648" y="3282"/>
                    <a:pt x="10688" y="3287"/>
                    <a:pt x="10727" y="3287"/>
                  </a:cubicBezTo>
                  <a:cubicBezTo>
                    <a:pt x="10915" y="3287"/>
                    <a:pt x="11090" y="3181"/>
                    <a:pt x="11189" y="3007"/>
                  </a:cubicBezTo>
                  <a:cubicBezTo>
                    <a:pt x="11217" y="2951"/>
                    <a:pt x="11245" y="2895"/>
                    <a:pt x="11280" y="2832"/>
                  </a:cubicBezTo>
                  <a:cubicBezTo>
                    <a:pt x="11391" y="2748"/>
                    <a:pt x="11482" y="2692"/>
                    <a:pt x="11594" y="2630"/>
                  </a:cubicBezTo>
                  <a:cubicBezTo>
                    <a:pt x="11657" y="2602"/>
                    <a:pt x="11713" y="2546"/>
                    <a:pt x="11804" y="2518"/>
                  </a:cubicBezTo>
                  <a:cubicBezTo>
                    <a:pt x="11944" y="2455"/>
                    <a:pt x="12091" y="2371"/>
                    <a:pt x="12210" y="2280"/>
                  </a:cubicBezTo>
                  <a:cubicBezTo>
                    <a:pt x="12328" y="2224"/>
                    <a:pt x="12356" y="2105"/>
                    <a:pt x="12356" y="2021"/>
                  </a:cubicBezTo>
                  <a:cubicBezTo>
                    <a:pt x="12412" y="1993"/>
                    <a:pt x="12468" y="1958"/>
                    <a:pt x="12503" y="1930"/>
                  </a:cubicBezTo>
                  <a:cubicBezTo>
                    <a:pt x="12587" y="1902"/>
                    <a:pt x="12643" y="1846"/>
                    <a:pt x="12706" y="1818"/>
                  </a:cubicBezTo>
                  <a:cubicBezTo>
                    <a:pt x="12771" y="1867"/>
                    <a:pt x="12857" y="1897"/>
                    <a:pt x="12947" y="1897"/>
                  </a:cubicBezTo>
                  <a:cubicBezTo>
                    <a:pt x="13012" y="1897"/>
                    <a:pt x="13078" y="1882"/>
                    <a:pt x="13140" y="1846"/>
                  </a:cubicBezTo>
                  <a:cubicBezTo>
                    <a:pt x="13258" y="1818"/>
                    <a:pt x="13377" y="1727"/>
                    <a:pt x="13489" y="1609"/>
                  </a:cubicBezTo>
                  <a:cubicBezTo>
                    <a:pt x="13489" y="1727"/>
                    <a:pt x="13580" y="1818"/>
                    <a:pt x="13692" y="1818"/>
                  </a:cubicBezTo>
                  <a:cubicBezTo>
                    <a:pt x="13710" y="1826"/>
                    <a:pt x="13727" y="1830"/>
                    <a:pt x="13744" y="1830"/>
                  </a:cubicBezTo>
                  <a:cubicBezTo>
                    <a:pt x="13787" y="1830"/>
                    <a:pt x="13827" y="1808"/>
                    <a:pt x="13867" y="1783"/>
                  </a:cubicBezTo>
                  <a:cubicBezTo>
                    <a:pt x="13958" y="1818"/>
                    <a:pt x="14014" y="1818"/>
                    <a:pt x="14104" y="1818"/>
                  </a:cubicBezTo>
                  <a:cubicBezTo>
                    <a:pt x="14279" y="1818"/>
                    <a:pt x="14391" y="1644"/>
                    <a:pt x="14363" y="1469"/>
                  </a:cubicBezTo>
                  <a:cubicBezTo>
                    <a:pt x="14335" y="1322"/>
                    <a:pt x="14363" y="1203"/>
                    <a:pt x="14279" y="1056"/>
                  </a:cubicBezTo>
                  <a:cubicBezTo>
                    <a:pt x="14279" y="1028"/>
                    <a:pt x="14251" y="1028"/>
                    <a:pt x="14251" y="1000"/>
                  </a:cubicBezTo>
                  <a:cubicBezTo>
                    <a:pt x="14216" y="909"/>
                    <a:pt x="14188" y="825"/>
                    <a:pt x="14132" y="735"/>
                  </a:cubicBezTo>
                  <a:lnTo>
                    <a:pt x="14104" y="735"/>
                  </a:lnTo>
                  <a:cubicBezTo>
                    <a:pt x="14104" y="707"/>
                    <a:pt x="14077" y="651"/>
                    <a:pt x="14042" y="623"/>
                  </a:cubicBezTo>
                  <a:lnTo>
                    <a:pt x="14042" y="595"/>
                  </a:lnTo>
                  <a:cubicBezTo>
                    <a:pt x="14077" y="560"/>
                    <a:pt x="14104" y="504"/>
                    <a:pt x="14132" y="448"/>
                  </a:cubicBezTo>
                  <a:cubicBezTo>
                    <a:pt x="14194" y="402"/>
                    <a:pt x="14260" y="374"/>
                    <a:pt x="14301" y="374"/>
                  </a:cubicBezTo>
                  <a:cubicBezTo>
                    <a:pt x="14316" y="374"/>
                    <a:pt x="14328" y="378"/>
                    <a:pt x="14335" y="385"/>
                  </a:cubicBezTo>
                  <a:cubicBezTo>
                    <a:pt x="14377" y="411"/>
                    <a:pt x="14416" y="423"/>
                    <a:pt x="14452" y="423"/>
                  </a:cubicBezTo>
                  <a:cubicBezTo>
                    <a:pt x="14616" y="423"/>
                    <a:pt x="14704" y="185"/>
                    <a:pt x="14538" y="70"/>
                  </a:cubicBezTo>
                  <a:cubicBezTo>
                    <a:pt x="14475" y="19"/>
                    <a:pt x="14402" y="1"/>
                    <a:pt x="1432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79"/>
            <p:cNvSpPr/>
            <p:nvPr/>
          </p:nvSpPr>
          <p:spPr>
            <a:xfrm>
              <a:off x="3767670" y="4337461"/>
              <a:ext cx="660" cy="1365"/>
            </a:xfrm>
            <a:custGeom>
              <a:rect b="b" l="l" r="r" t="t"/>
              <a:pathLst>
                <a:path extrusionOk="0" h="60" w="29">
                  <a:moveTo>
                    <a:pt x="15" y="1"/>
                  </a:moveTo>
                  <a:lnTo>
                    <a:pt x="15" y="1"/>
                  </a:lnTo>
                  <a:cubicBezTo>
                    <a:pt x="0" y="35"/>
                    <a:pt x="10" y="59"/>
                    <a:pt x="17" y="59"/>
                  </a:cubicBezTo>
                  <a:cubicBezTo>
                    <a:pt x="23" y="59"/>
                    <a:pt x="28" y="42"/>
                    <a:pt x="15" y="1"/>
                  </a:cubicBezTo>
                  <a:close/>
                </a:path>
              </a:pathLst>
            </a:custGeom>
            <a:solidFill>
              <a:srgbClr val="65825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79"/>
            <p:cNvSpPr/>
            <p:nvPr/>
          </p:nvSpPr>
          <p:spPr>
            <a:xfrm>
              <a:off x="3943612" y="4189349"/>
              <a:ext cx="75023" cy="32471"/>
            </a:xfrm>
            <a:custGeom>
              <a:rect b="b" l="l" r="r" t="t"/>
              <a:pathLst>
                <a:path extrusionOk="0" h="1427" w="3297">
                  <a:moveTo>
                    <a:pt x="784" y="0"/>
                  </a:moveTo>
                  <a:cubicBezTo>
                    <a:pt x="568" y="0"/>
                    <a:pt x="367" y="36"/>
                    <a:pt x="178" y="161"/>
                  </a:cubicBezTo>
                  <a:cubicBezTo>
                    <a:pt x="0" y="265"/>
                    <a:pt x="112" y="498"/>
                    <a:pt x="279" y="498"/>
                  </a:cubicBezTo>
                  <a:cubicBezTo>
                    <a:pt x="302" y="498"/>
                    <a:pt x="327" y="493"/>
                    <a:pt x="352" y="482"/>
                  </a:cubicBezTo>
                  <a:lnTo>
                    <a:pt x="352" y="482"/>
                  </a:lnTo>
                  <a:cubicBezTo>
                    <a:pt x="297" y="538"/>
                    <a:pt x="234" y="601"/>
                    <a:pt x="178" y="629"/>
                  </a:cubicBezTo>
                  <a:cubicBezTo>
                    <a:pt x="111" y="718"/>
                    <a:pt x="185" y="829"/>
                    <a:pt x="278" y="829"/>
                  </a:cubicBezTo>
                  <a:cubicBezTo>
                    <a:pt x="303" y="829"/>
                    <a:pt x="328" y="821"/>
                    <a:pt x="352" y="804"/>
                  </a:cubicBezTo>
                  <a:cubicBezTo>
                    <a:pt x="408" y="741"/>
                    <a:pt x="443" y="713"/>
                    <a:pt x="499" y="685"/>
                  </a:cubicBezTo>
                  <a:lnTo>
                    <a:pt x="499" y="685"/>
                  </a:lnTo>
                  <a:cubicBezTo>
                    <a:pt x="408" y="776"/>
                    <a:pt x="380" y="916"/>
                    <a:pt x="408" y="1063"/>
                  </a:cubicBezTo>
                  <a:cubicBezTo>
                    <a:pt x="471" y="1210"/>
                    <a:pt x="555" y="1329"/>
                    <a:pt x="674" y="1384"/>
                  </a:cubicBezTo>
                  <a:cubicBezTo>
                    <a:pt x="748" y="1412"/>
                    <a:pt x="821" y="1426"/>
                    <a:pt x="893" y="1426"/>
                  </a:cubicBezTo>
                  <a:cubicBezTo>
                    <a:pt x="966" y="1426"/>
                    <a:pt x="1038" y="1412"/>
                    <a:pt x="1108" y="1384"/>
                  </a:cubicBezTo>
                  <a:cubicBezTo>
                    <a:pt x="1254" y="1384"/>
                    <a:pt x="1429" y="1329"/>
                    <a:pt x="1548" y="1238"/>
                  </a:cubicBezTo>
                  <a:cubicBezTo>
                    <a:pt x="1667" y="1126"/>
                    <a:pt x="1723" y="1007"/>
                    <a:pt x="1723" y="888"/>
                  </a:cubicBezTo>
                  <a:lnTo>
                    <a:pt x="1723" y="916"/>
                  </a:lnTo>
                  <a:cubicBezTo>
                    <a:pt x="1926" y="1063"/>
                    <a:pt x="2156" y="1182"/>
                    <a:pt x="2394" y="1238"/>
                  </a:cubicBezTo>
                  <a:cubicBezTo>
                    <a:pt x="2527" y="1290"/>
                    <a:pt x="2650" y="1340"/>
                    <a:pt x="2769" y="1340"/>
                  </a:cubicBezTo>
                  <a:cubicBezTo>
                    <a:pt x="2858" y="1340"/>
                    <a:pt x="2944" y="1312"/>
                    <a:pt x="3031" y="1238"/>
                  </a:cubicBezTo>
                  <a:cubicBezTo>
                    <a:pt x="3065" y="1210"/>
                    <a:pt x="3093" y="1182"/>
                    <a:pt x="3093" y="1154"/>
                  </a:cubicBezTo>
                  <a:cubicBezTo>
                    <a:pt x="3149" y="1154"/>
                    <a:pt x="3177" y="1154"/>
                    <a:pt x="3240" y="1126"/>
                  </a:cubicBezTo>
                  <a:cubicBezTo>
                    <a:pt x="3268" y="1091"/>
                    <a:pt x="3296" y="1063"/>
                    <a:pt x="3296" y="1007"/>
                  </a:cubicBezTo>
                  <a:lnTo>
                    <a:pt x="3296" y="951"/>
                  </a:lnTo>
                  <a:lnTo>
                    <a:pt x="3268" y="916"/>
                  </a:lnTo>
                  <a:lnTo>
                    <a:pt x="3240" y="916"/>
                  </a:lnTo>
                  <a:cubicBezTo>
                    <a:pt x="2975" y="741"/>
                    <a:pt x="2653" y="685"/>
                    <a:pt x="2366" y="601"/>
                  </a:cubicBezTo>
                  <a:cubicBezTo>
                    <a:pt x="2356" y="591"/>
                    <a:pt x="2343" y="587"/>
                    <a:pt x="2331" y="587"/>
                  </a:cubicBezTo>
                  <a:cubicBezTo>
                    <a:pt x="2300" y="587"/>
                    <a:pt x="2267" y="610"/>
                    <a:pt x="2247" y="629"/>
                  </a:cubicBezTo>
                  <a:cubicBezTo>
                    <a:pt x="2129" y="538"/>
                    <a:pt x="1982" y="482"/>
                    <a:pt x="1842" y="482"/>
                  </a:cubicBezTo>
                  <a:cubicBezTo>
                    <a:pt x="1723" y="482"/>
                    <a:pt x="1632" y="601"/>
                    <a:pt x="1604" y="685"/>
                  </a:cubicBezTo>
                  <a:cubicBezTo>
                    <a:pt x="1576" y="629"/>
                    <a:pt x="1520" y="566"/>
                    <a:pt x="1429" y="538"/>
                  </a:cubicBezTo>
                  <a:lnTo>
                    <a:pt x="1429" y="538"/>
                  </a:lnTo>
                  <a:cubicBezTo>
                    <a:pt x="1457" y="629"/>
                    <a:pt x="1401" y="713"/>
                    <a:pt x="1317" y="776"/>
                  </a:cubicBezTo>
                  <a:cubicBezTo>
                    <a:pt x="1282" y="776"/>
                    <a:pt x="1254" y="832"/>
                    <a:pt x="1227" y="860"/>
                  </a:cubicBezTo>
                  <a:cubicBezTo>
                    <a:pt x="1199" y="860"/>
                    <a:pt x="1171" y="888"/>
                    <a:pt x="1143" y="888"/>
                  </a:cubicBezTo>
                  <a:cubicBezTo>
                    <a:pt x="1052" y="951"/>
                    <a:pt x="968" y="979"/>
                    <a:pt x="877" y="979"/>
                  </a:cubicBezTo>
                  <a:cubicBezTo>
                    <a:pt x="793" y="951"/>
                    <a:pt x="702" y="916"/>
                    <a:pt x="674" y="832"/>
                  </a:cubicBezTo>
                  <a:cubicBezTo>
                    <a:pt x="646" y="804"/>
                    <a:pt x="646" y="804"/>
                    <a:pt x="646" y="776"/>
                  </a:cubicBezTo>
                  <a:cubicBezTo>
                    <a:pt x="618" y="741"/>
                    <a:pt x="583" y="685"/>
                    <a:pt x="583" y="629"/>
                  </a:cubicBezTo>
                  <a:cubicBezTo>
                    <a:pt x="646" y="482"/>
                    <a:pt x="821" y="392"/>
                    <a:pt x="968" y="392"/>
                  </a:cubicBezTo>
                  <a:cubicBezTo>
                    <a:pt x="1024" y="364"/>
                    <a:pt x="1080" y="364"/>
                    <a:pt x="1143" y="364"/>
                  </a:cubicBezTo>
                  <a:cubicBezTo>
                    <a:pt x="1143" y="364"/>
                    <a:pt x="1108" y="336"/>
                    <a:pt x="1080" y="308"/>
                  </a:cubicBezTo>
                  <a:cubicBezTo>
                    <a:pt x="1199" y="252"/>
                    <a:pt x="1171" y="42"/>
                    <a:pt x="1052" y="14"/>
                  </a:cubicBezTo>
                  <a:cubicBezTo>
                    <a:pt x="960" y="6"/>
                    <a:pt x="871" y="0"/>
                    <a:pt x="78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79"/>
            <p:cNvSpPr/>
            <p:nvPr/>
          </p:nvSpPr>
          <p:spPr>
            <a:xfrm>
              <a:off x="3868088" y="4218134"/>
              <a:ext cx="19911" cy="18067"/>
            </a:xfrm>
            <a:custGeom>
              <a:rect b="b" l="l" r="r" t="t"/>
              <a:pathLst>
                <a:path extrusionOk="0" h="794" w="875">
                  <a:moveTo>
                    <a:pt x="406" y="1"/>
                  </a:moveTo>
                  <a:cubicBezTo>
                    <a:pt x="266" y="36"/>
                    <a:pt x="56" y="64"/>
                    <a:pt x="0" y="238"/>
                  </a:cubicBezTo>
                  <a:cubicBezTo>
                    <a:pt x="0" y="294"/>
                    <a:pt x="0" y="385"/>
                    <a:pt x="28" y="441"/>
                  </a:cubicBezTo>
                  <a:cubicBezTo>
                    <a:pt x="56" y="469"/>
                    <a:pt x="56" y="497"/>
                    <a:pt x="91" y="497"/>
                  </a:cubicBezTo>
                  <a:cubicBezTo>
                    <a:pt x="119" y="616"/>
                    <a:pt x="175" y="700"/>
                    <a:pt x="294" y="763"/>
                  </a:cubicBezTo>
                  <a:cubicBezTo>
                    <a:pt x="337" y="784"/>
                    <a:pt x="381" y="793"/>
                    <a:pt x="425" y="793"/>
                  </a:cubicBezTo>
                  <a:cubicBezTo>
                    <a:pt x="497" y="793"/>
                    <a:pt x="570" y="769"/>
                    <a:pt x="644" y="735"/>
                  </a:cubicBezTo>
                  <a:cubicBezTo>
                    <a:pt x="672" y="700"/>
                    <a:pt x="672" y="700"/>
                    <a:pt x="700" y="672"/>
                  </a:cubicBezTo>
                  <a:cubicBezTo>
                    <a:pt x="847" y="588"/>
                    <a:pt x="875" y="413"/>
                    <a:pt x="791" y="266"/>
                  </a:cubicBezTo>
                  <a:cubicBezTo>
                    <a:pt x="728" y="175"/>
                    <a:pt x="644" y="92"/>
                    <a:pt x="553" y="64"/>
                  </a:cubicBezTo>
                  <a:cubicBezTo>
                    <a:pt x="525" y="36"/>
                    <a:pt x="469" y="1"/>
                    <a:pt x="4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79"/>
            <p:cNvSpPr/>
            <p:nvPr/>
          </p:nvSpPr>
          <p:spPr>
            <a:xfrm>
              <a:off x="3844855" y="4242231"/>
              <a:ext cx="21344" cy="21139"/>
            </a:xfrm>
            <a:custGeom>
              <a:rect b="b" l="l" r="r" t="t"/>
              <a:pathLst>
                <a:path extrusionOk="0" h="929" w="938">
                  <a:moveTo>
                    <a:pt x="446" y="0"/>
                  </a:moveTo>
                  <a:cubicBezTo>
                    <a:pt x="404" y="0"/>
                    <a:pt x="362" y="8"/>
                    <a:pt x="322" y="25"/>
                  </a:cubicBezTo>
                  <a:cubicBezTo>
                    <a:pt x="175" y="81"/>
                    <a:pt x="64" y="228"/>
                    <a:pt x="29" y="403"/>
                  </a:cubicBezTo>
                  <a:cubicBezTo>
                    <a:pt x="1" y="578"/>
                    <a:pt x="64" y="781"/>
                    <a:pt x="238" y="865"/>
                  </a:cubicBezTo>
                  <a:cubicBezTo>
                    <a:pt x="304" y="909"/>
                    <a:pt x="377" y="929"/>
                    <a:pt x="450" y="929"/>
                  </a:cubicBezTo>
                  <a:cubicBezTo>
                    <a:pt x="574" y="929"/>
                    <a:pt x="699" y="873"/>
                    <a:pt x="791" y="781"/>
                  </a:cubicBezTo>
                  <a:cubicBezTo>
                    <a:pt x="847" y="725"/>
                    <a:pt x="875" y="634"/>
                    <a:pt x="903" y="550"/>
                  </a:cubicBezTo>
                  <a:cubicBezTo>
                    <a:pt x="903" y="515"/>
                    <a:pt x="938" y="459"/>
                    <a:pt x="903" y="431"/>
                  </a:cubicBezTo>
                  <a:lnTo>
                    <a:pt x="903" y="340"/>
                  </a:lnTo>
                  <a:cubicBezTo>
                    <a:pt x="887" y="294"/>
                    <a:pt x="880" y="273"/>
                    <a:pt x="882" y="273"/>
                  </a:cubicBezTo>
                  <a:lnTo>
                    <a:pt x="882" y="273"/>
                  </a:lnTo>
                  <a:cubicBezTo>
                    <a:pt x="883" y="273"/>
                    <a:pt x="890" y="287"/>
                    <a:pt x="903" y="312"/>
                  </a:cubicBezTo>
                  <a:cubicBezTo>
                    <a:pt x="875" y="228"/>
                    <a:pt x="791" y="165"/>
                    <a:pt x="728" y="137"/>
                  </a:cubicBezTo>
                  <a:cubicBezTo>
                    <a:pt x="667" y="56"/>
                    <a:pt x="558" y="0"/>
                    <a:pt x="44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79"/>
            <p:cNvSpPr/>
            <p:nvPr/>
          </p:nvSpPr>
          <p:spPr>
            <a:xfrm>
              <a:off x="3882719" y="4195333"/>
              <a:ext cx="23256" cy="20161"/>
            </a:xfrm>
            <a:custGeom>
              <a:rect b="b" l="l" r="r" t="t"/>
              <a:pathLst>
                <a:path extrusionOk="0" h="886" w="1022">
                  <a:moveTo>
                    <a:pt x="700" y="1"/>
                  </a:moveTo>
                  <a:cubicBezTo>
                    <a:pt x="634" y="1"/>
                    <a:pt x="571" y="23"/>
                    <a:pt x="525" y="73"/>
                  </a:cubicBezTo>
                  <a:cubicBezTo>
                    <a:pt x="497" y="101"/>
                    <a:pt x="462" y="101"/>
                    <a:pt x="434" y="101"/>
                  </a:cubicBezTo>
                  <a:cubicBezTo>
                    <a:pt x="148" y="192"/>
                    <a:pt x="1" y="688"/>
                    <a:pt x="322" y="828"/>
                  </a:cubicBezTo>
                  <a:cubicBezTo>
                    <a:pt x="382" y="868"/>
                    <a:pt x="438" y="885"/>
                    <a:pt x="491" y="885"/>
                  </a:cubicBezTo>
                  <a:cubicBezTo>
                    <a:pt x="593" y="885"/>
                    <a:pt x="687" y="822"/>
                    <a:pt x="784" y="744"/>
                  </a:cubicBezTo>
                  <a:cubicBezTo>
                    <a:pt x="847" y="688"/>
                    <a:pt x="875" y="625"/>
                    <a:pt x="903" y="569"/>
                  </a:cubicBezTo>
                  <a:cubicBezTo>
                    <a:pt x="931" y="541"/>
                    <a:pt x="931" y="541"/>
                    <a:pt x="931" y="513"/>
                  </a:cubicBezTo>
                  <a:cubicBezTo>
                    <a:pt x="959" y="478"/>
                    <a:pt x="959" y="478"/>
                    <a:pt x="959" y="450"/>
                  </a:cubicBezTo>
                  <a:cubicBezTo>
                    <a:pt x="1022" y="338"/>
                    <a:pt x="1022" y="219"/>
                    <a:pt x="959" y="129"/>
                  </a:cubicBezTo>
                  <a:cubicBezTo>
                    <a:pt x="893" y="47"/>
                    <a:pt x="794" y="1"/>
                    <a:pt x="70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79"/>
            <p:cNvSpPr/>
            <p:nvPr/>
          </p:nvSpPr>
          <p:spPr>
            <a:xfrm>
              <a:off x="3904519" y="4215312"/>
              <a:ext cx="17362" cy="16634"/>
            </a:xfrm>
            <a:custGeom>
              <a:rect b="b" l="l" r="r" t="t"/>
              <a:pathLst>
                <a:path extrusionOk="0" h="731" w="763">
                  <a:moveTo>
                    <a:pt x="432" y="0"/>
                  </a:moveTo>
                  <a:cubicBezTo>
                    <a:pt x="376" y="0"/>
                    <a:pt x="319" y="13"/>
                    <a:pt x="266" y="41"/>
                  </a:cubicBezTo>
                  <a:cubicBezTo>
                    <a:pt x="203" y="97"/>
                    <a:pt x="148" y="188"/>
                    <a:pt x="120" y="271"/>
                  </a:cubicBezTo>
                  <a:lnTo>
                    <a:pt x="64" y="334"/>
                  </a:lnTo>
                  <a:cubicBezTo>
                    <a:pt x="1" y="446"/>
                    <a:pt x="1" y="621"/>
                    <a:pt x="148" y="684"/>
                  </a:cubicBezTo>
                  <a:cubicBezTo>
                    <a:pt x="201" y="717"/>
                    <a:pt x="261" y="730"/>
                    <a:pt x="320" y="730"/>
                  </a:cubicBezTo>
                  <a:cubicBezTo>
                    <a:pt x="362" y="730"/>
                    <a:pt x="404" y="724"/>
                    <a:pt x="441" y="712"/>
                  </a:cubicBezTo>
                  <a:cubicBezTo>
                    <a:pt x="644" y="621"/>
                    <a:pt x="763" y="418"/>
                    <a:pt x="700" y="216"/>
                  </a:cubicBezTo>
                  <a:cubicBezTo>
                    <a:pt x="680" y="73"/>
                    <a:pt x="561" y="0"/>
                    <a:pt x="43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79"/>
            <p:cNvSpPr/>
            <p:nvPr/>
          </p:nvSpPr>
          <p:spPr>
            <a:xfrm>
              <a:off x="3914554" y="4194264"/>
              <a:ext cx="15929" cy="15837"/>
            </a:xfrm>
            <a:custGeom>
              <a:rect b="b" l="l" r="r" t="t"/>
              <a:pathLst>
                <a:path extrusionOk="0" h="696" w="700">
                  <a:moveTo>
                    <a:pt x="378" y="1"/>
                  </a:moveTo>
                  <a:cubicBezTo>
                    <a:pt x="350" y="1"/>
                    <a:pt x="322" y="1"/>
                    <a:pt x="287" y="36"/>
                  </a:cubicBezTo>
                  <a:cubicBezTo>
                    <a:pt x="231" y="36"/>
                    <a:pt x="175" y="64"/>
                    <a:pt x="112" y="120"/>
                  </a:cubicBezTo>
                  <a:cubicBezTo>
                    <a:pt x="56" y="176"/>
                    <a:pt x="0" y="294"/>
                    <a:pt x="0" y="385"/>
                  </a:cubicBezTo>
                  <a:cubicBezTo>
                    <a:pt x="28" y="469"/>
                    <a:pt x="28" y="497"/>
                    <a:pt x="84" y="560"/>
                  </a:cubicBezTo>
                  <a:cubicBezTo>
                    <a:pt x="84" y="588"/>
                    <a:pt x="112" y="616"/>
                    <a:pt x="147" y="616"/>
                  </a:cubicBezTo>
                  <a:cubicBezTo>
                    <a:pt x="188" y="674"/>
                    <a:pt x="244" y="696"/>
                    <a:pt x="305" y="696"/>
                  </a:cubicBezTo>
                  <a:cubicBezTo>
                    <a:pt x="368" y="696"/>
                    <a:pt x="436" y="673"/>
                    <a:pt x="497" y="644"/>
                  </a:cubicBezTo>
                  <a:lnTo>
                    <a:pt x="581" y="560"/>
                  </a:lnTo>
                  <a:lnTo>
                    <a:pt x="672" y="469"/>
                  </a:lnTo>
                  <a:cubicBezTo>
                    <a:pt x="699" y="413"/>
                    <a:pt x="699" y="350"/>
                    <a:pt x="699" y="266"/>
                  </a:cubicBezTo>
                  <a:cubicBezTo>
                    <a:pt x="672" y="211"/>
                    <a:pt x="672" y="148"/>
                    <a:pt x="609" y="92"/>
                  </a:cubicBezTo>
                  <a:cubicBezTo>
                    <a:pt x="553" y="36"/>
                    <a:pt x="462" y="1"/>
                    <a:pt x="37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79"/>
            <p:cNvSpPr/>
            <p:nvPr/>
          </p:nvSpPr>
          <p:spPr>
            <a:xfrm>
              <a:off x="3836891" y="4225893"/>
              <a:ext cx="17385" cy="12970"/>
            </a:xfrm>
            <a:custGeom>
              <a:rect b="b" l="l" r="r" t="t"/>
              <a:pathLst>
                <a:path extrusionOk="0" h="570" w="764">
                  <a:moveTo>
                    <a:pt x="454" y="0"/>
                  </a:moveTo>
                  <a:cubicBezTo>
                    <a:pt x="401" y="0"/>
                    <a:pt x="349" y="16"/>
                    <a:pt x="295" y="44"/>
                  </a:cubicBezTo>
                  <a:cubicBezTo>
                    <a:pt x="239" y="44"/>
                    <a:pt x="176" y="72"/>
                    <a:pt x="120" y="128"/>
                  </a:cubicBezTo>
                  <a:cubicBezTo>
                    <a:pt x="1" y="247"/>
                    <a:pt x="29" y="450"/>
                    <a:pt x="176" y="534"/>
                  </a:cubicBezTo>
                  <a:cubicBezTo>
                    <a:pt x="223" y="558"/>
                    <a:pt x="274" y="569"/>
                    <a:pt x="325" y="569"/>
                  </a:cubicBezTo>
                  <a:cubicBezTo>
                    <a:pt x="405" y="569"/>
                    <a:pt x="486" y="544"/>
                    <a:pt x="553" y="506"/>
                  </a:cubicBezTo>
                  <a:lnTo>
                    <a:pt x="588" y="506"/>
                  </a:lnTo>
                  <a:cubicBezTo>
                    <a:pt x="728" y="422"/>
                    <a:pt x="763" y="219"/>
                    <a:pt x="644" y="72"/>
                  </a:cubicBezTo>
                  <a:cubicBezTo>
                    <a:pt x="579" y="23"/>
                    <a:pt x="517" y="0"/>
                    <a:pt x="45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79"/>
            <p:cNvSpPr/>
            <p:nvPr/>
          </p:nvSpPr>
          <p:spPr>
            <a:xfrm>
              <a:off x="3813681" y="4250514"/>
              <a:ext cx="19911" cy="20184"/>
            </a:xfrm>
            <a:custGeom>
              <a:rect b="b" l="l" r="r" t="t"/>
              <a:pathLst>
                <a:path extrusionOk="0" h="887" w="875">
                  <a:moveTo>
                    <a:pt x="567" y="1"/>
                  </a:moveTo>
                  <a:cubicBezTo>
                    <a:pt x="552" y="1"/>
                    <a:pt x="537" y="4"/>
                    <a:pt x="525" y="11"/>
                  </a:cubicBezTo>
                  <a:cubicBezTo>
                    <a:pt x="441" y="11"/>
                    <a:pt x="350" y="39"/>
                    <a:pt x="294" y="95"/>
                  </a:cubicBezTo>
                  <a:cubicBezTo>
                    <a:pt x="238" y="123"/>
                    <a:pt x="210" y="186"/>
                    <a:pt x="175" y="242"/>
                  </a:cubicBezTo>
                  <a:cubicBezTo>
                    <a:pt x="175" y="270"/>
                    <a:pt x="147" y="270"/>
                    <a:pt x="147" y="298"/>
                  </a:cubicBezTo>
                  <a:cubicBezTo>
                    <a:pt x="0" y="445"/>
                    <a:pt x="0" y="675"/>
                    <a:pt x="175" y="822"/>
                  </a:cubicBezTo>
                  <a:cubicBezTo>
                    <a:pt x="240" y="867"/>
                    <a:pt x="314" y="887"/>
                    <a:pt x="387" y="887"/>
                  </a:cubicBezTo>
                  <a:cubicBezTo>
                    <a:pt x="510" y="887"/>
                    <a:pt x="629" y="830"/>
                    <a:pt x="699" y="738"/>
                  </a:cubicBezTo>
                  <a:cubicBezTo>
                    <a:pt x="790" y="675"/>
                    <a:pt x="818" y="591"/>
                    <a:pt x="846" y="501"/>
                  </a:cubicBezTo>
                  <a:cubicBezTo>
                    <a:pt x="874" y="326"/>
                    <a:pt x="846" y="214"/>
                    <a:pt x="762" y="95"/>
                  </a:cubicBezTo>
                  <a:cubicBezTo>
                    <a:pt x="712" y="50"/>
                    <a:pt x="630" y="1"/>
                    <a:pt x="56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79"/>
            <p:cNvSpPr/>
            <p:nvPr/>
          </p:nvSpPr>
          <p:spPr>
            <a:xfrm>
              <a:off x="3830383" y="4269424"/>
              <a:ext cx="15132" cy="14722"/>
            </a:xfrm>
            <a:custGeom>
              <a:rect b="b" l="l" r="r" t="t"/>
              <a:pathLst>
                <a:path extrusionOk="0" h="647" w="665">
                  <a:moveTo>
                    <a:pt x="342" y="0"/>
                  </a:moveTo>
                  <a:cubicBezTo>
                    <a:pt x="251" y="0"/>
                    <a:pt x="167" y="39"/>
                    <a:pt x="112" y="110"/>
                  </a:cubicBezTo>
                  <a:cubicBezTo>
                    <a:pt x="84" y="138"/>
                    <a:pt x="56" y="138"/>
                    <a:pt x="56" y="166"/>
                  </a:cubicBezTo>
                  <a:cubicBezTo>
                    <a:pt x="28" y="194"/>
                    <a:pt x="28" y="229"/>
                    <a:pt x="28" y="257"/>
                  </a:cubicBezTo>
                  <a:cubicBezTo>
                    <a:pt x="0" y="285"/>
                    <a:pt x="0" y="341"/>
                    <a:pt x="0" y="404"/>
                  </a:cubicBezTo>
                  <a:cubicBezTo>
                    <a:pt x="0" y="432"/>
                    <a:pt x="0" y="460"/>
                    <a:pt x="28" y="488"/>
                  </a:cubicBezTo>
                  <a:cubicBezTo>
                    <a:pt x="56" y="544"/>
                    <a:pt x="84" y="579"/>
                    <a:pt x="112" y="606"/>
                  </a:cubicBezTo>
                  <a:cubicBezTo>
                    <a:pt x="175" y="634"/>
                    <a:pt x="231" y="634"/>
                    <a:pt x="287" y="634"/>
                  </a:cubicBezTo>
                  <a:cubicBezTo>
                    <a:pt x="329" y="634"/>
                    <a:pt x="355" y="647"/>
                    <a:pt x="385" y="647"/>
                  </a:cubicBezTo>
                  <a:cubicBezTo>
                    <a:pt x="400" y="647"/>
                    <a:pt x="415" y="644"/>
                    <a:pt x="434" y="634"/>
                  </a:cubicBezTo>
                  <a:cubicBezTo>
                    <a:pt x="462" y="634"/>
                    <a:pt x="490" y="606"/>
                    <a:pt x="525" y="606"/>
                  </a:cubicBezTo>
                  <a:cubicBezTo>
                    <a:pt x="581" y="544"/>
                    <a:pt x="609" y="488"/>
                    <a:pt x="637" y="432"/>
                  </a:cubicBezTo>
                  <a:cubicBezTo>
                    <a:pt x="665" y="404"/>
                    <a:pt x="665" y="341"/>
                    <a:pt x="665" y="313"/>
                  </a:cubicBezTo>
                  <a:cubicBezTo>
                    <a:pt x="665" y="257"/>
                    <a:pt x="637" y="194"/>
                    <a:pt x="609" y="166"/>
                  </a:cubicBezTo>
                  <a:cubicBezTo>
                    <a:pt x="581" y="110"/>
                    <a:pt x="553" y="82"/>
                    <a:pt x="525" y="54"/>
                  </a:cubicBezTo>
                  <a:cubicBezTo>
                    <a:pt x="466" y="18"/>
                    <a:pt x="402" y="0"/>
                    <a:pt x="34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79"/>
            <p:cNvSpPr/>
            <p:nvPr/>
          </p:nvSpPr>
          <p:spPr>
            <a:xfrm>
              <a:off x="3805716" y="4284192"/>
              <a:ext cx="16725" cy="18523"/>
            </a:xfrm>
            <a:custGeom>
              <a:rect b="b" l="l" r="r" t="t"/>
              <a:pathLst>
                <a:path extrusionOk="0" h="814" w="735">
                  <a:moveTo>
                    <a:pt x="379" y="0"/>
                  </a:moveTo>
                  <a:cubicBezTo>
                    <a:pt x="287" y="0"/>
                    <a:pt x="197" y="45"/>
                    <a:pt x="119" y="104"/>
                  </a:cubicBezTo>
                  <a:lnTo>
                    <a:pt x="119" y="132"/>
                  </a:lnTo>
                  <a:lnTo>
                    <a:pt x="91" y="132"/>
                  </a:lnTo>
                  <a:cubicBezTo>
                    <a:pt x="63" y="188"/>
                    <a:pt x="35" y="244"/>
                    <a:pt x="0" y="307"/>
                  </a:cubicBezTo>
                  <a:cubicBezTo>
                    <a:pt x="0" y="419"/>
                    <a:pt x="35" y="538"/>
                    <a:pt x="119" y="629"/>
                  </a:cubicBezTo>
                  <a:cubicBezTo>
                    <a:pt x="147" y="629"/>
                    <a:pt x="175" y="657"/>
                    <a:pt x="210" y="657"/>
                  </a:cubicBezTo>
                  <a:cubicBezTo>
                    <a:pt x="210" y="713"/>
                    <a:pt x="266" y="769"/>
                    <a:pt x="350" y="804"/>
                  </a:cubicBezTo>
                  <a:cubicBezTo>
                    <a:pt x="372" y="810"/>
                    <a:pt x="397" y="814"/>
                    <a:pt x="421" y="814"/>
                  </a:cubicBezTo>
                  <a:cubicBezTo>
                    <a:pt x="496" y="814"/>
                    <a:pt x="574" y="781"/>
                    <a:pt x="616" y="713"/>
                  </a:cubicBezTo>
                  <a:cubicBezTo>
                    <a:pt x="672" y="657"/>
                    <a:pt x="700" y="566"/>
                    <a:pt x="700" y="454"/>
                  </a:cubicBezTo>
                  <a:cubicBezTo>
                    <a:pt x="735" y="307"/>
                    <a:pt x="672" y="132"/>
                    <a:pt x="525" y="41"/>
                  </a:cubicBezTo>
                  <a:cubicBezTo>
                    <a:pt x="477" y="12"/>
                    <a:pt x="428" y="0"/>
                    <a:pt x="37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79"/>
            <p:cNvSpPr/>
            <p:nvPr/>
          </p:nvSpPr>
          <p:spPr>
            <a:xfrm>
              <a:off x="3795204" y="4280505"/>
              <a:ext cx="660" cy="23"/>
            </a:xfrm>
            <a:custGeom>
              <a:rect b="b" l="l" r="r" t="t"/>
              <a:pathLst>
                <a:path extrusionOk="0" h="1" w="29">
                  <a:moveTo>
                    <a:pt x="1" y="1"/>
                  </a:moveTo>
                  <a:lnTo>
                    <a:pt x="1" y="1"/>
                  </a:lnTo>
                  <a:lnTo>
                    <a:pt x="29" y="1"/>
                  </a:lnTo>
                  <a:close/>
                  <a:moveTo>
                    <a:pt x="1" y="1"/>
                  </a:move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79"/>
            <p:cNvSpPr/>
            <p:nvPr/>
          </p:nvSpPr>
          <p:spPr>
            <a:xfrm>
              <a:off x="3793793" y="4269742"/>
              <a:ext cx="15929" cy="19501"/>
            </a:xfrm>
            <a:custGeom>
              <a:rect b="b" l="l" r="r" t="t"/>
              <a:pathLst>
                <a:path extrusionOk="0" h="857" w="700">
                  <a:moveTo>
                    <a:pt x="405" y="0"/>
                  </a:moveTo>
                  <a:cubicBezTo>
                    <a:pt x="248" y="0"/>
                    <a:pt x="88" y="89"/>
                    <a:pt x="63" y="243"/>
                  </a:cubicBezTo>
                  <a:cubicBezTo>
                    <a:pt x="35" y="299"/>
                    <a:pt x="35" y="355"/>
                    <a:pt x="63" y="446"/>
                  </a:cubicBezTo>
                  <a:lnTo>
                    <a:pt x="63" y="474"/>
                  </a:lnTo>
                  <a:lnTo>
                    <a:pt x="91" y="474"/>
                  </a:lnTo>
                  <a:cubicBezTo>
                    <a:pt x="63" y="502"/>
                    <a:pt x="63" y="530"/>
                    <a:pt x="35" y="530"/>
                  </a:cubicBezTo>
                  <a:lnTo>
                    <a:pt x="63" y="530"/>
                  </a:lnTo>
                  <a:cubicBezTo>
                    <a:pt x="35" y="592"/>
                    <a:pt x="0" y="620"/>
                    <a:pt x="35" y="676"/>
                  </a:cubicBezTo>
                  <a:cubicBezTo>
                    <a:pt x="35" y="780"/>
                    <a:pt x="98" y="857"/>
                    <a:pt x="193" y="857"/>
                  </a:cubicBezTo>
                  <a:cubicBezTo>
                    <a:pt x="207" y="857"/>
                    <a:pt x="222" y="855"/>
                    <a:pt x="238" y="851"/>
                  </a:cubicBezTo>
                  <a:cubicBezTo>
                    <a:pt x="496" y="851"/>
                    <a:pt x="699" y="530"/>
                    <a:pt x="671" y="299"/>
                  </a:cubicBezTo>
                  <a:cubicBezTo>
                    <a:pt x="671" y="180"/>
                    <a:pt x="587" y="40"/>
                    <a:pt x="469" y="5"/>
                  </a:cubicBezTo>
                  <a:cubicBezTo>
                    <a:pt x="448" y="2"/>
                    <a:pt x="426" y="0"/>
                    <a:pt x="40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79"/>
            <p:cNvSpPr/>
            <p:nvPr/>
          </p:nvSpPr>
          <p:spPr>
            <a:xfrm>
              <a:off x="3795204" y="4280505"/>
              <a:ext cx="23" cy="23"/>
            </a:xfrm>
            <a:custGeom>
              <a:rect b="b" l="l" r="r" t="t"/>
              <a:pathLst>
                <a:path extrusionOk="0" h="1" w="1">
                  <a:moveTo>
                    <a:pt x="1" y="1"/>
                  </a:moveTo>
                  <a:lnTo>
                    <a:pt x="1" y="1"/>
                  </a:lnTo>
                  <a:close/>
                  <a:moveTo>
                    <a:pt x="1" y="1"/>
                  </a:move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79"/>
            <p:cNvSpPr/>
            <p:nvPr/>
          </p:nvSpPr>
          <p:spPr>
            <a:xfrm>
              <a:off x="3777227" y="4291678"/>
              <a:ext cx="19273" cy="28649"/>
            </a:xfrm>
            <a:custGeom>
              <a:rect b="b" l="l" r="r" t="t"/>
              <a:pathLst>
                <a:path extrusionOk="0" h="1259" w="847">
                  <a:moveTo>
                    <a:pt x="479" y="1"/>
                  </a:moveTo>
                  <a:cubicBezTo>
                    <a:pt x="373" y="1"/>
                    <a:pt x="263" y="52"/>
                    <a:pt x="204" y="153"/>
                  </a:cubicBezTo>
                  <a:cubicBezTo>
                    <a:pt x="267" y="237"/>
                    <a:pt x="204" y="384"/>
                    <a:pt x="92" y="384"/>
                  </a:cubicBezTo>
                  <a:cubicBezTo>
                    <a:pt x="64" y="475"/>
                    <a:pt x="29" y="558"/>
                    <a:pt x="29" y="649"/>
                  </a:cubicBezTo>
                  <a:lnTo>
                    <a:pt x="29" y="789"/>
                  </a:lnTo>
                  <a:cubicBezTo>
                    <a:pt x="1" y="852"/>
                    <a:pt x="1" y="908"/>
                    <a:pt x="1" y="964"/>
                  </a:cubicBezTo>
                  <a:cubicBezTo>
                    <a:pt x="29" y="1027"/>
                    <a:pt x="64" y="1083"/>
                    <a:pt x="120" y="1111"/>
                  </a:cubicBezTo>
                  <a:cubicBezTo>
                    <a:pt x="148" y="1139"/>
                    <a:pt x="176" y="1174"/>
                    <a:pt x="204" y="1202"/>
                  </a:cubicBezTo>
                  <a:cubicBezTo>
                    <a:pt x="243" y="1238"/>
                    <a:pt x="303" y="1258"/>
                    <a:pt x="363" y="1258"/>
                  </a:cubicBezTo>
                  <a:cubicBezTo>
                    <a:pt x="442" y="1258"/>
                    <a:pt x="521" y="1222"/>
                    <a:pt x="553" y="1139"/>
                  </a:cubicBezTo>
                  <a:cubicBezTo>
                    <a:pt x="616" y="1027"/>
                    <a:pt x="616" y="936"/>
                    <a:pt x="644" y="824"/>
                  </a:cubicBezTo>
                  <a:lnTo>
                    <a:pt x="644" y="789"/>
                  </a:lnTo>
                  <a:cubicBezTo>
                    <a:pt x="728" y="586"/>
                    <a:pt x="847" y="356"/>
                    <a:pt x="728" y="153"/>
                  </a:cubicBezTo>
                  <a:cubicBezTo>
                    <a:pt x="686" y="52"/>
                    <a:pt x="585" y="1"/>
                    <a:pt x="47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79"/>
            <p:cNvSpPr/>
            <p:nvPr/>
          </p:nvSpPr>
          <p:spPr>
            <a:xfrm>
              <a:off x="3792518" y="4312658"/>
              <a:ext cx="15291" cy="16406"/>
            </a:xfrm>
            <a:custGeom>
              <a:rect b="b" l="l" r="r" t="t"/>
              <a:pathLst>
                <a:path extrusionOk="0" h="721" w="672">
                  <a:moveTo>
                    <a:pt x="312" y="1"/>
                  </a:moveTo>
                  <a:cubicBezTo>
                    <a:pt x="228" y="1"/>
                    <a:pt x="146" y="45"/>
                    <a:pt x="91" y="105"/>
                  </a:cubicBezTo>
                  <a:cubicBezTo>
                    <a:pt x="0" y="189"/>
                    <a:pt x="0" y="336"/>
                    <a:pt x="91" y="427"/>
                  </a:cubicBezTo>
                  <a:lnTo>
                    <a:pt x="91" y="455"/>
                  </a:lnTo>
                  <a:cubicBezTo>
                    <a:pt x="91" y="566"/>
                    <a:pt x="175" y="685"/>
                    <a:pt x="294" y="713"/>
                  </a:cubicBezTo>
                  <a:cubicBezTo>
                    <a:pt x="313" y="718"/>
                    <a:pt x="332" y="720"/>
                    <a:pt x="351" y="720"/>
                  </a:cubicBezTo>
                  <a:cubicBezTo>
                    <a:pt x="444" y="720"/>
                    <a:pt x="534" y="665"/>
                    <a:pt x="580" y="566"/>
                  </a:cubicBezTo>
                  <a:cubicBezTo>
                    <a:pt x="643" y="511"/>
                    <a:pt x="643" y="455"/>
                    <a:pt x="643" y="392"/>
                  </a:cubicBezTo>
                  <a:cubicBezTo>
                    <a:pt x="671" y="280"/>
                    <a:pt x="615" y="217"/>
                    <a:pt x="552" y="133"/>
                  </a:cubicBezTo>
                  <a:cubicBezTo>
                    <a:pt x="552" y="133"/>
                    <a:pt x="525" y="105"/>
                    <a:pt x="497" y="77"/>
                  </a:cubicBezTo>
                  <a:cubicBezTo>
                    <a:pt x="469" y="77"/>
                    <a:pt x="441" y="42"/>
                    <a:pt x="441" y="42"/>
                  </a:cubicBezTo>
                  <a:cubicBezTo>
                    <a:pt x="400" y="13"/>
                    <a:pt x="355" y="1"/>
                    <a:pt x="31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79"/>
            <p:cNvSpPr/>
            <p:nvPr/>
          </p:nvSpPr>
          <p:spPr>
            <a:xfrm>
              <a:off x="3778661" y="4337234"/>
              <a:ext cx="12606" cy="14131"/>
            </a:xfrm>
            <a:custGeom>
              <a:rect b="b" l="l" r="r" t="t"/>
              <a:pathLst>
                <a:path extrusionOk="0" h="621" w="554">
                  <a:moveTo>
                    <a:pt x="280" y="0"/>
                  </a:moveTo>
                  <a:cubicBezTo>
                    <a:pt x="217" y="0"/>
                    <a:pt x="159" y="27"/>
                    <a:pt x="113" y="74"/>
                  </a:cubicBezTo>
                  <a:cubicBezTo>
                    <a:pt x="85" y="102"/>
                    <a:pt x="57" y="158"/>
                    <a:pt x="57" y="186"/>
                  </a:cubicBezTo>
                  <a:lnTo>
                    <a:pt x="57" y="221"/>
                  </a:lnTo>
                  <a:cubicBezTo>
                    <a:pt x="29" y="221"/>
                    <a:pt x="29" y="249"/>
                    <a:pt x="29" y="249"/>
                  </a:cubicBezTo>
                  <a:cubicBezTo>
                    <a:pt x="1" y="305"/>
                    <a:pt x="1" y="361"/>
                    <a:pt x="1" y="423"/>
                  </a:cubicBezTo>
                  <a:cubicBezTo>
                    <a:pt x="29" y="479"/>
                    <a:pt x="57" y="535"/>
                    <a:pt x="113" y="570"/>
                  </a:cubicBezTo>
                  <a:cubicBezTo>
                    <a:pt x="162" y="605"/>
                    <a:pt x="215" y="620"/>
                    <a:pt x="268" y="620"/>
                  </a:cubicBezTo>
                  <a:cubicBezTo>
                    <a:pt x="342" y="620"/>
                    <a:pt x="413" y="589"/>
                    <a:pt x="462" y="535"/>
                  </a:cubicBezTo>
                  <a:cubicBezTo>
                    <a:pt x="525" y="479"/>
                    <a:pt x="553" y="395"/>
                    <a:pt x="553" y="305"/>
                  </a:cubicBezTo>
                  <a:cubicBezTo>
                    <a:pt x="553" y="277"/>
                    <a:pt x="525" y="249"/>
                    <a:pt x="525" y="221"/>
                  </a:cubicBezTo>
                  <a:cubicBezTo>
                    <a:pt x="525" y="186"/>
                    <a:pt x="490" y="158"/>
                    <a:pt x="490" y="158"/>
                  </a:cubicBezTo>
                  <a:cubicBezTo>
                    <a:pt x="490" y="130"/>
                    <a:pt x="462" y="102"/>
                    <a:pt x="434" y="74"/>
                  </a:cubicBezTo>
                  <a:cubicBezTo>
                    <a:pt x="434" y="46"/>
                    <a:pt x="378" y="11"/>
                    <a:pt x="350" y="11"/>
                  </a:cubicBezTo>
                  <a:cubicBezTo>
                    <a:pt x="326" y="4"/>
                    <a:pt x="303" y="0"/>
                    <a:pt x="28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79"/>
            <p:cNvSpPr/>
            <p:nvPr/>
          </p:nvSpPr>
          <p:spPr>
            <a:xfrm>
              <a:off x="3761959" y="4328473"/>
              <a:ext cx="17362" cy="14586"/>
            </a:xfrm>
            <a:custGeom>
              <a:rect b="b" l="l" r="r" t="t"/>
              <a:pathLst>
                <a:path extrusionOk="0" h="641" w="763">
                  <a:moveTo>
                    <a:pt x="271" y="0"/>
                  </a:moveTo>
                  <a:cubicBezTo>
                    <a:pt x="177" y="0"/>
                    <a:pt x="79" y="67"/>
                    <a:pt x="36" y="137"/>
                  </a:cubicBezTo>
                  <a:cubicBezTo>
                    <a:pt x="1" y="193"/>
                    <a:pt x="1" y="256"/>
                    <a:pt x="1" y="284"/>
                  </a:cubicBezTo>
                  <a:cubicBezTo>
                    <a:pt x="1" y="368"/>
                    <a:pt x="36" y="431"/>
                    <a:pt x="91" y="487"/>
                  </a:cubicBezTo>
                  <a:cubicBezTo>
                    <a:pt x="147" y="606"/>
                    <a:pt x="294" y="634"/>
                    <a:pt x="413" y="634"/>
                  </a:cubicBezTo>
                  <a:cubicBezTo>
                    <a:pt x="432" y="638"/>
                    <a:pt x="452" y="641"/>
                    <a:pt x="473" y="641"/>
                  </a:cubicBezTo>
                  <a:cubicBezTo>
                    <a:pt x="573" y="641"/>
                    <a:pt x="683" y="585"/>
                    <a:pt x="735" y="487"/>
                  </a:cubicBezTo>
                  <a:cubicBezTo>
                    <a:pt x="763" y="431"/>
                    <a:pt x="763" y="368"/>
                    <a:pt x="763" y="312"/>
                  </a:cubicBezTo>
                  <a:cubicBezTo>
                    <a:pt x="763" y="256"/>
                    <a:pt x="735" y="221"/>
                    <a:pt x="700" y="165"/>
                  </a:cubicBezTo>
                  <a:cubicBezTo>
                    <a:pt x="616" y="81"/>
                    <a:pt x="469" y="46"/>
                    <a:pt x="350" y="18"/>
                  </a:cubicBezTo>
                  <a:cubicBezTo>
                    <a:pt x="325" y="6"/>
                    <a:pt x="298" y="0"/>
                    <a:pt x="27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79"/>
            <p:cNvSpPr/>
            <p:nvPr/>
          </p:nvSpPr>
          <p:spPr>
            <a:xfrm>
              <a:off x="3797115" y="4334935"/>
              <a:ext cx="11969" cy="11946"/>
            </a:xfrm>
            <a:custGeom>
              <a:rect b="b" l="l" r="r" t="t"/>
              <a:pathLst>
                <a:path extrusionOk="0" h="525" w="526">
                  <a:moveTo>
                    <a:pt x="267" y="0"/>
                  </a:moveTo>
                  <a:cubicBezTo>
                    <a:pt x="204" y="0"/>
                    <a:pt x="120" y="28"/>
                    <a:pt x="92" y="84"/>
                  </a:cubicBezTo>
                  <a:cubicBezTo>
                    <a:pt x="29" y="112"/>
                    <a:pt x="1" y="203"/>
                    <a:pt x="1" y="259"/>
                  </a:cubicBezTo>
                  <a:cubicBezTo>
                    <a:pt x="1" y="322"/>
                    <a:pt x="29" y="406"/>
                    <a:pt x="92" y="434"/>
                  </a:cubicBezTo>
                  <a:cubicBezTo>
                    <a:pt x="120" y="496"/>
                    <a:pt x="204" y="524"/>
                    <a:pt x="267" y="524"/>
                  </a:cubicBezTo>
                  <a:cubicBezTo>
                    <a:pt x="323" y="524"/>
                    <a:pt x="413" y="496"/>
                    <a:pt x="441" y="434"/>
                  </a:cubicBezTo>
                  <a:cubicBezTo>
                    <a:pt x="497" y="406"/>
                    <a:pt x="525" y="322"/>
                    <a:pt x="525" y="259"/>
                  </a:cubicBezTo>
                  <a:cubicBezTo>
                    <a:pt x="525" y="203"/>
                    <a:pt x="497" y="112"/>
                    <a:pt x="441" y="84"/>
                  </a:cubicBezTo>
                  <a:cubicBezTo>
                    <a:pt x="413" y="28"/>
                    <a:pt x="350" y="0"/>
                    <a:pt x="26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79"/>
            <p:cNvSpPr/>
            <p:nvPr/>
          </p:nvSpPr>
          <p:spPr>
            <a:xfrm>
              <a:off x="3811769" y="4307880"/>
              <a:ext cx="11309" cy="11628"/>
            </a:xfrm>
            <a:custGeom>
              <a:rect b="b" l="l" r="r" t="t"/>
              <a:pathLst>
                <a:path extrusionOk="0" h="511" w="497">
                  <a:moveTo>
                    <a:pt x="249" y="0"/>
                  </a:moveTo>
                  <a:cubicBezTo>
                    <a:pt x="231" y="0"/>
                    <a:pt x="217" y="7"/>
                    <a:pt x="203" y="21"/>
                  </a:cubicBezTo>
                  <a:lnTo>
                    <a:pt x="147" y="21"/>
                  </a:lnTo>
                  <a:cubicBezTo>
                    <a:pt x="119" y="21"/>
                    <a:pt x="119" y="49"/>
                    <a:pt x="84" y="49"/>
                  </a:cubicBezTo>
                  <a:cubicBezTo>
                    <a:pt x="56" y="77"/>
                    <a:pt x="56" y="77"/>
                    <a:pt x="56" y="112"/>
                  </a:cubicBezTo>
                  <a:cubicBezTo>
                    <a:pt x="0" y="140"/>
                    <a:pt x="0" y="196"/>
                    <a:pt x="0" y="252"/>
                  </a:cubicBezTo>
                  <a:cubicBezTo>
                    <a:pt x="0" y="343"/>
                    <a:pt x="28" y="427"/>
                    <a:pt x="119" y="462"/>
                  </a:cubicBezTo>
                  <a:cubicBezTo>
                    <a:pt x="147" y="490"/>
                    <a:pt x="147" y="490"/>
                    <a:pt x="175" y="490"/>
                  </a:cubicBezTo>
                  <a:cubicBezTo>
                    <a:pt x="189" y="504"/>
                    <a:pt x="203" y="511"/>
                    <a:pt x="217" y="511"/>
                  </a:cubicBezTo>
                  <a:cubicBezTo>
                    <a:pt x="231" y="511"/>
                    <a:pt x="245" y="504"/>
                    <a:pt x="259" y="490"/>
                  </a:cubicBezTo>
                  <a:lnTo>
                    <a:pt x="350" y="490"/>
                  </a:lnTo>
                  <a:cubicBezTo>
                    <a:pt x="378" y="490"/>
                    <a:pt x="406" y="462"/>
                    <a:pt x="406" y="427"/>
                  </a:cubicBezTo>
                  <a:lnTo>
                    <a:pt x="434" y="427"/>
                  </a:lnTo>
                  <a:cubicBezTo>
                    <a:pt x="434" y="399"/>
                    <a:pt x="469" y="371"/>
                    <a:pt x="469" y="343"/>
                  </a:cubicBezTo>
                  <a:cubicBezTo>
                    <a:pt x="497" y="315"/>
                    <a:pt x="497" y="287"/>
                    <a:pt x="497" y="252"/>
                  </a:cubicBezTo>
                  <a:cubicBezTo>
                    <a:pt x="497" y="196"/>
                    <a:pt x="469" y="140"/>
                    <a:pt x="434" y="77"/>
                  </a:cubicBezTo>
                  <a:lnTo>
                    <a:pt x="406" y="77"/>
                  </a:lnTo>
                  <a:cubicBezTo>
                    <a:pt x="378" y="49"/>
                    <a:pt x="350" y="21"/>
                    <a:pt x="322" y="21"/>
                  </a:cubicBezTo>
                  <a:cubicBezTo>
                    <a:pt x="290" y="7"/>
                    <a:pt x="268" y="0"/>
                    <a:pt x="24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79"/>
            <p:cNvSpPr/>
            <p:nvPr/>
          </p:nvSpPr>
          <p:spPr>
            <a:xfrm>
              <a:off x="3765304" y="4354778"/>
              <a:ext cx="14654" cy="15314"/>
            </a:xfrm>
            <a:custGeom>
              <a:rect b="b" l="l" r="r" t="t"/>
              <a:pathLst>
                <a:path extrusionOk="0" h="673" w="644">
                  <a:moveTo>
                    <a:pt x="336" y="1"/>
                  </a:moveTo>
                  <a:cubicBezTo>
                    <a:pt x="254" y="1"/>
                    <a:pt x="173" y="32"/>
                    <a:pt x="119" y="86"/>
                  </a:cubicBezTo>
                  <a:cubicBezTo>
                    <a:pt x="28" y="149"/>
                    <a:pt x="0" y="261"/>
                    <a:pt x="28" y="380"/>
                  </a:cubicBezTo>
                  <a:cubicBezTo>
                    <a:pt x="28" y="436"/>
                    <a:pt x="63" y="464"/>
                    <a:pt x="119" y="499"/>
                  </a:cubicBezTo>
                  <a:lnTo>
                    <a:pt x="119" y="526"/>
                  </a:lnTo>
                  <a:cubicBezTo>
                    <a:pt x="147" y="554"/>
                    <a:pt x="147" y="554"/>
                    <a:pt x="147" y="582"/>
                  </a:cubicBezTo>
                  <a:cubicBezTo>
                    <a:pt x="183" y="640"/>
                    <a:pt x="255" y="672"/>
                    <a:pt x="333" y="672"/>
                  </a:cubicBezTo>
                  <a:cubicBezTo>
                    <a:pt x="378" y="672"/>
                    <a:pt x="425" y="661"/>
                    <a:pt x="469" y="638"/>
                  </a:cubicBezTo>
                  <a:cubicBezTo>
                    <a:pt x="497" y="610"/>
                    <a:pt x="553" y="554"/>
                    <a:pt x="588" y="499"/>
                  </a:cubicBezTo>
                  <a:cubicBezTo>
                    <a:pt x="616" y="436"/>
                    <a:pt x="644" y="380"/>
                    <a:pt x="644" y="324"/>
                  </a:cubicBezTo>
                  <a:cubicBezTo>
                    <a:pt x="644" y="205"/>
                    <a:pt x="588" y="86"/>
                    <a:pt x="469" y="30"/>
                  </a:cubicBezTo>
                  <a:cubicBezTo>
                    <a:pt x="427" y="10"/>
                    <a:pt x="381" y="1"/>
                    <a:pt x="33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79"/>
            <p:cNvSpPr/>
            <p:nvPr/>
          </p:nvSpPr>
          <p:spPr>
            <a:xfrm>
              <a:off x="3748761" y="4351046"/>
              <a:ext cx="14017" cy="15633"/>
            </a:xfrm>
            <a:custGeom>
              <a:rect b="b" l="l" r="r" t="t"/>
              <a:pathLst>
                <a:path extrusionOk="0" h="687" w="616">
                  <a:moveTo>
                    <a:pt x="332" y="1"/>
                  </a:moveTo>
                  <a:cubicBezTo>
                    <a:pt x="284" y="1"/>
                    <a:pt x="240" y="14"/>
                    <a:pt x="203" y="47"/>
                  </a:cubicBezTo>
                  <a:cubicBezTo>
                    <a:pt x="266" y="138"/>
                    <a:pt x="266" y="278"/>
                    <a:pt x="147" y="313"/>
                  </a:cubicBezTo>
                  <a:cubicBezTo>
                    <a:pt x="91" y="313"/>
                    <a:pt x="56" y="341"/>
                    <a:pt x="28" y="341"/>
                  </a:cubicBezTo>
                  <a:cubicBezTo>
                    <a:pt x="0" y="397"/>
                    <a:pt x="0" y="425"/>
                    <a:pt x="28" y="488"/>
                  </a:cubicBezTo>
                  <a:cubicBezTo>
                    <a:pt x="56" y="572"/>
                    <a:pt x="119" y="628"/>
                    <a:pt x="203" y="663"/>
                  </a:cubicBezTo>
                  <a:cubicBezTo>
                    <a:pt x="237" y="679"/>
                    <a:pt x="274" y="687"/>
                    <a:pt x="311" y="687"/>
                  </a:cubicBezTo>
                  <a:cubicBezTo>
                    <a:pt x="462" y="687"/>
                    <a:pt x="616" y="560"/>
                    <a:pt x="616" y="397"/>
                  </a:cubicBezTo>
                  <a:lnTo>
                    <a:pt x="616" y="313"/>
                  </a:lnTo>
                  <a:cubicBezTo>
                    <a:pt x="581" y="250"/>
                    <a:pt x="553" y="222"/>
                    <a:pt x="525" y="194"/>
                  </a:cubicBezTo>
                  <a:cubicBezTo>
                    <a:pt x="525" y="138"/>
                    <a:pt x="497" y="47"/>
                    <a:pt x="441" y="19"/>
                  </a:cubicBezTo>
                  <a:cubicBezTo>
                    <a:pt x="403" y="8"/>
                    <a:pt x="367" y="1"/>
                    <a:pt x="3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79"/>
            <p:cNvSpPr/>
            <p:nvPr/>
          </p:nvSpPr>
          <p:spPr>
            <a:xfrm>
              <a:off x="3736177" y="4378033"/>
              <a:ext cx="17203" cy="19137"/>
            </a:xfrm>
            <a:custGeom>
              <a:rect b="b" l="l" r="r" t="t"/>
              <a:pathLst>
                <a:path extrusionOk="0" h="841" w="756">
                  <a:moveTo>
                    <a:pt x="350" y="1"/>
                  </a:moveTo>
                  <a:cubicBezTo>
                    <a:pt x="322" y="1"/>
                    <a:pt x="322" y="29"/>
                    <a:pt x="294" y="29"/>
                  </a:cubicBezTo>
                  <a:lnTo>
                    <a:pt x="232" y="29"/>
                  </a:lnTo>
                  <a:cubicBezTo>
                    <a:pt x="85" y="113"/>
                    <a:pt x="1" y="260"/>
                    <a:pt x="57" y="406"/>
                  </a:cubicBezTo>
                  <a:cubicBezTo>
                    <a:pt x="57" y="434"/>
                    <a:pt x="85" y="462"/>
                    <a:pt x="85" y="490"/>
                  </a:cubicBezTo>
                  <a:cubicBezTo>
                    <a:pt x="85" y="581"/>
                    <a:pt x="85" y="637"/>
                    <a:pt x="148" y="728"/>
                  </a:cubicBezTo>
                  <a:cubicBezTo>
                    <a:pt x="176" y="784"/>
                    <a:pt x="260" y="840"/>
                    <a:pt x="378" y="840"/>
                  </a:cubicBezTo>
                  <a:cubicBezTo>
                    <a:pt x="497" y="840"/>
                    <a:pt x="581" y="784"/>
                    <a:pt x="644" y="665"/>
                  </a:cubicBezTo>
                  <a:cubicBezTo>
                    <a:pt x="728" y="525"/>
                    <a:pt x="756" y="316"/>
                    <a:pt x="672" y="176"/>
                  </a:cubicBezTo>
                  <a:cubicBezTo>
                    <a:pt x="581" y="57"/>
                    <a:pt x="469" y="1"/>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79"/>
            <p:cNvSpPr/>
            <p:nvPr/>
          </p:nvSpPr>
          <p:spPr>
            <a:xfrm>
              <a:off x="3758773" y="4372322"/>
              <a:ext cx="17203" cy="17043"/>
            </a:xfrm>
            <a:custGeom>
              <a:rect b="b" l="l" r="r" t="t"/>
              <a:pathLst>
                <a:path extrusionOk="0" h="749" w="756">
                  <a:moveTo>
                    <a:pt x="350" y="1"/>
                  </a:moveTo>
                  <a:cubicBezTo>
                    <a:pt x="287" y="1"/>
                    <a:pt x="225" y="25"/>
                    <a:pt x="176" y="77"/>
                  </a:cubicBezTo>
                  <a:cubicBezTo>
                    <a:pt x="113" y="133"/>
                    <a:pt x="57" y="217"/>
                    <a:pt x="57" y="308"/>
                  </a:cubicBezTo>
                  <a:lnTo>
                    <a:pt x="29" y="336"/>
                  </a:lnTo>
                  <a:cubicBezTo>
                    <a:pt x="1" y="392"/>
                    <a:pt x="1" y="483"/>
                    <a:pt x="1" y="539"/>
                  </a:cubicBezTo>
                  <a:cubicBezTo>
                    <a:pt x="29" y="630"/>
                    <a:pt x="57" y="657"/>
                    <a:pt x="141" y="713"/>
                  </a:cubicBezTo>
                  <a:cubicBezTo>
                    <a:pt x="167" y="739"/>
                    <a:pt x="196" y="749"/>
                    <a:pt x="228" y="749"/>
                  </a:cubicBezTo>
                  <a:cubicBezTo>
                    <a:pt x="274" y="749"/>
                    <a:pt x="325" y="730"/>
                    <a:pt x="378" y="713"/>
                  </a:cubicBezTo>
                  <a:cubicBezTo>
                    <a:pt x="406" y="713"/>
                    <a:pt x="406" y="685"/>
                    <a:pt x="434" y="685"/>
                  </a:cubicBezTo>
                  <a:cubicBezTo>
                    <a:pt x="462" y="685"/>
                    <a:pt x="490" y="657"/>
                    <a:pt x="525" y="657"/>
                  </a:cubicBezTo>
                  <a:cubicBezTo>
                    <a:pt x="728" y="567"/>
                    <a:pt x="756" y="252"/>
                    <a:pt x="581" y="105"/>
                  </a:cubicBezTo>
                  <a:cubicBezTo>
                    <a:pt x="515" y="39"/>
                    <a:pt x="431" y="1"/>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79"/>
            <p:cNvSpPr/>
            <p:nvPr/>
          </p:nvSpPr>
          <p:spPr>
            <a:xfrm>
              <a:off x="3778661" y="4375348"/>
              <a:ext cx="13243" cy="13221"/>
            </a:xfrm>
            <a:custGeom>
              <a:rect b="b" l="l" r="r" t="t"/>
              <a:pathLst>
                <a:path extrusionOk="0" h="581" w="582">
                  <a:moveTo>
                    <a:pt x="204" y="0"/>
                  </a:moveTo>
                  <a:cubicBezTo>
                    <a:pt x="141" y="0"/>
                    <a:pt x="113" y="28"/>
                    <a:pt x="85" y="56"/>
                  </a:cubicBezTo>
                  <a:cubicBezTo>
                    <a:pt x="29" y="119"/>
                    <a:pt x="1" y="175"/>
                    <a:pt x="1" y="259"/>
                  </a:cubicBezTo>
                  <a:cubicBezTo>
                    <a:pt x="1" y="322"/>
                    <a:pt x="29" y="350"/>
                    <a:pt x="29" y="406"/>
                  </a:cubicBezTo>
                  <a:cubicBezTo>
                    <a:pt x="57" y="434"/>
                    <a:pt x="57" y="469"/>
                    <a:pt x="85" y="497"/>
                  </a:cubicBezTo>
                  <a:cubicBezTo>
                    <a:pt x="113" y="524"/>
                    <a:pt x="141" y="524"/>
                    <a:pt x="141" y="552"/>
                  </a:cubicBezTo>
                  <a:cubicBezTo>
                    <a:pt x="176" y="552"/>
                    <a:pt x="204" y="580"/>
                    <a:pt x="232" y="580"/>
                  </a:cubicBezTo>
                  <a:lnTo>
                    <a:pt x="315" y="580"/>
                  </a:lnTo>
                  <a:cubicBezTo>
                    <a:pt x="350" y="580"/>
                    <a:pt x="378" y="580"/>
                    <a:pt x="434" y="552"/>
                  </a:cubicBezTo>
                  <a:cubicBezTo>
                    <a:pt x="434" y="552"/>
                    <a:pt x="462" y="552"/>
                    <a:pt x="490" y="524"/>
                  </a:cubicBezTo>
                  <a:cubicBezTo>
                    <a:pt x="525" y="497"/>
                    <a:pt x="525" y="497"/>
                    <a:pt x="553" y="469"/>
                  </a:cubicBezTo>
                  <a:cubicBezTo>
                    <a:pt x="581" y="406"/>
                    <a:pt x="581" y="350"/>
                    <a:pt x="581" y="322"/>
                  </a:cubicBezTo>
                  <a:lnTo>
                    <a:pt x="581" y="203"/>
                  </a:lnTo>
                  <a:cubicBezTo>
                    <a:pt x="553" y="203"/>
                    <a:pt x="553" y="175"/>
                    <a:pt x="525" y="147"/>
                  </a:cubicBezTo>
                  <a:cubicBezTo>
                    <a:pt x="525" y="147"/>
                    <a:pt x="525" y="119"/>
                    <a:pt x="490" y="119"/>
                  </a:cubicBezTo>
                  <a:lnTo>
                    <a:pt x="490" y="84"/>
                  </a:lnTo>
                  <a:lnTo>
                    <a:pt x="462" y="84"/>
                  </a:lnTo>
                  <a:lnTo>
                    <a:pt x="462" y="56"/>
                  </a:lnTo>
                  <a:cubicBezTo>
                    <a:pt x="434" y="28"/>
                    <a:pt x="406" y="28"/>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79"/>
            <p:cNvSpPr/>
            <p:nvPr/>
          </p:nvSpPr>
          <p:spPr>
            <a:xfrm>
              <a:off x="3874778" y="4241367"/>
              <a:ext cx="13221" cy="12584"/>
            </a:xfrm>
            <a:custGeom>
              <a:rect b="b" l="l" r="r" t="t"/>
              <a:pathLst>
                <a:path extrusionOk="0" h="553" w="581">
                  <a:moveTo>
                    <a:pt x="259" y="1"/>
                  </a:moveTo>
                  <a:cubicBezTo>
                    <a:pt x="231" y="1"/>
                    <a:pt x="203" y="1"/>
                    <a:pt x="175" y="28"/>
                  </a:cubicBezTo>
                  <a:cubicBezTo>
                    <a:pt x="147" y="28"/>
                    <a:pt x="112" y="63"/>
                    <a:pt x="112" y="91"/>
                  </a:cubicBezTo>
                  <a:cubicBezTo>
                    <a:pt x="84" y="91"/>
                    <a:pt x="56" y="119"/>
                    <a:pt x="56" y="147"/>
                  </a:cubicBezTo>
                  <a:cubicBezTo>
                    <a:pt x="28" y="203"/>
                    <a:pt x="0" y="294"/>
                    <a:pt x="28" y="350"/>
                  </a:cubicBezTo>
                  <a:cubicBezTo>
                    <a:pt x="56" y="413"/>
                    <a:pt x="84" y="497"/>
                    <a:pt x="147" y="525"/>
                  </a:cubicBezTo>
                  <a:lnTo>
                    <a:pt x="203" y="553"/>
                  </a:lnTo>
                  <a:lnTo>
                    <a:pt x="322" y="553"/>
                  </a:lnTo>
                  <a:cubicBezTo>
                    <a:pt x="350" y="553"/>
                    <a:pt x="378" y="553"/>
                    <a:pt x="378" y="525"/>
                  </a:cubicBezTo>
                  <a:cubicBezTo>
                    <a:pt x="434" y="525"/>
                    <a:pt x="462" y="497"/>
                    <a:pt x="462" y="469"/>
                  </a:cubicBezTo>
                  <a:cubicBezTo>
                    <a:pt x="497" y="441"/>
                    <a:pt x="525" y="413"/>
                    <a:pt x="525" y="378"/>
                  </a:cubicBezTo>
                  <a:cubicBezTo>
                    <a:pt x="553" y="350"/>
                    <a:pt x="581" y="294"/>
                    <a:pt x="581" y="266"/>
                  </a:cubicBezTo>
                  <a:cubicBezTo>
                    <a:pt x="553" y="203"/>
                    <a:pt x="553" y="175"/>
                    <a:pt x="525" y="119"/>
                  </a:cubicBezTo>
                  <a:cubicBezTo>
                    <a:pt x="525" y="119"/>
                    <a:pt x="525" y="91"/>
                    <a:pt x="497" y="63"/>
                  </a:cubicBezTo>
                  <a:cubicBezTo>
                    <a:pt x="462" y="63"/>
                    <a:pt x="462" y="28"/>
                    <a:pt x="434" y="28"/>
                  </a:cubicBezTo>
                  <a:cubicBezTo>
                    <a:pt x="378" y="1"/>
                    <a:pt x="322"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79"/>
            <p:cNvSpPr/>
            <p:nvPr/>
          </p:nvSpPr>
          <p:spPr>
            <a:xfrm>
              <a:off x="3728236" y="4404452"/>
              <a:ext cx="15291" cy="17885"/>
            </a:xfrm>
            <a:custGeom>
              <a:rect b="b" l="l" r="r" t="t"/>
              <a:pathLst>
                <a:path extrusionOk="0" h="786" w="672">
                  <a:moveTo>
                    <a:pt x="294" y="1"/>
                  </a:moveTo>
                  <a:cubicBezTo>
                    <a:pt x="119" y="1"/>
                    <a:pt x="0" y="148"/>
                    <a:pt x="0" y="294"/>
                  </a:cubicBezTo>
                  <a:cubicBezTo>
                    <a:pt x="0" y="350"/>
                    <a:pt x="0" y="378"/>
                    <a:pt x="28" y="441"/>
                  </a:cubicBezTo>
                  <a:cubicBezTo>
                    <a:pt x="28" y="469"/>
                    <a:pt x="28" y="497"/>
                    <a:pt x="56" y="525"/>
                  </a:cubicBezTo>
                  <a:lnTo>
                    <a:pt x="56" y="553"/>
                  </a:lnTo>
                  <a:cubicBezTo>
                    <a:pt x="84" y="588"/>
                    <a:pt x="84" y="616"/>
                    <a:pt x="147" y="672"/>
                  </a:cubicBezTo>
                  <a:lnTo>
                    <a:pt x="175" y="700"/>
                  </a:lnTo>
                  <a:cubicBezTo>
                    <a:pt x="231" y="756"/>
                    <a:pt x="313" y="786"/>
                    <a:pt x="389" y="786"/>
                  </a:cubicBezTo>
                  <a:cubicBezTo>
                    <a:pt x="473" y="786"/>
                    <a:pt x="551" y="749"/>
                    <a:pt x="581" y="672"/>
                  </a:cubicBezTo>
                  <a:cubicBezTo>
                    <a:pt x="643" y="553"/>
                    <a:pt x="671" y="441"/>
                    <a:pt x="643" y="322"/>
                  </a:cubicBezTo>
                  <a:cubicBezTo>
                    <a:pt x="609" y="294"/>
                    <a:pt x="609" y="238"/>
                    <a:pt x="581" y="203"/>
                  </a:cubicBezTo>
                  <a:cubicBezTo>
                    <a:pt x="581" y="175"/>
                    <a:pt x="553" y="148"/>
                    <a:pt x="525" y="120"/>
                  </a:cubicBezTo>
                  <a:cubicBezTo>
                    <a:pt x="497" y="92"/>
                    <a:pt x="469" y="64"/>
                    <a:pt x="434" y="64"/>
                  </a:cubicBezTo>
                  <a:cubicBezTo>
                    <a:pt x="406" y="29"/>
                    <a:pt x="350"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79"/>
            <p:cNvSpPr/>
            <p:nvPr/>
          </p:nvSpPr>
          <p:spPr>
            <a:xfrm>
              <a:off x="3710259" y="4434193"/>
              <a:ext cx="17362" cy="15473"/>
            </a:xfrm>
            <a:custGeom>
              <a:rect b="b" l="l" r="r" t="t"/>
              <a:pathLst>
                <a:path extrusionOk="0" h="680" w="763">
                  <a:moveTo>
                    <a:pt x="485" y="1"/>
                  </a:moveTo>
                  <a:cubicBezTo>
                    <a:pt x="471" y="1"/>
                    <a:pt x="455" y="3"/>
                    <a:pt x="441" y="8"/>
                  </a:cubicBezTo>
                  <a:lnTo>
                    <a:pt x="294" y="8"/>
                  </a:lnTo>
                  <a:cubicBezTo>
                    <a:pt x="322" y="36"/>
                    <a:pt x="322" y="64"/>
                    <a:pt x="322" y="92"/>
                  </a:cubicBezTo>
                  <a:cubicBezTo>
                    <a:pt x="350" y="183"/>
                    <a:pt x="322" y="267"/>
                    <a:pt x="238" y="267"/>
                  </a:cubicBezTo>
                  <a:cubicBezTo>
                    <a:pt x="206" y="281"/>
                    <a:pt x="170" y="288"/>
                    <a:pt x="134" y="288"/>
                  </a:cubicBezTo>
                  <a:cubicBezTo>
                    <a:pt x="98" y="288"/>
                    <a:pt x="63" y="281"/>
                    <a:pt x="35" y="267"/>
                  </a:cubicBezTo>
                  <a:lnTo>
                    <a:pt x="35" y="267"/>
                  </a:lnTo>
                  <a:cubicBezTo>
                    <a:pt x="0" y="442"/>
                    <a:pt x="91" y="617"/>
                    <a:pt x="266" y="645"/>
                  </a:cubicBezTo>
                  <a:cubicBezTo>
                    <a:pt x="294" y="679"/>
                    <a:pt x="322" y="679"/>
                    <a:pt x="385" y="679"/>
                  </a:cubicBezTo>
                  <a:cubicBezTo>
                    <a:pt x="469" y="679"/>
                    <a:pt x="559" y="679"/>
                    <a:pt x="615" y="589"/>
                  </a:cubicBezTo>
                  <a:cubicBezTo>
                    <a:pt x="643" y="589"/>
                    <a:pt x="643" y="589"/>
                    <a:pt x="643" y="561"/>
                  </a:cubicBezTo>
                  <a:cubicBezTo>
                    <a:pt x="671" y="533"/>
                    <a:pt x="699" y="533"/>
                    <a:pt x="699" y="505"/>
                  </a:cubicBezTo>
                  <a:cubicBezTo>
                    <a:pt x="762" y="386"/>
                    <a:pt x="762" y="239"/>
                    <a:pt x="671" y="155"/>
                  </a:cubicBezTo>
                  <a:cubicBezTo>
                    <a:pt x="671" y="120"/>
                    <a:pt x="643" y="120"/>
                    <a:pt x="643" y="120"/>
                  </a:cubicBezTo>
                  <a:cubicBezTo>
                    <a:pt x="620" y="51"/>
                    <a:pt x="555" y="1"/>
                    <a:pt x="48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79"/>
            <p:cNvSpPr/>
            <p:nvPr/>
          </p:nvSpPr>
          <p:spPr>
            <a:xfrm>
              <a:off x="3683203" y="4473513"/>
              <a:ext cx="16566" cy="15724"/>
            </a:xfrm>
            <a:custGeom>
              <a:rect b="b" l="l" r="r" t="t"/>
              <a:pathLst>
                <a:path extrusionOk="0" h="691" w="728">
                  <a:moveTo>
                    <a:pt x="378" y="0"/>
                  </a:moveTo>
                  <a:cubicBezTo>
                    <a:pt x="378" y="56"/>
                    <a:pt x="315" y="84"/>
                    <a:pt x="259" y="84"/>
                  </a:cubicBezTo>
                  <a:cubicBezTo>
                    <a:pt x="231" y="112"/>
                    <a:pt x="203" y="140"/>
                    <a:pt x="140" y="175"/>
                  </a:cubicBezTo>
                  <a:cubicBezTo>
                    <a:pt x="112" y="175"/>
                    <a:pt x="56" y="203"/>
                    <a:pt x="0" y="203"/>
                  </a:cubicBezTo>
                  <a:lnTo>
                    <a:pt x="0" y="315"/>
                  </a:lnTo>
                  <a:lnTo>
                    <a:pt x="0" y="406"/>
                  </a:lnTo>
                  <a:cubicBezTo>
                    <a:pt x="28" y="434"/>
                    <a:pt x="56" y="490"/>
                    <a:pt x="84" y="525"/>
                  </a:cubicBezTo>
                  <a:cubicBezTo>
                    <a:pt x="140" y="609"/>
                    <a:pt x="231" y="637"/>
                    <a:pt x="287" y="665"/>
                  </a:cubicBezTo>
                  <a:cubicBezTo>
                    <a:pt x="332" y="682"/>
                    <a:pt x="369" y="691"/>
                    <a:pt x="406" y="691"/>
                  </a:cubicBezTo>
                  <a:cubicBezTo>
                    <a:pt x="443" y="691"/>
                    <a:pt x="479" y="682"/>
                    <a:pt x="525" y="665"/>
                  </a:cubicBezTo>
                  <a:cubicBezTo>
                    <a:pt x="637" y="637"/>
                    <a:pt x="728" y="525"/>
                    <a:pt x="728" y="406"/>
                  </a:cubicBezTo>
                  <a:cubicBezTo>
                    <a:pt x="728" y="350"/>
                    <a:pt x="700" y="287"/>
                    <a:pt x="665" y="231"/>
                  </a:cubicBezTo>
                  <a:cubicBezTo>
                    <a:pt x="637" y="175"/>
                    <a:pt x="609" y="140"/>
                    <a:pt x="581" y="112"/>
                  </a:cubicBezTo>
                  <a:lnTo>
                    <a:pt x="553" y="112"/>
                  </a:lnTo>
                  <a:lnTo>
                    <a:pt x="462" y="28"/>
                  </a:lnTo>
                  <a:cubicBezTo>
                    <a:pt x="434" y="28"/>
                    <a:pt x="406" y="0"/>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79"/>
            <p:cNvSpPr/>
            <p:nvPr/>
          </p:nvSpPr>
          <p:spPr>
            <a:xfrm>
              <a:off x="3706277" y="4476699"/>
              <a:ext cx="14017" cy="14905"/>
            </a:xfrm>
            <a:custGeom>
              <a:rect b="b" l="l" r="r" t="t"/>
              <a:pathLst>
                <a:path extrusionOk="0" h="655" w="616">
                  <a:moveTo>
                    <a:pt x="294" y="0"/>
                  </a:moveTo>
                  <a:cubicBezTo>
                    <a:pt x="119" y="0"/>
                    <a:pt x="0" y="147"/>
                    <a:pt x="0" y="294"/>
                  </a:cubicBezTo>
                  <a:lnTo>
                    <a:pt x="0" y="413"/>
                  </a:lnTo>
                  <a:cubicBezTo>
                    <a:pt x="0" y="441"/>
                    <a:pt x="35" y="441"/>
                    <a:pt x="35" y="469"/>
                  </a:cubicBezTo>
                  <a:cubicBezTo>
                    <a:pt x="35" y="497"/>
                    <a:pt x="35" y="497"/>
                    <a:pt x="63" y="525"/>
                  </a:cubicBezTo>
                  <a:cubicBezTo>
                    <a:pt x="91" y="588"/>
                    <a:pt x="119" y="616"/>
                    <a:pt x="175" y="643"/>
                  </a:cubicBezTo>
                  <a:cubicBezTo>
                    <a:pt x="207" y="651"/>
                    <a:pt x="239" y="654"/>
                    <a:pt x="270" y="654"/>
                  </a:cubicBezTo>
                  <a:cubicBezTo>
                    <a:pt x="355" y="654"/>
                    <a:pt x="435" y="629"/>
                    <a:pt x="497" y="588"/>
                  </a:cubicBezTo>
                  <a:cubicBezTo>
                    <a:pt x="525" y="560"/>
                    <a:pt x="560" y="525"/>
                    <a:pt x="560" y="497"/>
                  </a:cubicBezTo>
                  <a:cubicBezTo>
                    <a:pt x="616" y="413"/>
                    <a:pt x="616" y="350"/>
                    <a:pt x="588" y="238"/>
                  </a:cubicBezTo>
                  <a:cubicBezTo>
                    <a:pt x="588" y="210"/>
                    <a:pt x="560" y="175"/>
                    <a:pt x="560" y="147"/>
                  </a:cubicBezTo>
                  <a:cubicBezTo>
                    <a:pt x="497" y="63"/>
                    <a:pt x="413"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79"/>
            <p:cNvSpPr/>
            <p:nvPr/>
          </p:nvSpPr>
          <p:spPr>
            <a:xfrm>
              <a:off x="3711056" y="4459269"/>
              <a:ext cx="13221" cy="13312"/>
            </a:xfrm>
            <a:custGeom>
              <a:rect b="b" l="l" r="r" t="t"/>
              <a:pathLst>
                <a:path extrusionOk="0" h="585" w="581">
                  <a:moveTo>
                    <a:pt x="301" y="0"/>
                  </a:moveTo>
                  <a:cubicBezTo>
                    <a:pt x="230" y="0"/>
                    <a:pt x="158" y="26"/>
                    <a:pt x="112" y="67"/>
                  </a:cubicBezTo>
                  <a:cubicBezTo>
                    <a:pt x="84" y="130"/>
                    <a:pt x="56" y="158"/>
                    <a:pt x="28" y="214"/>
                  </a:cubicBezTo>
                  <a:cubicBezTo>
                    <a:pt x="0" y="305"/>
                    <a:pt x="0" y="389"/>
                    <a:pt x="56" y="480"/>
                  </a:cubicBezTo>
                  <a:cubicBezTo>
                    <a:pt x="84" y="507"/>
                    <a:pt x="140" y="563"/>
                    <a:pt x="203" y="563"/>
                  </a:cubicBezTo>
                  <a:cubicBezTo>
                    <a:pt x="231" y="577"/>
                    <a:pt x="259" y="584"/>
                    <a:pt x="288" y="584"/>
                  </a:cubicBezTo>
                  <a:cubicBezTo>
                    <a:pt x="316" y="584"/>
                    <a:pt x="346" y="577"/>
                    <a:pt x="378" y="563"/>
                  </a:cubicBezTo>
                  <a:cubicBezTo>
                    <a:pt x="434" y="535"/>
                    <a:pt x="489" y="480"/>
                    <a:pt x="524" y="417"/>
                  </a:cubicBezTo>
                  <a:cubicBezTo>
                    <a:pt x="552" y="361"/>
                    <a:pt x="580" y="333"/>
                    <a:pt x="580" y="277"/>
                  </a:cubicBezTo>
                  <a:cubicBezTo>
                    <a:pt x="580" y="186"/>
                    <a:pt x="552" y="130"/>
                    <a:pt x="489" y="67"/>
                  </a:cubicBezTo>
                  <a:cubicBezTo>
                    <a:pt x="461" y="39"/>
                    <a:pt x="406" y="11"/>
                    <a:pt x="378" y="11"/>
                  </a:cubicBezTo>
                  <a:cubicBezTo>
                    <a:pt x="353" y="4"/>
                    <a:pt x="327" y="0"/>
                    <a:pt x="30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79"/>
            <p:cNvSpPr/>
            <p:nvPr/>
          </p:nvSpPr>
          <p:spPr>
            <a:xfrm>
              <a:off x="3731581" y="4445343"/>
              <a:ext cx="11946" cy="11491"/>
            </a:xfrm>
            <a:custGeom>
              <a:rect b="b" l="l" r="r" t="t"/>
              <a:pathLst>
                <a:path extrusionOk="0" h="505" w="525">
                  <a:moveTo>
                    <a:pt x="261" y="0"/>
                  </a:moveTo>
                  <a:cubicBezTo>
                    <a:pt x="210" y="0"/>
                    <a:pt x="156" y="23"/>
                    <a:pt x="112" y="43"/>
                  </a:cubicBezTo>
                  <a:lnTo>
                    <a:pt x="84" y="71"/>
                  </a:lnTo>
                  <a:cubicBezTo>
                    <a:pt x="56" y="99"/>
                    <a:pt x="28" y="127"/>
                    <a:pt x="28" y="155"/>
                  </a:cubicBezTo>
                  <a:cubicBezTo>
                    <a:pt x="0" y="189"/>
                    <a:pt x="0" y="217"/>
                    <a:pt x="0" y="245"/>
                  </a:cubicBezTo>
                  <a:lnTo>
                    <a:pt x="0" y="301"/>
                  </a:lnTo>
                  <a:cubicBezTo>
                    <a:pt x="28" y="329"/>
                    <a:pt x="28" y="329"/>
                    <a:pt x="28" y="364"/>
                  </a:cubicBezTo>
                  <a:cubicBezTo>
                    <a:pt x="28" y="392"/>
                    <a:pt x="28" y="392"/>
                    <a:pt x="56" y="420"/>
                  </a:cubicBezTo>
                  <a:cubicBezTo>
                    <a:pt x="84" y="448"/>
                    <a:pt x="112" y="476"/>
                    <a:pt x="147" y="476"/>
                  </a:cubicBezTo>
                  <a:cubicBezTo>
                    <a:pt x="175" y="476"/>
                    <a:pt x="203" y="504"/>
                    <a:pt x="231" y="504"/>
                  </a:cubicBezTo>
                  <a:lnTo>
                    <a:pt x="322" y="504"/>
                  </a:lnTo>
                  <a:cubicBezTo>
                    <a:pt x="406" y="476"/>
                    <a:pt x="462" y="420"/>
                    <a:pt x="496" y="329"/>
                  </a:cubicBezTo>
                  <a:cubicBezTo>
                    <a:pt x="524" y="245"/>
                    <a:pt x="496" y="155"/>
                    <a:pt x="434" y="99"/>
                  </a:cubicBezTo>
                  <a:cubicBezTo>
                    <a:pt x="406" y="43"/>
                    <a:pt x="350" y="15"/>
                    <a:pt x="322" y="15"/>
                  </a:cubicBezTo>
                  <a:cubicBezTo>
                    <a:pt x="303" y="4"/>
                    <a:pt x="282" y="0"/>
                    <a:pt x="26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79"/>
            <p:cNvSpPr/>
            <p:nvPr/>
          </p:nvSpPr>
          <p:spPr>
            <a:xfrm>
              <a:off x="3738885" y="4423703"/>
              <a:ext cx="10536" cy="10695"/>
            </a:xfrm>
            <a:custGeom>
              <a:rect b="b" l="l" r="r" t="t"/>
              <a:pathLst>
                <a:path extrusionOk="0" h="470" w="463">
                  <a:moveTo>
                    <a:pt x="203" y="1"/>
                  </a:moveTo>
                  <a:cubicBezTo>
                    <a:pt x="141" y="29"/>
                    <a:pt x="113" y="29"/>
                    <a:pt x="85" y="57"/>
                  </a:cubicBezTo>
                  <a:cubicBezTo>
                    <a:pt x="29" y="120"/>
                    <a:pt x="29" y="148"/>
                    <a:pt x="1" y="204"/>
                  </a:cubicBezTo>
                  <a:cubicBezTo>
                    <a:pt x="1" y="231"/>
                    <a:pt x="29" y="266"/>
                    <a:pt x="29" y="294"/>
                  </a:cubicBezTo>
                  <a:cubicBezTo>
                    <a:pt x="29" y="322"/>
                    <a:pt x="29" y="350"/>
                    <a:pt x="57" y="350"/>
                  </a:cubicBezTo>
                  <a:cubicBezTo>
                    <a:pt x="85" y="441"/>
                    <a:pt x="175" y="469"/>
                    <a:pt x="259" y="469"/>
                  </a:cubicBezTo>
                  <a:cubicBezTo>
                    <a:pt x="287" y="469"/>
                    <a:pt x="378" y="441"/>
                    <a:pt x="406" y="406"/>
                  </a:cubicBezTo>
                  <a:cubicBezTo>
                    <a:pt x="434" y="378"/>
                    <a:pt x="462" y="322"/>
                    <a:pt x="462" y="266"/>
                  </a:cubicBezTo>
                  <a:lnTo>
                    <a:pt x="462" y="204"/>
                  </a:lnTo>
                  <a:cubicBezTo>
                    <a:pt x="434" y="176"/>
                    <a:pt x="434" y="148"/>
                    <a:pt x="406" y="148"/>
                  </a:cubicBezTo>
                  <a:lnTo>
                    <a:pt x="406" y="120"/>
                  </a:lnTo>
                  <a:lnTo>
                    <a:pt x="378" y="120"/>
                  </a:lnTo>
                  <a:cubicBezTo>
                    <a:pt x="378" y="92"/>
                    <a:pt x="350" y="57"/>
                    <a:pt x="315" y="29"/>
                  </a:cubicBezTo>
                  <a:cubicBezTo>
                    <a:pt x="287" y="29"/>
                    <a:pt x="231" y="1"/>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79"/>
            <p:cNvSpPr/>
            <p:nvPr/>
          </p:nvSpPr>
          <p:spPr>
            <a:xfrm>
              <a:off x="3748123" y="4404452"/>
              <a:ext cx="11946" cy="11810"/>
            </a:xfrm>
            <a:custGeom>
              <a:rect b="b" l="l" r="r" t="t"/>
              <a:pathLst>
                <a:path extrusionOk="0" h="519" w="525">
                  <a:moveTo>
                    <a:pt x="175" y="1"/>
                  </a:moveTo>
                  <a:cubicBezTo>
                    <a:pt x="147" y="29"/>
                    <a:pt x="119" y="29"/>
                    <a:pt x="84" y="64"/>
                  </a:cubicBezTo>
                  <a:cubicBezTo>
                    <a:pt x="28" y="120"/>
                    <a:pt x="0" y="175"/>
                    <a:pt x="0" y="238"/>
                  </a:cubicBezTo>
                  <a:cubicBezTo>
                    <a:pt x="0" y="266"/>
                    <a:pt x="28" y="294"/>
                    <a:pt x="28" y="322"/>
                  </a:cubicBezTo>
                  <a:cubicBezTo>
                    <a:pt x="28" y="378"/>
                    <a:pt x="56" y="413"/>
                    <a:pt x="84" y="441"/>
                  </a:cubicBezTo>
                  <a:cubicBezTo>
                    <a:pt x="119" y="469"/>
                    <a:pt x="175" y="497"/>
                    <a:pt x="203" y="497"/>
                  </a:cubicBezTo>
                  <a:cubicBezTo>
                    <a:pt x="217" y="511"/>
                    <a:pt x="231" y="518"/>
                    <a:pt x="246" y="518"/>
                  </a:cubicBezTo>
                  <a:cubicBezTo>
                    <a:pt x="261" y="518"/>
                    <a:pt x="276" y="511"/>
                    <a:pt x="294" y="497"/>
                  </a:cubicBezTo>
                  <a:cubicBezTo>
                    <a:pt x="322" y="497"/>
                    <a:pt x="350" y="497"/>
                    <a:pt x="378" y="469"/>
                  </a:cubicBezTo>
                  <a:cubicBezTo>
                    <a:pt x="434" y="469"/>
                    <a:pt x="469" y="441"/>
                    <a:pt x="469" y="378"/>
                  </a:cubicBezTo>
                  <a:lnTo>
                    <a:pt x="497" y="378"/>
                  </a:lnTo>
                  <a:cubicBezTo>
                    <a:pt x="497" y="350"/>
                    <a:pt x="497" y="350"/>
                    <a:pt x="525" y="322"/>
                  </a:cubicBezTo>
                  <a:cubicBezTo>
                    <a:pt x="525" y="266"/>
                    <a:pt x="525" y="203"/>
                    <a:pt x="497" y="175"/>
                  </a:cubicBezTo>
                  <a:cubicBezTo>
                    <a:pt x="497" y="120"/>
                    <a:pt x="469" y="92"/>
                    <a:pt x="434" y="92"/>
                  </a:cubicBezTo>
                  <a:cubicBezTo>
                    <a:pt x="406" y="64"/>
                    <a:pt x="406" y="64"/>
                    <a:pt x="378" y="64"/>
                  </a:cubicBezTo>
                  <a:cubicBezTo>
                    <a:pt x="378" y="29"/>
                    <a:pt x="350" y="29"/>
                    <a:pt x="322" y="29"/>
                  </a:cubicBezTo>
                  <a:cubicBezTo>
                    <a:pt x="294" y="1"/>
                    <a:pt x="231" y="1"/>
                    <a:pt x="1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79"/>
            <p:cNvSpPr/>
            <p:nvPr/>
          </p:nvSpPr>
          <p:spPr>
            <a:xfrm>
              <a:off x="3675239" y="4498657"/>
              <a:ext cx="12606" cy="14814"/>
            </a:xfrm>
            <a:custGeom>
              <a:rect b="b" l="l" r="r" t="t"/>
              <a:pathLst>
                <a:path extrusionOk="0" h="651" w="554">
                  <a:moveTo>
                    <a:pt x="203" y="0"/>
                  </a:moveTo>
                  <a:cubicBezTo>
                    <a:pt x="57" y="56"/>
                    <a:pt x="1" y="203"/>
                    <a:pt x="29" y="322"/>
                  </a:cubicBezTo>
                  <a:cubicBezTo>
                    <a:pt x="29" y="378"/>
                    <a:pt x="57" y="406"/>
                    <a:pt x="57" y="434"/>
                  </a:cubicBezTo>
                  <a:cubicBezTo>
                    <a:pt x="85" y="497"/>
                    <a:pt x="85" y="553"/>
                    <a:pt x="141" y="581"/>
                  </a:cubicBezTo>
                  <a:cubicBezTo>
                    <a:pt x="169" y="604"/>
                    <a:pt x="213" y="650"/>
                    <a:pt x="258" y="650"/>
                  </a:cubicBezTo>
                  <a:cubicBezTo>
                    <a:pt x="268" y="650"/>
                    <a:pt x="278" y="648"/>
                    <a:pt x="287" y="643"/>
                  </a:cubicBezTo>
                  <a:cubicBezTo>
                    <a:pt x="434" y="643"/>
                    <a:pt x="553" y="553"/>
                    <a:pt x="553" y="406"/>
                  </a:cubicBezTo>
                  <a:lnTo>
                    <a:pt x="553" y="378"/>
                  </a:lnTo>
                  <a:lnTo>
                    <a:pt x="553" y="259"/>
                  </a:lnTo>
                  <a:cubicBezTo>
                    <a:pt x="553" y="231"/>
                    <a:pt x="525" y="203"/>
                    <a:pt x="525" y="203"/>
                  </a:cubicBezTo>
                  <a:cubicBezTo>
                    <a:pt x="490" y="119"/>
                    <a:pt x="462" y="84"/>
                    <a:pt x="406" y="28"/>
                  </a:cubicBezTo>
                  <a:cubicBezTo>
                    <a:pt x="350" y="0"/>
                    <a:pt x="259"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79"/>
            <p:cNvSpPr/>
            <p:nvPr/>
          </p:nvSpPr>
          <p:spPr>
            <a:xfrm>
              <a:off x="3695127" y="4502617"/>
              <a:ext cx="13243" cy="13243"/>
            </a:xfrm>
            <a:custGeom>
              <a:rect b="b" l="l" r="r" t="t"/>
              <a:pathLst>
                <a:path extrusionOk="0" h="582" w="582">
                  <a:moveTo>
                    <a:pt x="287" y="1"/>
                  </a:moveTo>
                  <a:cubicBezTo>
                    <a:pt x="232" y="1"/>
                    <a:pt x="176" y="1"/>
                    <a:pt x="141" y="29"/>
                  </a:cubicBezTo>
                  <a:cubicBezTo>
                    <a:pt x="113" y="57"/>
                    <a:pt x="113" y="57"/>
                    <a:pt x="85" y="85"/>
                  </a:cubicBezTo>
                  <a:cubicBezTo>
                    <a:pt x="57" y="85"/>
                    <a:pt x="57" y="120"/>
                    <a:pt x="29" y="148"/>
                  </a:cubicBezTo>
                  <a:cubicBezTo>
                    <a:pt x="29" y="176"/>
                    <a:pt x="29" y="176"/>
                    <a:pt x="1" y="204"/>
                  </a:cubicBezTo>
                  <a:lnTo>
                    <a:pt x="1" y="323"/>
                  </a:lnTo>
                  <a:cubicBezTo>
                    <a:pt x="1" y="351"/>
                    <a:pt x="1" y="379"/>
                    <a:pt x="29" y="407"/>
                  </a:cubicBezTo>
                  <a:cubicBezTo>
                    <a:pt x="29" y="434"/>
                    <a:pt x="57" y="469"/>
                    <a:pt x="85" y="497"/>
                  </a:cubicBezTo>
                  <a:cubicBezTo>
                    <a:pt x="113" y="525"/>
                    <a:pt x="141" y="553"/>
                    <a:pt x="176" y="553"/>
                  </a:cubicBezTo>
                  <a:cubicBezTo>
                    <a:pt x="204" y="581"/>
                    <a:pt x="259" y="581"/>
                    <a:pt x="287" y="581"/>
                  </a:cubicBezTo>
                  <a:cubicBezTo>
                    <a:pt x="378" y="581"/>
                    <a:pt x="434" y="553"/>
                    <a:pt x="490" y="497"/>
                  </a:cubicBezTo>
                  <a:cubicBezTo>
                    <a:pt x="525" y="469"/>
                    <a:pt x="553" y="407"/>
                    <a:pt x="581" y="351"/>
                  </a:cubicBezTo>
                  <a:lnTo>
                    <a:pt x="581" y="232"/>
                  </a:lnTo>
                  <a:cubicBezTo>
                    <a:pt x="581" y="232"/>
                    <a:pt x="581" y="204"/>
                    <a:pt x="553" y="176"/>
                  </a:cubicBezTo>
                  <a:cubicBezTo>
                    <a:pt x="553" y="148"/>
                    <a:pt x="553" y="120"/>
                    <a:pt x="525" y="120"/>
                  </a:cubicBezTo>
                  <a:cubicBezTo>
                    <a:pt x="490" y="85"/>
                    <a:pt x="490" y="57"/>
                    <a:pt x="462" y="57"/>
                  </a:cubicBezTo>
                  <a:cubicBezTo>
                    <a:pt x="434" y="29"/>
                    <a:pt x="434" y="29"/>
                    <a:pt x="406" y="29"/>
                  </a:cubicBezTo>
                  <a:cubicBezTo>
                    <a:pt x="378" y="1"/>
                    <a:pt x="315"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79"/>
            <p:cNvSpPr/>
            <p:nvPr/>
          </p:nvSpPr>
          <p:spPr>
            <a:xfrm>
              <a:off x="3681133" y="4526874"/>
              <a:ext cx="11946" cy="13107"/>
            </a:xfrm>
            <a:custGeom>
              <a:rect b="b" l="l" r="r" t="t"/>
              <a:pathLst>
                <a:path extrusionOk="0" h="576" w="525">
                  <a:moveTo>
                    <a:pt x="284" y="0"/>
                  </a:moveTo>
                  <a:cubicBezTo>
                    <a:pt x="267" y="0"/>
                    <a:pt x="250" y="4"/>
                    <a:pt x="231" y="12"/>
                  </a:cubicBezTo>
                  <a:cubicBezTo>
                    <a:pt x="119" y="12"/>
                    <a:pt x="0" y="131"/>
                    <a:pt x="0" y="243"/>
                  </a:cubicBezTo>
                  <a:cubicBezTo>
                    <a:pt x="0" y="305"/>
                    <a:pt x="0" y="361"/>
                    <a:pt x="28" y="417"/>
                  </a:cubicBezTo>
                  <a:cubicBezTo>
                    <a:pt x="56" y="452"/>
                    <a:pt x="91" y="480"/>
                    <a:pt x="119" y="508"/>
                  </a:cubicBezTo>
                  <a:cubicBezTo>
                    <a:pt x="160" y="549"/>
                    <a:pt x="220" y="575"/>
                    <a:pt x="282" y="575"/>
                  </a:cubicBezTo>
                  <a:cubicBezTo>
                    <a:pt x="305" y="575"/>
                    <a:pt x="328" y="572"/>
                    <a:pt x="350" y="564"/>
                  </a:cubicBezTo>
                  <a:cubicBezTo>
                    <a:pt x="406" y="536"/>
                    <a:pt x="497" y="480"/>
                    <a:pt x="497" y="389"/>
                  </a:cubicBezTo>
                  <a:cubicBezTo>
                    <a:pt x="525" y="361"/>
                    <a:pt x="525" y="333"/>
                    <a:pt x="525" y="305"/>
                  </a:cubicBezTo>
                  <a:cubicBezTo>
                    <a:pt x="525" y="243"/>
                    <a:pt x="525" y="215"/>
                    <a:pt x="497" y="187"/>
                  </a:cubicBezTo>
                  <a:cubicBezTo>
                    <a:pt x="497" y="131"/>
                    <a:pt x="441" y="68"/>
                    <a:pt x="378" y="40"/>
                  </a:cubicBezTo>
                  <a:cubicBezTo>
                    <a:pt x="358" y="20"/>
                    <a:pt x="324" y="0"/>
                    <a:pt x="28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79"/>
            <p:cNvSpPr/>
            <p:nvPr/>
          </p:nvSpPr>
          <p:spPr>
            <a:xfrm>
              <a:off x="3660608" y="4540345"/>
              <a:ext cx="9876" cy="10285"/>
            </a:xfrm>
            <a:custGeom>
              <a:rect b="b" l="l" r="r" t="t"/>
              <a:pathLst>
                <a:path extrusionOk="0" h="452" w="434">
                  <a:moveTo>
                    <a:pt x="175" y="0"/>
                  </a:moveTo>
                  <a:cubicBezTo>
                    <a:pt x="119" y="35"/>
                    <a:pt x="28" y="91"/>
                    <a:pt x="28" y="147"/>
                  </a:cubicBezTo>
                  <a:cubicBezTo>
                    <a:pt x="28" y="210"/>
                    <a:pt x="0" y="238"/>
                    <a:pt x="28" y="294"/>
                  </a:cubicBezTo>
                  <a:cubicBezTo>
                    <a:pt x="28" y="294"/>
                    <a:pt x="28" y="322"/>
                    <a:pt x="56" y="350"/>
                  </a:cubicBezTo>
                  <a:cubicBezTo>
                    <a:pt x="84" y="413"/>
                    <a:pt x="147" y="441"/>
                    <a:pt x="203" y="441"/>
                  </a:cubicBezTo>
                  <a:cubicBezTo>
                    <a:pt x="218" y="448"/>
                    <a:pt x="234" y="452"/>
                    <a:pt x="249" y="452"/>
                  </a:cubicBezTo>
                  <a:cubicBezTo>
                    <a:pt x="290" y="452"/>
                    <a:pt x="330" y="426"/>
                    <a:pt x="350" y="385"/>
                  </a:cubicBezTo>
                  <a:lnTo>
                    <a:pt x="378" y="385"/>
                  </a:lnTo>
                  <a:cubicBezTo>
                    <a:pt x="406" y="350"/>
                    <a:pt x="406" y="322"/>
                    <a:pt x="434" y="266"/>
                  </a:cubicBezTo>
                  <a:lnTo>
                    <a:pt x="434" y="175"/>
                  </a:lnTo>
                  <a:lnTo>
                    <a:pt x="434" y="119"/>
                  </a:lnTo>
                  <a:lnTo>
                    <a:pt x="406" y="119"/>
                  </a:lnTo>
                  <a:cubicBezTo>
                    <a:pt x="406" y="91"/>
                    <a:pt x="378" y="63"/>
                    <a:pt x="350" y="35"/>
                  </a:cubicBezTo>
                  <a:cubicBezTo>
                    <a:pt x="322" y="0"/>
                    <a:pt x="294" y="0"/>
                    <a:pt x="23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79"/>
            <p:cNvSpPr/>
            <p:nvPr/>
          </p:nvSpPr>
          <p:spPr>
            <a:xfrm>
              <a:off x="3646613" y="4535088"/>
              <a:ext cx="13380" cy="14017"/>
            </a:xfrm>
            <a:custGeom>
              <a:rect b="b" l="l" r="r" t="t"/>
              <a:pathLst>
                <a:path extrusionOk="0" h="616" w="588">
                  <a:moveTo>
                    <a:pt x="238" y="0"/>
                  </a:moveTo>
                  <a:cubicBezTo>
                    <a:pt x="119" y="0"/>
                    <a:pt x="35" y="91"/>
                    <a:pt x="0" y="203"/>
                  </a:cubicBezTo>
                  <a:lnTo>
                    <a:pt x="0" y="266"/>
                  </a:lnTo>
                  <a:lnTo>
                    <a:pt x="0" y="294"/>
                  </a:lnTo>
                  <a:cubicBezTo>
                    <a:pt x="0" y="322"/>
                    <a:pt x="35" y="378"/>
                    <a:pt x="63" y="406"/>
                  </a:cubicBezTo>
                  <a:lnTo>
                    <a:pt x="63" y="441"/>
                  </a:lnTo>
                  <a:cubicBezTo>
                    <a:pt x="119" y="525"/>
                    <a:pt x="175" y="581"/>
                    <a:pt x="266" y="616"/>
                  </a:cubicBezTo>
                  <a:cubicBezTo>
                    <a:pt x="322" y="616"/>
                    <a:pt x="350" y="616"/>
                    <a:pt x="385" y="581"/>
                  </a:cubicBezTo>
                  <a:cubicBezTo>
                    <a:pt x="413" y="581"/>
                    <a:pt x="441" y="553"/>
                    <a:pt x="441" y="553"/>
                  </a:cubicBezTo>
                  <a:cubicBezTo>
                    <a:pt x="441" y="553"/>
                    <a:pt x="469" y="553"/>
                    <a:pt x="469" y="525"/>
                  </a:cubicBezTo>
                  <a:lnTo>
                    <a:pt x="497" y="497"/>
                  </a:lnTo>
                  <a:cubicBezTo>
                    <a:pt x="497" y="469"/>
                    <a:pt x="525" y="469"/>
                    <a:pt x="559" y="406"/>
                  </a:cubicBezTo>
                  <a:cubicBezTo>
                    <a:pt x="559" y="350"/>
                    <a:pt x="587" y="294"/>
                    <a:pt x="559" y="231"/>
                  </a:cubicBezTo>
                  <a:cubicBezTo>
                    <a:pt x="525" y="147"/>
                    <a:pt x="497" y="91"/>
                    <a:pt x="441" y="56"/>
                  </a:cubicBezTo>
                  <a:cubicBezTo>
                    <a:pt x="413" y="28"/>
                    <a:pt x="385" y="28"/>
                    <a:pt x="350" y="28"/>
                  </a:cubicBezTo>
                  <a:cubicBezTo>
                    <a:pt x="322" y="0"/>
                    <a:pt x="294" y="0"/>
                    <a:pt x="23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79"/>
            <p:cNvSpPr/>
            <p:nvPr/>
          </p:nvSpPr>
          <p:spPr>
            <a:xfrm>
              <a:off x="3633393" y="4561029"/>
              <a:ext cx="14677" cy="12834"/>
            </a:xfrm>
            <a:custGeom>
              <a:rect b="b" l="l" r="r" t="t"/>
              <a:pathLst>
                <a:path extrusionOk="0" h="564" w="645">
                  <a:moveTo>
                    <a:pt x="231" y="0"/>
                  </a:moveTo>
                  <a:cubicBezTo>
                    <a:pt x="204" y="0"/>
                    <a:pt x="176" y="0"/>
                    <a:pt x="148" y="28"/>
                  </a:cubicBezTo>
                  <a:cubicBezTo>
                    <a:pt x="120" y="28"/>
                    <a:pt x="92" y="56"/>
                    <a:pt x="92" y="56"/>
                  </a:cubicBezTo>
                  <a:cubicBezTo>
                    <a:pt x="29" y="112"/>
                    <a:pt x="1" y="203"/>
                    <a:pt x="1" y="259"/>
                  </a:cubicBezTo>
                  <a:cubicBezTo>
                    <a:pt x="1" y="315"/>
                    <a:pt x="29" y="378"/>
                    <a:pt x="92" y="434"/>
                  </a:cubicBezTo>
                  <a:cubicBezTo>
                    <a:pt x="92" y="434"/>
                    <a:pt x="120" y="462"/>
                    <a:pt x="148" y="462"/>
                  </a:cubicBezTo>
                  <a:cubicBezTo>
                    <a:pt x="148" y="490"/>
                    <a:pt x="176" y="490"/>
                    <a:pt x="176" y="525"/>
                  </a:cubicBezTo>
                  <a:cubicBezTo>
                    <a:pt x="231" y="525"/>
                    <a:pt x="266" y="553"/>
                    <a:pt x="322" y="553"/>
                  </a:cubicBezTo>
                  <a:cubicBezTo>
                    <a:pt x="344" y="560"/>
                    <a:pt x="367" y="563"/>
                    <a:pt x="389" y="563"/>
                  </a:cubicBezTo>
                  <a:cubicBezTo>
                    <a:pt x="452" y="563"/>
                    <a:pt x="512" y="536"/>
                    <a:pt x="553" y="490"/>
                  </a:cubicBezTo>
                  <a:cubicBezTo>
                    <a:pt x="616" y="406"/>
                    <a:pt x="644" y="315"/>
                    <a:pt x="616" y="231"/>
                  </a:cubicBezTo>
                  <a:cubicBezTo>
                    <a:pt x="616" y="175"/>
                    <a:pt x="581" y="140"/>
                    <a:pt x="581" y="112"/>
                  </a:cubicBezTo>
                  <a:cubicBezTo>
                    <a:pt x="553" y="84"/>
                    <a:pt x="525" y="56"/>
                    <a:pt x="497" y="56"/>
                  </a:cubicBezTo>
                  <a:cubicBezTo>
                    <a:pt x="469" y="28"/>
                    <a:pt x="441" y="0"/>
                    <a:pt x="4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79"/>
            <p:cNvSpPr/>
            <p:nvPr/>
          </p:nvSpPr>
          <p:spPr>
            <a:xfrm>
              <a:off x="3651369" y="4561029"/>
              <a:ext cx="16588" cy="13858"/>
            </a:xfrm>
            <a:custGeom>
              <a:rect b="b" l="l" r="r" t="t"/>
              <a:pathLst>
                <a:path extrusionOk="0" h="609" w="729">
                  <a:moveTo>
                    <a:pt x="288" y="0"/>
                  </a:moveTo>
                  <a:cubicBezTo>
                    <a:pt x="260" y="0"/>
                    <a:pt x="204" y="28"/>
                    <a:pt x="176" y="56"/>
                  </a:cubicBezTo>
                  <a:cubicBezTo>
                    <a:pt x="141" y="56"/>
                    <a:pt x="113" y="56"/>
                    <a:pt x="113" y="84"/>
                  </a:cubicBezTo>
                  <a:cubicBezTo>
                    <a:pt x="85" y="112"/>
                    <a:pt x="57" y="140"/>
                    <a:pt x="57" y="140"/>
                  </a:cubicBezTo>
                  <a:cubicBezTo>
                    <a:pt x="29" y="175"/>
                    <a:pt x="29" y="203"/>
                    <a:pt x="29" y="231"/>
                  </a:cubicBezTo>
                  <a:lnTo>
                    <a:pt x="29" y="259"/>
                  </a:lnTo>
                  <a:cubicBezTo>
                    <a:pt x="1" y="315"/>
                    <a:pt x="1" y="350"/>
                    <a:pt x="29" y="378"/>
                  </a:cubicBezTo>
                  <a:cubicBezTo>
                    <a:pt x="29" y="406"/>
                    <a:pt x="29" y="434"/>
                    <a:pt x="57" y="462"/>
                  </a:cubicBezTo>
                  <a:lnTo>
                    <a:pt x="57" y="490"/>
                  </a:lnTo>
                  <a:lnTo>
                    <a:pt x="141" y="581"/>
                  </a:lnTo>
                  <a:lnTo>
                    <a:pt x="204" y="608"/>
                  </a:lnTo>
                  <a:lnTo>
                    <a:pt x="316" y="608"/>
                  </a:lnTo>
                  <a:cubicBezTo>
                    <a:pt x="316" y="608"/>
                    <a:pt x="350" y="608"/>
                    <a:pt x="378" y="581"/>
                  </a:cubicBezTo>
                  <a:cubicBezTo>
                    <a:pt x="378" y="581"/>
                    <a:pt x="406" y="581"/>
                    <a:pt x="406" y="553"/>
                  </a:cubicBezTo>
                  <a:cubicBezTo>
                    <a:pt x="434" y="567"/>
                    <a:pt x="455" y="574"/>
                    <a:pt x="477" y="574"/>
                  </a:cubicBezTo>
                  <a:cubicBezTo>
                    <a:pt x="499" y="574"/>
                    <a:pt x="522" y="567"/>
                    <a:pt x="553" y="553"/>
                  </a:cubicBezTo>
                  <a:cubicBezTo>
                    <a:pt x="665" y="525"/>
                    <a:pt x="728" y="406"/>
                    <a:pt x="700" y="287"/>
                  </a:cubicBezTo>
                  <a:cubicBezTo>
                    <a:pt x="665" y="203"/>
                    <a:pt x="609" y="112"/>
                    <a:pt x="490" y="112"/>
                  </a:cubicBezTo>
                  <a:cubicBezTo>
                    <a:pt x="462" y="56"/>
                    <a:pt x="406" y="28"/>
                    <a:pt x="378" y="28"/>
                  </a:cubicBezTo>
                  <a:cubicBezTo>
                    <a:pt x="350" y="0"/>
                    <a:pt x="316" y="0"/>
                    <a:pt x="28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79"/>
            <p:cNvSpPr/>
            <p:nvPr/>
          </p:nvSpPr>
          <p:spPr>
            <a:xfrm>
              <a:off x="3661882" y="4515360"/>
              <a:ext cx="14017" cy="14495"/>
            </a:xfrm>
            <a:custGeom>
              <a:rect b="b" l="l" r="r" t="t"/>
              <a:pathLst>
                <a:path extrusionOk="0" h="637" w="616">
                  <a:moveTo>
                    <a:pt x="293" y="0"/>
                  </a:moveTo>
                  <a:cubicBezTo>
                    <a:pt x="264" y="0"/>
                    <a:pt x="235" y="7"/>
                    <a:pt x="203" y="21"/>
                  </a:cubicBezTo>
                  <a:cubicBezTo>
                    <a:pt x="147" y="49"/>
                    <a:pt x="91" y="84"/>
                    <a:pt x="63" y="140"/>
                  </a:cubicBezTo>
                  <a:cubicBezTo>
                    <a:pt x="28" y="224"/>
                    <a:pt x="0" y="315"/>
                    <a:pt x="28" y="371"/>
                  </a:cubicBezTo>
                  <a:cubicBezTo>
                    <a:pt x="63" y="434"/>
                    <a:pt x="63" y="462"/>
                    <a:pt x="119" y="518"/>
                  </a:cubicBezTo>
                  <a:cubicBezTo>
                    <a:pt x="147" y="546"/>
                    <a:pt x="175" y="574"/>
                    <a:pt x="203" y="574"/>
                  </a:cubicBezTo>
                  <a:cubicBezTo>
                    <a:pt x="203" y="574"/>
                    <a:pt x="203" y="609"/>
                    <a:pt x="238" y="609"/>
                  </a:cubicBezTo>
                  <a:cubicBezTo>
                    <a:pt x="238" y="609"/>
                    <a:pt x="266" y="609"/>
                    <a:pt x="294" y="637"/>
                  </a:cubicBezTo>
                  <a:cubicBezTo>
                    <a:pt x="350" y="637"/>
                    <a:pt x="413" y="637"/>
                    <a:pt x="469" y="609"/>
                  </a:cubicBezTo>
                  <a:lnTo>
                    <a:pt x="497" y="574"/>
                  </a:lnTo>
                  <a:cubicBezTo>
                    <a:pt x="525" y="546"/>
                    <a:pt x="553" y="518"/>
                    <a:pt x="553" y="490"/>
                  </a:cubicBezTo>
                  <a:cubicBezTo>
                    <a:pt x="588" y="490"/>
                    <a:pt x="588" y="462"/>
                    <a:pt x="588" y="434"/>
                  </a:cubicBezTo>
                  <a:lnTo>
                    <a:pt x="588" y="399"/>
                  </a:lnTo>
                  <a:cubicBezTo>
                    <a:pt x="616" y="371"/>
                    <a:pt x="616" y="343"/>
                    <a:pt x="616" y="315"/>
                  </a:cubicBezTo>
                  <a:lnTo>
                    <a:pt x="616" y="287"/>
                  </a:lnTo>
                  <a:cubicBezTo>
                    <a:pt x="616" y="224"/>
                    <a:pt x="588" y="168"/>
                    <a:pt x="525" y="112"/>
                  </a:cubicBezTo>
                  <a:lnTo>
                    <a:pt x="525" y="84"/>
                  </a:lnTo>
                  <a:cubicBezTo>
                    <a:pt x="469" y="49"/>
                    <a:pt x="441" y="21"/>
                    <a:pt x="378" y="21"/>
                  </a:cubicBezTo>
                  <a:cubicBezTo>
                    <a:pt x="350" y="7"/>
                    <a:pt x="322" y="0"/>
                    <a:pt x="29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79"/>
            <p:cNvSpPr/>
            <p:nvPr/>
          </p:nvSpPr>
          <p:spPr>
            <a:xfrm>
              <a:off x="3629411" y="4582828"/>
              <a:ext cx="15951" cy="16566"/>
            </a:xfrm>
            <a:custGeom>
              <a:rect b="b" l="l" r="r" t="t"/>
              <a:pathLst>
                <a:path extrusionOk="0" h="728" w="701">
                  <a:moveTo>
                    <a:pt x="204" y="0"/>
                  </a:moveTo>
                  <a:cubicBezTo>
                    <a:pt x="148" y="28"/>
                    <a:pt x="120" y="91"/>
                    <a:pt x="57" y="147"/>
                  </a:cubicBezTo>
                  <a:cubicBezTo>
                    <a:pt x="1" y="231"/>
                    <a:pt x="29" y="378"/>
                    <a:pt x="57" y="497"/>
                  </a:cubicBezTo>
                  <a:cubicBezTo>
                    <a:pt x="92" y="552"/>
                    <a:pt x="120" y="615"/>
                    <a:pt x="176" y="671"/>
                  </a:cubicBezTo>
                  <a:cubicBezTo>
                    <a:pt x="267" y="727"/>
                    <a:pt x="323" y="727"/>
                    <a:pt x="406" y="727"/>
                  </a:cubicBezTo>
                  <a:lnTo>
                    <a:pt x="469" y="727"/>
                  </a:lnTo>
                  <a:cubicBezTo>
                    <a:pt x="497" y="727"/>
                    <a:pt x="525" y="699"/>
                    <a:pt x="553" y="671"/>
                  </a:cubicBezTo>
                  <a:cubicBezTo>
                    <a:pt x="616" y="643"/>
                    <a:pt x="644" y="580"/>
                    <a:pt x="672" y="525"/>
                  </a:cubicBezTo>
                  <a:cubicBezTo>
                    <a:pt x="672" y="469"/>
                    <a:pt x="700" y="406"/>
                    <a:pt x="672" y="322"/>
                  </a:cubicBezTo>
                  <a:cubicBezTo>
                    <a:pt x="644" y="266"/>
                    <a:pt x="644" y="203"/>
                    <a:pt x="616" y="147"/>
                  </a:cubicBezTo>
                  <a:cubicBezTo>
                    <a:pt x="581" y="91"/>
                    <a:pt x="497" y="0"/>
                    <a:pt x="4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79"/>
            <p:cNvSpPr/>
            <p:nvPr/>
          </p:nvSpPr>
          <p:spPr>
            <a:xfrm>
              <a:off x="3610160" y="4591407"/>
              <a:ext cx="14040" cy="14495"/>
            </a:xfrm>
            <a:custGeom>
              <a:rect b="b" l="l" r="r" t="t"/>
              <a:pathLst>
                <a:path extrusionOk="0" h="637" w="617">
                  <a:moveTo>
                    <a:pt x="239" y="1"/>
                  </a:moveTo>
                  <a:cubicBezTo>
                    <a:pt x="176" y="29"/>
                    <a:pt x="148" y="29"/>
                    <a:pt x="120" y="92"/>
                  </a:cubicBezTo>
                  <a:cubicBezTo>
                    <a:pt x="29" y="148"/>
                    <a:pt x="1" y="266"/>
                    <a:pt x="29" y="350"/>
                  </a:cubicBezTo>
                  <a:cubicBezTo>
                    <a:pt x="64" y="413"/>
                    <a:pt x="92" y="469"/>
                    <a:pt x="120" y="497"/>
                  </a:cubicBezTo>
                  <a:lnTo>
                    <a:pt x="148" y="525"/>
                  </a:lnTo>
                  <a:lnTo>
                    <a:pt x="176" y="553"/>
                  </a:lnTo>
                  <a:cubicBezTo>
                    <a:pt x="204" y="588"/>
                    <a:pt x="204" y="588"/>
                    <a:pt x="239" y="616"/>
                  </a:cubicBezTo>
                  <a:cubicBezTo>
                    <a:pt x="273" y="630"/>
                    <a:pt x="310" y="637"/>
                    <a:pt x="347" y="637"/>
                  </a:cubicBezTo>
                  <a:cubicBezTo>
                    <a:pt x="458" y="637"/>
                    <a:pt x="569" y="573"/>
                    <a:pt x="616" y="441"/>
                  </a:cubicBezTo>
                  <a:lnTo>
                    <a:pt x="616" y="238"/>
                  </a:lnTo>
                  <a:cubicBezTo>
                    <a:pt x="616" y="203"/>
                    <a:pt x="588" y="175"/>
                    <a:pt x="588" y="148"/>
                  </a:cubicBezTo>
                  <a:cubicBezTo>
                    <a:pt x="525" y="92"/>
                    <a:pt x="469" y="29"/>
                    <a:pt x="37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79"/>
            <p:cNvSpPr/>
            <p:nvPr/>
          </p:nvSpPr>
          <p:spPr>
            <a:xfrm>
              <a:off x="3618761" y="4607722"/>
              <a:ext cx="18636" cy="11560"/>
            </a:xfrm>
            <a:custGeom>
              <a:rect b="b" l="l" r="r" t="t"/>
              <a:pathLst>
                <a:path extrusionOk="0" h="508" w="819">
                  <a:moveTo>
                    <a:pt x="487" y="1"/>
                  </a:moveTo>
                  <a:cubicBezTo>
                    <a:pt x="438" y="1"/>
                    <a:pt x="391" y="15"/>
                    <a:pt x="350" y="46"/>
                  </a:cubicBezTo>
                  <a:lnTo>
                    <a:pt x="350" y="74"/>
                  </a:lnTo>
                  <a:cubicBezTo>
                    <a:pt x="322" y="74"/>
                    <a:pt x="266" y="102"/>
                    <a:pt x="238" y="102"/>
                  </a:cubicBezTo>
                  <a:cubicBezTo>
                    <a:pt x="210" y="130"/>
                    <a:pt x="147" y="158"/>
                    <a:pt x="119" y="186"/>
                  </a:cubicBezTo>
                  <a:cubicBezTo>
                    <a:pt x="63" y="249"/>
                    <a:pt x="35" y="305"/>
                    <a:pt x="35" y="361"/>
                  </a:cubicBezTo>
                  <a:cubicBezTo>
                    <a:pt x="0" y="361"/>
                    <a:pt x="0" y="395"/>
                    <a:pt x="0" y="395"/>
                  </a:cubicBezTo>
                  <a:lnTo>
                    <a:pt x="0" y="479"/>
                  </a:lnTo>
                  <a:lnTo>
                    <a:pt x="147" y="479"/>
                  </a:lnTo>
                  <a:cubicBezTo>
                    <a:pt x="322" y="507"/>
                    <a:pt x="497" y="507"/>
                    <a:pt x="700" y="507"/>
                  </a:cubicBezTo>
                  <a:cubicBezTo>
                    <a:pt x="819" y="395"/>
                    <a:pt x="819" y="221"/>
                    <a:pt x="735" y="130"/>
                  </a:cubicBezTo>
                  <a:cubicBezTo>
                    <a:pt x="675" y="52"/>
                    <a:pt x="579" y="1"/>
                    <a:pt x="4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79"/>
            <p:cNvSpPr/>
            <p:nvPr/>
          </p:nvSpPr>
          <p:spPr>
            <a:xfrm>
              <a:off x="3624177" y="4610020"/>
              <a:ext cx="23" cy="23"/>
            </a:xfrm>
            <a:custGeom>
              <a:rect b="b" l="l" r="r" t="t"/>
              <a:pathLst>
                <a:path extrusionOk="0" h="1" w="1">
                  <a:moveTo>
                    <a:pt x="0" y="1"/>
                  </a:moveTo>
                  <a:lnTo>
                    <a:pt x="0" y="1"/>
                  </a:lnTo>
                  <a:close/>
                  <a:moveTo>
                    <a:pt x="0" y="1"/>
                  </a:moveTo>
                  <a:lnTo>
                    <a:pt x="0"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79"/>
            <p:cNvSpPr/>
            <p:nvPr/>
          </p:nvSpPr>
          <p:spPr>
            <a:xfrm>
              <a:off x="3647410" y="4603353"/>
              <a:ext cx="9876" cy="10035"/>
            </a:xfrm>
            <a:custGeom>
              <a:rect b="b" l="l" r="r" t="t"/>
              <a:pathLst>
                <a:path extrusionOk="0" h="441" w="434">
                  <a:moveTo>
                    <a:pt x="203" y="0"/>
                  </a:moveTo>
                  <a:cubicBezTo>
                    <a:pt x="140" y="0"/>
                    <a:pt x="112" y="28"/>
                    <a:pt x="56" y="63"/>
                  </a:cubicBezTo>
                  <a:cubicBezTo>
                    <a:pt x="28" y="119"/>
                    <a:pt x="0" y="175"/>
                    <a:pt x="0" y="203"/>
                  </a:cubicBezTo>
                  <a:cubicBezTo>
                    <a:pt x="0" y="266"/>
                    <a:pt x="28" y="322"/>
                    <a:pt x="56" y="350"/>
                  </a:cubicBezTo>
                  <a:cubicBezTo>
                    <a:pt x="112" y="413"/>
                    <a:pt x="140" y="441"/>
                    <a:pt x="203" y="441"/>
                  </a:cubicBezTo>
                  <a:cubicBezTo>
                    <a:pt x="259" y="441"/>
                    <a:pt x="315" y="413"/>
                    <a:pt x="350" y="350"/>
                  </a:cubicBezTo>
                  <a:cubicBezTo>
                    <a:pt x="406" y="322"/>
                    <a:pt x="434" y="266"/>
                    <a:pt x="406" y="203"/>
                  </a:cubicBezTo>
                  <a:cubicBezTo>
                    <a:pt x="406" y="175"/>
                    <a:pt x="406" y="119"/>
                    <a:pt x="350" y="63"/>
                  </a:cubicBezTo>
                  <a:cubicBezTo>
                    <a:pt x="315" y="28"/>
                    <a:pt x="259"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79"/>
            <p:cNvSpPr/>
            <p:nvPr/>
          </p:nvSpPr>
          <p:spPr>
            <a:xfrm>
              <a:off x="3699746" y="4263439"/>
              <a:ext cx="286417" cy="356480"/>
            </a:xfrm>
            <a:custGeom>
              <a:rect b="b" l="l" r="r" t="t"/>
              <a:pathLst>
                <a:path extrusionOk="0" h="15666" w="12587">
                  <a:moveTo>
                    <a:pt x="2445" y="11445"/>
                  </a:moveTo>
                  <a:cubicBezTo>
                    <a:pt x="2438" y="11492"/>
                    <a:pt x="2414" y="11538"/>
                    <a:pt x="2385" y="11561"/>
                  </a:cubicBezTo>
                  <a:cubicBezTo>
                    <a:pt x="2419" y="11534"/>
                    <a:pt x="2420" y="11474"/>
                    <a:pt x="2445" y="11445"/>
                  </a:cubicBezTo>
                  <a:close/>
                  <a:moveTo>
                    <a:pt x="9948" y="0"/>
                  </a:moveTo>
                  <a:cubicBezTo>
                    <a:pt x="9786" y="0"/>
                    <a:pt x="9612" y="40"/>
                    <a:pt x="9468" y="79"/>
                  </a:cubicBezTo>
                  <a:cubicBezTo>
                    <a:pt x="9377" y="107"/>
                    <a:pt x="9293" y="170"/>
                    <a:pt x="9202" y="198"/>
                  </a:cubicBezTo>
                  <a:cubicBezTo>
                    <a:pt x="9133" y="198"/>
                    <a:pt x="9082" y="218"/>
                    <a:pt x="9031" y="224"/>
                  </a:cubicBezTo>
                  <a:lnTo>
                    <a:pt x="9031" y="224"/>
                  </a:lnTo>
                  <a:cubicBezTo>
                    <a:pt x="9105" y="174"/>
                    <a:pt x="9048" y="40"/>
                    <a:pt x="8978" y="40"/>
                  </a:cubicBezTo>
                  <a:cubicBezTo>
                    <a:pt x="8967" y="40"/>
                    <a:pt x="8955" y="44"/>
                    <a:pt x="8944" y="51"/>
                  </a:cubicBezTo>
                  <a:cubicBezTo>
                    <a:pt x="8391" y="401"/>
                    <a:pt x="7804" y="751"/>
                    <a:pt x="7343" y="1219"/>
                  </a:cubicBezTo>
                  <a:cubicBezTo>
                    <a:pt x="7280" y="1275"/>
                    <a:pt x="7224" y="1331"/>
                    <a:pt x="7168" y="1394"/>
                  </a:cubicBezTo>
                  <a:cubicBezTo>
                    <a:pt x="7077" y="1450"/>
                    <a:pt x="7021" y="1478"/>
                    <a:pt x="6930" y="1541"/>
                  </a:cubicBezTo>
                  <a:cubicBezTo>
                    <a:pt x="6643" y="1744"/>
                    <a:pt x="6524" y="2030"/>
                    <a:pt x="6378" y="2352"/>
                  </a:cubicBezTo>
                  <a:cubicBezTo>
                    <a:pt x="6294" y="2471"/>
                    <a:pt x="6203" y="2590"/>
                    <a:pt x="6147" y="2729"/>
                  </a:cubicBezTo>
                  <a:lnTo>
                    <a:pt x="6119" y="2729"/>
                  </a:lnTo>
                  <a:cubicBezTo>
                    <a:pt x="6000" y="2764"/>
                    <a:pt x="5944" y="2848"/>
                    <a:pt x="5853" y="2904"/>
                  </a:cubicBezTo>
                  <a:cubicBezTo>
                    <a:pt x="5650" y="3170"/>
                    <a:pt x="5594" y="3520"/>
                    <a:pt x="5566" y="3841"/>
                  </a:cubicBezTo>
                  <a:cubicBezTo>
                    <a:pt x="5504" y="4072"/>
                    <a:pt x="5476" y="4394"/>
                    <a:pt x="5273" y="4540"/>
                  </a:cubicBezTo>
                  <a:cubicBezTo>
                    <a:pt x="5154" y="4624"/>
                    <a:pt x="5007" y="4687"/>
                    <a:pt x="4923" y="4799"/>
                  </a:cubicBezTo>
                  <a:cubicBezTo>
                    <a:pt x="4804" y="4946"/>
                    <a:pt x="4776" y="5121"/>
                    <a:pt x="4776" y="5296"/>
                  </a:cubicBezTo>
                  <a:cubicBezTo>
                    <a:pt x="4748" y="5526"/>
                    <a:pt x="4748" y="5764"/>
                    <a:pt x="4692" y="5995"/>
                  </a:cubicBezTo>
                  <a:cubicBezTo>
                    <a:pt x="4657" y="6086"/>
                    <a:pt x="4629" y="6198"/>
                    <a:pt x="4602" y="6317"/>
                  </a:cubicBezTo>
                  <a:cubicBezTo>
                    <a:pt x="4546" y="6435"/>
                    <a:pt x="4483" y="6491"/>
                    <a:pt x="4371" y="6547"/>
                  </a:cubicBezTo>
                  <a:cubicBezTo>
                    <a:pt x="4224" y="6638"/>
                    <a:pt x="4105" y="6750"/>
                    <a:pt x="4049" y="6869"/>
                  </a:cubicBezTo>
                  <a:cubicBezTo>
                    <a:pt x="3874" y="7191"/>
                    <a:pt x="3818" y="7540"/>
                    <a:pt x="3700" y="7890"/>
                  </a:cubicBezTo>
                  <a:cubicBezTo>
                    <a:pt x="3581" y="8211"/>
                    <a:pt x="3406" y="8470"/>
                    <a:pt x="3231" y="8764"/>
                  </a:cubicBezTo>
                  <a:cubicBezTo>
                    <a:pt x="3028" y="9058"/>
                    <a:pt x="2797" y="9344"/>
                    <a:pt x="2651" y="9666"/>
                  </a:cubicBezTo>
                  <a:cubicBezTo>
                    <a:pt x="2504" y="9960"/>
                    <a:pt x="2448" y="10309"/>
                    <a:pt x="2273" y="10568"/>
                  </a:cubicBezTo>
                  <a:cubicBezTo>
                    <a:pt x="2210" y="10715"/>
                    <a:pt x="2098" y="10806"/>
                    <a:pt x="1979" y="10918"/>
                  </a:cubicBezTo>
                  <a:cubicBezTo>
                    <a:pt x="1861" y="11064"/>
                    <a:pt x="1777" y="11211"/>
                    <a:pt x="1749" y="11386"/>
                  </a:cubicBezTo>
                  <a:cubicBezTo>
                    <a:pt x="1686" y="11680"/>
                    <a:pt x="1749" y="12029"/>
                    <a:pt x="1602" y="12288"/>
                  </a:cubicBezTo>
                  <a:cubicBezTo>
                    <a:pt x="1511" y="12407"/>
                    <a:pt x="1371" y="12435"/>
                    <a:pt x="1252" y="12519"/>
                  </a:cubicBezTo>
                  <a:cubicBezTo>
                    <a:pt x="1105" y="12610"/>
                    <a:pt x="1021" y="12784"/>
                    <a:pt x="986" y="12959"/>
                  </a:cubicBezTo>
                  <a:cubicBezTo>
                    <a:pt x="958" y="13337"/>
                    <a:pt x="931" y="13686"/>
                    <a:pt x="756" y="14008"/>
                  </a:cubicBezTo>
                  <a:cubicBezTo>
                    <a:pt x="553" y="14358"/>
                    <a:pt x="259" y="14707"/>
                    <a:pt x="112" y="15085"/>
                  </a:cubicBezTo>
                  <a:cubicBezTo>
                    <a:pt x="1" y="15407"/>
                    <a:pt x="231" y="15525"/>
                    <a:pt x="462" y="15637"/>
                  </a:cubicBezTo>
                  <a:lnTo>
                    <a:pt x="462" y="15665"/>
                  </a:lnTo>
                  <a:cubicBezTo>
                    <a:pt x="553" y="15637"/>
                    <a:pt x="609" y="15609"/>
                    <a:pt x="672" y="15581"/>
                  </a:cubicBezTo>
                  <a:cubicBezTo>
                    <a:pt x="847" y="15491"/>
                    <a:pt x="1021" y="15379"/>
                    <a:pt x="1196" y="15316"/>
                  </a:cubicBezTo>
                  <a:cubicBezTo>
                    <a:pt x="1252" y="15260"/>
                    <a:pt x="1280" y="15232"/>
                    <a:pt x="1308" y="15204"/>
                  </a:cubicBezTo>
                  <a:cubicBezTo>
                    <a:pt x="1483" y="15029"/>
                    <a:pt x="1602" y="14854"/>
                    <a:pt x="1686" y="14651"/>
                  </a:cubicBezTo>
                  <a:cubicBezTo>
                    <a:pt x="1777" y="14442"/>
                    <a:pt x="1833" y="14239"/>
                    <a:pt x="1895" y="14036"/>
                  </a:cubicBezTo>
                  <a:cubicBezTo>
                    <a:pt x="1951" y="13805"/>
                    <a:pt x="1951" y="13603"/>
                    <a:pt x="2098" y="13428"/>
                  </a:cubicBezTo>
                  <a:cubicBezTo>
                    <a:pt x="2385" y="13015"/>
                    <a:pt x="2651" y="12638"/>
                    <a:pt x="2853" y="12169"/>
                  </a:cubicBezTo>
                  <a:cubicBezTo>
                    <a:pt x="3028" y="11764"/>
                    <a:pt x="3119" y="11267"/>
                    <a:pt x="3350" y="10862"/>
                  </a:cubicBezTo>
                  <a:cubicBezTo>
                    <a:pt x="3406" y="10771"/>
                    <a:pt x="3469" y="10659"/>
                    <a:pt x="3553" y="10568"/>
                  </a:cubicBezTo>
                  <a:cubicBezTo>
                    <a:pt x="3644" y="10281"/>
                    <a:pt x="3727" y="10015"/>
                    <a:pt x="3846" y="9722"/>
                  </a:cubicBezTo>
                  <a:cubicBezTo>
                    <a:pt x="3930" y="9519"/>
                    <a:pt x="3993" y="9288"/>
                    <a:pt x="4077" y="9086"/>
                  </a:cubicBezTo>
                  <a:cubicBezTo>
                    <a:pt x="4105" y="9023"/>
                    <a:pt x="4168" y="8967"/>
                    <a:pt x="4224" y="8911"/>
                  </a:cubicBezTo>
                  <a:cubicBezTo>
                    <a:pt x="4252" y="8708"/>
                    <a:pt x="4280" y="8470"/>
                    <a:pt x="4371" y="8239"/>
                  </a:cubicBezTo>
                  <a:cubicBezTo>
                    <a:pt x="4399" y="8183"/>
                    <a:pt x="4427" y="8121"/>
                    <a:pt x="4455" y="8065"/>
                  </a:cubicBezTo>
                  <a:cubicBezTo>
                    <a:pt x="4518" y="8009"/>
                    <a:pt x="4546" y="7946"/>
                    <a:pt x="4574" y="7862"/>
                  </a:cubicBezTo>
                  <a:cubicBezTo>
                    <a:pt x="4657" y="7715"/>
                    <a:pt x="4720" y="7596"/>
                    <a:pt x="4804" y="7449"/>
                  </a:cubicBezTo>
                  <a:cubicBezTo>
                    <a:pt x="4951" y="7163"/>
                    <a:pt x="5182" y="6897"/>
                    <a:pt x="5329" y="6610"/>
                  </a:cubicBezTo>
                  <a:cubicBezTo>
                    <a:pt x="5448" y="6372"/>
                    <a:pt x="5476" y="6114"/>
                    <a:pt x="5566" y="5911"/>
                  </a:cubicBezTo>
                  <a:cubicBezTo>
                    <a:pt x="5594" y="5792"/>
                    <a:pt x="5650" y="5701"/>
                    <a:pt x="5741" y="5645"/>
                  </a:cubicBezTo>
                  <a:cubicBezTo>
                    <a:pt x="5916" y="5268"/>
                    <a:pt x="6091" y="4918"/>
                    <a:pt x="6266" y="4540"/>
                  </a:cubicBezTo>
                  <a:cubicBezTo>
                    <a:pt x="6406" y="4247"/>
                    <a:pt x="6580" y="3953"/>
                    <a:pt x="6790" y="3666"/>
                  </a:cubicBezTo>
                  <a:lnTo>
                    <a:pt x="6790" y="3638"/>
                  </a:lnTo>
                  <a:cubicBezTo>
                    <a:pt x="6790" y="3604"/>
                    <a:pt x="6790" y="3576"/>
                    <a:pt x="6818" y="3520"/>
                  </a:cubicBezTo>
                  <a:cubicBezTo>
                    <a:pt x="6930" y="3254"/>
                    <a:pt x="7105" y="2904"/>
                    <a:pt x="7315" y="2701"/>
                  </a:cubicBezTo>
                  <a:cubicBezTo>
                    <a:pt x="7573" y="2443"/>
                    <a:pt x="7776" y="2177"/>
                    <a:pt x="8042" y="1974"/>
                  </a:cubicBezTo>
                  <a:cubicBezTo>
                    <a:pt x="8154" y="1855"/>
                    <a:pt x="8273" y="1744"/>
                    <a:pt x="8391" y="1625"/>
                  </a:cubicBezTo>
                  <a:cubicBezTo>
                    <a:pt x="8503" y="1506"/>
                    <a:pt x="8594" y="1394"/>
                    <a:pt x="8713" y="1303"/>
                  </a:cubicBezTo>
                  <a:cubicBezTo>
                    <a:pt x="8797" y="1247"/>
                    <a:pt x="8916" y="1191"/>
                    <a:pt x="9028" y="1156"/>
                  </a:cubicBezTo>
                  <a:cubicBezTo>
                    <a:pt x="9028" y="1128"/>
                    <a:pt x="9063" y="1100"/>
                    <a:pt x="9091" y="1072"/>
                  </a:cubicBezTo>
                  <a:cubicBezTo>
                    <a:pt x="9202" y="1044"/>
                    <a:pt x="9265" y="1044"/>
                    <a:pt x="9349" y="1044"/>
                  </a:cubicBezTo>
                  <a:lnTo>
                    <a:pt x="9440" y="1044"/>
                  </a:lnTo>
                  <a:cubicBezTo>
                    <a:pt x="9468" y="1044"/>
                    <a:pt x="9524" y="1044"/>
                    <a:pt x="9552" y="1072"/>
                  </a:cubicBezTo>
                  <a:cubicBezTo>
                    <a:pt x="9587" y="1072"/>
                    <a:pt x="9643" y="1044"/>
                    <a:pt x="9699" y="1044"/>
                  </a:cubicBezTo>
                  <a:cubicBezTo>
                    <a:pt x="9874" y="981"/>
                    <a:pt x="10021" y="953"/>
                    <a:pt x="10167" y="925"/>
                  </a:cubicBezTo>
                  <a:cubicBezTo>
                    <a:pt x="10398" y="842"/>
                    <a:pt x="10601" y="779"/>
                    <a:pt x="10867" y="779"/>
                  </a:cubicBezTo>
                  <a:cubicBezTo>
                    <a:pt x="10891" y="770"/>
                    <a:pt x="10927" y="767"/>
                    <a:pt x="10968" y="767"/>
                  </a:cubicBezTo>
                  <a:cubicBezTo>
                    <a:pt x="11067" y="767"/>
                    <a:pt x="11201" y="787"/>
                    <a:pt x="11300" y="807"/>
                  </a:cubicBezTo>
                  <a:cubicBezTo>
                    <a:pt x="11335" y="807"/>
                    <a:pt x="11363" y="779"/>
                    <a:pt x="11419" y="779"/>
                  </a:cubicBezTo>
                  <a:cubicBezTo>
                    <a:pt x="11510" y="723"/>
                    <a:pt x="11594" y="695"/>
                    <a:pt x="11713" y="632"/>
                  </a:cubicBezTo>
                  <a:cubicBezTo>
                    <a:pt x="11825" y="604"/>
                    <a:pt x="11944" y="576"/>
                    <a:pt x="12034" y="548"/>
                  </a:cubicBezTo>
                  <a:cubicBezTo>
                    <a:pt x="12062" y="520"/>
                    <a:pt x="12062" y="520"/>
                    <a:pt x="12090" y="492"/>
                  </a:cubicBezTo>
                  <a:lnTo>
                    <a:pt x="12090" y="457"/>
                  </a:lnTo>
                  <a:lnTo>
                    <a:pt x="12090" y="429"/>
                  </a:lnTo>
                  <a:cubicBezTo>
                    <a:pt x="12174" y="401"/>
                    <a:pt x="12293" y="373"/>
                    <a:pt x="12412" y="345"/>
                  </a:cubicBezTo>
                  <a:cubicBezTo>
                    <a:pt x="12468" y="317"/>
                    <a:pt x="12524" y="254"/>
                    <a:pt x="12587" y="226"/>
                  </a:cubicBezTo>
                  <a:cubicBezTo>
                    <a:pt x="12587" y="170"/>
                    <a:pt x="12524" y="79"/>
                    <a:pt x="12440" y="79"/>
                  </a:cubicBezTo>
                  <a:cubicBezTo>
                    <a:pt x="12118" y="107"/>
                    <a:pt x="11860" y="198"/>
                    <a:pt x="11566" y="317"/>
                  </a:cubicBezTo>
                  <a:lnTo>
                    <a:pt x="11216" y="317"/>
                  </a:lnTo>
                  <a:cubicBezTo>
                    <a:pt x="11170" y="98"/>
                    <a:pt x="10962" y="79"/>
                    <a:pt x="10760" y="79"/>
                  </a:cubicBezTo>
                  <a:cubicBezTo>
                    <a:pt x="10718" y="79"/>
                    <a:pt x="10676" y="79"/>
                    <a:pt x="10636" y="79"/>
                  </a:cubicBezTo>
                  <a:cubicBezTo>
                    <a:pt x="10489" y="107"/>
                    <a:pt x="10342" y="107"/>
                    <a:pt x="10223" y="170"/>
                  </a:cubicBezTo>
                  <a:cubicBezTo>
                    <a:pt x="10223" y="107"/>
                    <a:pt x="10195" y="51"/>
                    <a:pt x="10139" y="23"/>
                  </a:cubicBezTo>
                  <a:cubicBezTo>
                    <a:pt x="10080" y="7"/>
                    <a:pt x="10015" y="0"/>
                    <a:pt x="994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79"/>
            <p:cNvSpPr/>
            <p:nvPr/>
          </p:nvSpPr>
          <p:spPr>
            <a:xfrm>
              <a:off x="3732423" y="4269788"/>
              <a:ext cx="245162" cy="318911"/>
            </a:xfrm>
            <a:custGeom>
              <a:rect b="b" l="l" r="r" t="t"/>
              <a:pathLst>
                <a:path extrusionOk="0" h="14015" w="10774">
                  <a:moveTo>
                    <a:pt x="9106" y="0"/>
                  </a:moveTo>
                  <a:cubicBezTo>
                    <a:pt x="9098" y="0"/>
                    <a:pt x="9090" y="1"/>
                    <a:pt x="9081" y="3"/>
                  </a:cubicBezTo>
                  <a:cubicBezTo>
                    <a:pt x="8438" y="178"/>
                    <a:pt x="7885" y="388"/>
                    <a:pt x="7333" y="702"/>
                  </a:cubicBezTo>
                  <a:cubicBezTo>
                    <a:pt x="7417" y="646"/>
                    <a:pt x="7480" y="590"/>
                    <a:pt x="7536" y="500"/>
                  </a:cubicBezTo>
                  <a:cubicBezTo>
                    <a:pt x="7608" y="455"/>
                    <a:pt x="7547" y="370"/>
                    <a:pt x="7473" y="370"/>
                  </a:cubicBezTo>
                  <a:cubicBezTo>
                    <a:pt x="7454" y="370"/>
                    <a:pt x="7435" y="375"/>
                    <a:pt x="7417" y="388"/>
                  </a:cubicBezTo>
                  <a:cubicBezTo>
                    <a:pt x="7130" y="646"/>
                    <a:pt x="6837" y="877"/>
                    <a:pt x="6578" y="1143"/>
                  </a:cubicBezTo>
                  <a:cubicBezTo>
                    <a:pt x="6312" y="1374"/>
                    <a:pt x="6109" y="1639"/>
                    <a:pt x="5907" y="1898"/>
                  </a:cubicBezTo>
                  <a:cubicBezTo>
                    <a:pt x="5557" y="2311"/>
                    <a:pt x="5207" y="2744"/>
                    <a:pt x="4886" y="3185"/>
                  </a:cubicBezTo>
                  <a:cubicBezTo>
                    <a:pt x="5005" y="2947"/>
                    <a:pt x="5116" y="2716"/>
                    <a:pt x="5263" y="2513"/>
                  </a:cubicBezTo>
                  <a:cubicBezTo>
                    <a:pt x="5529" y="2045"/>
                    <a:pt x="5907" y="1639"/>
                    <a:pt x="6256" y="1262"/>
                  </a:cubicBezTo>
                  <a:cubicBezTo>
                    <a:pt x="6299" y="1213"/>
                    <a:pt x="6259" y="1152"/>
                    <a:pt x="6223" y="1152"/>
                  </a:cubicBezTo>
                  <a:cubicBezTo>
                    <a:pt x="6212" y="1152"/>
                    <a:pt x="6201" y="1158"/>
                    <a:pt x="6193" y="1171"/>
                  </a:cubicBezTo>
                  <a:cubicBezTo>
                    <a:pt x="5816" y="1520"/>
                    <a:pt x="5466" y="1898"/>
                    <a:pt x="5179" y="2276"/>
                  </a:cubicBezTo>
                  <a:cubicBezTo>
                    <a:pt x="5005" y="2513"/>
                    <a:pt x="4858" y="2716"/>
                    <a:pt x="4711" y="2947"/>
                  </a:cubicBezTo>
                  <a:cubicBezTo>
                    <a:pt x="4592" y="3185"/>
                    <a:pt x="4508" y="3443"/>
                    <a:pt x="4417" y="3737"/>
                  </a:cubicBezTo>
                  <a:cubicBezTo>
                    <a:pt x="4214" y="4261"/>
                    <a:pt x="3956" y="4758"/>
                    <a:pt x="3690" y="5247"/>
                  </a:cubicBezTo>
                  <a:cubicBezTo>
                    <a:pt x="3487" y="5716"/>
                    <a:pt x="3340" y="6184"/>
                    <a:pt x="3166" y="6646"/>
                  </a:cubicBezTo>
                  <a:cubicBezTo>
                    <a:pt x="2788" y="7380"/>
                    <a:pt x="2382" y="8107"/>
                    <a:pt x="1998" y="8834"/>
                  </a:cubicBezTo>
                  <a:cubicBezTo>
                    <a:pt x="1795" y="9212"/>
                    <a:pt x="1592" y="9618"/>
                    <a:pt x="1417" y="10002"/>
                  </a:cubicBezTo>
                  <a:cubicBezTo>
                    <a:pt x="1243" y="10408"/>
                    <a:pt x="1040" y="10813"/>
                    <a:pt x="949" y="11254"/>
                  </a:cubicBezTo>
                  <a:cubicBezTo>
                    <a:pt x="949" y="11310"/>
                    <a:pt x="984" y="11338"/>
                    <a:pt x="1012" y="11401"/>
                  </a:cubicBezTo>
                  <a:cubicBezTo>
                    <a:pt x="865" y="11778"/>
                    <a:pt x="690" y="12128"/>
                    <a:pt x="543" y="12505"/>
                  </a:cubicBezTo>
                  <a:cubicBezTo>
                    <a:pt x="369" y="12974"/>
                    <a:pt x="222" y="13407"/>
                    <a:pt x="19" y="13848"/>
                  </a:cubicBezTo>
                  <a:cubicBezTo>
                    <a:pt x="0" y="13943"/>
                    <a:pt x="87" y="14015"/>
                    <a:pt x="162" y="14015"/>
                  </a:cubicBezTo>
                  <a:cubicBezTo>
                    <a:pt x="198" y="14015"/>
                    <a:pt x="232" y="13998"/>
                    <a:pt x="250" y="13960"/>
                  </a:cubicBezTo>
                  <a:cubicBezTo>
                    <a:pt x="690" y="13114"/>
                    <a:pt x="1040" y="12212"/>
                    <a:pt x="1389" y="11338"/>
                  </a:cubicBezTo>
                  <a:cubicBezTo>
                    <a:pt x="1739" y="10464"/>
                    <a:pt x="2089" y="9618"/>
                    <a:pt x="2382" y="8716"/>
                  </a:cubicBezTo>
                  <a:cubicBezTo>
                    <a:pt x="2641" y="8107"/>
                    <a:pt x="2935" y="7464"/>
                    <a:pt x="3221" y="6821"/>
                  </a:cubicBezTo>
                  <a:cubicBezTo>
                    <a:pt x="3221" y="6821"/>
                    <a:pt x="3256" y="6821"/>
                    <a:pt x="3284" y="6793"/>
                  </a:cubicBezTo>
                  <a:cubicBezTo>
                    <a:pt x="3543" y="6387"/>
                    <a:pt x="3718" y="5891"/>
                    <a:pt x="3893" y="5394"/>
                  </a:cubicBezTo>
                  <a:cubicBezTo>
                    <a:pt x="4068" y="4898"/>
                    <a:pt x="4270" y="4373"/>
                    <a:pt x="4536" y="3912"/>
                  </a:cubicBezTo>
                  <a:cubicBezTo>
                    <a:pt x="4564" y="3849"/>
                    <a:pt x="4564" y="3821"/>
                    <a:pt x="4592" y="3765"/>
                  </a:cubicBezTo>
                  <a:cubicBezTo>
                    <a:pt x="4631" y="3800"/>
                    <a:pt x="4667" y="3823"/>
                    <a:pt x="4702" y="3823"/>
                  </a:cubicBezTo>
                  <a:cubicBezTo>
                    <a:pt x="4724" y="3823"/>
                    <a:pt x="4745" y="3814"/>
                    <a:pt x="4767" y="3793"/>
                  </a:cubicBezTo>
                  <a:cubicBezTo>
                    <a:pt x="5088" y="3471"/>
                    <a:pt x="5382" y="3094"/>
                    <a:pt x="5641" y="2744"/>
                  </a:cubicBezTo>
                  <a:cubicBezTo>
                    <a:pt x="5669" y="2660"/>
                    <a:pt x="5732" y="2597"/>
                    <a:pt x="5788" y="2513"/>
                  </a:cubicBezTo>
                  <a:cubicBezTo>
                    <a:pt x="5907" y="2367"/>
                    <a:pt x="6018" y="2220"/>
                    <a:pt x="6137" y="2073"/>
                  </a:cubicBezTo>
                  <a:cubicBezTo>
                    <a:pt x="6312" y="1842"/>
                    <a:pt x="6487" y="1611"/>
                    <a:pt x="6662" y="1402"/>
                  </a:cubicBezTo>
                  <a:cubicBezTo>
                    <a:pt x="6680" y="1402"/>
                    <a:pt x="6715" y="1417"/>
                    <a:pt x="6752" y="1417"/>
                  </a:cubicBezTo>
                  <a:cubicBezTo>
                    <a:pt x="6770" y="1417"/>
                    <a:pt x="6790" y="1413"/>
                    <a:pt x="6809" y="1402"/>
                  </a:cubicBezTo>
                  <a:cubicBezTo>
                    <a:pt x="6892" y="1346"/>
                    <a:pt x="6983" y="1262"/>
                    <a:pt x="7102" y="1199"/>
                  </a:cubicBezTo>
                  <a:cubicBezTo>
                    <a:pt x="7158" y="1143"/>
                    <a:pt x="7214" y="1087"/>
                    <a:pt x="7277" y="1024"/>
                  </a:cubicBezTo>
                  <a:cubicBezTo>
                    <a:pt x="7361" y="968"/>
                    <a:pt x="7480" y="912"/>
                    <a:pt x="7592" y="877"/>
                  </a:cubicBezTo>
                  <a:cubicBezTo>
                    <a:pt x="7592" y="849"/>
                    <a:pt x="7627" y="821"/>
                    <a:pt x="7655" y="793"/>
                  </a:cubicBezTo>
                  <a:cubicBezTo>
                    <a:pt x="7766" y="765"/>
                    <a:pt x="7829" y="765"/>
                    <a:pt x="7913" y="765"/>
                  </a:cubicBezTo>
                  <a:lnTo>
                    <a:pt x="8004" y="765"/>
                  </a:lnTo>
                  <a:cubicBezTo>
                    <a:pt x="8032" y="765"/>
                    <a:pt x="8088" y="765"/>
                    <a:pt x="8116" y="793"/>
                  </a:cubicBezTo>
                  <a:cubicBezTo>
                    <a:pt x="8291" y="765"/>
                    <a:pt x="8501" y="702"/>
                    <a:pt x="8703" y="646"/>
                  </a:cubicBezTo>
                  <a:cubicBezTo>
                    <a:pt x="8934" y="590"/>
                    <a:pt x="9165" y="500"/>
                    <a:pt x="9431" y="500"/>
                  </a:cubicBezTo>
                  <a:lnTo>
                    <a:pt x="9689" y="500"/>
                  </a:lnTo>
                  <a:cubicBezTo>
                    <a:pt x="10011" y="416"/>
                    <a:pt x="10333" y="297"/>
                    <a:pt x="10682" y="178"/>
                  </a:cubicBezTo>
                  <a:cubicBezTo>
                    <a:pt x="10682" y="178"/>
                    <a:pt x="10710" y="150"/>
                    <a:pt x="10738" y="150"/>
                  </a:cubicBezTo>
                  <a:cubicBezTo>
                    <a:pt x="10773" y="94"/>
                    <a:pt x="10738" y="38"/>
                    <a:pt x="10654" y="38"/>
                  </a:cubicBezTo>
                  <a:cubicBezTo>
                    <a:pt x="10158" y="122"/>
                    <a:pt x="9661" y="213"/>
                    <a:pt x="9165" y="353"/>
                  </a:cubicBezTo>
                  <a:cubicBezTo>
                    <a:pt x="8934" y="416"/>
                    <a:pt x="8703" y="472"/>
                    <a:pt x="8438" y="528"/>
                  </a:cubicBezTo>
                  <a:cubicBezTo>
                    <a:pt x="8354" y="528"/>
                    <a:pt x="8263" y="563"/>
                    <a:pt x="8151" y="563"/>
                  </a:cubicBezTo>
                  <a:cubicBezTo>
                    <a:pt x="8466" y="416"/>
                    <a:pt x="8787" y="297"/>
                    <a:pt x="9109" y="213"/>
                  </a:cubicBezTo>
                  <a:cubicBezTo>
                    <a:pt x="9219" y="155"/>
                    <a:pt x="9203" y="0"/>
                    <a:pt x="91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79"/>
            <p:cNvSpPr/>
            <p:nvPr/>
          </p:nvSpPr>
          <p:spPr>
            <a:xfrm>
              <a:off x="3712307" y="4584808"/>
              <a:ext cx="15815" cy="32562"/>
            </a:xfrm>
            <a:custGeom>
              <a:rect b="b" l="l" r="r" t="t"/>
              <a:pathLst>
                <a:path extrusionOk="0" h="1431" w="695">
                  <a:moveTo>
                    <a:pt x="504" y="0"/>
                  </a:moveTo>
                  <a:cubicBezTo>
                    <a:pt x="439" y="0"/>
                    <a:pt x="373" y="34"/>
                    <a:pt x="351" y="116"/>
                  </a:cubicBezTo>
                  <a:cubicBezTo>
                    <a:pt x="204" y="493"/>
                    <a:pt x="29" y="878"/>
                    <a:pt x="1" y="1312"/>
                  </a:cubicBezTo>
                  <a:cubicBezTo>
                    <a:pt x="1" y="1368"/>
                    <a:pt x="85" y="1430"/>
                    <a:pt x="176" y="1430"/>
                  </a:cubicBezTo>
                  <a:cubicBezTo>
                    <a:pt x="295" y="1368"/>
                    <a:pt x="379" y="1193"/>
                    <a:pt x="434" y="1081"/>
                  </a:cubicBezTo>
                  <a:cubicBezTo>
                    <a:pt x="461" y="1059"/>
                    <a:pt x="430" y="1000"/>
                    <a:pt x="389" y="1000"/>
                  </a:cubicBezTo>
                  <a:cubicBezTo>
                    <a:pt x="376" y="1000"/>
                    <a:pt x="363" y="1005"/>
                    <a:pt x="351" y="1018"/>
                  </a:cubicBezTo>
                  <a:cubicBezTo>
                    <a:pt x="434" y="731"/>
                    <a:pt x="553" y="465"/>
                    <a:pt x="644" y="179"/>
                  </a:cubicBezTo>
                  <a:cubicBezTo>
                    <a:pt x="694" y="75"/>
                    <a:pt x="600" y="0"/>
                    <a:pt x="5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79"/>
            <p:cNvSpPr/>
            <p:nvPr/>
          </p:nvSpPr>
          <p:spPr>
            <a:xfrm>
              <a:off x="3598873" y="4356712"/>
              <a:ext cx="155940" cy="258588"/>
            </a:xfrm>
            <a:custGeom>
              <a:rect b="b" l="l" r="r" t="t"/>
              <a:pathLst>
                <a:path extrusionOk="0" h="11364" w="6853">
                  <a:moveTo>
                    <a:pt x="6818" y="1"/>
                  </a:moveTo>
                  <a:cubicBezTo>
                    <a:pt x="6790" y="29"/>
                    <a:pt x="6762" y="29"/>
                    <a:pt x="6734" y="64"/>
                  </a:cubicBezTo>
                  <a:cubicBezTo>
                    <a:pt x="6531" y="92"/>
                    <a:pt x="6384" y="176"/>
                    <a:pt x="6210" y="267"/>
                  </a:cubicBezTo>
                  <a:cubicBezTo>
                    <a:pt x="6154" y="295"/>
                    <a:pt x="6063" y="295"/>
                    <a:pt x="5979" y="323"/>
                  </a:cubicBezTo>
                  <a:cubicBezTo>
                    <a:pt x="5916" y="379"/>
                    <a:pt x="5916" y="441"/>
                    <a:pt x="5916" y="525"/>
                  </a:cubicBezTo>
                  <a:lnTo>
                    <a:pt x="5916" y="553"/>
                  </a:lnTo>
                  <a:lnTo>
                    <a:pt x="5979" y="553"/>
                  </a:lnTo>
                  <a:cubicBezTo>
                    <a:pt x="6091" y="616"/>
                    <a:pt x="6210" y="672"/>
                    <a:pt x="6328" y="672"/>
                  </a:cubicBezTo>
                  <a:cubicBezTo>
                    <a:pt x="6468" y="700"/>
                    <a:pt x="6468" y="938"/>
                    <a:pt x="6328" y="966"/>
                  </a:cubicBezTo>
                  <a:cubicBezTo>
                    <a:pt x="6154" y="994"/>
                    <a:pt x="5979" y="1078"/>
                    <a:pt x="5769" y="1169"/>
                  </a:cubicBezTo>
                  <a:cubicBezTo>
                    <a:pt x="5629" y="1225"/>
                    <a:pt x="5510" y="1316"/>
                    <a:pt x="5419" y="1462"/>
                  </a:cubicBezTo>
                  <a:cubicBezTo>
                    <a:pt x="5538" y="1518"/>
                    <a:pt x="5629" y="1602"/>
                    <a:pt x="5769" y="1602"/>
                  </a:cubicBezTo>
                  <a:lnTo>
                    <a:pt x="5832" y="1602"/>
                  </a:lnTo>
                  <a:cubicBezTo>
                    <a:pt x="6007" y="1602"/>
                    <a:pt x="6007" y="1896"/>
                    <a:pt x="5832" y="1896"/>
                  </a:cubicBezTo>
                  <a:cubicBezTo>
                    <a:pt x="5657" y="1924"/>
                    <a:pt x="5482" y="1924"/>
                    <a:pt x="5308" y="1987"/>
                  </a:cubicBezTo>
                  <a:cubicBezTo>
                    <a:pt x="5217" y="2015"/>
                    <a:pt x="5189" y="2071"/>
                    <a:pt x="5133" y="2162"/>
                  </a:cubicBezTo>
                  <a:cubicBezTo>
                    <a:pt x="5161" y="2162"/>
                    <a:pt x="5161" y="2190"/>
                    <a:pt x="5161" y="2190"/>
                  </a:cubicBezTo>
                  <a:cubicBezTo>
                    <a:pt x="5189" y="2246"/>
                    <a:pt x="5245" y="2273"/>
                    <a:pt x="5280" y="2364"/>
                  </a:cubicBezTo>
                  <a:cubicBezTo>
                    <a:pt x="5364" y="2392"/>
                    <a:pt x="5419" y="2448"/>
                    <a:pt x="5482" y="2511"/>
                  </a:cubicBezTo>
                  <a:lnTo>
                    <a:pt x="5510" y="2511"/>
                  </a:lnTo>
                  <a:cubicBezTo>
                    <a:pt x="5510" y="2539"/>
                    <a:pt x="5510" y="2539"/>
                    <a:pt x="5538" y="2567"/>
                  </a:cubicBezTo>
                  <a:lnTo>
                    <a:pt x="5538" y="2595"/>
                  </a:lnTo>
                  <a:cubicBezTo>
                    <a:pt x="5538" y="2623"/>
                    <a:pt x="5510" y="2651"/>
                    <a:pt x="5482" y="2651"/>
                  </a:cubicBezTo>
                  <a:cubicBezTo>
                    <a:pt x="5391" y="2714"/>
                    <a:pt x="5245" y="2742"/>
                    <a:pt x="5133" y="2770"/>
                  </a:cubicBezTo>
                  <a:cubicBezTo>
                    <a:pt x="5105" y="2826"/>
                    <a:pt x="5070" y="2889"/>
                    <a:pt x="4986" y="2917"/>
                  </a:cubicBezTo>
                  <a:cubicBezTo>
                    <a:pt x="4867" y="2973"/>
                    <a:pt x="4755" y="3064"/>
                    <a:pt x="4608" y="3120"/>
                  </a:cubicBezTo>
                  <a:cubicBezTo>
                    <a:pt x="4664" y="3148"/>
                    <a:pt x="4692" y="3175"/>
                    <a:pt x="4755" y="3238"/>
                  </a:cubicBezTo>
                  <a:cubicBezTo>
                    <a:pt x="4867" y="3322"/>
                    <a:pt x="4986" y="3385"/>
                    <a:pt x="5133" y="3385"/>
                  </a:cubicBezTo>
                  <a:cubicBezTo>
                    <a:pt x="5189" y="3413"/>
                    <a:pt x="5217" y="3469"/>
                    <a:pt x="5217" y="3497"/>
                  </a:cubicBezTo>
                  <a:cubicBezTo>
                    <a:pt x="5245" y="3588"/>
                    <a:pt x="5217" y="3672"/>
                    <a:pt x="5133" y="3672"/>
                  </a:cubicBezTo>
                  <a:cubicBezTo>
                    <a:pt x="5087" y="3686"/>
                    <a:pt x="5044" y="3693"/>
                    <a:pt x="4996" y="3693"/>
                  </a:cubicBezTo>
                  <a:cubicBezTo>
                    <a:pt x="4949" y="3693"/>
                    <a:pt x="4899" y="3686"/>
                    <a:pt x="4839" y="3672"/>
                  </a:cubicBezTo>
                  <a:cubicBezTo>
                    <a:pt x="4811" y="3672"/>
                    <a:pt x="4755" y="3644"/>
                    <a:pt x="4720" y="3616"/>
                  </a:cubicBezTo>
                  <a:cubicBezTo>
                    <a:pt x="4720" y="3588"/>
                    <a:pt x="4720" y="3588"/>
                    <a:pt x="4692" y="3588"/>
                  </a:cubicBezTo>
                  <a:lnTo>
                    <a:pt x="4608" y="3588"/>
                  </a:lnTo>
                  <a:cubicBezTo>
                    <a:pt x="4608" y="3588"/>
                    <a:pt x="4580" y="3588"/>
                    <a:pt x="4580" y="3616"/>
                  </a:cubicBezTo>
                  <a:cubicBezTo>
                    <a:pt x="4545" y="3672"/>
                    <a:pt x="4489" y="3700"/>
                    <a:pt x="4434" y="3700"/>
                  </a:cubicBezTo>
                  <a:lnTo>
                    <a:pt x="4343" y="3700"/>
                  </a:lnTo>
                  <a:cubicBezTo>
                    <a:pt x="4371" y="3735"/>
                    <a:pt x="4371" y="3791"/>
                    <a:pt x="4406" y="3819"/>
                  </a:cubicBezTo>
                  <a:cubicBezTo>
                    <a:pt x="4434" y="3938"/>
                    <a:pt x="4489" y="4050"/>
                    <a:pt x="4580" y="4112"/>
                  </a:cubicBezTo>
                  <a:cubicBezTo>
                    <a:pt x="4692" y="4196"/>
                    <a:pt x="4608" y="4371"/>
                    <a:pt x="4489" y="4371"/>
                  </a:cubicBezTo>
                  <a:cubicBezTo>
                    <a:pt x="4392" y="4371"/>
                    <a:pt x="4281" y="4359"/>
                    <a:pt x="4175" y="4359"/>
                  </a:cubicBezTo>
                  <a:cubicBezTo>
                    <a:pt x="4122" y="4359"/>
                    <a:pt x="4070" y="4362"/>
                    <a:pt x="4021" y="4371"/>
                  </a:cubicBezTo>
                  <a:lnTo>
                    <a:pt x="4021" y="4399"/>
                  </a:lnTo>
                  <a:cubicBezTo>
                    <a:pt x="3993" y="4462"/>
                    <a:pt x="3937" y="4490"/>
                    <a:pt x="3881" y="4490"/>
                  </a:cubicBezTo>
                  <a:lnTo>
                    <a:pt x="3881" y="4462"/>
                  </a:lnTo>
                  <a:cubicBezTo>
                    <a:pt x="3846" y="4462"/>
                    <a:pt x="3846" y="4462"/>
                    <a:pt x="3846" y="4490"/>
                  </a:cubicBezTo>
                  <a:cubicBezTo>
                    <a:pt x="3790" y="4721"/>
                    <a:pt x="3965" y="4840"/>
                    <a:pt x="4084" y="5014"/>
                  </a:cubicBezTo>
                  <a:cubicBezTo>
                    <a:pt x="4140" y="5133"/>
                    <a:pt x="4056" y="5189"/>
                    <a:pt x="3965" y="5217"/>
                  </a:cubicBezTo>
                  <a:cubicBezTo>
                    <a:pt x="3937" y="5245"/>
                    <a:pt x="3909" y="5273"/>
                    <a:pt x="3846" y="5308"/>
                  </a:cubicBezTo>
                  <a:cubicBezTo>
                    <a:pt x="3706" y="5364"/>
                    <a:pt x="3532" y="5392"/>
                    <a:pt x="3357" y="5448"/>
                  </a:cubicBezTo>
                  <a:cubicBezTo>
                    <a:pt x="3385" y="5511"/>
                    <a:pt x="3385" y="5567"/>
                    <a:pt x="3413" y="5595"/>
                  </a:cubicBezTo>
                  <a:cubicBezTo>
                    <a:pt x="3441" y="5686"/>
                    <a:pt x="3469" y="5770"/>
                    <a:pt x="3497" y="5833"/>
                  </a:cubicBezTo>
                  <a:cubicBezTo>
                    <a:pt x="3587" y="5916"/>
                    <a:pt x="3559" y="6091"/>
                    <a:pt x="3413" y="6091"/>
                  </a:cubicBezTo>
                  <a:cubicBezTo>
                    <a:pt x="3210" y="6091"/>
                    <a:pt x="3035" y="6210"/>
                    <a:pt x="2888" y="6294"/>
                  </a:cubicBezTo>
                  <a:cubicBezTo>
                    <a:pt x="2860" y="6322"/>
                    <a:pt x="2797" y="6322"/>
                    <a:pt x="2769" y="6322"/>
                  </a:cubicBezTo>
                  <a:cubicBezTo>
                    <a:pt x="2769" y="6357"/>
                    <a:pt x="2797" y="6385"/>
                    <a:pt x="2797" y="6413"/>
                  </a:cubicBezTo>
                  <a:cubicBezTo>
                    <a:pt x="2832" y="6441"/>
                    <a:pt x="2832" y="6497"/>
                    <a:pt x="2860" y="6532"/>
                  </a:cubicBezTo>
                  <a:lnTo>
                    <a:pt x="2860" y="6616"/>
                  </a:lnTo>
                  <a:cubicBezTo>
                    <a:pt x="2888" y="6616"/>
                    <a:pt x="2888" y="6616"/>
                    <a:pt x="2916" y="6644"/>
                  </a:cubicBezTo>
                  <a:cubicBezTo>
                    <a:pt x="2995" y="6698"/>
                    <a:pt x="2958" y="6858"/>
                    <a:pt x="2874" y="6858"/>
                  </a:cubicBezTo>
                  <a:cubicBezTo>
                    <a:pt x="2861" y="6858"/>
                    <a:pt x="2847" y="6855"/>
                    <a:pt x="2832" y="6846"/>
                  </a:cubicBezTo>
                  <a:cubicBezTo>
                    <a:pt x="2787" y="6832"/>
                    <a:pt x="2750" y="6825"/>
                    <a:pt x="2713" y="6825"/>
                  </a:cubicBezTo>
                  <a:cubicBezTo>
                    <a:pt x="2677" y="6825"/>
                    <a:pt x="2640" y="6832"/>
                    <a:pt x="2595" y="6846"/>
                  </a:cubicBezTo>
                  <a:cubicBezTo>
                    <a:pt x="2539" y="6937"/>
                    <a:pt x="2483" y="6993"/>
                    <a:pt x="2364" y="6993"/>
                  </a:cubicBezTo>
                  <a:cubicBezTo>
                    <a:pt x="2392" y="7084"/>
                    <a:pt x="2392" y="7168"/>
                    <a:pt x="2448" y="7196"/>
                  </a:cubicBezTo>
                  <a:cubicBezTo>
                    <a:pt x="2567" y="7287"/>
                    <a:pt x="2539" y="7490"/>
                    <a:pt x="2392" y="7490"/>
                  </a:cubicBezTo>
                  <a:cubicBezTo>
                    <a:pt x="2336" y="7490"/>
                    <a:pt x="2308" y="7462"/>
                    <a:pt x="2273" y="7462"/>
                  </a:cubicBezTo>
                  <a:cubicBezTo>
                    <a:pt x="2245" y="7490"/>
                    <a:pt x="2217" y="7490"/>
                    <a:pt x="2189" y="7490"/>
                  </a:cubicBezTo>
                  <a:cubicBezTo>
                    <a:pt x="2161" y="7518"/>
                    <a:pt x="2098" y="7518"/>
                    <a:pt x="2042" y="7546"/>
                  </a:cubicBezTo>
                  <a:cubicBezTo>
                    <a:pt x="2014" y="7665"/>
                    <a:pt x="1986" y="7783"/>
                    <a:pt x="1923" y="7867"/>
                  </a:cubicBezTo>
                  <a:lnTo>
                    <a:pt x="1895" y="7867"/>
                  </a:lnTo>
                  <a:cubicBezTo>
                    <a:pt x="1923" y="7895"/>
                    <a:pt x="1958" y="7895"/>
                    <a:pt x="1958" y="7895"/>
                  </a:cubicBezTo>
                  <a:cubicBezTo>
                    <a:pt x="2014" y="7930"/>
                    <a:pt x="2070" y="7958"/>
                    <a:pt x="2098" y="8042"/>
                  </a:cubicBezTo>
                  <a:cubicBezTo>
                    <a:pt x="2125" y="8135"/>
                    <a:pt x="2042" y="8207"/>
                    <a:pt x="1960" y="8207"/>
                  </a:cubicBezTo>
                  <a:cubicBezTo>
                    <a:pt x="1938" y="8207"/>
                    <a:pt x="1915" y="8201"/>
                    <a:pt x="1895" y="8189"/>
                  </a:cubicBezTo>
                  <a:cubicBezTo>
                    <a:pt x="1867" y="8189"/>
                    <a:pt x="1839" y="8161"/>
                    <a:pt x="1811" y="8161"/>
                  </a:cubicBezTo>
                  <a:cubicBezTo>
                    <a:pt x="1748" y="8189"/>
                    <a:pt x="1693" y="8217"/>
                    <a:pt x="1637" y="8217"/>
                  </a:cubicBezTo>
                  <a:cubicBezTo>
                    <a:pt x="1609" y="8280"/>
                    <a:pt x="1546" y="8308"/>
                    <a:pt x="1518" y="8364"/>
                  </a:cubicBezTo>
                  <a:lnTo>
                    <a:pt x="1462" y="8420"/>
                  </a:lnTo>
                  <a:lnTo>
                    <a:pt x="1434" y="8455"/>
                  </a:lnTo>
                  <a:cubicBezTo>
                    <a:pt x="1434" y="8483"/>
                    <a:pt x="1462" y="8511"/>
                    <a:pt x="1462" y="8539"/>
                  </a:cubicBezTo>
                  <a:lnTo>
                    <a:pt x="1462" y="8567"/>
                  </a:lnTo>
                  <a:cubicBezTo>
                    <a:pt x="1546" y="8630"/>
                    <a:pt x="1609" y="8741"/>
                    <a:pt x="1574" y="8832"/>
                  </a:cubicBezTo>
                  <a:cubicBezTo>
                    <a:pt x="1553" y="8873"/>
                    <a:pt x="1503" y="8899"/>
                    <a:pt x="1452" y="8899"/>
                  </a:cubicBezTo>
                  <a:cubicBezTo>
                    <a:pt x="1434" y="8899"/>
                    <a:pt x="1416" y="8896"/>
                    <a:pt x="1399" y="8888"/>
                  </a:cubicBezTo>
                  <a:cubicBezTo>
                    <a:pt x="1315" y="8944"/>
                    <a:pt x="1168" y="8944"/>
                    <a:pt x="1084" y="9035"/>
                  </a:cubicBezTo>
                  <a:cubicBezTo>
                    <a:pt x="1049" y="9063"/>
                    <a:pt x="993" y="9091"/>
                    <a:pt x="937" y="9091"/>
                  </a:cubicBezTo>
                  <a:cubicBezTo>
                    <a:pt x="909" y="9154"/>
                    <a:pt x="874" y="9210"/>
                    <a:pt x="909" y="9294"/>
                  </a:cubicBezTo>
                  <a:cubicBezTo>
                    <a:pt x="909" y="9385"/>
                    <a:pt x="965" y="9441"/>
                    <a:pt x="1021" y="9532"/>
                  </a:cubicBezTo>
                  <a:cubicBezTo>
                    <a:pt x="1049" y="9560"/>
                    <a:pt x="1049" y="9587"/>
                    <a:pt x="1021" y="9615"/>
                  </a:cubicBezTo>
                  <a:cubicBezTo>
                    <a:pt x="1021" y="9678"/>
                    <a:pt x="993" y="9734"/>
                    <a:pt x="965" y="9762"/>
                  </a:cubicBezTo>
                  <a:cubicBezTo>
                    <a:pt x="791" y="9881"/>
                    <a:pt x="616" y="9790"/>
                    <a:pt x="441" y="9881"/>
                  </a:cubicBezTo>
                  <a:cubicBezTo>
                    <a:pt x="385" y="9909"/>
                    <a:pt x="350" y="9937"/>
                    <a:pt x="294" y="9965"/>
                  </a:cubicBezTo>
                  <a:cubicBezTo>
                    <a:pt x="350" y="10112"/>
                    <a:pt x="350" y="10259"/>
                    <a:pt x="469" y="10378"/>
                  </a:cubicBezTo>
                  <a:cubicBezTo>
                    <a:pt x="588" y="10462"/>
                    <a:pt x="497" y="10636"/>
                    <a:pt x="385" y="10636"/>
                  </a:cubicBezTo>
                  <a:cubicBezTo>
                    <a:pt x="294" y="10636"/>
                    <a:pt x="238" y="10727"/>
                    <a:pt x="175" y="10755"/>
                  </a:cubicBezTo>
                  <a:cubicBezTo>
                    <a:pt x="147" y="10783"/>
                    <a:pt x="91" y="10811"/>
                    <a:pt x="35" y="10839"/>
                  </a:cubicBezTo>
                  <a:cubicBezTo>
                    <a:pt x="35" y="10986"/>
                    <a:pt x="0" y="11042"/>
                    <a:pt x="91" y="11133"/>
                  </a:cubicBezTo>
                  <a:cubicBezTo>
                    <a:pt x="175" y="11217"/>
                    <a:pt x="266" y="11308"/>
                    <a:pt x="413" y="11364"/>
                  </a:cubicBezTo>
                  <a:cubicBezTo>
                    <a:pt x="497" y="11252"/>
                    <a:pt x="525" y="11105"/>
                    <a:pt x="441" y="10958"/>
                  </a:cubicBezTo>
                  <a:cubicBezTo>
                    <a:pt x="525" y="10811"/>
                    <a:pt x="616" y="10692"/>
                    <a:pt x="672" y="10552"/>
                  </a:cubicBezTo>
                  <a:cubicBezTo>
                    <a:pt x="735" y="10434"/>
                    <a:pt x="818" y="10315"/>
                    <a:pt x="874" y="10203"/>
                  </a:cubicBezTo>
                  <a:cubicBezTo>
                    <a:pt x="937" y="10084"/>
                    <a:pt x="1021" y="9965"/>
                    <a:pt x="1084" y="9853"/>
                  </a:cubicBezTo>
                  <a:cubicBezTo>
                    <a:pt x="1434" y="9357"/>
                    <a:pt x="1748" y="8832"/>
                    <a:pt x="2133" y="8392"/>
                  </a:cubicBezTo>
                  <a:cubicBezTo>
                    <a:pt x="2336" y="8133"/>
                    <a:pt x="2539" y="7895"/>
                    <a:pt x="2685" y="7637"/>
                  </a:cubicBezTo>
                  <a:cubicBezTo>
                    <a:pt x="2860" y="7343"/>
                    <a:pt x="3035" y="7084"/>
                    <a:pt x="3182" y="6791"/>
                  </a:cubicBezTo>
                  <a:cubicBezTo>
                    <a:pt x="3357" y="6532"/>
                    <a:pt x="3532" y="6294"/>
                    <a:pt x="3706" y="6035"/>
                  </a:cubicBezTo>
                  <a:cubicBezTo>
                    <a:pt x="3846" y="5833"/>
                    <a:pt x="3993" y="5623"/>
                    <a:pt x="4112" y="5392"/>
                  </a:cubicBezTo>
                  <a:cubicBezTo>
                    <a:pt x="4140" y="5392"/>
                    <a:pt x="4196" y="5364"/>
                    <a:pt x="4231" y="5336"/>
                  </a:cubicBezTo>
                  <a:cubicBezTo>
                    <a:pt x="4434" y="5161"/>
                    <a:pt x="4580" y="4924"/>
                    <a:pt x="4692" y="4693"/>
                  </a:cubicBezTo>
                  <a:lnTo>
                    <a:pt x="4692" y="4637"/>
                  </a:lnTo>
                  <a:cubicBezTo>
                    <a:pt x="4783" y="4574"/>
                    <a:pt x="4839" y="4490"/>
                    <a:pt x="4895" y="4371"/>
                  </a:cubicBezTo>
                  <a:cubicBezTo>
                    <a:pt x="5070" y="4224"/>
                    <a:pt x="5217" y="4022"/>
                    <a:pt x="5280" y="3847"/>
                  </a:cubicBezTo>
                  <a:cubicBezTo>
                    <a:pt x="5308" y="3763"/>
                    <a:pt x="5308" y="3672"/>
                    <a:pt x="5280" y="3616"/>
                  </a:cubicBezTo>
                  <a:cubicBezTo>
                    <a:pt x="5391" y="3413"/>
                    <a:pt x="5454" y="3175"/>
                    <a:pt x="5538" y="2973"/>
                  </a:cubicBezTo>
                  <a:cubicBezTo>
                    <a:pt x="5566" y="2917"/>
                    <a:pt x="5594" y="2889"/>
                    <a:pt x="5594" y="2861"/>
                  </a:cubicBezTo>
                  <a:cubicBezTo>
                    <a:pt x="5657" y="2861"/>
                    <a:pt x="5685" y="2826"/>
                    <a:pt x="5713" y="2798"/>
                  </a:cubicBezTo>
                  <a:cubicBezTo>
                    <a:pt x="5713" y="2770"/>
                    <a:pt x="5741" y="2742"/>
                    <a:pt x="5741" y="2714"/>
                  </a:cubicBezTo>
                  <a:cubicBezTo>
                    <a:pt x="5741" y="2742"/>
                    <a:pt x="5769" y="2742"/>
                    <a:pt x="5769" y="2742"/>
                  </a:cubicBezTo>
                  <a:cubicBezTo>
                    <a:pt x="5860" y="2539"/>
                    <a:pt x="6063" y="2336"/>
                    <a:pt x="6035" y="2099"/>
                  </a:cubicBezTo>
                  <a:cubicBezTo>
                    <a:pt x="6063" y="2043"/>
                    <a:pt x="6063" y="1987"/>
                    <a:pt x="6063" y="1924"/>
                  </a:cubicBezTo>
                  <a:cubicBezTo>
                    <a:pt x="6091" y="1896"/>
                    <a:pt x="6091" y="1868"/>
                    <a:pt x="6091" y="1840"/>
                  </a:cubicBezTo>
                  <a:cubicBezTo>
                    <a:pt x="6119" y="1812"/>
                    <a:pt x="6119" y="1812"/>
                    <a:pt x="6154" y="1777"/>
                  </a:cubicBezTo>
                  <a:cubicBezTo>
                    <a:pt x="6182" y="1721"/>
                    <a:pt x="6210" y="1665"/>
                    <a:pt x="6238" y="1602"/>
                  </a:cubicBezTo>
                  <a:cubicBezTo>
                    <a:pt x="6328" y="1427"/>
                    <a:pt x="6440" y="1253"/>
                    <a:pt x="6531" y="1050"/>
                  </a:cubicBezTo>
                  <a:cubicBezTo>
                    <a:pt x="6615" y="847"/>
                    <a:pt x="6790" y="616"/>
                    <a:pt x="6818" y="379"/>
                  </a:cubicBezTo>
                  <a:lnTo>
                    <a:pt x="6818" y="351"/>
                  </a:lnTo>
                  <a:lnTo>
                    <a:pt x="6818" y="267"/>
                  </a:lnTo>
                  <a:lnTo>
                    <a:pt x="6818" y="176"/>
                  </a:lnTo>
                  <a:cubicBezTo>
                    <a:pt x="6853" y="120"/>
                    <a:pt x="6853" y="64"/>
                    <a:pt x="6818"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79"/>
            <p:cNvSpPr/>
            <p:nvPr/>
          </p:nvSpPr>
          <p:spPr>
            <a:xfrm>
              <a:off x="3746849" y="4171827"/>
              <a:ext cx="195556" cy="183018"/>
            </a:xfrm>
            <a:custGeom>
              <a:rect b="b" l="l" r="r" t="t"/>
              <a:pathLst>
                <a:path extrusionOk="0" h="8043" w="8594">
                  <a:moveTo>
                    <a:pt x="8097" y="1"/>
                  </a:moveTo>
                  <a:cubicBezTo>
                    <a:pt x="8069" y="29"/>
                    <a:pt x="8069" y="57"/>
                    <a:pt x="8042" y="85"/>
                  </a:cubicBezTo>
                  <a:cubicBezTo>
                    <a:pt x="8042" y="113"/>
                    <a:pt x="8007" y="113"/>
                    <a:pt x="8007" y="148"/>
                  </a:cubicBezTo>
                  <a:cubicBezTo>
                    <a:pt x="8007" y="204"/>
                    <a:pt x="8042" y="288"/>
                    <a:pt x="8007" y="350"/>
                  </a:cubicBezTo>
                  <a:cubicBezTo>
                    <a:pt x="8007" y="413"/>
                    <a:pt x="7944" y="445"/>
                    <a:pt x="7900" y="445"/>
                  </a:cubicBezTo>
                  <a:cubicBezTo>
                    <a:pt x="7886" y="445"/>
                    <a:pt x="7874" y="441"/>
                    <a:pt x="7867" y="434"/>
                  </a:cubicBezTo>
                  <a:cubicBezTo>
                    <a:pt x="7776" y="378"/>
                    <a:pt x="7692" y="288"/>
                    <a:pt x="7601" y="288"/>
                  </a:cubicBezTo>
                  <a:cubicBezTo>
                    <a:pt x="7587" y="274"/>
                    <a:pt x="7566" y="274"/>
                    <a:pt x="7544" y="274"/>
                  </a:cubicBezTo>
                  <a:cubicBezTo>
                    <a:pt x="7522" y="274"/>
                    <a:pt x="7500" y="274"/>
                    <a:pt x="7482" y="260"/>
                  </a:cubicBezTo>
                  <a:cubicBezTo>
                    <a:pt x="7454" y="232"/>
                    <a:pt x="7426" y="232"/>
                    <a:pt x="7398" y="204"/>
                  </a:cubicBezTo>
                  <a:cubicBezTo>
                    <a:pt x="7342" y="232"/>
                    <a:pt x="7307" y="232"/>
                    <a:pt x="7279" y="232"/>
                  </a:cubicBezTo>
                  <a:cubicBezTo>
                    <a:pt x="7279" y="260"/>
                    <a:pt x="7279" y="322"/>
                    <a:pt x="7251" y="350"/>
                  </a:cubicBezTo>
                  <a:cubicBezTo>
                    <a:pt x="7279" y="462"/>
                    <a:pt x="7307" y="581"/>
                    <a:pt x="7279" y="672"/>
                  </a:cubicBezTo>
                  <a:cubicBezTo>
                    <a:pt x="7279" y="713"/>
                    <a:pt x="7219" y="739"/>
                    <a:pt x="7163" y="739"/>
                  </a:cubicBezTo>
                  <a:cubicBezTo>
                    <a:pt x="7142" y="739"/>
                    <a:pt x="7121" y="736"/>
                    <a:pt x="7105" y="728"/>
                  </a:cubicBezTo>
                  <a:cubicBezTo>
                    <a:pt x="6958" y="637"/>
                    <a:pt x="6783" y="525"/>
                    <a:pt x="6608" y="497"/>
                  </a:cubicBezTo>
                  <a:cubicBezTo>
                    <a:pt x="6580" y="497"/>
                    <a:pt x="6552" y="525"/>
                    <a:pt x="6524" y="553"/>
                  </a:cubicBezTo>
                  <a:lnTo>
                    <a:pt x="6524" y="581"/>
                  </a:lnTo>
                  <a:cubicBezTo>
                    <a:pt x="6524" y="637"/>
                    <a:pt x="6524" y="700"/>
                    <a:pt x="6468" y="700"/>
                  </a:cubicBezTo>
                  <a:cubicBezTo>
                    <a:pt x="6496" y="784"/>
                    <a:pt x="6524" y="847"/>
                    <a:pt x="6580" y="903"/>
                  </a:cubicBezTo>
                  <a:cubicBezTo>
                    <a:pt x="6630" y="997"/>
                    <a:pt x="6566" y="1103"/>
                    <a:pt x="6479" y="1103"/>
                  </a:cubicBezTo>
                  <a:cubicBezTo>
                    <a:pt x="6456" y="1103"/>
                    <a:pt x="6431" y="1095"/>
                    <a:pt x="6405" y="1078"/>
                  </a:cubicBezTo>
                  <a:cubicBezTo>
                    <a:pt x="6293" y="987"/>
                    <a:pt x="6203" y="931"/>
                    <a:pt x="6084" y="903"/>
                  </a:cubicBezTo>
                  <a:cubicBezTo>
                    <a:pt x="6028" y="875"/>
                    <a:pt x="5944" y="875"/>
                    <a:pt x="5881" y="847"/>
                  </a:cubicBezTo>
                  <a:cubicBezTo>
                    <a:pt x="5881" y="847"/>
                    <a:pt x="5853" y="812"/>
                    <a:pt x="5825" y="812"/>
                  </a:cubicBezTo>
                  <a:cubicBezTo>
                    <a:pt x="5797" y="812"/>
                    <a:pt x="5797" y="847"/>
                    <a:pt x="5769" y="847"/>
                  </a:cubicBezTo>
                  <a:cubicBezTo>
                    <a:pt x="5825" y="959"/>
                    <a:pt x="5853" y="1106"/>
                    <a:pt x="5909" y="1225"/>
                  </a:cubicBezTo>
                  <a:cubicBezTo>
                    <a:pt x="5981" y="1313"/>
                    <a:pt x="5886" y="1388"/>
                    <a:pt x="5799" y="1388"/>
                  </a:cubicBezTo>
                  <a:cubicBezTo>
                    <a:pt x="5776" y="1388"/>
                    <a:pt x="5753" y="1383"/>
                    <a:pt x="5734" y="1371"/>
                  </a:cubicBezTo>
                  <a:cubicBezTo>
                    <a:pt x="5608" y="1264"/>
                    <a:pt x="5426" y="1157"/>
                    <a:pt x="5289" y="1157"/>
                  </a:cubicBezTo>
                  <a:cubicBezTo>
                    <a:pt x="5273" y="1157"/>
                    <a:pt x="5259" y="1159"/>
                    <a:pt x="5245" y="1162"/>
                  </a:cubicBezTo>
                  <a:lnTo>
                    <a:pt x="5182" y="1162"/>
                  </a:lnTo>
                  <a:cubicBezTo>
                    <a:pt x="5154" y="1197"/>
                    <a:pt x="5098" y="1225"/>
                    <a:pt x="5070" y="1225"/>
                  </a:cubicBezTo>
                  <a:cubicBezTo>
                    <a:pt x="5098" y="1280"/>
                    <a:pt x="5098" y="1308"/>
                    <a:pt x="5098" y="1371"/>
                  </a:cubicBezTo>
                  <a:lnTo>
                    <a:pt x="5098" y="1427"/>
                  </a:lnTo>
                  <a:cubicBezTo>
                    <a:pt x="5126" y="1455"/>
                    <a:pt x="5182" y="1511"/>
                    <a:pt x="5245" y="1574"/>
                  </a:cubicBezTo>
                  <a:cubicBezTo>
                    <a:pt x="5245" y="1602"/>
                    <a:pt x="5245" y="1602"/>
                    <a:pt x="5273" y="1630"/>
                  </a:cubicBezTo>
                  <a:cubicBezTo>
                    <a:pt x="5314" y="1697"/>
                    <a:pt x="5230" y="1790"/>
                    <a:pt x="5149" y="1790"/>
                  </a:cubicBezTo>
                  <a:cubicBezTo>
                    <a:pt x="5120" y="1790"/>
                    <a:pt x="5092" y="1778"/>
                    <a:pt x="5070" y="1749"/>
                  </a:cubicBezTo>
                  <a:cubicBezTo>
                    <a:pt x="4979" y="1658"/>
                    <a:pt x="4720" y="1686"/>
                    <a:pt x="4573" y="1658"/>
                  </a:cubicBezTo>
                  <a:cubicBezTo>
                    <a:pt x="4482" y="1630"/>
                    <a:pt x="4398" y="1630"/>
                    <a:pt x="4308" y="1630"/>
                  </a:cubicBezTo>
                  <a:lnTo>
                    <a:pt x="4308" y="1686"/>
                  </a:lnTo>
                  <a:cubicBezTo>
                    <a:pt x="4308" y="1721"/>
                    <a:pt x="4280" y="1721"/>
                    <a:pt x="4280" y="1749"/>
                  </a:cubicBezTo>
                  <a:cubicBezTo>
                    <a:pt x="4371" y="1805"/>
                    <a:pt x="4398" y="1924"/>
                    <a:pt x="4454" y="2008"/>
                  </a:cubicBezTo>
                  <a:cubicBezTo>
                    <a:pt x="4498" y="2101"/>
                    <a:pt x="4439" y="2211"/>
                    <a:pt x="4355" y="2211"/>
                  </a:cubicBezTo>
                  <a:cubicBezTo>
                    <a:pt x="4331" y="2211"/>
                    <a:pt x="4305" y="2202"/>
                    <a:pt x="4280" y="2182"/>
                  </a:cubicBezTo>
                  <a:cubicBezTo>
                    <a:pt x="4161" y="2127"/>
                    <a:pt x="4021" y="2071"/>
                    <a:pt x="3874" y="2071"/>
                  </a:cubicBezTo>
                  <a:cubicBezTo>
                    <a:pt x="3811" y="2071"/>
                    <a:pt x="3755" y="2071"/>
                    <a:pt x="3699" y="2099"/>
                  </a:cubicBezTo>
                  <a:cubicBezTo>
                    <a:pt x="3636" y="2099"/>
                    <a:pt x="3636" y="2127"/>
                    <a:pt x="3636" y="2127"/>
                  </a:cubicBezTo>
                  <a:cubicBezTo>
                    <a:pt x="3608" y="2182"/>
                    <a:pt x="3608" y="2245"/>
                    <a:pt x="3580" y="2301"/>
                  </a:cubicBezTo>
                  <a:cubicBezTo>
                    <a:pt x="3671" y="2420"/>
                    <a:pt x="3727" y="2532"/>
                    <a:pt x="3755" y="2623"/>
                  </a:cubicBezTo>
                  <a:cubicBezTo>
                    <a:pt x="3783" y="2679"/>
                    <a:pt x="3783" y="2770"/>
                    <a:pt x="3727" y="2798"/>
                  </a:cubicBezTo>
                  <a:cubicBezTo>
                    <a:pt x="3670" y="2831"/>
                    <a:pt x="3603" y="2842"/>
                    <a:pt x="3535" y="2842"/>
                  </a:cubicBezTo>
                  <a:cubicBezTo>
                    <a:pt x="3430" y="2842"/>
                    <a:pt x="3320" y="2815"/>
                    <a:pt x="3231" y="2798"/>
                  </a:cubicBezTo>
                  <a:cubicBezTo>
                    <a:pt x="3112" y="2798"/>
                    <a:pt x="3000" y="2798"/>
                    <a:pt x="2909" y="2826"/>
                  </a:cubicBezTo>
                  <a:cubicBezTo>
                    <a:pt x="3028" y="2973"/>
                    <a:pt x="3112" y="3147"/>
                    <a:pt x="3203" y="3294"/>
                  </a:cubicBezTo>
                  <a:cubicBezTo>
                    <a:pt x="3226" y="3386"/>
                    <a:pt x="3173" y="3483"/>
                    <a:pt x="3087" y="3483"/>
                  </a:cubicBezTo>
                  <a:cubicBezTo>
                    <a:pt x="3069" y="3483"/>
                    <a:pt x="3049" y="3479"/>
                    <a:pt x="3028" y="3469"/>
                  </a:cubicBezTo>
                  <a:cubicBezTo>
                    <a:pt x="2947" y="3433"/>
                    <a:pt x="2841" y="3420"/>
                    <a:pt x="2732" y="3420"/>
                  </a:cubicBezTo>
                  <a:cubicBezTo>
                    <a:pt x="2568" y="3420"/>
                    <a:pt x="2394" y="3448"/>
                    <a:pt x="2273" y="3469"/>
                  </a:cubicBezTo>
                  <a:lnTo>
                    <a:pt x="2238" y="3469"/>
                  </a:lnTo>
                  <a:lnTo>
                    <a:pt x="2238" y="3525"/>
                  </a:lnTo>
                  <a:cubicBezTo>
                    <a:pt x="2238" y="3553"/>
                    <a:pt x="2273" y="3581"/>
                    <a:pt x="2238" y="3609"/>
                  </a:cubicBezTo>
                  <a:cubicBezTo>
                    <a:pt x="2329" y="3728"/>
                    <a:pt x="2357" y="3847"/>
                    <a:pt x="2413" y="3959"/>
                  </a:cubicBezTo>
                  <a:lnTo>
                    <a:pt x="2476" y="3959"/>
                  </a:lnTo>
                  <a:cubicBezTo>
                    <a:pt x="2504" y="3993"/>
                    <a:pt x="2504" y="4021"/>
                    <a:pt x="2504" y="4021"/>
                  </a:cubicBezTo>
                  <a:cubicBezTo>
                    <a:pt x="2504" y="4077"/>
                    <a:pt x="2448" y="4105"/>
                    <a:pt x="2413" y="4105"/>
                  </a:cubicBezTo>
                  <a:cubicBezTo>
                    <a:pt x="2413" y="4105"/>
                    <a:pt x="2385" y="4105"/>
                    <a:pt x="2385" y="4077"/>
                  </a:cubicBezTo>
                  <a:cubicBezTo>
                    <a:pt x="2385" y="4105"/>
                    <a:pt x="2385" y="4105"/>
                    <a:pt x="2357" y="4105"/>
                  </a:cubicBezTo>
                  <a:cubicBezTo>
                    <a:pt x="2182" y="4105"/>
                    <a:pt x="2007" y="4133"/>
                    <a:pt x="1860" y="4168"/>
                  </a:cubicBezTo>
                  <a:cubicBezTo>
                    <a:pt x="1832" y="4168"/>
                    <a:pt x="1804" y="4168"/>
                    <a:pt x="1776" y="4196"/>
                  </a:cubicBezTo>
                  <a:cubicBezTo>
                    <a:pt x="1713" y="4252"/>
                    <a:pt x="1685" y="4308"/>
                    <a:pt x="1630" y="4371"/>
                  </a:cubicBezTo>
                  <a:cubicBezTo>
                    <a:pt x="1657" y="4399"/>
                    <a:pt x="1685" y="4427"/>
                    <a:pt x="1713" y="4455"/>
                  </a:cubicBezTo>
                  <a:lnTo>
                    <a:pt x="1748" y="4483"/>
                  </a:lnTo>
                  <a:lnTo>
                    <a:pt x="1776" y="4483"/>
                  </a:lnTo>
                  <a:cubicBezTo>
                    <a:pt x="1832" y="4518"/>
                    <a:pt x="1832" y="4574"/>
                    <a:pt x="1832" y="4602"/>
                  </a:cubicBezTo>
                  <a:cubicBezTo>
                    <a:pt x="1888" y="4630"/>
                    <a:pt x="1923" y="4630"/>
                    <a:pt x="1951" y="4630"/>
                  </a:cubicBezTo>
                  <a:cubicBezTo>
                    <a:pt x="2098" y="4721"/>
                    <a:pt x="2007" y="4923"/>
                    <a:pt x="1860" y="4923"/>
                  </a:cubicBezTo>
                  <a:cubicBezTo>
                    <a:pt x="1657" y="4951"/>
                    <a:pt x="1483" y="5070"/>
                    <a:pt x="1308" y="5154"/>
                  </a:cubicBezTo>
                  <a:cubicBezTo>
                    <a:pt x="1308" y="5154"/>
                    <a:pt x="1336" y="5154"/>
                    <a:pt x="1336" y="5182"/>
                  </a:cubicBezTo>
                  <a:cubicBezTo>
                    <a:pt x="1336" y="5217"/>
                    <a:pt x="1308" y="5245"/>
                    <a:pt x="1308" y="5273"/>
                  </a:cubicBezTo>
                  <a:cubicBezTo>
                    <a:pt x="1364" y="5301"/>
                    <a:pt x="1427" y="5329"/>
                    <a:pt x="1483" y="5357"/>
                  </a:cubicBezTo>
                  <a:cubicBezTo>
                    <a:pt x="1622" y="5417"/>
                    <a:pt x="1579" y="5653"/>
                    <a:pt x="1425" y="5653"/>
                  </a:cubicBezTo>
                  <a:cubicBezTo>
                    <a:pt x="1416" y="5653"/>
                    <a:pt x="1408" y="5652"/>
                    <a:pt x="1399" y="5651"/>
                  </a:cubicBezTo>
                  <a:cubicBezTo>
                    <a:pt x="1385" y="5649"/>
                    <a:pt x="1372" y="5648"/>
                    <a:pt x="1359" y="5648"/>
                  </a:cubicBezTo>
                  <a:cubicBezTo>
                    <a:pt x="1167" y="5648"/>
                    <a:pt x="1001" y="5829"/>
                    <a:pt x="811" y="5881"/>
                  </a:cubicBezTo>
                  <a:lnTo>
                    <a:pt x="727" y="5881"/>
                  </a:lnTo>
                  <a:cubicBezTo>
                    <a:pt x="700" y="5944"/>
                    <a:pt x="637" y="5972"/>
                    <a:pt x="609" y="6028"/>
                  </a:cubicBezTo>
                  <a:cubicBezTo>
                    <a:pt x="755" y="6056"/>
                    <a:pt x="902" y="6203"/>
                    <a:pt x="1049" y="6231"/>
                  </a:cubicBezTo>
                  <a:cubicBezTo>
                    <a:pt x="1224" y="6266"/>
                    <a:pt x="1189" y="6497"/>
                    <a:pt x="1049" y="6553"/>
                  </a:cubicBezTo>
                  <a:cubicBezTo>
                    <a:pt x="874" y="6616"/>
                    <a:pt x="637" y="6672"/>
                    <a:pt x="462" y="6790"/>
                  </a:cubicBezTo>
                  <a:cubicBezTo>
                    <a:pt x="406" y="6818"/>
                    <a:pt x="350" y="6874"/>
                    <a:pt x="315" y="6902"/>
                  </a:cubicBezTo>
                  <a:cubicBezTo>
                    <a:pt x="287" y="6965"/>
                    <a:pt x="259" y="7049"/>
                    <a:pt x="231" y="7105"/>
                  </a:cubicBezTo>
                  <a:cubicBezTo>
                    <a:pt x="350" y="7168"/>
                    <a:pt x="490" y="7280"/>
                    <a:pt x="609" y="7343"/>
                  </a:cubicBezTo>
                  <a:cubicBezTo>
                    <a:pt x="700" y="7399"/>
                    <a:pt x="700" y="7546"/>
                    <a:pt x="581" y="7574"/>
                  </a:cubicBezTo>
                  <a:cubicBezTo>
                    <a:pt x="434" y="7602"/>
                    <a:pt x="287" y="7630"/>
                    <a:pt x="175" y="7692"/>
                  </a:cubicBezTo>
                  <a:lnTo>
                    <a:pt x="56" y="7692"/>
                  </a:lnTo>
                  <a:cubicBezTo>
                    <a:pt x="84" y="7720"/>
                    <a:pt x="84" y="7748"/>
                    <a:pt x="112" y="7776"/>
                  </a:cubicBezTo>
                  <a:cubicBezTo>
                    <a:pt x="84" y="7776"/>
                    <a:pt x="56" y="7748"/>
                    <a:pt x="0" y="7748"/>
                  </a:cubicBezTo>
                  <a:cubicBezTo>
                    <a:pt x="56" y="7804"/>
                    <a:pt x="112" y="7867"/>
                    <a:pt x="175" y="7867"/>
                  </a:cubicBezTo>
                  <a:cubicBezTo>
                    <a:pt x="287" y="7867"/>
                    <a:pt x="350" y="7951"/>
                    <a:pt x="315" y="8042"/>
                  </a:cubicBezTo>
                  <a:cubicBezTo>
                    <a:pt x="350" y="8042"/>
                    <a:pt x="350" y="8014"/>
                    <a:pt x="350" y="8014"/>
                  </a:cubicBezTo>
                  <a:cubicBezTo>
                    <a:pt x="378" y="7979"/>
                    <a:pt x="378" y="7951"/>
                    <a:pt x="406" y="7923"/>
                  </a:cubicBezTo>
                  <a:cubicBezTo>
                    <a:pt x="783" y="7867"/>
                    <a:pt x="930" y="7280"/>
                    <a:pt x="1105" y="6993"/>
                  </a:cubicBezTo>
                  <a:cubicBezTo>
                    <a:pt x="1224" y="6790"/>
                    <a:pt x="1336" y="6616"/>
                    <a:pt x="1455" y="6406"/>
                  </a:cubicBezTo>
                  <a:cubicBezTo>
                    <a:pt x="1511" y="6294"/>
                    <a:pt x="1574" y="6203"/>
                    <a:pt x="1602" y="6119"/>
                  </a:cubicBezTo>
                  <a:cubicBezTo>
                    <a:pt x="1657" y="6000"/>
                    <a:pt x="1657" y="5916"/>
                    <a:pt x="1657" y="5798"/>
                  </a:cubicBezTo>
                  <a:lnTo>
                    <a:pt x="1657" y="5707"/>
                  </a:lnTo>
                  <a:cubicBezTo>
                    <a:pt x="1685" y="5651"/>
                    <a:pt x="1713" y="5595"/>
                    <a:pt x="1748" y="5532"/>
                  </a:cubicBezTo>
                  <a:cubicBezTo>
                    <a:pt x="1832" y="5392"/>
                    <a:pt x="1888" y="5245"/>
                    <a:pt x="2007" y="5098"/>
                  </a:cubicBezTo>
                  <a:cubicBezTo>
                    <a:pt x="2126" y="4951"/>
                    <a:pt x="2182" y="4805"/>
                    <a:pt x="2273" y="4658"/>
                  </a:cubicBezTo>
                  <a:cubicBezTo>
                    <a:pt x="2273" y="4630"/>
                    <a:pt x="2301" y="4602"/>
                    <a:pt x="2301" y="4602"/>
                  </a:cubicBezTo>
                  <a:cubicBezTo>
                    <a:pt x="2301" y="4574"/>
                    <a:pt x="2329" y="4574"/>
                    <a:pt x="2329" y="4574"/>
                  </a:cubicBezTo>
                  <a:cubicBezTo>
                    <a:pt x="2357" y="4546"/>
                    <a:pt x="2413" y="4518"/>
                    <a:pt x="2448" y="4483"/>
                  </a:cubicBezTo>
                  <a:cubicBezTo>
                    <a:pt x="2504" y="4455"/>
                    <a:pt x="2532" y="4399"/>
                    <a:pt x="2587" y="4343"/>
                  </a:cubicBezTo>
                  <a:cubicBezTo>
                    <a:pt x="2650" y="4252"/>
                    <a:pt x="2706" y="4196"/>
                    <a:pt x="2762" y="4105"/>
                  </a:cubicBezTo>
                  <a:cubicBezTo>
                    <a:pt x="2797" y="4077"/>
                    <a:pt x="2825" y="4021"/>
                    <a:pt x="2825" y="3959"/>
                  </a:cubicBezTo>
                  <a:cubicBezTo>
                    <a:pt x="2825" y="3931"/>
                    <a:pt x="2853" y="3931"/>
                    <a:pt x="2853" y="3931"/>
                  </a:cubicBezTo>
                  <a:cubicBezTo>
                    <a:pt x="2972" y="3819"/>
                    <a:pt x="3175" y="3672"/>
                    <a:pt x="3203" y="3497"/>
                  </a:cubicBezTo>
                  <a:cubicBezTo>
                    <a:pt x="3259" y="3497"/>
                    <a:pt x="3287" y="3469"/>
                    <a:pt x="3350" y="3434"/>
                  </a:cubicBezTo>
                  <a:cubicBezTo>
                    <a:pt x="3434" y="3378"/>
                    <a:pt x="3496" y="3259"/>
                    <a:pt x="3552" y="3175"/>
                  </a:cubicBezTo>
                  <a:cubicBezTo>
                    <a:pt x="3580" y="3147"/>
                    <a:pt x="3580" y="3119"/>
                    <a:pt x="3608" y="3119"/>
                  </a:cubicBezTo>
                  <a:cubicBezTo>
                    <a:pt x="3671" y="3029"/>
                    <a:pt x="3783" y="2945"/>
                    <a:pt x="3846" y="2826"/>
                  </a:cubicBezTo>
                  <a:cubicBezTo>
                    <a:pt x="3930" y="2770"/>
                    <a:pt x="4021" y="2679"/>
                    <a:pt x="4105" y="2623"/>
                  </a:cubicBezTo>
                  <a:cubicBezTo>
                    <a:pt x="4280" y="2504"/>
                    <a:pt x="4454" y="2357"/>
                    <a:pt x="4573" y="2210"/>
                  </a:cubicBezTo>
                  <a:cubicBezTo>
                    <a:pt x="4776" y="2127"/>
                    <a:pt x="4979" y="2036"/>
                    <a:pt x="5182" y="1952"/>
                  </a:cubicBezTo>
                  <a:cubicBezTo>
                    <a:pt x="5273" y="1924"/>
                    <a:pt x="5300" y="1805"/>
                    <a:pt x="5300" y="1721"/>
                  </a:cubicBezTo>
                  <a:cubicBezTo>
                    <a:pt x="5447" y="1686"/>
                    <a:pt x="5594" y="1630"/>
                    <a:pt x="5734" y="1574"/>
                  </a:cubicBezTo>
                  <a:cubicBezTo>
                    <a:pt x="6028" y="1455"/>
                    <a:pt x="6293" y="1336"/>
                    <a:pt x="6524" y="1162"/>
                  </a:cubicBezTo>
                  <a:cubicBezTo>
                    <a:pt x="6643" y="1134"/>
                    <a:pt x="6727" y="1106"/>
                    <a:pt x="6846" y="1078"/>
                  </a:cubicBezTo>
                  <a:cubicBezTo>
                    <a:pt x="7077" y="987"/>
                    <a:pt x="7342" y="903"/>
                    <a:pt x="7517" y="700"/>
                  </a:cubicBezTo>
                  <a:cubicBezTo>
                    <a:pt x="7629" y="672"/>
                    <a:pt x="7720" y="609"/>
                    <a:pt x="7832" y="581"/>
                  </a:cubicBezTo>
                  <a:cubicBezTo>
                    <a:pt x="7867" y="553"/>
                    <a:pt x="7895" y="553"/>
                    <a:pt x="7923" y="525"/>
                  </a:cubicBezTo>
                  <a:lnTo>
                    <a:pt x="7951" y="525"/>
                  </a:lnTo>
                  <a:cubicBezTo>
                    <a:pt x="8069" y="497"/>
                    <a:pt x="8181" y="462"/>
                    <a:pt x="8300" y="406"/>
                  </a:cubicBezTo>
                  <a:cubicBezTo>
                    <a:pt x="8356" y="406"/>
                    <a:pt x="8419" y="378"/>
                    <a:pt x="8447" y="350"/>
                  </a:cubicBezTo>
                  <a:cubicBezTo>
                    <a:pt x="8503" y="322"/>
                    <a:pt x="8531" y="288"/>
                    <a:pt x="8594" y="232"/>
                  </a:cubicBezTo>
                  <a:cubicBezTo>
                    <a:pt x="8503" y="204"/>
                    <a:pt x="8447" y="148"/>
                    <a:pt x="8356" y="113"/>
                  </a:cubicBezTo>
                  <a:cubicBezTo>
                    <a:pt x="8300" y="85"/>
                    <a:pt x="8244" y="57"/>
                    <a:pt x="8181" y="29"/>
                  </a:cubicBezTo>
                  <a:lnTo>
                    <a:pt x="8153" y="29"/>
                  </a:lnTo>
                  <a:cubicBezTo>
                    <a:pt x="8153" y="29"/>
                    <a:pt x="8125" y="29"/>
                    <a:pt x="8097" y="1"/>
                  </a:cubicBezTo>
                  <a:close/>
                </a:path>
              </a:pathLst>
            </a:custGeom>
            <a:solidFill>
              <a:srgbClr val="2D3F2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79"/>
            <p:cNvSpPr/>
            <p:nvPr/>
          </p:nvSpPr>
          <p:spPr>
            <a:xfrm>
              <a:off x="3982978" y="4234517"/>
              <a:ext cx="20366" cy="10854"/>
            </a:xfrm>
            <a:custGeom>
              <a:rect b="b" l="l" r="r" t="t"/>
              <a:pathLst>
                <a:path extrusionOk="0" h="477" w="895">
                  <a:moveTo>
                    <a:pt x="652" y="0"/>
                  </a:moveTo>
                  <a:cubicBezTo>
                    <a:pt x="579" y="0"/>
                    <a:pt x="510" y="23"/>
                    <a:pt x="426" y="43"/>
                  </a:cubicBezTo>
                  <a:cubicBezTo>
                    <a:pt x="399" y="43"/>
                    <a:pt x="371" y="43"/>
                    <a:pt x="343" y="71"/>
                  </a:cubicBezTo>
                  <a:lnTo>
                    <a:pt x="287" y="71"/>
                  </a:lnTo>
                  <a:cubicBezTo>
                    <a:pt x="252" y="71"/>
                    <a:pt x="196" y="71"/>
                    <a:pt x="168" y="99"/>
                  </a:cubicBezTo>
                  <a:lnTo>
                    <a:pt x="77" y="99"/>
                  </a:lnTo>
                  <a:cubicBezTo>
                    <a:pt x="69" y="91"/>
                    <a:pt x="60" y="88"/>
                    <a:pt x="51" y="88"/>
                  </a:cubicBezTo>
                  <a:cubicBezTo>
                    <a:pt x="25" y="88"/>
                    <a:pt x="0" y="114"/>
                    <a:pt x="21" y="155"/>
                  </a:cubicBezTo>
                  <a:cubicBezTo>
                    <a:pt x="21" y="190"/>
                    <a:pt x="49" y="218"/>
                    <a:pt x="112" y="218"/>
                  </a:cubicBezTo>
                  <a:lnTo>
                    <a:pt x="112" y="274"/>
                  </a:lnTo>
                  <a:cubicBezTo>
                    <a:pt x="168" y="392"/>
                    <a:pt x="287" y="392"/>
                    <a:pt x="399" y="420"/>
                  </a:cubicBezTo>
                  <a:cubicBezTo>
                    <a:pt x="517" y="448"/>
                    <a:pt x="636" y="476"/>
                    <a:pt x="748" y="476"/>
                  </a:cubicBezTo>
                  <a:cubicBezTo>
                    <a:pt x="811" y="476"/>
                    <a:pt x="839" y="420"/>
                    <a:pt x="839" y="364"/>
                  </a:cubicBezTo>
                  <a:cubicBezTo>
                    <a:pt x="867" y="329"/>
                    <a:pt x="895" y="302"/>
                    <a:pt x="895" y="246"/>
                  </a:cubicBezTo>
                  <a:cubicBezTo>
                    <a:pt x="895" y="155"/>
                    <a:pt x="839" y="155"/>
                    <a:pt x="748" y="155"/>
                  </a:cubicBezTo>
                  <a:cubicBezTo>
                    <a:pt x="839" y="127"/>
                    <a:pt x="839" y="15"/>
                    <a:pt x="748" y="15"/>
                  </a:cubicBezTo>
                  <a:cubicBezTo>
                    <a:pt x="715" y="4"/>
                    <a:pt x="683" y="0"/>
                    <a:pt x="65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79"/>
            <p:cNvSpPr/>
            <p:nvPr/>
          </p:nvSpPr>
          <p:spPr>
            <a:xfrm>
              <a:off x="3986141" y="4236588"/>
              <a:ext cx="16588" cy="7759"/>
            </a:xfrm>
            <a:custGeom>
              <a:rect b="b" l="l" r="r" t="t"/>
              <a:pathLst>
                <a:path extrusionOk="0" h="341" w="729">
                  <a:moveTo>
                    <a:pt x="126" y="0"/>
                  </a:moveTo>
                  <a:cubicBezTo>
                    <a:pt x="94" y="0"/>
                    <a:pt x="62" y="41"/>
                    <a:pt x="85" y="64"/>
                  </a:cubicBezTo>
                  <a:cubicBezTo>
                    <a:pt x="57" y="64"/>
                    <a:pt x="1" y="127"/>
                    <a:pt x="57" y="183"/>
                  </a:cubicBezTo>
                  <a:cubicBezTo>
                    <a:pt x="113" y="211"/>
                    <a:pt x="176" y="211"/>
                    <a:pt x="232" y="211"/>
                  </a:cubicBezTo>
                  <a:cubicBezTo>
                    <a:pt x="260" y="238"/>
                    <a:pt x="287" y="273"/>
                    <a:pt x="350" y="301"/>
                  </a:cubicBezTo>
                  <a:cubicBezTo>
                    <a:pt x="410" y="321"/>
                    <a:pt x="487" y="341"/>
                    <a:pt x="568" y="341"/>
                  </a:cubicBezTo>
                  <a:cubicBezTo>
                    <a:pt x="602" y="341"/>
                    <a:pt x="637" y="338"/>
                    <a:pt x="672" y="329"/>
                  </a:cubicBezTo>
                  <a:cubicBezTo>
                    <a:pt x="700" y="329"/>
                    <a:pt x="728" y="273"/>
                    <a:pt x="700" y="238"/>
                  </a:cubicBezTo>
                  <a:cubicBezTo>
                    <a:pt x="609" y="211"/>
                    <a:pt x="525" y="183"/>
                    <a:pt x="434" y="155"/>
                  </a:cubicBezTo>
                  <a:cubicBezTo>
                    <a:pt x="434" y="127"/>
                    <a:pt x="434" y="64"/>
                    <a:pt x="378" y="64"/>
                  </a:cubicBezTo>
                  <a:lnTo>
                    <a:pt x="232" y="64"/>
                  </a:lnTo>
                  <a:cubicBezTo>
                    <a:pt x="204" y="64"/>
                    <a:pt x="176" y="36"/>
                    <a:pt x="148" y="8"/>
                  </a:cubicBezTo>
                  <a:cubicBezTo>
                    <a:pt x="141" y="2"/>
                    <a:pt x="134" y="0"/>
                    <a:pt x="126" y="0"/>
                  </a:cubicBezTo>
                  <a:close/>
                </a:path>
              </a:pathLst>
            </a:custGeom>
            <a:solidFill>
              <a:srgbClr val="7F1C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79"/>
            <p:cNvSpPr/>
            <p:nvPr/>
          </p:nvSpPr>
          <p:spPr>
            <a:xfrm>
              <a:off x="3774679" y="4288856"/>
              <a:ext cx="12515" cy="7714"/>
            </a:xfrm>
            <a:custGeom>
              <a:rect b="b" l="l" r="r" t="t"/>
              <a:pathLst>
                <a:path extrusionOk="0" h="339" w="550">
                  <a:moveTo>
                    <a:pt x="243" y="0"/>
                  </a:moveTo>
                  <a:cubicBezTo>
                    <a:pt x="172" y="0"/>
                    <a:pt x="91" y="28"/>
                    <a:pt x="29" y="74"/>
                  </a:cubicBezTo>
                  <a:lnTo>
                    <a:pt x="1" y="74"/>
                  </a:lnTo>
                  <a:cubicBezTo>
                    <a:pt x="85" y="130"/>
                    <a:pt x="176" y="158"/>
                    <a:pt x="260" y="214"/>
                  </a:cubicBezTo>
                  <a:cubicBezTo>
                    <a:pt x="288" y="249"/>
                    <a:pt x="316" y="277"/>
                    <a:pt x="316" y="333"/>
                  </a:cubicBezTo>
                  <a:lnTo>
                    <a:pt x="379" y="333"/>
                  </a:lnTo>
                  <a:cubicBezTo>
                    <a:pt x="390" y="337"/>
                    <a:pt x="401" y="338"/>
                    <a:pt x="412" y="338"/>
                  </a:cubicBezTo>
                  <a:cubicBezTo>
                    <a:pt x="485" y="338"/>
                    <a:pt x="550" y="265"/>
                    <a:pt x="525" y="186"/>
                  </a:cubicBezTo>
                  <a:cubicBezTo>
                    <a:pt x="490" y="102"/>
                    <a:pt x="434" y="11"/>
                    <a:pt x="316" y="11"/>
                  </a:cubicBezTo>
                  <a:cubicBezTo>
                    <a:pt x="294" y="4"/>
                    <a:pt x="269" y="0"/>
                    <a:pt x="24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79"/>
            <p:cNvSpPr/>
            <p:nvPr/>
          </p:nvSpPr>
          <p:spPr>
            <a:xfrm>
              <a:off x="3789174" y="4269219"/>
              <a:ext cx="7964" cy="7395"/>
            </a:xfrm>
            <a:custGeom>
              <a:rect b="b" l="l" r="r" t="t"/>
              <a:pathLst>
                <a:path extrusionOk="0" h="325" w="350">
                  <a:moveTo>
                    <a:pt x="63" y="0"/>
                  </a:moveTo>
                  <a:cubicBezTo>
                    <a:pt x="28" y="0"/>
                    <a:pt x="0" y="28"/>
                    <a:pt x="0" y="63"/>
                  </a:cubicBezTo>
                  <a:cubicBezTo>
                    <a:pt x="28" y="147"/>
                    <a:pt x="91" y="203"/>
                    <a:pt x="147" y="266"/>
                  </a:cubicBezTo>
                  <a:cubicBezTo>
                    <a:pt x="164" y="300"/>
                    <a:pt x="206" y="324"/>
                    <a:pt x="241" y="324"/>
                  </a:cubicBezTo>
                  <a:cubicBezTo>
                    <a:pt x="263" y="324"/>
                    <a:pt x="283" y="315"/>
                    <a:pt x="294" y="294"/>
                  </a:cubicBezTo>
                  <a:cubicBezTo>
                    <a:pt x="350" y="238"/>
                    <a:pt x="350" y="175"/>
                    <a:pt x="294" y="119"/>
                  </a:cubicBezTo>
                  <a:cubicBezTo>
                    <a:pt x="203" y="91"/>
                    <a:pt x="119" y="28"/>
                    <a:pt x="6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79"/>
            <p:cNvSpPr/>
            <p:nvPr/>
          </p:nvSpPr>
          <p:spPr>
            <a:xfrm>
              <a:off x="3799186" y="4250514"/>
              <a:ext cx="11332" cy="14108"/>
            </a:xfrm>
            <a:custGeom>
              <a:rect b="b" l="l" r="r" t="t"/>
              <a:pathLst>
                <a:path extrusionOk="0" h="620" w="498">
                  <a:moveTo>
                    <a:pt x="137" y="1"/>
                  </a:moveTo>
                  <a:cubicBezTo>
                    <a:pt x="121" y="1"/>
                    <a:pt x="104" y="4"/>
                    <a:pt x="85" y="11"/>
                  </a:cubicBezTo>
                  <a:cubicBezTo>
                    <a:pt x="57" y="11"/>
                    <a:pt x="29" y="39"/>
                    <a:pt x="1" y="67"/>
                  </a:cubicBezTo>
                  <a:lnTo>
                    <a:pt x="1" y="123"/>
                  </a:lnTo>
                  <a:cubicBezTo>
                    <a:pt x="1" y="151"/>
                    <a:pt x="1" y="186"/>
                    <a:pt x="29" y="186"/>
                  </a:cubicBezTo>
                  <a:cubicBezTo>
                    <a:pt x="29" y="214"/>
                    <a:pt x="29" y="214"/>
                    <a:pt x="57" y="214"/>
                  </a:cubicBezTo>
                  <a:cubicBezTo>
                    <a:pt x="57" y="242"/>
                    <a:pt x="85" y="270"/>
                    <a:pt x="85" y="298"/>
                  </a:cubicBezTo>
                  <a:cubicBezTo>
                    <a:pt x="148" y="417"/>
                    <a:pt x="204" y="619"/>
                    <a:pt x="378" y="619"/>
                  </a:cubicBezTo>
                  <a:cubicBezTo>
                    <a:pt x="406" y="591"/>
                    <a:pt x="462" y="591"/>
                    <a:pt x="497" y="535"/>
                  </a:cubicBezTo>
                  <a:cubicBezTo>
                    <a:pt x="497" y="417"/>
                    <a:pt x="462" y="326"/>
                    <a:pt x="406" y="242"/>
                  </a:cubicBezTo>
                  <a:cubicBezTo>
                    <a:pt x="378" y="186"/>
                    <a:pt x="322" y="123"/>
                    <a:pt x="287" y="67"/>
                  </a:cubicBezTo>
                  <a:cubicBezTo>
                    <a:pt x="243" y="45"/>
                    <a:pt x="199" y="1"/>
                    <a:pt x="13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79"/>
            <p:cNvSpPr/>
            <p:nvPr/>
          </p:nvSpPr>
          <p:spPr>
            <a:xfrm>
              <a:off x="3815114" y="4235473"/>
              <a:ext cx="11309" cy="13721"/>
            </a:xfrm>
            <a:custGeom>
              <a:rect b="b" l="l" r="r" t="t"/>
              <a:pathLst>
                <a:path extrusionOk="0" h="603" w="497">
                  <a:moveTo>
                    <a:pt x="56" y="1"/>
                  </a:moveTo>
                  <a:cubicBezTo>
                    <a:pt x="28" y="29"/>
                    <a:pt x="28" y="29"/>
                    <a:pt x="28" y="57"/>
                  </a:cubicBezTo>
                  <a:cubicBezTo>
                    <a:pt x="0" y="85"/>
                    <a:pt x="28" y="85"/>
                    <a:pt x="28" y="113"/>
                  </a:cubicBezTo>
                  <a:cubicBezTo>
                    <a:pt x="28" y="148"/>
                    <a:pt x="56" y="204"/>
                    <a:pt x="56" y="260"/>
                  </a:cubicBezTo>
                  <a:cubicBezTo>
                    <a:pt x="112" y="350"/>
                    <a:pt x="147" y="434"/>
                    <a:pt x="203" y="497"/>
                  </a:cubicBezTo>
                  <a:lnTo>
                    <a:pt x="203" y="581"/>
                  </a:lnTo>
                  <a:cubicBezTo>
                    <a:pt x="231" y="595"/>
                    <a:pt x="267" y="602"/>
                    <a:pt x="308" y="602"/>
                  </a:cubicBezTo>
                  <a:cubicBezTo>
                    <a:pt x="348" y="602"/>
                    <a:pt x="392" y="595"/>
                    <a:pt x="434" y="581"/>
                  </a:cubicBezTo>
                  <a:cubicBezTo>
                    <a:pt x="496" y="525"/>
                    <a:pt x="496" y="462"/>
                    <a:pt x="496" y="406"/>
                  </a:cubicBezTo>
                  <a:cubicBezTo>
                    <a:pt x="496" y="350"/>
                    <a:pt x="462" y="322"/>
                    <a:pt x="406" y="287"/>
                  </a:cubicBezTo>
                  <a:lnTo>
                    <a:pt x="406" y="260"/>
                  </a:lnTo>
                  <a:cubicBezTo>
                    <a:pt x="378" y="232"/>
                    <a:pt x="350" y="176"/>
                    <a:pt x="322" y="113"/>
                  </a:cubicBezTo>
                  <a:cubicBezTo>
                    <a:pt x="287" y="85"/>
                    <a:pt x="231" y="29"/>
                    <a:pt x="17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79"/>
            <p:cNvSpPr/>
            <p:nvPr/>
          </p:nvSpPr>
          <p:spPr>
            <a:xfrm>
              <a:off x="3831020" y="4218930"/>
              <a:ext cx="12584" cy="15473"/>
            </a:xfrm>
            <a:custGeom>
              <a:rect b="b" l="l" r="r" t="t"/>
              <a:pathLst>
                <a:path extrusionOk="0" h="680" w="553">
                  <a:moveTo>
                    <a:pt x="175" y="1"/>
                  </a:moveTo>
                  <a:cubicBezTo>
                    <a:pt x="112" y="1"/>
                    <a:pt x="56" y="1"/>
                    <a:pt x="0" y="29"/>
                  </a:cubicBezTo>
                  <a:lnTo>
                    <a:pt x="0" y="57"/>
                  </a:lnTo>
                  <a:cubicBezTo>
                    <a:pt x="0" y="140"/>
                    <a:pt x="0" y="259"/>
                    <a:pt x="28" y="350"/>
                  </a:cubicBezTo>
                  <a:lnTo>
                    <a:pt x="28" y="490"/>
                  </a:lnTo>
                  <a:cubicBezTo>
                    <a:pt x="56" y="525"/>
                    <a:pt x="56" y="525"/>
                    <a:pt x="56" y="553"/>
                  </a:cubicBezTo>
                  <a:cubicBezTo>
                    <a:pt x="84" y="553"/>
                    <a:pt x="84" y="581"/>
                    <a:pt x="84" y="609"/>
                  </a:cubicBezTo>
                  <a:lnTo>
                    <a:pt x="112" y="637"/>
                  </a:lnTo>
                  <a:cubicBezTo>
                    <a:pt x="137" y="656"/>
                    <a:pt x="171" y="680"/>
                    <a:pt x="209" y="680"/>
                  </a:cubicBezTo>
                  <a:cubicBezTo>
                    <a:pt x="225" y="680"/>
                    <a:pt x="242" y="675"/>
                    <a:pt x="259" y="665"/>
                  </a:cubicBezTo>
                  <a:cubicBezTo>
                    <a:pt x="553" y="581"/>
                    <a:pt x="231" y="231"/>
                    <a:pt x="203" y="57"/>
                  </a:cubicBezTo>
                  <a:lnTo>
                    <a:pt x="20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79"/>
            <p:cNvSpPr/>
            <p:nvPr/>
          </p:nvSpPr>
          <p:spPr>
            <a:xfrm>
              <a:off x="3849474" y="4209555"/>
              <a:ext cx="7964" cy="12288"/>
            </a:xfrm>
            <a:custGeom>
              <a:rect b="b" l="l" r="r" t="t"/>
              <a:pathLst>
                <a:path extrusionOk="0" h="540" w="350">
                  <a:moveTo>
                    <a:pt x="0" y="0"/>
                  </a:moveTo>
                  <a:cubicBezTo>
                    <a:pt x="35" y="91"/>
                    <a:pt x="0" y="203"/>
                    <a:pt x="0" y="322"/>
                  </a:cubicBezTo>
                  <a:cubicBezTo>
                    <a:pt x="30" y="421"/>
                    <a:pt x="73" y="540"/>
                    <a:pt x="156" y="540"/>
                  </a:cubicBezTo>
                  <a:cubicBezTo>
                    <a:pt x="173" y="540"/>
                    <a:pt x="190" y="535"/>
                    <a:pt x="210" y="524"/>
                  </a:cubicBezTo>
                  <a:cubicBezTo>
                    <a:pt x="350" y="496"/>
                    <a:pt x="322" y="322"/>
                    <a:pt x="266" y="238"/>
                  </a:cubicBezTo>
                  <a:cubicBezTo>
                    <a:pt x="238" y="175"/>
                    <a:pt x="238" y="119"/>
                    <a:pt x="175" y="91"/>
                  </a:cubicBezTo>
                  <a:cubicBezTo>
                    <a:pt x="175" y="63"/>
                    <a:pt x="147" y="28"/>
                    <a:pt x="11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79"/>
            <p:cNvSpPr/>
            <p:nvPr/>
          </p:nvSpPr>
          <p:spPr>
            <a:xfrm>
              <a:off x="3864993" y="4199611"/>
              <a:ext cx="8374" cy="11628"/>
            </a:xfrm>
            <a:custGeom>
              <a:rect b="b" l="l" r="r" t="t"/>
              <a:pathLst>
                <a:path extrusionOk="0" h="511" w="368">
                  <a:moveTo>
                    <a:pt x="40" y="1"/>
                  </a:moveTo>
                  <a:cubicBezTo>
                    <a:pt x="18" y="1"/>
                    <a:pt x="0" y="25"/>
                    <a:pt x="18" y="59"/>
                  </a:cubicBezTo>
                  <a:cubicBezTo>
                    <a:pt x="18" y="59"/>
                    <a:pt x="18" y="87"/>
                    <a:pt x="53" y="87"/>
                  </a:cubicBezTo>
                  <a:lnTo>
                    <a:pt x="53" y="115"/>
                  </a:lnTo>
                  <a:cubicBezTo>
                    <a:pt x="53" y="115"/>
                    <a:pt x="18" y="150"/>
                    <a:pt x="18" y="178"/>
                  </a:cubicBezTo>
                  <a:lnTo>
                    <a:pt x="18" y="325"/>
                  </a:lnTo>
                  <a:cubicBezTo>
                    <a:pt x="18" y="325"/>
                    <a:pt x="18" y="353"/>
                    <a:pt x="53" y="353"/>
                  </a:cubicBezTo>
                  <a:cubicBezTo>
                    <a:pt x="53" y="381"/>
                    <a:pt x="53" y="381"/>
                    <a:pt x="81" y="409"/>
                  </a:cubicBezTo>
                  <a:lnTo>
                    <a:pt x="81" y="437"/>
                  </a:lnTo>
                  <a:cubicBezTo>
                    <a:pt x="101" y="483"/>
                    <a:pt x="152" y="511"/>
                    <a:pt x="203" y="511"/>
                  </a:cubicBezTo>
                  <a:cubicBezTo>
                    <a:pt x="221" y="511"/>
                    <a:pt x="239" y="507"/>
                    <a:pt x="255" y="500"/>
                  </a:cubicBezTo>
                  <a:cubicBezTo>
                    <a:pt x="367" y="437"/>
                    <a:pt x="311" y="290"/>
                    <a:pt x="255" y="206"/>
                  </a:cubicBezTo>
                  <a:cubicBezTo>
                    <a:pt x="255" y="178"/>
                    <a:pt x="192" y="115"/>
                    <a:pt x="164" y="87"/>
                  </a:cubicBezTo>
                  <a:cubicBezTo>
                    <a:pt x="136" y="87"/>
                    <a:pt x="136" y="87"/>
                    <a:pt x="108" y="59"/>
                  </a:cubicBezTo>
                  <a:lnTo>
                    <a:pt x="81" y="31"/>
                  </a:lnTo>
                  <a:cubicBezTo>
                    <a:pt x="70" y="10"/>
                    <a:pt x="54" y="1"/>
                    <a:pt x="4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79"/>
            <p:cNvSpPr/>
            <p:nvPr/>
          </p:nvSpPr>
          <p:spPr>
            <a:xfrm>
              <a:off x="3880011" y="4191078"/>
              <a:ext cx="7987" cy="12606"/>
            </a:xfrm>
            <a:custGeom>
              <a:rect b="b" l="l" r="r" t="t"/>
              <a:pathLst>
                <a:path extrusionOk="0" h="554" w="351">
                  <a:moveTo>
                    <a:pt x="57" y="1"/>
                  </a:moveTo>
                  <a:cubicBezTo>
                    <a:pt x="29" y="85"/>
                    <a:pt x="29" y="176"/>
                    <a:pt x="1" y="260"/>
                  </a:cubicBezTo>
                  <a:cubicBezTo>
                    <a:pt x="29" y="288"/>
                    <a:pt x="29" y="316"/>
                    <a:pt x="57" y="379"/>
                  </a:cubicBezTo>
                  <a:cubicBezTo>
                    <a:pt x="92" y="406"/>
                    <a:pt x="92" y="462"/>
                    <a:pt x="57" y="490"/>
                  </a:cubicBezTo>
                  <a:cubicBezTo>
                    <a:pt x="92" y="525"/>
                    <a:pt x="120" y="553"/>
                    <a:pt x="148" y="553"/>
                  </a:cubicBezTo>
                  <a:cubicBezTo>
                    <a:pt x="232" y="553"/>
                    <a:pt x="295" y="553"/>
                    <a:pt x="323" y="490"/>
                  </a:cubicBezTo>
                  <a:cubicBezTo>
                    <a:pt x="351" y="406"/>
                    <a:pt x="351" y="351"/>
                    <a:pt x="295" y="288"/>
                  </a:cubicBezTo>
                  <a:lnTo>
                    <a:pt x="295" y="288"/>
                  </a:lnTo>
                  <a:cubicBezTo>
                    <a:pt x="300" y="293"/>
                    <a:pt x="304" y="295"/>
                    <a:pt x="305" y="295"/>
                  </a:cubicBezTo>
                  <a:cubicBezTo>
                    <a:pt x="312" y="295"/>
                    <a:pt x="295" y="260"/>
                    <a:pt x="295" y="260"/>
                  </a:cubicBezTo>
                  <a:cubicBezTo>
                    <a:pt x="267" y="176"/>
                    <a:pt x="204" y="113"/>
                    <a:pt x="176" y="29"/>
                  </a:cubicBezTo>
                  <a:cubicBezTo>
                    <a:pt x="148" y="29"/>
                    <a:pt x="92" y="29"/>
                    <a:pt x="5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79"/>
            <p:cNvSpPr/>
            <p:nvPr/>
          </p:nvSpPr>
          <p:spPr>
            <a:xfrm>
              <a:off x="3895303" y="4183137"/>
              <a:ext cx="8533" cy="14631"/>
            </a:xfrm>
            <a:custGeom>
              <a:rect b="b" l="l" r="r" t="t"/>
              <a:pathLst>
                <a:path extrusionOk="0" h="643" w="375">
                  <a:moveTo>
                    <a:pt x="147" y="0"/>
                  </a:moveTo>
                  <a:cubicBezTo>
                    <a:pt x="119" y="0"/>
                    <a:pt x="84" y="0"/>
                    <a:pt x="56" y="28"/>
                  </a:cubicBezTo>
                  <a:cubicBezTo>
                    <a:pt x="28" y="28"/>
                    <a:pt x="0" y="84"/>
                    <a:pt x="28" y="112"/>
                  </a:cubicBezTo>
                  <a:cubicBezTo>
                    <a:pt x="0" y="175"/>
                    <a:pt x="0" y="259"/>
                    <a:pt x="0" y="315"/>
                  </a:cubicBezTo>
                  <a:cubicBezTo>
                    <a:pt x="28" y="350"/>
                    <a:pt x="28" y="378"/>
                    <a:pt x="56" y="406"/>
                  </a:cubicBezTo>
                  <a:cubicBezTo>
                    <a:pt x="84" y="462"/>
                    <a:pt x="56" y="525"/>
                    <a:pt x="28" y="553"/>
                  </a:cubicBezTo>
                  <a:cubicBezTo>
                    <a:pt x="56" y="609"/>
                    <a:pt x="119" y="637"/>
                    <a:pt x="175" y="637"/>
                  </a:cubicBezTo>
                  <a:cubicBezTo>
                    <a:pt x="191" y="640"/>
                    <a:pt x="206" y="642"/>
                    <a:pt x="220" y="642"/>
                  </a:cubicBezTo>
                  <a:cubicBezTo>
                    <a:pt x="314" y="642"/>
                    <a:pt x="374" y="569"/>
                    <a:pt x="350" y="490"/>
                  </a:cubicBezTo>
                  <a:cubicBezTo>
                    <a:pt x="350" y="406"/>
                    <a:pt x="322" y="350"/>
                    <a:pt x="294" y="287"/>
                  </a:cubicBezTo>
                  <a:cubicBezTo>
                    <a:pt x="259" y="203"/>
                    <a:pt x="231" y="112"/>
                    <a:pt x="203" y="56"/>
                  </a:cubicBezTo>
                  <a:cubicBezTo>
                    <a:pt x="175" y="28"/>
                    <a:pt x="175" y="28"/>
                    <a:pt x="14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79"/>
            <p:cNvSpPr/>
            <p:nvPr/>
          </p:nvSpPr>
          <p:spPr>
            <a:xfrm>
              <a:off x="3911846" y="4176196"/>
              <a:ext cx="7964" cy="12333"/>
            </a:xfrm>
            <a:custGeom>
              <a:rect b="b" l="l" r="r" t="t"/>
              <a:pathLst>
                <a:path extrusionOk="0" h="542" w="350">
                  <a:moveTo>
                    <a:pt x="88" y="0"/>
                  </a:moveTo>
                  <a:cubicBezTo>
                    <a:pt x="60" y="0"/>
                    <a:pt x="28" y="20"/>
                    <a:pt x="28" y="40"/>
                  </a:cubicBezTo>
                  <a:lnTo>
                    <a:pt x="28" y="96"/>
                  </a:lnTo>
                  <a:cubicBezTo>
                    <a:pt x="28" y="130"/>
                    <a:pt x="0" y="158"/>
                    <a:pt x="0" y="158"/>
                  </a:cubicBezTo>
                  <a:lnTo>
                    <a:pt x="0" y="186"/>
                  </a:lnTo>
                  <a:cubicBezTo>
                    <a:pt x="28" y="270"/>
                    <a:pt x="56" y="361"/>
                    <a:pt x="28" y="445"/>
                  </a:cubicBezTo>
                  <a:cubicBezTo>
                    <a:pt x="91" y="508"/>
                    <a:pt x="147" y="536"/>
                    <a:pt x="203" y="536"/>
                  </a:cubicBezTo>
                  <a:cubicBezTo>
                    <a:pt x="216" y="540"/>
                    <a:pt x="227" y="542"/>
                    <a:pt x="238" y="542"/>
                  </a:cubicBezTo>
                  <a:cubicBezTo>
                    <a:pt x="308" y="542"/>
                    <a:pt x="350" y="472"/>
                    <a:pt x="350" y="417"/>
                  </a:cubicBezTo>
                  <a:cubicBezTo>
                    <a:pt x="350" y="361"/>
                    <a:pt x="322" y="305"/>
                    <a:pt x="322" y="270"/>
                  </a:cubicBezTo>
                  <a:cubicBezTo>
                    <a:pt x="294" y="242"/>
                    <a:pt x="294" y="214"/>
                    <a:pt x="294" y="214"/>
                  </a:cubicBezTo>
                  <a:lnTo>
                    <a:pt x="266" y="186"/>
                  </a:lnTo>
                  <a:lnTo>
                    <a:pt x="266" y="158"/>
                  </a:lnTo>
                  <a:cubicBezTo>
                    <a:pt x="231" y="130"/>
                    <a:pt x="231" y="68"/>
                    <a:pt x="175" y="40"/>
                  </a:cubicBezTo>
                  <a:lnTo>
                    <a:pt x="147" y="12"/>
                  </a:lnTo>
                  <a:lnTo>
                    <a:pt x="119" y="12"/>
                  </a:lnTo>
                  <a:cubicBezTo>
                    <a:pt x="111" y="3"/>
                    <a:pt x="100" y="0"/>
                    <a:pt x="8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79"/>
            <p:cNvSpPr/>
            <p:nvPr/>
          </p:nvSpPr>
          <p:spPr>
            <a:xfrm>
              <a:off x="3929026" y="4172988"/>
              <a:ext cx="6713" cy="10922"/>
            </a:xfrm>
            <a:custGeom>
              <a:rect b="b" l="l" r="r" t="t"/>
              <a:pathLst>
                <a:path extrusionOk="0" h="480" w="295">
                  <a:moveTo>
                    <a:pt x="97" y="0"/>
                  </a:moveTo>
                  <a:cubicBezTo>
                    <a:pt x="86" y="0"/>
                    <a:pt x="75" y="2"/>
                    <a:pt x="63" y="6"/>
                  </a:cubicBezTo>
                  <a:lnTo>
                    <a:pt x="63" y="34"/>
                  </a:lnTo>
                  <a:lnTo>
                    <a:pt x="36" y="34"/>
                  </a:lnTo>
                  <a:lnTo>
                    <a:pt x="36" y="62"/>
                  </a:lnTo>
                  <a:cubicBezTo>
                    <a:pt x="36" y="62"/>
                    <a:pt x="1" y="97"/>
                    <a:pt x="1" y="125"/>
                  </a:cubicBezTo>
                  <a:lnTo>
                    <a:pt x="1" y="299"/>
                  </a:lnTo>
                  <a:lnTo>
                    <a:pt x="1" y="355"/>
                  </a:lnTo>
                  <a:cubicBezTo>
                    <a:pt x="1" y="355"/>
                    <a:pt x="1" y="383"/>
                    <a:pt x="36" y="411"/>
                  </a:cubicBezTo>
                  <a:cubicBezTo>
                    <a:pt x="49" y="457"/>
                    <a:pt x="84" y="480"/>
                    <a:pt x="124" y="480"/>
                  </a:cubicBezTo>
                  <a:cubicBezTo>
                    <a:pt x="163" y="480"/>
                    <a:pt x="207" y="457"/>
                    <a:pt x="238" y="411"/>
                  </a:cubicBezTo>
                  <a:cubicBezTo>
                    <a:pt x="294" y="327"/>
                    <a:pt x="266" y="209"/>
                    <a:pt x="238" y="125"/>
                  </a:cubicBezTo>
                  <a:cubicBezTo>
                    <a:pt x="214" y="70"/>
                    <a:pt x="164" y="0"/>
                    <a:pt x="9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79"/>
            <p:cNvSpPr/>
            <p:nvPr/>
          </p:nvSpPr>
          <p:spPr>
            <a:xfrm>
              <a:off x="3762869" y="4307538"/>
              <a:ext cx="15815" cy="11104"/>
            </a:xfrm>
            <a:custGeom>
              <a:rect b="b" l="l" r="r" t="t"/>
              <a:pathLst>
                <a:path extrusionOk="0" h="488" w="695">
                  <a:moveTo>
                    <a:pt x="61" y="1"/>
                  </a:moveTo>
                  <a:cubicBezTo>
                    <a:pt x="33" y="1"/>
                    <a:pt x="1" y="42"/>
                    <a:pt x="23" y="64"/>
                  </a:cubicBezTo>
                  <a:cubicBezTo>
                    <a:pt x="51" y="92"/>
                    <a:pt x="79" y="127"/>
                    <a:pt x="79" y="155"/>
                  </a:cubicBezTo>
                  <a:cubicBezTo>
                    <a:pt x="170" y="183"/>
                    <a:pt x="254" y="239"/>
                    <a:pt x="345" y="267"/>
                  </a:cubicBezTo>
                  <a:cubicBezTo>
                    <a:pt x="457" y="302"/>
                    <a:pt x="485" y="386"/>
                    <a:pt x="457" y="477"/>
                  </a:cubicBezTo>
                  <a:cubicBezTo>
                    <a:pt x="474" y="484"/>
                    <a:pt x="490" y="488"/>
                    <a:pt x="505" y="488"/>
                  </a:cubicBezTo>
                  <a:cubicBezTo>
                    <a:pt x="549" y="488"/>
                    <a:pt x="591" y="460"/>
                    <a:pt x="632" y="414"/>
                  </a:cubicBezTo>
                  <a:cubicBezTo>
                    <a:pt x="695" y="386"/>
                    <a:pt x="695" y="302"/>
                    <a:pt x="632" y="239"/>
                  </a:cubicBezTo>
                  <a:cubicBezTo>
                    <a:pt x="576" y="155"/>
                    <a:pt x="457" y="127"/>
                    <a:pt x="373" y="92"/>
                  </a:cubicBezTo>
                  <a:cubicBezTo>
                    <a:pt x="345" y="64"/>
                    <a:pt x="282" y="64"/>
                    <a:pt x="254" y="36"/>
                  </a:cubicBezTo>
                  <a:cubicBezTo>
                    <a:pt x="226" y="36"/>
                    <a:pt x="107" y="36"/>
                    <a:pt x="79" y="8"/>
                  </a:cubicBezTo>
                  <a:cubicBezTo>
                    <a:pt x="74" y="3"/>
                    <a:pt x="68" y="1"/>
                    <a:pt x="6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79"/>
            <p:cNvSpPr/>
            <p:nvPr/>
          </p:nvSpPr>
          <p:spPr>
            <a:xfrm>
              <a:off x="3752174" y="4329406"/>
              <a:ext cx="15223" cy="11673"/>
            </a:xfrm>
            <a:custGeom>
              <a:rect b="b" l="l" r="r" t="t"/>
              <a:pathLst>
                <a:path extrusionOk="0" h="513" w="669">
                  <a:moveTo>
                    <a:pt x="84" y="0"/>
                  </a:moveTo>
                  <a:cubicBezTo>
                    <a:pt x="19" y="0"/>
                    <a:pt x="1" y="75"/>
                    <a:pt x="25" y="124"/>
                  </a:cubicBezTo>
                  <a:cubicBezTo>
                    <a:pt x="25" y="180"/>
                    <a:pt x="53" y="215"/>
                    <a:pt x="81" y="243"/>
                  </a:cubicBezTo>
                  <a:cubicBezTo>
                    <a:pt x="200" y="299"/>
                    <a:pt x="291" y="355"/>
                    <a:pt x="375" y="418"/>
                  </a:cubicBezTo>
                  <a:cubicBezTo>
                    <a:pt x="403" y="446"/>
                    <a:pt x="431" y="474"/>
                    <a:pt x="431" y="502"/>
                  </a:cubicBezTo>
                  <a:cubicBezTo>
                    <a:pt x="453" y="509"/>
                    <a:pt x="474" y="512"/>
                    <a:pt x="492" y="512"/>
                  </a:cubicBezTo>
                  <a:cubicBezTo>
                    <a:pt x="548" y="512"/>
                    <a:pt x="584" y="481"/>
                    <a:pt x="605" y="418"/>
                  </a:cubicBezTo>
                  <a:cubicBezTo>
                    <a:pt x="668" y="327"/>
                    <a:pt x="549" y="180"/>
                    <a:pt x="493" y="124"/>
                  </a:cubicBezTo>
                  <a:cubicBezTo>
                    <a:pt x="431" y="96"/>
                    <a:pt x="375" y="68"/>
                    <a:pt x="319" y="40"/>
                  </a:cubicBezTo>
                  <a:cubicBezTo>
                    <a:pt x="287" y="23"/>
                    <a:pt x="251" y="23"/>
                    <a:pt x="215" y="23"/>
                  </a:cubicBezTo>
                  <a:cubicBezTo>
                    <a:pt x="179" y="23"/>
                    <a:pt x="144" y="23"/>
                    <a:pt x="116" y="5"/>
                  </a:cubicBezTo>
                  <a:cubicBezTo>
                    <a:pt x="104" y="2"/>
                    <a:pt x="94" y="0"/>
                    <a:pt x="8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79"/>
            <p:cNvSpPr/>
            <p:nvPr/>
          </p:nvSpPr>
          <p:spPr>
            <a:xfrm>
              <a:off x="3748123" y="4346222"/>
              <a:ext cx="13858" cy="9352"/>
            </a:xfrm>
            <a:custGeom>
              <a:rect b="b" l="l" r="r" t="t"/>
              <a:pathLst>
                <a:path extrusionOk="0" h="411" w="609">
                  <a:moveTo>
                    <a:pt x="231" y="0"/>
                  </a:moveTo>
                  <a:cubicBezTo>
                    <a:pt x="175" y="0"/>
                    <a:pt x="147" y="0"/>
                    <a:pt x="119" y="28"/>
                  </a:cubicBezTo>
                  <a:lnTo>
                    <a:pt x="0" y="28"/>
                  </a:lnTo>
                  <a:cubicBezTo>
                    <a:pt x="28" y="84"/>
                    <a:pt x="28" y="140"/>
                    <a:pt x="56" y="175"/>
                  </a:cubicBezTo>
                  <a:lnTo>
                    <a:pt x="84" y="203"/>
                  </a:lnTo>
                  <a:lnTo>
                    <a:pt x="119" y="203"/>
                  </a:lnTo>
                  <a:cubicBezTo>
                    <a:pt x="231" y="203"/>
                    <a:pt x="259" y="287"/>
                    <a:pt x="259" y="378"/>
                  </a:cubicBezTo>
                  <a:cubicBezTo>
                    <a:pt x="311" y="394"/>
                    <a:pt x="373" y="410"/>
                    <a:pt x="427" y="410"/>
                  </a:cubicBezTo>
                  <a:cubicBezTo>
                    <a:pt x="466" y="410"/>
                    <a:pt x="501" y="402"/>
                    <a:pt x="525" y="378"/>
                  </a:cubicBezTo>
                  <a:cubicBezTo>
                    <a:pt x="609" y="259"/>
                    <a:pt x="497" y="140"/>
                    <a:pt x="406" y="112"/>
                  </a:cubicBezTo>
                  <a:cubicBezTo>
                    <a:pt x="378" y="84"/>
                    <a:pt x="322" y="84"/>
                    <a:pt x="259" y="56"/>
                  </a:cubicBezTo>
                  <a:cubicBezTo>
                    <a:pt x="259" y="28"/>
                    <a:pt x="231" y="0"/>
                    <a:pt x="23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79"/>
            <p:cNvSpPr/>
            <p:nvPr/>
          </p:nvSpPr>
          <p:spPr>
            <a:xfrm>
              <a:off x="3734106" y="4367452"/>
              <a:ext cx="15951" cy="9170"/>
            </a:xfrm>
            <a:custGeom>
              <a:rect b="b" l="l" r="r" t="t"/>
              <a:pathLst>
                <a:path extrusionOk="0" h="403" w="701">
                  <a:moveTo>
                    <a:pt x="185" y="1"/>
                  </a:moveTo>
                  <a:cubicBezTo>
                    <a:pt x="133" y="1"/>
                    <a:pt x="82" y="7"/>
                    <a:pt x="36" y="25"/>
                  </a:cubicBezTo>
                  <a:cubicBezTo>
                    <a:pt x="1" y="53"/>
                    <a:pt x="1" y="53"/>
                    <a:pt x="1" y="81"/>
                  </a:cubicBezTo>
                  <a:lnTo>
                    <a:pt x="36" y="81"/>
                  </a:lnTo>
                  <a:cubicBezTo>
                    <a:pt x="148" y="144"/>
                    <a:pt x="267" y="200"/>
                    <a:pt x="385" y="200"/>
                  </a:cubicBezTo>
                  <a:cubicBezTo>
                    <a:pt x="469" y="228"/>
                    <a:pt x="497" y="319"/>
                    <a:pt x="469" y="403"/>
                  </a:cubicBezTo>
                  <a:cubicBezTo>
                    <a:pt x="525" y="403"/>
                    <a:pt x="588" y="375"/>
                    <a:pt x="644" y="319"/>
                  </a:cubicBezTo>
                  <a:cubicBezTo>
                    <a:pt x="700" y="256"/>
                    <a:pt x="700" y="200"/>
                    <a:pt x="672" y="144"/>
                  </a:cubicBezTo>
                  <a:lnTo>
                    <a:pt x="672" y="116"/>
                  </a:lnTo>
                  <a:cubicBezTo>
                    <a:pt x="644" y="53"/>
                    <a:pt x="560" y="25"/>
                    <a:pt x="497" y="25"/>
                  </a:cubicBezTo>
                  <a:cubicBezTo>
                    <a:pt x="399" y="25"/>
                    <a:pt x="289" y="1"/>
                    <a:pt x="18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79"/>
            <p:cNvSpPr/>
            <p:nvPr/>
          </p:nvSpPr>
          <p:spPr>
            <a:xfrm>
              <a:off x="3722979" y="4386635"/>
              <a:ext cx="21185" cy="8852"/>
            </a:xfrm>
            <a:custGeom>
              <a:rect b="b" l="l" r="r" t="t"/>
              <a:pathLst>
                <a:path extrusionOk="0" h="389" w="931">
                  <a:moveTo>
                    <a:pt x="315" y="1"/>
                  </a:moveTo>
                  <a:cubicBezTo>
                    <a:pt x="248" y="1"/>
                    <a:pt x="176" y="36"/>
                    <a:pt x="122" y="36"/>
                  </a:cubicBezTo>
                  <a:cubicBezTo>
                    <a:pt x="108" y="36"/>
                    <a:pt x="96" y="34"/>
                    <a:pt x="84" y="28"/>
                  </a:cubicBezTo>
                  <a:lnTo>
                    <a:pt x="56" y="28"/>
                  </a:lnTo>
                  <a:cubicBezTo>
                    <a:pt x="28" y="56"/>
                    <a:pt x="0" y="84"/>
                    <a:pt x="0" y="112"/>
                  </a:cubicBezTo>
                  <a:cubicBezTo>
                    <a:pt x="0" y="112"/>
                    <a:pt x="0" y="147"/>
                    <a:pt x="56" y="147"/>
                  </a:cubicBezTo>
                  <a:cubicBezTo>
                    <a:pt x="112" y="175"/>
                    <a:pt x="175" y="203"/>
                    <a:pt x="231" y="231"/>
                  </a:cubicBezTo>
                  <a:cubicBezTo>
                    <a:pt x="259" y="259"/>
                    <a:pt x="315" y="287"/>
                    <a:pt x="378" y="287"/>
                  </a:cubicBezTo>
                  <a:cubicBezTo>
                    <a:pt x="434" y="287"/>
                    <a:pt x="462" y="322"/>
                    <a:pt x="462" y="322"/>
                  </a:cubicBezTo>
                  <a:cubicBezTo>
                    <a:pt x="553" y="350"/>
                    <a:pt x="609" y="378"/>
                    <a:pt x="700" y="378"/>
                  </a:cubicBezTo>
                  <a:cubicBezTo>
                    <a:pt x="720" y="385"/>
                    <a:pt x="741" y="388"/>
                    <a:pt x="762" y="388"/>
                  </a:cubicBezTo>
                  <a:cubicBezTo>
                    <a:pt x="825" y="388"/>
                    <a:pt x="881" y="356"/>
                    <a:pt x="902" y="287"/>
                  </a:cubicBezTo>
                  <a:cubicBezTo>
                    <a:pt x="930" y="203"/>
                    <a:pt x="930" y="84"/>
                    <a:pt x="840" y="56"/>
                  </a:cubicBezTo>
                  <a:cubicBezTo>
                    <a:pt x="728" y="1"/>
                    <a:pt x="609" y="1"/>
                    <a:pt x="49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79"/>
            <p:cNvSpPr/>
            <p:nvPr/>
          </p:nvSpPr>
          <p:spPr>
            <a:xfrm>
              <a:off x="3715652" y="4401903"/>
              <a:ext cx="15087" cy="15314"/>
            </a:xfrm>
            <a:custGeom>
              <a:rect b="b" l="l" r="r" t="t"/>
              <a:pathLst>
                <a:path extrusionOk="0" h="673" w="663">
                  <a:moveTo>
                    <a:pt x="176" y="1"/>
                  </a:moveTo>
                  <a:cubicBezTo>
                    <a:pt x="85" y="29"/>
                    <a:pt x="57" y="85"/>
                    <a:pt x="1" y="176"/>
                  </a:cubicBezTo>
                  <a:cubicBezTo>
                    <a:pt x="29" y="176"/>
                    <a:pt x="29" y="204"/>
                    <a:pt x="29" y="204"/>
                  </a:cubicBezTo>
                  <a:cubicBezTo>
                    <a:pt x="57" y="260"/>
                    <a:pt x="113" y="287"/>
                    <a:pt x="148" y="378"/>
                  </a:cubicBezTo>
                  <a:cubicBezTo>
                    <a:pt x="232" y="406"/>
                    <a:pt x="287" y="462"/>
                    <a:pt x="350" y="525"/>
                  </a:cubicBezTo>
                  <a:lnTo>
                    <a:pt x="378" y="525"/>
                  </a:lnTo>
                  <a:cubicBezTo>
                    <a:pt x="378" y="553"/>
                    <a:pt x="378" y="553"/>
                    <a:pt x="406" y="581"/>
                  </a:cubicBezTo>
                  <a:lnTo>
                    <a:pt x="406" y="609"/>
                  </a:lnTo>
                  <a:cubicBezTo>
                    <a:pt x="406" y="609"/>
                    <a:pt x="406" y="637"/>
                    <a:pt x="378" y="637"/>
                  </a:cubicBezTo>
                  <a:cubicBezTo>
                    <a:pt x="406" y="637"/>
                    <a:pt x="406" y="637"/>
                    <a:pt x="406" y="665"/>
                  </a:cubicBezTo>
                  <a:cubicBezTo>
                    <a:pt x="424" y="670"/>
                    <a:pt x="442" y="673"/>
                    <a:pt x="460" y="673"/>
                  </a:cubicBezTo>
                  <a:cubicBezTo>
                    <a:pt x="564" y="673"/>
                    <a:pt x="663" y="592"/>
                    <a:pt x="609" y="490"/>
                  </a:cubicBezTo>
                  <a:cubicBezTo>
                    <a:pt x="581" y="406"/>
                    <a:pt x="581" y="350"/>
                    <a:pt x="525" y="260"/>
                  </a:cubicBezTo>
                  <a:cubicBezTo>
                    <a:pt x="462" y="232"/>
                    <a:pt x="434" y="176"/>
                    <a:pt x="378" y="141"/>
                  </a:cubicBezTo>
                  <a:cubicBezTo>
                    <a:pt x="322" y="57"/>
                    <a:pt x="259" y="1"/>
                    <a:pt x="20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79"/>
            <p:cNvSpPr/>
            <p:nvPr/>
          </p:nvSpPr>
          <p:spPr>
            <a:xfrm>
              <a:off x="3705640" y="4424977"/>
              <a:ext cx="17248" cy="11446"/>
            </a:xfrm>
            <a:custGeom>
              <a:rect b="b" l="l" r="r" t="t"/>
              <a:pathLst>
                <a:path extrusionOk="0" h="503" w="758">
                  <a:moveTo>
                    <a:pt x="119" y="1"/>
                  </a:moveTo>
                  <a:cubicBezTo>
                    <a:pt x="63" y="36"/>
                    <a:pt x="28" y="64"/>
                    <a:pt x="0" y="64"/>
                  </a:cubicBezTo>
                  <a:cubicBezTo>
                    <a:pt x="0" y="92"/>
                    <a:pt x="28" y="92"/>
                    <a:pt x="28" y="92"/>
                  </a:cubicBezTo>
                  <a:cubicBezTo>
                    <a:pt x="91" y="148"/>
                    <a:pt x="175" y="238"/>
                    <a:pt x="266" y="294"/>
                  </a:cubicBezTo>
                  <a:cubicBezTo>
                    <a:pt x="294" y="322"/>
                    <a:pt x="322" y="350"/>
                    <a:pt x="350" y="385"/>
                  </a:cubicBezTo>
                  <a:lnTo>
                    <a:pt x="441" y="385"/>
                  </a:lnTo>
                  <a:cubicBezTo>
                    <a:pt x="497" y="413"/>
                    <a:pt x="525" y="441"/>
                    <a:pt x="525" y="469"/>
                  </a:cubicBezTo>
                  <a:lnTo>
                    <a:pt x="553" y="497"/>
                  </a:lnTo>
                  <a:cubicBezTo>
                    <a:pt x="568" y="501"/>
                    <a:pt x="583" y="503"/>
                    <a:pt x="598" y="503"/>
                  </a:cubicBezTo>
                  <a:cubicBezTo>
                    <a:pt x="693" y="503"/>
                    <a:pt x="758" y="426"/>
                    <a:pt x="727" y="322"/>
                  </a:cubicBezTo>
                  <a:cubicBezTo>
                    <a:pt x="699" y="175"/>
                    <a:pt x="553" y="92"/>
                    <a:pt x="441" y="64"/>
                  </a:cubicBezTo>
                  <a:cubicBezTo>
                    <a:pt x="350" y="36"/>
                    <a:pt x="294" y="1"/>
                    <a:pt x="23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79"/>
            <p:cNvSpPr/>
            <p:nvPr/>
          </p:nvSpPr>
          <p:spPr>
            <a:xfrm>
              <a:off x="3698313" y="4440883"/>
              <a:ext cx="11855" cy="15655"/>
            </a:xfrm>
            <a:custGeom>
              <a:rect b="b" l="l" r="r" t="t"/>
              <a:pathLst>
                <a:path extrusionOk="0" h="688" w="521">
                  <a:moveTo>
                    <a:pt x="36" y="1"/>
                  </a:moveTo>
                  <a:cubicBezTo>
                    <a:pt x="36" y="1"/>
                    <a:pt x="1" y="36"/>
                    <a:pt x="1" y="64"/>
                  </a:cubicBezTo>
                  <a:cubicBezTo>
                    <a:pt x="36" y="92"/>
                    <a:pt x="36" y="148"/>
                    <a:pt x="36" y="176"/>
                  </a:cubicBezTo>
                  <a:cubicBezTo>
                    <a:pt x="92" y="267"/>
                    <a:pt x="147" y="351"/>
                    <a:pt x="210" y="413"/>
                  </a:cubicBezTo>
                  <a:cubicBezTo>
                    <a:pt x="294" y="469"/>
                    <a:pt x="266" y="560"/>
                    <a:pt x="210" y="616"/>
                  </a:cubicBezTo>
                  <a:cubicBezTo>
                    <a:pt x="238" y="644"/>
                    <a:pt x="266" y="672"/>
                    <a:pt x="294" y="672"/>
                  </a:cubicBezTo>
                  <a:cubicBezTo>
                    <a:pt x="314" y="683"/>
                    <a:pt x="333" y="687"/>
                    <a:pt x="352" y="687"/>
                  </a:cubicBezTo>
                  <a:cubicBezTo>
                    <a:pt x="446" y="687"/>
                    <a:pt x="520" y="569"/>
                    <a:pt x="497" y="469"/>
                  </a:cubicBezTo>
                  <a:cubicBezTo>
                    <a:pt x="413" y="267"/>
                    <a:pt x="294" y="92"/>
                    <a:pt x="9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79"/>
            <p:cNvSpPr/>
            <p:nvPr/>
          </p:nvSpPr>
          <p:spPr>
            <a:xfrm>
              <a:off x="3686389" y="4461567"/>
              <a:ext cx="13289" cy="13653"/>
            </a:xfrm>
            <a:custGeom>
              <a:rect b="b" l="l" r="r" t="t"/>
              <a:pathLst>
                <a:path extrusionOk="0" h="600" w="584">
                  <a:moveTo>
                    <a:pt x="0" y="1"/>
                  </a:moveTo>
                  <a:lnTo>
                    <a:pt x="0" y="1"/>
                  </a:lnTo>
                  <a:cubicBezTo>
                    <a:pt x="35" y="176"/>
                    <a:pt x="147" y="260"/>
                    <a:pt x="238" y="406"/>
                  </a:cubicBezTo>
                  <a:cubicBezTo>
                    <a:pt x="266" y="462"/>
                    <a:pt x="266" y="525"/>
                    <a:pt x="238" y="553"/>
                  </a:cubicBezTo>
                  <a:cubicBezTo>
                    <a:pt x="270" y="586"/>
                    <a:pt x="307" y="599"/>
                    <a:pt x="343" y="599"/>
                  </a:cubicBezTo>
                  <a:cubicBezTo>
                    <a:pt x="468" y="599"/>
                    <a:pt x="583" y="430"/>
                    <a:pt x="469" y="316"/>
                  </a:cubicBezTo>
                  <a:cubicBezTo>
                    <a:pt x="413" y="260"/>
                    <a:pt x="350" y="176"/>
                    <a:pt x="294" y="141"/>
                  </a:cubicBezTo>
                  <a:cubicBezTo>
                    <a:pt x="266" y="113"/>
                    <a:pt x="238" y="85"/>
                    <a:pt x="210" y="57"/>
                  </a:cubicBezTo>
                  <a:cubicBezTo>
                    <a:pt x="147" y="57"/>
                    <a:pt x="91" y="57"/>
                    <a:pt x="63" y="29"/>
                  </a:cubicBezTo>
                  <a:cubicBezTo>
                    <a:pt x="35" y="1"/>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79"/>
            <p:cNvSpPr/>
            <p:nvPr/>
          </p:nvSpPr>
          <p:spPr>
            <a:xfrm>
              <a:off x="3675876" y="4479407"/>
              <a:ext cx="11332" cy="14905"/>
            </a:xfrm>
            <a:custGeom>
              <a:rect b="b" l="l" r="r" t="t"/>
              <a:pathLst>
                <a:path extrusionOk="0" h="655" w="498">
                  <a:moveTo>
                    <a:pt x="148" y="0"/>
                  </a:moveTo>
                  <a:cubicBezTo>
                    <a:pt x="85" y="28"/>
                    <a:pt x="57" y="28"/>
                    <a:pt x="1" y="56"/>
                  </a:cubicBezTo>
                  <a:cubicBezTo>
                    <a:pt x="57" y="175"/>
                    <a:pt x="57" y="266"/>
                    <a:pt x="85" y="378"/>
                  </a:cubicBezTo>
                  <a:cubicBezTo>
                    <a:pt x="85" y="406"/>
                    <a:pt x="113" y="406"/>
                    <a:pt x="113" y="441"/>
                  </a:cubicBezTo>
                  <a:cubicBezTo>
                    <a:pt x="175" y="497"/>
                    <a:pt x="175" y="524"/>
                    <a:pt x="175" y="580"/>
                  </a:cubicBezTo>
                  <a:cubicBezTo>
                    <a:pt x="196" y="627"/>
                    <a:pt x="232" y="654"/>
                    <a:pt x="286" y="654"/>
                  </a:cubicBezTo>
                  <a:cubicBezTo>
                    <a:pt x="305" y="654"/>
                    <a:pt x="326" y="651"/>
                    <a:pt x="350" y="643"/>
                  </a:cubicBezTo>
                  <a:cubicBezTo>
                    <a:pt x="434" y="615"/>
                    <a:pt x="497" y="524"/>
                    <a:pt x="434" y="441"/>
                  </a:cubicBezTo>
                  <a:lnTo>
                    <a:pt x="434" y="441"/>
                  </a:lnTo>
                  <a:cubicBezTo>
                    <a:pt x="439" y="446"/>
                    <a:pt x="443" y="448"/>
                    <a:pt x="444" y="448"/>
                  </a:cubicBezTo>
                  <a:cubicBezTo>
                    <a:pt x="452" y="448"/>
                    <a:pt x="429" y="406"/>
                    <a:pt x="406" y="406"/>
                  </a:cubicBezTo>
                  <a:cubicBezTo>
                    <a:pt x="406" y="378"/>
                    <a:pt x="378" y="378"/>
                    <a:pt x="378" y="350"/>
                  </a:cubicBezTo>
                  <a:cubicBezTo>
                    <a:pt x="350" y="322"/>
                    <a:pt x="350" y="294"/>
                    <a:pt x="322" y="266"/>
                  </a:cubicBezTo>
                  <a:cubicBezTo>
                    <a:pt x="259" y="175"/>
                    <a:pt x="203" y="91"/>
                    <a:pt x="14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79"/>
            <p:cNvSpPr/>
            <p:nvPr/>
          </p:nvSpPr>
          <p:spPr>
            <a:xfrm>
              <a:off x="3663316" y="4499681"/>
              <a:ext cx="11150" cy="15837"/>
            </a:xfrm>
            <a:custGeom>
              <a:rect b="b" l="l" r="r" t="t"/>
              <a:pathLst>
                <a:path extrusionOk="0" h="696" w="490">
                  <a:moveTo>
                    <a:pt x="112" y="0"/>
                  </a:moveTo>
                  <a:cubicBezTo>
                    <a:pt x="101" y="0"/>
                    <a:pt x="92" y="4"/>
                    <a:pt x="84" y="11"/>
                  </a:cubicBezTo>
                  <a:lnTo>
                    <a:pt x="28" y="11"/>
                  </a:lnTo>
                  <a:lnTo>
                    <a:pt x="28" y="74"/>
                  </a:lnTo>
                  <a:cubicBezTo>
                    <a:pt x="0" y="158"/>
                    <a:pt x="28" y="249"/>
                    <a:pt x="56" y="333"/>
                  </a:cubicBezTo>
                  <a:cubicBezTo>
                    <a:pt x="56" y="333"/>
                    <a:pt x="84" y="333"/>
                    <a:pt x="84" y="361"/>
                  </a:cubicBezTo>
                  <a:cubicBezTo>
                    <a:pt x="140" y="389"/>
                    <a:pt x="140" y="480"/>
                    <a:pt x="112" y="508"/>
                  </a:cubicBezTo>
                  <a:lnTo>
                    <a:pt x="112" y="536"/>
                  </a:lnTo>
                  <a:cubicBezTo>
                    <a:pt x="140" y="598"/>
                    <a:pt x="203" y="626"/>
                    <a:pt x="231" y="654"/>
                  </a:cubicBezTo>
                  <a:cubicBezTo>
                    <a:pt x="251" y="684"/>
                    <a:pt x="281" y="696"/>
                    <a:pt x="314" y="696"/>
                  </a:cubicBezTo>
                  <a:cubicBezTo>
                    <a:pt x="375" y="696"/>
                    <a:pt x="444" y="653"/>
                    <a:pt x="462" y="598"/>
                  </a:cubicBezTo>
                  <a:cubicBezTo>
                    <a:pt x="490" y="480"/>
                    <a:pt x="406" y="389"/>
                    <a:pt x="350" y="277"/>
                  </a:cubicBezTo>
                  <a:cubicBezTo>
                    <a:pt x="350" y="249"/>
                    <a:pt x="315" y="186"/>
                    <a:pt x="259" y="158"/>
                  </a:cubicBezTo>
                  <a:cubicBezTo>
                    <a:pt x="259" y="130"/>
                    <a:pt x="203" y="102"/>
                    <a:pt x="175" y="74"/>
                  </a:cubicBezTo>
                  <a:cubicBezTo>
                    <a:pt x="175" y="28"/>
                    <a:pt x="141" y="0"/>
                    <a:pt x="11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79"/>
            <p:cNvSpPr/>
            <p:nvPr/>
          </p:nvSpPr>
          <p:spPr>
            <a:xfrm>
              <a:off x="3653281" y="4516930"/>
              <a:ext cx="8624" cy="11833"/>
            </a:xfrm>
            <a:custGeom>
              <a:rect b="b" l="l" r="r" t="t"/>
              <a:pathLst>
                <a:path extrusionOk="0" h="520" w="379">
                  <a:moveTo>
                    <a:pt x="87" y="1"/>
                  </a:moveTo>
                  <a:cubicBezTo>
                    <a:pt x="57" y="1"/>
                    <a:pt x="20" y="24"/>
                    <a:pt x="1" y="43"/>
                  </a:cubicBezTo>
                  <a:cubicBezTo>
                    <a:pt x="1" y="99"/>
                    <a:pt x="1" y="127"/>
                    <a:pt x="57" y="155"/>
                  </a:cubicBezTo>
                  <a:cubicBezTo>
                    <a:pt x="148" y="218"/>
                    <a:pt x="148" y="365"/>
                    <a:pt x="92" y="421"/>
                  </a:cubicBezTo>
                  <a:cubicBezTo>
                    <a:pt x="92" y="449"/>
                    <a:pt x="120" y="449"/>
                    <a:pt x="120" y="477"/>
                  </a:cubicBezTo>
                  <a:cubicBezTo>
                    <a:pt x="147" y="506"/>
                    <a:pt x="183" y="519"/>
                    <a:pt x="220" y="519"/>
                  </a:cubicBezTo>
                  <a:cubicBezTo>
                    <a:pt x="298" y="519"/>
                    <a:pt x="378" y="460"/>
                    <a:pt x="378" y="365"/>
                  </a:cubicBezTo>
                  <a:cubicBezTo>
                    <a:pt x="378" y="274"/>
                    <a:pt x="322" y="218"/>
                    <a:pt x="266" y="155"/>
                  </a:cubicBezTo>
                  <a:cubicBezTo>
                    <a:pt x="266" y="127"/>
                    <a:pt x="232" y="99"/>
                    <a:pt x="204" y="71"/>
                  </a:cubicBezTo>
                  <a:cubicBezTo>
                    <a:pt x="176" y="71"/>
                    <a:pt x="148" y="43"/>
                    <a:pt x="120" y="15"/>
                  </a:cubicBezTo>
                  <a:cubicBezTo>
                    <a:pt x="111" y="5"/>
                    <a:pt x="100" y="1"/>
                    <a:pt x="8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79"/>
            <p:cNvSpPr/>
            <p:nvPr/>
          </p:nvSpPr>
          <p:spPr>
            <a:xfrm>
              <a:off x="3642631" y="4532107"/>
              <a:ext cx="10672" cy="11195"/>
            </a:xfrm>
            <a:custGeom>
              <a:rect b="b" l="l" r="r" t="t"/>
              <a:pathLst>
                <a:path extrusionOk="0" h="492" w="469">
                  <a:moveTo>
                    <a:pt x="91" y="0"/>
                  </a:moveTo>
                  <a:cubicBezTo>
                    <a:pt x="82" y="0"/>
                    <a:pt x="73" y="3"/>
                    <a:pt x="63" y="13"/>
                  </a:cubicBezTo>
                  <a:cubicBezTo>
                    <a:pt x="63" y="47"/>
                    <a:pt x="35" y="103"/>
                    <a:pt x="0" y="159"/>
                  </a:cubicBezTo>
                  <a:lnTo>
                    <a:pt x="0" y="187"/>
                  </a:lnTo>
                  <a:lnTo>
                    <a:pt x="35" y="187"/>
                  </a:lnTo>
                  <a:cubicBezTo>
                    <a:pt x="91" y="222"/>
                    <a:pt x="147" y="250"/>
                    <a:pt x="175" y="334"/>
                  </a:cubicBezTo>
                  <a:cubicBezTo>
                    <a:pt x="210" y="362"/>
                    <a:pt x="175" y="425"/>
                    <a:pt x="175" y="453"/>
                  </a:cubicBezTo>
                  <a:cubicBezTo>
                    <a:pt x="210" y="453"/>
                    <a:pt x="238" y="481"/>
                    <a:pt x="266" y="481"/>
                  </a:cubicBezTo>
                  <a:cubicBezTo>
                    <a:pt x="281" y="489"/>
                    <a:pt x="298" y="492"/>
                    <a:pt x="317" y="492"/>
                  </a:cubicBezTo>
                  <a:cubicBezTo>
                    <a:pt x="366" y="492"/>
                    <a:pt x="420" y="466"/>
                    <a:pt x="441" y="425"/>
                  </a:cubicBezTo>
                  <a:cubicBezTo>
                    <a:pt x="469" y="334"/>
                    <a:pt x="469" y="250"/>
                    <a:pt x="413" y="222"/>
                  </a:cubicBezTo>
                  <a:cubicBezTo>
                    <a:pt x="385" y="187"/>
                    <a:pt x="385" y="159"/>
                    <a:pt x="322" y="131"/>
                  </a:cubicBezTo>
                  <a:cubicBezTo>
                    <a:pt x="322" y="131"/>
                    <a:pt x="294" y="103"/>
                    <a:pt x="266" y="103"/>
                  </a:cubicBezTo>
                  <a:cubicBezTo>
                    <a:pt x="238" y="75"/>
                    <a:pt x="175" y="47"/>
                    <a:pt x="147" y="13"/>
                  </a:cubicBezTo>
                  <a:cubicBezTo>
                    <a:pt x="128" y="13"/>
                    <a:pt x="110" y="0"/>
                    <a:pt x="9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79"/>
            <p:cNvSpPr/>
            <p:nvPr/>
          </p:nvSpPr>
          <p:spPr>
            <a:xfrm>
              <a:off x="3631481" y="4546375"/>
              <a:ext cx="9898" cy="13494"/>
            </a:xfrm>
            <a:custGeom>
              <a:rect b="b" l="l" r="r" t="t"/>
              <a:pathLst>
                <a:path extrusionOk="0" h="593" w="435">
                  <a:moveTo>
                    <a:pt x="113" y="1"/>
                  </a:moveTo>
                  <a:cubicBezTo>
                    <a:pt x="85" y="1"/>
                    <a:pt x="85" y="29"/>
                    <a:pt x="85" y="29"/>
                  </a:cubicBezTo>
                  <a:lnTo>
                    <a:pt x="29" y="85"/>
                  </a:lnTo>
                  <a:lnTo>
                    <a:pt x="1" y="120"/>
                  </a:lnTo>
                  <a:cubicBezTo>
                    <a:pt x="1" y="148"/>
                    <a:pt x="29" y="176"/>
                    <a:pt x="29" y="204"/>
                  </a:cubicBezTo>
                  <a:lnTo>
                    <a:pt x="29" y="232"/>
                  </a:lnTo>
                  <a:cubicBezTo>
                    <a:pt x="113" y="295"/>
                    <a:pt x="176" y="406"/>
                    <a:pt x="141" y="497"/>
                  </a:cubicBezTo>
                  <a:lnTo>
                    <a:pt x="113" y="525"/>
                  </a:lnTo>
                  <a:cubicBezTo>
                    <a:pt x="159" y="566"/>
                    <a:pt x="201" y="592"/>
                    <a:pt x="242" y="592"/>
                  </a:cubicBezTo>
                  <a:cubicBezTo>
                    <a:pt x="258" y="592"/>
                    <a:pt x="273" y="589"/>
                    <a:pt x="288" y="581"/>
                  </a:cubicBezTo>
                  <a:cubicBezTo>
                    <a:pt x="378" y="553"/>
                    <a:pt x="434" y="469"/>
                    <a:pt x="406" y="378"/>
                  </a:cubicBezTo>
                  <a:cubicBezTo>
                    <a:pt x="378" y="322"/>
                    <a:pt x="350" y="260"/>
                    <a:pt x="288" y="204"/>
                  </a:cubicBezTo>
                  <a:cubicBezTo>
                    <a:pt x="232" y="148"/>
                    <a:pt x="176" y="85"/>
                    <a:pt x="141" y="29"/>
                  </a:cubicBezTo>
                  <a:lnTo>
                    <a:pt x="11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79"/>
            <p:cNvSpPr/>
            <p:nvPr/>
          </p:nvSpPr>
          <p:spPr>
            <a:xfrm>
              <a:off x="3619558" y="4568129"/>
              <a:ext cx="11150" cy="10991"/>
            </a:xfrm>
            <a:custGeom>
              <a:rect b="b" l="l" r="r" t="t"/>
              <a:pathLst>
                <a:path extrusionOk="0" h="483" w="490">
                  <a:moveTo>
                    <a:pt x="53" y="0"/>
                  </a:moveTo>
                  <a:cubicBezTo>
                    <a:pt x="32" y="0"/>
                    <a:pt x="16" y="18"/>
                    <a:pt x="0" y="38"/>
                  </a:cubicBezTo>
                  <a:cubicBezTo>
                    <a:pt x="28" y="94"/>
                    <a:pt x="56" y="150"/>
                    <a:pt x="112" y="213"/>
                  </a:cubicBezTo>
                  <a:cubicBezTo>
                    <a:pt x="140" y="269"/>
                    <a:pt x="140" y="296"/>
                    <a:pt x="112" y="324"/>
                  </a:cubicBezTo>
                  <a:lnTo>
                    <a:pt x="112" y="352"/>
                  </a:lnTo>
                  <a:cubicBezTo>
                    <a:pt x="140" y="415"/>
                    <a:pt x="175" y="443"/>
                    <a:pt x="203" y="471"/>
                  </a:cubicBezTo>
                  <a:cubicBezTo>
                    <a:pt x="220" y="479"/>
                    <a:pt x="236" y="483"/>
                    <a:pt x="252" y="483"/>
                  </a:cubicBezTo>
                  <a:cubicBezTo>
                    <a:pt x="292" y="483"/>
                    <a:pt x="333" y="463"/>
                    <a:pt x="378" y="443"/>
                  </a:cubicBezTo>
                  <a:cubicBezTo>
                    <a:pt x="490" y="324"/>
                    <a:pt x="406" y="178"/>
                    <a:pt x="287" y="122"/>
                  </a:cubicBezTo>
                  <a:cubicBezTo>
                    <a:pt x="259" y="94"/>
                    <a:pt x="231" y="66"/>
                    <a:pt x="203" y="66"/>
                  </a:cubicBezTo>
                  <a:cubicBezTo>
                    <a:pt x="175" y="38"/>
                    <a:pt x="175" y="38"/>
                    <a:pt x="140" y="38"/>
                  </a:cubicBezTo>
                  <a:lnTo>
                    <a:pt x="112" y="38"/>
                  </a:lnTo>
                  <a:cubicBezTo>
                    <a:pt x="88" y="11"/>
                    <a:pt x="69" y="0"/>
                    <a:pt x="5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79"/>
            <p:cNvSpPr/>
            <p:nvPr/>
          </p:nvSpPr>
          <p:spPr>
            <a:xfrm>
              <a:off x="3607611" y="4582419"/>
              <a:ext cx="10536" cy="13972"/>
            </a:xfrm>
            <a:custGeom>
              <a:rect b="b" l="l" r="r" t="t"/>
              <a:pathLst>
                <a:path extrusionOk="0" h="614" w="463">
                  <a:moveTo>
                    <a:pt x="114" y="0"/>
                  </a:moveTo>
                  <a:cubicBezTo>
                    <a:pt x="71" y="0"/>
                    <a:pt x="29" y="29"/>
                    <a:pt x="29" y="74"/>
                  </a:cubicBezTo>
                  <a:cubicBezTo>
                    <a:pt x="1" y="165"/>
                    <a:pt x="29" y="249"/>
                    <a:pt x="57" y="340"/>
                  </a:cubicBezTo>
                  <a:cubicBezTo>
                    <a:pt x="57" y="368"/>
                    <a:pt x="85" y="396"/>
                    <a:pt x="85" y="424"/>
                  </a:cubicBezTo>
                  <a:lnTo>
                    <a:pt x="113" y="459"/>
                  </a:lnTo>
                  <a:cubicBezTo>
                    <a:pt x="113" y="487"/>
                    <a:pt x="141" y="515"/>
                    <a:pt x="141" y="515"/>
                  </a:cubicBezTo>
                  <a:cubicBezTo>
                    <a:pt x="141" y="543"/>
                    <a:pt x="176" y="570"/>
                    <a:pt x="204" y="598"/>
                  </a:cubicBezTo>
                  <a:cubicBezTo>
                    <a:pt x="220" y="609"/>
                    <a:pt x="240" y="613"/>
                    <a:pt x="261" y="613"/>
                  </a:cubicBezTo>
                  <a:cubicBezTo>
                    <a:pt x="308" y="613"/>
                    <a:pt x="359" y="590"/>
                    <a:pt x="379" y="570"/>
                  </a:cubicBezTo>
                  <a:cubicBezTo>
                    <a:pt x="379" y="570"/>
                    <a:pt x="379" y="543"/>
                    <a:pt x="407" y="543"/>
                  </a:cubicBezTo>
                  <a:cubicBezTo>
                    <a:pt x="434" y="515"/>
                    <a:pt x="462" y="459"/>
                    <a:pt x="434" y="396"/>
                  </a:cubicBezTo>
                  <a:cubicBezTo>
                    <a:pt x="379" y="249"/>
                    <a:pt x="260" y="193"/>
                    <a:pt x="204" y="74"/>
                  </a:cubicBezTo>
                  <a:cubicBezTo>
                    <a:pt x="191" y="22"/>
                    <a:pt x="152" y="0"/>
                    <a:pt x="11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79"/>
            <p:cNvSpPr/>
            <p:nvPr/>
          </p:nvSpPr>
          <p:spPr>
            <a:xfrm>
              <a:off x="3598873" y="4603353"/>
              <a:ext cx="10672" cy="11946"/>
            </a:xfrm>
            <a:custGeom>
              <a:rect b="b" l="l" r="r" t="t"/>
              <a:pathLst>
                <a:path extrusionOk="0" h="525" w="469">
                  <a:moveTo>
                    <a:pt x="35" y="0"/>
                  </a:moveTo>
                  <a:cubicBezTo>
                    <a:pt x="35" y="147"/>
                    <a:pt x="0" y="203"/>
                    <a:pt x="91" y="294"/>
                  </a:cubicBezTo>
                  <a:cubicBezTo>
                    <a:pt x="175" y="378"/>
                    <a:pt x="266" y="469"/>
                    <a:pt x="413" y="525"/>
                  </a:cubicBezTo>
                  <a:cubicBezTo>
                    <a:pt x="441" y="497"/>
                    <a:pt x="469" y="441"/>
                    <a:pt x="469" y="413"/>
                  </a:cubicBezTo>
                  <a:cubicBezTo>
                    <a:pt x="469" y="322"/>
                    <a:pt x="441" y="294"/>
                    <a:pt x="385" y="266"/>
                  </a:cubicBezTo>
                  <a:lnTo>
                    <a:pt x="350" y="238"/>
                  </a:lnTo>
                  <a:cubicBezTo>
                    <a:pt x="322" y="238"/>
                    <a:pt x="322" y="203"/>
                    <a:pt x="294" y="175"/>
                  </a:cubicBezTo>
                  <a:cubicBezTo>
                    <a:pt x="238" y="119"/>
                    <a:pt x="175" y="91"/>
                    <a:pt x="119" y="28"/>
                  </a:cubicBezTo>
                  <a:cubicBezTo>
                    <a:pt x="91" y="0"/>
                    <a:pt x="63" y="0"/>
                    <a:pt x="3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79"/>
            <p:cNvSpPr/>
            <p:nvPr/>
          </p:nvSpPr>
          <p:spPr>
            <a:xfrm>
              <a:off x="4016541" y="4227532"/>
              <a:ext cx="9398" cy="4619"/>
            </a:xfrm>
            <a:custGeom>
              <a:rect b="b" l="l" r="r" t="t"/>
              <a:pathLst>
                <a:path extrusionOk="0" h="203" w="413">
                  <a:moveTo>
                    <a:pt x="413" y="0"/>
                  </a:moveTo>
                  <a:cubicBezTo>
                    <a:pt x="385" y="28"/>
                    <a:pt x="350" y="28"/>
                    <a:pt x="322" y="28"/>
                  </a:cubicBezTo>
                  <a:cubicBezTo>
                    <a:pt x="238" y="56"/>
                    <a:pt x="119" y="112"/>
                    <a:pt x="35" y="175"/>
                  </a:cubicBezTo>
                  <a:lnTo>
                    <a:pt x="0" y="203"/>
                  </a:lnTo>
                  <a:cubicBezTo>
                    <a:pt x="35" y="203"/>
                    <a:pt x="63" y="203"/>
                    <a:pt x="63" y="175"/>
                  </a:cubicBezTo>
                  <a:cubicBezTo>
                    <a:pt x="175" y="147"/>
                    <a:pt x="266" y="112"/>
                    <a:pt x="350" y="56"/>
                  </a:cubicBezTo>
                  <a:cubicBezTo>
                    <a:pt x="385" y="28"/>
                    <a:pt x="385" y="28"/>
                    <a:pt x="413" y="0"/>
                  </a:cubicBezTo>
                  <a:close/>
                </a:path>
              </a:pathLst>
            </a:custGeom>
            <a:solidFill>
              <a:srgbClr val="8EB2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79"/>
            <p:cNvSpPr/>
            <p:nvPr/>
          </p:nvSpPr>
          <p:spPr>
            <a:xfrm>
              <a:off x="3956241" y="4199202"/>
              <a:ext cx="18636" cy="11787"/>
            </a:xfrm>
            <a:custGeom>
              <a:rect b="b" l="l" r="r" t="t"/>
              <a:pathLst>
                <a:path extrusionOk="0" h="518" w="819">
                  <a:moveTo>
                    <a:pt x="570" y="1"/>
                  </a:moveTo>
                  <a:cubicBezTo>
                    <a:pt x="533" y="1"/>
                    <a:pt x="497" y="8"/>
                    <a:pt x="469" y="22"/>
                  </a:cubicBezTo>
                  <a:lnTo>
                    <a:pt x="441" y="22"/>
                  </a:lnTo>
                  <a:cubicBezTo>
                    <a:pt x="413" y="22"/>
                    <a:pt x="378" y="22"/>
                    <a:pt x="350" y="49"/>
                  </a:cubicBezTo>
                  <a:lnTo>
                    <a:pt x="322" y="49"/>
                  </a:lnTo>
                  <a:cubicBezTo>
                    <a:pt x="203" y="77"/>
                    <a:pt x="91" y="133"/>
                    <a:pt x="63" y="252"/>
                  </a:cubicBezTo>
                  <a:cubicBezTo>
                    <a:pt x="0" y="427"/>
                    <a:pt x="175" y="518"/>
                    <a:pt x="322" y="518"/>
                  </a:cubicBezTo>
                  <a:cubicBezTo>
                    <a:pt x="469" y="518"/>
                    <a:pt x="699" y="483"/>
                    <a:pt x="762" y="343"/>
                  </a:cubicBezTo>
                  <a:cubicBezTo>
                    <a:pt x="818" y="252"/>
                    <a:pt x="818" y="133"/>
                    <a:pt x="727" y="77"/>
                  </a:cubicBezTo>
                  <a:cubicBezTo>
                    <a:pt x="699" y="49"/>
                    <a:pt x="699" y="49"/>
                    <a:pt x="672" y="22"/>
                  </a:cubicBezTo>
                  <a:cubicBezTo>
                    <a:pt x="644" y="8"/>
                    <a:pt x="607" y="1"/>
                    <a:pt x="5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79"/>
            <p:cNvSpPr/>
            <p:nvPr/>
          </p:nvSpPr>
          <p:spPr>
            <a:xfrm>
              <a:off x="4029262" y="4218339"/>
              <a:ext cx="13243" cy="10809"/>
            </a:xfrm>
            <a:custGeom>
              <a:rect b="b" l="l" r="r" t="t"/>
              <a:pathLst>
                <a:path extrusionOk="0" h="475" w="582">
                  <a:moveTo>
                    <a:pt x="350" y="0"/>
                  </a:moveTo>
                  <a:cubicBezTo>
                    <a:pt x="324" y="0"/>
                    <a:pt x="301" y="9"/>
                    <a:pt x="287" y="27"/>
                  </a:cubicBezTo>
                  <a:cubicBezTo>
                    <a:pt x="259" y="27"/>
                    <a:pt x="231" y="83"/>
                    <a:pt x="204" y="110"/>
                  </a:cubicBezTo>
                  <a:lnTo>
                    <a:pt x="141" y="110"/>
                  </a:lnTo>
                  <a:cubicBezTo>
                    <a:pt x="85" y="138"/>
                    <a:pt x="29" y="166"/>
                    <a:pt x="1" y="229"/>
                  </a:cubicBezTo>
                  <a:lnTo>
                    <a:pt x="1" y="257"/>
                  </a:lnTo>
                  <a:lnTo>
                    <a:pt x="1" y="285"/>
                  </a:lnTo>
                  <a:cubicBezTo>
                    <a:pt x="1" y="313"/>
                    <a:pt x="1" y="376"/>
                    <a:pt x="29" y="404"/>
                  </a:cubicBezTo>
                  <a:lnTo>
                    <a:pt x="57" y="432"/>
                  </a:lnTo>
                  <a:cubicBezTo>
                    <a:pt x="85" y="460"/>
                    <a:pt x="121" y="474"/>
                    <a:pt x="155" y="474"/>
                  </a:cubicBezTo>
                  <a:cubicBezTo>
                    <a:pt x="188" y="474"/>
                    <a:pt x="217" y="460"/>
                    <a:pt x="231" y="432"/>
                  </a:cubicBezTo>
                  <a:lnTo>
                    <a:pt x="231" y="376"/>
                  </a:lnTo>
                  <a:lnTo>
                    <a:pt x="315" y="376"/>
                  </a:lnTo>
                  <a:cubicBezTo>
                    <a:pt x="350" y="432"/>
                    <a:pt x="406" y="460"/>
                    <a:pt x="462" y="460"/>
                  </a:cubicBezTo>
                  <a:cubicBezTo>
                    <a:pt x="525" y="432"/>
                    <a:pt x="553" y="404"/>
                    <a:pt x="553" y="376"/>
                  </a:cubicBezTo>
                  <a:lnTo>
                    <a:pt x="553" y="257"/>
                  </a:lnTo>
                  <a:cubicBezTo>
                    <a:pt x="553" y="201"/>
                    <a:pt x="581" y="138"/>
                    <a:pt x="553" y="110"/>
                  </a:cubicBezTo>
                  <a:cubicBezTo>
                    <a:pt x="553" y="55"/>
                    <a:pt x="490" y="27"/>
                    <a:pt x="434" y="27"/>
                  </a:cubicBezTo>
                  <a:cubicBezTo>
                    <a:pt x="406" y="9"/>
                    <a:pt x="377" y="0"/>
                    <a:pt x="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79"/>
            <p:cNvSpPr/>
            <p:nvPr/>
          </p:nvSpPr>
          <p:spPr>
            <a:xfrm>
              <a:off x="4042482" y="4215881"/>
              <a:ext cx="7327" cy="8169"/>
            </a:xfrm>
            <a:custGeom>
              <a:rect b="b" l="l" r="r" t="t"/>
              <a:pathLst>
                <a:path extrusionOk="0" h="359" w="322">
                  <a:moveTo>
                    <a:pt x="139" y="1"/>
                  </a:moveTo>
                  <a:cubicBezTo>
                    <a:pt x="89" y="1"/>
                    <a:pt x="46" y="36"/>
                    <a:pt x="28" y="72"/>
                  </a:cubicBezTo>
                  <a:cubicBezTo>
                    <a:pt x="0" y="135"/>
                    <a:pt x="0" y="191"/>
                    <a:pt x="28" y="246"/>
                  </a:cubicBezTo>
                  <a:cubicBezTo>
                    <a:pt x="56" y="274"/>
                    <a:pt x="56" y="274"/>
                    <a:pt x="84" y="309"/>
                  </a:cubicBezTo>
                  <a:lnTo>
                    <a:pt x="119" y="337"/>
                  </a:lnTo>
                  <a:cubicBezTo>
                    <a:pt x="133" y="351"/>
                    <a:pt x="154" y="358"/>
                    <a:pt x="175" y="358"/>
                  </a:cubicBezTo>
                  <a:cubicBezTo>
                    <a:pt x="196" y="358"/>
                    <a:pt x="217" y="351"/>
                    <a:pt x="231" y="337"/>
                  </a:cubicBezTo>
                  <a:cubicBezTo>
                    <a:pt x="294" y="309"/>
                    <a:pt x="322" y="274"/>
                    <a:pt x="322" y="218"/>
                  </a:cubicBezTo>
                  <a:cubicBezTo>
                    <a:pt x="322" y="191"/>
                    <a:pt x="322" y="163"/>
                    <a:pt x="294" y="135"/>
                  </a:cubicBezTo>
                  <a:cubicBezTo>
                    <a:pt x="294" y="100"/>
                    <a:pt x="259" y="100"/>
                    <a:pt x="259" y="100"/>
                  </a:cubicBezTo>
                  <a:cubicBezTo>
                    <a:pt x="259" y="72"/>
                    <a:pt x="231" y="44"/>
                    <a:pt x="231" y="44"/>
                  </a:cubicBezTo>
                  <a:cubicBezTo>
                    <a:pt x="200" y="13"/>
                    <a:pt x="168" y="1"/>
                    <a:pt x="1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79"/>
            <p:cNvSpPr/>
            <p:nvPr/>
          </p:nvSpPr>
          <p:spPr>
            <a:xfrm>
              <a:off x="4015267" y="4245326"/>
              <a:ext cx="10809" cy="10308"/>
            </a:xfrm>
            <a:custGeom>
              <a:rect b="b" l="l" r="r" t="t"/>
              <a:pathLst>
                <a:path extrusionOk="0" h="453" w="475">
                  <a:moveTo>
                    <a:pt x="357" y="1"/>
                  </a:moveTo>
                  <a:cubicBezTo>
                    <a:pt x="337" y="1"/>
                    <a:pt x="314" y="9"/>
                    <a:pt x="294" y="29"/>
                  </a:cubicBezTo>
                  <a:cubicBezTo>
                    <a:pt x="266" y="64"/>
                    <a:pt x="231" y="92"/>
                    <a:pt x="231" y="120"/>
                  </a:cubicBezTo>
                  <a:cubicBezTo>
                    <a:pt x="203" y="120"/>
                    <a:pt x="203" y="120"/>
                    <a:pt x="175" y="148"/>
                  </a:cubicBezTo>
                  <a:cubicBezTo>
                    <a:pt x="91" y="204"/>
                    <a:pt x="0" y="267"/>
                    <a:pt x="56" y="351"/>
                  </a:cubicBezTo>
                  <a:cubicBezTo>
                    <a:pt x="83" y="419"/>
                    <a:pt x="137" y="452"/>
                    <a:pt x="201" y="452"/>
                  </a:cubicBezTo>
                  <a:cubicBezTo>
                    <a:pt x="222" y="452"/>
                    <a:pt x="244" y="449"/>
                    <a:pt x="266" y="442"/>
                  </a:cubicBezTo>
                  <a:cubicBezTo>
                    <a:pt x="294" y="414"/>
                    <a:pt x="294" y="414"/>
                    <a:pt x="322" y="379"/>
                  </a:cubicBezTo>
                  <a:lnTo>
                    <a:pt x="350" y="379"/>
                  </a:lnTo>
                  <a:cubicBezTo>
                    <a:pt x="406" y="379"/>
                    <a:pt x="441" y="323"/>
                    <a:pt x="441" y="267"/>
                  </a:cubicBezTo>
                  <a:cubicBezTo>
                    <a:pt x="441" y="239"/>
                    <a:pt x="441" y="204"/>
                    <a:pt x="406" y="176"/>
                  </a:cubicBezTo>
                  <a:lnTo>
                    <a:pt x="406" y="148"/>
                  </a:lnTo>
                  <a:cubicBezTo>
                    <a:pt x="475" y="84"/>
                    <a:pt x="423" y="1"/>
                    <a:pt x="35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79"/>
            <p:cNvSpPr/>
            <p:nvPr/>
          </p:nvSpPr>
          <p:spPr>
            <a:xfrm>
              <a:off x="4010011" y="4248057"/>
              <a:ext cx="5279" cy="4619"/>
            </a:xfrm>
            <a:custGeom>
              <a:rect b="b" l="l" r="r" t="t"/>
              <a:pathLst>
                <a:path extrusionOk="0" h="203" w="232">
                  <a:moveTo>
                    <a:pt x="113" y="0"/>
                  </a:moveTo>
                  <a:cubicBezTo>
                    <a:pt x="85" y="28"/>
                    <a:pt x="57" y="28"/>
                    <a:pt x="29" y="56"/>
                  </a:cubicBezTo>
                  <a:lnTo>
                    <a:pt x="29" y="84"/>
                  </a:lnTo>
                  <a:cubicBezTo>
                    <a:pt x="1" y="147"/>
                    <a:pt x="29" y="203"/>
                    <a:pt x="85" y="203"/>
                  </a:cubicBezTo>
                  <a:lnTo>
                    <a:pt x="147" y="203"/>
                  </a:lnTo>
                  <a:cubicBezTo>
                    <a:pt x="175" y="203"/>
                    <a:pt x="203" y="203"/>
                    <a:pt x="203" y="175"/>
                  </a:cubicBezTo>
                  <a:cubicBezTo>
                    <a:pt x="231" y="147"/>
                    <a:pt x="231" y="119"/>
                    <a:pt x="231" y="84"/>
                  </a:cubicBezTo>
                  <a:cubicBezTo>
                    <a:pt x="231" y="28"/>
                    <a:pt x="175" y="0"/>
                    <a:pt x="1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79"/>
            <p:cNvSpPr/>
            <p:nvPr/>
          </p:nvSpPr>
          <p:spPr>
            <a:xfrm>
              <a:off x="4025279" y="4246373"/>
              <a:ext cx="16588" cy="11195"/>
            </a:xfrm>
            <a:custGeom>
              <a:rect b="b" l="l" r="r" t="t"/>
              <a:pathLst>
                <a:path extrusionOk="0" h="492" w="729">
                  <a:moveTo>
                    <a:pt x="311" y="1"/>
                  </a:moveTo>
                  <a:cubicBezTo>
                    <a:pt x="295" y="1"/>
                    <a:pt x="277" y="6"/>
                    <a:pt x="260" y="18"/>
                  </a:cubicBezTo>
                  <a:cubicBezTo>
                    <a:pt x="204" y="46"/>
                    <a:pt x="176" y="74"/>
                    <a:pt x="141" y="102"/>
                  </a:cubicBezTo>
                  <a:cubicBezTo>
                    <a:pt x="113" y="158"/>
                    <a:pt x="85" y="193"/>
                    <a:pt x="57" y="221"/>
                  </a:cubicBezTo>
                  <a:cubicBezTo>
                    <a:pt x="1" y="249"/>
                    <a:pt x="1" y="333"/>
                    <a:pt x="57" y="368"/>
                  </a:cubicBezTo>
                  <a:cubicBezTo>
                    <a:pt x="85" y="424"/>
                    <a:pt x="141" y="424"/>
                    <a:pt x="204" y="424"/>
                  </a:cubicBezTo>
                  <a:cubicBezTo>
                    <a:pt x="232" y="424"/>
                    <a:pt x="260" y="424"/>
                    <a:pt x="288" y="452"/>
                  </a:cubicBezTo>
                  <a:cubicBezTo>
                    <a:pt x="351" y="452"/>
                    <a:pt x="379" y="452"/>
                    <a:pt x="406" y="424"/>
                  </a:cubicBezTo>
                  <a:cubicBezTo>
                    <a:pt x="406" y="424"/>
                    <a:pt x="434" y="424"/>
                    <a:pt x="434" y="452"/>
                  </a:cubicBezTo>
                  <a:cubicBezTo>
                    <a:pt x="454" y="472"/>
                    <a:pt x="491" y="491"/>
                    <a:pt x="531" y="491"/>
                  </a:cubicBezTo>
                  <a:cubicBezTo>
                    <a:pt x="548" y="491"/>
                    <a:pt x="565" y="488"/>
                    <a:pt x="581" y="480"/>
                  </a:cubicBezTo>
                  <a:cubicBezTo>
                    <a:pt x="609" y="480"/>
                    <a:pt x="665" y="452"/>
                    <a:pt x="665" y="424"/>
                  </a:cubicBezTo>
                  <a:cubicBezTo>
                    <a:pt x="728" y="368"/>
                    <a:pt x="728" y="305"/>
                    <a:pt x="728" y="277"/>
                  </a:cubicBezTo>
                  <a:cubicBezTo>
                    <a:pt x="728" y="249"/>
                    <a:pt x="728" y="221"/>
                    <a:pt x="700" y="193"/>
                  </a:cubicBezTo>
                  <a:cubicBezTo>
                    <a:pt x="673" y="166"/>
                    <a:pt x="647" y="156"/>
                    <a:pt x="622" y="156"/>
                  </a:cubicBezTo>
                  <a:cubicBezTo>
                    <a:pt x="589" y="156"/>
                    <a:pt x="557" y="173"/>
                    <a:pt x="525" y="193"/>
                  </a:cubicBezTo>
                  <a:cubicBezTo>
                    <a:pt x="490" y="221"/>
                    <a:pt x="490" y="249"/>
                    <a:pt x="462" y="277"/>
                  </a:cubicBezTo>
                  <a:lnTo>
                    <a:pt x="434" y="277"/>
                  </a:lnTo>
                  <a:cubicBezTo>
                    <a:pt x="434" y="249"/>
                    <a:pt x="406" y="221"/>
                    <a:pt x="379" y="193"/>
                  </a:cubicBezTo>
                  <a:cubicBezTo>
                    <a:pt x="379" y="193"/>
                    <a:pt x="379" y="158"/>
                    <a:pt x="406" y="158"/>
                  </a:cubicBezTo>
                  <a:cubicBezTo>
                    <a:pt x="429" y="91"/>
                    <a:pt x="379" y="1"/>
                    <a:pt x="31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79"/>
            <p:cNvSpPr/>
            <p:nvPr/>
          </p:nvSpPr>
          <p:spPr>
            <a:xfrm>
              <a:off x="3948276" y="4196266"/>
              <a:ext cx="31220" cy="27943"/>
            </a:xfrm>
            <a:custGeom>
              <a:rect b="b" l="l" r="r" t="t"/>
              <a:pathLst>
                <a:path extrusionOk="0" h="1228" w="1372">
                  <a:moveTo>
                    <a:pt x="791" y="151"/>
                  </a:moveTo>
                  <a:cubicBezTo>
                    <a:pt x="819" y="151"/>
                    <a:pt x="847" y="151"/>
                    <a:pt x="875" y="178"/>
                  </a:cubicBezTo>
                  <a:cubicBezTo>
                    <a:pt x="847" y="178"/>
                    <a:pt x="847" y="206"/>
                    <a:pt x="819" y="234"/>
                  </a:cubicBezTo>
                  <a:cubicBezTo>
                    <a:pt x="819" y="297"/>
                    <a:pt x="791" y="381"/>
                    <a:pt x="875" y="409"/>
                  </a:cubicBezTo>
                  <a:cubicBezTo>
                    <a:pt x="903" y="409"/>
                    <a:pt x="938" y="409"/>
                    <a:pt x="966" y="381"/>
                  </a:cubicBezTo>
                  <a:cubicBezTo>
                    <a:pt x="994" y="381"/>
                    <a:pt x="994" y="353"/>
                    <a:pt x="994" y="353"/>
                  </a:cubicBezTo>
                  <a:cubicBezTo>
                    <a:pt x="1022" y="325"/>
                    <a:pt x="1049" y="262"/>
                    <a:pt x="1049" y="234"/>
                  </a:cubicBezTo>
                  <a:cubicBezTo>
                    <a:pt x="1077" y="234"/>
                    <a:pt x="1112" y="262"/>
                    <a:pt x="1112" y="262"/>
                  </a:cubicBezTo>
                  <a:cubicBezTo>
                    <a:pt x="1112" y="325"/>
                    <a:pt x="1112" y="353"/>
                    <a:pt x="1077" y="409"/>
                  </a:cubicBezTo>
                  <a:cubicBezTo>
                    <a:pt x="1022" y="500"/>
                    <a:pt x="938" y="584"/>
                    <a:pt x="847" y="612"/>
                  </a:cubicBezTo>
                  <a:cubicBezTo>
                    <a:pt x="816" y="621"/>
                    <a:pt x="785" y="625"/>
                    <a:pt x="756" y="625"/>
                  </a:cubicBezTo>
                  <a:cubicBezTo>
                    <a:pt x="671" y="625"/>
                    <a:pt x="592" y="590"/>
                    <a:pt x="525" y="528"/>
                  </a:cubicBezTo>
                  <a:cubicBezTo>
                    <a:pt x="469" y="472"/>
                    <a:pt x="441" y="409"/>
                    <a:pt x="441" y="353"/>
                  </a:cubicBezTo>
                  <a:cubicBezTo>
                    <a:pt x="525" y="234"/>
                    <a:pt x="644" y="178"/>
                    <a:pt x="791" y="151"/>
                  </a:cubicBezTo>
                  <a:close/>
                  <a:moveTo>
                    <a:pt x="771" y="0"/>
                  </a:moveTo>
                  <a:cubicBezTo>
                    <a:pt x="497" y="0"/>
                    <a:pt x="338" y="144"/>
                    <a:pt x="203" y="381"/>
                  </a:cubicBezTo>
                  <a:cubicBezTo>
                    <a:pt x="92" y="500"/>
                    <a:pt x="1" y="675"/>
                    <a:pt x="29" y="850"/>
                  </a:cubicBezTo>
                  <a:cubicBezTo>
                    <a:pt x="64" y="997"/>
                    <a:pt x="238" y="1171"/>
                    <a:pt x="378" y="1199"/>
                  </a:cubicBezTo>
                  <a:cubicBezTo>
                    <a:pt x="413" y="1199"/>
                    <a:pt x="413" y="1199"/>
                    <a:pt x="413" y="1171"/>
                  </a:cubicBezTo>
                  <a:cubicBezTo>
                    <a:pt x="497" y="1199"/>
                    <a:pt x="588" y="1227"/>
                    <a:pt x="672" y="1227"/>
                  </a:cubicBezTo>
                  <a:cubicBezTo>
                    <a:pt x="728" y="1227"/>
                    <a:pt x="728" y="1171"/>
                    <a:pt x="700" y="1136"/>
                  </a:cubicBezTo>
                  <a:cubicBezTo>
                    <a:pt x="553" y="1080"/>
                    <a:pt x="413" y="1080"/>
                    <a:pt x="266" y="997"/>
                  </a:cubicBezTo>
                  <a:cubicBezTo>
                    <a:pt x="203" y="878"/>
                    <a:pt x="175" y="787"/>
                    <a:pt x="203" y="675"/>
                  </a:cubicBezTo>
                  <a:cubicBezTo>
                    <a:pt x="203" y="647"/>
                    <a:pt x="238" y="612"/>
                    <a:pt x="238" y="584"/>
                  </a:cubicBezTo>
                  <a:lnTo>
                    <a:pt x="266" y="584"/>
                  </a:lnTo>
                  <a:cubicBezTo>
                    <a:pt x="238" y="675"/>
                    <a:pt x="266" y="759"/>
                    <a:pt x="322" y="850"/>
                  </a:cubicBezTo>
                  <a:cubicBezTo>
                    <a:pt x="441" y="1025"/>
                    <a:pt x="644" y="1025"/>
                    <a:pt x="847" y="1053"/>
                  </a:cubicBezTo>
                  <a:cubicBezTo>
                    <a:pt x="875" y="1053"/>
                    <a:pt x="903" y="997"/>
                    <a:pt x="875" y="997"/>
                  </a:cubicBezTo>
                  <a:cubicBezTo>
                    <a:pt x="728" y="934"/>
                    <a:pt x="553" y="906"/>
                    <a:pt x="441" y="787"/>
                  </a:cubicBezTo>
                  <a:cubicBezTo>
                    <a:pt x="378" y="731"/>
                    <a:pt x="350" y="647"/>
                    <a:pt x="350" y="556"/>
                  </a:cubicBezTo>
                  <a:lnTo>
                    <a:pt x="350" y="500"/>
                  </a:lnTo>
                  <a:cubicBezTo>
                    <a:pt x="378" y="528"/>
                    <a:pt x="378" y="556"/>
                    <a:pt x="413" y="584"/>
                  </a:cubicBezTo>
                  <a:cubicBezTo>
                    <a:pt x="497" y="703"/>
                    <a:pt x="644" y="759"/>
                    <a:pt x="791" y="759"/>
                  </a:cubicBezTo>
                  <a:cubicBezTo>
                    <a:pt x="938" y="731"/>
                    <a:pt x="1224" y="556"/>
                    <a:pt x="1252" y="381"/>
                  </a:cubicBezTo>
                  <a:lnTo>
                    <a:pt x="1252" y="381"/>
                  </a:lnTo>
                  <a:cubicBezTo>
                    <a:pt x="1287" y="584"/>
                    <a:pt x="1140" y="822"/>
                    <a:pt x="1049" y="962"/>
                  </a:cubicBezTo>
                  <a:cubicBezTo>
                    <a:pt x="1027" y="990"/>
                    <a:pt x="1059" y="1032"/>
                    <a:pt x="1091" y="1032"/>
                  </a:cubicBezTo>
                  <a:cubicBezTo>
                    <a:pt x="1098" y="1032"/>
                    <a:pt x="1106" y="1030"/>
                    <a:pt x="1112" y="1025"/>
                  </a:cubicBezTo>
                  <a:cubicBezTo>
                    <a:pt x="1224" y="906"/>
                    <a:pt x="1343" y="703"/>
                    <a:pt x="1343" y="528"/>
                  </a:cubicBezTo>
                  <a:cubicBezTo>
                    <a:pt x="1371" y="437"/>
                    <a:pt x="1343" y="353"/>
                    <a:pt x="1252" y="262"/>
                  </a:cubicBezTo>
                  <a:cubicBezTo>
                    <a:pt x="1287" y="123"/>
                    <a:pt x="966" y="4"/>
                    <a:pt x="847" y="4"/>
                  </a:cubicBezTo>
                  <a:cubicBezTo>
                    <a:pt x="821" y="1"/>
                    <a:pt x="795" y="0"/>
                    <a:pt x="7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79"/>
            <p:cNvSpPr/>
            <p:nvPr/>
          </p:nvSpPr>
          <p:spPr>
            <a:xfrm>
              <a:off x="3975491" y="4205095"/>
              <a:ext cx="7964" cy="16406"/>
            </a:xfrm>
            <a:custGeom>
              <a:rect b="b" l="l" r="r" t="t"/>
              <a:pathLst>
                <a:path extrusionOk="0" h="721" w="350">
                  <a:moveTo>
                    <a:pt x="308" y="0"/>
                  </a:moveTo>
                  <a:cubicBezTo>
                    <a:pt x="301" y="0"/>
                    <a:pt x="294" y="7"/>
                    <a:pt x="294" y="21"/>
                  </a:cubicBezTo>
                  <a:cubicBezTo>
                    <a:pt x="294" y="140"/>
                    <a:pt x="294" y="287"/>
                    <a:pt x="231" y="399"/>
                  </a:cubicBezTo>
                  <a:cubicBezTo>
                    <a:pt x="203" y="518"/>
                    <a:pt x="119" y="574"/>
                    <a:pt x="28" y="637"/>
                  </a:cubicBezTo>
                  <a:cubicBezTo>
                    <a:pt x="0" y="692"/>
                    <a:pt x="28" y="720"/>
                    <a:pt x="91" y="720"/>
                  </a:cubicBezTo>
                  <a:cubicBezTo>
                    <a:pt x="175" y="665"/>
                    <a:pt x="294" y="609"/>
                    <a:pt x="322" y="490"/>
                  </a:cubicBezTo>
                  <a:cubicBezTo>
                    <a:pt x="350" y="343"/>
                    <a:pt x="350" y="168"/>
                    <a:pt x="322" y="21"/>
                  </a:cubicBezTo>
                  <a:cubicBezTo>
                    <a:pt x="322" y="7"/>
                    <a:pt x="315" y="0"/>
                    <a:pt x="3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79"/>
            <p:cNvSpPr/>
            <p:nvPr/>
          </p:nvSpPr>
          <p:spPr>
            <a:xfrm>
              <a:off x="3923132" y="4223891"/>
              <a:ext cx="13016" cy="27989"/>
            </a:xfrm>
            <a:custGeom>
              <a:rect b="b" l="l" r="r" t="t"/>
              <a:pathLst>
                <a:path extrusionOk="0" h="1230" w="572">
                  <a:moveTo>
                    <a:pt x="551" y="1"/>
                  </a:moveTo>
                  <a:cubicBezTo>
                    <a:pt x="544" y="1"/>
                    <a:pt x="535" y="4"/>
                    <a:pt x="525" y="13"/>
                  </a:cubicBezTo>
                  <a:cubicBezTo>
                    <a:pt x="322" y="335"/>
                    <a:pt x="1" y="831"/>
                    <a:pt x="176" y="1209"/>
                  </a:cubicBezTo>
                  <a:cubicBezTo>
                    <a:pt x="190" y="1223"/>
                    <a:pt x="204" y="1230"/>
                    <a:pt x="214" y="1230"/>
                  </a:cubicBezTo>
                  <a:cubicBezTo>
                    <a:pt x="225" y="1230"/>
                    <a:pt x="232" y="1223"/>
                    <a:pt x="232" y="1209"/>
                  </a:cubicBezTo>
                  <a:cubicBezTo>
                    <a:pt x="204" y="741"/>
                    <a:pt x="350" y="419"/>
                    <a:pt x="553" y="13"/>
                  </a:cubicBezTo>
                  <a:cubicBezTo>
                    <a:pt x="572" y="13"/>
                    <a:pt x="566" y="1"/>
                    <a:pt x="5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79"/>
            <p:cNvSpPr/>
            <p:nvPr/>
          </p:nvSpPr>
          <p:spPr>
            <a:xfrm>
              <a:off x="3596325" y="4170963"/>
              <a:ext cx="459378" cy="451027"/>
            </a:xfrm>
            <a:custGeom>
              <a:rect b="b" l="l" r="r" t="t"/>
              <a:pathLst>
                <a:path extrusionOk="0" h="19821" w="20188">
                  <a:moveTo>
                    <a:pt x="14773" y="172"/>
                  </a:moveTo>
                  <a:cubicBezTo>
                    <a:pt x="14781" y="172"/>
                    <a:pt x="14789" y="176"/>
                    <a:pt x="14796" y="186"/>
                  </a:cubicBezTo>
                  <a:cubicBezTo>
                    <a:pt x="14887" y="186"/>
                    <a:pt x="14971" y="270"/>
                    <a:pt x="15034" y="270"/>
                  </a:cubicBezTo>
                  <a:cubicBezTo>
                    <a:pt x="15062" y="298"/>
                    <a:pt x="15118" y="298"/>
                    <a:pt x="15146" y="326"/>
                  </a:cubicBezTo>
                  <a:cubicBezTo>
                    <a:pt x="15118" y="326"/>
                    <a:pt x="15062" y="360"/>
                    <a:pt x="15034" y="388"/>
                  </a:cubicBezTo>
                  <a:cubicBezTo>
                    <a:pt x="14943" y="416"/>
                    <a:pt x="14831" y="472"/>
                    <a:pt x="14740" y="500"/>
                  </a:cubicBezTo>
                  <a:cubicBezTo>
                    <a:pt x="14740" y="444"/>
                    <a:pt x="14740" y="388"/>
                    <a:pt x="14712" y="360"/>
                  </a:cubicBezTo>
                  <a:lnTo>
                    <a:pt x="14712" y="242"/>
                  </a:lnTo>
                  <a:cubicBezTo>
                    <a:pt x="14733" y="201"/>
                    <a:pt x="14753" y="172"/>
                    <a:pt x="14773" y="172"/>
                  </a:cubicBezTo>
                  <a:close/>
                  <a:moveTo>
                    <a:pt x="13992" y="316"/>
                  </a:moveTo>
                  <a:cubicBezTo>
                    <a:pt x="14005" y="316"/>
                    <a:pt x="14034" y="332"/>
                    <a:pt x="14097" y="360"/>
                  </a:cubicBezTo>
                  <a:cubicBezTo>
                    <a:pt x="14132" y="388"/>
                    <a:pt x="14188" y="388"/>
                    <a:pt x="14216" y="416"/>
                  </a:cubicBezTo>
                  <a:cubicBezTo>
                    <a:pt x="14335" y="472"/>
                    <a:pt x="14419" y="535"/>
                    <a:pt x="14538" y="591"/>
                  </a:cubicBezTo>
                  <a:lnTo>
                    <a:pt x="14482" y="591"/>
                  </a:lnTo>
                  <a:cubicBezTo>
                    <a:pt x="14335" y="647"/>
                    <a:pt x="14188" y="675"/>
                    <a:pt x="14069" y="766"/>
                  </a:cubicBezTo>
                  <a:cubicBezTo>
                    <a:pt x="14041" y="647"/>
                    <a:pt x="13985" y="472"/>
                    <a:pt x="13985" y="388"/>
                  </a:cubicBezTo>
                  <a:cubicBezTo>
                    <a:pt x="13985" y="339"/>
                    <a:pt x="13977" y="316"/>
                    <a:pt x="13992" y="316"/>
                  </a:cubicBezTo>
                  <a:close/>
                  <a:moveTo>
                    <a:pt x="13286" y="647"/>
                  </a:moveTo>
                  <a:cubicBezTo>
                    <a:pt x="13286" y="647"/>
                    <a:pt x="13489" y="710"/>
                    <a:pt x="13517" y="710"/>
                  </a:cubicBezTo>
                  <a:cubicBezTo>
                    <a:pt x="13636" y="766"/>
                    <a:pt x="13747" y="822"/>
                    <a:pt x="13838" y="885"/>
                  </a:cubicBezTo>
                  <a:cubicBezTo>
                    <a:pt x="13747" y="941"/>
                    <a:pt x="13664" y="997"/>
                    <a:pt x="13573" y="1060"/>
                  </a:cubicBezTo>
                  <a:cubicBezTo>
                    <a:pt x="13489" y="1088"/>
                    <a:pt x="13433" y="1116"/>
                    <a:pt x="13342" y="1144"/>
                  </a:cubicBezTo>
                  <a:cubicBezTo>
                    <a:pt x="13342" y="1025"/>
                    <a:pt x="13314" y="941"/>
                    <a:pt x="13286" y="850"/>
                  </a:cubicBezTo>
                  <a:cubicBezTo>
                    <a:pt x="13258" y="794"/>
                    <a:pt x="13195" y="710"/>
                    <a:pt x="13286" y="647"/>
                  </a:cubicBezTo>
                  <a:close/>
                  <a:moveTo>
                    <a:pt x="12529" y="966"/>
                  </a:moveTo>
                  <a:cubicBezTo>
                    <a:pt x="12574" y="966"/>
                    <a:pt x="12889" y="1124"/>
                    <a:pt x="13083" y="1235"/>
                  </a:cubicBezTo>
                  <a:cubicBezTo>
                    <a:pt x="12936" y="1263"/>
                    <a:pt x="12790" y="1318"/>
                    <a:pt x="12671" y="1374"/>
                  </a:cubicBezTo>
                  <a:cubicBezTo>
                    <a:pt x="12671" y="1346"/>
                    <a:pt x="12643" y="1346"/>
                    <a:pt x="12643" y="1318"/>
                  </a:cubicBezTo>
                  <a:cubicBezTo>
                    <a:pt x="12643" y="1290"/>
                    <a:pt x="12496" y="997"/>
                    <a:pt x="12524" y="969"/>
                  </a:cubicBezTo>
                  <a:cubicBezTo>
                    <a:pt x="12524" y="967"/>
                    <a:pt x="12526" y="966"/>
                    <a:pt x="12529" y="966"/>
                  </a:cubicBezTo>
                  <a:close/>
                  <a:moveTo>
                    <a:pt x="11928" y="1334"/>
                  </a:moveTo>
                  <a:cubicBezTo>
                    <a:pt x="12023" y="1334"/>
                    <a:pt x="12222" y="1442"/>
                    <a:pt x="12293" y="1465"/>
                  </a:cubicBezTo>
                  <a:cubicBezTo>
                    <a:pt x="12321" y="1493"/>
                    <a:pt x="12349" y="1493"/>
                    <a:pt x="12384" y="1521"/>
                  </a:cubicBezTo>
                  <a:cubicBezTo>
                    <a:pt x="12265" y="1584"/>
                    <a:pt x="12146" y="1668"/>
                    <a:pt x="12034" y="1724"/>
                  </a:cubicBezTo>
                  <a:cubicBezTo>
                    <a:pt x="12034" y="1668"/>
                    <a:pt x="11999" y="1612"/>
                    <a:pt x="11971" y="1584"/>
                  </a:cubicBezTo>
                  <a:cubicBezTo>
                    <a:pt x="11971" y="1549"/>
                    <a:pt x="11943" y="1493"/>
                    <a:pt x="11943" y="1465"/>
                  </a:cubicBezTo>
                  <a:cubicBezTo>
                    <a:pt x="11915" y="1409"/>
                    <a:pt x="11860" y="1346"/>
                    <a:pt x="11888" y="1346"/>
                  </a:cubicBezTo>
                  <a:cubicBezTo>
                    <a:pt x="11896" y="1338"/>
                    <a:pt x="11910" y="1334"/>
                    <a:pt x="11928" y="1334"/>
                  </a:cubicBezTo>
                  <a:close/>
                  <a:moveTo>
                    <a:pt x="11203" y="1765"/>
                  </a:moveTo>
                  <a:cubicBezTo>
                    <a:pt x="11306" y="1765"/>
                    <a:pt x="11470" y="1822"/>
                    <a:pt x="11538" y="1843"/>
                  </a:cubicBezTo>
                  <a:cubicBezTo>
                    <a:pt x="11622" y="1843"/>
                    <a:pt x="11713" y="1871"/>
                    <a:pt x="11797" y="1871"/>
                  </a:cubicBezTo>
                  <a:cubicBezTo>
                    <a:pt x="11713" y="1934"/>
                    <a:pt x="11594" y="1990"/>
                    <a:pt x="11510" y="2046"/>
                  </a:cubicBezTo>
                  <a:cubicBezTo>
                    <a:pt x="11419" y="2074"/>
                    <a:pt x="11335" y="2137"/>
                    <a:pt x="11272" y="2192"/>
                  </a:cubicBezTo>
                  <a:cubicBezTo>
                    <a:pt x="11244" y="2137"/>
                    <a:pt x="11216" y="2109"/>
                    <a:pt x="11216" y="2074"/>
                  </a:cubicBezTo>
                  <a:cubicBezTo>
                    <a:pt x="11188" y="2018"/>
                    <a:pt x="11160" y="1962"/>
                    <a:pt x="11160" y="1899"/>
                  </a:cubicBezTo>
                  <a:cubicBezTo>
                    <a:pt x="11125" y="1843"/>
                    <a:pt x="11069" y="1815"/>
                    <a:pt x="11125" y="1787"/>
                  </a:cubicBezTo>
                  <a:cubicBezTo>
                    <a:pt x="11141" y="1771"/>
                    <a:pt x="11169" y="1765"/>
                    <a:pt x="11203" y="1765"/>
                  </a:cubicBezTo>
                  <a:close/>
                  <a:moveTo>
                    <a:pt x="19866" y="2074"/>
                  </a:moveTo>
                  <a:cubicBezTo>
                    <a:pt x="19840" y="2158"/>
                    <a:pt x="19814" y="2314"/>
                    <a:pt x="19766" y="2314"/>
                  </a:cubicBezTo>
                  <a:cubicBezTo>
                    <a:pt x="19762" y="2314"/>
                    <a:pt x="19758" y="2313"/>
                    <a:pt x="19754" y="2311"/>
                  </a:cubicBezTo>
                  <a:cubicBezTo>
                    <a:pt x="19726" y="2311"/>
                    <a:pt x="19691" y="2165"/>
                    <a:pt x="19663" y="2109"/>
                  </a:cubicBezTo>
                  <a:cubicBezTo>
                    <a:pt x="19691" y="2109"/>
                    <a:pt x="19691" y="2074"/>
                    <a:pt x="19726" y="2074"/>
                  </a:cubicBezTo>
                  <a:close/>
                  <a:moveTo>
                    <a:pt x="19488" y="2137"/>
                  </a:moveTo>
                  <a:cubicBezTo>
                    <a:pt x="19488" y="2220"/>
                    <a:pt x="19460" y="2339"/>
                    <a:pt x="19460" y="2423"/>
                  </a:cubicBezTo>
                  <a:cubicBezTo>
                    <a:pt x="19460" y="2423"/>
                    <a:pt x="19460" y="2458"/>
                    <a:pt x="19432" y="2458"/>
                  </a:cubicBezTo>
                  <a:lnTo>
                    <a:pt x="19432" y="2395"/>
                  </a:lnTo>
                  <a:cubicBezTo>
                    <a:pt x="19404" y="2311"/>
                    <a:pt x="19376" y="2248"/>
                    <a:pt x="19341" y="2192"/>
                  </a:cubicBezTo>
                  <a:cubicBezTo>
                    <a:pt x="19404" y="2165"/>
                    <a:pt x="19460" y="2165"/>
                    <a:pt x="19488" y="2137"/>
                  </a:cubicBezTo>
                  <a:close/>
                  <a:moveTo>
                    <a:pt x="19202" y="2283"/>
                  </a:moveTo>
                  <a:cubicBezTo>
                    <a:pt x="19202" y="2367"/>
                    <a:pt x="19202" y="2486"/>
                    <a:pt x="19139" y="2570"/>
                  </a:cubicBezTo>
                  <a:cubicBezTo>
                    <a:pt x="19111" y="2514"/>
                    <a:pt x="19083" y="2458"/>
                    <a:pt x="19055" y="2367"/>
                  </a:cubicBezTo>
                  <a:cubicBezTo>
                    <a:pt x="19111" y="2339"/>
                    <a:pt x="19167" y="2311"/>
                    <a:pt x="19202" y="2283"/>
                  </a:cubicBezTo>
                  <a:close/>
                  <a:moveTo>
                    <a:pt x="10481" y="2188"/>
                  </a:moveTo>
                  <a:cubicBezTo>
                    <a:pt x="10644" y="2188"/>
                    <a:pt x="10832" y="2289"/>
                    <a:pt x="11013" y="2339"/>
                  </a:cubicBezTo>
                  <a:cubicBezTo>
                    <a:pt x="10867" y="2458"/>
                    <a:pt x="10748" y="2542"/>
                    <a:pt x="10636" y="2661"/>
                  </a:cubicBezTo>
                  <a:cubicBezTo>
                    <a:pt x="10601" y="2689"/>
                    <a:pt x="10573" y="2717"/>
                    <a:pt x="10545" y="2745"/>
                  </a:cubicBezTo>
                  <a:cubicBezTo>
                    <a:pt x="10517" y="2661"/>
                    <a:pt x="10489" y="2598"/>
                    <a:pt x="10461" y="2514"/>
                  </a:cubicBezTo>
                  <a:cubicBezTo>
                    <a:pt x="10426" y="2395"/>
                    <a:pt x="10286" y="2220"/>
                    <a:pt x="10426" y="2192"/>
                  </a:cubicBezTo>
                  <a:cubicBezTo>
                    <a:pt x="10444" y="2190"/>
                    <a:pt x="10462" y="2188"/>
                    <a:pt x="10481" y="2188"/>
                  </a:cubicBezTo>
                  <a:close/>
                  <a:moveTo>
                    <a:pt x="17768" y="2773"/>
                  </a:moveTo>
                  <a:lnTo>
                    <a:pt x="17768" y="2773"/>
                  </a:lnTo>
                  <a:cubicBezTo>
                    <a:pt x="17740" y="2864"/>
                    <a:pt x="17712" y="2983"/>
                    <a:pt x="17712" y="3067"/>
                  </a:cubicBezTo>
                  <a:cubicBezTo>
                    <a:pt x="17712" y="3119"/>
                    <a:pt x="17737" y="3178"/>
                    <a:pt x="17740" y="3255"/>
                  </a:cubicBezTo>
                  <a:lnTo>
                    <a:pt x="17740" y="3255"/>
                  </a:lnTo>
                  <a:cubicBezTo>
                    <a:pt x="17739" y="3241"/>
                    <a:pt x="17734" y="3241"/>
                    <a:pt x="17712" y="3241"/>
                  </a:cubicBezTo>
                  <a:cubicBezTo>
                    <a:pt x="17593" y="3185"/>
                    <a:pt x="17481" y="3157"/>
                    <a:pt x="17363" y="3095"/>
                  </a:cubicBezTo>
                  <a:cubicBezTo>
                    <a:pt x="17279" y="3067"/>
                    <a:pt x="17160" y="3039"/>
                    <a:pt x="17041" y="3011"/>
                  </a:cubicBezTo>
                  <a:lnTo>
                    <a:pt x="17104" y="3011"/>
                  </a:lnTo>
                  <a:cubicBezTo>
                    <a:pt x="17216" y="3011"/>
                    <a:pt x="17307" y="2983"/>
                    <a:pt x="17391" y="2948"/>
                  </a:cubicBezTo>
                  <a:cubicBezTo>
                    <a:pt x="17537" y="2920"/>
                    <a:pt x="17656" y="2836"/>
                    <a:pt x="17768" y="2773"/>
                  </a:cubicBezTo>
                  <a:close/>
                  <a:moveTo>
                    <a:pt x="10398" y="2920"/>
                  </a:moveTo>
                  <a:cubicBezTo>
                    <a:pt x="10251" y="3095"/>
                    <a:pt x="10111" y="3269"/>
                    <a:pt x="9965" y="3416"/>
                  </a:cubicBezTo>
                  <a:cubicBezTo>
                    <a:pt x="9937" y="3360"/>
                    <a:pt x="9902" y="3297"/>
                    <a:pt x="9874" y="3241"/>
                  </a:cubicBezTo>
                  <a:cubicBezTo>
                    <a:pt x="9818" y="3185"/>
                    <a:pt x="9699" y="3039"/>
                    <a:pt x="9643" y="2920"/>
                  </a:cubicBezTo>
                  <a:lnTo>
                    <a:pt x="9643" y="2920"/>
                  </a:lnTo>
                  <a:cubicBezTo>
                    <a:pt x="9699" y="2948"/>
                    <a:pt x="9727" y="2948"/>
                    <a:pt x="9762" y="2948"/>
                  </a:cubicBezTo>
                  <a:lnTo>
                    <a:pt x="10111" y="2948"/>
                  </a:lnTo>
                  <a:cubicBezTo>
                    <a:pt x="10195" y="2948"/>
                    <a:pt x="10286" y="2920"/>
                    <a:pt x="10398" y="2920"/>
                  </a:cubicBezTo>
                  <a:close/>
                  <a:moveTo>
                    <a:pt x="18293" y="3444"/>
                  </a:moveTo>
                  <a:lnTo>
                    <a:pt x="18293" y="3507"/>
                  </a:lnTo>
                  <a:cubicBezTo>
                    <a:pt x="18327" y="3535"/>
                    <a:pt x="18327" y="3563"/>
                    <a:pt x="18327" y="3563"/>
                  </a:cubicBezTo>
                  <a:cubicBezTo>
                    <a:pt x="18293" y="3563"/>
                    <a:pt x="18265" y="3535"/>
                    <a:pt x="18209" y="3535"/>
                  </a:cubicBezTo>
                  <a:cubicBezTo>
                    <a:pt x="18237" y="3535"/>
                    <a:pt x="18237" y="3507"/>
                    <a:pt x="18237" y="3507"/>
                  </a:cubicBezTo>
                  <a:cubicBezTo>
                    <a:pt x="18265" y="3507"/>
                    <a:pt x="18265" y="3472"/>
                    <a:pt x="18293" y="3444"/>
                  </a:cubicBezTo>
                  <a:close/>
                  <a:moveTo>
                    <a:pt x="18789" y="3297"/>
                  </a:moveTo>
                  <a:cubicBezTo>
                    <a:pt x="18817" y="3388"/>
                    <a:pt x="18761" y="3563"/>
                    <a:pt x="18761" y="3619"/>
                  </a:cubicBezTo>
                  <a:lnTo>
                    <a:pt x="18502" y="3619"/>
                  </a:lnTo>
                  <a:cubicBezTo>
                    <a:pt x="18558" y="3563"/>
                    <a:pt x="18614" y="3507"/>
                    <a:pt x="18677" y="3444"/>
                  </a:cubicBezTo>
                  <a:cubicBezTo>
                    <a:pt x="18733" y="3388"/>
                    <a:pt x="18761" y="3360"/>
                    <a:pt x="18789" y="3297"/>
                  </a:cubicBezTo>
                  <a:close/>
                  <a:moveTo>
                    <a:pt x="19202" y="3360"/>
                  </a:moveTo>
                  <a:cubicBezTo>
                    <a:pt x="19202" y="3444"/>
                    <a:pt x="19167" y="3563"/>
                    <a:pt x="19139" y="3647"/>
                  </a:cubicBezTo>
                  <a:cubicBezTo>
                    <a:pt x="19055" y="3647"/>
                    <a:pt x="18992" y="3647"/>
                    <a:pt x="18908" y="3619"/>
                  </a:cubicBezTo>
                  <a:lnTo>
                    <a:pt x="18908" y="3591"/>
                  </a:lnTo>
                  <a:cubicBezTo>
                    <a:pt x="19027" y="3535"/>
                    <a:pt x="19083" y="3416"/>
                    <a:pt x="19202" y="3360"/>
                  </a:cubicBezTo>
                  <a:close/>
                  <a:moveTo>
                    <a:pt x="19551" y="3444"/>
                  </a:moveTo>
                  <a:cubicBezTo>
                    <a:pt x="19516" y="3563"/>
                    <a:pt x="19488" y="3647"/>
                    <a:pt x="19460" y="3738"/>
                  </a:cubicBezTo>
                  <a:cubicBezTo>
                    <a:pt x="19432" y="3710"/>
                    <a:pt x="19404" y="3710"/>
                    <a:pt x="19341" y="3710"/>
                  </a:cubicBezTo>
                  <a:cubicBezTo>
                    <a:pt x="19341" y="3710"/>
                    <a:pt x="19313" y="3710"/>
                    <a:pt x="19313" y="3682"/>
                  </a:cubicBezTo>
                  <a:cubicBezTo>
                    <a:pt x="19341" y="3647"/>
                    <a:pt x="19432" y="3591"/>
                    <a:pt x="19460" y="3535"/>
                  </a:cubicBezTo>
                  <a:cubicBezTo>
                    <a:pt x="19488" y="3507"/>
                    <a:pt x="19516" y="3472"/>
                    <a:pt x="19551" y="3444"/>
                  </a:cubicBezTo>
                  <a:close/>
                  <a:moveTo>
                    <a:pt x="8972" y="3563"/>
                  </a:moveTo>
                  <a:cubicBezTo>
                    <a:pt x="8972" y="3591"/>
                    <a:pt x="9000" y="3591"/>
                    <a:pt x="9028" y="3591"/>
                  </a:cubicBezTo>
                  <a:cubicBezTo>
                    <a:pt x="9067" y="3572"/>
                    <a:pt x="9110" y="3566"/>
                    <a:pt x="9154" y="3566"/>
                  </a:cubicBezTo>
                  <a:cubicBezTo>
                    <a:pt x="9241" y="3566"/>
                    <a:pt x="9333" y="3591"/>
                    <a:pt x="9412" y="3591"/>
                  </a:cubicBezTo>
                  <a:cubicBezTo>
                    <a:pt x="9524" y="3591"/>
                    <a:pt x="9643" y="3591"/>
                    <a:pt x="9762" y="3619"/>
                  </a:cubicBezTo>
                  <a:cubicBezTo>
                    <a:pt x="9587" y="3766"/>
                    <a:pt x="9440" y="3913"/>
                    <a:pt x="9293" y="4087"/>
                  </a:cubicBezTo>
                  <a:cubicBezTo>
                    <a:pt x="9265" y="3997"/>
                    <a:pt x="9202" y="3941"/>
                    <a:pt x="9147" y="3885"/>
                  </a:cubicBezTo>
                  <a:cubicBezTo>
                    <a:pt x="9119" y="3822"/>
                    <a:pt x="9063" y="3738"/>
                    <a:pt x="9028" y="3682"/>
                  </a:cubicBezTo>
                  <a:cubicBezTo>
                    <a:pt x="9000" y="3647"/>
                    <a:pt x="8972" y="3619"/>
                    <a:pt x="8972" y="3563"/>
                  </a:cubicBezTo>
                  <a:close/>
                  <a:moveTo>
                    <a:pt x="9008" y="4279"/>
                  </a:moveTo>
                  <a:cubicBezTo>
                    <a:pt x="9047" y="4279"/>
                    <a:pt x="9084" y="4282"/>
                    <a:pt x="9119" y="4290"/>
                  </a:cubicBezTo>
                  <a:cubicBezTo>
                    <a:pt x="9119" y="4290"/>
                    <a:pt x="9091" y="4290"/>
                    <a:pt x="9091" y="4318"/>
                  </a:cubicBezTo>
                  <a:cubicBezTo>
                    <a:pt x="8972" y="4465"/>
                    <a:pt x="8888" y="4612"/>
                    <a:pt x="8797" y="4759"/>
                  </a:cubicBezTo>
                  <a:cubicBezTo>
                    <a:pt x="8769" y="4731"/>
                    <a:pt x="8769" y="4696"/>
                    <a:pt x="8741" y="4668"/>
                  </a:cubicBezTo>
                  <a:cubicBezTo>
                    <a:pt x="8678" y="4612"/>
                    <a:pt x="8650" y="4584"/>
                    <a:pt x="8594" y="4556"/>
                  </a:cubicBezTo>
                  <a:cubicBezTo>
                    <a:pt x="8566" y="4493"/>
                    <a:pt x="8538" y="4465"/>
                    <a:pt x="8503" y="4437"/>
                  </a:cubicBezTo>
                  <a:cubicBezTo>
                    <a:pt x="8475" y="4409"/>
                    <a:pt x="8447" y="4381"/>
                    <a:pt x="8419" y="4381"/>
                  </a:cubicBezTo>
                  <a:cubicBezTo>
                    <a:pt x="8447" y="4381"/>
                    <a:pt x="8475" y="4381"/>
                    <a:pt x="8503" y="4346"/>
                  </a:cubicBezTo>
                  <a:cubicBezTo>
                    <a:pt x="8594" y="4346"/>
                    <a:pt x="8650" y="4318"/>
                    <a:pt x="8741" y="4318"/>
                  </a:cubicBezTo>
                  <a:cubicBezTo>
                    <a:pt x="8820" y="4298"/>
                    <a:pt x="8917" y="4279"/>
                    <a:pt x="9008" y="4279"/>
                  </a:cubicBezTo>
                  <a:close/>
                  <a:moveTo>
                    <a:pt x="8650" y="4961"/>
                  </a:moveTo>
                  <a:cubicBezTo>
                    <a:pt x="8622" y="5045"/>
                    <a:pt x="8594" y="5108"/>
                    <a:pt x="8566" y="5164"/>
                  </a:cubicBezTo>
                  <a:cubicBezTo>
                    <a:pt x="8503" y="5255"/>
                    <a:pt x="8419" y="5367"/>
                    <a:pt x="8363" y="5458"/>
                  </a:cubicBezTo>
                  <a:cubicBezTo>
                    <a:pt x="8272" y="5395"/>
                    <a:pt x="8126" y="5339"/>
                    <a:pt x="8042" y="5283"/>
                  </a:cubicBezTo>
                  <a:cubicBezTo>
                    <a:pt x="8042" y="5283"/>
                    <a:pt x="8014" y="5283"/>
                    <a:pt x="8014" y="5255"/>
                  </a:cubicBezTo>
                  <a:lnTo>
                    <a:pt x="8042" y="5255"/>
                  </a:lnTo>
                  <a:cubicBezTo>
                    <a:pt x="8098" y="5192"/>
                    <a:pt x="8245" y="5164"/>
                    <a:pt x="8328" y="5136"/>
                  </a:cubicBezTo>
                  <a:cubicBezTo>
                    <a:pt x="8447" y="5080"/>
                    <a:pt x="8566" y="5017"/>
                    <a:pt x="8650" y="4961"/>
                  </a:cubicBezTo>
                  <a:close/>
                  <a:moveTo>
                    <a:pt x="8217" y="5717"/>
                  </a:moveTo>
                  <a:lnTo>
                    <a:pt x="8217" y="5717"/>
                  </a:lnTo>
                  <a:cubicBezTo>
                    <a:pt x="8126" y="5919"/>
                    <a:pt x="8042" y="6094"/>
                    <a:pt x="7951" y="6304"/>
                  </a:cubicBezTo>
                  <a:cubicBezTo>
                    <a:pt x="7867" y="6241"/>
                    <a:pt x="7748" y="6185"/>
                    <a:pt x="7664" y="6129"/>
                  </a:cubicBezTo>
                  <a:cubicBezTo>
                    <a:pt x="7601" y="6129"/>
                    <a:pt x="7573" y="6094"/>
                    <a:pt x="7517" y="6094"/>
                  </a:cubicBezTo>
                  <a:cubicBezTo>
                    <a:pt x="7489" y="6066"/>
                    <a:pt x="7454" y="6066"/>
                    <a:pt x="7426" y="6066"/>
                  </a:cubicBezTo>
                  <a:cubicBezTo>
                    <a:pt x="7370" y="6038"/>
                    <a:pt x="7370" y="6038"/>
                    <a:pt x="7454" y="6010"/>
                  </a:cubicBezTo>
                  <a:cubicBezTo>
                    <a:pt x="7573" y="5919"/>
                    <a:pt x="7804" y="5863"/>
                    <a:pt x="7951" y="5808"/>
                  </a:cubicBezTo>
                  <a:cubicBezTo>
                    <a:pt x="8042" y="5780"/>
                    <a:pt x="8126" y="5745"/>
                    <a:pt x="8217" y="5717"/>
                  </a:cubicBezTo>
                  <a:close/>
                  <a:moveTo>
                    <a:pt x="7839" y="6591"/>
                  </a:moveTo>
                  <a:lnTo>
                    <a:pt x="7839" y="6591"/>
                  </a:lnTo>
                  <a:cubicBezTo>
                    <a:pt x="7692" y="6884"/>
                    <a:pt x="7573" y="7115"/>
                    <a:pt x="7398" y="7381"/>
                  </a:cubicBezTo>
                  <a:cubicBezTo>
                    <a:pt x="7315" y="7353"/>
                    <a:pt x="7196" y="7206"/>
                    <a:pt x="7105" y="7143"/>
                  </a:cubicBezTo>
                  <a:cubicBezTo>
                    <a:pt x="7049" y="7115"/>
                    <a:pt x="6965" y="7115"/>
                    <a:pt x="7021" y="7031"/>
                  </a:cubicBezTo>
                  <a:cubicBezTo>
                    <a:pt x="7021" y="6968"/>
                    <a:pt x="7196" y="6912"/>
                    <a:pt x="7224" y="6884"/>
                  </a:cubicBezTo>
                  <a:cubicBezTo>
                    <a:pt x="7398" y="6793"/>
                    <a:pt x="7629" y="6710"/>
                    <a:pt x="7839" y="6591"/>
                  </a:cubicBezTo>
                  <a:close/>
                  <a:moveTo>
                    <a:pt x="7280" y="7640"/>
                  </a:moveTo>
                  <a:lnTo>
                    <a:pt x="7280" y="7640"/>
                  </a:lnTo>
                  <a:cubicBezTo>
                    <a:pt x="7224" y="7758"/>
                    <a:pt x="7168" y="7905"/>
                    <a:pt x="7105" y="8052"/>
                  </a:cubicBezTo>
                  <a:cubicBezTo>
                    <a:pt x="7049" y="7989"/>
                    <a:pt x="6993" y="7961"/>
                    <a:pt x="6930" y="7905"/>
                  </a:cubicBezTo>
                  <a:cubicBezTo>
                    <a:pt x="6874" y="7877"/>
                    <a:pt x="6846" y="7842"/>
                    <a:pt x="6790" y="7814"/>
                  </a:cubicBezTo>
                  <a:lnTo>
                    <a:pt x="6790" y="7786"/>
                  </a:lnTo>
                  <a:cubicBezTo>
                    <a:pt x="6874" y="7730"/>
                    <a:pt x="7049" y="7730"/>
                    <a:pt x="7140" y="7702"/>
                  </a:cubicBezTo>
                  <a:cubicBezTo>
                    <a:pt x="7196" y="7668"/>
                    <a:pt x="7224" y="7668"/>
                    <a:pt x="7280" y="7640"/>
                  </a:cubicBezTo>
                  <a:close/>
                  <a:moveTo>
                    <a:pt x="7021" y="8255"/>
                  </a:moveTo>
                  <a:cubicBezTo>
                    <a:pt x="6993" y="8283"/>
                    <a:pt x="6965" y="8311"/>
                    <a:pt x="6965" y="8339"/>
                  </a:cubicBezTo>
                  <a:cubicBezTo>
                    <a:pt x="6846" y="8514"/>
                    <a:pt x="6755" y="8716"/>
                    <a:pt x="6671" y="8891"/>
                  </a:cubicBezTo>
                  <a:cubicBezTo>
                    <a:pt x="6580" y="8835"/>
                    <a:pt x="6524" y="8807"/>
                    <a:pt x="6440" y="8751"/>
                  </a:cubicBezTo>
                  <a:cubicBezTo>
                    <a:pt x="6350" y="8716"/>
                    <a:pt x="6147" y="8688"/>
                    <a:pt x="6119" y="8632"/>
                  </a:cubicBezTo>
                  <a:lnTo>
                    <a:pt x="6119" y="8632"/>
                  </a:lnTo>
                  <a:cubicBezTo>
                    <a:pt x="6127" y="8641"/>
                    <a:pt x="6133" y="8644"/>
                    <a:pt x="6138" y="8644"/>
                  </a:cubicBezTo>
                  <a:cubicBezTo>
                    <a:pt x="6152" y="8644"/>
                    <a:pt x="6163" y="8624"/>
                    <a:pt x="6203" y="8604"/>
                  </a:cubicBezTo>
                  <a:cubicBezTo>
                    <a:pt x="6468" y="8486"/>
                    <a:pt x="6755" y="8367"/>
                    <a:pt x="7021" y="8255"/>
                  </a:cubicBezTo>
                  <a:close/>
                  <a:moveTo>
                    <a:pt x="6552" y="9157"/>
                  </a:moveTo>
                  <a:cubicBezTo>
                    <a:pt x="6468" y="9388"/>
                    <a:pt x="6378" y="9590"/>
                    <a:pt x="6266" y="9828"/>
                  </a:cubicBezTo>
                  <a:cubicBezTo>
                    <a:pt x="6203" y="9765"/>
                    <a:pt x="6147" y="9737"/>
                    <a:pt x="6056" y="9709"/>
                  </a:cubicBezTo>
                  <a:cubicBezTo>
                    <a:pt x="5972" y="9681"/>
                    <a:pt x="5881" y="9653"/>
                    <a:pt x="5797" y="9590"/>
                  </a:cubicBezTo>
                  <a:cubicBezTo>
                    <a:pt x="5769" y="9590"/>
                    <a:pt x="5741" y="9562"/>
                    <a:pt x="5706" y="9562"/>
                  </a:cubicBezTo>
                  <a:cubicBezTo>
                    <a:pt x="5825" y="9479"/>
                    <a:pt x="6000" y="9416"/>
                    <a:pt x="6091" y="9360"/>
                  </a:cubicBezTo>
                  <a:cubicBezTo>
                    <a:pt x="6266" y="9276"/>
                    <a:pt x="6406" y="9213"/>
                    <a:pt x="6552" y="9157"/>
                  </a:cubicBezTo>
                  <a:close/>
                  <a:moveTo>
                    <a:pt x="6175" y="10031"/>
                  </a:moveTo>
                  <a:cubicBezTo>
                    <a:pt x="6119" y="10115"/>
                    <a:pt x="6056" y="10234"/>
                    <a:pt x="6000" y="10325"/>
                  </a:cubicBezTo>
                  <a:cubicBezTo>
                    <a:pt x="5944" y="10436"/>
                    <a:pt x="5881" y="10555"/>
                    <a:pt x="5797" y="10674"/>
                  </a:cubicBezTo>
                  <a:cubicBezTo>
                    <a:pt x="5741" y="10611"/>
                    <a:pt x="5650" y="10583"/>
                    <a:pt x="5594" y="10527"/>
                  </a:cubicBezTo>
                  <a:cubicBezTo>
                    <a:pt x="5531" y="10464"/>
                    <a:pt x="5420" y="10381"/>
                    <a:pt x="5329" y="10290"/>
                  </a:cubicBezTo>
                  <a:cubicBezTo>
                    <a:pt x="5594" y="10206"/>
                    <a:pt x="5944" y="10206"/>
                    <a:pt x="6175" y="10031"/>
                  </a:cubicBezTo>
                  <a:close/>
                  <a:moveTo>
                    <a:pt x="5678" y="10933"/>
                  </a:moveTo>
                  <a:lnTo>
                    <a:pt x="5678" y="10933"/>
                  </a:lnTo>
                  <a:cubicBezTo>
                    <a:pt x="5566" y="11136"/>
                    <a:pt x="5476" y="11311"/>
                    <a:pt x="5420" y="11485"/>
                  </a:cubicBezTo>
                  <a:cubicBezTo>
                    <a:pt x="5392" y="11485"/>
                    <a:pt x="5357" y="11457"/>
                    <a:pt x="5329" y="11457"/>
                  </a:cubicBezTo>
                  <a:cubicBezTo>
                    <a:pt x="5245" y="11401"/>
                    <a:pt x="5154" y="11373"/>
                    <a:pt x="5042" y="11311"/>
                  </a:cubicBezTo>
                  <a:cubicBezTo>
                    <a:pt x="5007" y="11283"/>
                    <a:pt x="4951" y="11255"/>
                    <a:pt x="4923" y="11227"/>
                  </a:cubicBezTo>
                  <a:lnTo>
                    <a:pt x="4895" y="11227"/>
                  </a:lnTo>
                  <a:cubicBezTo>
                    <a:pt x="5042" y="11108"/>
                    <a:pt x="5301" y="11052"/>
                    <a:pt x="5448" y="10989"/>
                  </a:cubicBezTo>
                  <a:cubicBezTo>
                    <a:pt x="5531" y="10989"/>
                    <a:pt x="5594" y="10961"/>
                    <a:pt x="5678" y="10933"/>
                  </a:cubicBezTo>
                  <a:close/>
                  <a:moveTo>
                    <a:pt x="4601" y="11898"/>
                  </a:moveTo>
                  <a:cubicBezTo>
                    <a:pt x="4737" y="11898"/>
                    <a:pt x="4887" y="11910"/>
                    <a:pt x="5033" y="11910"/>
                  </a:cubicBezTo>
                  <a:cubicBezTo>
                    <a:pt x="5106" y="11910"/>
                    <a:pt x="5177" y="11907"/>
                    <a:pt x="5245" y="11898"/>
                  </a:cubicBezTo>
                  <a:lnTo>
                    <a:pt x="5245" y="11898"/>
                  </a:lnTo>
                  <a:cubicBezTo>
                    <a:pt x="5217" y="11954"/>
                    <a:pt x="5182" y="11982"/>
                    <a:pt x="5154" y="12038"/>
                  </a:cubicBezTo>
                  <a:cubicBezTo>
                    <a:pt x="5126" y="12073"/>
                    <a:pt x="5126" y="12101"/>
                    <a:pt x="5098" y="12129"/>
                  </a:cubicBezTo>
                  <a:cubicBezTo>
                    <a:pt x="5042" y="12247"/>
                    <a:pt x="4979" y="12331"/>
                    <a:pt x="4923" y="12450"/>
                  </a:cubicBezTo>
                  <a:cubicBezTo>
                    <a:pt x="4895" y="12387"/>
                    <a:pt x="4832" y="12331"/>
                    <a:pt x="4804" y="12275"/>
                  </a:cubicBezTo>
                  <a:cubicBezTo>
                    <a:pt x="4748" y="12185"/>
                    <a:pt x="4629" y="12010"/>
                    <a:pt x="4601" y="11898"/>
                  </a:cubicBezTo>
                  <a:close/>
                  <a:moveTo>
                    <a:pt x="4776" y="12653"/>
                  </a:moveTo>
                  <a:cubicBezTo>
                    <a:pt x="4657" y="12856"/>
                    <a:pt x="4518" y="13059"/>
                    <a:pt x="4399" y="13233"/>
                  </a:cubicBezTo>
                  <a:cubicBezTo>
                    <a:pt x="4280" y="13087"/>
                    <a:pt x="4021" y="12947"/>
                    <a:pt x="4105" y="12772"/>
                  </a:cubicBezTo>
                  <a:cubicBezTo>
                    <a:pt x="4160" y="12675"/>
                    <a:pt x="4257" y="12654"/>
                    <a:pt x="4369" y="12654"/>
                  </a:cubicBezTo>
                  <a:cubicBezTo>
                    <a:pt x="4456" y="12654"/>
                    <a:pt x="4550" y="12667"/>
                    <a:pt x="4641" y="12667"/>
                  </a:cubicBezTo>
                  <a:cubicBezTo>
                    <a:pt x="4688" y="12667"/>
                    <a:pt x="4734" y="12663"/>
                    <a:pt x="4776" y="12653"/>
                  </a:cubicBezTo>
                  <a:close/>
                  <a:moveTo>
                    <a:pt x="4224" y="13499"/>
                  </a:moveTo>
                  <a:cubicBezTo>
                    <a:pt x="4224" y="13527"/>
                    <a:pt x="4196" y="13527"/>
                    <a:pt x="4196" y="13555"/>
                  </a:cubicBezTo>
                  <a:cubicBezTo>
                    <a:pt x="4077" y="13730"/>
                    <a:pt x="3958" y="13905"/>
                    <a:pt x="3846" y="14079"/>
                  </a:cubicBezTo>
                  <a:cubicBezTo>
                    <a:pt x="3846" y="14052"/>
                    <a:pt x="3846" y="14024"/>
                    <a:pt x="3818" y="13996"/>
                  </a:cubicBezTo>
                  <a:cubicBezTo>
                    <a:pt x="3783" y="13933"/>
                    <a:pt x="3644" y="13786"/>
                    <a:pt x="3644" y="13730"/>
                  </a:cubicBezTo>
                  <a:cubicBezTo>
                    <a:pt x="3644" y="13555"/>
                    <a:pt x="4021" y="13499"/>
                    <a:pt x="4224" y="13499"/>
                  </a:cubicBezTo>
                  <a:close/>
                  <a:moveTo>
                    <a:pt x="3727" y="14282"/>
                  </a:moveTo>
                  <a:lnTo>
                    <a:pt x="3727" y="14282"/>
                  </a:lnTo>
                  <a:cubicBezTo>
                    <a:pt x="3671" y="14401"/>
                    <a:pt x="3609" y="14485"/>
                    <a:pt x="3553" y="14576"/>
                  </a:cubicBezTo>
                  <a:cubicBezTo>
                    <a:pt x="3469" y="14695"/>
                    <a:pt x="3378" y="14807"/>
                    <a:pt x="3294" y="14926"/>
                  </a:cubicBezTo>
                  <a:cubicBezTo>
                    <a:pt x="3231" y="14807"/>
                    <a:pt x="3147" y="14695"/>
                    <a:pt x="3056" y="14604"/>
                  </a:cubicBezTo>
                  <a:cubicBezTo>
                    <a:pt x="3000" y="14548"/>
                    <a:pt x="3000" y="14576"/>
                    <a:pt x="3084" y="14548"/>
                  </a:cubicBezTo>
                  <a:cubicBezTo>
                    <a:pt x="3175" y="14520"/>
                    <a:pt x="3259" y="14457"/>
                    <a:pt x="3350" y="14429"/>
                  </a:cubicBezTo>
                  <a:cubicBezTo>
                    <a:pt x="3469" y="14401"/>
                    <a:pt x="3581" y="14345"/>
                    <a:pt x="3727" y="14282"/>
                  </a:cubicBezTo>
                  <a:close/>
                  <a:moveTo>
                    <a:pt x="2824" y="15126"/>
                  </a:moveTo>
                  <a:cubicBezTo>
                    <a:pt x="2905" y="15126"/>
                    <a:pt x="2987" y="15150"/>
                    <a:pt x="3056" y="15184"/>
                  </a:cubicBezTo>
                  <a:lnTo>
                    <a:pt x="3084" y="15184"/>
                  </a:lnTo>
                  <a:cubicBezTo>
                    <a:pt x="3000" y="15303"/>
                    <a:pt x="2909" y="15450"/>
                    <a:pt x="2825" y="15569"/>
                  </a:cubicBezTo>
                  <a:cubicBezTo>
                    <a:pt x="2825" y="15569"/>
                    <a:pt x="2825" y="15597"/>
                    <a:pt x="2797" y="15597"/>
                  </a:cubicBezTo>
                  <a:cubicBezTo>
                    <a:pt x="2769" y="15506"/>
                    <a:pt x="2679" y="15422"/>
                    <a:pt x="2623" y="15331"/>
                  </a:cubicBezTo>
                  <a:cubicBezTo>
                    <a:pt x="2595" y="15247"/>
                    <a:pt x="2560" y="15219"/>
                    <a:pt x="2679" y="15156"/>
                  </a:cubicBezTo>
                  <a:cubicBezTo>
                    <a:pt x="2724" y="15135"/>
                    <a:pt x="2773" y="15126"/>
                    <a:pt x="2824" y="15126"/>
                  </a:cubicBezTo>
                  <a:close/>
                  <a:moveTo>
                    <a:pt x="2651" y="15800"/>
                  </a:moveTo>
                  <a:cubicBezTo>
                    <a:pt x="2560" y="15946"/>
                    <a:pt x="2476" y="16093"/>
                    <a:pt x="2357" y="16233"/>
                  </a:cubicBezTo>
                  <a:cubicBezTo>
                    <a:pt x="2301" y="16149"/>
                    <a:pt x="2210" y="16058"/>
                    <a:pt x="2182" y="16002"/>
                  </a:cubicBezTo>
                  <a:cubicBezTo>
                    <a:pt x="2126" y="15800"/>
                    <a:pt x="2476" y="15800"/>
                    <a:pt x="2651" y="15800"/>
                  </a:cubicBezTo>
                  <a:close/>
                  <a:moveTo>
                    <a:pt x="2245" y="16380"/>
                  </a:moveTo>
                  <a:lnTo>
                    <a:pt x="2245" y="16408"/>
                  </a:lnTo>
                  <a:cubicBezTo>
                    <a:pt x="2126" y="16583"/>
                    <a:pt x="1979" y="16758"/>
                    <a:pt x="1860" y="16932"/>
                  </a:cubicBezTo>
                  <a:cubicBezTo>
                    <a:pt x="1833" y="16848"/>
                    <a:pt x="1721" y="16758"/>
                    <a:pt x="1686" y="16702"/>
                  </a:cubicBezTo>
                  <a:cubicBezTo>
                    <a:pt x="1602" y="16527"/>
                    <a:pt x="1777" y="16499"/>
                    <a:pt x="1923" y="16471"/>
                  </a:cubicBezTo>
                  <a:cubicBezTo>
                    <a:pt x="2035" y="16443"/>
                    <a:pt x="2126" y="16443"/>
                    <a:pt x="2245" y="16380"/>
                  </a:cubicBezTo>
                  <a:close/>
                  <a:moveTo>
                    <a:pt x="1721" y="17170"/>
                  </a:moveTo>
                  <a:cubicBezTo>
                    <a:pt x="1658" y="17254"/>
                    <a:pt x="1574" y="17345"/>
                    <a:pt x="1511" y="17429"/>
                  </a:cubicBezTo>
                  <a:cubicBezTo>
                    <a:pt x="1455" y="17548"/>
                    <a:pt x="1399" y="17632"/>
                    <a:pt x="1308" y="17723"/>
                  </a:cubicBezTo>
                  <a:lnTo>
                    <a:pt x="1308" y="17695"/>
                  </a:lnTo>
                  <a:cubicBezTo>
                    <a:pt x="1224" y="17548"/>
                    <a:pt x="1077" y="17429"/>
                    <a:pt x="1224" y="17345"/>
                  </a:cubicBezTo>
                  <a:cubicBezTo>
                    <a:pt x="1336" y="17282"/>
                    <a:pt x="1483" y="17226"/>
                    <a:pt x="1574" y="17198"/>
                  </a:cubicBezTo>
                  <a:cubicBezTo>
                    <a:pt x="1602" y="17170"/>
                    <a:pt x="1658" y="17170"/>
                    <a:pt x="1721" y="17170"/>
                  </a:cubicBezTo>
                  <a:close/>
                  <a:moveTo>
                    <a:pt x="1161" y="17925"/>
                  </a:moveTo>
                  <a:lnTo>
                    <a:pt x="1161" y="17925"/>
                  </a:lnTo>
                  <a:cubicBezTo>
                    <a:pt x="1077" y="18100"/>
                    <a:pt x="958" y="18247"/>
                    <a:pt x="875" y="18422"/>
                  </a:cubicBezTo>
                  <a:cubicBezTo>
                    <a:pt x="847" y="18450"/>
                    <a:pt x="812" y="18506"/>
                    <a:pt x="784" y="18541"/>
                  </a:cubicBezTo>
                  <a:cubicBezTo>
                    <a:pt x="672" y="18422"/>
                    <a:pt x="525" y="18247"/>
                    <a:pt x="609" y="18156"/>
                  </a:cubicBezTo>
                  <a:cubicBezTo>
                    <a:pt x="700" y="18072"/>
                    <a:pt x="875" y="18044"/>
                    <a:pt x="958" y="18016"/>
                  </a:cubicBezTo>
                  <a:cubicBezTo>
                    <a:pt x="1049" y="17981"/>
                    <a:pt x="1105" y="17953"/>
                    <a:pt x="1161" y="17925"/>
                  </a:cubicBezTo>
                  <a:close/>
                  <a:moveTo>
                    <a:pt x="609" y="18890"/>
                  </a:moveTo>
                  <a:cubicBezTo>
                    <a:pt x="553" y="19030"/>
                    <a:pt x="497" y="19177"/>
                    <a:pt x="497" y="19324"/>
                  </a:cubicBezTo>
                  <a:cubicBezTo>
                    <a:pt x="322" y="19240"/>
                    <a:pt x="112" y="19149"/>
                    <a:pt x="350" y="19002"/>
                  </a:cubicBezTo>
                  <a:cubicBezTo>
                    <a:pt x="434" y="18946"/>
                    <a:pt x="525" y="18918"/>
                    <a:pt x="609" y="18890"/>
                  </a:cubicBezTo>
                  <a:close/>
                  <a:moveTo>
                    <a:pt x="15934" y="242"/>
                  </a:moveTo>
                  <a:cubicBezTo>
                    <a:pt x="16063" y="242"/>
                    <a:pt x="16198" y="266"/>
                    <a:pt x="16342" y="298"/>
                  </a:cubicBezTo>
                  <a:cubicBezTo>
                    <a:pt x="16635" y="388"/>
                    <a:pt x="16957" y="535"/>
                    <a:pt x="17216" y="675"/>
                  </a:cubicBezTo>
                  <a:cubicBezTo>
                    <a:pt x="17481" y="822"/>
                    <a:pt x="17656" y="1025"/>
                    <a:pt x="17978" y="1088"/>
                  </a:cubicBezTo>
                  <a:cubicBezTo>
                    <a:pt x="18111" y="1111"/>
                    <a:pt x="18245" y="1120"/>
                    <a:pt x="18380" y="1120"/>
                  </a:cubicBezTo>
                  <a:cubicBezTo>
                    <a:pt x="18564" y="1120"/>
                    <a:pt x="18750" y="1104"/>
                    <a:pt x="18936" y="1088"/>
                  </a:cubicBezTo>
                  <a:cubicBezTo>
                    <a:pt x="18994" y="1081"/>
                    <a:pt x="19053" y="1077"/>
                    <a:pt x="19114" y="1077"/>
                  </a:cubicBezTo>
                  <a:cubicBezTo>
                    <a:pt x="19297" y="1077"/>
                    <a:pt x="19490" y="1109"/>
                    <a:pt x="19663" y="1172"/>
                  </a:cubicBezTo>
                  <a:cubicBezTo>
                    <a:pt x="19838" y="1263"/>
                    <a:pt x="19957" y="1409"/>
                    <a:pt x="19985" y="1612"/>
                  </a:cubicBezTo>
                  <a:cubicBezTo>
                    <a:pt x="19985" y="1787"/>
                    <a:pt x="19901" y="1815"/>
                    <a:pt x="19754" y="1871"/>
                  </a:cubicBezTo>
                  <a:cubicBezTo>
                    <a:pt x="19432" y="1990"/>
                    <a:pt x="19139" y="2109"/>
                    <a:pt x="18908" y="2339"/>
                  </a:cubicBezTo>
                  <a:cubicBezTo>
                    <a:pt x="18810" y="2437"/>
                    <a:pt x="18666" y="2452"/>
                    <a:pt x="18518" y="2452"/>
                  </a:cubicBezTo>
                  <a:cubicBezTo>
                    <a:pt x="18455" y="2452"/>
                    <a:pt x="18392" y="2449"/>
                    <a:pt x="18330" y="2449"/>
                  </a:cubicBezTo>
                  <a:cubicBezTo>
                    <a:pt x="18278" y="2449"/>
                    <a:pt x="18227" y="2451"/>
                    <a:pt x="18181" y="2458"/>
                  </a:cubicBezTo>
                  <a:cubicBezTo>
                    <a:pt x="18034" y="2486"/>
                    <a:pt x="17887" y="2542"/>
                    <a:pt x="17740" y="2598"/>
                  </a:cubicBezTo>
                  <a:cubicBezTo>
                    <a:pt x="17565" y="2689"/>
                    <a:pt x="17418" y="2745"/>
                    <a:pt x="17216" y="2773"/>
                  </a:cubicBezTo>
                  <a:cubicBezTo>
                    <a:pt x="17142" y="2790"/>
                    <a:pt x="17055" y="2790"/>
                    <a:pt x="16967" y="2790"/>
                  </a:cubicBezTo>
                  <a:cubicBezTo>
                    <a:pt x="16880" y="2790"/>
                    <a:pt x="16793" y="2790"/>
                    <a:pt x="16719" y="2808"/>
                  </a:cubicBezTo>
                  <a:cubicBezTo>
                    <a:pt x="16691" y="2808"/>
                    <a:pt x="16691" y="2836"/>
                    <a:pt x="16691" y="2836"/>
                  </a:cubicBezTo>
                  <a:lnTo>
                    <a:pt x="16691" y="2745"/>
                  </a:lnTo>
                  <a:lnTo>
                    <a:pt x="16635" y="2745"/>
                  </a:lnTo>
                  <a:cubicBezTo>
                    <a:pt x="16635" y="2808"/>
                    <a:pt x="16607" y="2836"/>
                    <a:pt x="16579" y="2864"/>
                  </a:cubicBezTo>
                  <a:lnTo>
                    <a:pt x="16579" y="2983"/>
                  </a:lnTo>
                  <a:cubicBezTo>
                    <a:pt x="16579" y="3067"/>
                    <a:pt x="16607" y="3122"/>
                    <a:pt x="16663" y="3185"/>
                  </a:cubicBezTo>
                  <a:cubicBezTo>
                    <a:pt x="16675" y="3189"/>
                    <a:pt x="16686" y="3191"/>
                    <a:pt x="16695" y="3191"/>
                  </a:cubicBezTo>
                  <a:cubicBezTo>
                    <a:pt x="16760" y="3191"/>
                    <a:pt x="16779" y="3115"/>
                    <a:pt x="16754" y="3067"/>
                  </a:cubicBezTo>
                  <a:cubicBezTo>
                    <a:pt x="16719" y="3067"/>
                    <a:pt x="16719" y="3039"/>
                    <a:pt x="16719" y="3039"/>
                  </a:cubicBezTo>
                  <a:lnTo>
                    <a:pt x="16719" y="3039"/>
                  </a:lnTo>
                  <a:cubicBezTo>
                    <a:pt x="16894" y="3095"/>
                    <a:pt x="17104" y="3157"/>
                    <a:pt x="17307" y="3213"/>
                  </a:cubicBezTo>
                  <a:cubicBezTo>
                    <a:pt x="17565" y="3297"/>
                    <a:pt x="17803" y="3416"/>
                    <a:pt x="18034" y="3591"/>
                  </a:cubicBezTo>
                  <a:cubicBezTo>
                    <a:pt x="18181" y="3710"/>
                    <a:pt x="18355" y="3738"/>
                    <a:pt x="18530" y="3766"/>
                  </a:cubicBezTo>
                  <a:cubicBezTo>
                    <a:pt x="18677" y="3766"/>
                    <a:pt x="18789" y="3766"/>
                    <a:pt x="18936" y="3794"/>
                  </a:cubicBezTo>
                  <a:cubicBezTo>
                    <a:pt x="19055" y="3822"/>
                    <a:pt x="19139" y="3885"/>
                    <a:pt x="19257" y="3913"/>
                  </a:cubicBezTo>
                  <a:cubicBezTo>
                    <a:pt x="19341" y="3913"/>
                    <a:pt x="19460" y="3941"/>
                    <a:pt x="19516" y="3997"/>
                  </a:cubicBezTo>
                  <a:cubicBezTo>
                    <a:pt x="19663" y="4115"/>
                    <a:pt x="19635" y="4409"/>
                    <a:pt x="19488" y="4521"/>
                  </a:cubicBezTo>
                  <a:cubicBezTo>
                    <a:pt x="19440" y="4548"/>
                    <a:pt x="19380" y="4558"/>
                    <a:pt x="19317" y="4558"/>
                  </a:cubicBezTo>
                  <a:cubicBezTo>
                    <a:pt x="19236" y="4558"/>
                    <a:pt x="19150" y="4541"/>
                    <a:pt x="19083" y="4521"/>
                  </a:cubicBezTo>
                  <a:cubicBezTo>
                    <a:pt x="18936" y="4465"/>
                    <a:pt x="18908" y="4409"/>
                    <a:pt x="18817" y="4318"/>
                  </a:cubicBezTo>
                  <a:cubicBezTo>
                    <a:pt x="18677" y="4206"/>
                    <a:pt x="18467" y="4206"/>
                    <a:pt x="18293" y="4143"/>
                  </a:cubicBezTo>
                  <a:cubicBezTo>
                    <a:pt x="18181" y="4115"/>
                    <a:pt x="18062" y="4059"/>
                    <a:pt x="17943" y="4031"/>
                  </a:cubicBezTo>
                  <a:cubicBezTo>
                    <a:pt x="17915" y="4020"/>
                    <a:pt x="17886" y="4016"/>
                    <a:pt x="17857" y="4016"/>
                  </a:cubicBezTo>
                  <a:cubicBezTo>
                    <a:pt x="17799" y="4016"/>
                    <a:pt x="17740" y="4031"/>
                    <a:pt x="17684" y="4031"/>
                  </a:cubicBezTo>
                  <a:cubicBezTo>
                    <a:pt x="17537" y="4031"/>
                    <a:pt x="17391" y="4031"/>
                    <a:pt x="17244" y="3997"/>
                  </a:cubicBezTo>
                  <a:cubicBezTo>
                    <a:pt x="17069" y="3997"/>
                    <a:pt x="16957" y="3941"/>
                    <a:pt x="16782" y="3857"/>
                  </a:cubicBezTo>
                  <a:cubicBezTo>
                    <a:pt x="16706" y="3822"/>
                    <a:pt x="16628" y="3809"/>
                    <a:pt x="16550" y="3809"/>
                  </a:cubicBezTo>
                  <a:cubicBezTo>
                    <a:pt x="16422" y="3809"/>
                    <a:pt x="16293" y="3845"/>
                    <a:pt x="16167" y="3885"/>
                  </a:cubicBezTo>
                  <a:cubicBezTo>
                    <a:pt x="15980" y="3939"/>
                    <a:pt x="15802" y="3985"/>
                    <a:pt x="15619" y="3985"/>
                  </a:cubicBezTo>
                  <a:cubicBezTo>
                    <a:pt x="15522" y="3985"/>
                    <a:pt x="15423" y="3972"/>
                    <a:pt x="15321" y="3941"/>
                  </a:cubicBezTo>
                  <a:cubicBezTo>
                    <a:pt x="15034" y="3822"/>
                    <a:pt x="14859" y="3507"/>
                    <a:pt x="14887" y="3213"/>
                  </a:cubicBezTo>
                  <a:cubicBezTo>
                    <a:pt x="14887" y="3213"/>
                    <a:pt x="14875" y="3201"/>
                    <a:pt x="14867" y="3201"/>
                  </a:cubicBezTo>
                  <a:cubicBezTo>
                    <a:pt x="14862" y="3201"/>
                    <a:pt x="14859" y="3204"/>
                    <a:pt x="14859" y="3213"/>
                  </a:cubicBezTo>
                  <a:cubicBezTo>
                    <a:pt x="14740" y="3647"/>
                    <a:pt x="15006" y="4031"/>
                    <a:pt x="15440" y="4171"/>
                  </a:cubicBezTo>
                  <a:cubicBezTo>
                    <a:pt x="15090" y="4262"/>
                    <a:pt x="14768" y="4437"/>
                    <a:pt x="14482" y="4640"/>
                  </a:cubicBezTo>
                  <a:cubicBezTo>
                    <a:pt x="14454" y="4662"/>
                    <a:pt x="14470" y="4706"/>
                    <a:pt x="14492" y="4706"/>
                  </a:cubicBezTo>
                  <a:cubicBezTo>
                    <a:pt x="14498" y="4706"/>
                    <a:pt x="14504" y="4703"/>
                    <a:pt x="14510" y="4696"/>
                  </a:cubicBezTo>
                  <a:cubicBezTo>
                    <a:pt x="14887" y="4493"/>
                    <a:pt x="15293" y="4318"/>
                    <a:pt x="15705" y="4206"/>
                  </a:cubicBezTo>
                  <a:lnTo>
                    <a:pt x="15733" y="4206"/>
                  </a:lnTo>
                  <a:cubicBezTo>
                    <a:pt x="15989" y="4181"/>
                    <a:pt x="16244" y="4051"/>
                    <a:pt x="16500" y="4051"/>
                  </a:cubicBezTo>
                  <a:cubicBezTo>
                    <a:pt x="16594" y="4051"/>
                    <a:pt x="16688" y="4068"/>
                    <a:pt x="16782" y="4115"/>
                  </a:cubicBezTo>
                  <a:cubicBezTo>
                    <a:pt x="16866" y="4171"/>
                    <a:pt x="16985" y="4206"/>
                    <a:pt x="17104" y="4234"/>
                  </a:cubicBezTo>
                  <a:cubicBezTo>
                    <a:pt x="16929" y="4262"/>
                    <a:pt x="16782" y="4346"/>
                    <a:pt x="16607" y="4465"/>
                  </a:cubicBezTo>
                  <a:cubicBezTo>
                    <a:pt x="16544" y="4521"/>
                    <a:pt x="16461" y="4612"/>
                    <a:pt x="16370" y="4640"/>
                  </a:cubicBezTo>
                  <a:cubicBezTo>
                    <a:pt x="16306" y="4691"/>
                    <a:pt x="16241" y="4702"/>
                    <a:pt x="16169" y="4702"/>
                  </a:cubicBezTo>
                  <a:cubicBezTo>
                    <a:pt x="16114" y="4702"/>
                    <a:pt x="16056" y="4696"/>
                    <a:pt x="15992" y="4696"/>
                  </a:cubicBezTo>
                  <a:cubicBezTo>
                    <a:pt x="15849" y="4676"/>
                    <a:pt x="15705" y="4656"/>
                    <a:pt x="15562" y="4656"/>
                  </a:cubicBezTo>
                  <a:cubicBezTo>
                    <a:pt x="15502" y="4656"/>
                    <a:pt x="15443" y="4660"/>
                    <a:pt x="15384" y="4668"/>
                  </a:cubicBezTo>
                  <a:cubicBezTo>
                    <a:pt x="14943" y="4731"/>
                    <a:pt x="14566" y="4933"/>
                    <a:pt x="14160" y="5017"/>
                  </a:cubicBezTo>
                  <a:cubicBezTo>
                    <a:pt x="13957" y="5045"/>
                    <a:pt x="13747" y="5045"/>
                    <a:pt x="13573" y="5108"/>
                  </a:cubicBezTo>
                  <a:cubicBezTo>
                    <a:pt x="13608" y="5017"/>
                    <a:pt x="13664" y="4961"/>
                    <a:pt x="13747" y="4871"/>
                  </a:cubicBezTo>
                  <a:cubicBezTo>
                    <a:pt x="14069" y="4584"/>
                    <a:pt x="14482" y="4381"/>
                    <a:pt x="14887" y="4206"/>
                  </a:cubicBezTo>
                  <a:cubicBezTo>
                    <a:pt x="14887" y="4206"/>
                    <a:pt x="14887" y="4171"/>
                    <a:pt x="14859" y="4171"/>
                  </a:cubicBezTo>
                  <a:cubicBezTo>
                    <a:pt x="14482" y="4290"/>
                    <a:pt x="14132" y="4465"/>
                    <a:pt x="13782" y="4668"/>
                  </a:cubicBezTo>
                  <a:cubicBezTo>
                    <a:pt x="13489" y="4871"/>
                    <a:pt x="13314" y="5164"/>
                    <a:pt x="13048" y="5395"/>
                  </a:cubicBezTo>
                  <a:cubicBezTo>
                    <a:pt x="12734" y="5689"/>
                    <a:pt x="12412" y="5919"/>
                    <a:pt x="12118" y="6241"/>
                  </a:cubicBezTo>
                  <a:cubicBezTo>
                    <a:pt x="11943" y="6479"/>
                    <a:pt x="11797" y="6710"/>
                    <a:pt x="11650" y="6968"/>
                  </a:cubicBezTo>
                  <a:cubicBezTo>
                    <a:pt x="11475" y="7206"/>
                    <a:pt x="11335" y="7465"/>
                    <a:pt x="11188" y="7702"/>
                  </a:cubicBezTo>
                  <a:cubicBezTo>
                    <a:pt x="11041" y="7961"/>
                    <a:pt x="10923" y="8255"/>
                    <a:pt x="10776" y="8514"/>
                  </a:cubicBezTo>
                  <a:cubicBezTo>
                    <a:pt x="10636" y="8779"/>
                    <a:pt x="10489" y="9038"/>
                    <a:pt x="10342" y="9276"/>
                  </a:cubicBezTo>
                  <a:cubicBezTo>
                    <a:pt x="10049" y="9765"/>
                    <a:pt x="9846" y="10290"/>
                    <a:pt x="9615" y="10814"/>
                  </a:cubicBezTo>
                  <a:cubicBezTo>
                    <a:pt x="9552" y="10933"/>
                    <a:pt x="9524" y="11024"/>
                    <a:pt x="9468" y="11136"/>
                  </a:cubicBezTo>
                  <a:cubicBezTo>
                    <a:pt x="9377" y="11283"/>
                    <a:pt x="9265" y="11457"/>
                    <a:pt x="9147" y="11604"/>
                  </a:cubicBezTo>
                  <a:cubicBezTo>
                    <a:pt x="9063" y="11779"/>
                    <a:pt x="8944" y="11982"/>
                    <a:pt x="8916" y="12185"/>
                  </a:cubicBezTo>
                  <a:cubicBezTo>
                    <a:pt x="8825" y="12359"/>
                    <a:pt x="8713" y="12534"/>
                    <a:pt x="8622" y="12709"/>
                  </a:cubicBezTo>
                  <a:cubicBezTo>
                    <a:pt x="8503" y="13003"/>
                    <a:pt x="8419" y="13296"/>
                    <a:pt x="8300" y="13583"/>
                  </a:cubicBezTo>
                  <a:cubicBezTo>
                    <a:pt x="8014" y="14282"/>
                    <a:pt x="7720" y="15009"/>
                    <a:pt x="7398" y="15709"/>
                  </a:cubicBezTo>
                  <a:cubicBezTo>
                    <a:pt x="7049" y="16408"/>
                    <a:pt x="6755" y="17107"/>
                    <a:pt x="6440" y="17841"/>
                  </a:cubicBezTo>
                  <a:cubicBezTo>
                    <a:pt x="6175" y="18422"/>
                    <a:pt x="5853" y="19296"/>
                    <a:pt x="5154" y="19499"/>
                  </a:cubicBezTo>
                  <a:cubicBezTo>
                    <a:pt x="5392" y="19240"/>
                    <a:pt x="5594" y="18946"/>
                    <a:pt x="5769" y="18625"/>
                  </a:cubicBezTo>
                  <a:cubicBezTo>
                    <a:pt x="6000" y="18191"/>
                    <a:pt x="6175" y="17723"/>
                    <a:pt x="6406" y="17254"/>
                  </a:cubicBezTo>
                  <a:cubicBezTo>
                    <a:pt x="6406" y="17254"/>
                    <a:pt x="6393" y="17242"/>
                    <a:pt x="6377" y="17242"/>
                  </a:cubicBezTo>
                  <a:cubicBezTo>
                    <a:pt x="6368" y="17242"/>
                    <a:pt x="6359" y="17245"/>
                    <a:pt x="6350" y="17254"/>
                  </a:cubicBezTo>
                  <a:cubicBezTo>
                    <a:pt x="6147" y="17667"/>
                    <a:pt x="5944" y="18072"/>
                    <a:pt x="5678" y="18478"/>
                  </a:cubicBezTo>
                  <a:cubicBezTo>
                    <a:pt x="5448" y="18855"/>
                    <a:pt x="5182" y="19205"/>
                    <a:pt x="4923" y="19527"/>
                  </a:cubicBezTo>
                  <a:cubicBezTo>
                    <a:pt x="4601" y="19589"/>
                    <a:pt x="4280" y="19589"/>
                    <a:pt x="3958" y="19589"/>
                  </a:cubicBezTo>
                  <a:cubicBezTo>
                    <a:pt x="3581" y="19589"/>
                    <a:pt x="3203" y="19617"/>
                    <a:pt x="2825" y="19617"/>
                  </a:cubicBezTo>
                  <a:cubicBezTo>
                    <a:pt x="2476" y="19617"/>
                    <a:pt x="2126" y="19589"/>
                    <a:pt x="1749" y="19555"/>
                  </a:cubicBezTo>
                  <a:cubicBezTo>
                    <a:pt x="1574" y="19555"/>
                    <a:pt x="1371" y="19555"/>
                    <a:pt x="1196" y="19527"/>
                  </a:cubicBezTo>
                  <a:cubicBezTo>
                    <a:pt x="986" y="19527"/>
                    <a:pt x="700" y="19527"/>
                    <a:pt x="756" y="19268"/>
                  </a:cubicBezTo>
                  <a:cubicBezTo>
                    <a:pt x="812" y="18918"/>
                    <a:pt x="1077" y="18569"/>
                    <a:pt x="1252" y="18247"/>
                  </a:cubicBezTo>
                  <a:cubicBezTo>
                    <a:pt x="1427" y="17953"/>
                    <a:pt x="1630" y="17695"/>
                    <a:pt x="1833" y="17401"/>
                  </a:cubicBezTo>
                  <a:cubicBezTo>
                    <a:pt x="2245" y="16820"/>
                    <a:pt x="2623" y="16205"/>
                    <a:pt x="3028" y="15625"/>
                  </a:cubicBezTo>
                  <a:cubicBezTo>
                    <a:pt x="3259" y="15303"/>
                    <a:pt x="3581" y="14982"/>
                    <a:pt x="3783" y="14632"/>
                  </a:cubicBezTo>
                  <a:cubicBezTo>
                    <a:pt x="4021" y="14282"/>
                    <a:pt x="4224" y="13905"/>
                    <a:pt x="4455" y="13583"/>
                  </a:cubicBezTo>
                  <a:cubicBezTo>
                    <a:pt x="4692" y="13261"/>
                    <a:pt x="4867" y="12912"/>
                    <a:pt x="5070" y="12597"/>
                  </a:cubicBezTo>
                  <a:cubicBezTo>
                    <a:pt x="5098" y="12534"/>
                    <a:pt x="5126" y="12450"/>
                    <a:pt x="5154" y="12387"/>
                  </a:cubicBezTo>
                  <a:cubicBezTo>
                    <a:pt x="5182" y="12387"/>
                    <a:pt x="5182" y="12387"/>
                    <a:pt x="5217" y="12359"/>
                  </a:cubicBezTo>
                  <a:cubicBezTo>
                    <a:pt x="5420" y="12038"/>
                    <a:pt x="5566" y="11688"/>
                    <a:pt x="5706" y="11338"/>
                  </a:cubicBezTo>
                  <a:cubicBezTo>
                    <a:pt x="5853" y="11052"/>
                    <a:pt x="6028" y="10758"/>
                    <a:pt x="6203" y="10464"/>
                  </a:cubicBezTo>
                  <a:cubicBezTo>
                    <a:pt x="6580" y="9856"/>
                    <a:pt x="6727" y="9101"/>
                    <a:pt x="7140" y="8458"/>
                  </a:cubicBezTo>
                  <a:cubicBezTo>
                    <a:pt x="7342" y="8164"/>
                    <a:pt x="7426" y="7814"/>
                    <a:pt x="7601" y="7493"/>
                  </a:cubicBezTo>
                  <a:cubicBezTo>
                    <a:pt x="7804" y="7206"/>
                    <a:pt x="7951" y="6884"/>
                    <a:pt x="8070" y="6563"/>
                  </a:cubicBezTo>
                  <a:cubicBezTo>
                    <a:pt x="8126" y="6416"/>
                    <a:pt x="8189" y="6241"/>
                    <a:pt x="8245" y="6094"/>
                  </a:cubicBezTo>
                  <a:cubicBezTo>
                    <a:pt x="8328" y="5954"/>
                    <a:pt x="8391" y="5808"/>
                    <a:pt x="8475" y="5689"/>
                  </a:cubicBezTo>
                  <a:cubicBezTo>
                    <a:pt x="8538" y="5605"/>
                    <a:pt x="8566" y="5514"/>
                    <a:pt x="8622" y="5430"/>
                  </a:cubicBezTo>
                  <a:cubicBezTo>
                    <a:pt x="8650" y="5430"/>
                    <a:pt x="8650" y="5430"/>
                    <a:pt x="8678" y="5395"/>
                  </a:cubicBezTo>
                  <a:cubicBezTo>
                    <a:pt x="8853" y="5108"/>
                    <a:pt x="9028" y="4787"/>
                    <a:pt x="9237" y="4493"/>
                  </a:cubicBezTo>
                  <a:cubicBezTo>
                    <a:pt x="9496" y="4171"/>
                    <a:pt x="9790" y="3941"/>
                    <a:pt x="10049" y="3647"/>
                  </a:cubicBezTo>
                  <a:cubicBezTo>
                    <a:pt x="10314" y="3388"/>
                    <a:pt x="10489" y="3095"/>
                    <a:pt x="10748" y="2864"/>
                  </a:cubicBezTo>
                  <a:cubicBezTo>
                    <a:pt x="11013" y="2570"/>
                    <a:pt x="11335" y="2367"/>
                    <a:pt x="11650" y="2192"/>
                  </a:cubicBezTo>
                  <a:cubicBezTo>
                    <a:pt x="11971" y="2018"/>
                    <a:pt x="12293" y="1815"/>
                    <a:pt x="12615" y="1640"/>
                  </a:cubicBezTo>
                  <a:cubicBezTo>
                    <a:pt x="12936" y="1465"/>
                    <a:pt x="13286" y="1409"/>
                    <a:pt x="13608" y="1263"/>
                  </a:cubicBezTo>
                  <a:cubicBezTo>
                    <a:pt x="13747" y="1172"/>
                    <a:pt x="13866" y="1060"/>
                    <a:pt x="14013" y="941"/>
                  </a:cubicBezTo>
                  <a:cubicBezTo>
                    <a:pt x="14160" y="822"/>
                    <a:pt x="14335" y="794"/>
                    <a:pt x="14538" y="710"/>
                  </a:cubicBezTo>
                  <a:cubicBezTo>
                    <a:pt x="14684" y="675"/>
                    <a:pt x="14796" y="619"/>
                    <a:pt x="14943" y="563"/>
                  </a:cubicBezTo>
                  <a:cubicBezTo>
                    <a:pt x="15034" y="500"/>
                    <a:pt x="15118" y="472"/>
                    <a:pt x="15209" y="416"/>
                  </a:cubicBezTo>
                  <a:lnTo>
                    <a:pt x="15209" y="416"/>
                  </a:lnTo>
                  <a:cubicBezTo>
                    <a:pt x="15006" y="591"/>
                    <a:pt x="14740" y="822"/>
                    <a:pt x="14712" y="1060"/>
                  </a:cubicBezTo>
                  <a:cubicBezTo>
                    <a:pt x="14684" y="1409"/>
                    <a:pt x="15062" y="1612"/>
                    <a:pt x="15146" y="1934"/>
                  </a:cubicBezTo>
                  <a:cubicBezTo>
                    <a:pt x="15265" y="2283"/>
                    <a:pt x="14971" y="2570"/>
                    <a:pt x="14859" y="2892"/>
                  </a:cubicBezTo>
                  <a:cubicBezTo>
                    <a:pt x="14843" y="2963"/>
                    <a:pt x="14876" y="3001"/>
                    <a:pt x="14919" y="3001"/>
                  </a:cubicBezTo>
                  <a:cubicBezTo>
                    <a:pt x="14948" y="3001"/>
                    <a:pt x="14981" y="2984"/>
                    <a:pt x="15006" y="2948"/>
                  </a:cubicBezTo>
                  <a:cubicBezTo>
                    <a:pt x="15090" y="2689"/>
                    <a:pt x="15356" y="2458"/>
                    <a:pt x="15412" y="2192"/>
                  </a:cubicBezTo>
                  <a:cubicBezTo>
                    <a:pt x="15468" y="1871"/>
                    <a:pt x="15265" y="1640"/>
                    <a:pt x="15090" y="1409"/>
                  </a:cubicBezTo>
                  <a:cubicBezTo>
                    <a:pt x="14971" y="1263"/>
                    <a:pt x="14887" y="1116"/>
                    <a:pt x="15006" y="913"/>
                  </a:cubicBezTo>
                  <a:cubicBezTo>
                    <a:pt x="15090" y="766"/>
                    <a:pt x="15237" y="619"/>
                    <a:pt x="15356" y="500"/>
                  </a:cubicBezTo>
                  <a:cubicBezTo>
                    <a:pt x="15533" y="305"/>
                    <a:pt x="15725" y="242"/>
                    <a:pt x="15934" y="242"/>
                  </a:cubicBezTo>
                  <a:close/>
                  <a:moveTo>
                    <a:pt x="14695" y="1"/>
                  </a:moveTo>
                  <a:cubicBezTo>
                    <a:pt x="14681" y="1"/>
                    <a:pt x="14668" y="4"/>
                    <a:pt x="14657" y="11"/>
                  </a:cubicBezTo>
                  <a:cubicBezTo>
                    <a:pt x="14594" y="39"/>
                    <a:pt x="14566" y="67"/>
                    <a:pt x="14538" y="123"/>
                  </a:cubicBezTo>
                  <a:cubicBezTo>
                    <a:pt x="14538" y="214"/>
                    <a:pt x="14566" y="270"/>
                    <a:pt x="14566" y="360"/>
                  </a:cubicBezTo>
                  <a:cubicBezTo>
                    <a:pt x="14594" y="360"/>
                    <a:pt x="14594" y="388"/>
                    <a:pt x="14566" y="416"/>
                  </a:cubicBezTo>
                  <a:cubicBezTo>
                    <a:pt x="14482" y="360"/>
                    <a:pt x="14363" y="298"/>
                    <a:pt x="14244" y="242"/>
                  </a:cubicBezTo>
                  <a:cubicBezTo>
                    <a:pt x="14171" y="217"/>
                    <a:pt x="14051" y="145"/>
                    <a:pt x="13942" y="145"/>
                  </a:cubicBezTo>
                  <a:cubicBezTo>
                    <a:pt x="13926" y="145"/>
                    <a:pt x="13910" y="147"/>
                    <a:pt x="13894" y="151"/>
                  </a:cubicBezTo>
                  <a:cubicBezTo>
                    <a:pt x="13838" y="186"/>
                    <a:pt x="13810" y="242"/>
                    <a:pt x="13810" y="326"/>
                  </a:cubicBezTo>
                  <a:cubicBezTo>
                    <a:pt x="13810" y="388"/>
                    <a:pt x="13838" y="472"/>
                    <a:pt x="13866" y="535"/>
                  </a:cubicBezTo>
                  <a:cubicBezTo>
                    <a:pt x="13866" y="591"/>
                    <a:pt x="13894" y="647"/>
                    <a:pt x="13866" y="710"/>
                  </a:cubicBezTo>
                  <a:cubicBezTo>
                    <a:pt x="13810" y="647"/>
                    <a:pt x="13720" y="591"/>
                    <a:pt x="13636" y="591"/>
                  </a:cubicBezTo>
                  <a:cubicBezTo>
                    <a:pt x="13537" y="545"/>
                    <a:pt x="13380" y="493"/>
                    <a:pt x="13262" y="493"/>
                  </a:cubicBezTo>
                  <a:cubicBezTo>
                    <a:pt x="13238" y="493"/>
                    <a:pt x="13215" y="496"/>
                    <a:pt x="13195" y="500"/>
                  </a:cubicBezTo>
                  <a:cubicBezTo>
                    <a:pt x="12964" y="563"/>
                    <a:pt x="13111" y="885"/>
                    <a:pt x="13167" y="1088"/>
                  </a:cubicBezTo>
                  <a:cubicBezTo>
                    <a:pt x="13020" y="1025"/>
                    <a:pt x="12908" y="941"/>
                    <a:pt x="12762" y="885"/>
                  </a:cubicBezTo>
                  <a:cubicBezTo>
                    <a:pt x="12683" y="855"/>
                    <a:pt x="12564" y="788"/>
                    <a:pt x="12478" y="788"/>
                  </a:cubicBezTo>
                  <a:cubicBezTo>
                    <a:pt x="12464" y="788"/>
                    <a:pt x="12452" y="790"/>
                    <a:pt x="12440" y="794"/>
                  </a:cubicBezTo>
                  <a:cubicBezTo>
                    <a:pt x="12209" y="913"/>
                    <a:pt x="12496" y="1235"/>
                    <a:pt x="12496" y="1374"/>
                  </a:cubicBezTo>
                  <a:cubicBezTo>
                    <a:pt x="12496" y="1318"/>
                    <a:pt x="12412" y="1318"/>
                    <a:pt x="12321" y="1290"/>
                  </a:cubicBezTo>
                  <a:cubicBezTo>
                    <a:pt x="12237" y="1263"/>
                    <a:pt x="12118" y="1235"/>
                    <a:pt x="12034" y="1200"/>
                  </a:cubicBezTo>
                  <a:cubicBezTo>
                    <a:pt x="11972" y="1180"/>
                    <a:pt x="11882" y="1148"/>
                    <a:pt x="11815" y="1148"/>
                  </a:cubicBezTo>
                  <a:cubicBezTo>
                    <a:pt x="11784" y="1148"/>
                    <a:pt x="11758" y="1154"/>
                    <a:pt x="11741" y="1172"/>
                  </a:cubicBezTo>
                  <a:cubicBezTo>
                    <a:pt x="11566" y="1290"/>
                    <a:pt x="11769" y="1521"/>
                    <a:pt x="11860" y="1724"/>
                  </a:cubicBezTo>
                  <a:cubicBezTo>
                    <a:pt x="11825" y="1724"/>
                    <a:pt x="11825" y="1696"/>
                    <a:pt x="11825" y="1696"/>
                  </a:cubicBezTo>
                  <a:cubicBezTo>
                    <a:pt x="11685" y="1696"/>
                    <a:pt x="11566" y="1640"/>
                    <a:pt x="11447" y="1640"/>
                  </a:cubicBezTo>
                  <a:cubicBezTo>
                    <a:pt x="11363" y="1619"/>
                    <a:pt x="11192" y="1562"/>
                    <a:pt x="11061" y="1562"/>
                  </a:cubicBezTo>
                  <a:cubicBezTo>
                    <a:pt x="11018" y="1562"/>
                    <a:pt x="10980" y="1569"/>
                    <a:pt x="10951" y="1584"/>
                  </a:cubicBezTo>
                  <a:cubicBezTo>
                    <a:pt x="10748" y="1696"/>
                    <a:pt x="10986" y="1990"/>
                    <a:pt x="11069" y="2192"/>
                  </a:cubicBezTo>
                  <a:cubicBezTo>
                    <a:pt x="10884" y="2132"/>
                    <a:pt x="10635" y="1994"/>
                    <a:pt x="10434" y="1994"/>
                  </a:cubicBezTo>
                  <a:cubicBezTo>
                    <a:pt x="10354" y="1994"/>
                    <a:pt x="10281" y="2016"/>
                    <a:pt x="10223" y="2074"/>
                  </a:cubicBezTo>
                  <a:cubicBezTo>
                    <a:pt x="10139" y="2137"/>
                    <a:pt x="10167" y="2248"/>
                    <a:pt x="10195" y="2367"/>
                  </a:cubicBezTo>
                  <a:cubicBezTo>
                    <a:pt x="10251" y="2514"/>
                    <a:pt x="10314" y="2661"/>
                    <a:pt x="10342" y="2808"/>
                  </a:cubicBezTo>
                  <a:cubicBezTo>
                    <a:pt x="10314" y="2790"/>
                    <a:pt x="10285" y="2790"/>
                    <a:pt x="10255" y="2790"/>
                  </a:cubicBezTo>
                  <a:cubicBezTo>
                    <a:pt x="10225" y="2790"/>
                    <a:pt x="10195" y="2790"/>
                    <a:pt x="10167" y="2773"/>
                  </a:cubicBezTo>
                  <a:lnTo>
                    <a:pt x="9790" y="2773"/>
                  </a:lnTo>
                  <a:cubicBezTo>
                    <a:pt x="9729" y="2773"/>
                    <a:pt x="9672" y="2760"/>
                    <a:pt x="9613" y="2760"/>
                  </a:cubicBezTo>
                  <a:cubicBezTo>
                    <a:pt x="9584" y="2760"/>
                    <a:pt x="9554" y="2764"/>
                    <a:pt x="9524" y="2773"/>
                  </a:cubicBezTo>
                  <a:cubicBezTo>
                    <a:pt x="9468" y="2773"/>
                    <a:pt x="9468" y="2836"/>
                    <a:pt x="9468" y="2864"/>
                  </a:cubicBezTo>
                  <a:cubicBezTo>
                    <a:pt x="9440" y="2948"/>
                    <a:pt x="9524" y="3011"/>
                    <a:pt x="9552" y="3095"/>
                  </a:cubicBezTo>
                  <a:cubicBezTo>
                    <a:pt x="9615" y="3185"/>
                    <a:pt x="9727" y="3332"/>
                    <a:pt x="9790" y="3444"/>
                  </a:cubicBezTo>
                  <a:cubicBezTo>
                    <a:pt x="9643" y="3416"/>
                    <a:pt x="9496" y="3416"/>
                    <a:pt x="9321" y="3416"/>
                  </a:cubicBezTo>
                  <a:cubicBezTo>
                    <a:pt x="9242" y="3416"/>
                    <a:pt x="9126" y="3391"/>
                    <a:pt x="9024" y="3391"/>
                  </a:cubicBezTo>
                  <a:cubicBezTo>
                    <a:pt x="8972" y="3391"/>
                    <a:pt x="8925" y="3398"/>
                    <a:pt x="8888" y="3416"/>
                  </a:cubicBezTo>
                  <a:cubicBezTo>
                    <a:pt x="8622" y="3535"/>
                    <a:pt x="8944" y="3857"/>
                    <a:pt x="9063" y="4087"/>
                  </a:cubicBezTo>
                  <a:cubicBezTo>
                    <a:pt x="8972" y="4087"/>
                    <a:pt x="8853" y="4115"/>
                    <a:pt x="8741" y="4115"/>
                  </a:cubicBezTo>
                  <a:cubicBezTo>
                    <a:pt x="8594" y="4143"/>
                    <a:pt x="8328" y="4143"/>
                    <a:pt x="8245" y="4262"/>
                  </a:cubicBezTo>
                  <a:cubicBezTo>
                    <a:pt x="8154" y="4346"/>
                    <a:pt x="8217" y="4409"/>
                    <a:pt x="8272" y="4493"/>
                  </a:cubicBezTo>
                  <a:cubicBezTo>
                    <a:pt x="8391" y="4612"/>
                    <a:pt x="8538" y="4731"/>
                    <a:pt x="8622" y="4843"/>
                  </a:cubicBezTo>
                  <a:cubicBezTo>
                    <a:pt x="8475" y="4906"/>
                    <a:pt x="8363" y="4961"/>
                    <a:pt x="8217" y="5017"/>
                  </a:cubicBezTo>
                  <a:cubicBezTo>
                    <a:pt x="8126" y="5045"/>
                    <a:pt x="7867" y="5080"/>
                    <a:pt x="7804" y="5192"/>
                  </a:cubicBezTo>
                  <a:cubicBezTo>
                    <a:pt x="7776" y="5311"/>
                    <a:pt x="7867" y="5367"/>
                    <a:pt x="7923" y="5395"/>
                  </a:cubicBezTo>
                  <a:cubicBezTo>
                    <a:pt x="7979" y="5430"/>
                    <a:pt x="8042" y="5458"/>
                    <a:pt x="8070" y="5486"/>
                  </a:cubicBezTo>
                  <a:cubicBezTo>
                    <a:pt x="8070" y="5486"/>
                    <a:pt x="8126" y="5514"/>
                    <a:pt x="8189" y="5542"/>
                  </a:cubicBezTo>
                  <a:cubicBezTo>
                    <a:pt x="8042" y="5605"/>
                    <a:pt x="7895" y="5661"/>
                    <a:pt x="7776" y="5689"/>
                  </a:cubicBezTo>
                  <a:cubicBezTo>
                    <a:pt x="7629" y="5745"/>
                    <a:pt x="7315" y="5836"/>
                    <a:pt x="7224" y="5954"/>
                  </a:cubicBezTo>
                  <a:cubicBezTo>
                    <a:pt x="7168" y="6038"/>
                    <a:pt x="7252" y="6157"/>
                    <a:pt x="7342" y="6185"/>
                  </a:cubicBezTo>
                  <a:cubicBezTo>
                    <a:pt x="7398" y="6241"/>
                    <a:pt x="7489" y="6241"/>
                    <a:pt x="7573" y="6304"/>
                  </a:cubicBezTo>
                  <a:cubicBezTo>
                    <a:pt x="7664" y="6332"/>
                    <a:pt x="7720" y="6360"/>
                    <a:pt x="7776" y="6416"/>
                  </a:cubicBezTo>
                  <a:cubicBezTo>
                    <a:pt x="7601" y="6535"/>
                    <a:pt x="7398" y="6591"/>
                    <a:pt x="7224" y="6682"/>
                  </a:cubicBezTo>
                  <a:cubicBezTo>
                    <a:pt x="7077" y="6738"/>
                    <a:pt x="6846" y="6856"/>
                    <a:pt x="6755" y="7003"/>
                  </a:cubicBezTo>
                  <a:cubicBezTo>
                    <a:pt x="6699" y="7115"/>
                    <a:pt x="6818" y="7206"/>
                    <a:pt x="6902" y="7262"/>
                  </a:cubicBezTo>
                  <a:cubicBezTo>
                    <a:pt x="6993" y="7318"/>
                    <a:pt x="7077" y="7381"/>
                    <a:pt x="7196" y="7437"/>
                  </a:cubicBezTo>
                  <a:cubicBezTo>
                    <a:pt x="7224" y="7465"/>
                    <a:pt x="7224" y="7493"/>
                    <a:pt x="7252" y="7528"/>
                  </a:cubicBezTo>
                  <a:cubicBezTo>
                    <a:pt x="7196" y="7528"/>
                    <a:pt x="7105" y="7556"/>
                    <a:pt x="7049" y="7584"/>
                  </a:cubicBezTo>
                  <a:cubicBezTo>
                    <a:pt x="6902" y="7612"/>
                    <a:pt x="6727" y="7612"/>
                    <a:pt x="6615" y="7702"/>
                  </a:cubicBezTo>
                  <a:cubicBezTo>
                    <a:pt x="6580" y="7702"/>
                    <a:pt x="6580" y="7730"/>
                    <a:pt x="6580" y="7758"/>
                  </a:cubicBezTo>
                  <a:cubicBezTo>
                    <a:pt x="6580" y="7933"/>
                    <a:pt x="6790" y="7989"/>
                    <a:pt x="6902" y="8108"/>
                  </a:cubicBezTo>
                  <a:cubicBezTo>
                    <a:pt x="6755" y="8164"/>
                    <a:pt x="6615" y="8227"/>
                    <a:pt x="6440" y="8311"/>
                  </a:cubicBezTo>
                  <a:cubicBezTo>
                    <a:pt x="6350" y="8339"/>
                    <a:pt x="6266" y="8402"/>
                    <a:pt x="6147" y="8458"/>
                  </a:cubicBezTo>
                  <a:cubicBezTo>
                    <a:pt x="6091" y="8486"/>
                    <a:pt x="6000" y="8486"/>
                    <a:pt x="5944" y="8542"/>
                  </a:cubicBezTo>
                  <a:cubicBezTo>
                    <a:pt x="5881" y="8632"/>
                    <a:pt x="5916" y="8688"/>
                    <a:pt x="5972" y="8716"/>
                  </a:cubicBezTo>
                  <a:cubicBezTo>
                    <a:pt x="6119" y="8863"/>
                    <a:pt x="6322" y="8891"/>
                    <a:pt x="6468" y="8982"/>
                  </a:cubicBezTo>
                  <a:cubicBezTo>
                    <a:pt x="6294" y="9038"/>
                    <a:pt x="6147" y="9129"/>
                    <a:pt x="5972" y="9213"/>
                  </a:cubicBezTo>
                  <a:cubicBezTo>
                    <a:pt x="5881" y="9276"/>
                    <a:pt x="5769" y="9332"/>
                    <a:pt x="5678" y="9388"/>
                  </a:cubicBezTo>
                  <a:cubicBezTo>
                    <a:pt x="5622" y="9416"/>
                    <a:pt x="5566" y="9416"/>
                    <a:pt x="5531" y="9479"/>
                  </a:cubicBezTo>
                  <a:cubicBezTo>
                    <a:pt x="5476" y="9590"/>
                    <a:pt x="5531" y="9681"/>
                    <a:pt x="5622" y="9737"/>
                  </a:cubicBezTo>
                  <a:cubicBezTo>
                    <a:pt x="5769" y="9828"/>
                    <a:pt x="5944" y="9856"/>
                    <a:pt x="6091" y="9940"/>
                  </a:cubicBezTo>
                  <a:cubicBezTo>
                    <a:pt x="5944" y="9975"/>
                    <a:pt x="5825" y="10003"/>
                    <a:pt x="5706" y="10031"/>
                  </a:cubicBezTo>
                  <a:cubicBezTo>
                    <a:pt x="5531" y="10087"/>
                    <a:pt x="5329" y="10115"/>
                    <a:pt x="5182" y="10206"/>
                  </a:cubicBezTo>
                  <a:cubicBezTo>
                    <a:pt x="5154" y="10206"/>
                    <a:pt x="5126" y="10262"/>
                    <a:pt x="5154" y="10290"/>
                  </a:cubicBezTo>
                  <a:cubicBezTo>
                    <a:pt x="5182" y="10409"/>
                    <a:pt x="5301" y="10464"/>
                    <a:pt x="5357" y="10555"/>
                  </a:cubicBezTo>
                  <a:cubicBezTo>
                    <a:pt x="5420" y="10583"/>
                    <a:pt x="5476" y="10639"/>
                    <a:pt x="5566" y="10702"/>
                  </a:cubicBezTo>
                  <a:cubicBezTo>
                    <a:pt x="5566" y="10730"/>
                    <a:pt x="5594" y="10730"/>
                    <a:pt x="5650" y="10758"/>
                  </a:cubicBezTo>
                  <a:cubicBezTo>
                    <a:pt x="5594" y="10786"/>
                    <a:pt x="5503" y="10786"/>
                    <a:pt x="5476" y="10814"/>
                  </a:cubicBezTo>
                  <a:cubicBezTo>
                    <a:pt x="5357" y="10849"/>
                    <a:pt x="5245" y="10877"/>
                    <a:pt x="5126" y="10905"/>
                  </a:cubicBezTo>
                  <a:cubicBezTo>
                    <a:pt x="5007" y="10961"/>
                    <a:pt x="4776" y="11024"/>
                    <a:pt x="4692" y="11136"/>
                  </a:cubicBezTo>
                  <a:cubicBezTo>
                    <a:pt x="4518" y="11401"/>
                    <a:pt x="5182" y="11548"/>
                    <a:pt x="5329" y="11688"/>
                  </a:cubicBezTo>
                  <a:cubicBezTo>
                    <a:pt x="5301" y="11723"/>
                    <a:pt x="5301" y="11751"/>
                    <a:pt x="5273" y="11779"/>
                  </a:cubicBezTo>
                  <a:lnTo>
                    <a:pt x="5273" y="11807"/>
                  </a:lnTo>
                  <a:cubicBezTo>
                    <a:pt x="5273" y="11751"/>
                    <a:pt x="4951" y="11751"/>
                    <a:pt x="4923" y="11751"/>
                  </a:cubicBezTo>
                  <a:cubicBezTo>
                    <a:pt x="4776" y="11751"/>
                    <a:pt x="4657" y="11723"/>
                    <a:pt x="4518" y="11723"/>
                  </a:cubicBezTo>
                  <a:lnTo>
                    <a:pt x="4427" y="11807"/>
                  </a:lnTo>
                  <a:cubicBezTo>
                    <a:pt x="4427" y="11926"/>
                    <a:pt x="4483" y="12038"/>
                    <a:pt x="4546" y="12129"/>
                  </a:cubicBezTo>
                  <a:cubicBezTo>
                    <a:pt x="4574" y="12185"/>
                    <a:pt x="4601" y="12247"/>
                    <a:pt x="4629" y="12303"/>
                  </a:cubicBezTo>
                  <a:cubicBezTo>
                    <a:pt x="4657" y="12359"/>
                    <a:pt x="4692" y="12422"/>
                    <a:pt x="4720" y="12478"/>
                  </a:cubicBezTo>
                  <a:cubicBezTo>
                    <a:pt x="4695" y="12484"/>
                    <a:pt x="4668" y="12486"/>
                    <a:pt x="4639" y="12486"/>
                  </a:cubicBezTo>
                  <a:cubicBezTo>
                    <a:pt x="4559" y="12486"/>
                    <a:pt x="4469" y="12470"/>
                    <a:pt x="4390" y="12470"/>
                  </a:cubicBezTo>
                  <a:cubicBezTo>
                    <a:pt x="4361" y="12470"/>
                    <a:pt x="4333" y="12472"/>
                    <a:pt x="4308" y="12478"/>
                  </a:cubicBezTo>
                  <a:cubicBezTo>
                    <a:pt x="4168" y="12506"/>
                    <a:pt x="3958" y="12534"/>
                    <a:pt x="3874" y="12653"/>
                  </a:cubicBezTo>
                  <a:cubicBezTo>
                    <a:pt x="3818" y="12772"/>
                    <a:pt x="3874" y="12884"/>
                    <a:pt x="3930" y="12975"/>
                  </a:cubicBezTo>
                  <a:cubicBezTo>
                    <a:pt x="3993" y="13059"/>
                    <a:pt x="4049" y="13122"/>
                    <a:pt x="4105" y="13205"/>
                  </a:cubicBezTo>
                  <a:cubicBezTo>
                    <a:pt x="4105" y="13205"/>
                    <a:pt x="4133" y="13233"/>
                    <a:pt x="4168" y="13296"/>
                  </a:cubicBezTo>
                  <a:cubicBezTo>
                    <a:pt x="4049" y="13296"/>
                    <a:pt x="3930" y="13324"/>
                    <a:pt x="3783" y="13380"/>
                  </a:cubicBezTo>
                  <a:cubicBezTo>
                    <a:pt x="3671" y="13436"/>
                    <a:pt x="3525" y="13499"/>
                    <a:pt x="3469" y="13583"/>
                  </a:cubicBezTo>
                  <a:cubicBezTo>
                    <a:pt x="3406" y="13674"/>
                    <a:pt x="3434" y="13730"/>
                    <a:pt x="3497" y="13821"/>
                  </a:cubicBezTo>
                  <a:cubicBezTo>
                    <a:pt x="3553" y="13933"/>
                    <a:pt x="3609" y="14052"/>
                    <a:pt x="3671" y="14170"/>
                  </a:cubicBezTo>
                  <a:cubicBezTo>
                    <a:pt x="3553" y="14198"/>
                    <a:pt x="3434" y="14254"/>
                    <a:pt x="3322" y="14282"/>
                  </a:cubicBezTo>
                  <a:cubicBezTo>
                    <a:pt x="3203" y="14310"/>
                    <a:pt x="2972" y="14373"/>
                    <a:pt x="2881" y="14457"/>
                  </a:cubicBezTo>
                  <a:cubicBezTo>
                    <a:pt x="2769" y="14604"/>
                    <a:pt x="3028" y="14835"/>
                    <a:pt x="3084" y="14954"/>
                  </a:cubicBezTo>
                  <a:cubicBezTo>
                    <a:pt x="3028" y="14954"/>
                    <a:pt x="2972" y="14954"/>
                    <a:pt x="2944" y="14926"/>
                  </a:cubicBezTo>
                  <a:cubicBezTo>
                    <a:pt x="2797" y="14926"/>
                    <a:pt x="2623" y="14982"/>
                    <a:pt x="2504" y="15044"/>
                  </a:cubicBezTo>
                  <a:cubicBezTo>
                    <a:pt x="2420" y="15100"/>
                    <a:pt x="2385" y="15156"/>
                    <a:pt x="2420" y="15275"/>
                  </a:cubicBezTo>
                  <a:cubicBezTo>
                    <a:pt x="2420" y="15331"/>
                    <a:pt x="2476" y="15394"/>
                    <a:pt x="2504" y="15450"/>
                  </a:cubicBezTo>
                  <a:cubicBezTo>
                    <a:pt x="2504" y="15478"/>
                    <a:pt x="2560" y="15534"/>
                    <a:pt x="2595" y="15597"/>
                  </a:cubicBezTo>
                  <a:cubicBezTo>
                    <a:pt x="2565" y="15593"/>
                    <a:pt x="2535" y="15592"/>
                    <a:pt x="2506" y="15592"/>
                  </a:cubicBezTo>
                  <a:cubicBezTo>
                    <a:pt x="2307" y="15592"/>
                    <a:pt x="2136" y="15675"/>
                    <a:pt x="2007" y="15828"/>
                  </a:cubicBezTo>
                  <a:cubicBezTo>
                    <a:pt x="1951" y="15946"/>
                    <a:pt x="1979" y="16030"/>
                    <a:pt x="2035" y="16121"/>
                  </a:cubicBezTo>
                  <a:cubicBezTo>
                    <a:pt x="2098" y="16177"/>
                    <a:pt x="2154" y="16268"/>
                    <a:pt x="2182" y="16324"/>
                  </a:cubicBezTo>
                  <a:cubicBezTo>
                    <a:pt x="2126" y="16324"/>
                    <a:pt x="2063" y="16322"/>
                    <a:pt x="1998" y="16322"/>
                  </a:cubicBezTo>
                  <a:cubicBezTo>
                    <a:pt x="1826" y="16322"/>
                    <a:pt x="1637" y="16337"/>
                    <a:pt x="1511" y="16443"/>
                  </a:cubicBezTo>
                  <a:cubicBezTo>
                    <a:pt x="1455" y="16527"/>
                    <a:pt x="1427" y="16583"/>
                    <a:pt x="1483" y="16674"/>
                  </a:cubicBezTo>
                  <a:cubicBezTo>
                    <a:pt x="1483" y="16730"/>
                    <a:pt x="1630" y="16876"/>
                    <a:pt x="1686" y="16967"/>
                  </a:cubicBezTo>
                  <a:lnTo>
                    <a:pt x="1574" y="16967"/>
                  </a:lnTo>
                  <a:cubicBezTo>
                    <a:pt x="1511" y="16995"/>
                    <a:pt x="1455" y="17023"/>
                    <a:pt x="1371" y="17051"/>
                  </a:cubicBezTo>
                  <a:cubicBezTo>
                    <a:pt x="1252" y="17107"/>
                    <a:pt x="1133" y="17170"/>
                    <a:pt x="1021" y="17226"/>
                  </a:cubicBezTo>
                  <a:cubicBezTo>
                    <a:pt x="812" y="17401"/>
                    <a:pt x="1049" y="17604"/>
                    <a:pt x="1133" y="17806"/>
                  </a:cubicBezTo>
                  <a:cubicBezTo>
                    <a:pt x="1077" y="17806"/>
                    <a:pt x="1021" y="17841"/>
                    <a:pt x="986" y="17841"/>
                  </a:cubicBezTo>
                  <a:cubicBezTo>
                    <a:pt x="903" y="17869"/>
                    <a:pt x="812" y="17897"/>
                    <a:pt x="728" y="17925"/>
                  </a:cubicBezTo>
                  <a:cubicBezTo>
                    <a:pt x="609" y="17953"/>
                    <a:pt x="462" y="17981"/>
                    <a:pt x="406" y="18100"/>
                  </a:cubicBezTo>
                  <a:cubicBezTo>
                    <a:pt x="350" y="18191"/>
                    <a:pt x="378" y="18247"/>
                    <a:pt x="406" y="18331"/>
                  </a:cubicBezTo>
                  <a:cubicBezTo>
                    <a:pt x="462" y="18450"/>
                    <a:pt x="553" y="18541"/>
                    <a:pt x="609" y="18652"/>
                  </a:cubicBezTo>
                  <a:lnTo>
                    <a:pt x="553" y="18652"/>
                  </a:lnTo>
                  <a:cubicBezTo>
                    <a:pt x="462" y="18680"/>
                    <a:pt x="378" y="18743"/>
                    <a:pt x="322" y="18771"/>
                  </a:cubicBezTo>
                  <a:cubicBezTo>
                    <a:pt x="203" y="18827"/>
                    <a:pt x="56" y="18946"/>
                    <a:pt x="28" y="19065"/>
                  </a:cubicBezTo>
                  <a:cubicBezTo>
                    <a:pt x="1" y="19352"/>
                    <a:pt x="350" y="19499"/>
                    <a:pt x="553" y="19555"/>
                  </a:cubicBezTo>
                  <a:cubicBezTo>
                    <a:pt x="609" y="19673"/>
                    <a:pt x="756" y="19701"/>
                    <a:pt x="903" y="19729"/>
                  </a:cubicBezTo>
                  <a:cubicBezTo>
                    <a:pt x="1308" y="19764"/>
                    <a:pt x="1721" y="19729"/>
                    <a:pt x="2126" y="19792"/>
                  </a:cubicBezTo>
                  <a:cubicBezTo>
                    <a:pt x="2504" y="19820"/>
                    <a:pt x="2909" y="19820"/>
                    <a:pt x="3322" y="19820"/>
                  </a:cubicBezTo>
                  <a:lnTo>
                    <a:pt x="4518" y="19820"/>
                  </a:lnTo>
                  <a:cubicBezTo>
                    <a:pt x="4832" y="19792"/>
                    <a:pt x="5245" y="19792"/>
                    <a:pt x="5531" y="19617"/>
                  </a:cubicBezTo>
                  <a:cubicBezTo>
                    <a:pt x="5825" y="19443"/>
                    <a:pt x="6028" y="19149"/>
                    <a:pt x="6203" y="18890"/>
                  </a:cubicBezTo>
                  <a:cubicBezTo>
                    <a:pt x="6615" y="18156"/>
                    <a:pt x="6874" y="17373"/>
                    <a:pt x="7224" y="16646"/>
                  </a:cubicBezTo>
                  <a:cubicBezTo>
                    <a:pt x="7426" y="16233"/>
                    <a:pt x="7629" y="15828"/>
                    <a:pt x="7804" y="15422"/>
                  </a:cubicBezTo>
                  <a:cubicBezTo>
                    <a:pt x="7979" y="15009"/>
                    <a:pt x="8154" y="14632"/>
                    <a:pt x="8300" y="14226"/>
                  </a:cubicBezTo>
                  <a:cubicBezTo>
                    <a:pt x="8447" y="13821"/>
                    <a:pt x="8594" y="13436"/>
                    <a:pt x="8741" y="13031"/>
                  </a:cubicBezTo>
                  <a:cubicBezTo>
                    <a:pt x="8853" y="12737"/>
                    <a:pt x="9000" y="12450"/>
                    <a:pt x="9091" y="12129"/>
                  </a:cubicBezTo>
                  <a:cubicBezTo>
                    <a:pt x="9321" y="11751"/>
                    <a:pt x="9552" y="11373"/>
                    <a:pt x="9762" y="10989"/>
                  </a:cubicBezTo>
                  <a:cubicBezTo>
                    <a:pt x="10021" y="10464"/>
                    <a:pt x="10223" y="9940"/>
                    <a:pt x="10517" y="9451"/>
                  </a:cubicBezTo>
                  <a:cubicBezTo>
                    <a:pt x="10664" y="9185"/>
                    <a:pt x="10811" y="8926"/>
                    <a:pt x="10951" y="8660"/>
                  </a:cubicBezTo>
                  <a:cubicBezTo>
                    <a:pt x="11097" y="8402"/>
                    <a:pt x="11188" y="8136"/>
                    <a:pt x="11335" y="7877"/>
                  </a:cubicBezTo>
                  <a:lnTo>
                    <a:pt x="11594" y="7353"/>
                  </a:lnTo>
                  <a:cubicBezTo>
                    <a:pt x="11797" y="7031"/>
                    <a:pt x="11999" y="6682"/>
                    <a:pt x="12265" y="6388"/>
                  </a:cubicBezTo>
                  <a:cubicBezTo>
                    <a:pt x="12524" y="6094"/>
                    <a:pt x="12818" y="5863"/>
                    <a:pt x="13139" y="5605"/>
                  </a:cubicBezTo>
                  <a:cubicBezTo>
                    <a:pt x="13258" y="5514"/>
                    <a:pt x="13342" y="5430"/>
                    <a:pt x="13433" y="5311"/>
                  </a:cubicBezTo>
                  <a:cubicBezTo>
                    <a:pt x="13573" y="5255"/>
                    <a:pt x="13720" y="5220"/>
                    <a:pt x="13866" y="5192"/>
                  </a:cubicBezTo>
                  <a:cubicBezTo>
                    <a:pt x="14041" y="5192"/>
                    <a:pt x="14188" y="5164"/>
                    <a:pt x="14363" y="5136"/>
                  </a:cubicBezTo>
                  <a:cubicBezTo>
                    <a:pt x="14768" y="5080"/>
                    <a:pt x="15146" y="4871"/>
                    <a:pt x="15559" y="4871"/>
                  </a:cubicBezTo>
                  <a:cubicBezTo>
                    <a:pt x="15749" y="4871"/>
                    <a:pt x="15949" y="4922"/>
                    <a:pt x="16134" y="4922"/>
                  </a:cubicBezTo>
                  <a:cubicBezTo>
                    <a:pt x="16262" y="4922"/>
                    <a:pt x="16383" y="4897"/>
                    <a:pt x="16489" y="4815"/>
                  </a:cubicBezTo>
                  <a:cubicBezTo>
                    <a:pt x="16635" y="4696"/>
                    <a:pt x="16719" y="4556"/>
                    <a:pt x="16866" y="4465"/>
                  </a:cubicBezTo>
                  <a:cubicBezTo>
                    <a:pt x="17041" y="4381"/>
                    <a:pt x="17188" y="4290"/>
                    <a:pt x="17363" y="4234"/>
                  </a:cubicBezTo>
                  <a:cubicBezTo>
                    <a:pt x="17453" y="4234"/>
                    <a:pt x="17537" y="4234"/>
                    <a:pt x="17628" y="4206"/>
                  </a:cubicBezTo>
                  <a:cubicBezTo>
                    <a:pt x="17831" y="4234"/>
                    <a:pt x="17978" y="4234"/>
                    <a:pt x="18153" y="4318"/>
                  </a:cubicBezTo>
                  <a:cubicBezTo>
                    <a:pt x="18265" y="4381"/>
                    <a:pt x="18383" y="4381"/>
                    <a:pt x="18530" y="4437"/>
                  </a:cubicBezTo>
                  <a:cubicBezTo>
                    <a:pt x="18733" y="4493"/>
                    <a:pt x="18817" y="4668"/>
                    <a:pt x="19027" y="4696"/>
                  </a:cubicBezTo>
                  <a:cubicBezTo>
                    <a:pt x="19084" y="4707"/>
                    <a:pt x="19153" y="4715"/>
                    <a:pt x="19225" y="4715"/>
                  </a:cubicBezTo>
                  <a:cubicBezTo>
                    <a:pt x="19372" y="4715"/>
                    <a:pt x="19527" y="4683"/>
                    <a:pt x="19607" y="4584"/>
                  </a:cubicBezTo>
                  <a:cubicBezTo>
                    <a:pt x="19754" y="4437"/>
                    <a:pt x="19754" y="4206"/>
                    <a:pt x="19726" y="4031"/>
                  </a:cubicBezTo>
                  <a:cubicBezTo>
                    <a:pt x="19691" y="3913"/>
                    <a:pt x="19663" y="3857"/>
                    <a:pt x="19607" y="3794"/>
                  </a:cubicBezTo>
                  <a:cubicBezTo>
                    <a:pt x="19635" y="3619"/>
                    <a:pt x="19691" y="3472"/>
                    <a:pt x="19663" y="3297"/>
                  </a:cubicBezTo>
                  <a:cubicBezTo>
                    <a:pt x="19663" y="3275"/>
                    <a:pt x="19626" y="3234"/>
                    <a:pt x="19598" y="3234"/>
                  </a:cubicBezTo>
                  <a:cubicBezTo>
                    <a:pt x="19591" y="3234"/>
                    <a:pt x="19584" y="3236"/>
                    <a:pt x="19579" y="3241"/>
                  </a:cubicBezTo>
                  <a:cubicBezTo>
                    <a:pt x="19488" y="3297"/>
                    <a:pt x="19432" y="3388"/>
                    <a:pt x="19341" y="3444"/>
                  </a:cubicBezTo>
                  <a:cubicBezTo>
                    <a:pt x="19341" y="3472"/>
                    <a:pt x="19313" y="3472"/>
                    <a:pt x="19313" y="3472"/>
                  </a:cubicBezTo>
                  <a:cubicBezTo>
                    <a:pt x="19313" y="3388"/>
                    <a:pt x="19313" y="3297"/>
                    <a:pt x="19285" y="3213"/>
                  </a:cubicBezTo>
                  <a:cubicBezTo>
                    <a:pt x="19257" y="3185"/>
                    <a:pt x="19230" y="3185"/>
                    <a:pt x="19202" y="3185"/>
                  </a:cubicBezTo>
                  <a:cubicBezTo>
                    <a:pt x="19111" y="3213"/>
                    <a:pt x="19055" y="3297"/>
                    <a:pt x="18992" y="3360"/>
                  </a:cubicBezTo>
                  <a:cubicBezTo>
                    <a:pt x="18964" y="3416"/>
                    <a:pt x="18936" y="3444"/>
                    <a:pt x="18908" y="3472"/>
                  </a:cubicBezTo>
                  <a:cubicBezTo>
                    <a:pt x="18908" y="3388"/>
                    <a:pt x="18908" y="3269"/>
                    <a:pt x="18817" y="3213"/>
                  </a:cubicBezTo>
                  <a:cubicBezTo>
                    <a:pt x="18817" y="3185"/>
                    <a:pt x="18789" y="3185"/>
                    <a:pt x="18761" y="3185"/>
                  </a:cubicBezTo>
                  <a:cubicBezTo>
                    <a:pt x="18733" y="3213"/>
                    <a:pt x="18705" y="3241"/>
                    <a:pt x="18677" y="3269"/>
                  </a:cubicBezTo>
                  <a:cubicBezTo>
                    <a:pt x="18705" y="3213"/>
                    <a:pt x="18705" y="3157"/>
                    <a:pt x="18677" y="3122"/>
                  </a:cubicBezTo>
                  <a:cubicBezTo>
                    <a:pt x="18677" y="3095"/>
                    <a:pt x="18642" y="3095"/>
                    <a:pt x="18614" y="3095"/>
                  </a:cubicBezTo>
                  <a:cubicBezTo>
                    <a:pt x="18558" y="3122"/>
                    <a:pt x="18530" y="3157"/>
                    <a:pt x="18467" y="3213"/>
                  </a:cubicBezTo>
                  <a:cubicBezTo>
                    <a:pt x="18411" y="3157"/>
                    <a:pt x="18355" y="3122"/>
                    <a:pt x="18383" y="3039"/>
                  </a:cubicBezTo>
                  <a:cubicBezTo>
                    <a:pt x="18383" y="2948"/>
                    <a:pt x="18411" y="2864"/>
                    <a:pt x="18439" y="2773"/>
                  </a:cubicBezTo>
                  <a:cubicBezTo>
                    <a:pt x="18459" y="2798"/>
                    <a:pt x="18497" y="2819"/>
                    <a:pt x="18527" y="2819"/>
                  </a:cubicBezTo>
                  <a:cubicBezTo>
                    <a:pt x="18539" y="2819"/>
                    <a:pt x="18550" y="2816"/>
                    <a:pt x="18558" y="2808"/>
                  </a:cubicBezTo>
                  <a:cubicBezTo>
                    <a:pt x="18586" y="2773"/>
                    <a:pt x="18614" y="2745"/>
                    <a:pt x="18642" y="2689"/>
                  </a:cubicBezTo>
                  <a:lnTo>
                    <a:pt x="18642" y="2661"/>
                  </a:lnTo>
                  <a:cubicBezTo>
                    <a:pt x="18642" y="2745"/>
                    <a:pt x="18677" y="2773"/>
                    <a:pt x="18705" y="2836"/>
                  </a:cubicBezTo>
                  <a:cubicBezTo>
                    <a:pt x="18705" y="2850"/>
                    <a:pt x="18712" y="2857"/>
                    <a:pt x="18723" y="2857"/>
                  </a:cubicBezTo>
                  <a:cubicBezTo>
                    <a:pt x="18733" y="2857"/>
                    <a:pt x="18747" y="2850"/>
                    <a:pt x="18761" y="2836"/>
                  </a:cubicBezTo>
                  <a:cubicBezTo>
                    <a:pt x="18817" y="2773"/>
                    <a:pt x="18852" y="2717"/>
                    <a:pt x="18908" y="2661"/>
                  </a:cubicBezTo>
                  <a:cubicBezTo>
                    <a:pt x="18936" y="2598"/>
                    <a:pt x="18964" y="2514"/>
                    <a:pt x="18992" y="2458"/>
                  </a:cubicBezTo>
                  <a:cubicBezTo>
                    <a:pt x="19027" y="2570"/>
                    <a:pt x="19027" y="2661"/>
                    <a:pt x="19139" y="2717"/>
                  </a:cubicBezTo>
                  <a:cubicBezTo>
                    <a:pt x="19167" y="2717"/>
                    <a:pt x="19202" y="2717"/>
                    <a:pt x="19202" y="2689"/>
                  </a:cubicBezTo>
                  <a:cubicBezTo>
                    <a:pt x="19257" y="2633"/>
                    <a:pt x="19285" y="2542"/>
                    <a:pt x="19313" y="2458"/>
                  </a:cubicBezTo>
                  <a:cubicBezTo>
                    <a:pt x="19338" y="2556"/>
                    <a:pt x="19389" y="2638"/>
                    <a:pt x="19458" y="2638"/>
                  </a:cubicBezTo>
                  <a:cubicBezTo>
                    <a:pt x="19468" y="2638"/>
                    <a:pt x="19478" y="2636"/>
                    <a:pt x="19488" y="2633"/>
                  </a:cubicBezTo>
                  <a:cubicBezTo>
                    <a:pt x="19579" y="2598"/>
                    <a:pt x="19607" y="2486"/>
                    <a:pt x="19607" y="2367"/>
                  </a:cubicBezTo>
                  <a:cubicBezTo>
                    <a:pt x="19635" y="2458"/>
                    <a:pt x="19691" y="2514"/>
                    <a:pt x="19782" y="2514"/>
                  </a:cubicBezTo>
                  <a:cubicBezTo>
                    <a:pt x="19957" y="2514"/>
                    <a:pt x="20013" y="2165"/>
                    <a:pt x="20013" y="2018"/>
                  </a:cubicBezTo>
                  <a:cubicBezTo>
                    <a:pt x="20132" y="1962"/>
                    <a:pt x="20159" y="1843"/>
                    <a:pt x="20159" y="1724"/>
                  </a:cubicBezTo>
                  <a:cubicBezTo>
                    <a:pt x="20187" y="1437"/>
                    <a:pt x="20013" y="1235"/>
                    <a:pt x="19782" y="1116"/>
                  </a:cubicBezTo>
                  <a:cubicBezTo>
                    <a:pt x="19579" y="997"/>
                    <a:pt x="19341" y="969"/>
                    <a:pt x="19167" y="941"/>
                  </a:cubicBezTo>
                  <a:cubicBezTo>
                    <a:pt x="18761" y="885"/>
                    <a:pt x="18355" y="941"/>
                    <a:pt x="17978" y="850"/>
                  </a:cubicBezTo>
                  <a:cubicBezTo>
                    <a:pt x="17768" y="794"/>
                    <a:pt x="17628" y="675"/>
                    <a:pt x="17453" y="563"/>
                  </a:cubicBezTo>
                  <a:cubicBezTo>
                    <a:pt x="17335" y="500"/>
                    <a:pt x="17188" y="472"/>
                    <a:pt x="17041" y="416"/>
                  </a:cubicBezTo>
                  <a:cubicBezTo>
                    <a:pt x="16691" y="298"/>
                    <a:pt x="16405" y="123"/>
                    <a:pt x="16020" y="95"/>
                  </a:cubicBezTo>
                  <a:cubicBezTo>
                    <a:pt x="15982" y="90"/>
                    <a:pt x="15944" y="88"/>
                    <a:pt x="15906" y="88"/>
                  </a:cubicBezTo>
                  <a:cubicBezTo>
                    <a:pt x="15714" y="88"/>
                    <a:pt x="15530" y="147"/>
                    <a:pt x="15384" y="270"/>
                  </a:cubicBezTo>
                  <a:cubicBezTo>
                    <a:pt x="15356" y="270"/>
                    <a:pt x="15321" y="270"/>
                    <a:pt x="15293" y="298"/>
                  </a:cubicBezTo>
                  <a:cubicBezTo>
                    <a:pt x="15146" y="214"/>
                    <a:pt x="15006" y="123"/>
                    <a:pt x="14887" y="67"/>
                  </a:cubicBezTo>
                  <a:cubicBezTo>
                    <a:pt x="14815" y="45"/>
                    <a:pt x="14748" y="1"/>
                    <a:pt x="146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79"/>
            <p:cNvSpPr/>
            <p:nvPr/>
          </p:nvSpPr>
          <p:spPr>
            <a:xfrm>
              <a:off x="3964819" y="4239205"/>
              <a:ext cx="11127" cy="10945"/>
            </a:xfrm>
            <a:custGeom>
              <a:rect b="b" l="l" r="r" t="t"/>
              <a:pathLst>
                <a:path extrusionOk="0" h="481" w="489">
                  <a:moveTo>
                    <a:pt x="61" y="0"/>
                  </a:moveTo>
                  <a:cubicBezTo>
                    <a:pt x="32" y="0"/>
                    <a:pt x="1" y="20"/>
                    <a:pt x="1" y="40"/>
                  </a:cubicBezTo>
                  <a:cubicBezTo>
                    <a:pt x="120" y="214"/>
                    <a:pt x="211" y="445"/>
                    <a:pt x="413" y="473"/>
                  </a:cubicBezTo>
                  <a:cubicBezTo>
                    <a:pt x="422" y="479"/>
                    <a:pt x="430" y="481"/>
                    <a:pt x="438" y="481"/>
                  </a:cubicBezTo>
                  <a:cubicBezTo>
                    <a:pt x="476" y="481"/>
                    <a:pt x="488" y="413"/>
                    <a:pt x="441" y="389"/>
                  </a:cubicBezTo>
                  <a:cubicBezTo>
                    <a:pt x="267" y="298"/>
                    <a:pt x="176" y="186"/>
                    <a:pt x="92" y="12"/>
                  </a:cubicBezTo>
                  <a:cubicBezTo>
                    <a:pt x="84" y="3"/>
                    <a:pt x="72" y="0"/>
                    <a:pt x="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79"/>
            <p:cNvSpPr/>
            <p:nvPr/>
          </p:nvSpPr>
          <p:spPr>
            <a:xfrm>
              <a:off x="3956514" y="4244530"/>
              <a:ext cx="17726" cy="8783"/>
            </a:xfrm>
            <a:custGeom>
              <a:rect b="b" l="l" r="r" t="t"/>
              <a:pathLst>
                <a:path extrusionOk="0" h="386" w="779">
                  <a:moveTo>
                    <a:pt x="60" y="1"/>
                  </a:moveTo>
                  <a:cubicBezTo>
                    <a:pt x="32" y="1"/>
                    <a:pt x="0" y="42"/>
                    <a:pt x="51" y="64"/>
                  </a:cubicBezTo>
                  <a:cubicBezTo>
                    <a:pt x="254" y="183"/>
                    <a:pt x="457" y="302"/>
                    <a:pt x="687" y="386"/>
                  </a:cubicBezTo>
                  <a:cubicBezTo>
                    <a:pt x="750" y="386"/>
                    <a:pt x="778" y="330"/>
                    <a:pt x="715" y="302"/>
                  </a:cubicBezTo>
                  <a:cubicBezTo>
                    <a:pt x="513" y="211"/>
                    <a:pt x="310" y="99"/>
                    <a:pt x="79" y="8"/>
                  </a:cubicBezTo>
                  <a:cubicBezTo>
                    <a:pt x="74" y="3"/>
                    <a:pt x="67" y="1"/>
                    <a:pt x="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79"/>
            <p:cNvSpPr/>
            <p:nvPr/>
          </p:nvSpPr>
          <p:spPr>
            <a:xfrm>
              <a:off x="4019249" y="4202842"/>
              <a:ext cx="14017" cy="8783"/>
            </a:xfrm>
            <a:custGeom>
              <a:rect b="b" l="l" r="r" t="t"/>
              <a:pathLst>
                <a:path extrusionOk="0" h="386" w="616">
                  <a:moveTo>
                    <a:pt x="375" y="1"/>
                  </a:moveTo>
                  <a:cubicBezTo>
                    <a:pt x="257" y="1"/>
                    <a:pt x="152" y="73"/>
                    <a:pt x="28" y="120"/>
                  </a:cubicBezTo>
                  <a:cubicBezTo>
                    <a:pt x="0" y="120"/>
                    <a:pt x="28" y="183"/>
                    <a:pt x="56" y="183"/>
                  </a:cubicBezTo>
                  <a:cubicBezTo>
                    <a:pt x="147" y="148"/>
                    <a:pt x="266" y="120"/>
                    <a:pt x="322" y="120"/>
                  </a:cubicBezTo>
                  <a:lnTo>
                    <a:pt x="350" y="120"/>
                  </a:lnTo>
                  <a:cubicBezTo>
                    <a:pt x="322" y="120"/>
                    <a:pt x="322" y="148"/>
                    <a:pt x="322" y="183"/>
                  </a:cubicBezTo>
                  <a:cubicBezTo>
                    <a:pt x="294" y="211"/>
                    <a:pt x="266" y="267"/>
                    <a:pt x="294" y="295"/>
                  </a:cubicBezTo>
                  <a:lnTo>
                    <a:pt x="294" y="323"/>
                  </a:lnTo>
                  <a:cubicBezTo>
                    <a:pt x="322" y="323"/>
                    <a:pt x="322" y="358"/>
                    <a:pt x="350" y="386"/>
                  </a:cubicBezTo>
                  <a:lnTo>
                    <a:pt x="406" y="386"/>
                  </a:lnTo>
                  <a:cubicBezTo>
                    <a:pt x="441" y="386"/>
                    <a:pt x="469" y="358"/>
                    <a:pt x="469" y="358"/>
                  </a:cubicBezTo>
                  <a:cubicBezTo>
                    <a:pt x="497" y="323"/>
                    <a:pt x="525" y="295"/>
                    <a:pt x="525" y="267"/>
                  </a:cubicBezTo>
                  <a:lnTo>
                    <a:pt x="553" y="239"/>
                  </a:lnTo>
                  <a:cubicBezTo>
                    <a:pt x="553" y="211"/>
                    <a:pt x="616" y="148"/>
                    <a:pt x="581" y="92"/>
                  </a:cubicBezTo>
                  <a:cubicBezTo>
                    <a:pt x="553" y="36"/>
                    <a:pt x="497" y="8"/>
                    <a:pt x="441" y="8"/>
                  </a:cubicBezTo>
                  <a:cubicBezTo>
                    <a:pt x="418" y="3"/>
                    <a:pt x="396" y="1"/>
                    <a:pt x="3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79"/>
            <p:cNvSpPr/>
            <p:nvPr/>
          </p:nvSpPr>
          <p:spPr>
            <a:xfrm>
              <a:off x="4031810" y="4203821"/>
              <a:ext cx="4005" cy="7168"/>
            </a:xfrm>
            <a:custGeom>
              <a:rect b="b" l="l" r="r" t="t"/>
              <a:pathLst>
                <a:path extrusionOk="0" h="315" w="176">
                  <a:moveTo>
                    <a:pt x="112" y="0"/>
                  </a:moveTo>
                  <a:cubicBezTo>
                    <a:pt x="105" y="0"/>
                    <a:pt x="105" y="7"/>
                    <a:pt x="119" y="21"/>
                  </a:cubicBezTo>
                  <a:cubicBezTo>
                    <a:pt x="119" y="105"/>
                    <a:pt x="119" y="196"/>
                    <a:pt x="29" y="252"/>
                  </a:cubicBezTo>
                  <a:cubicBezTo>
                    <a:pt x="1" y="280"/>
                    <a:pt x="64" y="315"/>
                    <a:pt x="92" y="315"/>
                  </a:cubicBezTo>
                  <a:cubicBezTo>
                    <a:pt x="175" y="224"/>
                    <a:pt x="147" y="105"/>
                    <a:pt x="147" y="21"/>
                  </a:cubicBezTo>
                  <a:cubicBezTo>
                    <a:pt x="133" y="7"/>
                    <a:pt x="119" y="0"/>
                    <a:pt x="1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79"/>
            <p:cNvSpPr/>
            <p:nvPr/>
          </p:nvSpPr>
          <p:spPr>
            <a:xfrm>
              <a:off x="4034632" y="4204458"/>
              <a:ext cx="3891" cy="8624"/>
            </a:xfrm>
            <a:custGeom>
              <a:rect b="b" l="l" r="r" t="t"/>
              <a:pathLst>
                <a:path extrusionOk="0" h="379" w="171">
                  <a:moveTo>
                    <a:pt x="156" y="0"/>
                  </a:moveTo>
                  <a:cubicBezTo>
                    <a:pt x="149" y="0"/>
                    <a:pt x="142" y="7"/>
                    <a:pt x="142" y="21"/>
                  </a:cubicBezTo>
                  <a:cubicBezTo>
                    <a:pt x="114" y="112"/>
                    <a:pt x="114" y="224"/>
                    <a:pt x="23" y="315"/>
                  </a:cubicBezTo>
                  <a:cubicBezTo>
                    <a:pt x="1" y="338"/>
                    <a:pt x="33" y="378"/>
                    <a:pt x="61" y="378"/>
                  </a:cubicBezTo>
                  <a:cubicBezTo>
                    <a:pt x="68" y="378"/>
                    <a:pt x="74" y="376"/>
                    <a:pt x="79" y="371"/>
                  </a:cubicBezTo>
                  <a:cubicBezTo>
                    <a:pt x="170" y="287"/>
                    <a:pt x="170" y="140"/>
                    <a:pt x="170" y="21"/>
                  </a:cubicBezTo>
                  <a:cubicBezTo>
                    <a:pt x="170" y="7"/>
                    <a:pt x="163" y="0"/>
                    <a:pt x="1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79"/>
            <p:cNvSpPr/>
            <p:nvPr/>
          </p:nvSpPr>
          <p:spPr>
            <a:xfrm>
              <a:off x="3947002" y="4189098"/>
              <a:ext cx="26396" cy="12151"/>
            </a:xfrm>
            <a:custGeom>
              <a:rect b="b" l="l" r="r" t="t"/>
              <a:pathLst>
                <a:path extrusionOk="0" h="534" w="1160">
                  <a:moveTo>
                    <a:pt x="840" y="1"/>
                  </a:moveTo>
                  <a:cubicBezTo>
                    <a:pt x="500" y="1"/>
                    <a:pt x="184" y="244"/>
                    <a:pt x="1" y="521"/>
                  </a:cubicBezTo>
                  <a:cubicBezTo>
                    <a:pt x="1" y="521"/>
                    <a:pt x="13" y="534"/>
                    <a:pt x="21" y="534"/>
                  </a:cubicBezTo>
                  <a:cubicBezTo>
                    <a:pt x="26" y="534"/>
                    <a:pt x="29" y="531"/>
                    <a:pt x="29" y="521"/>
                  </a:cubicBezTo>
                  <a:cubicBezTo>
                    <a:pt x="275" y="305"/>
                    <a:pt x="540" y="122"/>
                    <a:pt x="875" y="122"/>
                  </a:cubicBezTo>
                  <a:cubicBezTo>
                    <a:pt x="940" y="122"/>
                    <a:pt x="1007" y="129"/>
                    <a:pt x="1078" y="144"/>
                  </a:cubicBezTo>
                  <a:cubicBezTo>
                    <a:pt x="1085" y="148"/>
                    <a:pt x="1093" y="149"/>
                    <a:pt x="1099" y="149"/>
                  </a:cubicBezTo>
                  <a:cubicBezTo>
                    <a:pt x="1141" y="149"/>
                    <a:pt x="1160" y="83"/>
                    <a:pt x="1105" y="53"/>
                  </a:cubicBezTo>
                  <a:cubicBezTo>
                    <a:pt x="1017" y="17"/>
                    <a:pt x="927" y="1"/>
                    <a:pt x="8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79"/>
            <p:cNvSpPr/>
            <p:nvPr/>
          </p:nvSpPr>
          <p:spPr>
            <a:xfrm>
              <a:off x="3967527" y="4183592"/>
              <a:ext cx="25076" cy="15587"/>
            </a:xfrm>
            <a:custGeom>
              <a:rect b="b" l="l" r="r" t="t"/>
              <a:pathLst>
                <a:path extrusionOk="0" h="685" w="1102">
                  <a:moveTo>
                    <a:pt x="15" y="0"/>
                  </a:moveTo>
                  <a:cubicBezTo>
                    <a:pt x="1" y="0"/>
                    <a:pt x="1" y="36"/>
                    <a:pt x="1" y="36"/>
                  </a:cubicBezTo>
                  <a:cubicBezTo>
                    <a:pt x="406" y="155"/>
                    <a:pt x="700" y="414"/>
                    <a:pt x="1022" y="680"/>
                  </a:cubicBezTo>
                  <a:cubicBezTo>
                    <a:pt x="1025" y="683"/>
                    <a:pt x="1029" y="685"/>
                    <a:pt x="1034" y="685"/>
                  </a:cubicBezTo>
                  <a:cubicBezTo>
                    <a:pt x="1063" y="685"/>
                    <a:pt x="1102" y="613"/>
                    <a:pt x="1078" y="589"/>
                  </a:cubicBezTo>
                  <a:cubicBezTo>
                    <a:pt x="903" y="470"/>
                    <a:pt x="728" y="330"/>
                    <a:pt x="525" y="211"/>
                  </a:cubicBezTo>
                  <a:cubicBezTo>
                    <a:pt x="378" y="92"/>
                    <a:pt x="203" y="36"/>
                    <a:pt x="29" y="8"/>
                  </a:cubicBezTo>
                  <a:cubicBezTo>
                    <a:pt x="23" y="3"/>
                    <a:pt x="19"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79"/>
            <p:cNvSpPr/>
            <p:nvPr/>
          </p:nvSpPr>
          <p:spPr>
            <a:xfrm>
              <a:off x="3888795" y="4256522"/>
              <a:ext cx="43508" cy="29855"/>
            </a:xfrm>
            <a:custGeom>
              <a:rect b="b" l="l" r="r" t="t"/>
              <a:pathLst>
                <a:path extrusionOk="0" h="1312" w="1912">
                  <a:moveTo>
                    <a:pt x="1871" y="0"/>
                  </a:moveTo>
                  <a:cubicBezTo>
                    <a:pt x="1867" y="0"/>
                    <a:pt x="1863" y="2"/>
                    <a:pt x="1859" y="6"/>
                  </a:cubicBezTo>
                  <a:cubicBezTo>
                    <a:pt x="1132" y="237"/>
                    <a:pt x="545" y="705"/>
                    <a:pt x="20" y="1229"/>
                  </a:cubicBezTo>
                  <a:cubicBezTo>
                    <a:pt x="1" y="1269"/>
                    <a:pt x="26" y="1312"/>
                    <a:pt x="62" y="1312"/>
                  </a:cubicBezTo>
                  <a:cubicBezTo>
                    <a:pt x="78" y="1312"/>
                    <a:pt x="95" y="1304"/>
                    <a:pt x="111" y="1285"/>
                  </a:cubicBezTo>
                  <a:cubicBezTo>
                    <a:pt x="405" y="1055"/>
                    <a:pt x="664" y="761"/>
                    <a:pt x="985" y="558"/>
                  </a:cubicBezTo>
                  <a:cubicBezTo>
                    <a:pt x="1279" y="355"/>
                    <a:pt x="1566" y="209"/>
                    <a:pt x="1887" y="62"/>
                  </a:cubicBezTo>
                  <a:cubicBezTo>
                    <a:pt x="1911" y="62"/>
                    <a:pt x="1894" y="0"/>
                    <a:pt x="18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79"/>
            <p:cNvSpPr/>
            <p:nvPr/>
          </p:nvSpPr>
          <p:spPr>
            <a:xfrm>
              <a:off x="3820553" y="4291906"/>
              <a:ext cx="62645" cy="85968"/>
            </a:xfrm>
            <a:custGeom>
              <a:rect b="b" l="l" r="r" t="t"/>
              <a:pathLst>
                <a:path extrusionOk="0" h="3778" w="2753">
                  <a:moveTo>
                    <a:pt x="2703" y="1"/>
                  </a:moveTo>
                  <a:cubicBezTo>
                    <a:pt x="2692" y="1"/>
                    <a:pt x="2680" y="8"/>
                    <a:pt x="2670" y="24"/>
                  </a:cubicBezTo>
                  <a:cubicBezTo>
                    <a:pt x="2383" y="255"/>
                    <a:pt x="2089" y="521"/>
                    <a:pt x="1859" y="814"/>
                  </a:cubicBezTo>
                  <a:cubicBezTo>
                    <a:pt x="1621" y="1073"/>
                    <a:pt x="1418" y="1367"/>
                    <a:pt x="1215" y="1688"/>
                  </a:cubicBezTo>
                  <a:cubicBezTo>
                    <a:pt x="747" y="2325"/>
                    <a:pt x="397" y="3024"/>
                    <a:pt x="20" y="3695"/>
                  </a:cubicBezTo>
                  <a:cubicBezTo>
                    <a:pt x="0" y="3734"/>
                    <a:pt x="39" y="3777"/>
                    <a:pt x="74" y="3777"/>
                  </a:cubicBezTo>
                  <a:cubicBezTo>
                    <a:pt x="89" y="3777"/>
                    <a:pt x="102" y="3770"/>
                    <a:pt x="111" y="3751"/>
                  </a:cubicBezTo>
                  <a:cubicBezTo>
                    <a:pt x="516" y="3115"/>
                    <a:pt x="866" y="2443"/>
                    <a:pt x="1271" y="1800"/>
                  </a:cubicBezTo>
                  <a:cubicBezTo>
                    <a:pt x="1712" y="1164"/>
                    <a:pt x="2180" y="604"/>
                    <a:pt x="2733" y="80"/>
                  </a:cubicBezTo>
                  <a:cubicBezTo>
                    <a:pt x="2753" y="40"/>
                    <a:pt x="2730" y="1"/>
                    <a:pt x="27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79"/>
            <p:cNvSpPr/>
            <p:nvPr/>
          </p:nvSpPr>
          <p:spPr>
            <a:xfrm>
              <a:off x="3805944" y="4348474"/>
              <a:ext cx="40800" cy="71815"/>
            </a:xfrm>
            <a:custGeom>
              <a:rect b="b" l="l" r="r" t="t"/>
              <a:pathLst>
                <a:path extrusionOk="0" h="3156" w="1793">
                  <a:moveTo>
                    <a:pt x="1769" y="1"/>
                  </a:moveTo>
                  <a:cubicBezTo>
                    <a:pt x="1761" y="1"/>
                    <a:pt x="1750" y="4"/>
                    <a:pt x="1739" y="13"/>
                  </a:cubicBezTo>
                  <a:cubicBezTo>
                    <a:pt x="1102" y="1006"/>
                    <a:pt x="487" y="1999"/>
                    <a:pt x="25" y="3076"/>
                  </a:cubicBezTo>
                  <a:cubicBezTo>
                    <a:pt x="1" y="3116"/>
                    <a:pt x="25" y="3155"/>
                    <a:pt x="51" y="3155"/>
                  </a:cubicBezTo>
                  <a:cubicBezTo>
                    <a:pt x="62" y="3155"/>
                    <a:pt x="73" y="3148"/>
                    <a:pt x="81" y="3132"/>
                  </a:cubicBezTo>
                  <a:cubicBezTo>
                    <a:pt x="606" y="2083"/>
                    <a:pt x="1186" y="1034"/>
                    <a:pt x="1774" y="13"/>
                  </a:cubicBezTo>
                  <a:cubicBezTo>
                    <a:pt x="1792" y="13"/>
                    <a:pt x="1786" y="1"/>
                    <a:pt x="17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79"/>
            <p:cNvSpPr/>
            <p:nvPr/>
          </p:nvSpPr>
          <p:spPr>
            <a:xfrm>
              <a:off x="3757976" y="4432031"/>
              <a:ext cx="44577" cy="91384"/>
            </a:xfrm>
            <a:custGeom>
              <a:rect b="b" l="l" r="r" t="t"/>
              <a:pathLst>
                <a:path extrusionOk="0" h="4016" w="1959">
                  <a:moveTo>
                    <a:pt x="1931" y="1"/>
                  </a:moveTo>
                  <a:cubicBezTo>
                    <a:pt x="1927" y="1"/>
                    <a:pt x="1924" y="4"/>
                    <a:pt x="1924" y="12"/>
                  </a:cubicBezTo>
                  <a:cubicBezTo>
                    <a:pt x="1546" y="656"/>
                    <a:pt x="1168" y="1264"/>
                    <a:pt x="847" y="1963"/>
                  </a:cubicBezTo>
                  <a:cubicBezTo>
                    <a:pt x="700" y="2285"/>
                    <a:pt x="560" y="2606"/>
                    <a:pt x="413" y="2956"/>
                  </a:cubicBezTo>
                  <a:cubicBezTo>
                    <a:pt x="294" y="3278"/>
                    <a:pt x="120" y="3599"/>
                    <a:pt x="1" y="3949"/>
                  </a:cubicBezTo>
                  <a:cubicBezTo>
                    <a:pt x="1" y="3990"/>
                    <a:pt x="34" y="4016"/>
                    <a:pt x="64" y="4016"/>
                  </a:cubicBezTo>
                  <a:cubicBezTo>
                    <a:pt x="74" y="4016"/>
                    <a:pt x="84" y="4012"/>
                    <a:pt x="92" y="4005"/>
                  </a:cubicBezTo>
                  <a:cubicBezTo>
                    <a:pt x="441" y="3334"/>
                    <a:pt x="700" y="2634"/>
                    <a:pt x="994" y="1963"/>
                  </a:cubicBezTo>
                  <a:cubicBezTo>
                    <a:pt x="1287" y="1327"/>
                    <a:pt x="1609" y="684"/>
                    <a:pt x="1959" y="40"/>
                  </a:cubicBezTo>
                  <a:cubicBezTo>
                    <a:pt x="1959" y="21"/>
                    <a:pt x="1941" y="1"/>
                    <a:pt x="19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79"/>
            <p:cNvSpPr/>
            <p:nvPr/>
          </p:nvSpPr>
          <p:spPr>
            <a:xfrm>
              <a:off x="3728418" y="4469895"/>
              <a:ext cx="44008" cy="100896"/>
            </a:xfrm>
            <a:custGeom>
              <a:rect b="b" l="l" r="r" t="t"/>
              <a:pathLst>
                <a:path extrusionOk="0" h="4434" w="1934">
                  <a:moveTo>
                    <a:pt x="1921" y="0"/>
                  </a:moveTo>
                  <a:cubicBezTo>
                    <a:pt x="1918" y="0"/>
                    <a:pt x="1915" y="3"/>
                    <a:pt x="1915" y="13"/>
                  </a:cubicBezTo>
                  <a:cubicBezTo>
                    <a:pt x="1934" y="13"/>
                    <a:pt x="1928" y="0"/>
                    <a:pt x="1921" y="0"/>
                  </a:cubicBezTo>
                  <a:close/>
                  <a:moveTo>
                    <a:pt x="1915" y="13"/>
                  </a:moveTo>
                  <a:lnTo>
                    <a:pt x="1915" y="13"/>
                  </a:lnTo>
                  <a:cubicBezTo>
                    <a:pt x="1621" y="740"/>
                    <a:pt x="1363" y="1467"/>
                    <a:pt x="1069" y="2166"/>
                  </a:cubicBezTo>
                  <a:cubicBezTo>
                    <a:pt x="775" y="2921"/>
                    <a:pt x="426" y="3656"/>
                    <a:pt x="20" y="4355"/>
                  </a:cubicBezTo>
                  <a:cubicBezTo>
                    <a:pt x="0" y="4394"/>
                    <a:pt x="37" y="4434"/>
                    <a:pt x="82" y="4434"/>
                  </a:cubicBezTo>
                  <a:cubicBezTo>
                    <a:pt x="100" y="4434"/>
                    <a:pt x="121" y="4427"/>
                    <a:pt x="139" y="4411"/>
                  </a:cubicBezTo>
                  <a:cubicBezTo>
                    <a:pt x="1013" y="3068"/>
                    <a:pt x="1391" y="1495"/>
                    <a:pt x="1915"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79"/>
            <p:cNvSpPr/>
            <p:nvPr/>
          </p:nvSpPr>
          <p:spPr>
            <a:xfrm>
              <a:off x="3709167" y="4517271"/>
              <a:ext cx="34997" cy="67173"/>
            </a:xfrm>
            <a:custGeom>
              <a:rect b="b" l="l" r="r" t="t"/>
              <a:pathLst>
                <a:path extrusionOk="0" h="2952" w="1538">
                  <a:moveTo>
                    <a:pt x="1509" y="0"/>
                  </a:moveTo>
                  <a:cubicBezTo>
                    <a:pt x="1335" y="525"/>
                    <a:pt x="1132" y="1014"/>
                    <a:pt x="866" y="1483"/>
                  </a:cubicBezTo>
                  <a:cubicBezTo>
                    <a:pt x="607" y="1979"/>
                    <a:pt x="286" y="2413"/>
                    <a:pt x="20" y="2909"/>
                  </a:cubicBezTo>
                  <a:cubicBezTo>
                    <a:pt x="0" y="2929"/>
                    <a:pt x="22" y="2952"/>
                    <a:pt x="49" y="2952"/>
                  </a:cubicBezTo>
                  <a:cubicBezTo>
                    <a:pt x="60" y="2952"/>
                    <a:pt x="73" y="2947"/>
                    <a:pt x="83" y="2937"/>
                  </a:cubicBezTo>
                  <a:cubicBezTo>
                    <a:pt x="433" y="2476"/>
                    <a:pt x="719" y="1979"/>
                    <a:pt x="985" y="1455"/>
                  </a:cubicBezTo>
                  <a:cubicBezTo>
                    <a:pt x="1216" y="986"/>
                    <a:pt x="1363" y="490"/>
                    <a:pt x="1537" y="28"/>
                  </a:cubicBezTo>
                  <a:cubicBezTo>
                    <a:pt x="1537" y="0"/>
                    <a:pt x="1509" y="0"/>
                    <a:pt x="15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79"/>
            <p:cNvSpPr/>
            <p:nvPr/>
          </p:nvSpPr>
          <p:spPr>
            <a:xfrm>
              <a:off x="3949710" y="4224824"/>
              <a:ext cx="20548" cy="6326"/>
            </a:xfrm>
            <a:custGeom>
              <a:rect b="b" l="l" r="r" t="t"/>
              <a:pathLst>
                <a:path extrusionOk="0" h="278" w="903">
                  <a:moveTo>
                    <a:pt x="29" y="0"/>
                  </a:moveTo>
                  <a:lnTo>
                    <a:pt x="1" y="28"/>
                  </a:lnTo>
                  <a:cubicBezTo>
                    <a:pt x="112" y="119"/>
                    <a:pt x="259" y="203"/>
                    <a:pt x="406" y="266"/>
                  </a:cubicBezTo>
                  <a:cubicBezTo>
                    <a:pt x="448" y="274"/>
                    <a:pt x="490" y="277"/>
                    <a:pt x="533" y="277"/>
                  </a:cubicBezTo>
                  <a:cubicBezTo>
                    <a:pt x="639" y="277"/>
                    <a:pt x="750" y="256"/>
                    <a:pt x="875" y="231"/>
                  </a:cubicBezTo>
                  <a:cubicBezTo>
                    <a:pt x="903" y="231"/>
                    <a:pt x="903" y="175"/>
                    <a:pt x="875" y="175"/>
                  </a:cubicBezTo>
                  <a:cubicBezTo>
                    <a:pt x="735" y="175"/>
                    <a:pt x="613" y="211"/>
                    <a:pt x="494" y="211"/>
                  </a:cubicBezTo>
                  <a:cubicBezTo>
                    <a:pt x="465" y="211"/>
                    <a:pt x="435" y="209"/>
                    <a:pt x="406" y="203"/>
                  </a:cubicBezTo>
                  <a:cubicBezTo>
                    <a:pt x="259" y="175"/>
                    <a:pt x="140" y="91"/>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79"/>
            <p:cNvSpPr/>
            <p:nvPr/>
          </p:nvSpPr>
          <p:spPr>
            <a:xfrm>
              <a:off x="3972784" y="4194264"/>
              <a:ext cx="13835" cy="12288"/>
            </a:xfrm>
            <a:custGeom>
              <a:rect b="b" l="l" r="r" t="t"/>
              <a:pathLst>
                <a:path extrusionOk="0" h="540" w="608">
                  <a:moveTo>
                    <a:pt x="35" y="1"/>
                  </a:moveTo>
                  <a:cubicBezTo>
                    <a:pt x="35" y="1"/>
                    <a:pt x="0" y="1"/>
                    <a:pt x="35" y="36"/>
                  </a:cubicBezTo>
                  <a:cubicBezTo>
                    <a:pt x="119" y="92"/>
                    <a:pt x="238" y="148"/>
                    <a:pt x="322" y="239"/>
                  </a:cubicBezTo>
                  <a:cubicBezTo>
                    <a:pt x="413" y="322"/>
                    <a:pt x="469" y="413"/>
                    <a:pt x="525" y="525"/>
                  </a:cubicBezTo>
                  <a:cubicBezTo>
                    <a:pt x="535" y="536"/>
                    <a:pt x="548" y="540"/>
                    <a:pt x="559" y="540"/>
                  </a:cubicBezTo>
                  <a:cubicBezTo>
                    <a:pt x="586" y="540"/>
                    <a:pt x="607" y="517"/>
                    <a:pt x="588" y="497"/>
                  </a:cubicBezTo>
                  <a:cubicBezTo>
                    <a:pt x="525" y="385"/>
                    <a:pt x="441" y="266"/>
                    <a:pt x="350" y="176"/>
                  </a:cubicBezTo>
                  <a:cubicBezTo>
                    <a:pt x="266" y="92"/>
                    <a:pt x="147" y="64"/>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79"/>
            <p:cNvSpPr/>
            <p:nvPr/>
          </p:nvSpPr>
          <p:spPr>
            <a:xfrm>
              <a:off x="3984070" y="4199680"/>
              <a:ext cx="11332" cy="16202"/>
            </a:xfrm>
            <a:custGeom>
              <a:rect b="b" l="l" r="r" t="t"/>
              <a:pathLst>
                <a:path extrusionOk="0" h="712" w="498">
                  <a:moveTo>
                    <a:pt x="29" y="1"/>
                  </a:moveTo>
                  <a:cubicBezTo>
                    <a:pt x="29" y="1"/>
                    <a:pt x="1" y="1"/>
                    <a:pt x="1" y="28"/>
                  </a:cubicBezTo>
                  <a:cubicBezTo>
                    <a:pt x="176" y="231"/>
                    <a:pt x="323" y="434"/>
                    <a:pt x="441" y="700"/>
                  </a:cubicBezTo>
                  <a:cubicBezTo>
                    <a:pt x="441" y="708"/>
                    <a:pt x="446" y="711"/>
                    <a:pt x="453" y="711"/>
                  </a:cubicBezTo>
                  <a:cubicBezTo>
                    <a:pt x="469" y="711"/>
                    <a:pt x="497" y="692"/>
                    <a:pt x="497" y="672"/>
                  </a:cubicBezTo>
                  <a:cubicBezTo>
                    <a:pt x="413" y="406"/>
                    <a:pt x="204" y="203"/>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79"/>
            <p:cNvSpPr/>
            <p:nvPr/>
          </p:nvSpPr>
          <p:spPr>
            <a:xfrm>
              <a:off x="3992239" y="4201932"/>
              <a:ext cx="19069" cy="7646"/>
            </a:xfrm>
            <a:custGeom>
              <a:rect b="b" l="l" r="r" t="t"/>
              <a:pathLst>
                <a:path extrusionOk="0" h="336" w="838">
                  <a:moveTo>
                    <a:pt x="13" y="1"/>
                  </a:moveTo>
                  <a:cubicBezTo>
                    <a:pt x="7" y="1"/>
                    <a:pt x="1" y="13"/>
                    <a:pt x="19" y="13"/>
                  </a:cubicBezTo>
                  <a:cubicBezTo>
                    <a:pt x="19" y="4"/>
                    <a:pt x="16" y="1"/>
                    <a:pt x="13" y="1"/>
                  </a:cubicBezTo>
                  <a:close/>
                  <a:moveTo>
                    <a:pt x="19" y="13"/>
                  </a:moveTo>
                  <a:lnTo>
                    <a:pt x="19" y="13"/>
                  </a:lnTo>
                  <a:cubicBezTo>
                    <a:pt x="110" y="104"/>
                    <a:pt x="229" y="223"/>
                    <a:pt x="341" y="279"/>
                  </a:cubicBezTo>
                  <a:cubicBezTo>
                    <a:pt x="488" y="335"/>
                    <a:pt x="635" y="335"/>
                    <a:pt x="782" y="335"/>
                  </a:cubicBezTo>
                  <a:cubicBezTo>
                    <a:pt x="838" y="335"/>
                    <a:pt x="838" y="251"/>
                    <a:pt x="782" y="251"/>
                  </a:cubicBezTo>
                  <a:cubicBezTo>
                    <a:pt x="635" y="223"/>
                    <a:pt x="516" y="223"/>
                    <a:pt x="369" y="188"/>
                  </a:cubicBezTo>
                  <a:cubicBezTo>
                    <a:pt x="257" y="160"/>
                    <a:pt x="138" y="76"/>
                    <a:pt x="19"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64" name="Google Shape;7264;p79"/>
          <p:cNvGrpSpPr/>
          <p:nvPr/>
        </p:nvGrpSpPr>
        <p:grpSpPr>
          <a:xfrm>
            <a:off x="6726207" y="2692343"/>
            <a:ext cx="460015" cy="428113"/>
            <a:chOff x="6726207" y="2692343"/>
            <a:chExt cx="460015" cy="428113"/>
          </a:xfrm>
        </p:grpSpPr>
        <p:sp>
          <p:nvSpPr>
            <p:cNvPr id="7265" name="Google Shape;7265;p79"/>
            <p:cNvSpPr/>
            <p:nvPr/>
          </p:nvSpPr>
          <p:spPr>
            <a:xfrm>
              <a:off x="6728118" y="2695574"/>
              <a:ext cx="453484" cy="421309"/>
            </a:xfrm>
            <a:custGeom>
              <a:rect b="b" l="l" r="r" t="t"/>
              <a:pathLst>
                <a:path extrusionOk="0" h="18515" w="19929">
                  <a:moveTo>
                    <a:pt x="14338" y="1689"/>
                  </a:moveTo>
                  <a:cubicBezTo>
                    <a:pt x="14425" y="1689"/>
                    <a:pt x="14513" y="1711"/>
                    <a:pt x="14600" y="1771"/>
                  </a:cubicBezTo>
                  <a:lnTo>
                    <a:pt x="14628" y="1771"/>
                  </a:lnTo>
                  <a:cubicBezTo>
                    <a:pt x="14684" y="1799"/>
                    <a:pt x="14712" y="1883"/>
                    <a:pt x="14712" y="1946"/>
                  </a:cubicBezTo>
                  <a:cubicBezTo>
                    <a:pt x="14712" y="2030"/>
                    <a:pt x="14684" y="2120"/>
                    <a:pt x="14600" y="2148"/>
                  </a:cubicBezTo>
                  <a:cubicBezTo>
                    <a:pt x="14519" y="2187"/>
                    <a:pt x="14431" y="2208"/>
                    <a:pt x="14348" y="2208"/>
                  </a:cubicBezTo>
                  <a:cubicBezTo>
                    <a:pt x="14252" y="2208"/>
                    <a:pt x="14164" y="2180"/>
                    <a:pt x="14104" y="2120"/>
                  </a:cubicBezTo>
                  <a:cubicBezTo>
                    <a:pt x="14076" y="2092"/>
                    <a:pt x="14041" y="2092"/>
                    <a:pt x="14013" y="2058"/>
                  </a:cubicBezTo>
                  <a:cubicBezTo>
                    <a:pt x="13866" y="2058"/>
                    <a:pt x="13754" y="1883"/>
                    <a:pt x="13929" y="1799"/>
                  </a:cubicBezTo>
                  <a:cubicBezTo>
                    <a:pt x="13957" y="1771"/>
                    <a:pt x="13957" y="1771"/>
                    <a:pt x="13985" y="1771"/>
                  </a:cubicBezTo>
                  <a:cubicBezTo>
                    <a:pt x="14013" y="1771"/>
                    <a:pt x="14041" y="1743"/>
                    <a:pt x="14076" y="1743"/>
                  </a:cubicBezTo>
                  <a:cubicBezTo>
                    <a:pt x="14163" y="1711"/>
                    <a:pt x="14251" y="1689"/>
                    <a:pt x="14338" y="1689"/>
                  </a:cubicBezTo>
                  <a:close/>
                  <a:moveTo>
                    <a:pt x="13262" y="1"/>
                  </a:moveTo>
                  <a:cubicBezTo>
                    <a:pt x="13067" y="1"/>
                    <a:pt x="12872" y="51"/>
                    <a:pt x="12677" y="135"/>
                  </a:cubicBezTo>
                  <a:cubicBezTo>
                    <a:pt x="12559" y="198"/>
                    <a:pt x="12468" y="226"/>
                    <a:pt x="12384" y="281"/>
                  </a:cubicBezTo>
                  <a:cubicBezTo>
                    <a:pt x="12118" y="484"/>
                    <a:pt x="11831" y="575"/>
                    <a:pt x="11482" y="631"/>
                  </a:cubicBezTo>
                  <a:cubicBezTo>
                    <a:pt x="11244" y="694"/>
                    <a:pt x="10985" y="806"/>
                    <a:pt x="10782" y="953"/>
                  </a:cubicBezTo>
                  <a:cubicBezTo>
                    <a:pt x="10517" y="1183"/>
                    <a:pt x="10230" y="1302"/>
                    <a:pt x="9908" y="1393"/>
                  </a:cubicBezTo>
                  <a:cubicBezTo>
                    <a:pt x="9643" y="1449"/>
                    <a:pt x="9384" y="1533"/>
                    <a:pt x="9146" y="1680"/>
                  </a:cubicBezTo>
                  <a:cubicBezTo>
                    <a:pt x="9146" y="1708"/>
                    <a:pt x="9118" y="1708"/>
                    <a:pt x="9118" y="1708"/>
                  </a:cubicBezTo>
                  <a:cubicBezTo>
                    <a:pt x="8943" y="1827"/>
                    <a:pt x="8832" y="1974"/>
                    <a:pt x="8713" y="2120"/>
                  </a:cubicBezTo>
                  <a:cubicBezTo>
                    <a:pt x="8594" y="2323"/>
                    <a:pt x="8482" y="2498"/>
                    <a:pt x="8335" y="2645"/>
                  </a:cubicBezTo>
                  <a:cubicBezTo>
                    <a:pt x="8307" y="2701"/>
                    <a:pt x="8244" y="2757"/>
                    <a:pt x="8188" y="2820"/>
                  </a:cubicBezTo>
                  <a:cubicBezTo>
                    <a:pt x="7958" y="3050"/>
                    <a:pt x="7748" y="3253"/>
                    <a:pt x="7517" y="3491"/>
                  </a:cubicBezTo>
                  <a:cubicBezTo>
                    <a:pt x="7258" y="3750"/>
                    <a:pt x="6965" y="4043"/>
                    <a:pt x="6734" y="4330"/>
                  </a:cubicBezTo>
                  <a:cubicBezTo>
                    <a:pt x="6496" y="4568"/>
                    <a:pt x="6321" y="4854"/>
                    <a:pt x="6063" y="5029"/>
                  </a:cubicBezTo>
                  <a:cubicBezTo>
                    <a:pt x="5944" y="5148"/>
                    <a:pt x="5860" y="5267"/>
                    <a:pt x="5769" y="5351"/>
                  </a:cubicBezTo>
                  <a:cubicBezTo>
                    <a:pt x="5594" y="5589"/>
                    <a:pt x="5447" y="5791"/>
                    <a:pt x="5300" y="6022"/>
                  </a:cubicBezTo>
                  <a:cubicBezTo>
                    <a:pt x="4986" y="6491"/>
                    <a:pt x="4748" y="7015"/>
                    <a:pt x="4517" y="7540"/>
                  </a:cubicBezTo>
                  <a:cubicBezTo>
                    <a:pt x="4426" y="7742"/>
                    <a:pt x="4342" y="7945"/>
                    <a:pt x="4252" y="8148"/>
                  </a:cubicBezTo>
                  <a:cubicBezTo>
                    <a:pt x="4196" y="8267"/>
                    <a:pt x="4140" y="8386"/>
                    <a:pt x="4077" y="8497"/>
                  </a:cubicBezTo>
                  <a:cubicBezTo>
                    <a:pt x="4021" y="8588"/>
                    <a:pt x="3965" y="8700"/>
                    <a:pt x="3902" y="8791"/>
                  </a:cubicBezTo>
                  <a:cubicBezTo>
                    <a:pt x="3790" y="8994"/>
                    <a:pt x="3671" y="9169"/>
                    <a:pt x="3552" y="9372"/>
                  </a:cubicBezTo>
                  <a:cubicBezTo>
                    <a:pt x="3496" y="9434"/>
                    <a:pt x="3468" y="9462"/>
                    <a:pt x="3440" y="9518"/>
                  </a:cubicBezTo>
                  <a:cubicBezTo>
                    <a:pt x="3266" y="9749"/>
                    <a:pt x="3091" y="9987"/>
                    <a:pt x="2944" y="10246"/>
                  </a:cubicBezTo>
                  <a:cubicBezTo>
                    <a:pt x="2888" y="10309"/>
                    <a:pt x="2853" y="10364"/>
                    <a:pt x="2825" y="10448"/>
                  </a:cubicBezTo>
                  <a:cubicBezTo>
                    <a:pt x="2448" y="11357"/>
                    <a:pt x="1804" y="12057"/>
                    <a:pt x="1105" y="12721"/>
                  </a:cubicBezTo>
                  <a:cubicBezTo>
                    <a:pt x="993" y="12840"/>
                    <a:pt x="874" y="12959"/>
                    <a:pt x="755" y="13070"/>
                  </a:cubicBezTo>
                  <a:cubicBezTo>
                    <a:pt x="616" y="13217"/>
                    <a:pt x="497" y="13392"/>
                    <a:pt x="406" y="13567"/>
                  </a:cubicBezTo>
                  <a:cubicBezTo>
                    <a:pt x="322" y="13686"/>
                    <a:pt x="231" y="13833"/>
                    <a:pt x="175" y="13980"/>
                  </a:cubicBezTo>
                  <a:cubicBezTo>
                    <a:pt x="0" y="14469"/>
                    <a:pt x="0" y="14993"/>
                    <a:pt x="91" y="15518"/>
                  </a:cubicBezTo>
                  <a:cubicBezTo>
                    <a:pt x="322" y="16714"/>
                    <a:pt x="993" y="17560"/>
                    <a:pt x="2042" y="18140"/>
                  </a:cubicBezTo>
                  <a:cubicBezTo>
                    <a:pt x="2516" y="18409"/>
                    <a:pt x="3003" y="18515"/>
                    <a:pt x="3503" y="18515"/>
                  </a:cubicBezTo>
                  <a:cubicBezTo>
                    <a:pt x="3770" y="18515"/>
                    <a:pt x="4040" y="18485"/>
                    <a:pt x="4315" y="18434"/>
                  </a:cubicBezTo>
                  <a:cubicBezTo>
                    <a:pt x="4664" y="18350"/>
                    <a:pt x="4951" y="18140"/>
                    <a:pt x="5098" y="17825"/>
                  </a:cubicBezTo>
                  <a:cubicBezTo>
                    <a:pt x="5217" y="17616"/>
                    <a:pt x="5272" y="17413"/>
                    <a:pt x="5363" y="17210"/>
                  </a:cubicBezTo>
                  <a:cubicBezTo>
                    <a:pt x="5475" y="17007"/>
                    <a:pt x="5594" y="16804"/>
                    <a:pt x="5741" y="16630"/>
                  </a:cubicBezTo>
                  <a:cubicBezTo>
                    <a:pt x="5916" y="16392"/>
                    <a:pt x="6147" y="16189"/>
                    <a:pt x="6349" y="15958"/>
                  </a:cubicBezTo>
                  <a:cubicBezTo>
                    <a:pt x="6762" y="15553"/>
                    <a:pt x="7021" y="15084"/>
                    <a:pt x="7111" y="14504"/>
                  </a:cubicBezTo>
                  <a:cubicBezTo>
                    <a:pt x="7195" y="14091"/>
                    <a:pt x="7370" y="13742"/>
                    <a:pt x="7783" y="13539"/>
                  </a:cubicBezTo>
                  <a:cubicBezTo>
                    <a:pt x="8097" y="13364"/>
                    <a:pt x="8272" y="13105"/>
                    <a:pt x="8363" y="12721"/>
                  </a:cubicBezTo>
                  <a:cubicBezTo>
                    <a:pt x="8419" y="12546"/>
                    <a:pt x="8447" y="12343"/>
                    <a:pt x="8538" y="12196"/>
                  </a:cubicBezTo>
                  <a:cubicBezTo>
                    <a:pt x="8860" y="11735"/>
                    <a:pt x="9146" y="11266"/>
                    <a:pt x="9496" y="10798"/>
                  </a:cubicBezTo>
                  <a:cubicBezTo>
                    <a:pt x="9734" y="10511"/>
                    <a:pt x="9908" y="10190"/>
                    <a:pt x="9936" y="9812"/>
                  </a:cubicBezTo>
                  <a:cubicBezTo>
                    <a:pt x="9936" y="9546"/>
                    <a:pt x="10020" y="9344"/>
                    <a:pt x="10230" y="9169"/>
                  </a:cubicBezTo>
                  <a:cubicBezTo>
                    <a:pt x="10433" y="8994"/>
                    <a:pt x="10636" y="8819"/>
                    <a:pt x="10692" y="8525"/>
                  </a:cubicBezTo>
                  <a:cubicBezTo>
                    <a:pt x="10720" y="8442"/>
                    <a:pt x="10810" y="8351"/>
                    <a:pt x="10894" y="8295"/>
                  </a:cubicBezTo>
                  <a:cubicBezTo>
                    <a:pt x="11132" y="8148"/>
                    <a:pt x="11363" y="7973"/>
                    <a:pt x="11657" y="7861"/>
                  </a:cubicBezTo>
                  <a:cubicBezTo>
                    <a:pt x="11915" y="7742"/>
                    <a:pt x="12090" y="7595"/>
                    <a:pt x="12181" y="7302"/>
                  </a:cubicBezTo>
                  <a:cubicBezTo>
                    <a:pt x="12293" y="6777"/>
                    <a:pt x="12677" y="6547"/>
                    <a:pt x="13167" y="6519"/>
                  </a:cubicBezTo>
                  <a:cubicBezTo>
                    <a:pt x="13635" y="6519"/>
                    <a:pt x="14076" y="6400"/>
                    <a:pt x="14425" y="6050"/>
                  </a:cubicBezTo>
                  <a:cubicBezTo>
                    <a:pt x="14660" y="6158"/>
                    <a:pt x="14887" y="6203"/>
                    <a:pt x="15110" y="6203"/>
                  </a:cubicBezTo>
                  <a:cubicBezTo>
                    <a:pt x="15493" y="6203"/>
                    <a:pt x="15863" y="6071"/>
                    <a:pt x="16230" y="5903"/>
                  </a:cubicBezTo>
                  <a:cubicBezTo>
                    <a:pt x="16523" y="5763"/>
                    <a:pt x="16810" y="5673"/>
                    <a:pt x="17104" y="5526"/>
                  </a:cubicBezTo>
                  <a:cubicBezTo>
                    <a:pt x="17670" y="5200"/>
                    <a:pt x="18242" y="5026"/>
                    <a:pt x="18882" y="5026"/>
                  </a:cubicBezTo>
                  <a:cubicBezTo>
                    <a:pt x="18930" y="5026"/>
                    <a:pt x="18978" y="5027"/>
                    <a:pt x="19026" y="5029"/>
                  </a:cubicBezTo>
                  <a:cubicBezTo>
                    <a:pt x="19065" y="5033"/>
                    <a:pt x="19101" y="5034"/>
                    <a:pt x="19134" y="5034"/>
                  </a:cubicBezTo>
                  <a:cubicBezTo>
                    <a:pt x="19454" y="5034"/>
                    <a:pt x="19559" y="4882"/>
                    <a:pt x="19635" y="4540"/>
                  </a:cubicBezTo>
                  <a:cubicBezTo>
                    <a:pt x="19698" y="4330"/>
                    <a:pt x="19607" y="4099"/>
                    <a:pt x="19754" y="3897"/>
                  </a:cubicBezTo>
                  <a:cubicBezTo>
                    <a:pt x="19782" y="3897"/>
                    <a:pt x="19845" y="3869"/>
                    <a:pt x="19873" y="3806"/>
                  </a:cubicBezTo>
                  <a:cubicBezTo>
                    <a:pt x="19928" y="3603"/>
                    <a:pt x="19928" y="3428"/>
                    <a:pt x="19928" y="3225"/>
                  </a:cubicBezTo>
                  <a:cubicBezTo>
                    <a:pt x="19928" y="3141"/>
                    <a:pt x="19928" y="3050"/>
                    <a:pt x="19901" y="2967"/>
                  </a:cubicBezTo>
                  <a:cubicBezTo>
                    <a:pt x="19873" y="2932"/>
                    <a:pt x="19873" y="2904"/>
                    <a:pt x="19845" y="2876"/>
                  </a:cubicBezTo>
                  <a:lnTo>
                    <a:pt x="19845" y="2820"/>
                  </a:lnTo>
                  <a:cubicBezTo>
                    <a:pt x="19495" y="2498"/>
                    <a:pt x="19110" y="2176"/>
                    <a:pt x="18586" y="2176"/>
                  </a:cubicBezTo>
                  <a:cubicBezTo>
                    <a:pt x="18530" y="2176"/>
                    <a:pt x="18411" y="2148"/>
                    <a:pt x="18383" y="2120"/>
                  </a:cubicBezTo>
                  <a:cubicBezTo>
                    <a:pt x="18236" y="1974"/>
                    <a:pt x="18062" y="1883"/>
                    <a:pt x="17887" y="1827"/>
                  </a:cubicBezTo>
                  <a:lnTo>
                    <a:pt x="17775" y="1827"/>
                  </a:lnTo>
                  <a:cubicBezTo>
                    <a:pt x="17747" y="1799"/>
                    <a:pt x="17712" y="1799"/>
                    <a:pt x="17712" y="1799"/>
                  </a:cubicBezTo>
                  <a:cubicBezTo>
                    <a:pt x="17572" y="1771"/>
                    <a:pt x="17453" y="1743"/>
                    <a:pt x="17334" y="1743"/>
                  </a:cubicBezTo>
                  <a:cubicBezTo>
                    <a:pt x="17048" y="1680"/>
                    <a:pt x="16810" y="1624"/>
                    <a:pt x="16635" y="1358"/>
                  </a:cubicBezTo>
                  <a:cubicBezTo>
                    <a:pt x="16432" y="1100"/>
                    <a:pt x="16139" y="981"/>
                    <a:pt x="15824" y="897"/>
                  </a:cubicBezTo>
                  <a:cubicBezTo>
                    <a:pt x="15789" y="897"/>
                    <a:pt x="15761" y="869"/>
                    <a:pt x="15733" y="869"/>
                  </a:cubicBezTo>
                  <a:cubicBezTo>
                    <a:pt x="15677" y="869"/>
                    <a:pt x="15586" y="834"/>
                    <a:pt x="15530" y="834"/>
                  </a:cubicBezTo>
                  <a:cubicBezTo>
                    <a:pt x="15439" y="834"/>
                    <a:pt x="15383" y="778"/>
                    <a:pt x="15355" y="722"/>
                  </a:cubicBezTo>
                  <a:cubicBezTo>
                    <a:pt x="15265" y="694"/>
                    <a:pt x="15181" y="631"/>
                    <a:pt x="15090" y="603"/>
                  </a:cubicBezTo>
                  <a:cubicBezTo>
                    <a:pt x="14915" y="547"/>
                    <a:pt x="14775" y="456"/>
                    <a:pt x="14628" y="456"/>
                  </a:cubicBezTo>
                  <a:cubicBezTo>
                    <a:pt x="14363" y="428"/>
                    <a:pt x="14132" y="344"/>
                    <a:pt x="13901" y="198"/>
                  </a:cubicBezTo>
                  <a:cubicBezTo>
                    <a:pt x="13687" y="59"/>
                    <a:pt x="13474" y="1"/>
                    <a:pt x="1326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79"/>
            <p:cNvSpPr/>
            <p:nvPr/>
          </p:nvSpPr>
          <p:spPr>
            <a:xfrm>
              <a:off x="6824827" y="2911747"/>
              <a:ext cx="40299" cy="51290"/>
            </a:xfrm>
            <a:custGeom>
              <a:rect b="b" l="l" r="r" t="t"/>
              <a:pathLst>
                <a:path extrusionOk="0" h="2254" w="1771">
                  <a:moveTo>
                    <a:pt x="1626" y="0"/>
                  </a:moveTo>
                  <a:cubicBezTo>
                    <a:pt x="1607" y="0"/>
                    <a:pt x="1589" y="6"/>
                    <a:pt x="1575" y="18"/>
                  </a:cubicBezTo>
                  <a:cubicBezTo>
                    <a:pt x="1260" y="340"/>
                    <a:pt x="967" y="634"/>
                    <a:pt x="736" y="983"/>
                  </a:cubicBezTo>
                  <a:cubicBezTo>
                    <a:pt x="498" y="1333"/>
                    <a:pt x="267" y="1711"/>
                    <a:pt x="65" y="2088"/>
                  </a:cubicBezTo>
                  <a:cubicBezTo>
                    <a:pt x="0" y="2172"/>
                    <a:pt x="83" y="2253"/>
                    <a:pt x="170" y="2253"/>
                  </a:cubicBezTo>
                  <a:cubicBezTo>
                    <a:pt x="205" y="2253"/>
                    <a:pt x="241" y="2240"/>
                    <a:pt x="267" y="2207"/>
                  </a:cubicBezTo>
                  <a:cubicBezTo>
                    <a:pt x="498" y="1857"/>
                    <a:pt x="701" y="1473"/>
                    <a:pt x="967" y="1158"/>
                  </a:cubicBezTo>
                  <a:cubicBezTo>
                    <a:pt x="1225" y="836"/>
                    <a:pt x="1519" y="515"/>
                    <a:pt x="1722" y="137"/>
                  </a:cubicBezTo>
                  <a:cubicBezTo>
                    <a:pt x="1771" y="67"/>
                    <a:pt x="1693" y="0"/>
                    <a:pt x="162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79"/>
            <p:cNvSpPr/>
            <p:nvPr/>
          </p:nvSpPr>
          <p:spPr>
            <a:xfrm>
              <a:off x="6728118" y="2695438"/>
              <a:ext cx="450390" cy="423175"/>
            </a:xfrm>
            <a:custGeom>
              <a:rect b="b" l="l" r="r" t="t"/>
              <a:pathLst>
                <a:path extrusionOk="0" h="18597" w="19793">
                  <a:moveTo>
                    <a:pt x="11510" y="1658"/>
                  </a:moveTo>
                  <a:lnTo>
                    <a:pt x="11538" y="1686"/>
                  </a:lnTo>
                  <a:cubicBezTo>
                    <a:pt x="11538" y="1686"/>
                    <a:pt x="11510" y="1686"/>
                    <a:pt x="11510" y="1714"/>
                  </a:cubicBezTo>
                  <a:lnTo>
                    <a:pt x="11454" y="1714"/>
                  </a:lnTo>
                  <a:cubicBezTo>
                    <a:pt x="11482" y="1686"/>
                    <a:pt x="11510" y="1686"/>
                    <a:pt x="11510" y="1658"/>
                  </a:cubicBezTo>
                  <a:close/>
                  <a:moveTo>
                    <a:pt x="14338" y="1695"/>
                  </a:moveTo>
                  <a:cubicBezTo>
                    <a:pt x="14425" y="1695"/>
                    <a:pt x="14513" y="1717"/>
                    <a:pt x="14600" y="1777"/>
                  </a:cubicBezTo>
                  <a:lnTo>
                    <a:pt x="14628" y="1777"/>
                  </a:lnTo>
                  <a:cubicBezTo>
                    <a:pt x="14684" y="1805"/>
                    <a:pt x="14712" y="1889"/>
                    <a:pt x="14712" y="1952"/>
                  </a:cubicBezTo>
                  <a:cubicBezTo>
                    <a:pt x="14712" y="2036"/>
                    <a:pt x="14684" y="2126"/>
                    <a:pt x="14600" y="2154"/>
                  </a:cubicBezTo>
                  <a:cubicBezTo>
                    <a:pt x="14519" y="2193"/>
                    <a:pt x="14431" y="2214"/>
                    <a:pt x="14348" y="2214"/>
                  </a:cubicBezTo>
                  <a:cubicBezTo>
                    <a:pt x="14252" y="2214"/>
                    <a:pt x="14164" y="2186"/>
                    <a:pt x="14104" y="2126"/>
                  </a:cubicBezTo>
                  <a:cubicBezTo>
                    <a:pt x="14076" y="2098"/>
                    <a:pt x="14041" y="2098"/>
                    <a:pt x="14013" y="2064"/>
                  </a:cubicBezTo>
                  <a:cubicBezTo>
                    <a:pt x="13866" y="2064"/>
                    <a:pt x="13754" y="1889"/>
                    <a:pt x="13929" y="1805"/>
                  </a:cubicBezTo>
                  <a:cubicBezTo>
                    <a:pt x="13957" y="1777"/>
                    <a:pt x="13957" y="1777"/>
                    <a:pt x="13985" y="1777"/>
                  </a:cubicBezTo>
                  <a:cubicBezTo>
                    <a:pt x="14013" y="1777"/>
                    <a:pt x="14041" y="1749"/>
                    <a:pt x="14076" y="1749"/>
                  </a:cubicBezTo>
                  <a:cubicBezTo>
                    <a:pt x="14163" y="1717"/>
                    <a:pt x="14251" y="1695"/>
                    <a:pt x="14338" y="1695"/>
                  </a:cubicBezTo>
                  <a:close/>
                  <a:moveTo>
                    <a:pt x="16579" y="2413"/>
                  </a:moveTo>
                  <a:lnTo>
                    <a:pt x="16579" y="2448"/>
                  </a:lnTo>
                  <a:cubicBezTo>
                    <a:pt x="16607" y="2448"/>
                    <a:pt x="16607" y="2448"/>
                    <a:pt x="16579" y="2476"/>
                  </a:cubicBezTo>
                  <a:cubicBezTo>
                    <a:pt x="16579" y="2476"/>
                    <a:pt x="16551" y="2476"/>
                    <a:pt x="16551" y="2448"/>
                  </a:cubicBezTo>
                  <a:cubicBezTo>
                    <a:pt x="16551" y="2448"/>
                    <a:pt x="16579" y="2448"/>
                    <a:pt x="16579" y="2413"/>
                  </a:cubicBezTo>
                  <a:close/>
                  <a:moveTo>
                    <a:pt x="14509" y="5098"/>
                  </a:moveTo>
                  <a:cubicBezTo>
                    <a:pt x="14565" y="5126"/>
                    <a:pt x="14600" y="5126"/>
                    <a:pt x="14656" y="5154"/>
                  </a:cubicBezTo>
                  <a:cubicBezTo>
                    <a:pt x="14537" y="5154"/>
                    <a:pt x="14425" y="5126"/>
                    <a:pt x="14307" y="5126"/>
                  </a:cubicBezTo>
                  <a:cubicBezTo>
                    <a:pt x="14279" y="5126"/>
                    <a:pt x="14251" y="5126"/>
                    <a:pt x="14216" y="5098"/>
                  </a:cubicBezTo>
                  <a:close/>
                  <a:moveTo>
                    <a:pt x="7517" y="4923"/>
                  </a:moveTo>
                  <a:cubicBezTo>
                    <a:pt x="7517" y="4951"/>
                    <a:pt x="7545" y="4979"/>
                    <a:pt x="7545" y="4979"/>
                  </a:cubicBezTo>
                  <a:cubicBezTo>
                    <a:pt x="7545" y="5007"/>
                    <a:pt x="7517" y="5035"/>
                    <a:pt x="7489" y="5070"/>
                  </a:cubicBezTo>
                  <a:cubicBezTo>
                    <a:pt x="7286" y="5301"/>
                    <a:pt x="7084" y="5532"/>
                    <a:pt x="6909" y="5769"/>
                  </a:cubicBezTo>
                  <a:lnTo>
                    <a:pt x="6874" y="5769"/>
                  </a:lnTo>
                  <a:cubicBezTo>
                    <a:pt x="6937" y="5679"/>
                    <a:pt x="6993" y="5595"/>
                    <a:pt x="7049" y="5504"/>
                  </a:cubicBezTo>
                  <a:cubicBezTo>
                    <a:pt x="7195" y="5301"/>
                    <a:pt x="7342" y="5098"/>
                    <a:pt x="7517" y="4923"/>
                  </a:cubicBezTo>
                  <a:close/>
                  <a:moveTo>
                    <a:pt x="11307" y="5210"/>
                  </a:moveTo>
                  <a:cubicBezTo>
                    <a:pt x="11335" y="5273"/>
                    <a:pt x="11335" y="5301"/>
                    <a:pt x="11363" y="5329"/>
                  </a:cubicBezTo>
                  <a:cubicBezTo>
                    <a:pt x="11419" y="5420"/>
                    <a:pt x="11510" y="5504"/>
                    <a:pt x="11594" y="5595"/>
                  </a:cubicBezTo>
                  <a:cubicBezTo>
                    <a:pt x="11594" y="5735"/>
                    <a:pt x="11684" y="5881"/>
                    <a:pt x="11831" y="5909"/>
                  </a:cubicBezTo>
                  <a:cubicBezTo>
                    <a:pt x="11859" y="5909"/>
                    <a:pt x="11887" y="5944"/>
                    <a:pt x="11915" y="5944"/>
                  </a:cubicBezTo>
                  <a:lnTo>
                    <a:pt x="11887" y="5972"/>
                  </a:lnTo>
                  <a:cubicBezTo>
                    <a:pt x="11803" y="6000"/>
                    <a:pt x="11740" y="6056"/>
                    <a:pt x="11684" y="6119"/>
                  </a:cubicBezTo>
                  <a:cubicBezTo>
                    <a:pt x="11482" y="5881"/>
                    <a:pt x="11307" y="5651"/>
                    <a:pt x="11244" y="5301"/>
                  </a:cubicBezTo>
                  <a:lnTo>
                    <a:pt x="11244" y="5210"/>
                  </a:lnTo>
                  <a:close/>
                  <a:moveTo>
                    <a:pt x="11244" y="6056"/>
                  </a:moveTo>
                  <a:cubicBezTo>
                    <a:pt x="11307" y="6175"/>
                    <a:pt x="11391" y="6259"/>
                    <a:pt x="11454" y="6350"/>
                  </a:cubicBezTo>
                  <a:lnTo>
                    <a:pt x="11419" y="6378"/>
                  </a:lnTo>
                  <a:cubicBezTo>
                    <a:pt x="11363" y="6322"/>
                    <a:pt x="11279" y="6259"/>
                    <a:pt x="11216" y="6175"/>
                  </a:cubicBezTo>
                  <a:cubicBezTo>
                    <a:pt x="11244" y="6175"/>
                    <a:pt x="11244" y="6119"/>
                    <a:pt x="11244" y="6056"/>
                  </a:cubicBezTo>
                  <a:close/>
                  <a:moveTo>
                    <a:pt x="9936" y="5329"/>
                  </a:moveTo>
                  <a:lnTo>
                    <a:pt x="9936" y="5329"/>
                  </a:lnTo>
                  <a:cubicBezTo>
                    <a:pt x="10083" y="5532"/>
                    <a:pt x="10230" y="5735"/>
                    <a:pt x="10461" y="5944"/>
                  </a:cubicBezTo>
                  <a:cubicBezTo>
                    <a:pt x="10720" y="6147"/>
                    <a:pt x="10985" y="6350"/>
                    <a:pt x="11279" y="6553"/>
                  </a:cubicBezTo>
                  <a:cubicBezTo>
                    <a:pt x="11244" y="6553"/>
                    <a:pt x="11244" y="6581"/>
                    <a:pt x="11244" y="6581"/>
                  </a:cubicBezTo>
                  <a:cubicBezTo>
                    <a:pt x="11132" y="6644"/>
                    <a:pt x="11041" y="6699"/>
                    <a:pt x="10957" y="6783"/>
                  </a:cubicBezTo>
                  <a:cubicBezTo>
                    <a:pt x="10894" y="6818"/>
                    <a:pt x="10838" y="6846"/>
                    <a:pt x="10782" y="6874"/>
                  </a:cubicBezTo>
                  <a:cubicBezTo>
                    <a:pt x="10580" y="6727"/>
                    <a:pt x="10370" y="6581"/>
                    <a:pt x="10230" y="6350"/>
                  </a:cubicBezTo>
                  <a:cubicBezTo>
                    <a:pt x="10055" y="6028"/>
                    <a:pt x="9992" y="5679"/>
                    <a:pt x="9936" y="5329"/>
                  </a:cubicBezTo>
                  <a:close/>
                  <a:moveTo>
                    <a:pt x="9006" y="6755"/>
                  </a:moveTo>
                  <a:lnTo>
                    <a:pt x="9006" y="6755"/>
                  </a:lnTo>
                  <a:cubicBezTo>
                    <a:pt x="9356" y="6993"/>
                    <a:pt x="9762" y="7133"/>
                    <a:pt x="10139" y="7280"/>
                  </a:cubicBezTo>
                  <a:cubicBezTo>
                    <a:pt x="10055" y="7343"/>
                    <a:pt x="9964" y="7399"/>
                    <a:pt x="9880" y="7455"/>
                  </a:cubicBezTo>
                  <a:lnTo>
                    <a:pt x="9880" y="7483"/>
                  </a:lnTo>
                  <a:cubicBezTo>
                    <a:pt x="9706" y="7427"/>
                    <a:pt x="9531" y="7343"/>
                    <a:pt x="9384" y="7224"/>
                  </a:cubicBezTo>
                  <a:cubicBezTo>
                    <a:pt x="9321" y="7168"/>
                    <a:pt x="9265" y="7105"/>
                    <a:pt x="9237" y="7077"/>
                  </a:cubicBezTo>
                  <a:cubicBezTo>
                    <a:pt x="9237" y="7021"/>
                    <a:pt x="9181" y="6958"/>
                    <a:pt x="9118" y="6930"/>
                  </a:cubicBezTo>
                  <a:cubicBezTo>
                    <a:pt x="9090" y="6874"/>
                    <a:pt x="9062" y="6818"/>
                    <a:pt x="9006" y="6755"/>
                  </a:cubicBezTo>
                  <a:close/>
                  <a:moveTo>
                    <a:pt x="9384" y="8678"/>
                  </a:moveTo>
                  <a:lnTo>
                    <a:pt x="9384" y="8678"/>
                  </a:lnTo>
                  <a:cubicBezTo>
                    <a:pt x="9321" y="8741"/>
                    <a:pt x="9265" y="8825"/>
                    <a:pt x="9209" y="8916"/>
                  </a:cubicBezTo>
                  <a:cubicBezTo>
                    <a:pt x="9209" y="8944"/>
                    <a:pt x="9181" y="8972"/>
                    <a:pt x="9146" y="9000"/>
                  </a:cubicBezTo>
                  <a:cubicBezTo>
                    <a:pt x="9090" y="9056"/>
                    <a:pt x="9034" y="9091"/>
                    <a:pt x="9006" y="9147"/>
                  </a:cubicBezTo>
                  <a:cubicBezTo>
                    <a:pt x="8860" y="9231"/>
                    <a:pt x="8741" y="9322"/>
                    <a:pt x="8622" y="9440"/>
                  </a:cubicBezTo>
                  <a:cubicBezTo>
                    <a:pt x="8447" y="9552"/>
                    <a:pt x="8307" y="9699"/>
                    <a:pt x="8160" y="9846"/>
                  </a:cubicBezTo>
                  <a:cubicBezTo>
                    <a:pt x="8482" y="9496"/>
                    <a:pt x="8860" y="9147"/>
                    <a:pt x="9237" y="8825"/>
                  </a:cubicBezTo>
                  <a:cubicBezTo>
                    <a:pt x="9265" y="8769"/>
                    <a:pt x="9321" y="8706"/>
                    <a:pt x="9384" y="8678"/>
                  </a:cubicBezTo>
                  <a:close/>
                  <a:moveTo>
                    <a:pt x="4112" y="9580"/>
                  </a:moveTo>
                  <a:cubicBezTo>
                    <a:pt x="4077" y="9671"/>
                    <a:pt x="4049" y="9755"/>
                    <a:pt x="3993" y="9846"/>
                  </a:cubicBezTo>
                  <a:cubicBezTo>
                    <a:pt x="3937" y="9930"/>
                    <a:pt x="3902" y="10021"/>
                    <a:pt x="3846" y="10077"/>
                  </a:cubicBezTo>
                  <a:cubicBezTo>
                    <a:pt x="3846" y="10021"/>
                    <a:pt x="3846" y="9965"/>
                    <a:pt x="3818" y="9902"/>
                  </a:cubicBezTo>
                  <a:cubicBezTo>
                    <a:pt x="3874" y="9846"/>
                    <a:pt x="3965" y="9755"/>
                    <a:pt x="4021" y="9699"/>
                  </a:cubicBezTo>
                  <a:cubicBezTo>
                    <a:pt x="4049" y="9671"/>
                    <a:pt x="4077" y="9643"/>
                    <a:pt x="4112" y="9580"/>
                  </a:cubicBezTo>
                  <a:close/>
                  <a:moveTo>
                    <a:pt x="6937" y="10196"/>
                  </a:moveTo>
                  <a:cubicBezTo>
                    <a:pt x="6790" y="10342"/>
                    <a:pt x="6671" y="10517"/>
                    <a:pt x="6559" y="10664"/>
                  </a:cubicBezTo>
                  <a:cubicBezTo>
                    <a:pt x="6321" y="10839"/>
                    <a:pt x="6119" y="11014"/>
                    <a:pt x="5916" y="11217"/>
                  </a:cubicBezTo>
                  <a:cubicBezTo>
                    <a:pt x="5769" y="11363"/>
                    <a:pt x="5650" y="11538"/>
                    <a:pt x="5510" y="11713"/>
                  </a:cubicBezTo>
                  <a:cubicBezTo>
                    <a:pt x="5447" y="11797"/>
                    <a:pt x="5363" y="11888"/>
                    <a:pt x="5300" y="12000"/>
                  </a:cubicBezTo>
                  <a:cubicBezTo>
                    <a:pt x="5272" y="12028"/>
                    <a:pt x="5245" y="12091"/>
                    <a:pt x="5217" y="12119"/>
                  </a:cubicBezTo>
                  <a:cubicBezTo>
                    <a:pt x="5300" y="11713"/>
                    <a:pt x="5510" y="11272"/>
                    <a:pt x="5769" y="10951"/>
                  </a:cubicBezTo>
                  <a:cubicBezTo>
                    <a:pt x="5888" y="10804"/>
                    <a:pt x="6035" y="10629"/>
                    <a:pt x="6209" y="10517"/>
                  </a:cubicBezTo>
                  <a:cubicBezTo>
                    <a:pt x="6384" y="10398"/>
                    <a:pt x="6587" y="10342"/>
                    <a:pt x="6762" y="10252"/>
                  </a:cubicBezTo>
                  <a:cubicBezTo>
                    <a:pt x="6818" y="10224"/>
                    <a:pt x="6874" y="10196"/>
                    <a:pt x="6937" y="10196"/>
                  </a:cubicBezTo>
                  <a:close/>
                  <a:moveTo>
                    <a:pt x="7111" y="11741"/>
                  </a:moveTo>
                  <a:cubicBezTo>
                    <a:pt x="7021" y="11853"/>
                    <a:pt x="6937" y="12000"/>
                    <a:pt x="6846" y="12119"/>
                  </a:cubicBezTo>
                  <a:cubicBezTo>
                    <a:pt x="6909" y="12000"/>
                    <a:pt x="6993" y="11888"/>
                    <a:pt x="7049" y="11769"/>
                  </a:cubicBezTo>
                  <a:cubicBezTo>
                    <a:pt x="7084" y="11769"/>
                    <a:pt x="7084" y="11741"/>
                    <a:pt x="7111" y="11741"/>
                  </a:cubicBezTo>
                  <a:close/>
                  <a:moveTo>
                    <a:pt x="13405" y="1"/>
                  </a:moveTo>
                  <a:cubicBezTo>
                    <a:pt x="13083" y="29"/>
                    <a:pt x="12789" y="57"/>
                    <a:pt x="12468" y="141"/>
                  </a:cubicBezTo>
                  <a:cubicBezTo>
                    <a:pt x="12384" y="176"/>
                    <a:pt x="12293" y="232"/>
                    <a:pt x="12209" y="287"/>
                  </a:cubicBezTo>
                  <a:cubicBezTo>
                    <a:pt x="11915" y="462"/>
                    <a:pt x="11629" y="581"/>
                    <a:pt x="11307" y="665"/>
                  </a:cubicBezTo>
                  <a:cubicBezTo>
                    <a:pt x="10957" y="756"/>
                    <a:pt x="10720" y="959"/>
                    <a:pt x="10461" y="1162"/>
                  </a:cubicBezTo>
                  <a:cubicBezTo>
                    <a:pt x="10258" y="1280"/>
                    <a:pt x="9992" y="1364"/>
                    <a:pt x="9762" y="1399"/>
                  </a:cubicBezTo>
                  <a:cubicBezTo>
                    <a:pt x="9468" y="1630"/>
                    <a:pt x="9181" y="1889"/>
                    <a:pt x="8860" y="2126"/>
                  </a:cubicBezTo>
                  <a:cubicBezTo>
                    <a:pt x="8741" y="2210"/>
                    <a:pt x="8622" y="2238"/>
                    <a:pt x="8482" y="2273"/>
                  </a:cubicBezTo>
                  <a:lnTo>
                    <a:pt x="8482" y="2301"/>
                  </a:lnTo>
                  <a:cubicBezTo>
                    <a:pt x="8447" y="2679"/>
                    <a:pt x="8097" y="2938"/>
                    <a:pt x="7748" y="3084"/>
                  </a:cubicBezTo>
                  <a:cubicBezTo>
                    <a:pt x="7692" y="3175"/>
                    <a:pt x="7636" y="3231"/>
                    <a:pt x="7573" y="3287"/>
                  </a:cubicBezTo>
                  <a:cubicBezTo>
                    <a:pt x="7608" y="3350"/>
                    <a:pt x="7573" y="3406"/>
                    <a:pt x="7517" y="3462"/>
                  </a:cubicBezTo>
                  <a:cubicBezTo>
                    <a:pt x="7258" y="3756"/>
                    <a:pt x="6993" y="4049"/>
                    <a:pt x="6734" y="4336"/>
                  </a:cubicBezTo>
                  <a:cubicBezTo>
                    <a:pt x="6496" y="4602"/>
                    <a:pt x="6265" y="4923"/>
                    <a:pt x="5972" y="5098"/>
                  </a:cubicBezTo>
                  <a:cubicBezTo>
                    <a:pt x="5594" y="5560"/>
                    <a:pt x="5245" y="6056"/>
                    <a:pt x="4923" y="6581"/>
                  </a:cubicBezTo>
                  <a:cubicBezTo>
                    <a:pt x="4776" y="6874"/>
                    <a:pt x="4601" y="7196"/>
                    <a:pt x="4461" y="7518"/>
                  </a:cubicBezTo>
                  <a:cubicBezTo>
                    <a:pt x="4342" y="7832"/>
                    <a:pt x="4252" y="8182"/>
                    <a:pt x="4077" y="8503"/>
                  </a:cubicBezTo>
                  <a:cubicBezTo>
                    <a:pt x="3727" y="9147"/>
                    <a:pt x="3294" y="9727"/>
                    <a:pt x="2853" y="10342"/>
                  </a:cubicBezTo>
                  <a:cubicBezTo>
                    <a:pt x="2678" y="10629"/>
                    <a:pt x="2476" y="10923"/>
                    <a:pt x="2301" y="11217"/>
                  </a:cubicBezTo>
                  <a:cubicBezTo>
                    <a:pt x="2098" y="11538"/>
                    <a:pt x="1895" y="11853"/>
                    <a:pt x="1601" y="12091"/>
                  </a:cubicBezTo>
                  <a:cubicBezTo>
                    <a:pt x="1490" y="12265"/>
                    <a:pt x="1315" y="12412"/>
                    <a:pt x="1196" y="12552"/>
                  </a:cubicBezTo>
                  <a:cubicBezTo>
                    <a:pt x="902" y="12874"/>
                    <a:pt x="616" y="13195"/>
                    <a:pt x="406" y="13545"/>
                  </a:cubicBezTo>
                  <a:cubicBezTo>
                    <a:pt x="203" y="13867"/>
                    <a:pt x="91" y="14216"/>
                    <a:pt x="28" y="14566"/>
                  </a:cubicBezTo>
                  <a:cubicBezTo>
                    <a:pt x="0" y="14825"/>
                    <a:pt x="0" y="15090"/>
                    <a:pt x="0" y="15349"/>
                  </a:cubicBezTo>
                  <a:cubicBezTo>
                    <a:pt x="28" y="15384"/>
                    <a:pt x="28" y="15412"/>
                    <a:pt x="28" y="15440"/>
                  </a:cubicBezTo>
                  <a:cubicBezTo>
                    <a:pt x="175" y="15817"/>
                    <a:pt x="350" y="16223"/>
                    <a:pt x="553" y="16608"/>
                  </a:cubicBezTo>
                  <a:cubicBezTo>
                    <a:pt x="755" y="16957"/>
                    <a:pt x="993" y="17307"/>
                    <a:pt x="1280" y="17656"/>
                  </a:cubicBezTo>
                  <a:cubicBezTo>
                    <a:pt x="1427" y="17859"/>
                    <a:pt x="1629" y="18006"/>
                    <a:pt x="1839" y="18146"/>
                  </a:cubicBezTo>
                  <a:cubicBezTo>
                    <a:pt x="2042" y="18265"/>
                    <a:pt x="2273" y="18384"/>
                    <a:pt x="2476" y="18496"/>
                  </a:cubicBezTo>
                  <a:cubicBezTo>
                    <a:pt x="2718" y="18564"/>
                    <a:pt x="2976" y="18597"/>
                    <a:pt x="3227" y="18597"/>
                  </a:cubicBezTo>
                  <a:cubicBezTo>
                    <a:pt x="3308" y="18597"/>
                    <a:pt x="3389" y="18593"/>
                    <a:pt x="3468" y="18586"/>
                  </a:cubicBezTo>
                  <a:cubicBezTo>
                    <a:pt x="3902" y="18586"/>
                    <a:pt x="4315" y="18468"/>
                    <a:pt x="4720" y="18265"/>
                  </a:cubicBezTo>
                  <a:cubicBezTo>
                    <a:pt x="4867" y="18181"/>
                    <a:pt x="5014" y="18090"/>
                    <a:pt x="5161" y="18006"/>
                  </a:cubicBezTo>
                  <a:cubicBezTo>
                    <a:pt x="5217" y="17859"/>
                    <a:pt x="5245" y="17740"/>
                    <a:pt x="5300" y="17594"/>
                  </a:cubicBezTo>
                  <a:cubicBezTo>
                    <a:pt x="5391" y="17391"/>
                    <a:pt x="5510" y="17160"/>
                    <a:pt x="5622" y="16985"/>
                  </a:cubicBezTo>
                  <a:cubicBezTo>
                    <a:pt x="5860" y="16636"/>
                    <a:pt x="6147" y="16223"/>
                    <a:pt x="6496" y="15992"/>
                  </a:cubicBezTo>
                  <a:cubicBezTo>
                    <a:pt x="6615" y="15734"/>
                    <a:pt x="6818" y="15524"/>
                    <a:pt x="6993" y="15293"/>
                  </a:cubicBezTo>
                  <a:cubicBezTo>
                    <a:pt x="7021" y="15237"/>
                    <a:pt x="7084" y="15174"/>
                    <a:pt x="7111" y="15118"/>
                  </a:cubicBezTo>
                  <a:cubicBezTo>
                    <a:pt x="7139" y="14860"/>
                    <a:pt x="7195" y="14566"/>
                    <a:pt x="7286" y="14335"/>
                  </a:cubicBezTo>
                  <a:cubicBezTo>
                    <a:pt x="7398" y="14097"/>
                    <a:pt x="7608" y="13720"/>
                    <a:pt x="7895" y="13692"/>
                  </a:cubicBezTo>
                  <a:lnTo>
                    <a:pt x="7895" y="13664"/>
                  </a:lnTo>
                  <a:cubicBezTo>
                    <a:pt x="8041" y="13517"/>
                    <a:pt x="8188" y="13342"/>
                    <a:pt x="8363" y="13195"/>
                  </a:cubicBezTo>
                  <a:lnTo>
                    <a:pt x="8363" y="13167"/>
                  </a:lnTo>
                  <a:cubicBezTo>
                    <a:pt x="8363" y="13111"/>
                    <a:pt x="8391" y="13049"/>
                    <a:pt x="8391" y="12993"/>
                  </a:cubicBezTo>
                  <a:cubicBezTo>
                    <a:pt x="8419" y="12937"/>
                    <a:pt x="8447" y="12846"/>
                    <a:pt x="8482" y="12762"/>
                  </a:cubicBezTo>
                  <a:lnTo>
                    <a:pt x="8482" y="12671"/>
                  </a:lnTo>
                  <a:cubicBezTo>
                    <a:pt x="8510" y="12552"/>
                    <a:pt x="8566" y="12440"/>
                    <a:pt x="8594" y="12321"/>
                  </a:cubicBezTo>
                  <a:cubicBezTo>
                    <a:pt x="8713" y="12147"/>
                    <a:pt x="8860" y="12000"/>
                    <a:pt x="9006" y="11853"/>
                  </a:cubicBezTo>
                  <a:cubicBezTo>
                    <a:pt x="9265" y="11503"/>
                    <a:pt x="9321" y="11042"/>
                    <a:pt x="9643" y="10748"/>
                  </a:cubicBezTo>
                  <a:cubicBezTo>
                    <a:pt x="9671" y="10748"/>
                    <a:pt x="9671" y="10720"/>
                    <a:pt x="9706" y="10720"/>
                  </a:cubicBezTo>
                  <a:cubicBezTo>
                    <a:pt x="9734" y="10629"/>
                    <a:pt x="9762" y="10545"/>
                    <a:pt x="9818" y="10489"/>
                  </a:cubicBezTo>
                  <a:cubicBezTo>
                    <a:pt x="9845" y="10454"/>
                    <a:pt x="9880" y="10454"/>
                    <a:pt x="9908" y="10454"/>
                  </a:cubicBezTo>
                  <a:cubicBezTo>
                    <a:pt x="9908" y="10370"/>
                    <a:pt x="9936" y="10315"/>
                    <a:pt x="9992" y="10252"/>
                  </a:cubicBezTo>
                  <a:cubicBezTo>
                    <a:pt x="9908" y="9993"/>
                    <a:pt x="9964" y="9615"/>
                    <a:pt x="10083" y="9406"/>
                  </a:cubicBezTo>
                  <a:cubicBezTo>
                    <a:pt x="10286" y="9119"/>
                    <a:pt x="10810" y="9000"/>
                    <a:pt x="10782" y="8594"/>
                  </a:cubicBezTo>
                  <a:cubicBezTo>
                    <a:pt x="10754" y="8531"/>
                    <a:pt x="10810" y="8476"/>
                    <a:pt x="10866" y="8420"/>
                  </a:cubicBezTo>
                  <a:cubicBezTo>
                    <a:pt x="11216" y="8217"/>
                    <a:pt x="11510" y="7979"/>
                    <a:pt x="11887" y="7867"/>
                  </a:cubicBezTo>
                  <a:cubicBezTo>
                    <a:pt x="11915" y="7832"/>
                    <a:pt x="11943" y="7832"/>
                    <a:pt x="11978" y="7832"/>
                  </a:cubicBezTo>
                  <a:cubicBezTo>
                    <a:pt x="12034" y="7776"/>
                    <a:pt x="12090" y="7720"/>
                    <a:pt x="12153" y="7629"/>
                  </a:cubicBezTo>
                  <a:cubicBezTo>
                    <a:pt x="12293" y="7483"/>
                    <a:pt x="12356" y="7399"/>
                    <a:pt x="12293" y="7196"/>
                  </a:cubicBezTo>
                  <a:cubicBezTo>
                    <a:pt x="12265" y="7105"/>
                    <a:pt x="12293" y="7021"/>
                    <a:pt x="12384" y="6993"/>
                  </a:cubicBezTo>
                  <a:cubicBezTo>
                    <a:pt x="12586" y="6874"/>
                    <a:pt x="12761" y="6699"/>
                    <a:pt x="12964" y="6644"/>
                  </a:cubicBezTo>
                  <a:cubicBezTo>
                    <a:pt x="13167" y="6553"/>
                    <a:pt x="13342" y="6581"/>
                    <a:pt x="13551" y="6553"/>
                  </a:cubicBezTo>
                  <a:lnTo>
                    <a:pt x="13754" y="6553"/>
                  </a:lnTo>
                  <a:cubicBezTo>
                    <a:pt x="13782" y="6539"/>
                    <a:pt x="13803" y="6532"/>
                    <a:pt x="13821" y="6532"/>
                  </a:cubicBezTo>
                  <a:cubicBezTo>
                    <a:pt x="13838" y="6532"/>
                    <a:pt x="13852" y="6539"/>
                    <a:pt x="13866" y="6553"/>
                  </a:cubicBezTo>
                  <a:lnTo>
                    <a:pt x="13901" y="6553"/>
                  </a:lnTo>
                  <a:cubicBezTo>
                    <a:pt x="13929" y="6553"/>
                    <a:pt x="13957" y="6553"/>
                    <a:pt x="13985" y="6525"/>
                  </a:cubicBezTo>
                  <a:cubicBezTo>
                    <a:pt x="14104" y="6469"/>
                    <a:pt x="14188" y="6322"/>
                    <a:pt x="14335" y="6259"/>
                  </a:cubicBezTo>
                  <a:cubicBezTo>
                    <a:pt x="14363" y="6231"/>
                    <a:pt x="14425" y="6203"/>
                    <a:pt x="14453" y="6203"/>
                  </a:cubicBezTo>
                  <a:cubicBezTo>
                    <a:pt x="14500" y="6190"/>
                    <a:pt x="14548" y="6185"/>
                    <a:pt x="14597" y="6185"/>
                  </a:cubicBezTo>
                  <a:cubicBezTo>
                    <a:pt x="14760" y="6185"/>
                    <a:pt x="14927" y="6245"/>
                    <a:pt x="15062" y="6294"/>
                  </a:cubicBezTo>
                  <a:cubicBezTo>
                    <a:pt x="15209" y="6259"/>
                    <a:pt x="15328" y="6203"/>
                    <a:pt x="15439" y="6147"/>
                  </a:cubicBezTo>
                  <a:cubicBezTo>
                    <a:pt x="15614" y="6119"/>
                    <a:pt x="15789" y="6119"/>
                    <a:pt x="15936" y="6084"/>
                  </a:cubicBezTo>
                  <a:lnTo>
                    <a:pt x="16027" y="6084"/>
                  </a:lnTo>
                  <a:cubicBezTo>
                    <a:pt x="16139" y="5972"/>
                    <a:pt x="16348" y="5881"/>
                    <a:pt x="16460" y="5825"/>
                  </a:cubicBezTo>
                  <a:cubicBezTo>
                    <a:pt x="16663" y="5735"/>
                    <a:pt x="16901" y="5651"/>
                    <a:pt x="17132" y="5595"/>
                  </a:cubicBezTo>
                  <a:cubicBezTo>
                    <a:pt x="17104" y="5560"/>
                    <a:pt x="17076" y="5532"/>
                    <a:pt x="17048" y="5504"/>
                  </a:cubicBezTo>
                  <a:cubicBezTo>
                    <a:pt x="17076" y="5504"/>
                    <a:pt x="17104" y="5476"/>
                    <a:pt x="17132" y="5476"/>
                  </a:cubicBezTo>
                  <a:lnTo>
                    <a:pt x="17187" y="5476"/>
                  </a:lnTo>
                  <a:cubicBezTo>
                    <a:pt x="17362" y="5476"/>
                    <a:pt x="17537" y="5448"/>
                    <a:pt x="17747" y="5448"/>
                  </a:cubicBezTo>
                  <a:cubicBezTo>
                    <a:pt x="17859" y="5210"/>
                    <a:pt x="18236" y="5154"/>
                    <a:pt x="18474" y="5154"/>
                  </a:cubicBezTo>
                  <a:lnTo>
                    <a:pt x="19348" y="5154"/>
                  </a:lnTo>
                  <a:cubicBezTo>
                    <a:pt x="19348" y="5126"/>
                    <a:pt x="19376" y="5126"/>
                    <a:pt x="19376" y="5098"/>
                  </a:cubicBezTo>
                  <a:cubicBezTo>
                    <a:pt x="19432" y="5035"/>
                    <a:pt x="19460" y="4979"/>
                    <a:pt x="19495" y="4895"/>
                  </a:cubicBezTo>
                  <a:cubicBezTo>
                    <a:pt x="19523" y="4833"/>
                    <a:pt x="19523" y="4749"/>
                    <a:pt x="19579" y="4686"/>
                  </a:cubicBezTo>
                  <a:cubicBezTo>
                    <a:pt x="19579" y="4686"/>
                    <a:pt x="19607" y="4658"/>
                    <a:pt x="19607" y="4630"/>
                  </a:cubicBezTo>
                  <a:cubicBezTo>
                    <a:pt x="19635" y="4602"/>
                    <a:pt x="19670" y="4574"/>
                    <a:pt x="19698" y="4511"/>
                  </a:cubicBezTo>
                  <a:cubicBezTo>
                    <a:pt x="19793" y="4416"/>
                    <a:pt x="19681" y="4296"/>
                    <a:pt x="19560" y="4296"/>
                  </a:cubicBezTo>
                  <a:cubicBezTo>
                    <a:pt x="19538" y="4296"/>
                    <a:pt x="19516" y="4300"/>
                    <a:pt x="19495" y="4308"/>
                  </a:cubicBezTo>
                  <a:cubicBezTo>
                    <a:pt x="19285" y="4427"/>
                    <a:pt x="19110" y="4546"/>
                    <a:pt x="18908" y="4630"/>
                  </a:cubicBezTo>
                  <a:cubicBezTo>
                    <a:pt x="18852" y="4658"/>
                    <a:pt x="18824" y="4658"/>
                    <a:pt x="18761" y="4658"/>
                  </a:cubicBezTo>
                  <a:cubicBezTo>
                    <a:pt x="18530" y="4721"/>
                    <a:pt x="18271" y="4749"/>
                    <a:pt x="18006" y="4805"/>
                  </a:cubicBezTo>
                  <a:cubicBezTo>
                    <a:pt x="17978" y="4805"/>
                    <a:pt x="17950" y="4833"/>
                    <a:pt x="17950" y="4833"/>
                  </a:cubicBezTo>
                  <a:cubicBezTo>
                    <a:pt x="17887" y="4860"/>
                    <a:pt x="17859" y="4860"/>
                    <a:pt x="17803" y="4860"/>
                  </a:cubicBezTo>
                  <a:lnTo>
                    <a:pt x="17076" y="4860"/>
                  </a:lnTo>
                  <a:cubicBezTo>
                    <a:pt x="17076" y="4833"/>
                    <a:pt x="17076" y="4805"/>
                    <a:pt x="17048" y="4805"/>
                  </a:cubicBezTo>
                  <a:lnTo>
                    <a:pt x="17104" y="4805"/>
                  </a:lnTo>
                  <a:cubicBezTo>
                    <a:pt x="17132" y="4805"/>
                    <a:pt x="17160" y="4749"/>
                    <a:pt x="17104" y="4721"/>
                  </a:cubicBezTo>
                  <a:cubicBezTo>
                    <a:pt x="16758" y="4619"/>
                    <a:pt x="16387" y="4538"/>
                    <a:pt x="16016" y="4538"/>
                  </a:cubicBezTo>
                  <a:cubicBezTo>
                    <a:pt x="15952" y="4538"/>
                    <a:pt x="15888" y="4541"/>
                    <a:pt x="15824" y="4546"/>
                  </a:cubicBezTo>
                  <a:cubicBezTo>
                    <a:pt x="15649" y="4546"/>
                    <a:pt x="15439" y="4602"/>
                    <a:pt x="15265" y="4630"/>
                  </a:cubicBezTo>
                  <a:cubicBezTo>
                    <a:pt x="15209" y="4630"/>
                    <a:pt x="15181" y="4658"/>
                    <a:pt x="15153" y="4658"/>
                  </a:cubicBezTo>
                  <a:cubicBezTo>
                    <a:pt x="15006" y="4602"/>
                    <a:pt x="14887" y="4546"/>
                    <a:pt x="14740" y="4483"/>
                  </a:cubicBezTo>
                  <a:cubicBezTo>
                    <a:pt x="14644" y="4452"/>
                    <a:pt x="14550" y="4440"/>
                    <a:pt x="14457" y="4440"/>
                  </a:cubicBezTo>
                  <a:cubicBezTo>
                    <a:pt x="14214" y="4440"/>
                    <a:pt x="13979" y="4521"/>
                    <a:pt x="13726" y="4546"/>
                  </a:cubicBezTo>
                  <a:cubicBezTo>
                    <a:pt x="13489" y="4546"/>
                    <a:pt x="13202" y="4455"/>
                    <a:pt x="12992" y="4308"/>
                  </a:cubicBezTo>
                  <a:cubicBezTo>
                    <a:pt x="12880" y="4224"/>
                    <a:pt x="12789" y="4105"/>
                    <a:pt x="12705" y="3986"/>
                  </a:cubicBezTo>
                  <a:cubicBezTo>
                    <a:pt x="12642" y="3903"/>
                    <a:pt x="12559" y="3784"/>
                    <a:pt x="12503" y="3700"/>
                  </a:cubicBezTo>
                  <a:lnTo>
                    <a:pt x="12503" y="3672"/>
                  </a:lnTo>
                  <a:cubicBezTo>
                    <a:pt x="12440" y="3609"/>
                    <a:pt x="12412" y="3581"/>
                    <a:pt x="12356" y="3553"/>
                  </a:cubicBezTo>
                  <a:lnTo>
                    <a:pt x="12356" y="3525"/>
                  </a:lnTo>
                  <a:cubicBezTo>
                    <a:pt x="12356" y="3322"/>
                    <a:pt x="12328" y="3084"/>
                    <a:pt x="12237" y="2882"/>
                  </a:cubicBezTo>
                  <a:cubicBezTo>
                    <a:pt x="12195" y="2780"/>
                    <a:pt x="12094" y="2730"/>
                    <a:pt x="11988" y="2730"/>
                  </a:cubicBezTo>
                  <a:cubicBezTo>
                    <a:pt x="11882" y="2730"/>
                    <a:pt x="11772" y="2780"/>
                    <a:pt x="11712" y="2882"/>
                  </a:cubicBezTo>
                  <a:cubicBezTo>
                    <a:pt x="11629" y="3056"/>
                    <a:pt x="11657" y="3259"/>
                    <a:pt x="11684" y="3497"/>
                  </a:cubicBezTo>
                  <a:cubicBezTo>
                    <a:pt x="11684" y="3525"/>
                    <a:pt x="11684" y="3553"/>
                    <a:pt x="11712" y="3581"/>
                  </a:cubicBezTo>
                  <a:cubicBezTo>
                    <a:pt x="11712" y="3609"/>
                    <a:pt x="11684" y="3672"/>
                    <a:pt x="11684" y="3700"/>
                  </a:cubicBezTo>
                  <a:cubicBezTo>
                    <a:pt x="11594" y="3756"/>
                    <a:pt x="11538" y="3875"/>
                    <a:pt x="11594" y="4021"/>
                  </a:cubicBezTo>
                  <a:cubicBezTo>
                    <a:pt x="11657" y="4196"/>
                    <a:pt x="11712" y="4371"/>
                    <a:pt x="11768" y="4546"/>
                  </a:cubicBezTo>
                  <a:cubicBezTo>
                    <a:pt x="11831" y="4721"/>
                    <a:pt x="11887" y="4895"/>
                    <a:pt x="11978" y="5070"/>
                  </a:cubicBezTo>
                  <a:cubicBezTo>
                    <a:pt x="12006" y="5154"/>
                    <a:pt x="12062" y="5210"/>
                    <a:pt x="12090" y="5301"/>
                  </a:cubicBezTo>
                  <a:cubicBezTo>
                    <a:pt x="11859" y="5035"/>
                    <a:pt x="11684" y="4777"/>
                    <a:pt x="11510" y="4483"/>
                  </a:cubicBezTo>
                  <a:lnTo>
                    <a:pt x="11510" y="4455"/>
                  </a:lnTo>
                  <a:cubicBezTo>
                    <a:pt x="11538" y="4371"/>
                    <a:pt x="11482" y="4308"/>
                    <a:pt x="11419" y="4308"/>
                  </a:cubicBezTo>
                  <a:cubicBezTo>
                    <a:pt x="11391" y="4280"/>
                    <a:pt x="11335" y="4252"/>
                    <a:pt x="11307" y="4252"/>
                  </a:cubicBezTo>
                  <a:cubicBezTo>
                    <a:pt x="11307" y="4196"/>
                    <a:pt x="11307" y="4105"/>
                    <a:pt x="11335" y="4049"/>
                  </a:cubicBezTo>
                  <a:cubicBezTo>
                    <a:pt x="11335" y="3975"/>
                    <a:pt x="11278" y="3926"/>
                    <a:pt x="11228" y="3926"/>
                  </a:cubicBezTo>
                  <a:cubicBezTo>
                    <a:pt x="11198" y="3926"/>
                    <a:pt x="11171" y="3944"/>
                    <a:pt x="11160" y="3986"/>
                  </a:cubicBezTo>
                  <a:cubicBezTo>
                    <a:pt x="11132" y="4105"/>
                    <a:pt x="11104" y="4224"/>
                    <a:pt x="11069" y="4371"/>
                  </a:cubicBezTo>
                  <a:cubicBezTo>
                    <a:pt x="11013" y="4399"/>
                    <a:pt x="11013" y="4483"/>
                    <a:pt x="11041" y="4546"/>
                  </a:cubicBezTo>
                  <a:cubicBezTo>
                    <a:pt x="10985" y="4833"/>
                    <a:pt x="10957" y="5098"/>
                    <a:pt x="10985" y="5385"/>
                  </a:cubicBezTo>
                  <a:cubicBezTo>
                    <a:pt x="11013" y="5623"/>
                    <a:pt x="11104" y="5853"/>
                    <a:pt x="11216" y="6028"/>
                  </a:cubicBezTo>
                  <a:cubicBezTo>
                    <a:pt x="10957" y="5853"/>
                    <a:pt x="10782" y="5560"/>
                    <a:pt x="10664" y="5301"/>
                  </a:cubicBezTo>
                  <a:cubicBezTo>
                    <a:pt x="10580" y="4979"/>
                    <a:pt x="10461" y="4686"/>
                    <a:pt x="10342" y="4399"/>
                  </a:cubicBezTo>
                  <a:cubicBezTo>
                    <a:pt x="10321" y="4355"/>
                    <a:pt x="10276" y="4335"/>
                    <a:pt x="10230" y="4335"/>
                  </a:cubicBezTo>
                  <a:cubicBezTo>
                    <a:pt x="10154" y="4335"/>
                    <a:pt x="10076" y="4391"/>
                    <a:pt x="10111" y="4483"/>
                  </a:cubicBezTo>
                  <a:cubicBezTo>
                    <a:pt x="10195" y="4721"/>
                    <a:pt x="10230" y="4951"/>
                    <a:pt x="10286" y="5182"/>
                  </a:cubicBezTo>
                  <a:cubicBezTo>
                    <a:pt x="10195" y="5070"/>
                    <a:pt x="10111" y="4923"/>
                    <a:pt x="9992" y="4805"/>
                  </a:cubicBezTo>
                  <a:cubicBezTo>
                    <a:pt x="9968" y="4770"/>
                    <a:pt x="9935" y="4755"/>
                    <a:pt x="9903" y="4755"/>
                  </a:cubicBezTo>
                  <a:cubicBezTo>
                    <a:pt x="9823" y="4755"/>
                    <a:pt x="9742" y="4839"/>
                    <a:pt x="9762" y="4923"/>
                  </a:cubicBezTo>
                  <a:cubicBezTo>
                    <a:pt x="9706" y="4923"/>
                    <a:pt x="9671" y="4951"/>
                    <a:pt x="9671" y="5035"/>
                  </a:cubicBezTo>
                  <a:cubicBezTo>
                    <a:pt x="9706" y="5532"/>
                    <a:pt x="9706" y="6084"/>
                    <a:pt x="9936" y="6553"/>
                  </a:cubicBezTo>
                  <a:cubicBezTo>
                    <a:pt x="10020" y="6671"/>
                    <a:pt x="10083" y="6818"/>
                    <a:pt x="10195" y="6902"/>
                  </a:cubicBezTo>
                  <a:cubicBezTo>
                    <a:pt x="9964" y="6783"/>
                    <a:pt x="9734" y="6671"/>
                    <a:pt x="9496" y="6525"/>
                  </a:cubicBezTo>
                  <a:cubicBezTo>
                    <a:pt x="9321" y="6434"/>
                    <a:pt x="9209" y="6294"/>
                    <a:pt x="9090" y="6119"/>
                  </a:cubicBezTo>
                  <a:cubicBezTo>
                    <a:pt x="8943" y="5972"/>
                    <a:pt x="8888" y="5769"/>
                    <a:pt x="8769" y="5595"/>
                  </a:cubicBezTo>
                  <a:cubicBezTo>
                    <a:pt x="8726" y="5539"/>
                    <a:pt x="8661" y="5512"/>
                    <a:pt x="8596" y="5512"/>
                  </a:cubicBezTo>
                  <a:cubicBezTo>
                    <a:pt x="8492" y="5512"/>
                    <a:pt x="8391" y="5581"/>
                    <a:pt x="8391" y="5707"/>
                  </a:cubicBezTo>
                  <a:cubicBezTo>
                    <a:pt x="8391" y="5853"/>
                    <a:pt x="8419" y="6000"/>
                    <a:pt x="8447" y="6119"/>
                  </a:cubicBezTo>
                  <a:cubicBezTo>
                    <a:pt x="8510" y="6350"/>
                    <a:pt x="8594" y="6609"/>
                    <a:pt x="8713" y="6818"/>
                  </a:cubicBezTo>
                  <a:cubicBezTo>
                    <a:pt x="8741" y="6902"/>
                    <a:pt x="8769" y="6993"/>
                    <a:pt x="8832" y="7077"/>
                  </a:cubicBezTo>
                  <a:cubicBezTo>
                    <a:pt x="8510" y="7196"/>
                    <a:pt x="8160" y="7308"/>
                    <a:pt x="7839" y="7427"/>
                  </a:cubicBezTo>
                  <a:cubicBezTo>
                    <a:pt x="7433" y="7574"/>
                    <a:pt x="7049" y="7804"/>
                    <a:pt x="6643" y="7979"/>
                  </a:cubicBezTo>
                  <a:cubicBezTo>
                    <a:pt x="6593" y="8035"/>
                    <a:pt x="6632" y="8130"/>
                    <a:pt x="6681" y="8130"/>
                  </a:cubicBezTo>
                  <a:cubicBezTo>
                    <a:pt x="6687" y="8130"/>
                    <a:pt x="6693" y="8129"/>
                    <a:pt x="6699" y="8126"/>
                  </a:cubicBezTo>
                  <a:cubicBezTo>
                    <a:pt x="7139" y="7923"/>
                    <a:pt x="7573" y="7776"/>
                    <a:pt x="8041" y="7657"/>
                  </a:cubicBezTo>
                  <a:cubicBezTo>
                    <a:pt x="8391" y="7574"/>
                    <a:pt x="8685" y="7455"/>
                    <a:pt x="8943" y="7308"/>
                  </a:cubicBezTo>
                  <a:cubicBezTo>
                    <a:pt x="9006" y="7371"/>
                    <a:pt x="9062" y="7455"/>
                    <a:pt x="9118" y="7518"/>
                  </a:cubicBezTo>
                  <a:cubicBezTo>
                    <a:pt x="9146" y="7574"/>
                    <a:pt x="9209" y="7601"/>
                    <a:pt x="9237" y="7629"/>
                  </a:cubicBezTo>
                  <a:lnTo>
                    <a:pt x="8769" y="7629"/>
                  </a:lnTo>
                  <a:cubicBezTo>
                    <a:pt x="8244" y="7657"/>
                    <a:pt x="7692" y="7720"/>
                    <a:pt x="7223" y="7979"/>
                  </a:cubicBezTo>
                  <a:cubicBezTo>
                    <a:pt x="7084" y="8070"/>
                    <a:pt x="7139" y="8301"/>
                    <a:pt x="7314" y="8301"/>
                  </a:cubicBezTo>
                  <a:cubicBezTo>
                    <a:pt x="7664" y="8301"/>
                    <a:pt x="8013" y="8217"/>
                    <a:pt x="8363" y="8154"/>
                  </a:cubicBezTo>
                  <a:lnTo>
                    <a:pt x="8363" y="8154"/>
                  </a:lnTo>
                  <a:cubicBezTo>
                    <a:pt x="8272" y="8182"/>
                    <a:pt x="8160" y="8245"/>
                    <a:pt x="8041" y="8301"/>
                  </a:cubicBezTo>
                  <a:cubicBezTo>
                    <a:pt x="7664" y="8329"/>
                    <a:pt x="7314" y="8531"/>
                    <a:pt x="6965" y="8678"/>
                  </a:cubicBezTo>
                  <a:cubicBezTo>
                    <a:pt x="6909" y="8706"/>
                    <a:pt x="6965" y="8797"/>
                    <a:pt x="7021" y="8797"/>
                  </a:cubicBezTo>
                  <a:cubicBezTo>
                    <a:pt x="7314" y="8706"/>
                    <a:pt x="7608" y="8622"/>
                    <a:pt x="7895" y="8531"/>
                  </a:cubicBezTo>
                  <a:cubicBezTo>
                    <a:pt x="7941" y="8578"/>
                    <a:pt x="7984" y="8605"/>
                    <a:pt x="8036" y="8605"/>
                  </a:cubicBezTo>
                  <a:cubicBezTo>
                    <a:pt x="8055" y="8605"/>
                    <a:pt x="8075" y="8602"/>
                    <a:pt x="8097" y="8594"/>
                  </a:cubicBezTo>
                  <a:cubicBezTo>
                    <a:pt x="8391" y="8420"/>
                    <a:pt x="8685" y="8273"/>
                    <a:pt x="8971" y="8154"/>
                  </a:cubicBezTo>
                  <a:lnTo>
                    <a:pt x="8971" y="8154"/>
                  </a:lnTo>
                  <a:cubicBezTo>
                    <a:pt x="8741" y="8357"/>
                    <a:pt x="8510" y="8566"/>
                    <a:pt x="8272" y="8797"/>
                  </a:cubicBezTo>
                  <a:cubicBezTo>
                    <a:pt x="8069" y="8825"/>
                    <a:pt x="7895" y="8881"/>
                    <a:pt x="7720" y="8944"/>
                  </a:cubicBezTo>
                  <a:cubicBezTo>
                    <a:pt x="7370" y="9091"/>
                    <a:pt x="7049" y="9231"/>
                    <a:pt x="6734" y="9350"/>
                  </a:cubicBezTo>
                  <a:cubicBezTo>
                    <a:pt x="6651" y="9375"/>
                    <a:pt x="6667" y="9500"/>
                    <a:pt x="6740" y="9500"/>
                  </a:cubicBezTo>
                  <a:cubicBezTo>
                    <a:pt x="6747" y="9500"/>
                    <a:pt x="6754" y="9499"/>
                    <a:pt x="6762" y="9496"/>
                  </a:cubicBezTo>
                  <a:lnTo>
                    <a:pt x="7811" y="9231"/>
                  </a:lnTo>
                  <a:lnTo>
                    <a:pt x="7811" y="9231"/>
                  </a:lnTo>
                  <a:cubicBezTo>
                    <a:pt x="7720" y="9294"/>
                    <a:pt x="7664" y="9350"/>
                    <a:pt x="7573" y="9440"/>
                  </a:cubicBezTo>
                  <a:cubicBezTo>
                    <a:pt x="7139" y="9671"/>
                    <a:pt x="6671" y="9790"/>
                    <a:pt x="6237" y="9993"/>
                  </a:cubicBezTo>
                  <a:cubicBezTo>
                    <a:pt x="5825" y="10168"/>
                    <a:pt x="5566" y="10545"/>
                    <a:pt x="5419" y="10923"/>
                  </a:cubicBezTo>
                  <a:cubicBezTo>
                    <a:pt x="5245" y="11363"/>
                    <a:pt x="5070" y="11825"/>
                    <a:pt x="5070" y="12293"/>
                  </a:cubicBezTo>
                  <a:cubicBezTo>
                    <a:pt x="5070" y="12349"/>
                    <a:pt x="5126" y="12349"/>
                    <a:pt x="5161" y="12349"/>
                  </a:cubicBezTo>
                  <a:lnTo>
                    <a:pt x="5189" y="12321"/>
                  </a:lnTo>
                  <a:lnTo>
                    <a:pt x="5189" y="12321"/>
                  </a:lnTo>
                  <a:cubicBezTo>
                    <a:pt x="4867" y="12790"/>
                    <a:pt x="4601" y="13251"/>
                    <a:pt x="4342" y="13748"/>
                  </a:cubicBezTo>
                  <a:cubicBezTo>
                    <a:pt x="4281" y="13847"/>
                    <a:pt x="4358" y="13921"/>
                    <a:pt x="4440" y="13921"/>
                  </a:cubicBezTo>
                  <a:cubicBezTo>
                    <a:pt x="4478" y="13921"/>
                    <a:pt x="4518" y="13905"/>
                    <a:pt x="4545" y="13867"/>
                  </a:cubicBezTo>
                  <a:cubicBezTo>
                    <a:pt x="5042" y="13195"/>
                    <a:pt x="5538" y="12496"/>
                    <a:pt x="6091" y="11853"/>
                  </a:cubicBezTo>
                  <a:cubicBezTo>
                    <a:pt x="6174" y="11769"/>
                    <a:pt x="6237" y="11678"/>
                    <a:pt x="6321" y="11594"/>
                  </a:cubicBezTo>
                  <a:cubicBezTo>
                    <a:pt x="6378" y="11726"/>
                    <a:pt x="6474" y="11858"/>
                    <a:pt x="6665" y="11858"/>
                  </a:cubicBezTo>
                  <a:cubicBezTo>
                    <a:pt x="6687" y="11858"/>
                    <a:pt x="6710" y="11856"/>
                    <a:pt x="6734" y="11853"/>
                  </a:cubicBezTo>
                  <a:cubicBezTo>
                    <a:pt x="6790" y="11853"/>
                    <a:pt x="6846" y="11853"/>
                    <a:pt x="6937" y="11825"/>
                  </a:cubicBezTo>
                  <a:lnTo>
                    <a:pt x="6937" y="11825"/>
                  </a:lnTo>
                  <a:cubicBezTo>
                    <a:pt x="6699" y="12091"/>
                    <a:pt x="6412" y="12349"/>
                    <a:pt x="6174" y="12615"/>
                  </a:cubicBezTo>
                  <a:cubicBezTo>
                    <a:pt x="5888" y="12965"/>
                    <a:pt x="5622" y="13314"/>
                    <a:pt x="5363" y="13692"/>
                  </a:cubicBezTo>
                  <a:cubicBezTo>
                    <a:pt x="5126" y="14069"/>
                    <a:pt x="4923" y="14447"/>
                    <a:pt x="4720" y="14860"/>
                  </a:cubicBezTo>
                  <a:cubicBezTo>
                    <a:pt x="4517" y="15265"/>
                    <a:pt x="4315" y="15699"/>
                    <a:pt x="4168" y="16139"/>
                  </a:cubicBezTo>
                  <a:cubicBezTo>
                    <a:pt x="4149" y="16217"/>
                    <a:pt x="4218" y="16268"/>
                    <a:pt x="4284" y="16268"/>
                  </a:cubicBezTo>
                  <a:cubicBezTo>
                    <a:pt x="4318" y="16268"/>
                    <a:pt x="4351" y="16254"/>
                    <a:pt x="4370" y="16223"/>
                  </a:cubicBezTo>
                  <a:cubicBezTo>
                    <a:pt x="4867" y="15468"/>
                    <a:pt x="5272" y="14650"/>
                    <a:pt x="5769" y="13867"/>
                  </a:cubicBezTo>
                  <a:cubicBezTo>
                    <a:pt x="5781" y="13854"/>
                    <a:pt x="5794" y="13835"/>
                    <a:pt x="5807" y="13812"/>
                  </a:cubicBezTo>
                  <a:lnTo>
                    <a:pt x="5807" y="13812"/>
                  </a:lnTo>
                  <a:cubicBezTo>
                    <a:pt x="5801" y="13829"/>
                    <a:pt x="5797" y="13846"/>
                    <a:pt x="5797" y="13867"/>
                  </a:cubicBezTo>
                  <a:cubicBezTo>
                    <a:pt x="5685" y="14069"/>
                    <a:pt x="5594" y="14272"/>
                    <a:pt x="5538" y="14510"/>
                  </a:cubicBezTo>
                  <a:cubicBezTo>
                    <a:pt x="5335" y="14825"/>
                    <a:pt x="5126" y="15146"/>
                    <a:pt x="4923" y="15468"/>
                  </a:cubicBezTo>
                  <a:cubicBezTo>
                    <a:pt x="4748" y="15790"/>
                    <a:pt x="4545" y="16083"/>
                    <a:pt x="4370" y="16398"/>
                  </a:cubicBezTo>
                  <a:cubicBezTo>
                    <a:pt x="4362" y="16390"/>
                    <a:pt x="4352" y="16386"/>
                    <a:pt x="4341" y="16386"/>
                  </a:cubicBezTo>
                  <a:cubicBezTo>
                    <a:pt x="4312" y="16386"/>
                    <a:pt x="4277" y="16408"/>
                    <a:pt x="4252" y="16433"/>
                  </a:cubicBezTo>
                  <a:cubicBezTo>
                    <a:pt x="4140" y="16573"/>
                    <a:pt x="4077" y="16720"/>
                    <a:pt x="3965" y="16866"/>
                  </a:cubicBezTo>
                  <a:cubicBezTo>
                    <a:pt x="3965" y="16866"/>
                    <a:pt x="3902" y="16894"/>
                    <a:pt x="3874" y="16922"/>
                  </a:cubicBezTo>
                  <a:cubicBezTo>
                    <a:pt x="3874" y="16838"/>
                    <a:pt x="3902" y="16747"/>
                    <a:pt x="3902" y="16692"/>
                  </a:cubicBezTo>
                  <a:cubicBezTo>
                    <a:pt x="3937" y="16517"/>
                    <a:pt x="3965" y="16370"/>
                    <a:pt x="3993" y="16195"/>
                  </a:cubicBezTo>
                  <a:lnTo>
                    <a:pt x="4252" y="15146"/>
                  </a:lnTo>
                  <a:cubicBezTo>
                    <a:pt x="4315" y="14999"/>
                    <a:pt x="4342" y="14888"/>
                    <a:pt x="4398" y="14769"/>
                  </a:cubicBezTo>
                  <a:cubicBezTo>
                    <a:pt x="4426" y="14769"/>
                    <a:pt x="4461" y="14741"/>
                    <a:pt x="4461" y="14713"/>
                  </a:cubicBezTo>
                  <a:lnTo>
                    <a:pt x="5510" y="13398"/>
                  </a:lnTo>
                  <a:cubicBezTo>
                    <a:pt x="5860" y="12937"/>
                    <a:pt x="6237" y="12524"/>
                    <a:pt x="6587" y="12063"/>
                  </a:cubicBezTo>
                  <a:cubicBezTo>
                    <a:pt x="6629" y="12016"/>
                    <a:pt x="6593" y="11942"/>
                    <a:pt x="6534" y="11942"/>
                  </a:cubicBezTo>
                  <a:cubicBezTo>
                    <a:pt x="6514" y="11942"/>
                    <a:pt x="6491" y="11950"/>
                    <a:pt x="6468" y="11972"/>
                  </a:cubicBezTo>
                  <a:cubicBezTo>
                    <a:pt x="6091" y="12349"/>
                    <a:pt x="5713" y="12762"/>
                    <a:pt x="5335" y="13167"/>
                  </a:cubicBezTo>
                  <a:cubicBezTo>
                    <a:pt x="5070" y="13489"/>
                    <a:pt x="4811" y="13811"/>
                    <a:pt x="4545" y="14125"/>
                  </a:cubicBezTo>
                  <a:cubicBezTo>
                    <a:pt x="4530" y="14031"/>
                    <a:pt x="4456" y="13979"/>
                    <a:pt x="4381" y="13979"/>
                  </a:cubicBezTo>
                  <a:cubicBezTo>
                    <a:pt x="4317" y="13979"/>
                    <a:pt x="4253" y="14017"/>
                    <a:pt x="4224" y="14097"/>
                  </a:cubicBezTo>
                  <a:cubicBezTo>
                    <a:pt x="4140" y="14335"/>
                    <a:pt x="4021" y="14538"/>
                    <a:pt x="3937" y="14769"/>
                  </a:cubicBezTo>
                  <a:cubicBezTo>
                    <a:pt x="3846" y="14971"/>
                    <a:pt x="3762" y="15209"/>
                    <a:pt x="3699" y="15440"/>
                  </a:cubicBezTo>
                  <a:cubicBezTo>
                    <a:pt x="3587" y="15873"/>
                    <a:pt x="3468" y="16370"/>
                    <a:pt x="3440" y="16838"/>
                  </a:cubicBezTo>
                  <a:cubicBezTo>
                    <a:pt x="3440" y="17013"/>
                    <a:pt x="3468" y="17272"/>
                    <a:pt x="3615" y="17391"/>
                  </a:cubicBezTo>
                  <a:cubicBezTo>
                    <a:pt x="3587" y="17447"/>
                    <a:pt x="3552" y="17510"/>
                    <a:pt x="3552" y="17594"/>
                  </a:cubicBezTo>
                  <a:cubicBezTo>
                    <a:pt x="3350" y="17594"/>
                    <a:pt x="3147" y="17594"/>
                    <a:pt x="2944" y="17566"/>
                  </a:cubicBezTo>
                  <a:lnTo>
                    <a:pt x="2888" y="17566"/>
                  </a:lnTo>
                  <a:cubicBezTo>
                    <a:pt x="2916" y="17538"/>
                    <a:pt x="2916" y="17538"/>
                    <a:pt x="2916" y="17510"/>
                  </a:cubicBezTo>
                  <a:cubicBezTo>
                    <a:pt x="3000" y="17447"/>
                    <a:pt x="3091" y="17419"/>
                    <a:pt x="3175" y="17363"/>
                  </a:cubicBezTo>
                  <a:cubicBezTo>
                    <a:pt x="3413" y="17216"/>
                    <a:pt x="3266" y="16957"/>
                    <a:pt x="3091" y="16922"/>
                  </a:cubicBezTo>
                  <a:cubicBezTo>
                    <a:pt x="3147" y="16692"/>
                    <a:pt x="3203" y="16461"/>
                    <a:pt x="3294" y="16258"/>
                  </a:cubicBezTo>
                  <a:cubicBezTo>
                    <a:pt x="3378" y="16020"/>
                    <a:pt x="3468" y="15817"/>
                    <a:pt x="3552" y="15587"/>
                  </a:cubicBezTo>
                  <a:cubicBezTo>
                    <a:pt x="3643" y="15384"/>
                    <a:pt x="3762" y="15174"/>
                    <a:pt x="3790" y="14943"/>
                  </a:cubicBezTo>
                  <a:cubicBezTo>
                    <a:pt x="3808" y="14851"/>
                    <a:pt x="3746" y="14795"/>
                    <a:pt x="3674" y="14795"/>
                  </a:cubicBezTo>
                  <a:cubicBezTo>
                    <a:pt x="3632" y="14795"/>
                    <a:pt x="3586" y="14815"/>
                    <a:pt x="3552" y="14860"/>
                  </a:cubicBezTo>
                  <a:cubicBezTo>
                    <a:pt x="3091" y="15468"/>
                    <a:pt x="2888" y="16258"/>
                    <a:pt x="2713" y="17013"/>
                  </a:cubicBezTo>
                  <a:cubicBezTo>
                    <a:pt x="2696" y="17021"/>
                    <a:pt x="2678" y="17024"/>
                    <a:pt x="2658" y="17024"/>
                  </a:cubicBezTo>
                  <a:cubicBezTo>
                    <a:pt x="2605" y="17024"/>
                    <a:pt x="2542" y="16998"/>
                    <a:pt x="2476" y="16957"/>
                  </a:cubicBezTo>
                  <a:cubicBezTo>
                    <a:pt x="2420" y="16922"/>
                    <a:pt x="2364" y="16866"/>
                    <a:pt x="2301" y="16838"/>
                  </a:cubicBezTo>
                  <a:cubicBezTo>
                    <a:pt x="2476" y="16370"/>
                    <a:pt x="2678" y="15908"/>
                    <a:pt x="2944" y="15496"/>
                  </a:cubicBezTo>
                  <a:cubicBezTo>
                    <a:pt x="3091" y="15237"/>
                    <a:pt x="3266" y="14971"/>
                    <a:pt x="3413" y="14713"/>
                  </a:cubicBezTo>
                  <a:cubicBezTo>
                    <a:pt x="3552" y="14475"/>
                    <a:pt x="3699" y="14216"/>
                    <a:pt x="3846" y="13951"/>
                  </a:cubicBezTo>
                  <a:cubicBezTo>
                    <a:pt x="3874" y="13923"/>
                    <a:pt x="3874" y="13895"/>
                    <a:pt x="3846" y="13867"/>
                  </a:cubicBezTo>
                  <a:cubicBezTo>
                    <a:pt x="3874" y="13839"/>
                    <a:pt x="3902" y="13839"/>
                    <a:pt x="3937" y="13811"/>
                  </a:cubicBezTo>
                  <a:cubicBezTo>
                    <a:pt x="4112" y="13601"/>
                    <a:pt x="4252" y="13342"/>
                    <a:pt x="4398" y="13111"/>
                  </a:cubicBezTo>
                  <a:cubicBezTo>
                    <a:pt x="4720" y="12587"/>
                    <a:pt x="4986" y="12028"/>
                    <a:pt x="5098" y="11419"/>
                  </a:cubicBezTo>
                  <a:cubicBezTo>
                    <a:pt x="5098" y="11361"/>
                    <a:pt x="5051" y="11305"/>
                    <a:pt x="5001" y="11305"/>
                  </a:cubicBezTo>
                  <a:cubicBezTo>
                    <a:pt x="4973" y="11305"/>
                    <a:pt x="4945" y="11321"/>
                    <a:pt x="4923" y="11363"/>
                  </a:cubicBezTo>
                  <a:cubicBezTo>
                    <a:pt x="4867" y="11475"/>
                    <a:pt x="4811" y="11594"/>
                    <a:pt x="4776" y="11741"/>
                  </a:cubicBezTo>
                  <a:cubicBezTo>
                    <a:pt x="4720" y="11888"/>
                    <a:pt x="4636" y="12028"/>
                    <a:pt x="4573" y="12174"/>
                  </a:cubicBezTo>
                  <a:cubicBezTo>
                    <a:pt x="4461" y="12440"/>
                    <a:pt x="4342" y="12699"/>
                    <a:pt x="4196" y="12965"/>
                  </a:cubicBezTo>
                  <a:cubicBezTo>
                    <a:pt x="4049" y="13223"/>
                    <a:pt x="3937" y="13489"/>
                    <a:pt x="3727" y="13720"/>
                  </a:cubicBezTo>
                  <a:cubicBezTo>
                    <a:pt x="3552" y="13923"/>
                    <a:pt x="3350" y="14125"/>
                    <a:pt x="3147" y="14335"/>
                  </a:cubicBezTo>
                  <a:cubicBezTo>
                    <a:pt x="3101" y="14381"/>
                    <a:pt x="3149" y="14426"/>
                    <a:pt x="3202" y="14426"/>
                  </a:cubicBezTo>
                  <a:cubicBezTo>
                    <a:pt x="3205" y="14426"/>
                    <a:pt x="3209" y="14426"/>
                    <a:pt x="3212" y="14426"/>
                  </a:cubicBezTo>
                  <a:lnTo>
                    <a:pt x="3212" y="14426"/>
                  </a:lnTo>
                  <a:cubicBezTo>
                    <a:pt x="2730" y="15088"/>
                    <a:pt x="2414" y="15831"/>
                    <a:pt x="2098" y="16608"/>
                  </a:cubicBezTo>
                  <a:cubicBezTo>
                    <a:pt x="1979" y="16370"/>
                    <a:pt x="1895" y="16111"/>
                    <a:pt x="1839" y="15873"/>
                  </a:cubicBezTo>
                  <a:cubicBezTo>
                    <a:pt x="1867" y="15790"/>
                    <a:pt x="1867" y="15671"/>
                    <a:pt x="1867" y="15587"/>
                  </a:cubicBezTo>
                  <a:cubicBezTo>
                    <a:pt x="1867" y="15440"/>
                    <a:pt x="1895" y="15265"/>
                    <a:pt x="1776" y="15118"/>
                  </a:cubicBezTo>
                  <a:lnTo>
                    <a:pt x="1748" y="15090"/>
                  </a:lnTo>
                  <a:lnTo>
                    <a:pt x="1748" y="15062"/>
                  </a:lnTo>
                  <a:cubicBezTo>
                    <a:pt x="1748" y="14971"/>
                    <a:pt x="1776" y="14915"/>
                    <a:pt x="1776" y="14825"/>
                  </a:cubicBezTo>
                  <a:cubicBezTo>
                    <a:pt x="1839" y="14622"/>
                    <a:pt x="1867" y="14447"/>
                    <a:pt x="1923" y="14244"/>
                  </a:cubicBezTo>
                  <a:cubicBezTo>
                    <a:pt x="1951" y="14041"/>
                    <a:pt x="2070" y="13720"/>
                    <a:pt x="1895" y="13545"/>
                  </a:cubicBezTo>
                  <a:cubicBezTo>
                    <a:pt x="1895" y="13517"/>
                    <a:pt x="1867" y="13517"/>
                    <a:pt x="1867" y="13517"/>
                  </a:cubicBezTo>
                  <a:cubicBezTo>
                    <a:pt x="1867" y="13398"/>
                    <a:pt x="1895" y="13314"/>
                    <a:pt x="1923" y="13195"/>
                  </a:cubicBezTo>
                  <a:cubicBezTo>
                    <a:pt x="1979" y="13076"/>
                    <a:pt x="2042" y="12965"/>
                    <a:pt x="2126" y="12874"/>
                  </a:cubicBezTo>
                  <a:cubicBezTo>
                    <a:pt x="2245" y="12762"/>
                    <a:pt x="2329" y="12671"/>
                    <a:pt x="2448" y="12587"/>
                  </a:cubicBezTo>
                  <a:cubicBezTo>
                    <a:pt x="2650" y="12349"/>
                    <a:pt x="2825" y="12063"/>
                    <a:pt x="3000" y="11797"/>
                  </a:cubicBezTo>
                  <a:cubicBezTo>
                    <a:pt x="3203" y="11503"/>
                    <a:pt x="3413" y="11217"/>
                    <a:pt x="3615" y="10923"/>
                  </a:cubicBezTo>
                  <a:cubicBezTo>
                    <a:pt x="3671" y="10839"/>
                    <a:pt x="3699" y="10776"/>
                    <a:pt x="3762" y="10720"/>
                  </a:cubicBezTo>
                  <a:cubicBezTo>
                    <a:pt x="3762" y="10720"/>
                    <a:pt x="3790" y="10720"/>
                    <a:pt x="3818" y="10692"/>
                  </a:cubicBezTo>
                  <a:cubicBezTo>
                    <a:pt x="3874" y="10573"/>
                    <a:pt x="3965" y="10426"/>
                    <a:pt x="4021" y="10315"/>
                  </a:cubicBezTo>
                  <a:cubicBezTo>
                    <a:pt x="4112" y="10196"/>
                    <a:pt x="4196" y="10077"/>
                    <a:pt x="4252" y="9930"/>
                  </a:cubicBezTo>
                  <a:cubicBezTo>
                    <a:pt x="4426" y="9671"/>
                    <a:pt x="4636" y="9378"/>
                    <a:pt x="4720" y="9056"/>
                  </a:cubicBezTo>
                  <a:cubicBezTo>
                    <a:pt x="4748" y="9056"/>
                    <a:pt x="4748" y="9028"/>
                    <a:pt x="4748" y="9028"/>
                  </a:cubicBezTo>
                  <a:cubicBezTo>
                    <a:pt x="4811" y="8916"/>
                    <a:pt x="4895" y="8769"/>
                    <a:pt x="4986" y="8650"/>
                  </a:cubicBezTo>
                  <a:lnTo>
                    <a:pt x="4986" y="8650"/>
                  </a:lnTo>
                  <a:cubicBezTo>
                    <a:pt x="4951" y="8741"/>
                    <a:pt x="4895" y="8825"/>
                    <a:pt x="4867" y="8944"/>
                  </a:cubicBezTo>
                  <a:cubicBezTo>
                    <a:pt x="4867" y="8958"/>
                    <a:pt x="4874" y="8965"/>
                    <a:pt x="4884" y="8965"/>
                  </a:cubicBezTo>
                  <a:cubicBezTo>
                    <a:pt x="4895" y="8965"/>
                    <a:pt x="4909" y="8958"/>
                    <a:pt x="4923" y="8944"/>
                  </a:cubicBezTo>
                  <a:cubicBezTo>
                    <a:pt x="5014" y="8797"/>
                    <a:pt x="5070" y="8622"/>
                    <a:pt x="5161" y="8448"/>
                  </a:cubicBezTo>
                  <a:cubicBezTo>
                    <a:pt x="5189" y="8448"/>
                    <a:pt x="5161" y="8420"/>
                    <a:pt x="5161" y="8420"/>
                  </a:cubicBezTo>
                  <a:cubicBezTo>
                    <a:pt x="5217" y="8357"/>
                    <a:pt x="5245" y="8301"/>
                    <a:pt x="5272" y="8245"/>
                  </a:cubicBezTo>
                  <a:cubicBezTo>
                    <a:pt x="5566" y="7867"/>
                    <a:pt x="5860" y="7483"/>
                    <a:pt x="6147" y="7077"/>
                  </a:cubicBezTo>
                  <a:cubicBezTo>
                    <a:pt x="6209" y="6958"/>
                    <a:pt x="6293" y="6846"/>
                    <a:pt x="6349" y="6755"/>
                  </a:cubicBezTo>
                  <a:lnTo>
                    <a:pt x="6349" y="6783"/>
                  </a:lnTo>
                  <a:cubicBezTo>
                    <a:pt x="6237" y="7049"/>
                    <a:pt x="6091" y="7371"/>
                    <a:pt x="6063" y="7629"/>
                  </a:cubicBezTo>
                  <a:cubicBezTo>
                    <a:pt x="6063" y="7689"/>
                    <a:pt x="6110" y="7721"/>
                    <a:pt x="6153" y="7721"/>
                  </a:cubicBezTo>
                  <a:cubicBezTo>
                    <a:pt x="6176" y="7721"/>
                    <a:pt x="6197" y="7712"/>
                    <a:pt x="6209" y="7692"/>
                  </a:cubicBezTo>
                  <a:cubicBezTo>
                    <a:pt x="6384" y="7308"/>
                    <a:pt x="6734" y="7049"/>
                    <a:pt x="6965" y="6755"/>
                  </a:cubicBezTo>
                  <a:cubicBezTo>
                    <a:pt x="7021" y="6699"/>
                    <a:pt x="7049" y="6671"/>
                    <a:pt x="7084" y="6644"/>
                  </a:cubicBezTo>
                  <a:cubicBezTo>
                    <a:pt x="7111" y="6644"/>
                    <a:pt x="7167" y="6609"/>
                    <a:pt x="7167" y="6581"/>
                  </a:cubicBezTo>
                  <a:cubicBezTo>
                    <a:pt x="7223" y="6525"/>
                    <a:pt x="7258" y="6469"/>
                    <a:pt x="7286" y="6406"/>
                  </a:cubicBezTo>
                  <a:cubicBezTo>
                    <a:pt x="7461" y="6231"/>
                    <a:pt x="7608" y="6056"/>
                    <a:pt x="7748" y="5881"/>
                  </a:cubicBezTo>
                  <a:cubicBezTo>
                    <a:pt x="7838" y="5770"/>
                    <a:pt x="7744" y="5628"/>
                    <a:pt x="7641" y="5628"/>
                  </a:cubicBezTo>
                  <a:cubicBezTo>
                    <a:pt x="7608" y="5628"/>
                    <a:pt x="7574" y="5643"/>
                    <a:pt x="7545" y="5679"/>
                  </a:cubicBezTo>
                  <a:cubicBezTo>
                    <a:pt x="7314" y="5972"/>
                    <a:pt x="7084" y="6231"/>
                    <a:pt x="6846" y="6553"/>
                  </a:cubicBezTo>
                  <a:cubicBezTo>
                    <a:pt x="6937" y="6378"/>
                    <a:pt x="7049" y="6203"/>
                    <a:pt x="7139" y="6056"/>
                  </a:cubicBezTo>
                  <a:cubicBezTo>
                    <a:pt x="7286" y="5769"/>
                    <a:pt x="7461" y="5532"/>
                    <a:pt x="7636" y="5273"/>
                  </a:cubicBezTo>
                  <a:cubicBezTo>
                    <a:pt x="7748" y="5098"/>
                    <a:pt x="7867" y="4895"/>
                    <a:pt x="7986" y="4721"/>
                  </a:cubicBezTo>
                  <a:cubicBezTo>
                    <a:pt x="8188" y="4546"/>
                    <a:pt x="8363" y="4371"/>
                    <a:pt x="8566" y="4196"/>
                  </a:cubicBezTo>
                  <a:cubicBezTo>
                    <a:pt x="8832" y="3930"/>
                    <a:pt x="9118" y="3700"/>
                    <a:pt x="9440" y="3462"/>
                  </a:cubicBezTo>
                  <a:cubicBezTo>
                    <a:pt x="9468" y="3434"/>
                    <a:pt x="9531" y="3406"/>
                    <a:pt x="9587" y="3378"/>
                  </a:cubicBezTo>
                  <a:lnTo>
                    <a:pt x="9587" y="3378"/>
                  </a:lnTo>
                  <a:cubicBezTo>
                    <a:pt x="9384" y="3525"/>
                    <a:pt x="9181" y="3700"/>
                    <a:pt x="8971" y="3875"/>
                  </a:cubicBezTo>
                  <a:cubicBezTo>
                    <a:pt x="8685" y="4105"/>
                    <a:pt x="8482" y="4371"/>
                    <a:pt x="8244" y="4658"/>
                  </a:cubicBezTo>
                  <a:cubicBezTo>
                    <a:pt x="8181" y="4747"/>
                    <a:pt x="8249" y="4837"/>
                    <a:pt x="8322" y="4837"/>
                  </a:cubicBezTo>
                  <a:cubicBezTo>
                    <a:pt x="8346" y="4837"/>
                    <a:pt x="8370" y="4827"/>
                    <a:pt x="8391" y="4805"/>
                  </a:cubicBezTo>
                  <a:cubicBezTo>
                    <a:pt x="8657" y="4574"/>
                    <a:pt x="8916" y="4308"/>
                    <a:pt x="9146" y="4077"/>
                  </a:cubicBezTo>
                  <a:cubicBezTo>
                    <a:pt x="9412" y="3812"/>
                    <a:pt x="9706" y="3581"/>
                    <a:pt x="9964" y="3350"/>
                  </a:cubicBezTo>
                  <a:cubicBezTo>
                    <a:pt x="10055" y="3259"/>
                    <a:pt x="9964" y="3175"/>
                    <a:pt x="9880" y="3147"/>
                  </a:cubicBezTo>
                  <a:cubicBezTo>
                    <a:pt x="10370" y="2826"/>
                    <a:pt x="10866" y="2532"/>
                    <a:pt x="11391" y="2273"/>
                  </a:cubicBezTo>
                  <a:cubicBezTo>
                    <a:pt x="11494" y="2243"/>
                    <a:pt x="11439" y="2086"/>
                    <a:pt x="11350" y="2086"/>
                  </a:cubicBezTo>
                  <a:cubicBezTo>
                    <a:pt x="11336" y="2086"/>
                    <a:pt x="11322" y="2090"/>
                    <a:pt x="11307" y="2098"/>
                  </a:cubicBezTo>
                  <a:cubicBezTo>
                    <a:pt x="10664" y="2357"/>
                    <a:pt x="10055" y="2651"/>
                    <a:pt x="9468" y="3056"/>
                  </a:cubicBezTo>
                  <a:cubicBezTo>
                    <a:pt x="9496" y="3028"/>
                    <a:pt x="9531" y="3001"/>
                    <a:pt x="9559" y="2973"/>
                  </a:cubicBezTo>
                  <a:cubicBezTo>
                    <a:pt x="9615" y="2938"/>
                    <a:pt x="9671" y="2910"/>
                    <a:pt x="9706" y="2882"/>
                  </a:cubicBezTo>
                  <a:cubicBezTo>
                    <a:pt x="10314" y="2504"/>
                    <a:pt x="10929" y="2182"/>
                    <a:pt x="11566" y="1952"/>
                  </a:cubicBezTo>
                  <a:cubicBezTo>
                    <a:pt x="11629" y="1924"/>
                    <a:pt x="11629" y="1889"/>
                    <a:pt x="11657" y="1833"/>
                  </a:cubicBezTo>
                  <a:cubicBezTo>
                    <a:pt x="11712" y="1889"/>
                    <a:pt x="11803" y="1952"/>
                    <a:pt x="11887" y="2008"/>
                  </a:cubicBezTo>
                  <a:cubicBezTo>
                    <a:pt x="11915" y="2022"/>
                    <a:pt x="11945" y="2029"/>
                    <a:pt x="11975" y="2029"/>
                  </a:cubicBezTo>
                  <a:cubicBezTo>
                    <a:pt x="12004" y="2029"/>
                    <a:pt x="12034" y="2022"/>
                    <a:pt x="12062" y="2008"/>
                  </a:cubicBezTo>
                  <a:cubicBezTo>
                    <a:pt x="12062" y="2064"/>
                    <a:pt x="12090" y="2126"/>
                    <a:pt x="12118" y="2210"/>
                  </a:cubicBezTo>
                  <a:cubicBezTo>
                    <a:pt x="12181" y="2413"/>
                    <a:pt x="12356" y="2623"/>
                    <a:pt x="12586" y="2623"/>
                  </a:cubicBezTo>
                  <a:cubicBezTo>
                    <a:pt x="12614" y="2623"/>
                    <a:pt x="12677" y="2588"/>
                    <a:pt x="12705" y="2560"/>
                  </a:cubicBezTo>
                  <a:lnTo>
                    <a:pt x="12705" y="2560"/>
                  </a:lnTo>
                  <a:cubicBezTo>
                    <a:pt x="12642" y="2854"/>
                    <a:pt x="12817" y="3259"/>
                    <a:pt x="12992" y="3378"/>
                  </a:cubicBezTo>
                  <a:cubicBezTo>
                    <a:pt x="13042" y="3413"/>
                    <a:pt x="13092" y="3429"/>
                    <a:pt x="13139" y="3429"/>
                  </a:cubicBezTo>
                  <a:cubicBezTo>
                    <a:pt x="13204" y="3429"/>
                    <a:pt x="13265" y="3399"/>
                    <a:pt x="13314" y="3350"/>
                  </a:cubicBezTo>
                  <a:cubicBezTo>
                    <a:pt x="13405" y="3378"/>
                    <a:pt x="13516" y="3378"/>
                    <a:pt x="13607" y="3378"/>
                  </a:cubicBezTo>
                  <a:cubicBezTo>
                    <a:pt x="13901" y="3378"/>
                    <a:pt x="14188" y="3350"/>
                    <a:pt x="14453" y="3287"/>
                  </a:cubicBezTo>
                  <a:cubicBezTo>
                    <a:pt x="14600" y="3259"/>
                    <a:pt x="14775" y="3203"/>
                    <a:pt x="14859" y="3112"/>
                  </a:cubicBezTo>
                  <a:cubicBezTo>
                    <a:pt x="14904" y="3119"/>
                    <a:pt x="14946" y="3122"/>
                    <a:pt x="14987" y="3122"/>
                  </a:cubicBezTo>
                  <a:cubicBezTo>
                    <a:pt x="15159" y="3122"/>
                    <a:pt x="15305" y="3068"/>
                    <a:pt x="15474" y="3001"/>
                  </a:cubicBezTo>
                  <a:cubicBezTo>
                    <a:pt x="15502" y="3056"/>
                    <a:pt x="15530" y="3112"/>
                    <a:pt x="15586" y="3147"/>
                  </a:cubicBezTo>
                  <a:cubicBezTo>
                    <a:pt x="15656" y="3186"/>
                    <a:pt x="15729" y="3201"/>
                    <a:pt x="15804" y="3201"/>
                  </a:cubicBezTo>
                  <a:cubicBezTo>
                    <a:pt x="15948" y="3201"/>
                    <a:pt x="16096" y="3144"/>
                    <a:pt x="16230" y="3084"/>
                  </a:cubicBezTo>
                  <a:cubicBezTo>
                    <a:pt x="16257" y="3084"/>
                    <a:pt x="16313" y="3056"/>
                    <a:pt x="16348" y="3056"/>
                  </a:cubicBezTo>
                  <a:cubicBezTo>
                    <a:pt x="16376" y="3175"/>
                    <a:pt x="16488" y="3287"/>
                    <a:pt x="16635" y="3350"/>
                  </a:cubicBezTo>
                  <a:cubicBezTo>
                    <a:pt x="16810" y="3406"/>
                    <a:pt x="17048" y="3434"/>
                    <a:pt x="17278" y="3434"/>
                  </a:cubicBezTo>
                  <a:cubicBezTo>
                    <a:pt x="17481" y="3609"/>
                    <a:pt x="17831" y="3637"/>
                    <a:pt x="18124" y="3637"/>
                  </a:cubicBezTo>
                  <a:cubicBezTo>
                    <a:pt x="18267" y="3688"/>
                    <a:pt x="18429" y="3735"/>
                    <a:pt x="18564" y="3735"/>
                  </a:cubicBezTo>
                  <a:cubicBezTo>
                    <a:pt x="18594" y="3735"/>
                    <a:pt x="18622" y="3733"/>
                    <a:pt x="18649" y="3728"/>
                  </a:cubicBezTo>
                  <a:cubicBezTo>
                    <a:pt x="18936" y="3700"/>
                    <a:pt x="19110" y="3434"/>
                    <a:pt x="18999" y="3147"/>
                  </a:cubicBezTo>
                  <a:cubicBezTo>
                    <a:pt x="18880" y="2938"/>
                    <a:pt x="18621" y="2798"/>
                    <a:pt x="18411" y="2707"/>
                  </a:cubicBezTo>
                  <a:cubicBezTo>
                    <a:pt x="18236" y="2651"/>
                    <a:pt x="18062" y="2588"/>
                    <a:pt x="17887" y="2588"/>
                  </a:cubicBezTo>
                  <a:cubicBezTo>
                    <a:pt x="17684" y="2357"/>
                    <a:pt x="17306" y="2182"/>
                    <a:pt x="17076" y="2126"/>
                  </a:cubicBezTo>
                  <a:cubicBezTo>
                    <a:pt x="17013" y="2126"/>
                    <a:pt x="16929" y="2098"/>
                    <a:pt x="16838" y="2098"/>
                  </a:cubicBezTo>
                  <a:cubicBezTo>
                    <a:pt x="16838" y="2036"/>
                    <a:pt x="16782" y="2008"/>
                    <a:pt x="16726" y="2008"/>
                  </a:cubicBezTo>
                  <a:cubicBezTo>
                    <a:pt x="16460" y="1952"/>
                    <a:pt x="16202" y="1952"/>
                    <a:pt x="15908" y="1924"/>
                  </a:cubicBezTo>
                  <a:cubicBezTo>
                    <a:pt x="15705" y="1749"/>
                    <a:pt x="15355" y="1630"/>
                    <a:pt x="15153" y="1539"/>
                  </a:cubicBezTo>
                  <a:cubicBezTo>
                    <a:pt x="15062" y="1483"/>
                    <a:pt x="14950" y="1455"/>
                    <a:pt x="14831" y="1427"/>
                  </a:cubicBezTo>
                  <a:cubicBezTo>
                    <a:pt x="14859" y="1399"/>
                    <a:pt x="14859" y="1336"/>
                    <a:pt x="14831" y="1308"/>
                  </a:cubicBezTo>
                  <a:cubicBezTo>
                    <a:pt x="14757" y="1124"/>
                    <a:pt x="14609" y="1065"/>
                    <a:pt x="14439" y="1065"/>
                  </a:cubicBezTo>
                  <a:cubicBezTo>
                    <a:pt x="14209" y="1065"/>
                    <a:pt x="13939" y="1172"/>
                    <a:pt x="13754" y="1224"/>
                  </a:cubicBezTo>
                  <a:cubicBezTo>
                    <a:pt x="13663" y="1252"/>
                    <a:pt x="13635" y="1308"/>
                    <a:pt x="13635" y="1364"/>
                  </a:cubicBezTo>
                  <a:cubicBezTo>
                    <a:pt x="13551" y="1364"/>
                    <a:pt x="13461" y="1399"/>
                    <a:pt x="13342" y="1427"/>
                  </a:cubicBezTo>
                  <a:cubicBezTo>
                    <a:pt x="13405" y="1399"/>
                    <a:pt x="13433" y="1336"/>
                    <a:pt x="13461" y="1308"/>
                  </a:cubicBezTo>
                  <a:cubicBezTo>
                    <a:pt x="13635" y="1134"/>
                    <a:pt x="13866" y="1015"/>
                    <a:pt x="14104" y="903"/>
                  </a:cubicBezTo>
                  <a:cubicBezTo>
                    <a:pt x="14307" y="840"/>
                    <a:pt x="14537" y="812"/>
                    <a:pt x="14775" y="812"/>
                  </a:cubicBezTo>
                  <a:cubicBezTo>
                    <a:pt x="15125" y="812"/>
                    <a:pt x="15474" y="875"/>
                    <a:pt x="15824" y="987"/>
                  </a:cubicBezTo>
                  <a:cubicBezTo>
                    <a:pt x="15824" y="1015"/>
                    <a:pt x="15852" y="1050"/>
                    <a:pt x="15880" y="1078"/>
                  </a:cubicBezTo>
                  <a:cubicBezTo>
                    <a:pt x="16111" y="1189"/>
                    <a:pt x="16313" y="1280"/>
                    <a:pt x="16523" y="1399"/>
                  </a:cubicBezTo>
                  <a:cubicBezTo>
                    <a:pt x="16726" y="1511"/>
                    <a:pt x="16873" y="1658"/>
                    <a:pt x="17076" y="1749"/>
                  </a:cubicBezTo>
                  <a:cubicBezTo>
                    <a:pt x="17094" y="1753"/>
                    <a:pt x="17112" y="1756"/>
                    <a:pt x="17129" y="1756"/>
                  </a:cubicBezTo>
                  <a:cubicBezTo>
                    <a:pt x="17216" y="1756"/>
                    <a:pt x="17283" y="1700"/>
                    <a:pt x="17306" y="1630"/>
                  </a:cubicBezTo>
                  <a:cubicBezTo>
                    <a:pt x="17278" y="1630"/>
                    <a:pt x="17278" y="1602"/>
                    <a:pt x="17278" y="1602"/>
                  </a:cubicBezTo>
                  <a:cubicBezTo>
                    <a:pt x="17187" y="1602"/>
                    <a:pt x="17132" y="1602"/>
                    <a:pt x="17076" y="1574"/>
                  </a:cubicBezTo>
                  <a:lnTo>
                    <a:pt x="17048" y="1602"/>
                  </a:lnTo>
                  <a:cubicBezTo>
                    <a:pt x="17030" y="1616"/>
                    <a:pt x="17007" y="1623"/>
                    <a:pt x="16986" y="1623"/>
                  </a:cubicBezTo>
                  <a:cubicBezTo>
                    <a:pt x="16964" y="1623"/>
                    <a:pt x="16943" y="1616"/>
                    <a:pt x="16929" y="1602"/>
                  </a:cubicBezTo>
                  <a:cubicBezTo>
                    <a:pt x="16901" y="1602"/>
                    <a:pt x="16873" y="1574"/>
                    <a:pt x="16838" y="1539"/>
                  </a:cubicBezTo>
                  <a:cubicBezTo>
                    <a:pt x="16810" y="1511"/>
                    <a:pt x="16810" y="1511"/>
                    <a:pt x="16810" y="1483"/>
                  </a:cubicBezTo>
                  <a:lnTo>
                    <a:pt x="16782" y="1455"/>
                  </a:lnTo>
                  <a:cubicBezTo>
                    <a:pt x="16726" y="1399"/>
                    <a:pt x="16726" y="1336"/>
                    <a:pt x="16782" y="1280"/>
                  </a:cubicBezTo>
                  <a:cubicBezTo>
                    <a:pt x="16754" y="1252"/>
                    <a:pt x="16726" y="1224"/>
                    <a:pt x="16698" y="1189"/>
                  </a:cubicBezTo>
                  <a:cubicBezTo>
                    <a:pt x="16551" y="1078"/>
                    <a:pt x="16313" y="1015"/>
                    <a:pt x="16139" y="959"/>
                  </a:cubicBezTo>
                  <a:cubicBezTo>
                    <a:pt x="15936" y="903"/>
                    <a:pt x="15733" y="875"/>
                    <a:pt x="15530" y="840"/>
                  </a:cubicBezTo>
                  <a:cubicBezTo>
                    <a:pt x="15411" y="840"/>
                    <a:pt x="15355" y="756"/>
                    <a:pt x="15355" y="665"/>
                  </a:cubicBezTo>
                  <a:cubicBezTo>
                    <a:pt x="15237" y="609"/>
                    <a:pt x="15153" y="553"/>
                    <a:pt x="15062" y="490"/>
                  </a:cubicBezTo>
                  <a:cubicBezTo>
                    <a:pt x="14950" y="434"/>
                    <a:pt x="14859" y="406"/>
                    <a:pt x="14740" y="378"/>
                  </a:cubicBezTo>
                  <a:lnTo>
                    <a:pt x="14684" y="378"/>
                  </a:lnTo>
                  <a:cubicBezTo>
                    <a:pt x="14600" y="378"/>
                    <a:pt x="14509" y="378"/>
                    <a:pt x="14425" y="350"/>
                  </a:cubicBezTo>
                  <a:cubicBezTo>
                    <a:pt x="14363" y="350"/>
                    <a:pt x="14335" y="315"/>
                    <a:pt x="14307" y="287"/>
                  </a:cubicBezTo>
                  <a:cubicBezTo>
                    <a:pt x="14216" y="260"/>
                    <a:pt x="14132" y="232"/>
                    <a:pt x="14041" y="176"/>
                  </a:cubicBezTo>
                  <a:cubicBezTo>
                    <a:pt x="13957" y="141"/>
                    <a:pt x="13838" y="85"/>
                    <a:pt x="1375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79"/>
            <p:cNvSpPr/>
            <p:nvPr/>
          </p:nvSpPr>
          <p:spPr>
            <a:xfrm>
              <a:off x="6827103" y="2816039"/>
              <a:ext cx="293562" cy="230463"/>
            </a:xfrm>
            <a:custGeom>
              <a:rect b="b" l="l" r="r" t="t"/>
              <a:pathLst>
                <a:path extrusionOk="0" h="10128" w="12901">
                  <a:moveTo>
                    <a:pt x="7013" y="2274"/>
                  </a:moveTo>
                  <a:cubicBezTo>
                    <a:pt x="6929" y="2329"/>
                    <a:pt x="6838" y="2357"/>
                    <a:pt x="6719" y="2392"/>
                  </a:cubicBezTo>
                  <a:cubicBezTo>
                    <a:pt x="6663" y="2420"/>
                    <a:pt x="6635" y="2420"/>
                    <a:pt x="6579" y="2420"/>
                  </a:cubicBezTo>
                  <a:cubicBezTo>
                    <a:pt x="6691" y="2392"/>
                    <a:pt x="6782" y="2357"/>
                    <a:pt x="6866" y="2329"/>
                  </a:cubicBezTo>
                  <a:cubicBezTo>
                    <a:pt x="6929" y="2301"/>
                    <a:pt x="6957" y="2301"/>
                    <a:pt x="7013" y="2274"/>
                  </a:cubicBezTo>
                  <a:close/>
                  <a:moveTo>
                    <a:pt x="1943" y="7637"/>
                  </a:moveTo>
                  <a:lnTo>
                    <a:pt x="1943" y="7637"/>
                  </a:lnTo>
                  <a:cubicBezTo>
                    <a:pt x="1915" y="7693"/>
                    <a:pt x="1943" y="7721"/>
                    <a:pt x="1943" y="7776"/>
                  </a:cubicBezTo>
                  <a:cubicBezTo>
                    <a:pt x="1887" y="7867"/>
                    <a:pt x="1797" y="7951"/>
                    <a:pt x="1713" y="8042"/>
                  </a:cubicBezTo>
                  <a:cubicBezTo>
                    <a:pt x="1797" y="7895"/>
                    <a:pt x="1859" y="7776"/>
                    <a:pt x="1943" y="7637"/>
                  </a:cubicBezTo>
                  <a:close/>
                  <a:moveTo>
                    <a:pt x="8118" y="1"/>
                  </a:moveTo>
                  <a:cubicBezTo>
                    <a:pt x="7887" y="1"/>
                    <a:pt x="7831" y="323"/>
                    <a:pt x="8006" y="435"/>
                  </a:cubicBezTo>
                  <a:cubicBezTo>
                    <a:pt x="8153" y="525"/>
                    <a:pt x="8327" y="609"/>
                    <a:pt x="8467" y="672"/>
                  </a:cubicBezTo>
                  <a:cubicBezTo>
                    <a:pt x="8355" y="672"/>
                    <a:pt x="8236" y="700"/>
                    <a:pt x="8118" y="728"/>
                  </a:cubicBezTo>
                  <a:lnTo>
                    <a:pt x="8006" y="728"/>
                  </a:lnTo>
                  <a:cubicBezTo>
                    <a:pt x="7684" y="700"/>
                    <a:pt x="7362" y="644"/>
                    <a:pt x="7041" y="644"/>
                  </a:cubicBezTo>
                  <a:cubicBezTo>
                    <a:pt x="6810" y="609"/>
                    <a:pt x="6579" y="581"/>
                    <a:pt x="6314" y="553"/>
                  </a:cubicBezTo>
                  <a:cubicBezTo>
                    <a:pt x="6230" y="553"/>
                    <a:pt x="6139" y="672"/>
                    <a:pt x="6167" y="756"/>
                  </a:cubicBezTo>
                  <a:cubicBezTo>
                    <a:pt x="6258" y="1022"/>
                    <a:pt x="6579" y="1134"/>
                    <a:pt x="6810" y="1169"/>
                  </a:cubicBezTo>
                  <a:cubicBezTo>
                    <a:pt x="6838" y="1169"/>
                    <a:pt x="6866" y="1197"/>
                    <a:pt x="6929" y="1225"/>
                  </a:cubicBezTo>
                  <a:cubicBezTo>
                    <a:pt x="6929" y="1309"/>
                    <a:pt x="6985" y="1427"/>
                    <a:pt x="7104" y="1427"/>
                  </a:cubicBezTo>
                  <a:cubicBezTo>
                    <a:pt x="7160" y="1427"/>
                    <a:pt x="7216" y="1399"/>
                    <a:pt x="7244" y="1399"/>
                  </a:cubicBezTo>
                  <a:cubicBezTo>
                    <a:pt x="7362" y="1427"/>
                    <a:pt x="7453" y="1455"/>
                    <a:pt x="7537" y="1483"/>
                  </a:cubicBezTo>
                  <a:cubicBezTo>
                    <a:pt x="7418" y="1483"/>
                    <a:pt x="7279" y="1518"/>
                    <a:pt x="7132" y="1518"/>
                  </a:cubicBezTo>
                  <a:cubicBezTo>
                    <a:pt x="6929" y="1518"/>
                    <a:pt x="6691" y="1518"/>
                    <a:pt x="6488" y="1483"/>
                  </a:cubicBezTo>
                  <a:cubicBezTo>
                    <a:pt x="6368" y="1464"/>
                    <a:pt x="6261" y="1431"/>
                    <a:pt x="6148" y="1431"/>
                  </a:cubicBezTo>
                  <a:cubicBezTo>
                    <a:pt x="6098" y="1431"/>
                    <a:pt x="6046" y="1438"/>
                    <a:pt x="5992" y="1455"/>
                  </a:cubicBezTo>
                  <a:cubicBezTo>
                    <a:pt x="5880" y="1483"/>
                    <a:pt x="5789" y="1630"/>
                    <a:pt x="5817" y="1749"/>
                  </a:cubicBezTo>
                  <a:cubicBezTo>
                    <a:pt x="5880" y="1896"/>
                    <a:pt x="5992" y="1980"/>
                    <a:pt x="6139" y="2043"/>
                  </a:cubicBezTo>
                  <a:cubicBezTo>
                    <a:pt x="5964" y="2127"/>
                    <a:pt x="5817" y="2246"/>
                    <a:pt x="5670" y="2392"/>
                  </a:cubicBezTo>
                  <a:cubicBezTo>
                    <a:pt x="5586" y="2448"/>
                    <a:pt x="5614" y="2567"/>
                    <a:pt x="5670" y="2623"/>
                  </a:cubicBezTo>
                  <a:lnTo>
                    <a:pt x="5614" y="2623"/>
                  </a:lnTo>
                  <a:cubicBezTo>
                    <a:pt x="4915" y="2826"/>
                    <a:pt x="4188" y="3092"/>
                    <a:pt x="3691" y="3644"/>
                  </a:cubicBezTo>
                  <a:cubicBezTo>
                    <a:pt x="3587" y="3773"/>
                    <a:pt x="3666" y="4009"/>
                    <a:pt x="3823" y="4009"/>
                  </a:cubicBezTo>
                  <a:cubicBezTo>
                    <a:pt x="3845" y="4009"/>
                    <a:pt x="3869" y="4004"/>
                    <a:pt x="3894" y="3994"/>
                  </a:cubicBezTo>
                  <a:cubicBezTo>
                    <a:pt x="4132" y="3903"/>
                    <a:pt x="4335" y="3756"/>
                    <a:pt x="4566" y="3644"/>
                  </a:cubicBezTo>
                  <a:lnTo>
                    <a:pt x="4566" y="3644"/>
                  </a:lnTo>
                  <a:cubicBezTo>
                    <a:pt x="4447" y="3728"/>
                    <a:pt x="4335" y="3847"/>
                    <a:pt x="4216" y="3931"/>
                  </a:cubicBezTo>
                  <a:cubicBezTo>
                    <a:pt x="4069" y="4050"/>
                    <a:pt x="3922" y="4106"/>
                    <a:pt x="3866" y="4280"/>
                  </a:cubicBezTo>
                  <a:cubicBezTo>
                    <a:pt x="3815" y="4472"/>
                    <a:pt x="3980" y="4634"/>
                    <a:pt x="4163" y="4634"/>
                  </a:cubicBezTo>
                  <a:cubicBezTo>
                    <a:pt x="4181" y="4634"/>
                    <a:pt x="4198" y="4633"/>
                    <a:pt x="4216" y="4630"/>
                  </a:cubicBezTo>
                  <a:cubicBezTo>
                    <a:pt x="4391" y="4574"/>
                    <a:pt x="4510" y="4455"/>
                    <a:pt x="4656" y="4343"/>
                  </a:cubicBezTo>
                  <a:cubicBezTo>
                    <a:pt x="4740" y="4315"/>
                    <a:pt x="4796" y="4252"/>
                    <a:pt x="4859" y="4224"/>
                  </a:cubicBezTo>
                  <a:lnTo>
                    <a:pt x="4859" y="4224"/>
                  </a:lnTo>
                  <a:cubicBezTo>
                    <a:pt x="4831" y="4252"/>
                    <a:pt x="4796" y="4280"/>
                    <a:pt x="4768" y="4315"/>
                  </a:cubicBezTo>
                  <a:cubicBezTo>
                    <a:pt x="4419" y="4721"/>
                    <a:pt x="4013" y="5189"/>
                    <a:pt x="3747" y="5679"/>
                  </a:cubicBezTo>
                  <a:cubicBezTo>
                    <a:pt x="3691" y="5798"/>
                    <a:pt x="3747" y="5944"/>
                    <a:pt x="3838" y="6000"/>
                  </a:cubicBezTo>
                  <a:lnTo>
                    <a:pt x="3838" y="6028"/>
                  </a:lnTo>
                  <a:cubicBezTo>
                    <a:pt x="3489" y="6322"/>
                    <a:pt x="3111" y="6588"/>
                    <a:pt x="2761" y="6847"/>
                  </a:cubicBezTo>
                  <a:cubicBezTo>
                    <a:pt x="2587" y="6993"/>
                    <a:pt x="2412" y="7140"/>
                    <a:pt x="2237" y="7287"/>
                  </a:cubicBezTo>
                  <a:cubicBezTo>
                    <a:pt x="2146" y="7343"/>
                    <a:pt x="2090" y="7371"/>
                    <a:pt x="2034" y="7462"/>
                  </a:cubicBezTo>
                  <a:cubicBezTo>
                    <a:pt x="2090" y="7315"/>
                    <a:pt x="2174" y="7168"/>
                    <a:pt x="2265" y="7021"/>
                  </a:cubicBezTo>
                  <a:cubicBezTo>
                    <a:pt x="2496" y="6644"/>
                    <a:pt x="2761" y="6294"/>
                    <a:pt x="3048" y="5972"/>
                  </a:cubicBezTo>
                  <a:cubicBezTo>
                    <a:pt x="3195" y="5826"/>
                    <a:pt x="3342" y="5679"/>
                    <a:pt x="3489" y="5539"/>
                  </a:cubicBezTo>
                  <a:cubicBezTo>
                    <a:pt x="3636" y="5392"/>
                    <a:pt x="3782" y="5273"/>
                    <a:pt x="3894" y="5126"/>
                  </a:cubicBezTo>
                  <a:cubicBezTo>
                    <a:pt x="3894" y="5070"/>
                    <a:pt x="3866" y="5015"/>
                    <a:pt x="3838" y="5015"/>
                  </a:cubicBezTo>
                  <a:cubicBezTo>
                    <a:pt x="3433" y="5070"/>
                    <a:pt x="3083" y="5301"/>
                    <a:pt x="2789" y="5567"/>
                  </a:cubicBezTo>
                  <a:cubicBezTo>
                    <a:pt x="2412" y="5854"/>
                    <a:pt x="2034" y="6175"/>
                    <a:pt x="1685" y="6525"/>
                  </a:cubicBezTo>
                  <a:cubicBezTo>
                    <a:pt x="1013" y="7168"/>
                    <a:pt x="314" y="7951"/>
                    <a:pt x="20" y="8860"/>
                  </a:cubicBezTo>
                  <a:cubicBezTo>
                    <a:pt x="1" y="8939"/>
                    <a:pt x="82" y="9022"/>
                    <a:pt x="173" y="9022"/>
                  </a:cubicBezTo>
                  <a:cubicBezTo>
                    <a:pt x="211" y="9022"/>
                    <a:pt x="251" y="9007"/>
                    <a:pt x="286" y="8972"/>
                  </a:cubicBezTo>
                  <a:cubicBezTo>
                    <a:pt x="545" y="8651"/>
                    <a:pt x="748" y="8273"/>
                    <a:pt x="1013" y="7923"/>
                  </a:cubicBezTo>
                  <a:cubicBezTo>
                    <a:pt x="1272" y="7546"/>
                    <a:pt x="1594" y="7196"/>
                    <a:pt x="1915" y="6874"/>
                  </a:cubicBezTo>
                  <a:cubicBezTo>
                    <a:pt x="2146" y="6644"/>
                    <a:pt x="2384" y="6413"/>
                    <a:pt x="2615" y="6175"/>
                  </a:cubicBezTo>
                  <a:lnTo>
                    <a:pt x="2615" y="6175"/>
                  </a:lnTo>
                  <a:cubicBezTo>
                    <a:pt x="2440" y="6413"/>
                    <a:pt x="2265" y="6644"/>
                    <a:pt x="2090" y="6874"/>
                  </a:cubicBezTo>
                  <a:cubicBezTo>
                    <a:pt x="1594" y="7602"/>
                    <a:pt x="1272" y="8420"/>
                    <a:pt x="922" y="9238"/>
                  </a:cubicBezTo>
                  <a:lnTo>
                    <a:pt x="922" y="9322"/>
                  </a:lnTo>
                  <a:cubicBezTo>
                    <a:pt x="839" y="9525"/>
                    <a:pt x="776" y="9734"/>
                    <a:pt x="776" y="9993"/>
                  </a:cubicBezTo>
                  <a:cubicBezTo>
                    <a:pt x="776" y="10084"/>
                    <a:pt x="840" y="10128"/>
                    <a:pt x="910" y="10128"/>
                  </a:cubicBezTo>
                  <a:cubicBezTo>
                    <a:pt x="974" y="10128"/>
                    <a:pt x="1043" y="10091"/>
                    <a:pt x="1069" y="10021"/>
                  </a:cubicBezTo>
                  <a:cubicBezTo>
                    <a:pt x="1335" y="9350"/>
                    <a:pt x="1769" y="8797"/>
                    <a:pt x="2265" y="8273"/>
                  </a:cubicBezTo>
                  <a:cubicBezTo>
                    <a:pt x="2615" y="8070"/>
                    <a:pt x="2936" y="7811"/>
                    <a:pt x="3223" y="7546"/>
                  </a:cubicBezTo>
                  <a:cubicBezTo>
                    <a:pt x="3545" y="7287"/>
                    <a:pt x="3922" y="7049"/>
                    <a:pt x="4272" y="6819"/>
                  </a:cubicBezTo>
                  <a:cubicBezTo>
                    <a:pt x="4307" y="6819"/>
                    <a:pt x="4307" y="6763"/>
                    <a:pt x="4244" y="6763"/>
                  </a:cubicBezTo>
                  <a:cubicBezTo>
                    <a:pt x="4132" y="6819"/>
                    <a:pt x="3985" y="6874"/>
                    <a:pt x="3866" y="6902"/>
                  </a:cubicBezTo>
                  <a:cubicBezTo>
                    <a:pt x="3922" y="6874"/>
                    <a:pt x="3957" y="6847"/>
                    <a:pt x="4013" y="6819"/>
                  </a:cubicBezTo>
                  <a:cubicBezTo>
                    <a:pt x="4272" y="6588"/>
                    <a:pt x="4566" y="6350"/>
                    <a:pt x="4831" y="6119"/>
                  </a:cubicBezTo>
                  <a:cubicBezTo>
                    <a:pt x="4859" y="6091"/>
                    <a:pt x="4887" y="6063"/>
                    <a:pt x="4943" y="6000"/>
                  </a:cubicBezTo>
                  <a:cubicBezTo>
                    <a:pt x="5034" y="5798"/>
                    <a:pt x="5118" y="5595"/>
                    <a:pt x="5293" y="5448"/>
                  </a:cubicBezTo>
                  <a:cubicBezTo>
                    <a:pt x="5321" y="5448"/>
                    <a:pt x="5321" y="5420"/>
                    <a:pt x="5356" y="5420"/>
                  </a:cubicBezTo>
                  <a:cubicBezTo>
                    <a:pt x="5384" y="5329"/>
                    <a:pt x="5412" y="5245"/>
                    <a:pt x="5468" y="5189"/>
                  </a:cubicBezTo>
                  <a:cubicBezTo>
                    <a:pt x="5495" y="5154"/>
                    <a:pt x="5530" y="5154"/>
                    <a:pt x="5558" y="5154"/>
                  </a:cubicBezTo>
                  <a:lnTo>
                    <a:pt x="5558" y="5126"/>
                  </a:lnTo>
                  <a:cubicBezTo>
                    <a:pt x="5547" y="5115"/>
                    <a:pt x="5529" y="5108"/>
                    <a:pt x="5509" y="5108"/>
                  </a:cubicBezTo>
                  <a:cubicBezTo>
                    <a:pt x="5480" y="5108"/>
                    <a:pt x="5444" y="5122"/>
                    <a:pt x="5412" y="5154"/>
                  </a:cubicBezTo>
                  <a:cubicBezTo>
                    <a:pt x="5293" y="5245"/>
                    <a:pt x="5181" y="5329"/>
                    <a:pt x="5062" y="5448"/>
                  </a:cubicBezTo>
                  <a:cubicBezTo>
                    <a:pt x="5146" y="5329"/>
                    <a:pt x="5237" y="5217"/>
                    <a:pt x="5321" y="5098"/>
                  </a:cubicBezTo>
                  <a:cubicBezTo>
                    <a:pt x="5412" y="4980"/>
                    <a:pt x="5530" y="4868"/>
                    <a:pt x="5614" y="4721"/>
                  </a:cubicBezTo>
                  <a:cubicBezTo>
                    <a:pt x="5614" y="4546"/>
                    <a:pt x="5642" y="4315"/>
                    <a:pt x="5705" y="4168"/>
                  </a:cubicBezTo>
                  <a:cubicBezTo>
                    <a:pt x="5733" y="4168"/>
                    <a:pt x="5733" y="4140"/>
                    <a:pt x="5733" y="4140"/>
                  </a:cubicBezTo>
                  <a:lnTo>
                    <a:pt x="5733" y="4106"/>
                  </a:lnTo>
                  <a:cubicBezTo>
                    <a:pt x="5789" y="4050"/>
                    <a:pt x="5880" y="3966"/>
                    <a:pt x="5936" y="3903"/>
                  </a:cubicBezTo>
                  <a:cubicBezTo>
                    <a:pt x="6111" y="3728"/>
                    <a:pt x="6286" y="3553"/>
                    <a:pt x="6432" y="3350"/>
                  </a:cubicBezTo>
                  <a:cubicBezTo>
                    <a:pt x="6432" y="3322"/>
                    <a:pt x="6432" y="3322"/>
                    <a:pt x="6404" y="3294"/>
                  </a:cubicBezTo>
                  <a:cubicBezTo>
                    <a:pt x="6404" y="3231"/>
                    <a:pt x="6460" y="3176"/>
                    <a:pt x="6516" y="3148"/>
                  </a:cubicBezTo>
                  <a:cubicBezTo>
                    <a:pt x="6516" y="3092"/>
                    <a:pt x="6488" y="3057"/>
                    <a:pt x="6460" y="3029"/>
                  </a:cubicBezTo>
                  <a:cubicBezTo>
                    <a:pt x="6635" y="2973"/>
                    <a:pt x="6782" y="2945"/>
                    <a:pt x="6929" y="2854"/>
                  </a:cubicBezTo>
                  <a:cubicBezTo>
                    <a:pt x="7041" y="2798"/>
                    <a:pt x="7160" y="2742"/>
                    <a:pt x="7279" y="2679"/>
                  </a:cubicBezTo>
                  <a:cubicBezTo>
                    <a:pt x="7481" y="2504"/>
                    <a:pt x="7684" y="2329"/>
                    <a:pt x="7831" y="2099"/>
                  </a:cubicBezTo>
                  <a:lnTo>
                    <a:pt x="7978" y="2099"/>
                  </a:lnTo>
                  <a:cubicBezTo>
                    <a:pt x="7978" y="2043"/>
                    <a:pt x="7978" y="1980"/>
                    <a:pt x="7943" y="1896"/>
                  </a:cubicBezTo>
                  <a:cubicBezTo>
                    <a:pt x="7915" y="1805"/>
                    <a:pt x="7943" y="1721"/>
                    <a:pt x="8034" y="1693"/>
                  </a:cubicBezTo>
                  <a:cubicBezTo>
                    <a:pt x="8062" y="1658"/>
                    <a:pt x="8090" y="1658"/>
                    <a:pt x="8118" y="1630"/>
                  </a:cubicBezTo>
                  <a:cubicBezTo>
                    <a:pt x="8090" y="1602"/>
                    <a:pt x="8034" y="1602"/>
                    <a:pt x="8006" y="1602"/>
                  </a:cubicBezTo>
                  <a:cubicBezTo>
                    <a:pt x="8090" y="1574"/>
                    <a:pt x="8181" y="1546"/>
                    <a:pt x="8264" y="1518"/>
                  </a:cubicBezTo>
                  <a:cubicBezTo>
                    <a:pt x="8327" y="1483"/>
                    <a:pt x="8355" y="1483"/>
                    <a:pt x="8383" y="1455"/>
                  </a:cubicBezTo>
                  <a:cubicBezTo>
                    <a:pt x="8292" y="1455"/>
                    <a:pt x="8181" y="1455"/>
                    <a:pt x="8062" y="1483"/>
                  </a:cubicBezTo>
                  <a:cubicBezTo>
                    <a:pt x="8062" y="1427"/>
                    <a:pt x="8034" y="1399"/>
                    <a:pt x="7978" y="1399"/>
                  </a:cubicBezTo>
                  <a:cubicBezTo>
                    <a:pt x="7859" y="1371"/>
                    <a:pt x="7740" y="1371"/>
                    <a:pt x="7628" y="1344"/>
                  </a:cubicBezTo>
                  <a:cubicBezTo>
                    <a:pt x="7768" y="1309"/>
                    <a:pt x="7915" y="1281"/>
                    <a:pt x="8062" y="1253"/>
                  </a:cubicBezTo>
                  <a:cubicBezTo>
                    <a:pt x="8355" y="1253"/>
                    <a:pt x="8614" y="1225"/>
                    <a:pt x="8908" y="1197"/>
                  </a:cubicBezTo>
                  <a:cubicBezTo>
                    <a:pt x="9201" y="1169"/>
                    <a:pt x="9516" y="1078"/>
                    <a:pt x="9810" y="1078"/>
                  </a:cubicBezTo>
                  <a:cubicBezTo>
                    <a:pt x="9866" y="1050"/>
                    <a:pt x="9929" y="994"/>
                    <a:pt x="9985" y="959"/>
                  </a:cubicBezTo>
                  <a:cubicBezTo>
                    <a:pt x="10013" y="931"/>
                    <a:pt x="10075" y="903"/>
                    <a:pt x="10103" y="903"/>
                  </a:cubicBezTo>
                  <a:cubicBezTo>
                    <a:pt x="10136" y="895"/>
                    <a:pt x="10170" y="891"/>
                    <a:pt x="10203" y="891"/>
                  </a:cubicBezTo>
                  <a:cubicBezTo>
                    <a:pt x="10285" y="891"/>
                    <a:pt x="10369" y="911"/>
                    <a:pt x="10453" y="931"/>
                  </a:cubicBezTo>
                  <a:cubicBezTo>
                    <a:pt x="10565" y="903"/>
                    <a:pt x="10712" y="875"/>
                    <a:pt x="10831" y="875"/>
                  </a:cubicBezTo>
                  <a:cubicBezTo>
                    <a:pt x="10859" y="875"/>
                    <a:pt x="10859" y="847"/>
                    <a:pt x="10887" y="847"/>
                  </a:cubicBezTo>
                  <a:cubicBezTo>
                    <a:pt x="11089" y="847"/>
                    <a:pt x="11264" y="819"/>
                    <a:pt x="11439" y="784"/>
                  </a:cubicBezTo>
                  <a:cubicBezTo>
                    <a:pt x="11558" y="756"/>
                    <a:pt x="11677" y="728"/>
                    <a:pt x="11789" y="700"/>
                  </a:cubicBezTo>
                  <a:cubicBezTo>
                    <a:pt x="11907" y="644"/>
                    <a:pt x="12026" y="581"/>
                    <a:pt x="12110" y="525"/>
                  </a:cubicBezTo>
                  <a:cubicBezTo>
                    <a:pt x="12348" y="435"/>
                    <a:pt x="12635" y="323"/>
                    <a:pt x="12900" y="260"/>
                  </a:cubicBezTo>
                  <a:cubicBezTo>
                    <a:pt x="12900" y="240"/>
                    <a:pt x="12886" y="220"/>
                    <a:pt x="12866" y="220"/>
                  </a:cubicBezTo>
                  <a:cubicBezTo>
                    <a:pt x="12857" y="220"/>
                    <a:pt x="12848" y="224"/>
                    <a:pt x="12837" y="232"/>
                  </a:cubicBezTo>
                  <a:lnTo>
                    <a:pt x="12579" y="232"/>
                  </a:lnTo>
                  <a:cubicBezTo>
                    <a:pt x="12579" y="204"/>
                    <a:pt x="12551" y="204"/>
                    <a:pt x="12523" y="204"/>
                  </a:cubicBezTo>
                  <a:cubicBezTo>
                    <a:pt x="12488" y="232"/>
                    <a:pt x="12460" y="232"/>
                    <a:pt x="12432" y="232"/>
                  </a:cubicBezTo>
                  <a:cubicBezTo>
                    <a:pt x="12138" y="260"/>
                    <a:pt x="11852" y="295"/>
                    <a:pt x="11558" y="323"/>
                  </a:cubicBezTo>
                  <a:lnTo>
                    <a:pt x="11327" y="323"/>
                  </a:lnTo>
                  <a:lnTo>
                    <a:pt x="11327" y="295"/>
                  </a:lnTo>
                  <a:cubicBezTo>
                    <a:pt x="11220" y="261"/>
                    <a:pt x="11128" y="254"/>
                    <a:pt x="11036" y="254"/>
                  </a:cubicBezTo>
                  <a:cubicBezTo>
                    <a:pt x="10953" y="254"/>
                    <a:pt x="10870" y="260"/>
                    <a:pt x="10775" y="260"/>
                  </a:cubicBezTo>
                  <a:cubicBezTo>
                    <a:pt x="10712" y="260"/>
                    <a:pt x="10628" y="260"/>
                    <a:pt x="10565" y="295"/>
                  </a:cubicBezTo>
                  <a:cubicBezTo>
                    <a:pt x="10509" y="295"/>
                    <a:pt x="10453" y="260"/>
                    <a:pt x="10390" y="260"/>
                  </a:cubicBezTo>
                  <a:cubicBezTo>
                    <a:pt x="10306" y="260"/>
                    <a:pt x="10187" y="260"/>
                    <a:pt x="10103" y="232"/>
                  </a:cubicBezTo>
                  <a:cubicBezTo>
                    <a:pt x="10043" y="232"/>
                    <a:pt x="9985" y="219"/>
                    <a:pt x="9927" y="219"/>
                  </a:cubicBezTo>
                  <a:cubicBezTo>
                    <a:pt x="9898" y="219"/>
                    <a:pt x="9868" y="222"/>
                    <a:pt x="9838" y="232"/>
                  </a:cubicBezTo>
                  <a:cubicBezTo>
                    <a:pt x="9782" y="232"/>
                    <a:pt x="9754" y="260"/>
                    <a:pt x="9726" y="295"/>
                  </a:cubicBezTo>
                  <a:cubicBezTo>
                    <a:pt x="9551" y="295"/>
                    <a:pt x="9376" y="260"/>
                    <a:pt x="9201" y="232"/>
                  </a:cubicBezTo>
                  <a:cubicBezTo>
                    <a:pt x="8817" y="176"/>
                    <a:pt x="8502" y="29"/>
                    <a:pt x="811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79"/>
            <p:cNvSpPr/>
            <p:nvPr/>
          </p:nvSpPr>
          <p:spPr>
            <a:xfrm>
              <a:off x="6820231" y="3049460"/>
              <a:ext cx="4005" cy="3208"/>
            </a:xfrm>
            <a:custGeom>
              <a:rect b="b" l="l" r="r" t="t"/>
              <a:pathLst>
                <a:path extrusionOk="0" h="141" w="176">
                  <a:moveTo>
                    <a:pt x="92" y="1"/>
                  </a:moveTo>
                  <a:cubicBezTo>
                    <a:pt x="1" y="1"/>
                    <a:pt x="1" y="141"/>
                    <a:pt x="92" y="141"/>
                  </a:cubicBezTo>
                  <a:cubicBezTo>
                    <a:pt x="176" y="141"/>
                    <a:pt x="176" y="1"/>
                    <a:pt x="9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79"/>
            <p:cNvSpPr/>
            <p:nvPr/>
          </p:nvSpPr>
          <p:spPr>
            <a:xfrm>
              <a:off x="6733147" y="2984335"/>
              <a:ext cx="187979" cy="134778"/>
            </a:xfrm>
            <a:custGeom>
              <a:rect b="b" l="l" r="r" t="t"/>
              <a:pathLst>
                <a:path extrusionOk="0" h="5923" w="8261">
                  <a:moveTo>
                    <a:pt x="8148" y="1"/>
                  </a:moveTo>
                  <a:cubicBezTo>
                    <a:pt x="8118" y="1"/>
                    <a:pt x="8085" y="10"/>
                    <a:pt x="8051" y="31"/>
                  </a:cubicBezTo>
                  <a:cubicBezTo>
                    <a:pt x="7995" y="94"/>
                    <a:pt x="7911" y="178"/>
                    <a:pt x="7820" y="241"/>
                  </a:cubicBezTo>
                  <a:cubicBezTo>
                    <a:pt x="7790" y="206"/>
                    <a:pt x="7741" y="182"/>
                    <a:pt x="7689" y="182"/>
                  </a:cubicBezTo>
                  <a:cubicBezTo>
                    <a:pt x="7645" y="182"/>
                    <a:pt x="7600" y="199"/>
                    <a:pt x="7562" y="241"/>
                  </a:cubicBezTo>
                  <a:cubicBezTo>
                    <a:pt x="7212" y="646"/>
                    <a:pt x="6890" y="1024"/>
                    <a:pt x="6597" y="1464"/>
                  </a:cubicBezTo>
                  <a:cubicBezTo>
                    <a:pt x="6422" y="1667"/>
                    <a:pt x="6247" y="1842"/>
                    <a:pt x="6072" y="2045"/>
                  </a:cubicBezTo>
                  <a:cubicBezTo>
                    <a:pt x="5988" y="2045"/>
                    <a:pt x="5926" y="2073"/>
                    <a:pt x="5870" y="2101"/>
                  </a:cubicBezTo>
                  <a:cubicBezTo>
                    <a:pt x="5604" y="2338"/>
                    <a:pt x="5401" y="2688"/>
                    <a:pt x="5170" y="2975"/>
                  </a:cubicBezTo>
                  <a:cubicBezTo>
                    <a:pt x="5142" y="3003"/>
                    <a:pt x="5114" y="3066"/>
                    <a:pt x="5079" y="3094"/>
                  </a:cubicBezTo>
                  <a:cubicBezTo>
                    <a:pt x="5051" y="3149"/>
                    <a:pt x="4996" y="3177"/>
                    <a:pt x="4968" y="3240"/>
                  </a:cubicBezTo>
                  <a:cubicBezTo>
                    <a:pt x="4527" y="3590"/>
                    <a:pt x="4149" y="3968"/>
                    <a:pt x="3800" y="4401"/>
                  </a:cubicBezTo>
                  <a:cubicBezTo>
                    <a:pt x="3681" y="4576"/>
                    <a:pt x="3744" y="4751"/>
                    <a:pt x="3856" y="4870"/>
                  </a:cubicBezTo>
                  <a:cubicBezTo>
                    <a:pt x="3828" y="4960"/>
                    <a:pt x="3772" y="5044"/>
                    <a:pt x="3744" y="5135"/>
                  </a:cubicBezTo>
                  <a:cubicBezTo>
                    <a:pt x="3716" y="5135"/>
                    <a:pt x="3681" y="5163"/>
                    <a:pt x="3653" y="5191"/>
                  </a:cubicBezTo>
                  <a:cubicBezTo>
                    <a:pt x="3625" y="5219"/>
                    <a:pt x="3569" y="5310"/>
                    <a:pt x="3506" y="5394"/>
                  </a:cubicBezTo>
                  <a:cubicBezTo>
                    <a:pt x="3506" y="5366"/>
                    <a:pt x="3478" y="5366"/>
                    <a:pt x="3478" y="5366"/>
                  </a:cubicBezTo>
                  <a:cubicBezTo>
                    <a:pt x="3394" y="5366"/>
                    <a:pt x="3275" y="5366"/>
                    <a:pt x="3192" y="5338"/>
                  </a:cubicBezTo>
                  <a:cubicBezTo>
                    <a:pt x="2982" y="5275"/>
                    <a:pt x="2779" y="5191"/>
                    <a:pt x="2576" y="5100"/>
                  </a:cubicBezTo>
                  <a:cubicBezTo>
                    <a:pt x="2143" y="4926"/>
                    <a:pt x="1730" y="4751"/>
                    <a:pt x="1325" y="4576"/>
                  </a:cubicBezTo>
                  <a:cubicBezTo>
                    <a:pt x="1287" y="4576"/>
                    <a:pt x="1259" y="4563"/>
                    <a:pt x="1236" y="4563"/>
                  </a:cubicBezTo>
                  <a:cubicBezTo>
                    <a:pt x="1225" y="4563"/>
                    <a:pt x="1215" y="4567"/>
                    <a:pt x="1206" y="4576"/>
                  </a:cubicBezTo>
                  <a:cubicBezTo>
                    <a:pt x="1178" y="4520"/>
                    <a:pt x="1150" y="4464"/>
                    <a:pt x="1094" y="4401"/>
                  </a:cubicBezTo>
                  <a:cubicBezTo>
                    <a:pt x="884" y="4051"/>
                    <a:pt x="709" y="3646"/>
                    <a:pt x="569" y="3268"/>
                  </a:cubicBezTo>
                  <a:cubicBezTo>
                    <a:pt x="523" y="3142"/>
                    <a:pt x="419" y="3088"/>
                    <a:pt x="316" y="3088"/>
                  </a:cubicBezTo>
                  <a:cubicBezTo>
                    <a:pt x="156" y="3088"/>
                    <a:pt x="1" y="3219"/>
                    <a:pt x="73" y="3415"/>
                  </a:cubicBezTo>
                  <a:cubicBezTo>
                    <a:pt x="220" y="3849"/>
                    <a:pt x="423" y="4289"/>
                    <a:pt x="681" y="4695"/>
                  </a:cubicBezTo>
                  <a:cubicBezTo>
                    <a:pt x="800" y="4842"/>
                    <a:pt x="884" y="4960"/>
                    <a:pt x="1003" y="5100"/>
                  </a:cubicBezTo>
                  <a:cubicBezTo>
                    <a:pt x="1206" y="5163"/>
                    <a:pt x="1353" y="5338"/>
                    <a:pt x="1555" y="5422"/>
                  </a:cubicBezTo>
                  <a:cubicBezTo>
                    <a:pt x="1646" y="5485"/>
                    <a:pt x="1702" y="5513"/>
                    <a:pt x="1793" y="5569"/>
                  </a:cubicBezTo>
                  <a:cubicBezTo>
                    <a:pt x="1821" y="5513"/>
                    <a:pt x="1821" y="5450"/>
                    <a:pt x="1758" y="5394"/>
                  </a:cubicBezTo>
                  <a:lnTo>
                    <a:pt x="1758" y="5394"/>
                  </a:lnTo>
                  <a:cubicBezTo>
                    <a:pt x="1905" y="5485"/>
                    <a:pt x="2080" y="5541"/>
                    <a:pt x="2227" y="5597"/>
                  </a:cubicBezTo>
                  <a:cubicBezTo>
                    <a:pt x="2604" y="5744"/>
                    <a:pt x="2982" y="5890"/>
                    <a:pt x="3394" y="5918"/>
                  </a:cubicBezTo>
                  <a:cubicBezTo>
                    <a:pt x="3439" y="5918"/>
                    <a:pt x="3485" y="5923"/>
                    <a:pt x="3531" y="5923"/>
                  </a:cubicBezTo>
                  <a:cubicBezTo>
                    <a:pt x="3601" y="5923"/>
                    <a:pt x="3673" y="5913"/>
                    <a:pt x="3744" y="5862"/>
                  </a:cubicBezTo>
                  <a:cubicBezTo>
                    <a:pt x="3764" y="5882"/>
                    <a:pt x="3797" y="5902"/>
                    <a:pt x="3825" y="5902"/>
                  </a:cubicBezTo>
                  <a:cubicBezTo>
                    <a:pt x="3837" y="5902"/>
                    <a:pt x="3848" y="5899"/>
                    <a:pt x="3856" y="5890"/>
                  </a:cubicBezTo>
                  <a:cubicBezTo>
                    <a:pt x="3919" y="5862"/>
                    <a:pt x="3947" y="5862"/>
                    <a:pt x="3975" y="5862"/>
                  </a:cubicBezTo>
                  <a:cubicBezTo>
                    <a:pt x="4003" y="5862"/>
                    <a:pt x="4066" y="5862"/>
                    <a:pt x="4094" y="5835"/>
                  </a:cubicBezTo>
                  <a:cubicBezTo>
                    <a:pt x="4149" y="5800"/>
                    <a:pt x="4177" y="5800"/>
                    <a:pt x="4240" y="5772"/>
                  </a:cubicBezTo>
                  <a:cubicBezTo>
                    <a:pt x="4240" y="5744"/>
                    <a:pt x="4268" y="5744"/>
                    <a:pt x="4296" y="5744"/>
                  </a:cubicBezTo>
                  <a:cubicBezTo>
                    <a:pt x="4443" y="5688"/>
                    <a:pt x="4555" y="5597"/>
                    <a:pt x="4674" y="5541"/>
                  </a:cubicBezTo>
                  <a:cubicBezTo>
                    <a:pt x="4765" y="5485"/>
                    <a:pt x="4849" y="5450"/>
                    <a:pt x="4905" y="5394"/>
                  </a:cubicBezTo>
                  <a:cubicBezTo>
                    <a:pt x="4968" y="5247"/>
                    <a:pt x="5024" y="5072"/>
                    <a:pt x="5079" y="4898"/>
                  </a:cubicBezTo>
                  <a:cubicBezTo>
                    <a:pt x="5170" y="4695"/>
                    <a:pt x="5289" y="4464"/>
                    <a:pt x="5401" y="4289"/>
                  </a:cubicBezTo>
                  <a:cubicBezTo>
                    <a:pt x="5576" y="4024"/>
                    <a:pt x="5779" y="3737"/>
                    <a:pt x="6016" y="3499"/>
                  </a:cubicBezTo>
                  <a:cubicBezTo>
                    <a:pt x="6016" y="3443"/>
                    <a:pt x="6016" y="3415"/>
                    <a:pt x="5988" y="3387"/>
                  </a:cubicBezTo>
                  <a:cubicBezTo>
                    <a:pt x="6044" y="3324"/>
                    <a:pt x="6100" y="3268"/>
                    <a:pt x="6163" y="3177"/>
                  </a:cubicBezTo>
                  <a:cubicBezTo>
                    <a:pt x="6422" y="2919"/>
                    <a:pt x="6653" y="2653"/>
                    <a:pt x="6890" y="2366"/>
                  </a:cubicBezTo>
                  <a:cubicBezTo>
                    <a:pt x="6918" y="2129"/>
                    <a:pt x="6974" y="1870"/>
                    <a:pt x="7065" y="1639"/>
                  </a:cubicBezTo>
                  <a:cubicBezTo>
                    <a:pt x="7149" y="1401"/>
                    <a:pt x="7387" y="1052"/>
                    <a:pt x="7618" y="996"/>
                  </a:cubicBezTo>
                  <a:cubicBezTo>
                    <a:pt x="7590" y="968"/>
                    <a:pt x="7562" y="968"/>
                    <a:pt x="7527" y="968"/>
                  </a:cubicBezTo>
                  <a:cubicBezTo>
                    <a:pt x="7737" y="730"/>
                    <a:pt x="7967" y="499"/>
                    <a:pt x="8170" y="269"/>
                  </a:cubicBezTo>
                  <a:cubicBezTo>
                    <a:pt x="8198" y="206"/>
                    <a:pt x="8226" y="150"/>
                    <a:pt x="8261" y="66"/>
                  </a:cubicBezTo>
                  <a:cubicBezTo>
                    <a:pt x="8239" y="26"/>
                    <a:pt x="8198" y="1"/>
                    <a:pt x="814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79"/>
            <p:cNvSpPr/>
            <p:nvPr/>
          </p:nvSpPr>
          <p:spPr>
            <a:xfrm>
              <a:off x="7030418" y="2733643"/>
              <a:ext cx="87538" cy="26100"/>
            </a:xfrm>
            <a:custGeom>
              <a:rect b="b" l="l" r="r" t="t"/>
              <a:pathLst>
                <a:path extrusionOk="0" h="1147" w="3847">
                  <a:moveTo>
                    <a:pt x="1341" y="98"/>
                  </a:moveTo>
                  <a:cubicBezTo>
                    <a:pt x="1351" y="106"/>
                    <a:pt x="1361" y="116"/>
                    <a:pt x="1371" y="126"/>
                  </a:cubicBezTo>
                  <a:cubicBezTo>
                    <a:pt x="1374" y="126"/>
                    <a:pt x="1376" y="126"/>
                    <a:pt x="1378" y="126"/>
                  </a:cubicBezTo>
                  <a:lnTo>
                    <a:pt x="1378" y="126"/>
                  </a:lnTo>
                  <a:cubicBezTo>
                    <a:pt x="1368" y="114"/>
                    <a:pt x="1356" y="104"/>
                    <a:pt x="1343" y="98"/>
                  </a:cubicBezTo>
                  <a:close/>
                  <a:moveTo>
                    <a:pt x="966" y="1"/>
                  </a:moveTo>
                  <a:cubicBezTo>
                    <a:pt x="662" y="1"/>
                    <a:pt x="330" y="158"/>
                    <a:pt x="148" y="385"/>
                  </a:cubicBezTo>
                  <a:cubicBezTo>
                    <a:pt x="29" y="531"/>
                    <a:pt x="1" y="769"/>
                    <a:pt x="120" y="909"/>
                  </a:cubicBezTo>
                  <a:cubicBezTo>
                    <a:pt x="204" y="1084"/>
                    <a:pt x="406" y="1119"/>
                    <a:pt x="581" y="1147"/>
                  </a:cubicBezTo>
                  <a:lnTo>
                    <a:pt x="1196" y="1147"/>
                  </a:lnTo>
                  <a:cubicBezTo>
                    <a:pt x="1399" y="1119"/>
                    <a:pt x="1574" y="1056"/>
                    <a:pt x="1777" y="1000"/>
                  </a:cubicBezTo>
                  <a:cubicBezTo>
                    <a:pt x="1805" y="1000"/>
                    <a:pt x="1868" y="1000"/>
                    <a:pt x="1924" y="972"/>
                  </a:cubicBezTo>
                  <a:cubicBezTo>
                    <a:pt x="2015" y="944"/>
                    <a:pt x="2126" y="944"/>
                    <a:pt x="2245" y="909"/>
                  </a:cubicBezTo>
                  <a:cubicBezTo>
                    <a:pt x="2273" y="909"/>
                    <a:pt x="2301" y="909"/>
                    <a:pt x="2329" y="881"/>
                  </a:cubicBezTo>
                  <a:cubicBezTo>
                    <a:pt x="2567" y="881"/>
                    <a:pt x="2798" y="853"/>
                    <a:pt x="3063" y="853"/>
                  </a:cubicBezTo>
                  <a:cubicBezTo>
                    <a:pt x="3063" y="881"/>
                    <a:pt x="3091" y="944"/>
                    <a:pt x="3147" y="944"/>
                  </a:cubicBezTo>
                  <a:cubicBezTo>
                    <a:pt x="3266" y="944"/>
                    <a:pt x="3378" y="972"/>
                    <a:pt x="3497" y="972"/>
                  </a:cubicBezTo>
                  <a:cubicBezTo>
                    <a:pt x="3566" y="988"/>
                    <a:pt x="3613" y="1004"/>
                    <a:pt x="3664" y="1004"/>
                  </a:cubicBezTo>
                  <a:cubicBezTo>
                    <a:pt x="3701" y="1004"/>
                    <a:pt x="3740" y="996"/>
                    <a:pt x="3791" y="972"/>
                  </a:cubicBezTo>
                  <a:cubicBezTo>
                    <a:pt x="3847" y="944"/>
                    <a:pt x="3847" y="853"/>
                    <a:pt x="3819" y="825"/>
                  </a:cubicBezTo>
                  <a:cubicBezTo>
                    <a:pt x="3728" y="734"/>
                    <a:pt x="3616" y="734"/>
                    <a:pt x="3497" y="734"/>
                  </a:cubicBezTo>
                  <a:lnTo>
                    <a:pt x="3350" y="734"/>
                  </a:lnTo>
                  <a:cubicBezTo>
                    <a:pt x="3350" y="678"/>
                    <a:pt x="3322" y="622"/>
                    <a:pt x="3266" y="622"/>
                  </a:cubicBezTo>
                  <a:cubicBezTo>
                    <a:pt x="3147" y="622"/>
                    <a:pt x="3028" y="650"/>
                    <a:pt x="2917" y="650"/>
                  </a:cubicBezTo>
                  <a:cubicBezTo>
                    <a:pt x="2972" y="559"/>
                    <a:pt x="2945" y="419"/>
                    <a:pt x="2826" y="385"/>
                  </a:cubicBezTo>
                  <a:cubicBezTo>
                    <a:pt x="2772" y="377"/>
                    <a:pt x="2723" y="374"/>
                    <a:pt x="2676" y="374"/>
                  </a:cubicBezTo>
                  <a:cubicBezTo>
                    <a:pt x="2544" y="374"/>
                    <a:pt x="2430" y="401"/>
                    <a:pt x="2301" y="447"/>
                  </a:cubicBezTo>
                  <a:cubicBezTo>
                    <a:pt x="2282" y="348"/>
                    <a:pt x="2196" y="261"/>
                    <a:pt x="2097" y="261"/>
                  </a:cubicBezTo>
                  <a:cubicBezTo>
                    <a:pt x="2049" y="261"/>
                    <a:pt x="1999" y="281"/>
                    <a:pt x="1952" y="329"/>
                  </a:cubicBezTo>
                  <a:cubicBezTo>
                    <a:pt x="1924" y="329"/>
                    <a:pt x="1924" y="357"/>
                    <a:pt x="1896" y="385"/>
                  </a:cubicBezTo>
                  <a:cubicBezTo>
                    <a:pt x="1868" y="329"/>
                    <a:pt x="1840" y="301"/>
                    <a:pt x="1805" y="245"/>
                  </a:cubicBezTo>
                  <a:cubicBezTo>
                    <a:pt x="1695" y="155"/>
                    <a:pt x="1523" y="127"/>
                    <a:pt x="1378" y="126"/>
                  </a:cubicBezTo>
                  <a:lnTo>
                    <a:pt x="1378" y="126"/>
                  </a:lnTo>
                  <a:cubicBezTo>
                    <a:pt x="1411" y="164"/>
                    <a:pt x="1427" y="225"/>
                    <a:pt x="1427" y="273"/>
                  </a:cubicBezTo>
                  <a:cubicBezTo>
                    <a:pt x="1427" y="357"/>
                    <a:pt x="1399" y="447"/>
                    <a:pt x="1315" y="475"/>
                  </a:cubicBezTo>
                  <a:cubicBezTo>
                    <a:pt x="1234" y="514"/>
                    <a:pt x="1146" y="535"/>
                    <a:pt x="1063" y="535"/>
                  </a:cubicBezTo>
                  <a:cubicBezTo>
                    <a:pt x="967" y="535"/>
                    <a:pt x="879" y="507"/>
                    <a:pt x="819" y="447"/>
                  </a:cubicBezTo>
                  <a:cubicBezTo>
                    <a:pt x="791" y="419"/>
                    <a:pt x="756" y="419"/>
                    <a:pt x="728" y="385"/>
                  </a:cubicBezTo>
                  <a:cubicBezTo>
                    <a:pt x="581" y="385"/>
                    <a:pt x="469" y="210"/>
                    <a:pt x="644" y="126"/>
                  </a:cubicBezTo>
                  <a:cubicBezTo>
                    <a:pt x="672" y="98"/>
                    <a:pt x="672" y="98"/>
                    <a:pt x="700" y="98"/>
                  </a:cubicBezTo>
                  <a:cubicBezTo>
                    <a:pt x="728" y="98"/>
                    <a:pt x="756" y="70"/>
                    <a:pt x="791" y="70"/>
                  </a:cubicBezTo>
                  <a:cubicBezTo>
                    <a:pt x="878" y="38"/>
                    <a:pt x="966" y="16"/>
                    <a:pt x="1053" y="16"/>
                  </a:cubicBezTo>
                  <a:cubicBezTo>
                    <a:pt x="1140" y="16"/>
                    <a:pt x="1228" y="38"/>
                    <a:pt x="1315" y="98"/>
                  </a:cubicBezTo>
                  <a:lnTo>
                    <a:pt x="1341" y="98"/>
                  </a:lnTo>
                  <a:cubicBezTo>
                    <a:pt x="1293" y="58"/>
                    <a:pt x="1242" y="35"/>
                    <a:pt x="1196" y="35"/>
                  </a:cubicBezTo>
                  <a:cubicBezTo>
                    <a:pt x="1124" y="12"/>
                    <a:pt x="1046" y="1"/>
                    <a:pt x="9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79"/>
            <p:cNvSpPr/>
            <p:nvPr/>
          </p:nvSpPr>
          <p:spPr>
            <a:xfrm>
              <a:off x="7114817" y="2755693"/>
              <a:ext cx="14427" cy="6599"/>
            </a:xfrm>
            <a:custGeom>
              <a:rect b="b" l="l" r="r" t="t"/>
              <a:pathLst>
                <a:path extrusionOk="0" h="290" w="634">
                  <a:moveTo>
                    <a:pt x="168" y="0"/>
                  </a:moveTo>
                  <a:cubicBezTo>
                    <a:pt x="46" y="0"/>
                    <a:pt x="0" y="180"/>
                    <a:pt x="138" y="206"/>
                  </a:cubicBezTo>
                  <a:cubicBezTo>
                    <a:pt x="228" y="234"/>
                    <a:pt x="284" y="290"/>
                    <a:pt x="368" y="290"/>
                  </a:cubicBezTo>
                  <a:cubicBezTo>
                    <a:pt x="459" y="290"/>
                    <a:pt x="543" y="262"/>
                    <a:pt x="606" y="206"/>
                  </a:cubicBezTo>
                  <a:cubicBezTo>
                    <a:pt x="634" y="178"/>
                    <a:pt x="634" y="87"/>
                    <a:pt x="606" y="59"/>
                  </a:cubicBezTo>
                  <a:cubicBezTo>
                    <a:pt x="569" y="26"/>
                    <a:pt x="525" y="12"/>
                    <a:pt x="484" y="12"/>
                  </a:cubicBezTo>
                  <a:cubicBezTo>
                    <a:pt x="454" y="12"/>
                    <a:pt x="426" y="19"/>
                    <a:pt x="403" y="31"/>
                  </a:cubicBezTo>
                  <a:cubicBezTo>
                    <a:pt x="312" y="31"/>
                    <a:pt x="256" y="31"/>
                    <a:pt x="193" y="3"/>
                  </a:cubicBezTo>
                  <a:cubicBezTo>
                    <a:pt x="184" y="1"/>
                    <a:pt x="176" y="0"/>
                    <a:pt x="16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79"/>
            <p:cNvSpPr/>
            <p:nvPr/>
          </p:nvSpPr>
          <p:spPr>
            <a:xfrm>
              <a:off x="7027711" y="2738399"/>
              <a:ext cx="23" cy="819"/>
            </a:xfrm>
            <a:custGeom>
              <a:rect b="b" l="l" r="r" t="t"/>
              <a:pathLst>
                <a:path extrusionOk="0" h="36" w="1">
                  <a:moveTo>
                    <a:pt x="1" y="1"/>
                  </a:moveTo>
                  <a:cubicBezTo>
                    <a:pt x="1" y="36"/>
                    <a:pt x="1" y="36"/>
                    <a:pt x="1" y="1"/>
                  </a:cubicBezTo>
                  <a:close/>
                  <a:moveTo>
                    <a:pt x="1" y="1"/>
                  </a:move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79"/>
            <p:cNvSpPr/>
            <p:nvPr/>
          </p:nvSpPr>
          <p:spPr>
            <a:xfrm>
              <a:off x="6999881" y="2715234"/>
              <a:ext cx="40936" cy="31903"/>
            </a:xfrm>
            <a:custGeom>
              <a:rect b="b" l="l" r="r" t="t"/>
              <a:pathLst>
                <a:path extrusionOk="0" h="1402" w="1799">
                  <a:moveTo>
                    <a:pt x="994" y="1"/>
                  </a:moveTo>
                  <a:cubicBezTo>
                    <a:pt x="952" y="1"/>
                    <a:pt x="908" y="19"/>
                    <a:pt x="874" y="61"/>
                  </a:cubicBezTo>
                  <a:cubicBezTo>
                    <a:pt x="846" y="117"/>
                    <a:pt x="818" y="145"/>
                    <a:pt x="790" y="208"/>
                  </a:cubicBezTo>
                  <a:cubicBezTo>
                    <a:pt x="749" y="179"/>
                    <a:pt x="709" y="163"/>
                    <a:pt x="669" y="163"/>
                  </a:cubicBezTo>
                  <a:cubicBezTo>
                    <a:pt x="622" y="163"/>
                    <a:pt x="574" y="186"/>
                    <a:pt x="525" y="236"/>
                  </a:cubicBezTo>
                  <a:cubicBezTo>
                    <a:pt x="350" y="529"/>
                    <a:pt x="0" y="963"/>
                    <a:pt x="238" y="1312"/>
                  </a:cubicBezTo>
                  <a:cubicBezTo>
                    <a:pt x="266" y="1372"/>
                    <a:pt x="317" y="1402"/>
                    <a:pt x="367" y="1402"/>
                  </a:cubicBezTo>
                  <a:cubicBezTo>
                    <a:pt x="418" y="1402"/>
                    <a:pt x="469" y="1372"/>
                    <a:pt x="497" y="1312"/>
                  </a:cubicBezTo>
                  <a:cubicBezTo>
                    <a:pt x="560" y="1256"/>
                    <a:pt x="560" y="1166"/>
                    <a:pt x="588" y="1082"/>
                  </a:cubicBezTo>
                  <a:cubicBezTo>
                    <a:pt x="632" y="1170"/>
                    <a:pt x="733" y="1245"/>
                    <a:pt x="846" y="1245"/>
                  </a:cubicBezTo>
                  <a:cubicBezTo>
                    <a:pt x="876" y="1245"/>
                    <a:pt x="906" y="1240"/>
                    <a:pt x="937" y="1228"/>
                  </a:cubicBezTo>
                  <a:lnTo>
                    <a:pt x="965" y="1228"/>
                  </a:lnTo>
                  <a:cubicBezTo>
                    <a:pt x="993" y="1242"/>
                    <a:pt x="1030" y="1249"/>
                    <a:pt x="1067" y="1249"/>
                  </a:cubicBezTo>
                  <a:cubicBezTo>
                    <a:pt x="1103" y="1249"/>
                    <a:pt x="1140" y="1242"/>
                    <a:pt x="1168" y="1228"/>
                  </a:cubicBezTo>
                  <a:cubicBezTo>
                    <a:pt x="1224" y="1166"/>
                    <a:pt x="1259" y="1082"/>
                    <a:pt x="1224" y="991"/>
                  </a:cubicBezTo>
                  <a:cubicBezTo>
                    <a:pt x="1224" y="907"/>
                    <a:pt x="1287" y="844"/>
                    <a:pt x="1343" y="788"/>
                  </a:cubicBezTo>
                  <a:cubicBezTo>
                    <a:pt x="1434" y="641"/>
                    <a:pt x="1546" y="494"/>
                    <a:pt x="1664" y="354"/>
                  </a:cubicBezTo>
                  <a:cubicBezTo>
                    <a:pt x="1799" y="220"/>
                    <a:pt x="1673" y="32"/>
                    <a:pt x="1527" y="32"/>
                  </a:cubicBezTo>
                  <a:cubicBezTo>
                    <a:pt x="1484" y="32"/>
                    <a:pt x="1439" y="48"/>
                    <a:pt x="1399" y="89"/>
                  </a:cubicBezTo>
                  <a:cubicBezTo>
                    <a:pt x="1287" y="236"/>
                    <a:pt x="1196" y="354"/>
                    <a:pt x="1084" y="494"/>
                  </a:cubicBezTo>
                  <a:cubicBezTo>
                    <a:pt x="1021" y="557"/>
                    <a:pt x="965" y="641"/>
                    <a:pt x="909" y="704"/>
                  </a:cubicBezTo>
                  <a:lnTo>
                    <a:pt x="909" y="669"/>
                  </a:lnTo>
                  <a:cubicBezTo>
                    <a:pt x="937" y="529"/>
                    <a:pt x="1049" y="382"/>
                    <a:pt x="1140" y="236"/>
                  </a:cubicBezTo>
                  <a:cubicBezTo>
                    <a:pt x="1200" y="111"/>
                    <a:pt x="1100" y="1"/>
                    <a:pt x="99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79"/>
            <p:cNvSpPr/>
            <p:nvPr/>
          </p:nvSpPr>
          <p:spPr>
            <a:xfrm>
              <a:off x="6914641" y="2727272"/>
              <a:ext cx="53429" cy="78801"/>
            </a:xfrm>
            <a:custGeom>
              <a:rect b="b" l="l" r="r" t="t"/>
              <a:pathLst>
                <a:path extrusionOk="0" h="3463" w="2348">
                  <a:moveTo>
                    <a:pt x="1390" y="0"/>
                  </a:moveTo>
                  <a:cubicBezTo>
                    <a:pt x="1334" y="56"/>
                    <a:pt x="1271" y="84"/>
                    <a:pt x="1215" y="112"/>
                  </a:cubicBezTo>
                  <a:cubicBezTo>
                    <a:pt x="1159" y="140"/>
                    <a:pt x="1096" y="203"/>
                    <a:pt x="1040" y="231"/>
                  </a:cubicBezTo>
                  <a:cubicBezTo>
                    <a:pt x="984" y="259"/>
                    <a:pt x="949" y="315"/>
                    <a:pt x="893" y="350"/>
                  </a:cubicBezTo>
                  <a:cubicBezTo>
                    <a:pt x="837" y="350"/>
                    <a:pt x="809" y="350"/>
                    <a:pt x="809" y="315"/>
                  </a:cubicBezTo>
                  <a:cubicBezTo>
                    <a:pt x="663" y="490"/>
                    <a:pt x="460" y="637"/>
                    <a:pt x="313" y="783"/>
                  </a:cubicBezTo>
                  <a:cubicBezTo>
                    <a:pt x="313" y="811"/>
                    <a:pt x="285" y="811"/>
                    <a:pt x="285" y="839"/>
                  </a:cubicBezTo>
                  <a:lnTo>
                    <a:pt x="285" y="902"/>
                  </a:lnTo>
                  <a:cubicBezTo>
                    <a:pt x="250" y="1077"/>
                    <a:pt x="194" y="1224"/>
                    <a:pt x="75" y="1336"/>
                  </a:cubicBezTo>
                  <a:cubicBezTo>
                    <a:pt x="1" y="1597"/>
                    <a:pt x="196" y="1786"/>
                    <a:pt x="427" y="1786"/>
                  </a:cubicBezTo>
                  <a:cubicBezTo>
                    <a:pt x="456" y="1786"/>
                    <a:pt x="486" y="1783"/>
                    <a:pt x="516" y="1776"/>
                  </a:cubicBezTo>
                  <a:lnTo>
                    <a:pt x="516" y="1776"/>
                  </a:lnTo>
                  <a:cubicBezTo>
                    <a:pt x="488" y="1860"/>
                    <a:pt x="488" y="1923"/>
                    <a:pt x="516" y="2007"/>
                  </a:cubicBezTo>
                  <a:cubicBezTo>
                    <a:pt x="544" y="2154"/>
                    <a:pt x="663" y="2238"/>
                    <a:pt x="809" y="2238"/>
                  </a:cubicBezTo>
                  <a:cubicBezTo>
                    <a:pt x="837" y="2238"/>
                    <a:pt x="865" y="2238"/>
                    <a:pt x="921" y="2210"/>
                  </a:cubicBezTo>
                  <a:lnTo>
                    <a:pt x="921" y="2210"/>
                  </a:lnTo>
                  <a:cubicBezTo>
                    <a:pt x="865" y="2273"/>
                    <a:pt x="865" y="2357"/>
                    <a:pt x="865" y="2413"/>
                  </a:cubicBezTo>
                  <a:cubicBezTo>
                    <a:pt x="865" y="2504"/>
                    <a:pt x="921" y="2622"/>
                    <a:pt x="1012" y="2622"/>
                  </a:cubicBezTo>
                  <a:lnTo>
                    <a:pt x="1215" y="2622"/>
                  </a:lnTo>
                  <a:cubicBezTo>
                    <a:pt x="1124" y="2762"/>
                    <a:pt x="1096" y="2909"/>
                    <a:pt x="1187" y="3056"/>
                  </a:cubicBezTo>
                  <a:cubicBezTo>
                    <a:pt x="1250" y="3124"/>
                    <a:pt x="1333" y="3157"/>
                    <a:pt x="1421" y="3157"/>
                  </a:cubicBezTo>
                  <a:cubicBezTo>
                    <a:pt x="1450" y="3157"/>
                    <a:pt x="1479" y="3154"/>
                    <a:pt x="1509" y="3147"/>
                  </a:cubicBezTo>
                  <a:cubicBezTo>
                    <a:pt x="1509" y="3147"/>
                    <a:pt x="1593" y="3147"/>
                    <a:pt x="1648" y="3112"/>
                  </a:cubicBezTo>
                  <a:cubicBezTo>
                    <a:pt x="1648" y="3147"/>
                    <a:pt x="1683" y="3203"/>
                    <a:pt x="1711" y="3231"/>
                  </a:cubicBezTo>
                  <a:cubicBezTo>
                    <a:pt x="1739" y="3259"/>
                    <a:pt x="1795" y="3287"/>
                    <a:pt x="1823" y="3287"/>
                  </a:cubicBezTo>
                  <a:cubicBezTo>
                    <a:pt x="1842" y="3411"/>
                    <a:pt x="1929" y="3463"/>
                    <a:pt x="2025" y="3463"/>
                  </a:cubicBezTo>
                  <a:cubicBezTo>
                    <a:pt x="2112" y="3463"/>
                    <a:pt x="2207" y="3420"/>
                    <a:pt x="2264" y="3350"/>
                  </a:cubicBezTo>
                  <a:cubicBezTo>
                    <a:pt x="2348" y="3231"/>
                    <a:pt x="2348" y="3112"/>
                    <a:pt x="2320" y="2937"/>
                  </a:cubicBezTo>
                  <a:cubicBezTo>
                    <a:pt x="2320" y="2819"/>
                    <a:pt x="2195" y="2756"/>
                    <a:pt x="2089" y="2756"/>
                  </a:cubicBezTo>
                  <a:cubicBezTo>
                    <a:pt x="2069" y="2756"/>
                    <a:pt x="2050" y="2758"/>
                    <a:pt x="2033" y="2762"/>
                  </a:cubicBezTo>
                  <a:cubicBezTo>
                    <a:pt x="1998" y="2734"/>
                    <a:pt x="1998" y="2706"/>
                    <a:pt x="1970" y="2706"/>
                  </a:cubicBezTo>
                  <a:cubicBezTo>
                    <a:pt x="1914" y="2622"/>
                    <a:pt x="1823" y="2587"/>
                    <a:pt x="1711" y="2587"/>
                  </a:cubicBezTo>
                  <a:cubicBezTo>
                    <a:pt x="1795" y="2448"/>
                    <a:pt x="1858" y="2273"/>
                    <a:pt x="1739" y="2126"/>
                  </a:cubicBezTo>
                  <a:cubicBezTo>
                    <a:pt x="1672" y="2080"/>
                    <a:pt x="1609" y="2052"/>
                    <a:pt x="1544" y="2052"/>
                  </a:cubicBezTo>
                  <a:cubicBezTo>
                    <a:pt x="1521" y="2052"/>
                    <a:pt x="1498" y="2056"/>
                    <a:pt x="1474" y="2063"/>
                  </a:cubicBezTo>
                  <a:cubicBezTo>
                    <a:pt x="1474" y="2035"/>
                    <a:pt x="1474" y="2035"/>
                    <a:pt x="1509" y="2035"/>
                  </a:cubicBezTo>
                  <a:cubicBezTo>
                    <a:pt x="1565" y="1888"/>
                    <a:pt x="1648" y="1748"/>
                    <a:pt x="1509" y="1602"/>
                  </a:cubicBezTo>
                  <a:cubicBezTo>
                    <a:pt x="1474" y="1539"/>
                    <a:pt x="1390" y="1539"/>
                    <a:pt x="1334" y="1539"/>
                  </a:cubicBezTo>
                  <a:cubicBezTo>
                    <a:pt x="1418" y="1399"/>
                    <a:pt x="1509" y="1224"/>
                    <a:pt x="1509" y="1049"/>
                  </a:cubicBezTo>
                  <a:cubicBezTo>
                    <a:pt x="1509" y="930"/>
                    <a:pt x="1446" y="839"/>
                    <a:pt x="1362" y="783"/>
                  </a:cubicBezTo>
                  <a:cubicBezTo>
                    <a:pt x="1474" y="637"/>
                    <a:pt x="1593" y="490"/>
                    <a:pt x="1565" y="315"/>
                  </a:cubicBezTo>
                  <a:cubicBezTo>
                    <a:pt x="1537" y="287"/>
                    <a:pt x="1537" y="231"/>
                    <a:pt x="1509" y="203"/>
                  </a:cubicBezTo>
                  <a:cubicBezTo>
                    <a:pt x="1621" y="203"/>
                    <a:pt x="1648" y="84"/>
                    <a:pt x="1593" y="0"/>
                  </a:cubicBezTo>
                  <a:cubicBezTo>
                    <a:pt x="1537" y="0"/>
                    <a:pt x="1474" y="28"/>
                    <a:pt x="1418" y="28"/>
                  </a:cubicBezTo>
                  <a:cubicBezTo>
                    <a:pt x="1390" y="28"/>
                    <a:pt x="1390" y="0"/>
                    <a:pt x="139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79"/>
            <p:cNvSpPr/>
            <p:nvPr/>
          </p:nvSpPr>
          <p:spPr>
            <a:xfrm>
              <a:off x="6872590" y="2773578"/>
              <a:ext cx="65739" cy="70950"/>
            </a:xfrm>
            <a:custGeom>
              <a:rect b="b" l="l" r="r" t="t"/>
              <a:pathLst>
                <a:path extrusionOk="0" h="3118" w="2889">
                  <a:moveTo>
                    <a:pt x="1196" y="0"/>
                  </a:moveTo>
                  <a:cubicBezTo>
                    <a:pt x="1196" y="0"/>
                    <a:pt x="1196" y="28"/>
                    <a:pt x="1168" y="28"/>
                  </a:cubicBezTo>
                  <a:cubicBezTo>
                    <a:pt x="909" y="322"/>
                    <a:pt x="644" y="615"/>
                    <a:pt x="385" y="902"/>
                  </a:cubicBezTo>
                  <a:cubicBezTo>
                    <a:pt x="238" y="1049"/>
                    <a:pt x="119" y="1224"/>
                    <a:pt x="0" y="1371"/>
                  </a:cubicBezTo>
                  <a:cubicBezTo>
                    <a:pt x="0" y="1468"/>
                    <a:pt x="98" y="1560"/>
                    <a:pt x="199" y="1560"/>
                  </a:cubicBezTo>
                  <a:cubicBezTo>
                    <a:pt x="222" y="1560"/>
                    <a:pt x="244" y="1556"/>
                    <a:pt x="266" y="1545"/>
                  </a:cubicBezTo>
                  <a:lnTo>
                    <a:pt x="294" y="1545"/>
                  </a:lnTo>
                  <a:lnTo>
                    <a:pt x="294" y="1692"/>
                  </a:lnTo>
                  <a:cubicBezTo>
                    <a:pt x="350" y="1811"/>
                    <a:pt x="469" y="1895"/>
                    <a:pt x="588" y="1895"/>
                  </a:cubicBezTo>
                  <a:cubicBezTo>
                    <a:pt x="560" y="2042"/>
                    <a:pt x="525" y="2189"/>
                    <a:pt x="560" y="2301"/>
                  </a:cubicBezTo>
                  <a:cubicBezTo>
                    <a:pt x="617" y="2483"/>
                    <a:pt x="731" y="2540"/>
                    <a:pt x="853" y="2540"/>
                  </a:cubicBezTo>
                  <a:cubicBezTo>
                    <a:pt x="908" y="2540"/>
                    <a:pt x="966" y="2528"/>
                    <a:pt x="1021" y="2510"/>
                  </a:cubicBezTo>
                  <a:cubicBezTo>
                    <a:pt x="1049" y="2538"/>
                    <a:pt x="1084" y="2594"/>
                    <a:pt x="1140" y="2622"/>
                  </a:cubicBezTo>
                  <a:cubicBezTo>
                    <a:pt x="1188" y="2658"/>
                    <a:pt x="1248" y="2674"/>
                    <a:pt x="1307" y="2674"/>
                  </a:cubicBezTo>
                  <a:cubicBezTo>
                    <a:pt x="1351" y="2674"/>
                    <a:pt x="1395" y="2665"/>
                    <a:pt x="1434" y="2650"/>
                  </a:cubicBezTo>
                  <a:cubicBezTo>
                    <a:pt x="1434" y="2769"/>
                    <a:pt x="1462" y="2860"/>
                    <a:pt x="1574" y="2944"/>
                  </a:cubicBezTo>
                  <a:cubicBezTo>
                    <a:pt x="1647" y="3003"/>
                    <a:pt x="1713" y="3026"/>
                    <a:pt x="1772" y="3026"/>
                  </a:cubicBezTo>
                  <a:cubicBezTo>
                    <a:pt x="1831" y="3026"/>
                    <a:pt x="1881" y="3003"/>
                    <a:pt x="1923" y="2972"/>
                  </a:cubicBezTo>
                  <a:cubicBezTo>
                    <a:pt x="1992" y="3040"/>
                    <a:pt x="2076" y="3073"/>
                    <a:pt x="2161" y="3073"/>
                  </a:cubicBezTo>
                  <a:cubicBezTo>
                    <a:pt x="2189" y="3073"/>
                    <a:pt x="2217" y="3070"/>
                    <a:pt x="2245" y="3063"/>
                  </a:cubicBezTo>
                  <a:cubicBezTo>
                    <a:pt x="2294" y="3097"/>
                    <a:pt x="2356" y="3117"/>
                    <a:pt x="2417" y="3117"/>
                  </a:cubicBezTo>
                  <a:cubicBezTo>
                    <a:pt x="2505" y="3117"/>
                    <a:pt x="2589" y="3075"/>
                    <a:pt x="2622" y="2972"/>
                  </a:cubicBezTo>
                  <a:cubicBezTo>
                    <a:pt x="2741" y="2713"/>
                    <a:pt x="2888" y="2070"/>
                    <a:pt x="2567" y="1867"/>
                  </a:cubicBezTo>
                  <a:cubicBezTo>
                    <a:pt x="2510" y="1846"/>
                    <a:pt x="2454" y="1837"/>
                    <a:pt x="2400" y="1837"/>
                  </a:cubicBezTo>
                  <a:cubicBezTo>
                    <a:pt x="2313" y="1837"/>
                    <a:pt x="2230" y="1860"/>
                    <a:pt x="2161" y="1895"/>
                  </a:cubicBezTo>
                  <a:cubicBezTo>
                    <a:pt x="2189" y="1748"/>
                    <a:pt x="2189" y="1573"/>
                    <a:pt x="2042" y="1461"/>
                  </a:cubicBezTo>
                  <a:cubicBezTo>
                    <a:pt x="2014" y="1426"/>
                    <a:pt x="1958" y="1399"/>
                    <a:pt x="1895" y="1399"/>
                  </a:cubicBezTo>
                  <a:cubicBezTo>
                    <a:pt x="1923" y="1315"/>
                    <a:pt x="1923" y="1252"/>
                    <a:pt x="1895" y="1168"/>
                  </a:cubicBezTo>
                  <a:cubicBezTo>
                    <a:pt x="1848" y="1021"/>
                    <a:pt x="1757" y="958"/>
                    <a:pt x="1642" y="958"/>
                  </a:cubicBezTo>
                  <a:cubicBezTo>
                    <a:pt x="1620" y="958"/>
                    <a:pt x="1597" y="960"/>
                    <a:pt x="1574" y="965"/>
                  </a:cubicBezTo>
                  <a:cubicBezTo>
                    <a:pt x="1609" y="762"/>
                    <a:pt x="1637" y="587"/>
                    <a:pt x="1490" y="413"/>
                  </a:cubicBezTo>
                  <a:cubicBezTo>
                    <a:pt x="1462" y="378"/>
                    <a:pt x="1434" y="350"/>
                    <a:pt x="1371" y="350"/>
                  </a:cubicBezTo>
                  <a:cubicBezTo>
                    <a:pt x="1434" y="203"/>
                    <a:pt x="1343" y="63"/>
                    <a:pt x="1196"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79"/>
            <p:cNvSpPr/>
            <p:nvPr/>
          </p:nvSpPr>
          <p:spPr>
            <a:xfrm>
              <a:off x="6793835" y="2894339"/>
              <a:ext cx="91976" cy="58594"/>
            </a:xfrm>
            <a:custGeom>
              <a:rect b="b" l="l" r="r" t="t"/>
              <a:pathLst>
                <a:path extrusionOk="0" h="2575" w="4042">
                  <a:moveTo>
                    <a:pt x="1657" y="811"/>
                  </a:moveTo>
                  <a:cubicBezTo>
                    <a:pt x="1657" y="811"/>
                    <a:pt x="1685" y="811"/>
                    <a:pt x="1657" y="839"/>
                  </a:cubicBezTo>
                  <a:lnTo>
                    <a:pt x="1657" y="811"/>
                  </a:lnTo>
                  <a:close/>
                  <a:moveTo>
                    <a:pt x="1049" y="0"/>
                  </a:moveTo>
                  <a:cubicBezTo>
                    <a:pt x="727" y="553"/>
                    <a:pt x="378" y="1049"/>
                    <a:pt x="0" y="1539"/>
                  </a:cubicBezTo>
                  <a:cubicBezTo>
                    <a:pt x="42" y="1570"/>
                    <a:pt x="77" y="1586"/>
                    <a:pt x="113" y="1586"/>
                  </a:cubicBezTo>
                  <a:cubicBezTo>
                    <a:pt x="149" y="1586"/>
                    <a:pt x="185" y="1570"/>
                    <a:pt x="231" y="1539"/>
                  </a:cubicBezTo>
                  <a:cubicBezTo>
                    <a:pt x="259" y="1539"/>
                    <a:pt x="259" y="1539"/>
                    <a:pt x="287" y="1511"/>
                  </a:cubicBezTo>
                  <a:cubicBezTo>
                    <a:pt x="287" y="1629"/>
                    <a:pt x="315" y="1748"/>
                    <a:pt x="406" y="1888"/>
                  </a:cubicBezTo>
                  <a:cubicBezTo>
                    <a:pt x="453" y="1939"/>
                    <a:pt x="528" y="1962"/>
                    <a:pt x="602" y="1962"/>
                  </a:cubicBezTo>
                  <a:cubicBezTo>
                    <a:pt x="659" y="1962"/>
                    <a:pt x="715" y="1948"/>
                    <a:pt x="755" y="1923"/>
                  </a:cubicBezTo>
                  <a:cubicBezTo>
                    <a:pt x="811" y="1888"/>
                    <a:pt x="874" y="1832"/>
                    <a:pt x="930" y="1776"/>
                  </a:cubicBezTo>
                  <a:lnTo>
                    <a:pt x="930" y="1776"/>
                  </a:lnTo>
                  <a:cubicBezTo>
                    <a:pt x="902" y="1860"/>
                    <a:pt x="902" y="1951"/>
                    <a:pt x="874" y="2035"/>
                  </a:cubicBezTo>
                  <a:cubicBezTo>
                    <a:pt x="850" y="2221"/>
                    <a:pt x="1044" y="2349"/>
                    <a:pt x="1214" y="2349"/>
                  </a:cubicBezTo>
                  <a:cubicBezTo>
                    <a:pt x="1286" y="2349"/>
                    <a:pt x="1354" y="2325"/>
                    <a:pt x="1399" y="2273"/>
                  </a:cubicBezTo>
                  <a:cubicBezTo>
                    <a:pt x="1427" y="2210"/>
                    <a:pt x="1482" y="2154"/>
                    <a:pt x="1510" y="2126"/>
                  </a:cubicBezTo>
                  <a:cubicBezTo>
                    <a:pt x="1510" y="2273"/>
                    <a:pt x="1633" y="2399"/>
                    <a:pt x="1793" y="2399"/>
                  </a:cubicBezTo>
                  <a:cubicBezTo>
                    <a:pt x="1823" y="2399"/>
                    <a:pt x="1855" y="2395"/>
                    <a:pt x="1888" y="2385"/>
                  </a:cubicBezTo>
                  <a:cubicBezTo>
                    <a:pt x="1951" y="2357"/>
                    <a:pt x="2035" y="2301"/>
                    <a:pt x="2063" y="2238"/>
                  </a:cubicBezTo>
                  <a:cubicBezTo>
                    <a:pt x="2063" y="2301"/>
                    <a:pt x="2098" y="2329"/>
                    <a:pt x="2098" y="2357"/>
                  </a:cubicBezTo>
                  <a:cubicBezTo>
                    <a:pt x="2121" y="2456"/>
                    <a:pt x="2247" y="2575"/>
                    <a:pt x="2353" y="2575"/>
                  </a:cubicBezTo>
                  <a:cubicBezTo>
                    <a:pt x="2374" y="2575"/>
                    <a:pt x="2394" y="2570"/>
                    <a:pt x="2412" y="2559"/>
                  </a:cubicBezTo>
                  <a:cubicBezTo>
                    <a:pt x="2622" y="2476"/>
                    <a:pt x="2706" y="2357"/>
                    <a:pt x="2762" y="2182"/>
                  </a:cubicBezTo>
                  <a:lnTo>
                    <a:pt x="2762" y="2154"/>
                  </a:lnTo>
                  <a:cubicBezTo>
                    <a:pt x="2814" y="2253"/>
                    <a:pt x="2900" y="2308"/>
                    <a:pt x="2996" y="2308"/>
                  </a:cubicBezTo>
                  <a:cubicBezTo>
                    <a:pt x="3015" y="2308"/>
                    <a:pt x="3036" y="2305"/>
                    <a:pt x="3056" y="2301"/>
                  </a:cubicBezTo>
                  <a:cubicBezTo>
                    <a:pt x="3231" y="2238"/>
                    <a:pt x="3286" y="2154"/>
                    <a:pt x="3349" y="2035"/>
                  </a:cubicBezTo>
                  <a:cubicBezTo>
                    <a:pt x="3349" y="2063"/>
                    <a:pt x="3349" y="2063"/>
                    <a:pt x="3377" y="2063"/>
                  </a:cubicBezTo>
                  <a:cubicBezTo>
                    <a:pt x="3433" y="2126"/>
                    <a:pt x="3496" y="2182"/>
                    <a:pt x="3580" y="2210"/>
                  </a:cubicBezTo>
                  <a:cubicBezTo>
                    <a:pt x="3616" y="2226"/>
                    <a:pt x="3650" y="2233"/>
                    <a:pt x="3683" y="2233"/>
                  </a:cubicBezTo>
                  <a:cubicBezTo>
                    <a:pt x="3899" y="2233"/>
                    <a:pt x="4041" y="1935"/>
                    <a:pt x="3811" y="1832"/>
                  </a:cubicBezTo>
                  <a:cubicBezTo>
                    <a:pt x="3636" y="1748"/>
                    <a:pt x="3580" y="1574"/>
                    <a:pt x="3405" y="1455"/>
                  </a:cubicBezTo>
                  <a:cubicBezTo>
                    <a:pt x="3376" y="1435"/>
                    <a:pt x="3342" y="1426"/>
                    <a:pt x="3306" y="1426"/>
                  </a:cubicBezTo>
                  <a:cubicBezTo>
                    <a:pt x="3241" y="1426"/>
                    <a:pt x="3170" y="1456"/>
                    <a:pt x="3112" y="1511"/>
                  </a:cubicBezTo>
                  <a:cubicBezTo>
                    <a:pt x="3112" y="1483"/>
                    <a:pt x="3112" y="1455"/>
                    <a:pt x="3084" y="1427"/>
                  </a:cubicBezTo>
                  <a:cubicBezTo>
                    <a:pt x="3046" y="1347"/>
                    <a:pt x="2955" y="1296"/>
                    <a:pt x="2864" y="1296"/>
                  </a:cubicBezTo>
                  <a:cubicBezTo>
                    <a:pt x="2819" y="1296"/>
                    <a:pt x="2773" y="1308"/>
                    <a:pt x="2734" y="1336"/>
                  </a:cubicBezTo>
                  <a:cubicBezTo>
                    <a:pt x="2678" y="1364"/>
                    <a:pt x="2622" y="1399"/>
                    <a:pt x="2587" y="1455"/>
                  </a:cubicBezTo>
                  <a:cubicBezTo>
                    <a:pt x="2587" y="1364"/>
                    <a:pt x="2559" y="1280"/>
                    <a:pt x="2531" y="1224"/>
                  </a:cubicBezTo>
                  <a:cubicBezTo>
                    <a:pt x="2475" y="1077"/>
                    <a:pt x="2357" y="1014"/>
                    <a:pt x="2238" y="1014"/>
                  </a:cubicBezTo>
                  <a:cubicBezTo>
                    <a:pt x="2273" y="755"/>
                    <a:pt x="2273" y="462"/>
                    <a:pt x="1979" y="378"/>
                  </a:cubicBezTo>
                  <a:cubicBezTo>
                    <a:pt x="1955" y="370"/>
                    <a:pt x="1927" y="367"/>
                    <a:pt x="1898" y="367"/>
                  </a:cubicBezTo>
                  <a:cubicBezTo>
                    <a:pt x="1819" y="367"/>
                    <a:pt x="1731" y="393"/>
                    <a:pt x="1685" y="434"/>
                  </a:cubicBezTo>
                  <a:cubicBezTo>
                    <a:pt x="1657" y="490"/>
                    <a:pt x="1629" y="525"/>
                    <a:pt x="1573" y="553"/>
                  </a:cubicBezTo>
                  <a:cubicBezTo>
                    <a:pt x="1510" y="462"/>
                    <a:pt x="1364" y="434"/>
                    <a:pt x="1252" y="434"/>
                  </a:cubicBezTo>
                  <a:cubicBezTo>
                    <a:pt x="1189" y="462"/>
                    <a:pt x="1133" y="490"/>
                    <a:pt x="1077" y="525"/>
                  </a:cubicBezTo>
                  <a:cubicBezTo>
                    <a:pt x="1133" y="350"/>
                    <a:pt x="1133" y="203"/>
                    <a:pt x="1077" y="56"/>
                  </a:cubicBezTo>
                  <a:cubicBezTo>
                    <a:pt x="1077" y="56"/>
                    <a:pt x="1077" y="28"/>
                    <a:pt x="104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79"/>
            <p:cNvSpPr/>
            <p:nvPr/>
          </p:nvSpPr>
          <p:spPr>
            <a:xfrm>
              <a:off x="6753263" y="2954640"/>
              <a:ext cx="92431" cy="72884"/>
            </a:xfrm>
            <a:custGeom>
              <a:rect b="b" l="l" r="r" t="t"/>
              <a:pathLst>
                <a:path extrusionOk="0" h="3203" w="4062">
                  <a:moveTo>
                    <a:pt x="1461" y="1049"/>
                  </a:moveTo>
                  <a:lnTo>
                    <a:pt x="1461" y="1077"/>
                  </a:lnTo>
                  <a:lnTo>
                    <a:pt x="1433" y="1105"/>
                  </a:lnTo>
                  <a:lnTo>
                    <a:pt x="1433" y="1077"/>
                  </a:lnTo>
                  <a:cubicBezTo>
                    <a:pt x="1433" y="1049"/>
                    <a:pt x="1461" y="1049"/>
                    <a:pt x="1461" y="1049"/>
                  </a:cubicBezTo>
                  <a:close/>
                  <a:moveTo>
                    <a:pt x="1084" y="0"/>
                  </a:moveTo>
                  <a:cubicBezTo>
                    <a:pt x="909" y="231"/>
                    <a:pt x="734" y="497"/>
                    <a:pt x="496" y="700"/>
                  </a:cubicBezTo>
                  <a:cubicBezTo>
                    <a:pt x="385" y="846"/>
                    <a:pt x="238" y="986"/>
                    <a:pt x="119" y="1133"/>
                  </a:cubicBezTo>
                  <a:cubicBezTo>
                    <a:pt x="119" y="1133"/>
                    <a:pt x="147" y="1133"/>
                    <a:pt x="147" y="1161"/>
                  </a:cubicBezTo>
                  <a:cubicBezTo>
                    <a:pt x="147" y="1196"/>
                    <a:pt x="119" y="1224"/>
                    <a:pt x="91" y="1252"/>
                  </a:cubicBezTo>
                  <a:cubicBezTo>
                    <a:pt x="0" y="1371"/>
                    <a:pt x="91" y="1630"/>
                    <a:pt x="266" y="1658"/>
                  </a:cubicBezTo>
                  <a:lnTo>
                    <a:pt x="322" y="1658"/>
                  </a:lnTo>
                  <a:cubicBezTo>
                    <a:pt x="183" y="1882"/>
                    <a:pt x="387" y="2100"/>
                    <a:pt x="605" y="2100"/>
                  </a:cubicBezTo>
                  <a:cubicBezTo>
                    <a:pt x="618" y="2100"/>
                    <a:pt x="631" y="2100"/>
                    <a:pt x="643" y="2098"/>
                  </a:cubicBezTo>
                  <a:cubicBezTo>
                    <a:pt x="734" y="2070"/>
                    <a:pt x="790" y="2035"/>
                    <a:pt x="874" y="2007"/>
                  </a:cubicBezTo>
                  <a:lnTo>
                    <a:pt x="874" y="2007"/>
                  </a:lnTo>
                  <a:cubicBezTo>
                    <a:pt x="846" y="2035"/>
                    <a:pt x="818" y="2070"/>
                    <a:pt x="818" y="2098"/>
                  </a:cubicBezTo>
                  <a:cubicBezTo>
                    <a:pt x="762" y="2182"/>
                    <a:pt x="762" y="2357"/>
                    <a:pt x="846" y="2448"/>
                  </a:cubicBezTo>
                  <a:cubicBezTo>
                    <a:pt x="943" y="2493"/>
                    <a:pt x="1040" y="2539"/>
                    <a:pt x="1133" y="2539"/>
                  </a:cubicBezTo>
                  <a:cubicBezTo>
                    <a:pt x="1154" y="2539"/>
                    <a:pt x="1175" y="2537"/>
                    <a:pt x="1196" y="2532"/>
                  </a:cubicBezTo>
                  <a:lnTo>
                    <a:pt x="1196" y="2560"/>
                  </a:lnTo>
                  <a:cubicBezTo>
                    <a:pt x="1095" y="2748"/>
                    <a:pt x="1248" y="2953"/>
                    <a:pt x="1427" y="2953"/>
                  </a:cubicBezTo>
                  <a:cubicBezTo>
                    <a:pt x="1448" y="2953"/>
                    <a:pt x="1468" y="2950"/>
                    <a:pt x="1489" y="2944"/>
                  </a:cubicBezTo>
                  <a:cubicBezTo>
                    <a:pt x="1573" y="2909"/>
                    <a:pt x="1636" y="2853"/>
                    <a:pt x="1720" y="2797"/>
                  </a:cubicBezTo>
                  <a:cubicBezTo>
                    <a:pt x="1720" y="2931"/>
                    <a:pt x="1823" y="3029"/>
                    <a:pt x="1950" y="3029"/>
                  </a:cubicBezTo>
                  <a:cubicBezTo>
                    <a:pt x="1988" y="3029"/>
                    <a:pt x="2029" y="3020"/>
                    <a:pt x="2070" y="3000"/>
                  </a:cubicBezTo>
                  <a:cubicBezTo>
                    <a:pt x="2133" y="2972"/>
                    <a:pt x="2161" y="2944"/>
                    <a:pt x="2217" y="2909"/>
                  </a:cubicBezTo>
                  <a:lnTo>
                    <a:pt x="2217" y="2909"/>
                  </a:lnTo>
                  <a:cubicBezTo>
                    <a:pt x="2189" y="3028"/>
                    <a:pt x="2308" y="3203"/>
                    <a:pt x="2447" y="3203"/>
                  </a:cubicBezTo>
                  <a:cubicBezTo>
                    <a:pt x="2769" y="3175"/>
                    <a:pt x="3035" y="2853"/>
                    <a:pt x="3265" y="2678"/>
                  </a:cubicBezTo>
                  <a:cubicBezTo>
                    <a:pt x="3496" y="2504"/>
                    <a:pt x="3790" y="2329"/>
                    <a:pt x="3965" y="2070"/>
                  </a:cubicBezTo>
                  <a:cubicBezTo>
                    <a:pt x="4061" y="1928"/>
                    <a:pt x="3922" y="1744"/>
                    <a:pt x="3773" y="1744"/>
                  </a:cubicBezTo>
                  <a:cubicBezTo>
                    <a:pt x="3739" y="1744"/>
                    <a:pt x="3704" y="1754"/>
                    <a:pt x="3671" y="1776"/>
                  </a:cubicBezTo>
                  <a:cubicBezTo>
                    <a:pt x="3531" y="1895"/>
                    <a:pt x="3356" y="2007"/>
                    <a:pt x="3182" y="2126"/>
                  </a:cubicBezTo>
                  <a:cubicBezTo>
                    <a:pt x="3237" y="2035"/>
                    <a:pt x="3265" y="1895"/>
                    <a:pt x="3265" y="1776"/>
                  </a:cubicBezTo>
                  <a:cubicBezTo>
                    <a:pt x="3243" y="1657"/>
                    <a:pt x="3160" y="1556"/>
                    <a:pt x="3051" y="1556"/>
                  </a:cubicBezTo>
                  <a:cubicBezTo>
                    <a:pt x="3026" y="1556"/>
                    <a:pt x="2999" y="1562"/>
                    <a:pt x="2972" y="1574"/>
                  </a:cubicBezTo>
                  <a:cubicBezTo>
                    <a:pt x="2944" y="1574"/>
                    <a:pt x="2916" y="1602"/>
                    <a:pt x="2860" y="1602"/>
                  </a:cubicBezTo>
                  <a:cubicBezTo>
                    <a:pt x="2860" y="1489"/>
                    <a:pt x="2740" y="1359"/>
                    <a:pt x="2618" y="1359"/>
                  </a:cubicBezTo>
                  <a:cubicBezTo>
                    <a:pt x="2581" y="1359"/>
                    <a:pt x="2544" y="1371"/>
                    <a:pt x="2510" y="1399"/>
                  </a:cubicBezTo>
                  <a:cubicBezTo>
                    <a:pt x="2447" y="1427"/>
                    <a:pt x="2391" y="1455"/>
                    <a:pt x="2363" y="1511"/>
                  </a:cubicBezTo>
                  <a:cubicBezTo>
                    <a:pt x="2363" y="1455"/>
                    <a:pt x="2335" y="1399"/>
                    <a:pt x="2273" y="1336"/>
                  </a:cubicBezTo>
                  <a:cubicBezTo>
                    <a:pt x="2204" y="1290"/>
                    <a:pt x="2131" y="1245"/>
                    <a:pt x="2061" y="1245"/>
                  </a:cubicBezTo>
                  <a:cubicBezTo>
                    <a:pt x="2045" y="1245"/>
                    <a:pt x="2029" y="1247"/>
                    <a:pt x="2014" y="1252"/>
                  </a:cubicBezTo>
                  <a:cubicBezTo>
                    <a:pt x="2042" y="1133"/>
                    <a:pt x="2042" y="986"/>
                    <a:pt x="1986" y="902"/>
                  </a:cubicBezTo>
                  <a:cubicBezTo>
                    <a:pt x="1915" y="788"/>
                    <a:pt x="1811" y="746"/>
                    <a:pt x="1702" y="746"/>
                  </a:cubicBezTo>
                  <a:cubicBezTo>
                    <a:pt x="1671" y="746"/>
                    <a:pt x="1639" y="749"/>
                    <a:pt x="1608" y="756"/>
                  </a:cubicBezTo>
                  <a:cubicBezTo>
                    <a:pt x="1664" y="672"/>
                    <a:pt x="1692" y="553"/>
                    <a:pt x="1636" y="434"/>
                  </a:cubicBezTo>
                  <a:cubicBezTo>
                    <a:pt x="1612" y="306"/>
                    <a:pt x="1497" y="226"/>
                    <a:pt x="1371" y="226"/>
                  </a:cubicBezTo>
                  <a:cubicBezTo>
                    <a:pt x="1352" y="226"/>
                    <a:pt x="1333" y="227"/>
                    <a:pt x="1315" y="231"/>
                  </a:cubicBezTo>
                  <a:cubicBezTo>
                    <a:pt x="1287" y="203"/>
                    <a:pt x="1287" y="147"/>
                    <a:pt x="1259" y="112"/>
                  </a:cubicBezTo>
                  <a:cubicBezTo>
                    <a:pt x="1224" y="28"/>
                    <a:pt x="1168" y="0"/>
                    <a:pt x="108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79"/>
            <p:cNvSpPr/>
            <p:nvPr/>
          </p:nvSpPr>
          <p:spPr>
            <a:xfrm>
              <a:off x="6728118" y="2992982"/>
              <a:ext cx="62007" cy="90110"/>
            </a:xfrm>
            <a:custGeom>
              <a:rect b="b" l="l" r="r" t="t"/>
              <a:pathLst>
                <a:path extrusionOk="0" h="3960" w="2725">
                  <a:moveTo>
                    <a:pt x="727" y="0"/>
                  </a:moveTo>
                  <a:cubicBezTo>
                    <a:pt x="616" y="147"/>
                    <a:pt x="497" y="322"/>
                    <a:pt x="406" y="469"/>
                  </a:cubicBezTo>
                  <a:cubicBezTo>
                    <a:pt x="203" y="791"/>
                    <a:pt x="91" y="1140"/>
                    <a:pt x="28" y="1490"/>
                  </a:cubicBezTo>
                  <a:cubicBezTo>
                    <a:pt x="0" y="1721"/>
                    <a:pt x="0" y="1958"/>
                    <a:pt x="0" y="2189"/>
                  </a:cubicBezTo>
                  <a:lnTo>
                    <a:pt x="91" y="2189"/>
                  </a:lnTo>
                  <a:cubicBezTo>
                    <a:pt x="91" y="2217"/>
                    <a:pt x="56" y="2217"/>
                    <a:pt x="56" y="2217"/>
                  </a:cubicBezTo>
                  <a:cubicBezTo>
                    <a:pt x="56" y="2273"/>
                    <a:pt x="28" y="2308"/>
                    <a:pt x="0" y="2336"/>
                  </a:cubicBezTo>
                  <a:cubicBezTo>
                    <a:pt x="28" y="2420"/>
                    <a:pt x="28" y="2511"/>
                    <a:pt x="28" y="2595"/>
                  </a:cubicBezTo>
                  <a:cubicBezTo>
                    <a:pt x="56" y="2686"/>
                    <a:pt x="56" y="2769"/>
                    <a:pt x="91" y="2888"/>
                  </a:cubicBezTo>
                  <a:cubicBezTo>
                    <a:pt x="119" y="2944"/>
                    <a:pt x="119" y="3007"/>
                    <a:pt x="147" y="3063"/>
                  </a:cubicBezTo>
                  <a:cubicBezTo>
                    <a:pt x="175" y="3063"/>
                    <a:pt x="231" y="3035"/>
                    <a:pt x="266" y="3035"/>
                  </a:cubicBezTo>
                  <a:cubicBezTo>
                    <a:pt x="231" y="3119"/>
                    <a:pt x="231" y="3210"/>
                    <a:pt x="294" y="3294"/>
                  </a:cubicBezTo>
                  <a:cubicBezTo>
                    <a:pt x="352" y="3395"/>
                    <a:pt x="452" y="3440"/>
                    <a:pt x="548" y="3440"/>
                  </a:cubicBezTo>
                  <a:cubicBezTo>
                    <a:pt x="592" y="3440"/>
                    <a:pt x="634" y="3430"/>
                    <a:pt x="672" y="3413"/>
                  </a:cubicBezTo>
                  <a:cubicBezTo>
                    <a:pt x="689" y="3413"/>
                    <a:pt x="695" y="3413"/>
                    <a:pt x="698" y="3406"/>
                  </a:cubicBezTo>
                  <a:lnTo>
                    <a:pt x="698" y="3406"/>
                  </a:lnTo>
                  <a:cubicBezTo>
                    <a:pt x="692" y="3575"/>
                    <a:pt x="839" y="3679"/>
                    <a:pt x="986" y="3679"/>
                  </a:cubicBezTo>
                  <a:cubicBezTo>
                    <a:pt x="1051" y="3679"/>
                    <a:pt x="1116" y="3659"/>
                    <a:pt x="1168" y="3616"/>
                  </a:cubicBezTo>
                  <a:cubicBezTo>
                    <a:pt x="1196" y="3588"/>
                    <a:pt x="1196" y="3588"/>
                    <a:pt x="1224" y="3560"/>
                  </a:cubicBezTo>
                  <a:cubicBezTo>
                    <a:pt x="1242" y="3671"/>
                    <a:pt x="1345" y="3735"/>
                    <a:pt x="1454" y="3735"/>
                  </a:cubicBezTo>
                  <a:cubicBezTo>
                    <a:pt x="1516" y="3735"/>
                    <a:pt x="1579" y="3714"/>
                    <a:pt x="1629" y="3671"/>
                  </a:cubicBezTo>
                  <a:cubicBezTo>
                    <a:pt x="1664" y="3644"/>
                    <a:pt x="1692" y="3616"/>
                    <a:pt x="1692" y="3588"/>
                  </a:cubicBezTo>
                  <a:cubicBezTo>
                    <a:pt x="1714" y="3748"/>
                    <a:pt x="1845" y="3838"/>
                    <a:pt x="1986" y="3838"/>
                  </a:cubicBezTo>
                  <a:cubicBezTo>
                    <a:pt x="2023" y="3838"/>
                    <a:pt x="2061" y="3832"/>
                    <a:pt x="2098" y="3818"/>
                  </a:cubicBezTo>
                  <a:cubicBezTo>
                    <a:pt x="2154" y="3818"/>
                    <a:pt x="2189" y="3790"/>
                    <a:pt x="2245" y="3790"/>
                  </a:cubicBezTo>
                  <a:cubicBezTo>
                    <a:pt x="2301" y="3818"/>
                    <a:pt x="2364" y="3909"/>
                    <a:pt x="2420" y="3937"/>
                  </a:cubicBezTo>
                  <a:cubicBezTo>
                    <a:pt x="2451" y="3952"/>
                    <a:pt x="2482" y="3959"/>
                    <a:pt x="2510" y="3959"/>
                  </a:cubicBezTo>
                  <a:cubicBezTo>
                    <a:pt x="2640" y="3959"/>
                    <a:pt x="2725" y="3821"/>
                    <a:pt x="2650" y="3706"/>
                  </a:cubicBezTo>
                  <a:cubicBezTo>
                    <a:pt x="2622" y="3588"/>
                    <a:pt x="2622" y="3497"/>
                    <a:pt x="2538" y="3413"/>
                  </a:cubicBezTo>
                  <a:cubicBezTo>
                    <a:pt x="2448" y="3322"/>
                    <a:pt x="2329" y="3294"/>
                    <a:pt x="2217" y="3294"/>
                  </a:cubicBezTo>
                  <a:lnTo>
                    <a:pt x="2154" y="3294"/>
                  </a:lnTo>
                  <a:lnTo>
                    <a:pt x="2154" y="3210"/>
                  </a:lnTo>
                  <a:cubicBezTo>
                    <a:pt x="2126" y="3063"/>
                    <a:pt x="2042" y="2916"/>
                    <a:pt x="1923" y="2860"/>
                  </a:cubicBezTo>
                  <a:cubicBezTo>
                    <a:pt x="1923" y="2769"/>
                    <a:pt x="1951" y="2686"/>
                    <a:pt x="1923" y="2623"/>
                  </a:cubicBezTo>
                  <a:cubicBezTo>
                    <a:pt x="1895" y="2448"/>
                    <a:pt x="1776" y="2392"/>
                    <a:pt x="1629" y="2392"/>
                  </a:cubicBezTo>
                  <a:cubicBezTo>
                    <a:pt x="1664" y="2273"/>
                    <a:pt x="1664" y="2161"/>
                    <a:pt x="1629" y="2042"/>
                  </a:cubicBezTo>
                  <a:cubicBezTo>
                    <a:pt x="1605" y="1914"/>
                    <a:pt x="1469" y="1834"/>
                    <a:pt x="1338" y="1834"/>
                  </a:cubicBezTo>
                  <a:cubicBezTo>
                    <a:pt x="1318" y="1834"/>
                    <a:pt x="1299" y="1836"/>
                    <a:pt x="1280" y="1839"/>
                  </a:cubicBezTo>
                  <a:cubicBezTo>
                    <a:pt x="1280" y="1839"/>
                    <a:pt x="1280" y="1867"/>
                    <a:pt x="1252" y="1867"/>
                  </a:cubicBezTo>
                  <a:cubicBezTo>
                    <a:pt x="1280" y="1693"/>
                    <a:pt x="1252" y="1546"/>
                    <a:pt x="1077" y="1462"/>
                  </a:cubicBezTo>
                  <a:lnTo>
                    <a:pt x="1049" y="1462"/>
                  </a:lnTo>
                  <a:cubicBezTo>
                    <a:pt x="1140" y="1287"/>
                    <a:pt x="1168" y="1112"/>
                    <a:pt x="1105" y="965"/>
                  </a:cubicBezTo>
                  <a:cubicBezTo>
                    <a:pt x="1077" y="875"/>
                    <a:pt x="993" y="791"/>
                    <a:pt x="902" y="763"/>
                  </a:cubicBezTo>
                  <a:lnTo>
                    <a:pt x="902" y="700"/>
                  </a:lnTo>
                  <a:cubicBezTo>
                    <a:pt x="965" y="588"/>
                    <a:pt x="1021" y="469"/>
                    <a:pt x="1021" y="322"/>
                  </a:cubicBezTo>
                  <a:cubicBezTo>
                    <a:pt x="1021" y="210"/>
                    <a:pt x="930" y="91"/>
                    <a:pt x="790" y="63"/>
                  </a:cubicBezTo>
                  <a:cubicBezTo>
                    <a:pt x="790" y="35"/>
                    <a:pt x="755" y="35"/>
                    <a:pt x="72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79"/>
            <p:cNvSpPr/>
            <p:nvPr/>
          </p:nvSpPr>
          <p:spPr>
            <a:xfrm>
              <a:off x="6877368" y="2842253"/>
              <a:ext cx="45669" cy="37136"/>
            </a:xfrm>
            <a:custGeom>
              <a:rect b="b" l="l" r="r" t="t"/>
              <a:pathLst>
                <a:path extrusionOk="0" h="1632" w="2007">
                  <a:moveTo>
                    <a:pt x="459" y="0"/>
                  </a:moveTo>
                  <a:cubicBezTo>
                    <a:pt x="407" y="0"/>
                    <a:pt x="352" y="25"/>
                    <a:pt x="315" y="73"/>
                  </a:cubicBezTo>
                  <a:cubicBezTo>
                    <a:pt x="175" y="303"/>
                    <a:pt x="0" y="681"/>
                    <a:pt x="140" y="919"/>
                  </a:cubicBezTo>
                  <a:cubicBezTo>
                    <a:pt x="168" y="986"/>
                    <a:pt x="246" y="1040"/>
                    <a:pt x="323" y="1040"/>
                  </a:cubicBezTo>
                  <a:cubicBezTo>
                    <a:pt x="342" y="1040"/>
                    <a:pt x="360" y="1037"/>
                    <a:pt x="378" y="1031"/>
                  </a:cubicBezTo>
                  <a:cubicBezTo>
                    <a:pt x="406" y="1094"/>
                    <a:pt x="462" y="1122"/>
                    <a:pt x="552" y="1149"/>
                  </a:cubicBezTo>
                  <a:lnTo>
                    <a:pt x="699" y="1149"/>
                  </a:lnTo>
                  <a:cubicBezTo>
                    <a:pt x="727" y="1205"/>
                    <a:pt x="755" y="1268"/>
                    <a:pt x="839" y="1296"/>
                  </a:cubicBezTo>
                  <a:cubicBezTo>
                    <a:pt x="876" y="1329"/>
                    <a:pt x="920" y="1343"/>
                    <a:pt x="969" y="1343"/>
                  </a:cubicBezTo>
                  <a:cubicBezTo>
                    <a:pt x="1003" y="1343"/>
                    <a:pt x="1039" y="1336"/>
                    <a:pt x="1077" y="1324"/>
                  </a:cubicBezTo>
                  <a:cubicBezTo>
                    <a:pt x="1077" y="1352"/>
                    <a:pt x="1105" y="1415"/>
                    <a:pt x="1133" y="1443"/>
                  </a:cubicBezTo>
                  <a:cubicBezTo>
                    <a:pt x="1224" y="1499"/>
                    <a:pt x="1308" y="1527"/>
                    <a:pt x="1427" y="1527"/>
                  </a:cubicBezTo>
                  <a:lnTo>
                    <a:pt x="1482" y="1527"/>
                  </a:lnTo>
                  <a:cubicBezTo>
                    <a:pt x="1510" y="1555"/>
                    <a:pt x="1573" y="1590"/>
                    <a:pt x="1573" y="1590"/>
                  </a:cubicBezTo>
                  <a:cubicBezTo>
                    <a:pt x="1601" y="1618"/>
                    <a:pt x="1636" y="1632"/>
                    <a:pt x="1672" y="1632"/>
                  </a:cubicBezTo>
                  <a:cubicBezTo>
                    <a:pt x="1708" y="1632"/>
                    <a:pt x="1745" y="1618"/>
                    <a:pt x="1776" y="1590"/>
                  </a:cubicBezTo>
                  <a:cubicBezTo>
                    <a:pt x="2007" y="1443"/>
                    <a:pt x="1776" y="1066"/>
                    <a:pt x="1538" y="1031"/>
                  </a:cubicBezTo>
                  <a:lnTo>
                    <a:pt x="1482" y="1031"/>
                  </a:lnTo>
                  <a:cubicBezTo>
                    <a:pt x="1454" y="947"/>
                    <a:pt x="1454" y="828"/>
                    <a:pt x="1399" y="744"/>
                  </a:cubicBezTo>
                  <a:cubicBezTo>
                    <a:pt x="1372" y="653"/>
                    <a:pt x="1283" y="615"/>
                    <a:pt x="1202" y="615"/>
                  </a:cubicBezTo>
                  <a:cubicBezTo>
                    <a:pt x="1178" y="615"/>
                    <a:pt x="1154" y="619"/>
                    <a:pt x="1133" y="625"/>
                  </a:cubicBezTo>
                  <a:cubicBezTo>
                    <a:pt x="1105" y="569"/>
                    <a:pt x="1105" y="506"/>
                    <a:pt x="1049" y="450"/>
                  </a:cubicBezTo>
                  <a:cubicBezTo>
                    <a:pt x="986" y="366"/>
                    <a:pt x="902" y="331"/>
                    <a:pt x="811" y="331"/>
                  </a:cubicBezTo>
                  <a:cubicBezTo>
                    <a:pt x="783" y="247"/>
                    <a:pt x="699" y="157"/>
                    <a:pt x="608" y="157"/>
                  </a:cubicBezTo>
                  <a:cubicBezTo>
                    <a:pt x="608" y="53"/>
                    <a:pt x="537" y="0"/>
                    <a:pt x="45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79"/>
            <p:cNvSpPr/>
            <p:nvPr/>
          </p:nvSpPr>
          <p:spPr>
            <a:xfrm>
              <a:off x="6938306" y="2803410"/>
              <a:ext cx="22618" cy="32358"/>
            </a:xfrm>
            <a:custGeom>
              <a:rect b="b" l="l" r="r" t="t"/>
              <a:pathLst>
                <a:path extrusionOk="0" h="1422" w="994">
                  <a:moveTo>
                    <a:pt x="252" y="0"/>
                  </a:moveTo>
                  <a:cubicBezTo>
                    <a:pt x="164" y="0"/>
                    <a:pt x="70" y="60"/>
                    <a:pt x="56" y="178"/>
                  </a:cubicBezTo>
                  <a:lnTo>
                    <a:pt x="56" y="262"/>
                  </a:lnTo>
                  <a:cubicBezTo>
                    <a:pt x="28" y="325"/>
                    <a:pt x="28" y="381"/>
                    <a:pt x="28" y="437"/>
                  </a:cubicBezTo>
                  <a:cubicBezTo>
                    <a:pt x="0" y="528"/>
                    <a:pt x="0" y="675"/>
                    <a:pt x="28" y="759"/>
                  </a:cubicBezTo>
                  <a:cubicBezTo>
                    <a:pt x="56" y="850"/>
                    <a:pt x="147" y="906"/>
                    <a:pt x="231" y="934"/>
                  </a:cubicBezTo>
                  <a:lnTo>
                    <a:pt x="231" y="990"/>
                  </a:lnTo>
                  <a:cubicBezTo>
                    <a:pt x="294" y="1052"/>
                    <a:pt x="350" y="1108"/>
                    <a:pt x="434" y="1136"/>
                  </a:cubicBezTo>
                  <a:lnTo>
                    <a:pt x="434" y="1164"/>
                  </a:lnTo>
                  <a:cubicBezTo>
                    <a:pt x="469" y="1227"/>
                    <a:pt x="469" y="1255"/>
                    <a:pt x="497" y="1311"/>
                  </a:cubicBezTo>
                  <a:cubicBezTo>
                    <a:pt x="539" y="1385"/>
                    <a:pt x="619" y="1421"/>
                    <a:pt x="696" y="1421"/>
                  </a:cubicBezTo>
                  <a:cubicBezTo>
                    <a:pt x="773" y="1421"/>
                    <a:pt x="846" y="1385"/>
                    <a:pt x="874" y="1311"/>
                  </a:cubicBezTo>
                  <a:cubicBezTo>
                    <a:pt x="993" y="1108"/>
                    <a:pt x="958" y="759"/>
                    <a:pt x="755" y="640"/>
                  </a:cubicBezTo>
                  <a:lnTo>
                    <a:pt x="727" y="640"/>
                  </a:lnTo>
                  <a:cubicBezTo>
                    <a:pt x="727" y="556"/>
                    <a:pt x="699" y="465"/>
                    <a:pt x="699" y="409"/>
                  </a:cubicBezTo>
                  <a:cubicBezTo>
                    <a:pt x="679" y="300"/>
                    <a:pt x="592" y="241"/>
                    <a:pt x="500" y="241"/>
                  </a:cubicBezTo>
                  <a:cubicBezTo>
                    <a:pt x="468" y="241"/>
                    <a:pt x="436" y="248"/>
                    <a:pt x="406" y="262"/>
                  </a:cubicBezTo>
                  <a:lnTo>
                    <a:pt x="406" y="178"/>
                  </a:lnTo>
                  <a:cubicBezTo>
                    <a:pt x="420" y="60"/>
                    <a:pt x="339" y="0"/>
                    <a:pt x="25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79"/>
            <p:cNvSpPr/>
            <p:nvPr/>
          </p:nvSpPr>
          <p:spPr>
            <a:xfrm>
              <a:off x="6958831" y="2733711"/>
              <a:ext cx="19273" cy="53884"/>
            </a:xfrm>
            <a:custGeom>
              <a:rect b="b" l="l" r="r" t="t"/>
              <a:pathLst>
                <a:path extrusionOk="0" h="2368" w="847">
                  <a:moveTo>
                    <a:pt x="667" y="1"/>
                  </a:moveTo>
                  <a:cubicBezTo>
                    <a:pt x="660" y="1"/>
                    <a:pt x="652" y="2"/>
                    <a:pt x="643" y="4"/>
                  </a:cubicBezTo>
                  <a:cubicBezTo>
                    <a:pt x="581" y="4"/>
                    <a:pt x="553" y="4"/>
                    <a:pt x="497" y="32"/>
                  </a:cubicBezTo>
                  <a:lnTo>
                    <a:pt x="441" y="32"/>
                  </a:lnTo>
                  <a:cubicBezTo>
                    <a:pt x="378" y="67"/>
                    <a:pt x="350" y="95"/>
                    <a:pt x="294" y="123"/>
                  </a:cubicBezTo>
                  <a:cubicBezTo>
                    <a:pt x="266" y="179"/>
                    <a:pt x="231" y="270"/>
                    <a:pt x="294" y="326"/>
                  </a:cubicBezTo>
                  <a:cubicBezTo>
                    <a:pt x="203" y="444"/>
                    <a:pt x="147" y="591"/>
                    <a:pt x="175" y="703"/>
                  </a:cubicBezTo>
                  <a:lnTo>
                    <a:pt x="175" y="731"/>
                  </a:lnTo>
                  <a:cubicBezTo>
                    <a:pt x="175" y="766"/>
                    <a:pt x="147" y="794"/>
                    <a:pt x="119" y="822"/>
                  </a:cubicBezTo>
                  <a:cubicBezTo>
                    <a:pt x="28" y="941"/>
                    <a:pt x="0" y="1081"/>
                    <a:pt x="56" y="1228"/>
                  </a:cubicBezTo>
                  <a:cubicBezTo>
                    <a:pt x="91" y="1291"/>
                    <a:pt x="119" y="1319"/>
                    <a:pt x="175" y="1319"/>
                  </a:cubicBezTo>
                  <a:lnTo>
                    <a:pt x="175" y="1346"/>
                  </a:lnTo>
                  <a:cubicBezTo>
                    <a:pt x="147" y="1493"/>
                    <a:pt x="231" y="1549"/>
                    <a:pt x="322" y="1640"/>
                  </a:cubicBezTo>
                  <a:cubicBezTo>
                    <a:pt x="294" y="1696"/>
                    <a:pt x="266" y="1780"/>
                    <a:pt x="231" y="1843"/>
                  </a:cubicBezTo>
                  <a:cubicBezTo>
                    <a:pt x="203" y="1955"/>
                    <a:pt x="175" y="2046"/>
                    <a:pt x="203" y="2193"/>
                  </a:cubicBezTo>
                  <a:cubicBezTo>
                    <a:pt x="203" y="2304"/>
                    <a:pt x="350" y="2367"/>
                    <a:pt x="469" y="2367"/>
                  </a:cubicBezTo>
                  <a:cubicBezTo>
                    <a:pt x="615" y="2339"/>
                    <a:pt x="671" y="2248"/>
                    <a:pt x="671" y="2102"/>
                  </a:cubicBezTo>
                  <a:cubicBezTo>
                    <a:pt x="699" y="2102"/>
                    <a:pt x="699" y="2074"/>
                    <a:pt x="671" y="2074"/>
                  </a:cubicBezTo>
                  <a:lnTo>
                    <a:pt x="671" y="2046"/>
                  </a:lnTo>
                  <a:cubicBezTo>
                    <a:pt x="699" y="1899"/>
                    <a:pt x="818" y="1724"/>
                    <a:pt x="818" y="1577"/>
                  </a:cubicBezTo>
                  <a:cubicBezTo>
                    <a:pt x="818" y="1493"/>
                    <a:pt x="790" y="1402"/>
                    <a:pt x="755" y="1346"/>
                  </a:cubicBezTo>
                  <a:lnTo>
                    <a:pt x="727" y="1319"/>
                  </a:lnTo>
                  <a:cubicBezTo>
                    <a:pt x="727" y="1291"/>
                    <a:pt x="727" y="1256"/>
                    <a:pt x="755" y="1256"/>
                  </a:cubicBezTo>
                  <a:cubicBezTo>
                    <a:pt x="790" y="1172"/>
                    <a:pt x="818" y="1081"/>
                    <a:pt x="846" y="969"/>
                  </a:cubicBezTo>
                  <a:cubicBezTo>
                    <a:pt x="846" y="906"/>
                    <a:pt x="790" y="794"/>
                    <a:pt x="699" y="766"/>
                  </a:cubicBezTo>
                  <a:cubicBezTo>
                    <a:pt x="727" y="703"/>
                    <a:pt x="755" y="675"/>
                    <a:pt x="755" y="619"/>
                  </a:cubicBezTo>
                  <a:cubicBezTo>
                    <a:pt x="818" y="528"/>
                    <a:pt x="790" y="416"/>
                    <a:pt x="727" y="354"/>
                  </a:cubicBezTo>
                  <a:cubicBezTo>
                    <a:pt x="755" y="326"/>
                    <a:pt x="755" y="298"/>
                    <a:pt x="790" y="270"/>
                  </a:cubicBezTo>
                  <a:cubicBezTo>
                    <a:pt x="842" y="159"/>
                    <a:pt x="768" y="1"/>
                    <a:pt x="667"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79"/>
            <p:cNvSpPr/>
            <p:nvPr/>
          </p:nvSpPr>
          <p:spPr>
            <a:xfrm>
              <a:off x="6980790" y="2700057"/>
              <a:ext cx="33109" cy="62371"/>
            </a:xfrm>
            <a:custGeom>
              <a:rect b="b" l="l" r="r" t="t"/>
              <a:pathLst>
                <a:path extrusionOk="0" h="2741" w="1455">
                  <a:moveTo>
                    <a:pt x="1252" y="1"/>
                  </a:moveTo>
                  <a:lnTo>
                    <a:pt x="1252" y="1"/>
                  </a:lnTo>
                  <a:cubicBezTo>
                    <a:pt x="1189" y="29"/>
                    <a:pt x="1161" y="57"/>
                    <a:pt x="1105" y="84"/>
                  </a:cubicBezTo>
                  <a:cubicBezTo>
                    <a:pt x="811" y="259"/>
                    <a:pt x="525" y="378"/>
                    <a:pt x="203" y="462"/>
                  </a:cubicBezTo>
                  <a:cubicBezTo>
                    <a:pt x="140" y="462"/>
                    <a:pt x="84" y="497"/>
                    <a:pt x="56" y="497"/>
                  </a:cubicBezTo>
                  <a:cubicBezTo>
                    <a:pt x="0" y="609"/>
                    <a:pt x="56" y="728"/>
                    <a:pt x="140" y="784"/>
                  </a:cubicBezTo>
                  <a:lnTo>
                    <a:pt x="140" y="847"/>
                  </a:lnTo>
                  <a:cubicBezTo>
                    <a:pt x="112" y="959"/>
                    <a:pt x="175" y="1077"/>
                    <a:pt x="315" y="1133"/>
                  </a:cubicBezTo>
                  <a:lnTo>
                    <a:pt x="406" y="1133"/>
                  </a:lnTo>
                  <a:cubicBezTo>
                    <a:pt x="315" y="1224"/>
                    <a:pt x="287" y="1308"/>
                    <a:pt x="259" y="1427"/>
                  </a:cubicBezTo>
                  <a:cubicBezTo>
                    <a:pt x="259" y="1511"/>
                    <a:pt x="315" y="1602"/>
                    <a:pt x="378" y="1630"/>
                  </a:cubicBezTo>
                  <a:cubicBezTo>
                    <a:pt x="406" y="1658"/>
                    <a:pt x="434" y="1658"/>
                    <a:pt x="490" y="1686"/>
                  </a:cubicBezTo>
                  <a:cubicBezTo>
                    <a:pt x="434" y="1749"/>
                    <a:pt x="378" y="1805"/>
                    <a:pt x="315" y="1895"/>
                  </a:cubicBezTo>
                  <a:cubicBezTo>
                    <a:pt x="287" y="1979"/>
                    <a:pt x="287" y="2126"/>
                    <a:pt x="406" y="2182"/>
                  </a:cubicBezTo>
                  <a:cubicBezTo>
                    <a:pt x="462" y="2210"/>
                    <a:pt x="490" y="2210"/>
                    <a:pt x="553" y="2245"/>
                  </a:cubicBezTo>
                  <a:cubicBezTo>
                    <a:pt x="490" y="2301"/>
                    <a:pt x="434" y="2357"/>
                    <a:pt x="434" y="2385"/>
                  </a:cubicBezTo>
                  <a:cubicBezTo>
                    <a:pt x="378" y="2532"/>
                    <a:pt x="406" y="2707"/>
                    <a:pt x="553" y="2735"/>
                  </a:cubicBezTo>
                  <a:cubicBezTo>
                    <a:pt x="574" y="2739"/>
                    <a:pt x="593" y="2741"/>
                    <a:pt x="612" y="2741"/>
                  </a:cubicBezTo>
                  <a:cubicBezTo>
                    <a:pt x="746" y="2741"/>
                    <a:pt x="811" y="2636"/>
                    <a:pt x="811" y="2532"/>
                  </a:cubicBezTo>
                  <a:cubicBezTo>
                    <a:pt x="811" y="2532"/>
                    <a:pt x="811" y="2504"/>
                    <a:pt x="839" y="2504"/>
                  </a:cubicBezTo>
                  <a:cubicBezTo>
                    <a:pt x="874" y="2448"/>
                    <a:pt x="902" y="2420"/>
                    <a:pt x="902" y="2385"/>
                  </a:cubicBezTo>
                  <a:cubicBezTo>
                    <a:pt x="986" y="2273"/>
                    <a:pt x="1077" y="2154"/>
                    <a:pt x="1049" y="2007"/>
                  </a:cubicBezTo>
                  <a:cubicBezTo>
                    <a:pt x="1049" y="1951"/>
                    <a:pt x="1014" y="1895"/>
                    <a:pt x="958" y="1833"/>
                  </a:cubicBezTo>
                  <a:cubicBezTo>
                    <a:pt x="1077" y="1721"/>
                    <a:pt x="1224" y="1602"/>
                    <a:pt x="1189" y="1399"/>
                  </a:cubicBezTo>
                  <a:cubicBezTo>
                    <a:pt x="1189" y="1308"/>
                    <a:pt x="1133" y="1252"/>
                    <a:pt x="1077" y="1224"/>
                  </a:cubicBezTo>
                  <a:cubicBezTo>
                    <a:pt x="1105" y="1196"/>
                    <a:pt x="1133" y="1161"/>
                    <a:pt x="1133" y="1161"/>
                  </a:cubicBezTo>
                  <a:cubicBezTo>
                    <a:pt x="1280" y="1021"/>
                    <a:pt x="1455" y="875"/>
                    <a:pt x="1336" y="672"/>
                  </a:cubicBezTo>
                  <a:cubicBezTo>
                    <a:pt x="1280" y="609"/>
                    <a:pt x="1224" y="581"/>
                    <a:pt x="1161" y="553"/>
                  </a:cubicBezTo>
                  <a:cubicBezTo>
                    <a:pt x="1224" y="462"/>
                    <a:pt x="1252" y="406"/>
                    <a:pt x="1252" y="322"/>
                  </a:cubicBezTo>
                  <a:cubicBezTo>
                    <a:pt x="1252" y="231"/>
                    <a:pt x="1224" y="203"/>
                    <a:pt x="1161" y="147"/>
                  </a:cubicBezTo>
                  <a:lnTo>
                    <a:pt x="1189" y="147"/>
                  </a:lnTo>
                  <a:cubicBezTo>
                    <a:pt x="1252" y="112"/>
                    <a:pt x="1252" y="57"/>
                    <a:pt x="1252"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79"/>
            <p:cNvSpPr/>
            <p:nvPr/>
          </p:nvSpPr>
          <p:spPr>
            <a:xfrm>
              <a:off x="7019769" y="2693367"/>
              <a:ext cx="27852" cy="34019"/>
            </a:xfrm>
            <a:custGeom>
              <a:rect b="b" l="l" r="r" t="t"/>
              <a:pathLst>
                <a:path extrusionOk="0" h="1495" w="1224">
                  <a:moveTo>
                    <a:pt x="413" y="1"/>
                  </a:moveTo>
                  <a:cubicBezTo>
                    <a:pt x="350" y="1"/>
                    <a:pt x="294" y="1"/>
                    <a:pt x="238" y="29"/>
                  </a:cubicBezTo>
                  <a:cubicBezTo>
                    <a:pt x="63" y="92"/>
                    <a:pt x="63" y="295"/>
                    <a:pt x="238" y="351"/>
                  </a:cubicBezTo>
                  <a:cubicBezTo>
                    <a:pt x="287" y="383"/>
                    <a:pt x="339" y="397"/>
                    <a:pt x="395" y="397"/>
                  </a:cubicBezTo>
                  <a:cubicBezTo>
                    <a:pt x="436" y="397"/>
                    <a:pt x="478" y="390"/>
                    <a:pt x="525" y="378"/>
                  </a:cubicBezTo>
                  <a:lnTo>
                    <a:pt x="525" y="378"/>
                  </a:lnTo>
                  <a:cubicBezTo>
                    <a:pt x="350" y="441"/>
                    <a:pt x="175" y="469"/>
                    <a:pt x="91" y="616"/>
                  </a:cubicBezTo>
                  <a:cubicBezTo>
                    <a:pt x="0" y="728"/>
                    <a:pt x="35" y="847"/>
                    <a:pt x="119" y="931"/>
                  </a:cubicBezTo>
                  <a:cubicBezTo>
                    <a:pt x="63" y="1050"/>
                    <a:pt x="91" y="1197"/>
                    <a:pt x="210" y="1280"/>
                  </a:cubicBezTo>
                  <a:cubicBezTo>
                    <a:pt x="350" y="1371"/>
                    <a:pt x="560" y="1455"/>
                    <a:pt x="734" y="1490"/>
                  </a:cubicBezTo>
                  <a:cubicBezTo>
                    <a:pt x="748" y="1493"/>
                    <a:pt x="762" y="1494"/>
                    <a:pt x="776" y="1494"/>
                  </a:cubicBezTo>
                  <a:cubicBezTo>
                    <a:pt x="901" y="1494"/>
                    <a:pt x="1016" y="1385"/>
                    <a:pt x="965" y="1253"/>
                  </a:cubicBezTo>
                  <a:cubicBezTo>
                    <a:pt x="965" y="1169"/>
                    <a:pt x="937" y="1106"/>
                    <a:pt x="874" y="1050"/>
                  </a:cubicBezTo>
                  <a:cubicBezTo>
                    <a:pt x="937" y="1022"/>
                    <a:pt x="993" y="994"/>
                    <a:pt x="1049" y="966"/>
                  </a:cubicBezTo>
                  <a:cubicBezTo>
                    <a:pt x="1196" y="875"/>
                    <a:pt x="1224" y="644"/>
                    <a:pt x="1112" y="525"/>
                  </a:cubicBezTo>
                  <a:cubicBezTo>
                    <a:pt x="1168" y="469"/>
                    <a:pt x="1224" y="378"/>
                    <a:pt x="1196" y="267"/>
                  </a:cubicBezTo>
                  <a:cubicBezTo>
                    <a:pt x="1112" y="204"/>
                    <a:pt x="1021" y="176"/>
                    <a:pt x="937" y="92"/>
                  </a:cubicBezTo>
                  <a:lnTo>
                    <a:pt x="734" y="92"/>
                  </a:lnTo>
                  <a:cubicBezTo>
                    <a:pt x="644" y="92"/>
                    <a:pt x="560" y="57"/>
                    <a:pt x="441" y="29"/>
                  </a:cubicBezTo>
                  <a:cubicBezTo>
                    <a:pt x="441" y="1"/>
                    <a:pt x="413" y="1"/>
                    <a:pt x="41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79"/>
            <p:cNvSpPr/>
            <p:nvPr/>
          </p:nvSpPr>
          <p:spPr>
            <a:xfrm>
              <a:off x="7058908" y="2704676"/>
              <a:ext cx="25963" cy="27920"/>
            </a:xfrm>
            <a:custGeom>
              <a:rect b="b" l="l" r="r" t="t"/>
              <a:pathLst>
                <a:path extrusionOk="0" h="1227" w="1141">
                  <a:moveTo>
                    <a:pt x="294" y="0"/>
                  </a:moveTo>
                  <a:cubicBezTo>
                    <a:pt x="175" y="28"/>
                    <a:pt x="91" y="175"/>
                    <a:pt x="147" y="294"/>
                  </a:cubicBezTo>
                  <a:cubicBezTo>
                    <a:pt x="63" y="350"/>
                    <a:pt x="0" y="469"/>
                    <a:pt x="28" y="581"/>
                  </a:cubicBezTo>
                  <a:cubicBezTo>
                    <a:pt x="63" y="700"/>
                    <a:pt x="147" y="783"/>
                    <a:pt x="266" y="846"/>
                  </a:cubicBezTo>
                  <a:cubicBezTo>
                    <a:pt x="182" y="1061"/>
                    <a:pt x="327" y="1227"/>
                    <a:pt x="538" y="1227"/>
                  </a:cubicBezTo>
                  <a:cubicBezTo>
                    <a:pt x="554" y="1227"/>
                    <a:pt x="571" y="1226"/>
                    <a:pt x="588" y="1224"/>
                  </a:cubicBezTo>
                  <a:cubicBezTo>
                    <a:pt x="672" y="1196"/>
                    <a:pt x="763" y="1133"/>
                    <a:pt x="763" y="1021"/>
                  </a:cubicBezTo>
                  <a:cubicBezTo>
                    <a:pt x="791" y="1021"/>
                    <a:pt x="818" y="993"/>
                    <a:pt x="846" y="993"/>
                  </a:cubicBezTo>
                  <a:cubicBezTo>
                    <a:pt x="937" y="930"/>
                    <a:pt x="1021" y="818"/>
                    <a:pt x="993" y="728"/>
                  </a:cubicBezTo>
                  <a:cubicBezTo>
                    <a:pt x="1077" y="672"/>
                    <a:pt x="1140" y="581"/>
                    <a:pt x="1140" y="497"/>
                  </a:cubicBezTo>
                  <a:lnTo>
                    <a:pt x="1140" y="469"/>
                  </a:lnTo>
                  <a:cubicBezTo>
                    <a:pt x="1077" y="469"/>
                    <a:pt x="1021" y="434"/>
                    <a:pt x="993" y="434"/>
                  </a:cubicBezTo>
                  <a:cubicBezTo>
                    <a:pt x="874" y="434"/>
                    <a:pt x="818" y="350"/>
                    <a:pt x="818" y="259"/>
                  </a:cubicBezTo>
                  <a:cubicBezTo>
                    <a:pt x="700" y="203"/>
                    <a:pt x="616" y="147"/>
                    <a:pt x="525" y="84"/>
                  </a:cubicBezTo>
                  <a:cubicBezTo>
                    <a:pt x="441" y="56"/>
                    <a:pt x="378" y="28"/>
                    <a:pt x="29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79"/>
            <p:cNvSpPr/>
            <p:nvPr/>
          </p:nvSpPr>
          <p:spPr>
            <a:xfrm>
              <a:off x="7090082" y="2718511"/>
              <a:ext cx="23893" cy="37364"/>
            </a:xfrm>
            <a:custGeom>
              <a:rect b="b" l="l" r="r" t="t"/>
              <a:pathLst>
                <a:path extrusionOk="0" h="1642" w="1050">
                  <a:moveTo>
                    <a:pt x="406" y="1"/>
                  </a:moveTo>
                  <a:cubicBezTo>
                    <a:pt x="295" y="1"/>
                    <a:pt x="176" y="175"/>
                    <a:pt x="267" y="294"/>
                  </a:cubicBezTo>
                  <a:lnTo>
                    <a:pt x="295" y="294"/>
                  </a:lnTo>
                  <a:cubicBezTo>
                    <a:pt x="176" y="350"/>
                    <a:pt x="120" y="469"/>
                    <a:pt x="148" y="588"/>
                  </a:cubicBezTo>
                  <a:cubicBezTo>
                    <a:pt x="148" y="616"/>
                    <a:pt x="176" y="616"/>
                    <a:pt x="176" y="644"/>
                  </a:cubicBezTo>
                  <a:cubicBezTo>
                    <a:pt x="57" y="763"/>
                    <a:pt x="92" y="938"/>
                    <a:pt x="176" y="1050"/>
                  </a:cubicBezTo>
                  <a:cubicBezTo>
                    <a:pt x="176" y="1084"/>
                    <a:pt x="176" y="1084"/>
                    <a:pt x="204" y="1112"/>
                  </a:cubicBezTo>
                  <a:cubicBezTo>
                    <a:pt x="148" y="1140"/>
                    <a:pt x="120" y="1196"/>
                    <a:pt x="92" y="1224"/>
                  </a:cubicBezTo>
                  <a:cubicBezTo>
                    <a:pt x="1" y="1399"/>
                    <a:pt x="92" y="1574"/>
                    <a:pt x="267" y="1637"/>
                  </a:cubicBezTo>
                  <a:cubicBezTo>
                    <a:pt x="280" y="1640"/>
                    <a:pt x="294" y="1642"/>
                    <a:pt x="309" y="1642"/>
                  </a:cubicBezTo>
                  <a:cubicBezTo>
                    <a:pt x="412" y="1642"/>
                    <a:pt x="525" y="1557"/>
                    <a:pt x="525" y="1434"/>
                  </a:cubicBezTo>
                  <a:cubicBezTo>
                    <a:pt x="525" y="1434"/>
                    <a:pt x="553" y="1399"/>
                    <a:pt x="581" y="1371"/>
                  </a:cubicBezTo>
                  <a:cubicBezTo>
                    <a:pt x="644" y="1315"/>
                    <a:pt x="700" y="1259"/>
                    <a:pt x="700" y="1140"/>
                  </a:cubicBezTo>
                  <a:lnTo>
                    <a:pt x="700" y="1022"/>
                  </a:lnTo>
                  <a:cubicBezTo>
                    <a:pt x="791" y="994"/>
                    <a:pt x="875" y="910"/>
                    <a:pt x="875" y="819"/>
                  </a:cubicBezTo>
                  <a:cubicBezTo>
                    <a:pt x="903" y="791"/>
                    <a:pt x="903" y="763"/>
                    <a:pt x="903" y="700"/>
                  </a:cubicBezTo>
                  <a:cubicBezTo>
                    <a:pt x="931" y="700"/>
                    <a:pt x="994" y="672"/>
                    <a:pt x="1022" y="644"/>
                  </a:cubicBezTo>
                  <a:lnTo>
                    <a:pt x="1050" y="616"/>
                  </a:lnTo>
                  <a:cubicBezTo>
                    <a:pt x="1050" y="616"/>
                    <a:pt x="1022" y="616"/>
                    <a:pt x="1022" y="588"/>
                  </a:cubicBezTo>
                  <a:cubicBezTo>
                    <a:pt x="994" y="588"/>
                    <a:pt x="966" y="560"/>
                    <a:pt x="931" y="525"/>
                  </a:cubicBezTo>
                  <a:cubicBezTo>
                    <a:pt x="903" y="497"/>
                    <a:pt x="903" y="497"/>
                    <a:pt x="903" y="469"/>
                  </a:cubicBezTo>
                  <a:lnTo>
                    <a:pt x="875" y="441"/>
                  </a:lnTo>
                  <a:cubicBezTo>
                    <a:pt x="819" y="385"/>
                    <a:pt x="819" y="322"/>
                    <a:pt x="875" y="266"/>
                  </a:cubicBezTo>
                  <a:cubicBezTo>
                    <a:pt x="847" y="238"/>
                    <a:pt x="819" y="210"/>
                    <a:pt x="791" y="175"/>
                  </a:cubicBezTo>
                  <a:cubicBezTo>
                    <a:pt x="700" y="120"/>
                    <a:pt x="616" y="64"/>
                    <a:pt x="497"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79"/>
            <p:cNvSpPr/>
            <p:nvPr/>
          </p:nvSpPr>
          <p:spPr>
            <a:xfrm>
              <a:off x="7117297" y="2732528"/>
              <a:ext cx="15929" cy="19365"/>
            </a:xfrm>
            <a:custGeom>
              <a:rect b="b" l="l" r="r" t="t"/>
              <a:pathLst>
                <a:path extrusionOk="0" h="851" w="700">
                  <a:moveTo>
                    <a:pt x="203" y="0"/>
                  </a:moveTo>
                  <a:cubicBezTo>
                    <a:pt x="175" y="84"/>
                    <a:pt x="147" y="175"/>
                    <a:pt x="175" y="259"/>
                  </a:cubicBezTo>
                  <a:cubicBezTo>
                    <a:pt x="175" y="259"/>
                    <a:pt x="203" y="294"/>
                    <a:pt x="203" y="322"/>
                  </a:cubicBezTo>
                  <a:cubicBezTo>
                    <a:pt x="147" y="350"/>
                    <a:pt x="119" y="378"/>
                    <a:pt x="57" y="406"/>
                  </a:cubicBezTo>
                  <a:cubicBezTo>
                    <a:pt x="1" y="468"/>
                    <a:pt x="1" y="552"/>
                    <a:pt x="1" y="608"/>
                  </a:cubicBezTo>
                  <a:cubicBezTo>
                    <a:pt x="42" y="764"/>
                    <a:pt x="184" y="850"/>
                    <a:pt x="325" y="850"/>
                  </a:cubicBezTo>
                  <a:cubicBezTo>
                    <a:pt x="375" y="850"/>
                    <a:pt x="424" y="840"/>
                    <a:pt x="469" y="818"/>
                  </a:cubicBezTo>
                  <a:cubicBezTo>
                    <a:pt x="553" y="755"/>
                    <a:pt x="581" y="671"/>
                    <a:pt x="553" y="580"/>
                  </a:cubicBezTo>
                  <a:cubicBezTo>
                    <a:pt x="581" y="552"/>
                    <a:pt x="609" y="524"/>
                    <a:pt x="644" y="496"/>
                  </a:cubicBezTo>
                  <a:cubicBezTo>
                    <a:pt x="672" y="406"/>
                    <a:pt x="700" y="322"/>
                    <a:pt x="644" y="231"/>
                  </a:cubicBezTo>
                  <a:cubicBezTo>
                    <a:pt x="644" y="203"/>
                    <a:pt x="609" y="175"/>
                    <a:pt x="581" y="175"/>
                  </a:cubicBezTo>
                  <a:cubicBezTo>
                    <a:pt x="469" y="119"/>
                    <a:pt x="322" y="84"/>
                    <a:pt x="20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79"/>
            <p:cNvSpPr/>
            <p:nvPr/>
          </p:nvSpPr>
          <p:spPr>
            <a:xfrm>
              <a:off x="7135911" y="2737762"/>
              <a:ext cx="9898" cy="9216"/>
            </a:xfrm>
            <a:custGeom>
              <a:rect b="b" l="l" r="r" t="t"/>
              <a:pathLst>
                <a:path extrusionOk="0" h="405" w="435">
                  <a:moveTo>
                    <a:pt x="57" y="1"/>
                  </a:moveTo>
                  <a:lnTo>
                    <a:pt x="29" y="29"/>
                  </a:lnTo>
                  <a:cubicBezTo>
                    <a:pt x="29" y="120"/>
                    <a:pt x="1" y="176"/>
                    <a:pt x="29" y="238"/>
                  </a:cubicBezTo>
                  <a:cubicBezTo>
                    <a:pt x="29" y="294"/>
                    <a:pt x="85" y="378"/>
                    <a:pt x="175" y="378"/>
                  </a:cubicBezTo>
                  <a:cubicBezTo>
                    <a:pt x="203" y="396"/>
                    <a:pt x="231" y="405"/>
                    <a:pt x="256" y="405"/>
                  </a:cubicBezTo>
                  <a:cubicBezTo>
                    <a:pt x="280" y="405"/>
                    <a:pt x="301" y="396"/>
                    <a:pt x="315" y="378"/>
                  </a:cubicBezTo>
                  <a:cubicBezTo>
                    <a:pt x="406" y="322"/>
                    <a:pt x="434" y="238"/>
                    <a:pt x="406" y="176"/>
                  </a:cubicBezTo>
                  <a:cubicBezTo>
                    <a:pt x="350" y="120"/>
                    <a:pt x="287" y="92"/>
                    <a:pt x="231" y="64"/>
                  </a:cubicBezTo>
                  <a:cubicBezTo>
                    <a:pt x="175" y="29"/>
                    <a:pt x="113" y="1"/>
                    <a:pt x="57"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79"/>
            <p:cNvSpPr/>
            <p:nvPr/>
          </p:nvSpPr>
          <p:spPr>
            <a:xfrm>
              <a:off x="6807033" y="2958281"/>
              <a:ext cx="72770" cy="31584"/>
            </a:xfrm>
            <a:custGeom>
              <a:rect b="b" l="l" r="r" t="t"/>
              <a:pathLst>
                <a:path extrusionOk="0" h="1388" w="3198">
                  <a:moveTo>
                    <a:pt x="548" y="0"/>
                  </a:moveTo>
                  <a:cubicBezTo>
                    <a:pt x="505" y="0"/>
                    <a:pt x="457" y="13"/>
                    <a:pt x="406" y="43"/>
                  </a:cubicBezTo>
                  <a:cubicBezTo>
                    <a:pt x="378" y="71"/>
                    <a:pt x="350" y="99"/>
                    <a:pt x="322" y="127"/>
                  </a:cubicBezTo>
                  <a:cubicBezTo>
                    <a:pt x="299" y="113"/>
                    <a:pt x="270" y="106"/>
                    <a:pt x="240" y="106"/>
                  </a:cubicBezTo>
                  <a:cubicBezTo>
                    <a:pt x="153" y="106"/>
                    <a:pt x="56" y="165"/>
                    <a:pt x="56" y="274"/>
                  </a:cubicBezTo>
                  <a:cubicBezTo>
                    <a:pt x="28" y="421"/>
                    <a:pt x="0" y="623"/>
                    <a:pt x="175" y="714"/>
                  </a:cubicBezTo>
                  <a:cubicBezTo>
                    <a:pt x="200" y="723"/>
                    <a:pt x="225" y="726"/>
                    <a:pt x="250" y="726"/>
                  </a:cubicBezTo>
                  <a:cubicBezTo>
                    <a:pt x="309" y="726"/>
                    <a:pt x="366" y="706"/>
                    <a:pt x="406" y="686"/>
                  </a:cubicBezTo>
                  <a:cubicBezTo>
                    <a:pt x="406" y="714"/>
                    <a:pt x="434" y="742"/>
                    <a:pt x="434" y="770"/>
                  </a:cubicBezTo>
                  <a:cubicBezTo>
                    <a:pt x="504" y="874"/>
                    <a:pt x="604" y="916"/>
                    <a:pt x="704" y="916"/>
                  </a:cubicBezTo>
                  <a:cubicBezTo>
                    <a:pt x="773" y="916"/>
                    <a:pt x="842" y="896"/>
                    <a:pt x="902" y="861"/>
                  </a:cubicBezTo>
                  <a:lnTo>
                    <a:pt x="930" y="826"/>
                  </a:lnTo>
                  <a:cubicBezTo>
                    <a:pt x="1001" y="941"/>
                    <a:pt x="1106" y="1021"/>
                    <a:pt x="1232" y="1021"/>
                  </a:cubicBezTo>
                  <a:cubicBezTo>
                    <a:pt x="1267" y="1021"/>
                    <a:pt x="1305" y="1015"/>
                    <a:pt x="1343" y="1001"/>
                  </a:cubicBezTo>
                  <a:cubicBezTo>
                    <a:pt x="1399" y="1001"/>
                    <a:pt x="1427" y="973"/>
                    <a:pt x="1455" y="945"/>
                  </a:cubicBezTo>
                  <a:cubicBezTo>
                    <a:pt x="1507" y="1044"/>
                    <a:pt x="1593" y="1099"/>
                    <a:pt x="1689" y="1099"/>
                  </a:cubicBezTo>
                  <a:cubicBezTo>
                    <a:pt x="1708" y="1099"/>
                    <a:pt x="1728" y="1097"/>
                    <a:pt x="1749" y="1092"/>
                  </a:cubicBezTo>
                  <a:cubicBezTo>
                    <a:pt x="1777" y="1092"/>
                    <a:pt x="1832" y="1092"/>
                    <a:pt x="1895" y="1064"/>
                  </a:cubicBezTo>
                  <a:cubicBezTo>
                    <a:pt x="1895" y="1176"/>
                    <a:pt x="1979" y="1295"/>
                    <a:pt x="2098" y="1351"/>
                  </a:cubicBezTo>
                  <a:cubicBezTo>
                    <a:pt x="2155" y="1376"/>
                    <a:pt x="2205" y="1387"/>
                    <a:pt x="2249" y="1387"/>
                  </a:cubicBezTo>
                  <a:cubicBezTo>
                    <a:pt x="2364" y="1387"/>
                    <a:pt x="2443" y="1312"/>
                    <a:pt x="2504" y="1211"/>
                  </a:cubicBezTo>
                  <a:cubicBezTo>
                    <a:pt x="2567" y="1267"/>
                    <a:pt x="2595" y="1323"/>
                    <a:pt x="2651" y="1351"/>
                  </a:cubicBezTo>
                  <a:cubicBezTo>
                    <a:pt x="2700" y="1373"/>
                    <a:pt x="2747" y="1382"/>
                    <a:pt x="2792" y="1382"/>
                  </a:cubicBezTo>
                  <a:cubicBezTo>
                    <a:pt x="2933" y="1382"/>
                    <a:pt x="3050" y="1287"/>
                    <a:pt x="3119" y="1176"/>
                  </a:cubicBezTo>
                  <a:cubicBezTo>
                    <a:pt x="3198" y="1012"/>
                    <a:pt x="3074" y="824"/>
                    <a:pt x="2914" y="824"/>
                  </a:cubicBezTo>
                  <a:cubicBezTo>
                    <a:pt x="2903" y="824"/>
                    <a:pt x="2892" y="825"/>
                    <a:pt x="2881" y="826"/>
                  </a:cubicBezTo>
                  <a:cubicBezTo>
                    <a:pt x="2881" y="798"/>
                    <a:pt x="2881" y="770"/>
                    <a:pt x="2853" y="742"/>
                  </a:cubicBezTo>
                  <a:cubicBezTo>
                    <a:pt x="2825" y="651"/>
                    <a:pt x="2741" y="596"/>
                    <a:pt x="2679" y="568"/>
                  </a:cubicBezTo>
                  <a:cubicBezTo>
                    <a:pt x="2644" y="530"/>
                    <a:pt x="2598" y="514"/>
                    <a:pt x="2553" y="514"/>
                  </a:cubicBezTo>
                  <a:cubicBezTo>
                    <a:pt x="2489" y="514"/>
                    <a:pt x="2425" y="546"/>
                    <a:pt x="2392" y="596"/>
                  </a:cubicBezTo>
                  <a:cubicBezTo>
                    <a:pt x="2357" y="623"/>
                    <a:pt x="2329" y="651"/>
                    <a:pt x="2301" y="651"/>
                  </a:cubicBezTo>
                  <a:lnTo>
                    <a:pt x="2301" y="596"/>
                  </a:lnTo>
                  <a:cubicBezTo>
                    <a:pt x="2273" y="477"/>
                    <a:pt x="2182" y="365"/>
                    <a:pt x="2070" y="337"/>
                  </a:cubicBezTo>
                  <a:cubicBezTo>
                    <a:pt x="2046" y="330"/>
                    <a:pt x="2024" y="327"/>
                    <a:pt x="2003" y="327"/>
                  </a:cubicBezTo>
                  <a:cubicBezTo>
                    <a:pt x="1917" y="327"/>
                    <a:pt x="1849" y="376"/>
                    <a:pt x="1777" y="421"/>
                  </a:cubicBezTo>
                  <a:cubicBezTo>
                    <a:pt x="1714" y="311"/>
                    <a:pt x="1617" y="253"/>
                    <a:pt x="1511" y="253"/>
                  </a:cubicBezTo>
                  <a:cubicBezTo>
                    <a:pt x="1474" y="253"/>
                    <a:pt x="1437" y="260"/>
                    <a:pt x="1399" y="274"/>
                  </a:cubicBezTo>
                  <a:cubicBezTo>
                    <a:pt x="1324" y="163"/>
                    <a:pt x="1215" y="111"/>
                    <a:pt x="1100" y="111"/>
                  </a:cubicBezTo>
                  <a:cubicBezTo>
                    <a:pt x="1034" y="111"/>
                    <a:pt x="967" y="129"/>
                    <a:pt x="902" y="162"/>
                  </a:cubicBezTo>
                  <a:cubicBezTo>
                    <a:pt x="874" y="190"/>
                    <a:pt x="847" y="218"/>
                    <a:pt x="819" y="246"/>
                  </a:cubicBezTo>
                  <a:cubicBezTo>
                    <a:pt x="771" y="115"/>
                    <a:pt x="677" y="0"/>
                    <a:pt x="548"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79"/>
            <p:cNvSpPr/>
            <p:nvPr/>
          </p:nvSpPr>
          <p:spPr>
            <a:xfrm>
              <a:off x="6775198" y="3033645"/>
              <a:ext cx="68128" cy="36362"/>
            </a:xfrm>
            <a:custGeom>
              <a:rect b="b" l="l" r="r" t="t"/>
              <a:pathLst>
                <a:path extrusionOk="0" h="1598" w="2994">
                  <a:moveTo>
                    <a:pt x="307" y="0"/>
                  </a:moveTo>
                  <a:cubicBezTo>
                    <a:pt x="218" y="0"/>
                    <a:pt x="136" y="52"/>
                    <a:pt x="120" y="171"/>
                  </a:cubicBezTo>
                  <a:lnTo>
                    <a:pt x="120" y="255"/>
                  </a:lnTo>
                  <a:cubicBezTo>
                    <a:pt x="57" y="283"/>
                    <a:pt x="1" y="346"/>
                    <a:pt x="29" y="430"/>
                  </a:cubicBezTo>
                  <a:cubicBezTo>
                    <a:pt x="57" y="549"/>
                    <a:pt x="85" y="633"/>
                    <a:pt x="85" y="752"/>
                  </a:cubicBezTo>
                  <a:cubicBezTo>
                    <a:pt x="120" y="808"/>
                    <a:pt x="176" y="871"/>
                    <a:pt x="232" y="899"/>
                  </a:cubicBezTo>
                  <a:cubicBezTo>
                    <a:pt x="260" y="899"/>
                    <a:pt x="260" y="927"/>
                    <a:pt x="260" y="954"/>
                  </a:cubicBezTo>
                  <a:cubicBezTo>
                    <a:pt x="295" y="1129"/>
                    <a:pt x="407" y="1332"/>
                    <a:pt x="609" y="1332"/>
                  </a:cubicBezTo>
                  <a:lnTo>
                    <a:pt x="644" y="1332"/>
                  </a:lnTo>
                  <a:cubicBezTo>
                    <a:pt x="728" y="1479"/>
                    <a:pt x="847" y="1570"/>
                    <a:pt x="1022" y="1598"/>
                  </a:cubicBezTo>
                  <a:cubicBezTo>
                    <a:pt x="1106" y="1598"/>
                    <a:pt x="1225" y="1535"/>
                    <a:pt x="1281" y="1451"/>
                  </a:cubicBezTo>
                  <a:cubicBezTo>
                    <a:pt x="1371" y="1535"/>
                    <a:pt x="1483" y="1570"/>
                    <a:pt x="1602" y="1570"/>
                  </a:cubicBezTo>
                  <a:cubicBezTo>
                    <a:pt x="1658" y="1535"/>
                    <a:pt x="1721" y="1507"/>
                    <a:pt x="1777" y="1451"/>
                  </a:cubicBezTo>
                  <a:cubicBezTo>
                    <a:pt x="1868" y="1535"/>
                    <a:pt x="1952" y="1598"/>
                    <a:pt x="2071" y="1598"/>
                  </a:cubicBezTo>
                  <a:cubicBezTo>
                    <a:pt x="2246" y="1598"/>
                    <a:pt x="2329" y="1451"/>
                    <a:pt x="2392" y="1304"/>
                  </a:cubicBezTo>
                  <a:cubicBezTo>
                    <a:pt x="2420" y="1332"/>
                    <a:pt x="2476" y="1360"/>
                    <a:pt x="2504" y="1395"/>
                  </a:cubicBezTo>
                  <a:cubicBezTo>
                    <a:pt x="2552" y="1406"/>
                    <a:pt x="2599" y="1413"/>
                    <a:pt x="2645" y="1413"/>
                  </a:cubicBezTo>
                  <a:cubicBezTo>
                    <a:pt x="2713" y="1413"/>
                    <a:pt x="2776" y="1398"/>
                    <a:pt x="2826" y="1360"/>
                  </a:cubicBezTo>
                  <a:cubicBezTo>
                    <a:pt x="2945" y="1304"/>
                    <a:pt x="2945" y="1185"/>
                    <a:pt x="2973" y="1073"/>
                  </a:cubicBezTo>
                  <a:cubicBezTo>
                    <a:pt x="2994" y="962"/>
                    <a:pt x="2915" y="867"/>
                    <a:pt x="2811" y="867"/>
                  </a:cubicBezTo>
                  <a:cubicBezTo>
                    <a:pt x="2778" y="867"/>
                    <a:pt x="2743" y="877"/>
                    <a:pt x="2707" y="899"/>
                  </a:cubicBezTo>
                  <a:cubicBezTo>
                    <a:pt x="2679" y="836"/>
                    <a:pt x="2623" y="780"/>
                    <a:pt x="2623" y="724"/>
                  </a:cubicBezTo>
                  <a:cubicBezTo>
                    <a:pt x="2567" y="605"/>
                    <a:pt x="2532" y="549"/>
                    <a:pt x="2420" y="458"/>
                  </a:cubicBezTo>
                  <a:cubicBezTo>
                    <a:pt x="2389" y="430"/>
                    <a:pt x="2338" y="416"/>
                    <a:pt x="2287" y="416"/>
                  </a:cubicBezTo>
                  <a:cubicBezTo>
                    <a:pt x="2237" y="416"/>
                    <a:pt x="2186" y="430"/>
                    <a:pt x="2155" y="458"/>
                  </a:cubicBezTo>
                  <a:cubicBezTo>
                    <a:pt x="2043" y="549"/>
                    <a:pt x="1980" y="633"/>
                    <a:pt x="1980" y="752"/>
                  </a:cubicBezTo>
                  <a:cubicBezTo>
                    <a:pt x="1952" y="724"/>
                    <a:pt x="1924" y="696"/>
                    <a:pt x="1868" y="661"/>
                  </a:cubicBezTo>
                  <a:cubicBezTo>
                    <a:pt x="1818" y="615"/>
                    <a:pt x="1751" y="594"/>
                    <a:pt x="1687" y="594"/>
                  </a:cubicBezTo>
                  <a:cubicBezTo>
                    <a:pt x="1634" y="594"/>
                    <a:pt x="1584" y="608"/>
                    <a:pt x="1546" y="633"/>
                  </a:cubicBezTo>
                  <a:cubicBezTo>
                    <a:pt x="1518" y="633"/>
                    <a:pt x="1518" y="605"/>
                    <a:pt x="1518" y="577"/>
                  </a:cubicBezTo>
                  <a:cubicBezTo>
                    <a:pt x="1445" y="458"/>
                    <a:pt x="1315" y="357"/>
                    <a:pt x="1176" y="357"/>
                  </a:cubicBezTo>
                  <a:cubicBezTo>
                    <a:pt x="1144" y="357"/>
                    <a:pt x="1111" y="362"/>
                    <a:pt x="1078" y="374"/>
                  </a:cubicBezTo>
                  <a:cubicBezTo>
                    <a:pt x="1050" y="402"/>
                    <a:pt x="1022" y="402"/>
                    <a:pt x="1022" y="402"/>
                  </a:cubicBezTo>
                  <a:cubicBezTo>
                    <a:pt x="994" y="311"/>
                    <a:pt x="959" y="255"/>
                    <a:pt x="903" y="171"/>
                  </a:cubicBezTo>
                  <a:cubicBezTo>
                    <a:pt x="823" y="92"/>
                    <a:pt x="734" y="40"/>
                    <a:pt x="640" y="40"/>
                  </a:cubicBezTo>
                  <a:cubicBezTo>
                    <a:pt x="594" y="40"/>
                    <a:pt x="546" y="53"/>
                    <a:pt x="497" y="80"/>
                  </a:cubicBezTo>
                  <a:cubicBezTo>
                    <a:pt x="446" y="29"/>
                    <a:pt x="375" y="0"/>
                    <a:pt x="30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79"/>
            <p:cNvSpPr/>
            <p:nvPr/>
          </p:nvSpPr>
          <p:spPr>
            <a:xfrm>
              <a:off x="6880008" y="2908538"/>
              <a:ext cx="34451" cy="20502"/>
            </a:xfrm>
            <a:custGeom>
              <a:rect b="b" l="l" r="r" t="t"/>
              <a:pathLst>
                <a:path extrusionOk="0" h="901" w="1514">
                  <a:moveTo>
                    <a:pt x="464" y="306"/>
                  </a:moveTo>
                  <a:cubicBezTo>
                    <a:pt x="520" y="306"/>
                    <a:pt x="502" y="344"/>
                    <a:pt x="483" y="344"/>
                  </a:cubicBezTo>
                  <a:cubicBezTo>
                    <a:pt x="474" y="344"/>
                    <a:pt x="464" y="334"/>
                    <a:pt x="464" y="306"/>
                  </a:cubicBezTo>
                  <a:close/>
                  <a:moveTo>
                    <a:pt x="190" y="0"/>
                  </a:moveTo>
                  <a:cubicBezTo>
                    <a:pt x="89" y="0"/>
                    <a:pt x="0" y="75"/>
                    <a:pt x="59" y="187"/>
                  </a:cubicBezTo>
                  <a:cubicBezTo>
                    <a:pt x="115" y="334"/>
                    <a:pt x="115" y="600"/>
                    <a:pt x="290" y="712"/>
                  </a:cubicBezTo>
                  <a:cubicBezTo>
                    <a:pt x="324" y="738"/>
                    <a:pt x="360" y="747"/>
                    <a:pt x="394" y="747"/>
                  </a:cubicBezTo>
                  <a:cubicBezTo>
                    <a:pt x="443" y="747"/>
                    <a:pt x="488" y="728"/>
                    <a:pt x="520" y="712"/>
                  </a:cubicBezTo>
                  <a:cubicBezTo>
                    <a:pt x="583" y="740"/>
                    <a:pt x="639" y="775"/>
                    <a:pt x="667" y="775"/>
                  </a:cubicBezTo>
                  <a:cubicBezTo>
                    <a:pt x="698" y="782"/>
                    <a:pt x="727" y="786"/>
                    <a:pt x="755" y="786"/>
                  </a:cubicBezTo>
                  <a:cubicBezTo>
                    <a:pt x="831" y="786"/>
                    <a:pt x="894" y="758"/>
                    <a:pt x="961" y="712"/>
                  </a:cubicBezTo>
                  <a:cubicBezTo>
                    <a:pt x="989" y="775"/>
                    <a:pt x="1017" y="831"/>
                    <a:pt x="1073" y="859"/>
                  </a:cubicBezTo>
                  <a:cubicBezTo>
                    <a:pt x="1127" y="887"/>
                    <a:pt x="1181" y="900"/>
                    <a:pt x="1231" y="900"/>
                  </a:cubicBezTo>
                  <a:cubicBezTo>
                    <a:pt x="1345" y="900"/>
                    <a:pt x="1442" y="833"/>
                    <a:pt x="1485" y="712"/>
                  </a:cubicBezTo>
                  <a:cubicBezTo>
                    <a:pt x="1513" y="628"/>
                    <a:pt x="1485" y="537"/>
                    <a:pt x="1422" y="481"/>
                  </a:cubicBezTo>
                  <a:cubicBezTo>
                    <a:pt x="1338" y="390"/>
                    <a:pt x="1338" y="215"/>
                    <a:pt x="1283" y="131"/>
                  </a:cubicBezTo>
                  <a:cubicBezTo>
                    <a:pt x="1214" y="46"/>
                    <a:pt x="1117" y="1"/>
                    <a:pt x="1019" y="1"/>
                  </a:cubicBezTo>
                  <a:cubicBezTo>
                    <a:pt x="948" y="1"/>
                    <a:pt x="876" y="25"/>
                    <a:pt x="814" y="75"/>
                  </a:cubicBezTo>
                  <a:cubicBezTo>
                    <a:pt x="786" y="75"/>
                    <a:pt x="786" y="103"/>
                    <a:pt x="758" y="131"/>
                  </a:cubicBezTo>
                  <a:cubicBezTo>
                    <a:pt x="695" y="75"/>
                    <a:pt x="639" y="13"/>
                    <a:pt x="583" y="13"/>
                  </a:cubicBezTo>
                  <a:cubicBezTo>
                    <a:pt x="552" y="5"/>
                    <a:pt x="523" y="2"/>
                    <a:pt x="496" y="2"/>
                  </a:cubicBezTo>
                  <a:cubicBezTo>
                    <a:pt x="421" y="2"/>
                    <a:pt x="366" y="29"/>
                    <a:pt x="346" y="75"/>
                  </a:cubicBezTo>
                  <a:cubicBezTo>
                    <a:pt x="306" y="23"/>
                    <a:pt x="246" y="0"/>
                    <a:pt x="19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79"/>
            <p:cNvSpPr/>
            <p:nvPr/>
          </p:nvSpPr>
          <p:spPr>
            <a:xfrm>
              <a:off x="6852702" y="2808098"/>
              <a:ext cx="27215" cy="27966"/>
            </a:xfrm>
            <a:custGeom>
              <a:rect b="b" l="l" r="r" t="t"/>
              <a:pathLst>
                <a:path extrusionOk="0" h="1229" w="1196">
                  <a:moveTo>
                    <a:pt x="699" y="0"/>
                  </a:moveTo>
                  <a:cubicBezTo>
                    <a:pt x="616" y="56"/>
                    <a:pt x="560" y="119"/>
                    <a:pt x="497" y="147"/>
                  </a:cubicBezTo>
                  <a:cubicBezTo>
                    <a:pt x="322" y="350"/>
                    <a:pt x="175" y="581"/>
                    <a:pt x="0" y="818"/>
                  </a:cubicBezTo>
                  <a:cubicBezTo>
                    <a:pt x="52" y="864"/>
                    <a:pt x="136" y="910"/>
                    <a:pt x="214" y="910"/>
                  </a:cubicBezTo>
                  <a:cubicBezTo>
                    <a:pt x="232" y="910"/>
                    <a:pt x="249" y="908"/>
                    <a:pt x="266" y="902"/>
                  </a:cubicBezTo>
                  <a:cubicBezTo>
                    <a:pt x="294" y="902"/>
                    <a:pt x="294" y="874"/>
                    <a:pt x="322" y="874"/>
                  </a:cubicBezTo>
                  <a:cubicBezTo>
                    <a:pt x="322" y="902"/>
                    <a:pt x="322" y="902"/>
                    <a:pt x="350" y="930"/>
                  </a:cubicBezTo>
                  <a:cubicBezTo>
                    <a:pt x="350" y="1021"/>
                    <a:pt x="350" y="1077"/>
                    <a:pt x="441" y="1133"/>
                  </a:cubicBezTo>
                  <a:cubicBezTo>
                    <a:pt x="511" y="1187"/>
                    <a:pt x="578" y="1218"/>
                    <a:pt x="646" y="1218"/>
                  </a:cubicBezTo>
                  <a:cubicBezTo>
                    <a:pt x="694" y="1218"/>
                    <a:pt x="741" y="1203"/>
                    <a:pt x="790" y="1168"/>
                  </a:cubicBezTo>
                  <a:cubicBezTo>
                    <a:pt x="818" y="1196"/>
                    <a:pt x="846" y="1196"/>
                    <a:pt x="874" y="1224"/>
                  </a:cubicBezTo>
                  <a:cubicBezTo>
                    <a:pt x="889" y="1227"/>
                    <a:pt x="903" y="1228"/>
                    <a:pt x="916" y="1228"/>
                  </a:cubicBezTo>
                  <a:cubicBezTo>
                    <a:pt x="1039" y="1228"/>
                    <a:pt x="1118" y="1119"/>
                    <a:pt x="1168" y="993"/>
                  </a:cubicBezTo>
                  <a:cubicBezTo>
                    <a:pt x="1196" y="818"/>
                    <a:pt x="1112" y="644"/>
                    <a:pt x="937" y="553"/>
                  </a:cubicBezTo>
                  <a:cubicBezTo>
                    <a:pt x="895" y="553"/>
                    <a:pt x="869" y="540"/>
                    <a:pt x="839" y="540"/>
                  </a:cubicBezTo>
                  <a:cubicBezTo>
                    <a:pt x="825" y="540"/>
                    <a:pt x="809" y="543"/>
                    <a:pt x="790" y="553"/>
                  </a:cubicBezTo>
                  <a:lnTo>
                    <a:pt x="790" y="525"/>
                  </a:lnTo>
                  <a:lnTo>
                    <a:pt x="790" y="294"/>
                  </a:lnTo>
                  <a:cubicBezTo>
                    <a:pt x="762" y="231"/>
                    <a:pt x="734" y="175"/>
                    <a:pt x="672" y="147"/>
                  </a:cubicBezTo>
                  <a:cubicBezTo>
                    <a:pt x="699" y="119"/>
                    <a:pt x="699" y="119"/>
                    <a:pt x="699" y="84"/>
                  </a:cubicBezTo>
                  <a:lnTo>
                    <a:pt x="699" y="0"/>
                  </a:ln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79"/>
            <p:cNvSpPr/>
            <p:nvPr/>
          </p:nvSpPr>
          <p:spPr>
            <a:xfrm>
              <a:off x="6828195" y="2829260"/>
              <a:ext cx="83147" cy="74955"/>
            </a:xfrm>
            <a:custGeom>
              <a:rect b="b" l="l" r="r" t="t"/>
              <a:pathLst>
                <a:path extrusionOk="0" h="3294" w="3654">
                  <a:moveTo>
                    <a:pt x="1196" y="588"/>
                  </a:moveTo>
                  <a:cubicBezTo>
                    <a:pt x="1196" y="616"/>
                    <a:pt x="1168" y="644"/>
                    <a:pt x="1140" y="672"/>
                  </a:cubicBezTo>
                  <a:cubicBezTo>
                    <a:pt x="1168" y="644"/>
                    <a:pt x="1168" y="616"/>
                    <a:pt x="1196" y="588"/>
                  </a:cubicBezTo>
                  <a:close/>
                  <a:moveTo>
                    <a:pt x="993" y="0"/>
                  </a:moveTo>
                  <a:lnTo>
                    <a:pt x="993" y="0"/>
                  </a:lnTo>
                  <a:cubicBezTo>
                    <a:pt x="819" y="238"/>
                    <a:pt x="672" y="469"/>
                    <a:pt x="525" y="700"/>
                  </a:cubicBezTo>
                  <a:cubicBezTo>
                    <a:pt x="378" y="993"/>
                    <a:pt x="203" y="1315"/>
                    <a:pt x="63" y="1637"/>
                  </a:cubicBezTo>
                  <a:cubicBezTo>
                    <a:pt x="63" y="1693"/>
                    <a:pt x="28" y="1748"/>
                    <a:pt x="0" y="1839"/>
                  </a:cubicBezTo>
                  <a:lnTo>
                    <a:pt x="28" y="1839"/>
                  </a:lnTo>
                  <a:cubicBezTo>
                    <a:pt x="77" y="1876"/>
                    <a:pt x="129" y="1892"/>
                    <a:pt x="180" y="1892"/>
                  </a:cubicBezTo>
                  <a:cubicBezTo>
                    <a:pt x="285" y="1892"/>
                    <a:pt x="389" y="1828"/>
                    <a:pt x="469" y="1748"/>
                  </a:cubicBezTo>
                  <a:cubicBezTo>
                    <a:pt x="534" y="1798"/>
                    <a:pt x="605" y="1821"/>
                    <a:pt x="676" y="1821"/>
                  </a:cubicBezTo>
                  <a:cubicBezTo>
                    <a:pt x="734" y="1821"/>
                    <a:pt x="793" y="1805"/>
                    <a:pt x="847" y="1776"/>
                  </a:cubicBezTo>
                  <a:lnTo>
                    <a:pt x="847" y="1776"/>
                  </a:lnTo>
                  <a:cubicBezTo>
                    <a:pt x="819" y="1951"/>
                    <a:pt x="847" y="2126"/>
                    <a:pt x="993" y="2217"/>
                  </a:cubicBezTo>
                  <a:cubicBezTo>
                    <a:pt x="1021" y="2245"/>
                    <a:pt x="1077" y="2245"/>
                    <a:pt x="1112" y="2245"/>
                  </a:cubicBezTo>
                  <a:cubicBezTo>
                    <a:pt x="1049" y="2420"/>
                    <a:pt x="993" y="2622"/>
                    <a:pt x="1140" y="2769"/>
                  </a:cubicBezTo>
                  <a:cubicBezTo>
                    <a:pt x="1205" y="2838"/>
                    <a:pt x="1281" y="2867"/>
                    <a:pt x="1363" y="2867"/>
                  </a:cubicBezTo>
                  <a:cubicBezTo>
                    <a:pt x="1422" y="2867"/>
                    <a:pt x="1484" y="2852"/>
                    <a:pt x="1546" y="2825"/>
                  </a:cubicBezTo>
                  <a:lnTo>
                    <a:pt x="1546" y="2888"/>
                  </a:lnTo>
                  <a:cubicBezTo>
                    <a:pt x="1588" y="3020"/>
                    <a:pt x="1697" y="3084"/>
                    <a:pt x="1823" y="3084"/>
                  </a:cubicBezTo>
                  <a:cubicBezTo>
                    <a:pt x="1865" y="3084"/>
                    <a:pt x="1908" y="3077"/>
                    <a:pt x="1951" y="3063"/>
                  </a:cubicBezTo>
                  <a:cubicBezTo>
                    <a:pt x="1951" y="3035"/>
                    <a:pt x="1986" y="3035"/>
                    <a:pt x="1986" y="3035"/>
                  </a:cubicBezTo>
                  <a:cubicBezTo>
                    <a:pt x="2014" y="3091"/>
                    <a:pt x="2042" y="3147"/>
                    <a:pt x="2070" y="3210"/>
                  </a:cubicBezTo>
                  <a:cubicBezTo>
                    <a:pt x="2138" y="3269"/>
                    <a:pt x="2205" y="3294"/>
                    <a:pt x="2272" y="3294"/>
                  </a:cubicBezTo>
                  <a:cubicBezTo>
                    <a:pt x="2434" y="3294"/>
                    <a:pt x="2590" y="3149"/>
                    <a:pt x="2713" y="3000"/>
                  </a:cubicBezTo>
                  <a:cubicBezTo>
                    <a:pt x="2741" y="3035"/>
                    <a:pt x="2741" y="3063"/>
                    <a:pt x="2769" y="3063"/>
                  </a:cubicBezTo>
                  <a:cubicBezTo>
                    <a:pt x="2845" y="3151"/>
                    <a:pt x="2937" y="3183"/>
                    <a:pt x="3034" y="3183"/>
                  </a:cubicBezTo>
                  <a:cubicBezTo>
                    <a:pt x="3162" y="3183"/>
                    <a:pt x="3297" y="3127"/>
                    <a:pt x="3413" y="3063"/>
                  </a:cubicBezTo>
                  <a:cubicBezTo>
                    <a:pt x="3654" y="2893"/>
                    <a:pt x="3509" y="2554"/>
                    <a:pt x="3283" y="2554"/>
                  </a:cubicBezTo>
                  <a:cubicBezTo>
                    <a:pt x="3240" y="2554"/>
                    <a:pt x="3194" y="2567"/>
                    <a:pt x="3147" y="2595"/>
                  </a:cubicBezTo>
                  <a:lnTo>
                    <a:pt x="3147" y="2567"/>
                  </a:lnTo>
                  <a:cubicBezTo>
                    <a:pt x="3091" y="2420"/>
                    <a:pt x="3000" y="2273"/>
                    <a:pt x="2860" y="2245"/>
                  </a:cubicBezTo>
                  <a:cubicBezTo>
                    <a:pt x="2835" y="2240"/>
                    <a:pt x="2810" y="2238"/>
                    <a:pt x="2786" y="2238"/>
                  </a:cubicBezTo>
                  <a:cubicBezTo>
                    <a:pt x="2673" y="2238"/>
                    <a:pt x="2580" y="2289"/>
                    <a:pt x="2511" y="2364"/>
                  </a:cubicBezTo>
                  <a:cubicBezTo>
                    <a:pt x="2476" y="2273"/>
                    <a:pt x="2420" y="2189"/>
                    <a:pt x="2301" y="2161"/>
                  </a:cubicBezTo>
                  <a:lnTo>
                    <a:pt x="2161" y="2161"/>
                  </a:lnTo>
                  <a:cubicBezTo>
                    <a:pt x="2161" y="2098"/>
                    <a:pt x="2126" y="2042"/>
                    <a:pt x="2098" y="1986"/>
                  </a:cubicBezTo>
                  <a:cubicBezTo>
                    <a:pt x="2057" y="1899"/>
                    <a:pt x="1967" y="1846"/>
                    <a:pt x="1864" y="1846"/>
                  </a:cubicBezTo>
                  <a:cubicBezTo>
                    <a:pt x="1826" y="1846"/>
                    <a:pt x="1787" y="1852"/>
                    <a:pt x="1749" y="1867"/>
                  </a:cubicBezTo>
                  <a:cubicBezTo>
                    <a:pt x="1776" y="1748"/>
                    <a:pt x="1776" y="1665"/>
                    <a:pt x="1749" y="1546"/>
                  </a:cubicBezTo>
                  <a:cubicBezTo>
                    <a:pt x="1749" y="1427"/>
                    <a:pt x="1665" y="1371"/>
                    <a:pt x="1546" y="1343"/>
                  </a:cubicBezTo>
                  <a:cubicBezTo>
                    <a:pt x="1602" y="1168"/>
                    <a:pt x="1693" y="993"/>
                    <a:pt x="1693" y="790"/>
                  </a:cubicBezTo>
                  <a:cubicBezTo>
                    <a:pt x="1712" y="627"/>
                    <a:pt x="1552" y="509"/>
                    <a:pt x="1393" y="509"/>
                  </a:cubicBezTo>
                  <a:cubicBezTo>
                    <a:pt x="1322" y="509"/>
                    <a:pt x="1251" y="533"/>
                    <a:pt x="1196" y="588"/>
                  </a:cubicBezTo>
                  <a:cubicBezTo>
                    <a:pt x="1287" y="350"/>
                    <a:pt x="1112" y="147"/>
                    <a:pt x="902" y="147"/>
                  </a:cubicBezTo>
                  <a:cubicBezTo>
                    <a:pt x="937" y="119"/>
                    <a:pt x="965" y="63"/>
                    <a:pt x="99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79"/>
            <p:cNvSpPr/>
            <p:nvPr/>
          </p:nvSpPr>
          <p:spPr>
            <a:xfrm>
              <a:off x="6820231" y="2876363"/>
              <a:ext cx="23256" cy="21549"/>
            </a:xfrm>
            <a:custGeom>
              <a:rect b="b" l="l" r="r" t="t"/>
              <a:pathLst>
                <a:path extrusionOk="0" h="947" w="1022">
                  <a:moveTo>
                    <a:pt x="267" y="0"/>
                  </a:moveTo>
                  <a:cubicBezTo>
                    <a:pt x="204" y="203"/>
                    <a:pt x="120" y="378"/>
                    <a:pt x="29" y="552"/>
                  </a:cubicBezTo>
                  <a:cubicBezTo>
                    <a:pt x="29" y="580"/>
                    <a:pt x="1" y="580"/>
                    <a:pt x="1" y="615"/>
                  </a:cubicBezTo>
                  <a:cubicBezTo>
                    <a:pt x="1" y="727"/>
                    <a:pt x="29" y="818"/>
                    <a:pt x="92" y="874"/>
                  </a:cubicBezTo>
                  <a:cubicBezTo>
                    <a:pt x="138" y="924"/>
                    <a:pt x="202" y="946"/>
                    <a:pt x="271" y="946"/>
                  </a:cubicBezTo>
                  <a:cubicBezTo>
                    <a:pt x="328" y="946"/>
                    <a:pt x="387" y="931"/>
                    <a:pt x="441" y="902"/>
                  </a:cubicBezTo>
                  <a:cubicBezTo>
                    <a:pt x="469" y="874"/>
                    <a:pt x="497" y="846"/>
                    <a:pt x="553" y="818"/>
                  </a:cubicBezTo>
                  <a:cubicBezTo>
                    <a:pt x="594" y="843"/>
                    <a:pt x="641" y="857"/>
                    <a:pt x="690" y="857"/>
                  </a:cubicBezTo>
                  <a:cubicBezTo>
                    <a:pt x="750" y="857"/>
                    <a:pt x="813" y="836"/>
                    <a:pt x="875" y="790"/>
                  </a:cubicBezTo>
                  <a:cubicBezTo>
                    <a:pt x="1022" y="727"/>
                    <a:pt x="1022" y="497"/>
                    <a:pt x="875" y="441"/>
                  </a:cubicBezTo>
                  <a:cubicBezTo>
                    <a:pt x="763" y="350"/>
                    <a:pt x="672" y="231"/>
                    <a:pt x="497" y="231"/>
                  </a:cubicBezTo>
                  <a:lnTo>
                    <a:pt x="469" y="231"/>
                  </a:lnTo>
                  <a:cubicBezTo>
                    <a:pt x="469" y="175"/>
                    <a:pt x="441" y="91"/>
                    <a:pt x="378" y="56"/>
                  </a:cubicBezTo>
                  <a:cubicBezTo>
                    <a:pt x="350" y="28"/>
                    <a:pt x="294" y="28"/>
                    <a:pt x="26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79"/>
            <p:cNvSpPr/>
            <p:nvPr/>
          </p:nvSpPr>
          <p:spPr>
            <a:xfrm>
              <a:off x="6921741" y="2734713"/>
              <a:ext cx="26441" cy="50789"/>
            </a:xfrm>
            <a:custGeom>
              <a:rect b="b" l="l" r="r" t="t"/>
              <a:pathLst>
                <a:path extrusionOk="0" h="2232" w="1162">
                  <a:moveTo>
                    <a:pt x="892" y="0"/>
                  </a:moveTo>
                  <a:cubicBezTo>
                    <a:pt x="846" y="0"/>
                    <a:pt x="798" y="15"/>
                    <a:pt x="756" y="51"/>
                  </a:cubicBezTo>
                  <a:cubicBezTo>
                    <a:pt x="609" y="135"/>
                    <a:pt x="497" y="282"/>
                    <a:pt x="379" y="400"/>
                  </a:cubicBezTo>
                  <a:cubicBezTo>
                    <a:pt x="260" y="512"/>
                    <a:pt x="148" y="631"/>
                    <a:pt x="57" y="750"/>
                  </a:cubicBezTo>
                  <a:cubicBezTo>
                    <a:pt x="1" y="806"/>
                    <a:pt x="1" y="897"/>
                    <a:pt x="29" y="953"/>
                  </a:cubicBezTo>
                  <a:cubicBezTo>
                    <a:pt x="29" y="1037"/>
                    <a:pt x="113" y="1128"/>
                    <a:pt x="232" y="1156"/>
                  </a:cubicBezTo>
                  <a:lnTo>
                    <a:pt x="260" y="1156"/>
                  </a:lnTo>
                  <a:cubicBezTo>
                    <a:pt x="232" y="1184"/>
                    <a:pt x="232" y="1247"/>
                    <a:pt x="232" y="1275"/>
                  </a:cubicBezTo>
                  <a:cubicBezTo>
                    <a:pt x="204" y="1358"/>
                    <a:pt x="232" y="1449"/>
                    <a:pt x="323" y="1505"/>
                  </a:cubicBezTo>
                  <a:cubicBezTo>
                    <a:pt x="379" y="1533"/>
                    <a:pt x="434" y="1561"/>
                    <a:pt x="497" y="1561"/>
                  </a:cubicBezTo>
                  <a:lnTo>
                    <a:pt x="497" y="1624"/>
                  </a:lnTo>
                  <a:cubicBezTo>
                    <a:pt x="497" y="1736"/>
                    <a:pt x="609" y="1799"/>
                    <a:pt x="700" y="1799"/>
                  </a:cubicBezTo>
                  <a:lnTo>
                    <a:pt x="700" y="1855"/>
                  </a:lnTo>
                  <a:cubicBezTo>
                    <a:pt x="672" y="1946"/>
                    <a:pt x="672" y="2030"/>
                    <a:pt x="672" y="2086"/>
                  </a:cubicBezTo>
                  <a:cubicBezTo>
                    <a:pt x="648" y="2187"/>
                    <a:pt x="723" y="2231"/>
                    <a:pt x="802" y="2231"/>
                  </a:cubicBezTo>
                  <a:cubicBezTo>
                    <a:pt x="838" y="2231"/>
                    <a:pt x="875" y="2222"/>
                    <a:pt x="903" y="2204"/>
                  </a:cubicBezTo>
                  <a:cubicBezTo>
                    <a:pt x="1050" y="2058"/>
                    <a:pt x="1134" y="1799"/>
                    <a:pt x="1106" y="1596"/>
                  </a:cubicBezTo>
                  <a:cubicBezTo>
                    <a:pt x="1078" y="1505"/>
                    <a:pt x="1022" y="1421"/>
                    <a:pt x="931" y="1386"/>
                  </a:cubicBezTo>
                  <a:cubicBezTo>
                    <a:pt x="959" y="1330"/>
                    <a:pt x="1022" y="1247"/>
                    <a:pt x="1022" y="1184"/>
                  </a:cubicBezTo>
                  <a:cubicBezTo>
                    <a:pt x="1078" y="1072"/>
                    <a:pt x="959" y="953"/>
                    <a:pt x="847" y="953"/>
                  </a:cubicBezTo>
                  <a:lnTo>
                    <a:pt x="812" y="953"/>
                  </a:lnTo>
                  <a:cubicBezTo>
                    <a:pt x="931" y="806"/>
                    <a:pt x="1050" y="631"/>
                    <a:pt x="1078" y="456"/>
                  </a:cubicBezTo>
                  <a:cubicBezTo>
                    <a:pt x="1106" y="400"/>
                    <a:pt x="1078" y="338"/>
                    <a:pt x="1050" y="282"/>
                  </a:cubicBezTo>
                  <a:cubicBezTo>
                    <a:pt x="1161" y="149"/>
                    <a:pt x="1035" y="0"/>
                    <a:pt x="89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79"/>
            <p:cNvSpPr/>
            <p:nvPr/>
          </p:nvSpPr>
          <p:spPr>
            <a:xfrm>
              <a:off x="6878483" y="2780860"/>
              <a:ext cx="32631" cy="51153"/>
            </a:xfrm>
            <a:custGeom>
              <a:rect b="b" l="l" r="r" t="t"/>
              <a:pathLst>
                <a:path extrusionOk="0" h="2248" w="1434">
                  <a:moveTo>
                    <a:pt x="889" y="1"/>
                  </a:moveTo>
                  <a:cubicBezTo>
                    <a:pt x="831" y="1"/>
                    <a:pt x="775" y="20"/>
                    <a:pt x="734" y="58"/>
                  </a:cubicBezTo>
                  <a:cubicBezTo>
                    <a:pt x="678" y="58"/>
                    <a:pt x="650" y="93"/>
                    <a:pt x="650" y="121"/>
                  </a:cubicBezTo>
                  <a:cubicBezTo>
                    <a:pt x="587" y="176"/>
                    <a:pt x="531" y="232"/>
                    <a:pt x="503" y="295"/>
                  </a:cubicBezTo>
                  <a:cubicBezTo>
                    <a:pt x="385" y="407"/>
                    <a:pt x="238" y="582"/>
                    <a:pt x="126" y="701"/>
                  </a:cubicBezTo>
                  <a:cubicBezTo>
                    <a:pt x="0" y="850"/>
                    <a:pt x="130" y="1040"/>
                    <a:pt x="280" y="1040"/>
                  </a:cubicBezTo>
                  <a:cubicBezTo>
                    <a:pt x="305" y="1040"/>
                    <a:pt x="331" y="1035"/>
                    <a:pt x="357" y="1023"/>
                  </a:cubicBezTo>
                  <a:lnTo>
                    <a:pt x="357" y="1023"/>
                  </a:lnTo>
                  <a:cubicBezTo>
                    <a:pt x="329" y="1051"/>
                    <a:pt x="329" y="1106"/>
                    <a:pt x="329" y="1141"/>
                  </a:cubicBezTo>
                  <a:cubicBezTo>
                    <a:pt x="301" y="1316"/>
                    <a:pt x="413" y="1428"/>
                    <a:pt x="559" y="1428"/>
                  </a:cubicBezTo>
                  <a:cubicBezTo>
                    <a:pt x="531" y="1547"/>
                    <a:pt x="531" y="1666"/>
                    <a:pt x="587" y="1750"/>
                  </a:cubicBezTo>
                  <a:cubicBezTo>
                    <a:pt x="636" y="1841"/>
                    <a:pt x="713" y="1879"/>
                    <a:pt x="787" y="1879"/>
                  </a:cubicBezTo>
                  <a:cubicBezTo>
                    <a:pt x="810" y="1879"/>
                    <a:pt x="832" y="1875"/>
                    <a:pt x="853" y="1869"/>
                  </a:cubicBezTo>
                  <a:lnTo>
                    <a:pt x="853" y="1869"/>
                  </a:lnTo>
                  <a:cubicBezTo>
                    <a:pt x="853" y="1897"/>
                    <a:pt x="825" y="1925"/>
                    <a:pt x="825" y="1953"/>
                  </a:cubicBezTo>
                  <a:cubicBezTo>
                    <a:pt x="766" y="2125"/>
                    <a:pt x="904" y="2247"/>
                    <a:pt x="1041" y="2247"/>
                  </a:cubicBezTo>
                  <a:cubicBezTo>
                    <a:pt x="1115" y="2247"/>
                    <a:pt x="1189" y="2211"/>
                    <a:pt x="1231" y="2127"/>
                  </a:cubicBezTo>
                  <a:cubicBezTo>
                    <a:pt x="1378" y="1897"/>
                    <a:pt x="1433" y="1666"/>
                    <a:pt x="1378" y="1400"/>
                  </a:cubicBezTo>
                  <a:cubicBezTo>
                    <a:pt x="1378" y="1344"/>
                    <a:pt x="1287" y="1253"/>
                    <a:pt x="1203" y="1253"/>
                  </a:cubicBezTo>
                  <a:cubicBezTo>
                    <a:pt x="1203" y="1225"/>
                    <a:pt x="1175" y="1225"/>
                    <a:pt x="1140" y="1225"/>
                  </a:cubicBezTo>
                  <a:cubicBezTo>
                    <a:pt x="1140" y="1197"/>
                    <a:pt x="1175" y="1169"/>
                    <a:pt x="1175" y="1141"/>
                  </a:cubicBezTo>
                  <a:cubicBezTo>
                    <a:pt x="1231" y="1023"/>
                    <a:pt x="1259" y="876"/>
                    <a:pt x="1259" y="729"/>
                  </a:cubicBezTo>
                  <a:cubicBezTo>
                    <a:pt x="1231" y="645"/>
                    <a:pt x="1203" y="526"/>
                    <a:pt x="1084" y="526"/>
                  </a:cubicBezTo>
                  <a:cubicBezTo>
                    <a:pt x="1056" y="498"/>
                    <a:pt x="1056" y="498"/>
                    <a:pt x="1028" y="498"/>
                  </a:cubicBezTo>
                  <a:cubicBezTo>
                    <a:pt x="1056" y="407"/>
                    <a:pt x="1084" y="323"/>
                    <a:pt x="1112" y="204"/>
                  </a:cubicBezTo>
                  <a:cubicBezTo>
                    <a:pt x="1112" y="71"/>
                    <a:pt x="999" y="1"/>
                    <a:pt x="88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79"/>
            <p:cNvSpPr/>
            <p:nvPr/>
          </p:nvSpPr>
          <p:spPr>
            <a:xfrm>
              <a:off x="6860006" y="2817791"/>
              <a:ext cx="13403" cy="9807"/>
            </a:xfrm>
            <a:custGeom>
              <a:rect b="b" l="l" r="r" t="t"/>
              <a:pathLst>
                <a:path extrusionOk="0" h="431" w="589">
                  <a:moveTo>
                    <a:pt x="235" y="1"/>
                  </a:moveTo>
                  <a:cubicBezTo>
                    <a:pt x="216" y="1"/>
                    <a:pt x="197" y="3"/>
                    <a:pt x="176" y="8"/>
                  </a:cubicBezTo>
                  <a:cubicBezTo>
                    <a:pt x="120" y="43"/>
                    <a:pt x="64" y="71"/>
                    <a:pt x="29" y="127"/>
                  </a:cubicBezTo>
                  <a:cubicBezTo>
                    <a:pt x="1" y="183"/>
                    <a:pt x="1" y="246"/>
                    <a:pt x="29" y="274"/>
                  </a:cubicBezTo>
                  <a:cubicBezTo>
                    <a:pt x="29" y="330"/>
                    <a:pt x="92" y="392"/>
                    <a:pt x="148" y="392"/>
                  </a:cubicBezTo>
                  <a:cubicBezTo>
                    <a:pt x="157" y="402"/>
                    <a:pt x="166" y="405"/>
                    <a:pt x="176" y="405"/>
                  </a:cubicBezTo>
                  <a:cubicBezTo>
                    <a:pt x="195" y="405"/>
                    <a:pt x="215" y="392"/>
                    <a:pt x="239" y="392"/>
                  </a:cubicBezTo>
                  <a:cubicBezTo>
                    <a:pt x="267" y="392"/>
                    <a:pt x="267" y="392"/>
                    <a:pt x="295" y="420"/>
                  </a:cubicBezTo>
                  <a:cubicBezTo>
                    <a:pt x="315" y="427"/>
                    <a:pt x="338" y="431"/>
                    <a:pt x="361" y="431"/>
                  </a:cubicBezTo>
                  <a:cubicBezTo>
                    <a:pt x="433" y="431"/>
                    <a:pt x="511" y="398"/>
                    <a:pt x="553" y="330"/>
                  </a:cubicBezTo>
                  <a:cubicBezTo>
                    <a:pt x="588" y="246"/>
                    <a:pt x="588" y="127"/>
                    <a:pt x="469" y="71"/>
                  </a:cubicBezTo>
                  <a:cubicBezTo>
                    <a:pt x="394" y="48"/>
                    <a:pt x="324" y="1"/>
                    <a:pt x="23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79"/>
            <p:cNvSpPr/>
            <p:nvPr/>
          </p:nvSpPr>
          <p:spPr>
            <a:xfrm>
              <a:off x="6881965" y="2845165"/>
              <a:ext cx="15951" cy="20525"/>
            </a:xfrm>
            <a:custGeom>
              <a:rect b="b" l="l" r="r" t="t"/>
              <a:pathLst>
                <a:path extrusionOk="0" h="902" w="701">
                  <a:moveTo>
                    <a:pt x="379" y="0"/>
                  </a:moveTo>
                  <a:cubicBezTo>
                    <a:pt x="325" y="0"/>
                    <a:pt x="270" y="27"/>
                    <a:pt x="232" y="91"/>
                  </a:cubicBezTo>
                  <a:cubicBezTo>
                    <a:pt x="148" y="238"/>
                    <a:pt x="57" y="413"/>
                    <a:pt x="29" y="588"/>
                  </a:cubicBezTo>
                  <a:cubicBezTo>
                    <a:pt x="1" y="700"/>
                    <a:pt x="85" y="847"/>
                    <a:pt x="204" y="847"/>
                  </a:cubicBezTo>
                  <a:cubicBezTo>
                    <a:pt x="232" y="847"/>
                    <a:pt x="232" y="847"/>
                    <a:pt x="260" y="819"/>
                  </a:cubicBezTo>
                  <a:cubicBezTo>
                    <a:pt x="301" y="872"/>
                    <a:pt x="370" y="902"/>
                    <a:pt x="439" y="902"/>
                  </a:cubicBezTo>
                  <a:cubicBezTo>
                    <a:pt x="523" y="902"/>
                    <a:pt x="607" y="859"/>
                    <a:pt x="637" y="763"/>
                  </a:cubicBezTo>
                  <a:cubicBezTo>
                    <a:pt x="700" y="588"/>
                    <a:pt x="672" y="413"/>
                    <a:pt x="497" y="322"/>
                  </a:cubicBezTo>
                  <a:cubicBezTo>
                    <a:pt x="497" y="294"/>
                    <a:pt x="525" y="266"/>
                    <a:pt x="525" y="238"/>
                  </a:cubicBezTo>
                  <a:cubicBezTo>
                    <a:pt x="601" y="119"/>
                    <a:pt x="493" y="0"/>
                    <a:pt x="37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79"/>
            <p:cNvSpPr/>
            <p:nvPr/>
          </p:nvSpPr>
          <p:spPr>
            <a:xfrm>
              <a:off x="6835567" y="2839363"/>
              <a:ext cx="41824" cy="52928"/>
            </a:xfrm>
            <a:custGeom>
              <a:rect b="b" l="l" r="r" t="t"/>
              <a:pathLst>
                <a:path extrusionOk="0" h="2326" w="1838">
                  <a:moveTo>
                    <a:pt x="462" y="0"/>
                  </a:moveTo>
                  <a:cubicBezTo>
                    <a:pt x="404" y="0"/>
                    <a:pt x="348" y="35"/>
                    <a:pt x="348" y="109"/>
                  </a:cubicBezTo>
                  <a:cubicBezTo>
                    <a:pt x="320" y="200"/>
                    <a:pt x="320" y="256"/>
                    <a:pt x="292" y="319"/>
                  </a:cubicBezTo>
                  <a:cubicBezTo>
                    <a:pt x="201" y="430"/>
                    <a:pt x="145" y="577"/>
                    <a:pt x="89" y="724"/>
                  </a:cubicBezTo>
                  <a:cubicBezTo>
                    <a:pt x="0" y="855"/>
                    <a:pt x="142" y="1017"/>
                    <a:pt x="278" y="1017"/>
                  </a:cubicBezTo>
                  <a:cubicBezTo>
                    <a:pt x="324" y="1017"/>
                    <a:pt x="368" y="999"/>
                    <a:pt x="404" y="955"/>
                  </a:cubicBezTo>
                  <a:cubicBezTo>
                    <a:pt x="404" y="927"/>
                    <a:pt x="439" y="899"/>
                    <a:pt x="439" y="899"/>
                  </a:cubicBezTo>
                  <a:lnTo>
                    <a:pt x="439" y="927"/>
                  </a:lnTo>
                  <a:cubicBezTo>
                    <a:pt x="439" y="1102"/>
                    <a:pt x="439" y="1276"/>
                    <a:pt x="523" y="1451"/>
                  </a:cubicBezTo>
                  <a:cubicBezTo>
                    <a:pt x="544" y="1520"/>
                    <a:pt x="616" y="1553"/>
                    <a:pt x="687" y="1553"/>
                  </a:cubicBezTo>
                  <a:cubicBezTo>
                    <a:pt x="710" y="1553"/>
                    <a:pt x="733" y="1549"/>
                    <a:pt x="753" y="1542"/>
                  </a:cubicBezTo>
                  <a:lnTo>
                    <a:pt x="788" y="1542"/>
                  </a:lnTo>
                  <a:cubicBezTo>
                    <a:pt x="788" y="1682"/>
                    <a:pt x="788" y="1829"/>
                    <a:pt x="872" y="1948"/>
                  </a:cubicBezTo>
                  <a:cubicBezTo>
                    <a:pt x="917" y="1992"/>
                    <a:pt x="966" y="2042"/>
                    <a:pt x="1027" y="2042"/>
                  </a:cubicBezTo>
                  <a:cubicBezTo>
                    <a:pt x="1042" y="2042"/>
                    <a:pt x="1058" y="2039"/>
                    <a:pt x="1075" y="2032"/>
                  </a:cubicBezTo>
                  <a:cubicBezTo>
                    <a:pt x="1138" y="2032"/>
                    <a:pt x="1166" y="2004"/>
                    <a:pt x="1194" y="1976"/>
                  </a:cubicBezTo>
                  <a:cubicBezTo>
                    <a:pt x="1222" y="2032"/>
                    <a:pt x="1278" y="2095"/>
                    <a:pt x="1313" y="2151"/>
                  </a:cubicBezTo>
                  <a:cubicBezTo>
                    <a:pt x="1341" y="2178"/>
                    <a:pt x="1341" y="2178"/>
                    <a:pt x="1341" y="2206"/>
                  </a:cubicBezTo>
                  <a:cubicBezTo>
                    <a:pt x="1397" y="2286"/>
                    <a:pt x="1469" y="2325"/>
                    <a:pt x="1546" y="2325"/>
                  </a:cubicBezTo>
                  <a:cubicBezTo>
                    <a:pt x="1584" y="2325"/>
                    <a:pt x="1623" y="2316"/>
                    <a:pt x="1662" y="2297"/>
                  </a:cubicBezTo>
                  <a:cubicBezTo>
                    <a:pt x="1662" y="2297"/>
                    <a:pt x="1662" y="2269"/>
                    <a:pt x="1690" y="2269"/>
                  </a:cubicBezTo>
                  <a:cubicBezTo>
                    <a:pt x="1837" y="2206"/>
                    <a:pt x="1837" y="2004"/>
                    <a:pt x="1718" y="1920"/>
                  </a:cubicBezTo>
                  <a:cubicBezTo>
                    <a:pt x="1662" y="1857"/>
                    <a:pt x="1599" y="1801"/>
                    <a:pt x="1543" y="1745"/>
                  </a:cubicBezTo>
                  <a:cubicBezTo>
                    <a:pt x="1487" y="1682"/>
                    <a:pt x="1452" y="1626"/>
                    <a:pt x="1369" y="1570"/>
                  </a:cubicBezTo>
                  <a:cubicBezTo>
                    <a:pt x="1313" y="1542"/>
                    <a:pt x="1250" y="1542"/>
                    <a:pt x="1166" y="1542"/>
                  </a:cubicBezTo>
                  <a:cubicBezTo>
                    <a:pt x="1166" y="1479"/>
                    <a:pt x="1194" y="1395"/>
                    <a:pt x="1194" y="1332"/>
                  </a:cubicBezTo>
                  <a:cubicBezTo>
                    <a:pt x="1194" y="1221"/>
                    <a:pt x="1194" y="1046"/>
                    <a:pt x="1075" y="955"/>
                  </a:cubicBezTo>
                  <a:cubicBezTo>
                    <a:pt x="1034" y="914"/>
                    <a:pt x="974" y="888"/>
                    <a:pt x="923" y="888"/>
                  </a:cubicBezTo>
                  <a:cubicBezTo>
                    <a:pt x="905" y="888"/>
                    <a:pt x="887" y="891"/>
                    <a:pt x="872" y="899"/>
                  </a:cubicBezTo>
                  <a:cubicBezTo>
                    <a:pt x="872" y="780"/>
                    <a:pt x="872" y="633"/>
                    <a:pt x="900" y="521"/>
                  </a:cubicBezTo>
                  <a:cubicBezTo>
                    <a:pt x="900" y="319"/>
                    <a:pt x="900" y="144"/>
                    <a:pt x="669" y="81"/>
                  </a:cubicBezTo>
                  <a:cubicBezTo>
                    <a:pt x="651" y="81"/>
                    <a:pt x="632" y="68"/>
                    <a:pt x="611" y="68"/>
                  </a:cubicBezTo>
                  <a:cubicBezTo>
                    <a:pt x="601" y="68"/>
                    <a:pt x="590" y="71"/>
                    <a:pt x="578" y="81"/>
                  </a:cubicBezTo>
                  <a:cubicBezTo>
                    <a:pt x="565" y="28"/>
                    <a:pt x="513" y="0"/>
                    <a:pt x="46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79"/>
            <p:cNvSpPr/>
            <p:nvPr/>
          </p:nvSpPr>
          <p:spPr>
            <a:xfrm>
              <a:off x="6800980" y="2904738"/>
              <a:ext cx="45669" cy="39639"/>
            </a:xfrm>
            <a:custGeom>
              <a:rect b="b" l="l" r="r" t="t"/>
              <a:pathLst>
                <a:path extrusionOk="0" h="1742" w="2007">
                  <a:moveTo>
                    <a:pt x="478" y="1"/>
                  </a:moveTo>
                  <a:cubicBezTo>
                    <a:pt x="465" y="1"/>
                    <a:pt x="453" y="2"/>
                    <a:pt x="441" y="5"/>
                  </a:cubicBezTo>
                  <a:cubicBezTo>
                    <a:pt x="385" y="124"/>
                    <a:pt x="294" y="242"/>
                    <a:pt x="238" y="326"/>
                  </a:cubicBezTo>
                  <a:cubicBezTo>
                    <a:pt x="211" y="382"/>
                    <a:pt x="176" y="417"/>
                    <a:pt x="176" y="473"/>
                  </a:cubicBezTo>
                  <a:cubicBezTo>
                    <a:pt x="148" y="529"/>
                    <a:pt x="92" y="592"/>
                    <a:pt x="64" y="648"/>
                  </a:cubicBezTo>
                  <a:cubicBezTo>
                    <a:pt x="1" y="795"/>
                    <a:pt x="120" y="942"/>
                    <a:pt x="238" y="970"/>
                  </a:cubicBezTo>
                  <a:cubicBezTo>
                    <a:pt x="211" y="1200"/>
                    <a:pt x="238" y="1403"/>
                    <a:pt x="413" y="1494"/>
                  </a:cubicBezTo>
                  <a:cubicBezTo>
                    <a:pt x="464" y="1519"/>
                    <a:pt x="510" y="1533"/>
                    <a:pt x="553" y="1533"/>
                  </a:cubicBezTo>
                  <a:cubicBezTo>
                    <a:pt x="605" y="1533"/>
                    <a:pt x="654" y="1512"/>
                    <a:pt x="700" y="1466"/>
                  </a:cubicBezTo>
                  <a:cubicBezTo>
                    <a:pt x="763" y="1431"/>
                    <a:pt x="791" y="1375"/>
                    <a:pt x="847" y="1319"/>
                  </a:cubicBezTo>
                  <a:cubicBezTo>
                    <a:pt x="866" y="1418"/>
                    <a:pt x="966" y="1475"/>
                    <a:pt x="1064" y="1475"/>
                  </a:cubicBezTo>
                  <a:cubicBezTo>
                    <a:pt x="1112" y="1475"/>
                    <a:pt x="1159" y="1461"/>
                    <a:pt x="1196" y="1431"/>
                  </a:cubicBezTo>
                  <a:cubicBezTo>
                    <a:pt x="1287" y="1550"/>
                    <a:pt x="1434" y="1606"/>
                    <a:pt x="1546" y="1697"/>
                  </a:cubicBezTo>
                  <a:cubicBezTo>
                    <a:pt x="1589" y="1728"/>
                    <a:pt x="1632" y="1742"/>
                    <a:pt x="1673" y="1742"/>
                  </a:cubicBezTo>
                  <a:cubicBezTo>
                    <a:pt x="1862" y="1742"/>
                    <a:pt x="2006" y="1458"/>
                    <a:pt x="1840" y="1291"/>
                  </a:cubicBezTo>
                  <a:cubicBezTo>
                    <a:pt x="1784" y="1228"/>
                    <a:pt x="1693" y="1200"/>
                    <a:pt x="1637" y="1144"/>
                  </a:cubicBezTo>
                  <a:cubicBezTo>
                    <a:pt x="1574" y="1082"/>
                    <a:pt x="1574" y="998"/>
                    <a:pt x="1546" y="907"/>
                  </a:cubicBezTo>
                  <a:cubicBezTo>
                    <a:pt x="1518" y="732"/>
                    <a:pt x="1462" y="648"/>
                    <a:pt x="1287" y="557"/>
                  </a:cubicBezTo>
                  <a:lnTo>
                    <a:pt x="1224" y="557"/>
                  </a:lnTo>
                  <a:cubicBezTo>
                    <a:pt x="1196" y="529"/>
                    <a:pt x="1168" y="501"/>
                    <a:pt x="1140" y="473"/>
                  </a:cubicBezTo>
                  <a:cubicBezTo>
                    <a:pt x="1095" y="428"/>
                    <a:pt x="1037" y="405"/>
                    <a:pt x="976" y="405"/>
                  </a:cubicBezTo>
                  <a:cubicBezTo>
                    <a:pt x="915" y="405"/>
                    <a:pt x="850" y="428"/>
                    <a:pt x="791" y="473"/>
                  </a:cubicBezTo>
                  <a:cubicBezTo>
                    <a:pt x="791" y="501"/>
                    <a:pt x="763" y="529"/>
                    <a:pt x="763" y="529"/>
                  </a:cubicBezTo>
                  <a:cubicBezTo>
                    <a:pt x="735" y="473"/>
                    <a:pt x="735" y="382"/>
                    <a:pt x="700" y="298"/>
                  </a:cubicBezTo>
                  <a:cubicBezTo>
                    <a:pt x="700" y="270"/>
                    <a:pt x="672" y="242"/>
                    <a:pt x="672" y="208"/>
                  </a:cubicBezTo>
                  <a:cubicBezTo>
                    <a:pt x="697" y="107"/>
                    <a:pt x="587" y="1"/>
                    <a:pt x="47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79"/>
            <p:cNvSpPr/>
            <p:nvPr/>
          </p:nvSpPr>
          <p:spPr>
            <a:xfrm>
              <a:off x="6820868" y="2965130"/>
              <a:ext cx="14677" cy="10217"/>
            </a:xfrm>
            <a:custGeom>
              <a:rect b="b" l="l" r="r" t="t"/>
              <a:pathLst>
                <a:path extrusionOk="0" h="449" w="645">
                  <a:moveTo>
                    <a:pt x="168" y="0"/>
                  </a:moveTo>
                  <a:cubicBezTo>
                    <a:pt x="141" y="0"/>
                    <a:pt x="114" y="11"/>
                    <a:pt x="92" y="36"/>
                  </a:cubicBezTo>
                  <a:cubicBezTo>
                    <a:pt x="36" y="64"/>
                    <a:pt x="1" y="148"/>
                    <a:pt x="36" y="211"/>
                  </a:cubicBezTo>
                  <a:cubicBezTo>
                    <a:pt x="92" y="295"/>
                    <a:pt x="176" y="413"/>
                    <a:pt x="294" y="441"/>
                  </a:cubicBezTo>
                  <a:cubicBezTo>
                    <a:pt x="319" y="446"/>
                    <a:pt x="343" y="448"/>
                    <a:pt x="364" y="448"/>
                  </a:cubicBezTo>
                  <a:cubicBezTo>
                    <a:pt x="469" y="448"/>
                    <a:pt x="536" y="393"/>
                    <a:pt x="588" y="295"/>
                  </a:cubicBezTo>
                  <a:cubicBezTo>
                    <a:pt x="644" y="211"/>
                    <a:pt x="588" y="92"/>
                    <a:pt x="497" y="64"/>
                  </a:cubicBezTo>
                  <a:cubicBezTo>
                    <a:pt x="482" y="56"/>
                    <a:pt x="465" y="53"/>
                    <a:pt x="447" y="53"/>
                  </a:cubicBezTo>
                  <a:cubicBezTo>
                    <a:pt x="397" y="53"/>
                    <a:pt x="343" y="79"/>
                    <a:pt x="322" y="120"/>
                  </a:cubicBezTo>
                  <a:cubicBezTo>
                    <a:pt x="294" y="92"/>
                    <a:pt x="294" y="92"/>
                    <a:pt x="266" y="64"/>
                  </a:cubicBezTo>
                  <a:cubicBezTo>
                    <a:pt x="250" y="26"/>
                    <a:pt x="209" y="0"/>
                    <a:pt x="16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79"/>
            <p:cNvSpPr/>
            <p:nvPr/>
          </p:nvSpPr>
          <p:spPr>
            <a:xfrm>
              <a:off x="6759543" y="2962354"/>
              <a:ext cx="40822" cy="45920"/>
            </a:xfrm>
            <a:custGeom>
              <a:rect b="b" l="l" r="r" t="t"/>
              <a:pathLst>
                <a:path extrusionOk="0" h="2018" w="1794">
                  <a:moveTo>
                    <a:pt x="938" y="1"/>
                  </a:moveTo>
                  <a:cubicBezTo>
                    <a:pt x="891" y="1"/>
                    <a:pt x="843" y="21"/>
                    <a:pt x="808" y="67"/>
                  </a:cubicBezTo>
                  <a:cubicBezTo>
                    <a:pt x="773" y="123"/>
                    <a:pt x="745" y="186"/>
                    <a:pt x="717" y="214"/>
                  </a:cubicBezTo>
                  <a:cubicBezTo>
                    <a:pt x="458" y="361"/>
                    <a:pt x="248" y="710"/>
                    <a:pt x="109" y="941"/>
                  </a:cubicBezTo>
                  <a:cubicBezTo>
                    <a:pt x="1" y="1110"/>
                    <a:pt x="145" y="1283"/>
                    <a:pt x="310" y="1283"/>
                  </a:cubicBezTo>
                  <a:cubicBezTo>
                    <a:pt x="370" y="1283"/>
                    <a:pt x="432" y="1261"/>
                    <a:pt x="486" y="1207"/>
                  </a:cubicBezTo>
                  <a:cubicBezTo>
                    <a:pt x="542" y="1172"/>
                    <a:pt x="570" y="1116"/>
                    <a:pt x="633" y="1060"/>
                  </a:cubicBezTo>
                  <a:lnTo>
                    <a:pt x="633" y="1060"/>
                  </a:lnTo>
                  <a:cubicBezTo>
                    <a:pt x="598" y="1207"/>
                    <a:pt x="689" y="1346"/>
                    <a:pt x="864" y="1346"/>
                  </a:cubicBezTo>
                  <a:cubicBezTo>
                    <a:pt x="836" y="1437"/>
                    <a:pt x="773" y="1493"/>
                    <a:pt x="808" y="1584"/>
                  </a:cubicBezTo>
                  <a:cubicBezTo>
                    <a:pt x="808" y="1668"/>
                    <a:pt x="864" y="1787"/>
                    <a:pt x="948" y="1815"/>
                  </a:cubicBezTo>
                  <a:cubicBezTo>
                    <a:pt x="1001" y="1848"/>
                    <a:pt x="1052" y="1861"/>
                    <a:pt x="1103" y="1861"/>
                  </a:cubicBezTo>
                  <a:cubicBezTo>
                    <a:pt x="1139" y="1861"/>
                    <a:pt x="1176" y="1855"/>
                    <a:pt x="1213" y="1843"/>
                  </a:cubicBezTo>
                  <a:cubicBezTo>
                    <a:pt x="1213" y="1906"/>
                    <a:pt x="1241" y="1934"/>
                    <a:pt x="1269" y="1962"/>
                  </a:cubicBezTo>
                  <a:cubicBezTo>
                    <a:pt x="1332" y="2018"/>
                    <a:pt x="1416" y="2018"/>
                    <a:pt x="1507" y="2018"/>
                  </a:cubicBezTo>
                  <a:cubicBezTo>
                    <a:pt x="1794" y="1990"/>
                    <a:pt x="1794" y="1521"/>
                    <a:pt x="1682" y="1346"/>
                  </a:cubicBezTo>
                  <a:cubicBezTo>
                    <a:pt x="1647" y="1263"/>
                    <a:pt x="1563" y="1207"/>
                    <a:pt x="1472" y="1207"/>
                  </a:cubicBezTo>
                  <a:cubicBezTo>
                    <a:pt x="1472" y="1144"/>
                    <a:pt x="1507" y="1116"/>
                    <a:pt x="1507" y="1088"/>
                  </a:cubicBezTo>
                  <a:cubicBezTo>
                    <a:pt x="1591" y="885"/>
                    <a:pt x="1619" y="682"/>
                    <a:pt x="1535" y="472"/>
                  </a:cubicBezTo>
                  <a:cubicBezTo>
                    <a:pt x="1483" y="403"/>
                    <a:pt x="1398" y="353"/>
                    <a:pt x="1304" y="353"/>
                  </a:cubicBezTo>
                  <a:cubicBezTo>
                    <a:pt x="1283" y="353"/>
                    <a:pt x="1262" y="356"/>
                    <a:pt x="1241" y="361"/>
                  </a:cubicBezTo>
                  <a:cubicBezTo>
                    <a:pt x="1213" y="298"/>
                    <a:pt x="1157" y="242"/>
                    <a:pt x="1095" y="214"/>
                  </a:cubicBezTo>
                  <a:cubicBezTo>
                    <a:pt x="1138" y="94"/>
                    <a:pt x="1040" y="1"/>
                    <a:pt x="93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79"/>
            <p:cNvSpPr/>
            <p:nvPr/>
          </p:nvSpPr>
          <p:spPr>
            <a:xfrm>
              <a:off x="6728118" y="3008046"/>
              <a:ext cx="29923" cy="60665"/>
            </a:xfrm>
            <a:custGeom>
              <a:rect b="b" l="l" r="r" t="t"/>
              <a:pathLst>
                <a:path extrusionOk="0" h="2666" w="1315">
                  <a:moveTo>
                    <a:pt x="630" y="0"/>
                  </a:moveTo>
                  <a:cubicBezTo>
                    <a:pt x="581" y="0"/>
                    <a:pt x="532" y="21"/>
                    <a:pt x="497" y="73"/>
                  </a:cubicBezTo>
                  <a:cubicBezTo>
                    <a:pt x="497" y="101"/>
                    <a:pt x="469" y="129"/>
                    <a:pt x="441" y="129"/>
                  </a:cubicBezTo>
                  <a:cubicBezTo>
                    <a:pt x="406" y="157"/>
                    <a:pt x="350" y="185"/>
                    <a:pt x="322" y="248"/>
                  </a:cubicBezTo>
                  <a:cubicBezTo>
                    <a:pt x="231" y="422"/>
                    <a:pt x="175" y="597"/>
                    <a:pt x="119" y="737"/>
                  </a:cubicBezTo>
                  <a:cubicBezTo>
                    <a:pt x="91" y="828"/>
                    <a:pt x="56" y="884"/>
                    <a:pt x="28" y="975"/>
                  </a:cubicBezTo>
                  <a:cubicBezTo>
                    <a:pt x="28" y="1003"/>
                    <a:pt x="28" y="1003"/>
                    <a:pt x="0" y="1031"/>
                  </a:cubicBezTo>
                  <a:cubicBezTo>
                    <a:pt x="0" y="1324"/>
                    <a:pt x="0" y="1646"/>
                    <a:pt x="28" y="1933"/>
                  </a:cubicBezTo>
                  <a:cubicBezTo>
                    <a:pt x="56" y="1996"/>
                    <a:pt x="56" y="2079"/>
                    <a:pt x="91" y="2135"/>
                  </a:cubicBezTo>
                  <a:lnTo>
                    <a:pt x="119" y="2107"/>
                  </a:lnTo>
                  <a:cubicBezTo>
                    <a:pt x="203" y="2079"/>
                    <a:pt x="266" y="2052"/>
                    <a:pt x="294" y="1996"/>
                  </a:cubicBezTo>
                  <a:lnTo>
                    <a:pt x="294" y="2107"/>
                  </a:lnTo>
                  <a:cubicBezTo>
                    <a:pt x="315" y="2285"/>
                    <a:pt x="433" y="2377"/>
                    <a:pt x="565" y="2377"/>
                  </a:cubicBezTo>
                  <a:cubicBezTo>
                    <a:pt x="609" y="2377"/>
                    <a:pt x="655" y="2366"/>
                    <a:pt x="699" y="2345"/>
                  </a:cubicBezTo>
                  <a:cubicBezTo>
                    <a:pt x="727" y="2401"/>
                    <a:pt x="755" y="2485"/>
                    <a:pt x="790" y="2548"/>
                  </a:cubicBezTo>
                  <a:cubicBezTo>
                    <a:pt x="855" y="2628"/>
                    <a:pt x="934" y="2666"/>
                    <a:pt x="1014" y="2666"/>
                  </a:cubicBezTo>
                  <a:cubicBezTo>
                    <a:pt x="1109" y="2666"/>
                    <a:pt x="1204" y="2614"/>
                    <a:pt x="1280" y="2520"/>
                  </a:cubicBezTo>
                  <a:cubicBezTo>
                    <a:pt x="1315" y="2429"/>
                    <a:pt x="1280" y="2345"/>
                    <a:pt x="1224" y="2282"/>
                  </a:cubicBezTo>
                  <a:lnTo>
                    <a:pt x="1224" y="2226"/>
                  </a:lnTo>
                  <a:cubicBezTo>
                    <a:pt x="1196" y="2135"/>
                    <a:pt x="1196" y="2052"/>
                    <a:pt x="1196" y="1961"/>
                  </a:cubicBezTo>
                  <a:cubicBezTo>
                    <a:pt x="1168" y="1821"/>
                    <a:pt x="1140" y="1646"/>
                    <a:pt x="1021" y="1527"/>
                  </a:cubicBezTo>
                  <a:cubicBezTo>
                    <a:pt x="993" y="1499"/>
                    <a:pt x="930" y="1471"/>
                    <a:pt x="902" y="1436"/>
                  </a:cubicBezTo>
                  <a:cubicBezTo>
                    <a:pt x="902" y="1261"/>
                    <a:pt x="902" y="1059"/>
                    <a:pt x="818" y="912"/>
                  </a:cubicBezTo>
                  <a:cubicBezTo>
                    <a:pt x="790" y="828"/>
                    <a:pt x="699" y="800"/>
                    <a:pt x="644" y="772"/>
                  </a:cubicBezTo>
                  <a:cubicBezTo>
                    <a:pt x="672" y="653"/>
                    <a:pt x="727" y="534"/>
                    <a:pt x="755" y="450"/>
                  </a:cubicBezTo>
                  <a:cubicBezTo>
                    <a:pt x="790" y="359"/>
                    <a:pt x="790" y="303"/>
                    <a:pt x="755" y="275"/>
                  </a:cubicBezTo>
                  <a:cubicBezTo>
                    <a:pt x="755" y="248"/>
                    <a:pt x="755" y="248"/>
                    <a:pt x="790" y="248"/>
                  </a:cubicBezTo>
                  <a:cubicBezTo>
                    <a:pt x="869" y="124"/>
                    <a:pt x="749" y="0"/>
                    <a:pt x="63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79"/>
            <p:cNvSpPr/>
            <p:nvPr/>
          </p:nvSpPr>
          <p:spPr>
            <a:xfrm>
              <a:off x="6787145" y="3043612"/>
              <a:ext cx="20662" cy="25713"/>
            </a:xfrm>
            <a:custGeom>
              <a:rect b="b" l="l" r="r" t="t"/>
              <a:pathLst>
                <a:path extrusionOk="0" h="1130" w="908">
                  <a:moveTo>
                    <a:pt x="220" y="0"/>
                  </a:moveTo>
                  <a:cubicBezTo>
                    <a:pt x="134" y="0"/>
                    <a:pt x="43" y="59"/>
                    <a:pt x="28" y="167"/>
                  </a:cubicBezTo>
                  <a:cubicBezTo>
                    <a:pt x="28" y="314"/>
                    <a:pt x="0" y="433"/>
                    <a:pt x="56" y="544"/>
                  </a:cubicBezTo>
                  <a:cubicBezTo>
                    <a:pt x="84" y="607"/>
                    <a:pt x="119" y="635"/>
                    <a:pt x="175" y="635"/>
                  </a:cubicBezTo>
                  <a:cubicBezTo>
                    <a:pt x="203" y="782"/>
                    <a:pt x="231" y="957"/>
                    <a:pt x="350" y="1041"/>
                  </a:cubicBezTo>
                  <a:cubicBezTo>
                    <a:pt x="412" y="1103"/>
                    <a:pt x="483" y="1130"/>
                    <a:pt x="552" y="1130"/>
                  </a:cubicBezTo>
                  <a:cubicBezTo>
                    <a:pt x="738" y="1130"/>
                    <a:pt x="908" y="934"/>
                    <a:pt x="846" y="719"/>
                  </a:cubicBezTo>
                  <a:cubicBezTo>
                    <a:pt x="819" y="635"/>
                    <a:pt x="756" y="572"/>
                    <a:pt x="700" y="544"/>
                  </a:cubicBezTo>
                  <a:cubicBezTo>
                    <a:pt x="672" y="544"/>
                    <a:pt x="672" y="516"/>
                    <a:pt x="672" y="489"/>
                  </a:cubicBezTo>
                  <a:cubicBezTo>
                    <a:pt x="609" y="370"/>
                    <a:pt x="581" y="286"/>
                    <a:pt x="525" y="195"/>
                  </a:cubicBezTo>
                  <a:cubicBezTo>
                    <a:pt x="497" y="167"/>
                    <a:pt x="434" y="139"/>
                    <a:pt x="378" y="139"/>
                  </a:cubicBezTo>
                  <a:cubicBezTo>
                    <a:pt x="365" y="44"/>
                    <a:pt x="294" y="0"/>
                    <a:pt x="22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79"/>
            <p:cNvSpPr/>
            <p:nvPr/>
          </p:nvSpPr>
          <p:spPr>
            <a:xfrm>
              <a:off x="6909817" y="2815902"/>
              <a:ext cx="13858" cy="23119"/>
            </a:xfrm>
            <a:custGeom>
              <a:rect b="b" l="l" r="r" t="t"/>
              <a:pathLst>
                <a:path extrusionOk="0" h="1016" w="609">
                  <a:moveTo>
                    <a:pt x="252" y="1"/>
                  </a:moveTo>
                  <a:cubicBezTo>
                    <a:pt x="159" y="1"/>
                    <a:pt x="69" y="47"/>
                    <a:pt x="56" y="154"/>
                  </a:cubicBezTo>
                  <a:cubicBezTo>
                    <a:pt x="56" y="266"/>
                    <a:pt x="28" y="385"/>
                    <a:pt x="1" y="531"/>
                  </a:cubicBezTo>
                  <a:cubicBezTo>
                    <a:pt x="1" y="650"/>
                    <a:pt x="1" y="762"/>
                    <a:pt x="84" y="853"/>
                  </a:cubicBezTo>
                  <a:cubicBezTo>
                    <a:pt x="112" y="881"/>
                    <a:pt x="175" y="909"/>
                    <a:pt x="203" y="909"/>
                  </a:cubicBezTo>
                  <a:cubicBezTo>
                    <a:pt x="247" y="984"/>
                    <a:pt x="310" y="1016"/>
                    <a:pt x="373" y="1016"/>
                  </a:cubicBezTo>
                  <a:cubicBezTo>
                    <a:pt x="482" y="1016"/>
                    <a:pt x="591" y="922"/>
                    <a:pt x="609" y="790"/>
                  </a:cubicBezTo>
                  <a:cubicBezTo>
                    <a:pt x="609" y="650"/>
                    <a:pt x="609" y="503"/>
                    <a:pt x="497" y="357"/>
                  </a:cubicBezTo>
                  <a:cubicBezTo>
                    <a:pt x="497" y="329"/>
                    <a:pt x="462" y="329"/>
                    <a:pt x="434" y="301"/>
                  </a:cubicBezTo>
                  <a:cubicBezTo>
                    <a:pt x="434" y="266"/>
                    <a:pt x="462" y="238"/>
                    <a:pt x="462" y="182"/>
                  </a:cubicBezTo>
                  <a:cubicBezTo>
                    <a:pt x="481" y="70"/>
                    <a:pt x="365" y="1"/>
                    <a:pt x="25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79"/>
            <p:cNvSpPr/>
            <p:nvPr/>
          </p:nvSpPr>
          <p:spPr>
            <a:xfrm>
              <a:off x="6986661" y="2704380"/>
              <a:ext cx="19615" cy="25941"/>
            </a:xfrm>
            <a:custGeom>
              <a:rect b="b" l="l" r="r" t="t"/>
              <a:pathLst>
                <a:path extrusionOk="0" h="1140" w="862">
                  <a:moveTo>
                    <a:pt x="743" y="0"/>
                  </a:moveTo>
                  <a:cubicBezTo>
                    <a:pt x="729" y="0"/>
                    <a:pt x="715" y="4"/>
                    <a:pt x="700" y="13"/>
                  </a:cubicBezTo>
                  <a:cubicBezTo>
                    <a:pt x="581" y="69"/>
                    <a:pt x="469" y="132"/>
                    <a:pt x="350" y="188"/>
                  </a:cubicBezTo>
                  <a:cubicBezTo>
                    <a:pt x="267" y="216"/>
                    <a:pt x="204" y="244"/>
                    <a:pt x="120" y="307"/>
                  </a:cubicBezTo>
                  <a:cubicBezTo>
                    <a:pt x="1" y="391"/>
                    <a:pt x="92" y="538"/>
                    <a:pt x="176" y="594"/>
                  </a:cubicBezTo>
                  <a:cubicBezTo>
                    <a:pt x="204" y="608"/>
                    <a:pt x="233" y="615"/>
                    <a:pt x="263" y="615"/>
                  </a:cubicBezTo>
                  <a:cubicBezTo>
                    <a:pt x="293" y="615"/>
                    <a:pt x="322" y="608"/>
                    <a:pt x="350" y="594"/>
                  </a:cubicBezTo>
                  <a:lnTo>
                    <a:pt x="350" y="594"/>
                  </a:lnTo>
                  <a:cubicBezTo>
                    <a:pt x="295" y="769"/>
                    <a:pt x="92" y="971"/>
                    <a:pt x="350" y="1118"/>
                  </a:cubicBezTo>
                  <a:cubicBezTo>
                    <a:pt x="378" y="1132"/>
                    <a:pt x="415" y="1139"/>
                    <a:pt x="452" y="1139"/>
                  </a:cubicBezTo>
                  <a:cubicBezTo>
                    <a:pt x="489" y="1139"/>
                    <a:pt x="525" y="1132"/>
                    <a:pt x="553" y="1118"/>
                  </a:cubicBezTo>
                  <a:lnTo>
                    <a:pt x="581" y="1090"/>
                  </a:lnTo>
                  <a:cubicBezTo>
                    <a:pt x="644" y="1062"/>
                    <a:pt x="672" y="971"/>
                    <a:pt x="672" y="915"/>
                  </a:cubicBezTo>
                  <a:cubicBezTo>
                    <a:pt x="672" y="887"/>
                    <a:pt x="700" y="859"/>
                    <a:pt x="700" y="831"/>
                  </a:cubicBezTo>
                  <a:cubicBezTo>
                    <a:pt x="728" y="769"/>
                    <a:pt x="756" y="685"/>
                    <a:pt x="756" y="622"/>
                  </a:cubicBezTo>
                  <a:cubicBezTo>
                    <a:pt x="791" y="510"/>
                    <a:pt x="819" y="391"/>
                    <a:pt x="791" y="307"/>
                  </a:cubicBezTo>
                  <a:cubicBezTo>
                    <a:pt x="791" y="244"/>
                    <a:pt x="756" y="216"/>
                    <a:pt x="728" y="216"/>
                  </a:cubicBezTo>
                  <a:cubicBezTo>
                    <a:pt x="756" y="188"/>
                    <a:pt x="756" y="188"/>
                    <a:pt x="791" y="160"/>
                  </a:cubicBezTo>
                  <a:cubicBezTo>
                    <a:pt x="861" y="107"/>
                    <a:pt x="814" y="0"/>
                    <a:pt x="74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79"/>
            <p:cNvSpPr/>
            <p:nvPr/>
          </p:nvSpPr>
          <p:spPr>
            <a:xfrm>
              <a:off x="7027073" y="2698259"/>
              <a:ext cx="16588" cy="21071"/>
            </a:xfrm>
            <a:custGeom>
              <a:rect b="b" l="l" r="r" t="t"/>
              <a:pathLst>
                <a:path extrusionOk="0" h="926" w="729">
                  <a:moveTo>
                    <a:pt x="509" y="1"/>
                  </a:moveTo>
                  <a:cubicBezTo>
                    <a:pt x="443" y="1"/>
                    <a:pt x="381" y="38"/>
                    <a:pt x="351" y="136"/>
                  </a:cubicBezTo>
                  <a:lnTo>
                    <a:pt x="351" y="191"/>
                  </a:lnTo>
                  <a:cubicBezTo>
                    <a:pt x="323" y="191"/>
                    <a:pt x="295" y="226"/>
                    <a:pt x="267" y="226"/>
                  </a:cubicBezTo>
                  <a:cubicBezTo>
                    <a:pt x="176" y="254"/>
                    <a:pt x="92" y="282"/>
                    <a:pt x="64" y="366"/>
                  </a:cubicBezTo>
                  <a:cubicBezTo>
                    <a:pt x="29" y="401"/>
                    <a:pt x="1" y="485"/>
                    <a:pt x="29" y="541"/>
                  </a:cubicBezTo>
                  <a:lnTo>
                    <a:pt x="29" y="576"/>
                  </a:lnTo>
                  <a:lnTo>
                    <a:pt x="29" y="604"/>
                  </a:lnTo>
                  <a:cubicBezTo>
                    <a:pt x="64" y="632"/>
                    <a:pt x="92" y="779"/>
                    <a:pt x="92" y="779"/>
                  </a:cubicBezTo>
                  <a:cubicBezTo>
                    <a:pt x="148" y="863"/>
                    <a:pt x="239" y="926"/>
                    <a:pt x="323" y="926"/>
                  </a:cubicBezTo>
                  <a:cubicBezTo>
                    <a:pt x="413" y="926"/>
                    <a:pt x="525" y="863"/>
                    <a:pt x="525" y="751"/>
                  </a:cubicBezTo>
                  <a:cubicBezTo>
                    <a:pt x="525" y="716"/>
                    <a:pt x="553" y="688"/>
                    <a:pt x="525" y="660"/>
                  </a:cubicBezTo>
                  <a:cubicBezTo>
                    <a:pt x="525" y="632"/>
                    <a:pt x="525" y="604"/>
                    <a:pt x="497" y="604"/>
                  </a:cubicBezTo>
                  <a:lnTo>
                    <a:pt x="497" y="541"/>
                  </a:lnTo>
                  <a:cubicBezTo>
                    <a:pt x="553" y="513"/>
                    <a:pt x="588" y="485"/>
                    <a:pt x="644" y="457"/>
                  </a:cubicBezTo>
                  <a:cubicBezTo>
                    <a:pt x="700" y="366"/>
                    <a:pt x="728" y="282"/>
                    <a:pt x="700" y="191"/>
                  </a:cubicBezTo>
                  <a:cubicBezTo>
                    <a:pt x="728" y="163"/>
                    <a:pt x="728" y="136"/>
                    <a:pt x="700" y="108"/>
                  </a:cubicBezTo>
                  <a:cubicBezTo>
                    <a:pt x="656" y="46"/>
                    <a:pt x="580" y="1"/>
                    <a:pt x="50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79"/>
            <p:cNvSpPr/>
            <p:nvPr/>
          </p:nvSpPr>
          <p:spPr>
            <a:xfrm>
              <a:off x="7065598" y="2709295"/>
              <a:ext cx="17203" cy="15928"/>
            </a:xfrm>
            <a:custGeom>
              <a:rect b="b" l="l" r="r" t="t"/>
              <a:pathLst>
                <a:path extrusionOk="0" h="700" w="756">
                  <a:moveTo>
                    <a:pt x="378" y="0"/>
                  </a:moveTo>
                  <a:cubicBezTo>
                    <a:pt x="231" y="0"/>
                    <a:pt x="119" y="91"/>
                    <a:pt x="56" y="175"/>
                  </a:cubicBezTo>
                  <a:cubicBezTo>
                    <a:pt x="0" y="294"/>
                    <a:pt x="0" y="378"/>
                    <a:pt x="28" y="497"/>
                  </a:cubicBezTo>
                  <a:cubicBezTo>
                    <a:pt x="56" y="580"/>
                    <a:pt x="119" y="643"/>
                    <a:pt x="175" y="671"/>
                  </a:cubicBezTo>
                  <a:cubicBezTo>
                    <a:pt x="231" y="699"/>
                    <a:pt x="294" y="699"/>
                    <a:pt x="378" y="699"/>
                  </a:cubicBezTo>
                  <a:cubicBezTo>
                    <a:pt x="469" y="699"/>
                    <a:pt x="497" y="615"/>
                    <a:pt x="524" y="553"/>
                  </a:cubicBezTo>
                  <a:lnTo>
                    <a:pt x="552" y="553"/>
                  </a:lnTo>
                  <a:lnTo>
                    <a:pt x="552" y="525"/>
                  </a:lnTo>
                  <a:cubicBezTo>
                    <a:pt x="608" y="525"/>
                    <a:pt x="643" y="497"/>
                    <a:pt x="671" y="469"/>
                  </a:cubicBezTo>
                  <a:cubicBezTo>
                    <a:pt x="727" y="406"/>
                    <a:pt x="755" y="322"/>
                    <a:pt x="727" y="231"/>
                  </a:cubicBezTo>
                  <a:lnTo>
                    <a:pt x="699" y="231"/>
                  </a:lnTo>
                  <a:cubicBezTo>
                    <a:pt x="580" y="231"/>
                    <a:pt x="524" y="147"/>
                    <a:pt x="524" y="56"/>
                  </a:cubicBezTo>
                  <a:cubicBezTo>
                    <a:pt x="497" y="28"/>
                    <a:pt x="434" y="28"/>
                    <a:pt x="4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79"/>
            <p:cNvSpPr/>
            <p:nvPr/>
          </p:nvSpPr>
          <p:spPr>
            <a:xfrm>
              <a:off x="7095338" y="2721629"/>
              <a:ext cx="14017" cy="16338"/>
            </a:xfrm>
            <a:custGeom>
              <a:rect b="b" l="l" r="r" t="t"/>
              <a:pathLst>
                <a:path extrusionOk="0" h="718" w="616">
                  <a:moveTo>
                    <a:pt x="271" y="0"/>
                  </a:moveTo>
                  <a:cubicBezTo>
                    <a:pt x="212" y="0"/>
                    <a:pt x="134" y="33"/>
                    <a:pt x="92" y="101"/>
                  </a:cubicBezTo>
                  <a:cubicBezTo>
                    <a:pt x="92" y="129"/>
                    <a:pt x="92" y="157"/>
                    <a:pt x="64" y="185"/>
                  </a:cubicBezTo>
                  <a:cubicBezTo>
                    <a:pt x="47" y="223"/>
                    <a:pt x="40" y="249"/>
                    <a:pt x="37" y="249"/>
                  </a:cubicBezTo>
                  <a:cubicBezTo>
                    <a:pt x="36" y="249"/>
                    <a:pt x="36" y="238"/>
                    <a:pt x="36" y="213"/>
                  </a:cubicBezTo>
                  <a:cubicBezTo>
                    <a:pt x="36" y="248"/>
                    <a:pt x="36" y="276"/>
                    <a:pt x="1" y="304"/>
                  </a:cubicBezTo>
                  <a:lnTo>
                    <a:pt x="1" y="388"/>
                  </a:lnTo>
                  <a:cubicBezTo>
                    <a:pt x="1" y="507"/>
                    <a:pt x="64" y="598"/>
                    <a:pt x="147" y="654"/>
                  </a:cubicBezTo>
                  <a:cubicBezTo>
                    <a:pt x="175" y="682"/>
                    <a:pt x="210" y="682"/>
                    <a:pt x="238" y="682"/>
                  </a:cubicBezTo>
                  <a:lnTo>
                    <a:pt x="266" y="710"/>
                  </a:lnTo>
                  <a:cubicBezTo>
                    <a:pt x="287" y="715"/>
                    <a:pt x="308" y="717"/>
                    <a:pt x="329" y="717"/>
                  </a:cubicBezTo>
                  <a:cubicBezTo>
                    <a:pt x="423" y="717"/>
                    <a:pt x="508" y="667"/>
                    <a:pt x="560" y="598"/>
                  </a:cubicBezTo>
                  <a:cubicBezTo>
                    <a:pt x="616" y="451"/>
                    <a:pt x="588" y="304"/>
                    <a:pt x="441" y="213"/>
                  </a:cubicBezTo>
                  <a:cubicBezTo>
                    <a:pt x="469" y="129"/>
                    <a:pt x="413" y="38"/>
                    <a:pt x="322" y="11"/>
                  </a:cubicBezTo>
                  <a:cubicBezTo>
                    <a:pt x="308" y="4"/>
                    <a:pt x="291" y="0"/>
                    <a:pt x="27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79"/>
            <p:cNvSpPr/>
            <p:nvPr/>
          </p:nvSpPr>
          <p:spPr>
            <a:xfrm>
              <a:off x="7119208" y="2733780"/>
              <a:ext cx="14017" cy="14040"/>
            </a:xfrm>
            <a:custGeom>
              <a:rect b="b" l="l" r="r" t="t"/>
              <a:pathLst>
                <a:path extrusionOk="0" h="617" w="616">
                  <a:moveTo>
                    <a:pt x="238" y="1"/>
                  </a:moveTo>
                  <a:cubicBezTo>
                    <a:pt x="175" y="29"/>
                    <a:pt x="147" y="64"/>
                    <a:pt x="119" y="92"/>
                  </a:cubicBezTo>
                  <a:cubicBezTo>
                    <a:pt x="63" y="148"/>
                    <a:pt x="0" y="204"/>
                    <a:pt x="0" y="295"/>
                  </a:cubicBezTo>
                  <a:cubicBezTo>
                    <a:pt x="0" y="379"/>
                    <a:pt x="35" y="413"/>
                    <a:pt x="63" y="469"/>
                  </a:cubicBezTo>
                  <a:cubicBezTo>
                    <a:pt x="63" y="497"/>
                    <a:pt x="91" y="525"/>
                    <a:pt x="91" y="525"/>
                  </a:cubicBezTo>
                  <a:cubicBezTo>
                    <a:pt x="119" y="553"/>
                    <a:pt x="147" y="588"/>
                    <a:pt x="210" y="588"/>
                  </a:cubicBezTo>
                  <a:cubicBezTo>
                    <a:pt x="238" y="616"/>
                    <a:pt x="322" y="616"/>
                    <a:pt x="385" y="616"/>
                  </a:cubicBezTo>
                  <a:cubicBezTo>
                    <a:pt x="413" y="588"/>
                    <a:pt x="469" y="553"/>
                    <a:pt x="497" y="525"/>
                  </a:cubicBezTo>
                  <a:cubicBezTo>
                    <a:pt x="560" y="497"/>
                    <a:pt x="588" y="413"/>
                    <a:pt x="588" y="351"/>
                  </a:cubicBezTo>
                  <a:lnTo>
                    <a:pt x="588" y="323"/>
                  </a:lnTo>
                  <a:cubicBezTo>
                    <a:pt x="616" y="267"/>
                    <a:pt x="616" y="239"/>
                    <a:pt x="588" y="204"/>
                  </a:cubicBezTo>
                  <a:lnTo>
                    <a:pt x="588" y="176"/>
                  </a:lnTo>
                  <a:lnTo>
                    <a:pt x="588" y="148"/>
                  </a:lnTo>
                  <a:cubicBezTo>
                    <a:pt x="497" y="92"/>
                    <a:pt x="350" y="64"/>
                    <a:pt x="23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79"/>
            <p:cNvSpPr/>
            <p:nvPr/>
          </p:nvSpPr>
          <p:spPr>
            <a:xfrm>
              <a:off x="6888905" y="2913112"/>
              <a:ext cx="22846" cy="12401"/>
            </a:xfrm>
            <a:custGeom>
              <a:rect b="b" l="l" r="r" t="t"/>
              <a:pathLst>
                <a:path extrusionOk="0" h="545" w="1004">
                  <a:moveTo>
                    <a:pt x="395" y="205"/>
                  </a:moveTo>
                  <a:cubicBezTo>
                    <a:pt x="430" y="205"/>
                    <a:pt x="384" y="256"/>
                    <a:pt x="371" y="256"/>
                  </a:cubicBezTo>
                  <a:cubicBezTo>
                    <a:pt x="368" y="256"/>
                    <a:pt x="367" y="255"/>
                    <a:pt x="367" y="252"/>
                  </a:cubicBezTo>
                  <a:lnTo>
                    <a:pt x="332" y="224"/>
                  </a:lnTo>
                  <a:cubicBezTo>
                    <a:pt x="364" y="211"/>
                    <a:pt x="383" y="205"/>
                    <a:pt x="395" y="205"/>
                  </a:cubicBezTo>
                  <a:close/>
                  <a:moveTo>
                    <a:pt x="172" y="1"/>
                  </a:moveTo>
                  <a:cubicBezTo>
                    <a:pt x="94" y="1"/>
                    <a:pt x="1" y="90"/>
                    <a:pt x="45" y="189"/>
                  </a:cubicBezTo>
                  <a:cubicBezTo>
                    <a:pt x="73" y="189"/>
                    <a:pt x="101" y="308"/>
                    <a:pt x="101" y="336"/>
                  </a:cubicBezTo>
                  <a:cubicBezTo>
                    <a:pt x="129" y="427"/>
                    <a:pt x="157" y="483"/>
                    <a:pt x="248" y="511"/>
                  </a:cubicBezTo>
                  <a:cubicBezTo>
                    <a:pt x="269" y="535"/>
                    <a:pt x="295" y="544"/>
                    <a:pt x="323" y="544"/>
                  </a:cubicBezTo>
                  <a:cubicBezTo>
                    <a:pt x="368" y="544"/>
                    <a:pt x="416" y="518"/>
                    <a:pt x="451" y="483"/>
                  </a:cubicBezTo>
                  <a:lnTo>
                    <a:pt x="479" y="483"/>
                  </a:lnTo>
                  <a:cubicBezTo>
                    <a:pt x="570" y="483"/>
                    <a:pt x="654" y="455"/>
                    <a:pt x="745" y="455"/>
                  </a:cubicBezTo>
                  <a:cubicBezTo>
                    <a:pt x="947" y="455"/>
                    <a:pt x="1003" y="189"/>
                    <a:pt x="829" y="105"/>
                  </a:cubicBezTo>
                  <a:cubicBezTo>
                    <a:pt x="776" y="70"/>
                    <a:pt x="711" y="44"/>
                    <a:pt x="648" y="44"/>
                  </a:cubicBezTo>
                  <a:cubicBezTo>
                    <a:pt x="610" y="44"/>
                    <a:pt x="574" y="53"/>
                    <a:pt x="542" y="77"/>
                  </a:cubicBezTo>
                  <a:lnTo>
                    <a:pt x="507" y="77"/>
                  </a:lnTo>
                  <a:cubicBezTo>
                    <a:pt x="479" y="77"/>
                    <a:pt x="451" y="49"/>
                    <a:pt x="423" y="14"/>
                  </a:cubicBezTo>
                  <a:cubicBezTo>
                    <a:pt x="367" y="14"/>
                    <a:pt x="304" y="14"/>
                    <a:pt x="248" y="49"/>
                  </a:cubicBezTo>
                  <a:cubicBezTo>
                    <a:pt x="232" y="15"/>
                    <a:pt x="203" y="1"/>
                    <a:pt x="17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79"/>
            <p:cNvSpPr/>
            <p:nvPr/>
          </p:nvSpPr>
          <p:spPr>
            <a:xfrm>
              <a:off x="6844806" y="2970454"/>
              <a:ext cx="30287" cy="17885"/>
            </a:xfrm>
            <a:custGeom>
              <a:rect b="b" l="l" r="r" t="t"/>
              <a:pathLst>
                <a:path extrusionOk="0" h="786" w="1331">
                  <a:moveTo>
                    <a:pt x="232" y="1"/>
                  </a:moveTo>
                  <a:cubicBezTo>
                    <a:pt x="120" y="1"/>
                    <a:pt x="1" y="127"/>
                    <a:pt x="33" y="235"/>
                  </a:cubicBezTo>
                  <a:cubicBezTo>
                    <a:pt x="84" y="421"/>
                    <a:pt x="212" y="560"/>
                    <a:pt x="389" y="560"/>
                  </a:cubicBezTo>
                  <a:cubicBezTo>
                    <a:pt x="405" y="560"/>
                    <a:pt x="421" y="559"/>
                    <a:pt x="438" y="557"/>
                  </a:cubicBezTo>
                  <a:cubicBezTo>
                    <a:pt x="478" y="537"/>
                    <a:pt x="535" y="517"/>
                    <a:pt x="585" y="517"/>
                  </a:cubicBezTo>
                  <a:cubicBezTo>
                    <a:pt x="605" y="517"/>
                    <a:pt x="625" y="521"/>
                    <a:pt x="641" y="529"/>
                  </a:cubicBezTo>
                  <a:cubicBezTo>
                    <a:pt x="669" y="557"/>
                    <a:pt x="669" y="641"/>
                    <a:pt x="669" y="676"/>
                  </a:cubicBezTo>
                  <a:cubicBezTo>
                    <a:pt x="687" y="729"/>
                    <a:pt x="741" y="749"/>
                    <a:pt x="801" y="749"/>
                  </a:cubicBezTo>
                  <a:cubicBezTo>
                    <a:pt x="836" y="749"/>
                    <a:pt x="873" y="742"/>
                    <a:pt x="907" y="732"/>
                  </a:cubicBezTo>
                  <a:cubicBezTo>
                    <a:pt x="951" y="769"/>
                    <a:pt x="1003" y="786"/>
                    <a:pt x="1053" y="786"/>
                  </a:cubicBezTo>
                  <a:cubicBezTo>
                    <a:pt x="1199" y="786"/>
                    <a:pt x="1331" y="643"/>
                    <a:pt x="1221" y="466"/>
                  </a:cubicBezTo>
                  <a:cubicBezTo>
                    <a:pt x="1165" y="354"/>
                    <a:pt x="1081" y="235"/>
                    <a:pt x="963" y="179"/>
                  </a:cubicBezTo>
                  <a:cubicBezTo>
                    <a:pt x="907" y="151"/>
                    <a:pt x="872" y="116"/>
                    <a:pt x="816" y="88"/>
                  </a:cubicBezTo>
                  <a:cubicBezTo>
                    <a:pt x="802" y="74"/>
                    <a:pt x="788" y="68"/>
                    <a:pt x="774" y="68"/>
                  </a:cubicBezTo>
                  <a:cubicBezTo>
                    <a:pt x="760" y="68"/>
                    <a:pt x="746" y="74"/>
                    <a:pt x="732" y="88"/>
                  </a:cubicBezTo>
                  <a:cubicBezTo>
                    <a:pt x="686" y="74"/>
                    <a:pt x="620" y="68"/>
                    <a:pt x="558" y="68"/>
                  </a:cubicBezTo>
                  <a:cubicBezTo>
                    <a:pt x="496" y="68"/>
                    <a:pt x="438" y="74"/>
                    <a:pt x="410" y="88"/>
                  </a:cubicBezTo>
                  <a:cubicBezTo>
                    <a:pt x="382" y="61"/>
                    <a:pt x="319" y="33"/>
                    <a:pt x="263" y="5"/>
                  </a:cubicBezTo>
                  <a:cubicBezTo>
                    <a:pt x="253" y="2"/>
                    <a:pt x="242" y="1"/>
                    <a:pt x="23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79"/>
            <p:cNvSpPr/>
            <p:nvPr/>
          </p:nvSpPr>
          <p:spPr>
            <a:xfrm>
              <a:off x="6807670" y="3052646"/>
              <a:ext cx="23893" cy="13699"/>
            </a:xfrm>
            <a:custGeom>
              <a:rect b="b" l="l" r="r" t="t"/>
              <a:pathLst>
                <a:path extrusionOk="0" h="602" w="1050">
                  <a:moveTo>
                    <a:pt x="706" y="0"/>
                  </a:moveTo>
                  <a:cubicBezTo>
                    <a:pt x="647" y="0"/>
                    <a:pt x="591" y="25"/>
                    <a:pt x="553" y="64"/>
                  </a:cubicBezTo>
                  <a:lnTo>
                    <a:pt x="441" y="64"/>
                  </a:lnTo>
                  <a:cubicBezTo>
                    <a:pt x="350" y="64"/>
                    <a:pt x="266" y="92"/>
                    <a:pt x="231" y="175"/>
                  </a:cubicBezTo>
                  <a:cubicBezTo>
                    <a:pt x="119" y="175"/>
                    <a:pt x="0" y="266"/>
                    <a:pt x="91" y="385"/>
                  </a:cubicBezTo>
                  <a:cubicBezTo>
                    <a:pt x="147" y="441"/>
                    <a:pt x="175" y="497"/>
                    <a:pt x="266" y="525"/>
                  </a:cubicBezTo>
                  <a:cubicBezTo>
                    <a:pt x="280" y="543"/>
                    <a:pt x="308" y="551"/>
                    <a:pt x="336" y="551"/>
                  </a:cubicBezTo>
                  <a:cubicBezTo>
                    <a:pt x="364" y="551"/>
                    <a:pt x="392" y="543"/>
                    <a:pt x="406" y="525"/>
                  </a:cubicBezTo>
                  <a:cubicBezTo>
                    <a:pt x="441" y="560"/>
                    <a:pt x="441" y="560"/>
                    <a:pt x="469" y="560"/>
                  </a:cubicBezTo>
                  <a:cubicBezTo>
                    <a:pt x="511" y="588"/>
                    <a:pt x="555" y="602"/>
                    <a:pt x="598" y="602"/>
                  </a:cubicBezTo>
                  <a:cubicBezTo>
                    <a:pt x="642" y="602"/>
                    <a:pt x="686" y="588"/>
                    <a:pt x="728" y="560"/>
                  </a:cubicBezTo>
                  <a:cubicBezTo>
                    <a:pt x="770" y="560"/>
                    <a:pt x="796" y="572"/>
                    <a:pt x="826" y="572"/>
                  </a:cubicBezTo>
                  <a:cubicBezTo>
                    <a:pt x="840" y="572"/>
                    <a:pt x="856" y="569"/>
                    <a:pt x="874" y="560"/>
                  </a:cubicBezTo>
                  <a:cubicBezTo>
                    <a:pt x="965" y="525"/>
                    <a:pt x="1021" y="469"/>
                    <a:pt x="1049" y="385"/>
                  </a:cubicBezTo>
                  <a:cubicBezTo>
                    <a:pt x="1049" y="322"/>
                    <a:pt x="1049" y="238"/>
                    <a:pt x="993" y="175"/>
                  </a:cubicBezTo>
                  <a:cubicBezTo>
                    <a:pt x="930" y="119"/>
                    <a:pt x="874" y="64"/>
                    <a:pt x="819" y="36"/>
                  </a:cubicBezTo>
                  <a:cubicBezTo>
                    <a:pt x="783" y="11"/>
                    <a:pt x="744" y="0"/>
                    <a:pt x="7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79"/>
            <p:cNvSpPr/>
            <p:nvPr/>
          </p:nvSpPr>
          <p:spPr>
            <a:xfrm>
              <a:off x="7170908" y="2785456"/>
              <a:ext cx="7259" cy="9921"/>
            </a:xfrm>
            <a:custGeom>
              <a:rect b="b" l="l" r="r" t="t"/>
              <a:pathLst>
                <a:path extrusionOk="0" h="436" w="319">
                  <a:moveTo>
                    <a:pt x="224" y="1"/>
                  </a:moveTo>
                  <a:cubicBezTo>
                    <a:pt x="220" y="1"/>
                    <a:pt x="215" y="1"/>
                    <a:pt x="211" y="2"/>
                  </a:cubicBezTo>
                  <a:cubicBezTo>
                    <a:pt x="176" y="2"/>
                    <a:pt x="148" y="2"/>
                    <a:pt x="120" y="30"/>
                  </a:cubicBezTo>
                  <a:cubicBezTo>
                    <a:pt x="92" y="65"/>
                    <a:pt x="92" y="93"/>
                    <a:pt x="64" y="121"/>
                  </a:cubicBezTo>
                  <a:cubicBezTo>
                    <a:pt x="64" y="149"/>
                    <a:pt x="36" y="205"/>
                    <a:pt x="36" y="240"/>
                  </a:cubicBezTo>
                  <a:cubicBezTo>
                    <a:pt x="1" y="268"/>
                    <a:pt x="36" y="324"/>
                    <a:pt x="64" y="380"/>
                  </a:cubicBezTo>
                  <a:cubicBezTo>
                    <a:pt x="76" y="419"/>
                    <a:pt x="109" y="436"/>
                    <a:pt x="146" y="436"/>
                  </a:cubicBezTo>
                  <a:cubicBezTo>
                    <a:pt x="195" y="436"/>
                    <a:pt x="251" y="404"/>
                    <a:pt x="267" y="352"/>
                  </a:cubicBezTo>
                  <a:cubicBezTo>
                    <a:pt x="267" y="298"/>
                    <a:pt x="318" y="1"/>
                    <a:pt x="22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79"/>
            <p:cNvSpPr/>
            <p:nvPr/>
          </p:nvSpPr>
          <p:spPr>
            <a:xfrm>
              <a:off x="7043639" y="2734280"/>
              <a:ext cx="19911" cy="10831"/>
            </a:xfrm>
            <a:custGeom>
              <a:rect b="b" l="l" r="r" t="t"/>
              <a:pathLst>
                <a:path extrusionOk="0" h="476" w="875">
                  <a:moveTo>
                    <a:pt x="492" y="0"/>
                  </a:moveTo>
                  <a:cubicBezTo>
                    <a:pt x="466" y="0"/>
                    <a:pt x="440" y="3"/>
                    <a:pt x="413" y="7"/>
                  </a:cubicBezTo>
                  <a:cubicBezTo>
                    <a:pt x="266" y="7"/>
                    <a:pt x="63" y="42"/>
                    <a:pt x="0" y="182"/>
                  </a:cubicBezTo>
                  <a:cubicBezTo>
                    <a:pt x="0" y="301"/>
                    <a:pt x="63" y="357"/>
                    <a:pt x="175" y="391"/>
                  </a:cubicBezTo>
                  <a:cubicBezTo>
                    <a:pt x="210" y="419"/>
                    <a:pt x="238" y="447"/>
                    <a:pt x="294" y="447"/>
                  </a:cubicBezTo>
                  <a:cubicBezTo>
                    <a:pt x="350" y="475"/>
                    <a:pt x="413" y="475"/>
                    <a:pt x="469" y="475"/>
                  </a:cubicBezTo>
                  <a:cubicBezTo>
                    <a:pt x="559" y="475"/>
                    <a:pt x="643" y="475"/>
                    <a:pt x="699" y="419"/>
                  </a:cubicBezTo>
                  <a:cubicBezTo>
                    <a:pt x="762" y="419"/>
                    <a:pt x="790" y="391"/>
                    <a:pt x="818" y="357"/>
                  </a:cubicBezTo>
                  <a:cubicBezTo>
                    <a:pt x="874" y="301"/>
                    <a:pt x="874" y="273"/>
                    <a:pt x="846" y="217"/>
                  </a:cubicBezTo>
                  <a:cubicBezTo>
                    <a:pt x="874" y="217"/>
                    <a:pt x="874" y="182"/>
                    <a:pt x="874" y="182"/>
                  </a:cubicBezTo>
                  <a:cubicBezTo>
                    <a:pt x="756" y="64"/>
                    <a:pt x="633" y="0"/>
                    <a:pt x="4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79"/>
            <p:cNvSpPr/>
            <p:nvPr/>
          </p:nvSpPr>
          <p:spPr>
            <a:xfrm>
              <a:off x="7023114" y="2730708"/>
              <a:ext cx="60141" cy="23142"/>
            </a:xfrm>
            <a:custGeom>
              <a:rect b="b" l="l" r="r" t="t"/>
              <a:pathLst>
                <a:path extrusionOk="0" h="1017" w="2643">
                  <a:moveTo>
                    <a:pt x="1649" y="299"/>
                  </a:moveTo>
                  <a:cubicBezTo>
                    <a:pt x="1683" y="299"/>
                    <a:pt x="1709" y="319"/>
                    <a:pt x="1748" y="339"/>
                  </a:cubicBezTo>
                  <a:cubicBezTo>
                    <a:pt x="1720" y="402"/>
                    <a:pt x="1692" y="430"/>
                    <a:pt x="1664" y="458"/>
                  </a:cubicBezTo>
                  <a:cubicBezTo>
                    <a:pt x="1646" y="474"/>
                    <a:pt x="1630" y="481"/>
                    <a:pt x="1618" y="481"/>
                  </a:cubicBezTo>
                  <a:cubicBezTo>
                    <a:pt x="1587" y="481"/>
                    <a:pt x="1573" y="441"/>
                    <a:pt x="1573" y="402"/>
                  </a:cubicBezTo>
                  <a:cubicBezTo>
                    <a:pt x="1573" y="374"/>
                    <a:pt x="1573" y="311"/>
                    <a:pt x="1601" y="311"/>
                  </a:cubicBezTo>
                  <a:cubicBezTo>
                    <a:pt x="1620" y="303"/>
                    <a:pt x="1635" y="299"/>
                    <a:pt x="1649" y="299"/>
                  </a:cubicBezTo>
                  <a:close/>
                  <a:moveTo>
                    <a:pt x="1343" y="199"/>
                  </a:moveTo>
                  <a:cubicBezTo>
                    <a:pt x="1399" y="199"/>
                    <a:pt x="1461" y="227"/>
                    <a:pt x="1489" y="227"/>
                  </a:cubicBezTo>
                  <a:lnTo>
                    <a:pt x="1489" y="255"/>
                  </a:lnTo>
                  <a:cubicBezTo>
                    <a:pt x="1427" y="283"/>
                    <a:pt x="1399" y="339"/>
                    <a:pt x="1399" y="402"/>
                  </a:cubicBezTo>
                  <a:cubicBezTo>
                    <a:pt x="1399" y="458"/>
                    <a:pt x="1399" y="514"/>
                    <a:pt x="1427" y="548"/>
                  </a:cubicBezTo>
                  <a:lnTo>
                    <a:pt x="1427" y="576"/>
                  </a:lnTo>
                  <a:lnTo>
                    <a:pt x="1287" y="576"/>
                  </a:lnTo>
                  <a:cubicBezTo>
                    <a:pt x="1196" y="548"/>
                    <a:pt x="1112" y="514"/>
                    <a:pt x="1021" y="486"/>
                  </a:cubicBezTo>
                  <a:cubicBezTo>
                    <a:pt x="993" y="458"/>
                    <a:pt x="965" y="402"/>
                    <a:pt x="937" y="374"/>
                  </a:cubicBezTo>
                  <a:cubicBezTo>
                    <a:pt x="1049" y="255"/>
                    <a:pt x="1168" y="199"/>
                    <a:pt x="1343" y="199"/>
                  </a:cubicBezTo>
                  <a:close/>
                  <a:moveTo>
                    <a:pt x="1338" y="1"/>
                  </a:moveTo>
                  <a:cubicBezTo>
                    <a:pt x="1270" y="1"/>
                    <a:pt x="1203" y="9"/>
                    <a:pt x="1140" y="24"/>
                  </a:cubicBezTo>
                  <a:cubicBezTo>
                    <a:pt x="1021" y="24"/>
                    <a:pt x="846" y="136"/>
                    <a:pt x="762" y="283"/>
                  </a:cubicBezTo>
                  <a:cubicBezTo>
                    <a:pt x="671" y="374"/>
                    <a:pt x="587" y="430"/>
                    <a:pt x="469" y="458"/>
                  </a:cubicBezTo>
                  <a:cubicBezTo>
                    <a:pt x="454" y="460"/>
                    <a:pt x="440" y="461"/>
                    <a:pt x="426" y="461"/>
                  </a:cubicBezTo>
                  <a:cubicBezTo>
                    <a:pt x="249" y="461"/>
                    <a:pt x="143" y="298"/>
                    <a:pt x="91" y="136"/>
                  </a:cubicBezTo>
                  <a:cubicBezTo>
                    <a:pt x="91" y="112"/>
                    <a:pt x="75" y="104"/>
                    <a:pt x="56" y="104"/>
                  </a:cubicBezTo>
                  <a:cubicBezTo>
                    <a:pt x="30" y="104"/>
                    <a:pt x="0" y="120"/>
                    <a:pt x="0" y="136"/>
                  </a:cubicBezTo>
                  <a:cubicBezTo>
                    <a:pt x="0" y="339"/>
                    <a:pt x="147" y="604"/>
                    <a:pt x="378" y="604"/>
                  </a:cubicBezTo>
                  <a:cubicBezTo>
                    <a:pt x="497" y="604"/>
                    <a:pt x="615" y="548"/>
                    <a:pt x="727" y="514"/>
                  </a:cubicBezTo>
                  <a:lnTo>
                    <a:pt x="727" y="604"/>
                  </a:lnTo>
                  <a:cubicBezTo>
                    <a:pt x="727" y="688"/>
                    <a:pt x="790" y="779"/>
                    <a:pt x="846" y="835"/>
                  </a:cubicBezTo>
                  <a:cubicBezTo>
                    <a:pt x="969" y="958"/>
                    <a:pt x="1130" y="1017"/>
                    <a:pt x="1282" y="1017"/>
                  </a:cubicBezTo>
                  <a:cubicBezTo>
                    <a:pt x="1312" y="1017"/>
                    <a:pt x="1342" y="1015"/>
                    <a:pt x="1371" y="1010"/>
                  </a:cubicBezTo>
                  <a:cubicBezTo>
                    <a:pt x="1427" y="1010"/>
                    <a:pt x="1427" y="954"/>
                    <a:pt x="1399" y="954"/>
                  </a:cubicBezTo>
                  <a:cubicBezTo>
                    <a:pt x="1287" y="898"/>
                    <a:pt x="1140" y="863"/>
                    <a:pt x="1021" y="807"/>
                  </a:cubicBezTo>
                  <a:cubicBezTo>
                    <a:pt x="937" y="779"/>
                    <a:pt x="874" y="723"/>
                    <a:pt x="846" y="632"/>
                  </a:cubicBezTo>
                  <a:cubicBezTo>
                    <a:pt x="846" y="582"/>
                    <a:pt x="846" y="525"/>
                    <a:pt x="825" y="474"/>
                  </a:cubicBezTo>
                  <a:lnTo>
                    <a:pt x="825" y="474"/>
                  </a:lnTo>
                  <a:cubicBezTo>
                    <a:pt x="897" y="613"/>
                    <a:pt x="1200" y="724"/>
                    <a:pt x="1315" y="751"/>
                  </a:cubicBezTo>
                  <a:cubicBezTo>
                    <a:pt x="1331" y="754"/>
                    <a:pt x="1349" y="755"/>
                    <a:pt x="1367" y="755"/>
                  </a:cubicBezTo>
                  <a:cubicBezTo>
                    <a:pt x="1576" y="755"/>
                    <a:pt x="1895" y="611"/>
                    <a:pt x="1895" y="374"/>
                  </a:cubicBezTo>
                  <a:cubicBezTo>
                    <a:pt x="1923" y="486"/>
                    <a:pt x="1951" y="548"/>
                    <a:pt x="1923" y="660"/>
                  </a:cubicBezTo>
                  <a:cubicBezTo>
                    <a:pt x="1867" y="723"/>
                    <a:pt x="1839" y="807"/>
                    <a:pt x="1776" y="863"/>
                  </a:cubicBezTo>
                  <a:cubicBezTo>
                    <a:pt x="1753" y="892"/>
                    <a:pt x="1768" y="934"/>
                    <a:pt x="1807" y="934"/>
                  </a:cubicBezTo>
                  <a:cubicBezTo>
                    <a:pt x="1817" y="934"/>
                    <a:pt x="1827" y="931"/>
                    <a:pt x="1839" y="926"/>
                  </a:cubicBezTo>
                  <a:cubicBezTo>
                    <a:pt x="1923" y="863"/>
                    <a:pt x="1986" y="779"/>
                    <a:pt x="2014" y="688"/>
                  </a:cubicBezTo>
                  <a:cubicBezTo>
                    <a:pt x="2042" y="576"/>
                    <a:pt x="2014" y="486"/>
                    <a:pt x="1986" y="402"/>
                  </a:cubicBezTo>
                  <a:lnTo>
                    <a:pt x="1986" y="402"/>
                  </a:lnTo>
                  <a:cubicBezTo>
                    <a:pt x="2014" y="430"/>
                    <a:pt x="2070" y="458"/>
                    <a:pt x="2070" y="458"/>
                  </a:cubicBezTo>
                  <a:cubicBezTo>
                    <a:pt x="2189" y="458"/>
                    <a:pt x="2301" y="430"/>
                    <a:pt x="2391" y="402"/>
                  </a:cubicBezTo>
                  <a:cubicBezTo>
                    <a:pt x="2510" y="339"/>
                    <a:pt x="2538" y="283"/>
                    <a:pt x="2622" y="199"/>
                  </a:cubicBezTo>
                  <a:cubicBezTo>
                    <a:pt x="2642" y="133"/>
                    <a:pt x="2604" y="86"/>
                    <a:pt x="2560" y="86"/>
                  </a:cubicBezTo>
                  <a:cubicBezTo>
                    <a:pt x="2543" y="86"/>
                    <a:pt x="2526" y="93"/>
                    <a:pt x="2510" y="108"/>
                  </a:cubicBezTo>
                  <a:cubicBezTo>
                    <a:pt x="2395" y="224"/>
                    <a:pt x="2279" y="300"/>
                    <a:pt x="2136" y="300"/>
                  </a:cubicBezTo>
                  <a:cubicBezTo>
                    <a:pt x="2098" y="300"/>
                    <a:pt x="2057" y="295"/>
                    <a:pt x="2014" y="283"/>
                  </a:cubicBezTo>
                  <a:cubicBezTo>
                    <a:pt x="1867" y="227"/>
                    <a:pt x="1748" y="80"/>
                    <a:pt x="1601" y="52"/>
                  </a:cubicBezTo>
                  <a:cubicBezTo>
                    <a:pt x="1521" y="16"/>
                    <a:pt x="1430" y="1"/>
                    <a:pt x="13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79"/>
            <p:cNvSpPr/>
            <p:nvPr/>
          </p:nvSpPr>
          <p:spPr>
            <a:xfrm>
              <a:off x="7034583" y="2748798"/>
              <a:ext cx="17794" cy="8852"/>
            </a:xfrm>
            <a:custGeom>
              <a:rect b="b" l="l" r="r" t="t"/>
              <a:pathLst>
                <a:path extrusionOk="0" h="389" w="782">
                  <a:moveTo>
                    <a:pt x="50" y="1"/>
                  </a:moveTo>
                  <a:cubicBezTo>
                    <a:pt x="23" y="1"/>
                    <a:pt x="1" y="20"/>
                    <a:pt x="21" y="40"/>
                  </a:cubicBezTo>
                  <a:cubicBezTo>
                    <a:pt x="160" y="252"/>
                    <a:pt x="358" y="389"/>
                    <a:pt x="578" y="389"/>
                  </a:cubicBezTo>
                  <a:cubicBezTo>
                    <a:pt x="633" y="389"/>
                    <a:pt x="690" y="380"/>
                    <a:pt x="748" y="362"/>
                  </a:cubicBezTo>
                  <a:cubicBezTo>
                    <a:pt x="776" y="339"/>
                    <a:pt x="781" y="298"/>
                    <a:pt x="764" y="298"/>
                  </a:cubicBezTo>
                  <a:cubicBezTo>
                    <a:pt x="760" y="298"/>
                    <a:pt x="754" y="301"/>
                    <a:pt x="748" y="306"/>
                  </a:cubicBezTo>
                  <a:cubicBezTo>
                    <a:pt x="461" y="306"/>
                    <a:pt x="258" y="243"/>
                    <a:pt x="83" y="12"/>
                  </a:cubicBezTo>
                  <a:cubicBezTo>
                    <a:pt x="73" y="4"/>
                    <a:pt x="61" y="1"/>
                    <a:pt x="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79"/>
            <p:cNvSpPr/>
            <p:nvPr/>
          </p:nvSpPr>
          <p:spPr>
            <a:xfrm>
              <a:off x="7033126" y="2722652"/>
              <a:ext cx="29786" cy="11787"/>
            </a:xfrm>
            <a:custGeom>
              <a:rect b="b" l="l" r="r" t="t"/>
              <a:pathLst>
                <a:path extrusionOk="0" h="518" w="1309">
                  <a:moveTo>
                    <a:pt x="715" y="1"/>
                  </a:moveTo>
                  <a:cubicBezTo>
                    <a:pt x="589" y="1"/>
                    <a:pt x="467" y="30"/>
                    <a:pt x="350" y="112"/>
                  </a:cubicBezTo>
                  <a:cubicBezTo>
                    <a:pt x="287" y="168"/>
                    <a:pt x="1" y="434"/>
                    <a:pt x="147" y="518"/>
                  </a:cubicBezTo>
                  <a:cubicBezTo>
                    <a:pt x="147" y="518"/>
                    <a:pt x="175" y="518"/>
                    <a:pt x="175" y="490"/>
                  </a:cubicBezTo>
                  <a:cubicBezTo>
                    <a:pt x="147" y="462"/>
                    <a:pt x="259" y="406"/>
                    <a:pt x="287" y="378"/>
                  </a:cubicBezTo>
                  <a:cubicBezTo>
                    <a:pt x="378" y="287"/>
                    <a:pt x="434" y="203"/>
                    <a:pt x="581" y="168"/>
                  </a:cubicBezTo>
                  <a:cubicBezTo>
                    <a:pt x="633" y="156"/>
                    <a:pt x="685" y="150"/>
                    <a:pt x="736" y="150"/>
                  </a:cubicBezTo>
                  <a:cubicBezTo>
                    <a:pt x="908" y="150"/>
                    <a:pt x="1074" y="210"/>
                    <a:pt x="1252" y="231"/>
                  </a:cubicBezTo>
                  <a:cubicBezTo>
                    <a:pt x="1308" y="231"/>
                    <a:pt x="1308" y="140"/>
                    <a:pt x="1280" y="112"/>
                  </a:cubicBezTo>
                  <a:cubicBezTo>
                    <a:pt x="1089" y="63"/>
                    <a:pt x="899" y="1"/>
                    <a:pt x="7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79"/>
            <p:cNvSpPr/>
            <p:nvPr/>
          </p:nvSpPr>
          <p:spPr>
            <a:xfrm>
              <a:off x="6726207" y="2692343"/>
              <a:ext cx="460015" cy="428113"/>
            </a:xfrm>
            <a:custGeom>
              <a:rect b="b" l="l" r="r" t="t"/>
              <a:pathLst>
                <a:path extrusionOk="0" h="18814" w="20216">
                  <a:moveTo>
                    <a:pt x="13358" y="215"/>
                  </a:moveTo>
                  <a:cubicBezTo>
                    <a:pt x="13591" y="215"/>
                    <a:pt x="13819" y="284"/>
                    <a:pt x="14013" y="451"/>
                  </a:cubicBezTo>
                  <a:cubicBezTo>
                    <a:pt x="14199" y="586"/>
                    <a:pt x="14314" y="721"/>
                    <a:pt x="14531" y="721"/>
                  </a:cubicBezTo>
                  <a:cubicBezTo>
                    <a:pt x="14551" y="721"/>
                    <a:pt x="14572" y="719"/>
                    <a:pt x="14593" y="717"/>
                  </a:cubicBezTo>
                  <a:cubicBezTo>
                    <a:pt x="14796" y="717"/>
                    <a:pt x="14915" y="717"/>
                    <a:pt x="15090" y="836"/>
                  </a:cubicBezTo>
                  <a:cubicBezTo>
                    <a:pt x="15209" y="892"/>
                    <a:pt x="15349" y="1011"/>
                    <a:pt x="15467" y="1067"/>
                  </a:cubicBezTo>
                  <a:cubicBezTo>
                    <a:pt x="15527" y="1095"/>
                    <a:pt x="15585" y="1102"/>
                    <a:pt x="15642" y="1102"/>
                  </a:cubicBezTo>
                  <a:cubicBezTo>
                    <a:pt x="15700" y="1102"/>
                    <a:pt x="15758" y="1095"/>
                    <a:pt x="15817" y="1095"/>
                  </a:cubicBezTo>
                  <a:cubicBezTo>
                    <a:pt x="15849" y="1090"/>
                    <a:pt x="15880" y="1087"/>
                    <a:pt x="15910" y="1087"/>
                  </a:cubicBezTo>
                  <a:cubicBezTo>
                    <a:pt x="16045" y="1087"/>
                    <a:pt x="16165" y="1134"/>
                    <a:pt x="16286" y="1186"/>
                  </a:cubicBezTo>
                  <a:cubicBezTo>
                    <a:pt x="16432" y="1242"/>
                    <a:pt x="16572" y="1298"/>
                    <a:pt x="16691" y="1416"/>
                  </a:cubicBezTo>
                  <a:cubicBezTo>
                    <a:pt x="16747" y="1500"/>
                    <a:pt x="16782" y="1619"/>
                    <a:pt x="16866" y="1675"/>
                  </a:cubicBezTo>
                  <a:cubicBezTo>
                    <a:pt x="16957" y="1794"/>
                    <a:pt x="17069" y="1822"/>
                    <a:pt x="17188" y="1885"/>
                  </a:cubicBezTo>
                  <a:cubicBezTo>
                    <a:pt x="17565" y="2025"/>
                    <a:pt x="18062" y="1969"/>
                    <a:pt x="18355" y="2290"/>
                  </a:cubicBezTo>
                  <a:cubicBezTo>
                    <a:pt x="18614" y="2549"/>
                    <a:pt x="18908" y="2437"/>
                    <a:pt x="19229" y="2549"/>
                  </a:cubicBezTo>
                  <a:cubicBezTo>
                    <a:pt x="19404" y="2612"/>
                    <a:pt x="19579" y="2759"/>
                    <a:pt x="19719" y="2871"/>
                  </a:cubicBezTo>
                  <a:cubicBezTo>
                    <a:pt x="19957" y="3046"/>
                    <a:pt x="19985" y="3283"/>
                    <a:pt x="19929" y="3542"/>
                  </a:cubicBezTo>
                  <a:cubicBezTo>
                    <a:pt x="19929" y="3633"/>
                    <a:pt x="19894" y="3920"/>
                    <a:pt x="19866" y="3920"/>
                  </a:cubicBezTo>
                  <a:cubicBezTo>
                    <a:pt x="19860" y="3925"/>
                    <a:pt x="19851" y="3927"/>
                    <a:pt x="19838" y="3927"/>
                  </a:cubicBezTo>
                  <a:cubicBezTo>
                    <a:pt x="19785" y="3927"/>
                    <a:pt x="19680" y="3886"/>
                    <a:pt x="19635" y="3864"/>
                  </a:cubicBezTo>
                  <a:lnTo>
                    <a:pt x="19404" y="3864"/>
                  </a:lnTo>
                  <a:cubicBezTo>
                    <a:pt x="19055" y="3892"/>
                    <a:pt x="18761" y="4094"/>
                    <a:pt x="18411" y="4185"/>
                  </a:cubicBezTo>
                  <a:cubicBezTo>
                    <a:pt x="18285" y="4201"/>
                    <a:pt x="18148" y="4224"/>
                    <a:pt x="18017" y="4224"/>
                  </a:cubicBezTo>
                  <a:cubicBezTo>
                    <a:pt x="17909" y="4224"/>
                    <a:pt x="17804" y="4208"/>
                    <a:pt x="17712" y="4157"/>
                  </a:cubicBezTo>
                  <a:cubicBezTo>
                    <a:pt x="17537" y="4094"/>
                    <a:pt x="17390" y="3983"/>
                    <a:pt x="17216" y="3920"/>
                  </a:cubicBezTo>
                  <a:cubicBezTo>
                    <a:pt x="17069" y="3864"/>
                    <a:pt x="16894" y="3808"/>
                    <a:pt x="16747" y="3745"/>
                  </a:cubicBezTo>
                  <a:cubicBezTo>
                    <a:pt x="16607" y="3661"/>
                    <a:pt x="16460" y="3570"/>
                    <a:pt x="16286" y="3514"/>
                  </a:cubicBezTo>
                  <a:cubicBezTo>
                    <a:pt x="16175" y="3475"/>
                    <a:pt x="16066" y="3459"/>
                    <a:pt x="15958" y="3459"/>
                  </a:cubicBezTo>
                  <a:cubicBezTo>
                    <a:pt x="15660" y="3459"/>
                    <a:pt x="15374" y="3581"/>
                    <a:pt x="15118" y="3689"/>
                  </a:cubicBezTo>
                  <a:cubicBezTo>
                    <a:pt x="14915" y="3773"/>
                    <a:pt x="14649" y="3864"/>
                    <a:pt x="14419" y="3864"/>
                  </a:cubicBezTo>
                  <a:cubicBezTo>
                    <a:pt x="14244" y="3864"/>
                    <a:pt x="14041" y="3836"/>
                    <a:pt x="13838" y="3836"/>
                  </a:cubicBezTo>
                  <a:lnTo>
                    <a:pt x="13810" y="3836"/>
                  </a:lnTo>
                  <a:lnTo>
                    <a:pt x="13810" y="3773"/>
                  </a:lnTo>
                  <a:lnTo>
                    <a:pt x="13810" y="3745"/>
                  </a:lnTo>
                  <a:cubicBezTo>
                    <a:pt x="13799" y="3734"/>
                    <a:pt x="13787" y="3730"/>
                    <a:pt x="13776" y="3730"/>
                  </a:cubicBezTo>
                  <a:cubicBezTo>
                    <a:pt x="13729" y="3730"/>
                    <a:pt x="13697" y="3813"/>
                    <a:pt x="13719" y="3836"/>
                  </a:cubicBezTo>
                  <a:cubicBezTo>
                    <a:pt x="13719" y="3948"/>
                    <a:pt x="13775" y="4066"/>
                    <a:pt x="13866" y="4122"/>
                  </a:cubicBezTo>
                  <a:lnTo>
                    <a:pt x="13894" y="4157"/>
                  </a:lnTo>
                  <a:cubicBezTo>
                    <a:pt x="13916" y="4178"/>
                    <a:pt x="13939" y="4186"/>
                    <a:pt x="13960" y="4186"/>
                  </a:cubicBezTo>
                  <a:cubicBezTo>
                    <a:pt x="14028" y="4186"/>
                    <a:pt x="14077" y="4102"/>
                    <a:pt x="14013" y="4039"/>
                  </a:cubicBezTo>
                  <a:cubicBezTo>
                    <a:pt x="14013" y="4039"/>
                    <a:pt x="13985" y="4011"/>
                    <a:pt x="13950" y="4011"/>
                  </a:cubicBezTo>
                  <a:lnTo>
                    <a:pt x="13985" y="4011"/>
                  </a:lnTo>
                  <a:cubicBezTo>
                    <a:pt x="14013" y="4011"/>
                    <a:pt x="14041" y="4011"/>
                    <a:pt x="14097" y="4039"/>
                  </a:cubicBezTo>
                  <a:cubicBezTo>
                    <a:pt x="14158" y="4039"/>
                    <a:pt x="14215" y="4026"/>
                    <a:pt x="14274" y="4026"/>
                  </a:cubicBezTo>
                  <a:cubicBezTo>
                    <a:pt x="14303" y="4026"/>
                    <a:pt x="14332" y="4029"/>
                    <a:pt x="14363" y="4039"/>
                  </a:cubicBezTo>
                  <a:cubicBezTo>
                    <a:pt x="14565" y="4039"/>
                    <a:pt x="14768" y="3983"/>
                    <a:pt x="14971" y="3920"/>
                  </a:cubicBezTo>
                  <a:cubicBezTo>
                    <a:pt x="15284" y="3815"/>
                    <a:pt x="15607" y="3641"/>
                    <a:pt x="15926" y="3641"/>
                  </a:cubicBezTo>
                  <a:cubicBezTo>
                    <a:pt x="16056" y="3641"/>
                    <a:pt x="16186" y="3670"/>
                    <a:pt x="16314" y="3745"/>
                  </a:cubicBezTo>
                  <a:cubicBezTo>
                    <a:pt x="16488" y="3864"/>
                    <a:pt x="16607" y="3948"/>
                    <a:pt x="16782" y="4011"/>
                  </a:cubicBezTo>
                  <a:cubicBezTo>
                    <a:pt x="16957" y="4094"/>
                    <a:pt x="17160" y="4122"/>
                    <a:pt x="17362" y="4241"/>
                  </a:cubicBezTo>
                  <a:cubicBezTo>
                    <a:pt x="17509" y="4297"/>
                    <a:pt x="17621" y="4388"/>
                    <a:pt x="17796" y="4388"/>
                  </a:cubicBezTo>
                  <a:cubicBezTo>
                    <a:pt x="17836" y="4393"/>
                    <a:pt x="17877" y="4396"/>
                    <a:pt x="17918" y="4396"/>
                  </a:cubicBezTo>
                  <a:cubicBezTo>
                    <a:pt x="18094" y="4396"/>
                    <a:pt x="18280" y="4355"/>
                    <a:pt x="18467" y="4332"/>
                  </a:cubicBezTo>
                  <a:cubicBezTo>
                    <a:pt x="18761" y="4261"/>
                    <a:pt x="19093" y="4068"/>
                    <a:pt x="19417" y="4068"/>
                  </a:cubicBezTo>
                  <a:cubicBezTo>
                    <a:pt x="19509" y="4068"/>
                    <a:pt x="19601" y="4084"/>
                    <a:pt x="19691" y="4122"/>
                  </a:cubicBezTo>
                  <a:cubicBezTo>
                    <a:pt x="19719" y="4122"/>
                    <a:pt x="19754" y="4157"/>
                    <a:pt x="19810" y="4185"/>
                  </a:cubicBezTo>
                  <a:cubicBezTo>
                    <a:pt x="19754" y="4297"/>
                    <a:pt x="19719" y="4416"/>
                    <a:pt x="19691" y="4535"/>
                  </a:cubicBezTo>
                  <a:cubicBezTo>
                    <a:pt x="19663" y="4647"/>
                    <a:pt x="19635" y="4969"/>
                    <a:pt x="19516" y="5059"/>
                  </a:cubicBezTo>
                  <a:cubicBezTo>
                    <a:pt x="19453" y="5095"/>
                    <a:pt x="19370" y="5106"/>
                    <a:pt x="19283" y="5106"/>
                  </a:cubicBezTo>
                  <a:cubicBezTo>
                    <a:pt x="19168" y="5106"/>
                    <a:pt x="19048" y="5087"/>
                    <a:pt x="18964" y="5087"/>
                  </a:cubicBezTo>
                  <a:cubicBezTo>
                    <a:pt x="18845" y="5087"/>
                    <a:pt x="18705" y="5115"/>
                    <a:pt x="18586" y="5115"/>
                  </a:cubicBezTo>
                  <a:cubicBezTo>
                    <a:pt x="18507" y="5115"/>
                    <a:pt x="18431" y="5103"/>
                    <a:pt x="18353" y="5103"/>
                  </a:cubicBezTo>
                  <a:cubicBezTo>
                    <a:pt x="18315" y="5103"/>
                    <a:pt x="18276" y="5106"/>
                    <a:pt x="18236" y="5115"/>
                  </a:cubicBezTo>
                  <a:cubicBezTo>
                    <a:pt x="18118" y="5143"/>
                    <a:pt x="18006" y="5171"/>
                    <a:pt x="17859" y="5206"/>
                  </a:cubicBezTo>
                  <a:cubicBezTo>
                    <a:pt x="17621" y="5262"/>
                    <a:pt x="17362" y="5318"/>
                    <a:pt x="17132" y="5381"/>
                  </a:cubicBezTo>
                  <a:cubicBezTo>
                    <a:pt x="16971" y="5395"/>
                    <a:pt x="16824" y="5402"/>
                    <a:pt x="16677" y="5402"/>
                  </a:cubicBezTo>
                  <a:cubicBezTo>
                    <a:pt x="16530" y="5402"/>
                    <a:pt x="16383" y="5395"/>
                    <a:pt x="16223" y="5381"/>
                  </a:cubicBezTo>
                  <a:cubicBezTo>
                    <a:pt x="15908" y="5346"/>
                    <a:pt x="15558" y="5409"/>
                    <a:pt x="15265" y="5290"/>
                  </a:cubicBezTo>
                  <a:cubicBezTo>
                    <a:pt x="15034" y="5206"/>
                    <a:pt x="14943" y="4996"/>
                    <a:pt x="14740" y="4885"/>
                  </a:cubicBezTo>
                  <a:cubicBezTo>
                    <a:pt x="14667" y="4856"/>
                    <a:pt x="14584" y="4845"/>
                    <a:pt x="14497" y="4845"/>
                  </a:cubicBezTo>
                  <a:cubicBezTo>
                    <a:pt x="14311" y="4845"/>
                    <a:pt x="14103" y="4893"/>
                    <a:pt x="13922" y="4913"/>
                  </a:cubicBezTo>
                  <a:cubicBezTo>
                    <a:pt x="13773" y="4929"/>
                    <a:pt x="13612" y="4945"/>
                    <a:pt x="13446" y="4945"/>
                  </a:cubicBezTo>
                  <a:cubicBezTo>
                    <a:pt x="13324" y="4945"/>
                    <a:pt x="13200" y="4936"/>
                    <a:pt x="13076" y="4913"/>
                  </a:cubicBezTo>
                  <a:cubicBezTo>
                    <a:pt x="12964" y="4885"/>
                    <a:pt x="12789" y="4857"/>
                    <a:pt x="12698" y="4766"/>
                  </a:cubicBezTo>
                  <a:cubicBezTo>
                    <a:pt x="12587" y="4682"/>
                    <a:pt x="12552" y="4472"/>
                    <a:pt x="12552" y="4332"/>
                  </a:cubicBezTo>
                  <a:cubicBezTo>
                    <a:pt x="12552" y="4315"/>
                    <a:pt x="12538" y="4306"/>
                    <a:pt x="12524" y="4306"/>
                  </a:cubicBezTo>
                  <a:cubicBezTo>
                    <a:pt x="12510" y="4306"/>
                    <a:pt x="12496" y="4315"/>
                    <a:pt x="12496" y="4332"/>
                  </a:cubicBezTo>
                  <a:cubicBezTo>
                    <a:pt x="12496" y="4535"/>
                    <a:pt x="12468" y="4766"/>
                    <a:pt x="12643" y="4913"/>
                  </a:cubicBezTo>
                  <a:cubicBezTo>
                    <a:pt x="12789" y="5059"/>
                    <a:pt x="13048" y="5115"/>
                    <a:pt x="13251" y="5143"/>
                  </a:cubicBezTo>
                  <a:cubicBezTo>
                    <a:pt x="13312" y="5149"/>
                    <a:pt x="13374" y="5151"/>
                    <a:pt x="13435" y="5151"/>
                  </a:cubicBezTo>
                  <a:cubicBezTo>
                    <a:pt x="13695" y="5151"/>
                    <a:pt x="13956" y="5110"/>
                    <a:pt x="14216" y="5087"/>
                  </a:cubicBezTo>
                  <a:cubicBezTo>
                    <a:pt x="14325" y="5072"/>
                    <a:pt x="14435" y="5039"/>
                    <a:pt x="14540" y="5039"/>
                  </a:cubicBezTo>
                  <a:cubicBezTo>
                    <a:pt x="14630" y="5039"/>
                    <a:pt x="14716" y="5063"/>
                    <a:pt x="14796" y="5143"/>
                  </a:cubicBezTo>
                  <a:cubicBezTo>
                    <a:pt x="14915" y="5234"/>
                    <a:pt x="14971" y="5318"/>
                    <a:pt x="15090" y="5381"/>
                  </a:cubicBezTo>
                  <a:cubicBezTo>
                    <a:pt x="15349" y="5493"/>
                    <a:pt x="15642" y="5493"/>
                    <a:pt x="15936" y="5493"/>
                  </a:cubicBezTo>
                  <a:cubicBezTo>
                    <a:pt x="16210" y="5493"/>
                    <a:pt x="16466" y="5531"/>
                    <a:pt x="16732" y="5531"/>
                  </a:cubicBezTo>
                  <a:cubicBezTo>
                    <a:pt x="16806" y="5531"/>
                    <a:pt x="16881" y="5529"/>
                    <a:pt x="16957" y="5521"/>
                  </a:cubicBezTo>
                  <a:cubicBezTo>
                    <a:pt x="17216" y="5493"/>
                    <a:pt x="17446" y="5437"/>
                    <a:pt x="17712" y="5409"/>
                  </a:cubicBezTo>
                  <a:lnTo>
                    <a:pt x="17712" y="5409"/>
                  </a:lnTo>
                  <a:cubicBezTo>
                    <a:pt x="17593" y="5465"/>
                    <a:pt x="17481" y="5521"/>
                    <a:pt x="17362" y="5584"/>
                  </a:cubicBezTo>
                  <a:cubicBezTo>
                    <a:pt x="17013" y="5696"/>
                    <a:pt x="16663" y="5787"/>
                    <a:pt x="16341" y="5933"/>
                  </a:cubicBezTo>
                  <a:cubicBezTo>
                    <a:pt x="15964" y="6108"/>
                    <a:pt x="15614" y="6220"/>
                    <a:pt x="15209" y="6255"/>
                  </a:cubicBezTo>
                  <a:cubicBezTo>
                    <a:pt x="15189" y="6257"/>
                    <a:pt x="15170" y="6257"/>
                    <a:pt x="15151" y="6257"/>
                  </a:cubicBezTo>
                  <a:cubicBezTo>
                    <a:pt x="14811" y="6257"/>
                    <a:pt x="14522" y="6043"/>
                    <a:pt x="14182" y="6043"/>
                  </a:cubicBezTo>
                  <a:cubicBezTo>
                    <a:pt x="14163" y="6043"/>
                    <a:pt x="14144" y="6044"/>
                    <a:pt x="14125" y="6045"/>
                  </a:cubicBezTo>
                  <a:cubicBezTo>
                    <a:pt x="13950" y="6045"/>
                    <a:pt x="13775" y="6136"/>
                    <a:pt x="13600" y="6136"/>
                  </a:cubicBezTo>
                  <a:cubicBezTo>
                    <a:pt x="13398" y="6136"/>
                    <a:pt x="13195" y="5961"/>
                    <a:pt x="13020" y="5871"/>
                  </a:cubicBezTo>
                  <a:cubicBezTo>
                    <a:pt x="12698" y="5668"/>
                    <a:pt x="12412" y="5346"/>
                    <a:pt x="12237" y="4996"/>
                  </a:cubicBezTo>
                  <a:cubicBezTo>
                    <a:pt x="12146" y="4794"/>
                    <a:pt x="12202" y="4619"/>
                    <a:pt x="12174" y="4416"/>
                  </a:cubicBezTo>
                  <a:cubicBezTo>
                    <a:pt x="12146" y="4297"/>
                    <a:pt x="12027" y="4185"/>
                    <a:pt x="11943" y="4066"/>
                  </a:cubicBezTo>
                  <a:cubicBezTo>
                    <a:pt x="11915" y="3948"/>
                    <a:pt x="11824" y="3808"/>
                    <a:pt x="11824" y="3689"/>
                  </a:cubicBezTo>
                  <a:cubicBezTo>
                    <a:pt x="11824" y="3570"/>
                    <a:pt x="11887" y="3458"/>
                    <a:pt x="11915" y="3367"/>
                  </a:cubicBezTo>
                  <a:cubicBezTo>
                    <a:pt x="11999" y="3164"/>
                    <a:pt x="11999" y="2990"/>
                    <a:pt x="11999" y="2787"/>
                  </a:cubicBezTo>
                  <a:cubicBezTo>
                    <a:pt x="11999" y="2741"/>
                    <a:pt x="11971" y="2719"/>
                    <a:pt x="11943" y="2719"/>
                  </a:cubicBezTo>
                  <a:cubicBezTo>
                    <a:pt x="11915" y="2719"/>
                    <a:pt x="11887" y="2741"/>
                    <a:pt x="11887" y="2787"/>
                  </a:cubicBezTo>
                  <a:cubicBezTo>
                    <a:pt x="11852" y="2899"/>
                    <a:pt x="11887" y="3046"/>
                    <a:pt x="11824" y="3164"/>
                  </a:cubicBezTo>
                  <a:cubicBezTo>
                    <a:pt x="11796" y="3283"/>
                    <a:pt x="11741" y="3367"/>
                    <a:pt x="11713" y="3458"/>
                  </a:cubicBezTo>
                  <a:cubicBezTo>
                    <a:pt x="11678" y="3514"/>
                    <a:pt x="11678" y="3542"/>
                    <a:pt x="11650" y="3570"/>
                  </a:cubicBezTo>
                  <a:lnTo>
                    <a:pt x="11650" y="3542"/>
                  </a:lnTo>
                  <a:cubicBezTo>
                    <a:pt x="11566" y="3283"/>
                    <a:pt x="11594" y="3018"/>
                    <a:pt x="11622" y="2759"/>
                  </a:cubicBezTo>
                  <a:cubicBezTo>
                    <a:pt x="11622" y="2741"/>
                    <a:pt x="11615" y="2733"/>
                    <a:pt x="11608" y="2733"/>
                  </a:cubicBezTo>
                  <a:cubicBezTo>
                    <a:pt x="11601" y="2733"/>
                    <a:pt x="11594" y="2741"/>
                    <a:pt x="11594" y="2759"/>
                  </a:cubicBezTo>
                  <a:cubicBezTo>
                    <a:pt x="11538" y="3046"/>
                    <a:pt x="11447" y="3311"/>
                    <a:pt x="11503" y="3633"/>
                  </a:cubicBezTo>
                  <a:cubicBezTo>
                    <a:pt x="11566" y="3808"/>
                    <a:pt x="11650" y="4039"/>
                    <a:pt x="11796" y="4185"/>
                  </a:cubicBezTo>
                  <a:cubicBezTo>
                    <a:pt x="11824" y="4241"/>
                    <a:pt x="11852" y="4332"/>
                    <a:pt x="11915" y="4388"/>
                  </a:cubicBezTo>
                  <a:cubicBezTo>
                    <a:pt x="11999" y="4535"/>
                    <a:pt x="11915" y="4766"/>
                    <a:pt x="11971" y="4941"/>
                  </a:cubicBezTo>
                  <a:cubicBezTo>
                    <a:pt x="12062" y="5290"/>
                    <a:pt x="12349" y="5640"/>
                    <a:pt x="12615" y="5843"/>
                  </a:cubicBezTo>
                  <a:cubicBezTo>
                    <a:pt x="12761" y="5989"/>
                    <a:pt x="12936" y="6080"/>
                    <a:pt x="13139" y="6192"/>
                  </a:cubicBezTo>
                  <a:cubicBezTo>
                    <a:pt x="13286" y="6283"/>
                    <a:pt x="13398" y="6367"/>
                    <a:pt x="13600" y="6367"/>
                  </a:cubicBezTo>
                  <a:cubicBezTo>
                    <a:pt x="13787" y="6367"/>
                    <a:pt x="13968" y="6279"/>
                    <a:pt x="14148" y="6279"/>
                  </a:cubicBezTo>
                  <a:cubicBezTo>
                    <a:pt x="14171" y="6279"/>
                    <a:pt x="14193" y="6280"/>
                    <a:pt x="14216" y="6283"/>
                  </a:cubicBezTo>
                  <a:cubicBezTo>
                    <a:pt x="14272" y="6283"/>
                    <a:pt x="14335" y="6283"/>
                    <a:pt x="14363" y="6311"/>
                  </a:cubicBezTo>
                  <a:cubicBezTo>
                    <a:pt x="14244" y="6395"/>
                    <a:pt x="14125" y="6458"/>
                    <a:pt x="13985" y="6514"/>
                  </a:cubicBezTo>
                  <a:cubicBezTo>
                    <a:pt x="13878" y="6544"/>
                    <a:pt x="13774" y="6554"/>
                    <a:pt x="13671" y="6554"/>
                  </a:cubicBezTo>
                  <a:cubicBezTo>
                    <a:pt x="13465" y="6554"/>
                    <a:pt x="13263" y="6514"/>
                    <a:pt x="13048" y="6514"/>
                  </a:cubicBezTo>
                  <a:cubicBezTo>
                    <a:pt x="12936" y="6514"/>
                    <a:pt x="12789" y="6514"/>
                    <a:pt x="12670" y="6458"/>
                  </a:cubicBezTo>
                  <a:cubicBezTo>
                    <a:pt x="12496" y="6367"/>
                    <a:pt x="12349" y="6255"/>
                    <a:pt x="12174" y="6136"/>
                  </a:cubicBezTo>
                  <a:cubicBezTo>
                    <a:pt x="12169" y="6131"/>
                    <a:pt x="12162" y="6129"/>
                    <a:pt x="12156" y="6129"/>
                  </a:cubicBezTo>
                  <a:cubicBezTo>
                    <a:pt x="12128" y="6129"/>
                    <a:pt x="12095" y="6170"/>
                    <a:pt x="12118" y="6192"/>
                  </a:cubicBezTo>
                  <a:cubicBezTo>
                    <a:pt x="12265" y="6395"/>
                    <a:pt x="12468" y="6570"/>
                    <a:pt x="12698" y="6661"/>
                  </a:cubicBezTo>
                  <a:lnTo>
                    <a:pt x="12817" y="6661"/>
                  </a:lnTo>
                  <a:cubicBezTo>
                    <a:pt x="12726" y="6717"/>
                    <a:pt x="12643" y="6780"/>
                    <a:pt x="12552" y="6835"/>
                  </a:cubicBezTo>
                  <a:cubicBezTo>
                    <a:pt x="12468" y="6919"/>
                    <a:pt x="12349" y="7038"/>
                    <a:pt x="12265" y="7094"/>
                  </a:cubicBezTo>
                  <a:cubicBezTo>
                    <a:pt x="12146" y="7157"/>
                    <a:pt x="12027" y="7157"/>
                    <a:pt x="11915" y="7213"/>
                  </a:cubicBezTo>
                  <a:cubicBezTo>
                    <a:pt x="11678" y="7332"/>
                    <a:pt x="11475" y="7444"/>
                    <a:pt x="11188" y="7444"/>
                  </a:cubicBezTo>
                  <a:cubicBezTo>
                    <a:pt x="10894" y="7416"/>
                    <a:pt x="10692" y="7269"/>
                    <a:pt x="10454" y="7129"/>
                  </a:cubicBezTo>
                  <a:cubicBezTo>
                    <a:pt x="10020" y="6807"/>
                    <a:pt x="9580" y="6514"/>
                    <a:pt x="9496" y="5933"/>
                  </a:cubicBezTo>
                  <a:cubicBezTo>
                    <a:pt x="9484" y="5907"/>
                    <a:pt x="9467" y="5898"/>
                    <a:pt x="9450" y="5898"/>
                  </a:cubicBezTo>
                  <a:cubicBezTo>
                    <a:pt x="9427" y="5898"/>
                    <a:pt x="9405" y="5917"/>
                    <a:pt x="9405" y="5933"/>
                  </a:cubicBezTo>
                  <a:cubicBezTo>
                    <a:pt x="9405" y="6514"/>
                    <a:pt x="9790" y="6863"/>
                    <a:pt x="10223" y="7185"/>
                  </a:cubicBezTo>
                  <a:cubicBezTo>
                    <a:pt x="10535" y="7453"/>
                    <a:pt x="10899" y="7689"/>
                    <a:pt x="11302" y="7689"/>
                  </a:cubicBezTo>
                  <a:cubicBezTo>
                    <a:pt x="11424" y="7689"/>
                    <a:pt x="11549" y="7667"/>
                    <a:pt x="11678" y="7619"/>
                  </a:cubicBezTo>
                  <a:cubicBezTo>
                    <a:pt x="11824" y="7563"/>
                    <a:pt x="11915" y="7507"/>
                    <a:pt x="12062" y="7444"/>
                  </a:cubicBezTo>
                  <a:cubicBezTo>
                    <a:pt x="12118" y="7388"/>
                    <a:pt x="12202" y="7388"/>
                    <a:pt x="12265" y="7360"/>
                  </a:cubicBezTo>
                  <a:lnTo>
                    <a:pt x="12265" y="7360"/>
                  </a:lnTo>
                  <a:cubicBezTo>
                    <a:pt x="12237" y="7479"/>
                    <a:pt x="12202" y="7591"/>
                    <a:pt x="12118" y="7710"/>
                  </a:cubicBezTo>
                  <a:cubicBezTo>
                    <a:pt x="11999" y="7856"/>
                    <a:pt x="11852" y="7884"/>
                    <a:pt x="11713" y="7912"/>
                  </a:cubicBezTo>
                  <a:cubicBezTo>
                    <a:pt x="11566" y="7940"/>
                    <a:pt x="11447" y="7968"/>
                    <a:pt x="11363" y="8059"/>
                  </a:cubicBezTo>
                  <a:cubicBezTo>
                    <a:pt x="11244" y="8115"/>
                    <a:pt x="11153" y="8234"/>
                    <a:pt x="11069" y="8318"/>
                  </a:cubicBezTo>
                  <a:cubicBezTo>
                    <a:pt x="10922" y="8465"/>
                    <a:pt x="10748" y="8465"/>
                    <a:pt x="10573" y="8493"/>
                  </a:cubicBezTo>
                  <a:cubicBezTo>
                    <a:pt x="10398" y="8528"/>
                    <a:pt x="10223" y="8556"/>
                    <a:pt x="10076" y="8612"/>
                  </a:cubicBezTo>
                  <a:cubicBezTo>
                    <a:pt x="9874" y="8702"/>
                    <a:pt x="9671" y="8842"/>
                    <a:pt x="9468" y="8989"/>
                  </a:cubicBezTo>
                  <a:cubicBezTo>
                    <a:pt x="9377" y="9017"/>
                    <a:pt x="9293" y="9052"/>
                    <a:pt x="9174" y="9080"/>
                  </a:cubicBezTo>
                  <a:cubicBezTo>
                    <a:pt x="9149" y="9084"/>
                    <a:pt x="9123" y="9085"/>
                    <a:pt x="9098" y="9085"/>
                  </a:cubicBezTo>
                  <a:cubicBezTo>
                    <a:pt x="8921" y="9085"/>
                    <a:pt x="8747" y="9007"/>
                    <a:pt x="8594" y="8933"/>
                  </a:cubicBezTo>
                  <a:cubicBezTo>
                    <a:pt x="8244" y="8730"/>
                    <a:pt x="8070" y="8493"/>
                    <a:pt x="7923" y="8178"/>
                  </a:cubicBezTo>
                  <a:cubicBezTo>
                    <a:pt x="7912" y="8153"/>
                    <a:pt x="7891" y="8143"/>
                    <a:pt x="7870" y="8143"/>
                  </a:cubicBezTo>
                  <a:cubicBezTo>
                    <a:pt x="7837" y="8143"/>
                    <a:pt x="7804" y="8168"/>
                    <a:pt x="7804" y="8206"/>
                  </a:cubicBezTo>
                  <a:cubicBezTo>
                    <a:pt x="7895" y="8639"/>
                    <a:pt x="8153" y="8933"/>
                    <a:pt x="8531" y="9136"/>
                  </a:cubicBezTo>
                  <a:cubicBezTo>
                    <a:pt x="8684" y="9213"/>
                    <a:pt x="8860" y="9257"/>
                    <a:pt x="9031" y="9257"/>
                  </a:cubicBezTo>
                  <a:cubicBezTo>
                    <a:pt x="9188" y="9257"/>
                    <a:pt x="9341" y="9220"/>
                    <a:pt x="9468" y="9136"/>
                  </a:cubicBezTo>
                  <a:cubicBezTo>
                    <a:pt x="9755" y="8961"/>
                    <a:pt x="10104" y="8758"/>
                    <a:pt x="10454" y="8702"/>
                  </a:cubicBezTo>
                  <a:cubicBezTo>
                    <a:pt x="10545" y="8702"/>
                    <a:pt x="10664" y="8667"/>
                    <a:pt x="10776" y="8667"/>
                  </a:cubicBezTo>
                  <a:cubicBezTo>
                    <a:pt x="10748" y="8814"/>
                    <a:pt x="10692" y="8933"/>
                    <a:pt x="10545" y="9080"/>
                  </a:cubicBezTo>
                  <a:cubicBezTo>
                    <a:pt x="10454" y="9164"/>
                    <a:pt x="10342" y="9227"/>
                    <a:pt x="10251" y="9311"/>
                  </a:cubicBezTo>
                  <a:cubicBezTo>
                    <a:pt x="10195" y="9339"/>
                    <a:pt x="10167" y="9367"/>
                    <a:pt x="10139" y="9430"/>
                  </a:cubicBezTo>
                  <a:cubicBezTo>
                    <a:pt x="9992" y="9486"/>
                    <a:pt x="9902" y="9604"/>
                    <a:pt x="9790" y="9688"/>
                  </a:cubicBezTo>
                  <a:cubicBezTo>
                    <a:pt x="9580" y="9835"/>
                    <a:pt x="9405" y="9982"/>
                    <a:pt x="9230" y="10185"/>
                  </a:cubicBezTo>
                  <a:cubicBezTo>
                    <a:pt x="9055" y="10360"/>
                    <a:pt x="8916" y="10506"/>
                    <a:pt x="8741" y="10653"/>
                  </a:cubicBezTo>
                  <a:cubicBezTo>
                    <a:pt x="8531" y="10800"/>
                    <a:pt x="8300" y="10884"/>
                    <a:pt x="8097" y="11031"/>
                  </a:cubicBezTo>
                  <a:cubicBezTo>
                    <a:pt x="8049" y="11080"/>
                    <a:pt x="8085" y="11155"/>
                    <a:pt x="8151" y="11155"/>
                  </a:cubicBezTo>
                  <a:cubicBezTo>
                    <a:pt x="8160" y="11155"/>
                    <a:pt x="8171" y="11153"/>
                    <a:pt x="8181" y="11150"/>
                  </a:cubicBezTo>
                  <a:cubicBezTo>
                    <a:pt x="8622" y="10940"/>
                    <a:pt x="8972" y="10737"/>
                    <a:pt x="9293" y="10388"/>
                  </a:cubicBezTo>
                  <a:cubicBezTo>
                    <a:pt x="9440" y="10185"/>
                    <a:pt x="9580" y="10038"/>
                    <a:pt x="9755" y="9891"/>
                  </a:cubicBezTo>
                  <a:cubicBezTo>
                    <a:pt x="9818" y="9835"/>
                    <a:pt x="9902" y="9779"/>
                    <a:pt x="9964" y="9716"/>
                  </a:cubicBezTo>
                  <a:lnTo>
                    <a:pt x="9964" y="9716"/>
                  </a:lnTo>
                  <a:cubicBezTo>
                    <a:pt x="9929" y="9835"/>
                    <a:pt x="9929" y="9954"/>
                    <a:pt x="9929" y="10066"/>
                  </a:cubicBezTo>
                  <a:cubicBezTo>
                    <a:pt x="9902" y="10975"/>
                    <a:pt x="8881" y="11325"/>
                    <a:pt x="8272" y="11730"/>
                  </a:cubicBezTo>
                  <a:cubicBezTo>
                    <a:pt x="8191" y="11780"/>
                    <a:pt x="8233" y="11881"/>
                    <a:pt x="8303" y="11881"/>
                  </a:cubicBezTo>
                  <a:cubicBezTo>
                    <a:pt x="8311" y="11881"/>
                    <a:pt x="8320" y="11880"/>
                    <a:pt x="8328" y="11877"/>
                  </a:cubicBezTo>
                  <a:cubicBezTo>
                    <a:pt x="8678" y="11730"/>
                    <a:pt x="9027" y="11555"/>
                    <a:pt x="9349" y="11353"/>
                  </a:cubicBezTo>
                  <a:lnTo>
                    <a:pt x="9349" y="11353"/>
                  </a:lnTo>
                  <a:cubicBezTo>
                    <a:pt x="9265" y="11583"/>
                    <a:pt x="9027" y="11786"/>
                    <a:pt x="8853" y="11961"/>
                  </a:cubicBezTo>
                  <a:cubicBezTo>
                    <a:pt x="8797" y="12024"/>
                    <a:pt x="8741" y="12080"/>
                    <a:pt x="8678" y="12164"/>
                  </a:cubicBezTo>
                  <a:cubicBezTo>
                    <a:pt x="8594" y="12227"/>
                    <a:pt x="8503" y="12283"/>
                    <a:pt x="8391" y="12338"/>
                  </a:cubicBezTo>
                  <a:cubicBezTo>
                    <a:pt x="8125" y="12457"/>
                    <a:pt x="7867" y="12604"/>
                    <a:pt x="7629" y="12779"/>
                  </a:cubicBezTo>
                  <a:cubicBezTo>
                    <a:pt x="7168" y="13101"/>
                    <a:pt x="6818" y="13506"/>
                    <a:pt x="6580" y="14003"/>
                  </a:cubicBezTo>
                  <a:cubicBezTo>
                    <a:pt x="6560" y="14042"/>
                    <a:pt x="6582" y="14085"/>
                    <a:pt x="6609" y="14085"/>
                  </a:cubicBezTo>
                  <a:cubicBezTo>
                    <a:pt x="6621" y="14085"/>
                    <a:pt x="6633" y="14077"/>
                    <a:pt x="6643" y="14059"/>
                  </a:cubicBezTo>
                  <a:cubicBezTo>
                    <a:pt x="7049" y="13562"/>
                    <a:pt x="7398" y="13129"/>
                    <a:pt x="7951" y="12779"/>
                  </a:cubicBezTo>
                  <a:cubicBezTo>
                    <a:pt x="8125" y="12688"/>
                    <a:pt x="8300" y="12576"/>
                    <a:pt x="8475" y="12485"/>
                  </a:cubicBezTo>
                  <a:lnTo>
                    <a:pt x="8475" y="12485"/>
                  </a:lnTo>
                  <a:cubicBezTo>
                    <a:pt x="8447" y="12513"/>
                    <a:pt x="8447" y="12548"/>
                    <a:pt x="8419" y="12576"/>
                  </a:cubicBezTo>
                  <a:cubicBezTo>
                    <a:pt x="8328" y="12835"/>
                    <a:pt x="8356" y="13101"/>
                    <a:pt x="8216" y="13331"/>
                  </a:cubicBezTo>
                  <a:cubicBezTo>
                    <a:pt x="8070" y="13534"/>
                    <a:pt x="7748" y="13625"/>
                    <a:pt x="7573" y="13800"/>
                  </a:cubicBezTo>
                  <a:cubicBezTo>
                    <a:pt x="7454" y="13856"/>
                    <a:pt x="7342" y="13947"/>
                    <a:pt x="7251" y="14031"/>
                  </a:cubicBezTo>
                  <a:cubicBezTo>
                    <a:pt x="7049" y="14177"/>
                    <a:pt x="6902" y="14352"/>
                    <a:pt x="6727" y="14555"/>
                  </a:cubicBezTo>
                  <a:cubicBezTo>
                    <a:pt x="6433" y="14933"/>
                    <a:pt x="6175" y="15310"/>
                    <a:pt x="6028" y="15779"/>
                  </a:cubicBezTo>
                  <a:cubicBezTo>
                    <a:pt x="6008" y="15798"/>
                    <a:pt x="6044" y="15818"/>
                    <a:pt x="6079" y="15818"/>
                  </a:cubicBezTo>
                  <a:cubicBezTo>
                    <a:pt x="6094" y="15818"/>
                    <a:pt x="6108" y="15815"/>
                    <a:pt x="6119" y="15807"/>
                  </a:cubicBezTo>
                  <a:cubicBezTo>
                    <a:pt x="6349" y="15429"/>
                    <a:pt x="6524" y="15051"/>
                    <a:pt x="6783" y="14702"/>
                  </a:cubicBezTo>
                  <a:cubicBezTo>
                    <a:pt x="6930" y="14555"/>
                    <a:pt x="7049" y="14380"/>
                    <a:pt x="7195" y="14233"/>
                  </a:cubicBezTo>
                  <a:cubicBezTo>
                    <a:pt x="7223" y="14205"/>
                    <a:pt x="7251" y="14177"/>
                    <a:pt x="7279" y="14149"/>
                  </a:cubicBezTo>
                  <a:lnTo>
                    <a:pt x="7279" y="14149"/>
                  </a:lnTo>
                  <a:cubicBezTo>
                    <a:pt x="7133" y="14499"/>
                    <a:pt x="7105" y="14933"/>
                    <a:pt x="6958" y="15282"/>
                  </a:cubicBezTo>
                  <a:cubicBezTo>
                    <a:pt x="6846" y="15520"/>
                    <a:pt x="6671" y="15751"/>
                    <a:pt x="6468" y="15981"/>
                  </a:cubicBezTo>
                  <a:cubicBezTo>
                    <a:pt x="6321" y="16100"/>
                    <a:pt x="6203" y="16247"/>
                    <a:pt x="6084" y="16394"/>
                  </a:cubicBezTo>
                  <a:cubicBezTo>
                    <a:pt x="6056" y="16394"/>
                    <a:pt x="6056" y="16394"/>
                    <a:pt x="6028" y="16422"/>
                  </a:cubicBezTo>
                  <a:cubicBezTo>
                    <a:pt x="5797" y="16625"/>
                    <a:pt x="5503" y="16800"/>
                    <a:pt x="5210" y="16946"/>
                  </a:cubicBezTo>
                  <a:cubicBezTo>
                    <a:pt x="4923" y="17093"/>
                    <a:pt x="4629" y="17268"/>
                    <a:pt x="4399" y="17471"/>
                  </a:cubicBezTo>
                  <a:cubicBezTo>
                    <a:pt x="4348" y="17493"/>
                    <a:pt x="4378" y="17573"/>
                    <a:pt x="4435" y="17573"/>
                  </a:cubicBezTo>
                  <a:cubicBezTo>
                    <a:pt x="4449" y="17573"/>
                    <a:pt x="4465" y="17568"/>
                    <a:pt x="4482" y="17555"/>
                  </a:cubicBezTo>
                  <a:cubicBezTo>
                    <a:pt x="4776" y="17380"/>
                    <a:pt x="5098" y="17177"/>
                    <a:pt x="5419" y="17002"/>
                  </a:cubicBezTo>
                  <a:cubicBezTo>
                    <a:pt x="5475" y="16974"/>
                    <a:pt x="5503" y="16946"/>
                    <a:pt x="5531" y="16918"/>
                  </a:cubicBezTo>
                  <a:lnTo>
                    <a:pt x="5531" y="16918"/>
                  </a:lnTo>
                  <a:cubicBezTo>
                    <a:pt x="5503" y="16974"/>
                    <a:pt x="5475" y="17030"/>
                    <a:pt x="5447" y="17093"/>
                  </a:cubicBezTo>
                  <a:cubicBezTo>
                    <a:pt x="5419" y="17205"/>
                    <a:pt x="5384" y="17324"/>
                    <a:pt x="5356" y="17443"/>
                  </a:cubicBezTo>
                  <a:cubicBezTo>
                    <a:pt x="5301" y="17618"/>
                    <a:pt x="5210" y="17758"/>
                    <a:pt x="5126" y="17904"/>
                  </a:cubicBezTo>
                  <a:cubicBezTo>
                    <a:pt x="5070" y="17995"/>
                    <a:pt x="5035" y="18079"/>
                    <a:pt x="4979" y="18170"/>
                  </a:cubicBezTo>
                  <a:cubicBezTo>
                    <a:pt x="4860" y="18317"/>
                    <a:pt x="4657" y="18373"/>
                    <a:pt x="4510" y="18457"/>
                  </a:cubicBezTo>
                  <a:cubicBezTo>
                    <a:pt x="4224" y="18576"/>
                    <a:pt x="3874" y="18548"/>
                    <a:pt x="3580" y="18576"/>
                  </a:cubicBezTo>
                  <a:cubicBezTo>
                    <a:pt x="3526" y="18583"/>
                    <a:pt x="3472" y="18587"/>
                    <a:pt x="3418" y="18587"/>
                  </a:cubicBezTo>
                  <a:cubicBezTo>
                    <a:pt x="3271" y="18587"/>
                    <a:pt x="3128" y="18561"/>
                    <a:pt x="3000" y="18520"/>
                  </a:cubicBezTo>
                  <a:lnTo>
                    <a:pt x="3000" y="18142"/>
                  </a:lnTo>
                  <a:cubicBezTo>
                    <a:pt x="3028" y="17995"/>
                    <a:pt x="3084" y="17848"/>
                    <a:pt x="3147" y="17674"/>
                  </a:cubicBezTo>
                  <a:cubicBezTo>
                    <a:pt x="3259" y="17352"/>
                    <a:pt x="3434" y="17030"/>
                    <a:pt x="3608" y="16744"/>
                  </a:cubicBezTo>
                  <a:cubicBezTo>
                    <a:pt x="3629" y="16678"/>
                    <a:pt x="3576" y="16630"/>
                    <a:pt x="3521" y="16630"/>
                  </a:cubicBezTo>
                  <a:cubicBezTo>
                    <a:pt x="3500" y="16630"/>
                    <a:pt x="3479" y="16637"/>
                    <a:pt x="3462" y="16653"/>
                  </a:cubicBezTo>
                  <a:cubicBezTo>
                    <a:pt x="3259" y="17002"/>
                    <a:pt x="3056" y="17352"/>
                    <a:pt x="2937" y="17758"/>
                  </a:cubicBezTo>
                  <a:cubicBezTo>
                    <a:pt x="2909" y="17876"/>
                    <a:pt x="2881" y="18023"/>
                    <a:pt x="2853" y="18142"/>
                  </a:cubicBezTo>
                  <a:cubicBezTo>
                    <a:pt x="2853" y="18226"/>
                    <a:pt x="2909" y="18401"/>
                    <a:pt x="2853" y="18457"/>
                  </a:cubicBezTo>
                  <a:cubicBezTo>
                    <a:pt x="2842" y="18470"/>
                    <a:pt x="2824" y="18475"/>
                    <a:pt x="2802" y="18475"/>
                  </a:cubicBezTo>
                  <a:cubicBezTo>
                    <a:pt x="2718" y="18475"/>
                    <a:pt x="2576" y="18395"/>
                    <a:pt x="2532" y="18373"/>
                  </a:cubicBezTo>
                  <a:cubicBezTo>
                    <a:pt x="1979" y="18170"/>
                    <a:pt x="1455" y="17792"/>
                    <a:pt x="1049" y="17352"/>
                  </a:cubicBezTo>
                  <a:cubicBezTo>
                    <a:pt x="811" y="17093"/>
                    <a:pt x="700" y="16828"/>
                    <a:pt x="553" y="16534"/>
                  </a:cubicBezTo>
                  <a:cubicBezTo>
                    <a:pt x="378" y="16184"/>
                    <a:pt x="259" y="15898"/>
                    <a:pt x="231" y="15520"/>
                  </a:cubicBezTo>
                  <a:cubicBezTo>
                    <a:pt x="175" y="14877"/>
                    <a:pt x="203" y="14177"/>
                    <a:pt x="637" y="13653"/>
                  </a:cubicBezTo>
                  <a:cubicBezTo>
                    <a:pt x="811" y="13450"/>
                    <a:pt x="1014" y="13247"/>
                    <a:pt x="1224" y="13038"/>
                  </a:cubicBezTo>
                  <a:cubicBezTo>
                    <a:pt x="1483" y="12751"/>
                    <a:pt x="1713" y="12485"/>
                    <a:pt x="2007" y="12255"/>
                  </a:cubicBezTo>
                  <a:cubicBezTo>
                    <a:pt x="2182" y="12080"/>
                    <a:pt x="2385" y="11877"/>
                    <a:pt x="2532" y="11639"/>
                  </a:cubicBezTo>
                  <a:cubicBezTo>
                    <a:pt x="2678" y="11380"/>
                    <a:pt x="2762" y="11087"/>
                    <a:pt x="2909" y="10828"/>
                  </a:cubicBezTo>
                  <a:cubicBezTo>
                    <a:pt x="3287" y="10185"/>
                    <a:pt x="3755" y="9604"/>
                    <a:pt x="4133" y="8961"/>
                  </a:cubicBezTo>
                  <a:cubicBezTo>
                    <a:pt x="4280" y="8667"/>
                    <a:pt x="4426" y="8381"/>
                    <a:pt x="4545" y="8059"/>
                  </a:cubicBezTo>
                  <a:cubicBezTo>
                    <a:pt x="4573" y="8003"/>
                    <a:pt x="4601" y="7940"/>
                    <a:pt x="4601" y="7884"/>
                  </a:cubicBezTo>
                  <a:cubicBezTo>
                    <a:pt x="4629" y="7884"/>
                    <a:pt x="4629" y="7856"/>
                    <a:pt x="4657" y="7856"/>
                  </a:cubicBezTo>
                  <a:cubicBezTo>
                    <a:pt x="4776" y="7591"/>
                    <a:pt x="4832" y="7332"/>
                    <a:pt x="4979" y="7094"/>
                  </a:cubicBezTo>
                  <a:cubicBezTo>
                    <a:pt x="5126" y="6863"/>
                    <a:pt x="5301" y="6661"/>
                    <a:pt x="5419" y="6430"/>
                  </a:cubicBezTo>
                  <a:cubicBezTo>
                    <a:pt x="5531" y="6192"/>
                    <a:pt x="5650" y="5961"/>
                    <a:pt x="5797" y="5759"/>
                  </a:cubicBezTo>
                  <a:cubicBezTo>
                    <a:pt x="5944" y="5493"/>
                    <a:pt x="6175" y="5318"/>
                    <a:pt x="6377" y="5115"/>
                  </a:cubicBezTo>
                  <a:cubicBezTo>
                    <a:pt x="6783" y="4738"/>
                    <a:pt x="7077" y="4269"/>
                    <a:pt x="7454" y="3864"/>
                  </a:cubicBezTo>
                  <a:cubicBezTo>
                    <a:pt x="7629" y="3661"/>
                    <a:pt x="7832" y="3458"/>
                    <a:pt x="8070" y="3339"/>
                  </a:cubicBezTo>
                  <a:cubicBezTo>
                    <a:pt x="8300" y="3220"/>
                    <a:pt x="8391" y="3109"/>
                    <a:pt x="8503" y="2871"/>
                  </a:cubicBezTo>
                  <a:cubicBezTo>
                    <a:pt x="8706" y="2374"/>
                    <a:pt x="9146" y="2025"/>
                    <a:pt x="9643" y="1766"/>
                  </a:cubicBezTo>
                  <a:cubicBezTo>
                    <a:pt x="9902" y="1647"/>
                    <a:pt x="10139" y="1619"/>
                    <a:pt x="10426" y="1563"/>
                  </a:cubicBezTo>
                  <a:cubicBezTo>
                    <a:pt x="10664" y="1500"/>
                    <a:pt x="10776" y="1298"/>
                    <a:pt x="10950" y="1151"/>
                  </a:cubicBezTo>
                  <a:cubicBezTo>
                    <a:pt x="11188" y="948"/>
                    <a:pt x="11447" y="920"/>
                    <a:pt x="11741" y="892"/>
                  </a:cubicBezTo>
                  <a:cubicBezTo>
                    <a:pt x="11999" y="836"/>
                    <a:pt x="12174" y="689"/>
                    <a:pt x="12412" y="542"/>
                  </a:cubicBezTo>
                  <a:cubicBezTo>
                    <a:pt x="12683" y="354"/>
                    <a:pt x="13026" y="215"/>
                    <a:pt x="13358" y="215"/>
                  </a:cubicBezTo>
                  <a:close/>
                  <a:moveTo>
                    <a:pt x="13348" y="1"/>
                  </a:moveTo>
                  <a:cubicBezTo>
                    <a:pt x="13230" y="1"/>
                    <a:pt x="13112" y="16"/>
                    <a:pt x="12992" y="46"/>
                  </a:cubicBezTo>
                  <a:cubicBezTo>
                    <a:pt x="12761" y="137"/>
                    <a:pt x="12524" y="249"/>
                    <a:pt x="12293" y="368"/>
                  </a:cubicBezTo>
                  <a:cubicBezTo>
                    <a:pt x="12174" y="451"/>
                    <a:pt x="12062" y="570"/>
                    <a:pt x="11887" y="598"/>
                  </a:cubicBezTo>
                  <a:cubicBezTo>
                    <a:pt x="11741" y="661"/>
                    <a:pt x="11594" y="661"/>
                    <a:pt x="11447" y="689"/>
                  </a:cubicBezTo>
                  <a:cubicBezTo>
                    <a:pt x="11188" y="717"/>
                    <a:pt x="10978" y="801"/>
                    <a:pt x="10776" y="976"/>
                  </a:cubicBezTo>
                  <a:cubicBezTo>
                    <a:pt x="10692" y="1067"/>
                    <a:pt x="10629" y="1151"/>
                    <a:pt x="10517" y="1214"/>
                  </a:cubicBezTo>
                  <a:cubicBezTo>
                    <a:pt x="10398" y="1325"/>
                    <a:pt x="10223" y="1325"/>
                    <a:pt x="10048" y="1360"/>
                  </a:cubicBezTo>
                  <a:cubicBezTo>
                    <a:pt x="9552" y="1500"/>
                    <a:pt x="9090" y="1766"/>
                    <a:pt x="8706" y="2144"/>
                  </a:cubicBezTo>
                  <a:cubicBezTo>
                    <a:pt x="8531" y="2318"/>
                    <a:pt x="8391" y="2521"/>
                    <a:pt x="8300" y="2759"/>
                  </a:cubicBezTo>
                  <a:cubicBezTo>
                    <a:pt x="8216" y="2934"/>
                    <a:pt x="8181" y="3046"/>
                    <a:pt x="8007" y="3137"/>
                  </a:cubicBezTo>
                  <a:cubicBezTo>
                    <a:pt x="7895" y="3192"/>
                    <a:pt x="7804" y="3248"/>
                    <a:pt x="7692" y="3339"/>
                  </a:cubicBezTo>
                  <a:cubicBezTo>
                    <a:pt x="7223" y="3717"/>
                    <a:pt x="6902" y="4213"/>
                    <a:pt x="6496" y="4647"/>
                  </a:cubicBezTo>
                  <a:cubicBezTo>
                    <a:pt x="6258" y="4885"/>
                    <a:pt x="6028" y="5087"/>
                    <a:pt x="5825" y="5290"/>
                  </a:cubicBezTo>
                  <a:cubicBezTo>
                    <a:pt x="5594" y="5521"/>
                    <a:pt x="5447" y="5787"/>
                    <a:pt x="5329" y="6080"/>
                  </a:cubicBezTo>
                  <a:cubicBezTo>
                    <a:pt x="5154" y="6367"/>
                    <a:pt x="5007" y="6605"/>
                    <a:pt x="4804" y="6863"/>
                  </a:cubicBezTo>
                  <a:cubicBezTo>
                    <a:pt x="4776" y="6954"/>
                    <a:pt x="4720" y="7010"/>
                    <a:pt x="4685" y="7094"/>
                  </a:cubicBezTo>
                  <a:cubicBezTo>
                    <a:pt x="4657" y="7157"/>
                    <a:pt x="4629" y="7213"/>
                    <a:pt x="4601" y="7269"/>
                  </a:cubicBezTo>
                  <a:cubicBezTo>
                    <a:pt x="4545" y="7416"/>
                    <a:pt x="4482" y="7591"/>
                    <a:pt x="4454" y="7737"/>
                  </a:cubicBezTo>
                  <a:cubicBezTo>
                    <a:pt x="4308" y="8059"/>
                    <a:pt x="4161" y="8409"/>
                    <a:pt x="3986" y="8702"/>
                  </a:cubicBezTo>
                  <a:cubicBezTo>
                    <a:pt x="3636" y="9339"/>
                    <a:pt x="3175" y="9863"/>
                    <a:pt x="2825" y="10478"/>
                  </a:cubicBezTo>
                  <a:cubicBezTo>
                    <a:pt x="2650" y="10765"/>
                    <a:pt x="2504" y="11059"/>
                    <a:pt x="2357" y="11380"/>
                  </a:cubicBezTo>
                  <a:cubicBezTo>
                    <a:pt x="2210" y="11702"/>
                    <a:pt x="1951" y="11933"/>
                    <a:pt x="1685" y="12164"/>
                  </a:cubicBezTo>
                  <a:cubicBezTo>
                    <a:pt x="1427" y="12429"/>
                    <a:pt x="1189" y="12688"/>
                    <a:pt x="930" y="12954"/>
                  </a:cubicBezTo>
                  <a:cubicBezTo>
                    <a:pt x="728" y="13185"/>
                    <a:pt x="490" y="13387"/>
                    <a:pt x="350" y="13681"/>
                  </a:cubicBezTo>
                  <a:cubicBezTo>
                    <a:pt x="28" y="14233"/>
                    <a:pt x="0" y="14849"/>
                    <a:pt x="28" y="15485"/>
                  </a:cubicBezTo>
                  <a:cubicBezTo>
                    <a:pt x="56" y="15779"/>
                    <a:pt x="112" y="16100"/>
                    <a:pt x="231" y="16394"/>
                  </a:cubicBezTo>
                  <a:cubicBezTo>
                    <a:pt x="378" y="16681"/>
                    <a:pt x="525" y="17002"/>
                    <a:pt x="728" y="17296"/>
                  </a:cubicBezTo>
                  <a:cubicBezTo>
                    <a:pt x="1077" y="17758"/>
                    <a:pt x="1602" y="18170"/>
                    <a:pt x="2126" y="18457"/>
                  </a:cubicBezTo>
                  <a:cubicBezTo>
                    <a:pt x="2413" y="18604"/>
                    <a:pt x="2706" y="18722"/>
                    <a:pt x="3028" y="18778"/>
                  </a:cubicBezTo>
                  <a:cubicBezTo>
                    <a:pt x="3172" y="18804"/>
                    <a:pt x="3312" y="18814"/>
                    <a:pt x="3450" y="18814"/>
                  </a:cubicBezTo>
                  <a:cubicBezTo>
                    <a:pt x="3648" y="18814"/>
                    <a:pt x="3844" y="18795"/>
                    <a:pt x="4049" y="18778"/>
                  </a:cubicBezTo>
                  <a:cubicBezTo>
                    <a:pt x="4371" y="18750"/>
                    <a:pt x="4685" y="18694"/>
                    <a:pt x="4979" y="18492"/>
                  </a:cubicBezTo>
                  <a:cubicBezTo>
                    <a:pt x="5210" y="18345"/>
                    <a:pt x="5329" y="18051"/>
                    <a:pt x="5475" y="17820"/>
                  </a:cubicBezTo>
                  <a:cubicBezTo>
                    <a:pt x="5559" y="17646"/>
                    <a:pt x="5559" y="17527"/>
                    <a:pt x="5622" y="17380"/>
                  </a:cubicBezTo>
                  <a:cubicBezTo>
                    <a:pt x="5678" y="17177"/>
                    <a:pt x="5769" y="17058"/>
                    <a:pt x="5909" y="16918"/>
                  </a:cubicBezTo>
                  <a:cubicBezTo>
                    <a:pt x="6028" y="16800"/>
                    <a:pt x="6147" y="16681"/>
                    <a:pt x="6258" y="16569"/>
                  </a:cubicBezTo>
                  <a:cubicBezTo>
                    <a:pt x="6293" y="16506"/>
                    <a:pt x="6349" y="16450"/>
                    <a:pt x="6377" y="16422"/>
                  </a:cubicBezTo>
                  <a:cubicBezTo>
                    <a:pt x="6433" y="16359"/>
                    <a:pt x="6468" y="16331"/>
                    <a:pt x="6496" y="16275"/>
                  </a:cubicBezTo>
                  <a:cubicBezTo>
                    <a:pt x="6727" y="16044"/>
                    <a:pt x="6958" y="15779"/>
                    <a:pt x="7105" y="15520"/>
                  </a:cubicBezTo>
                  <a:cubicBezTo>
                    <a:pt x="7251" y="15226"/>
                    <a:pt x="7307" y="14933"/>
                    <a:pt x="7398" y="14611"/>
                  </a:cubicBezTo>
                  <a:cubicBezTo>
                    <a:pt x="7426" y="14436"/>
                    <a:pt x="7454" y="14296"/>
                    <a:pt x="7545" y="14149"/>
                  </a:cubicBezTo>
                  <a:cubicBezTo>
                    <a:pt x="7657" y="14003"/>
                    <a:pt x="7776" y="13912"/>
                    <a:pt x="7951" y="13828"/>
                  </a:cubicBezTo>
                  <a:cubicBezTo>
                    <a:pt x="8181" y="13709"/>
                    <a:pt x="8356" y="13597"/>
                    <a:pt x="8475" y="13359"/>
                  </a:cubicBezTo>
                  <a:cubicBezTo>
                    <a:pt x="8622" y="13073"/>
                    <a:pt x="8566" y="12779"/>
                    <a:pt x="8706" y="12513"/>
                  </a:cubicBezTo>
                  <a:cubicBezTo>
                    <a:pt x="8881" y="12227"/>
                    <a:pt x="9118" y="12024"/>
                    <a:pt x="9293" y="11758"/>
                  </a:cubicBezTo>
                  <a:cubicBezTo>
                    <a:pt x="9405" y="11583"/>
                    <a:pt x="9496" y="11436"/>
                    <a:pt x="9496" y="11262"/>
                  </a:cubicBezTo>
                  <a:cubicBezTo>
                    <a:pt x="9818" y="11003"/>
                    <a:pt x="9992" y="10737"/>
                    <a:pt x="10104" y="10360"/>
                  </a:cubicBezTo>
                  <a:cubicBezTo>
                    <a:pt x="10195" y="10157"/>
                    <a:pt x="10104" y="9926"/>
                    <a:pt x="10195" y="9716"/>
                  </a:cubicBezTo>
                  <a:cubicBezTo>
                    <a:pt x="10251" y="9576"/>
                    <a:pt x="10398" y="9458"/>
                    <a:pt x="10545" y="9367"/>
                  </a:cubicBezTo>
                  <a:cubicBezTo>
                    <a:pt x="10664" y="9255"/>
                    <a:pt x="10776" y="9164"/>
                    <a:pt x="10866" y="9017"/>
                  </a:cubicBezTo>
                  <a:cubicBezTo>
                    <a:pt x="10922" y="8905"/>
                    <a:pt x="10922" y="8758"/>
                    <a:pt x="10894" y="8639"/>
                  </a:cubicBezTo>
                  <a:cubicBezTo>
                    <a:pt x="10950" y="8639"/>
                    <a:pt x="11013" y="8612"/>
                    <a:pt x="11041" y="8612"/>
                  </a:cubicBezTo>
                  <a:cubicBezTo>
                    <a:pt x="11188" y="8556"/>
                    <a:pt x="11272" y="8437"/>
                    <a:pt x="11363" y="8353"/>
                  </a:cubicBezTo>
                  <a:cubicBezTo>
                    <a:pt x="11622" y="8115"/>
                    <a:pt x="11971" y="8178"/>
                    <a:pt x="12202" y="7912"/>
                  </a:cubicBezTo>
                  <a:cubicBezTo>
                    <a:pt x="12377" y="7765"/>
                    <a:pt x="12468" y="7507"/>
                    <a:pt x="12412" y="7304"/>
                  </a:cubicBezTo>
                  <a:cubicBezTo>
                    <a:pt x="12412" y="7304"/>
                    <a:pt x="12412" y="7269"/>
                    <a:pt x="12440" y="7269"/>
                  </a:cubicBezTo>
                  <a:cubicBezTo>
                    <a:pt x="12552" y="7213"/>
                    <a:pt x="12643" y="7066"/>
                    <a:pt x="12761" y="6982"/>
                  </a:cubicBezTo>
                  <a:cubicBezTo>
                    <a:pt x="12901" y="6863"/>
                    <a:pt x="13111" y="6807"/>
                    <a:pt x="13314" y="6780"/>
                  </a:cubicBezTo>
                  <a:cubicBezTo>
                    <a:pt x="13393" y="6780"/>
                    <a:pt x="13470" y="6782"/>
                    <a:pt x="13547" y="6782"/>
                  </a:cubicBezTo>
                  <a:cubicBezTo>
                    <a:pt x="13749" y="6782"/>
                    <a:pt x="13947" y="6767"/>
                    <a:pt x="14160" y="6661"/>
                  </a:cubicBezTo>
                  <a:cubicBezTo>
                    <a:pt x="14272" y="6633"/>
                    <a:pt x="14391" y="6570"/>
                    <a:pt x="14447" y="6458"/>
                  </a:cubicBezTo>
                  <a:cubicBezTo>
                    <a:pt x="14475" y="6430"/>
                    <a:pt x="14509" y="6395"/>
                    <a:pt x="14537" y="6339"/>
                  </a:cubicBezTo>
                  <a:cubicBezTo>
                    <a:pt x="14649" y="6395"/>
                    <a:pt x="14740" y="6430"/>
                    <a:pt x="14859" y="6458"/>
                  </a:cubicBezTo>
                  <a:cubicBezTo>
                    <a:pt x="14969" y="6490"/>
                    <a:pt x="15089" y="6504"/>
                    <a:pt x="15212" y="6504"/>
                  </a:cubicBezTo>
                  <a:cubicBezTo>
                    <a:pt x="15510" y="6504"/>
                    <a:pt x="15825" y="6423"/>
                    <a:pt x="16048" y="6339"/>
                  </a:cubicBezTo>
                  <a:cubicBezTo>
                    <a:pt x="16460" y="6164"/>
                    <a:pt x="16866" y="5961"/>
                    <a:pt x="17271" y="5815"/>
                  </a:cubicBezTo>
                  <a:cubicBezTo>
                    <a:pt x="17446" y="5759"/>
                    <a:pt x="17593" y="5668"/>
                    <a:pt x="17768" y="5584"/>
                  </a:cubicBezTo>
                  <a:cubicBezTo>
                    <a:pt x="18006" y="5437"/>
                    <a:pt x="18264" y="5381"/>
                    <a:pt x="18530" y="5346"/>
                  </a:cubicBezTo>
                  <a:cubicBezTo>
                    <a:pt x="18789" y="5318"/>
                    <a:pt x="19020" y="5318"/>
                    <a:pt x="19285" y="5318"/>
                  </a:cubicBezTo>
                  <a:cubicBezTo>
                    <a:pt x="19432" y="5318"/>
                    <a:pt x="19607" y="5318"/>
                    <a:pt x="19719" y="5171"/>
                  </a:cubicBezTo>
                  <a:cubicBezTo>
                    <a:pt x="19838" y="5059"/>
                    <a:pt x="19838" y="4822"/>
                    <a:pt x="19866" y="4647"/>
                  </a:cubicBezTo>
                  <a:cubicBezTo>
                    <a:pt x="19894" y="4507"/>
                    <a:pt x="19957" y="4360"/>
                    <a:pt x="19957" y="4213"/>
                  </a:cubicBezTo>
                  <a:cubicBezTo>
                    <a:pt x="19957" y="4185"/>
                    <a:pt x="19985" y="4185"/>
                    <a:pt x="20012" y="4157"/>
                  </a:cubicBezTo>
                  <a:cubicBezTo>
                    <a:pt x="20103" y="4094"/>
                    <a:pt x="20103" y="3920"/>
                    <a:pt x="20131" y="3808"/>
                  </a:cubicBezTo>
                  <a:cubicBezTo>
                    <a:pt x="20159" y="3423"/>
                    <a:pt x="20215" y="3109"/>
                    <a:pt x="19957" y="2787"/>
                  </a:cubicBezTo>
                  <a:cubicBezTo>
                    <a:pt x="19866" y="2668"/>
                    <a:pt x="19691" y="2549"/>
                    <a:pt x="19579" y="2465"/>
                  </a:cubicBezTo>
                  <a:cubicBezTo>
                    <a:pt x="19432" y="2346"/>
                    <a:pt x="19229" y="2290"/>
                    <a:pt x="19055" y="2262"/>
                  </a:cubicBezTo>
                  <a:cubicBezTo>
                    <a:pt x="18995" y="2248"/>
                    <a:pt x="18936" y="2248"/>
                    <a:pt x="18877" y="2248"/>
                  </a:cubicBezTo>
                  <a:cubicBezTo>
                    <a:pt x="18819" y="2248"/>
                    <a:pt x="18761" y="2248"/>
                    <a:pt x="18705" y="2234"/>
                  </a:cubicBezTo>
                  <a:cubicBezTo>
                    <a:pt x="18586" y="2200"/>
                    <a:pt x="18530" y="2088"/>
                    <a:pt x="18411" y="2025"/>
                  </a:cubicBezTo>
                  <a:cubicBezTo>
                    <a:pt x="18264" y="1885"/>
                    <a:pt x="18062" y="1850"/>
                    <a:pt x="17859" y="1822"/>
                  </a:cubicBezTo>
                  <a:cubicBezTo>
                    <a:pt x="17621" y="1794"/>
                    <a:pt x="17390" y="1766"/>
                    <a:pt x="17188" y="1675"/>
                  </a:cubicBezTo>
                  <a:cubicBezTo>
                    <a:pt x="17097" y="1647"/>
                    <a:pt x="17013" y="1619"/>
                    <a:pt x="16957" y="1591"/>
                  </a:cubicBezTo>
                  <a:lnTo>
                    <a:pt x="16957" y="1563"/>
                  </a:lnTo>
                  <a:cubicBezTo>
                    <a:pt x="16866" y="1500"/>
                    <a:pt x="16838" y="1388"/>
                    <a:pt x="16782" y="1298"/>
                  </a:cubicBezTo>
                  <a:cubicBezTo>
                    <a:pt x="16719" y="1242"/>
                    <a:pt x="16635" y="1186"/>
                    <a:pt x="16544" y="1123"/>
                  </a:cubicBezTo>
                  <a:cubicBezTo>
                    <a:pt x="16341" y="1011"/>
                    <a:pt x="16083" y="920"/>
                    <a:pt x="15817" y="892"/>
                  </a:cubicBezTo>
                  <a:cubicBezTo>
                    <a:pt x="15523" y="864"/>
                    <a:pt x="15349" y="661"/>
                    <a:pt x="15118" y="542"/>
                  </a:cubicBezTo>
                  <a:cubicBezTo>
                    <a:pt x="15034" y="486"/>
                    <a:pt x="14943" y="451"/>
                    <a:pt x="14824" y="451"/>
                  </a:cubicBezTo>
                  <a:cubicBezTo>
                    <a:pt x="14768" y="451"/>
                    <a:pt x="14684" y="486"/>
                    <a:pt x="14593" y="486"/>
                  </a:cubicBezTo>
                  <a:cubicBezTo>
                    <a:pt x="14475" y="486"/>
                    <a:pt x="14391" y="451"/>
                    <a:pt x="14300" y="368"/>
                  </a:cubicBezTo>
                  <a:cubicBezTo>
                    <a:pt x="14018" y="128"/>
                    <a:pt x="13690" y="1"/>
                    <a:pt x="133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79"/>
            <p:cNvSpPr/>
            <p:nvPr/>
          </p:nvSpPr>
          <p:spPr>
            <a:xfrm>
              <a:off x="6997970" y="2761632"/>
              <a:ext cx="11946" cy="18067"/>
            </a:xfrm>
            <a:custGeom>
              <a:rect b="b" l="l" r="r" t="t"/>
              <a:pathLst>
                <a:path extrusionOk="0" h="794" w="525">
                  <a:moveTo>
                    <a:pt x="294" y="1"/>
                  </a:moveTo>
                  <a:cubicBezTo>
                    <a:pt x="259" y="64"/>
                    <a:pt x="322" y="147"/>
                    <a:pt x="322" y="203"/>
                  </a:cubicBezTo>
                  <a:cubicBezTo>
                    <a:pt x="147" y="203"/>
                    <a:pt x="0" y="763"/>
                    <a:pt x="231" y="791"/>
                  </a:cubicBezTo>
                  <a:cubicBezTo>
                    <a:pt x="240" y="793"/>
                    <a:pt x="249" y="793"/>
                    <a:pt x="258" y="793"/>
                  </a:cubicBezTo>
                  <a:cubicBezTo>
                    <a:pt x="389" y="793"/>
                    <a:pt x="471" y="608"/>
                    <a:pt x="497" y="497"/>
                  </a:cubicBezTo>
                  <a:cubicBezTo>
                    <a:pt x="497" y="469"/>
                    <a:pt x="525" y="413"/>
                    <a:pt x="497" y="378"/>
                  </a:cubicBezTo>
                  <a:cubicBezTo>
                    <a:pt x="525" y="322"/>
                    <a:pt x="497" y="294"/>
                    <a:pt x="469" y="238"/>
                  </a:cubicBezTo>
                  <a:cubicBezTo>
                    <a:pt x="434" y="147"/>
                    <a:pt x="406" y="29"/>
                    <a:pt x="3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79"/>
            <p:cNvSpPr/>
            <p:nvPr/>
          </p:nvSpPr>
          <p:spPr>
            <a:xfrm>
              <a:off x="7009256" y="2762019"/>
              <a:ext cx="5279" cy="20502"/>
            </a:xfrm>
            <a:custGeom>
              <a:rect b="b" l="l" r="r" t="t"/>
              <a:pathLst>
                <a:path extrusionOk="0" h="901" w="232">
                  <a:moveTo>
                    <a:pt x="115" y="0"/>
                  </a:moveTo>
                  <a:cubicBezTo>
                    <a:pt x="88" y="0"/>
                    <a:pt x="65" y="22"/>
                    <a:pt x="85" y="47"/>
                  </a:cubicBezTo>
                  <a:cubicBezTo>
                    <a:pt x="113" y="221"/>
                    <a:pt x="113" y="361"/>
                    <a:pt x="85" y="508"/>
                  </a:cubicBezTo>
                  <a:cubicBezTo>
                    <a:pt x="57" y="627"/>
                    <a:pt x="29" y="746"/>
                    <a:pt x="1" y="858"/>
                  </a:cubicBezTo>
                  <a:cubicBezTo>
                    <a:pt x="1" y="877"/>
                    <a:pt x="14" y="900"/>
                    <a:pt x="32" y="900"/>
                  </a:cubicBezTo>
                  <a:cubicBezTo>
                    <a:pt x="40" y="900"/>
                    <a:pt x="48" y="896"/>
                    <a:pt x="57" y="886"/>
                  </a:cubicBezTo>
                  <a:cubicBezTo>
                    <a:pt x="148" y="802"/>
                    <a:pt x="176" y="655"/>
                    <a:pt x="204" y="536"/>
                  </a:cubicBezTo>
                  <a:cubicBezTo>
                    <a:pt x="231" y="333"/>
                    <a:pt x="204" y="221"/>
                    <a:pt x="148" y="12"/>
                  </a:cubicBezTo>
                  <a:cubicBezTo>
                    <a:pt x="138" y="4"/>
                    <a:pt x="126" y="0"/>
                    <a:pt x="1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79"/>
            <p:cNvSpPr/>
            <p:nvPr/>
          </p:nvSpPr>
          <p:spPr>
            <a:xfrm>
              <a:off x="7012101" y="2763384"/>
              <a:ext cx="6735" cy="22186"/>
            </a:xfrm>
            <a:custGeom>
              <a:rect b="b" l="l" r="r" t="t"/>
              <a:pathLst>
                <a:path extrusionOk="0" h="975" w="296">
                  <a:moveTo>
                    <a:pt x="250" y="1"/>
                  </a:moveTo>
                  <a:cubicBezTo>
                    <a:pt x="225" y="1"/>
                    <a:pt x="197" y="15"/>
                    <a:pt x="197" y="42"/>
                  </a:cubicBezTo>
                  <a:cubicBezTo>
                    <a:pt x="197" y="189"/>
                    <a:pt x="197" y="364"/>
                    <a:pt x="134" y="511"/>
                  </a:cubicBezTo>
                  <a:cubicBezTo>
                    <a:pt x="106" y="651"/>
                    <a:pt x="51" y="798"/>
                    <a:pt x="23" y="917"/>
                  </a:cubicBezTo>
                  <a:cubicBezTo>
                    <a:pt x="1" y="951"/>
                    <a:pt x="17" y="975"/>
                    <a:pt x="39" y="975"/>
                  </a:cubicBezTo>
                  <a:cubicBezTo>
                    <a:pt x="52" y="975"/>
                    <a:pt x="68" y="966"/>
                    <a:pt x="79" y="944"/>
                  </a:cubicBezTo>
                  <a:cubicBezTo>
                    <a:pt x="134" y="798"/>
                    <a:pt x="225" y="651"/>
                    <a:pt x="253" y="511"/>
                  </a:cubicBezTo>
                  <a:cubicBezTo>
                    <a:pt x="281" y="364"/>
                    <a:pt x="281" y="189"/>
                    <a:pt x="281" y="42"/>
                  </a:cubicBezTo>
                  <a:cubicBezTo>
                    <a:pt x="295" y="15"/>
                    <a:pt x="274" y="1"/>
                    <a:pt x="2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79"/>
            <p:cNvSpPr/>
            <p:nvPr/>
          </p:nvSpPr>
          <p:spPr>
            <a:xfrm>
              <a:off x="6981427" y="2769937"/>
              <a:ext cx="15064" cy="59595"/>
            </a:xfrm>
            <a:custGeom>
              <a:rect b="b" l="l" r="r" t="t"/>
              <a:pathLst>
                <a:path extrusionOk="0" h="2619" w="662">
                  <a:moveTo>
                    <a:pt x="53" y="1"/>
                  </a:moveTo>
                  <a:cubicBezTo>
                    <a:pt x="35" y="1"/>
                    <a:pt x="14" y="17"/>
                    <a:pt x="0" y="48"/>
                  </a:cubicBezTo>
                  <a:cubicBezTo>
                    <a:pt x="0" y="279"/>
                    <a:pt x="0" y="510"/>
                    <a:pt x="84" y="747"/>
                  </a:cubicBezTo>
                  <a:cubicBezTo>
                    <a:pt x="147" y="978"/>
                    <a:pt x="287" y="1153"/>
                    <a:pt x="322" y="1384"/>
                  </a:cubicBezTo>
                  <a:cubicBezTo>
                    <a:pt x="406" y="1796"/>
                    <a:pt x="231" y="2258"/>
                    <a:pt x="580" y="2607"/>
                  </a:cubicBezTo>
                  <a:cubicBezTo>
                    <a:pt x="589" y="2616"/>
                    <a:pt x="600" y="2619"/>
                    <a:pt x="611" y="2619"/>
                  </a:cubicBezTo>
                  <a:cubicBezTo>
                    <a:pt x="637" y="2619"/>
                    <a:pt x="661" y="2599"/>
                    <a:pt x="636" y="2579"/>
                  </a:cubicBezTo>
                  <a:cubicBezTo>
                    <a:pt x="580" y="2405"/>
                    <a:pt x="525" y="2174"/>
                    <a:pt x="525" y="1971"/>
                  </a:cubicBezTo>
                  <a:cubicBezTo>
                    <a:pt x="497" y="1761"/>
                    <a:pt x="552" y="1559"/>
                    <a:pt x="462" y="1328"/>
                  </a:cubicBezTo>
                  <a:cubicBezTo>
                    <a:pt x="434" y="1153"/>
                    <a:pt x="350" y="1006"/>
                    <a:pt x="259" y="831"/>
                  </a:cubicBezTo>
                  <a:cubicBezTo>
                    <a:pt x="112" y="573"/>
                    <a:pt x="84" y="335"/>
                    <a:pt x="84" y="48"/>
                  </a:cubicBezTo>
                  <a:cubicBezTo>
                    <a:pt x="84" y="17"/>
                    <a:pt x="70" y="1"/>
                    <a:pt x="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79"/>
            <p:cNvSpPr/>
            <p:nvPr/>
          </p:nvSpPr>
          <p:spPr>
            <a:xfrm>
              <a:off x="6950867" y="2804434"/>
              <a:ext cx="24985" cy="44850"/>
            </a:xfrm>
            <a:custGeom>
              <a:rect b="b" l="l" r="r" t="t"/>
              <a:pathLst>
                <a:path extrusionOk="0" h="1971" w="1098">
                  <a:moveTo>
                    <a:pt x="46" y="1"/>
                  </a:moveTo>
                  <a:cubicBezTo>
                    <a:pt x="23" y="1"/>
                    <a:pt x="1" y="15"/>
                    <a:pt x="1" y="43"/>
                  </a:cubicBezTo>
                  <a:cubicBezTo>
                    <a:pt x="1" y="483"/>
                    <a:pt x="1" y="833"/>
                    <a:pt x="175" y="1238"/>
                  </a:cubicBezTo>
                  <a:cubicBezTo>
                    <a:pt x="350" y="1616"/>
                    <a:pt x="644" y="1819"/>
                    <a:pt x="1021" y="1965"/>
                  </a:cubicBezTo>
                  <a:cubicBezTo>
                    <a:pt x="1029" y="1969"/>
                    <a:pt x="1036" y="1971"/>
                    <a:pt x="1043" y="1971"/>
                  </a:cubicBezTo>
                  <a:cubicBezTo>
                    <a:pt x="1083" y="1971"/>
                    <a:pt x="1098" y="1902"/>
                    <a:pt x="1049" y="1854"/>
                  </a:cubicBezTo>
                  <a:cubicBezTo>
                    <a:pt x="756" y="1644"/>
                    <a:pt x="497" y="1469"/>
                    <a:pt x="322" y="1119"/>
                  </a:cubicBezTo>
                  <a:cubicBezTo>
                    <a:pt x="147" y="770"/>
                    <a:pt x="91" y="420"/>
                    <a:pt x="91" y="43"/>
                  </a:cubicBezTo>
                  <a:cubicBezTo>
                    <a:pt x="91" y="15"/>
                    <a:pt x="69" y="1"/>
                    <a:pt x="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79"/>
            <p:cNvSpPr/>
            <p:nvPr/>
          </p:nvSpPr>
          <p:spPr>
            <a:xfrm>
              <a:off x="6960401" y="2811374"/>
              <a:ext cx="30901" cy="38433"/>
            </a:xfrm>
            <a:custGeom>
              <a:rect b="b" l="l" r="r" t="t"/>
              <a:pathLst>
                <a:path extrusionOk="0" h="1689" w="1358">
                  <a:moveTo>
                    <a:pt x="57" y="1"/>
                  </a:moveTo>
                  <a:cubicBezTo>
                    <a:pt x="27" y="1"/>
                    <a:pt x="0" y="25"/>
                    <a:pt x="22" y="59"/>
                  </a:cubicBezTo>
                  <a:cubicBezTo>
                    <a:pt x="78" y="409"/>
                    <a:pt x="162" y="730"/>
                    <a:pt x="372" y="1024"/>
                  </a:cubicBezTo>
                  <a:cubicBezTo>
                    <a:pt x="602" y="1311"/>
                    <a:pt x="924" y="1514"/>
                    <a:pt x="1274" y="1688"/>
                  </a:cubicBezTo>
                  <a:cubicBezTo>
                    <a:pt x="1302" y="1688"/>
                    <a:pt x="1358" y="1632"/>
                    <a:pt x="1330" y="1604"/>
                  </a:cubicBezTo>
                  <a:cubicBezTo>
                    <a:pt x="1071" y="1402"/>
                    <a:pt x="777" y="1255"/>
                    <a:pt x="546" y="1024"/>
                  </a:cubicBezTo>
                  <a:cubicBezTo>
                    <a:pt x="281" y="730"/>
                    <a:pt x="197" y="409"/>
                    <a:pt x="106" y="31"/>
                  </a:cubicBezTo>
                  <a:cubicBezTo>
                    <a:pt x="95" y="10"/>
                    <a:pt x="75"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79"/>
            <p:cNvSpPr/>
            <p:nvPr/>
          </p:nvSpPr>
          <p:spPr>
            <a:xfrm>
              <a:off x="6911091" y="2860024"/>
              <a:ext cx="24348" cy="26487"/>
            </a:xfrm>
            <a:custGeom>
              <a:rect b="b" l="l" r="r" t="t"/>
              <a:pathLst>
                <a:path extrusionOk="0" h="1164" w="1070">
                  <a:moveTo>
                    <a:pt x="43" y="0"/>
                  </a:moveTo>
                  <a:cubicBezTo>
                    <a:pt x="20" y="0"/>
                    <a:pt x="0" y="14"/>
                    <a:pt x="0" y="47"/>
                  </a:cubicBezTo>
                  <a:cubicBezTo>
                    <a:pt x="91" y="313"/>
                    <a:pt x="119" y="599"/>
                    <a:pt x="294" y="837"/>
                  </a:cubicBezTo>
                  <a:cubicBezTo>
                    <a:pt x="469" y="1040"/>
                    <a:pt x="728" y="1124"/>
                    <a:pt x="993" y="1159"/>
                  </a:cubicBezTo>
                  <a:cubicBezTo>
                    <a:pt x="1001" y="1162"/>
                    <a:pt x="1008" y="1164"/>
                    <a:pt x="1014" y="1164"/>
                  </a:cubicBezTo>
                  <a:cubicBezTo>
                    <a:pt x="1055" y="1164"/>
                    <a:pt x="1070" y="1092"/>
                    <a:pt x="1021" y="1068"/>
                  </a:cubicBezTo>
                  <a:cubicBezTo>
                    <a:pt x="756" y="949"/>
                    <a:pt x="525" y="921"/>
                    <a:pt x="350" y="662"/>
                  </a:cubicBezTo>
                  <a:cubicBezTo>
                    <a:pt x="203" y="487"/>
                    <a:pt x="147" y="250"/>
                    <a:pt x="91" y="19"/>
                  </a:cubicBezTo>
                  <a:cubicBezTo>
                    <a:pt x="77" y="7"/>
                    <a:pt x="59" y="0"/>
                    <a:pt x="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79"/>
            <p:cNvSpPr/>
            <p:nvPr/>
          </p:nvSpPr>
          <p:spPr>
            <a:xfrm>
              <a:off x="6915893" y="2857203"/>
              <a:ext cx="42779" cy="26623"/>
            </a:xfrm>
            <a:custGeom>
              <a:rect b="b" l="l" r="r" t="t"/>
              <a:pathLst>
                <a:path extrusionOk="0" h="1170" w="1880">
                  <a:moveTo>
                    <a:pt x="51" y="0"/>
                  </a:moveTo>
                  <a:cubicBezTo>
                    <a:pt x="25" y="0"/>
                    <a:pt x="1" y="35"/>
                    <a:pt x="20" y="59"/>
                  </a:cubicBezTo>
                  <a:cubicBezTo>
                    <a:pt x="195" y="374"/>
                    <a:pt x="342" y="695"/>
                    <a:pt x="636" y="870"/>
                  </a:cubicBezTo>
                  <a:cubicBezTo>
                    <a:pt x="1013" y="1108"/>
                    <a:pt x="1391" y="1136"/>
                    <a:pt x="1803" y="1164"/>
                  </a:cubicBezTo>
                  <a:cubicBezTo>
                    <a:pt x="1811" y="1168"/>
                    <a:pt x="1818" y="1169"/>
                    <a:pt x="1825" y="1169"/>
                  </a:cubicBezTo>
                  <a:cubicBezTo>
                    <a:pt x="1865" y="1169"/>
                    <a:pt x="1879" y="1103"/>
                    <a:pt x="1831" y="1073"/>
                  </a:cubicBezTo>
                  <a:cubicBezTo>
                    <a:pt x="1454" y="989"/>
                    <a:pt x="1104" y="961"/>
                    <a:pt x="754" y="786"/>
                  </a:cubicBezTo>
                  <a:cubicBezTo>
                    <a:pt x="433" y="611"/>
                    <a:pt x="286" y="318"/>
                    <a:pt x="83" y="24"/>
                  </a:cubicBezTo>
                  <a:cubicBezTo>
                    <a:pt x="75" y="7"/>
                    <a:pt x="63" y="0"/>
                    <a:pt x="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79"/>
            <p:cNvSpPr/>
            <p:nvPr/>
          </p:nvSpPr>
          <p:spPr>
            <a:xfrm>
              <a:off x="6883876" y="2900210"/>
              <a:ext cx="53656" cy="14518"/>
            </a:xfrm>
            <a:custGeom>
              <a:rect b="b" l="l" r="r" t="t"/>
              <a:pathLst>
                <a:path extrusionOk="0" h="638" w="2358">
                  <a:moveTo>
                    <a:pt x="120" y="1"/>
                  </a:moveTo>
                  <a:cubicBezTo>
                    <a:pt x="64" y="1"/>
                    <a:pt x="1" y="92"/>
                    <a:pt x="64" y="120"/>
                  </a:cubicBezTo>
                  <a:cubicBezTo>
                    <a:pt x="413" y="295"/>
                    <a:pt x="763" y="525"/>
                    <a:pt x="1141" y="616"/>
                  </a:cubicBezTo>
                  <a:cubicBezTo>
                    <a:pt x="1244" y="631"/>
                    <a:pt x="1346" y="638"/>
                    <a:pt x="1447" y="638"/>
                  </a:cubicBezTo>
                  <a:cubicBezTo>
                    <a:pt x="1740" y="638"/>
                    <a:pt x="2020" y="579"/>
                    <a:pt x="2301" y="469"/>
                  </a:cubicBezTo>
                  <a:cubicBezTo>
                    <a:pt x="2358" y="469"/>
                    <a:pt x="2341" y="374"/>
                    <a:pt x="2292" y="374"/>
                  </a:cubicBezTo>
                  <a:cubicBezTo>
                    <a:pt x="2286" y="374"/>
                    <a:pt x="2280" y="376"/>
                    <a:pt x="2273" y="379"/>
                  </a:cubicBezTo>
                  <a:cubicBezTo>
                    <a:pt x="2049" y="433"/>
                    <a:pt x="1805" y="474"/>
                    <a:pt x="1563" y="474"/>
                  </a:cubicBezTo>
                  <a:cubicBezTo>
                    <a:pt x="1398" y="474"/>
                    <a:pt x="1234" y="455"/>
                    <a:pt x="1078" y="407"/>
                  </a:cubicBezTo>
                  <a:cubicBezTo>
                    <a:pt x="728" y="295"/>
                    <a:pt x="441" y="92"/>
                    <a:pt x="1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79"/>
            <p:cNvSpPr/>
            <p:nvPr/>
          </p:nvSpPr>
          <p:spPr>
            <a:xfrm>
              <a:off x="6844851" y="2918209"/>
              <a:ext cx="86150" cy="34519"/>
            </a:xfrm>
            <a:custGeom>
              <a:rect b="b" l="l" r="r" t="t"/>
              <a:pathLst>
                <a:path extrusionOk="0" h="1517" w="3786">
                  <a:moveTo>
                    <a:pt x="3702" y="0"/>
                  </a:moveTo>
                  <a:cubicBezTo>
                    <a:pt x="3352" y="56"/>
                    <a:pt x="2967" y="175"/>
                    <a:pt x="2618" y="231"/>
                  </a:cubicBezTo>
                  <a:cubicBezTo>
                    <a:pt x="2268" y="287"/>
                    <a:pt x="1954" y="350"/>
                    <a:pt x="1632" y="462"/>
                  </a:cubicBezTo>
                  <a:cubicBezTo>
                    <a:pt x="1338" y="552"/>
                    <a:pt x="1079" y="636"/>
                    <a:pt x="814" y="811"/>
                  </a:cubicBezTo>
                  <a:cubicBezTo>
                    <a:pt x="520" y="958"/>
                    <a:pt x="289" y="1189"/>
                    <a:pt x="31" y="1427"/>
                  </a:cubicBezTo>
                  <a:cubicBezTo>
                    <a:pt x="1" y="1451"/>
                    <a:pt x="43" y="1516"/>
                    <a:pt x="91" y="1516"/>
                  </a:cubicBezTo>
                  <a:cubicBezTo>
                    <a:pt x="99" y="1516"/>
                    <a:pt x="107" y="1514"/>
                    <a:pt x="115" y="1510"/>
                  </a:cubicBezTo>
                  <a:cubicBezTo>
                    <a:pt x="380" y="1336"/>
                    <a:pt x="639" y="1133"/>
                    <a:pt x="905" y="958"/>
                  </a:cubicBezTo>
                  <a:cubicBezTo>
                    <a:pt x="1191" y="783"/>
                    <a:pt x="1485" y="699"/>
                    <a:pt x="1779" y="580"/>
                  </a:cubicBezTo>
                  <a:cubicBezTo>
                    <a:pt x="2093" y="490"/>
                    <a:pt x="2415" y="434"/>
                    <a:pt x="2737" y="350"/>
                  </a:cubicBezTo>
                  <a:cubicBezTo>
                    <a:pt x="3058" y="287"/>
                    <a:pt x="3408" y="175"/>
                    <a:pt x="3730" y="84"/>
                  </a:cubicBezTo>
                  <a:cubicBezTo>
                    <a:pt x="3786" y="56"/>
                    <a:pt x="3758" y="0"/>
                    <a:pt x="37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79"/>
            <p:cNvSpPr/>
            <p:nvPr/>
          </p:nvSpPr>
          <p:spPr>
            <a:xfrm>
              <a:off x="6849630" y="2935252"/>
              <a:ext cx="44759" cy="33427"/>
            </a:xfrm>
            <a:custGeom>
              <a:rect b="b" l="l" r="r" t="t"/>
              <a:pathLst>
                <a:path extrusionOk="0" h="1469" w="1967">
                  <a:moveTo>
                    <a:pt x="1881" y="1"/>
                  </a:moveTo>
                  <a:cubicBezTo>
                    <a:pt x="1873" y="1"/>
                    <a:pt x="1864" y="2"/>
                    <a:pt x="1855" y="6"/>
                  </a:cubicBezTo>
                  <a:cubicBezTo>
                    <a:pt x="1478" y="209"/>
                    <a:pt x="1100" y="384"/>
                    <a:pt x="751" y="650"/>
                  </a:cubicBezTo>
                  <a:cubicBezTo>
                    <a:pt x="604" y="733"/>
                    <a:pt x="457" y="880"/>
                    <a:pt x="310" y="999"/>
                  </a:cubicBezTo>
                  <a:cubicBezTo>
                    <a:pt x="198" y="1139"/>
                    <a:pt x="135" y="1258"/>
                    <a:pt x="23" y="1405"/>
                  </a:cubicBezTo>
                  <a:cubicBezTo>
                    <a:pt x="1" y="1427"/>
                    <a:pt x="33" y="1468"/>
                    <a:pt x="76" y="1468"/>
                  </a:cubicBezTo>
                  <a:cubicBezTo>
                    <a:pt x="86" y="1468"/>
                    <a:pt x="97" y="1466"/>
                    <a:pt x="107" y="1461"/>
                  </a:cubicBezTo>
                  <a:cubicBezTo>
                    <a:pt x="226" y="1377"/>
                    <a:pt x="282" y="1258"/>
                    <a:pt x="401" y="1139"/>
                  </a:cubicBezTo>
                  <a:cubicBezTo>
                    <a:pt x="548" y="999"/>
                    <a:pt x="723" y="852"/>
                    <a:pt x="897" y="733"/>
                  </a:cubicBezTo>
                  <a:cubicBezTo>
                    <a:pt x="1219" y="475"/>
                    <a:pt x="1569" y="300"/>
                    <a:pt x="1918" y="90"/>
                  </a:cubicBezTo>
                  <a:cubicBezTo>
                    <a:pt x="1966" y="66"/>
                    <a:pt x="1932" y="1"/>
                    <a:pt x="18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79"/>
            <p:cNvSpPr/>
            <p:nvPr/>
          </p:nvSpPr>
          <p:spPr>
            <a:xfrm>
              <a:off x="6838844" y="2952387"/>
              <a:ext cx="45578" cy="61985"/>
            </a:xfrm>
            <a:custGeom>
              <a:rect b="b" l="l" r="r" t="t"/>
              <a:pathLst>
                <a:path extrusionOk="0" h="2724" w="2003">
                  <a:moveTo>
                    <a:pt x="1927" y="1"/>
                  </a:moveTo>
                  <a:cubicBezTo>
                    <a:pt x="1917" y="1"/>
                    <a:pt x="1906" y="3"/>
                    <a:pt x="1896" y="8"/>
                  </a:cubicBezTo>
                  <a:cubicBezTo>
                    <a:pt x="1455" y="386"/>
                    <a:pt x="1078" y="799"/>
                    <a:pt x="728" y="1260"/>
                  </a:cubicBezTo>
                  <a:cubicBezTo>
                    <a:pt x="406" y="1673"/>
                    <a:pt x="57" y="2134"/>
                    <a:pt x="1" y="2659"/>
                  </a:cubicBezTo>
                  <a:cubicBezTo>
                    <a:pt x="1" y="2698"/>
                    <a:pt x="34" y="2724"/>
                    <a:pt x="67" y="2724"/>
                  </a:cubicBezTo>
                  <a:cubicBezTo>
                    <a:pt x="87" y="2724"/>
                    <a:pt x="107" y="2714"/>
                    <a:pt x="120" y="2694"/>
                  </a:cubicBezTo>
                  <a:cubicBezTo>
                    <a:pt x="260" y="2169"/>
                    <a:pt x="525" y="1729"/>
                    <a:pt x="847" y="1295"/>
                  </a:cubicBezTo>
                  <a:cubicBezTo>
                    <a:pt x="1197" y="827"/>
                    <a:pt x="1546" y="449"/>
                    <a:pt x="1980" y="71"/>
                  </a:cubicBezTo>
                  <a:cubicBezTo>
                    <a:pt x="2002" y="43"/>
                    <a:pt x="1970" y="1"/>
                    <a:pt x="19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79"/>
            <p:cNvSpPr/>
            <p:nvPr/>
          </p:nvSpPr>
          <p:spPr>
            <a:xfrm>
              <a:off x="6826511" y="2985018"/>
              <a:ext cx="34155" cy="68788"/>
            </a:xfrm>
            <a:custGeom>
              <a:rect b="b" l="l" r="r" t="t"/>
              <a:pathLst>
                <a:path extrusionOk="0" h="3023" w="1501">
                  <a:moveTo>
                    <a:pt x="1440" y="0"/>
                  </a:moveTo>
                  <a:cubicBezTo>
                    <a:pt x="1420" y="0"/>
                    <a:pt x="1400" y="11"/>
                    <a:pt x="1389" y="36"/>
                  </a:cubicBezTo>
                  <a:cubicBezTo>
                    <a:pt x="1298" y="588"/>
                    <a:pt x="1270" y="1169"/>
                    <a:pt x="1011" y="1693"/>
                  </a:cubicBezTo>
                  <a:cubicBezTo>
                    <a:pt x="893" y="1896"/>
                    <a:pt x="718" y="2099"/>
                    <a:pt x="543" y="2308"/>
                  </a:cubicBezTo>
                  <a:cubicBezTo>
                    <a:pt x="396" y="2511"/>
                    <a:pt x="221" y="2714"/>
                    <a:pt x="46" y="2889"/>
                  </a:cubicBezTo>
                  <a:cubicBezTo>
                    <a:pt x="1" y="2934"/>
                    <a:pt x="48" y="3022"/>
                    <a:pt x="102" y="3022"/>
                  </a:cubicBezTo>
                  <a:cubicBezTo>
                    <a:pt x="114" y="3022"/>
                    <a:pt x="126" y="3018"/>
                    <a:pt x="137" y="3008"/>
                  </a:cubicBezTo>
                  <a:cubicBezTo>
                    <a:pt x="340" y="2861"/>
                    <a:pt x="487" y="2658"/>
                    <a:pt x="662" y="2483"/>
                  </a:cubicBezTo>
                  <a:cubicBezTo>
                    <a:pt x="837" y="2245"/>
                    <a:pt x="1011" y="2043"/>
                    <a:pt x="1123" y="1812"/>
                  </a:cubicBezTo>
                  <a:cubicBezTo>
                    <a:pt x="1417" y="1260"/>
                    <a:pt x="1417" y="644"/>
                    <a:pt x="1501" y="64"/>
                  </a:cubicBezTo>
                  <a:cubicBezTo>
                    <a:pt x="1501" y="26"/>
                    <a:pt x="1470" y="0"/>
                    <a:pt x="14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79"/>
            <p:cNvSpPr/>
            <p:nvPr/>
          </p:nvSpPr>
          <p:spPr>
            <a:xfrm>
              <a:off x="6806509" y="3019446"/>
              <a:ext cx="29673" cy="35452"/>
            </a:xfrm>
            <a:custGeom>
              <a:rect b="b" l="l" r="r" t="t"/>
              <a:pathLst>
                <a:path extrusionOk="0" h="1558" w="1304">
                  <a:moveTo>
                    <a:pt x="1269" y="1"/>
                  </a:moveTo>
                  <a:cubicBezTo>
                    <a:pt x="1257" y="1"/>
                    <a:pt x="1247" y="10"/>
                    <a:pt x="1247" y="33"/>
                  </a:cubicBezTo>
                  <a:cubicBezTo>
                    <a:pt x="1128" y="355"/>
                    <a:pt x="1016" y="676"/>
                    <a:pt x="779" y="935"/>
                  </a:cubicBezTo>
                  <a:cubicBezTo>
                    <a:pt x="548" y="1145"/>
                    <a:pt x="282" y="1320"/>
                    <a:pt x="23" y="1460"/>
                  </a:cubicBezTo>
                  <a:cubicBezTo>
                    <a:pt x="1" y="1511"/>
                    <a:pt x="15" y="1558"/>
                    <a:pt x="52" y="1558"/>
                  </a:cubicBezTo>
                  <a:cubicBezTo>
                    <a:pt x="60" y="1558"/>
                    <a:pt x="69" y="1556"/>
                    <a:pt x="79" y="1551"/>
                  </a:cubicBezTo>
                  <a:cubicBezTo>
                    <a:pt x="401" y="1432"/>
                    <a:pt x="695" y="1257"/>
                    <a:pt x="925" y="970"/>
                  </a:cubicBezTo>
                  <a:cubicBezTo>
                    <a:pt x="1128" y="704"/>
                    <a:pt x="1219" y="355"/>
                    <a:pt x="1303" y="33"/>
                  </a:cubicBezTo>
                  <a:cubicBezTo>
                    <a:pt x="1303" y="17"/>
                    <a:pt x="1284" y="1"/>
                    <a:pt x="12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79"/>
            <p:cNvSpPr/>
            <p:nvPr/>
          </p:nvSpPr>
          <p:spPr>
            <a:xfrm>
              <a:off x="6782525" y="3033327"/>
              <a:ext cx="35543" cy="57274"/>
            </a:xfrm>
            <a:custGeom>
              <a:rect b="b" l="l" r="r" t="t"/>
              <a:pathLst>
                <a:path extrusionOk="0" h="2517" w="1562">
                  <a:moveTo>
                    <a:pt x="1488" y="0"/>
                  </a:moveTo>
                  <a:cubicBezTo>
                    <a:pt x="1478" y="0"/>
                    <a:pt x="1466" y="4"/>
                    <a:pt x="1455" y="11"/>
                  </a:cubicBezTo>
                  <a:cubicBezTo>
                    <a:pt x="1049" y="360"/>
                    <a:pt x="637" y="675"/>
                    <a:pt x="350" y="1115"/>
                  </a:cubicBezTo>
                  <a:cubicBezTo>
                    <a:pt x="231" y="1290"/>
                    <a:pt x="147" y="1493"/>
                    <a:pt x="85" y="1696"/>
                  </a:cubicBezTo>
                  <a:cubicBezTo>
                    <a:pt x="1" y="1961"/>
                    <a:pt x="1" y="2192"/>
                    <a:pt x="1" y="2458"/>
                  </a:cubicBezTo>
                  <a:cubicBezTo>
                    <a:pt x="1" y="2492"/>
                    <a:pt x="33" y="2516"/>
                    <a:pt x="64" y="2516"/>
                  </a:cubicBezTo>
                  <a:cubicBezTo>
                    <a:pt x="83" y="2516"/>
                    <a:pt x="102" y="2507"/>
                    <a:pt x="113" y="2486"/>
                  </a:cubicBezTo>
                  <a:cubicBezTo>
                    <a:pt x="175" y="2248"/>
                    <a:pt x="175" y="2017"/>
                    <a:pt x="231" y="1787"/>
                  </a:cubicBezTo>
                  <a:cubicBezTo>
                    <a:pt x="287" y="1549"/>
                    <a:pt x="378" y="1346"/>
                    <a:pt x="525" y="1171"/>
                  </a:cubicBezTo>
                  <a:cubicBezTo>
                    <a:pt x="784" y="738"/>
                    <a:pt x="1161" y="416"/>
                    <a:pt x="1511" y="94"/>
                  </a:cubicBezTo>
                  <a:cubicBezTo>
                    <a:pt x="1561" y="50"/>
                    <a:pt x="1531" y="0"/>
                    <a:pt x="14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79"/>
            <p:cNvSpPr/>
            <p:nvPr/>
          </p:nvSpPr>
          <p:spPr>
            <a:xfrm>
              <a:off x="6802049" y="3058994"/>
              <a:ext cx="36431" cy="37204"/>
            </a:xfrm>
            <a:custGeom>
              <a:rect b="b" l="l" r="r" t="t"/>
              <a:pathLst>
                <a:path extrusionOk="0" h="1635" w="1601">
                  <a:moveTo>
                    <a:pt x="1490" y="0"/>
                  </a:moveTo>
                  <a:cubicBezTo>
                    <a:pt x="1475" y="0"/>
                    <a:pt x="1459" y="5"/>
                    <a:pt x="1443" y="15"/>
                  </a:cubicBezTo>
                  <a:cubicBezTo>
                    <a:pt x="800" y="365"/>
                    <a:pt x="247" y="861"/>
                    <a:pt x="17" y="1589"/>
                  </a:cubicBezTo>
                  <a:cubicBezTo>
                    <a:pt x="0" y="1621"/>
                    <a:pt x="22" y="1635"/>
                    <a:pt x="49" y="1635"/>
                  </a:cubicBezTo>
                  <a:cubicBezTo>
                    <a:pt x="68" y="1635"/>
                    <a:pt x="89" y="1628"/>
                    <a:pt x="101" y="1617"/>
                  </a:cubicBezTo>
                  <a:cubicBezTo>
                    <a:pt x="338" y="945"/>
                    <a:pt x="947" y="512"/>
                    <a:pt x="1527" y="134"/>
                  </a:cubicBezTo>
                  <a:cubicBezTo>
                    <a:pt x="1601" y="83"/>
                    <a:pt x="1555" y="0"/>
                    <a:pt x="14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79"/>
            <p:cNvSpPr/>
            <p:nvPr/>
          </p:nvSpPr>
          <p:spPr>
            <a:xfrm>
              <a:off x="6862964" y="2979602"/>
              <a:ext cx="28011" cy="45351"/>
            </a:xfrm>
            <a:custGeom>
              <a:rect b="b" l="l" r="r" t="t"/>
              <a:pathLst>
                <a:path extrusionOk="0" h="1993" w="1231">
                  <a:moveTo>
                    <a:pt x="1157" y="1"/>
                  </a:moveTo>
                  <a:cubicBezTo>
                    <a:pt x="1146" y="1"/>
                    <a:pt x="1135" y="3"/>
                    <a:pt x="1123" y="8"/>
                  </a:cubicBezTo>
                  <a:cubicBezTo>
                    <a:pt x="892" y="274"/>
                    <a:pt x="661" y="561"/>
                    <a:pt x="458" y="882"/>
                  </a:cubicBezTo>
                  <a:cubicBezTo>
                    <a:pt x="248" y="1204"/>
                    <a:pt x="137" y="1553"/>
                    <a:pt x="18" y="1931"/>
                  </a:cubicBezTo>
                  <a:cubicBezTo>
                    <a:pt x="0" y="1966"/>
                    <a:pt x="40" y="1993"/>
                    <a:pt x="79" y="1993"/>
                  </a:cubicBezTo>
                  <a:cubicBezTo>
                    <a:pt x="103" y="1993"/>
                    <a:pt x="126" y="1983"/>
                    <a:pt x="137" y="1959"/>
                  </a:cubicBezTo>
                  <a:cubicBezTo>
                    <a:pt x="248" y="1609"/>
                    <a:pt x="367" y="1260"/>
                    <a:pt x="570" y="938"/>
                  </a:cubicBezTo>
                  <a:cubicBezTo>
                    <a:pt x="745" y="623"/>
                    <a:pt x="948" y="330"/>
                    <a:pt x="1185" y="64"/>
                  </a:cubicBezTo>
                  <a:cubicBezTo>
                    <a:pt x="1231" y="41"/>
                    <a:pt x="1203" y="1"/>
                    <a:pt x="11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79"/>
            <p:cNvSpPr/>
            <p:nvPr/>
          </p:nvSpPr>
          <p:spPr>
            <a:xfrm>
              <a:off x="6877368" y="2936481"/>
              <a:ext cx="28375" cy="41664"/>
            </a:xfrm>
            <a:custGeom>
              <a:rect b="b" l="l" r="r" t="t"/>
              <a:pathLst>
                <a:path extrusionOk="0" h="1831" w="1247">
                  <a:moveTo>
                    <a:pt x="1180" y="1"/>
                  </a:moveTo>
                  <a:cubicBezTo>
                    <a:pt x="1173" y="1"/>
                    <a:pt x="1166" y="3"/>
                    <a:pt x="1161" y="8"/>
                  </a:cubicBezTo>
                  <a:cubicBezTo>
                    <a:pt x="636" y="505"/>
                    <a:pt x="231" y="1085"/>
                    <a:pt x="0" y="1784"/>
                  </a:cubicBezTo>
                  <a:cubicBezTo>
                    <a:pt x="0" y="1809"/>
                    <a:pt x="29" y="1831"/>
                    <a:pt x="55" y="1831"/>
                  </a:cubicBezTo>
                  <a:cubicBezTo>
                    <a:pt x="66" y="1831"/>
                    <a:pt x="76" y="1827"/>
                    <a:pt x="84" y="1819"/>
                  </a:cubicBezTo>
                  <a:cubicBezTo>
                    <a:pt x="259" y="1526"/>
                    <a:pt x="378" y="1204"/>
                    <a:pt x="552" y="910"/>
                  </a:cubicBezTo>
                  <a:cubicBezTo>
                    <a:pt x="755" y="596"/>
                    <a:pt x="958" y="330"/>
                    <a:pt x="1224" y="71"/>
                  </a:cubicBezTo>
                  <a:cubicBezTo>
                    <a:pt x="1246" y="43"/>
                    <a:pt x="1209" y="1"/>
                    <a:pt x="118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79"/>
            <p:cNvSpPr/>
            <p:nvPr/>
          </p:nvSpPr>
          <p:spPr>
            <a:xfrm>
              <a:off x="6924289" y="2824163"/>
              <a:ext cx="15815" cy="35202"/>
            </a:xfrm>
            <a:custGeom>
              <a:rect b="b" l="l" r="r" t="t"/>
              <a:pathLst>
                <a:path extrusionOk="0" h="1547" w="695">
                  <a:moveTo>
                    <a:pt x="18" y="1"/>
                  </a:moveTo>
                  <a:cubicBezTo>
                    <a:pt x="10" y="1"/>
                    <a:pt x="1" y="8"/>
                    <a:pt x="1" y="22"/>
                  </a:cubicBezTo>
                  <a:cubicBezTo>
                    <a:pt x="64" y="602"/>
                    <a:pt x="120" y="1126"/>
                    <a:pt x="588" y="1539"/>
                  </a:cubicBezTo>
                  <a:cubicBezTo>
                    <a:pt x="599" y="1544"/>
                    <a:pt x="609" y="1546"/>
                    <a:pt x="619" y="1546"/>
                  </a:cubicBezTo>
                  <a:cubicBezTo>
                    <a:pt x="662" y="1546"/>
                    <a:pt x="695" y="1504"/>
                    <a:pt x="672" y="1476"/>
                  </a:cubicBezTo>
                  <a:cubicBezTo>
                    <a:pt x="469" y="1245"/>
                    <a:pt x="295" y="1042"/>
                    <a:pt x="176" y="749"/>
                  </a:cubicBezTo>
                  <a:cubicBezTo>
                    <a:pt x="92" y="518"/>
                    <a:pt x="64" y="252"/>
                    <a:pt x="36" y="22"/>
                  </a:cubicBezTo>
                  <a:cubicBezTo>
                    <a:pt x="36" y="8"/>
                    <a:pt x="27" y="1"/>
                    <a:pt x="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79"/>
            <p:cNvSpPr/>
            <p:nvPr/>
          </p:nvSpPr>
          <p:spPr>
            <a:xfrm>
              <a:off x="6935121" y="2839022"/>
              <a:ext cx="10513" cy="17476"/>
            </a:xfrm>
            <a:custGeom>
              <a:rect b="b" l="l" r="r" t="t"/>
              <a:pathLst>
                <a:path extrusionOk="0" h="768" w="462">
                  <a:moveTo>
                    <a:pt x="54" y="1"/>
                  </a:moveTo>
                  <a:cubicBezTo>
                    <a:pt x="25" y="1"/>
                    <a:pt x="1" y="27"/>
                    <a:pt x="21" y="68"/>
                  </a:cubicBezTo>
                  <a:cubicBezTo>
                    <a:pt x="140" y="299"/>
                    <a:pt x="224" y="536"/>
                    <a:pt x="399" y="767"/>
                  </a:cubicBezTo>
                  <a:cubicBezTo>
                    <a:pt x="434" y="767"/>
                    <a:pt x="462" y="739"/>
                    <a:pt x="462" y="711"/>
                  </a:cubicBezTo>
                  <a:cubicBezTo>
                    <a:pt x="315" y="508"/>
                    <a:pt x="196" y="243"/>
                    <a:pt x="84" y="12"/>
                  </a:cubicBezTo>
                  <a:cubicBezTo>
                    <a:pt x="75" y="4"/>
                    <a:pt x="64" y="1"/>
                    <a:pt x="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79"/>
            <p:cNvSpPr/>
            <p:nvPr/>
          </p:nvSpPr>
          <p:spPr>
            <a:xfrm>
              <a:off x="6805918" y="2973549"/>
              <a:ext cx="34224" cy="52200"/>
            </a:xfrm>
            <a:custGeom>
              <a:rect b="b" l="l" r="r" t="t"/>
              <a:pathLst>
                <a:path extrusionOk="0" h="2294" w="1504">
                  <a:moveTo>
                    <a:pt x="1460" y="1"/>
                  </a:moveTo>
                  <a:cubicBezTo>
                    <a:pt x="1453" y="1"/>
                    <a:pt x="1448" y="5"/>
                    <a:pt x="1448" y="15"/>
                  </a:cubicBezTo>
                  <a:cubicBezTo>
                    <a:pt x="1301" y="421"/>
                    <a:pt x="1217" y="854"/>
                    <a:pt x="979" y="1239"/>
                  </a:cubicBezTo>
                  <a:cubicBezTo>
                    <a:pt x="868" y="1414"/>
                    <a:pt x="693" y="1589"/>
                    <a:pt x="518" y="1764"/>
                  </a:cubicBezTo>
                  <a:cubicBezTo>
                    <a:pt x="371" y="1903"/>
                    <a:pt x="196" y="2050"/>
                    <a:pt x="49" y="2197"/>
                  </a:cubicBezTo>
                  <a:cubicBezTo>
                    <a:pt x="1" y="2221"/>
                    <a:pt x="37" y="2293"/>
                    <a:pt x="84" y="2293"/>
                  </a:cubicBezTo>
                  <a:cubicBezTo>
                    <a:pt x="91" y="2293"/>
                    <a:pt x="98" y="2292"/>
                    <a:pt x="105" y="2288"/>
                  </a:cubicBezTo>
                  <a:cubicBezTo>
                    <a:pt x="483" y="2050"/>
                    <a:pt x="868" y="1701"/>
                    <a:pt x="1098" y="1323"/>
                  </a:cubicBezTo>
                  <a:cubicBezTo>
                    <a:pt x="1357" y="945"/>
                    <a:pt x="1357" y="477"/>
                    <a:pt x="1504" y="43"/>
                  </a:cubicBezTo>
                  <a:cubicBezTo>
                    <a:pt x="1504" y="24"/>
                    <a:pt x="1476" y="1"/>
                    <a:pt x="14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79"/>
            <p:cNvSpPr/>
            <p:nvPr/>
          </p:nvSpPr>
          <p:spPr>
            <a:xfrm>
              <a:off x="6779818" y="3007136"/>
              <a:ext cx="31857" cy="47922"/>
            </a:xfrm>
            <a:custGeom>
              <a:rect b="b" l="l" r="r" t="t"/>
              <a:pathLst>
                <a:path extrusionOk="0" h="2106" w="1400">
                  <a:moveTo>
                    <a:pt x="1385" y="1"/>
                  </a:moveTo>
                  <a:cubicBezTo>
                    <a:pt x="1378" y="1"/>
                    <a:pt x="1371" y="8"/>
                    <a:pt x="1371" y="22"/>
                  </a:cubicBezTo>
                  <a:cubicBezTo>
                    <a:pt x="1280" y="225"/>
                    <a:pt x="1141" y="427"/>
                    <a:pt x="931" y="574"/>
                  </a:cubicBezTo>
                  <a:cubicBezTo>
                    <a:pt x="791" y="693"/>
                    <a:pt x="616" y="812"/>
                    <a:pt x="497" y="952"/>
                  </a:cubicBezTo>
                  <a:cubicBezTo>
                    <a:pt x="176" y="1273"/>
                    <a:pt x="57" y="1623"/>
                    <a:pt x="1" y="2064"/>
                  </a:cubicBezTo>
                  <a:cubicBezTo>
                    <a:pt x="1" y="2092"/>
                    <a:pt x="23" y="2106"/>
                    <a:pt x="50" y="2106"/>
                  </a:cubicBezTo>
                  <a:cubicBezTo>
                    <a:pt x="76" y="2106"/>
                    <a:pt x="106" y="2092"/>
                    <a:pt x="120" y="2064"/>
                  </a:cubicBezTo>
                  <a:cubicBezTo>
                    <a:pt x="204" y="1826"/>
                    <a:pt x="232" y="1595"/>
                    <a:pt x="350" y="1392"/>
                  </a:cubicBezTo>
                  <a:cubicBezTo>
                    <a:pt x="469" y="1190"/>
                    <a:pt x="616" y="1015"/>
                    <a:pt x="791" y="868"/>
                  </a:cubicBezTo>
                  <a:cubicBezTo>
                    <a:pt x="903" y="749"/>
                    <a:pt x="1050" y="665"/>
                    <a:pt x="1168" y="518"/>
                  </a:cubicBezTo>
                  <a:cubicBezTo>
                    <a:pt x="1280" y="371"/>
                    <a:pt x="1343" y="197"/>
                    <a:pt x="1399" y="22"/>
                  </a:cubicBezTo>
                  <a:cubicBezTo>
                    <a:pt x="1399" y="8"/>
                    <a:pt x="1392" y="1"/>
                    <a:pt x="13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79"/>
            <p:cNvSpPr/>
            <p:nvPr/>
          </p:nvSpPr>
          <p:spPr>
            <a:xfrm>
              <a:off x="7022477" y="2813991"/>
              <a:ext cx="34542" cy="13084"/>
            </a:xfrm>
            <a:custGeom>
              <a:rect b="b" l="l" r="r" t="t"/>
              <a:pathLst>
                <a:path extrusionOk="0" h="575" w="1518">
                  <a:moveTo>
                    <a:pt x="28" y="0"/>
                  </a:moveTo>
                  <a:cubicBezTo>
                    <a:pt x="28" y="0"/>
                    <a:pt x="0" y="0"/>
                    <a:pt x="0" y="35"/>
                  </a:cubicBezTo>
                  <a:cubicBezTo>
                    <a:pt x="222" y="443"/>
                    <a:pt x="720" y="574"/>
                    <a:pt x="1183" y="574"/>
                  </a:cubicBezTo>
                  <a:cubicBezTo>
                    <a:pt x="1276" y="574"/>
                    <a:pt x="1367" y="569"/>
                    <a:pt x="1455" y="559"/>
                  </a:cubicBezTo>
                  <a:cubicBezTo>
                    <a:pt x="1517" y="559"/>
                    <a:pt x="1517" y="469"/>
                    <a:pt x="1455" y="469"/>
                  </a:cubicBezTo>
                  <a:cubicBezTo>
                    <a:pt x="993" y="469"/>
                    <a:pt x="322" y="413"/>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79"/>
            <p:cNvSpPr/>
            <p:nvPr/>
          </p:nvSpPr>
          <p:spPr>
            <a:xfrm>
              <a:off x="7043002" y="2819111"/>
              <a:ext cx="33677" cy="7009"/>
            </a:xfrm>
            <a:custGeom>
              <a:rect b="b" l="l" r="r" t="t"/>
              <a:pathLst>
                <a:path extrusionOk="0" h="308" w="1480">
                  <a:moveTo>
                    <a:pt x="706" y="0"/>
                  </a:moveTo>
                  <a:cubicBezTo>
                    <a:pt x="522" y="0"/>
                    <a:pt x="332" y="17"/>
                    <a:pt x="144" y="17"/>
                  </a:cubicBezTo>
                  <a:cubicBezTo>
                    <a:pt x="96" y="17"/>
                    <a:pt x="48" y="16"/>
                    <a:pt x="0" y="13"/>
                  </a:cubicBezTo>
                  <a:lnTo>
                    <a:pt x="0" y="69"/>
                  </a:lnTo>
                  <a:cubicBezTo>
                    <a:pt x="469" y="125"/>
                    <a:pt x="937" y="69"/>
                    <a:pt x="1371" y="300"/>
                  </a:cubicBezTo>
                  <a:cubicBezTo>
                    <a:pt x="1385" y="305"/>
                    <a:pt x="1397" y="307"/>
                    <a:pt x="1408" y="307"/>
                  </a:cubicBezTo>
                  <a:cubicBezTo>
                    <a:pt x="1468" y="307"/>
                    <a:pt x="1480" y="235"/>
                    <a:pt x="1427" y="188"/>
                  </a:cubicBezTo>
                  <a:cubicBezTo>
                    <a:pt x="1212" y="33"/>
                    <a:pt x="965" y="0"/>
                    <a:pt x="7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79"/>
            <p:cNvSpPr/>
            <p:nvPr/>
          </p:nvSpPr>
          <p:spPr>
            <a:xfrm>
              <a:off x="7073016" y="2739673"/>
              <a:ext cx="19547" cy="6713"/>
            </a:xfrm>
            <a:custGeom>
              <a:rect b="b" l="l" r="r" t="t"/>
              <a:pathLst>
                <a:path extrusionOk="0" h="295" w="859">
                  <a:moveTo>
                    <a:pt x="782" y="0"/>
                  </a:moveTo>
                  <a:cubicBezTo>
                    <a:pt x="772" y="0"/>
                    <a:pt x="761" y="3"/>
                    <a:pt x="751" y="8"/>
                  </a:cubicBezTo>
                  <a:cubicBezTo>
                    <a:pt x="615" y="106"/>
                    <a:pt x="452" y="188"/>
                    <a:pt x="289" y="188"/>
                  </a:cubicBezTo>
                  <a:cubicBezTo>
                    <a:pt x="208" y="188"/>
                    <a:pt x="128" y="168"/>
                    <a:pt x="52" y="120"/>
                  </a:cubicBezTo>
                  <a:cubicBezTo>
                    <a:pt x="47" y="114"/>
                    <a:pt x="41" y="112"/>
                    <a:pt x="37" y="112"/>
                  </a:cubicBezTo>
                  <a:cubicBezTo>
                    <a:pt x="15" y="112"/>
                    <a:pt x="1" y="154"/>
                    <a:pt x="24" y="154"/>
                  </a:cubicBezTo>
                  <a:cubicBezTo>
                    <a:pt x="143" y="238"/>
                    <a:pt x="226" y="294"/>
                    <a:pt x="401" y="294"/>
                  </a:cubicBezTo>
                  <a:cubicBezTo>
                    <a:pt x="548" y="266"/>
                    <a:pt x="723" y="210"/>
                    <a:pt x="807" y="92"/>
                  </a:cubicBezTo>
                  <a:cubicBezTo>
                    <a:pt x="858" y="46"/>
                    <a:pt x="826" y="0"/>
                    <a:pt x="7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79"/>
            <p:cNvSpPr/>
            <p:nvPr/>
          </p:nvSpPr>
          <p:spPr>
            <a:xfrm>
              <a:off x="7017858" y="2729820"/>
              <a:ext cx="9694" cy="16179"/>
            </a:xfrm>
            <a:custGeom>
              <a:rect b="b" l="l" r="r" t="t"/>
              <a:pathLst>
                <a:path extrusionOk="0" h="711" w="426">
                  <a:moveTo>
                    <a:pt x="0" y="0"/>
                  </a:moveTo>
                  <a:cubicBezTo>
                    <a:pt x="0" y="147"/>
                    <a:pt x="0" y="294"/>
                    <a:pt x="56" y="413"/>
                  </a:cubicBezTo>
                  <a:cubicBezTo>
                    <a:pt x="119" y="553"/>
                    <a:pt x="231" y="643"/>
                    <a:pt x="350" y="699"/>
                  </a:cubicBezTo>
                  <a:cubicBezTo>
                    <a:pt x="366" y="708"/>
                    <a:pt x="380" y="711"/>
                    <a:pt x="391" y="711"/>
                  </a:cubicBezTo>
                  <a:cubicBezTo>
                    <a:pt x="417" y="711"/>
                    <a:pt x="426" y="691"/>
                    <a:pt x="406" y="671"/>
                  </a:cubicBezTo>
                  <a:cubicBezTo>
                    <a:pt x="322" y="553"/>
                    <a:pt x="203" y="525"/>
                    <a:pt x="119" y="413"/>
                  </a:cubicBezTo>
                  <a:cubicBezTo>
                    <a:pt x="56" y="294"/>
                    <a:pt x="56" y="147"/>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79"/>
            <p:cNvSpPr/>
            <p:nvPr/>
          </p:nvSpPr>
          <p:spPr>
            <a:xfrm>
              <a:off x="7008619" y="2732414"/>
              <a:ext cx="13039" cy="18136"/>
            </a:xfrm>
            <a:custGeom>
              <a:rect b="b" l="l" r="r" t="t"/>
              <a:pathLst>
                <a:path extrusionOk="0" h="797" w="573">
                  <a:moveTo>
                    <a:pt x="78" y="1"/>
                  </a:moveTo>
                  <a:cubicBezTo>
                    <a:pt x="67" y="1"/>
                    <a:pt x="57" y="9"/>
                    <a:pt x="57" y="33"/>
                  </a:cubicBezTo>
                  <a:cubicBezTo>
                    <a:pt x="29" y="180"/>
                    <a:pt x="1" y="355"/>
                    <a:pt x="85" y="501"/>
                  </a:cubicBezTo>
                  <a:cubicBezTo>
                    <a:pt x="176" y="648"/>
                    <a:pt x="350" y="732"/>
                    <a:pt x="490" y="788"/>
                  </a:cubicBezTo>
                  <a:cubicBezTo>
                    <a:pt x="500" y="794"/>
                    <a:pt x="509" y="796"/>
                    <a:pt x="517" y="796"/>
                  </a:cubicBezTo>
                  <a:cubicBezTo>
                    <a:pt x="560" y="796"/>
                    <a:pt x="572" y="728"/>
                    <a:pt x="525" y="704"/>
                  </a:cubicBezTo>
                  <a:cubicBezTo>
                    <a:pt x="434" y="648"/>
                    <a:pt x="315" y="585"/>
                    <a:pt x="232" y="501"/>
                  </a:cubicBezTo>
                  <a:cubicBezTo>
                    <a:pt x="85" y="355"/>
                    <a:pt x="85" y="208"/>
                    <a:pt x="113" y="33"/>
                  </a:cubicBezTo>
                  <a:cubicBezTo>
                    <a:pt x="113" y="17"/>
                    <a:pt x="94" y="1"/>
                    <a:pt x="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79"/>
            <p:cNvSpPr/>
            <p:nvPr/>
          </p:nvSpPr>
          <p:spPr>
            <a:xfrm>
              <a:off x="7139893" y="2755898"/>
              <a:ext cx="18477" cy="11560"/>
            </a:xfrm>
            <a:custGeom>
              <a:rect b="b" l="l" r="r" t="t"/>
              <a:pathLst>
                <a:path extrusionOk="0" h="508" w="812">
                  <a:moveTo>
                    <a:pt x="391" y="1"/>
                  </a:moveTo>
                  <a:cubicBezTo>
                    <a:pt x="355" y="1"/>
                    <a:pt x="319" y="8"/>
                    <a:pt x="287" y="22"/>
                  </a:cubicBezTo>
                  <a:cubicBezTo>
                    <a:pt x="231" y="22"/>
                    <a:pt x="140" y="50"/>
                    <a:pt x="84" y="106"/>
                  </a:cubicBezTo>
                  <a:cubicBezTo>
                    <a:pt x="0" y="225"/>
                    <a:pt x="112" y="344"/>
                    <a:pt x="231" y="399"/>
                  </a:cubicBezTo>
                  <a:cubicBezTo>
                    <a:pt x="346" y="443"/>
                    <a:pt x="477" y="508"/>
                    <a:pt x="612" y="508"/>
                  </a:cubicBezTo>
                  <a:cubicBezTo>
                    <a:pt x="651" y="508"/>
                    <a:pt x="689" y="503"/>
                    <a:pt x="728" y="490"/>
                  </a:cubicBezTo>
                  <a:cubicBezTo>
                    <a:pt x="756" y="490"/>
                    <a:pt x="756" y="455"/>
                    <a:pt x="784" y="427"/>
                  </a:cubicBezTo>
                  <a:cubicBezTo>
                    <a:pt x="812" y="427"/>
                    <a:pt x="812" y="371"/>
                    <a:pt x="784" y="344"/>
                  </a:cubicBezTo>
                  <a:cubicBezTo>
                    <a:pt x="701" y="241"/>
                    <a:pt x="591" y="210"/>
                    <a:pt x="473" y="210"/>
                  </a:cubicBezTo>
                  <a:cubicBezTo>
                    <a:pt x="421" y="210"/>
                    <a:pt x="368" y="216"/>
                    <a:pt x="315" y="225"/>
                  </a:cubicBezTo>
                  <a:cubicBezTo>
                    <a:pt x="259" y="225"/>
                    <a:pt x="231" y="197"/>
                    <a:pt x="203" y="197"/>
                  </a:cubicBezTo>
                  <a:cubicBezTo>
                    <a:pt x="231" y="197"/>
                    <a:pt x="231" y="169"/>
                    <a:pt x="259" y="169"/>
                  </a:cubicBezTo>
                  <a:cubicBezTo>
                    <a:pt x="287" y="141"/>
                    <a:pt x="350" y="141"/>
                    <a:pt x="406" y="141"/>
                  </a:cubicBezTo>
                  <a:cubicBezTo>
                    <a:pt x="431" y="130"/>
                    <a:pt x="454" y="126"/>
                    <a:pt x="476" y="126"/>
                  </a:cubicBezTo>
                  <a:cubicBezTo>
                    <a:pt x="527" y="126"/>
                    <a:pt x="570" y="149"/>
                    <a:pt x="609" y="169"/>
                  </a:cubicBezTo>
                  <a:cubicBezTo>
                    <a:pt x="665" y="169"/>
                    <a:pt x="665" y="106"/>
                    <a:pt x="637" y="78"/>
                  </a:cubicBezTo>
                  <a:cubicBezTo>
                    <a:pt x="581" y="50"/>
                    <a:pt x="553" y="22"/>
                    <a:pt x="490" y="22"/>
                  </a:cubicBezTo>
                  <a:cubicBezTo>
                    <a:pt x="462" y="8"/>
                    <a:pt x="427" y="1"/>
                    <a:pt x="3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79"/>
            <p:cNvSpPr/>
            <p:nvPr/>
          </p:nvSpPr>
          <p:spPr>
            <a:xfrm>
              <a:off x="7134477" y="2755898"/>
              <a:ext cx="14449" cy="15314"/>
            </a:xfrm>
            <a:custGeom>
              <a:rect b="b" l="l" r="r" t="t"/>
              <a:pathLst>
                <a:path extrusionOk="0" h="673" w="635">
                  <a:moveTo>
                    <a:pt x="50" y="1"/>
                  </a:moveTo>
                  <a:cubicBezTo>
                    <a:pt x="37" y="1"/>
                    <a:pt x="29" y="8"/>
                    <a:pt x="29" y="22"/>
                  </a:cubicBezTo>
                  <a:cubicBezTo>
                    <a:pt x="1" y="169"/>
                    <a:pt x="29" y="316"/>
                    <a:pt x="148" y="427"/>
                  </a:cubicBezTo>
                  <a:cubicBezTo>
                    <a:pt x="266" y="518"/>
                    <a:pt x="413" y="546"/>
                    <a:pt x="525" y="665"/>
                  </a:cubicBezTo>
                  <a:cubicBezTo>
                    <a:pt x="530" y="670"/>
                    <a:pt x="536" y="672"/>
                    <a:pt x="544" y="672"/>
                  </a:cubicBezTo>
                  <a:cubicBezTo>
                    <a:pt x="580" y="672"/>
                    <a:pt x="635" y="621"/>
                    <a:pt x="588" y="574"/>
                  </a:cubicBezTo>
                  <a:cubicBezTo>
                    <a:pt x="497" y="490"/>
                    <a:pt x="413" y="455"/>
                    <a:pt x="322" y="399"/>
                  </a:cubicBezTo>
                  <a:cubicBezTo>
                    <a:pt x="148" y="316"/>
                    <a:pt x="120" y="197"/>
                    <a:pt x="92" y="22"/>
                  </a:cubicBezTo>
                  <a:cubicBezTo>
                    <a:pt x="78" y="8"/>
                    <a:pt x="62" y="1"/>
                    <a:pt x="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79"/>
            <p:cNvSpPr/>
            <p:nvPr/>
          </p:nvSpPr>
          <p:spPr>
            <a:xfrm>
              <a:off x="7129221" y="2762451"/>
              <a:ext cx="12424" cy="11264"/>
            </a:xfrm>
            <a:custGeom>
              <a:rect b="b" l="l" r="r" t="t"/>
              <a:pathLst>
                <a:path extrusionOk="0" h="495" w="546">
                  <a:moveTo>
                    <a:pt x="44" y="1"/>
                  </a:moveTo>
                  <a:cubicBezTo>
                    <a:pt x="27" y="1"/>
                    <a:pt x="1" y="36"/>
                    <a:pt x="1" y="56"/>
                  </a:cubicBezTo>
                  <a:cubicBezTo>
                    <a:pt x="57" y="139"/>
                    <a:pt x="85" y="230"/>
                    <a:pt x="176" y="286"/>
                  </a:cubicBezTo>
                  <a:cubicBezTo>
                    <a:pt x="260" y="377"/>
                    <a:pt x="351" y="433"/>
                    <a:pt x="435" y="489"/>
                  </a:cubicBezTo>
                  <a:cubicBezTo>
                    <a:pt x="443" y="493"/>
                    <a:pt x="452" y="495"/>
                    <a:pt x="460" y="495"/>
                  </a:cubicBezTo>
                  <a:cubicBezTo>
                    <a:pt x="511" y="495"/>
                    <a:pt x="546" y="429"/>
                    <a:pt x="497" y="405"/>
                  </a:cubicBezTo>
                  <a:cubicBezTo>
                    <a:pt x="407" y="342"/>
                    <a:pt x="323" y="314"/>
                    <a:pt x="232" y="230"/>
                  </a:cubicBezTo>
                  <a:cubicBezTo>
                    <a:pt x="176" y="167"/>
                    <a:pt x="120" y="111"/>
                    <a:pt x="57" y="28"/>
                  </a:cubicBezTo>
                  <a:cubicBezTo>
                    <a:pt x="57" y="8"/>
                    <a:pt x="51" y="1"/>
                    <a:pt x="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50" name="Google Shape;7350;p79"/>
          <p:cNvGrpSpPr/>
          <p:nvPr/>
        </p:nvGrpSpPr>
        <p:grpSpPr>
          <a:xfrm>
            <a:off x="6193808" y="2693867"/>
            <a:ext cx="460812" cy="426747"/>
            <a:chOff x="6193808" y="2693867"/>
            <a:chExt cx="460812" cy="426747"/>
          </a:xfrm>
        </p:grpSpPr>
        <p:sp>
          <p:nvSpPr>
            <p:cNvPr id="7351" name="Google Shape;7351;p79"/>
            <p:cNvSpPr/>
            <p:nvPr/>
          </p:nvSpPr>
          <p:spPr>
            <a:xfrm>
              <a:off x="6207029" y="2938734"/>
              <a:ext cx="660" cy="23"/>
            </a:xfrm>
            <a:custGeom>
              <a:rect b="b" l="l" r="r" t="t"/>
              <a:pathLst>
                <a:path extrusionOk="0" h="1" w="29">
                  <a:moveTo>
                    <a:pt x="0" y="0"/>
                  </a:moveTo>
                  <a:lnTo>
                    <a:pt x="28" y="0"/>
                  </a:lnTo>
                  <a:lnTo>
                    <a:pt x="0" y="0"/>
                  </a:lnTo>
                  <a:close/>
                  <a:moveTo>
                    <a:pt x="0" y="0"/>
                  </a:moveTo>
                  <a:lnTo>
                    <a:pt x="0"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79"/>
            <p:cNvSpPr/>
            <p:nvPr/>
          </p:nvSpPr>
          <p:spPr>
            <a:xfrm>
              <a:off x="6488804" y="3095129"/>
              <a:ext cx="23" cy="23"/>
            </a:xfrm>
            <a:custGeom>
              <a:rect b="b" l="l" r="r" t="t"/>
              <a:pathLst>
                <a:path extrusionOk="0" h="1" w="1">
                  <a:moveTo>
                    <a:pt x="1" y="1"/>
                  </a:moveTo>
                  <a:lnTo>
                    <a:pt x="1" y="1"/>
                  </a:lnTo>
                  <a:close/>
                  <a:moveTo>
                    <a:pt x="1" y="1"/>
                  </a:moveTo>
                  <a:lnTo>
                    <a:pt x="1"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79"/>
            <p:cNvSpPr/>
            <p:nvPr/>
          </p:nvSpPr>
          <p:spPr>
            <a:xfrm>
              <a:off x="6199884" y="2696029"/>
              <a:ext cx="453302" cy="415666"/>
            </a:xfrm>
            <a:custGeom>
              <a:rect b="b" l="l" r="r" t="t"/>
              <a:pathLst>
                <a:path extrusionOk="0" h="18267" w="19921">
                  <a:moveTo>
                    <a:pt x="17836" y="12916"/>
                  </a:moveTo>
                  <a:cubicBezTo>
                    <a:pt x="17862" y="12916"/>
                    <a:pt x="17888" y="12923"/>
                    <a:pt x="17914" y="12939"/>
                  </a:cubicBezTo>
                  <a:cubicBezTo>
                    <a:pt x="17947" y="12930"/>
                    <a:pt x="17983" y="12927"/>
                    <a:pt x="18020" y="12927"/>
                  </a:cubicBezTo>
                  <a:cubicBezTo>
                    <a:pt x="18110" y="12927"/>
                    <a:pt x="18208" y="12947"/>
                    <a:pt x="18292" y="12967"/>
                  </a:cubicBezTo>
                  <a:cubicBezTo>
                    <a:pt x="18438" y="12995"/>
                    <a:pt x="18438" y="13169"/>
                    <a:pt x="18320" y="13260"/>
                  </a:cubicBezTo>
                  <a:cubicBezTo>
                    <a:pt x="18252" y="13314"/>
                    <a:pt x="18167" y="13339"/>
                    <a:pt x="18079" y="13339"/>
                  </a:cubicBezTo>
                  <a:cubicBezTo>
                    <a:pt x="17941" y="13339"/>
                    <a:pt x="17797" y="13277"/>
                    <a:pt x="17711" y="13169"/>
                  </a:cubicBezTo>
                  <a:cubicBezTo>
                    <a:pt x="17613" y="13071"/>
                    <a:pt x="17715" y="12916"/>
                    <a:pt x="17836" y="12916"/>
                  </a:cubicBezTo>
                  <a:close/>
                  <a:moveTo>
                    <a:pt x="3676" y="1"/>
                  </a:moveTo>
                  <a:cubicBezTo>
                    <a:pt x="3595" y="1"/>
                    <a:pt x="3514" y="49"/>
                    <a:pt x="3461" y="115"/>
                  </a:cubicBezTo>
                  <a:cubicBezTo>
                    <a:pt x="3405" y="87"/>
                    <a:pt x="3342" y="59"/>
                    <a:pt x="3286" y="59"/>
                  </a:cubicBezTo>
                  <a:lnTo>
                    <a:pt x="3258" y="59"/>
                  </a:lnTo>
                  <a:lnTo>
                    <a:pt x="3258" y="87"/>
                  </a:lnTo>
                  <a:cubicBezTo>
                    <a:pt x="3258" y="87"/>
                    <a:pt x="3286" y="115"/>
                    <a:pt x="3286" y="150"/>
                  </a:cubicBezTo>
                  <a:cubicBezTo>
                    <a:pt x="3314" y="178"/>
                    <a:pt x="3342" y="206"/>
                    <a:pt x="3342" y="234"/>
                  </a:cubicBezTo>
                  <a:cubicBezTo>
                    <a:pt x="3377" y="234"/>
                    <a:pt x="3377" y="261"/>
                    <a:pt x="3377" y="261"/>
                  </a:cubicBezTo>
                  <a:cubicBezTo>
                    <a:pt x="3433" y="352"/>
                    <a:pt x="3489" y="436"/>
                    <a:pt x="3517" y="499"/>
                  </a:cubicBezTo>
                  <a:lnTo>
                    <a:pt x="3517" y="527"/>
                  </a:lnTo>
                  <a:cubicBezTo>
                    <a:pt x="3552" y="527"/>
                    <a:pt x="3552" y="555"/>
                    <a:pt x="3552" y="583"/>
                  </a:cubicBezTo>
                  <a:cubicBezTo>
                    <a:pt x="3552" y="641"/>
                    <a:pt x="3504" y="673"/>
                    <a:pt x="3446" y="673"/>
                  </a:cubicBezTo>
                  <a:cubicBezTo>
                    <a:pt x="3412" y="673"/>
                    <a:pt x="3375" y="662"/>
                    <a:pt x="3342" y="639"/>
                  </a:cubicBezTo>
                  <a:cubicBezTo>
                    <a:pt x="3202" y="555"/>
                    <a:pt x="3055" y="499"/>
                    <a:pt x="2908" y="436"/>
                  </a:cubicBezTo>
                  <a:cubicBezTo>
                    <a:pt x="2852" y="436"/>
                    <a:pt x="2762" y="436"/>
                    <a:pt x="2706" y="408"/>
                  </a:cubicBezTo>
                  <a:lnTo>
                    <a:pt x="2706" y="436"/>
                  </a:lnTo>
                  <a:cubicBezTo>
                    <a:pt x="2706" y="464"/>
                    <a:pt x="2678" y="499"/>
                    <a:pt x="2643" y="527"/>
                  </a:cubicBezTo>
                  <a:lnTo>
                    <a:pt x="2643" y="555"/>
                  </a:lnTo>
                  <a:cubicBezTo>
                    <a:pt x="2615" y="555"/>
                    <a:pt x="2615" y="583"/>
                    <a:pt x="2615" y="583"/>
                  </a:cubicBezTo>
                  <a:cubicBezTo>
                    <a:pt x="2615" y="611"/>
                    <a:pt x="2615" y="611"/>
                    <a:pt x="2643" y="639"/>
                  </a:cubicBezTo>
                  <a:lnTo>
                    <a:pt x="2643" y="674"/>
                  </a:lnTo>
                  <a:cubicBezTo>
                    <a:pt x="2706" y="730"/>
                    <a:pt x="2790" y="758"/>
                    <a:pt x="2852" y="849"/>
                  </a:cubicBezTo>
                  <a:cubicBezTo>
                    <a:pt x="2908" y="905"/>
                    <a:pt x="2964" y="989"/>
                    <a:pt x="3027" y="1052"/>
                  </a:cubicBezTo>
                  <a:cubicBezTo>
                    <a:pt x="3055" y="1080"/>
                    <a:pt x="3083" y="1108"/>
                    <a:pt x="3111" y="1136"/>
                  </a:cubicBezTo>
                  <a:cubicBezTo>
                    <a:pt x="3167" y="1163"/>
                    <a:pt x="3230" y="1163"/>
                    <a:pt x="3286" y="1163"/>
                  </a:cubicBezTo>
                  <a:cubicBezTo>
                    <a:pt x="3342" y="1226"/>
                    <a:pt x="3405" y="1282"/>
                    <a:pt x="3461" y="1338"/>
                  </a:cubicBezTo>
                  <a:cubicBezTo>
                    <a:pt x="3517" y="1401"/>
                    <a:pt x="3552" y="1457"/>
                    <a:pt x="3580" y="1548"/>
                  </a:cubicBezTo>
                  <a:cubicBezTo>
                    <a:pt x="3580" y="1548"/>
                    <a:pt x="3580" y="1576"/>
                    <a:pt x="3608" y="1604"/>
                  </a:cubicBezTo>
                  <a:lnTo>
                    <a:pt x="3608" y="1632"/>
                  </a:lnTo>
                  <a:cubicBezTo>
                    <a:pt x="3608" y="1660"/>
                    <a:pt x="3636" y="1688"/>
                    <a:pt x="3636" y="1723"/>
                  </a:cubicBezTo>
                  <a:lnTo>
                    <a:pt x="2936" y="1723"/>
                  </a:lnTo>
                  <a:cubicBezTo>
                    <a:pt x="2908" y="1688"/>
                    <a:pt x="2880" y="1660"/>
                    <a:pt x="2852" y="1632"/>
                  </a:cubicBezTo>
                  <a:cubicBezTo>
                    <a:pt x="2818" y="1632"/>
                    <a:pt x="2818" y="1604"/>
                    <a:pt x="2790" y="1604"/>
                  </a:cubicBezTo>
                  <a:cubicBezTo>
                    <a:pt x="2673" y="1604"/>
                    <a:pt x="2556" y="1616"/>
                    <a:pt x="2440" y="1616"/>
                  </a:cubicBezTo>
                  <a:cubicBezTo>
                    <a:pt x="2382" y="1616"/>
                    <a:pt x="2323" y="1613"/>
                    <a:pt x="2265" y="1604"/>
                  </a:cubicBezTo>
                  <a:cubicBezTo>
                    <a:pt x="2265" y="1604"/>
                    <a:pt x="2237" y="1632"/>
                    <a:pt x="2237" y="1660"/>
                  </a:cubicBezTo>
                  <a:cubicBezTo>
                    <a:pt x="2440" y="1807"/>
                    <a:pt x="2615" y="1982"/>
                    <a:pt x="2818" y="2156"/>
                  </a:cubicBezTo>
                  <a:cubicBezTo>
                    <a:pt x="2908" y="2212"/>
                    <a:pt x="2964" y="2247"/>
                    <a:pt x="3055" y="2303"/>
                  </a:cubicBezTo>
                  <a:cubicBezTo>
                    <a:pt x="3083" y="2303"/>
                    <a:pt x="3111" y="2275"/>
                    <a:pt x="3139" y="2247"/>
                  </a:cubicBezTo>
                  <a:cubicBezTo>
                    <a:pt x="3433" y="2387"/>
                    <a:pt x="3754" y="2506"/>
                    <a:pt x="4013" y="2709"/>
                  </a:cubicBezTo>
                  <a:cubicBezTo>
                    <a:pt x="3985" y="2709"/>
                    <a:pt x="3985" y="2737"/>
                    <a:pt x="3985" y="2737"/>
                  </a:cubicBezTo>
                  <a:cubicBezTo>
                    <a:pt x="4041" y="2800"/>
                    <a:pt x="4041" y="2912"/>
                    <a:pt x="3957" y="2947"/>
                  </a:cubicBezTo>
                  <a:lnTo>
                    <a:pt x="3810" y="2947"/>
                  </a:lnTo>
                  <a:cubicBezTo>
                    <a:pt x="3751" y="2961"/>
                    <a:pt x="3686" y="2961"/>
                    <a:pt x="3622" y="2961"/>
                  </a:cubicBezTo>
                  <a:cubicBezTo>
                    <a:pt x="3557" y="2961"/>
                    <a:pt x="3492" y="2961"/>
                    <a:pt x="3433" y="2975"/>
                  </a:cubicBezTo>
                  <a:cubicBezTo>
                    <a:pt x="3377" y="3002"/>
                    <a:pt x="3286" y="3002"/>
                    <a:pt x="3202" y="3002"/>
                  </a:cubicBezTo>
                  <a:lnTo>
                    <a:pt x="2964" y="3002"/>
                  </a:lnTo>
                  <a:cubicBezTo>
                    <a:pt x="2852" y="3002"/>
                    <a:pt x="2706" y="3030"/>
                    <a:pt x="2615" y="3086"/>
                  </a:cubicBezTo>
                  <a:cubicBezTo>
                    <a:pt x="2559" y="3086"/>
                    <a:pt x="2503" y="3121"/>
                    <a:pt x="2468" y="3149"/>
                  </a:cubicBezTo>
                  <a:cubicBezTo>
                    <a:pt x="2531" y="3296"/>
                    <a:pt x="2678" y="3352"/>
                    <a:pt x="2790" y="3408"/>
                  </a:cubicBezTo>
                  <a:cubicBezTo>
                    <a:pt x="2880" y="3436"/>
                    <a:pt x="2964" y="3499"/>
                    <a:pt x="3055" y="3527"/>
                  </a:cubicBezTo>
                  <a:cubicBezTo>
                    <a:pt x="3111" y="3527"/>
                    <a:pt x="3202" y="3527"/>
                    <a:pt x="3258" y="3555"/>
                  </a:cubicBezTo>
                  <a:cubicBezTo>
                    <a:pt x="3342" y="3555"/>
                    <a:pt x="3377" y="3527"/>
                    <a:pt x="3433" y="3499"/>
                  </a:cubicBezTo>
                  <a:cubicBezTo>
                    <a:pt x="3727" y="3555"/>
                    <a:pt x="4013" y="3583"/>
                    <a:pt x="4279" y="3758"/>
                  </a:cubicBezTo>
                  <a:cubicBezTo>
                    <a:pt x="4279" y="3786"/>
                    <a:pt x="4251" y="3786"/>
                    <a:pt x="4251" y="3786"/>
                  </a:cubicBezTo>
                  <a:cubicBezTo>
                    <a:pt x="4279" y="3821"/>
                    <a:pt x="4251" y="3877"/>
                    <a:pt x="4216" y="3904"/>
                  </a:cubicBezTo>
                  <a:cubicBezTo>
                    <a:pt x="4160" y="3904"/>
                    <a:pt x="4132" y="3904"/>
                    <a:pt x="4104" y="3932"/>
                  </a:cubicBezTo>
                  <a:cubicBezTo>
                    <a:pt x="3929" y="4023"/>
                    <a:pt x="3727" y="4051"/>
                    <a:pt x="3552" y="4135"/>
                  </a:cubicBezTo>
                  <a:cubicBezTo>
                    <a:pt x="3517" y="4170"/>
                    <a:pt x="3517" y="4170"/>
                    <a:pt x="3489" y="4198"/>
                  </a:cubicBezTo>
                  <a:lnTo>
                    <a:pt x="3342" y="4198"/>
                  </a:lnTo>
                  <a:lnTo>
                    <a:pt x="3314" y="4170"/>
                  </a:lnTo>
                  <a:lnTo>
                    <a:pt x="3286" y="4170"/>
                  </a:lnTo>
                  <a:cubicBezTo>
                    <a:pt x="3258" y="4170"/>
                    <a:pt x="3258" y="4198"/>
                    <a:pt x="3230" y="4198"/>
                  </a:cubicBezTo>
                  <a:cubicBezTo>
                    <a:pt x="3167" y="4226"/>
                    <a:pt x="3055" y="4310"/>
                    <a:pt x="2964" y="4373"/>
                  </a:cubicBezTo>
                  <a:cubicBezTo>
                    <a:pt x="2936" y="4401"/>
                    <a:pt x="2936" y="4429"/>
                    <a:pt x="2936" y="4457"/>
                  </a:cubicBezTo>
                  <a:cubicBezTo>
                    <a:pt x="3083" y="4457"/>
                    <a:pt x="3202" y="4485"/>
                    <a:pt x="3342" y="4485"/>
                  </a:cubicBezTo>
                  <a:cubicBezTo>
                    <a:pt x="3415" y="4502"/>
                    <a:pt x="3496" y="4511"/>
                    <a:pt x="3576" y="4511"/>
                  </a:cubicBezTo>
                  <a:cubicBezTo>
                    <a:pt x="3657" y="4511"/>
                    <a:pt x="3737" y="4502"/>
                    <a:pt x="3810" y="4485"/>
                  </a:cubicBezTo>
                  <a:cubicBezTo>
                    <a:pt x="3838" y="4485"/>
                    <a:pt x="3838" y="4457"/>
                    <a:pt x="3838" y="4429"/>
                  </a:cubicBezTo>
                  <a:lnTo>
                    <a:pt x="4307" y="4429"/>
                  </a:lnTo>
                  <a:cubicBezTo>
                    <a:pt x="4307" y="4457"/>
                    <a:pt x="4279" y="4485"/>
                    <a:pt x="4279" y="4485"/>
                  </a:cubicBezTo>
                  <a:lnTo>
                    <a:pt x="4335" y="4485"/>
                  </a:lnTo>
                  <a:cubicBezTo>
                    <a:pt x="4335" y="4485"/>
                    <a:pt x="4363" y="4520"/>
                    <a:pt x="4335" y="4548"/>
                  </a:cubicBezTo>
                  <a:cubicBezTo>
                    <a:pt x="4307" y="4604"/>
                    <a:pt x="4251" y="4632"/>
                    <a:pt x="4216" y="4660"/>
                  </a:cubicBezTo>
                  <a:cubicBezTo>
                    <a:pt x="4132" y="4807"/>
                    <a:pt x="3929" y="4869"/>
                    <a:pt x="3782" y="4981"/>
                  </a:cubicBezTo>
                  <a:lnTo>
                    <a:pt x="3754" y="4981"/>
                  </a:lnTo>
                  <a:cubicBezTo>
                    <a:pt x="3692" y="5044"/>
                    <a:pt x="3608" y="5072"/>
                    <a:pt x="3552" y="5128"/>
                  </a:cubicBezTo>
                  <a:cubicBezTo>
                    <a:pt x="3461" y="5184"/>
                    <a:pt x="3377" y="5219"/>
                    <a:pt x="3258" y="5275"/>
                  </a:cubicBezTo>
                  <a:lnTo>
                    <a:pt x="3258" y="5359"/>
                  </a:lnTo>
                  <a:cubicBezTo>
                    <a:pt x="3461" y="5275"/>
                    <a:pt x="3664" y="5247"/>
                    <a:pt x="3866" y="5219"/>
                  </a:cubicBezTo>
                  <a:cubicBezTo>
                    <a:pt x="3953" y="5199"/>
                    <a:pt x="4118" y="5152"/>
                    <a:pt x="4259" y="5152"/>
                  </a:cubicBezTo>
                  <a:cubicBezTo>
                    <a:pt x="4358" y="5152"/>
                    <a:pt x="4444" y="5175"/>
                    <a:pt x="4482" y="5247"/>
                  </a:cubicBezTo>
                  <a:cubicBezTo>
                    <a:pt x="4510" y="5331"/>
                    <a:pt x="4482" y="5394"/>
                    <a:pt x="4391" y="5422"/>
                  </a:cubicBezTo>
                  <a:cubicBezTo>
                    <a:pt x="4307" y="5506"/>
                    <a:pt x="4216" y="5569"/>
                    <a:pt x="4160" y="5653"/>
                  </a:cubicBezTo>
                  <a:lnTo>
                    <a:pt x="4013" y="5653"/>
                  </a:lnTo>
                  <a:cubicBezTo>
                    <a:pt x="3985" y="5681"/>
                    <a:pt x="3929" y="5709"/>
                    <a:pt x="3901" y="5743"/>
                  </a:cubicBezTo>
                  <a:cubicBezTo>
                    <a:pt x="3782" y="5855"/>
                    <a:pt x="3664" y="5974"/>
                    <a:pt x="3552" y="6093"/>
                  </a:cubicBezTo>
                  <a:lnTo>
                    <a:pt x="3580" y="6121"/>
                  </a:lnTo>
                  <a:cubicBezTo>
                    <a:pt x="3608" y="6121"/>
                    <a:pt x="3608" y="6149"/>
                    <a:pt x="3636" y="6149"/>
                  </a:cubicBezTo>
                  <a:cubicBezTo>
                    <a:pt x="3670" y="6157"/>
                    <a:pt x="3708" y="6161"/>
                    <a:pt x="3746" y="6161"/>
                  </a:cubicBezTo>
                  <a:cubicBezTo>
                    <a:pt x="3838" y="6161"/>
                    <a:pt x="3934" y="6141"/>
                    <a:pt x="4013" y="6121"/>
                  </a:cubicBezTo>
                  <a:cubicBezTo>
                    <a:pt x="4041" y="6093"/>
                    <a:pt x="4076" y="6093"/>
                    <a:pt x="4104" y="6093"/>
                  </a:cubicBezTo>
                  <a:cubicBezTo>
                    <a:pt x="4160" y="6030"/>
                    <a:pt x="4216" y="5974"/>
                    <a:pt x="4216" y="5883"/>
                  </a:cubicBezTo>
                  <a:lnTo>
                    <a:pt x="4279" y="5883"/>
                  </a:lnTo>
                  <a:cubicBezTo>
                    <a:pt x="4380" y="5845"/>
                    <a:pt x="4465" y="5776"/>
                    <a:pt x="4565" y="5776"/>
                  </a:cubicBezTo>
                  <a:cubicBezTo>
                    <a:pt x="4610" y="5776"/>
                    <a:pt x="4658" y="5790"/>
                    <a:pt x="4712" y="5827"/>
                  </a:cubicBezTo>
                  <a:cubicBezTo>
                    <a:pt x="4712" y="5827"/>
                    <a:pt x="4740" y="5799"/>
                    <a:pt x="4775" y="5799"/>
                  </a:cubicBezTo>
                  <a:cubicBezTo>
                    <a:pt x="4785" y="5796"/>
                    <a:pt x="4793" y="5795"/>
                    <a:pt x="4801" y="5795"/>
                  </a:cubicBezTo>
                  <a:cubicBezTo>
                    <a:pt x="4864" y="5795"/>
                    <a:pt x="4881" y="5883"/>
                    <a:pt x="4831" y="5883"/>
                  </a:cubicBezTo>
                  <a:cubicBezTo>
                    <a:pt x="4803" y="5918"/>
                    <a:pt x="4775" y="5946"/>
                    <a:pt x="4740" y="5974"/>
                  </a:cubicBezTo>
                  <a:cubicBezTo>
                    <a:pt x="4740" y="6121"/>
                    <a:pt x="4601" y="6205"/>
                    <a:pt x="4482" y="6296"/>
                  </a:cubicBezTo>
                  <a:cubicBezTo>
                    <a:pt x="4454" y="6296"/>
                    <a:pt x="4391" y="6296"/>
                    <a:pt x="4363" y="6324"/>
                  </a:cubicBezTo>
                  <a:cubicBezTo>
                    <a:pt x="4307" y="6380"/>
                    <a:pt x="4279" y="6408"/>
                    <a:pt x="4251" y="6471"/>
                  </a:cubicBezTo>
                  <a:cubicBezTo>
                    <a:pt x="4188" y="6555"/>
                    <a:pt x="4160" y="6645"/>
                    <a:pt x="4104" y="6729"/>
                  </a:cubicBezTo>
                  <a:cubicBezTo>
                    <a:pt x="4164" y="6778"/>
                    <a:pt x="4222" y="6797"/>
                    <a:pt x="4282" y="6797"/>
                  </a:cubicBezTo>
                  <a:cubicBezTo>
                    <a:pt x="4370" y="6797"/>
                    <a:pt x="4462" y="6755"/>
                    <a:pt x="4566" y="6701"/>
                  </a:cubicBezTo>
                  <a:cubicBezTo>
                    <a:pt x="4656" y="6673"/>
                    <a:pt x="4740" y="6583"/>
                    <a:pt x="4859" y="6555"/>
                  </a:cubicBezTo>
                  <a:cubicBezTo>
                    <a:pt x="4859" y="6527"/>
                    <a:pt x="4831" y="6499"/>
                    <a:pt x="4831" y="6499"/>
                  </a:cubicBezTo>
                  <a:cubicBezTo>
                    <a:pt x="4887" y="6499"/>
                    <a:pt x="4950" y="6499"/>
                    <a:pt x="5006" y="6527"/>
                  </a:cubicBezTo>
                  <a:cubicBezTo>
                    <a:pt x="5034" y="6555"/>
                    <a:pt x="5062" y="6583"/>
                    <a:pt x="5034" y="6618"/>
                  </a:cubicBezTo>
                  <a:cubicBezTo>
                    <a:pt x="5062" y="6729"/>
                    <a:pt x="4978" y="6848"/>
                    <a:pt x="4915" y="6932"/>
                  </a:cubicBezTo>
                  <a:lnTo>
                    <a:pt x="4887" y="6932"/>
                  </a:lnTo>
                  <a:cubicBezTo>
                    <a:pt x="4859" y="6995"/>
                    <a:pt x="4831" y="7023"/>
                    <a:pt x="4803" y="7079"/>
                  </a:cubicBezTo>
                  <a:lnTo>
                    <a:pt x="4775" y="7079"/>
                  </a:lnTo>
                  <a:cubicBezTo>
                    <a:pt x="4740" y="7107"/>
                    <a:pt x="4712" y="7142"/>
                    <a:pt x="4684" y="7170"/>
                  </a:cubicBezTo>
                  <a:cubicBezTo>
                    <a:pt x="4684" y="7198"/>
                    <a:pt x="4656" y="7254"/>
                    <a:pt x="4629" y="7282"/>
                  </a:cubicBezTo>
                  <a:cubicBezTo>
                    <a:pt x="4629" y="7317"/>
                    <a:pt x="4629" y="7373"/>
                    <a:pt x="4656" y="7401"/>
                  </a:cubicBezTo>
                  <a:cubicBezTo>
                    <a:pt x="4656" y="7429"/>
                    <a:pt x="4684" y="7492"/>
                    <a:pt x="4712" y="7520"/>
                  </a:cubicBezTo>
                  <a:cubicBezTo>
                    <a:pt x="4831" y="7520"/>
                    <a:pt x="4915" y="7457"/>
                    <a:pt x="5006" y="7401"/>
                  </a:cubicBezTo>
                  <a:cubicBezTo>
                    <a:pt x="5090" y="7373"/>
                    <a:pt x="5153" y="7317"/>
                    <a:pt x="5237" y="7226"/>
                  </a:cubicBezTo>
                  <a:cubicBezTo>
                    <a:pt x="5237" y="7226"/>
                    <a:pt x="5209" y="7226"/>
                    <a:pt x="5209" y="7198"/>
                  </a:cubicBezTo>
                  <a:cubicBezTo>
                    <a:pt x="5237" y="7170"/>
                    <a:pt x="5265" y="7142"/>
                    <a:pt x="5265" y="7107"/>
                  </a:cubicBezTo>
                  <a:cubicBezTo>
                    <a:pt x="5328" y="7079"/>
                    <a:pt x="5384" y="7051"/>
                    <a:pt x="5475" y="7051"/>
                  </a:cubicBezTo>
                  <a:cubicBezTo>
                    <a:pt x="5503" y="7023"/>
                    <a:pt x="5531" y="6995"/>
                    <a:pt x="5559" y="6995"/>
                  </a:cubicBezTo>
                  <a:cubicBezTo>
                    <a:pt x="5572" y="6980"/>
                    <a:pt x="5586" y="6974"/>
                    <a:pt x="5599" y="6974"/>
                  </a:cubicBezTo>
                  <a:cubicBezTo>
                    <a:pt x="5639" y="6974"/>
                    <a:pt x="5671" y="7037"/>
                    <a:pt x="5649" y="7079"/>
                  </a:cubicBezTo>
                  <a:cubicBezTo>
                    <a:pt x="5649" y="7107"/>
                    <a:pt x="5614" y="7107"/>
                    <a:pt x="5614" y="7142"/>
                  </a:cubicBezTo>
                  <a:cubicBezTo>
                    <a:pt x="5559" y="7282"/>
                    <a:pt x="5503" y="7457"/>
                    <a:pt x="5475" y="7631"/>
                  </a:cubicBezTo>
                  <a:cubicBezTo>
                    <a:pt x="5440" y="7631"/>
                    <a:pt x="5412" y="7666"/>
                    <a:pt x="5412" y="7694"/>
                  </a:cubicBezTo>
                  <a:cubicBezTo>
                    <a:pt x="5412" y="7722"/>
                    <a:pt x="5384" y="7778"/>
                    <a:pt x="5384" y="7806"/>
                  </a:cubicBezTo>
                  <a:cubicBezTo>
                    <a:pt x="5440" y="7897"/>
                    <a:pt x="5559" y="7953"/>
                    <a:pt x="5649" y="7953"/>
                  </a:cubicBezTo>
                  <a:cubicBezTo>
                    <a:pt x="5705" y="7953"/>
                    <a:pt x="5733" y="7925"/>
                    <a:pt x="5789" y="7897"/>
                  </a:cubicBezTo>
                  <a:cubicBezTo>
                    <a:pt x="5852" y="7841"/>
                    <a:pt x="5936" y="7750"/>
                    <a:pt x="5999" y="7694"/>
                  </a:cubicBezTo>
                  <a:cubicBezTo>
                    <a:pt x="6016" y="7668"/>
                    <a:pt x="6038" y="7657"/>
                    <a:pt x="6059" y="7657"/>
                  </a:cubicBezTo>
                  <a:cubicBezTo>
                    <a:pt x="6109" y="7657"/>
                    <a:pt x="6155" y="7719"/>
                    <a:pt x="6111" y="7778"/>
                  </a:cubicBezTo>
                  <a:cubicBezTo>
                    <a:pt x="6111" y="7806"/>
                    <a:pt x="6083" y="7869"/>
                    <a:pt x="6055" y="7897"/>
                  </a:cubicBezTo>
                  <a:lnTo>
                    <a:pt x="6055" y="8016"/>
                  </a:lnTo>
                  <a:cubicBezTo>
                    <a:pt x="6027" y="8044"/>
                    <a:pt x="5999" y="8044"/>
                    <a:pt x="5964" y="8072"/>
                  </a:cubicBezTo>
                  <a:cubicBezTo>
                    <a:pt x="5964" y="8191"/>
                    <a:pt x="5936" y="8303"/>
                    <a:pt x="5908" y="8422"/>
                  </a:cubicBezTo>
                  <a:lnTo>
                    <a:pt x="5936" y="8422"/>
                  </a:lnTo>
                  <a:cubicBezTo>
                    <a:pt x="5999" y="8422"/>
                    <a:pt x="6055" y="8477"/>
                    <a:pt x="6083" y="8505"/>
                  </a:cubicBezTo>
                  <a:cubicBezTo>
                    <a:pt x="6202" y="8450"/>
                    <a:pt x="6286" y="8366"/>
                    <a:pt x="6349" y="8303"/>
                  </a:cubicBezTo>
                  <a:cubicBezTo>
                    <a:pt x="6370" y="8274"/>
                    <a:pt x="6396" y="8262"/>
                    <a:pt x="6422" y="8262"/>
                  </a:cubicBezTo>
                  <a:cubicBezTo>
                    <a:pt x="6495" y="8262"/>
                    <a:pt x="6565" y="8361"/>
                    <a:pt x="6523" y="8450"/>
                  </a:cubicBezTo>
                  <a:cubicBezTo>
                    <a:pt x="6551" y="8450"/>
                    <a:pt x="6551" y="8450"/>
                    <a:pt x="6551" y="8477"/>
                  </a:cubicBezTo>
                  <a:cubicBezTo>
                    <a:pt x="6523" y="8477"/>
                    <a:pt x="6523" y="8477"/>
                    <a:pt x="6523" y="8505"/>
                  </a:cubicBezTo>
                  <a:cubicBezTo>
                    <a:pt x="6488" y="8505"/>
                    <a:pt x="6488" y="8540"/>
                    <a:pt x="6488" y="8568"/>
                  </a:cubicBezTo>
                  <a:cubicBezTo>
                    <a:pt x="6488" y="8568"/>
                    <a:pt x="6523" y="8596"/>
                    <a:pt x="6551" y="8624"/>
                  </a:cubicBezTo>
                  <a:cubicBezTo>
                    <a:pt x="6579" y="8680"/>
                    <a:pt x="6635" y="8771"/>
                    <a:pt x="6698" y="8771"/>
                  </a:cubicBezTo>
                  <a:cubicBezTo>
                    <a:pt x="6698" y="8771"/>
                    <a:pt x="6754" y="8771"/>
                    <a:pt x="6754" y="8743"/>
                  </a:cubicBezTo>
                  <a:lnTo>
                    <a:pt x="6782" y="8743"/>
                  </a:lnTo>
                  <a:cubicBezTo>
                    <a:pt x="6782" y="8680"/>
                    <a:pt x="6838" y="8624"/>
                    <a:pt x="6957" y="8624"/>
                  </a:cubicBezTo>
                  <a:cubicBezTo>
                    <a:pt x="7104" y="8624"/>
                    <a:pt x="7160" y="8743"/>
                    <a:pt x="7132" y="8855"/>
                  </a:cubicBezTo>
                  <a:cubicBezTo>
                    <a:pt x="7279" y="8974"/>
                    <a:pt x="7398" y="9093"/>
                    <a:pt x="7481" y="9240"/>
                  </a:cubicBezTo>
                  <a:cubicBezTo>
                    <a:pt x="7481" y="9268"/>
                    <a:pt x="7453" y="9324"/>
                    <a:pt x="7425" y="9414"/>
                  </a:cubicBezTo>
                  <a:cubicBezTo>
                    <a:pt x="6985" y="9498"/>
                    <a:pt x="6551" y="9526"/>
                    <a:pt x="6111" y="9673"/>
                  </a:cubicBezTo>
                  <a:cubicBezTo>
                    <a:pt x="5964" y="9723"/>
                    <a:pt x="5819" y="9745"/>
                    <a:pt x="5677" y="9745"/>
                  </a:cubicBezTo>
                  <a:cubicBezTo>
                    <a:pt x="5401" y="9745"/>
                    <a:pt x="5137" y="9660"/>
                    <a:pt x="4887" y="9526"/>
                  </a:cubicBezTo>
                  <a:cubicBezTo>
                    <a:pt x="4684" y="9414"/>
                    <a:pt x="4510" y="9324"/>
                    <a:pt x="4307" y="9240"/>
                  </a:cubicBezTo>
                  <a:cubicBezTo>
                    <a:pt x="3929" y="9030"/>
                    <a:pt x="3517" y="8946"/>
                    <a:pt x="3083" y="8890"/>
                  </a:cubicBezTo>
                  <a:cubicBezTo>
                    <a:pt x="3083" y="8827"/>
                    <a:pt x="3027" y="8771"/>
                    <a:pt x="2936" y="8771"/>
                  </a:cubicBezTo>
                  <a:cubicBezTo>
                    <a:pt x="2908" y="8762"/>
                    <a:pt x="2883" y="8759"/>
                    <a:pt x="2858" y="8759"/>
                  </a:cubicBezTo>
                  <a:cubicBezTo>
                    <a:pt x="2808" y="8759"/>
                    <a:pt x="2762" y="8771"/>
                    <a:pt x="2706" y="8771"/>
                  </a:cubicBezTo>
                  <a:cubicBezTo>
                    <a:pt x="2643" y="8799"/>
                    <a:pt x="2531" y="8827"/>
                    <a:pt x="2440" y="8827"/>
                  </a:cubicBezTo>
                  <a:lnTo>
                    <a:pt x="2118" y="8827"/>
                  </a:lnTo>
                  <a:cubicBezTo>
                    <a:pt x="2090" y="8890"/>
                    <a:pt x="2090" y="8918"/>
                    <a:pt x="2090" y="8974"/>
                  </a:cubicBezTo>
                  <a:cubicBezTo>
                    <a:pt x="2090" y="8974"/>
                    <a:pt x="2090" y="9002"/>
                    <a:pt x="2118" y="9002"/>
                  </a:cubicBezTo>
                  <a:cubicBezTo>
                    <a:pt x="2209" y="9093"/>
                    <a:pt x="2328" y="9149"/>
                    <a:pt x="2468" y="9177"/>
                  </a:cubicBezTo>
                  <a:cubicBezTo>
                    <a:pt x="2531" y="9205"/>
                    <a:pt x="2531" y="9324"/>
                    <a:pt x="2440" y="9324"/>
                  </a:cubicBezTo>
                  <a:lnTo>
                    <a:pt x="2412" y="9324"/>
                  </a:lnTo>
                  <a:cubicBezTo>
                    <a:pt x="2440" y="9352"/>
                    <a:pt x="2468" y="9352"/>
                    <a:pt x="2503" y="9352"/>
                  </a:cubicBezTo>
                  <a:lnTo>
                    <a:pt x="2503" y="9380"/>
                  </a:lnTo>
                  <a:cubicBezTo>
                    <a:pt x="2090" y="9442"/>
                    <a:pt x="1713" y="9442"/>
                    <a:pt x="1335" y="9498"/>
                  </a:cubicBezTo>
                  <a:cubicBezTo>
                    <a:pt x="1307" y="9498"/>
                    <a:pt x="1307" y="9470"/>
                    <a:pt x="1279" y="9470"/>
                  </a:cubicBezTo>
                  <a:cubicBezTo>
                    <a:pt x="1244" y="9442"/>
                    <a:pt x="1216" y="9442"/>
                    <a:pt x="1188" y="9442"/>
                  </a:cubicBezTo>
                  <a:cubicBezTo>
                    <a:pt x="1013" y="9470"/>
                    <a:pt x="867" y="9526"/>
                    <a:pt x="692" y="9554"/>
                  </a:cubicBezTo>
                  <a:lnTo>
                    <a:pt x="692" y="9589"/>
                  </a:lnTo>
                  <a:cubicBezTo>
                    <a:pt x="636" y="9673"/>
                    <a:pt x="664" y="9820"/>
                    <a:pt x="755" y="9876"/>
                  </a:cubicBezTo>
                  <a:cubicBezTo>
                    <a:pt x="895" y="9848"/>
                    <a:pt x="1041" y="9848"/>
                    <a:pt x="1216" y="9848"/>
                  </a:cubicBezTo>
                  <a:cubicBezTo>
                    <a:pt x="1307" y="9876"/>
                    <a:pt x="1335" y="10023"/>
                    <a:pt x="1216" y="10051"/>
                  </a:cubicBezTo>
                  <a:cubicBezTo>
                    <a:pt x="1188" y="10051"/>
                    <a:pt x="1132" y="10079"/>
                    <a:pt x="1069" y="10079"/>
                  </a:cubicBezTo>
                  <a:cubicBezTo>
                    <a:pt x="930" y="10170"/>
                    <a:pt x="783" y="10198"/>
                    <a:pt x="636" y="10254"/>
                  </a:cubicBezTo>
                  <a:cubicBezTo>
                    <a:pt x="580" y="10226"/>
                    <a:pt x="517" y="10226"/>
                    <a:pt x="433" y="10198"/>
                  </a:cubicBezTo>
                  <a:cubicBezTo>
                    <a:pt x="342" y="10316"/>
                    <a:pt x="195" y="10372"/>
                    <a:pt x="56" y="10463"/>
                  </a:cubicBezTo>
                  <a:cubicBezTo>
                    <a:pt x="21" y="10463"/>
                    <a:pt x="21" y="10491"/>
                    <a:pt x="21" y="10519"/>
                  </a:cubicBezTo>
                  <a:cubicBezTo>
                    <a:pt x="0" y="10645"/>
                    <a:pt x="85" y="10742"/>
                    <a:pt x="189" y="10742"/>
                  </a:cubicBezTo>
                  <a:cubicBezTo>
                    <a:pt x="230" y="10742"/>
                    <a:pt x="273" y="10727"/>
                    <a:pt x="314" y="10694"/>
                  </a:cubicBezTo>
                  <a:cubicBezTo>
                    <a:pt x="314" y="10694"/>
                    <a:pt x="342" y="10666"/>
                    <a:pt x="314" y="10666"/>
                  </a:cubicBezTo>
                  <a:lnTo>
                    <a:pt x="342" y="10666"/>
                  </a:lnTo>
                  <a:cubicBezTo>
                    <a:pt x="342" y="10666"/>
                    <a:pt x="370" y="10694"/>
                    <a:pt x="405" y="10694"/>
                  </a:cubicBezTo>
                  <a:lnTo>
                    <a:pt x="545" y="10694"/>
                  </a:lnTo>
                  <a:cubicBezTo>
                    <a:pt x="608" y="10694"/>
                    <a:pt x="664" y="10666"/>
                    <a:pt x="755" y="10638"/>
                  </a:cubicBezTo>
                  <a:cubicBezTo>
                    <a:pt x="783" y="10638"/>
                    <a:pt x="811" y="10603"/>
                    <a:pt x="811" y="10547"/>
                  </a:cubicBezTo>
                  <a:cubicBezTo>
                    <a:pt x="867" y="10547"/>
                    <a:pt x="958" y="10575"/>
                    <a:pt x="1013" y="10603"/>
                  </a:cubicBezTo>
                  <a:cubicBezTo>
                    <a:pt x="1069" y="10575"/>
                    <a:pt x="1104" y="10575"/>
                    <a:pt x="1132" y="10575"/>
                  </a:cubicBezTo>
                  <a:cubicBezTo>
                    <a:pt x="1188" y="10575"/>
                    <a:pt x="1216" y="10638"/>
                    <a:pt x="1188" y="10666"/>
                  </a:cubicBezTo>
                  <a:lnTo>
                    <a:pt x="1160" y="10694"/>
                  </a:lnTo>
                  <a:cubicBezTo>
                    <a:pt x="986" y="11072"/>
                    <a:pt x="433" y="11072"/>
                    <a:pt x="314" y="11477"/>
                  </a:cubicBezTo>
                  <a:cubicBezTo>
                    <a:pt x="387" y="11499"/>
                    <a:pt x="457" y="11508"/>
                    <a:pt x="527" y="11508"/>
                  </a:cubicBezTo>
                  <a:cubicBezTo>
                    <a:pt x="902" y="11508"/>
                    <a:pt x="1237" y="11241"/>
                    <a:pt x="1622" y="11241"/>
                  </a:cubicBezTo>
                  <a:cubicBezTo>
                    <a:pt x="1652" y="11241"/>
                    <a:pt x="1682" y="11243"/>
                    <a:pt x="1713" y="11246"/>
                  </a:cubicBezTo>
                  <a:lnTo>
                    <a:pt x="1713" y="11274"/>
                  </a:lnTo>
                  <a:cubicBezTo>
                    <a:pt x="1722" y="11272"/>
                    <a:pt x="1731" y="11270"/>
                    <a:pt x="1739" y="11270"/>
                  </a:cubicBezTo>
                  <a:cubicBezTo>
                    <a:pt x="1808" y="11270"/>
                    <a:pt x="1825" y="11371"/>
                    <a:pt x="1769" y="11421"/>
                  </a:cubicBezTo>
                  <a:lnTo>
                    <a:pt x="1741" y="11421"/>
                  </a:lnTo>
                  <a:cubicBezTo>
                    <a:pt x="1741" y="11540"/>
                    <a:pt x="1769" y="11624"/>
                    <a:pt x="1769" y="11715"/>
                  </a:cubicBezTo>
                  <a:cubicBezTo>
                    <a:pt x="1915" y="11687"/>
                    <a:pt x="2034" y="11687"/>
                    <a:pt x="2118" y="11652"/>
                  </a:cubicBezTo>
                  <a:cubicBezTo>
                    <a:pt x="2463" y="11570"/>
                    <a:pt x="2774" y="11294"/>
                    <a:pt x="3138" y="11294"/>
                  </a:cubicBezTo>
                  <a:cubicBezTo>
                    <a:pt x="3268" y="11294"/>
                    <a:pt x="3404" y="11329"/>
                    <a:pt x="3552" y="11421"/>
                  </a:cubicBezTo>
                  <a:cubicBezTo>
                    <a:pt x="3560" y="11439"/>
                    <a:pt x="3577" y="11445"/>
                    <a:pt x="3598" y="11445"/>
                  </a:cubicBezTo>
                  <a:cubicBezTo>
                    <a:pt x="3644" y="11445"/>
                    <a:pt x="3711" y="11413"/>
                    <a:pt x="3754" y="11393"/>
                  </a:cubicBezTo>
                  <a:cubicBezTo>
                    <a:pt x="4216" y="11100"/>
                    <a:pt x="4712" y="11100"/>
                    <a:pt x="5237" y="11072"/>
                  </a:cubicBezTo>
                  <a:cubicBezTo>
                    <a:pt x="5544" y="11039"/>
                    <a:pt x="5851" y="11025"/>
                    <a:pt x="6164" y="11025"/>
                  </a:cubicBezTo>
                  <a:cubicBezTo>
                    <a:pt x="6385" y="11025"/>
                    <a:pt x="6609" y="11032"/>
                    <a:pt x="6838" y="11044"/>
                  </a:cubicBezTo>
                  <a:cubicBezTo>
                    <a:pt x="7425" y="11072"/>
                    <a:pt x="7922" y="11274"/>
                    <a:pt x="8272" y="11743"/>
                  </a:cubicBezTo>
                  <a:cubicBezTo>
                    <a:pt x="8327" y="12148"/>
                    <a:pt x="8411" y="12526"/>
                    <a:pt x="8446" y="12876"/>
                  </a:cubicBezTo>
                  <a:cubicBezTo>
                    <a:pt x="8474" y="13197"/>
                    <a:pt x="8272" y="13372"/>
                    <a:pt x="8034" y="13519"/>
                  </a:cubicBezTo>
                  <a:cubicBezTo>
                    <a:pt x="7937" y="13569"/>
                    <a:pt x="7849" y="13593"/>
                    <a:pt x="7768" y="13593"/>
                  </a:cubicBezTo>
                  <a:cubicBezTo>
                    <a:pt x="7656" y="13593"/>
                    <a:pt x="7555" y="13548"/>
                    <a:pt x="7453" y="13463"/>
                  </a:cubicBezTo>
                  <a:cubicBezTo>
                    <a:pt x="7481" y="13435"/>
                    <a:pt x="7509" y="13400"/>
                    <a:pt x="7509" y="13372"/>
                  </a:cubicBezTo>
                  <a:cubicBezTo>
                    <a:pt x="7481" y="13316"/>
                    <a:pt x="7453" y="13260"/>
                    <a:pt x="7425" y="13197"/>
                  </a:cubicBezTo>
                  <a:cubicBezTo>
                    <a:pt x="7335" y="13141"/>
                    <a:pt x="7251" y="13050"/>
                    <a:pt x="7160" y="12995"/>
                  </a:cubicBezTo>
                  <a:cubicBezTo>
                    <a:pt x="7132" y="12967"/>
                    <a:pt x="7076" y="12967"/>
                    <a:pt x="7048" y="12967"/>
                  </a:cubicBezTo>
                  <a:cubicBezTo>
                    <a:pt x="7013" y="12967"/>
                    <a:pt x="7013" y="12995"/>
                    <a:pt x="6985" y="13023"/>
                  </a:cubicBezTo>
                  <a:cubicBezTo>
                    <a:pt x="7013" y="13085"/>
                    <a:pt x="7048" y="13169"/>
                    <a:pt x="7048" y="13260"/>
                  </a:cubicBezTo>
                  <a:cubicBezTo>
                    <a:pt x="7048" y="13321"/>
                    <a:pt x="6986" y="13367"/>
                    <a:pt x="6918" y="13367"/>
                  </a:cubicBezTo>
                  <a:cubicBezTo>
                    <a:pt x="6891" y="13367"/>
                    <a:pt x="6864" y="13360"/>
                    <a:pt x="6838" y="13344"/>
                  </a:cubicBezTo>
                  <a:cubicBezTo>
                    <a:pt x="6782" y="13288"/>
                    <a:pt x="6726" y="13197"/>
                    <a:pt x="6698" y="13141"/>
                  </a:cubicBezTo>
                  <a:cubicBezTo>
                    <a:pt x="6635" y="13141"/>
                    <a:pt x="6607" y="13169"/>
                    <a:pt x="6579" y="13197"/>
                  </a:cubicBezTo>
                  <a:cubicBezTo>
                    <a:pt x="6663" y="13344"/>
                    <a:pt x="6579" y="13519"/>
                    <a:pt x="6405" y="13547"/>
                  </a:cubicBezTo>
                  <a:lnTo>
                    <a:pt x="6349" y="13547"/>
                  </a:lnTo>
                  <a:lnTo>
                    <a:pt x="6349" y="13638"/>
                  </a:lnTo>
                  <a:cubicBezTo>
                    <a:pt x="6314" y="13666"/>
                    <a:pt x="6286" y="13694"/>
                    <a:pt x="6258" y="13722"/>
                  </a:cubicBezTo>
                  <a:cubicBezTo>
                    <a:pt x="6244" y="13708"/>
                    <a:pt x="6214" y="13701"/>
                    <a:pt x="6181" y="13701"/>
                  </a:cubicBezTo>
                  <a:cubicBezTo>
                    <a:pt x="6148" y="13701"/>
                    <a:pt x="6111" y="13708"/>
                    <a:pt x="6083" y="13722"/>
                  </a:cubicBezTo>
                  <a:cubicBezTo>
                    <a:pt x="6139" y="13785"/>
                    <a:pt x="6139" y="13869"/>
                    <a:pt x="6083" y="13897"/>
                  </a:cubicBezTo>
                  <a:cubicBezTo>
                    <a:pt x="5964" y="13960"/>
                    <a:pt x="5852" y="13987"/>
                    <a:pt x="5761" y="14071"/>
                  </a:cubicBezTo>
                  <a:cubicBezTo>
                    <a:pt x="5705" y="14134"/>
                    <a:pt x="5649" y="14218"/>
                    <a:pt x="5649" y="14309"/>
                  </a:cubicBezTo>
                  <a:lnTo>
                    <a:pt x="5733" y="14309"/>
                  </a:lnTo>
                  <a:cubicBezTo>
                    <a:pt x="5748" y="14306"/>
                    <a:pt x="5763" y="14304"/>
                    <a:pt x="5777" y="14304"/>
                  </a:cubicBezTo>
                  <a:cubicBezTo>
                    <a:pt x="5902" y="14304"/>
                    <a:pt x="5987" y="14433"/>
                    <a:pt x="5880" y="14540"/>
                  </a:cubicBezTo>
                  <a:cubicBezTo>
                    <a:pt x="5761" y="14659"/>
                    <a:pt x="5761" y="14771"/>
                    <a:pt x="5761" y="14917"/>
                  </a:cubicBezTo>
                  <a:cubicBezTo>
                    <a:pt x="5789" y="14917"/>
                    <a:pt x="5824" y="14917"/>
                    <a:pt x="5852" y="14945"/>
                  </a:cubicBezTo>
                  <a:cubicBezTo>
                    <a:pt x="5880" y="14945"/>
                    <a:pt x="5880" y="14945"/>
                    <a:pt x="5880" y="14917"/>
                  </a:cubicBezTo>
                  <a:lnTo>
                    <a:pt x="5880" y="14945"/>
                  </a:lnTo>
                  <a:cubicBezTo>
                    <a:pt x="5964" y="14973"/>
                    <a:pt x="6027" y="15036"/>
                    <a:pt x="6055" y="15148"/>
                  </a:cubicBezTo>
                  <a:cubicBezTo>
                    <a:pt x="6083" y="15239"/>
                    <a:pt x="6083" y="15323"/>
                    <a:pt x="6083" y="15414"/>
                  </a:cubicBezTo>
                  <a:cubicBezTo>
                    <a:pt x="6083" y="15498"/>
                    <a:pt x="6083" y="15561"/>
                    <a:pt x="6055" y="15645"/>
                  </a:cubicBezTo>
                  <a:lnTo>
                    <a:pt x="6111" y="15645"/>
                  </a:lnTo>
                  <a:cubicBezTo>
                    <a:pt x="6083" y="15819"/>
                    <a:pt x="5999" y="15994"/>
                    <a:pt x="5880" y="16169"/>
                  </a:cubicBezTo>
                  <a:cubicBezTo>
                    <a:pt x="5789" y="16316"/>
                    <a:pt x="5761" y="16463"/>
                    <a:pt x="5705" y="16638"/>
                  </a:cubicBezTo>
                  <a:cubicBezTo>
                    <a:pt x="6083" y="16987"/>
                    <a:pt x="6111" y="17421"/>
                    <a:pt x="6027" y="17889"/>
                  </a:cubicBezTo>
                  <a:cubicBezTo>
                    <a:pt x="6174" y="17945"/>
                    <a:pt x="6314" y="17945"/>
                    <a:pt x="6433" y="18036"/>
                  </a:cubicBezTo>
                  <a:cubicBezTo>
                    <a:pt x="6523" y="18064"/>
                    <a:pt x="6579" y="18183"/>
                    <a:pt x="6635" y="18267"/>
                  </a:cubicBezTo>
                  <a:cubicBezTo>
                    <a:pt x="6698" y="18239"/>
                    <a:pt x="6754" y="18239"/>
                    <a:pt x="6838" y="18211"/>
                  </a:cubicBezTo>
                  <a:cubicBezTo>
                    <a:pt x="6873" y="18183"/>
                    <a:pt x="6929" y="18155"/>
                    <a:pt x="6957" y="18120"/>
                  </a:cubicBezTo>
                  <a:lnTo>
                    <a:pt x="6985" y="18092"/>
                  </a:lnTo>
                  <a:lnTo>
                    <a:pt x="6985" y="18008"/>
                  </a:lnTo>
                  <a:lnTo>
                    <a:pt x="6985" y="17945"/>
                  </a:lnTo>
                  <a:lnTo>
                    <a:pt x="6985" y="17917"/>
                  </a:lnTo>
                  <a:cubicBezTo>
                    <a:pt x="6985" y="17861"/>
                    <a:pt x="7048" y="17805"/>
                    <a:pt x="7104" y="17805"/>
                  </a:cubicBezTo>
                  <a:lnTo>
                    <a:pt x="7132" y="17805"/>
                  </a:lnTo>
                  <a:cubicBezTo>
                    <a:pt x="7223" y="17568"/>
                    <a:pt x="7160" y="17281"/>
                    <a:pt x="7048" y="17043"/>
                  </a:cubicBezTo>
                  <a:cubicBezTo>
                    <a:pt x="7076" y="17043"/>
                    <a:pt x="7076" y="17015"/>
                    <a:pt x="7076" y="16987"/>
                  </a:cubicBezTo>
                  <a:cubicBezTo>
                    <a:pt x="7076" y="16931"/>
                    <a:pt x="7013" y="16896"/>
                    <a:pt x="6985" y="16868"/>
                  </a:cubicBezTo>
                  <a:cubicBezTo>
                    <a:pt x="6985" y="16840"/>
                    <a:pt x="6957" y="16840"/>
                    <a:pt x="6957" y="16840"/>
                  </a:cubicBezTo>
                  <a:cubicBezTo>
                    <a:pt x="6929" y="16812"/>
                    <a:pt x="6901" y="16784"/>
                    <a:pt x="6873" y="16756"/>
                  </a:cubicBezTo>
                  <a:cubicBezTo>
                    <a:pt x="6838" y="16756"/>
                    <a:pt x="6810" y="16784"/>
                    <a:pt x="6810" y="16784"/>
                  </a:cubicBezTo>
                  <a:cubicBezTo>
                    <a:pt x="6635" y="16666"/>
                    <a:pt x="6314" y="16721"/>
                    <a:pt x="6314" y="16463"/>
                  </a:cubicBezTo>
                  <a:cubicBezTo>
                    <a:pt x="6405" y="16372"/>
                    <a:pt x="6461" y="16288"/>
                    <a:pt x="6551" y="16197"/>
                  </a:cubicBezTo>
                  <a:cubicBezTo>
                    <a:pt x="6579" y="16113"/>
                    <a:pt x="6607" y="16022"/>
                    <a:pt x="6635" y="15966"/>
                  </a:cubicBezTo>
                  <a:cubicBezTo>
                    <a:pt x="6754" y="15764"/>
                    <a:pt x="6929" y="15589"/>
                    <a:pt x="7076" y="15386"/>
                  </a:cubicBezTo>
                  <a:cubicBezTo>
                    <a:pt x="7251" y="15211"/>
                    <a:pt x="7425" y="15064"/>
                    <a:pt x="7656" y="14973"/>
                  </a:cubicBezTo>
                  <a:cubicBezTo>
                    <a:pt x="7803" y="14917"/>
                    <a:pt x="7978" y="14917"/>
                    <a:pt x="8125" y="14889"/>
                  </a:cubicBezTo>
                  <a:cubicBezTo>
                    <a:pt x="8153" y="14862"/>
                    <a:pt x="8153" y="14799"/>
                    <a:pt x="8153" y="14771"/>
                  </a:cubicBezTo>
                  <a:cubicBezTo>
                    <a:pt x="8355" y="14771"/>
                    <a:pt x="8530" y="14771"/>
                    <a:pt x="8733" y="14799"/>
                  </a:cubicBezTo>
                  <a:cubicBezTo>
                    <a:pt x="9027" y="14799"/>
                    <a:pt x="9257" y="14743"/>
                    <a:pt x="9404" y="14484"/>
                  </a:cubicBezTo>
                  <a:cubicBezTo>
                    <a:pt x="9495" y="14365"/>
                    <a:pt x="9579" y="14246"/>
                    <a:pt x="9670" y="14162"/>
                  </a:cubicBezTo>
                  <a:cubicBezTo>
                    <a:pt x="9929" y="14218"/>
                    <a:pt x="10132" y="14309"/>
                    <a:pt x="10334" y="14365"/>
                  </a:cubicBezTo>
                  <a:cubicBezTo>
                    <a:pt x="10397" y="14540"/>
                    <a:pt x="10334" y="14624"/>
                    <a:pt x="10278" y="14687"/>
                  </a:cubicBezTo>
                  <a:cubicBezTo>
                    <a:pt x="10250" y="14687"/>
                    <a:pt x="10222" y="14659"/>
                    <a:pt x="10194" y="14659"/>
                  </a:cubicBezTo>
                  <a:cubicBezTo>
                    <a:pt x="10194" y="14659"/>
                    <a:pt x="10159" y="14659"/>
                    <a:pt x="10159" y="14624"/>
                  </a:cubicBezTo>
                  <a:cubicBezTo>
                    <a:pt x="10020" y="14743"/>
                    <a:pt x="9985" y="14862"/>
                    <a:pt x="9929" y="14973"/>
                  </a:cubicBezTo>
                  <a:cubicBezTo>
                    <a:pt x="9985" y="15036"/>
                    <a:pt x="9985" y="15148"/>
                    <a:pt x="9929" y="15211"/>
                  </a:cubicBezTo>
                  <a:cubicBezTo>
                    <a:pt x="9901" y="15211"/>
                    <a:pt x="9873" y="15239"/>
                    <a:pt x="9845" y="15239"/>
                  </a:cubicBezTo>
                  <a:lnTo>
                    <a:pt x="9810" y="15239"/>
                  </a:lnTo>
                  <a:cubicBezTo>
                    <a:pt x="9810" y="15267"/>
                    <a:pt x="9754" y="15323"/>
                    <a:pt x="9726" y="15358"/>
                  </a:cubicBezTo>
                  <a:cubicBezTo>
                    <a:pt x="9726" y="15386"/>
                    <a:pt x="9726" y="15386"/>
                    <a:pt x="9754" y="15386"/>
                  </a:cubicBezTo>
                  <a:cubicBezTo>
                    <a:pt x="9754" y="15442"/>
                    <a:pt x="9810" y="15470"/>
                    <a:pt x="9873" y="15498"/>
                  </a:cubicBezTo>
                  <a:lnTo>
                    <a:pt x="9845" y="15498"/>
                  </a:lnTo>
                  <a:lnTo>
                    <a:pt x="9845" y="15617"/>
                  </a:lnTo>
                  <a:lnTo>
                    <a:pt x="9845" y="15673"/>
                  </a:lnTo>
                  <a:lnTo>
                    <a:pt x="9810" y="15673"/>
                  </a:lnTo>
                  <a:cubicBezTo>
                    <a:pt x="9810" y="15819"/>
                    <a:pt x="9782" y="15966"/>
                    <a:pt x="9782" y="16141"/>
                  </a:cubicBezTo>
                  <a:cubicBezTo>
                    <a:pt x="10159" y="16547"/>
                    <a:pt x="10719" y="16610"/>
                    <a:pt x="11271" y="16638"/>
                  </a:cubicBezTo>
                  <a:cubicBezTo>
                    <a:pt x="11474" y="16638"/>
                    <a:pt x="11705" y="16638"/>
                    <a:pt x="11908" y="16666"/>
                  </a:cubicBezTo>
                  <a:cubicBezTo>
                    <a:pt x="12201" y="16666"/>
                    <a:pt x="12404" y="16812"/>
                    <a:pt x="12523" y="17071"/>
                  </a:cubicBezTo>
                  <a:cubicBezTo>
                    <a:pt x="12579" y="17162"/>
                    <a:pt x="12607" y="17246"/>
                    <a:pt x="12607" y="17337"/>
                  </a:cubicBezTo>
                  <a:cubicBezTo>
                    <a:pt x="12607" y="17337"/>
                    <a:pt x="12579" y="17365"/>
                    <a:pt x="12551" y="17393"/>
                  </a:cubicBezTo>
                  <a:cubicBezTo>
                    <a:pt x="12551" y="17421"/>
                    <a:pt x="12551" y="17484"/>
                    <a:pt x="12579" y="17512"/>
                  </a:cubicBezTo>
                  <a:cubicBezTo>
                    <a:pt x="12607" y="17540"/>
                    <a:pt x="12670" y="17540"/>
                    <a:pt x="12698" y="17540"/>
                  </a:cubicBezTo>
                  <a:lnTo>
                    <a:pt x="12726" y="17540"/>
                  </a:lnTo>
                  <a:lnTo>
                    <a:pt x="12726" y="17512"/>
                  </a:lnTo>
                  <a:cubicBezTo>
                    <a:pt x="12873" y="17540"/>
                    <a:pt x="13019" y="17512"/>
                    <a:pt x="13075" y="17568"/>
                  </a:cubicBezTo>
                  <a:cubicBezTo>
                    <a:pt x="13313" y="17810"/>
                    <a:pt x="13592" y="17837"/>
                    <a:pt x="13871" y="17837"/>
                  </a:cubicBezTo>
                  <a:cubicBezTo>
                    <a:pt x="13954" y="17837"/>
                    <a:pt x="14037" y="17835"/>
                    <a:pt x="14119" y="17835"/>
                  </a:cubicBezTo>
                  <a:cubicBezTo>
                    <a:pt x="14231" y="17835"/>
                    <a:pt x="14341" y="17840"/>
                    <a:pt x="14446" y="17861"/>
                  </a:cubicBezTo>
                  <a:cubicBezTo>
                    <a:pt x="14474" y="17805"/>
                    <a:pt x="14474" y="17714"/>
                    <a:pt x="14446" y="17630"/>
                  </a:cubicBezTo>
                  <a:lnTo>
                    <a:pt x="14418" y="17630"/>
                  </a:lnTo>
                  <a:cubicBezTo>
                    <a:pt x="14355" y="17630"/>
                    <a:pt x="14327" y="17596"/>
                    <a:pt x="14299" y="17540"/>
                  </a:cubicBezTo>
                  <a:lnTo>
                    <a:pt x="14299" y="17456"/>
                  </a:lnTo>
                  <a:cubicBezTo>
                    <a:pt x="14299" y="17421"/>
                    <a:pt x="14299" y="17421"/>
                    <a:pt x="14327" y="17393"/>
                  </a:cubicBezTo>
                  <a:lnTo>
                    <a:pt x="14327" y="17365"/>
                  </a:lnTo>
                  <a:cubicBezTo>
                    <a:pt x="14180" y="17337"/>
                    <a:pt x="14068" y="17309"/>
                    <a:pt x="13949" y="17309"/>
                  </a:cubicBezTo>
                  <a:cubicBezTo>
                    <a:pt x="13719" y="17309"/>
                    <a:pt x="13481" y="17246"/>
                    <a:pt x="13306" y="17134"/>
                  </a:cubicBezTo>
                  <a:cubicBezTo>
                    <a:pt x="13306" y="17106"/>
                    <a:pt x="13341" y="17106"/>
                    <a:pt x="13341" y="17071"/>
                  </a:cubicBezTo>
                  <a:cubicBezTo>
                    <a:pt x="13250" y="16987"/>
                    <a:pt x="13194" y="16840"/>
                    <a:pt x="13131" y="16721"/>
                  </a:cubicBezTo>
                  <a:cubicBezTo>
                    <a:pt x="13075" y="16694"/>
                    <a:pt x="13047" y="16638"/>
                    <a:pt x="13019" y="16582"/>
                  </a:cubicBezTo>
                  <a:cubicBezTo>
                    <a:pt x="12956" y="16547"/>
                    <a:pt x="12928" y="16463"/>
                    <a:pt x="12873" y="16407"/>
                  </a:cubicBezTo>
                  <a:cubicBezTo>
                    <a:pt x="12845" y="16407"/>
                    <a:pt x="12817" y="16435"/>
                    <a:pt x="12782" y="16435"/>
                  </a:cubicBezTo>
                  <a:cubicBezTo>
                    <a:pt x="12817" y="16344"/>
                    <a:pt x="12782" y="16232"/>
                    <a:pt x="12698" y="16169"/>
                  </a:cubicBezTo>
                  <a:cubicBezTo>
                    <a:pt x="12670" y="16141"/>
                    <a:pt x="12607" y="16113"/>
                    <a:pt x="12579" y="16085"/>
                  </a:cubicBezTo>
                  <a:cubicBezTo>
                    <a:pt x="12523" y="16085"/>
                    <a:pt x="12467" y="16085"/>
                    <a:pt x="12404" y="16113"/>
                  </a:cubicBezTo>
                  <a:cubicBezTo>
                    <a:pt x="12376" y="16113"/>
                    <a:pt x="12376" y="16113"/>
                    <a:pt x="12348" y="16141"/>
                  </a:cubicBezTo>
                  <a:cubicBezTo>
                    <a:pt x="12219" y="16079"/>
                    <a:pt x="12074" y="16044"/>
                    <a:pt x="11911" y="16044"/>
                  </a:cubicBezTo>
                  <a:cubicBezTo>
                    <a:pt x="11854" y="16044"/>
                    <a:pt x="11795" y="16048"/>
                    <a:pt x="11733" y="16057"/>
                  </a:cubicBezTo>
                  <a:lnTo>
                    <a:pt x="11558" y="16057"/>
                  </a:lnTo>
                  <a:cubicBezTo>
                    <a:pt x="11243" y="15994"/>
                    <a:pt x="11096" y="15791"/>
                    <a:pt x="11180" y="15498"/>
                  </a:cubicBezTo>
                  <a:cubicBezTo>
                    <a:pt x="11208" y="15470"/>
                    <a:pt x="11243" y="15470"/>
                    <a:pt x="11271" y="15442"/>
                  </a:cubicBezTo>
                  <a:cubicBezTo>
                    <a:pt x="11355" y="15358"/>
                    <a:pt x="11474" y="15267"/>
                    <a:pt x="11593" y="15148"/>
                  </a:cubicBezTo>
                  <a:cubicBezTo>
                    <a:pt x="11621" y="15092"/>
                    <a:pt x="11649" y="15008"/>
                    <a:pt x="11677" y="14945"/>
                  </a:cubicBezTo>
                  <a:cubicBezTo>
                    <a:pt x="11705" y="14889"/>
                    <a:pt x="11733" y="14834"/>
                    <a:pt x="11796" y="14771"/>
                  </a:cubicBezTo>
                  <a:lnTo>
                    <a:pt x="11733" y="14715"/>
                  </a:lnTo>
                  <a:lnTo>
                    <a:pt x="11768" y="14715"/>
                  </a:lnTo>
                  <a:cubicBezTo>
                    <a:pt x="11733" y="14687"/>
                    <a:pt x="11733" y="14659"/>
                    <a:pt x="11733" y="14624"/>
                  </a:cubicBezTo>
                  <a:cubicBezTo>
                    <a:pt x="11762" y="14555"/>
                    <a:pt x="11842" y="14505"/>
                    <a:pt x="11905" y="14505"/>
                  </a:cubicBezTo>
                  <a:cubicBezTo>
                    <a:pt x="11919" y="14505"/>
                    <a:pt x="11931" y="14507"/>
                    <a:pt x="11943" y="14512"/>
                  </a:cubicBezTo>
                  <a:lnTo>
                    <a:pt x="11971" y="14512"/>
                  </a:lnTo>
                  <a:cubicBezTo>
                    <a:pt x="11908" y="14484"/>
                    <a:pt x="11880" y="14449"/>
                    <a:pt x="11824" y="14449"/>
                  </a:cubicBezTo>
                  <a:cubicBezTo>
                    <a:pt x="12117" y="14246"/>
                    <a:pt x="12432" y="14043"/>
                    <a:pt x="12754" y="13841"/>
                  </a:cubicBezTo>
                  <a:cubicBezTo>
                    <a:pt x="13025" y="13695"/>
                    <a:pt x="13314" y="13578"/>
                    <a:pt x="13616" y="13578"/>
                  </a:cubicBezTo>
                  <a:cubicBezTo>
                    <a:pt x="13734" y="13578"/>
                    <a:pt x="13855" y="13596"/>
                    <a:pt x="13977" y="13638"/>
                  </a:cubicBezTo>
                  <a:cubicBezTo>
                    <a:pt x="14068" y="13666"/>
                    <a:pt x="14152" y="13722"/>
                    <a:pt x="14243" y="13750"/>
                  </a:cubicBezTo>
                  <a:cubicBezTo>
                    <a:pt x="14152" y="13722"/>
                    <a:pt x="14068" y="13694"/>
                    <a:pt x="13977" y="13666"/>
                  </a:cubicBezTo>
                  <a:cubicBezTo>
                    <a:pt x="13949" y="13652"/>
                    <a:pt x="13921" y="13645"/>
                    <a:pt x="13896" y="13645"/>
                  </a:cubicBezTo>
                  <a:cubicBezTo>
                    <a:pt x="13871" y="13645"/>
                    <a:pt x="13848" y="13652"/>
                    <a:pt x="13830" y="13666"/>
                  </a:cubicBezTo>
                  <a:lnTo>
                    <a:pt x="13865" y="13666"/>
                  </a:lnTo>
                  <a:cubicBezTo>
                    <a:pt x="13977" y="13694"/>
                    <a:pt x="14068" y="13750"/>
                    <a:pt x="14124" y="13841"/>
                  </a:cubicBezTo>
                  <a:cubicBezTo>
                    <a:pt x="14152" y="13869"/>
                    <a:pt x="14180" y="13925"/>
                    <a:pt x="14180" y="13960"/>
                  </a:cubicBezTo>
                  <a:cubicBezTo>
                    <a:pt x="14215" y="13960"/>
                    <a:pt x="14271" y="13925"/>
                    <a:pt x="14299" y="13925"/>
                  </a:cubicBezTo>
                  <a:cubicBezTo>
                    <a:pt x="14418" y="13925"/>
                    <a:pt x="14474" y="13987"/>
                    <a:pt x="14565" y="14043"/>
                  </a:cubicBezTo>
                  <a:cubicBezTo>
                    <a:pt x="14649" y="14134"/>
                    <a:pt x="14767" y="14134"/>
                    <a:pt x="14879" y="14162"/>
                  </a:cubicBezTo>
                  <a:lnTo>
                    <a:pt x="14914" y="14162"/>
                  </a:lnTo>
                  <a:cubicBezTo>
                    <a:pt x="14914" y="14162"/>
                    <a:pt x="14942" y="14162"/>
                    <a:pt x="14942" y="14134"/>
                  </a:cubicBezTo>
                  <a:cubicBezTo>
                    <a:pt x="14957" y="14125"/>
                    <a:pt x="14976" y="14121"/>
                    <a:pt x="14996" y="14121"/>
                  </a:cubicBezTo>
                  <a:cubicBezTo>
                    <a:pt x="15054" y="14121"/>
                    <a:pt x="15124" y="14156"/>
                    <a:pt x="15145" y="14218"/>
                  </a:cubicBezTo>
                  <a:lnTo>
                    <a:pt x="15145" y="14337"/>
                  </a:lnTo>
                  <a:cubicBezTo>
                    <a:pt x="15173" y="14365"/>
                    <a:pt x="15173" y="14393"/>
                    <a:pt x="15201" y="14421"/>
                  </a:cubicBezTo>
                  <a:cubicBezTo>
                    <a:pt x="15229" y="14441"/>
                    <a:pt x="15263" y="14448"/>
                    <a:pt x="15299" y="14448"/>
                  </a:cubicBezTo>
                  <a:cubicBezTo>
                    <a:pt x="15377" y="14448"/>
                    <a:pt x="15465" y="14412"/>
                    <a:pt x="15523" y="14393"/>
                  </a:cubicBezTo>
                  <a:cubicBezTo>
                    <a:pt x="15697" y="14365"/>
                    <a:pt x="15872" y="14274"/>
                    <a:pt x="16047" y="14246"/>
                  </a:cubicBezTo>
                  <a:cubicBezTo>
                    <a:pt x="16108" y="14235"/>
                    <a:pt x="16174" y="14228"/>
                    <a:pt x="16238" y="14228"/>
                  </a:cubicBezTo>
                  <a:cubicBezTo>
                    <a:pt x="16329" y="14228"/>
                    <a:pt x="16418" y="14241"/>
                    <a:pt x="16488" y="14274"/>
                  </a:cubicBezTo>
                  <a:lnTo>
                    <a:pt x="16746" y="14274"/>
                  </a:lnTo>
                  <a:lnTo>
                    <a:pt x="16746" y="14337"/>
                  </a:lnTo>
                  <a:cubicBezTo>
                    <a:pt x="16746" y="14365"/>
                    <a:pt x="16774" y="14393"/>
                    <a:pt x="16774" y="14393"/>
                  </a:cubicBezTo>
                  <a:lnTo>
                    <a:pt x="16802" y="14393"/>
                  </a:lnTo>
                  <a:cubicBezTo>
                    <a:pt x="16977" y="14309"/>
                    <a:pt x="17215" y="14274"/>
                    <a:pt x="17390" y="14274"/>
                  </a:cubicBezTo>
                  <a:cubicBezTo>
                    <a:pt x="17446" y="14309"/>
                    <a:pt x="17536" y="14309"/>
                    <a:pt x="17592" y="14365"/>
                  </a:cubicBezTo>
                  <a:lnTo>
                    <a:pt x="17648" y="14365"/>
                  </a:lnTo>
                  <a:cubicBezTo>
                    <a:pt x="17823" y="14421"/>
                    <a:pt x="17942" y="14596"/>
                    <a:pt x="18089" y="14715"/>
                  </a:cubicBezTo>
                  <a:cubicBezTo>
                    <a:pt x="18201" y="14834"/>
                    <a:pt x="18348" y="14917"/>
                    <a:pt x="18466" y="15036"/>
                  </a:cubicBezTo>
                  <a:cubicBezTo>
                    <a:pt x="18613" y="15092"/>
                    <a:pt x="18725" y="15120"/>
                    <a:pt x="18872" y="15183"/>
                  </a:cubicBezTo>
                  <a:lnTo>
                    <a:pt x="18900" y="15183"/>
                  </a:lnTo>
                  <a:cubicBezTo>
                    <a:pt x="18963" y="15183"/>
                    <a:pt x="19019" y="15148"/>
                    <a:pt x="19047" y="15148"/>
                  </a:cubicBezTo>
                  <a:cubicBezTo>
                    <a:pt x="19047" y="15120"/>
                    <a:pt x="19019" y="15092"/>
                    <a:pt x="19019" y="15092"/>
                  </a:cubicBezTo>
                  <a:cubicBezTo>
                    <a:pt x="18900" y="15064"/>
                    <a:pt x="18816" y="14973"/>
                    <a:pt x="18760" y="14917"/>
                  </a:cubicBezTo>
                  <a:cubicBezTo>
                    <a:pt x="18669" y="14834"/>
                    <a:pt x="18585" y="14687"/>
                    <a:pt x="18585" y="14540"/>
                  </a:cubicBezTo>
                  <a:cubicBezTo>
                    <a:pt x="18550" y="14540"/>
                    <a:pt x="18550" y="14512"/>
                    <a:pt x="18522" y="14512"/>
                  </a:cubicBezTo>
                  <a:cubicBezTo>
                    <a:pt x="18494" y="14449"/>
                    <a:pt x="18466" y="14421"/>
                    <a:pt x="18466" y="14393"/>
                  </a:cubicBezTo>
                  <a:cubicBezTo>
                    <a:pt x="18466" y="14365"/>
                    <a:pt x="18438" y="14337"/>
                    <a:pt x="18466" y="14309"/>
                  </a:cubicBezTo>
                  <a:cubicBezTo>
                    <a:pt x="18466" y="14274"/>
                    <a:pt x="18466" y="14246"/>
                    <a:pt x="18494" y="14246"/>
                  </a:cubicBezTo>
                  <a:lnTo>
                    <a:pt x="18494" y="14218"/>
                  </a:lnTo>
                  <a:cubicBezTo>
                    <a:pt x="18522" y="14190"/>
                    <a:pt x="18550" y="14134"/>
                    <a:pt x="18585" y="14099"/>
                  </a:cubicBezTo>
                  <a:cubicBezTo>
                    <a:pt x="18613" y="14099"/>
                    <a:pt x="18669" y="14071"/>
                    <a:pt x="18697" y="14071"/>
                  </a:cubicBezTo>
                  <a:cubicBezTo>
                    <a:pt x="18816" y="14134"/>
                    <a:pt x="18963" y="14162"/>
                    <a:pt x="19110" y="14190"/>
                  </a:cubicBezTo>
                  <a:cubicBezTo>
                    <a:pt x="19194" y="14190"/>
                    <a:pt x="19285" y="14190"/>
                    <a:pt x="19340" y="14218"/>
                  </a:cubicBezTo>
                  <a:cubicBezTo>
                    <a:pt x="19459" y="14246"/>
                    <a:pt x="19543" y="14309"/>
                    <a:pt x="19634" y="14365"/>
                  </a:cubicBezTo>
                  <a:cubicBezTo>
                    <a:pt x="19662" y="14365"/>
                    <a:pt x="19690" y="14365"/>
                    <a:pt x="19690" y="14393"/>
                  </a:cubicBezTo>
                  <a:lnTo>
                    <a:pt x="19718" y="14393"/>
                  </a:lnTo>
                  <a:cubicBezTo>
                    <a:pt x="19718" y="14365"/>
                    <a:pt x="19746" y="14309"/>
                    <a:pt x="19746" y="14274"/>
                  </a:cubicBezTo>
                  <a:cubicBezTo>
                    <a:pt x="19809" y="14246"/>
                    <a:pt x="19837" y="14190"/>
                    <a:pt x="19865" y="14099"/>
                  </a:cubicBezTo>
                  <a:cubicBezTo>
                    <a:pt x="19865" y="13987"/>
                    <a:pt x="19837" y="13841"/>
                    <a:pt x="19774" y="13750"/>
                  </a:cubicBezTo>
                  <a:cubicBezTo>
                    <a:pt x="19746" y="13666"/>
                    <a:pt x="19662" y="13638"/>
                    <a:pt x="19599" y="13610"/>
                  </a:cubicBezTo>
                  <a:cubicBezTo>
                    <a:pt x="19543" y="13575"/>
                    <a:pt x="19515" y="13519"/>
                    <a:pt x="19459" y="13463"/>
                  </a:cubicBezTo>
                  <a:lnTo>
                    <a:pt x="19459" y="13400"/>
                  </a:lnTo>
                  <a:cubicBezTo>
                    <a:pt x="19285" y="13260"/>
                    <a:pt x="19075" y="12995"/>
                    <a:pt x="19019" y="12876"/>
                  </a:cubicBezTo>
                  <a:cubicBezTo>
                    <a:pt x="18935" y="12701"/>
                    <a:pt x="18872" y="12498"/>
                    <a:pt x="18788" y="12295"/>
                  </a:cubicBezTo>
                  <a:cubicBezTo>
                    <a:pt x="18760" y="12267"/>
                    <a:pt x="18760" y="12239"/>
                    <a:pt x="18725" y="12211"/>
                  </a:cubicBezTo>
                  <a:cubicBezTo>
                    <a:pt x="18613" y="12148"/>
                    <a:pt x="18522" y="12093"/>
                    <a:pt x="18410" y="12037"/>
                  </a:cubicBezTo>
                  <a:cubicBezTo>
                    <a:pt x="18292" y="11946"/>
                    <a:pt x="18201" y="11799"/>
                    <a:pt x="18173" y="11652"/>
                  </a:cubicBezTo>
                  <a:cubicBezTo>
                    <a:pt x="18145" y="11421"/>
                    <a:pt x="18236" y="11163"/>
                    <a:pt x="18292" y="10953"/>
                  </a:cubicBezTo>
                  <a:cubicBezTo>
                    <a:pt x="18320" y="10841"/>
                    <a:pt x="18376" y="10722"/>
                    <a:pt x="18466" y="10603"/>
                  </a:cubicBezTo>
                  <a:cubicBezTo>
                    <a:pt x="18466" y="10463"/>
                    <a:pt x="18494" y="10316"/>
                    <a:pt x="18466" y="10170"/>
                  </a:cubicBezTo>
                  <a:cubicBezTo>
                    <a:pt x="18429" y="10181"/>
                    <a:pt x="18392" y="10188"/>
                    <a:pt x="18359" y="10188"/>
                  </a:cubicBezTo>
                  <a:cubicBezTo>
                    <a:pt x="18311" y="10188"/>
                    <a:pt x="18268" y="10174"/>
                    <a:pt x="18236" y="10142"/>
                  </a:cubicBezTo>
                  <a:cubicBezTo>
                    <a:pt x="18173" y="10226"/>
                    <a:pt x="18117" y="10316"/>
                    <a:pt x="18061" y="10400"/>
                  </a:cubicBezTo>
                  <a:cubicBezTo>
                    <a:pt x="18040" y="10431"/>
                    <a:pt x="18006" y="10444"/>
                    <a:pt x="17972" y="10444"/>
                  </a:cubicBezTo>
                  <a:cubicBezTo>
                    <a:pt x="17904" y="10444"/>
                    <a:pt x="17832" y="10391"/>
                    <a:pt x="17851" y="10316"/>
                  </a:cubicBezTo>
                  <a:cubicBezTo>
                    <a:pt x="17914" y="10170"/>
                    <a:pt x="17942" y="10023"/>
                    <a:pt x="17970" y="9876"/>
                  </a:cubicBezTo>
                  <a:cubicBezTo>
                    <a:pt x="17970" y="9820"/>
                    <a:pt x="17970" y="9729"/>
                    <a:pt x="17998" y="9673"/>
                  </a:cubicBezTo>
                  <a:cubicBezTo>
                    <a:pt x="17970" y="9673"/>
                    <a:pt x="17970" y="9645"/>
                    <a:pt x="17970" y="9617"/>
                  </a:cubicBezTo>
                  <a:cubicBezTo>
                    <a:pt x="17945" y="9536"/>
                    <a:pt x="17898" y="9438"/>
                    <a:pt x="17803" y="9438"/>
                  </a:cubicBezTo>
                  <a:cubicBezTo>
                    <a:pt x="17792" y="9438"/>
                    <a:pt x="17780" y="9439"/>
                    <a:pt x="17767" y="9442"/>
                  </a:cubicBezTo>
                  <a:cubicBezTo>
                    <a:pt x="17711" y="9442"/>
                    <a:pt x="17620" y="9498"/>
                    <a:pt x="17564" y="9554"/>
                  </a:cubicBezTo>
                  <a:lnTo>
                    <a:pt x="17564" y="9589"/>
                  </a:lnTo>
                  <a:lnTo>
                    <a:pt x="17564" y="9764"/>
                  </a:lnTo>
                  <a:cubicBezTo>
                    <a:pt x="17550" y="9820"/>
                    <a:pt x="17500" y="9848"/>
                    <a:pt x="17453" y="9848"/>
                  </a:cubicBezTo>
                  <a:cubicBezTo>
                    <a:pt x="17405" y="9848"/>
                    <a:pt x="17362" y="9820"/>
                    <a:pt x="17362" y="9764"/>
                  </a:cubicBezTo>
                  <a:lnTo>
                    <a:pt x="17362" y="9701"/>
                  </a:lnTo>
                  <a:cubicBezTo>
                    <a:pt x="17362" y="9470"/>
                    <a:pt x="17271" y="9268"/>
                    <a:pt x="17152" y="9065"/>
                  </a:cubicBezTo>
                  <a:cubicBezTo>
                    <a:pt x="17124" y="9030"/>
                    <a:pt x="17096" y="9002"/>
                    <a:pt x="17068" y="8946"/>
                  </a:cubicBezTo>
                  <a:lnTo>
                    <a:pt x="17068" y="8890"/>
                  </a:lnTo>
                  <a:cubicBezTo>
                    <a:pt x="16977" y="8918"/>
                    <a:pt x="16893" y="8946"/>
                    <a:pt x="16837" y="8974"/>
                  </a:cubicBezTo>
                  <a:cubicBezTo>
                    <a:pt x="16865" y="9093"/>
                    <a:pt x="16865" y="9205"/>
                    <a:pt x="16865" y="9296"/>
                  </a:cubicBezTo>
                  <a:cubicBezTo>
                    <a:pt x="16837" y="9380"/>
                    <a:pt x="16802" y="9442"/>
                    <a:pt x="16774" y="9470"/>
                  </a:cubicBezTo>
                  <a:lnTo>
                    <a:pt x="16774" y="9617"/>
                  </a:lnTo>
                  <a:lnTo>
                    <a:pt x="16774" y="9645"/>
                  </a:lnTo>
                  <a:cubicBezTo>
                    <a:pt x="16746" y="9673"/>
                    <a:pt x="16718" y="9701"/>
                    <a:pt x="16690" y="9701"/>
                  </a:cubicBezTo>
                  <a:lnTo>
                    <a:pt x="16662" y="9701"/>
                  </a:lnTo>
                  <a:cubicBezTo>
                    <a:pt x="16627" y="9701"/>
                    <a:pt x="16599" y="9673"/>
                    <a:pt x="16599" y="9645"/>
                  </a:cubicBezTo>
                  <a:lnTo>
                    <a:pt x="16571" y="9645"/>
                  </a:lnTo>
                  <a:lnTo>
                    <a:pt x="16571" y="9617"/>
                  </a:lnTo>
                  <a:cubicBezTo>
                    <a:pt x="16571" y="9589"/>
                    <a:pt x="16544" y="9526"/>
                    <a:pt x="16544" y="9470"/>
                  </a:cubicBezTo>
                  <a:lnTo>
                    <a:pt x="16516" y="9470"/>
                  </a:lnTo>
                  <a:cubicBezTo>
                    <a:pt x="16516" y="9442"/>
                    <a:pt x="16488" y="9442"/>
                    <a:pt x="16488" y="9414"/>
                  </a:cubicBezTo>
                  <a:cubicBezTo>
                    <a:pt x="16425" y="9324"/>
                    <a:pt x="16341" y="9268"/>
                    <a:pt x="16278" y="9205"/>
                  </a:cubicBezTo>
                  <a:lnTo>
                    <a:pt x="16222" y="9205"/>
                  </a:lnTo>
                  <a:cubicBezTo>
                    <a:pt x="16103" y="9205"/>
                    <a:pt x="16075" y="9205"/>
                    <a:pt x="16047" y="9324"/>
                  </a:cubicBezTo>
                  <a:cubicBezTo>
                    <a:pt x="16019" y="9526"/>
                    <a:pt x="16194" y="9764"/>
                    <a:pt x="16222" y="9967"/>
                  </a:cubicBezTo>
                  <a:cubicBezTo>
                    <a:pt x="16222" y="10031"/>
                    <a:pt x="16135" y="10100"/>
                    <a:pt x="16057" y="10100"/>
                  </a:cubicBezTo>
                  <a:cubicBezTo>
                    <a:pt x="16034" y="10100"/>
                    <a:pt x="16011" y="10093"/>
                    <a:pt x="15991" y="10079"/>
                  </a:cubicBezTo>
                  <a:cubicBezTo>
                    <a:pt x="15900" y="9995"/>
                    <a:pt x="15816" y="9967"/>
                    <a:pt x="15697" y="9939"/>
                  </a:cubicBezTo>
                  <a:cubicBezTo>
                    <a:pt x="15669" y="9967"/>
                    <a:pt x="15669" y="9995"/>
                    <a:pt x="15669" y="10051"/>
                  </a:cubicBezTo>
                  <a:cubicBezTo>
                    <a:pt x="15642" y="10142"/>
                    <a:pt x="15642" y="10226"/>
                    <a:pt x="15642" y="10316"/>
                  </a:cubicBezTo>
                  <a:cubicBezTo>
                    <a:pt x="15669" y="10344"/>
                    <a:pt x="15669" y="10400"/>
                    <a:pt x="15697" y="10428"/>
                  </a:cubicBezTo>
                  <a:cubicBezTo>
                    <a:pt x="15725" y="10519"/>
                    <a:pt x="15788" y="10575"/>
                    <a:pt x="15844" y="10603"/>
                  </a:cubicBezTo>
                  <a:cubicBezTo>
                    <a:pt x="15918" y="10683"/>
                    <a:pt x="15862" y="10784"/>
                    <a:pt x="15786" y="10784"/>
                  </a:cubicBezTo>
                  <a:cubicBezTo>
                    <a:pt x="15776" y="10784"/>
                    <a:pt x="15765" y="10782"/>
                    <a:pt x="15753" y="10778"/>
                  </a:cubicBezTo>
                  <a:cubicBezTo>
                    <a:pt x="15721" y="10770"/>
                    <a:pt x="15689" y="10767"/>
                    <a:pt x="15656" y="10767"/>
                  </a:cubicBezTo>
                  <a:cubicBezTo>
                    <a:pt x="15574" y="10767"/>
                    <a:pt x="15489" y="10788"/>
                    <a:pt x="15404" y="10813"/>
                  </a:cubicBezTo>
                  <a:cubicBezTo>
                    <a:pt x="15404" y="10869"/>
                    <a:pt x="15467" y="10925"/>
                    <a:pt x="15523" y="10953"/>
                  </a:cubicBezTo>
                  <a:lnTo>
                    <a:pt x="15788" y="11218"/>
                  </a:lnTo>
                  <a:cubicBezTo>
                    <a:pt x="15840" y="11295"/>
                    <a:pt x="15768" y="11425"/>
                    <a:pt x="15691" y="11425"/>
                  </a:cubicBezTo>
                  <a:cubicBezTo>
                    <a:pt x="15684" y="11425"/>
                    <a:pt x="15677" y="11424"/>
                    <a:pt x="15669" y="11421"/>
                  </a:cubicBezTo>
                  <a:cubicBezTo>
                    <a:pt x="15614" y="11421"/>
                    <a:pt x="15551" y="11421"/>
                    <a:pt x="15495" y="11449"/>
                  </a:cubicBezTo>
                  <a:cubicBezTo>
                    <a:pt x="15455" y="11469"/>
                    <a:pt x="15399" y="11492"/>
                    <a:pt x="15350" y="11492"/>
                  </a:cubicBezTo>
                  <a:cubicBezTo>
                    <a:pt x="15328" y="11492"/>
                    <a:pt x="15309" y="11488"/>
                    <a:pt x="15292" y="11477"/>
                  </a:cubicBezTo>
                  <a:lnTo>
                    <a:pt x="15292" y="11540"/>
                  </a:lnTo>
                  <a:cubicBezTo>
                    <a:pt x="14914" y="11540"/>
                    <a:pt x="14502" y="11365"/>
                    <a:pt x="14355" y="11100"/>
                  </a:cubicBezTo>
                  <a:cubicBezTo>
                    <a:pt x="14215" y="10897"/>
                    <a:pt x="14124" y="10638"/>
                    <a:pt x="14068" y="10372"/>
                  </a:cubicBezTo>
                  <a:cubicBezTo>
                    <a:pt x="13949" y="9848"/>
                    <a:pt x="14005" y="9352"/>
                    <a:pt x="14593" y="9065"/>
                  </a:cubicBezTo>
                  <a:cubicBezTo>
                    <a:pt x="14739" y="8974"/>
                    <a:pt x="14914" y="8855"/>
                    <a:pt x="15054" y="8771"/>
                  </a:cubicBezTo>
                  <a:cubicBezTo>
                    <a:pt x="15264" y="8771"/>
                    <a:pt x="15523" y="8652"/>
                    <a:pt x="15697" y="8568"/>
                  </a:cubicBezTo>
                  <a:cubicBezTo>
                    <a:pt x="15788" y="8540"/>
                    <a:pt x="15900" y="8505"/>
                    <a:pt x="15991" y="8450"/>
                  </a:cubicBezTo>
                  <a:lnTo>
                    <a:pt x="16019" y="8450"/>
                  </a:lnTo>
                  <a:cubicBezTo>
                    <a:pt x="16138" y="8247"/>
                    <a:pt x="16369" y="8156"/>
                    <a:pt x="16599" y="8072"/>
                  </a:cubicBezTo>
                  <a:cubicBezTo>
                    <a:pt x="16599" y="8072"/>
                    <a:pt x="16627" y="8044"/>
                    <a:pt x="16662" y="8044"/>
                  </a:cubicBezTo>
                  <a:cubicBezTo>
                    <a:pt x="16627" y="8016"/>
                    <a:pt x="16627" y="7953"/>
                    <a:pt x="16662" y="7925"/>
                  </a:cubicBezTo>
                  <a:cubicBezTo>
                    <a:pt x="16690" y="7722"/>
                    <a:pt x="16865" y="7575"/>
                    <a:pt x="17068" y="7492"/>
                  </a:cubicBezTo>
                  <a:cubicBezTo>
                    <a:pt x="17040" y="7492"/>
                    <a:pt x="17040" y="7457"/>
                    <a:pt x="17040" y="7429"/>
                  </a:cubicBezTo>
                  <a:cubicBezTo>
                    <a:pt x="17012" y="7429"/>
                    <a:pt x="17012" y="7457"/>
                    <a:pt x="16977" y="7457"/>
                  </a:cubicBezTo>
                  <a:cubicBezTo>
                    <a:pt x="17040" y="7345"/>
                    <a:pt x="17068" y="7226"/>
                    <a:pt x="17124" y="7107"/>
                  </a:cubicBezTo>
                  <a:cubicBezTo>
                    <a:pt x="17648" y="6093"/>
                    <a:pt x="18320" y="5184"/>
                    <a:pt x="19075" y="4373"/>
                  </a:cubicBezTo>
                  <a:cubicBezTo>
                    <a:pt x="19166" y="4254"/>
                    <a:pt x="19285" y="4170"/>
                    <a:pt x="19312" y="4051"/>
                  </a:cubicBezTo>
                  <a:cubicBezTo>
                    <a:pt x="19459" y="3527"/>
                    <a:pt x="19662" y="3030"/>
                    <a:pt x="19746" y="2506"/>
                  </a:cubicBezTo>
                  <a:cubicBezTo>
                    <a:pt x="19809" y="2478"/>
                    <a:pt x="19837" y="2450"/>
                    <a:pt x="19865" y="2422"/>
                  </a:cubicBezTo>
                  <a:cubicBezTo>
                    <a:pt x="19865" y="2247"/>
                    <a:pt x="19865" y="2100"/>
                    <a:pt x="19921" y="1926"/>
                  </a:cubicBezTo>
                  <a:cubicBezTo>
                    <a:pt x="19893" y="1863"/>
                    <a:pt x="19865" y="1835"/>
                    <a:pt x="19809" y="1835"/>
                  </a:cubicBezTo>
                  <a:cubicBezTo>
                    <a:pt x="19771" y="1811"/>
                    <a:pt x="19733" y="1802"/>
                    <a:pt x="19699" y="1802"/>
                  </a:cubicBezTo>
                  <a:cubicBezTo>
                    <a:pt x="19651" y="1802"/>
                    <a:pt x="19608" y="1819"/>
                    <a:pt x="19571" y="1835"/>
                  </a:cubicBezTo>
                  <a:cubicBezTo>
                    <a:pt x="19515" y="1835"/>
                    <a:pt x="19487" y="1863"/>
                    <a:pt x="19459" y="1926"/>
                  </a:cubicBezTo>
                  <a:cubicBezTo>
                    <a:pt x="19459" y="1926"/>
                    <a:pt x="19424" y="1954"/>
                    <a:pt x="19424" y="1982"/>
                  </a:cubicBezTo>
                  <a:cubicBezTo>
                    <a:pt x="19424" y="1982"/>
                    <a:pt x="19396" y="1982"/>
                    <a:pt x="19396" y="2010"/>
                  </a:cubicBezTo>
                  <a:lnTo>
                    <a:pt x="19368" y="2010"/>
                  </a:lnTo>
                  <a:cubicBezTo>
                    <a:pt x="19312" y="2072"/>
                    <a:pt x="19285" y="2156"/>
                    <a:pt x="19285" y="2212"/>
                  </a:cubicBezTo>
                  <a:cubicBezTo>
                    <a:pt x="19250" y="2275"/>
                    <a:pt x="19222" y="2303"/>
                    <a:pt x="19166" y="2303"/>
                  </a:cubicBezTo>
                  <a:cubicBezTo>
                    <a:pt x="19166" y="2303"/>
                    <a:pt x="19166" y="2331"/>
                    <a:pt x="19138" y="2331"/>
                  </a:cubicBezTo>
                  <a:cubicBezTo>
                    <a:pt x="19126" y="2355"/>
                    <a:pt x="19108" y="2364"/>
                    <a:pt x="19091" y="2364"/>
                  </a:cubicBezTo>
                  <a:cubicBezTo>
                    <a:pt x="19068" y="2364"/>
                    <a:pt x="19047" y="2347"/>
                    <a:pt x="19047" y="2331"/>
                  </a:cubicBezTo>
                  <a:cubicBezTo>
                    <a:pt x="19019" y="2331"/>
                    <a:pt x="18991" y="2331"/>
                    <a:pt x="18963" y="2303"/>
                  </a:cubicBezTo>
                  <a:lnTo>
                    <a:pt x="18963" y="1954"/>
                  </a:lnTo>
                  <a:cubicBezTo>
                    <a:pt x="18991" y="1954"/>
                    <a:pt x="18991" y="1926"/>
                    <a:pt x="19019" y="1926"/>
                  </a:cubicBezTo>
                  <a:cubicBezTo>
                    <a:pt x="19019" y="1898"/>
                    <a:pt x="19047" y="1898"/>
                    <a:pt x="19047" y="1898"/>
                  </a:cubicBezTo>
                  <a:cubicBezTo>
                    <a:pt x="19075" y="1898"/>
                    <a:pt x="19075" y="1863"/>
                    <a:pt x="19075" y="1863"/>
                  </a:cubicBezTo>
                  <a:cubicBezTo>
                    <a:pt x="19110" y="1807"/>
                    <a:pt x="19110" y="1723"/>
                    <a:pt x="19138" y="1660"/>
                  </a:cubicBezTo>
                  <a:lnTo>
                    <a:pt x="19138" y="1401"/>
                  </a:lnTo>
                  <a:cubicBezTo>
                    <a:pt x="19110" y="1373"/>
                    <a:pt x="19075" y="1373"/>
                    <a:pt x="19047" y="1373"/>
                  </a:cubicBezTo>
                  <a:lnTo>
                    <a:pt x="18935" y="1373"/>
                  </a:lnTo>
                  <a:cubicBezTo>
                    <a:pt x="18844" y="1401"/>
                    <a:pt x="18760" y="1485"/>
                    <a:pt x="18669" y="1576"/>
                  </a:cubicBezTo>
                  <a:cubicBezTo>
                    <a:pt x="18669" y="1604"/>
                    <a:pt x="18641" y="1604"/>
                    <a:pt x="18641" y="1632"/>
                  </a:cubicBezTo>
                  <a:cubicBezTo>
                    <a:pt x="18613" y="1660"/>
                    <a:pt x="18613" y="1688"/>
                    <a:pt x="18585" y="1723"/>
                  </a:cubicBezTo>
                  <a:lnTo>
                    <a:pt x="18585" y="1751"/>
                  </a:lnTo>
                  <a:lnTo>
                    <a:pt x="18550" y="1779"/>
                  </a:lnTo>
                  <a:lnTo>
                    <a:pt x="18585" y="1779"/>
                  </a:lnTo>
                  <a:cubicBezTo>
                    <a:pt x="18550" y="1807"/>
                    <a:pt x="18522" y="1863"/>
                    <a:pt x="18550" y="1926"/>
                  </a:cubicBezTo>
                  <a:cubicBezTo>
                    <a:pt x="18494" y="1982"/>
                    <a:pt x="18438" y="2038"/>
                    <a:pt x="18376" y="2100"/>
                  </a:cubicBezTo>
                  <a:cubicBezTo>
                    <a:pt x="18348" y="2156"/>
                    <a:pt x="18348" y="2184"/>
                    <a:pt x="18320" y="2212"/>
                  </a:cubicBezTo>
                  <a:cubicBezTo>
                    <a:pt x="18308" y="2262"/>
                    <a:pt x="18270" y="2286"/>
                    <a:pt x="18232" y="2286"/>
                  </a:cubicBezTo>
                  <a:cubicBezTo>
                    <a:pt x="18180" y="2286"/>
                    <a:pt x="18129" y="2241"/>
                    <a:pt x="18145" y="2156"/>
                  </a:cubicBezTo>
                  <a:cubicBezTo>
                    <a:pt x="18145" y="2072"/>
                    <a:pt x="18201" y="1954"/>
                    <a:pt x="18236" y="1835"/>
                  </a:cubicBezTo>
                  <a:lnTo>
                    <a:pt x="18236" y="1807"/>
                  </a:lnTo>
                  <a:cubicBezTo>
                    <a:pt x="18201" y="1779"/>
                    <a:pt x="18201" y="1751"/>
                    <a:pt x="18173" y="1751"/>
                  </a:cubicBezTo>
                  <a:cubicBezTo>
                    <a:pt x="18173" y="1723"/>
                    <a:pt x="18145" y="1688"/>
                    <a:pt x="18117" y="1688"/>
                  </a:cubicBezTo>
                  <a:cubicBezTo>
                    <a:pt x="18103" y="1674"/>
                    <a:pt x="18089" y="1667"/>
                    <a:pt x="18074" y="1667"/>
                  </a:cubicBezTo>
                  <a:cubicBezTo>
                    <a:pt x="18059" y="1667"/>
                    <a:pt x="18043" y="1674"/>
                    <a:pt x="18026" y="1688"/>
                  </a:cubicBezTo>
                  <a:lnTo>
                    <a:pt x="17942" y="1688"/>
                  </a:lnTo>
                  <a:cubicBezTo>
                    <a:pt x="17942" y="1723"/>
                    <a:pt x="17914" y="1751"/>
                    <a:pt x="17851" y="1779"/>
                  </a:cubicBezTo>
                  <a:cubicBezTo>
                    <a:pt x="17795" y="1898"/>
                    <a:pt x="17739" y="2010"/>
                    <a:pt x="17676" y="2128"/>
                  </a:cubicBezTo>
                  <a:cubicBezTo>
                    <a:pt x="17676" y="2156"/>
                    <a:pt x="17711" y="2184"/>
                    <a:pt x="17711" y="2184"/>
                  </a:cubicBezTo>
                  <a:cubicBezTo>
                    <a:pt x="17676" y="2212"/>
                    <a:pt x="17648" y="2247"/>
                    <a:pt x="17648" y="2275"/>
                  </a:cubicBezTo>
                  <a:cubicBezTo>
                    <a:pt x="17620" y="2303"/>
                    <a:pt x="17620" y="2331"/>
                    <a:pt x="17620" y="2331"/>
                  </a:cubicBezTo>
                  <a:cubicBezTo>
                    <a:pt x="17620" y="2359"/>
                    <a:pt x="17592" y="2359"/>
                    <a:pt x="17592" y="2387"/>
                  </a:cubicBezTo>
                  <a:cubicBezTo>
                    <a:pt x="17592" y="2422"/>
                    <a:pt x="17564" y="2450"/>
                    <a:pt x="17536" y="2450"/>
                  </a:cubicBezTo>
                  <a:cubicBezTo>
                    <a:pt x="17526" y="2458"/>
                    <a:pt x="17517" y="2462"/>
                    <a:pt x="17507" y="2462"/>
                  </a:cubicBezTo>
                  <a:cubicBezTo>
                    <a:pt x="17485" y="2462"/>
                    <a:pt x="17465" y="2442"/>
                    <a:pt x="17446" y="2422"/>
                  </a:cubicBezTo>
                  <a:lnTo>
                    <a:pt x="17446" y="2387"/>
                  </a:lnTo>
                  <a:cubicBezTo>
                    <a:pt x="17418" y="2387"/>
                    <a:pt x="17390" y="2359"/>
                    <a:pt x="17390" y="2303"/>
                  </a:cubicBezTo>
                  <a:lnTo>
                    <a:pt x="17390" y="2212"/>
                  </a:lnTo>
                  <a:cubicBezTo>
                    <a:pt x="17390" y="2184"/>
                    <a:pt x="17362" y="2156"/>
                    <a:pt x="17327" y="2156"/>
                  </a:cubicBezTo>
                  <a:cubicBezTo>
                    <a:pt x="17299" y="2156"/>
                    <a:pt x="17299" y="2156"/>
                    <a:pt x="17271" y="2184"/>
                  </a:cubicBezTo>
                  <a:cubicBezTo>
                    <a:pt x="17257" y="2198"/>
                    <a:pt x="17243" y="2205"/>
                    <a:pt x="17224" y="2205"/>
                  </a:cubicBezTo>
                  <a:cubicBezTo>
                    <a:pt x="17206" y="2205"/>
                    <a:pt x="17183" y="2198"/>
                    <a:pt x="17152" y="2184"/>
                  </a:cubicBezTo>
                  <a:cubicBezTo>
                    <a:pt x="17152" y="2247"/>
                    <a:pt x="17124" y="2275"/>
                    <a:pt x="17096" y="2303"/>
                  </a:cubicBezTo>
                  <a:cubicBezTo>
                    <a:pt x="17040" y="2450"/>
                    <a:pt x="17012" y="2562"/>
                    <a:pt x="16949" y="2709"/>
                  </a:cubicBezTo>
                  <a:lnTo>
                    <a:pt x="16977" y="2737"/>
                  </a:lnTo>
                  <a:cubicBezTo>
                    <a:pt x="16865" y="2912"/>
                    <a:pt x="16774" y="3121"/>
                    <a:pt x="16662" y="3352"/>
                  </a:cubicBezTo>
                  <a:cubicBezTo>
                    <a:pt x="16662" y="3380"/>
                    <a:pt x="16627" y="3408"/>
                    <a:pt x="16599" y="3436"/>
                  </a:cubicBezTo>
                  <a:lnTo>
                    <a:pt x="16599" y="3471"/>
                  </a:lnTo>
                  <a:cubicBezTo>
                    <a:pt x="16599" y="3499"/>
                    <a:pt x="16571" y="3527"/>
                    <a:pt x="16571" y="3555"/>
                  </a:cubicBezTo>
                  <a:cubicBezTo>
                    <a:pt x="16544" y="3527"/>
                    <a:pt x="16544" y="3499"/>
                    <a:pt x="16544" y="3471"/>
                  </a:cubicBezTo>
                  <a:cubicBezTo>
                    <a:pt x="16516" y="3471"/>
                    <a:pt x="16488" y="3436"/>
                    <a:pt x="16488" y="3408"/>
                  </a:cubicBezTo>
                  <a:lnTo>
                    <a:pt x="16488" y="3380"/>
                  </a:lnTo>
                  <a:cubicBezTo>
                    <a:pt x="16488" y="3352"/>
                    <a:pt x="16453" y="3324"/>
                    <a:pt x="16453" y="3296"/>
                  </a:cubicBezTo>
                  <a:cubicBezTo>
                    <a:pt x="16453" y="3261"/>
                    <a:pt x="16488" y="3205"/>
                    <a:pt x="16516" y="3177"/>
                  </a:cubicBezTo>
                  <a:cubicBezTo>
                    <a:pt x="16516" y="2975"/>
                    <a:pt x="16453" y="2737"/>
                    <a:pt x="16313" y="2709"/>
                  </a:cubicBezTo>
                  <a:cubicBezTo>
                    <a:pt x="16278" y="2800"/>
                    <a:pt x="16222" y="2856"/>
                    <a:pt x="16194" y="2912"/>
                  </a:cubicBezTo>
                  <a:cubicBezTo>
                    <a:pt x="16103" y="3030"/>
                    <a:pt x="16019" y="3177"/>
                    <a:pt x="15963" y="3296"/>
                  </a:cubicBezTo>
                  <a:lnTo>
                    <a:pt x="15963" y="3324"/>
                  </a:lnTo>
                  <a:lnTo>
                    <a:pt x="15991" y="3352"/>
                  </a:lnTo>
                  <a:cubicBezTo>
                    <a:pt x="15900" y="3555"/>
                    <a:pt x="15816" y="3730"/>
                    <a:pt x="15725" y="3932"/>
                  </a:cubicBezTo>
                  <a:lnTo>
                    <a:pt x="15697" y="3932"/>
                  </a:lnTo>
                  <a:cubicBezTo>
                    <a:pt x="15669" y="4023"/>
                    <a:pt x="15669" y="4135"/>
                    <a:pt x="15642" y="4254"/>
                  </a:cubicBezTo>
                  <a:cubicBezTo>
                    <a:pt x="15642" y="4275"/>
                    <a:pt x="15624" y="4285"/>
                    <a:pt x="15603" y="4285"/>
                  </a:cubicBezTo>
                  <a:cubicBezTo>
                    <a:pt x="15568" y="4285"/>
                    <a:pt x="15523" y="4261"/>
                    <a:pt x="15523" y="4226"/>
                  </a:cubicBezTo>
                  <a:cubicBezTo>
                    <a:pt x="15551" y="4135"/>
                    <a:pt x="15551" y="4023"/>
                    <a:pt x="15579" y="3904"/>
                  </a:cubicBezTo>
                  <a:cubicBezTo>
                    <a:pt x="15579" y="3758"/>
                    <a:pt x="15579" y="3646"/>
                    <a:pt x="15495" y="3527"/>
                  </a:cubicBezTo>
                  <a:lnTo>
                    <a:pt x="15348" y="3527"/>
                  </a:lnTo>
                  <a:cubicBezTo>
                    <a:pt x="15292" y="3611"/>
                    <a:pt x="15229" y="3674"/>
                    <a:pt x="15173" y="3758"/>
                  </a:cubicBezTo>
                  <a:cubicBezTo>
                    <a:pt x="15173" y="3758"/>
                    <a:pt x="15173" y="3786"/>
                    <a:pt x="15145" y="3786"/>
                  </a:cubicBezTo>
                  <a:cubicBezTo>
                    <a:pt x="15054" y="3960"/>
                    <a:pt x="15026" y="4135"/>
                    <a:pt x="14998" y="4310"/>
                  </a:cubicBezTo>
                  <a:lnTo>
                    <a:pt x="14998" y="4457"/>
                  </a:lnTo>
                  <a:cubicBezTo>
                    <a:pt x="14998" y="4548"/>
                    <a:pt x="14970" y="4632"/>
                    <a:pt x="14942" y="4723"/>
                  </a:cubicBezTo>
                  <a:cubicBezTo>
                    <a:pt x="14914" y="4897"/>
                    <a:pt x="14970" y="5100"/>
                    <a:pt x="14767" y="5184"/>
                  </a:cubicBezTo>
                  <a:cubicBezTo>
                    <a:pt x="14649" y="5128"/>
                    <a:pt x="14593" y="5044"/>
                    <a:pt x="14593" y="4953"/>
                  </a:cubicBezTo>
                  <a:cubicBezTo>
                    <a:pt x="14649" y="4869"/>
                    <a:pt x="14677" y="4807"/>
                    <a:pt x="14705" y="4723"/>
                  </a:cubicBezTo>
                  <a:cubicBezTo>
                    <a:pt x="14705" y="4695"/>
                    <a:pt x="14705" y="4632"/>
                    <a:pt x="14739" y="4604"/>
                  </a:cubicBezTo>
                  <a:cubicBezTo>
                    <a:pt x="14677" y="4604"/>
                    <a:pt x="14621" y="4548"/>
                    <a:pt x="14621" y="4485"/>
                  </a:cubicBezTo>
                  <a:cubicBezTo>
                    <a:pt x="14593" y="4373"/>
                    <a:pt x="14593" y="4254"/>
                    <a:pt x="14565" y="4135"/>
                  </a:cubicBezTo>
                  <a:cubicBezTo>
                    <a:pt x="14530" y="4170"/>
                    <a:pt x="14502" y="4170"/>
                    <a:pt x="14502" y="4198"/>
                  </a:cubicBezTo>
                  <a:cubicBezTo>
                    <a:pt x="14390" y="4254"/>
                    <a:pt x="14327" y="4373"/>
                    <a:pt x="14243" y="4429"/>
                  </a:cubicBezTo>
                  <a:cubicBezTo>
                    <a:pt x="14215" y="4457"/>
                    <a:pt x="14215" y="4457"/>
                    <a:pt x="14180" y="4485"/>
                  </a:cubicBezTo>
                  <a:cubicBezTo>
                    <a:pt x="14152" y="4604"/>
                    <a:pt x="14124" y="4723"/>
                    <a:pt x="14096" y="4834"/>
                  </a:cubicBezTo>
                  <a:cubicBezTo>
                    <a:pt x="14096" y="4897"/>
                    <a:pt x="14124" y="4925"/>
                    <a:pt x="14124" y="4953"/>
                  </a:cubicBezTo>
                  <a:cubicBezTo>
                    <a:pt x="14124" y="5044"/>
                    <a:pt x="14096" y="5128"/>
                    <a:pt x="14096" y="5219"/>
                  </a:cubicBezTo>
                  <a:cubicBezTo>
                    <a:pt x="14040" y="5534"/>
                    <a:pt x="14005" y="5653"/>
                    <a:pt x="13949" y="5771"/>
                  </a:cubicBezTo>
                  <a:lnTo>
                    <a:pt x="13949" y="6002"/>
                  </a:lnTo>
                  <a:cubicBezTo>
                    <a:pt x="13949" y="6062"/>
                    <a:pt x="13913" y="6091"/>
                    <a:pt x="13872" y="6091"/>
                  </a:cubicBezTo>
                  <a:cubicBezTo>
                    <a:pt x="13832" y="6091"/>
                    <a:pt x="13789" y="6062"/>
                    <a:pt x="13775" y="6002"/>
                  </a:cubicBezTo>
                  <a:lnTo>
                    <a:pt x="13775" y="6030"/>
                  </a:lnTo>
                  <a:cubicBezTo>
                    <a:pt x="13747" y="5974"/>
                    <a:pt x="13719" y="5918"/>
                    <a:pt x="13691" y="5855"/>
                  </a:cubicBezTo>
                  <a:cubicBezTo>
                    <a:pt x="13747" y="5771"/>
                    <a:pt x="13719" y="5653"/>
                    <a:pt x="13691" y="5534"/>
                  </a:cubicBezTo>
                  <a:cubicBezTo>
                    <a:pt x="13628" y="5394"/>
                    <a:pt x="13572" y="5247"/>
                    <a:pt x="13516" y="5100"/>
                  </a:cubicBezTo>
                  <a:cubicBezTo>
                    <a:pt x="13453" y="5128"/>
                    <a:pt x="13397" y="5128"/>
                    <a:pt x="13369" y="5128"/>
                  </a:cubicBezTo>
                  <a:cubicBezTo>
                    <a:pt x="13306" y="5156"/>
                    <a:pt x="13278" y="5247"/>
                    <a:pt x="13250" y="5303"/>
                  </a:cubicBezTo>
                  <a:cubicBezTo>
                    <a:pt x="13222" y="5359"/>
                    <a:pt x="13222" y="5422"/>
                    <a:pt x="13250" y="5478"/>
                  </a:cubicBezTo>
                  <a:cubicBezTo>
                    <a:pt x="13075" y="5799"/>
                    <a:pt x="13103" y="6149"/>
                    <a:pt x="13019" y="6471"/>
                  </a:cubicBezTo>
                  <a:lnTo>
                    <a:pt x="13019" y="6499"/>
                  </a:lnTo>
                  <a:lnTo>
                    <a:pt x="13019" y="6583"/>
                  </a:lnTo>
                  <a:cubicBezTo>
                    <a:pt x="13035" y="6683"/>
                    <a:pt x="12954" y="6737"/>
                    <a:pt x="12877" y="6737"/>
                  </a:cubicBezTo>
                  <a:cubicBezTo>
                    <a:pt x="12820" y="6737"/>
                    <a:pt x="12766" y="6708"/>
                    <a:pt x="12754" y="6645"/>
                  </a:cubicBezTo>
                  <a:cubicBezTo>
                    <a:pt x="12726" y="6471"/>
                    <a:pt x="12698" y="6324"/>
                    <a:pt x="12670" y="6177"/>
                  </a:cubicBezTo>
                  <a:lnTo>
                    <a:pt x="12551" y="6177"/>
                  </a:lnTo>
                  <a:lnTo>
                    <a:pt x="12551" y="6205"/>
                  </a:lnTo>
                  <a:cubicBezTo>
                    <a:pt x="12523" y="6268"/>
                    <a:pt x="12495" y="6296"/>
                    <a:pt x="12495" y="6352"/>
                  </a:cubicBezTo>
                  <a:cubicBezTo>
                    <a:pt x="12467" y="6443"/>
                    <a:pt x="12467" y="6527"/>
                    <a:pt x="12404" y="6583"/>
                  </a:cubicBezTo>
                  <a:cubicBezTo>
                    <a:pt x="12404" y="6583"/>
                    <a:pt x="12404" y="6618"/>
                    <a:pt x="12376" y="6618"/>
                  </a:cubicBezTo>
                  <a:cubicBezTo>
                    <a:pt x="12404" y="6757"/>
                    <a:pt x="12404" y="6904"/>
                    <a:pt x="12376" y="7051"/>
                  </a:cubicBezTo>
                  <a:lnTo>
                    <a:pt x="12376" y="7107"/>
                  </a:lnTo>
                  <a:cubicBezTo>
                    <a:pt x="12376" y="7142"/>
                    <a:pt x="12404" y="7142"/>
                    <a:pt x="12404" y="7170"/>
                  </a:cubicBezTo>
                  <a:cubicBezTo>
                    <a:pt x="12404" y="7170"/>
                    <a:pt x="12404" y="7198"/>
                    <a:pt x="12432" y="7198"/>
                  </a:cubicBezTo>
                  <a:cubicBezTo>
                    <a:pt x="12404" y="7226"/>
                    <a:pt x="12404" y="7226"/>
                    <a:pt x="12404" y="7254"/>
                  </a:cubicBezTo>
                  <a:lnTo>
                    <a:pt x="12348" y="7254"/>
                  </a:lnTo>
                  <a:cubicBezTo>
                    <a:pt x="12331" y="7292"/>
                    <a:pt x="12301" y="7317"/>
                    <a:pt x="12268" y="7317"/>
                  </a:cubicBezTo>
                  <a:cubicBezTo>
                    <a:pt x="12246" y="7317"/>
                    <a:pt x="12223" y="7307"/>
                    <a:pt x="12201" y="7282"/>
                  </a:cubicBezTo>
                  <a:cubicBezTo>
                    <a:pt x="12145" y="7226"/>
                    <a:pt x="12054" y="7170"/>
                    <a:pt x="11998" y="7107"/>
                  </a:cubicBezTo>
                  <a:lnTo>
                    <a:pt x="11971" y="7107"/>
                  </a:lnTo>
                  <a:cubicBezTo>
                    <a:pt x="11943" y="7142"/>
                    <a:pt x="11943" y="7170"/>
                    <a:pt x="11908" y="7170"/>
                  </a:cubicBezTo>
                  <a:cubicBezTo>
                    <a:pt x="11880" y="7254"/>
                    <a:pt x="11852" y="7317"/>
                    <a:pt x="11824" y="7401"/>
                  </a:cubicBezTo>
                  <a:cubicBezTo>
                    <a:pt x="11824" y="7429"/>
                    <a:pt x="11824" y="7457"/>
                    <a:pt x="11796" y="7492"/>
                  </a:cubicBezTo>
                  <a:cubicBezTo>
                    <a:pt x="11824" y="7575"/>
                    <a:pt x="11824" y="7631"/>
                    <a:pt x="11852" y="7694"/>
                  </a:cubicBezTo>
                  <a:cubicBezTo>
                    <a:pt x="11880" y="7750"/>
                    <a:pt x="11880" y="7806"/>
                    <a:pt x="11880" y="7869"/>
                  </a:cubicBezTo>
                  <a:cubicBezTo>
                    <a:pt x="11880" y="7953"/>
                    <a:pt x="11880" y="8100"/>
                    <a:pt x="11852" y="8128"/>
                  </a:cubicBezTo>
                  <a:cubicBezTo>
                    <a:pt x="11824" y="8191"/>
                    <a:pt x="11768" y="8247"/>
                    <a:pt x="11705" y="8247"/>
                  </a:cubicBezTo>
                  <a:cubicBezTo>
                    <a:pt x="11502" y="8477"/>
                    <a:pt x="11621" y="8771"/>
                    <a:pt x="11593" y="9065"/>
                  </a:cubicBezTo>
                  <a:lnTo>
                    <a:pt x="10104" y="9065"/>
                  </a:lnTo>
                  <a:cubicBezTo>
                    <a:pt x="10104" y="8946"/>
                    <a:pt x="10076" y="8855"/>
                    <a:pt x="10104" y="8771"/>
                  </a:cubicBezTo>
                  <a:cubicBezTo>
                    <a:pt x="10194" y="8366"/>
                    <a:pt x="10334" y="7981"/>
                    <a:pt x="10600" y="7666"/>
                  </a:cubicBezTo>
                  <a:cubicBezTo>
                    <a:pt x="10894" y="7345"/>
                    <a:pt x="11034" y="6967"/>
                    <a:pt x="11208" y="6583"/>
                  </a:cubicBezTo>
                  <a:cubicBezTo>
                    <a:pt x="11271" y="6583"/>
                    <a:pt x="11299" y="6583"/>
                    <a:pt x="11327" y="6555"/>
                  </a:cubicBezTo>
                  <a:cubicBezTo>
                    <a:pt x="11502" y="6443"/>
                    <a:pt x="11502" y="6268"/>
                    <a:pt x="11530" y="6058"/>
                  </a:cubicBezTo>
                  <a:lnTo>
                    <a:pt x="11530" y="5974"/>
                  </a:lnTo>
                  <a:cubicBezTo>
                    <a:pt x="11474" y="5883"/>
                    <a:pt x="11446" y="5771"/>
                    <a:pt x="11446" y="5681"/>
                  </a:cubicBezTo>
                  <a:cubicBezTo>
                    <a:pt x="11383" y="5681"/>
                    <a:pt x="11355" y="5625"/>
                    <a:pt x="11355" y="5597"/>
                  </a:cubicBezTo>
                  <a:cubicBezTo>
                    <a:pt x="11299" y="5597"/>
                    <a:pt x="11243" y="5597"/>
                    <a:pt x="11180" y="5569"/>
                  </a:cubicBezTo>
                  <a:cubicBezTo>
                    <a:pt x="11152" y="5569"/>
                    <a:pt x="11124" y="5534"/>
                    <a:pt x="11096" y="5534"/>
                  </a:cubicBezTo>
                  <a:cubicBezTo>
                    <a:pt x="11124" y="5569"/>
                    <a:pt x="11096" y="5597"/>
                    <a:pt x="11096" y="5625"/>
                  </a:cubicBezTo>
                  <a:cubicBezTo>
                    <a:pt x="11068" y="5681"/>
                    <a:pt x="11006" y="5709"/>
                    <a:pt x="10922" y="5709"/>
                  </a:cubicBezTo>
                  <a:lnTo>
                    <a:pt x="10922" y="5771"/>
                  </a:lnTo>
                  <a:lnTo>
                    <a:pt x="10922" y="5827"/>
                  </a:lnTo>
                  <a:cubicBezTo>
                    <a:pt x="10894" y="5799"/>
                    <a:pt x="10859" y="5771"/>
                    <a:pt x="10831" y="5709"/>
                  </a:cubicBezTo>
                  <a:lnTo>
                    <a:pt x="10859" y="5709"/>
                  </a:lnTo>
                  <a:cubicBezTo>
                    <a:pt x="10803" y="5709"/>
                    <a:pt x="10775" y="5681"/>
                    <a:pt x="10775" y="5625"/>
                  </a:cubicBezTo>
                  <a:cubicBezTo>
                    <a:pt x="10747" y="5597"/>
                    <a:pt x="10747" y="5569"/>
                    <a:pt x="10747" y="5534"/>
                  </a:cubicBezTo>
                  <a:cubicBezTo>
                    <a:pt x="10628" y="4981"/>
                    <a:pt x="9957" y="4953"/>
                    <a:pt x="9579" y="4632"/>
                  </a:cubicBezTo>
                  <a:cubicBezTo>
                    <a:pt x="9551" y="4632"/>
                    <a:pt x="9551" y="4604"/>
                    <a:pt x="9551" y="4604"/>
                  </a:cubicBezTo>
                  <a:cubicBezTo>
                    <a:pt x="9523" y="4576"/>
                    <a:pt x="9495" y="4548"/>
                    <a:pt x="9460" y="4548"/>
                  </a:cubicBezTo>
                  <a:lnTo>
                    <a:pt x="9460" y="4485"/>
                  </a:lnTo>
                  <a:cubicBezTo>
                    <a:pt x="9404" y="4520"/>
                    <a:pt x="9348" y="4548"/>
                    <a:pt x="9285" y="4576"/>
                  </a:cubicBezTo>
                  <a:cubicBezTo>
                    <a:pt x="8852" y="4198"/>
                    <a:pt x="8383" y="3849"/>
                    <a:pt x="7978" y="3436"/>
                  </a:cubicBezTo>
                  <a:cubicBezTo>
                    <a:pt x="7712" y="3177"/>
                    <a:pt x="7398" y="2947"/>
                    <a:pt x="7048" y="2800"/>
                  </a:cubicBezTo>
                  <a:cubicBezTo>
                    <a:pt x="6635" y="2597"/>
                    <a:pt x="6314" y="2303"/>
                    <a:pt x="5964" y="1982"/>
                  </a:cubicBezTo>
                  <a:cubicBezTo>
                    <a:pt x="5475" y="1485"/>
                    <a:pt x="4978" y="1024"/>
                    <a:pt x="4454" y="555"/>
                  </a:cubicBezTo>
                  <a:cubicBezTo>
                    <a:pt x="4279" y="408"/>
                    <a:pt x="4104" y="261"/>
                    <a:pt x="3901" y="178"/>
                  </a:cubicBezTo>
                  <a:cubicBezTo>
                    <a:pt x="3901" y="150"/>
                    <a:pt x="3866" y="115"/>
                    <a:pt x="3838" y="87"/>
                  </a:cubicBezTo>
                  <a:cubicBezTo>
                    <a:pt x="3792" y="26"/>
                    <a:pt x="3734" y="1"/>
                    <a:pt x="367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79"/>
            <p:cNvSpPr/>
            <p:nvPr/>
          </p:nvSpPr>
          <p:spPr>
            <a:xfrm>
              <a:off x="6424180" y="2969385"/>
              <a:ext cx="23756" cy="15974"/>
            </a:xfrm>
            <a:custGeom>
              <a:rect b="b" l="l" r="r" t="t"/>
              <a:pathLst>
                <a:path extrusionOk="0" h="702" w="1044">
                  <a:moveTo>
                    <a:pt x="889" y="1"/>
                  </a:moveTo>
                  <a:cubicBezTo>
                    <a:pt x="869" y="1"/>
                    <a:pt x="848" y="7"/>
                    <a:pt x="827" y="24"/>
                  </a:cubicBezTo>
                  <a:cubicBezTo>
                    <a:pt x="596" y="198"/>
                    <a:pt x="337" y="338"/>
                    <a:pt x="72" y="513"/>
                  </a:cubicBezTo>
                  <a:cubicBezTo>
                    <a:pt x="0" y="567"/>
                    <a:pt x="30" y="701"/>
                    <a:pt x="114" y="701"/>
                  </a:cubicBezTo>
                  <a:cubicBezTo>
                    <a:pt x="129" y="701"/>
                    <a:pt x="145" y="697"/>
                    <a:pt x="163" y="688"/>
                  </a:cubicBezTo>
                  <a:cubicBezTo>
                    <a:pt x="449" y="576"/>
                    <a:pt x="687" y="373"/>
                    <a:pt x="946" y="198"/>
                  </a:cubicBezTo>
                  <a:cubicBezTo>
                    <a:pt x="1043" y="147"/>
                    <a:pt x="981" y="1"/>
                    <a:pt x="88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79"/>
            <p:cNvSpPr/>
            <p:nvPr/>
          </p:nvSpPr>
          <p:spPr>
            <a:xfrm>
              <a:off x="6420334" y="2964038"/>
              <a:ext cx="21481" cy="15587"/>
            </a:xfrm>
            <a:custGeom>
              <a:rect b="b" l="l" r="r" t="t"/>
              <a:pathLst>
                <a:path extrusionOk="0" h="685" w="944">
                  <a:moveTo>
                    <a:pt x="766" y="1"/>
                  </a:moveTo>
                  <a:cubicBezTo>
                    <a:pt x="747" y="1"/>
                    <a:pt x="728" y="7"/>
                    <a:pt x="709" y="21"/>
                  </a:cubicBezTo>
                  <a:cubicBezTo>
                    <a:pt x="506" y="168"/>
                    <a:pt x="297" y="315"/>
                    <a:pt x="94" y="461"/>
                  </a:cubicBezTo>
                  <a:cubicBezTo>
                    <a:pt x="1" y="531"/>
                    <a:pt x="63" y="684"/>
                    <a:pt x="155" y="684"/>
                  </a:cubicBezTo>
                  <a:cubicBezTo>
                    <a:pt x="174" y="684"/>
                    <a:pt x="193" y="678"/>
                    <a:pt x="213" y="664"/>
                  </a:cubicBezTo>
                  <a:cubicBezTo>
                    <a:pt x="444" y="517"/>
                    <a:pt x="646" y="370"/>
                    <a:pt x="821" y="224"/>
                  </a:cubicBezTo>
                  <a:cubicBezTo>
                    <a:pt x="944" y="154"/>
                    <a:pt x="862" y="1"/>
                    <a:pt x="7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79"/>
            <p:cNvSpPr/>
            <p:nvPr/>
          </p:nvSpPr>
          <p:spPr>
            <a:xfrm>
              <a:off x="6317117" y="2737056"/>
              <a:ext cx="67651" cy="146087"/>
            </a:xfrm>
            <a:custGeom>
              <a:rect b="b" l="l" r="r" t="t"/>
              <a:pathLst>
                <a:path extrusionOk="0" h="6420" w="2973">
                  <a:moveTo>
                    <a:pt x="647" y="1"/>
                  </a:moveTo>
                  <a:cubicBezTo>
                    <a:pt x="546" y="1"/>
                    <a:pt x="499" y="157"/>
                    <a:pt x="525" y="235"/>
                  </a:cubicBezTo>
                  <a:cubicBezTo>
                    <a:pt x="553" y="297"/>
                    <a:pt x="581" y="325"/>
                    <a:pt x="609" y="353"/>
                  </a:cubicBezTo>
                  <a:cubicBezTo>
                    <a:pt x="553" y="353"/>
                    <a:pt x="525" y="325"/>
                    <a:pt x="497" y="325"/>
                  </a:cubicBezTo>
                  <a:cubicBezTo>
                    <a:pt x="379" y="353"/>
                    <a:pt x="260" y="472"/>
                    <a:pt x="323" y="556"/>
                  </a:cubicBezTo>
                  <a:lnTo>
                    <a:pt x="323" y="584"/>
                  </a:lnTo>
                  <a:cubicBezTo>
                    <a:pt x="176" y="703"/>
                    <a:pt x="260" y="906"/>
                    <a:pt x="351" y="1025"/>
                  </a:cubicBezTo>
                  <a:cubicBezTo>
                    <a:pt x="288" y="1053"/>
                    <a:pt x="260" y="1109"/>
                    <a:pt x="260" y="1172"/>
                  </a:cubicBezTo>
                  <a:cubicBezTo>
                    <a:pt x="204" y="1346"/>
                    <a:pt x="351" y="1521"/>
                    <a:pt x="462" y="1605"/>
                  </a:cubicBezTo>
                  <a:cubicBezTo>
                    <a:pt x="497" y="1633"/>
                    <a:pt x="497" y="1633"/>
                    <a:pt x="525" y="1633"/>
                  </a:cubicBezTo>
                  <a:lnTo>
                    <a:pt x="407" y="1633"/>
                  </a:lnTo>
                  <a:cubicBezTo>
                    <a:pt x="388" y="1629"/>
                    <a:pt x="371" y="1627"/>
                    <a:pt x="354" y="1627"/>
                  </a:cubicBezTo>
                  <a:cubicBezTo>
                    <a:pt x="163" y="1627"/>
                    <a:pt x="101" y="1905"/>
                    <a:pt x="288" y="1983"/>
                  </a:cubicBezTo>
                  <a:cubicBezTo>
                    <a:pt x="260" y="2018"/>
                    <a:pt x="260" y="2018"/>
                    <a:pt x="232" y="2046"/>
                  </a:cubicBezTo>
                  <a:cubicBezTo>
                    <a:pt x="176" y="2157"/>
                    <a:pt x="232" y="2304"/>
                    <a:pt x="351" y="2332"/>
                  </a:cubicBezTo>
                  <a:cubicBezTo>
                    <a:pt x="434" y="2367"/>
                    <a:pt x="497" y="2395"/>
                    <a:pt x="581" y="2423"/>
                  </a:cubicBezTo>
                  <a:cubicBezTo>
                    <a:pt x="525" y="2451"/>
                    <a:pt x="462" y="2479"/>
                    <a:pt x="407" y="2507"/>
                  </a:cubicBezTo>
                  <a:cubicBezTo>
                    <a:pt x="260" y="2570"/>
                    <a:pt x="57" y="2654"/>
                    <a:pt x="29" y="2829"/>
                  </a:cubicBezTo>
                  <a:cubicBezTo>
                    <a:pt x="1" y="2976"/>
                    <a:pt x="85" y="3066"/>
                    <a:pt x="204" y="3066"/>
                  </a:cubicBezTo>
                  <a:lnTo>
                    <a:pt x="260" y="3066"/>
                  </a:lnTo>
                  <a:cubicBezTo>
                    <a:pt x="176" y="3150"/>
                    <a:pt x="113" y="3206"/>
                    <a:pt x="85" y="3325"/>
                  </a:cubicBezTo>
                  <a:cubicBezTo>
                    <a:pt x="59" y="3408"/>
                    <a:pt x="104" y="3532"/>
                    <a:pt x="202" y="3532"/>
                  </a:cubicBezTo>
                  <a:cubicBezTo>
                    <a:pt x="211" y="3532"/>
                    <a:pt x="221" y="3530"/>
                    <a:pt x="232" y="3528"/>
                  </a:cubicBezTo>
                  <a:cubicBezTo>
                    <a:pt x="323" y="3528"/>
                    <a:pt x="407" y="3500"/>
                    <a:pt x="462" y="3500"/>
                  </a:cubicBezTo>
                  <a:cubicBezTo>
                    <a:pt x="407" y="3528"/>
                    <a:pt x="379" y="3591"/>
                    <a:pt x="323" y="3647"/>
                  </a:cubicBezTo>
                  <a:cubicBezTo>
                    <a:pt x="232" y="3766"/>
                    <a:pt x="379" y="3906"/>
                    <a:pt x="497" y="3906"/>
                  </a:cubicBezTo>
                  <a:cubicBezTo>
                    <a:pt x="516" y="3917"/>
                    <a:pt x="535" y="3921"/>
                    <a:pt x="555" y="3921"/>
                  </a:cubicBezTo>
                  <a:cubicBezTo>
                    <a:pt x="595" y="3921"/>
                    <a:pt x="640" y="3906"/>
                    <a:pt x="700" y="3906"/>
                  </a:cubicBezTo>
                  <a:cubicBezTo>
                    <a:pt x="672" y="3906"/>
                    <a:pt x="672" y="3940"/>
                    <a:pt x="672" y="3940"/>
                  </a:cubicBezTo>
                  <a:cubicBezTo>
                    <a:pt x="581" y="4024"/>
                    <a:pt x="672" y="4199"/>
                    <a:pt x="756" y="4227"/>
                  </a:cubicBezTo>
                  <a:lnTo>
                    <a:pt x="875" y="4227"/>
                  </a:lnTo>
                  <a:cubicBezTo>
                    <a:pt x="847" y="4290"/>
                    <a:pt x="812" y="4318"/>
                    <a:pt x="784" y="4402"/>
                  </a:cubicBezTo>
                  <a:cubicBezTo>
                    <a:pt x="737" y="4501"/>
                    <a:pt x="851" y="4620"/>
                    <a:pt x="960" y="4620"/>
                  </a:cubicBezTo>
                  <a:cubicBezTo>
                    <a:pt x="981" y="4620"/>
                    <a:pt x="1002" y="4615"/>
                    <a:pt x="1022" y="4605"/>
                  </a:cubicBezTo>
                  <a:cubicBezTo>
                    <a:pt x="1078" y="4605"/>
                    <a:pt x="1106" y="4577"/>
                    <a:pt x="1134" y="4577"/>
                  </a:cubicBezTo>
                  <a:cubicBezTo>
                    <a:pt x="1106" y="4605"/>
                    <a:pt x="1050" y="4668"/>
                    <a:pt x="1022" y="4724"/>
                  </a:cubicBezTo>
                  <a:cubicBezTo>
                    <a:pt x="938" y="4884"/>
                    <a:pt x="1079" y="5021"/>
                    <a:pt x="1216" y="5021"/>
                  </a:cubicBezTo>
                  <a:cubicBezTo>
                    <a:pt x="1228" y="5021"/>
                    <a:pt x="1240" y="5020"/>
                    <a:pt x="1253" y="5017"/>
                  </a:cubicBezTo>
                  <a:cubicBezTo>
                    <a:pt x="1336" y="5017"/>
                    <a:pt x="1427" y="4954"/>
                    <a:pt x="1511" y="4898"/>
                  </a:cubicBezTo>
                  <a:lnTo>
                    <a:pt x="1511" y="4898"/>
                  </a:lnTo>
                  <a:cubicBezTo>
                    <a:pt x="1455" y="4989"/>
                    <a:pt x="1427" y="5045"/>
                    <a:pt x="1371" y="5129"/>
                  </a:cubicBezTo>
                  <a:cubicBezTo>
                    <a:pt x="1336" y="5220"/>
                    <a:pt x="1427" y="5339"/>
                    <a:pt x="1511" y="5367"/>
                  </a:cubicBezTo>
                  <a:cubicBezTo>
                    <a:pt x="1602" y="5367"/>
                    <a:pt x="1686" y="5367"/>
                    <a:pt x="1777" y="5339"/>
                  </a:cubicBezTo>
                  <a:lnTo>
                    <a:pt x="1777" y="5339"/>
                  </a:lnTo>
                  <a:cubicBezTo>
                    <a:pt x="1686" y="5451"/>
                    <a:pt x="1574" y="5542"/>
                    <a:pt x="1546" y="5689"/>
                  </a:cubicBezTo>
                  <a:cubicBezTo>
                    <a:pt x="1496" y="5827"/>
                    <a:pt x="1613" y="5909"/>
                    <a:pt x="1737" y="5909"/>
                  </a:cubicBezTo>
                  <a:cubicBezTo>
                    <a:pt x="1770" y="5909"/>
                    <a:pt x="1802" y="5903"/>
                    <a:pt x="1833" y="5891"/>
                  </a:cubicBezTo>
                  <a:cubicBezTo>
                    <a:pt x="1861" y="5891"/>
                    <a:pt x="1896" y="5863"/>
                    <a:pt x="1952" y="5828"/>
                  </a:cubicBezTo>
                  <a:lnTo>
                    <a:pt x="1952" y="5828"/>
                  </a:lnTo>
                  <a:cubicBezTo>
                    <a:pt x="1924" y="5863"/>
                    <a:pt x="1896" y="5919"/>
                    <a:pt x="1861" y="5975"/>
                  </a:cubicBezTo>
                  <a:cubicBezTo>
                    <a:pt x="1810" y="6084"/>
                    <a:pt x="1952" y="6216"/>
                    <a:pt x="2089" y="6216"/>
                  </a:cubicBezTo>
                  <a:cubicBezTo>
                    <a:pt x="2102" y="6216"/>
                    <a:pt x="2114" y="6215"/>
                    <a:pt x="2127" y="6213"/>
                  </a:cubicBezTo>
                  <a:cubicBezTo>
                    <a:pt x="2127" y="6213"/>
                    <a:pt x="2155" y="6178"/>
                    <a:pt x="2183" y="6178"/>
                  </a:cubicBezTo>
                  <a:cubicBezTo>
                    <a:pt x="2157" y="6287"/>
                    <a:pt x="2255" y="6419"/>
                    <a:pt x="2384" y="6419"/>
                  </a:cubicBezTo>
                  <a:cubicBezTo>
                    <a:pt x="2396" y="6419"/>
                    <a:pt x="2408" y="6418"/>
                    <a:pt x="2420" y="6416"/>
                  </a:cubicBezTo>
                  <a:cubicBezTo>
                    <a:pt x="2595" y="6388"/>
                    <a:pt x="2679" y="6213"/>
                    <a:pt x="2735" y="6094"/>
                  </a:cubicBezTo>
                  <a:cubicBezTo>
                    <a:pt x="2854" y="5919"/>
                    <a:pt x="2973" y="5800"/>
                    <a:pt x="2973" y="5598"/>
                  </a:cubicBezTo>
                  <a:cubicBezTo>
                    <a:pt x="2973" y="5479"/>
                    <a:pt x="2882" y="5423"/>
                    <a:pt x="2770" y="5423"/>
                  </a:cubicBezTo>
                  <a:cubicBezTo>
                    <a:pt x="2770" y="5409"/>
                    <a:pt x="2761" y="5402"/>
                    <a:pt x="2749" y="5402"/>
                  </a:cubicBezTo>
                  <a:cubicBezTo>
                    <a:pt x="2737" y="5402"/>
                    <a:pt x="2721" y="5409"/>
                    <a:pt x="2707" y="5423"/>
                  </a:cubicBezTo>
                  <a:cubicBezTo>
                    <a:pt x="2707" y="5367"/>
                    <a:pt x="2735" y="5339"/>
                    <a:pt x="2735" y="5304"/>
                  </a:cubicBezTo>
                  <a:cubicBezTo>
                    <a:pt x="2770" y="5248"/>
                    <a:pt x="2735" y="5129"/>
                    <a:pt x="2651" y="5101"/>
                  </a:cubicBezTo>
                  <a:cubicBezTo>
                    <a:pt x="2595" y="5073"/>
                    <a:pt x="2532" y="5073"/>
                    <a:pt x="2476" y="5073"/>
                  </a:cubicBezTo>
                  <a:cubicBezTo>
                    <a:pt x="2532" y="4989"/>
                    <a:pt x="2595" y="4870"/>
                    <a:pt x="2532" y="4752"/>
                  </a:cubicBezTo>
                  <a:cubicBezTo>
                    <a:pt x="2495" y="4677"/>
                    <a:pt x="2430" y="4652"/>
                    <a:pt x="2365" y="4652"/>
                  </a:cubicBezTo>
                  <a:cubicBezTo>
                    <a:pt x="2333" y="4652"/>
                    <a:pt x="2301" y="4658"/>
                    <a:pt x="2273" y="4668"/>
                  </a:cubicBezTo>
                  <a:cubicBezTo>
                    <a:pt x="2211" y="4696"/>
                    <a:pt x="2155" y="4724"/>
                    <a:pt x="2099" y="4752"/>
                  </a:cubicBezTo>
                  <a:cubicBezTo>
                    <a:pt x="2155" y="4696"/>
                    <a:pt x="2211" y="4605"/>
                    <a:pt x="2246" y="4521"/>
                  </a:cubicBezTo>
                  <a:cubicBezTo>
                    <a:pt x="2273" y="4430"/>
                    <a:pt x="2273" y="4318"/>
                    <a:pt x="2183" y="4290"/>
                  </a:cubicBezTo>
                  <a:cubicBezTo>
                    <a:pt x="2143" y="4265"/>
                    <a:pt x="2103" y="4244"/>
                    <a:pt x="2060" y="4244"/>
                  </a:cubicBezTo>
                  <a:cubicBezTo>
                    <a:pt x="2043" y="4244"/>
                    <a:pt x="2026" y="4247"/>
                    <a:pt x="2008" y="4255"/>
                  </a:cubicBezTo>
                  <a:cubicBezTo>
                    <a:pt x="2071" y="4171"/>
                    <a:pt x="2127" y="4080"/>
                    <a:pt x="2127" y="3968"/>
                  </a:cubicBezTo>
                  <a:cubicBezTo>
                    <a:pt x="2151" y="3865"/>
                    <a:pt x="2043" y="3788"/>
                    <a:pt x="1941" y="3788"/>
                  </a:cubicBezTo>
                  <a:cubicBezTo>
                    <a:pt x="1926" y="3788"/>
                    <a:pt x="1911" y="3790"/>
                    <a:pt x="1896" y="3794"/>
                  </a:cubicBezTo>
                  <a:cubicBezTo>
                    <a:pt x="1896" y="3794"/>
                    <a:pt x="1896" y="3766"/>
                    <a:pt x="1924" y="3766"/>
                  </a:cubicBezTo>
                  <a:cubicBezTo>
                    <a:pt x="2001" y="3631"/>
                    <a:pt x="1884" y="3497"/>
                    <a:pt x="1756" y="3497"/>
                  </a:cubicBezTo>
                  <a:cubicBezTo>
                    <a:pt x="1744" y="3497"/>
                    <a:pt x="1733" y="3498"/>
                    <a:pt x="1721" y="3500"/>
                  </a:cubicBezTo>
                  <a:lnTo>
                    <a:pt x="1658" y="3500"/>
                  </a:lnTo>
                  <a:cubicBezTo>
                    <a:pt x="1721" y="3472"/>
                    <a:pt x="1749" y="3416"/>
                    <a:pt x="1777" y="3353"/>
                  </a:cubicBezTo>
                  <a:cubicBezTo>
                    <a:pt x="1854" y="3219"/>
                    <a:pt x="1767" y="3091"/>
                    <a:pt x="1618" y="3091"/>
                  </a:cubicBezTo>
                  <a:cubicBezTo>
                    <a:pt x="1604" y="3091"/>
                    <a:pt x="1589" y="3092"/>
                    <a:pt x="1574" y="3094"/>
                  </a:cubicBezTo>
                  <a:cubicBezTo>
                    <a:pt x="1546" y="3094"/>
                    <a:pt x="1483" y="3122"/>
                    <a:pt x="1455" y="3122"/>
                  </a:cubicBezTo>
                  <a:cubicBezTo>
                    <a:pt x="1483" y="3094"/>
                    <a:pt x="1511" y="3031"/>
                    <a:pt x="1546" y="3004"/>
                  </a:cubicBezTo>
                  <a:cubicBezTo>
                    <a:pt x="1602" y="2892"/>
                    <a:pt x="1546" y="2745"/>
                    <a:pt x="1399" y="2745"/>
                  </a:cubicBezTo>
                  <a:lnTo>
                    <a:pt x="1309" y="2745"/>
                  </a:lnTo>
                  <a:lnTo>
                    <a:pt x="1336" y="2717"/>
                  </a:lnTo>
                  <a:cubicBezTo>
                    <a:pt x="1371" y="2654"/>
                    <a:pt x="1371" y="2598"/>
                    <a:pt x="1336" y="2542"/>
                  </a:cubicBezTo>
                  <a:cubicBezTo>
                    <a:pt x="1309" y="2507"/>
                    <a:pt x="1309" y="2507"/>
                    <a:pt x="1281" y="2479"/>
                  </a:cubicBezTo>
                  <a:cubicBezTo>
                    <a:pt x="1309" y="2479"/>
                    <a:pt x="1309" y="2451"/>
                    <a:pt x="1336" y="2423"/>
                  </a:cubicBezTo>
                  <a:cubicBezTo>
                    <a:pt x="1399" y="2367"/>
                    <a:pt x="1399" y="2192"/>
                    <a:pt x="1281" y="2129"/>
                  </a:cubicBezTo>
                  <a:cubicBezTo>
                    <a:pt x="1253" y="2129"/>
                    <a:pt x="1225" y="2101"/>
                    <a:pt x="1197" y="2101"/>
                  </a:cubicBezTo>
                  <a:lnTo>
                    <a:pt x="1197" y="2074"/>
                  </a:lnTo>
                  <a:cubicBezTo>
                    <a:pt x="1253" y="2018"/>
                    <a:pt x="1281" y="1927"/>
                    <a:pt x="1225" y="1843"/>
                  </a:cubicBezTo>
                  <a:cubicBezTo>
                    <a:pt x="1253" y="1780"/>
                    <a:pt x="1225" y="1696"/>
                    <a:pt x="1197" y="1668"/>
                  </a:cubicBezTo>
                  <a:cubicBezTo>
                    <a:pt x="1162" y="1633"/>
                    <a:pt x="1162" y="1605"/>
                    <a:pt x="1134" y="1605"/>
                  </a:cubicBezTo>
                  <a:cubicBezTo>
                    <a:pt x="1197" y="1549"/>
                    <a:pt x="1225" y="1458"/>
                    <a:pt x="1162" y="1374"/>
                  </a:cubicBezTo>
                  <a:lnTo>
                    <a:pt x="1134" y="1374"/>
                  </a:lnTo>
                  <a:cubicBezTo>
                    <a:pt x="1225" y="1318"/>
                    <a:pt x="1281" y="1199"/>
                    <a:pt x="1197" y="1109"/>
                  </a:cubicBezTo>
                  <a:cubicBezTo>
                    <a:pt x="1162" y="1081"/>
                    <a:pt x="1134" y="1025"/>
                    <a:pt x="1078" y="997"/>
                  </a:cubicBezTo>
                  <a:cubicBezTo>
                    <a:pt x="1106" y="969"/>
                    <a:pt x="1134" y="969"/>
                    <a:pt x="1162" y="969"/>
                  </a:cubicBezTo>
                  <a:cubicBezTo>
                    <a:pt x="1174" y="972"/>
                    <a:pt x="1186" y="973"/>
                    <a:pt x="1198" y="973"/>
                  </a:cubicBezTo>
                  <a:cubicBezTo>
                    <a:pt x="1308" y="973"/>
                    <a:pt x="1422" y="866"/>
                    <a:pt x="1371" y="759"/>
                  </a:cubicBezTo>
                  <a:cubicBezTo>
                    <a:pt x="1309" y="647"/>
                    <a:pt x="1225" y="584"/>
                    <a:pt x="1134" y="472"/>
                  </a:cubicBezTo>
                  <a:cubicBezTo>
                    <a:pt x="1106" y="444"/>
                    <a:pt x="1050" y="381"/>
                    <a:pt x="987" y="325"/>
                  </a:cubicBezTo>
                  <a:lnTo>
                    <a:pt x="987" y="297"/>
                  </a:lnTo>
                  <a:cubicBezTo>
                    <a:pt x="931" y="151"/>
                    <a:pt x="847" y="32"/>
                    <a:pt x="672" y="4"/>
                  </a:cubicBezTo>
                  <a:cubicBezTo>
                    <a:pt x="664" y="2"/>
                    <a:pt x="655" y="1"/>
                    <a:pt x="6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79"/>
            <p:cNvSpPr/>
            <p:nvPr/>
          </p:nvSpPr>
          <p:spPr>
            <a:xfrm>
              <a:off x="6486096" y="2820112"/>
              <a:ext cx="117461" cy="111886"/>
            </a:xfrm>
            <a:custGeom>
              <a:rect b="b" l="l" r="r" t="t"/>
              <a:pathLst>
                <a:path extrusionOk="0" h="4917" w="5162">
                  <a:moveTo>
                    <a:pt x="4371" y="1514"/>
                  </a:moveTo>
                  <a:cubicBezTo>
                    <a:pt x="4315" y="1598"/>
                    <a:pt x="4259" y="1654"/>
                    <a:pt x="4196" y="1745"/>
                  </a:cubicBezTo>
                  <a:cubicBezTo>
                    <a:pt x="4196" y="1717"/>
                    <a:pt x="4224" y="1689"/>
                    <a:pt x="4224" y="1689"/>
                  </a:cubicBezTo>
                  <a:cubicBezTo>
                    <a:pt x="4259" y="1626"/>
                    <a:pt x="4287" y="1570"/>
                    <a:pt x="4343" y="1514"/>
                  </a:cubicBezTo>
                  <a:close/>
                  <a:moveTo>
                    <a:pt x="3910" y="1304"/>
                  </a:moveTo>
                  <a:cubicBezTo>
                    <a:pt x="3847" y="1367"/>
                    <a:pt x="3819" y="1423"/>
                    <a:pt x="3791" y="1479"/>
                  </a:cubicBezTo>
                  <a:cubicBezTo>
                    <a:pt x="3735" y="1542"/>
                    <a:pt x="3672" y="1598"/>
                    <a:pt x="3672" y="1654"/>
                  </a:cubicBezTo>
                  <a:cubicBezTo>
                    <a:pt x="3616" y="1773"/>
                    <a:pt x="3672" y="1829"/>
                    <a:pt x="3763" y="1864"/>
                  </a:cubicBezTo>
                  <a:lnTo>
                    <a:pt x="3763" y="1920"/>
                  </a:lnTo>
                  <a:cubicBezTo>
                    <a:pt x="3735" y="1948"/>
                    <a:pt x="3735" y="1976"/>
                    <a:pt x="3735" y="2004"/>
                  </a:cubicBezTo>
                  <a:cubicBezTo>
                    <a:pt x="3210" y="2241"/>
                    <a:pt x="2742" y="2528"/>
                    <a:pt x="2301" y="2913"/>
                  </a:cubicBezTo>
                  <a:cubicBezTo>
                    <a:pt x="2189" y="2997"/>
                    <a:pt x="2071" y="3115"/>
                    <a:pt x="1987" y="3227"/>
                  </a:cubicBezTo>
                  <a:cubicBezTo>
                    <a:pt x="1812" y="3318"/>
                    <a:pt x="1665" y="3402"/>
                    <a:pt x="1518" y="3493"/>
                  </a:cubicBezTo>
                  <a:cubicBezTo>
                    <a:pt x="1371" y="3577"/>
                    <a:pt x="1141" y="3696"/>
                    <a:pt x="994" y="3871"/>
                  </a:cubicBezTo>
                  <a:cubicBezTo>
                    <a:pt x="966" y="3843"/>
                    <a:pt x="966" y="3815"/>
                    <a:pt x="938" y="3787"/>
                  </a:cubicBezTo>
                  <a:cubicBezTo>
                    <a:pt x="938" y="3752"/>
                    <a:pt x="903" y="3752"/>
                    <a:pt x="903" y="3724"/>
                  </a:cubicBezTo>
                  <a:cubicBezTo>
                    <a:pt x="938" y="3724"/>
                    <a:pt x="966" y="3752"/>
                    <a:pt x="994" y="3752"/>
                  </a:cubicBezTo>
                  <a:cubicBezTo>
                    <a:pt x="1050" y="3752"/>
                    <a:pt x="1141" y="3696"/>
                    <a:pt x="1169" y="3612"/>
                  </a:cubicBezTo>
                  <a:lnTo>
                    <a:pt x="1169" y="3577"/>
                  </a:lnTo>
                  <a:cubicBezTo>
                    <a:pt x="1197" y="3577"/>
                    <a:pt x="1252" y="3577"/>
                    <a:pt x="1315" y="3549"/>
                  </a:cubicBezTo>
                  <a:cubicBezTo>
                    <a:pt x="1427" y="3493"/>
                    <a:pt x="1462" y="3402"/>
                    <a:pt x="1462" y="3290"/>
                  </a:cubicBezTo>
                  <a:cubicBezTo>
                    <a:pt x="1518" y="3290"/>
                    <a:pt x="1574" y="3227"/>
                    <a:pt x="1574" y="3171"/>
                  </a:cubicBezTo>
                  <a:cubicBezTo>
                    <a:pt x="1602" y="3143"/>
                    <a:pt x="1602" y="3115"/>
                    <a:pt x="1602" y="3087"/>
                  </a:cubicBezTo>
                  <a:cubicBezTo>
                    <a:pt x="1665" y="3087"/>
                    <a:pt x="1749" y="3087"/>
                    <a:pt x="1777" y="3024"/>
                  </a:cubicBezTo>
                  <a:cubicBezTo>
                    <a:pt x="1840" y="2969"/>
                    <a:pt x="1868" y="2878"/>
                    <a:pt x="1868" y="2822"/>
                  </a:cubicBezTo>
                  <a:cubicBezTo>
                    <a:pt x="1896" y="2822"/>
                    <a:pt x="1924" y="2794"/>
                    <a:pt x="1924" y="2794"/>
                  </a:cubicBezTo>
                  <a:cubicBezTo>
                    <a:pt x="1987" y="2766"/>
                    <a:pt x="2015" y="2738"/>
                    <a:pt x="2043" y="2703"/>
                  </a:cubicBezTo>
                  <a:cubicBezTo>
                    <a:pt x="2071" y="2720"/>
                    <a:pt x="2100" y="2729"/>
                    <a:pt x="2130" y="2729"/>
                  </a:cubicBezTo>
                  <a:cubicBezTo>
                    <a:pt x="2160" y="2729"/>
                    <a:pt x="2189" y="2720"/>
                    <a:pt x="2217" y="2703"/>
                  </a:cubicBezTo>
                  <a:cubicBezTo>
                    <a:pt x="2273" y="2675"/>
                    <a:pt x="2301" y="2619"/>
                    <a:pt x="2336" y="2563"/>
                  </a:cubicBezTo>
                  <a:cubicBezTo>
                    <a:pt x="2351" y="2570"/>
                    <a:pt x="2368" y="2574"/>
                    <a:pt x="2385" y="2574"/>
                  </a:cubicBezTo>
                  <a:cubicBezTo>
                    <a:pt x="2435" y="2574"/>
                    <a:pt x="2493" y="2546"/>
                    <a:pt x="2539" y="2500"/>
                  </a:cubicBezTo>
                  <a:cubicBezTo>
                    <a:pt x="2567" y="2472"/>
                    <a:pt x="2595" y="2444"/>
                    <a:pt x="2623" y="2388"/>
                  </a:cubicBezTo>
                  <a:cubicBezTo>
                    <a:pt x="2653" y="2397"/>
                    <a:pt x="2682" y="2403"/>
                    <a:pt x="2708" y="2403"/>
                  </a:cubicBezTo>
                  <a:cubicBezTo>
                    <a:pt x="2763" y="2403"/>
                    <a:pt x="2807" y="2377"/>
                    <a:pt x="2826" y="2297"/>
                  </a:cubicBezTo>
                  <a:cubicBezTo>
                    <a:pt x="2861" y="2297"/>
                    <a:pt x="2861" y="2269"/>
                    <a:pt x="2861" y="2269"/>
                  </a:cubicBezTo>
                  <a:cubicBezTo>
                    <a:pt x="2881" y="2276"/>
                    <a:pt x="2904" y="2280"/>
                    <a:pt x="2928" y="2280"/>
                  </a:cubicBezTo>
                  <a:cubicBezTo>
                    <a:pt x="2999" y="2280"/>
                    <a:pt x="3077" y="2247"/>
                    <a:pt x="3119" y="2178"/>
                  </a:cubicBezTo>
                  <a:cubicBezTo>
                    <a:pt x="3175" y="2067"/>
                    <a:pt x="3210" y="1920"/>
                    <a:pt x="3210" y="1801"/>
                  </a:cubicBezTo>
                  <a:cubicBezTo>
                    <a:pt x="3233" y="1808"/>
                    <a:pt x="3256" y="1812"/>
                    <a:pt x="3278" y="1812"/>
                  </a:cubicBezTo>
                  <a:cubicBezTo>
                    <a:pt x="3340" y="1812"/>
                    <a:pt x="3400" y="1786"/>
                    <a:pt x="3441" y="1745"/>
                  </a:cubicBezTo>
                  <a:cubicBezTo>
                    <a:pt x="3525" y="1654"/>
                    <a:pt x="3588" y="1542"/>
                    <a:pt x="3616" y="1423"/>
                  </a:cubicBezTo>
                  <a:lnTo>
                    <a:pt x="3616" y="1395"/>
                  </a:lnTo>
                  <a:cubicBezTo>
                    <a:pt x="3638" y="1403"/>
                    <a:pt x="3661" y="1406"/>
                    <a:pt x="3684" y="1406"/>
                  </a:cubicBezTo>
                  <a:cubicBezTo>
                    <a:pt x="3744" y="1406"/>
                    <a:pt x="3798" y="1380"/>
                    <a:pt x="3819" y="1339"/>
                  </a:cubicBezTo>
                  <a:cubicBezTo>
                    <a:pt x="3847" y="1339"/>
                    <a:pt x="3875" y="1304"/>
                    <a:pt x="3875" y="1304"/>
                  </a:cubicBezTo>
                  <a:close/>
                  <a:moveTo>
                    <a:pt x="1252" y="4073"/>
                  </a:moveTo>
                  <a:lnTo>
                    <a:pt x="1252" y="4136"/>
                  </a:lnTo>
                  <a:cubicBezTo>
                    <a:pt x="1225" y="4136"/>
                    <a:pt x="1225" y="4101"/>
                    <a:pt x="1225" y="4101"/>
                  </a:cubicBezTo>
                  <a:lnTo>
                    <a:pt x="1252" y="4073"/>
                  </a:lnTo>
                  <a:close/>
                  <a:moveTo>
                    <a:pt x="4815" y="0"/>
                  </a:moveTo>
                  <a:cubicBezTo>
                    <a:pt x="4786" y="0"/>
                    <a:pt x="4754" y="8"/>
                    <a:pt x="4721" y="25"/>
                  </a:cubicBezTo>
                  <a:cubicBezTo>
                    <a:pt x="4637" y="53"/>
                    <a:pt x="4609" y="81"/>
                    <a:pt x="4546" y="144"/>
                  </a:cubicBezTo>
                  <a:cubicBezTo>
                    <a:pt x="4507" y="101"/>
                    <a:pt x="4454" y="79"/>
                    <a:pt x="4399" y="79"/>
                  </a:cubicBezTo>
                  <a:cubicBezTo>
                    <a:pt x="4337" y="79"/>
                    <a:pt x="4273" y="108"/>
                    <a:pt x="4224" y="172"/>
                  </a:cubicBezTo>
                  <a:cubicBezTo>
                    <a:pt x="4168" y="256"/>
                    <a:pt x="4140" y="346"/>
                    <a:pt x="4112" y="465"/>
                  </a:cubicBezTo>
                  <a:cubicBezTo>
                    <a:pt x="4070" y="423"/>
                    <a:pt x="4009" y="400"/>
                    <a:pt x="3951" y="400"/>
                  </a:cubicBezTo>
                  <a:cubicBezTo>
                    <a:pt x="3884" y="400"/>
                    <a:pt x="3821" y="430"/>
                    <a:pt x="3791" y="493"/>
                  </a:cubicBezTo>
                  <a:cubicBezTo>
                    <a:pt x="3735" y="605"/>
                    <a:pt x="3700" y="696"/>
                    <a:pt x="3672" y="780"/>
                  </a:cubicBezTo>
                  <a:cubicBezTo>
                    <a:pt x="3648" y="772"/>
                    <a:pt x="3623" y="769"/>
                    <a:pt x="3599" y="769"/>
                  </a:cubicBezTo>
                  <a:cubicBezTo>
                    <a:pt x="3539" y="769"/>
                    <a:pt x="3481" y="790"/>
                    <a:pt x="3441" y="815"/>
                  </a:cubicBezTo>
                  <a:cubicBezTo>
                    <a:pt x="3350" y="899"/>
                    <a:pt x="3322" y="1018"/>
                    <a:pt x="3294" y="1130"/>
                  </a:cubicBezTo>
                  <a:cubicBezTo>
                    <a:pt x="3253" y="1089"/>
                    <a:pt x="3209" y="1063"/>
                    <a:pt x="3155" y="1063"/>
                  </a:cubicBezTo>
                  <a:cubicBezTo>
                    <a:pt x="3135" y="1063"/>
                    <a:pt x="3114" y="1066"/>
                    <a:pt x="3091" y="1074"/>
                  </a:cubicBezTo>
                  <a:cubicBezTo>
                    <a:pt x="2973" y="1102"/>
                    <a:pt x="2917" y="1220"/>
                    <a:pt x="2889" y="1339"/>
                  </a:cubicBezTo>
                  <a:lnTo>
                    <a:pt x="2861" y="1339"/>
                  </a:lnTo>
                  <a:cubicBezTo>
                    <a:pt x="2834" y="1324"/>
                    <a:pt x="2803" y="1316"/>
                    <a:pt x="2772" y="1316"/>
                  </a:cubicBezTo>
                  <a:cubicBezTo>
                    <a:pt x="2730" y="1316"/>
                    <a:pt x="2687" y="1331"/>
                    <a:pt x="2651" y="1367"/>
                  </a:cubicBezTo>
                  <a:lnTo>
                    <a:pt x="2651" y="1339"/>
                  </a:lnTo>
                  <a:cubicBezTo>
                    <a:pt x="2602" y="1275"/>
                    <a:pt x="2542" y="1245"/>
                    <a:pt x="2481" y="1245"/>
                  </a:cubicBezTo>
                  <a:cubicBezTo>
                    <a:pt x="2403" y="1245"/>
                    <a:pt x="2325" y="1297"/>
                    <a:pt x="2273" y="1395"/>
                  </a:cubicBezTo>
                  <a:cubicBezTo>
                    <a:pt x="2245" y="1451"/>
                    <a:pt x="2245" y="1542"/>
                    <a:pt x="2217" y="1626"/>
                  </a:cubicBezTo>
                  <a:cubicBezTo>
                    <a:pt x="2161" y="1626"/>
                    <a:pt x="2043" y="1654"/>
                    <a:pt x="2015" y="1745"/>
                  </a:cubicBezTo>
                  <a:cubicBezTo>
                    <a:pt x="1999" y="1740"/>
                    <a:pt x="1982" y="1738"/>
                    <a:pt x="1965" y="1738"/>
                  </a:cubicBezTo>
                  <a:cubicBezTo>
                    <a:pt x="1887" y="1738"/>
                    <a:pt x="1806" y="1789"/>
                    <a:pt x="1777" y="1864"/>
                  </a:cubicBezTo>
                  <a:cubicBezTo>
                    <a:pt x="1777" y="1892"/>
                    <a:pt x="1749" y="1948"/>
                    <a:pt x="1749" y="1976"/>
                  </a:cubicBezTo>
                  <a:cubicBezTo>
                    <a:pt x="1665" y="1976"/>
                    <a:pt x="1574" y="2004"/>
                    <a:pt x="1546" y="2095"/>
                  </a:cubicBezTo>
                  <a:cubicBezTo>
                    <a:pt x="1546" y="2150"/>
                    <a:pt x="1546" y="2213"/>
                    <a:pt x="1518" y="2269"/>
                  </a:cubicBezTo>
                  <a:cubicBezTo>
                    <a:pt x="1490" y="2269"/>
                    <a:pt x="1427" y="2269"/>
                    <a:pt x="1399" y="2297"/>
                  </a:cubicBezTo>
                  <a:cubicBezTo>
                    <a:pt x="1343" y="2325"/>
                    <a:pt x="1315" y="2388"/>
                    <a:pt x="1287" y="2444"/>
                  </a:cubicBezTo>
                  <a:cubicBezTo>
                    <a:pt x="1271" y="2439"/>
                    <a:pt x="1256" y="2437"/>
                    <a:pt x="1240" y="2437"/>
                  </a:cubicBezTo>
                  <a:cubicBezTo>
                    <a:pt x="1168" y="2437"/>
                    <a:pt x="1102" y="2488"/>
                    <a:pt x="1050" y="2563"/>
                  </a:cubicBezTo>
                  <a:cubicBezTo>
                    <a:pt x="1050" y="2619"/>
                    <a:pt x="1022" y="2647"/>
                    <a:pt x="1022" y="2675"/>
                  </a:cubicBezTo>
                  <a:cubicBezTo>
                    <a:pt x="966" y="2675"/>
                    <a:pt x="875" y="2703"/>
                    <a:pt x="819" y="2766"/>
                  </a:cubicBezTo>
                  <a:cubicBezTo>
                    <a:pt x="819" y="2794"/>
                    <a:pt x="819" y="2822"/>
                    <a:pt x="791" y="2850"/>
                  </a:cubicBezTo>
                  <a:cubicBezTo>
                    <a:pt x="775" y="2843"/>
                    <a:pt x="757" y="2839"/>
                    <a:pt x="738" y="2839"/>
                  </a:cubicBezTo>
                  <a:cubicBezTo>
                    <a:pt x="678" y="2839"/>
                    <a:pt x="609" y="2872"/>
                    <a:pt x="588" y="2941"/>
                  </a:cubicBezTo>
                  <a:cubicBezTo>
                    <a:pt x="525" y="3024"/>
                    <a:pt x="525" y="3115"/>
                    <a:pt x="525" y="3199"/>
                  </a:cubicBezTo>
                  <a:cubicBezTo>
                    <a:pt x="497" y="3185"/>
                    <a:pt x="469" y="3178"/>
                    <a:pt x="444" y="3178"/>
                  </a:cubicBezTo>
                  <a:cubicBezTo>
                    <a:pt x="419" y="3178"/>
                    <a:pt x="396" y="3185"/>
                    <a:pt x="378" y="3199"/>
                  </a:cubicBezTo>
                  <a:cubicBezTo>
                    <a:pt x="350" y="3171"/>
                    <a:pt x="350" y="3171"/>
                    <a:pt x="350" y="3143"/>
                  </a:cubicBezTo>
                  <a:cubicBezTo>
                    <a:pt x="333" y="3109"/>
                    <a:pt x="294" y="3082"/>
                    <a:pt x="252" y="3082"/>
                  </a:cubicBezTo>
                  <a:cubicBezTo>
                    <a:pt x="226" y="3082"/>
                    <a:pt x="199" y="3092"/>
                    <a:pt x="176" y="3115"/>
                  </a:cubicBezTo>
                  <a:cubicBezTo>
                    <a:pt x="120" y="3115"/>
                    <a:pt x="92" y="3143"/>
                    <a:pt x="64" y="3199"/>
                  </a:cubicBezTo>
                  <a:lnTo>
                    <a:pt x="64" y="3374"/>
                  </a:lnTo>
                  <a:cubicBezTo>
                    <a:pt x="29" y="3402"/>
                    <a:pt x="1" y="3437"/>
                    <a:pt x="1" y="3493"/>
                  </a:cubicBezTo>
                  <a:cubicBezTo>
                    <a:pt x="1" y="3640"/>
                    <a:pt x="64" y="3724"/>
                    <a:pt x="148" y="3843"/>
                  </a:cubicBezTo>
                  <a:cubicBezTo>
                    <a:pt x="176" y="3899"/>
                    <a:pt x="239" y="3961"/>
                    <a:pt x="295" y="4017"/>
                  </a:cubicBezTo>
                  <a:cubicBezTo>
                    <a:pt x="295" y="4045"/>
                    <a:pt x="322" y="4073"/>
                    <a:pt x="350" y="4073"/>
                  </a:cubicBezTo>
                  <a:cubicBezTo>
                    <a:pt x="350" y="4101"/>
                    <a:pt x="378" y="4101"/>
                    <a:pt x="413" y="4101"/>
                  </a:cubicBezTo>
                  <a:cubicBezTo>
                    <a:pt x="435" y="4126"/>
                    <a:pt x="462" y="4137"/>
                    <a:pt x="490" y="4137"/>
                  </a:cubicBezTo>
                  <a:cubicBezTo>
                    <a:pt x="532" y="4137"/>
                    <a:pt x="578" y="4111"/>
                    <a:pt x="616" y="4073"/>
                  </a:cubicBezTo>
                  <a:cubicBezTo>
                    <a:pt x="672" y="4192"/>
                    <a:pt x="728" y="4311"/>
                    <a:pt x="791" y="4423"/>
                  </a:cubicBezTo>
                  <a:cubicBezTo>
                    <a:pt x="875" y="4570"/>
                    <a:pt x="966" y="4717"/>
                    <a:pt x="1078" y="4863"/>
                  </a:cubicBezTo>
                  <a:cubicBezTo>
                    <a:pt x="1106" y="4901"/>
                    <a:pt x="1152" y="4916"/>
                    <a:pt x="1198" y="4916"/>
                  </a:cubicBezTo>
                  <a:cubicBezTo>
                    <a:pt x="1255" y="4916"/>
                    <a:pt x="1313" y="4894"/>
                    <a:pt x="1343" y="4863"/>
                  </a:cubicBezTo>
                  <a:cubicBezTo>
                    <a:pt x="1427" y="4836"/>
                    <a:pt x="1518" y="4773"/>
                    <a:pt x="1518" y="4689"/>
                  </a:cubicBezTo>
                  <a:cubicBezTo>
                    <a:pt x="1490" y="4661"/>
                    <a:pt x="1490" y="4626"/>
                    <a:pt x="1490" y="4598"/>
                  </a:cubicBezTo>
                  <a:cubicBezTo>
                    <a:pt x="1546" y="4542"/>
                    <a:pt x="1574" y="4486"/>
                    <a:pt x="1602" y="4423"/>
                  </a:cubicBezTo>
                  <a:cubicBezTo>
                    <a:pt x="1574" y="4276"/>
                    <a:pt x="1665" y="4101"/>
                    <a:pt x="1749" y="3989"/>
                  </a:cubicBezTo>
                  <a:cubicBezTo>
                    <a:pt x="1840" y="3899"/>
                    <a:pt x="1924" y="3787"/>
                    <a:pt x="2071" y="3724"/>
                  </a:cubicBezTo>
                  <a:cubicBezTo>
                    <a:pt x="2127" y="3640"/>
                    <a:pt x="2189" y="3577"/>
                    <a:pt x="2245" y="3493"/>
                  </a:cubicBezTo>
                  <a:cubicBezTo>
                    <a:pt x="2364" y="3437"/>
                    <a:pt x="2448" y="3374"/>
                    <a:pt x="2567" y="3318"/>
                  </a:cubicBezTo>
                  <a:cubicBezTo>
                    <a:pt x="2623" y="3290"/>
                    <a:pt x="2686" y="3262"/>
                    <a:pt x="2742" y="3199"/>
                  </a:cubicBezTo>
                  <a:cubicBezTo>
                    <a:pt x="2889" y="3199"/>
                    <a:pt x="3036" y="3087"/>
                    <a:pt x="3119" y="3052"/>
                  </a:cubicBezTo>
                  <a:cubicBezTo>
                    <a:pt x="3441" y="2913"/>
                    <a:pt x="3700" y="2738"/>
                    <a:pt x="3966" y="2528"/>
                  </a:cubicBezTo>
                  <a:cubicBezTo>
                    <a:pt x="3993" y="2500"/>
                    <a:pt x="4049" y="2444"/>
                    <a:pt x="4084" y="2416"/>
                  </a:cubicBezTo>
                  <a:cubicBezTo>
                    <a:pt x="4140" y="2241"/>
                    <a:pt x="4315" y="2122"/>
                    <a:pt x="4490" y="2039"/>
                  </a:cubicBezTo>
                  <a:cubicBezTo>
                    <a:pt x="4462" y="2004"/>
                    <a:pt x="4462" y="1948"/>
                    <a:pt x="4490" y="1920"/>
                  </a:cubicBezTo>
                  <a:cubicBezTo>
                    <a:pt x="4665" y="1773"/>
                    <a:pt x="4784" y="1626"/>
                    <a:pt x="4868" y="1451"/>
                  </a:cubicBezTo>
                  <a:cubicBezTo>
                    <a:pt x="4896" y="1304"/>
                    <a:pt x="4986" y="1130"/>
                    <a:pt x="5070" y="1018"/>
                  </a:cubicBezTo>
                  <a:cubicBezTo>
                    <a:pt x="5098" y="955"/>
                    <a:pt x="5133" y="927"/>
                    <a:pt x="5161" y="871"/>
                  </a:cubicBezTo>
                  <a:cubicBezTo>
                    <a:pt x="5133" y="871"/>
                    <a:pt x="5098" y="899"/>
                    <a:pt x="5070" y="927"/>
                  </a:cubicBezTo>
                  <a:cubicBezTo>
                    <a:pt x="5014" y="1018"/>
                    <a:pt x="4923" y="1102"/>
                    <a:pt x="4840" y="1220"/>
                  </a:cubicBezTo>
                  <a:cubicBezTo>
                    <a:pt x="4840" y="1192"/>
                    <a:pt x="4812" y="1165"/>
                    <a:pt x="4749" y="1130"/>
                  </a:cubicBezTo>
                  <a:cubicBezTo>
                    <a:pt x="4749" y="1102"/>
                    <a:pt x="4749" y="1046"/>
                    <a:pt x="4721" y="1046"/>
                  </a:cubicBezTo>
                  <a:lnTo>
                    <a:pt x="4721" y="955"/>
                  </a:lnTo>
                  <a:cubicBezTo>
                    <a:pt x="4744" y="884"/>
                    <a:pt x="4688" y="807"/>
                    <a:pt x="4614" y="807"/>
                  </a:cubicBezTo>
                  <a:cubicBezTo>
                    <a:pt x="4601" y="807"/>
                    <a:pt x="4588" y="810"/>
                    <a:pt x="4574" y="815"/>
                  </a:cubicBezTo>
                  <a:cubicBezTo>
                    <a:pt x="4609" y="752"/>
                    <a:pt x="4637" y="696"/>
                    <a:pt x="4665" y="668"/>
                  </a:cubicBezTo>
                  <a:cubicBezTo>
                    <a:pt x="4693" y="605"/>
                    <a:pt x="4721" y="577"/>
                    <a:pt x="4749" y="549"/>
                  </a:cubicBezTo>
                  <a:cubicBezTo>
                    <a:pt x="4749" y="493"/>
                    <a:pt x="4784" y="465"/>
                    <a:pt x="4812" y="430"/>
                  </a:cubicBezTo>
                  <a:cubicBezTo>
                    <a:pt x="4840" y="402"/>
                    <a:pt x="4840" y="374"/>
                    <a:pt x="4840" y="374"/>
                  </a:cubicBezTo>
                  <a:lnTo>
                    <a:pt x="4868" y="374"/>
                  </a:lnTo>
                  <a:cubicBezTo>
                    <a:pt x="5066" y="272"/>
                    <a:pt x="4991" y="0"/>
                    <a:pt x="481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79"/>
            <p:cNvSpPr/>
            <p:nvPr/>
          </p:nvSpPr>
          <p:spPr>
            <a:xfrm>
              <a:off x="6474514" y="2778334"/>
              <a:ext cx="163654" cy="114116"/>
            </a:xfrm>
            <a:custGeom>
              <a:rect b="b" l="l" r="r" t="t"/>
              <a:pathLst>
                <a:path extrusionOk="0" h="5015" w="7192">
                  <a:moveTo>
                    <a:pt x="6520" y="1"/>
                  </a:moveTo>
                  <a:cubicBezTo>
                    <a:pt x="6479" y="1"/>
                    <a:pt x="6437" y="17"/>
                    <a:pt x="6397" y="57"/>
                  </a:cubicBezTo>
                  <a:cubicBezTo>
                    <a:pt x="6341" y="113"/>
                    <a:pt x="6307" y="169"/>
                    <a:pt x="6251" y="232"/>
                  </a:cubicBezTo>
                  <a:cubicBezTo>
                    <a:pt x="6223" y="200"/>
                    <a:pt x="6179" y="184"/>
                    <a:pt x="6132" y="184"/>
                  </a:cubicBezTo>
                  <a:cubicBezTo>
                    <a:pt x="6085" y="184"/>
                    <a:pt x="6034" y="200"/>
                    <a:pt x="5992" y="232"/>
                  </a:cubicBezTo>
                  <a:cubicBezTo>
                    <a:pt x="5929" y="287"/>
                    <a:pt x="5873" y="378"/>
                    <a:pt x="5817" y="434"/>
                  </a:cubicBezTo>
                  <a:cubicBezTo>
                    <a:pt x="5754" y="406"/>
                    <a:pt x="5698" y="406"/>
                    <a:pt x="5642" y="406"/>
                  </a:cubicBezTo>
                  <a:cubicBezTo>
                    <a:pt x="5467" y="434"/>
                    <a:pt x="5432" y="581"/>
                    <a:pt x="5321" y="693"/>
                  </a:cubicBezTo>
                  <a:cubicBezTo>
                    <a:pt x="5293" y="756"/>
                    <a:pt x="5293" y="784"/>
                    <a:pt x="5258" y="812"/>
                  </a:cubicBezTo>
                  <a:cubicBezTo>
                    <a:pt x="5258" y="812"/>
                    <a:pt x="5230" y="812"/>
                    <a:pt x="5230" y="784"/>
                  </a:cubicBezTo>
                  <a:cubicBezTo>
                    <a:pt x="5202" y="756"/>
                    <a:pt x="5151" y="742"/>
                    <a:pt x="5100" y="742"/>
                  </a:cubicBezTo>
                  <a:cubicBezTo>
                    <a:pt x="5050" y="742"/>
                    <a:pt x="4999" y="756"/>
                    <a:pt x="4971" y="784"/>
                  </a:cubicBezTo>
                  <a:cubicBezTo>
                    <a:pt x="4852" y="903"/>
                    <a:pt x="4768" y="1015"/>
                    <a:pt x="4677" y="1134"/>
                  </a:cubicBezTo>
                  <a:cubicBezTo>
                    <a:pt x="4643" y="1077"/>
                    <a:pt x="4595" y="1056"/>
                    <a:pt x="4544" y="1056"/>
                  </a:cubicBezTo>
                  <a:cubicBezTo>
                    <a:pt x="4512" y="1056"/>
                    <a:pt x="4479" y="1064"/>
                    <a:pt x="4447" y="1078"/>
                  </a:cubicBezTo>
                  <a:cubicBezTo>
                    <a:pt x="4300" y="1162"/>
                    <a:pt x="4209" y="1308"/>
                    <a:pt x="4125" y="1455"/>
                  </a:cubicBezTo>
                  <a:lnTo>
                    <a:pt x="4097" y="1427"/>
                  </a:lnTo>
                  <a:cubicBezTo>
                    <a:pt x="4064" y="1404"/>
                    <a:pt x="4027" y="1393"/>
                    <a:pt x="3992" y="1393"/>
                  </a:cubicBezTo>
                  <a:cubicBezTo>
                    <a:pt x="3931" y="1393"/>
                    <a:pt x="3871" y="1426"/>
                    <a:pt x="3831" y="1483"/>
                  </a:cubicBezTo>
                  <a:cubicBezTo>
                    <a:pt x="3775" y="1602"/>
                    <a:pt x="3719" y="1686"/>
                    <a:pt x="3684" y="1805"/>
                  </a:cubicBezTo>
                  <a:cubicBezTo>
                    <a:pt x="3656" y="1805"/>
                    <a:pt x="3656" y="1777"/>
                    <a:pt x="3628" y="1777"/>
                  </a:cubicBezTo>
                  <a:cubicBezTo>
                    <a:pt x="3613" y="1767"/>
                    <a:pt x="3595" y="1763"/>
                    <a:pt x="3575" y="1763"/>
                  </a:cubicBezTo>
                  <a:cubicBezTo>
                    <a:pt x="3525" y="1763"/>
                    <a:pt x="3466" y="1792"/>
                    <a:pt x="3426" y="1833"/>
                  </a:cubicBezTo>
                  <a:cubicBezTo>
                    <a:pt x="3370" y="1917"/>
                    <a:pt x="3307" y="2008"/>
                    <a:pt x="3251" y="2092"/>
                  </a:cubicBezTo>
                  <a:cubicBezTo>
                    <a:pt x="3223" y="2064"/>
                    <a:pt x="3195" y="2036"/>
                    <a:pt x="3160" y="2036"/>
                  </a:cubicBezTo>
                  <a:cubicBezTo>
                    <a:pt x="3139" y="2029"/>
                    <a:pt x="3117" y="2025"/>
                    <a:pt x="3093" y="2025"/>
                  </a:cubicBezTo>
                  <a:cubicBezTo>
                    <a:pt x="3023" y="2025"/>
                    <a:pt x="2950" y="2058"/>
                    <a:pt x="2929" y="2126"/>
                  </a:cubicBezTo>
                  <a:cubicBezTo>
                    <a:pt x="2901" y="2182"/>
                    <a:pt x="2901" y="2238"/>
                    <a:pt x="2873" y="2266"/>
                  </a:cubicBezTo>
                  <a:cubicBezTo>
                    <a:pt x="2845" y="2266"/>
                    <a:pt x="2810" y="2238"/>
                    <a:pt x="2782" y="2238"/>
                  </a:cubicBezTo>
                  <a:cubicBezTo>
                    <a:pt x="2726" y="2238"/>
                    <a:pt x="2608" y="2266"/>
                    <a:pt x="2580" y="2329"/>
                  </a:cubicBezTo>
                  <a:cubicBezTo>
                    <a:pt x="2552" y="2413"/>
                    <a:pt x="2524" y="2504"/>
                    <a:pt x="2496" y="2588"/>
                  </a:cubicBezTo>
                  <a:cubicBezTo>
                    <a:pt x="2463" y="2547"/>
                    <a:pt x="2418" y="2529"/>
                    <a:pt x="2373" y="2529"/>
                  </a:cubicBezTo>
                  <a:cubicBezTo>
                    <a:pt x="2293" y="2529"/>
                    <a:pt x="2210" y="2585"/>
                    <a:pt x="2174" y="2679"/>
                  </a:cubicBezTo>
                  <a:cubicBezTo>
                    <a:pt x="2146" y="2763"/>
                    <a:pt x="2146" y="2854"/>
                    <a:pt x="2146" y="2938"/>
                  </a:cubicBezTo>
                  <a:cubicBezTo>
                    <a:pt x="2083" y="2938"/>
                    <a:pt x="2027" y="2966"/>
                    <a:pt x="1999" y="3028"/>
                  </a:cubicBezTo>
                  <a:lnTo>
                    <a:pt x="1999" y="3001"/>
                  </a:lnTo>
                  <a:cubicBezTo>
                    <a:pt x="1972" y="2986"/>
                    <a:pt x="1942" y="2980"/>
                    <a:pt x="1913" y="2980"/>
                  </a:cubicBezTo>
                  <a:cubicBezTo>
                    <a:pt x="1818" y="2980"/>
                    <a:pt x="1727" y="3048"/>
                    <a:pt x="1706" y="3112"/>
                  </a:cubicBezTo>
                  <a:cubicBezTo>
                    <a:pt x="1706" y="3140"/>
                    <a:pt x="1678" y="3259"/>
                    <a:pt x="1650" y="3350"/>
                  </a:cubicBezTo>
                  <a:lnTo>
                    <a:pt x="1622" y="3315"/>
                  </a:lnTo>
                  <a:cubicBezTo>
                    <a:pt x="1580" y="3277"/>
                    <a:pt x="1527" y="3256"/>
                    <a:pt x="1476" y="3256"/>
                  </a:cubicBezTo>
                  <a:cubicBezTo>
                    <a:pt x="1416" y="3256"/>
                    <a:pt x="1358" y="3286"/>
                    <a:pt x="1328" y="3350"/>
                  </a:cubicBezTo>
                  <a:cubicBezTo>
                    <a:pt x="1272" y="3434"/>
                    <a:pt x="1272" y="3525"/>
                    <a:pt x="1272" y="3609"/>
                  </a:cubicBezTo>
                  <a:lnTo>
                    <a:pt x="1272" y="3665"/>
                  </a:lnTo>
                  <a:cubicBezTo>
                    <a:pt x="1181" y="3665"/>
                    <a:pt x="1125" y="3665"/>
                    <a:pt x="1062" y="3728"/>
                  </a:cubicBezTo>
                  <a:cubicBezTo>
                    <a:pt x="1034" y="3756"/>
                    <a:pt x="1006" y="3784"/>
                    <a:pt x="978" y="3840"/>
                  </a:cubicBezTo>
                  <a:cubicBezTo>
                    <a:pt x="958" y="3830"/>
                    <a:pt x="934" y="3823"/>
                    <a:pt x="908" y="3823"/>
                  </a:cubicBezTo>
                  <a:cubicBezTo>
                    <a:pt x="862" y="3823"/>
                    <a:pt x="812" y="3844"/>
                    <a:pt x="776" y="3903"/>
                  </a:cubicBezTo>
                  <a:cubicBezTo>
                    <a:pt x="713" y="3986"/>
                    <a:pt x="713" y="4077"/>
                    <a:pt x="748" y="4189"/>
                  </a:cubicBezTo>
                  <a:cubicBezTo>
                    <a:pt x="685" y="4161"/>
                    <a:pt x="629" y="4161"/>
                    <a:pt x="573" y="4161"/>
                  </a:cubicBezTo>
                  <a:cubicBezTo>
                    <a:pt x="510" y="4189"/>
                    <a:pt x="454" y="4252"/>
                    <a:pt x="454" y="4308"/>
                  </a:cubicBezTo>
                  <a:cubicBezTo>
                    <a:pt x="482" y="4364"/>
                    <a:pt x="482" y="4427"/>
                    <a:pt x="482" y="4483"/>
                  </a:cubicBezTo>
                  <a:cubicBezTo>
                    <a:pt x="482" y="4539"/>
                    <a:pt x="482" y="4630"/>
                    <a:pt x="510" y="4630"/>
                  </a:cubicBezTo>
                  <a:cubicBezTo>
                    <a:pt x="454" y="4630"/>
                    <a:pt x="307" y="4455"/>
                    <a:pt x="251" y="4399"/>
                  </a:cubicBezTo>
                  <a:cubicBezTo>
                    <a:pt x="222" y="4377"/>
                    <a:pt x="192" y="4367"/>
                    <a:pt x="163" y="4367"/>
                  </a:cubicBezTo>
                  <a:cubicBezTo>
                    <a:pt x="73" y="4367"/>
                    <a:pt x="1" y="4463"/>
                    <a:pt x="48" y="4574"/>
                  </a:cubicBezTo>
                  <a:cubicBezTo>
                    <a:pt x="104" y="4658"/>
                    <a:pt x="160" y="4749"/>
                    <a:pt x="251" y="4833"/>
                  </a:cubicBezTo>
                  <a:cubicBezTo>
                    <a:pt x="279" y="4923"/>
                    <a:pt x="335" y="4979"/>
                    <a:pt x="426" y="5007"/>
                  </a:cubicBezTo>
                  <a:cubicBezTo>
                    <a:pt x="441" y="5012"/>
                    <a:pt x="455" y="5015"/>
                    <a:pt x="467" y="5015"/>
                  </a:cubicBezTo>
                  <a:cubicBezTo>
                    <a:pt x="519" y="5015"/>
                    <a:pt x="538" y="4969"/>
                    <a:pt x="538" y="4923"/>
                  </a:cubicBezTo>
                  <a:cubicBezTo>
                    <a:pt x="573" y="4923"/>
                    <a:pt x="601" y="4923"/>
                    <a:pt x="629" y="4888"/>
                  </a:cubicBezTo>
                  <a:cubicBezTo>
                    <a:pt x="713" y="4888"/>
                    <a:pt x="776" y="4833"/>
                    <a:pt x="776" y="4749"/>
                  </a:cubicBezTo>
                  <a:cubicBezTo>
                    <a:pt x="824" y="4765"/>
                    <a:pt x="875" y="4781"/>
                    <a:pt x="925" y="4781"/>
                  </a:cubicBezTo>
                  <a:cubicBezTo>
                    <a:pt x="962" y="4781"/>
                    <a:pt x="999" y="4772"/>
                    <a:pt x="1034" y="4749"/>
                  </a:cubicBezTo>
                  <a:cubicBezTo>
                    <a:pt x="1153" y="4658"/>
                    <a:pt x="1153" y="4539"/>
                    <a:pt x="1125" y="4427"/>
                  </a:cubicBezTo>
                  <a:cubicBezTo>
                    <a:pt x="1125" y="4399"/>
                    <a:pt x="1125" y="4364"/>
                    <a:pt x="1097" y="4308"/>
                  </a:cubicBezTo>
                  <a:lnTo>
                    <a:pt x="1181" y="4308"/>
                  </a:lnTo>
                  <a:cubicBezTo>
                    <a:pt x="1237" y="4280"/>
                    <a:pt x="1328" y="4189"/>
                    <a:pt x="1356" y="4105"/>
                  </a:cubicBezTo>
                  <a:cubicBezTo>
                    <a:pt x="1371" y="4113"/>
                    <a:pt x="1388" y="4116"/>
                    <a:pt x="1407" y="4116"/>
                  </a:cubicBezTo>
                  <a:cubicBezTo>
                    <a:pt x="1456" y="4116"/>
                    <a:pt x="1510" y="4090"/>
                    <a:pt x="1531" y="4049"/>
                  </a:cubicBezTo>
                  <a:cubicBezTo>
                    <a:pt x="1622" y="3986"/>
                    <a:pt x="1622" y="3903"/>
                    <a:pt x="1622" y="3840"/>
                  </a:cubicBezTo>
                  <a:lnTo>
                    <a:pt x="1622" y="3812"/>
                  </a:lnTo>
                  <a:lnTo>
                    <a:pt x="1824" y="3812"/>
                  </a:lnTo>
                  <a:cubicBezTo>
                    <a:pt x="1936" y="3756"/>
                    <a:pt x="1999" y="3637"/>
                    <a:pt x="2027" y="3525"/>
                  </a:cubicBezTo>
                  <a:cubicBezTo>
                    <a:pt x="2055" y="3553"/>
                    <a:pt x="2111" y="3553"/>
                    <a:pt x="2146" y="3553"/>
                  </a:cubicBezTo>
                  <a:cubicBezTo>
                    <a:pt x="2230" y="3525"/>
                    <a:pt x="2286" y="3462"/>
                    <a:pt x="2321" y="3378"/>
                  </a:cubicBezTo>
                  <a:cubicBezTo>
                    <a:pt x="2377" y="3350"/>
                    <a:pt x="2433" y="3287"/>
                    <a:pt x="2433" y="3231"/>
                  </a:cubicBezTo>
                  <a:cubicBezTo>
                    <a:pt x="2459" y="3239"/>
                    <a:pt x="2483" y="3243"/>
                    <a:pt x="2505" y="3243"/>
                  </a:cubicBezTo>
                  <a:cubicBezTo>
                    <a:pt x="2556" y="3243"/>
                    <a:pt x="2596" y="3223"/>
                    <a:pt x="2636" y="3203"/>
                  </a:cubicBezTo>
                  <a:cubicBezTo>
                    <a:pt x="2698" y="3084"/>
                    <a:pt x="2754" y="3001"/>
                    <a:pt x="2782" y="2882"/>
                  </a:cubicBezTo>
                  <a:cubicBezTo>
                    <a:pt x="2810" y="2882"/>
                    <a:pt x="2810" y="2910"/>
                    <a:pt x="2845" y="2910"/>
                  </a:cubicBezTo>
                  <a:cubicBezTo>
                    <a:pt x="2985" y="2882"/>
                    <a:pt x="3076" y="2791"/>
                    <a:pt x="3132" y="2679"/>
                  </a:cubicBezTo>
                  <a:lnTo>
                    <a:pt x="3160" y="2679"/>
                  </a:lnTo>
                  <a:cubicBezTo>
                    <a:pt x="3177" y="2682"/>
                    <a:pt x="3194" y="2683"/>
                    <a:pt x="3210" y="2683"/>
                  </a:cubicBezTo>
                  <a:cubicBezTo>
                    <a:pt x="3353" y="2683"/>
                    <a:pt x="3434" y="2573"/>
                    <a:pt x="3510" y="2441"/>
                  </a:cubicBezTo>
                  <a:cubicBezTo>
                    <a:pt x="3559" y="2475"/>
                    <a:pt x="3617" y="2499"/>
                    <a:pt x="3673" y="2499"/>
                  </a:cubicBezTo>
                  <a:cubicBezTo>
                    <a:pt x="3720" y="2499"/>
                    <a:pt x="3765" y="2483"/>
                    <a:pt x="3803" y="2441"/>
                  </a:cubicBezTo>
                  <a:cubicBezTo>
                    <a:pt x="3922" y="2329"/>
                    <a:pt x="3950" y="2182"/>
                    <a:pt x="4006" y="2036"/>
                  </a:cubicBezTo>
                  <a:cubicBezTo>
                    <a:pt x="4069" y="2036"/>
                    <a:pt x="4125" y="2036"/>
                    <a:pt x="4181" y="1980"/>
                  </a:cubicBezTo>
                  <a:cubicBezTo>
                    <a:pt x="4300" y="1917"/>
                    <a:pt x="4356" y="1805"/>
                    <a:pt x="4419" y="1686"/>
                  </a:cubicBezTo>
                  <a:lnTo>
                    <a:pt x="4447" y="1686"/>
                  </a:lnTo>
                  <a:cubicBezTo>
                    <a:pt x="4447" y="1686"/>
                    <a:pt x="4475" y="1686"/>
                    <a:pt x="4475" y="1714"/>
                  </a:cubicBezTo>
                  <a:cubicBezTo>
                    <a:pt x="4509" y="1726"/>
                    <a:pt x="4545" y="1732"/>
                    <a:pt x="4579" y="1732"/>
                  </a:cubicBezTo>
                  <a:cubicBezTo>
                    <a:pt x="4628" y="1732"/>
                    <a:pt x="4673" y="1719"/>
                    <a:pt x="4705" y="1686"/>
                  </a:cubicBezTo>
                  <a:cubicBezTo>
                    <a:pt x="4796" y="1567"/>
                    <a:pt x="4880" y="1483"/>
                    <a:pt x="4971" y="1364"/>
                  </a:cubicBezTo>
                  <a:cubicBezTo>
                    <a:pt x="5004" y="1435"/>
                    <a:pt x="5069" y="1464"/>
                    <a:pt x="5134" y="1464"/>
                  </a:cubicBezTo>
                  <a:cubicBezTo>
                    <a:pt x="5179" y="1464"/>
                    <a:pt x="5224" y="1450"/>
                    <a:pt x="5258" y="1427"/>
                  </a:cubicBezTo>
                  <a:cubicBezTo>
                    <a:pt x="5349" y="1336"/>
                    <a:pt x="5405" y="1252"/>
                    <a:pt x="5495" y="1134"/>
                  </a:cubicBezTo>
                  <a:cubicBezTo>
                    <a:pt x="5495" y="1134"/>
                    <a:pt x="5523" y="1106"/>
                    <a:pt x="5523" y="1078"/>
                  </a:cubicBezTo>
                  <a:cubicBezTo>
                    <a:pt x="5551" y="1092"/>
                    <a:pt x="5581" y="1099"/>
                    <a:pt x="5611" y="1099"/>
                  </a:cubicBezTo>
                  <a:cubicBezTo>
                    <a:pt x="5640" y="1099"/>
                    <a:pt x="5670" y="1092"/>
                    <a:pt x="5698" y="1078"/>
                  </a:cubicBezTo>
                  <a:cubicBezTo>
                    <a:pt x="5782" y="1043"/>
                    <a:pt x="5845" y="987"/>
                    <a:pt x="5901" y="931"/>
                  </a:cubicBezTo>
                  <a:cubicBezTo>
                    <a:pt x="5926" y="956"/>
                    <a:pt x="5964" y="970"/>
                    <a:pt x="6006" y="970"/>
                  </a:cubicBezTo>
                  <a:cubicBezTo>
                    <a:pt x="6058" y="970"/>
                    <a:pt x="6117" y="949"/>
                    <a:pt x="6167" y="903"/>
                  </a:cubicBezTo>
                  <a:cubicBezTo>
                    <a:pt x="6223" y="840"/>
                    <a:pt x="6279" y="756"/>
                    <a:pt x="6369" y="693"/>
                  </a:cubicBezTo>
                  <a:cubicBezTo>
                    <a:pt x="6388" y="693"/>
                    <a:pt x="6419" y="709"/>
                    <a:pt x="6456" y="709"/>
                  </a:cubicBezTo>
                  <a:cubicBezTo>
                    <a:pt x="6475" y="709"/>
                    <a:pt x="6495" y="705"/>
                    <a:pt x="6516" y="693"/>
                  </a:cubicBezTo>
                  <a:cubicBezTo>
                    <a:pt x="6691" y="665"/>
                    <a:pt x="6831" y="581"/>
                    <a:pt x="6978" y="518"/>
                  </a:cubicBezTo>
                  <a:cubicBezTo>
                    <a:pt x="7192" y="468"/>
                    <a:pt x="7139" y="157"/>
                    <a:pt x="6958" y="157"/>
                  </a:cubicBezTo>
                  <a:cubicBezTo>
                    <a:pt x="6938" y="157"/>
                    <a:pt x="6917" y="160"/>
                    <a:pt x="6894" y="169"/>
                  </a:cubicBezTo>
                  <a:cubicBezTo>
                    <a:pt x="6831" y="169"/>
                    <a:pt x="6775" y="204"/>
                    <a:pt x="6719" y="232"/>
                  </a:cubicBezTo>
                  <a:lnTo>
                    <a:pt x="6719" y="141"/>
                  </a:lnTo>
                  <a:cubicBezTo>
                    <a:pt x="6677" y="66"/>
                    <a:pt x="6601" y="1"/>
                    <a:pt x="652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79"/>
            <p:cNvSpPr/>
            <p:nvPr/>
          </p:nvSpPr>
          <p:spPr>
            <a:xfrm>
              <a:off x="6335481" y="2946994"/>
              <a:ext cx="299888" cy="129544"/>
            </a:xfrm>
            <a:custGeom>
              <a:rect b="b" l="l" r="r" t="t"/>
              <a:pathLst>
                <a:path extrusionOk="0" h="5693" w="13179">
                  <a:moveTo>
                    <a:pt x="10466" y="567"/>
                  </a:moveTo>
                  <a:cubicBezTo>
                    <a:pt x="10466" y="567"/>
                    <a:pt x="10466" y="595"/>
                    <a:pt x="10494" y="623"/>
                  </a:cubicBezTo>
                  <a:lnTo>
                    <a:pt x="10438" y="623"/>
                  </a:lnTo>
                  <a:cubicBezTo>
                    <a:pt x="10466" y="595"/>
                    <a:pt x="10466" y="567"/>
                    <a:pt x="10466" y="567"/>
                  </a:cubicBezTo>
                  <a:close/>
                  <a:moveTo>
                    <a:pt x="10235" y="448"/>
                  </a:moveTo>
                  <a:lnTo>
                    <a:pt x="10235" y="448"/>
                  </a:lnTo>
                  <a:cubicBezTo>
                    <a:pt x="10207" y="511"/>
                    <a:pt x="10144" y="539"/>
                    <a:pt x="10116" y="595"/>
                  </a:cubicBezTo>
                  <a:cubicBezTo>
                    <a:pt x="10096" y="615"/>
                    <a:pt x="10104" y="638"/>
                    <a:pt x="10120" y="638"/>
                  </a:cubicBezTo>
                  <a:cubicBezTo>
                    <a:pt x="10126" y="638"/>
                    <a:pt x="10132" y="635"/>
                    <a:pt x="10138" y="629"/>
                  </a:cubicBezTo>
                  <a:lnTo>
                    <a:pt x="10138" y="629"/>
                  </a:lnTo>
                  <a:cubicBezTo>
                    <a:pt x="10056" y="718"/>
                    <a:pt x="9941" y="830"/>
                    <a:pt x="9801" y="860"/>
                  </a:cubicBezTo>
                  <a:lnTo>
                    <a:pt x="9801" y="860"/>
                  </a:lnTo>
                  <a:cubicBezTo>
                    <a:pt x="9820" y="847"/>
                    <a:pt x="9845" y="826"/>
                    <a:pt x="9857" y="798"/>
                  </a:cubicBezTo>
                  <a:cubicBezTo>
                    <a:pt x="9913" y="770"/>
                    <a:pt x="9941" y="714"/>
                    <a:pt x="9969" y="686"/>
                  </a:cubicBezTo>
                  <a:cubicBezTo>
                    <a:pt x="10060" y="595"/>
                    <a:pt x="10144" y="539"/>
                    <a:pt x="10235" y="448"/>
                  </a:cubicBezTo>
                  <a:close/>
                  <a:moveTo>
                    <a:pt x="11689" y="1819"/>
                  </a:moveTo>
                  <a:cubicBezTo>
                    <a:pt x="11689" y="1882"/>
                    <a:pt x="11717" y="1910"/>
                    <a:pt x="11752" y="1938"/>
                  </a:cubicBezTo>
                  <a:cubicBezTo>
                    <a:pt x="11787" y="1903"/>
                    <a:pt x="11822" y="1876"/>
                    <a:pt x="11865" y="1876"/>
                  </a:cubicBezTo>
                  <a:cubicBezTo>
                    <a:pt x="11891" y="1876"/>
                    <a:pt x="11921" y="1886"/>
                    <a:pt x="11955" y="1910"/>
                  </a:cubicBezTo>
                  <a:cubicBezTo>
                    <a:pt x="11988" y="1901"/>
                    <a:pt x="12024" y="1898"/>
                    <a:pt x="12061" y="1898"/>
                  </a:cubicBezTo>
                  <a:cubicBezTo>
                    <a:pt x="12151" y="1898"/>
                    <a:pt x="12249" y="1918"/>
                    <a:pt x="12333" y="1938"/>
                  </a:cubicBezTo>
                  <a:cubicBezTo>
                    <a:pt x="12479" y="1966"/>
                    <a:pt x="12479" y="2140"/>
                    <a:pt x="12361" y="2231"/>
                  </a:cubicBezTo>
                  <a:cubicBezTo>
                    <a:pt x="12293" y="2285"/>
                    <a:pt x="12208" y="2310"/>
                    <a:pt x="12120" y="2310"/>
                  </a:cubicBezTo>
                  <a:cubicBezTo>
                    <a:pt x="11982" y="2310"/>
                    <a:pt x="11838" y="2248"/>
                    <a:pt x="11752" y="2140"/>
                  </a:cubicBezTo>
                  <a:cubicBezTo>
                    <a:pt x="11717" y="2112"/>
                    <a:pt x="11717" y="2084"/>
                    <a:pt x="11717" y="2021"/>
                  </a:cubicBezTo>
                  <a:lnTo>
                    <a:pt x="11661" y="2021"/>
                  </a:lnTo>
                  <a:lnTo>
                    <a:pt x="11661" y="1882"/>
                  </a:lnTo>
                  <a:cubicBezTo>
                    <a:pt x="11661" y="1882"/>
                    <a:pt x="11689" y="1847"/>
                    <a:pt x="11689" y="1819"/>
                  </a:cubicBezTo>
                  <a:close/>
                  <a:moveTo>
                    <a:pt x="2452" y="2868"/>
                  </a:moveTo>
                  <a:cubicBezTo>
                    <a:pt x="2250" y="3014"/>
                    <a:pt x="2047" y="3161"/>
                    <a:pt x="1844" y="3336"/>
                  </a:cubicBezTo>
                  <a:lnTo>
                    <a:pt x="1725" y="3336"/>
                  </a:lnTo>
                  <a:cubicBezTo>
                    <a:pt x="1697" y="3336"/>
                    <a:pt x="1641" y="3364"/>
                    <a:pt x="1578" y="3364"/>
                  </a:cubicBezTo>
                  <a:cubicBezTo>
                    <a:pt x="1872" y="3217"/>
                    <a:pt x="2166" y="3042"/>
                    <a:pt x="2452" y="2868"/>
                  </a:cubicBezTo>
                  <a:close/>
                  <a:moveTo>
                    <a:pt x="4669" y="3742"/>
                  </a:moveTo>
                  <a:cubicBezTo>
                    <a:pt x="4613" y="3805"/>
                    <a:pt x="4522" y="3860"/>
                    <a:pt x="4438" y="3916"/>
                  </a:cubicBezTo>
                  <a:cubicBezTo>
                    <a:pt x="4410" y="3944"/>
                    <a:pt x="4347" y="3979"/>
                    <a:pt x="4319" y="4007"/>
                  </a:cubicBezTo>
                  <a:lnTo>
                    <a:pt x="4319" y="3944"/>
                  </a:lnTo>
                  <a:cubicBezTo>
                    <a:pt x="4347" y="3916"/>
                    <a:pt x="4410" y="3916"/>
                    <a:pt x="4438" y="3888"/>
                  </a:cubicBezTo>
                  <a:cubicBezTo>
                    <a:pt x="4494" y="3860"/>
                    <a:pt x="4585" y="3805"/>
                    <a:pt x="4669" y="3742"/>
                  </a:cubicBezTo>
                  <a:close/>
                  <a:moveTo>
                    <a:pt x="3886" y="4643"/>
                  </a:moveTo>
                  <a:lnTo>
                    <a:pt x="3886" y="4643"/>
                  </a:lnTo>
                  <a:cubicBezTo>
                    <a:pt x="3873" y="4644"/>
                    <a:pt x="3861" y="4644"/>
                    <a:pt x="3851" y="4644"/>
                  </a:cubicBezTo>
                  <a:lnTo>
                    <a:pt x="3886" y="4644"/>
                  </a:lnTo>
                  <a:cubicBezTo>
                    <a:pt x="3886" y="4643"/>
                    <a:pt x="3886" y="4643"/>
                    <a:pt x="3886" y="4643"/>
                  </a:cubicBezTo>
                  <a:close/>
                  <a:moveTo>
                    <a:pt x="10522" y="1"/>
                  </a:moveTo>
                  <a:cubicBezTo>
                    <a:pt x="10495" y="1"/>
                    <a:pt x="10466" y="15"/>
                    <a:pt x="10438" y="43"/>
                  </a:cubicBezTo>
                  <a:cubicBezTo>
                    <a:pt x="10382" y="99"/>
                    <a:pt x="10410" y="189"/>
                    <a:pt x="10410" y="273"/>
                  </a:cubicBezTo>
                  <a:cubicBezTo>
                    <a:pt x="10438" y="336"/>
                    <a:pt x="10438" y="392"/>
                    <a:pt x="10438" y="448"/>
                  </a:cubicBezTo>
                  <a:cubicBezTo>
                    <a:pt x="10438" y="420"/>
                    <a:pt x="10410" y="420"/>
                    <a:pt x="10382" y="420"/>
                  </a:cubicBezTo>
                  <a:cubicBezTo>
                    <a:pt x="10354" y="448"/>
                    <a:pt x="10319" y="448"/>
                    <a:pt x="10291" y="483"/>
                  </a:cubicBezTo>
                  <a:cubicBezTo>
                    <a:pt x="10319" y="448"/>
                    <a:pt x="10291" y="420"/>
                    <a:pt x="10263" y="420"/>
                  </a:cubicBezTo>
                  <a:cubicBezTo>
                    <a:pt x="10291" y="420"/>
                    <a:pt x="10319" y="392"/>
                    <a:pt x="10319" y="392"/>
                  </a:cubicBezTo>
                  <a:cubicBezTo>
                    <a:pt x="10367" y="350"/>
                    <a:pt x="10326" y="287"/>
                    <a:pt x="10279" y="287"/>
                  </a:cubicBezTo>
                  <a:cubicBezTo>
                    <a:pt x="10264" y="287"/>
                    <a:pt x="10248" y="293"/>
                    <a:pt x="10235" y="308"/>
                  </a:cubicBezTo>
                  <a:cubicBezTo>
                    <a:pt x="10060" y="420"/>
                    <a:pt x="9885" y="567"/>
                    <a:pt x="9738" y="714"/>
                  </a:cubicBezTo>
                  <a:cubicBezTo>
                    <a:pt x="9683" y="770"/>
                    <a:pt x="9564" y="917"/>
                    <a:pt x="9655" y="1008"/>
                  </a:cubicBezTo>
                  <a:cubicBezTo>
                    <a:pt x="9671" y="1024"/>
                    <a:pt x="9692" y="1031"/>
                    <a:pt x="9716" y="1031"/>
                  </a:cubicBezTo>
                  <a:cubicBezTo>
                    <a:pt x="9774" y="1031"/>
                    <a:pt x="9846" y="989"/>
                    <a:pt x="9885" y="945"/>
                  </a:cubicBezTo>
                  <a:cubicBezTo>
                    <a:pt x="9913" y="945"/>
                    <a:pt x="9941" y="917"/>
                    <a:pt x="9968" y="890"/>
                  </a:cubicBezTo>
                  <a:lnTo>
                    <a:pt x="9968" y="890"/>
                  </a:lnTo>
                  <a:cubicBezTo>
                    <a:pt x="9941" y="917"/>
                    <a:pt x="9913" y="945"/>
                    <a:pt x="9913" y="945"/>
                  </a:cubicBezTo>
                  <a:cubicBezTo>
                    <a:pt x="9766" y="1092"/>
                    <a:pt x="9620" y="1266"/>
                    <a:pt x="9564" y="1441"/>
                  </a:cubicBezTo>
                  <a:cubicBezTo>
                    <a:pt x="9536" y="1532"/>
                    <a:pt x="9592" y="1588"/>
                    <a:pt x="9683" y="1588"/>
                  </a:cubicBezTo>
                  <a:cubicBezTo>
                    <a:pt x="9699" y="1596"/>
                    <a:pt x="9715" y="1600"/>
                    <a:pt x="9732" y="1600"/>
                  </a:cubicBezTo>
                  <a:cubicBezTo>
                    <a:pt x="9772" y="1600"/>
                    <a:pt x="9813" y="1580"/>
                    <a:pt x="9857" y="1560"/>
                  </a:cubicBezTo>
                  <a:lnTo>
                    <a:pt x="9857" y="1560"/>
                  </a:lnTo>
                  <a:cubicBezTo>
                    <a:pt x="9766" y="1707"/>
                    <a:pt x="9683" y="1938"/>
                    <a:pt x="9794" y="2021"/>
                  </a:cubicBezTo>
                  <a:cubicBezTo>
                    <a:pt x="9837" y="2064"/>
                    <a:pt x="9880" y="2083"/>
                    <a:pt x="9923" y="2083"/>
                  </a:cubicBezTo>
                  <a:cubicBezTo>
                    <a:pt x="10053" y="2083"/>
                    <a:pt x="10180" y="1909"/>
                    <a:pt x="10291" y="1735"/>
                  </a:cubicBezTo>
                  <a:lnTo>
                    <a:pt x="10291" y="1735"/>
                  </a:lnTo>
                  <a:cubicBezTo>
                    <a:pt x="10263" y="1791"/>
                    <a:pt x="10263" y="1847"/>
                    <a:pt x="10235" y="1938"/>
                  </a:cubicBezTo>
                  <a:cubicBezTo>
                    <a:pt x="10235" y="1994"/>
                    <a:pt x="10207" y="2084"/>
                    <a:pt x="10235" y="2140"/>
                  </a:cubicBezTo>
                  <a:lnTo>
                    <a:pt x="10235" y="2168"/>
                  </a:lnTo>
                  <a:cubicBezTo>
                    <a:pt x="10207" y="2231"/>
                    <a:pt x="10179" y="2259"/>
                    <a:pt x="10179" y="2315"/>
                  </a:cubicBezTo>
                  <a:cubicBezTo>
                    <a:pt x="10137" y="2276"/>
                    <a:pt x="10083" y="2255"/>
                    <a:pt x="10031" y="2255"/>
                  </a:cubicBezTo>
                  <a:cubicBezTo>
                    <a:pt x="9971" y="2255"/>
                    <a:pt x="9915" y="2283"/>
                    <a:pt x="9885" y="2343"/>
                  </a:cubicBezTo>
                  <a:cubicBezTo>
                    <a:pt x="9857" y="2371"/>
                    <a:pt x="9829" y="2434"/>
                    <a:pt x="9829" y="2462"/>
                  </a:cubicBezTo>
                  <a:cubicBezTo>
                    <a:pt x="9784" y="2417"/>
                    <a:pt x="9731" y="2394"/>
                    <a:pt x="9680" y="2394"/>
                  </a:cubicBezTo>
                  <a:cubicBezTo>
                    <a:pt x="9628" y="2394"/>
                    <a:pt x="9578" y="2417"/>
                    <a:pt x="9536" y="2462"/>
                  </a:cubicBezTo>
                  <a:cubicBezTo>
                    <a:pt x="9490" y="2507"/>
                    <a:pt x="9440" y="2557"/>
                    <a:pt x="9393" y="2605"/>
                  </a:cubicBezTo>
                  <a:lnTo>
                    <a:pt x="9393" y="2605"/>
                  </a:lnTo>
                  <a:cubicBezTo>
                    <a:pt x="9397" y="2506"/>
                    <a:pt x="9318" y="2401"/>
                    <a:pt x="9242" y="2401"/>
                  </a:cubicBezTo>
                  <a:cubicBezTo>
                    <a:pt x="9233" y="2401"/>
                    <a:pt x="9223" y="2403"/>
                    <a:pt x="9214" y="2406"/>
                  </a:cubicBezTo>
                  <a:cubicBezTo>
                    <a:pt x="9042" y="2406"/>
                    <a:pt x="8924" y="2487"/>
                    <a:pt x="8787" y="2543"/>
                  </a:cubicBezTo>
                  <a:lnTo>
                    <a:pt x="8787" y="2543"/>
                  </a:lnTo>
                  <a:cubicBezTo>
                    <a:pt x="8790" y="2474"/>
                    <a:pt x="8737" y="2430"/>
                    <a:pt x="8690" y="2406"/>
                  </a:cubicBezTo>
                  <a:cubicBezTo>
                    <a:pt x="8623" y="2365"/>
                    <a:pt x="8569" y="2348"/>
                    <a:pt x="8516" y="2348"/>
                  </a:cubicBezTo>
                  <a:cubicBezTo>
                    <a:pt x="8453" y="2348"/>
                    <a:pt x="8392" y="2372"/>
                    <a:pt x="8312" y="2406"/>
                  </a:cubicBezTo>
                  <a:cubicBezTo>
                    <a:pt x="8221" y="2406"/>
                    <a:pt x="8109" y="2434"/>
                    <a:pt x="8018" y="2462"/>
                  </a:cubicBezTo>
                  <a:cubicBezTo>
                    <a:pt x="8046" y="2434"/>
                    <a:pt x="8046" y="2434"/>
                    <a:pt x="8046" y="2406"/>
                  </a:cubicBezTo>
                  <a:cubicBezTo>
                    <a:pt x="8046" y="2315"/>
                    <a:pt x="7962" y="2231"/>
                    <a:pt x="7871" y="2196"/>
                  </a:cubicBezTo>
                  <a:cubicBezTo>
                    <a:pt x="7844" y="2168"/>
                    <a:pt x="7816" y="2168"/>
                    <a:pt x="7788" y="2168"/>
                  </a:cubicBezTo>
                  <a:cubicBezTo>
                    <a:pt x="7788" y="2083"/>
                    <a:pt x="7718" y="1993"/>
                    <a:pt x="7620" y="1993"/>
                  </a:cubicBezTo>
                  <a:cubicBezTo>
                    <a:pt x="7590" y="1993"/>
                    <a:pt x="7556" y="2002"/>
                    <a:pt x="7522" y="2021"/>
                  </a:cubicBezTo>
                  <a:cubicBezTo>
                    <a:pt x="7494" y="2021"/>
                    <a:pt x="7466" y="2021"/>
                    <a:pt x="7466" y="2056"/>
                  </a:cubicBezTo>
                  <a:cubicBezTo>
                    <a:pt x="7466" y="1938"/>
                    <a:pt x="7347" y="1819"/>
                    <a:pt x="7235" y="1819"/>
                  </a:cubicBezTo>
                  <a:cubicBezTo>
                    <a:pt x="7144" y="1819"/>
                    <a:pt x="7032" y="1847"/>
                    <a:pt x="6914" y="1910"/>
                  </a:cubicBezTo>
                  <a:cubicBezTo>
                    <a:pt x="6914" y="1819"/>
                    <a:pt x="6858" y="1735"/>
                    <a:pt x="6795" y="1707"/>
                  </a:cubicBezTo>
                  <a:cubicBezTo>
                    <a:pt x="6740" y="1676"/>
                    <a:pt x="6681" y="1663"/>
                    <a:pt x="6621" y="1663"/>
                  </a:cubicBezTo>
                  <a:cubicBezTo>
                    <a:pt x="6393" y="1663"/>
                    <a:pt x="6136" y="1844"/>
                    <a:pt x="5949" y="1938"/>
                  </a:cubicBezTo>
                  <a:cubicBezTo>
                    <a:pt x="5809" y="1994"/>
                    <a:pt x="5662" y="2056"/>
                    <a:pt x="5543" y="2112"/>
                  </a:cubicBezTo>
                  <a:cubicBezTo>
                    <a:pt x="5662" y="1994"/>
                    <a:pt x="5809" y="1910"/>
                    <a:pt x="5949" y="1791"/>
                  </a:cubicBezTo>
                  <a:cubicBezTo>
                    <a:pt x="5984" y="1735"/>
                    <a:pt x="6012" y="1672"/>
                    <a:pt x="6012" y="1644"/>
                  </a:cubicBezTo>
                  <a:cubicBezTo>
                    <a:pt x="6109" y="1547"/>
                    <a:pt x="6058" y="1402"/>
                    <a:pt x="5947" y="1402"/>
                  </a:cubicBezTo>
                  <a:cubicBezTo>
                    <a:pt x="5930" y="1402"/>
                    <a:pt x="5912" y="1406"/>
                    <a:pt x="5893" y="1413"/>
                  </a:cubicBezTo>
                  <a:cubicBezTo>
                    <a:pt x="5858" y="1378"/>
                    <a:pt x="5799" y="1352"/>
                    <a:pt x="5739" y="1352"/>
                  </a:cubicBezTo>
                  <a:cubicBezTo>
                    <a:pt x="5702" y="1352"/>
                    <a:pt x="5666" y="1361"/>
                    <a:pt x="5634" y="1385"/>
                  </a:cubicBezTo>
                  <a:cubicBezTo>
                    <a:pt x="5519" y="1466"/>
                    <a:pt x="5379" y="1553"/>
                    <a:pt x="5263" y="1660"/>
                  </a:cubicBezTo>
                  <a:lnTo>
                    <a:pt x="5263" y="1660"/>
                  </a:lnTo>
                  <a:cubicBezTo>
                    <a:pt x="5320" y="1604"/>
                    <a:pt x="5370" y="1528"/>
                    <a:pt x="5396" y="1469"/>
                  </a:cubicBezTo>
                  <a:cubicBezTo>
                    <a:pt x="5424" y="1357"/>
                    <a:pt x="5312" y="1266"/>
                    <a:pt x="5221" y="1266"/>
                  </a:cubicBezTo>
                  <a:lnTo>
                    <a:pt x="5249" y="1266"/>
                  </a:lnTo>
                  <a:cubicBezTo>
                    <a:pt x="5350" y="1166"/>
                    <a:pt x="5241" y="1051"/>
                    <a:pt x="5133" y="1051"/>
                  </a:cubicBezTo>
                  <a:cubicBezTo>
                    <a:pt x="5113" y="1051"/>
                    <a:pt x="5093" y="1055"/>
                    <a:pt x="5075" y="1064"/>
                  </a:cubicBezTo>
                  <a:cubicBezTo>
                    <a:pt x="5047" y="1064"/>
                    <a:pt x="5019" y="1064"/>
                    <a:pt x="4963" y="1092"/>
                  </a:cubicBezTo>
                  <a:cubicBezTo>
                    <a:pt x="4788" y="1266"/>
                    <a:pt x="4585" y="1413"/>
                    <a:pt x="4375" y="1560"/>
                  </a:cubicBezTo>
                  <a:cubicBezTo>
                    <a:pt x="4319" y="1616"/>
                    <a:pt x="4235" y="1672"/>
                    <a:pt x="4145" y="1735"/>
                  </a:cubicBezTo>
                  <a:cubicBezTo>
                    <a:pt x="4061" y="1791"/>
                    <a:pt x="3970" y="1847"/>
                    <a:pt x="3851" y="1910"/>
                  </a:cubicBezTo>
                  <a:cubicBezTo>
                    <a:pt x="3795" y="1966"/>
                    <a:pt x="3823" y="2084"/>
                    <a:pt x="3914" y="2112"/>
                  </a:cubicBezTo>
                  <a:cubicBezTo>
                    <a:pt x="3823" y="2168"/>
                    <a:pt x="3767" y="2259"/>
                    <a:pt x="3676" y="2343"/>
                  </a:cubicBezTo>
                  <a:lnTo>
                    <a:pt x="3152" y="2868"/>
                  </a:lnTo>
                  <a:cubicBezTo>
                    <a:pt x="3124" y="2868"/>
                    <a:pt x="3096" y="2868"/>
                    <a:pt x="3068" y="2896"/>
                  </a:cubicBezTo>
                  <a:cubicBezTo>
                    <a:pt x="3012" y="2958"/>
                    <a:pt x="2921" y="3014"/>
                    <a:pt x="2865" y="3070"/>
                  </a:cubicBezTo>
                  <a:cubicBezTo>
                    <a:pt x="2746" y="3105"/>
                    <a:pt x="2599" y="3161"/>
                    <a:pt x="2487" y="3189"/>
                  </a:cubicBezTo>
                  <a:cubicBezTo>
                    <a:pt x="2893" y="2896"/>
                    <a:pt x="3271" y="2581"/>
                    <a:pt x="3676" y="2287"/>
                  </a:cubicBezTo>
                  <a:cubicBezTo>
                    <a:pt x="3774" y="2212"/>
                    <a:pt x="3711" y="2062"/>
                    <a:pt x="3623" y="2062"/>
                  </a:cubicBezTo>
                  <a:cubicBezTo>
                    <a:pt x="3604" y="2062"/>
                    <a:pt x="3584" y="2068"/>
                    <a:pt x="3564" y="2084"/>
                  </a:cubicBezTo>
                  <a:cubicBezTo>
                    <a:pt x="3243" y="2315"/>
                    <a:pt x="2921" y="2546"/>
                    <a:pt x="2599" y="2784"/>
                  </a:cubicBezTo>
                  <a:cubicBezTo>
                    <a:pt x="2599" y="2729"/>
                    <a:pt x="2557" y="2659"/>
                    <a:pt x="2487" y="2659"/>
                  </a:cubicBezTo>
                  <a:cubicBezTo>
                    <a:pt x="2476" y="2659"/>
                    <a:pt x="2465" y="2661"/>
                    <a:pt x="2452" y="2665"/>
                  </a:cubicBezTo>
                  <a:cubicBezTo>
                    <a:pt x="2047" y="2868"/>
                    <a:pt x="1641" y="3070"/>
                    <a:pt x="1229" y="3280"/>
                  </a:cubicBezTo>
                  <a:cubicBezTo>
                    <a:pt x="1320" y="3217"/>
                    <a:pt x="1404" y="3189"/>
                    <a:pt x="1466" y="3133"/>
                  </a:cubicBezTo>
                  <a:cubicBezTo>
                    <a:pt x="1560" y="3058"/>
                    <a:pt x="1517" y="2943"/>
                    <a:pt x="1432" y="2943"/>
                  </a:cubicBezTo>
                  <a:cubicBezTo>
                    <a:pt x="1414" y="2943"/>
                    <a:pt x="1396" y="2948"/>
                    <a:pt x="1376" y="2958"/>
                  </a:cubicBezTo>
                  <a:cubicBezTo>
                    <a:pt x="1173" y="3070"/>
                    <a:pt x="970" y="3161"/>
                    <a:pt x="767" y="3308"/>
                  </a:cubicBezTo>
                  <a:cubicBezTo>
                    <a:pt x="668" y="3378"/>
                    <a:pt x="734" y="3531"/>
                    <a:pt x="824" y="3531"/>
                  </a:cubicBezTo>
                  <a:cubicBezTo>
                    <a:pt x="842" y="3531"/>
                    <a:pt x="861" y="3525"/>
                    <a:pt x="879" y="3511"/>
                  </a:cubicBezTo>
                  <a:cubicBezTo>
                    <a:pt x="970" y="3455"/>
                    <a:pt x="1026" y="3420"/>
                    <a:pt x="1089" y="3364"/>
                  </a:cubicBezTo>
                  <a:lnTo>
                    <a:pt x="1089" y="3364"/>
                  </a:lnTo>
                  <a:cubicBezTo>
                    <a:pt x="1054" y="3420"/>
                    <a:pt x="1089" y="3483"/>
                    <a:pt x="1145" y="3511"/>
                  </a:cubicBezTo>
                  <a:cubicBezTo>
                    <a:pt x="676" y="3770"/>
                    <a:pt x="299" y="4210"/>
                    <a:pt x="68" y="4735"/>
                  </a:cubicBezTo>
                  <a:cubicBezTo>
                    <a:pt x="1" y="4885"/>
                    <a:pt x="129" y="5070"/>
                    <a:pt x="272" y="5070"/>
                  </a:cubicBezTo>
                  <a:cubicBezTo>
                    <a:pt x="321" y="5070"/>
                    <a:pt x="372" y="5047"/>
                    <a:pt x="418" y="4993"/>
                  </a:cubicBezTo>
                  <a:cubicBezTo>
                    <a:pt x="451" y="5031"/>
                    <a:pt x="497" y="5046"/>
                    <a:pt x="547" y="5046"/>
                  </a:cubicBezTo>
                  <a:cubicBezTo>
                    <a:pt x="580" y="5046"/>
                    <a:pt x="615" y="5039"/>
                    <a:pt x="648" y="5028"/>
                  </a:cubicBezTo>
                  <a:cubicBezTo>
                    <a:pt x="648" y="4993"/>
                    <a:pt x="676" y="4965"/>
                    <a:pt x="676" y="4937"/>
                  </a:cubicBezTo>
                  <a:cubicBezTo>
                    <a:pt x="795" y="4735"/>
                    <a:pt x="970" y="4560"/>
                    <a:pt x="1117" y="4357"/>
                  </a:cubicBezTo>
                  <a:cubicBezTo>
                    <a:pt x="1292" y="4182"/>
                    <a:pt x="1466" y="4035"/>
                    <a:pt x="1697" y="3944"/>
                  </a:cubicBezTo>
                  <a:cubicBezTo>
                    <a:pt x="1963" y="3860"/>
                    <a:pt x="2250" y="3860"/>
                    <a:pt x="2515" y="3860"/>
                  </a:cubicBezTo>
                  <a:lnTo>
                    <a:pt x="2627" y="3860"/>
                  </a:lnTo>
                  <a:cubicBezTo>
                    <a:pt x="2639" y="3851"/>
                    <a:pt x="2653" y="3848"/>
                    <a:pt x="2667" y="3848"/>
                  </a:cubicBezTo>
                  <a:cubicBezTo>
                    <a:pt x="2696" y="3848"/>
                    <a:pt x="2727" y="3860"/>
                    <a:pt x="2746" y="3860"/>
                  </a:cubicBezTo>
                  <a:lnTo>
                    <a:pt x="2802" y="3860"/>
                  </a:lnTo>
                  <a:cubicBezTo>
                    <a:pt x="2921" y="3770"/>
                    <a:pt x="3012" y="3686"/>
                    <a:pt x="3124" y="3595"/>
                  </a:cubicBezTo>
                  <a:cubicBezTo>
                    <a:pt x="3187" y="3567"/>
                    <a:pt x="3271" y="3511"/>
                    <a:pt x="3326" y="3420"/>
                  </a:cubicBezTo>
                  <a:cubicBezTo>
                    <a:pt x="3326" y="3420"/>
                    <a:pt x="3326" y="3392"/>
                    <a:pt x="3361" y="3364"/>
                  </a:cubicBezTo>
                  <a:lnTo>
                    <a:pt x="3389" y="3364"/>
                  </a:lnTo>
                  <a:cubicBezTo>
                    <a:pt x="3389" y="3420"/>
                    <a:pt x="3473" y="3483"/>
                    <a:pt x="3564" y="3483"/>
                  </a:cubicBezTo>
                  <a:cubicBezTo>
                    <a:pt x="3592" y="3392"/>
                    <a:pt x="3676" y="3308"/>
                    <a:pt x="3767" y="3280"/>
                  </a:cubicBezTo>
                  <a:cubicBezTo>
                    <a:pt x="3795" y="3263"/>
                    <a:pt x="3825" y="3254"/>
                    <a:pt x="3851" y="3254"/>
                  </a:cubicBezTo>
                  <a:cubicBezTo>
                    <a:pt x="3877" y="3254"/>
                    <a:pt x="3900" y="3263"/>
                    <a:pt x="3914" y="3280"/>
                  </a:cubicBezTo>
                  <a:cubicBezTo>
                    <a:pt x="3942" y="3245"/>
                    <a:pt x="3970" y="3217"/>
                    <a:pt x="3998" y="3189"/>
                  </a:cubicBezTo>
                  <a:cubicBezTo>
                    <a:pt x="4026" y="3217"/>
                    <a:pt x="4061" y="3245"/>
                    <a:pt x="4089" y="3280"/>
                  </a:cubicBezTo>
                  <a:cubicBezTo>
                    <a:pt x="4154" y="3313"/>
                    <a:pt x="4222" y="3326"/>
                    <a:pt x="4291" y="3326"/>
                  </a:cubicBezTo>
                  <a:cubicBezTo>
                    <a:pt x="4340" y="3326"/>
                    <a:pt x="4389" y="3320"/>
                    <a:pt x="4438" y="3308"/>
                  </a:cubicBezTo>
                  <a:lnTo>
                    <a:pt x="4438" y="3308"/>
                  </a:lnTo>
                  <a:cubicBezTo>
                    <a:pt x="4319" y="3364"/>
                    <a:pt x="4375" y="3567"/>
                    <a:pt x="4494" y="3567"/>
                  </a:cubicBezTo>
                  <a:lnTo>
                    <a:pt x="4522" y="3567"/>
                  </a:lnTo>
                  <a:cubicBezTo>
                    <a:pt x="4347" y="3630"/>
                    <a:pt x="4173" y="3714"/>
                    <a:pt x="4026" y="3805"/>
                  </a:cubicBezTo>
                  <a:cubicBezTo>
                    <a:pt x="3998" y="3860"/>
                    <a:pt x="3998" y="3888"/>
                    <a:pt x="3970" y="3944"/>
                  </a:cubicBezTo>
                  <a:cubicBezTo>
                    <a:pt x="3998" y="4007"/>
                    <a:pt x="4026" y="4035"/>
                    <a:pt x="3998" y="4091"/>
                  </a:cubicBezTo>
                  <a:cubicBezTo>
                    <a:pt x="4061" y="4091"/>
                    <a:pt x="4089" y="4063"/>
                    <a:pt x="4117" y="4063"/>
                  </a:cubicBezTo>
                  <a:cubicBezTo>
                    <a:pt x="4117" y="4091"/>
                    <a:pt x="4089" y="4119"/>
                    <a:pt x="4089" y="4154"/>
                  </a:cubicBezTo>
                  <a:cubicBezTo>
                    <a:pt x="3970" y="4238"/>
                    <a:pt x="3886" y="4329"/>
                    <a:pt x="3795" y="4413"/>
                  </a:cubicBezTo>
                  <a:lnTo>
                    <a:pt x="3795" y="4469"/>
                  </a:lnTo>
                  <a:cubicBezTo>
                    <a:pt x="3823" y="4469"/>
                    <a:pt x="3851" y="4504"/>
                    <a:pt x="3851" y="4532"/>
                  </a:cubicBezTo>
                  <a:cubicBezTo>
                    <a:pt x="3886" y="4559"/>
                    <a:pt x="3886" y="4615"/>
                    <a:pt x="3886" y="4643"/>
                  </a:cubicBezTo>
                  <a:lnTo>
                    <a:pt x="3886" y="4643"/>
                  </a:lnTo>
                  <a:cubicBezTo>
                    <a:pt x="3916" y="4641"/>
                    <a:pt x="3950" y="4635"/>
                    <a:pt x="3970" y="4616"/>
                  </a:cubicBezTo>
                  <a:lnTo>
                    <a:pt x="3970" y="4735"/>
                  </a:lnTo>
                  <a:lnTo>
                    <a:pt x="3942" y="4762"/>
                  </a:lnTo>
                  <a:cubicBezTo>
                    <a:pt x="3851" y="4853"/>
                    <a:pt x="3767" y="4937"/>
                    <a:pt x="3676" y="5056"/>
                  </a:cubicBezTo>
                  <a:cubicBezTo>
                    <a:pt x="3626" y="5157"/>
                    <a:pt x="3717" y="5263"/>
                    <a:pt x="3817" y="5263"/>
                  </a:cubicBezTo>
                  <a:cubicBezTo>
                    <a:pt x="3828" y="5263"/>
                    <a:pt x="3840" y="5262"/>
                    <a:pt x="3851" y="5259"/>
                  </a:cubicBezTo>
                  <a:cubicBezTo>
                    <a:pt x="3942" y="5231"/>
                    <a:pt x="4026" y="5168"/>
                    <a:pt x="4117" y="5084"/>
                  </a:cubicBezTo>
                  <a:lnTo>
                    <a:pt x="4117" y="5112"/>
                  </a:lnTo>
                  <a:cubicBezTo>
                    <a:pt x="4089" y="5112"/>
                    <a:pt x="4089" y="5140"/>
                    <a:pt x="4089" y="5140"/>
                  </a:cubicBezTo>
                  <a:cubicBezTo>
                    <a:pt x="4026" y="5203"/>
                    <a:pt x="3970" y="5231"/>
                    <a:pt x="3942" y="5259"/>
                  </a:cubicBezTo>
                  <a:cubicBezTo>
                    <a:pt x="3998" y="5259"/>
                    <a:pt x="4089" y="5315"/>
                    <a:pt x="4117" y="5378"/>
                  </a:cubicBezTo>
                  <a:lnTo>
                    <a:pt x="4117" y="5518"/>
                  </a:lnTo>
                  <a:cubicBezTo>
                    <a:pt x="4145" y="5490"/>
                    <a:pt x="4145" y="5490"/>
                    <a:pt x="4173" y="5490"/>
                  </a:cubicBezTo>
                  <a:cubicBezTo>
                    <a:pt x="4173" y="5518"/>
                    <a:pt x="4200" y="5581"/>
                    <a:pt x="4235" y="5609"/>
                  </a:cubicBezTo>
                  <a:cubicBezTo>
                    <a:pt x="4259" y="5614"/>
                    <a:pt x="4286" y="5617"/>
                    <a:pt x="4314" y="5617"/>
                  </a:cubicBezTo>
                  <a:cubicBezTo>
                    <a:pt x="4392" y="5617"/>
                    <a:pt x="4484" y="5600"/>
                    <a:pt x="4573" y="5600"/>
                  </a:cubicBezTo>
                  <a:cubicBezTo>
                    <a:pt x="4606" y="5600"/>
                    <a:pt x="4638" y="5603"/>
                    <a:pt x="4669" y="5609"/>
                  </a:cubicBezTo>
                  <a:cubicBezTo>
                    <a:pt x="4760" y="5609"/>
                    <a:pt x="4872" y="5665"/>
                    <a:pt x="4963" y="5665"/>
                  </a:cubicBezTo>
                  <a:cubicBezTo>
                    <a:pt x="5019" y="5692"/>
                    <a:pt x="5047" y="5692"/>
                    <a:pt x="5109" y="5692"/>
                  </a:cubicBezTo>
                  <a:cubicBezTo>
                    <a:pt x="5165" y="5665"/>
                    <a:pt x="5221" y="5665"/>
                    <a:pt x="5284" y="5665"/>
                  </a:cubicBezTo>
                  <a:cubicBezTo>
                    <a:pt x="5284" y="5637"/>
                    <a:pt x="5249" y="5637"/>
                    <a:pt x="5249" y="5637"/>
                  </a:cubicBezTo>
                  <a:cubicBezTo>
                    <a:pt x="5047" y="5553"/>
                    <a:pt x="5047" y="5287"/>
                    <a:pt x="4872" y="5231"/>
                  </a:cubicBezTo>
                  <a:cubicBezTo>
                    <a:pt x="4844" y="5231"/>
                    <a:pt x="4844" y="5203"/>
                    <a:pt x="4816" y="5203"/>
                  </a:cubicBezTo>
                  <a:cubicBezTo>
                    <a:pt x="4872" y="5140"/>
                    <a:pt x="4900" y="5056"/>
                    <a:pt x="4935" y="4937"/>
                  </a:cubicBezTo>
                  <a:cubicBezTo>
                    <a:pt x="4935" y="4881"/>
                    <a:pt x="4872" y="4818"/>
                    <a:pt x="4844" y="4818"/>
                  </a:cubicBezTo>
                  <a:cubicBezTo>
                    <a:pt x="4788" y="4790"/>
                    <a:pt x="4760" y="4790"/>
                    <a:pt x="4725" y="4790"/>
                  </a:cubicBezTo>
                  <a:cubicBezTo>
                    <a:pt x="4816" y="4707"/>
                    <a:pt x="4935" y="4560"/>
                    <a:pt x="4844" y="4441"/>
                  </a:cubicBezTo>
                  <a:cubicBezTo>
                    <a:pt x="4823" y="4400"/>
                    <a:pt x="4788" y="4374"/>
                    <a:pt x="4746" y="4374"/>
                  </a:cubicBezTo>
                  <a:cubicBezTo>
                    <a:pt x="4730" y="4374"/>
                    <a:pt x="4714" y="4377"/>
                    <a:pt x="4697" y="4385"/>
                  </a:cubicBezTo>
                  <a:cubicBezTo>
                    <a:pt x="4669" y="4385"/>
                    <a:pt x="4641" y="4385"/>
                    <a:pt x="4613" y="4413"/>
                  </a:cubicBezTo>
                  <a:cubicBezTo>
                    <a:pt x="4641" y="4385"/>
                    <a:pt x="4641" y="4385"/>
                    <a:pt x="4669" y="4357"/>
                  </a:cubicBezTo>
                  <a:cubicBezTo>
                    <a:pt x="4788" y="4238"/>
                    <a:pt x="5075" y="4035"/>
                    <a:pt x="5075" y="3833"/>
                  </a:cubicBezTo>
                  <a:cubicBezTo>
                    <a:pt x="5075" y="3805"/>
                    <a:pt x="5047" y="3770"/>
                    <a:pt x="5047" y="3770"/>
                  </a:cubicBezTo>
                  <a:cubicBezTo>
                    <a:pt x="5109" y="3686"/>
                    <a:pt x="5165" y="3595"/>
                    <a:pt x="5165" y="3539"/>
                  </a:cubicBezTo>
                  <a:cubicBezTo>
                    <a:pt x="5221" y="3511"/>
                    <a:pt x="5284" y="3511"/>
                    <a:pt x="5340" y="3483"/>
                  </a:cubicBezTo>
                  <a:cubicBezTo>
                    <a:pt x="5424" y="3455"/>
                    <a:pt x="5396" y="3336"/>
                    <a:pt x="5340" y="3308"/>
                  </a:cubicBezTo>
                  <a:lnTo>
                    <a:pt x="5312" y="3308"/>
                  </a:lnTo>
                  <a:cubicBezTo>
                    <a:pt x="5340" y="3280"/>
                    <a:pt x="5368" y="3245"/>
                    <a:pt x="5396" y="3217"/>
                  </a:cubicBezTo>
                  <a:lnTo>
                    <a:pt x="5424" y="3217"/>
                  </a:lnTo>
                  <a:lnTo>
                    <a:pt x="5459" y="3189"/>
                  </a:lnTo>
                  <a:lnTo>
                    <a:pt x="5459" y="3189"/>
                  </a:lnTo>
                  <a:cubicBezTo>
                    <a:pt x="5430" y="3312"/>
                    <a:pt x="5508" y="3435"/>
                    <a:pt x="5621" y="3435"/>
                  </a:cubicBezTo>
                  <a:cubicBezTo>
                    <a:pt x="5643" y="3435"/>
                    <a:pt x="5666" y="3430"/>
                    <a:pt x="5690" y="3420"/>
                  </a:cubicBezTo>
                  <a:cubicBezTo>
                    <a:pt x="6039" y="3280"/>
                    <a:pt x="6361" y="3070"/>
                    <a:pt x="6683" y="2896"/>
                  </a:cubicBezTo>
                  <a:cubicBezTo>
                    <a:pt x="6823" y="2812"/>
                    <a:pt x="6997" y="2693"/>
                    <a:pt x="7144" y="2609"/>
                  </a:cubicBezTo>
                  <a:cubicBezTo>
                    <a:pt x="7172" y="2637"/>
                    <a:pt x="7172" y="2637"/>
                    <a:pt x="7207" y="2637"/>
                  </a:cubicBezTo>
                  <a:cubicBezTo>
                    <a:pt x="7263" y="2651"/>
                    <a:pt x="7321" y="2658"/>
                    <a:pt x="7379" y="2658"/>
                  </a:cubicBezTo>
                  <a:cubicBezTo>
                    <a:pt x="7438" y="2658"/>
                    <a:pt x="7497" y="2651"/>
                    <a:pt x="7557" y="2637"/>
                  </a:cubicBezTo>
                  <a:lnTo>
                    <a:pt x="7585" y="2637"/>
                  </a:lnTo>
                  <a:cubicBezTo>
                    <a:pt x="7641" y="2623"/>
                    <a:pt x="7698" y="2616"/>
                    <a:pt x="7753" y="2616"/>
                  </a:cubicBezTo>
                  <a:cubicBezTo>
                    <a:pt x="7809" y="2616"/>
                    <a:pt x="7861" y="2623"/>
                    <a:pt x="7906" y="2637"/>
                  </a:cubicBezTo>
                  <a:cubicBezTo>
                    <a:pt x="8018" y="2665"/>
                    <a:pt x="8081" y="2721"/>
                    <a:pt x="8137" y="2784"/>
                  </a:cubicBezTo>
                  <a:lnTo>
                    <a:pt x="8221" y="2784"/>
                  </a:lnTo>
                  <a:cubicBezTo>
                    <a:pt x="8193" y="2784"/>
                    <a:pt x="8193" y="2812"/>
                    <a:pt x="8165" y="2840"/>
                  </a:cubicBezTo>
                  <a:cubicBezTo>
                    <a:pt x="8193" y="2868"/>
                    <a:pt x="8221" y="2896"/>
                    <a:pt x="8221" y="2931"/>
                  </a:cubicBezTo>
                  <a:cubicBezTo>
                    <a:pt x="8256" y="2931"/>
                    <a:pt x="8312" y="2896"/>
                    <a:pt x="8340" y="2896"/>
                  </a:cubicBezTo>
                  <a:cubicBezTo>
                    <a:pt x="8459" y="2896"/>
                    <a:pt x="8515" y="2958"/>
                    <a:pt x="8606" y="3014"/>
                  </a:cubicBezTo>
                  <a:cubicBezTo>
                    <a:pt x="8606" y="3042"/>
                    <a:pt x="8634" y="3042"/>
                    <a:pt x="8662" y="3042"/>
                  </a:cubicBezTo>
                  <a:cubicBezTo>
                    <a:pt x="8662" y="3042"/>
                    <a:pt x="8690" y="3042"/>
                    <a:pt x="8690" y="3014"/>
                  </a:cubicBezTo>
                  <a:lnTo>
                    <a:pt x="8690" y="3014"/>
                  </a:lnTo>
                  <a:cubicBezTo>
                    <a:pt x="8690" y="3042"/>
                    <a:pt x="8690" y="3042"/>
                    <a:pt x="8662" y="3070"/>
                  </a:cubicBezTo>
                  <a:cubicBezTo>
                    <a:pt x="8746" y="3105"/>
                    <a:pt x="8836" y="3105"/>
                    <a:pt x="8920" y="3133"/>
                  </a:cubicBezTo>
                  <a:lnTo>
                    <a:pt x="8955" y="3133"/>
                  </a:lnTo>
                  <a:cubicBezTo>
                    <a:pt x="8955" y="3133"/>
                    <a:pt x="8983" y="3133"/>
                    <a:pt x="8983" y="3105"/>
                  </a:cubicBezTo>
                  <a:cubicBezTo>
                    <a:pt x="8998" y="3096"/>
                    <a:pt x="9017" y="3092"/>
                    <a:pt x="9037" y="3092"/>
                  </a:cubicBezTo>
                  <a:cubicBezTo>
                    <a:pt x="9095" y="3092"/>
                    <a:pt x="9165" y="3127"/>
                    <a:pt x="9186" y="3189"/>
                  </a:cubicBezTo>
                  <a:lnTo>
                    <a:pt x="9186" y="3308"/>
                  </a:lnTo>
                  <a:cubicBezTo>
                    <a:pt x="9186" y="3336"/>
                    <a:pt x="9214" y="3336"/>
                    <a:pt x="9214" y="3336"/>
                  </a:cubicBezTo>
                  <a:cubicBezTo>
                    <a:pt x="9214" y="3336"/>
                    <a:pt x="9242" y="3336"/>
                    <a:pt x="9242" y="3308"/>
                  </a:cubicBezTo>
                  <a:cubicBezTo>
                    <a:pt x="9270" y="3364"/>
                    <a:pt x="9270" y="3392"/>
                    <a:pt x="9305" y="3420"/>
                  </a:cubicBezTo>
                  <a:cubicBezTo>
                    <a:pt x="9389" y="3420"/>
                    <a:pt x="9508" y="3392"/>
                    <a:pt x="9564" y="3364"/>
                  </a:cubicBezTo>
                  <a:cubicBezTo>
                    <a:pt x="9738" y="3336"/>
                    <a:pt x="9913" y="3245"/>
                    <a:pt x="10088" y="3217"/>
                  </a:cubicBezTo>
                  <a:cubicBezTo>
                    <a:pt x="10116" y="3189"/>
                    <a:pt x="10116" y="3189"/>
                    <a:pt x="10144" y="3161"/>
                  </a:cubicBezTo>
                  <a:cubicBezTo>
                    <a:pt x="10144" y="3189"/>
                    <a:pt x="10179" y="3189"/>
                    <a:pt x="10179" y="3217"/>
                  </a:cubicBezTo>
                  <a:cubicBezTo>
                    <a:pt x="10221" y="3203"/>
                    <a:pt x="10256" y="3196"/>
                    <a:pt x="10288" y="3196"/>
                  </a:cubicBezTo>
                  <a:cubicBezTo>
                    <a:pt x="10321" y="3196"/>
                    <a:pt x="10350" y="3203"/>
                    <a:pt x="10382" y="3217"/>
                  </a:cubicBezTo>
                  <a:cubicBezTo>
                    <a:pt x="10410" y="3189"/>
                    <a:pt x="10410" y="3189"/>
                    <a:pt x="10438" y="3189"/>
                  </a:cubicBezTo>
                  <a:lnTo>
                    <a:pt x="10438" y="3217"/>
                  </a:lnTo>
                  <a:cubicBezTo>
                    <a:pt x="10494" y="3217"/>
                    <a:pt x="10529" y="3245"/>
                    <a:pt x="10557" y="3245"/>
                  </a:cubicBezTo>
                  <a:cubicBezTo>
                    <a:pt x="10573" y="3252"/>
                    <a:pt x="10589" y="3255"/>
                    <a:pt x="10606" y="3255"/>
                  </a:cubicBezTo>
                  <a:cubicBezTo>
                    <a:pt x="10674" y="3255"/>
                    <a:pt x="10742" y="3201"/>
                    <a:pt x="10787" y="3133"/>
                  </a:cubicBezTo>
                  <a:cubicBezTo>
                    <a:pt x="10787" y="3070"/>
                    <a:pt x="10815" y="3014"/>
                    <a:pt x="10843" y="2958"/>
                  </a:cubicBezTo>
                  <a:cubicBezTo>
                    <a:pt x="10878" y="2986"/>
                    <a:pt x="10878" y="2986"/>
                    <a:pt x="10878" y="3014"/>
                  </a:cubicBezTo>
                  <a:cubicBezTo>
                    <a:pt x="10898" y="3055"/>
                    <a:pt x="10948" y="3084"/>
                    <a:pt x="10998" y="3084"/>
                  </a:cubicBezTo>
                  <a:cubicBezTo>
                    <a:pt x="11017" y="3084"/>
                    <a:pt x="11036" y="3080"/>
                    <a:pt x="11053" y="3070"/>
                  </a:cubicBezTo>
                  <a:cubicBezTo>
                    <a:pt x="11081" y="3133"/>
                    <a:pt x="11109" y="3217"/>
                    <a:pt x="11165" y="3280"/>
                  </a:cubicBezTo>
                  <a:cubicBezTo>
                    <a:pt x="11256" y="3245"/>
                    <a:pt x="11340" y="3245"/>
                    <a:pt x="11431" y="3245"/>
                  </a:cubicBezTo>
                  <a:cubicBezTo>
                    <a:pt x="11459" y="3245"/>
                    <a:pt x="11459" y="3245"/>
                    <a:pt x="11459" y="3280"/>
                  </a:cubicBezTo>
                  <a:cubicBezTo>
                    <a:pt x="11459" y="3245"/>
                    <a:pt x="11487" y="3245"/>
                    <a:pt x="11487" y="3217"/>
                  </a:cubicBezTo>
                  <a:cubicBezTo>
                    <a:pt x="11515" y="3133"/>
                    <a:pt x="11487" y="3042"/>
                    <a:pt x="11459" y="2931"/>
                  </a:cubicBezTo>
                  <a:cubicBezTo>
                    <a:pt x="11459" y="2812"/>
                    <a:pt x="11431" y="2665"/>
                    <a:pt x="11403" y="2518"/>
                  </a:cubicBezTo>
                  <a:lnTo>
                    <a:pt x="11403" y="2434"/>
                  </a:lnTo>
                  <a:cubicBezTo>
                    <a:pt x="11459" y="2434"/>
                    <a:pt x="11515" y="2434"/>
                    <a:pt x="11542" y="2406"/>
                  </a:cubicBezTo>
                  <a:cubicBezTo>
                    <a:pt x="11542" y="2371"/>
                    <a:pt x="11577" y="2343"/>
                    <a:pt x="11577" y="2343"/>
                  </a:cubicBezTo>
                  <a:cubicBezTo>
                    <a:pt x="11577" y="2371"/>
                    <a:pt x="11605" y="2406"/>
                    <a:pt x="11633" y="2434"/>
                  </a:cubicBezTo>
                  <a:cubicBezTo>
                    <a:pt x="11669" y="2470"/>
                    <a:pt x="11729" y="2491"/>
                    <a:pt x="11789" y="2491"/>
                  </a:cubicBezTo>
                  <a:cubicBezTo>
                    <a:pt x="11869" y="2491"/>
                    <a:pt x="11951" y="2455"/>
                    <a:pt x="11983" y="2371"/>
                  </a:cubicBezTo>
                  <a:cubicBezTo>
                    <a:pt x="12158" y="2518"/>
                    <a:pt x="12417" y="2581"/>
                    <a:pt x="12654" y="2581"/>
                  </a:cubicBezTo>
                  <a:cubicBezTo>
                    <a:pt x="12682" y="2609"/>
                    <a:pt x="12738" y="2665"/>
                    <a:pt x="12766" y="2721"/>
                  </a:cubicBezTo>
                  <a:cubicBezTo>
                    <a:pt x="12841" y="2796"/>
                    <a:pt x="12911" y="2847"/>
                    <a:pt x="13000" y="2847"/>
                  </a:cubicBezTo>
                  <a:cubicBezTo>
                    <a:pt x="13019" y="2847"/>
                    <a:pt x="13039" y="2845"/>
                    <a:pt x="13060" y="2840"/>
                  </a:cubicBezTo>
                  <a:cubicBezTo>
                    <a:pt x="13151" y="2840"/>
                    <a:pt x="13179" y="2721"/>
                    <a:pt x="13151" y="2665"/>
                  </a:cubicBezTo>
                  <a:cubicBezTo>
                    <a:pt x="13088" y="2434"/>
                    <a:pt x="12885" y="2196"/>
                    <a:pt x="12710" y="2084"/>
                  </a:cubicBezTo>
                  <a:cubicBezTo>
                    <a:pt x="12682" y="2056"/>
                    <a:pt x="12626" y="2056"/>
                    <a:pt x="12591" y="2056"/>
                  </a:cubicBezTo>
                  <a:cubicBezTo>
                    <a:pt x="12563" y="1910"/>
                    <a:pt x="12361" y="1819"/>
                    <a:pt x="12186" y="1819"/>
                  </a:cubicBezTo>
                  <a:cubicBezTo>
                    <a:pt x="12186" y="1751"/>
                    <a:pt x="12108" y="1697"/>
                    <a:pt x="12034" y="1697"/>
                  </a:cubicBezTo>
                  <a:cubicBezTo>
                    <a:pt x="12017" y="1697"/>
                    <a:pt x="11999" y="1700"/>
                    <a:pt x="11983" y="1707"/>
                  </a:cubicBezTo>
                  <a:cubicBezTo>
                    <a:pt x="11983" y="1672"/>
                    <a:pt x="11955" y="1644"/>
                    <a:pt x="11955" y="1616"/>
                  </a:cubicBezTo>
                  <a:cubicBezTo>
                    <a:pt x="11892" y="1560"/>
                    <a:pt x="11864" y="1532"/>
                    <a:pt x="11808" y="1497"/>
                  </a:cubicBezTo>
                  <a:cubicBezTo>
                    <a:pt x="11771" y="1462"/>
                    <a:pt x="11725" y="1447"/>
                    <a:pt x="11678" y="1447"/>
                  </a:cubicBezTo>
                  <a:cubicBezTo>
                    <a:pt x="11610" y="1447"/>
                    <a:pt x="11540" y="1479"/>
                    <a:pt x="11487" y="1532"/>
                  </a:cubicBezTo>
                  <a:cubicBezTo>
                    <a:pt x="11459" y="1560"/>
                    <a:pt x="11431" y="1588"/>
                    <a:pt x="11403" y="1616"/>
                  </a:cubicBezTo>
                  <a:cubicBezTo>
                    <a:pt x="11340" y="1616"/>
                    <a:pt x="11256" y="1644"/>
                    <a:pt x="11228" y="1735"/>
                  </a:cubicBezTo>
                  <a:cubicBezTo>
                    <a:pt x="11193" y="1763"/>
                    <a:pt x="11193" y="1791"/>
                    <a:pt x="11165" y="1847"/>
                  </a:cubicBezTo>
                  <a:cubicBezTo>
                    <a:pt x="11165" y="1763"/>
                    <a:pt x="11137" y="1672"/>
                    <a:pt x="11053" y="1616"/>
                  </a:cubicBezTo>
                  <a:cubicBezTo>
                    <a:pt x="11018" y="1588"/>
                    <a:pt x="10962" y="1588"/>
                    <a:pt x="10934" y="1588"/>
                  </a:cubicBezTo>
                  <a:cubicBezTo>
                    <a:pt x="10906" y="1588"/>
                    <a:pt x="10906" y="1616"/>
                    <a:pt x="10878" y="1616"/>
                  </a:cubicBezTo>
                  <a:cubicBezTo>
                    <a:pt x="10878" y="1532"/>
                    <a:pt x="10878" y="1469"/>
                    <a:pt x="10843" y="1413"/>
                  </a:cubicBezTo>
                  <a:cubicBezTo>
                    <a:pt x="10823" y="1373"/>
                    <a:pt x="10774" y="1343"/>
                    <a:pt x="10737" y="1343"/>
                  </a:cubicBezTo>
                  <a:cubicBezTo>
                    <a:pt x="10723" y="1343"/>
                    <a:pt x="10711" y="1348"/>
                    <a:pt x="10703" y="1357"/>
                  </a:cubicBezTo>
                  <a:cubicBezTo>
                    <a:pt x="10668" y="1385"/>
                    <a:pt x="10640" y="1413"/>
                    <a:pt x="10612" y="1413"/>
                  </a:cubicBezTo>
                  <a:cubicBezTo>
                    <a:pt x="10640" y="1357"/>
                    <a:pt x="10640" y="1294"/>
                    <a:pt x="10640" y="1238"/>
                  </a:cubicBezTo>
                  <a:cubicBezTo>
                    <a:pt x="10702" y="1211"/>
                    <a:pt x="10758" y="1149"/>
                    <a:pt x="10733" y="1094"/>
                  </a:cubicBezTo>
                  <a:lnTo>
                    <a:pt x="10733" y="1094"/>
                  </a:lnTo>
                  <a:cubicBezTo>
                    <a:pt x="10774" y="1180"/>
                    <a:pt x="10833" y="1232"/>
                    <a:pt x="10906" y="1232"/>
                  </a:cubicBezTo>
                  <a:cubicBezTo>
                    <a:pt x="10932" y="1232"/>
                    <a:pt x="10960" y="1225"/>
                    <a:pt x="10990" y="1210"/>
                  </a:cubicBezTo>
                  <a:cubicBezTo>
                    <a:pt x="11018" y="1182"/>
                    <a:pt x="11053" y="1119"/>
                    <a:pt x="11081" y="1092"/>
                  </a:cubicBezTo>
                  <a:cubicBezTo>
                    <a:pt x="11109" y="1092"/>
                    <a:pt x="11165" y="1092"/>
                    <a:pt x="11193" y="1064"/>
                  </a:cubicBezTo>
                  <a:cubicBezTo>
                    <a:pt x="11256" y="1008"/>
                    <a:pt x="11284" y="945"/>
                    <a:pt x="11284" y="889"/>
                  </a:cubicBezTo>
                  <a:cubicBezTo>
                    <a:pt x="11312" y="917"/>
                    <a:pt x="11340" y="945"/>
                    <a:pt x="11340" y="1008"/>
                  </a:cubicBezTo>
                  <a:cubicBezTo>
                    <a:pt x="11349" y="1037"/>
                    <a:pt x="11373" y="1049"/>
                    <a:pt x="11400" y="1049"/>
                  </a:cubicBezTo>
                  <a:cubicBezTo>
                    <a:pt x="11451" y="1049"/>
                    <a:pt x="11515" y="1004"/>
                    <a:pt x="11515" y="945"/>
                  </a:cubicBezTo>
                  <a:cubicBezTo>
                    <a:pt x="11515" y="806"/>
                    <a:pt x="11439" y="303"/>
                    <a:pt x="11206" y="303"/>
                  </a:cubicBezTo>
                  <a:cubicBezTo>
                    <a:pt x="11193" y="303"/>
                    <a:pt x="11179" y="305"/>
                    <a:pt x="11165" y="308"/>
                  </a:cubicBezTo>
                  <a:lnTo>
                    <a:pt x="11109" y="308"/>
                  </a:lnTo>
                  <a:lnTo>
                    <a:pt x="11109" y="273"/>
                  </a:lnTo>
                  <a:cubicBezTo>
                    <a:pt x="11109" y="239"/>
                    <a:pt x="11064" y="215"/>
                    <a:pt x="11016" y="215"/>
                  </a:cubicBezTo>
                  <a:cubicBezTo>
                    <a:pt x="10986" y="215"/>
                    <a:pt x="10956" y="224"/>
                    <a:pt x="10934" y="245"/>
                  </a:cubicBezTo>
                  <a:cubicBezTo>
                    <a:pt x="10815" y="364"/>
                    <a:pt x="10843" y="595"/>
                    <a:pt x="10843" y="770"/>
                  </a:cubicBezTo>
                  <a:cubicBezTo>
                    <a:pt x="10815" y="714"/>
                    <a:pt x="10787" y="658"/>
                    <a:pt x="10787" y="595"/>
                  </a:cubicBezTo>
                  <a:cubicBezTo>
                    <a:pt x="10731" y="392"/>
                    <a:pt x="10731" y="189"/>
                    <a:pt x="10585" y="43"/>
                  </a:cubicBezTo>
                  <a:cubicBezTo>
                    <a:pt x="10571" y="15"/>
                    <a:pt x="10548" y="1"/>
                    <a:pt x="105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79"/>
            <p:cNvSpPr/>
            <p:nvPr/>
          </p:nvSpPr>
          <p:spPr>
            <a:xfrm>
              <a:off x="6516656" y="2979534"/>
              <a:ext cx="36749" cy="15610"/>
            </a:xfrm>
            <a:custGeom>
              <a:rect b="b" l="l" r="r" t="t"/>
              <a:pathLst>
                <a:path extrusionOk="0" h="686" w="1615">
                  <a:moveTo>
                    <a:pt x="1446" y="0"/>
                  </a:moveTo>
                  <a:cubicBezTo>
                    <a:pt x="1431" y="0"/>
                    <a:pt x="1415" y="4"/>
                    <a:pt x="1399" y="11"/>
                  </a:cubicBezTo>
                  <a:cubicBezTo>
                    <a:pt x="1168" y="102"/>
                    <a:pt x="930" y="186"/>
                    <a:pt x="700" y="277"/>
                  </a:cubicBezTo>
                  <a:cubicBezTo>
                    <a:pt x="609" y="333"/>
                    <a:pt x="497" y="361"/>
                    <a:pt x="406" y="389"/>
                  </a:cubicBezTo>
                  <a:cubicBezTo>
                    <a:pt x="360" y="412"/>
                    <a:pt x="252" y="459"/>
                    <a:pt x="184" y="459"/>
                  </a:cubicBezTo>
                  <a:cubicBezTo>
                    <a:pt x="170" y="459"/>
                    <a:pt x="157" y="457"/>
                    <a:pt x="147" y="452"/>
                  </a:cubicBezTo>
                  <a:cubicBezTo>
                    <a:pt x="56" y="452"/>
                    <a:pt x="0" y="508"/>
                    <a:pt x="28" y="591"/>
                  </a:cubicBezTo>
                  <a:cubicBezTo>
                    <a:pt x="87" y="661"/>
                    <a:pt x="158" y="685"/>
                    <a:pt x="234" y="685"/>
                  </a:cubicBezTo>
                  <a:cubicBezTo>
                    <a:pt x="350" y="685"/>
                    <a:pt x="475" y="629"/>
                    <a:pt x="581" y="591"/>
                  </a:cubicBezTo>
                  <a:cubicBezTo>
                    <a:pt x="902" y="480"/>
                    <a:pt x="1196" y="333"/>
                    <a:pt x="1518" y="186"/>
                  </a:cubicBezTo>
                  <a:cubicBezTo>
                    <a:pt x="1614" y="138"/>
                    <a:pt x="1544" y="0"/>
                    <a:pt x="144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79"/>
            <p:cNvSpPr/>
            <p:nvPr/>
          </p:nvSpPr>
          <p:spPr>
            <a:xfrm>
              <a:off x="6512833" y="2976211"/>
              <a:ext cx="27943" cy="14336"/>
            </a:xfrm>
            <a:custGeom>
              <a:rect b="b" l="l" r="r" t="t"/>
              <a:pathLst>
                <a:path extrusionOk="0" h="630" w="1228">
                  <a:moveTo>
                    <a:pt x="1011" y="1"/>
                  </a:moveTo>
                  <a:cubicBezTo>
                    <a:pt x="992" y="1"/>
                    <a:pt x="972" y="4"/>
                    <a:pt x="952" y="10"/>
                  </a:cubicBezTo>
                  <a:cubicBezTo>
                    <a:pt x="665" y="157"/>
                    <a:pt x="371" y="304"/>
                    <a:pt x="77" y="479"/>
                  </a:cubicBezTo>
                  <a:cubicBezTo>
                    <a:pt x="1" y="504"/>
                    <a:pt x="41" y="629"/>
                    <a:pt x="139" y="629"/>
                  </a:cubicBezTo>
                  <a:cubicBezTo>
                    <a:pt x="148" y="629"/>
                    <a:pt x="158" y="628"/>
                    <a:pt x="168" y="626"/>
                  </a:cubicBezTo>
                  <a:cubicBezTo>
                    <a:pt x="490" y="535"/>
                    <a:pt x="777" y="360"/>
                    <a:pt x="1098" y="248"/>
                  </a:cubicBezTo>
                  <a:cubicBezTo>
                    <a:pt x="1228" y="168"/>
                    <a:pt x="1151" y="1"/>
                    <a:pt x="101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79"/>
            <p:cNvSpPr/>
            <p:nvPr/>
          </p:nvSpPr>
          <p:spPr>
            <a:xfrm>
              <a:off x="6506849" y="2970955"/>
              <a:ext cx="25349" cy="12288"/>
            </a:xfrm>
            <a:custGeom>
              <a:rect b="b" l="l" r="r" t="t"/>
              <a:pathLst>
                <a:path extrusionOk="0" h="540" w="1114">
                  <a:moveTo>
                    <a:pt x="916" y="1"/>
                  </a:moveTo>
                  <a:cubicBezTo>
                    <a:pt x="900" y="1"/>
                    <a:pt x="882" y="4"/>
                    <a:pt x="865" y="11"/>
                  </a:cubicBezTo>
                  <a:cubicBezTo>
                    <a:pt x="606" y="157"/>
                    <a:pt x="340" y="304"/>
                    <a:pt x="82" y="416"/>
                  </a:cubicBezTo>
                  <a:cubicBezTo>
                    <a:pt x="0" y="441"/>
                    <a:pt x="42" y="539"/>
                    <a:pt x="92" y="539"/>
                  </a:cubicBezTo>
                  <a:cubicBezTo>
                    <a:pt x="98" y="539"/>
                    <a:pt x="104" y="538"/>
                    <a:pt x="110" y="535"/>
                  </a:cubicBezTo>
                  <a:cubicBezTo>
                    <a:pt x="431" y="444"/>
                    <a:pt x="725" y="360"/>
                    <a:pt x="984" y="213"/>
                  </a:cubicBezTo>
                  <a:cubicBezTo>
                    <a:pt x="1113" y="164"/>
                    <a:pt x="1036" y="1"/>
                    <a:pt x="9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79"/>
            <p:cNvSpPr/>
            <p:nvPr/>
          </p:nvSpPr>
          <p:spPr>
            <a:xfrm>
              <a:off x="6494857" y="2973003"/>
              <a:ext cx="20957" cy="9603"/>
            </a:xfrm>
            <a:custGeom>
              <a:rect b="b" l="l" r="r" t="t"/>
              <a:pathLst>
                <a:path extrusionOk="0" h="422" w="921">
                  <a:moveTo>
                    <a:pt x="809" y="0"/>
                  </a:moveTo>
                  <a:cubicBezTo>
                    <a:pt x="801" y="0"/>
                    <a:pt x="792" y="2"/>
                    <a:pt x="784" y="4"/>
                  </a:cubicBezTo>
                  <a:cubicBezTo>
                    <a:pt x="665" y="67"/>
                    <a:pt x="553" y="151"/>
                    <a:pt x="434" y="214"/>
                  </a:cubicBezTo>
                  <a:cubicBezTo>
                    <a:pt x="411" y="209"/>
                    <a:pt x="389" y="206"/>
                    <a:pt x="368" y="206"/>
                  </a:cubicBezTo>
                  <a:cubicBezTo>
                    <a:pt x="251" y="206"/>
                    <a:pt x="151" y="279"/>
                    <a:pt x="56" y="326"/>
                  </a:cubicBezTo>
                  <a:cubicBezTo>
                    <a:pt x="0" y="326"/>
                    <a:pt x="22" y="421"/>
                    <a:pt x="67" y="421"/>
                  </a:cubicBezTo>
                  <a:cubicBezTo>
                    <a:pt x="73" y="421"/>
                    <a:pt x="78" y="420"/>
                    <a:pt x="84" y="417"/>
                  </a:cubicBezTo>
                  <a:cubicBezTo>
                    <a:pt x="168" y="389"/>
                    <a:pt x="259" y="326"/>
                    <a:pt x="343" y="298"/>
                  </a:cubicBezTo>
                  <a:cubicBezTo>
                    <a:pt x="343" y="318"/>
                    <a:pt x="361" y="338"/>
                    <a:pt x="381" y="338"/>
                  </a:cubicBezTo>
                  <a:cubicBezTo>
                    <a:pt x="389" y="338"/>
                    <a:pt x="398" y="334"/>
                    <a:pt x="406" y="326"/>
                  </a:cubicBezTo>
                  <a:cubicBezTo>
                    <a:pt x="581" y="298"/>
                    <a:pt x="693" y="214"/>
                    <a:pt x="840" y="123"/>
                  </a:cubicBezTo>
                  <a:cubicBezTo>
                    <a:pt x="921" y="98"/>
                    <a:pt x="879" y="0"/>
                    <a:pt x="80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79"/>
            <p:cNvSpPr/>
            <p:nvPr/>
          </p:nvSpPr>
          <p:spPr>
            <a:xfrm>
              <a:off x="6469553" y="2953092"/>
              <a:ext cx="21799" cy="9125"/>
            </a:xfrm>
            <a:custGeom>
              <a:rect b="b" l="l" r="r" t="t"/>
              <a:pathLst>
                <a:path extrusionOk="0" h="401" w="958">
                  <a:moveTo>
                    <a:pt x="895" y="0"/>
                  </a:moveTo>
                  <a:cubicBezTo>
                    <a:pt x="889" y="0"/>
                    <a:pt x="882" y="2"/>
                    <a:pt x="875" y="5"/>
                  </a:cubicBezTo>
                  <a:cubicBezTo>
                    <a:pt x="616" y="124"/>
                    <a:pt x="350" y="243"/>
                    <a:pt x="57" y="299"/>
                  </a:cubicBezTo>
                  <a:cubicBezTo>
                    <a:pt x="1" y="299"/>
                    <a:pt x="1" y="390"/>
                    <a:pt x="57" y="390"/>
                  </a:cubicBezTo>
                  <a:cubicBezTo>
                    <a:pt x="95" y="397"/>
                    <a:pt x="130" y="401"/>
                    <a:pt x="162" y="401"/>
                  </a:cubicBezTo>
                  <a:cubicBezTo>
                    <a:pt x="253" y="401"/>
                    <a:pt x="324" y="373"/>
                    <a:pt x="406" y="327"/>
                  </a:cubicBezTo>
                  <a:cubicBezTo>
                    <a:pt x="581" y="243"/>
                    <a:pt x="756" y="180"/>
                    <a:pt x="903" y="96"/>
                  </a:cubicBezTo>
                  <a:cubicBezTo>
                    <a:pt x="957" y="72"/>
                    <a:pt x="938" y="0"/>
                    <a:pt x="89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79"/>
            <p:cNvSpPr/>
            <p:nvPr/>
          </p:nvSpPr>
          <p:spPr>
            <a:xfrm>
              <a:off x="6464297" y="2948268"/>
              <a:ext cx="19023" cy="9785"/>
            </a:xfrm>
            <a:custGeom>
              <a:rect b="b" l="l" r="r" t="t"/>
              <a:pathLst>
                <a:path extrusionOk="0" h="430" w="836">
                  <a:moveTo>
                    <a:pt x="759" y="0"/>
                  </a:moveTo>
                  <a:cubicBezTo>
                    <a:pt x="749" y="0"/>
                    <a:pt x="738" y="4"/>
                    <a:pt x="728" y="15"/>
                  </a:cubicBezTo>
                  <a:cubicBezTo>
                    <a:pt x="525" y="133"/>
                    <a:pt x="288" y="308"/>
                    <a:pt x="57" y="336"/>
                  </a:cubicBezTo>
                  <a:cubicBezTo>
                    <a:pt x="1" y="364"/>
                    <a:pt x="1" y="392"/>
                    <a:pt x="57" y="427"/>
                  </a:cubicBezTo>
                  <a:cubicBezTo>
                    <a:pt x="71" y="429"/>
                    <a:pt x="86" y="430"/>
                    <a:pt x="101" y="430"/>
                  </a:cubicBezTo>
                  <a:cubicBezTo>
                    <a:pt x="324" y="430"/>
                    <a:pt x="594" y="245"/>
                    <a:pt x="784" y="133"/>
                  </a:cubicBezTo>
                  <a:cubicBezTo>
                    <a:pt x="835" y="88"/>
                    <a:pt x="803" y="0"/>
                    <a:pt x="75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79"/>
            <p:cNvSpPr/>
            <p:nvPr/>
          </p:nvSpPr>
          <p:spPr>
            <a:xfrm>
              <a:off x="6446958" y="2947244"/>
              <a:ext cx="27716" cy="12288"/>
            </a:xfrm>
            <a:custGeom>
              <a:rect b="b" l="l" r="r" t="t"/>
              <a:pathLst>
                <a:path extrusionOk="0" h="540" w="1218">
                  <a:moveTo>
                    <a:pt x="1106" y="0"/>
                  </a:moveTo>
                  <a:cubicBezTo>
                    <a:pt x="1099" y="0"/>
                    <a:pt x="1092" y="1"/>
                    <a:pt x="1085" y="4"/>
                  </a:cubicBezTo>
                  <a:cubicBezTo>
                    <a:pt x="966" y="60"/>
                    <a:pt x="875" y="123"/>
                    <a:pt x="763" y="178"/>
                  </a:cubicBezTo>
                  <a:cubicBezTo>
                    <a:pt x="735" y="206"/>
                    <a:pt x="672" y="206"/>
                    <a:pt x="644" y="234"/>
                  </a:cubicBezTo>
                  <a:cubicBezTo>
                    <a:pt x="689" y="190"/>
                    <a:pt x="644" y="105"/>
                    <a:pt x="578" y="105"/>
                  </a:cubicBezTo>
                  <a:cubicBezTo>
                    <a:pt x="561" y="105"/>
                    <a:pt x="543" y="110"/>
                    <a:pt x="525" y="123"/>
                  </a:cubicBezTo>
                  <a:cubicBezTo>
                    <a:pt x="497" y="123"/>
                    <a:pt x="469" y="151"/>
                    <a:pt x="441" y="178"/>
                  </a:cubicBezTo>
                  <a:lnTo>
                    <a:pt x="441" y="151"/>
                  </a:lnTo>
                  <a:cubicBezTo>
                    <a:pt x="413" y="151"/>
                    <a:pt x="413" y="178"/>
                    <a:pt x="413" y="206"/>
                  </a:cubicBezTo>
                  <a:cubicBezTo>
                    <a:pt x="294" y="297"/>
                    <a:pt x="176" y="381"/>
                    <a:pt x="64" y="437"/>
                  </a:cubicBezTo>
                  <a:cubicBezTo>
                    <a:pt x="36" y="437"/>
                    <a:pt x="1" y="500"/>
                    <a:pt x="36" y="528"/>
                  </a:cubicBezTo>
                  <a:cubicBezTo>
                    <a:pt x="58" y="536"/>
                    <a:pt x="81" y="539"/>
                    <a:pt x="104" y="539"/>
                  </a:cubicBezTo>
                  <a:cubicBezTo>
                    <a:pt x="168" y="539"/>
                    <a:pt x="233" y="513"/>
                    <a:pt x="294" y="472"/>
                  </a:cubicBezTo>
                  <a:cubicBezTo>
                    <a:pt x="350" y="437"/>
                    <a:pt x="413" y="409"/>
                    <a:pt x="469" y="353"/>
                  </a:cubicBezTo>
                  <a:cubicBezTo>
                    <a:pt x="481" y="389"/>
                    <a:pt x="505" y="400"/>
                    <a:pt x="532" y="400"/>
                  </a:cubicBezTo>
                  <a:cubicBezTo>
                    <a:pt x="569" y="400"/>
                    <a:pt x="612" y="381"/>
                    <a:pt x="644" y="381"/>
                  </a:cubicBezTo>
                  <a:cubicBezTo>
                    <a:pt x="819" y="325"/>
                    <a:pt x="994" y="234"/>
                    <a:pt x="1140" y="151"/>
                  </a:cubicBezTo>
                  <a:cubicBezTo>
                    <a:pt x="1217" y="125"/>
                    <a:pt x="1177" y="0"/>
                    <a:pt x="11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79"/>
            <p:cNvSpPr/>
            <p:nvPr/>
          </p:nvSpPr>
          <p:spPr>
            <a:xfrm>
              <a:off x="6436467" y="2917253"/>
              <a:ext cx="20434" cy="15451"/>
            </a:xfrm>
            <a:custGeom>
              <a:rect b="b" l="l" r="r" t="t"/>
              <a:pathLst>
                <a:path extrusionOk="0" h="679" w="898">
                  <a:moveTo>
                    <a:pt x="841" y="0"/>
                  </a:moveTo>
                  <a:cubicBezTo>
                    <a:pt x="832" y="0"/>
                    <a:pt x="822" y="2"/>
                    <a:pt x="811" y="7"/>
                  </a:cubicBezTo>
                  <a:cubicBezTo>
                    <a:pt x="553" y="182"/>
                    <a:pt x="322" y="420"/>
                    <a:pt x="28" y="594"/>
                  </a:cubicBezTo>
                  <a:cubicBezTo>
                    <a:pt x="0" y="622"/>
                    <a:pt x="28" y="678"/>
                    <a:pt x="56" y="678"/>
                  </a:cubicBezTo>
                  <a:cubicBezTo>
                    <a:pt x="203" y="678"/>
                    <a:pt x="322" y="567"/>
                    <a:pt x="434" y="476"/>
                  </a:cubicBezTo>
                  <a:cubicBezTo>
                    <a:pt x="581" y="329"/>
                    <a:pt x="727" y="217"/>
                    <a:pt x="874" y="70"/>
                  </a:cubicBezTo>
                  <a:cubicBezTo>
                    <a:pt x="897" y="47"/>
                    <a:pt x="882" y="0"/>
                    <a:pt x="84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79"/>
            <p:cNvSpPr/>
            <p:nvPr/>
          </p:nvSpPr>
          <p:spPr>
            <a:xfrm>
              <a:off x="6445228" y="2921258"/>
              <a:ext cx="16861" cy="11696"/>
            </a:xfrm>
            <a:custGeom>
              <a:rect b="b" l="l" r="r" t="t"/>
              <a:pathLst>
                <a:path extrusionOk="0" h="514" w="741">
                  <a:moveTo>
                    <a:pt x="657" y="1"/>
                  </a:moveTo>
                  <a:cubicBezTo>
                    <a:pt x="650" y="1"/>
                    <a:pt x="643" y="2"/>
                    <a:pt x="636" y="6"/>
                  </a:cubicBezTo>
                  <a:cubicBezTo>
                    <a:pt x="517" y="97"/>
                    <a:pt x="398" y="153"/>
                    <a:pt x="286" y="244"/>
                  </a:cubicBezTo>
                  <a:cubicBezTo>
                    <a:pt x="196" y="300"/>
                    <a:pt x="77" y="356"/>
                    <a:pt x="21" y="446"/>
                  </a:cubicBezTo>
                  <a:cubicBezTo>
                    <a:pt x="0" y="487"/>
                    <a:pt x="25" y="513"/>
                    <a:pt x="50" y="513"/>
                  </a:cubicBezTo>
                  <a:cubicBezTo>
                    <a:pt x="60" y="513"/>
                    <a:pt x="69" y="510"/>
                    <a:pt x="77" y="502"/>
                  </a:cubicBezTo>
                  <a:cubicBezTo>
                    <a:pt x="286" y="391"/>
                    <a:pt x="489" y="244"/>
                    <a:pt x="692" y="125"/>
                  </a:cubicBezTo>
                  <a:cubicBezTo>
                    <a:pt x="741" y="76"/>
                    <a:pt x="705" y="1"/>
                    <a:pt x="65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79"/>
            <p:cNvSpPr/>
            <p:nvPr/>
          </p:nvSpPr>
          <p:spPr>
            <a:xfrm>
              <a:off x="6454376" y="2923101"/>
              <a:ext cx="12902" cy="9739"/>
            </a:xfrm>
            <a:custGeom>
              <a:rect b="b" l="l" r="r" t="t"/>
              <a:pathLst>
                <a:path extrusionOk="0" h="428" w="567">
                  <a:moveTo>
                    <a:pt x="471" y="1"/>
                  </a:moveTo>
                  <a:cubicBezTo>
                    <a:pt x="459" y="1"/>
                    <a:pt x="448" y="5"/>
                    <a:pt x="437" y="16"/>
                  </a:cubicBezTo>
                  <a:cubicBezTo>
                    <a:pt x="290" y="100"/>
                    <a:pt x="171" y="219"/>
                    <a:pt x="24" y="337"/>
                  </a:cubicBezTo>
                  <a:cubicBezTo>
                    <a:pt x="0" y="362"/>
                    <a:pt x="44" y="427"/>
                    <a:pt x="92" y="427"/>
                  </a:cubicBezTo>
                  <a:cubicBezTo>
                    <a:pt x="99" y="427"/>
                    <a:pt x="107" y="425"/>
                    <a:pt x="115" y="421"/>
                  </a:cubicBezTo>
                  <a:cubicBezTo>
                    <a:pt x="262" y="365"/>
                    <a:pt x="374" y="247"/>
                    <a:pt x="493" y="135"/>
                  </a:cubicBezTo>
                  <a:cubicBezTo>
                    <a:pt x="566" y="84"/>
                    <a:pt x="521" y="1"/>
                    <a:pt x="47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79"/>
            <p:cNvSpPr/>
            <p:nvPr/>
          </p:nvSpPr>
          <p:spPr>
            <a:xfrm>
              <a:off x="6454922" y="2928540"/>
              <a:ext cx="14540" cy="10217"/>
            </a:xfrm>
            <a:custGeom>
              <a:rect b="b" l="l" r="r" t="t"/>
              <a:pathLst>
                <a:path extrusionOk="0" h="449" w="639">
                  <a:moveTo>
                    <a:pt x="603" y="0"/>
                  </a:moveTo>
                  <a:cubicBezTo>
                    <a:pt x="598" y="0"/>
                    <a:pt x="593" y="2"/>
                    <a:pt x="588" y="8"/>
                  </a:cubicBezTo>
                  <a:cubicBezTo>
                    <a:pt x="469" y="71"/>
                    <a:pt x="385" y="154"/>
                    <a:pt x="266" y="210"/>
                  </a:cubicBezTo>
                  <a:cubicBezTo>
                    <a:pt x="175" y="273"/>
                    <a:pt x="119" y="357"/>
                    <a:pt x="0" y="385"/>
                  </a:cubicBezTo>
                  <a:cubicBezTo>
                    <a:pt x="0" y="420"/>
                    <a:pt x="0" y="448"/>
                    <a:pt x="35" y="448"/>
                  </a:cubicBezTo>
                  <a:cubicBezTo>
                    <a:pt x="119" y="420"/>
                    <a:pt x="210" y="357"/>
                    <a:pt x="266" y="301"/>
                  </a:cubicBezTo>
                  <a:cubicBezTo>
                    <a:pt x="385" y="210"/>
                    <a:pt x="497" y="126"/>
                    <a:pt x="616" y="71"/>
                  </a:cubicBezTo>
                  <a:cubicBezTo>
                    <a:pt x="638" y="42"/>
                    <a:pt x="624" y="0"/>
                    <a:pt x="6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79"/>
            <p:cNvSpPr/>
            <p:nvPr/>
          </p:nvSpPr>
          <p:spPr>
            <a:xfrm>
              <a:off x="6467642" y="2932044"/>
              <a:ext cx="1297" cy="660"/>
            </a:xfrm>
            <a:custGeom>
              <a:rect b="b" l="l" r="r" t="t"/>
              <a:pathLst>
                <a:path extrusionOk="0" h="29" w="57">
                  <a:moveTo>
                    <a:pt x="29" y="0"/>
                  </a:moveTo>
                  <a:cubicBezTo>
                    <a:pt x="1" y="0"/>
                    <a:pt x="1" y="28"/>
                    <a:pt x="29" y="28"/>
                  </a:cubicBezTo>
                  <a:cubicBezTo>
                    <a:pt x="57" y="28"/>
                    <a:pt x="57" y="0"/>
                    <a:pt x="2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79"/>
            <p:cNvSpPr/>
            <p:nvPr/>
          </p:nvSpPr>
          <p:spPr>
            <a:xfrm>
              <a:off x="6442611" y="2950544"/>
              <a:ext cx="9898" cy="8419"/>
            </a:xfrm>
            <a:custGeom>
              <a:rect b="b" l="l" r="r" t="t"/>
              <a:pathLst>
                <a:path extrusionOk="0" h="370" w="435">
                  <a:moveTo>
                    <a:pt x="309" y="1"/>
                  </a:moveTo>
                  <a:cubicBezTo>
                    <a:pt x="289" y="1"/>
                    <a:pt x="269" y="11"/>
                    <a:pt x="255" y="33"/>
                  </a:cubicBezTo>
                  <a:cubicBezTo>
                    <a:pt x="164" y="89"/>
                    <a:pt x="108" y="152"/>
                    <a:pt x="52" y="236"/>
                  </a:cubicBezTo>
                  <a:cubicBezTo>
                    <a:pt x="0" y="282"/>
                    <a:pt x="52" y="370"/>
                    <a:pt x="118" y="370"/>
                  </a:cubicBezTo>
                  <a:cubicBezTo>
                    <a:pt x="133" y="370"/>
                    <a:pt x="148" y="365"/>
                    <a:pt x="164" y="355"/>
                  </a:cubicBezTo>
                  <a:cubicBezTo>
                    <a:pt x="227" y="264"/>
                    <a:pt x="311" y="208"/>
                    <a:pt x="367" y="152"/>
                  </a:cubicBezTo>
                  <a:cubicBezTo>
                    <a:pt x="434" y="84"/>
                    <a:pt x="370" y="1"/>
                    <a:pt x="30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79"/>
            <p:cNvSpPr/>
            <p:nvPr/>
          </p:nvSpPr>
          <p:spPr>
            <a:xfrm>
              <a:off x="6436649" y="2951135"/>
              <a:ext cx="8829" cy="9307"/>
            </a:xfrm>
            <a:custGeom>
              <a:rect b="b" l="l" r="r" t="t"/>
              <a:pathLst>
                <a:path extrusionOk="0" h="409" w="388">
                  <a:moveTo>
                    <a:pt x="287" y="0"/>
                  </a:moveTo>
                  <a:cubicBezTo>
                    <a:pt x="275" y="0"/>
                    <a:pt x="262" y="2"/>
                    <a:pt x="251" y="7"/>
                  </a:cubicBezTo>
                  <a:cubicBezTo>
                    <a:pt x="167" y="126"/>
                    <a:pt x="76" y="210"/>
                    <a:pt x="20" y="329"/>
                  </a:cubicBezTo>
                  <a:cubicBezTo>
                    <a:pt x="0" y="369"/>
                    <a:pt x="23" y="408"/>
                    <a:pt x="47" y="408"/>
                  </a:cubicBezTo>
                  <a:cubicBezTo>
                    <a:pt x="57" y="408"/>
                    <a:pt x="68" y="401"/>
                    <a:pt x="76" y="385"/>
                  </a:cubicBezTo>
                  <a:cubicBezTo>
                    <a:pt x="167" y="301"/>
                    <a:pt x="279" y="210"/>
                    <a:pt x="342" y="91"/>
                  </a:cubicBezTo>
                  <a:cubicBezTo>
                    <a:pt x="388" y="46"/>
                    <a:pt x="340" y="0"/>
                    <a:pt x="2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79"/>
            <p:cNvSpPr/>
            <p:nvPr/>
          </p:nvSpPr>
          <p:spPr>
            <a:xfrm>
              <a:off x="6487120" y="2968953"/>
              <a:ext cx="19433" cy="13243"/>
            </a:xfrm>
            <a:custGeom>
              <a:rect b="b" l="l" r="r" t="t"/>
              <a:pathLst>
                <a:path extrusionOk="0" h="582" w="854">
                  <a:moveTo>
                    <a:pt x="800" y="1"/>
                  </a:moveTo>
                  <a:cubicBezTo>
                    <a:pt x="792" y="1"/>
                    <a:pt x="783" y="3"/>
                    <a:pt x="774" y="8"/>
                  </a:cubicBezTo>
                  <a:cubicBezTo>
                    <a:pt x="683" y="99"/>
                    <a:pt x="543" y="127"/>
                    <a:pt x="452" y="217"/>
                  </a:cubicBezTo>
                  <a:cubicBezTo>
                    <a:pt x="305" y="301"/>
                    <a:pt x="194" y="392"/>
                    <a:pt x="75" y="476"/>
                  </a:cubicBezTo>
                  <a:cubicBezTo>
                    <a:pt x="1" y="499"/>
                    <a:pt x="47" y="582"/>
                    <a:pt x="97" y="582"/>
                  </a:cubicBezTo>
                  <a:cubicBezTo>
                    <a:pt x="109" y="582"/>
                    <a:pt x="120" y="577"/>
                    <a:pt x="131" y="567"/>
                  </a:cubicBezTo>
                  <a:cubicBezTo>
                    <a:pt x="250" y="476"/>
                    <a:pt x="396" y="392"/>
                    <a:pt x="543" y="301"/>
                  </a:cubicBezTo>
                  <a:cubicBezTo>
                    <a:pt x="627" y="245"/>
                    <a:pt x="746" y="182"/>
                    <a:pt x="830" y="99"/>
                  </a:cubicBezTo>
                  <a:cubicBezTo>
                    <a:pt x="853" y="52"/>
                    <a:pt x="838" y="1"/>
                    <a:pt x="80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79"/>
            <p:cNvSpPr/>
            <p:nvPr/>
          </p:nvSpPr>
          <p:spPr>
            <a:xfrm>
              <a:off x="6498042" y="2984381"/>
              <a:ext cx="660" cy="660"/>
            </a:xfrm>
            <a:custGeom>
              <a:rect b="b" l="l" r="r" t="t"/>
              <a:pathLst>
                <a:path extrusionOk="0" h="29" w="29">
                  <a:moveTo>
                    <a:pt x="28" y="1"/>
                  </a:moveTo>
                  <a:cubicBezTo>
                    <a:pt x="0" y="1"/>
                    <a:pt x="0" y="29"/>
                    <a:pt x="28" y="29"/>
                  </a:cubicBezTo>
                  <a:lnTo>
                    <a:pt x="28"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79"/>
            <p:cNvSpPr/>
            <p:nvPr/>
          </p:nvSpPr>
          <p:spPr>
            <a:xfrm>
              <a:off x="6468279" y="3069598"/>
              <a:ext cx="23893" cy="17066"/>
            </a:xfrm>
            <a:custGeom>
              <a:rect b="b" l="l" r="r" t="t"/>
              <a:pathLst>
                <a:path extrusionOk="0" h="750" w="1050">
                  <a:moveTo>
                    <a:pt x="186" y="0"/>
                  </a:moveTo>
                  <a:cubicBezTo>
                    <a:pt x="153" y="0"/>
                    <a:pt x="119" y="6"/>
                    <a:pt x="85" y="18"/>
                  </a:cubicBezTo>
                  <a:cubicBezTo>
                    <a:pt x="57" y="18"/>
                    <a:pt x="1" y="74"/>
                    <a:pt x="29" y="130"/>
                  </a:cubicBezTo>
                  <a:cubicBezTo>
                    <a:pt x="57" y="165"/>
                    <a:pt x="57" y="193"/>
                    <a:pt x="85" y="221"/>
                  </a:cubicBezTo>
                  <a:cubicBezTo>
                    <a:pt x="99" y="235"/>
                    <a:pt x="121" y="242"/>
                    <a:pt x="144" y="242"/>
                  </a:cubicBezTo>
                  <a:cubicBezTo>
                    <a:pt x="167" y="242"/>
                    <a:pt x="189" y="235"/>
                    <a:pt x="203" y="221"/>
                  </a:cubicBezTo>
                  <a:cubicBezTo>
                    <a:pt x="350" y="277"/>
                    <a:pt x="497" y="451"/>
                    <a:pt x="609" y="542"/>
                  </a:cubicBezTo>
                  <a:cubicBezTo>
                    <a:pt x="716" y="643"/>
                    <a:pt x="823" y="749"/>
                    <a:pt x="945" y="749"/>
                  </a:cubicBezTo>
                  <a:cubicBezTo>
                    <a:pt x="959" y="749"/>
                    <a:pt x="973" y="748"/>
                    <a:pt x="987" y="745"/>
                  </a:cubicBezTo>
                  <a:cubicBezTo>
                    <a:pt x="1050" y="717"/>
                    <a:pt x="1050" y="626"/>
                    <a:pt x="1022" y="598"/>
                  </a:cubicBezTo>
                  <a:cubicBezTo>
                    <a:pt x="847" y="479"/>
                    <a:pt x="728" y="277"/>
                    <a:pt x="553" y="165"/>
                  </a:cubicBezTo>
                  <a:cubicBezTo>
                    <a:pt x="457" y="91"/>
                    <a:pt x="325" y="0"/>
                    <a:pt x="18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79"/>
            <p:cNvSpPr/>
            <p:nvPr/>
          </p:nvSpPr>
          <p:spPr>
            <a:xfrm>
              <a:off x="6494697" y="3087165"/>
              <a:ext cx="1456" cy="660"/>
            </a:xfrm>
            <a:custGeom>
              <a:rect b="b" l="l" r="r" t="t"/>
              <a:pathLst>
                <a:path extrusionOk="0" h="29" w="64">
                  <a:moveTo>
                    <a:pt x="35" y="1"/>
                  </a:moveTo>
                  <a:cubicBezTo>
                    <a:pt x="0" y="1"/>
                    <a:pt x="0" y="29"/>
                    <a:pt x="35" y="29"/>
                  </a:cubicBezTo>
                  <a:cubicBezTo>
                    <a:pt x="63" y="29"/>
                    <a:pt x="63" y="1"/>
                    <a:pt x="3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79"/>
            <p:cNvSpPr/>
            <p:nvPr/>
          </p:nvSpPr>
          <p:spPr>
            <a:xfrm>
              <a:off x="6331612" y="3061270"/>
              <a:ext cx="15929" cy="40436"/>
            </a:xfrm>
            <a:custGeom>
              <a:rect b="b" l="l" r="r" t="t"/>
              <a:pathLst>
                <a:path extrusionOk="0" h="1777" w="700">
                  <a:moveTo>
                    <a:pt x="228" y="1"/>
                  </a:moveTo>
                  <a:cubicBezTo>
                    <a:pt x="208" y="1"/>
                    <a:pt x="188" y="10"/>
                    <a:pt x="175" y="34"/>
                  </a:cubicBezTo>
                  <a:cubicBezTo>
                    <a:pt x="91" y="237"/>
                    <a:pt x="0" y="384"/>
                    <a:pt x="0" y="615"/>
                  </a:cubicBezTo>
                  <a:cubicBezTo>
                    <a:pt x="0" y="643"/>
                    <a:pt x="35" y="670"/>
                    <a:pt x="63" y="705"/>
                  </a:cubicBezTo>
                  <a:cubicBezTo>
                    <a:pt x="63" y="789"/>
                    <a:pt x="91" y="908"/>
                    <a:pt x="119" y="992"/>
                  </a:cubicBezTo>
                  <a:cubicBezTo>
                    <a:pt x="147" y="1195"/>
                    <a:pt x="385" y="1433"/>
                    <a:pt x="322" y="1635"/>
                  </a:cubicBezTo>
                  <a:cubicBezTo>
                    <a:pt x="301" y="1723"/>
                    <a:pt x="375" y="1776"/>
                    <a:pt x="449" y="1776"/>
                  </a:cubicBezTo>
                  <a:cubicBezTo>
                    <a:pt x="476" y="1776"/>
                    <a:pt x="502" y="1769"/>
                    <a:pt x="525" y="1754"/>
                  </a:cubicBezTo>
                  <a:cubicBezTo>
                    <a:pt x="699" y="1607"/>
                    <a:pt x="560" y="1286"/>
                    <a:pt x="469" y="1139"/>
                  </a:cubicBezTo>
                  <a:cubicBezTo>
                    <a:pt x="385" y="964"/>
                    <a:pt x="322" y="817"/>
                    <a:pt x="322" y="643"/>
                  </a:cubicBezTo>
                  <a:cubicBezTo>
                    <a:pt x="322" y="531"/>
                    <a:pt x="385" y="412"/>
                    <a:pt x="350" y="293"/>
                  </a:cubicBezTo>
                  <a:cubicBezTo>
                    <a:pt x="322" y="265"/>
                    <a:pt x="294" y="237"/>
                    <a:pt x="238" y="209"/>
                  </a:cubicBezTo>
                  <a:cubicBezTo>
                    <a:pt x="266" y="181"/>
                    <a:pt x="266" y="118"/>
                    <a:pt x="294" y="62"/>
                  </a:cubicBezTo>
                  <a:cubicBezTo>
                    <a:pt x="294" y="27"/>
                    <a:pt x="261" y="1"/>
                    <a:pt x="22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79"/>
            <p:cNvSpPr/>
            <p:nvPr/>
          </p:nvSpPr>
          <p:spPr>
            <a:xfrm>
              <a:off x="6330975" y="2991503"/>
              <a:ext cx="34269" cy="52473"/>
            </a:xfrm>
            <a:custGeom>
              <a:rect b="b" l="l" r="r" t="t"/>
              <a:pathLst>
                <a:path extrusionOk="0" h="2306" w="1506">
                  <a:moveTo>
                    <a:pt x="1338" y="1"/>
                  </a:moveTo>
                  <a:cubicBezTo>
                    <a:pt x="1323" y="1"/>
                    <a:pt x="1305" y="4"/>
                    <a:pt x="1287" y="10"/>
                  </a:cubicBezTo>
                  <a:cubicBezTo>
                    <a:pt x="1287" y="38"/>
                    <a:pt x="1252" y="38"/>
                    <a:pt x="1224" y="38"/>
                  </a:cubicBezTo>
                  <a:cubicBezTo>
                    <a:pt x="1252" y="128"/>
                    <a:pt x="1287" y="184"/>
                    <a:pt x="1287" y="275"/>
                  </a:cubicBezTo>
                  <a:cubicBezTo>
                    <a:pt x="1287" y="336"/>
                    <a:pt x="1225" y="382"/>
                    <a:pt x="1157" y="382"/>
                  </a:cubicBezTo>
                  <a:cubicBezTo>
                    <a:pt x="1130" y="382"/>
                    <a:pt x="1103" y="375"/>
                    <a:pt x="1077" y="359"/>
                  </a:cubicBezTo>
                  <a:cubicBezTo>
                    <a:pt x="1021" y="303"/>
                    <a:pt x="993" y="212"/>
                    <a:pt x="937" y="156"/>
                  </a:cubicBezTo>
                  <a:cubicBezTo>
                    <a:pt x="902" y="184"/>
                    <a:pt x="846" y="184"/>
                    <a:pt x="818" y="184"/>
                  </a:cubicBezTo>
                  <a:cubicBezTo>
                    <a:pt x="902" y="303"/>
                    <a:pt x="818" y="534"/>
                    <a:pt x="644" y="562"/>
                  </a:cubicBezTo>
                  <a:cubicBezTo>
                    <a:pt x="525" y="562"/>
                    <a:pt x="441" y="562"/>
                    <a:pt x="322" y="590"/>
                  </a:cubicBezTo>
                  <a:lnTo>
                    <a:pt x="266" y="590"/>
                  </a:lnTo>
                  <a:cubicBezTo>
                    <a:pt x="238" y="625"/>
                    <a:pt x="203" y="653"/>
                    <a:pt x="175" y="709"/>
                  </a:cubicBezTo>
                  <a:lnTo>
                    <a:pt x="266" y="709"/>
                  </a:lnTo>
                  <a:cubicBezTo>
                    <a:pt x="378" y="709"/>
                    <a:pt x="413" y="856"/>
                    <a:pt x="322" y="912"/>
                  </a:cubicBezTo>
                  <a:cubicBezTo>
                    <a:pt x="294" y="912"/>
                    <a:pt x="294" y="940"/>
                    <a:pt x="266" y="940"/>
                  </a:cubicBezTo>
                  <a:lnTo>
                    <a:pt x="294" y="940"/>
                  </a:lnTo>
                  <a:cubicBezTo>
                    <a:pt x="266" y="975"/>
                    <a:pt x="266" y="975"/>
                    <a:pt x="238" y="1002"/>
                  </a:cubicBezTo>
                  <a:cubicBezTo>
                    <a:pt x="119" y="1058"/>
                    <a:pt x="28" y="1149"/>
                    <a:pt x="28" y="1289"/>
                  </a:cubicBezTo>
                  <a:lnTo>
                    <a:pt x="28" y="1324"/>
                  </a:lnTo>
                  <a:cubicBezTo>
                    <a:pt x="147" y="1324"/>
                    <a:pt x="203" y="1464"/>
                    <a:pt x="119" y="1555"/>
                  </a:cubicBezTo>
                  <a:cubicBezTo>
                    <a:pt x="28" y="1639"/>
                    <a:pt x="0" y="1758"/>
                    <a:pt x="0" y="1904"/>
                  </a:cubicBezTo>
                  <a:cubicBezTo>
                    <a:pt x="28" y="1904"/>
                    <a:pt x="28" y="1904"/>
                    <a:pt x="63" y="1932"/>
                  </a:cubicBezTo>
                  <a:cubicBezTo>
                    <a:pt x="119" y="1960"/>
                    <a:pt x="203" y="1988"/>
                    <a:pt x="238" y="2051"/>
                  </a:cubicBezTo>
                  <a:cubicBezTo>
                    <a:pt x="322" y="1988"/>
                    <a:pt x="378" y="1932"/>
                    <a:pt x="469" y="1904"/>
                  </a:cubicBezTo>
                  <a:lnTo>
                    <a:pt x="469" y="1904"/>
                  </a:lnTo>
                  <a:cubicBezTo>
                    <a:pt x="441" y="1988"/>
                    <a:pt x="378" y="2163"/>
                    <a:pt x="350" y="2226"/>
                  </a:cubicBezTo>
                  <a:cubicBezTo>
                    <a:pt x="330" y="2266"/>
                    <a:pt x="370" y="2305"/>
                    <a:pt x="405" y="2305"/>
                  </a:cubicBezTo>
                  <a:cubicBezTo>
                    <a:pt x="419" y="2305"/>
                    <a:pt x="433" y="2298"/>
                    <a:pt x="441" y="2282"/>
                  </a:cubicBezTo>
                  <a:cubicBezTo>
                    <a:pt x="497" y="2163"/>
                    <a:pt x="727" y="1849"/>
                    <a:pt x="588" y="1702"/>
                  </a:cubicBezTo>
                  <a:cubicBezTo>
                    <a:pt x="562" y="1655"/>
                    <a:pt x="540" y="1628"/>
                    <a:pt x="497" y="1628"/>
                  </a:cubicBezTo>
                  <a:cubicBezTo>
                    <a:pt x="481" y="1628"/>
                    <a:pt x="463" y="1631"/>
                    <a:pt x="441" y="1639"/>
                  </a:cubicBezTo>
                  <a:lnTo>
                    <a:pt x="378" y="1639"/>
                  </a:lnTo>
                  <a:cubicBezTo>
                    <a:pt x="441" y="1611"/>
                    <a:pt x="497" y="1583"/>
                    <a:pt x="497" y="1555"/>
                  </a:cubicBezTo>
                  <a:cubicBezTo>
                    <a:pt x="616" y="1499"/>
                    <a:pt x="727" y="1408"/>
                    <a:pt x="762" y="1289"/>
                  </a:cubicBezTo>
                  <a:cubicBezTo>
                    <a:pt x="790" y="1233"/>
                    <a:pt x="762" y="1149"/>
                    <a:pt x="672" y="1114"/>
                  </a:cubicBezTo>
                  <a:cubicBezTo>
                    <a:pt x="762" y="1086"/>
                    <a:pt x="790" y="1058"/>
                    <a:pt x="846" y="975"/>
                  </a:cubicBezTo>
                  <a:cubicBezTo>
                    <a:pt x="874" y="940"/>
                    <a:pt x="874" y="856"/>
                    <a:pt x="846" y="828"/>
                  </a:cubicBezTo>
                  <a:cubicBezTo>
                    <a:pt x="818" y="800"/>
                    <a:pt x="818" y="765"/>
                    <a:pt x="790" y="737"/>
                  </a:cubicBezTo>
                  <a:cubicBezTo>
                    <a:pt x="902" y="709"/>
                    <a:pt x="1021" y="653"/>
                    <a:pt x="1049" y="534"/>
                  </a:cubicBezTo>
                  <a:cubicBezTo>
                    <a:pt x="1077" y="506"/>
                    <a:pt x="1077" y="478"/>
                    <a:pt x="1077" y="450"/>
                  </a:cubicBezTo>
                  <a:cubicBezTo>
                    <a:pt x="1196" y="415"/>
                    <a:pt x="1315" y="359"/>
                    <a:pt x="1399" y="275"/>
                  </a:cubicBezTo>
                  <a:cubicBezTo>
                    <a:pt x="1505" y="194"/>
                    <a:pt x="1472" y="1"/>
                    <a:pt x="133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79"/>
            <p:cNvSpPr/>
            <p:nvPr/>
          </p:nvSpPr>
          <p:spPr>
            <a:xfrm>
              <a:off x="6200339" y="2775285"/>
              <a:ext cx="254469" cy="189481"/>
            </a:xfrm>
            <a:custGeom>
              <a:rect b="b" l="l" r="r" t="t"/>
              <a:pathLst>
                <a:path extrusionOk="0" h="8327" w="11183">
                  <a:moveTo>
                    <a:pt x="9126" y="4009"/>
                  </a:moveTo>
                  <a:cubicBezTo>
                    <a:pt x="9154" y="4009"/>
                    <a:pt x="9154" y="4037"/>
                    <a:pt x="9154" y="4065"/>
                  </a:cubicBezTo>
                  <a:cubicBezTo>
                    <a:pt x="9154" y="4037"/>
                    <a:pt x="9126" y="4037"/>
                    <a:pt x="9091" y="4037"/>
                  </a:cubicBezTo>
                  <a:lnTo>
                    <a:pt x="9126" y="4009"/>
                  </a:lnTo>
                  <a:close/>
                  <a:moveTo>
                    <a:pt x="9237" y="5785"/>
                  </a:moveTo>
                  <a:cubicBezTo>
                    <a:pt x="9300" y="5869"/>
                    <a:pt x="9356" y="5959"/>
                    <a:pt x="9412" y="6015"/>
                  </a:cubicBezTo>
                  <a:cubicBezTo>
                    <a:pt x="9300" y="6071"/>
                    <a:pt x="9210" y="6134"/>
                    <a:pt x="9091" y="6218"/>
                  </a:cubicBezTo>
                  <a:cubicBezTo>
                    <a:pt x="9063" y="6218"/>
                    <a:pt x="9035" y="6246"/>
                    <a:pt x="9007" y="6281"/>
                  </a:cubicBezTo>
                  <a:cubicBezTo>
                    <a:pt x="9091" y="6134"/>
                    <a:pt x="9154" y="5987"/>
                    <a:pt x="9237" y="5841"/>
                  </a:cubicBezTo>
                  <a:lnTo>
                    <a:pt x="9237" y="5785"/>
                  </a:lnTo>
                  <a:close/>
                  <a:moveTo>
                    <a:pt x="7755" y="6861"/>
                  </a:moveTo>
                  <a:cubicBezTo>
                    <a:pt x="7664" y="6917"/>
                    <a:pt x="7580" y="6980"/>
                    <a:pt x="7461" y="7036"/>
                  </a:cubicBezTo>
                  <a:cubicBezTo>
                    <a:pt x="7461" y="7036"/>
                    <a:pt x="7489" y="7008"/>
                    <a:pt x="7489" y="6980"/>
                  </a:cubicBezTo>
                  <a:lnTo>
                    <a:pt x="7489" y="6917"/>
                  </a:lnTo>
                  <a:cubicBezTo>
                    <a:pt x="7580" y="6889"/>
                    <a:pt x="7664" y="6861"/>
                    <a:pt x="7755" y="6861"/>
                  </a:cubicBezTo>
                  <a:close/>
                  <a:moveTo>
                    <a:pt x="6413" y="6861"/>
                  </a:moveTo>
                  <a:cubicBezTo>
                    <a:pt x="6413" y="6945"/>
                    <a:pt x="6441" y="7008"/>
                    <a:pt x="6531" y="7008"/>
                  </a:cubicBezTo>
                  <a:cubicBezTo>
                    <a:pt x="6468" y="7036"/>
                    <a:pt x="6385" y="7064"/>
                    <a:pt x="6329" y="7064"/>
                  </a:cubicBezTo>
                  <a:cubicBezTo>
                    <a:pt x="6357" y="7008"/>
                    <a:pt x="6357" y="6945"/>
                    <a:pt x="6329" y="6889"/>
                  </a:cubicBezTo>
                  <a:cubicBezTo>
                    <a:pt x="6357" y="6889"/>
                    <a:pt x="6385" y="6889"/>
                    <a:pt x="6413" y="6861"/>
                  </a:cubicBezTo>
                  <a:close/>
                  <a:moveTo>
                    <a:pt x="8130" y="0"/>
                  </a:moveTo>
                  <a:cubicBezTo>
                    <a:pt x="8033" y="0"/>
                    <a:pt x="7916" y="110"/>
                    <a:pt x="7958" y="219"/>
                  </a:cubicBezTo>
                  <a:cubicBezTo>
                    <a:pt x="7958" y="247"/>
                    <a:pt x="7986" y="275"/>
                    <a:pt x="7986" y="303"/>
                  </a:cubicBezTo>
                  <a:cubicBezTo>
                    <a:pt x="7979" y="300"/>
                    <a:pt x="7972" y="299"/>
                    <a:pt x="7964" y="299"/>
                  </a:cubicBezTo>
                  <a:cubicBezTo>
                    <a:pt x="7887" y="299"/>
                    <a:pt x="7813" y="429"/>
                    <a:pt x="7839" y="512"/>
                  </a:cubicBezTo>
                  <a:cubicBezTo>
                    <a:pt x="7902" y="568"/>
                    <a:pt x="7986" y="624"/>
                    <a:pt x="8042" y="652"/>
                  </a:cubicBezTo>
                  <a:cubicBezTo>
                    <a:pt x="8077" y="652"/>
                    <a:pt x="8077" y="687"/>
                    <a:pt x="8077" y="687"/>
                  </a:cubicBezTo>
                  <a:lnTo>
                    <a:pt x="7811" y="687"/>
                  </a:lnTo>
                  <a:cubicBezTo>
                    <a:pt x="7692" y="687"/>
                    <a:pt x="7636" y="771"/>
                    <a:pt x="7664" y="890"/>
                  </a:cubicBezTo>
                  <a:cubicBezTo>
                    <a:pt x="7664" y="974"/>
                    <a:pt x="7727" y="1037"/>
                    <a:pt x="7783" y="1093"/>
                  </a:cubicBezTo>
                  <a:cubicBezTo>
                    <a:pt x="7755" y="1121"/>
                    <a:pt x="7755" y="1149"/>
                    <a:pt x="7727" y="1177"/>
                  </a:cubicBezTo>
                  <a:cubicBezTo>
                    <a:pt x="7664" y="1324"/>
                    <a:pt x="7727" y="1414"/>
                    <a:pt x="7811" y="1498"/>
                  </a:cubicBezTo>
                  <a:cubicBezTo>
                    <a:pt x="7783" y="1589"/>
                    <a:pt x="7839" y="1736"/>
                    <a:pt x="7986" y="1736"/>
                  </a:cubicBezTo>
                  <a:lnTo>
                    <a:pt x="8042" y="1736"/>
                  </a:lnTo>
                  <a:cubicBezTo>
                    <a:pt x="8014" y="1764"/>
                    <a:pt x="8014" y="1792"/>
                    <a:pt x="7986" y="1820"/>
                  </a:cubicBezTo>
                  <a:cubicBezTo>
                    <a:pt x="7930" y="1939"/>
                    <a:pt x="7986" y="2051"/>
                    <a:pt x="8105" y="2086"/>
                  </a:cubicBezTo>
                  <a:cubicBezTo>
                    <a:pt x="8105" y="2114"/>
                    <a:pt x="8133" y="2114"/>
                    <a:pt x="8133" y="2114"/>
                  </a:cubicBezTo>
                  <a:lnTo>
                    <a:pt x="8105" y="2142"/>
                  </a:lnTo>
                  <a:cubicBezTo>
                    <a:pt x="8014" y="2260"/>
                    <a:pt x="8042" y="2400"/>
                    <a:pt x="8189" y="2463"/>
                  </a:cubicBezTo>
                  <a:lnTo>
                    <a:pt x="8252" y="2463"/>
                  </a:lnTo>
                  <a:cubicBezTo>
                    <a:pt x="8161" y="2547"/>
                    <a:pt x="8105" y="2666"/>
                    <a:pt x="8189" y="2785"/>
                  </a:cubicBezTo>
                  <a:cubicBezTo>
                    <a:pt x="8252" y="2841"/>
                    <a:pt x="8307" y="2869"/>
                    <a:pt x="8391" y="2897"/>
                  </a:cubicBezTo>
                  <a:lnTo>
                    <a:pt x="8363" y="2897"/>
                  </a:lnTo>
                  <a:cubicBezTo>
                    <a:pt x="8280" y="2988"/>
                    <a:pt x="8307" y="3135"/>
                    <a:pt x="8426" y="3190"/>
                  </a:cubicBezTo>
                  <a:cubicBezTo>
                    <a:pt x="8363" y="3246"/>
                    <a:pt x="8335" y="3337"/>
                    <a:pt x="8363" y="3421"/>
                  </a:cubicBezTo>
                  <a:cubicBezTo>
                    <a:pt x="8391" y="3512"/>
                    <a:pt x="8426" y="3540"/>
                    <a:pt x="8482" y="3568"/>
                  </a:cubicBezTo>
                  <a:cubicBezTo>
                    <a:pt x="8426" y="3624"/>
                    <a:pt x="8363" y="3743"/>
                    <a:pt x="8391" y="3862"/>
                  </a:cubicBezTo>
                  <a:cubicBezTo>
                    <a:pt x="8391" y="3918"/>
                    <a:pt x="8454" y="3974"/>
                    <a:pt x="8510" y="3974"/>
                  </a:cubicBezTo>
                  <a:cubicBezTo>
                    <a:pt x="8538" y="3991"/>
                    <a:pt x="8561" y="4000"/>
                    <a:pt x="8584" y="4000"/>
                  </a:cubicBezTo>
                  <a:cubicBezTo>
                    <a:pt x="8606" y="4000"/>
                    <a:pt x="8629" y="3991"/>
                    <a:pt x="8657" y="3974"/>
                  </a:cubicBezTo>
                  <a:lnTo>
                    <a:pt x="8657" y="4009"/>
                  </a:lnTo>
                  <a:cubicBezTo>
                    <a:pt x="8538" y="4092"/>
                    <a:pt x="8454" y="4183"/>
                    <a:pt x="8391" y="4323"/>
                  </a:cubicBezTo>
                  <a:cubicBezTo>
                    <a:pt x="8363" y="4386"/>
                    <a:pt x="8426" y="4498"/>
                    <a:pt x="8510" y="4533"/>
                  </a:cubicBezTo>
                  <a:cubicBezTo>
                    <a:pt x="8530" y="4538"/>
                    <a:pt x="8550" y="4540"/>
                    <a:pt x="8570" y="4540"/>
                  </a:cubicBezTo>
                  <a:cubicBezTo>
                    <a:pt x="8667" y="4540"/>
                    <a:pt x="8761" y="4489"/>
                    <a:pt x="8860" y="4442"/>
                  </a:cubicBezTo>
                  <a:lnTo>
                    <a:pt x="8860" y="4442"/>
                  </a:lnTo>
                  <a:cubicBezTo>
                    <a:pt x="8776" y="4561"/>
                    <a:pt x="8685" y="4645"/>
                    <a:pt x="8601" y="4708"/>
                  </a:cubicBezTo>
                  <a:cubicBezTo>
                    <a:pt x="8475" y="4804"/>
                    <a:pt x="8519" y="5013"/>
                    <a:pt x="8645" y="5013"/>
                  </a:cubicBezTo>
                  <a:cubicBezTo>
                    <a:pt x="8665" y="5013"/>
                    <a:pt x="8688" y="5007"/>
                    <a:pt x="8713" y="4994"/>
                  </a:cubicBezTo>
                  <a:cubicBezTo>
                    <a:pt x="8776" y="4967"/>
                    <a:pt x="8832" y="4939"/>
                    <a:pt x="8888" y="4911"/>
                  </a:cubicBezTo>
                  <a:cubicBezTo>
                    <a:pt x="8888" y="5022"/>
                    <a:pt x="8916" y="5113"/>
                    <a:pt x="8951" y="5197"/>
                  </a:cubicBezTo>
                  <a:cubicBezTo>
                    <a:pt x="8979" y="5288"/>
                    <a:pt x="9007" y="5372"/>
                    <a:pt x="9035" y="5463"/>
                  </a:cubicBezTo>
                  <a:lnTo>
                    <a:pt x="9007" y="5463"/>
                  </a:lnTo>
                  <a:cubicBezTo>
                    <a:pt x="8979" y="5491"/>
                    <a:pt x="8979" y="5519"/>
                    <a:pt x="8979" y="5519"/>
                  </a:cubicBezTo>
                  <a:cubicBezTo>
                    <a:pt x="8942" y="5503"/>
                    <a:pt x="8899" y="5487"/>
                    <a:pt x="8864" y="5487"/>
                  </a:cubicBezTo>
                  <a:cubicBezTo>
                    <a:pt x="8838" y="5487"/>
                    <a:pt x="8816" y="5495"/>
                    <a:pt x="8804" y="5519"/>
                  </a:cubicBezTo>
                  <a:cubicBezTo>
                    <a:pt x="8776" y="5638"/>
                    <a:pt x="8713" y="5722"/>
                    <a:pt x="8657" y="5813"/>
                  </a:cubicBezTo>
                  <a:cubicBezTo>
                    <a:pt x="8629" y="5869"/>
                    <a:pt x="8685" y="5931"/>
                    <a:pt x="8741" y="5931"/>
                  </a:cubicBezTo>
                  <a:cubicBezTo>
                    <a:pt x="8657" y="6043"/>
                    <a:pt x="8566" y="6134"/>
                    <a:pt x="8538" y="6246"/>
                  </a:cubicBezTo>
                  <a:cubicBezTo>
                    <a:pt x="8538" y="6293"/>
                    <a:pt x="8572" y="6320"/>
                    <a:pt x="8602" y="6320"/>
                  </a:cubicBezTo>
                  <a:cubicBezTo>
                    <a:pt x="8612" y="6320"/>
                    <a:pt x="8622" y="6316"/>
                    <a:pt x="8629" y="6309"/>
                  </a:cubicBezTo>
                  <a:cubicBezTo>
                    <a:pt x="8741" y="6218"/>
                    <a:pt x="8804" y="6071"/>
                    <a:pt x="8860" y="5959"/>
                  </a:cubicBezTo>
                  <a:cubicBezTo>
                    <a:pt x="8951" y="5841"/>
                    <a:pt x="9007" y="5694"/>
                    <a:pt x="9091" y="5582"/>
                  </a:cubicBezTo>
                  <a:cubicBezTo>
                    <a:pt x="9124" y="5635"/>
                    <a:pt x="9151" y="5689"/>
                    <a:pt x="9203" y="5749"/>
                  </a:cubicBezTo>
                  <a:lnTo>
                    <a:pt x="9203" y="5749"/>
                  </a:lnTo>
                  <a:cubicBezTo>
                    <a:pt x="9193" y="5739"/>
                    <a:pt x="9183" y="5733"/>
                    <a:pt x="9174" y="5733"/>
                  </a:cubicBezTo>
                  <a:cubicBezTo>
                    <a:pt x="9158" y="5733"/>
                    <a:pt x="9142" y="5749"/>
                    <a:pt x="9126" y="5785"/>
                  </a:cubicBezTo>
                  <a:cubicBezTo>
                    <a:pt x="9007" y="6015"/>
                    <a:pt x="8860" y="6218"/>
                    <a:pt x="8741" y="6456"/>
                  </a:cubicBezTo>
                  <a:cubicBezTo>
                    <a:pt x="8713" y="6456"/>
                    <a:pt x="8713" y="6484"/>
                    <a:pt x="8713" y="6512"/>
                  </a:cubicBezTo>
                  <a:cubicBezTo>
                    <a:pt x="8713" y="6540"/>
                    <a:pt x="8713" y="6568"/>
                    <a:pt x="8741" y="6568"/>
                  </a:cubicBezTo>
                  <a:cubicBezTo>
                    <a:pt x="8685" y="6596"/>
                    <a:pt x="8657" y="6659"/>
                    <a:pt x="8601" y="6687"/>
                  </a:cubicBezTo>
                  <a:cubicBezTo>
                    <a:pt x="8566" y="6715"/>
                    <a:pt x="8566" y="6743"/>
                    <a:pt x="8601" y="6771"/>
                  </a:cubicBezTo>
                  <a:cubicBezTo>
                    <a:pt x="8566" y="6771"/>
                    <a:pt x="8538" y="6806"/>
                    <a:pt x="8510" y="6833"/>
                  </a:cubicBezTo>
                  <a:cubicBezTo>
                    <a:pt x="8482" y="6861"/>
                    <a:pt x="8482" y="6917"/>
                    <a:pt x="8454" y="6980"/>
                  </a:cubicBezTo>
                  <a:cubicBezTo>
                    <a:pt x="8426" y="6980"/>
                    <a:pt x="8426" y="7008"/>
                    <a:pt x="8391" y="7036"/>
                  </a:cubicBezTo>
                  <a:cubicBezTo>
                    <a:pt x="8391" y="7036"/>
                    <a:pt x="8391" y="7064"/>
                    <a:pt x="8363" y="7092"/>
                  </a:cubicBezTo>
                  <a:cubicBezTo>
                    <a:pt x="8343" y="7011"/>
                    <a:pt x="8275" y="6955"/>
                    <a:pt x="8196" y="6955"/>
                  </a:cubicBezTo>
                  <a:cubicBezTo>
                    <a:pt x="8166" y="6955"/>
                    <a:pt x="8135" y="6963"/>
                    <a:pt x="8105" y="6980"/>
                  </a:cubicBezTo>
                  <a:cubicBezTo>
                    <a:pt x="8083" y="6888"/>
                    <a:pt x="7990" y="6813"/>
                    <a:pt x="7894" y="6813"/>
                  </a:cubicBezTo>
                  <a:cubicBezTo>
                    <a:pt x="7866" y="6813"/>
                    <a:pt x="7838" y="6819"/>
                    <a:pt x="7811" y="6833"/>
                  </a:cubicBezTo>
                  <a:lnTo>
                    <a:pt x="7811" y="6806"/>
                  </a:lnTo>
                  <a:cubicBezTo>
                    <a:pt x="7839" y="6687"/>
                    <a:pt x="7727" y="6631"/>
                    <a:pt x="7636" y="6631"/>
                  </a:cubicBezTo>
                  <a:cubicBezTo>
                    <a:pt x="7552" y="6631"/>
                    <a:pt x="7461" y="6659"/>
                    <a:pt x="7405" y="6687"/>
                  </a:cubicBezTo>
                  <a:cubicBezTo>
                    <a:pt x="7343" y="6687"/>
                    <a:pt x="7315" y="6715"/>
                    <a:pt x="7315" y="6771"/>
                  </a:cubicBezTo>
                  <a:lnTo>
                    <a:pt x="7140" y="6771"/>
                  </a:lnTo>
                  <a:cubicBezTo>
                    <a:pt x="7231" y="6743"/>
                    <a:pt x="7287" y="6715"/>
                    <a:pt x="7378" y="6687"/>
                  </a:cubicBezTo>
                  <a:cubicBezTo>
                    <a:pt x="7454" y="6604"/>
                    <a:pt x="7414" y="6451"/>
                    <a:pt x="7317" y="6451"/>
                  </a:cubicBezTo>
                  <a:cubicBezTo>
                    <a:pt x="7307" y="6451"/>
                    <a:pt x="7297" y="6453"/>
                    <a:pt x="7287" y="6456"/>
                  </a:cubicBezTo>
                  <a:cubicBezTo>
                    <a:pt x="7112" y="6512"/>
                    <a:pt x="6937" y="6568"/>
                    <a:pt x="6762" y="6659"/>
                  </a:cubicBezTo>
                  <a:cubicBezTo>
                    <a:pt x="6734" y="6631"/>
                    <a:pt x="6706" y="6596"/>
                    <a:pt x="6643" y="6596"/>
                  </a:cubicBezTo>
                  <a:cubicBezTo>
                    <a:pt x="6413" y="6659"/>
                    <a:pt x="6182" y="6715"/>
                    <a:pt x="5944" y="6715"/>
                  </a:cubicBezTo>
                  <a:cubicBezTo>
                    <a:pt x="5888" y="6715"/>
                    <a:pt x="5860" y="6743"/>
                    <a:pt x="5860" y="6806"/>
                  </a:cubicBezTo>
                  <a:cubicBezTo>
                    <a:pt x="5713" y="6833"/>
                    <a:pt x="5594" y="6889"/>
                    <a:pt x="5483" y="6917"/>
                  </a:cubicBezTo>
                  <a:lnTo>
                    <a:pt x="5364" y="6917"/>
                  </a:lnTo>
                  <a:cubicBezTo>
                    <a:pt x="5280" y="6945"/>
                    <a:pt x="5217" y="6980"/>
                    <a:pt x="5133" y="7008"/>
                  </a:cubicBezTo>
                  <a:lnTo>
                    <a:pt x="5105" y="7008"/>
                  </a:lnTo>
                  <a:cubicBezTo>
                    <a:pt x="5014" y="7036"/>
                    <a:pt x="4958" y="7036"/>
                    <a:pt x="4895" y="7064"/>
                  </a:cubicBezTo>
                  <a:cubicBezTo>
                    <a:pt x="4930" y="7036"/>
                    <a:pt x="4930" y="7036"/>
                    <a:pt x="4930" y="7008"/>
                  </a:cubicBezTo>
                  <a:cubicBezTo>
                    <a:pt x="5042" y="6889"/>
                    <a:pt x="4986" y="6715"/>
                    <a:pt x="4839" y="6687"/>
                  </a:cubicBezTo>
                  <a:cubicBezTo>
                    <a:pt x="4839" y="6659"/>
                    <a:pt x="4811" y="6659"/>
                    <a:pt x="4783" y="6659"/>
                  </a:cubicBezTo>
                  <a:cubicBezTo>
                    <a:pt x="4783" y="6568"/>
                    <a:pt x="4755" y="6512"/>
                    <a:pt x="4636" y="6484"/>
                  </a:cubicBezTo>
                  <a:cubicBezTo>
                    <a:pt x="4462" y="6456"/>
                    <a:pt x="4259" y="6421"/>
                    <a:pt x="4084" y="6393"/>
                  </a:cubicBezTo>
                  <a:cubicBezTo>
                    <a:pt x="4056" y="6365"/>
                    <a:pt x="4056" y="6337"/>
                    <a:pt x="4021" y="6337"/>
                  </a:cubicBezTo>
                  <a:cubicBezTo>
                    <a:pt x="3909" y="6281"/>
                    <a:pt x="3762" y="6281"/>
                    <a:pt x="3644" y="6218"/>
                  </a:cubicBezTo>
                  <a:cubicBezTo>
                    <a:pt x="3497" y="6162"/>
                    <a:pt x="3322" y="6071"/>
                    <a:pt x="3147" y="6015"/>
                  </a:cubicBezTo>
                  <a:cubicBezTo>
                    <a:pt x="3137" y="6014"/>
                    <a:pt x="3127" y="6013"/>
                    <a:pt x="3117" y="6013"/>
                  </a:cubicBezTo>
                  <a:cubicBezTo>
                    <a:pt x="2937" y="6013"/>
                    <a:pt x="2869" y="6252"/>
                    <a:pt x="3035" y="6365"/>
                  </a:cubicBezTo>
                  <a:cubicBezTo>
                    <a:pt x="3035" y="6393"/>
                    <a:pt x="3063" y="6393"/>
                    <a:pt x="3091" y="6421"/>
                  </a:cubicBezTo>
                  <a:cubicBezTo>
                    <a:pt x="2916" y="6421"/>
                    <a:pt x="2714" y="6421"/>
                    <a:pt x="2567" y="6540"/>
                  </a:cubicBezTo>
                  <a:cubicBezTo>
                    <a:pt x="2511" y="6596"/>
                    <a:pt x="2511" y="6743"/>
                    <a:pt x="2567" y="6806"/>
                  </a:cubicBezTo>
                  <a:cubicBezTo>
                    <a:pt x="2595" y="6806"/>
                    <a:pt x="2595" y="6833"/>
                    <a:pt x="2623" y="6833"/>
                  </a:cubicBezTo>
                  <a:cubicBezTo>
                    <a:pt x="2567" y="6861"/>
                    <a:pt x="2511" y="6889"/>
                    <a:pt x="2448" y="6917"/>
                  </a:cubicBezTo>
                  <a:cubicBezTo>
                    <a:pt x="2420" y="6917"/>
                    <a:pt x="2392" y="6980"/>
                    <a:pt x="2392" y="7008"/>
                  </a:cubicBezTo>
                  <a:cubicBezTo>
                    <a:pt x="2392" y="7064"/>
                    <a:pt x="2392" y="7092"/>
                    <a:pt x="2420" y="7155"/>
                  </a:cubicBezTo>
                  <a:cubicBezTo>
                    <a:pt x="2444" y="7197"/>
                    <a:pt x="2483" y="7216"/>
                    <a:pt x="2522" y="7216"/>
                  </a:cubicBezTo>
                  <a:cubicBezTo>
                    <a:pt x="2585" y="7216"/>
                    <a:pt x="2644" y="7166"/>
                    <a:pt x="2623" y="7092"/>
                  </a:cubicBezTo>
                  <a:cubicBezTo>
                    <a:pt x="2770" y="7064"/>
                    <a:pt x="2916" y="7064"/>
                    <a:pt x="3035" y="7064"/>
                  </a:cubicBezTo>
                  <a:cubicBezTo>
                    <a:pt x="3007" y="7092"/>
                    <a:pt x="2972" y="7120"/>
                    <a:pt x="2944" y="7155"/>
                  </a:cubicBezTo>
                  <a:lnTo>
                    <a:pt x="2944" y="7211"/>
                  </a:lnTo>
                  <a:cubicBezTo>
                    <a:pt x="2916" y="7183"/>
                    <a:pt x="2860" y="7183"/>
                    <a:pt x="2832" y="7183"/>
                  </a:cubicBezTo>
                  <a:cubicBezTo>
                    <a:pt x="2658" y="7183"/>
                    <a:pt x="2448" y="7239"/>
                    <a:pt x="2273" y="7295"/>
                  </a:cubicBezTo>
                  <a:cubicBezTo>
                    <a:pt x="2336" y="7183"/>
                    <a:pt x="2308" y="7008"/>
                    <a:pt x="2133" y="6980"/>
                  </a:cubicBezTo>
                  <a:cubicBezTo>
                    <a:pt x="2098" y="6945"/>
                    <a:pt x="2042" y="6945"/>
                    <a:pt x="2014" y="6945"/>
                  </a:cubicBezTo>
                  <a:cubicBezTo>
                    <a:pt x="2042" y="6917"/>
                    <a:pt x="2070" y="6889"/>
                    <a:pt x="2098" y="6861"/>
                  </a:cubicBezTo>
                  <a:cubicBezTo>
                    <a:pt x="2217" y="6687"/>
                    <a:pt x="2070" y="6540"/>
                    <a:pt x="1923" y="6512"/>
                  </a:cubicBezTo>
                  <a:lnTo>
                    <a:pt x="1749" y="6512"/>
                  </a:lnTo>
                  <a:cubicBezTo>
                    <a:pt x="1784" y="6421"/>
                    <a:pt x="1749" y="6337"/>
                    <a:pt x="1637" y="6281"/>
                  </a:cubicBezTo>
                  <a:cubicBezTo>
                    <a:pt x="1434" y="6218"/>
                    <a:pt x="1224" y="6162"/>
                    <a:pt x="1021" y="6134"/>
                  </a:cubicBezTo>
                  <a:cubicBezTo>
                    <a:pt x="1004" y="6132"/>
                    <a:pt x="987" y="6131"/>
                    <a:pt x="970" y="6131"/>
                  </a:cubicBezTo>
                  <a:cubicBezTo>
                    <a:pt x="799" y="6131"/>
                    <a:pt x="703" y="6259"/>
                    <a:pt x="735" y="6393"/>
                  </a:cubicBezTo>
                  <a:cubicBezTo>
                    <a:pt x="875" y="6365"/>
                    <a:pt x="1021" y="6365"/>
                    <a:pt x="1196" y="6365"/>
                  </a:cubicBezTo>
                  <a:cubicBezTo>
                    <a:pt x="1287" y="6393"/>
                    <a:pt x="1315" y="6540"/>
                    <a:pt x="1196" y="6568"/>
                  </a:cubicBezTo>
                  <a:cubicBezTo>
                    <a:pt x="1112" y="6596"/>
                    <a:pt x="1021" y="6596"/>
                    <a:pt x="938" y="6596"/>
                  </a:cubicBezTo>
                  <a:cubicBezTo>
                    <a:pt x="966" y="6596"/>
                    <a:pt x="1021" y="6631"/>
                    <a:pt x="1084" y="6659"/>
                  </a:cubicBezTo>
                  <a:lnTo>
                    <a:pt x="1049" y="6659"/>
                  </a:lnTo>
                  <a:cubicBezTo>
                    <a:pt x="847" y="6687"/>
                    <a:pt x="616" y="6715"/>
                    <a:pt x="413" y="6743"/>
                  </a:cubicBezTo>
                  <a:cubicBezTo>
                    <a:pt x="294" y="6833"/>
                    <a:pt x="147" y="6917"/>
                    <a:pt x="1" y="6980"/>
                  </a:cubicBezTo>
                  <a:cubicBezTo>
                    <a:pt x="1" y="7064"/>
                    <a:pt x="63" y="7183"/>
                    <a:pt x="175" y="7239"/>
                  </a:cubicBezTo>
                  <a:lnTo>
                    <a:pt x="385" y="7239"/>
                  </a:lnTo>
                  <a:cubicBezTo>
                    <a:pt x="441" y="7239"/>
                    <a:pt x="497" y="7211"/>
                    <a:pt x="525" y="7211"/>
                  </a:cubicBezTo>
                  <a:cubicBezTo>
                    <a:pt x="700" y="7183"/>
                    <a:pt x="938" y="7092"/>
                    <a:pt x="1112" y="7092"/>
                  </a:cubicBezTo>
                  <a:cubicBezTo>
                    <a:pt x="1168" y="7092"/>
                    <a:pt x="1196" y="7155"/>
                    <a:pt x="1168" y="7183"/>
                  </a:cubicBezTo>
                  <a:cubicBezTo>
                    <a:pt x="1049" y="7267"/>
                    <a:pt x="938" y="7330"/>
                    <a:pt x="819" y="7386"/>
                  </a:cubicBezTo>
                  <a:cubicBezTo>
                    <a:pt x="672" y="7470"/>
                    <a:pt x="525" y="7589"/>
                    <a:pt x="385" y="7680"/>
                  </a:cubicBezTo>
                  <a:cubicBezTo>
                    <a:pt x="385" y="7708"/>
                    <a:pt x="385" y="7708"/>
                    <a:pt x="350" y="7735"/>
                  </a:cubicBezTo>
                  <a:cubicBezTo>
                    <a:pt x="294" y="7819"/>
                    <a:pt x="238" y="7938"/>
                    <a:pt x="119" y="7994"/>
                  </a:cubicBezTo>
                  <a:cubicBezTo>
                    <a:pt x="144" y="8073"/>
                    <a:pt x="194" y="8147"/>
                    <a:pt x="280" y="8147"/>
                  </a:cubicBezTo>
                  <a:cubicBezTo>
                    <a:pt x="293" y="8147"/>
                    <a:pt x="307" y="8145"/>
                    <a:pt x="322" y="8141"/>
                  </a:cubicBezTo>
                  <a:cubicBezTo>
                    <a:pt x="469" y="8113"/>
                    <a:pt x="588" y="8029"/>
                    <a:pt x="735" y="7966"/>
                  </a:cubicBezTo>
                  <a:lnTo>
                    <a:pt x="735" y="7966"/>
                  </a:lnTo>
                  <a:cubicBezTo>
                    <a:pt x="700" y="8029"/>
                    <a:pt x="672" y="8085"/>
                    <a:pt x="672" y="8141"/>
                  </a:cubicBezTo>
                  <a:cubicBezTo>
                    <a:pt x="993" y="7994"/>
                    <a:pt x="1343" y="7882"/>
                    <a:pt x="1665" y="7791"/>
                  </a:cubicBezTo>
                  <a:cubicBezTo>
                    <a:pt x="1673" y="7789"/>
                    <a:pt x="1682" y="7787"/>
                    <a:pt x="1690" y="7787"/>
                  </a:cubicBezTo>
                  <a:cubicBezTo>
                    <a:pt x="1760" y="7787"/>
                    <a:pt x="1805" y="7888"/>
                    <a:pt x="1749" y="7938"/>
                  </a:cubicBezTo>
                  <a:cubicBezTo>
                    <a:pt x="1749" y="7938"/>
                    <a:pt x="1784" y="7938"/>
                    <a:pt x="1784" y="7910"/>
                  </a:cubicBezTo>
                  <a:cubicBezTo>
                    <a:pt x="1812" y="7938"/>
                    <a:pt x="1812" y="7938"/>
                    <a:pt x="1812" y="7966"/>
                  </a:cubicBezTo>
                  <a:cubicBezTo>
                    <a:pt x="1749" y="7994"/>
                    <a:pt x="1665" y="7994"/>
                    <a:pt x="1609" y="8029"/>
                  </a:cubicBezTo>
                  <a:lnTo>
                    <a:pt x="1574" y="8029"/>
                  </a:lnTo>
                  <a:lnTo>
                    <a:pt x="1574" y="8085"/>
                  </a:lnTo>
                  <a:cubicBezTo>
                    <a:pt x="1609" y="8113"/>
                    <a:pt x="1637" y="8169"/>
                    <a:pt x="1609" y="8260"/>
                  </a:cubicBezTo>
                  <a:lnTo>
                    <a:pt x="1609" y="8288"/>
                  </a:lnTo>
                  <a:cubicBezTo>
                    <a:pt x="1609" y="8288"/>
                    <a:pt x="1637" y="8288"/>
                    <a:pt x="1637" y="8260"/>
                  </a:cubicBezTo>
                  <a:cubicBezTo>
                    <a:pt x="1657" y="8301"/>
                    <a:pt x="1678" y="8327"/>
                    <a:pt x="1709" y="8327"/>
                  </a:cubicBezTo>
                  <a:cubicBezTo>
                    <a:pt x="1721" y="8327"/>
                    <a:pt x="1734" y="8323"/>
                    <a:pt x="1749" y="8316"/>
                  </a:cubicBezTo>
                  <a:cubicBezTo>
                    <a:pt x="1895" y="8288"/>
                    <a:pt x="2014" y="8169"/>
                    <a:pt x="2133" y="8085"/>
                  </a:cubicBezTo>
                  <a:cubicBezTo>
                    <a:pt x="2161" y="8057"/>
                    <a:pt x="2217" y="8029"/>
                    <a:pt x="2245" y="7994"/>
                  </a:cubicBezTo>
                  <a:cubicBezTo>
                    <a:pt x="2420" y="7966"/>
                    <a:pt x="2595" y="7938"/>
                    <a:pt x="2770" y="7882"/>
                  </a:cubicBezTo>
                  <a:cubicBezTo>
                    <a:pt x="2832" y="7938"/>
                    <a:pt x="2888" y="7994"/>
                    <a:pt x="2972" y="7994"/>
                  </a:cubicBezTo>
                  <a:lnTo>
                    <a:pt x="2972" y="7966"/>
                  </a:lnTo>
                  <a:cubicBezTo>
                    <a:pt x="2972" y="7938"/>
                    <a:pt x="2972" y="7910"/>
                    <a:pt x="3007" y="7882"/>
                  </a:cubicBezTo>
                  <a:cubicBezTo>
                    <a:pt x="3038" y="7848"/>
                    <a:pt x="3076" y="7824"/>
                    <a:pt x="3116" y="7824"/>
                  </a:cubicBezTo>
                  <a:cubicBezTo>
                    <a:pt x="3148" y="7824"/>
                    <a:pt x="3181" y="7841"/>
                    <a:pt x="3210" y="7882"/>
                  </a:cubicBezTo>
                  <a:cubicBezTo>
                    <a:pt x="3266" y="7938"/>
                    <a:pt x="3294" y="7994"/>
                    <a:pt x="3322" y="8057"/>
                  </a:cubicBezTo>
                  <a:cubicBezTo>
                    <a:pt x="3322" y="8085"/>
                    <a:pt x="3357" y="8085"/>
                    <a:pt x="3357" y="8113"/>
                  </a:cubicBezTo>
                  <a:cubicBezTo>
                    <a:pt x="3497" y="8113"/>
                    <a:pt x="3644" y="8057"/>
                    <a:pt x="3790" y="8029"/>
                  </a:cubicBezTo>
                  <a:cubicBezTo>
                    <a:pt x="3965" y="7882"/>
                    <a:pt x="4196" y="7791"/>
                    <a:pt x="4434" y="7735"/>
                  </a:cubicBezTo>
                  <a:cubicBezTo>
                    <a:pt x="4600" y="7700"/>
                    <a:pt x="4815" y="7649"/>
                    <a:pt x="5018" y="7649"/>
                  </a:cubicBezTo>
                  <a:cubicBezTo>
                    <a:pt x="5131" y="7649"/>
                    <a:pt x="5241" y="7665"/>
                    <a:pt x="5336" y="7708"/>
                  </a:cubicBezTo>
                  <a:cubicBezTo>
                    <a:pt x="5420" y="7680"/>
                    <a:pt x="5511" y="7645"/>
                    <a:pt x="5629" y="7589"/>
                  </a:cubicBezTo>
                  <a:lnTo>
                    <a:pt x="5629" y="7617"/>
                  </a:lnTo>
                  <a:cubicBezTo>
                    <a:pt x="5741" y="7589"/>
                    <a:pt x="5860" y="7589"/>
                    <a:pt x="5979" y="7589"/>
                  </a:cubicBezTo>
                  <a:lnTo>
                    <a:pt x="6119" y="7589"/>
                  </a:lnTo>
                  <a:cubicBezTo>
                    <a:pt x="6182" y="7561"/>
                    <a:pt x="6238" y="7533"/>
                    <a:pt x="6294" y="7533"/>
                  </a:cubicBezTo>
                  <a:cubicBezTo>
                    <a:pt x="6413" y="7470"/>
                    <a:pt x="6531" y="7414"/>
                    <a:pt x="6643" y="7358"/>
                  </a:cubicBezTo>
                  <a:lnTo>
                    <a:pt x="6643" y="7358"/>
                  </a:lnTo>
                  <a:cubicBezTo>
                    <a:pt x="6615" y="7414"/>
                    <a:pt x="6587" y="7505"/>
                    <a:pt x="6587" y="7589"/>
                  </a:cubicBezTo>
                  <a:lnTo>
                    <a:pt x="6706" y="7589"/>
                  </a:lnTo>
                  <a:cubicBezTo>
                    <a:pt x="6853" y="7617"/>
                    <a:pt x="6993" y="7645"/>
                    <a:pt x="7168" y="7680"/>
                  </a:cubicBezTo>
                  <a:cubicBezTo>
                    <a:pt x="7203" y="7680"/>
                    <a:pt x="7231" y="7645"/>
                    <a:pt x="7259" y="7617"/>
                  </a:cubicBezTo>
                  <a:cubicBezTo>
                    <a:pt x="7259" y="7645"/>
                    <a:pt x="7259" y="7680"/>
                    <a:pt x="7287" y="7708"/>
                  </a:cubicBezTo>
                  <a:cubicBezTo>
                    <a:pt x="7378" y="7735"/>
                    <a:pt x="7433" y="7763"/>
                    <a:pt x="7517" y="7819"/>
                  </a:cubicBezTo>
                  <a:cubicBezTo>
                    <a:pt x="7608" y="7791"/>
                    <a:pt x="7692" y="7763"/>
                    <a:pt x="7783" y="7680"/>
                  </a:cubicBezTo>
                  <a:lnTo>
                    <a:pt x="7783" y="7680"/>
                  </a:lnTo>
                  <a:cubicBezTo>
                    <a:pt x="7755" y="7763"/>
                    <a:pt x="7727" y="7854"/>
                    <a:pt x="7727" y="7938"/>
                  </a:cubicBezTo>
                  <a:cubicBezTo>
                    <a:pt x="7811" y="7994"/>
                    <a:pt x="7867" y="8057"/>
                    <a:pt x="7930" y="8113"/>
                  </a:cubicBezTo>
                  <a:cubicBezTo>
                    <a:pt x="7958" y="8113"/>
                    <a:pt x="7986" y="8113"/>
                    <a:pt x="8014" y="8085"/>
                  </a:cubicBezTo>
                  <a:cubicBezTo>
                    <a:pt x="8042" y="8110"/>
                    <a:pt x="8086" y="8124"/>
                    <a:pt x="8131" y="8124"/>
                  </a:cubicBezTo>
                  <a:cubicBezTo>
                    <a:pt x="8187" y="8124"/>
                    <a:pt x="8245" y="8103"/>
                    <a:pt x="8280" y="8057"/>
                  </a:cubicBezTo>
                  <a:cubicBezTo>
                    <a:pt x="8391" y="7854"/>
                    <a:pt x="8482" y="7617"/>
                    <a:pt x="8601" y="7386"/>
                  </a:cubicBezTo>
                  <a:cubicBezTo>
                    <a:pt x="8601" y="7414"/>
                    <a:pt x="8629" y="7414"/>
                    <a:pt x="8685" y="7414"/>
                  </a:cubicBezTo>
                  <a:cubicBezTo>
                    <a:pt x="9035" y="7239"/>
                    <a:pt x="9356" y="7008"/>
                    <a:pt x="9650" y="6743"/>
                  </a:cubicBezTo>
                  <a:lnTo>
                    <a:pt x="9650" y="6743"/>
                  </a:lnTo>
                  <a:cubicBezTo>
                    <a:pt x="9384" y="7008"/>
                    <a:pt x="9091" y="7239"/>
                    <a:pt x="8832" y="7505"/>
                  </a:cubicBezTo>
                  <a:cubicBezTo>
                    <a:pt x="8786" y="7550"/>
                    <a:pt x="8834" y="7596"/>
                    <a:pt x="8868" y="7596"/>
                  </a:cubicBezTo>
                  <a:cubicBezTo>
                    <a:pt x="8876" y="7596"/>
                    <a:pt x="8883" y="7594"/>
                    <a:pt x="8888" y="7589"/>
                  </a:cubicBezTo>
                  <a:cubicBezTo>
                    <a:pt x="9210" y="7330"/>
                    <a:pt x="9503" y="7036"/>
                    <a:pt x="9790" y="6715"/>
                  </a:cubicBezTo>
                  <a:cubicBezTo>
                    <a:pt x="9825" y="6687"/>
                    <a:pt x="9790" y="6659"/>
                    <a:pt x="9762" y="6659"/>
                  </a:cubicBezTo>
                  <a:cubicBezTo>
                    <a:pt x="9790" y="6631"/>
                    <a:pt x="9853" y="6568"/>
                    <a:pt x="9881" y="6540"/>
                  </a:cubicBezTo>
                  <a:cubicBezTo>
                    <a:pt x="9947" y="6496"/>
                    <a:pt x="9892" y="6396"/>
                    <a:pt x="9821" y="6396"/>
                  </a:cubicBezTo>
                  <a:cubicBezTo>
                    <a:pt x="9802" y="6396"/>
                    <a:pt x="9781" y="6403"/>
                    <a:pt x="9762" y="6421"/>
                  </a:cubicBezTo>
                  <a:cubicBezTo>
                    <a:pt x="9412" y="6743"/>
                    <a:pt x="9035" y="7008"/>
                    <a:pt x="8629" y="7267"/>
                  </a:cubicBezTo>
                  <a:cubicBezTo>
                    <a:pt x="8657" y="7239"/>
                    <a:pt x="8657" y="7211"/>
                    <a:pt x="8685" y="7183"/>
                  </a:cubicBezTo>
                  <a:cubicBezTo>
                    <a:pt x="8713" y="7092"/>
                    <a:pt x="8685" y="7036"/>
                    <a:pt x="8629" y="6980"/>
                  </a:cubicBezTo>
                  <a:cubicBezTo>
                    <a:pt x="8657" y="6945"/>
                    <a:pt x="8657" y="6917"/>
                    <a:pt x="8685" y="6889"/>
                  </a:cubicBezTo>
                  <a:lnTo>
                    <a:pt x="8685" y="6833"/>
                  </a:lnTo>
                  <a:cubicBezTo>
                    <a:pt x="9126" y="6659"/>
                    <a:pt x="9503" y="6365"/>
                    <a:pt x="9853" y="6071"/>
                  </a:cubicBezTo>
                  <a:cubicBezTo>
                    <a:pt x="9867" y="6080"/>
                    <a:pt x="9884" y="6085"/>
                    <a:pt x="9901" y="6085"/>
                  </a:cubicBezTo>
                  <a:cubicBezTo>
                    <a:pt x="9950" y="6085"/>
                    <a:pt x="10000" y="6049"/>
                    <a:pt x="10000" y="5987"/>
                  </a:cubicBezTo>
                  <a:cubicBezTo>
                    <a:pt x="10084" y="5582"/>
                    <a:pt x="10174" y="5169"/>
                    <a:pt x="10286" y="4792"/>
                  </a:cubicBezTo>
                  <a:cubicBezTo>
                    <a:pt x="10349" y="4645"/>
                    <a:pt x="10433" y="4533"/>
                    <a:pt x="10489" y="4414"/>
                  </a:cubicBezTo>
                  <a:cubicBezTo>
                    <a:pt x="10664" y="4120"/>
                    <a:pt x="10783" y="3834"/>
                    <a:pt x="11014" y="3596"/>
                  </a:cubicBezTo>
                  <a:cubicBezTo>
                    <a:pt x="11048" y="3568"/>
                    <a:pt x="11076" y="3512"/>
                    <a:pt x="11132" y="3484"/>
                  </a:cubicBezTo>
                  <a:cubicBezTo>
                    <a:pt x="11183" y="3377"/>
                    <a:pt x="11097" y="3270"/>
                    <a:pt x="10993" y="3270"/>
                  </a:cubicBezTo>
                  <a:cubicBezTo>
                    <a:pt x="10981" y="3270"/>
                    <a:pt x="10970" y="3272"/>
                    <a:pt x="10958" y="3274"/>
                  </a:cubicBezTo>
                  <a:cubicBezTo>
                    <a:pt x="10811" y="3309"/>
                    <a:pt x="10664" y="3421"/>
                    <a:pt x="10552" y="3568"/>
                  </a:cubicBezTo>
                  <a:cubicBezTo>
                    <a:pt x="10489" y="3624"/>
                    <a:pt x="10405" y="3687"/>
                    <a:pt x="10349" y="3771"/>
                  </a:cubicBezTo>
                  <a:cubicBezTo>
                    <a:pt x="10202" y="3974"/>
                    <a:pt x="10084" y="4211"/>
                    <a:pt x="10000" y="4442"/>
                  </a:cubicBezTo>
                  <a:cubicBezTo>
                    <a:pt x="10000" y="4470"/>
                    <a:pt x="9965" y="4498"/>
                    <a:pt x="9965" y="4533"/>
                  </a:cubicBezTo>
                  <a:cubicBezTo>
                    <a:pt x="9790" y="4820"/>
                    <a:pt x="9650" y="5141"/>
                    <a:pt x="9678" y="5435"/>
                  </a:cubicBezTo>
                  <a:cubicBezTo>
                    <a:pt x="9678" y="5491"/>
                    <a:pt x="9706" y="5519"/>
                    <a:pt x="9762" y="5547"/>
                  </a:cubicBezTo>
                  <a:cubicBezTo>
                    <a:pt x="9734" y="5666"/>
                    <a:pt x="9734" y="5785"/>
                    <a:pt x="9734" y="5897"/>
                  </a:cubicBezTo>
                  <a:lnTo>
                    <a:pt x="9734" y="5931"/>
                  </a:lnTo>
                  <a:cubicBezTo>
                    <a:pt x="9734" y="5897"/>
                    <a:pt x="9706" y="5869"/>
                    <a:pt x="9706" y="5841"/>
                  </a:cubicBezTo>
                  <a:cubicBezTo>
                    <a:pt x="9678" y="5785"/>
                    <a:pt x="9650" y="5722"/>
                    <a:pt x="9615" y="5666"/>
                  </a:cubicBezTo>
                  <a:cubicBezTo>
                    <a:pt x="9615" y="5666"/>
                    <a:pt x="9587" y="5638"/>
                    <a:pt x="9587" y="5610"/>
                  </a:cubicBezTo>
                  <a:lnTo>
                    <a:pt x="9587" y="5610"/>
                  </a:lnTo>
                  <a:cubicBezTo>
                    <a:pt x="9615" y="5638"/>
                    <a:pt x="9678" y="5638"/>
                    <a:pt x="9706" y="5638"/>
                  </a:cubicBezTo>
                  <a:cubicBezTo>
                    <a:pt x="9734" y="5638"/>
                    <a:pt x="9762" y="5582"/>
                    <a:pt x="9734" y="5582"/>
                  </a:cubicBezTo>
                  <a:cubicBezTo>
                    <a:pt x="9650" y="5547"/>
                    <a:pt x="9531" y="5372"/>
                    <a:pt x="9503" y="5260"/>
                  </a:cubicBezTo>
                  <a:cubicBezTo>
                    <a:pt x="9475" y="5197"/>
                    <a:pt x="9475" y="5169"/>
                    <a:pt x="9475" y="5141"/>
                  </a:cubicBezTo>
                  <a:cubicBezTo>
                    <a:pt x="9440" y="5085"/>
                    <a:pt x="9384" y="5057"/>
                    <a:pt x="9328" y="5057"/>
                  </a:cubicBezTo>
                  <a:lnTo>
                    <a:pt x="9328" y="4994"/>
                  </a:lnTo>
                  <a:cubicBezTo>
                    <a:pt x="9356" y="4792"/>
                    <a:pt x="9384" y="4589"/>
                    <a:pt x="9440" y="4386"/>
                  </a:cubicBezTo>
                  <a:cubicBezTo>
                    <a:pt x="9503" y="4211"/>
                    <a:pt x="9615" y="4009"/>
                    <a:pt x="9503" y="3799"/>
                  </a:cubicBezTo>
                  <a:cubicBezTo>
                    <a:pt x="9475" y="3771"/>
                    <a:pt x="9440" y="3743"/>
                    <a:pt x="9412" y="3715"/>
                  </a:cubicBezTo>
                  <a:lnTo>
                    <a:pt x="9412" y="3687"/>
                  </a:lnTo>
                  <a:cubicBezTo>
                    <a:pt x="9440" y="3624"/>
                    <a:pt x="9531" y="3596"/>
                    <a:pt x="9587" y="3540"/>
                  </a:cubicBezTo>
                  <a:cubicBezTo>
                    <a:pt x="9650" y="3449"/>
                    <a:pt x="9678" y="3365"/>
                    <a:pt x="9650" y="3274"/>
                  </a:cubicBezTo>
                  <a:cubicBezTo>
                    <a:pt x="9650" y="3218"/>
                    <a:pt x="9615" y="3190"/>
                    <a:pt x="9587" y="3135"/>
                  </a:cubicBezTo>
                  <a:cubicBezTo>
                    <a:pt x="9587" y="3135"/>
                    <a:pt x="9587" y="3100"/>
                    <a:pt x="9559" y="3100"/>
                  </a:cubicBezTo>
                  <a:cubicBezTo>
                    <a:pt x="9587" y="3072"/>
                    <a:pt x="9587" y="3016"/>
                    <a:pt x="9615" y="2988"/>
                  </a:cubicBezTo>
                  <a:cubicBezTo>
                    <a:pt x="9615" y="2869"/>
                    <a:pt x="9559" y="2785"/>
                    <a:pt x="9503" y="2666"/>
                  </a:cubicBezTo>
                  <a:lnTo>
                    <a:pt x="9587" y="2666"/>
                  </a:lnTo>
                  <a:cubicBezTo>
                    <a:pt x="9587" y="2694"/>
                    <a:pt x="9615" y="2694"/>
                    <a:pt x="9650" y="2722"/>
                  </a:cubicBezTo>
                  <a:cubicBezTo>
                    <a:pt x="9674" y="2740"/>
                    <a:pt x="9698" y="2748"/>
                    <a:pt x="9721" y="2748"/>
                  </a:cubicBezTo>
                  <a:cubicBezTo>
                    <a:pt x="9780" y="2748"/>
                    <a:pt x="9833" y="2698"/>
                    <a:pt x="9853" y="2638"/>
                  </a:cubicBezTo>
                  <a:cubicBezTo>
                    <a:pt x="9909" y="2610"/>
                    <a:pt x="9937" y="2547"/>
                    <a:pt x="9909" y="2491"/>
                  </a:cubicBezTo>
                  <a:lnTo>
                    <a:pt x="9825" y="2114"/>
                  </a:lnTo>
                  <a:cubicBezTo>
                    <a:pt x="9801" y="2034"/>
                    <a:pt x="9743" y="1995"/>
                    <a:pt x="9680" y="1995"/>
                  </a:cubicBezTo>
                  <a:cubicBezTo>
                    <a:pt x="9649" y="1995"/>
                    <a:pt x="9617" y="2004"/>
                    <a:pt x="9587" y="2023"/>
                  </a:cubicBezTo>
                  <a:cubicBezTo>
                    <a:pt x="9531" y="1820"/>
                    <a:pt x="9440" y="1617"/>
                    <a:pt x="9384" y="1386"/>
                  </a:cubicBezTo>
                  <a:cubicBezTo>
                    <a:pt x="9363" y="1342"/>
                    <a:pt x="9322" y="1322"/>
                    <a:pt x="9280" y="1322"/>
                  </a:cubicBezTo>
                  <a:cubicBezTo>
                    <a:pt x="9209" y="1322"/>
                    <a:pt x="9136" y="1378"/>
                    <a:pt x="9154" y="1470"/>
                  </a:cubicBezTo>
                  <a:cubicBezTo>
                    <a:pt x="9182" y="1526"/>
                    <a:pt x="9210" y="1617"/>
                    <a:pt x="9237" y="1701"/>
                  </a:cubicBezTo>
                  <a:cubicBezTo>
                    <a:pt x="9154" y="1526"/>
                    <a:pt x="9091" y="1351"/>
                    <a:pt x="9007" y="1149"/>
                  </a:cubicBezTo>
                  <a:cubicBezTo>
                    <a:pt x="9141" y="1072"/>
                    <a:pt x="9053" y="820"/>
                    <a:pt x="8882" y="820"/>
                  </a:cubicBezTo>
                  <a:cubicBezTo>
                    <a:pt x="8866" y="820"/>
                    <a:pt x="8849" y="822"/>
                    <a:pt x="8832" y="827"/>
                  </a:cubicBezTo>
                  <a:cubicBezTo>
                    <a:pt x="8776" y="827"/>
                    <a:pt x="8741" y="827"/>
                    <a:pt x="8657" y="862"/>
                  </a:cubicBezTo>
                  <a:cubicBezTo>
                    <a:pt x="8685" y="799"/>
                    <a:pt x="8685" y="771"/>
                    <a:pt x="8685" y="743"/>
                  </a:cubicBezTo>
                  <a:cubicBezTo>
                    <a:pt x="8657" y="652"/>
                    <a:pt x="8601" y="596"/>
                    <a:pt x="8538" y="512"/>
                  </a:cubicBezTo>
                  <a:cubicBezTo>
                    <a:pt x="8510" y="512"/>
                    <a:pt x="8510" y="512"/>
                    <a:pt x="8510" y="477"/>
                  </a:cubicBezTo>
                  <a:cubicBezTo>
                    <a:pt x="8426" y="338"/>
                    <a:pt x="8335" y="191"/>
                    <a:pt x="8217" y="44"/>
                  </a:cubicBezTo>
                  <a:cubicBezTo>
                    <a:pt x="8195" y="13"/>
                    <a:pt x="8164" y="0"/>
                    <a:pt x="813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79"/>
            <p:cNvSpPr/>
            <p:nvPr/>
          </p:nvSpPr>
          <p:spPr>
            <a:xfrm>
              <a:off x="6397625" y="2915387"/>
              <a:ext cx="27420" cy="20297"/>
            </a:xfrm>
            <a:custGeom>
              <a:rect b="b" l="l" r="r" t="t"/>
              <a:pathLst>
                <a:path extrusionOk="0" h="892" w="1205">
                  <a:moveTo>
                    <a:pt x="1112" y="1"/>
                  </a:moveTo>
                  <a:cubicBezTo>
                    <a:pt x="1105" y="1"/>
                    <a:pt x="1099" y="2"/>
                    <a:pt x="1092" y="5"/>
                  </a:cubicBezTo>
                  <a:cubicBezTo>
                    <a:pt x="742" y="264"/>
                    <a:pt x="421" y="502"/>
                    <a:pt x="71" y="732"/>
                  </a:cubicBezTo>
                  <a:cubicBezTo>
                    <a:pt x="0" y="780"/>
                    <a:pt x="49" y="892"/>
                    <a:pt x="121" y="892"/>
                  </a:cubicBezTo>
                  <a:cubicBezTo>
                    <a:pt x="134" y="892"/>
                    <a:pt x="148" y="888"/>
                    <a:pt x="162" y="879"/>
                  </a:cubicBezTo>
                  <a:cubicBezTo>
                    <a:pt x="512" y="676"/>
                    <a:pt x="833" y="383"/>
                    <a:pt x="1155" y="152"/>
                  </a:cubicBezTo>
                  <a:cubicBezTo>
                    <a:pt x="1205" y="96"/>
                    <a:pt x="1166" y="1"/>
                    <a:pt x="111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79"/>
            <p:cNvSpPr/>
            <p:nvPr/>
          </p:nvSpPr>
          <p:spPr>
            <a:xfrm>
              <a:off x="6406727" y="2935594"/>
              <a:ext cx="13699" cy="14245"/>
            </a:xfrm>
            <a:custGeom>
              <a:rect b="b" l="l" r="r" t="t"/>
              <a:pathLst>
                <a:path extrusionOk="0" h="626" w="602">
                  <a:moveTo>
                    <a:pt x="516" y="1"/>
                  </a:moveTo>
                  <a:cubicBezTo>
                    <a:pt x="505" y="1"/>
                    <a:pt x="496" y="6"/>
                    <a:pt x="489" y="19"/>
                  </a:cubicBezTo>
                  <a:cubicBezTo>
                    <a:pt x="314" y="194"/>
                    <a:pt x="140" y="341"/>
                    <a:pt x="21" y="544"/>
                  </a:cubicBezTo>
                  <a:cubicBezTo>
                    <a:pt x="1" y="583"/>
                    <a:pt x="40" y="626"/>
                    <a:pt x="75" y="626"/>
                  </a:cubicBezTo>
                  <a:cubicBezTo>
                    <a:pt x="89" y="626"/>
                    <a:pt x="103" y="618"/>
                    <a:pt x="112" y="600"/>
                  </a:cubicBezTo>
                  <a:cubicBezTo>
                    <a:pt x="286" y="460"/>
                    <a:pt x="433" y="285"/>
                    <a:pt x="580" y="110"/>
                  </a:cubicBezTo>
                  <a:cubicBezTo>
                    <a:pt x="602" y="62"/>
                    <a:pt x="553" y="1"/>
                    <a:pt x="5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79"/>
            <p:cNvSpPr/>
            <p:nvPr/>
          </p:nvSpPr>
          <p:spPr>
            <a:xfrm>
              <a:off x="6415442" y="2934638"/>
              <a:ext cx="11332" cy="13403"/>
            </a:xfrm>
            <a:custGeom>
              <a:rect b="b" l="l" r="r" t="t"/>
              <a:pathLst>
                <a:path extrusionOk="0" h="589" w="498">
                  <a:moveTo>
                    <a:pt x="391" y="1"/>
                  </a:moveTo>
                  <a:cubicBezTo>
                    <a:pt x="372" y="1"/>
                    <a:pt x="353" y="10"/>
                    <a:pt x="337" y="33"/>
                  </a:cubicBezTo>
                  <a:cubicBezTo>
                    <a:pt x="225" y="180"/>
                    <a:pt x="106" y="327"/>
                    <a:pt x="22" y="530"/>
                  </a:cubicBezTo>
                  <a:cubicBezTo>
                    <a:pt x="1" y="564"/>
                    <a:pt x="27" y="588"/>
                    <a:pt x="57" y="588"/>
                  </a:cubicBezTo>
                  <a:cubicBezTo>
                    <a:pt x="76" y="588"/>
                    <a:pt x="95" y="579"/>
                    <a:pt x="106" y="558"/>
                  </a:cubicBezTo>
                  <a:cubicBezTo>
                    <a:pt x="197" y="411"/>
                    <a:pt x="337" y="264"/>
                    <a:pt x="456" y="152"/>
                  </a:cubicBezTo>
                  <a:cubicBezTo>
                    <a:pt x="498" y="84"/>
                    <a:pt x="446" y="1"/>
                    <a:pt x="3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79"/>
            <p:cNvSpPr/>
            <p:nvPr/>
          </p:nvSpPr>
          <p:spPr>
            <a:xfrm>
              <a:off x="6424953" y="2936982"/>
              <a:ext cx="7714" cy="9989"/>
            </a:xfrm>
            <a:custGeom>
              <a:rect b="b" l="l" r="r" t="t"/>
              <a:pathLst>
                <a:path extrusionOk="0" h="439" w="339">
                  <a:moveTo>
                    <a:pt x="209" y="0"/>
                  </a:moveTo>
                  <a:cubicBezTo>
                    <a:pt x="173" y="0"/>
                    <a:pt x="139" y="23"/>
                    <a:pt x="129" y="77"/>
                  </a:cubicBezTo>
                  <a:cubicBezTo>
                    <a:pt x="94" y="161"/>
                    <a:pt x="66" y="252"/>
                    <a:pt x="38" y="308"/>
                  </a:cubicBezTo>
                  <a:cubicBezTo>
                    <a:pt x="0" y="387"/>
                    <a:pt x="66" y="439"/>
                    <a:pt x="123" y="439"/>
                  </a:cubicBezTo>
                  <a:cubicBezTo>
                    <a:pt x="150" y="439"/>
                    <a:pt x="175" y="426"/>
                    <a:pt x="185" y="399"/>
                  </a:cubicBezTo>
                  <a:cubicBezTo>
                    <a:pt x="213" y="308"/>
                    <a:pt x="241" y="224"/>
                    <a:pt x="303" y="161"/>
                  </a:cubicBezTo>
                  <a:cubicBezTo>
                    <a:pt x="339" y="68"/>
                    <a:pt x="271" y="0"/>
                    <a:pt x="20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79"/>
            <p:cNvSpPr/>
            <p:nvPr/>
          </p:nvSpPr>
          <p:spPr>
            <a:xfrm>
              <a:off x="6388272" y="2956710"/>
              <a:ext cx="8806" cy="16042"/>
            </a:xfrm>
            <a:custGeom>
              <a:rect b="b" l="l" r="r" t="t"/>
              <a:pathLst>
                <a:path extrusionOk="0" h="705" w="387">
                  <a:moveTo>
                    <a:pt x="318" y="0"/>
                  </a:moveTo>
                  <a:cubicBezTo>
                    <a:pt x="291" y="0"/>
                    <a:pt x="263" y="18"/>
                    <a:pt x="251" y="56"/>
                  </a:cubicBezTo>
                  <a:cubicBezTo>
                    <a:pt x="167" y="259"/>
                    <a:pt x="76" y="434"/>
                    <a:pt x="21" y="665"/>
                  </a:cubicBezTo>
                  <a:cubicBezTo>
                    <a:pt x="1" y="684"/>
                    <a:pt x="23" y="704"/>
                    <a:pt x="47" y="704"/>
                  </a:cubicBezTo>
                  <a:cubicBezTo>
                    <a:pt x="58" y="704"/>
                    <a:pt x="68" y="701"/>
                    <a:pt x="76" y="692"/>
                  </a:cubicBezTo>
                  <a:cubicBezTo>
                    <a:pt x="195" y="490"/>
                    <a:pt x="279" y="287"/>
                    <a:pt x="370" y="84"/>
                  </a:cubicBezTo>
                  <a:cubicBezTo>
                    <a:pt x="386" y="32"/>
                    <a:pt x="354" y="0"/>
                    <a:pt x="31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79"/>
            <p:cNvSpPr/>
            <p:nvPr/>
          </p:nvSpPr>
          <p:spPr>
            <a:xfrm>
              <a:off x="6389160" y="2951773"/>
              <a:ext cx="15769" cy="37000"/>
            </a:xfrm>
            <a:custGeom>
              <a:rect b="b" l="l" r="r" t="t"/>
              <a:pathLst>
                <a:path extrusionOk="0" h="1626" w="693">
                  <a:moveTo>
                    <a:pt x="580" y="1"/>
                  </a:moveTo>
                  <a:cubicBezTo>
                    <a:pt x="560" y="1"/>
                    <a:pt x="542" y="11"/>
                    <a:pt x="534" y="35"/>
                  </a:cubicBezTo>
                  <a:cubicBezTo>
                    <a:pt x="359" y="385"/>
                    <a:pt x="212" y="798"/>
                    <a:pt x="37" y="1147"/>
                  </a:cubicBezTo>
                  <a:cubicBezTo>
                    <a:pt x="1" y="1202"/>
                    <a:pt x="51" y="1260"/>
                    <a:pt x="106" y="1260"/>
                  </a:cubicBezTo>
                  <a:cubicBezTo>
                    <a:pt x="135" y="1260"/>
                    <a:pt x="165" y="1244"/>
                    <a:pt x="184" y="1203"/>
                  </a:cubicBezTo>
                  <a:cubicBezTo>
                    <a:pt x="184" y="1203"/>
                    <a:pt x="197" y="1190"/>
                    <a:pt x="205" y="1173"/>
                  </a:cubicBezTo>
                  <a:lnTo>
                    <a:pt x="205" y="1173"/>
                  </a:lnTo>
                  <a:cubicBezTo>
                    <a:pt x="176" y="1281"/>
                    <a:pt x="124" y="1415"/>
                    <a:pt x="65" y="1525"/>
                  </a:cubicBezTo>
                  <a:cubicBezTo>
                    <a:pt x="47" y="1580"/>
                    <a:pt x="103" y="1625"/>
                    <a:pt x="152" y="1625"/>
                  </a:cubicBezTo>
                  <a:cubicBezTo>
                    <a:pt x="178" y="1625"/>
                    <a:pt x="203" y="1612"/>
                    <a:pt x="212" y="1581"/>
                  </a:cubicBezTo>
                  <a:cubicBezTo>
                    <a:pt x="387" y="1203"/>
                    <a:pt x="506" y="798"/>
                    <a:pt x="653" y="413"/>
                  </a:cubicBezTo>
                  <a:cubicBezTo>
                    <a:pt x="653" y="357"/>
                    <a:pt x="618" y="329"/>
                    <a:pt x="562" y="329"/>
                  </a:cubicBezTo>
                  <a:cubicBezTo>
                    <a:pt x="590" y="238"/>
                    <a:pt x="618" y="182"/>
                    <a:pt x="653" y="126"/>
                  </a:cubicBezTo>
                  <a:cubicBezTo>
                    <a:pt x="692" y="62"/>
                    <a:pt x="630" y="1"/>
                    <a:pt x="58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79"/>
            <p:cNvSpPr/>
            <p:nvPr/>
          </p:nvSpPr>
          <p:spPr>
            <a:xfrm>
              <a:off x="6396692" y="2984335"/>
              <a:ext cx="3982" cy="8101"/>
            </a:xfrm>
            <a:custGeom>
              <a:rect b="b" l="l" r="r" t="t"/>
              <a:pathLst>
                <a:path extrusionOk="0" h="356" w="175">
                  <a:moveTo>
                    <a:pt x="94" y="1"/>
                  </a:moveTo>
                  <a:cubicBezTo>
                    <a:pt x="73" y="1"/>
                    <a:pt x="56" y="10"/>
                    <a:pt x="56" y="31"/>
                  </a:cubicBezTo>
                  <a:cubicBezTo>
                    <a:pt x="28" y="122"/>
                    <a:pt x="28" y="206"/>
                    <a:pt x="0" y="297"/>
                  </a:cubicBezTo>
                  <a:cubicBezTo>
                    <a:pt x="0" y="331"/>
                    <a:pt x="43" y="355"/>
                    <a:pt x="76" y="355"/>
                  </a:cubicBezTo>
                  <a:cubicBezTo>
                    <a:pt x="96" y="355"/>
                    <a:pt x="112" y="346"/>
                    <a:pt x="112" y="325"/>
                  </a:cubicBezTo>
                  <a:cubicBezTo>
                    <a:pt x="147" y="241"/>
                    <a:pt x="147" y="150"/>
                    <a:pt x="175" y="66"/>
                  </a:cubicBezTo>
                  <a:cubicBezTo>
                    <a:pt x="175" y="26"/>
                    <a:pt x="128" y="1"/>
                    <a:pt x="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79"/>
            <p:cNvSpPr/>
            <p:nvPr/>
          </p:nvSpPr>
          <p:spPr>
            <a:xfrm>
              <a:off x="6419925" y="2995553"/>
              <a:ext cx="70176" cy="62531"/>
            </a:xfrm>
            <a:custGeom>
              <a:rect b="b" l="l" r="r" t="t"/>
              <a:pathLst>
                <a:path extrusionOk="0" h="2748" w="3084">
                  <a:moveTo>
                    <a:pt x="1629" y="797"/>
                  </a:moveTo>
                  <a:lnTo>
                    <a:pt x="1629" y="824"/>
                  </a:lnTo>
                  <a:lnTo>
                    <a:pt x="1601" y="852"/>
                  </a:lnTo>
                  <a:cubicBezTo>
                    <a:pt x="1601" y="824"/>
                    <a:pt x="1601" y="797"/>
                    <a:pt x="1629" y="797"/>
                  </a:cubicBezTo>
                  <a:close/>
                  <a:moveTo>
                    <a:pt x="1443" y="0"/>
                  </a:moveTo>
                  <a:cubicBezTo>
                    <a:pt x="1366" y="0"/>
                    <a:pt x="1278" y="42"/>
                    <a:pt x="1189" y="97"/>
                  </a:cubicBezTo>
                  <a:lnTo>
                    <a:pt x="1161" y="97"/>
                  </a:lnTo>
                  <a:cubicBezTo>
                    <a:pt x="1049" y="153"/>
                    <a:pt x="930" y="237"/>
                    <a:pt x="783" y="328"/>
                  </a:cubicBezTo>
                  <a:cubicBezTo>
                    <a:pt x="580" y="475"/>
                    <a:pt x="378" y="587"/>
                    <a:pt x="203" y="734"/>
                  </a:cubicBezTo>
                  <a:cubicBezTo>
                    <a:pt x="203" y="734"/>
                    <a:pt x="175" y="762"/>
                    <a:pt x="140" y="797"/>
                  </a:cubicBezTo>
                  <a:cubicBezTo>
                    <a:pt x="91" y="845"/>
                    <a:pt x="154" y="943"/>
                    <a:pt x="227" y="943"/>
                  </a:cubicBezTo>
                  <a:cubicBezTo>
                    <a:pt x="238" y="943"/>
                    <a:pt x="248" y="941"/>
                    <a:pt x="259" y="936"/>
                  </a:cubicBezTo>
                  <a:lnTo>
                    <a:pt x="259" y="936"/>
                  </a:lnTo>
                  <a:cubicBezTo>
                    <a:pt x="203" y="999"/>
                    <a:pt x="175" y="1055"/>
                    <a:pt x="175" y="1146"/>
                  </a:cubicBezTo>
                  <a:cubicBezTo>
                    <a:pt x="203" y="1146"/>
                    <a:pt x="203" y="1146"/>
                    <a:pt x="231" y="1174"/>
                  </a:cubicBezTo>
                  <a:cubicBezTo>
                    <a:pt x="231" y="1174"/>
                    <a:pt x="231" y="1202"/>
                    <a:pt x="259" y="1230"/>
                  </a:cubicBezTo>
                  <a:cubicBezTo>
                    <a:pt x="287" y="1230"/>
                    <a:pt x="315" y="1230"/>
                    <a:pt x="350" y="1202"/>
                  </a:cubicBezTo>
                  <a:cubicBezTo>
                    <a:pt x="434" y="1174"/>
                    <a:pt x="524" y="1111"/>
                    <a:pt x="608" y="1055"/>
                  </a:cubicBezTo>
                  <a:lnTo>
                    <a:pt x="608" y="1083"/>
                  </a:lnTo>
                  <a:cubicBezTo>
                    <a:pt x="629" y="1130"/>
                    <a:pt x="684" y="1157"/>
                    <a:pt x="734" y="1157"/>
                  </a:cubicBezTo>
                  <a:cubicBezTo>
                    <a:pt x="751" y="1157"/>
                    <a:pt x="768" y="1153"/>
                    <a:pt x="783" y="1146"/>
                  </a:cubicBezTo>
                  <a:cubicBezTo>
                    <a:pt x="874" y="1083"/>
                    <a:pt x="958" y="1027"/>
                    <a:pt x="1049" y="936"/>
                  </a:cubicBezTo>
                  <a:lnTo>
                    <a:pt x="1049" y="936"/>
                  </a:lnTo>
                  <a:cubicBezTo>
                    <a:pt x="1049" y="971"/>
                    <a:pt x="1014" y="1027"/>
                    <a:pt x="1014" y="1055"/>
                  </a:cubicBezTo>
                  <a:cubicBezTo>
                    <a:pt x="990" y="1134"/>
                    <a:pt x="1034" y="1208"/>
                    <a:pt x="1101" y="1208"/>
                  </a:cubicBezTo>
                  <a:cubicBezTo>
                    <a:pt x="1111" y="1208"/>
                    <a:pt x="1122" y="1206"/>
                    <a:pt x="1133" y="1202"/>
                  </a:cubicBezTo>
                  <a:cubicBezTo>
                    <a:pt x="1147" y="1216"/>
                    <a:pt x="1161" y="1223"/>
                    <a:pt x="1176" y="1223"/>
                  </a:cubicBezTo>
                  <a:cubicBezTo>
                    <a:pt x="1190" y="1223"/>
                    <a:pt x="1206" y="1216"/>
                    <a:pt x="1224" y="1202"/>
                  </a:cubicBezTo>
                  <a:cubicBezTo>
                    <a:pt x="1252" y="1202"/>
                    <a:pt x="1252" y="1202"/>
                    <a:pt x="1280" y="1174"/>
                  </a:cubicBezTo>
                  <a:lnTo>
                    <a:pt x="1280" y="1174"/>
                  </a:lnTo>
                  <a:cubicBezTo>
                    <a:pt x="1252" y="1230"/>
                    <a:pt x="1224" y="1258"/>
                    <a:pt x="1224" y="1321"/>
                  </a:cubicBezTo>
                  <a:lnTo>
                    <a:pt x="1224" y="1349"/>
                  </a:lnTo>
                  <a:cubicBezTo>
                    <a:pt x="1077" y="1349"/>
                    <a:pt x="930" y="1377"/>
                    <a:pt x="783" y="1405"/>
                  </a:cubicBezTo>
                  <a:lnTo>
                    <a:pt x="755" y="1405"/>
                  </a:lnTo>
                  <a:cubicBezTo>
                    <a:pt x="755" y="1391"/>
                    <a:pt x="741" y="1384"/>
                    <a:pt x="723" y="1384"/>
                  </a:cubicBezTo>
                  <a:cubicBezTo>
                    <a:pt x="705" y="1384"/>
                    <a:pt x="682" y="1391"/>
                    <a:pt x="664" y="1405"/>
                  </a:cubicBezTo>
                  <a:cubicBezTo>
                    <a:pt x="580" y="1461"/>
                    <a:pt x="552" y="1552"/>
                    <a:pt x="524" y="1636"/>
                  </a:cubicBezTo>
                  <a:cubicBezTo>
                    <a:pt x="434" y="1671"/>
                    <a:pt x="378" y="1699"/>
                    <a:pt x="287" y="1726"/>
                  </a:cubicBezTo>
                  <a:cubicBezTo>
                    <a:pt x="287" y="1754"/>
                    <a:pt x="259" y="1782"/>
                    <a:pt x="259" y="1810"/>
                  </a:cubicBezTo>
                  <a:cubicBezTo>
                    <a:pt x="315" y="1901"/>
                    <a:pt x="315" y="1985"/>
                    <a:pt x="259" y="2048"/>
                  </a:cubicBezTo>
                  <a:lnTo>
                    <a:pt x="231" y="2048"/>
                  </a:lnTo>
                  <a:cubicBezTo>
                    <a:pt x="231" y="2048"/>
                    <a:pt x="231" y="2076"/>
                    <a:pt x="259" y="2076"/>
                  </a:cubicBezTo>
                  <a:cubicBezTo>
                    <a:pt x="203" y="2104"/>
                    <a:pt x="140" y="2132"/>
                    <a:pt x="112" y="2160"/>
                  </a:cubicBezTo>
                  <a:cubicBezTo>
                    <a:pt x="56" y="2195"/>
                    <a:pt x="28" y="2251"/>
                    <a:pt x="0" y="2307"/>
                  </a:cubicBezTo>
                  <a:lnTo>
                    <a:pt x="0" y="2335"/>
                  </a:lnTo>
                  <a:lnTo>
                    <a:pt x="28" y="2307"/>
                  </a:lnTo>
                  <a:cubicBezTo>
                    <a:pt x="84" y="2307"/>
                    <a:pt x="140" y="2335"/>
                    <a:pt x="140" y="2398"/>
                  </a:cubicBezTo>
                  <a:cubicBezTo>
                    <a:pt x="175" y="2426"/>
                    <a:pt x="175" y="2454"/>
                    <a:pt x="175" y="2454"/>
                  </a:cubicBezTo>
                  <a:cubicBezTo>
                    <a:pt x="231" y="2426"/>
                    <a:pt x="315" y="2370"/>
                    <a:pt x="378" y="2335"/>
                  </a:cubicBezTo>
                  <a:lnTo>
                    <a:pt x="378" y="2370"/>
                  </a:lnTo>
                  <a:cubicBezTo>
                    <a:pt x="315" y="2426"/>
                    <a:pt x="259" y="2482"/>
                    <a:pt x="231" y="2573"/>
                  </a:cubicBezTo>
                  <a:cubicBezTo>
                    <a:pt x="188" y="2658"/>
                    <a:pt x="260" y="2748"/>
                    <a:pt x="336" y="2748"/>
                  </a:cubicBezTo>
                  <a:cubicBezTo>
                    <a:pt x="360" y="2748"/>
                    <a:pt x="384" y="2739"/>
                    <a:pt x="406" y="2719"/>
                  </a:cubicBezTo>
                  <a:cubicBezTo>
                    <a:pt x="462" y="2656"/>
                    <a:pt x="524" y="2601"/>
                    <a:pt x="608" y="2545"/>
                  </a:cubicBezTo>
                  <a:cubicBezTo>
                    <a:pt x="608" y="2545"/>
                    <a:pt x="608" y="2510"/>
                    <a:pt x="636" y="2510"/>
                  </a:cubicBezTo>
                  <a:cubicBezTo>
                    <a:pt x="699" y="2454"/>
                    <a:pt x="783" y="2370"/>
                    <a:pt x="839" y="2279"/>
                  </a:cubicBezTo>
                  <a:cubicBezTo>
                    <a:pt x="958" y="2160"/>
                    <a:pt x="1077" y="2048"/>
                    <a:pt x="1105" y="1957"/>
                  </a:cubicBezTo>
                  <a:cubicBezTo>
                    <a:pt x="1161" y="1929"/>
                    <a:pt x="1224" y="1901"/>
                    <a:pt x="1280" y="1873"/>
                  </a:cubicBezTo>
                  <a:cubicBezTo>
                    <a:pt x="1364" y="1845"/>
                    <a:pt x="1454" y="1810"/>
                    <a:pt x="1482" y="1726"/>
                  </a:cubicBezTo>
                  <a:cubicBezTo>
                    <a:pt x="1629" y="1699"/>
                    <a:pt x="1748" y="1699"/>
                    <a:pt x="1888" y="1699"/>
                  </a:cubicBezTo>
                  <a:lnTo>
                    <a:pt x="2063" y="1699"/>
                  </a:lnTo>
                  <a:cubicBezTo>
                    <a:pt x="2063" y="1671"/>
                    <a:pt x="2098" y="1636"/>
                    <a:pt x="2126" y="1608"/>
                  </a:cubicBezTo>
                  <a:lnTo>
                    <a:pt x="2063" y="1552"/>
                  </a:lnTo>
                  <a:lnTo>
                    <a:pt x="2098" y="1552"/>
                  </a:lnTo>
                  <a:cubicBezTo>
                    <a:pt x="2063" y="1524"/>
                    <a:pt x="2063" y="1496"/>
                    <a:pt x="2063" y="1461"/>
                  </a:cubicBezTo>
                  <a:cubicBezTo>
                    <a:pt x="2098" y="1461"/>
                    <a:pt x="2098" y="1433"/>
                    <a:pt x="2098" y="1433"/>
                  </a:cubicBezTo>
                  <a:lnTo>
                    <a:pt x="2007" y="1433"/>
                  </a:lnTo>
                  <a:cubicBezTo>
                    <a:pt x="1923" y="1433"/>
                    <a:pt x="1860" y="1405"/>
                    <a:pt x="1804" y="1405"/>
                  </a:cubicBezTo>
                  <a:lnTo>
                    <a:pt x="1748" y="1405"/>
                  </a:lnTo>
                  <a:cubicBezTo>
                    <a:pt x="1748" y="1349"/>
                    <a:pt x="1685" y="1321"/>
                    <a:pt x="1629" y="1321"/>
                  </a:cubicBezTo>
                  <a:lnTo>
                    <a:pt x="1538" y="1321"/>
                  </a:lnTo>
                  <a:cubicBezTo>
                    <a:pt x="1573" y="1286"/>
                    <a:pt x="1573" y="1258"/>
                    <a:pt x="1601" y="1230"/>
                  </a:cubicBezTo>
                  <a:cubicBezTo>
                    <a:pt x="1629" y="1202"/>
                    <a:pt x="1657" y="1174"/>
                    <a:pt x="1657" y="1146"/>
                  </a:cubicBezTo>
                  <a:cubicBezTo>
                    <a:pt x="1698" y="1207"/>
                    <a:pt x="1756" y="1253"/>
                    <a:pt x="1817" y="1253"/>
                  </a:cubicBezTo>
                  <a:cubicBezTo>
                    <a:pt x="1841" y="1253"/>
                    <a:pt x="1865" y="1246"/>
                    <a:pt x="1888" y="1230"/>
                  </a:cubicBezTo>
                  <a:cubicBezTo>
                    <a:pt x="1905" y="1275"/>
                    <a:pt x="1949" y="1298"/>
                    <a:pt x="1993" y="1298"/>
                  </a:cubicBezTo>
                  <a:cubicBezTo>
                    <a:pt x="2037" y="1298"/>
                    <a:pt x="2080" y="1275"/>
                    <a:pt x="2098" y="1230"/>
                  </a:cubicBezTo>
                  <a:cubicBezTo>
                    <a:pt x="2098" y="1230"/>
                    <a:pt x="2126" y="1202"/>
                    <a:pt x="2154" y="1202"/>
                  </a:cubicBezTo>
                  <a:cubicBezTo>
                    <a:pt x="2210" y="1146"/>
                    <a:pt x="2238" y="1055"/>
                    <a:pt x="2273" y="999"/>
                  </a:cubicBezTo>
                  <a:cubicBezTo>
                    <a:pt x="2273" y="999"/>
                    <a:pt x="2301" y="936"/>
                    <a:pt x="2328" y="908"/>
                  </a:cubicBezTo>
                  <a:cubicBezTo>
                    <a:pt x="2356" y="971"/>
                    <a:pt x="2384" y="999"/>
                    <a:pt x="2412" y="1027"/>
                  </a:cubicBezTo>
                  <a:cubicBezTo>
                    <a:pt x="2450" y="1062"/>
                    <a:pt x="2493" y="1078"/>
                    <a:pt x="2537" y="1078"/>
                  </a:cubicBezTo>
                  <a:cubicBezTo>
                    <a:pt x="2597" y="1078"/>
                    <a:pt x="2657" y="1048"/>
                    <a:pt x="2706" y="999"/>
                  </a:cubicBezTo>
                  <a:cubicBezTo>
                    <a:pt x="2706" y="971"/>
                    <a:pt x="2762" y="824"/>
                    <a:pt x="2797" y="734"/>
                  </a:cubicBezTo>
                  <a:cubicBezTo>
                    <a:pt x="2825" y="797"/>
                    <a:pt x="2797" y="852"/>
                    <a:pt x="2825" y="880"/>
                  </a:cubicBezTo>
                  <a:cubicBezTo>
                    <a:pt x="2825" y="908"/>
                    <a:pt x="2825" y="936"/>
                    <a:pt x="2853" y="936"/>
                  </a:cubicBezTo>
                  <a:cubicBezTo>
                    <a:pt x="2881" y="908"/>
                    <a:pt x="2909" y="880"/>
                    <a:pt x="2937" y="852"/>
                  </a:cubicBezTo>
                  <a:cubicBezTo>
                    <a:pt x="2972" y="824"/>
                    <a:pt x="3028" y="797"/>
                    <a:pt x="3056" y="797"/>
                  </a:cubicBezTo>
                  <a:cubicBezTo>
                    <a:pt x="3084" y="622"/>
                    <a:pt x="3028" y="384"/>
                    <a:pt x="2825" y="384"/>
                  </a:cubicBezTo>
                  <a:cubicBezTo>
                    <a:pt x="2706" y="384"/>
                    <a:pt x="2650" y="447"/>
                    <a:pt x="2587" y="531"/>
                  </a:cubicBezTo>
                  <a:cubicBezTo>
                    <a:pt x="2559" y="559"/>
                    <a:pt x="2559" y="622"/>
                    <a:pt x="2531" y="678"/>
                  </a:cubicBezTo>
                  <a:lnTo>
                    <a:pt x="2531" y="706"/>
                  </a:lnTo>
                  <a:cubicBezTo>
                    <a:pt x="2531" y="678"/>
                    <a:pt x="2503" y="650"/>
                    <a:pt x="2503" y="622"/>
                  </a:cubicBezTo>
                  <a:cubicBezTo>
                    <a:pt x="2458" y="593"/>
                    <a:pt x="2408" y="551"/>
                    <a:pt x="2346" y="551"/>
                  </a:cubicBezTo>
                  <a:cubicBezTo>
                    <a:pt x="2331" y="551"/>
                    <a:pt x="2316" y="553"/>
                    <a:pt x="2301" y="559"/>
                  </a:cubicBezTo>
                  <a:cubicBezTo>
                    <a:pt x="2238" y="559"/>
                    <a:pt x="2182" y="622"/>
                    <a:pt x="2154" y="678"/>
                  </a:cubicBezTo>
                  <a:lnTo>
                    <a:pt x="2154" y="622"/>
                  </a:lnTo>
                  <a:lnTo>
                    <a:pt x="2154" y="587"/>
                  </a:lnTo>
                  <a:cubicBezTo>
                    <a:pt x="2140" y="499"/>
                    <a:pt x="2066" y="456"/>
                    <a:pt x="1996" y="456"/>
                  </a:cubicBezTo>
                  <a:cubicBezTo>
                    <a:pt x="1926" y="456"/>
                    <a:pt x="1860" y="499"/>
                    <a:pt x="1860" y="587"/>
                  </a:cubicBezTo>
                  <a:cubicBezTo>
                    <a:pt x="1832" y="503"/>
                    <a:pt x="1776" y="412"/>
                    <a:pt x="1657" y="412"/>
                  </a:cubicBezTo>
                  <a:cubicBezTo>
                    <a:pt x="1629" y="412"/>
                    <a:pt x="1573" y="447"/>
                    <a:pt x="1538" y="475"/>
                  </a:cubicBezTo>
                  <a:cubicBezTo>
                    <a:pt x="1538" y="475"/>
                    <a:pt x="1510" y="475"/>
                    <a:pt x="1482" y="503"/>
                  </a:cubicBezTo>
                  <a:lnTo>
                    <a:pt x="1482" y="531"/>
                  </a:lnTo>
                  <a:cubicBezTo>
                    <a:pt x="1454" y="503"/>
                    <a:pt x="1454" y="503"/>
                    <a:pt x="1426" y="475"/>
                  </a:cubicBezTo>
                  <a:lnTo>
                    <a:pt x="1336" y="475"/>
                  </a:lnTo>
                  <a:cubicBezTo>
                    <a:pt x="1398" y="384"/>
                    <a:pt x="1426" y="300"/>
                    <a:pt x="1454" y="209"/>
                  </a:cubicBezTo>
                  <a:cubicBezTo>
                    <a:pt x="1454" y="181"/>
                    <a:pt x="1426" y="153"/>
                    <a:pt x="1398" y="125"/>
                  </a:cubicBezTo>
                  <a:cubicBezTo>
                    <a:pt x="1426" y="111"/>
                    <a:pt x="1447" y="104"/>
                    <a:pt x="1461" y="104"/>
                  </a:cubicBezTo>
                  <a:cubicBezTo>
                    <a:pt x="1475" y="104"/>
                    <a:pt x="1482" y="111"/>
                    <a:pt x="1482" y="125"/>
                  </a:cubicBezTo>
                  <a:cubicBezTo>
                    <a:pt x="1488" y="131"/>
                    <a:pt x="1495" y="133"/>
                    <a:pt x="1504" y="133"/>
                  </a:cubicBezTo>
                  <a:cubicBezTo>
                    <a:pt x="1540" y="133"/>
                    <a:pt x="1596" y="91"/>
                    <a:pt x="1573" y="62"/>
                  </a:cubicBezTo>
                  <a:cubicBezTo>
                    <a:pt x="1537" y="18"/>
                    <a:pt x="1493" y="0"/>
                    <a:pt x="144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79"/>
            <p:cNvSpPr/>
            <p:nvPr/>
          </p:nvSpPr>
          <p:spPr>
            <a:xfrm>
              <a:off x="6338280" y="2936026"/>
              <a:ext cx="53816" cy="23893"/>
            </a:xfrm>
            <a:custGeom>
              <a:rect b="b" l="l" r="r" t="t"/>
              <a:pathLst>
                <a:path extrusionOk="0" h="1050" w="2365">
                  <a:moveTo>
                    <a:pt x="1630" y="472"/>
                  </a:moveTo>
                  <a:lnTo>
                    <a:pt x="1630" y="472"/>
                  </a:lnTo>
                  <a:cubicBezTo>
                    <a:pt x="1628" y="495"/>
                    <a:pt x="1605" y="497"/>
                    <a:pt x="1581" y="518"/>
                  </a:cubicBezTo>
                  <a:lnTo>
                    <a:pt x="1581" y="518"/>
                  </a:lnTo>
                  <a:cubicBezTo>
                    <a:pt x="1599" y="502"/>
                    <a:pt x="1615" y="487"/>
                    <a:pt x="1630" y="472"/>
                  </a:cubicBezTo>
                  <a:close/>
                  <a:moveTo>
                    <a:pt x="819" y="0"/>
                  </a:moveTo>
                  <a:cubicBezTo>
                    <a:pt x="672" y="0"/>
                    <a:pt x="616" y="56"/>
                    <a:pt x="497" y="119"/>
                  </a:cubicBezTo>
                  <a:cubicBezTo>
                    <a:pt x="351" y="203"/>
                    <a:pt x="204" y="294"/>
                    <a:pt x="57" y="378"/>
                  </a:cubicBezTo>
                  <a:cubicBezTo>
                    <a:pt x="1" y="406"/>
                    <a:pt x="1" y="497"/>
                    <a:pt x="29" y="525"/>
                  </a:cubicBezTo>
                  <a:lnTo>
                    <a:pt x="176" y="525"/>
                  </a:lnTo>
                  <a:cubicBezTo>
                    <a:pt x="295" y="469"/>
                    <a:pt x="379" y="441"/>
                    <a:pt x="469" y="378"/>
                  </a:cubicBezTo>
                  <a:lnTo>
                    <a:pt x="469" y="378"/>
                  </a:lnTo>
                  <a:cubicBezTo>
                    <a:pt x="441" y="406"/>
                    <a:pt x="406" y="441"/>
                    <a:pt x="406" y="469"/>
                  </a:cubicBezTo>
                  <a:cubicBezTo>
                    <a:pt x="379" y="497"/>
                    <a:pt x="379" y="497"/>
                    <a:pt x="379" y="525"/>
                  </a:cubicBezTo>
                  <a:lnTo>
                    <a:pt x="644" y="525"/>
                  </a:lnTo>
                  <a:cubicBezTo>
                    <a:pt x="700" y="525"/>
                    <a:pt x="756" y="553"/>
                    <a:pt x="847" y="553"/>
                  </a:cubicBezTo>
                  <a:cubicBezTo>
                    <a:pt x="1225" y="616"/>
                    <a:pt x="1602" y="755"/>
                    <a:pt x="1868" y="1049"/>
                  </a:cubicBezTo>
                  <a:cubicBezTo>
                    <a:pt x="1896" y="1049"/>
                    <a:pt x="1896" y="1049"/>
                    <a:pt x="1924" y="1021"/>
                  </a:cubicBezTo>
                  <a:cubicBezTo>
                    <a:pt x="2043" y="874"/>
                    <a:pt x="2190" y="727"/>
                    <a:pt x="2301" y="616"/>
                  </a:cubicBezTo>
                  <a:cubicBezTo>
                    <a:pt x="2364" y="525"/>
                    <a:pt x="2329" y="469"/>
                    <a:pt x="2273" y="441"/>
                  </a:cubicBezTo>
                  <a:cubicBezTo>
                    <a:pt x="2301" y="350"/>
                    <a:pt x="2245" y="231"/>
                    <a:pt x="2155" y="231"/>
                  </a:cubicBezTo>
                  <a:cubicBezTo>
                    <a:pt x="2135" y="211"/>
                    <a:pt x="2101" y="191"/>
                    <a:pt x="2073" y="191"/>
                  </a:cubicBezTo>
                  <a:cubicBezTo>
                    <a:pt x="2061" y="191"/>
                    <a:pt x="2051" y="195"/>
                    <a:pt x="2043" y="203"/>
                  </a:cubicBezTo>
                  <a:cubicBezTo>
                    <a:pt x="1980" y="231"/>
                    <a:pt x="1952" y="266"/>
                    <a:pt x="1924" y="294"/>
                  </a:cubicBezTo>
                  <a:cubicBezTo>
                    <a:pt x="1843" y="348"/>
                    <a:pt x="1729" y="402"/>
                    <a:pt x="1640" y="462"/>
                  </a:cubicBezTo>
                  <a:lnTo>
                    <a:pt x="1640" y="462"/>
                  </a:lnTo>
                  <a:cubicBezTo>
                    <a:pt x="1695" y="408"/>
                    <a:pt x="1736" y="363"/>
                    <a:pt x="1777" y="322"/>
                  </a:cubicBezTo>
                  <a:cubicBezTo>
                    <a:pt x="1870" y="251"/>
                    <a:pt x="1800" y="149"/>
                    <a:pt x="1725" y="149"/>
                  </a:cubicBezTo>
                  <a:cubicBezTo>
                    <a:pt x="1704" y="149"/>
                    <a:pt x="1683" y="157"/>
                    <a:pt x="1665" y="175"/>
                  </a:cubicBezTo>
                  <a:cubicBezTo>
                    <a:pt x="1630" y="203"/>
                    <a:pt x="1630" y="203"/>
                    <a:pt x="1602" y="203"/>
                  </a:cubicBezTo>
                  <a:lnTo>
                    <a:pt x="1602" y="231"/>
                  </a:lnTo>
                  <a:cubicBezTo>
                    <a:pt x="1490" y="322"/>
                    <a:pt x="1371" y="350"/>
                    <a:pt x="1225" y="441"/>
                  </a:cubicBezTo>
                  <a:lnTo>
                    <a:pt x="1197" y="441"/>
                  </a:lnTo>
                  <a:cubicBezTo>
                    <a:pt x="1281" y="378"/>
                    <a:pt x="1371" y="294"/>
                    <a:pt x="1399" y="175"/>
                  </a:cubicBezTo>
                  <a:cubicBezTo>
                    <a:pt x="1399" y="125"/>
                    <a:pt x="1354" y="24"/>
                    <a:pt x="1279" y="24"/>
                  </a:cubicBezTo>
                  <a:cubicBezTo>
                    <a:pt x="1271" y="24"/>
                    <a:pt x="1262" y="25"/>
                    <a:pt x="1253" y="28"/>
                  </a:cubicBezTo>
                  <a:cubicBezTo>
                    <a:pt x="1141" y="91"/>
                    <a:pt x="1022" y="175"/>
                    <a:pt x="903" y="231"/>
                  </a:cubicBezTo>
                  <a:cubicBezTo>
                    <a:pt x="875" y="266"/>
                    <a:pt x="847" y="266"/>
                    <a:pt x="819" y="294"/>
                  </a:cubicBezTo>
                  <a:lnTo>
                    <a:pt x="819" y="266"/>
                  </a:lnTo>
                  <a:cubicBezTo>
                    <a:pt x="875" y="231"/>
                    <a:pt x="903" y="175"/>
                    <a:pt x="903" y="91"/>
                  </a:cubicBezTo>
                  <a:cubicBezTo>
                    <a:pt x="903" y="28"/>
                    <a:pt x="875" y="0"/>
                    <a:pt x="81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79"/>
            <p:cNvSpPr/>
            <p:nvPr/>
          </p:nvSpPr>
          <p:spPr>
            <a:xfrm>
              <a:off x="6238431" y="2938734"/>
              <a:ext cx="62804" cy="17362"/>
            </a:xfrm>
            <a:custGeom>
              <a:rect b="b" l="l" r="r" t="t"/>
              <a:pathLst>
                <a:path extrusionOk="0" h="763" w="2760">
                  <a:moveTo>
                    <a:pt x="1795" y="0"/>
                  </a:moveTo>
                  <a:cubicBezTo>
                    <a:pt x="1620" y="28"/>
                    <a:pt x="1417" y="175"/>
                    <a:pt x="1270" y="259"/>
                  </a:cubicBezTo>
                  <a:cubicBezTo>
                    <a:pt x="1124" y="322"/>
                    <a:pt x="984" y="378"/>
                    <a:pt x="837" y="434"/>
                  </a:cubicBezTo>
                  <a:cubicBezTo>
                    <a:pt x="825" y="434"/>
                    <a:pt x="812" y="439"/>
                    <a:pt x="798" y="445"/>
                  </a:cubicBezTo>
                  <a:lnTo>
                    <a:pt x="798" y="445"/>
                  </a:lnTo>
                  <a:cubicBezTo>
                    <a:pt x="905" y="370"/>
                    <a:pt x="991" y="317"/>
                    <a:pt x="1096" y="259"/>
                  </a:cubicBezTo>
                  <a:cubicBezTo>
                    <a:pt x="1174" y="210"/>
                    <a:pt x="1138" y="73"/>
                    <a:pt x="1054" y="73"/>
                  </a:cubicBezTo>
                  <a:cubicBezTo>
                    <a:pt x="1041" y="73"/>
                    <a:pt x="1027" y="76"/>
                    <a:pt x="1012" y="84"/>
                  </a:cubicBezTo>
                  <a:cubicBezTo>
                    <a:pt x="865" y="147"/>
                    <a:pt x="690" y="203"/>
                    <a:pt x="515" y="231"/>
                  </a:cubicBezTo>
                  <a:cubicBezTo>
                    <a:pt x="368" y="259"/>
                    <a:pt x="249" y="287"/>
                    <a:pt x="110" y="350"/>
                  </a:cubicBezTo>
                  <a:cubicBezTo>
                    <a:pt x="1" y="375"/>
                    <a:pt x="62" y="500"/>
                    <a:pt x="142" y="500"/>
                  </a:cubicBezTo>
                  <a:cubicBezTo>
                    <a:pt x="150" y="500"/>
                    <a:pt x="158" y="499"/>
                    <a:pt x="166" y="497"/>
                  </a:cubicBezTo>
                  <a:cubicBezTo>
                    <a:pt x="221" y="497"/>
                    <a:pt x="284" y="497"/>
                    <a:pt x="368" y="462"/>
                  </a:cubicBezTo>
                  <a:lnTo>
                    <a:pt x="368" y="462"/>
                  </a:lnTo>
                  <a:cubicBezTo>
                    <a:pt x="312" y="497"/>
                    <a:pt x="284" y="552"/>
                    <a:pt x="249" y="608"/>
                  </a:cubicBezTo>
                  <a:cubicBezTo>
                    <a:pt x="221" y="636"/>
                    <a:pt x="221" y="755"/>
                    <a:pt x="312" y="755"/>
                  </a:cubicBezTo>
                  <a:cubicBezTo>
                    <a:pt x="348" y="760"/>
                    <a:pt x="384" y="763"/>
                    <a:pt x="419" y="763"/>
                  </a:cubicBezTo>
                  <a:cubicBezTo>
                    <a:pt x="586" y="763"/>
                    <a:pt x="749" y="711"/>
                    <a:pt x="893" y="636"/>
                  </a:cubicBezTo>
                  <a:cubicBezTo>
                    <a:pt x="921" y="636"/>
                    <a:pt x="921" y="636"/>
                    <a:pt x="921" y="671"/>
                  </a:cubicBezTo>
                  <a:cubicBezTo>
                    <a:pt x="962" y="709"/>
                    <a:pt x="1026" y="724"/>
                    <a:pt x="1097" y="724"/>
                  </a:cubicBezTo>
                  <a:cubicBezTo>
                    <a:pt x="1183" y="724"/>
                    <a:pt x="1281" y="702"/>
                    <a:pt x="1361" y="671"/>
                  </a:cubicBezTo>
                  <a:cubicBezTo>
                    <a:pt x="1389" y="671"/>
                    <a:pt x="1417" y="636"/>
                    <a:pt x="1445" y="636"/>
                  </a:cubicBezTo>
                  <a:cubicBezTo>
                    <a:pt x="1508" y="608"/>
                    <a:pt x="1592" y="580"/>
                    <a:pt x="1648" y="580"/>
                  </a:cubicBezTo>
                  <a:cubicBezTo>
                    <a:pt x="1998" y="434"/>
                    <a:pt x="2347" y="259"/>
                    <a:pt x="2732" y="84"/>
                  </a:cubicBezTo>
                  <a:cubicBezTo>
                    <a:pt x="2760" y="56"/>
                    <a:pt x="2732" y="0"/>
                    <a:pt x="2669" y="0"/>
                  </a:cubicBezTo>
                  <a:cubicBezTo>
                    <a:pt x="2382" y="112"/>
                    <a:pt x="2088" y="231"/>
                    <a:pt x="1795" y="322"/>
                  </a:cubicBezTo>
                  <a:cubicBezTo>
                    <a:pt x="1683" y="378"/>
                    <a:pt x="1536" y="434"/>
                    <a:pt x="1389" y="462"/>
                  </a:cubicBezTo>
                  <a:lnTo>
                    <a:pt x="1214" y="525"/>
                  </a:lnTo>
                  <a:cubicBezTo>
                    <a:pt x="1333" y="462"/>
                    <a:pt x="1445" y="406"/>
                    <a:pt x="1508" y="378"/>
                  </a:cubicBezTo>
                  <a:cubicBezTo>
                    <a:pt x="1620" y="287"/>
                    <a:pt x="1739" y="231"/>
                    <a:pt x="1858" y="175"/>
                  </a:cubicBezTo>
                  <a:cubicBezTo>
                    <a:pt x="1914" y="112"/>
                    <a:pt x="1858" y="0"/>
                    <a:pt x="179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79"/>
            <p:cNvSpPr/>
            <p:nvPr/>
          </p:nvSpPr>
          <p:spPr>
            <a:xfrm>
              <a:off x="6223572" y="2937164"/>
              <a:ext cx="23005" cy="12128"/>
            </a:xfrm>
            <a:custGeom>
              <a:rect b="b" l="l" r="r" t="t"/>
              <a:pathLst>
                <a:path extrusionOk="0" h="533" w="1011">
                  <a:moveTo>
                    <a:pt x="926" y="1"/>
                  </a:moveTo>
                  <a:cubicBezTo>
                    <a:pt x="918" y="1"/>
                    <a:pt x="911" y="3"/>
                    <a:pt x="902" y="6"/>
                  </a:cubicBezTo>
                  <a:cubicBezTo>
                    <a:pt x="616" y="153"/>
                    <a:pt x="322" y="328"/>
                    <a:pt x="28" y="391"/>
                  </a:cubicBezTo>
                  <a:cubicBezTo>
                    <a:pt x="0" y="391"/>
                    <a:pt x="0" y="447"/>
                    <a:pt x="0" y="475"/>
                  </a:cubicBezTo>
                  <a:cubicBezTo>
                    <a:pt x="33" y="517"/>
                    <a:pt x="73" y="533"/>
                    <a:pt x="114" y="533"/>
                  </a:cubicBezTo>
                  <a:cubicBezTo>
                    <a:pt x="188" y="533"/>
                    <a:pt x="268" y="483"/>
                    <a:pt x="322" y="447"/>
                  </a:cubicBezTo>
                  <a:cubicBezTo>
                    <a:pt x="525" y="328"/>
                    <a:pt x="728" y="244"/>
                    <a:pt x="937" y="125"/>
                  </a:cubicBezTo>
                  <a:cubicBezTo>
                    <a:pt x="1011" y="76"/>
                    <a:pt x="977" y="1"/>
                    <a:pt x="9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79"/>
            <p:cNvSpPr/>
            <p:nvPr/>
          </p:nvSpPr>
          <p:spPr>
            <a:xfrm>
              <a:off x="6222297" y="2929723"/>
              <a:ext cx="19660" cy="12060"/>
            </a:xfrm>
            <a:custGeom>
              <a:rect b="b" l="l" r="r" t="t"/>
              <a:pathLst>
                <a:path extrusionOk="0" h="530" w="864">
                  <a:moveTo>
                    <a:pt x="793" y="0"/>
                  </a:moveTo>
                  <a:cubicBezTo>
                    <a:pt x="781" y="0"/>
                    <a:pt x="769" y="6"/>
                    <a:pt x="756" y="19"/>
                  </a:cubicBezTo>
                  <a:cubicBezTo>
                    <a:pt x="553" y="102"/>
                    <a:pt x="378" y="221"/>
                    <a:pt x="175" y="305"/>
                  </a:cubicBezTo>
                  <a:cubicBezTo>
                    <a:pt x="203" y="333"/>
                    <a:pt x="231" y="396"/>
                    <a:pt x="203" y="396"/>
                  </a:cubicBezTo>
                  <a:cubicBezTo>
                    <a:pt x="147" y="452"/>
                    <a:pt x="84" y="480"/>
                    <a:pt x="1" y="508"/>
                  </a:cubicBezTo>
                  <a:cubicBezTo>
                    <a:pt x="29" y="523"/>
                    <a:pt x="56" y="529"/>
                    <a:pt x="81" y="529"/>
                  </a:cubicBezTo>
                  <a:cubicBezTo>
                    <a:pt x="160" y="529"/>
                    <a:pt x="225" y="467"/>
                    <a:pt x="294" y="424"/>
                  </a:cubicBezTo>
                  <a:cubicBezTo>
                    <a:pt x="469" y="333"/>
                    <a:pt x="644" y="221"/>
                    <a:pt x="819" y="102"/>
                  </a:cubicBezTo>
                  <a:cubicBezTo>
                    <a:pt x="863" y="80"/>
                    <a:pt x="837" y="0"/>
                    <a:pt x="79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79"/>
            <p:cNvSpPr/>
            <p:nvPr/>
          </p:nvSpPr>
          <p:spPr>
            <a:xfrm>
              <a:off x="6220227" y="2929018"/>
              <a:ext cx="10991" cy="8306"/>
            </a:xfrm>
            <a:custGeom>
              <a:rect b="b" l="l" r="r" t="t"/>
              <a:pathLst>
                <a:path extrusionOk="0" h="365" w="483">
                  <a:moveTo>
                    <a:pt x="316" y="0"/>
                  </a:moveTo>
                  <a:cubicBezTo>
                    <a:pt x="298" y="0"/>
                    <a:pt x="281" y="5"/>
                    <a:pt x="266" y="15"/>
                  </a:cubicBezTo>
                  <a:cubicBezTo>
                    <a:pt x="175" y="105"/>
                    <a:pt x="119" y="189"/>
                    <a:pt x="36" y="252"/>
                  </a:cubicBezTo>
                  <a:cubicBezTo>
                    <a:pt x="1" y="280"/>
                    <a:pt x="1" y="336"/>
                    <a:pt x="64" y="364"/>
                  </a:cubicBezTo>
                  <a:lnTo>
                    <a:pt x="119" y="364"/>
                  </a:lnTo>
                  <a:cubicBezTo>
                    <a:pt x="238" y="308"/>
                    <a:pt x="294" y="224"/>
                    <a:pt x="413" y="161"/>
                  </a:cubicBezTo>
                  <a:cubicBezTo>
                    <a:pt x="482" y="93"/>
                    <a:pt x="395" y="0"/>
                    <a:pt x="31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79"/>
            <p:cNvSpPr/>
            <p:nvPr/>
          </p:nvSpPr>
          <p:spPr>
            <a:xfrm>
              <a:off x="6508692" y="2916866"/>
              <a:ext cx="11332" cy="18227"/>
            </a:xfrm>
            <a:custGeom>
              <a:rect b="b" l="l" r="r" t="t"/>
              <a:pathLst>
                <a:path extrusionOk="0" h="801" w="498">
                  <a:moveTo>
                    <a:pt x="124" y="1"/>
                  </a:moveTo>
                  <a:cubicBezTo>
                    <a:pt x="62" y="1"/>
                    <a:pt x="1" y="56"/>
                    <a:pt x="1" y="143"/>
                  </a:cubicBezTo>
                  <a:cubicBezTo>
                    <a:pt x="29" y="262"/>
                    <a:pt x="85" y="374"/>
                    <a:pt x="120" y="465"/>
                  </a:cubicBezTo>
                  <a:cubicBezTo>
                    <a:pt x="148" y="493"/>
                    <a:pt x="148" y="521"/>
                    <a:pt x="176" y="584"/>
                  </a:cubicBezTo>
                  <a:cubicBezTo>
                    <a:pt x="176" y="639"/>
                    <a:pt x="176" y="695"/>
                    <a:pt x="232" y="758"/>
                  </a:cubicBezTo>
                  <a:cubicBezTo>
                    <a:pt x="245" y="786"/>
                    <a:pt x="275" y="800"/>
                    <a:pt x="305" y="800"/>
                  </a:cubicBezTo>
                  <a:cubicBezTo>
                    <a:pt x="335" y="800"/>
                    <a:pt x="364" y="786"/>
                    <a:pt x="378" y="758"/>
                  </a:cubicBezTo>
                  <a:cubicBezTo>
                    <a:pt x="378" y="723"/>
                    <a:pt x="406" y="667"/>
                    <a:pt x="378" y="639"/>
                  </a:cubicBezTo>
                  <a:cubicBezTo>
                    <a:pt x="434" y="611"/>
                    <a:pt x="497" y="549"/>
                    <a:pt x="434" y="493"/>
                  </a:cubicBezTo>
                  <a:cubicBezTo>
                    <a:pt x="406" y="437"/>
                    <a:pt x="378" y="346"/>
                    <a:pt x="350" y="290"/>
                  </a:cubicBezTo>
                  <a:cubicBezTo>
                    <a:pt x="322" y="234"/>
                    <a:pt x="259" y="143"/>
                    <a:pt x="232" y="87"/>
                  </a:cubicBezTo>
                  <a:cubicBezTo>
                    <a:pt x="209" y="27"/>
                    <a:pt x="166" y="1"/>
                    <a:pt x="12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79"/>
            <p:cNvSpPr/>
            <p:nvPr/>
          </p:nvSpPr>
          <p:spPr>
            <a:xfrm>
              <a:off x="6392892" y="2802932"/>
              <a:ext cx="18295" cy="28717"/>
            </a:xfrm>
            <a:custGeom>
              <a:rect b="b" l="l" r="r" t="t"/>
              <a:pathLst>
                <a:path extrusionOk="0" h="1262" w="804">
                  <a:moveTo>
                    <a:pt x="122" y="1"/>
                  </a:moveTo>
                  <a:cubicBezTo>
                    <a:pt x="76" y="1"/>
                    <a:pt x="34" y="22"/>
                    <a:pt x="20" y="81"/>
                  </a:cubicBezTo>
                  <a:cubicBezTo>
                    <a:pt x="1" y="183"/>
                    <a:pt x="49" y="214"/>
                    <a:pt x="120" y="214"/>
                  </a:cubicBezTo>
                  <a:cubicBezTo>
                    <a:pt x="151" y="214"/>
                    <a:pt x="187" y="208"/>
                    <a:pt x="223" y="199"/>
                  </a:cubicBezTo>
                  <a:lnTo>
                    <a:pt x="223" y="199"/>
                  </a:lnTo>
                  <a:cubicBezTo>
                    <a:pt x="223" y="227"/>
                    <a:pt x="223" y="227"/>
                    <a:pt x="195" y="227"/>
                  </a:cubicBezTo>
                  <a:cubicBezTo>
                    <a:pt x="139" y="283"/>
                    <a:pt x="139" y="430"/>
                    <a:pt x="223" y="430"/>
                  </a:cubicBezTo>
                  <a:cubicBezTo>
                    <a:pt x="195" y="458"/>
                    <a:pt x="195" y="486"/>
                    <a:pt x="167" y="521"/>
                  </a:cubicBezTo>
                  <a:cubicBezTo>
                    <a:pt x="139" y="577"/>
                    <a:pt x="139" y="633"/>
                    <a:pt x="195" y="696"/>
                  </a:cubicBezTo>
                  <a:cubicBezTo>
                    <a:pt x="251" y="696"/>
                    <a:pt x="314" y="724"/>
                    <a:pt x="370" y="724"/>
                  </a:cubicBezTo>
                  <a:lnTo>
                    <a:pt x="398" y="724"/>
                  </a:lnTo>
                  <a:cubicBezTo>
                    <a:pt x="370" y="752"/>
                    <a:pt x="314" y="752"/>
                    <a:pt x="314" y="780"/>
                  </a:cubicBezTo>
                  <a:cubicBezTo>
                    <a:pt x="251" y="836"/>
                    <a:pt x="251" y="899"/>
                    <a:pt x="314" y="955"/>
                  </a:cubicBezTo>
                  <a:cubicBezTo>
                    <a:pt x="342" y="1011"/>
                    <a:pt x="398" y="1011"/>
                    <a:pt x="454" y="1011"/>
                  </a:cubicBezTo>
                  <a:cubicBezTo>
                    <a:pt x="426" y="1045"/>
                    <a:pt x="426" y="1101"/>
                    <a:pt x="426" y="1157"/>
                  </a:cubicBezTo>
                  <a:cubicBezTo>
                    <a:pt x="426" y="1224"/>
                    <a:pt x="472" y="1262"/>
                    <a:pt x="522" y="1262"/>
                  </a:cubicBezTo>
                  <a:cubicBezTo>
                    <a:pt x="561" y="1262"/>
                    <a:pt x="604" y="1238"/>
                    <a:pt x="629" y="1185"/>
                  </a:cubicBezTo>
                  <a:cubicBezTo>
                    <a:pt x="664" y="1101"/>
                    <a:pt x="748" y="1011"/>
                    <a:pt x="803" y="955"/>
                  </a:cubicBezTo>
                  <a:lnTo>
                    <a:pt x="803" y="836"/>
                  </a:lnTo>
                  <a:cubicBezTo>
                    <a:pt x="775" y="808"/>
                    <a:pt x="748" y="780"/>
                    <a:pt x="692" y="752"/>
                  </a:cubicBezTo>
                  <a:cubicBezTo>
                    <a:pt x="720" y="724"/>
                    <a:pt x="748" y="661"/>
                    <a:pt x="748" y="605"/>
                  </a:cubicBezTo>
                  <a:cubicBezTo>
                    <a:pt x="720" y="549"/>
                    <a:pt x="692" y="486"/>
                    <a:pt x="601" y="486"/>
                  </a:cubicBezTo>
                  <a:cubicBezTo>
                    <a:pt x="629" y="458"/>
                    <a:pt x="664" y="430"/>
                    <a:pt x="692" y="430"/>
                  </a:cubicBezTo>
                  <a:cubicBezTo>
                    <a:pt x="748" y="374"/>
                    <a:pt x="748" y="283"/>
                    <a:pt x="664" y="255"/>
                  </a:cubicBezTo>
                  <a:cubicBezTo>
                    <a:pt x="629" y="227"/>
                    <a:pt x="601" y="227"/>
                    <a:pt x="545" y="227"/>
                  </a:cubicBezTo>
                  <a:cubicBezTo>
                    <a:pt x="573" y="199"/>
                    <a:pt x="573" y="199"/>
                    <a:pt x="601" y="171"/>
                  </a:cubicBezTo>
                  <a:cubicBezTo>
                    <a:pt x="601" y="136"/>
                    <a:pt x="601" y="81"/>
                    <a:pt x="573" y="53"/>
                  </a:cubicBezTo>
                  <a:cubicBezTo>
                    <a:pt x="545" y="39"/>
                    <a:pt x="487" y="32"/>
                    <a:pt x="425" y="32"/>
                  </a:cubicBezTo>
                  <a:cubicBezTo>
                    <a:pt x="363" y="32"/>
                    <a:pt x="296" y="39"/>
                    <a:pt x="251" y="53"/>
                  </a:cubicBezTo>
                  <a:cubicBezTo>
                    <a:pt x="223" y="24"/>
                    <a:pt x="170" y="1"/>
                    <a:pt x="12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79"/>
            <p:cNvSpPr/>
            <p:nvPr/>
          </p:nvSpPr>
          <p:spPr>
            <a:xfrm>
              <a:off x="6402563" y="2831103"/>
              <a:ext cx="9421" cy="14085"/>
            </a:xfrm>
            <a:custGeom>
              <a:rect b="b" l="l" r="r" t="t"/>
              <a:pathLst>
                <a:path extrusionOk="0" h="619" w="414">
                  <a:moveTo>
                    <a:pt x="185" y="0"/>
                  </a:moveTo>
                  <a:cubicBezTo>
                    <a:pt x="161" y="0"/>
                    <a:pt x="136" y="11"/>
                    <a:pt x="120" y="38"/>
                  </a:cubicBezTo>
                  <a:cubicBezTo>
                    <a:pt x="92" y="94"/>
                    <a:pt x="29" y="185"/>
                    <a:pt x="92" y="241"/>
                  </a:cubicBezTo>
                  <a:cubicBezTo>
                    <a:pt x="120" y="269"/>
                    <a:pt x="120" y="269"/>
                    <a:pt x="176" y="269"/>
                  </a:cubicBezTo>
                  <a:lnTo>
                    <a:pt x="239" y="269"/>
                  </a:lnTo>
                  <a:cubicBezTo>
                    <a:pt x="255" y="253"/>
                    <a:pt x="271" y="237"/>
                    <a:pt x="282" y="237"/>
                  </a:cubicBezTo>
                  <a:cubicBezTo>
                    <a:pt x="290" y="237"/>
                    <a:pt x="295" y="245"/>
                    <a:pt x="295" y="269"/>
                  </a:cubicBezTo>
                  <a:cubicBezTo>
                    <a:pt x="295" y="297"/>
                    <a:pt x="204" y="332"/>
                    <a:pt x="176" y="360"/>
                  </a:cubicBezTo>
                  <a:cubicBezTo>
                    <a:pt x="120" y="416"/>
                    <a:pt x="1" y="472"/>
                    <a:pt x="64" y="563"/>
                  </a:cubicBezTo>
                  <a:cubicBezTo>
                    <a:pt x="64" y="591"/>
                    <a:pt x="92" y="619"/>
                    <a:pt x="120" y="619"/>
                  </a:cubicBezTo>
                  <a:cubicBezTo>
                    <a:pt x="176" y="619"/>
                    <a:pt x="239" y="619"/>
                    <a:pt x="267" y="591"/>
                  </a:cubicBezTo>
                  <a:cubicBezTo>
                    <a:pt x="295" y="563"/>
                    <a:pt x="323" y="472"/>
                    <a:pt x="267" y="472"/>
                  </a:cubicBezTo>
                  <a:lnTo>
                    <a:pt x="239" y="472"/>
                  </a:lnTo>
                  <a:cubicBezTo>
                    <a:pt x="267" y="444"/>
                    <a:pt x="267" y="444"/>
                    <a:pt x="295" y="416"/>
                  </a:cubicBezTo>
                  <a:cubicBezTo>
                    <a:pt x="323" y="388"/>
                    <a:pt x="378" y="360"/>
                    <a:pt x="378" y="297"/>
                  </a:cubicBezTo>
                  <a:cubicBezTo>
                    <a:pt x="413" y="241"/>
                    <a:pt x="413" y="213"/>
                    <a:pt x="378" y="185"/>
                  </a:cubicBezTo>
                  <a:cubicBezTo>
                    <a:pt x="350" y="157"/>
                    <a:pt x="323" y="157"/>
                    <a:pt x="295" y="157"/>
                  </a:cubicBezTo>
                  <a:lnTo>
                    <a:pt x="267" y="157"/>
                  </a:lnTo>
                  <a:lnTo>
                    <a:pt x="267" y="122"/>
                  </a:lnTo>
                  <a:cubicBezTo>
                    <a:pt x="306" y="63"/>
                    <a:pt x="245" y="0"/>
                    <a:pt x="18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79"/>
            <p:cNvSpPr/>
            <p:nvPr/>
          </p:nvSpPr>
          <p:spPr>
            <a:xfrm>
              <a:off x="6409252" y="2845165"/>
              <a:ext cx="4005" cy="3368"/>
            </a:xfrm>
            <a:custGeom>
              <a:rect b="b" l="l" r="r" t="t"/>
              <a:pathLst>
                <a:path extrusionOk="0" h="148" w="176">
                  <a:moveTo>
                    <a:pt x="84" y="1"/>
                  </a:moveTo>
                  <a:cubicBezTo>
                    <a:pt x="1" y="1"/>
                    <a:pt x="1" y="147"/>
                    <a:pt x="84" y="147"/>
                  </a:cubicBezTo>
                  <a:cubicBezTo>
                    <a:pt x="175" y="147"/>
                    <a:pt x="175" y="1"/>
                    <a:pt x="8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79"/>
            <p:cNvSpPr/>
            <p:nvPr/>
          </p:nvSpPr>
          <p:spPr>
            <a:xfrm>
              <a:off x="6571063" y="3006339"/>
              <a:ext cx="23028" cy="16588"/>
            </a:xfrm>
            <a:custGeom>
              <a:rect b="b" l="l" r="r" t="t"/>
              <a:pathLst>
                <a:path extrusionOk="0" h="729" w="1012">
                  <a:moveTo>
                    <a:pt x="728" y="1"/>
                  </a:moveTo>
                  <a:cubicBezTo>
                    <a:pt x="609" y="29"/>
                    <a:pt x="525" y="113"/>
                    <a:pt x="462" y="204"/>
                  </a:cubicBezTo>
                  <a:cubicBezTo>
                    <a:pt x="434" y="204"/>
                    <a:pt x="434" y="204"/>
                    <a:pt x="434" y="232"/>
                  </a:cubicBezTo>
                  <a:cubicBezTo>
                    <a:pt x="434" y="176"/>
                    <a:pt x="406" y="113"/>
                    <a:pt x="350" y="85"/>
                  </a:cubicBezTo>
                  <a:cubicBezTo>
                    <a:pt x="330" y="52"/>
                    <a:pt x="302" y="38"/>
                    <a:pt x="272" y="38"/>
                  </a:cubicBezTo>
                  <a:cubicBezTo>
                    <a:pt x="250" y="38"/>
                    <a:pt x="227" y="45"/>
                    <a:pt x="204" y="57"/>
                  </a:cubicBezTo>
                  <a:cubicBezTo>
                    <a:pt x="113" y="113"/>
                    <a:pt x="85" y="176"/>
                    <a:pt x="29" y="260"/>
                  </a:cubicBezTo>
                  <a:cubicBezTo>
                    <a:pt x="1" y="323"/>
                    <a:pt x="29" y="406"/>
                    <a:pt x="85" y="406"/>
                  </a:cubicBezTo>
                  <a:lnTo>
                    <a:pt x="85" y="434"/>
                  </a:lnTo>
                  <a:cubicBezTo>
                    <a:pt x="57" y="497"/>
                    <a:pt x="57" y="553"/>
                    <a:pt x="57" y="609"/>
                  </a:cubicBezTo>
                  <a:cubicBezTo>
                    <a:pt x="141" y="609"/>
                    <a:pt x="232" y="672"/>
                    <a:pt x="259" y="728"/>
                  </a:cubicBezTo>
                  <a:cubicBezTo>
                    <a:pt x="350" y="672"/>
                    <a:pt x="434" y="581"/>
                    <a:pt x="525" y="525"/>
                  </a:cubicBezTo>
                  <a:lnTo>
                    <a:pt x="525" y="525"/>
                  </a:lnTo>
                  <a:cubicBezTo>
                    <a:pt x="525" y="525"/>
                    <a:pt x="525" y="553"/>
                    <a:pt x="490" y="581"/>
                  </a:cubicBezTo>
                  <a:cubicBezTo>
                    <a:pt x="490" y="672"/>
                    <a:pt x="553" y="700"/>
                    <a:pt x="609" y="700"/>
                  </a:cubicBezTo>
                  <a:cubicBezTo>
                    <a:pt x="637" y="700"/>
                    <a:pt x="700" y="672"/>
                    <a:pt x="728" y="672"/>
                  </a:cubicBezTo>
                  <a:cubicBezTo>
                    <a:pt x="784" y="672"/>
                    <a:pt x="840" y="637"/>
                    <a:pt x="903" y="637"/>
                  </a:cubicBezTo>
                  <a:cubicBezTo>
                    <a:pt x="987" y="553"/>
                    <a:pt x="959" y="350"/>
                    <a:pt x="987" y="232"/>
                  </a:cubicBezTo>
                  <a:cubicBezTo>
                    <a:pt x="1011" y="158"/>
                    <a:pt x="929" y="80"/>
                    <a:pt x="866" y="80"/>
                  </a:cubicBezTo>
                  <a:cubicBezTo>
                    <a:pt x="857" y="80"/>
                    <a:pt x="848" y="81"/>
                    <a:pt x="840" y="85"/>
                  </a:cubicBezTo>
                  <a:cubicBezTo>
                    <a:pt x="812" y="29"/>
                    <a:pt x="784" y="1"/>
                    <a:pt x="72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79"/>
            <p:cNvSpPr/>
            <p:nvPr/>
          </p:nvSpPr>
          <p:spPr>
            <a:xfrm>
              <a:off x="6595684" y="2984153"/>
              <a:ext cx="25053" cy="17089"/>
            </a:xfrm>
            <a:custGeom>
              <a:rect b="b" l="l" r="r" t="t"/>
              <a:pathLst>
                <a:path extrusionOk="0" h="751" w="1101">
                  <a:moveTo>
                    <a:pt x="442" y="254"/>
                  </a:moveTo>
                  <a:cubicBezTo>
                    <a:pt x="468" y="254"/>
                    <a:pt x="494" y="261"/>
                    <a:pt x="520" y="277"/>
                  </a:cubicBezTo>
                  <a:cubicBezTo>
                    <a:pt x="553" y="268"/>
                    <a:pt x="589" y="265"/>
                    <a:pt x="626" y="265"/>
                  </a:cubicBezTo>
                  <a:cubicBezTo>
                    <a:pt x="716" y="265"/>
                    <a:pt x="814" y="285"/>
                    <a:pt x="898" y="305"/>
                  </a:cubicBezTo>
                  <a:cubicBezTo>
                    <a:pt x="1044" y="333"/>
                    <a:pt x="1044" y="507"/>
                    <a:pt x="926" y="598"/>
                  </a:cubicBezTo>
                  <a:cubicBezTo>
                    <a:pt x="858" y="652"/>
                    <a:pt x="773" y="677"/>
                    <a:pt x="685" y="677"/>
                  </a:cubicBezTo>
                  <a:cubicBezTo>
                    <a:pt x="547" y="677"/>
                    <a:pt x="403" y="615"/>
                    <a:pt x="317" y="507"/>
                  </a:cubicBezTo>
                  <a:cubicBezTo>
                    <a:pt x="219" y="409"/>
                    <a:pt x="321" y="254"/>
                    <a:pt x="442" y="254"/>
                  </a:cubicBezTo>
                  <a:close/>
                  <a:moveTo>
                    <a:pt x="515" y="0"/>
                  </a:moveTo>
                  <a:cubicBezTo>
                    <a:pt x="431" y="0"/>
                    <a:pt x="349" y="27"/>
                    <a:pt x="282" y="74"/>
                  </a:cubicBezTo>
                  <a:cubicBezTo>
                    <a:pt x="170" y="102"/>
                    <a:pt x="107" y="214"/>
                    <a:pt x="107" y="333"/>
                  </a:cubicBezTo>
                  <a:cubicBezTo>
                    <a:pt x="1" y="535"/>
                    <a:pt x="245" y="751"/>
                    <a:pt x="484" y="751"/>
                  </a:cubicBezTo>
                  <a:cubicBezTo>
                    <a:pt x="558" y="751"/>
                    <a:pt x="632" y="730"/>
                    <a:pt x="695" y="682"/>
                  </a:cubicBezTo>
                  <a:lnTo>
                    <a:pt x="751" y="682"/>
                  </a:lnTo>
                  <a:cubicBezTo>
                    <a:pt x="898" y="654"/>
                    <a:pt x="1100" y="535"/>
                    <a:pt x="1044" y="361"/>
                  </a:cubicBezTo>
                  <a:cubicBezTo>
                    <a:pt x="1016" y="277"/>
                    <a:pt x="954" y="249"/>
                    <a:pt x="870" y="186"/>
                  </a:cubicBezTo>
                  <a:cubicBezTo>
                    <a:pt x="870" y="158"/>
                    <a:pt x="870" y="130"/>
                    <a:pt x="842" y="102"/>
                  </a:cubicBezTo>
                  <a:cubicBezTo>
                    <a:pt x="751" y="74"/>
                    <a:pt x="695" y="11"/>
                    <a:pt x="604" y="11"/>
                  </a:cubicBezTo>
                  <a:cubicBezTo>
                    <a:pt x="575" y="4"/>
                    <a:pt x="545" y="0"/>
                    <a:pt x="51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79"/>
            <p:cNvSpPr/>
            <p:nvPr/>
          </p:nvSpPr>
          <p:spPr>
            <a:xfrm>
              <a:off x="6492149" y="2794285"/>
              <a:ext cx="123332" cy="100714"/>
            </a:xfrm>
            <a:custGeom>
              <a:rect b="b" l="l" r="r" t="t"/>
              <a:pathLst>
                <a:path extrusionOk="0" h="4426" w="5420">
                  <a:moveTo>
                    <a:pt x="5204" y="1"/>
                  </a:moveTo>
                  <a:cubicBezTo>
                    <a:pt x="5179" y="1"/>
                    <a:pt x="5153" y="8"/>
                    <a:pt x="5126" y="27"/>
                  </a:cubicBezTo>
                  <a:cubicBezTo>
                    <a:pt x="5098" y="55"/>
                    <a:pt x="5070" y="83"/>
                    <a:pt x="5070" y="83"/>
                  </a:cubicBezTo>
                  <a:cubicBezTo>
                    <a:pt x="5044" y="71"/>
                    <a:pt x="5019" y="65"/>
                    <a:pt x="4995" y="65"/>
                  </a:cubicBezTo>
                  <a:cubicBezTo>
                    <a:pt x="4961" y="65"/>
                    <a:pt x="4928" y="78"/>
                    <a:pt x="4895" y="111"/>
                  </a:cubicBezTo>
                  <a:cubicBezTo>
                    <a:pt x="4895" y="139"/>
                    <a:pt x="4867" y="167"/>
                    <a:pt x="4832" y="202"/>
                  </a:cubicBezTo>
                  <a:cubicBezTo>
                    <a:pt x="4832" y="230"/>
                    <a:pt x="4804" y="230"/>
                    <a:pt x="4776" y="230"/>
                  </a:cubicBezTo>
                  <a:cubicBezTo>
                    <a:pt x="4776" y="230"/>
                    <a:pt x="4748" y="258"/>
                    <a:pt x="4720" y="286"/>
                  </a:cubicBezTo>
                  <a:cubicBezTo>
                    <a:pt x="4694" y="274"/>
                    <a:pt x="4669" y="267"/>
                    <a:pt x="4647" y="267"/>
                  </a:cubicBezTo>
                  <a:cubicBezTo>
                    <a:pt x="4616" y="267"/>
                    <a:pt x="4590" y="281"/>
                    <a:pt x="4574" y="314"/>
                  </a:cubicBezTo>
                  <a:cubicBezTo>
                    <a:pt x="4546" y="342"/>
                    <a:pt x="4546" y="342"/>
                    <a:pt x="4546" y="377"/>
                  </a:cubicBezTo>
                  <a:cubicBezTo>
                    <a:pt x="4517" y="348"/>
                    <a:pt x="4484" y="332"/>
                    <a:pt x="4454" y="332"/>
                  </a:cubicBezTo>
                  <a:cubicBezTo>
                    <a:pt x="4418" y="332"/>
                    <a:pt x="4386" y="355"/>
                    <a:pt x="4371" y="405"/>
                  </a:cubicBezTo>
                  <a:cubicBezTo>
                    <a:pt x="4308" y="461"/>
                    <a:pt x="4280" y="516"/>
                    <a:pt x="4280" y="607"/>
                  </a:cubicBezTo>
                  <a:cubicBezTo>
                    <a:pt x="4252" y="635"/>
                    <a:pt x="4224" y="663"/>
                    <a:pt x="4224" y="691"/>
                  </a:cubicBezTo>
                  <a:cubicBezTo>
                    <a:pt x="4196" y="726"/>
                    <a:pt x="4196" y="782"/>
                    <a:pt x="4168" y="810"/>
                  </a:cubicBezTo>
                  <a:cubicBezTo>
                    <a:pt x="4105" y="810"/>
                    <a:pt x="4049" y="782"/>
                    <a:pt x="3993" y="782"/>
                  </a:cubicBezTo>
                  <a:cubicBezTo>
                    <a:pt x="3958" y="782"/>
                    <a:pt x="3958" y="810"/>
                    <a:pt x="3958" y="810"/>
                  </a:cubicBezTo>
                  <a:lnTo>
                    <a:pt x="3958" y="782"/>
                  </a:lnTo>
                  <a:cubicBezTo>
                    <a:pt x="3941" y="747"/>
                    <a:pt x="3891" y="721"/>
                    <a:pt x="3840" y="721"/>
                  </a:cubicBezTo>
                  <a:cubicBezTo>
                    <a:pt x="3810" y="721"/>
                    <a:pt x="3779" y="730"/>
                    <a:pt x="3755" y="754"/>
                  </a:cubicBezTo>
                  <a:cubicBezTo>
                    <a:pt x="3727" y="810"/>
                    <a:pt x="3700" y="838"/>
                    <a:pt x="3672" y="901"/>
                  </a:cubicBezTo>
                  <a:lnTo>
                    <a:pt x="3672" y="929"/>
                  </a:lnTo>
                  <a:cubicBezTo>
                    <a:pt x="3644" y="929"/>
                    <a:pt x="3609" y="957"/>
                    <a:pt x="3609" y="957"/>
                  </a:cubicBezTo>
                  <a:cubicBezTo>
                    <a:pt x="3553" y="985"/>
                    <a:pt x="3525" y="1013"/>
                    <a:pt x="3525" y="1041"/>
                  </a:cubicBezTo>
                  <a:cubicBezTo>
                    <a:pt x="3497" y="1076"/>
                    <a:pt x="3497" y="1076"/>
                    <a:pt x="3497" y="1104"/>
                  </a:cubicBezTo>
                  <a:cubicBezTo>
                    <a:pt x="3469" y="1104"/>
                    <a:pt x="3469" y="1132"/>
                    <a:pt x="3469" y="1160"/>
                  </a:cubicBezTo>
                  <a:cubicBezTo>
                    <a:pt x="3434" y="1160"/>
                    <a:pt x="3434" y="1188"/>
                    <a:pt x="3406" y="1188"/>
                  </a:cubicBezTo>
                  <a:cubicBezTo>
                    <a:pt x="3378" y="1216"/>
                    <a:pt x="3378" y="1251"/>
                    <a:pt x="3378" y="1279"/>
                  </a:cubicBezTo>
                  <a:cubicBezTo>
                    <a:pt x="3340" y="1250"/>
                    <a:pt x="3300" y="1234"/>
                    <a:pt x="3266" y="1234"/>
                  </a:cubicBezTo>
                  <a:cubicBezTo>
                    <a:pt x="3224" y="1234"/>
                    <a:pt x="3190" y="1257"/>
                    <a:pt x="3175" y="1307"/>
                  </a:cubicBezTo>
                  <a:cubicBezTo>
                    <a:pt x="3084" y="1307"/>
                    <a:pt x="3028" y="1335"/>
                    <a:pt x="3000" y="1391"/>
                  </a:cubicBezTo>
                  <a:cubicBezTo>
                    <a:pt x="2944" y="1391"/>
                    <a:pt x="2881" y="1391"/>
                    <a:pt x="2881" y="1481"/>
                  </a:cubicBezTo>
                  <a:cubicBezTo>
                    <a:pt x="2853" y="1481"/>
                    <a:pt x="2853" y="1509"/>
                    <a:pt x="2853" y="1509"/>
                  </a:cubicBezTo>
                  <a:cubicBezTo>
                    <a:pt x="2825" y="1537"/>
                    <a:pt x="2798" y="1565"/>
                    <a:pt x="2798" y="1628"/>
                  </a:cubicBezTo>
                  <a:lnTo>
                    <a:pt x="2798" y="1684"/>
                  </a:lnTo>
                  <a:cubicBezTo>
                    <a:pt x="2735" y="1684"/>
                    <a:pt x="2707" y="1712"/>
                    <a:pt x="2679" y="1740"/>
                  </a:cubicBezTo>
                  <a:lnTo>
                    <a:pt x="2679" y="1775"/>
                  </a:lnTo>
                  <a:cubicBezTo>
                    <a:pt x="2664" y="1766"/>
                    <a:pt x="2647" y="1762"/>
                    <a:pt x="2630" y="1762"/>
                  </a:cubicBezTo>
                  <a:cubicBezTo>
                    <a:pt x="2580" y="1762"/>
                    <a:pt x="2525" y="1797"/>
                    <a:pt x="2504" y="1859"/>
                  </a:cubicBezTo>
                  <a:cubicBezTo>
                    <a:pt x="2476" y="1831"/>
                    <a:pt x="2446" y="1817"/>
                    <a:pt x="2416" y="1817"/>
                  </a:cubicBezTo>
                  <a:cubicBezTo>
                    <a:pt x="2387" y="1817"/>
                    <a:pt x="2357" y="1831"/>
                    <a:pt x="2329" y="1859"/>
                  </a:cubicBezTo>
                  <a:cubicBezTo>
                    <a:pt x="2306" y="1847"/>
                    <a:pt x="2277" y="1841"/>
                    <a:pt x="2248" y="1841"/>
                  </a:cubicBezTo>
                  <a:cubicBezTo>
                    <a:pt x="2209" y="1841"/>
                    <a:pt x="2171" y="1854"/>
                    <a:pt x="2154" y="1887"/>
                  </a:cubicBezTo>
                  <a:cubicBezTo>
                    <a:pt x="2154" y="1915"/>
                    <a:pt x="2154" y="1915"/>
                    <a:pt x="2126" y="1950"/>
                  </a:cubicBezTo>
                  <a:cubicBezTo>
                    <a:pt x="2126" y="1950"/>
                    <a:pt x="2098" y="1950"/>
                    <a:pt x="2070" y="1978"/>
                  </a:cubicBezTo>
                  <a:cubicBezTo>
                    <a:pt x="2035" y="2006"/>
                    <a:pt x="2007" y="2034"/>
                    <a:pt x="2007" y="2062"/>
                  </a:cubicBezTo>
                  <a:lnTo>
                    <a:pt x="1979" y="2062"/>
                  </a:lnTo>
                  <a:cubicBezTo>
                    <a:pt x="1951" y="2062"/>
                    <a:pt x="1895" y="2090"/>
                    <a:pt x="1895" y="2153"/>
                  </a:cubicBezTo>
                  <a:cubicBezTo>
                    <a:pt x="1861" y="2181"/>
                    <a:pt x="1861" y="2237"/>
                    <a:pt x="1895" y="2265"/>
                  </a:cubicBezTo>
                  <a:cubicBezTo>
                    <a:pt x="1861" y="2300"/>
                    <a:pt x="1861" y="2327"/>
                    <a:pt x="1861" y="2355"/>
                  </a:cubicBezTo>
                  <a:lnTo>
                    <a:pt x="1833" y="2383"/>
                  </a:lnTo>
                  <a:cubicBezTo>
                    <a:pt x="1777" y="2383"/>
                    <a:pt x="1749" y="2439"/>
                    <a:pt x="1749" y="2502"/>
                  </a:cubicBezTo>
                  <a:cubicBezTo>
                    <a:pt x="1732" y="2495"/>
                    <a:pt x="1713" y="2491"/>
                    <a:pt x="1695" y="2491"/>
                  </a:cubicBezTo>
                  <a:cubicBezTo>
                    <a:pt x="1645" y="2491"/>
                    <a:pt x="1594" y="2517"/>
                    <a:pt x="1574" y="2558"/>
                  </a:cubicBezTo>
                  <a:cubicBezTo>
                    <a:pt x="1574" y="2586"/>
                    <a:pt x="1546" y="2649"/>
                    <a:pt x="1546" y="2677"/>
                  </a:cubicBezTo>
                  <a:cubicBezTo>
                    <a:pt x="1529" y="2670"/>
                    <a:pt x="1513" y="2666"/>
                    <a:pt x="1497" y="2666"/>
                  </a:cubicBezTo>
                  <a:cubicBezTo>
                    <a:pt x="1455" y="2666"/>
                    <a:pt x="1420" y="2692"/>
                    <a:pt x="1399" y="2733"/>
                  </a:cubicBezTo>
                  <a:cubicBezTo>
                    <a:pt x="1371" y="2789"/>
                    <a:pt x="1336" y="2880"/>
                    <a:pt x="1336" y="2936"/>
                  </a:cubicBezTo>
                  <a:cubicBezTo>
                    <a:pt x="1313" y="2924"/>
                    <a:pt x="1285" y="2917"/>
                    <a:pt x="1258" y="2917"/>
                  </a:cubicBezTo>
                  <a:cubicBezTo>
                    <a:pt x="1219" y="2917"/>
                    <a:pt x="1182" y="2931"/>
                    <a:pt x="1161" y="2964"/>
                  </a:cubicBezTo>
                  <a:cubicBezTo>
                    <a:pt x="1133" y="2999"/>
                    <a:pt x="1133" y="3027"/>
                    <a:pt x="1133" y="3055"/>
                  </a:cubicBezTo>
                  <a:cubicBezTo>
                    <a:pt x="1077" y="3055"/>
                    <a:pt x="1049" y="3083"/>
                    <a:pt x="1021" y="3111"/>
                  </a:cubicBezTo>
                  <a:lnTo>
                    <a:pt x="986" y="3111"/>
                  </a:lnTo>
                  <a:cubicBezTo>
                    <a:pt x="979" y="3103"/>
                    <a:pt x="970" y="3100"/>
                    <a:pt x="960" y="3100"/>
                  </a:cubicBezTo>
                  <a:cubicBezTo>
                    <a:pt x="931" y="3100"/>
                    <a:pt x="895" y="3127"/>
                    <a:pt x="875" y="3174"/>
                  </a:cubicBezTo>
                  <a:cubicBezTo>
                    <a:pt x="812" y="3230"/>
                    <a:pt x="812" y="3285"/>
                    <a:pt x="812" y="3376"/>
                  </a:cubicBezTo>
                  <a:lnTo>
                    <a:pt x="812" y="3404"/>
                  </a:lnTo>
                  <a:cubicBezTo>
                    <a:pt x="789" y="3393"/>
                    <a:pt x="770" y="3386"/>
                    <a:pt x="755" y="3386"/>
                  </a:cubicBezTo>
                  <a:cubicBezTo>
                    <a:pt x="733" y="3386"/>
                    <a:pt x="716" y="3400"/>
                    <a:pt x="700" y="3432"/>
                  </a:cubicBezTo>
                  <a:cubicBezTo>
                    <a:pt x="672" y="3460"/>
                    <a:pt x="637" y="3523"/>
                    <a:pt x="637" y="3579"/>
                  </a:cubicBezTo>
                  <a:cubicBezTo>
                    <a:pt x="623" y="3565"/>
                    <a:pt x="602" y="3558"/>
                    <a:pt x="581" y="3558"/>
                  </a:cubicBezTo>
                  <a:cubicBezTo>
                    <a:pt x="560" y="3558"/>
                    <a:pt x="539" y="3565"/>
                    <a:pt x="525" y="3579"/>
                  </a:cubicBezTo>
                  <a:cubicBezTo>
                    <a:pt x="497" y="3635"/>
                    <a:pt x="462" y="3663"/>
                    <a:pt x="462" y="3726"/>
                  </a:cubicBezTo>
                  <a:lnTo>
                    <a:pt x="406" y="3726"/>
                  </a:lnTo>
                  <a:cubicBezTo>
                    <a:pt x="322" y="3754"/>
                    <a:pt x="287" y="3810"/>
                    <a:pt x="287" y="3901"/>
                  </a:cubicBezTo>
                  <a:cubicBezTo>
                    <a:pt x="259" y="3901"/>
                    <a:pt x="203" y="3929"/>
                    <a:pt x="203" y="3957"/>
                  </a:cubicBezTo>
                  <a:cubicBezTo>
                    <a:pt x="203" y="3985"/>
                    <a:pt x="203" y="4013"/>
                    <a:pt x="231" y="4076"/>
                  </a:cubicBezTo>
                  <a:cubicBezTo>
                    <a:pt x="203" y="4048"/>
                    <a:pt x="175" y="4048"/>
                    <a:pt x="112" y="4048"/>
                  </a:cubicBezTo>
                  <a:cubicBezTo>
                    <a:pt x="84" y="4048"/>
                    <a:pt x="56" y="4076"/>
                    <a:pt x="56" y="4104"/>
                  </a:cubicBezTo>
                  <a:cubicBezTo>
                    <a:pt x="56" y="4132"/>
                    <a:pt x="84" y="4222"/>
                    <a:pt x="84" y="4278"/>
                  </a:cubicBezTo>
                  <a:cubicBezTo>
                    <a:pt x="84" y="4278"/>
                    <a:pt x="84" y="4250"/>
                    <a:pt x="56" y="4250"/>
                  </a:cubicBezTo>
                  <a:cubicBezTo>
                    <a:pt x="29" y="4250"/>
                    <a:pt x="1" y="4278"/>
                    <a:pt x="29" y="4306"/>
                  </a:cubicBezTo>
                  <a:cubicBezTo>
                    <a:pt x="29" y="4306"/>
                    <a:pt x="84" y="4397"/>
                    <a:pt x="112" y="4425"/>
                  </a:cubicBezTo>
                  <a:lnTo>
                    <a:pt x="175" y="4425"/>
                  </a:lnTo>
                  <a:cubicBezTo>
                    <a:pt x="259" y="4362"/>
                    <a:pt x="203" y="4278"/>
                    <a:pt x="203" y="4222"/>
                  </a:cubicBezTo>
                  <a:cubicBezTo>
                    <a:pt x="231" y="4222"/>
                    <a:pt x="231" y="4250"/>
                    <a:pt x="259" y="4250"/>
                  </a:cubicBezTo>
                  <a:cubicBezTo>
                    <a:pt x="287" y="4250"/>
                    <a:pt x="350" y="4250"/>
                    <a:pt x="350" y="4222"/>
                  </a:cubicBezTo>
                  <a:cubicBezTo>
                    <a:pt x="350" y="4187"/>
                    <a:pt x="378" y="4187"/>
                    <a:pt x="378" y="4187"/>
                  </a:cubicBezTo>
                  <a:cubicBezTo>
                    <a:pt x="406" y="4187"/>
                    <a:pt x="462" y="4187"/>
                    <a:pt x="497" y="4132"/>
                  </a:cubicBezTo>
                  <a:cubicBezTo>
                    <a:pt x="497" y="4076"/>
                    <a:pt x="525" y="4013"/>
                    <a:pt x="497" y="3957"/>
                  </a:cubicBezTo>
                  <a:lnTo>
                    <a:pt x="581" y="3957"/>
                  </a:lnTo>
                  <a:cubicBezTo>
                    <a:pt x="637" y="3957"/>
                    <a:pt x="672" y="3929"/>
                    <a:pt x="700" y="3873"/>
                  </a:cubicBezTo>
                  <a:lnTo>
                    <a:pt x="700" y="3838"/>
                  </a:lnTo>
                  <a:cubicBezTo>
                    <a:pt x="728" y="3838"/>
                    <a:pt x="756" y="3810"/>
                    <a:pt x="784" y="3782"/>
                  </a:cubicBezTo>
                  <a:cubicBezTo>
                    <a:pt x="812" y="3754"/>
                    <a:pt x="812" y="3726"/>
                    <a:pt x="812" y="3698"/>
                  </a:cubicBezTo>
                  <a:lnTo>
                    <a:pt x="847" y="3698"/>
                  </a:lnTo>
                  <a:cubicBezTo>
                    <a:pt x="861" y="3712"/>
                    <a:pt x="882" y="3719"/>
                    <a:pt x="903" y="3719"/>
                  </a:cubicBezTo>
                  <a:cubicBezTo>
                    <a:pt x="924" y="3719"/>
                    <a:pt x="945" y="3712"/>
                    <a:pt x="959" y="3698"/>
                  </a:cubicBezTo>
                  <a:cubicBezTo>
                    <a:pt x="1049" y="3635"/>
                    <a:pt x="1021" y="3523"/>
                    <a:pt x="1021" y="3432"/>
                  </a:cubicBezTo>
                  <a:lnTo>
                    <a:pt x="1077" y="3432"/>
                  </a:lnTo>
                  <a:cubicBezTo>
                    <a:pt x="1086" y="3440"/>
                    <a:pt x="1099" y="3444"/>
                    <a:pt x="1114" y="3444"/>
                  </a:cubicBezTo>
                  <a:cubicBezTo>
                    <a:pt x="1151" y="3444"/>
                    <a:pt x="1196" y="3424"/>
                    <a:pt x="1196" y="3404"/>
                  </a:cubicBezTo>
                  <a:cubicBezTo>
                    <a:pt x="1224" y="3376"/>
                    <a:pt x="1224" y="3348"/>
                    <a:pt x="1224" y="3348"/>
                  </a:cubicBezTo>
                  <a:cubicBezTo>
                    <a:pt x="1252" y="3348"/>
                    <a:pt x="1280" y="3313"/>
                    <a:pt x="1308" y="3285"/>
                  </a:cubicBezTo>
                  <a:cubicBezTo>
                    <a:pt x="1308" y="3285"/>
                    <a:pt x="1336" y="3285"/>
                    <a:pt x="1336" y="3313"/>
                  </a:cubicBezTo>
                  <a:cubicBezTo>
                    <a:pt x="1399" y="3313"/>
                    <a:pt x="1455" y="3285"/>
                    <a:pt x="1483" y="3257"/>
                  </a:cubicBezTo>
                  <a:cubicBezTo>
                    <a:pt x="1511" y="3202"/>
                    <a:pt x="1511" y="3174"/>
                    <a:pt x="1546" y="3111"/>
                  </a:cubicBezTo>
                  <a:cubicBezTo>
                    <a:pt x="1569" y="3122"/>
                    <a:pt x="1592" y="3129"/>
                    <a:pt x="1613" y="3129"/>
                  </a:cubicBezTo>
                  <a:cubicBezTo>
                    <a:pt x="1643" y="3129"/>
                    <a:pt x="1669" y="3115"/>
                    <a:pt x="1686" y="3083"/>
                  </a:cubicBezTo>
                  <a:cubicBezTo>
                    <a:pt x="1721" y="3055"/>
                    <a:pt x="1749" y="2999"/>
                    <a:pt x="1749" y="2964"/>
                  </a:cubicBezTo>
                  <a:cubicBezTo>
                    <a:pt x="1777" y="2964"/>
                    <a:pt x="1833" y="2964"/>
                    <a:pt x="1861" y="2936"/>
                  </a:cubicBezTo>
                  <a:cubicBezTo>
                    <a:pt x="1895" y="2908"/>
                    <a:pt x="1923" y="2824"/>
                    <a:pt x="1951" y="2733"/>
                  </a:cubicBezTo>
                  <a:cubicBezTo>
                    <a:pt x="1965" y="2747"/>
                    <a:pt x="1972" y="2754"/>
                    <a:pt x="1979" y="2754"/>
                  </a:cubicBezTo>
                  <a:cubicBezTo>
                    <a:pt x="1986" y="2754"/>
                    <a:pt x="1993" y="2747"/>
                    <a:pt x="2007" y="2733"/>
                  </a:cubicBezTo>
                  <a:cubicBezTo>
                    <a:pt x="2070" y="2705"/>
                    <a:pt x="2098" y="2677"/>
                    <a:pt x="2098" y="2614"/>
                  </a:cubicBezTo>
                  <a:cubicBezTo>
                    <a:pt x="2126" y="2614"/>
                    <a:pt x="2154" y="2586"/>
                    <a:pt x="2182" y="2586"/>
                  </a:cubicBezTo>
                  <a:lnTo>
                    <a:pt x="2301" y="2586"/>
                  </a:lnTo>
                  <a:cubicBezTo>
                    <a:pt x="2329" y="2614"/>
                    <a:pt x="2357" y="2614"/>
                    <a:pt x="2420" y="2614"/>
                  </a:cubicBezTo>
                  <a:cubicBezTo>
                    <a:pt x="2476" y="2614"/>
                    <a:pt x="2532" y="2586"/>
                    <a:pt x="2532" y="2530"/>
                  </a:cubicBezTo>
                  <a:cubicBezTo>
                    <a:pt x="2595" y="2530"/>
                    <a:pt x="2651" y="2530"/>
                    <a:pt x="2679" y="2474"/>
                  </a:cubicBezTo>
                  <a:cubicBezTo>
                    <a:pt x="2693" y="2482"/>
                    <a:pt x="2709" y="2485"/>
                    <a:pt x="2723" y="2485"/>
                  </a:cubicBezTo>
                  <a:cubicBezTo>
                    <a:pt x="2765" y="2485"/>
                    <a:pt x="2805" y="2458"/>
                    <a:pt x="2825" y="2411"/>
                  </a:cubicBezTo>
                  <a:cubicBezTo>
                    <a:pt x="2825" y="2383"/>
                    <a:pt x="2853" y="2355"/>
                    <a:pt x="2853" y="2327"/>
                  </a:cubicBezTo>
                  <a:lnTo>
                    <a:pt x="2944" y="2327"/>
                  </a:lnTo>
                  <a:cubicBezTo>
                    <a:pt x="3000" y="2265"/>
                    <a:pt x="3028" y="2209"/>
                    <a:pt x="3028" y="2125"/>
                  </a:cubicBezTo>
                  <a:cubicBezTo>
                    <a:pt x="3056" y="2125"/>
                    <a:pt x="3056" y="2125"/>
                    <a:pt x="3056" y="2090"/>
                  </a:cubicBezTo>
                  <a:lnTo>
                    <a:pt x="3119" y="2090"/>
                  </a:lnTo>
                  <a:cubicBezTo>
                    <a:pt x="3175" y="2090"/>
                    <a:pt x="3231" y="2034"/>
                    <a:pt x="3231" y="1978"/>
                  </a:cubicBezTo>
                  <a:cubicBezTo>
                    <a:pt x="3294" y="1978"/>
                    <a:pt x="3322" y="1950"/>
                    <a:pt x="3350" y="1915"/>
                  </a:cubicBezTo>
                  <a:cubicBezTo>
                    <a:pt x="3378" y="1915"/>
                    <a:pt x="3434" y="1915"/>
                    <a:pt x="3469" y="1887"/>
                  </a:cubicBezTo>
                  <a:cubicBezTo>
                    <a:pt x="3525" y="1831"/>
                    <a:pt x="3525" y="1775"/>
                    <a:pt x="3553" y="1712"/>
                  </a:cubicBezTo>
                  <a:cubicBezTo>
                    <a:pt x="3576" y="1724"/>
                    <a:pt x="3600" y="1731"/>
                    <a:pt x="3623" y="1731"/>
                  </a:cubicBezTo>
                  <a:cubicBezTo>
                    <a:pt x="3655" y="1731"/>
                    <a:pt x="3683" y="1717"/>
                    <a:pt x="3700" y="1684"/>
                  </a:cubicBezTo>
                  <a:cubicBezTo>
                    <a:pt x="3700" y="1656"/>
                    <a:pt x="3727" y="1656"/>
                    <a:pt x="3727" y="1656"/>
                  </a:cubicBezTo>
                  <a:cubicBezTo>
                    <a:pt x="3727" y="1656"/>
                    <a:pt x="3755" y="1656"/>
                    <a:pt x="3783" y="1628"/>
                  </a:cubicBezTo>
                  <a:cubicBezTo>
                    <a:pt x="3846" y="1600"/>
                    <a:pt x="3874" y="1565"/>
                    <a:pt x="3874" y="1509"/>
                  </a:cubicBezTo>
                  <a:cubicBezTo>
                    <a:pt x="3930" y="1481"/>
                    <a:pt x="3958" y="1481"/>
                    <a:pt x="3958" y="1453"/>
                  </a:cubicBezTo>
                  <a:cubicBezTo>
                    <a:pt x="3993" y="1425"/>
                    <a:pt x="3993" y="1425"/>
                    <a:pt x="3993" y="1391"/>
                  </a:cubicBezTo>
                  <a:cubicBezTo>
                    <a:pt x="4049" y="1391"/>
                    <a:pt x="4105" y="1363"/>
                    <a:pt x="4133" y="1307"/>
                  </a:cubicBezTo>
                  <a:lnTo>
                    <a:pt x="4133" y="1251"/>
                  </a:lnTo>
                  <a:cubicBezTo>
                    <a:pt x="4196" y="1216"/>
                    <a:pt x="4252" y="1188"/>
                    <a:pt x="4252" y="1132"/>
                  </a:cubicBezTo>
                  <a:cubicBezTo>
                    <a:pt x="4266" y="1139"/>
                    <a:pt x="4282" y="1142"/>
                    <a:pt x="4298" y="1142"/>
                  </a:cubicBezTo>
                  <a:cubicBezTo>
                    <a:pt x="4349" y="1142"/>
                    <a:pt x="4406" y="1109"/>
                    <a:pt x="4427" y="1041"/>
                  </a:cubicBezTo>
                  <a:cubicBezTo>
                    <a:pt x="4455" y="1013"/>
                    <a:pt x="4455" y="957"/>
                    <a:pt x="4483" y="929"/>
                  </a:cubicBezTo>
                  <a:cubicBezTo>
                    <a:pt x="4518" y="901"/>
                    <a:pt x="4574" y="866"/>
                    <a:pt x="4602" y="838"/>
                  </a:cubicBezTo>
                  <a:cubicBezTo>
                    <a:pt x="4630" y="838"/>
                    <a:pt x="4657" y="838"/>
                    <a:pt x="4692" y="810"/>
                  </a:cubicBezTo>
                  <a:cubicBezTo>
                    <a:pt x="4776" y="782"/>
                    <a:pt x="4804" y="726"/>
                    <a:pt x="4832" y="635"/>
                  </a:cubicBezTo>
                  <a:cubicBezTo>
                    <a:pt x="4832" y="635"/>
                    <a:pt x="4832" y="607"/>
                    <a:pt x="4867" y="579"/>
                  </a:cubicBezTo>
                  <a:lnTo>
                    <a:pt x="4923" y="579"/>
                  </a:lnTo>
                  <a:lnTo>
                    <a:pt x="4979" y="516"/>
                  </a:lnTo>
                  <a:lnTo>
                    <a:pt x="5007" y="516"/>
                  </a:lnTo>
                  <a:cubicBezTo>
                    <a:pt x="5070" y="516"/>
                    <a:pt x="5126" y="516"/>
                    <a:pt x="5154" y="461"/>
                  </a:cubicBezTo>
                  <a:cubicBezTo>
                    <a:pt x="5182" y="433"/>
                    <a:pt x="5217" y="405"/>
                    <a:pt x="5217" y="377"/>
                  </a:cubicBezTo>
                  <a:cubicBezTo>
                    <a:pt x="5217" y="342"/>
                    <a:pt x="5245" y="342"/>
                    <a:pt x="5245" y="342"/>
                  </a:cubicBezTo>
                  <a:lnTo>
                    <a:pt x="5245" y="314"/>
                  </a:lnTo>
                  <a:cubicBezTo>
                    <a:pt x="5256" y="325"/>
                    <a:pt x="5273" y="332"/>
                    <a:pt x="5290" y="332"/>
                  </a:cubicBezTo>
                  <a:cubicBezTo>
                    <a:pt x="5314" y="332"/>
                    <a:pt x="5340" y="318"/>
                    <a:pt x="5357" y="286"/>
                  </a:cubicBezTo>
                  <a:lnTo>
                    <a:pt x="5357" y="258"/>
                  </a:lnTo>
                  <a:cubicBezTo>
                    <a:pt x="5420" y="230"/>
                    <a:pt x="5420" y="139"/>
                    <a:pt x="5357" y="83"/>
                  </a:cubicBezTo>
                  <a:cubicBezTo>
                    <a:pt x="5317" y="44"/>
                    <a:pt x="5264" y="1"/>
                    <a:pt x="520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79"/>
            <p:cNvSpPr/>
            <p:nvPr/>
          </p:nvSpPr>
          <p:spPr>
            <a:xfrm>
              <a:off x="6340350" y="2755647"/>
              <a:ext cx="46966" cy="112159"/>
            </a:xfrm>
            <a:custGeom>
              <a:rect b="b" l="l" r="r" t="t"/>
              <a:pathLst>
                <a:path extrusionOk="0" h="4929" w="2064">
                  <a:moveTo>
                    <a:pt x="478" y="0"/>
                  </a:moveTo>
                  <a:cubicBezTo>
                    <a:pt x="401" y="0"/>
                    <a:pt x="331" y="84"/>
                    <a:pt x="378" y="152"/>
                  </a:cubicBezTo>
                  <a:cubicBezTo>
                    <a:pt x="350" y="208"/>
                    <a:pt x="350" y="236"/>
                    <a:pt x="378" y="292"/>
                  </a:cubicBezTo>
                  <a:cubicBezTo>
                    <a:pt x="378" y="327"/>
                    <a:pt x="378" y="327"/>
                    <a:pt x="406" y="355"/>
                  </a:cubicBezTo>
                  <a:cubicBezTo>
                    <a:pt x="315" y="355"/>
                    <a:pt x="260" y="438"/>
                    <a:pt x="260" y="501"/>
                  </a:cubicBezTo>
                  <a:cubicBezTo>
                    <a:pt x="232" y="529"/>
                    <a:pt x="204" y="557"/>
                    <a:pt x="204" y="613"/>
                  </a:cubicBezTo>
                  <a:cubicBezTo>
                    <a:pt x="141" y="641"/>
                    <a:pt x="141" y="732"/>
                    <a:pt x="176" y="788"/>
                  </a:cubicBezTo>
                  <a:cubicBezTo>
                    <a:pt x="141" y="816"/>
                    <a:pt x="141" y="851"/>
                    <a:pt x="141" y="879"/>
                  </a:cubicBezTo>
                  <a:cubicBezTo>
                    <a:pt x="141" y="963"/>
                    <a:pt x="141" y="1026"/>
                    <a:pt x="204" y="1082"/>
                  </a:cubicBezTo>
                  <a:cubicBezTo>
                    <a:pt x="232" y="1166"/>
                    <a:pt x="288" y="1201"/>
                    <a:pt x="378" y="1229"/>
                  </a:cubicBezTo>
                  <a:cubicBezTo>
                    <a:pt x="406" y="1257"/>
                    <a:pt x="406" y="1312"/>
                    <a:pt x="434" y="1340"/>
                  </a:cubicBezTo>
                  <a:cubicBezTo>
                    <a:pt x="445" y="1364"/>
                    <a:pt x="467" y="1374"/>
                    <a:pt x="491" y="1374"/>
                  </a:cubicBezTo>
                  <a:cubicBezTo>
                    <a:pt x="534" y="1374"/>
                    <a:pt x="581" y="1342"/>
                    <a:pt x="581" y="1284"/>
                  </a:cubicBezTo>
                  <a:lnTo>
                    <a:pt x="609" y="1312"/>
                  </a:lnTo>
                  <a:cubicBezTo>
                    <a:pt x="609" y="1340"/>
                    <a:pt x="609" y="1375"/>
                    <a:pt x="637" y="1403"/>
                  </a:cubicBezTo>
                  <a:cubicBezTo>
                    <a:pt x="609" y="1403"/>
                    <a:pt x="609" y="1403"/>
                    <a:pt x="609" y="1431"/>
                  </a:cubicBezTo>
                  <a:cubicBezTo>
                    <a:pt x="581" y="1431"/>
                    <a:pt x="553" y="1403"/>
                    <a:pt x="553" y="1403"/>
                  </a:cubicBezTo>
                  <a:cubicBezTo>
                    <a:pt x="525" y="1403"/>
                    <a:pt x="490" y="1403"/>
                    <a:pt x="462" y="1431"/>
                  </a:cubicBezTo>
                  <a:cubicBezTo>
                    <a:pt x="434" y="1403"/>
                    <a:pt x="406" y="1403"/>
                    <a:pt x="350" y="1403"/>
                  </a:cubicBezTo>
                  <a:cubicBezTo>
                    <a:pt x="288" y="1431"/>
                    <a:pt x="260" y="1459"/>
                    <a:pt x="232" y="1487"/>
                  </a:cubicBezTo>
                  <a:cubicBezTo>
                    <a:pt x="176" y="1515"/>
                    <a:pt x="141" y="1578"/>
                    <a:pt x="141" y="1634"/>
                  </a:cubicBezTo>
                  <a:lnTo>
                    <a:pt x="141" y="1690"/>
                  </a:lnTo>
                  <a:cubicBezTo>
                    <a:pt x="57" y="1781"/>
                    <a:pt x="1" y="1865"/>
                    <a:pt x="29" y="1956"/>
                  </a:cubicBezTo>
                  <a:cubicBezTo>
                    <a:pt x="29" y="2040"/>
                    <a:pt x="57" y="2075"/>
                    <a:pt x="113" y="2103"/>
                  </a:cubicBezTo>
                  <a:cubicBezTo>
                    <a:pt x="176" y="2159"/>
                    <a:pt x="260" y="2159"/>
                    <a:pt x="315" y="2187"/>
                  </a:cubicBezTo>
                  <a:lnTo>
                    <a:pt x="434" y="2187"/>
                  </a:lnTo>
                  <a:cubicBezTo>
                    <a:pt x="462" y="2214"/>
                    <a:pt x="490" y="2214"/>
                    <a:pt x="553" y="2249"/>
                  </a:cubicBezTo>
                  <a:lnTo>
                    <a:pt x="553" y="2277"/>
                  </a:lnTo>
                  <a:cubicBezTo>
                    <a:pt x="553" y="2305"/>
                    <a:pt x="581" y="2333"/>
                    <a:pt x="581" y="2361"/>
                  </a:cubicBezTo>
                  <a:cubicBezTo>
                    <a:pt x="525" y="2389"/>
                    <a:pt x="490" y="2508"/>
                    <a:pt x="525" y="2564"/>
                  </a:cubicBezTo>
                  <a:lnTo>
                    <a:pt x="553" y="2564"/>
                  </a:lnTo>
                  <a:lnTo>
                    <a:pt x="525" y="2599"/>
                  </a:lnTo>
                  <a:cubicBezTo>
                    <a:pt x="490" y="2627"/>
                    <a:pt x="490" y="2683"/>
                    <a:pt x="525" y="2739"/>
                  </a:cubicBezTo>
                  <a:cubicBezTo>
                    <a:pt x="525" y="2802"/>
                    <a:pt x="553" y="2886"/>
                    <a:pt x="637" y="2886"/>
                  </a:cubicBezTo>
                  <a:cubicBezTo>
                    <a:pt x="700" y="2886"/>
                    <a:pt x="756" y="2914"/>
                    <a:pt x="812" y="2914"/>
                  </a:cubicBezTo>
                  <a:cubicBezTo>
                    <a:pt x="870" y="2972"/>
                    <a:pt x="938" y="2993"/>
                    <a:pt x="1002" y="2993"/>
                  </a:cubicBezTo>
                  <a:cubicBezTo>
                    <a:pt x="1038" y="2993"/>
                    <a:pt x="1073" y="2987"/>
                    <a:pt x="1106" y="2977"/>
                  </a:cubicBezTo>
                  <a:lnTo>
                    <a:pt x="1134" y="2977"/>
                  </a:lnTo>
                  <a:lnTo>
                    <a:pt x="1134" y="3005"/>
                  </a:lnTo>
                  <a:cubicBezTo>
                    <a:pt x="1106" y="3033"/>
                    <a:pt x="1106" y="3089"/>
                    <a:pt x="1106" y="3123"/>
                  </a:cubicBezTo>
                  <a:lnTo>
                    <a:pt x="1078" y="3123"/>
                  </a:lnTo>
                  <a:cubicBezTo>
                    <a:pt x="1078" y="3151"/>
                    <a:pt x="1050" y="3179"/>
                    <a:pt x="1015" y="3207"/>
                  </a:cubicBezTo>
                  <a:cubicBezTo>
                    <a:pt x="987" y="3263"/>
                    <a:pt x="1015" y="3354"/>
                    <a:pt x="1050" y="3410"/>
                  </a:cubicBezTo>
                  <a:cubicBezTo>
                    <a:pt x="1106" y="3438"/>
                    <a:pt x="1162" y="3473"/>
                    <a:pt x="1225" y="3473"/>
                  </a:cubicBezTo>
                  <a:lnTo>
                    <a:pt x="1252" y="3501"/>
                  </a:lnTo>
                  <a:cubicBezTo>
                    <a:pt x="1295" y="3585"/>
                    <a:pt x="1404" y="3626"/>
                    <a:pt x="1506" y="3626"/>
                  </a:cubicBezTo>
                  <a:cubicBezTo>
                    <a:pt x="1540" y="3626"/>
                    <a:pt x="1573" y="3622"/>
                    <a:pt x="1602" y="3613"/>
                  </a:cubicBezTo>
                  <a:lnTo>
                    <a:pt x="1602" y="3613"/>
                  </a:lnTo>
                  <a:cubicBezTo>
                    <a:pt x="1574" y="3648"/>
                    <a:pt x="1539" y="3704"/>
                    <a:pt x="1539" y="3760"/>
                  </a:cubicBezTo>
                  <a:cubicBezTo>
                    <a:pt x="1539" y="3823"/>
                    <a:pt x="1574" y="3879"/>
                    <a:pt x="1602" y="3907"/>
                  </a:cubicBezTo>
                  <a:lnTo>
                    <a:pt x="1602" y="3963"/>
                  </a:lnTo>
                  <a:cubicBezTo>
                    <a:pt x="1602" y="4053"/>
                    <a:pt x="1658" y="4109"/>
                    <a:pt x="1714" y="4137"/>
                  </a:cubicBezTo>
                  <a:cubicBezTo>
                    <a:pt x="1714" y="4172"/>
                    <a:pt x="1749" y="4200"/>
                    <a:pt x="1777" y="4200"/>
                  </a:cubicBezTo>
                  <a:cubicBezTo>
                    <a:pt x="1749" y="4228"/>
                    <a:pt x="1714" y="4284"/>
                    <a:pt x="1749" y="4347"/>
                  </a:cubicBezTo>
                  <a:cubicBezTo>
                    <a:pt x="1749" y="4375"/>
                    <a:pt x="1749" y="4403"/>
                    <a:pt x="1777" y="4431"/>
                  </a:cubicBezTo>
                  <a:cubicBezTo>
                    <a:pt x="1777" y="4459"/>
                    <a:pt x="1749" y="4459"/>
                    <a:pt x="1749" y="4459"/>
                  </a:cubicBezTo>
                  <a:cubicBezTo>
                    <a:pt x="1686" y="4578"/>
                    <a:pt x="1658" y="4809"/>
                    <a:pt x="1777" y="4900"/>
                  </a:cubicBezTo>
                  <a:cubicBezTo>
                    <a:pt x="1803" y="4919"/>
                    <a:pt x="1834" y="4928"/>
                    <a:pt x="1863" y="4928"/>
                  </a:cubicBezTo>
                  <a:cubicBezTo>
                    <a:pt x="1959" y="4928"/>
                    <a:pt x="2050" y="4837"/>
                    <a:pt x="2008" y="4725"/>
                  </a:cubicBezTo>
                  <a:lnTo>
                    <a:pt x="2008" y="4634"/>
                  </a:lnTo>
                  <a:cubicBezTo>
                    <a:pt x="2008" y="4578"/>
                    <a:pt x="2036" y="4550"/>
                    <a:pt x="2064" y="4487"/>
                  </a:cubicBezTo>
                  <a:cubicBezTo>
                    <a:pt x="2064" y="4459"/>
                    <a:pt x="2064" y="4375"/>
                    <a:pt x="2036" y="4347"/>
                  </a:cubicBezTo>
                  <a:cubicBezTo>
                    <a:pt x="2036" y="4312"/>
                    <a:pt x="2008" y="4312"/>
                    <a:pt x="1980" y="4284"/>
                  </a:cubicBezTo>
                  <a:cubicBezTo>
                    <a:pt x="1980" y="4284"/>
                    <a:pt x="1980" y="4256"/>
                    <a:pt x="1952" y="4256"/>
                  </a:cubicBezTo>
                  <a:cubicBezTo>
                    <a:pt x="1952" y="4228"/>
                    <a:pt x="1952" y="4200"/>
                    <a:pt x="1924" y="4172"/>
                  </a:cubicBezTo>
                  <a:cubicBezTo>
                    <a:pt x="1924" y="4172"/>
                    <a:pt x="1952" y="4137"/>
                    <a:pt x="1952" y="4109"/>
                  </a:cubicBezTo>
                  <a:lnTo>
                    <a:pt x="1980" y="4081"/>
                  </a:lnTo>
                  <a:cubicBezTo>
                    <a:pt x="1980" y="4025"/>
                    <a:pt x="1952" y="3963"/>
                    <a:pt x="1889" y="3935"/>
                  </a:cubicBezTo>
                  <a:cubicBezTo>
                    <a:pt x="1952" y="3851"/>
                    <a:pt x="1952" y="3788"/>
                    <a:pt x="1889" y="3732"/>
                  </a:cubicBezTo>
                  <a:cubicBezTo>
                    <a:pt x="1924" y="3704"/>
                    <a:pt x="1924" y="3613"/>
                    <a:pt x="1833" y="3585"/>
                  </a:cubicBezTo>
                  <a:lnTo>
                    <a:pt x="1805" y="3585"/>
                  </a:lnTo>
                  <a:cubicBezTo>
                    <a:pt x="1833" y="3529"/>
                    <a:pt x="1805" y="3501"/>
                    <a:pt x="1777" y="3501"/>
                  </a:cubicBezTo>
                  <a:cubicBezTo>
                    <a:pt x="1805" y="3410"/>
                    <a:pt x="1714" y="3326"/>
                    <a:pt x="1630" y="3326"/>
                  </a:cubicBezTo>
                  <a:cubicBezTo>
                    <a:pt x="1630" y="3263"/>
                    <a:pt x="1574" y="3179"/>
                    <a:pt x="1483" y="3179"/>
                  </a:cubicBezTo>
                  <a:cubicBezTo>
                    <a:pt x="1483" y="3179"/>
                    <a:pt x="1455" y="3179"/>
                    <a:pt x="1427" y="3207"/>
                  </a:cubicBezTo>
                  <a:lnTo>
                    <a:pt x="1399" y="3207"/>
                  </a:lnTo>
                  <a:lnTo>
                    <a:pt x="1399" y="3179"/>
                  </a:lnTo>
                  <a:cubicBezTo>
                    <a:pt x="1455" y="3151"/>
                    <a:pt x="1483" y="3089"/>
                    <a:pt x="1483" y="3033"/>
                  </a:cubicBezTo>
                  <a:cubicBezTo>
                    <a:pt x="1483" y="3005"/>
                    <a:pt x="1483" y="2949"/>
                    <a:pt x="1455" y="2914"/>
                  </a:cubicBezTo>
                  <a:cubicBezTo>
                    <a:pt x="1539" y="2886"/>
                    <a:pt x="1539" y="2711"/>
                    <a:pt x="1427" y="2683"/>
                  </a:cubicBezTo>
                  <a:cubicBezTo>
                    <a:pt x="1427" y="2627"/>
                    <a:pt x="1399" y="2599"/>
                    <a:pt x="1364" y="2564"/>
                  </a:cubicBezTo>
                  <a:cubicBezTo>
                    <a:pt x="1336" y="2536"/>
                    <a:pt x="1308" y="2536"/>
                    <a:pt x="1280" y="2536"/>
                  </a:cubicBezTo>
                  <a:cubicBezTo>
                    <a:pt x="1280" y="2480"/>
                    <a:pt x="1280" y="2452"/>
                    <a:pt x="1252" y="2389"/>
                  </a:cubicBezTo>
                  <a:cubicBezTo>
                    <a:pt x="1252" y="2389"/>
                    <a:pt x="1225" y="2361"/>
                    <a:pt x="1190" y="2333"/>
                  </a:cubicBezTo>
                  <a:cubicBezTo>
                    <a:pt x="1225" y="2305"/>
                    <a:pt x="1252" y="2249"/>
                    <a:pt x="1252" y="2214"/>
                  </a:cubicBezTo>
                  <a:cubicBezTo>
                    <a:pt x="1252" y="2187"/>
                    <a:pt x="1252" y="2187"/>
                    <a:pt x="1280" y="2159"/>
                  </a:cubicBezTo>
                  <a:cubicBezTo>
                    <a:pt x="1308" y="2075"/>
                    <a:pt x="1280" y="1984"/>
                    <a:pt x="1225" y="1900"/>
                  </a:cubicBezTo>
                  <a:cubicBezTo>
                    <a:pt x="1280" y="1837"/>
                    <a:pt x="1280" y="1781"/>
                    <a:pt x="1225" y="1725"/>
                  </a:cubicBezTo>
                  <a:cubicBezTo>
                    <a:pt x="1225" y="1725"/>
                    <a:pt x="1162" y="1662"/>
                    <a:pt x="1078" y="1606"/>
                  </a:cubicBezTo>
                  <a:lnTo>
                    <a:pt x="1162" y="1606"/>
                  </a:lnTo>
                  <a:cubicBezTo>
                    <a:pt x="1171" y="1609"/>
                    <a:pt x="1180" y="1610"/>
                    <a:pt x="1188" y="1610"/>
                  </a:cubicBezTo>
                  <a:cubicBezTo>
                    <a:pt x="1258" y="1610"/>
                    <a:pt x="1278" y="1509"/>
                    <a:pt x="1252" y="1459"/>
                  </a:cubicBezTo>
                  <a:lnTo>
                    <a:pt x="1252" y="1431"/>
                  </a:lnTo>
                  <a:cubicBezTo>
                    <a:pt x="1280" y="1403"/>
                    <a:pt x="1308" y="1340"/>
                    <a:pt x="1308" y="1284"/>
                  </a:cubicBezTo>
                  <a:cubicBezTo>
                    <a:pt x="1280" y="1229"/>
                    <a:pt x="1252" y="1166"/>
                    <a:pt x="1225" y="1110"/>
                  </a:cubicBezTo>
                  <a:cubicBezTo>
                    <a:pt x="1280" y="1110"/>
                    <a:pt x="1308" y="1054"/>
                    <a:pt x="1336" y="991"/>
                  </a:cubicBezTo>
                  <a:lnTo>
                    <a:pt x="1336" y="963"/>
                  </a:lnTo>
                  <a:cubicBezTo>
                    <a:pt x="1346" y="966"/>
                    <a:pt x="1356" y="967"/>
                    <a:pt x="1367" y="967"/>
                  </a:cubicBezTo>
                  <a:cubicBezTo>
                    <a:pt x="1456" y="967"/>
                    <a:pt x="1565" y="866"/>
                    <a:pt x="1483" y="760"/>
                  </a:cubicBezTo>
                  <a:cubicBezTo>
                    <a:pt x="1483" y="760"/>
                    <a:pt x="1483" y="732"/>
                    <a:pt x="1455" y="732"/>
                  </a:cubicBezTo>
                  <a:cubicBezTo>
                    <a:pt x="1483" y="704"/>
                    <a:pt x="1483" y="676"/>
                    <a:pt x="1483" y="641"/>
                  </a:cubicBezTo>
                  <a:cubicBezTo>
                    <a:pt x="1455" y="557"/>
                    <a:pt x="1364" y="557"/>
                    <a:pt x="1280" y="501"/>
                  </a:cubicBezTo>
                  <a:lnTo>
                    <a:pt x="1252" y="501"/>
                  </a:lnTo>
                  <a:cubicBezTo>
                    <a:pt x="1225" y="438"/>
                    <a:pt x="1162" y="382"/>
                    <a:pt x="1134" y="327"/>
                  </a:cubicBezTo>
                  <a:cubicBezTo>
                    <a:pt x="1050" y="264"/>
                    <a:pt x="987" y="180"/>
                    <a:pt x="903" y="117"/>
                  </a:cubicBezTo>
                  <a:cubicBezTo>
                    <a:pt x="866" y="106"/>
                    <a:pt x="831" y="99"/>
                    <a:pt x="798" y="99"/>
                  </a:cubicBezTo>
                  <a:cubicBezTo>
                    <a:pt x="748" y="99"/>
                    <a:pt x="703" y="114"/>
                    <a:pt x="665" y="152"/>
                  </a:cubicBezTo>
                  <a:cubicBezTo>
                    <a:pt x="609" y="117"/>
                    <a:pt x="581" y="61"/>
                    <a:pt x="553" y="33"/>
                  </a:cubicBezTo>
                  <a:cubicBezTo>
                    <a:pt x="530" y="10"/>
                    <a:pt x="504" y="0"/>
                    <a:pt x="47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79"/>
            <p:cNvSpPr/>
            <p:nvPr/>
          </p:nvSpPr>
          <p:spPr>
            <a:xfrm>
              <a:off x="6250787" y="2695438"/>
              <a:ext cx="116642" cy="208777"/>
            </a:xfrm>
            <a:custGeom>
              <a:rect b="b" l="l" r="r" t="t"/>
              <a:pathLst>
                <a:path extrusionOk="0" h="9175" w="5126">
                  <a:moveTo>
                    <a:pt x="1343" y="1"/>
                  </a:moveTo>
                  <a:cubicBezTo>
                    <a:pt x="1315" y="29"/>
                    <a:pt x="1280" y="29"/>
                    <a:pt x="1252" y="29"/>
                  </a:cubicBezTo>
                  <a:cubicBezTo>
                    <a:pt x="1196" y="85"/>
                    <a:pt x="1168" y="141"/>
                    <a:pt x="1196" y="232"/>
                  </a:cubicBezTo>
                  <a:cubicBezTo>
                    <a:pt x="1140" y="204"/>
                    <a:pt x="1105" y="176"/>
                    <a:pt x="1049" y="141"/>
                  </a:cubicBezTo>
                  <a:lnTo>
                    <a:pt x="1049" y="176"/>
                  </a:lnTo>
                  <a:cubicBezTo>
                    <a:pt x="1077" y="204"/>
                    <a:pt x="1105" y="232"/>
                    <a:pt x="1105" y="260"/>
                  </a:cubicBezTo>
                  <a:cubicBezTo>
                    <a:pt x="1140" y="260"/>
                    <a:pt x="1140" y="287"/>
                    <a:pt x="1140" y="287"/>
                  </a:cubicBezTo>
                  <a:cubicBezTo>
                    <a:pt x="1196" y="378"/>
                    <a:pt x="1252" y="462"/>
                    <a:pt x="1280" y="525"/>
                  </a:cubicBezTo>
                  <a:cubicBezTo>
                    <a:pt x="1325" y="626"/>
                    <a:pt x="1261" y="702"/>
                    <a:pt x="1188" y="702"/>
                  </a:cubicBezTo>
                  <a:cubicBezTo>
                    <a:pt x="1160" y="702"/>
                    <a:pt x="1130" y="690"/>
                    <a:pt x="1105" y="665"/>
                  </a:cubicBezTo>
                  <a:cubicBezTo>
                    <a:pt x="965" y="581"/>
                    <a:pt x="818" y="525"/>
                    <a:pt x="671" y="462"/>
                  </a:cubicBezTo>
                  <a:cubicBezTo>
                    <a:pt x="615" y="462"/>
                    <a:pt x="553" y="462"/>
                    <a:pt x="525" y="434"/>
                  </a:cubicBezTo>
                  <a:cubicBezTo>
                    <a:pt x="497" y="462"/>
                    <a:pt x="497" y="462"/>
                    <a:pt x="469" y="462"/>
                  </a:cubicBezTo>
                  <a:lnTo>
                    <a:pt x="469" y="490"/>
                  </a:lnTo>
                  <a:lnTo>
                    <a:pt x="441" y="525"/>
                  </a:lnTo>
                  <a:lnTo>
                    <a:pt x="441" y="609"/>
                  </a:lnTo>
                  <a:cubicBezTo>
                    <a:pt x="497" y="756"/>
                    <a:pt x="671" y="875"/>
                    <a:pt x="790" y="959"/>
                  </a:cubicBezTo>
                  <a:cubicBezTo>
                    <a:pt x="755" y="959"/>
                    <a:pt x="699" y="959"/>
                    <a:pt x="671" y="931"/>
                  </a:cubicBezTo>
                  <a:lnTo>
                    <a:pt x="671" y="931"/>
                  </a:lnTo>
                  <a:cubicBezTo>
                    <a:pt x="699" y="987"/>
                    <a:pt x="755" y="1050"/>
                    <a:pt x="790" y="1078"/>
                  </a:cubicBezTo>
                  <a:cubicBezTo>
                    <a:pt x="902" y="1189"/>
                    <a:pt x="993" y="1280"/>
                    <a:pt x="1105" y="1399"/>
                  </a:cubicBezTo>
                  <a:cubicBezTo>
                    <a:pt x="1224" y="1427"/>
                    <a:pt x="1315" y="1511"/>
                    <a:pt x="1371" y="1630"/>
                  </a:cubicBezTo>
                  <a:cubicBezTo>
                    <a:pt x="1371" y="1654"/>
                    <a:pt x="1371" y="1722"/>
                    <a:pt x="1337" y="1722"/>
                  </a:cubicBezTo>
                  <a:cubicBezTo>
                    <a:pt x="1331" y="1722"/>
                    <a:pt x="1324" y="1719"/>
                    <a:pt x="1315" y="1714"/>
                  </a:cubicBezTo>
                  <a:cubicBezTo>
                    <a:pt x="1252" y="1714"/>
                    <a:pt x="1224" y="1686"/>
                    <a:pt x="1168" y="1686"/>
                  </a:cubicBezTo>
                  <a:lnTo>
                    <a:pt x="1077" y="1686"/>
                  </a:lnTo>
                  <a:cubicBezTo>
                    <a:pt x="1021" y="1658"/>
                    <a:pt x="965" y="1630"/>
                    <a:pt x="930" y="1574"/>
                  </a:cubicBezTo>
                  <a:cubicBezTo>
                    <a:pt x="846" y="1574"/>
                    <a:pt x="727" y="1602"/>
                    <a:pt x="643" y="1602"/>
                  </a:cubicBezTo>
                  <a:cubicBezTo>
                    <a:pt x="520" y="1622"/>
                    <a:pt x="365" y="1642"/>
                    <a:pt x="213" y="1642"/>
                  </a:cubicBezTo>
                  <a:cubicBezTo>
                    <a:pt x="150" y="1642"/>
                    <a:pt x="88" y="1638"/>
                    <a:pt x="28" y="1630"/>
                  </a:cubicBezTo>
                  <a:cubicBezTo>
                    <a:pt x="28" y="1630"/>
                    <a:pt x="0" y="1658"/>
                    <a:pt x="0" y="1686"/>
                  </a:cubicBezTo>
                  <a:cubicBezTo>
                    <a:pt x="203" y="1833"/>
                    <a:pt x="378" y="2008"/>
                    <a:pt x="581" y="2182"/>
                  </a:cubicBezTo>
                  <a:cubicBezTo>
                    <a:pt x="699" y="2273"/>
                    <a:pt x="818" y="2329"/>
                    <a:pt x="930" y="2413"/>
                  </a:cubicBezTo>
                  <a:cubicBezTo>
                    <a:pt x="1049" y="2476"/>
                    <a:pt x="1196" y="2504"/>
                    <a:pt x="1280" y="2623"/>
                  </a:cubicBezTo>
                  <a:cubicBezTo>
                    <a:pt x="1315" y="2623"/>
                    <a:pt x="1315" y="2623"/>
                    <a:pt x="1315" y="2651"/>
                  </a:cubicBezTo>
                  <a:cubicBezTo>
                    <a:pt x="1343" y="2651"/>
                    <a:pt x="1371" y="2651"/>
                    <a:pt x="1371" y="2679"/>
                  </a:cubicBezTo>
                  <a:cubicBezTo>
                    <a:pt x="1467" y="2701"/>
                    <a:pt x="1540" y="2742"/>
                    <a:pt x="1628" y="2742"/>
                  </a:cubicBezTo>
                  <a:cubicBezTo>
                    <a:pt x="1648" y="2742"/>
                    <a:pt x="1670" y="2740"/>
                    <a:pt x="1692" y="2735"/>
                  </a:cubicBezTo>
                  <a:cubicBezTo>
                    <a:pt x="1804" y="2735"/>
                    <a:pt x="1839" y="2938"/>
                    <a:pt x="1720" y="2973"/>
                  </a:cubicBezTo>
                  <a:cubicBezTo>
                    <a:pt x="1629" y="2973"/>
                    <a:pt x="1545" y="2973"/>
                    <a:pt x="1455" y="2938"/>
                  </a:cubicBezTo>
                  <a:cubicBezTo>
                    <a:pt x="1427" y="2938"/>
                    <a:pt x="1399" y="2973"/>
                    <a:pt x="1343" y="2973"/>
                  </a:cubicBezTo>
                  <a:cubicBezTo>
                    <a:pt x="1224" y="3001"/>
                    <a:pt x="1105" y="3001"/>
                    <a:pt x="993" y="3001"/>
                  </a:cubicBezTo>
                  <a:cubicBezTo>
                    <a:pt x="727" y="3028"/>
                    <a:pt x="469" y="3028"/>
                    <a:pt x="231" y="3112"/>
                  </a:cubicBezTo>
                  <a:lnTo>
                    <a:pt x="231" y="3175"/>
                  </a:lnTo>
                  <a:cubicBezTo>
                    <a:pt x="294" y="3287"/>
                    <a:pt x="441" y="3378"/>
                    <a:pt x="553" y="3434"/>
                  </a:cubicBezTo>
                  <a:cubicBezTo>
                    <a:pt x="643" y="3462"/>
                    <a:pt x="727" y="3525"/>
                    <a:pt x="818" y="3553"/>
                  </a:cubicBezTo>
                  <a:cubicBezTo>
                    <a:pt x="1021" y="3553"/>
                    <a:pt x="1224" y="3609"/>
                    <a:pt x="1399" y="3637"/>
                  </a:cubicBezTo>
                  <a:cubicBezTo>
                    <a:pt x="1601" y="3672"/>
                    <a:pt x="1839" y="3672"/>
                    <a:pt x="2014" y="3812"/>
                  </a:cubicBezTo>
                  <a:cubicBezTo>
                    <a:pt x="2042" y="3847"/>
                    <a:pt x="2014" y="3903"/>
                    <a:pt x="1979" y="3930"/>
                  </a:cubicBezTo>
                  <a:cubicBezTo>
                    <a:pt x="1867" y="3958"/>
                    <a:pt x="1748" y="3958"/>
                    <a:pt x="1629" y="3958"/>
                  </a:cubicBezTo>
                  <a:cubicBezTo>
                    <a:pt x="1399" y="4021"/>
                    <a:pt x="1196" y="4105"/>
                    <a:pt x="993" y="4224"/>
                  </a:cubicBezTo>
                  <a:cubicBezTo>
                    <a:pt x="874" y="4280"/>
                    <a:pt x="755" y="4371"/>
                    <a:pt x="581" y="4455"/>
                  </a:cubicBezTo>
                  <a:lnTo>
                    <a:pt x="615" y="4455"/>
                  </a:lnTo>
                  <a:cubicBezTo>
                    <a:pt x="790" y="4483"/>
                    <a:pt x="930" y="4511"/>
                    <a:pt x="1105" y="4511"/>
                  </a:cubicBezTo>
                  <a:cubicBezTo>
                    <a:pt x="1212" y="4523"/>
                    <a:pt x="1319" y="4526"/>
                    <a:pt x="1428" y="4526"/>
                  </a:cubicBezTo>
                  <a:cubicBezTo>
                    <a:pt x="1644" y="4526"/>
                    <a:pt x="1865" y="4511"/>
                    <a:pt x="2098" y="4511"/>
                  </a:cubicBezTo>
                  <a:cubicBezTo>
                    <a:pt x="2098" y="4511"/>
                    <a:pt x="2126" y="4546"/>
                    <a:pt x="2098" y="4574"/>
                  </a:cubicBezTo>
                  <a:cubicBezTo>
                    <a:pt x="1979" y="4686"/>
                    <a:pt x="1895" y="4749"/>
                    <a:pt x="1776" y="4805"/>
                  </a:cubicBezTo>
                  <a:cubicBezTo>
                    <a:pt x="1629" y="4951"/>
                    <a:pt x="1455" y="5070"/>
                    <a:pt x="1315" y="5154"/>
                  </a:cubicBezTo>
                  <a:cubicBezTo>
                    <a:pt x="1196" y="5210"/>
                    <a:pt x="1077" y="5273"/>
                    <a:pt x="965" y="5301"/>
                  </a:cubicBezTo>
                  <a:cubicBezTo>
                    <a:pt x="993" y="5329"/>
                    <a:pt x="1021" y="5357"/>
                    <a:pt x="1049" y="5357"/>
                  </a:cubicBezTo>
                  <a:cubicBezTo>
                    <a:pt x="1252" y="5301"/>
                    <a:pt x="1455" y="5273"/>
                    <a:pt x="1629" y="5245"/>
                  </a:cubicBezTo>
                  <a:cubicBezTo>
                    <a:pt x="1716" y="5225"/>
                    <a:pt x="1881" y="5178"/>
                    <a:pt x="2022" y="5178"/>
                  </a:cubicBezTo>
                  <a:cubicBezTo>
                    <a:pt x="2121" y="5178"/>
                    <a:pt x="2207" y="5201"/>
                    <a:pt x="2245" y="5273"/>
                  </a:cubicBezTo>
                  <a:cubicBezTo>
                    <a:pt x="2301" y="5420"/>
                    <a:pt x="2126" y="5476"/>
                    <a:pt x="1979" y="5504"/>
                  </a:cubicBezTo>
                  <a:cubicBezTo>
                    <a:pt x="1895" y="5623"/>
                    <a:pt x="1748" y="5707"/>
                    <a:pt x="1664" y="5769"/>
                  </a:cubicBezTo>
                  <a:cubicBezTo>
                    <a:pt x="1545" y="5881"/>
                    <a:pt x="1427" y="6000"/>
                    <a:pt x="1315" y="6119"/>
                  </a:cubicBezTo>
                  <a:cubicBezTo>
                    <a:pt x="1343" y="6147"/>
                    <a:pt x="1371" y="6175"/>
                    <a:pt x="1399" y="6175"/>
                  </a:cubicBezTo>
                  <a:cubicBezTo>
                    <a:pt x="1433" y="6183"/>
                    <a:pt x="1471" y="6187"/>
                    <a:pt x="1509" y="6187"/>
                  </a:cubicBezTo>
                  <a:cubicBezTo>
                    <a:pt x="1601" y="6187"/>
                    <a:pt x="1697" y="6167"/>
                    <a:pt x="1776" y="6147"/>
                  </a:cubicBezTo>
                  <a:cubicBezTo>
                    <a:pt x="2042" y="6056"/>
                    <a:pt x="2301" y="5944"/>
                    <a:pt x="2538" y="5825"/>
                  </a:cubicBezTo>
                  <a:cubicBezTo>
                    <a:pt x="2548" y="5822"/>
                    <a:pt x="2556" y="5821"/>
                    <a:pt x="2564" y="5821"/>
                  </a:cubicBezTo>
                  <a:cubicBezTo>
                    <a:pt x="2627" y="5821"/>
                    <a:pt x="2644" y="5909"/>
                    <a:pt x="2594" y="5909"/>
                  </a:cubicBezTo>
                  <a:cubicBezTo>
                    <a:pt x="2503" y="6000"/>
                    <a:pt x="2392" y="6084"/>
                    <a:pt x="2301" y="6147"/>
                  </a:cubicBezTo>
                  <a:cubicBezTo>
                    <a:pt x="2189" y="6259"/>
                    <a:pt x="2098" y="6378"/>
                    <a:pt x="2014" y="6497"/>
                  </a:cubicBezTo>
                  <a:cubicBezTo>
                    <a:pt x="1951" y="6581"/>
                    <a:pt x="1923" y="6671"/>
                    <a:pt x="1867" y="6755"/>
                  </a:cubicBezTo>
                  <a:cubicBezTo>
                    <a:pt x="1927" y="6804"/>
                    <a:pt x="1985" y="6823"/>
                    <a:pt x="2045" y="6823"/>
                  </a:cubicBezTo>
                  <a:cubicBezTo>
                    <a:pt x="2133" y="6823"/>
                    <a:pt x="2225" y="6781"/>
                    <a:pt x="2329" y="6727"/>
                  </a:cubicBezTo>
                  <a:cubicBezTo>
                    <a:pt x="2447" y="6671"/>
                    <a:pt x="2622" y="6553"/>
                    <a:pt x="2741" y="6553"/>
                  </a:cubicBezTo>
                  <a:cubicBezTo>
                    <a:pt x="2797" y="6553"/>
                    <a:pt x="2825" y="6581"/>
                    <a:pt x="2797" y="6644"/>
                  </a:cubicBezTo>
                  <a:cubicBezTo>
                    <a:pt x="2769" y="6727"/>
                    <a:pt x="2713" y="6783"/>
                    <a:pt x="2594" y="6874"/>
                  </a:cubicBezTo>
                  <a:cubicBezTo>
                    <a:pt x="2503" y="7077"/>
                    <a:pt x="2419" y="7280"/>
                    <a:pt x="2301" y="7518"/>
                  </a:cubicBezTo>
                  <a:cubicBezTo>
                    <a:pt x="2364" y="7518"/>
                    <a:pt x="2419" y="7546"/>
                    <a:pt x="2475" y="7546"/>
                  </a:cubicBezTo>
                  <a:cubicBezTo>
                    <a:pt x="2594" y="7546"/>
                    <a:pt x="2678" y="7483"/>
                    <a:pt x="2769" y="7427"/>
                  </a:cubicBezTo>
                  <a:cubicBezTo>
                    <a:pt x="2972" y="7308"/>
                    <a:pt x="3119" y="7133"/>
                    <a:pt x="3322" y="7021"/>
                  </a:cubicBezTo>
                  <a:cubicBezTo>
                    <a:pt x="3335" y="7006"/>
                    <a:pt x="3349" y="7000"/>
                    <a:pt x="3362" y="7000"/>
                  </a:cubicBezTo>
                  <a:cubicBezTo>
                    <a:pt x="3402" y="7000"/>
                    <a:pt x="3434" y="7063"/>
                    <a:pt x="3412" y="7105"/>
                  </a:cubicBezTo>
                  <a:cubicBezTo>
                    <a:pt x="3412" y="7133"/>
                    <a:pt x="3377" y="7168"/>
                    <a:pt x="3349" y="7168"/>
                  </a:cubicBezTo>
                  <a:cubicBezTo>
                    <a:pt x="3322" y="7196"/>
                    <a:pt x="3294" y="7224"/>
                    <a:pt x="3294" y="7252"/>
                  </a:cubicBezTo>
                  <a:cubicBezTo>
                    <a:pt x="3294" y="7308"/>
                    <a:pt x="3294" y="7343"/>
                    <a:pt x="3266" y="7371"/>
                  </a:cubicBezTo>
                  <a:cubicBezTo>
                    <a:pt x="3203" y="7483"/>
                    <a:pt x="3147" y="7601"/>
                    <a:pt x="3091" y="7748"/>
                  </a:cubicBezTo>
                  <a:lnTo>
                    <a:pt x="3091" y="7776"/>
                  </a:lnTo>
                  <a:cubicBezTo>
                    <a:pt x="3091" y="7804"/>
                    <a:pt x="3119" y="7804"/>
                    <a:pt x="3119" y="7804"/>
                  </a:cubicBezTo>
                  <a:cubicBezTo>
                    <a:pt x="3203" y="7895"/>
                    <a:pt x="3294" y="7979"/>
                    <a:pt x="3412" y="7979"/>
                  </a:cubicBezTo>
                  <a:cubicBezTo>
                    <a:pt x="3468" y="7979"/>
                    <a:pt x="3496" y="7951"/>
                    <a:pt x="3552" y="7923"/>
                  </a:cubicBezTo>
                  <a:cubicBezTo>
                    <a:pt x="3615" y="7867"/>
                    <a:pt x="3699" y="7776"/>
                    <a:pt x="3762" y="7720"/>
                  </a:cubicBezTo>
                  <a:cubicBezTo>
                    <a:pt x="3779" y="7694"/>
                    <a:pt x="3801" y="7683"/>
                    <a:pt x="3822" y="7683"/>
                  </a:cubicBezTo>
                  <a:cubicBezTo>
                    <a:pt x="3872" y="7683"/>
                    <a:pt x="3918" y="7745"/>
                    <a:pt x="3874" y="7804"/>
                  </a:cubicBezTo>
                  <a:cubicBezTo>
                    <a:pt x="3846" y="7867"/>
                    <a:pt x="3790" y="7951"/>
                    <a:pt x="3727" y="8007"/>
                  </a:cubicBezTo>
                  <a:cubicBezTo>
                    <a:pt x="3762" y="8007"/>
                    <a:pt x="3762" y="8042"/>
                    <a:pt x="3762" y="8070"/>
                  </a:cubicBezTo>
                  <a:lnTo>
                    <a:pt x="3727" y="8098"/>
                  </a:lnTo>
                  <a:cubicBezTo>
                    <a:pt x="3727" y="8217"/>
                    <a:pt x="3699" y="8329"/>
                    <a:pt x="3671" y="8448"/>
                  </a:cubicBezTo>
                  <a:lnTo>
                    <a:pt x="3699" y="8448"/>
                  </a:lnTo>
                  <a:cubicBezTo>
                    <a:pt x="3762" y="8448"/>
                    <a:pt x="3818" y="8503"/>
                    <a:pt x="3846" y="8531"/>
                  </a:cubicBezTo>
                  <a:cubicBezTo>
                    <a:pt x="3965" y="8476"/>
                    <a:pt x="4049" y="8392"/>
                    <a:pt x="4112" y="8329"/>
                  </a:cubicBezTo>
                  <a:cubicBezTo>
                    <a:pt x="4133" y="8300"/>
                    <a:pt x="4159" y="8288"/>
                    <a:pt x="4185" y="8288"/>
                  </a:cubicBezTo>
                  <a:cubicBezTo>
                    <a:pt x="4258" y="8288"/>
                    <a:pt x="4328" y="8387"/>
                    <a:pt x="4286" y="8476"/>
                  </a:cubicBezTo>
                  <a:cubicBezTo>
                    <a:pt x="4286" y="8503"/>
                    <a:pt x="4251" y="8531"/>
                    <a:pt x="4251" y="8594"/>
                  </a:cubicBezTo>
                  <a:cubicBezTo>
                    <a:pt x="4251" y="8594"/>
                    <a:pt x="4286" y="8622"/>
                    <a:pt x="4314" y="8650"/>
                  </a:cubicBezTo>
                  <a:cubicBezTo>
                    <a:pt x="4342" y="8706"/>
                    <a:pt x="4398" y="8797"/>
                    <a:pt x="4461" y="8797"/>
                  </a:cubicBezTo>
                  <a:cubicBezTo>
                    <a:pt x="4461" y="8797"/>
                    <a:pt x="4517" y="8797"/>
                    <a:pt x="4517" y="8769"/>
                  </a:cubicBezTo>
                  <a:lnTo>
                    <a:pt x="4545" y="8769"/>
                  </a:lnTo>
                  <a:cubicBezTo>
                    <a:pt x="4545" y="8706"/>
                    <a:pt x="4601" y="8650"/>
                    <a:pt x="4720" y="8650"/>
                  </a:cubicBezTo>
                  <a:cubicBezTo>
                    <a:pt x="4923" y="8650"/>
                    <a:pt x="4951" y="8916"/>
                    <a:pt x="4839" y="9000"/>
                  </a:cubicBezTo>
                  <a:lnTo>
                    <a:pt x="4811" y="9028"/>
                  </a:lnTo>
                  <a:cubicBezTo>
                    <a:pt x="4895" y="9056"/>
                    <a:pt x="5014" y="9056"/>
                    <a:pt x="5070" y="9175"/>
                  </a:cubicBezTo>
                  <a:cubicBezTo>
                    <a:pt x="5126" y="9091"/>
                    <a:pt x="5126" y="8972"/>
                    <a:pt x="5042" y="8853"/>
                  </a:cubicBezTo>
                  <a:lnTo>
                    <a:pt x="5042" y="8706"/>
                  </a:lnTo>
                  <a:lnTo>
                    <a:pt x="5042" y="8566"/>
                  </a:lnTo>
                  <a:cubicBezTo>
                    <a:pt x="5014" y="8476"/>
                    <a:pt x="4923" y="8392"/>
                    <a:pt x="4811" y="8357"/>
                  </a:cubicBezTo>
                  <a:cubicBezTo>
                    <a:pt x="4811" y="8329"/>
                    <a:pt x="4839" y="8329"/>
                    <a:pt x="4839" y="8329"/>
                  </a:cubicBezTo>
                  <a:cubicBezTo>
                    <a:pt x="4895" y="8217"/>
                    <a:pt x="4867" y="8098"/>
                    <a:pt x="4776" y="8007"/>
                  </a:cubicBezTo>
                  <a:cubicBezTo>
                    <a:pt x="4720" y="7923"/>
                    <a:pt x="4601" y="7895"/>
                    <a:pt x="4517" y="7895"/>
                  </a:cubicBezTo>
                  <a:cubicBezTo>
                    <a:pt x="4545" y="7748"/>
                    <a:pt x="4398" y="7629"/>
                    <a:pt x="4251" y="7601"/>
                  </a:cubicBezTo>
                  <a:cubicBezTo>
                    <a:pt x="4196" y="7601"/>
                    <a:pt x="4140" y="7601"/>
                    <a:pt x="4049" y="7629"/>
                  </a:cubicBezTo>
                  <a:cubicBezTo>
                    <a:pt x="4077" y="7574"/>
                    <a:pt x="4112" y="7518"/>
                    <a:pt x="4077" y="7455"/>
                  </a:cubicBezTo>
                  <a:cubicBezTo>
                    <a:pt x="4077" y="7311"/>
                    <a:pt x="3982" y="7209"/>
                    <a:pt x="3866" y="7209"/>
                  </a:cubicBezTo>
                  <a:cubicBezTo>
                    <a:pt x="3842" y="7209"/>
                    <a:pt x="3816" y="7214"/>
                    <a:pt x="3790" y="7224"/>
                  </a:cubicBezTo>
                  <a:cubicBezTo>
                    <a:pt x="3790" y="7196"/>
                    <a:pt x="3818" y="7168"/>
                    <a:pt x="3818" y="7133"/>
                  </a:cubicBezTo>
                  <a:cubicBezTo>
                    <a:pt x="3924" y="6976"/>
                    <a:pt x="3795" y="6775"/>
                    <a:pt x="3616" y="6775"/>
                  </a:cubicBezTo>
                  <a:cubicBezTo>
                    <a:pt x="3596" y="6775"/>
                    <a:pt x="3574" y="6778"/>
                    <a:pt x="3552" y="6783"/>
                  </a:cubicBezTo>
                  <a:cubicBezTo>
                    <a:pt x="3496" y="6783"/>
                    <a:pt x="3440" y="6818"/>
                    <a:pt x="3377" y="6846"/>
                  </a:cubicBezTo>
                  <a:cubicBezTo>
                    <a:pt x="3440" y="6699"/>
                    <a:pt x="3294" y="6553"/>
                    <a:pt x="3147" y="6553"/>
                  </a:cubicBezTo>
                  <a:cubicBezTo>
                    <a:pt x="3203" y="6497"/>
                    <a:pt x="3238" y="6406"/>
                    <a:pt x="3266" y="6350"/>
                  </a:cubicBezTo>
                  <a:cubicBezTo>
                    <a:pt x="3333" y="6187"/>
                    <a:pt x="3197" y="6060"/>
                    <a:pt x="3051" y="6060"/>
                  </a:cubicBezTo>
                  <a:cubicBezTo>
                    <a:pt x="3015" y="6060"/>
                    <a:pt x="2978" y="6068"/>
                    <a:pt x="2944" y="6084"/>
                  </a:cubicBezTo>
                  <a:cubicBezTo>
                    <a:pt x="2916" y="6084"/>
                    <a:pt x="2888" y="6119"/>
                    <a:pt x="2853" y="6119"/>
                  </a:cubicBezTo>
                  <a:cubicBezTo>
                    <a:pt x="2916" y="6028"/>
                    <a:pt x="2972" y="5909"/>
                    <a:pt x="2916" y="5797"/>
                  </a:cubicBezTo>
                  <a:cubicBezTo>
                    <a:pt x="2892" y="5719"/>
                    <a:pt x="2799" y="5645"/>
                    <a:pt x="2698" y="5645"/>
                  </a:cubicBezTo>
                  <a:cubicBezTo>
                    <a:pt x="2682" y="5645"/>
                    <a:pt x="2666" y="5647"/>
                    <a:pt x="2650" y="5651"/>
                  </a:cubicBezTo>
                  <a:cubicBezTo>
                    <a:pt x="2713" y="5560"/>
                    <a:pt x="2741" y="5504"/>
                    <a:pt x="2741" y="5420"/>
                  </a:cubicBezTo>
                  <a:cubicBezTo>
                    <a:pt x="2741" y="5273"/>
                    <a:pt x="2622" y="5182"/>
                    <a:pt x="2503" y="5182"/>
                  </a:cubicBezTo>
                  <a:cubicBezTo>
                    <a:pt x="2503" y="5154"/>
                    <a:pt x="2503" y="5126"/>
                    <a:pt x="2475" y="5126"/>
                  </a:cubicBezTo>
                  <a:cubicBezTo>
                    <a:pt x="2538" y="5070"/>
                    <a:pt x="2594" y="5007"/>
                    <a:pt x="2622" y="4951"/>
                  </a:cubicBezTo>
                  <a:cubicBezTo>
                    <a:pt x="2756" y="4742"/>
                    <a:pt x="2601" y="4503"/>
                    <a:pt x="2372" y="4503"/>
                  </a:cubicBezTo>
                  <a:cubicBezTo>
                    <a:pt x="2349" y="4503"/>
                    <a:pt x="2325" y="4506"/>
                    <a:pt x="2301" y="4511"/>
                  </a:cubicBezTo>
                  <a:cubicBezTo>
                    <a:pt x="2301" y="4546"/>
                    <a:pt x="2273" y="4546"/>
                    <a:pt x="2245" y="4546"/>
                  </a:cubicBezTo>
                  <a:cubicBezTo>
                    <a:pt x="2301" y="4399"/>
                    <a:pt x="2273" y="4224"/>
                    <a:pt x="2126" y="4133"/>
                  </a:cubicBezTo>
                  <a:cubicBezTo>
                    <a:pt x="2217" y="3986"/>
                    <a:pt x="2126" y="3812"/>
                    <a:pt x="1951" y="3756"/>
                  </a:cubicBezTo>
                  <a:cubicBezTo>
                    <a:pt x="2070" y="3637"/>
                    <a:pt x="2070" y="3462"/>
                    <a:pt x="1979" y="3350"/>
                  </a:cubicBezTo>
                  <a:cubicBezTo>
                    <a:pt x="1979" y="3287"/>
                    <a:pt x="1979" y="3231"/>
                    <a:pt x="1951" y="3203"/>
                  </a:cubicBezTo>
                  <a:cubicBezTo>
                    <a:pt x="1951" y="3175"/>
                    <a:pt x="1951" y="3147"/>
                    <a:pt x="1923" y="3112"/>
                  </a:cubicBezTo>
                  <a:cubicBezTo>
                    <a:pt x="1923" y="3056"/>
                    <a:pt x="1923" y="3028"/>
                    <a:pt x="1895" y="2973"/>
                  </a:cubicBezTo>
                  <a:lnTo>
                    <a:pt x="1867" y="2938"/>
                  </a:lnTo>
                  <a:lnTo>
                    <a:pt x="1895" y="2938"/>
                  </a:lnTo>
                  <a:cubicBezTo>
                    <a:pt x="1924" y="2946"/>
                    <a:pt x="1955" y="2951"/>
                    <a:pt x="1986" y="2951"/>
                  </a:cubicBezTo>
                  <a:cubicBezTo>
                    <a:pt x="2080" y="2951"/>
                    <a:pt x="2176" y="2910"/>
                    <a:pt x="2245" y="2826"/>
                  </a:cubicBezTo>
                  <a:cubicBezTo>
                    <a:pt x="2301" y="2707"/>
                    <a:pt x="2364" y="2560"/>
                    <a:pt x="2273" y="2448"/>
                  </a:cubicBezTo>
                  <a:lnTo>
                    <a:pt x="2245" y="2413"/>
                  </a:lnTo>
                  <a:cubicBezTo>
                    <a:pt x="2364" y="2357"/>
                    <a:pt x="2419" y="2210"/>
                    <a:pt x="2392" y="2064"/>
                  </a:cubicBezTo>
                  <a:cubicBezTo>
                    <a:pt x="2392" y="1980"/>
                    <a:pt x="2329" y="1924"/>
                    <a:pt x="2301" y="1861"/>
                  </a:cubicBezTo>
                  <a:lnTo>
                    <a:pt x="2329" y="1861"/>
                  </a:lnTo>
                  <a:cubicBezTo>
                    <a:pt x="2341" y="1863"/>
                    <a:pt x="2353" y="1864"/>
                    <a:pt x="2366" y="1864"/>
                  </a:cubicBezTo>
                  <a:cubicBezTo>
                    <a:pt x="2524" y="1864"/>
                    <a:pt x="2650" y="1701"/>
                    <a:pt x="2650" y="1539"/>
                  </a:cubicBezTo>
                  <a:cubicBezTo>
                    <a:pt x="2650" y="1427"/>
                    <a:pt x="2622" y="1308"/>
                    <a:pt x="2566" y="1189"/>
                  </a:cubicBezTo>
                  <a:lnTo>
                    <a:pt x="2650" y="1189"/>
                  </a:lnTo>
                  <a:cubicBezTo>
                    <a:pt x="2825" y="1189"/>
                    <a:pt x="2888" y="1015"/>
                    <a:pt x="2825" y="903"/>
                  </a:cubicBezTo>
                  <a:cubicBezTo>
                    <a:pt x="2650" y="812"/>
                    <a:pt x="2503" y="728"/>
                    <a:pt x="2329" y="581"/>
                  </a:cubicBezTo>
                  <a:cubicBezTo>
                    <a:pt x="2245" y="490"/>
                    <a:pt x="2126" y="406"/>
                    <a:pt x="2042" y="315"/>
                  </a:cubicBezTo>
                  <a:cubicBezTo>
                    <a:pt x="2014" y="315"/>
                    <a:pt x="1951" y="287"/>
                    <a:pt x="1895" y="287"/>
                  </a:cubicBezTo>
                  <a:cubicBezTo>
                    <a:pt x="1867" y="260"/>
                    <a:pt x="1839" y="232"/>
                    <a:pt x="1804" y="204"/>
                  </a:cubicBezTo>
                  <a:cubicBezTo>
                    <a:pt x="1776" y="190"/>
                    <a:pt x="1741" y="183"/>
                    <a:pt x="1705" y="183"/>
                  </a:cubicBezTo>
                  <a:cubicBezTo>
                    <a:pt x="1670" y="183"/>
                    <a:pt x="1633" y="190"/>
                    <a:pt x="1601" y="204"/>
                  </a:cubicBezTo>
                  <a:cubicBezTo>
                    <a:pt x="1545" y="141"/>
                    <a:pt x="1490" y="113"/>
                    <a:pt x="1427" y="57"/>
                  </a:cubicBezTo>
                  <a:cubicBezTo>
                    <a:pt x="1399" y="29"/>
                    <a:pt x="1371" y="1"/>
                    <a:pt x="134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79"/>
            <p:cNvSpPr/>
            <p:nvPr/>
          </p:nvSpPr>
          <p:spPr>
            <a:xfrm>
              <a:off x="6460337" y="2726475"/>
              <a:ext cx="192849" cy="177057"/>
            </a:xfrm>
            <a:custGeom>
              <a:rect b="b" l="l" r="r" t="t"/>
              <a:pathLst>
                <a:path extrusionOk="0" h="7781" w="8475">
                  <a:moveTo>
                    <a:pt x="7664" y="0"/>
                  </a:moveTo>
                  <a:cubicBezTo>
                    <a:pt x="7454" y="0"/>
                    <a:pt x="7251" y="175"/>
                    <a:pt x="7104" y="385"/>
                  </a:cubicBezTo>
                  <a:lnTo>
                    <a:pt x="7104" y="413"/>
                  </a:lnTo>
                  <a:cubicBezTo>
                    <a:pt x="7104" y="469"/>
                    <a:pt x="7076" y="497"/>
                    <a:pt x="7048" y="525"/>
                  </a:cubicBezTo>
                  <a:cubicBezTo>
                    <a:pt x="6992" y="644"/>
                    <a:pt x="6930" y="762"/>
                    <a:pt x="6874" y="874"/>
                  </a:cubicBezTo>
                  <a:cubicBezTo>
                    <a:pt x="6862" y="924"/>
                    <a:pt x="6824" y="948"/>
                    <a:pt x="6786" y="948"/>
                  </a:cubicBezTo>
                  <a:cubicBezTo>
                    <a:pt x="6734" y="948"/>
                    <a:pt x="6683" y="903"/>
                    <a:pt x="6699" y="818"/>
                  </a:cubicBezTo>
                  <a:cubicBezTo>
                    <a:pt x="6699" y="734"/>
                    <a:pt x="6755" y="588"/>
                    <a:pt x="6818" y="441"/>
                  </a:cubicBezTo>
                  <a:lnTo>
                    <a:pt x="6818" y="413"/>
                  </a:lnTo>
                  <a:cubicBezTo>
                    <a:pt x="6790" y="350"/>
                    <a:pt x="6790" y="294"/>
                    <a:pt x="6755" y="238"/>
                  </a:cubicBezTo>
                  <a:cubicBezTo>
                    <a:pt x="6699" y="238"/>
                    <a:pt x="6643" y="238"/>
                    <a:pt x="6615" y="266"/>
                  </a:cubicBezTo>
                  <a:cubicBezTo>
                    <a:pt x="6580" y="266"/>
                    <a:pt x="6552" y="294"/>
                    <a:pt x="6524" y="294"/>
                  </a:cubicBezTo>
                  <a:cubicBezTo>
                    <a:pt x="6524" y="350"/>
                    <a:pt x="6468" y="413"/>
                    <a:pt x="6405" y="441"/>
                  </a:cubicBezTo>
                  <a:cubicBezTo>
                    <a:pt x="6293" y="616"/>
                    <a:pt x="6230" y="818"/>
                    <a:pt x="6174" y="993"/>
                  </a:cubicBezTo>
                  <a:cubicBezTo>
                    <a:pt x="6174" y="1021"/>
                    <a:pt x="6146" y="1021"/>
                    <a:pt x="6146" y="1049"/>
                  </a:cubicBezTo>
                  <a:cubicBezTo>
                    <a:pt x="6146" y="1084"/>
                    <a:pt x="6118" y="1112"/>
                    <a:pt x="6090" y="1112"/>
                  </a:cubicBezTo>
                  <a:cubicBezTo>
                    <a:pt x="6080" y="1120"/>
                    <a:pt x="6071" y="1124"/>
                    <a:pt x="6061" y="1124"/>
                  </a:cubicBezTo>
                  <a:cubicBezTo>
                    <a:pt x="6039" y="1124"/>
                    <a:pt x="6019" y="1104"/>
                    <a:pt x="6000" y="1084"/>
                  </a:cubicBezTo>
                  <a:lnTo>
                    <a:pt x="6000" y="1049"/>
                  </a:lnTo>
                  <a:cubicBezTo>
                    <a:pt x="5972" y="1049"/>
                    <a:pt x="5944" y="1021"/>
                    <a:pt x="5944" y="965"/>
                  </a:cubicBezTo>
                  <a:cubicBezTo>
                    <a:pt x="5944" y="909"/>
                    <a:pt x="5972" y="846"/>
                    <a:pt x="5972" y="790"/>
                  </a:cubicBezTo>
                  <a:cubicBezTo>
                    <a:pt x="5916" y="790"/>
                    <a:pt x="5881" y="818"/>
                    <a:pt x="5825" y="846"/>
                  </a:cubicBezTo>
                  <a:cubicBezTo>
                    <a:pt x="5811" y="860"/>
                    <a:pt x="5797" y="867"/>
                    <a:pt x="5778" y="867"/>
                  </a:cubicBezTo>
                  <a:cubicBezTo>
                    <a:pt x="5760" y="867"/>
                    <a:pt x="5737" y="860"/>
                    <a:pt x="5706" y="846"/>
                  </a:cubicBezTo>
                  <a:cubicBezTo>
                    <a:pt x="5706" y="909"/>
                    <a:pt x="5678" y="937"/>
                    <a:pt x="5650" y="965"/>
                  </a:cubicBezTo>
                  <a:cubicBezTo>
                    <a:pt x="5503" y="1343"/>
                    <a:pt x="5328" y="1720"/>
                    <a:pt x="5153" y="2098"/>
                  </a:cubicBezTo>
                  <a:cubicBezTo>
                    <a:pt x="5153" y="2137"/>
                    <a:pt x="5133" y="2154"/>
                    <a:pt x="5110" y="2154"/>
                  </a:cubicBezTo>
                  <a:cubicBezTo>
                    <a:pt x="5079" y="2154"/>
                    <a:pt x="5042" y="2122"/>
                    <a:pt x="5042" y="2070"/>
                  </a:cubicBezTo>
                  <a:cubicBezTo>
                    <a:pt x="5070" y="1895"/>
                    <a:pt x="5098" y="1399"/>
                    <a:pt x="4867" y="1371"/>
                  </a:cubicBezTo>
                  <a:cubicBezTo>
                    <a:pt x="4832" y="1462"/>
                    <a:pt x="4776" y="1518"/>
                    <a:pt x="4748" y="1574"/>
                  </a:cubicBezTo>
                  <a:cubicBezTo>
                    <a:pt x="4657" y="1692"/>
                    <a:pt x="4573" y="1839"/>
                    <a:pt x="4517" y="1958"/>
                  </a:cubicBezTo>
                  <a:cubicBezTo>
                    <a:pt x="4342" y="2273"/>
                    <a:pt x="4251" y="2566"/>
                    <a:pt x="4196" y="2916"/>
                  </a:cubicBezTo>
                  <a:cubicBezTo>
                    <a:pt x="4196" y="2937"/>
                    <a:pt x="4178" y="2947"/>
                    <a:pt x="4157" y="2947"/>
                  </a:cubicBezTo>
                  <a:cubicBezTo>
                    <a:pt x="4122" y="2947"/>
                    <a:pt x="4077" y="2923"/>
                    <a:pt x="4077" y="2888"/>
                  </a:cubicBezTo>
                  <a:cubicBezTo>
                    <a:pt x="4105" y="2797"/>
                    <a:pt x="4105" y="2685"/>
                    <a:pt x="4133" y="2566"/>
                  </a:cubicBezTo>
                  <a:cubicBezTo>
                    <a:pt x="4133" y="2420"/>
                    <a:pt x="4105" y="2245"/>
                    <a:pt x="4021" y="2133"/>
                  </a:cubicBezTo>
                  <a:cubicBezTo>
                    <a:pt x="3993" y="2133"/>
                    <a:pt x="3993" y="2133"/>
                    <a:pt x="3958" y="2098"/>
                  </a:cubicBezTo>
                  <a:cubicBezTo>
                    <a:pt x="3902" y="2217"/>
                    <a:pt x="3783" y="2336"/>
                    <a:pt x="3727" y="2420"/>
                  </a:cubicBezTo>
                  <a:cubicBezTo>
                    <a:pt x="3643" y="2566"/>
                    <a:pt x="3580" y="2741"/>
                    <a:pt x="3552" y="2888"/>
                  </a:cubicBezTo>
                  <a:cubicBezTo>
                    <a:pt x="3496" y="3063"/>
                    <a:pt x="3496" y="3238"/>
                    <a:pt x="3468" y="3385"/>
                  </a:cubicBezTo>
                  <a:cubicBezTo>
                    <a:pt x="3433" y="3531"/>
                    <a:pt x="3433" y="3706"/>
                    <a:pt x="3377" y="3790"/>
                  </a:cubicBezTo>
                  <a:cubicBezTo>
                    <a:pt x="3349" y="3818"/>
                    <a:pt x="3320" y="3832"/>
                    <a:pt x="3293" y="3832"/>
                  </a:cubicBezTo>
                  <a:cubicBezTo>
                    <a:pt x="3267" y="3832"/>
                    <a:pt x="3245" y="3818"/>
                    <a:pt x="3231" y="3790"/>
                  </a:cubicBezTo>
                  <a:cubicBezTo>
                    <a:pt x="3203" y="3643"/>
                    <a:pt x="3259" y="3413"/>
                    <a:pt x="3293" y="3266"/>
                  </a:cubicBezTo>
                  <a:cubicBezTo>
                    <a:pt x="3231" y="3266"/>
                    <a:pt x="3175" y="3210"/>
                    <a:pt x="3175" y="3147"/>
                  </a:cubicBezTo>
                  <a:cubicBezTo>
                    <a:pt x="3147" y="3035"/>
                    <a:pt x="3147" y="2916"/>
                    <a:pt x="3119" y="2797"/>
                  </a:cubicBezTo>
                  <a:cubicBezTo>
                    <a:pt x="3084" y="2832"/>
                    <a:pt x="3056" y="2832"/>
                    <a:pt x="3056" y="2860"/>
                  </a:cubicBezTo>
                  <a:cubicBezTo>
                    <a:pt x="2944" y="2916"/>
                    <a:pt x="2881" y="3035"/>
                    <a:pt x="2797" y="3091"/>
                  </a:cubicBezTo>
                  <a:cubicBezTo>
                    <a:pt x="2769" y="3119"/>
                    <a:pt x="2769" y="3119"/>
                    <a:pt x="2734" y="3147"/>
                  </a:cubicBezTo>
                  <a:cubicBezTo>
                    <a:pt x="2706" y="3294"/>
                    <a:pt x="2650" y="3469"/>
                    <a:pt x="2622" y="3615"/>
                  </a:cubicBezTo>
                  <a:cubicBezTo>
                    <a:pt x="2559" y="3790"/>
                    <a:pt x="2503" y="3965"/>
                    <a:pt x="2503" y="4140"/>
                  </a:cubicBezTo>
                  <a:lnTo>
                    <a:pt x="2503" y="4664"/>
                  </a:lnTo>
                  <a:cubicBezTo>
                    <a:pt x="2503" y="4724"/>
                    <a:pt x="2467" y="4753"/>
                    <a:pt x="2426" y="4753"/>
                  </a:cubicBezTo>
                  <a:cubicBezTo>
                    <a:pt x="2386" y="4753"/>
                    <a:pt x="2343" y="4724"/>
                    <a:pt x="2329" y="4664"/>
                  </a:cubicBezTo>
                  <a:cubicBezTo>
                    <a:pt x="2329" y="4545"/>
                    <a:pt x="2301" y="4405"/>
                    <a:pt x="2301" y="4287"/>
                  </a:cubicBezTo>
                  <a:cubicBezTo>
                    <a:pt x="2210" y="4112"/>
                    <a:pt x="2126" y="3937"/>
                    <a:pt x="2070" y="3762"/>
                  </a:cubicBezTo>
                  <a:cubicBezTo>
                    <a:pt x="2007" y="3790"/>
                    <a:pt x="1951" y="3790"/>
                    <a:pt x="1923" y="3790"/>
                  </a:cubicBezTo>
                  <a:cubicBezTo>
                    <a:pt x="1832" y="3846"/>
                    <a:pt x="1776" y="4021"/>
                    <a:pt x="1748" y="4084"/>
                  </a:cubicBezTo>
                  <a:cubicBezTo>
                    <a:pt x="1657" y="4315"/>
                    <a:pt x="1601" y="4517"/>
                    <a:pt x="1573" y="4720"/>
                  </a:cubicBezTo>
                  <a:lnTo>
                    <a:pt x="1573" y="4755"/>
                  </a:lnTo>
                  <a:cubicBezTo>
                    <a:pt x="1545" y="4867"/>
                    <a:pt x="1545" y="5014"/>
                    <a:pt x="1573" y="5161"/>
                  </a:cubicBezTo>
                  <a:lnTo>
                    <a:pt x="1573" y="5245"/>
                  </a:lnTo>
                  <a:cubicBezTo>
                    <a:pt x="1589" y="5345"/>
                    <a:pt x="1508" y="5399"/>
                    <a:pt x="1431" y="5399"/>
                  </a:cubicBezTo>
                  <a:cubicBezTo>
                    <a:pt x="1374" y="5399"/>
                    <a:pt x="1320" y="5370"/>
                    <a:pt x="1308" y="5307"/>
                  </a:cubicBezTo>
                  <a:cubicBezTo>
                    <a:pt x="1280" y="5133"/>
                    <a:pt x="1224" y="4986"/>
                    <a:pt x="1224" y="4811"/>
                  </a:cubicBezTo>
                  <a:cubicBezTo>
                    <a:pt x="1196" y="4839"/>
                    <a:pt x="1133" y="4839"/>
                    <a:pt x="1133" y="4839"/>
                  </a:cubicBezTo>
                  <a:lnTo>
                    <a:pt x="1105" y="4839"/>
                  </a:lnTo>
                  <a:lnTo>
                    <a:pt x="1105" y="4867"/>
                  </a:lnTo>
                  <a:cubicBezTo>
                    <a:pt x="1077" y="4930"/>
                    <a:pt x="1049" y="4958"/>
                    <a:pt x="1049" y="5014"/>
                  </a:cubicBezTo>
                  <a:cubicBezTo>
                    <a:pt x="1021" y="5105"/>
                    <a:pt x="1021" y="5189"/>
                    <a:pt x="958" y="5245"/>
                  </a:cubicBezTo>
                  <a:cubicBezTo>
                    <a:pt x="958" y="5245"/>
                    <a:pt x="958" y="5280"/>
                    <a:pt x="930" y="5280"/>
                  </a:cubicBezTo>
                  <a:cubicBezTo>
                    <a:pt x="958" y="5419"/>
                    <a:pt x="958" y="5566"/>
                    <a:pt x="930" y="5713"/>
                  </a:cubicBezTo>
                  <a:lnTo>
                    <a:pt x="930" y="5769"/>
                  </a:lnTo>
                  <a:cubicBezTo>
                    <a:pt x="975" y="5842"/>
                    <a:pt x="912" y="5969"/>
                    <a:pt x="823" y="5969"/>
                  </a:cubicBezTo>
                  <a:cubicBezTo>
                    <a:pt x="802" y="5969"/>
                    <a:pt x="779" y="5962"/>
                    <a:pt x="755" y="5944"/>
                  </a:cubicBezTo>
                  <a:cubicBezTo>
                    <a:pt x="671" y="5888"/>
                    <a:pt x="608" y="5832"/>
                    <a:pt x="552" y="5741"/>
                  </a:cubicBezTo>
                  <a:cubicBezTo>
                    <a:pt x="525" y="5769"/>
                    <a:pt x="497" y="5804"/>
                    <a:pt x="462" y="5832"/>
                  </a:cubicBezTo>
                  <a:cubicBezTo>
                    <a:pt x="434" y="5916"/>
                    <a:pt x="406" y="5979"/>
                    <a:pt x="378" y="6063"/>
                  </a:cubicBezTo>
                  <a:cubicBezTo>
                    <a:pt x="350" y="6154"/>
                    <a:pt x="322" y="6265"/>
                    <a:pt x="350" y="6384"/>
                  </a:cubicBezTo>
                  <a:lnTo>
                    <a:pt x="350" y="6615"/>
                  </a:lnTo>
                  <a:cubicBezTo>
                    <a:pt x="378" y="6643"/>
                    <a:pt x="406" y="6678"/>
                    <a:pt x="406" y="6734"/>
                  </a:cubicBezTo>
                  <a:cubicBezTo>
                    <a:pt x="406" y="6853"/>
                    <a:pt x="322" y="6909"/>
                    <a:pt x="231" y="6937"/>
                  </a:cubicBezTo>
                  <a:lnTo>
                    <a:pt x="112" y="6937"/>
                  </a:lnTo>
                  <a:lnTo>
                    <a:pt x="56" y="6965"/>
                  </a:lnTo>
                  <a:cubicBezTo>
                    <a:pt x="56" y="6965"/>
                    <a:pt x="28" y="6965"/>
                    <a:pt x="0" y="6993"/>
                  </a:cubicBezTo>
                  <a:cubicBezTo>
                    <a:pt x="56" y="7084"/>
                    <a:pt x="56" y="7167"/>
                    <a:pt x="84" y="7286"/>
                  </a:cubicBezTo>
                  <a:cubicBezTo>
                    <a:pt x="84" y="7377"/>
                    <a:pt x="112" y="7461"/>
                    <a:pt x="112" y="7552"/>
                  </a:cubicBezTo>
                  <a:cubicBezTo>
                    <a:pt x="147" y="7608"/>
                    <a:pt x="112" y="7664"/>
                    <a:pt x="56" y="7692"/>
                  </a:cubicBezTo>
                  <a:cubicBezTo>
                    <a:pt x="84" y="7727"/>
                    <a:pt x="112" y="7755"/>
                    <a:pt x="147" y="7755"/>
                  </a:cubicBezTo>
                  <a:cubicBezTo>
                    <a:pt x="189" y="7772"/>
                    <a:pt x="237" y="7781"/>
                    <a:pt x="285" y="7781"/>
                  </a:cubicBezTo>
                  <a:cubicBezTo>
                    <a:pt x="396" y="7781"/>
                    <a:pt x="505" y="7730"/>
                    <a:pt x="525" y="7608"/>
                  </a:cubicBezTo>
                  <a:cubicBezTo>
                    <a:pt x="552" y="7433"/>
                    <a:pt x="525" y="7258"/>
                    <a:pt x="497" y="7084"/>
                  </a:cubicBezTo>
                  <a:cubicBezTo>
                    <a:pt x="525" y="7056"/>
                    <a:pt x="552" y="7028"/>
                    <a:pt x="580" y="6993"/>
                  </a:cubicBezTo>
                  <a:cubicBezTo>
                    <a:pt x="727" y="6909"/>
                    <a:pt x="755" y="6762"/>
                    <a:pt x="727" y="6643"/>
                  </a:cubicBezTo>
                  <a:cubicBezTo>
                    <a:pt x="811" y="6643"/>
                    <a:pt x="902" y="6587"/>
                    <a:pt x="958" y="6503"/>
                  </a:cubicBezTo>
                  <a:cubicBezTo>
                    <a:pt x="1021" y="6440"/>
                    <a:pt x="1021" y="6356"/>
                    <a:pt x="1021" y="6265"/>
                  </a:cubicBezTo>
                  <a:cubicBezTo>
                    <a:pt x="1063" y="6279"/>
                    <a:pt x="1107" y="6286"/>
                    <a:pt x="1147" y="6286"/>
                  </a:cubicBezTo>
                  <a:cubicBezTo>
                    <a:pt x="1187" y="6286"/>
                    <a:pt x="1224" y="6279"/>
                    <a:pt x="1252" y="6265"/>
                  </a:cubicBezTo>
                  <a:cubicBezTo>
                    <a:pt x="1454" y="6119"/>
                    <a:pt x="1454" y="5860"/>
                    <a:pt x="1427" y="5629"/>
                  </a:cubicBezTo>
                  <a:lnTo>
                    <a:pt x="1427" y="5629"/>
                  </a:lnTo>
                  <a:cubicBezTo>
                    <a:pt x="1445" y="5633"/>
                    <a:pt x="1462" y="5634"/>
                    <a:pt x="1479" y="5634"/>
                  </a:cubicBezTo>
                  <a:cubicBezTo>
                    <a:pt x="1600" y="5634"/>
                    <a:pt x="1690" y="5552"/>
                    <a:pt x="1720" y="5454"/>
                  </a:cubicBezTo>
                  <a:lnTo>
                    <a:pt x="1720" y="5391"/>
                  </a:lnTo>
                  <a:cubicBezTo>
                    <a:pt x="1745" y="5400"/>
                    <a:pt x="1767" y="5403"/>
                    <a:pt x="1788" y="5403"/>
                  </a:cubicBezTo>
                  <a:cubicBezTo>
                    <a:pt x="1837" y="5403"/>
                    <a:pt x="1878" y="5383"/>
                    <a:pt x="1923" y="5363"/>
                  </a:cubicBezTo>
                  <a:cubicBezTo>
                    <a:pt x="2070" y="5245"/>
                    <a:pt x="2098" y="5070"/>
                    <a:pt x="2126" y="4867"/>
                  </a:cubicBezTo>
                  <a:cubicBezTo>
                    <a:pt x="2154" y="4895"/>
                    <a:pt x="2182" y="4895"/>
                    <a:pt x="2210" y="4895"/>
                  </a:cubicBezTo>
                  <a:cubicBezTo>
                    <a:pt x="2227" y="4897"/>
                    <a:pt x="2244" y="4898"/>
                    <a:pt x="2260" y="4898"/>
                  </a:cubicBezTo>
                  <a:cubicBezTo>
                    <a:pt x="2514" y="4898"/>
                    <a:pt x="2596" y="4649"/>
                    <a:pt x="2622" y="4405"/>
                  </a:cubicBezTo>
                  <a:cubicBezTo>
                    <a:pt x="2654" y="4419"/>
                    <a:pt x="2687" y="4425"/>
                    <a:pt x="2718" y="4425"/>
                  </a:cubicBezTo>
                  <a:cubicBezTo>
                    <a:pt x="2886" y="4425"/>
                    <a:pt x="3037" y="4254"/>
                    <a:pt x="3084" y="4084"/>
                  </a:cubicBezTo>
                  <a:cubicBezTo>
                    <a:pt x="3119" y="4056"/>
                    <a:pt x="3119" y="3993"/>
                    <a:pt x="3147" y="3965"/>
                  </a:cubicBezTo>
                  <a:lnTo>
                    <a:pt x="3203" y="3965"/>
                  </a:lnTo>
                  <a:cubicBezTo>
                    <a:pt x="3221" y="3968"/>
                    <a:pt x="3238" y="3969"/>
                    <a:pt x="3254" y="3969"/>
                  </a:cubicBezTo>
                  <a:cubicBezTo>
                    <a:pt x="3396" y="3969"/>
                    <a:pt x="3474" y="3863"/>
                    <a:pt x="3524" y="3706"/>
                  </a:cubicBezTo>
                  <a:cubicBezTo>
                    <a:pt x="3553" y="3726"/>
                    <a:pt x="3587" y="3735"/>
                    <a:pt x="3622" y="3735"/>
                  </a:cubicBezTo>
                  <a:cubicBezTo>
                    <a:pt x="3688" y="3735"/>
                    <a:pt x="3759" y="3703"/>
                    <a:pt x="3818" y="3643"/>
                  </a:cubicBezTo>
                  <a:cubicBezTo>
                    <a:pt x="3902" y="3559"/>
                    <a:pt x="3958" y="3441"/>
                    <a:pt x="3993" y="3294"/>
                  </a:cubicBezTo>
                  <a:cubicBezTo>
                    <a:pt x="4023" y="3311"/>
                    <a:pt x="4056" y="3319"/>
                    <a:pt x="4090" y="3319"/>
                  </a:cubicBezTo>
                  <a:cubicBezTo>
                    <a:pt x="4181" y="3319"/>
                    <a:pt x="4276" y="3263"/>
                    <a:pt x="4342" y="3182"/>
                  </a:cubicBezTo>
                  <a:cubicBezTo>
                    <a:pt x="4370" y="3147"/>
                    <a:pt x="4398" y="3091"/>
                    <a:pt x="4398" y="3035"/>
                  </a:cubicBezTo>
                  <a:cubicBezTo>
                    <a:pt x="4440" y="3063"/>
                    <a:pt x="4484" y="3077"/>
                    <a:pt x="4532" y="3077"/>
                  </a:cubicBezTo>
                  <a:cubicBezTo>
                    <a:pt x="4580" y="3077"/>
                    <a:pt x="4633" y="3063"/>
                    <a:pt x="4692" y="3035"/>
                  </a:cubicBezTo>
                  <a:cubicBezTo>
                    <a:pt x="4776" y="3007"/>
                    <a:pt x="4832" y="2888"/>
                    <a:pt x="4895" y="2797"/>
                  </a:cubicBezTo>
                  <a:cubicBezTo>
                    <a:pt x="4922" y="2806"/>
                    <a:pt x="4954" y="2810"/>
                    <a:pt x="4987" y="2810"/>
                  </a:cubicBezTo>
                  <a:cubicBezTo>
                    <a:pt x="5086" y="2810"/>
                    <a:pt x="5197" y="2770"/>
                    <a:pt x="5244" y="2685"/>
                  </a:cubicBezTo>
                  <a:cubicBezTo>
                    <a:pt x="5328" y="2594"/>
                    <a:pt x="5356" y="2448"/>
                    <a:pt x="5356" y="2308"/>
                  </a:cubicBezTo>
                  <a:cubicBezTo>
                    <a:pt x="5396" y="2331"/>
                    <a:pt x="5441" y="2341"/>
                    <a:pt x="5485" y="2341"/>
                  </a:cubicBezTo>
                  <a:cubicBezTo>
                    <a:pt x="5603" y="2341"/>
                    <a:pt x="5723" y="2268"/>
                    <a:pt x="5769" y="2161"/>
                  </a:cubicBezTo>
                  <a:cubicBezTo>
                    <a:pt x="5769" y="2161"/>
                    <a:pt x="5797" y="2161"/>
                    <a:pt x="5797" y="2133"/>
                  </a:cubicBezTo>
                  <a:lnTo>
                    <a:pt x="5797" y="2161"/>
                  </a:lnTo>
                  <a:cubicBezTo>
                    <a:pt x="5839" y="2276"/>
                    <a:pt x="5940" y="2334"/>
                    <a:pt x="6042" y="2334"/>
                  </a:cubicBezTo>
                  <a:cubicBezTo>
                    <a:pt x="6145" y="2334"/>
                    <a:pt x="6248" y="2276"/>
                    <a:pt x="6293" y="2161"/>
                  </a:cubicBezTo>
                  <a:cubicBezTo>
                    <a:pt x="6321" y="2070"/>
                    <a:pt x="6349" y="1958"/>
                    <a:pt x="6377" y="1867"/>
                  </a:cubicBezTo>
                  <a:cubicBezTo>
                    <a:pt x="6397" y="1872"/>
                    <a:pt x="6418" y="1874"/>
                    <a:pt x="6440" y="1874"/>
                  </a:cubicBezTo>
                  <a:cubicBezTo>
                    <a:pt x="6543" y="1874"/>
                    <a:pt x="6652" y="1819"/>
                    <a:pt x="6699" y="1720"/>
                  </a:cubicBezTo>
                  <a:cubicBezTo>
                    <a:pt x="6755" y="1720"/>
                    <a:pt x="6846" y="1692"/>
                    <a:pt x="6902" y="1637"/>
                  </a:cubicBezTo>
                  <a:lnTo>
                    <a:pt x="6902" y="1609"/>
                  </a:lnTo>
                  <a:cubicBezTo>
                    <a:pt x="6964" y="1668"/>
                    <a:pt x="7043" y="1703"/>
                    <a:pt x="7124" y="1703"/>
                  </a:cubicBezTo>
                  <a:cubicBezTo>
                    <a:pt x="7197" y="1703"/>
                    <a:pt x="7273" y="1675"/>
                    <a:pt x="7342" y="1609"/>
                  </a:cubicBezTo>
                  <a:cubicBezTo>
                    <a:pt x="7383" y="1636"/>
                    <a:pt x="7433" y="1657"/>
                    <a:pt x="7482" y="1657"/>
                  </a:cubicBezTo>
                  <a:cubicBezTo>
                    <a:pt x="7534" y="1657"/>
                    <a:pt x="7586" y="1634"/>
                    <a:pt x="7629" y="1574"/>
                  </a:cubicBezTo>
                  <a:cubicBezTo>
                    <a:pt x="7664" y="1637"/>
                    <a:pt x="7720" y="1664"/>
                    <a:pt x="7776" y="1664"/>
                  </a:cubicBezTo>
                  <a:lnTo>
                    <a:pt x="7776" y="1692"/>
                  </a:lnTo>
                  <a:cubicBezTo>
                    <a:pt x="7834" y="1842"/>
                    <a:pt x="7955" y="1905"/>
                    <a:pt x="8074" y="1905"/>
                  </a:cubicBezTo>
                  <a:cubicBezTo>
                    <a:pt x="8255" y="1905"/>
                    <a:pt x="8431" y="1757"/>
                    <a:pt x="8363" y="1546"/>
                  </a:cubicBezTo>
                  <a:cubicBezTo>
                    <a:pt x="8328" y="1434"/>
                    <a:pt x="8391" y="1315"/>
                    <a:pt x="8447" y="1196"/>
                  </a:cubicBezTo>
                  <a:lnTo>
                    <a:pt x="8447" y="1168"/>
                  </a:lnTo>
                  <a:cubicBezTo>
                    <a:pt x="8419" y="1140"/>
                    <a:pt x="8419" y="1112"/>
                    <a:pt x="8419" y="1084"/>
                  </a:cubicBezTo>
                  <a:cubicBezTo>
                    <a:pt x="8447" y="909"/>
                    <a:pt x="8419" y="762"/>
                    <a:pt x="8475" y="588"/>
                  </a:cubicBezTo>
                  <a:lnTo>
                    <a:pt x="8475" y="560"/>
                  </a:lnTo>
                  <a:cubicBezTo>
                    <a:pt x="8447" y="525"/>
                    <a:pt x="8391" y="497"/>
                    <a:pt x="8328" y="469"/>
                  </a:cubicBezTo>
                  <a:lnTo>
                    <a:pt x="8328" y="322"/>
                  </a:lnTo>
                  <a:cubicBezTo>
                    <a:pt x="8300" y="350"/>
                    <a:pt x="8244" y="385"/>
                    <a:pt x="8216" y="413"/>
                  </a:cubicBezTo>
                  <a:lnTo>
                    <a:pt x="8125" y="413"/>
                  </a:lnTo>
                  <a:cubicBezTo>
                    <a:pt x="8013" y="525"/>
                    <a:pt x="7894" y="644"/>
                    <a:pt x="7839" y="790"/>
                  </a:cubicBezTo>
                  <a:cubicBezTo>
                    <a:pt x="7804" y="818"/>
                    <a:pt x="7804" y="818"/>
                    <a:pt x="7776" y="818"/>
                  </a:cubicBezTo>
                  <a:cubicBezTo>
                    <a:pt x="7776" y="874"/>
                    <a:pt x="7748" y="937"/>
                    <a:pt x="7692" y="993"/>
                  </a:cubicBezTo>
                  <a:cubicBezTo>
                    <a:pt x="7682" y="1013"/>
                    <a:pt x="7664" y="1022"/>
                    <a:pt x="7645" y="1022"/>
                  </a:cubicBezTo>
                  <a:cubicBezTo>
                    <a:pt x="7611" y="1022"/>
                    <a:pt x="7573" y="991"/>
                    <a:pt x="7573" y="937"/>
                  </a:cubicBezTo>
                  <a:cubicBezTo>
                    <a:pt x="7601" y="874"/>
                    <a:pt x="7601" y="818"/>
                    <a:pt x="7629" y="762"/>
                  </a:cubicBezTo>
                  <a:cubicBezTo>
                    <a:pt x="7601" y="762"/>
                    <a:pt x="7601" y="734"/>
                    <a:pt x="7601" y="700"/>
                  </a:cubicBezTo>
                  <a:cubicBezTo>
                    <a:pt x="7629" y="588"/>
                    <a:pt x="7664" y="441"/>
                    <a:pt x="7692" y="322"/>
                  </a:cubicBezTo>
                  <a:lnTo>
                    <a:pt x="7692" y="35"/>
                  </a:lnTo>
                  <a:cubicBezTo>
                    <a:pt x="7692" y="35"/>
                    <a:pt x="7692" y="0"/>
                    <a:pt x="76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79"/>
            <p:cNvSpPr/>
            <p:nvPr/>
          </p:nvSpPr>
          <p:spPr>
            <a:xfrm>
              <a:off x="6578572" y="2744452"/>
              <a:ext cx="17021" cy="31516"/>
            </a:xfrm>
            <a:custGeom>
              <a:rect b="b" l="l" r="r" t="t"/>
              <a:pathLst>
                <a:path extrusionOk="0" h="1385" w="748">
                  <a:moveTo>
                    <a:pt x="748" y="0"/>
                  </a:moveTo>
                  <a:cubicBezTo>
                    <a:pt x="720" y="0"/>
                    <a:pt x="685" y="28"/>
                    <a:pt x="629" y="56"/>
                  </a:cubicBezTo>
                  <a:cubicBezTo>
                    <a:pt x="601" y="56"/>
                    <a:pt x="601" y="84"/>
                    <a:pt x="573" y="84"/>
                  </a:cubicBezTo>
                  <a:cubicBezTo>
                    <a:pt x="545" y="84"/>
                    <a:pt x="545" y="119"/>
                    <a:pt x="510" y="147"/>
                  </a:cubicBezTo>
                  <a:lnTo>
                    <a:pt x="482" y="147"/>
                  </a:lnTo>
                  <a:cubicBezTo>
                    <a:pt x="454" y="147"/>
                    <a:pt x="454" y="175"/>
                    <a:pt x="454" y="175"/>
                  </a:cubicBezTo>
                  <a:cubicBezTo>
                    <a:pt x="335" y="469"/>
                    <a:pt x="223" y="784"/>
                    <a:pt x="76" y="1077"/>
                  </a:cubicBezTo>
                  <a:cubicBezTo>
                    <a:pt x="76" y="1133"/>
                    <a:pt x="48" y="1196"/>
                    <a:pt x="20" y="1280"/>
                  </a:cubicBezTo>
                  <a:cubicBezTo>
                    <a:pt x="1" y="1346"/>
                    <a:pt x="47" y="1384"/>
                    <a:pt x="97" y="1384"/>
                  </a:cubicBezTo>
                  <a:cubicBezTo>
                    <a:pt x="137" y="1384"/>
                    <a:pt x="180" y="1361"/>
                    <a:pt x="195" y="1308"/>
                  </a:cubicBezTo>
                  <a:cubicBezTo>
                    <a:pt x="223" y="1280"/>
                    <a:pt x="223" y="1224"/>
                    <a:pt x="251" y="1168"/>
                  </a:cubicBezTo>
                  <a:cubicBezTo>
                    <a:pt x="398" y="784"/>
                    <a:pt x="545" y="378"/>
                    <a:pt x="748" y="28"/>
                  </a:cubicBezTo>
                  <a:lnTo>
                    <a:pt x="748"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79"/>
            <p:cNvSpPr/>
            <p:nvPr/>
          </p:nvSpPr>
          <p:spPr>
            <a:xfrm>
              <a:off x="6556705" y="2757650"/>
              <a:ext cx="15018" cy="32904"/>
            </a:xfrm>
            <a:custGeom>
              <a:rect b="b" l="l" r="r" t="t"/>
              <a:pathLst>
                <a:path extrusionOk="0" h="1446" w="660">
                  <a:moveTo>
                    <a:pt x="632" y="1"/>
                  </a:moveTo>
                  <a:cubicBezTo>
                    <a:pt x="597" y="92"/>
                    <a:pt x="541" y="148"/>
                    <a:pt x="513" y="204"/>
                  </a:cubicBezTo>
                  <a:cubicBezTo>
                    <a:pt x="422" y="322"/>
                    <a:pt x="338" y="469"/>
                    <a:pt x="282" y="588"/>
                  </a:cubicBezTo>
                  <a:cubicBezTo>
                    <a:pt x="247" y="644"/>
                    <a:pt x="247" y="672"/>
                    <a:pt x="219" y="700"/>
                  </a:cubicBezTo>
                  <a:cubicBezTo>
                    <a:pt x="163" y="903"/>
                    <a:pt x="107" y="1113"/>
                    <a:pt x="16" y="1315"/>
                  </a:cubicBezTo>
                  <a:cubicBezTo>
                    <a:pt x="0" y="1400"/>
                    <a:pt x="52" y="1445"/>
                    <a:pt x="109" y="1445"/>
                  </a:cubicBezTo>
                  <a:cubicBezTo>
                    <a:pt x="151" y="1445"/>
                    <a:pt x="196" y="1421"/>
                    <a:pt x="219" y="1371"/>
                  </a:cubicBezTo>
                  <a:cubicBezTo>
                    <a:pt x="219" y="1343"/>
                    <a:pt x="219" y="1343"/>
                    <a:pt x="247" y="1315"/>
                  </a:cubicBezTo>
                  <a:cubicBezTo>
                    <a:pt x="282" y="1315"/>
                    <a:pt x="310" y="1287"/>
                    <a:pt x="338" y="1224"/>
                  </a:cubicBezTo>
                  <a:cubicBezTo>
                    <a:pt x="422" y="819"/>
                    <a:pt x="541" y="413"/>
                    <a:pt x="660" y="29"/>
                  </a:cubicBezTo>
                  <a:lnTo>
                    <a:pt x="632"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79"/>
            <p:cNvSpPr/>
            <p:nvPr/>
          </p:nvSpPr>
          <p:spPr>
            <a:xfrm>
              <a:off x="6538455" y="2776900"/>
              <a:ext cx="10672" cy="35930"/>
            </a:xfrm>
            <a:custGeom>
              <a:rect b="b" l="l" r="r" t="t"/>
              <a:pathLst>
                <a:path extrusionOk="0" h="1579" w="469">
                  <a:moveTo>
                    <a:pt x="469" y="1"/>
                  </a:moveTo>
                  <a:cubicBezTo>
                    <a:pt x="441" y="29"/>
                    <a:pt x="385" y="92"/>
                    <a:pt x="350" y="148"/>
                  </a:cubicBezTo>
                  <a:cubicBezTo>
                    <a:pt x="266" y="323"/>
                    <a:pt x="175" y="497"/>
                    <a:pt x="119" y="700"/>
                  </a:cubicBezTo>
                  <a:cubicBezTo>
                    <a:pt x="63" y="847"/>
                    <a:pt x="63" y="1022"/>
                    <a:pt x="35" y="1169"/>
                  </a:cubicBezTo>
                  <a:cubicBezTo>
                    <a:pt x="0" y="1253"/>
                    <a:pt x="0" y="1371"/>
                    <a:pt x="0" y="1455"/>
                  </a:cubicBezTo>
                  <a:lnTo>
                    <a:pt x="0" y="1490"/>
                  </a:lnTo>
                  <a:cubicBezTo>
                    <a:pt x="0" y="1550"/>
                    <a:pt x="34" y="1578"/>
                    <a:pt x="70" y="1578"/>
                  </a:cubicBezTo>
                  <a:cubicBezTo>
                    <a:pt x="102" y="1578"/>
                    <a:pt x="134" y="1557"/>
                    <a:pt x="147" y="1518"/>
                  </a:cubicBezTo>
                  <a:cubicBezTo>
                    <a:pt x="238" y="1280"/>
                    <a:pt x="238" y="1022"/>
                    <a:pt x="294" y="756"/>
                  </a:cubicBezTo>
                  <a:cubicBezTo>
                    <a:pt x="350" y="525"/>
                    <a:pt x="385" y="232"/>
                    <a:pt x="4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79"/>
            <p:cNvSpPr/>
            <p:nvPr/>
          </p:nvSpPr>
          <p:spPr>
            <a:xfrm>
              <a:off x="6520888" y="2790918"/>
              <a:ext cx="8988" cy="29013"/>
            </a:xfrm>
            <a:custGeom>
              <a:rect b="b" l="l" r="r" t="t"/>
              <a:pathLst>
                <a:path extrusionOk="0" h="1275" w="395">
                  <a:moveTo>
                    <a:pt x="395" y="0"/>
                  </a:moveTo>
                  <a:cubicBezTo>
                    <a:pt x="392" y="12"/>
                    <a:pt x="390" y="23"/>
                    <a:pt x="388" y="34"/>
                  </a:cubicBezTo>
                  <a:lnTo>
                    <a:pt x="388" y="34"/>
                  </a:lnTo>
                  <a:cubicBezTo>
                    <a:pt x="390" y="33"/>
                    <a:pt x="392" y="30"/>
                    <a:pt x="395" y="28"/>
                  </a:cubicBezTo>
                  <a:lnTo>
                    <a:pt x="395" y="0"/>
                  </a:lnTo>
                  <a:close/>
                  <a:moveTo>
                    <a:pt x="388" y="34"/>
                  </a:moveTo>
                  <a:lnTo>
                    <a:pt x="388" y="34"/>
                  </a:lnTo>
                  <a:cubicBezTo>
                    <a:pt x="362" y="56"/>
                    <a:pt x="337" y="58"/>
                    <a:pt x="311" y="84"/>
                  </a:cubicBezTo>
                  <a:cubicBezTo>
                    <a:pt x="164" y="434"/>
                    <a:pt x="73" y="811"/>
                    <a:pt x="17" y="1189"/>
                  </a:cubicBezTo>
                  <a:cubicBezTo>
                    <a:pt x="1" y="1242"/>
                    <a:pt x="45" y="1274"/>
                    <a:pt x="89" y="1274"/>
                  </a:cubicBezTo>
                  <a:cubicBezTo>
                    <a:pt x="121" y="1274"/>
                    <a:pt x="152" y="1258"/>
                    <a:pt x="164" y="1224"/>
                  </a:cubicBezTo>
                  <a:cubicBezTo>
                    <a:pt x="334" y="850"/>
                    <a:pt x="312" y="430"/>
                    <a:pt x="388" y="34"/>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79"/>
            <p:cNvSpPr/>
            <p:nvPr/>
          </p:nvSpPr>
          <p:spPr>
            <a:xfrm>
              <a:off x="6496768" y="2812717"/>
              <a:ext cx="9876" cy="35839"/>
            </a:xfrm>
            <a:custGeom>
              <a:rect b="b" l="l" r="r" t="t"/>
              <a:pathLst>
                <a:path extrusionOk="0" h="1575" w="434">
                  <a:moveTo>
                    <a:pt x="322" y="0"/>
                  </a:moveTo>
                  <a:cubicBezTo>
                    <a:pt x="259" y="28"/>
                    <a:pt x="231" y="91"/>
                    <a:pt x="203" y="119"/>
                  </a:cubicBezTo>
                  <a:cubicBezTo>
                    <a:pt x="175" y="350"/>
                    <a:pt x="119" y="553"/>
                    <a:pt x="84" y="755"/>
                  </a:cubicBezTo>
                  <a:cubicBezTo>
                    <a:pt x="56" y="993"/>
                    <a:pt x="0" y="1315"/>
                    <a:pt x="119" y="1545"/>
                  </a:cubicBezTo>
                  <a:cubicBezTo>
                    <a:pt x="139" y="1565"/>
                    <a:pt x="170" y="1575"/>
                    <a:pt x="202" y="1575"/>
                  </a:cubicBezTo>
                  <a:cubicBezTo>
                    <a:pt x="261" y="1575"/>
                    <a:pt x="322" y="1544"/>
                    <a:pt x="322" y="1490"/>
                  </a:cubicBezTo>
                  <a:cubicBezTo>
                    <a:pt x="259" y="965"/>
                    <a:pt x="350" y="497"/>
                    <a:pt x="4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79"/>
            <p:cNvSpPr/>
            <p:nvPr/>
          </p:nvSpPr>
          <p:spPr>
            <a:xfrm>
              <a:off x="6482774" y="2835950"/>
              <a:ext cx="6053" cy="23369"/>
            </a:xfrm>
            <a:custGeom>
              <a:rect b="b" l="l" r="r" t="t"/>
              <a:pathLst>
                <a:path extrusionOk="0" h="1027" w="266">
                  <a:moveTo>
                    <a:pt x="210" y="0"/>
                  </a:moveTo>
                  <a:cubicBezTo>
                    <a:pt x="175" y="28"/>
                    <a:pt x="147" y="28"/>
                    <a:pt x="147" y="28"/>
                  </a:cubicBezTo>
                  <a:lnTo>
                    <a:pt x="119" y="28"/>
                  </a:lnTo>
                  <a:lnTo>
                    <a:pt x="119" y="56"/>
                  </a:lnTo>
                  <a:cubicBezTo>
                    <a:pt x="91" y="119"/>
                    <a:pt x="63" y="147"/>
                    <a:pt x="63" y="203"/>
                  </a:cubicBezTo>
                  <a:cubicBezTo>
                    <a:pt x="35" y="231"/>
                    <a:pt x="35" y="294"/>
                    <a:pt x="35" y="322"/>
                  </a:cubicBezTo>
                  <a:cubicBezTo>
                    <a:pt x="0" y="524"/>
                    <a:pt x="0" y="755"/>
                    <a:pt x="63" y="958"/>
                  </a:cubicBezTo>
                  <a:cubicBezTo>
                    <a:pt x="77" y="1003"/>
                    <a:pt x="114" y="1026"/>
                    <a:pt x="147" y="1026"/>
                  </a:cubicBezTo>
                  <a:cubicBezTo>
                    <a:pt x="180" y="1026"/>
                    <a:pt x="210" y="1003"/>
                    <a:pt x="210" y="958"/>
                  </a:cubicBezTo>
                  <a:cubicBezTo>
                    <a:pt x="266" y="818"/>
                    <a:pt x="210" y="643"/>
                    <a:pt x="210" y="496"/>
                  </a:cubicBezTo>
                  <a:lnTo>
                    <a:pt x="210"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79"/>
            <p:cNvSpPr/>
            <p:nvPr/>
          </p:nvSpPr>
          <p:spPr>
            <a:xfrm>
              <a:off x="6468279" y="2859160"/>
              <a:ext cx="6553" cy="22937"/>
            </a:xfrm>
            <a:custGeom>
              <a:rect b="b" l="l" r="r" t="t"/>
              <a:pathLst>
                <a:path extrusionOk="0" h="1008" w="288">
                  <a:moveTo>
                    <a:pt x="113" y="1"/>
                  </a:moveTo>
                  <a:cubicBezTo>
                    <a:pt x="85" y="85"/>
                    <a:pt x="57" y="148"/>
                    <a:pt x="29" y="232"/>
                  </a:cubicBezTo>
                  <a:cubicBezTo>
                    <a:pt x="1" y="323"/>
                    <a:pt x="1" y="406"/>
                    <a:pt x="1" y="525"/>
                  </a:cubicBezTo>
                  <a:cubicBezTo>
                    <a:pt x="1" y="553"/>
                    <a:pt x="1" y="553"/>
                    <a:pt x="29" y="581"/>
                  </a:cubicBezTo>
                  <a:cubicBezTo>
                    <a:pt x="57" y="700"/>
                    <a:pt x="57" y="812"/>
                    <a:pt x="85" y="931"/>
                  </a:cubicBezTo>
                  <a:cubicBezTo>
                    <a:pt x="97" y="983"/>
                    <a:pt x="138" y="1007"/>
                    <a:pt x="180" y="1007"/>
                  </a:cubicBezTo>
                  <a:cubicBezTo>
                    <a:pt x="233" y="1007"/>
                    <a:pt x="287" y="969"/>
                    <a:pt x="287" y="903"/>
                  </a:cubicBezTo>
                  <a:cubicBezTo>
                    <a:pt x="287" y="784"/>
                    <a:pt x="259" y="637"/>
                    <a:pt x="231" y="525"/>
                  </a:cubicBezTo>
                  <a:cubicBezTo>
                    <a:pt x="259" y="462"/>
                    <a:pt x="231" y="406"/>
                    <a:pt x="203" y="379"/>
                  </a:cubicBezTo>
                  <a:cubicBezTo>
                    <a:pt x="203" y="351"/>
                    <a:pt x="176" y="351"/>
                    <a:pt x="176" y="351"/>
                  </a:cubicBezTo>
                  <a:lnTo>
                    <a:pt x="176" y="323"/>
                  </a:lnTo>
                  <a:cubicBezTo>
                    <a:pt x="176" y="232"/>
                    <a:pt x="176" y="148"/>
                    <a:pt x="148" y="85"/>
                  </a:cubicBezTo>
                  <a:cubicBezTo>
                    <a:pt x="148" y="29"/>
                    <a:pt x="148" y="1"/>
                    <a:pt x="1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79"/>
            <p:cNvSpPr/>
            <p:nvPr/>
          </p:nvSpPr>
          <p:spPr>
            <a:xfrm>
              <a:off x="6460975" y="2884304"/>
              <a:ext cx="8601" cy="14245"/>
            </a:xfrm>
            <a:custGeom>
              <a:rect b="b" l="l" r="r" t="t"/>
              <a:pathLst>
                <a:path extrusionOk="0" h="626" w="378">
                  <a:moveTo>
                    <a:pt x="84" y="1"/>
                  </a:moveTo>
                  <a:lnTo>
                    <a:pt x="28" y="29"/>
                  </a:lnTo>
                  <a:lnTo>
                    <a:pt x="0" y="29"/>
                  </a:lnTo>
                  <a:lnTo>
                    <a:pt x="0" y="92"/>
                  </a:lnTo>
                  <a:cubicBezTo>
                    <a:pt x="28" y="120"/>
                    <a:pt x="28" y="148"/>
                    <a:pt x="56" y="176"/>
                  </a:cubicBezTo>
                  <a:cubicBezTo>
                    <a:pt x="84" y="322"/>
                    <a:pt x="119" y="469"/>
                    <a:pt x="175" y="581"/>
                  </a:cubicBezTo>
                  <a:cubicBezTo>
                    <a:pt x="188" y="610"/>
                    <a:pt x="219" y="625"/>
                    <a:pt x="250" y="625"/>
                  </a:cubicBezTo>
                  <a:cubicBezTo>
                    <a:pt x="286" y="625"/>
                    <a:pt x="322" y="603"/>
                    <a:pt x="322" y="553"/>
                  </a:cubicBezTo>
                  <a:cubicBezTo>
                    <a:pt x="378" y="441"/>
                    <a:pt x="322" y="322"/>
                    <a:pt x="294" y="203"/>
                  </a:cubicBezTo>
                  <a:cubicBezTo>
                    <a:pt x="294" y="176"/>
                    <a:pt x="294" y="148"/>
                    <a:pt x="259" y="120"/>
                  </a:cubicBezTo>
                  <a:lnTo>
                    <a:pt x="259" y="92"/>
                  </a:lnTo>
                  <a:cubicBezTo>
                    <a:pt x="231" y="57"/>
                    <a:pt x="231" y="29"/>
                    <a:pt x="231" y="29"/>
                  </a:cubicBezTo>
                  <a:lnTo>
                    <a:pt x="203"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79"/>
            <p:cNvSpPr/>
            <p:nvPr/>
          </p:nvSpPr>
          <p:spPr>
            <a:xfrm>
              <a:off x="6557706" y="2826233"/>
              <a:ext cx="6417" cy="19365"/>
            </a:xfrm>
            <a:custGeom>
              <a:rect b="b" l="l" r="r" t="t"/>
              <a:pathLst>
                <a:path extrusionOk="0" h="851" w="282">
                  <a:moveTo>
                    <a:pt x="141" y="1"/>
                  </a:moveTo>
                  <a:cubicBezTo>
                    <a:pt x="122" y="1"/>
                    <a:pt x="104" y="7"/>
                    <a:pt x="91" y="21"/>
                  </a:cubicBezTo>
                  <a:cubicBezTo>
                    <a:pt x="0" y="105"/>
                    <a:pt x="28" y="196"/>
                    <a:pt x="28" y="280"/>
                  </a:cubicBezTo>
                  <a:cubicBezTo>
                    <a:pt x="63" y="427"/>
                    <a:pt x="28" y="602"/>
                    <a:pt x="28" y="749"/>
                  </a:cubicBezTo>
                  <a:cubicBezTo>
                    <a:pt x="28" y="812"/>
                    <a:pt x="85" y="851"/>
                    <a:pt x="140" y="851"/>
                  </a:cubicBezTo>
                  <a:cubicBezTo>
                    <a:pt x="182" y="851"/>
                    <a:pt x="223" y="828"/>
                    <a:pt x="238" y="777"/>
                  </a:cubicBezTo>
                  <a:cubicBezTo>
                    <a:pt x="266" y="658"/>
                    <a:pt x="266" y="511"/>
                    <a:pt x="266" y="399"/>
                  </a:cubicBezTo>
                  <a:lnTo>
                    <a:pt x="266" y="252"/>
                  </a:lnTo>
                  <a:cubicBezTo>
                    <a:pt x="238" y="224"/>
                    <a:pt x="203" y="161"/>
                    <a:pt x="238" y="133"/>
                  </a:cubicBezTo>
                  <a:cubicBezTo>
                    <a:pt x="281" y="69"/>
                    <a:pt x="205" y="1"/>
                    <a:pt x="1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79"/>
            <p:cNvSpPr/>
            <p:nvPr/>
          </p:nvSpPr>
          <p:spPr>
            <a:xfrm>
              <a:off x="6533199" y="2837451"/>
              <a:ext cx="8624" cy="17135"/>
            </a:xfrm>
            <a:custGeom>
              <a:rect b="b" l="l" r="r" t="t"/>
              <a:pathLst>
                <a:path extrusionOk="0" h="753" w="379">
                  <a:moveTo>
                    <a:pt x="354" y="0"/>
                  </a:moveTo>
                  <a:cubicBezTo>
                    <a:pt x="345" y="0"/>
                    <a:pt x="333" y="7"/>
                    <a:pt x="322" y="18"/>
                  </a:cubicBezTo>
                  <a:cubicBezTo>
                    <a:pt x="294" y="193"/>
                    <a:pt x="1" y="605"/>
                    <a:pt x="175" y="717"/>
                  </a:cubicBezTo>
                  <a:cubicBezTo>
                    <a:pt x="203" y="752"/>
                    <a:pt x="231" y="752"/>
                    <a:pt x="266" y="752"/>
                  </a:cubicBezTo>
                  <a:cubicBezTo>
                    <a:pt x="350" y="661"/>
                    <a:pt x="350" y="577"/>
                    <a:pt x="350" y="486"/>
                  </a:cubicBezTo>
                  <a:cubicBezTo>
                    <a:pt x="350" y="340"/>
                    <a:pt x="350" y="193"/>
                    <a:pt x="378" y="53"/>
                  </a:cubicBezTo>
                  <a:cubicBezTo>
                    <a:pt x="378" y="15"/>
                    <a:pt x="368" y="0"/>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79"/>
            <p:cNvSpPr/>
            <p:nvPr/>
          </p:nvSpPr>
          <p:spPr>
            <a:xfrm>
              <a:off x="6519364" y="2853608"/>
              <a:ext cx="7828" cy="14176"/>
            </a:xfrm>
            <a:custGeom>
              <a:rect b="b" l="l" r="r" t="t"/>
              <a:pathLst>
                <a:path extrusionOk="0" h="623" w="344">
                  <a:moveTo>
                    <a:pt x="276" y="0"/>
                  </a:moveTo>
                  <a:cubicBezTo>
                    <a:pt x="270" y="0"/>
                    <a:pt x="264" y="2"/>
                    <a:pt x="259" y="7"/>
                  </a:cubicBezTo>
                  <a:cubicBezTo>
                    <a:pt x="175" y="98"/>
                    <a:pt x="112" y="154"/>
                    <a:pt x="84" y="245"/>
                  </a:cubicBezTo>
                  <a:cubicBezTo>
                    <a:pt x="84" y="301"/>
                    <a:pt x="56" y="357"/>
                    <a:pt x="56" y="392"/>
                  </a:cubicBezTo>
                  <a:cubicBezTo>
                    <a:pt x="28" y="448"/>
                    <a:pt x="0" y="476"/>
                    <a:pt x="28" y="532"/>
                  </a:cubicBezTo>
                  <a:cubicBezTo>
                    <a:pt x="28" y="567"/>
                    <a:pt x="56" y="595"/>
                    <a:pt x="84" y="595"/>
                  </a:cubicBezTo>
                  <a:lnTo>
                    <a:pt x="84" y="623"/>
                  </a:lnTo>
                  <a:cubicBezTo>
                    <a:pt x="140" y="623"/>
                    <a:pt x="203" y="595"/>
                    <a:pt x="231" y="567"/>
                  </a:cubicBezTo>
                  <a:cubicBezTo>
                    <a:pt x="287" y="476"/>
                    <a:pt x="287" y="392"/>
                    <a:pt x="287" y="329"/>
                  </a:cubicBezTo>
                  <a:cubicBezTo>
                    <a:pt x="287" y="245"/>
                    <a:pt x="287" y="126"/>
                    <a:pt x="315" y="70"/>
                  </a:cubicBezTo>
                  <a:cubicBezTo>
                    <a:pt x="344" y="47"/>
                    <a:pt x="306" y="0"/>
                    <a:pt x="2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79"/>
            <p:cNvSpPr/>
            <p:nvPr/>
          </p:nvSpPr>
          <p:spPr>
            <a:xfrm>
              <a:off x="6571700" y="2816358"/>
              <a:ext cx="6553" cy="19865"/>
            </a:xfrm>
            <a:custGeom>
              <a:rect b="b" l="l" r="r" t="t"/>
              <a:pathLst>
                <a:path extrusionOk="0" h="873" w="288">
                  <a:moveTo>
                    <a:pt x="144" y="1"/>
                  </a:moveTo>
                  <a:cubicBezTo>
                    <a:pt x="114" y="1"/>
                    <a:pt x="85" y="15"/>
                    <a:pt x="85" y="43"/>
                  </a:cubicBezTo>
                  <a:cubicBezTo>
                    <a:pt x="85" y="106"/>
                    <a:pt x="57" y="162"/>
                    <a:pt x="57" y="218"/>
                  </a:cubicBezTo>
                  <a:cubicBezTo>
                    <a:pt x="29" y="309"/>
                    <a:pt x="29" y="365"/>
                    <a:pt x="29" y="455"/>
                  </a:cubicBezTo>
                  <a:cubicBezTo>
                    <a:pt x="1" y="567"/>
                    <a:pt x="1" y="714"/>
                    <a:pt x="57" y="805"/>
                  </a:cubicBezTo>
                  <a:cubicBezTo>
                    <a:pt x="77" y="846"/>
                    <a:pt x="116" y="872"/>
                    <a:pt x="147" y="872"/>
                  </a:cubicBezTo>
                  <a:cubicBezTo>
                    <a:pt x="158" y="872"/>
                    <a:pt x="168" y="869"/>
                    <a:pt x="176" y="861"/>
                  </a:cubicBezTo>
                  <a:lnTo>
                    <a:pt x="204" y="861"/>
                  </a:lnTo>
                  <a:cubicBezTo>
                    <a:pt x="259" y="833"/>
                    <a:pt x="287" y="770"/>
                    <a:pt x="259" y="714"/>
                  </a:cubicBezTo>
                  <a:cubicBezTo>
                    <a:pt x="259" y="630"/>
                    <a:pt x="231" y="511"/>
                    <a:pt x="231" y="393"/>
                  </a:cubicBezTo>
                  <a:cubicBezTo>
                    <a:pt x="259" y="337"/>
                    <a:pt x="259" y="281"/>
                    <a:pt x="231" y="190"/>
                  </a:cubicBezTo>
                  <a:cubicBezTo>
                    <a:pt x="231" y="162"/>
                    <a:pt x="204" y="106"/>
                    <a:pt x="204" y="43"/>
                  </a:cubicBezTo>
                  <a:cubicBezTo>
                    <a:pt x="204" y="15"/>
                    <a:pt x="174" y="1"/>
                    <a:pt x="1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79"/>
            <p:cNvSpPr/>
            <p:nvPr/>
          </p:nvSpPr>
          <p:spPr>
            <a:xfrm>
              <a:off x="6586992" y="2803364"/>
              <a:ext cx="9148" cy="15542"/>
            </a:xfrm>
            <a:custGeom>
              <a:rect b="b" l="l" r="r" t="t"/>
              <a:pathLst>
                <a:path extrusionOk="0" h="683" w="402">
                  <a:moveTo>
                    <a:pt x="312" y="0"/>
                  </a:moveTo>
                  <a:cubicBezTo>
                    <a:pt x="304" y="0"/>
                    <a:pt x="295" y="2"/>
                    <a:pt x="287" y="6"/>
                  </a:cubicBezTo>
                  <a:cubicBezTo>
                    <a:pt x="175" y="34"/>
                    <a:pt x="140" y="152"/>
                    <a:pt x="112" y="236"/>
                  </a:cubicBezTo>
                  <a:cubicBezTo>
                    <a:pt x="56" y="355"/>
                    <a:pt x="0" y="502"/>
                    <a:pt x="56" y="614"/>
                  </a:cubicBezTo>
                  <a:cubicBezTo>
                    <a:pt x="70" y="659"/>
                    <a:pt x="114" y="682"/>
                    <a:pt x="157" y="682"/>
                  </a:cubicBezTo>
                  <a:cubicBezTo>
                    <a:pt x="201" y="682"/>
                    <a:pt x="245" y="659"/>
                    <a:pt x="259" y="614"/>
                  </a:cubicBezTo>
                  <a:cubicBezTo>
                    <a:pt x="287" y="439"/>
                    <a:pt x="287" y="264"/>
                    <a:pt x="378" y="117"/>
                  </a:cubicBezTo>
                  <a:cubicBezTo>
                    <a:pt x="402" y="69"/>
                    <a:pt x="363" y="0"/>
                    <a:pt x="31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79"/>
            <p:cNvSpPr/>
            <p:nvPr/>
          </p:nvSpPr>
          <p:spPr>
            <a:xfrm>
              <a:off x="6604172" y="2794399"/>
              <a:ext cx="7668" cy="12106"/>
            </a:xfrm>
            <a:custGeom>
              <a:rect b="b" l="l" r="r" t="t"/>
              <a:pathLst>
                <a:path extrusionOk="0" h="532" w="337">
                  <a:moveTo>
                    <a:pt x="247" y="1"/>
                  </a:moveTo>
                  <a:cubicBezTo>
                    <a:pt x="232" y="1"/>
                    <a:pt x="216" y="7"/>
                    <a:pt x="203" y="22"/>
                  </a:cubicBezTo>
                  <a:cubicBezTo>
                    <a:pt x="147" y="50"/>
                    <a:pt x="119" y="134"/>
                    <a:pt x="84" y="197"/>
                  </a:cubicBezTo>
                  <a:cubicBezTo>
                    <a:pt x="56" y="281"/>
                    <a:pt x="28" y="337"/>
                    <a:pt x="0" y="428"/>
                  </a:cubicBezTo>
                  <a:cubicBezTo>
                    <a:pt x="0" y="494"/>
                    <a:pt x="55" y="532"/>
                    <a:pt x="103" y="532"/>
                  </a:cubicBezTo>
                  <a:cubicBezTo>
                    <a:pt x="141" y="532"/>
                    <a:pt x="175" y="508"/>
                    <a:pt x="175" y="456"/>
                  </a:cubicBezTo>
                  <a:cubicBezTo>
                    <a:pt x="203" y="400"/>
                    <a:pt x="231" y="337"/>
                    <a:pt x="231" y="281"/>
                  </a:cubicBezTo>
                  <a:cubicBezTo>
                    <a:pt x="259" y="225"/>
                    <a:pt x="231" y="134"/>
                    <a:pt x="294" y="106"/>
                  </a:cubicBezTo>
                  <a:cubicBezTo>
                    <a:pt x="336" y="63"/>
                    <a:pt x="294" y="1"/>
                    <a:pt x="24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79"/>
            <p:cNvSpPr/>
            <p:nvPr/>
          </p:nvSpPr>
          <p:spPr>
            <a:xfrm>
              <a:off x="6612864" y="2727408"/>
              <a:ext cx="20775" cy="31857"/>
            </a:xfrm>
            <a:custGeom>
              <a:rect b="b" l="l" r="r" t="t"/>
              <a:pathLst>
                <a:path extrusionOk="0" h="1400" w="913">
                  <a:moveTo>
                    <a:pt x="802" y="1"/>
                  </a:moveTo>
                  <a:cubicBezTo>
                    <a:pt x="784" y="1"/>
                    <a:pt x="766" y="7"/>
                    <a:pt x="751" y="22"/>
                  </a:cubicBezTo>
                  <a:cubicBezTo>
                    <a:pt x="436" y="428"/>
                    <a:pt x="227" y="833"/>
                    <a:pt x="24" y="1302"/>
                  </a:cubicBezTo>
                  <a:cubicBezTo>
                    <a:pt x="1" y="1348"/>
                    <a:pt x="59" y="1400"/>
                    <a:pt x="112" y="1400"/>
                  </a:cubicBezTo>
                  <a:cubicBezTo>
                    <a:pt x="123" y="1400"/>
                    <a:pt x="133" y="1397"/>
                    <a:pt x="143" y="1393"/>
                  </a:cubicBezTo>
                  <a:cubicBezTo>
                    <a:pt x="345" y="1274"/>
                    <a:pt x="401" y="1043"/>
                    <a:pt x="492" y="833"/>
                  </a:cubicBezTo>
                  <a:cubicBezTo>
                    <a:pt x="611" y="603"/>
                    <a:pt x="695" y="344"/>
                    <a:pt x="870" y="106"/>
                  </a:cubicBezTo>
                  <a:cubicBezTo>
                    <a:pt x="912" y="64"/>
                    <a:pt x="858" y="1"/>
                    <a:pt x="8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79"/>
            <p:cNvSpPr/>
            <p:nvPr/>
          </p:nvSpPr>
          <p:spPr>
            <a:xfrm>
              <a:off x="6597482" y="2731891"/>
              <a:ext cx="15929" cy="31971"/>
            </a:xfrm>
            <a:custGeom>
              <a:rect b="b" l="l" r="r" t="t"/>
              <a:pathLst>
                <a:path extrusionOk="0" h="1405" w="700">
                  <a:moveTo>
                    <a:pt x="672" y="0"/>
                  </a:moveTo>
                  <a:cubicBezTo>
                    <a:pt x="644" y="0"/>
                    <a:pt x="616" y="0"/>
                    <a:pt x="588" y="28"/>
                  </a:cubicBezTo>
                  <a:cubicBezTo>
                    <a:pt x="553" y="28"/>
                    <a:pt x="525" y="56"/>
                    <a:pt x="497" y="56"/>
                  </a:cubicBezTo>
                  <a:cubicBezTo>
                    <a:pt x="497" y="112"/>
                    <a:pt x="469" y="175"/>
                    <a:pt x="413" y="203"/>
                  </a:cubicBezTo>
                  <a:cubicBezTo>
                    <a:pt x="322" y="350"/>
                    <a:pt x="266" y="524"/>
                    <a:pt x="175" y="671"/>
                  </a:cubicBezTo>
                  <a:cubicBezTo>
                    <a:pt x="175" y="699"/>
                    <a:pt x="175" y="699"/>
                    <a:pt x="147" y="727"/>
                  </a:cubicBezTo>
                  <a:lnTo>
                    <a:pt x="147" y="755"/>
                  </a:lnTo>
                  <a:cubicBezTo>
                    <a:pt x="147" y="783"/>
                    <a:pt x="119" y="783"/>
                    <a:pt x="119" y="811"/>
                  </a:cubicBezTo>
                  <a:cubicBezTo>
                    <a:pt x="119" y="811"/>
                    <a:pt x="119" y="846"/>
                    <a:pt x="91" y="846"/>
                  </a:cubicBezTo>
                  <a:cubicBezTo>
                    <a:pt x="28" y="986"/>
                    <a:pt x="1" y="1133"/>
                    <a:pt x="1" y="1280"/>
                  </a:cubicBezTo>
                  <a:cubicBezTo>
                    <a:pt x="1" y="1360"/>
                    <a:pt x="53" y="1405"/>
                    <a:pt x="105" y="1405"/>
                  </a:cubicBezTo>
                  <a:cubicBezTo>
                    <a:pt x="148" y="1405"/>
                    <a:pt x="191" y="1374"/>
                    <a:pt x="203" y="1308"/>
                  </a:cubicBezTo>
                  <a:cubicBezTo>
                    <a:pt x="266" y="1133"/>
                    <a:pt x="350" y="930"/>
                    <a:pt x="413" y="755"/>
                  </a:cubicBezTo>
                  <a:cubicBezTo>
                    <a:pt x="497" y="524"/>
                    <a:pt x="588" y="287"/>
                    <a:pt x="672" y="84"/>
                  </a:cubicBezTo>
                  <a:cubicBezTo>
                    <a:pt x="700" y="56"/>
                    <a:pt x="700" y="28"/>
                    <a:pt x="67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79"/>
            <p:cNvSpPr/>
            <p:nvPr/>
          </p:nvSpPr>
          <p:spPr>
            <a:xfrm>
              <a:off x="6641877" y="2735213"/>
              <a:ext cx="6713" cy="7532"/>
            </a:xfrm>
            <a:custGeom>
              <a:rect b="b" l="l" r="r" t="t"/>
              <a:pathLst>
                <a:path extrusionOk="0" h="331" w="295">
                  <a:moveTo>
                    <a:pt x="266" y="1"/>
                  </a:moveTo>
                  <a:cubicBezTo>
                    <a:pt x="238" y="1"/>
                    <a:pt x="238" y="1"/>
                    <a:pt x="238" y="29"/>
                  </a:cubicBezTo>
                  <a:lnTo>
                    <a:pt x="147" y="29"/>
                  </a:lnTo>
                  <a:cubicBezTo>
                    <a:pt x="91" y="57"/>
                    <a:pt x="63" y="113"/>
                    <a:pt x="0" y="176"/>
                  </a:cubicBezTo>
                  <a:cubicBezTo>
                    <a:pt x="0" y="232"/>
                    <a:pt x="0" y="288"/>
                    <a:pt x="35" y="316"/>
                  </a:cubicBezTo>
                  <a:cubicBezTo>
                    <a:pt x="52" y="326"/>
                    <a:pt x="69" y="330"/>
                    <a:pt x="85" y="330"/>
                  </a:cubicBezTo>
                  <a:cubicBezTo>
                    <a:pt x="122" y="330"/>
                    <a:pt x="156" y="307"/>
                    <a:pt x="175" y="288"/>
                  </a:cubicBezTo>
                  <a:cubicBezTo>
                    <a:pt x="210" y="232"/>
                    <a:pt x="238" y="176"/>
                    <a:pt x="266" y="141"/>
                  </a:cubicBezTo>
                  <a:cubicBezTo>
                    <a:pt x="294" y="85"/>
                    <a:pt x="294" y="29"/>
                    <a:pt x="26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79"/>
            <p:cNvSpPr/>
            <p:nvPr/>
          </p:nvSpPr>
          <p:spPr>
            <a:xfrm>
              <a:off x="6264781" y="2709455"/>
              <a:ext cx="32995" cy="31675"/>
            </a:xfrm>
            <a:custGeom>
              <a:rect b="b" l="l" r="r" t="t"/>
              <a:pathLst>
                <a:path extrusionOk="0" h="1392" w="1450">
                  <a:moveTo>
                    <a:pt x="168" y="0"/>
                  </a:moveTo>
                  <a:cubicBezTo>
                    <a:pt x="142" y="0"/>
                    <a:pt x="112" y="7"/>
                    <a:pt x="84" y="21"/>
                  </a:cubicBezTo>
                  <a:cubicBezTo>
                    <a:pt x="28" y="21"/>
                    <a:pt x="0" y="112"/>
                    <a:pt x="56" y="168"/>
                  </a:cubicBezTo>
                  <a:cubicBezTo>
                    <a:pt x="84" y="196"/>
                    <a:pt x="140" y="196"/>
                    <a:pt x="175" y="224"/>
                  </a:cubicBezTo>
                  <a:cubicBezTo>
                    <a:pt x="287" y="434"/>
                    <a:pt x="434" y="636"/>
                    <a:pt x="581" y="811"/>
                  </a:cubicBezTo>
                  <a:cubicBezTo>
                    <a:pt x="665" y="867"/>
                    <a:pt x="728" y="923"/>
                    <a:pt x="756" y="1014"/>
                  </a:cubicBezTo>
                  <a:cubicBezTo>
                    <a:pt x="879" y="1161"/>
                    <a:pt x="1061" y="1391"/>
                    <a:pt x="1237" y="1391"/>
                  </a:cubicBezTo>
                  <a:cubicBezTo>
                    <a:pt x="1270" y="1391"/>
                    <a:pt x="1303" y="1383"/>
                    <a:pt x="1336" y="1364"/>
                  </a:cubicBezTo>
                  <a:cubicBezTo>
                    <a:pt x="1364" y="1336"/>
                    <a:pt x="1399" y="1273"/>
                    <a:pt x="1336" y="1217"/>
                  </a:cubicBezTo>
                  <a:cubicBezTo>
                    <a:pt x="1280" y="1161"/>
                    <a:pt x="1189" y="1070"/>
                    <a:pt x="1105" y="986"/>
                  </a:cubicBezTo>
                  <a:lnTo>
                    <a:pt x="1105" y="986"/>
                  </a:lnTo>
                  <a:cubicBezTo>
                    <a:pt x="1161" y="1042"/>
                    <a:pt x="1224" y="1070"/>
                    <a:pt x="1280" y="1098"/>
                  </a:cubicBezTo>
                  <a:cubicBezTo>
                    <a:pt x="1292" y="1102"/>
                    <a:pt x="1304" y="1103"/>
                    <a:pt x="1315" y="1103"/>
                  </a:cubicBezTo>
                  <a:cubicBezTo>
                    <a:pt x="1409" y="1103"/>
                    <a:pt x="1449" y="979"/>
                    <a:pt x="1399" y="923"/>
                  </a:cubicBezTo>
                  <a:cubicBezTo>
                    <a:pt x="1224" y="720"/>
                    <a:pt x="1014" y="608"/>
                    <a:pt x="812" y="462"/>
                  </a:cubicBezTo>
                  <a:cubicBezTo>
                    <a:pt x="637" y="315"/>
                    <a:pt x="462" y="196"/>
                    <a:pt x="259" y="84"/>
                  </a:cubicBezTo>
                  <a:cubicBezTo>
                    <a:pt x="259" y="49"/>
                    <a:pt x="231" y="49"/>
                    <a:pt x="231" y="21"/>
                  </a:cubicBezTo>
                  <a:cubicBezTo>
                    <a:pt x="217" y="7"/>
                    <a:pt x="195" y="0"/>
                    <a:pt x="16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79"/>
            <p:cNvSpPr/>
            <p:nvPr/>
          </p:nvSpPr>
          <p:spPr>
            <a:xfrm>
              <a:off x="6277091" y="2697850"/>
              <a:ext cx="21435" cy="26601"/>
            </a:xfrm>
            <a:custGeom>
              <a:rect b="b" l="l" r="r" t="t"/>
              <a:pathLst>
                <a:path extrusionOk="0" h="1169" w="942">
                  <a:moveTo>
                    <a:pt x="129" y="0"/>
                  </a:moveTo>
                  <a:cubicBezTo>
                    <a:pt x="59" y="0"/>
                    <a:pt x="0" y="61"/>
                    <a:pt x="40" y="126"/>
                  </a:cubicBezTo>
                  <a:cubicBezTo>
                    <a:pt x="159" y="328"/>
                    <a:pt x="299" y="531"/>
                    <a:pt x="445" y="706"/>
                  </a:cubicBezTo>
                  <a:cubicBezTo>
                    <a:pt x="536" y="853"/>
                    <a:pt x="648" y="1028"/>
                    <a:pt x="795" y="1146"/>
                  </a:cubicBezTo>
                  <a:cubicBezTo>
                    <a:pt x="812" y="1162"/>
                    <a:pt x="831" y="1169"/>
                    <a:pt x="850" y="1169"/>
                  </a:cubicBezTo>
                  <a:cubicBezTo>
                    <a:pt x="898" y="1169"/>
                    <a:pt x="942" y="1121"/>
                    <a:pt x="942" y="1056"/>
                  </a:cubicBezTo>
                  <a:cubicBezTo>
                    <a:pt x="823" y="650"/>
                    <a:pt x="445" y="384"/>
                    <a:pt x="215" y="35"/>
                  </a:cubicBezTo>
                  <a:cubicBezTo>
                    <a:pt x="188" y="10"/>
                    <a:pt x="158" y="0"/>
                    <a:pt x="1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79"/>
            <p:cNvSpPr/>
            <p:nvPr/>
          </p:nvSpPr>
          <p:spPr>
            <a:xfrm>
              <a:off x="6257636" y="2735987"/>
              <a:ext cx="35657" cy="23119"/>
            </a:xfrm>
            <a:custGeom>
              <a:rect b="b" l="l" r="r" t="t"/>
              <a:pathLst>
                <a:path extrusionOk="0" h="1016" w="1567">
                  <a:moveTo>
                    <a:pt x="85" y="0"/>
                  </a:moveTo>
                  <a:cubicBezTo>
                    <a:pt x="39" y="0"/>
                    <a:pt x="1" y="46"/>
                    <a:pt x="21" y="107"/>
                  </a:cubicBezTo>
                  <a:cubicBezTo>
                    <a:pt x="49" y="170"/>
                    <a:pt x="77" y="198"/>
                    <a:pt x="140" y="254"/>
                  </a:cubicBezTo>
                  <a:cubicBezTo>
                    <a:pt x="196" y="316"/>
                    <a:pt x="224" y="344"/>
                    <a:pt x="280" y="400"/>
                  </a:cubicBezTo>
                  <a:cubicBezTo>
                    <a:pt x="398" y="491"/>
                    <a:pt x="517" y="547"/>
                    <a:pt x="629" y="631"/>
                  </a:cubicBezTo>
                  <a:cubicBezTo>
                    <a:pt x="748" y="694"/>
                    <a:pt x="895" y="722"/>
                    <a:pt x="979" y="841"/>
                  </a:cubicBezTo>
                  <a:cubicBezTo>
                    <a:pt x="1014" y="841"/>
                    <a:pt x="1014" y="841"/>
                    <a:pt x="1014" y="869"/>
                  </a:cubicBezTo>
                  <a:cubicBezTo>
                    <a:pt x="1042" y="869"/>
                    <a:pt x="1070" y="869"/>
                    <a:pt x="1070" y="897"/>
                  </a:cubicBezTo>
                  <a:cubicBezTo>
                    <a:pt x="1166" y="919"/>
                    <a:pt x="1239" y="960"/>
                    <a:pt x="1327" y="960"/>
                  </a:cubicBezTo>
                  <a:cubicBezTo>
                    <a:pt x="1347" y="960"/>
                    <a:pt x="1369" y="958"/>
                    <a:pt x="1391" y="953"/>
                  </a:cubicBezTo>
                  <a:cubicBezTo>
                    <a:pt x="1419" y="953"/>
                    <a:pt x="1447" y="981"/>
                    <a:pt x="1475" y="1016"/>
                  </a:cubicBezTo>
                  <a:cubicBezTo>
                    <a:pt x="1538" y="1016"/>
                    <a:pt x="1566" y="925"/>
                    <a:pt x="1538" y="869"/>
                  </a:cubicBezTo>
                  <a:cubicBezTo>
                    <a:pt x="1566" y="806"/>
                    <a:pt x="1566" y="750"/>
                    <a:pt x="1475" y="722"/>
                  </a:cubicBezTo>
                  <a:cubicBezTo>
                    <a:pt x="1244" y="603"/>
                    <a:pt x="1042" y="519"/>
                    <a:pt x="804" y="400"/>
                  </a:cubicBezTo>
                  <a:lnTo>
                    <a:pt x="748" y="400"/>
                  </a:lnTo>
                  <a:cubicBezTo>
                    <a:pt x="601" y="316"/>
                    <a:pt x="489" y="226"/>
                    <a:pt x="342" y="107"/>
                  </a:cubicBezTo>
                  <a:cubicBezTo>
                    <a:pt x="328" y="93"/>
                    <a:pt x="306" y="86"/>
                    <a:pt x="280" y="86"/>
                  </a:cubicBezTo>
                  <a:cubicBezTo>
                    <a:pt x="253" y="86"/>
                    <a:pt x="224" y="93"/>
                    <a:pt x="196" y="107"/>
                  </a:cubicBezTo>
                  <a:cubicBezTo>
                    <a:pt x="196" y="79"/>
                    <a:pt x="168" y="51"/>
                    <a:pt x="140" y="23"/>
                  </a:cubicBezTo>
                  <a:cubicBezTo>
                    <a:pt x="122" y="7"/>
                    <a:pt x="103" y="0"/>
                    <a:pt x="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79"/>
            <p:cNvSpPr/>
            <p:nvPr/>
          </p:nvSpPr>
          <p:spPr>
            <a:xfrm>
              <a:off x="6261436" y="2769596"/>
              <a:ext cx="29786" cy="10035"/>
            </a:xfrm>
            <a:custGeom>
              <a:rect b="b" l="l" r="r" t="t"/>
              <a:pathLst>
                <a:path extrusionOk="0" h="441" w="1309">
                  <a:moveTo>
                    <a:pt x="378" y="0"/>
                  </a:moveTo>
                  <a:cubicBezTo>
                    <a:pt x="259" y="0"/>
                    <a:pt x="203" y="63"/>
                    <a:pt x="203" y="147"/>
                  </a:cubicBezTo>
                  <a:cubicBezTo>
                    <a:pt x="147" y="147"/>
                    <a:pt x="85" y="147"/>
                    <a:pt x="1" y="119"/>
                  </a:cubicBezTo>
                  <a:lnTo>
                    <a:pt x="1" y="119"/>
                  </a:lnTo>
                  <a:cubicBezTo>
                    <a:pt x="29" y="147"/>
                    <a:pt x="57" y="175"/>
                    <a:pt x="85" y="175"/>
                  </a:cubicBezTo>
                  <a:cubicBezTo>
                    <a:pt x="175" y="203"/>
                    <a:pt x="259" y="266"/>
                    <a:pt x="350" y="294"/>
                  </a:cubicBezTo>
                  <a:cubicBezTo>
                    <a:pt x="553" y="294"/>
                    <a:pt x="756" y="350"/>
                    <a:pt x="959" y="378"/>
                  </a:cubicBezTo>
                  <a:cubicBezTo>
                    <a:pt x="1049" y="378"/>
                    <a:pt x="1196" y="413"/>
                    <a:pt x="1308" y="441"/>
                  </a:cubicBezTo>
                  <a:cubicBezTo>
                    <a:pt x="1280" y="413"/>
                    <a:pt x="1252" y="378"/>
                    <a:pt x="1224" y="378"/>
                  </a:cubicBezTo>
                  <a:cubicBezTo>
                    <a:pt x="931" y="322"/>
                    <a:pt x="672" y="63"/>
                    <a:pt x="3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79"/>
            <p:cNvSpPr/>
            <p:nvPr/>
          </p:nvSpPr>
          <p:spPr>
            <a:xfrm>
              <a:off x="6267330" y="2792783"/>
              <a:ext cx="33268" cy="5666"/>
            </a:xfrm>
            <a:custGeom>
              <a:rect b="b" l="l" r="r" t="t"/>
              <a:pathLst>
                <a:path extrusionOk="0" h="249" w="1462">
                  <a:moveTo>
                    <a:pt x="1160" y="0"/>
                  </a:moveTo>
                  <a:cubicBezTo>
                    <a:pt x="977" y="0"/>
                    <a:pt x="780" y="74"/>
                    <a:pt x="588" y="121"/>
                  </a:cubicBezTo>
                  <a:cubicBezTo>
                    <a:pt x="588" y="101"/>
                    <a:pt x="571" y="78"/>
                    <a:pt x="551" y="78"/>
                  </a:cubicBezTo>
                  <a:cubicBezTo>
                    <a:pt x="542" y="78"/>
                    <a:pt x="533" y="83"/>
                    <a:pt x="525" y="93"/>
                  </a:cubicBezTo>
                  <a:cubicBezTo>
                    <a:pt x="378" y="93"/>
                    <a:pt x="203" y="121"/>
                    <a:pt x="63" y="149"/>
                  </a:cubicBezTo>
                  <a:cubicBezTo>
                    <a:pt x="28" y="149"/>
                    <a:pt x="0" y="177"/>
                    <a:pt x="0" y="205"/>
                  </a:cubicBezTo>
                  <a:cubicBezTo>
                    <a:pt x="119" y="205"/>
                    <a:pt x="266" y="233"/>
                    <a:pt x="378" y="233"/>
                  </a:cubicBezTo>
                  <a:cubicBezTo>
                    <a:pt x="476" y="245"/>
                    <a:pt x="577" y="248"/>
                    <a:pt x="679" y="248"/>
                  </a:cubicBezTo>
                  <a:cubicBezTo>
                    <a:pt x="883" y="248"/>
                    <a:pt x="1091" y="233"/>
                    <a:pt x="1287" y="233"/>
                  </a:cubicBezTo>
                  <a:cubicBezTo>
                    <a:pt x="1315" y="233"/>
                    <a:pt x="1343" y="233"/>
                    <a:pt x="1343" y="205"/>
                  </a:cubicBezTo>
                  <a:cubicBezTo>
                    <a:pt x="1462" y="177"/>
                    <a:pt x="1462" y="58"/>
                    <a:pt x="1343" y="30"/>
                  </a:cubicBezTo>
                  <a:cubicBezTo>
                    <a:pt x="1284" y="9"/>
                    <a:pt x="1223" y="0"/>
                    <a:pt x="116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79"/>
            <p:cNvSpPr/>
            <p:nvPr/>
          </p:nvSpPr>
          <p:spPr>
            <a:xfrm>
              <a:off x="6277979" y="2808644"/>
              <a:ext cx="27238" cy="8055"/>
            </a:xfrm>
            <a:custGeom>
              <a:rect b="b" l="l" r="r" t="t"/>
              <a:pathLst>
                <a:path extrusionOk="0" h="354" w="1197">
                  <a:moveTo>
                    <a:pt x="773" y="0"/>
                  </a:moveTo>
                  <a:cubicBezTo>
                    <a:pt x="637" y="0"/>
                    <a:pt x="485" y="101"/>
                    <a:pt x="378" y="151"/>
                  </a:cubicBezTo>
                  <a:cubicBezTo>
                    <a:pt x="232" y="207"/>
                    <a:pt x="57" y="207"/>
                    <a:pt x="1" y="354"/>
                  </a:cubicBezTo>
                  <a:cubicBezTo>
                    <a:pt x="148" y="298"/>
                    <a:pt x="295" y="298"/>
                    <a:pt x="434" y="270"/>
                  </a:cubicBezTo>
                  <a:cubicBezTo>
                    <a:pt x="521" y="250"/>
                    <a:pt x="686" y="203"/>
                    <a:pt x="827" y="203"/>
                  </a:cubicBezTo>
                  <a:cubicBezTo>
                    <a:pt x="926" y="203"/>
                    <a:pt x="1012" y="226"/>
                    <a:pt x="1050" y="298"/>
                  </a:cubicBezTo>
                  <a:lnTo>
                    <a:pt x="1050" y="326"/>
                  </a:lnTo>
                  <a:lnTo>
                    <a:pt x="1078" y="326"/>
                  </a:lnTo>
                  <a:cubicBezTo>
                    <a:pt x="1169" y="326"/>
                    <a:pt x="1197" y="179"/>
                    <a:pt x="1106" y="123"/>
                  </a:cubicBezTo>
                  <a:cubicBezTo>
                    <a:pt x="1045" y="97"/>
                    <a:pt x="990" y="88"/>
                    <a:pt x="937" y="88"/>
                  </a:cubicBezTo>
                  <a:cubicBezTo>
                    <a:pt x="861" y="88"/>
                    <a:pt x="786" y="107"/>
                    <a:pt x="700" y="123"/>
                  </a:cubicBezTo>
                  <a:cubicBezTo>
                    <a:pt x="756" y="95"/>
                    <a:pt x="784" y="60"/>
                    <a:pt x="819" y="60"/>
                  </a:cubicBezTo>
                  <a:cubicBezTo>
                    <a:pt x="847" y="60"/>
                    <a:pt x="847" y="4"/>
                    <a:pt x="819" y="4"/>
                  </a:cubicBezTo>
                  <a:cubicBezTo>
                    <a:pt x="804" y="1"/>
                    <a:pt x="788" y="0"/>
                    <a:pt x="77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79"/>
            <p:cNvSpPr/>
            <p:nvPr/>
          </p:nvSpPr>
          <p:spPr>
            <a:xfrm>
              <a:off x="6284669" y="2825505"/>
              <a:ext cx="24530" cy="10718"/>
            </a:xfrm>
            <a:custGeom>
              <a:rect b="b" l="l" r="r" t="t"/>
              <a:pathLst>
                <a:path extrusionOk="0" h="471" w="1078">
                  <a:moveTo>
                    <a:pt x="936" y="1"/>
                  </a:moveTo>
                  <a:cubicBezTo>
                    <a:pt x="839" y="1"/>
                    <a:pt x="729" y="66"/>
                    <a:pt x="637" y="109"/>
                  </a:cubicBezTo>
                  <a:cubicBezTo>
                    <a:pt x="609" y="137"/>
                    <a:pt x="581" y="137"/>
                    <a:pt x="553" y="165"/>
                  </a:cubicBezTo>
                  <a:cubicBezTo>
                    <a:pt x="537" y="149"/>
                    <a:pt x="509" y="133"/>
                    <a:pt x="483" y="133"/>
                  </a:cubicBezTo>
                  <a:cubicBezTo>
                    <a:pt x="464" y="133"/>
                    <a:pt x="446" y="142"/>
                    <a:pt x="434" y="165"/>
                  </a:cubicBezTo>
                  <a:cubicBezTo>
                    <a:pt x="315" y="256"/>
                    <a:pt x="203" y="312"/>
                    <a:pt x="56" y="403"/>
                  </a:cubicBezTo>
                  <a:cubicBezTo>
                    <a:pt x="28" y="403"/>
                    <a:pt x="1" y="431"/>
                    <a:pt x="1" y="459"/>
                  </a:cubicBezTo>
                  <a:cubicBezTo>
                    <a:pt x="25" y="467"/>
                    <a:pt x="53" y="471"/>
                    <a:pt x="81" y="471"/>
                  </a:cubicBezTo>
                  <a:cubicBezTo>
                    <a:pt x="151" y="471"/>
                    <a:pt x="228" y="451"/>
                    <a:pt x="287" y="431"/>
                  </a:cubicBezTo>
                  <a:cubicBezTo>
                    <a:pt x="553" y="340"/>
                    <a:pt x="812" y="228"/>
                    <a:pt x="1049" y="109"/>
                  </a:cubicBezTo>
                  <a:lnTo>
                    <a:pt x="1077" y="109"/>
                  </a:lnTo>
                  <a:lnTo>
                    <a:pt x="1077" y="81"/>
                  </a:lnTo>
                  <a:cubicBezTo>
                    <a:pt x="1077" y="53"/>
                    <a:pt x="1049" y="19"/>
                    <a:pt x="1014" y="19"/>
                  </a:cubicBezTo>
                  <a:cubicBezTo>
                    <a:pt x="990" y="6"/>
                    <a:pt x="963" y="1"/>
                    <a:pt x="93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79"/>
            <p:cNvSpPr/>
            <p:nvPr/>
          </p:nvSpPr>
          <p:spPr>
            <a:xfrm>
              <a:off x="6296592" y="2841980"/>
              <a:ext cx="21822" cy="9898"/>
            </a:xfrm>
            <a:custGeom>
              <a:rect b="b" l="l" r="r" t="t"/>
              <a:pathLst>
                <a:path extrusionOk="0" h="435" w="959">
                  <a:moveTo>
                    <a:pt x="575" y="154"/>
                  </a:moveTo>
                  <a:cubicBezTo>
                    <a:pt x="564" y="159"/>
                    <a:pt x="553" y="164"/>
                    <a:pt x="543" y="169"/>
                  </a:cubicBezTo>
                  <a:lnTo>
                    <a:pt x="543" y="169"/>
                  </a:lnTo>
                  <a:cubicBezTo>
                    <a:pt x="546" y="169"/>
                    <a:pt x="550" y="169"/>
                    <a:pt x="553" y="169"/>
                  </a:cubicBezTo>
                  <a:cubicBezTo>
                    <a:pt x="561" y="164"/>
                    <a:pt x="568" y="159"/>
                    <a:pt x="575" y="154"/>
                  </a:cubicBezTo>
                  <a:close/>
                  <a:moveTo>
                    <a:pt x="381" y="0"/>
                  </a:moveTo>
                  <a:cubicBezTo>
                    <a:pt x="359" y="0"/>
                    <a:pt x="336" y="8"/>
                    <a:pt x="316" y="29"/>
                  </a:cubicBezTo>
                  <a:cubicBezTo>
                    <a:pt x="204" y="113"/>
                    <a:pt x="57" y="231"/>
                    <a:pt x="1" y="378"/>
                  </a:cubicBezTo>
                  <a:cubicBezTo>
                    <a:pt x="20" y="383"/>
                    <a:pt x="38" y="385"/>
                    <a:pt x="56" y="385"/>
                  </a:cubicBezTo>
                  <a:cubicBezTo>
                    <a:pt x="144" y="385"/>
                    <a:pt x="223" y="334"/>
                    <a:pt x="316" y="287"/>
                  </a:cubicBezTo>
                  <a:cubicBezTo>
                    <a:pt x="381" y="257"/>
                    <a:pt x="462" y="207"/>
                    <a:pt x="543" y="169"/>
                  </a:cubicBezTo>
                  <a:lnTo>
                    <a:pt x="543" y="169"/>
                  </a:lnTo>
                  <a:cubicBezTo>
                    <a:pt x="487" y="173"/>
                    <a:pt x="459" y="205"/>
                    <a:pt x="406" y="231"/>
                  </a:cubicBezTo>
                  <a:cubicBezTo>
                    <a:pt x="434" y="204"/>
                    <a:pt x="434" y="169"/>
                    <a:pt x="462" y="169"/>
                  </a:cubicBezTo>
                  <a:cubicBezTo>
                    <a:pt x="533" y="103"/>
                    <a:pt x="460" y="0"/>
                    <a:pt x="381" y="0"/>
                  </a:cubicBezTo>
                  <a:close/>
                  <a:moveTo>
                    <a:pt x="817" y="14"/>
                  </a:moveTo>
                  <a:cubicBezTo>
                    <a:pt x="804" y="14"/>
                    <a:pt x="792" y="18"/>
                    <a:pt x="784" y="29"/>
                  </a:cubicBezTo>
                  <a:cubicBezTo>
                    <a:pt x="707" y="54"/>
                    <a:pt x="648" y="103"/>
                    <a:pt x="575" y="154"/>
                  </a:cubicBezTo>
                  <a:lnTo>
                    <a:pt x="575" y="154"/>
                  </a:lnTo>
                  <a:cubicBezTo>
                    <a:pt x="630" y="130"/>
                    <a:pt x="683" y="113"/>
                    <a:pt x="728" y="113"/>
                  </a:cubicBezTo>
                  <a:cubicBezTo>
                    <a:pt x="784" y="113"/>
                    <a:pt x="812" y="141"/>
                    <a:pt x="784" y="204"/>
                  </a:cubicBezTo>
                  <a:cubicBezTo>
                    <a:pt x="756" y="287"/>
                    <a:pt x="700" y="343"/>
                    <a:pt x="581" y="434"/>
                  </a:cubicBezTo>
                  <a:lnTo>
                    <a:pt x="637" y="434"/>
                  </a:lnTo>
                  <a:cubicBezTo>
                    <a:pt x="756" y="378"/>
                    <a:pt x="903" y="315"/>
                    <a:pt x="931" y="169"/>
                  </a:cubicBezTo>
                  <a:cubicBezTo>
                    <a:pt x="959" y="141"/>
                    <a:pt x="931" y="85"/>
                    <a:pt x="903" y="57"/>
                  </a:cubicBezTo>
                  <a:cubicBezTo>
                    <a:pt x="883" y="37"/>
                    <a:pt x="847" y="14"/>
                    <a:pt x="817" y="14"/>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79"/>
            <p:cNvSpPr/>
            <p:nvPr/>
          </p:nvSpPr>
          <p:spPr>
            <a:xfrm>
              <a:off x="6307105" y="2854586"/>
              <a:ext cx="9853" cy="12561"/>
            </a:xfrm>
            <a:custGeom>
              <a:rect b="b" l="l" r="r" t="t"/>
              <a:pathLst>
                <a:path extrusionOk="0" h="552" w="433">
                  <a:moveTo>
                    <a:pt x="349" y="1"/>
                  </a:moveTo>
                  <a:cubicBezTo>
                    <a:pt x="330" y="1"/>
                    <a:pt x="311" y="8"/>
                    <a:pt x="294" y="27"/>
                  </a:cubicBezTo>
                  <a:cubicBezTo>
                    <a:pt x="203" y="202"/>
                    <a:pt x="91" y="377"/>
                    <a:pt x="0" y="552"/>
                  </a:cubicBezTo>
                  <a:cubicBezTo>
                    <a:pt x="63" y="552"/>
                    <a:pt x="147" y="552"/>
                    <a:pt x="203" y="489"/>
                  </a:cubicBezTo>
                  <a:cubicBezTo>
                    <a:pt x="266" y="349"/>
                    <a:pt x="350" y="230"/>
                    <a:pt x="413" y="83"/>
                  </a:cubicBezTo>
                  <a:cubicBezTo>
                    <a:pt x="433" y="44"/>
                    <a:pt x="393" y="1"/>
                    <a:pt x="3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79"/>
            <p:cNvSpPr/>
            <p:nvPr/>
          </p:nvSpPr>
          <p:spPr>
            <a:xfrm>
              <a:off x="6323648" y="2858568"/>
              <a:ext cx="15564" cy="17817"/>
            </a:xfrm>
            <a:custGeom>
              <a:rect b="b" l="l" r="r" t="t"/>
              <a:pathLst>
                <a:path extrusionOk="0" h="783" w="684">
                  <a:moveTo>
                    <a:pt x="600" y="1"/>
                  </a:moveTo>
                  <a:cubicBezTo>
                    <a:pt x="584" y="1"/>
                    <a:pt x="568" y="8"/>
                    <a:pt x="560" y="27"/>
                  </a:cubicBezTo>
                  <a:cubicBezTo>
                    <a:pt x="441" y="174"/>
                    <a:pt x="350" y="314"/>
                    <a:pt x="210" y="432"/>
                  </a:cubicBezTo>
                  <a:cubicBezTo>
                    <a:pt x="147" y="488"/>
                    <a:pt x="64" y="551"/>
                    <a:pt x="36" y="607"/>
                  </a:cubicBezTo>
                  <a:cubicBezTo>
                    <a:pt x="1" y="663"/>
                    <a:pt x="1" y="698"/>
                    <a:pt x="36" y="726"/>
                  </a:cubicBezTo>
                  <a:cubicBezTo>
                    <a:pt x="64" y="754"/>
                    <a:pt x="92" y="782"/>
                    <a:pt x="147" y="782"/>
                  </a:cubicBezTo>
                  <a:cubicBezTo>
                    <a:pt x="266" y="754"/>
                    <a:pt x="350" y="663"/>
                    <a:pt x="469" y="607"/>
                  </a:cubicBezTo>
                  <a:cubicBezTo>
                    <a:pt x="469" y="607"/>
                    <a:pt x="497" y="607"/>
                    <a:pt x="497" y="579"/>
                  </a:cubicBezTo>
                  <a:cubicBezTo>
                    <a:pt x="525" y="579"/>
                    <a:pt x="525" y="551"/>
                    <a:pt x="560" y="551"/>
                  </a:cubicBezTo>
                  <a:cubicBezTo>
                    <a:pt x="580" y="532"/>
                    <a:pt x="599" y="509"/>
                    <a:pt x="619" y="509"/>
                  </a:cubicBezTo>
                  <a:cubicBezTo>
                    <a:pt x="627" y="509"/>
                    <a:pt x="636" y="513"/>
                    <a:pt x="644" y="523"/>
                  </a:cubicBezTo>
                  <a:cubicBezTo>
                    <a:pt x="644" y="488"/>
                    <a:pt x="672" y="488"/>
                    <a:pt x="672" y="460"/>
                  </a:cubicBezTo>
                  <a:cubicBezTo>
                    <a:pt x="651" y="376"/>
                    <a:pt x="598" y="336"/>
                    <a:pt x="534" y="336"/>
                  </a:cubicBezTo>
                  <a:cubicBezTo>
                    <a:pt x="514" y="336"/>
                    <a:pt x="492" y="340"/>
                    <a:pt x="469" y="349"/>
                  </a:cubicBezTo>
                  <a:cubicBezTo>
                    <a:pt x="525" y="258"/>
                    <a:pt x="588" y="174"/>
                    <a:pt x="644" y="83"/>
                  </a:cubicBezTo>
                  <a:cubicBezTo>
                    <a:pt x="683" y="44"/>
                    <a:pt x="640" y="1"/>
                    <a:pt x="60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79"/>
            <p:cNvSpPr/>
            <p:nvPr/>
          </p:nvSpPr>
          <p:spPr>
            <a:xfrm>
              <a:off x="6336391" y="2871243"/>
              <a:ext cx="13926" cy="18341"/>
            </a:xfrm>
            <a:custGeom>
              <a:rect b="b" l="l" r="r" t="t"/>
              <a:pathLst>
                <a:path extrusionOk="0" h="806" w="612">
                  <a:moveTo>
                    <a:pt x="478" y="0"/>
                  </a:moveTo>
                  <a:cubicBezTo>
                    <a:pt x="450" y="0"/>
                    <a:pt x="422" y="15"/>
                    <a:pt x="406" y="50"/>
                  </a:cubicBezTo>
                  <a:cubicBezTo>
                    <a:pt x="315" y="169"/>
                    <a:pt x="259" y="281"/>
                    <a:pt x="175" y="400"/>
                  </a:cubicBezTo>
                  <a:cubicBezTo>
                    <a:pt x="112" y="519"/>
                    <a:pt x="28" y="603"/>
                    <a:pt x="0" y="722"/>
                  </a:cubicBezTo>
                  <a:lnTo>
                    <a:pt x="0" y="750"/>
                  </a:lnTo>
                  <a:cubicBezTo>
                    <a:pt x="28" y="777"/>
                    <a:pt x="56" y="805"/>
                    <a:pt x="84" y="805"/>
                  </a:cubicBezTo>
                  <a:cubicBezTo>
                    <a:pt x="203" y="750"/>
                    <a:pt x="287" y="666"/>
                    <a:pt x="350" y="603"/>
                  </a:cubicBezTo>
                  <a:cubicBezTo>
                    <a:pt x="366" y="570"/>
                    <a:pt x="392" y="556"/>
                    <a:pt x="422" y="556"/>
                  </a:cubicBezTo>
                  <a:cubicBezTo>
                    <a:pt x="443" y="556"/>
                    <a:pt x="466" y="563"/>
                    <a:pt x="489" y="575"/>
                  </a:cubicBezTo>
                  <a:cubicBezTo>
                    <a:pt x="524" y="519"/>
                    <a:pt x="524" y="400"/>
                    <a:pt x="434" y="372"/>
                  </a:cubicBezTo>
                  <a:cubicBezTo>
                    <a:pt x="489" y="281"/>
                    <a:pt x="524" y="225"/>
                    <a:pt x="552" y="141"/>
                  </a:cubicBezTo>
                  <a:cubicBezTo>
                    <a:pt x="611" y="78"/>
                    <a:pt x="543" y="0"/>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79"/>
            <p:cNvSpPr/>
            <p:nvPr/>
          </p:nvSpPr>
          <p:spPr>
            <a:xfrm>
              <a:off x="6350863" y="2885715"/>
              <a:ext cx="8397" cy="9921"/>
            </a:xfrm>
            <a:custGeom>
              <a:rect b="b" l="l" r="r" t="t"/>
              <a:pathLst>
                <a:path extrusionOk="0" h="436" w="369">
                  <a:moveTo>
                    <a:pt x="242" y="1"/>
                  </a:moveTo>
                  <a:cubicBezTo>
                    <a:pt x="212" y="1"/>
                    <a:pt x="185" y="17"/>
                    <a:pt x="175" y="58"/>
                  </a:cubicBezTo>
                  <a:cubicBezTo>
                    <a:pt x="147" y="114"/>
                    <a:pt x="63" y="260"/>
                    <a:pt x="0" y="407"/>
                  </a:cubicBezTo>
                  <a:cubicBezTo>
                    <a:pt x="28" y="435"/>
                    <a:pt x="28" y="435"/>
                    <a:pt x="63" y="435"/>
                  </a:cubicBezTo>
                  <a:cubicBezTo>
                    <a:pt x="63" y="435"/>
                    <a:pt x="119" y="435"/>
                    <a:pt x="119" y="407"/>
                  </a:cubicBezTo>
                  <a:lnTo>
                    <a:pt x="147" y="407"/>
                  </a:lnTo>
                  <a:cubicBezTo>
                    <a:pt x="147" y="344"/>
                    <a:pt x="203" y="288"/>
                    <a:pt x="294" y="288"/>
                  </a:cubicBezTo>
                  <a:cubicBezTo>
                    <a:pt x="322" y="232"/>
                    <a:pt x="322" y="169"/>
                    <a:pt x="350" y="114"/>
                  </a:cubicBezTo>
                  <a:cubicBezTo>
                    <a:pt x="368" y="59"/>
                    <a:pt x="300" y="1"/>
                    <a:pt x="2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79"/>
            <p:cNvSpPr/>
            <p:nvPr/>
          </p:nvSpPr>
          <p:spPr>
            <a:xfrm>
              <a:off x="6339963" y="2794490"/>
              <a:ext cx="24917" cy="15883"/>
            </a:xfrm>
            <a:custGeom>
              <a:rect b="b" l="l" r="r" t="t"/>
              <a:pathLst>
                <a:path extrusionOk="0" h="698" w="1095">
                  <a:moveTo>
                    <a:pt x="190" y="1"/>
                  </a:moveTo>
                  <a:cubicBezTo>
                    <a:pt x="101" y="1"/>
                    <a:pt x="0" y="97"/>
                    <a:pt x="74" y="193"/>
                  </a:cubicBezTo>
                  <a:cubicBezTo>
                    <a:pt x="102" y="277"/>
                    <a:pt x="193" y="305"/>
                    <a:pt x="249" y="368"/>
                  </a:cubicBezTo>
                  <a:cubicBezTo>
                    <a:pt x="249" y="368"/>
                    <a:pt x="277" y="396"/>
                    <a:pt x="305" y="396"/>
                  </a:cubicBezTo>
                  <a:cubicBezTo>
                    <a:pt x="332" y="396"/>
                    <a:pt x="332" y="424"/>
                    <a:pt x="332" y="424"/>
                  </a:cubicBezTo>
                  <a:cubicBezTo>
                    <a:pt x="507" y="507"/>
                    <a:pt x="626" y="598"/>
                    <a:pt x="801" y="682"/>
                  </a:cubicBezTo>
                  <a:cubicBezTo>
                    <a:pt x="821" y="693"/>
                    <a:pt x="841" y="698"/>
                    <a:pt x="859" y="698"/>
                  </a:cubicBezTo>
                  <a:cubicBezTo>
                    <a:pt x="953" y="698"/>
                    <a:pt x="1022" y="583"/>
                    <a:pt x="976" y="507"/>
                  </a:cubicBezTo>
                  <a:lnTo>
                    <a:pt x="1004" y="480"/>
                  </a:lnTo>
                  <a:cubicBezTo>
                    <a:pt x="1095" y="480"/>
                    <a:pt x="1095" y="368"/>
                    <a:pt x="1004" y="333"/>
                  </a:cubicBezTo>
                  <a:cubicBezTo>
                    <a:pt x="857" y="277"/>
                    <a:pt x="745" y="277"/>
                    <a:pt x="598" y="221"/>
                  </a:cubicBezTo>
                  <a:cubicBezTo>
                    <a:pt x="479" y="130"/>
                    <a:pt x="395" y="74"/>
                    <a:pt x="249" y="18"/>
                  </a:cubicBezTo>
                  <a:cubicBezTo>
                    <a:pt x="231" y="6"/>
                    <a:pt x="211" y="1"/>
                    <a:pt x="1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79"/>
            <p:cNvSpPr/>
            <p:nvPr/>
          </p:nvSpPr>
          <p:spPr>
            <a:xfrm>
              <a:off x="6344332" y="2776172"/>
              <a:ext cx="22914" cy="16315"/>
            </a:xfrm>
            <a:custGeom>
              <a:rect b="b" l="l" r="r" t="t"/>
              <a:pathLst>
                <a:path extrusionOk="0" h="717" w="1007">
                  <a:moveTo>
                    <a:pt x="179" y="1"/>
                  </a:moveTo>
                  <a:cubicBezTo>
                    <a:pt x="166" y="1"/>
                    <a:pt x="153" y="2"/>
                    <a:pt x="140" y="5"/>
                  </a:cubicBezTo>
                  <a:cubicBezTo>
                    <a:pt x="57" y="5"/>
                    <a:pt x="1" y="124"/>
                    <a:pt x="57" y="180"/>
                  </a:cubicBezTo>
                  <a:cubicBezTo>
                    <a:pt x="203" y="299"/>
                    <a:pt x="378" y="382"/>
                    <a:pt x="525" y="501"/>
                  </a:cubicBezTo>
                  <a:lnTo>
                    <a:pt x="525" y="529"/>
                  </a:lnTo>
                  <a:cubicBezTo>
                    <a:pt x="609" y="585"/>
                    <a:pt x="700" y="676"/>
                    <a:pt x="784" y="704"/>
                  </a:cubicBezTo>
                  <a:cubicBezTo>
                    <a:pt x="802" y="713"/>
                    <a:pt x="820" y="716"/>
                    <a:pt x="837" y="716"/>
                  </a:cubicBezTo>
                  <a:cubicBezTo>
                    <a:pt x="933" y="716"/>
                    <a:pt x="1006" y="596"/>
                    <a:pt x="959" y="501"/>
                  </a:cubicBezTo>
                  <a:lnTo>
                    <a:pt x="931" y="501"/>
                  </a:lnTo>
                  <a:cubicBezTo>
                    <a:pt x="903" y="438"/>
                    <a:pt x="875" y="438"/>
                    <a:pt x="840" y="438"/>
                  </a:cubicBezTo>
                  <a:cubicBezTo>
                    <a:pt x="728" y="382"/>
                    <a:pt x="609" y="236"/>
                    <a:pt x="525" y="180"/>
                  </a:cubicBezTo>
                  <a:cubicBezTo>
                    <a:pt x="419" y="99"/>
                    <a:pt x="290" y="1"/>
                    <a:pt x="1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79"/>
            <p:cNvSpPr/>
            <p:nvPr/>
          </p:nvSpPr>
          <p:spPr>
            <a:xfrm>
              <a:off x="6351705" y="2760494"/>
              <a:ext cx="17794" cy="17135"/>
            </a:xfrm>
            <a:custGeom>
              <a:rect b="b" l="l" r="r" t="t"/>
              <a:pathLst>
                <a:path extrusionOk="0" h="753" w="782">
                  <a:moveTo>
                    <a:pt x="135" y="0"/>
                  </a:moveTo>
                  <a:cubicBezTo>
                    <a:pt x="71" y="0"/>
                    <a:pt x="1" y="48"/>
                    <a:pt x="26" y="114"/>
                  </a:cubicBezTo>
                  <a:cubicBezTo>
                    <a:pt x="82" y="253"/>
                    <a:pt x="201" y="372"/>
                    <a:pt x="313" y="463"/>
                  </a:cubicBezTo>
                  <a:cubicBezTo>
                    <a:pt x="341" y="491"/>
                    <a:pt x="404" y="547"/>
                    <a:pt x="460" y="575"/>
                  </a:cubicBezTo>
                  <a:cubicBezTo>
                    <a:pt x="516" y="638"/>
                    <a:pt x="551" y="694"/>
                    <a:pt x="579" y="722"/>
                  </a:cubicBezTo>
                  <a:cubicBezTo>
                    <a:pt x="600" y="743"/>
                    <a:pt x="627" y="752"/>
                    <a:pt x="653" y="752"/>
                  </a:cubicBezTo>
                  <a:cubicBezTo>
                    <a:pt x="695" y="752"/>
                    <a:pt x="736" y="728"/>
                    <a:pt x="753" y="694"/>
                  </a:cubicBezTo>
                  <a:cubicBezTo>
                    <a:pt x="781" y="547"/>
                    <a:pt x="691" y="428"/>
                    <a:pt x="579" y="344"/>
                  </a:cubicBezTo>
                  <a:cubicBezTo>
                    <a:pt x="516" y="288"/>
                    <a:pt x="432" y="253"/>
                    <a:pt x="376" y="197"/>
                  </a:cubicBezTo>
                  <a:cubicBezTo>
                    <a:pt x="313" y="142"/>
                    <a:pt x="257" y="79"/>
                    <a:pt x="201" y="23"/>
                  </a:cubicBezTo>
                  <a:cubicBezTo>
                    <a:pt x="184" y="7"/>
                    <a:pt x="160" y="0"/>
                    <a:pt x="1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79"/>
            <p:cNvSpPr/>
            <p:nvPr/>
          </p:nvSpPr>
          <p:spPr>
            <a:xfrm>
              <a:off x="6353571" y="2816176"/>
              <a:ext cx="18636" cy="7850"/>
            </a:xfrm>
            <a:custGeom>
              <a:rect b="b" l="l" r="r" t="t"/>
              <a:pathLst>
                <a:path extrusionOk="0" h="345" w="819">
                  <a:moveTo>
                    <a:pt x="371" y="1"/>
                  </a:moveTo>
                  <a:cubicBezTo>
                    <a:pt x="242" y="1"/>
                    <a:pt x="119" y="39"/>
                    <a:pt x="56" y="114"/>
                  </a:cubicBezTo>
                  <a:cubicBezTo>
                    <a:pt x="0" y="142"/>
                    <a:pt x="28" y="226"/>
                    <a:pt x="84" y="254"/>
                  </a:cubicBezTo>
                  <a:cubicBezTo>
                    <a:pt x="175" y="254"/>
                    <a:pt x="259" y="289"/>
                    <a:pt x="350" y="289"/>
                  </a:cubicBezTo>
                  <a:cubicBezTo>
                    <a:pt x="378" y="289"/>
                    <a:pt x="378" y="289"/>
                    <a:pt x="406" y="254"/>
                  </a:cubicBezTo>
                  <a:lnTo>
                    <a:pt x="434" y="254"/>
                  </a:lnTo>
                  <a:cubicBezTo>
                    <a:pt x="525" y="289"/>
                    <a:pt x="609" y="317"/>
                    <a:pt x="699" y="345"/>
                  </a:cubicBezTo>
                  <a:cubicBezTo>
                    <a:pt x="783" y="345"/>
                    <a:pt x="818" y="254"/>
                    <a:pt x="783" y="198"/>
                  </a:cubicBezTo>
                  <a:cubicBezTo>
                    <a:pt x="720" y="66"/>
                    <a:pt x="541" y="1"/>
                    <a:pt x="37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79"/>
            <p:cNvSpPr/>
            <p:nvPr/>
          </p:nvSpPr>
          <p:spPr>
            <a:xfrm>
              <a:off x="6365495" y="2830693"/>
              <a:ext cx="14654" cy="7782"/>
            </a:xfrm>
            <a:custGeom>
              <a:rect b="b" l="l" r="r" t="t"/>
              <a:pathLst>
                <a:path extrusionOk="0" h="342" w="644">
                  <a:moveTo>
                    <a:pt x="350" y="0"/>
                  </a:moveTo>
                  <a:cubicBezTo>
                    <a:pt x="231" y="28"/>
                    <a:pt x="120" y="0"/>
                    <a:pt x="57" y="84"/>
                  </a:cubicBezTo>
                  <a:cubicBezTo>
                    <a:pt x="1" y="175"/>
                    <a:pt x="57" y="231"/>
                    <a:pt x="120" y="259"/>
                  </a:cubicBezTo>
                  <a:cubicBezTo>
                    <a:pt x="218" y="298"/>
                    <a:pt x="306" y="341"/>
                    <a:pt x="410" y="341"/>
                  </a:cubicBezTo>
                  <a:cubicBezTo>
                    <a:pt x="454" y="341"/>
                    <a:pt x="501" y="334"/>
                    <a:pt x="553" y="315"/>
                  </a:cubicBezTo>
                  <a:cubicBezTo>
                    <a:pt x="644" y="287"/>
                    <a:pt x="644" y="140"/>
                    <a:pt x="553" y="84"/>
                  </a:cubicBezTo>
                  <a:lnTo>
                    <a:pt x="406" y="84"/>
                  </a:lnTo>
                  <a:cubicBezTo>
                    <a:pt x="406" y="28"/>
                    <a:pt x="378" y="0"/>
                    <a:pt x="3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79"/>
            <p:cNvSpPr/>
            <p:nvPr/>
          </p:nvSpPr>
          <p:spPr>
            <a:xfrm>
              <a:off x="6378078" y="2843891"/>
              <a:ext cx="7327" cy="5916"/>
            </a:xfrm>
            <a:custGeom>
              <a:rect b="b" l="l" r="r" t="t"/>
              <a:pathLst>
                <a:path extrusionOk="0" h="260" w="322">
                  <a:moveTo>
                    <a:pt x="203" y="1"/>
                  </a:moveTo>
                  <a:cubicBezTo>
                    <a:pt x="175" y="29"/>
                    <a:pt x="175" y="29"/>
                    <a:pt x="147" y="29"/>
                  </a:cubicBezTo>
                  <a:cubicBezTo>
                    <a:pt x="119" y="57"/>
                    <a:pt x="91" y="57"/>
                    <a:pt x="56" y="85"/>
                  </a:cubicBezTo>
                  <a:cubicBezTo>
                    <a:pt x="0" y="85"/>
                    <a:pt x="0" y="147"/>
                    <a:pt x="0" y="203"/>
                  </a:cubicBezTo>
                  <a:cubicBezTo>
                    <a:pt x="28" y="231"/>
                    <a:pt x="91" y="259"/>
                    <a:pt x="119" y="259"/>
                  </a:cubicBezTo>
                  <a:cubicBezTo>
                    <a:pt x="175" y="231"/>
                    <a:pt x="203" y="231"/>
                    <a:pt x="231" y="231"/>
                  </a:cubicBezTo>
                  <a:cubicBezTo>
                    <a:pt x="294" y="203"/>
                    <a:pt x="322" y="147"/>
                    <a:pt x="322" y="85"/>
                  </a:cubicBezTo>
                  <a:cubicBezTo>
                    <a:pt x="322" y="57"/>
                    <a:pt x="294" y="1"/>
                    <a:pt x="26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79"/>
            <p:cNvSpPr/>
            <p:nvPr/>
          </p:nvSpPr>
          <p:spPr>
            <a:xfrm>
              <a:off x="6546579" y="2898321"/>
              <a:ext cx="71451" cy="82168"/>
            </a:xfrm>
            <a:custGeom>
              <a:rect b="b" l="l" r="r" t="t"/>
              <a:pathLst>
                <a:path extrusionOk="0" h="3611" w="3140">
                  <a:moveTo>
                    <a:pt x="1566" y="2182"/>
                  </a:moveTo>
                  <a:cubicBezTo>
                    <a:pt x="1566" y="2210"/>
                    <a:pt x="1601" y="2238"/>
                    <a:pt x="1601" y="2238"/>
                  </a:cubicBezTo>
                  <a:lnTo>
                    <a:pt x="1566" y="2238"/>
                  </a:lnTo>
                  <a:cubicBezTo>
                    <a:pt x="1566" y="2210"/>
                    <a:pt x="1566" y="2210"/>
                    <a:pt x="1538" y="2182"/>
                  </a:cubicBezTo>
                  <a:close/>
                  <a:moveTo>
                    <a:pt x="1832" y="0"/>
                  </a:moveTo>
                  <a:cubicBezTo>
                    <a:pt x="1776" y="0"/>
                    <a:pt x="1713" y="28"/>
                    <a:pt x="1657" y="56"/>
                  </a:cubicBezTo>
                  <a:cubicBezTo>
                    <a:pt x="1685" y="203"/>
                    <a:pt x="1685" y="350"/>
                    <a:pt x="1713" y="490"/>
                  </a:cubicBezTo>
                  <a:cubicBezTo>
                    <a:pt x="1685" y="406"/>
                    <a:pt x="1657" y="315"/>
                    <a:pt x="1629" y="231"/>
                  </a:cubicBezTo>
                  <a:lnTo>
                    <a:pt x="1629" y="406"/>
                  </a:lnTo>
                  <a:cubicBezTo>
                    <a:pt x="1601" y="490"/>
                    <a:pt x="1566" y="552"/>
                    <a:pt x="1538" y="580"/>
                  </a:cubicBezTo>
                  <a:lnTo>
                    <a:pt x="1538" y="755"/>
                  </a:lnTo>
                  <a:cubicBezTo>
                    <a:pt x="1526" y="793"/>
                    <a:pt x="1489" y="808"/>
                    <a:pt x="1450" y="808"/>
                  </a:cubicBezTo>
                  <a:cubicBezTo>
                    <a:pt x="1402" y="808"/>
                    <a:pt x="1351" y="786"/>
                    <a:pt x="1335" y="755"/>
                  </a:cubicBezTo>
                  <a:cubicBezTo>
                    <a:pt x="1335" y="699"/>
                    <a:pt x="1308" y="636"/>
                    <a:pt x="1308" y="580"/>
                  </a:cubicBezTo>
                  <a:lnTo>
                    <a:pt x="1280" y="580"/>
                  </a:lnTo>
                  <a:cubicBezTo>
                    <a:pt x="1280" y="552"/>
                    <a:pt x="1252" y="552"/>
                    <a:pt x="1252" y="524"/>
                  </a:cubicBezTo>
                  <a:cubicBezTo>
                    <a:pt x="1189" y="434"/>
                    <a:pt x="1105" y="378"/>
                    <a:pt x="1042" y="315"/>
                  </a:cubicBezTo>
                  <a:cubicBezTo>
                    <a:pt x="1014" y="350"/>
                    <a:pt x="1014" y="350"/>
                    <a:pt x="986" y="378"/>
                  </a:cubicBezTo>
                  <a:cubicBezTo>
                    <a:pt x="986" y="350"/>
                    <a:pt x="958" y="350"/>
                    <a:pt x="930" y="315"/>
                  </a:cubicBezTo>
                  <a:cubicBezTo>
                    <a:pt x="867" y="315"/>
                    <a:pt x="839" y="350"/>
                    <a:pt x="811" y="434"/>
                  </a:cubicBezTo>
                  <a:cubicBezTo>
                    <a:pt x="783" y="636"/>
                    <a:pt x="958" y="874"/>
                    <a:pt x="986" y="1077"/>
                  </a:cubicBezTo>
                  <a:cubicBezTo>
                    <a:pt x="986" y="1141"/>
                    <a:pt x="899" y="1210"/>
                    <a:pt x="821" y="1210"/>
                  </a:cubicBezTo>
                  <a:cubicBezTo>
                    <a:pt x="798" y="1210"/>
                    <a:pt x="775" y="1203"/>
                    <a:pt x="755" y="1189"/>
                  </a:cubicBezTo>
                  <a:cubicBezTo>
                    <a:pt x="664" y="1133"/>
                    <a:pt x="580" y="1077"/>
                    <a:pt x="489" y="1077"/>
                  </a:cubicBezTo>
                  <a:cubicBezTo>
                    <a:pt x="489" y="1105"/>
                    <a:pt x="517" y="1161"/>
                    <a:pt x="517" y="1189"/>
                  </a:cubicBezTo>
                  <a:cubicBezTo>
                    <a:pt x="517" y="1252"/>
                    <a:pt x="517" y="1280"/>
                    <a:pt x="552" y="1336"/>
                  </a:cubicBezTo>
                  <a:cubicBezTo>
                    <a:pt x="517" y="1308"/>
                    <a:pt x="489" y="1308"/>
                    <a:pt x="461" y="1280"/>
                  </a:cubicBezTo>
                  <a:cubicBezTo>
                    <a:pt x="433" y="1266"/>
                    <a:pt x="404" y="1259"/>
                    <a:pt x="374" y="1259"/>
                  </a:cubicBezTo>
                  <a:cubicBezTo>
                    <a:pt x="344" y="1259"/>
                    <a:pt x="315" y="1266"/>
                    <a:pt x="287" y="1280"/>
                  </a:cubicBezTo>
                  <a:cubicBezTo>
                    <a:pt x="315" y="1336"/>
                    <a:pt x="343" y="1364"/>
                    <a:pt x="378" y="1426"/>
                  </a:cubicBezTo>
                  <a:cubicBezTo>
                    <a:pt x="406" y="1454"/>
                    <a:pt x="433" y="1482"/>
                    <a:pt x="461" y="1538"/>
                  </a:cubicBezTo>
                  <a:cubicBezTo>
                    <a:pt x="489" y="1629"/>
                    <a:pt x="552" y="1685"/>
                    <a:pt x="608" y="1748"/>
                  </a:cubicBezTo>
                  <a:cubicBezTo>
                    <a:pt x="682" y="1797"/>
                    <a:pt x="627" y="1894"/>
                    <a:pt x="551" y="1894"/>
                  </a:cubicBezTo>
                  <a:cubicBezTo>
                    <a:pt x="540" y="1894"/>
                    <a:pt x="529" y="1892"/>
                    <a:pt x="517" y="1888"/>
                  </a:cubicBezTo>
                  <a:lnTo>
                    <a:pt x="259" y="1888"/>
                  </a:lnTo>
                  <a:lnTo>
                    <a:pt x="259" y="1979"/>
                  </a:lnTo>
                  <a:lnTo>
                    <a:pt x="259" y="2035"/>
                  </a:lnTo>
                  <a:lnTo>
                    <a:pt x="259" y="2063"/>
                  </a:lnTo>
                  <a:lnTo>
                    <a:pt x="287" y="2063"/>
                  </a:lnTo>
                  <a:lnTo>
                    <a:pt x="552" y="2328"/>
                  </a:lnTo>
                  <a:cubicBezTo>
                    <a:pt x="604" y="2405"/>
                    <a:pt x="532" y="2535"/>
                    <a:pt x="455" y="2535"/>
                  </a:cubicBezTo>
                  <a:cubicBezTo>
                    <a:pt x="448" y="2535"/>
                    <a:pt x="441" y="2534"/>
                    <a:pt x="433" y="2531"/>
                  </a:cubicBezTo>
                  <a:lnTo>
                    <a:pt x="343" y="2531"/>
                  </a:lnTo>
                  <a:cubicBezTo>
                    <a:pt x="343" y="2559"/>
                    <a:pt x="378" y="2559"/>
                    <a:pt x="378" y="2587"/>
                  </a:cubicBezTo>
                  <a:cubicBezTo>
                    <a:pt x="343" y="2622"/>
                    <a:pt x="343" y="2650"/>
                    <a:pt x="343" y="2678"/>
                  </a:cubicBezTo>
                  <a:lnTo>
                    <a:pt x="287" y="2678"/>
                  </a:lnTo>
                  <a:cubicBezTo>
                    <a:pt x="259" y="2678"/>
                    <a:pt x="259" y="2650"/>
                    <a:pt x="259" y="2650"/>
                  </a:cubicBezTo>
                  <a:cubicBezTo>
                    <a:pt x="249" y="2648"/>
                    <a:pt x="240" y="2648"/>
                    <a:pt x="231" y="2648"/>
                  </a:cubicBezTo>
                  <a:cubicBezTo>
                    <a:pt x="98" y="2648"/>
                    <a:pt x="1" y="2830"/>
                    <a:pt x="112" y="2909"/>
                  </a:cubicBezTo>
                  <a:cubicBezTo>
                    <a:pt x="178" y="2975"/>
                    <a:pt x="254" y="3022"/>
                    <a:pt x="337" y="3022"/>
                  </a:cubicBezTo>
                  <a:cubicBezTo>
                    <a:pt x="368" y="3022"/>
                    <a:pt x="401" y="3015"/>
                    <a:pt x="433" y="3000"/>
                  </a:cubicBezTo>
                  <a:cubicBezTo>
                    <a:pt x="461" y="3028"/>
                    <a:pt x="461" y="3028"/>
                    <a:pt x="489" y="3028"/>
                  </a:cubicBezTo>
                  <a:cubicBezTo>
                    <a:pt x="489" y="3056"/>
                    <a:pt x="517" y="3084"/>
                    <a:pt x="552" y="3112"/>
                  </a:cubicBezTo>
                  <a:cubicBezTo>
                    <a:pt x="461" y="3175"/>
                    <a:pt x="406" y="3231"/>
                    <a:pt x="315" y="3258"/>
                  </a:cubicBezTo>
                  <a:cubicBezTo>
                    <a:pt x="287" y="3258"/>
                    <a:pt x="287" y="3286"/>
                    <a:pt x="259" y="3286"/>
                  </a:cubicBezTo>
                  <a:cubicBezTo>
                    <a:pt x="231" y="3321"/>
                    <a:pt x="203" y="3321"/>
                    <a:pt x="140" y="3349"/>
                  </a:cubicBezTo>
                  <a:lnTo>
                    <a:pt x="112" y="3349"/>
                  </a:lnTo>
                  <a:cubicBezTo>
                    <a:pt x="1" y="3428"/>
                    <a:pt x="73" y="3611"/>
                    <a:pt x="203" y="3611"/>
                  </a:cubicBezTo>
                  <a:cubicBezTo>
                    <a:pt x="212" y="3611"/>
                    <a:pt x="221" y="3610"/>
                    <a:pt x="231" y="3608"/>
                  </a:cubicBezTo>
                  <a:cubicBezTo>
                    <a:pt x="259" y="3580"/>
                    <a:pt x="315" y="3580"/>
                    <a:pt x="343" y="3552"/>
                  </a:cubicBezTo>
                  <a:cubicBezTo>
                    <a:pt x="370" y="3547"/>
                    <a:pt x="400" y="3546"/>
                    <a:pt x="430" y="3546"/>
                  </a:cubicBezTo>
                  <a:cubicBezTo>
                    <a:pt x="460" y="3546"/>
                    <a:pt x="490" y="3547"/>
                    <a:pt x="520" y="3547"/>
                  </a:cubicBezTo>
                  <a:cubicBezTo>
                    <a:pt x="621" y="3547"/>
                    <a:pt x="716" y="3532"/>
                    <a:pt x="755" y="3405"/>
                  </a:cubicBezTo>
                  <a:lnTo>
                    <a:pt x="755" y="3349"/>
                  </a:lnTo>
                  <a:cubicBezTo>
                    <a:pt x="783" y="3349"/>
                    <a:pt x="811" y="3321"/>
                    <a:pt x="839" y="3286"/>
                  </a:cubicBezTo>
                  <a:lnTo>
                    <a:pt x="1042" y="3286"/>
                  </a:lnTo>
                  <a:cubicBezTo>
                    <a:pt x="1133" y="3258"/>
                    <a:pt x="1161" y="3175"/>
                    <a:pt x="1133" y="3112"/>
                  </a:cubicBezTo>
                  <a:cubicBezTo>
                    <a:pt x="1217" y="3084"/>
                    <a:pt x="1252" y="3028"/>
                    <a:pt x="1217" y="2972"/>
                  </a:cubicBezTo>
                  <a:cubicBezTo>
                    <a:pt x="1252" y="2937"/>
                    <a:pt x="1280" y="2937"/>
                    <a:pt x="1280" y="2937"/>
                  </a:cubicBezTo>
                  <a:cubicBezTo>
                    <a:pt x="1308" y="2937"/>
                    <a:pt x="1335" y="2909"/>
                    <a:pt x="1335" y="2909"/>
                  </a:cubicBezTo>
                  <a:cubicBezTo>
                    <a:pt x="1389" y="2963"/>
                    <a:pt x="1461" y="3005"/>
                    <a:pt x="1529" y="3005"/>
                  </a:cubicBezTo>
                  <a:cubicBezTo>
                    <a:pt x="1575" y="3005"/>
                    <a:pt x="1620" y="2985"/>
                    <a:pt x="1657" y="2937"/>
                  </a:cubicBezTo>
                  <a:cubicBezTo>
                    <a:pt x="1685" y="2937"/>
                    <a:pt x="1685" y="2909"/>
                    <a:pt x="1685" y="2881"/>
                  </a:cubicBezTo>
                  <a:cubicBezTo>
                    <a:pt x="1751" y="2921"/>
                    <a:pt x="1813" y="2951"/>
                    <a:pt x="1877" y="2951"/>
                  </a:cubicBezTo>
                  <a:cubicBezTo>
                    <a:pt x="1901" y="2951"/>
                    <a:pt x="1926" y="2947"/>
                    <a:pt x="1951" y="2937"/>
                  </a:cubicBezTo>
                  <a:cubicBezTo>
                    <a:pt x="2035" y="2909"/>
                    <a:pt x="2063" y="2853"/>
                    <a:pt x="2091" y="2797"/>
                  </a:cubicBezTo>
                  <a:lnTo>
                    <a:pt x="2091" y="2825"/>
                  </a:lnTo>
                  <a:cubicBezTo>
                    <a:pt x="2135" y="2865"/>
                    <a:pt x="2190" y="2904"/>
                    <a:pt x="2251" y="2904"/>
                  </a:cubicBezTo>
                  <a:cubicBezTo>
                    <a:pt x="2276" y="2904"/>
                    <a:pt x="2302" y="2897"/>
                    <a:pt x="2328" y="2881"/>
                  </a:cubicBezTo>
                  <a:cubicBezTo>
                    <a:pt x="2356" y="2853"/>
                    <a:pt x="2384" y="2825"/>
                    <a:pt x="2412" y="2797"/>
                  </a:cubicBezTo>
                  <a:cubicBezTo>
                    <a:pt x="2431" y="2892"/>
                    <a:pt x="2505" y="2951"/>
                    <a:pt x="2588" y="2951"/>
                  </a:cubicBezTo>
                  <a:cubicBezTo>
                    <a:pt x="2627" y="2951"/>
                    <a:pt x="2668" y="2938"/>
                    <a:pt x="2706" y="2909"/>
                  </a:cubicBezTo>
                  <a:cubicBezTo>
                    <a:pt x="2762" y="2853"/>
                    <a:pt x="2790" y="2762"/>
                    <a:pt x="2825" y="2650"/>
                  </a:cubicBezTo>
                  <a:cubicBezTo>
                    <a:pt x="2881" y="2650"/>
                    <a:pt x="2909" y="2650"/>
                    <a:pt x="2937" y="2587"/>
                  </a:cubicBezTo>
                  <a:cubicBezTo>
                    <a:pt x="2937" y="2531"/>
                    <a:pt x="2937" y="2475"/>
                    <a:pt x="2965" y="2412"/>
                  </a:cubicBezTo>
                  <a:cubicBezTo>
                    <a:pt x="2965" y="2328"/>
                    <a:pt x="2965" y="2273"/>
                    <a:pt x="3000" y="2182"/>
                  </a:cubicBezTo>
                  <a:cubicBezTo>
                    <a:pt x="3000" y="2154"/>
                    <a:pt x="3000" y="2126"/>
                    <a:pt x="3028" y="2098"/>
                  </a:cubicBezTo>
                  <a:cubicBezTo>
                    <a:pt x="3084" y="2035"/>
                    <a:pt x="3112" y="1923"/>
                    <a:pt x="3112" y="1832"/>
                  </a:cubicBezTo>
                  <a:lnTo>
                    <a:pt x="3112" y="1804"/>
                  </a:lnTo>
                  <a:cubicBezTo>
                    <a:pt x="3140" y="1804"/>
                    <a:pt x="3140" y="1776"/>
                    <a:pt x="3140" y="1748"/>
                  </a:cubicBezTo>
                  <a:lnTo>
                    <a:pt x="3140" y="1510"/>
                  </a:lnTo>
                  <a:lnTo>
                    <a:pt x="3140" y="1308"/>
                  </a:lnTo>
                  <a:cubicBezTo>
                    <a:pt x="3084" y="1308"/>
                    <a:pt x="3056" y="1280"/>
                    <a:pt x="3000" y="1252"/>
                  </a:cubicBezTo>
                  <a:cubicBezTo>
                    <a:pt x="2937" y="1336"/>
                    <a:pt x="2881" y="1426"/>
                    <a:pt x="2825" y="1510"/>
                  </a:cubicBezTo>
                  <a:cubicBezTo>
                    <a:pt x="2804" y="1541"/>
                    <a:pt x="2770" y="1554"/>
                    <a:pt x="2736" y="1554"/>
                  </a:cubicBezTo>
                  <a:cubicBezTo>
                    <a:pt x="2668" y="1554"/>
                    <a:pt x="2596" y="1501"/>
                    <a:pt x="2615" y="1426"/>
                  </a:cubicBezTo>
                  <a:cubicBezTo>
                    <a:pt x="2678" y="1280"/>
                    <a:pt x="2706" y="1133"/>
                    <a:pt x="2734" y="986"/>
                  </a:cubicBezTo>
                  <a:cubicBezTo>
                    <a:pt x="2734" y="930"/>
                    <a:pt x="2734" y="839"/>
                    <a:pt x="2762" y="783"/>
                  </a:cubicBezTo>
                  <a:cubicBezTo>
                    <a:pt x="2734" y="783"/>
                    <a:pt x="2734" y="755"/>
                    <a:pt x="2734" y="727"/>
                  </a:cubicBezTo>
                  <a:cubicBezTo>
                    <a:pt x="2709" y="646"/>
                    <a:pt x="2662" y="548"/>
                    <a:pt x="2567" y="548"/>
                  </a:cubicBezTo>
                  <a:cubicBezTo>
                    <a:pt x="2556" y="548"/>
                    <a:pt x="2544" y="549"/>
                    <a:pt x="2531" y="552"/>
                  </a:cubicBezTo>
                  <a:cubicBezTo>
                    <a:pt x="2475" y="552"/>
                    <a:pt x="2384" y="608"/>
                    <a:pt x="2328" y="664"/>
                  </a:cubicBezTo>
                  <a:lnTo>
                    <a:pt x="2328" y="699"/>
                  </a:lnTo>
                  <a:lnTo>
                    <a:pt x="2328" y="874"/>
                  </a:lnTo>
                  <a:cubicBezTo>
                    <a:pt x="2314" y="930"/>
                    <a:pt x="2264" y="958"/>
                    <a:pt x="2217" y="958"/>
                  </a:cubicBezTo>
                  <a:cubicBezTo>
                    <a:pt x="2169" y="958"/>
                    <a:pt x="2126" y="930"/>
                    <a:pt x="2126" y="874"/>
                  </a:cubicBezTo>
                  <a:lnTo>
                    <a:pt x="2126" y="811"/>
                  </a:lnTo>
                  <a:cubicBezTo>
                    <a:pt x="2126" y="580"/>
                    <a:pt x="2035" y="378"/>
                    <a:pt x="1916" y="175"/>
                  </a:cubicBezTo>
                  <a:cubicBezTo>
                    <a:pt x="1888" y="140"/>
                    <a:pt x="1860" y="112"/>
                    <a:pt x="1832" y="56"/>
                  </a:cubicBezTo>
                  <a:lnTo>
                    <a:pt x="1832" y="0"/>
                  </a:ln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79"/>
            <p:cNvSpPr/>
            <p:nvPr/>
          </p:nvSpPr>
          <p:spPr>
            <a:xfrm>
              <a:off x="6551813" y="2905466"/>
              <a:ext cx="56341" cy="71997"/>
            </a:xfrm>
            <a:custGeom>
              <a:rect b="b" l="l" r="r" t="t"/>
              <a:pathLst>
                <a:path extrusionOk="0" h="3164" w="2476">
                  <a:moveTo>
                    <a:pt x="434" y="1224"/>
                  </a:moveTo>
                  <a:cubicBezTo>
                    <a:pt x="462" y="1259"/>
                    <a:pt x="497" y="1287"/>
                    <a:pt x="497" y="1315"/>
                  </a:cubicBezTo>
                  <a:cubicBezTo>
                    <a:pt x="497" y="1326"/>
                    <a:pt x="497" y="1337"/>
                    <a:pt x="499" y="1348"/>
                  </a:cubicBezTo>
                  <a:lnTo>
                    <a:pt x="499" y="1348"/>
                  </a:lnTo>
                  <a:cubicBezTo>
                    <a:pt x="477" y="1307"/>
                    <a:pt x="456" y="1266"/>
                    <a:pt x="434" y="1224"/>
                  </a:cubicBezTo>
                  <a:close/>
                  <a:moveTo>
                    <a:pt x="728" y="1"/>
                  </a:moveTo>
                  <a:cubicBezTo>
                    <a:pt x="637" y="1"/>
                    <a:pt x="609" y="1"/>
                    <a:pt x="609" y="92"/>
                  </a:cubicBezTo>
                  <a:cubicBezTo>
                    <a:pt x="700" y="294"/>
                    <a:pt x="784" y="497"/>
                    <a:pt x="812" y="700"/>
                  </a:cubicBezTo>
                  <a:cubicBezTo>
                    <a:pt x="875" y="875"/>
                    <a:pt x="903" y="1050"/>
                    <a:pt x="987" y="1224"/>
                  </a:cubicBezTo>
                  <a:cubicBezTo>
                    <a:pt x="959" y="1224"/>
                    <a:pt x="959" y="1259"/>
                    <a:pt x="959" y="1259"/>
                  </a:cubicBezTo>
                  <a:cubicBezTo>
                    <a:pt x="932" y="1338"/>
                    <a:pt x="931" y="1392"/>
                    <a:pt x="954" y="1473"/>
                  </a:cubicBezTo>
                  <a:lnTo>
                    <a:pt x="954" y="1473"/>
                  </a:lnTo>
                  <a:cubicBezTo>
                    <a:pt x="944" y="1460"/>
                    <a:pt x="924" y="1455"/>
                    <a:pt x="903" y="1434"/>
                  </a:cubicBezTo>
                  <a:cubicBezTo>
                    <a:pt x="889" y="1417"/>
                    <a:pt x="875" y="1408"/>
                    <a:pt x="860" y="1408"/>
                  </a:cubicBezTo>
                  <a:cubicBezTo>
                    <a:pt x="845" y="1408"/>
                    <a:pt x="829" y="1417"/>
                    <a:pt x="812" y="1434"/>
                  </a:cubicBezTo>
                  <a:cubicBezTo>
                    <a:pt x="756" y="1343"/>
                    <a:pt x="728" y="1287"/>
                    <a:pt x="637" y="1224"/>
                  </a:cubicBezTo>
                  <a:lnTo>
                    <a:pt x="609" y="1224"/>
                  </a:lnTo>
                  <a:cubicBezTo>
                    <a:pt x="525" y="1085"/>
                    <a:pt x="406" y="966"/>
                    <a:pt x="322" y="791"/>
                  </a:cubicBezTo>
                  <a:cubicBezTo>
                    <a:pt x="299" y="791"/>
                    <a:pt x="291" y="778"/>
                    <a:pt x="280" y="778"/>
                  </a:cubicBezTo>
                  <a:cubicBezTo>
                    <a:pt x="275" y="778"/>
                    <a:pt x="269" y="782"/>
                    <a:pt x="259" y="791"/>
                  </a:cubicBezTo>
                  <a:cubicBezTo>
                    <a:pt x="259" y="763"/>
                    <a:pt x="231" y="763"/>
                    <a:pt x="231" y="735"/>
                  </a:cubicBezTo>
                  <a:lnTo>
                    <a:pt x="176" y="735"/>
                  </a:lnTo>
                  <a:cubicBezTo>
                    <a:pt x="148" y="735"/>
                    <a:pt x="113" y="735"/>
                    <a:pt x="113" y="700"/>
                  </a:cubicBezTo>
                  <a:cubicBezTo>
                    <a:pt x="85" y="735"/>
                    <a:pt x="57" y="735"/>
                    <a:pt x="57" y="763"/>
                  </a:cubicBezTo>
                  <a:cubicBezTo>
                    <a:pt x="1" y="875"/>
                    <a:pt x="85" y="994"/>
                    <a:pt x="148" y="1112"/>
                  </a:cubicBezTo>
                  <a:cubicBezTo>
                    <a:pt x="203" y="1140"/>
                    <a:pt x="203" y="1168"/>
                    <a:pt x="231" y="1224"/>
                  </a:cubicBezTo>
                  <a:lnTo>
                    <a:pt x="231" y="1259"/>
                  </a:lnTo>
                  <a:cubicBezTo>
                    <a:pt x="259" y="1315"/>
                    <a:pt x="322" y="1371"/>
                    <a:pt x="378" y="1434"/>
                  </a:cubicBezTo>
                  <a:cubicBezTo>
                    <a:pt x="406" y="1462"/>
                    <a:pt x="406" y="1490"/>
                    <a:pt x="406" y="1518"/>
                  </a:cubicBezTo>
                  <a:cubicBezTo>
                    <a:pt x="434" y="1574"/>
                    <a:pt x="497" y="1609"/>
                    <a:pt x="553" y="1665"/>
                  </a:cubicBezTo>
                  <a:cubicBezTo>
                    <a:pt x="563" y="1670"/>
                    <a:pt x="574" y="1672"/>
                    <a:pt x="584" y="1672"/>
                  </a:cubicBezTo>
                  <a:cubicBezTo>
                    <a:pt x="629" y="1672"/>
                    <a:pt x="666" y="1625"/>
                    <a:pt x="637" y="1574"/>
                  </a:cubicBezTo>
                  <a:cubicBezTo>
                    <a:pt x="594" y="1517"/>
                    <a:pt x="559" y="1459"/>
                    <a:pt x="526" y="1399"/>
                  </a:cubicBezTo>
                  <a:lnTo>
                    <a:pt x="526" y="1399"/>
                  </a:lnTo>
                  <a:cubicBezTo>
                    <a:pt x="554" y="1400"/>
                    <a:pt x="581" y="1434"/>
                    <a:pt x="581" y="1434"/>
                  </a:cubicBezTo>
                  <a:cubicBezTo>
                    <a:pt x="609" y="1462"/>
                    <a:pt x="609" y="1490"/>
                    <a:pt x="609" y="1490"/>
                  </a:cubicBezTo>
                  <a:lnTo>
                    <a:pt x="637" y="1518"/>
                  </a:lnTo>
                  <a:cubicBezTo>
                    <a:pt x="672" y="1546"/>
                    <a:pt x="672" y="1574"/>
                    <a:pt x="700" y="1609"/>
                  </a:cubicBezTo>
                  <a:cubicBezTo>
                    <a:pt x="700" y="1637"/>
                    <a:pt x="728" y="1665"/>
                    <a:pt x="728" y="1693"/>
                  </a:cubicBezTo>
                  <a:cubicBezTo>
                    <a:pt x="637" y="1693"/>
                    <a:pt x="581" y="1749"/>
                    <a:pt x="609" y="1840"/>
                  </a:cubicBezTo>
                  <a:cubicBezTo>
                    <a:pt x="637" y="1868"/>
                    <a:pt x="672" y="1924"/>
                    <a:pt x="728" y="1959"/>
                  </a:cubicBezTo>
                  <a:cubicBezTo>
                    <a:pt x="672" y="1959"/>
                    <a:pt x="637" y="1987"/>
                    <a:pt x="637" y="2042"/>
                  </a:cubicBezTo>
                  <a:cubicBezTo>
                    <a:pt x="637" y="2014"/>
                    <a:pt x="637" y="1959"/>
                    <a:pt x="609" y="1959"/>
                  </a:cubicBezTo>
                  <a:cubicBezTo>
                    <a:pt x="553" y="1924"/>
                    <a:pt x="497" y="1896"/>
                    <a:pt x="434" y="1868"/>
                  </a:cubicBezTo>
                  <a:cubicBezTo>
                    <a:pt x="406" y="1840"/>
                    <a:pt x="378" y="1840"/>
                    <a:pt x="350" y="1812"/>
                  </a:cubicBezTo>
                  <a:cubicBezTo>
                    <a:pt x="322" y="1812"/>
                    <a:pt x="287" y="1784"/>
                    <a:pt x="259" y="1784"/>
                  </a:cubicBezTo>
                  <a:cubicBezTo>
                    <a:pt x="243" y="1773"/>
                    <a:pt x="226" y="1769"/>
                    <a:pt x="210" y="1769"/>
                  </a:cubicBezTo>
                  <a:cubicBezTo>
                    <a:pt x="172" y="1769"/>
                    <a:pt x="137" y="1792"/>
                    <a:pt x="113" y="1812"/>
                  </a:cubicBezTo>
                  <a:cubicBezTo>
                    <a:pt x="176" y="1896"/>
                    <a:pt x="259" y="1959"/>
                    <a:pt x="322" y="2014"/>
                  </a:cubicBezTo>
                  <a:lnTo>
                    <a:pt x="322" y="2042"/>
                  </a:lnTo>
                  <a:lnTo>
                    <a:pt x="350" y="2070"/>
                  </a:lnTo>
                  <a:cubicBezTo>
                    <a:pt x="364" y="2084"/>
                    <a:pt x="385" y="2091"/>
                    <a:pt x="406" y="2091"/>
                  </a:cubicBezTo>
                  <a:cubicBezTo>
                    <a:pt x="427" y="2091"/>
                    <a:pt x="448" y="2084"/>
                    <a:pt x="462" y="2070"/>
                  </a:cubicBezTo>
                  <a:cubicBezTo>
                    <a:pt x="497" y="2070"/>
                    <a:pt x="525" y="2098"/>
                    <a:pt x="525" y="2098"/>
                  </a:cubicBezTo>
                  <a:cubicBezTo>
                    <a:pt x="563" y="2098"/>
                    <a:pt x="588" y="2098"/>
                    <a:pt x="609" y="2081"/>
                  </a:cubicBezTo>
                  <a:lnTo>
                    <a:pt x="609" y="2081"/>
                  </a:lnTo>
                  <a:cubicBezTo>
                    <a:pt x="612" y="2140"/>
                    <a:pt x="639" y="2194"/>
                    <a:pt x="672" y="2273"/>
                  </a:cubicBezTo>
                  <a:lnTo>
                    <a:pt x="581" y="2273"/>
                  </a:lnTo>
                  <a:cubicBezTo>
                    <a:pt x="525" y="2273"/>
                    <a:pt x="525" y="2336"/>
                    <a:pt x="525" y="2364"/>
                  </a:cubicBezTo>
                  <a:cubicBezTo>
                    <a:pt x="462" y="2392"/>
                    <a:pt x="406" y="2483"/>
                    <a:pt x="434" y="2567"/>
                  </a:cubicBezTo>
                  <a:cubicBezTo>
                    <a:pt x="434" y="2623"/>
                    <a:pt x="462" y="2658"/>
                    <a:pt x="497" y="2714"/>
                  </a:cubicBezTo>
                  <a:cubicBezTo>
                    <a:pt x="462" y="2714"/>
                    <a:pt x="406" y="2742"/>
                    <a:pt x="378" y="2798"/>
                  </a:cubicBezTo>
                  <a:cubicBezTo>
                    <a:pt x="322" y="2861"/>
                    <a:pt x="322" y="2917"/>
                    <a:pt x="350" y="2972"/>
                  </a:cubicBezTo>
                  <a:cubicBezTo>
                    <a:pt x="350" y="3007"/>
                    <a:pt x="378" y="3035"/>
                    <a:pt x="378" y="3063"/>
                  </a:cubicBezTo>
                  <a:cubicBezTo>
                    <a:pt x="406" y="3063"/>
                    <a:pt x="406" y="3063"/>
                    <a:pt x="406" y="3091"/>
                  </a:cubicBezTo>
                  <a:cubicBezTo>
                    <a:pt x="433" y="3134"/>
                    <a:pt x="486" y="3163"/>
                    <a:pt x="538" y="3163"/>
                  </a:cubicBezTo>
                  <a:cubicBezTo>
                    <a:pt x="596" y="3163"/>
                    <a:pt x="654" y="3127"/>
                    <a:pt x="672" y="3035"/>
                  </a:cubicBezTo>
                  <a:cubicBezTo>
                    <a:pt x="672" y="3007"/>
                    <a:pt x="672" y="2972"/>
                    <a:pt x="637" y="2944"/>
                  </a:cubicBezTo>
                  <a:cubicBezTo>
                    <a:pt x="700" y="2944"/>
                    <a:pt x="784" y="2917"/>
                    <a:pt x="812" y="2917"/>
                  </a:cubicBezTo>
                  <a:cubicBezTo>
                    <a:pt x="875" y="2917"/>
                    <a:pt x="931" y="2798"/>
                    <a:pt x="875" y="2714"/>
                  </a:cubicBezTo>
                  <a:cubicBezTo>
                    <a:pt x="847" y="2658"/>
                    <a:pt x="784" y="2623"/>
                    <a:pt x="728" y="2567"/>
                  </a:cubicBezTo>
                  <a:cubicBezTo>
                    <a:pt x="784" y="2567"/>
                    <a:pt x="847" y="2539"/>
                    <a:pt x="875" y="2511"/>
                  </a:cubicBezTo>
                  <a:cubicBezTo>
                    <a:pt x="931" y="2511"/>
                    <a:pt x="987" y="2483"/>
                    <a:pt x="959" y="2420"/>
                  </a:cubicBezTo>
                  <a:cubicBezTo>
                    <a:pt x="959" y="2364"/>
                    <a:pt x="931" y="2308"/>
                    <a:pt x="903" y="2245"/>
                  </a:cubicBezTo>
                  <a:lnTo>
                    <a:pt x="959" y="2245"/>
                  </a:lnTo>
                  <a:cubicBezTo>
                    <a:pt x="971" y="2249"/>
                    <a:pt x="983" y="2251"/>
                    <a:pt x="994" y="2251"/>
                  </a:cubicBezTo>
                  <a:cubicBezTo>
                    <a:pt x="1063" y="2251"/>
                    <a:pt x="1098" y="2182"/>
                    <a:pt x="1050" y="2133"/>
                  </a:cubicBezTo>
                  <a:cubicBezTo>
                    <a:pt x="1050" y="2070"/>
                    <a:pt x="987" y="2014"/>
                    <a:pt x="959" y="1987"/>
                  </a:cubicBezTo>
                  <a:lnTo>
                    <a:pt x="1022" y="1987"/>
                  </a:lnTo>
                  <a:cubicBezTo>
                    <a:pt x="1038" y="1995"/>
                    <a:pt x="1052" y="1998"/>
                    <a:pt x="1064" y="1998"/>
                  </a:cubicBezTo>
                  <a:cubicBezTo>
                    <a:pt x="1094" y="1998"/>
                    <a:pt x="1114" y="1978"/>
                    <a:pt x="1133" y="1959"/>
                  </a:cubicBezTo>
                  <a:lnTo>
                    <a:pt x="1161" y="1959"/>
                  </a:lnTo>
                  <a:cubicBezTo>
                    <a:pt x="1105" y="1987"/>
                    <a:pt x="1078" y="2042"/>
                    <a:pt x="1078" y="2098"/>
                  </a:cubicBezTo>
                  <a:cubicBezTo>
                    <a:pt x="1078" y="2161"/>
                    <a:pt x="1133" y="2189"/>
                    <a:pt x="1196" y="2189"/>
                  </a:cubicBezTo>
                  <a:lnTo>
                    <a:pt x="1196" y="2217"/>
                  </a:lnTo>
                  <a:lnTo>
                    <a:pt x="1224" y="2217"/>
                  </a:lnTo>
                  <a:cubicBezTo>
                    <a:pt x="1224" y="2245"/>
                    <a:pt x="1252" y="2245"/>
                    <a:pt x="1280" y="2245"/>
                  </a:cubicBezTo>
                  <a:cubicBezTo>
                    <a:pt x="1308" y="2308"/>
                    <a:pt x="1371" y="2364"/>
                    <a:pt x="1455" y="2392"/>
                  </a:cubicBezTo>
                  <a:cubicBezTo>
                    <a:pt x="1511" y="2392"/>
                    <a:pt x="1630" y="2308"/>
                    <a:pt x="1574" y="2217"/>
                  </a:cubicBezTo>
                  <a:cubicBezTo>
                    <a:pt x="1511" y="2161"/>
                    <a:pt x="1483" y="2098"/>
                    <a:pt x="1455" y="2042"/>
                  </a:cubicBezTo>
                  <a:cubicBezTo>
                    <a:pt x="1455" y="2010"/>
                    <a:pt x="1436" y="1996"/>
                    <a:pt x="1414" y="1996"/>
                  </a:cubicBezTo>
                  <a:cubicBezTo>
                    <a:pt x="1399" y="1996"/>
                    <a:pt x="1383" y="2003"/>
                    <a:pt x="1371" y="2014"/>
                  </a:cubicBezTo>
                  <a:cubicBezTo>
                    <a:pt x="1336" y="1987"/>
                    <a:pt x="1308" y="1987"/>
                    <a:pt x="1308" y="1959"/>
                  </a:cubicBezTo>
                  <a:lnTo>
                    <a:pt x="1308" y="1924"/>
                  </a:lnTo>
                  <a:cubicBezTo>
                    <a:pt x="1336" y="1896"/>
                    <a:pt x="1336" y="1868"/>
                    <a:pt x="1336" y="1840"/>
                  </a:cubicBezTo>
                  <a:cubicBezTo>
                    <a:pt x="1308" y="1812"/>
                    <a:pt x="1308" y="1784"/>
                    <a:pt x="1308" y="1784"/>
                  </a:cubicBezTo>
                  <a:lnTo>
                    <a:pt x="1308" y="1721"/>
                  </a:lnTo>
                  <a:lnTo>
                    <a:pt x="1336" y="1721"/>
                  </a:lnTo>
                  <a:cubicBezTo>
                    <a:pt x="1368" y="1752"/>
                    <a:pt x="1397" y="1768"/>
                    <a:pt x="1426" y="1768"/>
                  </a:cubicBezTo>
                  <a:cubicBezTo>
                    <a:pt x="1455" y="1768"/>
                    <a:pt x="1483" y="1752"/>
                    <a:pt x="1511" y="1721"/>
                  </a:cubicBezTo>
                  <a:cubicBezTo>
                    <a:pt x="1546" y="1693"/>
                    <a:pt x="1574" y="1665"/>
                    <a:pt x="1574" y="1637"/>
                  </a:cubicBezTo>
                  <a:cubicBezTo>
                    <a:pt x="1602" y="1665"/>
                    <a:pt x="1602" y="1693"/>
                    <a:pt x="1630" y="1721"/>
                  </a:cubicBezTo>
                  <a:cubicBezTo>
                    <a:pt x="1644" y="1752"/>
                    <a:pt x="1688" y="1775"/>
                    <a:pt x="1731" y="1775"/>
                  </a:cubicBezTo>
                  <a:cubicBezTo>
                    <a:pt x="1775" y="1775"/>
                    <a:pt x="1819" y="1752"/>
                    <a:pt x="1833" y="1693"/>
                  </a:cubicBezTo>
                  <a:lnTo>
                    <a:pt x="1833" y="1637"/>
                  </a:lnTo>
                  <a:cubicBezTo>
                    <a:pt x="1833" y="1637"/>
                    <a:pt x="1861" y="1637"/>
                    <a:pt x="1861" y="1609"/>
                  </a:cubicBezTo>
                  <a:cubicBezTo>
                    <a:pt x="1924" y="1574"/>
                    <a:pt x="1924" y="1546"/>
                    <a:pt x="1952" y="1490"/>
                  </a:cubicBezTo>
                  <a:cubicBezTo>
                    <a:pt x="1952" y="1518"/>
                    <a:pt x="1952" y="1546"/>
                    <a:pt x="1980" y="1546"/>
                  </a:cubicBezTo>
                  <a:cubicBezTo>
                    <a:pt x="1952" y="1665"/>
                    <a:pt x="1952" y="1749"/>
                    <a:pt x="2008" y="1868"/>
                  </a:cubicBezTo>
                  <a:cubicBezTo>
                    <a:pt x="2024" y="1900"/>
                    <a:pt x="2062" y="1914"/>
                    <a:pt x="2102" y="1914"/>
                  </a:cubicBezTo>
                  <a:cubicBezTo>
                    <a:pt x="2130" y="1914"/>
                    <a:pt x="2159" y="1907"/>
                    <a:pt x="2182" y="1896"/>
                  </a:cubicBezTo>
                  <a:lnTo>
                    <a:pt x="2182" y="1896"/>
                  </a:lnTo>
                  <a:cubicBezTo>
                    <a:pt x="2154" y="2014"/>
                    <a:pt x="2154" y="2133"/>
                    <a:pt x="2154" y="2273"/>
                  </a:cubicBezTo>
                  <a:cubicBezTo>
                    <a:pt x="2154" y="2308"/>
                    <a:pt x="2182" y="2308"/>
                    <a:pt x="2210" y="2308"/>
                  </a:cubicBezTo>
                  <a:cubicBezTo>
                    <a:pt x="2210" y="2357"/>
                    <a:pt x="2250" y="2387"/>
                    <a:pt x="2290" y="2387"/>
                  </a:cubicBezTo>
                  <a:cubicBezTo>
                    <a:pt x="2318" y="2387"/>
                    <a:pt x="2345" y="2371"/>
                    <a:pt x="2357" y="2336"/>
                  </a:cubicBezTo>
                  <a:cubicBezTo>
                    <a:pt x="2385" y="2189"/>
                    <a:pt x="2476" y="2014"/>
                    <a:pt x="2476" y="1840"/>
                  </a:cubicBezTo>
                  <a:cubicBezTo>
                    <a:pt x="2476" y="1812"/>
                    <a:pt x="2448" y="1784"/>
                    <a:pt x="2420" y="1784"/>
                  </a:cubicBezTo>
                  <a:cubicBezTo>
                    <a:pt x="2385" y="1784"/>
                    <a:pt x="2385" y="1812"/>
                    <a:pt x="2385" y="1812"/>
                  </a:cubicBezTo>
                  <a:lnTo>
                    <a:pt x="2385" y="1784"/>
                  </a:lnTo>
                  <a:cubicBezTo>
                    <a:pt x="2448" y="1749"/>
                    <a:pt x="2448" y="1609"/>
                    <a:pt x="2329" y="1609"/>
                  </a:cubicBezTo>
                  <a:lnTo>
                    <a:pt x="2301" y="1609"/>
                  </a:lnTo>
                  <a:cubicBezTo>
                    <a:pt x="2273" y="1574"/>
                    <a:pt x="2245" y="1574"/>
                    <a:pt x="2210" y="1574"/>
                  </a:cubicBezTo>
                  <a:lnTo>
                    <a:pt x="2210" y="1546"/>
                  </a:lnTo>
                  <a:cubicBezTo>
                    <a:pt x="2210" y="1462"/>
                    <a:pt x="2245" y="1399"/>
                    <a:pt x="2245" y="1315"/>
                  </a:cubicBezTo>
                  <a:lnTo>
                    <a:pt x="2245" y="1287"/>
                  </a:lnTo>
                  <a:cubicBezTo>
                    <a:pt x="2245" y="1224"/>
                    <a:pt x="2182" y="1168"/>
                    <a:pt x="2154" y="1168"/>
                  </a:cubicBezTo>
                  <a:lnTo>
                    <a:pt x="2098" y="1168"/>
                  </a:lnTo>
                  <a:cubicBezTo>
                    <a:pt x="2098" y="1085"/>
                    <a:pt x="2098" y="1022"/>
                    <a:pt x="2035" y="966"/>
                  </a:cubicBezTo>
                  <a:cubicBezTo>
                    <a:pt x="2018" y="931"/>
                    <a:pt x="1979" y="904"/>
                    <a:pt x="1937" y="904"/>
                  </a:cubicBezTo>
                  <a:cubicBezTo>
                    <a:pt x="1911" y="904"/>
                    <a:pt x="1884" y="914"/>
                    <a:pt x="1861" y="938"/>
                  </a:cubicBezTo>
                  <a:cubicBezTo>
                    <a:pt x="1805" y="994"/>
                    <a:pt x="1777" y="1050"/>
                    <a:pt x="1749" y="1140"/>
                  </a:cubicBezTo>
                  <a:cubicBezTo>
                    <a:pt x="1726" y="1094"/>
                    <a:pt x="1659" y="1043"/>
                    <a:pt x="1589" y="1043"/>
                  </a:cubicBezTo>
                  <a:cubicBezTo>
                    <a:pt x="1575" y="1043"/>
                    <a:pt x="1560" y="1045"/>
                    <a:pt x="1546" y="1050"/>
                  </a:cubicBezTo>
                  <a:cubicBezTo>
                    <a:pt x="1511" y="735"/>
                    <a:pt x="1511" y="413"/>
                    <a:pt x="1511" y="92"/>
                  </a:cubicBezTo>
                  <a:cubicBezTo>
                    <a:pt x="1511" y="36"/>
                    <a:pt x="1455" y="1"/>
                    <a:pt x="1399" y="1"/>
                  </a:cubicBezTo>
                  <a:lnTo>
                    <a:pt x="1399" y="92"/>
                  </a:lnTo>
                  <a:cubicBezTo>
                    <a:pt x="1371" y="176"/>
                    <a:pt x="1336" y="238"/>
                    <a:pt x="1308" y="266"/>
                  </a:cubicBezTo>
                  <a:lnTo>
                    <a:pt x="1308" y="441"/>
                  </a:lnTo>
                  <a:cubicBezTo>
                    <a:pt x="1308" y="469"/>
                    <a:pt x="1280" y="469"/>
                    <a:pt x="1252" y="497"/>
                  </a:cubicBezTo>
                  <a:cubicBezTo>
                    <a:pt x="1252" y="735"/>
                    <a:pt x="1280" y="966"/>
                    <a:pt x="1336" y="1196"/>
                  </a:cubicBezTo>
                  <a:lnTo>
                    <a:pt x="1336" y="1287"/>
                  </a:lnTo>
                  <a:cubicBezTo>
                    <a:pt x="1280" y="1287"/>
                    <a:pt x="1252" y="1343"/>
                    <a:pt x="1252" y="1399"/>
                  </a:cubicBezTo>
                  <a:cubicBezTo>
                    <a:pt x="1280" y="1434"/>
                    <a:pt x="1280" y="1462"/>
                    <a:pt x="1280" y="1490"/>
                  </a:cubicBezTo>
                  <a:cubicBezTo>
                    <a:pt x="1252" y="1434"/>
                    <a:pt x="1224" y="1371"/>
                    <a:pt x="1224" y="1343"/>
                  </a:cubicBezTo>
                  <a:cubicBezTo>
                    <a:pt x="1196" y="1287"/>
                    <a:pt x="1161" y="1224"/>
                    <a:pt x="1105" y="1224"/>
                  </a:cubicBezTo>
                  <a:cubicBezTo>
                    <a:pt x="1105" y="994"/>
                    <a:pt x="1078" y="791"/>
                    <a:pt x="987" y="588"/>
                  </a:cubicBezTo>
                  <a:cubicBezTo>
                    <a:pt x="931" y="385"/>
                    <a:pt x="812" y="210"/>
                    <a:pt x="72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79"/>
            <p:cNvSpPr/>
            <p:nvPr/>
          </p:nvSpPr>
          <p:spPr>
            <a:xfrm>
              <a:off x="6596845" y="2991070"/>
              <a:ext cx="53793" cy="50471"/>
            </a:xfrm>
            <a:custGeom>
              <a:rect b="b" l="l" r="r" t="t"/>
              <a:pathLst>
                <a:path extrusionOk="0" h="2218" w="2364">
                  <a:moveTo>
                    <a:pt x="1630" y="1"/>
                  </a:moveTo>
                  <a:cubicBezTo>
                    <a:pt x="1602" y="29"/>
                    <a:pt x="1602" y="57"/>
                    <a:pt x="1602" y="57"/>
                  </a:cubicBezTo>
                  <a:cubicBezTo>
                    <a:pt x="1546" y="119"/>
                    <a:pt x="1490" y="175"/>
                    <a:pt x="1427" y="259"/>
                  </a:cubicBezTo>
                  <a:cubicBezTo>
                    <a:pt x="1371" y="322"/>
                    <a:pt x="1343" y="434"/>
                    <a:pt x="1315" y="497"/>
                  </a:cubicBezTo>
                  <a:cubicBezTo>
                    <a:pt x="1252" y="581"/>
                    <a:pt x="1224" y="672"/>
                    <a:pt x="1224" y="784"/>
                  </a:cubicBezTo>
                  <a:cubicBezTo>
                    <a:pt x="1168" y="819"/>
                    <a:pt x="1140" y="875"/>
                    <a:pt x="1105" y="931"/>
                  </a:cubicBezTo>
                  <a:lnTo>
                    <a:pt x="1049" y="931"/>
                  </a:lnTo>
                  <a:cubicBezTo>
                    <a:pt x="993" y="931"/>
                    <a:pt x="931" y="994"/>
                    <a:pt x="847" y="1049"/>
                  </a:cubicBezTo>
                  <a:cubicBezTo>
                    <a:pt x="827" y="1030"/>
                    <a:pt x="807" y="1010"/>
                    <a:pt x="775" y="1010"/>
                  </a:cubicBezTo>
                  <a:cubicBezTo>
                    <a:pt x="762" y="1010"/>
                    <a:pt x="746" y="1013"/>
                    <a:pt x="728" y="1021"/>
                  </a:cubicBezTo>
                  <a:cubicBezTo>
                    <a:pt x="672" y="1021"/>
                    <a:pt x="616" y="1049"/>
                    <a:pt x="553" y="1049"/>
                  </a:cubicBezTo>
                  <a:cubicBezTo>
                    <a:pt x="525" y="994"/>
                    <a:pt x="497" y="931"/>
                    <a:pt x="441" y="875"/>
                  </a:cubicBezTo>
                  <a:cubicBezTo>
                    <a:pt x="416" y="834"/>
                    <a:pt x="380" y="805"/>
                    <a:pt x="330" y="805"/>
                  </a:cubicBezTo>
                  <a:cubicBezTo>
                    <a:pt x="311" y="805"/>
                    <a:pt x="289" y="809"/>
                    <a:pt x="266" y="819"/>
                  </a:cubicBezTo>
                  <a:cubicBezTo>
                    <a:pt x="1" y="875"/>
                    <a:pt x="56" y="1196"/>
                    <a:pt x="203" y="1399"/>
                  </a:cubicBezTo>
                  <a:cubicBezTo>
                    <a:pt x="322" y="1455"/>
                    <a:pt x="406" y="1546"/>
                    <a:pt x="497" y="1630"/>
                  </a:cubicBezTo>
                  <a:lnTo>
                    <a:pt x="553" y="1630"/>
                  </a:lnTo>
                  <a:cubicBezTo>
                    <a:pt x="581" y="1693"/>
                    <a:pt x="644" y="1749"/>
                    <a:pt x="672" y="1805"/>
                  </a:cubicBezTo>
                  <a:cubicBezTo>
                    <a:pt x="791" y="1896"/>
                    <a:pt x="903" y="1979"/>
                    <a:pt x="1021" y="2070"/>
                  </a:cubicBezTo>
                  <a:cubicBezTo>
                    <a:pt x="1168" y="2126"/>
                    <a:pt x="1280" y="2154"/>
                    <a:pt x="1427" y="2217"/>
                  </a:cubicBezTo>
                  <a:lnTo>
                    <a:pt x="1490" y="2217"/>
                  </a:lnTo>
                  <a:cubicBezTo>
                    <a:pt x="1518" y="2182"/>
                    <a:pt x="1546" y="2154"/>
                    <a:pt x="1546" y="2098"/>
                  </a:cubicBezTo>
                  <a:cubicBezTo>
                    <a:pt x="1455" y="2070"/>
                    <a:pt x="1371" y="2007"/>
                    <a:pt x="1315" y="1951"/>
                  </a:cubicBezTo>
                  <a:cubicBezTo>
                    <a:pt x="1224" y="1868"/>
                    <a:pt x="1140" y="1721"/>
                    <a:pt x="1140" y="1574"/>
                  </a:cubicBezTo>
                  <a:cubicBezTo>
                    <a:pt x="1105" y="1574"/>
                    <a:pt x="1105" y="1546"/>
                    <a:pt x="1077" y="1546"/>
                  </a:cubicBezTo>
                  <a:cubicBezTo>
                    <a:pt x="1049" y="1483"/>
                    <a:pt x="1021" y="1455"/>
                    <a:pt x="1021" y="1427"/>
                  </a:cubicBezTo>
                  <a:lnTo>
                    <a:pt x="1021" y="1371"/>
                  </a:lnTo>
                  <a:cubicBezTo>
                    <a:pt x="993" y="1357"/>
                    <a:pt x="964" y="1350"/>
                    <a:pt x="934" y="1350"/>
                  </a:cubicBezTo>
                  <a:cubicBezTo>
                    <a:pt x="904" y="1350"/>
                    <a:pt x="875" y="1357"/>
                    <a:pt x="847" y="1371"/>
                  </a:cubicBezTo>
                  <a:cubicBezTo>
                    <a:pt x="819" y="1343"/>
                    <a:pt x="791" y="1343"/>
                    <a:pt x="791" y="1308"/>
                  </a:cubicBezTo>
                  <a:cubicBezTo>
                    <a:pt x="875" y="1280"/>
                    <a:pt x="1077" y="1168"/>
                    <a:pt x="1140" y="1168"/>
                  </a:cubicBezTo>
                  <a:lnTo>
                    <a:pt x="1140" y="1133"/>
                  </a:lnTo>
                  <a:cubicBezTo>
                    <a:pt x="1168" y="1133"/>
                    <a:pt x="1224" y="1105"/>
                    <a:pt x="1252" y="1105"/>
                  </a:cubicBezTo>
                  <a:cubicBezTo>
                    <a:pt x="1371" y="1168"/>
                    <a:pt x="1518" y="1196"/>
                    <a:pt x="1693" y="1224"/>
                  </a:cubicBezTo>
                  <a:cubicBezTo>
                    <a:pt x="1749" y="1224"/>
                    <a:pt x="1840" y="1224"/>
                    <a:pt x="1895" y="1252"/>
                  </a:cubicBezTo>
                  <a:cubicBezTo>
                    <a:pt x="2014" y="1280"/>
                    <a:pt x="2098" y="1343"/>
                    <a:pt x="2189" y="1399"/>
                  </a:cubicBezTo>
                  <a:cubicBezTo>
                    <a:pt x="2217" y="1399"/>
                    <a:pt x="2245" y="1399"/>
                    <a:pt x="2245" y="1427"/>
                  </a:cubicBezTo>
                  <a:lnTo>
                    <a:pt x="2273" y="1427"/>
                  </a:lnTo>
                  <a:cubicBezTo>
                    <a:pt x="2273" y="1427"/>
                    <a:pt x="2301" y="1399"/>
                    <a:pt x="2301" y="1371"/>
                  </a:cubicBezTo>
                  <a:cubicBezTo>
                    <a:pt x="2364" y="1224"/>
                    <a:pt x="2301" y="1077"/>
                    <a:pt x="2273" y="959"/>
                  </a:cubicBezTo>
                  <a:cubicBezTo>
                    <a:pt x="2245" y="819"/>
                    <a:pt x="2245" y="700"/>
                    <a:pt x="2154" y="581"/>
                  </a:cubicBezTo>
                  <a:cubicBezTo>
                    <a:pt x="2126" y="553"/>
                    <a:pt x="2098" y="525"/>
                    <a:pt x="2042" y="525"/>
                  </a:cubicBezTo>
                  <a:cubicBezTo>
                    <a:pt x="2014" y="469"/>
                    <a:pt x="1979" y="434"/>
                    <a:pt x="1951" y="378"/>
                  </a:cubicBezTo>
                  <a:cubicBezTo>
                    <a:pt x="1923" y="350"/>
                    <a:pt x="1895" y="350"/>
                    <a:pt x="1867" y="350"/>
                  </a:cubicBezTo>
                  <a:cubicBezTo>
                    <a:pt x="1840" y="259"/>
                    <a:pt x="1805" y="231"/>
                    <a:pt x="1749" y="231"/>
                  </a:cubicBezTo>
                  <a:lnTo>
                    <a:pt x="1749" y="203"/>
                  </a:lnTo>
                  <a:lnTo>
                    <a:pt x="1749" y="175"/>
                  </a:lnTo>
                  <a:cubicBezTo>
                    <a:pt x="1721" y="119"/>
                    <a:pt x="1665" y="57"/>
                    <a:pt x="163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79"/>
            <p:cNvSpPr/>
            <p:nvPr/>
          </p:nvSpPr>
          <p:spPr>
            <a:xfrm>
              <a:off x="6600827" y="3016329"/>
              <a:ext cx="28489" cy="25213"/>
            </a:xfrm>
            <a:custGeom>
              <a:rect b="b" l="l" r="r" t="t"/>
              <a:pathLst>
                <a:path extrusionOk="0" h="1108" w="1252">
                  <a:moveTo>
                    <a:pt x="150" y="0"/>
                  </a:moveTo>
                  <a:cubicBezTo>
                    <a:pt x="107" y="0"/>
                    <a:pt x="74" y="42"/>
                    <a:pt x="119" y="86"/>
                  </a:cubicBezTo>
                  <a:cubicBezTo>
                    <a:pt x="119" y="114"/>
                    <a:pt x="147" y="142"/>
                    <a:pt x="147" y="170"/>
                  </a:cubicBezTo>
                  <a:cubicBezTo>
                    <a:pt x="133" y="156"/>
                    <a:pt x="110" y="149"/>
                    <a:pt x="88" y="149"/>
                  </a:cubicBezTo>
                  <a:cubicBezTo>
                    <a:pt x="65" y="149"/>
                    <a:pt x="42" y="156"/>
                    <a:pt x="28" y="170"/>
                  </a:cubicBezTo>
                  <a:cubicBezTo>
                    <a:pt x="0" y="170"/>
                    <a:pt x="0" y="198"/>
                    <a:pt x="28" y="198"/>
                  </a:cubicBezTo>
                  <a:cubicBezTo>
                    <a:pt x="203" y="289"/>
                    <a:pt x="350" y="492"/>
                    <a:pt x="497" y="667"/>
                  </a:cubicBezTo>
                  <a:cubicBezTo>
                    <a:pt x="616" y="786"/>
                    <a:pt x="728" y="869"/>
                    <a:pt x="846" y="960"/>
                  </a:cubicBezTo>
                  <a:cubicBezTo>
                    <a:pt x="993" y="1016"/>
                    <a:pt x="1105" y="1044"/>
                    <a:pt x="1252" y="1107"/>
                  </a:cubicBezTo>
                  <a:cubicBezTo>
                    <a:pt x="1252" y="1072"/>
                    <a:pt x="1252" y="1072"/>
                    <a:pt x="1224" y="1072"/>
                  </a:cubicBezTo>
                  <a:cubicBezTo>
                    <a:pt x="1077" y="869"/>
                    <a:pt x="874" y="695"/>
                    <a:pt x="700" y="520"/>
                  </a:cubicBezTo>
                  <a:cubicBezTo>
                    <a:pt x="525" y="373"/>
                    <a:pt x="322" y="233"/>
                    <a:pt x="203" y="23"/>
                  </a:cubicBezTo>
                  <a:cubicBezTo>
                    <a:pt x="187" y="7"/>
                    <a:pt x="168" y="0"/>
                    <a:pt x="15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79"/>
            <p:cNvSpPr/>
            <p:nvPr/>
          </p:nvSpPr>
          <p:spPr>
            <a:xfrm>
              <a:off x="6625562" y="3005088"/>
              <a:ext cx="23028" cy="17203"/>
            </a:xfrm>
            <a:custGeom>
              <a:rect b="b" l="l" r="r" t="t"/>
              <a:pathLst>
                <a:path extrusionOk="0" h="756" w="1012">
                  <a:moveTo>
                    <a:pt x="506" y="0"/>
                  </a:moveTo>
                  <a:cubicBezTo>
                    <a:pt x="468" y="0"/>
                    <a:pt x="431" y="32"/>
                    <a:pt x="431" y="84"/>
                  </a:cubicBezTo>
                  <a:lnTo>
                    <a:pt x="431" y="140"/>
                  </a:lnTo>
                  <a:lnTo>
                    <a:pt x="403" y="140"/>
                  </a:lnTo>
                  <a:cubicBezTo>
                    <a:pt x="340" y="168"/>
                    <a:pt x="284" y="168"/>
                    <a:pt x="228" y="231"/>
                  </a:cubicBezTo>
                  <a:cubicBezTo>
                    <a:pt x="228" y="203"/>
                    <a:pt x="193" y="203"/>
                    <a:pt x="193" y="203"/>
                  </a:cubicBezTo>
                  <a:cubicBezTo>
                    <a:pt x="181" y="200"/>
                    <a:pt x="170" y="199"/>
                    <a:pt x="159" y="199"/>
                  </a:cubicBezTo>
                  <a:cubicBezTo>
                    <a:pt x="15" y="199"/>
                    <a:pt x="0" y="409"/>
                    <a:pt x="137" y="461"/>
                  </a:cubicBezTo>
                  <a:cubicBezTo>
                    <a:pt x="137" y="461"/>
                    <a:pt x="137" y="489"/>
                    <a:pt x="165" y="489"/>
                  </a:cubicBezTo>
                  <a:cubicBezTo>
                    <a:pt x="193" y="517"/>
                    <a:pt x="256" y="552"/>
                    <a:pt x="312" y="580"/>
                  </a:cubicBezTo>
                  <a:cubicBezTo>
                    <a:pt x="340" y="608"/>
                    <a:pt x="368" y="608"/>
                    <a:pt x="431" y="608"/>
                  </a:cubicBezTo>
                  <a:cubicBezTo>
                    <a:pt x="487" y="608"/>
                    <a:pt x="578" y="608"/>
                    <a:pt x="633" y="636"/>
                  </a:cubicBezTo>
                  <a:cubicBezTo>
                    <a:pt x="752" y="664"/>
                    <a:pt x="836" y="692"/>
                    <a:pt x="927" y="755"/>
                  </a:cubicBezTo>
                  <a:cubicBezTo>
                    <a:pt x="927" y="727"/>
                    <a:pt x="955" y="692"/>
                    <a:pt x="955" y="664"/>
                  </a:cubicBezTo>
                  <a:cubicBezTo>
                    <a:pt x="1011" y="608"/>
                    <a:pt x="1011" y="489"/>
                    <a:pt x="927" y="461"/>
                  </a:cubicBezTo>
                  <a:cubicBezTo>
                    <a:pt x="892" y="461"/>
                    <a:pt x="864" y="433"/>
                    <a:pt x="836" y="433"/>
                  </a:cubicBezTo>
                  <a:cubicBezTo>
                    <a:pt x="836" y="378"/>
                    <a:pt x="808" y="343"/>
                    <a:pt x="780" y="287"/>
                  </a:cubicBezTo>
                  <a:cubicBezTo>
                    <a:pt x="808" y="259"/>
                    <a:pt x="808" y="231"/>
                    <a:pt x="808" y="203"/>
                  </a:cubicBezTo>
                  <a:cubicBezTo>
                    <a:pt x="808" y="168"/>
                    <a:pt x="780" y="112"/>
                    <a:pt x="780" y="112"/>
                  </a:cubicBezTo>
                  <a:cubicBezTo>
                    <a:pt x="749" y="98"/>
                    <a:pt x="712" y="91"/>
                    <a:pt x="676" y="91"/>
                  </a:cubicBezTo>
                  <a:cubicBezTo>
                    <a:pt x="640" y="91"/>
                    <a:pt x="605" y="98"/>
                    <a:pt x="578" y="112"/>
                  </a:cubicBezTo>
                  <a:lnTo>
                    <a:pt x="578" y="56"/>
                  </a:lnTo>
                  <a:cubicBezTo>
                    <a:pt x="563" y="17"/>
                    <a:pt x="534" y="0"/>
                    <a:pt x="50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79"/>
            <p:cNvSpPr/>
            <p:nvPr/>
          </p:nvSpPr>
          <p:spPr>
            <a:xfrm>
              <a:off x="6611635" y="3011368"/>
              <a:ext cx="11173" cy="10922"/>
            </a:xfrm>
            <a:custGeom>
              <a:rect b="b" l="l" r="r" t="t"/>
              <a:pathLst>
                <a:path extrusionOk="0" h="480" w="491">
                  <a:moveTo>
                    <a:pt x="92" y="0"/>
                  </a:moveTo>
                  <a:cubicBezTo>
                    <a:pt x="43" y="0"/>
                    <a:pt x="1" y="33"/>
                    <a:pt x="22" y="102"/>
                  </a:cubicBezTo>
                  <a:cubicBezTo>
                    <a:pt x="22" y="129"/>
                    <a:pt x="50" y="157"/>
                    <a:pt x="78" y="185"/>
                  </a:cubicBezTo>
                  <a:lnTo>
                    <a:pt x="78" y="213"/>
                  </a:lnTo>
                  <a:cubicBezTo>
                    <a:pt x="106" y="241"/>
                    <a:pt x="141" y="276"/>
                    <a:pt x="169" y="304"/>
                  </a:cubicBezTo>
                  <a:cubicBezTo>
                    <a:pt x="169" y="332"/>
                    <a:pt x="197" y="332"/>
                    <a:pt x="197" y="332"/>
                  </a:cubicBezTo>
                  <a:cubicBezTo>
                    <a:pt x="197" y="360"/>
                    <a:pt x="225" y="360"/>
                    <a:pt x="225" y="388"/>
                  </a:cubicBezTo>
                  <a:cubicBezTo>
                    <a:pt x="253" y="416"/>
                    <a:pt x="281" y="479"/>
                    <a:pt x="343" y="479"/>
                  </a:cubicBezTo>
                  <a:lnTo>
                    <a:pt x="371" y="479"/>
                  </a:lnTo>
                  <a:lnTo>
                    <a:pt x="371" y="451"/>
                  </a:lnTo>
                  <a:cubicBezTo>
                    <a:pt x="371" y="416"/>
                    <a:pt x="371" y="388"/>
                    <a:pt x="399" y="388"/>
                  </a:cubicBezTo>
                  <a:lnTo>
                    <a:pt x="399" y="360"/>
                  </a:lnTo>
                  <a:cubicBezTo>
                    <a:pt x="427" y="332"/>
                    <a:pt x="455" y="304"/>
                    <a:pt x="490" y="276"/>
                  </a:cubicBezTo>
                  <a:lnTo>
                    <a:pt x="455" y="276"/>
                  </a:lnTo>
                  <a:cubicBezTo>
                    <a:pt x="455" y="241"/>
                    <a:pt x="427" y="241"/>
                    <a:pt x="427" y="213"/>
                  </a:cubicBezTo>
                  <a:cubicBezTo>
                    <a:pt x="399" y="213"/>
                    <a:pt x="371" y="185"/>
                    <a:pt x="371" y="185"/>
                  </a:cubicBezTo>
                  <a:cubicBezTo>
                    <a:pt x="343" y="157"/>
                    <a:pt x="315" y="129"/>
                    <a:pt x="315" y="129"/>
                  </a:cubicBezTo>
                  <a:cubicBezTo>
                    <a:pt x="281" y="102"/>
                    <a:pt x="253" y="102"/>
                    <a:pt x="253" y="102"/>
                  </a:cubicBezTo>
                  <a:cubicBezTo>
                    <a:pt x="225" y="67"/>
                    <a:pt x="197" y="67"/>
                    <a:pt x="197" y="67"/>
                  </a:cubicBezTo>
                  <a:cubicBezTo>
                    <a:pt x="169" y="39"/>
                    <a:pt x="169" y="39"/>
                    <a:pt x="141" y="11"/>
                  </a:cubicBezTo>
                  <a:cubicBezTo>
                    <a:pt x="125" y="4"/>
                    <a:pt x="108" y="0"/>
                    <a:pt x="9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79"/>
            <p:cNvSpPr/>
            <p:nvPr/>
          </p:nvSpPr>
          <p:spPr>
            <a:xfrm>
              <a:off x="6578231" y="2869035"/>
              <a:ext cx="6076" cy="6713"/>
            </a:xfrm>
            <a:custGeom>
              <a:rect b="b" l="l" r="r" t="t"/>
              <a:pathLst>
                <a:path extrusionOk="0" h="295" w="267">
                  <a:moveTo>
                    <a:pt x="266" y="0"/>
                  </a:moveTo>
                  <a:cubicBezTo>
                    <a:pt x="175" y="0"/>
                    <a:pt x="147" y="28"/>
                    <a:pt x="91" y="63"/>
                  </a:cubicBezTo>
                  <a:cubicBezTo>
                    <a:pt x="35" y="91"/>
                    <a:pt x="0" y="147"/>
                    <a:pt x="35" y="175"/>
                  </a:cubicBezTo>
                  <a:cubicBezTo>
                    <a:pt x="0" y="203"/>
                    <a:pt x="0" y="266"/>
                    <a:pt x="35" y="294"/>
                  </a:cubicBezTo>
                  <a:cubicBezTo>
                    <a:pt x="63" y="175"/>
                    <a:pt x="147" y="63"/>
                    <a:pt x="266" y="0"/>
                  </a:cubicBezTo>
                  <a:close/>
                </a:path>
              </a:pathLst>
            </a:custGeom>
            <a:solidFill>
              <a:srgbClr val="9961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79"/>
            <p:cNvSpPr/>
            <p:nvPr/>
          </p:nvSpPr>
          <p:spPr>
            <a:xfrm>
              <a:off x="6601464" y="2990024"/>
              <a:ext cx="17362" cy="9034"/>
            </a:xfrm>
            <a:custGeom>
              <a:rect b="b" l="l" r="r" t="t"/>
              <a:pathLst>
                <a:path extrusionOk="0" h="397" w="763">
                  <a:moveTo>
                    <a:pt x="399" y="0"/>
                  </a:moveTo>
                  <a:cubicBezTo>
                    <a:pt x="335" y="0"/>
                    <a:pt x="271" y="14"/>
                    <a:pt x="238" y="47"/>
                  </a:cubicBezTo>
                  <a:lnTo>
                    <a:pt x="119" y="47"/>
                  </a:lnTo>
                  <a:cubicBezTo>
                    <a:pt x="91" y="47"/>
                    <a:pt x="63" y="75"/>
                    <a:pt x="28" y="130"/>
                  </a:cubicBezTo>
                  <a:cubicBezTo>
                    <a:pt x="0" y="221"/>
                    <a:pt x="119" y="305"/>
                    <a:pt x="203" y="340"/>
                  </a:cubicBezTo>
                  <a:cubicBezTo>
                    <a:pt x="267" y="360"/>
                    <a:pt x="346" y="380"/>
                    <a:pt x="416" y="380"/>
                  </a:cubicBezTo>
                  <a:cubicBezTo>
                    <a:pt x="445" y="380"/>
                    <a:pt x="472" y="376"/>
                    <a:pt x="497" y="368"/>
                  </a:cubicBezTo>
                  <a:cubicBezTo>
                    <a:pt x="525" y="368"/>
                    <a:pt x="525" y="396"/>
                    <a:pt x="525" y="396"/>
                  </a:cubicBezTo>
                  <a:lnTo>
                    <a:pt x="644" y="396"/>
                  </a:lnTo>
                  <a:cubicBezTo>
                    <a:pt x="700" y="368"/>
                    <a:pt x="762" y="305"/>
                    <a:pt x="762" y="221"/>
                  </a:cubicBezTo>
                  <a:lnTo>
                    <a:pt x="762" y="165"/>
                  </a:lnTo>
                  <a:cubicBezTo>
                    <a:pt x="762" y="103"/>
                    <a:pt x="728" y="47"/>
                    <a:pt x="644" y="19"/>
                  </a:cubicBezTo>
                  <a:lnTo>
                    <a:pt x="525" y="19"/>
                  </a:lnTo>
                  <a:cubicBezTo>
                    <a:pt x="490" y="7"/>
                    <a:pt x="444" y="0"/>
                    <a:pt x="39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79"/>
            <p:cNvSpPr/>
            <p:nvPr/>
          </p:nvSpPr>
          <p:spPr>
            <a:xfrm>
              <a:off x="6577594" y="2867920"/>
              <a:ext cx="17999" cy="9352"/>
            </a:xfrm>
            <a:custGeom>
              <a:rect b="b" l="l" r="r" t="t"/>
              <a:pathLst>
                <a:path extrusionOk="0" h="411" w="791">
                  <a:moveTo>
                    <a:pt x="672" y="1"/>
                  </a:moveTo>
                  <a:cubicBezTo>
                    <a:pt x="651" y="1"/>
                    <a:pt x="630" y="7"/>
                    <a:pt x="616" y="21"/>
                  </a:cubicBezTo>
                  <a:cubicBezTo>
                    <a:pt x="525" y="21"/>
                    <a:pt x="469" y="49"/>
                    <a:pt x="413" y="77"/>
                  </a:cubicBezTo>
                  <a:cubicBezTo>
                    <a:pt x="378" y="77"/>
                    <a:pt x="378" y="112"/>
                    <a:pt x="378" y="112"/>
                  </a:cubicBezTo>
                  <a:cubicBezTo>
                    <a:pt x="378" y="77"/>
                    <a:pt x="350" y="49"/>
                    <a:pt x="322" y="49"/>
                  </a:cubicBezTo>
                  <a:cubicBezTo>
                    <a:pt x="266" y="49"/>
                    <a:pt x="238" y="49"/>
                    <a:pt x="175" y="112"/>
                  </a:cubicBezTo>
                  <a:lnTo>
                    <a:pt x="119" y="112"/>
                  </a:lnTo>
                  <a:cubicBezTo>
                    <a:pt x="91" y="140"/>
                    <a:pt x="91" y="168"/>
                    <a:pt x="63" y="196"/>
                  </a:cubicBezTo>
                  <a:cubicBezTo>
                    <a:pt x="28" y="224"/>
                    <a:pt x="28" y="252"/>
                    <a:pt x="0" y="287"/>
                  </a:cubicBezTo>
                  <a:cubicBezTo>
                    <a:pt x="0" y="315"/>
                    <a:pt x="0" y="371"/>
                    <a:pt x="28" y="371"/>
                  </a:cubicBezTo>
                  <a:cubicBezTo>
                    <a:pt x="53" y="391"/>
                    <a:pt x="88" y="411"/>
                    <a:pt x="117" y="411"/>
                  </a:cubicBezTo>
                  <a:cubicBezTo>
                    <a:pt x="129" y="411"/>
                    <a:pt x="139" y="407"/>
                    <a:pt x="147" y="399"/>
                  </a:cubicBezTo>
                  <a:lnTo>
                    <a:pt x="147" y="371"/>
                  </a:lnTo>
                  <a:cubicBezTo>
                    <a:pt x="147" y="371"/>
                    <a:pt x="175" y="371"/>
                    <a:pt x="175" y="343"/>
                  </a:cubicBezTo>
                  <a:cubicBezTo>
                    <a:pt x="294" y="315"/>
                    <a:pt x="413" y="252"/>
                    <a:pt x="525" y="224"/>
                  </a:cubicBezTo>
                  <a:cubicBezTo>
                    <a:pt x="588" y="196"/>
                    <a:pt x="728" y="168"/>
                    <a:pt x="791" y="112"/>
                  </a:cubicBezTo>
                  <a:cubicBezTo>
                    <a:pt x="791" y="49"/>
                    <a:pt x="791" y="21"/>
                    <a:pt x="728" y="21"/>
                  </a:cubicBezTo>
                  <a:cubicBezTo>
                    <a:pt x="714" y="7"/>
                    <a:pt x="693" y="1"/>
                    <a:pt x="6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79"/>
            <p:cNvSpPr/>
            <p:nvPr/>
          </p:nvSpPr>
          <p:spPr>
            <a:xfrm>
              <a:off x="6524620" y="3089236"/>
              <a:ext cx="9876" cy="7327"/>
            </a:xfrm>
            <a:custGeom>
              <a:rect b="b" l="l" r="r" t="t"/>
              <a:pathLst>
                <a:path extrusionOk="0" h="322" w="434">
                  <a:moveTo>
                    <a:pt x="147" y="1"/>
                  </a:moveTo>
                  <a:cubicBezTo>
                    <a:pt x="84" y="1"/>
                    <a:pt x="0" y="57"/>
                    <a:pt x="56" y="113"/>
                  </a:cubicBezTo>
                  <a:lnTo>
                    <a:pt x="56" y="176"/>
                  </a:lnTo>
                  <a:lnTo>
                    <a:pt x="56" y="260"/>
                  </a:lnTo>
                  <a:cubicBezTo>
                    <a:pt x="56" y="294"/>
                    <a:pt x="102" y="321"/>
                    <a:pt x="144" y="321"/>
                  </a:cubicBezTo>
                  <a:cubicBezTo>
                    <a:pt x="169" y="321"/>
                    <a:pt x="192" y="311"/>
                    <a:pt x="203" y="288"/>
                  </a:cubicBezTo>
                  <a:lnTo>
                    <a:pt x="350" y="288"/>
                  </a:lnTo>
                  <a:cubicBezTo>
                    <a:pt x="378" y="288"/>
                    <a:pt x="406" y="288"/>
                    <a:pt x="406" y="260"/>
                  </a:cubicBezTo>
                  <a:cubicBezTo>
                    <a:pt x="434" y="260"/>
                    <a:pt x="434" y="204"/>
                    <a:pt x="434" y="176"/>
                  </a:cubicBezTo>
                  <a:cubicBezTo>
                    <a:pt x="434" y="141"/>
                    <a:pt x="406" y="141"/>
                    <a:pt x="406" y="113"/>
                  </a:cubicBezTo>
                  <a:cubicBezTo>
                    <a:pt x="378" y="85"/>
                    <a:pt x="350" y="57"/>
                    <a:pt x="322" y="29"/>
                  </a:cubicBezTo>
                  <a:lnTo>
                    <a:pt x="231" y="29"/>
                  </a:lnTo>
                  <a:cubicBezTo>
                    <a:pt x="203" y="29"/>
                    <a:pt x="175" y="29"/>
                    <a:pt x="14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79"/>
            <p:cNvSpPr/>
            <p:nvPr/>
          </p:nvSpPr>
          <p:spPr>
            <a:xfrm>
              <a:off x="6535270" y="3104368"/>
              <a:ext cx="23" cy="23"/>
            </a:xfrm>
            <a:custGeom>
              <a:rect b="b" l="l" r="r" t="t"/>
              <a:pathLst>
                <a:path extrusionOk="0" h="1" w="1">
                  <a:moveTo>
                    <a:pt x="0" y="0"/>
                  </a:moveTo>
                  <a:lnTo>
                    <a:pt x="0" y="0"/>
                  </a:lnTo>
                  <a:close/>
                  <a:moveTo>
                    <a:pt x="0" y="0"/>
                  </a:moveTo>
                  <a:lnTo>
                    <a:pt x="0"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79"/>
            <p:cNvSpPr/>
            <p:nvPr/>
          </p:nvSpPr>
          <p:spPr>
            <a:xfrm>
              <a:off x="6528580" y="3097769"/>
              <a:ext cx="7987" cy="7418"/>
            </a:xfrm>
            <a:custGeom>
              <a:rect b="b" l="l" r="r" t="t"/>
              <a:pathLst>
                <a:path extrusionOk="0" h="326" w="351">
                  <a:moveTo>
                    <a:pt x="81" y="1"/>
                  </a:moveTo>
                  <a:cubicBezTo>
                    <a:pt x="46" y="1"/>
                    <a:pt x="1" y="25"/>
                    <a:pt x="1" y="59"/>
                  </a:cubicBezTo>
                  <a:lnTo>
                    <a:pt x="1" y="115"/>
                  </a:lnTo>
                  <a:lnTo>
                    <a:pt x="1" y="150"/>
                  </a:lnTo>
                  <a:lnTo>
                    <a:pt x="1" y="178"/>
                  </a:lnTo>
                  <a:cubicBezTo>
                    <a:pt x="1" y="206"/>
                    <a:pt x="1" y="234"/>
                    <a:pt x="29" y="262"/>
                  </a:cubicBezTo>
                  <a:cubicBezTo>
                    <a:pt x="43" y="276"/>
                    <a:pt x="65" y="283"/>
                    <a:pt x="88" y="283"/>
                  </a:cubicBezTo>
                  <a:cubicBezTo>
                    <a:pt x="111" y="283"/>
                    <a:pt x="134" y="276"/>
                    <a:pt x="148" y="262"/>
                  </a:cubicBezTo>
                  <a:lnTo>
                    <a:pt x="176" y="290"/>
                  </a:lnTo>
                  <a:cubicBezTo>
                    <a:pt x="204" y="325"/>
                    <a:pt x="232" y="325"/>
                    <a:pt x="232" y="325"/>
                  </a:cubicBezTo>
                  <a:cubicBezTo>
                    <a:pt x="260" y="325"/>
                    <a:pt x="294" y="290"/>
                    <a:pt x="294" y="290"/>
                  </a:cubicBezTo>
                  <a:lnTo>
                    <a:pt x="322" y="262"/>
                  </a:lnTo>
                  <a:cubicBezTo>
                    <a:pt x="322" y="262"/>
                    <a:pt x="350" y="234"/>
                    <a:pt x="350" y="206"/>
                  </a:cubicBezTo>
                  <a:cubicBezTo>
                    <a:pt x="350" y="178"/>
                    <a:pt x="322" y="150"/>
                    <a:pt x="294" y="115"/>
                  </a:cubicBezTo>
                  <a:cubicBezTo>
                    <a:pt x="260" y="87"/>
                    <a:pt x="232" y="87"/>
                    <a:pt x="176" y="87"/>
                  </a:cubicBezTo>
                  <a:cubicBezTo>
                    <a:pt x="176" y="59"/>
                    <a:pt x="148" y="59"/>
                    <a:pt x="148" y="59"/>
                  </a:cubicBezTo>
                  <a:cubicBezTo>
                    <a:pt x="148" y="59"/>
                    <a:pt x="148" y="31"/>
                    <a:pt x="120" y="31"/>
                  </a:cubicBezTo>
                  <a:cubicBezTo>
                    <a:pt x="120" y="10"/>
                    <a:pt x="102" y="1"/>
                    <a:pt x="8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79"/>
            <p:cNvSpPr/>
            <p:nvPr/>
          </p:nvSpPr>
          <p:spPr>
            <a:xfrm>
              <a:off x="6484185" y="3095766"/>
              <a:ext cx="8624" cy="6713"/>
            </a:xfrm>
            <a:custGeom>
              <a:rect b="b" l="l" r="r" t="t"/>
              <a:pathLst>
                <a:path extrusionOk="0" h="295" w="379">
                  <a:moveTo>
                    <a:pt x="57" y="1"/>
                  </a:moveTo>
                  <a:cubicBezTo>
                    <a:pt x="29" y="1"/>
                    <a:pt x="1" y="29"/>
                    <a:pt x="1" y="63"/>
                  </a:cubicBezTo>
                  <a:lnTo>
                    <a:pt x="29" y="91"/>
                  </a:lnTo>
                  <a:cubicBezTo>
                    <a:pt x="1" y="91"/>
                    <a:pt x="1" y="91"/>
                    <a:pt x="1" y="119"/>
                  </a:cubicBezTo>
                  <a:cubicBezTo>
                    <a:pt x="1" y="147"/>
                    <a:pt x="29" y="147"/>
                    <a:pt x="29" y="175"/>
                  </a:cubicBezTo>
                  <a:lnTo>
                    <a:pt x="29" y="238"/>
                  </a:lnTo>
                  <a:cubicBezTo>
                    <a:pt x="29" y="266"/>
                    <a:pt x="57" y="294"/>
                    <a:pt x="85" y="294"/>
                  </a:cubicBezTo>
                  <a:cubicBezTo>
                    <a:pt x="148" y="294"/>
                    <a:pt x="148" y="294"/>
                    <a:pt x="176" y="266"/>
                  </a:cubicBezTo>
                  <a:lnTo>
                    <a:pt x="176" y="238"/>
                  </a:lnTo>
                  <a:lnTo>
                    <a:pt x="204" y="238"/>
                  </a:lnTo>
                  <a:cubicBezTo>
                    <a:pt x="204" y="203"/>
                    <a:pt x="232" y="175"/>
                    <a:pt x="232" y="147"/>
                  </a:cubicBezTo>
                  <a:lnTo>
                    <a:pt x="288" y="147"/>
                  </a:lnTo>
                  <a:cubicBezTo>
                    <a:pt x="351" y="119"/>
                    <a:pt x="379" y="63"/>
                    <a:pt x="323" y="29"/>
                  </a:cubicBezTo>
                  <a:cubicBezTo>
                    <a:pt x="288" y="1"/>
                    <a:pt x="232" y="1"/>
                    <a:pt x="1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79"/>
            <p:cNvSpPr/>
            <p:nvPr/>
          </p:nvSpPr>
          <p:spPr>
            <a:xfrm>
              <a:off x="6357553" y="3098702"/>
              <a:ext cx="7327" cy="11332"/>
            </a:xfrm>
            <a:custGeom>
              <a:rect b="b" l="l" r="r" t="t"/>
              <a:pathLst>
                <a:path extrusionOk="0" h="498" w="322">
                  <a:moveTo>
                    <a:pt x="242" y="1"/>
                  </a:moveTo>
                  <a:cubicBezTo>
                    <a:pt x="203" y="1"/>
                    <a:pt x="162" y="29"/>
                    <a:pt x="147" y="74"/>
                  </a:cubicBezTo>
                  <a:cubicBezTo>
                    <a:pt x="119" y="74"/>
                    <a:pt x="119" y="109"/>
                    <a:pt x="119" y="109"/>
                  </a:cubicBezTo>
                  <a:cubicBezTo>
                    <a:pt x="84" y="109"/>
                    <a:pt x="56" y="137"/>
                    <a:pt x="56" y="165"/>
                  </a:cubicBezTo>
                  <a:cubicBezTo>
                    <a:pt x="56" y="221"/>
                    <a:pt x="56" y="284"/>
                    <a:pt x="28" y="312"/>
                  </a:cubicBezTo>
                  <a:cubicBezTo>
                    <a:pt x="28" y="340"/>
                    <a:pt x="0" y="368"/>
                    <a:pt x="0" y="424"/>
                  </a:cubicBezTo>
                  <a:cubicBezTo>
                    <a:pt x="0" y="470"/>
                    <a:pt x="46" y="498"/>
                    <a:pt x="95" y="498"/>
                  </a:cubicBezTo>
                  <a:cubicBezTo>
                    <a:pt x="112" y="498"/>
                    <a:pt x="130" y="494"/>
                    <a:pt x="147" y="487"/>
                  </a:cubicBezTo>
                  <a:cubicBezTo>
                    <a:pt x="231" y="396"/>
                    <a:pt x="322" y="249"/>
                    <a:pt x="322" y="109"/>
                  </a:cubicBezTo>
                  <a:lnTo>
                    <a:pt x="322" y="74"/>
                  </a:lnTo>
                  <a:cubicBezTo>
                    <a:pt x="309" y="22"/>
                    <a:pt x="276" y="1"/>
                    <a:pt x="2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79"/>
            <p:cNvSpPr/>
            <p:nvPr/>
          </p:nvSpPr>
          <p:spPr>
            <a:xfrm>
              <a:off x="6346881" y="3109351"/>
              <a:ext cx="10058" cy="9671"/>
            </a:xfrm>
            <a:custGeom>
              <a:rect b="b" l="l" r="r" t="t"/>
              <a:pathLst>
                <a:path extrusionOk="0" h="425" w="442">
                  <a:moveTo>
                    <a:pt x="340" y="1"/>
                  </a:moveTo>
                  <a:cubicBezTo>
                    <a:pt x="322" y="1"/>
                    <a:pt x="306" y="7"/>
                    <a:pt x="294" y="19"/>
                  </a:cubicBezTo>
                  <a:cubicBezTo>
                    <a:pt x="266" y="19"/>
                    <a:pt x="266" y="47"/>
                    <a:pt x="266" y="75"/>
                  </a:cubicBezTo>
                  <a:lnTo>
                    <a:pt x="203" y="75"/>
                  </a:lnTo>
                  <a:cubicBezTo>
                    <a:pt x="147" y="103"/>
                    <a:pt x="119" y="131"/>
                    <a:pt x="91" y="194"/>
                  </a:cubicBezTo>
                  <a:cubicBezTo>
                    <a:pt x="91" y="194"/>
                    <a:pt x="63" y="222"/>
                    <a:pt x="28" y="250"/>
                  </a:cubicBezTo>
                  <a:cubicBezTo>
                    <a:pt x="28" y="278"/>
                    <a:pt x="28" y="278"/>
                    <a:pt x="1" y="306"/>
                  </a:cubicBezTo>
                  <a:cubicBezTo>
                    <a:pt x="1" y="368"/>
                    <a:pt x="28" y="396"/>
                    <a:pt x="91" y="424"/>
                  </a:cubicBezTo>
                  <a:cubicBezTo>
                    <a:pt x="119" y="424"/>
                    <a:pt x="175" y="396"/>
                    <a:pt x="203" y="368"/>
                  </a:cubicBezTo>
                  <a:cubicBezTo>
                    <a:pt x="266" y="341"/>
                    <a:pt x="378" y="222"/>
                    <a:pt x="378" y="131"/>
                  </a:cubicBezTo>
                  <a:cubicBezTo>
                    <a:pt x="413" y="103"/>
                    <a:pt x="441" y="75"/>
                    <a:pt x="413" y="47"/>
                  </a:cubicBezTo>
                  <a:cubicBezTo>
                    <a:pt x="393" y="14"/>
                    <a:pt x="365" y="1"/>
                    <a:pt x="3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79"/>
            <p:cNvSpPr/>
            <p:nvPr/>
          </p:nvSpPr>
          <p:spPr>
            <a:xfrm>
              <a:off x="6329701" y="3103093"/>
              <a:ext cx="11309" cy="8783"/>
            </a:xfrm>
            <a:custGeom>
              <a:rect b="b" l="l" r="r" t="t"/>
              <a:pathLst>
                <a:path extrusionOk="0" h="386" w="497">
                  <a:moveTo>
                    <a:pt x="294" y="0"/>
                  </a:moveTo>
                  <a:cubicBezTo>
                    <a:pt x="259" y="0"/>
                    <a:pt x="231" y="28"/>
                    <a:pt x="203" y="28"/>
                  </a:cubicBezTo>
                  <a:cubicBezTo>
                    <a:pt x="147" y="28"/>
                    <a:pt x="147" y="119"/>
                    <a:pt x="175" y="147"/>
                  </a:cubicBezTo>
                  <a:cubicBezTo>
                    <a:pt x="147" y="175"/>
                    <a:pt x="147" y="175"/>
                    <a:pt x="119" y="203"/>
                  </a:cubicBezTo>
                  <a:cubicBezTo>
                    <a:pt x="119" y="203"/>
                    <a:pt x="84" y="203"/>
                    <a:pt x="56" y="231"/>
                  </a:cubicBezTo>
                  <a:cubicBezTo>
                    <a:pt x="28" y="231"/>
                    <a:pt x="28" y="266"/>
                    <a:pt x="0" y="294"/>
                  </a:cubicBezTo>
                  <a:cubicBezTo>
                    <a:pt x="0" y="340"/>
                    <a:pt x="56" y="385"/>
                    <a:pt x="96" y="385"/>
                  </a:cubicBezTo>
                  <a:cubicBezTo>
                    <a:pt x="105" y="385"/>
                    <a:pt x="113" y="383"/>
                    <a:pt x="119" y="378"/>
                  </a:cubicBezTo>
                  <a:cubicBezTo>
                    <a:pt x="147" y="378"/>
                    <a:pt x="147" y="350"/>
                    <a:pt x="147" y="350"/>
                  </a:cubicBezTo>
                  <a:cubicBezTo>
                    <a:pt x="161" y="364"/>
                    <a:pt x="175" y="371"/>
                    <a:pt x="189" y="371"/>
                  </a:cubicBezTo>
                  <a:cubicBezTo>
                    <a:pt x="203" y="371"/>
                    <a:pt x="217" y="364"/>
                    <a:pt x="231" y="350"/>
                  </a:cubicBezTo>
                  <a:cubicBezTo>
                    <a:pt x="322" y="294"/>
                    <a:pt x="469" y="266"/>
                    <a:pt x="497" y="147"/>
                  </a:cubicBezTo>
                  <a:cubicBezTo>
                    <a:pt x="497" y="91"/>
                    <a:pt x="434" y="56"/>
                    <a:pt x="406" y="56"/>
                  </a:cubicBezTo>
                  <a:lnTo>
                    <a:pt x="378" y="56"/>
                  </a:lnTo>
                  <a:cubicBezTo>
                    <a:pt x="378" y="0"/>
                    <a:pt x="322" y="0"/>
                    <a:pt x="2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79"/>
            <p:cNvSpPr/>
            <p:nvPr/>
          </p:nvSpPr>
          <p:spPr>
            <a:xfrm>
              <a:off x="6451964" y="2809030"/>
              <a:ext cx="6326" cy="14791"/>
            </a:xfrm>
            <a:custGeom>
              <a:rect b="b" l="l" r="r" t="t"/>
              <a:pathLst>
                <a:path extrusionOk="0" h="650" w="278">
                  <a:moveTo>
                    <a:pt x="58" y="1"/>
                  </a:moveTo>
                  <a:cubicBezTo>
                    <a:pt x="28" y="1"/>
                    <a:pt x="1" y="38"/>
                    <a:pt x="18" y="78"/>
                  </a:cubicBezTo>
                  <a:lnTo>
                    <a:pt x="18" y="512"/>
                  </a:lnTo>
                  <a:cubicBezTo>
                    <a:pt x="18" y="545"/>
                    <a:pt x="38" y="558"/>
                    <a:pt x="65" y="558"/>
                  </a:cubicBezTo>
                  <a:cubicBezTo>
                    <a:pt x="84" y="558"/>
                    <a:pt x="107" y="551"/>
                    <a:pt x="130" y="540"/>
                  </a:cubicBezTo>
                  <a:lnTo>
                    <a:pt x="130" y="603"/>
                  </a:lnTo>
                  <a:cubicBezTo>
                    <a:pt x="130" y="635"/>
                    <a:pt x="171" y="649"/>
                    <a:pt x="205" y="649"/>
                  </a:cubicBezTo>
                  <a:cubicBezTo>
                    <a:pt x="229" y="649"/>
                    <a:pt x="249" y="642"/>
                    <a:pt x="249" y="631"/>
                  </a:cubicBezTo>
                  <a:lnTo>
                    <a:pt x="277" y="603"/>
                  </a:lnTo>
                  <a:lnTo>
                    <a:pt x="277" y="540"/>
                  </a:lnTo>
                  <a:lnTo>
                    <a:pt x="277" y="428"/>
                  </a:lnTo>
                  <a:cubicBezTo>
                    <a:pt x="249" y="365"/>
                    <a:pt x="249" y="281"/>
                    <a:pt x="221" y="253"/>
                  </a:cubicBezTo>
                  <a:cubicBezTo>
                    <a:pt x="193" y="190"/>
                    <a:pt x="193" y="162"/>
                    <a:pt x="165" y="134"/>
                  </a:cubicBezTo>
                  <a:cubicBezTo>
                    <a:pt x="165" y="106"/>
                    <a:pt x="130" y="106"/>
                    <a:pt x="130" y="106"/>
                  </a:cubicBezTo>
                  <a:cubicBezTo>
                    <a:pt x="130" y="78"/>
                    <a:pt x="130" y="43"/>
                    <a:pt x="102" y="43"/>
                  </a:cubicBezTo>
                  <a:cubicBezTo>
                    <a:pt x="92" y="13"/>
                    <a:pt x="75" y="1"/>
                    <a:pt x="5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79"/>
            <p:cNvSpPr/>
            <p:nvPr/>
          </p:nvSpPr>
          <p:spPr>
            <a:xfrm>
              <a:off x="6594342" y="2830352"/>
              <a:ext cx="12561" cy="17157"/>
            </a:xfrm>
            <a:custGeom>
              <a:rect b="b" l="l" r="r" t="t"/>
              <a:pathLst>
                <a:path extrusionOk="0" h="754" w="552">
                  <a:moveTo>
                    <a:pt x="492" y="1"/>
                  </a:moveTo>
                  <a:cubicBezTo>
                    <a:pt x="480" y="1"/>
                    <a:pt x="469" y="5"/>
                    <a:pt x="460" y="15"/>
                  </a:cubicBezTo>
                  <a:cubicBezTo>
                    <a:pt x="432" y="71"/>
                    <a:pt x="376" y="127"/>
                    <a:pt x="341" y="190"/>
                  </a:cubicBezTo>
                  <a:cubicBezTo>
                    <a:pt x="313" y="190"/>
                    <a:pt x="285" y="190"/>
                    <a:pt x="285" y="218"/>
                  </a:cubicBezTo>
                  <a:cubicBezTo>
                    <a:pt x="201" y="274"/>
                    <a:pt x="166" y="393"/>
                    <a:pt x="111" y="505"/>
                  </a:cubicBezTo>
                  <a:cubicBezTo>
                    <a:pt x="83" y="568"/>
                    <a:pt x="55" y="624"/>
                    <a:pt x="27" y="680"/>
                  </a:cubicBezTo>
                  <a:cubicBezTo>
                    <a:pt x="1" y="726"/>
                    <a:pt x="28" y="753"/>
                    <a:pt x="56" y="753"/>
                  </a:cubicBezTo>
                  <a:cubicBezTo>
                    <a:pt x="65" y="753"/>
                    <a:pt x="75" y="750"/>
                    <a:pt x="83" y="742"/>
                  </a:cubicBezTo>
                  <a:cubicBezTo>
                    <a:pt x="111" y="742"/>
                    <a:pt x="111" y="715"/>
                    <a:pt x="139" y="680"/>
                  </a:cubicBezTo>
                  <a:lnTo>
                    <a:pt x="166" y="652"/>
                  </a:lnTo>
                  <a:cubicBezTo>
                    <a:pt x="166" y="624"/>
                    <a:pt x="201" y="596"/>
                    <a:pt x="201" y="568"/>
                  </a:cubicBezTo>
                  <a:cubicBezTo>
                    <a:pt x="229" y="568"/>
                    <a:pt x="257" y="568"/>
                    <a:pt x="257" y="540"/>
                  </a:cubicBezTo>
                  <a:cubicBezTo>
                    <a:pt x="313" y="421"/>
                    <a:pt x="376" y="330"/>
                    <a:pt x="432" y="246"/>
                  </a:cubicBezTo>
                  <a:cubicBezTo>
                    <a:pt x="488" y="190"/>
                    <a:pt x="551" y="127"/>
                    <a:pt x="551" y="43"/>
                  </a:cubicBezTo>
                  <a:cubicBezTo>
                    <a:pt x="551" y="24"/>
                    <a:pt x="520" y="1"/>
                    <a:pt x="49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79"/>
            <p:cNvSpPr/>
            <p:nvPr/>
          </p:nvSpPr>
          <p:spPr>
            <a:xfrm>
              <a:off x="6580939" y="2975847"/>
              <a:ext cx="41073" cy="31038"/>
            </a:xfrm>
            <a:custGeom>
              <a:rect b="b" l="l" r="r" t="t"/>
              <a:pathLst>
                <a:path extrusionOk="0" h="1364" w="1805">
                  <a:moveTo>
                    <a:pt x="1427" y="670"/>
                  </a:moveTo>
                  <a:cubicBezTo>
                    <a:pt x="1399" y="698"/>
                    <a:pt x="1399" y="726"/>
                    <a:pt x="1371" y="726"/>
                  </a:cubicBezTo>
                  <a:cubicBezTo>
                    <a:pt x="1371" y="753"/>
                    <a:pt x="1343" y="788"/>
                    <a:pt x="1343" y="816"/>
                  </a:cubicBezTo>
                  <a:cubicBezTo>
                    <a:pt x="1315" y="844"/>
                    <a:pt x="1343" y="872"/>
                    <a:pt x="1343" y="900"/>
                  </a:cubicBezTo>
                  <a:cubicBezTo>
                    <a:pt x="1357" y="914"/>
                    <a:pt x="1371" y="921"/>
                    <a:pt x="1385" y="921"/>
                  </a:cubicBezTo>
                  <a:cubicBezTo>
                    <a:pt x="1399" y="921"/>
                    <a:pt x="1413" y="914"/>
                    <a:pt x="1427" y="900"/>
                  </a:cubicBezTo>
                  <a:cubicBezTo>
                    <a:pt x="1490" y="872"/>
                    <a:pt x="1518" y="844"/>
                    <a:pt x="1518" y="788"/>
                  </a:cubicBezTo>
                  <a:lnTo>
                    <a:pt x="1518" y="698"/>
                  </a:lnTo>
                  <a:cubicBezTo>
                    <a:pt x="1546" y="726"/>
                    <a:pt x="1574" y="726"/>
                    <a:pt x="1602" y="753"/>
                  </a:cubicBezTo>
                  <a:cubicBezTo>
                    <a:pt x="1630" y="788"/>
                    <a:pt x="1664" y="816"/>
                    <a:pt x="1664" y="844"/>
                  </a:cubicBezTo>
                  <a:cubicBezTo>
                    <a:pt x="1630" y="872"/>
                    <a:pt x="1630" y="900"/>
                    <a:pt x="1602" y="928"/>
                  </a:cubicBezTo>
                  <a:cubicBezTo>
                    <a:pt x="1550" y="985"/>
                    <a:pt x="1495" y="995"/>
                    <a:pt x="1434" y="995"/>
                  </a:cubicBezTo>
                  <a:cubicBezTo>
                    <a:pt x="1397" y="995"/>
                    <a:pt x="1357" y="991"/>
                    <a:pt x="1315" y="991"/>
                  </a:cubicBezTo>
                  <a:cubicBezTo>
                    <a:pt x="1252" y="963"/>
                    <a:pt x="1168" y="963"/>
                    <a:pt x="1077" y="928"/>
                  </a:cubicBezTo>
                  <a:cubicBezTo>
                    <a:pt x="1077" y="900"/>
                    <a:pt x="993" y="753"/>
                    <a:pt x="993" y="726"/>
                  </a:cubicBezTo>
                  <a:cubicBezTo>
                    <a:pt x="1007" y="698"/>
                    <a:pt x="1044" y="691"/>
                    <a:pt x="1081" y="691"/>
                  </a:cubicBezTo>
                  <a:cubicBezTo>
                    <a:pt x="1117" y="691"/>
                    <a:pt x="1154" y="698"/>
                    <a:pt x="1168" y="698"/>
                  </a:cubicBezTo>
                  <a:cubicBezTo>
                    <a:pt x="1224" y="698"/>
                    <a:pt x="1315" y="670"/>
                    <a:pt x="1371" y="670"/>
                  </a:cubicBezTo>
                  <a:close/>
                  <a:moveTo>
                    <a:pt x="576" y="0"/>
                  </a:moveTo>
                  <a:cubicBezTo>
                    <a:pt x="316" y="0"/>
                    <a:pt x="91" y="297"/>
                    <a:pt x="91" y="579"/>
                  </a:cubicBezTo>
                  <a:cubicBezTo>
                    <a:pt x="91" y="614"/>
                    <a:pt x="119" y="614"/>
                    <a:pt x="147" y="614"/>
                  </a:cubicBezTo>
                  <a:cubicBezTo>
                    <a:pt x="56" y="816"/>
                    <a:pt x="0" y="1019"/>
                    <a:pt x="231" y="1103"/>
                  </a:cubicBezTo>
                  <a:cubicBezTo>
                    <a:pt x="231" y="1194"/>
                    <a:pt x="266" y="1250"/>
                    <a:pt x="322" y="1341"/>
                  </a:cubicBezTo>
                  <a:cubicBezTo>
                    <a:pt x="330" y="1357"/>
                    <a:pt x="346" y="1364"/>
                    <a:pt x="362" y="1364"/>
                  </a:cubicBezTo>
                  <a:cubicBezTo>
                    <a:pt x="403" y="1364"/>
                    <a:pt x="451" y="1323"/>
                    <a:pt x="406" y="1278"/>
                  </a:cubicBezTo>
                  <a:cubicBezTo>
                    <a:pt x="378" y="1194"/>
                    <a:pt x="350" y="1103"/>
                    <a:pt x="350" y="1019"/>
                  </a:cubicBezTo>
                  <a:cubicBezTo>
                    <a:pt x="350" y="928"/>
                    <a:pt x="378" y="844"/>
                    <a:pt x="406" y="753"/>
                  </a:cubicBezTo>
                  <a:cubicBezTo>
                    <a:pt x="406" y="719"/>
                    <a:pt x="374" y="695"/>
                    <a:pt x="349" y="695"/>
                  </a:cubicBezTo>
                  <a:cubicBezTo>
                    <a:pt x="334" y="695"/>
                    <a:pt x="322" y="704"/>
                    <a:pt x="322" y="726"/>
                  </a:cubicBezTo>
                  <a:cubicBezTo>
                    <a:pt x="294" y="816"/>
                    <a:pt x="266" y="872"/>
                    <a:pt x="231" y="963"/>
                  </a:cubicBezTo>
                  <a:cubicBezTo>
                    <a:pt x="203" y="900"/>
                    <a:pt x="175" y="844"/>
                    <a:pt x="175" y="788"/>
                  </a:cubicBezTo>
                  <a:cubicBezTo>
                    <a:pt x="175" y="670"/>
                    <a:pt x="266" y="551"/>
                    <a:pt x="322" y="439"/>
                  </a:cubicBezTo>
                  <a:cubicBezTo>
                    <a:pt x="322" y="404"/>
                    <a:pt x="294" y="404"/>
                    <a:pt x="266" y="376"/>
                  </a:cubicBezTo>
                  <a:cubicBezTo>
                    <a:pt x="266" y="320"/>
                    <a:pt x="322" y="292"/>
                    <a:pt x="350" y="264"/>
                  </a:cubicBezTo>
                  <a:cubicBezTo>
                    <a:pt x="399" y="199"/>
                    <a:pt x="463" y="170"/>
                    <a:pt x="530" y="170"/>
                  </a:cubicBezTo>
                  <a:cubicBezTo>
                    <a:pt x="587" y="170"/>
                    <a:pt x="645" y="191"/>
                    <a:pt x="700" y="229"/>
                  </a:cubicBezTo>
                  <a:cubicBezTo>
                    <a:pt x="818" y="292"/>
                    <a:pt x="846" y="376"/>
                    <a:pt x="993" y="439"/>
                  </a:cubicBezTo>
                  <a:cubicBezTo>
                    <a:pt x="1168" y="495"/>
                    <a:pt x="1315" y="439"/>
                    <a:pt x="1455" y="551"/>
                  </a:cubicBezTo>
                  <a:cubicBezTo>
                    <a:pt x="1417" y="551"/>
                    <a:pt x="1380" y="538"/>
                    <a:pt x="1341" y="538"/>
                  </a:cubicBezTo>
                  <a:cubicBezTo>
                    <a:pt x="1321" y="538"/>
                    <a:pt x="1301" y="541"/>
                    <a:pt x="1280" y="551"/>
                  </a:cubicBezTo>
                  <a:cubicBezTo>
                    <a:pt x="1253" y="551"/>
                    <a:pt x="1218" y="549"/>
                    <a:pt x="1181" y="549"/>
                  </a:cubicBezTo>
                  <a:cubicBezTo>
                    <a:pt x="1063" y="549"/>
                    <a:pt x="917" y="565"/>
                    <a:pt x="874" y="698"/>
                  </a:cubicBezTo>
                  <a:cubicBezTo>
                    <a:pt x="818" y="788"/>
                    <a:pt x="818" y="928"/>
                    <a:pt x="874" y="1047"/>
                  </a:cubicBezTo>
                  <a:cubicBezTo>
                    <a:pt x="902" y="1194"/>
                    <a:pt x="993" y="1278"/>
                    <a:pt x="1105" y="1341"/>
                  </a:cubicBezTo>
                  <a:cubicBezTo>
                    <a:pt x="1140" y="1341"/>
                    <a:pt x="1196" y="1313"/>
                    <a:pt x="1168" y="1278"/>
                  </a:cubicBezTo>
                  <a:cubicBezTo>
                    <a:pt x="1105" y="1194"/>
                    <a:pt x="1021" y="1138"/>
                    <a:pt x="965" y="1047"/>
                  </a:cubicBezTo>
                  <a:cubicBezTo>
                    <a:pt x="965" y="1019"/>
                    <a:pt x="930" y="963"/>
                    <a:pt x="930" y="928"/>
                  </a:cubicBezTo>
                  <a:lnTo>
                    <a:pt x="930" y="928"/>
                  </a:lnTo>
                  <a:cubicBezTo>
                    <a:pt x="1021" y="1047"/>
                    <a:pt x="1140" y="1103"/>
                    <a:pt x="1315" y="1138"/>
                  </a:cubicBezTo>
                  <a:cubicBezTo>
                    <a:pt x="1357" y="1138"/>
                    <a:pt x="1401" y="1142"/>
                    <a:pt x="1445" y="1142"/>
                  </a:cubicBezTo>
                  <a:cubicBezTo>
                    <a:pt x="1517" y="1142"/>
                    <a:pt x="1591" y="1131"/>
                    <a:pt x="1664" y="1075"/>
                  </a:cubicBezTo>
                  <a:cubicBezTo>
                    <a:pt x="1664" y="1047"/>
                    <a:pt x="1692" y="1047"/>
                    <a:pt x="1692" y="1019"/>
                  </a:cubicBezTo>
                  <a:lnTo>
                    <a:pt x="1692" y="1103"/>
                  </a:lnTo>
                  <a:cubicBezTo>
                    <a:pt x="1664" y="1166"/>
                    <a:pt x="1630" y="1250"/>
                    <a:pt x="1630" y="1313"/>
                  </a:cubicBezTo>
                  <a:cubicBezTo>
                    <a:pt x="1630" y="1333"/>
                    <a:pt x="1647" y="1352"/>
                    <a:pt x="1667" y="1352"/>
                  </a:cubicBezTo>
                  <a:cubicBezTo>
                    <a:pt x="1675" y="1352"/>
                    <a:pt x="1684" y="1349"/>
                    <a:pt x="1692" y="1341"/>
                  </a:cubicBezTo>
                  <a:cubicBezTo>
                    <a:pt x="1776" y="1194"/>
                    <a:pt x="1804" y="1019"/>
                    <a:pt x="1776" y="844"/>
                  </a:cubicBezTo>
                  <a:cubicBezTo>
                    <a:pt x="1748" y="698"/>
                    <a:pt x="1664" y="523"/>
                    <a:pt x="1518" y="439"/>
                  </a:cubicBezTo>
                  <a:cubicBezTo>
                    <a:pt x="1427" y="348"/>
                    <a:pt x="1315" y="320"/>
                    <a:pt x="1196" y="292"/>
                  </a:cubicBezTo>
                  <a:cubicBezTo>
                    <a:pt x="1168" y="292"/>
                    <a:pt x="993" y="264"/>
                    <a:pt x="993" y="264"/>
                  </a:cubicBezTo>
                  <a:cubicBezTo>
                    <a:pt x="930" y="229"/>
                    <a:pt x="874" y="145"/>
                    <a:pt x="846" y="117"/>
                  </a:cubicBezTo>
                  <a:cubicBezTo>
                    <a:pt x="757" y="35"/>
                    <a:pt x="665" y="0"/>
                    <a:pt x="5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79"/>
            <p:cNvSpPr/>
            <p:nvPr/>
          </p:nvSpPr>
          <p:spPr>
            <a:xfrm>
              <a:off x="6595570" y="2994643"/>
              <a:ext cx="7350" cy="10627"/>
            </a:xfrm>
            <a:custGeom>
              <a:rect b="b" l="l" r="r" t="t"/>
              <a:pathLst>
                <a:path extrusionOk="0" h="467" w="323">
                  <a:moveTo>
                    <a:pt x="41" y="0"/>
                  </a:moveTo>
                  <a:cubicBezTo>
                    <a:pt x="20" y="0"/>
                    <a:pt x="1" y="14"/>
                    <a:pt x="1" y="46"/>
                  </a:cubicBezTo>
                  <a:cubicBezTo>
                    <a:pt x="29" y="137"/>
                    <a:pt x="29" y="221"/>
                    <a:pt x="85" y="277"/>
                  </a:cubicBezTo>
                  <a:cubicBezTo>
                    <a:pt x="112" y="368"/>
                    <a:pt x="203" y="396"/>
                    <a:pt x="259" y="452"/>
                  </a:cubicBezTo>
                  <a:cubicBezTo>
                    <a:pt x="268" y="462"/>
                    <a:pt x="277" y="467"/>
                    <a:pt x="285" y="467"/>
                  </a:cubicBezTo>
                  <a:cubicBezTo>
                    <a:pt x="305" y="467"/>
                    <a:pt x="322" y="444"/>
                    <a:pt x="322" y="424"/>
                  </a:cubicBezTo>
                  <a:cubicBezTo>
                    <a:pt x="287" y="368"/>
                    <a:pt x="231" y="312"/>
                    <a:pt x="175" y="249"/>
                  </a:cubicBezTo>
                  <a:cubicBezTo>
                    <a:pt x="112" y="193"/>
                    <a:pt x="112" y="102"/>
                    <a:pt x="85" y="18"/>
                  </a:cubicBezTo>
                  <a:cubicBezTo>
                    <a:pt x="73" y="7"/>
                    <a:pt x="57" y="0"/>
                    <a:pt x="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79"/>
            <p:cNvSpPr/>
            <p:nvPr/>
          </p:nvSpPr>
          <p:spPr>
            <a:xfrm>
              <a:off x="6622194" y="2995371"/>
              <a:ext cx="4597" cy="11878"/>
            </a:xfrm>
            <a:custGeom>
              <a:rect b="b" l="l" r="r" t="t"/>
              <a:pathLst>
                <a:path extrusionOk="0" h="522" w="202">
                  <a:moveTo>
                    <a:pt x="156" y="0"/>
                  </a:moveTo>
                  <a:cubicBezTo>
                    <a:pt x="133" y="0"/>
                    <a:pt x="110" y="14"/>
                    <a:pt x="110" y="42"/>
                  </a:cubicBezTo>
                  <a:cubicBezTo>
                    <a:pt x="110" y="133"/>
                    <a:pt x="110" y="189"/>
                    <a:pt x="82" y="280"/>
                  </a:cubicBezTo>
                  <a:cubicBezTo>
                    <a:pt x="54" y="336"/>
                    <a:pt x="26" y="392"/>
                    <a:pt x="26" y="455"/>
                  </a:cubicBezTo>
                  <a:cubicBezTo>
                    <a:pt x="1" y="496"/>
                    <a:pt x="28" y="522"/>
                    <a:pt x="55" y="522"/>
                  </a:cubicBezTo>
                  <a:cubicBezTo>
                    <a:pt x="65" y="522"/>
                    <a:pt x="75" y="518"/>
                    <a:pt x="82" y="511"/>
                  </a:cubicBezTo>
                  <a:cubicBezTo>
                    <a:pt x="201" y="392"/>
                    <a:pt x="201" y="189"/>
                    <a:pt x="201" y="42"/>
                  </a:cubicBezTo>
                  <a:cubicBezTo>
                    <a:pt x="201" y="14"/>
                    <a:pt x="178" y="0"/>
                    <a:pt x="1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79"/>
            <p:cNvSpPr/>
            <p:nvPr/>
          </p:nvSpPr>
          <p:spPr>
            <a:xfrm>
              <a:off x="6567787" y="2937847"/>
              <a:ext cx="35771" cy="40140"/>
            </a:xfrm>
            <a:custGeom>
              <a:rect b="b" l="l" r="r" t="t"/>
              <a:pathLst>
                <a:path extrusionOk="0" h="1764" w="1572">
                  <a:moveTo>
                    <a:pt x="752" y="1"/>
                  </a:moveTo>
                  <a:cubicBezTo>
                    <a:pt x="735" y="1"/>
                    <a:pt x="717" y="4"/>
                    <a:pt x="697" y="11"/>
                  </a:cubicBezTo>
                  <a:cubicBezTo>
                    <a:pt x="578" y="67"/>
                    <a:pt x="578" y="298"/>
                    <a:pt x="606" y="501"/>
                  </a:cubicBezTo>
                  <a:cubicBezTo>
                    <a:pt x="552" y="446"/>
                    <a:pt x="494" y="403"/>
                    <a:pt x="430" y="403"/>
                  </a:cubicBezTo>
                  <a:cubicBezTo>
                    <a:pt x="395" y="403"/>
                    <a:pt x="359" y="415"/>
                    <a:pt x="320" y="445"/>
                  </a:cubicBezTo>
                  <a:cubicBezTo>
                    <a:pt x="173" y="564"/>
                    <a:pt x="320" y="766"/>
                    <a:pt x="459" y="885"/>
                  </a:cubicBezTo>
                  <a:cubicBezTo>
                    <a:pt x="320" y="885"/>
                    <a:pt x="110" y="885"/>
                    <a:pt x="82" y="1025"/>
                  </a:cubicBezTo>
                  <a:cubicBezTo>
                    <a:pt x="26" y="1172"/>
                    <a:pt x="173" y="1263"/>
                    <a:pt x="285" y="1291"/>
                  </a:cubicBezTo>
                  <a:cubicBezTo>
                    <a:pt x="257" y="1319"/>
                    <a:pt x="229" y="1319"/>
                    <a:pt x="229" y="1347"/>
                  </a:cubicBezTo>
                  <a:cubicBezTo>
                    <a:pt x="145" y="1410"/>
                    <a:pt x="54" y="1466"/>
                    <a:pt x="26" y="1549"/>
                  </a:cubicBezTo>
                  <a:cubicBezTo>
                    <a:pt x="1" y="1656"/>
                    <a:pt x="43" y="1763"/>
                    <a:pt x="159" y="1763"/>
                  </a:cubicBezTo>
                  <a:cubicBezTo>
                    <a:pt x="172" y="1763"/>
                    <a:pt x="186" y="1762"/>
                    <a:pt x="201" y="1759"/>
                  </a:cubicBezTo>
                  <a:cubicBezTo>
                    <a:pt x="257" y="1759"/>
                    <a:pt x="257" y="1696"/>
                    <a:pt x="229" y="1668"/>
                  </a:cubicBezTo>
                  <a:cubicBezTo>
                    <a:pt x="82" y="1549"/>
                    <a:pt x="634" y="1410"/>
                    <a:pt x="522" y="1235"/>
                  </a:cubicBezTo>
                  <a:cubicBezTo>
                    <a:pt x="459" y="1144"/>
                    <a:pt x="320" y="1172"/>
                    <a:pt x="285" y="1116"/>
                  </a:cubicBezTo>
                  <a:cubicBezTo>
                    <a:pt x="229" y="1060"/>
                    <a:pt x="578" y="1025"/>
                    <a:pt x="634" y="1025"/>
                  </a:cubicBezTo>
                  <a:cubicBezTo>
                    <a:pt x="697" y="997"/>
                    <a:pt x="725" y="941"/>
                    <a:pt x="669" y="885"/>
                  </a:cubicBezTo>
                  <a:cubicBezTo>
                    <a:pt x="634" y="822"/>
                    <a:pt x="578" y="794"/>
                    <a:pt x="550" y="766"/>
                  </a:cubicBezTo>
                  <a:cubicBezTo>
                    <a:pt x="527" y="719"/>
                    <a:pt x="438" y="607"/>
                    <a:pt x="483" y="607"/>
                  </a:cubicBezTo>
                  <a:cubicBezTo>
                    <a:pt x="491" y="607"/>
                    <a:pt x="504" y="611"/>
                    <a:pt x="522" y="619"/>
                  </a:cubicBezTo>
                  <a:cubicBezTo>
                    <a:pt x="578" y="647"/>
                    <a:pt x="634" y="738"/>
                    <a:pt x="697" y="794"/>
                  </a:cubicBezTo>
                  <a:cubicBezTo>
                    <a:pt x="710" y="807"/>
                    <a:pt x="725" y="813"/>
                    <a:pt x="740" y="813"/>
                  </a:cubicBezTo>
                  <a:cubicBezTo>
                    <a:pt x="789" y="813"/>
                    <a:pt x="836" y="753"/>
                    <a:pt x="809" y="710"/>
                  </a:cubicBezTo>
                  <a:cubicBezTo>
                    <a:pt x="781" y="591"/>
                    <a:pt x="753" y="473"/>
                    <a:pt x="753" y="326"/>
                  </a:cubicBezTo>
                  <a:cubicBezTo>
                    <a:pt x="753" y="263"/>
                    <a:pt x="738" y="181"/>
                    <a:pt x="764" y="181"/>
                  </a:cubicBezTo>
                  <a:cubicBezTo>
                    <a:pt x="774" y="181"/>
                    <a:pt x="788" y="191"/>
                    <a:pt x="809" y="214"/>
                  </a:cubicBezTo>
                  <a:cubicBezTo>
                    <a:pt x="928" y="326"/>
                    <a:pt x="928" y="536"/>
                    <a:pt x="1047" y="647"/>
                  </a:cubicBezTo>
                  <a:cubicBezTo>
                    <a:pt x="1055" y="656"/>
                    <a:pt x="1066" y="659"/>
                    <a:pt x="1076" y="659"/>
                  </a:cubicBezTo>
                  <a:cubicBezTo>
                    <a:pt x="1103" y="659"/>
                    <a:pt x="1131" y="639"/>
                    <a:pt x="1131" y="619"/>
                  </a:cubicBezTo>
                  <a:cubicBezTo>
                    <a:pt x="1159" y="564"/>
                    <a:pt x="1159" y="473"/>
                    <a:pt x="1159" y="417"/>
                  </a:cubicBezTo>
                  <a:cubicBezTo>
                    <a:pt x="1159" y="326"/>
                    <a:pt x="1159" y="186"/>
                    <a:pt x="1250" y="186"/>
                  </a:cubicBezTo>
                  <a:cubicBezTo>
                    <a:pt x="1424" y="186"/>
                    <a:pt x="1424" y="794"/>
                    <a:pt x="1452" y="941"/>
                  </a:cubicBezTo>
                  <a:cubicBezTo>
                    <a:pt x="1480" y="766"/>
                    <a:pt x="1571" y="39"/>
                    <a:pt x="1250" y="11"/>
                  </a:cubicBezTo>
                  <a:cubicBezTo>
                    <a:pt x="1237" y="9"/>
                    <a:pt x="1224" y="7"/>
                    <a:pt x="1213" y="7"/>
                  </a:cubicBezTo>
                  <a:cubicBezTo>
                    <a:pt x="1071" y="7"/>
                    <a:pt x="1047" y="201"/>
                    <a:pt x="1047" y="389"/>
                  </a:cubicBezTo>
                  <a:cubicBezTo>
                    <a:pt x="966" y="209"/>
                    <a:pt x="891" y="1"/>
                    <a:pt x="7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79"/>
            <p:cNvSpPr/>
            <p:nvPr/>
          </p:nvSpPr>
          <p:spPr>
            <a:xfrm>
              <a:off x="6193808" y="2693867"/>
              <a:ext cx="460812" cy="426747"/>
            </a:xfrm>
            <a:custGeom>
              <a:rect b="b" l="l" r="r" t="t"/>
              <a:pathLst>
                <a:path extrusionOk="0" h="18754" w="20251">
                  <a:moveTo>
                    <a:pt x="18394" y="4344"/>
                  </a:moveTo>
                  <a:cubicBezTo>
                    <a:pt x="18538" y="4344"/>
                    <a:pt x="18654" y="4424"/>
                    <a:pt x="18733" y="4552"/>
                  </a:cubicBezTo>
                  <a:cubicBezTo>
                    <a:pt x="18468" y="4755"/>
                    <a:pt x="18237" y="4964"/>
                    <a:pt x="18006" y="5139"/>
                  </a:cubicBezTo>
                  <a:lnTo>
                    <a:pt x="18006" y="4643"/>
                  </a:lnTo>
                  <a:cubicBezTo>
                    <a:pt x="18118" y="4496"/>
                    <a:pt x="18153" y="4405"/>
                    <a:pt x="18328" y="4349"/>
                  </a:cubicBezTo>
                  <a:cubicBezTo>
                    <a:pt x="18350" y="4346"/>
                    <a:pt x="18372" y="4344"/>
                    <a:pt x="18394" y="4344"/>
                  </a:cubicBezTo>
                  <a:close/>
                  <a:moveTo>
                    <a:pt x="11391" y="5104"/>
                  </a:moveTo>
                  <a:cubicBezTo>
                    <a:pt x="11510" y="5195"/>
                    <a:pt x="11566" y="5342"/>
                    <a:pt x="11566" y="5489"/>
                  </a:cubicBezTo>
                  <a:lnTo>
                    <a:pt x="11566" y="5629"/>
                  </a:lnTo>
                  <a:lnTo>
                    <a:pt x="11391" y="5629"/>
                  </a:lnTo>
                  <a:cubicBezTo>
                    <a:pt x="11363" y="5454"/>
                    <a:pt x="11391" y="5279"/>
                    <a:pt x="11391" y="5104"/>
                  </a:cubicBezTo>
                  <a:close/>
                  <a:moveTo>
                    <a:pt x="17887" y="4727"/>
                  </a:moveTo>
                  <a:lnTo>
                    <a:pt x="17887" y="4846"/>
                  </a:lnTo>
                  <a:cubicBezTo>
                    <a:pt x="17859" y="4992"/>
                    <a:pt x="17831" y="5139"/>
                    <a:pt x="17859" y="5279"/>
                  </a:cubicBezTo>
                  <a:cubicBezTo>
                    <a:pt x="17657" y="5426"/>
                    <a:pt x="17538" y="5601"/>
                    <a:pt x="17391" y="5776"/>
                  </a:cubicBezTo>
                  <a:cubicBezTo>
                    <a:pt x="17391" y="5573"/>
                    <a:pt x="17363" y="5370"/>
                    <a:pt x="17363" y="5139"/>
                  </a:cubicBezTo>
                  <a:cubicBezTo>
                    <a:pt x="17419" y="5048"/>
                    <a:pt x="17419" y="4902"/>
                    <a:pt x="17510" y="4818"/>
                  </a:cubicBezTo>
                  <a:cubicBezTo>
                    <a:pt x="17571" y="4742"/>
                    <a:pt x="17638" y="4728"/>
                    <a:pt x="17705" y="4728"/>
                  </a:cubicBezTo>
                  <a:cubicBezTo>
                    <a:pt x="17745" y="4728"/>
                    <a:pt x="17786" y="4733"/>
                    <a:pt x="17826" y="4733"/>
                  </a:cubicBezTo>
                  <a:cubicBezTo>
                    <a:pt x="17847" y="4733"/>
                    <a:pt x="17867" y="4731"/>
                    <a:pt x="17887" y="4727"/>
                  </a:cubicBezTo>
                  <a:close/>
                  <a:moveTo>
                    <a:pt x="17279" y="5223"/>
                  </a:moveTo>
                  <a:lnTo>
                    <a:pt x="17279" y="5545"/>
                  </a:lnTo>
                  <a:cubicBezTo>
                    <a:pt x="17244" y="5692"/>
                    <a:pt x="17216" y="5838"/>
                    <a:pt x="17279" y="5978"/>
                  </a:cubicBezTo>
                  <a:cubicBezTo>
                    <a:pt x="17244" y="6013"/>
                    <a:pt x="17216" y="6041"/>
                    <a:pt x="17216" y="6069"/>
                  </a:cubicBezTo>
                  <a:cubicBezTo>
                    <a:pt x="17104" y="6272"/>
                    <a:pt x="16985" y="6419"/>
                    <a:pt x="16783" y="6538"/>
                  </a:cubicBezTo>
                  <a:cubicBezTo>
                    <a:pt x="16783" y="6566"/>
                    <a:pt x="16755" y="6566"/>
                    <a:pt x="16755" y="6566"/>
                  </a:cubicBezTo>
                  <a:cubicBezTo>
                    <a:pt x="16720" y="6419"/>
                    <a:pt x="16692" y="6244"/>
                    <a:pt x="16692" y="6097"/>
                  </a:cubicBezTo>
                  <a:cubicBezTo>
                    <a:pt x="16664" y="5894"/>
                    <a:pt x="16636" y="5664"/>
                    <a:pt x="16664" y="5454"/>
                  </a:cubicBezTo>
                  <a:cubicBezTo>
                    <a:pt x="16664" y="5454"/>
                    <a:pt x="16664" y="5426"/>
                    <a:pt x="16692" y="5426"/>
                  </a:cubicBezTo>
                  <a:cubicBezTo>
                    <a:pt x="16768" y="5303"/>
                    <a:pt x="16858" y="5244"/>
                    <a:pt x="16987" y="5244"/>
                  </a:cubicBezTo>
                  <a:cubicBezTo>
                    <a:pt x="17013" y="5244"/>
                    <a:pt x="17040" y="5246"/>
                    <a:pt x="17069" y="5251"/>
                  </a:cubicBezTo>
                  <a:cubicBezTo>
                    <a:pt x="17132" y="5251"/>
                    <a:pt x="17216" y="5251"/>
                    <a:pt x="17279" y="5223"/>
                  </a:cubicBezTo>
                  <a:close/>
                  <a:moveTo>
                    <a:pt x="16545" y="5720"/>
                  </a:moveTo>
                  <a:lnTo>
                    <a:pt x="16545" y="6153"/>
                  </a:lnTo>
                  <a:cubicBezTo>
                    <a:pt x="16580" y="6300"/>
                    <a:pt x="16545" y="6503"/>
                    <a:pt x="16580" y="6650"/>
                  </a:cubicBezTo>
                  <a:cubicBezTo>
                    <a:pt x="16461" y="6678"/>
                    <a:pt x="16370" y="6713"/>
                    <a:pt x="16258" y="6740"/>
                  </a:cubicBezTo>
                  <a:cubicBezTo>
                    <a:pt x="16195" y="6768"/>
                    <a:pt x="16139" y="6824"/>
                    <a:pt x="16111" y="6852"/>
                  </a:cubicBezTo>
                  <a:cubicBezTo>
                    <a:pt x="16083" y="6796"/>
                    <a:pt x="16083" y="6740"/>
                    <a:pt x="16083" y="6713"/>
                  </a:cubicBezTo>
                  <a:cubicBezTo>
                    <a:pt x="16083" y="6594"/>
                    <a:pt x="16055" y="6475"/>
                    <a:pt x="16055" y="6363"/>
                  </a:cubicBezTo>
                  <a:cubicBezTo>
                    <a:pt x="16020" y="6216"/>
                    <a:pt x="15992" y="6041"/>
                    <a:pt x="15992" y="5894"/>
                  </a:cubicBezTo>
                  <a:cubicBezTo>
                    <a:pt x="15992" y="5866"/>
                    <a:pt x="16020" y="5838"/>
                    <a:pt x="16055" y="5804"/>
                  </a:cubicBezTo>
                  <a:cubicBezTo>
                    <a:pt x="16116" y="5755"/>
                    <a:pt x="16178" y="5743"/>
                    <a:pt x="16240" y="5743"/>
                  </a:cubicBezTo>
                  <a:cubicBezTo>
                    <a:pt x="16299" y="5743"/>
                    <a:pt x="16359" y="5754"/>
                    <a:pt x="16418" y="5754"/>
                  </a:cubicBezTo>
                  <a:cubicBezTo>
                    <a:pt x="16442" y="5754"/>
                    <a:pt x="16465" y="5752"/>
                    <a:pt x="16489" y="5748"/>
                  </a:cubicBezTo>
                  <a:cubicBezTo>
                    <a:pt x="16517" y="5748"/>
                    <a:pt x="16517" y="5720"/>
                    <a:pt x="16545" y="5720"/>
                  </a:cubicBezTo>
                  <a:close/>
                  <a:moveTo>
                    <a:pt x="15850" y="6177"/>
                  </a:moveTo>
                  <a:cubicBezTo>
                    <a:pt x="15869" y="6177"/>
                    <a:pt x="15888" y="6187"/>
                    <a:pt x="15909" y="6216"/>
                  </a:cubicBezTo>
                  <a:cubicBezTo>
                    <a:pt x="15936" y="6272"/>
                    <a:pt x="15909" y="6363"/>
                    <a:pt x="15909" y="6419"/>
                  </a:cubicBezTo>
                  <a:cubicBezTo>
                    <a:pt x="15909" y="6538"/>
                    <a:pt x="15909" y="6622"/>
                    <a:pt x="15936" y="6713"/>
                  </a:cubicBezTo>
                  <a:cubicBezTo>
                    <a:pt x="15936" y="6740"/>
                    <a:pt x="15992" y="6971"/>
                    <a:pt x="15992" y="6971"/>
                  </a:cubicBezTo>
                  <a:cubicBezTo>
                    <a:pt x="15964" y="6999"/>
                    <a:pt x="15936" y="7027"/>
                    <a:pt x="15936" y="7062"/>
                  </a:cubicBezTo>
                  <a:cubicBezTo>
                    <a:pt x="15818" y="7237"/>
                    <a:pt x="15790" y="7412"/>
                    <a:pt x="15671" y="7552"/>
                  </a:cubicBezTo>
                  <a:cubicBezTo>
                    <a:pt x="15615" y="7670"/>
                    <a:pt x="15440" y="7698"/>
                    <a:pt x="15293" y="7726"/>
                  </a:cubicBezTo>
                  <a:lnTo>
                    <a:pt x="15293" y="7698"/>
                  </a:lnTo>
                  <a:cubicBezTo>
                    <a:pt x="15146" y="7412"/>
                    <a:pt x="15118" y="7027"/>
                    <a:pt x="15062" y="6713"/>
                  </a:cubicBezTo>
                  <a:cubicBezTo>
                    <a:pt x="15062" y="6447"/>
                    <a:pt x="15265" y="6244"/>
                    <a:pt x="15531" y="6244"/>
                  </a:cubicBezTo>
                  <a:lnTo>
                    <a:pt x="15734" y="6244"/>
                  </a:lnTo>
                  <a:cubicBezTo>
                    <a:pt x="15772" y="6225"/>
                    <a:pt x="15810" y="6177"/>
                    <a:pt x="15850" y="6177"/>
                  </a:cubicBezTo>
                  <a:close/>
                  <a:moveTo>
                    <a:pt x="17629" y="7698"/>
                  </a:moveTo>
                  <a:cubicBezTo>
                    <a:pt x="17391" y="7817"/>
                    <a:pt x="17160" y="7901"/>
                    <a:pt x="16929" y="8020"/>
                  </a:cubicBezTo>
                  <a:cubicBezTo>
                    <a:pt x="16957" y="7964"/>
                    <a:pt x="16957" y="7936"/>
                    <a:pt x="16985" y="7873"/>
                  </a:cubicBezTo>
                  <a:cubicBezTo>
                    <a:pt x="17013" y="7817"/>
                    <a:pt x="17041" y="7789"/>
                    <a:pt x="17069" y="7761"/>
                  </a:cubicBezTo>
                  <a:cubicBezTo>
                    <a:pt x="17132" y="7761"/>
                    <a:pt x="17188" y="7726"/>
                    <a:pt x="17244" y="7726"/>
                  </a:cubicBezTo>
                  <a:cubicBezTo>
                    <a:pt x="17335" y="7726"/>
                    <a:pt x="17510" y="7698"/>
                    <a:pt x="17629" y="7698"/>
                  </a:cubicBezTo>
                  <a:close/>
                  <a:moveTo>
                    <a:pt x="19286" y="1608"/>
                  </a:moveTo>
                  <a:lnTo>
                    <a:pt x="19286" y="1608"/>
                  </a:lnTo>
                  <a:cubicBezTo>
                    <a:pt x="19314" y="1930"/>
                    <a:pt x="19083" y="2279"/>
                    <a:pt x="19202" y="2629"/>
                  </a:cubicBezTo>
                  <a:cubicBezTo>
                    <a:pt x="19202" y="2675"/>
                    <a:pt x="19232" y="2703"/>
                    <a:pt x="19271" y="2703"/>
                  </a:cubicBezTo>
                  <a:cubicBezTo>
                    <a:pt x="19284" y="2703"/>
                    <a:pt x="19299" y="2699"/>
                    <a:pt x="19314" y="2692"/>
                  </a:cubicBezTo>
                  <a:cubicBezTo>
                    <a:pt x="19517" y="2573"/>
                    <a:pt x="19607" y="2342"/>
                    <a:pt x="19754" y="2195"/>
                  </a:cubicBezTo>
                  <a:cubicBezTo>
                    <a:pt x="19797" y="2127"/>
                    <a:pt x="19907" y="1961"/>
                    <a:pt x="19998" y="1961"/>
                  </a:cubicBezTo>
                  <a:cubicBezTo>
                    <a:pt x="20027" y="1961"/>
                    <a:pt x="20054" y="1978"/>
                    <a:pt x="20076" y="2021"/>
                  </a:cubicBezTo>
                  <a:cubicBezTo>
                    <a:pt x="20104" y="2133"/>
                    <a:pt x="20041" y="2398"/>
                    <a:pt x="20013" y="2517"/>
                  </a:cubicBezTo>
                  <a:cubicBezTo>
                    <a:pt x="19985" y="2748"/>
                    <a:pt x="19901" y="3007"/>
                    <a:pt x="19838" y="3244"/>
                  </a:cubicBezTo>
                  <a:cubicBezTo>
                    <a:pt x="19782" y="3503"/>
                    <a:pt x="19663" y="3741"/>
                    <a:pt x="19552" y="3972"/>
                  </a:cubicBezTo>
                  <a:cubicBezTo>
                    <a:pt x="19433" y="4174"/>
                    <a:pt x="19202" y="4265"/>
                    <a:pt x="18992" y="4293"/>
                  </a:cubicBezTo>
                  <a:cubicBezTo>
                    <a:pt x="18978" y="4307"/>
                    <a:pt x="18964" y="4314"/>
                    <a:pt x="18947" y="4314"/>
                  </a:cubicBezTo>
                  <a:cubicBezTo>
                    <a:pt x="18929" y="4314"/>
                    <a:pt x="18908" y="4307"/>
                    <a:pt x="18880" y="4293"/>
                  </a:cubicBezTo>
                  <a:cubicBezTo>
                    <a:pt x="18852" y="4265"/>
                    <a:pt x="18852" y="4202"/>
                    <a:pt x="18852" y="4146"/>
                  </a:cubicBezTo>
                  <a:cubicBezTo>
                    <a:pt x="18880" y="4055"/>
                    <a:pt x="18908" y="3944"/>
                    <a:pt x="18936" y="3853"/>
                  </a:cubicBezTo>
                  <a:cubicBezTo>
                    <a:pt x="18964" y="3650"/>
                    <a:pt x="19027" y="3447"/>
                    <a:pt x="19055" y="3244"/>
                  </a:cubicBezTo>
                  <a:cubicBezTo>
                    <a:pt x="19076" y="3198"/>
                    <a:pt x="19051" y="3171"/>
                    <a:pt x="19011" y="3171"/>
                  </a:cubicBezTo>
                  <a:cubicBezTo>
                    <a:pt x="18997" y="3171"/>
                    <a:pt x="18981" y="3174"/>
                    <a:pt x="18964" y="3181"/>
                  </a:cubicBezTo>
                  <a:cubicBezTo>
                    <a:pt x="18908" y="3244"/>
                    <a:pt x="18908" y="3300"/>
                    <a:pt x="18880" y="3356"/>
                  </a:cubicBezTo>
                  <a:cubicBezTo>
                    <a:pt x="18852" y="3503"/>
                    <a:pt x="18817" y="3678"/>
                    <a:pt x="18789" y="3825"/>
                  </a:cubicBezTo>
                  <a:cubicBezTo>
                    <a:pt x="18761" y="3999"/>
                    <a:pt x="18761" y="4174"/>
                    <a:pt x="18733" y="4349"/>
                  </a:cubicBezTo>
                  <a:cubicBezTo>
                    <a:pt x="18658" y="4250"/>
                    <a:pt x="18525" y="4195"/>
                    <a:pt x="18382" y="4195"/>
                  </a:cubicBezTo>
                  <a:cubicBezTo>
                    <a:pt x="18352" y="4195"/>
                    <a:pt x="18323" y="4198"/>
                    <a:pt x="18293" y="4202"/>
                  </a:cubicBezTo>
                  <a:cubicBezTo>
                    <a:pt x="18153" y="4230"/>
                    <a:pt x="18034" y="4293"/>
                    <a:pt x="17943" y="4405"/>
                  </a:cubicBezTo>
                  <a:lnTo>
                    <a:pt x="17943" y="4377"/>
                  </a:lnTo>
                  <a:cubicBezTo>
                    <a:pt x="17978" y="4230"/>
                    <a:pt x="17978" y="4090"/>
                    <a:pt x="18006" y="3944"/>
                  </a:cubicBezTo>
                  <a:cubicBezTo>
                    <a:pt x="18034" y="3706"/>
                    <a:pt x="18062" y="3503"/>
                    <a:pt x="18090" y="3272"/>
                  </a:cubicBezTo>
                  <a:cubicBezTo>
                    <a:pt x="18090" y="3256"/>
                    <a:pt x="18071" y="3240"/>
                    <a:pt x="18056" y="3240"/>
                  </a:cubicBezTo>
                  <a:cubicBezTo>
                    <a:pt x="18044" y="3240"/>
                    <a:pt x="18034" y="3249"/>
                    <a:pt x="18034" y="3272"/>
                  </a:cubicBezTo>
                  <a:cubicBezTo>
                    <a:pt x="17915" y="3475"/>
                    <a:pt x="17887" y="3706"/>
                    <a:pt x="17859" y="3972"/>
                  </a:cubicBezTo>
                  <a:cubicBezTo>
                    <a:pt x="17831" y="4118"/>
                    <a:pt x="17803" y="4321"/>
                    <a:pt x="17803" y="4524"/>
                  </a:cubicBezTo>
                  <a:cubicBezTo>
                    <a:pt x="17758" y="4510"/>
                    <a:pt x="17721" y="4503"/>
                    <a:pt x="17685" y="4503"/>
                  </a:cubicBezTo>
                  <a:cubicBezTo>
                    <a:pt x="17648" y="4503"/>
                    <a:pt x="17611" y="4510"/>
                    <a:pt x="17566" y="4524"/>
                  </a:cubicBezTo>
                  <a:cubicBezTo>
                    <a:pt x="17419" y="4552"/>
                    <a:pt x="17335" y="4671"/>
                    <a:pt x="17279" y="4818"/>
                  </a:cubicBezTo>
                  <a:lnTo>
                    <a:pt x="17244" y="4818"/>
                  </a:lnTo>
                  <a:cubicBezTo>
                    <a:pt x="17279" y="4727"/>
                    <a:pt x="17279" y="4643"/>
                    <a:pt x="17279" y="4552"/>
                  </a:cubicBezTo>
                  <a:cubicBezTo>
                    <a:pt x="17279" y="4405"/>
                    <a:pt x="17244" y="4230"/>
                    <a:pt x="17216" y="4055"/>
                  </a:cubicBezTo>
                  <a:cubicBezTo>
                    <a:pt x="17216" y="4041"/>
                    <a:pt x="17202" y="4034"/>
                    <a:pt x="17185" y="4034"/>
                  </a:cubicBezTo>
                  <a:cubicBezTo>
                    <a:pt x="17167" y="4034"/>
                    <a:pt x="17146" y="4041"/>
                    <a:pt x="17132" y="4055"/>
                  </a:cubicBezTo>
                  <a:cubicBezTo>
                    <a:pt x="17104" y="4230"/>
                    <a:pt x="17104" y="4405"/>
                    <a:pt x="17132" y="4580"/>
                  </a:cubicBezTo>
                  <a:cubicBezTo>
                    <a:pt x="17132" y="4727"/>
                    <a:pt x="17132" y="4874"/>
                    <a:pt x="17160" y="5020"/>
                  </a:cubicBezTo>
                  <a:cubicBezTo>
                    <a:pt x="17130" y="5030"/>
                    <a:pt x="17103" y="5033"/>
                    <a:pt x="17079" y="5033"/>
                  </a:cubicBezTo>
                  <a:cubicBezTo>
                    <a:pt x="17029" y="5033"/>
                    <a:pt x="16985" y="5020"/>
                    <a:pt x="16929" y="5020"/>
                  </a:cubicBezTo>
                  <a:cubicBezTo>
                    <a:pt x="16838" y="5048"/>
                    <a:pt x="16720" y="5076"/>
                    <a:pt x="16636" y="5167"/>
                  </a:cubicBezTo>
                  <a:cubicBezTo>
                    <a:pt x="16613" y="5190"/>
                    <a:pt x="16566" y="5295"/>
                    <a:pt x="16503" y="5295"/>
                  </a:cubicBezTo>
                  <a:cubicBezTo>
                    <a:pt x="16489" y="5295"/>
                    <a:pt x="16475" y="5290"/>
                    <a:pt x="16461" y="5279"/>
                  </a:cubicBezTo>
                  <a:cubicBezTo>
                    <a:pt x="16433" y="5251"/>
                    <a:pt x="16433" y="5104"/>
                    <a:pt x="16433" y="5076"/>
                  </a:cubicBezTo>
                  <a:cubicBezTo>
                    <a:pt x="16433" y="4964"/>
                    <a:pt x="16405" y="4846"/>
                    <a:pt x="16370" y="4727"/>
                  </a:cubicBezTo>
                  <a:cubicBezTo>
                    <a:pt x="16370" y="4699"/>
                    <a:pt x="16349" y="4685"/>
                    <a:pt x="16328" y="4685"/>
                  </a:cubicBezTo>
                  <a:cubicBezTo>
                    <a:pt x="16307" y="4685"/>
                    <a:pt x="16286" y="4699"/>
                    <a:pt x="16286" y="4727"/>
                  </a:cubicBezTo>
                  <a:cubicBezTo>
                    <a:pt x="16286" y="4902"/>
                    <a:pt x="16314" y="5076"/>
                    <a:pt x="16314" y="5251"/>
                  </a:cubicBezTo>
                  <a:cubicBezTo>
                    <a:pt x="16342" y="5342"/>
                    <a:pt x="16342" y="5454"/>
                    <a:pt x="16370" y="5545"/>
                  </a:cubicBezTo>
                  <a:cubicBezTo>
                    <a:pt x="16230" y="5545"/>
                    <a:pt x="16083" y="5545"/>
                    <a:pt x="15936" y="5692"/>
                  </a:cubicBezTo>
                  <a:cubicBezTo>
                    <a:pt x="15846" y="5748"/>
                    <a:pt x="15790" y="5838"/>
                    <a:pt x="15762" y="5922"/>
                  </a:cubicBezTo>
                  <a:cubicBezTo>
                    <a:pt x="15734" y="5950"/>
                    <a:pt x="15734" y="5950"/>
                    <a:pt x="15734" y="5978"/>
                  </a:cubicBezTo>
                  <a:cubicBezTo>
                    <a:pt x="15706" y="5866"/>
                    <a:pt x="15706" y="5748"/>
                    <a:pt x="15671" y="5629"/>
                  </a:cubicBezTo>
                  <a:cubicBezTo>
                    <a:pt x="15671" y="5517"/>
                    <a:pt x="15643" y="5370"/>
                    <a:pt x="15615" y="5223"/>
                  </a:cubicBezTo>
                  <a:cubicBezTo>
                    <a:pt x="15604" y="5202"/>
                    <a:pt x="15584" y="5193"/>
                    <a:pt x="15564" y="5193"/>
                  </a:cubicBezTo>
                  <a:cubicBezTo>
                    <a:pt x="15531" y="5193"/>
                    <a:pt x="15496" y="5217"/>
                    <a:pt x="15496" y="5251"/>
                  </a:cubicBezTo>
                  <a:cubicBezTo>
                    <a:pt x="15496" y="5517"/>
                    <a:pt x="15559" y="5804"/>
                    <a:pt x="15643" y="6041"/>
                  </a:cubicBezTo>
                  <a:lnTo>
                    <a:pt x="15531" y="6041"/>
                  </a:lnTo>
                  <a:cubicBezTo>
                    <a:pt x="15384" y="6041"/>
                    <a:pt x="15209" y="6097"/>
                    <a:pt x="15090" y="6216"/>
                  </a:cubicBezTo>
                  <a:cubicBezTo>
                    <a:pt x="15034" y="6244"/>
                    <a:pt x="14972" y="6328"/>
                    <a:pt x="14944" y="6391"/>
                  </a:cubicBezTo>
                  <a:cubicBezTo>
                    <a:pt x="14916" y="6475"/>
                    <a:pt x="14916" y="6566"/>
                    <a:pt x="14832" y="6594"/>
                  </a:cubicBezTo>
                  <a:cubicBezTo>
                    <a:pt x="14797" y="6391"/>
                    <a:pt x="14797" y="6153"/>
                    <a:pt x="14685" y="5978"/>
                  </a:cubicBezTo>
                  <a:cubicBezTo>
                    <a:pt x="14674" y="5967"/>
                    <a:pt x="14657" y="5960"/>
                    <a:pt x="14641" y="5960"/>
                  </a:cubicBezTo>
                  <a:cubicBezTo>
                    <a:pt x="14617" y="5960"/>
                    <a:pt x="14594" y="5976"/>
                    <a:pt x="14594" y="6013"/>
                  </a:cubicBezTo>
                  <a:cubicBezTo>
                    <a:pt x="14622" y="6244"/>
                    <a:pt x="14685" y="6475"/>
                    <a:pt x="14769" y="6713"/>
                  </a:cubicBezTo>
                  <a:cubicBezTo>
                    <a:pt x="14566" y="6824"/>
                    <a:pt x="14447" y="6999"/>
                    <a:pt x="14363" y="7237"/>
                  </a:cubicBezTo>
                  <a:cubicBezTo>
                    <a:pt x="14344" y="7230"/>
                    <a:pt x="14324" y="7227"/>
                    <a:pt x="14304" y="7227"/>
                  </a:cubicBezTo>
                  <a:cubicBezTo>
                    <a:pt x="14228" y="7227"/>
                    <a:pt x="14147" y="7271"/>
                    <a:pt x="14097" y="7293"/>
                  </a:cubicBezTo>
                  <a:cubicBezTo>
                    <a:pt x="14050" y="7316"/>
                    <a:pt x="14023" y="7424"/>
                    <a:pt x="13961" y="7424"/>
                  </a:cubicBezTo>
                  <a:cubicBezTo>
                    <a:pt x="13950" y="7424"/>
                    <a:pt x="13937" y="7421"/>
                    <a:pt x="13923" y="7412"/>
                  </a:cubicBezTo>
                  <a:cubicBezTo>
                    <a:pt x="13895" y="7349"/>
                    <a:pt x="13895" y="7265"/>
                    <a:pt x="13895" y="7202"/>
                  </a:cubicBezTo>
                  <a:cubicBezTo>
                    <a:pt x="13839" y="7090"/>
                    <a:pt x="13811" y="6971"/>
                    <a:pt x="13748" y="6852"/>
                  </a:cubicBezTo>
                  <a:cubicBezTo>
                    <a:pt x="13748" y="6836"/>
                    <a:pt x="13739" y="6829"/>
                    <a:pt x="13726" y="6829"/>
                  </a:cubicBezTo>
                  <a:cubicBezTo>
                    <a:pt x="13695" y="6829"/>
                    <a:pt x="13644" y="6871"/>
                    <a:pt x="13664" y="6915"/>
                  </a:cubicBezTo>
                  <a:cubicBezTo>
                    <a:pt x="13748" y="7146"/>
                    <a:pt x="13811" y="7377"/>
                    <a:pt x="13923" y="7587"/>
                  </a:cubicBezTo>
                  <a:lnTo>
                    <a:pt x="13923" y="7643"/>
                  </a:lnTo>
                  <a:cubicBezTo>
                    <a:pt x="13748" y="7643"/>
                    <a:pt x="13608" y="7789"/>
                    <a:pt x="13545" y="7964"/>
                  </a:cubicBezTo>
                  <a:cubicBezTo>
                    <a:pt x="13489" y="7936"/>
                    <a:pt x="13433" y="7936"/>
                    <a:pt x="13370" y="7901"/>
                  </a:cubicBezTo>
                  <a:cubicBezTo>
                    <a:pt x="13286" y="7901"/>
                    <a:pt x="13195" y="7873"/>
                    <a:pt x="13112" y="7845"/>
                  </a:cubicBezTo>
                  <a:cubicBezTo>
                    <a:pt x="13108" y="7841"/>
                    <a:pt x="13103" y="7840"/>
                    <a:pt x="13099" y="7840"/>
                  </a:cubicBezTo>
                  <a:cubicBezTo>
                    <a:pt x="13075" y="7840"/>
                    <a:pt x="13054" y="7901"/>
                    <a:pt x="13084" y="7901"/>
                  </a:cubicBezTo>
                  <a:cubicBezTo>
                    <a:pt x="13195" y="7964"/>
                    <a:pt x="13286" y="8020"/>
                    <a:pt x="13398" y="8048"/>
                  </a:cubicBezTo>
                  <a:cubicBezTo>
                    <a:pt x="13370" y="8076"/>
                    <a:pt x="13314" y="8111"/>
                    <a:pt x="13286" y="8167"/>
                  </a:cubicBezTo>
                  <a:cubicBezTo>
                    <a:pt x="13286" y="8195"/>
                    <a:pt x="13258" y="8223"/>
                    <a:pt x="13223" y="8286"/>
                  </a:cubicBezTo>
                  <a:cubicBezTo>
                    <a:pt x="13223" y="8314"/>
                    <a:pt x="13223" y="8398"/>
                    <a:pt x="13195" y="8426"/>
                  </a:cubicBezTo>
                  <a:cubicBezTo>
                    <a:pt x="13140" y="8489"/>
                    <a:pt x="13021" y="8461"/>
                    <a:pt x="12937" y="8517"/>
                  </a:cubicBezTo>
                  <a:cubicBezTo>
                    <a:pt x="12874" y="8572"/>
                    <a:pt x="12846" y="8691"/>
                    <a:pt x="12846" y="8775"/>
                  </a:cubicBezTo>
                  <a:cubicBezTo>
                    <a:pt x="12846" y="8810"/>
                    <a:pt x="12881" y="8833"/>
                    <a:pt x="12918" y="8833"/>
                  </a:cubicBezTo>
                  <a:cubicBezTo>
                    <a:pt x="12948" y="8833"/>
                    <a:pt x="12980" y="8817"/>
                    <a:pt x="12993" y="8775"/>
                  </a:cubicBezTo>
                  <a:cubicBezTo>
                    <a:pt x="13021" y="8663"/>
                    <a:pt x="13084" y="8635"/>
                    <a:pt x="13195" y="8600"/>
                  </a:cubicBezTo>
                  <a:cubicBezTo>
                    <a:pt x="13258" y="8572"/>
                    <a:pt x="13286" y="8572"/>
                    <a:pt x="13342" y="8517"/>
                  </a:cubicBezTo>
                  <a:cubicBezTo>
                    <a:pt x="13370" y="8461"/>
                    <a:pt x="13370" y="8398"/>
                    <a:pt x="13370" y="8314"/>
                  </a:cubicBezTo>
                  <a:cubicBezTo>
                    <a:pt x="13398" y="8251"/>
                    <a:pt x="13433" y="8195"/>
                    <a:pt x="13461" y="8167"/>
                  </a:cubicBezTo>
                  <a:cubicBezTo>
                    <a:pt x="13517" y="8111"/>
                    <a:pt x="13573" y="8111"/>
                    <a:pt x="13636" y="8076"/>
                  </a:cubicBezTo>
                  <a:cubicBezTo>
                    <a:pt x="13720" y="8048"/>
                    <a:pt x="13720" y="7992"/>
                    <a:pt x="13748" y="7936"/>
                  </a:cubicBezTo>
                  <a:cubicBezTo>
                    <a:pt x="13811" y="7845"/>
                    <a:pt x="13867" y="7817"/>
                    <a:pt x="13958" y="7817"/>
                  </a:cubicBezTo>
                  <a:cubicBezTo>
                    <a:pt x="13973" y="7825"/>
                    <a:pt x="13988" y="7828"/>
                    <a:pt x="14002" y="7828"/>
                  </a:cubicBezTo>
                  <a:cubicBezTo>
                    <a:pt x="14040" y="7828"/>
                    <a:pt x="14070" y="7802"/>
                    <a:pt x="14070" y="7761"/>
                  </a:cubicBezTo>
                  <a:cubicBezTo>
                    <a:pt x="14097" y="7670"/>
                    <a:pt x="14097" y="7552"/>
                    <a:pt x="14160" y="7496"/>
                  </a:cubicBezTo>
                  <a:cubicBezTo>
                    <a:pt x="14216" y="7412"/>
                    <a:pt x="14307" y="7377"/>
                    <a:pt x="14391" y="7349"/>
                  </a:cubicBezTo>
                  <a:cubicBezTo>
                    <a:pt x="14510" y="7349"/>
                    <a:pt x="14510" y="7293"/>
                    <a:pt x="14566" y="7202"/>
                  </a:cubicBezTo>
                  <a:cubicBezTo>
                    <a:pt x="14622" y="7118"/>
                    <a:pt x="14657" y="7062"/>
                    <a:pt x="14741" y="6999"/>
                  </a:cubicBezTo>
                  <a:cubicBezTo>
                    <a:pt x="14741" y="6971"/>
                    <a:pt x="14972" y="6852"/>
                    <a:pt x="14972" y="6852"/>
                  </a:cubicBezTo>
                  <a:cubicBezTo>
                    <a:pt x="14972" y="7027"/>
                    <a:pt x="15006" y="7202"/>
                    <a:pt x="15034" y="7349"/>
                  </a:cubicBezTo>
                  <a:cubicBezTo>
                    <a:pt x="15062" y="7440"/>
                    <a:pt x="15062" y="7615"/>
                    <a:pt x="15118" y="7726"/>
                  </a:cubicBezTo>
                  <a:lnTo>
                    <a:pt x="14972" y="7726"/>
                  </a:lnTo>
                  <a:cubicBezTo>
                    <a:pt x="14797" y="7789"/>
                    <a:pt x="14622" y="7873"/>
                    <a:pt x="14482" y="7964"/>
                  </a:cubicBezTo>
                  <a:cubicBezTo>
                    <a:pt x="14160" y="8139"/>
                    <a:pt x="13895" y="8398"/>
                    <a:pt x="13692" y="8719"/>
                  </a:cubicBezTo>
                  <a:cubicBezTo>
                    <a:pt x="13608" y="8894"/>
                    <a:pt x="13545" y="9069"/>
                    <a:pt x="13342" y="9188"/>
                  </a:cubicBezTo>
                  <a:cubicBezTo>
                    <a:pt x="13223" y="9272"/>
                    <a:pt x="13140" y="9335"/>
                    <a:pt x="13049" y="9447"/>
                  </a:cubicBezTo>
                  <a:cubicBezTo>
                    <a:pt x="12818" y="9419"/>
                    <a:pt x="12587" y="9363"/>
                    <a:pt x="12384" y="9272"/>
                  </a:cubicBezTo>
                  <a:cubicBezTo>
                    <a:pt x="12293" y="9244"/>
                    <a:pt x="12238" y="9216"/>
                    <a:pt x="12147" y="9188"/>
                  </a:cubicBezTo>
                  <a:cubicBezTo>
                    <a:pt x="12119" y="9160"/>
                    <a:pt x="12091" y="9160"/>
                    <a:pt x="12063" y="9160"/>
                  </a:cubicBezTo>
                  <a:cubicBezTo>
                    <a:pt x="12063" y="9125"/>
                    <a:pt x="12035" y="9125"/>
                    <a:pt x="12035" y="9125"/>
                  </a:cubicBezTo>
                  <a:cubicBezTo>
                    <a:pt x="11972" y="9013"/>
                    <a:pt x="11944" y="8950"/>
                    <a:pt x="11916" y="8838"/>
                  </a:cubicBezTo>
                  <a:cubicBezTo>
                    <a:pt x="11860" y="8691"/>
                    <a:pt x="11825" y="8572"/>
                    <a:pt x="11972" y="8461"/>
                  </a:cubicBezTo>
                  <a:cubicBezTo>
                    <a:pt x="12063" y="8370"/>
                    <a:pt x="12175" y="8370"/>
                    <a:pt x="12293" y="8342"/>
                  </a:cubicBezTo>
                  <a:cubicBezTo>
                    <a:pt x="12349" y="8314"/>
                    <a:pt x="12384" y="8223"/>
                    <a:pt x="12349" y="8167"/>
                  </a:cubicBezTo>
                  <a:cubicBezTo>
                    <a:pt x="12265" y="8020"/>
                    <a:pt x="12147" y="7761"/>
                    <a:pt x="12175" y="7587"/>
                  </a:cubicBezTo>
                  <a:cubicBezTo>
                    <a:pt x="12149" y="7478"/>
                    <a:pt x="12270" y="7345"/>
                    <a:pt x="12360" y="7345"/>
                  </a:cubicBezTo>
                  <a:cubicBezTo>
                    <a:pt x="12369" y="7345"/>
                    <a:pt x="12377" y="7346"/>
                    <a:pt x="12384" y="7349"/>
                  </a:cubicBezTo>
                  <a:cubicBezTo>
                    <a:pt x="12496" y="7377"/>
                    <a:pt x="12587" y="7524"/>
                    <a:pt x="12699" y="7587"/>
                  </a:cubicBezTo>
                  <a:cubicBezTo>
                    <a:pt x="12734" y="7587"/>
                    <a:pt x="12790" y="7552"/>
                    <a:pt x="12790" y="7524"/>
                  </a:cubicBezTo>
                  <a:cubicBezTo>
                    <a:pt x="12818" y="7349"/>
                    <a:pt x="12762" y="7174"/>
                    <a:pt x="12762" y="7027"/>
                  </a:cubicBezTo>
                  <a:cubicBezTo>
                    <a:pt x="12762" y="6915"/>
                    <a:pt x="12762" y="6796"/>
                    <a:pt x="12790" y="6678"/>
                  </a:cubicBezTo>
                  <a:cubicBezTo>
                    <a:pt x="12790" y="6622"/>
                    <a:pt x="12846" y="6475"/>
                    <a:pt x="12846" y="6391"/>
                  </a:cubicBezTo>
                  <a:cubicBezTo>
                    <a:pt x="12874" y="6419"/>
                    <a:pt x="12874" y="6475"/>
                    <a:pt x="12909" y="6503"/>
                  </a:cubicBezTo>
                  <a:cubicBezTo>
                    <a:pt x="12937" y="6594"/>
                    <a:pt x="12965" y="6678"/>
                    <a:pt x="13021" y="6796"/>
                  </a:cubicBezTo>
                  <a:cubicBezTo>
                    <a:pt x="13049" y="6887"/>
                    <a:pt x="13112" y="6999"/>
                    <a:pt x="13223" y="7027"/>
                  </a:cubicBezTo>
                  <a:cubicBezTo>
                    <a:pt x="13234" y="7038"/>
                    <a:pt x="13246" y="7042"/>
                    <a:pt x="13258" y="7042"/>
                  </a:cubicBezTo>
                  <a:cubicBezTo>
                    <a:pt x="13287" y="7042"/>
                    <a:pt x="13314" y="7019"/>
                    <a:pt x="13314" y="6999"/>
                  </a:cubicBezTo>
                  <a:cubicBezTo>
                    <a:pt x="13398" y="6824"/>
                    <a:pt x="13370" y="6622"/>
                    <a:pt x="13398" y="6447"/>
                  </a:cubicBezTo>
                  <a:cubicBezTo>
                    <a:pt x="13398" y="6125"/>
                    <a:pt x="13433" y="5804"/>
                    <a:pt x="13573" y="5517"/>
                  </a:cubicBezTo>
                  <a:cubicBezTo>
                    <a:pt x="13573" y="5489"/>
                    <a:pt x="13664" y="5314"/>
                    <a:pt x="13692" y="5314"/>
                  </a:cubicBezTo>
                  <a:cubicBezTo>
                    <a:pt x="13720" y="5342"/>
                    <a:pt x="13783" y="5489"/>
                    <a:pt x="13783" y="5517"/>
                  </a:cubicBezTo>
                  <a:cubicBezTo>
                    <a:pt x="13839" y="5629"/>
                    <a:pt x="13867" y="5748"/>
                    <a:pt x="13895" y="5894"/>
                  </a:cubicBezTo>
                  <a:cubicBezTo>
                    <a:pt x="13958" y="6125"/>
                    <a:pt x="14014" y="6391"/>
                    <a:pt x="14132" y="6622"/>
                  </a:cubicBezTo>
                  <a:cubicBezTo>
                    <a:pt x="14146" y="6650"/>
                    <a:pt x="14174" y="6664"/>
                    <a:pt x="14202" y="6664"/>
                  </a:cubicBezTo>
                  <a:cubicBezTo>
                    <a:pt x="14230" y="6664"/>
                    <a:pt x="14258" y="6650"/>
                    <a:pt x="14272" y="6622"/>
                  </a:cubicBezTo>
                  <a:cubicBezTo>
                    <a:pt x="14335" y="6503"/>
                    <a:pt x="14335" y="6363"/>
                    <a:pt x="14335" y="6216"/>
                  </a:cubicBezTo>
                  <a:cubicBezTo>
                    <a:pt x="14335" y="6013"/>
                    <a:pt x="14363" y="5776"/>
                    <a:pt x="14391" y="5573"/>
                  </a:cubicBezTo>
                  <a:cubicBezTo>
                    <a:pt x="14419" y="5342"/>
                    <a:pt x="14447" y="5104"/>
                    <a:pt x="14510" y="4874"/>
                  </a:cubicBezTo>
                  <a:cubicBezTo>
                    <a:pt x="14538" y="4790"/>
                    <a:pt x="14622" y="4496"/>
                    <a:pt x="14741" y="4349"/>
                  </a:cubicBezTo>
                  <a:cubicBezTo>
                    <a:pt x="14797" y="4580"/>
                    <a:pt x="14797" y="4846"/>
                    <a:pt x="14832" y="5076"/>
                  </a:cubicBezTo>
                  <a:cubicBezTo>
                    <a:pt x="14860" y="5279"/>
                    <a:pt x="14888" y="5517"/>
                    <a:pt x="14972" y="5692"/>
                  </a:cubicBezTo>
                  <a:cubicBezTo>
                    <a:pt x="14984" y="5722"/>
                    <a:pt x="15008" y="5734"/>
                    <a:pt x="15033" y="5734"/>
                  </a:cubicBezTo>
                  <a:cubicBezTo>
                    <a:pt x="15077" y="5734"/>
                    <a:pt x="15129" y="5699"/>
                    <a:pt x="15146" y="5664"/>
                  </a:cubicBezTo>
                  <a:cubicBezTo>
                    <a:pt x="15237" y="5426"/>
                    <a:pt x="15237" y="5195"/>
                    <a:pt x="15265" y="4964"/>
                  </a:cubicBezTo>
                  <a:cubicBezTo>
                    <a:pt x="15321" y="4671"/>
                    <a:pt x="15384" y="4377"/>
                    <a:pt x="15468" y="4118"/>
                  </a:cubicBezTo>
                  <a:cubicBezTo>
                    <a:pt x="15496" y="4055"/>
                    <a:pt x="15587" y="3741"/>
                    <a:pt x="15643" y="3741"/>
                  </a:cubicBezTo>
                  <a:cubicBezTo>
                    <a:pt x="15706" y="3741"/>
                    <a:pt x="15671" y="3972"/>
                    <a:pt x="15671" y="4055"/>
                  </a:cubicBezTo>
                  <a:cubicBezTo>
                    <a:pt x="15671" y="4293"/>
                    <a:pt x="15643" y="4580"/>
                    <a:pt x="15734" y="4818"/>
                  </a:cubicBezTo>
                  <a:cubicBezTo>
                    <a:pt x="15750" y="4834"/>
                    <a:pt x="15785" y="4850"/>
                    <a:pt x="15818" y="4850"/>
                  </a:cubicBezTo>
                  <a:cubicBezTo>
                    <a:pt x="15842" y="4850"/>
                    <a:pt x="15866" y="4841"/>
                    <a:pt x="15881" y="4818"/>
                  </a:cubicBezTo>
                  <a:cubicBezTo>
                    <a:pt x="16020" y="4643"/>
                    <a:pt x="16020" y="4405"/>
                    <a:pt x="16083" y="4202"/>
                  </a:cubicBezTo>
                  <a:cubicBezTo>
                    <a:pt x="16139" y="3881"/>
                    <a:pt x="16230" y="3566"/>
                    <a:pt x="16405" y="3300"/>
                  </a:cubicBezTo>
                  <a:cubicBezTo>
                    <a:pt x="16405" y="3247"/>
                    <a:pt x="16591" y="2949"/>
                    <a:pt x="16631" y="2949"/>
                  </a:cubicBezTo>
                  <a:cubicBezTo>
                    <a:pt x="16633" y="2949"/>
                    <a:pt x="16635" y="2949"/>
                    <a:pt x="16636" y="2951"/>
                  </a:cubicBezTo>
                  <a:cubicBezTo>
                    <a:pt x="16664" y="2951"/>
                    <a:pt x="16636" y="3300"/>
                    <a:pt x="16636" y="3328"/>
                  </a:cubicBezTo>
                  <a:cubicBezTo>
                    <a:pt x="16636" y="3594"/>
                    <a:pt x="16608" y="3853"/>
                    <a:pt x="16664" y="4118"/>
                  </a:cubicBezTo>
                  <a:cubicBezTo>
                    <a:pt x="16664" y="4153"/>
                    <a:pt x="16698" y="4177"/>
                    <a:pt x="16738" y="4177"/>
                  </a:cubicBezTo>
                  <a:cubicBezTo>
                    <a:pt x="16763" y="4177"/>
                    <a:pt x="16789" y="4168"/>
                    <a:pt x="16811" y="4146"/>
                  </a:cubicBezTo>
                  <a:cubicBezTo>
                    <a:pt x="16929" y="4055"/>
                    <a:pt x="16929" y="3825"/>
                    <a:pt x="16985" y="3678"/>
                  </a:cubicBezTo>
                  <a:cubicBezTo>
                    <a:pt x="17041" y="3419"/>
                    <a:pt x="17132" y="3153"/>
                    <a:pt x="17244" y="2895"/>
                  </a:cubicBezTo>
                  <a:cubicBezTo>
                    <a:pt x="17307" y="2804"/>
                    <a:pt x="17335" y="2692"/>
                    <a:pt x="17391" y="2573"/>
                  </a:cubicBezTo>
                  <a:cubicBezTo>
                    <a:pt x="17440" y="2529"/>
                    <a:pt x="17520" y="2355"/>
                    <a:pt x="17566" y="2355"/>
                  </a:cubicBezTo>
                  <a:cubicBezTo>
                    <a:pt x="17578" y="2355"/>
                    <a:pt x="17588" y="2367"/>
                    <a:pt x="17594" y="2398"/>
                  </a:cubicBezTo>
                  <a:cubicBezTo>
                    <a:pt x="17594" y="2517"/>
                    <a:pt x="17538" y="2720"/>
                    <a:pt x="17538" y="2804"/>
                  </a:cubicBezTo>
                  <a:cubicBezTo>
                    <a:pt x="17510" y="2923"/>
                    <a:pt x="17510" y="3042"/>
                    <a:pt x="17510" y="3153"/>
                  </a:cubicBezTo>
                  <a:cubicBezTo>
                    <a:pt x="17510" y="3205"/>
                    <a:pt x="17547" y="3252"/>
                    <a:pt x="17595" y="3252"/>
                  </a:cubicBezTo>
                  <a:cubicBezTo>
                    <a:pt x="17606" y="3252"/>
                    <a:pt x="17617" y="3249"/>
                    <a:pt x="17629" y="3244"/>
                  </a:cubicBezTo>
                  <a:cubicBezTo>
                    <a:pt x="17713" y="3216"/>
                    <a:pt x="17741" y="3097"/>
                    <a:pt x="17768" y="3007"/>
                  </a:cubicBezTo>
                  <a:cubicBezTo>
                    <a:pt x="17859" y="2776"/>
                    <a:pt x="17943" y="2545"/>
                    <a:pt x="18062" y="2307"/>
                  </a:cubicBezTo>
                  <a:cubicBezTo>
                    <a:pt x="18090" y="2195"/>
                    <a:pt x="18153" y="2105"/>
                    <a:pt x="18237" y="1993"/>
                  </a:cubicBezTo>
                  <a:cubicBezTo>
                    <a:pt x="18256" y="1930"/>
                    <a:pt x="18319" y="1827"/>
                    <a:pt x="18356" y="1827"/>
                  </a:cubicBezTo>
                  <a:cubicBezTo>
                    <a:pt x="18372" y="1827"/>
                    <a:pt x="18384" y="1848"/>
                    <a:pt x="18384" y="1902"/>
                  </a:cubicBezTo>
                  <a:cubicBezTo>
                    <a:pt x="18384" y="2167"/>
                    <a:pt x="18237" y="2398"/>
                    <a:pt x="18265" y="2629"/>
                  </a:cubicBezTo>
                  <a:cubicBezTo>
                    <a:pt x="18265" y="2698"/>
                    <a:pt x="18301" y="2730"/>
                    <a:pt x="18354" y="2730"/>
                  </a:cubicBezTo>
                  <a:cubicBezTo>
                    <a:pt x="18372" y="2730"/>
                    <a:pt x="18391" y="2727"/>
                    <a:pt x="18412" y="2720"/>
                  </a:cubicBezTo>
                  <a:cubicBezTo>
                    <a:pt x="18531" y="2657"/>
                    <a:pt x="18643" y="2398"/>
                    <a:pt x="18733" y="2279"/>
                  </a:cubicBezTo>
                  <a:cubicBezTo>
                    <a:pt x="18852" y="2105"/>
                    <a:pt x="19055" y="1699"/>
                    <a:pt x="19286" y="1608"/>
                  </a:cubicBezTo>
                  <a:close/>
                  <a:moveTo>
                    <a:pt x="19517" y="4230"/>
                  </a:moveTo>
                  <a:lnTo>
                    <a:pt x="19517" y="4230"/>
                  </a:lnTo>
                  <a:cubicBezTo>
                    <a:pt x="19377" y="4405"/>
                    <a:pt x="19202" y="4552"/>
                    <a:pt x="19055" y="4727"/>
                  </a:cubicBezTo>
                  <a:cubicBezTo>
                    <a:pt x="18880" y="4929"/>
                    <a:pt x="18733" y="5167"/>
                    <a:pt x="18559" y="5398"/>
                  </a:cubicBezTo>
                  <a:cubicBezTo>
                    <a:pt x="18356" y="5664"/>
                    <a:pt x="18153" y="5922"/>
                    <a:pt x="17943" y="6216"/>
                  </a:cubicBezTo>
                  <a:cubicBezTo>
                    <a:pt x="17768" y="6503"/>
                    <a:pt x="17629" y="6824"/>
                    <a:pt x="17419" y="7090"/>
                  </a:cubicBezTo>
                  <a:cubicBezTo>
                    <a:pt x="17335" y="7202"/>
                    <a:pt x="17244" y="7321"/>
                    <a:pt x="17160" y="7440"/>
                  </a:cubicBezTo>
                  <a:cubicBezTo>
                    <a:pt x="17069" y="7524"/>
                    <a:pt x="16957" y="7524"/>
                    <a:pt x="16866" y="7643"/>
                  </a:cubicBezTo>
                  <a:cubicBezTo>
                    <a:pt x="16783" y="7761"/>
                    <a:pt x="16811" y="7901"/>
                    <a:pt x="16720" y="8020"/>
                  </a:cubicBezTo>
                  <a:cubicBezTo>
                    <a:pt x="16608" y="8167"/>
                    <a:pt x="16433" y="8251"/>
                    <a:pt x="16314" y="8342"/>
                  </a:cubicBezTo>
                  <a:cubicBezTo>
                    <a:pt x="16167" y="8461"/>
                    <a:pt x="15992" y="8517"/>
                    <a:pt x="15818" y="8572"/>
                  </a:cubicBezTo>
                  <a:cubicBezTo>
                    <a:pt x="15671" y="8635"/>
                    <a:pt x="15559" y="8719"/>
                    <a:pt x="15412" y="8775"/>
                  </a:cubicBezTo>
                  <a:cubicBezTo>
                    <a:pt x="15181" y="8894"/>
                    <a:pt x="14944" y="9069"/>
                    <a:pt x="14713" y="9216"/>
                  </a:cubicBezTo>
                  <a:cubicBezTo>
                    <a:pt x="14419" y="9363"/>
                    <a:pt x="14244" y="9537"/>
                    <a:pt x="14216" y="9887"/>
                  </a:cubicBezTo>
                  <a:cubicBezTo>
                    <a:pt x="14216" y="10034"/>
                    <a:pt x="14244" y="10209"/>
                    <a:pt x="14272" y="10384"/>
                  </a:cubicBezTo>
                  <a:cubicBezTo>
                    <a:pt x="14272" y="10439"/>
                    <a:pt x="14307" y="10523"/>
                    <a:pt x="14335" y="10614"/>
                  </a:cubicBezTo>
                  <a:cubicBezTo>
                    <a:pt x="14272" y="10614"/>
                    <a:pt x="14244" y="10586"/>
                    <a:pt x="14216" y="10523"/>
                  </a:cubicBezTo>
                  <a:cubicBezTo>
                    <a:pt x="14188" y="10495"/>
                    <a:pt x="14160" y="10411"/>
                    <a:pt x="14132" y="10384"/>
                  </a:cubicBezTo>
                  <a:cubicBezTo>
                    <a:pt x="14014" y="10174"/>
                    <a:pt x="13867" y="9971"/>
                    <a:pt x="13692" y="9796"/>
                  </a:cubicBezTo>
                  <a:cubicBezTo>
                    <a:pt x="13545" y="9649"/>
                    <a:pt x="13461" y="9537"/>
                    <a:pt x="13286" y="9475"/>
                  </a:cubicBezTo>
                  <a:cubicBezTo>
                    <a:pt x="13370" y="9391"/>
                    <a:pt x="13489" y="9363"/>
                    <a:pt x="13608" y="9244"/>
                  </a:cubicBezTo>
                  <a:cubicBezTo>
                    <a:pt x="13692" y="9125"/>
                    <a:pt x="13748" y="8985"/>
                    <a:pt x="13839" y="8866"/>
                  </a:cubicBezTo>
                  <a:cubicBezTo>
                    <a:pt x="14042" y="8517"/>
                    <a:pt x="14335" y="8251"/>
                    <a:pt x="14713" y="8048"/>
                  </a:cubicBezTo>
                  <a:cubicBezTo>
                    <a:pt x="14916" y="7936"/>
                    <a:pt x="15146" y="7901"/>
                    <a:pt x="15412" y="7873"/>
                  </a:cubicBezTo>
                  <a:cubicBezTo>
                    <a:pt x="15531" y="7873"/>
                    <a:pt x="15671" y="7845"/>
                    <a:pt x="15762" y="7789"/>
                  </a:cubicBezTo>
                  <a:cubicBezTo>
                    <a:pt x="15881" y="7670"/>
                    <a:pt x="15936" y="7496"/>
                    <a:pt x="15992" y="7349"/>
                  </a:cubicBezTo>
                  <a:cubicBezTo>
                    <a:pt x="16083" y="7146"/>
                    <a:pt x="16230" y="6971"/>
                    <a:pt x="16433" y="6915"/>
                  </a:cubicBezTo>
                  <a:cubicBezTo>
                    <a:pt x="16755" y="6796"/>
                    <a:pt x="17013" y="6678"/>
                    <a:pt x="17244" y="6419"/>
                  </a:cubicBezTo>
                  <a:cubicBezTo>
                    <a:pt x="17482" y="6125"/>
                    <a:pt x="17594" y="5776"/>
                    <a:pt x="17859" y="5489"/>
                  </a:cubicBezTo>
                  <a:cubicBezTo>
                    <a:pt x="18006" y="5370"/>
                    <a:pt x="18153" y="5251"/>
                    <a:pt x="18293" y="5139"/>
                  </a:cubicBezTo>
                  <a:cubicBezTo>
                    <a:pt x="18468" y="4992"/>
                    <a:pt x="18615" y="4846"/>
                    <a:pt x="18789" y="4699"/>
                  </a:cubicBezTo>
                  <a:cubicBezTo>
                    <a:pt x="18992" y="4552"/>
                    <a:pt x="19258" y="4321"/>
                    <a:pt x="19517" y="4230"/>
                  </a:cubicBezTo>
                  <a:close/>
                  <a:moveTo>
                    <a:pt x="18412" y="13992"/>
                  </a:moveTo>
                  <a:lnTo>
                    <a:pt x="18412" y="13992"/>
                  </a:lnTo>
                  <a:cubicBezTo>
                    <a:pt x="18468" y="14020"/>
                    <a:pt x="18531" y="14055"/>
                    <a:pt x="18587" y="14082"/>
                  </a:cubicBezTo>
                  <a:cubicBezTo>
                    <a:pt x="18643" y="14110"/>
                    <a:pt x="18705" y="14138"/>
                    <a:pt x="18761" y="14166"/>
                  </a:cubicBezTo>
                  <a:cubicBezTo>
                    <a:pt x="18733" y="14194"/>
                    <a:pt x="18733" y="14229"/>
                    <a:pt x="18705" y="14229"/>
                  </a:cubicBezTo>
                  <a:cubicBezTo>
                    <a:pt x="18677" y="14257"/>
                    <a:pt x="18677" y="14285"/>
                    <a:pt x="18643" y="14313"/>
                  </a:cubicBezTo>
                  <a:cubicBezTo>
                    <a:pt x="18559" y="14229"/>
                    <a:pt x="18468" y="14110"/>
                    <a:pt x="18412" y="13992"/>
                  </a:cubicBezTo>
                  <a:close/>
                  <a:moveTo>
                    <a:pt x="13923" y="17404"/>
                  </a:moveTo>
                  <a:cubicBezTo>
                    <a:pt x="13958" y="17404"/>
                    <a:pt x="13958" y="17404"/>
                    <a:pt x="13986" y="17432"/>
                  </a:cubicBezTo>
                  <a:lnTo>
                    <a:pt x="14244" y="17432"/>
                  </a:lnTo>
                  <a:cubicBezTo>
                    <a:pt x="14258" y="17446"/>
                    <a:pt x="14281" y="17446"/>
                    <a:pt x="14307" y="17446"/>
                  </a:cubicBezTo>
                  <a:cubicBezTo>
                    <a:pt x="14333" y="17446"/>
                    <a:pt x="14363" y="17446"/>
                    <a:pt x="14391" y="17460"/>
                  </a:cubicBezTo>
                  <a:cubicBezTo>
                    <a:pt x="14447" y="17488"/>
                    <a:pt x="14447" y="17551"/>
                    <a:pt x="14447" y="17607"/>
                  </a:cubicBezTo>
                  <a:lnTo>
                    <a:pt x="14419" y="17607"/>
                  </a:lnTo>
                  <a:cubicBezTo>
                    <a:pt x="14244" y="17579"/>
                    <a:pt x="14097" y="17551"/>
                    <a:pt x="13923" y="17404"/>
                  </a:cubicBezTo>
                  <a:close/>
                  <a:moveTo>
                    <a:pt x="14594" y="17404"/>
                  </a:moveTo>
                  <a:lnTo>
                    <a:pt x="14594" y="17404"/>
                  </a:lnTo>
                  <a:cubicBezTo>
                    <a:pt x="14741" y="17432"/>
                    <a:pt x="14916" y="17488"/>
                    <a:pt x="14972" y="17607"/>
                  </a:cubicBezTo>
                  <a:cubicBezTo>
                    <a:pt x="14916" y="17607"/>
                    <a:pt x="14860" y="17607"/>
                    <a:pt x="14769" y="17635"/>
                  </a:cubicBezTo>
                  <a:cubicBezTo>
                    <a:pt x="14741" y="17663"/>
                    <a:pt x="14713" y="17663"/>
                    <a:pt x="14685" y="17691"/>
                  </a:cubicBezTo>
                  <a:lnTo>
                    <a:pt x="14657" y="17663"/>
                  </a:lnTo>
                  <a:lnTo>
                    <a:pt x="14622" y="17635"/>
                  </a:lnTo>
                  <a:cubicBezTo>
                    <a:pt x="14622" y="17551"/>
                    <a:pt x="14622" y="17460"/>
                    <a:pt x="14594" y="17404"/>
                  </a:cubicBezTo>
                  <a:close/>
                  <a:moveTo>
                    <a:pt x="12818" y="17691"/>
                  </a:moveTo>
                  <a:cubicBezTo>
                    <a:pt x="12846" y="17725"/>
                    <a:pt x="12846" y="17725"/>
                    <a:pt x="12874" y="17725"/>
                  </a:cubicBezTo>
                  <a:cubicBezTo>
                    <a:pt x="12909" y="17725"/>
                    <a:pt x="12965" y="17725"/>
                    <a:pt x="13021" y="17691"/>
                  </a:cubicBezTo>
                  <a:lnTo>
                    <a:pt x="13021" y="17691"/>
                  </a:lnTo>
                  <a:cubicBezTo>
                    <a:pt x="12965" y="17753"/>
                    <a:pt x="12937" y="17809"/>
                    <a:pt x="12937" y="17837"/>
                  </a:cubicBezTo>
                  <a:cubicBezTo>
                    <a:pt x="12909" y="17837"/>
                    <a:pt x="12874" y="17865"/>
                    <a:pt x="12874" y="17900"/>
                  </a:cubicBezTo>
                  <a:cubicBezTo>
                    <a:pt x="12818" y="17837"/>
                    <a:pt x="12818" y="17781"/>
                    <a:pt x="12818" y="17691"/>
                  </a:cubicBezTo>
                  <a:close/>
                  <a:moveTo>
                    <a:pt x="11365" y="14712"/>
                  </a:moveTo>
                  <a:cubicBezTo>
                    <a:pt x="11501" y="14712"/>
                    <a:pt x="11621" y="14754"/>
                    <a:pt x="11741" y="14754"/>
                  </a:cubicBezTo>
                  <a:lnTo>
                    <a:pt x="11944" y="14754"/>
                  </a:lnTo>
                  <a:cubicBezTo>
                    <a:pt x="11916" y="14894"/>
                    <a:pt x="11685" y="15159"/>
                    <a:pt x="11622" y="15278"/>
                  </a:cubicBezTo>
                  <a:cubicBezTo>
                    <a:pt x="11538" y="15390"/>
                    <a:pt x="11419" y="15509"/>
                    <a:pt x="11363" y="15656"/>
                  </a:cubicBezTo>
                  <a:cubicBezTo>
                    <a:pt x="11245" y="15942"/>
                    <a:pt x="11391" y="16152"/>
                    <a:pt x="11650" y="16180"/>
                  </a:cubicBezTo>
                  <a:cubicBezTo>
                    <a:pt x="11753" y="16203"/>
                    <a:pt x="11857" y="16209"/>
                    <a:pt x="11962" y="16209"/>
                  </a:cubicBezTo>
                  <a:cubicBezTo>
                    <a:pt x="12079" y="16209"/>
                    <a:pt x="12196" y="16201"/>
                    <a:pt x="12312" y="16201"/>
                  </a:cubicBezTo>
                  <a:cubicBezTo>
                    <a:pt x="12477" y="16201"/>
                    <a:pt x="12639" y="16217"/>
                    <a:pt x="12790" y="16292"/>
                  </a:cubicBezTo>
                  <a:cubicBezTo>
                    <a:pt x="12965" y="16383"/>
                    <a:pt x="12993" y="16530"/>
                    <a:pt x="13112" y="16705"/>
                  </a:cubicBezTo>
                  <a:cubicBezTo>
                    <a:pt x="13167" y="16789"/>
                    <a:pt x="13223" y="16879"/>
                    <a:pt x="13342" y="16935"/>
                  </a:cubicBezTo>
                  <a:cubicBezTo>
                    <a:pt x="13433" y="17110"/>
                    <a:pt x="13517" y="17257"/>
                    <a:pt x="13664" y="17376"/>
                  </a:cubicBezTo>
                  <a:cubicBezTo>
                    <a:pt x="13811" y="17516"/>
                    <a:pt x="13958" y="17691"/>
                    <a:pt x="14160" y="17725"/>
                  </a:cubicBezTo>
                  <a:cubicBezTo>
                    <a:pt x="14244" y="17725"/>
                    <a:pt x="14566" y="17725"/>
                    <a:pt x="14566" y="17865"/>
                  </a:cubicBezTo>
                  <a:cubicBezTo>
                    <a:pt x="14555" y="17911"/>
                    <a:pt x="14527" y="17927"/>
                    <a:pt x="14491" y="17927"/>
                  </a:cubicBezTo>
                  <a:cubicBezTo>
                    <a:pt x="14434" y="17927"/>
                    <a:pt x="14359" y="17887"/>
                    <a:pt x="14307" y="17865"/>
                  </a:cubicBezTo>
                  <a:cubicBezTo>
                    <a:pt x="14273" y="17862"/>
                    <a:pt x="14240" y="17861"/>
                    <a:pt x="14206" y="17861"/>
                  </a:cubicBezTo>
                  <a:cubicBezTo>
                    <a:pt x="14078" y="17861"/>
                    <a:pt x="13951" y="17879"/>
                    <a:pt x="13827" y="17879"/>
                  </a:cubicBezTo>
                  <a:cubicBezTo>
                    <a:pt x="13700" y="17879"/>
                    <a:pt x="13577" y="17860"/>
                    <a:pt x="13461" y="17781"/>
                  </a:cubicBezTo>
                  <a:cubicBezTo>
                    <a:pt x="13329" y="17675"/>
                    <a:pt x="13316" y="17545"/>
                    <a:pt x="13147" y="17545"/>
                  </a:cubicBezTo>
                  <a:cubicBezTo>
                    <a:pt x="13128" y="17545"/>
                    <a:pt x="13107" y="17547"/>
                    <a:pt x="13084" y="17551"/>
                  </a:cubicBezTo>
                  <a:cubicBezTo>
                    <a:pt x="13056" y="17551"/>
                    <a:pt x="12978" y="17586"/>
                    <a:pt x="12934" y="17586"/>
                  </a:cubicBezTo>
                  <a:cubicBezTo>
                    <a:pt x="12923" y="17586"/>
                    <a:pt x="12914" y="17584"/>
                    <a:pt x="12909" y="17579"/>
                  </a:cubicBezTo>
                  <a:cubicBezTo>
                    <a:pt x="12846" y="17516"/>
                    <a:pt x="12937" y="17460"/>
                    <a:pt x="12965" y="17432"/>
                  </a:cubicBezTo>
                  <a:cubicBezTo>
                    <a:pt x="12993" y="17376"/>
                    <a:pt x="12993" y="17313"/>
                    <a:pt x="12965" y="17257"/>
                  </a:cubicBezTo>
                  <a:cubicBezTo>
                    <a:pt x="12909" y="17110"/>
                    <a:pt x="12734" y="16935"/>
                    <a:pt x="12615" y="16851"/>
                  </a:cubicBezTo>
                  <a:cubicBezTo>
                    <a:pt x="12496" y="16761"/>
                    <a:pt x="12384" y="16733"/>
                    <a:pt x="12293" y="16733"/>
                  </a:cubicBezTo>
                  <a:lnTo>
                    <a:pt x="12265" y="16733"/>
                  </a:lnTo>
                  <a:cubicBezTo>
                    <a:pt x="12068" y="16653"/>
                    <a:pt x="11857" y="16626"/>
                    <a:pt x="11645" y="16626"/>
                  </a:cubicBezTo>
                  <a:cubicBezTo>
                    <a:pt x="11542" y="16626"/>
                    <a:pt x="11438" y="16633"/>
                    <a:pt x="11335" y="16642"/>
                  </a:cubicBezTo>
                  <a:cubicBezTo>
                    <a:pt x="11297" y="16651"/>
                    <a:pt x="11265" y="16655"/>
                    <a:pt x="11236" y="16655"/>
                  </a:cubicBezTo>
                  <a:cubicBezTo>
                    <a:pt x="11153" y="16655"/>
                    <a:pt x="11097" y="16620"/>
                    <a:pt x="11014" y="16558"/>
                  </a:cubicBezTo>
                  <a:cubicBezTo>
                    <a:pt x="10986" y="16530"/>
                    <a:pt x="10951" y="16530"/>
                    <a:pt x="10923" y="16530"/>
                  </a:cubicBezTo>
                  <a:cubicBezTo>
                    <a:pt x="10913" y="16528"/>
                    <a:pt x="10902" y="16527"/>
                    <a:pt x="10891" y="16527"/>
                  </a:cubicBezTo>
                  <a:cubicBezTo>
                    <a:pt x="10791" y="16527"/>
                    <a:pt x="10673" y="16590"/>
                    <a:pt x="10585" y="16590"/>
                  </a:cubicBezTo>
                  <a:cubicBezTo>
                    <a:pt x="10520" y="16590"/>
                    <a:pt x="10473" y="16556"/>
                    <a:pt x="10461" y="16439"/>
                  </a:cubicBezTo>
                  <a:cubicBezTo>
                    <a:pt x="10461" y="16355"/>
                    <a:pt x="10517" y="16327"/>
                    <a:pt x="10426" y="16264"/>
                  </a:cubicBezTo>
                  <a:cubicBezTo>
                    <a:pt x="10408" y="16245"/>
                    <a:pt x="10386" y="16239"/>
                    <a:pt x="10362" y="16239"/>
                  </a:cubicBezTo>
                  <a:cubicBezTo>
                    <a:pt x="10314" y="16239"/>
                    <a:pt x="10256" y="16264"/>
                    <a:pt x="10196" y="16264"/>
                  </a:cubicBezTo>
                  <a:cubicBezTo>
                    <a:pt x="10159" y="16274"/>
                    <a:pt x="10129" y="16278"/>
                    <a:pt x="10106" y="16278"/>
                  </a:cubicBezTo>
                  <a:cubicBezTo>
                    <a:pt x="9912" y="16278"/>
                    <a:pt x="10177" y="15968"/>
                    <a:pt x="10252" y="15886"/>
                  </a:cubicBezTo>
                  <a:cubicBezTo>
                    <a:pt x="10315" y="15831"/>
                    <a:pt x="10371" y="15768"/>
                    <a:pt x="10371" y="15684"/>
                  </a:cubicBezTo>
                  <a:cubicBezTo>
                    <a:pt x="10371" y="15656"/>
                    <a:pt x="10343" y="15593"/>
                    <a:pt x="10287" y="15593"/>
                  </a:cubicBezTo>
                  <a:cubicBezTo>
                    <a:pt x="10269" y="15579"/>
                    <a:pt x="10239" y="15579"/>
                    <a:pt x="10214" y="15579"/>
                  </a:cubicBezTo>
                  <a:cubicBezTo>
                    <a:pt x="10189" y="15579"/>
                    <a:pt x="10168" y="15579"/>
                    <a:pt x="10168" y="15565"/>
                  </a:cubicBezTo>
                  <a:cubicBezTo>
                    <a:pt x="10112" y="15509"/>
                    <a:pt x="10287" y="15390"/>
                    <a:pt x="10315" y="15362"/>
                  </a:cubicBezTo>
                  <a:cubicBezTo>
                    <a:pt x="10371" y="15334"/>
                    <a:pt x="10426" y="15278"/>
                    <a:pt x="10399" y="15187"/>
                  </a:cubicBezTo>
                  <a:cubicBezTo>
                    <a:pt x="10371" y="15068"/>
                    <a:pt x="10168" y="15103"/>
                    <a:pt x="10371" y="14957"/>
                  </a:cubicBezTo>
                  <a:cubicBezTo>
                    <a:pt x="10461" y="14894"/>
                    <a:pt x="10573" y="14810"/>
                    <a:pt x="10720" y="14754"/>
                  </a:cubicBezTo>
                  <a:lnTo>
                    <a:pt x="10811" y="14754"/>
                  </a:lnTo>
                  <a:cubicBezTo>
                    <a:pt x="10836" y="14759"/>
                    <a:pt x="10863" y="14761"/>
                    <a:pt x="10890" y="14761"/>
                  </a:cubicBezTo>
                  <a:cubicBezTo>
                    <a:pt x="11014" y="14761"/>
                    <a:pt x="11152" y="14719"/>
                    <a:pt x="11273" y="14719"/>
                  </a:cubicBezTo>
                  <a:cubicBezTo>
                    <a:pt x="11304" y="14714"/>
                    <a:pt x="11335" y="14712"/>
                    <a:pt x="11365" y="14712"/>
                  </a:cubicBezTo>
                  <a:close/>
                  <a:moveTo>
                    <a:pt x="6350" y="17313"/>
                  </a:moveTo>
                  <a:cubicBezTo>
                    <a:pt x="6406" y="17341"/>
                    <a:pt x="6469" y="17404"/>
                    <a:pt x="6497" y="17460"/>
                  </a:cubicBezTo>
                  <a:cubicBezTo>
                    <a:pt x="6553" y="17551"/>
                    <a:pt x="6616" y="17635"/>
                    <a:pt x="6644" y="17725"/>
                  </a:cubicBezTo>
                  <a:lnTo>
                    <a:pt x="6644" y="17837"/>
                  </a:lnTo>
                  <a:cubicBezTo>
                    <a:pt x="6572" y="17875"/>
                    <a:pt x="6490" y="17931"/>
                    <a:pt x="6424" y="17931"/>
                  </a:cubicBezTo>
                  <a:cubicBezTo>
                    <a:pt x="6381" y="17931"/>
                    <a:pt x="6344" y="17907"/>
                    <a:pt x="6322" y="17837"/>
                  </a:cubicBezTo>
                  <a:cubicBezTo>
                    <a:pt x="6294" y="17753"/>
                    <a:pt x="6378" y="17635"/>
                    <a:pt x="6406" y="17551"/>
                  </a:cubicBezTo>
                  <a:cubicBezTo>
                    <a:pt x="6406" y="17460"/>
                    <a:pt x="6378" y="17404"/>
                    <a:pt x="6350" y="17313"/>
                  </a:cubicBezTo>
                  <a:close/>
                  <a:moveTo>
                    <a:pt x="14741" y="17837"/>
                  </a:moveTo>
                  <a:cubicBezTo>
                    <a:pt x="14769" y="17837"/>
                    <a:pt x="14797" y="17837"/>
                    <a:pt x="14832" y="17865"/>
                  </a:cubicBezTo>
                  <a:cubicBezTo>
                    <a:pt x="14860" y="17865"/>
                    <a:pt x="14888" y="17900"/>
                    <a:pt x="14916" y="17928"/>
                  </a:cubicBezTo>
                  <a:cubicBezTo>
                    <a:pt x="14944" y="17956"/>
                    <a:pt x="14972" y="17956"/>
                    <a:pt x="14972" y="17984"/>
                  </a:cubicBezTo>
                  <a:cubicBezTo>
                    <a:pt x="14944" y="17984"/>
                    <a:pt x="14888" y="17956"/>
                    <a:pt x="14832" y="17956"/>
                  </a:cubicBezTo>
                  <a:cubicBezTo>
                    <a:pt x="14797" y="17956"/>
                    <a:pt x="14769" y="17956"/>
                    <a:pt x="14741" y="17984"/>
                  </a:cubicBezTo>
                  <a:lnTo>
                    <a:pt x="14741" y="17837"/>
                  </a:lnTo>
                  <a:close/>
                  <a:moveTo>
                    <a:pt x="7518" y="17837"/>
                  </a:moveTo>
                  <a:lnTo>
                    <a:pt x="7518" y="17837"/>
                  </a:lnTo>
                  <a:cubicBezTo>
                    <a:pt x="7490" y="17928"/>
                    <a:pt x="7455" y="17984"/>
                    <a:pt x="7427" y="18075"/>
                  </a:cubicBezTo>
                  <a:cubicBezTo>
                    <a:pt x="7371" y="18131"/>
                    <a:pt x="7315" y="18159"/>
                    <a:pt x="7252" y="18215"/>
                  </a:cubicBezTo>
                  <a:lnTo>
                    <a:pt x="7224" y="18215"/>
                  </a:lnTo>
                  <a:cubicBezTo>
                    <a:pt x="7280" y="18159"/>
                    <a:pt x="7280" y="18103"/>
                    <a:pt x="7280" y="18040"/>
                  </a:cubicBezTo>
                  <a:cubicBezTo>
                    <a:pt x="7280" y="18012"/>
                    <a:pt x="7280" y="17984"/>
                    <a:pt x="7252" y="17956"/>
                  </a:cubicBezTo>
                  <a:cubicBezTo>
                    <a:pt x="7343" y="17928"/>
                    <a:pt x="7427" y="17900"/>
                    <a:pt x="7518" y="17837"/>
                  </a:cubicBezTo>
                  <a:close/>
                  <a:moveTo>
                    <a:pt x="3791" y="207"/>
                  </a:moveTo>
                  <a:cubicBezTo>
                    <a:pt x="3846" y="207"/>
                    <a:pt x="3939" y="256"/>
                    <a:pt x="3994" y="273"/>
                  </a:cubicBezTo>
                  <a:cubicBezTo>
                    <a:pt x="4252" y="356"/>
                    <a:pt x="4483" y="531"/>
                    <a:pt x="4721" y="706"/>
                  </a:cubicBezTo>
                  <a:cubicBezTo>
                    <a:pt x="5070" y="1028"/>
                    <a:pt x="5448" y="1349"/>
                    <a:pt x="5798" y="1671"/>
                  </a:cubicBezTo>
                  <a:cubicBezTo>
                    <a:pt x="6091" y="1958"/>
                    <a:pt x="6406" y="2307"/>
                    <a:pt x="6755" y="2573"/>
                  </a:cubicBezTo>
                  <a:cubicBezTo>
                    <a:pt x="6497" y="2629"/>
                    <a:pt x="6581" y="2867"/>
                    <a:pt x="6700" y="3042"/>
                  </a:cubicBezTo>
                  <a:cubicBezTo>
                    <a:pt x="6644" y="3042"/>
                    <a:pt x="6616" y="3097"/>
                    <a:pt x="6553" y="3125"/>
                  </a:cubicBezTo>
                  <a:cubicBezTo>
                    <a:pt x="6378" y="3007"/>
                    <a:pt x="6203" y="2867"/>
                    <a:pt x="6028" y="2748"/>
                  </a:cubicBezTo>
                  <a:cubicBezTo>
                    <a:pt x="5770" y="2573"/>
                    <a:pt x="5504" y="2426"/>
                    <a:pt x="5273" y="2223"/>
                  </a:cubicBezTo>
                  <a:cubicBezTo>
                    <a:pt x="5268" y="2218"/>
                    <a:pt x="5262" y="2216"/>
                    <a:pt x="5257" y="2216"/>
                  </a:cubicBezTo>
                  <a:cubicBezTo>
                    <a:pt x="5236" y="2216"/>
                    <a:pt x="5223" y="2251"/>
                    <a:pt x="5245" y="2251"/>
                  </a:cubicBezTo>
                  <a:cubicBezTo>
                    <a:pt x="5476" y="2482"/>
                    <a:pt x="5707" y="2657"/>
                    <a:pt x="5944" y="2867"/>
                  </a:cubicBezTo>
                  <a:cubicBezTo>
                    <a:pt x="6056" y="2951"/>
                    <a:pt x="6147" y="3070"/>
                    <a:pt x="6266" y="3153"/>
                  </a:cubicBezTo>
                  <a:cubicBezTo>
                    <a:pt x="6322" y="3181"/>
                    <a:pt x="6378" y="3272"/>
                    <a:pt x="6469" y="3300"/>
                  </a:cubicBezTo>
                  <a:cubicBezTo>
                    <a:pt x="6406" y="3391"/>
                    <a:pt x="6378" y="3503"/>
                    <a:pt x="6378" y="3594"/>
                  </a:cubicBezTo>
                  <a:cubicBezTo>
                    <a:pt x="5881" y="3447"/>
                    <a:pt x="5329" y="3419"/>
                    <a:pt x="4833" y="3272"/>
                  </a:cubicBezTo>
                  <a:cubicBezTo>
                    <a:pt x="4805" y="3272"/>
                    <a:pt x="4805" y="3300"/>
                    <a:pt x="4833" y="3300"/>
                  </a:cubicBezTo>
                  <a:cubicBezTo>
                    <a:pt x="5126" y="3419"/>
                    <a:pt x="5448" y="3531"/>
                    <a:pt x="5770" y="3622"/>
                  </a:cubicBezTo>
                  <a:cubicBezTo>
                    <a:pt x="5926" y="3672"/>
                    <a:pt x="6151" y="3773"/>
                    <a:pt x="6342" y="3773"/>
                  </a:cubicBezTo>
                  <a:cubicBezTo>
                    <a:pt x="6364" y="3773"/>
                    <a:pt x="6385" y="3772"/>
                    <a:pt x="6406" y="3769"/>
                  </a:cubicBezTo>
                  <a:cubicBezTo>
                    <a:pt x="6406" y="3825"/>
                    <a:pt x="6441" y="3853"/>
                    <a:pt x="6469" y="3881"/>
                  </a:cubicBezTo>
                  <a:cubicBezTo>
                    <a:pt x="6322" y="3916"/>
                    <a:pt x="6175" y="3972"/>
                    <a:pt x="6091" y="3999"/>
                  </a:cubicBezTo>
                  <a:cubicBezTo>
                    <a:pt x="5770" y="4055"/>
                    <a:pt x="5420" y="4118"/>
                    <a:pt x="5098" y="4174"/>
                  </a:cubicBezTo>
                  <a:cubicBezTo>
                    <a:pt x="5042" y="4174"/>
                    <a:pt x="5070" y="4230"/>
                    <a:pt x="5098" y="4230"/>
                  </a:cubicBezTo>
                  <a:cubicBezTo>
                    <a:pt x="5448" y="4202"/>
                    <a:pt x="5798" y="4202"/>
                    <a:pt x="6119" y="4174"/>
                  </a:cubicBezTo>
                  <a:cubicBezTo>
                    <a:pt x="6203" y="4146"/>
                    <a:pt x="6350" y="4146"/>
                    <a:pt x="6469" y="4118"/>
                  </a:cubicBezTo>
                  <a:lnTo>
                    <a:pt x="6469" y="4118"/>
                  </a:lnTo>
                  <a:cubicBezTo>
                    <a:pt x="6378" y="4230"/>
                    <a:pt x="6322" y="4377"/>
                    <a:pt x="6322" y="4524"/>
                  </a:cubicBezTo>
                  <a:lnTo>
                    <a:pt x="6322" y="4615"/>
                  </a:lnTo>
                  <a:cubicBezTo>
                    <a:pt x="6175" y="4643"/>
                    <a:pt x="6000" y="4727"/>
                    <a:pt x="5916" y="4755"/>
                  </a:cubicBezTo>
                  <a:cubicBezTo>
                    <a:pt x="5651" y="4846"/>
                    <a:pt x="5329" y="4929"/>
                    <a:pt x="5042" y="5020"/>
                  </a:cubicBezTo>
                  <a:cubicBezTo>
                    <a:pt x="5007" y="5048"/>
                    <a:pt x="5042" y="5104"/>
                    <a:pt x="5070" y="5104"/>
                  </a:cubicBezTo>
                  <a:cubicBezTo>
                    <a:pt x="5504" y="4992"/>
                    <a:pt x="5972" y="4929"/>
                    <a:pt x="6378" y="4818"/>
                  </a:cubicBezTo>
                  <a:cubicBezTo>
                    <a:pt x="6441" y="4874"/>
                    <a:pt x="6469" y="4902"/>
                    <a:pt x="6525" y="4964"/>
                  </a:cubicBezTo>
                  <a:cubicBezTo>
                    <a:pt x="6581" y="5020"/>
                    <a:pt x="6672" y="5048"/>
                    <a:pt x="6728" y="5076"/>
                  </a:cubicBezTo>
                  <a:lnTo>
                    <a:pt x="6728" y="5104"/>
                  </a:lnTo>
                  <a:cubicBezTo>
                    <a:pt x="6616" y="5139"/>
                    <a:pt x="6469" y="5223"/>
                    <a:pt x="6350" y="5314"/>
                  </a:cubicBezTo>
                  <a:cubicBezTo>
                    <a:pt x="6203" y="5398"/>
                    <a:pt x="6028" y="5454"/>
                    <a:pt x="5881" y="5573"/>
                  </a:cubicBezTo>
                  <a:cubicBezTo>
                    <a:pt x="5853" y="5601"/>
                    <a:pt x="5853" y="5629"/>
                    <a:pt x="5916" y="5629"/>
                  </a:cubicBezTo>
                  <a:cubicBezTo>
                    <a:pt x="6091" y="5545"/>
                    <a:pt x="6294" y="5517"/>
                    <a:pt x="6469" y="5426"/>
                  </a:cubicBezTo>
                  <a:cubicBezTo>
                    <a:pt x="6525" y="5398"/>
                    <a:pt x="6644" y="5370"/>
                    <a:pt x="6700" y="5342"/>
                  </a:cubicBezTo>
                  <a:cubicBezTo>
                    <a:pt x="6700" y="5489"/>
                    <a:pt x="6755" y="5601"/>
                    <a:pt x="6846" y="5692"/>
                  </a:cubicBezTo>
                  <a:cubicBezTo>
                    <a:pt x="6728" y="5776"/>
                    <a:pt x="6616" y="5838"/>
                    <a:pt x="6469" y="5894"/>
                  </a:cubicBezTo>
                  <a:cubicBezTo>
                    <a:pt x="6322" y="5978"/>
                    <a:pt x="6175" y="6097"/>
                    <a:pt x="6056" y="6216"/>
                  </a:cubicBezTo>
                  <a:cubicBezTo>
                    <a:pt x="6011" y="6239"/>
                    <a:pt x="6039" y="6280"/>
                    <a:pt x="6070" y="6280"/>
                  </a:cubicBezTo>
                  <a:cubicBezTo>
                    <a:pt x="6077" y="6280"/>
                    <a:pt x="6085" y="6277"/>
                    <a:pt x="6091" y="6272"/>
                  </a:cubicBezTo>
                  <a:cubicBezTo>
                    <a:pt x="6266" y="6153"/>
                    <a:pt x="6469" y="6069"/>
                    <a:pt x="6644" y="5978"/>
                  </a:cubicBezTo>
                  <a:cubicBezTo>
                    <a:pt x="6755" y="5922"/>
                    <a:pt x="6930" y="5894"/>
                    <a:pt x="7049" y="5804"/>
                  </a:cubicBezTo>
                  <a:cubicBezTo>
                    <a:pt x="7140" y="5804"/>
                    <a:pt x="7252" y="5804"/>
                    <a:pt x="7343" y="5838"/>
                  </a:cubicBezTo>
                  <a:cubicBezTo>
                    <a:pt x="7315" y="5922"/>
                    <a:pt x="7280" y="5978"/>
                    <a:pt x="7315" y="6041"/>
                  </a:cubicBezTo>
                  <a:cubicBezTo>
                    <a:pt x="7196" y="6125"/>
                    <a:pt x="7049" y="6216"/>
                    <a:pt x="6930" y="6272"/>
                  </a:cubicBezTo>
                  <a:cubicBezTo>
                    <a:pt x="6790" y="6363"/>
                    <a:pt x="6672" y="6503"/>
                    <a:pt x="6525" y="6566"/>
                  </a:cubicBezTo>
                  <a:cubicBezTo>
                    <a:pt x="6477" y="6590"/>
                    <a:pt x="6511" y="6655"/>
                    <a:pt x="6540" y="6655"/>
                  </a:cubicBezTo>
                  <a:cubicBezTo>
                    <a:pt x="6544" y="6655"/>
                    <a:pt x="6549" y="6654"/>
                    <a:pt x="6553" y="6650"/>
                  </a:cubicBezTo>
                  <a:cubicBezTo>
                    <a:pt x="6728" y="6566"/>
                    <a:pt x="6902" y="6475"/>
                    <a:pt x="7077" y="6363"/>
                  </a:cubicBezTo>
                  <a:cubicBezTo>
                    <a:pt x="7168" y="6328"/>
                    <a:pt x="7252" y="6272"/>
                    <a:pt x="7371" y="6216"/>
                  </a:cubicBezTo>
                  <a:cubicBezTo>
                    <a:pt x="7371" y="6244"/>
                    <a:pt x="7399" y="6272"/>
                    <a:pt x="7455" y="6300"/>
                  </a:cubicBezTo>
                  <a:cubicBezTo>
                    <a:pt x="7490" y="6363"/>
                    <a:pt x="7574" y="6391"/>
                    <a:pt x="7630" y="6419"/>
                  </a:cubicBezTo>
                  <a:cubicBezTo>
                    <a:pt x="7574" y="6475"/>
                    <a:pt x="7546" y="6503"/>
                    <a:pt x="7518" y="6538"/>
                  </a:cubicBezTo>
                  <a:cubicBezTo>
                    <a:pt x="7427" y="6594"/>
                    <a:pt x="7371" y="6650"/>
                    <a:pt x="7280" y="6740"/>
                  </a:cubicBezTo>
                  <a:cubicBezTo>
                    <a:pt x="7140" y="6852"/>
                    <a:pt x="7021" y="6971"/>
                    <a:pt x="6874" y="7090"/>
                  </a:cubicBezTo>
                  <a:cubicBezTo>
                    <a:pt x="6852" y="7136"/>
                    <a:pt x="6885" y="7181"/>
                    <a:pt x="6913" y="7181"/>
                  </a:cubicBezTo>
                  <a:cubicBezTo>
                    <a:pt x="6919" y="7181"/>
                    <a:pt x="6925" y="7179"/>
                    <a:pt x="6930" y="7174"/>
                  </a:cubicBezTo>
                  <a:cubicBezTo>
                    <a:pt x="7077" y="7027"/>
                    <a:pt x="7252" y="6915"/>
                    <a:pt x="7427" y="6796"/>
                  </a:cubicBezTo>
                  <a:cubicBezTo>
                    <a:pt x="7518" y="6740"/>
                    <a:pt x="7602" y="6713"/>
                    <a:pt x="7692" y="6622"/>
                  </a:cubicBezTo>
                  <a:cubicBezTo>
                    <a:pt x="7715" y="6599"/>
                    <a:pt x="7772" y="6520"/>
                    <a:pt x="7827" y="6520"/>
                  </a:cubicBezTo>
                  <a:cubicBezTo>
                    <a:pt x="7841" y="6520"/>
                    <a:pt x="7854" y="6525"/>
                    <a:pt x="7867" y="6538"/>
                  </a:cubicBezTo>
                  <a:cubicBezTo>
                    <a:pt x="7895" y="6566"/>
                    <a:pt x="7895" y="6650"/>
                    <a:pt x="7895" y="6678"/>
                  </a:cubicBezTo>
                  <a:lnTo>
                    <a:pt x="7979" y="6852"/>
                  </a:lnTo>
                  <a:cubicBezTo>
                    <a:pt x="7951" y="6887"/>
                    <a:pt x="7895" y="6915"/>
                    <a:pt x="7867" y="6943"/>
                  </a:cubicBezTo>
                  <a:cubicBezTo>
                    <a:pt x="7804" y="6971"/>
                    <a:pt x="7748" y="7027"/>
                    <a:pt x="7665" y="7090"/>
                  </a:cubicBezTo>
                  <a:cubicBezTo>
                    <a:pt x="7546" y="7202"/>
                    <a:pt x="7455" y="7321"/>
                    <a:pt x="7343" y="7412"/>
                  </a:cubicBezTo>
                  <a:cubicBezTo>
                    <a:pt x="7291" y="7457"/>
                    <a:pt x="7324" y="7503"/>
                    <a:pt x="7368" y="7503"/>
                  </a:cubicBezTo>
                  <a:cubicBezTo>
                    <a:pt x="7378" y="7503"/>
                    <a:pt x="7389" y="7501"/>
                    <a:pt x="7399" y="7496"/>
                  </a:cubicBezTo>
                  <a:cubicBezTo>
                    <a:pt x="7546" y="7377"/>
                    <a:pt x="7692" y="7265"/>
                    <a:pt x="7867" y="7146"/>
                  </a:cubicBezTo>
                  <a:cubicBezTo>
                    <a:pt x="7923" y="7118"/>
                    <a:pt x="8042" y="7062"/>
                    <a:pt x="8098" y="6999"/>
                  </a:cubicBezTo>
                  <a:cubicBezTo>
                    <a:pt x="8126" y="6999"/>
                    <a:pt x="8126" y="7027"/>
                    <a:pt x="8098" y="7090"/>
                  </a:cubicBezTo>
                  <a:cubicBezTo>
                    <a:pt x="8098" y="7146"/>
                    <a:pt x="8070" y="7237"/>
                    <a:pt x="8042" y="7293"/>
                  </a:cubicBezTo>
                  <a:cubicBezTo>
                    <a:pt x="7979" y="7496"/>
                    <a:pt x="8014" y="7789"/>
                    <a:pt x="8217" y="7901"/>
                  </a:cubicBezTo>
                  <a:cubicBezTo>
                    <a:pt x="8236" y="7916"/>
                    <a:pt x="8255" y="7922"/>
                    <a:pt x="8271" y="7922"/>
                  </a:cubicBezTo>
                  <a:cubicBezTo>
                    <a:pt x="8325" y="7922"/>
                    <a:pt x="8356" y="7854"/>
                    <a:pt x="8329" y="7789"/>
                  </a:cubicBezTo>
                  <a:cubicBezTo>
                    <a:pt x="8301" y="7726"/>
                    <a:pt x="8273" y="7670"/>
                    <a:pt x="8245" y="7615"/>
                  </a:cubicBezTo>
                  <a:cubicBezTo>
                    <a:pt x="8392" y="7587"/>
                    <a:pt x="8539" y="7524"/>
                    <a:pt x="8678" y="7496"/>
                  </a:cubicBezTo>
                  <a:cubicBezTo>
                    <a:pt x="8769" y="7468"/>
                    <a:pt x="8713" y="7349"/>
                    <a:pt x="8650" y="7349"/>
                  </a:cubicBezTo>
                  <a:cubicBezTo>
                    <a:pt x="8504" y="7412"/>
                    <a:pt x="8364" y="7468"/>
                    <a:pt x="8217" y="7496"/>
                  </a:cubicBezTo>
                  <a:lnTo>
                    <a:pt x="8217" y="7412"/>
                  </a:lnTo>
                  <a:cubicBezTo>
                    <a:pt x="8217" y="7321"/>
                    <a:pt x="8273" y="7237"/>
                    <a:pt x="8301" y="7118"/>
                  </a:cubicBezTo>
                  <a:cubicBezTo>
                    <a:pt x="8329" y="7062"/>
                    <a:pt x="8301" y="6971"/>
                    <a:pt x="8364" y="6943"/>
                  </a:cubicBezTo>
                  <a:cubicBezTo>
                    <a:pt x="8476" y="6887"/>
                    <a:pt x="8622" y="6887"/>
                    <a:pt x="8741" y="6852"/>
                  </a:cubicBezTo>
                  <a:cubicBezTo>
                    <a:pt x="8797" y="6852"/>
                    <a:pt x="8797" y="6740"/>
                    <a:pt x="8741" y="6740"/>
                  </a:cubicBezTo>
                  <a:cubicBezTo>
                    <a:pt x="8650" y="6740"/>
                    <a:pt x="8567" y="6768"/>
                    <a:pt x="8448" y="6796"/>
                  </a:cubicBezTo>
                  <a:cubicBezTo>
                    <a:pt x="8392" y="6824"/>
                    <a:pt x="8301" y="6852"/>
                    <a:pt x="8245" y="6887"/>
                  </a:cubicBezTo>
                  <a:cubicBezTo>
                    <a:pt x="8189" y="6824"/>
                    <a:pt x="8070" y="6740"/>
                    <a:pt x="8042" y="6622"/>
                  </a:cubicBezTo>
                  <a:cubicBezTo>
                    <a:pt x="8014" y="6538"/>
                    <a:pt x="8070" y="6447"/>
                    <a:pt x="8042" y="6363"/>
                  </a:cubicBezTo>
                  <a:cubicBezTo>
                    <a:pt x="8245" y="6328"/>
                    <a:pt x="8448" y="6300"/>
                    <a:pt x="8622" y="6244"/>
                  </a:cubicBezTo>
                  <a:cubicBezTo>
                    <a:pt x="8678" y="6244"/>
                    <a:pt x="8678" y="6153"/>
                    <a:pt x="8594" y="6153"/>
                  </a:cubicBezTo>
                  <a:cubicBezTo>
                    <a:pt x="8364" y="6153"/>
                    <a:pt x="8126" y="6216"/>
                    <a:pt x="7895" y="6244"/>
                  </a:cubicBezTo>
                  <a:cubicBezTo>
                    <a:pt x="7839" y="6244"/>
                    <a:pt x="7748" y="6244"/>
                    <a:pt x="7665" y="6188"/>
                  </a:cubicBezTo>
                  <a:cubicBezTo>
                    <a:pt x="7455" y="6069"/>
                    <a:pt x="7546" y="5950"/>
                    <a:pt x="7574" y="5776"/>
                  </a:cubicBezTo>
                  <a:lnTo>
                    <a:pt x="7574" y="5720"/>
                  </a:lnTo>
                  <a:lnTo>
                    <a:pt x="7895" y="5720"/>
                  </a:lnTo>
                  <a:cubicBezTo>
                    <a:pt x="8154" y="5720"/>
                    <a:pt x="8392" y="5692"/>
                    <a:pt x="8650" y="5629"/>
                  </a:cubicBezTo>
                  <a:cubicBezTo>
                    <a:pt x="8708" y="5629"/>
                    <a:pt x="8713" y="5513"/>
                    <a:pt x="8645" y="5513"/>
                  </a:cubicBezTo>
                  <a:cubicBezTo>
                    <a:pt x="8638" y="5513"/>
                    <a:pt x="8631" y="5514"/>
                    <a:pt x="8622" y="5517"/>
                  </a:cubicBezTo>
                  <a:cubicBezTo>
                    <a:pt x="8420" y="5545"/>
                    <a:pt x="8189" y="5545"/>
                    <a:pt x="7951" y="5573"/>
                  </a:cubicBezTo>
                  <a:cubicBezTo>
                    <a:pt x="7804" y="5601"/>
                    <a:pt x="7665" y="5629"/>
                    <a:pt x="7490" y="5664"/>
                  </a:cubicBezTo>
                  <a:cubicBezTo>
                    <a:pt x="7371" y="5601"/>
                    <a:pt x="7252" y="5629"/>
                    <a:pt x="7168" y="5601"/>
                  </a:cubicBezTo>
                  <a:cubicBezTo>
                    <a:pt x="6993" y="5545"/>
                    <a:pt x="6902" y="5517"/>
                    <a:pt x="6930" y="5279"/>
                  </a:cubicBezTo>
                  <a:cubicBezTo>
                    <a:pt x="6961" y="5151"/>
                    <a:pt x="7033" y="5116"/>
                    <a:pt x="7119" y="5116"/>
                  </a:cubicBezTo>
                  <a:cubicBezTo>
                    <a:pt x="7208" y="5116"/>
                    <a:pt x="7310" y="5153"/>
                    <a:pt x="7399" y="5167"/>
                  </a:cubicBezTo>
                  <a:cubicBezTo>
                    <a:pt x="7665" y="5195"/>
                    <a:pt x="7951" y="5195"/>
                    <a:pt x="8245" y="5223"/>
                  </a:cubicBezTo>
                  <a:cubicBezTo>
                    <a:pt x="8301" y="5223"/>
                    <a:pt x="8329" y="5104"/>
                    <a:pt x="8245" y="5076"/>
                  </a:cubicBezTo>
                  <a:cubicBezTo>
                    <a:pt x="8129" y="5034"/>
                    <a:pt x="7998" y="5027"/>
                    <a:pt x="7863" y="5027"/>
                  </a:cubicBezTo>
                  <a:cubicBezTo>
                    <a:pt x="7795" y="5027"/>
                    <a:pt x="7726" y="5029"/>
                    <a:pt x="7658" y="5029"/>
                  </a:cubicBezTo>
                  <a:cubicBezTo>
                    <a:pt x="7589" y="5029"/>
                    <a:pt x="7521" y="5027"/>
                    <a:pt x="7455" y="5020"/>
                  </a:cubicBezTo>
                  <a:cubicBezTo>
                    <a:pt x="7252" y="4992"/>
                    <a:pt x="7077" y="4964"/>
                    <a:pt x="6874" y="4929"/>
                  </a:cubicBezTo>
                  <a:cubicBezTo>
                    <a:pt x="6728" y="4846"/>
                    <a:pt x="6553" y="4818"/>
                    <a:pt x="6497" y="4643"/>
                  </a:cubicBezTo>
                  <a:cubicBezTo>
                    <a:pt x="6469" y="4468"/>
                    <a:pt x="6581" y="4293"/>
                    <a:pt x="6700" y="4174"/>
                  </a:cubicBezTo>
                  <a:cubicBezTo>
                    <a:pt x="6734" y="4140"/>
                    <a:pt x="6761" y="4116"/>
                    <a:pt x="6796" y="4116"/>
                  </a:cubicBezTo>
                  <a:cubicBezTo>
                    <a:pt x="6817" y="4116"/>
                    <a:pt x="6842" y="4125"/>
                    <a:pt x="6874" y="4146"/>
                  </a:cubicBezTo>
                  <a:cubicBezTo>
                    <a:pt x="6965" y="4202"/>
                    <a:pt x="7077" y="4265"/>
                    <a:pt x="7168" y="4321"/>
                  </a:cubicBezTo>
                  <a:cubicBezTo>
                    <a:pt x="7455" y="4468"/>
                    <a:pt x="7776" y="4643"/>
                    <a:pt x="8098" y="4699"/>
                  </a:cubicBezTo>
                  <a:cubicBezTo>
                    <a:pt x="8217" y="4699"/>
                    <a:pt x="8245" y="4580"/>
                    <a:pt x="8154" y="4524"/>
                  </a:cubicBezTo>
                  <a:cubicBezTo>
                    <a:pt x="7839" y="4440"/>
                    <a:pt x="7546" y="4321"/>
                    <a:pt x="7252" y="4174"/>
                  </a:cubicBezTo>
                  <a:cubicBezTo>
                    <a:pt x="7077" y="4090"/>
                    <a:pt x="6930" y="3999"/>
                    <a:pt x="6755" y="3881"/>
                  </a:cubicBezTo>
                  <a:cubicBezTo>
                    <a:pt x="6728" y="3853"/>
                    <a:pt x="6700" y="3825"/>
                    <a:pt x="6672" y="3797"/>
                  </a:cubicBezTo>
                  <a:cubicBezTo>
                    <a:pt x="6497" y="3622"/>
                    <a:pt x="6553" y="3244"/>
                    <a:pt x="6790" y="3125"/>
                  </a:cubicBezTo>
                  <a:cubicBezTo>
                    <a:pt x="6818" y="3153"/>
                    <a:pt x="6846" y="3181"/>
                    <a:pt x="6874" y="3216"/>
                  </a:cubicBezTo>
                  <a:cubicBezTo>
                    <a:pt x="7224" y="3531"/>
                    <a:pt x="7630" y="3797"/>
                    <a:pt x="8070" y="4055"/>
                  </a:cubicBezTo>
                  <a:cubicBezTo>
                    <a:pt x="8084" y="4066"/>
                    <a:pt x="8098" y="4071"/>
                    <a:pt x="8111" y="4071"/>
                  </a:cubicBezTo>
                  <a:cubicBezTo>
                    <a:pt x="8171" y="4071"/>
                    <a:pt x="8201" y="3962"/>
                    <a:pt x="8126" y="3916"/>
                  </a:cubicBezTo>
                  <a:cubicBezTo>
                    <a:pt x="7804" y="3706"/>
                    <a:pt x="7427" y="3475"/>
                    <a:pt x="7140" y="3244"/>
                  </a:cubicBezTo>
                  <a:cubicBezTo>
                    <a:pt x="7077" y="3181"/>
                    <a:pt x="6790" y="2951"/>
                    <a:pt x="6790" y="2867"/>
                  </a:cubicBezTo>
                  <a:cubicBezTo>
                    <a:pt x="6798" y="2804"/>
                    <a:pt x="6840" y="2780"/>
                    <a:pt x="6900" y="2780"/>
                  </a:cubicBezTo>
                  <a:cubicBezTo>
                    <a:pt x="7066" y="2780"/>
                    <a:pt x="7372" y="2965"/>
                    <a:pt x="7455" y="3007"/>
                  </a:cubicBezTo>
                  <a:cubicBezTo>
                    <a:pt x="7804" y="3181"/>
                    <a:pt x="8126" y="3447"/>
                    <a:pt x="8448" y="3741"/>
                  </a:cubicBezTo>
                  <a:cubicBezTo>
                    <a:pt x="8594" y="3881"/>
                    <a:pt x="8741" y="4027"/>
                    <a:pt x="8916" y="4146"/>
                  </a:cubicBezTo>
                  <a:cubicBezTo>
                    <a:pt x="8916" y="4174"/>
                    <a:pt x="8944" y="4174"/>
                    <a:pt x="8972" y="4202"/>
                  </a:cubicBezTo>
                  <a:lnTo>
                    <a:pt x="8944" y="4202"/>
                  </a:lnTo>
                  <a:cubicBezTo>
                    <a:pt x="8713" y="4265"/>
                    <a:pt x="8650" y="4496"/>
                    <a:pt x="8650" y="4727"/>
                  </a:cubicBezTo>
                  <a:cubicBezTo>
                    <a:pt x="8650" y="4874"/>
                    <a:pt x="8713" y="5020"/>
                    <a:pt x="8769" y="5139"/>
                  </a:cubicBezTo>
                  <a:cubicBezTo>
                    <a:pt x="8825" y="5223"/>
                    <a:pt x="9028" y="5370"/>
                    <a:pt x="9028" y="5426"/>
                  </a:cubicBezTo>
                  <a:cubicBezTo>
                    <a:pt x="9028" y="5454"/>
                    <a:pt x="8944" y="5517"/>
                    <a:pt x="8916" y="5545"/>
                  </a:cubicBezTo>
                  <a:cubicBezTo>
                    <a:pt x="8888" y="5601"/>
                    <a:pt x="8888" y="5629"/>
                    <a:pt x="8888" y="5692"/>
                  </a:cubicBezTo>
                  <a:cubicBezTo>
                    <a:pt x="8888" y="5838"/>
                    <a:pt x="9000" y="5978"/>
                    <a:pt x="9063" y="6097"/>
                  </a:cubicBezTo>
                  <a:cubicBezTo>
                    <a:pt x="9175" y="6216"/>
                    <a:pt x="9266" y="6328"/>
                    <a:pt x="9378" y="6447"/>
                  </a:cubicBezTo>
                  <a:cubicBezTo>
                    <a:pt x="9441" y="6503"/>
                    <a:pt x="9497" y="6503"/>
                    <a:pt x="9441" y="6594"/>
                  </a:cubicBezTo>
                  <a:cubicBezTo>
                    <a:pt x="9413" y="6650"/>
                    <a:pt x="9350" y="6713"/>
                    <a:pt x="9294" y="6768"/>
                  </a:cubicBezTo>
                  <a:cubicBezTo>
                    <a:pt x="9119" y="7062"/>
                    <a:pt x="9175" y="7349"/>
                    <a:pt x="9266" y="7670"/>
                  </a:cubicBezTo>
                  <a:cubicBezTo>
                    <a:pt x="9294" y="7789"/>
                    <a:pt x="9322" y="7873"/>
                    <a:pt x="9238" y="7992"/>
                  </a:cubicBezTo>
                  <a:cubicBezTo>
                    <a:pt x="9203" y="8048"/>
                    <a:pt x="9175" y="8111"/>
                    <a:pt x="9147" y="8195"/>
                  </a:cubicBezTo>
                  <a:cubicBezTo>
                    <a:pt x="9091" y="8370"/>
                    <a:pt x="9091" y="8545"/>
                    <a:pt x="9147" y="8747"/>
                  </a:cubicBezTo>
                  <a:cubicBezTo>
                    <a:pt x="9238" y="8922"/>
                    <a:pt x="9322" y="9069"/>
                    <a:pt x="9413" y="9216"/>
                  </a:cubicBezTo>
                  <a:cubicBezTo>
                    <a:pt x="9524" y="9391"/>
                    <a:pt x="9615" y="9593"/>
                    <a:pt x="9699" y="9768"/>
                  </a:cubicBezTo>
                  <a:cubicBezTo>
                    <a:pt x="9709" y="9800"/>
                    <a:pt x="9726" y="9813"/>
                    <a:pt x="9745" y="9813"/>
                  </a:cubicBezTo>
                  <a:cubicBezTo>
                    <a:pt x="9779" y="9813"/>
                    <a:pt x="9818" y="9767"/>
                    <a:pt x="9818" y="9712"/>
                  </a:cubicBezTo>
                  <a:cubicBezTo>
                    <a:pt x="9790" y="9537"/>
                    <a:pt x="9762" y="9391"/>
                    <a:pt x="9671" y="9216"/>
                  </a:cubicBezTo>
                  <a:cubicBezTo>
                    <a:pt x="9587" y="9041"/>
                    <a:pt x="9469" y="8866"/>
                    <a:pt x="9378" y="8691"/>
                  </a:cubicBezTo>
                  <a:cubicBezTo>
                    <a:pt x="9266" y="8426"/>
                    <a:pt x="9350" y="8223"/>
                    <a:pt x="9497" y="8020"/>
                  </a:cubicBezTo>
                  <a:cubicBezTo>
                    <a:pt x="9587" y="7873"/>
                    <a:pt x="9552" y="7789"/>
                    <a:pt x="9497" y="7643"/>
                  </a:cubicBezTo>
                  <a:cubicBezTo>
                    <a:pt x="9378" y="7412"/>
                    <a:pt x="9322" y="7146"/>
                    <a:pt x="9469" y="6915"/>
                  </a:cubicBezTo>
                  <a:cubicBezTo>
                    <a:pt x="9524" y="6796"/>
                    <a:pt x="9699" y="6678"/>
                    <a:pt x="9699" y="6538"/>
                  </a:cubicBezTo>
                  <a:cubicBezTo>
                    <a:pt x="9727" y="6391"/>
                    <a:pt x="9552" y="6328"/>
                    <a:pt x="9469" y="6244"/>
                  </a:cubicBezTo>
                  <a:cubicBezTo>
                    <a:pt x="9322" y="6097"/>
                    <a:pt x="9147" y="5922"/>
                    <a:pt x="9119" y="5720"/>
                  </a:cubicBezTo>
                  <a:cubicBezTo>
                    <a:pt x="9091" y="5573"/>
                    <a:pt x="9147" y="5601"/>
                    <a:pt x="9203" y="5489"/>
                  </a:cubicBezTo>
                  <a:cubicBezTo>
                    <a:pt x="9203" y="5454"/>
                    <a:pt x="9238" y="5398"/>
                    <a:pt x="9238" y="5370"/>
                  </a:cubicBezTo>
                  <a:cubicBezTo>
                    <a:pt x="9203" y="5223"/>
                    <a:pt x="9028" y="5223"/>
                    <a:pt x="8944" y="5139"/>
                  </a:cubicBezTo>
                  <a:cubicBezTo>
                    <a:pt x="8825" y="4992"/>
                    <a:pt x="8678" y="4524"/>
                    <a:pt x="8916" y="4377"/>
                  </a:cubicBezTo>
                  <a:cubicBezTo>
                    <a:pt x="8947" y="4366"/>
                    <a:pt x="8978" y="4361"/>
                    <a:pt x="9009" y="4361"/>
                  </a:cubicBezTo>
                  <a:cubicBezTo>
                    <a:pt x="9207" y="4361"/>
                    <a:pt x="9394" y="4572"/>
                    <a:pt x="9497" y="4699"/>
                  </a:cubicBezTo>
                  <a:cubicBezTo>
                    <a:pt x="9615" y="4818"/>
                    <a:pt x="9727" y="4929"/>
                    <a:pt x="9874" y="5020"/>
                  </a:cubicBezTo>
                  <a:cubicBezTo>
                    <a:pt x="10077" y="5104"/>
                    <a:pt x="10315" y="5076"/>
                    <a:pt x="10517" y="5195"/>
                  </a:cubicBezTo>
                  <a:cubicBezTo>
                    <a:pt x="10720" y="5314"/>
                    <a:pt x="10895" y="5545"/>
                    <a:pt x="11014" y="5720"/>
                  </a:cubicBezTo>
                  <a:cubicBezTo>
                    <a:pt x="11070" y="5804"/>
                    <a:pt x="11126" y="5894"/>
                    <a:pt x="11217" y="5950"/>
                  </a:cubicBezTo>
                  <a:lnTo>
                    <a:pt x="11245" y="5950"/>
                  </a:lnTo>
                  <a:cubicBezTo>
                    <a:pt x="11245" y="5950"/>
                    <a:pt x="11301" y="5950"/>
                    <a:pt x="11301" y="5922"/>
                  </a:cubicBezTo>
                  <a:cubicBezTo>
                    <a:pt x="11344" y="5822"/>
                    <a:pt x="11371" y="5777"/>
                    <a:pt x="11431" y="5777"/>
                  </a:cubicBezTo>
                  <a:cubicBezTo>
                    <a:pt x="11458" y="5777"/>
                    <a:pt x="11492" y="5786"/>
                    <a:pt x="11538" y="5804"/>
                  </a:cubicBezTo>
                  <a:cubicBezTo>
                    <a:pt x="11622" y="5866"/>
                    <a:pt x="11622" y="5922"/>
                    <a:pt x="11622" y="6041"/>
                  </a:cubicBezTo>
                  <a:cubicBezTo>
                    <a:pt x="11650" y="6125"/>
                    <a:pt x="11650" y="6216"/>
                    <a:pt x="11650" y="6300"/>
                  </a:cubicBezTo>
                  <a:cubicBezTo>
                    <a:pt x="11650" y="6447"/>
                    <a:pt x="11510" y="6538"/>
                    <a:pt x="11419" y="6650"/>
                  </a:cubicBezTo>
                  <a:cubicBezTo>
                    <a:pt x="11363" y="6740"/>
                    <a:pt x="11301" y="6824"/>
                    <a:pt x="11301" y="6943"/>
                  </a:cubicBezTo>
                  <a:cubicBezTo>
                    <a:pt x="11245" y="7090"/>
                    <a:pt x="11217" y="7202"/>
                    <a:pt x="11126" y="7349"/>
                  </a:cubicBezTo>
                  <a:cubicBezTo>
                    <a:pt x="10951" y="7552"/>
                    <a:pt x="10776" y="7761"/>
                    <a:pt x="10664" y="8020"/>
                  </a:cubicBezTo>
                  <a:cubicBezTo>
                    <a:pt x="10399" y="8489"/>
                    <a:pt x="10252" y="9041"/>
                    <a:pt x="10287" y="9593"/>
                  </a:cubicBezTo>
                  <a:cubicBezTo>
                    <a:pt x="10287" y="9887"/>
                    <a:pt x="10343" y="10118"/>
                    <a:pt x="10461" y="10384"/>
                  </a:cubicBezTo>
                  <a:cubicBezTo>
                    <a:pt x="10517" y="10558"/>
                    <a:pt x="10601" y="10761"/>
                    <a:pt x="10776" y="10789"/>
                  </a:cubicBezTo>
                  <a:cubicBezTo>
                    <a:pt x="10801" y="10789"/>
                    <a:pt x="10822" y="10775"/>
                    <a:pt x="10822" y="10767"/>
                  </a:cubicBezTo>
                  <a:lnTo>
                    <a:pt x="10822" y="10767"/>
                  </a:lnTo>
                  <a:cubicBezTo>
                    <a:pt x="10933" y="10819"/>
                    <a:pt x="11074" y="10846"/>
                    <a:pt x="11189" y="10873"/>
                  </a:cubicBezTo>
                  <a:cubicBezTo>
                    <a:pt x="11245" y="10873"/>
                    <a:pt x="11301" y="10817"/>
                    <a:pt x="11245" y="10761"/>
                  </a:cubicBezTo>
                  <a:cubicBezTo>
                    <a:pt x="11126" y="10698"/>
                    <a:pt x="11014" y="10698"/>
                    <a:pt x="10895" y="10642"/>
                  </a:cubicBezTo>
                  <a:cubicBezTo>
                    <a:pt x="10748" y="10586"/>
                    <a:pt x="10664" y="10467"/>
                    <a:pt x="10601" y="10349"/>
                  </a:cubicBezTo>
                  <a:cubicBezTo>
                    <a:pt x="10573" y="10321"/>
                    <a:pt x="10573" y="10265"/>
                    <a:pt x="10545" y="10237"/>
                  </a:cubicBezTo>
                  <a:cubicBezTo>
                    <a:pt x="10489" y="10062"/>
                    <a:pt x="10461" y="9915"/>
                    <a:pt x="10461" y="9712"/>
                  </a:cubicBezTo>
                  <a:lnTo>
                    <a:pt x="10461" y="9300"/>
                  </a:lnTo>
                  <a:cubicBezTo>
                    <a:pt x="10504" y="9305"/>
                    <a:pt x="10547" y="9308"/>
                    <a:pt x="10590" y="9308"/>
                  </a:cubicBezTo>
                  <a:cubicBezTo>
                    <a:pt x="10772" y="9308"/>
                    <a:pt x="10956" y="9266"/>
                    <a:pt x="11138" y="9266"/>
                  </a:cubicBezTo>
                  <a:cubicBezTo>
                    <a:pt x="11174" y="9266"/>
                    <a:pt x="11209" y="9268"/>
                    <a:pt x="11245" y="9272"/>
                  </a:cubicBezTo>
                  <a:cubicBezTo>
                    <a:pt x="11447" y="9272"/>
                    <a:pt x="11650" y="9335"/>
                    <a:pt x="11888" y="9335"/>
                  </a:cubicBezTo>
                  <a:cubicBezTo>
                    <a:pt x="12063" y="9419"/>
                    <a:pt x="12238" y="9509"/>
                    <a:pt x="12440" y="9565"/>
                  </a:cubicBezTo>
                  <a:cubicBezTo>
                    <a:pt x="12559" y="9593"/>
                    <a:pt x="12699" y="9621"/>
                    <a:pt x="12846" y="9649"/>
                  </a:cubicBezTo>
                  <a:cubicBezTo>
                    <a:pt x="12965" y="9684"/>
                    <a:pt x="13112" y="9684"/>
                    <a:pt x="13258" y="9712"/>
                  </a:cubicBezTo>
                  <a:cubicBezTo>
                    <a:pt x="13489" y="9768"/>
                    <a:pt x="13692" y="10118"/>
                    <a:pt x="13839" y="10321"/>
                  </a:cubicBezTo>
                  <a:cubicBezTo>
                    <a:pt x="13923" y="10411"/>
                    <a:pt x="13986" y="10523"/>
                    <a:pt x="14070" y="10670"/>
                  </a:cubicBezTo>
                  <a:cubicBezTo>
                    <a:pt x="14097" y="10733"/>
                    <a:pt x="14132" y="10789"/>
                    <a:pt x="14188" y="10817"/>
                  </a:cubicBezTo>
                  <a:cubicBezTo>
                    <a:pt x="14216" y="10845"/>
                    <a:pt x="14447" y="10845"/>
                    <a:pt x="14447" y="10873"/>
                  </a:cubicBezTo>
                  <a:cubicBezTo>
                    <a:pt x="14482" y="10908"/>
                    <a:pt x="14391" y="11083"/>
                    <a:pt x="14419" y="11167"/>
                  </a:cubicBezTo>
                  <a:cubicBezTo>
                    <a:pt x="14482" y="11341"/>
                    <a:pt x="14713" y="11460"/>
                    <a:pt x="14860" y="11516"/>
                  </a:cubicBezTo>
                  <a:cubicBezTo>
                    <a:pt x="14972" y="11572"/>
                    <a:pt x="15090" y="11607"/>
                    <a:pt x="15209" y="11635"/>
                  </a:cubicBezTo>
                  <a:cubicBezTo>
                    <a:pt x="15209" y="11635"/>
                    <a:pt x="15356" y="11663"/>
                    <a:pt x="15440" y="11663"/>
                  </a:cubicBezTo>
                  <a:cubicBezTo>
                    <a:pt x="15412" y="11691"/>
                    <a:pt x="15384" y="11747"/>
                    <a:pt x="15384" y="11782"/>
                  </a:cubicBezTo>
                  <a:cubicBezTo>
                    <a:pt x="15384" y="11894"/>
                    <a:pt x="15468" y="11957"/>
                    <a:pt x="15559" y="11985"/>
                  </a:cubicBezTo>
                  <a:cubicBezTo>
                    <a:pt x="15615" y="12013"/>
                    <a:pt x="15790" y="12013"/>
                    <a:pt x="15909" y="12041"/>
                  </a:cubicBezTo>
                  <a:cubicBezTo>
                    <a:pt x="15706" y="12160"/>
                    <a:pt x="15356" y="12334"/>
                    <a:pt x="15440" y="12537"/>
                  </a:cubicBezTo>
                  <a:cubicBezTo>
                    <a:pt x="15467" y="12595"/>
                    <a:pt x="15539" y="12617"/>
                    <a:pt x="15628" y="12617"/>
                  </a:cubicBezTo>
                  <a:cubicBezTo>
                    <a:pt x="15721" y="12617"/>
                    <a:pt x="15833" y="12594"/>
                    <a:pt x="15936" y="12565"/>
                  </a:cubicBezTo>
                  <a:lnTo>
                    <a:pt x="15936" y="12565"/>
                  </a:lnTo>
                  <a:cubicBezTo>
                    <a:pt x="15818" y="12740"/>
                    <a:pt x="15706" y="12971"/>
                    <a:pt x="15964" y="12971"/>
                  </a:cubicBezTo>
                  <a:cubicBezTo>
                    <a:pt x="15974" y="12974"/>
                    <a:pt x="15983" y="12976"/>
                    <a:pt x="15990" y="12976"/>
                  </a:cubicBezTo>
                  <a:cubicBezTo>
                    <a:pt x="16054" y="12976"/>
                    <a:pt x="16046" y="12856"/>
                    <a:pt x="15964" y="12831"/>
                  </a:cubicBezTo>
                  <a:cubicBezTo>
                    <a:pt x="15992" y="12831"/>
                    <a:pt x="16167" y="12509"/>
                    <a:pt x="16167" y="12481"/>
                  </a:cubicBezTo>
                  <a:cubicBezTo>
                    <a:pt x="16219" y="12430"/>
                    <a:pt x="16167" y="12383"/>
                    <a:pt x="16116" y="12383"/>
                  </a:cubicBezTo>
                  <a:cubicBezTo>
                    <a:pt x="16105" y="12383"/>
                    <a:pt x="16093" y="12385"/>
                    <a:pt x="16083" y="12390"/>
                  </a:cubicBezTo>
                  <a:cubicBezTo>
                    <a:pt x="15964" y="12390"/>
                    <a:pt x="15881" y="12418"/>
                    <a:pt x="15762" y="12446"/>
                  </a:cubicBezTo>
                  <a:lnTo>
                    <a:pt x="15615" y="12446"/>
                  </a:lnTo>
                  <a:cubicBezTo>
                    <a:pt x="15643" y="12390"/>
                    <a:pt x="15818" y="12306"/>
                    <a:pt x="15881" y="12243"/>
                  </a:cubicBezTo>
                  <a:cubicBezTo>
                    <a:pt x="15964" y="12216"/>
                    <a:pt x="16055" y="12160"/>
                    <a:pt x="16139" y="12097"/>
                  </a:cubicBezTo>
                  <a:cubicBezTo>
                    <a:pt x="16167" y="12069"/>
                    <a:pt x="16195" y="12041"/>
                    <a:pt x="16167" y="11985"/>
                  </a:cubicBezTo>
                  <a:cubicBezTo>
                    <a:pt x="16083" y="11866"/>
                    <a:pt x="15615" y="11922"/>
                    <a:pt x="15587" y="11810"/>
                  </a:cubicBezTo>
                  <a:cubicBezTo>
                    <a:pt x="15559" y="11691"/>
                    <a:pt x="16230" y="11572"/>
                    <a:pt x="16314" y="11488"/>
                  </a:cubicBezTo>
                  <a:cubicBezTo>
                    <a:pt x="16370" y="11460"/>
                    <a:pt x="16370" y="11369"/>
                    <a:pt x="16314" y="11341"/>
                  </a:cubicBezTo>
                  <a:cubicBezTo>
                    <a:pt x="16139" y="11258"/>
                    <a:pt x="15964" y="11139"/>
                    <a:pt x="15818" y="10992"/>
                  </a:cubicBezTo>
                  <a:lnTo>
                    <a:pt x="16083" y="10992"/>
                  </a:lnTo>
                  <a:cubicBezTo>
                    <a:pt x="16158" y="10992"/>
                    <a:pt x="16223" y="11004"/>
                    <a:pt x="16283" y="11004"/>
                  </a:cubicBezTo>
                  <a:cubicBezTo>
                    <a:pt x="16313" y="11004"/>
                    <a:pt x="16342" y="11001"/>
                    <a:pt x="16370" y="10992"/>
                  </a:cubicBezTo>
                  <a:cubicBezTo>
                    <a:pt x="16405" y="10992"/>
                    <a:pt x="16433" y="10936"/>
                    <a:pt x="16433" y="10908"/>
                  </a:cubicBezTo>
                  <a:cubicBezTo>
                    <a:pt x="16405" y="10789"/>
                    <a:pt x="16342" y="10761"/>
                    <a:pt x="16258" y="10670"/>
                  </a:cubicBezTo>
                  <a:cubicBezTo>
                    <a:pt x="16167" y="10586"/>
                    <a:pt x="16020" y="10411"/>
                    <a:pt x="15992" y="10265"/>
                  </a:cubicBezTo>
                  <a:cubicBezTo>
                    <a:pt x="15964" y="10174"/>
                    <a:pt x="15936" y="10174"/>
                    <a:pt x="16020" y="10174"/>
                  </a:cubicBezTo>
                  <a:cubicBezTo>
                    <a:pt x="16111" y="10174"/>
                    <a:pt x="16230" y="10265"/>
                    <a:pt x="16286" y="10293"/>
                  </a:cubicBezTo>
                  <a:cubicBezTo>
                    <a:pt x="16370" y="10349"/>
                    <a:pt x="16433" y="10467"/>
                    <a:pt x="16545" y="10495"/>
                  </a:cubicBezTo>
                  <a:cubicBezTo>
                    <a:pt x="16636" y="10495"/>
                    <a:pt x="16692" y="10439"/>
                    <a:pt x="16664" y="10384"/>
                  </a:cubicBezTo>
                  <a:cubicBezTo>
                    <a:pt x="16636" y="10209"/>
                    <a:pt x="16580" y="10034"/>
                    <a:pt x="16517" y="9887"/>
                  </a:cubicBezTo>
                  <a:cubicBezTo>
                    <a:pt x="16489" y="9768"/>
                    <a:pt x="16489" y="9649"/>
                    <a:pt x="16461" y="9537"/>
                  </a:cubicBezTo>
                  <a:cubicBezTo>
                    <a:pt x="16461" y="9469"/>
                    <a:pt x="16461" y="9436"/>
                    <a:pt x="16485" y="9436"/>
                  </a:cubicBezTo>
                  <a:cubicBezTo>
                    <a:pt x="16493" y="9436"/>
                    <a:pt x="16503" y="9440"/>
                    <a:pt x="16517" y="9447"/>
                  </a:cubicBezTo>
                  <a:cubicBezTo>
                    <a:pt x="16692" y="9509"/>
                    <a:pt x="16811" y="9768"/>
                    <a:pt x="16866" y="9915"/>
                  </a:cubicBezTo>
                  <a:cubicBezTo>
                    <a:pt x="16894" y="9999"/>
                    <a:pt x="16929" y="10146"/>
                    <a:pt x="17013" y="10209"/>
                  </a:cubicBezTo>
                  <a:cubicBezTo>
                    <a:pt x="17040" y="10225"/>
                    <a:pt x="17063" y="10232"/>
                    <a:pt x="17083" y="10232"/>
                  </a:cubicBezTo>
                  <a:cubicBezTo>
                    <a:pt x="17132" y="10232"/>
                    <a:pt x="17160" y="10191"/>
                    <a:pt x="17160" y="10146"/>
                  </a:cubicBezTo>
                  <a:cubicBezTo>
                    <a:pt x="17188" y="9971"/>
                    <a:pt x="17160" y="9768"/>
                    <a:pt x="17160" y="9593"/>
                  </a:cubicBezTo>
                  <a:cubicBezTo>
                    <a:pt x="17188" y="9509"/>
                    <a:pt x="17188" y="9419"/>
                    <a:pt x="17188" y="9363"/>
                  </a:cubicBezTo>
                  <a:cubicBezTo>
                    <a:pt x="17188" y="9277"/>
                    <a:pt x="17174" y="9148"/>
                    <a:pt x="17210" y="9148"/>
                  </a:cubicBezTo>
                  <a:cubicBezTo>
                    <a:pt x="17224" y="9148"/>
                    <a:pt x="17246" y="9167"/>
                    <a:pt x="17279" y="9216"/>
                  </a:cubicBezTo>
                  <a:cubicBezTo>
                    <a:pt x="17363" y="9391"/>
                    <a:pt x="17454" y="9565"/>
                    <a:pt x="17510" y="9740"/>
                  </a:cubicBezTo>
                  <a:cubicBezTo>
                    <a:pt x="17538" y="9915"/>
                    <a:pt x="17566" y="10090"/>
                    <a:pt x="17629" y="10237"/>
                  </a:cubicBezTo>
                  <a:cubicBezTo>
                    <a:pt x="17643" y="10279"/>
                    <a:pt x="17671" y="10300"/>
                    <a:pt x="17699" y="10300"/>
                  </a:cubicBezTo>
                  <a:cubicBezTo>
                    <a:pt x="17727" y="10300"/>
                    <a:pt x="17754" y="10279"/>
                    <a:pt x="17768" y="10237"/>
                  </a:cubicBezTo>
                  <a:cubicBezTo>
                    <a:pt x="17801" y="10178"/>
                    <a:pt x="17957" y="9614"/>
                    <a:pt x="18069" y="9614"/>
                  </a:cubicBezTo>
                  <a:cubicBezTo>
                    <a:pt x="18076" y="9614"/>
                    <a:pt x="18083" y="9616"/>
                    <a:pt x="18090" y="9621"/>
                  </a:cubicBezTo>
                  <a:cubicBezTo>
                    <a:pt x="18181" y="9684"/>
                    <a:pt x="18153" y="10090"/>
                    <a:pt x="18153" y="10174"/>
                  </a:cubicBezTo>
                  <a:cubicBezTo>
                    <a:pt x="18118" y="10384"/>
                    <a:pt x="18090" y="10558"/>
                    <a:pt x="18034" y="10761"/>
                  </a:cubicBezTo>
                  <a:cubicBezTo>
                    <a:pt x="18034" y="10807"/>
                    <a:pt x="18071" y="10852"/>
                    <a:pt x="18119" y="10852"/>
                  </a:cubicBezTo>
                  <a:cubicBezTo>
                    <a:pt x="18130" y="10852"/>
                    <a:pt x="18142" y="10850"/>
                    <a:pt x="18153" y="10845"/>
                  </a:cubicBezTo>
                  <a:cubicBezTo>
                    <a:pt x="18237" y="10761"/>
                    <a:pt x="18293" y="10642"/>
                    <a:pt x="18384" y="10558"/>
                  </a:cubicBezTo>
                  <a:cubicBezTo>
                    <a:pt x="18412" y="10523"/>
                    <a:pt x="18468" y="10349"/>
                    <a:pt x="18531" y="10349"/>
                  </a:cubicBezTo>
                  <a:cubicBezTo>
                    <a:pt x="18539" y="10347"/>
                    <a:pt x="18546" y="10347"/>
                    <a:pt x="18553" y="10347"/>
                  </a:cubicBezTo>
                  <a:cubicBezTo>
                    <a:pt x="18695" y="10347"/>
                    <a:pt x="18585" y="10617"/>
                    <a:pt x="18559" y="10670"/>
                  </a:cubicBezTo>
                  <a:cubicBezTo>
                    <a:pt x="18531" y="10873"/>
                    <a:pt x="18468" y="11048"/>
                    <a:pt x="18412" y="11223"/>
                  </a:cubicBezTo>
                  <a:cubicBezTo>
                    <a:pt x="18384" y="11369"/>
                    <a:pt x="18293" y="11516"/>
                    <a:pt x="18265" y="11691"/>
                  </a:cubicBezTo>
                  <a:cubicBezTo>
                    <a:pt x="18265" y="11894"/>
                    <a:pt x="18384" y="12216"/>
                    <a:pt x="18615" y="12243"/>
                  </a:cubicBezTo>
                  <a:cubicBezTo>
                    <a:pt x="18761" y="12271"/>
                    <a:pt x="18908" y="12271"/>
                    <a:pt x="18992" y="12418"/>
                  </a:cubicBezTo>
                  <a:cubicBezTo>
                    <a:pt x="19027" y="12481"/>
                    <a:pt x="19027" y="12565"/>
                    <a:pt x="19055" y="12621"/>
                  </a:cubicBezTo>
                  <a:cubicBezTo>
                    <a:pt x="19083" y="12740"/>
                    <a:pt x="19111" y="12859"/>
                    <a:pt x="19167" y="12943"/>
                  </a:cubicBezTo>
                  <a:cubicBezTo>
                    <a:pt x="19202" y="13006"/>
                    <a:pt x="19230" y="13062"/>
                    <a:pt x="19286" y="13118"/>
                  </a:cubicBezTo>
                  <a:cubicBezTo>
                    <a:pt x="19405" y="13264"/>
                    <a:pt x="19552" y="13383"/>
                    <a:pt x="19691" y="13530"/>
                  </a:cubicBezTo>
                  <a:cubicBezTo>
                    <a:pt x="19838" y="13705"/>
                    <a:pt x="19957" y="13817"/>
                    <a:pt x="19985" y="14082"/>
                  </a:cubicBezTo>
                  <a:lnTo>
                    <a:pt x="19985" y="14369"/>
                  </a:lnTo>
                  <a:cubicBezTo>
                    <a:pt x="19929" y="14341"/>
                    <a:pt x="19866" y="14313"/>
                    <a:pt x="19810" y="14285"/>
                  </a:cubicBezTo>
                  <a:cubicBezTo>
                    <a:pt x="19635" y="14229"/>
                    <a:pt x="19489" y="14257"/>
                    <a:pt x="19314" y="14229"/>
                  </a:cubicBezTo>
                  <a:cubicBezTo>
                    <a:pt x="19139" y="14194"/>
                    <a:pt x="18936" y="14110"/>
                    <a:pt x="18761" y="14020"/>
                  </a:cubicBezTo>
                  <a:cubicBezTo>
                    <a:pt x="18677" y="13964"/>
                    <a:pt x="18587" y="13964"/>
                    <a:pt x="18503" y="13908"/>
                  </a:cubicBezTo>
                  <a:cubicBezTo>
                    <a:pt x="18440" y="13880"/>
                    <a:pt x="18384" y="13817"/>
                    <a:pt x="18328" y="13761"/>
                  </a:cubicBezTo>
                  <a:cubicBezTo>
                    <a:pt x="18265" y="13761"/>
                    <a:pt x="18209" y="13789"/>
                    <a:pt x="18237" y="13845"/>
                  </a:cubicBezTo>
                  <a:cubicBezTo>
                    <a:pt x="18293" y="14138"/>
                    <a:pt x="18531" y="14341"/>
                    <a:pt x="18705" y="14607"/>
                  </a:cubicBezTo>
                  <a:cubicBezTo>
                    <a:pt x="18789" y="14754"/>
                    <a:pt x="18852" y="14929"/>
                    <a:pt x="18936" y="15068"/>
                  </a:cubicBezTo>
                  <a:cubicBezTo>
                    <a:pt x="18964" y="15103"/>
                    <a:pt x="18992" y="15131"/>
                    <a:pt x="19027" y="15159"/>
                  </a:cubicBezTo>
                  <a:cubicBezTo>
                    <a:pt x="18880" y="15068"/>
                    <a:pt x="18733" y="14984"/>
                    <a:pt x="18705" y="14957"/>
                  </a:cubicBezTo>
                  <a:cubicBezTo>
                    <a:pt x="18503" y="14838"/>
                    <a:pt x="18356" y="14663"/>
                    <a:pt x="18181" y="14488"/>
                  </a:cubicBezTo>
                  <a:cubicBezTo>
                    <a:pt x="18062" y="14369"/>
                    <a:pt x="17915" y="14285"/>
                    <a:pt x="17768" y="14166"/>
                  </a:cubicBezTo>
                  <a:cubicBezTo>
                    <a:pt x="17685" y="14082"/>
                    <a:pt x="17657" y="13936"/>
                    <a:pt x="17629" y="13817"/>
                  </a:cubicBezTo>
                  <a:cubicBezTo>
                    <a:pt x="17611" y="13789"/>
                    <a:pt x="17595" y="13775"/>
                    <a:pt x="17581" y="13775"/>
                  </a:cubicBezTo>
                  <a:cubicBezTo>
                    <a:pt x="17566" y="13775"/>
                    <a:pt x="17552" y="13789"/>
                    <a:pt x="17538" y="13817"/>
                  </a:cubicBezTo>
                  <a:cubicBezTo>
                    <a:pt x="17482" y="13936"/>
                    <a:pt x="17510" y="14110"/>
                    <a:pt x="17594" y="14229"/>
                  </a:cubicBezTo>
                  <a:cubicBezTo>
                    <a:pt x="17629" y="14257"/>
                    <a:pt x="17629" y="14257"/>
                    <a:pt x="17657" y="14285"/>
                  </a:cubicBezTo>
                  <a:lnTo>
                    <a:pt x="17538" y="14285"/>
                  </a:lnTo>
                  <a:cubicBezTo>
                    <a:pt x="17391" y="14257"/>
                    <a:pt x="17307" y="14194"/>
                    <a:pt x="17216" y="14110"/>
                  </a:cubicBezTo>
                  <a:cubicBezTo>
                    <a:pt x="17201" y="14103"/>
                    <a:pt x="17184" y="14099"/>
                    <a:pt x="17167" y="14099"/>
                  </a:cubicBezTo>
                  <a:cubicBezTo>
                    <a:pt x="17120" y="14099"/>
                    <a:pt x="17079" y="14125"/>
                    <a:pt x="17104" y="14166"/>
                  </a:cubicBezTo>
                  <a:cubicBezTo>
                    <a:pt x="17160" y="14257"/>
                    <a:pt x="17216" y="14313"/>
                    <a:pt x="17244" y="14369"/>
                  </a:cubicBezTo>
                  <a:cubicBezTo>
                    <a:pt x="17215" y="14376"/>
                    <a:pt x="17189" y="14379"/>
                    <a:pt x="17165" y="14379"/>
                  </a:cubicBezTo>
                  <a:cubicBezTo>
                    <a:pt x="17074" y="14379"/>
                    <a:pt x="17011" y="14335"/>
                    <a:pt x="16894" y="14313"/>
                  </a:cubicBezTo>
                  <a:cubicBezTo>
                    <a:pt x="16792" y="14272"/>
                    <a:pt x="16686" y="14246"/>
                    <a:pt x="16568" y="14246"/>
                  </a:cubicBezTo>
                  <a:cubicBezTo>
                    <a:pt x="16525" y="14246"/>
                    <a:pt x="16480" y="14250"/>
                    <a:pt x="16433" y="14257"/>
                  </a:cubicBezTo>
                  <a:cubicBezTo>
                    <a:pt x="16258" y="14285"/>
                    <a:pt x="16111" y="14369"/>
                    <a:pt x="15936" y="14404"/>
                  </a:cubicBezTo>
                  <a:cubicBezTo>
                    <a:pt x="15888" y="14413"/>
                    <a:pt x="15821" y="14423"/>
                    <a:pt x="15755" y="14423"/>
                  </a:cubicBezTo>
                  <a:cubicBezTo>
                    <a:pt x="15620" y="14423"/>
                    <a:pt x="15489" y="14384"/>
                    <a:pt x="15531" y="14229"/>
                  </a:cubicBezTo>
                  <a:cubicBezTo>
                    <a:pt x="15531" y="14194"/>
                    <a:pt x="15531" y="14166"/>
                    <a:pt x="15496" y="14138"/>
                  </a:cubicBezTo>
                  <a:cubicBezTo>
                    <a:pt x="15468" y="14110"/>
                    <a:pt x="15447" y="14103"/>
                    <a:pt x="15422" y="14103"/>
                  </a:cubicBezTo>
                  <a:cubicBezTo>
                    <a:pt x="15396" y="14103"/>
                    <a:pt x="15367" y="14110"/>
                    <a:pt x="15321" y="14110"/>
                  </a:cubicBezTo>
                  <a:cubicBezTo>
                    <a:pt x="15263" y="14130"/>
                    <a:pt x="15175" y="14162"/>
                    <a:pt x="15108" y="14162"/>
                  </a:cubicBezTo>
                  <a:cubicBezTo>
                    <a:pt x="15078" y="14162"/>
                    <a:pt x="15052" y="14156"/>
                    <a:pt x="15034" y="14138"/>
                  </a:cubicBezTo>
                  <a:cubicBezTo>
                    <a:pt x="14972" y="14110"/>
                    <a:pt x="14972" y="13992"/>
                    <a:pt x="14944" y="13964"/>
                  </a:cubicBezTo>
                  <a:cubicBezTo>
                    <a:pt x="14888" y="13908"/>
                    <a:pt x="14860" y="13880"/>
                    <a:pt x="14769" y="13880"/>
                  </a:cubicBezTo>
                  <a:cubicBezTo>
                    <a:pt x="14724" y="13880"/>
                    <a:pt x="14679" y="13915"/>
                    <a:pt x="14645" y="13915"/>
                  </a:cubicBezTo>
                  <a:cubicBezTo>
                    <a:pt x="14637" y="13915"/>
                    <a:pt x="14629" y="13913"/>
                    <a:pt x="14622" y="13908"/>
                  </a:cubicBezTo>
                  <a:cubicBezTo>
                    <a:pt x="14447" y="13908"/>
                    <a:pt x="14510" y="13845"/>
                    <a:pt x="14482" y="13761"/>
                  </a:cubicBezTo>
                  <a:cubicBezTo>
                    <a:pt x="14411" y="13622"/>
                    <a:pt x="14287" y="13587"/>
                    <a:pt x="14155" y="13587"/>
                  </a:cubicBezTo>
                  <a:cubicBezTo>
                    <a:pt x="14067" y="13587"/>
                    <a:pt x="13976" y="13603"/>
                    <a:pt x="13895" y="13614"/>
                  </a:cubicBezTo>
                  <a:cubicBezTo>
                    <a:pt x="13573" y="13642"/>
                    <a:pt x="13342" y="13733"/>
                    <a:pt x="13084" y="13880"/>
                  </a:cubicBezTo>
                  <a:cubicBezTo>
                    <a:pt x="12734" y="13992"/>
                    <a:pt x="12440" y="14313"/>
                    <a:pt x="12119" y="14432"/>
                  </a:cubicBezTo>
                  <a:cubicBezTo>
                    <a:pt x="12000" y="14488"/>
                    <a:pt x="11888" y="14544"/>
                    <a:pt x="11741" y="14544"/>
                  </a:cubicBezTo>
                  <a:cubicBezTo>
                    <a:pt x="11622" y="14544"/>
                    <a:pt x="11510" y="14488"/>
                    <a:pt x="11391" y="14488"/>
                  </a:cubicBezTo>
                  <a:cubicBezTo>
                    <a:pt x="11319" y="14488"/>
                    <a:pt x="11074" y="14564"/>
                    <a:pt x="10901" y="14564"/>
                  </a:cubicBezTo>
                  <a:cubicBezTo>
                    <a:pt x="10791" y="14564"/>
                    <a:pt x="10709" y="14533"/>
                    <a:pt x="10720" y="14432"/>
                  </a:cubicBezTo>
                  <a:cubicBezTo>
                    <a:pt x="10748" y="14404"/>
                    <a:pt x="10720" y="14341"/>
                    <a:pt x="10692" y="14341"/>
                  </a:cubicBezTo>
                  <a:cubicBezTo>
                    <a:pt x="10654" y="14317"/>
                    <a:pt x="10608" y="14309"/>
                    <a:pt x="10559" y="14309"/>
                  </a:cubicBezTo>
                  <a:cubicBezTo>
                    <a:pt x="10467" y="14309"/>
                    <a:pt x="10362" y="14337"/>
                    <a:pt x="10266" y="14337"/>
                  </a:cubicBezTo>
                  <a:cubicBezTo>
                    <a:pt x="10181" y="14337"/>
                    <a:pt x="10103" y="14314"/>
                    <a:pt x="10049" y="14229"/>
                  </a:cubicBezTo>
                  <a:cubicBezTo>
                    <a:pt x="10224" y="13964"/>
                    <a:pt x="10489" y="13733"/>
                    <a:pt x="10720" y="13558"/>
                  </a:cubicBezTo>
                  <a:cubicBezTo>
                    <a:pt x="10811" y="13467"/>
                    <a:pt x="10923" y="13383"/>
                    <a:pt x="11042" y="13292"/>
                  </a:cubicBezTo>
                  <a:cubicBezTo>
                    <a:pt x="11161" y="13236"/>
                    <a:pt x="11273" y="13236"/>
                    <a:pt x="11391" y="13180"/>
                  </a:cubicBezTo>
                  <a:cubicBezTo>
                    <a:pt x="11594" y="13062"/>
                    <a:pt x="11769" y="12859"/>
                    <a:pt x="11916" y="12684"/>
                  </a:cubicBezTo>
                  <a:cubicBezTo>
                    <a:pt x="12119" y="12446"/>
                    <a:pt x="12265" y="12216"/>
                    <a:pt x="12210" y="11922"/>
                  </a:cubicBezTo>
                  <a:cubicBezTo>
                    <a:pt x="12195" y="11898"/>
                    <a:pt x="12176" y="11890"/>
                    <a:pt x="12160" y="11890"/>
                  </a:cubicBezTo>
                  <a:cubicBezTo>
                    <a:pt x="12137" y="11890"/>
                    <a:pt x="12119" y="11906"/>
                    <a:pt x="12119" y="11922"/>
                  </a:cubicBezTo>
                  <a:cubicBezTo>
                    <a:pt x="12147" y="12306"/>
                    <a:pt x="11888" y="12565"/>
                    <a:pt x="11594" y="12796"/>
                  </a:cubicBezTo>
                  <a:cubicBezTo>
                    <a:pt x="11713" y="12656"/>
                    <a:pt x="11769" y="12481"/>
                    <a:pt x="11825" y="12306"/>
                  </a:cubicBezTo>
                  <a:cubicBezTo>
                    <a:pt x="11847" y="12267"/>
                    <a:pt x="11819" y="12241"/>
                    <a:pt x="11789" y="12241"/>
                  </a:cubicBezTo>
                  <a:cubicBezTo>
                    <a:pt x="11771" y="12241"/>
                    <a:pt x="11752" y="12251"/>
                    <a:pt x="11741" y="12271"/>
                  </a:cubicBezTo>
                  <a:cubicBezTo>
                    <a:pt x="11475" y="12887"/>
                    <a:pt x="10867" y="13118"/>
                    <a:pt x="10371" y="13530"/>
                  </a:cubicBezTo>
                  <a:cubicBezTo>
                    <a:pt x="10168" y="13733"/>
                    <a:pt x="9937" y="13964"/>
                    <a:pt x="9790" y="14229"/>
                  </a:cubicBezTo>
                  <a:cubicBezTo>
                    <a:pt x="9643" y="14488"/>
                    <a:pt x="9552" y="14810"/>
                    <a:pt x="9175" y="14838"/>
                  </a:cubicBezTo>
                  <a:cubicBezTo>
                    <a:pt x="9110" y="14844"/>
                    <a:pt x="9045" y="14846"/>
                    <a:pt x="8979" y="14846"/>
                  </a:cubicBezTo>
                  <a:cubicBezTo>
                    <a:pt x="8861" y="14846"/>
                    <a:pt x="8742" y="14840"/>
                    <a:pt x="8619" y="14840"/>
                  </a:cubicBezTo>
                  <a:cubicBezTo>
                    <a:pt x="8507" y="14840"/>
                    <a:pt x="8392" y="14845"/>
                    <a:pt x="8273" y="14866"/>
                  </a:cubicBezTo>
                  <a:cubicBezTo>
                    <a:pt x="7979" y="14929"/>
                    <a:pt x="7692" y="15012"/>
                    <a:pt x="7455" y="15159"/>
                  </a:cubicBezTo>
                  <a:cubicBezTo>
                    <a:pt x="7224" y="15306"/>
                    <a:pt x="7105" y="15509"/>
                    <a:pt x="6965" y="15740"/>
                  </a:cubicBezTo>
                  <a:cubicBezTo>
                    <a:pt x="6790" y="15977"/>
                    <a:pt x="6581" y="16208"/>
                    <a:pt x="6525" y="16502"/>
                  </a:cubicBezTo>
                  <a:cubicBezTo>
                    <a:pt x="6525" y="16530"/>
                    <a:pt x="6525" y="16558"/>
                    <a:pt x="6553" y="16558"/>
                  </a:cubicBezTo>
                  <a:cubicBezTo>
                    <a:pt x="6553" y="16677"/>
                    <a:pt x="6616" y="16761"/>
                    <a:pt x="6728" y="16816"/>
                  </a:cubicBezTo>
                  <a:cubicBezTo>
                    <a:pt x="6846" y="16851"/>
                    <a:pt x="6965" y="16851"/>
                    <a:pt x="7077" y="16907"/>
                  </a:cubicBezTo>
                  <a:cubicBezTo>
                    <a:pt x="7224" y="16963"/>
                    <a:pt x="7252" y="17054"/>
                    <a:pt x="7315" y="17201"/>
                  </a:cubicBezTo>
                  <a:cubicBezTo>
                    <a:pt x="7343" y="17285"/>
                    <a:pt x="7399" y="17404"/>
                    <a:pt x="7427" y="17488"/>
                  </a:cubicBezTo>
                  <a:cubicBezTo>
                    <a:pt x="7455" y="17691"/>
                    <a:pt x="7343" y="17725"/>
                    <a:pt x="7196" y="17781"/>
                  </a:cubicBezTo>
                  <a:cubicBezTo>
                    <a:pt x="7168" y="17691"/>
                    <a:pt x="7168" y="17635"/>
                    <a:pt x="7140" y="17579"/>
                  </a:cubicBezTo>
                  <a:cubicBezTo>
                    <a:pt x="7105" y="17376"/>
                    <a:pt x="7140" y="17257"/>
                    <a:pt x="6993" y="17082"/>
                  </a:cubicBezTo>
                  <a:cubicBezTo>
                    <a:pt x="6982" y="17077"/>
                    <a:pt x="6970" y="17075"/>
                    <a:pt x="6960" y="17075"/>
                  </a:cubicBezTo>
                  <a:cubicBezTo>
                    <a:pt x="6913" y="17075"/>
                    <a:pt x="6880" y="17120"/>
                    <a:pt x="6902" y="17166"/>
                  </a:cubicBezTo>
                  <a:cubicBezTo>
                    <a:pt x="6965" y="17313"/>
                    <a:pt x="6965" y="17432"/>
                    <a:pt x="6993" y="17607"/>
                  </a:cubicBezTo>
                  <a:cubicBezTo>
                    <a:pt x="7021" y="17725"/>
                    <a:pt x="7077" y="17837"/>
                    <a:pt x="7105" y="17956"/>
                  </a:cubicBezTo>
                  <a:cubicBezTo>
                    <a:pt x="7105" y="18012"/>
                    <a:pt x="7196" y="18075"/>
                    <a:pt x="7105" y="18159"/>
                  </a:cubicBezTo>
                  <a:cubicBezTo>
                    <a:pt x="7070" y="18194"/>
                    <a:pt x="6979" y="18221"/>
                    <a:pt x="6901" y="18221"/>
                  </a:cubicBezTo>
                  <a:cubicBezTo>
                    <a:pt x="6854" y="18221"/>
                    <a:pt x="6812" y="18211"/>
                    <a:pt x="6790" y="18187"/>
                  </a:cubicBezTo>
                  <a:cubicBezTo>
                    <a:pt x="6728" y="18075"/>
                    <a:pt x="6874" y="17928"/>
                    <a:pt x="6874" y="17809"/>
                  </a:cubicBezTo>
                  <a:cubicBezTo>
                    <a:pt x="6846" y="17607"/>
                    <a:pt x="6728" y="17404"/>
                    <a:pt x="6581" y="17229"/>
                  </a:cubicBezTo>
                  <a:cubicBezTo>
                    <a:pt x="6525" y="17138"/>
                    <a:pt x="6469" y="17138"/>
                    <a:pt x="6378" y="17110"/>
                  </a:cubicBezTo>
                  <a:cubicBezTo>
                    <a:pt x="6294" y="17054"/>
                    <a:pt x="6203" y="17026"/>
                    <a:pt x="6175" y="16963"/>
                  </a:cubicBezTo>
                  <a:cubicBezTo>
                    <a:pt x="6091" y="16789"/>
                    <a:pt x="6056" y="16614"/>
                    <a:pt x="6147" y="16439"/>
                  </a:cubicBezTo>
                  <a:cubicBezTo>
                    <a:pt x="6231" y="16327"/>
                    <a:pt x="6322" y="16236"/>
                    <a:pt x="6350" y="16089"/>
                  </a:cubicBezTo>
                  <a:cubicBezTo>
                    <a:pt x="6406" y="15977"/>
                    <a:pt x="6441" y="15803"/>
                    <a:pt x="6469" y="15684"/>
                  </a:cubicBezTo>
                  <a:cubicBezTo>
                    <a:pt x="6469" y="15593"/>
                    <a:pt x="6406" y="15509"/>
                    <a:pt x="6406" y="15418"/>
                  </a:cubicBezTo>
                  <a:cubicBezTo>
                    <a:pt x="6378" y="15278"/>
                    <a:pt x="6553" y="15012"/>
                    <a:pt x="6350" y="14957"/>
                  </a:cubicBezTo>
                  <a:cubicBezTo>
                    <a:pt x="6336" y="14943"/>
                    <a:pt x="6322" y="14943"/>
                    <a:pt x="6308" y="14943"/>
                  </a:cubicBezTo>
                  <a:cubicBezTo>
                    <a:pt x="6294" y="14943"/>
                    <a:pt x="6280" y="14943"/>
                    <a:pt x="6266" y="14929"/>
                  </a:cubicBezTo>
                  <a:cubicBezTo>
                    <a:pt x="6091" y="14866"/>
                    <a:pt x="6147" y="14810"/>
                    <a:pt x="6203" y="14719"/>
                  </a:cubicBezTo>
                  <a:cubicBezTo>
                    <a:pt x="6294" y="14607"/>
                    <a:pt x="6378" y="14544"/>
                    <a:pt x="6441" y="14432"/>
                  </a:cubicBezTo>
                  <a:lnTo>
                    <a:pt x="6441" y="14341"/>
                  </a:lnTo>
                  <a:cubicBezTo>
                    <a:pt x="6406" y="14313"/>
                    <a:pt x="6378" y="14285"/>
                    <a:pt x="6322" y="14285"/>
                  </a:cubicBezTo>
                  <a:cubicBezTo>
                    <a:pt x="6285" y="14285"/>
                    <a:pt x="6179" y="14310"/>
                    <a:pt x="6113" y="14310"/>
                  </a:cubicBezTo>
                  <a:cubicBezTo>
                    <a:pt x="6080" y="14310"/>
                    <a:pt x="6056" y="14304"/>
                    <a:pt x="6056" y="14285"/>
                  </a:cubicBezTo>
                  <a:cubicBezTo>
                    <a:pt x="6056" y="14194"/>
                    <a:pt x="6672" y="14055"/>
                    <a:pt x="6755" y="13992"/>
                  </a:cubicBezTo>
                  <a:cubicBezTo>
                    <a:pt x="6790" y="13964"/>
                    <a:pt x="6818" y="13880"/>
                    <a:pt x="6755" y="13845"/>
                  </a:cubicBezTo>
                  <a:cubicBezTo>
                    <a:pt x="6700" y="13817"/>
                    <a:pt x="6553" y="13789"/>
                    <a:pt x="6441" y="13761"/>
                  </a:cubicBezTo>
                  <a:cubicBezTo>
                    <a:pt x="6525" y="13761"/>
                    <a:pt x="6644" y="13761"/>
                    <a:pt x="6672" y="13733"/>
                  </a:cubicBezTo>
                  <a:cubicBezTo>
                    <a:pt x="6790" y="13733"/>
                    <a:pt x="6930" y="13733"/>
                    <a:pt x="7049" y="13761"/>
                  </a:cubicBezTo>
                  <a:cubicBezTo>
                    <a:pt x="7059" y="13764"/>
                    <a:pt x="7067" y="13765"/>
                    <a:pt x="7076" y="13765"/>
                  </a:cubicBezTo>
                  <a:cubicBezTo>
                    <a:pt x="7150" y="13765"/>
                    <a:pt x="7190" y="13664"/>
                    <a:pt x="7140" y="13614"/>
                  </a:cubicBezTo>
                  <a:cubicBezTo>
                    <a:pt x="7105" y="13558"/>
                    <a:pt x="7049" y="13467"/>
                    <a:pt x="6993" y="13439"/>
                  </a:cubicBezTo>
                  <a:lnTo>
                    <a:pt x="6993" y="13439"/>
                  </a:lnTo>
                  <a:cubicBezTo>
                    <a:pt x="7049" y="13467"/>
                    <a:pt x="7140" y="13495"/>
                    <a:pt x="7196" y="13530"/>
                  </a:cubicBezTo>
                  <a:cubicBezTo>
                    <a:pt x="7252" y="13586"/>
                    <a:pt x="7280" y="13614"/>
                    <a:pt x="7343" y="13614"/>
                  </a:cubicBezTo>
                  <a:cubicBezTo>
                    <a:pt x="7399" y="13614"/>
                    <a:pt x="7427" y="13586"/>
                    <a:pt x="7427" y="13558"/>
                  </a:cubicBezTo>
                  <a:cubicBezTo>
                    <a:pt x="7455" y="13495"/>
                    <a:pt x="7343" y="13236"/>
                    <a:pt x="7371" y="13208"/>
                  </a:cubicBezTo>
                  <a:lnTo>
                    <a:pt x="7371" y="13208"/>
                  </a:lnTo>
                  <a:cubicBezTo>
                    <a:pt x="7427" y="13208"/>
                    <a:pt x="7665" y="13530"/>
                    <a:pt x="7665" y="13530"/>
                  </a:cubicBezTo>
                  <a:cubicBezTo>
                    <a:pt x="7778" y="13661"/>
                    <a:pt x="7891" y="13719"/>
                    <a:pt x="8011" y="13719"/>
                  </a:cubicBezTo>
                  <a:cubicBezTo>
                    <a:pt x="8077" y="13719"/>
                    <a:pt x="8145" y="13702"/>
                    <a:pt x="8217" y="13670"/>
                  </a:cubicBezTo>
                  <a:cubicBezTo>
                    <a:pt x="8231" y="13671"/>
                    <a:pt x="8246" y="13672"/>
                    <a:pt x="8260" y="13672"/>
                  </a:cubicBezTo>
                  <a:cubicBezTo>
                    <a:pt x="8668" y="13672"/>
                    <a:pt x="8913" y="13195"/>
                    <a:pt x="8825" y="12796"/>
                  </a:cubicBezTo>
                  <a:cubicBezTo>
                    <a:pt x="8769" y="12481"/>
                    <a:pt x="8622" y="12243"/>
                    <a:pt x="8678" y="11922"/>
                  </a:cubicBezTo>
                  <a:cubicBezTo>
                    <a:pt x="8741" y="11544"/>
                    <a:pt x="9063" y="11341"/>
                    <a:pt x="9266" y="11083"/>
                  </a:cubicBezTo>
                  <a:cubicBezTo>
                    <a:pt x="9306" y="11038"/>
                    <a:pt x="9275" y="10997"/>
                    <a:pt x="9231" y="10997"/>
                  </a:cubicBezTo>
                  <a:cubicBezTo>
                    <a:pt x="9213" y="10997"/>
                    <a:pt x="9193" y="11004"/>
                    <a:pt x="9175" y="11020"/>
                  </a:cubicBezTo>
                  <a:cubicBezTo>
                    <a:pt x="8944" y="11223"/>
                    <a:pt x="8713" y="11432"/>
                    <a:pt x="8567" y="11719"/>
                  </a:cubicBezTo>
                  <a:cubicBezTo>
                    <a:pt x="8329" y="11397"/>
                    <a:pt x="7839" y="11139"/>
                    <a:pt x="7427" y="11139"/>
                  </a:cubicBezTo>
                  <a:cubicBezTo>
                    <a:pt x="7105" y="11048"/>
                    <a:pt x="6790" y="11020"/>
                    <a:pt x="6441" y="10992"/>
                  </a:cubicBezTo>
                  <a:cubicBezTo>
                    <a:pt x="6266" y="10992"/>
                    <a:pt x="6091" y="10992"/>
                    <a:pt x="5916" y="11020"/>
                  </a:cubicBezTo>
                  <a:cubicBezTo>
                    <a:pt x="5707" y="11048"/>
                    <a:pt x="5532" y="11139"/>
                    <a:pt x="5329" y="11139"/>
                  </a:cubicBezTo>
                  <a:cubicBezTo>
                    <a:pt x="5314" y="11142"/>
                    <a:pt x="5299" y="11143"/>
                    <a:pt x="5285" y="11143"/>
                  </a:cubicBezTo>
                  <a:cubicBezTo>
                    <a:pt x="5164" y="11143"/>
                    <a:pt x="5083" y="11048"/>
                    <a:pt x="4951" y="11048"/>
                  </a:cubicBezTo>
                  <a:cubicBezTo>
                    <a:pt x="4805" y="11048"/>
                    <a:pt x="4658" y="11139"/>
                    <a:pt x="4546" y="11195"/>
                  </a:cubicBezTo>
                  <a:cubicBezTo>
                    <a:pt x="4371" y="11258"/>
                    <a:pt x="4196" y="11341"/>
                    <a:pt x="4021" y="11432"/>
                  </a:cubicBezTo>
                  <a:cubicBezTo>
                    <a:pt x="3998" y="11432"/>
                    <a:pt x="3840" y="11494"/>
                    <a:pt x="3778" y="11494"/>
                  </a:cubicBezTo>
                  <a:cubicBezTo>
                    <a:pt x="3767" y="11494"/>
                    <a:pt x="3760" y="11492"/>
                    <a:pt x="3756" y="11488"/>
                  </a:cubicBezTo>
                  <a:cubicBezTo>
                    <a:pt x="3756" y="11488"/>
                    <a:pt x="3784" y="11369"/>
                    <a:pt x="3784" y="11341"/>
                  </a:cubicBezTo>
                  <a:cubicBezTo>
                    <a:pt x="3784" y="11313"/>
                    <a:pt x="3756" y="11258"/>
                    <a:pt x="3728" y="11258"/>
                  </a:cubicBezTo>
                  <a:cubicBezTo>
                    <a:pt x="3683" y="11230"/>
                    <a:pt x="3635" y="11219"/>
                    <a:pt x="3588" y="11219"/>
                  </a:cubicBezTo>
                  <a:cubicBezTo>
                    <a:pt x="3480" y="11219"/>
                    <a:pt x="3372" y="11275"/>
                    <a:pt x="3294" y="11313"/>
                  </a:cubicBezTo>
                  <a:cubicBezTo>
                    <a:pt x="3029" y="11397"/>
                    <a:pt x="2798" y="11516"/>
                    <a:pt x="2532" y="11635"/>
                  </a:cubicBezTo>
                  <a:cubicBezTo>
                    <a:pt x="2420" y="11663"/>
                    <a:pt x="2329" y="11719"/>
                    <a:pt x="2210" y="11747"/>
                  </a:cubicBezTo>
                  <a:cubicBezTo>
                    <a:pt x="2192" y="11747"/>
                    <a:pt x="2120" y="11763"/>
                    <a:pt x="2066" y="11763"/>
                  </a:cubicBezTo>
                  <a:cubicBezTo>
                    <a:pt x="2040" y="11763"/>
                    <a:pt x="2017" y="11759"/>
                    <a:pt x="2008" y="11747"/>
                  </a:cubicBezTo>
                  <a:cubicBezTo>
                    <a:pt x="2008" y="11747"/>
                    <a:pt x="2127" y="11635"/>
                    <a:pt x="2155" y="11635"/>
                  </a:cubicBezTo>
                  <a:cubicBezTo>
                    <a:pt x="2273" y="11488"/>
                    <a:pt x="2476" y="11397"/>
                    <a:pt x="2532" y="11223"/>
                  </a:cubicBezTo>
                  <a:cubicBezTo>
                    <a:pt x="2560" y="11167"/>
                    <a:pt x="2476" y="11111"/>
                    <a:pt x="2420" y="11111"/>
                  </a:cubicBezTo>
                  <a:cubicBezTo>
                    <a:pt x="2099" y="11167"/>
                    <a:pt x="1805" y="11313"/>
                    <a:pt x="1511" y="11397"/>
                  </a:cubicBezTo>
                  <a:cubicBezTo>
                    <a:pt x="1336" y="11460"/>
                    <a:pt x="1197" y="11488"/>
                    <a:pt x="1022" y="11544"/>
                  </a:cubicBezTo>
                  <a:cubicBezTo>
                    <a:pt x="931" y="11572"/>
                    <a:pt x="784" y="11607"/>
                    <a:pt x="728" y="11607"/>
                  </a:cubicBezTo>
                  <a:cubicBezTo>
                    <a:pt x="609" y="11572"/>
                    <a:pt x="581" y="11572"/>
                    <a:pt x="637" y="11488"/>
                  </a:cubicBezTo>
                  <a:cubicBezTo>
                    <a:pt x="700" y="11397"/>
                    <a:pt x="875" y="11313"/>
                    <a:pt x="987" y="11258"/>
                  </a:cubicBezTo>
                  <a:cubicBezTo>
                    <a:pt x="1106" y="11167"/>
                    <a:pt x="1253" y="11083"/>
                    <a:pt x="1399" y="10992"/>
                  </a:cubicBezTo>
                  <a:cubicBezTo>
                    <a:pt x="1511" y="10936"/>
                    <a:pt x="1805" y="10845"/>
                    <a:pt x="1833" y="10698"/>
                  </a:cubicBezTo>
                  <a:cubicBezTo>
                    <a:pt x="1861" y="10642"/>
                    <a:pt x="1833" y="10586"/>
                    <a:pt x="1777" y="10586"/>
                  </a:cubicBezTo>
                  <a:cubicBezTo>
                    <a:pt x="1718" y="10570"/>
                    <a:pt x="1654" y="10564"/>
                    <a:pt x="1588" y="10564"/>
                  </a:cubicBezTo>
                  <a:cubicBezTo>
                    <a:pt x="1397" y="10564"/>
                    <a:pt x="1184" y="10614"/>
                    <a:pt x="987" y="10614"/>
                  </a:cubicBezTo>
                  <a:cubicBezTo>
                    <a:pt x="888" y="10634"/>
                    <a:pt x="772" y="10654"/>
                    <a:pt x="650" y="10654"/>
                  </a:cubicBezTo>
                  <a:cubicBezTo>
                    <a:pt x="600" y="10654"/>
                    <a:pt x="549" y="10650"/>
                    <a:pt x="497" y="10642"/>
                  </a:cubicBezTo>
                  <a:lnTo>
                    <a:pt x="406" y="10642"/>
                  </a:lnTo>
                  <a:cubicBezTo>
                    <a:pt x="462" y="10614"/>
                    <a:pt x="497" y="10586"/>
                    <a:pt x="553" y="10558"/>
                  </a:cubicBezTo>
                  <a:cubicBezTo>
                    <a:pt x="847" y="10439"/>
                    <a:pt x="1134" y="10349"/>
                    <a:pt x="1455" y="10265"/>
                  </a:cubicBezTo>
                  <a:cubicBezTo>
                    <a:pt x="1686" y="10174"/>
                    <a:pt x="1980" y="10146"/>
                    <a:pt x="2210" y="9999"/>
                  </a:cubicBezTo>
                  <a:cubicBezTo>
                    <a:pt x="2301" y="9971"/>
                    <a:pt x="2273" y="9859"/>
                    <a:pt x="2182" y="9824"/>
                  </a:cubicBezTo>
                  <a:cubicBezTo>
                    <a:pt x="2109" y="9796"/>
                    <a:pt x="2029" y="9789"/>
                    <a:pt x="1949" y="9789"/>
                  </a:cubicBezTo>
                  <a:cubicBezTo>
                    <a:pt x="1870" y="9789"/>
                    <a:pt x="1791" y="9796"/>
                    <a:pt x="1721" y="9796"/>
                  </a:cubicBezTo>
                  <a:cubicBezTo>
                    <a:pt x="1604" y="9796"/>
                    <a:pt x="1448" y="9809"/>
                    <a:pt x="1304" y="9809"/>
                  </a:cubicBezTo>
                  <a:cubicBezTo>
                    <a:pt x="1232" y="9809"/>
                    <a:pt x="1164" y="9805"/>
                    <a:pt x="1106" y="9796"/>
                  </a:cubicBezTo>
                  <a:cubicBezTo>
                    <a:pt x="1253" y="9740"/>
                    <a:pt x="1511" y="9684"/>
                    <a:pt x="1574" y="9684"/>
                  </a:cubicBezTo>
                  <a:cubicBezTo>
                    <a:pt x="1777" y="9649"/>
                    <a:pt x="1952" y="9593"/>
                    <a:pt x="2155" y="9593"/>
                  </a:cubicBezTo>
                  <a:cubicBezTo>
                    <a:pt x="2504" y="9537"/>
                    <a:pt x="2854" y="9565"/>
                    <a:pt x="3175" y="9509"/>
                  </a:cubicBezTo>
                  <a:cubicBezTo>
                    <a:pt x="3231" y="9475"/>
                    <a:pt x="3231" y="9391"/>
                    <a:pt x="3203" y="9363"/>
                  </a:cubicBezTo>
                  <a:cubicBezTo>
                    <a:pt x="3001" y="9216"/>
                    <a:pt x="2735" y="9188"/>
                    <a:pt x="2532" y="9097"/>
                  </a:cubicBezTo>
                  <a:cubicBezTo>
                    <a:pt x="2504" y="9097"/>
                    <a:pt x="2476" y="9069"/>
                    <a:pt x="2448" y="9069"/>
                  </a:cubicBezTo>
                  <a:cubicBezTo>
                    <a:pt x="2595" y="9069"/>
                    <a:pt x="2735" y="9041"/>
                    <a:pt x="2854" y="9041"/>
                  </a:cubicBezTo>
                  <a:cubicBezTo>
                    <a:pt x="3497" y="9041"/>
                    <a:pt x="4168" y="9125"/>
                    <a:pt x="4721" y="9447"/>
                  </a:cubicBezTo>
                  <a:cubicBezTo>
                    <a:pt x="4951" y="9565"/>
                    <a:pt x="5154" y="9712"/>
                    <a:pt x="5392" y="9824"/>
                  </a:cubicBezTo>
                  <a:cubicBezTo>
                    <a:pt x="5533" y="9897"/>
                    <a:pt x="5728" y="9989"/>
                    <a:pt x="5904" y="9989"/>
                  </a:cubicBezTo>
                  <a:cubicBezTo>
                    <a:pt x="5947" y="9989"/>
                    <a:pt x="5989" y="9983"/>
                    <a:pt x="6028" y="9971"/>
                  </a:cubicBezTo>
                  <a:cubicBezTo>
                    <a:pt x="6322" y="9887"/>
                    <a:pt x="6616" y="9768"/>
                    <a:pt x="6902" y="9684"/>
                  </a:cubicBezTo>
                  <a:cubicBezTo>
                    <a:pt x="7168" y="9621"/>
                    <a:pt x="7455" y="9593"/>
                    <a:pt x="7720" y="9593"/>
                  </a:cubicBezTo>
                  <a:cubicBezTo>
                    <a:pt x="7748" y="9649"/>
                    <a:pt x="7804" y="9684"/>
                    <a:pt x="7867" y="9684"/>
                  </a:cubicBezTo>
                  <a:cubicBezTo>
                    <a:pt x="8014" y="9768"/>
                    <a:pt x="8126" y="9712"/>
                    <a:pt x="8217" y="9887"/>
                  </a:cubicBezTo>
                  <a:cubicBezTo>
                    <a:pt x="8273" y="9999"/>
                    <a:pt x="8273" y="10090"/>
                    <a:pt x="8392" y="10146"/>
                  </a:cubicBezTo>
                  <a:cubicBezTo>
                    <a:pt x="8407" y="10153"/>
                    <a:pt x="8422" y="10157"/>
                    <a:pt x="8436" y="10157"/>
                  </a:cubicBezTo>
                  <a:cubicBezTo>
                    <a:pt x="8474" y="10157"/>
                    <a:pt x="8504" y="10131"/>
                    <a:pt x="8504" y="10090"/>
                  </a:cubicBezTo>
                  <a:cubicBezTo>
                    <a:pt x="8448" y="9915"/>
                    <a:pt x="8392" y="9649"/>
                    <a:pt x="8217" y="9565"/>
                  </a:cubicBezTo>
                  <a:cubicBezTo>
                    <a:pt x="8098" y="9509"/>
                    <a:pt x="7923" y="9593"/>
                    <a:pt x="7895" y="9419"/>
                  </a:cubicBezTo>
                  <a:cubicBezTo>
                    <a:pt x="7839" y="9335"/>
                    <a:pt x="7895" y="9188"/>
                    <a:pt x="7867" y="9097"/>
                  </a:cubicBezTo>
                  <a:cubicBezTo>
                    <a:pt x="7839" y="9041"/>
                    <a:pt x="7776" y="9013"/>
                    <a:pt x="7748" y="9013"/>
                  </a:cubicBezTo>
                  <a:cubicBezTo>
                    <a:pt x="7697" y="9023"/>
                    <a:pt x="7643" y="9032"/>
                    <a:pt x="7593" y="9032"/>
                  </a:cubicBezTo>
                  <a:cubicBezTo>
                    <a:pt x="7501" y="9032"/>
                    <a:pt x="7427" y="8998"/>
                    <a:pt x="7427" y="8866"/>
                  </a:cubicBezTo>
                  <a:cubicBezTo>
                    <a:pt x="7427" y="8775"/>
                    <a:pt x="7490" y="8691"/>
                    <a:pt x="7518" y="8635"/>
                  </a:cubicBezTo>
                  <a:cubicBezTo>
                    <a:pt x="7546" y="8600"/>
                    <a:pt x="7546" y="8600"/>
                    <a:pt x="7574" y="8572"/>
                  </a:cubicBezTo>
                  <a:cubicBezTo>
                    <a:pt x="7644" y="8529"/>
                    <a:pt x="7589" y="8432"/>
                    <a:pt x="7518" y="8432"/>
                  </a:cubicBezTo>
                  <a:cubicBezTo>
                    <a:pt x="7497" y="8432"/>
                    <a:pt x="7475" y="8440"/>
                    <a:pt x="7455" y="8461"/>
                  </a:cubicBezTo>
                  <a:cubicBezTo>
                    <a:pt x="7373" y="8522"/>
                    <a:pt x="7118" y="8753"/>
                    <a:pt x="6974" y="8753"/>
                  </a:cubicBezTo>
                  <a:cubicBezTo>
                    <a:pt x="6920" y="8753"/>
                    <a:pt x="6882" y="8721"/>
                    <a:pt x="6874" y="8635"/>
                  </a:cubicBezTo>
                  <a:cubicBezTo>
                    <a:pt x="6846" y="8426"/>
                    <a:pt x="6993" y="8195"/>
                    <a:pt x="7077" y="7992"/>
                  </a:cubicBezTo>
                  <a:cubicBezTo>
                    <a:pt x="7077" y="7943"/>
                    <a:pt x="7035" y="7868"/>
                    <a:pt x="6987" y="7868"/>
                  </a:cubicBezTo>
                  <a:cubicBezTo>
                    <a:pt x="6980" y="7868"/>
                    <a:pt x="6972" y="7870"/>
                    <a:pt x="6965" y="7873"/>
                  </a:cubicBezTo>
                  <a:cubicBezTo>
                    <a:pt x="6846" y="7901"/>
                    <a:pt x="6818" y="7992"/>
                    <a:pt x="6728" y="8076"/>
                  </a:cubicBezTo>
                  <a:cubicBezTo>
                    <a:pt x="6672" y="8167"/>
                    <a:pt x="6616" y="8223"/>
                    <a:pt x="6525" y="8314"/>
                  </a:cubicBezTo>
                  <a:cubicBezTo>
                    <a:pt x="6497" y="8370"/>
                    <a:pt x="6441" y="8398"/>
                    <a:pt x="6378" y="8461"/>
                  </a:cubicBezTo>
                  <a:cubicBezTo>
                    <a:pt x="6372" y="8462"/>
                    <a:pt x="6366" y="8462"/>
                    <a:pt x="6361" y="8462"/>
                  </a:cubicBezTo>
                  <a:cubicBezTo>
                    <a:pt x="6217" y="8462"/>
                    <a:pt x="6407" y="8109"/>
                    <a:pt x="6441" y="8048"/>
                  </a:cubicBezTo>
                  <a:cubicBezTo>
                    <a:pt x="6469" y="7936"/>
                    <a:pt x="6525" y="7845"/>
                    <a:pt x="6581" y="7726"/>
                  </a:cubicBezTo>
                  <a:cubicBezTo>
                    <a:pt x="6616" y="7670"/>
                    <a:pt x="6700" y="7552"/>
                    <a:pt x="6644" y="7468"/>
                  </a:cubicBezTo>
                  <a:cubicBezTo>
                    <a:pt x="6644" y="7427"/>
                    <a:pt x="6611" y="7398"/>
                    <a:pt x="6571" y="7398"/>
                  </a:cubicBezTo>
                  <a:cubicBezTo>
                    <a:pt x="6556" y="7398"/>
                    <a:pt x="6540" y="7402"/>
                    <a:pt x="6525" y="7412"/>
                  </a:cubicBezTo>
                  <a:cubicBezTo>
                    <a:pt x="6350" y="7496"/>
                    <a:pt x="6231" y="7643"/>
                    <a:pt x="6091" y="7761"/>
                  </a:cubicBezTo>
                  <a:cubicBezTo>
                    <a:pt x="6028" y="7789"/>
                    <a:pt x="5972" y="7845"/>
                    <a:pt x="5916" y="7873"/>
                  </a:cubicBezTo>
                  <a:cubicBezTo>
                    <a:pt x="5871" y="7919"/>
                    <a:pt x="5827" y="7948"/>
                    <a:pt x="5795" y="7948"/>
                  </a:cubicBezTo>
                  <a:cubicBezTo>
                    <a:pt x="5763" y="7948"/>
                    <a:pt x="5742" y="7919"/>
                    <a:pt x="5742" y="7845"/>
                  </a:cubicBezTo>
                  <a:cubicBezTo>
                    <a:pt x="5742" y="7698"/>
                    <a:pt x="5916" y="7468"/>
                    <a:pt x="5972" y="7321"/>
                  </a:cubicBezTo>
                  <a:cubicBezTo>
                    <a:pt x="6056" y="7174"/>
                    <a:pt x="6175" y="7027"/>
                    <a:pt x="6231" y="6852"/>
                  </a:cubicBezTo>
                  <a:cubicBezTo>
                    <a:pt x="6257" y="6789"/>
                    <a:pt x="6197" y="6758"/>
                    <a:pt x="6142" y="6758"/>
                  </a:cubicBezTo>
                  <a:cubicBezTo>
                    <a:pt x="6123" y="6758"/>
                    <a:pt x="6105" y="6761"/>
                    <a:pt x="6091" y="6768"/>
                  </a:cubicBezTo>
                  <a:cubicBezTo>
                    <a:pt x="5881" y="6852"/>
                    <a:pt x="5707" y="7027"/>
                    <a:pt x="5532" y="7174"/>
                  </a:cubicBezTo>
                  <a:cubicBezTo>
                    <a:pt x="5476" y="7202"/>
                    <a:pt x="5126" y="7524"/>
                    <a:pt x="4979" y="7552"/>
                  </a:cubicBezTo>
                  <a:cubicBezTo>
                    <a:pt x="5007" y="7321"/>
                    <a:pt x="5217" y="7090"/>
                    <a:pt x="5329" y="6915"/>
                  </a:cubicBezTo>
                  <a:cubicBezTo>
                    <a:pt x="5476" y="6740"/>
                    <a:pt x="5651" y="6566"/>
                    <a:pt x="5742" y="6363"/>
                  </a:cubicBezTo>
                  <a:cubicBezTo>
                    <a:pt x="5770" y="6300"/>
                    <a:pt x="5707" y="6244"/>
                    <a:pt x="5651" y="6244"/>
                  </a:cubicBezTo>
                  <a:cubicBezTo>
                    <a:pt x="5567" y="6244"/>
                    <a:pt x="5532" y="6272"/>
                    <a:pt x="5476" y="6328"/>
                  </a:cubicBezTo>
                  <a:cubicBezTo>
                    <a:pt x="5357" y="6391"/>
                    <a:pt x="5217" y="6475"/>
                    <a:pt x="5098" y="6538"/>
                  </a:cubicBezTo>
                  <a:cubicBezTo>
                    <a:pt x="4979" y="6594"/>
                    <a:pt x="4833" y="6678"/>
                    <a:pt x="4721" y="6740"/>
                  </a:cubicBezTo>
                  <a:cubicBezTo>
                    <a:pt x="4693" y="6740"/>
                    <a:pt x="4574" y="6796"/>
                    <a:pt x="4546" y="6796"/>
                  </a:cubicBezTo>
                  <a:cubicBezTo>
                    <a:pt x="4483" y="6768"/>
                    <a:pt x="4574" y="6713"/>
                    <a:pt x="4602" y="6678"/>
                  </a:cubicBezTo>
                  <a:cubicBezTo>
                    <a:pt x="4749" y="6503"/>
                    <a:pt x="4923" y="6328"/>
                    <a:pt x="5126" y="6153"/>
                  </a:cubicBezTo>
                  <a:cubicBezTo>
                    <a:pt x="5273" y="6013"/>
                    <a:pt x="5504" y="5894"/>
                    <a:pt x="5623" y="5720"/>
                  </a:cubicBezTo>
                  <a:cubicBezTo>
                    <a:pt x="5679" y="5664"/>
                    <a:pt x="5623" y="5573"/>
                    <a:pt x="5532" y="5573"/>
                  </a:cubicBezTo>
                  <a:cubicBezTo>
                    <a:pt x="5448" y="5573"/>
                    <a:pt x="5357" y="5601"/>
                    <a:pt x="5273" y="5664"/>
                  </a:cubicBezTo>
                  <a:cubicBezTo>
                    <a:pt x="5126" y="5720"/>
                    <a:pt x="4951" y="5776"/>
                    <a:pt x="4805" y="5838"/>
                  </a:cubicBezTo>
                  <a:cubicBezTo>
                    <a:pt x="4693" y="5894"/>
                    <a:pt x="4546" y="5950"/>
                    <a:pt x="4427" y="5978"/>
                  </a:cubicBezTo>
                  <a:cubicBezTo>
                    <a:pt x="4308" y="6041"/>
                    <a:pt x="4168" y="6097"/>
                    <a:pt x="4049" y="6125"/>
                  </a:cubicBezTo>
                  <a:cubicBezTo>
                    <a:pt x="4168" y="5950"/>
                    <a:pt x="4427" y="5804"/>
                    <a:pt x="4574" y="5692"/>
                  </a:cubicBezTo>
                  <a:cubicBezTo>
                    <a:pt x="4749" y="5573"/>
                    <a:pt x="4951" y="5454"/>
                    <a:pt x="5098" y="5314"/>
                  </a:cubicBezTo>
                  <a:cubicBezTo>
                    <a:pt x="5182" y="5251"/>
                    <a:pt x="5126" y="5167"/>
                    <a:pt x="5042" y="5139"/>
                  </a:cubicBezTo>
                  <a:cubicBezTo>
                    <a:pt x="5016" y="5135"/>
                    <a:pt x="4988" y="5133"/>
                    <a:pt x="4960" y="5133"/>
                  </a:cubicBezTo>
                  <a:cubicBezTo>
                    <a:pt x="4762" y="5133"/>
                    <a:pt x="4520" y="5227"/>
                    <a:pt x="4343" y="5251"/>
                  </a:cubicBezTo>
                  <a:cubicBezTo>
                    <a:pt x="4196" y="5279"/>
                    <a:pt x="4021" y="5314"/>
                    <a:pt x="3875" y="5314"/>
                  </a:cubicBezTo>
                  <a:cubicBezTo>
                    <a:pt x="3819" y="5342"/>
                    <a:pt x="3756" y="5342"/>
                    <a:pt x="3700" y="5370"/>
                  </a:cubicBezTo>
                  <a:cubicBezTo>
                    <a:pt x="3875" y="5195"/>
                    <a:pt x="4133" y="5076"/>
                    <a:pt x="4343" y="4964"/>
                  </a:cubicBezTo>
                  <a:cubicBezTo>
                    <a:pt x="4455" y="4902"/>
                    <a:pt x="4602" y="4818"/>
                    <a:pt x="4749" y="4727"/>
                  </a:cubicBezTo>
                  <a:cubicBezTo>
                    <a:pt x="4868" y="4671"/>
                    <a:pt x="5007" y="4615"/>
                    <a:pt x="5098" y="4524"/>
                  </a:cubicBezTo>
                  <a:cubicBezTo>
                    <a:pt x="5154" y="4468"/>
                    <a:pt x="5126" y="4349"/>
                    <a:pt x="5042" y="4349"/>
                  </a:cubicBezTo>
                  <a:cubicBezTo>
                    <a:pt x="4518" y="4405"/>
                    <a:pt x="3959" y="4468"/>
                    <a:pt x="3434" y="4468"/>
                  </a:cubicBezTo>
                  <a:cubicBezTo>
                    <a:pt x="3644" y="4377"/>
                    <a:pt x="3875" y="4293"/>
                    <a:pt x="4077" y="4202"/>
                  </a:cubicBezTo>
                  <a:cubicBezTo>
                    <a:pt x="4399" y="4090"/>
                    <a:pt x="4749" y="4027"/>
                    <a:pt x="5070" y="3916"/>
                  </a:cubicBezTo>
                  <a:cubicBezTo>
                    <a:pt x="5154" y="3853"/>
                    <a:pt x="5182" y="3741"/>
                    <a:pt x="5070" y="3706"/>
                  </a:cubicBezTo>
                  <a:cubicBezTo>
                    <a:pt x="4997" y="3692"/>
                    <a:pt x="4917" y="3692"/>
                    <a:pt x="4836" y="3692"/>
                  </a:cubicBezTo>
                  <a:cubicBezTo>
                    <a:pt x="4756" y="3692"/>
                    <a:pt x="4675" y="3692"/>
                    <a:pt x="4602" y="3678"/>
                  </a:cubicBezTo>
                  <a:cubicBezTo>
                    <a:pt x="4343" y="3650"/>
                    <a:pt x="4133" y="3622"/>
                    <a:pt x="3903" y="3594"/>
                  </a:cubicBezTo>
                  <a:cubicBezTo>
                    <a:pt x="3581" y="3531"/>
                    <a:pt x="3231" y="3419"/>
                    <a:pt x="2945" y="3272"/>
                  </a:cubicBezTo>
                  <a:cubicBezTo>
                    <a:pt x="3057" y="3244"/>
                    <a:pt x="3175" y="3216"/>
                    <a:pt x="3259" y="3181"/>
                  </a:cubicBezTo>
                  <a:cubicBezTo>
                    <a:pt x="3434" y="3153"/>
                    <a:pt x="3609" y="3153"/>
                    <a:pt x="3784" y="3125"/>
                  </a:cubicBezTo>
                  <a:cubicBezTo>
                    <a:pt x="4133" y="3125"/>
                    <a:pt x="4483" y="3125"/>
                    <a:pt x="4805" y="3097"/>
                  </a:cubicBezTo>
                  <a:cubicBezTo>
                    <a:pt x="4896" y="3097"/>
                    <a:pt x="4951" y="2951"/>
                    <a:pt x="4868" y="2923"/>
                  </a:cubicBezTo>
                  <a:cubicBezTo>
                    <a:pt x="4483" y="2748"/>
                    <a:pt x="4077" y="2629"/>
                    <a:pt x="3700" y="2454"/>
                  </a:cubicBezTo>
                  <a:cubicBezTo>
                    <a:pt x="3378" y="2307"/>
                    <a:pt x="3057" y="2077"/>
                    <a:pt x="2770" y="1818"/>
                  </a:cubicBezTo>
                  <a:cubicBezTo>
                    <a:pt x="2829" y="1814"/>
                    <a:pt x="2888" y="1813"/>
                    <a:pt x="2948" y="1813"/>
                  </a:cubicBezTo>
                  <a:cubicBezTo>
                    <a:pt x="3502" y="1813"/>
                    <a:pt x="4072" y="1958"/>
                    <a:pt x="4546" y="2223"/>
                  </a:cubicBezTo>
                  <a:cubicBezTo>
                    <a:pt x="4562" y="2234"/>
                    <a:pt x="4578" y="2238"/>
                    <a:pt x="4595" y="2238"/>
                  </a:cubicBezTo>
                  <a:cubicBezTo>
                    <a:pt x="4667" y="2238"/>
                    <a:pt x="4732" y="2151"/>
                    <a:pt x="4658" y="2077"/>
                  </a:cubicBezTo>
                  <a:lnTo>
                    <a:pt x="4630" y="2077"/>
                  </a:lnTo>
                  <a:cubicBezTo>
                    <a:pt x="4399" y="1874"/>
                    <a:pt x="4105" y="1727"/>
                    <a:pt x="3875" y="1496"/>
                  </a:cubicBezTo>
                  <a:cubicBezTo>
                    <a:pt x="3644" y="1258"/>
                    <a:pt x="3350" y="1056"/>
                    <a:pt x="3147" y="797"/>
                  </a:cubicBezTo>
                  <a:cubicBezTo>
                    <a:pt x="3060" y="710"/>
                    <a:pt x="3022" y="656"/>
                    <a:pt x="3055" y="656"/>
                  </a:cubicBezTo>
                  <a:cubicBezTo>
                    <a:pt x="3067" y="656"/>
                    <a:pt x="3088" y="663"/>
                    <a:pt x="3119" y="678"/>
                  </a:cubicBezTo>
                  <a:cubicBezTo>
                    <a:pt x="3203" y="706"/>
                    <a:pt x="3322" y="706"/>
                    <a:pt x="3406" y="734"/>
                  </a:cubicBezTo>
                  <a:cubicBezTo>
                    <a:pt x="3609" y="797"/>
                    <a:pt x="3756" y="881"/>
                    <a:pt x="3931" y="972"/>
                  </a:cubicBezTo>
                  <a:cubicBezTo>
                    <a:pt x="4049" y="1028"/>
                    <a:pt x="4133" y="1084"/>
                    <a:pt x="4252" y="1175"/>
                  </a:cubicBezTo>
                  <a:cubicBezTo>
                    <a:pt x="4371" y="1293"/>
                    <a:pt x="4483" y="1377"/>
                    <a:pt x="4602" y="1496"/>
                  </a:cubicBezTo>
                  <a:cubicBezTo>
                    <a:pt x="4630" y="1552"/>
                    <a:pt x="4693" y="1580"/>
                    <a:pt x="4721" y="1608"/>
                  </a:cubicBezTo>
                  <a:cubicBezTo>
                    <a:pt x="4737" y="1620"/>
                    <a:pt x="4755" y="1626"/>
                    <a:pt x="4772" y="1626"/>
                  </a:cubicBezTo>
                  <a:cubicBezTo>
                    <a:pt x="4843" y="1626"/>
                    <a:pt x="4906" y="1536"/>
                    <a:pt x="4833" y="1468"/>
                  </a:cubicBezTo>
                  <a:cubicBezTo>
                    <a:pt x="4777" y="1405"/>
                    <a:pt x="4693" y="1349"/>
                    <a:pt x="4630" y="1293"/>
                  </a:cubicBezTo>
                  <a:cubicBezTo>
                    <a:pt x="4546" y="1203"/>
                    <a:pt x="4455" y="1119"/>
                    <a:pt x="4371" y="1056"/>
                  </a:cubicBezTo>
                  <a:cubicBezTo>
                    <a:pt x="4371" y="1028"/>
                    <a:pt x="4343" y="1028"/>
                    <a:pt x="4343" y="1028"/>
                  </a:cubicBezTo>
                  <a:cubicBezTo>
                    <a:pt x="4168" y="853"/>
                    <a:pt x="4021" y="678"/>
                    <a:pt x="3903" y="503"/>
                  </a:cubicBezTo>
                  <a:cubicBezTo>
                    <a:pt x="3847" y="447"/>
                    <a:pt x="3784" y="384"/>
                    <a:pt x="3756" y="301"/>
                  </a:cubicBezTo>
                  <a:cubicBezTo>
                    <a:pt x="3733" y="230"/>
                    <a:pt x="3753" y="207"/>
                    <a:pt x="3791" y="207"/>
                  </a:cubicBezTo>
                  <a:close/>
                  <a:moveTo>
                    <a:pt x="6231" y="18012"/>
                  </a:moveTo>
                  <a:cubicBezTo>
                    <a:pt x="6294" y="18075"/>
                    <a:pt x="6350" y="18103"/>
                    <a:pt x="6441" y="18103"/>
                  </a:cubicBezTo>
                  <a:cubicBezTo>
                    <a:pt x="6406" y="18159"/>
                    <a:pt x="6378" y="18187"/>
                    <a:pt x="6350" y="18215"/>
                  </a:cubicBezTo>
                  <a:cubicBezTo>
                    <a:pt x="6294" y="18250"/>
                    <a:pt x="6203" y="18306"/>
                    <a:pt x="6119" y="18334"/>
                  </a:cubicBezTo>
                  <a:cubicBezTo>
                    <a:pt x="6091" y="18334"/>
                    <a:pt x="6056" y="18306"/>
                    <a:pt x="6028" y="18306"/>
                  </a:cubicBezTo>
                  <a:lnTo>
                    <a:pt x="6028" y="18278"/>
                  </a:lnTo>
                  <a:cubicBezTo>
                    <a:pt x="6056" y="18278"/>
                    <a:pt x="6091" y="18250"/>
                    <a:pt x="6091" y="18215"/>
                  </a:cubicBezTo>
                  <a:cubicBezTo>
                    <a:pt x="6119" y="18187"/>
                    <a:pt x="6147" y="18159"/>
                    <a:pt x="6175" y="18131"/>
                  </a:cubicBezTo>
                  <a:cubicBezTo>
                    <a:pt x="6203" y="18103"/>
                    <a:pt x="6203" y="18040"/>
                    <a:pt x="6231" y="18012"/>
                  </a:cubicBezTo>
                  <a:close/>
                  <a:moveTo>
                    <a:pt x="7077" y="18362"/>
                  </a:moveTo>
                  <a:cubicBezTo>
                    <a:pt x="7077" y="18362"/>
                    <a:pt x="7077" y="18390"/>
                    <a:pt x="7049" y="18425"/>
                  </a:cubicBezTo>
                  <a:cubicBezTo>
                    <a:pt x="7049" y="18481"/>
                    <a:pt x="7021" y="18509"/>
                    <a:pt x="6965" y="18565"/>
                  </a:cubicBezTo>
                  <a:cubicBezTo>
                    <a:pt x="6930" y="18600"/>
                    <a:pt x="6874" y="18600"/>
                    <a:pt x="6818" y="18600"/>
                  </a:cubicBezTo>
                  <a:lnTo>
                    <a:pt x="6790" y="18600"/>
                  </a:lnTo>
                  <a:lnTo>
                    <a:pt x="6818" y="18565"/>
                  </a:lnTo>
                  <a:cubicBezTo>
                    <a:pt x="6846" y="18509"/>
                    <a:pt x="6846" y="18453"/>
                    <a:pt x="6874" y="18390"/>
                  </a:cubicBezTo>
                  <a:cubicBezTo>
                    <a:pt x="6891" y="18400"/>
                    <a:pt x="6911" y="18404"/>
                    <a:pt x="6932" y="18404"/>
                  </a:cubicBezTo>
                  <a:cubicBezTo>
                    <a:pt x="6982" y="18404"/>
                    <a:pt x="7038" y="18381"/>
                    <a:pt x="7077" y="18362"/>
                  </a:cubicBezTo>
                  <a:close/>
                  <a:moveTo>
                    <a:pt x="3780" y="0"/>
                  </a:moveTo>
                  <a:cubicBezTo>
                    <a:pt x="3718" y="0"/>
                    <a:pt x="3660" y="10"/>
                    <a:pt x="3609" y="35"/>
                  </a:cubicBezTo>
                  <a:cubicBezTo>
                    <a:pt x="3378" y="154"/>
                    <a:pt x="3497" y="273"/>
                    <a:pt x="3609" y="419"/>
                  </a:cubicBezTo>
                  <a:cubicBezTo>
                    <a:pt x="3672" y="531"/>
                    <a:pt x="3756" y="622"/>
                    <a:pt x="3819" y="706"/>
                  </a:cubicBezTo>
                  <a:cubicBezTo>
                    <a:pt x="3784" y="706"/>
                    <a:pt x="3784" y="678"/>
                    <a:pt x="3756" y="678"/>
                  </a:cubicBezTo>
                  <a:cubicBezTo>
                    <a:pt x="3657" y="640"/>
                    <a:pt x="3305" y="481"/>
                    <a:pt x="3070" y="481"/>
                  </a:cubicBezTo>
                  <a:cubicBezTo>
                    <a:pt x="2958" y="481"/>
                    <a:pt x="2872" y="518"/>
                    <a:pt x="2854" y="622"/>
                  </a:cubicBezTo>
                  <a:cubicBezTo>
                    <a:pt x="2826" y="734"/>
                    <a:pt x="3001" y="881"/>
                    <a:pt x="3057" y="972"/>
                  </a:cubicBezTo>
                  <a:cubicBezTo>
                    <a:pt x="3231" y="1147"/>
                    <a:pt x="3378" y="1293"/>
                    <a:pt x="3553" y="1433"/>
                  </a:cubicBezTo>
                  <a:cubicBezTo>
                    <a:pt x="3672" y="1552"/>
                    <a:pt x="3784" y="1671"/>
                    <a:pt x="3903" y="1755"/>
                  </a:cubicBezTo>
                  <a:cubicBezTo>
                    <a:pt x="3562" y="1674"/>
                    <a:pt x="3225" y="1618"/>
                    <a:pt x="2897" y="1618"/>
                  </a:cubicBezTo>
                  <a:cubicBezTo>
                    <a:pt x="2774" y="1618"/>
                    <a:pt x="2652" y="1626"/>
                    <a:pt x="2532" y="1643"/>
                  </a:cubicBezTo>
                  <a:cubicBezTo>
                    <a:pt x="2448" y="1643"/>
                    <a:pt x="2385" y="1755"/>
                    <a:pt x="2476" y="1818"/>
                  </a:cubicBezTo>
                  <a:cubicBezTo>
                    <a:pt x="2798" y="2105"/>
                    <a:pt x="3147" y="2398"/>
                    <a:pt x="3553" y="2601"/>
                  </a:cubicBezTo>
                  <a:cubicBezTo>
                    <a:pt x="3784" y="2720"/>
                    <a:pt x="4049" y="2804"/>
                    <a:pt x="4343" y="2895"/>
                  </a:cubicBezTo>
                  <a:cubicBezTo>
                    <a:pt x="4308" y="2895"/>
                    <a:pt x="4280" y="2895"/>
                    <a:pt x="4252" y="2923"/>
                  </a:cubicBezTo>
                  <a:cubicBezTo>
                    <a:pt x="4049" y="2923"/>
                    <a:pt x="3819" y="2923"/>
                    <a:pt x="3609" y="2951"/>
                  </a:cubicBezTo>
                  <a:cubicBezTo>
                    <a:pt x="3406" y="2979"/>
                    <a:pt x="3231" y="2979"/>
                    <a:pt x="3057" y="3042"/>
                  </a:cubicBezTo>
                  <a:cubicBezTo>
                    <a:pt x="2945" y="3070"/>
                    <a:pt x="2770" y="3097"/>
                    <a:pt x="2679" y="3181"/>
                  </a:cubicBezTo>
                  <a:cubicBezTo>
                    <a:pt x="2623" y="3244"/>
                    <a:pt x="2651" y="3300"/>
                    <a:pt x="2707" y="3328"/>
                  </a:cubicBezTo>
                  <a:cubicBezTo>
                    <a:pt x="3001" y="3531"/>
                    <a:pt x="3406" y="3678"/>
                    <a:pt x="3784" y="3769"/>
                  </a:cubicBezTo>
                  <a:cubicBezTo>
                    <a:pt x="3959" y="3797"/>
                    <a:pt x="4168" y="3825"/>
                    <a:pt x="4371" y="3853"/>
                  </a:cubicBezTo>
                  <a:lnTo>
                    <a:pt x="4546" y="3853"/>
                  </a:lnTo>
                  <a:cubicBezTo>
                    <a:pt x="4343" y="3916"/>
                    <a:pt x="4133" y="3972"/>
                    <a:pt x="3959" y="4055"/>
                  </a:cubicBezTo>
                  <a:cubicBezTo>
                    <a:pt x="3644" y="4174"/>
                    <a:pt x="3294" y="4293"/>
                    <a:pt x="3029" y="4468"/>
                  </a:cubicBezTo>
                  <a:cubicBezTo>
                    <a:pt x="2973" y="4524"/>
                    <a:pt x="3001" y="4643"/>
                    <a:pt x="3085" y="4643"/>
                  </a:cubicBezTo>
                  <a:cubicBezTo>
                    <a:pt x="3222" y="4650"/>
                    <a:pt x="3360" y="4654"/>
                    <a:pt x="3498" y="4654"/>
                  </a:cubicBezTo>
                  <a:cubicBezTo>
                    <a:pt x="3885" y="4654"/>
                    <a:pt x="4271" y="4626"/>
                    <a:pt x="4658" y="4580"/>
                  </a:cubicBezTo>
                  <a:lnTo>
                    <a:pt x="4658" y="4580"/>
                  </a:lnTo>
                  <a:cubicBezTo>
                    <a:pt x="4602" y="4615"/>
                    <a:pt x="4546" y="4643"/>
                    <a:pt x="4483" y="4671"/>
                  </a:cubicBezTo>
                  <a:cubicBezTo>
                    <a:pt x="4308" y="4755"/>
                    <a:pt x="4105" y="4874"/>
                    <a:pt x="3931" y="4992"/>
                  </a:cubicBezTo>
                  <a:cubicBezTo>
                    <a:pt x="3819" y="5076"/>
                    <a:pt x="3672" y="5167"/>
                    <a:pt x="3553" y="5251"/>
                  </a:cubicBezTo>
                  <a:cubicBezTo>
                    <a:pt x="3497" y="5279"/>
                    <a:pt x="3406" y="5342"/>
                    <a:pt x="3406" y="5398"/>
                  </a:cubicBezTo>
                  <a:cubicBezTo>
                    <a:pt x="3406" y="5522"/>
                    <a:pt x="3498" y="5555"/>
                    <a:pt x="3602" y="5555"/>
                  </a:cubicBezTo>
                  <a:cubicBezTo>
                    <a:pt x="3693" y="5555"/>
                    <a:pt x="3791" y="5530"/>
                    <a:pt x="3847" y="5517"/>
                  </a:cubicBezTo>
                  <a:cubicBezTo>
                    <a:pt x="4049" y="5489"/>
                    <a:pt x="4224" y="5454"/>
                    <a:pt x="4427" y="5426"/>
                  </a:cubicBezTo>
                  <a:cubicBezTo>
                    <a:pt x="4546" y="5398"/>
                    <a:pt x="4658" y="5370"/>
                    <a:pt x="4777" y="5342"/>
                  </a:cubicBezTo>
                  <a:lnTo>
                    <a:pt x="4777" y="5342"/>
                  </a:lnTo>
                  <a:cubicBezTo>
                    <a:pt x="4630" y="5454"/>
                    <a:pt x="4455" y="5545"/>
                    <a:pt x="4308" y="5664"/>
                  </a:cubicBezTo>
                  <a:cubicBezTo>
                    <a:pt x="4133" y="5776"/>
                    <a:pt x="3875" y="5978"/>
                    <a:pt x="3784" y="6188"/>
                  </a:cubicBezTo>
                  <a:cubicBezTo>
                    <a:pt x="3756" y="6244"/>
                    <a:pt x="3784" y="6272"/>
                    <a:pt x="3847" y="6300"/>
                  </a:cubicBezTo>
                  <a:cubicBezTo>
                    <a:pt x="3892" y="6318"/>
                    <a:pt x="3941" y="6325"/>
                    <a:pt x="3992" y="6325"/>
                  </a:cubicBezTo>
                  <a:cubicBezTo>
                    <a:pt x="4200" y="6325"/>
                    <a:pt x="4444" y="6198"/>
                    <a:pt x="4630" y="6125"/>
                  </a:cubicBezTo>
                  <a:cubicBezTo>
                    <a:pt x="4777" y="6041"/>
                    <a:pt x="4951" y="5978"/>
                    <a:pt x="5098" y="5922"/>
                  </a:cubicBezTo>
                  <a:lnTo>
                    <a:pt x="5098" y="5922"/>
                  </a:lnTo>
                  <a:cubicBezTo>
                    <a:pt x="4979" y="6041"/>
                    <a:pt x="4833" y="6153"/>
                    <a:pt x="4693" y="6300"/>
                  </a:cubicBezTo>
                  <a:cubicBezTo>
                    <a:pt x="4574" y="6391"/>
                    <a:pt x="4252" y="6678"/>
                    <a:pt x="4308" y="6887"/>
                  </a:cubicBezTo>
                  <a:cubicBezTo>
                    <a:pt x="4333" y="6967"/>
                    <a:pt x="4393" y="6993"/>
                    <a:pt x="4463" y="6993"/>
                  </a:cubicBezTo>
                  <a:cubicBezTo>
                    <a:pt x="4571" y="6993"/>
                    <a:pt x="4705" y="6932"/>
                    <a:pt x="4777" y="6915"/>
                  </a:cubicBezTo>
                  <a:cubicBezTo>
                    <a:pt x="4951" y="6824"/>
                    <a:pt x="5098" y="6740"/>
                    <a:pt x="5273" y="6650"/>
                  </a:cubicBezTo>
                  <a:cubicBezTo>
                    <a:pt x="5301" y="6650"/>
                    <a:pt x="5301" y="6622"/>
                    <a:pt x="5329" y="6622"/>
                  </a:cubicBezTo>
                  <a:cubicBezTo>
                    <a:pt x="5042" y="6999"/>
                    <a:pt x="4574" y="7552"/>
                    <a:pt x="4833" y="7726"/>
                  </a:cubicBezTo>
                  <a:cubicBezTo>
                    <a:pt x="4864" y="7743"/>
                    <a:pt x="4897" y="7749"/>
                    <a:pt x="4931" y="7749"/>
                  </a:cubicBezTo>
                  <a:cubicBezTo>
                    <a:pt x="5088" y="7749"/>
                    <a:pt x="5265" y="7603"/>
                    <a:pt x="5357" y="7552"/>
                  </a:cubicBezTo>
                  <a:cubicBezTo>
                    <a:pt x="5532" y="7412"/>
                    <a:pt x="5707" y="7237"/>
                    <a:pt x="5916" y="7090"/>
                  </a:cubicBezTo>
                  <a:lnTo>
                    <a:pt x="5916" y="7090"/>
                  </a:lnTo>
                  <a:cubicBezTo>
                    <a:pt x="5798" y="7265"/>
                    <a:pt x="5707" y="7412"/>
                    <a:pt x="5623" y="7587"/>
                  </a:cubicBezTo>
                  <a:cubicBezTo>
                    <a:pt x="5567" y="7698"/>
                    <a:pt x="5476" y="7936"/>
                    <a:pt x="5595" y="8076"/>
                  </a:cubicBezTo>
                  <a:cubicBezTo>
                    <a:pt x="5642" y="8133"/>
                    <a:pt x="5701" y="8157"/>
                    <a:pt x="5765" y="8157"/>
                  </a:cubicBezTo>
                  <a:cubicBezTo>
                    <a:pt x="5938" y="8157"/>
                    <a:pt x="6154" y="7985"/>
                    <a:pt x="6322" y="7817"/>
                  </a:cubicBezTo>
                  <a:lnTo>
                    <a:pt x="6322" y="7817"/>
                  </a:lnTo>
                  <a:cubicBezTo>
                    <a:pt x="6266" y="7936"/>
                    <a:pt x="6203" y="8048"/>
                    <a:pt x="6175" y="8167"/>
                  </a:cubicBezTo>
                  <a:cubicBezTo>
                    <a:pt x="6147" y="8286"/>
                    <a:pt x="6056" y="8545"/>
                    <a:pt x="6203" y="8635"/>
                  </a:cubicBezTo>
                  <a:cubicBezTo>
                    <a:pt x="6238" y="8660"/>
                    <a:pt x="6275" y="8670"/>
                    <a:pt x="6312" y="8670"/>
                  </a:cubicBezTo>
                  <a:cubicBezTo>
                    <a:pt x="6402" y="8670"/>
                    <a:pt x="6493" y="8609"/>
                    <a:pt x="6553" y="8545"/>
                  </a:cubicBezTo>
                  <a:cubicBezTo>
                    <a:pt x="6616" y="8489"/>
                    <a:pt x="6672" y="8461"/>
                    <a:pt x="6700" y="8398"/>
                  </a:cubicBezTo>
                  <a:lnTo>
                    <a:pt x="6700" y="8398"/>
                  </a:lnTo>
                  <a:cubicBezTo>
                    <a:pt x="6644" y="8572"/>
                    <a:pt x="6644" y="8775"/>
                    <a:pt x="6755" y="8894"/>
                  </a:cubicBezTo>
                  <a:cubicBezTo>
                    <a:pt x="6804" y="8943"/>
                    <a:pt x="6863" y="8963"/>
                    <a:pt x="6927" y="8963"/>
                  </a:cubicBezTo>
                  <a:cubicBezTo>
                    <a:pt x="7054" y="8963"/>
                    <a:pt x="7198" y="8885"/>
                    <a:pt x="7315" y="8810"/>
                  </a:cubicBezTo>
                  <a:lnTo>
                    <a:pt x="7315" y="8810"/>
                  </a:lnTo>
                  <a:cubicBezTo>
                    <a:pt x="7280" y="8894"/>
                    <a:pt x="7252" y="9013"/>
                    <a:pt x="7315" y="9125"/>
                  </a:cubicBezTo>
                  <a:cubicBezTo>
                    <a:pt x="7361" y="9220"/>
                    <a:pt x="7425" y="9247"/>
                    <a:pt x="7498" y="9247"/>
                  </a:cubicBezTo>
                  <a:cubicBezTo>
                    <a:pt x="7559" y="9247"/>
                    <a:pt x="7626" y="9228"/>
                    <a:pt x="7692" y="9216"/>
                  </a:cubicBezTo>
                  <a:lnTo>
                    <a:pt x="7692" y="9216"/>
                  </a:lnTo>
                  <a:cubicBezTo>
                    <a:pt x="7665" y="9300"/>
                    <a:pt x="7630" y="9391"/>
                    <a:pt x="7665" y="9475"/>
                  </a:cubicBezTo>
                  <a:cubicBezTo>
                    <a:pt x="7597" y="9467"/>
                    <a:pt x="7527" y="9463"/>
                    <a:pt x="7457" y="9463"/>
                  </a:cubicBezTo>
                  <a:cubicBezTo>
                    <a:pt x="7281" y="9463"/>
                    <a:pt x="7100" y="9484"/>
                    <a:pt x="6930" y="9509"/>
                  </a:cubicBezTo>
                  <a:cubicBezTo>
                    <a:pt x="6755" y="9537"/>
                    <a:pt x="6616" y="9565"/>
                    <a:pt x="6441" y="9593"/>
                  </a:cubicBezTo>
                  <a:cubicBezTo>
                    <a:pt x="6294" y="9621"/>
                    <a:pt x="6119" y="9712"/>
                    <a:pt x="5972" y="9740"/>
                  </a:cubicBezTo>
                  <a:cubicBezTo>
                    <a:pt x="5798" y="9740"/>
                    <a:pt x="5532" y="9649"/>
                    <a:pt x="5392" y="9565"/>
                  </a:cubicBezTo>
                  <a:cubicBezTo>
                    <a:pt x="5245" y="9509"/>
                    <a:pt x="5098" y="9419"/>
                    <a:pt x="4979" y="9363"/>
                  </a:cubicBezTo>
                  <a:cubicBezTo>
                    <a:pt x="4693" y="9188"/>
                    <a:pt x="4399" y="9041"/>
                    <a:pt x="4077" y="8985"/>
                  </a:cubicBezTo>
                  <a:cubicBezTo>
                    <a:pt x="3756" y="8894"/>
                    <a:pt x="3406" y="8866"/>
                    <a:pt x="3085" y="8838"/>
                  </a:cubicBezTo>
                  <a:lnTo>
                    <a:pt x="2532" y="8838"/>
                  </a:lnTo>
                  <a:cubicBezTo>
                    <a:pt x="2448" y="8838"/>
                    <a:pt x="2329" y="8838"/>
                    <a:pt x="2245" y="8894"/>
                  </a:cubicBezTo>
                  <a:cubicBezTo>
                    <a:pt x="1980" y="9069"/>
                    <a:pt x="2448" y="9272"/>
                    <a:pt x="2798" y="9391"/>
                  </a:cubicBezTo>
                  <a:lnTo>
                    <a:pt x="2420" y="9391"/>
                  </a:lnTo>
                  <a:cubicBezTo>
                    <a:pt x="2210" y="9419"/>
                    <a:pt x="1980" y="9419"/>
                    <a:pt x="1777" y="9447"/>
                  </a:cubicBezTo>
                  <a:cubicBezTo>
                    <a:pt x="1546" y="9509"/>
                    <a:pt x="1336" y="9537"/>
                    <a:pt x="1106" y="9593"/>
                  </a:cubicBezTo>
                  <a:cubicBezTo>
                    <a:pt x="987" y="9621"/>
                    <a:pt x="847" y="9649"/>
                    <a:pt x="812" y="9796"/>
                  </a:cubicBezTo>
                  <a:cubicBezTo>
                    <a:pt x="784" y="9859"/>
                    <a:pt x="812" y="9887"/>
                    <a:pt x="847" y="9915"/>
                  </a:cubicBezTo>
                  <a:cubicBezTo>
                    <a:pt x="1022" y="10034"/>
                    <a:pt x="1280" y="9999"/>
                    <a:pt x="1483" y="10034"/>
                  </a:cubicBezTo>
                  <a:cubicBezTo>
                    <a:pt x="1308" y="10090"/>
                    <a:pt x="1134" y="10146"/>
                    <a:pt x="959" y="10209"/>
                  </a:cubicBezTo>
                  <a:cubicBezTo>
                    <a:pt x="784" y="10237"/>
                    <a:pt x="637" y="10293"/>
                    <a:pt x="497" y="10384"/>
                  </a:cubicBezTo>
                  <a:cubicBezTo>
                    <a:pt x="378" y="10439"/>
                    <a:pt x="204" y="10467"/>
                    <a:pt x="148" y="10586"/>
                  </a:cubicBezTo>
                  <a:cubicBezTo>
                    <a:pt x="1" y="10817"/>
                    <a:pt x="350" y="10845"/>
                    <a:pt x="497" y="10845"/>
                  </a:cubicBezTo>
                  <a:cubicBezTo>
                    <a:pt x="700" y="10845"/>
                    <a:pt x="903" y="10817"/>
                    <a:pt x="1078" y="10789"/>
                  </a:cubicBezTo>
                  <a:cubicBezTo>
                    <a:pt x="1225" y="10789"/>
                    <a:pt x="1336" y="10761"/>
                    <a:pt x="1483" y="10761"/>
                  </a:cubicBezTo>
                  <a:cubicBezTo>
                    <a:pt x="1399" y="10789"/>
                    <a:pt x="1308" y="10845"/>
                    <a:pt x="1225" y="10873"/>
                  </a:cubicBezTo>
                  <a:cubicBezTo>
                    <a:pt x="1050" y="10992"/>
                    <a:pt x="875" y="11083"/>
                    <a:pt x="700" y="11195"/>
                  </a:cubicBezTo>
                  <a:cubicBezTo>
                    <a:pt x="581" y="11286"/>
                    <a:pt x="260" y="11488"/>
                    <a:pt x="378" y="11691"/>
                  </a:cubicBezTo>
                  <a:cubicBezTo>
                    <a:pt x="434" y="11778"/>
                    <a:pt x="542" y="11807"/>
                    <a:pt x="665" y="11807"/>
                  </a:cubicBezTo>
                  <a:cubicBezTo>
                    <a:pt x="870" y="11807"/>
                    <a:pt x="1115" y="11726"/>
                    <a:pt x="1225" y="11691"/>
                  </a:cubicBezTo>
                  <a:cubicBezTo>
                    <a:pt x="1511" y="11607"/>
                    <a:pt x="1777" y="11488"/>
                    <a:pt x="2071" y="11397"/>
                  </a:cubicBezTo>
                  <a:lnTo>
                    <a:pt x="2071" y="11397"/>
                  </a:lnTo>
                  <a:lnTo>
                    <a:pt x="2036" y="11432"/>
                  </a:lnTo>
                  <a:cubicBezTo>
                    <a:pt x="1952" y="11488"/>
                    <a:pt x="1833" y="11607"/>
                    <a:pt x="1805" y="11719"/>
                  </a:cubicBezTo>
                  <a:cubicBezTo>
                    <a:pt x="1721" y="11866"/>
                    <a:pt x="1805" y="11957"/>
                    <a:pt x="1980" y="11985"/>
                  </a:cubicBezTo>
                  <a:cubicBezTo>
                    <a:pt x="2020" y="11993"/>
                    <a:pt x="2060" y="11997"/>
                    <a:pt x="2100" y="11997"/>
                  </a:cubicBezTo>
                  <a:cubicBezTo>
                    <a:pt x="2324" y="11997"/>
                    <a:pt x="2544" y="11877"/>
                    <a:pt x="2770" y="11782"/>
                  </a:cubicBezTo>
                  <a:cubicBezTo>
                    <a:pt x="2910" y="11719"/>
                    <a:pt x="3085" y="11635"/>
                    <a:pt x="3231" y="11572"/>
                  </a:cubicBezTo>
                  <a:cubicBezTo>
                    <a:pt x="3259" y="11572"/>
                    <a:pt x="3406" y="11516"/>
                    <a:pt x="3497" y="11460"/>
                  </a:cubicBezTo>
                  <a:cubicBezTo>
                    <a:pt x="3497" y="11516"/>
                    <a:pt x="3497" y="11572"/>
                    <a:pt x="3525" y="11635"/>
                  </a:cubicBezTo>
                  <a:cubicBezTo>
                    <a:pt x="3581" y="11710"/>
                    <a:pt x="3652" y="11735"/>
                    <a:pt x="3729" y="11735"/>
                  </a:cubicBezTo>
                  <a:cubicBezTo>
                    <a:pt x="3767" y="11735"/>
                    <a:pt x="3807" y="11728"/>
                    <a:pt x="3847" y="11719"/>
                  </a:cubicBezTo>
                  <a:cubicBezTo>
                    <a:pt x="4049" y="11691"/>
                    <a:pt x="4224" y="11572"/>
                    <a:pt x="4427" y="11516"/>
                  </a:cubicBezTo>
                  <a:cubicBezTo>
                    <a:pt x="4578" y="11444"/>
                    <a:pt x="4772" y="11303"/>
                    <a:pt x="4957" y="11303"/>
                  </a:cubicBezTo>
                  <a:cubicBezTo>
                    <a:pt x="4986" y="11303"/>
                    <a:pt x="5014" y="11306"/>
                    <a:pt x="5042" y="11313"/>
                  </a:cubicBezTo>
                  <a:cubicBezTo>
                    <a:pt x="5133" y="11352"/>
                    <a:pt x="5224" y="11366"/>
                    <a:pt x="5315" y="11366"/>
                  </a:cubicBezTo>
                  <a:cubicBezTo>
                    <a:pt x="5574" y="11366"/>
                    <a:pt x="5833" y="11248"/>
                    <a:pt x="6091" y="11223"/>
                  </a:cubicBezTo>
                  <a:cubicBezTo>
                    <a:pt x="6154" y="11219"/>
                    <a:pt x="6217" y="11217"/>
                    <a:pt x="6280" y="11217"/>
                  </a:cubicBezTo>
                  <a:cubicBezTo>
                    <a:pt x="6708" y="11217"/>
                    <a:pt x="7137" y="11293"/>
                    <a:pt x="7546" y="11341"/>
                  </a:cubicBezTo>
                  <a:lnTo>
                    <a:pt x="7574" y="11341"/>
                  </a:lnTo>
                  <a:cubicBezTo>
                    <a:pt x="7720" y="11397"/>
                    <a:pt x="7867" y="11460"/>
                    <a:pt x="7979" y="11516"/>
                  </a:cubicBezTo>
                  <a:cubicBezTo>
                    <a:pt x="8154" y="11635"/>
                    <a:pt x="8301" y="11810"/>
                    <a:pt x="8476" y="11922"/>
                  </a:cubicBezTo>
                  <a:lnTo>
                    <a:pt x="8504" y="11922"/>
                  </a:lnTo>
                  <a:cubicBezTo>
                    <a:pt x="8476" y="12013"/>
                    <a:pt x="8476" y="12097"/>
                    <a:pt x="8476" y="12216"/>
                  </a:cubicBezTo>
                  <a:cubicBezTo>
                    <a:pt x="8476" y="12481"/>
                    <a:pt x="8594" y="12684"/>
                    <a:pt x="8622" y="12943"/>
                  </a:cubicBezTo>
                  <a:cubicBezTo>
                    <a:pt x="8650" y="13320"/>
                    <a:pt x="8364" y="13467"/>
                    <a:pt x="8070" y="13586"/>
                  </a:cubicBezTo>
                  <a:cubicBezTo>
                    <a:pt x="7867" y="13586"/>
                    <a:pt x="7748" y="13355"/>
                    <a:pt x="7602" y="13180"/>
                  </a:cubicBezTo>
                  <a:cubicBezTo>
                    <a:pt x="7546" y="13118"/>
                    <a:pt x="7455" y="13034"/>
                    <a:pt x="7343" y="13034"/>
                  </a:cubicBezTo>
                  <a:cubicBezTo>
                    <a:pt x="7333" y="13032"/>
                    <a:pt x="7323" y="13032"/>
                    <a:pt x="7314" y="13032"/>
                  </a:cubicBezTo>
                  <a:cubicBezTo>
                    <a:pt x="7148" y="13032"/>
                    <a:pt x="7225" y="13272"/>
                    <a:pt x="7252" y="13411"/>
                  </a:cubicBezTo>
                  <a:cubicBezTo>
                    <a:pt x="7146" y="13345"/>
                    <a:pt x="7025" y="13236"/>
                    <a:pt x="6900" y="13236"/>
                  </a:cubicBezTo>
                  <a:cubicBezTo>
                    <a:pt x="6852" y="13236"/>
                    <a:pt x="6804" y="13252"/>
                    <a:pt x="6755" y="13292"/>
                  </a:cubicBezTo>
                  <a:cubicBezTo>
                    <a:pt x="6728" y="13320"/>
                    <a:pt x="6728" y="13383"/>
                    <a:pt x="6728" y="13439"/>
                  </a:cubicBezTo>
                  <a:cubicBezTo>
                    <a:pt x="6755" y="13467"/>
                    <a:pt x="6818" y="13530"/>
                    <a:pt x="6846" y="13558"/>
                  </a:cubicBezTo>
                  <a:lnTo>
                    <a:pt x="6616" y="13558"/>
                  </a:lnTo>
                  <a:cubicBezTo>
                    <a:pt x="6497" y="13586"/>
                    <a:pt x="6266" y="13586"/>
                    <a:pt x="6203" y="13705"/>
                  </a:cubicBezTo>
                  <a:cubicBezTo>
                    <a:pt x="6119" y="13845"/>
                    <a:pt x="6266" y="13908"/>
                    <a:pt x="6441" y="13936"/>
                  </a:cubicBezTo>
                  <a:cubicBezTo>
                    <a:pt x="6119" y="14055"/>
                    <a:pt x="5623" y="14257"/>
                    <a:pt x="5881" y="14432"/>
                  </a:cubicBezTo>
                  <a:cubicBezTo>
                    <a:pt x="5944" y="14488"/>
                    <a:pt x="6028" y="14488"/>
                    <a:pt x="6119" y="14488"/>
                  </a:cubicBezTo>
                  <a:lnTo>
                    <a:pt x="6175" y="14488"/>
                  </a:lnTo>
                  <a:cubicBezTo>
                    <a:pt x="6028" y="14579"/>
                    <a:pt x="5916" y="14782"/>
                    <a:pt x="5944" y="14929"/>
                  </a:cubicBezTo>
                  <a:cubicBezTo>
                    <a:pt x="5972" y="14984"/>
                    <a:pt x="6000" y="15040"/>
                    <a:pt x="6056" y="15068"/>
                  </a:cubicBezTo>
                  <a:cubicBezTo>
                    <a:pt x="6119" y="15103"/>
                    <a:pt x="6231" y="15103"/>
                    <a:pt x="6266" y="15131"/>
                  </a:cubicBezTo>
                  <a:cubicBezTo>
                    <a:pt x="6266" y="15159"/>
                    <a:pt x="6231" y="15187"/>
                    <a:pt x="6231" y="15215"/>
                  </a:cubicBezTo>
                  <a:cubicBezTo>
                    <a:pt x="6203" y="15243"/>
                    <a:pt x="6203" y="15278"/>
                    <a:pt x="6203" y="15334"/>
                  </a:cubicBezTo>
                  <a:cubicBezTo>
                    <a:pt x="6203" y="15418"/>
                    <a:pt x="6231" y="15481"/>
                    <a:pt x="6266" y="15565"/>
                  </a:cubicBezTo>
                  <a:cubicBezTo>
                    <a:pt x="6322" y="15886"/>
                    <a:pt x="6056" y="16152"/>
                    <a:pt x="5944" y="16383"/>
                  </a:cubicBezTo>
                  <a:cubicBezTo>
                    <a:pt x="5826" y="16614"/>
                    <a:pt x="5853" y="16851"/>
                    <a:pt x="6000" y="17054"/>
                  </a:cubicBezTo>
                  <a:cubicBezTo>
                    <a:pt x="6000" y="17054"/>
                    <a:pt x="6000" y="17082"/>
                    <a:pt x="6028" y="17082"/>
                  </a:cubicBezTo>
                  <a:cubicBezTo>
                    <a:pt x="6028" y="17082"/>
                    <a:pt x="6028" y="17110"/>
                    <a:pt x="6056" y="17110"/>
                  </a:cubicBezTo>
                  <a:cubicBezTo>
                    <a:pt x="6091" y="17138"/>
                    <a:pt x="6119" y="17166"/>
                    <a:pt x="6175" y="17201"/>
                  </a:cubicBezTo>
                  <a:cubicBezTo>
                    <a:pt x="6175" y="17229"/>
                    <a:pt x="6203" y="17257"/>
                    <a:pt x="6231" y="17313"/>
                  </a:cubicBezTo>
                  <a:cubicBezTo>
                    <a:pt x="6266" y="17432"/>
                    <a:pt x="6231" y="17516"/>
                    <a:pt x="6203" y="17635"/>
                  </a:cubicBezTo>
                  <a:cubicBezTo>
                    <a:pt x="6147" y="17753"/>
                    <a:pt x="6119" y="17837"/>
                    <a:pt x="6175" y="17928"/>
                  </a:cubicBezTo>
                  <a:cubicBezTo>
                    <a:pt x="6147" y="18012"/>
                    <a:pt x="6091" y="18075"/>
                    <a:pt x="6028" y="18103"/>
                  </a:cubicBezTo>
                  <a:cubicBezTo>
                    <a:pt x="5972" y="18159"/>
                    <a:pt x="5916" y="18187"/>
                    <a:pt x="5881" y="18250"/>
                  </a:cubicBezTo>
                  <a:cubicBezTo>
                    <a:pt x="5798" y="18334"/>
                    <a:pt x="5881" y="18390"/>
                    <a:pt x="5972" y="18425"/>
                  </a:cubicBezTo>
                  <a:cubicBezTo>
                    <a:pt x="6024" y="18444"/>
                    <a:pt x="6070" y="18454"/>
                    <a:pt x="6116" y="18454"/>
                  </a:cubicBezTo>
                  <a:cubicBezTo>
                    <a:pt x="6201" y="18454"/>
                    <a:pt x="6282" y="18421"/>
                    <a:pt x="6378" y="18362"/>
                  </a:cubicBezTo>
                  <a:cubicBezTo>
                    <a:pt x="6497" y="18306"/>
                    <a:pt x="6581" y="18215"/>
                    <a:pt x="6616" y="18103"/>
                  </a:cubicBezTo>
                  <a:cubicBezTo>
                    <a:pt x="6616" y="18187"/>
                    <a:pt x="6672" y="18306"/>
                    <a:pt x="6755" y="18362"/>
                  </a:cubicBezTo>
                  <a:cubicBezTo>
                    <a:pt x="6728" y="18425"/>
                    <a:pt x="6700" y="18481"/>
                    <a:pt x="6672" y="18537"/>
                  </a:cubicBezTo>
                  <a:cubicBezTo>
                    <a:pt x="6644" y="18600"/>
                    <a:pt x="6616" y="18627"/>
                    <a:pt x="6644" y="18683"/>
                  </a:cubicBezTo>
                  <a:cubicBezTo>
                    <a:pt x="6669" y="18736"/>
                    <a:pt x="6722" y="18753"/>
                    <a:pt x="6780" y="18753"/>
                  </a:cubicBezTo>
                  <a:cubicBezTo>
                    <a:pt x="6852" y="18753"/>
                    <a:pt x="6930" y="18727"/>
                    <a:pt x="6965" y="18711"/>
                  </a:cubicBezTo>
                  <a:cubicBezTo>
                    <a:pt x="7077" y="18683"/>
                    <a:pt x="7140" y="18600"/>
                    <a:pt x="7196" y="18509"/>
                  </a:cubicBezTo>
                  <a:cubicBezTo>
                    <a:pt x="7196" y="18481"/>
                    <a:pt x="7224" y="18425"/>
                    <a:pt x="7252" y="18390"/>
                  </a:cubicBezTo>
                  <a:cubicBezTo>
                    <a:pt x="7260" y="18393"/>
                    <a:pt x="7269" y="18394"/>
                    <a:pt x="7277" y="18394"/>
                  </a:cubicBezTo>
                  <a:cubicBezTo>
                    <a:pt x="7368" y="18394"/>
                    <a:pt x="7495" y="18242"/>
                    <a:pt x="7546" y="18159"/>
                  </a:cubicBezTo>
                  <a:cubicBezTo>
                    <a:pt x="7602" y="18040"/>
                    <a:pt x="7665" y="17865"/>
                    <a:pt x="7602" y="17725"/>
                  </a:cubicBezTo>
                  <a:cubicBezTo>
                    <a:pt x="7692" y="17516"/>
                    <a:pt x="7490" y="17285"/>
                    <a:pt x="7455" y="17110"/>
                  </a:cubicBezTo>
                  <a:cubicBezTo>
                    <a:pt x="7427" y="16935"/>
                    <a:pt x="7315" y="16789"/>
                    <a:pt x="7140" y="16733"/>
                  </a:cubicBezTo>
                  <a:cubicBezTo>
                    <a:pt x="7021" y="16677"/>
                    <a:pt x="6755" y="16705"/>
                    <a:pt x="6700" y="16558"/>
                  </a:cubicBezTo>
                  <a:lnTo>
                    <a:pt x="6700" y="16530"/>
                  </a:lnTo>
                  <a:cubicBezTo>
                    <a:pt x="6846" y="16292"/>
                    <a:pt x="7021" y="16061"/>
                    <a:pt x="7168" y="15803"/>
                  </a:cubicBezTo>
                  <a:cubicBezTo>
                    <a:pt x="7224" y="15656"/>
                    <a:pt x="7280" y="15509"/>
                    <a:pt x="7399" y="15390"/>
                  </a:cubicBezTo>
                  <a:cubicBezTo>
                    <a:pt x="7518" y="15243"/>
                    <a:pt x="7720" y="15159"/>
                    <a:pt x="7867" y="15103"/>
                  </a:cubicBezTo>
                  <a:cubicBezTo>
                    <a:pt x="8073" y="15023"/>
                    <a:pt x="8270" y="14995"/>
                    <a:pt x="8468" y="14995"/>
                  </a:cubicBezTo>
                  <a:cubicBezTo>
                    <a:pt x="8634" y="14995"/>
                    <a:pt x="8800" y="15015"/>
                    <a:pt x="8972" y="15040"/>
                  </a:cubicBezTo>
                  <a:cubicBezTo>
                    <a:pt x="9043" y="15049"/>
                    <a:pt x="9118" y="15055"/>
                    <a:pt x="9192" y="15055"/>
                  </a:cubicBezTo>
                  <a:cubicBezTo>
                    <a:pt x="9358" y="15055"/>
                    <a:pt x="9523" y="15025"/>
                    <a:pt x="9643" y="14929"/>
                  </a:cubicBezTo>
                  <a:cubicBezTo>
                    <a:pt x="9818" y="14782"/>
                    <a:pt x="9874" y="14544"/>
                    <a:pt x="9993" y="14369"/>
                  </a:cubicBezTo>
                  <a:cubicBezTo>
                    <a:pt x="10021" y="14404"/>
                    <a:pt x="10049" y="14432"/>
                    <a:pt x="10112" y="14460"/>
                  </a:cubicBezTo>
                  <a:cubicBezTo>
                    <a:pt x="10168" y="14488"/>
                    <a:pt x="10252" y="14516"/>
                    <a:pt x="10315" y="14516"/>
                  </a:cubicBezTo>
                  <a:cubicBezTo>
                    <a:pt x="10343" y="14516"/>
                    <a:pt x="10461" y="14488"/>
                    <a:pt x="10517" y="14488"/>
                  </a:cubicBezTo>
                  <a:cubicBezTo>
                    <a:pt x="10517" y="14579"/>
                    <a:pt x="10545" y="14635"/>
                    <a:pt x="10573" y="14663"/>
                  </a:cubicBezTo>
                  <a:cubicBezTo>
                    <a:pt x="10461" y="14719"/>
                    <a:pt x="10315" y="14782"/>
                    <a:pt x="10196" y="14866"/>
                  </a:cubicBezTo>
                  <a:cubicBezTo>
                    <a:pt x="10021" y="15012"/>
                    <a:pt x="10077" y="15103"/>
                    <a:pt x="10196" y="15215"/>
                  </a:cubicBezTo>
                  <a:cubicBezTo>
                    <a:pt x="10140" y="15278"/>
                    <a:pt x="10021" y="15362"/>
                    <a:pt x="9993" y="15390"/>
                  </a:cubicBezTo>
                  <a:cubicBezTo>
                    <a:pt x="9937" y="15481"/>
                    <a:pt x="9902" y="15537"/>
                    <a:pt x="9902" y="15628"/>
                  </a:cubicBezTo>
                  <a:cubicBezTo>
                    <a:pt x="9937" y="15740"/>
                    <a:pt x="10021" y="15768"/>
                    <a:pt x="10112" y="15768"/>
                  </a:cubicBezTo>
                  <a:cubicBezTo>
                    <a:pt x="10049" y="15831"/>
                    <a:pt x="9965" y="15914"/>
                    <a:pt x="9937" y="15977"/>
                  </a:cubicBezTo>
                  <a:cubicBezTo>
                    <a:pt x="9874" y="16061"/>
                    <a:pt x="9790" y="16208"/>
                    <a:pt x="9818" y="16327"/>
                  </a:cubicBezTo>
                  <a:cubicBezTo>
                    <a:pt x="9846" y="16439"/>
                    <a:pt x="9902" y="16467"/>
                    <a:pt x="10021" y="16502"/>
                  </a:cubicBezTo>
                  <a:cubicBezTo>
                    <a:pt x="10049" y="16502"/>
                    <a:pt x="10112" y="16502"/>
                    <a:pt x="10168" y="16467"/>
                  </a:cubicBezTo>
                  <a:cubicBezTo>
                    <a:pt x="10224" y="16467"/>
                    <a:pt x="10252" y="16467"/>
                    <a:pt x="10287" y="16439"/>
                  </a:cubicBezTo>
                  <a:lnTo>
                    <a:pt x="10287" y="16439"/>
                  </a:lnTo>
                  <a:cubicBezTo>
                    <a:pt x="10252" y="16558"/>
                    <a:pt x="10252" y="16677"/>
                    <a:pt x="10371" y="16761"/>
                  </a:cubicBezTo>
                  <a:cubicBezTo>
                    <a:pt x="10461" y="16789"/>
                    <a:pt x="10545" y="16789"/>
                    <a:pt x="10601" y="16789"/>
                  </a:cubicBezTo>
                  <a:cubicBezTo>
                    <a:pt x="10690" y="16789"/>
                    <a:pt x="10764" y="16741"/>
                    <a:pt x="10842" y="16741"/>
                  </a:cubicBezTo>
                  <a:cubicBezTo>
                    <a:pt x="10868" y="16741"/>
                    <a:pt x="10895" y="16747"/>
                    <a:pt x="10923" y="16761"/>
                  </a:cubicBezTo>
                  <a:cubicBezTo>
                    <a:pt x="10986" y="16789"/>
                    <a:pt x="11014" y="16851"/>
                    <a:pt x="11098" y="16879"/>
                  </a:cubicBezTo>
                  <a:cubicBezTo>
                    <a:pt x="11143" y="16893"/>
                    <a:pt x="11194" y="16900"/>
                    <a:pt x="11245" y="16900"/>
                  </a:cubicBezTo>
                  <a:cubicBezTo>
                    <a:pt x="11295" y="16900"/>
                    <a:pt x="11346" y="16893"/>
                    <a:pt x="11391" y="16879"/>
                  </a:cubicBezTo>
                  <a:cubicBezTo>
                    <a:pt x="11489" y="16858"/>
                    <a:pt x="11583" y="16851"/>
                    <a:pt x="11677" y="16851"/>
                  </a:cubicBezTo>
                  <a:cubicBezTo>
                    <a:pt x="11865" y="16851"/>
                    <a:pt x="12051" y="16879"/>
                    <a:pt x="12265" y="16879"/>
                  </a:cubicBezTo>
                  <a:cubicBezTo>
                    <a:pt x="12412" y="16907"/>
                    <a:pt x="12496" y="16963"/>
                    <a:pt x="12587" y="17082"/>
                  </a:cubicBezTo>
                  <a:cubicBezTo>
                    <a:pt x="12671" y="17166"/>
                    <a:pt x="12790" y="17285"/>
                    <a:pt x="12762" y="17404"/>
                  </a:cubicBezTo>
                  <a:cubicBezTo>
                    <a:pt x="12734" y="17516"/>
                    <a:pt x="12699" y="17607"/>
                    <a:pt x="12762" y="17663"/>
                  </a:cubicBezTo>
                  <a:cubicBezTo>
                    <a:pt x="12734" y="17753"/>
                    <a:pt x="12734" y="17837"/>
                    <a:pt x="12734" y="17928"/>
                  </a:cubicBezTo>
                  <a:cubicBezTo>
                    <a:pt x="12762" y="18012"/>
                    <a:pt x="12790" y="18103"/>
                    <a:pt x="12874" y="18103"/>
                  </a:cubicBezTo>
                  <a:cubicBezTo>
                    <a:pt x="12882" y="18105"/>
                    <a:pt x="12889" y="18107"/>
                    <a:pt x="12896" y="18107"/>
                  </a:cubicBezTo>
                  <a:cubicBezTo>
                    <a:pt x="12970" y="18107"/>
                    <a:pt x="12997" y="17979"/>
                    <a:pt x="13049" y="17928"/>
                  </a:cubicBezTo>
                  <a:cubicBezTo>
                    <a:pt x="13049" y="17900"/>
                    <a:pt x="13084" y="17837"/>
                    <a:pt x="13140" y="17809"/>
                  </a:cubicBezTo>
                  <a:cubicBezTo>
                    <a:pt x="13140" y="17781"/>
                    <a:pt x="13195" y="17753"/>
                    <a:pt x="13195" y="17725"/>
                  </a:cubicBezTo>
                  <a:lnTo>
                    <a:pt x="13223" y="17691"/>
                  </a:lnTo>
                  <a:cubicBezTo>
                    <a:pt x="13223" y="17725"/>
                    <a:pt x="13223" y="17725"/>
                    <a:pt x="13258" y="17753"/>
                  </a:cubicBezTo>
                  <a:cubicBezTo>
                    <a:pt x="13314" y="17809"/>
                    <a:pt x="13314" y="17900"/>
                    <a:pt x="13398" y="17956"/>
                  </a:cubicBezTo>
                  <a:cubicBezTo>
                    <a:pt x="13581" y="18047"/>
                    <a:pt x="13792" y="18085"/>
                    <a:pt x="13975" y="18085"/>
                  </a:cubicBezTo>
                  <a:cubicBezTo>
                    <a:pt x="14031" y="18085"/>
                    <a:pt x="14084" y="18082"/>
                    <a:pt x="14132" y="18075"/>
                  </a:cubicBezTo>
                  <a:cubicBezTo>
                    <a:pt x="14216" y="18075"/>
                    <a:pt x="14335" y="18103"/>
                    <a:pt x="14447" y="18131"/>
                  </a:cubicBezTo>
                  <a:cubicBezTo>
                    <a:pt x="14477" y="18150"/>
                    <a:pt x="14511" y="18156"/>
                    <a:pt x="14546" y="18156"/>
                  </a:cubicBezTo>
                  <a:cubicBezTo>
                    <a:pt x="14616" y="18156"/>
                    <a:pt x="14694" y="18131"/>
                    <a:pt x="14769" y="18131"/>
                  </a:cubicBezTo>
                  <a:cubicBezTo>
                    <a:pt x="14832" y="18131"/>
                    <a:pt x="14916" y="18159"/>
                    <a:pt x="14972" y="18159"/>
                  </a:cubicBezTo>
                  <a:cubicBezTo>
                    <a:pt x="15034" y="18187"/>
                    <a:pt x="15062" y="18215"/>
                    <a:pt x="15118" y="18215"/>
                  </a:cubicBezTo>
                  <a:cubicBezTo>
                    <a:pt x="15181" y="18187"/>
                    <a:pt x="15237" y="18159"/>
                    <a:pt x="15209" y="18103"/>
                  </a:cubicBezTo>
                  <a:cubicBezTo>
                    <a:pt x="15181" y="17956"/>
                    <a:pt x="15090" y="17837"/>
                    <a:pt x="14944" y="17781"/>
                  </a:cubicBezTo>
                  <a:lnTo>
                    <a:pt x="15062" y="17781"/>
                  </a:lnTo>
                  <a:cubicBezTo>
                    <a:pt x="15090" y="17781"/>
                    <a:pt x="15146" y="17753"/>
                    <a:pt x="15146" y="17691"/>
                  </a:cubicBezTo>
                  <a:cubicBezTo>
                    <a:pt x="15118" y="17551"/>
                    <a:pt x="15034" y="17404"/>
                    <a:pt x="14888" y="17341"/>
                  </a:cubicBezTo>
                  <a:cubicBezTo>
                    <a:pt x="14797" y="17313"/>
                    <a:pt x="14741" y="17313"/>
                    <a:pt x="14657" y="17313"/>
                  </a:cubicBezTo>
                  <a:cubicBezTo>
                    <a:pt x="14566" y="17313"/>
                    <a:pt x="14510" y="17313"/>
                    <a:pt x="14419" y="17285"/>
                  </a:cubicBezTo>
                  <a:cubicBezTo>
                    <a:pt x="14160" y="17229"/>
                    <a:pt x="13923" y="17313"/>
                    <a:pt x="13664" y="17166"/>
                  </a:cubicBezTo>
                  <a:lnTo>
                    <a:pt x="13664" y="17138"/>
                  </a:lnTo>
                  <a:cubicBezTo>
                    <a:pt x="13545" y="16991"/>
                    <a:pt x="13489" y="16851"/>
                    <a:pt x="13370" y="16733"/>
                  </a:cubicBezTo>
                  <a:cubicBezTo>
                    <a:pt x="13314" y="16642"/>
                    <a:pt x="13258" y="16586"/>
                    <a:pt x="13195" y="16502"/>
                  </a:cubicBezTo>
                  <a:cubicBezTo>
                    <a:pt x="13140" y="16383"/>
                    <a:pt x="13084" y="16264"/>
                    <a:pt x="12993" y="16208"/>
                  </a:cubicBezTo>
                  <a:cubicBezTo>
                    <a:pt x="12813" y="16094"/>
                    <a:pt x="12562" y="16052"/>
                    <a:pt x="12321" y="16052"/>
                  </a:cubicBezTo>
                  <a:cubicBezTo>
                    <a:pt x="12252" y="16052"/>
                    <a:pt x="12184" y="16055"/>
                    <a:pt x="12119" y="16061"/>
                  </a:cubicBezTo>
                  <a:cubicBezTo>
                    <a:pt x="11972" y="16061"/>
                    <a:pt x="11685" y="16033"/>
                    <a:pt x="11594" y="15886"/>
                  </a:cubicBezTo>
                  <a:cubicBezTo>
                    <a:pt x="11510" y="15768"/>
                    <a:pt x="11594" y="15684"/>
                    <a:pt x="11650" y="15565"/>
                  </a:cubicBezTo>
                  <a:cubicBezTo>
                    <a:pt x="11713" y="15481"/>
                    <a:pt x="11741" y="15418"/>
                    <a:pt x="11797" y="15362"/>
                  </a:cubicBezTo>
                  <a:cubicBezTo>
                    <a:pt x="11888" y="15215"/>
                    <a:pt x="12091" y="14929"/>
                    <a:pt x="12063" y="14719"/>
                  </a:cubicBezTo>
                  <a:cubicBezTo>
                    <a:pt x="12238" y="14663"/>
                    <a:pt x="12412" y="14544"/>
                    <a:pt x="12559" y="14460"/>
                  </a:cubicBezTo>
                  <a:cubicBezTo>
                    <a:pt x="12734" y="14341"/>
                    <a:pt x="12937" y="14194"/>
                    <a:pt x="13112" y="14082"/>
                  </a:cubicBezTo>
                  <a:cubicBezTo>
                    <a:pt x="13258" y="13992"/>
                    <a:pt x="13398" y="13936"/>
                    <a:pt x="13573" y="13880"/>
                  </a:cubicBezTo>
                  <a:cubicBezTo>
                    <a:pt x="13720" y="13845"/>
                    <a:pt x="13923" y="13817"/>
                    <a:pt x="14097" y="13789"/>
                  </a:cubicBezTo>
                  <a:cubicBezTo>
                    <a:pt x="14272" y="13789"/>
                    <a:pt x="14216" y="13880"/>
                    <a:pt x="14272" y="13992"/>
                  </a:cubicBezTo>
                  <a:cubicBezTo>
                    <a:pt x="14307" y="14082"/>
                    <a:pt x="14391" y="14110"/>
                    <a:pt x="14482" y="14138"/>
                  </a:cubicBezTo>
                  <a:cubicBezTo>
                    <a:pt x="14566" y="14138"/>
                    <a:pt x="14657" y="14082"/>
                    <a:pt x="14741" y="14082"/>
                  </a:cubicBezTo>
                  <a:lnTo>
                    <a:pt x="14769" y="14082"/>
                  </a:lnTo>
                  <a:lnTo>
                    <a:pt x="14769" y="14110"/>
                  </a:lnTo>
                  <a:cubicBezTo>
                    <a:pt x="14832" y="14138"/>
                    <a:pt x="14769" y="14166"/>
                    <a:pt x="14832" y="14229"/>
                  </a:cubicBezTo>
                  <a:cubicBezTo>
                    <a:pt x="14888" y="14285"/>
                    <a:pt x="14944" y="14285"/>
                    <a:pt x="15006" y="14313"/>
                  </a:cubicBezTo>
                  <a:cubicBezTo>
                    <a:pt x="15023" y="14317"/>
                    <a:pt x="15039" y="14319"/>
                    <a:pt x="15056" y="14319"/>
                  </a:cubicBezTo>
                  <a:cubicBezTo>
                    <a:pt x="15137" y="14319"/>
                    <a:pt x="15220" y="14279"/>
                    <a:pt x="15304" y="14279"/>
                  </a:cubicBezTo>
                  <a:cubicBezTo>
                    <a:pt x="15321" y="14279"/>
                    <a:pt x="15339" y="14281"/>
                    <a:pt x="15356" y="14285"/>
                  </a:cubicBezTo>
                  <a:cubicBezTo>
                    <a:pt x="15356" y="14285"/>
                    <a:pt x="15321" y="14285"/>
                    <a:pt x="15321" y="14313"/>
                  </a:cubicBezTo>
                  <a:lnTo>
                    <a:pt x="15321" y="14404"/>
                  </a:lnTo>
                  <a:cubicBezTo>
                    <a:pt x="15356" y="14488"/>
                    <a:pt x="15412" y="14516"/>
                    <a:pt x="15468" y="14544"/>
                  </a:cubicBezTo>
                  <a:cubicBezTo>
                    <a:pt x="15508" y="14556"/>
                    <a:pt x="15550" y="14560"/>
                    <a:pt x="15594" y="14560"/>
                  </a:cubicBezTo>
                  <a:cubicBezTo>
                    <a:pt x="15681" y="14560"/>
                    <a:pt x="15771" y="14544"/>
                    <a:pt x="15846" y="14544"/>
                  </a:cubicBezTo>
                  <a:cubicBezTo>
                    <a:pt x="15908" y="14559"/>
                    <a:pt x="15956" y="14567"/>
                    <a:pt x="16000" y="14567"/>
                  </a:cubicBezTo>
                  <a:cubicBezTo>
                    <a:pt x="16060" y="14567"/>
                    <a:pt x="16115" y="14552"/>
                    <a:pt x="16195" y="14516"/>
                  </a:cubicBezTo>
                  <a:cubicBezTo>
                    <a:pt x="16323" y="14475"/>
                    <a:pt x="16470" y="14449"/>
                    <a:pt x="16619" y="14449"/>
                  </a:cubicBezTo>
                  <a:cubicBezTo>
                    <a:pt x="16673" y="14449"/>
                    <a:pt x="16728" y="14453"/>
                    <a:pt x="16783" y="14460"/>
                  </a:cubicBezTo>
                  <a:cubicBezTo>
                    <a:pt x="16873" y="14483"/>
                    <a:pt x="16968" y="14524"/>
                    <a:pt x="17064" y="14524"/>
                  </a:cubicBezTo>
                  <a:cubicBezTo>
                    <a:pt x="17087" y="14524"/>
                    <a:pt x="17109" y="14521"/>
                    <a:pt x="17132" y="14516"/>
                  </a:cubicBezTo>
                  <a:cubicBezTo>
                    <a:pt x="17188" y="14516"/>
                    <a:pt x="17307" y="14488"/>
                    <a:pt x="17363" y="14432"/>
                  </a:cubicBezTo>
                  <a:cubicBezTo>
                    <a:pt x="17419" y="14460"/>
                    <a:pt x="17454" y="14460"/>
                    <a:pt x="17510" y="14460"/>
                  </a:cubicBezTo>
                  <a:cubicBezTo>
                    <a:pt x="17657" y="14488"/>
                    <a:pt x="17768" y="14460"/>
                    <a:pt x="17915" y="14516"/>
                  </a:cubicBezTo>
                  <a:cubicBezTo>
                    <a:pt x="18034" y="14579"/>
                    <a:pt x="18118" y="14691"/>
                    <a:pt x="18237" y="14782"/>
                  </a:cubicBezTo>
                  <a:cubicBezTo>
                    <a:pt x="18412" y="14929"/>
                    <a:pt x="18615" y="15068"/>
                    <a:pt x="18817" y="15187"/>
                  </a:cubicBezTo>
                  <a:cubicBezTo>
                    <a:pt x="18926" y="15270"/>
                    <a:pt x="19127" y="15423"/>
                    <a:pt x="19273" y="15423"/>
                  </a:cubicBezTo>
                  <a:cubicBezTo>
                    <a:pt x="19287" y="15423"/>
                    <a:pt x="19301" y="15421"/>
                    <a:pt x="19314" y="15418"/>
                  </a:cubicBezTo>
                  <a:cubicBezTo>
                    <a:pt x="19377" y="15390"/>
                    <a:pt x="19377" y="15334"/>
                    <a:pt x="19377" y="15306"/>
                  </a:cubicBezTo>
                  <a:cubicBezTo>
                    <a:pt x="19377" y="15215"/>
                    <a:pt x="19258" y="15159"/>
                    <a:pt x="19202" y="15068"/>
                  </a:cubicBezTo>
                  <a:cubicBezTo>
                    <a:pt x="19055" y="14929"/>
                    <a:pt x="18992" y="14782"/>
                    <a:pt x="18880" y="14635"/>
                  </a:cubicBezTo>
                  <a:cubicBezTo>
                    <a:pt x="18852" y="14579"/>
                    <a:pt x="18789" y="14516"/>
                    <a:pt x="18761" y="14460"/>
                  </a:cubicBezTo>
                  <a:lnTo>
                    <a:pt x="18761" y="14404"/>
                  </a:lnTo>
                  <a:cubicBezTo>
                    <a:pt x="18761" y="14369"/>
                    <a:pt x="18789" y="14369"/>
                    <a:pt x="18789" y="14341"/>
                  </a:cubicBezTo>
                  <a:cubicBezTo>
                    <a:pt x="18789" y="14313"/>
                    <a:pt x="18817" y="14313"/>
                    <a:pt x="18817" y="14285"/>
                  </a:cubicBezTo>
                  <a:cubicBezTo>
                    <a:pt x="18852" y="14257"/>
                    <a:pt x="18852" y="14229"/>
                    <a:pt x="18880" y="14194"/>
                  </a:cubicBezTo>
                  <a:cubicBezTo>
                    <a:pt x="18936" y="14229"/>
                    <a:pt x="19027" y="14257"/>
                    <a:pt x="19111" y="14285"/>
                  </a:cubicBezTo>
                  <a:cubicBezTo>
                    <a:pt x="19286" y="14341"/>
                    <a:pt x="19405" y="14341"/>
                    <a:pt x="19579" y="14369"/>
                  </a:cubicBezTo>
                  <a:cubicBezTo>
                    <a:pt x="19782" y="14369"/>
                    <a:pt x="19901" y="14460"/>
                    <a:pt x="20041" y="14579"/>
                  </a:cubicBezTo>
                  <a:cubicBezTo>
                    <a:pt x="20059" y="14595"/>
                    <a:pt x="20077" y="14602"/>
                    <a:pt x="20093" y="14602"/>
                  </a:cubicBezTo>
                  <a:cubicBezTo>
                    <a:pt x="20134" y="14602"/>
                    <a:pt x="20168" y="14561"/>
                    <a:pt x="20188" y="14516"/>
                  </a:cubicBezTo>
                  <a:cubicBezTo>
                    <a:pt x="20216" y="14257"/>
                    <a:pt x="20188" y="13880"/>
                    <a:pt x="20041" y="13642"/>
                  </a:cubicBezTo>
                  <a:cubicBezTo>
                    <a:pt x="19782" y="13320"/>
                    <a:pt x="19377" y="13145"/>
                    <a:pt x="19202" y="12768"/>
                  </a:cubicBezTo>
                  <a:lnTo>
                    <a:pt x="19202" y="12684"/>
                  </a:lnTo>
                  <a:cubicBezTo>
                    <a:pt x="19167" y="12565"/>
                    <a:pt x="19139" y="12446"/>
                    <a:pt x="19111" y="12362"/>
                  </a:cubicBezTo>
                  <a:cubicBezTo>
                    <a:pt x="19055" y="12271"/>
                    <a:pt x="18992" y="12188"/>
                    <a:pt x="18908" y="12132"/>
                  </a:cubicBezTo>
                  <a:cubicBezTo>
                    <a:pt x="18789" y="12097"/>
                    <a:pt x="18677" y="12132"/>
                    <a:pt x="18559" y="12013"/>
                  </a:cubicBezTo>
                  <a:cubicBezTo>
                    <a:pt x="18468" y="11922"/>
                    <a:pt x="18468" y="11747"/>
                    <a:pt x="18503" y="11635"/>
                  </a:cubicBezTo>
                  <a:cubicBezTo>
                    <a:pt x="18531" y="11397"/>
                    <a:pt x="18615" y="11195"/>
                    <a:pt x="18677" y="10964"/>
                  </a:cubicBezTo>
                  <a:cubicBezTo>
                    <a:pt x="18705" y="10817"/>
                    <a:pt x="18936" y="10209"/>
                    <a:pt x="18677" y="10146"/>
                  </a:cubicBezTo>
                  <a:cubicBezTo>
                    <a:pt x="18657" y="10139"/>
                    <a:pt x="18637" y="10136"/>
                    <a:pt x="18618" y="10136"/>
                  </a:cubicBezTo>
                  <a:cubicBezTo>
                    <a:pt x="18469" y="10136"/>
                    <a:pt x="18342" y="10313"/>
                    <a:pt x="18237" y="10467"/>
                  </a:cubicBezTo>
                  <a:cubicBezTo>
                    <a:pt x="18265" y="10293"/>
                    <a:pt x="18293" y="10090"/>
                    <a:pt x="18293" y="9915"/>
                  </a:cubicBezTo>
                  <a:cubicBezTo>
                    <a:pt x="18265" y="9768"/>
                    <a:pt x="18265" y="9509"/>
                    <a:pt x="18118" y="9447"/>
                  </a:cubicBezTo>
                  <a:cubicBezTo>
                    <a:pt x="18101" y="9442"/>
                    <a:pt x="18085" y="9440"/>
                    <a:pt x="18069" y="9440"/>
                  </a:cubicBezTo>
                  <a:cubicBezTo>
                    <a:pt x="17897" y="9440"/>
                    <a:pt x="17796" y="9704"/>
                    <a:pt x="17713" y="9915"/>
                  </a:cubicBezTo>
                  <a:cubicBezTo>
                    <a:pt x="17657" y="9740"/>
                    <a:pt x="17629" y="9565"/>
                    <a:pt x="17566" y="9391"/>
                  </a:cubicBezTo>
                  <a:cubicBezTo>
                    <a:pt x="17510" y="9272"/>
                    <a:pt x="17391" y="8950"/>
                    <a:pt x="17188" y="8950"/>
                  </a:cubicBezTo>
                  <a:cubicBezTo>
                    <a:pt x="17179" y="8948"/>
                    <a:pt x="17170" y="8947"/>
                    <a:pt x="17162" y="8947"/>
                  </a:cubicBezTo>
                  <a:cubicBezTo>
                    <a:pt x="17041" y="8947"/>
                    <a:pt x="17039" y="9132"/>
                    <a:pt x="17013" y="9244"/>
                  </a:cubicBezTo>
                  <a:cubicBezTo>
                    <a:pt x="16985" y="9419"/>
                    <a:pt x="17013" y="9621"/>
                    <a:pt x="16985" y="9796"/>
                  </a:cubicBezTo>
                  <a:lnTo>
                    <a:pt x="16985" y="9740"/>
                  </a:lnTo>
                  <a:cubicBezTo>
                    <a:pt x="16929" y="9649"/>
                    <a:pt x="16866" y="9537"/>
                    <a:pt x="16783" y="9447"/>
                  </a:cubicBezTo>
                  <a:cubicBezTo>
                    <a:pt x="16728" y="9374"/>
                    <a:pt x="16590" y="9233"/>
                    <a:pt x="16463" y="9233"/>
                  </a:cubicBezTo>
                  <a:cubicBezTo>
                    <a:pt x="16443" y="9233"/>
                    <a:pt x="16424" y="9236"/>
                    <a:pt x="16405" y="9244"/>
                  </a:cubicBezTo>
                  <a:cubicBezTo>
                    <a:pt x="16258" y="9300"/>
                    <a:pt x="16286" y="9509"/>
                    <a:pt x="16286" y="9621"/>
                  </a:cubicBezTo>
                  <a:cubicBezTo>
                    <a:pt x="16314" y="9824"/>
                    <a:pt x="16370" y="9971"/>
                    <a:pt x="16433" y="10146"/>
                  </a:cubicBezTo>
                  <a:lnTo>
                    <a:pt x="16405" y="10146"/>
                  </a:lnTo>
                  <a:cubicBezTo>
                    <a:pt x="16314" y="10090"/>
                    <a:pt x="16230" y="10034"/>
                    <a:pt x="16139" y="9999"/>
                  </a:cubicBezTo>
                  <a:cubicBezTo>
                    <a:pt x="16092" y="9988"/>
                    <a:pt x="16035" y="9977"/>
                    <a:pt x="15979" y="9977"/>
                  </a:cubicBezTo>
                  <a:cubicBezTo>
                    <a:pt x="15895" y="9977"/>
                    <a:pt x="15812" y="10002"/>
                    <a:pt x="15762" y="10090"/>
                  </a:cubicBezTo>
                  <a:cubicBezTo>
                    <a:pt x="15734" y="10174"/>
                    <a:pt x="15818" y="10321"/>
                    <a:pt x="15846" y="10411"/>
                  </a:cubicBezTo>
                  <a:cubicBezTo>
                    <a:pt x="15909" y="10495"/>
                    <a:pt x="15964" y="10586"/>
                    <a:pt x="16020" y="10670"/>
                  </a:cubicBezTo>
                  <a:cubicBezTo>
                    <a:pt x="16055" y="10733"/>
                    <a:pt x="16111" y="10789"/>
                    <a:pt x="16167" y="10817"/>
                  </a:cubicBezTo>
                  <a:cubicBezTo>
                    <a:pt x="16080" y="10817"/>
                    <a:pt x="15981" y="10807"/>
                    <a:pt x="15889" y="10807"/>
                  </a:cubicBezTo>
                  <a:cubicBezTo>
                    <a:pt x="15767" y="10807"/>
                    <a:pt x="15654" y="10825"/>
                    <a:pt x="15587" y="10908"/>
                  </a:cubicBezTo>
                  <a:cubicBezTo>
                    <a:pt x="15559" y="10936"/>
                    <a:pt x="15559" y="10992"/>
                    <a:pt x="15587" y="11020"/>
                  </a:cubicBezTo>
                  <a:cubicBezTo>
                    <a:pt x="15734" y="11195"/>
                    <a:pt x="15909" y="11313"/>
                    <a:pt x="16083" y="11432"/>
                  </a:cubicBezTo>
                  <a:cubicBezTo>
                    <a:pt x="15936" y="11460"/>
                    <a:pt x="15734" y="11488"/>
                    <a:pt x="15587" y="11572"/>
                  </a:cubicBezTo>
                  <a:cubicBezTo>
                    <a:pt x="15356" y="11432"/>
                    <a:pt x="15090" y="11397"/>
                    <a:pt x="14860" y="11258"/>
                  </a:cubicBezTo>
                  <a:cubicBezTo>
                    <a:pt x="14713" y="11167"/>
                    <a:pt x="14657" y="11048"/>
                    <a:pt x="14685" y="10908"/>
                  </a:cubicBezTo>
                  <a:cubicBezTo>
                    <a:pt x="14685" y="10845"/>
                    <a:pt x="14685" y="10761"/>
                    <a:pt x="14622" y="10698"/>
                  </a:cubicBezTo>
                  <a:cubicBezTo>
                    <a:pt x="14594" y="10670"/>
                    <a:pt x="14566" y="10670"/>
                    <a:pt x="14510" y="10670"/>
                  </a:cubicBezTo>
                  <a:cubicBezTo>
                    <a:pt x="14510" y="10642"/>
                    <a:pt x="14510" y="10642"/>
                    <a:pt x="14482" y="10642"/>
                  </a:cubicBezTo>
                  <a:lnTo>
                    <a:pt x="14482" y="10439"/>
                  </a:lnTo>
                  <a:cubicBezTo>
                    <a:pt x="14447" y="10321"/>
                    <a:pt x="14419" y="10174"/>
                    <a:pt x="14419" y="10062"/>
                  </a:cubicBezTo>
                  <a:cubicBezTo>
                    <a:pt x="14419" y="9768"/>
                    <a:pt x="14482" y="9621"/>
                    <a:pt x="14713" y="9475"/>
                  </a:cubicBezTo>
                  <a:cubicBezTo>
                    <a:pt x="15006" y="9272"/>
                    <a:pt x="15265" y="9069"/>
                    <a:pt x="15587" y="8894"/>
                  </a:cubicBezTo>
                  <a:cubicBezTo>
                    <a:pt x="15762" y="8810"/>
                    <a:pt x="15936" y="8719"/>
                    <a:pt x="16139" y="8635"/>
                  </a:cubicBezTo>
                  <a:cubicBezTo>
                    <a:pt x="16314" y="8572"/>
                    <a:pt x="16461" y="8461"/>
                    <a:pt x="16608" y="8342"/>
                  </a:cubicBezTo>
                  <a:cubicBezTo>
                    <a:pt x="16636" y="8314"/>
                    <a:pt x="16692" y="8286"/>
                    <a:pt x="16720" y="8251"/>
                  </a:cubicBezTo>
                  <a:lnTo>
                    <a:pt x="16755" y="8251"/>
                  </a:lnTo>
                  <a:cubicBezTo>
                    <a:pt x="16894" y="8223"/>
                    <a:pt x="17069" y="8076"/>
                    <a:pt x="17216" y="8020"/>
                  </a:cubicBezTo>
                  <a:cubicBezTo>
                    <a:pt x="17419" y="7936"/>
                    <a:pt x="17629" y="7817"/>
                    <a:pt x="17831" y="7726"/>
                  </a:cubicBezTo>
                  <a:cubicBezTo>
                    <a:pt x="17859" y="7726"/>
                    <a:pt x="17859" y="7670"/>
                    <a:pt x="17831" y="7670"/>
                  </a:cubicBezTo>
                  <a:cubicBezTo>
                    <a:pt x="17787" y="7585"/>
                    <a:pt x="17695" y="7563"/>
                    <a:pt x="17596" y="7563"/>
                  </a:cubicBezTo>
                  <a:cubicBezTo>
                    <a:pt x="17493" y="7563"/>
                    <a:pt x="17382" y="7587"/>
                    <a:pt x="17307" y="7587"/>
                  </a:cubicBezTo>
                  <a:cubicBezTo>
                    <a:pt x="17482" y="7412"/>
                    <a:pt x="17657" y="7118"/>
                    <a:pt x="17768" y="6915"/>
                  </a:cubicBezTo>
                  <a:cubicBezTo>
                    <a:pt x="17943" y="6566"/>
                    <a:pt x="18153" y="6216"/>
                    <a:pt x="18384" y="5894"/>
                  </a:cubicBezTo>
                  <a:cubicBezTo>
                    <a:pt x="18531" y="5720"/>
                    <a:pt x="18677" y="5545"/>
                    <a:pt x="18817" y="5370"/>
                  </a:cubicBezTo>
                  <a:cubicBezTo>
                    <a:pt x="18908" y="5223"/>
                    <a:pt x="18992" y="5076"/>
                    <a:pt x="19139" y="4964"/>
                  </a:cubicBezTo>
                  <a:cubicBezTo>
                    <a:pt x="19258" y="4818"/>
                    <a:pt x="19377" y="4671"/>
                    <a:pt x="19489" y="4552"/>
                  </a:cubicBezTo>
                  <a:cubicBezTo>
                    <a:pt x="19607" y="4440"/>
                    <a:pt x="19754" y="4321"/>
                    <a:pt x="19810" y="4174"/>
                  </a:cubicBezTo>
                  <a:cubicBezTo>
                    <a:pt x="19838" y="4118"/>
                    <a:pt x="19810" y="4027"/>
                    <a:pt x="19726" y="4027"/>
                  </a:cubicBezTo>
                  <a:cubicBezTo>
                    <a:pt x="19901" y="3769"/>
                    <a:pt x="20013" y="3447"/>
                    <a:pt x="20076" y="3125"/>
                  </a:cubicBezTo>
                  <a:cubicBezTo>
                    <a:pt x="20132" y="2776"/>
                    <a:pt x="20251" y="2454"/>
                    <a:pt x="20251" y="2077"/>
                  </a:cubicBezTo>
                  <a:cubicBezTo>
                    <a:pt x="20251" y="1909"/>
                    <a:pt x="20227" y="1697"/>
                    <a:pt x="20072" y="1697"/>
                  </a:cubicBezTo>
                  <a:cubicBezTo>
                    <a:pt x="20039" y="1697"/>
                    <a:pt x="20002" y="1707"/>
                    <a:pt x="19957" y="1727"/>
                  </a:cubicBezTo>
                  <a:cubicBezTo>
                    <a:pt x="19810" y="1818"/>
                    <a:pt x="19691" y="1930"/>
                    <a:pt x="19607" y="2049"/>
                  </a:cubicBezTo>
                  <a:cubicBezTo>
                    <a:pt x="19517" y="2167"/>
                    <a:pt x="19433" y="2307"/>
                    <a:pt x="19342" y="2426"/>
                  </a:cubicBezTo>
                  <a:cubicBezTo>
                    <a:pt x="19342" y="2251"/>
                    <a:pt x="19405" y="2077"/>
                    <a:pt x="19433" y="1930"/>
                  </a:cubicBezTo>
                  <a:cubicBezTo>
                    <a:pt x="19461" y="1783"/>
                    <a:pt x="19489" y="1608"/>
                    <a:pt x="19433" y="1468"/>
                  </a:cubicBezTo>
                  <a:cubicBezTo>
                    <a:pt x="19433" y="1433"/>
                    <a:pt x="19405" y="1377"/>
                    <a:pt x="19342" y="1377"/>
                  </a:cubicBezTo>
                  <a:cubicBezTo>
                    <a:pt x="19111" y="1405"/>
                    <a:pt x="18964" y="1608"/>
                    <a:pt x="18817" y="1783"/>
                  </a:cubicBezTo>
                  <a:cubicBezTo>
                    <a:pt x="18733" y="1902"/>
                    <a:pt x="18643" y="2049"/>
                    <a:pt x="18559" y="2195"/>
                  </a:cubicBezTo>
                  <a:cubicBezTo>
                    <a:pt x="18531" y="2223"/>
                    <a:pt x="18503" y="2279"/>
                    <a:pt x="18468" y="2342"/>
                  </a:cubicBezTo>
                  <a:cubicBezTo>
                    <a:pt x="18531" y="2167"/>
                    <a:pt x="18587" y="1958"/>
                    <a:pt x="18559" y="1755"/>
                  </a:cubicBezTo>
                  <a:cubicBezTo>
                    <a:pt x="18541" y="1643"/>
                    <a:pt x="18486" y="1580"/>
                    <a:pt x="18410" y="1580"/>
                  </a:cubicBezTo>
                  <a:cubicBezTo>
                    <a:pt x="18367" y="1580"/>
                    <a:pt x="18318" y="1600"/>
                    <a:pt x="18265" y="1643"/>
                  </a:cubicBezTo>
                  <a:cubicBezTo>
                    <a:pt x="18062" y="1818"/>
                    <a:pt x="17915" y="2105"/>
                    <a:pt x="17831" y="2370"/>
                  </a:cubicBezTo>
                  <a:cubicBezTo>
                    <a:pt x="17803" y="2398"/>
                    <a:pt x="17768" y="2454"/>
                    <a:pt x="17768" y="2517"/>
                  </a:cubicBezTo>
                  <a:cubicBezTo>
                    <a:pt x="17768" y="2398"/>
                    <a:pt x="17803" y="2279"/>
                    <a:pt x="17768" y="2195"/>
                  </a:cubicBezTo>
                  <a:cubicBezTo>
                    <a:pt x="17731" y="2137"/>
                    <a:pt x="17687" y="2115"/>
                    <a:pt x="17641" y="2115"/>
                  </a:cubicBezTo>
                  <a:cubicBezTo>
                    <a:pt x="17549" y="2115"/>
                    <a:pt x="17451" y="2205"/>
                    <a:pt x="17391" y="2279"/>
                  </a:cubicBezTo>
                  <a:cubicBezTo>
                    <a:pt x="17188" y="2517"/>
                    <a:pt x="17069" y="2804"/>
                    <a:pt x="16985" y="3097"/>
                  </a:cubicBezTo>
                  <a:cubicBezTo>
                    <a:pt x="16929" y="3244"/>
                    <a:pt x="16866" y="3419"/>
                    <a:pt x="16811" y="3566"/>
                  </a:cubicBezTo>
                  <a:lnTo>
                    <a:pt x="16811" y="3531"/>
                  </a:lnTo>
                  <a:cubicBezTo>
                    <a:pt x="16811" y="3356"/>
                    <a:pt x="16838" y="3153"/>
                    <a:pt x="16811" y="2979"/>
                  </a:cubicBezTo>
                  <a:cubicBezTo>
                    <a:pt x="16792" y="2845"/>
                    <a:pt x="16734" y="2763"/>
                    <a:pt x="16654" y="2763"/>
                  </a:cubicBezTo>
                  <a:cubicBezTo>
                    <a:pt x="16613" y="2763"/>
                    <a:pt x="16567" y="2784"/>
                    <a:pt x="16517" y="2832"/>
                  </a:cubicBezTo>
                  <a:cubicBezTo>
                    <a:pt x="16286" y="3007"/>
                    <a:pt x="16139" y="3328"/>
                    <a:pt x="16055" y="3594"/>
                  </a:cubicBezTo>
                  <a:cubicBezTo>
                    <a:pt x="15992" y="3769"/>
                    <a:pt x="15936" y="3972"/>
                    <a:pt x="15909" y="4146"/>
                  </a:cubicBezTo>
                  <a:cubicBezTo>
                    <a:pt x="15881" y="4230"/>
                    <a:pt x="15881" y="4349"/>
                    <a:pt x="15846" y="4468"/>
                  </a:cubicBezTo>
                  <a:lnTo>
                    <a:pt x="15846" y="4146"/>
                  </a:lnTo>
                  <a:cubicBezTo>
                    <a:pt x="15846" y="3972"/>
                    <a:pt x="15881" y="3797"/>
                    <a:pt x="15846" y="3650"/>
                  </a:cubicBezTo>
                  <a:cubicBezTo>
                    <a:pt x="15818" y="3535"/>
                    <a:pt x="15760" y="3484"/>
                    <a:pt x="15694" y="3484"/>
                  </a:cubicBezTo>
                  <a:cubicBezTo>
                    <a:pt x="15629" y="3484"/>
                    <a:pt x="15555" y="3535"/>
                    <a:pt x="15496" y="3622"/>
                  </a:cubicBezTo>
                  <a:cubicBezTo>
                    <a:pt x="15321" y="3881"/>
                    <a:pt x="15209" y="4265"/>
                    <a:pt x="15146" y="4580"/>
                  </a:cubicBezTo>
                  <a:cubicBezTo>
                    <a:pt x="15090" y="4818"/>
                    <a:pt x="15090" y="5076"/>
                    <a:pt x="15034" y="5342"/>
                  </a:cubicBezTo>
                  <a:cubicBezTo>
                    <a:pt x="14972" y="4964"/>
                    <a:pt x="15034" y="4524"/>
                    <a:pt x="14860" y="4174"/>
                  </a:cubicBezTo>
                  <a:cubicBezTo>
                    <a:pt x="14840" y="4155"/>
                    <a:pt x="14803" y="4135"/>
                    <a:pt x="14773" y="4135"/>
                  </a:cubicBezTo>
                  <a:cubicBezTo>
                    <a:pt x="14760" y="4135"/>
                    <a:pt x="14749" y="4138"/>
                    <a:pt x="14741" y="4146"/>
                  </a:cubicBezTo>
                  <a:cubicBezTo>
                    <a:pt x="14622" y="4202"/>
                    <a:pt x="14538" y="4321"/>
                    <a:pt x="14510" y="4440"/>
                  </a:cubicBezTo>
                  <a:cubicBezTo>
                    <a:pt x="14391" y="4671"/>
                    <a:pt x="14307" y="4874"/>
                    <a:pt x="14272" y="5104"/>
                  </a:cubicBezTo>
                  <a:cubicBezTo>
                    <a:pt x="14216" y="5342"/>
                    <a:pt x="14188" y="5601"/>
                    <a:pt x="14160" y="5838"/>
                  </a:cubicBezTo>
                  <a:cubicBezTo>
                    <a:pt x="14160" y="5950"/>
                    <a:pt x="14160" y="6069"/>
                    <a:pt x="14132" y="6188"/>
                  </a:cubicBezTo>
                  <a:cubicBezTo>
                    <a:pt x="14070" y="5950"/>
                    <a:pt x="14042" y="5720"/>
                    <a:pt x="13958" y="5517"/>
                  </a:cubicBezTo>
                  <a:cubicBezTo>
                    <a:pt x="13927" y="5388"/>
                    <a:pt x="13858" y="5123"/>
                    <a:pt x="13685" y="5123"/>
                  </a:cubicBezTo>
                  <a:cubicBezTo>
                    <a:pt x="13661" y="5123"/>
                    <a:pt x="13636" y="5128"/>
                    <a:pt x="13608" y="5139"/>
                  </a:cubicBezTo>
                  <a:cubicBezTo>
                    <a:pt x="13398" y="5251"/>
                    <a:pt x="13314" y="5692"/>
                    <a:pt x="13286" y="5894"/>
                  </a:cubicBezTo>
                  <a:cubicBezTo>
                    <a:pt x="13223" y="6041"/>
                    <a:pt x="13223" y="6188"/>
                    <a:pt x="13223" y="6363"/>
                  </a:cubicBezTo>
                  <a:cubicBezTo>
                    <a:pt x="13195" y="6475"/>
                    <a:pt x="13223" y="6650"/>
                    <a:pt x="13195" y="6768"/>
                  </a:cubicBezTo>
                  <a:cubicBezTo>
                    <a:pt x="13100" y="6596"/>
                    <a:pt x="13021" y="6172"/>
                    <a:pt x="12857" y="6172"/>
                  </a:cubicBezTo>
                  <a:cubicBezTo>
                    <a:pt x="12828" y="6172"/>
                    <a:pt x="12797" y="6185"/>
                    <a:pt x="12762" y="6216"/>
                  </a:cubicBezTo>
                  <a:cubicBezTo>
                    <a:pt x="12643" y="6300"/>
                    <a:pt x="12615" y="6566"/>
                    <a:pt x="12587" y="6713"/>
                  </a:cubicBezTo>
                  <a:lnTo>
                    <a:pt x="12587" y="7090"/>
                  </a:lnTo>
                  <a:cubicBezTo>
                    <a:pt x="12587" y="7174"/>
                    <a:pt x="12615" y="7265"/>
                    <a:pt x="12643" y="7349"/>
                  </a:cubicBezTo>
                  <a:cubicBezTo>
                    <a:pt x="12559" y="7293"/>
                    <a:pt x="12468" y="7202"/>
                    <a:pt x="12349" y="7174"/>
                  </a:cubicBezTo>
                  <a:cubicBezTo>
                    <a:pt x="12210" y="7174"/>
                    <a:pt x="12091" y="7237"/>
                    <a:pt x="12035" y="7349"/>
                  </a:cubicBezTo>
                  <a:cubicBezTo>
                    <a:pt x="11888" y="7552"/>
                    <a:pt x="11972" y="7936"/>
                    <a:pt x="12119" y="8167"/>
                  </a:cubicBezTo>
                  <a:cubicBezTo>
                    <a:pt x="11916" y="8223"/>
                    <a:pt x="11713" y="8370"/>
                    <a:pt x="11685" y="8600"/>
                  </a:cubicBezTo>
                  <a:cubicBezTo>
                    <a:pt x="11685" y="8719"/>
                    <a:pt x="11741" y="8866"/>
                    <a:pt x="11797" y="8985"/>
                  </a:cubicBezTo>
                  <a:cubicBezTo>
                    <a:pt x="11797" y="9013"/>
                    <a:pt x="11825" y="9041"/>
                    <a:pt x="11825" y="9069"/>
                  </a:cubicBezTo>
                  <a:lnTo>
                    <a:pt x="11685" y="9069"/>
                  </a:lnTo>
                  <a:cubicBezTo>
                    <a:pt x="11594" y="9041"/>
                    <a:pt x="11510" y="9041"/>
                    <a:pt x="11419" y="9041"/>
                  </a:cubicBezTo>
                  <a:lnTo>
                    <a:pt x="11245" y="9041"/>
                  </a:lnTo>
                  <a:cubicBezTo>
                    <a:pt x="11180" y="9034"/>
                    <a:pt x="11115" y="9030"/>
                    <a:pt x="11050" y="9030"/>
                  </a:cubicBezTo>
                  <a:cubicBezTo>
                    <a:pt x="10855" y="9030"/>
                    <a:pt x="10662" y="9062"/>
                    <a:pt x="10489" y="9125"/>
                  </a:cubicBezTo>
                  <a:cubicBezTo>
                    <a:pt x="10517" y="8985"/>
                    <a:pt x="10545" y="8810"/>
                    <a:pt x="10573" y="8663"/>
                  </a:cubicBezTo>
                  <a:cubicBezTo>
                    <a:pt x="10692" y="8342"/>
                    <a:pt x="10867" y="8048"/>
                    <a:pt x="11070" y="7761"/>
                  </a:cubicBezTo>
                  <a:cubicBezTo>
                    <a:pt x="11245" y="7552"/>
                    <a:pt x="11447" y="7377"/>
                    <a:pt x="11510" y="7118"/>
                  </a:cubicBezTo>
                  <a:cubicBezTo>
                    <a:pt x="11538" y="6915"/>
                    <a:pt x="11594" y="6824"/>
                    <a:pt x="11713" y="6650"/>
                  </a:cubicBezTo>
                  <a:cubicBezTo>
                    <a:pt x="11769" y="6566"/>
                    <a:pt x="11860" y="6447"/>
                    <a:pt x="11860" y="6328"/>
                  </a:cubicBezTo>
                  <a:cubicBezTo>
                    <a:pt x="11860" y="6272"/>
                    <a:pt x="11825" y="6188"/>
                    <a:pt x="11825" y="6125"/>
                  </a:cubicBezTo>
                  <a:cubicBezTo>
                    <a:pt x="11797" y="6013"/>
                    <a:pt x="11797" y="5894"/>
                    <a:pt x="11741" y="5804"/>
                  </a:cubicBezTo>
                  <a:cubicBezTo>
                    <a:pt x="11741" y="5748"/>
                    <a:pt x="11713" y="5720"/>
                    <a:pt x="11685" y="5692"/>
                  </a:cubicBezTo>
                  <a:lnTo>
                    <a:pt x="11685" y="5573"/>
                  </a:lnTo>
                  <a:cubicBezTo>
                    <a:pt x="11685" y="5489"/>
                    <a:pt x="11713" y="5398"/>
                    <a:pt x="11685" y="5314"/>
                  </a:cubicBezTo>
                  <a:cubicBezTo>
                    <a:pt x="11650" y="5167"/>
                    <a:pt x="11538" y="4992"/>
                    <a:pt x="11391" y="4929"/>
                  </a:cubicBezTo>
                  <a:cubicBezTo>
                    <a:pt x="11377" y="4922"/>
                    <a:pt x="11362" y="4919"/>
                    <a:pt x="11347" y="4919"/>
                  </a:cubicBezTo>
                  <a:cubicBezTo>
                    <a:pt x="11307" y="4919"/>
                    <a:pt x="11273" y="4946"/>
                    <a:pt x="11273" y="4992"/>
                  </a:cubicBezTo>
                  <a:cubicBezTo>
                    <a:pt x="11273" y="5139"/>
                    <a:pt x="11273" y="5279"/>
                    <a:pt x="11245" y="5454"/>
                  </a:cubicBezTo>
                  <a:cubicBezTo>
                    <a:pt x="11245" y="5517"/>
                    <a:pt x="11245" y="5601"/>
                    <a:pt x="11273" y="5664"/>
                  </a:cubicBezTo>
                  <a:cubicBezTo>
                    <a:pt x="11217" y="5692"/>
                    <a:pt x="11217" y="5720"/>
                    <a:pt x="11189" y="5804"/>
                  </a:cubicBezTo>
                  <a:cubicBezTo>
                    <a:pt x="11126" y="5720"/>
                    <a:pt x="11070" y="5517"/>
                    <a:pt x="11014" y="5454"/>
                  </a:cubicBezTo>
                  <a:cubicBezTo>
                    <a:pt x="10895" y="5314"/>
                    <a:pt x="10748" y="5167"/>
                    <a:pt x="10601" y="5048"/>
                  </a:cubicBezTo>
                  <a:cubicBezTo>
                    <a:pt x="10489" y="4964"/>
                    <a:pt x="10343" y="4929"/>
                    <a:pt x="10224" y="4902"/>
                  </a:cubicBezTo>
                  <a:cubicBezTo>
                    <a:pt x="9993" y="4846"/>
                    <a:pt x="9846" y="4727"/>
                    <a:pt x="9671" y="4552"/>
                  </a:cubicBezTo>
                  <a:cubicBezTo>
                    <a:pt x="9524" y="4377"/>
                    <a:pt x="9350" y="4174"/>
                    <a:pt x="9119" y="4174"/>
                  </a:cubicBezTo>
                  <a:cubicBezTo>
                    <a:pt x="9028" y="4118"/>
                    <a:pt x="8972" y="3999"/>
                    <a:pt x="8916" y="3944"/>
                  </a:cubicBezTo>
                  <a:cubicBezTo>
                    <a:pt x="8825" y="3853"/>
                    <a:pt x="8713" y="3741"/>
                    <a:pt x="8622" y="3650"/>
                  </a:cubicBezTo>
                  <a:cubicBezTo>
                    <a:pt x="8448" y="3475"/>
                    <a:pt x="8245" y="3300"/>
                    <a:pt x="8014" y="3125"/>
                  </a:cubicBezTo>
                  <a:cubicBezTo>
                    <a:pt x="7804" y="2979"/>
                    <a:pt x="7602" y="2832"/>
                    <a:pt x="7371" y="2720"/>
                  </a:cubicBezTo>
                  <a:cubicBezTo>
                    <a:pt x="7252" y="2657"/>
                    <a:pt x="7105" y="2629"/>
                    <a:pt x="6993" y="2573"/>
                  </a:cubicBezTo>
                  <a:cubicBezTo>
                    <a:pt x="6874" y="2482"/>
                    <a:pt x="6790" y="2398"/>
                    <a:pt x="6700" y="2307"/>
                  </a:cubicBezTo>
                  <a:cubicBezTo>
                    <a:pt x="6553" y="2167"/>
                    <a:pt x="6441" y="2049"/>
                    <a:pt x="6322" y="1902"/>
                  </a:cubicBezTo>
                  <a:cubicBezTo>
                    <a:pt x="6091" y="1643"/>
                    <a:pt x="5826" y="1405"/>
                    <a:pt x="5595" y="1175"/>
                  </a:cubicBezTo>
                  <a:cubicBezTo>
                    <a:pt x="5392" y="972"/>
                    <a:pt x="5154" y="825"/>
                    <a:pt x="4951" y="622"/>
                  </a:cubicBezTo>
                  <a:cubicBezTo>
                    <a:pt x="4721" y="447"/>
                    <a:pt x="4483" y="245"/>
                    <a:pt x="4224" y="126"/>
                  </a:cubicBezTo>
                  <a:cubicBezTo>
                    <a:pt x="4100" y="61"/>
                    <a:pt x="3930" y="0"/>
                    <a:pt x="37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79"/>
            <p:cNvSpPr/>
            <p:nvPr/>
          </p:nvSpPr>
          <p:spPr>
            <a:xfrm>
              <a:off x="6390002" y="2937164"/>
              <a:ext cx="17043" cy="16179"/>
            </a:xfrm>
            <a:custGeom>
              <a:rect b="b" l="l" r="r" t="t"/>
              <a:pathLst>
                <a:path extrusionOk="0" h="711" w="749">
                  <a:moveTo>
                    <a:pt x="692" y="1"/>
                  </a:moveTo>
                  <a:cubicBezTo>
                    <a:pt x="686" y="1"/>
                    <a:pt x="679" y="3"/>
                    <a:pt x="672" y="6"/>
                  </a:cubicBezTo>
                  <a:cubicBezTo>
                    <a:pt x="378" y="125"/>
                    <a:pt x="119" y="356"/>
                    <a:pt x="0" y="649"/>
                  </a:cubicBezTo>
                  <a:cubicBezTo>
                    <a:pt x="0" y="684"/>
                    <a:pt x="22" y="711"/>
                    <a:pt x="47" y="711"/>
                  </a:cubicBezTo>
                  <a:cubicBezTo>
                    <a:pt x="62" y="711"/>
                    <a:pt x="78" y="701"/>
                    <a:pt x="91" y="677"/>
                  </a:cubicBezTo>
                  <a:cubicBezTo>
                    <a:pt x="203" y="447"/>
                    <a:pt x="497" y="244"/>
                    <a:pt x="700" y="97"/>
                  </a:cubicBezTo>
                  <a:cubicBezTo>
                    <a:pt x="748" y="73"/>
                    <a:pt x="734" y="1"/>
                    <a:pt x="6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79"/>
            <p:cNvSpPr/>
            <p:nvPr/>
          </p:nvSpPr>
          <p:spPr>
            <a:xfrm>
              <a:off x="6389547" y="2929177"/>
              <a:ext cx="18978" cy="15087"/>
            </a:xfrm>
            <a:custGeom>
              <a:rect b="b" l="l" r="r" t="t"/>
              <a:pathLst>
                <a:path extrusionOk="0" h="663" w="834">
                  <a:moveTo>
                    <a:pt x="777" y="1"/>
                  </a:moveTo>
                  <a:cubicBezTo>
                    <a:pt x="769" y="1"/>
                    <a:pt x="759" y="3"/>
                    <a:pt x="748" y="8"/>
                  </a:cubicBezTo>
                  <a:cubicBezTo>
                    <a:pt x="692" y="8"/>
                    <a:pt x="664" y="8"/>
                    <a:pt x="601" y="43"/>
                  </a:cubicBezTo>
                  <a:cubicBezTo>
                    <a:pt x="517" y="70"/>
                    <a:pt x="461" y="154"/>
                    <a:pt x="370" y="217"/>
                  </a:cubicBezTo>
                  <a:cubicBezTo>
                    <a:pt x="251" y="329"/>
                    <a:pt x="139" y="476"/>
                    <a:pt x="20" y="623"/>
                  </a:cubicBezTo>
                  <a:cubicBezTo>
                    <a:pt x="1" y="643"/>
                    <a:pt x="23" y="662"/>
                    <a:pt x="47" y="662"/>
                  </a:cubicBezTo>
                  <a:cubicBezTo>
                    <a:pt x="58" y="662"/>
                    <a:pt x="68" y="659"/>
                    <a:pt x="76" y="651"/>
                  </a:cubicBezTo>
                  <a:cubicBezTo>
                    <a:pt x="195" y="532"/>
                    <a:pt x="286" y="420"/>
                    <a:pt x="398" y="301"/>
                  </a:cubicBezTo>
                  <a:cubicBezTo>
                    <a:pt x="489" y="245"/>
                    <a:pt x="545" y="182"/>
                    <a:pt x="636" y="154"/>
                  </a:cubicBezTo>
                  <a:cubicBezTo>
                    <a:pt x="692" y="126"/>
                    <a:pt x="748" y="126"/>
                    <a:pt x="811" y="70"/>
                  </a:cubicBezTo>
                  <a:cubicBezTo>
                    <a:pt x="834" y="47"/>
                    <a:pt x="819" y="1"/>
                    <a:pt x="7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79"/>
            <p:cNvSpPr/>
            <p:nvPr/>
          </p:nvSpPr>
          <p:spPr>
            <a:xfrm>
              <a:off x="6461088" y="2969590"/>
              <a:ext cx="20434" cy="25645"/>
            </a:xfrm>
            <a:custGeom>
              <a:rect b="b" l="l" r="r" t="t"/>
              <a:pathLst>
                <a:path extrusionOk="0" h="1127" w="898">
                  <a:moveTo>
                    <a:pt x="841" y="1"/>
                  </a:moveTo>
                  <a:cubicBezTo>
                    <a:pt x="831" y="1"/>
                    <a:pt x="821" y="5"/>
                    <a:pt x="813" y="15"/>
                  </a:cubicBezTo>
                  <a:cubicBezTo>
                    <a:pt x="638" y="420"/>
                    <a:pt x="345" y="742"/>
                    <a:pt x="23" y="1028"/>
                  </a:cubicBezTo>
                  <a:cubicBezTo>
                    <a:pt x="0" y="1080"/>
                    <a:pt x="33" y="1127"/>
                    <a:pt x="62" y="1127"/>
                  </a:cubicBezTo>
                  <a:cubicBezTo>
                    <a:pt x="68" y="1127"/>
                    <a:pt x="74" y="1124"/>
                    <a:pt x="79" y="1119"/>
                  </a:cubicBezTo>
                  <a:cubicBezTo>
                    <a:pt x="464" y="826"/>
                    <a:pt x="694" y="476"/>
                    <a:pt x="897" y="71"/>
                  </a:cubicBezTo>
                  <a:cubicBezTo>
                    <a:pt x="897" y="30"/>
                    <a:pt x="868" y="1"/>
                    <a:pt x="8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79"/>
            <p:cNvSpPr/>
            <p:nvPr/>
          </p:nvSpPr>
          <p:spPr>
            <a:xfrm>
              <a:off x="6244097" y="2914864"/>
              <a:ext cx="62849" cy="28694"/>
            </a:xfrm>
            <a:custGeom>
              <a:rect b="b" l="l" r="r" t="t"/>
              <a:pathLst>
                <a:path extrusionOk="0" h="1261" w="2762">
                  <a:moveTo>
                    <a:pt x="1224" y="0"/>
                  </a:moveTo>
                  <a:cubicBezTo>
                    <a:pt x="1112" y="28"/>
                    <a:pt x="644" y="0"/>
                    <a:pt x="560" y="147"/>
                  </a:cubicBezTo>
                  <a:cubicBezTo>
                    <a:pt x="497" y="259"/>
                    <a:pt x="644" y="322"/>
                    <a:pt x="847" y="378"/>
                  </a:cubicBezTo>
                  <a:cubicBezTo>
                    <a:pt x="469" y="406"/>
                    <a:pt x="0" y="525"/>
                    <a:pt x="119" y="727"/>
                  </a:cubicBezTo>
                  <a:cubicBezTo>
                    <a:pt x="155" y="802"/>
                    <a:pt x="251" y="816"/>
                    <a:pt x="338" y="816"/>
                  </a:cubicBezTo>
                  <a:cubicBezTo>
                    <a:pt x="390" y="816"/>
                    <a:pt x="438" y="811"/>
                    <a:pt x="469" y="811"/>
                  </a:cubicBezTo>
                  <a:lnTo>
                    <a:pt x="644" y="811"/>
                  </a:lnTo>
                  <a:cubicBezTo>
                    <a:pt x="497" y="902"/>
                    <a:pt x="385" y="986"/>
                    <a:pt x="469" y="1105"/>
                  </a:cubicBezTo>
                  <a:cubicBezTo>
                    <a:pt x="507" y="1186"/>
                    <a:pt x="616" y="1199"/>
                    <a:pt x="717" y="1199"/>
                  </a:cubicBezTo>
                  <a:cubicBezTo>
                    <a:pt x="765" y="1199"/>
                    <a:pt x="811" y="1196"/>
                    <a:pt x="847" y="1196"/>
                  </a:cubicBezTo>
                  <a:cubicBezTo>
                    <a:pt x="1021" y="1161"/>
                    <a:pt x="1168" y="1133"/>
                    <a:pt x="1343" y="1077"/>
                  </a:cubicBezTo>
                  <a:lnTo>
                    <a:pt x="1343" y="1077"/>
                  </a:lnTo>
                  <a:cubicBezTo>
                    <a:pt x="1315" y="1105"/>
                    <a:pt x="1315" y="1161"/>
                    <a:pt x="1343" y="1196"/>
                  </a:cubicBezTo>
                  <a:cubicBezTo>
                    <a:pt x="1381" y="1243"/>
                    <a:pt x="1440" y="1261"/>
                    <a:pt x="1501" y="1261"/>
                  </a:cubicBezTo>
                  <a:cubicBezTo>
                    <a:pt x="1584" y="1261"/>
                    <a:pt x="1672" y="1228"/>
                    <a:pt x="1721" y="1196"/>
                  </a:cubicBezTo>
                  <a:cubicBezTo>
                    <a:pt x="1784" y="1196"/>
                    <a:pt x="1986" y="1105"/>
                    <a:pt x="1986" y="1105"/>
                  </a:cubicBezTo>
                  <a:cubicBezTo>
                    <a:pt x="2042" y="1133"/>
                    <a:pt x="2014" y="1196"/>
                    <a:pt x="2098" y="1224"/>
                  </a:cubicBezTo>
                  <a:cubicBezTo>
                    <a:pt x="2138" y="1249"/>
                    <a:pt x="2185" y="1260"/>
                    <a:pt x="2235" y="1260"/>
                  </a:cubicBezTo>
                  <a:cubicBezTo>
                    <a:pt x="2408" y="1260"/>
                    <a:pt x="2622" y="1136"/>
                    <a:pt x="2713" y="1049"/>
                  </a:cubicBezTo>
                  <a:cubicBezTo>
                    <a:pt x="2762" y="995"/>
                    <a:pt x="2727" y="925"/>
                    <a:pt x="2680" y="925"/>
                  </a:cubicBezTo>
                  <a:cubicBezTo>
                    <a:pt x="2673" y="925"/>
                    <a:pt x="2665" y="926"/>
                    <a:pt x="2658" y="930"/>
                  </a:cubicBezTo>
                  <a:cubicBezTo>
                    <a:pt x="2561" y="976"/>
                    <a:pt x="2349" y="1099"/>
                    <a:pt x="2213" y="1099"/>
                  </a:cubicBezTo>
                  <a:cubicBezTo>
                    <a:pt x="2182" y="1099"/>
                    <a:pt x="2154" y="1093"/>
                    <a:pt x="2133" y="1077"/>
                  </a:cubicBezTo>
                  <a:cubicBezTo>
                    <a:pt x="2070" y="1021"/>
                    <a:pt x="2098" y="986"/>
                    <a:pt x="2042" y="958"/>
                  </a:cubicBezTo>
                  <a:cubicBezTo>
                    <a:pt x="1958" y="958"/>
                    <a:pt x="1839" y="1021"/>
                    <a:pt x="1749" y="1049"/>
                  </a:cubicBezTo>
                  <a:cubicBezTo>
                    <a:pt x="1693" y="1077"/>
                    <a:pt x="1665" y="1077"/>
                    <a:pt x="1609" y="1105"/>
                  </a:cubicBezTo>
                  <a:lnTo>
                    <a:pt x="1490" y="1105"/>
                  </a:lnTo>
                  <a:cubicBezTo>
                    <a:pt x="1518" y="1049"/>
                    <a:pt x="1546" y="1021"/>
                    <a:pt x="1609" y="986"/>
                  </a:cubicBezTo>
                  <a:cubicBezTo>
                    <a:pt x="1683" y="961"/>
                    <a:pt x="1669" y="870"/>
                    <a:pt x="1601" y="870"/>
                  </a:cubicBezTo>
                  <a:cubicBezTo>
                    <a:pt x="1593" y="870"/>
                    <a:pt x="1584" y="871"/>
                    <a:pt x="1574" y="874"/>
                  </a:cubicBezTo>
                  <a:cubicBezTo>
                    <a:pt x="1462" y="902"/>
                    <a:pt x="1343" y="930"/>
                    <a:pt x="1224" y="958"/>
                  </a:cubicBezTo>
                  <a:cubicBezTo>
                    <a:pt x="1156" y="958"/>
                    <a:pt x="932" y="1036"/>
                    <a:pt x="820" y="1036"/>
                  </a:cubicBezTo>
                  <a:cubicBezTo>
                    <a:pt x="794" y="1036"/>
                    <a:pt x="773" y="1032"/>
                    <a:pt x="763" y="1021"/>
                  </a:cubicBezTo>
                  <a:cubicBezTo>
                    <a:pt x="672" y="986"/>
                    <a:pt x="672" y="1021"/>
                    <a:pt x="763" y="958"/>
                  </a:cubicBezTo>
                  <a:cubicBezTo>
                    <a:pt x="791" y="902"/>
                    <a:pt x="875" y="902"/>
                    <a:pt x="937" y="874"/>
                  </a:cubicBezTo>
                  <a:cubicBezTo>
                    <a:pt x="1021" y="811"/>
                    <a:pt x="1140" y="783"/>
                    <a:pt x="1224" y="755"/>
                  </a:cubicBezTo>
                  <a:cubicBezTo>
                    <a:pt x="1315" y="727"/>
                    <a:pt x="1259" y="609"/>
                    <a:pt x="1196" y="609"/>
                  </a:cubicBezTo>
                  <a:cubicBezTo>
                    <a:pt x="909" y="637"/>
                    <a:pt x="644" y="637"/>
                    <a:pt x="385" y="672"/>
                  </a:cubicBezTo>
                  <a:cubicBezTo>
                    <a:pt x="238" y="672"/>
                    <a:pt x="322" y="672"/>
                    <a:pt x="413" y="637"/>
                  </a:cubicBezTo>
                  <a:cubicBezTo>
                    <a:pt x="497" y="609"/>
                    <a:pt x="588" y="581"/>
                    <a:pt x="700" y="553"/>
                  </a:cubicBezTo>
                  <a:cubicBezTo>
                    <a:pt x="909" y="525"/>
                    <a:pt x="1140" y="497"/>
                    <a:pt x="1343" y="462"/>
                  </a:cubicBezTo>
                  <a:cubicBezTo>
                    <a:pt x="1399" y="462"/>
                    <a:pt x="1462" y="378"/>
                    <a:pt x="1399" y="350"/>
                  </a:cubicBezTo>
                  <a:cubicBezTo>
                    <a:pt x="1259" y="259"/>
                    <a:pt x="1084" y="287"/>
                    <a:pt x="909" y="259"/>
                  </a:cubicBezTo>
                  <a:cubicBezTo>
                    <a:pt x="875" y="259"/>
                    <a:pt x="847" y="259"/>
                    <a:pt x="791" y="231"/>
                  </a:cubicBezTo>
                  <a:cubicBezTo>
                    <a:pt x="700" y="203"/>
                    <a:pt x="672" y="231"/>
                    <a:pt x="763" y="175"/>
                  </a:cubicBezTo>
                  <a:cubicBezTo>
                    <a:pt x="847" y="112"/>
                    <a:pt x="1021" y="112"/>
                    <a:pt x="1112" y="112"/>
                  </a:cubicBezTo>
                  <a:cubicBezTo>
                    <a:pt x="1224" y="112"/>
                    <a:pt x="1343" y="84"/>
                    <a:pt x="1462" y="84"/>
                  </a:cubicBezTo>
                  <a:cubicBezTo>
                    <a:pt x="1693" y="84"/>
                    <a:pt x="1958" y="112"/>
                    <a:pt x="2217" y="147"/>
                  </a:cubicBezTo>
                  <a:cubicBezTo>
                    <a:pt x="2217" y="147"/>
                    <a:pt x="2245" y="112"/>
                    <a:pt x="2217" y="112"/>
                  </a:cubicBezTo>
                  <a:cubicBezTo>
                    <a:pt x="1895" y="28"/>
                    <a:pt x="1574" y="0"/>
                    <a:pt x="12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79"/>
            <p:cNvSpPr/>
            <p:nvPr/>
          </p:nvSpPr>
          <p:spPr>
            <a:xfrm>
              <a:off x="6301462" y="2923443"/>
              <a:ext cx="21572" cy="14404"/>
            </a:xfrm>
            <a:custGeom>
              <a:rect b="b" l="l" r="r" t="t"/>
              <a:pathLst>
                <a:path extrusionOk="0" h="633" w="948">
                  <a:moveTo>
                    <a:pt x="626" y="1"/>
                  </a:moveTo>
                  <a:cubicBezTo>
                    <a:pt x="486" y="1"/>
                    <a:pt x="367" y="29"/>
                    <a:pt x="220" y="85"/>
                  </a:cubicBezTo>
                  <a:cubicBezTo>
                    <a:pt x="165" y="120"/>
                    <a:pt x="46" y="148"/>
                    <a:pt x="18" y="232"/>
                  </a:cubicBezTo>
                  <a:cubicBezTo>
                    <a:pt x="0" y="341"/>
                    <a:pt x="107" y="371"/>
                    <a:pt x="232" y="371"/>
                  </a:cubicBezTo>
                  <a:cubicBezTo>
                    <a:pt x="306" y="371"/>
                    <a:pt x="386" y="361"/>
                    <a:pt x="451" y="350"/>
                  </a:cubicBezTo>
                  <a:lnTo>
                    <a:pt x="451" y="350"/>
                  </a:lnTo>
                  <a:cubicBezTo>
                    <a:pt x="423" y="378"/>
                    <a:pt x="423" y="378"/>
                    <a:pt x="395" y="406"/>
                  </a:cubicBezTo>
                  <a:cubicBezTo>
                    <a:pt x="367" y="434"/>
                    <a:pt x="367" y="525"/>
                    <a:pt x="423" y="553"/>
                  </a:cubicBezTo>
                  <a:cubicBezTo>
                    <a:pt x="466" y="609"/>
                    <a:pt x="545" y="632"/>
                    <a:pt x="629" y="632"/>
                  </a:cubicBezTo>
                  <a:cubicBezTo>
                    <a:pt x="725" y="632"/>
                    <a:pt x="828" y="602"/>
                    <a:pt x="892" y="553"/>
                  </a:cubicBezTo>
                  <a:cubicBezTo>
                    <a:pt x="948" y="525"/>
                    <a:pt x="920" y="434"/>
                    <a:pt x="836" y="434"/>
                  </a:cubicBezTo>
                  <a:cubicBezTo>
                    <a:pt x="773" y="469"/>
                    <a:pt x="689" y="469"/>
                    <a:pt x="598" y="469"/>
                  </a:cubicBezTo>
                  <a:cubicBezTo>
                    <a:pt x="542" y="469"/>
                    <a:pt x="514" y="469"/>
                    <a:pt x="570" y="406"/>
                  </a:cubicBezTo>
                  <a:cubicBezTo>
                    <a:pt x="626" y="350"/>
                    <a:pt x="689" y="322"/>
                    <a:pt x="689" y="260"/>
                  </a:cubicBezTo>
                  <a:cubicBezTo>
                    <a:pt x="689" y="232"/>
                    <a:pt x="661" y="204"/>
                    <a:pt x="626" y="204"/>
                  </a:cubicBezTo>
                  <a:cubicBezTo>
                    <a:pt x="581" y="204"/>
                    <a:pt x="331" y="239"/>
                    <a:pt x="218" y="239"/>
                  </a:cubicBezTo>
                  <a:cubicBezTo>
                    <a:pt x="190" y="239"/>
                    <a:pt x="170" y="237"/>
                    <a:pt x="165" y="232"/>
                  </a:cubicBezTo>
                  <a:cubicBezTo>
                    <a:pt x="165" y="204"/>
                    <a:pt x="311" y="148"/>
                    <a:pt x="311" y="148"/>
                  </a:cubicBezTo>
                  <a:cubicBezTo>
                    <a:pt x="423" y="120"/>
                    <a:pt x="514" y="85"/>
                    <a:pt x="626" y="85"/>
                  </a:cubicBezTo>
                  <a:cubicBezTo>
                    <a:pt x="689" y="85"/>
                    <a:pt x="689" y="1"/>
                    <a:pt x="6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79"/>
            <p:cNvSpPr/>
            <p:nvPr/>
          </p:nvSpPr>
          <p:spPr>
            <a:xfrm>
              <a:off x="6508055" y="2989614"/>
              <a:ext cx="51108" cy="22414"/>
            </a:xfrm>
            <a:custGeom>
              <a:rect b="b" l="l" r="r" t="t"/>
              <a:pathLst>
                <a:path extrusionOk="0" h="985" w="2246">
                  <a:moveTo>
                    <a:pt x="403" y="1"/>
                  </a:moveTo>
                  <a:cubicBezTo>
                    <a:pt x="395" y="1"/>
                    <a:pt x="387" y="3"/>
                    <a:pt x="378" y="9"/>
                  </a:cubicBezTo>
                  <a:cubicBezTo>
                    <a:pt x="287" y="65"/>
                    <a:pt x="1" y="239"/>
                    <a:pt x="204" y="358"/>
                  </a:cubicBezTo>
                  <a:cubicBezTo>
                    <a:pt x="260" y="386"/>
                    <a:pt x="350" y="386"/>
                    <a:pt x="434" y="386"/>
                  </a:cubicBezTo>
                  <a:cubicBezTo>
                    <a:pt x="581" y="358"/>
                    <a:pt x="728" y="323"/>
                    <a:pt x="875" y="323"/>
                  </a:cubicBezTo>
                  <a:cubicBezTo>
                    <a:pt x="812" y="386"/>
                    <a:pt x="756" y="470"/>
                    <a:pt x="875" y="561"/>
                  </a:cubicBezTo>
                  <a:cubicBezTo>
                    <a:pt x="906" y="592"/>
                    <a:pt x="945" y="604"/>
                    <a:pt x="988" y="604"/>
                  </a:cubicBezTo>
                  <a:cubicBezTo>
                    <a:pt x="1063" y="604"/>
                    <a:pt x="1149" y="568"/>
                    <a:pt x="1224" y="533"/>
                  </a:cubicBezTo>
                  <a:lnTo>
                    <a:pt x="1224" y="533"/>
                  </a:lnTo>
                  <a:cubicBezTo>
                    <a:pt x="1162" y="617"/>
                    <a:pt x="1134" y="708"/>
                    <a:pt x="1196" y="792"/>
                  </a:cubicBezTo>
                  <a:cubicBezTo>
                    <a:pt x="1243" y="841"/>
                    <a:pt x="1312" y="859"/>
                    <a:pt x="1384" y="859"/>
                  </a:cubicBezTo>
                  <a:cubicBezTo>
                    <a:pt x="1485" y="859"/>
                    <a:pt x="1593" y="824"/>
                    <a:pt x="1658" y="792"/>
                  </a:cubicBezTo>
                  <a:cubicBezTo>
                    <a:pt x="1658" y="792"/>
                    <a:pt x="1721" y="764"/>
                    <a:pt x="1721" y="736"/>
                  </a:cubicBezTo>
                  <a:lnTo>
                    <a:pt x="1721" y="764"/>
                  </a:lnTo>
                  <a:cubicBezTo>
                    <a:pt x="1749" y="820"/>
                    <a:pt x="1721" y="848"/>
                    <a:pt x="1777" y="911"/>
                  </a:cubicBezTo>
                  <a:cubicBezTo>
                    <a:pt x="1816" y="963"/>
                    <a:pt x="1888" y="984"/>
                    <a:pt x="1965" y="984"/>
                  </a:cubicBezTo>
                  <a:cubicBezTo>
                    <a:pt x="2055" y="984"/>
                    <a:pt x="2151" y="956"/>
                    <a:pt x="2210" y="911"/>
                  </a:cubicBezTo>
                  <a:cubicBezTo>
                    <a:pt x="2245" y="883"/>
                    <a:pt x="2245" y="820"/>
                    <a:pt x="2182" y="820"/>
                  </a:cubicBezTo>
                  <a:cubicBezTo>
                    <a:pt x="2158" y="820"/>
                    <a:pt x="2117" y="822"/>
                    <a:pt x="2072" y="822"/>
                  </a:cubicBezTo>
                  <a:cubicBezTo>
                    <a:pt x="1957" y="822"/>
                    <a:pt x="1813" y="808"/>
                    <a:pt x="1833" y="708"/>
                  </a:cubicBezTo>
                  <a:cubicBezTo>
                    <a:pt x="1861" y="673"/>
                    <a:pt x="1833" y="673"/>
                    <a:pt x="1833" y="645"/>
                  </a:cubicBezTo>
                  <a:cubicBezTo>
                    <a:pt x="1814" y="636"/>
                    <a:pt x="1792" y="633"/>
                    <a:pt x="1768" y="633"/>
                  </a:cubicBezTo>
                  <a:cubicBezTo>
                    <a:pt x="1720" y="633"/>
                    <a:pt x="1667" y="645"/>
                    <a:pt x="1630" y="645"/>
                  </a:cubicBezTo>
                  <a:cubicBezTo>
                    <a:pt x="1595" y="663"/>
                    <a:pt x="1486" y="717"/>
                    <a:pt x="1404" y="717"/>
                  </a:cubicBezTo>
                  <a:cubicBezTo>
                    <a:pt x="1357" y="717"/>
                    <a:pt x="1319" y="699"/>
                    <a:pt x="1308" y="645"/>
                  </a:cubicBezTo>
                  <a:cubicBezTo>
                    <a:pt x="1308" y="617"/>
                    <a:pt x="1399" y="498"/>
                    <a:pt x="1427" y="470"/>
                  </a:cubicBezTo>
                  <a:cubicBezTo>
                    <a:pt x="1455" y="414"/>
                    <a:pt x="1427" y="358"/>
                    <a:pt x="1399" y="358"/>
                  </a:cubicBezTo>
                  <a:cubicBezTo>
                    <a:pt x="1308" y="358"/>
                    <a:pt x="1252" y="358"/>
                    <a:pt x="1196" y="386"/>
                  </a:cubicBezTo>
                  <a:cubicBezTo>
                    <a:pt x="1162" y="386"/>
                    <a:pt x="959" y="442"/>
                    <a:pt x="959" y="442"/>
                  </a:cubicBezTo>
                  <a:cubicBezTo>
                    <a:pt x="959" y="414"/>
                    <a:pt x="1050" y="295"/>
                    <a:pt x="1078" y="295"/>
                  </a:cubicBezTo>
                  <a:cubicBezTo>
                    <a:pt x="1106" y="239"/>
                    <a:pt x="1050" y="211"/>
                    <a:pt x="1022" y="211"/>
                  </a:cubicBezTo>
                  <a:cubicBezTo>
                    <a:pt x="812" y="239"/>
                    <a:pt x="637" y="239"/>
                    <a:pt x="462" y="267"/>
                  </a:cubicBezTo>
                  <a:lnTo>
                    <a:pt x="350" y="267"/>
                  </a:lnTo>
                  <a:cubicBezTo>
                    <a:pt x="204" y="211"/>
                    <a:pt x="378" y="121"/>
                    <a:pt x="434" y="93"/>
                  </a:cubicBezTo>
                  <a:cubicBezTo>
                    <a:pt x="458" y="69"/>
                    <a:pt x="442" y="1"/>
                    <a:pt x="4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79"/>
            <p:cNvSpPr/>
            <p:nvPr/>
          </p:nvSpPr>
          <p:spPr>
            <a:xfrm>
              <a:off x="6440450" y="3001743"/>
              <a:ext cx="33996" cy="14199"/>
            </a:xfrm>
            <a:custGeom>
              <a:rect b="b" l="l" r="r" t="t"/>
              <a:pathLst>
                <a:path extrusionOk="0" h="624" w="1494">
                  <a:moveTo>
                    <a:pt x="434" y="0"/>
                  </a:moveTo>
                  <a:cubicBezTo>
                    <a:pt x="322" y="56"/>
                    <a:pt x="0" y="175"/>
                    <a:pt x="28" y="350"/>
                  </a:cubicBezTo>
                  <a:cubicBezTo>
                    <a:pt x="40" y="423"/>
                    <a:pt x="93" y="450"/>
                    <a:pt x="164" y="450"/>
                  </a:cubicBezTo>
                  <a:cubicBezTo>
                    <a:pt x="263" y="450"/>
                    <a:pt x="395" y="398"/>
                    <a:pt x="496" y="350"/>
                  </a:cubicBezTo>
                  <a:lnTo>
                    <a:pt x="496" y="350"/>
                  </a:lnTo>
                  <a:cubicBezTo>
                    <a:pt x="462" y="434"/>
                    <a:pt x="434" y="525"/>
                    <a:pt x="552" y="580"/>
                  </a:cubicBezTo>
                  <a:cubicBezTo>
                    <a:pt x="585" y="593"/>
                    <a:pt x="615" y="598"/>
                    <a:pt x="642" y="598"/>
                  </a:cubicBezTo>
                  <a:cubicBezTo>
                    <a:pt x="737" y="598"/>
                    <a:pt x="804" y="532"/>
                    <a:pt x="874" y="462"/>
                  </a:cubicBezTo>
                  <a:cubicBezTo>
                    <a:pt x="902" y="525"/>
                    <a:pt x="902" y="580"/>
                    <a:pt x="986" y="608"/>
                  </a:cubicBezTo>
                  <a:cubicBezTo>
                    <a:pt x="1013" y="619"/>
                    <a:pt x="1042" y="623"/>
                    <a:pt x="1070" y="623"/>
                  </a:cubicBezTo>
                  <a:cubicBezTo>
                    <a:pt x="1196" y="623"/>
                    <a:pt x="1330" y="536"/>
                    <a:pt x="1426" y="462"/>
                  </a:cubicBezTo>
                  <a:cubicBezTo>
                    <a:pt x="1494" y="417"/>
                    <a:pt x="1453" y="332"/>
                    <a:pt x="1388" y="332"/>
                  </a:cubicBezTo>
                  <a:cubicBezTo>
                    <a:pt x="1372" y="332"/>
                    <a:pt x="1354" y="337"/>
                    <a:pt x="1336" y="350"/>
                  </a:cubicBezTo>
                  <a:cubicBezTo>
                    <a:pt x="1293" y="371"/>
                    <a:pt x="1179" y="463"/>
                    <a:pt x="1091" y="463"/>
                  </a:cubicBezTo>
                  <a:cubicBezTo>
                    <a:pt x="1065" y="463"/>
                    <a:pt x="1040" y="455"/>
                    <a:pt x="1021" y="434"/>
                  </a:cubicBezTo>
                  <a:cubicBezTo>
                    <a:pt x="986" y="406"/>
                    <a:pt x="986" y="350"/>
                    <a:pt x="986" y="315"/>
                  </a:cubicBezTo>
                  <a:cubicBezTo>
                    <a:pt x="958" y="287"/>
                    <a:pt x="930" y="287"/>
                    <a:pt x="902" y="287"/>
                  </a:cubicBezTo>
                  <a:cubicBezTo>
                    <a:pt x="846" y="315"/>
                    <a:pt x="783" y="378"/>
                    <a:pt x="727" y="406"/>
                  </a:cubicBezTo>
                  <a:cubicBezTo>
                    <a:pt x="712" y="408"/>
                    <a:pt x="699" y="410"/>
                    <a:pt x="688" y="410"/>
                  </a:cubicBezTo>
                  <a:cubicBezTo>
                    <a:pt x="591" y="410"/>
                    <a:pt x="636" y="306"/>
                    <a:pt x="636" y="231"/>
                  </a:cubicBezTo>
                  <a:cubicBezTo>
                    <a:pt x="636" y="203"/>
                    <a:pt x="608" y="175"/>
                    <a:pt x="552" y="175"/>
                  </a:cubicBezTo>
                  <a:cubicBezTo>
                    <a:pt x="462" y="203"/>
                    <a:pt x="322" y="315"/>
                    <a:pt x="231" y="315"/>
                  </a:cubicBezTo>
                  <a:cubicBezTo>
                    <a:pt x="28" y="259"/>
                    <a:pt x="378" y="56"/>
                    <a:pt x="434" y="28"/>
                  </a:cubicBezTo>
                  <a:cubicBezTo>
                    <a:pt x="462" y="28"/>
                    <a:pt x="462" y="0"/>
                    <a:pt x="4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79"/>
            <p:cNvSpPr/>
            <p:nvPr/>
          </p:nvSpPr>
          <p:spPr>
            <a:xfrm>
              <a:off x="6438493" y="2928540"/>
              <a:ext cx="15815" cy="8783"/>
            </a:xfrm>
            <a:custGeom>
              <a:rect b="b" l="l" r="r" t="t"/>
              <a:pathLst>
                <a:path extrusionOk="0" h="386" w="695">
                  <a:moveTo>
                    <a:pt x="54" y="0"/>
                  </a:moveTo>
                  <a:cubicBezTo>
                    <a:pt x="15" y="0"/>
                    <a:pt x="0" y="42"/>
                    <a:pt x="23" y="71"/>
                  </a:cubicBezTo>
                  <a:cubicBezTo>
                    <a:pt x="198" y="245"/>
                    <a:pt x="373" y="357"/>
                    <a:pt x="610" y="385"/>
                  </a:cubicBezTo>
                  <a:cubicBezTo>
                    <a:pt x="666" y="385"/>
                    <a:pt x="694" y="301"/>
                    <a:pt x="638" y="301"/>
                  </a:cubicBezTo>
                  <a:cubicBezTo>
                    <a:pt x="520" y="245"/>
                    <a:pt x="436" y="245"/>
                    <a:pt x="317" y="182"/>
                  </a:cubicBezTo>
                  <a:cubicBezTo>
                    <a:pt x="233" y="154"/>
                    <a:pt x="142" y="71"/>
                    <a:pt x="86" y="8"/>
                  </a:cubicBezTo>
                  <a:cubicBezTo>
                    <a:pt x="74" y="2"/>
                    <a:pt x="64" y="0"/>
                    <a:pt x="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79"/>
            <p:cNvSpPr/>
            <p:nvPr/>
          </p:nvSpPr>
          <p:spPr>
            <a:xfrm>
              <a:off x="6444409" y="2926150"/>
              <a:ext cx="15951" cy="7987"/>
            </a:xfrm>
            <a:custGeom>
              <a:rect b="b" l="l" r="r" t="t"/>
              <a:pathLst>
                <a:path extrusionOk="0" h="351" w="701">
                  <a:moveTo>
                    <a:pt x="85" y="1"/>
                  </a:moveTo>
                  <a:cubicBezTo>
                    <a:pt x="57" y="1"/>
                    <a:pt x="1" y="57"/>
                    <a:pt x="57" y="85"/>
                  </a:cubicBezTo>
                  <a:cubicBezTo>
                    <a:pt x="232" y="176"/>
                    <a:pt x="406" y="287"/>
                    <a:pt x="637" y="350"/>
                  </a:cubicBezTo>
                  <a:cubicBezTo>
                    <a:pt x="700" y="350"/>
                    <a:pt x="700" y="259"/>
                    <a:pt x="637" y="259"/>
                  </a:cubicBezTo>
                  <a:cubicBezTo>
                    <a:pt x="462" y="176"/>
                    <a:pt x="260" y="113"/>
                    <a:pt x="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79"/>
            <p:cNvSpPr/>
            <p:nvPr/>
          </p:nvSpPr>
          <p:spPr>
            <a:xfrm>
              <a:off x="6635983" y="3007136"/>
              <a:ext cx="5279" cy="6349"/>
            </a:xfrm>
            <a:custGeom>
              <a:rect b="b" l="l" r="r" t="t"/>
              <a:pathLst>
                <a:path extrusionOk="0" h="279" w="232">
                  <a:moveTo>
                    <a:pt x="88" y="1"/>
                  </a:moveTo>
                  <a:cubicBezTo>
                    <a:pt x="65" y="1"/>
                    <a:pt x="43" y="8"/>
                    <a:pt x="29" y="22"/>
                  </a:cubicBezTo>
                  <a:cubicBezTo>
                    <a:pt x="1" y="78"/>
                    <a:pt x="1" y="141"/>
                    <a:pt x="29" y="169"/>
                  </a:cubicBezTo>
                  <a:cubicBezTo>
                    <a:pt x="57" y="225"/>
                    <a:pt x="85" y="225"/>
                    <a:pt x="120" y="253"/>
                  </a:cubicBezTo>
                  <a:cubicBezTo>
                    <a:pt x="134" y="270"/>
                    <a:pt x="147" y="279"/>
                    <a:pt x="161" y="279"/>
                  </a:cubicBezTo>
                  <a:cubicBezTo>
                    <a:pt x="175" y="279"/>
                    <a:pt x="189" y="270"/>
                    <a:pt x="203" y="253"/>
                  </a:cubicBezTo>
                  <a:cubicBezTo>
                    <a:pt x="231" y="253"/>
                    <a:pt x="231" y="197"/>
                    <a:pt x="231" y="169"/>
                  </a:cubicBezTo>
                  <a:cubicBezTo>
                    <a:pt x="203" y="169"/>
                    <a:pt x="203" y="141"/>
                    <a:pt x="175" y="113"/>
                  </a:cubicBezTo>
                  <a:cubicBezTo>
                    <a:pt x="175" y="78"/>
                    <a:pt x="147" y="50"/>
                    <a:pt x="147" y="22"/>
                  </a:cubicBezTo>
                  <a:cubicBezTo>
                    <a:pt x="134" y="8"/>
                    <a:pt x="111" y="1"/>
                    <a:pt x="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79"/>
            <p:cNvSpPr/>
            <p:nvPr/>
          </p:nvSpPr>
          <p:spPr>
            <a:xfrm>
              <a:off x="6341625" y="3010549"/>
              <a:ext cx="25804" cy="26054"/>
            </a:xfrm>
            <a:custGeom>
              <a:rect b="b" l="l" r="r" t="t"/>
              <a:pathLst>
                <a:path extrusionOk="0" h="1145" w="1134">
                  <a:moveTo>
                    <a:pt x="843" y="1"/>
                  </a:moveTo>
                  <a:cubicBezTo>
                    <a:pt x="751" y="1"/>
                    <a:pt x="664" y="23"/>
                    <a:pt x="609" y="75"/>
                  </a:cubicBezTo>
                  <a:cubicBezTo>
                    <a:pt x="497" y="165"/>
                    <a:pt x="525" y="221"/>
                    <a:pt x="581" y="312"/>
                  </a:cubicBezTo>
                  <a:cubicBezTo>
                    <a:pt x="497" y="312"/>
                    <a:pt x="378" y="340"/>
                    <a:pt x="322" y="424"/>
                  </a:cubicBezTo>
                  <a:cubicBezTo>
                    <a:pt x="294" y="452"/>
                    <a:pt x="259" y="487"/>
                    <a:pt x="259" y="543"/>
                  </a:cubicBezTo>
                  <a:cubicBezTo>
                    <a:pt x="259" y="543"/>
                    <a:pt x="294" y="627"/>
                    <a:pt x="322" y="627"/>
                  </a:cubicBezTo>
                  <a:cubicBezTo>
                    <a:pt x="259" y="627"/>
                    <a:pt x="148" y="690"/>
                    <a:pt x="148" y="690"/>
                  </a:cubicBezTo>
                  <a:cubicBezTo>
                    <a:pt x="85" y="746"/>
                    <a:pt x="57" y="774"/>
                    <a:pt x="29" y="837"/>
                  </a:cubicBezTo>
                  <a:cubicBezTo>
                    <a:pt x="1" y="977"/>
                    <a:pt x="85" y="1040"/>
                    <a:pt x="176" y="1123"/>
                  </a:cubicBezTo>
                  <a:cubicBezTo>
                    <a:pt x="189" y="1139"/>
                    <a:pt x="204" y="1145"/>
                    <a:pt x="220" y="1145"/>
                  </a:cubicBezTo>
                  <a:cubicBezTo>
                    <a:pt x="268" y="1145"/>
                    <a:pt x="316" y="1082"/>
                    <a:pt x="294" y="1040"/>
                  </a:cubicBezTo>
                  <a:cubicBezTo>
                    <a:pt x="259" y="949"/>
                    <a:pt x="148" y="921"/>
                    <a:pt x="259" y="802"/>
                  </a:cubicBezTo>
                  <a:cubicBezTo>
                    <a:pt x="322" y="746"/>
                    <a:pt x="434" y="774"/>
                    <a:pt x="469" y="662"/>
                  </a:cubicBezTo>
                  <a:cubicBezTo>
                    <a:pt x="469" y="627"/>
                    <a:pt x="406" y="571"/>
                    <a:pt x="406" y="543"/>
                  </a:cubicBezTo>
                  <a:cubicBezTo>
                    <a:pt x="406" y="515"/>
                    <a:pt x="553" y="452"/>
                    <a:pt x="581" y="424"/>
                  </a:cubicBezTo>
                  <a:cubicBezTo>
                    <a:pt x="644" y="424"/>
                    <a:pt x="700" y="396"/>
                    <a:pt x="756" y="396"/>
                  </a:cubicBezTo>
                  <a:cubicBezTo>
                    <a:pt x="819" y="368"/>
                    <a:pt x="819" y="312"/>
                    <a:pt x="756" y="277"/>
                  </a:cubicBezTo>
                  <a:cubicBezTo>
                    <a:pt x="562" y="131"/>
                    <a:pt x="900" y="68"/>
                    <a:pt x="1047" y="68"/>
                  </a:cubicBezTo>
                  <a:cubicBezTo>
                    <a:pt x="1075" y="68"/>
                    <a:pt x="1097" y="70"/>
                    <a:pt x="1106" y="75"/>
                  </a:cubicBezTo>
                  <a:cubicBezTo>
                    <a:pt x="1115" y="84"/>
                    <a:pt x="1121" y="87"/>
                    <a:pt x="1125" y="87"/>
                  </a:cubicBezTo>
                  <a:cubicBezTo>
                    <a:pt x="1134" y="87"/>
                    <a:pt x="1134" y="75"/>
                    <a:pt x="1134" y="75"/>
                  </a:cubicBezTo>
                  <a:cubicBezTo>
                    <a:pt x="1059" y="30"/>
                    <a:pt x="948" y="1"/>
                    <a:pt x="8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79"/>
            <p:cNvSpPr/>
            <p:nvPr/>
          </p:nvSpPr>
          <p:spPr>
            <a:xfrm>
              <a:off x="6431052" y="3035989"/>
              <a:ext cx="15132" cy="27716"/>
            </a:xfrm>
            <a:custGeom>
              <a:rect b="b" l="l" r="r" t="t"/>
              <a:pathLst>
                <a:path extrusionOk="0" h="1218" w="665">
                  <a:moveTo>
                    <a:pt x="609" y="0"/>
                  </a:moveTo>
                  <a:cubicBezTo>
                    <a:pt x="602" y="0"/>
                    <a:pt x="595" y="2"/>
                    <a:pt x="588" y="5"/>
                  </a:cubicBezTo>
                  <a:cubicBezTo>
                    <a:pt x="441" y="68"/>
                    <a:pt x="63" y="180"/>
                    <a:pt x="35" y="383"/>
                  </a:cubicBezTo>
                  <a:cubicBezTo>
                    <a:pt x="0" y="502"/>
                    <a:pt x="119" y="558"/>
                    <a:pt x="238" y="558"/>
                  </a:cubicBezTo>
                  <a:cubicBezTo>
                    <a:pt x="175" y="621"/>
                    <a:pt x="91" y="677"/>
                    <a:pt x="91" y="768"/>
                  </a:cubicBezTo>
                  <a:cubicBezTo>
                    <a:pt x="91" y="851"/>
                    <a:pt x="147" y="907"/>
                    <a:pt x="210" y="942"/>
                  </a:cubicBezTo>
                  <a:cubicBezTo>
                    <a:pt x="175" y="998"/>
                    <a:pt x="119" y="1054"/>
                    <a:pt x="175" y="1145"/>
                  </a:cubicBezTo>
                  <a:cubicBezTo>
                    <a:pt x="197" y="1198"/>
                    <a:pt x="251" y="1218"/>
                    <a:pt x="310" y="1218"/>
                  </a:cubicBezTo>
                  <a:cubicBezTo>
                    <a:pt x="344" y="1218"/>
                    <a:pt x="380" y="1211"/>
                    <a:pt x="413" y="1201"/>
                  </a:cubicBezTo>
                  <a:cubicBezTo>
                    <a:pt x="469" y="1201"/>
                    <a:pt x="469" y="1117"/>
                    <a:pt x="441" y="1082"/>
                  </a:cubicBezTo>
                  <a:cubicBezTo>
                    <a:pt x="322" y="1054"/>
                    <a:pt x="350" y="1054"/>
                    <a:pt x="385" y="942"/>
                  </a:cubicBezTo>
                  <a:cubicBezTo>
                    <a:pt x="413" y="907"/>
                    <a:pt x="385" y="851"/>
                    <a:pt x="350" y="824"/>
                  </a:cubicBezTo>
                  <a:cubicBezTo>
                    <a:pt x="119" y="768"/>
                    <a:pt x="413" y="621"/>
                    <a:pt x="497" y="558"/>
                  </a:cubicBezTo>
                  <a:cubicBezTo>
                    <a:pt x="525" y="530"/>
                    <a:pt x="497" y="446"/>
                    <a:pt x="441" y="446"/>
                  </a:cubicBezTo>
                  <a:lnTo>
                    <a:pt x="238" y="446"/>
                  </a:lnTo>
                  <a:cubicBezTo>
                    <a:pt x="119" y="383"/>
                    <a:pt x="175" y="327"/>
                    <a:pt x="266" y="271"/>
                  </a:cubicBezTo>
                  <a:cubicBezTo>
                    <a:pt x="385" y="180"/>
                    <a:pt x="497" y="124"/>
                    <a:pt x="616" y="68"/>
                  </a:cubicBezTo>
                  <a:cubicBezTo>
                    <a:pt x="664" y="68"/>
                    <a:pt x="650" y="0"/>
                    <a:pt x="6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79"/>
          <p:cNvGrpSpPr/>
          <p:nvPr/>
        </p:nvGrpSpPr>
        <p:grpSpPr>
          <a:xfrm>
            <a:off x="5665414" y="2662192"/>
            <a:ext cx="457467" cy="458104"/>
            <a:chOff x="5665414" y="2662192"/>
            <a:chExt cx="457467" cy="458104"/>
          </a:xfrm>
        </p:grpSpPr>
        <p:sp>
          <p:nvSpPr>
            <p:cNvPr id="7475" name="Google Shape;7475;p79"/>
            <p:cNvSpPr/>
            <p:nvPr/>
          </p:nvSpPr>
          <p:spPr>
            <a:xfrm>
              <a:off x="5670648" y="2665333"/>
              <a:ext cx="449525" cy="450799"/>
            </a:xfrm>
            <a:custGeom>
              <a:rect b="b" l="l" r="r" t="t"/>
              <a:pathLst>
                <a:path extrusionOk="0" h="19811" w="19755">
                  <a:moveTo>
                    <a:pt x="10112" y="4002"/>
                  </a:moveTo>
                  <a:cubicBezTo>
                    <a:pt x="10343" y="4002"/>
                    <a:pt x="10378" y="4351"/>
                    <a:pt x="10168" y="4407"/>
                  </a:cubicBezTo>
                  <a:cubicBezTo>
                    <a:pt x="10084" y="4498"/>
                    <a:pt x="9965" y="4554"/>
                    <a:pt x="9853" y="4610"/>
                  </a:cubicBezTo>
                  <a:cubicBezTo>
                    <a:pt x="9762" y="4610"/>
                    <a:pt x="9706" y="4582"/>
                    <a:pt x="9678" y="4554"/>
                  </a:cubicBezTo>
                  <a:cubicBezTo>
                    <a:pt x="9615" y="4526"/>
                    <a:pt x="9560" y="4470"/>
                    <a:pt x="9560" y="4407"/>
                  </a:cubicBezTo>
                  <a:cubicBezTo>
                    <a:pt x="9560" y="4351"/>
                    <a:pt x="9588" y="4296"/>
                    <a:pt x="9643" y="4261"/>
                  </a:cubicBezTo>
                  <a:cubicBezTo>
                    <a:pt x="9762" y="4233"/>
                    <a:pt x="9853" y="4177"/>
                    <a:pt x="9937" y="4121"/>
                  </a:cubicBezTo>
                  <a:cubicBezTo>
                    <a:pt x="9965" y="4058"/>
                    <a:pt x="10028" y="4002"/>
                    <a:pt x="10112" y="4002"/>
                  </a:cubicBezTo>
                  <a:close/>
                  <a:moveTo>
                    <a:pt x="12177" y="0"/>
                  </a:moveTo>
                  <a:cubicBezTo>
                    <a:pt x="11678" y="0"/>
                    <a:pt x="11166" y="100"/>
                    <a:pt x="10636" y="331"/>
                  </a:cubicBezTo>
                  <a:cubicBezTo>
                    <a:pt x="10331" y="484"/>
                    <a:pt x="10026" y="567"/>
                    <a:pt x="9702" y="567"/>
                  </a:cubicBezTo>
                  <a:cubicBezTo>
                    <a:pt x="9655" y="567"/>
                    <a:pt x="9607" y="565"/>
                    <a:pt x="9560" y="562"/>
                  </a:cubicBezTo>
                  <a:cubicBezTo>
                    <a:pt x="9472" y="562"/>
                    <a:pt x="9379" y="558"/>
                    <a:pt x="9284" y="558"/>
                  </a:cubicBezTo>
                  <a:cubicBezTo>
                    <a:pt x="9131" y="558"/>
                    <a:pt x="8975" y="568"/>
                    <a:pt x="8832" y="625"/>
                  </a:cubicBezTo>
                  <a:cubicBezTo>
                    <a:pt x="8685" y="680"/>
                    <a:pt x="8539" y="736"/>
                    <a:pt x="8392" y="799"/>
                  </a:cubicBezTo>
                  <a:cubicBezTo>
                    <a:pt x="8189" y="883"/>
                    <a:pt x="7986" y="1002"/>
                    <a:pt x="7783" y="1058"/>
                  </a:cubicBezTo>
                  <a:cubicBezTo>
                    <a:pt x="6965" y="1499"/>
                    <a:pt x="6266" y="2079"/>
                    <a:pt x="5742" y="2925"/>
                  </a:cubicBezTo>
                  <a:cubicBezTo>
                    <a:pt x="5567" y="3212"/>
                    <a:pt x="5448" y="3533"/>
                    <a:pt x="5189" y="3736"/>
                  </a:cubicBezTo>
                  <a:cubicBezTo>
                    <a:pt x="5189" y="3771"/>
                    <a:pt x="5161" y="3771"/>
                    <a:pt x="5133" y="3771"/>
                  </a:cubicBezTo>
                  <a:cubicBezTo>
                    <a:pt x="5098" y="3855"/>
                    <a:pt x="5042" y="3911"/>
                    <a:pt x="4987" y="3946"/>
                  </a:cubicBezTo>
                  <a:cubicBezTo>
                    <a:pt x="4693" y="4296"/>
                    <a:pt x="4371" y="4582"/>
                    <a:pt x="4022" y="4876"/>
                  </a:cubicBezTo>
                  <a:cubicBezTo>
                    <a:pt x="3819" y="5107"/>
                    <a:pt x="3588" y="5344"/>
                    <a:pt x="3322" y="5519"/>
                  </a:cubicBezTo>
                  <a:lnTo>
                    <a:pt x="3176" y="5519"/>
                  </a:lnTo>
                  <a:cubicBezTo>
                    <a:pt x="3001" y="5631"/>
                    <a:pt x="2798" y="5750"/>
                    <a:pt x="2623" y="5869"/>
                  </a:cubicBezTo>
                  <a:cubicBezTo>
                    <a:pt x="1924" y="6246"/>
                    <a:pt x="1427" y="6855"/>
                    <a:pt x="847" y="7351"/>
                  </a:cubicBezTo>
                  <a:cubicBezTo>
                    <a:pt x="763" y="7407"/>
                    <a:pt x="700" y="7526"/>
                    <a:pt x="644" y="7617"/>
                  </a:cubicBezTo>
                  <a:cubicBezTo>
                    <a:pt x="120" y="8428"/>
                    <a:pt x="1" y="9330"/>
                    <a:pt x="1" y="10267"/>
                  </a:cubicBezTo>
                  <a:cubicBezTo>
                    <a:pt x="239" y="10617"/>
                    <a:pt x="644" y="10701"/>
                    <a:pt x="1022" y="10875"/>
                  </a:cubicBezTo>
                  <a:lnTo>
                    <a:pt x="1050" y="10875"/>
                  </a:lnTo>
                  <a:cubicBezTo>
                    <a:pt x="1078" y="10875"/>
                    <a:pt x="1113" y="10903"/>
                    <a:pt x="1141" y="10938"/>
                  </a:cubicBezTo>
                  <a:lnTo>
                    <a:pt x="1141" y="10966"/>
                  </a:lnTo>
                  <a:cubicBezTo>
                    <a:pt x="1169" y="10966"/>
                    <a:pt x="1169" y="10994"/>
                    <a:pt x="1197" y="10994"/>
                  </a:cubicBezTo>
                  <a:cubicBezTo>
                    <a:pt x="1169" y="11022"/>
                    <a:pt x="1141" y="11050"/>
                    <a:pt x="1141" y="11113"/>
                  </a:cubicBezTo>
                  <a:lnTo>
                    <a:pt x="1113" y="11141"/>
                  </a:lnTo>
                  <a:lnTo>
                    <a:pt x="1078" y="11169"/>
                  </a:lnTo>
                  <a:cubicBezTo>
                    <a:pt x="1022" y="11253"/>
                    <a:pt x="966" y="11372"/>
                    <a:pt x="938" y="11463"/>
                  </a:cubicBezTo>
                  <a:cubicBezTo>
                    <a:pt x="791" y="11721"/>
                    <a:pt x="644" y="11987"/>
                    <a:pt x="525" y="12246"/>
                  </a:cubicBezTo>
                  <a:cubicBezTo>
                    <a:pt x="497" y="12365"/>
                    <a:pt x="469" y="12540"/>
                    <a:pt x="525" y="12623"/>
                  </a:cubicBezTo>
                  <a:cubicBezTo>
                    <a:pt x="745" y="13015"/>
                    <a:pt x="1175" y="13376"/>
                    <a:pt x="1681" y="13376"/>
                  </a:cubicBezTo>
                  <a:cubicBezTo>
                    <a:pt x="1853" y="13376"/>
                    <a:pt x="2034" y="13334"/>
                    <a:pt x="2218" y="13239"/>
                  </a:cubicBezTo>
                  <a:cubicBezTo>
                    <a:pt x="2476" y="13092"/>
                    <a:pt x="2686" y="12889"/>
                    <a:pt x="2945" y="12714"/>
                  </a:cubicBezTo>
                  <a:cubicBezTo>
                    <a:pt x="3413" y="12393"/>
                    <a:pt x="3819" y="11987"/>
                    <a:pt x="4399" y="11924"/>
                  </a:cubicBezTo>
                  <a:cubicBezTo>
                    <a:pt x="4924" y="11896"/>
                    <a:pt x="5308" y="11665"/>
                    <a:pt x="5714" y="11372"/>
                  </a:cubicBezTo>
                  <a:cubicBezTo>
                    <a:pt x="6413" y="10819"/>
                    <a:pt x="7231" y="10379"/>
                    <a:pt x="8133" y="10176"/>
                  </a:cubicBezTo>
                  <a:cubicBezTo>
                    <a:pt x="8161" y="10148"/>
                    <a:pt x="8217" y="10148"/>
                    <a:pt x="8280" y="10148"/>
                  </a:cubicBezTo>
                  <a:lnTo>
                    <a:pt x="8392" y="10148"/>
                  </a:lnTo>
                  <a:cubicBezTo>
                    <a:pt x="8595" y="10148"/>
                    <a:pt x="8769" y="10239"/>
                    <a:pt x="8916" y="10414"/>
                  </a:cubicBezTo>
                  <a:cubicBezTo>
                    <a:pt x="9035" y="10589"/>
                    <a:pt x="9154" y="10791"/>
                    <a:pt x="9238" y="10966"/>
                  </a:cubicBezTo>
                  <a:cubicBezTo>
                    <a:pt x="9294" y="11141"/>
                    <a:pt x="9357" y="11316"/>
                    <a:pt x="9441" y="11491"/>
                  </a:cubicBezTo>
                  <a:cubicBezTo>
                    <a:pt x="9504" y="11547"/>
                    <a:pt x="9560" y="11603"/>
                    <a:pt x="9615" y="11665"/>
                  </a:cubicBezTo>
                  <a:cubicBezTo>
                    <a:pt x="9643" y="11721"/>
                    <a:pt x="9706" y="11777"/>
                    <a:pt x="9734" y="11840"/>
                  </a:cubicBezTo>
                  <a:cubicBezTo>
                    <a:pt x="9909" y="11987"/>
                    <a:pt x="9965" y="12190"/>
                    <a:pt x="9965" y="12421"/>
                  </a:cubicBezTo>
                  <a:cubicBezTo>
                    <a:pt x="9993" y="12714"/>
                    <a:pt x="9937" y="12973"/>
                    <a:pt x="9937" y="13267"/>
                  </a:cubicBezTo>
                  <a:cubicBezTo>
                    <a:pt x="9965" y="13386"/>
                    <a:pt x="10028" y="13497"/>
                    <a:pt x="10084" y="13616"/>
                  </a:cubicBezTo>
                  <a:cubicBezTo>
                    <a:pt x="10259" y="13847"/>
                    <a:pt x="10315" y="14141"/>
                    <a:pt x="10287" y="14462"/>
                  </a:cubicBezTo>
                  <a:cubicBezTo>
                    <a:pt x="10287" y="14665"/>
                    <a:pt x="10287" y="14896"/>
                    <a:pt x="10343" y="15071"/>
                  </a:cubicBezTo>
                  <a:cubicBezTo>
                    <a:pt x="10490" y="15392"/>
                    <a:pt x="10636" y="15686"/>
                    <a:pt x="10811" y="15945"/>
                  </a:cubicBezTo>
                  <a:cubicBezTo>
                    <a:pt x="11014" y="16092"/>
                    <a:pt x="11189" y="16266"/>
                    <a:pt x="11364" y="16441"/>
                  </a:cubicBezTo>
                  <a:cubicBezTo>
                    <a:pt x="11427" y="16532"/>
                    <a:pt x="11510" y="16588"/>
                    <a:pt x="11538" y="16672"/>
                  </a:cubicBezTo>
                  <a:cubicBezTo>
                    <a:pt x="11566" y="16735"/>
                    <a:pt x="11601" y="16763"/>
                    <a:pt x="11629" y="16791"/>
                  </a:cubicBezTo>
                  <a:cubicBezTo>
                    <a:pt x="11685" y="16882"/>
                    <a:pt x="11713" y="16938"/>
                    <a:pt x="11776" y="17022"/>
                  </a:cubicBezTo>
                  <a:cubicBezTo>
                    <a:pt x="12035" y="17343"/>
                    <a:pt x="12384" y="17581"/>
                    <a:pt x="12762" y="17784"/>
                  </a:cubicBezTo>
                  <a:cubicBezTo>
                    <a:pt x="12881" y="17840"/>
                    <a:pt x="13000" y="17959"/>
                    <a:pt x="13112" y="18043"/>
                  </a:cubicBezTo>
                  <a:cubicBezTo>
                    <a:pt x="13349" y="18189"/>
                    <a:pt x="13580" y="18336"/>
                    <a:pt x="13783" y="18511"/>
                  </a:cubicBezTo>
                  <a:cubicBezTo>
                    <a:pt x="13958" y="18630"/>
                    <a:pt x="14161" y="18742"/>
                    <a:pt x="14398" y="18805"/>
                  </a:cubicBezTo>
                  <a:cubicBezTo>
                    <a:pt x="15300" y="19007"/>
                    <a:pt x="16174" y="19329"/>
                    <a:pt x="17048" y="19707"/>
                  </a:cubicBezTo>
                  <a:cubicBezTo>
                    <a:pt x="17227" y="19776"/>
                    <a:pt x="17375" y="19811"/>
                    <a:pt x="17506" y="19811"/>
                  </a:cubicBezTo>
                  <a:cubicBezTo>
                    <a:pt x="17760" y="19811"/>
                    <a:pt x="17951" y="19680"/>
                    <a:pt x="18181" y="19413"/>
                  </a:cubicBezTo>
                  <a:cubicBezTo>
                    <a:pt x="18384" y="19182"/>
                    <a:pt x="18475" y="18917"/>
                    <a:pt x="18531" y="18630"/>
                  </a:cubicBezTo>
                  <a:cubicBezTo>
                    <a:pt x="18594" y="18217"/>
                    <a:pt x="18650" y="17812"/>
                    <a:pt x="18678" y="17434"/>
                  </a:cubicBezTo>
                  <a:cubicBezTo>
                    <a:pt x="18678" y="16441"/>
                    <a:pt x="18880" y="15511"/>
                    <a:pt x="19118" y="14574"/>
                  </a:cubicBezTo>
                  <a:cubicBezTo>
                    <a:pt x="19468" y="13239"/>
                    <a:pt x="19754" y="11868"/>
                    <a:pt x="19698" y="10442"/>
                  </a:cubicBezTo>
                  <a:cubicBezTo>
                    <a:pt x="19671" y="9421"/>
                    <a:pt x="19321" y="8575"/>
                    <a:pt x="18594" y="7876"/>
                  </a:cubicBezTo>
                  <a:cubicBezTo>
                    <a:pt x="18209" y="7498"/>
                    <a:pt x="17804" y="7120"/>
                    <a:pt x="17454" y="6743"/>
                  </a:cubicBezTo>
                  <a:cubicBezTo>
                    <a:pt x="17251" y="6505"/>
                    <a:pt x="17076" y="6274"/>
                    <a:pt x="16957" y="6009"/>
                  </a:cubicBezTo>
                  <a:cubicBezTo>
                    <a:pt x="16699" y="5519"/>
                    <a:pt x="16496" y="4995"/>
                    <a:pt x="16258" y="4470"/>
                  </a:cubicBezTo>
                  <a:cubicBezTo>
                    <a:pt x="16202" y="4324"/>
                    <a:pt x="16146" y="4121"/>
                    <a:pt x="16146" y="3946"/>
                  </a:cubicBezTo>
                  <a:cubicBezTo>
                    <a:pt x="16146" y="3561"/>
                    <a:pt x="16027" y="3247"/>
                    <a:pt x="15825" y="2953"/>
                  </a:cubicBezTo>
                  <a:cubicBezTo>
                    <a:pt x="15622" y="2603"/>
                    <a:pt x="15475" y="2254"/>
                    <a:pt x="15447" y="1848"/>
                  </a:cubicBezTo>
                  <a:cubicBezTo>
                    <a:pt x="15384" y="1324"/>
                    <a:pt x="15097" y="911"/>
                    <a:pt x="14657" y="680"/>
                  </a:cubicBezTo>
                  <a:cubicBezTo>
                    <a:pt x="14335" y="534"/>
                    <a:pt x="14014" y="387"/>
                    <a:pt x="13727" y="275"/>
                  </a:cubicBezTo>
                  <a:cubicBezTo>
                    <a:pt x="13580" y="240"/>
                    <a:pt x="13433" y="184"/>
                    <a:pt x="13286" y="156"/>
                  </a:cubicBezTo>
                  <a:cubicBezTo>
                    <a:pt x="12923" y="57"/>
                    <a:pt x="12554" y="0"/>
                    <a:pt x="1217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79"/>
            <p:cNvSpPr/>
            <p:nvPr/>
          </p:nvSpPr>
          <p:spPr>
            <a:xfrm>
              <a:off x="5764603" y="2805959"/>
              <a:ext cx="9125" cy="8897"/>
            </a:xfrm>
            <a:custGeom>
              <a:rect b="b" l="l" r="r" t="t"/>
              <a:pathLst>
                <a:path extrusionOk="0" h="391" w="401">
                  <a:moveTo>
                    <a:pt x="105" y="1"/>
                  </a:moveTo>
                  <a:cubicBezTo>
                    <a:pt x="44" y="1"/>
                    <a:pt x="0" y="63"/>
                    <a:pt x="39" y="122"/>
                  </a:cubicBezTo>
                  <a:cubicBezTo>
                    <a:pt x="67" y="178"/>
                    <a:pt x="95" y="213"/>
                    <a:pt x="130" y="241"/>
                  </a:cubicBezTo>
                  <a:cubicBezTo>
                    <a:pt x="158" y="297"/>
                    <a:pt x="186" y="325"/>
                    <a:pt x="214" y="353"/>
                  </a:cubicBezTo>
                  <a:cubicBezTo>
                    <a:pt x="241" y="380"/>
                    <a:pt x="270" y="391"/>
                    <a:pt x="295" y="391"/>
                  </a:cubicBezTo>
                  <a:cubicBezTo>
                    <a:pt x="357" y="391"/>
                    <a:pt x="400" y="328"/>
                    <a:pt x="361" y="269"/>
                  </a:cubicBezTo>
                  <a:cubicBezTo>
                    <a:pt x="333" y="213"/>
                    <a:pt x="305" y="178"/>
                    <a:pt x="270" y="122"/>
                  </a:cubicBezTo>
                  <a:cubicBezTo>
                    <a:pt x="242" y="94"/>
                    <a:pt x="214" y="66"/>
                    <a:pt x="186" y="38"/>
                  </a:cubicBezTo>
                  <a:cubicBezTo>
                    <a:pt x="159" y="12"/>
                    <a:pt x="131" y="1"/>
                    <a:pt x="10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79"/>
            <p:cNvSpPr/>
            <p:nvPr/>
          </p:nvSpPr>
          <p:spPr>
            <a:xfrm>
              <a:off x="5837260" y="2715030"/>
              <a:ext cx="41937" cy="26874"/>
            </a:xfrm>
            <a:custGeom>
              <a:rect b="b" l="l" r="r" t="t"/>
              <a:pathLst>
                <a:path extrusionOk="0" h="1181" w="1843">
                  <a:moveTo>
                    <a:pt x="1705" y="0"/>
                  </a:moveTo>
                  <a:cubicBezTo>
                    <a:pt x="1690" y="0"/>
                    <a:pt x="1674" y="4"/>
                    <a:pt x="1657" y="14"/>
                  </a:cubicBezTo>
                  <a:cubicBezTo>
                    <a:pt x="1070" y="328"/>
                    <a:pt x="545" y="650"/>
                    <a:pt x="49" y="1091"/>
                  </a:cubicBezTo>
                  <a:cubicBezTo>
                    <a:pt x="1" y="1115"/>
                    <a:pt x="35" y="1180"/>
                    <a:pt x="86" y="1180"/>
                  </a:cubicBezTo>
                  <a:cubicBezTo>
                    <a:pt x="94" y="1180"/>
                    <a:pt x="103" y="1178"/>
                    <a:pt x="112" y="1175"/>
                  </a:cubicBezTo>
                  <a:cubicBezTo>
                    <a:pt x="371" y="1000"/>
                    <a:pt x="636" y="825"/>
                    <a:pt x="895" y="678"/>
                  </a:cubicBezTo>
                  <a:cubicBezTo>
                    <a:pt x="1189" y="503"/>
                    <a:pt x="1482" y="363"/>
                    <a:pt x="1741" y="189"/>
                  </a:cubicBezTo>
                  <a:cubicBezTo>
                    <a:pt x="1842" y="135"/>
                    <a:pt x="1791" y="0"/>
                    <a:pt x="170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79"/>
            <p:cNvSpPr/>
            <p:nvPr/>
          </p:nvSpPr>
          <p:spPr>
            <a:xfrm>
              <a:off x="5851573" y="2699989"/>
              <a:ext cx="39116" cy="23733"/>
            </a:xfrm>
            <a:custGeom>
              <a:rect b="b" l="l" r="r" t="t"/>
              <a:pathLst>
                <a:path extrusionOk="0" h="1043" w="1719">
                  <a:moveTo>
                    <a:pt x="430" y="616"/>
                  </a:moveTo>
                  <a:lnTo>
                    <a:pt x="430" y="616"/>
                  </a:lnTo>
                  <a:cubicBezTo>
                    <a:pt x="416" y="622"/>
                    <a:pt x="402" y="629"/>
                    <a:pt x="389" y="636"/>
                  </a:cubicBezTo>
                  <a:lnTo>
                    <a:pt x="389" y="636"/>
                  </a:lnTo>
                  <a:cubicBezTo>
                    <a:pt x="400" y="627"/>
                    <a:pt x="414" y="621"/>
                    <a:pt x="430" y="616"/>
                  </a:cubicBezTo>
                  <a:close/>
                  <a:moveTo>
                    <a:pt x="1543" y="1"/>
                  </a:moveTo>
                  <a:cubicBezTo>
                    <a:pt x="1535" y="1"/>
                    <a:pt x="1526" y="2"/>
                    <a:pt x="1518" y="4"/>
                  </a:cubicBezTo>
                  <a:cubicBezTo>
                    <a:pt x="1112" y="115"/>
                    <a:pt x="707" y="234"/>
                    <a:pt x="329" y="409"/>
                  </a:cubicBezTo>
                  <a:cubicBezTo>
                    <a:pt x="193" y="461"/>
                    <a:pt x="231" y="644"/>
                    <a:pt x="353" y="644"/>
                  </a:cubicBezTo>
                  <a:cubicBezTo>
                    <a:pt x="362" y="644"/>
                    <a:pt x="371" y="643"/>
                    <a:pt x="380" y="641"/>
                  </a:cubicBezTo>
                  <a:lnTo>
                    <a:pt x="380" y="641"/>
                  </a:lnTo>
                  <a:cubicBezTo>
                    <a:pt x="287" y="691"/>
                    <a:pt x="203" y="747"/>
                    <a:pt x="119" y="787"/>
                  </a:cubicBezTo>
                  <a:cubicBezTo>
                    <a:pt x="0" y="864"/>
                    <a:pt x="63" y="1043"/>
                    <a:pt x="175" y="1043"/>
                  </a:cubicBezTo>
                  <a:cubicBezTo>
                    <a:pt x="195" y="1043"/>
                    <a:pt x="216" y="1037"/>
                    <a:pt x="238" y="1024"/>
                  </a:cubicBezTo>
                  <a:cubicBezTo>
                    <a:pt x="413" y="906"/>
                    <a:pt x="616" y="815"/>
                    <a:pt x="790" y="731"/>
                  </a:cubicBezTo>
                  <a:cubicBezTo>
                    <a:pt x="909" y="675"/>
                    <a:pt x="853" y="528"/>
                    <a:pt x="762" y="500"/>
                  </a:cubicBezTo>
                  <a:cubicBezTo>
                    <a:pt x="1056" y="409"/>
                    <a:pt x="1343" y="325"/>
                    <a:pt x="1609" y="206"/>
                  </a:cubicBezTo>
                  <a:cubicBezTo>
                    <a:pt x="1719" y="155"/>
                    <a:pt x="1649" y="1"/>
                    <a:pt x="154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79"/>
            <p:cNvSpPr/>
            <p:nvPr/>
          </p:nvSpPr>
          <p:spPr>
            <a:xfrm>
              <a:off x="5734294" y="2699169"/>
              <a:ext cx="362646" cy="419215"/>
            </a:xfrm>
            <a:custGeom>
              <a:rect b="b" l="l" r="r" t="t"/>
              <a:pathLst>
                <a:path extrusionOk="0" h="18423" w="15937">
                  <a:moveTo>
                    <a:pt x="7315" y="2515"/>
                  </a:moveTo>
                  <a:cubicBezTo>
                    <a:pt x="7546" y="2515"/>
                    <a:pt x="7581" y="2864"/>
                    <a:pt x="7371" y="2920"/>
                  </a:cubicBezTo>
                  <a:cubicBezTo>
                    <a:pt x="7287" y="3011"/>
                    <a:pt x="7168" y="3067"/>
                    <a:pt x="7056" y="3123"/>
                  </a:cubicBezTo>
                  <a:cubicBezTo>
                    <a:pt x="6965" y="3123"/>
                    <a:pt x="6909" y="3095"/>
                    <a:pt x="6881" y="3067"/>
                  </a:cubicBezTo>
                  <a:cubicBezTo>
                    <a:pt x="6818" y="3039"/>
                    <a:pt x="6763" y="2983"/>
                    <a:pt x="6763" y="2920"/>
                  </a:cubicBezTo>
                  <a:cubicBezTo>
                    <a:pt x="6763" y="2864"/>
                    <a:pt x="6791" y="2809"/>
                    <a:pt x="6846" y="2774"/>
                  </a:cubicBezTo>
                  <a:cubicBezTo>
                    <a:pt x="6965" y="2746"/>
                    <a:pt x="7056" y="2690"/>
                    <a:pt x="7140" y="2634"/>
                  </a:cubicBezTo>
                  <a:cubicBezTo>
                    <a:pt x="7168" y="2571"/>
                    <a:pt x="7231" y="2515"/>
                    <a:pt x="7315" y="2515"/>
                  </a:cubicBezTo>
                  <a:close/>
                  <a:moveTo>
                    <a:pt x="7056" y="4557"/>
                  </a:moveTo>
                  <a:lnTo>
                    <a:pt x="7056" y="4613"/>
                  </a:lnTo>
                  <a:cubicBezTo>
                    <a:pt x="6937" y="4696"/>
                    <a:pt x="6818" y="4787"/>
                    <a:pt x="6707" y="4843"/>
                  </a:cubicBezTo>
                  <a:cubicBezTo>
                    <a:pt x="6644" y="4815"/>
                    <a:pt x="6588" y="4815"/>
                    <a:pt x="6532" y="4815"/>
                  </a:cubicBezTo>
                  <a:cubicBezTo>
                    <a:pt x="6672" y="4759"/>
                    <a:pt x="6818" y="4669"/>
                    <a:pt x="6965" y="4613"/>
                  </a:cubicBezTo>
                  <a:cubicBezTo>
                    <a:pt x="6993" y="4585"/>
                    <a:pt x="7021" y="4585"/>
                    <a:pt x="7056" y="4557"/>
                  </a:cubicBezTo>
                  <a:close/>
                  <a:moveTo>
                    <a:pt x="4022" y="6242"/>
                  </a:moveTo>
                  <a:cubicBezTo>
                    <a:pt x="3883" y="6314"/>
                    <a:pt x="3727" y="6381"/>
                    <a:pt x="3581" y="6465"/>
                  </a:cubicBezTo>
                  <a:lnTo>
                    <a:pt x="3581" y="6465"/>
                  </a:lnTo>
                  <a:cubicBezTo>
                    <a:pt x="3700" y="6391"/>
                    <a:pt x="3827" y="6310"/>
                    <a:pt x="3938" y="6242"/>
                  </a:cubicBezTo>
                  <a:close/>
                  <a:moveTo>
                    <a:pt x="8860" y="6305"/>
                  </a:moveTo>
                  <a:cubicBezTo>
                    <a:pt x="8888" y="6333"/>
                    <a:pt x="8916" y="6333"/>
                    <a:pt x="8944" y="6361"/>
                  </a:cubicBezTo>
                  <a:cubicBezTo>
                    <a:pt x="8944" y="6389"/>
                    <a:pt x="8944" y="6389"/>
                    <a:pt x="8916" y="6389"/>
                  </a:cubicBezTo>
                  <a:cubicBezTo>
                    <a:pt x="8804" y="6535"/>
                    <a:pt x="8713" y="6738"/>
                    <a:pt x="8595" y="6913"/>
                  </a:cubicBezTo>
                  <a:cubicBezTo>
                    <a:pt x="8511" y="7032"/>
                    <a:pt x="8420" y="7179"/>
                    <a:pt x="8308" y="7291"/>
                  </a:cubicBezTo>
                  <a:cubicBezTo>
                    <a:pt x="8364" y="7207"/>
                    <a:pt x="8420" y="7116"/>
                    <a:pt x="8455" y="7032"/>
                  </a:cubicBezTo>
                  <a:cubicBezTo>
                    <a:pt x="8539" y="6885"/>
                    <a:pt x="8595" y="6710"/>
                    <a:pt x="8657" y="6535"/>
                  </a:cubicBezTo>
                  <a:cubicBezTo>
                    <a:pt x="8713" y="6445"/>
                    <a:pt x="8769" y="6389"/>
                    <a:pt x="8860" y="6305"/>
                  </a:cubicBezTo>
                  <a:close/>
                  <a:moveTo>
                    <a:pt x="1399" y="7354"/>
                  </a:moveTo>
                  <a:cubicBezTo>
                    <a:pt x="1427" y="7354"/>
                    <a:pt x="1490" y="7382"/>
                    <a:pt x="1518" y="7382"/>
                  </a:cubicBezTo>
                  <a:cubicBezTo>
                    <a:pt x="1427" y="7528"/>
                    <a:pt x="1315" y="7703"/>
                    <a:pt x="1253" y="7878"/>
                  </a:cubicBezTo>
                  <a:cubicBezTo>
                    <a:pt x="1225" y="7731"/>
                    <a:pt x="1253" y="7584"/>
                    <a:pt x="1288" y="7465"/>
                  </a:cubicBezTo>
                  <a:cubicBezTo>
                    <a:pt x="1315" y="7437"/>
                    <a:pt x="1371" y="7382"/>
                    <a:pt x="1399" y="7354"/>
                  </a:cubicBezTo>
                  <a:close/>
                  <a:moveTo>
                    <a:pt x="10517" y="10731"/>
                  </a:moveTo>
                  <a:cubicBezTo>
                    <a:pt x="10517" y="10815"/>
                    <a:pt x="10552" y="10906"/>
                    <a:pt x="10580" y="10990"/>
                  </a:cubicBezTo>
                  <a:lnTo>
                    <a:pt x="10580" y="11025"/>
                  </a:lnTo>
                  <a:cubicBezTo>
                    <a:pt x="10552" y="11025"/>
                    <a:pt x="10552" y="10990"/>
                    <a:pt x="10552" y="10990"/>
                  </a:cubicBezTo>
                  <a:lnTo>
                    <a:pt x="10517" y="10962"/>
                  </a:lnTo>
                  <a:lnTo>
                    <a:pt x="10517" y="10934"/>
                  </a:lnTo>
                  <a:lnTo>
                    <a:pt x="10517" y="10731"/>
                  </a:lnTo>
                  <a:close/>
                  <a:moveTo>
                    <a:pt x="14307" y="14227"/>
                  </a:moveTo>
                  <a:cubicBezTo>
                    <a:pt x="14323" y="14227"/>
                    <a:pt x="14330" y="14236"/>
                    <a:pt x="14338" y="14244"/>
                  </a:cubicBezTo>
                  <a:lnTo>
                    <a:pt x="14338" y="14244"/>
                  </a:lnTo>
                  <a:cubicBezTo>
                    <a:pt x="14329" y="14238"/>
                    <a:pt x="14318" y="14233"/>
                    <a:pt x="14307" y="14227"/>
                  </a:cubicBezTo>
                  <a:close/>
                  <a:moveTo>
                    <a:pt x="14353" y="14253"/>
                  </a:moveTo>
                  <a:cubicBezTo>
                    <a:pt x="14356" y="14254"/>
                    <a:pt x="14359" y="14255"/>
                    <a:pt x="14363" y="14255"/>
                  </a:cubicBezTo>
                  <a:cubicBezTo>
                    <a:pt x="14363" y="14257"/>
                    <a:pt x="14363" y="14260"/>
                    <a:pt x="14364" y="14262"/>
                  </a:cubicBezTo>
                  <a:lnTo>
                    <a:pt x="14364" y="14262"/>
                  </a:lnTo>
                  <a:cubicBezTo>
                    <a:pt x="14360" y="14259"/>
                    <a:pt x="14357" y="14256"/>
                    <a:pt x="14353" y="14253"/>
                  </a:cubicBezTo>
                  <a:close/>
                  <a:moveTo>
                    <a:pt x="11380" y="0"/>
                  </a:moveTo>
                  <a:cubicBezTo>
                    <a:pt x="11270" y="0"/>
                    <a:pt x="11188" y="130"/>
                    <a:pt x="11280" y="242"/>
                  </a:cubicBezTo>
                  <a:cubicBezTo>
                    <a:pt x="11391" y="389"/>
                    <a:pt x="11454" y="564"/>
                    <a:pt x="11454" y="739"/>
                  </a:cubicBezTo>
                  <a:cubicBezTo>
                    <a:pt x="11280" y="1060"/>
                    <a:pt x="11077" y="1347"/>
                    <a:pt x="10902" y="1669"/>
                  </a:cubicBezTo>
                  <a:cubicBezTo>
                    <a:pt x="10839" y="1760"/>
                    <a:pt x="10755" y="1844"/>
                    <a:pt x="10692" y="1962"/>
                  </a:cubicBezTo>
                  <a:cubicBezTo>
                    <a:pt x="10692" y="1900"/>
                    <a:pt x="10664" y="1872"/>
                    <a:pt x="10636" y="1844"/>
                  </a:cubicBezTo>
                  <a:cubicBezTo>
                    <a:pt x="10664" y="1697"/>
                    <a:pt x="10692" y="1585"/>
                    <a:pt x="10755" y="1438"/>
                  </a:cubicBezTo>
                  <a:cubicBezTo>
                    <a:pt x="10789" y="1315"/>
                    <a:pt x="10684" y="1233"/>
                    <a:pt x="10577" y="1233"/>
                  </a:cubicBezTo>
                  <a:cubicBezTo>
                    <a:pt x="10508" y="1233"/>
                    <a:pt x="10439" y="1267"/>
                    <a:pt x="10406" y="1347"/>
                  </a:cubicBezTo>
                  <a:cubicBezTo>
                    <a:pt x="10343" y="1494"/>
                    <a:pt x="10315" y="1641"/>
                    <a:pt x="10259" y="1788"/>
                  </a:cubicBezTo>
                  <a:cubicBezTo>
                    <a:pt x="10112" y="1844"/>
                    <a:pt x="10056" y="1990"/>
                    <a:pt x="10028" y="2109"/>
                  </a:cubicBezTo>
                  <a:cubicBezTo>
                    <a:pt x="10028" y="2018"/>
                    <a:pt x="9993" y="1934"/>
                    <a:pt x="9993" y="1844"/>
                  </a:cubicBezTo>
                  <a:cubicBezTo>
                    <a:pt x="9993" y="1728"/>
                    <a:pt x="9906" y="1671"/>
                    <a:pt x="9818" y="1671"/>
                  </a:cubicBezTo>
                  <a:cubicBezTo>
                    <a:pt x="9731" y="1671"/>
                    <a:pt x="9643" y="1728"/>
                    <a:pt x="9643" y="1844"/>
                  </a:cubicBezTo>
                  <a:cubicBezTo>
                    <a:pt x="9615" y="2571"/>
                    <a:pt x="9441" y="3270"/>
                    <a:pt x="9210" y="3969"/>
                  </a:cubicBezTo>
                  <a:cubicBezTo>
                    <a:pt x="9210" y="3969"/>
                    <a:pt x="9210" y="3997"/>
                    <a:pt x="9182" y="4032"/>
                  </a:cubicBezTo>
                  <a:cubicBezTo>
                    <a:pt x="9007" y="4557"/>
                    <a:pt x="8741" y="5081"/>
                    <a:pt x="8483" y="5571"/>
                  </a:cubicBezTo>
                  <a:cubicBezTo>
                    <a:pt x="8280" y="5920"/>
                    <a:pt x="8070" y="6242"/>
                    <a:pt x="7895" y="6591"/>
                  </a:cubicBezTo>
                  <a:lnTo>
                    <a:pt x="7895" y="6619"/>
                  </a:lnTo>
                  <a:cubicBezTo>
                    <a:pt x="7720" y="6857"/>
                    <a:pt x="7490" y="7032"/>
                    <a:pt x="7287" y="7207"/>
                  </a:cubicBezTo>
                  <a:cubicBezTo>
                    <a:pt x="7112" y="7354"/>
                    <a:pt x="6965" y="7465"/>
                    <a:pt x="6791" y="7556"/>
                  </a:cubicBezTo>
                  <a:cubicBezTo>
                    <a:pt x="6777" y="7542"/>
                    <a:pt x="6756" y="7535"/>
                    <a:pt x="6734" y="7535"/>
                  </a:cubicBezTo>
                  <a:cubicBezTo>
                    <a:pt x="6712" y="7535"/>
                    <a:pt x="6689" y="7542"/>
                    <a:pt x="6672" y="7556"/>
                  </a:cubicBezTo>
                  <a:cubicBezTo>
                    <a:pt x="6210" y="7906"/>
                    <a:pt x="5658" y="8109"/>
                    <a:pt x="5098" y="8312"/>
                  </a:cubicBezTo>
                  <a:cubicBezTo>
                    <a:pt x="4574" y="8514"/>
                    <a:pt x="4050" y="8752"/>
                    <a:pt x="3497" y="8955"/>
                  </a:cubicBezTo>
                  <a:cubicBezTo>
                    <a:pt x="3001" y="9158"/>
                    <a:pt x="2511" y="9360"/>
                    <a:pt x="2043" y="9591"/>
                  </a:cubicBezTo>
                  <a:cubicBezTo>
                    <a:pt x="2015" y="9591"/>
                    <a:pt x="1987" y="9591"/>
                    <a:pt x="1952" y="9626"/>
                  </a:cubicBezTo>
                  <a:cubicBezTo>
                    <a:pt x="1546" y="9766"/>
                    <a:pt x="1169" y="10004"/>
                    <a:pt x="819" y="10262"/>
                  </a:cubicBezTo>
                  <a:cubicBezTo>
                    <a:pt x="847" y="10088"/>
                    <a:pt x="847" y="9941"/>
                    <a:pt x="847" y="9766"/>
                  </a:cubicBezTo>
                  <a:lnTo>
                    <a:pt x="847" y="9738"/>
                  </a:lnTo>
                  <a:cubicBezTo>
                    <a:pt x="966" y="9563"/>
                    <a:pt x="1078" y="9388"/>
                    <a:pt x="1169" y="9186"/>
                  </a:cubicBezTo>
                  <a:cubicBezTo>
                    <a:pt x="1253" y="9102"/>
                    <a:pt x="1343" y="9011"/>
                    <a:pt x="1371" y="8864"/>
                  </a:cubicBezTo>
                  <a:cubicBezTo>
                    <a:pt x="1399" y="8717"/>
                    <a:pt x="1371" y="8542"/>
                    <a:pt x="1343" y="8367"/>
                  </a:cubicBezTo>
                  <a:lnTo>
                    <a:pt x="1371" y="8339"/>
                  </a:lnTo>
                  <a:cubicBezTo>
                    <a:pt x="1399" y="8284"/>
                    <a:pt x="1462" y="8193"/>
                    <a:pt x="1490" y="8137"/>
                  </a:cubicBezTo>
                  <a:cubicBezTo>
                    <a:pt x="1525" y="8160"/>
                    <a:pt x="1571" y="8173"/>
                    <a:pt x="1614" y="8173"/>
                  </a:cubicBezTo>
                  <a:cubicBezTo>
                    <a:pt x="1675" y="8173"/>
                    <a:pt x="1733" y="8146"/>
                    <a:pt x="1749" y="8081"/>
                  </a:cubicBezTo>
                  <a:cubicBezTo>
                    <a:pt x="1812" y="7878"/>
                    <a:pt x="1896" y="7640"/>
                    <a:pt x="1952" y="7437"/>
                  </a:cubicBezTo>
                  <a:cubicBezTo>
                    <a:pt x="1987" y="7410"/>
                    <a:pt x="2015" y="7354"/>
                    <a:pt x="2071" y="7291"/>
                  </a:cubicBezTo>
                  <a:cubicBezTo>
                    <a:pt x="2273" y="7235"/>
                    <a:pt x="2476" y="7116"/>
                    <a:pt x="2686" y="7004"/>
                  </a:cubicBezTo>
                  <a:cubicBezTo>
                    <a:pt x="2831" y="6929"/>
                    <a:pt x="2994" y="6834"/>
                    <a:pt x="3161" y="6725"/>
                  </a:cubicBezTo>
                  <a:lnTo>
                    <a:pt x="3161" y="6725"/>
                  </a:lnTo>
                  <a:cubicBezTo>
                    <a:pt x="3157" y="6729"/>
                    <a:pt x="3152" y="6734"/>
                    <a:pt x="3147" y="6738"/>
                  </a:cubicBezTo>
                  <a:cubicBezTo>
                    <a:pt x="2861" y="6941"/>
                    <a:pt x="2595" y="7207"/>
                    <a:pt x="2301" y="7437"/>
                  </a:cubicBezTo>
                  <a:cubicBezTo>
                    <a:pt x="2209" y="7512"/>
                    <a:pt x="2293" y="7663"/>
                    <a:pt x="2387" y="7663"/>
                  </a:cubicBezTo>
                  <a:cubicBezTo>
                    <a:pt x="2408" y="7663"/>
                    <a:pt x="2429" y="7656"/>
                    <a:pt x="2448" y="7640"/>
                  </a:cubicBezTo>
                  <a:cubicBezTo>
                    <a:pt x="2742" y="7410"/>
                    <a:pt x="3036" y="7144"/>
                    <a:pt x="3350" y="6941"/>
                  </a:cubicBezTo>
                  <a:cubicBezTo>
                    <a:pt x="3672" y="6738"/>
                    <a:pt x="3994" y="6591"/>
                    <a:pt x="4259" y="6361"/>
                  </a:cubicBezTo>
                  <a:cubicBezTo>
                    <a:pt x="4315" y="6333"/>
                    <a:pt x="4315" y="6242"/>
                    <a:pt x="4259" y="6214"/>
                  </a:cubicBezTo>
                  <a:cubicBezTo>
                    <a:pt x="4518" y="6186"/>
                    <a:pt x="4749" y="6186"/>
                    <a:pt x="5014" y="6158"/>
                  </a:cubicBezTo>
                  <a:lnTo>
                    <a:pt x="5014" y="6158"/>
                  </a:lnTo>
                  <a:cubicBezTo>
                    <a:pt x="4259" y="6333"/>
                    <a:pt x="3560" y="6829"/>
                    <a:pt x="2973" y="7319"/>
                  </a:cubicBezTo>
                  <a:cubicBezTo>
                    <a:pt x="2949" y="7349"/>
                    <a:pt x="2987" y="7415"/>
                    <a:pt x="3038" y="7415"/>
                  </a:cubicBezTo>
                  <a:cubicBezTo>
                    <a:pt x="3046" y="7415"/>
                    <a:pt x="3055" y="7413"/>
                    <a:pt x="3064" y="7410"/>
                  </a:cubicBezTo>
                  <a:cubicBezTo>
                    <a:pt x="3441" y="7116"/>
                    <a:pt x="3875" y="6913"/>
                    <a:pt x="4315" y="6738"/>
                  </a:cubicBezTo>
                  <a:cubicBezTo>
                    <a:pt x="4546" y="6654"/>
                    <a:pt x="4784" y="6563"/>
                    <a:pt x="5014" y="6507"/>
                  </a:cubicBezTo>
                  <a:cubicBezTo>
                    <a:pt x="5217" y="6445"/>
                    <a:pt x="5420" y="6389"/>
                    <a:pt x="5623" y="6270"/>
                  </a:cubicBezTo>
                  <a:cubicBezTo>
                    <a:pt x="5686" y="6242"/>
                    <a:pt x="5686" y="6158"/>
                    <a:pt x="5623" y="6130"/>
                  </a:cubicBezTo>
                  <a:cubicBezTo>
                    <a:pt x="5742" y="6095"/>
                    <a:pt x="5833" y="6095"/>
                    <a:pt x="5944" y="6067"/>
                  </a:cubicBezTo>
                  <a:cubicBezTo>
                    <a:pt x="6616" y="5983"/>
                    <a:pt x="7259" y="5689"/>
                    <a:pt x="7839" y="5340"/>
                  </a:cubicBezTo>
                  <a:cubicBezTo>
                    <a:pt x="8455" y="4962"/>
                    <a:pt x="8979" y="4382"/>
                    <a:pt x="8860" y="3620"/>
                  </a:cubicBezTo>
                  <a:cubicBezTo>
                    <a:pt x="8832" y="3536"/>
                    <a:pt x="8804" y="3473"/>
                    <a:pt x="8713" y="3445"/>
                  </a:cubicBezTo>
                  <a:cubicBezTo>
                    <a:pt x="8804" y="3214"/>
                    <a:pt x="8860" y="2983"/>
                    <a:pt x="8916" y="2774"/>
                  </a:cubicBezTo>
                  <a:cubicBezTo>
                    <a:pt x="8979" y="2396"/>
                    <a:pt x="9035" y="1990"/>
                    <a:pt x="8595" y="1816"/>
                  </a:cubicBezTo>
                  <a:cubicBezTo>
                    <a:pt x="8539" y="1788"/>
                    <a:pt x="8483" y="1788"/>
                    <a:pt x="8455" y="1788"/>
                  </a:cubicBezTo>
                  <a:cubicBezTo>
                    <a:pt x="8341" y="1561"/>
                    <a:pt x="8202" y="1366"/>
                    <a:pt x="8014" y="1197"/>
                  </a:cubicBezTo>
                  <a:lnTo>
                    <a:pt x="8014" y="1197"/>
                  </a:lnTo>
                  <a:cubicBezTo>
                    <a:pt x="8021" y="1200"/>
                    <a:pt x="8028" y="1200"/>
                    <a:pt x="8042" y="1200"/>
                  </a:cubicBezTo>
                  <a:cubicBezTo>
                    <a:pt x="8455" y="1347"/>
                    <a:pt x="8713" y="1613"/>
                    <a:pt x="8944" y="1962"/>
                  </a:cubicBezTo>
                  <a:cubicBezTo>
                    <a:pt x="8974" y="1990"/>
                    <a:pt x="9010" y="2003"/>
                    <a:pt x="9044" y="2003"/>
                  </a:cubicBezTo>
                  <a:cubicBezTo>
                    <a:pt x="9113" y="2003"/>
                    <a:pt x="9173" y="1951"/>
                    <a:pt x="9154" y="1872"/>
                  </a:cubicBezTo>
                  <a:cubicBezTo>
                    <a:pt x="9154" y="1745"/>
                    <a:pt x="9107" y="1665"/>
                    <a:pt x="9058" y="1570"/>
                  </a:cubicBezTo>
                  <a:lnTo>
                    <a:pt x="9058" y="1570"/>
                  </a:lnTo>
                  <a:cubicBezTo>
                    <a:pt x="9083" y="1586"/>
                    <a:pt x="9108" y="1593"/>
                    <a:pt x="9133" y="1593"/>
                  </a:cubicBezTo>
                  <a:cubicBezTo>
                    <a:pt x="9228" y="1593"/>
                    <a:pt x="9313" y="1484"/>
                    <a:pt x="9266" y="1375"/>
                  </a:cubicBezTo>
                  <a:cubicBezTo>
                    <a:pt x="8916" y="676"/>
                    <a:pt x="8189" y="648"/>
                    <a:pt x="7518" y="592"/>
                  </a:cubicBezTo>
                  <a:cubicBezTo>
                    <a:pt x="7371" y="592"/>
                    <a:pt x="7343" y="823"/>
                    <a:pt x="7490" y="851"/>
                  </a:cubicBezTo>
                  <a:cubicBezTo>
                    <a:pt x="7783" y="886"/>
                    <a:pt x="8070" y="914"/>
                    <a:pt x="8364" y="998"/>
                  </a:cubicBezTo>
                  <a:cubicBezTo>
                    <a:pt x="8595" y="1060"/>
                    <a:pt x="8713" y="1200"/>
                    <a:pt x="8860" y="1347"/>
                  </a:cubicBezTo>
                  <a:cubicBezTo>
                    <a:pt x="8685" y="1200"/>
                    <a:pt x="8483" y="1088"/>
                    <a:pt x="8280" y="1025"/>
                  </a:cubicBezTo>
                  <a:cubicBezTo>
                    <a:pt x="7945" y="926"/>
                    <a:pt x="7596" y="911"/>
                    <a:pt x="7254" y="911"/>
                  </a:cubicBezTo>
                  <a:cubicBezTo>
                    <a:pt x="7116" y="911"/>
                    <a:pt x="6980" y="914"/>
                    <a:pt x="6846" y="914"/>
                  </a:cubicBezTo>
                  <a:cubicBezTo>
                    <a:pt x="6791" y="914"/>
                    <a:pt x="6791" y="942"/>
                    <a:pt x="6791" y="970"/>
                  </a:cubicBezTo>
                  <a:cubicBezTo>
                    <a:pt x="6357" y="1060"/>
                    <a:pt x="5916" y="1291"/>
                    <a:pt x="5595" y="1550"/>
                  </a:cubicBezTo>
                  <a:cubicBezTo>
                    <a:pt x="5273" y="1816"/>
                    <a:pt x="4986" y="2137"/>
                    <a:pt x="4784" y="2515"/>
                  </a:cubicBezTo>
                  <a:cubicBezTo>
                    <a:pt x="4721" y="2571"/>
                    <a:pt x="4665" y="2634"/>
                    <a:pt x="4609" y="2690"/>
                  </a:cubicBezTo>
                  <a:cubicBezTo>
                    <a:pt x="4581" y="2683"/>
                    <a:pt x="4553" y="2680"/>
                    <a:pt x="4526" y="2680"/>
                  </a:cubicBezTo>
                  <a:cubicBezTo>
                    <a:pt x="4437" y="2680"/>
                    <a:pt x="4352" y="2717"/>
                    <a:pt x="4287" y="2809"/>
                  </a:cubicBezTo>
                  <a:cubicBezTo>
                    <a:pt x="4050" y="3095"/>
                    <a:pt x="3791" y="3417"/>
                    <a:pt x="3560" y="3711"/>
                  </a:cubicBezTo>
                  <a:cubicBezTo>
                    <a:pt x="3525" y="3683"/>
                    <a:pt x="3497" y="3683"/>
                    <a:pt x="3441" y="3683"/>
                  </a:cubicBezTo>
                  <a:cubicBezTo>
                    <a:pt x="3397" y="3672"/>
                    <a:pt x="3353" y="3667"/>
                    <a:pt x="3312" y="3667"/>
                  </a:cubicBezTo>
                  <a:cubicBezTo>
                    <a:pt x="3001" y="3667"/>
                    <a:pt x="2767" y="3944"/>
                    <a:pt x="2539" y="4172"/>
                  </a:cubicBezTo>
                  <a:cubicBezTo>
                    <a:pt x="2420" y="4291"/>
                    <a:pt x="2273" y="4438"/>
                    <a:pt x="2162" y="4557"/>
                  </a:cubicBezTo>
                  <a:cubicBezTo>
                    <a:pt x="2127" y="4494"/>
                    <a:pt x="2071" y="4438"/>
                    <a:pt x="2015" y="4438"/>
                  </a:cubicBezTo>
                  <a:cubicBezTo>
                    <a:pt x="1952" y="4438"/>
                    <a:pt x="1868" y="4438"/>
                    <a:pt x="1812" y="4410"/>
                  </a:cubicBezTo>
                  <a:cubicBezTo>
                    <a:pt x="1721" y="4410"/>
                    <a:pt x="1637" y="4494"/>
                    <a:pt x="1637" y="4585"/>
                  </a:cubicBezTo>
                  <a:cubicBezTo>
                    <a:pt x="1665" y="4669"/>
                    <a:pt x="1721" y="4731"/>
                    <a:pt x="1812" y="4759"/>
                  </a:cubicBezTo>
                  <a:lnTo>
                    <a:pt x="1952" y="4759"/>
                  </a:lnTo>
                  <a:lnTo>
                    <a:pt x="1693" y="5018"/>
                  </a:lnTo>
                  <a:cubicBezTo>
                    <a:pt x="1637" y="5109"/>
                    <a:pt x="1574" y="5165"/>
                    <a:pt x="1518" y="5221"/>
                  </a:cubicBezTo>
                  <a:cubicBezTo>
                    <a:pt x="1490" y="5193"/>
                    <a:pt x="1462" y="5193"/>
                    <a:pt x="1427" y="5165"/>
                  </a:cubicBezTo>
                  <a:cubicBezTo>
                    <a:pt x="1399" y="5137"/>
                    <a:pt x="1371" y="5137"/>
                    <a:pt x="1343" y="5137"/>
                  </a:cubicBezTo>
                  <a:cubicBezTo>
                    <a:pt x="1253" y="5081"/>
                    <a:pt x="1197" y="4990"/>
                    <a:pt x="1141" y="4934"/>
                  </a:cubicBezTo>
                  <a:cubicBezTo>
                    <a:pt x="1115" y="4914"/>
                    <a:pt x="1089" y="4906"/>
                    <a:pt x="1065" y="4906"/>
                  </a:cubicBezTo>
                  <a:cubicBezTo>
                    <a:pt x="980" y="4906"/>
                    <a:pt x="923" y="5016"/>
                    <a:pt x="994" y="5109"/>
                  </a:cubicBezTo>
                  <a:cubicBezTo>
                    <a:pt x="1050" y="5165"/>
                    <a:pt x="1113" y="5256"/>
                    <a:pt x="1169" y="5312"/>
                  </a:cubicBezTo>
                  <a:cubicBezTo>
                    <a:pt x="1169" y="5340"/>
                    <a:pt x="1197" y="5368"/>
                    <a:pt x="1225" y="5396"/>
                  </a:cubicBezTo>
                  <a:cubicBezTo>
                    <a:pt x="1225" y="5396"/>
                    <a:pt x="1253" y="5396"/>
                    <a:pt x="1288" y="5431"/>
                  </a:cubicBezTo>
                  <a:cubicBezTo>
                    <a:pt x="1225" y="5431"/>
                    <a:pt x="1197" y="5459"/>
                    <a:pt x="1141" y="5487"/>
                  </a:cubicBezTo>
                  <a:cubicBezTo>
                    <a:pt x="1113" y="5431"/>
                    <a:pt x="1050" y="5368"/>
                    <a:pt x="994" y="5340"/>
                  </a:cubicBezTo>
                  <a:cubicBezTo>
                    <a:pt x="938" y="5256"/>
                    <a:pt x="847" y="5165"/>
                    <a:pt x="763" y="5081"/>
                  </a:cubicBezTo>
                  <a:cubicBezTo>
                    <a:pt x="747" y="5058"/>
                    <a:pt x="725" y="5049"/>
                    <a:pt x="701" y="5049"/>
                  </a:cubicBezTo>
                  <a:cubicBezTo>
                    <a:pt x="628" y="5049"/>
                    <a:pt x="541" y="5137"/>
                    <a:pt x="588" y="5221"/>
                  </a:cubicBezTo>
                  <a:cubicBezTo>
                    <a:pt x="672" y="5312"/>
                    <a:pt x="728" y="5396"/>
                    <a:pt x="819" y="5515"/>
                  </a:cubicBezTo>
                  <a:cubicBezTo>
                    <a:pt x="847" y="5571"/>
                    <a:pt x="875" y="5605"/>
                    <a:pt x="903" y="5661"/>
                  </a:cubicBezTo>
                  <a:cubicBezTo>
                    <a:pt x="903" y="5661"/>
                    <a:pt x="903" y="5689"/>
                    <a:pt x="875" y="5689"/>
                  </a:cubicBezTo>
                  <a:cubicBezTo>
                    <a:pt x="763" y="5487"/>
                    <a:pt x="525" y="5340"/>
                    <a:pt x="379" y="5193"/>
                  </a:cubicBezTo>
                  <a:cubicBezTo>
                    <a:pt x="361" y="5175"/>
                    <a:pt x="341" y="5168"/>
                    <a:pt x="320" y="5168"/>
                  </a:cubicBezTo>
                  <a:cubicBezTo>
                    <a:pt x="243" y="5168"/>
                    <a:pt x="167" y="5273"/>
                    <a:pt x="239" y="5340"/>
                  </a:cubicBezTo>
                  <a:cubicBezTo>
                    <a:pt x="323" y="5431"/>
                    <a:pt x="413" y="5515"/>
                    <a:pt x="469" y="5633"/>
                  </a:cubicBezTo>
                  <a:lnTo>
                    <a:pt x="469" y="5661"/>
                  </a:lnTo>
                  <a:cubicBezTo>
                    <a:pt x="413" y="5892"/>
                    <a:pt x="469" y="6095"/>
                    <a:pt x="469" y="6333"/>
                  </a:cubicBezTo>
                  <a:cubicBezTo>
                    <a:pt x="267" y="6654"/>
                    <a:pt x="1" y="7060"/>
                    <a:pt x="120" y="7437"/>
                  </a:cubicBezTo>
                  <a:cubicBezTo>
                    <a:pt x="120" y="7493"/>
                    <a:pt x="148" y="7556"/>
                    <a:pt x="176" y="7584"/>
                  </a:cubicBezTo>
                  <a:cubicBezTo>
                    <a:pt x="176" y="7878"/>
                    <a:pt x="351" y="7990"/>
                    <a:pt x="588" y="8081"/>
                  </a:cubicBezTo>
                  <a:cubicBezTo>
                    <a:pt x="622" y="8093"/>
                    <a:pt x="653" y="8098"/>
                    <a:pt x="683" y="8098"/>
                  </a:cubicBezTo>
                  <a:cubicBezTo>
                    <a:pt x="858" y="8098"/>
                    <a:pt x="962" y="7905"/>
                    <a:pt x="938" y="7731"/>
                  </a:cubicBezTo>
                  <a:cubicBezTo>
                    <a:pt x="966" y="7703"/>
                    <a:pt x="1022" y="7668"/>
                    <a:pt x="1078" y="7640"/>
                  </a:cubicBezTo>
                  <a:lnTo>
                    <a:pt x="1078" y="7640"/>
                  </a:lnTo>
                  <a:cubicBezTo>
                    <a:pt x="1050" y="7731"/>
                    <a:pt x="1022" y="7843"/>
                    <a:pt x="994" y="7934"/>
                  </a:cubicBezTo>
                  <a:cubicBezTo>
                    <a:pt x="966" y="8193"/>
                    <a:pt x="994" y="8458"/>
                    <a:pt x="938" y="8689"/>
                  </a:cubicBezTo>
                  <a:cubicBezTo>
                    <a:pt x="903" y="8780"/>
                    <a:pt x="819" y="8836"/>
                    <a:pt x="728" y="8892"/>
                  </a:cubicBezTo>
                  <a:cubicBezTo>
                    <a:pt x="644" y="8955"/>
                    <a:pt x="588" y="9039"/>
                    <a:pt x="525" y="9158"/>
                  </a:cubicBezTo>
                  <a:cubicBezTo>
                    <a:pt x="379" y="9360"/>
                    <a:pt x="323" y="9563"/>
                    <a:pt x="351" y="9829"/>
                  </a:cubicBezTo>
                  <a:lnTo>
                    <a:pt x="351" y="9885"/>
                  </a:lnTo>
                  <a:cubicBezTo>
                    <a:pt x="176" y="10206"/>
                    <a:pt x="148" y="10612"/>
                    <a:pt x="64" y="10962"/>
                  </a:cubicBezTo>
                  <a:cubicBezTo>
                    <a:pt x="29" y="11080"/>
                    <a:pt x="92" y="11199"/>
                    <a:pt x="176" y="11227"/>
                  </a:cubicBezTo>
                  <a:cubicBezTo>
                    <a:pt x="176" y="11227"/>
                    <a:pt x="176" y="11255"/>
                    <a:pt x="204" y="11255"/>
                  </a:cubicBezTo>
                  <a:cubicBezTo>
                    <a:pt x="239" y="11227"/>
                    <a:pt x="267" y="11199"/>
                    <a:pt x="323" y="11164"/>
                  </a:cubicBezTo>
                  <a:cubicBezTo>
                    <a:pt x="441" y="11108"/>
                    <a:pt x="553" y="11108"/>
                    <a:pt x="644" y="11025"/>
                  </a:cubicBezTo>
                  <a:cubicBezTo>
                    <a:pt x="728" y="10962"/>
                    <a:pt x="819" y="10878"/>
                    <a:pt x="903" y="10815"/>
                  </a:cubicBezTo>
                  <a:cubicBezTo>
                    <a:pt x="1315" y="10500"/>
                    <a:pt x="1777" y="10528"/>
                    <a:pt x="2245" y="10465"/>
                  </a:cubicBezTo>
                  <a:cubicBezTo>
                    <a:pt x="2301" y="10437"/>
                    <a:pt x="2364" y="10409"/>
                    <a:pt x="2420" y="10381"/>
                  </a:cubicBezTo>
                  <a:cubicBezTo>
                    <a:pt x="2476" y="10353"/>
                    <a:pt x="2539" y="10325"/>
                    <a:pt x="2567" y="10290"/>
                  </a:cubicBezTo>
                  <a:cubicBezTo>
                    <a:pt x="2945" y="9857"/>
                    <a:pt x="3469" y="9507"/>
                    <a:pt x="3994" y="9242"/>
                  </a:cubicBezTo>
                  <a:cubicBezTo>
                    <a:pt x="4224" y="9130"/>
                    <a:pt x="4518" y="8983"/>
                    <a:pt x="4784" y="8892"/>
                  </a:cubicBezTo>
                  <a:cubicBezTo>
                    <a:pt x="4896" y="8836"/>
                    <a:pt x="5042" y="8836"/>
                    <a:pt x="5161" y="8836"/>
                  </a:cubicBezTo>
                  <a:lnTo>
                    <a:pt x="5217" y="8836"/>
                  </a:lnTo>
                  <a:cubicBezTo>
                    <a:pt x="5245" y="8752"/>
                    <a:pt x="5336" y="8661"/>
                    <a:pt x="5483" y="8661"/>
                  </a:cubicBezTo>
                  <a:cubicBezTo>
                    <a:pt x="5658" y="8661"/>
                    <a:pt x="5798" y="8752"/>
                    <a:pt x="5916" y="8836"/>
                  </a:cubicBezTo>
                  <a:cubicBezTo>
                    <a:pt x="6063" y="8955"/>
                    <a:pt x="6147" y="9067"/>
                    <a:pt x="6238" y="9214"/>
                  </a:cubicBezTo>
                  <a:cubicBezTo>
                    <a:pt x="6357" y="9416"/>
                    <a:pt x="6441" y="9654"/>
                    <a:pt x="6497" y="9857"/>
                  </a:cubicBezTo>
                  <a:cubicBezTo>
                    <a:pt x="6616" y="9941"/>
                    <a:pt x="6735" y="10060"/>
                    <a:pt x="6818" y="10178"/>
                  </a:cubicBezTo>
                  <a:cubicBezTo>
                    <a:pt x="6937" y="10325"/>
                    <a:pt x="7021" y="10500"/>
                    <a:pt x="7112" y="10675"/>
                  </a:cubicBezTo>
                  <a:cubicBezTo>
                    <a:pt x="7231" y="11053"/>
                    <a:pt x="7140" y="11430"/>
                    <a:pt x="7140" y="11808"/>
                  </a:cubicBezTo>
                  <a:cubicBezTo>
                    <a:pt x="7140" y="12010"/>
                    <a:pt x="7231" y="12185"/>
                    <a:pt x="7315" y="12360"/>
                  </a:cubicBezTo>
                  <a:cubicBezTo>
                    <a:pt x="7371" y="12507"/>
                    <a:pt x="7406" y="12682"/>
                    <a:pt x="7434" y="12857"/>
                  </a:cubicBezTo>
                  <a:cubicBezTo>
                    <a:pt x="7462" y="13059"/>
                    <a:pt x="7434" y="13262"/>
                    <a:pt x="7490" y="13500"/>
                  </a:cubicBezTo>
                  <a:cubicBezTo>
                    <a:pt x="7518" y="13703"/>
                    <a:pt x="7581" y="13877"/>
                    <a:pt x="7665" y="14080"/>
                  </a:cubicBezTo>
                  <a:cubicBezTo>
                    <a:pt x="7665" y="14080"/>
                    <a:pt x="7693" y="14080"/>
                    <a:pt x="7693" y="14108"/>
                  </a:cubicBezTo>
                  <a:cubicBezTo>
                    <a:pt x="7720" y="14171"/>
                    <a:pt x="7720" y="14227"/>
                    <a:pt x="7755" y="14283"/>
                  </a:cubicBezTo>
                  <a:cubicBezTo>
                    <a:pt x="8161" y="14549"/>
                    <a:pt x="8567" y="14926"/>
                    <a:pt x="8832" y="15304"/>
                  </a:cubicBezTo>
                  <a:cubicBezTo>
                    <a:pt x="8979" y="15507"/>
                    <a:pt x="9063" y="15772"/>
                    <a:pt x="9238" y="15947"/>
                  </a:cubicBezTo>
                  <a:cubicBezTo>
                    <a:pt x="9441" y="16122"/>
                    <a:pt x="9706" y="16234"/>
                    <a:pt x="9937" y="16381"/>
                  </a:cubicBezTo>
                  <a:cubicBezTo>
                    <a:pt x="9965" y="16381"/>
                    <a:pt x="9993" y="16409"/>
                    <a:pt x="10028" y="16444"/>
                  </a:cubicBezTo>
                  <a:lnTo>
                    <a:pt x="10084" y="16444"/>
                  </a:lnTo>
                  <a:cubicBezTo>
                    <a:pt x="10434" y="16618"/>
                    <a:pt x="10783" y="16821"/>
                    <a:pt x="11077" y="17108"/>
                  </a:cubicBezTo>
                  <a:cubicBezTo>
                    <a:pt x="11105" y="17143"/>
                    <a:pt x="11133" y="17199"/>
                    <a:pt x="11133" y="17227"/>
                  </a:cubicBezTo>
                  <a:cubicBezTo>
                    <a:pt x="11252" y="17255"/>
                    <a:pt x="11364" y="17283"/>
                    <a:pt x="11482" y="17346"/>
                  </a:cubicBezTo>
                  <a:cubicBezTo>
                    <a:pt x="11888" y="17430"/>
                    <a:pt x="12300" y="17548"/>
                    <a:pt x="12706" y="17667"/>
                  </a:cubicBezTo>
                  <a:cubicBezTo>
                    <a:pt x="13140" y="17779"/>
                    <a:pt x="13552" y="17954"/>
                    <a:pt x="13958" y="18129"/>
                  </a:cubicBezTo>
                  <a:cubicBezTo>
                    <a:pt x="14160" y="18220"/>
                    <a:pt x="14335" y="18304"/>
                    <a:pt x="14573" y="18367"/>
                  </a:cubicBezTo>
                  <a:cubicBezTo>
                    <a:pt x="14629" y="18367"/>
                    <a:pt x="14685" y="18394"/>
                    <a:pt x="14748" y="18422"/>
                  </a:cubicBezTo>
                  <a:cubicBezTo>
                    <a:pt x="14776" y="18367"/>
                    <a:pt x="14804" y="18332"/>
                    <a:pt x="14832" y="18276"/>
                  </a:cubicBezTo>
                  <a:cubicBezTo>
                    <a:pt x="14877" y="18290"/>
                    <a:pt x="14928" y="18297"/>
                    <a:pt x="14979" y="18297"/>
                  </a:cubicBezTo>
                  <a:cubicBezTo>
                    <a:pt x="15029" y="18297"/>
                    <a:pt x="15080" y="18290"/>
                    <a:pt x="15125" y="18276"/>
                  </a:cubicBezTo>
                  <a:cubicBezTo>
                    <a:pt x="15447" y="18157"/>
                    <a:pt x="15531" y="17898"/>
                    <a:pt x="15622" y="17604"/>
                  </a:cubicBezTo>
                  <a:cubicBezTo>
                    <a:pt x="15650" y="17548"/>
                    <a:pt x="15650" y="17492"/>
                    <a:pt x="15678" y="17430"/>
                  </a:cubicBezTo>
                  <a:lnTo>
                    <a:pt x="15706" y="17402"/>
                  </a:lnTo>
                  <a:cubicBezTo>
                    <a:pt x="15734" y="17346"/>
                    <a:pt x="15797" y="17283"/>
                    <a:pt x="15825" y="17227"/>
                  </a:cubicBezTo>
                  <a:cubicBezTo>
                    <a:pt x="15853" y="17199"/>
                    <a:pt x="15853" y="17171"/>
                    <a:pt x="15881" y="17108"/>
                  </a:cubicBezTo>
                  <a:lnTo>
                    <a:pt x="15853" y="17080"/>
                  </a:lnTo>
                  <a:cubicBezTo>
                    <a:pt x="15825" y="16996"/>
                    <a:pt x="15825" y="16933"/>
                    <a:pt x="15853" y="16849"/>
                  </a:cubicBezTo>
                  <a:cubicBezTo>
                    <a:pt x="15853" y="16821"/>
                    <a:pt x="15853" y="16793"/>
                    <a:pt x="15881" y="16758"/>
                  </a:cubicBezTo>
                  <a:lnTo>
                    <a:pt x="15881" y="16674"/>
                  </a:lnTo>
                  <a:cubicBezTo>
                    <a:pt x="15881" y="16618"/>
                    <a:pt x="15909" y="16618"/>
                    <a:pt x="15937" y="16583"/>
                  </a:cubicBezTo>
                  <a:cubicBezTo>
                    <a:pt x="15881" y="16297"/>
                    <a:pt x="15825" y="15975"/>
                    <a:pt x="15706" y="15681"/>
                  </a:cubicBezTo>
                  <a:cubicBezTo>
                    <a:pt x="15587" y="15395"/>
                    <a:pt x="15447" y="15129"/>
                    <a:pt x="15300" y="14870"/>
                  </a:cubicBezTo>
                  <a:cubicBezTo>
                    <a:pt x="15300" y="14807"/>
                    <a:pt x="15272" y="14751"/>
                    <a:pt x="15209" y="14724"/>
                  </a:cubicBezTo>
                  <a:cubicBezTo>
                    <a:pt x="15181" y="14696"/>
                    <a:pt x="15181" y="14633"/>
                    <a:pt x="15153" y="14605"/>
                  </a:cubicBezTo>
                  <a:cubicBezTo>
                    <a:pt x="15035" y="14402"/>
                    <a:pt x="14888" y="14227"/>
                    <a:pt x="14776" y="14052"/>
                  </a:cubicBezTo>
                  <a:cubicBezTo>
                    <a:pt x="14804" y="14024"/>
                    <a:pt x="14804" y="13961"/>
                    <a:pt x="14748" y="13933"/>
                  </a:cubicBezTo>
                  <a:lnTo>
                    <a:pt x="14685" y="13933"/>
                  </a:lnTo>
                  <a:cubicBezTo>
                    <a:pt x="14629" y="13822"/>
                    <a:pt x="14573" y="13731"/>
                    <a:pt x="14482" y="13647"/>
                  </a:cubicBezTo>
                  <a:cubicBezTo>
                    <a:pt x="14251" y="13297"/>
                    <a:pt x="14049" y="12947"/>
                    <a:pt x="13783" y="12654"/>
                  </a:cubicBezTo>
                  <a:cubicBezTo>
                    <a:pt x="13759" y="12628"/>
                    <a:pt x="13728" y="12617"/>
                    <a:pt x="13696" y="12617"/>
                  </a:cubicBezTo>
                  <a:cubicBezTo>
                    <a:pt x="13616" y="12617"/>
                    <a:pt x="13532" y="12688"/>
                    <a:pt x="13552" y="12773"/>
                  </a:cubicBezTo>
                  <a:cubicBezTo>
                    <a:pt x="13636" y="13059"/>
                    <a:pt x="13783" y="13325"/>
                    <a:pt x="13930" y="13556"/>
                  </a:cubicBezTo>
                  <a:cubicBezTo>
                    <a:pt x="13874" y="13528"/>
                    <a:pt x="13783" y="13500"/>
                    <a:pt x="13727" y="13472"/>
                  </a:cubicBezTo>
                  <a:cubicBezTo>
                    <a:pt x="13636" y="13409"/>
                    <a:pt x="13552" y="13353"/>
                    <a:pt x="13489" y="13325"/>
                  </a:cubicBezTo>
                  <a:cubicBezTo>
                    <a:pt x="13286" y="13087"/>
                    <a:pt x="13084" y="12885"/>
                    <a:pt x="12853" y="12710"/>
                  </a:cubicBezTo>
                  <a:cubicBezTo>
                    <a:pt x="12818" y="12688"/>
                    <a:pt x="12789" y="12679"/>
                    <a:pt x="12762" y="12679"/>
                  </a:cubicBezTo>
                  <a:cubicBezTo>
                    <a:pt x="12719" y="12679"/>
                    <a:pt x="12685" y="12703"/>
                    <a:pt x="12650" y="12738"/>
                  </a:cubicBezTo>
                  <a:cubicBezTo>
                    <a:pt x="12182" y="12304"/>
                    <a:pt x="11832" y="11752"/>
                    <a:pt x="11454" y="11199"/>
                  </a:cubicBezTo>
                  <a:cubicBezTo>
                    <a:pt x="11438" y="11162"/>
                    <a:pt x="11408" y="11147"/>
                    <a:pt x="11381" y="11147"/>
                  </a:cubicBezTo>
                  <a:cubicBezTo>
                    <a:pt x="11364" y="11147"/>
                    <a:pt x="11347" y="11153"/>
                    <a:pt x="11336" y="11164"/>
                  </a:cubicBezTo>
                  <a:cubicBezTo>
                    <a:pt x="11280" y="11053"/>
                    <a:pt x="11217" y="10934"/>
                    <a:pt x="11161" y="10787"/>
                  </a:cubicBezTo>
                  <a:cubicBezTo>
                    <a:pt x="11144" y="10754"/>
                    <a:pt x="11118" y="10741"/>
                    <a:pt x="11090" y="10741"/>
                  </a:cubicBezTo>
                  <a:cubicBezTo>
                    <a:pt x="11023" y="10741"/>
                    <a:pt x="10946" y="10821"/>
                    <a:pt x="10986" y="10906"/>
                  </a:cubicBezTo>
                  <a:cubicBezTo>
                    <a:pt x="11308" y="11689"/>
                    <a:pt x="11629" y="12507"/>
                    <a:pt x="12238" y="13122"/>
                  </a:cubicBezTo>
                  <a:cubicBezTo>
                    <a:pt x="12475" y="13381"/>
                    <a:pt x="12762" y="13556"/>
                    <a:pt x="13056" y="13731"/>
                  </a:cubicBezTo>
                  <a:cubicBezTo>
                    <a:pt x="13112" y="13822"/>
                    <a:pt x="13175" y="13877"/>
                    <a:pt x="13230" y="13961"/>
                  </a:cubicBezTo>
                  <a:cubicBezTo>
                    <a:pt x="12965" y="13849"/>
                    <a:pt x="12706" y="13731"/>
                    <a:pt x="12440" y="13612"/>
                  </a:cubicBezTo>
                  <a:cubicBezTo>
                    <a:pt x="12154" y="13297"/>
                    <a:pt x="11860" y="12975"/>
                    <a:pt x="11601" y="12626"/>
                  </a:cubicBezTo>
                  <a:cubicBezTo>
                    <a:pt x="11510" y="12507"/>
                    <a:pt x="11454" y="12360"/>
                    <a:pt x="11391" y="12248"/>
                  </a:cubicBezTo>
                  <a:cubicBezTo>
                    <a:pt x="11161" y="11808"/>
                    <a:pt x="10958" y="11339"/>
                    <a:pt x="10839" y="10850"/>
                  </a:cubicBezTo>
                  <a:cubicBezTo>
                    <a:pt x="10580" y="9829"/>
                    <a:pt x="10580" y="8752"/>
                    <a:pt x="10580" y="7731"/>
                  </a:cubicBezTo>
                  <a:cubicBezTo>
                    <a:pt x="10580" y="7700"/>
                    <a:pt x="10565" y="7684"/>
                    <a:pt x="10549" y="7684"/>
                  </a:cubicBezTo>
                  <a:cubicBezTo>
                    <a:pt x="10533" y="7684"/>
                    <a:pt x="10517" y="7700"/>
                    <a:pt x="10517" y="7731"/>
                  </a:cubicBezTo>
                  <a:cubicBezTo>
                    <a:pt x="10489" y="7962"/>
                    <a:pt x="10462" y="8193"/>
                    <a:pt x="10434" y="8458"/>
                  </a:cubicBezTo>
                  <a:lnTo>
                    <a:pt x="10434" y="8284"/>
                  </a:lnTo>
                  <a:cubicBezTo>
                    <a:pt x="10434" y="8210"/>
                    <a:pt x="10390" y="8173"/>
                    <a:pt x="10343" y="8173"/>
                  </a:cubicBezTo>
                  <a:cubicBezTo>
                    <a:pt x="10295" y="8173"/>
                    <a:pt x="10245" y="8210"/>
                    <a:pt x="10231" y="8284"/>
                  </a:cubicBezTo>
                  <a:cubicBezTo>
                    <a:pt x="10141" y="8885"/>
                    <a:pt x="10167" y="9520"/>
                    <a:pt x="10202" y="10129"/>
                  </a:cubicBezTo>
                  <a:lnTo>
                    <a:pt x="10202" y="10129"/>
                  </a:lnTo>
                  <a:cubicBezTo>
                    <a:pt x="10195" y="10069"/>
                    <a:pt x="10165" y="9994"/>
                    <a:pt x="10140" y="9913"/>
                  </a:cubicBezTo>
                  <a:cubicBezTo>
                    <a:pt x="10112" y="9563"/>
                    <a:pt x="10084" y="9214"/>
                    <a:pt x="10056" y="8864"/>
                  </a:cubicBezTo>
                  <a:cubicBezTo>
                    <a:pt x="10056" y="8430"/>
                    <a:pt x="10028" y="7990"/>
                    <a:pt x="10028" y="7584"/>
                  </a:cubicBezTo>
                  <a:lnTo>
                    <a:pt x="10028" y="7584"/>
                  </a:lnTo>
                  <a:cubicBezTo>
                    <a:pt x="10046" y="7603"/>
                    <a:pt x="10075" y="7612"/>
                    <a:pt x="10104" y="7612"/>
                  </a:cubicBezTo>
                  <a:cubicBezTo>
                    <a:pt x="10165" y="7612"/>
                    <a:pt x="10231" y="7573"/>
                    <a:pt x="10231" y="7493"/>
                  </a:cubicBezTo>
                  <a:cubicBezTo>
                    <a:pt x="10168" y="6766"/>
                    <a:pt x="10203" y="6039"/>
                    <a:pt x="10315" y="5340"/>
                  </a:cubicBezTo>
                  <a:cubicBezTo>
                    <a:pt x="10462" y="4641"/>
                    <a:pt x="10664" y="3969"/>
                    <a:pt x="10839" y="3270"/>
                  </a:cubicBezTo>
                  <a:cubicBezTo>
                    <a:pt x="10877" y="3182"/>
                    <a:pt x="10796" y="3116"/>
                    <a:pt x="10713" y="3116"/>
                  </a:cubicBezTo>
                  <a:cubicBezTo>
                    <a:pt x="10658" y="3116"/>
                    <a:pt x="10603" y="3145"/>
                    <a:pt x="10580" y="3214"/>
                  </a:cubicBezTo>
                  <a:cubicBezTo>
                    <a:pt x="10287" y="4116"/>
                    <a:pt x="9965" y="5109"/>
                    <a:pt x="9881" y="6067"/>
                  </a:cubicBezTo>
                  <a:cubicBezTo>
                    <a:pt x="9855" y="6067"/>
                    <a:pt x="9823" y="6067"/>
                    <a:pt x="9819" y="6090"/>
                  </a:cubicBezTo>
                  <a:lnTo>
                    <a:pt x="9819" y="6090"/>
                  </a:lnTo>
                  <a:cubicBezTo>
                    <a:pt x="9854" y="5686"/>
                    <a:pt x="9909" y="5310"/>
                    <a:pt x="9993" y="4906"/>
                  </a:cubicBezTo>
                  <a:cubicBezTo>
                    <a:pt x="9993" y="4787"/>
                    <a:pt x="10028" y="4696"/>
                    <a:pt x="10056" y="4585"/>
                  </a:cubicBezTo>
                  <a:cubicBezTo>
                    <a:pt x="10084" y="4466"/>
                    <a:pt x="10140" y="4347"/>
                    <a:pt x="10203" y="4235"/>
                  </a:cubicBezTo>
                  <a:cubicBezTo>
                    <a:pt x="10315" y="3885"/>
                    <a:pt x="10434" y="3508"/>
                    <a:pt x="10517" y="3158"/>
                  </a:cubicBezTo>
                  <a:cubicBezTo>
                    <a:pt x="10552" y="3039"/>
                    <a:pt x="10580" y="2920"/>
                    <a:pt x="10608" y="2774"/>
                  </a:cubicBezTo>
                  <a:lnTo>
                    <a:pt x="10636" y="2774"/>
                  </a:lnTo>
                  <a:cubicBezTo>
                    <a:pt x="10811" y="2774"/>
                    <a:pt x="10867" y="2634"/>
                    <a:pt x="10930" y="2487"/>
                  </a:cubicBezTo>
                  <a:cubicBezTo>
                    <a:pt x="11014" y="2284"/>
                    <a:pt x="11161" y="2074"/>
                    <a:pt x="11252" y="1872"/>
                  </a:cubicBezTo>
                  <a:cubicBezTo>
                    <a:pt x="11280" y="1844"/>
                    <a:pt x="11308" y="1788"/>
                    <a:pt x="11308" y="1760"/>
                  </a:cubicBezTo>
                  <a:lnTo>
                    <a:pt x="11308" y="1844"/>
                  </a:lnTo>
                  <a:cubicBezTo>
                    <a:pt x="11280" y="1990"/>
                    <a:pt x="11308" y="2109"/>
                    <a:pt x="11454" y="2165"/>
                  </a:cubicBezTo>
                  <a:cubicBezTo>
                    <a:pt x="11469" y="2173"/>
                    <a:pt x="11487" y="2176"/>
                    <a:pt x="11506" y="2176"/>
                  </a:cubicBezTo>
                  <a:cubicBezTo>
                    <a:pt x="11557" y="2176"/>
                    <a:pt x="11616" y="2150"/>
                    <a:pt x="11657" y="2109"/>
                  </a:cubicBezTo>
                  <a:cubicBezTo>
                    <a:pt x="11776" y="1962"/>
                    <a:pt x="11776" y="1788"/>
                    <a:pt x="11804" y="1613"/>
                  </a:cubicBezTo>
                  <a:cubicBezTo>
                    <a:pt x="11804" y="1410"/>
                    <a:pt x="11832" y="1172"/>
                    <a:pt x="11832" y="970"/>
                  </a:cubicBezTo>
                  <a:cubicBezTo>
                    <a:pt x="11832" y="620"/>
                    <a:pt x="11741" y="270"/>
                    <a:pt x="11482" y="40"/>
                  </a:cubicBezTo>
                  <a:cubicBezTo>
                    <a:pt x="11448" y="12"/>
                    <a:pt x="11413" y="0"/>
                    <a:pt x="1138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79"/>
            <p:cNvSpPr/>
            <p:nvPr/>
          </p:nvSpPr>
          <p:spPr>
            <a:xfrm>
              <a:off x="6009197" y="2784228"/>
              <a:ext cx="32062" cy="93296"/>
            </a:xfrm>
            <a:custGeom>
              <a:rect b="b" l="l" r="r" t="t"/>
              <a:pathLst>
                <a:path extrusionOk="0" h="4100" w="1409">
                  <a:moveTo>
                    <a:pt x="1279" y="1"/>
                  </a:moveTo>
                  <a:cubicBezTo>
                    <a:pt x="1228" y="1"/>
                    <a:pt x="1177" y="28"/>
                    <a:pt x="1177" y="84"/>
                  </a:cubicBezTo>
                  <a:cubicBezTo>
                    <a:pt x="1177" y="434"/>
                    <a:pt x="1177" y="756"/>
                    <a:pt x="1122" y="1105"/>
                  </a:cubicBezTo>
                  <a:cubicBezTo>
                    <a:pt x="1059" y="1427"/>
                    <a:pt x="947" y="1749"/>
                    <a:pt x="828" y="2070"/>
                  </a:cubicBezTo>
                  <a:cubicBezTo>
                    <a:pt x="597" y="2707"/>
                    <a:pt x="303" y="3322"/>
                    <a:pt x="45" y="3965"/>
                  </a:cubicBezTo>
                  <a:cubicBezTo>
                    <a:pt x="1" y="4024"/>
                    <a:pt x="59" y="4099"/>
                    <a:pt x="117" y="4099"/>
                  </a:cubicBezTo>
                  <a:cubicBezTo>
                    <a:pt x="142" y="4099"/>
                    <a:pt x="168" y="4085"/>
                    <a:pt x="185" y="4049"/>
                  </a:cubicBezTo>
                  <a:cubicBezTo>
                    <a:pt x="394" y="3727"/>
                    <a:pt x="597" y="3441"/>
                    <a:pt x="744" y="3119"/>
                  </a:cubicBezTo>
                  <a:cubicBezTo>
                    <a:pt x="919" y="2825"/>
                    <a:pt x="1031" y="2504"/>
                    <a:pt x="1149" y="2154"/>
                  </a:cubicBezTo>
                  <a:cubicBezTo>
                    <a:pt x="1233" y="1833"/>
                    <a:pt x="1324" y="1518"/>
                    <a:pt x="1380" y="1168"/>
                  </a:cubicBezTo>
                  <a:cubicBezTo>
                    <a:pt x="1408" y="819"/>
                    <a:pt x="1380" y="469"/>
                    <a:pt x="1380" y="84"/>
                  </a:cubicBezTo>
                  <a:cubicBezTo>
                    <a:pt x="1380" y="28"/>
                    <a:pt x="1330" y="1"/>
                    <a:pt x="127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79"/>
            <p:cNvSpPr/>
            <p:nvPr/>
          </p:nvSpPr>
          <p:spPr>
            <a:xfrm>
              <a:off x="6009060" y="2819543"/>
              <a:ext cx="43121" cy="68060"/>
            </a:xfrm>
            <a:custGeom>
              <a:rect b="b" l="l" r="r" t="t"/>
              <a:pathLst>
                <a:path extrusionOk="0" h="2991" w="1895">
                  <a:moveTo>
                    <a:pt x="1729" y="1"/>
                  </a:moveTo>
                  <a:cubicBezTo>
                    <a:pt x="1697" y="1"/>
                    <a:pt x="1668" y="15"/>
                    <a:pt x="1652" y="50"/>
                  </a:cubicBezTo>
                  <a:cubicBezTo>
                    <a:pt x="1414" y="546"/>
                    <a:pt x="1183" y="1015"/>
                    <a:pt x="890" y="1448"/>
                  </a:cubicBezTo>
                  <a:cubicBezTo>
                    <a:pt x="603" y="1889"/>
                    <a:pt x="309" y="2322"/>
                    <a:pt x="51" y="2791"/>
                  </a:cubicBezTo>
                  <a:cubicBezTo>
                    <a:pt x="1" y="2880"/>
                    <a:pt x="83" y="2990"/>
                    <a:pt x="178" y="2990"/>
                  </a:cubicBezTo>
                  <a:cubicBezTo>
                    <a:pt x="203" y="2990"/>
                    <a:pt x="229" y="2983"/>
                    <a:pt x="253" y="2966"/>
                  </a:cubicBezTo>
                  <a:cubicBezTo>
                    <a:pt x="953" y="2147"/>
                    <a:pt x="1414" y="1127"/>
                    <a:pt x="1855" y="169"/>
                  </a:cubicBezTo>
                  <a:cubicBezTo>
                    <a:pt x="1894" y="85"/>
                    <a:pt x="1804" y="1"/>
                    <a:pt x="172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79"/>
            <p:cNvSpPr/>
            <p:nvPr/>
          </p:nvSpPr>
          <p:spPr>
            <a:xfrm>
              <a:off x="6000823" y="2824868"/>
              <a:ext cx="63100" cy="153960"/>
            </a:xfrm>
            <a:custGeom>
              <a:rect b="b" l="l" r="r" t="t"/>
              <a:pathLst>
                <a:path extrusionOk="0" h="6766" w="2773">
                  <a:moveTo>
                    <a:pt x="818" y="4130"/>
                  </a:moveTo>
                  <a:lnTo>
                    <a:pt x="818" y="4130"/>
                  </a:lnTo>
                  <a:cubicBezTo>
                    <a:pt x="762" y="4536"/>
                    <a:pt x="727" y="4941"/>
                    <a:pt x="699" y="5382"/>
                  </a:cubicBezTo>
                  <a:cubicBezTo>
                    <a:pt x="699" y="4941"/>
                    <a:pt x="727" y="4536"/>
                    <a:pt x="818" y="4130"/>
                  </a:cubicBezTo>
                  <a:close/>
                  <a:moveTo>
                    <a:pt x="2626" y="0"/>
                  </a:moveTo>
                  <a:cubicBezTo>
                    <a:pt x="2595" y="0"/>
                    <a:pt x="2563" y="14"/>
                    <a:pt x="2538" y="47"/>
                  </a:cubicBezTo>
                  <a:cubicBezTo>
                    <a:pt x="1776" y="1039"/>
                    <a:pt x="993" y="2032"/>
                    <a:pt x="615" y="3228"/>
                  </a:cubicBezTo>
                  <a:cubicBezTo>
                    <a:pt x="266" y="4305"/>
                    <a:pt x="0" y="5675"/>
                    <a:pt x="615" y="6689"/>
                  </a:cubicBezTo>
                  <a:cubicBezTo>
                    <a:pt x="646" y="6743"/>
                    <a:pt x="693" y="6766"/>
                    <a:pt x="739" y="6766"/>
                  </a:cubicBezTo>
                  <a:cubicBezTo>
                    <a:pt x="817" y="6766"/>
                    <a:pt x="892" y="6698"/>
                    <a:pt x="874" y="6605"/>
                  </a:cubicBezTo>
                  <a:cubicBezTo>
                    <a:pt x="818" y="6431"/>
                    <a:pt x="790" y="6284"/>
                    <a:pt x="762" y="6109"/>
                  </a:cubicBezTo>
                  <a:lnTo>
                    <a:pt x="762" y="6109"/>
                  </a:lnTo>
                  <a:cubicBezTo>
                    <a:pt x="777" y="6114"/>
                    <a:pt x="793" y="6116"/>
                    <a:pt x="810" y="6116"/>
                  </a:cubicBezTo>
                  <a:cubicBezTo>
                    <a:pt x="892" y="6116"/>
                    <a:pt x="993" y="6061"/>
                    <a:pt x="993" y="5962"/>
                  </a:cubicBezTo>
                  <a:cubicBezTo>
                    <a:pt x="1049" y="5326"/>
                    <a:pt x="1077" y="4682"/>
                    <a:pt x="1196" y="4067"/>
                  </a:cubicBezTo>
                  <a:cubicBezTo>
                    <a:pt x="1287" y="3634"/>
                    <a:pt x="1427" y="3228"/>
                    <a:pt x="1573" y="2815"/>
                  </a:cubicBezTo>
                  <a:lnTo>
                    <a:pt x="1573" y="2815"/>
                  </a:lnTo>
                  <a:cubicBezTo>
                    <a:pt x="1462" y="3228"/>
                    <a:pt x="1343" y="3662"/>
                    <a:pt x="1287" y="4067"/>
                  </a:cubicBezTo>
                  <a:cubicBezTo>
                    <a:pt x="1196" y="4682"/>
                    <a:pt x="1196" y="5263"/>
                    <a:pt x="1343" y="5850"/>
                  </a:cubicBezTo>
                  <a:cubicBezTo>
                    <a:pt x="1357" y="5906"/>
                    <a:pt x="1407" y="5934"/>
                    <a:pt x="1455" y="5934"/>
                  </a:cubicBezTo>
                  <a:cubicBezTo>
                    <a:pt x="1502" y="5934"/>
                    <a:pt x="1545" y="5906"/>
                    <a:pt x="1545" y="5850"/>
                  </a:cubicBezTo>
                  <a:cubicBezTo>
                    <a:pt x="1427" y="4654"/>
                    <a:pt x="1692" y="3487"/>
                    <a:pt x="1923" y="2354"/>
                  </a:cubicBezTo>
                  <a:cubicBezTo>
                    <a:pt x="1941" y="2260"/>
                    <a:pt x="1876" y="2201"/>
                    <a:pt x="1813" y="2201"/>
                  </a:cubicBezTo>
                  <a:cubicBezTo>
                    <a:pt x="1776" y="2201"/>
                    <a:pt x="1741" y="2220"/>
                    <a:pt x="1720" y="2263"/>
                  </a:cubicBezTo>
                  <a:cubicBezTo>
                    <a:pt x="1706" y="2235"/>
                    <a:pt x="1670" y="2221"/>
                    <a:pt x="1633" y="2221"/>
                  </a:cubicBezTo>
                  <a:cubicBezTo>
                    <a:pt x="1596" y="2221"/>
                    <a:pt x="1559" y="2235"/>
                    <a:pt x="1545" y="2263"/>
                  </a:cubicBezTo>
                  <a:cubicBezTo>
                    <a:pt x="1371" y="2529"/>
                    <a:pt x="1224" y="2788"/>
                    <a:pt x="1112" y="3081"/>
                  </a:cubicBezTo>
                  <a:cubicBezTo>
                    <a:pt x="1490" y="2032"/>
                    <a:pt x="2126" y="1095"/>
                    <a:pt x="2713" y="165"/>
                  </a:cubicBezTo>
                  <a:cubicBezTo>
                    <a:pt x="2773" y="81"/>
                    <a:pt x="2702" y="0"/>
                    <a:pt x="262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79"/>
            <p:cNvSpPr/>
            <p:nvPr/>
          </p:nvSpPr>
          <p:spPr>
            <a:xfrm>
              <a:off x="6039575" y="2861139"/>
              <a:ext cx="24280" cy="92249"/>
            </a:xfrm>
            <a:custGeom>
              <a:rect b="b" l="l" r="r" t="t"/>
              <a:pathLst>
                <a:path extrusionOk="0" h="4054" w="1067">
                  <a:moveTo>
                    <a:pt x="886" y="1"/>
                  </a:moveTo>
                  <a:cubicBezTo>
                    <a:pt x="830" y="1"/>
                    <a:pt x="772" y="48"/>
                    <a:pt x="772" y="117"/>
                  </a:cubicBezTo>
                  <a:cubicBezTo>
                    <a:pt x="744" y="438"/>
                    <a:pt x="744" y="760"/>
                    <a:pt x="689" y="1110"/>
                  </a:cubicBezTo>
                  <a:cubicBezTo>
                    <a:pt x="633" y="1424"/>
                    <a:pt x="514" y="1718"/>
                    <a:pt x="423" y="2040"/>
                  </a:cubicBezTo>
                  <a:cubicBezTo>
                    <a:pt x="283" y="2683"/>
                    <a:pt x="136" y="3347"/>
                    <a:pt x="17" y="4018"/>
                  </a:cubicBezTo>
                  <a:cubicBezTo>
                    <a:pt x="1" y="4035"/>
                    <a:pt x="23" y="4054"/>
                    <a:pt x="44" y="4054"/>
                  </a:cubicBezTo>
                  <a:cubicBezTo>
                    <a:pt x="59" y="4054"/>
                    <a:pt x="73" y="4044"/>
                    <a:pt x="73" y="4018"/>
                  </a:cubicBezTo>
                  <a:cubicBezTo>
                    <a:pt x="283" y="3347"/>
                    <a:pt x="458" y="2648"/>
                    <a:pt x="661" y="1984"/>
                  </a:cubicBezTo>
                  <a:cubicBezTo>
                    <a:pt x="744" y="1662"/>
                    <a:pt x="863" y="1340"/>
                    <a:pt x="947" y="1019"/>
                  </a:cubicBezTo>
                  <a:cubicBezTo>
                    <a:pt x="1038" y="697"/>
                    <a:pt x="1066" y="410"/>
                    <a:pt x="982" y="89"/>
                  </a:cubicBezTo>
                  <a:cubicBezTo>
                    <a:pt x="967" y="26"/>
                    <a:pt x="927" y="1"/>
                    <a:pt x="88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79"/>
            <p:cNvSpPr/>
            <p:nvPr/>
          </p:nvSpPr>
          <p:spPr>
            <a:xfrm>
              <a:off x="5998593" y="2778675"/>
              <a:ext cx="37409" cy="91998"/>
            </a:xfrm>
            <a:custGeom>
              <a:rect b="b" l="l" r="r" t="t"/>
              <a:pathLst>
                <a:path extrusionOk="0" h="4043" w="1644">
                  <a:moveTo>
                    <a:pt x="1507" y="1"/>
                  </a:moveTo>
                  <a:cubicBezTo>
                    <a:pt x="1452" y="1"/>
                    <a:pt x="1397" y="31"/>
                    <a:pt x="1385" y="98"/>
                  </a:cubicBezTo>
                  <a:cubicBezTo>
                    <a:pt x="1294" y="769"/>
                    <a:pt x="1147" y="1412"/>
                    <a:pt x="888" y="2049"/>
                  </a:cubicBezTo>
                  <a:cubicBezTo>
                    <a:pt x="651" y="2664"/>
                    <a:pt x="336" y="3244"/>
                    <a:pt x="42" y="3825"/>
                  </a:cubicBezTo>
                  <a:cubicBezTo>
                    <a:pt x="1" y="3934"/>
                    <a:pt x="87" y="4043"/>
                    <a:pt x="179" y="4043"/>
                  </a:cubicBezTo>
                  <a:cubicBezTo>
                    <a:pt x="211" y="4043"/>
                    <a:pt x="244" y="4030"/>
                    <a:pt x="273" y="3999"/>
                  </a:cubicBezTo>
                  <a:cubicBezTo>
                    <a:pt x="741" y="3510"/>
                    <a:pt x="1035" y="2867"/>
                    <a:pt x="1266" y="2223"/>
                  </a:cubicBezTo>
                  <a:cubicBezTo>
                    <a:pt x="1497" y="1524"/>
                    <a:pt x="1588" y="825"/>
                    <a:pt x="1643" y="126"/>
                  </a:cubicBezTo>
                  <a:cubicBezTo>
                    <a:pt x="1643" y="45"/>
                    <a:pt x="1574" y="1"/>
                    <a:pt x="150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79"/>
            <p:cNvSpPr/>
            <p:nvPr/>
          </p:nvSpPr>
          <p:spPr>
            <a:xfrm>
              <a:off x="5970422" y="2808848"/>
              <a:ext cx="13539" cy="60892"/>
            </a:xfrm>
            <a:custGeom>
              <a:rect b="b" l="l" r="r" t="t"/>
              <a:pathLst>
                <a:path extrusionOk="0" h="2676" w="595">
                  <a:moveTo>
                    <a:pt x="450" y="0"/>
                  </a:moveTo>
                  <a:cubicBezTo>
                    <a:pt x="367" y="0"/>
                    <a:pt x="274" y="52"/>
                    <a:pt x="259" y="142"/>
                  </a:cubicBezTo>
                  <a:cubicBezTo>
                    <a:pt x="140" y="960"/>
                    <a:pt x="1" y="1799"/>
                    <a:pt x="140" y="2590"/>
                  </a:cubicBezTo>
                  <a:cubicBezTo>
                    <a:pt x="155" y="2651"/>
                    <a:pt x="199" y="2675"/>
                    <a:pt x="247" y="2675"/>
                  </a:cubicBezTo>
                  <a:cubicBezTo>
                    <a:pt x="314" y="2675"/>
                    <a:pt x="390" y="2627"/>
                    <a:pt x="406" y="2562"/>
                  </a:cubicBezTo>
                  <a:cubicBezTo>
                    <a:pt x="490" y="1743"/>
                    <a:pt x="490" y="960"/>
                    <a:pt x="581" y="142"/>
                  </a:cubicBezTo>
                  <a:cubicBezTo>
                    <a:pt x="594" y="45"/>
                    <a:pt x="527" y="0"/>
                    <a:pt x="4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79"/>
            <p:cNvSpPr/>
            <p:nvPr/>
          </p:nvSpPr>
          <p:spPr>
            <a:xfrm>
              <a:off x="5916243" y="2707293"/>
              <a:ext cx="36954" cy="20297"/>
            </a:xfrm>
            <a:custGeom>
              <a:rect b="b" l="l" r="r" t="t"/>
              <a:pathLst>
                <a:path extrusionOk="0" h="892" w="1624">
                  <a:moveTo>
                    <a:pt x="164" y="1"/>
                  </a:moveTo>
                  <a:cubicBezTo>
                    <a:pt x="39" y="1"/>
                    <a:pt x="0" y="209"/>
                    <a:pt x="137" y="235"/>
                  </a:cubicBezTo>
                  <a:cubicBezTo>
                    <a:pt x="368" y="291"/>
                    <a:pt x="599" y="354"/>
                    <a:pt x="808" y="466"/>
                  </a:cubicBezTo>
                  <a:cubicBezTo>
                    <a:pt x="1011" y="557"/>
                    <a:pt x="1158" y="731"/>
                    <a:pt x="1333" y="843"/>
                  </a:cubicBezTo>
                  <a:cubicBezTo>
                    <a:pt x="1364" y="877"/>
                    <a:pt x="1403" y="891"/>
                    <a:pt x="1440" y="891"/>
                  </a:cubicBezTo>
                  <a:cubicBezTo>
                    <a:pt x="1536" y="891"/>
                    <a:pt x="1624" y="794"/>
                    <a:pt x="1563" y="668"/>
                  </a:cubicBezTo>
                  <a:cubicBezTo>
                    <a:pt x="1298" y="207"/>
                    <a:pt x="689" y="116"/>
                    <a:pt x="193" y="4"/>
                  </a:cubicBezTo>
                  <a:cubicBezTo>
                    <a:pt x="183" y="2"/>
                    <a:pt x="173" y="1"/>
                    <a:pt x="16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79"/>
            <p:cNvSpPr/>
            <p:nvPr/>
          </p:nvSpPr>
          <p:spPr>
            <a:xfrm>
              <a:off x="5929054" y="2700193"/>
              <a:ext cx="26396" cy="16042"/>
            </a:xfrm>
            <a:custGeom>
              <a:rect b="b" l="l" r="r" t="t"/>
              <a:pathLst>
                <a:path extrusionOk="0" h="705" w="1160">
                  <a:moveTo>
                    <a:pt x="173" y="0"/>
                  </a:moveTo>
                  <a:cubicBezTo>
                    <a:pt x="65" y="0"/>
                    <a:pt x="0" y="156"/>
                    <a:pt x="98" y="225"/>
                  </a:cubicBezTo>
                  <a:cubicBezTo>
                    <a:pt x="385" y="400"/>
                    <a:pt x="651" y="547"/>
                    <a:pt x="945" y="694"/>
                  </a:cubicBezTo>
                  <a:cubicBezTo>
                    <a:pt x="963" y="701"/>
                    <a:pt x="981" y="705"/>
                    <a:pt x="998" y="705"/>
                  </a:cubicBezTo>
                  <a:cubicBezTo>
                    <a:pt x="1105" y="705"/>
                    <a:pt x="1159" y="564"/>
                    <a:pt x="1056" y="491"/>
                  </a:cubicBezTo>
                  <a:cubicBezTo>
                    <a:pt x="798" y="316"/>
                    <a:pt x="504" y="169"/>
                    <a:pt x="245" y="23"/>
                  </a:cubicBezTo>
                  <a:cubicBezTo>
                    <a:pt x="220" y="7"/>
                    <a:pt x="196" y="0"/>
                    <a:pt x="17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79"/>
            <p:cNvSpPr/>
            <p:nvPr/>
          </p:nvSpPr>
          <p:spPr>
            <a:xfrm>
              <a:off x="5815939" y="2748730"/>
              <a:ext cx="103444" cy="80075"/>
            </a:xfrm>
            <a:custGeom>
              <a:rect b="b" l="l" r="r" t="t"/>
              <a:pathLst>
                <a:path extrusionOk="0" h="3519" w="4546">
                  <a:moveTo>
                    <a:pt x="3727" y="337"/>
                  </a:moveTo>
                  <a:cubicBezTo>
                    <a:pt x="3958" y="337"/>
                    <a:pt x="3993" y="686"/>
                    <a:pt x="3783" y="742"/>
                  </a:cubicBezTo>
                  <a:cubicBezTo>
                    <a:pt x="3699" y="833"/>
                    <a:pt x="3580" y="889"/>
                    <a:pt x="3468" y="945"/>
                  </a:cubicBezTo>
                  <a:cubicBezTo>
                    <a:pt x="3377" y="945"/>
                    <a:pt x="3321" y="917"/>
                    <a:pt x="3293" y="889"/>
                  </a:cubicBezTo>
                  <a:cubicBezTo>
                    <a:pt x="3230" y="861"/>
                    <a:pt x="3175" y="805"/>
                    <a:pt x="3175" y="742"/>
                  </a:cubicBezTo>
                  <a:cubicBezTo>
                    <a:pt x="3175" y="686"/>
                    <a:pt x="3203" y="631"/>
                    <a:pt x="3258" y="596"/>
                  </a:cubicBezTo>
                  <a:cubicBezTo>
                    <a:pt x="3377" y="568"/>
                    <a:pt x="3468" y="512"/>
                    <a:pt x="3552" y="456"/>
                  </a:cubicBezTo>
                  <a:cubicBezTo>
                    <a:pt x="3580" y="393"/>
                    <a:pt x="3643" y="337"/>
                    <a:pt x="3727" y="337"/>
                  </a:cubicBezTo>
                  <a:close/>
                  <a:moveTo>
                    <a:pt x="3230" y="1008"/>
                  </a:moveTo>
                  <a:cubicBezTo>
                    <a:pt x="3258" y="1008"/>
                    <a:pt x="3258" y="1008"/>
                    <a:pt x="3258" y="1036"/>
                  </a:cubicBezTo>
                  <a:lnTo>
                    <a:pt x="3203" y="1036"/>
                  </a:lnTo>
                  <a:cubicBezTo>
                    <a:pt x="3230" y="1036"/>
                    <a:pt x="3230" y="1008"/>
                    <a:pt x="3230" y="1008"/>
                  </a:cubicBezTo>
                  <a:close/>
                  <a:moveTo>
                    <a:pt x="2769" y="1561"/>
                  </a:moveTo>
                  <a:lnTo>
                    <a:pt x="2769" y="1561"/>
                  </a:lnTo>
                  <a:cubicBezTo>
                    <a:pt x="2797" y="1588"/>
                    <a:pt x="2825" y="1616"/>
                    <a:pt x="2825" y="1616"/>
                  </a:cubicBezTo>
                  <a:cubicBezTo>
                    <a:pt x="2769" y="1616"/>
                    <a:pt x="2769" y="1616"/>
                    <a:pt x="2769" y="1561"/>
                  </a:cubicBezTo>
                  <a:close/>
                  <a:moveTo>
                    <a:pt x="3360" y="1"/>
                  </a:moveTo>
                  <a:cubicBezTo>
                    <a:pt x="3102" y="1"/>
                    <a:pt x="2864" y="107"/>
                    <a:pt x="2650" y="281"/>
                  </a:cubicBezTo>
                  <a:cubicBezTo>
                    <a:pt x="2503" y="309"/>
                    <a:pt x="2356" y="393"/>
                    <a:pt x="2210" y="484"/>
                  </a:cubicBezTo>
                  <a:cubicBezTo>
                    <a:pt x="2098" y="568"/>
                    <a:pt x="1979" y="686"/>
                    <a:pt x="1895" y="805"/>
                  </a:cubicBezTo>
                  <a:cubicBezTo>
                    <a:pt x="1870" y="780"/>
                    <a:pt x="1849" y="759"/>
                    <a:pt x="1818" y="759"/>
                  </a:cubicBezTo>
                  <a:cubicBezTo>
                    <a:pt x="1806" y="759"/>
                    <a:pt x="1792" y="762"/>
                    <a:pt x="1776" y="770"/>
                  </a:cubicBezTo>
                  <a:cubicBezTo>
                    <a:pt x="1545" y="861"/>
                    <a:pt x="1336" y="1092"/>
                    <a:pt x="1161" y="1358"/>
                  </a:cubicBezTo>
                  <a:cubicBezTo>
                    <a:pt x="1149" y="1346"/>
                    <a:pt x="1138" y="1339"/>
                    <a:pt x="1126" y="1339"/>
                  </a:cubicBezTo>
                  <a:cubicBezTo>
                    <a:pt x="1110" y="1339"/>
                    <a:pt x="1093" y="1353"/>
                    <a:pt x="1077" y="1386"/>
                  </a:cubicBezTo>
                  <a:cubicBezTo>
                    <a:pt x="902" y="1616"/>
                    <a:pt x="727" y="1882"/>
                    <a:pt x="580" y="2169"/>
                  </a:cubicBezTo>
                  <a:cubicBezTo>
                    <a:pt x="608" y="2057"/>
                    <a:pt x="671" y="1938"/>
                    <a:pt x="727" y="1819"/>
                  </a:cubicBezTo>
                  <a:cubicBezTo>
                    <a:pt x="765" y="1725"/>
                    <a:pt x="698" y="1640"/>
                    <a:pt x="624" y="1640"/>
                  </a:cubicBezTo>
                  <a:cubicBezTo>
                    <a:pt x="589" y="1640"/>
                    <a:pt x="552" y="1660"/>
                    <a:pt x="524" y="1707"/>
                  </a:cubicBezTo>
                  <a:cubicBezTo>
                    <a:pt x="378" y="1966"/>
                    <a:pt x="287" y="2260"/>
                    <a:pt x="231" y="2553"/>
                  </a:cubicBezTo>
                  <a:cubicBezTo>
                    <a:pt x="147" y="2840"/>
                    <a:pt x="0" y="3134"/>
                    <a:pt x="84" y="3455"/>
                  </a:cubicBezTo>
                  <a:cubicBezTo>
                    <a:pt x="98" y="3497"/>
                    <a:pt x="135" y="3518"/>
                    <a:pt x="168" y="3518"/>
                  </a:cubicBezTo>
                  <a:cubicBezTo>
                    <a:pt x="201" y="3518"/>
                    <a:pt x="231" y="3497"/>
                    <a:pt x="231" y="3455"/>
                  </a:cubicBezTo>
                  <a:cubicBezTo>
                    <a:pt x="259" y="3337"/>
                    <a:pt x="287" y="3218"/>
                    <a:pt x="322" y="3106"/>
                  </a:cubicBezTo>
                  <a:cubicBezTo>
                    <a:pt x="350" y="3162"/>
                    <a:pt x="350" y="3253"/>
                    <a:pt x="378" y="3337"/>
                  </a:cubicBezTo>
                  <a:cubicBezTo>
                    <a:pt x="392" y="3382"/>
                    <a:pt x="435" y="3405"/>
                    <a:pt x="479" y="3405"/>
                  </a:cubicBezTo>
                  <a:cubicBezTo>
                    <a:pt x="523" y="3405"/>
                    <a:pt x="566" y="3382"/>
                    <a:pt x="580" y="3337"/>
                  </a:cubicBezTo>
                  <a:cubicBezTo>
                    <a:pt x="636" y="3162"/>
                    <a:pt x="636" y="2987"/>
                    <a:pt x="671" y="2812"/>
                  </a:cubicBezTo>
                  <a:cubicBezTo>
                    <a:pt x="671" y="2665"/>
                    <a:pt x="727" y="2518"/>
                    <a:pt x="755" y="2344"/>
                  </a:cubicBezTo>
                  <a:cubicBezTo>
                    <a:pt x="779" y="2248"/>
                    <a:pt x="828" y="2168"/>
                    <a:pt x="860" y="2077"/>
                  </a:cubicBezTo>
                  <a:lnTo>
                    <a:pt x="860" y="2077"/>
                  </a:lnTo>
                  <a:cubicBezTo>
                    <a:pt x="783" y="2349"/>
                    <a:pt x="785" y="2626"/>
                    <a:pt x="811" y="2903"/>
                  </a:cubicBezTo>
                  <a:cubicBezTo>
                    <a:pt x="837" y="2966"/>
                    <a:pt x="891" y="2997"/>
                    <a:pt x="940" y="2997"/>
                  </a:cubicBezTo>
                  <a:cubicBezTo>
                    <a:pt x="956" y="2997"/>
                    <a:pt x="972" y="2994"/>
                    <a:pt x="986" y="2987"/>
                  </a:cubicBezTo>
                  <a:lnTo>
                    <a:pt x="986" y="3043"/>
                  </a:lnTo>
                  <a:cubicBezTo>
                    <a:pt x="986" y="3102"/>
                    <a:pt x="1038" y="3132"/>
                    <a:pt x="1091" y="3132"/>
                  </a:cubicBezTo>
                  <a:cubicBezTo>
                    <a:pt x="1143" y="3132"/>
                    <a:pt x="1196" y="3102"/>
                    <a:pt x="1196" y="3043"/>
                  </a:cubicBezTo>
                  <a:cubicBezTo>
                    <a:pt x="1224" y="2728"/>
                    <a:pt x="1224" y="2435"/>
                    <a:pt x="1252" y="2141"/>
                  </a:cubicBezTo>
                  <a:cubicBezTo>
                    <a:pt x="1252" y="2113"/>
                    <a:pt x="1252" y="2085"/>
                    <a:pt x="1224" y="2057"/>
                  </a:cubicBezTo>
                  <a:cubicBezTo>
                    <a:pt x="1252" y="1966"/>
                    <a:pt x="1280" y="1882"/>
                    <a:pt x="1308" y="1791"/>
                  </a:cubicBezTo>
                  <a:cubicBezTo>
                    <a:pt x="1336" y="1707"/>
                    <a:pt x="1371" y="1644"/>
                    <a:pt x="1426" y="1561"/>
                  </a:cubicBezTo>
                  <a:lnTo>
                    <a:pt x="1426" y="1561"/>
                  </a:lnTo>
                  <a:cubicBezTo>
                    <a:pt x="1426" y="1616"/>
                    <a:pt x="1398" y="1679"/>
                    <a:pt x="1426" y="1763"/>
                  </a:cubicBezTo>
                  <a:cubicBezTo>
                    <a:pt x="1398" y="1819"/>
                    <a:pt x="1398" y="1910"/>
                    <a:pt x="1398" y="1994"/>
                  </a:cubicBezTo>
                  <a:cubicBezTo>
                    <a:pt x="1426" y="2316"/>
                    <a:pt x="1601" y="2581"/>
                    <a:pt x="1804" y="2784"/>
                  </a:cubicBezTo>
                  <a:cubicBezTo>
                    <a:pt x="1832" y="2784"/>
                    <a:pt x="1832" y="2812"/>
                    <a:pt x="1832" y="2812"/>
                  </a:cubicBezTo>
                  <a:cubicBezTo>
                    <a:pt x="1720" y="2812"/>
                    <a:pt x="1720" y="3015"/>
                    <a:pt x="1832" y="3015"/>
                  </a:cubicBezTo>
                  <a:cubicBezTo>
                    <a:pt x="2046" y="3048"/>
                    <a:pt x="2280" y="3101"/>
                    <a:pt x="2501" y="3101"/>
                  </a:cubicBezTo>
                  <a:cubicBezTo>
                    <a:pt x="2707" y="3101"/>
                    <a:pt x="2901" y="3055"/>
                    <a:pt x="3056" y="2903"/>
                  </a:cubicBezTo>
                  <a:cubicBezTo>
                    <a:pt x="3134" y="2824"/>
                    <a:pt x="3077" y="2682"/>
                    <a:pt x="2964" y="2682"/>
                  </a:cubicBezTo>
                  <a:cubicBezTo>
                    <a:pt x="2947" y="2682"/>
                    <a:pt x="2928" y="2686"/>
                    <a:pt x="2909" y="2693"/>
                  </a:cubicBezTo>
                  <a:cubicBezTo>
                    <a:pt x="2734" y="2784"/>
                    <a:pt x="2531" y="2812"/>
                    <a:pt x="2328" y="2812"/>
                  </a:cubicBezTo>
                  <a:cubicBezTo>
                    <a:pt x="2328" y="2784"/>
                    <a:pt x="2300" y="2728"/>
                    <a:pt x="2273" y="2693"/>
                  </a:cubicBezTo>
                  <a:lnTo>
                    <a:pt x="2245" y="2665"/>
                  </a:lnTo>
                  <a:lnTo>
                    <a:pt x="2245" y="2665"/>
                  </a:lnTo>
                  <a:cubicBezTo>
                    <a:pt x="2273" y="2675"/>
                    <a:pt x="2301" y="2678"/>
                    <a:pt x="2331" y="2678"/>
                  </a:cubicBezTo>
                  <a:cubicBezTo>
                    <a:pt x="2391" y="2678"/>
                    <a:pt x="2457" y="2665"/>
                    <a:pt x="2531" y="2665"/>
                  </a:cubicBezTo>
                  <a:cubicBezTo>
                    <a:pt x="2678" y="2637"/>
                    <a:pt x="2706" y="2463"/>
                    <a:pt x="2650" y="2379"/>
                  </a:cubicBezTo>
                  <a:lnTo>
                    <a:pt x="2797" y="2379"/>
                  </a:lnTo>
                  <a:cubicBezTo>
                    <a:pt x="2826" y="2381"/>
                    <a:pt x="2854" y="2382"/>
                    <a:pt x="2881" y="2382"/>
                  </a:cubicBezTo>
                  <a:cubicBezTo>
                    <a:pt x="3193" y="2382"/>
                    <a:pt x="3453" y="2241"/>
                    <a:pt x="3671" y="2029"/>
                  </a:cubicBezTo>
                  <a:cubicBezTo>
                    <a:pt x="3727" y="1966"/>
                    <a:pt x="3783" y="1938"/>
                    <a:pt x="3846" y="1882"/>
                  </a:cubicBezTo>
                  <a:lnTo>
                    <a:pt x="3846" y="1882"/>
                  </a:lnTo>
                  <a:cubicBezTo>
                    <a:pt x="3846" y="1910"/>
                    <a:pt x="3846" y="1966"/>
                    <a:pt x="3818" y="1994"/>
                  </a:cubicBezTo>
                  <a:cubicBezTo>
                    <a:pt x="3818" y="2067"/>
                    <a:pt x="3883" y="2105"/>
                    <a:pt x="3947" y="2105"/>
                  </a:cubicBezTo>
                  <a:cubicBezTo>
                    <a:pt x="3987" y="2105"/>
                    <a:pt x="4027" y="2090"/>
                    <a:pt x="4049" y="2057"/>
                  </a:cubicBezTo>
                  <a:cubicBezTo>
                    <a:pt x="4398" y="1533"/>
                    <a:pt x="4454" y="945"/>
                    <a:pt x="4545" y="337"/>
                  </a:cubicBezTo>
                  <a:cubicBezTo>
                    <a:pt x="4545" y="254"/>
                    <a:pt x="4461" y="200"/>
                    <a:pt x="4382" y="200"/>
                  </a:cubicBezTo>
                  <a:cubicBezTo>
                    <a:pt x="4321" y="200"/>
                    <a:pt x="4264" y="233"/>
                    <a:pt x="4251" y="309"/>
                  </a:cubicBezTo>
                  <a:cubicBezTo>
                    <a:pt x="4223" y="421"/>
                    <a:pt x="4223" y="540"/>
                    <a:pt x="4195" y="631"/>
                  </a:cubicBezTo>
                  <a:cubicBezTo>
                    <a:pt x="4105" y="337"/>
                    <a:pt x="3874" y="71"/>
                    <a:pt x="3524" y="15"/>
                  </a:cubicBezTo>
                  <a:cubicBezTo>
                    <a:pt x="3469" y="6"/>
                    <a:pt x="3414" y="1"/>
                    <a:pt x="33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79"/>
            <p:cNvSpPr/>
            <p:nvPr/>
          </p:nvSpPr>
          <p:spPr>
            <a:xfrm>
              <a:off x="5807337" y="2792078"/>
              <a:ext cx="14905" cy="37364"/>
            </a:xfrm>
            <a:custGeom>
              <a:rect b="b" l="l" r="r" t="t"/>
              <a:pathLst>
                <a:path extrusionOk="0" h="1642" w="655">
                  <a:moveTo>
                    <a:pt x="538" y="0"/>
                  </a:moveTo>
                  <a:cubicBezTo>
                    <a:pt x="504" y="0"/>
                    <a:pt x="472" y="19"/>
                    <a:pt x="462" y="61"/>
                  </a:cubicBezTo>
                  <a:cubicBezTo>
                    <a:pt x="350" y="411"/>
                    <a:pt x="259" y="760"/>
                    <a:pt x="175" y="1110"/>
                  </a:cubicBezTo>
                  <a:cubicBezTo>
                    <a:pt x="140" y="1229"/>
                    <a:pt x="0" y="1578"/>
                    <a:pt x="203" y="1634"/>
                  </a:cubicBezTo>
                  <a:cubicBezTo>
                    <a:pt x="213" y="1639"/>
                    <a:pt x="224" y="1642"/>
                    <a:pt x="234" y="1642"/>
                  </a:cubicBezTo>
                  <a:cubicBezTo>
                    <a:pt x="279" y="1642"/>
                    <a:pt x="321" y="1596"/>
                    <a:pt x="350" y="1550"/>
                  </a:cubicBezTo>
                  <a:cubicBezTo>
                    <a:pt x="434" y="1348"/>
                    <a:pt x="434" y="1082"/>
                    <a:pt x="490" y="879"/>
                  </a:cubicBezTo>
                  <a:cubicBezTo>
                    <a:pt x="525" y="613"/>
                    <a:pt x="581" y="383"/>
                    <a:pt x="637" y="124"/>
                  </a:cubicBezTo>
                  <a:cubicBezTo>
                    <a:pt x="654" y="50"/>
                    <a:pt x="593" y="0"/>
                    <a:pt x="5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79"/>
            <p:cNvSpPr/>
            <p:nvPr/>
          </p:nvSpPr>
          <p:spPr>
            <a:xfrm>
              <a:off x="5805267" y="2807620"/>
              <a:ext cx="6462" cy="9944"/>
            </a:xfrm>
            <a:custGeom>
              <a:rect b="b" l="l" r="r" t="t"/>
              <a:pathLst>
                <a:path extrusionOk="0" h="437" w="284">
                  <a:moveTo>
                    <a:pt x="172" y="1"/>
                  </a:moveTo>
                  <a:cubicBezTo>
                    <a:pt x="136" y="1"/>
                    <a:pt x="102" y="16"/>
                    <a:pt x="91" y="49"/>
                  </a:cubicBezTo>
                  <a:cubicBezTo>
                    <a:pt x="56" y="140"/>
                    <a:pt x="28" y="252"/>
                    <a:pt x="1" y="343"/>
                  </a:cubicBezTo>
                  <a:cubicBezTo>
                    <a:pt x="1" y="394"/>
                    <a:pt x="54" y="437"/>
                    <a:pt x="103" y="437"/>
                  </a:cubicBezTo>
                  <a:cubicBezTo>
                    <a:pt x="134" y="437"/>
                    <a:pt x="164" y="418"/>
                    <a:pt x="175" y="371"/>
                  </a:cubicBezTo>
                  <a:cubicBezTo>
                    <a:pt x="203" y="280"/>
                    <a:pt x="231" y="196"/>
                    <a:pt x="266" y="105"/>
                  </a:cubicBezTo>
                  <a:cubicBezTo>
                    <a:pt x="283" y="38"/>
                    <a:pt x="226" y="1"/>
                    <a:pt x="17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79"/>
            <p:cNvSpPr/>
            <p:nvPr/>
          </p:nvSpPr>
          <p:spPr>
            <a:xfrm>
              <a:off x="5803355" y="2821933"/>
              <a:ext cx="2571" cy="2093"/>
            </a:xfrm>
            <a:custGeom>
              <a:rect b="b" l="l" r="r" t="t"/>
              <a:pathLst>
                <a:path extrusionOk="0" h="92" w="113">
                  <a:moveTo>
                    <a:pt x="57" y="1"/>
                  </a:moveTo>
                  <a:cubicBezTo>
                    <a:pt x="1" y="1"/>
                    <a:pt x="1" y="92"/>
                    <a:pt x="57" y="92"/>
                  </a:cubicBezTo>
                  <a:cubicBezTo>
                    <a:pt x="112" y="92"/>
                    <a:pt x="112" y="1"/>
                    <a:pt x="5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79"/>
            <p:cNvSpPr/>
            <p:nvPr/>
          </p:nvSpPr>
          <p:spPr>
            <a:xfrm>
              <a:off x="5750859" y="2827075"/>
              <a:ext cx="28967" cy="46534"/>
            </a:xfrm>
            <a:custGeom>
              <a:rect b="b" l="l" r="r" t="t"/>
              <a:pathLst>
                <a:path extrusionOk="0" h="2045" w="1273">
                  <a:moveTo>
                    <a:pt x="809" y="1"/>
                  </a:moveTo>
                  <a:cubicBezTo>
                    <a:pt x="742" y="1"/>
                    <a:pt x="673" y="28"/>
                    <a:pt x="615" y="96"/>
                  </a:cubicBezTo>
                  <a:cubicBezTo>
                    <a:pt x="560" y="187"/>
                    <a:pt x="497" y="271"/>
                    <a:pt x="441" y="390"/>
                  </a:cubicBezTo>
                  <a:cubicBezTo>
                    <a:pt x="266" y="509"/>
                    <a:pt x="175" y="768"/>
                    <a:pt x="119" y="970"/>
                  </a:cubicBezTo>
                  <a:cubicBezTo>
                    <a:pt x="91" y="1033"/>
                    <a:pt x="63" y="1117"/>
                    <a:pt x="35" y="1173"/>
                  </a:cubicBezTo>
                  <a:cubicBezTo>
                    <a:pt x="0" y="1236"/>
                    <a:pt x="35" y="1320"/>
                    <a:pt x="91" y="1348"/>
                  </a:cubicBezTo>
                  <a:cubicBezTo>
                    <a:pt x="91" y="1439"/>
                    <a:pt x="147" y="1523"/>
                    <a:pt x="210" y="1558"/>
                  </a:cubicBezTo>
                  <a:cubicBezTo>
                    <a:pt x="175" y="1670"/>
                    <a:pt x="147" y="1789"/>
                    <a:pt x="147" y="1907"/>
                  </a:cubicBezTo>
                  <a:cubicBezTo>
                    <a:pt x="147" y="1977"/>
                    <a:pt x="214" y="2027"/>
                    <a:pt x="280" y="2027"/>
                  </a:cubicBezTo>
                  <a:cubicBezTo>
                    <a:pt x="321" y="2027"/>
                    <a:pt x="361" y="2008"/>
                    <a:pt x="385" y="1963"/>
                  </a:cubicBezTo>
                  <a:cubicBezTo>
                    <a:pt x="418" y="2013"/>
                    <a:pt x="472" y="2045"/>
                    <a:pt x="523" y="2045"/>
                  </a:cubicBezTo>
                  <a:cubicBezTo>
                    <a:pt x="558" y="2045"/>
                    <a:pt x="592" y="2029"/>
                    <a:pt x="615" y="1991"/>
                  </a:cubicBezTo>
                  <a:cubicBezTo>
                    <a:pt x="699" y="1789"/>
                    <a:pt x="762" y="1614"/>
                    <a:pt x="790" y="1383"/>
                  </a:cubicBezTo>
                  <a:cubicBezTo>
                    <a:pt x="818" y="1320"/>
                    <a:pt x="790" y="1236"/>
                    <a:pt x="734" y="1208"/>
                  </a:cubicBezTo>
                  <a:cubicBezTo>
                    <a:pt x="762" y="1089"/>
                    <a:pt x="818" y="970"/>
                    <a:pt x="846" y="859"/>
                  </a:cubicBezTo>
                  <a:cubicBezTo>
                    <a:pt x="846" y="824"/>
                    <a:pt x="874" y="796"/>
                    <a:pt x="874" y="768"/>
                  </a:cubicBezTo>
                  <a:cubicBezTo>
                    <a:pt x="909" y="712"/>
                    <a:pt x="909" y="684"/>
                    <a:pt x="909" y="621"/>
                  </a:cubicBezTo>
                  <a:cubicBezTo>
                    <a:pt x="909" y="593"/>
                    <a:pt x="937" y="537"/>
                    <a:pt x="965" y="509"/>
                  </a:cubicBezTo>
                  <a:cubicBezTo>
                    <a:pt x="1021" y="418"/>
                    <a:pt x="1140" y="243"/>
                    <a:pt x="1224" y="187"/>
                  </a:cubicBezTo>
                  <a:cubicBezTo>
                    <a:pt x="1272" y="139"/>
                    <a:pt x="1246" y="78"/>
                    <a:pt x="1206" y="78"/>
                  </a:cubicBezTo>
                  <a:cubicBezTo>
                    <a:pt x="1194" y="78"/>
                    <a:pt x="1181" y="83"/>
                    <a:pt x="1168" y="96"/>
                  </a:cubicBezTo>
                  <a:cubicBezTo>
                    <a:pt x="1140" y="124"/>
                    <a:pt x="1084" y="124"/>
                    <a:pt x="1049" y="159"/>
                  </a:cubicBezTo>
                  <a:cubicBezTo>
                    <a:pt x="1015" y="70"/>
                    <a:pt x="915" y="1"/>
                    <a:pt x="80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79"/>
            <p:cNvSpPr/>
            <p:nvPr/>
          </p:nvSpPr>
          <p:spPr>
            <a:xfrm>
              <a:off x="5863019" y="2788801"/>
              <a:ext cx="226754" cy="328946"/>
            </a:xfrm>
            <a:custGeom>
              <a:rect b="b" l="l" r="r" t="t"/>
              <a:pathLst>
                <a:path extrusionOk="0" h="14456" w="9965">
                  <a:moveTo>
                    <a:pt x="2231" y="4612"/>
                  </a:moveTo>
                  <a:lnTo>
                    <a:pt x="2231" y="4612"/>
                  </a:lnTo>
                  <a:cubicBezTo>
                    <a:pt x="2177" y="4674"/>
                    <a:pt x="2122" y="4753"/>
                    <a:pt x="2036" y="4813"/>
                  </a:cubicBezTo>
                  <a:cubicBezTo>
                    <a:pt x="2008" y="4841"/>
                    <a:pt x="1980" y="4897"/>
                    <a:pt x="1924" y="4925"/>
                  </a:cubicBezTo>
                  <a:cubicBezTo>
                    <a:pt x="1833" y="4925"/>
                    <a:pt x="1777" y="4953"/>
                    <a:pt x="1686" y="4953"/>
                  </a:cubicBezTo>
                  <a:cubicBezTo>
                    <a:pt x="1630" y="4953"/>
                    <a:pt x="1602" y="4925"/>
                    <a:pt x="1539" y="4925"/>
                  </a:cubicBezTo>
                  <a:cubicBezTo>
                    <a:pt x="1749" y="4841"/>
                    <a:pt x="1952" y="4750"/>
                    <a:pt x="2126" y="4666"/>
                  </a:cubicBezTo>
                  <a:cubicBezTo>
                    <a:pt x="2177" y="4641"/>
                    <a:pt x="2205" y="4638"/>
                    <a:pt x="2231" y="4612"/>
                  </a:cubicBezTo>
                  <a:close/>
                  <a:moveTo>
                    <a:pt x="3175" y="4142"/>
                  </a:moveTo>
                  <a:lnTo>
                    <a:pt x="3175" y="4142"/>
                  </a:lnTo>
                  <a:cubicBezTo>
                    <a:pt x="3112" y="4400"/>
                    <a:pt x="3056" y="4638"/>
                    <a:pt x="3056" y="4897"/>
                  </a:cubicBezTo>
                  <a:cubicBezTo>
                    <a:pt x="2854" y="4925"/>
                    <a:pt x="2679" y="4953"/>
                    <a:pt x="2504" y="4988"/>
                  </a:cubicBezTo>
                  <a:cubicBezTo>
                    <a:pt x="2588" y="4841"/>
                    <a:pt x="2707" y="4722"/>
                    <a:pt x="2826" y="4603"/>
                  </a:cubicBezTo>
                  <a:cubicBezTo>
                    <a:pt x="2938" y="4463"/>
                    <a:pt x="3056" y="4289"/>
                    <a:pt x="3175" y="4142"/>
                  </a:cubicBezTo>
                  <a:close/>
                  <a:moveTo>
                    <a:pt x="3056" y="5421"/>
                  </a:moveTo>
                  <a:lnTo>
                    <a:pt x="3056" y="5449"/>
                  </a:lnTo>
                  <a:cubicBezTo>
                    <a:pt x="3000" y="5477"/>
                    <a:pt x="2973" y="5477"/>
                    <a:pt x="2910" y="5477"/>
                  </a:cubicBezTo>
                  <a:cubicBezTo>
                    <a:pt x="2973" y="5477"/>
                    <a:pt x="3000" y="5449"/>
                    <a:pt x="3056" y="5421"/>
                  </a:cubicBezTo>
                  <a:close/>
                  <a:moveTo>
                    <a:pt x="1336" y="5918"/>
                  </a:moveTo>
                  <a:cubicBezTo>
                    <a:pt x="1364" y="5918"/>
                    <a:pt x="1364" y="5946"/>
                    <a:pt x="1399" y="5946"/>
                  </a:cubicBezTo>
                  <a:lnTo>
                    <a:pt x="1364" y="5974"/>
                  </a:lnTo>
                  <a:cubicBezTo>
                    <a:pt x="1364" y="5946"/>
                    <a:pt x="1336" y="5946"/>
                    <a:pt x="1336" y="5918"/>
                  </a:cubicBezTo>
                  <a:close/>
                  <a:moveTo>
                    <a:pt x="2854" y="9498"/>
                  </a:moveTo>
                  <a:cubicBezTo>
                    <a:pt x="3000" y="9589"/>
                    <a:pt x="3112" y="9645"/>
                    <a:pt x="3259" y="9708"/>
                  </a:cubicBezTo>
                  <a:cubicBezTo>
                    <a:pt x="3147" y="9708"/>
                    <a:pt x="3028" y="9673"/>
                    <a:pt x="2910" y="9673"/>
                  </a:cubicBezTo>
                  <a:cubicBezTo>
                    <a:pt x="2910" y="9617"/>
                    <a:pt x="2882" y="9561"/>
                    <a:pt x="2854" y="9498"/>
                  </a:cubicBezTo>
                  <a:close/>
                  <a:moveTo>
                    <a:pt x="4412" y="0"/>
                  </a:moveTo>
                  <a:cubicBezTo>
                    <a:pt x="4373" y="0"/>
                    <a:pt x="4335" y="17"/>
                    <a:pt x="4308" y="58"/>
                  </a:cubicBezTo>
                  <a:cubicBezTo>
                    <a:pt x="4077" y="499"/>
                    <a:pt x="3847" y="932"/>
                    <a:pt x="3637" y="1401"/>
                  </a:cubicBezTo>
                  <a:cubicBezTo>
                    <a:pt x="3553" y="1632"/>
                    <a:pt x="3462" y="1869"/>
                    <a:pt x="3406" y="2100"/>
                  </a:cubicBezTo>
                  <a:cubicBezTo>
                    <a:pt x="3350" y="2303"/>
                    <a:pt x="3259" y="2506"/>
                    <a:pt x="3322" y="2715"/>
                  </a:cubicBezTo>
                  <a:cubicBezTo>
                    <a:pt x="3287" y="2827"/>
                    <a:pt x="3287" y="2946"/>
                    <a:pt x="3259" y="3065"/>
                  </a:cubicBezTo>
                  <a:cubicBezTo>
                    <a:pt x="3231" y="3149"/>
                    <a:pt x="3175" y="3240"/>
                    <a:pt x="3147" y="3324"/>
                  </a:cubicBezTo>
                  <a:cubicBezTo>
                    <a:pt x="3112" y="3324"/>
                    <a:pt x="3112" y="3296"/>
                    <a:pt x="3084" y="3296"/>
                  </a:cubicBezTo>
                  <a:cubicBezTo>
                    <a:pt x="3056" y="3296"/>
                    <a:pt x="3028" y="3324"/>
                    <a:pt x="2973" y="3324"/>
                  </a:cubicBezTo>
                  <a:cubicBezTo>
                    <a:pt x="2942" y="3220"/>
                    <a:pt x="2854" y="3143"/>
                    <a:pt x="2735" y="3143"/>
                  </a:cubicBezTo>
                  <a:cubicBezTo>
                    <a:pt x="2717" y="3143"/>
                    <a:pt x="2698" y="3145"/>
                    <a:pt x="2679" y="3149"/>
                  </a:cubicBezTo>
                  <a:cubicBezTo>
                    <a:pt x="2476" y="3205"/>
                    <a:pt x="2301" y="3380"/>
                    <a:pt x="2126" y="3498"/>
                  </a:cubicBezTo>
                  <a:cubicBezTo>
                    <a:pt x="1924" y="3645"/>
                    <a:pt x="1714" y="3764"/>
                    <a:pt x="1539" y="3904"/>
                  </a:cubicBezTo>
                  <a:lnTo>
                    <a:pt x="1511" y="3904"/>
                  </a:lnTo>
                  <a:cubicBezTo>
                    <a:pt x="1483" y="3939"/>
                    <a:pt x="1427" y="3967"/>
                    <a:pt x="1399" y="3995"/>
                  </a:cubicBezTo>
                  <a:cubicBezTo>
                    <a:pt x="1161" y="4114"/>
                    <a:pt x="959" y="4226"/>
                    <a:pt x="728" y="4317"/>
                  </a:cubicBezTo>
                  <a:cubicBezTo>
                    <a:pt x="525" y="4400"/>
                    <a:pt x="315" y="4463"/>
                    <a:pt x="113" y="4603"/>
                  </a:cubicBezTo>
                  <a:cubicBezTo>
                    <a:pt x="57" y="4638"/>
                    <a:pt x="29" y="4694"/>
                    <a:pt x="1" y="4750"/>
                  </a:cubicBezTo>
                  <a:cubicBezTo>
                    <a:pt x="85" y="4778"/>
                    <a:pt x="176" y="4841"/>
                    <a:pt x="259" y="4897"/>
                  </a:cubicBezTo>
                  <a:cubicBezTo>
                    <a:pt x="581" y="5163"/>
                    <a:pt x="728" y="5540"/>
                    <a:pt x="840" y="5918"/>
                  </a:cubicBezTo>
                  <a:cubicBezTo>
                    <a:pt x="959" y="6002"/>
                    <a:pt x="1078" y="6121"/>
                    <a:pt x="1161" y="6239"/>
                  </a:cubicBezTo>
                  <a:cubicBezTo>
                    <a:pt x="1161" y="6267"/>
                    <a:pt x="1189" y="6267"/>
                    <a:pt x="1189" y="6295"/>
                  </a:cubicBezTo>
                  <a:cubicBezTo>
                    <a:pt x="1252" y="6323"/>
                    <a:pt x="1280" y="6351"/>
                    <a:pt x="1308" y="6351"/>
                  </a:cubicBezTo>
                  <a:cubicBezTo>
                    <a:pt x="1336" y="6386"/>
                    <a:pt x="1364" y="6414"/>
                    <a:pt x="1399" y="6442"/>
                  </a:cubicBezTo>
                  <a:cubicBezTo>
                    <a:pt x="1364" y="6470"/>
                    <a:pt x="1364" y="6498"/>
                    <a:pt x="1336" y="6526"/>
                  </a:cubicBezTo>
                  <a:cubicBezTo>
                    <a:pt x="1399" y="6589"/>
                    <a:pt x="1427" y="6645"/>
                    <a:pt x="1455" y="6736"/>
                  </a:cubicBezTo>
                  <a:cubicBezTo>
                    <a:pt x="1483" y="6820"/>
                    <a:pt x="1511" y="6911"/>
                    <a:pt x="1511" y="6995"/>
                  </a:cubicBezTo>
                  <a:cubicBezTo>
                    <a:pt x="1511" y="7023"/>
                    <a:pt x="1539" y="7051"/>
                    <a:pt x="1574" y="7051"/>
                  </a:cubicBezTo>
                  <a:cubicBezTo>
                    <a:pt x="1539" y="7114"/>
                    <a:pt x="1539" y="7141"/>
                    <a:pt x="1511" y="7169"/>
                  </a:cubicBezTo>
                  <a:cubicBezTo>
                    <a:pt x="1511" y="7400"/>
                    <a:pt x="1483" y="7638"/>
                    <a:pt x="1483" y="7869"/>
                  </a:cubicBezTo>
                  <a:cubicBezTo>
                    <a:pt x="1483" y="8071"/>
                    <a:pt x="1574" y="8246"/>
                    <a:pt x="1658" y="8421"/>
                  </a:cubicBezTo>
                  <a:cubicBezTo>
                    <a:pt x="1714" y="8568"/>
                    <a:pt x="1749" y="8743"/>
                    <a:pt x="1777" y="8918"/>
                  </a:cubicBezTo>
                  <a:cubicBezTo>
                    <a:pt x="1805" y="9120"/>
                    <a:pt x="1777" y="9323"/>
                    <a:pt x="1833" y="9561"/>
                  </a:cubicBezTo>
                  <a:lnTo>
                    <a:pt x="1861" y="9589"/>
                  </a:lnTo>
                  <a:cubicBezTo>
                    <a:pt x="1924" y="9820"/>
                    <a:pt x="2008" y="10057"/>
                    <a:pt x="2126" y="10288"/>
                  </a:cubicBezTo>
                  <a:cubicBezTo>
                    <a:pt x="2126" y="10316"/>
                    <a:pt x="2154" y="10344"/>
                    <a:pt x="2154" y="10372"/>
                  </a:cubicBezTo>
                  <a:cubicBezTo>
                    <a:pt x="2532" y="10638"/>
                    <a:pt x="2910" y="10987"/>
                    <a:pt x="3175" y="11365"/>
                  </a:cubicBezTo>
                  <a:cubicBezTo>
                    <a:pt x="3322" y="11568"/>
                    <a:pt x="3406" y="11833"/>
                    <a:pt x="3581" y="12008"/>
                  </a:cubicBezTo>
                  <a:cubicBezTo>
                    <a:pt x="3609" y="12036"/>
                    <a:pt x="3672" y="12064"/>
                    <a:pt x="3700" y="12092"/>
                  </a:cubicBezTo>
                  <a:lnTo>
                    <a:pt x="3756" y="12092"/>
                  </a:lnTo>
                  <a:cubicBezTo>
                    <a:pt x="3958" y="12239"/>
                    <a:pt x="4161" y="12358"/>
                    <a:pt x="4371" y="12442"/>
                  </a:cubicBezTo>
                  <a:lnTo>
                    <a:pt x="4371" y="12505"/>
                  </a:lnTo>
                  <a:lnTo>
                    <a:pt x="4427" y="12505"/>
                  </a:lnTo>
                  <a:cubicBezTo>
                    <a:pt x="4630" y="12589"/>
                    <a:pt x="4805" y="12707"/>
                    <a:pt x="4979" y="12819"/>
                  </a:cubicBezTo>
                  <a:lnTo>
                    <a:pt x="5035" y="12819"/>
                  </a:lnTo>
                  <a:cubicBezTo>
                    <a:pt x="5035" y="12819"/>
                    <a:pt x="5035" y="12854"/>
                    <a:pt x="5007" y="12854"/>
                  </a:cubicBezTo>
                  <a:cubicBezTo>
                    <a:pt x="5154" y="12938"/>
                    <a:pt x="5301" y="13057"/>
                    <a:pt x="5420" y="13169"/>
                  </a:cubicBezTo>
                  <a:cubicBezTo>
                    <a:pt x="5448" y="13204"/>
                    <a:pt x="5476" y="13260"/>
                    <a:pt x="5476" y="13288"/>
                  </a:cubicBezTo>
                  <a:cubicBezTo>
                    <a:pt x="5595" y="13316"/>
                    <a:pt x="5707" y="13344"/>
                    <a:pt x="5825" y="13407"/>
                  </a:cubicBezTo>
                  <a:cubicBezTo>
                    <a:pt x="6147" y="13491"/>
                    <a:pt x="6497" y="13553"/>
                    <a:pt x="6846" y="13665"/>
                  </a:cubicBezTo>
                  <a:cubicBezTo>
                    <a:pt x="6874" y="13637"/>
                    <a:pt x="6930" y="13609"/>
                    <a:pt x="6958" y="13581"/>
                  </a:cubicBezTo>
                  <a:lnTo>
                    <a:pt x="7133" y="13581"/>
                  </a:lnTo>
                  <a:cubicBezTo>
                    <a:pt x="7105" y="13609"/>
                    <a:pt x="7049" y="13665"/>
                    <a:pt x="7021" y="13728"/>
                  </a:cubicBezTo>
                  <a:lnTo>
                    <a:pt x="7049" y="13728"/>
                  </a:lnTo>
                  <a:cubicBezTo>
                    <a:pt x="7483" y="13840"/>
                    <a:pt x="7895" y="14015"/>
                    <a:pt x="8301" y="14190"/>
                  </a:cubicBezTo>
                  <a:cubicBezTo>
                    <a:pt x="8503" y="14281"/>
                    <a:pt x="8678" y="14365"/>
                    <a:pt x="8916" y="14428"/>
                  </a:cubicBezTo>
                  <a:cubicBezTo>
                    <a:pt x="8972" y="14428"/>
                    <a:pt x="9000" y="14455"/>
                    <a:pt x="9056" y="14455"/>
                  </a:cubicBezTo>
                  <a:cubicBezTo>
                    <a:pt x="9378" y="14281"/>
                    <a:pt x="9643" y="13903"/>
                    <a:pt x="9846" y="13609"/>
                  </a:cubicBezTo>
                  <a:cubicBezTo>
                    <a:pt x="9965" y="13491"/>
                    <a:pt x="9874" y="13344"/>
                    <a:pt x="9755" y="13288"/>
                  </a:cubicBezTo>
                  <a:cubicBezTo>
                    <a:pt x="9790" y="13260"/>
                    <a:pt x="9818" y="13232"/>
                    <a:pt x="9846" y="13204"/>
                  </a:cubicBezTo>
                  <a:cubicBezTo>
                    <a:pt x="9965" y="13057"/>
                    <a:pt x="9930" y="12763"/>
                    <a:pt x="9699" y="12707"/>
                  </a:cubicBezTo>
                  <a:cubicBezTo>
                    <a:pt x="9667" y="12700"/>
                    <a:pt x="9636" y="12696"/>
                    <a:pt x="9605" y="12696"/>
                  </a:cubicBezTo>
                  <a:cubicBezTo>
                    <a:pt x="9522" y="12696"/>
                    <a:pt x="9444" y="12722"/>
                    <a:pt x="9378" y="12763"/>
                  </a:cubicBezTo>
                  <a:cubicBezTo>
                    <a:pt x="9294" y="12679"/>
                    <a:pt x="9203" y="12617"/>
                    <a:pt x="9091" y="12617"/>
                  </a:cubicBezTo>
                  <a:lnTo>
                    <a:pt x="9056" y="12617"/>
                  </a:lnTo>
                  <a:cubicBezTo>
                    <a:pt x="9119" y="12561"/>
                    <a:pt x="9175" y="12505"/>
                    <a:pt x="9203" y="12470"/>
                  </a:cubicBezTo>
                  <a:cubicBezTo>
                    <a:pt x="9380" y="12292"/>
                    <a:pt x="9247" y="11959"/>
                    <a:pt x="9037" y="11959"/>
                  </a:cubicBezTo>
                  <a:cubicBezTo>
                    <a:pt x="9007" y="11959"/>
                    <a:pt x="8976" y="11965"/>
                    <a:pt x="8944" y="11980"/>
                  </a:cubicBezTo>
                  <a:cubicBezTo>
                    <a:pt x="8881" y="12008"/>
                    <a:pt x="8825" y="12036"/>
                    <a:pt x="8769" y="12036"/>
                  </a:cubicBezTo>
                  <a:cubicBezTo>
                    <a:pt x="8836" y="11851"/>
                    <a:pt x="8684" y="11644"/>
                    <a:pt x="8484" y="11644"/>
                  </a:cubicBezTo>
                  <a:cubicBezTo>
                    <a:pt x="8434" y="11644"/>
                    <a:pt x="8382" y="11657"/>
                    <a:pt x="8329" y="11687"/>
                  </a:cubicBezTo>
                  <a:cubicBezTo>
                    <a:pt x="8301" y="11687"/>
                    <a:pt x="8273" y="11714"/>
                    <a:pt x="8217" y="11742"/>
                  </a:cubicBezTo>
                  <a:cubicBezTo>
                    <a:pt x="8154" y="11770"/>
                    <a:pt x="8070" y="11805"/>
                    <a:pt x="7979" y="11861"/>
                  </a:cubicBezTo>
                  <a:cubicBezTo>
                    <a:pt x="7867" y="11917"/>
                    <a:pt x="7720" y="11980"/>
                    <a:pt x="7573" y="12064"/>
                  </a:cubicBezTo>
                  <a:cubicBezTo>
                    <a:pt x="7343" y="12155"/>
                    <a:pt x="7105" y="12267"/>
                    <a:pt x="6846" y="12358"/>
                  </a:cubicBezTo>
                  <a:cubicBezTo>
                    <a:pt x="7280" y="12092"/>
                    <a:pt x="7748" y="11833"/>
                    <a:pt x="8126" y="11512"/>
                  </a:cubicBezTo>
                  <a:cubicBezTo>
                    <a:pt x="8320" y="11341"/>
                    <a:pt x="8129" y="11003"/>
                    <a:pt x="7905" y="11003"/>
                  </a:cubicBezTo>
                  <a:cubicBezTo>
                    <a:pt x="7862" y="11003"/>
                    <a:pt x="7819" y="11015"/>
                    <a:pt x="7776" y="11043"/>
                  </a:cubicBezTo>
                  <a:cubicBezTo>
                    <a:pt x="7573" y="11190"/>
                    <a:pt x="7371" y="11309"/>
                    <a:pt x="7133" y="11456"/>
                  </a:cubicBezTo>
                  <a:cubicBezTo>
                    <a:pt x="7133" y="11444"/>
                    <a:pt x="7130" y="11440"/>
                    <a:pt x="7125" y="11440"/>
                  </a:cubicBezTo>
                  <a:cubicBezTo>
                    <a:pt x="7114" y="11440"/>
                    <a:pt x="7096" y="11456"/>
                    <a:pt x="7077" y="11456"/>
                  </a:cubicBezTo>
                  <a:cubicBezTo>
                    <a:pt x="6902" y="11512"/>
                    <a:pt x="6755" y="11568"/>
                    <a:pt x="6609" y="11631"/>
                  </a:cubicBezTo>
                  <a:cubicBezTo>
                    <a:pt x="6643" y="11596"/>
                    <a:pt x="6699" y="11540"/>
                    <a:pt x="6727" y="11512"/>
                  </a:cubicBezTo>
                  <a:cubicBezTo>
                    <a:pt x="6902" y="11421"/>
                    <a:pt x="7077" y="11365"/>
                    <a:pt x="7280" y="11281"/>
                  </a:cubicBezTo>
                  <a:cubicBezTo>
                    <a:pt x="7489" y="11176"/>
                    <a:pt x="7352" y="10915"/>
                    <a:pt x="7159" y="10915"/>
                  </a:cubicBezTo>
                  <a:cubicBezTo>
                    <a:pt x="7133" y="10915"/>
                    <a:pt x="7105" y="10920"/>
                    <a:pt x="7077" y="10931"/>
                  </a:cubicBezTo>
                  <a:cubicBezTo>
                    <a:pt x="6930" y="10987"/>
                    <a:pt x="6818" y="11071"/>
                    <a:pt x="6671" y="11134"/>
                  </a:cubicBezTo>
                  <a:cubicBezTo>
                    <a:pt x="6645" y="11123"/>
                    <a:pt x="6621" y="11116"/>
                    <a:pt x="6598" y="11116"/>
                  </a:cubicBezTo>
                  <a:cubicBezTo>
                    <a:pt x="6567" y="11116"/>
                    <a:pt x="6541" y="11129"/>
                    <a:pt x="6525" y="11162"/>
                  </a:cubicBezTo>
                  <a:cubicBezTo>
                    <a:pt x="6469" y="11162"/>
                    <a:pt x="6434" y="11190"/>
                    <a:pt x="6406" y="11218"/>
                  </a:cubicBezTo>
                  <a:cubicBezTo>
                    <a:pt x="6119" y="11337"/>
                    <a:pt x="5797" y="11456"/>
                    <a:pt x="5476" y="11540"/>
                  </a:cubicBezTo>
                  <a:cubicBezTo>
                    <a:pt x="5329" y="11568"/>
                    <a:pt x="5182" y="11596"/>
                    <a:pt x="5007" y="11596"/>
                  </a:cubicBezTo>
                  <a:cubicBezTo>
                    <a:pt x="5098" y="11568"/>
                    <a:pt x="5154" y="11540"/>
                    <a:pt x="5210" y="11484"/>
                  </a:cubicBezTo>
                  <a:cubicBezTo>
                    <a:pt x="5769" y="11134"/>
                    <a:pt x="6294" y="10722"/>
                    <a:pt x="6818" y="10344"/>
                  </a:cubicBezTo>
                  <a:cubicBezTo>
                    <a:pt x="6936" y="10273"/>
                    <a:pt x="6855" y="10093"/>
                    <a:pt x="6739" y="10093"/>
                  </a:cubicBezTo>
                  <a:cubicBezTo>
                    <a:pt x="6717" y="10093"/>
                    <a:pt x="6694" y="10099"/>
                    <a:pt x="6671" y="10113"/>
                  </a:cubicBezTo>
                  <a:cubicBezTo>
                    <a:pt x="6175" y="10463"/>
                    <a:pt x="5707" y="10840"/>
                    <a:pt x="5210" y="11162"/>
                  </a:cubicBezTo>
                  <a:cubicBezTo>
                    <a:pt x="5070" y="11246"/>
                    <a:pt x="4951" y="11309"/>
                    <a:pt x="4805" y="11393"/>
                  </a:cubicBezTo>
                  <a:cubicBezTo>
                    <a:pt x="5007" y="11162"/>
                    <a:pt x="5154" y="10868"/>
                    <a:pt x="5273" y="10582"/>
                  </a:cubicBezTo>
                  <a:cubicBezTo>
                    <a:pt x="5311" y="10462"/>
                    <a:pt x="5202" y="10369"/>
                    <a:pt x="5100" y="10369"/>
                  </a:cubicBezTo>
                  <a:cubicBezTo>
                    <a:pt x="5053" y="10369"/>
                    <a:pt x="5008" y="10389"/>
                    <a:pt x="4979" y="10435"/>
                  </a:cubicBezTo>
                  <a:cubicBezTo>
                    <a:pt x="4805" y="10757"/>
                    <a:pt x="4630" y="11043"/>
                    <a:pt x="4399" y="11281"/>
                  </a:cubicBezTo>
                  <a:cubicBezTo>
                    <a:pt x="4224" y="11162"/>
                    <a:pt x="4049" y="11043"/>
                    <a:pt x="3875" y="10959"/>
                  </a:cubicBezTo>
                  <a:cubicBezTo>
                    <a:pt x="3784" y="10896"/>
                    <a:pt x="3672" y="10840"/>
                    <a:pt x="3553" y="10785"/>
                  </a:cubicBezTo>
                  <a:cubicBezTo>
                    <a:pt x="3672" y="10757"/>
                    <a:pt x="3784" y="10757"/>
                    <a:pt x="3875" y="10757"/>
                  </a:cubicBezTo>
                  <a:cubicBezTo>
                    <a:pt x="4308" y="10694"/>
                    <a:pt x="4630" y="10547"/>
                    <a:pt x="4979" y="10316"/>
                  </a:cubicBezTo>
                  <a:cubicBezTo>
                    <a:pt x="5103" y="10216"/>
                    <a:pt x="5038" y="10037"/>
                    <a:pt x="4910" y="10037"/>
                  </a:cubicBezTo>
                  <a:cubicBezTo>
                    <a:pt x="4886" y="10037"/>
                    <a:pt x="4860" y="10043"/>
                    <a:pt x="4832" y="10057"/>
                  </a:cubicBezTo>
                  <a:cubicBezTo>
                    <a:pt x="4630" y="10197"/>
                    <a:pt x="4399" y="10316"/>
                    <a:pt x="4133" y="10344"/>
                  </a:cubicBezTo>
                  <a:cubicBezTo>
                    <a:pt x="3930" y="10372"/>
                    <a:pt x="3728" y="10372"/>
                    <a:pt x="3525" y="10372"/>
                  </a:cubicBezTo>
                  <a:lnTo>
                    <a:pt x="3175" y="10372"/>
                  </a:lnTo>
                  <a:cubicBezTo>
                    <a:pt x="3175" y="10344"/>
                    <a:pt x="3175" y="10316"/>
                    <a:pt x="3147" y="10288"/>
                  </a:cubicBezTo>
                  <a:cubicBezTo>
                    <a:pt x="3112" y="10288"/>
                    <a:pt x="3112" y="10260"/>
                    <a:pt x="3084" y="10232"/>
                  </a:cubicBezTo>
                  <a:cubicBezTo>
                    <a:pt x="3084" y="10197"/>
                    <a:pt x="3084" y="10169"/>
                    <a:pt x="3056" y="10141"/>
                  </a:cubicBezTo>
                  <a:lnTo>
                    <a:pt x="3056" y="10141"/>
                  </a:lnTo>
                  <a:cubicBezTo>
                    <a:pt x="3189" y="10155"/>
                    <a:pt x="3320" y="10162"/>
                    <a:pt x="3447" y="10162"/>
                  </a:cubicBezTo>
                  <a:cubicBezTo>
                    <a:pt x="3574" y="10162"/>
                    <a:pt x="3696" y="10155"/>
                    <a:pt x="3812" y="10141"/>
                  </a:cubicBezTo>
                  <a:cubicBezTo>
                    <a:pt x="4077" y="10113"/>
                    <a:pt x="4371" y="10022"/>
                    <a:pt x="4602" y="9910"/>
                  </a:cubicBezTo>
                  <a:cubicBezTo>
                    <a:pt x="5098" y="9820"/>
                    <a:pt x="5532" y="9561"/>
                    <a:pt x="5909" y="9239"/>
                  </a:cubicBezTo>
                  <a:cubicBezTo>
                    <a:pt x="5972" y="9183"/>
                    <a:pt x="5944" y="9092"/>
                    <a:pt x="5881" y="9036"/>
                  </a:cubicBezTo>
                  <a:cubicBezTo>
                    <a:pt x="5833" y="9008"/>
                    <a:pt x="5774" y="8996"/>
                    <a:pt x="5711" y="8996"/>
                  </a:cubicBezTo>
                  <a:cubicBezTo>
                    <a:pt x="5508" y="8996"/>
                    <a:pt x="5252" y="9114"/>
                    <a:pt x="5098" y="9183"/>
                  </a:cubicBezTo>
                  <a:cubicBezTo>
                    <a:pt x="4860" y="9295"/>
                    <a:pt x="4630" y="9414"/>
                    <a:pt x="4371" y="9533"/>
                  </a:cubicBezTo>
                  <a:cubicBezTo>
                    <a:pt x="4252" y="9533"/>
                    <a:pt x="4161" y="9498"/>
                    <a:pt x="4049" y="9498"/>
                  </a:cubicBezTo>
                  <a:cubicBezTo>
                    <a:pt x="3784" y="9442"/>
                    <a:pt x="3525" y="9358"/>
                    <a:pt x="3322" y="9211"/>
                  </a:cubicBezTo>
                  <a:cubicBezTo>
                    <a:pt x="3084" y="9064"/>
                    <a:pt x="2882" y="8862"/>
                    <a:pt x="2707" y="8687"/>
                  </a:cubicBezTo>
                  <a:cubicBezTo>
                    <a:pt x="2698" y="8667"/>
                    <a:pt x="2686" y="8650"/>
                    <a:pt x="2673" y="8637"/>
                  </a:cubicBezTo>
                  <a:lnTo>
                    <a:pt x="2673" y="8637"/>
                  </a:lnTo>
                  <a:cubicBezTo>
                    <a:pt x="2709" y="8654"/>
                    <a:pt x="2748" y="8671"/>
                    <a:pt x="2798" y="8687"/>
                  </a:cubicBezTo>
                  <a:cubicBezTo>
                    <a:pt x="2934" y="8719"/>
                    <a:pt x="3074" y="8735"/>
                    <a:pt x="3215" y="8735"/>
                  </a:cubicBezTo>
                  <a:cubicBezTo>
                    <a:pt x="3437" y="8735"/>
                    <a:pt x="3661" y="8696"/>
                    <a:pt x="3875" y="8624"/>
                  </a:cubicBezTo>
                  <a:cubicBezTo>
                    <a:pt x="4161" y="8540"/>
                    <a:pt x="4455" y="8421"/>
                    <a:pt x="4721" y="8218"/>
                  </a:cubicBezTo>
                  <a:cubicBezTo>
                    <a:pt x="4832" y="8134"/>
                    <a:pt x="5035" y="7988"/>
                    <a:pt x="5035" y="7813"/>
                  </a:cubicBezTo>
                  <a:cubicBezTo>
                    <a:pt x="5035" y="7694"/>
                    <a:pt x="4951" y="7638"/>
                    <a:pt x="4832" y="7638"/>
                  </a:cubicBezTo>
                  <a:cubicBezTo>
                    <a:pt x="4427" y="7694"/>
                    <a:pt x="4049" y="7897"/>
                    <a:pt x="3609" y="7960"/>
                  </a:cubicBezTo>
                  <a:lnTo>
                    <a:pt x="3581" y="7960"/>
                  </a:lnTo>
                  <a:cubicBezTo>
                    <a:pt x="3609" y="7841"/>
                    <a:pt x="3581" y="7722"/>
                    <a:pt x="3462" y="7638"/>
                  </a:cubicBezTo>
                  <a:cubicBezTo>
                    <a:pt x="3231" y="7463"/>
                    <a:pt x="2854" y="7400"/>
                    <a:pt x="2588" y="7344"/>
                  </a:cubicBezTo>
                  <a:cubicBezTo>
                    <a:pt x="2560" y="7344"/>
                    <a:pt x="2504" y="7316"/>
                    <a:pt x="2476" y="7316"/>
                  </a:cubicBezTo>
                  <a:cubicBezTo>
                    <a:pt x="2588" y="7197"/>
                    <a:pt x="2623" y="6911"/>
                    <a:pt x="2413" y="6792"/>
                  </a:cubicBezTo>
                  <a:cubicBezTo>
                    <a:pt x="2413" y="6764"/>
                    <a:pt x="2385" y="6701"/>
                    <a:pt x="2329" y="6673"/>
                  </a:cubicBezTo>
                  <a:cubicBezTo>
                    <a:pt x="2679" y="6645"/>
                    <a:pt x="3028" y="6617"/>
                    <a:pt x="3378" y="6589"/>
                  </a:cubicBezTo>
                  <a:cubicBezTo>
                    <a:pt x="3525" y="6561"/>
                    <a:pt x="3581" y="6442"/>
                    <a:pt x="3553" y="6323"/>
                  </a:cubicBezTo>
                  <a:cubicBezTo>
                    <a:pt x="3581" y="6239"/>
                    <a:pt x="3553" y="6149"/>
                    <a:pt x="3462" y="6121"/>
                  </a:cubicBezTo>
                  <a:cubicBezTo>
                    <a:pt x="3406" y="6093"/>
                    <a:pt x="3350" y="6065"/>
                    <a:pt x="3287" y="6037"/>
                  </a:cubicBezTo>
                  <a:cubicBezTo>
                    <a:pt x="3406" y="6002"/>
                    <a:pt x="3525" y="5946"/>
                    <a:pt x="3637" y="5890"/>
                  </a:cubicBezTo>
                  <a:lnTo>
                    <a:pt x="3637" y="5862"/>
                  </a:lnTo>
                  <a:cubicBezTo>
                    <a:pt x="3700" y="5862"/>
                    <a:pt x="3756" y="5827"/>
                    <a:pt x="3812" y="5799"/>
                  </a:cubicBezTo>
                  <a:cubicBezTo>
                    <a:pt x="3847" y="6177"/>
                    <a:pt x="3930" y="6589"/>
                    <a:pt x="4021" y="6967"/>
                  </a:cubicBezTo>
                  <a:cubicBezTo>
                    <a:pt x="4032" y="7047"/>
                    <a:pt x="4085" y="7083"/>
                    <a:pt x="4142" y="7083"/>
                  </a:cubicBezTo>
                  <a:cubicBezTo>
                    <a:pt x="4228" y="7083"/>
                    <a:pt x="4325" y="7002"/>
                    <a:pt x="4308" y="6876"/>
                  </a:cubicBezTo>
                  <a:cubicBezTo>
                    <a:pt x="4252" y="6470"/>
                    <a:pt x="4161" y="6037"/>
                    <a:pt x="4133" y="5596"/>
                  </a:cubicBezTo>
                  <a:cubicBezTo>
                    <a:pt x="4224" y="5512"/>
                    <a:pt x="4280" y="5421"/>
                    <a:pt x="4280" y="5303"/>
                  </a:cubicBezTo>
                  <a:cubicBezTo>
                    <a:pt x="4280" y="5191"/>
                    <a:pt x="4196" y="5128"/>
                    <a:pt x="4077" y="5128"/>
                  </a:cubicBezTo>
                  <a:lnTo>
                    <a:pt x="4077" y="4869"/>
                  </a:lnTo>
                  <a:cubicBezTo>
                    <a:pt x="4049" y="4198"/>
                    <a:pt x="4133" y="3526"/>
                    <a:pt x="4280" y="2890"/>
                  </a:cubicBezTo>
                  <a:cubicBezTo>
                    <a:pt x="4313" y="2804"/>
                    <a:pt x="4257" y="2759"/>
                    <a:pt x="4193" y="2759"/>
                  </a:cubicBezTo>
                  <a:cubicBezTo>
                    <a:pt x="4148" y="2759"/>
                    <a:pt x="4100" y="2781"/>
                    <a:pt x="4077" y="2827"/>
                  </a:cubicBezTo>
                  <a:cubicBezTo>
                    <a:pt x="3847" y="3617"/>
                    <a:pt x="3756" y="4463"/>
                    <a:pt x="3784" y="5275"/>
                  </a:cubicBezTo>
                  <a:cubicBezTo>
                    <a:pt x="3756" y="5275"/>
                    <a:pt x="3756" y="5275"/>
                    <a:pt x="3756" y="5303"/>
                  </a:cubicBezTo>
                  <a:cubicBezTo>
                    <a:pt x="3609" y="5337"/>
                    <a:pt x="3497" y="5365"/>
                    <a:pt x="3378" y="5393"/>
                  </a:cubicBezTo>
                  <a:cubicBezTo>
                    <a:pt x="3462" y="4750"/>
                    <a:pt x="3525" y="4142"/>
                    <a:pt x="3672" y="3498"/>
                  </a:cubicBezTo>
                  <a:cubicBezTo>
                    <a:pt x="3812" y="2855"/>
                    <a:pt x="3930" y="2191"/>
                    <a:pt x="4049" y="1548"/>
                  </a:cubicBezTo>
                  <a:cubicBezTo>
                    <a:pt x="4161" y="1254"/>
                    <a:pt x="4280" y="967"/>
                    <a:pt x="4399" y="674"/>
                  </a:cubicBezTo>
                  <a:cubicBezTo>
                    <a:pt x="4399" y="646"/>
                    <a:pt x="4399" y="618"/>
                    <a:pt x="4371" y="583"/>
                  </a:cubicBezTo>
                  <a:cubicBezTo>
                    <a:pt x="4427" y="443"/>
                    <a:pt x="4483" y="324"/>
                    <a:pt x="4546" y="205"/>
                  </a:cubicBezTo>
                  <a:cubicBezTo>
                    <a:pt x="4605" y="101"/>
                    <a:pt x="4507" y="0"/>
                    <a:pt x="441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79"/>
            <p:cNvSpPr/>
            <p:nvPr/>
          </p:nvSpPr>
          <p:spPr>
            <a:xfrm>
              <a:off x="5891667" y="2758651"/>
              <a:ext cx="32312" cy="58139"/>
            </a:xfrm>
            <a:custGeom>
              <a:rect b="b" l="l" r="r" t="t"/>
              <a:pathLst>
                <a:path extrusionOk="0" h="2555" w="1420">
                  <a:moveTo>
                    <a:pt x="1259" y="1"/>
                  </a:moveTo>
                  <a:cubicBezTo>
                    <a:pt x="1238" y="1"/>
                    <a:pt x="1217" y="16"/>
                    <a:pt x="1217" y="48"/>
                  </a:cubicBezTo>
                  <a:cubicBezTo>
                    <a:pt x="1189" y="509"/>
                    <a:pt x="1126" y="1006"/>
                    <a:pt x="923" y="1418"/>
                  </a:cubicBezTo>
                  <a:cubicBezTo>
                    <a:pt x="749" y="1796"/>
                    <a:pt x="399" y="2145"/>
                    <a:pt x="77" y="2376"/>
                  </a:cubicBezTo>
                  <a:cubicBezTo>
                    <a:pt x="1" y="2427"/>
                    <a:pt x="17" y="2554"/>
                    <a:pt x="112" y="2554"/>
                  </a:cubicBezTo>
                  <a:cubicBezTo>
                    <a:pt x="121" y="2554"/>
                    <a:pt x="130" y="2553"/>
                    <a:pt x="140" y="2551"/>
                  </a:cubicBezTo>
                  <a:cubicBezTo>
                    <a:pt x="574" y="2376"/>
                    <a:pt x="1042" y="2055"/>
                    <a:pt x="1217" y="1621"/>
                  </a:cubicBezTo>
                  <a:cubicBezTo>
                    <a:pt x="1329" y="1383"/>
                    <a:pt x="1364" y="1152"/>
                    <a:pt x="1392" y="894"/>
                  </a:cubicBezTo>
                  <a:cubicBezTo>
                    <a:pt x="1420" y="600"/>
                    <a:pt x="1329" y="334"/>
                    <a:pt x="1301" y="48"/>
                  </a:cubicBezTo>
                  <a:cubicBezTo>
                    <a:pt x="1301" y="16"/>
                    <a:pt x="1280" y="1"/>
                    <a:pt x="125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79"/>
            <p:cNvSpPr/>
            <p:nvPr/>
          </p:nvSpPr>
          <p:spPr>
            <a:xfrm>
              <a:off x="5743100" y="2929336"/>
              <a:ext cx="40390" cy="21412"/>
            </a:xfrm>
            <a:custGeom>
              <a:rect b="b" l="l" r="r" t="t"/>
              <a:pathLst>
                <a:path extrusionOk="0" h="941" w="1775">
                  <a:moveTo>
                    <a:pt x="1628" y="1"/>
                  </a:moveTo>
                  <a:cubicBezTo>
                    <a:pt x="1040" y="36"/>
                    <a:pt x="607" y="441"/>
                    <a:pt x="110" y="735"/>
                  </a:cubicBezTo>
                  <a:cubicBezTo>
                    <a:pt x="0" y="787"/>
                    <a:pt x="70" y="941"/>
                    <a:pt x="176" y="941"/>
                  </a:cubicBezTo>
                  <a:cubicBezTo>
                    <a:pt x="184" y="941"/>
                    <a:pt x="193" y="940"/>
                    <a:pt x="201" y="938"/>
                  </a:cubicBezTo>
                  <a:cubicBezTo>
                    <a:pt x="229" y="938"/>
                    <a:pt x="229" y="938"/>
                    <a:pt x="257" y="910"/>
                  </a:cubicBezTo>
                  <a:cubicBezTo>
                    <a:pt x="341" y="847"/>
                    <a:pt x="432" y="763"/>
                    <a:pt x="516" y="700"/>
                  </a:cubicBezTo>
                  <a:cubicBezTo>
                    <a:pt x="782" y="497"/>
                    <a:pt x="1075" y="441"/>
                    <a:pt x="1362" y="413"/>
                  </a:cubicBezTo>
                  <a:cubicBezTo>
                    <a:pt x="1481" y="350"/>
                    <a:pt x="1565" y="294"/>
                    <a:pt x="1684" y="238"/>
                  </a:cubicBezTo>
                  <a:cubicBezTo>
                    <a:pt x="1775" y="175"/>
                    <a:pt x="1740" y="1"/>
                    <a:pt x="162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79"/>
            <p:cNvSpPr/>
            <p:nvPr/>
          </p:nvSpPr>
          <p:spPr>
            <a:xfrm>
              <a:off x="5881473" y="2664900"/>
              <a:ext cx="70358" cy="61302"/>
            </a:xfrm>
            <a:custGeom>
              <a:rect b="b" l="l" r="r" t="t"/>
              <a:pathLst>
                <a:path extrusionOk="0" h="2694" w="3092">
                  <a:moveTo>
                    <a:pt x="2567" y="0"/>
                  </a:moveTo>
                  <a:cubicBezTo>
                    <a:pt x="2420" y="0"/>
                    <a:pt x="2273" y="56"/>
                    <a:pt x="2127" y="84"/>
                  </a:cubicBezTo>
                  <a:cubicBezTo>
                    <a:pt x="1840" y="147"/>
                    <a:pt x="1574" y="231"/>
                    <a:pt x="1315" y="322"/>
                  </a:cubicBezTo>
                  <a:cubicBezTo>
                    <a:pt x="1030" y="407"/>
                    <a:pt x="676" y="547"/>
                    <a:pt x="343" y="547"/>
                  </a:cubicBezTo>
                  <a:cubicBezTo>
                    <a:pt x="235" y="547"/>
                    <a:pt x="129" y="533"/>
                    <a:pt x="29" y="497"/>
                  </a:cubicBezTo>
                  <a:lnTo>
                    <a:pt x="29" y="497"/>
                  </a:lnTo>
                  <a:cubicBezTo>
                    <a:pt x="1" y="609"/>
                    <a:pt x="1" y="783"/>
                    <a:pt x="120" y="902"/>
                  </a:cubicBezTo>
                  <a:cubicBezTo>
                    <a:pt x="204" y="1049"/>
                    <a:pt x="350" y="1105"/>
                    <a:pt x="469" y="1133"/>
                  </a:cubicBezTo>
                  <a:cubicBezTo>
                    <a:pt x="413" y="1252"/>
                    <a:pt x="378" y="1371"/>
                    <a:pt x="378" y="1518"/>
                  </a:cubicBezTo>
                  <a:cubicBezTo>
                    <a:pt x="378" y="1804"/>
                    <a:pt x="588" y="2070"/>
                    <a:pt x="875" y="2182"/>
                  </a:cubicBezTo>
                  <a:cubicBezTo>
                    <a:pt x="875" y="2182"/>
                    <a:pt x="1141" y="2217"/>
                    <a:pt x="1252" y="2217"/>
                  </a:cubicBezTo>
                  <a:cubicBezTo>
                    <a:pt x="1315" y="2273"/>
                    <a:pt x="1399" y="2357"/>
                    <a:pt x="1462" y="2392"/>
                  </a:cubicBezTo>
                  <a:cubicBezTo>
                    <a:pt x="1633" y="2562"/>
                    <a:pt x="1823" y="2693"/>
                    <a:pt x="2054" y="2693"/>
                  </a:cubicBezTo>
                  <a:cubicBezTo>
                    <a:pt x="2097" y="2693"/>
                    <a:pt x="2143" y="2688"/>
                    <a:pt x="2189" y="2678"/>
                  </a:cubicBezTo>
                  <a:cubicBezTo>
                    <a:pt x="2420" y="2622"/>
                    <a:pt x="2651" y="2448"/>
                    <a:pt x="2770" y="2245"/>
                  </a:cubicBezTo>
                  <a:cubicBezTo>
                    <a:pt x="3091" y="1748"/>
                    <a:pt x="2826" y="1252"/>
                    <a:pt x="2539" y="846"/>
                  </a:cubicBezTo>
                  <a:cubicBezTo>
                    <a:pt x="2511" y="818"/>
                    <a:pt x="2511" y="818"/>
                    <a:pt x="2511" y="783"/>
                  </a:cubicBezTo>
                  <a:cubicBezTo>
                    <a:pt x="2511" y="727"/>
                    <a:pt x="2476" y="644"/>
                    <a:pt x="2420" y="581"/>
                  </a:cubicBezTo>
                  <a:cubicBezTo>
                    <a:pt x="2476" y="553"/>
                    <a:pt x="2511" y="525"/>
                    <a:pt x="2539" y="497"/>
                  </a:cubicBezTo>
                  <a:cubicBezTo>
                    <a:pt x="2686" y="350"/>
                    <a:pt x="2714" y="147"/>
                    <a:pt x="265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79"/>
            <p:cNvSpPr/>
            <p:nvPr/>
          </p:nvSpPr>
          <p:spPr>
            <a:xfrm>
              <a:off x="5963095" y="2666175"/>
              <a:ext cx="56910" cy="72361"/>
            </a:xfrm>
            <a:custGeom>
              <a:rect b="b" l="l" r="r" t="t"/>
              <a:pathLst>
                <a:path extrusionOk="0" h="3180" w="2501">
                  <a:moveTo>
                    <a:pt x="176" y="0"/>
                  </a:moveTo>
                  <a:cubicBezTo>
                    <a:pt x="148" y="63"/>
                    <a:pt x="148" y="147"/>
                    <a:pt x="148" y="238"/>
                  </a:cubicBezTo>
                  <a:cubicBezTo>
                    <a:pt x="176" y="469"/>
                    <a:pt x="260" y="671"/>
                    <a:pt x="379" y="846"/>
                  </a:cubicBezTo>
                  <a:cubicBezTo>
                    <a:pt x="176" y="993"/>
                    <a:pt x="1" y="1224"/>
                    <a:pt x="1" y="1518"/>
                  </a:cubicBezTo>
                  <a:cubicBezTo>
                    <a:pt x="1" y="1664"/>
                    <a:pt x="57" y="1839"/>
                    <a:pt x="148" y="1951"/>
                  </a:cubicBezTo>
                  <a:cubicBezTo>
                    <a:pt x="204" y="2014"/>
                    <a:pt x="232" y="2070"/>
                    <a:pt x="288" y="2126"/>
                  </a:cubicBezTo>
                  <a:cubicBezTo>
                    <a:pt x="288" y="2161"/>
                    <a:pt x="379" y="2217"/>
                    <a:pt x="351" y="2217"/>
                  </a:cubicBezTo>
                  <a:cubicBezTo>
                    <a:pt x="288" y="2273"/>
                    <a:pt x="204" y="2448"/>
                    <a:pt x="176" y="2566"/>
                  </a:cubicBezTo>
                  <a:cubicBezTo>
                    <a:pt x="57" y="2888"/>
                    <a:pt x="323" y="3119"/>
                    <a:pt x="609" y="3175"/>
                  </a:cubicBezTo>
                  <a:cubicBezTo>
                    <a:pt x="633" y="3178"/>
                    <a:pt x="656" y="3179"/>
                    <a:pt x="680" y="3179"/>
                  </a:cubicBezTo>
                  <a:cubicBezTo>
                    <a:pt x="930" y="3179"/>
                    <a:pt x="1212" y="3022"/>
                    <a:pt x="1371" y="2888"/>
                  </a:cubicBezTo>
                  <a:cubicBezTo>
                    <a:pt x="1602" y="2713"/>
                    <a:pt x="1749" y="2475"/>
                    <a:pt x="1833" y="2217"/>
                  </a:cubicBezTo>
                  <a:cubicBezTo>
                    <a:pt x="1861" y="2126"/>
                    <a:pt x="1896" y="2014"/>
                    <a:pt x="1896" y="1923"/>
                  </a:cubicBezTo>
                  <a:cubicBezTo>
                    <a:pt x="1938" y="1937"/>
                    <a:pt x="1981" y="1943"/>
                    <a:pt x="2024" y="1943"/>
                  </a:cubicBezTo>
                  <a:cubicBezTo>
                    <a:pt x="2270" y="1943"/>
                    <a:pt x="2500" y="1734"/>
                    <a:pt x="2476" y="1490"/>
                  </a:cubicBezTo>
                  <a:cubicBezTo>
                    <a:pt x="2476" y="1343"/>
                    <a:pt x="2448" y="1196"/>
                    <a:pt x="2385" y="1077"/>
                  </a:cubicBezTo>
                  <a:cubicBezTo>
                    <a:pt x="2385" y="1049"/>
                    <a:pt x="2357" y="1049"/>
                    <a:pt x="2357" y="1049"/>
                  </a:cubicBezTo>
                  <a:cubicBezTo>
                    <a:pt x="2211" y="937"/>
                    <a:pt x="2071" y="762"/>
                    <a:pt x="1896" y="671"/>
                  </a:cubicBezTo>
                  <a:cubicBezTo>
                    <a:pt x="1749" y="553"/>
                    <a:pt x="1574" y="469"/>
                    <a:pt x="1399" y="413"/>
                  </a:cubicBezTo>
                  <a:cubicBezTo>
                    <a:pt x="1022" y="266"/>
                    <a:pt x="637" y="175"/>
                    <a:pt x="260" y="63"/>
                  </a:cubicBezTo>
                  <a:cubicBezTo>
                    <a:pt x="232" y="28"/>
                    <a:pt x="204" y="28"/>
                    <a:pt x="17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79"/>
            <p:cNvSpPr/>
            <p:nvPr/>
          </p:nvSpPr>
          <p:spPr>
            <a:xfrm>
              <a:off x="5972334" y="2730457"/>
              <a:ext cx="80211" cy="78846"/>
            </a:xfrm>
            <a:custGeom>
              <a:rect b="b" l="l" r="r" t="t"/>
              <a:pathLst>
                <a:path extrusionOk="0" h="3465" w="3525">
                  <a:moveTo>
                    <a:pt x="2679" y="0"/>
                  </a:moveTo>
                  <a:cubicBezTo>
                    <a:pt x="2595" y="35"/>
                    <a:pt x="2539" y="91"/>
                    <a:pt x="2539" y="147"/>
                  </a:cubicBezTo>
                  <a:cubicBezTo>
                    <a:pt x="2539" y="266"/>
                    <a:pt x="2504" y="385"/>
                    <a:pt x="2476" y="497"/>
                  </a:cubicBezTo>
                  <a:cubicBezTo>
                    <a:pt x="2476" y="469"/>
                    <a:pt x="2448" y="469"/>
                    <a:pt x="2448" y="469"/>
                  </a:cubicBezTo>
                  <a:cubicBezTo>
                    <a:pt x="2368" y="422"/>
                    <a:pt x="2279" y="399"/>
                    <a:pt x="2189" y="399"/>
                  </a:cubicBezTo>
                  <a:cubicBezTo>
                    <a:pt x="2050" y="399"/>
                    <a:pt x="1911" y="453"/>
                    <a:pt x="1805" y="559"/>
                  </a:cubicBezTo>
                  <a:cubicBezTo>
                    <a:pt x="1665" y="699"/>
                    <a:pt x="1630" y="909"/>
                    <a:pt x="1602" y="1112"/>
                  </a:cubicBezTo>
                  <a:cubicBezTo>
                    <a:pt x="1550" y="1098"/>
                    <a:pt x="1499" y="1092"/>
                    <a:pt x="1448" y="1092"/>
                  </a:cubicBezTo>
                  <a:cubicBezTo>
                    <a:pt x="1153" y="1092"/>
                    <a:pt x="881" y="1301"/>
                    <a:pt x="756" y="1545"/>
                  </a:cubicBezTo>
                  <a:cubicBezTo>
                    <a:pt x="644" y="1783"/>
                    <a:pt x="616" y="2098"/>
                    <a:pt x="644" y="2364"/>
                  </a:cubicBezTo>
                  <a:lnTo>
                    <a:pt x="616" y="2364"/>
                  </a:lnTo>
                  <a:cubicBezTo>
                    <a:pt x="231" y="2391"/>
                    <a:pt x="1" y="2769"/>
                    <a:pt x="175" y="3091"/>
                  </a:cubicBezTo>
                  <a:cubicBezTo>
                    <a:pt x="316" y="3333"/>
                    <a:pt x="610" y="3464"/>
                    <a:pt x="903" y="3464"/>
                  </a:cubicBezTo>
                  <a:cubicBezTo>
                    <a:pt x="1034" y="3464"/>
                    <a:pt x="1164" y="3438"/>
                    <a:pt x="1280" y="3384"/>
                  </a:cubicBezTo>
                  <a:lnTo>
                    <a:pt x="1315" y="3384"/>
                  </a:lnTo>
                  <a:cubicBezTo>
                    <a:pt x="1630" y="3384"/>
                    <a:pt x="1923" y="3294"/>
                    <a:pt x="2154" y="3119"/>
                  </a:cubicBezTo>
                  <a:cubicBezTo>
                    <a:pt x="2329" y="2972"/>
                    <a:pt x="2448" y="2832"/>
                    <a:pt x="2539" y="2657"/>
                  </a:cubicBezTo>
                  <a:lnTo>
                    <a:pt x="2567" y="2657"/>
                  </a:lnTo>
                  <a:cubicBezTo>
                    <a:pt x="2623" y="2741"/>
                    <a:pt x="2679" y="2797"/>
                    <a:pt x="2769" y="2860"/>
                  </a:cubicBezTo>
                  <a:cubicBezTo>
                    <a:pt x="2847" y="2916"/>
                    <a:pt x="2943" y="2942"/>
                    <a:pt x="3039" y="2942"/>
                  </a:cubicBezTo>
                  <a:cubicBezTo>
                    <a:pt x="3194" y="2942"/>
                    <a:pt x="3350" y="2877"/>
                    <a:pt x="3441" y="2769"/>
                  </a:cubicBezTo>
                  <a:cubicBezTo>
                    <a:pt x="3469" y="2741"/>
                    <a:pt x="3497" y="2685"/>
                    <a:pt x="3525" y="2657"/>
                  </a:cubicBezTo>
                  <a:cubicBezTo>
                    <a:pt x="3413" y="2510"/>
                    <a:pt x="3378" y="2308"/>
                    <a:pt x="3294" y="2133"/>
                  </a:cubicBezTo>
                  <a:cubicBezTo>
                    <a:pt x="3203" y="1895"/>
                    <a:pt x="3091" y="1692"/>
                    <a:pt x="3028" y="1462"/>
                  </a:cubicBezTo>
                  <a:cubicBezTo>
                    <a:pt x="2944" y="993"/>
                    <a:pt x="2972" y="441"/>
                    <a:pt x="2714" y="63"/>
                  </a:cubicBezTo>
                  <a:cubicBezTo>
                    <a:pt x="2679" y="35"/>
                    <a:pt x="2679" y="0"/>
                    <a:pt x="267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79"/>
            <p:cNvSpPr/>
            <p:nvPr/>
          </p:nvSpPr>
          <p:spPr>
            <a:xfrm>
              <a:off x="6006899" y="2806778"/>
              <a:ext cx="66968" cy="66900"/>
            </a:xfrm>
            <a:custGeom>
              <a:rect b="b" l="l" r="r" t="t"/>
              <a:pathLst>
                <a:path extrusionOk="0" h="2940" w="2943">
                  <a:moveTo>
                    <a:pt x="2252" y="0"/>
                  </a:moveTo>
                  <a:cubicBezTo>
                    <a:pt x="2132" y="0"/>
                    <a:pt x="2013" y="47"/>
                    <a:pt x="1894" y="142"/>
                  </a:cubicBezTo>
                  <a:cubicBezTo>
                    <a:pt x="1831" y="205"/>
                    <a:pt x="1803" y="261"/>
                    <a:pt x="1775" y="317"/>
                  </a:cubicBezTo>
                  <a:cubicBezTo>
                    <a:pt x="1747" y="289"/>
                    <a:pt x="1747" y="289"/>
                    <a:pt x="1719" y="261"/>
                  </a:cubicBezTo>
                  <a:cubicBezTo>
                    <a:pt x="1608" y="206"/>
                    <a:pt x="1498" y="181"/>
                    <a:pt x="1393" y="181"/>
                  </a:cubicBezTo>
                  <a:cubicBezTo>
                    <a:pt x="1006" y="181"/>
                    <a:pt x="698" y="525"/>
                    <a:pt x="698" y="960"/>
                  </a:cubicBezTo>
                  <a:cubicBezTo>
                    <a:pt x="698" y="1079"/>
                    <a:pt x="726" y="1163"/>
                    <a:pt x="754" y="1282"/>
                  </a:cubicBezTo>
                  <a:lnTo>
                    <a:pt x="698" y="1282"/>
                  </a:lnTo>
                  <a:cubicBezTo>
                    <a:pt x="688" y="1282"/>
                    <a:pt x="679" y="1281"/>
                    <a:pt x="669" y="1281"/>
                  </a:cubicBezTo>
                  <a:cubicBezTo>
                    <a:pt x="0" y="1281"/>
                    <a:pt x="58" y="2246"/>
                    <a:pt x="258" y="2681"/>
                  </a:cubicBezTo>
                  <a:cubicBezTo>
                    <a:pt x="348" y="2827"/>
                    <a:pt x="523" y="2911"/>
                    <a:pt x="698" y="2939"/>
                  </a:cubicBezTo>
                  <a:cubicBezTo>
                    <a:pt x="901" y="2939"/>
                    <a:pt x="1076" y="2855"/>
                    <a:pt x="1160" y="2681"/>
                  </a:cubicBezTo>
                  <a:cubicBezTo>
                    <a:pt x="1223" y="2562"/>
                    <a:pt x="1223" y="2415"/>
                    <a:pt x="1195" y="2303"/>
                  </a:cubicBezTo>
                  <a:cubicBezTo>
                    <a:pt x="1334" y="2275"/>
                    <a:pt x="1453" y="2240"/>
                    <a:pt x="1544" y="2128"/>
                  </a:cubicBezTo>
                  <a:cubicBezTo>
                    <a:pt x="1628" y="2065"/>
                    <a:pt x="1656" y="2009"/>
                    <a:pt x="1684" y="1925"/>
                  </a:cubicBezTo>
                  <a:cubicBezTo>
                    <a:pt x="1831" y="2037"/>
                    <a:pt x="2006" y="2128"/>
                    <a:pt x="2208" y="2128"/>
                  </a:cubicBezTo>
                  <a:cubicBezTo>
                    <a:pt x="2649" y="2100"/>
                    <a:pt x="2943" y="1660"/>
                    <a:pt x="2768" y="1254"/>
                  </a:cubicBezTo>
                  <a:cubicBezTo>
                    <a:pt x="2649" y="1051"/>
                    <a:pt x="2474" y="876"/>
                    <a:pt x="2446" y="639"/>
                  </a:cubicBezTo>
                  <a:cubicBezTo>
                    <a:pt x="2446" y="555"/>
                    <a:pt x="2446" y="492"/>
                    <a:pt x="2474" y="464"/>
                  </a:cubicBezTo>
                  <a:cubicBezTo>
                    <a:pt x="2502" y="436"/>
                    <a:pt x="2621" y="408"/>
                    <a:pt x="2677" y="408"/>
                  </a:cubicBezTo>
                  <a:cubicBezTo>
                    <a:pt x="2649" y="380"/>
                    <a:pt x="2621" y="352"/>
                    <a:pt x="2593" y="317"/>
                  </a:cubicBezTo>
                  <a:cubicBezTo>
                    <a:pt x="2502" y="233"/>
                    <a:pt x="2446" y="142"/>
                    <a:pt x="2418" y="30"/>
                  </a:cubicBezTo>
                  <a:cubicBezTo>
                    <a:pt x="2363" y="10"/>
                    <a:pt x="2307" y="0"/>
                    <a:pt x="225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79"/>
            <p:cNvSpPr/>
            <p:nvPr/>
          </p:nvSpPr>
          <p:spPr>
            <a:xfrm>
              <a:off x="5963732" y="2816016"/>
              <a:ext cx="46488" cy="40390"/>
            </a:xfrm>
            <a:custGeom>
              <a:rect b="b" l="l" r="r" t="t"/>
              <a:pathLst>
                <a:path extrusionOk="0" h="1775" w="2043">
                  <a:moveTo>
                    <a:pt x="1045" y="0"/>
                  </a:moveTo>
                  <a:cubicBezTo>
                    <a:pt x="949" y="0"/>
                    <a:pt x="858" y="19"/>
                    <a:pt x="784" y="58"/>
                  </a:cubicBezTo>
                  <a:cubicBezTo>
                    <a:pt x="672" y="121"/>
                    <a:pt x="553" y="205"/>
                    <a:pt x="497" y="324"/>
                  </a:cubicBezTo>
                  <a:cubicBezTo>
                    <a:pt x="434" y="436"/>
                    <a:pt x="434" y="582"/>
                    <a:pt x="406" y="701"/>
                  </a:cubicBezTo>
                  <a:cubicBezTo>
                    <a:pt x="351" y="932"/>
                    <a:pt x="148" y="1023"/>
                    <a:pt x="57" y="1226"/>
                  </a:cubicBezTo>
                  <a:cubicBezTo>
                    <a:pt x="1" y="1345"/>
                    <a:pt x="1" y="1484"/>
                    <a:pt x="120" y="1603"/>
                  </a:cubicBezTo>
                  <a:cubicBezTo>
                    <a:pt x="226" y="1727"/>
                    <a:pt x="418" y="1775"/>
                    <a:pt x="604" y="1775"/>
                  </a:cubicBezTo>
                  <a:cubicBezTo>
                    <a:pt x="723" y="1775"/>
                    <a:pt x="841" y="1755"/>
                    <a:pt x="931" y="1722"/>
                  </a:cubicBezTo>
                  <a:cubicBezTo>
                    <a:pt x="1106" y="1631"/>
                    <a:pt x="1225" y="1519"/>
                    <a:pt x="1308" y="1372"/>
                  </a:cubicBezTo>
                  <a:cubicBezTo>
                    <a:pt x="1343" y="1345"/>
                    <a:pt x="1371" y="1310"/>
                    <a:pt x="1371" y="1254"/>
                  </a:cubicBezTo>
                  <a:cubicBezTo>
                    <a:pt x="1420" y="1279"/>
                    <a:pt x="1470" y="1290"/>
                    <a:pt x="1520" y="1290"/>
                  </a:cubicBezTo>
                  <a:cubicBezTo>
                    <a:pt x="1652" y="1290"/>
                    <a:pt x="1782" y="1213"/>
                    <a:pt x="1868" y="1107"/>
                  </a:cubicBezTo>
                  <a:cubicBezTo>
                    <a:pt x="2043" y="876"/>
                    <a:pt x="2043" y="470"/>
                    <a:pt x="1833" y="296"/>
                  </a:cubicBezTo>
                  <a:cubicBezTo>
                    <a:pt x="1749" y="233"/>
                    <a:pt x="1658" y="177"/>
                    <a:pt x="1546" y="177"/>
                  </a:cubicBezTo>
                  <a:cubicBezTo>
                    <a:pt x="1415" y="63"/>
                    <a:pt x="1221" y="0"/>
                    <a:pt x="104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79"/>
            <p:cNvSpPr/>
            <p:nvPr/>
          </p:nvSpPr>
          <p:spPr>
            <a:xfrm>
              <a:off x="6030723" y="2860366"/>
              <a:ext cx="50311" cy="72884"/>
            </a:xfrm>
            <a:custGeom>
              <a:rect b="b" l="l" r="r" t="t"/>
              <a:pathLst>
                <a:path extrusionOk="0" h="3203" w="2211">
                  <a:moveTo>
                    <a:pt x="1498" y="1"/>
                  </a:moveTo>
                  <a:cubicBezTo>
                    <a:pt x="1484" y="1"/>
                    <a:pt x="1470" y="2"/>
                    <a:pt x="1455" y="4"/>
                  </a:cubicBezTo>
                  <a:cubicBezTo>
                    <a:pt x="1336" y="32"/>
                    <a:pt x="1224" y="32"/>
                    <a:pt x="1078" y="60"/>
                  </a:cubicBezTo>
                  <a:cubicBezTo>
                    <a:pt x="987" y="60"/>
                    <a:pt x="875" y="95"/>
                    <a:pt x="756" y="151"/>
                  </a:cubicBezTo>
                  <a:cubicBezTo>
                    <a:pt x="497" y="270"/>
                    <a:pt x="322" y="500"/>
                    <a:pt x="378" y="822"/>
                  </a:cubicBezTo>
                  <a:cubicBezTo>
                    <a:pt x="434" y="969"/>
                    <a:pt x="525" y="1053"/>
                    <a:pt x="581" y="1172"/>
                  </a:cubicBezTo>
                  <a:cubicBezTo>
                    <a:pt x="609" y="1200"/>
                    <a:pt x="609" y="1200"/>
                    <a:pt x="609" y="1228"/>
                  </a:cubicBezTo>
                  <a:cubicBezTo>
                    <a:pt x="581" y="1318"/>
                    <a:pt x="497" y="1402"/>
                    <a:pt x="462" y="1521"/>
                  </a:cubicBezTo>
                  <a:lnTo>
                    <a:pt x="462" y="1752"/>
                  </a:lnTo>
                  <a:cubicBezTo>
                    <a:pt x="231" y="2018"/>
                    <a:pt x="1" y="2367"/>
                    <a:pt x="113" y="2717"/>
                  </a:cubicBezTo>
                  <a:cubicBezTo>
                    <a:pt x="217" y="3063"/>
                    <a:pt x="498" y="3203"/>
                    <a:pt x="795" y="3203"/>
                  </a:cubicBezTo>
                  <a:cubicBezTo>
                    <a:pt x="996" y="3203"/>
                    <a:pt x="1205" y="3139"/>
                    <a:pt x="1371" y="3032"/>
                  </a:cubicBezTo>
                  <a:cubicBezTo>
                    <a:pt x="1749" y="2829"/>
                    <a:pt x="2126" y="2542"/>
                    <a:pt x="2182" y="2102"/>
                  </a:cubicBezTo>
                  <a:cubicBezTo>
                    <a:pt x="2210" y="1843"/>
                    <a:pt x="2154" y="1605"/>
                    <a:pt x="2126" y="1374"/>
                  </a:cubicBezTo>
                  <a:cubicBezTo>
                    <a:pt x="2070" y="1172"/>
                    <a:pt x="2035" y="906"/>
                    <a:pt x="2070" y="703"/>
                  </a:cubicBezTo>
                  <a:cubicBezTo>
                    <a:pt x="2070" y="500"/>
                    <a:pt x="1924" y="353"/>
                    <a:pt x="1749" y="298"/>
                  </a:cubicBezTo>
                  <a:cubicBezTo>
                    <a:pt x="1775" y="161"/>
                    <a:pt x="1674" y="1"/>
                    <a:pt x="149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79"/>
            <p:cNvSpPr/>
            <p:nvPr/>
          </p:nvSpPr>
          <p:spPr>
            <a:xfrm>
              <a:off x="6080374" y="2833879"/>
              <a:ext cx="39161" cy="65694"/>
            </a:xfrm>
            <a:custGeom>
              <a:rect b="b" l="l" r="r" t="t"/>
              <a:pathLst>
                <a:path extrusionOk="0" h="2887" w="1721">
                  <a:moveTo>
                    <a:pt x="266" y="0"/>
                  </a:moveTo>
                  <a:cubicBezTo>
                    <a:pt x="28" y="175"/>
                    <a:pt x="0" y="560"/>
                    <a:pt x="0" y="874"/>
                  </a:cubicBezTo>
                  <a:cubicBezTo>
                    <a:pt x="28" y="1112"/>
                    <a:pt x="91" y="1315"/>
                    <a:pt x="266" y="1462"/>
                  </a:cubicBezTo>
                  <a:cubicBezTo>
                    <a:pt x="294" y="1462"/>
                    <a:pt x="294" y="1462"/>
                    <a:pt x="322" y="1490"/>
                  </a:cubicBezTo>
                  <a:cubicBezTo>
                    <a:pt x="350" y="1545"/>
                    <a:pt x="378" y="1636"/>
                    <a:pt x="441" y="1692"/>
                  </a:cubicBezTo>
                  <a:cubicBezTo>
                    <a:pt x="378" y="1895"/>
                    <a:pt x="378" y="2133"/>
                    <a:pt x="441" y="2336"/>
                  </a:cubicBezTo>
                  <a:cubicBezTo>
                    <a:pt x="512" y="2688"/>
                    <a:pt x="777" y="2886"/>
                    <a:pt x="1064" y="2886"/>
                  </a:cubicBezTo>
                  <a:cubicBezTo>
                    <a:pt x="1228" y="2886"/>
                    <a:pt x="1399" y="2822"/>
                    <a:pt x="1546" y="2685"/>
                  </a:cubicBezTo>
                  <a:cubicBezTo>
                    <a:pt x="1602" y="2622"/>
                    <a:pt x="1665" y="2566"/>
                    <a:pt x="1720" y="2482"/>
                  </a:cubicBezTo>
                  <a:cubicBezTo>
                    <a:pt x="1692" y="2336"/>
                    <a:pt x="1692" y="2161"/>
                    <a:pt x="1665" y="1986"/>
                  </a:cubicBezTo>
                  <a:cubicBezTo>
                    <a:pt x="1602" y="1783"/>
                    <a:pt x="1518" y="1573"/>
                    <a:pt x="1427" y="1371"/>
                  </a:cubicBezTo>
                  <a:cubicBezTo>
                    <a:pt x="1252" y="1021"/>
                    <a:pt x="965" y="734"/>
                    <a:pt x="700" y="441"/>
                  </a:cubicBezTo>
                  <a:cubicBezTo>
                    <a:pt x="553" y="294"/>
                    <a:pt x="413" y="147"/>
                    <a:pt x="26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79"/>
            <p:cNvSpPr/>
            <p:nvPr/>
          </p:nvSpPr>
          <p:spPr>
            <a:xfrm>
              <a:off x="6077826" y="2917162"/>
              <a:ext cx="35020" cy="45760"/>
            </a:xfrm>
            <a:custGeom>
              <a:rect b="b" l="l" r="r" t="t"/>
              <a:pathLst>
                <a:path extrusionOk="0" h="2011" w="1539">
                  <a:moveTo>
                    <a:pt x="960" y="0"/>
                  </a:moveTo>
                  <a:cubicBezTo>
                    <a:pt x="750" y="0"/>
                    <a:pt x="544" y="77"/>
                    <a:pt x="406" y="277"/>
                  </a:cubicBezTo>
                  <a:cubicBezTo>
                    <a:pt x="350" y="396"/>
                    <a:pt x="315" y="536"/>
                    <a:pt x="350" y="682"/>
                  </a:cubicBezTo>
                  <a:cubicBezTo>
                    <a:pt x="287" y="710"/>
                    <a:pt x="231" y="773"/>
                    <a:pt x="203" y="829"/>
                  </a:cubicBezTo>
                  <a:cubicBezTo>
                    <a:pt x="0" y="1123"/>
                    <a:pt x="0" y="1445"/>
                    <a:pt x="140" y="1759"/>
                  </a:cubicBezTo>
                  <a:cubicBezTo>
                    <a:pt x="216" y="1904"/>
                    <a:pt x="431" y="2011"/>
                    <a:pt x="602" y="2011"/>
                  </a:cubicBezTo>
                  <a:cubicBezTo>
                    <a:pt x="637" y="2011"/>
                    <a:pt x="670" y="2006"/>
                    <a:pt x="700" y="1997"/>
                  </a:cubicBezTo>
                  <a:cubicBezTo>
                    <a:pt x="958" y="1906"/>
                    <a:pt x="1133" y="1675"/>
                    <a:pt x="1105" y="1445"/>
                  </a:cubicBezTo>
                  <a:cubicBezTo>
                    <a:pt x="1308" y="1354"/>
                    <a:pt x="1455" y="1151"/>
                    <a:pt x="1455" y="948"/>
                  </a:cubicBezTo>
                  <a:cubicBezTo>
                    <a:pt x="1455" y="829"/>
                    <a:pt x="1399" y="710"/>
                    <a:pt x="1336" y="626"/>
                  </a:cubicBezTo>
                  <a:cubicBezTo>
                    <a:pt x="1539" y="508"/>
                    <a:pt x="1511" y="130"/>
                    <a:pt x="1252" y="46"/>
                  </a:cubicBezTo>
                  <a:cubicBezTo>
                    <a:pt x="1158" y="17"/>
                    <a:pt x="1059" y="0"/>
                    <a:pt x="96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79"/>
            <p:cNvSpPr/>
            <p:nvPr/>
          </p:nvSpPr>
          <p:spPr>
            <a:xfrm>
              <a:off x="5930647" y="2737284"/>
              <a:ext cx="23893" cy="29445"/>
            </a:xfrm>
            <a:custGeom>
              <a:rect b="b" l="l" r="r" t="t"/>
              <a:pathLst>
                <a:path extrusionOk="0" h="1294" w="1050">
                  <a:moveTo>
                    <a:pt x="609" y="0"/>
                  </a:moveTo>
                  <a:cubicBezTo>
                    <a:pt x="528" y="0"/>
                    <a:pt x="443" y="42"/>
                    <a:pt x="378" y="141"/>
                  </a:cubicBezTo>
                  <a:cubicBezTo>
                    <a:pt x="350" y="197"/>
                    <a:pt x="287" y="287"/>
                    <a:pt x="287" y="371"/>
                  </a:cubicBezTo>
                  <a:cubicBezTo>
                    <a:pt x="231" y="399"/>
                    <a:pt x="203" y="434"/>
                    <a:pt x="140" y="462"/>
                  </a:cubicBezTo>
                  <a:cubicBezTo>
                    <a:pt x="28" y="546"/>
                    <a:pt x="1" y="721"/>
                    <a:pt x="56" y="840"/>
                  </a:cubicBezTo>
                  <a:cubicBezTo>
                    <a:pt x="104" y="1089"/>
                    <a:pt x="343" y="1293"/>
                    <a:pt x="594" y="1293"/>
                  </a:cubicBezTo>
                  <a:cubicBezTo>
                    <a:pt x="639" y="1293"/>
                    <a:pt x="684" y="1287"/>
                    <a:pt x="728" y="1273"/>
                  </a:cubicBezTo>
                  <a:cubicBezTo>
                    <a:pt x="930" y="1217"/>
                    <a:pt x="1014" y="1043"/>
                    <a:pt x="1049" y="840"/>
                  </a:cubicBezTo>
                  <a:cubicBezTo>
                    <a:pt x="1049" y="784"/>
                    <a:pt x="1049" y="721"/>
                    <a:pt x="1014" y="665"/>
                  </a:cubicBezTo>
                  <a:cubicBezTo>
                    <a:pt x="1014" y="574"/>
                    <a:pt x="1014" y="462"/>
                    <a:pt x="930" y="371"/>
                  </a:cubicBezTo>
                  <a:cubicBezTo>
                    <a:pt x="930" y="343"/>
                    <a:pt x="903" y="315"/>
                    <a:pt x="875" y="287"/>
                  </a:cubicBezTo>
                  <a:cubicBezTo>
                    <a:pt x="875" y="120"/>
                    <a:pt x="747" y="0"/>
                    <a:pt x="60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79"/>
            <p:cNvSpPr/>
            <p:nvPr/>
          </p:nvSpPr>
          <p:spPr>
            <a:xfrm>
              <a:off x="5837078" y="2682717"/>
              <a:ext cx="45851" cy="44190"/>
            </a:xfrm>
            <a:custGeom>
              <a:rect b="b" l="l" r="r" t="t"/>
              <a:pathLst>
                <a:path extrusionOk="0" h="1942" w="2015">
                  <a:moveTo>
                    <a:pt x="1078" y="0"/>
                  </a:moveTo>
                  <a:cubicBezTo>
                    <a:pt x="756" y="175"/>
                    <a:pt x="442" y="350"/>
                    <a:pt x="92" y="385"/>
                  </a:cubicBezTo>
                  <a:cubicBezTo>
                    <a:pt x="57" y="441"/>
                    <a:pt x="57" y="525"/>
                    <a:pt x="120" y="588"/>
                  </a:cubicBezTo>
                  <a:cubicBezTo>
                    <a:pt x="29" y="700"/>
                    <a:pt x="1" y="846"/>
                    <a:pt x="29" y="993"/>
                  </a:cubicBezTo>
                  <a:cubicBezTo>
                    <a:pt x="92" y="1196"/>
                    <a:pt x="232" y="1315"/>
                    <a:pt x="379" y="1343"/>
                  </a:cubicBezTo>
                  <a:cubicBezTo>
                    <a:pt x="407" y="1748"/>
                    <a:pt x="756" y="1895"/>
                    <a:pt x="1106" y="1923"/>
                  </a:cubicBezTo>
                  <a:cubicBezTo>
                    <a:pt x="1172" y="1935"/>
                    <a:pt x="1238" y="1942"/>
                    <a:pt x="1302" y="1942"/>
                  </a:cubicBezTo>
                  <a:cubicBezTo>
                    <a:pt x="1578" y="1942"/>
                    <a:pt x="1822" y="1824"/>
                    <a:pt x="1896" y="1518"/>
                  </a:cubicBezTo>
                  <a:cubicBezTo>
                    <a:pt x="2015" y="965"/>
                    <a:pt x="1546" y="441"/>
                    <a:pt x="1050" y="294"/>
                  </a:cubicBezTo>
                  <a:cubicBezTo>
                    <a:pt x="1169" y="238"/>
                    <a:pt x="1141" y="91"/>
                    <a:pt x="107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79"/>
            <p:cNvSpPr/>
            <p:nvPr/>
          </p:nvSpPr>
          <p:spPr>
            <a:xfrm>
              <a:off x="5792706" y="2709295"/>
              <a:ext cx="55704" cy="49219"/>
            </a:xfrm>
            <a:custGeom>
              <a:rect b="b" l="l" r="r" t="t"/>
              <a:pathLst>
                <a:path extrusionOk="0" h="2163" w="2448">
                  <a:moveTo>
                    <a:pt x="1133" y="0"/>
                  </a:moveTo>
                  <a:cubicBezTo>
                    <a:pt x="1105" y="28"/>
                    <a:pt x="1077" y="56"/>
                    <a:pt x="1049" y="91"/>
                  </a:cubicBezTo>
                  <a:cubicBezTo>
                    <a:pt x="874" y="231"/>
                    <a:pt x="699" y="406"/>
                    <a:pt x="580" y="615"/>
                  </a:cubicBezTo>
                  <a:cubicBezTo>
                    <a:pt x="378" y="930"/>
                    <a:pt x="231" y="1315"/>
                    <a:pt x="0" y="1629"/>
                  </a:cubicBezTo>
                  <a:cubicBezTo>
                    <a:pt x="38" y="1638"/>
                    <a:pt x="80" y="1643"/>
                    <a:pt x="124" y="1643"/>
                  </a:cubicBezTo>
                  <a:cubicBezTo>
                    <a:pt x="247" y="1643"/>
                    <a:pt x="381" y="1608"/>
                    <a:pt x="469" y="1545"/>
                  </a:cubicBezTo>
                  <a:cubicBezTo>
                    <a:pt x="497" y="1517"/>
                    <a:pt x="525" y="1489"/>
                    <a:pt x="580" y="1489"/>
                  </a:cubicBezTo>
                  <a:lnTo>
                    <a:pt x="580" y="1517"/>
                  </a:lnTo>
                  <a:cubicBezTo>
                    <a:pt x="643" y="1601"/>
                    <a:pt x="727" y="1629"/>
                    <a:pt x="846" y="1664"/>
                  </a:cubicBezTo>
                  <a:cubicBezTo>
                    <a:pt x="930" y="1748"/>
                    <a:pt x="1077" y="1804"/>
                    <a:pt x="1224" y="1867"/>
                  </a:cubicBezTo>
                  <a:cubicBezTo>
                    <a:pt x="1252" y="1923"/>
                    <a:pt x="1308" y="2014"/>
                    <a:pt x="1371" y="2070"/>
                  </a:cubicBezTo>
                  <a:cubicBezTo>
                    <a:pt x="1445" y="2134"/>
                    <a:pt x="1532" y="2163"/>
                    <a:pt x="1621" y="2163"/>
                  </a:cubicBezTo>
                  <a:cubicBezTo>
                    <a:pt x="1774" y="2163"/>
                    <a:pt x="1931" y="2079"/>
                    <a:pt x="2042" y="1951"/>
                  </a:cubicBezTo>
                  <a:cubicBezTo>
                    <a:pt x="2392" y="1601"/>
                    <a:pt x="2447" y="930"/>
                    <a:pt x="1951" y="671"/>
                  </a:cubicBezTo>
                  <a:cubicBezTo>
                    <a:pt x="1840" y="603"/>
                    <a:pt x="1714" y="570"/>
                    <a:pt x="1583" y="570"/>
                  </a:cubicBezTo>
                  <a:cubicBezTo>
                    <a:pt x="1541" y="570"/>
                    <a:pt x="1498" y="574"/>
                    <a:pt x="1455" y="580"/>
                  </a:cubicBezTo>
                  <a:lnTo>
                    <a:pt x="1455" y="441"/>
                  </a:lnTo>
                  <a:cubicBezTo>
                    <a:pt x="1455" y="203"/>
                    <a:pt x="1308" y="56"/>
                    <a:pt x="113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79"/>
            <p:cNvSpPr/>
            <p:nvPr/>
          </p:nvSpPr>
          <p:spPr>
            <a:xfrm>
              <a:off x="5917380" y="2777833"/>
              <a:ext cx="35725" cy="38888"/>
            </a:xfrm>
            <a:custGeom>
              <a:rect b="b" l="l" r="r" t="t"/>
              <a:pathLst>
                <a:path extrusionOk="0" h="1709" w="1570">
                  <a:moveTo>
                    <a:pt x="886" y="0"/>
                  </a:moveTo>
                  <a:cubicBezTo>
                    <a:pt x="577" y="0"/>
                    <a:pt x="315" y="348"/>
                    <a:pt x="199" y="603"/>
                  </a:cubicBezTo>
                  <a:cubicBezTo>
                    <a:pt x="0" y="1028"/>
                    <a:pt x="111" y="1709"/>
                    <a:pt x="662" y="1709"/>
                  </a:cubicBezTo>
                  <a:cubicBezTo>
                    <a:pt x="673" y="1709"/>
                    <a:pt x="684" y="1709"/>
                    <a:pt x="695" y="1708"/>
                  </a:cubicBezTo>
                  <a:cubicBezTo>
                    <a:pt x="842" y="1708"/>
                    <a:pt x="961" y="1624"/>
                    <a:pt x="1017" y="1505"/>
                  </a:cubicBezTo>
                  <a:cubicBezTo>
                    <a:pt x="1458" y="1274"/>
                    <a:pt x="1569" y="337"/>
                    <a:pt x="1136" y="79"/>
                  </a:cubicBezTo>
                  <a:cubicBezTo>
                    <a:pt x="1051" y="24"/>
                    <a:pt x="967" y="0"/>
                    <a:pt x="88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79"/>
            <p:cNvSpPr/>
            <p:nvPr/>
          </p:nvSpPr>
          <p:spPr>
            <a:xfrm>
              <a:off x="5894512" y="2817586"/>
              <a:ext cx="28193" cy="34292"/>
            </a:xfrm>
            <a:custGeom>
              <a:rect b="b" l="l" r="r" t="t"/>
              <a:pathLst>
                <a:path extrusionOk="0" h="1507" w="1239">
                  <a:moveTo>
                    <a:pt x="641" y="1"/>
                  </a:moveTo>
                  <a:cubicBezTo>
                    <a:pt x="160" y="1"/>
                    <a:pt x="1" y="718"/>
                    <a:pt x="246" y="1066"/>
                  </a:cubicBezTo>
                  <a:lnTo>
                    <a:pt x="246" y="1101"/>
                  </a:lnTo>
                  <a:cubicBezTo>
                    <a:pt x="246" y="1331"/>
                    <a:pt x="421" y="1506"/>
                    <a:pt x="679" y="1506"/>
                  </a:cubicBezTo>
                  <a:cubicBezTo>
                    <a:pt x="973" y="1506"/>
                    <a:pt x="1176" y="1213"/>
                    <a:pt x="1176" y="926"/>
                  </a:cubicBezTo>
                  <a:lnTo>
                    <a:pt x="1176" y="835"/>
                  </a:lnTo>
                  <a:cubicBezTo>
                    <a:pt x="1239" y="751"/>
                    <a:pt x="1239" y="660"/>
                    <a:pt x="1239" y="541"/>
                  </a:cubicBezTo>
                  <a:cubicBezTo>
                    <a:pt x="1204" y="339"/>
                    <a:pt x="1001" y="80"/>
                    <a:pt x="770" y="17"/>
                  </a:cubicBezTo>
                  <a:cubicBezTo>
                    <a:pt x="725" y="6"/>
                    <a:pt x="682" y="1"/>
                    <a:pt x="64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79"/>
            <p:cNvSpPr/>
            <p:nvPr/>
          </p:nvSpPr>
          <p:spPr>
            <a:xfrm>
              <a:off x="5865567" y="2843732"/>
              <a:ext cx="20548" cy="17021"/>
            </a:xfrm>
            <a:custGeom>
              <a:rect b="b" l="l" r="r" t="t"/>
              <a:pathLst>
                <a:path extrusionOk="0" h="748" w="903">
                  <a:moveTo>
                    <a:pt x="437" y="0"/>
                  </a:moveTo>
                  <a:cubicBezTo>
                    <a:pt x="349" y="0"/>
                    <a:pt x="278" y="52"/>
                    <a:pt x="203" y="127"/>
                  </a:cubicBezTo>
                  <a:lnTo>
                    <a:pt x="175" y="154"/>
                  </a:lnTo>
                  <a:cubicBezTo>
                    <a:pt x="147" y="154"/>
                    <a:pt x="119" y="182"/>
                    <a:pt x="92" y="210"/>
                  </a:cubicBezTo>
                  <a:cubicBezTo>
                    <a:pt x="64" y="238"/>
                    <a:pt x="29" y="301"/>
                    <a:pt x="1" y="385"/>
                  </a:cubicBezTo>
                  <a:cubicBezTo>
                    <a:pt x="1" y="441"/>
                    <a:pt x="1" y="504"/>
                    <a:pt x="64" y="560"/>
                  </a:cubicBezTo>
                  <a:cubicBezTo>
                    <a:pt x="92" y="651"/>
                    <a:pt x="147" y="707"/>
                    <a:pt x="238" y="707"/>
                  </a:cubicBezTo>
                  <a:cubicBezTo>
                    <a:pt x="266" y="707"/>
                    <a:pt x="294" y="735"/>
                    <a:pt x="322" y="735"/>
                  </a:cubicBezTo>
                  <a:cubicBezTo>
                    <a:pt x="360" y="735"/>
                    <a:pt x="388" y="747"/>
                    <a:pt x="419" y="747"/>
                  </a:cubicBezTo>
                  <a:cubicBezTo>
                    <a:pt x="434" y="747"/>
                    <a:pt x="450" y="744"/>
                    <a:pt x="469" y="735"/>
                  </a:cubicBezTo>
                  <a:cubicBezTo>
                    <a:pt x="488" y="744"/>
                    <a:pt x="503" y="747"/>
                    <a:pt x="518" y="747"/>
                  </a:cubicBezTo>
                  <a:cubicBezTo>
                    <a:pt x="548" y="747"/>
                    <a:pt x="574" y="735"/>
                    <a:pt x="616" y="735"/>
                  </a:cubicBezTo>
                  <a:cubicBezTo>
                    <a:pt x="700" y="735"/>
                    <a:pt x="791" y="651"/>
                    <a:pt x="847" y="560"/>
                  </a:cubicBezTo>
                  <a:cubicBezTo>
                    <a:pt x="875" y="476"/>
                    <a:pt x="903" y="385"/>
                    <a:pt x="875" y="266"/>
                  </a:cubicBezTo>
                  <a:cubicBezTo>
                    <a:pt x="847" y="182"/>
                    <a:pt x="791" y="127"/>
                    <a:pt x="728" y="64"/>
                  </a:cubicBezTo>
                  <a:cubicBezTo>
                    <a:pt x="672" y="36"/>
                    <a:pt x="588" y="8"/>
                    <a:pt x="497" y="8"/>
                  </a:cubicBezTo>
                  <a:cubicBezTo>
                    <a:pt x="476" y="3"/>
                    <a:pt x="456" y="0"/>
                    <a:pt x="43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79"/>
            <p:cNvSpPr/>
            <p:nvPr/>
          </p:nvSpPr>
          <p:spPr>
            <a:xfrm>
              <a:off x="5804629" y="2760358"/>
              <a:ext cx="660" cy="660"/>
            </a:xfrm>
            <a:custGeom>
              <a:rect b="b" l="l" r="r" t="t"/>
              <a:pathLst>
                <a:path extrusionOk="0" h="29" w="29">
                  <a:moveTo>
                    <a:pt x="1" y="29"/>
                  </a:moveTo>
                  <a:lnTo>
                    <a:pt x="1" y="29"/>
                  </a:lnTo>
                  <a:cubicBezTo>
                    <a:pt x="29" y="1"/>
                    <a:pt x="29" y="1"/>
                    <a:pt x="1" y="29"/>
                  </a:cubicBezTo>
                  <a:close/>
                  <a:moveTo>
                    <a:pt x="1" y="29"/>
                  </a:moveTo>
                  <a:lnTo>
                    <a:pt x="1" y="29"/>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79"/>
            <p:cNvSpPr/>
            <p:nvPr/>
          </p:nvSpPr>
          <p:spPr>
            <a:xfrm>
              <a:off x="5784741" y="2760267"/>
              <a:ext cx="32471" cy="27329"/>
            </a:xfrm>
            <a:custGeom>
              <a:rect b="b" l="l" r="r" t="t"/>
              <a:pathLst>
                <a:path extrusionOk="0" h="1201" w="1427">
                  <a:moveTo>
                    <a:pt x="726" y="0"/>
                  </a:moveTo>
                  <a:cubicBezTo>
                    <a:pt x="696" y="0"/>
                    <a:pt x="667" y="9"/>
                    <a:pt x="644" y="33"/>
                  </a:cubicBezTo>
                  <a:cubicBezTo>
                    <a:pt x="609" y="33"/>
                    <a:pt x="581" y="61"/>
                    <a:pt x="581" y="61"/>
                  </a:cubicBezTo>
                  <a:cubicBezTo>
                    <a:pt x="497" y="61"/>
                    <a:pt x="434" y="89"/>
                    <a:pt x="378" y="124"/>
                  </a:cubicBezTo>
                  <a:cubicBezTo>
                    <a:pt x="119" y="207"/>
                    <a:pt x="1" y="529"/>
                    <a:pt x="147" y="760"/>
                  </a:cubicBezTo>
                  <a:cubicBezTo>
                    <a:pt x="221" y="939"/>
                    <a:pt x="388" y="1031"/>
                    <a:pt x="570" y="1031"/>
                  </a:cubicBezTo>
                  <a:cubicBezTo>
                    <a:pt x="594" y="1031"/>
                    <a:pt x="619" y="1029"/>
                    <a:pt x="644" y="1026"/>
                  </a:cubicBezTo>
                  <a:cubicBezTo>
                    <a:pt x="722" y="1142"/>
                    <a:pt x="853" y="1200"/>
                    <a:pt x="981" y="1200"/>
                  </a:cubicBezTo>
                  <a:cubicBezTo>
                    <a:pt x="1139" y="1200"/>
                    <a:pt x="1293" y="1112"/>
                    <a:pt x="1343" y="935"/>
                  </a:cubicBezTo>
                  <a:cubicBezTo>
                    <a:pt x="1371" y="823"/>
                    <a:pt x="1399" y="704"/>
                    <a:pt x="1371" y="613"/>
                  </a:cubicBezTo>
                  <a:cubicBezTo>
                    <a:pt x="1399" y="501"/>
                    <a:pt x="1427" y="410"/>
                    <a:pt x="1399" y="298"/>
                  </a:cubicBezTo>
                  <a:cubicBezTo>
                    <a:pt x="1356" y="114"/>
                    <a:pt x="1185" y="5"/>
                    <a:pt x="1017" y="5"/>
                  </a:cubicBezTo>
                  <a:cubicBezTo>
                    <a:pt x="968" y="5"/>
                    <a:pt x="920" y="14"/>
                    <a:pt x="875" y="33"/>
                  </a:cubicBezTo>
                  <a:lnTo>
                    <a:pt x="847" y="33"/>
                  </a:lnTo>
                  <a:cubicBezTo>
                    <a:pt x="810" y="16"/>
                    <a:pt x="767" y="0"/>
                    <a:pt x="72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79"/>
            <p:cNvSpPr/>
            <p:nvPr/>
          </p:nvSpPr>
          <p:spPr>
            <a:xfrm>
              <a:off x="5746877" y="2764977"/>
              <a:ext cx="29286" cy="30674"/>
            </a:xfrm>
            <a:custGeom>
              <a:rect b="b" l="l" r="r" t="t"/>
              <a:pathLst>
                <a:path extrusionOk="0" h="1348" w="1287">
                  <a:moveTo>
                    <a:pt x="1140" y="0"/>
                  </a:moveTo>
                  <a:cubicBezTo>
                    <a:pt x="1021" y="147"/>
                    <a:pt x="874" y="266"/>
                    <a:pt x="762" y="406"/>
                  </a:cubicBezTo>
                  <a:cubicBezTo>
                    <a:pt x="525" y="644"/>
                    <a:pt x="294" y="930"/>
                    <a:pt x="0" y="1105"/>
                  </a:cubicBezTo>
                  <a:lnTo>
                    <a:pt x="0" y="1140"/>
                  </a:lnTo>
                  <a:cubicBezTo>
                    <a:pt x="88" y="1268"/>
                    <a:pt x="220" y="1348"/>
                    <a:pt x="378" y="1348"/>
                  </a:cubicBezTo>
                  <a:cubicBezTo>
                    <a:pt x="436" y="1348"/>
                    <a:pt x="496" y="1337"/>
                    <a:pt x="560" y="1315"/>
                  </a:cubicBezTo>
                  <a:cubicBezTo>
                    <a:pt x="644" y="1280"/>
                    <a:pt x="762" y="1224"/>
                    <a:pt x="818" y="1140"/>
                  </a:cubicBezTo>
                  <a:cubicBezTo>
                    <a:pt x="846" y="1105"/>
                    <a:pt x="874" y="1105"/>
                    <a:pt x="909" y="1077"/>
                  </a:cubicBezTo>
                  <a:cubicBezTo>
                    <a:pt x="1224" y="930"/>
                    <a:pt x="1224" y="616"/>
                    <a:pt x="1259" y="294"/>
                  </a:cubicBezTo>
                  <a:cubicBezTo>
                    <a:pt x="1287" y="175"/>
                    <a:pt x="1224" y="91"/>
                    <a:pt x="114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79"/>
            <p:cNvSpPr/>
            <p:nvPr/>
          </p:nvSpPr>
          <p:spPr>
            <a:xfrm>
              <a:off x="5764854" y="2784273"/>
              <a:ext cx="27875" cy="27534"/>
            </a:xfrm>
            <a:custGeom>
              <a:rect b="b" l="l" r="r" t="t"/>
              <a:pathLst>
                <a:path extrusionOk="0" h="1210" w="1225">
                  <a:moveTo>
                    <a:pt x="854" y="1"/>
                  </a:moveTo>
                  <a:cubicBezTo>
                    <a:pt x="804" y="1"/>
                    <a:pt x="752" y="10"/>
                    <a:pt x="700" y="26"/>
                  </a:cubicBezTo>
                  <a:cubicBezTo>
                    <a:pt x="497" y="82"/>
                    <a:pt x="406" y="257"/>
                    <a:pt x="350" y="432"/>
                  </a:cubicBezTo>
                  <a:cubicBezTo>
                    <a:pt x="231" y="467"/>
                    <a:pt x="119" y="523"/>
                    <a:pt x="56" y="670"/>
                  </a:cubicBezTo>
                  <a:cubicBezTo>
                    <a:pt x="0" y="845"/>
                    <a:pt x="56" y="1047"/>
                    <a:pt x="231" y="1131"/>
                  </a:cubicBezTo>
                  <a:cubicBezTo>
                    <a:pt x="321" y="1187"/>
                    <a:pt x="423" y="1209"/>
                    <a:pt x="526" y="1209"/>
                  </a:cubicBezTo>
                  <a:cubicBezTo>
                    <a:pt x="697" y="1209"/>
                    <a:pt x="874" y="1149"/>
                    <a:pt x="1021" y="1075"/>
                  </a:cubicBezTo>
                  <a:cubicBezTo>
                    <a:pt x="1168" y="991"/>
                    <a:pt x="1224" y="782"/>
                    <a:pt x="1168" y="642"/>
                  </a:cubicBezTo>
                  <a:cubicBezTo>
                    <a:pt x="1133" y="579"/>
                    <a:pt x="1105" y="523"/>
                    <a:pt x="1049" y="495"/>
                  </a:cubicBezTo>
                  <a:cubicBezTo>
                    <a:pt x="1168" y="432"/>
                    <a:pt x="1224" y="292"/>
                    <a:pt x="1133" y="173"/>
                  </a:cubicBezTo>
                  <a:cubicBezTo>
                    <a:pt x="1074" y="51"/>
                    <a:pt x="971" y="1"/>
                    <a:pt x="85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79"/>
            <p:cNvSpPr/>
            <p:nvPr/>
          </p:nvSpPr>
          <p:spPr>
            <a:xfrm>
              <a:off x="5841060" y="2841684"/>
              <a:ext cx="19911" cy="16861"/>
            </a:xfrm>
            <a:custGeom>
              <a:rect b="b" l="l" r="r" t="t"/>
              <a:pathLst>
                <a:path extrusionOk="0" h="741" w="875">
                  <a:moveTo>
                    <a:pt x="527" y="0"/>
                  </a:moveTo>
                  <a:cubicBezTo>
                    <a:pt x="507" y="0"/>
                    <a:pt x="488" y="2"/>
                    <a:pt x="469" y="7"/>
                  </a:cubicBezTo>
                  <a:cubicBezTo>
                    <a:pt x="378" y="42"/>
                    <a:pt x="322" y="98"/>
                    <a:pt x="267" y="154"/>
                  </a:cubicBezTo>
                  <a:cubicBezTo>
                    <a:pt x="176" y="182"/>
                    <a:pt x="57" y="272"/>
                    <a:pt x="29" y="391"/>
                  </a:cubicBezTo>
                  <a:cubicBezTo>
                    <a:pt x="1" y="566"/>
                    <a:pt x="148" y="741"/>
                    <a:pt x="322" y="741"/>
                  </a:cubicBezTo>
                  <a:cubicBezTo>
                    <a:pt x="350" y="741"/>
                    <a:pt x="406" y="706"/>
                    <a:pt x="469" y="706"/>
                  </a:cubicBezTo>
                  <a:lnTo>
                    <a:pt x="497" y="706"/>
                  </a:lnTo>
                  <a:cubicBezTo>
                    <a:pt x="581" y="678"/>
                    <a:pt x="644" y="622"/>
                    <a:pt x="672" y="531"/>
                  </a:cubicBezTo>
                  <a:cubicBezTo>
                    <a:pt x="791" y="447"/>
                    <a:pt x="875" y="300"/>
                    <a:pt x="791" y="126"/>
                  </a:cubicBezTo>
                  <a:cubicBezTo>
                    <a:pt x="738" y="55"/>
                    <a:pt x="627" y="0"/>
                    <a:pt x="52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79"/>
            <p:cNvSpPr/>
            <p:nvPr/>
          </p:nvSpPr>
          <p:spPr>
            <a:xfrm>
              <a:off x="5854281" y="2866714"/>
              <a:ext cx="14017" cy="12197"/>
            </a:xfrm>
            <a:custGeom>
              <a:rect b="b" l="l" r="r" t="t"/>
              <a:pathLst>
                <a:path extrusionOk="0" h="536" w="616">
                  <a:moveTo>
                    <a:pt x="269" y="0"/>
                  </a:moveTo>
                  <a:cubicBezTo>
                    <a:pt x="228" y="0"/>
                    <a:pt x="184" y="14"/>
                    <a:pt x="147" y="47"/>
                  </a:cubicBezTo>
                  <a:cubicBezTo>
                    <a:pt x="147" y="74"/>
                    <a:pt x="119" y="74"/>
                    <a:pt x="91" y="102"/>
                  </a:cubicBezTo>
                  <a:cubicBezTo>
                    <a:pt x="91" y="130"/>
                    <a:pt x="63" y="130"/>
                    <a:pt x="63" y="165"/>
                  </a:cubicBezTo>
                  <a:cubicBezTo>
                    <a:pt x="35" y="221"/>
                    <a:pt x="0" y="277"/>
                    <a:pt x="35" y="340"/>
                  </a:cubicBezTo>
                  <a:cubicBezTo>
                    <a:pt x="63" y="424"/>
                    <a:pt x="147" y="515"/>
                    <a:pt x="238" y="515"/>
                  </a:cubicBezTo>
                  <a:cubicBezTo>
                    <a:pt x="280" y="529"/>
                    <a:pt x="324" y="536"/>
                    <a:pt x="367" y="536"/>
                  </a:cubicBezTo>
                  <a:cubicBezTo>
                    <a:pt x="411" y="536"/>
                    <a:pt x="455" y="529"/>
                    <a:pt x="497" y="515"/>
                  </a:cubicBezTo>
                  <a:cubicBezTo>
                    <a:pt x="560" y="452"/>
                    <a:pt x="588" y="424"/>
                    <a:pt x="615" y="340"/>
                  </a:cubicBezTo>
                  <a:lnTo>
                    <a:pt x="615" y="277"/>
                  </a:lnTo>
                  <a:cubicBezTo>
                    <a:pt x="615" y="238"/>
                    <a:pt x="602" y="199"/>
                    <a:pt x="584" y="158"/>
                  </a:cubicBezTo>
                  <a:lnTo>
                    <a:pt x="584" y="158"/>
                  </a:lnTo>
                  <a:cubicBezTo>
                    <a:pt x="585" y="160"/>
                    <a:pt x="586" y="163"/>
                    <a:pt x="588" y="165"/>
                  </a:cubicBezTo>
                  <a:cubicBezTo>
                    <a:pt x="588" y="146"/>
                    <a:pt x="579" y="137"/>
                    <a:pt x="571" y="129"/>
                  </a:cubicBezTo>
                  <a:lnTo>
                    <a:pt x="571" y="129"/>
                  </a:lnTo>
                  <a:cubicBezTo>
                    <a:pt x="576" y="139"/>
                    <a:pt x="580" y="148"/>
                    <a:pt x="584" y="158"/>
                  </a:cubicBezTo>
                  <a:lnTo>
                    <a:pt x="584" y="158"/>
                  </a:lnTo>
                  <a:cubicBezTo>
                    <a:pt x="578" y="145"/>
                    <a:pt x="574" y="134"/>
                    <a:pt x="569" y="126"/>
                  </a:cubicBezTo>
                  <a:lnTo>
                    <a:pt x="569" y="126"/>
                  </a:lnTo>
                  <a:cubicBezTo>
                    <a:pt x="570" y="127"/>
                    <a:pt x="571" y="128"/>
                    <a:pt x="571" y="129"/>
                  </a:cubicBezTo>
                  <a:lnTo>
                    <a:pt x="571" y="129"/>
                  </a:lnTo>
                  <a:cubicBezTo>
                    <a:pt x="568" y="120"/>
                    <a:pt x="564" y="111"/>
                    <a:pt x="560" y="102"/>
                  </a:cubicBezTo>
                  <a:lnTo>
                    <a:pt x="560" y="102"/>
                  </a:lnTo>
                  <a:cubicBezTo>
                    <a:pt x="560" y="107"/>
                    <a:pt x="560" y="111"/>
                    <a:pt x="562" y="114"/>
                  </a:cubicBezTo>
                  <a:lnTo>
                    <a:pt x="562" y="114"/>
                  </a:lnTo>
                  <a:cubicBezTo>
                    <a:pt x="549" y="98"/>
                    <a:pt x="534" y="91"/>
                    <a:pt x="497" y="74"/>
                  </a:cubicBezTo>
                  <a:cubicBezTo>
                    <a:pt x="469" y="47"/>
                    <a:pt x="441" y="47"/>
                    <a:pt x="385" y="47"/>
                  </a:cubicBezTo>
                  <a:cubicBezTo>
                    <a:pt x="385" y="19"/>
                    <a:pt x="385" y="19"/>
                    <a:pt x="350" y="19"/>
                  </a:cubicBezTo>
                  <a:cubicBezTo>
                    <a:pt x="327" y="7"/>
                    <a:pt x="299" y="0"/>
                    <a:pt x="26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79"/>
            <p:cNvSpPr/>
            <p:nvPr/>
          </p:nvSpPr>
          <p:spPr>
            <a:xfrm>
              <a:off x="5882907" y="2863142"/>
              <a:ext cx="11969" cy="12128"/>
            </a:xfrm>
            <a:custGeom>
              <a:rect b="b" l="l" r="r" t="t"/>
              <a:pathLst>
                <a:path extrusionOk="0" h="533" w="526">
                  <a:moveTo>
                    <a:pt x="204" y="1"/>
                  </a:moveTo>
                  <a:cubicBezTo>
                    <a:pt x="141" y="1"/>
                    <a:pt x="57" y="57"/>
                    <a:pt x="29" y="113"/>
                  </a:cubicBezTo>
                  <a:cubicBezTo>
                    <a:pt x="1" y="204"/>
                    <a:pt x="1" y="287"/>
                    <a:pt x="29" y="378"/>
                  </a:cubicBezTo>
                  <a:cubicBezTo>
                    <a:pt x="75" y="477"/>
                    <a:pt x="165" y="532"/>
                    <a:pt x="278" y="532"/>
                  </a:cubicBezTo>
                  <a:cubicBezTo>
                    <a:pt x="301" y="532"/>
                    <a:pt x="325" y="530"/>
                    <a:pt x="350" y="525"/>
                  </a:cubicBezTo>
                  <a:cubicBezTo>
                    <a:pt x="434" y="497"/>
                    <a:pt x="525" y="378"/>
                    <a:pt x="525" y="259"/>
                  </a:cubicBezTo>
                  <a:cubicBezTo>
                    <a:pt x="525" y="231"/>
                    <a:pt x="525" y="176"/>
                    <a:pt x="490" y="113"/>
                  </a:cubicBezTo>
                  <a:cubicBezTo>
                    <a:pt x="462" y="85"/>
                    <a:pt x="406" y="29"/>
                    <a:pt x="350" y="29"/>
                  </a:cubicBezTo>
                  <a:cubicBezTo>
                    <a:pt x="315" y="29"/>
                    <a:pt x="315" y="29"/>
                    <a:pt x="315" y="57"/>
                  </a:cubicBezTo>
                  <a:cubicBezTo>
                    <a:pt x="287" y="29"/>
                    <a:pt x="260" y="1"/>
                    <a:pt x="20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79"/>
            <p:cNvSpPr/>
            <p:nvPr/>
          </p:nvSpPr>
          <p:spPr>
            <a:xfrm>
              <a:off x="5890074" y="2846599"/>
              <a:ext cx="6076" cy="5279"/>
            </a:xfrm>
            <a:custGeom>
              <a:rect b="b" l="l" r="r" t="t"/>
              <a:pathLst>
                <a:path extrusionOk="0" h="232" w="267">
                  <a:moveTo>
                    <a:pt x="147" y="1"/>
                  </a:moveTo>
                  <a:cubicBezTo>
                    <a:pt x="63" y="1"/>
                    <a:pt x="0" y="56"/>
                    <a:pt x="0" y="112"/>
                  </a:cubicBezTo>
                  <a:cubicBezTo>
                    <a:pt x="0" y="175"/>
                    <a:pt x="63" y="231"/>
                    <a:pt x="147" y="231"/>
                  </a:cubicBezTo>
                  <a:cubicBezTo>
                    <a:pt x="210" y="231"/>
                    <a:pt x="266" y="175"/>
                    <a:pt x="266" y="112"/>
                  </a:cubicBezTo>
                  <a:cubicBezTo>
                    <a:pt x="266" y="56"/>
                    <a:pt x="210" y="1"/>
                    <a:pt x="14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79"/>
            <p:cNvSpPr/>
            <p:nvPr/>
          </p:nvSpPr>
          <p:spPr>
            <a:xfrm>
              <a:off x="5979661" y="2860115"/>
              <a:ext cx="25690" cy="22459"/>
            </a:xfrm>
            <a:custGeom>
              <a:rect b="b" l="l" r="r" t="t"/>
              <a:pathLst>
                <a:path extrusionOk="0" h="987" w="1129">
                  <a:moveTo>
                    <a:pt x="587" y="1"/>
                  </a:moveTo>
                  <a:cubicBezTo>
                    <a:pt x="525" y="1"/>
                    <a:pt x="465" y="15"/>
                    <a:pt x="406" y="43"/>
                  </a:cubicBezTo>
                  <a:lnTo>
                    <a:pt x="350" y="43"/>
                  </a:lnTo>
                  <a:cubicBezTo>
                    <a:pt x="147" y="106"/>
                    <a:pt x="0" y="309"/>
                    <a:pt x="56" y="511"/>
                  </a:cubicBezTo>
                  <a:cubicBezTo>
                    <a:pt x="84" y="658"/>
                    <a:pt x="231" y="770"/>
                    <a:pt x="350" y="833"/>
                  </a:cubicBezTo>
                  <a:cubicBezTo>
                    <a:pt x="469" y="889"/>
                    <a:pt x="553" y="945"/>
                    <a:pt x="671" y="980"/>
                  </a:cubicBezTo>
                  <a:cubicBezTo>
                    <a:pt x="696" y="984"/>
                    <a:pt x="720" y="986"/>
                    <a:pt x="743" y="986"/>
                  </a:cubicBezTo>
                  <a:cubicBezTo>
                    <a:pt x="1014" y="986"/>
                    <a:pt x="1129" y="694"/>
                    <a:pt x="1077" y="455"/>
                  </a:cubicBezTo>
                  <a:cubicBezTo>
                    <a:pt x="1021" y="309"/>
                    <a:pt x="930" y="134"/>
                    <a:pt x="783" y="43"/>
                  </a:cubicBezTo>
                  <a:cubicBezTo>
                    <a:pt x="713" y="15"/>
                    <a:pt x="649" y="1"/>
                    <a:pt x="58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79"/>
            <p:cNvSpPr/>
            <p:nvPr/>
          </p:nvSpPr>
          <p:spPr>
            <a:xfrm>
              <a:off x="5968989" y="2884896"/>
              <a:ext cx="18636" cy="13084"/>
            </a:xfrm>
            <a:custGeom>
              <a:rect b="b" l="l" r="r" t="t"/>
              <a:pathLst>
                <a:path extrusionOk="0" h="575" w="819">
                  <a:moveTo>
                    <a:pt x="275" y="1"/>
                  </a:moveTo>
                  <a:cubicBezTo>
                    <a:pt x="214" y="1"/>
                    <a:pt x="155" y="26"/>
                    <a:pt x="120" y="66"/>
                  </a:cubicBezTo>
                  <a:cubicBezTo>
                    <a:pt x="64" y="122"/>
                    <a:pt x="1" y="240"/>
                    <a:pt x="64" y="324"/>
                  </a:cubicBezTo>
                  <a:cubicBezTo>
                    <a:pt x="148" y="415"/>
                    <a:pt x="238" y="527"/>
                    <a:pt x="350" y="555"/>
                  </a:cubicBezTo>
                  <a:cubicBezTo>
                    <a:pt x="387" y="568"/>
                    <a:pt x="427" y="575"/>
                    <a:pt x="467" y="575"/>
                  </a:cubicBezTo>
                  <a:cubicBezTo>
                    <a:pt x="616" y="575"/>
                    <a:pt x="769" y="484"/>
                    <a:pt x="791" y="324"/>
                  </a:cubicBezTo>
                  <a:cubicBezTo>
                    <a:pt x="819" y="240"/>
                    <a:pt x="791" y="122"/>
                    <a:pt x="700" y="66"/>
                  </a:cubicBezTo>
                  <a:cubicBezTo>
                    <a:pt x="658" y="48"/>
                    <a:pt x="614" y="39"/>
                    <a:pt x="574" y="39"/>
                  </a:cubicBezTo>
                  <a:cubicBezTo>
                    <a:pt x="534" y="39"/>
                    <a:pt x="497" y="48"/>
                    <a:pt x="469" y="66"/>
                  </a:cubicBezTo>
                  <a:lnTo>
                    <a:pt x="413" y="66"/>
                  </a:lnTo>
                  <a:lnTo>
                    <a:pt x="378" y="31"/>
                  </a:lnTo>
                  <a:cubicBezTo>
                    <a:pt x="347" y="10"/>
                    <a:pt x="311" y="1"/>
                    <a:pt x="27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79"/>
            <p:cNvSpPr/>
            <p:nvPr/>
          </p:nvSpPr>
          <p:spPr>
            <a:xfrm>
              <a:off x="5979661" y="2886375"/>
              <a:ext cx="23" cy="23"/>
            </a:xfrm>
            <a:custGeom>
              <a:rect b="b" l="l" r="r" t="t"/>
              <a:pathLst>
                <a:path extrusionOk="0" h="1" w="1">
                  <a:moveTo>
                    <a:pt x="0" y="1"/>
                  </a:moveTo>
                  <a:lnTo>
                    <a:pt x="0" y="1"/>
                  </a:lnTo>
                  <a:close/>
                  <a:moveTo>
                    <a:pt x="0" y="1"/>
                  </a:moveTo>
                  <a:lnTo>
                    <a:pt x="0"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79"/>
            <p:cNvSpPr/>
            <p:nvPr/>
          </p:nvSpPr>
          <p:spPr>
            <a:xfrm>
              <a:off x="6010198" y="2879457"/>
              <a:ext cx="19911" cy="19524"/>
            </a:xfrm>
            <a:custGeom>
              <a:rect b="b" l="l" r="r" t="t"/>
              <a:pathLst>
                <a:path extrusionOk="0" h="858" w="875">
                  <a:moveTo>
                    <a:pt x="551" y="0"/>
                  </a:moveTo>
                  <a:cubicBezTo>
                    <a:pt x="522" y="0"/>
                    <a:pt x="492" y="4"/>
                    <a:pt x="462" y="11"/>
                  </a:cubicBezTo>
                  <a:cubicBezTo>
                    <a:pt x="434" y="11"/>
                    <a:pt x="406" y="11"/>
                    <a:pt x="406" y="39"/>
                  </a:cubicBezTo>
                  <a:cubicBezTo>
                    <a:pt x="287" y="39"/>
                    <a:pt x="203" y="67"/>
                    <a:pt x="113" y="158"/>
                  </a:cubicBezTo>
                  <a:cubicBezTo>
                    <a:pt x="1" y="270"/>
                    <a:pt x="1" y="444"/>
                    <a:pt x="57" y="591"/>
                  </a:cubicBezTo>
                  <a:cubicBezTo>
                    <a:pt x="113" y="654"/>
                    <a:pt x="175" y="710"/>
                    <a:pt x="259" y="766"/>
                  </a:cubicBezTo>
                  <a:cubicBezTo>
                    <a:pt x="350" y="857"/>
                    <a:pt x="462" y="857"/>
                    <a:pt x="581" y="857"/>
                  </a:cubicBezTo>
                  <a:cubicBezTo>
                    <a:pt x="700" y="829"/>
                    <a:pt x="784" y="710"/>
                    <a:pt x="784" y="619"/>
                  </a:cubicBezTo>
                  <a:cubicBezTo>
                    <a:pt x="812" y="563"/>
                    <a:pt x="812" y="507"/>
                    <a:pt x="784" y="444"/>
                  </a:cubicBezTo>
                  <a:cubicBezTo>
                    <a:pt x="784" y="444"/>
                    <a:pt x="784" y="416"/>
                    <a:pt x="812" y="416"/>
                  </a:cubicBezTo>
                  <a:cubicBezTo>
                    <a:pt x="875" y="333"/>
                    <a:pt x="840" y="186"/>
                    <a:pt x="784" y="95"/>
                  </a:cubicBezTo>
                  <a:cubicBezTo>
                    <a:pt x="721" y="32"/>
                    <a:pt x="638" y="0"/>
                    <a:pt x="55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79"/>
            <p:cNvSpPr/>
            <p:nvPr/>
          </p:nvSpPr>
          <p:spPr>
            <a:xfrm>
              <a:off x="5995567" y="2900369"/>
              <a:ext cx="15291" cy="16429"/>
            </a:xfrm>
            <a:custGeom>
              <a:rect b="b" l="l" r="r" t="t"/>
              <a:pathLst>
                <a:path extrusionOk="0" h="722" w="672">
                  <a:moveTo>
                    <a:pt x="236" y="1"/>
                  </a:moveTo>
                  <a:cubicBezTo>
                    <a:pt x="210" y="1"/>
                    <a:pt x="189" y="8"/>
                    <a:pt x="175" y="22"/>
                  </a:cubicBezTo>
                  <a:cubicBezTo>
                    <a:pt x="119" y="50"/>
                    <a:pt x="56" y="85"/>
                    <a:pt x="28" y="141"/>
                  </a:cubicBezTo>
                  <a:cubicBezTo>
                    <a:pt x="0" y="197"/>
                    <a:pt x="0" y="260"/>
                    <a:pt x="28" y="316"/>
                  </a:cubicBezTo>
                  <a:lnTo>
                    <a:pt x="28" y="344"/>
                  </a:lnTo>
                  <a:cubicBezTo>
                    <a:pt x="0" y="434"/>
                    <a:pt x="28" y="518"/>
                    <a:pt x="84" y="609"/>
                  </a:cubicBezTo>
                  <a:cubicBezTo>
                    <a:pt x="147" y="665"/>
                    <a:pt x="203" y="721"/>
                    <a:pt x="294" y="721"/>
                  </a:cubicBezTo>
                  <a:cubicBezTo>
                    <a:pt x="378" y="721"/>
                    <a:pt x="497" y="721"/>
                    <a:pt x="553" y="637"/>
                  </a:cubicBezTo>
                  <a:lnTo>
                    <a:pt x="581" y="637"/>
                  </a:lnTo>
                  <a:cubicBezTo>
                    <a:pt x="609" y="574"/>
                    <a:pt x="644" y="518"/>
                    <a:pt x="672" y="434"/>
                  </a:cubicBezTo>
                  <a:cubicBezTo>
                    <a:pt x="672" y="372"/>
                    <a:pt x="672" y="316"/>
                    <a:pt x="609" y="260"/>
                  </a:cubicBezTo>
                  <a:cubicBezTo>
                    <a:pt x="581" y="197"/>
                    <a:pt x="553" y="169"/>
                    <a:pt x="497" y="141"/>
                  </a:cubicBezTo>
                  <a:cubicBezTo>
                    <a:pt x="497" y="113"/>
                    <a:pt x="469" y="113"/>
                    <a:pt x="434" y="113"/>
                  </a:cubicBezTo>
                  <a:cubicBezTo>
                    <a:pt x="406" y="50"/>
                    <a:pt x="378" y="22"/>
                    <a:pt x="322" y="22"/>
                  </a:cubicBezTo>
                  <a:cubicBezTo>
                    <a:pt x="291" y="8"/>
                    <a:pt x="261" y="1"/>
                    <a:pt x="23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79"/>
            <p:cNvSpPr/>
            <p:nvPr/>
          </p:nvSpPr>
          <p:spPr>
            <a:xfrm>
              <a:off x="5959136" y="2742404"/>
              <a:ext cx="33950" cy="28171"/>
            </a:xfrm>
            <a:custGeom>
              <a:rect b="b" l="l" r="r" t="t"/>
              <a:pathLst>
                <a:path extrusionOk="0" h="1238" w="1492">
                  <a:moveTo>
                    <a:pt x="898" y="1"/>
                  </a:moveTo>
                  <a:cubicBezTo>
                    <a:pt x="789" y="1"/>
                    <a:pt x="673" y="33"/>
                    <a:pt x="581" y="90"/>
                  </a:cubicBezTo>
                  <a:cubicBezTo>
                    <a:pt x="521" y="71"/>
                    <a:pt x="458" y="51"/>
                    <a:pt x="397" y="51"/>
                  </a:cubicBezTo>
                  <a:cubicBezTo>
                    <a:pt x="372" y="51"/>
                    <a:pt x="346" y="54"/>
                    <a:pt x="322" y="62"/>
                  </a:cubicBezTo>
                  <a:cubicBezTo>
                    <a:pt x="112" y="118"/>
                    <a:pt x="28" y="265"/>
                    <a:pt x="0" y="468"/>
                  </a:cubicBezTo>
                  <a:cubicBezTo>
                    <a:pt x="0" y="559"/>
                    <a:pt x="28" y="671"/>
                    <a:pt x="56" y="762"/>
                  </a:cubicBezTo>
                  <a:cubicBezTo>
                    <a:pt x="56" y="846"/>
                    <a:pt x="84" y="937"/>
                    <a:pt x="147" y="1020"/>
                  </a:cubicBezTo>
                  <a:cubicBezTo>
                    <a:pt x="227" y="1173"/>
                    <a:pt x="367" y="1238"/>
                    <a:pt x="510" y="1238"/>
                  </a:cubicBezTo>
                  <a:cubicBezTo>
                    <a:pt x="617" y="1238"/>
                    <a:pt x="725" y="1202"/>
                    <a:pt x="811" y="1139"/>
                  </a:cubicBezTo>
                  <a:cubicBezTo>
                    <a:pt x="834" y="1143"/>
                    <a:pt x="856" y="1145"/>
                    <a:pt x="877" y="1145"/>
                  </a:cubicBezTo>
                  <a:cubicBezTo>
                    <a:pt x="1350" y="1145"/>
                    <a:pt x="1492" y="282"/>
                    <a:pt x="1077" y="34"/>
                  </a:cubicBezTo>
                  <a:cubicBezTo>
                    <a:pt x="1023" y="11"/>
                    <a:pt x="962" y="1"/>
                    <a:pt x="89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79"/>
            <p:cNvSpPr/>
            <p:nvPr/>
          </p:nvSpPr>
          <p:spPr>
            <a:xfrm>
              <a:off x="5943844" y="2722334"/>
              <a:ext cx="16588" cy="17203"/>
            </a:xfrm>
            <a:custGeom>
              <a:rect b="b" l="l" r="r" t="t"/>
              <a:pathLst>
                <a:path extrusionOk="0" h="756" w="729">
                  <a:moveTo>
                    <a:pt x="355" y="0"/>
                  </a:moveTo>
                  <a:cubicBezTo>
                    <a:pt x="343" y="0"/>
                    <a:pt x="332" y="3"/>
                    <a:pt x="323" y="7"/>
                  </a:cubicBezTo>
                  <a:cubicBezTo>
                    <a:pt x="260" y="7"/>
                    <a:pt x="204" y="7"/>
                    <a:pt x="148" y="70"/>
                  </a:cubicBezTo>
                  <a:cubicBezTo>
                    <a:pt x="120" y="98"/>
                    <a:pt x="120" y="126"/>
                    <a:pt x="85" y="182"/>
                  </a:cubicBezTo>
                  <a:lnTo>
                    <a:pt x="57" y="217"/>
                  </a:lnTo>
                  <a:cubicBezTo>
                    <a:pt x="1" y="301"/>
                    <a:pt x="29" y="420"/>
                    <a:pt x="57" y="504"/>
                  </a:cubicBezTo>
                  <a:cubicBezTo>
                    <a:pt x="57" y="532"/>
                    <a:pt x="85" y="532"/>
                    <a:pt x="85" y="532"/>
                  </a:cubicBezTo>
                  <a:cubicBezTo>
                    <a:pt x="137" y="653"/>
                    <a:pt x="246" y="756"/>
                    <a:pt x="362" y="756"/>
                  </a:cubicBezTo>
                  <a:cubicBezTo>
                    <a:pt x="386" y="756"/>
                    <a:pt x="410" y="751"/>
                    <a:pt x="434" y="742"/>
                  </a:cubicBezTo>
                  <a:cubicBezTo>
                    <a:pt x="644" y="679"/>
                    <a:pt x="728" y="504"/>
                    <a:pt x="700" y="329"/>
                  </a:cubicBezTo>
                  <a:cubicBezTo>
                    <a:pt x="672" y="245"/>
                    <a:pt x="609" y="154"/>
                    <a:pt x="525" y="98"/>
                  </a:cubicBezTo>
                  <a:lnTo>
                    <a:pt x="497" y="70"/>
                  </a:lnTo>
                  <a:cubicBezTo>
                    <a:pt x="474" y="47"/>
                    <a:pt x="408" y="0"/>
                    <a:pt x="35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79"/>
            <p:cNvSpPr/>
            <p:nvPr/>
          </p:nvSpPr>
          <p:spPr>
            <a:xfrm>
              <a:off x="5945119" y="2676574"/>
              <a:ext cx="13403" cy="14131"/>
            </a:xfrm>
            <a:custGeom>
              <a:rect b="b" l="l" r="r" t="t"/>
              <a:pathLst>
                <a:path extrusionOk="0" h="621" w="589">
                  <a:moveTo>
                    <a:pt x="262" y="0"/>
                  </a:moveTo>
                  <a:cubicBezTo>
                    <a:pt x="242" y="0"/>
                    <a:pt x="222" y="3"/>
                    <a:pt x="204" y="12"/>
                  </a:cubicBezTo>
                  <a:cubicBezTo>
                    <a:pt x="176" y="40"/>
                    <a:pt x="120" y="40"/>
                    <a:pt x="92" y="68"/>
                  </a:cubicBezTo>
                  <a:cubicBezTo>
                    <a:pt x="64" y="131"/>
                    <a:pt x="1" y="214"/>
                    <a:pt x="1" y="270"/>
                  </a:cubicBezTo>
                  <a:cubicBezTo>
                    <a:pt x="29" y="270"/>
                    <a:pt x="1" y="305"/>
                    <a:pt x="1" y="305"/>
                  </a:cubicBezTo>
                  <a:lnTo>
                    <a:pt x="29" y="305"/>
                  </a:lnTo>
                  <a:cubicBezTo>
                    <a:pt x="1" y="333"/>
                    <a:pt x="1" y="389"/>
                    <a:pt x="29" y="417"/>
                  </a:cubicBezTo>
                  <a:cubicBezTo>
                    <a:pt x="64" y="445"/>
                    <a:pt x="64" y="480"/>
                    <a:pt x="64" y="480"/>
                  </a:cubicBezTo>
                  <a:cubicBezTo>
                    <a:pt x="92" y="564"/>
                    <a:pt x="176" y="592"/>
                    <a:pt x="267" y="620"/>
                  </a:cubicBezTo>
                  <a:cubicBezTo>
                    <a:pt x="350" y="620"/>
                    <a:pt x="413" y="592"/>
                    <a:pt x="469" y="536"/>
                  </a:cubicBezTo>
                  <a:cubicBezTo>
                    <a:pt x="525" y="480"/>
                    <a:pt x="588" y="417"/>
                    <a:pt x="588" y="333"/>
                  </a:cubicBezTo>
                  <a:cubicBezTo>
                    <a:pt x="588" y="242"/>
                    <a:pt x="553" y="186"/>
                    <a:pt x="525" y="131"/>
                  </a:cubicBezTo>
                  <a:cubicBezTo>
                    <a:pt x="497" y="131"/>
                    <a:pt x="497" y="96"/>
                    <a:pt x="469" y="68"/>
                  </a:cubicBezTo>
                  <a:cubicBezTo>
                    <a:pt x="469" y="68"/>
                    <a:pt x="441" y="40"/>
                    <a:pt x="378" y="40"/>
                  </a:cubicBezTo>
                  <a:cubicBezTo>
                    <a:pt x="359" y="20"/>
                    <a:pt x="311" y="0"/>
                    <a:pt x="26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79"/>
            <p:cNvSpPr/>
            <p:nvPr/>
          </p:nvSpPr>
          <p:spPr>
            <a:xfrm>
              <a:off x="6037254" y="2941692"/>
              <a:ext cx="33268" cy="33268"/>
            </a:xfrm>
            <a:custGeom>
              <a:rect b="b" l="l" r="r" t="t"/>
              <a:pathLst>
                <a:path extrusionOk="0" h="1462" w="1462">
                  <a:moveTo>
                    <a:pt x="837" y="1"/>
                  </a:moveTo>
                  <a:cubicBezTo>
                    <a:pt x="752" y="1"/>
                    <a:pt x="666" y="23"/>
                    <a:pt x="588" y="73"/>
                  </a:cubicBezTo>
                  <a:cubicBezTo>
                    <a:pt x="238" y="276"/>
                    <a:pt x="0" y="1066"/>
                    <a:pt x="525" y="1241"/>
                  </a:cubicBezTo>
                  <a:lnTo>
                    <a:pt x="700" y="1241"/>
                  </a:lnTo>
                  <a:cubicBezTo>
                    <a:pt x="763" y="1352"/>
                    <a:pt x="818" y="1415"/>
                    <a:pt x="937" y="1443"/>
                  </a:cubicBezTo>
                  <a:cubicBezTo>
                    <a:pt x="962" y="1456"/>
                    <a:pt x="991" y="1461"/>
                    <a:pt x="1020" y="1461"/>
                  </a:cubicBezTo>
                  <a:cubicBezTo>
                    <a:pt x="1120" y="1461"/>
                    <a:pt x="1232" y="1395"/>
                    <a:pt x="1259" y="1325"/>
                  </a:cubicBezTo>
                  <a:cubicBezTo>
                    <a:pt x="1343" y="1178"/>
                    <a:pt x="1315" y="1066"/>
                    <a:pt x="1315" y="919"/>
                  </a:cubicBezTo>
                  <a:lnTo>
                    <a:pt x="1315" y="800"/>
                  </a:lnTo>
                  <a:cubicBezTo>
                    <a:pt x="1315" y="772"/>
                    <a:pt x="1343" y="744"/>
                    <a:pt x="1343" y="716"/>
                  </a:cubicBezTo>
                  <a:cubicBezTo>
                    <a:pt x="1462" y="569"/>
                    <a:pt x="1399" y="367"/>
                    <a:pt x="1287" y="220"/>
                  </a:cubicBezTo>
                  <a:cubicBezTo>
                    <a:pt x="1171" y="86"/>
                    <a:pt x="1004" y="1"/>
                    <a:pt x="83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79"/>
            <p:cNvSpPr/>
            <p:nvPr/>
          </p:nvSpPr>
          <p:spPr>
            <a:xfrm>
              <a:off x="6015454" y="2929154"/>
              <a:ext cx="19273" cy="16907"/>
            </a:xfrm>
            <a:custGeom>
              <a:rect b="b" l="l" r="r" t="t"/>
              <a:pathLst>
                <a:path extrusionOk="0" h="743" w="847">
                  <a:moveTo>
                    <a:pt x="417" y="0"/>
                  </a:moveTo>
                  <a:cubicBezTo>
                    <a:pt x="279" y="0"/>
                    <a:pt x="140" y="68"/>
                    <a:pt x="56" y="183"/>
                  </a:cubicBezTo>
                  <a:cubicBezTo>
                    <a:pt x="28" y="246"/>
                    <a:pt x="28" y="302"/>
                    <a:pt x="28" y="358"/>
                  </a:cubicBezTo>
                  <a:cubicBezTo>
                    <a:pt x="0" y="449"/>
                    <a:pt x="56" y="533"/>
                    <a:pt x="119" y="596"/>
                  </a:cubicBezTo>
                  <a:cubicBezTo>
                    <a:pt x="147" y="624"/>
                    <a:pt x="203" y="652"/>
                    <a:pt x="294" y="680"/>
                  </a:cubicBezTo>
                  <a:cubicBezTo>
                    <a:pt x="350" y="708"/>
                    <a:pt x="406" y="743"/>
                    <a:pt x="497" y="743"/>
                  </a:cubicBezTo>
                  <a:cubicBezTo>
                    <a:pt x="644" y="743"/>
                    <a:pt x="784" y="624"/>
                    <a:pt x="819" y="505"/>
                  </a:cubicBezTo>
                  <a:cubicBezTo>
                    <a:pt x="847" y="358"/>
                    <a:pt x="784" y="218"/>
                    <a:pt x="700" y="127"/>
                  </a:cubicBezTo>
                  <a:cubicBezTo>
                    <a:pt x="624" y="40"/>
                    <a:pt x="521" y="0"/>
                    <a:pt x="41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79"/>
            <p:cNvSpPr/>
            <p:nvPr/>
          </p:nvSpPr>
          <p:spPr>
            <a:xfrm>
              <a:off x="5991584" y="2931134"/>
              <a:ext cx="13858" cy="10945"/>
            </a:xfrm>
            <a:custGeom>
              <a:rect b="b" l="l" r="r" t="t"/>
              <a:pathLst>
                <a:path extrusionOk="0" h="481" w="609">
                  <a:moveTo>
                    <a:pt x="362" y="1"/>
                  </a:moveTo>
                  <a:cubicBezTo>
                    <a:pt x="341" y="1"/>
                    <a:pt x="319" y="4"/>
                    <a:pt x="294" y="12"/>
                  </a:cubicBezTo>
                  <a:cubicBezTo>
                    <a:pt x="259" y="12"/>
                    <a:pt x="231" y="40"/>
                    <a:pt x="175" y="40"/>
                  </a:cubicBezTo>
                  <a:cubicBezTo>
                    <a:pt x="84" y="68"/>
                    <a:pt x="1" y="187"/>
                    <a:pt x="29" y="306"/>
                  </a:cubicBezTo>
                  <a:cubicBezTo>
                    <a:pt x="29" y="390"/>
                    <a:pt x="119" y="481"/>
                    <a:pt x="231" y="481"/>
                  </a:cubicBezTo>
                  <a:lnTo>
                    <a:pt x="350" y="481"/>
                  </a:lnTo>
                  <a:cubicBezTo>
                    <a:pt x="497" y="481"/>
                    <a:pt x="609" y="362"/>
                    <a:pt x="581" y="215"/>
                  </a:cubicBezTo>
                  <a:cubicBezTo>
                    <a:pt x="581" y="159"/>
                    <a:pt x="553" y="96"/>
                    <a:pt x="497" y="40"/>
                  </a:cubicBezTo>
                  <a:cubicBezTo>
                    <a:pt x="453" y="21"/>
                    <a:pt x="412" y="1"/>
                    <a:pt x="36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79"/>
            <p:cNvSpPr/>
            <p:nvPr/>
          </p:nvSpPr>
          <p:spPr>
            <a:xfrm>
              <a:off x="5974404" y="2673479"/>
              <a:ext cx="46329" cy="56410"/>
            </a:xfrm>
            <a:custGeom>
              <a:rect b="b" l="l" r="r" t="t"/>
              <a:pathLst>
                <a:path extrusionOk="0" h="2479" w="2036">
                  <a:moveTo>
                    <a:pt x="637" y="1"/>
                  </a:moveTo>
                  <a:cubicBezTo>
                    <a:pt x="553" y="92"/>
                    <a:pt x="490" y="232"/>
                    <a:pt x="553" y="350"/>
                  </a:cubicBezTo>
                  <a:cubicBezTo>
                    <a:pt x="525" y="406"/>
                    <a:pt x="490" y="469"/>
                    <a:pt x="490" y="497"/>
                  </a:cubicBezTo>
                  <a:cubicBezTo>
                    <a:pt x="490" y="672"/>
                    <a:pt x="581" y="791"/>
                    <a:pt x="700" y="875"/>
                  </a:cubicBezTo>
                  <a:lnTo>
                    <a:pt x="700" y="931"/>
                  </a:lnTo>
                  <a:cubicBezTo>
                    <a:pt x="581" y="966"/>
                    <a:pt x="490" y="1022"/>
                    <a:pt x="462" y="1169"/>
                  </a:cubicBezTo>
                  <a:cubicBezTo>
                    <a:pt x="462" y="1252"/>
                    <a:pt x="462" y="1343"/>
                    <a:pt x="434" y="1427"/>
                  </a:cubicBezTo>
                  <a:cubicBezTo>
                    <a:pt x="409" y="1415"/>
                    <a:pt x="380" y="1410"/>
                    <a:pt x="349" y="1410"/>
                  </a:cubicBezTo>
                  <a:cubicBezTo>
                    <a:pt x="237" y="1410"/>
                    <a:pt x="106" y="1486"/>
                    <a:pt x="84" y="1602"/>
                  </a:cubicBezTo>
                  <a:cubicBezTo>
                    <a:pt x="0" y="1840"/>
                    <a:pt x="56" y="2043"/>
                    <a:pt x="175" y="2245"/>
                  </a:cubicBezTo>
                  <a:cubicBezTo>
                    <a:pt x="203" y="2273"/>
                    <a:pt x="231" y="2301"/>
                    <a:pt x="259" y="2329"/>
                  </a:cubicBezTo>
                  <a:lnTo>
                    <a:pt x="259" y="2364"/>
                  </a:lnTo>
                  <a:cubicBezTo>
                    <a:pt x="312" y="2430"/>
                    <a:pt x="403" y="2478"/>
                    <a:pt x="492" y="2478"/>
                  </a:cubicBezTo>
                  <a:cubicBezTo>
                    <a:pt x="556" y="2478"/>
                    <a:pt x="618" y="2453"/>
                    <a:pt x="665" y="2392"/>
                  </a:cubicBezTo>
                  <a:cubicBezTo>
                    <a:pt x="728" y="2329"/>
                    <a:pt x="784" y="2245"/>
                    <a:pt x="812" y="2154"/>
                  </a:cubicBezTo>
                  <a:cubicBezTo>
                    <a:pt x="874" y="2154"/>
                    <a:pt x="930" y="2154"/>
                    <a:pt x="986" y="2127"/>
                  </a:cubicBezTo>
                  <a:lnTo>
                    <a:pt x="986" y="2189"/>
                  </a:lnTo>
                  <a:cubicBezTo>
                    <a:pt x="1000" y="2291"/>
                    <a:pt x="1095" y="2342"/>
                    <a:pt x="1193" y="2342"/>
                  </a:cubicBezTo>
                  <a:cubicBezTo>
                    <a:pt x="1292" y="2342"/>
                    <a:pt x="1395" y="2291"/>
                    <a:pt x="1427" y="2189"/>
                  </a:cubicBezTo>
                  <a:cubicBezTo>
                    <a:pt x="1483" y="1952"/>
                    <a:pt x="1455" y="1630"/>
                    <a:pt x="1399" y="1399"/>
                  </a:cubicBezTo>
                  <a:cubicBezTo>
                    <a:pt x="1399" y="1343"/>
                    <a:pt x="1364" y="1315"/>
                    <a:pt x="1364" y="1280"/>
                  </a:cubicBezTo>
                  <a:cubicBezTo>
                    <a:pt x="1364" y="1252"/>
                    <a:pt x="1399" y="1252"/>
                    <a:pt x="1399" y="1225"/>
                  </a:cubicBezTo>
                  <a:lnTo>
                    <a:pt x="1427" y="1225"/>
                  </a:lnTo>
                  <a:cubicBezTo>
                    <a:pt x="1483" y="1252"/>
                    <a:pt x="1539" y="1252"/>
                    <a:pt x="1602" y="1252"/>
                  </a:cubicBezTo>
                  <a:cubicBezTo>
                    <a:pt x="1860" y="1252"/>
                    <a:pt x="2035" y="903"/>
                    <a:pt x="1832" y="700"/>
                  </a:cubicBezTo>
                  <a:cubicBezTo>
                    <a:pt x="1804" y="672"/>
                    <a:pt x="1776" y="672"/>
                    <a:pt x="1748" y="644"/>
                  </a:cubicBezTo>
                  <a:cubicBezTo>
                    <a:pt x="1714" y="616"/>
                    <a:pt x="1686" y="581"/>
                    <a:pt x="1658" y="525"/>
                  </a:cubicBezTo>
                  <a:cubicBezTo>
                    <a:pt x="1602" y="497"/>
                    <a:pt x="1574" y="469"/>
                    <a:pt x="1511" y="441"/>
                  </a:cubicBezTo>
                  <a:cubicBezTo>
                    <a:pt x="1483" y="406"/>
                    <a:pt x="1455" y="378"/>
                    <a:pt x="1399" y="350"/>
                  </a:cubicBezTo>
                  <a:cubicBezTo>
                    <a:pt x="1252" y="232"/>
                    <a:pt x="1077" y="176"/>
                    <a:pt x="902" y="92"/>
                  </a:cubicBezTo>
                  <a:cubicBezTo>
                    <a:pt x="812" y="57"/>
                    <a:pt x="728" y="29"/>
                    <a:pt x="63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79"/>
            <p:cNvSpPr/>
            <p:nvPr/>
          </p:nvSpPr>
          <p:spPr>
            <a:xfrm>
              <a:off x="5897402" y="2669520"/>
              <a:ext cx="40822" cy="47877"/>
            </a:xfrm>
            <a:custGeom>
              <a:rect b="b" l="l" r="r" t="t"/>
              <a:pathLst>
                <a:path extrusionOk="0" h="2104" w="1794">
                  <a:moveTo>
                    <a:pt x="965" y="0"/>
                  </a:moveTo>
                  <a:cubicBezTo>
                    <a:pt x="846" y="28"/>
                    <a:pt x="727" y="91"/>
                    <a:pt x="615" y="119"/>
                  </a:cubicBezTo>
                  <a:cubicBezTo>
                    <a:pt x="413" y="175"/>
                    <a:pt x="203" y="266"/>
                    <a:pt x="0" y="322"/>
                  </a:cubicBezTo>
                  <a:cubicBezTo>
                    <a:pt x="0" y="378"/>
                    <a:pt x="28" y="469"/>
                    <a:pt x="119" y="496"/>
                  </a:cubicBezTo>
                  <a:cubicBezTo>
                    <a:pt x="28" y="643"/>
                    <a:pt x="0" y="846"/>
                    <a:pt x="203" y="930"/>
                  </a:cubicBezTo>
                  <a:cubicBezTo>
                    <a:pt x="238" y="965"/>
                    <a:pt x="294" y="965"/>
                    <a:pt x="350" y="993"/>
                  </a:cubicBezTo>
                  <a:cubicBezTo>
                    <a:pt x="294" y="1077"/>
                    <a:pt x="294" y="1196"/>
                    <a:pt x="378" y="1280"/>
                  </a:cubicBezTo>
                  <a:cubicBezTo>
                    <a:pt x="322" y="1280"/>
                    <a:pt x="294" y="1315"/>
                    <a:pt x="238" y="1315"/>
                  </a:cubicBezTo>
                  <a:cubicBezTo>
                    <a:pt x="91" y="1343"/>
                    <a:pt x="119" y="1601"/>
                    <a:pt x="266" y="1601"/>
                  </a:cubicBezTo>
                  <a:cubicBezTo>
                    <a:pt x="389" y="1582"/>
                    <a:pt x="499" y="1562"/>
                    <a:pt x="602" y="1562"/>
                  </a:cubicBezTo>
                  <a:cubicBezTo>
                    <a:pt x="645" y="1562"/>
                    <a:pt x="686" y="1565"/>
                    <a:pt x="727" y="1573"/>
                  </a:cubicBezTo>
                  <a:cubicBezTo>
                    <a:pt x="874" y="1573"/>
                    <a:pt x="993" y="1629"/>
                    <a:pt x="1140" y="1692"/>
                  </a:cubicBezTo>
                  <a:cubicBezTo>
                    <a:pt x="993" y="1664"/>
                    <a:pt x="846" y="1664"/>
                    <a:pt x="727" y="1629"/>
                  </a:cubicBezTo>
                  <a:cubicBezTo>
                    <a:pt x="719" y="1628"/>
                    <a:pt x="710" y="1627"/>
                    <a:pt x="702" y="1627"/>
                  </a:cubicBezTo>
                  <a:cubicBezTo>
                    <a:pt x="545" y="1627"/>
                    <a:pt x="477" y="1868"/>
                    <a:pt x="643" y="1895"/>
                  </a:cubicBezTo>
                  <a:cubicBezTo>
                    <a:pt x="937" y="1951"/>
                    <a:pt x="1196" y="2070"/>
                    <a:pt x="1462" y="2098"/>
                  </a:cubicBezTo>
                  <a:cubicBezTo>
                    <a:pt x="1478" y="2102"/>
                    <a:pt x="1495" y="2104"/>
                    <a:pt x="1511" y="2104"/>
                  </a:cubicBezTo>
                  <a:cubicBezTo>
                    <a:pt x="1708" y="2104"/>
                    <a:pt x="1794" y="1800"/>
                    <a:pt x="1573" y="1748"/>
                  </a:cubicBezTo>
                  <a:cubicBezTo>
                    <a:pt x="1489" y="1748"/>
                    <a:pt x="1399" y="1720"/>
                    <a:pt x="1343" y="1720"/>
                  </a:cubicBezTo>
                  <a:cubicBezTo>
                    <a:pt x="1427" y="1664"/>
                    <a:pt x="1489" y="1517"/>
                    <a:pt x="1343" y="1426"/>
                  </a:cubicBezTo>
                  <a:cubicBezTo>
                    <a:pt x="1315" y="1399"/>
                    <a:pt x="1287" y="1399"/>
                    <a:pt x="1252" y="1371"/>
                  </a:cubicBezTo>
                  <a:cubicBezTo>
                    <a:pt x="1252" y="1315"/>
                    <a:pt x="1252" y="1252"/>
                    <a:pt x="1224" y="1196"/>
                  </a:cubicBezTo>
                  <a:cubicBezTo>
                    <a:pt x="1315" y="1168"/>
                    <a:pt x="1371" y="1105"/>
                    <a:pt x="1427" y="1021"/>
                  </a:cubicBezTo>
                  <a:cubicBezTo>
                    <a:pt x="1517" y="902"/>
                    <a:pt x="1489" y="727"/>
                    <a:pt x="1371" y="643"/>
                  </a:cubicBezTo>
                  <a:cubicBezTo>
                    <a:pt x="1399" y="615"/>
                    <a:pt x="1427" y="580"/>
                    <a:pt x="1427" y="524"/>
                  </a:cubicBezTo>
                  <a:cubicBezTo>
                    <a:pt x="1489" y="441"/>
                    <a:pt x="1427" y="322"/>
                    <a:pt x="1371" y="231"/>
                  </a:cubicBezTo>
                  <a:cubicBezTo>
                    <a:pt x="1315" y="119"/>
                    <a:pt x="1140" y="28"/>
                    <a:pt x="96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79"/>
            <p:cNvSpPr/>
            <p:nvPr/>
          </p:nvSpPr>
          <p:spPr>
            <a:xfrm>
              <a:off x="5850822" y="2703971"/>
              <a:ext cx="28535" cy="16588"/>
            </a:xfrm>
            <a:custGeom>
              <a:rect b="b" l="l" r="r" t="t"/>
              <a:pathLst>
                <a:path extrusionOk="0" h="729" w="1254">
                  <a:moveTo>
                    <a:pt x="1002" y="0"/>
                  </a:moveTo>
                  <a:cubicBezTo>
                    <a:pt x="992" y="0"/>
                    <a:pt x="981" y="1"/>
                    <a:pt x="970" y="3"/>
                  </a:cubicBezTo>
                  <a:cubicBezTo>
                    <a:pt x="677" y="59"/>
                    <a:pt x="390" y="262"/>
                    <a:pt x="124" y="437"/>
                  </a:cubicBezTo>
                  <a:cubicBezTo>
                    <a:pt x="1" y="513"/>
                    <a:pt x="85" y="728"/>
                    <a:pt x="219" y="728"/>
                  </a:cubicBezTo>
                  <a:cubicBezTo>
                    <a:pt x="244" y="728"/>
                    <a:pt x="271" y="720"/>
                    <a:pt x="299" y="703"/>
                  </a:cubicBezTo>
                  <a:cubicBezTo>
                    <a:pt x="418" y="612"/>
                    <a:pt x="565" y="556"/>
                    <a:pt x="712" y="500"/>
                  </a:cubicBezTo>
                  <a:cubicBezTo>
                    <a:pt x="851" y="409"/>
                    <a:pt x="998" y="381"/>
                    <a:pt x="1117" y="262"/>
                  </a:cubicBezTo>
                  <a:cubicBezTo>
                    <a:pt x="1253" y="158"/>
                    <a:pt x="1137" y="0"/>
                    <a:pt x="100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79"/>
            <p:cNvSpPr/>
            <p:nvPr/>
          </p:nvSpPr>
          <p:spPr>
            <a:xfrm>
              <a:off x="5843131" y="2688770"/>
              <a:ext cx="26441" cy="22300"/>
            </a:xfrm>
            <a:custGeom>
              <a:rect b="b" l="l" r="r" t="t"/>
              <a:pathLst>
                <a:path extrusionOk="0" h="980" w="1162">
                  <a:moveTo>
                    <a:pt x="434" y="0"/>
                  </a:moveTo>
                  <a:cubicBezTo>
                    <a:pt x="315" y="0"/>
                    <a:pt x="231" y="28"/>
                    <a:pt x="141" y="119"/>
                  </a:cubicBezTo>
                  <a:cubicBezTo>
                    <a:pt x="1" y="231"/>
                    <a:pt x="57" y="469"/>
                    <a:pt x="203" y="553"/>
                  </a:cubicBezTo>
                  <a:cubicBezTo>
                    <a:pt x="231" y="553"/>
                    <a:pt x="231" y="553"/>
                    <a:pt x="259" y="580"/>
                  </a:cubicBezTo>
                  <a:cubicBezTo>
                    <a:pt x="259" y="608"/>
                    <a:pt x="259" y="608"/>
                    <a:pt x="287" y="643"/>
                  </a:cubicBezTo>
                  <a:lnTo>
                    <a:pt x="287" y="699"/>
                  </a:lnTo>
                  <a:cubicBezTo>
                    <a:pt x="231" y="755"/>
                    <a:pt x="231" y="846"/>
                    <a:pt x="259" y="902"/>
                  </a:cubicBezTo>
                  <a:cubicBezTo>
                    <a:pt x="294" y="958"/>
                    <a:pt x="342" y="980"/>
                    <a:pt x="393" y="980"/>
                  </a:cubicBezTo>
                  <a:cubicBezTo>
                    <a:pt x="425" y="980"/>
                    <a:pt x="458" y="971"/>
                    <a:pt x="490" y="958"/>
                  </a:cubicBezTo>
                  <a:cubicBezTo>
                    <a:pt x="637" y="902"/>
                    <a:pt x="812" y="818"/>
                    <a:pt x="987" y="783"/>
                  </a:cubicBezTo>
                  <a:cubicBezTo>
                    <a:pt x="1161" y="727"/>
                    <a:pt x="1105" y="497"/>
                    <a:pt x="931" y="469"/>
                  </a:cubicBezTo>
                  <a:lnTo>
                    <a:pt x="840" y="469"/>
                  </a:lnTo>
                  <a:cubicBezTo>
                    <a:pt x="875" y="434"/>
                    <a:pt x="875" y="378"/>
                    <a:pt x="875" y="322"/>
                  </a:cubicBezTo>
                  <a:cubicBezTo>
                    <a:pt x="875" y="147"/>
                    <a:pt x="728" y="0"/>
                    <a:pt x="52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79"/>
            <p:cNvSpPr/>
            <p:nvPr/>
          </p:nvSpPr>
          <p:spPr>
            <a:xfrm>
              <a:off x="5816007" y="2730184"/>
              <a:ext cx="17772" cy="21868"/>
            </a:xfrm>
            <a:custGeom>
              <a:rect b="b" l="l" r="r" t="t"/>
              <a:pathLst>
                <a:path extrusionOk="0" h="961" w="781">
                  <a:moveTo>
                    <a:pt x="481" y="1"/>
                  </a:moveTo>
                  <a:cubicBezTo>
                    <a:pt x="466" y="1"/>
                    <a:pt x="449" y="4"/>
                    <a:pt x="431" y="12"/>
                  </a:cubicBezTo>
                  <a:cubicBezTo>
                    <a:pt x="347" y="103"/>
                    <a:pt x="284" y="187"/>
                    <a:pt x="200" y="306"/>
                  </a:cubicBezTo>
                  <a:cubicBezTo>
                    <a:pt x="144" y="397"/>
                    <a:pt x="81" y="509"/>
                    <a:pt x="25" y="599"/>
                  </a:cubicBezTo>
                  <a:cubicBezTo>
                    <a:pt x="1" y="673"/>
                    <a:pt x="62" y="751"/>
                    <a:pt x="138" y="751"/>
                  </a:cubicBezTo>
                  <a:cubicBezTo>
                    <a:pt x="149" y="751"/>
                    <a:pt x="160" y="750"/>
                    <a:pt x="172" y="746"/>
                  </a:cubicBezTo>
                  <a:cubicBezTo>
                    <a:pt x="172" y="711"/>
                    <a:pt x="172" y="711"/>
                    <a:pt x="200" y="711"/>
                  </a:cubicBezTo>
                  <a:cubicBezTo>
                    <a:pt x="131" y="844"/>
                    <a:pt x="235" y="960"/>
                    <a:pt x="338" y="960"/>
                  </a:cubicBezTo>
                  <a:cubicBezTo>
                    <a:pt x="371" y="960"/>
                    <a:pt x="403" y="948"/>
                    <a:pt x="431" y="921"/>
                  </a:cubicBezTo>
                  <a:cubicBezTo>
                    <a:pt x="577" y="774"/>
                    <a:pt x="780" y="599"/>
                    <a:pt x="633" y="397"/>
                  </a:cubicBezTo>
                  <a:cubicBezTo>
                    <a:pt x="605" y="362"/>
                    <a:pt x="605" y="334"/>
                    <a:pt x="577" y="334"/>
                  </a:cubicBezTo>
                  <a:cubicBezTo>
                    <a:pt x="577" y="278"/>
                    <a:pt x="605" y="222"/>
                    <a:pt x="633" y="159"/>
                  </a:cubicBezTo>
                  <a:cubicBezTo>
                    <a:pt x="662" y="113"/>
                    <a:pt x="606" y="68"/>
                    <a:pt x="555" y="68"/>
                  </a:cubicBezTo>
                  <a:cubicBezTo>
                    <a:pt x="543" y="68"/>
                    <a:pt x="532" y="70"/>
                    <a:pt x="521" y="75"/>
                  </a:cubicBezTo>
                  <a:lnTo>
                    <a:pt x="521" y="47"/>
                  </a:lnTo>
                  <a:cubicBezTo>
                    <a:pt x="541" y="22"/>
                    <a:pt x="519" y="1"/>
                    <a:pt x="48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79"/>
            <p:cNvSpPr/>
            <p:nvPr/>
          </p:nvSpPr>
          <p:spPr>
            <a:xfrm>
              <a:off x="5792069" y="2762497"/>
              <a:ext cx="18477" cy="22209"/>
            </a:xfrm>
            <a:custGeom>
              <a:rect b="b" l="l" r="r" t="t"/>
              <a:pathLst>
                <a:path extrusionOk="0" h="976" w="812">
                  <a:moveTo>
                    <a:pt x="522" y="1"/>
                  </a:moveTo>
                  <a:cubicBezTo>
                    <a:pt x="421" y="1"/>
                    <a:pt x="325" y="56"/>
                    <a:pt x="259" y="137"/>
                  </a:cubicBezTo>
                  <a:cubicBezTo>
                    <a:pt x="259" y="165"/>
                    <a:pt x="231" y="165"/>
                    <a:pt x="231" y="200"/>
                  </a:cubicBezTo>
                  <a:cubicBezTo>
                    <a:pt x="175" y="228"/>
                    <a:pt x="112" y="256"/>
                    <a:pt x="56" y="340"/>
                  </a:cubicBezTo>
                  <a:cubicBezTo>
                    <a:pt x="0" y="459"/>
                    <a:pt x="28" y="634"/>
                    <a:pt x="147" y="725"/>
                  </a:cubicBezTo>
                  <a:cubicBezTo>
                    <a:pt x="147" y="781"/>
                    <a:pt x="175" y="809"/>
                    <a:pt x="203" y="865"/>
                  </a:cubicBezTo>
                  <a:cubicBezTo>
                    <a:pt x="237" y="937"/>
                    <a:pt x="316" y="976"/>
                    <a:pt x="399" y="976"/>
                  </a:cubicBezTo>
                  <a:cubicBezTo>
                    <a:pt x="452" y="976"/>
                    <a:pt x="506" y="960"/>
                    <a:pt x="553" y="928"/>
                  </a:cubicBezTo>
                  <a:cubicBezTo>
                    <a:pt x="699" y="753"/>
                    <a:pt x="783" y="487"/>
                    <a:pt x="811" y="284"/>
                  </a:cubicBezTo>
                  <a:lnTo>
                    <a:pt x="783" y="284"/>
                  </a:lnTo>
                  <a:cubicBezTo>
                    <a:pt x="783" y="165"/>
                    <a:pt x="755" y="81"/>
                    <a:pt x="636" y="26"/>
                  </a:cubicBezTo>
                  <a:cubicBezTo>
                    <a:pt x="598" y="8"/>
                    <a:pt x="560" y="1"/>
                    <a:pt x="52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79"/>
            <p:cNvSpPr/>
            <p:nvPr/>
          </p:nvSpPr>
          <p:spPr>
            <a:xfrm>
              <a:off x="5774092" y="2792647"/>
              <a:ext cx="11946" cy="13790"/>
            </a:xfrm>
            <a:custGeom>
              <a:rect b="b" l="l" r="r" t="t"/>
              <a:pathLst>
                <a:path extrusionOk="0" h="606" w="525">
                  <a:moveTo>
                    <a:pt x="327" y="1"/>
                  </a:moveTo>
                  <a:cubicBezTo>
                    <a:pt x="315" y="1"/>
                    <a:pt x="304" y="3"/>
                    <a:pt x="294" y="8"/>
                  </a:cubicBezTo>
                  <a:cubicBezTo>
                    <a:pt x="238" y="99"/>
                    <a:pt x="119" y="155"/>
                    <a:pt x="63" y="239"/>
                  </a:cubicBezTo>
                  <a:cubicBezTo>
                    <a:pt x="28" y="274"/>
                    <a:pt x="0" y="302"/>
                    <a:pt x="0" y="358"/>
                  </a:cubicBezTo>
                  <a:lnTo>
                    <a:pt x="0" y="414"/>
                  </a:lnTo>
                  <a:cubicBezTo>
                    <a:pt x="23" y="510"/>
                    <a:pt x="123" y="606"/>
                    <a:pt x="223" y="606"/>
                  </a:cubicBezTo>
                  <a:cubicBezTo>
                    <a:pt x="247" y="606"/>
                    <a:pt x="271" y="601"/>
                    <a:pt x="294" y="588"/>
                  </a:cubicBezTo>
                  <a:cubicBezTo>
                    <a:pt x="441" y="588"/>
                    <a:pt x="524" y="386"/>
                    <a:pt x="469" y="274"/>
                  </a:cubicBezTo>
                  <a:cubicBezTo>
                    <a:pt x="441" y="239"/>
                    <a:pt x="378" y="211"/>
                    <a:pt x="350" y="183"/>
                  </a:cubicBezTo>
                  <a:cubicBezTo>
                    <a:pt x="378" y="155"/>
                    <a:pt x="378" y="127"/>
                    <a:pt x="413" y="99"/>
                  </a:cubicBezTo>
                  <a:cubicBezTo>
                    <a:pt x="435" y="48"/>
                    <a:pt x="379" y="1"/>
                    <a:pt x="32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79"/>
            <p:cNvSpPr/>
            <p:nvPr/>
          </p:nvSpPr>
          <p:spPr>
            <a:xfrm>
              <a:off x="5754819" y="2770939"/>
              <a:ext cx="19137" cy="18932"/>
            </a:xfrm>
            <a:custGeom>
              <a:rect b="b" l="l" r="r" t="t"/>
              <a:pathLst>
                <a:path extrusionOk="0" h="832" w="841">
                  <a:moveTo>
                    <a:pt x="592" y="0"/>
                  </a:moveTo>
                  <a:cubicBezTo>
                    <a:pt x="581" y="0"/>
                    <a:pt x="571" y="2"/>
                    <a:pt x="560" y="4"/>
                  </a:cubicBezTo>
                  <a:cubicBezTo>
                    <a:pt x="497" y="32"/>
                    <a:pt x="469" y="88"/>
                    <a:pt x="413" y="144"/>
                  </a:cubicBezTo>
                  <a:cubicBezTo>
                    <a:pt x="295" y="263"/>
                    <a:pt x="148" y="410"/>
                    <a:pt x="36" y="557"/>
                  </a:cubicBezTo>
                  <a:cubicBezTo>
                    <a:pt x="1" y="612"/>
                    <a:pt x="1" y="668"/>
                    <a:pt x="36" y="731"/>
                  </a:cubicBezTo>
                  <a:cubicBezTo>
                    <a:pt x="72" y="786"/>
                    <a:pt x="148" y="832"/>
                    <a:pt x="219" y="832"/>
                  </a:cubicBezTo>
                  <a:cubicBezTo>
                    <a:pt x="257" y="832"/>
                    <a:pt x="293" y="819"/>
                    <a:pt x="323" y="787"/>
                  </a:cubicBezTo>
                  <a:cubicBezTo>
                    <a:pt x="413" y="731"/>
                    <a:pt x="469" y="640"/>
                    <a:pt x="525" y="557"/>
                  </a:cubicBezTo>
                  <a:cubicBezTo>
                    <a:pt x="525" y="529"/>
                    <a:pt x="560" y="529"/>
                    <a:pt x="560" y="529"/>
                  </a:cubicBezTo>
                  <a:cubicBezTo>
                    <a:pt x="616" y="438"/>
                    <a:pt x="700" y="382"/>
                    <a:pt x="763" y="319"/>
                  </a:cubicBezTo>
                  <a:cubicBezTo>
                    <a:pt x="841" y="189"/>
                    <a:pt x="721" y="0"/>
                    <a:pt x="59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79"/>
            <p:cNvSpPr/>
            <p:nvPr/>
          </p:nvSpPr>
          <p:spPr>
            <a:xfrm>
              <a:off x="5904342" y="2823776"/>
              <a:ext cx="15655" cy="27397"/>
            </a:xfrm>
            <a:custGeom>
              <a:rect b="b" l="l" r="r" t="t"/>
              <a:pathLst>
                <a:path extrusionOk="0" h="1204" w="688">
                  <a:moveTo>
                    <a:pt x="416" y="0"/>
                  </a:moveTo>
                  <a:cubicBezTo>
                    <a:pt x="359" y="0"/>
                    <a:pt x="304" y="28"/>
                    <a:pt x="282" y="95"/>
                  </a:cubicBezTo>
                  <a:cubicBezTo>
                    <a:pt x="247" y="213"/>
                    <a:pt x="220" y="304"/>
                    <a:pt x="192" y="416"/>
                  </a:cubicBezTo>
                  <a:lnTo>
                    <a:pt x="192" y="563"/>
                  </a:lnTo>
                  <a:cubicBezTo>
                    <a:pt x="164" y="710"/>
                    <a:pt x="108" y="885"/>
                    <a:pt x="45" y="1004"/>
                  </a:cubicBezTo>
                  <a:cubicBezTo>
                    <a:pt x="0" y="1092"/>
                    <a:pt x="66" y="1203"/>
                    <a:pt x="151" y="1203"/>
                  </a:cubicBezTo>
                  <a:cubicBezTo>
                    <a:pt x="173" y="1203"/>
                    <a:pt x="196" y="1196"/>
                    <a:pt x="220" y="1178"/>
                  </a:cubicBezTo>
                  <a:cubicBezTo>
                    <a:pt x="247" y="1178"/>
                    <a:pt x="282" y="1115"/>
                    <a:pt x="310" y="1087"/>
                  </a:cubicBezTo>
                  <a:cubicBezTo>
                    <a:pt x="338" y="1115"/>
                    <a:pt x="394" y="1115"/>
                    <a:pt x="457" y="1115"/>
                  </a:cubicBezTo>
                  <a:cubicBezTo>
                    <a:pt x="513" y="1115"/>
                    <a:pt x="597" y="1087"/>
                    <a:pt x="632" y="1031"/>
                  </a:cubicBezTo>
                  <a:cubicBezTo>
                    <a:pt x="688" y="913"/>
                    <a:pt x="660" y="857"/>
                    <a:pt x="660" y="766"/>
                  </a:cubicBezTo>
                  <a:cubicBezTo>
                    <a:pt x="632" y="738"/>
                    <a:pt x="632" y="738"/>
                    <a:pt x="632" y="710"/>
                  </a:cubicBezTo>
                  <a:lnTo>
                    <a:pt x="632" y="654"/>
                  </a:lnTo>
                  <a:cubicBezTo>
                    <a:pt x="632" y="563"/>
                    <a:pt x="597" y="479"/>
                    <a:pt x="541" y="416"/>
                  </a:cubicBezTo>
                  <a:cubicBezTo>
                    <a:pt x="541" y="332"/>
                    <a:pt x="569" y="269"/>
                    <a:pt x="569" y="185"/>
                  </a:cubicBezTo>
                  <a:cubicBezTo>
                    <a:pt x="608" y="77"/>
                    <a:pt x="509" y="0"/>
                    <a:pt x="41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79"/>
            <p:cNvSpPr/>
            <p:nvPr/>
          </p:nvSpPr>
          <p:spPr>
            <a:xfrm>
              <a:off x="5923319" y="2783317"/>
              <a:ext cx="27238" cy="32426"/>
            </a:xfrm>
            <a:custGeom>
              <a:rect b="b" l="l" r="r" t="t"/>
              <a:pathLst>
                <a:path extrusionOk="0" h="1425" w="1197">
                  <a:moveTo>
                    <a:pt x="672" y="1"/>
                  </a:moveTo>
                  <a:cubicBezTo>
                    <a:pt x="622" y="1"/>
                    <a:pt x="565" y="21"/>
                    <a:pt x="525" y="41"/>
                  </a:cubicBezTo>
                  <a:cubicBezTo>
                    <a:pt x="488" y="23"/>
                    <a:pt x="448" y="14"/>
                    <a:pt x="408" y="14"/>
                  </a:cubicBezTo>
                  <a:cubicBezTo>
                    <a:pt x="321" y="14"/>
                    <a:pt x="233" y="59"/>
                    <a:pt x="176" y="159"/>
                  </a:cubicBezTo>
                  <a:cubicBezTo>
                    <a:pt x="113" y="243"/>
                    <a:pt x="113" y="362"/>
                    <a:pt x="85" y="509"/>
                  </a:cubicBezTo>
                  <a:cubicBezTo>
                    <a:pt x="85" y="593"/>
                    <a:pt x="57" y="712"/>
                    <a:pt x="29" y="796"/>
                  </a:cubicBezTo>
                  <a:cubicBezTo>
                    <a:pt x="1" y="971"/>
                    <a:pt x="85" y="1089"/>
                    <a:pt x="204" y="1145"/>
                  </a:cubicBezTo>
                  <a:cubicBezTo>
                    <a:pt x="204" y="1208"/>
                    <a:pt x="232" y="1236"/>
                    <a:pt x="260" y="1292"/>
                  </a:cubicBezTo>
                  <a:cubicBezTo>
                    <a:pt x="324" y="1371"/>
                    <a:pt x="420" y="1424"/>
                    <a:pt x="514" y="1424"/>
                  </a:cubicBezTo>
                  <a:cubicBezTo>
                    <a:pt x="595" y="1424"/>
                    <a:pt x="673" y="1386"/>
                    <a:pt x="728" y="1292"/>
                  </a:cubicBezTo>
                  <a:cubicBezTo>
                    <a:pt x="728" y="1264"/>
                    <a:pt x="756" y="1236"/>
                    <a:pt x="756" y="1208"/>
                  </a:cubicBezTo>
                  <a:cubicBezTo>
                    <a:pt x="775" y="1213"/>
                    <a:pt x="794" y="1215"/>
                    <a:pt x="812" y="1215"/>
                  </a:cubicBezTo>
                  <a:cubicBezTo>
                    <a:pt x="910" y="1215"/>
                    <a:pt x="1001" y="1155"/>
                    <a:pt x="1078" y="1061"/>
                  </a:cubicBezTo>
                  <a:cubicBezTo>
                    <a:pt x="1197" y="943"/>
                    <a:pt x="1106" y="740"/>
                    <a:pt x="1078" y="593"/>
                  </a:cubicBezTo>
                  <a:cubicBezTo>
                    <a:pt x="1050" y="362"/>
                    <a:pt x="1022" y="41"/>
                    <a:pt x="728" y="13"/>
                  </a:cubicBezTo>
                  <a:cubicBezTo>
                    <a:pt x="712" y="4"/>
                    <a:pt x="692" y="1"/>
                    <a:pt x="67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79"/>
            <p:cNvSpPr/>
            <p:nvPr/>
          </p:nvSpPr>
          <p:spPr>
            <a:xfrm>
              <a:off x="5933195" y="2743815"/>
              <a:ext cx="20548" cy="20411"/>
            </a:xfrm>
            <a:custGeom>
              <a:rect b="b" l="l" r="r" t="t"/>
              <a:pathLst>
                <a:path extrusionOk="0" h="897" w="903">
                  <a:moveTo>
                    <a:pt x="322" y="0"/>
                  </a:moveTo>
                  <a:cubicBezTo>
                    <a:pt x="238" y="0"/>
                    <a:pt x="119" y="56"/>
                    <a:pt x="91" y="147"/>
                  </a:cubicBezTo>
                  <a:cubicBezTo>
                    <a:pt x="28" y="259"/>
                    <a:pt x="0" y="350"/>
                    <a:pt x="63" y="462"/>
                  </a:cubicBezTo>
                  <a:cubicBezTo>
                    <a:pt x="63" y="497"/>
                    <a:pt x="91" y="553"/>
                    <a:pt x="91" y="581"/>
                  </a:cubicBezTo>
                  <a:cubicBezTo>
                    <a:pt x="119" y="672"/>
                    <a:pt x="147" y="756"/>
                    <a:pt x="203" y="812"/>
                  </a:cubicBezTo>
                  <a:cubicBezTo>
                    <a:pt x="273" y="865"/>
                    <a:pt x="353" y="897"/>
                    <a:pt x="430" y="897"/>
                  </a:cubicBezTo>
                  <a:cubicBezTo>
                    <a:pt x="485" y="897"/>
                    <a:pt x="539" y="881"/>
                    <a:pt x="588" y="847"/>
                  </a:cubicBezTo>
                  <a:cubicBezTo>
                    <a:pt x="791" y="728"/>
                    <a:pt x="902" y="378"/>
                    <a:pt x="763" y="175"/>
                  </a:cubicBezTo>
                  <a:cubicBezTo>
                    <a:pt x="711" y="100"/>
                    <a:pt x="626" y="49"/>
                    <a:pt x="531" y="49"/>
                  </a:cubicBezTo>
                  <a:cubicBezTo>
                    <a:pt x="510" y="49"/>
                    <a:pt x="490" y="51"/>
                    <a:pt x="469" y="56"/>
                  </a:cubicBezTo>
                  <a:cubicBezTo>
                    <a:pt x="413" y="28"/>
                    <a:pt x="378" y="0"/>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79"/>
            <p:cNvSpPr/>
            <p:nvPr/>
          </p:nvSpPr>
          <p:spPr>
            <a:xfrm>
              <a:off x="5947189" y="2725838"/>
              <a:ext cx="12606" cy="10217"/>
            </a:xfrm>
            <a:custGeom>
              <a:rect b="b" l="l" r="r" t="t"/>
              <a:pathLst>
                <a:path extrusionOk="0" h="449" w="554">
                  <a:moveTo>
                    <a:pt x="350" y="0"/>
                  </a:moveTo>
                  <a:cubicBezTo>
                    <a:pt x="287" y="28"/>
                    <a:pt x="259" y="28"/>
                    <a:pt x="203" y="28"/>
                  </a:cubicBezTo>
                  <a:cubicBezTo>
                    <a:pt x="148" y="28"/>
                    <a:pt x="85" y="63"/>
                    <a:pt x="57" y="91"/>
                  </a:cubicBezTo>
                  <a:cubicBezTo>
                    <a:pt x="29" y="119"/>
                    <a:pt x="1" y="175"/>
                    <a:pt x="1" y="238"/>
                  </a:cubicBezTo>
                  <a:cubicBezTo>
                    <a:pt x="1" y="294"/>
                    <a:pt x="29" y="350"/>
                    <a:pt x="57" y="378"/>
                  </a:cubicBezTo>
                  <a:lnTo>
                    <a:pt x="85" y="413"/>
                  </a:lnTo>
                  <a:cubicBezTo>
                    <a:pt x="113" y="441"/>
                    <a:pt x="176" y="441"/>
                    <a:pt x="203" y="441"/>
                  </a:cubicBezTo>
                  <a:lnTo>
                    <a:pt x="350" y="441"/>
                  </a:lnTo>
                  <a:cubicBezTo>
                    <a:pt x="361" y="446"/>
                    <a:pt x="371" y="448"/>
                    <a:pt x="382" y="448"/>
                  </a:cubicBezTo>
                  <a:cubicBezTo>
                    <a:pt x="427" y="448"/>
                    <a:pt x="469" y="406"/>
                    <a:pt x="497" y="378"/>
                  </a:cubicBezTo>
                  <a:cubicBezTo>
                    <a:pt x="525" y="350"/>
                    <a:pt x="553" y="294"/>
                    <a:pt x="553" y="238"/>
                  </a:cubicBezTo>
                  <a:cubicBezTo>
                    <a:pt x="553" y="175"/>
                    <a:pt x="553" y="119"/>
                    <a:pt x="497" y="91"/>
                  </a:cubicBezTo>
                  <a:cubicBezTo>
                    <a:pt x="462" y="28"/>
                    <a:pt x="406" y="0"/>
                    <a:pt x="35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79"/>
            <p:cNvSpPr/>
            <p:nvPr/>
          </p:nvSpPr>
          <p:spPr>
            <a:xfrm>
              <a:off x="5958567" y="2746773"/>
              <a:ext cx="23824" cy="25281"/>
            </a:xfrm>
            <a:custGeom>
              <a:rect b="b" l="l" r="r" t="t"/>
              <a:pathLst>
                <a:path extrusionOk="0" h="1111" w="1047">
                  <a:moveTo>
                    <a:pt x="684" y="1"/>
                  </a:moveTo>
                  <a:cubicBezTo>
                    <a:pt x="621" y="1"/>
                    <a:pt x="558" y="46"/>
                    <a:pt x="522" y="101"/>
                  </a:cubicBezTo>
                  <a:cubicBezTo>
                    <a:pt x="522" y="101"/>
                    <a:pt x="522" y="129"/>
                    <a:pt x="487" y="129"/>
                  </a:cubicBezTo>
                  <a:cubicBezTo>
                    <a:pt x="459" y="101"/>
                    <a:pt x="403" y="101"/>
                    <a:pt x="347" y="101"/>
                  </a:cubicBezTo>
                  <a:cubicBezTo>
                    <a:pt x="228" y="129"/>
                    <a:pt x="137" y="248"/>
                    <a:pt x="109" y="367"/>
                  </a:cubicBezTo>
                  <a:cubicBezTo>
                    <a:pt x="81" y="451"/>
                    <a:pt x="25" y="542"/>
                    <a:pt x="25" y="626"/>
                  </a:cubicBezTo>
                  <a:cubicBezTo>
                    <a:pt x="1" y="729"/>
                    <a:pt x="61" y="806"/>
                    <a:pt x="155" y="806"/>
                  </a:cubicBezTo>
                  <a:cubicBezTo>
                    <a:pt x="169" y="806"/>
                    <a:pt x="184" y="804"/>
                    <a:pt x="200" y="800"/>
                  </a:cubicBezTo>
                  <a:lnTo>
                    <a:pt x="228" y="800"/>
                  </a:lnTo>
                  <a:lnTo>
                    <a:pt x="228" y="856"/>
                  </a:lnTo>
                  <a:cubicBezTo>
                    <a:pt x="246" y="949"/>
                    <a:pt x="332" y="994"/>
                    <a:pt x="417" y="994"/>
                  </a:cubicBezTo>
                  <a:cubicBezTo>
                    <a:pt x="467" y="994"/>
                    <a:pt x="516" y="978"/>
                    <a:pt x="550" y="947"/>
                  </a:cubicBezTo>
                  <a:cubicBezTo>
                    <a:pt x="564" y="1052"/>
                    <a:pt x="649" y="1110"/>
                    <a:pt x="740" y="1110"/>
                  </a:cubicBezTo>
                  <a:cubicBezTo>
                    <a:pt x="825" y="1110"/>
                    <a:pt x="915" y="1059"/>
                    <a:pt x="955" y="947"/>
                  </a:cubicBezTo>
                  <a:cubicBezTo>
                    <a:pt x="1011" y="745"/>
                    <a:pt x="1011" y="479"/>
                    <a:pt x="1011" y="248"/>
                  </a:cubicBezTo>
                  <a:cubicBezTo>
                    <a:pt x="1046" y="157"/>
                    <a:pt x="955" y="129"/>
                    <a:pt x="871" y="129"/>
                  </a:cubicBezTo>
                  <a:cubicBezTo>
                    <a:pt x="836" y="101"/>
                    <a:pt x="808" y="73"/>
                    <a:pt x="780" y="45"/>
                  </a:cubicBezTo>
                  <a:cubicBezTo>
                    <a:pt x="751" y="14"/>
                    <a:pt x="718" y="1"/>
                    <a:pt x="68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79"/>
            <p:cNvSpPr/>
            <p:nvPr/>
          </p:nvSpPr>
          <p:spPr>
            <a:xfrm>
              <a:off x="5992859" y="2747933"/>
              <a:ext cx="49196" cy="48536"/>
            </a:xfrm>
            <a:custGeom>
              <a:rect b="b" l="l" r="r" t="t"/>
              <a:pathLst>
                <a:path extrusionOk="0" h="2133" w="2162">
                  <a:moveTo>
                    <a:pt x="1939" y="0"/>
                  </a:moveTo>
                  <a:cubicBezTo>
                    <a:pt x="1837" y="0"/>
                    <a:pt x="1726" y="54"/>
                    <a:pt x="1665" y="141"/>
                  </a:cubicBezTo>
                  <a:cubicBezTo>
                    <a:pt x="1637" y="169"/>
                    <a:pt x="1637" y="169"/>
                    <a:pt x="1602" y="197"/>
                  </a:cubicBezTo>
                  <a:cubicBezTo>
                    <a:pt x="1518" y="197"/>
                    <a:pt x="1427" y="197"/>
                    <a:pt x="1343" y="281"/>
                  </a:cubicBezTo>
                  <a:cubicBezTo>
                    <a:pt x="1315" y="316"/>
                    <a:pt x="1287" y="344"/>
                    <a:pt x="1252" y="400"/>
                  </a:cubicBezTo>
                  <a:cubicBezTo>
                    <a:pt x="1168" y="400"/>
                    <a:pt x="1112" y="428"/>
                    <a:pt x="1049" y="491"/>
                  </a:cubicBezTo>
                  <a:cubicBezTo>
                    <a:pt x="1021" y="519"/>
                    <a:pt x="993" y="547"/>
                    <a:pt x="965" y="575"/>
                  </a:cubicBezTo>
                  <a:cubicBezTo>
                    <a:pt x="922" y="564"/>
                    <a:pt x="883" y="558"/>
                    <a:pt x="847" y="558"/>
                  </a:cubicBezTo>
                  <a:cubicBezTo>
                    <a:pt x="784" y="558"/>
                    <a:pt x="729" y="577"/>
                    <a:pt x="672" y="631"/>
                  </a:cubicBezTo>
                  <a:cubicBezTo>
                    <a:pt x="588" y="721"/>
                    <a:pt x="525" y="805"/>
                    <a:pt x="497" y="924"/>
                  </a:cubicBezTo>
                  <a:cubicBezTo>
                    <a:pt x="477" y="919"/>
                    <a:pt x="457" y="917"/>
                    <a:pt x="437" y="917"/>
                  </a:cubicBezTo>
                  <a:cubicBezTo>
                    <a:pt x="341" y="917"/>
                    <a:pt x="256" y="972"/>
                    <a:pt x="203" y="1071"/>
                  </a:cubicBezTo>
                  <a:cubicBezTo>
                    <a:pt x="91" y="1393"/>
                    <a:pt x="1" y="1651"/>
                    <a:pt x="63" y="2029"/>
                  </a:cubicBezTo>
                  <a:cubicBezTo>
                    <a:pt x="82" y="2088"/>
                    <a:pt x="136" y="2121"/>
                    <a:pt x="188" y="2121"/>
                  </a:cubicBezTo>
                  <a:cubicBezTo>
                    <a:pt x="216" y="2121"/>
                    <a:pt x="244" y="2111"/>
                    <a:pt x="266" y="2092"/>
                  </a:cubicBezTo>
                  <a:cubicBezTo>
                    <a:pt x="295" y="2111"/>
                    <a:pt x="326" y="2121"/>
                    <a:pt x="355" y="2121"/>
                  </a:cubicBezTo>
                  <a:cubicBezTo>
                    <a:pt x="409" y="2121"/>
                    <a:pt x="461" y="2088"/>
                    <a:pt x="497" y="2029"/>
                  </a:cubicBezTo>
                  <a:cubicBezTo>
                    <a:pt x="525" y="1973"/>
                    <a:pt x="553" y="1945"/>
                    <a:pt x="588" y="1889"/>
                  </a:cubicBezTo>
                  <a:cubicBezTo>
                    <a:pt x="616" y="1889"/>
                    <a:pt x="644" y="1917"/>
                    <a:pt x="672" y="1917"/>
                  </a:cubicBezTo>
                  <a:cubicBezTo>
                    <a:pt x="700" y="1945"/>
                    <a:pt x="728" y="1973"/>
                    <a:pt x="763" y="2001"/>
                  </a:cubicBezTo>
                  <a:cubicBezTo>
                    <a:pt x="845" y="2087"/>
                    <a:pt x="951" y="2133"/>
                    <a:pt x="1053" y="2133"/>
                  </a:cubicBezTo>
                  <a:cubicBezTo>
                    <a:pt x="1125" y="2133"/>
                    <a:pt x="1194" y="2110"/>
                    <a:pt x="1252" y="2064"/>
                  </a:cubicBezTo>
                  <a:cubicBezTo>
                    <a:pt x="1294" y="2064"/>
                    <a:pt x="1321" y="2076"/>
                    <a:pt x="1350" y="2076"/>
                  </a:cubicBezTo>
                  <a:cubicBezTo>
                    <a:pt x="1365" y="2076"/>
                    <a:pt x="1380" y="2073"/>
                    <a:pt x="1399" y="2064"/>
                  </a:cubicBezTo>
                  <a:cubicBezTo>
                    <a:pt x="1546" y="2001"/>
                    <a:pt x="1602" y="1917"/>
                    <a:pt x="1637" y="1826"/>
                  </a:cubicBezTo>
                  <a:cubicBezTo>
                    <a:pt x="1693" y="1826"/>
                    <a:pt x="1749" y="1798"/>
                    <a:pt x="1812" y="1770"/>
                  </a:cubicBezTo>
                  <a:cubicBezTo>
                    <a:pt x="1951" y="1651"/>
                    <a:pt x="1986" y="1477"/>
                    <a:pt x="2014" y="1302"/>
                  </a:cubicBezTo>
                  <a:cubicBezTo>
                    <a:pt x="2070" y="1155"/>
                    <a:pt x="2126" y="980"/>
                    <a:pt x="2161" y="805"/>
                  </a:cubicBezTo>
                  <a:cubicBezTo>
                    <a:pt x="2161" y="777"/>
                    <a:pt x="2161" y="721"/>
                    <a:pt x="2126" y="694"/>
                  </a:cubicBezTo>
                  <a:cubicBezTo>
                    <a:pt x="2098" y="491"/>
                    <a:pt x="2070" y="253"/>
                    <a:pt x="2042" y="22"/>
                  </a:cubicBezTo>
                  <a:cubicBezTo>
                    <a:pt x="2011" y="7"/>
                    <a:pt x="1975" y="0"/>
                    <a:pt x="193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79"/>
            <p:cNvSpPr/>
            <p:nvPr/>
          </p:nvSpPr>
          <p:spPr>
            <a:xfrm>
              <a:off x="6014817" y="2809144"/>
              <a:ext cx="43917" cy="55613"/>
            </a:xfrm>
            <a:custGeom>
              <a:rect b="b" l="l" r="r" t="t"/>
              <a:pathLst>
                <a:path extrusionOk="0" h="2444" w="1930">
                  <a:moveTo>
                    <a:pt x="1724" y="1"/>
                  </a:moveTo>
                  <a:cubicBezTo>
                    <a:pt x="1659" y="1"/>
                    <a:pt x="1596" y="38"/>
                    <a:pt x="1574" y="129"/>
                  </a:cubicBezTo>
                  <a:cubicBezTo>
                    <a:pt x="1546" y="213"/>
                    <a:pt x="1511" y="332"/>
                    <a:pt x="1483" y="451"/>
                  </a:cubicBezTo>
                  <a:cubicBezTo>
                    <a:pt x="1448" y="377"/>
                    <a:pt x="1367" y="327"/>
                    <a:pt x="1289" y="327"/>
                  </a:cubicBezTo>
                  <a:cubicBezTo>
                    <a:pt x="1242" y="327"/>
                    <a:pt x="1196" y="346"/>
                    <a:pt x="1161" y="388"/>
                  </a:cubicBezTo>
                  <a:cubicBezTo>
                    <a:pt x="1049" y="507"/>
                    <a:pt x="1021" y="626"/>
                    <a:pt x="958" y="772"/>
                  </a:cubicBezTo>
                  <a:cubicBezTo>
                    <a:pt x="930" y="772"/>
                    <a:pt x="902" y="828"/>
                    <a:pt x="902" y="856"/>
                  </a:cubicBezTo>
                  <a:cubicBezTo>
                    <a:pt x="853" y="811"/>
                    <a:pt x="779" y="780"/>
                    <a:pt x="708" y="780"/>
                  </a:cubicBezTo>
                  <a:cubicBezTo>
                    <a:pt x="649" y="780"/>
                    <a:pt x="591" y="802"/>
                    <a:pt x="553" y="856"/>
                  </a:cubicBezTo>
                  <a:cubicBezTo>
                    <a:pt x="350" y="1178"/>
                    <a:pt x="0" y="1584"/>
                    <a:pt x="0" y="1996"/>
                  </a:cubicBezTo>
                  <a:cubicBezTo>
                    <a:pt x="0" y="2314"/>
                    <a:pt x="287" y="2443"/>
                    <a:pt x="553" y="2443"/>
                  </a:cubicBezTo>
                  <a:cubicBezTo>
                    <a:pt x="603" y="2443"/>
                    <a:pt x="653" y="2439"/>
                    <a:pt x="700" y="2430"/>
                  </a:cubicBezTo>
                  <a:cubicBezTo>
                    <a:pt x="958" y="2374"/>
                    <a:pt x="902" y="2052"/>
                    <a:pt x="700" y="1996"/>
                  </a:cubicBezTo>
                  <a:cubicBezTo>
                    <a:pt x="637" y="1961"/>
                    <a:pt x="553" y="1933"/>
                    <a:pt x="462" y="1905"/>
                  </a:cubicBezTo>
                  <a:cubicBezTo>
                    <a:pt x="497" y="1849"/>
                    <a:pt x="497" y="1821"/>
                    <a:pt x="525" y="1758"/>
                  </a:cubicBezTo>
                  <a:cubicBezTo>
                    <a:pt x="553" y="1612"/>
                    <a:pt x="637" y="1472"/>
                    <a:pt x="728" y="1353"/>
                  </a:cubicBezTo>
                  <a:lnTo>
                    <a:pt x="728" y="1353"/>
                  </a:lnTo>
                  <a:cubicBezTo>
                    <a:pt x="700" y="1437"/>
                    <a:pt x="672" y="1556"/>
                    <a:pt x="700" y="1647"/>
                  </a:cubicBezTo>
                  <a:cubicBezTo>
                    <a:pt x="700" y="1765"/>
                    <a:pt x="793" y="1842"/>
                    <a:pt x="899" y="1842"/>
                  </a:cubicBezTo>
                  <a:cubicBezTo>
                    <a:pt x="949" y="1842"/>
                    <a:pt x="1002" y="1825"/>
                    <a:pt x="1049" y="1786"/>
                  </a:cubicBezTo>
                  <a:lnTo>
                    <a:pt x="1049" y="1758"/>
                  </a:lnTo>
                  <a:cubicBezTo>
                    <a:pt x="1084" y="1770"/>
                    <a:pt x="1120" y="1777"/>
                    <a:pt x="1152" y="1777"/>
                  </a:cubicBezTo>
                  <a:cubicBezTo>
                    <a:pt x="1198" y="1777"/>
                    <a:pt x="1236" y="1763"/>
                    <a:pt x="1252" y="1730"/>
                  </a:cubicBezTo>
                  <a:cubicBezTo>
                    <a:pt x="1280" y="1674"/>
                    <a:pt x="1308" y="1647"/>
                    <a:pt x="1336" y="1584"/>
                  </a:cubicBezTo>
                  <a:cubicBezTo>
                    <a:pt x="1362" y="1595"/>
                    <a:pt x="1397" y="1602"/>
                    <a:pt x="1430" y="1602"/>
                  </a:cubicBezTo>
                  <a:cubicBezTo>
                    <a:pt x="1478" y="1602"/>
                    <a:pt x="1525" y="1588"/>
                    <a:pt x="1546" y="1556"/>
                  </a:cubicBezTo>
                  <a:cubicBezTo>
                    <a:pt x="1895" y="1178"/>
                    <a:pt x="1804" y="654"/>
                    <a:pt x="1895" y="213"/>
                  </a:cubicBezTo>
                  <a:cubicBezTo>
                    <a:pt x="1929" y="90"/>
                    <a:pt x="1824" y="1"/>
                    <a:pt x="172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79"/>
            <p:cNvSpPr/>
            <p:nvPr/>
          </p:nvSpPr>
          <p:spPr>
            <a:xfrm>
              <a:off x="6039324" y="2869877"/>
              <a:ext cx="36454" cy="52632"/>
            </a:xfrm>
            <a:custGeom>
              <a:rect b="b" l="l" r="r" t="t"/>
              <a:pathLst>
                <a:path extrusionOk="0" h="2313" w="1602">
                  <a:moveTo>
                    <a:pt x="1109" y="0"/>
                  </a:moveTo>
                  <a:cubicBezTo>
                    <a:pt x="1041" y="0"/>
                    <a:pt x="975" y="27"/>
                    <a:pt x="930" y="82"/>
                  </a:cubicBezTo>
                  <a:cubicBezTo>
                    <a:pt x="818" y="110"/>
                    <a:pt x="755" y="201"/>
                    <a:pt x="727" y="341"/>
                  </a:cubicBezTo>
                  <a:cubicBezTo>
                    <a:pt x="700" y="488"/>
                    <a:pt x="672" y="663"/>
                    <a:pt x="644" y="810"/>
                  </a:cubicBezTo>
                  <a:cubicBezTo>
                    <a:pt x="603" y="772"/>
                    <a:pt x="556" y="757"/>
                    <a:pt x="509" y="757"/>
                  </a:cubicBezTo>
                  <a:cubicBezTo>
                    <a:pt x="452" y="757"/>
                    <a:pt x="396" y="779"/>
                    <a:pt x="350" y="810"/>
                  </a:cubicBezTo>
                  <a:cubicBezTo>
                    <a:pt x="231" y="928"/>
                    <a:pt x="203" y="1131"/>
                    <a:pt x="175" y="1278"/>
                  </a:cubicBezTo>
                  <a:lnTo>
                    <a:pt x="175" y="1425"/>
                  </a:lnTo>
                  <a:cubicBezTo>
                    <a:pt x="84" y="1425"/>
                    <a:pt x="0" y="1481"/>
                    <a:pt x="28" y="1600"/>
                  </a:cubicBezTo>
                  <a:cubicBezTo>
                    <a:pt x="28" y="1830"/>
                    <a:pt x="28" y="2033"/>
                    <a:pt x="147" y="2236"/>
                  </a:cubicBezTo>
                  <a:cubicBezTo>
                    <a:pt x="159" y="2289"/>
                    <a:pt x="201" y="2312"/>
                    <a:pt x="245" y="2312"/>
                  </a:cubicBezTo>
                  <a:cubicBezTo>
                    <a:pt x="301" y="2312"/>
                    <a:pt x="362" y="2274"/>
                    <a:pt x="378" y="2208"/>
                  </a:cubicBezTo>
                  <a:cubicBezTo>
                    <a:pt x="406" y="2180"/>
                    <a:pt x="406" y="2152"/>
                    <a:pt x="406" y="2124"/>
                  </a:cubicBezTo>
                  <a:cubicBezTo>
                    <a:pt x="406" y="2089"/>
                    <a:pt x="406" y="2089"/>
                    <a:pt x="434" y="2061"/>
                  </a:cubicBezTo>
                  <a:cubicBezTo>
                    <a:pt x="477" y="2117"/>
                    <a:pt x="539" y="2147"/>
                    <a:pt x="605" y="2147"/>
                  </a:cubicBezTo>
                  <a:cubicBezTo>
                    <a:pt x="678" y="2147"/>
                    <a:pt x="756" y="2110"/>
                    <a:pt x="818" y="2033"/>
                  </a:cubicBezTo>
                  <a:cubicBezTo>
                    <a:pt x="846" y="1949"/>
                    <a:pt x="902" y="1886"/>
                    <a:pt x="930" y="1802"/>
                  </a:cubicBezTo>
                  <a:cubicBezTo>
                    <a:pt x="958" y="1830"/>
                    <a:pt x="958" y="1858"/>
                    <a:pt x="958" y="1886"/>
                  </a:cubicBezTo>
                  <a:cubicBezTo>
                    <a:pt x="1009" y="1988"/>
                    <a:pt x="1118" y="2035"/>
                    <a:pt x="1229" y="2035"/>
                  </a:cubicBezTo>
                  <a:cubicBezTo>
                    <a:pt x="1378" y="2035"/>
                    <a:pt x="1530" y="1951"/>
                    <a:pt x="1546" y="1802"/>
                  </a:cubicBezTo>
                  <a:cubicBezTo>
                    <a:pt x="1602" y="1537"/>
                    <a:pt x="1518" y="1250"/>
                    <a:pt x="1483" y="984"/>
                  </a:cubicBezTo>
                  <a:cubicBezTo>
                    <a:pt x="1455" y="754"/>
                    <a:pt x="1483" y="432"/>
                    <a:pt x="1399" y="201"/>
                  </a:cubicBezTo>
                  <a:cubicBezTo>
                    <a:pt x="1342" y="71"/>
                    <a:pt x="1221" y="0"/>
                    <a:pt x="110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79"/>
            <p:cNvSpPr/>
            <p:nvPr/>
          </p:nvSpPr>
          <p:spPr>
            <a:xfrm>
              <a:off x="6088316" y="2844528"/>
              <a:ext cx="27238" cy="42097"/>
            </a:xfrm>
            <a:custGeom>
              <a:rect b="b" l="l" r="r" t="t"/>
              <a:pathLst>
                <a:path extrusionOk="0" h="1850" w="1197">
                  <a:moveTo>
                    <a:pt x="379" y="1"/>
                  </a:moveTo>
                  <a:cubicBezTo>
                    <a:pt x="351" y="1"/>
                    <a:pt x="351" y="1"/>
                    <a:pt x="323" y="29"/>
                  </a:cubicBezTo>
                  <a:cubicBezTo>
                    <a:pt x="239" y="29"/>
                    <a:pt x="148" y="92"/>
                    <a:pt x="120" y="147"/>
                  </a:cubicBezTo>
                  <a:cubicBezTo>
                    <a:pt x="29" y="203"/>
                    <a:pt x="1" y="294"/>
                    <a:pt x="29" y="406"/>
                  </a:cubicBezTo>
                  <a:cubicBezTo>
                    <a:pt x="64" y="469"/>
                    <a:pt x="92" y="525"/>
                    <a:pt x="120" y="616"/>
                  </a:cubicBezTo>
                  <a:cubicBezTo>
                    <a:pt x="176" y="819"/>
                    <a:pt x="239" y="1049"/>
                    <a:pt x="295" y="1252"/>
                  </a:cubicBezTo>
                  <a:cubicBezTo>
                    <a:pt x="295" y="1315"/>
                    <a:pt x="323" y="1371"/>
                    <a:pt x="351" y="1427"/>
                  </a:cubicBezTo>
                  <a:cubicBezTo>
                    <a:pt x="379" y="1546"/>
                    <a:pt x="441" y="1574"/>
                    <a:pt x="525" y="1602"/>
                  </a:cubicBezTo>
                  <a:cubicBezTo>
                    <a:pt x="553" y="1630"/>
                    <a:pt x="553" y="1665"/>
                    <a:pt x="588" y="1693"/>
                  </a:cubicBezTo>
                  <a:cubicBezTo>
                    <a:pt x="655" y="1803"/>
                    <a:pt x="752" y="1850"/>
                    <a:pt x="847" y="1850"/>
                  </a:cubicBezTo>
                  <a:cubicBezTo>
                    <a:pt x="1001" y="1850"/>
                    <a:pt x="1151" y="1727"/>
                    <a:pt x="1169" y="1546"/>
                  </a:cubicBezTo>
                  <a:cubicBezTo>
                    <a:pt x="1197" y="1315"/>
                    <a:pt x="1050" y="1049"/>
                    <a:pt x="994" y="819"/>
                  </a:cubicBezTo>
                  <a:lnTo>
                    <a:pt x="994" y="791"/>
                  </a:lnTo>
                  <a:cubicBezTo>
                    <a:pt x="994" y="756"/>
                    <a:pt x="994" y="756"/>
                    <a:pt x="966" y="728"/>
                  </a:cubicBezTo>
                  <a:cubicBezTo>
                    <a:pt x="819" y="469"/>
                    <a:pt x="588" y="231"/>
                    <a:pt x="37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79"/>
            <p:cNvSpPr/>
            <p:nvPr/>
          </p:nvSpPr>
          <p:spPr>
            <a:xfrm>
              <a:off x="6077029" y="2924694"/>
              <a:ext cx="28284" cy="29559"/>
            </a:xfrm>
            <a:custGeom>
              <a:rect b="b" l="l" r="r" t="t"/>
              <a:pathLst>
                <a:path extrusionOk="0" h="1299" w="1243">
                  <a:moveTo>
                    <a:pt x="862" y="1"/>
                  </a:moveTo>
                  <a:cubicBezTo>
                    <a:pt x="819" y="1"/>
                    <a:pt x="776" y="10"/>
                    <a:pt x="735" y="30"/>
                  </a:cubicBezTo>
                  <a:cubicBezTo>
                    <a:pt x="735" y="65"/>
                    <a:pt x="700" y="65"/>
                    <a:pt x="700" y="93"/>
                  </a:cubicBezTo>
                  <a:cubicBezTo>
                    <a:pt x="644" y="93"/>
                    <a:pt x="616" y="121"/>
                    <a:pt x="588" y="177"/>
                  </a:cubicBezTo>
                  <a:cubicBezTo>
                    <a:pt x="441" y="414"/>
                    <a:pt x="0" y="1169"/>
                    <a:pt x="469" y="1288"/>
                  </a:cubicBezTo>
                  <a:cubicBezTo>
                    <a:pt x="499" y="1296"/>
                    <a:pt x="528" y="1299"/>
                    <a:pt x="556" y="1299"/>
                  </a:cubicBezTo>
                  <a:cubicBezTo>
                    <a:pt x="744" y="1299"/>
                    <a:pt x="886" y="1147"/>
                    <a:pt x="965" y="995"/>
                  </a:cubicBezTo>
                  <a:cubicBezTo>
                    <a:pt x="1049" y="792"/>
                    <a:pt x="1112" y="589"/>
                    <a:pt x="1168" y="379"/>
                  </a:cubicBezTo>
                  <a:cubicBezTo>
                    <a:pt x="1243" y="190"/>
                    <a:pt x="1058" y="1"/>
                    <a:pt x="86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79"/>
            <p:cNvSpPr/>
            <p:nvPr/>
          </p:nvSpPr>
          <p:spPr>
            <a:xfrm>
              <a:off x="6044581" y="2947404"/>
              <a:ext cx="17999" cy="21731"/>
            </a:xfrm>
            <a:custGeom>
              <a:rect b="b" l="l" r="r" t="t"/>
              <a:pathLst>
                <a:path extrusionOk="0" h="955" w="791">
                  <a:moveTo>
                    <a:pt x="432" y="0"/>
                  </a:moveTo>
                  <a:cubicBezTo>
                    <a:pt x="354" y="0"/>
                    <a:pt x="275" y="38"/>
                    <a:pt x="238" y="116"/>
                  </a:cubicBezTo>
                  <a:cubicBezTo>
                    <a:pt x="91" y="171"/>
                    <a:pt x="0" y="346"/>
                    <a:pt x="0" y="493"/>
                  </a:cubicBezTo>
                  <a:cubicBezTo>
                    <a:pt x="0" y="668"/>
                    <a:pt x="91" y="752"/>
                    <a:pt x="203" y="815"/>
                  </a:cubicBezTo>
                  <a:cubicBezTo>
                    <a:pt x="257" y="899"/>
                    <a:pt x="362" y="955"/>
                    <a:pt x="463" y="955"/>
                  </a:cubicBezTo>
                  <a:cubicBezTo>
                    <a:pt x="530" y="955"/>
                    <a:pt x="596" y="930"/>
                    <a:pt x="643" y="871"/>
                  </a:cubicBezTo>
                  <a:cubicBezTo>
                    <a:pt x="790" y="724"/>
                    <a:pt x="790" y="521"/>
                    <a:pt x="727" y="346"/>
                  </a:cubicBezTo>
                  <a:cubicBezTo>
                    <a:pt x="727" y="255"/>
                    <a:pt x="671" y="227"/>
                    <a:pt x="643" y="171"/>
                  </a:cubicBezTo>
                  <a:cubicBezTo>
                    <a:pt x="628" y="59"/>
                    <a:pt x="530" y="0"/>
                    <a:pt x="43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79"/>
            <p:cNvSpPr/>
            <p:nvPr/>
          </p:nvSpPr>
          <p:spPr>
            <a:xfrm>
              <a:off x="5981572" y="2860775"/>
              <a:ext cx="19273" cy="22277"/>
            </a:xfrm>
            <a:custGeom>
              <a:rect b="b" l="l" r="r" t="t"/>
              <a:pathLst>
                <a:path extrusionOk="0" h="979" w="847">
                  <a:moveTo>
                    <a:pt x="377" y="1"/>
                  </a:moveTo>
                  <a:cubicBezTo>
                    <a:pt x="268" y="1"/>
                    <a:pt x="160" y="52"/>
                    <a:pt x="91" y="161"/>
                  </a:cubicBezTo>
                  <a:cubicBezTo>
                    <a:pt x="0" y="335"/>
                    <a:pt x="63" y="566"/>
                    <a:pt x="147" y="741"/>
                  </a:cubicBezTo>
                  <a:cubicBezTo>
                    <a:pt x="210" y="860"/>
                    <a:pt x="322" y="979"/>
                    <a:pt x="469" y="979"/>
                  </a:cubicBezTo>
                  <a:cubicBezTo>
                    <a:pt x="671" y="951"/>
                    <a:pt x="846" y="776"/>
                    <a:pt x="818" y="566"/>
                  </a:cubicBezTo>
                  <a:cubicBezTo>
                    <a:pt x="818" y="482"/>
                    <a:pt x="790" y="391"/>
                    <a:pt x="734" y="308"/>
                  </a:cubicBezTo>
                  <a:cubicBezTo>
                    <a:pt x="734" y="280"/>
                    <a:pt x="734" y="217"/>
                    <a:pt x="699" y="189"/>
                  </a:cubicBezTo>
                  <a:cubicBezTo>
                    <a:pt x="625" y="66"/>
                    <a:pt x="500" y="1"/>
                    <a:pt x="37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79"/>
            <p:cNvSpPr/>
            <p:nvPr/>
          </p:nvSpPr>
          <p:spPr>
            <a:xfrm>
              <a:off x="5972334" y="2826711"/>
              <a:ext cx="27875" cy="20798"/>
            </a:xfrm>
            <a:custGeom>
              <a:rect b="b" l="l" r="r" t="t"/>
              <a:pathLst>
                <a:path extrusionOk="0" h="914" w="1225">
                  <a:moveTo>
                    <a:pt x="553" y="0"/>
                  </a:moveTo>
                  <a:cubicBezTo>
                    <a:pt x="441" y="28"/>
                    <a:pt x="350" y="112"/>
                    <a:pt x="322" y="231"/>
                  </a:cubicBezTo>
                  <a:cubicBezTo>
                    <a:pt x="175" y="315"/>
                    <a:pt x="28" y="434"/>
                    <a:pt x="28" y="637"/>
                  </a:cubicBezTo>
                  <a:cubicBezTo>
                    <a:pt x="1" y="784"/>
                    <a:pt x="147" y="902"/>
                    <a:pt x="294" y="902"/>
                  </a:cubicBezTo>
                  <a:cubicBezTo>
                    <a:pt x="378" y="902"/>
                    <a:pt x="469" y="875"/>
                    <a:pt x="581" y="840"/>
                  </a:cubicBezTo>
                  <a:cubicBezTo>
                    <a:pt x="616" y="875"/>
                    <a:pt x="672" y="875"/>
                    <a:pt x="700" y="902"/>
                  </a:cubicBezTo>
                  <a:cubicBezTo>
                    <a:pt x="723" y="910"/>
                    <a:pt x="745" y="913"/>
                    <a:pt x="765" y="913"/>
                  </a:cubicBezTo>
                  <a:cubicBezTo>
                    <a:pt x="903" y="913"/>
                    <a:pt x="990" y="764"/>
                    <a:pt x="965" y="637"/>
                  </a:cubicBezTo>
                  <a:cubicBezTo>
                    <a:pt x="965" y="609"/>
                    <a:pt x="930" y="581"/>
                    <a:pt x="930" y="525"/>
                  </a:cubicBezTo>
                  <a:cubicBezTo>
                    <a:pt x="930" y="490"/>
                    <a:pt x="965" y="462"/>
                    <a:pt x="965" y="434"/>
                  </a:cubicBezTo>
                  <a:cubicBezTo>
                    <a:pt x="1140" y="406"/>
                    <a:pt x="1224" y="175"/>
                    <a:pt x="1049" y="56"/>
                  </a:cubicBezTo>
                  <a:cubicBezTo>
                    <a:pt x="980" y="24"/>
                    <a:pt x="912" y="10"/>
                    <a:pt x="845" y="10"/>
                  </a:cubicBezTo>
                  <a:cubicBezTo>
                    <a:pt x="797" y="10"/>
                    <a:pt x="749" y="17"/>
                    <a:pt x="700" y="28"/>
                  </a:cubicBezTo>
                  <a:cubicBezTo>
                    <a:pt x="644" y="0"/>
                    <a:pt x="581" y="0"/>
                    <a:pt x="55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79"/>
            <p:cNvSpPr/>
            <p:nvPr/>
          </p:nvSpPr>
          <p:spPr>
            <a:xfrm>
              <a:off x="6014180" y="2884304"/>
              <a:ext cx="11946" cy="11332"/>
            </a:xfrm>
            <a:custGeom>
              <a:rect b="b" l="l" r="r" t="t"/>
              <a:pathLst>
                <a:path extrusionOk="0" h="498" w="525">
                  <a:moveTo>
                    <a:pt x="259" y="1"/>
                  </a:moveTo>
                  <a:cubicBezTo>
                    <a:pt x="231" y="1"/>
                    <a:pt x="175" y="1"/>
                    <a:pt x="140" y="29"/>
                  </a:cubicBezTo>
                  <a:cubicBezTo>
                    <a:pt x="112" y="29"/>
                    <a:pt x="112" y="57"/>
                    <a:pt x="84" y="57"/>
                  </a:cubicBezTo>
                  <a:lnTo>
                    <a:pt x="84" y="92"/>
                  </a:lnTo>
                  <a:cubicBezTo>
                    <a:pt x="56" y="120"/>
                    <a:pt x="28" y="120"/>
                    <a:pt x="28" y="148"/>
                  </a:cubicBezTo>
                  <a:cubicBezTo>
                    <a:pt x="0" y="203"/>
                    <a:pt x="0" y="266"/>
                    <a:pt x="28" y="322"/>
                  </a:cubicBezTo>
                  <a:lnTo>
                    <a:pt x="28" y="378"/>
                  </a:lnTo>
                  <a:cubicBezTo>
                    <a:pt x="56" y="406"/>
                    <a:pt x="84" y="441"/>
                    <a:pt x="112" y="469"/>
                  </a:cubicBezTo>
                  <a:cubicBezTo>
                    <a:pt x="140" y="469"/>
                    <a:pt x="175" y="497"/>
                    <a:pt x="203" y="497"/>
                  </a:cubicBezTo>
                  <a:lnTo>
                    <a:pt x="315" y="497"/>
                  </a:lnTo>
                  <a:cubicBezTo>
                    <a:pt x="378" y="469"/>
                    <a:pt x="406" y="441"/>
                    <a:pt x="462" y="406"/>
                  </a:cubicBezTo>
                  <a:cubicBezTo>
                    <a:pt x="462" y="378"/>
                    <a:pt x="462" y="378"/>
                    <a:pt x="490" y="350"/>
                  </a:cubicBezTo>
                  <a:lnTo>
                    <a:pt x="490" y="294"/>
                  </a:lnTo>
                  <a:cubicBezTo>
                    <a:pt x="525" y="231"/>
                    <a:pt x="525" y="203"/>
                    <a:pt x="490" y="176"/>
                  </a:cubicBezTo>
                  <a:cubicBezTo>
                    <a:pt x="490" y="120"/>
                    <a:pt x="462" y="92"/>
                    <a:pt x="406" y="57"/>
                  </a:cubicBezTo>
                  <a:cubicBezTo>
                    <a:pt x="378" y="29"/>
                    <a:pt x="315" y="1"/>
                    <a:pt x="25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79"/>
            <p:cNvSpPr/>
            <p:nvPr/>
          </p:nvSpPr>
          <p:spPr>
            <a:xfrm>
              <a:off x="6014817" y="2930770"/>
              <a:ext cx="13858" cy="13699"/>
            </a:xfrm>
            <a:custGeom>
              <a:rect b="b" l="l" r="r" t="t"/>
              <a:pathLst>
                <a:path extrusionOk="0" h="602" w="609">
                  <a:moveTo>
                    <a:pt x="259" y="0"/>
                  </a:moveTo>
                  <a:cubicBezTo>
                    <a:pt x="203" y="28"/>
                    <a:pt x="175" y="56"/>
                    <a:pt x="112" y="84"/>
                  </a:cubicBezTo>
                  <a:cubicBezTo>
                    <a:pt x="112" y="84"/>
                    <a:pt x="84" y="112"/>
                    <a:pt x="84" y="147"/>
                  </a:cubicBezTo>
                  <a:cubicBezTo>
                    <a:pt x="56" y="175"/>
                    <a:pt x="56" y="175"/>
                    <a:pt x="28" y="203"/>
                  </a:cubicBezTo>
                  <a:cubicBezTo>
                    <a:pt x="28" y="203"/>
                    <a:pt x="28" y="231"/>
                    <a:pt x="0" y="259"/>
                  </a:cubicBezTo>
                  <a:lnTo>
                    <a:pt x="0" y="322"/>
                  </a:lnTo>
                  <a:cubicBezTo>
                    <a:pt x="0" y="378"/>
                    <a:pt x="0" y="406"/>
                    <a:pt x="28" y="434"/>
                  </a:cubicBezTo>
                  <a:cubicBezTo>
                    <a:pt x="28" y="462"/>
                    <a:pt x="28" y="497"/>
                    <a:pt x="56" y="497"/>
                  </a:cubicBezTo>
                  <a:cubicBezTo>
                    <a:pt x="84" y="525"/>
                    <a:pt x="112" y="553"/>
                    <a:pt x="147" y="581"/>
                  </a:cubicBezTo>
                  <a:cubicBezTo>
                    <a:pt x="175" y="595"/>
                    <a:pt x="203" y="602"/>
                    <a:pt x="236" y="602"/>
                  </a:cubicBezTo>
                  <a:cubicBezTo>
                    <a:pt x="268" y="602"/>
                    <a:pt x="305" y="595"/>
                    <a:pt x="350" y="581"/>
                  </a:cubicBezTo>
                  <a:cubicBezTo>
                    <a:pt x="378" y="581"/>
                    <a:pt x="378" y="581"/>
                    <a:pt x="406" y="553"/>
                  </a:cubicBezTo>
                  <a:lnTo>
                    <a:pt x="462" y="553"/>
                  </a:lnTo>
                  <a:cubicBezTo>
                    <a:pt x="462" y="525"/>
                    <a:pt x="497" y="525"/>
                    <a:pt x="525" y="497"/>
                  </a:cubicBezTo>
                  <a:cubicBezTo>
                    <a:pt x="553" y="462"/>
                    <a:pt x="581" y="434"/>
                    <a:pt x="581" y="406"/>
                  </a:cubicBezTo>
                  <a:cubicBezTo>
                    <a:pt x="609" y="350"/>
                    <a:pt x="609" y="322"/>
                    <a:pt x="609" y="287"/>
                  </a:cubicBezTo>
                  <a:cubicBezTo>
                    <a:pt x="609" y="231"/>
                    <a:pt x="609" y="203"/>
                    <a:pt x="581" y="175"/>
                  </a:cubicBezTo>
                  <a:lnTo>
                    <a:pt x="581" y="147"/>
                  </a:lnTo>
                  <a:cubicBezTo>
                    <a:pt x="553" y="112"/>
                    <a:pt x="553" y="112"/>
                    <a:pt x="553" y="84"/>
                  </a:cubicBezTo>
                  <a:lnTo>
                    <a:pt x="525" y="84"/>
                  </a:lnTo>
                  <a:cubicBezTo>
                    <a:pt x="462" y="28"/>
                    <a:pt x="406" y="0"/>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79"/>
            <p:cNvSpPr/>
            <p:nvPr/>
          </p:nvSpPr>
          <p:spPr>
            <a:xfrm>
              <a:off x="5992859" y="2930519"/>
              <a:ext cx="11309" cy="11560"/>
            </a:xfrm>
            <a:custGeom>
              <a:rect b="b" l="l" r="r" t="t"/>
              <a:pathLst>
                <a:path extrusionOk="0" h="508" w="497">
                  <a:moveTo>
                    <a:pt x="254" y="1"/>
                  </a:moveTo>
                  <a:cubicBezTo>
                    <a:pt x="192" y="1"/>
                    <a:pt x="132" y="26"/>
                    <a:pt x="91" y="67"/>
                  </a:cubicBezTo>
                  <a:cubicBezTo>
                    <a:pt x="63" y="95"/>
                    <a:pt x="28" y="123"/>
                    <a:pt x="28" y="123"/>
                  </a:cubicBezTo>
                  <a:cubicBezTo>
                    <a:pt x="1" y="186"/>
                    <a:pt x="1" y="214"/>
                    <a:pt x="1" y="270"/>
                  </a:cubicBezTo>
                  <a:cubicBezTo>
                    <a:pt x="1" y="333"/>
                    <a:pt x="28" y="389"/>
                    <a:pt x="63" y="445"/>
                  </a:cubicBezTo>
                  <a:cubicBezTo>
                    <a:pt x="91" y="473"/>
                    <a:pt x="119" y="473"/>
                    <a:pt x="175" y="508"/>
                  </a:cubicBezTo>
                  <a:lnTo>
                    <a:pt x="266" y="508"/>
                  </a:lnTo>
                  <a:cubicBezTo>
                    <a:pt x="294" y="508"/>
                    <a:pt x="322" y="473"/>
                    <a:pt x="350" y="473"/>
                  </a:cubicBezTo>
                  <a:cubicBezTo>
                    <a:pt x="378" y="445"/>
                    <a:pt x="413" y="445"/>
                    <a:pt x="413" y="417"/>
                  </a:cubicBezTo>
                  <a:cubicBezTo>
                    <a:pt x="441" y="389"/>
                    <a:pt x="441" y="361"/>
                    <a:pt x="469" y="333"/>
                  </a:cubicBezTo>
                  <a:cubicBezTo>
                    <a:pt x="469" y="298"/>
                    <a:pt x="497" y="242"/>
                    <a:pt x="497" y="214"/>
                  </a:cubicBezTo>
                  <a:cubicBezTo>
                    <a:pt x="497" y="186"/>
                    <a:pt x="469" y="123"/>
                    <a:pt x="469" y="95"/>
                  </a:cubicBezTo>
                  <a:cubicBezTo>
                    <a:pt x="413" y="67"/>
                    <a:pt x="378" y="11"/>
                    <a:pt x="322" y="11"/>
                  </a:cubicBezTo>
                  <a:cubicBezTo>
                    <a:pt x="300" y="4"/>
                    <a:pt x="277" y="1"/>
                    <a:pt x="25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79"/>
            <p:cNvSpPr/>
            <p:nvPr/>
          </p:nvSpPr>
          <p:spPr>
            <a:xfrm>
              <a:off x="5666051" y="2816198"/>
              <a:ext cx="88790" cy="156281"/>
            </a:xfrm>
            <a:custGeom>
              <a:rect b="b" l="l" r="r" t="t"/>
              <a:pathLst>
                <a:path extrusionOk="0" h="6868" w="3902">
                  <a:moveTo>
                    <a:pt x="3028" y="3287"/>
                  </a:moveTo>
                  <a:cubicBezTo>
                    <a:pt x="3063" y="3287"/>
                    <a:pt x="3063" y="3315"/>
                    <a:pt x="3091" y="3315"/>
                  </a:cubicBezTo>
                  <a:lnTo>
                    <a:pt x="3028" y="3315"/>
                  </a:lnTo>
                  <a:lnTo>
                    <a:pt x="3028" y="3287"/>
                  </a:lnTo>
                  <a:close/>
                  <a:moveTo>
                    <a:pt x="2153" y="1"/>
                  </a:moveTo>
                  <a:cubicBezTo>
                    <a:pt x="2098" y="1"/>
                    <a:pt x="2038" y="8"/>
                    <a:pt x="1979" y="22"/>
                  </a:cubicBezTo>
                  <a:cubicBezTo>
                    <a:pt x="1961" y="20"/>
                    <a:pt x="1943" y="19"/>
                    <a:pt x="1926" y="19"/>
                  </a:cubicBezTo>
                  <a:cubicBezTo>
                    <a:pt x="1663" y="19"/>
                    <a:pt x="1440" y="209"/>
                    <a:pt x="1224" y="400"/>
                  </a:cubicBezTo>
                  <a:cubicBezTo>
                    <a:pt x="965" y="637"/>
                    <a:pt x="818" y="924"/>
                    <a:pt x="699" y="1218"/>
                  </a:cubicBezTo>
                  <a:cubicBezTo>
                    <a:pt x="643" y="1337"/>
                    <a:pt x="553" y="1476"/>
                    <a:pt x="525" y="1595"/>
                  </a:cubicBezTo>
                  <a:cubicBezTo>
                    <a:pt x="441" y="1798"/>
                    <a:pt x="406" y="1973"/>
                    <a:pt x="378" y="2176"/>
                  </a:cubicBezTo>
                  <a:cubicBezTo>
                    <a:pt x="294" y="2497"/>
                    <a:pt x="231" y="2847"/>
                    <a:pt x="119" y="3169"/>
                  </a:cubicBezTo>
                  <a:cubicBezTo>
                    <a:pt x="28" y="3462"/>
                    <a:pt x="0" y="3749"/>
                    <a:pt x="294" y="3924"/>
                  </a:cubicBezTo>
                  <a:cubicBezTo>
                    <a:pt x="616" y="4071"/>
                    <a:pt x="965" y="4133"/>
                    <a:pt x="1315" y="4217"/>
                  </a:cubicBezTo>
                  <a:cubicBezTo>
                    <a:pt x="1280" y="4217"/>
                    <a:pt x="1280" y="4245"/>
                    <a:pt x="1280" y="4245"/>
                  </a:cubicBezTo>
                  <a:cubicBezTo>
                    <a:pt x="1315" y="4273"/>
                    <a:pt x="1315" y="4273"/>
                    <a:pt x="1343" y="4308"/>
                  </a:cubicBezTo>
                  <a:cubicBezTo>
                    <a:pt x="1371" y="4364"/>
                    <a:pt x="1371" y="4420"/>
                    <a:pt x="1343" y="4448"/>
                  </a:cubicBezTo>
                  <a:cubicBezTo>
                    <a:pt x="1343" y="4483"/>
                    <a:pt x="1315" y="4511"/>
                    <a:pt x="1315" y="4511"/>
                  </a:cubicBezTo>
                  <a:cubicBezTo>
                    <a:pt x="1280" y="4539"/>
                    <a:pt x="1280" y="4567"/>
                    <a:pt x="1252" y="4567"/>
                  </a:cubicBezTo>
                  <a:lnTo>
                    <a:pt x="1168" y="4567"/>
                  </a:lnTo>
                  <a:cubicBezTo>
                    <a:pt x="1140" y="4658"/>
                    <a:pt x="1077" y="4742"/>
                    <a:pt x="1021" y="4833"/>
                  </a:cubicBezTo>
                  <a:cubicBezTo>
                    <a:pt x="930" y="4973"/>
                    <a:pt x="874" y="5119"/>
                    <a:pt x="790" y="5266"/>
                  </a:cubicBezTo>
                  <a:cubicBezTo>
                    <a:pt x="790" y="5322"/>
                    <a:pt x="755" y="5357"/>
                    <a:pt x="699" y="5357"/>
                  </a:cubicBezTo>
                  <a:cubicBezTo>
                    <a:pt x="699" y="5413"/>
                    <a:pt x="671" y="5441"/>
                    <a:pt x="671" y="5469"/>
                  </a:cubicBezTo>
                  <a:cubicBezTo>
                    <a:pt x="643" y="5644"/>
                    <a:pt x="553" y="5791"/>
                    <a:pt x="581" y="5965"/>
                  </a:cubicBezTo>
                  <a:cubicBezTo>
                    <a:pt x="790" y="6287"/>
                    <a:pt x="1049" y="6581"/>
                    <a:pt x="1427" y="6756"/>
                  </a:cubicBezTo>
                  <a:cubicBezTo>
                    <a:pt x="1601" y="6840"/>
                    <a:pt x="1839" y="6867"/>
                    <a:pt x="2070" y="6867"/>
                  </a:cubicBezTo>
                  <a:lnTo>
                    <a:pt x="2154" y="6867"/>
                  </a:lnTo>
                  <a:cubicBezTo>
                    <a:pt x="2364" y="6721"/>
                    <a:pt x="2594" y="6609"/>
                    <a:pt x="2825" y="6518"/>
                  </a:cubicBezTo>
                  <a:cubicBezTo>
                    <a:pt x="2853" y="6462"/>
                    <a:pt x="2888" y="6434"/>
                    <a:pt x="2916" y="6371"/>
                  </a:cubicBezTo>
                  <a:lnTo>
                    <a:pt x="2916" y="6343"/>
                  </a:lnTo>
                  <a:cubicBezTo>
                    <a:pt x="3091" y="6021"/>
                    <a:pt x="2972" y="5644"/>
                    <a:pt x="2797" y="5357"/>
                  </a:cubicBezTo>
                  <a:cubicBezTo>
                    <a:pt x="2769" y="5357"/>
                    <a:pt x="2769" y="5322"/>
                    <a:pt x="2741" y="5322"/>
                  </a:cubicBezTo>
                  <a:lnTo>
                    <a:pt x="2741" y="5294"/>
                  </a:lnTo>
                  <a:cubicBezTo>
                    <a:pt x="2710" y="5252"/>
                    <a:pt x="2666" y="5231"/>
                    <a:pt x="2622" y="5231"/>
                  </a:cubicBezTo>
                  <a:cubicBezTo>
                    <a:pt x="2579" y="5231"/>
                    <a:pt x="2535" y="5252"/>
                    <a:pt x="2503" y="5294"/>
                  </a:cubicBezTo>
                  <a:cubicBezTo>
                    <a:pt x="2420" y="5266"/>
                    <a:pt x="2329" y="5238"/>
                    <a:pt x="2245" y="5238"/>
                  </a:cubicBezTo>
                  <a:cubicBezTo>
                    <a:pt x="2189" y="5210"/>
                    <a:pt x="2098" y="5210"/>
                    <a:pt x="2042" y="5210"/>
                  </a:cubicBezTo>
                  <a:cubicBezTo>
                    <a:pt x="1951" y="5091"/>
                    <a:pt x="1867" y="5063"/>
                    <a:pt x="1748" y="5063"/>
                  </a:cubicBezTo>
                  <a:cubicBezTo>
                    <a:pt x="1804" y="4945"/>
                    <a:pt x="1839" y="4861"/>
                    <a:pt x="1895" y="4742"/>
                  </a:cubicBezTo>
                  <a:cubicBezTo>
                    <a:pt x="1923" y="4595"/>
                    <a:pt x="2014" y="4448"/>
                    <a:pt x="2014" y="4273"/>
                  </a:cubicBezTo>
                  <a:cubicBezTo>
                    <a:pt x="2126" y="4273"/>
                    <a:pt x="2217" y="4245"/>
                    <a:pt x="2301" y="4217"/>
                  </a:cubicBezTo>
                  <a:cubicBezTo>
                    <a:pt x="2650" y="4133"/>
                    <a:pt x="2944" y="3987"/>
                    <a:pt x="3266" y="3812"/>
                  </a:cubicBezTo>
                  <a:cubicBezTo>
                    <a:pt x="3468" y="3693"/>
                    <a:pt x="3902" y="3518"/>
                    <a:pt x="3790" y="3169"/>
                  </a:cubicBezTo>
                  <a:cubicBezTo>
                    <a:pt x="3762" y="3022"/>
                    <a:pt x="3615" y="2938"/>
                    <a:pt x="3496" y="2875"/>
                  </a:cubicBezTo>
                  <a:cubicBezTo>
                    <a:pt x="3350" y="2763"/>
                    <a:pt x="3203" y="2672"/>
                    <a:pt x="3091" y="2588"/>
                  </a:cubicBezTo>
                  <a:cubicBezTo>
                    <a:pt x="3063" y="2497"/>
                    <a:pt x="3147" y="2322"/>
                    <a:pt x="3175" y="2239"/>
                  </a:cubicBezTo>
                  <a:cubicBezTo>
                    <a:pt x="3203" y="2148"/>
                    <a:pt x="3238" y="2092"/>
                    <a:pt x="3238" y="2001"/>
                  </a:cubicBezTo>
                  <a:cubicBezTo>
                    <a:pt x="3322" y="1861"/>
                    <a:pt x="3350" y="1651"/>
                    <a:pt x="3350" y="1476"/>
                  </a:cubicBezTo>
                  <a:cubicBezTo>
                    <a:pt x="3440" y="1274"/>
                    <a:pt x="3496" y="987"/>
                    <a:pt x="3322" y="812"/>
                  </a:cubicBezTo>
                  <a:cubicBezTo>
                    <a:pt x="3294" y="777"/>
                    <a:pt x="3238" y="749"/>
                    <a:pt x="3147" y="749"/>
                  </a:cubicBezTo>
                  <a:cubicBezTo>
                    <a:pt x="3147" y="721"/>
                    <a:pt x="3119" y="693"/>
                    <a:pt x="3119" y="665"/>
                  </a:cubicBezTo>
                  <a:cubicBezTo>
                    <a:pt x="2944" y="400"/>
                    <a:pt x="2650" y="50"/>
                    <a:pt x="2301" y="22"/>
                  </a:cubicBezTo>
                  <a:cubicBezTo>
                    <a:pt x="2259" y="8"/>
                    <a:pt x="2208" y="1"/>
                    <a:pt x="215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79"/>
            <p:cNvSpPr/>
            <p:nvPr/>
          </p:nvSpPr>
          <p:spPr>
            <a:xfrm>
              <a:off x="5669487" y="2821933"/>
              <a:ext cx="82191" cy="92294"/>
            </a:xfrm>
            <a:custGeom>
              <a:rect b="b" l="l" r="r" t="t"/>
              <a:pathLst>
                <a:path extrusionOk="0" h="4056" w="3612">
                  <a:moveTo>
                    <a:pt x="2471" y="413"/>
                  </a:moveTo>
                  <a:cubicBezTo>
                    <a:pt x="2499" y="441"/>
                    <a:pt x="2562" y="497"/>
                    <a:pt x="2618" y="560"/>
                  </a:cubicBezTo>
                  <a:lnTo>
                    <a:pt x="2618" y="910"/>
                  </a:lnTo>
                  <a:cubicBezTo>
                    <a:pt x="2618" y="1022"/>
                    <a:pt x="2590" y="1168"/>
                    <a:pt x="2527" y="1315"/>
                  </a:cubicBezTo>
                  <a:cubicBezTo>
                    <a:pt x="2527" y="1022"/>
                    <a:pt x="2499" y="735"/>
                    <a:pt x="2471" y="441"/>
                  </a:cubicBezTo>
                  <a:lnTo>
                    <a:pt x="2471" y="413"/>
                  </a:lnTo>
                  <a:close/>
                  <a:moveTo>
                    <a:pt x="2213" y="1462"/>
                  </a:moveTo>
                  <a:cubicBezTo>
                    <a:pt x="2241" y="1518"/>
                    <a:pt x="2241" y="1609"/>
                    <a:pt x="2241" y="1665"/>
                  </a:cubicBezTo>
                  <a:cubicBezTo>
                    <a:pt x="2269" y="1721"/>
                    <a:pt x="2324" y="1749"/>
                    <a:pt x="2387" y="1749"/>
                  </a:cubicBezTo>
                  <a:lnTo>
                    <a:pt x="2387" y="1812"/>
                  </a:lnTo>
                  <a:cubicBezTo>
                    <a:pt x="2328" y="1753"/>
                    <a:pt x="2257" y="1720"/>
                    <a:pt x="2192" y="1720"/>
                  </a:cubicBezTo>
                  <a:cubicBezTo>
                    <a:pt x="2156" y="1720"/>
                    <a:pt x="2123" y="1729"/>
                    <a:pt x="2094" y="1749"/>
                  </a:cubicBezTo>
                  <a:cubicBezTo>
                    <a:pt x="2150" y="1665"/>
                    <a:pt x="2178" y="1574"/>
                    <a:pt x="2213" y="1462"/>
                  </a:cubicBezTo>
                  <a:close/>
                  <a:moveTo>
                    <a:pt x="2150" y="1"/>
                  </a:moveTo>
                  <a:cubicBezTo>
                    <a:pt x="2094" y="1"/>
                    <a:pt x="2066" y="92"/>
                    <a:pt x="2122" y="120"/>
                  </a:cubicBezTo>
                  <a:cubicBezTo>
                    <a:pt x="2213" y="176"/>
                    <a:pt x="2297" y="266"/>
                    <a:pt x="2387" y="322"/>
                  </a:cubicBezTo>
                  <a:cubicBezTo>
                    <a:pt x="2366" y="316"/>
                    <a:pt x="2344" y="312"/>
                    <a:pt x="2321" y="312"/>
                  </a:cubicBezTo>
                  <a:cubicBezTo>
                    <a:pt x="2248" y="312"/>
                    <a:pt x="2178" y="350"/>
                    <a:pt x="2178" y="441"/>
                  </a:cubicBezTo>
                  <a:cubicBezTo>
                    <a:pt x="2178" y="616"/>
                    <a:pt x="2178" y="791"/>
                    <a:pt x="2213" y="966"/>
                  </a:cubicBezTo>
                  <a:cubicBezTo>
                    <a:pt x="2178" y="966"/>
                    <a:pt x="2150" y="994"/>
                    <a:pt x="2122" y="1022"/>
                  </a:cubicBezTo>
                  <a:cubicBezTo>
                    <a:pt x="1800" y="1574"/>
                    <a:pt x="1422" y="2245"/>
                    <a:pt x="898" y="2623"/>
                  </a:cubicBezTo>
                  <a:cubicBezTo>
                    <a:pt x="814" y="2686"/>
                    <a:pt x="870" y="2770"/>
                    <a:pt x="954" y="2770"/>
                  </a:cubicBezTo>
                  <a:cubicBezTo>
                    <a:pt x="1248" y="2714"/>
                    <a:pt x="1513" y="2364"/>
                    <a:pt x="1716" y="2189"/>
                  </a:cubicBezTo>
                  <a:cubicBezTo>
                    <a:pt x="1772" y="2161"/>
                    <a:pt x="1800" y="2133"/>
                    <a:pt x="1828" y="2098"/>
                  </a:cubicBezTo>
                  <a:lnTo>
                    <a:pt x="1828" y="2098"/>
                  </a:lnTo>
                  <a:cubicBezTo>
                    <a:pt x="1716" y="2245"/>
                    <a:pt x="1625" y="2392"/>
                    <a:pt x="1513" y="2511"/>
                  </a:cubicBezTo>
                  <a:cubicBezTo>
                    <a:pt x="1422" y="2623"/>
                    <a:pt x="1339" y="2714"/>
                    <a:pt x="1220" y="2798"/>
                  </a:cubicBezTo>
                  <a:cubicBezTo>
                    <a:pt x="1192" y="2833"/>
                    <a:pt x="1164" y="2861"/>
                    <a:pt x="1129" y="2889"/>
                  </a:cubicBezTo>
                  <a:cubicBezTo>
                    <a:pt x="1045" y="2917"/>
                    <a:pt x="926" y="2972"/>
                    <a:pt x="842" y="3007"/>
                  </a:cubicBezTo>
                  <a:cubicBezTo>
                    <a:pt x="814" y="3035"/>
                    <a:pt x="779" y="3063"/>
                    <a:pt x="751" y="3119"/>
                  </a:cubicBezTo>
                  <a:cubicBezTo>
                    <a:pt x="723" y="3091"/>
                    <a:pt x="723" y="3091"/>
                    <a:pt x="695" y="3091"/>
                  </a:cubicBezTo>
                  <a:cubicBezTo>
                    <a:pt x="576" y="3091"/>
                    <a:pt x="430" y="3063"/>
                    <a:pt x="318" y="3035"/>
                  </a:cubicBezTo>
                  <a:cubicBezTo>
                    <a:pt x="293" y="3026"/>
                    <a:pt x="268" y="3022"/>
                    <a:pt x="245" y="3022"/>
                  </a:cubicBezTo>
                  <a:cubicBezTo>
                    <a:pt x="105" y="3022"/>
                    <a:pt x="0" y="3172"/>
                    <a:pt x="24" y="3322"/>
                  </a:cubicBezTo>
                  <a:cubicBezTo>
                    <a:pt x="52" y="3532"/>
                    <a:pt x="199" y="3616"/>
                    <a:pt x="374" y="3672"/>
                  </a:cubicBezTo>
                  <a:cubicBezTo>
                    <a:pt x="374" y="3672"/>
                    <a:pt x="402" y="3672"/>
                    <a:pt x="402" y="3707"/>
                  </a:cubicBezTo>
                  <a:cubicBezTo>
                    <a:pt x="555" y="3756"/>
                    <a:pt x="799" y="3853"/>
                    <a:pt x="1012" y="3853"/>
                  </a:cubicBezTo>
                  <a:cubicBezTo>
                    <a:pt x="1042" y="3853"/>
                    <a:pt x="1072" y="3851"/>
                    <a:pt x="1101" y="3847"/>
                  </a:cubicBezTo>
                  <a:lnTo>
                    <a:pt x="1129" y="3847"/>
                  </a:lnTo>
                  <a:cubicBezTo>
                    <a:pt x="1423" y="3926"/>
                    <a:pt x="1780" y="4055"/>
                    <a:pt x="2107" y="4055"/>
                  </a:cubicBezTo>
                  <a:cubicBezTo>
                    <a:pt x="2270" y="4055"/>
                    <a:pt x="2425" y="4023"/>
                    <a:pt x="2562" y="3937"/>
                  </a:cubicBezTo>
                  <a:cubicBezTo>
                    <a:pt x="2562" y="3937"/>
                    <a:pt x="2590" y="3937"/>
                    <a:pt x="2590" y="3909"/>
                  </a:cubicBezTo>
                  <a:cubicBezTo>
                    <a:pt x="2765" y="3909"/>
                    <a:pt x="2877" y="3791"/>
                    <a:pt x="2968" y="3644"/>
                  </a:cubicBezTo>
                  <a:cubicBezTo>
                    <a:pt x="2968" y="3616"/>
                    <a:pt x="2968" y="3588"/>
                    <a:pt x="2996" y="3560"/>
                  </a:cubicBezTo>
                  <a:cubicBezTo>
                    <a:pt x="3052" y="3532"/>
                    <a:pt x="3087" y="3497"/>
                    <a:pt x="3143" y="3469"/>
                  </a:cubicBezTo>
                  <a:cubicBezTo>
                    <a:pt x="3227" y="3441"/>
                    <a:pt x="3317" y="3413"/>
                    <a:pt x="3373" y="3385"/>
                  </a:cubicBezTo>
                  <a:cubicBezTo>
                    <a:pt x="3520" y="3294"/>
                    <a:pt x="3611" y="3119"/>
                    <a:pt x="3576" y="2972"/>
                  </a:cubicBezTo>
                  <a:cubicBezTo>
                    <a:pt x="3520" y="2686"/>
                    <a:pt x="3143" y="2420"/>
                    <a:pt x="2912" y="2336"/>
                  </a:cubicBezTo>
                  <a:lnTo>
                    <a:pt x="2912" y="2308"/>
                  </a:lnTo>
                  <a:cubicBezTo>
                    <a:pt x="2877" y="2308"/>
                    <a:pt x="2877" y="2308"/>
                    <a:pt x="2877" y="2273"/>
                  </a:cubicBezTo>
                  <a:cubicBezTo>
                    <a:pt x="3024" y="2070"/>
                    <a:pt x="3087" y="1840"/>
                    <a:pt x="3115" y="1609"/>
                  </a:cubicBezTo>
                  <a:cubicBezTo>
                    <a:pt x="3143" y="1399"/>
                    <a:pt x="3227" y="1168"/>
                    <a:pt x="3143" y="994"/>
                  </a:cubicBezTo>
                  <a:cubicBezTo>
                    <a:pt x="3143" y="819"/>
                    <a:pt x="3143" y="616"/>
                    <a:pt x="3052" y="469"/>
                  </a:cubicBezTo>
                  <a:cubicBezTo>
                    <a:pt x="2877" y="148"/>
                    <a:pt x="2499" y="1"/>
                    <a:pt x="215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79"/>
            <p:cNvSpPr/>
            <p:nvPr/>
          </p:nvSpPr>
          <p:spPr>
            <a:xfrm>
              <a:off x="5687214" y="2939326"/>
              <a:ext cx="47740" cy="33154"/>
            </a:xfrm>
            <a:custGeom>
              <a:rect b="b" l="l" r="r" t="t"/>
              <a:pathLst>
                <a:path extrusionOk="0" h="1457" w="2098">
                  <a:moveTo>
                    <a:pt x="1609" y="0"/>
                  </a:moveTo>
                  <a:cubicBezTo>
                    <a:pt x="1504" y="0"/>
                    <a:pt x="1392" y="91"/>
                    <a:pt x="1434" y="205"/>
                  </a:cubicBezTo>
                  <a:lnTo>
                    <a:pt x="1434" y="261"/>
                  </a:lnTo>
                  <a:cubicBezTo>
                    <a:pt x="1371" y="324"/>
                    <a:pt x="1287" y="408"/>
                    <a:pt x="1287" y="526"/>
                  </a:cubicBezTo>
                  <a:lnTo>
                    <a:pt x="1259" y="526"/>
                  </a:lnTo>
                  <a:cubicBezTo>
                    <a:pt x="1235" y="522"/>
                    <a:pt x="1211" y="520"/>
                    <a:pt x="1186" y="520"/>
                  </a:cubicBezTo>
                  <a:cubicBezTo>
                    <a:pt x="1059" y="520"/>
                    <a:pt x="933" y="583"/>
                    <a:pt x="909" y="729"/>
                  </a:cubicBezTo>
                  <a:cubicBezTo>
                    <a:pt x="841" y="713"/>
                    <a:pt x="781" y="697"/>
                    <a:pt x="722" y="697"/>
                  </a:cubicBezTo>
                  <a:cubicBezTo>
                    <a:pt x="678" y="697"/>
                    <a:pt x="635" y="706"/>
                    <a:pt x="588" y="729"/>
                  </a:cubicBezTo>
                  <a:cubicBezTo>
                    <a:pt x="560" y="729"/>
                    <a:pt x="497" y="757"/>
                    <a:pt x="441" y="785"/>
                  </a:cubicBezTo>
                  <a:cubicBezTo>
                    <a:pt x="413" y="757"/>
                    <a:pt x="385" y="729"/>
                    <a:pt x="350" y="729"/>
                  </a:cubicBezTo>
                  <a:cubicBezTo>
                    <a:pt x="315" y="699"/>
                    <a:pt x="275" y="686"/>
                    <a:pt x="235" y="686"/>
                  </a:cubicBezTo>
                  <a:cubicBezTo>
                    <a:pt x="118" y="686"/>
                    <a:pt x="0" y="801"/>
                    <a:pt x="0" y="932"/>
                  </a:cubicBezTo>
                  <a:lnTo>
                    <a:pt x="0" y="1023"/>
                  </a:lnTo>
                  <a:cubicBezTo>
                    <a:pt x="147" y="1135"/>
                    <a:pt x="294" y="1254"/>
                    <a:pt x="497" y="1345"/>
                  </a:cubicBezTo>
                  <a:cubicBezTo>
                    <a:pt x="525" y="1373"/>
                    <a:pt x="588" y="1373"/>
                    <a:pt x="643" y="1401"/>
                  </a:cubicBezTo>
                  <a:lnTo>
                    <a:pt x="671" y="1401"/>
                  </a:lnTo>
                  <a:cubicBezTo>
                    <a:pt x="699" y="1373"/>
                    <a:pt x="734" y="1345"/>
                    <a:pt x="762" y="1310"/>
                  </a:cubicBezTo>
                  <a:cubicBezTo>
                    <a:pt x="874" y="1373"/>
                    <a:pt x="965" y="1429"/>
                    <a:pt x="1084" y="1456"/>
                  </a:cubicBezTo>
                  <a:lnTo>
                    <a:pt x="1224" y="1456"/>
                  </a:lnTo>
                  <a:cubicBezTo>
                    <a:pt x="1287" y="1401"/>
                    <a:pt x="1371" y="1373"/>
                    <a:pt x="1462" y="1310"/>
                  </a:cubicBezTo>
                  <a:cubicBezTo>
                    <a:pt x="1545" y="1254"/>
                    <a:pt x="1664" y="1198"/>
                    <a:pt x="1748" y="1170"/>
                  </a:cubicBezTo>
                  <a:cubicBezTo>
                    <a:pt x="1783" y="1135"/>
                    <a:pt x="1783" y="1107"/>
                    <a:pt x="1811" y="1079"/>
                  </a:cubicBezTo>
                  <a:cubicBezTo>
                    <a:pt x="1958" y="1079"/>
                    <a:pt x="2098" y="960"/>
                    <a:pt x="2042" y="785"/>
                  </a:cubicBezTo>
                  <a:cubicBezTo>
                    <a:pt x="1958" y="526"/>
                    <a:pt x="1867" y="296"/>
                    <a:pt x="1748" y="86"/>
                  </a:cubicBezTo>
                  <a:cubicBezTo>
                    <a:pt x="1719" y="25"/>
                    <a:pt x="1665" y="0"/>
                    <a:pt x="160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79"/>
            <p:cNvSpPr/>
            <p:nvPr/>
          </p:nvSpPr>
          <p:spPr>
            <a:xfrm>
              <a:off x="5690559" y="2907537"/>
              <a:ext cx="53156" cy="41255"/>
            </a:xfrm>
            <a:custGeom>
              <a:rect b="b" l="l" r="r" t="t"/>
              <a:pathLst>
                <a:path extrusionOk="0" h="1813" w="2336">
                  <a:moveTo>
                    <a:pt x="2126" y="1"/>
                  </a:moveTo>
                  <a:cubicBezTo>
                    <a:pt x="2098" y="29"/>
                    <a:pt x="2098" y="29"/>
                    <a:pt x="2098" y="57"/>
                  </a:cubicBezTo>
                  <a:cubicBezTo>
                    <a:pt x="2082" y="51"/>
                    <a:pt x="2067" y="49"/>
                    <a:pt x="2052" y="49"/>
                  </a:cubicBezTo>
                  <a:cubicBezTo>
                    <a:pt x="1982" y="49"/>
                    <a:pt x="1913" y="96"/>
                    <a:pt x="1867" y="147"/>
                  </a:cubicBezTo>
                  <a:cubicBezTo>
                    <a:pt x="1720" y="147"/>
                    <a:pt x="1636" y="175"/>
                    <a:pt x="1517" y="231"/>
                  </a:cubicBezTo>
                  <a:cubicBezTo>
                    <a:pt x="1461" y="294"/>
                    <a:pt x="1371" y="322"/>
                    <a:pt x="1315" y="350"/>
                  </a:cubicBezTo>
                  <a:cubicBezTo>
                    <a:pt x="1299" y="254"/>
                    <a:pt x="1221" y="211"/>
                    <a:pt x="1139" y="211"/>
                  </a:cubicBezTo>
                  <a:cubicBezTo>
                    <a:pt x="1072" y="211"/>
                    <a:pt x="1003" y="241"/>
                    <a:pt x="965" y="294"/>
                  </a:cubicBezTo>
                  <a:cubicBezTo>
                    <a:pt x="874" y="434"/>
                    <a:pt x="818" y="609"/>
                    <a:pt x="727" y="756"/>
                  </a:cubicBezTo>
                  <a:cubicBezTo>
                    <a:pt x="615" y="903"/>
                    <a:pt x="524" y="1049"/>
                    <a:pt x="413" y="1196"/>
                  </a:cubicBezTo>
                  <a:cubicBezTo>
                    <a:pt x="350" y="1343"/>
                    <a:pt x="0" y="1721"/>
                    <a:pt x="322" y="1805"/>
                  </a:cubicBezTo>
                  <a:cubicBezTo>
                    <a:pt x="342" y="1810"/>
                    <a:pt x="363" y="1813"/>
                    <a:pt x="384" y="1813"/>
                  </a:cubicBezTo>
                  <a:cubicBezTo>
                    <a:pt x="603" y="1813"/>
                    <a:pt x="859" y="1538"/>
                    <a:pt x="993" y="1455"/>
                  </a:cubicBezTo>
                  <a:cubicBezTo>
                    <a:pt x="1049" y="1399"/>
                    <a:pt x="1112" y="1371"/>
                    <a:pt x="1140" y="1343"/>
                  </a:cubicBezTo>
                  <a:cubicBezTo>
                    <a:pt x="1140" y="1308"/>
                    <a:pt x="1140" y="1308"/>
                    <a:pt x="1168" y="1308"/>
                  </a:cubicBezTo>
                  <a:cubicBezTo>
                    <a:pt x="1168" y="1326"/>
                    <a:pt x="1175" y="1334"/>
                    <a:pt x="1185" y="1334"/>
                  </a:cubicBezTo>
                  <a:cubicBezTo>
                    <a:pt x="1196" y="1334"/>
                    <a:pt x="1210" y="1326"/>
                    <a:pt x="1224" y="1308"/>
                  </a:cubicBezTo>
                  <a:cubicBezTo>
                    <a:pt x="1315" y="1280"/>
                    <a:pt x="1371" y="1224"/>
                    <a:pt x="1426" y="1168"/>
                  </a:cubicBezTo>
                  <a:cubicBezTo>
                    <a:pt x="1601" y="1049"/>
                    <a:pt x="1776" y="903"/>
                    <a:pt x="1895" y="756"/>
                  </a:cubicBezTo>
                  <a:cubicBezTo>
                    <a:pt x="1923" y="700"/>
                    <a:pt x="1986" y="644"/>
                    <a:pt x="2042" y="553"/>
                  </a:cubicBezTo>
                  <a:cubicBezTo>
                    <a:pt x="2098" y="497"/>
                    <a:pt x="2161" y="406"/>
                    <a:pt x="2217" y="322"/>
                  </a:cubicBezTo>
                  <a:cubicBezTo>
                    <a:pt x="2273" y="259"/>
                    <a:pt x="2335" y="203"/>
                    <a:pt x="2335" y="147"/>
                  </a:cubicBezTo>
                  <a:cubicBezTo>
                    <a:pt x="2335" y="85"/>
                    <a:pt x="2301" y="1"/>
                    <a:pt x="221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79"/>
            <p:cNvSpPr/>
            <p:nvPr/>
          </p:nvSpPr>
          <p:spPr>
            <a:xfrm>
              <a:off x="5694905" y="2910245"/>
              <a:ext cx="48218" cy="38251"/>
            </a:xfrm>
            <a:custGeom>
              <a:rect b="b" l="l" r="r" t="t"/>
              <a:pathLst>
                <a:path extrusionOk="0" h="1681" w="2119">
                  <a:moveTo>
                    <a:pt x="1529" y="0"/>
                  </a:moveTo>
                  <a:cubicBezTo>
                    <a:pt x="1326" y="0"/>
                    <a:pt x="1096" y="56"/>
                    <a:pt x="921" y="112"/>
                  </a:cubicBezTo>
                  <a:cubicBezTo>
                    <a:pt x="746" y="175"/>
                    <a:pt x="571" y="231"/>
                    <a:pt x="508" y="406"/>
                  </a:cubicBezTo>
                  <a:cubicBezTo>
                    <a:pt x="508" y="490"/>
                    <a:pt x="536" y="609"/>
                    <a:pt x="683" y="609"/>
                  </a:cubicBezTo>
                  <a:cubicBezTo>
                    <a:pt x="830" y="609"/>
                    <a:pt x="977" y="525"/>
                    <a:pt x="1152" y="525"/>
                  </a:cubicBezTo>
                  <a:lnTo>
                    <a:pt x="1207" y="525"/>
                  </a:lnTo>
                  <a:cubicBezTo>
                    <a:pt x="1152" y="553"/>
                    <a:pt x="1096" y="609"/>
                    <a:pt x="1005" y="665"/>
                  </a:cubicBezTo>
                  <a:cubicBezTo>
                    <a:pt x="886" y="812"/>
                    <a:pt x="711" y="902"/>
                    <a:pt x="599" y="1049"/>
                  </a:cubicBezTo>
                  <a:cubicBezTo>
                    <a:pt x="571" y="1077"/>
                    <a:pt x="536" y="1105"/>
                    <a:pt x="508" y="1133"/>
                  </a:cubicBezTo>
                  <a:cubicBezTo>
                    <a:pt x="508" y="1161"/>
                    <a:pt x="480" y="1161"/>
                    <a:pt x="452" y="1189"/>
                  </a:cubicBezTo>
                  <a:lnTo>
                    <a:pt x="424" y="1161"/>
                  </a:lnTo>
                  <a:cubicBezTo>
                    <a:pt x="406" y="1157"/>
                    <a:pt x="389" y="1156"/>
                    <a:pt x="371" y="1156"/>
                  </a:cubicBezTo>
                  <a:cubicBezTo>
                    <a:pt x="137" y="1156"/>
                    <a:pt x="0" y="1491"/>
                    <a:pt x="222" y="1602"/>
                  </a:cubicBezTo>
                  <a:lnTo>
                    <a:pt x="250" y="1602"/>
                  </a:lnTo>
                  <a:cubicBezTo>
                    <a:pt x="323" y="1644"/>
                    <a:pt x="410" y="1680"/>
                    <a:pt x="490" y="1680"/>
                  </a:cubicBezTo>
                  <a:cubicBezTo>
                    <a:pt x="569" y="1680"/>
                    <a:pt x="641" y="1644"/>
                    <a:pt x="683" y="1539"/>
                  </a:cubicBezTo>
                  <a:cubicBezTo>
                    <a:pt x="711" y="1511"/>
                    <a:pt x="711" y="1483"/>
                    <a:pt x="711" y="1455"/>
                  </a:cubicBezTo>
                  <a:cubicBezTo>
                    <a:pt x="802" y="1399"/>
                    <a:pt x="886" y="1280"/>
                    <a:pt x="977" y="1224"/>
                  </a:cubicBezTo>
                  <a:cubicBezTo>
                    <a:pt x="1124" y="1077"/>
                    <a:pt x="1235" y="958"/>
                    <a:pt x="1382" y="812"/>
                  </a:cubicBezTo>
                  <a:cubicBezTo>
                    <a:pt x="1410" y="784"/>
                    <a:pt x="1473" y="756"/>
                    <a:pt x="1501" y="728"/>
                  </a:cubicBezTo>
                  <a:cubicBezTo>
                    <a:pt x="1585" y="665"/>
                    <a:pt x="1648" y="609"/>
                    <a:pt x="1704" y="525"/>
                  </a:cubicBezTo>
                  <a:cubicBezTo>
                    <a:pt x="1732" y="490"/>
                    <a:pt x="1760" y="462"/>
                    <a:pt x="1760" y="434"/>
                  </a:cubicBezTo>
                  <a:cubicBezTo>
                    <a:pt x="1851" y="378"/>
                    <a:pt x="1935" y="287"/>
                    <a:pt x="1998" y="231"/>
                  </a:cubicBezTo>
                  <a:cubicBezTo>
                    <a:pt x="2119" y="156"/>
                    <a:pt x="2021" y="6"/>
                    <a:pt x="1917" y="6"/>
                  </a:cubicBezTo>
                  <a:cubicBezTo>
                    <a:pt x="1894" y="6"/>
                    <a:pt x="1872" y="12"/>
                    <a:pt x="1851" y="28"/>
                  </a:cubicBezTo>
                  <a:cubicBezTo>
                    <a:pt x="1823" y="28"/>
                    <a:pt x="1823" y="56"/>
                    <a:pt x="1795" y="56"/>
                  </a:cubicBezTo>
                  <a:cubicBezTo>
                    <a:pt x="1760" y="56"/>
                    <a:pt x="1732" y="84"/>
                    <a:pt x="1676" y="84"/>
                  </a:cubicBezTo>
                  <a:cubicBezTo>
                    <a:pt x="1648" y="28"/>
                    <a:pt x="1585" y="0"/>
                    <a:pt x="152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79"/>
            <p:cNvSpPr/>
            <p:nvPr/>
          </p:nvSpPr>
          <p:spPr>
            <a:xfrm>
              <a:off x="5864293" y="2866373"/>
              <a:ext cx="218812" cy="253923"/>
            </a:xfrm>
            <a:custGeom>
              <a:rect b="b" l="l" r="r" t="t"/>
              <a:pathLst>
                <a:path extrusionOk="0" h="11159" w="9616">
                  <a:moveTo>
                    <a:pt x="2476" y="3586"/>
                  </a:moveTo>
                  <a:cubicBezTo>
                    <a:pt x="2392" y="3614"/>
                    <a:pt x="2273" y="3642"/>
                    <a:pt x="2182" y="3677"/>
                  </a:cubicBezTo>
                  <a:cubicBezTo>
                    <a:pt x="2154" y="3642"/>
                    <a:pt x="2154" y="3614"/>
                    <a:pt x="2154" y="3586"/>
                  </a:cubicBezTo>
                  <a:close/>
                  <a:moveTo>
                    <a:pt x="5909" y="9816"/>
                  </a:moveTo>
                  <a:cubicBezTo>
                    <a:pt x="5917" y="9816"/>
                    <a:pt x="5928" y="9825"/>
                    <a:pt x="5944" y="9851"/>
                  </a:cubicBezTo>
                  <a:lnTo>
                    <a:pt x="5916" y="9851"/>
                  </a:lnTo>
                  <a:cubicBezTo>
                    <a:pt x="5913" y="9854"/>
                    <a:pt x="5910" y="9855"/>
                    <a:pt x="5908" y="9855"/>
                  </a:cubicBezTo>
                  <a:cubicBezTo>
                    <a:pt x="5895" y="9855"/>
                    <a:pt x="5893" y="9816"/>
                    <a:pt x="5909" y="9816"/>
                  </a:cubicBezTo>
                  <a:close/>
                  <a:moveTo>
                    <a:pt x="2694" y="0"/>
                  </a:moveTo>
                  <a:cubicBezTo>
                    <a:pt x="2680" y="0"/>
                    <a:pt x="2666" y="2"/>
                    <a:pt x="2651" y="6"/>
                  </a:cubicBezTo>
                  <a:cubicBezTo>
                    <a:pt x="2217" y="117"/>
                    <a:pt x="1805" y="439"/>
                    <a:pt x="1399" y="705"/>
                  </a:cubicBezTo>
                  <a:cubicBezTo>
                    <a:pt x="1399" y="705"/>
                    <a:pt x="1371" y="705"/>
                    <a:pt x="1343" y="733"/>
                  </a:cubicBezTo>
                  <a:cubicBezTo>
                    <a:pt x="1196" y="789"/>
                    <a:pt x="1022" y="880"/>
                    <a:pt x="875" y="936"/>
                  </a:cubicBezTo>
                  <a:cubicBezTo>
                    <a:pt x="672" y="991"/>
                    <a:pt x="497" y="1054"/>
                    <a:pt x="322" y="1138"/>
                  </a:cubicBezTo>
                  <a:cubicBezTo>
                    <a:pt x="203" y="1166"/>
                    <a:pt x="85" y="1229"/>
                    <a:pt x="29" y="1313"/>
                  </a:cubicBezTo>
                  <a:cubicBezTo>
                    <a:pt x="1" y="1341"/>
                    <a:pt x="1" y="1341"/>
                    <a:pt x="1" y="1369"/>
                  </a:cubicBezTo>
                  <a:cubicBezTo>
                    <a:pt x="57" y="1404"/>
                    <a:pt x="148" y="1432"/>
                    <a:pt x="203" y="1488"/>
                  </a:cubicBezTo>
                  <a:cubicBezTo>
                    <a:pt x="294" y="1544"/>
                    <a:pt x="378" y="1635"/>
                    <a:pt x="434" y="1719"/>
                  </a:cubicBezTo>
                  <a:lnTo>
                    <a:pt x="553" y="1719"/>
                  </a:lnTo>
                  <a:cubicBezTo>
                    <a:pt x="700" y="1719"/>
                    <a:pt x="819" y="1691"/>
                    <a:pt x="931" y="1691"/>
                  </a:cubicBezTo>
                  <a:cubicBezTo>
                    <a:pt x="784" y="1719"/>
                    <a:pt x="644" y="1782"/>
                    <a:pt x="497" y="1810"/>
                  </a:cubicBezTo>
                  <a:cubicBezTo>
                    <a:pt x="609" y="2012"/>
                    <a:pt x="700" y="2215"/>
                    <a:pt x="756" y="2418"/>
                  </a:cubicBezTo>
                  <a:cubicBezTo>
                    <a:pt x="819" y="2453"/>
                    <a:pt x="847" y="2481"/>
                    <a:pt x="903" y="2481"/>
                  </a:cubicBezTo>
                  <a:cubicBezTo>
                    <a:pt x="931" y="2537"/>
                    <a:pt x="959" y="2593"/>
                    <a:pt x="994" y="2656"/>
                  </a:cubicBezTo>
                  <a:lnTo>
                    <a:pt x="959" y="2656"/>
                  </a:lnTo>
                  <a:cubicBezTo>
                    <a:pt x="994" y="2712"/>
                    <a:pt x="1050" y="2768"/>
                    <a:pt x="1105" y="2830"/>
                  </a:cubicBezTo>
                  <a:cubicBezTo>
                    <a:pt x="1224" y="2977"/>
                    <a:pt x="1308" y="3152"/>
                    <a:pt x="1399" y="3327"/>
                  </a:cubicBezTo>
                  <a:cubicBezTo>
                    <a:pt x="1399" y="3383"/>
                    <a:pt x="1427" y="3439"/>
                    <a:pt x="1427" y="3502"/>
                  </a:cubicBezTo>
                  <a:cubicBezTo>
                    <a:pt x="1483" y="3502"/>
                    <a:pt x="1518" y="3530"/>
                    <a:pt x="1546" y="3530"/>
                  </a:cubicBezTo>
                  <a:lnTo>
                    <a:pt x="1546" y="3732"/>
                  </a:lnTo>
                  <a:lnTo>
                    <a:pt x="1455" y="3732"/>
                  </a:lnTo>
                  <a:cubicBezTo>
                    <a:pt x="1455" y="3907"/>
                    <a:pt x="1427" y="4110"/>
                    <a:pt x="1427" y="4285"/>
                  </a:cubicBezTo>
                  <a:cubicBezTo>
                    <a:pt x="1483" y="4313"/>
                    <a:pt x="1518" y="4341"/>
                    <a:pt x="1574" y="4376"/>
                  </a:cubicBezTo>
                  <a:cubicBezTo>
                    <a:pt x="1546" y="4579"/>
                    <a:pt x="1546" y="4753"/>
                    <a:pt x="1574" y="4956"/>
                  </a:cubicBezTo>
                  <a:cubicBezTo>
                    <a:pt x="1574" y="4956"/>
                    <a:pt x="1574" y="4984"/>
                    <a:pt x="1602" y="5012"/>
                  </a:cubicBezTo>
                  <a:cubicBezTo>
                    <a:pt x="1658" y="5159"/>
                    <a:pt x="1693" y="5334"/>
                    <a:pt x="1721" y="5509"/>
                  </a:cubicBezTo>
                  <a:cubicBezTo>
                    <a:pt x="1749" y="5655"/>
                    <a:pt x="1721" y="5802"/>
                    <a:pt x="1749" y="5949"/>
                  </a:cubicBezTo>
                  <a:cubicBezTo>
                    <a:pt x="1833" y="6180"/>
                    <a:pt x="1980" y="6411"/>
                    <a:pt x="2217" y="6585"/>
                  </a:cubicBezTo>
                  <a:cubicBezTo>
                    <a:pt x="2301" y="6648"/>
                    <a:pt x="2420" y="6732"/>
                    <a:pt x="2532" y="6732"/>
                  </a:cubicBezTo>
                  <a:cubicBezTo>
                    <a:pt x="2448" y="6788"/>
                    <a:pt x="2392" y="6879"/>
                    <a:pt x="2392" y="6963"/>
                  </a:cubicBezTo>
                  <a:cubicBezTo>
                    <a:pt x="2357" y="6998"/>
                    <a:pt x="2329" y="7082"/>
                    <a:pt x="2329" y="7138"/>
                  </a:cubicBezTo>
                  <a:cubicBezTo>
                    <a:pt x="2623" y="7376"/>
                    <a:pt x="2917" y="7662"/>
                    <a:pt x="3119" y="7956"/>
                  </a:cubicBezTo>
                  <a:cubicBezTo>
                    <a:pt x="3147" y="7984"/>
                    <a:pt x="3147" y="7984"/>
                    <a:pt x="3147" y="8012"/>
                  </a:cubicBezTo>
                  <a:cubicBezTo>
                    <a:pt x="3231" y="8103"/>
                    <a:pt x="3294" y="8187"/>
                    <a:pt x="3378" y="8250"/>
                  </a:cubicBezTo>
                  <a:cubicBezTo>
                    <a:pt x="3700" y="8599"/>
                    <a:pt x="4077" y="8977"/>
                    <a:pt x="4546" y="9033"/>
                  </a:cubicBezTo>
                  <a:cubicBezTo>
                    <a:pt x="4574" y="9033"/>
                    <a:pt x="4602" y="9033"/>
                    <a:pt x="4630" y="9005"/>
                  </a:cubicBezTo>
                  <a:lnTo>
                    <a:pt x="4630" y="9005"/>
                  </a:lnTo>
                  <a:cubicBezTo>
                    <a:pt x="4602" y="9096"/>
                    <a:pt x="4665" y="9180"/>
                    <a:pt x="4749" y="9208"/>
                  </a:cubicBezTo>
                  <a:cubicBezTo>
                    <a:pt x="4895" y="9270"/>
                    <a:pt x="5042" y="9298"/>
                    <a:pt x="5154" y="9326"/>
                  </a:cubicBezTo>
                  <a:cubicBezTo>
                    <a:pt x="5098" y="9382"/>
                    <a:pt x="5070" y="9445"/>
                    <a:pt x="5070" y="9529"/>
                  </a:cubicBezTo>
                  <a:cubicBezTo>
                    <a:pt x="5126" y="9557"/>
                    <a:pt x="5189" y="9620"/>
                    <a:pt x="5245" y="9648"/>
                  </a:cubicBezTo>
                  <a:lnTo>
                    <a:pt x="5245" y="9676"/>
                  </a:lnTo>
                  <a:cubicBezTo>
                    <a:pt x="5273" y="9704"/>
                    <a:pt x="5301" y="9732"/>
                    <a:pt x="5364" y="9760"/>
                  </a:cubicBezTo>
                  <a:cubicBezTo>
                    <a:pt x="5392" y="9795"/>
                    <a:pt x="5420" y="9851"/>
                    <a:pt x="5420" y="9879"/>
                  </a:cubicBezTo>
                  <a:cubicBezTo>
                    <a:pt x="5448" y="9907"/>
                    <a:pt x="5504" y="9907"/>
                    <a:pt x="5539" y="9907"/>
                  </a:cubicBezTo>
                  <a:lnTo>
                    <a:pt x="5595" y="9907"/>
                  </a:lnTo>
                  <a:cubicBezTo>
                    <a:pt x="5567" y="9907"/>
                    <a:pt x="5567" y="9935"/>
                    <a:pt x="5567" y="9935"/>
                  </a:cubicBezTo>
                  <a:cubicBezTo>
                    <a:pt x="5623" y="9935"/>
                    <a:pt x="5713" y="9970"/>
                    <a:pt x="5769" y="9998"/>
                  </a:cubicBezTo>
                  <a:cubicBezTo>
                    <a:pt x="6175" y="10082"/>
                    <a:pt x="6587" y="10200"/>
                    <a:pt x="6993" y="10319"/>
                  </a:cubicBezTo>
                  <a:cubicBezTo>
                    <a:pt x="7399" y="10431"/>
                    <a:pt x="7776" y="10578"/>
                    <a:pt x="8161" y="10753"/>
                  </a:cubicBezTo>
                  <a:cubicBezTo>
                    <a:pt x="8161" y="10725"/>
                    <a:pt x="8189" y="10725"/>
                    <a:pt x="8217" y="10725"/>
                  </a:cubicBezTo>
                  <a:lnTo>
                    <a:pt x="8189" y="10753"/>
                  </a:lnTo>
                  <a:cubicBezTo>
                    <a:pt x="8217" y="10753"/>
                    <a:pt x="8217" y="10781"/>
                    <a:pt x="8245" y="10781"/>
                  </a:cubicBezTo>
                  <a:cubicBezTo>
                    <a:pt x="8447" y="10872"/>
                    <a:pt x="8622" y="10956"/>
                    <a:pt x="8860" y="11019"/>
                  </a:cubicBezTo>
                  <a:cubicBezTo>
                    <a:pt x="8972" y="11046"/>
                    <a:pt x="9063" y="11074"/>
                    <a:pt x="9119" y="11158"/>
                  </a:cubicBezTo>
                  <a:cubicBezTo>
                    <a:pt x="9175" y="11158"/>
                    <a:pt x="9210" y="11130"/>
                    <a:pt x="9238" y="11130"/>
                  </a:cubicBezTo>
                  <a:cubicBezTo>
                    <a:pt x="9496" y="11019"/>
                    <a:pt x="9587" y="10781"/>
                    <a:pt x="9559" y="10578"/>
                  </a:cubicBezTo>
                  <a:cubicBezTo>
                    <a:pt x="9587" y="10494"/>
                    <a:pt x="9615" y="10403"/>
                    <a:pt x="9615" y="10284"/>
                  </a:cubicBezTo>
                  <a:cubicBezTo>
                    <a:pt x="9615" y="10144"/>
                    <a:pt x="9524" y="9998"/>
                    <a:pt x="9384" y="9970"/>
                  </a:cubicBezTo>
                  <a:cubicBezTo>
                    <a:pt x="9280" y="9952"/>
                    <a:pt x="9169" y="9943"/>
                    <a:pt x="9057" y="9943"/>
                  </a:cubicBezTo>
                  <a:cubicBezTo>
                    <a:pt x="8956" y="9943"/>
                    <a:pt x="8854" y="9950"/>
                    <a:pt x="8751" y="9964"/>
                  </a:cubicBezTo>
                  <a:lnTo>
                    <a:pt x="8751" y="9964"/>
                  </a:lnTo>
                  <a:cubicBezTo>
                    <a:pt x="8865" y="9900"/>
                    <a:pt x="8944" y="9791"/>
                    <a:pt x="8944" y="9648"/>
                  </a:cubicBezTo>
                  <a:cubicBezTo>
                    <a:pt x="8916" y="9529"/>
                    <a:pt x="8797" y="9382"/>
                    <a:pt x="8650" y="9382"/>
                  </a:cubicBezTo>
                  <a:cubicBezTo>
                    <a:pt x="8622" y="9382"/>
                    <a:pt x="8594" y="9410"/>
                    <a:pt x="8566" y="9410"/>
                  </a:cubicBezTo>
                  <a:cubicBezTo>
                    <a:pt x="8042" y="9529"/>
                    <a:pt x="7490" y="9557"/>
                    <a:pt x="6937" y="9676"/>
                  </a:cubicBezTo>
                  <a:cubicBezTo>
                    <a:pt x="6818" y="9676"/>
                    <a:pt x="6671" y="9704"/>
                    <a:pt x="6553" y="9732"/>
                  </a:cubicBezTo>
                  <a:cubicBezTo>
                    <a:pt x="6615" y="9704"/>
                    <a:pt x="6671" y="9676"/>
                    <a:pt x="6762" y="9648"/>
                  </a:cubicBezTo>
                  <a:cubicBezTo>
                    <a:pt x="7049" y="9473"/>
                    <a:pt x="7343" y="9326"/>
                    <a:pt x="7636" y="9180"/>
                  </a:cubicBezTo>
                  <a:cubicBezTo>
                    <a:pt x="7664" y="9152"/>
                    <a:pt x="7692" y="9124"/>
                    <a:pt x="7692" y="9096"/>
                  </a:cubicBezTo>
                  <a:cubicBezTo>
                    <a:pt x="8042" y="8977"/>
                    <a:pt x="8364" y="8830"/>
                    <a:pt x="8594" y="8599"/>
                  </a:cubicBezTo>
                  <a:cubicBezTo>
                    <a:pt x="8732" y="8488"/>
                    <a:pt x="8612" y="8303"/>
                    <a:pt x="8452" y="8303"/>
                  </a:cubicBezTo>
                  <a:cubicBezTo>
                    <a:pt x="8442" y="8303"/>
                    <a:pt x="8431" y="8304"/>
                    <a:pt x="8419" y="8305"/>
                  </a:cubicBezTo>
                  <a:cubicBezTo>
                    <a:pt x="7895" y="8424"/>
                    <a:pt x="7371" y="8655"/>
                    <a:pt x="6874" y="8858"/>
                  </a:cubicBezTo>
                  <a:cubicBezTo>
                    <a:pt x="6727" y="8921"/>
                    <a:pt x="6587" y="8977"/>
                    <a:pt x="6441" y="9033"/>
                  </a:cubicBezTo>
                  <a:cubicBezTo>
                    <a:pt x="6413" y="9005"/>
                    <a:pt x="6350" y="9005"/>
                    <a:pt x="6294" y="9005"/>
                  </a:cubicBezTo>
                  <a:cubicBezTo>
                    <a:pt x="6284" y="8995"/>
                    <a:pt x="6271" y="8992"/>
                    <a:pt x="6256" y="8992"/>
                  </a:cubicBezTo>
                  <a:cubicBezTo>
                    <a:pt x="6225" y="8992"/>
                    <a:pt x="6184" y="9005"/>
                    <a:pt x="6147" y="9005"/>
                  </a:cubicBezTo>
                  <a:cubicBezTo>
                    <a:pt x="6105" y="8963"/>
                    <a:pt x="6054" y="8942"/>
                    <a:pt x="6003" y="8942"/>
                  </a:cubicBezTo>
                  <a:cubicBezTo>
                    <a:pt x="5951" y="8942"/>
                    <a:pt x="5899" y="8963"/>
                    <a:pt x="5853" y="9005"/>
                  </a:cubicBezTo>
                  <a:cubicBezTo>
                    <a:pt x="5769" y="9005"/>
                    <a:pt x="5678" y="8977"/>
                    <a:pt x="5595" y="8977"/>
                  </a:cubicBezTo>
                  <a:cubicBezTo>
                    <a:pt x="5364" y="8949"/>
                    <a:pt x="5098" y="8886"/>
                    <a:pt x="4867" y="8858"/>
                  </a:cubicBezTo>
                  <a:cubicBezTo>
                    <a:pt x="4858" y="8849"/>
                    <a:pt x="4848" y="8845"/>
                    <a:pt x="4838" y="8845"/>
                  </a:cubicBezTo>
                  <a:cubicBezTo>
                    <a:pt x="4817" y="8845"/>
                    <a:pt x="4795" y="8858"/>
                    <a:pt x="4776" y="8858"/>
                  </a:cubicBezTo>
                  <a:cubicBezTo>
                    <a:pt x="4776" y="8774"/>
                    <a:pt x="4776" y="8683"/>
                    <a:pt x="4721" y="8627"/>
                  </a:cubicBezTo>
                  <a:cubicBezTo>
                    <a:pt x="4518" y="8452"/>
                    <a:pt x="4280" y="8278"/>
                    <a:pt x="4077" y="8075"/>
                  </a:cubicBezTo>
                  <a:lnTo>
                    <a:pt x="4077" y="8075"/>
                  </a:lnTo>
                  <a:cubicBezTo>
                    <a:pt x="4168" y="8103"/>
                    <a:pt x="4252" y="8103"/>
                    <a:pt x="4315" y="8103"/>
                  </a:cubicBezTo>
                  <a:cubicBezTo>
                    <a:pt x="4325" y="8104"/>
                    <a:pt x="4334" y="8104"/>
                    <a:pt x="4344" y="8104"/>
                  </a:cubicBezTo>
                  <a:cubicBezTo>
                    <a:pt x="4633" y="8104"/>
                    <a:pt x="4686" y="7693"/>
                    <a:pt x="4490" y="7550"/>
                  </a:cubicBezTo>
                  <a:cubicBezTo>
                    <a:pt x="4280" y="7431"/>
                    <a:pt x="4049" y="7348"/>
                    <a:pt x="3819" y="7229"/>
                  </a:cubicBezTo>
                  <a:cubicBezTo>
                    <a:pt x="3965" y="7229"/>
                    <a:pt x="3993" y="7054"/>
                    <a:pt x="3930" y="6963"/>
                  </a:cubicBezTo>
                  <a:cubicBezTo>
                    <a:pt x="3993" y="6963"/>
                    <a:pt x="4049" y="6963"/>
                    <a:pt x="4105" y="6935"/>
                  </a:cubicBezTo>
                  <a:cubicBezTo>
                    <a:pt x="4343" y="6907"/>
                    <a:pt x="4427" y="6613"/>
                    <a:pt x="4168" y="6529"/>
                  </a:cubicBezTo>
                  <a:cubicBezTo>
                    <a:pt x="3930" y="6411"/>
                    <a:pt x="3672" y="6411"/>
                    <a:pt x="3406" y="6383"/>
                  </a:cubicBezTo>
                  <a:cubicBezTo>
                    <a:pt x="3203" y="6327"/>
                    <a:pt x="3000" y="6264"/>
                    <a:pt x="2826" y="6124"/>
                  </a:cubicBezTo>
                  <a:cubicBezTo>
                    <a:pt x="2651" y="6005"/>
                    <a:pt x="2504" y="5858"/>
                    <a:pt x="2392" y="5683"/>
                  </a:cubicBezTo>
                  <a:cubicBezTo>
                    <a:pt x="2301" y="5564"/>
                    <a:pt x="2217" y="5453"/>
                    <a:pt x="2098" y="5306"/>
                  </a:cubicBezTo>
                  <a:lnTo>
                    <a:pt x="2098" y="5187"/>
                  </a:lnTo>
                  <a:cubicBezTo>
                    <a:pt x="2126" y="5012"/>
                    <a:pt x="2126" y="4809"/>
                    <a:pt x="2126" y="4635"/>
                  </a:cubicBezTo>
                  <a:cubicBezTo>
                    <a:pt x="2217" y="4607"/>
                    <a:pt x="2273" y="4516"/>
                    <a:pt x="2301" y="4432"/>
                  </a:cubicBezTo>
                  <a:cubicBezTo>
                    <a:pt x="2357" y="4285"/>
                    <a:pt x="2301" y="4138"/>
                    <a:pt x="2273" y="3963"/>
                  </a:cubicBezTo>
                  <a:cubicBezTo>
                    <a:pt x="2532" y="3879"/>
                    <a:pt x="2826" y="3760"/>
                    <a:pt x="3091" y="3677"/>
                  </a:cubicBezTo>
                  <a:cubicBezTo>
                    <a:pt x="3216" y="3620"/>
                    <a:pt x="3185" y="3430"/>
                    <a:pt x="3072" y="3430"/>
                  </a:cubicBezTo>
                  <a:cubicBezTo>
                    <a:pt x="3059" y="3430"/>
                    <a:pt x="3044" y="3433"/>
                    <a:pt x="3028" y="3439"/>
                  </a:cubicBezTo>
                  <a:cubicBezTo>
                    <a:pt x="2917" y="3467"/>
                    <a:pt x="2798" y="3502"/>
                    <a:pt x="2679" y="3530"/>
                  </a:cubicBezTo>
                  <a:cubicBezTo>
                    <a:pt x="2798" y="3439"/>
                    <a:pt x="2770" y="3208"/>
                    <a:pt x="2595" y="3180"/>
                  </a:cubicBezTo>
                  <a:cubicBezTo>
                    <a:pt x="2567" y="3152"/>
                    <a:pt x="2532" y="3152"/>
                    <a:pt x="2532" y="3152"/>
                  </a:cubicBezTo>
                  <a:cubicBezTo>
                    <a:pt x="2567" y="3033"/>
                    <a:pt x="2532" y="2914"/>
                    <a:pt x="2420" y="2858"/>
                  </a:cubicBezTo>
                  <a:cubicBezTo>
                    <a:pt x="2532" y="2803"/>
                    <a:pt x="2595" y="2628"/>
                    <a:pt x="2420" y="2537"/>
                  </a:cubicBezTo>
                  <a:cubicBezTo>
                    <a:pt x="2098" y="2334"/>
                    <a:pt x="1749" y="2215"/>
                    <a:pt x="1371" y="2131"/>
                  </a:cubicBezTo>
                  <a:cubicBezTo>
                    <a:pt x="1196" y="2068"/>
                    <a:pt x="1022" y="2040"/>
                    <a:pt x="819" y="1984"/>
                  </a:cubicBezTo>
                  <a:cubicBezTo>
                    <a:pt x="903" y="1956"/>
                    <a:pt x="994" y="1928"/>
                    <a:pt x="1050" y="1894"/>
                  </a:cubicBezTo>
                  <a:cubicBezTo>
                    <a:pt x="1168" y="1838"/>
                    <a:pt x="1168" y="1691"/>
                    <a:pt x="1078" y="1663"/>
                  </a:cubicBezTo>
                  <a:cubicBezTo>
                    <a:pt x="1343" y="1607"/>
                    <a:pt x="1602" y="1544"/>
                    <a:pt x="1868" y="1488"/>
                  </a:cubicBezTo>
                  <a:cubicBezTo>
                    <a:pt x="2007" y="1432"/>
                    <a:pt x="2042" y="1194"/>
                    <a:pt x="1868" y="1138"/>
                  </a:cubicBezTo>
                  <a:cubicBezTo>
                    <a:pt x="1794" y="1124"/>
                    <a:pt x="1714" y="1117"/>
                    <a:pt x="1630" y="1117"/>
                  </a:cubicBezTo>
                  <a:cubicBezTo>
                    <a:pt x="1546" y="1117"/>
                    <a:pt x="1459" y="1124"/>
                    <a:pt x="1371" y="1138"/>
                  </a:cubicBezTo>
                  <a:cubicBezTo>
                    <a:pt x="1427" y="1110"/>
                    <a:pt x="1518" y="1082"/>
                    <a:pt x="1574" y="1054"/>
                  </a:cubicBezTo>
                  <a:cubicBezTo>
                    <a:pt x="2007" y="817"/>
                    <a:pt x="2448" y="558"/>
                    <a:pt x="2798" y="208"/>
                  </a:cubicBezTo>
                  <a:cubicBezTo>
                    <a:pt x="2873" y="127"/>
                    <a:pt x="2813" y="0"/>
                    <a:pt x="269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79"/>
            <p:cNvSpPr/>
            <p:nvPr/>
          </p:nvSpPr>
          <p:spPr>
            <a:xfrm>
              <a:off x="5860948" y="2742586"/>
              <a:ext cx="59686" cy="57320"/>
            </a:xfrm>
            <a:custGeom>
              <a:rect b="b" l="l" r="r" t="t"/>
              <a:pathLst>
                <a:path extrusionOk="0" h="2519" w="2623">
                  <a:moveTo>
                    <a:pt x="1050" y="1187"/>
                  </a:moveTo>
                  <a:cubicBezTo>
                    <a:pt x="1022" y="1334"/>
                    <a:pt x="1022" y="1481"/>
                    <a:pt x="1169" y="1565"/>
                  </a:cubicBezTo>
                  <a:cubicBezTo>
                    <a:pt x="1106" y="1565"/>
                    <a:pt x="1050" y="1565"/>
                    <a:pt x="1022" y="1537"/>
                  </a:cubicBezTo>
                  <a:cubicBezTo>
                    <a:pt x="847" y="1453"/>
                    <a:pt x="966" y="1278"/>
                    <a:pt x="1050" y="1187"/>
                  </a:cubicBezTo>
                  <a:close/>
                  <a:moveTo>
                    <a:pt x="406" y="1334"/>
                  </a:moveTo>
                  <a:lnTo>
                    <a:pt x="406" y="1362"/>
                  </a:lnTo>
                  <a:cubicBezTo>
                    <a:pt x="406" y="1656"/>
                    <a:pt x="581" y="1977"/>
                    <a:pt x="875" y="2033"/>
                  </a:cubicBezTo>
                  <a:cubicBezTo>
                    <a:pt x="942" y="2064"/>
                    <a:pt x="1014" y="2077"/>
                    <a:pt x="1086" y="2077"/>
                  </a:cubicBezTo>
                  <a:cubicBezTo>
                    <a:pt x="1229" y="2077"/>
                    <a:pt x="1374" y="2024"/>
                    <a:pt x="1490" y="1949"/>
                  </a:cubicBezTo>
                  <a:lnTo>
                    <a:pt x="1490" y="1977"/>
                  </a:lnTo>
                  <a:cubicBezTo>
                    <a:pt x="1399" y="2033"/>
                    <a:pt x="1315" y="2089"/>
                    <a:pt x="1225" y="2152"/>
                  </a:cubicBezTo>
                  <a:cubicBezTo>
                    <a:pt x="1080" y="2224"/>
                    <a:pt x="951" y="2253"/>
                    <a:pt x="821" y="2253"/>
                  </a:cubicBezTo>
                  <a:cubicBezTo>
                    <a:pt x="688" y="2253"/>
                    <a:pt x="555" y="2223"/>
                    <a:pt x="406" y="2180"/>
                  </a:cubicBezTo>
                  <a:cubicBezTo>
                    <a:pt x="469" y="2152"/>
                    <a:pt x="525" y="2089"/>
                    <a:pt x="497" y="2005"/>
                  </a:cubicBezTo>
                  <a:cubicBezTo>
                    <a:pt x="406" y="1775"/>
                    <a:pt x="350" y="1537"/>
                    <a:pt x="406" y="1334"/>
                  </a:cubicBezTo>
                  <a:close/>
                  <a:moveTo>
                    <a:pt x="1898" y="1"/>
                  </a:moveTo>
                  <a:cubicBezTo>
                    <a:pt x="1674" y="1"/>
                    <a:pt x="1435" y="50"/>
                    <a:pt x="1225" y="110"/>
                  </a:cubicBezTo>
                  <a:cubicBezTo>
                    <a:pt x="728" y="285"/>
                    <a:pt x="92" y="691"/>
                    <a:pt x="92" y="1278"/>
                  </a:cubicBezTo>
                  <a:cubicBezTo>
                    <a:pt x="1" y="1537"/>
                    <a:pt x="1" y="1831"/>
                    <a:pt x="176" y="2061"/>
                  </a:cubicBezTo>
                  <a:cubicBezTo>
                    <a:pt x="57" y="2061"/>
                    <a:pt x="1" y="2208"/>
                    <a:pt x="92" y="2264"/>
                  </a:cubicBezTo>
                  <a:cubicBezTo>
                    <a:pt x="350" y="2407"/>
                    <a:pt x="608" y="2518"/>
                    <a:pt x="875" y="2518"/>
                  </a:cubicBezTo>
                  <a:cubicBezTo>
                    <a:pt x="998" y="2518"/>
                    <a:pt x="1124" y="2494"/>
                    <a:pt x="1252" y="2439"/>
                  </a:cubicBezTo>
                  <a:cubicBezTo>
                    <a:pt x="1455" y="2383"/>
                    <a:pt x="1630" y="2236"/>
                    <a:pt x="1777" y="2089"/>
                  </a:cubicBezTo>
                  <a:cubicBezTo>
                    <a:pt x="1924" y="2061"/>
                    <a:pt x="2071" y="1949"/>
                    <a:pt x="2217" y="1831"/>
                  </a:cubicBezTo>
                  <a:cubicBezTo>
                    <a:pt x="2364" y="1684"/>
                    <a:pt x="2476" y="1509"/>
                    <a:pt x="2567" y="1306"/>
                  </a:cubicBezTo>
                  <a:cubicBezTo>
                    <a:pt x="2623" y="1215"/>
                    <a:pt x="2595" y="1103"/>
                    <a:pt x="2504" y="1040"/>
                  </a:cubicBezTo>
                  <a:cubicBezTo>
                    <a:pt x="2473" y="1010"/>
                    <a:pt x="2415" y="987"/>
                    <a:pt x="2360" y="987"/>
                  </a:cubicBezTo>
                  <a:cubicBezTo>
                    <a:pt x="2314" y="987"/>
                    <a:pt x="2271" y="1003"/>
                    <a:pt x="2245" y="1040"/>
                  </a:cubicBezTo>
                  <a:cubicBezTo>
                    <a:pt x="2189" y="1131"/>
                    <a:pt x="2127" y="1187"/>
                    <a:pt x="2071" y="1278"/>
                  </a:cubicBezTo>
                  <a:cubicBezTo>
                    <a:pt x="2054" y="1262"/>
                    <a:pt x="2016" y="1243"/>
                    <a:pt x="1982" y="1243"/>
                  </a:cubicBezTo>
                  <a:cubicBezTo>
                    <a:pt x="1958" y="1243"/>
                    <a:pt x="1935" y="1252"/>
                    <a:pt x="1924" y="1278"/>
                  </a:cubicBezTo>
                  <a:cubicBezTo>
                    <a:pt x="1840" y="1390"/>
                    <a:pt x="1749" y="1509"/>
                    <a:pt x="1630" y="1600"/>
                  </a:cubicBezTo>
                  <a:lnTo>
                    <a:pt x="1602" y="1565"/>
                  </a:lnTo>
                  <a:cubicBezTo>
                    <a:pt x="1805" y="1453"/>
                    <a:pt x="1924" y="1187"/>
                    <a:pt x="1896" y="956"/>
                  </a:cubicBezTo>
                  <a:lnTo>
                    <a:pt x="1896" y="956"/>
                  </a:lnTo>
                  <a:cubicBezTo>
                    <a:pt x="1868" y="984"/>
                    <a:pt x="1840" y="1012"/>
                    <a:pt x="1805" y="1012"/>
                  </a:cubicBezTo>
                  <a:cubicBezTo>
                    <a:pt x="1721" y="1103"/>
                    <a:pt x="1602" y="1159"/>
                    <a:pt x="1490" y="1215"/>
                  </a:cubicBezTo>
                  <a:cubicBezTo>
                    <a:pt x="1399" y="1215"/>
                    <a:pt x="1343" y="1187"/>
                    <a:pt x="1315" y="1159"/>
                  </a:cubicBezTo>
                  <a:cubicBezTo>
                    <a:pt x="1252" y="1131"/>
                    <a:pt x="1197" y="1075"/>
                    <a:pt x="1197" y="1012"/>
                  </a:cubicBezTo>
                  <a:cubicBezTo>
                    <a:pt x="1197" y="956"/>
                    <a:pt x="1225" y="901"/>
                    <a:pt x="1280" y="866"/>
                  </a:cubicBezTo>
                  <a:cubicBezTo>
                    <a:pt x="1399" y="838"/>
                    <a:pt x="1490" y="782"/>
                    <a:pt x="1574" y="726"/>
                  </a:cubicBezTo>
                  <a:cubicBezTo>
                    <a:pt x="1602" y="663"/>
                    <a:pt x="1665" y="635"/>
                    <a:pt x="1749" y="607"/>
                  </a:cubicBezTo>
                  <a:cubicBezTo>
                    <a:pt x="1721" y="607"/>
                    <a:pt x="1721" y="579"/>
                    <a:pt x="1693" y="579"/>
                  </a:cubicBezTo>
                  <a:cubicBezTo>
                    <a:pt x="1630" y="516"/>
                    <a:pt x="1546" y="488"/>
                    <a:pt x="1490" y="488"/>
                  </a:cubicBezTo>
                  <a:cubicBezTo>
                    <a:pt x="1574" y="460"/>
                    <a:pt x="1693" y="432"/>
                    <a:pt x="1777" y="432"/>
                  </a:cubicBezTo>
                  <a:cubicBezTo>
                    <a:pt x="1830" y="420"/>
                    <a:pt x="1918" y="407"/>
                    <a:pt x="2004" y="407"/>
                  </a:cubicBezTo>
                  <a:cubicBezTo>
                    <a:pt x="2111" y="407"/>
                    <a:pt x="2214" y="426"/>
                    <a:pt x="2245" y="488"/>
                  </a:cubicBezTo>
                  <a:cubicBezTo>
                    <a:pt x="2268" y="536"/>
                    <a:pt x="2306" y="556"/>
                    <a:pt x="2346" y="556"/>
                  </a:cubicBezTo>
                  <a:cubicBezTo>
                    <a:pt x="2406" y="556"/>
                    <a:pt x="2471" y="514"/>
                    <a:pt x="2504" y="460"/>
                  </a:cubicBezTo>
                  <a:cubicBezTo>
                    <a:pt x="2567" y="257"/>
                    <a:pt x="2301" y="82"/>
                    <a:pt x="2154" y="26"/>
                  </a:cubicBezTo>
                  <a:cubicBezTo>
                    <a:pt x="2073" y="9"/>
                    <a:pt x="1987" y="1"/>
                    <a:pt x="189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79"/>
            <p:cNvSpPr/>
            <p:nvPr/>
          </p:nvSpPr>
          <p:spPr>
            <a:xfrm>
              <a:off x="5875602" y="2721583"/>
              <a:ext cx="15178" cy="13903"/>
            </a:xfrm>
            <a:custGeom>
              <a:rect b="b" l="l" r="r" t="t"/>
              <a:pathLst>
                <a:path extrusionOk="0" h="611" w="667">
                  <a:moveTo>
                    <a:pt x="224" y="0"/>
                  </a:moveTo>
                  <a:cubicBezTo>
                    <a:pt x="209" y="0"/>
                    <a:pt x="194" y="3"/>
                    <a:pt x="175" y="13"/>
                  </a:cubicBezTo>
                  <a:lnTo>
                    <a:pt x="147" y="13"/>
                  </a:lnTo>
                  <a:cubicBezTo>
                    <a:pt x="112" y="40"/>
                    <a:pt x="84" y="40"/>
                    <a:pt x="84" y="75"/>
                  </a:cubicBezTo>
                  <a:lnTo>
                    <a:pt x="56" y="75"/>
                  </a:lnTo>
                  <a:cubicBezTo>
                    <a:pt x="28" y="103"/>
                    <a:pt x="28" y="159"/>
                    <a:pt x="0" y="187"/>
                  </a:cubicBezTo>
                  <a:cubicBezTo>
                    <a:pt x="0" y="306"/>
                    <a:pt x="56" y="390"/>
                    <a:pt x="147" y="425"/>
                  </a:cubicBezTo>
                  <a:lnTo>
                    <a:pt x="147" y="453"/>
                  </a:lnTo>
                  <a:cubicBezTo>
                    <a:pt x="175" y="481"/>
                    <a:pt x="175" y="481"/>
                    <a:pt x="203" y="509"/>
                  </a:cubicBezTo>
                  <a:cubicBezTo>
                    <a:pt x="231" y="565"/>
                    <a:pt x="287" y="565"/>
                    <a:pt x="350" y="600"/>
                  </a:cubicBezTo>
                  <a:cubicBezTo>
                    <a:pt x="372" y="607"/>
                    <a:pt x="395" y="611"/>
                    <a:pt x="416" y="611"/>
                  </a:cubicBezTo>
                  <a:cubicBezTo>
                    <a:pt x="560" y="611"/>
                    <a:pt x="667" y="458"/>
                    <a:pt x="636" y="306"/>
                  </a:cubicBezTo>
                  <a:cubicBezTo>
                    <a:pt x="608" y="250"/>
                    <a:pt x="581" y="187"/>
                    <a:pt x="553" y="159"/>
                  </a:cubicBezTo>
                  <a:cubicBezTo>
                    <a:pt x="525" y="131"/>
                    <a:pt x="497" y="103"/>
                    <a:pt x="462" y="75"/>
                  </a:cubicBezTo>
                  <a:cubicBezTo>
                    <a:pt x="406" y="40"/>
                    <a:pt x="378" y="13"/>
                    <a:pt x="322" y="13"/>
                  </a:cubicBezTo>
                  <a:cubicBezTo>
                    <a:pt x="280" y="13"/>
                    <a:pt x="253" y="0"/>
                    <a:pt x="22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79"/>
            <p:cNvSpPr/>
            <p:nvPr/>
          </p:nvSpPr>
          <p:spPr>
            <a:xfrm>
              <a:off x="5858240" y="2738171"/>
              <a:ext cx="8783" cy="10308"/>
            </a:xfrm>
            <a:custGeom>
              <a:rect b="b" l="l" r="r" t="t"/>
              <a:pathLst>
                <a:path extrusionOk="0" h="453" w="386">
                  <a:moveTo>
                    <a:pt x="135" y="0"/>
                  </a:moveTo>
                  <a:cubicBezTo>
                    <a:pt x="96" y="0"/>
                    <a:pt x="64" y="33"/>
                    <a:pt x="64" y="102"/>
                  </a:cubicBezTo>
                  <a:cubicBezTo>
                    <a:pt x="36" y="130"/>
                    <a:pt x="36" y="158"/>
                    <a:pt x="36" y="220"/>
                  </a:cubicBezTo>
                  <a:cubicBezTo>
                    <a:pt x="1" y="304"/>
                    <a:pt x="36" y="395"/>
                    <a:pt x="92" y="423"/>
                  </a:cubicBezTo>
                  <a:cubicBezTo>
                    <a:pt x="121" y="443"/>
                    <a:pt x="151" y="452"/>
                    <a:pt x="180" y="452"/>
                  </a:cubicBezTo>
                  <a:cubicBezTo>
                    <a:pt x="235" y="452"/>
                    <a:pt x="286" y="420"/>
                    <a:pt x="323" y="360"/>
                  </a:cubicBezTo>
                  <a:cubicBezTo>
                    <a:pt x="323" y="332"/>
                    <a:pt x="351" y="304"/>
                    <a:pt x="386" y="248"/>
                  </a:cubicBezTo>
                  <a:cubicBezTo>
                    <a:pt x="386" y="186"/>
                    <a:pt x="386" y="102"/>
                    <a:pt x="323" y="46"/>
                  </a:cubicBezTo>
                  <a:cubicBezTo>
                    <a:pt x="295" y="11"/>
                    <a:pt x="267" y="11"/>
                    <a:pt x="211" y="11"/>
                  </a:cubicBezTo>
                  <a:lnTo>
                    <a:pt x="176" y="11"/>
                  </a:lnTo>
                  <a:cubicBezTo>
                    <a:pt x="162" y="4"/>
                    <a:pt x="148" y="0"/>
                    <a:pt x="13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79"/>
            <p:cNvSpPr/>
            <p:nvPr/>
          </p:nvSpPr>
          <p:spPr>
            <a:xfrm>
              <a:off x="5846317" y="2759880"/>
              <a:ext cx="4801" cy="4961"/>
            </a:xfrm>
            <a:custGeom>
              <a:rect b="b" l="l" r="r" t="t"/>
              <a:pathLst>
                <a:path extrusionOk="0" h="218" w="211">
                  <a:moveTo>
                    <a:pt x="91" y="1"/>
                  </a:moveTo>
                  <a:cubicBezTo>
                    <a:pt x="70" y="1"/>
                    <a:pt x="49" y="8"/>
                    <a:pt x="36" y="22"/>
                  </a:cubicBezTo>
                  <a:cubicBezTo>
                    <a:pt x="1" y="78"/>
                    <a:pt x="1" y="141"/>
                    <a:pt x="36" y="169"/>
                  </a:cubicBezTo>
                  <a:lnTo>
                    <a:pt x="63" y="196"/>
                  </a:lnTo>
                  <a:cubicBezTo>
                    <a:pt x="77" y="210"/>
                    <a:pt x="98" y="217"/>
                    <a:pt x="119" y="217"/>
                  </a:cubicBezTo>
                  <a:cubicBezTo>
                    <a:pt x="140" y="217"/>
                    <a:pt x="161" y="210"/>
                    <a:pt x="175" y="196"/>
                  </a:cubicBezTo>
                  <a:cubicBezTo>
                    <a:pt x="210" y="141"/>
                    <a:pt x="210" y="78"/>
                    <a:pt x="175" y="50"/>
                  </a:cubicBezTo>
                  <a:lnTo>
                    <a:pt x="147" y="22"/>
                  </a:lnTo>
                  <a:cubicBezTo>
                    <a:pt x="133" y="8"/>
                    <a:pt x="112" y="1"/>
                    <a:pt x="9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79"/>
            <p:cNvSpPr/>
            <p:nvPr/>
          </p:nvSpPr>
          <p:spPr>
            <a:xfrm>
              <a:off x="5849662" y="2764340"/>
              <a:ext cx="10035" cy="10217"/>
            </a:xfrm>
            <a:custGeom>
              <a:rect b="b" l="l" r="r" t="t"/>
              <a:pathLst>
                <a:path extrusionOk="0" h="449" w="441">
                  <a:moveTo>
                    <a:pt x="175" y="0"/>
                  </a:moveTo>
                  <a:cubicBezTo>
                    <a:pt x="147" y="28"/>
                    <a:pt x="147" y="28"/>
                    <a:pt x="119" y="28"/>
                  </a:cubicBezTo>
                  <a:cubicBezTo>
                    <a:pt x="91" y="56"/>
                    <a:pt x="63" y="84"/>
                    <a:pt x="63" y="119"/>
                  </a:cubicBezTo>
                  <a:cubicBezTo>
                    <a:pt x="63" y="119"/>
                    <a:pt x="28" y="119"/>
                    <a:pt x="28" y="147"/>
                  </a:cubicBezTo>
                  <a:cubicBezTo>
                    <a:pt x="0" y="175"/>
                    <a:pt x="0" y="231"/>
                    <a:pt x="0" y="294"/>
                  </a:cubicBezTo>
                  <a:cubicBezTo>
                    <a:pt x="28" y="350"/>
                    <a:pt x="63" y="406"/>
                    <a:pt x="119" y="406"/>
                  </a:cubicBezTo>
                  <a:cubicBezTo>
                    <a:pt x="139" y="426"/>
                    <a:pt x="172" y="449"/>
                    <a:pt x="212" y="449"/>
                  </a:cubicBezTo>
                  <a:cubicBezTo>
                    <a:pt x="229" y="449"/>
                    <a:pt x="247" y="444"/>
                    <a:pt x="266" y="434"/>
                  </a:cubicBezTo>
                  <a:cubicBezTo>
                    <a:pt x="322" y="406"/>
                    <a:pt x="350" y="378"/>
                    <a:pt x="378" y="350"/>
                  </a:cubicBezTo>
                  <a:lnTo>
                    <a:pt x="413" y="322"/>
                  </a:lnTo>
                  <a:cubicBezTo>
                    <a:pt x="441" y="294"/>
                    <a:pt x="441" y="231"/>
                    <a:pt x="441" y="203"/>
                  </a:cubicBezTo>
                  <a:cubicBezTo>
                    <a:pt x="441" y="175"/>
                    <a:pt x="441" y="147"/>
                    <a:pt x="413" y="119"/>
                  </a:cubicBezTo>
                  <a:cubicBezTo>
                    <a:pt x="413" y="84"/>
                    <a:pt x="413" y="84"/>
                    <a:pt x="378" y="84"/>
                  </a:cubicBezTo>
                  <a:lnTo>
                    <a:pt x="378" y="56"/>
                  </a:lnTo>
                  <a:cubicBezTo>
                    <a:pt x="350" y="56"/>
                    <a:pt x="350" y="28"/>
                    <a:pt x="322" y="28"/>
                  </a:cubicBezTo>
                  <a:cubicBezTo>
                    <a:pt x="266" y="0"/>
                    <a:pt x="238" y="0"/>
                    <a:pt x="17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79"/>
            <p:cNvSpPr/>
            <p:nvPr/>
          </p:nvSpPr>
          <p:spPr>
            <a:xfrm>
              <a:off x="5875602" y="2723927"/>
              <a:ext cx="14495" cy="13221"/>
            </a:xfrm>
            <a:custGeom>
              <a:rect b="b" l="l" r="r" t="t"/>
              <a:pathLst>
                <a:path extrusionOk="0" h="581" w="637">
                  <a:moveTo>
                    <a:pt x="259" y="0"/>
                  </a:moveTo>
                  <a:cubicBezTo>
                    <a:pt x="203" y="0"/>
                    <a:pt x="175" y="28"/>
                    <a:pt x="112" y="84"/>
                  </a:cubicBezTo>
                  <a:lnTo>
                    <a:pt x="84" y="112"/>
                  </a:lnTo>
                  <a:cubicBezTo>
                    <a:pt x="84" y="147"/>
                    <a:pt x="56" y="147"/>
                    <a:pt x="56" y="147"/>
                  </a:cubicBezTo>
                  <a:cubicBezTo>
                    <a:pt x="56" y="147"/>
                    <a:pt x="28" y="175"/>
                    <a:pt x="28" y="203"/>
                  </a:cubicBezTo>
                  <a:cubicBezTo>
                    <a:pt x="0" y="231"/>
                    <a:pt x="0" y="259"/>
                    <a:pt x="0" y="322"/>
                  </a:cubicBezTo>
                  <a:cubicBezTo>
                    <a:pt x="0" y="350"/>
                    <a:pt x="0" y="406"/>
                    <a:pt x="28" y="434"/>
                  </a:cubicBezTo>
                  <a:cubicBezTo>
                    <a:pt x="56" y="462"/>
                    <a:pt x="84" y="497"/>
                    <a:pt x="112" y="525"/>
                  </a:cubicBezTo>
                  <a:cubicBezTo>
                    <a:pt x="147" y="553"/>
                    <a:pt x="175" y="553"/>
                    <a:pt x="203" y="553"/>
                  </a:cubicBezTo>
                  <a:cubicBezTo>
                    <a:pt x="203" y="581"/>
                    <a:pt x="231" y="581"/>
                    <a:pt x="259" y="581"/>
                  </a:cubicBezTo>
                  <a:cubicBezTo>
                    <a:pt x="287" y="581"/>
                    <a:pt x="322" y="581"/>
                    <a:pt x="378" y="553"/>
                  </a:cubicBezTo>
                  <a:lnTo>
                    <a:pt x="406" y="553"/>
                  </a:lnTo>
                  <a:cubicBezTo>
                    <a:pt x="497" y="525"/>
                    <a:pt x="581" y="462"/>
                    <a:pt x="608" y="350"/>
                  </a:cubicBezTo>
                  <a:cubicBezTo>
                    <a:pt x="636" y="287"/>
                    <a:pt x="608" y="203"/>
                    <a:pt x="581" y="147"/>
                  </a:cubicBezTo>
                  <a:cubicBezTo>
                    <a:pt x="553" y="56"/>
                    <a:pt x="497" y="28"/>
                    <a:pt x="40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79"/>
            <p:cNvSpPr/>
            <p:nvPr/>
          </p:nvSpPr>
          <p:spPr>
            <a:xfrm>
              <a:off x="5857626" y="2737762"/>
              <a:ext cx="9398" cy="11332"/>
            </a:xfrm>
            <a:custGeom>
              <a:rect b="b" l="l" r="r" t="t"/>
              <a:pathLst>
                <a:path extrusionOk="0" h="498" w="413">
                  <a:moveTo>
                    <a:pt x="119" y="1"/>
                  </a:moveTo>
                  <a:cubicBezTo>
                    <a:pt x="91" y="1"/>
                    <a:pt x="63" y="29"/>
                    <a:pt x="28" y="92"/>
                  </a:cubicBezTo>
                  <a:cubicBezTo>
                    <a:pt x="0" y="120"/>
                    <a:pt x="0" y="176"/>
                    <a:pt x="0" y="204"/>
                  </a:cubicBezTo>
                  <a:lnTo>
                    <a:pt x="0" y="238"/>
                  </a:lnTo>
                  <a:lnTo>
                    <a:pt x="0" y="322"/>
                  </a:lnTo>
                  <a:cubicBezTo>
                    <a:pt x="28" y="413"/>
                    <a:pt x="91" y="469"/>
                    <a:pt x="175" y="497"/>
                  </a:cubicBezTo>
                  <a:cubicBezTo>
                    <a:pt x="266" y="497"/>
                    <a:pt x="322" y="469"/>
                    <a:pt x="378" y="378"/>
                  </a:cubicBezTo>
                  <a:cubicBezTo>
                    <a:pt x="413" y="322"/>
                    <a:pt x="413" y="238"/>
                    <a:pt x="378" y="176"/>
                  </a:cubicBezTo>
                  <a:cubicBezTo>
                    <a:pt x="350" y="148"/>
                    <a:pt x="350" y="148"/>
                    <a:pt x="350" y="120"/>
                  </a:cubicBezTo>
                  <a:cubicBezTo>
                    <a:pt x="322" y="92"/>
                    <a:pt x="322" y="29"/>
                    <a:pt x="266" y="29"/>
                  </a:cubicBezTo>
                  <a:cubicBezTo>
                    <a:pt x="238" y="1"/>
                    <a:pt x="175" y="1"/>
                    <a:pt x="11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79"/>
            <p:cNvSpPr/>
            <p:nvPr/>
          </p:nvSpPr>
          <p:spPr>
            <a:xfrm>
              <a:off x="5845042" y="2755738"/>
              <a:ext cx="10058" cy="10536"/>
            </a:xfrm>
            <a:custGeom>
              <a:rect b="b" l="l" r="r" t="t"/>
              <a:pathLst>
                <a:path extrusionOk="0" h="463" w="442">
                  <a:moveTo>
                    <a:pt x="203" y="1"/>
                  </a:moveTo>
                  <a:cubicBezTo>
                    <a:pt x="119" y="1"/>
                    <a:pt x="29" y="29"/>
                    <a:pt x="29" y="113"/>
                  </a:cubicBezTo>
                  <a:cubicBezTo>
                    <a:pt x="1" y="176"/>
                    <a:pt x="29" y="260"/>
                    <a:pt x="57" y="323"/>
                  </a:cubicBezTo>
                  <a:cubicBezTo>
                    <a:pt x="57" y="323"/>
                    <a:pt x="57" y="351"/>
                    <a:pt x="92" y="351"/>
                  </a:cubicBezTo>
                  <a:cubicBezTo>
                    <a:pt x="92" y="378"/>
                    <a:pt x="119" y="406"/>
                    <a:pt x="147" y="434"/>
                  </a:cubicBezTo>
                  <a:cubicBezTo>
                    <a:pt x="175" y="434"/>
                    <a:pt x="175" y="434"/>
                    <a:pt x="203" y="462"/>
                  </a:cubicBezTo>
                  <a:cubicBezTo>
                    <a:pt x="266" y="462"/>
                    <a:pt x="350" y="462"/>
                    <a:pt x="378" y="406"/>
                  </a:cubicBezTo>
                  <a:cubicBezTo>
                    <a:pt x="441" y="351"/>
                    <a:pt x="441" y="288"/>
                    <a:pt x="406" y="232"/>
                  </a:cubicBezTo>
                  <a:cubicBezTo>
                    <a:pt x="406" y="204"/>
                    <a:pt x="406" y="204"/>
                    <a:pt x="378" y="176"/>
                  </a:cubicBezTo>
                  <a:cubicBezTo>
                    <a:pt x="378" y="148"/>
                    <a:pt x="350" y="148"/>
                    <a:pt x="322" y="113"/>
                  </a:cubicBezTo>
                  <a:cubicBezTo>
                    <a:pt x="294" y="57"/>
                    <a:pt x="266" y="1"/>
                    <a:pt x="20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79"/>
            <p:cNvSpPr/>
            <p:nvPr/>
          </p:nvSpPr>
          <p:spPr>
            <a:xfrm>
              <a:off x="5851095" y="2765773"/>
              <a:ext cx="9239" cy="8465"/>
            </a:xfrm>
            <a:custGeom>
              <a:rect b="b" l="l" r="r" t="t"/>
              <a:pathLst>
                <a:path extrusionOk="0" h="372" w="406">
                  <a:moveTo>
                    <a:pt x="245" y="0"/>
                  </a:moveTo>
                  <a:cubicBezTo>
                    <a:pt x="224" y="0"/>
                    <a:pt x="203" y="7"/>
                    <a:pt x="175" y="21"/>
                  </a:cubicBezTo>
                  <a:cubicBezTo>
                    <a:pt x="112" y="21"/>
                    <a:pt x="84" y="56"/>
                    <a:pt x="84" y="112"/>
                  </a:cubicBezTo>
                  <a:lnTo>
                    <a:pt x="56" y="112"/>
                  </a:lnTo>
                  <a:lnTo>
                    <a:pt x="56" y="140"/>
                  </a:lnTo>
                  <a:cubicBezTo>
                    <a:pt x="28" y="168"/>
                    <a:pt x="0" y="231"/>
                    <a:pt x="28" y="259"/>
                  </a:cubicBezTo>
                  <a:cubicBezTo>
                    <a:pt x="28" y="315"/>
                    <a:pt x="56" y="343"/>
                    <a:pt x="112" y="343"/>
                  </a:cubicBezTo>
                  <a:cubicBezTo>
                    <a:pt x="140" y="371"/>
                    <a:pt x="203" y="371"/>
                    <a:pt x="231" y="371"/>
                  </a:cubicBezTo>
                  <a:cubicBezTo>
                    <a:pt x="287" y="343"/>
                    <a:pt x="315" y="315"/>
                    <a:pt x="350" y="287"/>
                  </a:cubicBezTo>
                  <a:cubicBezTo>
                    <a:pt x="378" y="259"/>
                    <a:pt x="406" y="196"/>
                    <a:pt x="378" y="140"/>
                  </a:cubicBezTo>
                  <a:cubicBezTo>
                    <a:pt x="378" y="84"/>
                    <a:pt x="350" y="56"/>
                    <a:pt x="315" y="21"/>
                  </a:cubicBezTo>
                  <a:cubicBezTo>
                    <a:pt x="287" y="7"/>
                    <a:pt x="266" y="0"/>
                    <a:pt x="24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79"/>
            <p:cNvSpPr/>
            <p:nvPr/>
          </p:nvSpPr>
          <p:spPr>
            <a:xfrm>
              <a:off x="5885455" y="2735213"/>
              <a:ext cx="8624" cy="8624"/>
            </a:xfrm>
            <a:custGeom>
              <a:rect b="b" l="l" r="r" t="t"/>
              <a:pathLst>
                <a:path extrusionOk="0" h="379" w="379">
                  <a:moveTo>
                    <a:pt x="175" y="1"/>
                  </a:moveTo>
                  <a:cubicBezTo>
                    <a:pt x="92" y="29"/>
                    <a:pt x="1" y="85"/>
                    <a:pt x="1" y="176"/>
                  </a:cubicBezTo>
                  <a:lnTo>
                    <a:pt x="1" y="204"/>
                  </a:lnTo>
                  <a:cubicBezTo>
                    <a:pt x="1" y="232"/>
                    <a:pt x="1" y="288"/>
                    <a:pt x="29" y="316"/>
                  </a:cubicBezTo>
                  <a:cubicBezTo>
                    <a:pt x="64" y="316"/>
                    <a:pt x="64" y="350"/>
                    <a:pt x="92" y="350"/>
                  </a:cubicBezTo>
                  <a:cubicBezTo>
                    <a:pt x="148" y="378"/>
                    <a:pt x="203" y="378"/>
                    <a:pt x="238" y="378"/>
                  </a:cubicBezTo>
                  <a:cubicBezTo>
                    <a:pt x="294" y="350"/>
                    <a:pt x="322" y="316"/>
                    <a:pt x="350" y="288"/>
                  </a:cubicBezTo>
                  <a:cubicBezTo>
                    <a:pt x="350" y="260"/>
                    <a:pt x="350" y="260"/>
                    <a:pt x="378" y="232"/>
                  </a:cubicBezTo>
                  <a:lnTo>
                    <a:pt x="378" y="141"/>
                  </a:lnTo>
                  <a:cubicBezTo>
                    <a:pt x="350" y="85"/>
                    <a:pt x="322" y="57"/>
                    <a:pt x="294" y="29"/>
                  </a:cubicBezTo>
                  <a:cubicBezTo>
                    <a:pt x="238" y="1"/>
                    <a:pt x="203" y="1"/>
                    <a:pt x="1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79"/>
            <p:cNvSpPr/>
            <p:nvPr/>
          </p:nvSpPr>
          <p:spPr>
            <a:xfrm>
              <a:off x="5895490" y="2727272"/>
              <a:ext cx="8601" cy="6531"/>
            </a:xfrm>
            <a:custGeom>
              <a:rect b="b" l="l" r="r" t="t"/>
              <a:pathLst>
                <a:path extrusionOk="0" h="287" w="378">
                  <a:moveTo>
                    <a:pt x="203" y="0"/>
                  </a:moveTo>
                  <a:cubicBezTo>
                    <a:pt x="0" y="0"/>
                    <a:pt x="0" y="287"/>
                    <a:pt x="203" y="287"/>
                  </a:cubicBezTo>
                  <a:cubicBezTo>
                    <a:pt x="378" y="287"/>
                    <a:pt x="378" y="0"/>
                    <a:pt x="20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79"/>
            <p:cNvSpPr/>
            <p:nvPr/>
          </p:nvSpPr>
          <p:spPr>
            <a:xfrm>
              <a:off x="5904069" y="2732050"/>
              <a:ext cx="5916" cy="6371"/>
            </a:xfrm>
            <a:custGeom>
              <a:rect b="b" l="l" r="r" t="t"/>
              <a:pathLst>
                <a:path extrusionOk="0" h="280" w="260">
                  <a:moveTo>
                    <a:pt x="102" y="0"/>
                  </a:moveTo>
                  <a:cubicBezTo>
                    <a:pt x="79" y="0"/>
                    <a:pt x="57" y="7"/>
                    <a:pt x="57" y="21"/>
                  </a:cubicBezTo>
                  <a:lnTo>
                    <a:pt x="57" y="49"/>
                  </a:lnTo>
                  <a:cubicBezTo>
                    <a:pt x="57" y="77"/>
                    <a:pt x="29" y="77"/>
                    <a:pt x="29" y="105"/>
                  </a:cubicBezTo>
                  <a:cubicBezTo>
                    <a:pt x="1" y="105"/>
                    <a:pt x="1" y="168"/>
                    <a:pt x="1" y="196"/>
                  </a:cubicBezTo>
                  <a:cubicBezTo>
                    <a:pt x="29" y="252"/>
                    <a:pt x="85" y="280"/>
                    <a:pt x="148" y="280"/>
                  </a:cubicBezTo>
                  <a:cubicBezTo>
                    <a:pt x="232" y="252"/>
                    <a:pt x="259" y="196"/>
                    <a:pt x="232" y="140"/>
                  </a:cubicBezTo>
                  <a:cubicBezTo>
                    <a:pt x="232" y="105"/>
                    <a:pt x="232" y="77"/>
                    <a:pt x="204" y="49"/>
                  </a:cubicBezTo>
                  <a:lnTo>
                    <a:pt x="148" y="49"/>
                  </a:lnTo>
                  <a:lnTo>
                    <a:pt x="148" y="21"/>
                  </a:lnTo>
                  <a:cubicBezTo>
                    <a:pt x="148" y="7"/>
                    <a:pt x="125" y="0"/>
                    <a:pt x="10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79"/>
            <p:cNvSpPr/>
            <p:nvPr/>
          </p:nvSpPr>
          <p:spPr>
            <a:xfrm>
              <a:off x="5951172" y="2706587"/>
              <a:ext cx="13221" cy="14222"/>
            </a:xfrm>
            <a:custGeom>
              <a:rect b="b" l="l" r="r" t="t"/>
              <a:pathLst>
                <a:path extrusionOk="0" h="625" w="581">
                  <a:moveTo>
                    <a:pt x="287" y="0"/>
                  </a:moveTo>
                  <a:cubicBezTo>
                    <a:pt x="203" y="0"/>
                    <a:pt x="147" y="35"/>
                    <a:pt x="84" y="91"/>
                  </a:cubicBezTo>
                  <a:cubicBezTo>
                    <a:pt x="56" y="147"/>
                    <a:pt x="56" y="210"/>
                    <a:pt x="56" y="266"/>
                  </a:cubicBezTo>
                  <a:lnTo>
                    <a:pt x="28" y="294"/>
                  </a:lnTo>
                  <a:cubicBezTo>
                    <a:pt x="28" y="322"/>
                    <a:pt x="1" y="385"/>
                    <a:pt x="28" y="413"/>
                  </a:cubicBezTo>
                  <a:cubicBezTo>
                    <a:pt x="28" y="441"/>
                    <a:pt x="28" y="469"/>
                    <a:pt x="56" y="497"/>
                  </a:cubicBezTo>
                  <a:lnTo>
                    <a:pt x="56" y="525"/>
                  </a:lnTo>
                  <a:cubicBezTo>
                    <a:pt x="113" y="594"/>
                    <a:pt x="188" y="625"/>
                    <a:pt x="260" y="625"/>
                  </a:cubicBezTo>
                  <a:cubicBezTo>
                    <a:pt x="341" y="625"/>
                    <a:pt x="418" y="587"/>
                    <a:pt x="462" y="525"/>
                  </a:cubicBezTo>
                  <a:cubicBezTo>
                    <a:pt x="553" y="441"/>
                    <a:pt x="581" y="322"/>
                    <a:pt x="553" y="210"/>
                  </a:cubicBezTo>
                  <a:cubicBezTo>
                    <a:pt x="525" y="91"/>
                    <a:pt x="434" y="0"/>
                    <a:pt x="28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79"/>
            <p:cNvSpPr/>
            <p:nvPr/>
          </p:nvSpPr>
          <p:spPr>
            <a:xfrm>
              <a:off x="5947827" y="2696712"/>
              <a:ext cx="11332" cy="8624"/>
            </a:xfrm>
            <a:custGeom>
              <a:rect b="b" l="l" r="r" t="t"/>
              <a:pathLst>
                <a:path extrusionOk="0" h="379" w="498">
                  <a:moveTo>
                    <a:pt x="231" y="1"/>
                  </a:moveTo>
                  <a:cubicBezTo>
                    <a:pt x="1" y="1"/>
                    <a:pt x="1" y="378"/>
                    <a:pt x="231" y="378"/>
                  </a:cubicBezTo>
                  <a:cubicBezTo>
                    <a:pt x="497" y="378"/>
                    <a:pt x="497" y="1"/>
                    <a:pt x="23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79"/>
            <p:cNvSpPr/>
            <p:nvPr/>
          </p:nvSpPr>
          <p:spPr>
            <a:xfrm>
              <a:off x="5797939" y="2795514"/>
              <a:ext cx="10695" cy="12834"/>
            </a:xfrm>
            <a:custGeom>
              <a:rect b="b" l="l" r="r" t="t"/>
              <a:pathLst>
                <a:path extrusionOk="0" h="564" w="470">
                  <a:moveTo>
                    <a:pt x="204" y="1"/>
                  </a:moveTo>
                  <a:cubicBezTo>
                    <a:pt x="64" y="29"/>
                    <a:pt x="1" y="176"/>
                    <a:pt x="1" y="288"/>
                  </a:cubicBezTo>
                  <a:cubicBezTo>
                    <a:pt x="1" y="323"/>
                    <a:pt x="1" y="351"/>
                    <a:pt x="29" y="379"/>
                  </a:cubicBezTo>
                  <a:lnTo>
                    <a:pt x="29" y="407"/>
                  </a:lnTo>
                  <a:lnTo>
                    <a:pt x="29" y="435"/>
                  </a:lnTo>
                  <a:cubicBezTo>
                    <a:pt x="64" y="497"/>
                    <a:pt x="92" y="553"/>
                    <a:pt x="148" y="553"/>
                  </a:cubicBezTo>
                  <a:cubicBezTo>
                    <a:pt x="177" y="560"/>
                    <a:pt x="204" y="564"/>
                    <a:pt x="229" y="564"/>
                  </a:cubicBezTo>
                  <a:cubicBezTo>
                    <a:pt x="307" y="564"/>
                    <a:pt x="366" y="531"/>
                    <a:pt x="413" y="462"/>
                  </a:cubicBezTo>
                  <a:cubicBezTo>
                    <a:pt x="441" y="407"/>
                    <a:pt x="441" y="351"/>
                    <a:pt x="441" y="323"/>
                  </a:cubicBezTo>
                  <a:lnTo>
                    <a:pt x="441" y="288"/>
                  </a:lnTo>
                  <a:lnTo>
                    <a:pt x="469" y="288"/>
                  </a:lnTo>
                  <a:lnTo>
                    <a:pt x="469" y="260"/>
                  </a:lnTo>
                  <a:lnTo>
                    <a:pt x="469" y="148"/>
                  </a:lnTo>
                  <a:cubicBezTo>
                    <a:pt x="441" y="113"/>
                    <a:pt x="413" y="57"/>
                    <a:pt x="350" y="29"/>
                  </a:cubicBezTo>
                  <a:cubicBezTo>
                    <a:pt x="323" y="1"/>
                    <a:pt x="267" y="1"/>
                    <a:pt x="20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79"/>
            <p:cNvSpPr/>
            <p:nvPr/>
          </p:nvSpPr>
          <p:spPr>
            <a:xfrm>
              <a:off x="5798577" y="2805390"/>
              <a:ext cx="23" cy="23"/>
            </a:xfrm>
            <a:custGeom>
              <a:rect b="b" l="l" r="r" t="t"/>
              <a:pathLst>
                <a:path extrusionOk="0" h="1" w="1">
                  <a:moveTo>
                    <a:pt x="1" y="1"/>
                  </a:moveTo>
                  <a:close/>
                  <a:moveTo>
                    <a:pt x="1" y="1"/>
                  </a:moveTo>
                  <a:lnTo>
                    <a:pt x="1"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79"/>
            <p:cNvSpPr/>
            <p:nvPr/>
          </p:nvSpPr>
          <p:spPr>
            <a:xfrm>
              <a:off x="5798577" y="2805390"/>
              <a:ext cx="23" cy="23"/>
            </a:xfrm>
            <a:custGeom>
              <a:rect b="b" l="l" r="r" t="t"/>
              <a:pathLst>
                <a:path extrusionOk="0" h="1" w="1">
                  <a:moveTo>
                    <a:pt x="1" y="1"/>
                  </a:moveTo>
                  <a:lnTo>
                    <a:pt x="1" y="1"/>
                  </a:lnTo>
                  <a:lnTo>
                    <a:pt x="1" y="1"/>
                  </a:lnTo>
                  <a:close/>
                  <a:moveTo>
                    <a:pt x="1" y="1"/>
                  </a:moveTo>
                  <a:lnTo>
                    <a:pt x="1"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79"/>
            <p:cNvSpPr/>
            <p:nvPr/>
          </p:nvSpPr>
          <p:spPr>
            <a:xfrm>
              <a:off x="5786653" y="2809531"/>
              <a:ext cx="11946" cy="10513"/>
            </a:xfrm>
            <a:custGeom>
              <a:rect b="b" l="l" r="r" t="t"/>
              <a:pathLst>
                <a:path extrusionOk="0" h="462" w="525">
                  <a:moveTo>
                    <a:pt x="251" y="0"/>
                  </a:moveTo>
                  <a:cubicBezTo>
                    <a:pt x="215" y="0"/>
                    <a:pt x="179" y="7"/>
                    <a:pt x="147" y="21"/>
                  </a:cubicBezTo>
                  <a:cubicBezTo>
                    <a:pt x="63" y="84"/>
                    <a:pt x="0" y="168"/>
                    <a:pt x="35" y="259"/>
                  </a:cubicBezTo>
                  <a:cubicBezTo>
                    <a:pt x="35" y="371"/>
                    <a:pt x="119" y="462"/>
                    <a:pt x="238" y="462"/>
                  </a:cubicBezTo>
                  <a:cubicBezTo>
                    <a:pt x="322" y="462"/>
                    <a:pt x="385" y="406"/>
                    <a:pt x="413" y="343"/>
                  </a:cubicBezTo>
                  <a:cubicBezTo>
                    <a:pt x="469" y="315"/>
                    <a:pt x="497" y="287"/>
                    <a:pt x="497" y="231"/>
                  </a:cubicBezTo>
                  <a:cubicBezTo>
                    <a:pt x="525" y="140"/>
                    <a:pt x="469" y="84"/>
                    <a:pt x="413" y="56"/>
                  </a:cubicBezTo>
                  <a:lnTo>
                    <a:pt x="385" y="56"/>
                  </a:lnTo>
                  <a:cubicBezTo>
                    <a:pt x="385" y="56"/>
                    <a:pt x="385" y="21"/>
                    <a:pt x="350" y="21"/>
                  </a:cubicBezTo>
                  <a:cubicBezTo>
                    <a:pt x="322" y="7"/>
                    <a:pt x="287" y="0"/>
                    <a:pt x="25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79"/>
            <p:cNvSpPr/>
            <p:nvPr/>
          </p:nvSpPr>
          <p:spPr>
            <a:xfrm>
              <a:off x="5741621" y="2797949"/>
              <a:ext cx="15929" cy="14472"/>
            </a:xfrm>
            <a:custGeom>
              <a:rect b="b" l="l" r="r" t="t"/>
              <a:pathLst>
                <a:path extrusionOk="0" h="636" w="700">
                  <a:moveTo>
                    <a:pt x="387" y="1"/>
                  </a:moveTo>
                  <a:cubicBezTo>
                    <a:pt x="259" y="1"/>
                    <a:pt x="140" y="83"/>
                    <a:pt x="91" y="181"/>
                  </a:cubicBezTo>
                  <a:cubicBezTo>
                    <a:pt x="57" y="216"/>
                    <a:pt x="57" y="216"/>
                    <a:pt x="57" y="244"/>
                  </a:cubicBezTo>
                  <a:cubicBezTo>
                    <a:pt x="29" y="300"/>
                    <a:pt x="1" y="328"/>
                    <a:pt x="1" y="390"/>
                  </a:cubicBezTo>
                  <a:cubicBezTo>
                    <a:pt x="1" y="502"/>
                    <a:pt x="91" y="593"/>
                    <a:pt x="203" y="621"/>
                  </a:cubicBezTo>
                  <a:cubicBezTo>
                    <a:pt x="234" y="631"/>
                    <a:pt x="267" y="636"/>
                    <a:pt x="300" y="636"/>
                  </a:cubicBezTo>
                  <a:cubicBezTo>
                    <a:pt x="456" y="636"/>
                    <a:pt x="626" y="534"/>
                    <a:pt x="672" y="390"/>
                  </a:cubicBezTo>
                  <a:cubicBezTo>
                    <a:pt x="700" y="216"/>
                    <a:pt x="616" y="69"/>
                    <a:pt x="441" y="6"/>
                  </a:cubicBezTo>
                  <a:cubicBezTo>
                    <a:pt x="423" y="2"/>
                    <a:pt x="405" y="1"/>
                    <a:pt x="38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79"/>
            <p:cNvSpPr/>
            <p:nvPr/>
          </p:nvSpPr>
          <p:spPr>
            <a:xfrm>
              <a:off x="5886092" y="2757013"/>
              <a:ext cx="21981" cy="13403"/>
            </a:xfrm>
            <a:custGeom>
              <a:rect b="b" l="l" r="r" t="t"/>
              <a:pathLst>
                <a:path extrusionOk="0" h="589" w="966">
                  <a:moveTo>
                    <a:pt x="616" y="1"/>
                  </a:moveTo>
                  <a:cubicBezTo>
                    <a:pt x="560" y="29"/>
                    <a:pt x="469" y="57"/>
                    <a:pt x="413" y="92"/>
                  </a:cubicBezTo>
                  <a:cubicBezTo>
                    <a:pt x="322" y="120"/>
                    <a:pt x="238" y="148"/>
                    <a:pt x="210" y="204"/>
                  </a:cubicBezTo>
                  <a:cubicBezTo>
                    <a:pt x="210" y="232"/>
                    <a:pt x="175" y="232"/>
                    <a:pt x="175" y="232"/>
                  </a:cubicBezTo>
                  <a:lnTo>
                    <a:pt x="175" y="267"/>
                  </a:lnTo>
                  <a:cubicBezTo>
                    <a:pt x="120" y="295"/>
                    <a:pt x="64" y="322"/>
                    <a:pt x="36" y="350"/>
                  </a:cubicBezTo>
                  <a:cubicBezTo>
                    <a:pt x="1" y="441"/>
                    <a:pt x="64" y="497"/>
                    <a:pt x="120" y="497"/>
                  </a:cubicBezTo>
                  <a:cubicBezTo>
                    <a:pt x="147" y="553"/>
                    <a:pt x="175" y="553"/>
                    <a:pt x="238" y="581"/>
                  </a:cubicBezTo>
                  <a:cubicBezTo>
                    <a:pt x="261" y="586"/>
                    <a:pt x="284" y="589"/>
                    <a:pt x="308" y="589"/>
                  </a:cubicBezTo>
                  <a:cubicBezTo>
                    <a:pt x="444" y="589"/>
                    <a:pt x="605" y="513"/>
                    <a:pt x="700" y="441"/>
                  </a:cubicBezTo>
                  <a:lnTo>
                    <a:pt x="700" y="406"/>
                  </a:lnTo>
                  <a:cubicBezTo>
                    <a:pt x="847" y="350"/>
                    <a:pt x="966" y="204"/>
                    <a:pt x="819" y="57"/>
                  </a:cubicBezTo>
                  <a:cubicBezTo>
                    <a:pt x="791" y="57"/>
                    <a:pt x="763" y="29"/>
                    <a:pt x="735" y="29"/>
                  </a:cubicBezTo>
                  <a:cubicBezTo>
                    <a:pt x="700" y="1"/>
                    <a:pt x="672" y="1"/>
                    <a:pt x="6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79"/>
            <p:cNvSpPr/>
            <p:nvPr/>
          </p:nvSpPr>
          <p:spPr>
            <a:xfrm>
              <a:off x="5849138" y="2726248"/>
              <a:ext cx="75478" cy="61985"/>
            </a:xfrm>
            <a:custGeom>
              <a:rect b="b" l="l" r="r" t="t"/>
              <a:pathLst>
                <a:path extrusionOk="0" h="2724" w="3317">
                  <a:moveTo>
                    <a:pt x="1834" y="1647"/>
                  </a:moveTo>
                  <a:cubicBezTo>
                    <a:pt x="1834" y="1647"/>
                    <a:pt x="1862" y="1674"/>
                    <a:pt x="1834" y="1702"/>
                  </a:cubicBezTo>
                  <a:cubicBezTo>
                    <a:pt x="1834" y="1755"/>
                    <a:pt x="1786" y="1786"/>
                    <a:pt x="1750" y="1786"/>
                  </a:cubicBezTo>
                  <a:cubicBezTo>
                    <a:pt x="1723" y="1786"/>
                    <a:pt x="1704" y="1769"/>
                    <a:pt x="1716" y="1730"/>
                  </a:cubicBezTo>
                  <a:cubicBezTo>
                    <a:pt x="1716" y="1674"/>
                    <a:pt x="1771" y="1647"/>
                    <a:pt x="1834" y="1647"/>
                  </a:cubicBezTo>
                  <a:close/>
                  <a:moveTo>
                    <a:pt x="2415" y="1472"/>
                  </a:moveTo>
                  <a:cubicBezTo>
                    <a:pt x="2415" y="1584"/>
                    <a:pt x="2268" y="1793"/>
                    <a:pt x="2212" y="1849"/>
                  </a:cubicBezTo>
                  <a:cubicBezTo>
                    <a:pt x="2142" y="1882"/>
                    <a:pt x="2085" y="1896"/>
                    <a:pt x="2031" y="1896"/>
                  </a:cubicBezTo>
                  <a:cubicBezTo>
                    <a:pt x="1992" y="1896"/>
                    <a:pt x="1956" y="1889"/>
                    <a:pt x="1918" y="1877"/>
                  </a:cubicBezTo>
                  <a:cubicBezTo>
                    <a:pt x="1946" y="1849"/>
                    <a:pt x="1974" y="1821"/>
                    <a:pt x="2009" y="1758"/>
                  </a:cubicBezTo>
                  <a:lnTo>
                    <a:pt x="2009" y="1702"/>
                  </a:lnTo>
                  <a:cubicBezTo>
                    <a:pt x="2037" y="1674"/>
                    <a:pt x="2037" y="1674"/>
                    <a:pt x="2009" y="1647"/>
                  </a:cubicBezTo>
                  <a:cubicBezTo>
                    <a:pt x="2009" y="1619"/>
                    <a:pt x="2009" y="1556"/>
                    <a:pt x="1946" y="1528"/>
                  </a:cubicBezTo>
                  <a:cubicBezTo>
                    <a:pt x="1974" y="1528"/>
                    <a:pt x="1974" y="1500"/>
                    <a:pt x="2009" y="1500"/>
                  </a:cubicBezTo>
                  <a:cubicBezTo>
                    <a:pt x="2079" y="1486"/>
                    <a:pt x="2144" y="1486"/>
                    <a:pt x="2209" y="1486"/>
                  </a:cubicBezTo>
                  <a:cubicBezTo>
                    <a:pt x="2275" y="1486"/>
                    <a:pt x="2341" y="1486"/>
                    <a:pt x="2415" y="1472"/>
                  </a:cubicBezTo>
                  <a:close/>
                  <a:moveTo>
                    <a:pt x="2468" y="0"/>
                  </a:moveTo>
                  <a:cubicBezTo>
                    <a:pt x="2278" y="0"/>
                    <a:pt x="2102" y="38"/>
                    <a:pt x="1946" y="129"/>
                  </a:cubicBezTo>
                  <a:cubicBezTo>
                    <a:pt x="1799" y="185"/>
                    <a:pt x="1716" y="276"/>
                    <a:pt x="1625" y="360"/>
                  </a:cubicBezTo>
                  <a:cubicBezTo>
                    <a:pt x="1513" y="451"/>
                    <a:pt x="1366" y="479"/>
                    <a:pt x="1247" y="535"/>
                  </a:cubicBezTo>
                  <a:cubicBezTo>
                    <a:pt x="1016" y="626"/>
                    <a:pt x="841" y="828"/>
                    <a:pt x="751" y="1059"/>
                  </a:cubicBezTo>
                  <a:cubicBezTo>
                    <a:pt x="639" y="1325"/>
                    <a:pt x="611" y="1619"/>
                    <a:pt x="464" y="1849"/>
                  </a:cubicBezTo>
                  <a:cubicBezTo>
                    <a:pt x="345" y="2024"/>
                    <a:pt x="198" y="2171"/>
                    <a:pt x="23" y="2318"/>
                  </a:cubicBezTo>
                  <a:cubicBezTo>
                    <a:pt x="1" y="2340"/>
                    <a:pt x="33" y="2381"/>
                    <a:pt x="65" y="2381"/>
                  </a:cubicBezTo>
                  <a:cubicBezTo>
                    <a:pt x="72" y="2381"/>
                    <a:pt x="80" y="2379"/>
                    <a:pt x="86" y="2374"/>
                  </a:cubicBezTo>
                  <a:cubicBezTo>
                    <a:pt x="317" y="2255"/>
                    <a:pt x="436" y="2080"/>
                    <a:pt x="576" y="1877"/>
                  </a:cubicBezTo>
                  <a:cubicBezTo>
                    <a:pt x="723" y="1647"/>
                    <a:pt x="723" y="1381"/>
                    <a:pt x="814" y="1122"/>
                  </a:cubicBezTo>
                  <a:cubicBezTo>
                    <a:pt x="897" y="919"/>
                    <a:pt x="1072" y="744"/>
                    <a:pt x="1275" y="654"/>
                  </a:cubicBezTo>
                  <a:cubicBezTo>
                    <a:pt x="1422" y="598"/>
                    <a:pt x="1597" y="598"/>
                    <a:pt x="1716" y="507"/>
                  </a:cubicBezTo>
                  <a:cubicBezTo>
                    <a:pt x="1890" y="423"/>
                    <a:pt x="2009" y="304"/>
                    <a:pt x="2184" y="248"/>
                  </a:cubicBezTo>
                  <a:cubicBezTo>
                    <a:pt x="2271" y="217"/>
                    <a:pt x="2373" y="201"/>
                    <a:pt x="2471" y="201"/>
                  </a:cubicBezTo>
                  <a:cubicBezTo>
                    <a:pt x="2569" y="201"/>
                    <a:pt x="2663" y="217"/>
                    <a:pt x="2736" y="248"/>
                  </a:cubicBezTo>
                  <a:cubicBezTo>
                    <a:pt x="2995" y="395"/>
                    <a:pt x="3058" y="654"/>
                    <a:pt x="2967" y="919"/>
                  </a:cubicBezTo>
                  <a:cubicBezTo>
                    <a:pt x="2916" y="1046"/>
                    <a:pt x="2768" y="1277"/>
                    <a:pt x="2589" y="1277"/>
                  </a:cubicBezTo>
                  <a:cubicBezTo>
                    <a:pt x="2571" y="1277"/>
                    <a:pt x="2552" y="1274"/>
                    <a:pt x="2534" y="1269"/>
                  </a:cubicBezTo>
                  <a:cubicBezTo>
                    <a:pt x="2421" y="1130"/>
                    <a:pt x="2231" y="1069"/>
                    <a:pt x="2038" y="1069"/>
                  </a:cubicBezTo>
                  <a:cubicBezTo>
                    <a:pt x="1824" y="1069"/>
                    <a:pt x="1606" y="1144"/>
                    <a:pt x="1485" y="1269"/>
                  </a:cubicBezTo>
                  <a:cubicBezTo>
                    <a:pt x="1310" y="1409"/>
                    <a:pt x="1247" y="1647"/>
                    <a:pt x="1191" y="1877"/>
                  </a:cubicBezTo>
                  <a:cubicBezTo>
                    <a:pt x="1135" y="2052"/>
                    <a:pt x="1044" y="2318"/>
                    <a:pt x="1163" y="2493"/>
                  </a:cubicBezTo>
                  <a:lnTo>
                    <a:pt x="1191" y="2493"/>
                  </a:lnTo>
                  <a:cubicBezTo>
                    <a:pt x="1163" y="2171"/>
                    <a:pt x="1338" y="1674"/>
                    <a:pt x="1541" y="1444"/>
                  </a:cubicBezTo>
                  <a:cubicBezTo>
                    <a:pt x="1654" y="1308"/>
                    <a:pt x="1816" y="1260"/>
                    <a:pt x="1987" y="1260"/>
                  </a:cubicBezTo>
                  <a:cubicBezTo>
                    <a:pt x="2080" y="1260"/>
                    <a:pt x="2176" y="1275"/>
                    <a:pt x="2268" y="1297"/>
                  </a:cubicBezTo>
                  <a:cubicBezTo>
                    <a:pt x="2093" y="1297"/>
                    <a:pt x="1946" y="1325"/>
                    <a:pt x="1799" y="1381"/>
                  </a:cubicBezTo>
                  <a:cubicBezTo>
                    <a:pt x="1660" y="1500"/>
                    <a:pt x="1513" y="1730"/>
                    <a:pt x="1485" y="1933"/>
                  </a:cubicBezTo>
                  <a:cubicBezTo>
                    <a:pt x="1422" y="2108"/>
                    <a:pt x="1422" y="2318"/>
                    <a:pt x="1513" y="2458"/>
                  </a:cubicBezTo>
                  <a:cubicBezTo>
                    <a:pt x="1597" y="2632"/>
                    <a:pt x="1799" y="2723"/>
                    <a:pt x="2009" y="2723"/>
                  </a:cubicBezTo>
                  <a:cubicBezTo>
                    <a:pt x="2065" y="2723"/>
                    <a:pt x="2065" y="2632"/>
                    <a:pt x="2009" y="2604"/>
                  </a:cubicBezTo>
                  <a:cubicBezTo>
                    <a:pt x="1862" y="2576"/>
                    <a:pt x="1688" y="2549"/>
                    <a:pt x="1597" y="2374"/>
                  </a:cubicBezTo>
                  <a:cubicBezTo>
                    <a:pt x="1541" y="2283"/>
                    <a:pt x="1541" y="2199"/>
                    <a:pt x="1569" y="2080"/>
                  </a:cubicBezTo>
                  <a:lnTo>
                    <a:pt x="1569" y="1996"/>
                  </a:lnTo>
                  <a:cubicBezTo>
                    <a:pt x="1597" y="2080"/>
                    <a:pt x="1688" y="2199"/>
                    <a:pt x="1744" y="2227"/>
                  </a:cubicBezTo>
                  <a:cubicBezTo>
                    <a:pt x="1822" y="2290"/>
                    <a:pt x="1924" y="2320"/>
                    <a:pt x="2025" y="2320"/>
                  </a:cubicBezTo>
                  <a:cubicBezTo>
                    <a:pt x="2113" y="2320"/>
                    <a:pt x="2199" y="2297"/>
                    <a:pt x="2268" y="2255"/>
                  </a:cubicBezTo>
                  <a:cubicBezTo>
                    <a:pt x="2316" y="2231"/>
                    <a:pt x="2302" y="2165"/>
                    <a:pt x="2262" y="2165"/>
                  </a:cubicBezTo>
                  <a:cubicBezTo>
                    <a:pt x="2255" y="2165"/>
                    <a:pt x="2248" y="2167"/>
                    <a:pt x="2240" y="2171"/>
                  </a:cubicBezTo>
                  <a:cubicBezTo>
                    <a:pt x="2188" y="2181"/>
                    <a:pt x="2128" y="2187"/>
                    <a:pt x="2069" y="2187"/>
                  </a:cubicBezTo>
                  <a:cubicBezTo>
                    <a:pt x="1963" y="2187"/>
                    <a:pt x="1858" y="2166"/>
                    <a:pt x="1799" y="2108"/>
                  </a:cubicBezTo>
                  <a:cubicBezTo>
                    <a:pt x="1716" y="2024"/>
                    <a:pt x="1688" y="1933"/>
                    <a:pt x="1625" y="1849"/>
                  </a:cubicBezTo>
                  <a:lnTo>
                    <a:pt x="1625" y="1849"/>
                  </a:lnTo>
                  <a:cubicBezTo>
                    <a:pt x="1716" y="1968"/>
                    <a:pt x="1834" y="2024"/>
                    <a:pt x="1946" y="2052"/>
                  </a:cubicBezTo>
                  <a:cubicBezTo>
                    <a:pt x="1972" y="2057"/>
                    <a:pt x="1998" y="2059"/>
                    <a:pt x="2024" y="2059"/>
                  </a:cubicBezTo>
                  <a:cubicBezTo>
                    <a:pt x="2144" y="2059"/>
                    <a:pt x="2261" y="2008"/>
                    <a:pt x="2359" y="1933"/>
                  </a:cubicBezTo>
                  <a:cubicBezTo>
                    <a:pt x="2415" y="1877"/>
                    <a:pt x="2499" y="1758"/>
                    <a:pt x="2534" y="1619"/>
                  </a:cubicBezTo>
                  <a:cubicBezTo>
                    <a:pt x="2562" y="1674"/>
                    <a:pt x="2562" y="1730"/>
                    <a:pt x="2562" y="1793"/>
                  </a:cubicBezTo>
                  <a:cubicBezTo>
                    <a:pt x="2534" y="1933"/>
                    <a:pt x="2443" y="2052"/>
                    <a:pt x="2471" y="2199"/>
                  </a:cubicBezTo>
                  <a:cubicBezTo>
                    <a:pt x="2471" y="2213"/>
                    <a:pt x="2486" y="2220"/>
                    <a:pt x="2502" y="2220"/>
                  </a:cubicBezTo>
                  <a:cubicBezTo>
                    <a:pt x="2518" y="2220"/>
                    <a:pt x="2534" y="2213"/>
                    <a:pt x="2534" y="2199"/>
                  </a:cubicBezTo>
                  <a:cubicBezTo>
                    <a:pt x="2562" y="2108"/>
                    <a:pt x="2590" y="2052"/>
                    <a:pt x="2618" y="1968"/>
                  </a:cubicBezTo>
                  <a:cubicBezTo>
                    <a:pt x="2646" y="1905"/>
                    <a:pt x="2646" y="1821"/>
                    <a:pt x="2646" y="1730"/>
                  </a:cubicBezTo>
                  <a:cubicBezTo>
                    <a:pt x="2646" y="1647"/>
                    <a:pt x="2618" y="1584"/>
                    <a:pt x="2590" y="1500"/>
                  </a:cubicBezTo>
                  <a:cubicBezTo>
                    <a:pt x="2618" y="1500"/>
                    <a:pt x="2673" y="1500"/>
                    <a:pt x="2736" y="1472"/>
                  </a:cubicBezTo>
                  <a:cubicBezTo>
                    <a:pt x="2883" y="1409"/>
                    <a:pt x="3058" y="1206"/>
                    <a:pt x="3114" y="1031"/>
                  </a:cubicBezTo>
                  <a:cubicBezTo>
                    <a:pt x="3317" y="626"/>
                    <a:pt x="3142" y="101"/>
                    <a:pt x="2646" y="10"/>
                  </a:cubicBezTo>
                  <a:cubicBezTo>
                    <a:pt x="2585" y="4"/>
                    <a:pt x="2526" y="0"/>
                    <a:pt x="246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79"/>
            <p:cNvSpPr/>
            <p:nvPr/>
          </p:nvSpPr>
          <p:spPr>
            <a:xfrm>
              <a:off x="5903614" y="2762110"/>
              <a:ext cx="13061" cy="22414"/>
            </a:xfrm>
            <a:custGeom>
              <a:rect b="b" l="l" r="r" t="t"/>
              <a:pathLst>
                <a:path extrusionOk="0" h="985" w="574">
                  <a:moveTo>
                    <a:pt x="325" y="1"/>
                  </a:moveTo>
                  <a:cubicBezTo>
                    <a:pt x="295" y="1"/>
                    <a:pt x="256" y="47"/>
                    <a:pt x="279" y="71"/>
                  </a:cubicBezTo>
                  <a:cubicBezTo>
                    <a:pt x="454" y="329"/>
                    <a:pt x="105" y="707"/>
                    <a:pt x="21" y="945"/>
                  </a:cubicBezTo>
                  <a:cubicBezTo>
                    <a:pt x="1" y="964"/>
                    <a:pt x="23" y="984"/>
                    <a:pt x="48" y="984"/>
                  </a:cubicBezTo>
                  <a:cubicBezTo>
                    <a:pt x="58" y="984"/>
                    <a:pt x="69" y="981"/>
                    <a:pt x="77" y="973"/>
                  </a:cubicBezTo>
                  <a:cubicBezTo>
                    <a:pt x="224" y="707"/>
                    <a:pt x="573" y="329"/>
                    <a:pt x="342" y="8"/>
                  </a:cubicBezTo>
                  <a:cubicBezTo>
                    <a:pt x="338" y="3"/>
                    <a:pt x="332" y="1"/>
                    <a:pt x="3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79"/>
            <p:cNvSpPr/>
            <p:nvPr/>
          </p:nvSpPr>
          <p:spPr>
            <a:xfrm>
              <a:off x="5918131" y="2731117"/>
              <a:ext cx="8556" cy="26805"/>
            </a:xfrm>
            <a:custGeom>
              <a:rect b="b" l="l" r="r" t="t"/>
              <a:pathLst>
                <a:path extrusionOk="0" h="1178" w="376">
                  <a:moveTo>
                    <a:pt x="246" y="0"/>
                  </a:moveTo>
                  <a:cubicBezTo>
                    <a:pt x="223" y="0"/>
                    <a:pt x="201" y="27"/>
                    <a:pt x="201" y="62"/>
                  </a:cubicBezTo>
                  <a:cubicBezTo>
                    <a:pt x="285" y="440"/>
                    <a:pt x="229" y="761"/>
                    <a:pt x="26" y="1111"/>
                  </a:cubicBezTo>
                  <a:cubicBezTo>
                    <a:pt x="0" y="1152"/>
                    <a:pt x="27" y="1178"/>
                    <a:pt x="55" y="1178"/>
                  </a:cubicBezTo>
                  <a:cubicBezTo>
                    <a:pt x="65" y="1178"/>
                    <a:pt x="75" y="1174"/>
                    <a:pt x="82" y="1167"/>
                  </a:cubicBezTo>
                  <a:cubicBezTo>
                    <a:pt x="341" y="817"/>
                    <a:pt x="376" y="440"/>
                    <a:pt x="285" y="34"/>
                  </a:cubicBezTo>
                  <a:cubicBezTo>
                    <a:pt x="274" y="10"/>
                    <a:pt x="260" y="0"/>
                    <a:pt x="2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79"/>
            <p:cNvSpPr/>
            <p:nvPr/>
          </p:nvSpPr>
          <p:spPr>
            <a:xfrm>
              <a:off x="5925413" y="2733780"/>
              <a:ext cx="7805" cy="23529"/>
            </a:xfrm>
            <a:custGeom>
              <a:rect b="b" l="l" r="r" t="t"/>
              <a:pathLst>
                <a:path extrusionOk="0" h="1034" w="343">
                  <a:moveTo>
                    <a:pt x="231" y="1"/>
                  </a:moveTo>
                  <a:lnTo>
                    <a:pt x="231" y="1"/>
                  </a:lnTo>
                  <a:cubicBezTo>
                    <a:pt x="230" y="1"/>
                    <a:pt x="196" y="1"/>
                    <a:pt x="196" y="29"/>
                  </a:cubicBezTo>
                  <a:cubicBezTo>
                    <a:pt x="258" y="351"/>
                    <a:pt x="140" y="672"/>
                    <a:pt x="21" y="994"/>
                  </a:cubicBezTo>
                  <a:cubicBezTo>
                    <a:pt x="1" y="1014"/>
                    <a:pt x="41" y="1033"/>
                    <a:pt x="66" y="1033"/>
                  </a:cubicBezTo>
                  <a:cubicBezTo>
                    <a:pt x="76" y="1033"/>
                    <a:pt x="84" y="1030"/>
                    <a:pt x="84" y="1022"/>
                  </a:cubicBezTo>
                  <a:cubicBezTo>
                    <a:pt x="258" y="700"/>
                    <a:pt x="342" y="351"/>
                    <a:pt x="2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79"/>
            <p:cNvSpPr/>
            <p:nvPr/>
          </p:nvSpPr>
          <p:spPr>
            <a:xfrm>
              <a:off x="5759597" y="2824231"/>
              <a:ext cx="23096" cy="28193"/>
            </a:xfrm>
            <a:custGeom>
              <a:rect b="b" l="l" r="r" t="t"/>
              <a:pathLst>
                <a:path extrusionOk="0" h="1239" w="1015">
                  <a:moveTo>
                    <a:pt x="711" y="0"/>
                  </a:moveTo>
                  <a:cubicBezTo>
                    <a:pt x="572" y="0"/>
                    <a:pt x="430" y="81"/>
                    <a:pt x="350" y="165"/>
                  </a:cubicBezTo>
                  <a:cubicBezTo>
                    <a:pt x="259" y="284"/>
                    <a:pt x="1" y="921"/>
                    <a:pt x="85" y="1123"/>
                  </a:cubicBezTo>
                  <a:cubicBezTo>
                    <a:pt x="100" y="1202"/>
                    <a:pt x="148" y="1238"/>
                    <a:pt x="199" y="1238"/>
                  </a:cubicBezTo>
                  <a:cubicBezTo>
                    <a:pt x="243" y="1238"/>
                    <a:pt x="289" y="1210"/>
                    <a:pt x="315" y="1158"/>
                  </a:cubicBezTo>
                  <a:cubicBezTo>
                    <a:pt x="378" y="1067"/>
                    <a:pt x="406" y="949"/>
                    <a:pt x="462" y="865"/>
                  </a:cubicBezTo>
                  <a:cubicBezTo>
                    <a:pt x="553" y="746"/>
                    <a:pt x="665" y="599"/>
                    <a:pt x="784" y="515"/>
                  </a:cubicBezTo>
                  <a:cubicBezTo>
                    <a:pt x="931" y="396"/>
                    <a:pt x="1015" y="165"/>
                    <a:pt x="875" y="47"/>
                  </a:cubicBezTo>
                  <a:cubicBezTo>
                    <a:pt x="824" y="14"/>
                    <a:pt x="768" y="0"/>
                    <a:pt x="7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79"/>
            <p:cNvSpPr/>
            <p:nvPr/>
          </p:nvSpPr>
          <p:spPr>
            <a:xfrm>
              <a:off x="5770747" y="2817950"/>
              <a:ext cx="21344" cy="39275"/>
            </a:xfrm>
            <a:custGeom>
              <a:rect b="b" l="l" r="r" t="t"/>
              <a:pathLst>
                <a:path extrusionOk="0" h="1726" w="938">
                  <a:moveTo>
                    <a:pt x="441" y="1"/>
                  </a:moveTo>
                  <a:cubicBezTo>
                    <a:pt x="385" y="1"/>
                    <a:pt x="385" y="64"/>
                    <a:pt x="413" y="64"/>
                  </a:cubicBezTo>
                  <a:cubicBezTo>
                    <a:pt x="560" y="211"/>
                    <a:pt x="734" y="441"/>
                    <a:pt x="671" y="644"/>
                  </a:cubicBezTo>
                  <a:cubicBezTo>
                    <a:pt x="616" y="847"/>
                    <a:pt x="441" y="966"/>
                    <a:pt x="266" y="1085"/>
                  </a:cubicBezTo>
                  <a:cubicBezTo>
                    <a:pt x="91" y="1225"/>
                    <a:pt x="0" y="1462"/>
                    <a:pt x="63" y="1693"/>
                  </a:cubicBezTo>
                  <a:cubicBezTo>
                    <a:pt x="63" y="1717"/>
                    <a:pt x="78" y="1725"/>
                    <a:pt x="95" y="1725"/>
                  </a:cubicBezTo>
                  <a:cubicBezTo>
                    <a:pt x="119" y="1725"/>
                    <a:pt x="147" y="1709"/>
                    <a:pt x="147" y="1693"/>
                  </a:cubicBezTo>
                  <a:cubicBezTo>
                    <a:pt x="175" y="1574"/>
                    <a:pt x="175" y="1462"/>
                    <a:pt x="238" y="1371"/>
                  </a:cubicBezTo>
                  <a:cubicBezTo>
                    <a:pt x="294" y="1260"/>
                    <a:pt x="413" y="1197"/>
                    <a:pt x="497" y="1113"/>
                  </a:cubicBezTo>
                  <a:cubicBezTo>
                    <a:pt x="643" y="1022"/>
                    <a:pt x="762" y="875"/>
                    <a:pt x="818" y="735"/>
                  </a:cubicBezTo>
                  <a:cubicBezTo>
                    <a:pt x="937" y="441"/>
                    <a:pt x="699" y="120"/>
                    <a:pt x="4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79"/>
            <p:cNvSpPr/>
            <p:nvPr/>
          </p:nvSpPr>
          <p:spPr>
            <a:xfrm>
              <a:off x="5775503" y="2839909"/>
              <a:ext cx="13881" cy="26123"/>
            </a:xfrm>
            <a:custGeom>
              <a:rect b="b" l="l" r="r" t="t"/>
              <a:pathLst>
                <a:path extrusionOk="0" h="1148" w="610">
                  <a:moveTo>
                    <a:pt x="581" y="1"/>
                  </a:moveTo>
                  <a:cubicBezTo>
                    <a:pt x="490" y="120"/>
                    <a:pt x="379" y="204"/>
                    <a:pt x="288" y="322"/>
                  </a:cubicBezTo>
                  <a:cubicBezTo>
                    <a:pt x="204" y="434"/>
                    <a:pt x="141" y="581"/>
                    <a:pt x="113" y="700"/>
                  </a:cubicBezTo>
                  <a:cubicBezTo>
                    <a:pt x="85" y="819"/>
                    <a:pt x="1" y="1050"/>
                    <a:pt x="113" y="1134"/>
                  </a:cubicBezTo>
                  <a:cubicBezTo>
                    <a:pt x="121" y="1143"/>
                    <a:pt x="131" y="1148"/>
                    <a:pt x="141" y="1148"/>
                  </a:cubicBezTo>
                  <a:cubicBezTo>
                    <a:pt x="169" y="1148"/>
                    <a:pt x="196" y="1118"/>
                    <a:pt x="176" y="1078"/>
                  </a:cubicBezTo>
                  <a:cubicBezTo>
                    <a:pt x="141" y="931"/>
                    <a:pt x="260" y="644"/>
                    <a:pt x="316" y="497"/>
                  </a:cubicBezTo>
                  <a:cubicBezTo>
                    <a:pt x="407" y="322"/>
                    <a:pt x="525" y="176"/>
                    <a:pt x="609" y="29"/>
                  </a:cubicBezTo>
                  <a:cubicBezTo>
                    <a:pt x="609" y="1"/>
                    <a:pt x="609" y="1"/>
                    <a:pt x="5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79"/>
            <p:cNvSpPr/>
            <p:nvPr/>
          </p:nvSpPr>
          <p:spPr>
            <a:xfrm>
              <a:off x="5782034" y="2843413"/>
              <a:ext cx="11651" cy="28125"/>
            </a:xfrm>
            <a:custGeom>
              <a:rect b="b" l="l" r="r" t="t"/>
              <a:pathLst>
                <a:path extrusionOk="0" h="1236" w="512">
                  <a:moveTo>
                    <a:pt x="504" y="1"/>
                  </a:moveTo>
                  <a:cubicBezTo>
                    <a:pt x="497" y="1"/>
                    <a:pt x="483" y="8"/>
                    <a:pt x="469" y="22"/>
                  </a:cubicBezTo>
                  <a:cubicBezTo>
                    <a:pt x="294" y="371"/>
                    <a:pt x="1" y="749"/>
                    <a:pt x="29" y="1189"/>
                  </a:cubicBezTo>
                  <a:cubicBezTo>
                    <a:pt x="49" y="1222"/>
                    <a:pt x="77" y="1236"/>
                    <a:pt x="96" y="1236"/>
                  </a:cubicBezTo>
                  <a:cubicBezTo>
                    <a:pt x="110" y="1236"/>
                    <a:pt x="120" y="1229"/>
                    <a:pt x="120" y="1217"/>
                  </a:cubicBezTo>
                  <a:cubicBezTo>
                    <a:pt x="175" y="777"/>
                    <a:pt x="350" y="399"/>
                    <a:pt x="497" y="22"/>
                  </a:cubicBezTo>
                  <a:cubicBezTo>
                    <a:pt x="511" y="8"/>
                    <a:pt x="511" y="1"/>
                    <a:pt x="5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79"/>
            <p:cNvSpPr/>
            <p:nvPr/>
          </p:nvSpPr>
          <p:spPr>
            <a:xfrm>
              <a:off x="5743123" y="2921122"/>
              <a:ext cx="6485" cy="15883"/>
            </a:xfrm>
            <a:custGeom>
              <a:rect b="b" l="l" r="r" t="t"/>
              <a:pathLst>
                <a:path extrusionOk="0" h="698" w="285">
                  <a:moveTo>
                    <a:pt x="74" y="1"/>
                  </a:moveTo>
                  <a:cubicBezTo>
                    <a:pt x="40" y="1"/>
                    <a:pt x="1" y="22"/>
                    <a:pt x="25" y="47"/>
                  </a:cubicBezTo>
                  <a:cubicBezTo>
                    <a:pt x="137" y="250"/>
                    <a:pt x="165" y="452"/>
                    <a:pt x="200" y="655"/>
                  </a:cubicBezTo>
                  <a:cubicBezTo>
                    <a:pt x="200" y="683"/>
                    <a:pt x="214" y="697"/>
                    <a:pt x="228" y="697"/>
                  </a:cubicBezTo>
                  <a:cubicBezTo>
                    <a:pt x="242" y="697"/>
                    <a:pt x="256" y="683"/>
                    <a:pt x="256" y="655"/>
                  </a:cubicBezTo>
                  <a:cubicBezTo>
                    <a:pt x="284" y="424"/>
                    <a:pt x="228" y="222"/>
                    <a:pt x="109" y="12"/>
                  </a:cubicBezTo>
                  <a:cubicBezTo>
                    <a:pt x="101" y="4"/>
                    <a:pt x="88" y="1"/>
                    <a:pt x="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79"/>
            <p:cNvSpPr/>
            <p:nvPr/>
          </p:nvSpPr>
          <p:spPr>
            <a:xfrm>
              <a:off x="5817190" y="2877478"/>
              <a:ext cx="28307" cy="26100"/>
            </a:xfrm>
            <a:custGeom>
              <a:rect b="b" l="l" r="r" t="t"/>
              <a:pathLst>
                <a:path extrusionOk="0" h="1147" w="1244">
                  <a:moveTo>
                    <a:pt x="1169" y="0"/>
                  </a:moveTo>
                  <a:cubicBezTo>
                    <a:pt x="1160" y="0"/>
                    <a:pt x="1150" y="2"/>
                    <a:pt x="1141" y="7"/>
                  </a:cubicBezTo>
                  <a:cubicBezTo>
                    <a:pt x="644" y="273"/>
                    <a:pt x="232" y="594"/>
                    <a:pt x="29" y="1119"/>
                  </a:cubicBezTo>
                  <a:cubicBezTo>
                    <a:pt x="1" y="1147"/>
                    <a:pt x="29" y="1147"/>
                    <a:pt x="57" y="1147"/>
                  </a:cubicBezTo>
                  <a:cubicBezTo>
                    <a:pt x="351" y="650"/>
                    <a:pt x="756" y="392"/>
                    <a:pt x="1197" y="98"/>
                  </a:cubicBezTo>
                  <a:cubicBezTo>
                    <a:pt x="1243" y="51"/>
                    <a:pt x="1212" y="0"/>
                    <a:pt x="11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79"/>
            <p:cNvSpPr/>
            <p:nvPr/>
          </p:nvSpPr>
          <p:spPr>
            <a:xfrm>
              <a:off x="5956587" y="2750687"/>
              <a:ext cx="19751" cy="49083"/>
            </a:xfrm>
            <a:custGeom>
              <a:rect b="b" l="l" r="r" t="t"/>
              <a:pathLst>
                <a:path extrusionOk="0" h="2157" w="868">
                  <a:moveTo>
                    <a:pt x="825" y="1"/>
                  </a:moveTo>
                  <a:cubicBezTo>
                    <a:pt x="804" y="1"/>
                    <a:pt x="783" y="17"/>
                    <a:pt x="783" y="48"/>
                  </a:cubicBezTo>
                  <a:cubicBezTo>
                    <a:pt x="693" y="803"/>
                    <a:pt x="399" y="1447"/>
                    <a:pt x="21" y="2083"/>
                  </a:cubicBezTo>
                  <a:cubicBezTo>
                    <a:pt x="1" y="2129"/>
                    <a:pt x="45" y="2157"/>
                    <a:pt x="80" y="2157"/>
                  </a:cubicBezTo>
                  <a:cubicBezTo>
                    <a:pt x="93" y="2157"/>
                    <a:pt x="105" y="2153"/>
                    <a:pt x="112" y="2146"/>
                  </a:cubicBezTo>
                  <a:cubicBezTo>
                    <a:pt x="574" y="1530"/>
                    <a:pt x="783" y="803"/>
                    <a:pt x="867" y="48"/>
                  </a:cubicBezTo>
                  <a:cubicBezTo>
                    <a:pt x="867" y="17"/>
                    <a:pt x="846" y="1"/>
                    <a:pt x="8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79"/>
            <p:cNvSpPr/>
            <p:nvPr/>
          </p:nvSpPr>
          <p:spPr>
            <a:xfrm>
              <a:off x="5959773" y="2763429"/>
              <a:ext cx="20548" cy="62121"/>
            </a:xfrm>
            <a:custGeom>
              <a:rect b="b" l="l" r="r" t="t"/>
              <a:pathLst>
                <a:path extrusionOk="0" h="2730" w="903">
                  <a:moveTo>
                    <a:pt x="848" y="1"/>
                  </a:moveTo>
                  <a:cubicBezTo>
                    <a:pt x="837" y="1"/>
                    <a:pt x="826" y="4"/>
                    <a:pt x="818" y="13"/>
                  </a:cubicBezTo>
                  <a:cubicBezTo>
                    <a:pt x="553" y="915"/>
                    <a:pt x="56" y="1698"/>
                    <a:pt x="0" y="2663"/>
                  </a:cubicBezTo>
                  <a:cubicBezTo>
                    <a:pt x="0" y="2709"/>
                    <a:pt x="36" y="2730"/>
                    <a:pt x="69" y="2730"/>
                  </a:cubicBezTo>
                  <a:cubicBezTo>
                    <a:pt x="95" y="2730"/>
                    <a:pt x="119" y="2716"/>
                    <a:pt x="119" y="2691"/>
                  </a:cubicBezTo>
                  <a:cubicBezTo>
                    <a:pt x="203" y="2222"/>
                    <a:pt x="294" y="1789"/>
                    <a:pt x="434" y="1383"/>
                  </a:cubicBezTo>
                  <a:cubicBezTo>
                    <a:pt x="525" y="1145"/>
                    <a:pt x="608" y="942"/>
                    <a:pt x="699" y="740"/>
                  </a:cubicBezTo>
                  <a:cubicBezTo>
                    <a:pt x="783" y="509"/>
                    <a:pt x="818" y="271"/>
                    <a:pt x="902" y="40"/>
                  </a:cubicBezTo>
                  <a:cubicBezTo>
                    <a:pt x="902" y="21"/>
                    <a:pt x="874" y="1"/>
                    <a:pt x="8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79"/>
            <p:cNvSpPr/>
            <p:nvPr/>
          </p:nvSpPr>
          <p:spPr>
            <a:xfrm>
              <a:off x="5665414" y="2662192"/>
              <a:ext cx="457467" cy="458104"/>
            </a:xfrm>
            <a:custGeom>
              <a:rect b="b" l="l" r="r" t="t"/>
              <a:pathLst>
                <a:path extrusionOk="0" h="20132" w="20104">
                  <a:moveTo>
                    <a:pt x="2301" y="6881"/>
                  </a:moveTo>
                  <a:cubicBezTo>
                    <a:pt x="2392" y="6881"/>
                    <a:pt x="2503" y="6909"/>
                    <a:pt x="2594" y="6965"/>
                  </a:cubicBezTo>
                  <a:cubicBezTo>
                    <a:pt x="2769" y="7056"/>
                    <a:pt x="2916" y="7196"/>
                    <a:pt x="3056" y="7342"/>
                  </a:cubicBezTo>
                  <a:cubicBezTo>
                    <a:pt x="3231" y="7545"/>
                    <a:pt x="3378" y="7783"/>
                    <a:pt x="3378" y="8070"/>
                  </a:cubicBezTo>
                  <a:cubicBezTo>
                    <a:pt x="3350" y="8307"/>
                    <a:pt x="3266" y="8594"/>
                    <a:pt x="3175" y="8804"/>
                  </a:cubicBezTo>
                  <a:cubicBezTo>
                    <a:pt x="3056" y="9090"/>
                    <a:pt x="3000" y="9468"/>
                    <a:pt x="3322" y="9643"/>
                  </a:cubicBezTo>
                  <a:cubicBezTo>
                    <a:pt x="3468" y="9734"/>
                    <a:pt x="3965" y="9881"/>
                    <a:pt x="3755" y="10139"/>
                  </a:cubicBezTo>
                  <a:cubicBezTo>
                    <a:pt x="3643" y="10314"/>
                    <a:pt x="3378" y="10489"/>
                    <a:pt x="3203" y="10608"/>
                  </a:cubicBezTo>
                  <a:cubicBezTo>
                    <a:pt x="2882" y="10794"/>
                    <a:pt x="2467" y="10933"/>
                    <a:pt x="2060" y="10933"/>
                  </a:cubicBezTo>
                  <a:cubicBezTo>
                    <a:pt x="2024" y="10933"/>
                    <a:pt x="1987" y="10932"/>
                    <a:pt x="1951" y="10929"/>
                  </a:cubicBezTo>
                  <a:cubicBezTo>
                    <a:pt x="1720" y="10929"/>
                    <a:pt x="1483" y="10929"/>
                    <a:pt x="1280" y="10901"/>
                  </a:cubicBezTo>
                  <a:cubicBezTo>
                    <a:pt x="1021" y="10839"/>
                    <a:pt x="818" y="10755"/>
                    <a:pt x="581" y="10608"/>
                  </a:cubicBezTo>
                  <a:cubicBezTo>
                    <a:pt x="525" y="10552"/>
                    <a:pt x="434" y="10517"/>
                    <a:pt x="378" y="10461"/>
                  </a:cubicBezTo>
                  <a:cubicBezTo>
                    <a:pt x="294" y="10377"/>
                    <a:pt x="322" y="10314"/>
                    <a:pt x="322" y="10202"/>
                  </a:cubicBezTo>
                  <a:cubicBezTo>
                    <a:pt x="378" y="9964"/>
                    <a:pt x="378" y="9734"/>
                    <a:pt x="378" y="9468"/>
                  </a:cubicBezTo>
                  <a:cubicBezTo>
                    <a:pt x="406" y="8944"/>
                    <a:pt x="525" y="8454"/>
                    <a:pt x="783" y="7986"/>
                  </a:cubicBezTo>
                  <a:cubicBezTo>
                    <a:pt x="846" y="7930"/>
                    <a:pt x="902" y="7839"/>
                    <a:pt x="930" y="7755"/>
                  </a:cubicBezTo>
                  <a:cubicBezTo>
                    <a:pt x="1077" y="7545"/>
                    <a:pt x="1280" y="7342"/>
                    <a:pt x="1483" y="7168"/>
                  </a:cubicBezTo>
                  <a:cubicBezTo>
                    <a:pt x="1629" y="7112"/>
                    <a:pt x="1748" y="7021"/>
                    <a:pt x="1895" y="6965"/>
                  </a:cubicBezTo>
                  <a:cubicBezTo>
                    <a:pt x="1923" y="6965"/>
                    <a:pt x="1923" y="6937"/>
                    <a:pt x="1951" y="6937"/>
                  </a:cubicBezTo>
                  <a:cubicBezTo>
                    <a:pt x="2070" y="6909"/>
                    <a:pt x="2182" y="6881"/>
                    <a:pt x="2301" y="6881"/>
                  </a:cubicBezTo>
                  <a:close/>
                  <a:moveTo>
                    <a:pt x="3378" y="10783"/>
                  </a:moveTo>
                  <a:lnTo>
                    <a:pt x="3378" y="10783"/>
                  </a:lnTo>
                  <a:cubicBezTo>
                    <a:pt x="3231" y="11013"/>
                    <a:pt x="3056" y="11251"/>
                    <a:pt x="2916" y="11454"/>
                  </a:cubicBezTo>
                  <a:cubicBezTo>
                    <a:pt x="2650" y="11803"/>
                    <a:pt x="2392" y="12090"/>
                    <a:pt x="1979" y="12300"/>
                  </a:cubicBezTo>
                  <a:cubicBezTo>
                    <a:pt x="1804" y="12412"/>
                    <a:pt x="1601" y="12503"/>
                    <a:pt x="1427" y="12531"/>
                  </a:cubicBezTo>
                  <a:cubicBezTo>
                    <a:pt x="1385" y="12545"/>
                    <a:pt x="1355" y="12559"/>
                    <a:pt x="1336" y="12559"/>
                  </a:cubicBezTo>
                  <a:cubicBezTo>
                    <a:pt x="1317" y="12559"/>
                    <a:pt x="1308" y="12545"/>
                    <a:pt x="1308" y="12503"/>
                  </a:cubicBezTo>
                  <a:cubicBezTo>
                    <a:pt x="1308" y="12475"/>
                    <a:pt x="1343" y="12412"/>
                    <a:pt x="1371" y="12384"/>
                  </a:cubicBezTo>
                  <a:cubicBezTo>
                    <a:pt x="1399" y="12300"/>
                    <a:pt x="1455" y="12209"/>
                    <a:pt x="1483" y="12125"/>
                  </a:cubicBezTo>
                  <a:cubicBezTo>
                    <a:pt x="1574" y="11978"/>
                    <a:pt x="1692" y="11831"/>
                    <a:pt x="1804" y="11685"/>
                  </a:cubicBezTo>
                  <a:cubicBezTo>
                    <a:pt x="1895" y="11566"/>
                    <a:pt x="2070" y="11363"/>
                    <a:pt x="2042" y="11188"/>
                  </a:cubicBezTo>
                  <a:cubicBezTo>
                    <a:pt x="2392" y="11160"/>
                    <a:pt x="2769" y="11104"/>
                    <a:pt x="3091" y="10929"/>
                  </a:cubicBezTo>
                  <a:cubicBezTo>
                    <a:pt x="3175" y="10901"/>
                    <a:pt x="3266" y="10839"/>
                    <a:pt x="3378" y="10783"/>
                  </a:cubicBezTo>
                  <a:close/>
                  <a:moveTo>
                    <a:pt x="1483" y="11160"/>
                  </a:moveTo>
                  <a:cubicBezTo>
                    <a:pt x="1399" y="11426"/>
                    <a:pt x="1308" y="11685"/>
                    <a:pt x="1168" y="11887"/>
                  </a:cubicBezTo>
                  <a:cubicBezTo>
                    <a:pt x="1049" y="12034"/>
                    <a:pt x="958" y="12181"/>
                    <a:pt x="958" y="12356"/>
                  </a:cubicBezTo>
                  <a:cubicBezTo>
                    <a:pt x="958" y="12531"/>
                    <a:pt x="1021" y="12650"/>
                    <a:pt x="1168" y="12733"/>
                  </a:cubicBezTo>
                  <a:cubicBezTo>
                    <a:pt x="1223" y="12780"/>
                    <a:pt x="1286" y="12797"/>
                    <a:pt x="1353" y="12797"/>
                  </a:cubicBezTo>
                  <a:cubicBezTo>
                    <a:pt x="1497" y="12797"/>
                    <a:pt x="1657" y="12716"/>
                    <a:pt x="1776" y="12678"/>
                  </a:cubicBezTo>
                  <a:cubicBezTo>
                    <a:pt x="2007" y="12587"/>
                    <a:pt x="2245" y="12475"/>
                    <a:pt x="2448" y="12328"/>
                  </a:cubicBezTo>
                  <a:cubicBezTo>
                    <a:pt x="2531" y="12265"/>
                    <a:pt x="2622" y="12181"/>
                    <a:pt x="2678" y="12090"/>
                  </a:cubicBezTo>
                  <a:cubicBezTo>
                    <a:pt x="2769" y="12237"/>
                    <a:pt x="2881" y="12328"/>
                    <a:pt x="2916" y="12503"/>
                  </a:cubicBezTo>
                  <a:cubicBezTo>
                    <a:pt x="2944" y="12761"/>
                    <a:pt x="2853" y="12999"/>
                    <a:pt x="2678" y="13174"/>
                  </a:cubicBezTo>
                  <a:cubicBezTo>
                    <a:pt x="2453" y="13356"/>
                    <a:pt x="2186" y="13451"/>
                    <a:pt x="1921" y="13451"/>
                  </a:cubicBezTo>
                  <a:cubicBezTo>
                    <a:pt x="1676" y="13451"/>
                    <a:pt x="1432" y="13370"/>
                    <a:pt x="1224" y="13202"/>
                  </a:cubicBezTo>
                  <a:cubicBezTo>
                    <a:pt x="1077" y="13083"/>
                    <a:pt x="783" y="12852"/>
                    <a:pt x="755" y="12615"/>
                  </a:cubicBezTo>
                  <a:cubicBezTo>
                    <a:pt x="727" y="12440"/>
                    <a:pt x="874" y="12209"/>
                    <a:pt x="930" y="12034"/>
                  </a:cubicBezTo>
                  <a:cubicBezTo>
                    <a:pt x="1049" y="11831"/>
                    <a:pt x="1133" y="11657"/>
                    <a:pt x="1252" y="11482"/>
                  </a:cubicBezTo>
                  <a:cubicBezTo>
                    <a:pt x="1308" y="11363"/>
                    <a:pt x="1371" y="11279"/>
                    <a:pt x="1399" y="11160"/>
                  </a:cubicBezTo>
                  <a:close/>
                  <a:moveTo>
                    <a:pt x="12559" y="238"/>
                  </a:moveTo>
                  <a:cubicBezTo>
                    <a:pt x="12964" y="266"/>
                    <a:pt x="13405" y="378"/>
                    <a:pt x="13810" y="497"/>
                  </a:cubicBezTo>
                  <a:cubicBezTo>
                    <a:pt x="14216" y="616"/>
                    <a:pt x="14628" y="763"/>
                    <a:pt x="15006" y="1021"/>
                  </a:cubicBezTo>
                  <a:cubicBezTo>
                    <a:pt x="15153" y="1112"/>
                    <a:pt x="15293" y="1287"/>
                    <a:pt x="15411" y="1427"/>
                  </a:cubicBezTo>
                  <a:cubicBezTo>
                    <a:pt x="15558" y="1602"/>
                    <a:pt x="15558" y="1839"/>
                    <a:pt x="15614" y="2042"/>
                  </a:cubicBezTo>
                  <a:cubicBezTo>
                    <a:pt x="15642" y="2189"/>
                    <a:pt x="15642" y="2336"/>
                    <a:pt x="15677" y="2448"/>
                  </a:cubicBezTo>
                  <a:cubicBezTo>
                    <a:pt x="15733" y="2685"/>
                    <a:pt x="15880" y="2888"/>
                    <a:pt x="15964" y="3091"/>
                  </a:cubicBezTo>
                  <a:cubicBezTo>
                    <a:pt x="16111" y="3322"/>
                    <a:pt x="16285" y="3525"/>
                    <a:pt x="16257" y="3818"/>
                  </a:cubicBezTo>
                  <a:cubicBezTo>
                    <a:pt x="16257" y="4049"/>
                    <a:pt x="16257" y="4259"/>
                    <a:pt x="16341" y="4489"/>
                  </a:cubicBezTo>
                  <a:cubicBezTo>
                    <a:pt x="16516" y="4958"/>
                    <a:pt x="16810" y="5336"/>
                    <a:pt x="16929" y="5797"/>
                  </a:cubicBezTo>
                  <a:cubicBezTo>
                    <a:pt x="17041" y="6384"/>
                    <a:pt x="16957" y="6937"/>
                    <a:pt x="16838" y="7517"/>
                  </a:cubicBezTo>
                  <a:cubicBezTo>
                    <a:pt x="16821" y="7590"/>
                    <a:pt x="16869" y="7628"/>
                    <a:pt x="16915" y="7628"/>
                  </a:cubicBezTo>
                  <a:cubicBezTo>
                    <a:pt x="16945" y="7628"/>
                    <a:pt x="16974" y="7613"/>
                    <a:pt x="16985" y="7580"/>
                  </a:cubicBezTo>
                  <a:cubicBezTo>
                    <a:pt x="17130" y="7172"/>
                    <a:pt x="17248" y="6771"/>
                    <a:pt x="17217" y="6336"/>
                  </a:cubicBezTo>
                  <a:lnTo>
                    <a:pt x="17217" y="6336"/>
                  </a:lnTo>
                  <a:cubicBezTo>
                    <a:pt x="17225" y="6393"/>
                    <a:pt x="17278" y="6445"/>
                    <a:pt x="17278" y="6496"/>
                  </a:cubicBezTo>
                  <a:cubicBezTo>
                    <a:pt x="17306" y="6587"/>
                    <a:pt x="17306" y="6643"/>
                    <a:pt x="17334" y="6734"/>
                  </a:cubicBezTo>
                  <a:cubicBezTo>
                    <a:pt x="17362" y="6881"/>
                    <a:pt x="17390" y="7021"/>
                    <a:pt x="17390" y="7168"/>
                  </a:cubicBezTo>
                  <a:cubicBezTo>
                    <a:pt x="17390" y="7517"/>
                    <a:pt x="17362" y="7839"/>
                    <a:pt x="17278" y="8188"/>
                  </a:cubicBezTo>
                  <a:cubicBezTo>
                    <a:pt x="17215" y="8454"/>
                    <a:pt x="17132" y="8713"/>
                    <a:pt x="17076" y="9007"/>
                  </a:cubicBezTo>
                  <a:cubicBezTo>
                    <a:pt x="17076" y="9055"/>
                    <a:pt x="17113" y="9085"/>
                    <a:pt x="17151" y="9085"/>
                  </a:cubicBezTo>
                  <a:cubicBezTo>
                    <a:pt x="17177" y="9085"/>
                    <a:pt x="17204" y="9070"/>
                    <a:pt x="17215" y="9035"/>
                  </a:cubicBezTo>
                  <a:cubicBezTo>
                    <a:pt x="17481" y="8482"/>
                    <a:pt x="17600" y="7811"/>
                    <a:pt x="17565" y="7168"/>
                  </a:cubicBezTo>
                  <a:lnTo>
                    <a:pt x="17565" y="6909"/>
                  </a:lnTo>
                  <a:cubicBezTo>
                    <a:pt x="17600" y="6937"/>
                    <a:pt x="17656" y="6993"/>
                    <a:pt x="17684" y="7021"/>
                  </a:cubicBezTo>
                  <a:cubicBezTo>
                    <a:pt x="17712" y="7021"/>
                    <a:pt x="17712" y="7056"/>
                    <a:pt x="17740" y="7056"/>
                  </a:cubicBezTo>
                  <a:cubicBezTo>
                    <a:pt x="17803" y="7811"/>
                    <a:pt x="17565" y="8538"/>
                    <a:pt x="17278" y="9209"/>
                  </a:cubicBezTo>
                  <a:cubicBezTo>
                    <a:pt x="17258" y="9269"/>
                    <a:pt x="17296" y="9319"/>
                    <a:pt x="17329" y="9319"/>
                  </a:cubicBezTo>
                  <a:cubicBezTo>
                    <a:pt x="17342" y="9319"/>
                    <a:pt x="17354" y="9311"/>
                    <a:pt x="17362" y="9293"/>
                  </a:cubicBezTo>
                  <a:cubicBezTo>
                    <a:pt x="17775" y="8657"/>
                    <a:pt x="17950" y="7958"/>
                    <a:pt x="17887" y="7230"/>
                  </a:cubicBezTo>
                  <a:lnTo>
                    <a:pt x="17887" y="7230"/>
                  </a:lnTo>
                  <a:cubicBezTo>
                    <a:pt x="18006" y="7342"/>
                    <a:pt x="18124" y="7461"/>
                    <a:pt x="18236" y="7580"/>
                  </a:cubicBezTo>
                  <a:cubicBezTo>
                    <a:pt x="18614" y="7958"/>
                    <a:pt x="19026" y="8307"/>
                    <a:pt x="19313" y="8713"/>
                  </a:cubicBezTo>
                  <a:cubicBezTo>
                    <a:pt x="19579" y="9118"/>
                    <a:pt x="19782" y="9587"/>
                    <a:pt x="19810" y="10111"/>
                  </a:cubicBezTo>
                  <a:cubicBezTo>
                    <a:pt x="19838" y="10636"/>
                    <a:pt x="19873" y="11188"/>
                    <a:pt x="19838" y="11741"/>
                  </a:cubicBezTo>
                  <a:cubicBezTo>
                    <a:pt x="19754" y="12789"/>
                    <a:pt x="19488" y="13873"/>
                    <a:pt x="19229" y="14922"/>
                  </a:cubicBezTo>
                  <a:cubicBezTo>
                    <a:pt x="19082" y="15412"/>
                    <a:pt x="18936" y="15908"/>
                    <a:pt x="18880" y="16404"/>
                  </a:cubicBezTo>
                  <a:cubicBezTo>
                    <a:pt x="18824" y="16957"/>
                    <a:pt x="18824" y="17509"/>
                    <a:pt x="18761" y="18069"/>
                  </a:cubicBezTo>
                  <a:cubicBezTo>
                    <a:pt x="18733" y="18327"/>
                    <a:pt x="18733" y="18558"/>
                    <a:pt x="18677" y="18824"/>
                  </a:cubicBezTo>
                  <a:cubicBezTo>
                    <a:pt x="18614" y="19055"/>
                    <a:pt x="18586" y="19320"/>
                    <a:pt x="18411" y="19495"/>
                  </a:cubicBezTo>
                  <a:cubicBezTo>
                    <a:pt x="18264" y="19642"/>
                    <a:pt x="18034" y="19873"/>
                    <a:pt x="17831" y="19873"/>
                  </a:cubicBezTo>
                  <a:cubicBezTo>
                    <a:pt x="17811" y="19875"/>
                    <a:pt x="17792" y="19876"/>
                    <a:pt x="17773" y="19876"/>
                  </a:cubicBezTo>
                  <a:cubicBezTo>
                    <a:pt x="17528" y="19876"/>
                    <a:pt x="17290" y="19720"/>
                    <a:pt x="17076" y="19642"/>
                  </a:cubicBezTo>
                  <a:cubicBezTo>
                    <a:pt x="16838" y="19551"/>
                    <a:pt x="16635" y="19467"/>
                    <a:pt x="16404" y="19376"/>
                  </a:cubicBezTo>
                  <a:cubicBezTo>
                    <a:pt x="16202" y="19257"/>
                    <a:pt x="15964" y="19229"/>
                    <a:pt x="15733" y="19173"/>
                  </a:cubicBezTo>
                  <a:cubicBezTo>
                    <a:pt x="15558" y="19117"/>
                    <a:pt x="15355" y="18999"/>
                    <a:pt x="15153" y="18971"/>
                  </a:cubicBezTo>
                  <a:cubicBezTo>
                    <a:pt x="14915" y="18908"/>
                    <a:pt x="14740" y="18880"/>
                    <a:pt x="14509" y="18824"/>
                  </a:cubicBezTo>
                  <a:cubicBezTo>
                    <a:pt x="14391" y="18768"/>
                    <a:pt x="14307" y="18768"/>
                    <a:pt x="14188" y="18677"/>
                  </a:cubicBezTo>
                  <a:cubicBezTo>
                    <a:pt x="14160" y="18649"/>
                    <a:pt x="14160" y="18649"/>
                    <a:pt x="14132" y="18621"/>
                  </a:cubicBezTo>
                  <a:cubicBezTo>
                    <a:pt x="14188" y="18621"/>
                    <a:pt x="14244" y="18649"/>
                    <a:pt x="14307" y="18649"/>
                  </a:cubicBezTo>
                  <a:cubicBezTo>
                    <a:pt x="14361" y="18654"/>
                    <a:pt x="14416" y="18656"/>
                    <a:pt x="14470" y="18656"/>
                  </a:cubicBezTo>
                  <a:cubicBezTo>
                    <a:pt x="14735" y="18656"/>
                    <a:pt x="14993" y="18601"/>
                    <a:pt x="15237" y="18502"/>
                  </a:cubicBezTo>
                  <a:cubicBezTo>
                    <a:pt x="15530" y="18418"/>
                    <a:pt x="15817" y="18271"/>
                    <a:pt x="16111" y="18153"/>
                  </a:cubicBezTo>
                  <a:cubicBezTo>
                    <a:pt x="16376" y="18006"/>
                    <a:pt x="16691" y="17894"/>
                    <a:pt x="16901" y="17684"/>
                  </a:cubicBezTo>
                  <a:cubicBezTo>
                    <a:pt x="16946" y="17638"/>
                    <a:pt x="16918" y="17593"/>
                    <a:pt x="16871" y="17593"/>
                  </a:cubicBezTo>
                  <a:cubicBezTo>
                    <a:pt x="16861" y="17593"/>
                    <a:pt x="16849" y="17595"/>
                    <a:pt x="16838" y="17600"/>
                  </a:cubicBezTo>
                  <a:cubicBezTo>
                    <a:pt x="16376" y="17894"/>
                    <a:pt x="15817" y="18097"/>
                    <a:pt x="15293" y="18299"/>
                  </a:cubicBezTo>
                  <a:cubicBezTo>
                    <a:pt x="15034" y="18383"/>
                    <a:pt x="14768" y="18502"/>
                    <a:pt x="14481" y="18502"/>
                  </a:cubicBezTo>
                  <a:cubicBezTo>
                    <a:pt x="14132" y="18502"/>
                    <a:pt x="13866" y="18383"/>
                    <a:pt x="13579" y="18208"/>
                  </a:cubicBezTo>
                  <a:lnTo>
                    <a:pt x="13544" y="18208"/>
                  </a:lnTo>
                  <a:cubicBezTo>
                    <a:pt x="13516" y="18181"/>
                    <a:pt x="13461" y="18153"/>
                    <a:pt x="13433" y="18125"/>
                  </a:cubicBezTo>
                  <a:cubicBezTo>
                    <a:pt x="13111" y="17803"/>
                    <a:pt x="12705" y="17656"/>
                    <a:pt x="12356" y="17425"/>
                  </a:cubicBezTo>
                  <a:cubicBezTo>
                    <a:pt x="12265" y="17369"/>
                    <a:pt x="12237" y="17306"/>
                    <a:pt x="12181" y="17223"/>
                  </a:cubicBezTo>
                  <a:lnTo>
                    <a:pt x="12181" y="17223"/>
                  </a:lnTo>
                  <a:cubicBezTo>
                    <a:pt x="12321" y="17278"/>
                    <a:pt x="12468" y="17334"/>
                    <a:pt x="12642" y="17369"/>
                  </a:cubicBezTo>
                  <a:cubicBezTo>
                    <a:pt x="12692" y="17374"/>
                    <a:pt x="12743" y="17376"/>
                    <a:pt x="12794" y="17376"/>
                  </a:cubicBezTo>
                  <a:cubicBezTo>
                    <a:pt x="13044" y="17376"/>
                    <a:pt x="13306" y="17325"/>
                    <a:pt x="13544" y="17278"/>
                  </a:cubicBezTo>
                  <a:cubicBezTo>
                    <a:pt x="14132" y="17104"/>
                    <a:pt x="14684" y="16810"/>
                    <a:pt x="15118" y="16376"/>
                  </a:cubicBezTo>
                  <a:cubicBezTo>
                    <a:pt x="15148" y="16352"/>
                    <a:pt x="15105" y="16280"/>
                    <a:pt x="15056" y="16280"/>
                  </a:cubicBezTo>
                  <a:cubicBezTo>
                    <a:pt x="15049" y="16280"/>
                    <a:pt x="15041" y="16282"/>
                    <a:pt x="15034" y="16286"/>
                  </a:cubicBezTo>
                  <a:cubicBezTo>
                    <a:pt x="14347" y="16698"/>
                    <a:pt x="13570" y="17200"/>
                    <a:pt x="12760" y="17200"/>
                  </a:cubicBezTo>
                  <a:cubicBezTo>
                    <a:pt x="12539" y="17200"/>
                    <a:pt x="12315" y="17163"/>
                    <a:pt x="12090" y="17076"/>
                  </a:cubicBezTo>
                  <a:cubicBezTo>
                    <a:pt x="12062" y="16985"/>
                    <a:pt x="12006" y="16901"/>
                    <a:pt x="11971" y="16845"/>
                  </a:cubicBezTo>
                  <a:cubicBezTo>
                    <a:pt x="11859" y="16635"/>
                    <a:pt x="11712" y="16523"/>
                    <a:pt x="11538" y="16404"/>
                  </a:cubicBezTo>
                  <a:cubicBezTo>
                    <a:pt x="11097" y="16111"/>
                    <a:pt x="10922" y="15677"/>
                    <a:pt x="10692" y="15237"/>
                  </a:cubicBezTo>
                  <a:lnTo>
                    <a:pt x="10692" y="15209"/>
                  </a:lnTo>
                  <a:cubicBezTo>
                    <a:pt x="10957" y="15530"/>
                    <a:pt x="11307" y="15796"/>
                    <a:pt x="11740" y="15880"/>
                  </a:cubicBezTo>
                  <a:cubicBezTo>
                    <a:pt x="11914" y="15921"/>
                    <a:pt x="12086" y="15942"/>
                    <a:pt x="12257" y="15942"/>
                  </a:cubicBezTo>
                  <a:cubicBezTo>
                    <a:pt x="12692" y="15942"/>
                    <a:pt x="13112" y="15810"/>
                    <a:pt x="13489" y="15558"/>
                  </a:cubicBezTo>
                  <a:cubicBezTo>
                    <a:pt x="13536" y="15511"/>
                    <a:pt x="13503" y="15439"/>
                    <a:pt x="13458" y="15439"/>
                  </a:cubicBezTo>
                  <a:cubicBezTo>
                    <a:pt x="13450" y="15439"/>
                    <a:pt x="13441" y="15441"/>
                    <a:pt x="13433" y="15447"/>
                  </a:cubicBezTo>
                  <a:cubicBezTo>
                    <a:pt x="13022" y="15627"/>
                    <a:pt x="12615" y="15753"/>
                    <a:pt x="12200" y="15753"/>
                  </a:cubicBezTo>
                  <a:cubicBezTo>
                    <a:pt x="12021" y="15753"/>
                    <a:pt x="11840" y="15730"/>
                    <a:pt x="11657" y="15677"/>
                  </a:cubicBezTo>
                  <a:cubicBezTo>
                    <a:pt x="11363" y="15586"/>
                    <a:pt x="11097" y="15447"/>
                    <a:pt x="10894" y="15237"/>
                  </a:cubicBezTo>
                  <a:cubicBezTo>
                    <a:pt x="10810" y="15181"/>
                    <a:pt x="10747" y="15034"/>
                    <a:pt x="10636" y="14978"/>
                  </a:cubicBezTo>
                  <a:cubicBezTo>
                    <a:pt x="10608" y="14775"/>
                    <a:pt x="10664" y="14600"/>
                    <a:pt x="10664" y="14426"/>
                  </a:cubicBezTo>
                  <a:cubicBezTo>
                    <a:pt x="10664" y="14251"/>
                    <a:pt x="10636" y="14104"/>
                    <a:pt x="10573" y="13957"/>
                  </a:cubicBezTo>
                  <a:lnTo>
                    <a:pt x="10573" y="13957"/>
                  </a:lnTo>
                  <a:cubicBezTo>
                    <a:pt x="10750" y="14053"/>
                    <a:pt x="10955" y="14094"/>
                    <a:pt x="11171" y="14094"/>
                  </a:cubicBezTo>
                  <a:cubicBezTo>
                    <a:pt x="11740" y="14094"/>
                    <a:pt x="12381" y="13808"/>
                    <a:pt x="12761" y="13489"/>
                  </a:cubicBezTo>
                  <a:cubicBezTo>
                    <a:pt x="12809" y="13465"/>
                    <a:pt x="12775" y="13399"/>
                    <a:pt x="12728" y="13399"/>
                  </a:cubicBezTo>
                  <a:cubicBezTo>
                    <a:pt x="12721" y="13399"/>
                    <a:pt x="12713" y="13401"/>
                    <a:pt x="12705" y="13405"/>
                  </a:cubicBezTo>
                  <a:cubicBezTo>
                    <a:pt x="12237" y="13552"/>
                    <a:pt x="11859" y="13810"/>
                    <a:pt x="11363" y="13873"/>
                  </a:cubicBezTo>
                  <a:cubicBezTo>
                    <a:pt x="11276" y="13882"/>
                    <a:pt x="11190" y="13889"/>
                    <a:pt x="11105" y="13889"/>
                  </a:cubicBezTo>
                  <a:cubicBezTo>
                    <a:pt x="10931" y="13889"/>
                    <a:pt x="10763" y="13862"/>
                    <a:pt x="10608" y="13782"/>
                  </a:cubicBezTo>
                  <a:cubicBezTo>
                    <a:pt x="10517" y="13726"/>
                    <a:pt x="10433" y="13663"/>
                    <a:pt x="10370" y="13608"/>
                  </a:cubicBezTo>
                  <a:cubicBezTo>
                    <a:pt x="10314" y="13524"/>
                    <a:pt x="10286" y="13433"/>
                    <a:pt x="10286" y="13349"/>
                  </a:cubicBezTo>
                  <a:cubicBezTo>
                    <a:pt x="10258" y="13174"/>
                    <a:pt x="10258" y="13027"/>
                    <a:pt x="10286" y="12880"/>
                  </a:cubicBezTo>
                  <a:cubicBezTo>
                    <a:pt x="10314" y="12678"/>
                    <a:pt x="10370" y="12475"/>
                    <a:pt x="10314" y="12265"/>
                  </a:cubicBezTo>
                  <a:cubicBezTo>
                    <a:pt x="10314" y="12237"/>
                    <a:pt x="10286" y="12181"/>
                    <a:pt x="10286" y="12153"/>
                  </a:cubicBezTo>
                  <a:lnTo>
                    <a:pt x="10286" y="12153"/>
                  </a:lnTo>
                  <a:cubicBezTo>
                    <a:pt x="10433" y="12237"/>
                    <a:pt x="10608" y="12300"/>
                    <a:pt x="10747" y="12328"/>
                  </a:cubicBezTo>
                  <a:cubicBezTo>
                    <a:pt x="10781" y="12331"/>
                    <a:pt x="10813" y="12333"/>
                    <a:pt x="10846" y="12333"/>
                  </a:cubicBezTo>
                  <a:cubicBezTo>
                    <a:pt x="11355" y="12333"/>
                    <a:pt x="11737" y="11933"/>
                    <a:pt x="12118" y="11657"/>
                  </a:cubicBezTo>
                  <a:cubicBezTo>
                    <a:pt x="12173" y="11632"/>
                    <a:pt x="12153" y="11560"/>
                    <a:pt x="12111" y="11560"/>
                  </a:cubicBezTo>
                  <a:cubicBezTo>
                    <a:pt x="12104" y="11560"/>
                    <a:pt x="12097" y="11562"/>
                    <a:pt x="12090" y="11566"/>
                  </a:cubicBezTo>
                  <a:cubicBezTo>
                    <a:pt x="11636" y="11693"/>
                    <a:pt x="11292" y="12124"/>
                    <a:pt x="10831" y="12124"/>
                  </a:cubicBezTo>
                  <a:cubicBezTo>
                    <a:pt x="10760" y="12124"/>
                    <a:pt x="10686" y="12114"/>
                    <a:pt x="10608" y="12090"/>
                  </a:cubicBezTo>
                  <a:cubicBezTo>
                    <a:pt x="10370" y="12006"/>
                    <a:pt x="10083" y="11915"/>
                    <a:pt x="9873" y="11741"/>
                  </a:cubicBezTo>
                  <a:cubicBezTo>
                    <a:pt x="9873" y="11713"/>
                    <a:pt x="9845" y="11685"/>
                    <a:pt x="9818" y="11657"/>
                  </a:cubicBezTo>
                  <a:cubicBezTo>
                    <a:pt x="9671" y="11482"/>
                    <a:pt x="9643" y="11251"/>
                    <a:pt x="9559" y="11013"/>
                  </a:cubicBezTo>
                  <a:cubicBezTo>
                    <a:pt x="9524" y="10957"/>
                    <a:pt x="9496" y="10867"/>
                    <a:pt x="9440" y="10811"/>
                  </a:cubicBezTo>
                  <a:lnTo>
                    <a:pt x="9440" y="10811"/>
                  </a:lnTo>
                  <a:cubicBezTo>
                    <a:pt x="9524" y="10839"/>
                    <a:pt x="9587" y="10839"/>
                    <a:pt x="9671" y="10839"/>
                  </a:cubicBezTo>
                  <a:cubicBezTo>
                    <a:pt x="9847" y="10868"/>
                    <a:pt x="10036" y="10890"/>
                    <a:pt x="10229" y="10890"/>
                  </a:cubicBezTo>
                  <a:cubicBezTo>
                    <a:pt x="10451" y="10890"/>
                    <a:pt x="10678" y="10861"/>
                    <a:pt x="10894" y="10783"/>
                  </a:cubicBezTo>
                  <a:cubicBezTo>
                    <a:pt x="10957" y="10755"/>
                    <a:pt x="10922" y="10664"/>
                    <a:pt x="10866" y="10664"/>
                  </a:cubicBezTo>
                  <a:cubicBezTo>
                    <a:pt x="10517" y="10727"/>
                    <a:pt x="10167" y="10727"/>
                    <a:pt x="9845" y="10727"/>
                  </a:cubicBezTo>
                  <a:cubicBezTo>
                    <a:pt x="9671" y="10692"/>
                    <a:pt x="9496" y="10692"/>
                    <a:pt x="9321" y="10636"/>
                  </a:cubicBezTo>
                  <a:lnTo>
                    <a:pt x="9293" y="10608"/>
                  </a:lnTo>
                  <a:cubicBezTo>
                    <a:pt x="9265" y="10580"/>
                    <a:pt x="9237" y="10552"/>
                    <a:pt x="9209" y="10517"/>
                  </a:cubicBezTo>
                  <a:cubicBezTo>
                    <a:pt x="9174" y="10517"/>
                    <a:pt x="9118" y="10489"/>
                    <a:pt x="9090" y="10433"/>
                  </a:cubicBezTo>
                  <a:cubicBezTo>
                    <a:pt x="9062" y="10405"/>
                    <a:pt x="9034" y="10342"/>
                    <a:pt x="8999" y="10314"/>
                  </a:cubicBezTo>
                  <a:lnTo>
                    <a:pt x="8971" y="10314"/>
                  </a:lnTo>
                  <a:cubicBezTo>
                    <a:pt x="9237" y="10202"/>
                    <a:pt x="9412" y="9992"/>
                    <a:pt x="9671" y="9881"/>
                  </a:cubicBezTo>
                  <a:cubicBezTo>
                    <a:pt x="10020" y="9678"/>
                    <a:pt x="10398" y="9587"/>
                    <a:pt x="10782" y="9440"/>
                  </a:cubicBezTo>
                  <a:cubicBezTo>
                    <a:pt x="11335" y="9209"/>
                    <a:pt x="11859" y="8804"/>
                    <a:pt x="11971" y="8188"/>
                  </a:cubicBezTo>
                  <a:cubicBezTo>
                    <a:pt x="12034" y="7811"/>
                    <a:pt x="12181" y="7461"/>
                    <a:pt x="12356" y="7112"/>
                  </a:cubicBezTo>
                  <a:cubicBezTo>
                    <a:pt x="12373" y="7112"/>
                    <a:pt x="12380" y="7112"/>
                    <a:pt x="12382" y="7104"/>
                  </a:cubicBezTo>
                  <a:lnTo>
                    <a:pt x="12382" y="7104"/>
                  </a:lnTo>
                  <a:cubicBezTo>
                    <a:pt x="12354" y="7532"/>
                    <a:pt x="12292" y="7993"/>
                    <a:pt x="12265" y="8419"/>
                  </a:cubicBezTo>
                  <a:cubicBezTo>
                    <a:pt x="12237" y="8979"/>
                    <a:pt x="12265" y="9503"/>
                    <a:pt x="12356" y="10055"/>
                  </a:cubicBezTo>
                  <a:cubicBezTo>
                    <a:pt x="12356" y="10083"/>
                    <a:pt x="12377" y="10097"/>
                    <a:pt x="12398" y="10097"/>
                  </a:cubicBezTo>
                  <a:cubicBezTo>
                    <a:pt x="12419" y="10097"/>
                    <a:pt x="12440" y="10083"/>
                    <a:pt x="12440" y="10055"/>
                  </a:cubicBezTo>
                  <a:cubicBezTo>
                    <a:pt x="12440" y="9762"/>
                    <a:pt x="12384" y="9503"/>
                    <a:pt x="12384" y="9209"/>
                  </a:cubicBezTo>
                  <a:cubicBezTo>
                    <a:pt x="12384" y="8916"/>
                    <a:pt x="12412" y="8657"/>
                    <a:pt x="12412" y="8363"/>
                  </a:cubicBezTo>
                  <a:cubicBezTo>
                    <a:pt x="12440" y="7867"/>
                    <a:pt x="12531" y="7370"/>
                    <a:pt x="12531" y="6881"/>
                  </a:cubicBezTo>
                  <a:cubicBezTo>
                    <a:pt x="12614" y="6671"/>
                    <a:pt x="12733" y="6496"/>
                    <a:pt x="12761" y="6294"/>
                  </a:cubicBezTo>
                  <a:cubicBezTo>
                    <a:pt x="12789" y="6147"/>
                    <a:pt x="12761" y="6007"/>
                    <a:pt x="12761" y="5860"/>
                  </a:cubicBezTo>
                  <a:cubicBezTo>
                    <a:pt x="12964" y="5538"/>
                    <a:pt x="13139" y="5189"/>
                    <a:pt x="13230" y="4811"/>
                  </a:cubicBezTo>
                  <a:cubicBezTo>
                    <a:pt x="13286" y="4434"/>
                    <a:pt x="13258" y="4112"/>
                    <a:pt x="13167" y="3762"/>
                  </a:cubicBezTo>
                  <a:cubicBezTo>
                    <a:pt x="13111" y="3874"/>
                    <a:pt x="13139" y="4021"/>
                    <a:pt x="13139" y="4140"/>
                  </a:cubicBezTo>
                  <a:cubicBezTo>
                    <a:pt x="13139" y="4371"/>
                    <a:pt x="13139" y="4608"/>
                    <a:pt x="13055" y="4811"/>
                  </a:cubicBezTo>
                  <a:cubicBezTo>
                    <a:pt x="12992" y="5042"/>
                    <a:pt x="12908" y="5245"/>
                    <a:pt x="12817" y="5419"/>
                  </a:cubicBezTo>
                  <a:cubicBezTo>
                    <a:pt x="12845" y="5308"/>
                    <a:pt x="12880" y="5189"/>
                    <a:pt x="12936" y="5042"/>
                  </a:cubicBezTo>
                  <a:cubicBezTo>
                    <a:pt x="13055" y="4664"/>
                    <a:pt x="13083" y="4287"/>
                    <a:pt x="12964" y="3909"/>
                  </a:cubicBezTo>
                  <a:cubicBezTo>
                    <a:pt x="12964" y="3868"/>
                    <a:pt x="12939" y="3851"/>
                    <a:pt x="12913" y="3851"/>
                  </a:cubicBezTo>
                  <a:cubicBezTo>
                    <a:pt x="12880" y="3851"/>
                    <a:pt x="12845" y="3875"/>
                    <a:pt x="12845" y="3909"/>
                  </a:cubicBezTo>
                  <a:cubicBezTo>
                    <a:pt x="12880" y="4287"/>
                    <a:pt x="12880" y="4636"/>
                    <a:pt x="12761" y="5014"/>
                  </a:cubicBezTo>
                  <a:cubicBezTo>
                    <a:pt x="12642" y="5336"/>
                    <a:pt x="12586" y="5622"/>
                    <a:pt x="12559" y="5972"/>
                  </a:cubicBezTo>
                  <a:cubicBezTo>
                    <a:pt x="12559" y="6356"/>
                    <a:pt x="12412" y="6643"/>
                    <a:pt x="12209" y="6937"/>
                  </a:cubicBezTo>
                  <a:cubicBezTo>
                    <a:pt x="12034" y="7196"/>
                    <a:pt x="11887" y="7545"/>
                    <a:pt x="11796" y="7839"/>
                  </a:cubicBezTo>
                  <a:cubicBezTo>
                    <a:pt x="11740" y="7986"/>
                    <a:pt x="11740" y="8160"/>
                    <a:pt x="11684" y="8307"/>
                  </a:cubicBezTo>
                  <a:cubicBezTo>
                    <a:pt x="11657" y="8482"/>
                    <a:pt x="11538" y="8594"/>
                    <a:pt x="11419" y="8741"/>
                  </a:cubicBezTo>
                  <a:cubicBezTo>
                    <a:pt x="11188" y="9007"/>
                    <a:pt x="10866" y="9153"/>
                    <a:pt x="10545" y="9265"/>
                  </a:cubicBezTo>
                  <a:cubicBezTo>
                    <a:pt x="10195" y="9412"/>
                    <a:pt x="9873" y="9503"/>
                    <a:pt x="9559" y="9678"/>
                  </a:cubicBezTo>
                  <a:cubicBezTo>
                    <a:pt x="9440" y="9706"/>
                    <a:pt x="9321" y="9790"/>
                    <a:pt x="9237" y="9881"/>
                  </a:cubicBezTo>
                  <a:cubicBezTo>
                    <a:pt x="9090" y="9992"/>
                    <a:pt x="8971" y="10083"/>
                    <a:pt x="8769" y="10167"/>
                  </a:cubicBezTo>
                  <a:cubicBezTo>
                    <a:pt x="8419" y="10286"/>
                    <a:pt x="8069" y="10377"/>
                    <a:pt x="7720" y="10517"/>
                  </a:cubicBezTo>
                  <a:cubicBezTo>
                    <a:pt x="7545" y="10580"/>
                    <a:pt x="7370" y="10664"/>
                    <a:pt x="7195" y="10755"/>
                  </a:cubicBezTo>
                  <a:cubicBezTo>
                    <a:pt x="7314" y="10580"/>
                    <a:pt x="7398" y="10342"/>
                    <a:pt x="7517" y="10167"/>
                  </a:cubicBezTo>
                  <a:cubicBezTo>
                    <a:pt x="7537" y="10128"/>
                    <a:pt x="7501" y="10088"/>
                    <a:pt x="7465" y="10088"/>
                  </a:cubicBezTo>
                  <a:cubicBezTo>
                    <a:pt x="7451" y="10088"/>
                    <a:pt x="7436" y="10095"/>
                    <a:pt x="7426" y="10111"/>
                  </a:cubicBezTo>
                  <a:cubicBezTo>
                    <a:pt x="7286" y="10230"/>
                    <a:pt x="7195" y="10405"/>
                    <a:pt x="7111" y="10552"/>
                  </a:cubicBezTo>
                  <a:cubicBezTo>
                    <a:pt x="6937" y="10755"/>
                    <a:pt x="6818" y="10867"/>
                    <a:pt x="6552" y="10985"/>
                  </a:cubicBezTo>
                  <a:cubicBezTo>
                    <a:pt x="6147" y="11188"/>
                    <a:pt x="5853" y="11510"/>
                    <a:pt x="5475" y="11776"/>
                  </a:cubicBezTo>
                  <a:cubicBezTo>
                    <a:pt x="5300" y="11915"/>
                    <a:pt x="5070" y="12006"/>
                    <a:pt x="4839" y="12006"/>
                  </a:cubicBezTo>
                  <a:cubicBezTo>
                    <a:pt x="4601" y="12034"/>
                    <a:pt x="4454" y="12034"/>
                    <a:pt x="4252" y="12125"/>
                  </a:cubicBezTo>
                  <a:cubicBezTo>
                    <a:pt x="4049" y="12237"/>
                    <a:pt x="3874" y="12356"/>
                    <a:pt x="3727" y="12503"/>
                  </a:cubicBezTo>
                  <a:cubicBezTo>
                    <a:pt x="3643" y="12559"/>
                    <a:pt x="3580" y="12587"/>
                    <a:pt x="3496" y="12650"/>
                  </a:cubicBezTo>
                  <a:cubicBezTo>
                    <a:pt x="3580" y="12412"/>
                    <a:pt x="3580" y="12153"/>
                    <a:pt x="3406" y="11978"/>
                  </a:cubicBezTo>
                  <a:cubicBezTo>
                    <a:pt x="3389" y="11960"/>
                    <a:pt x="3372" y="11952"/>
                    <a:pt x="3358" y="11952"/>
                  </a:cubicBezTo>
                  <a:cubicBezTo>
                    <a:pt x="3324" y="11952"/>
                    <a:pt x="3302" y="11995"/>
                    <a:pt x="3322" y="12034"/>
                  </a:cubicBezTo>
                  <a:cubicBezTo>
                    <a:pt x="3468" y="12356"/>
                    <a:pt x="3350" y="12678"/>
                    <a:pt x="3119" y="12908"/>
                  </a:cubicBezTo>
                  <a:cubicBezTo>
                    <a:pt x="3147" y="12824"/>
                    <a:pt x="3147" y="12705"/>
                    <a:pt x="3147" y="12587"/>
                  </a:cubicBezTo>
                  <a:cubicBezTo>
                    <a:pt x="3147" y="12300"/>
                    <a:pt x="3000" y="12125"/>
                    <a:pt x="2853" y="11915"/>
                  </a:cubicBezTo>
                  <a:lnTo>
                    <a:pt x="2825" y="11915"/>
                  </a:lnTo>
                  <a:cubicBezTo>
                    <a:pt x="2881" y="11859"/>
                    <a:pt x="2916" y="11803"/>
                    <a:pt x="2972" y="11741"/>
                  </a:cubicBezTo>
                  <a:cubicBezTo>
                    <a:pt x="3147" y="11538"/>
                    <a:pt x="3266" y="11307"/>
                    <a:pt x="3406" y="11076"/>
                  </a:cubicBezTo>
                  <a:cubicBezTo>
                    <a:pt x="3468" y="10957"/>
                    <a:pt x="3580" y="10783"/>
                    <a:pt x="3580" y="10636"/>
                  </a:cubicBezTo>
                  <a:cubicBezTo>
                    <a:pt x="3615" y="10608"/>
                    <a:pt x="3671" y="10580"/>
                    <a:pt x="3699" y="10552"/>
                  </a:cubicBezTo>
                  <a:cubicBezTo>
                    <a:pt x="3846" y="10405"/>
                    <a:pt x="4077" y="10258"/>
                    <a:pt x="4049" y="10027"/>
                  </a:cubicBezTo>
                  <a:cubicBezTo>
                    <a:pt x="4021" y="9790"/>
                    <a:pt x="3846" y="9643"/>
                    <a:pt x="3643" y="9559"/>
                  </a:cubicBezTo>
                  <a:cubicBezTo>
                    <a:pt x="3496" y="9503"/>
                    <a:pt x="3322" y="9503"/>
                    <a:pt x="3266" y="9293"/>
                  </a:cubicBezTo>
                  <a:cubicBezTo>
                    <a:pt x="3203" y="9118"/>
                    <a:pt x="3322" y="8944"/>
                    <a:pt x="3378" y="8769"/>
                  </a:cubicBezTo>
                  <a:cubicBezTo>
                    <a:pt x="3496" y="8538"/>
                    <a:pt x="3615" y="8279"/>
                    <a:pt x="3615" y="7986"/>
                  </a:cubicBezTo>
                  <a:cubicBezTo>
                    <a:pt x="3615" y="7720"/>
                    <a:pt x="3468" y="7489"/>
                    <a:pt x="3322" y="7286"/>
                  </a:cubicBezTo>
                  <a:cubicBezTo>
                    <a:pt x="3079" y="6975"/>
                    <a:pt x="2679" y="6620"/>
                    <a:pt x="2252" y="6620"/>
                  </a:cubicBezTo>
                  <a:cubicBezTo>
                    <a:pt x="2162" y="6620"/>
                    <a:pt x="2070" y="6636"/>
                    <a:pt x="1979" y="6671"/>
                  </a:cubicBezTo>
                  <a:cubicBezTo>
                    <a:pt x="2070" y="6615"/>
                    <a:pt x="2126" y="6559"/>
                    <a:pt x="2182" y="6496"/>
                  </a:cubicBezTo>
                  <a:cubicBezTo>
                    <a:pt x="2392" y="6321"/>
                    <a:pt x="2622" y="6210"/>
                    <a:pt x="2853" y="6091"/>
                  </a:cubicBezTo>
                  <a:cubicBezTo>
                    <a:pt x="3266" y="5916"/>
                    <a:pt x="3615" y="5657"/>
                    <a:pt x="3993" y="5364"/>
                  </a:cubicBezTo>
                  <a:cubicBezTo>
                    <a:pt x="4168" y="5217"/>
                    <a:pt x="4370" y="5070"/>
                    <a:pt x="4545" y="4895"/>
                  </a:cubicBezTo>
                  <a:cubicBezTo>
                    <a:pt x="4692" y="4783"/>
                    <a:pt x="4867" y="4664"/>
                    <a:pt x="5014" y="4517"/>
                  </a:cubicBezTo>
                  <a:cubicBezTo>
                    <a:pt x="5217" y="4343"/>
                    <a:pt x="5363" y="4112"/>
                    <a:pt x="5538" y="3909"/>
                  </a:cubicBezTo>
                  <a:cubicBezTo>
                    <a:pt x="5650" y="3734"/>
                    <a:pt x="5797" y="3559"/>
                    <a:pt x="5888" y="3385"/>
                  </a:cubicBezTo>
                  <a:cubicBezTo>
                    <a:pt x="6000" y="3210"/>
                    <a:pt x="6063" y="3000"/>
                    <a:pt x="6202" y="2825"/>
                  </a:cubicBezTo>
                  <a:cubicBezTo>
                    <a:pt x="6440" y="2539"/>
                    <a:pt x="6727" y="2245"/>
                    <a:pt x="7021" y="1986"/>
                  </a:cubicBezTo>
                  <a:cubicBezTo>
                    <a:pt x="7342" y="1721"/>
                    <a:pt x="7720" y="1490"/>
                    <a:pt x="8069" y="1287"/>
                  </a:cubicBezTo>
                  <a:cubicBezTo>
                    <a:pt x="8419" y="1112"/>
                    <a:pt x="8797" y="937"/>
                    <a:pt x="9174" y="818"/>
                  </a:cubicBezTo>
                  <a:cubicBezTo>
                    <a:pt x="9340" y="771"/>
                    <a:pt x="9505" y="761"/>
                    <a:pt x="9669" y="761"/>
                  </a:cubicBezTo>
                  <a:cubicBezTo>
                    <a:pt x="9774" y="761"/>
                    <a:pt x="9879" y="765"/>
                    <a:pt x="9984" y="765"/>
                  </a:cubicBezTo>
                  <a:cubicBezTo>
                    <a:pt x="10122" y="765"/>
                    <a:pt x="10260" y="758"/>
                    <a:pt x="10398" y="728"/>
                  </a:cubicBezTo>
                  <a:cubicBezTo>
                    <a:pt x="10747" y="644"/>
                    <a:pt x="11069" y="441"/>
                    <a:pt x="11447" y="350"/>
                  </a:cubicBezTo>
                  <a:cubicBezTo>
                    <a:pt x="11796" y="294"/>
                    <a:pt x="12181" y="238"/>
                    <a:pt x="12559" y="238"/>
                  </a:cubicBezTo>
                  <a:close/>
                  <a:moveTo>
                    <a:pt x="12614" y="0"/>
                  </a:moveTo>
                  <a:cubicBezTo>
                    <a:pt x="12440" y="0"/>
                    <a:pt x="12265" y="28"/>
                    <a:pt x="12062" y="28"/>
                  </a:cubicBezTo>
                  <a:cubicBezTo>
                    <a:pt x="11684" y="63"/>
                    <a:pt x="11307" y="119"/>
                    <a:pt x="10957" y="294"/>
                  </a:cubicBezTo>
                  <a:cubicBezTo>
                    <a:pt x="10747" y="413"/>
                    <a:pt x="10545" y="497"/>
                    <a:pt x="10342" y="553"/>
                  </a:cubicBezTo>
                  <a:cubicBezTo>
                    <a:pt x="10256" y="574"/>
                    <a:pt x="10169" y="581"/>
                    <a:pt x="10082" y="581"/>
                  </a:cubicBezTo>
                  <a:cubicBezTo>
                    <a:pt x="9910" y="581"/>
                    <a:pt x="9741" y="553"/>
                    <a:pt x="9587" y="553"/>
                  </a:cubicBezTo>
                  <a:cubicBezTo>
                    <a:pt x="9174" y="553"/>
                    <a:pt x="8797" y="700"/>
                    <a:pt x="8419" y="846"/>
                  </a:cubicBezTo>
                  <a:cubicBezTo>
                    <a:pt x="8013" y="1021"/>
                    <a:pt x="7664" y="1252"/>
                    <a:pt x="7314" y="1490"/>
                  </a:cubicBezTo>
                  <a:cubicBezTo>
                    <a:pt x="6902" y="1748"/>
                    <a:pt x="6552" y="2098"/>
                    <a:pt x="6237" y="2476"/>
                  </a:cubicBezTo>
                  <a:cubicBezTo>
                    <a:pt x="6091" y="2623"/>
                    <a:pt x="5972" y="2769"/>
                    <a:pt x="5888" y="2944"/>
                  </a:cubicBezTo>
                  <a:cubicBezTo>
                    <a:pt x="5825" y="3035"/>
                    <a:pt x="5797" y="3119"/>
                    <a:pt x="5769" y="3210"/>
                  </a:cubicBezTo>
                  <a:cubicBezTo>
                    <a:pt x="5475" y="3615"/>
                    <a:pt x="5154" y="4084"/>
                    <a:pt x="4776" y="4399"/>
                  </a:cubicBezTo>
                  <a:cubicBezTo>
                    <a:pt x="4426" y="4692"/>
                    <a:pt x="4077" y="4986"/>
                    <a:pt x="3699" y="5245"/>
                  </a:cubicBezTo>
                  <a:cubicBezTo>
                    <a:pt x="3552" y="5391"/>
                    <a:pt x="3378" y="5538"/>
                    <a:pt x="3203" y="5657"/>
                  </a:cubicBezTo>
                  <a:cubicBezTo>
                    <a:pt x="3028" y="5769"/>
                    <a:pt x="2797" y="5888"/>
                    <a:pt x="2594" y="5972"/>
                  </a:cubicBezTo>
                  <a:cubicBezTo>
                    <a:pt x="2392" y="6091"/>
                    <a:pt x="2217" y="6238"/>
                    <a:pt x="2070" y="6384"/>
                  </a:cubicBezTo>
                  <a:cubicBezTo>
                    <a:pt x="1923" y="6531"/>
                    <a:pt x="1776" y="6643"/>
                    <a:pt x="1692" y="6818"/>
                  </a:cubicBezTo>
                  <a:cubicBezTo>
                    <a:pt x="1518" y="6909"/>
                    <a:pt x="1343" y="7021"/>
                    <a:pt x="1224" y="7140"/>
                  </a:cubicBezTo>
                  <a:cubicBezTo>
                    <a:pt x="1021" y="7314"/>
                    <a:pt x="874" y="7489"/>
                    <a:pt x="783" y="7692"/>
                  </a:cubicBezTo>
                  <a:cubicBezTo>
                    <a:pt x="469" y="8132"/>
                    <a:pt x="322" y="8594"/>
                    <a:pt x="231" y="9118"/>
                  </a:cubicBezTo>
                  <a:cubicBezTo>
                    <a:pt x="175" y="9440"/>
                    <a:pt x="175" y="9762"/>
                    <a:pt x="119" y="10055"/>
                  </a:cubicBezTo>
                  <a:cubicBezTo>
                    <a:pt x="84" y="10258"/>
                    <a:pt x="0" y="10405"/>
                    <a:pt x="147" y="10580"/>
                  </a:cubicBezTo>
                  <a:cubicBezTo>
                    <a:pt x="259" y="10727"/>
                    <a:pt x="497" y="10839"/>
                    <a:pt x="671" y="10929"/>
                  </a:cubicBezTo>
                  <a:cubicBezTo>
                    <a:pt x="874" y="11041"/>
                    <a:pt x="1077" y="11104"/>
                    <a:pt x="1308" y="11160"/>
                  </a:cubicBezTo>
                  <a:cubicBezTo>
                    <a:pt x="1252" y="11251"/>
                    <a:pt x="1168" y="11363"/>
                    <a:pt x="1105" y="11426"/>
                  </a:cubicBezTo>
                  <a:cubicBezTo>
                    <a:pt x="1021" y="11538"/>
                    <a:pt x="958" y="11657"/>
                    <a:pt x="902" y="11803"/>
                  </a:cubicBezTo>
                  <a:cubicBezTo>
                    <a:pt x="783" y="12034"/>
                    <a:pt x="644" y="12265"/>
                    <a:pt x="581" y="12531"/>
                  </a:cubicBezTo>
                  <a:cubicBezTo>
                    <a:pt x="525" y="12733"/>
                    <a:pt x="671" y="12936"/>
                    <a:pt x="783" y="13055"/>
                  </a:cubicBezTo>
                  <a:cubicBezTo>
                    <a:pt x="993" y="13286"/>
                    <a:pt x="1196" y="13489"/>
                    <a:pt x="1455" y="13608"/>
                  </a:cubicBezTo>
                  <a:cubicBezTo>
                    <a:pt x="1574" y="13663"/>
                    <a:pt x="1720" y="13663"/>
                    <a:pt x="1832" y="13663"/>
                  </a:cubicBezTo>
                  <a:cubicBezTo>
                    <a:pt x="1911" y="13663"/>
                    <a:pt x="1991" y="13679"/>
                    <a:pt x="2078" y="13679"/>
                  </a:cubicBezTo>
                  <a:cubicBezTo>
                    <a:pt x="2122" y="13679"/>
                    <a:pt x="2168" y="13675"/>
                    <a:pt x="2217" y="13663"/>
                  </a:cubicBezTo>
                  <a:cubicBezTo>
                    <a:pt x="2420" y="13608"/>
                    <a:pt x="2622" y="13489"/>
                    <a:pt x="2797" y="13349"/>
                  </a:cubicBezTo>
                  <a:cubicBezTo>
                    <a:pt x="3028" y="13258"/>
                    <a:pt x="3203" y="13083"/>
                    <a:pt x="3350" y="12880"/>
                  </a:cubicBezTo>
                  <a:cubicBezTo>
                    <a:pt x="3378" y="12880"/>
                    <a:pt x="3406" y="12852"/>
                    <a:pt x="3406" y="12824"/>
                  </a:cubicBezTo>
                  <a:cubicBezTo>
                    <a:pt x="3468" y="12789"/>
                    <a:pt x="3552" y="12789"/>
                    <a:pt x="3580" y="12761"/>
                  </a:cubicBezTo>
                  <a:cubicBezTo>
                    <a:pt x="3699" y="12733"/>
                    <a:pt x="3755" y="12650"/>
                    <a:pt x="3846" y="12587"/>
                  </a:cubicBezTo>
                  <a:cubicBezTo>
                    <a:pt x="4049" y="12440"/>
                    <a:pt x="4252" y="12300"/>
                    <a:pt x="4489" y="12237"/>
                  </a:cubicBezTo>
                  <a:cubicBezTo>
                    <a:pt x="4720" y="12181"/>
                    <a:pt x="4979" y="12237"/>
                    <a:pt x="5217" y="12153"/>
                  </a:cubicBezTo>
                  <a:cubicBezTo>
                    <a:pt x="5391" y="12090"/>
                    <a:pt x="5566" y="12006"/>
                    <a:pt x="5741" y="11887"/>
                  </a:cubicBezTo>
                  <a:cubicBezTo>
                    <a:pt x="5916" y="11741"/>
                    <a:pt x="6063" y="11601"/>
                    <a:pt x="6237" y="11482"/>
                  </a:cubicBezTo>
                  <a:cubicBezTo>
                    <a:pt x="6440" y="11335"/>
                    <a:pt x="6643" y="11251"/>
                    <a:pt x="6846" y="11132"/>
                  </a:cubicBezTo>
                  <a:cubicBezTo>
                    <a:pt x="6937" y="11076"/>
                    <a:pt x="6993" y="11041"/>
                    <a:pt x="7049" y="10985"/>
                  </a:cubicBezTo>
                  <a:cubicBezTo>
                    <a:pt x="7111" y="10957"/>
                    <a:pt x="7167" y="10929"/>
                    <a:pt x="7223" y="10901"/>
                  </a:cubicBezTo>
                  <a:cubicBezTo>
                    <a:pt x="7426" y="10811"/>
                    <a:pt x="7636" y="10692"/>
                    <a:pt x="7867" y="10636"/>
                  </a:cubicBezTo>
                  <a:cubicBezTo>
                    <a:pt x="8125" y="10552"/>
                    <a:pt x="8419" y="10489"/>
                    <a:pt x="8713" y="10405"/>
                  </a:cubicBezTo>
                  <a:lnTo>
                    <a:pt x="8741" y="10405"/>
                  </a:lnTo>
                  <a:cubicBezTo>
                    <a:pt x="8860" y="10433"/>
                    <a:pt x="8943" y="10552"/>
                    <a:pt x="9034" y="10636"/>
                  </a:cubicBezTo>
                  <a:cubicBezTo>
                    <a:pt x="9118" y="10727"/>
                    <a:pt x="9237" y="10811"/>
                    <a:pt x="9293" y="10957"/>
                  </a:cubicBezTo>
                  <a:cubicBezTo>
                    <a:pt x="9412" y="11160"/>
                    <a:pt x="9412" y="11426"/>
                    <a:pt x="9524" y="11629"/>
                  </a:cubicBezTo>
                  <a:cubicBezTo>
                    <a:pt x="9615" y="11859"/>
                    <a:pt x="9762" y="11978"/>
                    <a:pt x="9936" y="12153"/>
                  </a:cubicBezTo>
                  <a:cubicBezTo>
                    <a:pt x="10167" y="12356"/>
                    <a:pt x="10083" y="12587"/>
                    <a:pt x="10020" y="12880"/>
                  </a:cubicBezTo>
                  <a:cubicBezTo>
                    <a:pt x="9992" y="13083"/>
                    <a:pt x="9992" y="13286"/>
                    <a:pt x="10048" y="13489"/>
                  </a:cubicBezTo>
                  <a:cubicBezTo>
                    <a:pt x="10111" y="13754"/>
                    <a:pt x="10342" y="13929"/>
                    <a:pt x="10398" y="14223"/>
                  </a:cubicBezTo>
                  <a:cubicBezTo>
                    <a:pt x="10461" y="14454"/>
                    <a:pt x="10370" y="14684"/>
                    <a:pt x="10370" y="14922"/>
                  </a:cubicBezTo>
                  <a:cubicBezTo>
                    <a:pt x="10370" y="15181"/>
                    <a:pt x="10489" y="15356"/>
                    <a:pt x="10608" y="15558"/>
                  </a:cubicBezTo>
                  <a:cubicBezTo>
                    <a:pt x="10810" y="15971"/>
                    <a:pt x="10985" y="16321"/>
                    <a:pt x="11363" y="16607"/>
                  </a:cubicBezTo>
                  <a:cubicBezTo>
                    <a:pt x="11594" y="16754"/>
                    <a:pt x="11740" y="16901"/>
                    <a:pt x="11859" y="17160"/>
                  </a:cubicBezTo>
                  <a:cubicBezTo>
                    <a:pt x="11943" y="17334"/>
                    <a:pt x="12034" y="17509"/>
                    <a:pt x="12209" y="17628"/>
                  </a:cubicBezTo>
                  <a:cubicBezTo>
                    <a:pt x="12412" y="17775"/>
                    <a:pt x="12642" y="17859"/>
                    <a:pt x="12845" y="18006"/>
                  </a:cubicBezTo>
                  <a:cubicBezTo>
                    <a:pt x="12936" y="18069"/>
                    <a:pt x="13055" y="18125"/>
                    <a:pt x="13139" y="18181"/>
                  </a:cubicBezTo>
                  <a:cubicBezTo>
                    <a:pt x="13230" y="18243"/>
                    <a:pt x="13314" y="18355"/>
                    <a:pt x="13405" y="18418"/>
                  </a:cubicBezTo>
                  <a:cubicBezTo>
                    <a:pt x="13579" y="18558"/>
                    <a:pt x="13810" y="18649"/>
                    <a:pt x="13985" y="18796"/>
                  </a:cubicBezTo>
                  <a:cubicBezTo>
                    <a:pt x="14160" y="18943"/>
                    <a:pt x="14307" y="18999"/>
                    <a:pt x="14509" y="19055"/>
                  </a:cubicBezTo>
                  <a:cubicBezTo>
                    <a:pt x="14712" y="19117"/>
                    <a:pt x="14887" y="19173"/>
                    <a:pt x="15090" y="19201"/>
                  </a:cubicBezTo>
                  <a:cubicBezTo>
                    <a:pt x="15355" y="19257"/>
                    <a:pt x="15586" y="19376"/>
                    <a:pt x="15817" y="19432"/>
                  </a:cubicBezTo>
                  <a:cubicBezTo>
                    <a:pt x="16055" y="19495"/>
                    <a:pt x="16230" y="19579"/>
                    <a:pt x="16432" y="19670"/>
                  </a:cubicBezTo>
                  <a:cubicBezTo>
                    <a:pt x="16726" y="19782"/>
                    <a:pt x="16985" y="19873"/>
                    <a:pt x="17250" y="19992"/>
                  </a:cubicBezTo>
                  <a:cubicBezTo>
                    <a:pt x="17425" y="20075"/>
                    <a:pt x="17628" y="20131"/>
                    <a:pt x="17831" y="20131"/>
                  </a:cubicBezTo>
                  <a:cubicBezTo>
                    <a:pt x="18034" y="20131"/>
                    <a:pt x="18180" y="19992"/>
                    <a:pt x="18355" y="19873"/>
                  </a:cubicBezTo>
                  <a:cubicBezTo>
                    <a:pt x="18502" y="19726"/>
                    <a:pt x="18649" y="19607"/>
                    <a:pt x="18733" y="19404"/>
                  </a:cubicBezTo>
                  <a:cubicBezTo>
                    <a:pt x="18852" y="19229"/>
                    <a:pt x="18880" y="19027"/>
                    <a:pt x="18908" y="18824"/>
                  </a:cubicBezTo>
                  <a:cubicBezTo>
                    <a:pt x="19026" y="18299"/>
                    <a:pt x="19054" y="17747"/>
                    <a:pt x="19054" y="17195"/>
                  </a:cubicBezTo>
                  <a:cubicBezTo>
                    <a:pt x="19082" y="16607"/>
                    <a:pt x="19201" y="16027"/>
                    <a:pt x="19348" y="15447"/>
                  </a:cubicBezTo>
                  <a:cubicBezTo>
                    <a:pt x="19488" y="14887"/>
                    <a:pt x="19635" y="14363"/>
                    <a:pt x="19754" y="13810"/>
                  </a:cubicBezTo>
                  <a:cubicBezTo>
                    <a:pt x="19838" y="13258"/>
                    <a:pt x="20012" y="12705"/>
                    <a:pt x="20047" y="12153"/>
                  </a:cubicBezTo>
                  <a:cubicBezTo>
                    <a:pt x="20103" y="11510"/>
                    <a:pt x="20103" y="10901"/>
                    <a:pt x="20075" y="10258"/>
                  </a:cubicBezTo>
                  <a:cubicBezTo>
                    <a:pt x="20047" y="9734"/>
                    <a:pt x="19928" y="9237"/>
                    <a:pt x="19663" y="8769"/>
                  </a:cubicBezTo>
                  <a:cubicBezTo>
                    <a:pt x="19376" y="8307"/>
                    <a:pt x="18936" y="7895"/>
                    <a:pt x="18530" y="7517"/>
                  </a:cubicBezTo>
                  <a:cubicBezTo>
                    <a:pt x="18327" y="7314"/>
                    <a:pt x="18152" y="7084"/>
                    <a:pt x="17915" y="6881"/>
                  </a:cubicBezTo>
                  <a:cubicBezTo>
                    <a:pt x="17831" y="6790"/>
                    <a:pt x="17712" y="6706"/>
                    <a:pt x="17628" y="6587"/>
                  </a:cubicBezTo>
                  <a:cubicBezTo>
                    <a:pt x="17565" y="6531"/>
                    <a:pt x="17537" y="6440"/>
                    <a:pt x="17453" y="6384"/>
                  </a:cubicBezTo>
                  <a:cubicBezTo>
                    <a:pt x="17425" y="6356"/>
                    <a:pt x="17425" y="6294"/>
                    <a:pt x="17390" y="6266"/>
                  </a:cubicBezTo>
                  <a:cubicBezTo>
                    <a:pt x="17306" y="6063"/>
                    <a:pt x="17215" y="5888"/>
                    <a:pt x="17159" y="5713"/>
                  </a:cubicBezTo>
                  <a:cubicBezTo>
                    <a:pt x="17132" y="5566"/>
                    <a:pt x="17076" y="5419"/>
                    <a:pt x="17013" y="5273"/>
                  </a:cubicBezTo>
                  <a:cubicBezTo>
                    <a:pt x="16901" y="5042"/>
                    <a:pt x="16754" y="4839"/>
                    <a:pt x="16663" y="4608"/>
                  </a:cubicBezTo>
                  <a:cubicBezTo>
                    <a:pt x="16607" y="4462"/>
                    <a:pt x="16516" y="4315"/>
                    <a:pt x="16516" y="4168"/>
                  </a:cubicBezTo>
                  <a:lnTo>
                    <a:pt x="16516" y="3818"/>
                  </a:lnTo>
                  <a:cubicBezTo>
                    <a:pt x="16516" y="3587"/>
                    <a:pt x="16432" y="3385"/>
                    <a:pt x="16313" y="3175"/>
                  </a:cubicBezTo>
                  <a:cubicBezTo>
                    <a:pt x="16167" y="2972"/>
                    <a:pt x="16055" y="2741"/>
                    <a:pt x="15936" y="2511"/>
                  </a:cubicBezTo>
                  <a:cubicBezTo>
                    <a:pt x="15789" y="2189"/>
                    <a:pt x="15880" y="1811"/>
                    <a:pt x="15733" y="1490"/>
                  </a:cubicBezTo>
                  <a:cubicBezTo>
                    <a:pt x="15677" y="1315"/>
                    <a:pt x="15530" y="1196"/>
                    <a:pt x="15411" y="1049"/>
                  </a:cubicBezTo>
                  <a:cubicBezTo>
                    <a:pt x="15181" y="763"/>
                    <a:pt x="14831" y="588"/>
                    <a:pt x="14481" y="469"/>
                  </a:cubicBezTo>
                  <a:cubicBezTo>
                    <a:pt x="14069" y="294"/>
                    <a:pt x="13635" y="203"/>
                    <a:pt x="13230" y="91"/>
                  </a:cubicBezTo>
                  <a:cubicBezTo>
                    <a:pt x="13020" y="63"/>
                    <a:pt x="12817" y="28"/>
                    <a:pt x="126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79"/>
            <p:cNvSpPr/>
            <p:nvPr/>
          </p:nvSpPr>
          <p:spPr>
            <a:xfrm>
              <a:off x="6016433" y="2787254"/>
              <a:ext cx="21640" cy="69107"/>
            </a:xfrm>
            <a:custGeom>
              <a:rect b="b" l="l" r="r" t="t"/>
              <a:pathLst>
                <a:path extrusionOk="0" h="3037" w="951">
                  <a:moveTo>
                    <a:pt x="864" y="0"/>
                  </a:moveTo>
                  <a:cubicBezTo>
                    <a:pt x="831" y="0"/>
                    <a:pt x="804" y="14"/>
                    <a:pt x="804" y="42"/>
                  </a:cubicBezTo>
                  <a:cubicBezTo>
                    <a:pt x="804" y="567"/>
                    <a:pt x="776" y="1063"/>
                    <a:pt x="601" y="1560"/>
                  </a:cubicBezTo>
                  <a:cubicBezTo>
                    <a:pt x="454" y="2021"/>
                    <a:pt x="251" y="2490"/>
                    <a:pt x="41" y="2923"/>
                  </a:cubicBezTo>
                  <a:cubicBezTo>
                    <a:pt x="1" y="2989"/>
                    <a:pt x="52" y="3036"/>
                    <a:pt x="104" y="3036"/>
                  </a:cubicBezTo>
                  <a:cubicBezTo>
                    <a:pt x="125" y="3036"/>
                    <a:pt x="145" y="3030"/>
                    <a:pt x="160" y="3014"/>
                  </a:cubicBezTo>
                  <a:cubicBezTo>
                    <a:pt x="426" y="2574"/>
                    <a:pt x="629" y="2112"/>
                    <a:pt x="776" y="1616"/>
                  </a:cubicBezTo>
                  <a:cubicBezTo>
                    <a:pt x="950" y="1091"/>
                    <a:pt x="950" y="595"/>
                    <a:pt x="950" y="42"/>
                  </a:cubicBezTo>
                  <a:cubicBezTo>
                    <a:pt x="933" y="14"/>
                    <a:pt x="896" y="0"/>
                    <a:pt x="8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79"/>
            <p:cNvSpPr/>
            <p:nvPr/>
          </p:nvSpPr>
          <p:spPr>
            <a:xfrm>
              <a:off x="5906777" y="2952455"/>
              <a:ext cx="47649" cy="14267"/>
            </a:xfrm>
            <a:custGeom>
              <a:rect b="b" l="l" r="r" t="t"/>
              <a:pathLst>
                <a:path extrusionOk="0" h="627" w="2094">
                  <a:moveTo>
                    <a:pt x="2002" y="0"/>
                  </a:moveTo>
                  <a:cubicBezTo>
                    <a:pt x="1994" y="0"/>
                    <a:pt x="1987" y="2"/>
                    <a:pt x="1979" y="5"/>
                  </a:cubicBezTo>
                  <a:cubicBezTo>
                    <a:pt x="1686" y="208"/>
                    <a:pt x="1427" y="355"/>
                    <a:pt x="1105" y="446"/>
                  </a:cubicBezTo>
                  <a:cubicBezTo>
                    <a:pt x="930" y="498"/>
                    <a:pt x="767" y="520"/>
                    <a:pt x="604" y="520"/>
                  </a:cubicBezTo>
                  <a:cubicBezTo>
                    <a:pt x="417" y="520"/>
                    <a:pt x="231" y="491"/>
                    <a:pt x="29" y="446"/>
                  </a:cubicBezTo>
                  <a:cubicBezTo>
                    <a:pt x="29" y="446"/>
                    <a:pt x="1" y="474"/>
                    <a:pt x="29" y="474"/>
                  </a:cubicBezTo>
                  <a:cubicBezTo>
                    <a:pt x="280" y="559"/>
                    <a:pt x="531" y="627"/>
                    <a:pt x="793" y="627"/>
                  </a:cubicBezTo>
                  <a:cubicBezTo>
                    <a:pt x="895" y="627"/>
                    <a:pt x="999" y="616"/>
                    <a:pt x="1105" y="593"/>
                  </a:cubicBezTo>
                  <a:cubicBezTo>
                    <a:pt x="1455" y="530"/>
                    <a:pt x="1805" y="418"/>
                    <a:pt x="2063" y="96"/>
                  </a:cubicBezTo>
                  <a:cubicBezTo>
                    <a:pt x="2094" y="72"/>
                    <a:pt x="2050" y="0"/>
                    <a:pt x="20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79"/>
            <p:cNvSpPr/>
            <p:nvPr/>
          </p:nvSpPr>
          <p:spPr>
            <a:xfrm>
              <a:off x="5910759" y="2907651"/>
              <a:ext cx="38820" cy="18454"/>
            </a:xfrm>
            <a:custGeom>
              <a:rect b="b" l="l" r="r" t="t"/>
              <a:pathLst>
                <a:path extrusionOk="0" h="811" w="1706">
                  <a:moveTo>
                    <a:pt x="1636" y="0"/>
                  </a:moveTo>
                  <a:cubicBezTo>
                    <a:pt x="1623" y="0"/>
                    <a:pt x="1610" y="7"/>
                    <a:pt x="1602" y="24"/>
                  </a:cubicBezTo>
                  <a:cubicBezTo>
                    <a:pt x="1399" y="198"/>
                    <a:pt x="1189" y="345"/>
                    <a:pt x="958" y="464"/>
                  </a:cubicBezTo>
                  <a:cubicBezTo>
                    <a:pt x="702" y="617"/>
                    <a:pt x="472" y="700"/>
                    <a:pt x="185" y="700"/>
                  </a:cubicBezTo>
                  <a:cubicBezTo>
                    <a:pt x="143" y="700"/>
                    <a:pt x="101" y="698"/>
                    <a:pt x="56" y="695"/>
                  </a:cubicBezTo>
                  <a:cubicBezTo>
                    <a:pt x="0" y="695"/>
                    <a:pt x="0" y="779"/>
                    <a:pt x="56" y="779"/>
                  </a:cubicBezTo>
                  <a:cubicBezTo>
                    <a:pt x="172" y="799"/>
                    <a:pt x="277" y="810"/>
                    <a:pt x="378" y="810"/>
                  </a:cubicBezTo>
                  <a:cubicBezTo>
                    <a:pt x="583" y="810"/>
                    <a:pt x="771" y="765"/>
                    <a:pt x="986" y="667"/>
                  </a:cubicBezTo>
                  <a:cubicBezTo>
                    <a:pt x="1280" y="520"/>
                    <a:pt x="1511" y="345"/>
                    <a:pt x="1686" y="80"/>
                  </a:cubicBezTo>
                  <a:cubicBezTo>
                    <a:pt x="1705" y="40"/>
                    <a:pt x="1669" y="0"/>
                    <a:pt x="16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79"/>
            <p:cNvSpPr/>
            <p:nvPr/>
          </p:nvSpPr>
          <p:spPr>
            <a:xfrm>
              <a:off x="5955154" y="2872767"/>
              <a:ext cx="19729" cy="88039"/>
            </a:xfrm>
            <a:custGeom>
              <a:rect b="b" l="l" r="r" t="t"/>
              <a:pathLst>
                <a:path extrusionOk="0" h="3869" w="867">
                  <a:moveTo>
                    <a:pt x="237" y="1"/>
                  </a:moveTo>
                  <a:cubicBezTo>
                    <a:pt x="219" y="1"/>
                    <a:pt x="203" y="15"/>
                    <a:pt x="203" y="39"/>
                  </a:cubicBezTo>
                  <a:cubicBezTo>
                    <a:pt x="84" y="683"/>
                    <a:pt x="0" y="1326"/>
                    <a:pt x="84" y="2025"/>
                  </a:cubicBezTo>
                  <a:cubicBezTo>
                    <a:pt x="175" y="2696"/>
                    <a:pt x="350" y="3305"/>
                    <a:pt x="756" y="3857"/>
                  </a:cubicBezTo>
                  <a:cubicBezTo>
                    <a:pt x="763" y="3865"/>
                    <a:pt x="775" y="3868"/>
                    <a:pt x="788" y="3868"/>
                  </a:cubicBezTo>
                  <a:cubicBezTo>
                    <a:pt x="824" y="3868"/>
                    <a:pt x="867" y="3842"/>
                    <a:pt x="846" y="3801"/>
                  </a:cubicBezTo>
                  <a:cubicBezTo>
                    <a:pt x="581" y="3221"/>
                    <a:pt x="350" y="2661"/>
                    <a:pt x="231" y="2025"/>
                  </a:cubicBezTo>
                  <a:cubicBezTo>
                    <a:pt x="147" y="1354"/>
                    <a:pt x="175" y="710"/>
                    <a:pt x="287" y="74"/>
                  </a:cubicBezTo>
                  <a:cubicBezTo>
                    <a:pt x="287" y="23"/>
                    <a:pt x="261" y="1"/>
                    <a:pt x="2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79"/>
            <p:cNvSpPr/>
            <p:nvPr/>
          </p:nvSpPr>
          <p:spPr>
            <a:xfrm>
              <a:off x="5969194" y="2934137"/>
              <a:ext cx="17157" cy="54566"/>
            </a:xfrm>
            <a:custGeom>
              <a:rect b="b" l="l" r="r" t="t"/>
              <a:pathLst>
                <a:path extrusionOk="0" h="2398" w="754">
                  <a:moveTo>
                    <a:pt x="71" y="0"/>
                  </a:moveTo>
                  <a:cubicBezTo>
                    <a:pt x="37" y="0"/>
                    <a:pt x="0" y="36"/>
                    <a:pt x="20" y="55"/>
                  </a:cubicBezTo>
                  <a:cubicBezTo>
                    <a:pt x="313" y="810"/>
                    <a:pt x="369" y="1601"/>
                    <a:pt x="635" y="2356"/>
                  </a:cubicBezTo>
                  <a:cubicBezTo>
                    <a:pt x="649" y="2384"/>
                    <a:pt x="679" y="2398"/>
                    <a:pt x="705" y="2398"/>
                  </a:cubicBezTo>
                  <a:cubicBezTo>
                    <a:pt x="731" y="2398"/>
                    <a:pt x="754" y="2384"/>
                    <a:pt x="754" y="2356"/>
                  </a:cubicBezTo>
                  <a:cubicBezTo>
                    <a:pt x="663" y="1573"/>
                    <a:pt x="432" y="754"/>
                    <a:pt x="111" y="27"/>
                  </a:cubicBezTo>
                  <a:cubicBezTo>
                    <a:pt x="102" y="8"/>
                    <a:pt x="87" y="0"/>
                    <a:pt x="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79"/>
            <p:cNvSpPr/>
            <p:nvPr/>
          </p:nvSpPr>
          <p:spPr>
            <a:xfrm>
              <a:off x="5939407" y="3000810"/>
              <a:ext cx="52678" cy="13516"/>
            </a:xfrm>
            <a:custGeom>
              <a:rect b="b" l="l" r="r" t="t"/>
              <a:pathLst>
                <a:path extrusionOk="0" h="594" w="2315">
                  <a:moveTo>
                    <a:pt x="2250" y="1"/>
                  </a:moveTo>
                  <a:cubicBezTo>
                    <a:pt x="2245" y="1"/>
                    <a:pt x="2241" y="2"/>
                    <a:pt x="2238" y="6"/>
                  </a:cubicBezTo>
                  <a:cubicBezTo>
                    <a:pt x="1888" y="97"/>
                    <a:pt x="1566" y="272"/>
                    <a:pt x="1245" y="356"/>
                  </a:cubicBezTo>
                  <a:cubicBezTo>
                    <a:pt x="1065" y="408"/>
                    <a:pt x="897" y="432"/>
                    <a:pt x="730" y="432"/>
                  </a:cubicBezTo>
                  <a:cubicBezTo>
                    <a:pt x="518" y="432"/>
                    <a:pt x="307" y="394"/>
                    <a:pt x="77" y="328"/>
                  </a:cubicBezTo>
                  <a:cubicBezTo>
                    <a:pt x="70" y="324"/>
                    <a:pt x="63" y="322"/>
                    <a:pt x="57" y="322"/>
                  </a:cubicBezTo>
                  <a:cubicBezTo>
                    <a:pt x="15" y="322"/>
                    <a:pt x="0" y="394"/>
                    <a:pt x="49" y="419"/>
                  </a:cubicBezTo>
                  <a:cubicBezTo>
                    <a:pt x="338" y="504"/>
                    <a:pt x="610" y="594"/>
                    <a:pt x="891" y="594"/>
                  </a:cubicBezTo>
                  <a:cubicBezTo>
                    <a:pt x="977" y="594"/>
                    <a:pt x="1065" y="585"/>
                    <a:pt x="1154" y="566"/>
                  </a:cubicBezTo>
                  <a:cubicBezTo>
                    <a:pt x="1566" y="475"/>
                    <a:pt x="1916" y="272"/>
                    <a:pt x="2266" y="97"/>
                  </a:cubicBezTo>
                  <a:cubicBezTo>
                    <a:pt x="2314" y="73"/>
                    <a:pt x="2278" y="1"/>
                    <a:pt x="22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79"/>
            <p:cNvSpPr/>
            <p:nvPr/>
          </p:nvSpPr>
          <p:spPr>
            <a:xfrm>
              <a:off x="5960410" y="3015418"/>
              <a:ext cx="43644" cy="29308"/>
            </a:xfrm>
            <a:custGeom>
              <a:rect b="b" l="l" r="r" t="t"/>
              <a:pathLst>
                <a:path extrusionOk="0" h="1288" w="1918">
                  <a:moveTo>
                    <a:pt x="1856" y="0"/>
                  </a:moveTo>
                  <a:cubicBezTo>
                    <a:pt x="1850" y="0"/>
                    <a:pt x="1844" y="2"/>
                    <a:pt x="1839" y="7"/>
                  </a:cubicBezTo>
                  <a:cubicBezTo>
                    <a:pt x="1573" y="238"/>
                    <a:pt x="1315" y="504"/>
                    <a:pt x="1049" y="707"/>
                  </a:cubicBezTo>
                  <a:cubicBezTo>
                    <a:pt x="755" y="972"/>
                    <a:pt x="406" y="1112"/>
                    <a:pt x="28" y="1231"/>
                  </a:cubicBezTo>
                  <a:cubicBezTo>
                    <a:pt x="0" y="1231"/>
                    <a:pt x="0" y="1287"/>
                    <a:pt x="56" y="1287"/>
                  </a:cubicBezTo>
                  <a:cubicBezTo>
                    <a:pt x="406" y="1203"/>
                    <a:pt x="755" y="1084"/>
                    <a:pt x="1077" y="881"/>
                  </a:cubicBezTo>
                  <a:cubicBezTo>
                    <a:pt x="1399" y="651"/>
                    <a:pt x="1664" y="385"/>
                    <a:pt x="1895" y="98"/>
                  </a:cubicBezTo>
                  <a:cubicBezTo>
                    <a:pt x="1918" y="47"/>
                    <a:pt x="1885" y="0"/>
                    <a:pt x="18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79"/>
            <p:cNvSpPr/>
            <p:nvPr/>
          </p:nvSpPr>
          <p:spPr>
            <a:xfrm>
              <a:off x="5997615" y="3021016"/>
              <a:ext cx="27534" cy="38501"/>
            </a:xfrm>
            <a:custGeom>
              <a:rect b="b" l="l" r="r" t="t"/>
              <a:pathLst>
                <a:path extrusionOk="0" h="1692" w="1210">
                  <a:moveTo>
                    <a:pt x="1141" y="1"/>
                  </a:moveTo>
                  <a:cubicBezTo>
                    <a:pt x="1128" y="1"/>
                    <a:pt x="1114" y="8"/>
                    <a:pt x="1106" y="27"/>
                  </a:cubicBezTo>
                  <a:cubicBezTo>
                    <a:pt x="987" y="314"/>
                    <a:pt x="840" y="607"/>
                    <a:pt x="638" y="866"/>
                  </a:cubicBezTo>
                  <a:cubicBezTo>
                    <a:pt x="435" y="1132"/>
                    <a:pt x="232" y="1363"/>
                    <a:pt x="29" y="1600"/>
                  </a:cubicBezTo>
                  <a:cubicBezTo>
                    <a:pt x="1" y="1646"/>
                    <a:pt x="37" y="1692"/>
                    <a:pt x="67" y="1692"/>
                  </a:cubicBezTo>
                  <a:cubicBezTo>
                    <a:pt x="74" y="1692"/>
                    <a:pt x="80" y="1689"/>
                    <a:pt x="85" y="1684"/>
                  </a:cubicBezTo>
                  <a:cubicBezTo>
                    <a:pt x="316" y="1482"/>
                    <a:pt x="554" y="1279"/>
                    <a:pt x="728" y="1013"/>
                  </a:cubicBezTo>
                  <a:cubicBezTo>
                    <a:pt x="931" y="726"/>
                    <a:pt x="1043" y="405"/>
                    <a:pt x="1190" y="83"/>
                  </a:cubicBezTo>
                  <a:cubicBezTo>
                    <a:pt x="1210" y="44"/>
                    <a:pt x="1174" y="1"/>
                    <a:pt x="11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79"/>
            <p:cNvSpPr/>
            <p:nvPr/>
          </p:nvSpPr>
          <p:spPr>
            <a:xfrm>
              <a:off x="6000823" y="3049983"/>
              <a:ext cx="55522" cy="21936"/>
            </a:xfrm>
            <a:custGeom>
              <a:rect b="b" l="l" r="r" t="t"/>
              <a:pathLst>
                <a:path extrusionOk="0" h="964" w="2440">
                  <a:moveTo>
                    <a:pt x="2359" y="0"/>
                  </a:moveTo>
                  <a:cubicBezTo>
                    <a:pt x="2351" y="0"/>
                    <a:pt x="2343" y="2"/>
                    <a:pt x="2336" y="6"/>
                  </a:cubicBezTo>
                  <a:cubicBezTo>
                    <a:pt x="2014" y="209"/>
                    <a:pt x="1664" y="355"/>
                    <a:pt x="1287" y="502"/>
                  </a:cubicBezTo>
                  <a:cubicBezTo>
                    <a:pt x="902" y="677"/>
                    <a:pt x="497" y="880"/>
                    <a:pt x="63" y="908"/>
                  </a:cubicBezTo>
                  <a:cubicBezTo>
                    <a:pt x="0" y="908"/>
                    <a:pt x="0" y="964"/>
                    <a:pt x="63" y="964"/>
                  </a:cubicBezTo>
                  <a:cubicBezTo>
                    <a:pt x="497" y="964"/>
                    <a:pt x="902" y="817"/>
                    <a:pt x="1315" y="677"/>
                  </a:cubicBezTo>
                  <a:cubicBezTo>
                    <a:pt x="1692" y="530"/>
                    <a:pt x="2070" y="355"/>
                    <a:pt x="2392" y="90"/>
                  </a:cubicBezTo>
                  <a:cubicBezTo>
                    <a:pt x="2440" y="66"/>
                    <a:pt x="2405" y="0"/>
                    <a:pt x="23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79"/>
            <p:cNvSpPr/>
            <p:nvPr/>
          </p:nvSpPr>
          <p:spPr>
            <a:xfrm>
              <a:off x="6030746" y="3060473"/>
              <a:ext cx="52814" cy="33495"/>
            </a:xfrm>
            <a:custGeom>
              <a:rect b="b" l="l" r="r" t="t"/>
              <a:pathLst>
                <a:path extrusionOk="0" h="1472" w="2321">
                  <a:moveTo>
                    <a:pt x="2233" y="1"/>
                  </a:moveTo>
                  <a:cubicBezTo>
                    <a:pt x="2226" y="1"/>
                    <a:pt x="2218" y="3"/>
                    <a:pt x="2209" y="6"/>
                  </a:cubicBezTo>
                  <a:cubicBezTo>
                    <a:pt x="1510" y="503"/>
                    <a:pt x="874" y="1027"/>
                    <a:pt x="56" y="1349"/>
                  </a:cubicBezTo>
                  <a:cubicBezTo>
                    <a:pt x="6" y="1374"/>
                    <a:pt x="0" y="1472"/>
                    <a:pt x="60" y="1472"/>
                  </a:cubicBezTo>
                  <a:cubicBezTo>
                    <a:pt x="67" y="1472"/>
                    <a:pt x="75" y="1471"/>
                    <a:pt x="84" y="1468"/>
                  </a:cubicBezTo>
                  <a:cubicBezTo>
                    <a:pt x="930" y="1146"/>
                    <a:pt x="1629" y="705"/>
                    <a:pt x="2272" y="97"/>
                  </a:cubicBezTo>
                  <a:cubicBezTo>
                    <a:pt x="2321" y="73"/>
                    <a:pt x="2285" y="1"/>
                    <a:pt x="22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79"/>
            <p:cNvSpPr/>
            <p:nvPr/>
          </p:nvSpPr>
          <p:spPr>
            <a:xfrm>
              <a:off x="5987602" y="2960693"/>
              <a:ext cx="54453" cy="55568"/>
            </a:xfrm>
            <a:custGeom>
              <a:rect b="b" l="l" r="r" t="t"/>
              <a:pathLst>
                <a:path extrusionOk="0" h="2442" w="2393">
                  <a:moveTo>
                    <a:pt x="15" y="0"/>
                  </a:moveTo>
                  <a:cubicBezTo>
                    <a:pt x="8" y="0"/>
                    <a:pt x="1" y="7"/>
                    <a:pt x="1" y="21"/>
                  </a:cubicBezTo>
                  <a:cubicBezTo>
                    <a:pt x="204" y="608"/>
                    <a:pt x="406" y="1189"/>
                    <a:pt x="847" y="1657"/>
                  </a:cubicBezTo>
                  <a:cubicBezTo>
                    <a:pt x="1184" y="2076"/>
                    <a:pt x="1710" y="2442"/>
                    <a:pt x="2268" y="2442"/>
                  </a:cubicBezTo>
                  <a:cubicBezTo>
                    <a:pt x="2289" y="2442"/>
                    <a:pt x="2309" y="2441"/>
                    <a:pt x="2329" y="2440"/>
                  </a:cubicBezTo>
                  <a:cubicBezTo>
                    <a:pt x="2392" y="2440"/>
                    <a:pt x="2392" y="2356"/>
                    <a:pt x="2329" y="2329"/>
                  </a:cubicBezTo>
                  <a:cubicBezTo>
                    <a:pt x="1134" y="2154"/>
                    <a:pt x="434" y="1070"/>
                    <a:pt x="29" y="21"/>
                  </a:cubicBezTo>
                  <a:cubicBezTo>
                    <a:pt x="29" y="7"/>
                    <a:pt x="22"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79"/>
            <p:cNvSpPr/>
            <p:nvPr/>
          </p:nvSpPr>
          <p:spPr>
            <a:xfrm>
              <a:off x="6038847" y="2999535"/>
              <a:ext cx="30833" cy="42870"/>
            </a:xfrm>
            <a:custGeom>
              <a:rect b="b" l="l" r="r" t="t"/>
              <a:pathLst>
                <a:path extrusionOk="0" h="1884" w="1355">
                  <a:moveTo>
                    <a:pt x="114" y="1"/>
                  </a:moveTo>
                  <a:cubicBezTo>
                    <a:pt x="57" y="1"/>
                    <a:pt x="1" y="71"/>
                    <a:pt x="49" y="125"/>
                  </a:cubicBezTo>
                  <a:cubicBezTo>
                    <a:pt x="343" y="384"/>
                    <a:pt x="602" y="677"/>
                    <a:pt x="804" y="1027"/>
                  </a:cubicBezTo>
                  <a:cubicBezTo>
                    <a:pt x="923" y="1174"/>
                    <a:pt x="1014" y="1349"/>
                    <a:pt x="1070" y="1496"/>
                  </a:cubicBezTo>
                  <a:cubicBezTo>
                    <a:pt x="1126" y="1635"/>
                    <a:pt x="1154" y="1782"/>
                    <a:pt x="1273" y="1873"/>
                  </a:cubicBezTo>
                  <a:cubicBezTo>
                    <a:pt x="1280" y="1880"/>
                    <a:pt x="1290" y="1884"/>
                    <a:pt x="1300" y="1884"/>
                  </a:cubicBezTo>
                  <a:cubicBezTo>
                    <a:pt x="1327" y="1884"/>
                    <a:pt x="1355" y="1857"/>
                    <a:pt x="1329" y="1810"/>
                  </a:cubicBezTo>
                  <a:cubicBezTo>
                    <a:pt x="1273" y="1670"/>
                    <a:pt x="1273" y="1496"/>
                    <a:pt x="1189" y="1349"/>
                  </a:cubicBezTo>
                  <a:cubicBezTo>
                    <a:pt x="1098" y="1174"/>
                    <a:pt x="1014" y="999"/>
                    <a:pt x="895" y="852"/>
                  </a:cubicBezTo>
                  <a:cubicBezTo>
                    <a:pt x="665" y="531"/>
                    <a:pt x="427" y="272"/>
                    <a:pt x="140" y="6"/>
                  </a:cubicBezTo>
                  <a:cubicBezTo>
                    <a:pt x="132" y="2"/>
                    <a:pt x="123" y="1"/>
                    <a:pt x="1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79"/>
            <p:cNvSpPr/>
            <p:nvPr/>
          </p:nvSpPr>
          <p:spPr>
            <a:xfrm>
              <a:off x="6056618" y="3003472"/>
              <a:ext cx="23779" cy="44486"/>
            </a:xfrm>
            <a:custGeom>
              <a:rect b="b" l="l" r="r" t="t"/>
              <a:pathLst>
                <a:path extrusionOk="0" h="1955" w="1045">
                  <a:moveTo>
                    <a:pt x="93" y="0"/>
                  </a:moveTo>
                  <a:cubicBezTo>
                    <a:pt x="56" y="0"/>
                    <a:pt x="1" y="41"/>
                    <a:pt x="23" y="64"/>
                  </a:cubicBezTo>
                  <a:cubicBezTo>
                    <a:pt x="464" y="623"/>
                    <a:pt x="639" y="1323"/>
                    <a:pt x="960" y="1931"/>
                  </a:cubicBezTo>
                  <a:cubicBezTo>
                    <a:pt x="969" y="1947"/>
                    <a:pt x="979" y="1954"/>
                    <a:pt x="990" y="1954"/>
                  </a:cubicBezTo>
                  <a:cubicBezTo>
                    <a:pt x="1016" y="1954"/>
                    <a:pt x="1044" y="1914"/>
                    <a:pt x="1044" y="1875"/>
                  </a:cubicBezTo>
                  <a:cubicBezTo>
                    <a:pt x="960" y="1525"/>
                    <a:pt x="814" y="1176"/>
                    <a:pt x="667" y="854"/>
                  </a:cubicBezTo>
                  <a:cubicBezTo>
                    <a:pt x="520" y="560"/>
                    <a:pt x="317" y="274"/>
                    <a:pt x="114" y="8"/>
                  </a:cubicBezTo>
                  <a:cubicBezTo>
                    <a:pt x="109" y="3"/>
                    <a:pt x="101" y="0"/>
                    <a:pt x="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79"/>
            <p:cNvSpPr/>
            <p:nvPr/>
          </p:nvSpPr>
          <p:spPr>
            <a:xfrm>
              <a:off x="5935266" y="2866373"/>
              <a:ext cx="4642" cy="32653"/>
            </a:xfrm>
            <a:custGeom>
              <a:rect b="b" l="l" r="r" t="t"/>
              <a:pathLst>
                <a:path extrusionOk="0" h="1435" w="204">
                  <a:moveTo>
                    <a:pt x="102" y="0"/>
                  </a:moveTo>
                  <a:cubicBezTo>
                    <a:pt x="65" y="0"/>
                    <a:pt x="28" y="30"/>
                    <a:pt x="28" y="89"/>
                  </a:cubicBezTo>
                  <a:cubicBezTo>
                    <a:pt x="0" y="530"/>
                    <a:pt x="0" y="964"/>
                    <a:pt x="56" y="1404"/>
                  </a:cubicBezTo>
                  <a:cubicBezTo>
                    <a:pt x="67" y="1425"/>
                    <a:pt x="86" y="1434"/>
                    <a:pt x="106" y="1434"/>
                  </a:cubicBezTo>
                  <a:cubicBezTo>
                    <a:pt x="139" y="1434"/>
                    <a:pt x="175" y="1408"/>
                    <a:pt x="175" y="1369"/>
                  </a:cubicBezTo>
                  <a:cubicBezTo>
                    <a:pt x="203" y="936"/>
                    <a:pt x="147" y="495"/>
                    <a:pt x="175" y="89"/>
                  </a:cubicBezTo>
                  <a:cubicBezTo>
                    <a:pt x="175" y="30"/>
                    <a:pt x="138" y="0"/>
                    <a:pt x="1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79"/>
            <p:cNvSpPr/>
            <p:nvPr/>
          </p:nvSpPr>
          <p:spPr>
            <a:xfrm>
              <a:off x="5865681" y="2719626"/>
              <a:ext cx="40936" cy="15769"/>
            </a:xfrm>
            <a:custGeom>
              <a:rect b="b" l="l" r="r" t="t"/>
              <a:pathLst>
                <a:path extrusionOk="0" h="693" w="1799">
                  <a:moveTo>
                    <a:pt x="1270" y="1"/>
                  </a:moveTo>
                  <a:cubicBezTo>
                    <a:pt x="807" y="1"/>
                    <a:pt x="329" y="248"/>
                    <a:pt x="24" y="595"/>
                  </a:cubicBezTo>
                  <a:cubicBezTo>
                    <a:pt x="0" y="641"/>
                    <a:pt x="40" y="693"/>
                    <a:pt x="70" y="693"/>
                  </a:cubicBezTo>
                  <a:cubicBezTo>
                    <a:pt x="76" y="693"/>
                    <a:pt x="82" y="691"/>
                    <a:pt x="87" y="686"/>
                  </a:cubicBezTo>
                  <a:cubicBezTo>
                    <a:pt x="443" y="388"/>
                    <a:pt x="876" y="112"/>
                    <a:pt x="1322" y="112"/>
                  </a:cubicBezTo>
                  <a:cubicBezTo>
                    <a:pt x="1452" y="112"/>
                    <a:pt x="1584" y="136"/>
                    <a:pt x="1716" y="189"/>
                  </a:cubicBezTo>
                  <a:cubicBezTo>
                    <a:pt x="1723" y="193"/>
                    <a:pt x="1730" y="195"/>
                    <a:pt x="1736" y="195"/>
                  </a:cubicBezTo>
                  <a:cubicBezTo>
                    <a:pt x="1779" y="195"/>
                    <a:pt x="1798" y="123"/>
                    <a:pt x="1744" y="99"/>
                  </a:cubicBezTo>
                  <a:cubicBezTo>
                    <a:pt x="1593" y="31"/>
                    <a:pt x="1432" y="1"/>
                    <a:pt x="12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79"/>
            <p:cNvSpPr/>
            <p:nvPr/>
          </p:nvSpPr>
          <p:spPr>
            <a:xfrm>
              <a:off x="5851277" y="2715325"/>
              <a:ext cx="29582" cy="22095"/>
            </a:xfrm>
            <a:custGeom>
              <a:rect b="b" l="l" r="r" t="t"/>
              <a:pathLst>
                <a:path extrusionOk="0" h="971" w="1300">
                  <a:moveTo>
                    <a:pt x="1244" y="1"/>
                  </a:moveTo>
                  <a:cubicBezTo>
                    <a:pt x="747" y="232"/>
                    <a:pt x="307" y="462"/>
                    <a:pt x="20" y="931"/>
                  </a:cubicBezTo>
                  <a:cubicBezTo>
                    <a:pt x="1" y="951"/>
                    <a:pt x="23" y="970"/>
                    <a:pt x="47" y="970"/>
                  </a:cubicBezTo>
                  <a:cubicBezTo>
                    <a:pt x="57" y="970"/>
                    <a:pt x="68" y="967"/>
                    <a:pt x="76" y="959"/>
                  </a:cubicBezTo>
                  <a:cubicBezTo>
                    <a:pt x="398" y="553"/>
                    <a:pt x="775" y="288"/>
                    <a:pt x="1272" y="57"/>
                  </a:cubicBezTo>
                  <a:cubicBezTo>
                    <a:pt x="1300" y="29"/>
                    <a:pt x="1272" y="1"/>
                    <a:pt x="12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79"/>
            <p:cNvSpPr/>
            <p:nvPr/>
          </p:nvSpPr>
          <p:spPr>
            <a:xfrm>
              <a:off x="5914195" y="2816176"/>
              <a:ext cx="16839" cy="41573"/>
            </a:xfrm>
            <a:custGeom>
              <a:rect b="b" l="l" r="r" t="t"/>
              <a:pathLst>
                <a:path extrusionOk="0" h="1827" w="740">
                  <a:moveTo>
                    <a:pt x="688" y="0"/>
                  </a:moveTo>
                  <a:cubicBezTo>
                    <a:pt x="667" y="0"/>
                    <a:pt x="644" y="16"/>
                    <a:pt x="633" y="51"/>
                  </a:cubicBezTo>
                  <a:cubicBezTo>
                    <a:pt x="577" y="345"/>
                    <a:pt x="514" y="638"/>
                    <a:pt x="402" y="925"/>
                  </a:cubicBezTo>
                  <a:cubicBezTo>
                    <a:pt x="311" y="1219"/>
                    <a:pt x="164" y="1477"/>
                    <a:pt x="24" y="1771"/>
                  </a:cubicBezTo>
                  <a:cubicBezTo>
                    <a:pt x="0" y="1790"/>
                    <a:pt x="22" y="1826"/>
                    <a:pt x="48" y="1826"/>
                  </a:cubicBezTo>
                  <a:cubicBezTo>
                    <a:pt x="59" y="1826"/>
                    <a:pt x="71" y="1819"/>
                    <a:pt x="80" y="1799"/>
                  </a:cubicBezTo>
                  <a:cubicBezTo>
                    <a:pt x="486" y="1303"/>
                    <a:pt x="633" y="694"/>
                    <a:pt x="724" y="79"/>
                  </a:cubicBezTo>
                  <a:cubicBezTo>
                    <a:pt x="740" y="30"/>
                    <a:pt x="716" y="0"/>
                    <a:pt x="6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79"/>
            <p:cNvSpPr/>
            <p:nvPr/>
          </p:nvSpPr>
          <p:spPr>
            <a:xfrm>
              <a:off x="5900178" y="2827894"/>
              <a:ext cx="19205" cy="37318"/>
            </a:xfrm>
            <a:custGeom>
              <a:rect b="b" l="l" r="r" t="t"/>
              <a:pathLst>
                <a:path extrusionOk="0" h="1640" w="844">
                  <a:moveTo>
                    <a:pt x="771" y="0"/>
                  </a:moveTo>
                  <a:cubicBezTo>
                    <a:pt x="754" y="0"/>
                    <a:pt x="736" y="9"/>
                    <a:pt x="724" y="32"/>
                  </a:cubicBezTo>
                  <a:cubicBezTo>
                    <a:pt x="724" y="354"/>
                    <a:pt x="605" y="613"/>
                    <a:pt x="493" y="906"/>
                  </a:cubicBezTo>
                  <a:cubicBezTo>
                    <a:pt x="375" y="1137"/>
                    <a:pt x="228" y="1375"/>
                    <a:pt x="25" y="1550"/>
                  </a:cubicBezTo>
                  <a:cubicBezTo>
                    <a:pt x="1" y="1574"/>
                    <a:pt x="39" y="1639"/>
                    <a:pt x="68" y="1639"/>
                  </a:cubicBezTo>
                  <a:cubicBezTo>
                    <a:pt x="73" y="1639"/>
                    <a:pt x="77" y="1638"/>
                    <a:pt x="81" y="1634"/>
                  </a:cubicBezTo>
                  <a:cubicBezTo>
                    <a:pt x="347" y="1487"/>
                    <a:pt x="493" y="1200"/>
                    <a:pt x="605" y="962"/>
                  </a:cubicBezTo>
                  <a:cubicBezTo>
                    <a:pt x="724" y="676"/>
                    <a:pt x="843" y="354"/>
                    <a:pt x="815" y="32"/>
                  </a:cubicBezTo>
                  <a:cubicBezTo>
                    <a:pt x="815" y="16"/>
                    <a:pt x="794" y="0"/>
                    <a:pt x="7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79"/>
            <p:cNvSpPr/>
            <p:nvPr/>
          </p:nvSpPr>
          <p:spPr>
            <a:xfrm>
              <a:off x="5833346" y="2756284"/>
              <a:ext cx="21412" cy="28785"/>
            </a:xfrm>
            <a:custGeom>
              <a:rect b="b" l="l" r="r" t="t"/>
              <a:pathLst>
                <a:path extrusionOk="0" h="1265" w="941">
                  <a:moveTo>
                    <a:pt x="897" y="1"/>
                  </a:moveTo>
                  <a:cubicBezTo>
                    <a:pt x="880" y="1"/>
                    <a:pt x="864" y="9"/>
                    <a:pt x="864" y="33"/>
                  </a:cubicBezTo>
                  <a:cubicBezTo>
                    <a:pt x="745" y="501"/>
                    <a:pt x="459" y="907"/>
                    <a:pt x="46" y="1201"/>
                  </a:cubicBezTo>
                  <a:cubicBezTo>
                    <a:pt x="1" y="1223"/>
                    <a:pt x="11" y="1264"/>
                    <a:pt x="49" y="1264"/>
                  </a:cubicBezTo>
                  <a:cubicBezTo>
                    <a:pt x="58" y="1264"/>
                    <a:pt x="69" y="1262"/>
                    <a:pt x="81" y="1256"/>
                  </a:cubicBezTo>
                  <a:cubicBezTo>
                    <a:pt x="571" y="1026"/>
                    <a:pt x="836" y="557"/>
                    <a:pt x="920" y="33"/>
                  </a:cubicBezTo>
                  <a:cubicBezTo>
                    <a:pt x="940" y="17"/>
                    <a:pt x="919" y="1"/>
                    <a:pt x="8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79"/>
            <p:cNvSpPr/>
            <p:nvPr/>
          </p:nvSpPr>
          <p:spPr>
            <a:xfrm>
              <a:off x="5820535" y="2768481"/>
              <a:ext cx="15314" cy="29240"/>
            </a:xfrm>
            <a:custGeom>
              <a:rect b="b" l="l" r="r" t="t"/>
              <a:pathLst>
                <a:path extrusionOk="0" h="1285" w="673">
                  <a:moveTo>
                    <a:pt x="669" y="0"/>
                  </a:moveTo>
                  <a:cubicBezTo>
                    <a:pt x="665" y="0"/>
                    <a:pt x="658" y="7"/>
                    <a:pt x="644" y="21"/>
                  </a:cubicBezTo>
                  <a:cubicBezTo>
                    <a:pt x="525" y="224"/>
                    <a:pt x="378" y="462"/>
                    <a:pt x="232" y="665"/>
                  </a:cubicBezTo>
                  <a:cubicBezTo>
                    <a:pt x="148" y="839"/>
                    <a:pt x="1" y="1042"/>
                    <a:pt x="1" y="1245"/>
                  </a:cubicBezTo>
                  <a:cubicBezTo>
                    <a:pt x="1" y="1265"/>
                    <a:pt x="29" y="1284"/>
                    <a:pt x="55" y="1284"/>
                  </a:cubicBezTo>
                  <a:cubicBezTo>
                    <a:pt x="66" y="1284"/>
                    <a:pt x="77" y="1281"/>
                    <a:pt x="85" y="1273"/>
                  </a:cubicBezTo>
                  <a:cubicBezTo>
                    <a:pt x="260" y="839"/>
                    <a:pt x="469" y="427"/>
                    <a:pt x="672" y="21"/>
                  </a:cubicBezTo>
                  <a:cubicBezTo>
                    <a:pt x="672" y="7"/>
                    <a:pt x="672" y="0"/>
                    <a:pt x="6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79"/>
            <p:cNvSpPr/>
            <p:nvPr/>
          </p:nvSpPr>
          <p:spPr>
            <a:xfrm>
              <a:off x="5813458" y="2775717"/>
              <a:ext cx="10877" cy="18796"/>
            </a:xfrm>
            <a:custGeom>
              <a:rect b="b" l="l" r="r" t="t"/>
              <a:pathLst>
                <a:path extrusionOk="0" h="826" w="478">
                  <a:moveTo>
                    <a:pt x="406" y="1"/>
                  </a:moveTo>
                  <a:cubicBezTo>
                    <a:pt x="391" y="1"/>
                    <a:pt x="376" y="8"/>
                    <a:pt x="368" y="25"/>
                  </a:cubicBezTo>
                  <a:cubicBezTo>
                    <a:pt x="193" y="228"/>
                    <a:pt x="46" y="458"/>
                    <a:pt x="18" y="752"/>
                  </a:cubicBezTo>
                  <a:cubicBezTo>
                    <a:pt x="0" y="788"/>
                    <a:pt x="42" y="826"/>
                    <a:pt x="82" y="826"/>
                  </a:cubicBezTo>
                  <a:cubicBezTo>
                    <a:pt x="104" y="826"/>
                    <a:pt x="127" y="813"/>
                    <a:pt x="137" y="780"/>
                  </a:cubicBezTo>
                  <a:cubicBezTo>
                    <a:pt x="193" y="521"/>
                    <a:pt x="284" y="284"/>
                    <a:pt x="459" y="53"/>
                  </a:cubicBezTo>
                  <a:cubicBezTo>
                    <a:pt x="478" y="34"/>
                    <a:pt x="441" y="1"/>
                    <a:pt x="40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79"/>
            <p:cNvSpPr/>
            <p:nvPr/>
          </p:nvSpPr>
          <p:spPr>
            <a:xfrm>
              <a:off x="6000982" y="2702082"/>
              <a:ext cx="9239" cy="34041"/>
            </a:xfrm>
            <a:custGeom>
              <a:rect b="b" l="l" r="r" t="t"/>
              <a:pathLst>
                <a:path extrusionOk="0" h="1496" w="406">
                  <a:moveTo>
                    <a:pt x="251" y="0"/>
                  </a:moveTo>
                  <a:cubicBezTo>
                    <a:pt x="216" y="0"/>
                    <a:pt x="176" y="42"/>
                    <a:pt x="196" y="86"/>
                  </a:cubicBezTo>
                  <a:cubicBezTo>
                    <a:pt x="287" y="261"/>
                    <a:pt x="231" y="611"/>
                    <a:pt x="196" y="786"/>
                  </a:cubicBezTo>
                  <a:cubicBezTo>
                    <a:pt x="140" y="1016"/>
                    <a:pt x="112" y="1219"/>
                    <a:pt x="21" y="1422"/>
                  </a:cubicBezTo>
                  <a:cubicBezTo>
                    <a:pt x="0" y="1468"/>
                    <a:pt x="10" y="1496"/>
                    <a:pt x="42" y="1496"/>
                  </a:cubicBezTo>
                  <a:cubicBezTo>
                    <a:pt x="53" y="1496"/>
                    <a:pt x="67" y="1492"/>
                    <a:pt x="84" y="1485"/>
                  </a:cubicBezTo>
                  <a:cubicBezTo>
                    <a:pt x="287" y="1366"/>
                    <a:pt x="287" y="1016"/>
                    <a:pt x="315" y="814"/>
                  </a:cubicBezTo>
                  <a:cubicBezTo>
                    <a:pt x="343" y="611"/>
                    <a:pt x="406" y="233"/>
                    <a:pt x="287" y="23"/>
                  </a:cubicBezTo>
                  <a:cubicBezTo>
                    <a:pt x="279" y="7"/>
                    <a:pt x="265" y="0"/>
                    <a:pt x="2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79"/>
            <p:cNvSpPr/>
            <p:nvPr/>
          </p:nvSpPr>
          <p:spPr>
            <a:xfrm>
              <a:off x="5994929" y="2711685"/>
              <a:ext cx="5916" cy="22892"/>
            </a:xfrm>
            <a:custGeom>
              <a:rect b="b" l="l" r="r" t="t"/>
              <a:pathLst>
                <a:path extrusionOk="0" h="1006" w="260">
                  <a:moveTo>
                    <a:pt x="228" y="0"/>
                  </a:moveTo>
                  <a:cubicBezTo>
                    <a:pt x="210" y="0"/>
                    <a:pt x="189" y="14"/>
                    <a:pt x="175" y="42"/>
                  </a:cubicBezTo>
                  <a:cubicBezTo>
                    <a:pt x="175" y="217"/>
                    <a:pt x="175" y="392"/>
                    <a:pt x="147" y="538"/>
                  </a:cubicBezTo>
                  <a:cubicBezTo>
                    <a:pt x="84" y="685"/>
                    <a:pt x="28" y="825"/>
                    <a:pt x="0" y="944"/>
                  </a:cubicBezTo>
                  <a:cubicBezTo>
                    <a:pt x="0" y="979"/>
                    <a:pt x="22" y="1006"/>
                    <a:pt x="45" y="1006"/>
                  </a:cubicBezTo>
                  <a:cubicBezTo>
                    <a:pt x="59" y="1006"/>
                    <a:pt x="74" y="996"/>
                    <a:pt x="84" y="972"/>
                  </a:cubicBezTo>
                  <a:cubicBezTo>
                    <a:pt x="147" y="825"/>
                    <a:pt x="203" y="685"/>
                    <a:pt x="231" y="538"/>
                  </a:cubicBezTo>
                  <a:cubicBezTo>
                    <a:pt x="259" y="364"/>
                    <a:pt x="259" y="217"/>
                    <a:pt x="259" y="42"/>
                  </a:cubicBezTo>
                  <a:cubicBezTo>
                    <a:pt x="259" y="14"/>
                    <a:pt x="245" y="0"/>
                    <a:pt x="2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79"/>
            <p:cNvSpPr/>
            <p:nvPr/>
          </p:nvSpPr>
          <p:spPr>
            <a:xfrm>
              <a:off x="5883544" y="2891517"/>
              <a:ext cx="32995" cy="6326"/>
            </a:xfrm>
            <a:custGeom>
              <a:rect b="b" l="l" r="r" t="t"/>
              <a:pathLst>
                <a:path extrusionOk="0" h="278" w="1450">
                  <a:moveTo>
                    <a:pt x="1389" y="1"/>
                  </a:moveTo>
                  <a:cubicBezTo>
                    <a:pt x="1383" y="1"/>
                    <a:pt x="1377" y="2"/>
                    <a:pt x="1371" y="5"/>
                  </a:cubicBezTo>
                  <a:cubicBezTo>
                    <a:pt x="1087" y="118"/>
                    <a:pt x="818" y="170"/>
                    <a:pt x="537" y="170"/>
                  </a:cubicBezTo>
                  <a:cubicBezTo>
                    <a:pt x="382" y="170"/>
                    <a:pt x="223" y="154"/>
                    <a:pt x="57" y="124"/>
                  </a:cubicBezTo>
                  <a:cubicBezTo>
                    <a:pt x="1" y="124"/>
                    <a:pt x="1" y="208"/>
                    <a:pt x="29" y="208"/>
                  </a:cubicBezTo>
                  <a:cubicBezTo>
                    <a:pt x="253" y="249"/>
                    <a:pt x="464" y="277"/>
                    <a:pt x="668" y="277"/>
                  </a:cubicBezTo>
                  <a:cubicBezTo>
                    <a:pt x="918" y="277"/>
                    <a:pt x="1157" y="236"/>
                    <a:pt x="1399" y="124"/>
                  </a:cubicBezTo>
                  <a:cubicBezTo>
                    <a:pt x="1449" y="93"/>
                    <a:pt x="1432" y="1"/>
                    <a:pt x="138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79"/>
            <p:cNvSpPr/>
            <p:nvPr/>
          </p:nvSpPr>
          <p:spPr>
            <a:xfrm>
              <a:off x="5865112" y="2779358"/>
              <a:ext cx="48855" cy="24325"/>
            </a:xfrm>
            <a:custGeom>
              <a:rect b="b" l="l" r="r" t="t"/>
              <a:pathLst>
                <a:path extrusionOk="0" h="1069" w="2147">
                  <a:moveTo>
                    <a:pt x="2114" y="0"/>
                  </a:moveTo>
                  <a:cubicBezTo>
                    <a:pt x="2107" y="0"/>
                    <a:pt x="2099" y="4"/>
                    <a:pt x="2090" y="12"/>
                  </a:cubicBezTo>
                  <a:cubicBezTo>
                    <a:pt x="1860" y="361"/>
                    <a:pt x="1622" y="683"/>
                    <a:pt x="1216" y="823"/>
                  </a:cubicBezTo>
                  <a:cubicBezTo>
                    <a:pt x="1096" y="875"/>
                    <a:pt x="973" y="899"/>
                    <a:pt x="852" y="899"/>
                  </a:cubicBezTo>
                  <a:cubicBezTo>
                    <a:pt x="563" y="899"/>
                    <a:pt x="285" y="763"/>
                    <a:pt x="84" y="536"/>
                  </a:cubicBezTo>
                  <a:cubicBezTo>
                    <a:pt x="73" y="528"/>
                    <a:pt x="61" y="525"/>
                    <a:pt x="50" y="525"/>
                  </a:cubicBezTo>
                  <a:cubicBezTo>
                    <a:pt x="23" y="525"/>
                    <a:pt x="1" y="544"/>
                    <a:pt x="21" y="564"/>
                  </a:cubicBezTo>
                  <a:cubicBezTo>
                    <a:pt x="158" y="905"/>
                    <a:pt x="529" y="1069"/>
                    <a:pt x="882" y="1069"/>
                  </a:cubicBezTo>
                  <a:cubicBezTo>
                    <a:pt x="978" y="1069"/>
                    <a:pt x="1072" y="1057"/>
                    <a:pt x="1160" y="1033"/>
                  </a:cubicBezTo>
                  <a:cubicBezTo>
                    <a:pt x="1685" y="886"/>
                    <a:pt x="1944" y="508"/>
                    <a:pt x="2146" y="40"/>
                  </a:cubicBezTo>
                  <a:cubicBezTo>
                    <a:pt x="2146" y="20"/>
                    <a:pt x="2132" y="0"/>
                    <a:pt x="21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79"/>
            <p:cNvSpPr/>
            <p:nvPr/>
          </p:nvSpPr>
          <p:spPr>
            <a:xfrm>
              <a:off x="5878924" y="2783317"/>
              <a:ext cx="39571" cy="32267"/>
            </a:xfrm>
            <a:custGeom>
              <a:rect b="b" l="l" r="r" t="t"/>
              <a:pathLst>
                <a:path extrusionOk="0" h="1418" w="1739">
                  <a:moveTo>
                    <a:pt x="1698" y="1"/>
                  </a:moveTo>
                  <a:cubicBezTo>
                    <a:pt x="1692" y="1"/>
                    <a:pt x="1686" y="4"/>
                    <a:pt x="1686" y="13"/>
                  </a:cubicBezTo>
                  <a:cubicBezTo>
                    <a:pt x="1399" y="684"/>
                    <a:pt x="756" y="1208"/>
                    <a:pt x="29" y="1348"/>
                  </a:cubicBezTo>
                  <a:cubicBezTo>
                    <a:pt x="1" y="1348"/>
                    <a:pt x="1" y="1411"/>
                    <a:pt x="57" y="1411"/>
                  </a:cubicBezTo>
                  <a:cubicBezTo>
                    <a:pt x="95" y="1415"/>
                    <a:pt x="132" y="1417"/>
                    <a:pt x="169" y="1417"/>
                  </a:cubicBezTo>
                  <a:cubicBezTo>
                    <a:pt x="901" y="1417"/>
                    <a:pt x="1495" y="653"/>
                    <a:pt x="1714" y="41"/>
                  </a:cubicBezTo>
                  <a:cubicBezTo>
                    <a:pt x="1739" y="21"/>
                    <a:pt x="1715" y="1"/>
                    <a:pt x="169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79"/>
            <p:cNvSpPr/>
            <p:nvPr/>
          </p:nvSpPr>
          <p:spPr>
            <a:xfrm>
              <a:off x="5846317" y="2792715"/>
              <a:ext cx="23256" cy="22732"/>
            </a:xfrm>
            <a:custGeom>
              <a:rect b="b" l="l" r="r" t="t"/>
              <a:pathLst>
                <a:path extrusionOk="0" h="999" w="1022">
                  <a:moveTo>
                    <a:pt x="45" y="1"/>
                  </a:moveTo>
                  <a:cubicBezTo>
                    <a:pt x="22" y="1"/>
                    <a:pt x="1" y="17"/>
                    <a:pt x="1" y="33"/>
                  </a:cubicBezTo>
                  <a:cubicBezTo>
                    <a:pt x="91" y="530"/>
                    <a:pt x="441" y="970"/>
                    <a:pt x="965" y="998"/>
                  </a:cubicBezTo>
                  <a:cubicBezTo>
                    <a:pt x="993" y="998"/>
                    <a:pt x="1021" y="907"/>
                    <a:pt x="965" y="907"/>
                  </a:cubicBezTo>
                  <a:cubicBezTo>
                    <a:pt x="497" y="795"/>
                    <a:pt x="175" y="502"/>
                    <a:pt x="91" y="33"/>
                  </a:cubicBezTo>
                  <a:cubicBezTo>
                    <a:pt x="80" y="9"/>
                    <a:pt x="62" y="1"/>
                    <a:pt x="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79"/>
            <p:cNvSpPr/>
            <p:nvPr/>
          </p:nvSpPr>
          <p:spPr>
            <a:xfrm>
              <a:off x="5839786" y="2804479"/>
              <a:ext cx="17135" cy="12356"/>
            </a:xfrm>
            <a:custGeom>
              <a:rect b="b" l="l" r="r" t="t"/>
              <a:pathLst>
                <a:path extrusionOk="0" h="543" w="753">
                  <a:moveTo>
                    <a:pt x="23" y="1"/>
                  </a:moveTo>
                  <a:cubicBezTo>
                    <a:pt x="15" y="1"/>
                    <a:pt x="1" y="21"/>
                    <a:pt x="1" y="41"/>
                  </a:cubicBezTo>
                  <a:cubicBezTo>
                    <a:pt x="176" y="278"/>
                    <a:pt x="406" y="418"/>
                    <a:pt x="672" y="537"/>
                  </a:cubicBezTo>
                  <a:cubicBezTo>
                    <a:pt x="680" y="541"/>
                    <a:pt x="687" y="543"/>
                    <a:pt x="694" y="543"/>
                  </a:cubicBezTo>
                  <a:cubicBezTo>
                    <a:pt x="735" y="543"/>
                    <a:pt x="752" y="477"/>
                    <a:pt x="728" y="453"/>
                  </a:cubicBezTo>
                  <a:cubicBezTo>
                    <a:pt x="462" y="334"/>
                    <a:pt x="204" y="243"/>
                    <a:pt x="29" y="13"/>
                  </a:cubicBezTo>
                  <a:cubicBezTo>
                    <a:pt x="29" y="4"/>
                    <a:pt x="26" y="1"/>
                    <a:pt x="2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79"/>
            <p:cNvSpPr/>
            <p:nvPr/>
          </p:nvSpPr>
          <p:spPr>
            <a:xfrm>
              <a:off x="5856989" y="2815425"/>
              <a:ext cx="3982" cy="2549"/>
            </a:xfrm>
            <a:custGeom>
              <a:rect b="b" l="l" r="r" t="t"/>
              <a:pathLst>
                <a:path extrusionOk="0" h="112" w="175">
                  <a:moveTo>
                    <a:pt x="91" y="0"/>
                  </a:moveTo>
                  <a:cubicBezTo>
                    <a:pt x="0" y="0"/>
                    <a:pt x="0" y="112"/>
                    <a:pt x="91" y="112"/>
                  </a:cubicBezTo>
                  <a:cubicBezTo>
                    <a:pt x="175" y="112"/>
                    <a:pt x="175" y="0"/>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1" name="Google Shape;7621;p79"/>
          <p:cNvGrpSpPr/>
          <p:nvPr/>
        </p:nvGrpSpPr>
        <p:grpSpPr>
          <a:xfrm>
            <a:off x="5135086" y="2735850"/>
            <a:ext cx="459378" cy="384878"/>
            <a:chOff x="5135086" y="2735850"/>
            <a:chExt cx="459378" cy="384878"/>
          </a:xfrm>
        </p:grpSpPr>
        <p:sp>
          <p:nvSpPr>
            <p:cNvPr id="7622" name="Google Shape;7622;p79"/>
            <p:cNvSpPr/>
            <p:nvPr/>
          </p:nvSpPr>
          <p:spPr>
            <a:xfrm>
              <a:off x="5137635" y="2739605"/>
              <a:ext cx="454918" cy="376072"/>
            </a:xfrm>
            <a:custGeom>
              <a:rect b="b" l="l" r="r" t="t"/>
              <a:pathLst>
                <a:path extrusionOk="0" h="16527" w="19992">
                  <a:moveTo>
                    <a:pt x="5190" y="8681"/>
                  </a:moveTo>
                  <a:cubicBezTo>
                    <a:pt x="5284" y="8681"/>
                    <a:pt x="5378" y="8733"/>
                    <a:pt x="5448" y="8779"/>
                  </a:cubicBezTo>
                  <a:cubicBezTo>
                    <a:pt x="5511" y="8835"/>
                    <a:pt x="5511" y="8982"/>
                    <a:pt x="5448" y="9038"/>
                  </a:cubicBezTo>
                  <a:cubicBezTo>
                    <a:pt x="5448" y="9101"/>
                    <a:pt x="5420" y="9157"/>
                    <a:pt x="5364" y="9185"/>
                  </a:cubicBezTo>
                  <a:cubicBezTo>
                    <a:pt x="5310" y="9213"/>
                    <a:pt x="5250" y="9229"/>
                    <a:pt x="5193" y="9229"/>
                  </a:cubicBezTo>
                  <a:cubicBezTo>
                    <a:pt x="5124" y="9229"/>
                    <a:pt x="5060" y="9206"/>
                    <a:pt x="5014" y="9157"/>
                  </a:cubicBezTo>
                  <a:cubicBezTo>
                    <a:pt x="4923" y="9101"/>
                    <a:pt x="4923" y="8982"/>
                    <a:pt x="4958" y="8898"/>
                  </a:cubicBezTo>
                  <a:cubicBezTo>
                    <a:pt x="4958" y="8807"/>
                    <a:pt x="5042" y="8723"/>
                    <a:pt x="5133" y="8688"/>
                  </a:cubicBezTo>
                  <a:cubicBezTo>
                    <a:pt x="5152" y="8683"/>
                    <a:pt x="5171" y="8681"/>
                    <a:pt x="5190" y="8681"/>
                  </a:cubicBezTo>
                  <a:close/>
                  <a:moveTo>
                    <a:pt x="17090" y="0"/>
                  </a:moveTo>
                  <a:cubicBezTo>
                    <a:pt x="16929" y="0"/>
                    <a:pt x="16768" y="4"/>
                    <a:pt x="16607" y="11"/>
                  </a:cubicBezTo>
                  <a:cubicBezTo>
                    <a:pt x="16551" y="472"/>
                    <a:pt x="16698" y="857"/>
                    <a:pt x="16873" y="1206"/>
                  </a:cubicBezTo>
                  <a:cubicBezTo>
                    <a:pt x="16957" y="1465"/>
                    <a:pt x="17195" y="1612"/>
                    <a:pt x="17453" y="1696"/>
                  </a:cubicBezTo>
                  <a:cubicBezTo>
                    <a:pt x="17675" y="1764"/>
                    <a:pt x="17876" y="1797"/>
                    <a:pt x="18076" y="1797"/>
                  </a:cubicBezTo>
                  <a:cubicBezTo>
                    <a:pt x="18141" y="1797"/>
                    <a:pt x="18206" y="1794"/>
                    <a:pt x="18272" y="1787"/>
                  </a:cubicBezTo>
                  <a:lnTo>
                    <a:pt x="18328" y="1787"/>
                  </a:lnTo>
                  <a:cubicBezTo>
                    <a:pt x="18383" y="1787"/>
                    <a:pt x="18418" y="1759"/>
                    <a:pt x="18474" y="1759"/>
                  </a:cubicBezTo>
                  <a:cubicBezTo>
                    <a:pt x="18598" y="1732"/>
                    <a:pt x="18716" y="1717"/>
                    <a:pt x="18825" y="1717"/>
                  </a:cubicBezTo>
                  <a:cubicBezTo>
                    <a:pt x="18976" y="1717"/>
                    <a:pt x="19112" y="1746"/>
                    <a:pt x="19230" y="1815"/>
                  </a:cubicBezTo>
                  <a:lnTo>
                    <a:pt x="19230" y="1906"/>
                  </a:lnTo>
                  <a:cubicBezTo>
                    <a:pt x="19376" y="2017"/>
                    <a:pt x="19495" y="2192"/>
                    <a:pt x="19523" y="2367"/>
                  </a:cubicBezTo>
                  <a:cubicBezTo>
                    <a:pt x="19726" y="2605"/>
                    <a:pt x="19698" y="3094"/>
                    <a:pt x="19670" y="3360"/>
                  </a:cubicBezTo>
                  <a:cubicBezTo>
                    <a:pt x="19642" y="3535"/>
                    <a:pt x="19579" y="3682"/>
                    <a:pt x="19523" y="3856"/>
                  </a:cubicBezTo>
                  <a:cubicBezTo>
                    <a:pt x="19495" y="3968"/>
                    <a:pt x="19467" y="4087"/>
                    <a:pt x="19404" y="4206"/>
                  </a:cubicBezTo>
                  <a:cubicBezTo>
                    <a:pt x="19404" y="4234"/>
                    <a:pt x="19404" y="4234"/>
                    <a:pt x="19432" y="4262"/>
                  </a:cubicBezTo>
                  <a:lnTo>
                    <a:pt x="19432" y="4290"/>
                  </a:lnTo>
                  <a:cubicBezTo>
                    <a:pt x="19404" y="4353"/>
                    <a:pt x="19376" y="4381"/>
                    <a:pt x="19348" y="4437"/>
                  </a:cubicBezTo>
                  <a:cubicBezTo>
                    <a:pt x="19292" y="4556"/>
                    <a:pt x="19202" y="4640"/>
                    <a:pt x="19146" y="4758"/>
                  </a:cubicBezTo>
                  <a:cubicBezTo>
                    <a:pt x="19055" y="4905"/>
                    <a:pt x="18971" y="5080"/>
                    <a:pt x="18908" y="5227"/>
                  </a:cubicBezTo>
                  <a:cubicBezTo>
                    <a:pt x="18530" y="5779"/>
                    <a:pt x="18069" y="6241"/>
                    <a:pt x="17453" y="6590"/>
                  </a:cubicBezTo>
                  <a:cubicBezTo>
                    <a:pt x="17385" y="6643"/>
                    <a:pt x="17299" y="6692"/>
                    <a:pt x="17216" y="6692"/>
                  </a:cubicBezTo>
                  <a:cubicBezTo>
                    <a:pt x="17155" y="6692"/>
                    <a:pt x="17096" y="6665"/>
                    <a:pt x="17048" y="6590"/>
                  </a:cubicBezTo>
                  <a:lnTo>
                    <a:pt x="17048" y="6479"/>
                  </a:lnTo>
                  <a:cubicBezTo>
                    <a:pt x="17048" y="6479"/>
                    <a:pt x="17076" y="6479"/>
                    <a:pt x="17076" y="6451"/>
                  </a:cubicBezTo>
                  <a:cubicBezTo>
                    <a:pt x="17104" y="6416"/>
                    <a:pt x="17104" y="6388"/>
                    <a:pt x="17104" y="6360"/>
                  </a:cubicBezTo>
                  <a:cubicBezTo>
                    <a:pt x="17132" y="6360"/>
                    <a:pt x="17132" y="6332"/>
                    <a:pt x="17132" y="6332"/>
                  </a:cubicBezTo>
                  <a:cubicBezTo>
                    <a:pt x="17132" y="6304"/>
                    <a:pt x="17160" y="6276"/>
                    <a:pt x="17160" y="6276"/>
                  </a:cubicBezTo>
                  <a:cubicBezTo>
                    <a:pt x="17160" y="6241"/>
                    <a:pt x="17160" y="6241"/>
                    <a:pt x="17132" y="6213"/>
                  </a:cubicBezTo>
                  <a:cubicBezTo>
                    <a:pt x="17223" y="6157"/>
                    <a:pt x="17307" y="6066"/>
                    <a:pt x="17370" y="5982"/>
                  </a:cubicBezTo>
                  <a:cubicBezTo>
                    <a:pt x="17398" y="5835"/>
                    <a:pt x="17453" y="5688"/>
                    <a:pt x="17509" y="5577"/>
                  </a:cubicBezTo>
                  <a:cubicBezTo>
                    <a:pt x="17572" y="5367"/>
                    <a:pt x="17628" y="5192"/>
                    <a:pt x="17719" y="5017"/>
                  </a:cubicBezTo>
                  <a:cubicBezTo>
                    <a:pt x="17690" y="5008"/>
                    <a:pt x="17657" y="5002"/>
                    <a:pt x="17624" y="5002"/>
                  </a:cubicBezTo>
                  <a:cubicBezTo>
                    <a:pt x="17557" y="5002"/>
                    <a:pt x="17491" y="5028"/>
                    <a:pt x="17453" y="5108"/>
                  </a:cubicBezTo>
                  <a:cubicBezTo>
                    <a:pt x="17370" y="5255"/>
                    <a:pt x="17195" y="5402"/>
                    <a:pt x="17076" y="5577"/>
                  </a:cubicBezTo>
                  <a:cubicBezTo>
                    <a:pt x="16957" y="5716"/>
                    <a:pt x="16810" y="5863"/>
                    <a:pt x="16754" y="6038"/>
                  </a:cubicBezTo>
                  <a:lnTo>
                    <a:pt x="16754" y="6157"/>
                  </a:lnTo>
                  <a:lnTo>
                    <a:pt x="16230" y="6940"/>
                  </a:lnTo>
                  <a:cubicBezTo>
                    <a:pt x="15971" y="7031"/>
                    <a:pt x="15705" y="7087"/>
                    <a:pt x="15503" y="7178"/>
                  </a:cubicBezTo>
                  <a:cubicBezTo>
                    <a:pt x="15209" y="7353"/>
                    <a:pt x="14922" y="7381"/>
                    <a:pt x="14601" y="7409"/>
                  </a:cubicBezTo>
                  <a:cubicBezTo>
                    <a:pt x="14188" y="7437"/>
                    <a:pt x="13810" y="7555"/>
                    <a:pt x="13405" y="7674"/>
                  </a:cubicBezTo>
                  <a:cubicBezTo>
                    <a:pt x="13258" y="7702"/>
                    <a:pt x="13111" y="7849"/>
                    <a:pt x="12964" y="7849"/>
                  </a:cubicBezTo>
                  <a:cubicBezTo>
                    <a:pt x="12913" y="7841"/>
                    <a:pt x="12862" y="7837"/>
                    <a:pt x="12813" y="7837"/>
                  </a:cubicBezTo>
                  <a:cubicBezTo>
                    <a:pt x="12477" y="7837"/>
                    <a:pt x="12196" y="8011"/>
                    <a:pt x="11916" y="8164"/>
                  </a:cubicBezTo>
                  <a:cubicBezTo>
                    <a:pt x="11828" y="8203"/>
                    <a:pt x="11740" y="8231"/>
                    <a:pt x="11653" y="8231"/>
                  </a:cubicBezTo>
                  <a:cubicBezTo>
                    <a:pt x="11538" y="8231"/>
                    <a:pt x="11422" y="8183"/>
                    <a:pt x="11307" y="8052"/>
                  </a:cubicBezTo>
                  <a:cubicBezTo>
                    <a:pt x="11307" y="7961"/>
                    <a:pt x="11279" y="7814"/>
                    <a:pt x="11307" y="7702"/>
                  </a:cubicBezTo>
                  <a:cubicBezTo>
                    <a:pt x="11510" y="6479"/>
                    <a:pt x="11832" y="5283"/>
                    <a:pt x="12153" y="4087"/>
                  </a:cubicBezTo>
                  <a:cubicBezTo>
                    <a:pt x="12181" y="3940"/>
                    <a:pt x="12237" y="3794"/>
                    <a:pt x="12328" y="3654"/>
                  </a:cubicBezTo>
                  <a:cubicBezTo>
                    <a:pt x="12531" y="3269"/>
                    <a:pt x="12762" y="2892"/>
                    <a:pt x="12999" y="2514"/>
                  </a:cubicBezTo>
                  <a:cubicBezTo>
                    <a:pt x="13083" y="2458"/>
                    <a:pt x="13139" y="2367"/>
                    <a:pt x="13230" y="2311"/>
                  </a:cubicBezTo>
                  <a:cubicBezTo>
                    <a:pt x="13314" y="2255"/>
                    <a:pt x="13377" y="2192"/>
                    <a:pt x="13461" y="2136"/>
                  </a:cubicBezTo>
                  <a:cubicBezTo>
                    <a:pt x="13552" y="2017"/>
                    <a:pt x="13636" y="1906"/>
                    <a:pt x="13727" y="1787"/>
                  </a:cubicBezTo>
                  <a:cubicBezTo>
                    <a:pt x="13873" y="1612"/>
                    <a:pt x="14013" y="1437"/>
                    <a:pt x="14160" y="1262"/>
                  </a:cubicBezTo>
                  <a:cubicBezTo>
                    <a:pt x="14188" y="1262"/>
                    <a:pt x="14188" y="1234"/>
                    <a:pt x="14223" y="1206"/>
                  </a:cubicBezTo>
                  <a:cubicBezTo>
                    <a:pt x="14223" y="1115"/>
                    <a:pt x="14160" y="1060"/>
                    <a:pt x="14048" y="1060"/>
                  </a:cubicBezTo>
                  <a:cubicBezTo>
                    <a:pt x="13957" y="1060"/>
                    <a:pt x="13873" y="1087"/>
                    <a:pt x="13810" y="1171"/>
                  </a:cubicBezTo>
                  <a:cubicBezTo>
                    <a:pt x="13727" y="1290"/>
                    <a:pt x="13552" y="1493"/>
                    <a:pt x="13349" y="1668"/>
                  </a:cubicBezTo>
                  <a:lnTo>
                    <a:pt x="13349" y="1696"/>
                  </a:lnTo>
                  <a:cubicBezTo>
                    <a:pt x="13286" y="1871"/>
                    <a:pt x="13083" y="1989"/>
                    <a:pt x="12936" y="2108"/>
                  </a:cubicBezTo>
                  <a:lnTo>
                    <a:pt x="12908" y="2136"/>
                  </a:lnTo>
                  <a:lnTo>
                    <a:pt x="12908" y="2164"/>
                  </a:lnTo>
                  <a:cubicBezTo>
                    <a:pt x="12880" y="2192"/>
                    <a:pt x="12880" y="2255"/>
                    <a:pt x="12908" y="2283"/>
                  </a:cubicBezTo>
                  <a:cubicBezTo>
                    <a:pt x="12762" y="2367"/>
                    <a:pt x="12650" y="2486"/>
                    <a:pt x="12531" y="2605"/>
                  </a:cubicBezTo>
                  <a:cubicBezTo>
                    <a:pt x="12300" y="2836"/>
                    <a:pt x="12062" y="3066"/>
                    <a:pt x="11860" y="3304"/>
                  </a:cubicBezTo>
                  <a:cubicBezTo>
                    <a:pt x="11132" y="4234"/>
                    <a:pt x="10552" y="5283"/>
                    <a:pt x="10112" y="6360"/>
                  </a:cubicBezTo>
                  <a:cubicBezTo>
                    <a:pt x="9909" y="6884"/>
                    <a:pt x="9706" y="7437"/>
                    <a:pt x="9531" y="7961"/>
                  </a:cubicBezTo>
                  <a:cubicBezTo>
                    <a:pt x="9440" y="8199"/>
                    <a:pt x="9356" y="8429"/>
                    <a:pt x="9091" y="8513"/>
                  </a:cubicBezTo>
                  <a:cubicBezTo>
                    <a:pt x="8685" y="8660"/>
                    <a:pt x="8538" y="8954"/>
                    <a:pt x="8510" y="9359"/>
                  </a:cubicBezTo>
                  <a:cubicBezTo>
                    <a:pt x="8482" y="9478"/>
                    <a:pt x="8419" y="9597"/>
                    <a:pt x="8391" y="9709"/>
                  </a:cubicBezTo>
                  <a:lnTo>
                    <a:pt x="8307" y="9709"/>
                  </a:lnTo>
                  <a:cubicBezTo>
                    <a:pt x="8262" y="9723"/>
                    <a:pt x="8218" y="9730"/>
                    <a:pt x="8175" y="9730"/>
                  </a:cubicBezTo>
                  <a:cubicBezTo>
                    <a:pt x="8131" y="9730"/>
                    <a:pt x="8087" y="9723"/>
                    <a:pt x="8042" y="9709"/>
                  </a:cubicBezTo>
                  <a:cubicBezTo>
                    <a:pt x="7664" y="9709"/>
                    <a:pt x="7517" y="9597"/>
                    <a:pt x="7259" y="9276"/>
                  </a:cubicBezTo>
                  <a:cubicBezTo>
                    <a:pt x="7168" y="9157"/>
                    <a:pt x="7112" y="9038"/>
                    <a:pt x="7021" y="8926"/>
                  </a:cubicBezTo>
                  <a:cubicBezTo>
                    <a:pt x="6706" y="8548"/>
                    <a:pt x="6294" y="8283"/>
                    <a:pt x="5797" y="8255"/>
                  </a:cubicBezTo>
                  <a:cubicBezTo>
                    <a:pt x="5718" y="8203"/>
                    <a:pt x="5628" y="8192"/>
                    <a:pt x="5538" y="8192"/>
                  </a:cubicBezTo>
                  <a:cubicBezTo>
                    <a:pt x="5469" y="8192"/>
                    <a:pt x="5400" y="8199"/>
                    <a:pt x="5336" y="8199"/>
                  </a:cubicBezTo>
                  <a:cubicBezTo>
                    <a:pt x="5070" y="8227"/>
                    <a:pt x="4839" y="8283"/>
                    <a:pt x="4574" y="8339"/>
                  </a:cubicBezTo>
                  <a:cubicBezTo>
                    <a:pt x="4399" y="8374"/>
                    <a:pt x="4224" y="8401"/>
                    <a:pt x="4049" y="8457"/>
                  </a:cubicBezTo>
                  <a:cubicBezTo>
                    <a:pt x="3846" y="8604"/>
                    <a:pt x="3560" y="8660"/>
                    <a:pt x="3350" y="8723"/>
                  </a:cubicBezTo>
                  <a:cubicBezTo>
                    <a:pt x="3000" y="8807"/>
                    <a:pt x="2651" y="8835"/>
                    <a:pt x="2301" y="8898"/>
                  </a:cubicBezTo>
                  <a:cubicBezTo>
                    <a:pt x="1923" y="8954"/>
                    <a:pt x="1574" y="9038"/>
                    <a:pt x="1224" y="9073"/>
                  </a:cubicBezTo>
                  <a:cubicBezTo>
                    <a:pt x="1062" y="9099"/>
                    <a:pt x="867" y="9125"/>
                    <a:pt x="677" y="9125"/>
                  </a:cubicBezTo>
                  <a:cubicBezTo>
                    <a:pt x="458" y="9125"/>
                    <a:pt x="245" y="9090"/>
                    <a:pt x="91" y="8982"/>
                  </a:cubicBezTo>
                  <a:cubicBezTo>
                    <a:pt x="29" y="9010"/>
                    <a:pt x="1" y="9101"/>
                    <a:pt x="1" y="9157"/>
                  </a:cubicBezTo>
                  <a:cubicBezTo>
                    <a:pt x="147" y="9157"/>
                    <a:pt x="350" y="9331"/>
                    <a:pt x="441" y="9387"/>
                  </a:cubicBezTo>
                  <a:lnTo>
                    <a:pt x="469" y="9387"/>
                  </a:lnTo>
                  <a:cubicBezTo>
                    <a:pt x="644" y="9422"/>
                    <a:pt x="819" y="9478"/>
                    <a:pt x="993" y="9534"/>
                  </a:cubicBezTo>
                  <a:cubicBezTo>
                    <a:pt x="1252" y="9625"/>
                    <a:pt x="1490" y="9653"/>
                    <a:pt x="1749" y="9681"/>
                  </a:cubicBezTo>
                  <a:cubicBezTo>
                    <a:pt x="2014" y="9709"/>
                    <a:pt x="2273" y="9772"/>
                    <a:pt x="2567" y="9772"/>
                  </a:cubicBezTo>
                  <a:cubicBezTo>
                    <a:pt x="2679" y="9772"/>
                    <a:pt x="2798" y="9765"/>
                    <a:pt x="2916" y="9765"/>
                  </a:cubicBezTo>
                  <a:cubicBezTo>
                    <a:pt x="3069" y="9765"/>
                    <a:pt x="3219" y="9777"/>
                    <a:pt x="3350" y="9828"/>
                  </a:cubicBezTo>
                  <a:cubicBezTo>
                    <a:pt x="3441" y="9856"/>
                    <a:pt x="3497" y="9947"/>
                    <a:pt x="3469" y="10003"/>
                  </a:cubicBezTo>
                  <a:cubicBezTo>
                    <a:pt x="3616" y="10059"/>
                    <a:pt x="3644" y="10178"/>
                    <a:pt x="3672" y="10324"/>
                  </a:cubicBezTo>
                  <a:cubicBezTo>
                    <a:pt x="3672" y="10436"/>
                    <a:pt x="3644" y="10527"/>
                    <a:pt x="3644" y="10674"/>
                  </a:cubicBezTo>
                  <a:cubicBezTo>
                    <a:pt x="3644" y="10674"/>
                    <a:pt x="3616" y="10674"/>
                    <a:pt x="3616" y="10702"/>
                  </a:cubicBezTo>
                  <a:cubicBezTo>
                    <a:pt x="3616" y="10758"/>
                    <a:pt x="3616" y="10821"/>
                    <a:pt x="3588" y="10849"/>
                  </a:cubicBezTo>
                  <a:cubicBezTo>
                    <a:pt x="3469" y="11052"/>
                    <a:pt x="3238" y="11135"/>
                    <a:pt x="3035" y="11198"/>
                  </a:cubicBezTo>
                  <a:cubicBezTo>
                    <a:pt x="2825" y="11254"/>
                    <a:pt x="2595" y="11310"/>
                    <a:pt x="2392" y="11373"/>
                  </a:cubicBezTo>
                  <a:cubicBezTo>
                    <a:pt x="2070" y="11457"/>
                    <a:pt x="1749" y="11632"/>
                    <a:pt x="1462" y="11835"/>
                  </a:cubicBezTo>
                  <a:cubicBezTo>
                    <a:pt x="1427" y="11870"/>
                    <a:pt x="1399" y="11870"/>
                    <a:pt x="1371" y="11898"/>
                  </a:cubicBezTo>
                  <a:cubicBezTo>
                    <a:pt x="1315" y="11926"/>
                    <a:pt x="1287" y="12010"/>
                    <a:pt x="1315" y="12072"/>
                  </a:cubicBezTo>
                  <a:cubicBezTo>
                    <a:pt x="1315" y="12100"/>
                    <a:pt x="1343" y="12100"/>
                    <a:pt x="1343" y="12100"/>
                  </a:cubicBezTo>
                  <a:cubicBezTo>
                    <a:pt x="1451" y="12044"/>
                    <a:pt x="1580" y="12023"/>
                    <a:pt x="1719" y="12023"/>
                  </a:cubicBezTo>
                  <a:cubicBezTo>
                    <a:pt x="1805" y="12023"/>
                    <a:pt x="1895" y="12031"/>
                    <a:pt x="1986" y="12045"/>
                  </a:cubicBezTo>
                  <a:cubicBezTo>
                    <a:pt x="2014" y="12010"/>
                    <a:pt x="2070" y="12010"/>
                    <a:pt x="2126" y="11982"/>
                  </a:cubicBezTo>
                  <a:cubicBezTo>
                    <a:pt x="2301" y="11982"/>
                    <a:pt x="2476" y="11982"/>
                    <a:pt x="2623" y="12010"/>
                  </a:cubicBezTo>
                  <a:cubicBezTo>
                    <a:pt x="2666" y="12014"/>
                    <a:pt x="2709" y="12016"/>
                    <a:pt x="2751" y="12016"/>
                  </a:cubicBezTo>
                  <a:cubicBezTo>
                    <a:pt x="3074" y="12016"/>
                    <a:pt x="3353" y="11899"/>
                    <a:pt x="3588" y="11695"/>
                  </a:cubicBezTo>
                  <a:cubicBezTo>
                    <a:pt x="3734" y="11548"/>
                    <a:pt x="3874" y="11429"/>
                    <a:pt x="4049" y="11345"/>
                  </a:cubicBezTo>
                  <a:cubicBezTo>
                    <a:pt x="4399" y="11080"/>
                    <a:pt x="4811" y="10996"/>
                    <a:pt x="5273" y="10996"/>
                  </a:cubicBezTo>
                  <a:cubicBezTo>
                    <a:pt x="5511" y="11024"/>
                    <a:pt x="5741" y="11080"/>
                    <a:pt x="5916" y="11282"/>
                  </a:cubicBezTo>
                  <a:cubicBezTo>
                    <a:pt x="5944" y="11345"/>
                    <a:pt x="6007" y="11401"/>
                    <a:pt x="6035" y="11429"/>
                  </a:cubicBezTo>
                  <a:cubicBezTo>
                    <a:pt x="5972" y="11576"/>
                    <a:pt x="6063" y="11779"/>
                    <a:pt x="6210" y="11779"/>
                  </a:cubicBezTo>
                  <a:cubicBezTo>
                    <a:pt x="6238" y="11779"/>
                    <a:pt x="6266" y="11751"/>
                    <a:pt x="6294" y="11751"/>
                  </a:cubicBezTo>
                  <a:cubicBezTo>
                    <a:pt x="6357" y="11751"/>
                    <a:pt x="6441" y="11807"/>
                    <a:pt x="6468" y="11870"/>
                  </a:cubicBezTo>
                  <a:cubicBezTo>
                    <a:pt x="6531" y="11898"/>
                    <a:pt x="6559" y="11954"/>
                    <a:pt x="6559" y="11982"/>
                  </a:cubicBezTo>
                  <a:cubicBezTo>
                    <a:pt x="6584" y="11969"/>
                    <a:pt x="6611" y="11964"/>
                    <a:pt x="6639" y="11964"/>
                  </a:cubicBezTo>
                  <a:cubicBezTo>
                    <a:pt x="6734" y="11964"/>
                    <a:pt x="6838" y="12030"/>
                    <a:pt x="6909" y="12100"/>
                  </a:cubicBezTo>
                  <a:cubicBezTo>
                    <a:pt x="6937" y="12156"/>
                    <a:pt x="6965" y="12184"/>
                    <a:pt x="6993" y="12219"/>
                  </a:cubicBezTo>
                  <a:lnTo>
                    <a:pt x="7112" y="12219"/>
                  </a:lnTo>
                  <a:lnTo>
                    <a:pt x="7112" y="12275"/>
                  </a:lnTo>
                  <a:lnTo>
                    <a:pt x="7112" y="12331"/>
                  </a:lnTo>
                  <a:cubicBezTo>
                    <a:pt x="7140" y="12331"/>
                    <a:pt x="7168" y="12303"/>
                    <a:pt x="7196" y="12303"/>
                  </a:cubicBezTo>
                  <a:cubicBezTo>
                    <a:pt x="7207" y="12294"/>
                    <a:pt x="7221" y="12291"/>
                    <a:pt x="7236" y="12291"/>
                  </a:cubicBezTo>
                  <a:cubicBezTo>
                    <a:pt x="7265" y="12291"/>
                    <a:pt x="7296" y="12303"/>
                    <a:pt x="7315" y="12303"/>
                  </a:cubicBezTo>
                  <a:cubicBezTo>
                    <a:pt x="7343" y="12331"/>
                    <a:pt x="7371" y="12359"/>
                    <a:pt x="7371" y="12394"/>
                  </a:cubicBezTo>
                  <a:cubicBezTo>
                    <a:pt x="7405" y="12422"/>
                    <a:pt x="7405" y="12450"/>
                    <a:pt x="7371" y="12478"/>
                  </a:cubicBezTo>
                  <a:cubicBezTo>
                    <a:pt x="7405" y="12506"/>
                    <a:pt x="7405" y="12534"/>
                    <a:pt x="7405" y="12534"/>
                  </a:cubicBezTo>
                  <a:cubicBezTo>
                    <a:pt x="7433" y="12506"/>
                    <a:pt x="7461" y="12506"/>
                    <a:pt x="7461" y="12450"/>
                  </a:cubicBezTo>
                  <a:cubicBezTo>
                    <a:pt x="7489" y="12534"/>
                    <a:pt x="7517" y="12625"/>
                    <a:pt x="7489" y="12709"/>
                  </a:cubicBezTo>
                  <a:cubicBezTo>
                    <a:pt x="7315" y="13121"/>
                    <a:pt x="7371" y="13555"/>
                    <a:pt x="7371" y="13995"/>
                  </a:cubicBezTo>
                  <a:cubicBezTo>
                    <a:pt x="7371" y="14170"/>
                    <a:pt x="7287" y="14345"/>
                    <a:pt x="7259" y="14492"/>
                  </a:cubicBezTo>
                  <a:cubicBezTo>
                    <a:pt x="6993" y="14667"/>
                    <a:pt x="6671" y="14604"/>
                    <a:pt x="6468" y="14806"/>
                  </a:cubicBezTo>
                  <a:cubicBezTo>
                    <a:pt x="6468" y="14841"/>
                    <a:pt x="6496" y="14869"/>
                    <a:pt x="6496" y="14897"/>
                  </a:cubicBezTo>
                  <a:cubicBezTo>
                    <a:pt x="6530" y="14882"/>
                    <a:pt x="6565" y="14875"/>
                    <a:pt x="6600" y="14875"/>
                  </a:cubicBezTo>
                  <a:cubicBezTo>
                    <a:pt x="6690" y="14875"/>
                    <a:pt x="6778" y="14921"/>
                    <a:pt x="6818" y="14981"/>
                  </a:cubicBezTo>
                  <a:cubicBezTo>
                    <a:pt x="6846" y="15016"/>
                    <a:pt x="6881" y="15044"/>
                    <a:pt x="6881" y="15072"/>
                  </a:cubicBezTo>
                  <a:cubicBezTo>
                    <a:pt x="6937" y="15044"/>
                    <a:pt x="7021" y="15044"/>
                    <a:pt x="7084" y="15016"/>
                  </a:cubicBezTo>
                  <a:cubicBezTo>
                    <a:pt x="7112" y="15072"/>
                    <a:pt x="7168" y="15072"/>
                    <a:pt x="7231" y="15100"/>
                  </a:cubicBezTo>
                  <a:lnTo>
                    <a:pt x="7259" y="15100"/>
                  </a:lnTo>
                  <a:lnTo>
                    <a:pt x="7287" y="15072"/>
                  </a:lnTo>
                  <a:cubicBezTo>
                    <a:pt x="7315" y="15072"/>
                    <a:pt x="7343" y="15072"/>
                    <a:pt x="7343" y="15044"/>
                  </a:cubicBezTo>
                  <a:cubicBezTo>
                    <a:pt x="7371" y="15072"/>
                    <a:pt x="7371" y="15072"/>
                    <a:pt x="7371" y="15100"/>
                  </a:cubicBezTo>
                  <a:cubicBezTo>
                    <a:pt x="7433" y="15072"/>
                    <a:pt x="7489" y="15072"/>
                    <a:pt x="7580" y="15072"/>
                  </a:cubicBezTo>
                  <a:cubicBezTo>
                    <a:pt x="7608" y="15072"/>
                    <a:pt x="7664" y="15072"/>
                    <a:pt x="7692" y="15044"/>
                  </a:cubicBezTo>
                  <a:cubicBezTo>
                    <a:pt x="7720" y="15044"/>
                    <a:pt x="7720" y="15016"/>
                    <a:pt x="7755" y="14981"/>
                  </a:cubicBezTo>
                  <a:cubicBezTo>
                    <a:pt x="7783" y="14925"/>
                    <a:pt x="7783" y="14869"/>
                    <a:pt x="7755" y="14806"/>
                  </a:cubicBezTo>
                  <a:cubicBezTo>
                    <a:pt x="7783" y="14751"/>
                    <a:pt x="7783" y="14667"/>
                    <a:pt x="7811" y="14632"/>
                  </a:cubicBezTo>
                  <a:lnTo>
                    <a:pt x="7811" y="14604"/>
                  </a:lnTo>
                  <a:cubicBezTo>
                    <a:pt x="7895" y="14492"/>
                    <a:pt x="7986" y="14373"/>
                    <a:pt x="8042" y="14198"/>
                  </a:cubicBezTo>
                  <a:cubicBezTo>
                    <a:pt x="8280" y="13758"/>
                    <a:pt x="8510" y="13296"/>
                    <a:pt x="8916" y="12919"/>
                  </a:cubicBezTo>
                  <a:cubicBezTo>
                    <a:pt x="9010" y="12927"/>
                    <a:pt x="9106" y="12930"/>
                    <a:pt x="9201" y="12930"/>
                  </a:cubicBezTo>
                  <a:cubicBezTo>
                    <a:pt x="9460" y="12930"/>
                    <a:pt x="9722" y="12907"/>
                    <a:pt x="9983" y="12907"/>
                  </a:cubicBezTo>
                  <a:cubicBezTo>
                    <a:pt x="10252" y="12907"/>
                    <a:pt x="10519" y="12932"/>
                    <a:pt x="10783" y="13030"/>
                  </a:cubicBezTo>
                  <a:cubicBezTo>
                    <a:pt x="11160" y="14198"/>
                    <a:pt x="10958" y="15156"/>
                    <a:pt x="10258" y="16093"/>
                  </a:cubicBezTo>
                  <a:lnTo>
                    <a:pt x="9587" y="16093"/>
                  </a:lnTo>
                  <a:cubicBezTo>
                    <a:pt x="9587" y="16030"/>
                    <a:pt x="9559" y="16002"/>
                    <a:pt x="9503" y="16002"/>
                  </a:cubicBezTo>
                  <a:cubicBezTo>
                    <a:pt x="9468" y="16002"/>
                    <a:pt x="9440" y="16030"/>
                    <a:pt x="9412" y="16065"/>
                  </a:cubicBezTo>
                  <a:cubicBezTo>
                    <a:pt x="9384" y="16065"/>
                    <a:pt x="9384" y="16065"/>
                    <a:pt x="9384" y="16093"/>
                  </a:cubicBezTo>
                  <a:cubicBezTo>
                    <a:pt x="9356" y="16121"/>
                    <a:pt x="9328" y="16149"/>
                    <a:pt x="9328" y="16205"/>
                  </a:cubicBezTo>
                  <a:cubicBezTo>
                    <a:pt x="9265" y="16268"/>
                    <a:pt x="9209" y="16352"/>
                    <a:pt x="9182" y="16471"/>
                  </a:cubicBezTo>
                  <a:lnTo>
                    <a:pt x="9182" y="16499"/>
                  </a:lnTo>
                  <a:lnTo>
                    <a:pt x="9209" y="16527"/>
                  </a:lnTo>
                  <a:lnTo>
                    <a:pt x="9237" y="16527"/>
                  </a:lnTo>
                  <a:cubicBezTo>
                    <a:pt x="9265" y="16499"/>
                    <a:pt x="9293" y="16471"/>
                    <a:pt x="9328" y="16443"/>
                  </a:cubicBezTo>
                  <a:cubicBezTo>
                    <a:pt x="9344" y="16407"/>
                    <a:pt x="9379" y="16391"/>
                    <a:pt x="9417" y="16391"/>
                  </a:cubicBezTo>
                  <a:cubicBezTo>
                    <a:pt x="9446" y="16391"/>
                    <a:pt x="9476" y="16400"/>
                    <a:pt x="9503" y="16415"/>
                  </a:cubicBezTo>
                  <a:cubicBezTo>
                    <a:pt x="9559" y="16443"/>
                    <a:pt x="9587" y="16471"/>
                    <a:pt x="9615" y="16527"/>
                  </a:cubicBezTo>
                  <a:lnTo>
                    <a:pt x="10727" y="16527"/>
                  </a:lnTo>
                  <a:cubicBezTo>
                    <a:pt x="10867" y="16471"/>
                    <a:pt x="11041" y="16380"/>
                    <a:pt x="11160" y="16296"/>
                  </a:cubicBezTo>
                  <a:cubicBezTo>
                    <a:pt x="11188" y="16324"/>
                    <a:pt x="11216" y="16324"/>
                    <a:pt x="11251" y="16352"/>
                  </a:cubicBezTo>
                  <a:cubicBezTo>
                    <a:pt x="11307" y="16296"/>
                    <a:pt x="11363" y="16268"/>
                    <a:pt x="11454" y="16240"/>
                  </a:cubicBezTo>
                  <a:cubicBezTo>
                    <a:pt x="11538" y="16177"/>
                    <a:pt x="11601" y="16121"/>
                    <a:pt x="11685" y="16065"/>
                  </a:cubicBezTo>
                  <a:cubicBezTo>
                    <a:pt x="11776" y="16002"/>
                    <a:pt x="11860" y="15918"/>
                    <a:pt x="11916" y="15855"/>
                  </a:cubicBezTo>
                  <a:cubicBezTo>
                    <a:pt x="12034" y="15771"/>
                    <a:pt x="12125" y="15681"/>
                    <a:pt x="12181" y="15597"/>
                  </a:cubicBezTo>
                  <a:cubicBezTo>
                    <a:pt x="12265" y="15506"/>
                    <a:pt x="12356" y="15422"/>
                    <a:pt x="12384" y="15331"/>
                  </a:cubicBezTo>
                  <a:cubicBezTo>
                    <a:pt x="12412" y="15303"/>
                    <a:pt x="12440" y="15275"/>
                    <a:pt x="12475" y="15247"/>
                  </a:cubicBezTo>
                  <a:cubicBezTo>
                    <a:pt x="12706" y="14953"/>
                    <a:pt x="12880" y="14604"/>
                    <a:pt x="13083" y="14282"/>
                  </a:cubicBezTo>
                  <a:cubicBezTo>
                    <a:pt x="13111" y="14198"/>
                    <a:pt x="13083" y="14142"/>
                    <a:pt x="13027" y="14079"/>
                  </a:cubicBezTo>
                  <a:cubicBezTo>
                    <a:pt x="13083" y="14023"/>
                    <a:pt x="13139" y="13932"/>
                    <a:pt x="13174" y="13849"/>
                  </a:cubicBezTo>
                  <a:cubicBezTo>
                    <a:pt x="13552" y="13296"/>
                    <a:pt x="13901" y="12744"/>
                    <a:pt x="14279" y="12156"/>
                  </a:cubicBezTo>
                  <a:cubicBezTo>
                    <a:pt x="14431" y="12189"/>
                    <a:pt x="14580" y="12204"/>
                    <a:pt x="14727" y="12204"/>
                  </a:cubicBezTo>
                  <a:cubicBezTo>
                    <a:pt x="15117" y="12204"/>
                    <a:pt x="15492" y="12101"/>
                    <a:pt x="15852" y="11954"/>
                  </a:cubicBezTo>
                  <a:cubicBezTo>
                    <a:pt x="16111" y="11870"/>
                    <a:pt x="16377" y="11779"/>
                    <a:pt x="16635" y="11751"/>
                  </a:cubicBezTo>
                  <a:cubicBezTo>
                    <a:pt x="16648" y="11748"/>
                    <a:pt x="16661" y="11746"/>
                    <a:pt x="16675" y="11746"/>
                  </a:cubicBezTo>
                  <a:cubicBezTo>
                    <a:pt x="16786" y="11746"/>
                    <a:pt x="16920" y="11842"/>
                    <a:pt x="17076" y="11898"/>
                  </a:cubicBezTo>
                  <a:cubicBezTo>
                    <a:pt x="16985" y="12128"/>
                    <a:pt x="16929" y="12303"/>
                    <a:pt x="16873" y="12478"/>
                  </a:cubicBezTo>
                  <a:cubicBezTo>
                    <a:pt x="16754" y="12974"/>
                    <a:pt x="16433" y="13268"/>
                    <a:pt x="15971" y="13408"/>
                  </a:cubicBezTo>
                  <a:cubicBezTo>
                    <a:pt x="15796" y="13499"/>
                    <a:pt x="15621" y="13527"/>
                    <a:pt x="15447" y="13583"/>
                  </a:cubicBezTo>
                  <a:cubicBezTo>
                    <a:pt x="15412" y="13583"/>
                    <a:pt x="15384" y="13618"/>
                    <a:pt x="15356" y="13618"/>
                  </a:cubicBezTo>
                  <a:lnTo>
                    <a:pt x="15356" y="13674"/>
                  </a:lnTo>
                  <a:cubicBezTo>
                    <a:pt x="15384" y="13674"/>
                    <a:pt x="15384" y="13702"/>
                    <a:pt x="15384" y="13730"/>
                  </a:cubicBezTo>
                  <a:cubicBezTo>
                    <a:pt x="15447" y="13730"/>
                    <a:pt x="15503" y="13702"/>
                    <a:pt x="15559" y="13702"/>
                  </a:cubicBezTo>
                  <a:cubicBezTo>
                    <a:pt x="15587" y="13702"/>
                    <a:pt x="15621" y="13702"/>
                    <a:pt x="15649" y="13730"/>
                  </a:cubicBezTo>
                  <a:cubicBezTo>
                    <a:pt x="15677" y="13730"/>
                    <a:pt x="15733" y="13702"/>
                    <a:pt x="15761" y="13702"/>
                  </a:cubicBezTo>
                  <a:cubicBezTo>
                    <a:pt x="15880" y="13702"/>
                    <a:pt x="15936" y="13793"/>
                    <a:pt x="15936" y="13876"/>
                  </a:cubicBezTo>
                  <a:cubicBezTo>
                    <a:pt x="15936" y="13884"/>
                    <a:pt x="15939" y="13887"/>
                    <a:pt x="15944" y="13887"/>
                  </a:cubicBezTo>
                  <a:cubicBezTo>
                    <a:pt x="15974" y="13887"/>
                    <a:pt x="16087" y="13754"/>
                    <a:pt x="16111" y="13730"/>
                  </a:cubicBezTo>
                  <a:cubicBezTo>
                    <a:pt x="16166" y="13679"/>
                    <a:pt x="16230" y="13669"/>
                    <a:pt x="16297" y="13669"/>
                  </a:cubicBezTo>
                  <a:cubicBezTo>
                    <a:pt x="16342" y="13669"/>
                    <a:pt x="16388" y="13674"/>
                    <a:pt x="16433" y="13674"/>
                  </a:cubicBezTo>
                  <a:cubicBezTo>
                    <a:pt x="16670" y="13674"/>
                    <a:pt x="16845" y="13527"/>
                    <a:pt x="17020" y="13443"/>
                  </a:cubicBezTo>
                  <a:cubicBezTo>
                    <a:pt x="17048" y="13380"/>
                    <a:pt x="17076" y="13352"/>
                    <a:pt x="17076" y="13324"/>
                  </a:cubicBezTo>
                  <a:cubicBezTo>
                    <a:pt x="17104" y="13296"/>
                    <a:pt x="17132" y="13233"/>
                    <a:pt x="17132" y="13205"/>
                  </a:cubicBezTo>
                  <a:cubicBezTo>
                    <a:pt x="17223" y="13121"/>
                    <a:pt x="17251" y="13030"/>
                    <a:pt x="17279" y="12919"/>
                  </a:cubicBezTo>
                  <a:cubicBezTo>
                    <a:pt x="17279" y="12856"/>
                    <a:pt x="17251" y="12828"/>
                    <a:pt x="17223" y="12800"/>
                  </a:cubicBezTo>
                  <a:cubicBezTo>
                    <a:pt x="17307" y="12653"/>
                    <a:pt x="17398" y="12534"/>
                    <a:pt x="17453" y="12394"/>
                  </a:cubicBezTo>
                  <a:cubicBezTo>
                    <a:pt x="17894" y="11695"/>
                    <a:pt x="17831" y="11548"/>
                    <a:pt x="17076" y="11310"/>
                  </a:cubicBezTo>
                  <a:cubicBezTo>
                    <a:pt x="16433" y="11135"/>
                    <a:pt x="16146" y="10702"/>
                    <a:pt x="16083" y="10087"/>
                  </a:cubicBezTo>
                  <a:cubicBezTo>
                    <a:pt x="16055" y="9653"/>
                    <a:pt x="16111" y="9185"/>
                    <a:pt x="16146" y="8723"/>
                  </a:cubicBezTo>
                  <a:cubicBezTo>
                    <a:pt x="16146" y="8401"/>
                    <a:pt x="16321" y="8136"/>
                    <a:pt x="16579" y="7933"/>
                  </a:cubicBezTo>
                  <a:lnTo>
                    <a:pt x="17628" y="7150"/>
                  </a:lnTo>
                  <a:cubicBezTo>
                    <a:pt x="18356" y="6590"/>
                    <a:pt x="18971" y="5926"/>
                    <a:pt x="19376" y="5080"/>
                  </a:cubicBezTo>
                  <a:cubicBezTo>
                    <a:pt x="19523" y="4842"/>
                    <a:pt x="19642" y="4584"/>
                    <a:pt x="19698" y="4290"/>
                  </a:cubicBezTo>
                  <a:cubicBezTo>
                    <a:pt x="19726" y="4262"/>
                    <a:pt x="19726" y="4234"/>
                    <a:pt x="19754" y="4206"/>
                  </a:cubicBezTo>
                  <a:cubicBezTo>
                    <a:pt x="19782" y="4206"/>
                    <a:pt x="19817" y="4206"/>
                    <a:pt x="19845" y="4234"/>
                  </a:cubicBezTo>
                  <a:cubicBezTo>
                    <a:pt x="19873" y="4143"/>
                    <a:pt x="19901" y="4115"/>
                    <a:pt x="19929" y="4059"/>
                  </a:cubicBezTo>
                  <a:cubicBezTo>
                    <a:pt x="19929" y="3884"/>
                    <a:pt x="19957" y="3710"/>
                    <a:pt x="19957" y="3535"/>
                  </a:cubicBezTo>
                  <a:cubicBezTo>
                    <a:pt x="19992" y="3388"/>
                    <a:pt x="19992" y="3213"/>
                    <a:pt x="19992" y="3038"/>
                  </a:cubicBezTo>
                  <a:lnTo>
                    <a:pt x="19992" y="2514"/>
                  </a:lnTo>
                  <a:cubicBezTo>
                    <a:pt x="19929" y="2367"/>
                    <a:pt x="19901" y="2220"/>
                    <a:pt x="19845" y="2080"/>
                  </a:cubicBezTo>
                  <a:cubicBezTo>
                    <a:pt x="19817" y="2017"/>
                    <a:pt x="19782" y="1962"/>
                    <a:pt x="19754" y="1906"/>
                  </a:cubicBezTo>
                  <a:lnTo>
                    <a:pt x="19754" y="1934"/>
                  </a:lnTo>
                  <a:cubicBezTo>
                    <a:pt x="19754" y="1906"/>
                    <a:pt x="19754" y="1871"/>
                    <a:pt x="19726" y="1843"/>
                  </a:cubicBezTo>
                  <a:cubicBezTo>
                    <a:pt x="19726" y="1815"/>
                    <a:pt x="19698" y="1787"/>
                    <a:pt x="19670" y="1731"/>
                  </a:cubicBezTo>
                  <a:cubicBezTo>
                    <a:pt x="19670" y="1731"/>
                    <a:pt x="19642" y="1696"/>
                    <a:pt x="19607" y="1668"/>
                  </a:cubicBezTo>
                  <a:cubicBezTo>
                    <a:pt x="19579" y="1640"/>
                    <a:pt x="19523" y="1640"/>
                    <a:pt x="19495" y="1640"/>
                  </a:cubicBezTo>
                  <a:cubicBezTo>
                    <a:pt x="19376" y="1381"/>
                    <a:pt x="19292" y="1087"/>
                    <a:pt x="19230" y="766"/>
                  </a:cubicBezTo>
                  <a:cubicBezTo>
                    <a:pt x="19174" y="388"/>
                    <a:pt x="18880" y="157"/>
                    <a:pt x="18530" y="95"/>
                  </a:cubicBezTo>
                  <a:cubicBezTo>
                    <a:pt x="18053" y="32"/>
                    <a:pt x="17572" y="0"/>
                    <a:pt x="1709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79"/>
            <p:cNvSpPr/>
            <p:nvPr/>
          </p:nvSpPr>
          <p:spPr>
            <a:xfrm>
              <a:off x="5136998" y="2926537"/>
              <a:ext cx="226754" cy="108405"/>
            </a:xfrm>
            <a:custGeom>
              <a:rect b="b" l="l" r="r" t="t"/>
              <a:pathLst>
                <a:path extrusionOk="0" h="4764" w="9965">
                  <a:moveTo>
                    <a:pt x="5336" y="1669"/>
                  </a:moveTo>
                  <a:cubicBezTo>
                    <a:pt x="5392" y="1669"/>
                    <a:pt x="5448" y="1669"/>
                    <a:pt x="5476" y="1697"/>
                  </a:cubicBezTo>
                  <a:lnTo>
                    <a:pt x="5420" y="1697"/>
                  </a:lnTo>
                  <a:cubicBezTo>
                    <a:pt x="5392" y="1697"/>
                    <a:pt x="5364" y="1669"/>
                    <a:pt x="5336" y="1669"/>
                  </a:cubicBezTo>
                  <a:close/>
                  <a:moveTo>
                    <a:pt x="6643" y="1963"/>
                  </a:moveTo>
                  <a:cubicBezTo>
                    <a:pt x="6643" y="1991"/>
                    <a:pt x="6671" y="2046"/>
                    <a:pt x="6671" y="2081"/>
                  </a:cubicBezTo>
                  <a:cubicBezTo>
                    <a:pt x="6643" y="2081"/>
                    <a:pt x="6615" y="2046"/>
                    <a:pt x="6587" y="2046"/>
                  </a:cubicBezTo>
                  <a:cubicBezTo>
                    <a:pt x="6615" y="2018"/>
                    <a:pt x="6615" y="1991"/>
                    <a:pt x="6643" y="1963"/>
                  </a:cubicBezTo>
                  <a:close/>
                  <a:moveTo>
                    <a:pt x="5453" y="1"/>
                  </a:moveTo>
                  <a:cubicBezTo>
                    <a:pt x="5324" y="1"/>
                    <a:pt x="5191" y="27"/>
                    <a:pt x="5042" y="68"/>
                  </a:cubicBezTo>
                  <a:cubicBezTo>
                    <a:pt x="4951" y="96"/>
                    <a:pt x="4839" y="124"/>
                    <a:pt x="4748" y="124"/>
                  </a:cubicBezTo>
                  <a:cubicBezTo>
                    <a:pt x="4637" y="159"/>
                    <a:pt x="4518" y="186"/>
                    <a:pt x="4427" y="186"/>
                  </a:cubicBezTo>
                  <a:cubicBezTo>
                    <a:pt x="4287" y="214"/>
                    <a:pt x="4140" y="242"/>
                    <a:pt x="3993" y="270"/>
                  </a:cubicBezTo>
                  <a:cubicBezTo>
                    <a:pt x="3790" y="389"/>
                    <a:pt x="3553" y="445"/>
                    <a:pt x="3378" y="508"/>
                  </a:cubicBezTo>
                  <a:cubicBezTo>
                    <a:pt x="3203" y="536"/>
                    <a:pt x="3028" y="592"/>
                    <a:pt x="2853" y="592"/>
                  </a:cubicBezTo>
                  <a:lnTo>
                    <a:pt x="2825" y="620"/>
                  </a:lnTo>
                  <a:cubicBezTo>
                    <a:pt x="2567" y="683"/>
                    <a:pt x="2301" y="711"/>
                    <a:pt x="2042" y="767"/>
                  </a:cubicBezTo>
                  <a:cubicBezTo>
                    <a:pt x="1923" y="767"/>
                    <a:pt x="1805" y="795"/>
                    <a:pt x="1665" y="795"/>
                  </a:cubicBezTo>
                  <a:cubicBezTo>
                    <a:pt x="1518" y="823"/>
                    <a:pt x="1399" y="858"/>
                    <a:pt x="1252" y="858"/>
                  </a:cubicBezTo>
                  <a:cubicBezTo>
                    <a:pt x="1090" y="884"/>
                    <a:pt x="895" y="910"/>
                    <a:pt x="705" y="910"/>
                  </a:cubicBezTo>
                  <a:cubicBezTo>
                    <a:pt x="486" y="910"/>
                    <a:pt x="273" y="875"/>
                    <a:pt x="119" y="767"/>
                  </a:cubicBezTo>
                  <a:cubicBezTo>
                    <a:pt x="29" y="795"/>
                    <a:pt x="1" y="886"/>
                    <a:pt x="1" y="942"/>
                  </a:cubicBezTo>
                  <a:cubicBezTo>
                    <a:pt x="147" y="942"/>
                    <a:pt x="322" y="1061"/>
                    <a:pt x="441" y="1144"/>
                  </a:cubicBezTo>
                  <a:cubicBezTo>
                    <a:pt x="469" y="1144"/>
                    <a:pt x="525" y="1116"/>
                    <a:pt x="553" y="1116"/>
                  </a:cubicBezTo>
                  <a:cubicBezTo>
                    <a:pt x="700" y="1144"/>
                    <a:pt x="819" y="1207"/>
                    <a:pt x="903" y="1235"/>
                  </a:cubicBezTo>
                  <a:cubicBezTo>
                    <a:pt x="966" y="1235"/>
                    <a:pt x="1021" y="1263"/>
                    <a:pt x="1077" y="1263"/>
                  </a:cubicBezTo>
                  <a:lnTo>
                    <a:pt x="1105" y="1263"/>
                  </a:lnTo>
                  <a:cubicBezTo>
                    <a:pt x="1140" y="1291"/>
                    <a:pt x="1168" y="1291"/>
                    <a:pt x="1168" y="1291"/>
                  </a:cubicBezTo>
                  <a:cubicBezTo>
                    <a:pt x="1280" y="1319"/>
                    <a:pt x="1427" y="1382"/>
                    <a:pt x="1546" y="1382"/>
                  </a:cubicBezTo>
                  <a:cubicBezTo>
                    <a:pt x="1574" y="1382"/>
                    <a:pt x="1602" y="1382"/>
                    <a:pt x="1630" y="1347"/>
                  </a:cubicBezTo>
                  <a:cubicBezTo>
                    <a:pt x="1665" y="1347"/>
                    <a:pt x="1693" y="1347"/>
                    <a:pt x="1721" y="1382"/>
                  </a:cubicBezTo>
                  <a:cubicBezTo>
                    <a:pt x="1805" y="1382"/>
                    <a:pt x="1868" y="1382"/>
                    <a:pt x="1951" y="1410"/>
                  </a:cubicBezTo>
                  <a:cubicBezTo>
                    <a:pt x="1951" y="1410"/>
                    <a:pt x="1979" y="1410"/>
                    <a:pt x="1979" y="1438"/>
                  </a:cubicBezTo>
                  <a:cubicBezTo>
                    <a:pt x="2070" y="1494"/>
                    <a:pt x="2217" y="1494"/>
                    <a:pt x="2329" y="1494"/>
                  </a:cubicBezTo>
                  <a:lnTo>
                    <a:pt x="2364" y="1522"/>
                  </a:lnTo>
                  <a:cubicBezTo>
                    <a:pt x="2448" y="1557"/>
                    <a:pt x="2504" y="1557"/>
                    <a:pt x="2595" y="1557"/>
                  </a:cubicBezTo>
                  <a:cubicBezTo>
                    <a:pt x="2707" y="1557"/>
                    <a:pt x="2826" y="1550"/>
                    <a:pt x="2944" y="1550"/>
                  </a:cubicBezTo>
                  <a:cubicBezTo>
                    <a:pt x="3097" y="1550"/>
                    <a:pt x="3247" y="1562"/>
                    <a:pt x="3378" y="1613"/>
                  </a:cubicBezTo>
                  <a:lnTo>
                    <a:pt x="3413" y="1613"/>
                  </a:lnTo>
                  <a:cubicBezTo>
                    <a:pt x="3469" y="1613"/>
                    <a:pt x="3525" y="1613"/>
                    <a:pt x="3588" y="1585"/>
                  </a:cubicBezTo>
                  <a:cubicBezTo>
                    <a:pt x="3644" y="1585"/>
                    <a:pt x="3644" y="1557"/>
                    <a:pt x="3672" y="1522"/>
                  </a:cubicBezTo>
                  <a:lnTo>
                    <a:pt x="3846" y="1522"/>
                  </a:lnTo>
                  <a:cubicBezTo>
                    <a:pt x="3901" y="1560"/>
                    <a:pt x="3953" y="1575"/>
                    <a:pt x="4012" y="1575"/>
                  </a:cubicBezTo>
                  <a:cubicBezTo>
                    <a:pt x="4051" y="1575"/>
                    <a:pt x="4093" y="1568"/>
                    <a:pt x="4140" y="1557"/>
                  </a:cubicBezTo>
                  <a:lnTo>
                    <a:pt x="4168" y="1522"/>
                  </a:lnTo>
                  <a:cubicBezTo>
                    <a:pt x="4343" y="1557"/>
                    <a:pt x="4518" y="1585"/>
                    <a:pt x="4664" y="1585"/>
                  </a:cubicBezTo>
                  <a:cubicBezTo>
                    <a:pt x="4867" y="1613"/>
                    <a:pt x="5042" y="1669"/>
                    <a:pt x="5217" y="1669"/>
                  </a:cubicBezTo>
                  <a:lnTo>
                    <a:pt x="5273" y="1669"/>
                  </a:lnTo>
                  <a:cubicBezTo>
                    <a:pt x="5070" y="1669"/>
                    <a:pt x="4867" y="1816"/>
                    <a:pt x="4748" y="1935"/>
                  </a:cubicBezTo>
                  <a:cubicBezTo>
                    <a:pt x="4574" y="2081"/>
                    <a:pt x="4196" y="2396"/>
                    <a:pt x="4252" y="2662"/>
                  </a:cubicBezTo>
                  <a:lnTo>
                    <a:pt x="4252" y="2781"/>
                  </a:lnTo>
                  <a:cubicBezTo>
                    <a:pt x="4303" y="2925"/>
                    <a:pt x="4397" y="2980"/>
                    <a:pt x="4505" y="2980"/>
                  </a:cubicBezTo>
                  <a:cubicBezTo>
                    <a:pt x="4591" y="2980"/>
                    <a:pt x="4687" y="2945"/>
                    <a:pt x="4776" y="2893"/>
                  </a:cubicBezTo>
                  <a:cubicBezTo>
                    <a:pt x="4895" y="2893"/>
                    <a:pt x="4986" y="2893"/>
                    <a:pt x="5070" y="2865"/>
                  </a:cubicBezTo>
                  <a:cubicBezTo>
                    <a:pt x="5098" y="2893"/>
                    <a:pt x="5126" y="2893"/>
                    <a:pt x="5189" y="2893"/>
                  </a:cubicBezTo>
                  <a:cubicBezTo>
                    <a:pt x="5245" y="2893"/>
                    <a:pt x="5336" y="2865"/>
                    <a:pt x="5448" y="2809"/>
                  </a:cubicBezTo>
                  <a:cubicBezTo>
                    <a:pt x="5476" y="2837"/>
                    <a:pt x="5476" y="2893"/>
                    <a:pt x="5511" y="2920"/>
                  </a:cubicBezTo>
                  <a:cubicBezTo>
                    <a:pt x="5594" y="2955"/>
                    <a:pt x="5650" y="2983"/>
                    <a:pt x="5741" y="3011"/>
                  </a:cubicBezTo>
                  <a:cubicBezTo>
                    <a:pt x="5797" y="3039"/>
                    <a:pt x="5888" y="3095"/>
                    <a:pt x="5944" y="3158"/>
                  </a:cubicBezTo>
                  <a:cubicBezTo>
                    <a:pt x="6000" y="3242"/>
                    <a:pt x="6000" y="3333"/>
                    <a:pt x="6000" y="3417"/>
                  </a:cubicBezTo>
                  <a:cubicBezTo>
                    <a:pt x="6091" y="3445"/>
                    <a:pt x="6175" y="3445"/>
                    <a:pt x="6266" y="3480"/>
                  </a:cubicBezTo>
                  <a:cubicBezTo>
                    <a:pt x="6294" y="3508"/>
                    <a:pt x="6294" y="3508"/>
                    <a:pt x="6322" y="3508"/>
                  </a:cubicBezTo>
                  <a:lnTo>
                    <a:pt x="6322" y="3536"/>
                  </a:lnTo>
                  <a:cubicBezTo>
                    <a:pt x="6413" y="3536"/>
                    <a:pt x="6469" y="3592"/>
                    <a:pt x="6496" y="3655"/>
                  </a:cubicBezTo>
                  <a:cubicBezTo>
                    <a:pt x="6559" y="3683"/>
                    <a:pt x="6587" y="3739"/>
                    <a:pt x="6587" y="3767"/>
                  </a:cubicBezTo>
                  <a:cubicBezTo>
                    <a:pt x="6612" y="3754"/>
                    <a:pt x="6639" y="3749"/>
                    <a:pt x="6667" y="3749"/>
                  </a:cubicBezTo>
                  <a:cubicBezTo>
                    <a:pt x="6762" y="3749"/>
                    <a:pt x="6866" y="3815"/>
                    <a:pt x="6937" y="3885"/>
                  </a:cubicBezTo>
                  <a:cubicBezTo>
                    <a:pt x="6965" y="3941"/>
                    <a:pt x="7021" y="4032"/>
                    <a:pt x="7084" y="4088"/>
                  </a:cubicBezTo>
                  <a:cubicBezTo>
                    <a:pt x="7112" y="4088"/>
                    <a:pt x="7140" y="4116"/>
                    <a:pt x="7168" y="4116"/>
                  </a:cubicBezTo>
                  <a:cubicBezTo>
                    <a:pt x="7168" y="4088"/>
                    <a:pt x="7196" y="4088"/>
                    <a:pt x="7224" y="4088"/>
                  </a:cubicBezTo>
                  <a:cubicBezTo>
                    <a:pt x="7235" y="4079"/>
                    <a:pt x="7249" y="4076"/>
                    <a:pt x="7264" y="4076"/>
                  </a:cubicBezTo>
                  <a:cubicBezTo>
                    <a:pt x="7293" y="4076"/>
                    <a:pt x="7324" y="4088"/>
                    <a:pt x="7343" y="4088"/>
                  </a:cubicBezTo>
                  <a:cubicBezTo>
                    <a:pt x="7343" y="4116"/>
                    <a:pt x="7371" y="4116"/>
                    <a:pt x="7371" y="4116"/>
                  </a:cubicBezTo>
                  <a:lnTo>
                    <a:pt x="7399" y="4116"/>
                  </a:lnTo>
                  <a:cubicBezTo>
                    <a:pt x="7433" y="4144"/>
                    <a:pt x="7433" y="4179"/>
                    <a:pt x="7489" y="4207"/>
                  </a:cubicBezTo>
                  <a:cubicBezTo>
                    <a:pt x="7545" y="4263"/>
                    <a:pt x="7608" y="4319"/>
                    <a:pt x="7692" y="4354"/>
                  </a:cubicBezTo>
                  <a:cubicBezTo>
                    <a:pt x="7756" y="4374"/>
                    <a:pt x="7817" y="4393"/>
                    <a:pt x="7879" y="4393"/>
                  </a:cubicBezTo>
                  <a:cubicBezTo>
                    <a:pt x="7905" y="4393"/>
                    <a:pt x="7931" y="4390"/>
                    <a:pt x="7958" y="4382"/>
                  </a:cubicBezTo>
                  <a:cubicBezTo>
                    <a:pt x="7977" y="4382"/>
                    <a:pt x="8020" y="4369"/>
                    <a:pt x="8055" y="4369"/>
                  </a:cubicBezTo>
                  <a:cubicBezTo>
                    <a:pt x="8073" y="4369"/>
                    <a:pt x="8088" y="4373"/>
                    <a:pt x="8098" y="4382"/>
                  </a:cubicBezTo>
                  <a:cubicBezTo>
                    <a:pt x="8133" y="4382"/>
                    <a:pt x="8161" y="4438"/>
                    <a:pt x="8189" y="4466"/>
                  </a:cubicBezTo>
                  <a:cubicBezTo>
                    <a:pt x="8391" y="4641"/>
                    <a:pt x="8657" y="4641"/>
                    <a:pt x="8916" y="4641"/>
                  </a:cubicBezTo>
                  <a:cubicBezTo>
                    <a:pt x="9007" y="4669"/>
                    <a:pt x="9119" y="4704"/>
                    <a:pt x="9210" y="4732"/>
                  </a:cubicBezTo>
                  <a:cubicBezTo>
                    <a:pt x="9307" y="4755"/>
                    <a:pt x="9395" y="4764"/>
                    <a:pt x="9478" y="4764"/>
                  </a:cubicBezTo>
                  <a:cubicBezTo>
                    <a:pt x="9593" y="4764"/>
                    <a:pt x="9701" y="4748"/>
                    <a:pt x="9818" y="4732"/>
                  </a:cubicBezTo>
                  <a:cubicBezTo>
                    <a:pt x="9909" y="4704"/>
                    <a:pt x="9965" y="4557"/>
                    <a:pt x="9881" y="4494"/>
                  </a:cubicBezTo>
                  <a:cubicBezTo>
                    <a:pt x="9734" y="4354"/>
                    <a:pt x="9531" y="4382"/>
                    <a:pt x="9321" y="4354"/>
                  </a:cubicBezTo>
                  <a:cubicBezTo>
                    <a:pt x="9119" y="4291"/>
                    <a:pt x="8888" y="4235"/>
                    <a:pt x="8713" y="4144"/>
                  </a:cubicBezTo>
                  <a:cubicBezTo>
                    <a:pt x="8510" y="4032"/>
                    <a:pt x="8363" y="3885"/>
                    <a:pt x="8217" y="3767"/>
                  </a:cubicBezTo>
                  <a:cubicBezTo>
                    <a:pt x="8042" y="3620"/>
                    <a:pt x="7867" y="3508"/>
                    <a:pt x="7692" y="3361"/>
                  </a:cubicBezTo>
                  <a:cubicBezTo>
                    <a:pt x="7517" y="3214"/>
                    <a:pt x="7343" y="3067"/>
                    <a:pt x="7196" y="2893"/>
                  </a:cubicBezTo>
                  <a:cubicBezTo>
                    <a:pt x="7084" y="2746"/>
                    <a:pt x="7021" y="2515"/>
                    <a:pt x="6965" y="2312"/>
                  </a:cubicBezTo>
                  <a:cubicBezTo>
                    <a:pt x="6937" y="2165"/>
                    <a:pt x="6874" y="1697"/>
                    <a:pt x="6671" y="1669"/>
                  </a:cubicBezTo>
                  <a:cubicBezTo>
                    <a:pt x="6643" y="1585"/>
                    <a:pt x="6559" y="1522"/>
                    <a:pt x="6441" y="1438"/>
                  </a:cubicBezTo>
                  <a:cubicBezTo>
                    <a:pt x="6345" y="1388"/>
                    <a:pt x="6258" y="1366"/>
                    <a:pt x="6166" y="1366"/>
                  </a:cubicBezTo>
                  <a:cubicBezTo>
                    <a:pt x="6089" y="1366"/>
                    <a:pt x="6008" y="1382"/>
                    <a:pt x="5916" y="1410"/>
                  </a:cubicBezTo>
                  <a:cubicBezTo>
                    <a:pt x="5801" y="1424"/>
                    <a:pt x="5670" y="1424"/>
                    <a:pt x="5539" y="1424"/>
                  </a:cubicBezTo>
                  <a:cubicBezTo>
                    <a:pt x="5407" y="1424"/>
                    <a:pt x="5276" y="1424"/>
                    <a:pt x="5161" y="1438"/>
                  </a:cubicBezTo>
                  <a:cubicBezTo>
                    <a:pt x="4923" y="1438"/>
                    <a:pt x="4692" y="1438"/>
                    <a:pt x="4490" y="1410"/>
                  </a:cubicBezTo>
                  <a:cubicBezTo>
                    <a:pt x="4371" y="1410"/>
                    <a:pt x="4252" y="1382"/>
                    <a:pt x="4140" y="1382"/>
                  </a:cubicBezTo>
                  <a:cubicBezTo>
                    <a:pt x="4140" y="1347"/>
                    <a:pt x="4112" y="1347"/>
                    <a:pt x="4112" y="1347"/>
                  </a:cubicBezTo>
                  <a:cubicBezTo>
                    <a:pt x="4077" y="1319"/>
                    <a:pt x="4021" y="1291"/>
                    <a:pt x="3965" y="1263"/>
                  </a:cubicBezTo>
                  <a:cubicBezTo>
                    <a:pt x="3902" y="1235"/>
                    <a:pt x="3846" y="1235"/>
                    <a:pt x="3790" y="1235"/>
                  </a:cubicBezTo>
                  <a:cubicBezTo>
                    <a:pt x="3762" y="1207"/>
                    <a:pt x="3728" y="1207"/>
                    <a:pt x="3700" y="1207"/>
                  </a:cubicBezTo>
                  <a:cubicBezTo>
                    <a:pt x="3616" y="1172"/>
                    <a:pt x="3553" y="1172"/>
                    <a:pt x="3469" y="1144"/>
                  </a:cubicBezTo>
                  <a:lnTo>
                    <a:pt x="3441" y="1144"/>
                  </a:lnTo>
                  <a:cubicBezTo>
                    <a:pt x="3497" y="1116"/>
                    <a:pt x="3525" y="1088"/>
                    <a:pt x="3497" y="998"/>
                  </a:cubicBezTo>
                  <a:cubicBezTo>
                    <a:pt x="3497" y="970"/>
                    <a:pt x="3469" y="942"/>
                    <a:pt x="3441" y="914"/>
                  </a:cubicBezTo>
                  <a:cubicBezTo>
                    <a:pt x="3469" y="886"/>
                    <a:pt x="3497" y="886"/>
                    <a:pt x="3525" y="858"/>
                  </a:cubicBezTo>
                  <a:cubicBezTo>
                    <a:pt x="3588" y="823"/>
                    <a:pt x="3616" y="823"/>
                    <a:pt x="3644" y="795"/>
                  </a:cubicBezTo>
                  <a:cubicBezTo>
                    <a:pt x="3790" y="767"/>
                    <a:pt x="3937" y="711"/>
                    <a:pt x="4112" y="683"/>
                  </a:cubicBezTo>
                  <a:cubicBezTo>
                    <a:pt x="4224" y="648"/>
                    <a:pt x="4315" y="620"/>
                    <a:pt x="4427" y="592"/>
                  </a:cubicBezTo>
                  <a:cubicBezTo>
                    <a:pt x="4490" y="648"/>
                    <a:pt x="4546" y="683"/>
                    <a:pt x="4637" y="683"/>
                  </a:cubicBezTo>
                  <a:cubicBezTo>
                    <a:pt x="4776" y="648"/>
                    <a:pt x="4923" y="592"/>
                    <a:pt x="5042" y="564"/>
                  </a:cubicBezTo>
                  <a:cubicBezTo>
                    <a:pt x="5070" y="536"/>
                    <a:pt x="5126" y="508"/>
                    <a:pt x="5161" y="473"/>
                  </a:cubicBezTo>
                  <a:lnTo>
                    <a:pt x="5273" y="473"/>
                  </a:lnTo>
                  <a:cubicBezTo>
                    <a:pt x="5336" y="445"/>
                    <a:pt x="5392" y="417"/>
                    <a:pt x="5476" y="417"/>
                  </a:cubicBezTo>
                  <a:cubicBezTo>
                    <a:pt x="5622" y="361"/>
                    <a:pt x="5769" y="361"/>
                    <a:pt x="5916" y="361"/>
                  </a:cubicBezTo>
                  <a:cubicBezTo>
                    <a:pt x="5976" y="361"/>
                    <a:pt x="6049" y="354"/>
                    <a:pt x="6118" y="354"/>
                  </a:cubicBezTo>
                  <a:cubicBezTo>
                    <a:pt x="6187" y="354"/>
                    <a:pt x="6252" y="361"/>
                    <a:pt x="6294" y="389"/>
                  </a:cubicBezTo>
                  <a:cubicBezTo>
                    <a:pt x="6307" y="402"/>
                    <a:pt x="6321" y="408"/>
                    <a:pt x="6336" y="408"/>
                  </a:cubicBezTo>
                  <a:cubicBezTo>
                    <a:pt x="6385" y="408"/>
                    <a:pt x="6434" y="347"/>
                    <a:pt x="6413" y="298"/>
                  </a:cubicBezTo>
                  <a:cubicBezTo>
                    <a:pt x="6264" y="79"/>
                    <a:pt x="6010" y="5"/>
                    <a:pt x="5739" y="5"/>
                  </a:cubicBezTo>
                  <a:cubicBezTo>
                    <a:pt x="5691" y="5"/>
                    <a:pt x="5643" y="7"/>
                    <a:pt x="5594" y="12"/>
                  </a:cubicBezTo>
                  <a:cubicBezTo>
                    <a:pt x="5548" y="4"/>
                    <a:pt x="5501" y="1"/>
                    <a:pt x="54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79"/>
            <p:cNvSpPr/>
            <p:nvPr/>
          </p:nvSpPr>
          <p:spPr>
            <a:xfrm>
              <a:off x="5233729" y="2936754"/>
              <a:ext cx="19911" cy="7873"/>
            </a:xfrm>
            <a:custGeom>
              <a:rect b="b" l="l" r="r" t="t"/>
              <a:pathLst>
                <a:path extrusionOk="0" h="346" w="875">
                  <a:moveTo>
                    <a:pt x="720" y="0"/>
                  </a:moveTo>
                  <a:cubicBezTo>
                    <a:pt x="629" y="0"/>
                    <a:pt x="543" y="35"/>
                    <a:pt x="441" y="59"/>
                  </a:cubicBezTo>
                  <a:cubicBezTo>
                    <a:pt x="386" y="87"/>
                    <a:pt x="323" y="87"/>
                    <a:pt x="267" y="115"/>
                  </a:cubicBezTo>
                  <a:cubicBezTo>
                    <a:pt x="211" y="115"/>
                    <a:pt x="148" y="199"/>
                    <a:pt x="92" y="234"/>
                  </a:cubicBezTo>
                  <a:cubicBezTo>
                    <a:pt x="36" y="234"/>
                    <a:pt x="1" y="318"/>
                    <a:pt x="92" y="346"/>
                  </a:cubicBezTo>
                  <a:cubicBezTo>
                    <a:pt x="120" y="346"/>
                    <a:pt x="176" y="346"/>
                    <a:pt x="211" y="318"/>
                  </a:cubicBezTo>
                  <a:cubicBezTo>
                    <a:pt x="295" y="318"/>
                    <a:pt x="386" y="346"/>
                    <a:pt x="469" y="346"/>
                  </a:cubicBezTo>
                  <a:cubicBezTo>
                    <a:pt x="560" y="346"/>
                    <a:pt x="644" y="318"/>
                    <a:pt x="700" y="318"/>
                  </a:cubicBezTo>
                  <a:cubicBezTo>
                    <a:pt x="700" y="290"/>
                    <a:pt x="700" y="262"/>
                    <a:pt x="735" y="234"/>
                  </a:cubicBezTo>
                  <a:cubicBezTo>
                    <a:pt x="735" y="143"/>
                    <a:pt x="791" y="87"/>
                    <a:pt x="875" y="59"/>
                  </a:cubicBezTo>
                  <a:lnTo>
                    <a:pt x="847" y="24"/>
                  </a:lnTo>
                  <a:cubicBezTo>
                    <a:pt x="802" y="7"/>
                    <a:pt x="761" y="0"/>
                    <a:pt x="720" y="0"/>
                  </a:cubicBezTo>
                  <a:close/>
                </a:path>
              </a:pathLst>
            </a:custGeom>
            <a:solidFill>
              <a:srgbClr val="4D79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79"/>
            <p:cNvSpPr/>
            <p:nvPr/>
          </p:nvSpPr>
          <p:spPr>
            <a:xfrm>
              <a:off x="5521170" y="2741653"/>
              <a:ext cx="52132" cy="39890"/>
            </a:xfrm>
            <a:custGeom>
              <a:rect b="b" l="l" r="r" t="t"/>
              <a:pathLst>
                <a:path extrusionOk="0" h="1753" w="2291">
                  <a:moveTo>
                    <a:pt x="2051" y="1"/>
                  </a:moveTo>
                  <a:cubicBezTo>
                    <a:pt x="1984" y="1"/>
                    <a:pt x="1918" y="32"/>
                    <a:pt x="1878" y="95"/>
                  </a:cubicBezTo>
                  <a:cubicBezTo>
                    <a:pt x="1843" y="84"/>
                    <a:pt x="1807" y="77"/>
                    <a:pt x="1773" y="77"/>
                  </a:cubicBezTo>
                  <a:cubicBezTo>
                    <a:pt x="1725" y="77"/>
                    <a:pt x="1680" y="91"/>
                    <a:pt x="1647" y="123"/>
                  </a:cubicBezTo>
                  <a:cubicBezTo>
                    <a:pt x="1619" y="123"/>
                    <a:pt x="1619" y="151"/>
                    <a:pt x="1619" y="151"/>
                  </a:cubicBezTo>
                  <a:cubicBezTo>
                    <a:pt x="1598" y="141"/>
                    <a:pt x="1574" y="137"/>
                    <a:pt x="1550" y="137"/>
                  </a:cubicBezTo>
                  <a:cubicBezTo>
                    <a:pt x="1442" y="137"/>
                    <a:pt x="1326" y="229"/>
                    <a:pt x="1326" y="326"/>
                  </a:cubicBezTo>
                  <a:cubicBezTo>
                    <a:pt x="1298" y="326"/>
                    <a:pt x="1270" y="298"/>
                    <a:pt x="1214" y="298"/>
                  </a:cubicBezTo>
                  <a:cubicBezTo>
                    <a:pt x="1123" y="298"/>
                    <a:pt x="1004" y="382"/>
                    <a:pt x="1004" y="501"/>
                  </a:cubicBezTo>
                  <a:cubicBezTo>
                    <a:pt x="892" y="501"/>
                    <a:pt x="773" y="648"/>
                    <a:pt x="829" y="767"/>
                  </a:cubicBezTo>
                  <a:lnTo>
                    <a:pt x="689" y="767"/>
                  </a:lnTo>
                  <a:cubicBezTo>
                    <a:pt x="598" y="795"/>
                    <a:pt x="543" y="879"/>
                    <a:pt x="543" y="942"/>
                  </a:cubicBezTo>
                  <a:cubicBezTo>
                    <a:pt x="530" y="938"/>
                    <a:pt x="518" y="936"/>
                    <a:pt x="505" y="936"/>
                  </a:cubicBezTo>
                  <a:cubicBezTo>
                    <a:pt x="396" y="936"/>
                    <a:pt x="280" y="1066"/>
                    <a:pt x="305" y="1172"/>
                  </a:cubicBezTo>
                  <a:lnTo>
                    <a:pt x="249" y="1172"/>
                  </a:lnTo>
                  <a:cubicBezTo>
                    <a:pt x="228" y="1166"/>
                    <a:pt x="209" y="1163"/>
                    <a:pt x="191" y="1163"/>
                  </a:cubicBezTo>
                  <a:cubicBezTo>
                    <a:pt x="57" y="1163"/>
                    <a:pt x="0" y="1332"/>
                    <a:pt x="74" y="1431"/>
                  </a:cubicBezTo>
                  <a:cubicBezTo>
                    <a:pt x="130" y="1494"/>
                    <a:pt x="193" y="1522"/>
                    <a:pt x="249" y="1550"/>
                  </a:cubicBezTo>
                  <a:cubicBezTo>
                    <a:pt x="340" y="1578"/>
                    <a:pt x="424" y="1641"/>
                    <a:pt x="515" y="1669"/>
                  </a:cubicBezTo>
                  <a:cubicBezTo>
                    <a:pt x="543" y="1669"/>
                    <a:pt x="543" y="1697"/>
                    <a:pt x="571" y="1697"/>
                  </a:cubicBezTo>
                  <a:cubicBezTo>
                    <a:pt x="626" y="1725"/>
                    <a:pt x="717" y="1753"/>
                    <a:pt x="773" y="1753"/>
                  </a:cubicBezTo>
                  <a:cubicBezTo>
                    <a:pt x="829" y="1753"/>
                    <a:pt x="864" y="1753"/>
                    <a:pt x="892" y="1725"/>
                  </a:cubicBezTo>
                  <a:cubicBezTo>
                    <a:pt x="892" y="1725"/>
                    <a:pt x="920" y="1725"/>
                    <a:pt x="920" y="1697"/>
                  </a:cubicBezTo>
                  <a:cubicBezTo>
                    <a:pt x="948" y="1669"/>
                    <a:pt x="976" y="1641"/>
                    <a:pt x="976" y="1606"/>
                  </a:cubicBezTo>
                  <a:lnTo>
                    <a:pt x="1067" y="1606"/>
                  </a:lnTo>
                  <a:cubicBezTo>
                    <a:pt x="1214" y="1578"/>
                    <a:pt x="1298" y="1466"/>
                    <a:pt x="1270" y="1319"/>
                  </a:cubicBezTo>
                  <a:lnTo>
                    <a:pt x="1298" y="1319"/>
                  </a:lnTo>
                  <a:cubicBezTo>
                    <a:pt x="1389" y="1291"/>
                    <a:pt x="1417" y="1256"/>
                    <a:pt x="1445" y="1172"/>
                  </a:cubicBezTo>
                  <a:cubicBezTo>
                    <a:pt x="1460" y="1176"/>
                    <a:pt x="1476" y="1178"/>
                    <a:pt x="1491" y="1178"/>
                  </a:cubicBezTo>
                  <a:cubicBezTo>
                    <a:pt x="1590" y="1178"/>
                    <a:pt x="1672" y="1101"/>
                    <a:pt x="1647" y="997"/>
                  </a:cubicBezTo>
                  <a:lnTo>
                    <a:pt x="1647" y="970"/>
                  </a:lnTo>
                  <a:cubicBezTo>
                    <a:pt x="1703" y="942"/>
                    <a:pt x="1766" y="907"/>
                    <a:pt x="1822" y="851"/>
                  </a:cubicBezTo>
                  <a:cubicBezTo>
                    <a:pt x="1822" y="851"/>
                    <a:pt x="1850" y="823"/>
                    <a:pt x="1878" y="823"/>
                  </a:cubicBezTo>
                  <a:lnTo>
                    <a:pt x="1969" y="823"/>
                  </a:lnTo>
                  <a:cubicBezTo>
                    <a:pt x="2053" y="823"/>
                    <a:pt x="2144" y="767"/>
                    <a:pt x="2172" y="676"/>
                  </a:cubicBezTo>
                  <a:cubicBezTo>
                    <a:pt x="2200" y="557"/>
                    <a:pt x="2200" y="445"/>
                    <a:pt x="2228" y="354"/>
                  </a:cubicBezTo>
                  <a:cubicBezTo>
                    <a:pt x="2263" y="298"/>
                    <a:pt x="2291" y="242"/>
                    <a:pt x="2263" y="179"/>
                  </a:cubicBezTo>
                  <a:lnTo>
                    <a:pt x="2263" y="151"/>
                  </a:lnTo>
                  <a:cubicBezTo>
                    <a:pt x="2227" y="53"/>
                    <a:pt x="2138" y="1"/>
                    <a:pt x="205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79"/>
            <p:cNvSpPr/>
            <p:nvPr/>
          </p:nvSpPr>
          <p:spPr>
            <a:xfrm>
              <a:off x="5385960" y="2992732"/>
              <a:ext cx="32221" cy="38843"/>
            </a:xfrm>
            <a:custGeom>
              <a:rect b="b" l="l" r="r" t="t"/>
              <a:pathLst>
                <a:path extrusionOk="0" h="1707" w="1416">
                  <a:moveTo>
                    <a:pt x="864" y="1"/>
                  </a:moveTo>
                  <a:cubicBezTo>
                    <a:pt x="850" y="1"/>
                    <a:pt x="837" y="4"/>
                    <a:pt x="828" y="11"/>
                  </a:cubicBezTo>
                  <a:cubicBezTo>
                    <a:pt x="716" y="11"/>
                    <a:pt x="653" y="74"/>
                    <a:pt x="597" y="130"/>
                  </a:cubicBezTo>
                  <a:cubicBezTo>
                    <a:pt x="569" y="130"/>
                    <a:pt x="569" y="102"/>
                    <a:pt x="541" y="102"/>
                  </a:cubicBezTo>
                  <a:lnTo>
                    <a:pt x="478" y="102"/>
                  </a:lnTo>
                  <a:cubicBezTo>
                    <a:pt x="461" y="68"/>
                    <a:pt x="432" y="41"/>
                    <a:pt x="400" y="41"/>
                  </a:cubicBezTo>
                  <a:cubicBezTo>
                    <a:pt x="380" y="41"/>
                    <a:pt x="359" y="51"/>
                    <a:pt x="338" y="74"/>
                  </a:cubicBezTo>
                  <a:lnTo>
                    <a:pt x="73" y="333"/>
                  </a:lnTo>
                  <a:cubicBezTo>
                    <a:pt x="1" y="411"/>
                    <a:pt x="52" y="549"/>
                    <a:pt x="142" y="549"/>
                  </a:cubicBezTo>
                  <a:cubicBezTo>
                    <a:pt x="157" y="549"/>
                    <a:pt x="174" y="545"/>
                    <a:pt x="191" y="536"/>
                  </a:cubicBezTo>
                  <a:cubicBezTo>
                    <a:pt x="247" y="508"/>
                    <a:pt x="303" y="508"/>
                    <a:pt x="338" y="452"/>
                  </a:cubicBezTo>
                  <a:cubicBezTo>
                    <a:pt x="356" y="505"/>
                    <a:pt x="396" y="525"/>
                    <a:pt x="439" y="525"/>
                  </a:cubicBezTo>
                  <a:cubicBezTo>
                    <a:pt x="464" y="525"/>
                    <a:pt x="490" y="518"/>
                    <a:pt x="513" y="508"/>
                  </a:cubicBezTo>
                  <a:cubicBezTo>
                    <a:pt x="541" y="508"/>
                    <a:pt x="569" y="480"/>
                    <a:pt x="597" y="452"/>
                  </a:cubicBezTo>
                  <a:cubicBezTo>
                    <a:pt x="617" y="493"/>
                    <a:pt x="687" y="519"/>
                    <a:pt x="744" y="519"/>
                  </a:cubicBezTo>
                  <a:cubicBezTo>
                    <a:pt x="765" y="519"/>
                    <a:pt x="785" y="515"/>
                    <a:pt x="800" y="508"/>
                  </a:cubicBezTo>
                  <a:cubicBezTo>
                    <a:pt x="828" y="508"/>
                    <a:pt x="828" y="480"/>
                    <a:pt x="863" y="480"/>
                  </a:cubicBezTo>
                  <a:cubicBezTo>
                    <a:pt x="863" y="480"/>
                    <a:pt x="863" y="508"/>
                    <a:pt x="891" y="508"/>
                  </a:cubicBezTo>
                  <a:cubicBezTo>
                    <a:pt x="923" y="544"/>
                    <a:pt x="955" y="559"/>
                    <a:pt x="983" y="559"/>
                  </a:cubicBezTo>
                  <a:cubicBezTo>
                    <a:pt x="1004" y="559"/>
                    <a:pt x="1023" y="551"/>
                    <a:pt x="1038" y="536"/>
                  </a:cubicBezTo>
                  <a:cubicBezTo>
                    <a:pt x="1065" y="599"/>
                    <a:pt x="1093" y="627"/>
                    <a:pt x="1121" y="655"/>
                  </a:cubicBezTo>
                  <a:cubicBezTo>
                    <a:pt x="1093" y="655"/>
                    <a:pt x="1093" y="655"/>
                    <a:pt x="1093" y="683"/>
                  </a:cubicBezTo>
                  <a:lnTo>
                    <a:pt x="1093" y="746"/>
                  </a:lnTo>
                  <a:cubicBezTo>
                    <a:pt x="1065" y="802"/>
                    <a:pt x="1003" y="858"/>
                    <a:pt x="1003" y="948"/>
                  </a:cubicBezTo>
                  <a:cubicBezTo>
                    <a:pt x="975" y="976"/>
                    <a:pt x="1003" y="1004"/>
                    <a:pt x="1003" y="1032"/>
                  </a:cubicBezTo>
                  <a:lnTo>
                    <a:pt x="1003" y="1060"/>
                  </a:lnTo>
                  <a:cubicBezTo>
                    <a:pt x="947" y="1151"/>
                    <a:pt x="891" y="1151"/>
                    <a:pt x="891" y="1235"/>
                  </a:cubicBezTo>
                  <a:cubicBezTo>
                    <a:pt x="863" y="1298"/>
                    <a:pt x="863" y="1326"/>
                    <a:pt x="891" y="1354"/>
                  </a:cubicBezTo>
                  <a:lnTo>
                    <a:pt x="863" y="1382"/>
                  </a:lnTo>
                  <a:cubicBezTo>
                    <a:pt x="828" y="1445"/>
                    <a:pt x="828" y="1501"/>
                    <a:pt x="828" y="1529"/>
                  </a:cubicBezTo>
                  <a:cubicBezTo>
                    <a:pt x="811" y="1648"/>
                    <a:pt x="896" y="1707"/>
                    <a:pt x="986" y="1707"/>
                  </a:cubicBezTo>
                  <a:cubicBezTo>
                    <a:pt x="1049" y="1707"/>
                    <a:pt x="1115" y="1678"/>
                    <a:pt x="1149" y="1620"/>
                  </a:cubicBezTo>
                  <a:cubicBezTo>
                    <a:pt x="1240" y="1501"/>
                    <a:pt x="1268" y="1410"/>
                    <a:pt x="1240" y="1298"/>
                  </a:cubicBezTo>
                  <a:cubicBezTo>
                    <a:pt x="1268" y="1298"/>
                    <a:pt x="1296" y="1235"/>
                    <a:pt x="1296" y="1235"/>
                  </a:cubicBezTo>
                  <a:cubicBezTo>
                    <a:pt x="1324" y="1207"/>
                    <a:pt x="1324" y="1151"/>
                    <a:pt x="1324" y="1123"/>
                  </a:cubicBezTo>
                  <a:cubicBezTo>
                    <a:pt x="1324" y="1060"/>
                    <a:pt x="1268" y="1032"/>
                    <a:pt x="1268" y="976"/>
                  </a:cubicBezTo>
                  <a:cubicBezTo>
                    <a:pt x="1268" y="921"/>
                    <a:pt x="1296" y="886"/>
                    <a:pt x="1324" y="858"/>
                  </a:cubicBezTo>
                  <a:lnTo>
                    <a:pt x="1324" y="746"/>
                  </a:lnTo>
                  <a:cubicBezTo>
                    <a:pt x="1324" y="711"/>
                    <a:pt x="1352" y="683"/>
                    <a:pt x="1387" y="655"/>
                  </a:cubicBezTo>
                  <a:cubicBezTo>
                    <a:pt x="1415" y="571"/>
                    <a:pt x="1387" y="536"/>
                    <a:pt x="1352" y="480"/>
                  </a:cubicBezTo>
                  <a:cubicBezTo>
                    <a:pt x="1352" y="424"/>
                    <a:pt x="1387" y="361"/>
                    <a:pt x="1352" y="305"/>
                  </a:cubicBezTo>
                  <a:cubicBezTo>
                    <a:pt x="1352" y="249"/>
                    <a:pt x="1268" y="186"/>
                    <a:pt x="1212" y="186"/>
                  </a:cubicBezTo>
                  <a:lnTo>
                    <a:pt x="1149" y="186"/>
                  </a:lnTo>
                  <a:lnTo>
                    <a:pt x="1149" y="158"/>
                  </a:lnTo>
                  <a:cubicBezTo>
                    <a:pt x="1121" y="102"/>
                    <a:pt x="1065" y="74"/>
                    <a:pt x="975" y="74"/>
                  </a:cubicBezTo>
                  <a:cubicBezTo>
                    <a:pt x="954" y="28"/>
                    <a:pt x="903" y="1"/>
                    <a:pt x="8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79"/>
            <p:cNvSpPr/>
            <p:nvPr/>
          </p:nvSpPr>
          <p:spPr>
            <a:xfrm>
              <a:off x="5241693" y="2966905"/>
              <a:ext cx="90883" cy="62371"/>
            </a:xfrm>
            <a:custGeom>
              <a:rect b="b" l="l" r="r" t="t"/>
              <a:pathLst>
                <a:path extrusionOk="0" h="2741" w="3994">
                  <a:moveTo>
                    <a:pt x="1414" y="1"/>
                  </a:moveTo>
                  <a:cubicBezTo>
                    <a:pt x="1400" y="1"/>
                    <a:pt x="1386" y="5"/>
                    <a:pt x="1371" y="14"/>
                  </a:cubicBezTo>
                  <a:cubicBezTo>
                    <a:pt x="938" y="189"/>
                    <a:pt x="616" y="510"/>
                    <a:pt x="175" y="685"/>
                  </a:cubicBezTo>
                  <a:cubicBezTo>
                    <a:pt x="147" y="685"/>
                    <a:pt x="147" y="741"/>
                    <a:pt x="175" y="741"/>
                  </a:cubicBezTo>
                  <a:cubicBezTo>
                    <a:pt x="406" y="660"/>
                    <a:pt x="630" y="572"/>
                    <a:pt x="853" y="490"/>
                  </a:cubicBezTo>
                  <a:lnTo>
                    <a:pt x="853" y="490"/>
                  </a:lnTo>
                  <a:cubicBezTo>
                    <a:pt x="843" y="498"/>
                    <a:pt x="837" y="510"/>
                    <a:pt x="819" y="510"/>
                  </a:cubicBezTo>
                  <a:cubicBezTo>
                    <a:pt x="763" y="538"/>
                    <a:pt x="763" y="657"/>
                    <a:pt x="819" y="713"/>
                  </a:cubicBezTo>
                  <a:cubicBezTo>
                    <a:pt x="560" y="797"/>
                    <a:pt x="294" y="860"/>
                    <a:pt x="36" y="944"/>
                  </a:cubicBezTo>
                  <a:cubicBezTo>
                    <a:pt x="1" y="944"/>
                    <a:pt x="1" y="1007"/>
                    <a:pt x="36" y="1007"/>
                  </a:cubicBezTo>
                  <a:cubicBezTo>
                    <a:pt x="162" y="1031"/>
                    <a:pt x="289" y="1045"/>
                    <a:pt x="417" y="1045"/>
                  </a:cubicBezTo>
                  <a:cubicBezTo>
                    <a:pt x="580" y="1045"/>
                    <a:pt x="745" y="1023"/>
                    <a:pt x="910" y="972"/>
                  </a:cubicBezTo>
                  <a:cubicBezTo>
                    <a:pt x="938" y="944"/>
                    <a:pt x="965" y="944"/>
                    <a:pt x="966" y="944"/>
                  </a:cubicBezTo>
                  <a:lnTo>
                    <a:pt x="966" y="944"/>
                  </a:lnTo>
                  <a:cubicBezTo>
                    <a:pt x="910" y="1007"/>
                    <a:pt x="875" y="1063"/>
                    <a:pt x="966" y="1181"/>
                  </a:cubicBezTo>
                  <a:cubicBezTo>
                    <a:pt x="1021" y="1181"/>
                    <a:pt x="1084" y="1209"/>
                    <a:pt x="1140" y="1237"/>
                  </a:cubicBezTo>
                  <a:cubicBezTo>
                    <a:pt x="1168" y="1265"/>
                    <a:pt x="1196" y="1265"/>
                    <a:pt x="1224" y="1293"/>
                  </a:cubicBezTo>
                  <a:lnTo>
                    <a:pt x="1259" y="1265"/>
                  </a:lnTo>
                  <a:cubicBezTo>
                    <a:pt x="1287" y="1265"/>
                    <a:pt x="1315" y="1237"/>
                    <a:pt x="1343" y="1237"/>
                  </a:cubicBezTo>
                  <a:cubicBezTo>
                    <a:pt x="1371" y="1237"/>
                    <a:pt x="1399" y="1209"/>
                    <a:pt x="1434" y="1209"/>
                  </a:cubicBezTo>
                  <a:lnTo>
                    <a:pt x="1462" y="1209"/>
                  </a:lnTo>
                  <a:cubicBezTo>
                    <a:pt x="1371" y="1356"/>
                    <a:pt x="1315" y="1531"/>
                    <a:pt x="1518" y="1587"/>
                  </a:cubicBezTo>
                  <a:cubicBezTo>
                    <a:pt x="1574" y="1615"/>
                    <a:pt x="1609" y="1615"/>
                    <a:pt x="1665" y="1615"/>
                  </a:cubicBezTo>
                  <a:cubicBezTo>
                    <a:pt x="1665" y="1671"/>
                    <a:pt x="1693" y="1734"/>
                    <a:pt x="1721" y="1762"/>
                  </a:cubicBezTo>
                  <a:cubicBezTo>
                    <a:pt x="1784" y="1762"/>
                    <a:pt x="1868" y="1818"/>
                    <a:pt x="1923" y="1881"/>
                  </a:cubicBezTo>
                  <a:lnTo>
                    <a:pt x="1923" y="1909"/>
                  </a:lnTo>
                  <a:cubicBezTo>
                    <a:pt x="1958" y="1909"/>
                    <a:pt x="1986" y="1909"/>
                    <a:pt x="2014" y="1881"/>
                  </a:cubicBezTo>
                  <a:cubicBezTo>
                    <a:pt x="2014" y="1937"/>
                    <a:pt x="2014" y="1965"/>
                    <a:pt x="2042" y="1993"/>
                  </a:cubicBezTo>
                  <a:cubicBezTo>
                    <a:pt x="2058" y="1988"/>
                    <a:pt x="2075" y="1985"/>
                    <a:pt x="2092" y="1985"/>
                  </a:cubicBezTo>
                  <a:cubicBezTo>
                    <a:pt x="2171" y="1985"/>
                    <a:pt x="2256" y="2037"/>
                    <a:pt x="2308" y="2111"/>
                  </a:cubicBezTo>
                  <a:lnTo>
                    <a:pt x="2336" y="2111"/>
                  </a:lnTo>
                  <a:cubicBezTo>
                    <a:pt x="2364" y="2167"/>
                    <a:pt x="2420" y="2230"/>
                    <a:pt x="2448" y="2286"/>
                  </a:cubicBezTo>
                  <a:lnTo>
                    <a:pt x="2483" y="2286"/>
                  </a:lnTo>
                  <a:cubicBezTo>
                    <a:pt x="2511" y="2300"/>
                    <a:pt x="2546" y="2307"/>
                    <a:pt x="2582" y="2307"/>
                  </a:cubicBezTo>
                  <a:cubicBezTo>
                    <a:pt x="2617" y="2307"/>
                    <a:pt x="2654" y="2300"/>
                    <a:pt x="2686" y="2286"/>
                  </a:cubicBezTo>
                  <a:cubicBezTo>
                    <a:pt x="2686" y="2286"/>
                    <a:pt x="2714" y="2258"/>
                    <a:pt x="2714" y="2230"/>
                  </a:cubicBezTo>
                  <a:cubicBezTo>
                    <a:pt x="2770" y="2286"/>
                    <a:pt x="2860" y="2342"/>
                    <a:pt x="2916" y="2370"/>
                  </a:cubicBezTo>
                  <a:cubicBezTo>
                    <a:pt x="3063" y="2461"/>
                    <a:pt x="3182" y="2461"/>
                    <a:pt x="3294" y="2489"/>
                  </a:cubicBezTo>
                  <a:cubicBezTo>
                    <a:pt x="3294" y="2517"/>
                    <a:pt x="3294" y="2545"/>
                    <a:pt x="3322" y="2608"/>
                  </a:cubicBezTo>
                  <a:cubicBezTo>
                    <a:pt x="3357" y="2664"/>
                    <a:pt x="3413" y="2692"/>
                    <a:pt x="3469" y="2720"/>
                  </a:cubicBezTo>
                  <a:cubicBezTo>
                    <a:pt x="3503" y="2734"/>
                    <a:pt x="3537" y="2741"/>
                    <a:pt x="3571" y="2741"/>
                  </a:cubicBezTo>
                  <a:cubicBezTo>
                    <a:pt x="3682" y="2741"/>
                    <a:pt x="3790" y="2672"/>
                    <a:pt x="3881" y="2608"/>
                  </a:cubicBezTo>
                  <a:cubicBezTo>
                    <a:pt x="3993" y="2517"/>
                    <a:pt x="3965" y="2342"/>
                    <a:pt x="3790" y="2314"/>
                  </a:cubicBezTo>
                  <a:cubicBezTo>
                    <a:pt x="3734" y="2314"/>
                    <a:pt x="3672" y="2314"/>
                    <a:pt x="3616" y="2342"/>
                  </a:cubicBezTo>
                  <a:lnTo>
                    <a:pt x="3588" y="2370"/>
                  </a:lnTo>
                  <a:lnTo>
                    <a:pt x="3588" y="2342"/>
                  </a:lnTo>
                  <a:cubicBezTo>
                    <a:pt x="3532" y="2167"/>
                    <a:pt x="3413" y="2167"/>
                    <a:pt x="3266" y="2167"/>
                  </a:cubicBezTo>
                  <a:cubicBezTo>
                    <a:pt x="3182" y="2139"/>
                    <a:pt x="3119" y="2083"/>
                    <a:pt x="3035" y="2021"/>
                  </a:cubicBezTo>
                  <a:cubicBezTo>
                    <a:pt x="2972" y="1965"/>
                    <a:pt x="2972" y="1909"/>
                    <a:pt x="2916" y="1846"/>
                  </a:cubicBezTo>
                  <a:cubicBezTo>
                    <a:pt x="2868" y="1797"/>
                    <a:pt x="2798" y="1767"/>
                    <a:pt x="2724" y="1767"/>
                  </a:cubicBezTo>
                  <a:cubicBezTo>
                    <a:pt x="2671" y="1767"/>
                    <a:pt x="2617" y="1783"/>
                    <a:pt x="2567" y="1818"/>
                  </a:cubicBezTo>
                  <a:cubicBezTo>
                    <a:pt x="2539" y="1734"/>
                    <a:pt x="2483" y="1671"/>
                    <a:pt x="2364" y="1643"/>
                  </a:cubicBezTo>
                  <a:lnTo>
                    <a:pt x="2364" y="1615"/>
                  </a:lnTo>
                  <a:lnTo>
                    <a:pt x="2364" y="1356"/>
                  </a:lnTo>
                  <a:cubicBezTo>
                    <a:pt x="2340" y="1277"/>
                    <a:pt x="2247" y="1204"/>
                    <a:pt x="2168" y="1204"/>
                  </a:cubicBezTo>
                  <a:cubicBezTo>
                    <a:pt x="2156" y="1204"/>
                    <a:pt x="2144" y="1206"/>
                    <a:pt x="2133" y="1209"/>
                  </a:cubicBezTo>
                  <a:cubicBezTo>
                    <a:pt x="2098" y="1237"/>
                    <a:pt x="2070" y="1237"/>
                    <a:pt x="2042" y="1265"/>
                  </a:cubicBezTo>
                  <a:cubicBezTo>
                    <a:pt x="2070" y="1181"/>
                    <a:pt x="2098" y="1091"/>
                    <a:pt x="2133" y="1007"/>
                  </a:cubicBezTo>
                  <a:cubicBezTo>
                    <a:pt x="2133" y="888"/>
                    <a:pt x="2070" y="832"/>
                    <a:pt x="2014" y="797"/>
                  </a:cubicBezTo>
                  <a:cubicBezTo>
                    <a:pt x="1993" y="734"/>
                    <a:pt x="1937" y="702"/>
                    <a:pt x="1875" y="702"/>
                  </a:cubicBezTo>
                  <a:cubicBezTo>
                    <a:pt x="1854" y="702"/>
                    <a:pt x="1833" y="706"/>
                    <a:pt x="1812" y="713"/>
                  </a:cubicBezTo>
                  <a:cubicBezTo>
                    <a:pt x="1749" y="741"/>
                    <a:pt x="1665" y="741"/>
                    <a:pt x="1609" y="769"/>
                  </a:cubicBezTo>
                  <a:cubicBezTo>
                    <a:pt x="1518" y="769"/>
                    <a:pt x="1371" y="797"/>
                    <a:pt x="1259" y="832"/>
                  </a:cubicBezTo>
                  <a:cubicBezTo>
                    <a:pt x="1399" y="741"/>
                    <a:pt x="1574" y="622"/>
                    <a:pt x="1721" y="538"/>
                  </a:cubicBezTo>
                  <a:cubicBezTo>
                    <a:pt x="1812" y="510"/>
                    <a:pt x="1812" y="419"/>
                    <a:pt x="1784" y="363"/>
                  </a:cubicBezTo>
                  <a:cubicBezTo>
                    <a:pt x="1812" y="363"/>
                    <a:pt x="1840" y="335"/>
                    <a:pt x="1895" y="307"/>
                  </a:cubicBezTo>
                  <a:cubicBezTo>
                    <a:pt x="1980" y="249"/>
                    <a:pt x="1932" y="95"/>
                    <a:pt x="1835" y="95"/>
                  </a:cubicBezTo>
                  <a:cubicBezTo>
                    <a:pt x="1828" y="95"/>
                    <a:pt x="1820" y="96"/>
                    <a:pt x="1812" y="98"/>
                  </a:cubicBezTo>
                  <a:cubicBezTo>
                    <a:pt x="1574" y="217"/>
                    <a:pt x="1315" y="307"/>
                    <a:pt x="1084" y="391"/>
                  </a:cubicBezTo>
                  <a:cubicBezTo>
                    <a:pt x="1224" y="335"/>
                    <a:pt x="1343" y="244"/>
                    <a:pt x="1462" y="161"/>
                  </a:cubicBezTo>
                  <a:cubicBezTo>
                    <a:pt x="1532" y="108"/>
                    <a:pt x="1485" y="1"/>
                    <a:pt x="141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79"/>
            <p:cNvSpPr/>
            <p:nvPr/>
          </p:nvSpPr>
          <p:spPr>
            <a:xfrm>
              <a:off x="5179481" y="2943968"/>
              <a:ext cx="30992" cy="11241"/>
            </a:xfrm>
            <a:custGeom>
              <a:rect b="b" l="l" r="r" t="t"/>
              <a:pathLst>
                <a:path extrusionOk="0" h="494" w="1362">
                  <a:moveTo>
                    <a:pt x="1105" y="1"/>
                  </a:moveTo>
                  <a:cubicBezTo>
                    <a:pt x="931" y="1"/>
                    <a:pt x="728" y="57"/>
                    <a:pt x="553" y="120"/>
                  </a:cubicBezTo>
                  <a:cubicBezTo>
                    <a:pt x="406" y="148"/>
                    <a:pt x="231" y="120"/>
                    <a:pt x="112" y="204"/>
                  </a:cubicBezTo>
                  <a:cubicBezTo>
                    <a:pt x="1" y="295"/>
                    <a:pt x="29" y="441"/>
                    <a:pt x="147" y="469"/>
                  </a:cubicBezTo>
                  <a:cubicBezTo>
                    <a:pt x="191" y="487"/>
                    <a:pt x="241" y="493"/>
                    <a:pt x="293" y="493"/>
                  </a:cubicBezTo>
                  <a:cubicBezTo>
                    <a:pt x="411" y="493"/>
                    <a:pt x="540" y="461"/>
                    <a:pt x="637" y="441"/>
                  </a:cubicBezTo>
                  <a:lnTo>
                    <a:pt x="728" y="441"/>
                  </a:lnTo>
                  <a:cubicBezTo>
                    <a:pt x="801" y="455"/>
                    <a:pt x="882" y="462"/>
                    <a:pt x="962" y="462"/>
                  </a:cubicBezTo>
                  <a:cubicBezTo>
                    <a:pt x="1042" y="462"/>
                    <a:pt x="1123" y="455"/>
                    <a:pt x="1196" y="441"/>
                  </a:cubicBezTo>
                  <a:cubicBezTo>
                    <a:pt x="1361" y="382"/>
                    <a:pt x="1314" y="173"/>
                    <a:pt x="1185" y="173"/>
                  </a:cubicBezTo>
                  <a:cubicBezTo>
                    <a:pt x="1178" y="173"/>
                    <a:pt x="1170" y="174"/>
                    <a:pt x="1161" y="176"/>
                  </a:cubicBezTo>
                  <a:lnTo>
                    <a:pt x="1133" y="148"/>
                  </a:lnTo>
                  <a:cubicBezTo>
                    <a:pt x="1224" y="148"/>
                    <a:pt x="1224" y="1"/>
                    <a:pt x="11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79"/>
            <p:cNvSpPr/>
            <p:nvPr/>
          </p:nvSpPr>
          <p:spPr>
            <a:xfrm>
              <a:off x="5204193" y="2931339"/>
              <a:ext cx="30833" cy="12720"/>
            </a:xfrm>
            <a:custGeom>
              <a:rect b="b" l="l" r="r" t="t"/>
              <a:pathLst>
                <a:path extrusionOk="0" h="559" w="1355">
                  <a:moveTo>
                    <a:pt x="1185" y="1"/>
                  </a:moveTo>
                  <a:cubicBezTo>
                    <a:pt x="1177" y="1"/>
                    <a:pt x="1168" y="2"/>
                    <a:pt x="1159" y="3"/>
                  </a:cubicBezTo>
                  <a:cubicBezTo>
                    <a:pt x="1124" y="31"/>
                    <a:pt x="1096" y="31"/>
                    <a:pt x="1068" y="31"/>
                  </a:cubicBezTo>
                  <a:cubicBezTo>
                    <a:pt x="893" y="178"/>
                    <a:pt x="635" y="234"/>
                    <a:pt x="425" y="297"/>
                  </a:cubicBezTo>
                  <a:cubicBezTo>
                    <a:pt x="341" y="325"/>
                    <a:pt x="285" y="325"/>
                    <a:pt x="194" y="353"/>
                  </a:cubicBezTo>
                  <a:cubicBezTo>
                    <a:pt x="166" y="353"/>
                    <a:pt x="138" y="353"/>
                    <a:pt x="110" y="381"/>
                  </a:cubicBezTo>
                  <a:cubicBezTo>
                    <a:pt x="0" y="407"/>
                    <a:pt x="40" y="559"/>
                    <a:pt x="141" y="559"/>
                  </a:cubicBezTo>
                  <a:cubicBezTo>
                    <a:pt x="149" y="559"/>
                    <a:pt x="157" y="558"/>
                    <a:pt x="166" y="556"/>
                  </a:cubicBezTo>
                  <a:cubicBezTo>
                    <a:pt x="516" y="437"/>
                    <a:pt x="865" y="353"/>
                    <a:pt x="1243" y="234"/>
                  </a:cubicBezTo>
                  <a:cubicBezTo>
                    <a:pt x="1354" y="182"/>
                    <a:pt x="1306" y="1"/>
                    <a:pt x="118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79"/>
            <p:cNvSpPr/>
            <p:nvPr/>
          </p:nvSpPr>
          <p:spPr>
            <a:xfrm>
              <a:off x="5398407" y="2995690"/>
              <a:ext cx="11810" cy="8215"/>
            </a:xfrm>
            <a:custGeom>
              <a:rect b="b" l="l" r="r" t="t"/>
              <a:pathLst>
                <a:path extrusionOk="0" h="361" w="519">
                  <a:moveTo>
                    <a:pt x="253" y="0"/>
                  </a:moveTo>
                  <a:cubicBezTo>
                    <a:pt x="197" y="0"/>
                    <a:pt x="169" y="28"/>
                    <a:pt x="141" y="56"/>
                  </a:cubicBezTo>
                  <a:cubicBezTo>
                    <a:pt x="78" y="91"/>
                    <a:pt x="50" y="119"/>
                    <a:pt x="22" y="175"/>
                  </a:cubicBezTo>
                  <a:cubicBezTo>
                    <a:pt x="0" y="219"/>
                    <a:pt x="29" y="284"/>
                    <a:pt x="70" y="284"/>
                  </a:cubicBezTo>
                  <a:cubicBezTo>
                    <a:pt x="81" y="284"/>
                    <a:pt x="94" y="278"/>
                    <a:pt x="106" y="266"/>
                  </a:cubicBezTo>
                  <a:cubicBezTo>
                    <a:pt x="141" y="266"/>
                    <a:pt x="169" y="266"/>
                    <a:pt x="197" y="231"/>
                  </a:cubicBezTo>
                  <a:lnTo>
                    <a:pt x="225" y="231"/>
                  </a:lnTo>
                  <a:cubicBezTo>
                    <a:pt x="253" y="266"/>
                    <a:pt x="281" y="266"/>
                    <a:pt x="281" y="294"/>
                  </a:cubicBezTo>
                  <a:cubicBezTo>
                    <a:pt x="306" y="335"/>
                    <a:pt x="343" y="361"/>
                    <a:pt x="383" y="361"/>
                  </a:cubicBezTo>
                  <a:cubicBezTo>
                    <a:pt x="398" y="361"/>
                    <a:pt x="413" y="357"/>
                    <a:pt x="428" y="350"/>
                  </a:cubicBezTo>
                  <a:cubicBezTo>
                    <a:pt x="491" y="322"/>
                    <a:pt x="518" y="266"/>
                    <a:pt x="491" y="203"/>
                  </a:cubicBezTo>
                  <a:cubicBezTo>
                    <a:pt x="456" y="119"/>
                    <a:pt x="372" y="0"/>
                    <a:pt x="2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79"/>
            <p:cNvSpPr/>
            <p:nvPr/>
          </p:nvSpPr>
          <p:spPr>
            <a:xfrm>
              <a:off x="5424029" y="2970500"/>
              <a:ext cx="27647" cy="31698"/>
            </a:xfrm>
            <a:custGeom>
              <a:rect b="b" l="l" r="r" t="t"/>
              <a:pathLst>
                <a:path extrusionOk="0" h="1393" w="1215">
                  <a:moveTo>
                    <a:pt x="995" y="0"/>
                  </a:moveTo>
                  <a:cubicBezTo>
                    <a:pt x="985" y="0"/>
                    <a:pt x="976" y="1"/>
                    <a:pt x="966" y="3"/>
                  </a:cubicBezTo>
                  <a:cubicBezTo>
                    <a:pt x="672" y="59"/>
                    <a:pt x="176" y="59"/>
                    <a:pt x="64" y="408"/>
                  </a:cubicBezTo>
                  <a:cubicBezTo>
                    <a:pt x="64" y="464"/>
                    <a:pt x="64" y="499"/>
                    <a:pt x="92" y="527"/>
                  </a:cubicBezTo>
                  <a:cubicBezTo>
                    <a:pt x="64" y="527"/>
                    <a:pt x="29" y="555"/>
                    <a:pt x="29" y="583"/>
                  </a:cubicBezTo>
                  <a:cubicBezTo>
                    <a:pt x="1" y="611"/>
                    <a:pt x="1" y="639"/>
                    <a:pt x="1" y="674"/>
                  </a:cubicBezTo>
                  <a:lnTo>
                    <a:pt x="1" y="758"/>
                  </a:lnTo>
                  <a:lnTo>
                    <a:pt x="1" y="786"/>
                  </a:lnTo>
                  <a:cubicBezTo>
                    <a:pt x="29" y="933"/>
                    <a:pt x="92" y="1051"/>
                    <a:pt x="120" y="1198"/>
                  </a:cubicBezTo>
                  <a:cubicBezTo>
                    <a:pt x="134" y="1328"/>
                    <a:pt x="228" y="1392"/>
                    <a:pt x="322" y="1392"/>
                  </a:cubicBezTo>
                  <a:cubicBezTo>
                    <a:pt x="417" y="1392"/>
                    <a:pt x="511" y="1328"/>
                    <a:pt x="525" y="1198"/>
                  </a:cubicBezTo>
                  <a:cubicBezTo>
                    <a:pt x="525" y="1135"/>
                    <a:pt x="497" y="1079"/>
                    <a:pt x="441" y="1023"/>
                  </a:cubicBezTo>
                  <a:cubicBezTo>
                    <a:pt x="413" y="961"/>
                    <a:pt x="378" y="905"/>
                    <a:pt x="350" y="849"/>
                  </a:cubicBezTo>
                  <a:cubicBezTo>
                    <a:pt x="294" y="786"/>
                    <a:pt x="204" y="702"/>
                    <a:pt x="204" y="611"/>
                  </a:cubicBezTo>
                  <a:cubicBezTo>
                    <a:pt x="204" y="583"/>
                    <a:pt x="204" y="583"/>
                    <a:pt x="176" y="555"/>
                  </a:cubicBezTo>
                  <a:cubicBezTo>
                    <a:pt x="204" y="555"/>
                    <a:pt x="239" y="555"/>
                    <a:pt x="267" y="527"/>
                  </a:cubicBezTo>
                  <a:cubicBezTo>
                    <a:pt x="350" y="436"/>
                    <a:pt x="497" y="436"/>
                    <a:pt x="616" y="408"/>
                  </a:cubicBezTo>
                  <a:cubicBezTo>
                    <a:pt x="763" y="352"/>
                    <a:pt x="903" y="324"/>
                    <a:pt x="1050" y="261"/>
                  </a:cubicBezTo>
                  <a:cubicBezTo>
                    <a:pt x="1215" y="209"/>
                    <a:pt x="1149" y="0"/>
                    <a:pt x="99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79"/>
            <p:cNvSpPr/>
            <p:nvPr/>
          </p:nvSpPr>
          <p:spPr>
            <a:xfrm>
              <a:off x="5219485" y="2898321"/>
              <a:ext cx="280797" cy="137759"/>
            </a:xfrm>
            <a:custGeom>
              <a:rect b="b" l="l" r="r" t="t"/>
              <a:pathLst>
                <a:path extrusionOk="0" h="6054" w="12340">
                  <a:moveTo>
                    <a:pt x="5235" y="3175"/>
                  </a:moveTo>
                  <a:cubicBezTo>
                    <a:pt x="5235" y="3203"/>
                    <a:pt x="5263" y="3231"/>
                    <a:pt x="5263" y="3258"/>
                  </a:cubicBezTo>
                  <a:cubicBezTo>
                    <a:pt x="5235" y="3258"/>
                    <a:pt x="5207" y="3286"/>
                    <a:pt x="5172" y="3286"/>
                  </a:cubicBezTo>
                  <a:lnTo>
                    <a:pt x="5172" y="3203"/>
                  </a:lnTo>
                  <a:cubicBezTo>
                    <a:pt x="5207" y="3203"/>
                    <a:pt x="5207" y="3175"/>
                    <a:pt x="5235" y="3175"/>
                  </a:cubicBezTo>
                  <a:close/>
                  <a:moveTo>
                    <a:pt x="6340" y="4251"/>
                  </a:moveTo>
                  <a:cubicBezTo>
                    <a:pt x="6368" y="4279"/>
                    <a:pt x="6368" y="4279"/>
                    <a:pt x="6396" y="4279"/>
                  </a:cubicBezTo>
                  <a:cubicBezTo>
                    <a:pt x="6396" y="4279"/>
                    <a:pt x="6368" y="4279"/>
                    <a:pt x="6340" y="4307"/>
                  </a:cubicBezTo>
                  <a:lnTo>
                    <a:pt x="6340" y="4279"/>
                  </a:lnTo>
                  <a:lnTo>
                    <a:pt x="6340" y="4251"/>
                  </a:lnTo>
                  <a:close/>
                  <a:moveTo>
                    <a:pt x="5962" y="4335"/>
                  </a:moveTo>
                  <a:lnTo>
                    <a:pt x="5962" y="4482"/>
                  </a:lnTo>
                  <a:lnTo>
                    <a:pt x="5934" y="4482"/>
                  </a:lnTo>
                  <a:cubicBezTo>
                    <a:pt x="5934" y="4454"/>
                    <a:pt x="5906" y="4454"/>
                    <a:pt x="5906" y="4426"/>
                  </a:cubicBezTo>
                  <a:lnTo>
                    <a:pt x="5906" y="4370"/>
                  </a:lnTo>
                  <a:cubicBezTo>
                    <a:pt x="5934" y="4370"/>
                    <a:pt x="5934" y="4370"/>
                    <a:pt x="5962" y="4335"/>
                  </a:cubicBezTo>
                  <a:close/>
                  <a:moveTo>
                    <a:pt x="12255" y="0"/>
                  </a:moveTo>
                  <a:cubicBezTo>
                    <a:pt x="12164" y="28"/>
                    <a:pt x="12052" y="28"/>
                    <a:pt x="11962" y="56"/>
                  </a:cubicBezTo>
                  <a:cubicBezTo>
                    <a:pt x="11815" y="112"/>
                    <a:pt x="11731" y="203"/>
                    <a:pt x="11612" y="259"/>
                  </a:cubicBezTo>
                  <a:cubicBezTo>
                    <a:pt x="11500" y="350"/>
                    <a:pt x="11381" y="350"/>
                    <a:pt x="11234" y="350"/>
                  </a:cubicBezTo>
                  <a:cubicBezTo>
                    <a:pt x="10857" y="378"/>
                    <a:pt x="10479" y="378"/>
                    <a:pt x="10102" y="524"/>
                  </a:cubicBezTo>
                  <a:cubicBezTo>
                    <a:pt x="9802" y="629"/>
                    <a:pt x="9550" y="843"/>
                    <a:pt x="9234" y="843"/>
                  </a:cubicBezTo>
                  <a:cubicBezTo>
                    <a:pt x="9211" y="843"/>
                    <a:pt x="9188" y="841"/>
                    <a:pt x="9165" y="839"/>
                  </a:cubicBezTo>
                  <a:cubicBezTo>
                    <a:pt x="9109" y="811"/>
                    <a:pt x="9081" y="811"/>
                    <a:pt x="9053" y="783"/>
                  </a:cubicBezTo>
                  <a:cubicBezTo>
                    <a:pt x="9053" y="783"/>
                    <a:pt x="9018" y="783"/>
                    <a:pt x="9018" y="811"/>
                  </a:cubicBezTo>
                  <a:cubicBezTo>
                    <a:pt x="8906" y="811"/>
                    <a:pt x="8815" y="839"/>
                    <a:pt x="8703" y="874"/>
                  </a:cubicBezTo>
                  <a:cubicBezTo>
                    <a:pt x="8703" y="902"/>
                    <a:pt x="8668" y="930"/>
                    <a:pt x="8640" y="958"/>
                  </a:cubicBezTo>
                  <a:cubicBezTo>
                    <a:pt x="8499" y="1054"/>
                    <a:pt x="8358" y="1186"/>
                    <a:pt x="8203" y="1186"/>
                  </a:cubicBezTo>
                  <a:cubicBezTo>
                    <a:pt x="8165" y="1186"/>
                    <a:pt x="8127" y="1178"/>
                    <a:pt x="8088" y="1161"/>
                  </a:cubicBezTo>
                  <a:cubicBezTo>
                    <a:pt x="7794" y="1280"/>
                    <a:pt x="7507" y="1399"/>
                    <a:pt x="7214" y="1538"/>
                  </a:cubicBezTo>
                  <a:cubicBezTo>
                    <a:pt x="6570" y="1888"/>
                    <a:pt x="5990" y="2301"/>
                    <a:pt x="5347" y="2587"/>
                  </a:cubicBezTo>
                  <a:cubicBezTo>
                    <a:pt x="5319" y="2622"/>
                    <a:pt x="5319" y="2622"/>
                    <a:pt x="5291" y="2650"/>
                  </a:cubicBezTo>
                  <a:cubicBezTo>
                    <a:pt x="5116" y="2678"/>
                    <a:pt x="4941" y="2734"/>
                    <a:pt x="4766" y="2762"/>
                  </a:cubicBezTo>
                  <a:lnTo>
                    <a:pt x="4620" y="2762"/>
                  </a:lnTo>
                  <a:cubicBezTo>
                    <a:pt x="4536" y="2762"/>
                    <a:pt x="4417" y="2734"/>
                    <a:pt x="4298" y="2706"/>
                  </a:cubicBezTo>
                  <a:cubicBezTo>
                    <a:pt x="4270" y="2678"/>
                    <a:pt x="4242" y="2678"/>
                    <a:pt x="4214" y="2650"/>
                  </a:cubicBezTo>
                  <a:cubicBezTo>
                    <a:pt x="3892" y="2559"/>
                    <a:pt x="3690" y="2154"/>
                    <a:pt x="3543" y="1860"/>
                  </a:cubicBezTo>
                  <a:cubicBezTo>
                    <a:pt x="3515" y="1832"/>
                    <a:pt x="3515" y="1804"/>
                    <a:pt x="3515" y="1776"/>
                  </a:cubicBezTo>
                  <a:cubicBezTo>
                    <a:pt x="3487" y="1748"/>
                    <a:pt x="3459" y="1685"/>
                    <a:pt x="3396" y="1657"/>
                  </a:cubicBezTo>
                  <a:cubicBezTo>
                    <a:pt x="3368" y="1629"/>
                    <a:pt x="3340" y="1601"/>
                    <a:pt x="3312" y="1601"/>
                  </a:cubicBezTo>
                  <a:cubicBezTo>
                    <a:pt x="3312" y="1573"/>
                    <a:pt x="3249" y="1538"/>
                    <a:pt x="3221" y="1538"/>
                  </a:cubicBezTo>
                  <a:cubicBezTo>
                    <a:pt x="3165" y="1538"/>
                    <a:pt x="3109" y="1510"/>
                    <a:pt x="3046" y="1510"/>
                  </a:cubicBezTo>
                  <a:cubicBezTo>
                    <a:pt x="2990" y="1454"/>
                    <a:pt x="2934" y="1426"/>
                    <a:pt x="2844" y="1426"/>
                  </a:cubicBezTo>
                  <a:cubicBezTo>
                    <a:pt x="2788" y="1426"/>
                    <a:pt x="2760" y="1454"/>
                    <a:pt x="2697" y="1482"/>
                  </a:cubicBezTo>
                  <a:cubicBezTo>
                    <a:pt x="2375" y="1482"/>
                    <a:pt x="2025" y="1510"/>
                    <a:pt x="1823" y="1748"/>
                  </a:cubicBezTo>
                  <a:lnTo>
                    <a:pt x="1739" y="1748"/>
                  </a:lnTo>
                  <a:cubicBezTo>
                    <a:pt x="1767" y="1776"/>
                    <a:pt x="1823" y="1776"/>
                    <a:pt x="1851" y="1804"/>
                  </a:cubicBezTo>
                  <a:cubicBezTo>
                    <a:pt x="1914" y="1860"/>
                    <a:pt x="1914" y="2007"/>
                    <a:pt x="1851" y="2063"/>
                  </a:cubicBezTo>
                  <a:cubicBezTo>
                    <a:pt x="1851" y="2126"/>
                    <a:pt x="1823" y="2182"/>
                    <a:pt x="1767" y="2210"/>
                  </a:cubicBezTo>
                  <a:cubicBezTo>
                    <a:pt x="1713" y="2238"/>
                    <a:pt x="1653" y="2254"/>
                    <a:pt x="1596" y="2254"/>
                  </a:cubicBezTo>
                  <a:cubicBezTo>
                    <a:pt x="1527" y="2254"/>
                    <a:pt x="1463" y="2231"/>
                    <a:pt x="1417" y="2182"/>
                  </a:cubicBezTo>
                  <a:cubicBezTo>
                    <a:pt x="1326" y="2126"/>
                    <a:pt x="1326" y="2007"/>
                    <a:pt x="1361" y="1923"/>
                  </a:cubicBezTo>
                  <a:cubicBezTo>
                    <a:pt x="1361" y="1860"/>
                    <a:pt x="1417" y="1804"/>
                    <a:pt x="1473" y="1776"/>
                  </a:cubicBezTo>
                  <a:lnTo>
                    <a:pt x="1242" y="1776"/>
                  </a:lnTo>
                  <a:cubicBezTo>
                    <a:pt x="1151" y="1776"/>
                    <a:pt x="1067" y="1776"/>
                    <a:pt x="1012" y="1804"/>
                  </a:cubicBezTo>
                  <a:lnTo>
                    <a:pt x="949" y="1804"/>
                  </a:lnTo>
                  <a:cubicBezTo>
                    <a:pt x="802" y="1804"/>
                    <a:pt x="690" y="1860"/>
                    <a:pt x="571" y="1923"/>
                  </a:cubicBezTo>
                  <a:cubicBezTo>
                    <a:pt x="487" y="1979"/>
                    <a:pt x="396" y="2007"/>
                    <a:pt x="277" y="2035"/>
                  </a:cubicBezTo>
                  <a:cubicBezTo>
                    <a:pt x="0" y="2123"/>
                    <a:pt x="43" y="2589"/>
                    <a:pt x="336" y="2589"/>
                  </a:cubicBezTo>
                  <a:cubicBezTo>
                    <a:pt x="347" y="2589"/>
                    <a:pt x="357" y="2588"/>
                    <a:pt x="368" y="2587"/>
                  </a:cubicBezTo>
                  <a:cubicBezTo>
                    <a:pt x="543" y="2559"/>
                    <a:pt x="746" y="2559"/>
                    <a:pt x="921" y="2531"/>
                  </a:cubicBezTo>
                  <a:cubicBezTo>
                    <a:pt x="994" y="2577"/>
                    <a:pt x="1081" y="2599"/>
                    <a:pt x="1169" y="2599"/>
                  </a:cubicBezTo>
                  <a:cubicBezTo>
                    <a:pt x="1256" y="2599"/>
                    <a:pt x="1344" y="2577"/>
                    <a:pt x="1417" y="2531"/>
                  </a:cubicBezTo>
                  <a:cubicBezTo>
                    <a:pt x="1564" y="2531"/>
                    <a:pt x="1676" y="2503"/>
                    <a:pt x="1795" y="2447"/>
                  </a:cubicBezTo>
                  <a:lnTo>
                    <a:pt x="1886" y="2447"/>
                  </a:lnTo>
                  <a:cubicBezTo>
                    <a:pt x="1969" y="2412"/>
                    <a:pt x="2060" y="2384"/>
                    <a:pt x="2116" y="2328"/>
                  </a:cubicBezTo>
                  <a:cubicBezTo>
                    <a:pt x="2200" y="2356"/>
                    <a:pt x="2291" y="2356"/>
                    <a:pt x="2347" y="2384"/>
                  </a:cubicBezTo>
                  <a:cubicBezTo>
                    <a:pt x="2468" y="2459"/>
                    <a:pt x="2608" y="2511"/>
                    <a:pt x="2736" y="2511"/>
                  </a:cubicBezTo>
                  <a:cubicBezTo>
                    <a:pt x="2763" y="2511"/>
                    <a:pt x="2790" y="2508"/>
                    <a:pt x="2816" y="2503"/>
                  </a:cubicBezTo>
                  <a:cubicBezTo>
                    <a:pt x="2927" y="2567"/>
                    <a:pt x="3055" y="2651"/>
                    <a:pt x="3174" y="2651"/>
                  </a:cubicBezTo>
                  <a:cubicBezTo>
                    <a:pt x="3212" y="2651"/>
                    <a:pt x="3249" y="2642"/>
                    <a:pt x="3284" y="2622"/>
                  </a:cubicBezTo>
                  <a:cubicBezTo>
                    <a:pt x="3312" y="2650"/>
                    <a:pt x="3312" y="2678"/>
                    <a:pt x="3312" y="2706"/>
                  </a:cubicBezTo>
                  <a:cubicBezTo>
                    <a:pt x="3340" y="2706"/>
                    <a:pt x="3340" y="2734"/>
                    <a:pt x="3368" y="2734"/>
                  </a:cubicBezTo>
                  <a:cubicBezTo>
                    <a:pt x="3368" y="2797"/>
                    <a:pt x="3396" y="2853"/>
                    <a:pt x="3424" y="2909"/>
                  </a:cubicBezTo>
                  <a:cubicBezTo>
                    <a:pt x="3424" y="3000"/>
                    <a:pt x="3459" y="3084"/>
                    <a:pt x="3487" y="3175"/>
                  </a:cubicBezTo>
                  <a:cubicBezTo>
                    <a:pt x="3515" y="3321"/>
                    <a:pt x="3543" y="3524"/>
                    <a:pt x="3662" y="3671"/>
                  </a:cubicBezTo>
                  <a:cubicBezTo>
                    <a:pt x="3686" y="3696"/>
                    <a:pt x="3723" y="3709"/>
                    <a:pt x="3759" y="3709"/>
                  </a:cubicBezTo>
                  <a:cubicBezTo>
                    <a:pt x="3805" y="3709"/>
                    <a:pt x="3849" y="3687"/>
                    <a:pt x="3864" y="3636"/>
                  </a:cubicBezTo>
                  <a:cubicBezTo>
                    <a:pt x="3892" y="3671"/>
                    <a:pt x="3892" y="3671"/>
                    <a:pt x="3920" y="3671"/>
                  </a:cubicBezTo>
                  <a:cubicBezTo>
                    <a:pt x="3948" y="3755"/>
                    <a:pt x="4011" y="3811"/>
                    <a:pt x="4095" y="3874"/>
                  </a:cubicBezTo>
                  <a:cubicBezTo>
                    <a:pt x="4141" y="3888"/>
                    <a:pt x="4191" y="3895"/>
                    <a:pt x="4245" y="3895"/>
                  </a:cubicBezTo>
                  <a:cubicBezTo>
                    <a:pt x="4300" y="3895"/>
                    <a:pt x="4357" y="3888"/>
                    <a:pt x="4417" y="3874"/>
                  </a:cubicBezTo>
                  <a:cubicBezTo>
                    <a:pt x="4417" y="3902"/>
                    <a:pt x="4417" y="3930"/>
                    <a:pt x="4445" y="3958"/>
                  </a:cubicBezTo>
                  <a:cubicBezTo>
                    <a:pt x="4503" y="4069"/>
                    <a:pt x="4607" y="4110"/>
                    <a:pt x="4712" y="4110"/>
                  </a:cubicBezTo>
                  <a:cubicBezTo>
                    <a:pt x="4772" y="4110"/>
                    <a:pt x="4832" y="4097"/>
                    <a:pt x="4885" y="4077"/>
                  </a:cubicBezTo>
                  <a:cubicBezTo>
                    <a:pt x="4913" y="4133"/>
                    <a:pt x="4941" y="4195"/>
                    <a:pt x="4969" y="4251"/>
                  </a:cubicBezTo>
                  <a:cubicBezTo>
                    <a:pt x="4997" y="4335"/>
                    <a:pt x="5032" y="4426"/>
                    <a:pt x="5116" y="4510"/>
                  </a:cubicBezTo>
                  <a:cubicBezTo>
                    <a:pt x="5177" y="4557"/>
                    <a:pt x="5229" y="4572"/>
                    <a:pt x="5281" y="4572"/>
                  </a:cubicBezTo>
                  <a:cubicBezTo>
                    <a:pt x="5331" y="4572"/>
                    <a:pt x="5380" y="4559"/>
                    <a:pt x="5438" y="4545"/>
                  </a:cubicBezTo>
                  <a:cubicBezTo>
                    <a:pt x="5438" y="4629"/>
                    <a:pt x="5466" y="4748"/>
                    <a:pt x="5557" y="4832"/>
                  </a:cubicBezTo>
                  <a:cubicBezTo>
                    <a:pt x="5628" y="4903"/>
                    <a:pt x="5714" y="4936"/>
                    <a:pt x="5794" y="4936"/>
                  </a:cubicBezTo>
                  <a:cubicBezTo>
                    <a:pt x="5909" y="4936"/>
                    <a:pt x="6013" y="4868"/>
                    <a:pt x="6046" y="4748"/>
                  </a:cubicBezTo>
                  <a:cubicBezTo>
                    <a:pt x="6081" y="4748"/>
                    <a:pt x="6081" y="4776"/>
                    <a:pt x="6109" y="4804"/>
                  </a:cubicBezTo>
                  <a:cubicBezTo>
                    <a:pt x="6144" y="4839"/>
                    <a:pt x="6203" y="4865"/>
                    <a:pt x="6263" y="4865"/>
                  </a:cubicBezTo>
                  <a:cubicBezTo>
                    <a:pt x="6299" y="4865"/>
                    <a:pt x="6336" y="4856"/>
                    <a:pt x="6368" y="4832"/>
                  </a:cubicBezTo>
                  <a:lnTo>
                    <a:pt x="6368" y="4804"/>
                  </a:lnTo>
                  <a:cubicBezTo>
                    <a:pt x="6396" y="4832"/>
                    <a:pt x="6396" y="4860"/>
                    <a:pt x="6396" y="4860"/>
                  </a:cubicBezTo>
                  <a:cubicBezTo>
                    <a:pt x="6459" y="4979"/>
                    <a:pt x="6487" y="5070"/>
                    <a:pt x="6605" y="5097"/>
                  </a:cubicBezTo>
                  <a:cubicBezTo>
                    <a:pt x="6661" y="5384"/>
                    <a:pt x="6717" y="5650"/>
                    <a:pt x="6780" y="5909"/>
                  </a:cubicBezTo>
                  <a:cubicBezTo>
                    <a:pt x="6809" y="6000"/>
                    <a:pt x="6894" y="6053"/>
                    <a:pt x="6973" y="6053"/>
                  </a:cubicBezTo>
                  <a:cubicBezTo>
                    <a:pt x="7045" y="6053"/>
                    <a:pt x="7113" y="6009"/>
                    <a:pt x="7130" y="5909"/>
                  </a:cubicBezTo>
                  <a:cubicBezTo>
                    <a:pt x="7214" y="5531"/>
                    <a:pt x="7095" y="5125"/>
                    <a:pt x="6983" y="4748"/>
                  </a:cubicBezTo>
                  <a:cubicBezTo>
                    <a:pt x="6955" y="4629"/>
                    <a:pt x="6864" y="4573"/>
                    <a:pt x="6780" y="4573"/>
                  </a:cubicBezTo>
                  <a:cubicBezTo>
                    <a:pt x="6745" y="4510"/>
                    <a:pt x="6717" y="4426"/>
                    <a:pt x="6661" y="4398"/>
                  </a:cubicBezTo>
                  <a:cubicBezTo>
                    <a:pt x="6605" y="4335"/>
                    <a:pt x="6570" y="4307"/>
                    <a:pt x="6515" y="4307"/>
                  </a:cubicBezTo>
                  <a:cubicBezTo>
                    <a:pt x="6633" y="4279"/>
                    <a:pt x="6745" y="4223"/>
                    <a:pt x="6836" y="4195"/>
                  </a:cubicBezTo>
                  <a:lnTo>
                    <a:pt x="6836" y="4160"/>
                  </a:lnTo>
                  <a:cubicBezTo>
                    <a:pt x="6877" y="4207"/>
                    <a:pt x="6922" y="4234"/>
                    <a:pt x="6966" y="4234"/>
                  </a:cubicBezTo>
                  <a:cubicBezTo>
                    <a:pt x="6981" y="4234"/>
                    <a:pt x="6996" y="4231"/>
                    <a:pt x="7011" y="4223"/>
                  </a:cubicBezTo>
                  <a:cubicBezTo>
                    <a:pt x="7242" y="4133"/>
                    <a:pt x="7479" y="3986"/>
                    <a:pt x="7710" y="3846"/>
                  </a:cubicBezTo>
                  <a:cubicBezTo>
                    <a:pt x="7794" y="3811"/>
                    <a:pt x="7885" y="3755"/>
                    <a:pt x="8004" y="3727"/>
                  </a:cubicBezTo>
                  <a:cubicBezTo>
                    <a:pt x="8062" y="3760"/>
                    <a:pt x="8125" y="3773"/>
                    <a:pt x="8190" y="3773"/>
                  </a:cubicBezTo>
                  <a:cubicBezTo>
                    <a:pt x="8415" y="3773"/>
                    <a:pt x="8672" y="3611"/>
                    <a:pt x="8878" y="3524"/>
                  </a:cubicBezTo>
                  <a:cubicBezTo>
                    <a:pt x="8990" y="3496"/>
                    <a:pt x="9018" y="3349"/>
                    <a:pt x="8962" y="3258"/>
                  </a:cubicBezTo>
                  <a:cubicBezTo>
                    <a:pt x="9053" y="3203"/>
                    <a:pt x="9165" y="3147"/>
                    <a:pt x="9256" y="3084"/>
                  </a:cubicBezTo>
                  <a:cubicBezTo>
                    <a:pt x="9298" y="3175"/>
                    <a:pt x="9411" y="3213"/>
                    <a:pt x="9528" y="3213"/>
                  </a:cubicBezTo>
                  <a:cubicBezTo>
                    <a:pt x="9563" y="3213"/>
                    <a:pt x="9599" y="3209"/>
                    <a:pt x="9633" y="3203"/>
                  </a:cubicBezTo>
                  <a:cubicBezTo>
                    <a:pt x="9864" y="3175"/>
                    <a:pt x="10186" y="3028"/>
                    <a:pt x="10360" y="2853"/>
                  </a:cubicBezTo>
                  <a:cubicBezTo>
                    <a:pt x="10509" y="2728"/>
                    <a:pt x="10384" y="2541"/>
                    <a:pt x="10235" y="2541"/>
                  </a:cubicBezTo>
                  <a:cubicBezTo>
                    <a:pt x="10210" y="2541"/>
                    <a:pt x="10183" y="2547"/>
                    <a:pt x="10158" y="2559"/>
                  </a:cubicBezTo>
                  <a:cubicBezTo>
                    <a:pt x="10011" y="2622"/>
                    <a:pt x="9864" y="2734"/>
                    <a:pt x="9717" y="2797"/>
                  </a:cubicBezTo>
                  <a:cubicBezTo>
                    <a:pt x="9864" y="2678"/>
                    <a:pt x="10011" y="2587"/>
                    <a:pt x="10186" y="2475"/>
                  </a:cubicBezTo>
                  <a:cubicBezTo>
                    <a:pt x="10227" y="2499"/>
                    <a:pt x="10268" y="2509"/>
                    <a:pt x="10309" y="2509"/>
                  </a:cubicBezTo>
                  <a:cubicBezTo>
                    <a:pt x="10412" y="2509"/>
                    <a:pt x="10511" y="2442"/>
                    <a:pt x="10591" y="2356"/>
                  </a:cubicBezTo>
                  <a:cubicBezTo>
                    <a:pt x="10857" y="2007"/>
                    <a:pt x="11178" y="1685"/>
                    <a:pt x="11500" y="1336"/>
                  </a:cubicBezTo>
                  <a:cubicBezTo>
                    <a:pt x="11759" y="1049"/>
                    <a:pt x="12108" y="727"/>
                    <a:pt x="12283" y="378"/>
                  </a:cubicBezTo>
                  <a:cubicBezTo>
                    <a:pt x="12339" y="259"/>
                    <a:pt x="12339" y="140"/>
                    <a:pt x="12255" y="56"/>
                  </a:cubicBezTo>
                  <a:lnTo>
                    <a:pt x="12255" y="28"/>
                  </a:lnTo>
                  <a:lnTo>
                    <a:pt x="12255" y="0"/>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79"/>
            <p:cNvSpPr/>
            <p:nvPr/>
          </p:nvSpPr>
          <p:spPr>
            <a:xfrm>
              <a:off x="5306386" y="3033645"/>
              <a:ext cx="6053" cy="13926"/>
            </a:xfrm>
            <a:custGeom>
              <a:rect b="b" l="l" r="r" t="t"/>
              <a:pathLst>
                <a:path extrusionOk="0" h="612" w="266">
                  <a:moveTo>
                    <a:pt x="171" y="1"/>
                  </a:moveTo>
                  <a:cubicBezTo>
                    <a:pt x="141" y="1"/>
                    <a:pt x="112" y="17"/>
                    <a:pt x="101" y="52"/>
                  </a:cubicBezTo>
                  <a:cubicBezTo>
                    <a:pt x="73" y="199"/>
                    <a:pt x="45" y="374"/>
                    <a:pt x="17" y="521"/>
                  </a:cubicBezTo>
                  <a:cubicBezTo>
                    <a:pt x="1" y="571"/>
                    <a:pt x="44" y="612"/>
                    <a:pt x="89" y="612"/>
                  </a:cubicBezTo>
                  <a:cubicBezTo>
                    <a:pt x="120" y="612"/>
                    <a:pt x="150" y="594"/>
                    <a:pt x="164" y="549"/>
                  </a:cubicBezTo>
                  <a:cubicBezTo>
                    <a:pt x="192" y="402"/>
                    <a:pt x="220" y="255"/>
                    <a:pt x="248" y="108"/>
                  </a:cubicBezTo>
                  <a:cubicBezTo>
                    <a:pt x="265" y="40"/>
                    <a:pt x="217" y="1"/>
                    <a:pt x="17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79"/>
            <p:cNvSpPr/>
            <p:nvPr/>
          </p:nvSpPr>
          <p:spPr>
            <a:xfrm>
              <a:off x="5290230" y="3043521"/>
              <a:ext cx="41073" cy="41778"/>
            </a:xfrm>
            <a:custGeom>
              <a:rect b="b" l="l" r="r" t="t"/>
              <a:pathLst>
                <a:path extrusionOk="0" h="1836" w="1805">
                  <a:moveTo>
                    <a:pt x="1550" y="0"/>
                  </a:moveTo>
                  <a:cubicBezTo>
                    <a:pt x="1509" y="0"/>
                    <a:pt x="1473" y="16"/>
                    <a:pt x="1455" y="52"/>
                  </a:cubicBezTo>
                  <a:cubicBezTo>
                    <a:pt x="1280" y="402"/>
                    <a:pt x="1105" y="751"/>
                    <a:pt x="930" y="1073"/>
                  </a:cubicBezTo>
                  <a:cubicBezTo>
                    <a:pt x="874" y="1136"/>
                    <a:pt x="811" y="1192"/>
                    <a:pt x="783" y="1220"/>
                  </a:cubicBezTo>
                  <a:cubicBezTo>
                    <a:pt x="637" y="1367"/>
                    <a:pt x="490" y="1395"/>
                    <a:pt x="315" y="1423"/>
                  </a:cubicBezTo>
                  <a:cubicBezTo>
                    <a:pt x="175" y="1450"/>
                    <a:pt x="84" y="1485"/>
                    <a:pt x="0" y="1541"/>
                  </a:cubicBezTo>
                  <a:cubicBezTo>
                    <a:pt x="56" y="1569"/>
                    <a:pt x="84" y="1597"/>
                    <a:pt x="112" y="1625"/>
                  </a:cubicBezTo>
                  <a:cubicBezTo>
                    <a:pt x="175" y="1688"/>
                    <a:pt x="203" y="1744"/>
                    <a:pt x="203" y="1800"/>
                  </a:cubicBezTo>
                  <a:cubicBezTo>
                    <a:pt x="203" y="1800"/>
                    <a:pt x="231" y="1800"/>
                    <a:pt x="231" y="1835"/>
                  </a:cubicBezTo>
                  <a:cubicBezTo>
                    <a:pt x="259" y="1744"/>
                    <a:pt x="287" y="1716"/>
                    <a:pt x="378" y="1716"/>
                  </a:cubicBezTo>
                  <a:cubicBezTo>
                    <a:pt x="462" y="1744"/>
                    <a:pt x="581" y="1744"/>
                    <a:pt x="665" y="1744"/>
                  </a:cubicBezTo>
                  <a:cubicBezTo>
                    <a:pt x="811" y="1688"/>
                    <a:pt x="958" y="1597"/>
                    <a:pt x="1077" y="1485"/>
                  </a:cubicBezTo>
                  <a:cubicBezTo>
                    <a:pt x="1364" y="1164"/>
                    <a:pt x="1539" y="723"/>
                    <a:pt x="1748" y="346"/>
                  </a:cubicBezTo>
                  <a:cubicBezTo>
                    <a:pt x="1804" y="262"/>
                    <a:pt x="1776" y="199"/>
                    <a:pt x="1713" y="171"/>
                  </a:cubicBezTo>
                  <a:cubicBezTo>
                    <a:pt x="1737" y="71"/>
                    <a:pt x="1635" y="0"/>
                    <a:pt x="15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79"/>
            <p:cNvSpPr/>
            <p:nvPr/>
          </p:nvSpPr>
          <p:spPr>
            <a:xfrm>
              <a:off x="5351168" y="3022950"/>
              <a:ext cx="105219" cy="96072"/>
            </a:xfrm>
            <a:custGeom>
              <a:rect b="b" l="l" r="r" t="t"/>
              <a:pathLst>
                <a:path extrusionOk="0" h="4222" w="4624">
                  <a:moveTo>
                    <a:pt x="4511" y="0"/>
                  </a:moveTo>
                  <a:cubicBezTo>
                    <a:pt x="4493" y="0"/>
                    <a:pt x="4474" y="8"/>
                    <a:pt x="4454" y="26"/>
                  </a:cubicBezTo>
                  <a:cubicBezTo>
                    <a:pt x="4105" y="257"/>
                    <a:pt x="3902" y="578"/>
                    <a:pt x="3671" y="928"/>
                  </a:cubicBezTo>
                  <a:cubicBezTo>
                    <a:pt x="3496" y="1222"/>
                    <a:pt x="3322" y="1515"/>
                    <a:pt x="3147" y="1830"/>
                  </a:cubicBezTo>
                  <a:cubicBezTo>
                    <a:pt x="3028" y="1977"/>
                    <a:pt x="2944" y="2152"/>
                    <a:pt x="2825" y="2299"/>
                  </a:cubicBezTo>
                  <a:cubicBezTo>
                    <a:pt x="2769" y="2299"/>
                    <a:pt x="2741" y="2327"/>
                    <a:pt x="2678" y="2389"/>
                  </a:cubicBezTo>
                  <a:cubicBezTo>
                    <a:pt x="2420" y="2704"/>
                    <a:pt x="2182" y="3054"/>
                    <a:pt x="1867" y="3347"/>
                  </a:cubicBezTo>
                  <a:cubicBezTo>
                    <a:pt x="1804" y="3403"/>
                    <a:pt x="1748" y="3438"/>
                    <a:pt x="1692" y="3494"/>
                  </a:cubicBezTo>
                  <a:cubicBezTo>
                    <a:pt x="1630" y="3494"/>
                    <a:pt x="1602" y="3522"/>
                    <a:pt x="1546" y="3550"/>
                  </a:cubicBezTo>
                  <a:cubicBezTo>
                    <a:pt x="1483" y="3550"/>
                    <a:pt x="1455" y="3578"/>
                    <a:pt x="1427" y="3578"/>
                  </a:cubicBezTo>
                  <a:cubicBezTo>
                    <a:pt x="1399" y="3578"/>
                    <a:pt x="1371" y="3613"/>
                    <a:pt x="1371" y="3613"/>
                  </a:cubicBezTo>
                  <a:cubicBezTo>
                    <a:pt x="1308" y="3613"/>
                    <a:pt x="1280" y="3641"/>
                    <a:pt x="1252" y="3669"/>
                  </a:cubicBezTo>
                  <a:cubicBezTo>
                    <a:pt x="1077" y="3697"/>
                    <a:pt x="930" y="3753"/>
                    <a:pt x="755" y="3753"/>
                  </a:cubicBezTo>
                  <a:cubicBezTo>
                    <a:pt x="728" y="3753"/>
                    <a:pt x="672" y="3753"/>
                    <a:pt x="644" y="3788"/>
                  </a:cubicBezTo>
                  <a:lnTo>
                    <a:pt x="350" y="3788"/>
                  </a:lnTo>
                  <a:cubicBezTo>
                    <a:pt x="203" y="3788"/>
                    <a:pt x="56" y="3816"/>
                    <a:pt x="0" y="3963"/>
                  </a:cubicBezTo>
                  <a:cubicBezTo>
                    <a:pt x="19" y="3951"/>
                    <a:pt x="34" y="3947"/>
                    <a:pt x="48" y="3947"/>
                  </a:cubicBezTo>
                  <a:cubicBezTo>
                    <a:pt x="76" y="3947"/>
                    <a:pt x="96" y="3963"/>
                    <a:pt x="119" y="3963"/>
                  </a:cubicBezTo>
                  <a:cubicBezTo>
                    <a:pt x="203" y="3991"/>
                    <a:pt x="231" y="4075"/>
                    <a:pt x="231" y="4138"/>
                  </a:cubicBezTo>
                  <a:cubicBezTo>
                    <a:pt x="259" y="4165"/>
                    <a:pt x="259" y="4193"/>
                    <a:pt x="259" y="4221"/>
                  </a:cubicBezTo>
                  <a:cubicBezTo>
                    <a:pt x="378" y="4165"/>
                    <a:pt x="553" y="4165"/>
                    <a:pt x="700" y="4138"/>
                  </a:cubicBezTo>
                  <a:cubicBezTo>
                    <a:pt x="874" y="4138"/>
                    <a:pt x="1021" y="4165"/>
                    <a:pt x="1196" y="4193"/>
                  </a:cubicBezTo>
                  <a:lnTo>
                    <a:pt x="1308" y="4193"/>
                  </a:lnTo>
                  <a:cubicBezTo>
                    <a:pt x="1371" y="4165"/>
                    <a:pt x="1455" y="4165"/>
                    <a:pt x="1546" y="4138"/>
                  </a:cubicBezTo>
                  <a:cubicBezTo>
                    <a:pt x="1546" y="4138"/>
                    <a:pt x="1574" y="4165"/>
                    <a:pt x="1602" y="4165"/>
                  </a:cubicBezTo>
                  <a:cubicBezTo>
                    <a:pt x="1720" y="3900"/>
                    <a:pt x="2098" y="3753"/>
                    <a:pt x="2392" y="3641"/>
                  </a:cubicBezTo>
                  <a:cubicBezTo>
                    <a:pt x="2476" y="3550"/>
                    <a:pt x="2567" y="3438"/>
                    <a:pt x="2622" y="3347"/>
                  </a:cubicBezTo>
                  <a:cubicBezTo>
                    <a:pt x="3056" y="2795"/>
                    <a:pt x="3469" y="2215"/>
                    <a:pt x="3846" y="1627"/>
                  </a:cubicBezTo>
                  <a:cubicBezTo>
                    <a:pt x="3874" y="1571"/>
                    <a:pt x="3874" y="1515"/>
                    <a:pt x="3846" y="1452"/>
                  </a:cubicBezTo>
                  <a:cubicBezTo>
                    <a:pt x="3902" y="1397"/>
                    <a:pt x="3965" y="1306"/>
                    <a:pt x="4021" y="1222"/>
                  </a:cubicBezTo>
                  <a:cubicBezTo>
                    <a:pt x="4224" y="872"/>
                    <a:pt x="4426" y="522"/>
                    <a:pt x="4601" y="173"/>
                  </a:cubicBezTo>
                  <a:cubicBezTo>
                    <a:pt x="4623" y="102"/>
                    <a:pt x="4576" y="0"/>
                    <a:pt x="451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79"/>
            <p:cNvSpPr/>
            <p:nvPr/>
          </p:nvSpPr>
          <p:spPr>
            <a:xfrm>
              <a:off x="5460483" y="2816835"/>
              <a:ext cx="132070" cy="201973"/>
            </a:xfrm>
            <a:custGeom>
              <a:rect b="b" l="l" r="r" t="t"/>
              <a:pathLst>
                <a:path extrusionOk="0" h="8876" w="5804">
                  <a:moveTo>
                    <a:pt x="5756" y="1"/>
                  </a:moveTo>
                  <a:cubicBezTo>
                    <a:pt x="5741" y="1"/>
                    <a:pt x="5727" y="8"/>
                    <a:pt x="5713" y="22"/>
                  </a:cubicBezTo>
                  <a:cubicBezTo>
                    <a:pt x="5629" y="85"/>
                    <a:pt x="5566" y="197"/>
                    <a:pt x="5566" y="316"/>
                  </a:cubicBezTo>
                  <a:cubicBezTo>
                    <a:pt x="5538" y="434"/>
                    <a:pt x="5510" y="546"/>
                    <a:pt x="5419" y="665"/>
                  </a:cubicBezTo>
                  <a:cubicBezTo>
                    <a:pt x="5391" y="721"/>
                    <a:pt x="5363" y="784"/>
                    <a:pt x="5335" y="840"/>
                  </a:cubicBezTo>
                  <a:cubicBezTo>
                    <a:pt x="5307" y="1043"/>
                    <a:pt x="5391" y="1162"/>
                    <a:pt x="5279" y="1336"/>
                  </a:cubicBezTo>
                  <a:cubicBezTo>
                    <a:pt x="5160" y="1483"/>
                    <a:pt x="5014" y="1623"/>
                    <a:pt x="4867" y="1798"/>
                  </a:cubicBezTo>
                  <a:cubicBezTo>
                    <a:pt x="4755" y="1945"/>
                    <a:pt x="4692" y="2183"/>
                    <a:pt x="4580" y="2322"/>
                  </a:cubicBezTo>
                  <a:cubicBezTo>
                    <a:pt x="4433" y="2469"/>
                    <a:pt x="4258" y="2588"/>
                    <a:pt x="4112" y="2735"/>
                  </a:cubicBezTo>
                  <a:cubicBezTo>
                    <a:pt x="3937" y="2910"/>
                    <a:pt x="3734" y="3113"/>
                    <a:pt x="3559" y="3315"/>
                  </a:cubicBezTo>
                  <a:cubicBezTo>
                    <a:pt x="3321" y="3434"/>
                    <a:pt x="3119" y="3581"/>
                    <a:pt x="2916" y="3756"/>
                  </a:cubicBezTo>
                  <a:cubicBezTo>
                    <a:pt x="2860" y="3840"/>
                    <a:pt x="2769" y="3896"/>
                    <a:pt x="2685" y="3987"/>
                  </a:cubicBezTo>
                  <a:lnTo>
                    <a:pt x="2657" y="3987"/>
                  </a:lnTo>
                  <a:cubicBezTo>
                    <a:pt x="2741" y="3756"/>
                    <a:pt x="2832" y="3518"/>
                    <a:pt x="2888" y="3287"/>
                  </a:cubicBezTo>
                  <a:cubicBezTo>
                    <a:pt x="2908" y="3222"/>
                    <a:pt x="2851" y="3174"/>
                    <a:pt x="2797" y="3174"/>
                  </a:cubicBezTo>
                  <a:cubicBezTo>
                    <a:pt x="2777" y="3174"/>
                    <a:pt x="2757" y="3181"/>
                    <a:pt x="2741" y="3196"/>
                  </a:cubicBezTo>
                  <a:cubicBezTo>
                    <a:pt x="2391" y="3581"/>
                    <a:pt x="2217" y="4071"/>
                    <a:pt x="2042" y="4539"/>
                  </a:cubicBezTo>
                  <a:cubicBezTo>
                    <a:pt x="1986" y="4658"/>
                    <a:pt x="1923" y="4742"/>
                    <a:pt x="1895" y="4833"/>
                  </a:cubicBezTo>
                  <a:cubicBezTo>
                    <a:pt x="1839" y="4917"/>
                    <a:pt x="1811" y="5035"/>
                    <a:pt x="1783" y="5119"/>
                  </a:cubicBezTo>
                  <a:cubicBezTo>
                    <a:pt x="1664" y="5357"/>
                    <a:pt x="1545" y="5588"/>
                    <a:pt x="1433" y="5791"/>
                  </a:cubicBezTo>
                  <a:cubicBezTo>
                    <a:pt x="1315" y="6028"/>
                    <a:pt x="1224" y="6259"/>
                    <a:pt x="1112" y="6462"/>
                  </a:cubicBezTo>
                  <a:cubicBezTo>
                    <a:pt x="965" y="6693"/>
                    <a:pt x="818" y="6958"/>
                    <a:pt x="699" y="7189"/>
                  </a:cubicBezTo>
                  <a:cubicBezTo>
                    <a:pt x="587" y="7427"/>
                    <a:pt x="524" y="7686"/>
                    <a:pt x="385" y="7916"/>
                  </a:cubicBezTo>
                  <a:cubicBezTo>
                    <a:pt x="266" y="8154"/>
                    <a:pt x="119" y="8385"/>
                    <a:pt x="0" y="8616"/>
                  </a:cubicBezTo>
                  <a:cubicBezTo>
                    <a:pt x="0" y="8641"/>
                    <a:pt x="32" y="8662"/>
                    <a:pt x="51" y="8662"/>
                  </a:cubicBezTo>
                  <a:cubicBezTo>
                    <a:pt x="58" y="8662"/>
                    <a:pt x="63" y="8658"/>
                    <a:pt x="63" y="8651"/>
                  </a:cubicBezTo>
                  <a:cubicBezTo>
                    <a:pt x="294" y="8210"/>
                    <a:pt x="524" y="7776"/>
                    <a:pt x="818" y="7392"/>
                  </a:cubicBezTo>
                  <a:lnTo>
                    <a:pt x="818" y="7392"/>
                  </a:lnTo>
                  <a:cubicBezTo>
                    <a:pt x="762" y="7511"/>
                    <a:pt x="734" y="7630"/>
                    <a:pt x="699" y="7741"/>
                  </a:cubicBezTo>
                  <a:cubicBezTo>
                    <a:pt x="699" y="7804"/>
                    <a:pt x="699" y="7832"/>
                    <a:pt x="734" y="7860"/>
                  </a:cubicBezTo>
                  <a:lnTo>
                    <a:pt x="699" y="7860"/>
                  </a:lnTo>
                  <a:cubicBezTo>
                    <a:pt x="671" y="7888"/>
                    <a:pt x="643" y="7916"/>
                    <a:pt x="615" y="7951"/>
                  </a:cubicBezTo>
                  <a:cubicBezTo>
                    <a:pt x="497" y="8182"/>
                    <a:pt x="350" y="8413"/>
                    <a:pt x="238" y="8616"/>
                  </a:cubicBezTo>
                  <a:cubicBezTo>
                    <a:pt x="163" y="8736"/>
                    <a:pt x="267" y="8875"/>
                    <a:pt x="373" y="8875"/>
                  </a:cubicBezTo>
                  <a:cubicBezTo>
                    <a:pt x="396" y="8875"/>
                    <a:pt x="419" y="8868"/>
                    <a:pt x="441" y="8853"/>
                  </a:cubicBezTo>
                  <a:cubicBezTo>
                    <a:pt x="469" y="8853"/>
                    <a:pt x="469" y="8825"/>
                    <a:pt x="469" y="8825"/>
                  </a:cubicBezTo>
                  <a:cubicBezTo>
                    <a:pt x="524" y="8790"/>
                    <a:pt x="524" y="8762"/>
                    <a:pt x="559" y="8734"/>
                  </a:cubicBezTo>
                  <a:cubicBezTo>
                    <a:pt x="699" y="8588"/>
                    <a:pt x="909" y="8385"/>
                    <a:pt x="937" y="8182"/>
                  </a:cubicBezTo>
                  <a:lnTo>
                    <a:pt x="965" y="8154"/>
                  </a:lnTo>
                  <a:cubicBezTo>
                    <a:pt x="1224" y="8266"/>
                    <a:pt x="1517" y="8301"/>
                    <a:pt x="1811" y="8357"/>
                  </a:cubicBezTo>
                  <a:cubicBezTo>
                    <a:pt x="1967" y="8369"/>
                    <a:pt x="2129" y="8382"/>
                    <a:pt x="2289" y="8382"/>
                  </a:cubicBezTo>
                  <a:cubicBezTo>
                    <a:pt x="2487" y="8382"/>
                    <a:pt x="2682" y="8363"/>
                    <a:pt x="2860" y="8301"/>
                  </a:cubicBezTo>
                  <a:cubicBezTo>
                    <a:pt x="3063" y="8210"/>
                    <a:pt x="3063" y="7979"/>
                    <a:pt x="2860" y="7888"/>
                  </a:cubicBezTo>
                  <a:lnTo>
                    <a:pt x="2832" y="7888"/>
                  </a:lnTo>
                  <a:cubicBezTo>
                    <a:pt x="2797" y="7860"/>
                    <a:pt x="2797" y="7860"/>
                    <a:pt x="2797" y="7832"/>
                  </a:cubicBezTo>
                  <a:cubicBezTo>
                    <a:pt x="2769" y="7832"/>
                    <a:pt x="2741" y="7832"/>
                    <a:pt x="2741" y="7804"/>
                  </a:cubicBezTo>
                  <a:cubicBezTo>
                    <a:pt x="2594" y="7741"/>
                    <a:pt x="2482" y="7630"/>
                    <a:pt x="2391" y="7539"/>
                  </a:cubicBezTo>
                  <a:cubicBezTo>
                    <a:pt x="2217" y="7483"/>
                    <a:pt x="1986" y="7455"/>
                    <a:pt x="1811" y="7455"/>
                  </a:cubicBezTo>
                  <a:cubicBezTo>
                    <a:pt x="1720" y="7455"/>
                    <a:pt x="1664" y="7427"/>
                    <a:pt x="1573" y="7427"/>
                  </a:cubicBezTo>
                  <a:cubicBezTo>
                    <a:pt x="1608" y="7364"/>
                    <a:pt x="1636" y="7308"/>
                    <a:pt x="1664" y="7252"/>
                  </a:cubicBezTo>
                  <a:cubicBezTo>
                    <a:pt x="1692" y="7217"/>
                    <a:pt x="1692" y="7161"/>
                    <a:pt x="1692" y="7105"/>
                  </a:cubicBezTo>
                  <a:cubicBezTo>
                    <a:pt x="1720" y="7077"/>
                    <a:pt x="1748" y="7014"/>
                    <a:pt x="1783" y="6958"/>
                  </a:cubicBezTo>
                  <a:cubicBezTo>
                    <a:pt x="1867" y="6756"/>
                    <a:pt x="1923" y="6553"/>
                    <a:pt x="1923" y="6315"/>
                  </a:cubicBezTo>
                  <a:cubicBezTo>
                    <a:pt x="1902" y="6184"/>
                    <a:pt x="1814" y="6119"/>
                    <a:pt x="1712" y="6119"/>
                  </a:cubicBezTo>
                  <a:cubicBezTo>
                    <a:pt x="1678" y="6119"/>
                    <a:pt x="1643" y="6126"/>
                    <a:pt x="1608" y="6140"/>
                  </a:cubicBezTo>
                  <a:cubicBezTo>
                    <a:pt x="1636" y="6084"/>
                    <a:pt x="1664" y="6028"/>
                    <a:pt x="1692" y="5965"/>
                  </a:cubicBezTo>
                  <a:cubicBezTo>
                    <a:pt x="1895" y="5560"/>
                    <a:pt x="2133" y="5182"/>
                    <a:pt x="2308" y="4805"/>
                  </a:cubicBezTo>
                  <a:lnTo>
                    <a:pt x="2363" y="4805"/>
                  </a:lnTo>
                  <a:cubicBezTo>
                    <a:pt x="2419" y="4686"/>
                    <a:pt x="2566" y="4595"/>
                    <a:pt x="2685" y="4511"/>
                  </a:cubicBezTo>
                  <a:cubicBezTo>
                    <a:pt x="2685" y="4483"/>
                    <a:pt x="2685" y="4483"/>
                    <a:pt x="2713" y="4483"/>
                  </a:cubicBezTo>
                  <a:cubicBezTo>
                    <a:pt x="2741" y="4455"/>
                    <a:pt x="2769" y="4420"/>
                    <a:pt x="2797" y="4392"/>
                  </a:cubicBezTo>
                  <a:cubicBezTo>
                    <a:pt x="2944" y="4280"/>
                    <a:pt x="3063" y="4161"/>
                    <a:pt x="3210" y="4071"/>
                  </a:cubicBezTo>
                  <a:cubicBezTo>
                    <a:pt x="3238" y="4043"/>
                    <a:pt x="3265" y="4043"/>
                    <a:pt x="3293" y="4015"/>
                  </a:cubicBezTo>
                  <a:cubicBezTo>
                    <a:pt x="3531" y="3812"/>
                    <a:pt x="3790" y="3581"/>
                    <a:pt x="4056" y="3434"/>
                  </a:cubicBezTo>
                  <a:cubicBezTo>
                    <a:pt x="4140" y="3343"/>
                    <a:pt x="4084" y="3259"/>
                    <a:pt x="3993" y="3196"/>
                  </a:cubicBezTo>
                  <a:cubicBezTo>
                    <a:pt x="4112" y="3113"/>
                    <a:pt x="4195" y="3057"/>
                    <a:pt x="4314" y="2966"/>
                  </a:cubicBezTo>
                  <a:cubicBezTo>
                    <a:pt x="4489" y="2847"/>
                    <a:pt x="4664" y="2735"/>
                    <a:pt x="4783" y="2588"/>
                  </a:cubicBezTo>
                  <a:cubicBezTo>
                    <a:pt x="4930" y="2441"/>
                    <a:pt x="5014" y="2266"/>
                    <a:pt x="5132" y="2092"/>
                  </a:cubicBezTo>
                  <a:cubicBezTo>
                    <a:pt x="5216" y="1945"/>
                    <a:pt x="5335" y="1770"/>
                    <a:pt x="5391" y="1595"/>
                  </a:cubicBezTo>
                  <a:cubicBezTo>
                    <a:pt x="5454" y="1448"/>
                    <a:pt x="5538" y="1274"/>
                    <a:pt x="5566" y="1134"/>
                  </a:cubicBezTo>
                  <a:cubicBezTo>
                    <a:pt x="5594" y="959"/>
                    <a:pt x="5685" y="784"/>
                    <a:pt x="5713" y="609"/>
                  </a:cubicBezTo>
                  <a:cubicBezTo>
                    <a:pt x="5713" y="490"/>
                    <a:pt x="5741" y="400"/>
                    <a:pt x="5769" y="316"/>
                  </a:cubicBezTo>
                  <a:cubicBezTo>
                    <a:pt x="5769" y="260"/>
                    <a:pt x="5769" y="197"/>
                    <a:pt x="5804" y="141"/>
                  </a:cubicBezTo>
                  <a:lnTo>
                    <a:pt x="5804" y="22"/>
                  </a:lnTo>
                  <a:cubicBezTo>
                    <a:pt x="5786" y="8"/>
                    <a:pt x="5771" y="1"/>
                    <a:pt x="575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79"/>
            <p:cNvSpPr/>
            <p:nvPr/>
          </p:nvSpPr>
          <p:spPr>
            <a:xfrm>
              <a:off x="5495639" y="3005110"/>
              <a:ext cx="45851" cy="50516"/>
            </a:xfrm>
            <a:custGeom>
              <a:rect b="b" l="l" r="r" t="t"/>
              <a:pathLst>
                <a:path extrusionOk="0" h="2220" w="2015">
                  <a:moveTo>
                    <a:pt x="1804" y="1"/>
                  </a:moveTo>
                  <a:cubicBezTo>
                    <a:pt x="1785" y="1"/>
                    <a:pt x="1762" y="9"/>
                    <a:pt x="1748" y="27"/>
                  </a:cubicBezTo>
                  <a:cubicBezTo>
                    <a:pt x="1665" y="139"/>
                    <a:pt x="1574" y="258"/>
                    <a:pt x="1518" y="404"/>
                  </a:cubicBezTo>
                  <a:cubicBezTo>
                    <a:pt x="1490" y="404"/>
                    <a:pt x="1427" y="432"/>
                    <a:pt x="1427" y="488"/>
                  </a:cubicBezTo>
                  <a:cubicBezTo>
                    <a:pt x="1252" y="754"/>
                    <a:pt x="1140" y="1013"/>
                    <a:pt x="937" y="1251"/>
                  </a:cubicBezTo>
                  <a:cubicBezTo>
                    <a:pt x="818" y="1425"/>
                    <a:pt x="644" y="1565"/>
                    <a:pt x="525" y="1775"/>
                  </a:cubicBezTo>
                  <a:cubicBezTo>
                    <a:pt x="469" y="1775"/>
                    <a:pt x="413" y="1803"/>
                    <a:pt x="350" y="1803"/>
                  </a:cubicBezTo>
                  <a:cubicBezTo>
                    <a:pt x="203" y="1831"/>
                    <a:pt x="28" y="1859"/>
                    <a:pt x="0" y="2034"/>
                  </a:cubicBezTo>
                  <a:lnTo>
                    <a:pt x="28" y="2034"/>
                  </a:lnTo>
                  <a:cubicBezTo>
                    <a:pt x="147" y="2034"/>
                    <a:pt x="203" y="2125"/>
                    <a:pt x="203" y="2208"/>
                  </a:cubicBezTo>
                  <a:cubicBezTo>
                    <a:pt x="203" y="2216"/>
                    <a:pt x="206" y="2219"/>
                    <a:pt x="211" y="2219"/>
                  </a:cubicBezTo>
                  <a:cubicBezTo>
                    <a:pt x="241" y="2219"/>
                    <a:pt x="354" y="2086"/>
                    <a:pt x="378" y="2062"/>
                  </a:cubicBezTo>
                  <a:cubicBezTo>
                    <a:pt x="433" y="2011"/>
                    <a:pt x="497" y="2001"/>
                    <a:pt x="564" y="2001"/>
                  </a:cubicBezTo>
                  <a:cubicBezTo>
                    <a:pt x="609" y="2001"/>
                    <a:pt x="655" y="2006"/>
                    <a:pt x="700" y="2006"/>
                  </a:cubicBezTo>
                  <a:cubicBezTo>
                    <a:pt x="874" y="2006"/>
                    <a:pt x="1021" y="1915"/>
                    <a:pt x="1140" y="1831"/>
                  </a:cubicBezTo>
                  <a:cubicBezTo>
                    <a:pt x="1224" y="1740"/>
                    <a:pt x="1287" y="1628"/>
                    <a:pt x="1343" y="1509"/>
                  </a:cubicBezTo>
                  <a:cubicBezTo>
                    <a:pt x="1371" y="1481"/>
                    <a:pt x="1399" y="1453"/>
                    <a:pt x="1399" y="1425"/>
                  </a:cubicBezTo>
                  <a:cubicBezTo>
                    <a:pt x="1637" y="1362"/>
                    <a:pt x="1720" y="1104"/>
                    <a:pt x="1811" y="901"/>
                  </a:cubicBezTo>
                  <a:cubicBezTo>
                    <a:pt x="1867" y="663"/>
                    <a:pt x="2014" y="258"/>
                    <a:pt x="1839" y="27"/>
                  </a:cubicBezTo>
                  <a:cubicBezTo>
                    <a:pt x="1839" y="9"/>
                    <a:pt x="1824" y="1"/>
                    <a:pt x="180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79"/>
            <p:cNvSpPr/>
            <p:nvPr/>
          </p:nvSpPr>
          <p:spPr>
            <a:xfrm>
              <a:off x="5589822" y="2803478"/>
              <a:ext cx="2731" cy="1934"/>
            </a:xfrm>
            <a:custGeom>
              <a:rect b="b" l="l" r="r" t="t"/>
              <a:pathLst>
                <a:path extrusionOk="0" h="85" w="120">
                  <a:moveTo>
                    <a:pt x="57" y="1"/>
                  </a:moveTo>
                  <a:cubicBezTo>
                    <a:pt x="1" y="1"/>
                    <a:pt x="1" y="85"/>
                    <a:pt x="57" y="85"/>
                  </a:cubicBezTo>
                  <a:cubicBezTo>
                    <a:pt x="120" y="85"/>
                    <a:pt x="120" y="1"/>
                    <a:pt x="5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79"/>
            <p:cNvSpPr/>
            <p:nvPr/>
          </p:nvSpPr>
          <p:spPr>
            <a:xfrm>
              <a:off x="5580606" y="2772941"/>
              <a:ext cx="6531" cy="9557"/>
            </a:xfrm>
            <a:custGeom>
              <a:rect b="b" l="l" r="r" t="t"/>
              <a:pathLst>
                <a:path extrusionOk="0" h="420" w="287">
                  <a:moveTo>
                    <a:pt x="84" y="0"/>
                  </a:moveTo>
                  <a:cubicBezTo>
                    <a:pt x="56" y="0"/>
                    <a:pt x="56" y="0"/>
                    <a:pt x="56" y="28"/>
                  </a:cubicBezTo>
                  <a:cubicBezTo>
                    <a:pt x="0" y="91"/>
                    <a:pt x="28" y="175"/>
                    <a:pt x="56" y="231"/>
                  </a:cubicBezTo>
                  <a:cubicBezTo>
                    <a:pt x="84" y="266"/>
                    <a:pt x="84" y="266"/>
                    <a:pt x="84" y="294"/>
                  </a:cubicBezTo>
                  <a:cubicBezTo>
                    <a:pt x="112" y="294"/>
                    <a:pt x="112" y="294"/>
                    <a:pt x="85" y="267"/>
                  </a:cubicBezTo>
                  <a:lnTo>
                    <a:pt x="85" y="267"/>
                  </a:lnTo>
                  <a:cubicBezTo>
                    <a:pt x="112" y="294"/>
                    <a:pt x="112" y="294"/>
                    <a:pt x="140" y="322"/>
                  </a:cubicBezTo>
                  <a:lnTo>
                    <a:pt x="140" y="350"/>
                  </a:lnTo>
                  <a:cubicBezTo>
                    <a:pt x="140" y="390"/>
                    <a:pt x="188" y="420"/>
                    <a:pt x="235" y="420"/>
                  </a:cubicBezTo>
                  <a:cubicBezTo>
                    <a:pt x="253" y="420"/>
                    <a:pt x="272" y="415"/>
                    <a:pt x="287" y="406"/>
                  </a:cubicBezTo>
                  <a:cubicBezTo>
                    <a:pt x="203" y="266"/>
                    <a:pt x="140" y="119"/>
                    <a:pt x="8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79"/>
            <p:cNvSpPr/>
            <p:nvPr/>
          </p:nvSpPr>
          <p:spPr>
            <a:xfrm>
              <a:off x="5511545" y="2737125"/>
              <a:ext cx="23256" cy="30196"/>
            </a:xfrm>
            <a:custGeom>
              <a:rect b="b" l="l" r="r" t="t"/>
              <a:pathLst>
                <a:path extrusionOk="0" h="1327" w="1022">
                  <a:moveTo>
                    <a:pt x="64" y="1"/>
                  </a:moveTo>
                  <a:cubicBezTo>
                    <a:pt x="29" y="1"/>
                    <a:pt x="1" y="29"/>
                    <a:pt x="1" y="57"/>
                  </a:cubicBezTo>
                  <a:cubicBezTo>
                    <a:pt x="29" y="92"/>
                    <a:pt x="64" y="120"/>
                    <a:pt x="64" y="176"/>
                  </a:cubicBezTo>
                  <a:cubicBezTo>
                    <a:pt x="147" y="406"/>
                    <a:pt x="147" y="672"/>
                    <a:pt x="203" y="903"/>
                  </a:cubicBezTo>
                  <a:cubicBezTo>
                    <a:pt x="238" y="1022"/>
                    <a:pt x="266" y="1141"/>
                    <a:pt x="294" y="1252"/>
                  </a:cubicBezTo>
                  <a:cubicBezTo>
                    <a:pt x="336" y="1299"/>
                    <a:pt x="396" y="1326"/>
                    <a:pt x="458" y="1326"/>
                  </a:cubicBezTo>
                  <a:cubicBezTo>
                    <a:pt x="480" y="1326"/>
                    <a:pt x="503" y="1323"/>
                    <a:pt x="525" y="1315"/>
                  </a:cubicBezTo>
                  <a:cubicBezTo>
                    <a:pt x="672" y="1252"/>
                    <a:pt x="644" y="1169"/>
                    <a:pt x="616" y="1050"/>
                  </a:cubicBezTo>
                  <a:lnTo>
                    <a:pt x="616" y="1050"/>
                  </a:lnTo>
                  <a:cubicBezTo>
                    <a:pt x="644" y="1059"/>
                    <a:pt x="673" y="1065"/>
                    <a:pt x="701" y="1065"/>
                  </a:cubicBezTo>
                  <a:cubicBezTo>
                    <a:pt x="757" y="1065"/>
                    <a:pt x="809" y="1040"/>
                    <a:pt x="847" y="966"/>
                  </a:cubicBezTo>
                  <a:cubicBezTo>
                    <a:pt x="875" y="966"/>
                    <a:pt x="875" y="931"/>
                    <a:pt x="875" y="931"/>
                  </a:cubicBezTo>
                  <a:cubicBezTo>
                    <a:pt x="938" y="903"/>
                    <a:pt x="966" y="903"/>
                    <a:pt x="994" y="847"/>
                  </a:cubicBezTo>
                  <a:cubicBezTo>
                    <a:pt x="1021" y="819"/>
                    <a:pt x="994" y="756"/>
                    <a:pt x="966" y="700"/>
                  </a:cubicBezTo>
                  <a:cubicBezTo>
                    <a:pt x="938" y="672"/>
                    <a:pt x="938" y="644"/>
                    <a:pt x="903" y="644"/>
                  </a:cubicBezTo>
                  <a:cubicBezTo>
                    <a:pt x="875" y="616"/>
                    <a:pt x="875" y="616"/>
                    <a:pt x="847" y="616"/>
                  </a:cubicBezTo>
                  <a:lnTo>
                    <a:pt x="847" y="581"/>
                  </a:lnTo>
                  <a:cubicBezTo>
                    <a:pt x="791" y="553"/>
                    <a:pt x="763" y="497"/>
                    <a:pt x="728" y="469"/>
                  </a:cubicBezTo>
                  <a:cubicBezTo>
                    <a:pt x="696" y="433"/>
                    <a:pt x="655" y="418"/>
                    <a:pt x="613" y="418"/>
                  </a:cubicBezTo>
                  <a:cubicBezTo>
                    <a:pt x="583" y="418"/>
                    <a:pt x="552" y="426"/>
                    <a:pt x="525" y="441"/>
                  </a:cubicBezTo>
                  <a:cubicBezTo>
                    <a:pt x="489" y="383"/>
                    <a:pt x="453" y="362"/>
                    <a:pt x="415" y="362"/>
                  </a:cubicBezTo>
                  <a:cubicBezTo>
                    <a:pt x="394" y="362"/>
                    <a:pt x="373" y="368"/>
                    <a:pt x="350" y="378"/>
                  </a:cubicBezTo>
                  <a:cubicBezTo>
                    <a:pt x="322" y="294"/>
                    <a:pt x="322" y="204"/>
                    <a:pt x="322" y="148"/>
                  </a:cubicBezTo>
                  <a:cubicBezTo>
                    <a:pt x="294" y="92"/>
                    <a:pt x="294" y="57"/>
                    <a:pt x="266" y="57"/>
                  </a:cubicBezTo>
                  <a:cubicBezTo>
                    <a:pt x="203" y="29"/>
                    <a:pt x="119" y="29"/>
                    <a:pt x="6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79"/>
            <p:cNvSpPr/>
            <p:nvPr/>
          </p:nvSpPr>
          <p:spPr>
            <a:xfrm>
              <a:off x="5532070" y="2747319"/>
              <a:ext cx="6713" cy="6212"/>
            </a:xfrm>
            <a:custGeom>
              <a:rect b="b" l="l" r="r" t="t"/>
              <a:pathLst>
                <a:path extrusionOk="0" h="273" w="295">
                  <a:moveTo>
                    <a:pt x="95" y="0"/>
                  </a:moveTo>
                  <a:cubicBezTo>
                    <a:pt x="71" y="0"/>
                    <a:pt x="50" y="7"/>
                    <a:pt x="36" y="21"/>
                  </a:cubicBezTo>
                  <a:cubicBezTo>
                    <a:pt x="1" y="77"/>
                    <a:pt x="1" y="133"/>
                    <a:pt x="36" y="168"/>
                  </a:cubicBezTo>
                  <a:lnTo>
                    <a:pt x="92" y="252"/>
                  </a:lnTo>
                  <a:cubicBezTo>
                    <a:pt x="119" y="266"/>
                    <a:pt x="149" y="273"/>
                    <a:pt x="175" y="273"/>
                  </a:cubicBezTo>
                  <a:cubicBezTo>
                    <a:pt x="202" y="273"/>
                    <a:pt x="224" y="266"/>
                    <a:pt x="238" y="252"/>
                  </a:cubicBezTo>
                  <a:cubicBezTo>
                    <a:pt x="266" y="196"/>
                    <a:pt x="294" y="133"/>
                    <a:pt x="238" y="105"/>
                  </a:cubicBezTo>
                  <a:lnTo>
                    <a:pt x="175" y="21"/>
                  </a:lnTo>
                  <a:cubicBezTo>
                    <a:pt x="147" y="7"/>
                    <a:pt x="119" y="0"/>
                    <a:pt x="9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79"/>
            <p:cNvSpPr/>
            <p:nvPr/>
          </p:nvSpPr>
          <p:spPr>
            <a:xfrm>
              <a:off x="5549409" y="2769414"/>
              <a:ext cx="28512" cy="13562"/>
            </a:xfrm>
            <a:custGeom>
              <a:rect b="b" l="l" r="r" t="t"/>
              <a:pathLst>
                <a:path extrusionOk="0" h="596" w="1253">
                  <a:moveTo>
                    <a:pt x="415" y="1"/>
                  </a:moveTo>
                  <a:cubicBezTo>
                    <a:pt x="393" y="1"/>
                    <a:pt x="372" y="3"/>
                    <a:pt x="350" y="8"/>
                  </a:cubicBezTo>
                  <a:cubicBezTo>
                    <a:pt x="260" y="71"/>
                    <a:pt x="232" y="155"/>
                    <a:pt x="232" y="246"/>
                  </a:cubicBezTo>
                  <a:cubicBezTo>
                    <a:pt x="232" y="274"/>
                    <a:pt x="260" y="302"/>
                    <a:pt x="260" y="330"/>
                  </a:cubicBezTo>
                  <a:lnTo>
                    <a:pt x="148" y="330"/>
                  </a:lnTo>
                  <a:cubicBezTo>
                    <a:pt x="57" y="330"/>
                    <a:pt x="1" y="477"/>
                    <a:pt x="85" y="533"/>
                  </a:cubicBezTo>
                  <a:lnTo>
                    <a:pt x="113" y="533"/>
                  </a:lnTo>
                  <a:cubicBezTo>
                    <a:pt x="148" y="505"/>
                    <a:pt x="176" y="477"/>
                    <a:pt x="260" y="477"/>
                  </a:cubicBezTo>
                  <a:cubicBezTo>
                    <a:pt x="319" y="484"/>
                    <a:pt x="381" y="485"/>
                    <a:pt x="446" y="485"/>
                  </a:cubicBezTo>
                  <a:cubicBezTo>
                    <a:pt x="510" y="485"/>
                    <a:pt x="577" y="484"/>
                    <a:pt x="644" y="484"/>
                  </a:cubicBezTo>
                  <a:cubicBezTo>
                    <a:pt x="779" y="484"/>
                    <a:pt x="917" y="491"/>
                    <a:pt x="1050" y="533"/>
                  </a:cubicBezTo>
                  <a:cubicBezTo>
                    <a:pt x="1078" y="561"/>
                    <a:pt x="1106" y="596"/>
                    <a:pt x="1134" y="596"/>
                  </a:cubicBezTo>
                  <a:cubicBezTo>
                    <a:pt x="1162" y="596"/>
                    <a:pt x="1162" y="561"/>
                    <a:pt x="1162" y="561"/>
                  </a:cubicBezTo>
                  <a:cubicBezTo>
                    <a:pt x="1162" y="533"/>
                    <a:pt x="1196" y="533"/>
                    <a:pt x="1196" y="505"/>
                  </a:cubicBezTo>
                  <a:cubicBezTo>
                    <a:pt x="1252" y="358"/>
                    <a:pt x="1196" y="183"/>
                    <a:pt x="1022" y="155"/>
                  </a:cubicBezTo>
                  <a:cubicBezTo>
                    <a:pt x="903" y="127"/>
                    <a:pt x="784" y="99"/>
                    <a:pt x="700" y="71"/>
                  </a:cubicBezTo>
                  <a:cubicBezTo>
                    <a:pt x="604" y="43"/>
                    <a:pt x="507" y="1"/>
                    <a:pt x="41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79"/>
            <p:cNvSpPr/>
            <p:nvPr/>
          </p:nvSpPr>
          <p:spPr>
            <a:xfrm>
              <a:off x="5391581" y="2855678"/>
              <a:ext cx="17999" cy="68743"/>
            </a:xfrm>
            <a:custGeom>
              <a:rect b="b" l="l" r="r" t="t"/>
              <a:pathLst>
                <a:path extrusionOk="0" h="3021" w="791">
                  <a:moveTo>
                    <a:pt x="728" y="0"/>
                  </a:moveTo>
                  <a:cubicBezTo>
                    <a:pt x="694" y="0"/>
                    <a:pt x="658" y="21"/>
                    <a:pt x="644" y="63"/>
                  </a:cubicBezTo>
                  <a:cubicBezTo>
                    <a:pt x="581" y="154"/>
                    <a:pt x="525" y="238"/>
                    <a:pt x="497" y="357"/>
                  </a:cubicBezTo>
                  <a:cubicBezTo>
                    <a:pt x="441" y="476"/>
                    <a:pt x="441" y="587"/>
                    <a:pt x="406" y="734"/>
                  </a:cubicBezTo>
                  <a:cubicBezTo>
                    <a:pt x="350" y="1000"/>
                    <a:pt x="231" y="1231"/>
                    <a:pt x="175" y="1461"/>
                  </a:cubicBezTo>
                  <a:cubicBezTo>
                    <a:pt x="119" y="1727"/>
                    <a:pt x="56" y="1958"/>
                    <a:pt x="28" y="2224"/>
                  </a:cubicBezTo>
                  <a:cubicBezTo>
                    <a:pt x="28" y="2336"/>
                    <a:pt x="0" y="2454"/>
                    <a:pt x="0" y="2573"/>
                  </a:cubicBezTo>
                  <a:cubicBezTo>
                    <a:pt x="0" y="2713"/>
                    <a:pt x="28" y="2860"/>
                    <a:pt x="28" y="2979"/>
                  </a:cubicBezTo>
                  <a:cubicBezTo>
                    <a:pt x="28" y="3007"/>
                    <a:pt x="44" y="3021"/>
                    <a:pt x="60" y="3021"/>
                  </a:cubicBezTo>
                  <a:cubicBezTo>
                    <a:pt x="76" y="3021"/>
                    <a:pt x="91" y="3007"/>
                    <a:pt x="91" y="2979"/>
                  </a:cubicBezTo>
                  <a:cubicBezTo>
                    <a:pt x="119" y="2860"/>
                    <a:pt x="175" y="2713"/>
                    <a:pt x="203" y="2601"/>
                  </a:cubicBezTo>
                  <a:cubicBezTo>
                    <a:pt x="266" y="2454"/>
                    <a:pt x="294" y="2336"/>
                    <a:pt x="322" y="2224"/>
                  </a:cubicBezTo>
                  <a:cubicBezTo>
                    <a:pt x="378" y="1958"/>
                    <a:pt x="378" y="1727"/>
                    <a:pt x="406" y="1461"/>
                  </a:cubicBezTo>
                  <a:cubicBezTo>
                    <a:pt x="406" y="1203"/>
                    <a:pt x="581" y="965"/>
                    <a:pt x="644" y="734"/>
                  </a:cubicBezTo>
                  <a:cubicBezTo>
                    <a:pt x="700" y="587"/>
                    <a:pt x="700" y="476"/>
                    <a:pt x="728" y="357"/>
                  </a:cubicBezTo>
                  <a:cubicBezTo>
                    <a:pt x="756" y="266"/>
                    <a:pt x="791" y="182"/>
                    <a:pt x="791" y="63"/>
                  </a:cubicBezTo>
                  <a:cubicBezTo>
                    <a:pt x="791" y="21"/>
                    <a:pt x="761" y="0"/>
                    <a:pt x="72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79"/>
            <p:cNvSpPr/>
            <p:nvPr/>
          </p:nvSpPr>
          <p:spPr>
            <a:xfrm>
              <a:off x="5410194" y="2839272"/>
              <a:ext cx="4005" cy="3368"/>
            </a:xfrm>
            <a:custGeom>
              <a:rect b="b" l="l" r="r" t="t"/>
              <a:pathLst>
                <a:path extrusionOk="0" h="148" w="176">
                  <a:moveTo>
                    <a:pt x="84" y="1"/>
                  </a:moveTo>
                  <a:cubicBezTo>
                    <a:pt x="0" y="1"/>
                    <a:pt x="0" y="148"/>
                    <a:pt x="84" y="148"/>
                  </a:cubicBezTo>
                  <a:cubicBezTo>
                    <a:pt x="175" y="148"/>
                    <a:pt x="175" y="1"/>
                    <a:pt x="8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79"/>
            <p:cNvSpPr/>
            <p:nvPr/>
          </p:nvSpPr>
          <p:spPr>
            <a:xfrm>
              <a:off x="5420684" y="2812717"/>
              <a:ext cx="6076" cy="5256"/>
            </a:xfrm>
            <a:custGeom>
              <a:rect b="b" l="l" r="r" t="t"/>
              <a:pathLst>
                <a:path extrusionOk="0" h="231" w="267">
                  <a:moveTo>
                    <a:pt x="148" y="0"/>
                  </a:moveTo>
                  <a:cubicBezTo>
                    <a:pt x="1" y="0"/>
                    <a:pt x="1" y="231"/>
                    <a:pt x="148" y="231"/>
                  </a:cubicBezTo>
                  <a:cubicBezTo>
                    <a:pt x="267" y="231"/>
                    <a:pt x="267" y="0"/>
                    <a:pt x="14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79"/>
            <p:cNvSpPr/>
            <p:nvPr/>
          </p:nvSpPr>
          <p:spPr>
            <a:xfrm>
              <a:off x="5163576" y="2970545"/>
              <a:ext cx="78937" cy="45692"/>
            </a:xfrm>
            <a:custGeom>
              <a:rect b="b" l="l" r="r" t="t"/>
              <a:pathLst>
                <a:path extrusionOk="0" h="2008" w="3469">
                  <a:moveTo>
                    <a:pt x="3322" y="1"/>
                  </a:moveTo>
                  <a:cubicBezTo>
                    <a:pt x="3203" y="29"/>
                    <a:pt x="3084" y="84"/>
                    <a:pt x="3000" y="147"/>
                  </a:cubicBezTo>
                  <a:cubicBezTo>
                    <a:pt x="2909" y="203"/>
                    <a:pt x="2853" y="287"/>
                    <a:pt x="2797" y="378"/>
                  </a:cubicBezTo>
                  <a:lnTo>
                    <a:pt x="2769" y="378"/>
                  </a:lnTo>
                  <a:cubicBezTo>
                    <a:pt x="2650" y="434"/>
                    <a:pt x="2594" y="525"/>
                    <a:pt x="2504" y="609"/>
                  </a:cubicBezTo>
                  <a:lnTo>
                    <a:pt x="2476" y="637"/>
                  </a:lnTo>
                  <a:cubicBezTo>
                    <a:pt x="2476" y="672"/>
                    <a:pt x="2476" y="700"/>
                    <a:pt x="2448" y="700"/>
                  </a:cubicBezTo>
                  <a:cubicBezTo>
                    <a:pt x="2329" y="903"/>
                    <a:pt x="2098" y="986"/>
                    <a:pt x="1895" y="1049"/>
                  </a:cubicBezTo>
                  <a:cubicBezTo>
                    <a:pt x="1685" y="1105"/>
                    <a:pt x="1455" y="1161"/>
                    <a:pt x="1252" y="1224"/>
                  </a:cubicBezTo>
                  <a:cubicBezTo>
                    <a:pt x="811" y="1336"/>
                    <a:pt x="406" y="1602"/>
                    <a:pt x="28" y="1861"/>
                  </a:cubicBezTo>
                  <a:lnTo>
                    <a:pt x="0" y="1861"/>
                  </a:lnTo>
                  <a:cubicBezTo>
                    <a:pt x="28" y="1923"/>
                    <a:pt x="56" y="1979"/>
                    <a:pt x="84" y="2007"/>
                  </a:cubicBezTo>
                  <a:cubicBezTo>
                    <a:pt x="224" y="1915"/>
                    <a:pt x="403" y="1889"/>
                    <a:pt x="584" y="1889"/>
                  </a:cubicBezTo>
                  <a:cubicBezTo>
                    <a:pt x="746" y="1889"/>
                    <a:pt x="910" y="1910"/>
                    <a:pt x="1049" y="1923"/>
                  </a:cubicBezTo>
                  <a:lnTo>
                    <a:pt x="1196" y="1923"/>
                  </a:lnTo>
                  <a:cubicBezTo>
                    <a:pt x="1399" y="1951"/>
                    <a:pt x="1602" y="1951"/>
                    <a:pt x="1804" y="1951"/>
                  </a:cubicBezTo>
                  <a:cubicBezTo>
                    <a:pt x="1979" y="1923"/>
                    <a:pt x="2154" y="1896"/>
                    <a:pt x="2301" y="1833"/>
                  </a:cubicBezTo>
                  <a:cubicBezTo>
                    <a:pt x="2420" y="1658"/>
                    <a:pt x="2594" y="1511"/>
                    <a:pt x="2769" y="1399"/>
                  </a:cubicBezTo>
                  <a:lnTo>
                    <a:pt x="2769" y="1336"/>
                  </a:lnTo>
                  <a:cubicBezTo>
                    <a:pt x="2797" y="1308"/>
                    <a:pt x="2797" y="1280"/>
                    <a:pt x="2797" y="1280"/>
                  </a:cubicBezTo>
                  <a:cubicBezTo>
                    <a:pt x="2853" y="1280"/>
                    <a:pt x="2944" y="1252"/>
                    <a:pt x="2972" y="1196"/>
                  </a:cubicBezTo>
                  <a:cubicBezTo>
                    <a:pt x="2972" y="1224"/>
                    <a:pt x="3000" y="1252"/>
                    <a:pt x="3000" y="1252"/>
                  </a:cubicBezTo>
                  <a:cubicBezTo>
                    <a:pt x="3119" y="1196"/>
                    <a:pt x="3231" y="1161"/>
                    <a:pt x="3350" y="1105"/>
                  </a:cubicBezTo>
                  <a:cubicBezTo>
                    <a:pt x="3322" y="1105"/>
                    <a:pt x="3322" y="1077"/>
                    <a:pt x="3322" y="1077"/>
                  </a:cubicBezTo>
                  <a:cubicBezTo>
                    <a:pt x="3231" y="931"/>
                    <a:pt x="3119" y="812"/>
                    <a:pt x="3175" y="637"/>
                  </a:cubicBezTo>
                  <a:cubicBezTo>
                    <a:pt x="3203" y="609"/>
                    <a:pt x="3203" y="581"/>
                    <a:pt x="3175" y="553"/>
                  </a:cubicBezTo>
                  <a:lnTo>
                    <a:pt x="3175" y="525"/>
                  </a:lnTo>
                  <a:cubicBezTo>
                    <a:pt x="3203" y="462"/>
                    <a:pt x="3231" y="406"/>
                    <a:pt x="3259" y="350"/>
                  </a:cubicBezTo>
                  <a:cubicBezTo>
                    <a:pt x="3294" y="350"/>
                    <a:pt x="3322" y="322"/>
                    <a:pt x="3350" y="287"/>
                  </a:cubicBezTo>
                  <a:cubicBezTo>
                    <a:pt x="3378" y="259"/>
                    <a:pt x="3378" y="231"/>
                    <a:pt x="3378" y="231"/>
                  </a:cubicBezTo>
                  <a:cubicBezTo>
                    <a:pt x="3406" y="203"/>
                    <a:pt x="3434" y="175"/>
                    <a:pt x="3434" y="147"/>
                  </a:cubicBezTo>
                  <a:cubicBezTo>
                    <a:pt x="3469" y="57"/>
                    <a:pt x="3406" y="1"/>
                    <a:pt x="332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79"/>
            <p:cNvSpPr/>
            <p:nvPr/>
          </p:nvSpPr>
          <p:spPr>
            <a:xfrm>
              <a:off x="5139068" y="2942352"/>
              <a:ext cx="60324" cy="18841"/>
            </a:xfrm>
            <a:custGeom>
              <a:rect b="b" l="l" r="r" t="t"/>
              <a:pathLst>
                <a:path extrusionOk="0" h="828" w="2651">
                  <a:moveTo>
                    <a:pt x="2398" y="0"/>
                  </a:moveTo>
                  <a:cubicBezTo>
                    <a:pt x="2265" y="0"/>
                    <a:pt x="2124" y="53"/>
                    <a:pt x="2007" y="128"/>
                  </a:cubicBezTo>
                  <a:cubicBezTo>
                    <a:pt x="1923" y="100"/>
                    <a:pt x="1860" y="72"/>
                    <a:pt x="1805" y="72"/>
                  </a:cubicBezTo>
                  <a:cubicBezTo>
                    <a:pt x="1574" y="100"/>
                    <a:pt x="1364" y="128"/>
                    <a:pt x="1161" y="163"/>
                  </a:cubicBezTo>
                  <a:cubicBezTo>
                    <a:pt x="1003" y="190"/>
                    <a:pt x="804" y="218"/>
                    <a:pt x="607" y="218"/>
                  </a:cubicBezTo>
                  <a:cubicBezTo>
                    <a:pt x="405" y="218"/>
                    <a:pt x="206" y="189"/>
                    <a:pt x="56" y="100"/>
                  </a:cubicBezTo>
                  <a:cubicBezTo>
                    <a:pt x="28" y="128"/>
                    <a:pt x="0" y="191"/>
                    <a:pt x="0" y="247"/>
                  </a:cubicBezTo>
                  <a:cubicBezTo>
                    <a:pt x="140" y="303"/>
                    <a:pt x="287" y="421"/>
                    <a:pt x="378" y="477"/>
                  </a:cubicBezTo>
                  <a:lnTo>
                    <a:pt x="406" y="477"/>
                  </a:lnTo>
                  <a:cubicBezTo>
                    <a:pt x="581" y="512"/>
                    <a:pt x="756" y="568"/>
                    <a:pt x="930" y="624"/>
                  </a:cubicBezTo>
                  <a:cubicBezTo>
                    <a:pt x="1189" y="715"/>
                    <a:pt x="1427" y="743"/>
                    <a:pt x="1686" y="771"/>
                  </a:cubicBezTo>
                  <a:cubicBezTo>
                    <a:pt x="1923" y="799"/>
                    <a:pt x="2126" y="827"/>
                    <a:pt x="2357" y="827"/>
                  </a:cubicBezTo>
                  <a:cubicBezTo>
                    <a:pt x="2448" y="743"/>
                    <a:pt x="2448" y="568"/>
                    <a:pt x="2329" y="421"/>
                  </a:cubicBezTo>
                  <a:lnTo>
                    <a:pt x="2329" y="366"/>
                  </a:lnTo>
                  <a:cubicBezTo>
                    <a:pt x="2413" y="275"/>
                    <a:pt x="2504" y="191"/>
                    <a:pt x="2623" y="128"/>
                  </a:cubicBezTo>
                  <a:cubicBezTo>
                    <a:pt x="2651" y="100"/>
                    <a:pt x="2623" y="44"/>
                    <a:pt x="2588" y="44"/>
                  </a:cubicBezTo>
                  <a:cubicBezTo>
                    <a:pt x="2529" y="14"/>
                    <a:pt x="2465" y="0"/>
                    <a:pt x="239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79"/>
            <p:cNvSpPr/>
            <p:nvPr/>
          </p:nvSpPr>
          <p:spPr>
            <a:xfrm>
              <a:off x="5328572" y="2797425"/>
              <a:ext cx="96117" cy="162721"/>
            </a:xfrm>
            <a:custGeom>
              <a:rect b="b" l="l" r="r" t="t"/>
              <a:pathLst>
                <a:path extrusionOk="0" h="7151" w="4224">
                  <a:moveTo>
                    <a:pt x="4084" y="1"/>
                  </a:moveTo>
                  <a:cubicBezTo>
                    <a:pt x="4049" y="29"/>
                    <a:pt x="4049" y="29"/>
                    <a:pt x="4021" y="29"/>
                  </a:cubicBezTo>
                  <a:cubicBezTo>
                    <a:pt x="3993" y="64"/>
                    <a:pt x="3993" y="92"/>
                    <a:pt x="3965" y="120"/>
                  </a:cubicBezTo>
                  <a:cubicBezTo>
                    <a:pt x="3937" y="120"/>
                    <a:pt x="3937" y="148"/>
                    <a:pt x="3909" y="148"/>
                  </a:cubicBezTo>
                  <a:cubicBezTo>
                    <a:pt x="3909" y="176"/>
                    <a:pt x="3846" y="176"/>
                    <a:pt x="3846" y="176"/>
                  </a:cubicBezTo>
                  <a:cubicBezTo>
                    <a:pt x="3762" y="295"/>
                    <a:pt x="3671" y="413"/>
                    <a:pt x="3587" y="525"/>
                  </a:cubicBezTo>
                  <a:cubicBezTo>
                    <a:pt x="3560" y="525"/>
                    <a:pt x="3525" y="525"/>
                    <a:pt x="3525" y="553"/>
                  </a:cubicBezTo>
                  <a:cubicBezTo>
                    <a:pt x="3266" y="819"/>
                    <a:pt x="3091" y="1113"/>
                    <a:pt x="2916" y="1427"/>
                  </a:cubicBezTo>
                  <a:lnTo>
                    <a:pt x="2888" y="1427"/>
                  </a:lnTo>
                  <a:cubicBezTo>
                    <a:pt x="2741" y="1693"/>
                    <a:pt x="2567" y="1987"/>
                    <a:pt x="2364" y="2245"/>
                  </a:cubicBezTo>
                  <a:cubicBezTo>
                    <a:pt x="2364" y="2273"/>
                    <a:pt x="2336" y="2336"/>
                    <a:pt x="2336" y="2392"/>
                  </a:cubicBezTo>
                  <a:cubicBezTo>
                    <a:pt x="2301" y="2511"/>
                    <a:pt x="2245" y="2595"/>
                    <a:pt x="2189" y="2686"/>
                  </a:cubicBezTo>
                  <a:cubicBezTo>
                    <a:pt x="2098" y="2889"/>
                    <a:pt x="1951" y="3064"/>
                    <a:pt x="1867" y="3294"/>
                  </a:cubicBezTo>
                  <a:cubicBezTo>
                    <a:pt x="1776" y="3525"/>
                    <a:pt x="1665" y="3763"/>
                    <a:pt x="1574" y="3994"/>
                  </a:cubicBezTo>
                  <a:cubicBezTo>
                    <a:pt x="1490" y="4168"/>
                    <a:pt x="1427" y="4343"/>
                    <a:pt x="1343" y="4518"/>
                  </a:cubicBezTo>
                  <a:cubicBezTo>
                    <a:pt x="1371" y="4749"/>
                    <a:pt x="1252" y="5014"/>
                    <a:pt x="1196" y="5245"/>
                  </a:cubicBezTo>
                  <a:cubicBezTo>
                    <a:pt x="1112" y="5483"/>
                    <a:pt x="993" y="5686"/>
                    <a:pt x="818" y="5860"/>
                  </a:cubicBezTo>
                  <a:cubicBezTo>
                    <a:pt x="791" y="5916"/>
                    <a:pt x="700" y="5916"/>
                    <a:pt x="644" y="5916"/>
                  </a:cubicBezTo>
                  <a:cubicBezTo>
                    <a:pt x="553" y="5972"/>
                    <a:pt x="469" y="6035"/>
                    <a:pt x="350" y="6091"/>
                  </a:cubicBezTo>
                  <a:lnTo>
                    <a:pt x="322" y="6091"/>
                  </a:lnTo>
                  <a:cubicBezTo>
                    <a:pt x="322" y="6182"/>
                    <a:pt x="266" y="6266"/>
                    <a:pt x="175" y="6294"/>
                  </a:cubicBezTo>
                  <a:cubicBezTo>
                    <a:pt x="119" y="6560"/>
                    <a:pt x="28" y="6790"/>
                    <a:pt x="0" y="7056"/>
                  </a:cubicBezTo>
                  <a:cubicBezTo>
                    <a:pt x="48" y="7119"/>
                    <a:pt x="122" y="7151"/>
                    <a:pt x="195" y="7151"/>
                  </a:cubicBezTo>
                  <a:cubicBezTo>
                    <a:pt x="219" y="7151"/>
                    <a:pt x="243" y="7147"/>
                    <a:pt x="266" y="7140"/>
                  </a:cubicBezTo>
                  <a:cubicBezTo>
                    <a:pt x="378" y="7112"/>
                    <a:pt x="469" y="7056"/>
                    <a:pt x="588" y="7021"/>
                  </a:cubicBezTo>
                  <a:cubicBezTo>
                    <a:pt x="700" y="6993"/>
                    <a:pt x="818" y="6965"/>
                    <a:pt x="937" y="6937"/>
                  </a:cubicBezTo>
                  <a:cubicBezTo>
                    <a:pt x="1140" y="6881"/>
                    <a:pt x="1315" y="6790"/>
                    <a:pt x="1490" y="6644"/>
                  </a:cubicBezTo>
                  <a:cubicBezTo>
                    <a:pt x="1490" y="6616"/>
                    <a:pt x="1518" y="6616"/>
                    <a:pt x="1518" y="6616"/>
                  </a:cubicBezTo>
                  <a:cubicBezTo>
                    <a:pt x="1721" y="6532"/>
                    <a:pt x="1923" y="6385"/>
                    <a:pt x="2014" y="6147"/>
                  </a:cubicBezTo>
                  <a:cubicBezTo>
                    <a:pt x="2070" y="6091"/>
                    <a:pt x="2161" y="6063"/>
                    <a:pt x="2217" y="6007"/>
                  </a:cubicBezTo>
                  <a:cubicBezTo>
                    <a:pt x="2448" y="5798"/>
                    <a:pt x="2448" y="5539"/>
                    <a:pt x="2420" y="5245"/>
                  </a:cubicBezTo>
                  <a:cubicBezTo>
                    <a:pt x="2476" y="5133"/>
                    <a:pt x="2511" y="4986"/>
                    <a:pt x="2567" y="4840"/>
                  </a:cubicBezTo>
                  <a:cubicBezTo>
                    <a:pt x="2623" y="4637"/>
                    <a:pt x="2650" y="4399"/>
                    <a:pt x="2713" y="4168"/>
                  </a:cubicBezTo>
                  <a:cubicBezTo>
                    <a:pt x="2769" y="3700"/>
                    <a:pt x="2916" y="3238"/>
                    <a:pt x="2972" y="2770"/>
                  </a:cubicBezTo>
                  <a:lnTo>
                    <a:pt x="2972" y="2714"/>
                  </a:lnTo>
                  <a:cubicBezTo>
                    <a:pt x="3035" y="2623"/>
                    <a:pt x="3063" y="2511"/>
                    <a:pt x="3091" y="2420"/>
                  </a:cubicBezTo>
                  <a:cubicBezTo>
                    <a:pt x="3175" y="2245"/>
                    <a:pt x="3266" y="2071"/>
                    <a:pt x="3294" y="1896"/>
                  </a:cubicBezTo>
                  <a:lnTo>
                    <a:pt x="3294" y="1777"/>
                  </a:lnTo>
                  <a:cubicBezTo>
                    <a:pt x="3469" y="1427"/>
                    <a:pt x="3643" y="1113"/>
                    <a:pt x="3818" y="791"/>
                  </a:cubicBezTo>
                  <a:cubicBezTo>
                    <a:pt x="3818" y="763"/>
                    <a:pt x="3846" y="700"/>
                    <a:pt x="3846" y="672"/>
                  </a:cubicBezTo>
                  <a:cubicBezTo>
                    <a:pt x="3937" y="525"/>
                    <a:pt x="4049" y="378"/>
                    <a:pt x="4168" y="239"/>
                  </a:cubicBezTo>
                  <a:cubicBezTo>
                    <a:pt x="4224" y="148"/>
                    <a:pt x="4168" y="29"/>
                    <a:pt x="408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79"/>
            <p:cNvSpPr/>
            <p:nvPr/>
          </p:nvSpPr>
          <p:spPr>
            <a:xfrm>
              <a:off x="5443280" y="2778175"/>
              <a:ext cx="23" cy="23"/>
            </a:xfrm>
            <a:custGeom>
              <a:rect b="b" l="l" r="r" t="t"/>
              <a:pathLst>
                <a:path extrusionOk="0" h="1" w="1">
                  <a:moveTo>
                    <a:pt x="1" y="1"/>
                  </a:moveTo>
                  <a:lnTo>
                    <a:pt x="1" y="1"/>
                  </a:lnTo>
                  <a:close/>
                  <a:moveTo>
                    <a:pt x="1" y="1"/>
                  </a:moveTo>
                  <a:lnTo>
                    <a:pt x="1"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79"/>
            <p:cNvSpPr/>
            <p:nvPr/>
          </p:nvSpPr>
          <p:spPr>
            <a:xfrm>
              <a:off x="5390306" y="2857567"/>
              <a:ext cx="144380" cy="232647"/>
            </a:xfrm>
            <a:custGeom>
              <a:rect b="b" l="l" r="r" t="t"/>
              <a:pathLst>
                <a:path extrusionOk="0" h="10224" w="6345">
                  <a:moveTo>
                    <a:pt x="6282" y="1"/>
                  </a:moveTo>
                  <a:cubicBezTo>
                    <a:pt x="6276" y="1"/>
                    <a:pt x="6270" y="3"/>
                    <a:pt x="6266" y="8"/>
                  </a:cubicBezTo>
                  <a:cubicBezTo>
                    <a:pt x="5916" y="218"/>
                    <a:pt x="5769" y="679"/>
                    <a:pt x="5566" y="1001"/>
                  </a:cubicBezTo>
                  <a:cubicBezTo>
                    <a:pt x="5475" y="1176"/>
                    <a:pt x="5357" y="1351"/>
                    <a:pt x="5273" y="1525"/>
                  </a:cubicBezTo>
                  <a:cubicBezTo>
                    <a:pt x="5182" y="1756"/>
                    <a:pt x="5070" y="1966"/>
                    <a:pt x="4951" y="2169"/>
                  </a:cubicBezTo>
                  <a:cubicBezTo>
                    <a:pt x="4832" y="2343"/>
                    <a:pt x="4692" y="2518"/>
                    <a:pt x="4601" y="2693"/>
                  </a:cubicBezTo>
                  <a:cubicBezTo>
                    <a:pt x="4483" y="2924"/>
                    <a:pt x="4371" y="3127"/>
                    <a:pt x="4252" y="3301"/>
                  </a:cubicBezTo>
                  <a:lnTo>
                    <a:pt x="4224" y="3329"/>
                  </a:lnTo>
                  <a:cubicBezTo>
                    <a:pt x="4196" y="3329"/>
                    <a:pt x="4196" y="3329"/>
                    <a:pt x="4168" y="3364"/>
                  </a:cubicBezTo>
                  <a:cubicBezTo>
                    <a:pt x="3902" y="3651"/>
                    <a:pt x="3755" y="4001"/>
                    <a:pt x="3553" y="4322"/>
                  </a:cubicBezTo>
                  <a:cubicBezTo>
                    <a:pt x="3497" y="4413"/>
                    <a:pt x="3434" y="4525"/>
                    <a:pt x="3378" y="4672"/>
                  </a:cubicBezTo>
                  <a:cubicBezTo>
                    <a:pt x="3350" y="4728"/>
                    <a:pt x="3294" y="4791"/>
                    <a:pt x="3259" y="4847"/>
                  </a:cubicBezTo>
                  <a:cubicBezTo>
                    <a:pt x="3147" y="5049"/>
                    <a:pt x="3028" y="5252"/>
                    <a:pt x="2909" y="5462"/>
                  </a:cubicBezTo>
                  <a:cubicBezTo>
                    <a:pt x="2825" y="5602"/>
                    <a:pt x="2734" y="5777"/>
                    <a:pt x="2651" y="5924"/>
                  </a:cubicBezTo>
                  <a:cubicBezTo>
                    <a:pt x="2623" y="5951"/>
                    <a:pt x="2595" y="5986"/>
                    <a:pt x="2560" y="6014"/>
                  </a:cubicBezTo>
                  <a:cubicBezTo>
                    <a:pt x="2532" y="6014"/>
                    <a:pt x="2532" y="6042"/>
                    <a:pt x="2504" y="6070"/>
                  </a:cubicBezTo>
                  <a:cubicBezTo>
                    <a:pt x="2448" y="6126"/>
                    <a:pt x="2385" y="6189"/>
                    <a:pt x="2329" y="6245"/>
                  </a:cubicBezTo>
                  <a:cubicBezTo>
                    <a:pt x="2329" y="6245"/>
                    <a:pt x="2301" y="6245"/>
                    <a:pt x="2301" y="6273"/>
                  </a:cubicBezTo>
                  <a:cubicBezTo>
                    <a:pt x="2070" y="6420"/>
                    <a:pt x="1860" y="6651"/>
                    <a:pt x="1721" y="6888"/>
                  </a:cubicBezTo>
                  <a:cubicBezTo>
                    <a:pt x="1511" y="7147"/>
                    <a:pt x="1427" y="7413"/>
                    <a:pt x="1280" y="7672"/>
                  </a:cubicBezTo>
                  <a:cubicBezTo>
                    <a:pt x="1252" y="7735"/>
                    <a:pt x="1224" y="7763"/>
                    <a:pt x="1196" y="7790"/>
                  </a:cubicBezTo>
                  <a:cubicBezTo>
                    <a:pt x="986" y="8084"/>
                    <a:pt x="812" y="8399"/>
                    <a:pt x="637" y="8720"/>
                  </a:cubicBezTo>
                  <a:cubicBezTo>
                    <a:pt x="497" y="8923"/>
                    <a:pt x="350" y="9133"/>
                    <a:pt x="231" y="9364"/>
                  </a:cubicBezTo>
                  <a:cubicBezTo>
                    <a:pt x="203" y="9483"/>
                    <a:pt x="147" y="9595"/>
                    <a:pt x="112" y="9713"/>
                  </a:cubicBezTo>
                  <a:cubicBezTo>
                    <a:pt x="84" y="9769"/>
                    <a:pt x="56" y="9832"/>
                    <a:pt x="56" y="9888"/>
                  </a:cubicBezTo>
                  <a:cubicBezTo>
                    <a:pt x="0" y="9972"/>
                    <a:pt x="0" y="10091"/>
                    <a:pt x="84" y="10182"/>
                  </a:cubicBezTo>
                  <a:cubicBezTo>
                    <a:pt x="130" y="10210"/>
                    <a:pt x="173" y="10224"/>
                    <a:pt x="217" y="10224"/>
                  </a:cubicBezTo>
                  <a:cubicBezTo>
                    <a:pt x="261" y="10224"/>
                    <a:pt x="305" y="10210"/>
                    <a:pt x="350" y="10182"/>
                  </a:cubicBezTo>
                  <a:cubicBezTo>
                    <a:pt x="406" y="10147"/>
                    <a:pt x="434" y="10091"/>
                    <a:pt x="497" y="10063"/>
                  </a:cubicBezTo>
                  <a:cubicBezTo>
                    <a:pt x="553" y="9972"/>
                    <a:pt x="609" y="9944"/>
                    <a:pt x="672" y="9860"/>
                  </a:cubicBezTo>
                  <a:cubicBezTo>
                    <a:pt x="784" y="9741"/>
                    <a:pt x="874" y="9595"/>
                    <a:pt x="986" y="9483"/>
                  </a:cubicBezTo>
                  <a:cubicBezTo>
                    <a:pt x="1161" y="9189"/>
                    <a:pt x="1308" y="8895"/>
                    <a:pt x="1455" y="8609"/>
                  </a:cubicBezTo>
                  <a:cubicBezTo>
                    <a:pt x="1546" y="8490"/>
                    <a:pt x="1630" y="8371"/>
                    <a:pt x="1686" y="8259"/>
                  </a:cubicBezTo>
                  <a:cubicBezTo>
                    <a:pt x="1804" y="8224"/>
                    <a:pt x="1832" y="8140"/>
                    <a:pt x="1832" y="8049"/>
                  </a:cubicBezTo>
                  <a:cubicBezTo>
                    <a:pt x="1832" y="8021"/>
                    <a:pt x="1832" y="8021"/>
                    <a:pt x="1860" y="8021"/>
                  </a:cubicBezTo>
                  <a:cubicBezTo>
                    <a:pt x="2007" y="7735"/>
                    <a:pt x="2210" y="7469"/>
                    <a:pt x="2385" y="7175"/>
                  </a:cubicBezTo>
                  <a:cubicBezTo>
                    <a:pt x="2560" y="6944"/>
                    <a:pt x="2769" y="6714"/>
                    <a:pt x="2853" y="6420"/>
                  </a:cubicBezTo>
                  <a:lnTo>
                    <a:pt x="2853" y="6364"/>
                  </a:lnTo>
                  <a:cubicBezTo>
                    <a:pt x="2972" y="6189"/>
                    <a:pt x="3056" y="5986"/>
                    <a:pt x="3175" y="5777"/>
                  </a:cubicBezTo>
                  <a:cubicBezTo>
                    <a:pt x="3231" y="5637"/>
                    <a:pt x="3322" y="5462"/>
                    <a:pt x="3406" y="5287"/>
                  </a:cubicBezTo>
                  <a:lnTo>
                    <a:pt x="3434" y="5287"/>
                  </a:lnTo>
                  <a:cubicBezTo>
                    <a:pt x="3525" y="5252"/>
                    <a:pt x="3581" y="5168"/>
                    <a:pt x="3608" y="5049"/>
                  </a:cubicBezTo>
                  <a:cubicBezTo>
                    <a:pt x="3671" y="4903"/>
                    <a:pt x="3727" y="4763"/>
                    <a:pt x="3783" y="4644"/>
                  </a:cubicBezTo>
                  <a:cubicBezTo>
                    <a:pt x="4021" y="4294"/>
                    <a:pt x="4196" y="3917"/>
                    <a:pt x="4427" y="3595"/>
                  </a:cubicBezTo>
                  <a:cubicBezTo>
                    <a:pt x="4657" y="3217"/>
                    <a:pt x="4832" y="2749"/>
                    <a:pt x="5070" y="2371"/>
                  </a:cubicBezTo>
                  <a:cubicBezTo>
                    <a:pt x="5301" y="1994"/>
                    <a:pt x="5420" y="1553"/>
                    <a:pt x="5622" y="1176"/>
                  </a:cubicBezTo>
                  <a:cubicBezTo>
                    <a:pt x="5769" y="1001"/>
                    <a:pt x="5853" y="798"/>
                    <a:pt x="6000" y="595"/>
                  </a:cubicBezTo>
                  <a:cubicBezTo>
                    <a:pt x="6119" y="421"/>
                    <a:pt x="6175" y="218"/>
                    <a:pt x="6322" y="71"/>
                  </a:cubicBezTo>
                  <a:cubicBezTo>
                    <a:pt x="6345" y="48"/>
                    <a:pt x="6311" y="1"/>
                    <a:pt x="628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79"/>
            <p:cNvSpPr/>
            <p:nvPr/>
          </p:nvSpPr>
          <p:spPr>
            <a:xfrm>
              <a:off x="5487038" y="2940645"/>
              <a:ext cx="33131" cy="52883"/>
            </a:xfrm>
            <a:custGeom>
              <a:rect b="b" l="l" r="r" t="t"/>
              <a:pathLst>
                <a:path extrusionOk="0" h="2324" w="1456">
                  <a:moveTo>
                    <a:pt x="875" y="0"/>
                  </a:moveTo>
                  <a:cubicBezTo>
                    <a:pt x="847" y="0"/>
                    <a:pt x="819" y="0"/>
                    <a:pt x="791" y="28"/>
                  </a:cubicBezTo>
                  <a:cubicBezTo>
                    <a:pt x="728" y="147"/>
                    <a:pt x="644" y="238"/>
                    <a:pt x="581" y="350"/>
                  </a:cubicBezTo>
                  <a:cubicBezTo>
                    <a:pt x="497" y="496"/>
                    <a:pt x="441" y="643"/>
                    <a:pt x="378" y="790"/>
                  </a:cubicBezTo>
                  <a:cubicBezTo>
                    <a:pt x="294" y="965"/>
                    <a:pt x="232" y="1077"/>
                    <a:pt x="148" y="1196"/>
                  </a:cubicBezTo>
                  <a:cubicBezTo>
                    <a:pt x="57" y="1315"/>
                    <a:pt x="1" y="1426"/>
                    <a:pt x="29" y="1573"/>
                  </a:cubicBezTo>
                  <a:cubicBezTo>
                    <a:pt x="92" y="1776"/>
                    <a:pt x="406" y="1895"/>
                    <a:pt x="581" y="2014"/>
                  </a:cubicBezTo>
                  <a:cubicBezTo>
                    <a:pt x="728" y="2098"/>
                    <a:pt x="966" y="2273"/>
                    <a:pt x="1196" y="2273"/>
                  </a:cubicBezTo>
                  <a:cubicBezTo>
                    <a:pt x="1245" y="2309"/>
                    <a:pt x="1295" y="2324"/>
                    <a:pt x="1345" y="2324"/>
                  </a:cubicBezTo>
                  <a:cubicBezTo>
                    <a:pt x="1382" y="2324"/>
                    <a:pt x="1419" y="2315"/>
                    <a:pt x="1455" y="2300"/>
                  </a:cubicBezTo>
                  <a:cubicBezTo>
                    <a:pt x="1078" y="2042"/>
                    <a:pt x="931" y="1573"/>
                    <a:pt x="847" y="1112"/>
                  </a:cubicBezTo>
                  <a:cubicBezTo>
                    <a:pt x="791" y="846"/>
                    <a:pt x="791" y="587"/>
                    <a:pt x="819" y="322"/>
                  </a:cubicBezTo>
                  <a:cubicBezTo>
                    <a:pt x="819" y="238"/>
                    <a:pt x="847" y="119"/>
                    <a:pt x="87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79"/>
            <p:cNvSpPr/>
            <p:nvPr/>
          </p:nvSpPr>
          <p:spPr>
            <a:xfrm>
              <a:off x="5304065" y="3026864"/>
              <a:ext cx="11332" cy="34633"/>
            </a:xfrm>
            <a:custGeom>
              <a:rect b="b" l="l" r="r" t="t"/>
              <a:pathLst>
                <a:path extrusionOk="0" h="1522" w="498">
                  <a:moveTo>
                    <a:pt x="203" y="1"/>
                  </a:moveTo>
                  <a:cubicBezTo>
                    <a:pt x="175" y="1"/>
                    <a:pt x="147" y="1"/>
                    <a:pt x="147" y="29"/>
                  </a:cubicBezTo>
                  <a:lnTo>
                    <a:pt x="147" y="57"/>
                  </a:lnTo>
                  <a:cubicBezTo>
                    <a:pt x="147" y="85"/>
                    <a:pt x="119" y="85"/>
                    <a:pt x="119" y="85"/>
                  </a:cubicBezTo>
                  <a:cubicBezTo>
                    <a:pt x="91" y="120"/>
                    <a:pt x="57" y="176"/>
                    <a:pt x="91" y="204"/>
                  </a:cubicBezTo>
                  <a:cubicBezTo>
                    <a:pt x="29" y="295"/>
                    <a:pt x="1" y="378"/>
                    <a:pt x="1" y="469"/>
                  </a:cubicBezTo>
                  <a:lnTo>
                    <a:pt x="1" y="959"/>
                  </a:lnTo>
                  <a:cubicBezTo>
                    <a:pt x="29" y="1134"/>
                    <a:pt x="57" y="1343"/>
                    <a:pt x="1" y="1518"/>
                  </a:cubicBezTo>
                  <a:lnTo>
                    <a:pt x="29" y="1518"/>
                  </a:lnTo>
                  <a:cubicBezTo>
                    <a:pt x="44" y="1521"/>
                    <a:pt x="60" y="1522"/>
                    <a:pt x="74" y="1522"/>
                  </a:cubicBezTo>
                  <a:cubicBezTo>
                    <a:pt x="381" y="1522"/>
                    <a:pt x="405" y="976"/>
                    <a:pt x="378" y="609"/>
                  </a:cubicBezTo>
                  <a:cubicBezTo>
                    <a:pt x="441" y="469"/>
                    <a:pt x="497" y="323"/>
                    <a:pt x="497" y="204"/>
                  </a:cubicBezTo>
                  <a:cubicBezTo>
                    <a:pt x="473" y="100"/>
                    <a:pt x="422" y="23"/>
                    <a:pt x="354" y="23"/>
                  </a:cubicBezTo>
                  <a:cubicBezTo>
                    <a:pt x="344" y="23"/>
                    <a:pt x="333" y="25"/>
                    <a:pt x="322" y="29"/>
                  </a:cubicBezTo>
                  <a:lnTo>
                    <a:pt x="231" y="29"/>
                  </a:lnTo>
                  <a:cubicBezTo>
                    <a:pt x="231" y="1"/>
                    <a:pt x="231" y="1"/>
                    <a:pt x="20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79"/>
            <p:cNvSpPr/>
            <p:nvPr/>
          </p:nvSpPr>
          <p:spPr>
            <a:xfrm>
              <a:off x="5166124" y="2999604"/>
              <a:ext cx="57684" cy="14722"/>
            </a:xfrm>
            <a:custGeom>
              <a:rect b="b" l="l" r="r" t="t"/>
              <a:pathLst>
                <a:path extrusionOk="0" h="647" w="2535">
                  <a:moveTo>
                    <a:pt x="2337" y="0"/>
                  </a:moveTo>
                  <a:cubicBezTo>
                    <a:pt x="2328" y="0"/>
                    <a:pt x="2318" y="1"/>
                    <a:pt x="2308" y="3"/>
                  </a:cubicBezTo>
                  <a:cubicBezTo>
                    <a:pt x="1893" y="102"/>
                    <a:pt x="1460" y="221"/>
                    <a:pt x="1039" y="221"/>
                  </a:cubicBezTo>
                  <a:cubicBezTo>
                    <a:pt x="955" y="221"/>
                    <a:pt x="873" y="216"/>
                    <a:pt x="790" y="206"/>
                  </a:cubicBezTo>
                  <a:cubicBezTo>
                    <a:pt x="781" y="204"/>
                    <a:pt x="772" y="203"/>
                    <a:pt x="763" y="203"/>
                  </a:cubicBezTo>
                  <a:cubicBezTo>
                    <a:pt x="637" y="203"/>
                    <a:pt x="597" y="383"/>
                    <a:pt x="734" y="409"/>
                  </a:cubicBezTo>
                  <a:cubicBezTo>
                    <a:pt x="734" y="409"/>
                    <a:pt x="762" y="409"/>
                    <a:pt x="762" y="444"/>
                  </a:cubicBezTo>
                  <a:lnTo>
                    <a:pt x="699" y="444"/>
                  </a:lnTo>
                  <a:cubicBezTo>
                    <a:pt x="649" y="452"/>
                    <a:pt x="600" y="455"/>
                    <a:pt x="550" y="455"/>
                  </a:cubicBezTo>
                  <a:cubicBezTo>
                    <a:pt x="425" y="455"/>
                    <a:pt x="300" y="434"/>
                    <a:pt x="175" y="409"/>
                  </a:cubicBezTo>
                  <a:cubicBezTo>
                    <a:pt x="119" y="444"/>
                    <a:pt x="63" y="500"/>
                    <a:pt x="0" y="528"/>
                  </a:cubicBezTo>
                  <a:cubicBezTo>
                    <a:pt x="0" y="528"/>
                    <a:pt x="35" y="556"/>
                    <a:pt x="63" y="556"/>
                  </a:cubicBezTo>
                  <a:cubicBezTo>
                    <a:pt x="119" y="584"/>
                    <a:pt x="210" y="619"/>
                    <a:pt x="294" y="619"/>
                  </a:cubicBezTo>
                  <a:cubicBezTo>
                    <a:pt x="355" y="608"/>
                    <a:pt x="415" y="604"/>
                    <a:pt x="476" y="604"/>
                  </a:cubicBezTo>
                  <a:cubicBezTo>
                    <a:pt x="619" y="604"/>
                    <a:pt x="762" y="627"/>
                    <a:pt x="909" y="646"/>
                  </a:cubicBezTo>
                  <a:cubicBezTo>
                    <a:pt x="1021" y="646"/>
                    <a:pt x="1140" y="619"/>
                    <a:pt x="1259" y="619"/>
                  </a:cubicBezTo>
                  <a:cubicBezTo>
                    <a:pt x="1636" y="584"/>
                    <a:pt x="2014" y="528"/>
                    <a:pt x="2364" y="353"/>
                  </a:cubicBezTo>
                  <a:cubicBezTo>
                    <a:pt x="2392" y="325"/>
                    <a:pt x="2420" y="297"/>
                    <a:pt x="2448" y="269"/>
                  </a:cubicBezTo>
                  <a:cubicBezTo>
                    <a:pt x="2448" y="269"/>
                    <a:pt x="2482" y="269"/>
                    <a:pt x="2482" y="234"/>
                  </a:cubicBezTo>
                  <a:cubicBezTo>
                    <a:pt x="2534" y="156"/>
                    <a:pt x="2460" y="0"/>
                    <a:pt x="23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79"/>
            <p:cNvSpPr/>
            <p:nvPr/>
          </p:nvSpPr>
          <p:spPr>
            <a:xfrm>
              <a:off x="5143050" y="2946038"/>
              <a:ext cx="47740" cy="15155"/>
            </a:xfrm>
            <a:custGeom>
              <a:rect b="b" l="l" r="r" t="t"/>
              <a:pathLst>
                <a:path extrusionOk="0" h="666" w="2098">
                  <a:moveTo>
                    <a:pt x="56" y="1"/>
                  </a:moveTo>
                  <a:cubicBezTo>
                    <a:pt x="0" y="57"/>
                    <a:pt x="28" y="113"/>
                    <a:pt x="56" y="176"/>
                  </a:cubicBezTo>
                  <a:cubicBezTo>
                    <a:pt x="56" y="176"/>
                    <a:pt x="28" y="176"/>
                    <a:pt x="28" y="204"/>
                  </a:cubicBezTo>
                  <a:cubicBezTo>
                    <a:pt x="112" y="231"/>
                    <a:pt x="175" y="287"/>
                    <a:pt x="203" y="315"/>
                  </a:cubicBezTo>
                  <a:lnTo>
                    <a:pt x="231" y="315"/>
                  </a:lnTo>
                  <a:cubicBezTo>
                    <a:pt x="406" y="350"/>
                    <a:pt x="581" y="406"/>
                    <a:pt x="755" y="462"/>
                  </a:cubicBezTo>
                  <a:cubicBezTo>
                    <a:pt x="1014" y="553"/>
                    <a:pt x="1252" y="581"/>
                    <a:pt x="1511" y="609"/>
                  </a:cubicBezTo>
                  <a:cubicBezTo>
                    <a:pt x="1685" y="637"/>
                    <a:pt x="1832" y="665"/>
                    <a:pt x="2007" y="665"/>
                  </a:cubicBezTo>
                  <a:cubicBezTo>
                    <a:pt x="2063" y="581"/>
                    <a:pt x="2098" y="462"/>
                    <a:pt x="1951" y="378"/>
                  </a:cubicBezTo>
                  <a:cubicBezTo>
                    <a:pt x="1685" y="231"/>
                    <a:pt x="1336" y="141"/>
                    <a:pt x="1014" y="85"/>
                  </a:cubicBezTo>
                  <a:cubicBezTo>
                    <a:pt x="930" y="57"/>
                    <a:pt x="874" y="29"/>
                    <a:pt x="783" y="29"/>
                  </a:cubicBezTo>
                  <a:cubicBezTo>
                    <a:pt x="688" y="40"/>
                    <a:pt x="581" y="47"/>
                    <a:pt x="475" y="47"/>
                  </a:cubicBezTo>
                  <a:cubicBezTo>
                    <a:pt x="325" y="47"/>
                    <a:pt x="175" y="34"/>
                    <a:pt x="5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79"/>
            <p:cNvSpPr/>
            <p:nvPr/>
          </p:nvSpPr>
          <p:spPr>
            <a:xfrm>
              <a:off x="5341133" y="2846690"/>
              <a:ext cx="53315" cy="105128"/>
            </a:xfrm>
            <a:custGeom>
              <a:rect b="b" l="l" r="r" t="t"/>
              <a:pathLst>
                <a:path extrusionOk="0" h="4620" w="2343">
                  <a:moveTo>
                    <a:pt x="2016" y="1"/>
                  </a:moveTo>
                  <a:cubicBezTo>
                    <a:pt x="1963" y="1"/>
                    <a:pt x="1910" y="24"/>
                    <a:pt x="1868" y="80"/>
                  </a:cubicBezTo>
                  <a:cubicBezTo>
                    <a:pt x="1840" y="108"/>
                    <a:pt x="1812" y="136"/>
                    <a:pt x="1784" y="171"/>
                  </a:cubicBezTo>
                  <a:lnTo>
                    <a:pt x="1784" y="227"/>
                  </a:lnTo>
                  <a:cubicBezTo>
                    <a:pt x="1749" y="346"/>
                    <a:pt x="1693" y="430"/>
                    <a:pt x="1637" y="521"/>
                  </a:cubicBezTo>
                  <a:cubicBezTo>
                    <a:pt x="1546" y="724"/>
                    <a:pt x="1399" y="899"/>
                    <a:pt x="1315" y="1129"/>
                  </a:cubicBezTo>
                  <a:cubicBezTo>
                    <a:pt x="1224" y="1360"/>
                    <a:pt x="1113" y="1598"/>
                    <a:pt x="1022" y="1829"/>
                  </a:cubicBezTo>
                  <a:cubicBezTo>
                    <a:pt x="938" y="2003"/>
                    <a:pt x="875" y="2178"/>
                    <a:pt x="819" y="2353"/>
                  </a:cubicBezTo>
                  <a:cubicBezTo>
                    <a:pt x="819" y="2584"/>
                    <a:pt x="700" y="2849"/>
                    <a:pt x="644" y="3080"/>
                  </a:cubicBezTo>
                  <a:cubicBezTo>
                    <a:pt x="560" y="3318"/>
                    <a:pt x="441" y="3521"/>
                    <a:pt x="266" y="3695"/>
                  </a:cubicBezTo>
                  <a:cubicBezTo>
                    <a:pt x="239" y="3751"/>
                    <a:pt x="176" y="3751"/>
                    <a:pt x="120" y="3751"/>
                  </a:cubicBezTo>
                  <a:lnTo>
                    <a:pt x="120" y="3842"/>
                  </a:lnTo>
                  <a:cubicBezTo>
                    <a:pt x="120" y="3870"/>
                    <a:pt x="120" y="3898"/>
                    <a:pt x="92" y="3926"/>
                  </a:cubicBezTo>
                  <a:cubicBezTo>
                    <a:pt x="92" y="3954"/>
                    <a:pt x="92" y="3982"/>
                    <a:pt x="64" y="4017"/>
                  </a:cubicBezTo>
                  <a:cubicBezTo>
                    <a:pt x="36" y="4101"/>
                    <a:pt x="36" y="4220"/>
                    <a:pt x="1" y="4332"/>
                  </a:cubicBezTo>
                  <a:cubicBezTo>
                    <a:pt x="1" y="4499"/>
                    <a:pt x="175" y="4619"/>
                    <a:pt x="334" y="4619"/>
                  </a:cubicBezTo>
                  <a:cubicBezTo>
                    <a:pt x="428" y="4619"/>
                    <a:pt x="516" y="4577"/>
                    <a:pt x="560" y="4479"/>
                  </a:cubicBezTo>
                  <a:cubicBezTo>
                    <a:pt x="616" y="4367"/>
                    <a:pt x="616" y="4276"/>
                    <a:pt x="644" y="4157"/>
                  </a:cubicBezTo>
                  <a:lnTo>
                    <a:pt x="644" y="4045"/>
                  </a:lnTo>
                  <a:cubicBezTo>
                    <a:pt x="644" y="4017"/>
                    <a:pt x="672" y="4017"/>
                    <a:pt x="672" y="3982"/>
                  </a:cubicBezTo>
                  <a:cubicBezTo>
                    <a:pt x="700" y="3954"/>
                    <a:pt x="763" y="3926"/>
                    <a:pt x="819" y="3898"/>
                  </a:cubicBezTo>
                  <a:cubicBezTo>
                    <a:pt x="910" y="3842"/>
                    <a:pt x="994" y="3779"/>
                    <a:pt x="1085" y="3723"/>
                  </a:cubicBezTo>
                  <a:cubicBezTo>
                    <a:pt x="1259" y="3605"/>
                    <a:pt x="1399" y="3493"/>
                    <a:pt x="1546" y="3346"/>
                  </a:cubicBezTo>
                  <a:cubicBezTo>
                    <a:pt x="1661" y="3209"/>
                    <a:pt x="1545" y="3034"/>
                    <a:pt x="1419" y="3034"/>
                  </a:cubicBezTo>
                  <a:cubicBezTo>
                    <a:pt x="1384" y="3034"/>
                    <a:pt x="1347" y="3048"/>
                    <a:pt x="1315" y="3080"/>
                  </a:cubicBezTo>
                  <a:cubicBezTo>
                    <a:pt x="1141" y="3227"/>
                    <a:pt x="994" y="3374"/>
                    <a:pt x="847" y="3521"/>
                  </a:cubicBezTo>
                  <a:cubicBezTo>
                    <a:pt x="819" y="3549"/>
                    <a:pt x="763" y="3577"/>
                    <a:pt x="735" y="3633"/>
                  </a:cubicBezTo>
                  <a:cubicBezTo>
                    <a:pt x="735" y="3605"/>
                    <a:pt x="735" y="3577"/>
                    <a:pt x="763" y="3577"/>
                  </a:cubicBezTo>
                  <a:lnTo>
                    <a:pt x="763" y="3458"/>
                  </a:lnTo>
                  <a:cubicBezTo>
                    <a:pt x="763" y="3374"/>
                    <a:pt x="791" y="3283"/>
                    <a:pt x="791" y="3227"/>
                  </a:cubicBezTo>
                  <a:cubicBezTo>
                    <a:pt x="910" y="3143"/>
                    <a:pt x="1050" y="3080"/>
                    <a:pt x="1169" y="2996"/>
                  </a:cubicBezTo>
                  <a:cubicBezTo>
                    <a:pt x="1371" y="2877"/>
                    <a:pt x="1609" y="2759"/>
                    <a:pt x="1749" y="2584"/>
                  </a:cubicBezTo>
                  <a:cubicBezTo>
                    <a:pt x="1854" y="2485"/>
                    <a:pt x="1773" y="2287"/>
                    <a:pt x="1656" y="2287"/>
                  </a:cubicBezTo>
                  <a:cubicBezTo>
                    <a:pt x="1641" y="2287"/>
                    <a:pt x="1625" y="2290"/>
                    <a:pt x="1609" y="2297"/>
                  </a:cubicBezTo>
                  <a:cubicBezTo>
                    <a:pt x="1371" y="2381"/>
                    <a:pt x="1196" y="2556"/>
                    <a:pt x="994" y="2703"/>
                  </a:cubicBezTo>
                  <a:cubicBezTo>
                    <a:pt x="1050" y="2619"/>
                    <a:pt x="1085" y="2500"/>
                    <a:pt x="1141" y="2409"/>
                  </a:cubicBezTo>
                  <a:cubicBezTo>
                    <a:pt x="1315" y="2269"/>
                    <a:pt x="1462" y="2094"/>
                    <a:pt x="1574" y="1919"/>
                  </a:cubicBezTo>
                  <a:cubicBezTo>
                    <a:pt x="1637" y="1829"/>
                    <a:pt x="1609" y="1710"/>
                    <a:pt x="1546" y="1654"/>
                  </a:cubicBezTo>
                  <a:cubicBezTo>
                    <a:pt x="1693" y="1332"/>
                    <a:pt x="1868" y="1010"/>
                    <a:pt x="2043" y="724"/>
                  </a:cubicBezTo>
                  <a:cubicBezTo>
                    <a:pt x="2071" y="661"/>
                    <a:pt x="2043" y="605"/>
                    <a:pt x="2015" y="577"/>
                  </a:cubicBezTo>
                  <a:cubicBezTo>
                    <a:pt x="2071" y="521"/>
                    <a:pt x="2133" y="458"/>
                    <a:pt x="2189" y="402"/>
                  </a:cubicBezTo>
                  <a:cubicBezTo>
                    <a:pt x="2343" y="227"/>
                    <a:pt x="2180" y="1"/>
                    <a:pt x="20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79"/>
            <p:cNvSpPr/>
            <p:nvPr/>
          </p:nvSpPr>
          <p:spPr>
            <a:xfrm>
              <a:off x="5401775" y="2985860"/>
              <a:ext cx="59277" cy="89655"/>
            </a:xfrm>
            <a:custGeom>
              <a:rect b="b" l="l" r="r" t="t"/>
              <a:pathLst>
                <a:path extrusionOk="0" h="3940" w="2605">
                  <a:moveTo>
                    <a:pt x="2523" y="1"/>
                  </a:moveTo>
                  <a:cubicBezTo>
                    <a:pt x="2504" y="1"/>
                    <a:pt x="2485" y="8"/>
                    <a:pt x="2468" y="27"/>
                  </a:cubicBezTo>
                  <a:cubicBezTo>
                    <a:pt x="2230" y="230"/>
                    <a:pt x="2000" y="488"/>
                    <a:pt x="1853" y="782"/>
                  </a:cubicBezTo>
                  <a:cubicBezTo>
                    <a:pt x="1678" y="1132"/>
                    <a:pt x="1447" y="1481"/>
                    <a:pt x="1245" y="1803"/>
                  </a:cubicBezTo>
                  <a:cubicBezTo>
                    <a:pt x="1007" y="2152"/>
                    <a:pt x="776" y="2474"/>
                    <a:pt x="601" y="2852"/>
                  </a:cubicBezTo>
                  <a:cubicBezTo>
                    <a:pt x="398" y="3201"/>
                    <a:pt x="252" y="3551"/>
                    <a:pt x="21" y="3873"/>
                  </a:cubicBezTo>
                  <a:cubicBezTo>
                    <a:pt x="0" y="3914"/>
                    <a:pt x="25" y="3940"/>
                    <a:pt x="61" y="3940"/>
                  </a:cubicBezTo>
                  <a:cubicBezTo>
                    <a:pt x="75" y="3940"/>
                    <a:pt x="90" y="3936"/>
                    <a:pt x="105" y="3929"/>
                  </a:cubicBezTo>
                  <a:cubicBezTo>
                    <a:pt x="252" y="3845"/>
                    <a:pt x="398" y="3754"/>
                    <a:pt x="517" y="3607"/>
                  </a:cubicBezTo>
                  <a:cubicBezTo>
                    <a:pt x="629" y="3495"/>
                    <a:pt x="720" y="3320"/>
                    <a:pt x="804" y="3145"/>
                  </a:cubicBezTo>
                  <a:cubicBezTo>
                    <a:pt x="1007" y="2761"/>
                    <a:pt x="1182" y="2355"/>
                    <a:pt x="1419" y="1978"/>
                  </a:cubicBezTo>
                  <a:cubicBezTo>
                    <a:pt x="1503" y="1831"/>
                    <a:pt x="1622" y="1656"/>
                    <a:pt x="1678" y="1481"/>
                  </a:cubicBezTo>
                  <a:cubicBezTo>
                    <a:pt x="1706" y="1362"/>
                    <a:pt x="1741" y="1278"/>
                    <a:pt x="1797" y="1188"/>
                  </a:cubicBezTo>
                  <a:cubicBezTo>
                    <a:pt x="1853" y="1104"/>
                    <a:pt x="1944" y="1048"/>
                    <a:pt x="2000" y="957"/>
                  </a:cubicBezTo>
                  <a:cubicBezTo>
                    <a:pt x="2202" y="663"/>
                    <a:pt x="2468" y="432"/>
                    <a:pt x="2580" y="83"/>
                  </a:cubicBezTo>
                  <a:cubicBezTo>
                    <a:pt x="2605" y="43"/>
                    <a:pt x="2567" y="1"/>
                    <a:pt x="25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79"/>
            <p:cNvSpPr/>
            <p:nvPr/>
          </p:nvSpPr>
          <p:spPr>
            <a:xfrm>
              <a:off x="5464237" y="2956301"/>
              <a:ext cx="13425" cy="19660"/>
            </a:xfrm>
            <a:custGeom>
              <a:rect b="b" l="l" r="r" t="t"/>
              <a:pathLst>
                <a:path extrusionOk="0" h="864" w="590">
                  <a:moveTo>
                    <a:pt x="510" y="0"/>
                  </a:moveTo>
                  <a:cubicBezTo>
                    <a:pt x="497" y="0"/>
                    <a:pt x="486" y="4"/>
                    <a:pt x="478" y="11"/>
                  </a:cubicBezTo>
                  <a:cubicBezTo>
                    <a:pt x="332" y="249"/>
                    <a:pt x="185" y="508"/>
                    <a:pt x="45" y="738"/>
                  </a:cubicBezTo>
                  <a:cubicBezTo>
                    <a:pt x="0" y="803"/>
                    <a:pt x="61" y="864"/>
                    <a:pt x="120" y="864"/>
                  </a:cubicBezTo>
                  <a:cubicBezTo>
                    <a:pt x="145" y="864"/>
                    <a:pt x="168" y="854"/>
                    <a:pt x="185" y="829"/>
                  </a:cubicBezTo>
                  <a:cubicBezTo>
                    <a:pt x="332" y="564"/>
                    <a:pt x="478" y="333"/>
                    <a:pt x="569" y="74"/>
                  </a:cubicBezTo>
                  <a:cubicBezTo>
                    <a:pt x="590" y="28"/>
                    <a:pt x="546" y="0"/>
                    <a:pt x="5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79"/>
            <p:cNvSpPr/>
            <p:nvPr/>
          </p:nvSpPr>
          <p:spPr>
            <a:xfrm>
              <a:off x="5298808" y="2907491"/>
              <a:ext cx="180948" cy="80371"/>
            </a:xfrm>
            <a:custGeom>
              <a:rect b="b" l="l" r="r" t="t"/>
              <a:pathLst>
                <a:path extrusionOk="0" h="3532" w="7952">
                  <a:moveTo>
                    <a:pt x="7697" y="0"/>
                  </a:moveTo>
                  <a:cubicBezTo>
                    <a:pt x="7659" y="0"/>
                    <a:pt x="7619" y="9"/>
                    <a:pt x="7574" y="31"/>
                  </a:cubicBezTo>
                  <a:cubicBezTo>
                    <a:pt x="7546" y="59"/>
                    <a:pt x="7518" y="59"/>
                    <a:pt x="7490" y="87"/>
                  </a:cubicBezTo>
                  <a:cubicBezTo>
                    <a:pt x="7455" y="59"/>
                    <a:pt x="7427" y="31"/>
                    <a:pt x="7371" y="31"/>
                  </a:cubicBezTo>
                  <a:cubicBezTo>
                    <a:pt x="7077" y="59"/>
                    <a:pt x="6790" y="87"/>
                    <a:pt x="6525" y="149"/>
                  </a:cubicBezTo>
                  <a:cubicBezTo>
                    <a:pt x="6285" y="253"/>
                    <a:pt x="6040" y="440"/>
                    <a:pt x="5750" y="440"/>
                  </a:cubicBezTo>
                  <a:cubicBezTo>
                    <a:pt x="5727" y="440"/>
                    <a:pt x="5703" y="439"/>
                    <a:pt x="5679" y="436"/>
                  </a:cubicBezTo>
                  <a:cubicBezTo>
                    <a:pt x="5651" y="408"/>
                    <a:pt x="5651" y="408"/>
                    <a:pt x="5623" y="408"/>
                  </a:cubicBezTo>
                  <a:cubicBezTo>
                    <a:pt x="5595" y="436"/>
                    <a:pt x="5532" y="436"/>
                    <a:pt x="5504" y="471"/>
                  </a:cubicBezTo>
                  <a:cubicBezTo>
                    <a:pt x="5392" y="499"/>
                    <a:pt x="5273" y="527"/>
                    <a:pt x="5154" y="555"/>
                  </a:cubicBezTo>
                  <a:cubicBezTo>
                    <a:pt x="5021" y="646"/>
                    <a:pt x="4887" y="769"/>
                    <a:pt x="4728" y="769"/>
                  </a:cubicBezTo>
                  <a:cubicBezTo>
                    <a:pt x="4679" y="769"/>
                    <a:pt x="4628" y="758"/>
                    <a:pt x="4574" y="730"/>
                  </a:cubicBezTo>
                  <a:cubicBezTo>
                    <a:pt x="4399" y="821"/>
                    <a:pt x="4224" y="877"/>
                    <a:pt x="4021" y="933"/>
                  </a:cubicBezTo>
                  <a:cubicBezTo>
                    <a:pt x="3784" y="1023"/>
                    <a:pt x="3497" y="1135"/>
                    <a:pt x="3259" y="1282"/>
                  </a:cubicBezTo>
                  <a:cubicBezTo>
                    <a:pt x="3203" y="1345"/>
                    <a:pt x="3175" y="1401"/>
                    <a:pt x="3175" y="1485"/>
                  </a:cubicBezTo>
                  <a:cubicBezTo>
                    <a:pt x="3029" y="1548"/>
                    <a:pt x="2854" y="1632"/>
                    <a:pt x="2707" y="1723"/>
                  </a:cubicBezTo>
                  <a:cubicBezTo>
                    <a:pt x="2476" y="1835"/>
                    <a:pt x="2210" y="1953"/>
                    <a:pt x="2126" y="2184"/>
                  </a:cubicBezTo>
                  <a:cubicBezTo>
                    <a:pt x="2126" y="2219"/>
                    <a:pt x="2099" y="2247"/>
                    <a:pt x="2099" y="2275"/>
                  </a:cubicBezTo>
                  <a:cubicBezTo>
                    <a:pt x="1861" y="2275"/>
                    <a:pt x="1630" y="2247"/>
                    <a:pt x="1399" y="2219"/>
                  </a:cubicBezTo>
                  <a:cubicBezTo>
                    <a:pt x="1371" y="2219"/>
                    <a:pt x="1336" y="2184"/>
                    <a:pt x="1308" y="2184"/>
                  </a:cubicBezTo>
                  <a:lnTo>
                    <a:pt x="1308" y="2219"/>
                  </a:lnTo>
                  <a:cubicBezTo>
                    <a:pt x="1308" y="2275"/>
                    <a:pt x="1280" y="2331"/>
                    <a:pt x="1224" y="2331"/>
                  </a:cubicBezTo>
                  <a:cubicBezTo>
                    <a:pt x="1181" y="2339"/>
                    <a:pt x="1141" y="2343"/>
                    <a:pt x="1101" y="2343"/>
                  </a:cubicBezTo>
                  <a:cubicBezTo>
                    <a:pt x="1006" y="2343"/>
                    <a:pt x="916" y="2323"/>
                    <a:pt x="812" y="2303"/>
                  </a:cubicBezTo>
                  <a:cubicBezTo>
                    <a:pt x="784" y="2275"/>
                    <a:pt x="756" y="2275"/>
                    <a:pt x="728" y="2247"/>
                  </a:cubicBezTo>
                  <a:cubicBezTo>
                    <a:pt x="525" y="2184"/>
                    <a:pt x="378" y="2009"/>
                    <a:pt x="232" y="1807"/>
                  </a:cubicBezTo>
                  <a:cubicBezTo>
                    <a:pt x="113" y="1835"/>
                    <a:pt x="1" y="1953"/>
                    <a:pt x="29" y="2100"/>
                  </a:cubicBezTo>
                  <a:cubicBezTo>
                    <a:pt x="57" y="2247"/>
                    <a:pt x="113" y="2394"/>
                    <a:pt x="176" y="2506"/>
                  </a:cubicBezTo>
                  <a:cubicBezTo>
                    <a:pt x="176" y="2534"/>
                    <a:pt x="204" y="2569"/>
                    <a:pt x="232" y="2597"/>
                  </a:cubicBezTo>
                  <a:cubicBezTo>
                    <a:pt x="288" y="2744"/>
                    <a:pt x="350" y="2855"/>
                    <a:pt x="462" y="2946"/>
                  </a:cubicBezTo>
                  <a:cubicBezTo>
                    <a:pt x="510" y="2976"/>
                    <a:pt x="557" y="2989"/>
                    <a:pt x="602" y="2989"/>
                  </a:cubicBezTo>
                  <a:cubicBezTo>
                    <a:pt x="782" y="2989"/>
                    <a:pt x="925" y="2781"/>
                    <a:pt x="903" y="2597"/>
                  </a:cubicBezTo>
                  <a:lnTo>
                    <a:pt x="903" y="2569"/>
                  </a:lnTo>
                  <a:cubicBezTo>
                    <a:pt x="903" y="2597"/>
                    <a:pt x="931" y="2597"/>
                    <a:pt x="959" y="2625"/>
                  </a:cubicBezTo>
                  <a:lnTo>
                    <a:pt x="1022" y="2625"/>
                  </a:lnTo>
                  <a:cubicBezTo>
                    <a:pt x="1106" y="2653"/>
                    <a:pt x="1197" y="2681"/>
                    <a:pt x="1280" y="2709"/>
                  </a:cubicBezTo>
                  <a:cubicBezTo>
                    <a:pt x="1252" y="2772"/>
                    <a:pt x="1252" y="2828"/>
                    <a:pt x="1308" y="2883"/>
                  </a:cubicBezTo>
                  <a:cubicBezTo>
                    <a:pt x="1371" y="2974"/>
                    <a:pt x="1427" y="3002"/>
                    <a:pt x="1483" y="3058"/>
                  </a:cubicBezTo>
                  <a:cubicBezTo>
                    <a:pt x="1546" y="3093"/>
                    <a:pt x="1602" y="3121"/>
                    <a:pt x="1658" y="3149"/>
                  </a:cubicBezTo>
                  <a:cubicBezTo>
                    <a:pt x="1658" y="3177"/>
                    <a:pt x="1686" y="3177"/>
                    <a:pt x="1686" y="3177"/>
                  </a:cubicBezTo>
                  <a:cubicBezTo>
                    <a:pt x="1777" y="3233"/>
                    <a:pt x="1861" y="3268"/>
                    <a:pt x="1952" y="3324"/>
                  </a:cubicBezTo>
                  <a:cubicBezTo>
                    <a:pt x="2099" y="3380"/>
                    <a:pt x="2273" y="3499"/>
                    <a:pt x="2420" y="3527"/>
                  </a:cubicBezTo>
                  <a:cubicBezTo>
                    <a:pt x="2438" y="3530"/>
                    <a:pt x="2456" y="3531"/>
                    <a:pt x="2473" y="3531"/>
                  </a:cubicBezTo>
                  <a:cubicBezTo>
                    <a:pt x="2617" y="3531"/>
                    <a:pt x="2704" y="3428"/>
                    <a:pt x="2679" y="3296"/>
                  </a:cubicBezTo>
                  <a:cubicBezTo>
                    <a:pt x="2623" y="3058"/>
                    <a:pt x="2476" y="2974"/>
                    <a:pt x="2301" y="2883"/>
                  </a:cubicBezTo>
                  <a:cubicBezTo>
                    <a:pt x="2476" y="2855"/>
                    <a:pt x="2651" y="2800"/>
                    <a:pt x="2798" y="2709"/>
                  </a:cubicBezTo>
                  <a:cubicBezTo>
                    <a:pt x="2854" y="2681"/>
                    <a:pt x="2882" y="2653"/>
                    <a:pt x="2882" y="2625"/>
                  </a:cubicBezTo>
                  <a:cubicBezTo>
                    <a:pt x="3056" y="2534"/>
                    <a:pt x="3203" y="2450"/>
                    <a:pt x="3350" y="2359"/>
                  </a:cubicBezTo>
                  <a:cubicBezTo>
                    <a:pt x="3434" y="2331"/>
                    <a:pt x="3497" y="2275"/>
                    <a:pt x="3581" y="2247"/>
                  </a:cubicBezTo>
                  <a:cubicBezTo>
                    <a:pt x="3644" y="2275"/>
                    <a:pt x="3672" y="2303"/>
                    <a:pt x="3728" y="2303"/>
                  </a:cubicBezTo>
                  <a:cubicBezTo>
                    <a:pt x="3847" y="2303"/>
                    <a:pt x="3958" y="2247"/>
                    <a:pt x="4077" y="2184"/>
                  </a:cubicBezTo>
                  <a:lnTo>
                    <a:pt x="4077" y="2184"/>
                  </a:lnTo>
                  <a:cubicBezTo>
                    <a:pt x="4049" y="2219"/>
                    <a:pt x="4049" y="2247"/>
                    <a:pt x="4049" y="2275"/>
                  </a:cubicBezTo>
                  <a:cubicBezTo>
                    <a:pt x="4049" y="2359"/>
                    <a:pt x="4133" y="2506"/>
                    <a:pt x="4224" y="2506"/>
                  </a:cubicBezTo>
                  <a:cubicBezTo>
                    <a:pt x="4256" y="2511"/>
                    <a:pt x="4286" y="2513"/>
                    <a:pt x="4315" y="2513"/>
                  </a:cubicBezTo>
                  <a:cubicBezTo>
                    <a:pt x="4443" y="2513"/>
                    <a:pt x="4544" y="2468"/>
                    <a:pt x="4658" y="2422"/>
                  </a:cubicBezTo>
                  <a:cubicBezTo>
                    <a:pt x="4658" y="2478"/>
                    <a:pt x="4658" y="2506"/>
                    <a:pt x="4693" y="2569"/>
                  </a:cubicBezTo>
                  <a:lnTo>
                    <a:pt x="4693" y="2597"/>
                  </a:lnTo>
                  <a:cubicBezTo>
                    <a:pt x="4746" y="2680"/>
                    <a:pt x="4829" y="2718"/>
                    <a:pt x="4912" y="2718"/>
                  </a:cubicBezTo>
                  <a:cubicBezTo>
                    <a:pt x="5003" y="2718"/>
                    <a:pt x="5096" y="2673"/>
                    <a:pt x="5154" y="2597"/>
                  </a:cubicBezTo>
                  <a:cubicBezTo>
                    <a:pt x="5273" y="2422"/>
                    <a:pt x="5392" y="2247"/>
                    <a:pt x="5532" y="2072"/>
                  </a:cubicBezTo>
                  <a:cubicBezTo>
                    <a:pt x="5651" y="1925"/>
                    <a:pt x="5770" y="1779"/>
                    <a:pt x="5881" y="1632"/>
                  </a:cubicBezTo>
                  <a:cubicBezTo>
                    <a:pt x="6028" y="1576"/>
                    <a:pt x="6147" y="1485"/>
                    <a:pt x="6266" y="1401"/>
                  </a:cubicBezTo>
                  <a:lnTo>
                    <a:pt x="6266" y="1401"/>
                  </a:lnTo>
                  <a:cubicBezTo>
                    <a:pt x="6211" y="1553"/>
                    <a:pt x="6384" y="1705"/>
                    <a:pt x="6545" y="1705"/>
                  </a:cubicBezTo>
                  <a:cubicBezTo>
                    <a:pt x="6569" y="1705"/>
                    <a:pt x="6593" y="1702"/>
                    <a:pt x="6616" y="1695"/>
                  </a:cubicBezTo>
                  <a:cubicBezTo>
                    <a:pt x="6790" y="1660"/>
                    <a:pt x="6846" y="1520"/>
                    <a:pt x="6965" y="1401"/>
                  </a:cubicBezTo>
                  <a:cubicBezTo>
                    <a:pt x="6993" y="1373"/>
                    <a:pt x="7021" y="1310"/>
                    <a:pt x="7021" y="1282"/>
                  </a:cubicBezTo>
                  <a:cubicBezTo>
                    <a:pt x="7105" y="1198"/>
                    <a:pt x="7168" y="1135"/>
                    <a:pt x="7252" y="1051"/>
                  </a:cubicBezTo>
                  <a:cubicBezTo>
                    <a:pt x="7371" y="933"/>
                    <a:pt x="7518" y="786"/>
                    <a:pt x="7490" y="611"/>
                  </a:cubicBezTo>
                  <a:cubicBezTo>
                    <a:pt x="7546" y="611"/>
                    <a:pt x="7602" y="583"/>
                    <a:pt x="7664" y="583"/>
                  </a:cubicBezTo>
                  <a:cubicBezTo>
                    <a:pt x="7720" y="555"/>
                    <a:pt x="7776" y="527"/>
                    <a:pt x="7804" y="471"/>
                  </a:cubicBezTo>
                  <a:cubicBezTo>
                    <a:pt x="7839" y="436"/>
                    <a:pt x="7867" y="380"/>
                    <a:pt x="7895" y="352"/>
                  </a:cubicBezTo>
                  <a:cubicBezTo>
                    <a:pt x="7951" y="261"/>
                    <a:pt x="7923" y="121"/>
                    <a:pt x="7867" y="59"/>
                  </a:cubicBezTo>
                  <a:cubicBezTo>
                    <a:pt x="7811" y="24"/>
                    <a:pt x="7758" y="0"/>
                    <a:pt x="769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79"/>
            <p:cNvSpPr/>
            <p:nvPr/>
          </p:nvSpPr>
          <p:spPr>
            <a:xfrm>
              <a:off x="5347823" y="2991184"/>
              <a:ext cx="19228" cy="12174"/>
            </a:xfrm>
            <a:custGeom>
              <a:rect b="b" l="l" r="r" t="t"/>
              <a:pathLst>
                <a:path extrusionOk="0" h="535" w="845">
                  <a:moveTo>
                    <a:pt x="262" y="0"/>
                  </a:moveTo>
                  <a:cubicBezTo>
                    <a:pt x="242" y="0"/>
                    <a:pt x="222" y="7"/>
                    <a:pt x="203" y="24"/>
                  </a:cubicBezTo>
                  <a:cubicBezTo>
                    <a:pt x="119" y="52"/>
                    <a:pt x="28" y="142"/>
                    <a:pt x="28" y="226"/>
                  </a:cubicBezTo>
                  <a:cubicBezTo>
                    <a:pt x="0" y="373"/>
                    <a:pt x="119" y="429"/>
                    <a:pt x="203" y="492"/>
                  </a:cubicBezTo>
                  <a:cubicBezTo>
                    <a:pt x="268" y="519"/>
                    <a:pt x="348" y="534"/>
                    <a:pt x="429" y="534"/>
                  </a:cubicBezTo>
                  <a:cubicBezTo>
                    <a:pt x="601" y="534"/>
                    <a:pt x="776" y="465"/>
                    <a:pt x="819" y="289"/>
                  </a:cubicBezTo>
                  <a:cubicBezTo>
                    <a:pt x="844" y="180"/>
                    <a:pt x="747" y="48"/>
                    <a:pt x="617" y="48"/>
                  </a:cubicBezTo>
                  <a:cubicBezTo>
                    <a:pt x="605" y="48"/>
                    <a:pt x="593" y="49"/>
                    <a:pt x="581" y="52"/>
                  </a:cubicBezTo>
                  <a:lnTo>
                    <a:pt x="441" y="52"/>
                  </a:lnTo>
                  <a:cubicBezTo>
                    <a:pt x="441" y="79"/>
                    <a:pt x="406" y="79"/>
                    <a:pt x="378" y="79"/>
                  </a:cubicBezTo>
                  <a:cubicBezTo>
                    <a:pt x="358" y="40"/>
                    <a:pt x="311" y="0"/>
                    <a:pt x="26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79"/>
            <p:cNvSpPr/>
            <p:nvPr/>
          </p:nvSpPr>
          <p:spPr>
            <a:xfrm>
              <a:off x="5186012" y="2942056"/>
              <a:ext cx="15291" cy="19911"/>
            </a:xfrm>
            <a:custGeom>
              <a:rect b="b" l="l" r="r" t="t"/>
              <a:pathLst>
                <a:path extrusionOk="0" h="875" w="672">
                  <a:moveTo>
                    <a:pt x="497" y="1"/>
                  </a:moveTo>
                  <a:cubicBezTo>
                    <a:pt x="413" y="29"/>
                    <a:pt x="266" y="1"/>
                    <a:pt x="210" y="113"/>
                  </a:cubicBezTo>
                  <a:lnTo>
                    <a:pt x="210" y="232"/>
                  </a:lnTo>
                  <a:cubicBezTo>
                    <a:pt x="147" y="260"/>
                    <a:pt x="119" y="288"/>
                    <a:pt x="63" y="351"/>
                  </a:cubicBezTo>
                  <a:cubicBezTo>
                    <a:pt x="0" y="434"/>
                    <a:pt x="63" y="525"/>
                    <a:pt x="147" y="553"/>
                  </a:cubicBezTo>
                  <a:lnTo>
                    <a:pt x="119" y="581"/>
                  </a:lnTo>
                  <a:cubicBezTo>
                    <a:pt x="119" y="609"/>
                    <a:pt x="119" y="637"/>
                    <a:pt x="147" y="665"/>
                  </a:cubicBezTo>
                  <a:cubicBezTo>
                    <a:pt x="119" y="728"/>
                    <a:pt x="119" y="812"/>
                    <a:pt x="210" y="840"/>
                  </a:cubicBezTo>
                  <a:cubicBezTo>
                    <a:pt x="294" y="840"/>
                    <a:pt x="350" y="875"/>
                    <a:pt x="441" y="875"/>
                  </a:cubicBezTo>
                  <a:lnTo>
                    <a:pt x="469" y="875"/>
                  </a:lnTo>
                  <a:cubicBezTo>
                    <a:pt x="525" y="840"/>
                    <a:pt x="560" y="784"/>
                    <a:pt x="525" y="700"/>
                  </a:cubicBezTo>
                  <a:cubicBezTo>
                    <a:pt x="497" y="665"/>
                    <a:pt x="469" y="637"/>
                    <a:pt x="441" y="609"/>
                  </a:cubicBezTo>
                  <a:lnTo>
                    <a:pt x="441" y="581"/>
                  </a:lnTo>
                  <a:cubicBezTo>
                    <a:pt x="497" y="525"/>
                    <a:pt x="497" y="462"/>
                    <a:pt x="497" y="434"/>
                  </a:cubicBezTo>
                  <a:lnTo>
                    <a:pt x="497" y="406"/>
                  </a:lnTo>
                  <a:cubicBezTo>
                    <a:pt x="588" y="379"/>
                    <a:pt x="671" y="288"/>
                    <a:pt x="644" y="204"/>
                  </a:cubicBezTo>
                  <a:cubicBezTo>
                    <a:pt x="644" y="141"/>
                    <a:pt x="644" y="85"/>
                    <a:pt x="588" y="85"/>
                  </a:cubicBezTo>
                  <a:cubicBezTo>
                    <a:pt x="588" y="29"/>
                    <a:pt x="560" y="1"/>
                    <a:pt x="49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79"/>
            <p:cNvSpPr/>
            <p:nvPr/>
          </p:nvSpPr>
          <p:spPr>
            <a:xfrm>
              <a:off x="5231203" y="2969112"/>
              <a:ext cx="16566" cy="25804"/>
            </a:xfrm>
            <a:custGeom>
              <a:rect b="b" l="l" r="r" t="t"/>
              <a:pathLst>
                <a:path extrusionOk="0" h="1134" w="728">
                  <a:moveTo>
                    <a:pt x="552" y="1"/>
                  </a:moveTo>
                  <a:cubicBezTo>
                    <a:pt x="378" y="1"/>
                    <a:pt x="203" y="92"/>
                    <a:pt x="147" y="238"/>
                  </a:cubicBezTo>
                  <a:cubicBezTo>
                    <a:pt x="112" y="322"/>
                    <a:pt x="112" y="385"/>
                    <a:pt x="175" y="441"/>
                  </a:cubicBezTo>
                  <a:lnTo>
                    <a:pt x="203" y="441"/>
                  </a:lnTo>
                  <a:cubicBezTo>
                    <a:pt x="147" y="497"/>
                    <a:pt x="84" y="560"/>
                    <a:pt x="56" y="616"/>
                  </a:cubicBezTo>
                  <a:cubicBezTo>
                    <a:pt x="0" y="672"/>
                    <a:pt x="28" y="763"/>
                    <a:pt x="112" y="791"/>
                  </a:cubicBezTo>
                  <a:cubicBezTo>
                    <a:pt x="84" y="791"/>
                    <a:pt x="84" y="791"/>
                    <a:pt x="84" y="819"/>
                  </a:cubicBezTo>
                  <a:cubicBezTo>
                    <a:pt x="84" y="875"/>
                    <a:pt x="112" y="938"/>
                    <a:pt x="175" y="966"/>
                  </a:cubicBezTo>
                  <a:cubicBezTo>
                    <a:pt x="175" y="1049"/>
                    <a:pt x="231" y="1112"/>
                    <a:pt x="322" y="1112"/>
                  </a:cubicBezTo>
                  <a:cubicBezTo>
                    <a:pt x="364" y="1126"/>
                    <a:pt x="399" y="1133"/>
                    <a:pt x="434" y="1133"/>
                  </a:cubicBezTo>
                  <a:cubicBezTo>
                    <a:pt x="470" y="1133"/>
                    <a:pt x="507" y="1126"/>
                    <a:pt x="552" y="1112"/>
                  </a:cubicBezTo>
                  <a:cubicBezTo>
                    <a:pt x="727" y="1049"/>
                    <a:pt x="671" y="847"/>
                    <a:pt x="524" y="819"/>
                  </a:cubicBezTo>
                  <a:lnTo>
                    <a:pt x="497" y="819"/>
                  </a:lnTo>
                  <a:cubicBezTo>
                    <a:pt x="462" y="819"/>
                    <a:pt x="462" y="791"/>
                    <a:pt x="462" y="791"/>
                  </a:cubicBezTo>
                  <a:cubicBezTo>
                    <a:pt x="434" y="763"/>
                    <a:pt x="434" y="763"/>
                    <a:pt x="434" y="735"/>
                  </a:cubicBezTo>
                  <a:cubicBezTo>
                    <a:pt x="462" y="700"/>
                    <a:pt x="497" y="644"/>
                    <a:pt x="497" y="588"/>
                  </a:cubicBezTo>
                  <a:cubicBezTo>
                    <a:pt x="462" y="560"/>
                    <a:pt x="462" y="525"/>
                    <a:pt x="462" y="525"/>
                  </a:cubicBezTo>
                  <a:cubicBezTo>
                    <a:pt x="524" y="441"/>
                    <a:pt x="552" y="350"/>
                    <a:pt x="580" y="266"/>
                  </a:cubicBezTo>
                  <a:cubicBezTo>
                    <a:pt x="580" y="238"/>
                    <a:pt x="552" y="175"/>
                    <a:pt x="524" y="175"/>
                  </a:cubicBezTo>
                  <a:cubicBezTo>
                    <a:pt x="552" y="120"/>
                    <a:pt x="580" y="92"/>
                    <a:pt x="580" y="64"/>
                  </a:cubicBezTo>
                  <a:cubicBezTo>
                    <a:pt x="580" y="36"/>
                    <a:pt x="580" y="1"/>
                    <a:pt x="55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79"/>
            <p:cNvSpPr/>
            <p:nvPr/>
          </p:nvSpPr>
          <p:spPr>
            <a:xfrm>
              <a:off x="5294849" y="2939917"/>
              <a:ext cx="19911" cy="34497"/>
            </a:xfrm>
            <a:custGeom>
              <a:rect b="b" l="l" r="r" t="t"/>
              <a:pathLst>
                <a:path extrusionOk="0" h="1516" w="875">
                  <a:moveTo>
                    <a:pt x="124" y="1"/>
                  </a:moveTo>
                  <a:cubicBezTo>
                    <a:pt x="47" y="1"/>
                    <a:pt x="7" y="128"/>
                    <a:pt x="84" y="179"/>
                  </a:cubicBezTo>
                  <a:lnTo>
                    <a:pt x="112" y="179"/>
                  </a:lnTo>
                  <a:cubicBezTo>
                    <a:pt x="0" y="270"/>
                    <a:pt x="0" y="410"/>
                    <a:pt x="112" y="500"/>
                  </a:cubicBezTo>
                  <a:cubicBezTo>
                    <a:pt x="147" y="528"/>
                    <a:pt x="175" y="528"/>
                    <a:pt x="175" y="528"/>
                  </a:cubicBezTo>
                  <a:lnTo>
                    <a:pt x="175" y="584"/>
                  </a:lnTo>
                  <a:cubicBezTo>
                    <a:pt x="175" y="703"/>
                    <a:pt x="231" y="759"/>
                    <a:pt x="287" y="822"/>
                  </a:cubicBezTo>
                  <a:cubicBezTo>
                    <a:pt x="287" y="850"/>
                    <a:pt x="259" y="906"/>
                    <a:pt x="259" y="934"/>
                  </a:cubicBezTo>
                  <a:cubicBezTo>
                    <a:pt x="259" y="969"/>
                    <a:pt x="259" y="1025"/>
                    <a:pt x="287" y="1053"/>
                  </a:cubicBezTo>
                  <a:cubicBezTo>
                    <a:pt x="203" y="1109"/>
                    <a:pt x="175" y="1228"/>
                    <a:pt x="175" y="1319"/>
                  </a:cubicBezTo>
                  <a:cubicBezTo>
                    <a:pt x="191" y="1450"/>
                    <a:pt x="293" y="1516"/>
                    <a:pt x="388" y="1516"/>
                  </a:cubicBezTo>
                  <a:cubicBezTo>
                    <a:pt x="460" y="1516"/>
                    <a:pt x="528" y="1478"/>
                    <a:pt x="552" y="1403"/>
                  </a:cubicBezTo>
                  <a:cubicBezTo>
                    <a:pt x="580" y="1403"/>
                    <a:pt x="580" y="1403"/>
                    <a:pt x="608" y="1375"/>
                  </a:cubicBezTo>
                  <a:cubicBezTo>
                    <a:pt x="671" y="1375"/>
                    <a:pt x="727" y="1319"/>
                    <a:pt x="755" y="1228"/>
                  </a:cubicBezTo>
                  <a:cubicBezTo>
                    <a:pt x="755" y="1172"/>
                    <a:pt x="755" y="1144"/>
                    <a:pt x="727" y="1109"/>
                  </a:cubicBezTo>
                  <a:cubicBezTo>
                    <a:pt x="755" y="1081"/>
                    <a:pt x="783" y="1053"/>
                    <a:pt x="783" y="997"/>
                  </a:cubicBezTo>
                  <a:cubicBezTo>
                    <a:pt x="783" y="969"/>
                    <a:pt x="783" y="906"/>
                    <a:pt x="755" y="878"/>
                  </a:cubicBezTo>
                  <a:cubicBezTo>
                    <a:pt x="811" y="850"/>
                    <a:pt x="846" y="822"/>
                    <a:pt x="874" y="794"/>
                  </a:cubicBezTo>
                  <a:cubicBezTo>
                    <a:pt x="552" y="675"/>
                    <a:pt x="350" y="326"/>
                    <a:pt x="231" y="32"/>
                  </a:cubicBezTo>
                  <a:cubicBezTo>
                    <a:pt x="203" y="4"/>
                    <a:pt x="175" y="4"/>
                    <a:pt x="147" y="4"/>
                  </a:cubicBezTo>
                  <a:cubicBezTo>
                    <a:pt x="139" y="2"/>
                    <a:pt x="132" y="1"/>
                    <a:pt x="12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79"/>
            <p:cNvSpPr/>
            <p:nvPr/>
          </p:nvSpPr>
          <p:spPr>
            <a:xfrm>
              <a:off x="5324590" y="2958622"/>
              <a:ext cx="16566" cy="28831"/>
            </a:xfrm>
            <a:custGeom>
              <a:rect b="b" l="l" r="r" t="t"/>
              <a:pathLst>
                <a:path extrusionOk="0" h="1267" w="728">
                  <a:moveTo>
                    <a:pt x="175" y="0"/>
                  </a:moveTo>
                  <a:cubicBezTo>
                    <a:pt x="175" y="28"/>
                    <a:pt x="147" y="84"/>
                    <a:pt x="91" y="84"/>
                  </a:cubicBezTo>
                  <a:lnTo>
                    <a:pt x="64" y="84"/>
                  </a:lnTo>
                  <a:cubicBezTo>
                    <a:pt x="64" y="112"/>
                    <a:pt x="29" y="112"/>
                    <a:pt x="29" y="147"/>
                  </a:cubicBezTo>
                  <a:cubicBezTo>
                    <a:pt x="29" y="175"/>
                    <a:pt x="29" y="203"/>
                    <a:pt x="64" y="231"/>
                  </a:cubicBezTo>
                  <a:cubicBezTo>
                    <a:pt x="1" y="287"/>
                    <a:pt x="1" y="350"/>
                    <a:pt x="29" y="434"/>
                  </a:cubicBezTo>
                  <a:cubicBezTo>
                    <a:pt x="64" y="497"/>
                    <a:pt x="91" y="525"/>
                    <a:pt x="119" y="525"/>
                  </a:cubicBezTo>
                  <a:cubicBezTo>
                    <a:pt x="91" y="581"/>
                    <a:pt x="91" y="671"/>
                    <a:pt x="147" y="727"/>
                  </a:cubicBezTo>
                  <a:cubicBezTo>
                    <a:pt x="175" y="783"/>
                    <a:pt x="203" y="811"/>
                    <a:pt x="266" y="846"/>
                  </a:cubicBezTo>
                  <a:cubicBezTo>
                    <a:pt x="266" y="986"/>
                    <a:pt x="350" y="1161"/>
                    <a:pt x="469" y="1252"/>
                  </a:cubicBezTo>
                  <a:cubicBezTo>
                    <a:pt x="490" y="1262"/>
                    <a:pt x="512" y="1266"/>
                    <a:pt x="534" y="1266"/>
                  </a:cubicBezTo>
                  <a:cubicBezTo>
                    <a:pt x="633" y="1266"/>
                    <a:pt x="723" y="1169"/>
                    <a:pt x="700" y="1049"/>
                  </a:cubicBezTo>
                  <a:cubicBezTo>
                    <a:pt x="700" y="986"/>
                    <a:pt x="644" y="902"/>
                    <a:pt x="644" y="846"/>
                  </a:cubicBezTo>
                  <a:lnTo>
                    <a:pt x="644" y="811"/>
                  </a:lnTo>
                  <a:cubicBezTo>
                    <a:pt x="644" y="783"/>
                    <a:pt x="672" y="755"/>
                    <a:pt x="672" y="727"/>
                  </a:cubicBezTo>
                  <a:cubicBezTo>
                    <a:pt x="672" y="699"/>
                    <a:pt x="644" y="636"/>
                    <a:pt x="616" y="608"/>
                  </a:cubicBezTo>
                  <a:cubicBezTo>
                    <a:pt x="672" y="553"/>
                    <a:pt x="728" y="462"/>
                    <a:pt x="672" y="350"/>
                  </a:cubicBezTo>
                  <a:cubicBezTo>
                    <a:pt x="644" y="322"/>
                    <a:pt x="644" y="259"/>
                    <a:pt x="588" y="259"/>
                  </a:cubicBezTo>
                  <a:cubicBezTo>
                    <a:pt x="644" y="147"/>
                    <a:pt x="588" y="28"/>
                    <a:pt x="497" y="0"/>
                  </a:cubicBezTo>
                  <a:cubicBezTo>
                    <a:pt x="413" y="0"/>
                    <a:pt x="350" y="0"/>
                    <a:pt x="266" y="28"/>
                  </a:cubicBezTo>
                  <a:cubicBezTo>
                    <a:pt x="238" y="0"/>
                    <a:pt x="203" y="0"/>
                    <a:pt x="1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79"/>
            <p:cNvSpPr/>
            <p:nvPr/>
          </p:nvSpPr>
          <p:spPr>
            <a:xfrm>
              <a:off x="5349097" y="2950498"/>
              <a:ext cx="19273" cy="25440"/>
            </a:xfrm>
            <a:custGeom>
              <a:rect b="b" l="l" r="r" t="t"/>
              <a:pathLst>
                <a:path extrusionOk="0" h="1118" w="847">
                  <a:moveTo>
                    <a:pt x="458" y="0"/>
                  </a:moveTo>
                  <a:cubicBezTo>
                    <a:pt x="443" y="0"/>
                    <a:pt x="427" y="3"/>
                    <a:pt x="413" y="8"/>
                  </a:cubicBezTo>
                  <a:lnTo>
                    <a:pt x="350" y="8"/>
                  </a:lnTo>
                  <a:cubicBezTo>
                    <a:pt x="238" y="63"/>
                    <a:pt x="91" y="154"/>
                    <a:pt x="35" y="266"/>
                  </a:cubicBezTo>
                  <a:cubicBezTo>
                    <a:pt x="0" y="329"/>
                    <a:pt x="35" y="385"/>
                    <a:pt x="63" y="413"/>
                  </a:cubicBezTo>
                  <a:cubicBezTo>
                    <a:pt x="63" y="441"/>
                    <a:pt x="35" y="469"/>
                    <a:pt x="35" y="504"/>
                  </a:cubicBezTo>
                  <a:cubicBezTo>
                    <a:pt x="35" y="616"/>
                    <a:pt x="147" y="679"/>
                    <a:pt x="238" y="679"/>
                  </a:cubicBezTo>
                  <a:cubicBezTo>
                    <a:pt x="238" y="679"/>
                    <a:pt x="238" y="707"/>
                    <a:pt x="266" y="707"/>
                  </a:cubicBezTo>
                  <a:cubicBezTo>
                    <a:pt x="266" y="791"/>
                    <a:pt x="322" y="854"/>
                    <a:pt x="413" y="882"/>
                  </a:cubicBezTo>
                  <a:cubicBezTo>
                    <a:pt x="375" y="1019"/>
                    <a:pt x="485" y="1117"/>
                    <a:pt x="598" y="1117"/>
                  </a:cubicBezTo>
                  <a:cubicBezTo>
                    <a:pt x="675" y="1117"/>
                    <a:pt x="754" y="1073"/>
                    <a:pt x="791" y="965"/>
                  </a:cubicBezTo>
                  <a:cubicBezTo>
                    <a:pt x="846" y="819"/>
                    <a:pt x="846" y="616"/>
                    <a:pt x="700" y="532"/>
                  </a:cubicBezTo>
                  <a:cubicBezTo>
                    <a:pt x="735" y="504"/>
                    <a:pt x="735" y="441"/>
                    <a:pt x="735" y="413"/>
                  </a:cubicBezTo>
                  <a:cubicBezTo>
                    <a:pt x="735" y="329"/>
                    <a:pt x="672" y="238"/>
                    <a:pt x="588" y="210"/>
                  </a:cubicBezTo>
                  <a:cubicBezTo>
                    <a:pt x="616" y="210"/>
                    <a:pt x="616" y="182"/>
                    <a:pt x="616" y="154"/>
                  </a:cubicBezTo>
                  <a:cubicBezTo>
                    <a:pt x="616" y="56"/>
                    <a:pt x="534" y="0"/>
                    <a:pt x="45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79"/>
            <p:cNvSpPr/>
            <p:nvPr/>
          </p:nvSpPr>
          <p:spPr>
            <a:xfrm>
              <a:off x="5367938" y="2932681"/>
              <a:ext cx="36226" cy="44941"/>
            </a:xfrm>
            <a:custGeom>
              <a:rect b="b" l="l" r="r" t="t"/>
              <a:pathLst>
                <a:path extrusionOk="0" h="1975" w="1592">
                  <a:moveTo>
                    <a:pt x="920" y="0"/>
                  </a:moveTo>
                  <a:cubicBezTo>
                    <a:pt x="781" y="0"/>
                    <a:pt x="606" y="175"/>
                    <a:pt x="487" y="266"/>
                  </a:cubicBezTo>
                  <a:cubicBezTo>
                    <a:pt x="340" y="350"/>
                    <a:pt x="165" y="441"/>
                    <a:pt x="46" y="588"/>
                  </a:cubicBezTo>
                  <a:cubicBezTo>
                    <a:pt x="1" y="702"/>
                    <a:pt x="91" y="840"/>
                    <a:pt x="206" y="840"/>
                  </a:cubicBezTo>
                  <a:cubicBezTo>
                    <a:pt x="231" y="840"/>
                    <a:pt x="258" y="834"/>
                    <a:pt x="284" y="818"/>
                  </a:cubicBezTo>
                  <a:cubicBezTo>
                    <a:pt x="312" y="818"/>
                    <a:pt x="312" y="791"/>
                    <a:pt x="340" y="791"/>
                  </a:cubicBezTo>
                  <a:cubicBezTo>
                    <a:pt x="363" y="813"/>
                    <a:pt x="427" y="854"/>
                    <a:pt x="480" y="854"/>
                  </a:cubicBezTo>
                  <a:cubicBezTo>
                    <a:pt x="492" y="854"/>
                    <a:pt x="504" y="852"/>
                    <a:pt x="515" y="846"/>
                  </a:cubicBezTo>
                  <a:lnTo>
                    <a:pt x="515" y="965"/>
                  </a:lnTo>
                  <a:cubicBezTo>
                    <a:pt x="515" y="1066"/>
                    <a:pt x="588" y="1172"/>
                    <a:pt x="685" y="1172"/>
                  </a:cubicBezTo>
                  <a:cubicBezTo>
                    <a:pt x="695" y="1172"/>
                    <a:pt x="706" y="1171"/>
                    <a:pt x="718" y="1168"/>
                  </a:cubicBezTo>
                  <a:cubicBezTo>
                    <a:pt x="781" y="1168"/>
                    <a:pt x="865" y="1140"/>
                    <a:pt x="955" y="1112"/>
                  </a:cubicBezTo>
                  <a:lnTo>
                    <a:pt x="955" y="1112"/>
                  </a:lnTo>
                  <a:cubicBezTo>
                    <a:pt x="920" y="1196"/>
                    <a:pt x="920" y="1252"/>
                    <a:pt x="983" y="1343"/>
                  </a:cubicBezTo>
                  <a:cubicBezTo>
                    <a:pt x="1039" y="1399"/>
                    <a:pt x="1095" y="1399"/>
                    <a:pt x="1158" y="1427"/>
                  </a:cubicBezTo>
                  <a:cubicBezTo>
                    <a:pt x="1039" y="1574"/>
                    <a:pt x="1067" y="1748"/>
                    <a:pt x="1158" y="1895"/>
                  </a:cubicBezTo>
                  <a:cubicBezTo>
                    <a:pt x="1185" y="1952"/>
                    <a:pt x="1229" y="1975"/>
                    <a:pt x="1274" y="1975"/>
                  </a:cubicBezTo>
                  <a:cubicBezTo>
                    <a:pt x="1368" y="1975"/>
                    <a:pt x="1469" y="1876"/>
                    <a:pt x="1445" y="1776"/>
                  </a:cubicBezTo>
                  <a:cubicBezTo>
                    <a:pt x="1417" y="1665"/>
                    <a:pt x="1417" y="1637"/>
                    <a:pt x="1480" y="1518"/>
                  </a:cubicBezTo>
                  <a:cubicBezTo>
                    <a:pt x="1480" y="1490"/>
                    <a:pt x="1508" y="1427"/>
                    <a:pt x="1508" y="1399"/>
                  </a:cubicBezTo>
                  <a:cubicBezTo>
                    <a:pt x="1536" y="1315"/>
                    <a:pt x="1508" y="1196"/>
                    <a:pt x="1417" y="1140"/>
                  </a:cubicBezTo>
                  <a:cubicBezTo>
                    <a:pt x="1417" y="1140"/>
                    <a:pt x="1389" y="1112"/>
                    <a:pt x="1361" y="1112"/>
                  </a:cubicBezTo>
                  <a:cubicBezTo>
                    <a:pt x="1389" y="1049"/>
                    <a:pt x="1445" y="993"/>
                    <a:pt x="1480" y="937"/>
                  </a:cubicBezTo>
                  <a:cubicBezTo>
                    <a:pt x="1592" y="763"/>
                    <a:pt x="1564" y="525"/>
                    <a:pt x="1333" y="525"/>
                  </a:cubicBezTo>
                  <a:lnTo>
                    <a:pt x="1305" y="525"/>
                  </a:lnTo>
                  <a:cubicBezTo>
                    <a:pt x="1333" y="469"/>
                    <a:pt x="1333" y="441"/>
                    <a:pt x="1361" y="378"/>
                  </a:cubicBezTo>
                  <a:cubicBezTo>
                    <a:pt x="1361" y="294"/>
                    <a:pt x="1270" y="203"/>
                    <a:pt x="1186" y="175"/>
                  </a:cubicBezTo>
                  <a:lnTo>
                    <a:pt x="1130" y="175"/>
                  </a:lnTo>
                  <a:cubicBezTo>
                    <a:pt x="1130" y="91"/>
                    <a:pt x="1039" y="0"/>
                    <a:pt x="92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79"/>
            <p:cNvSpPr/>
            <p:nvPr/>
          </p:nvSpPr>
          <p:spPr>
            <a:xfrm>
              <a:off x="5403504" y="2918710"/>
              <a:ext cx="29946" cy="40140"/>
            </a:xfrm>
            <a:custGeom>
              <a:rect b="b" l="l" r="r" t="t"/>
              <a:pathLst>
                <a:path extrusionOk="0" h="1764" w="1316">
                  <a:moveTo>
                    <a:pt x="904" y="1"/>
                  </a:moveTo>
                  <a:cubicBezTo>
                    <a:pt x="771" y="1"/>
                    <a:pt x="620" y="70"/>
                    <a:pt x="469" y="118"/>
                  </a:cubicBezTo>
                  <a:cubicBezTo>
                    <a:pt x="378" y="209"/>
                    <a:pt x="294" y="265"/>
                    <a:pt x="176" y="293"/>
                  </a:cubicBezTo>
                  <a:cubicBezTo>
                    <a:pt x="120" y="328"/>
                    <a:pt x="120" y="384"/>
                    <a:pt x="176" y="440"/>
                  </a:cubicBezTo>
                  <a:cubicBezTo>
                    <a:pt x="148" y="468"/>
                    <a:pt x="148" y="468"/>
                    <a:pt x="120" y="503"/>
                  </a:cubicBezTo>
                  <a:cubicBezTo>
                    <a:pt x="1" y="614"/>
                    <a:pt x="57" y="789"/>
                    <a:pt x="204" y="852"/>
                  </a:cubicBezTo>
                  <a:cubicBezTo>
                    <a:pt x="246" y="852"/>
                    <a:pt x="284" y="865"/>
                    <a:pt x="322" y="865"/>
                  </a:cubicBezTo>
                  <a:cubicBezTo>
                    <a:pt x="341" y="865"/>
                    <a:pt x="360" y="861"/>
                    <a:pt x="378" y="852"/>
                  </a:cubicBezTo>
                  <a:lnTo>
                    <a:pt x="378" y="852"/>
                  </a:lnTo>
                  <a:cubicBezTo>
                    <a:pt x="350" y="880"/>
                    <a:pt x="350" y="880"/>
                    <a:pt x="350" y="908"/>
                  </a:cubicBezTo>
                  <a:cubicBezTo>
                    <a:pt x="294" y="992"/>
                    <a:pt x="294" y="1111"/>
                    <a:pt x="378" y="1167"/>
                  </a:cubicBezTo>
                  <a:cubicBezTo>
                    <a:pt x="441" y="1230"/>
                    <a:pt x="497" y="1258"/>
                    <a:pt x="581" y="1286"/>
                  </a:cubicBezTo>
                  <a:cubicBezTo>
                    <a:pt x="497" y="1342"/>
                    <a:pt x="469" y="1432"/>
                    <a:pt x="469" y="1516"/>
                  </a:cubicBezTo>
                  <a:cubicBezTo>
                    <a:pt x="488" y="1674"/>
                    <a:pt x="595" y="1764"/>
                    <a:pt x="717" y="1764"/>
                  </a:cubicBezTo>
                  <a:cubicBezTo>
                    <a:pt x="779" y="1764"/>
                    <a:pt x="844" y="1741"/>
                    <a:pt x="903" y="1691"/>
                  </a:cubicBezTo>
                  <a:cubicBezTo>
                    <a:pt x="994" y="1635"/>
                    <a:pt x="966" y="1516"/>
                    <a:pt x="875" y="1460"/>
                  </a:cubicBezTo>
                  <a:cubicBezTo>
                    <a:pt x="931" y="1432"/>
                    <a:pt x="966" y="1405"/>
                    <a:pt x="994" y="1377"/>
                  </a:cubicBezTo>
                  <a:cubicBezTo>
                    <a:pt x="1050" y="1286"/>
                    <a:pt x="1141" y="1230"/>
                    <a:pt x="1196" y="1139"/>
                  </a:cubicBezTo>
                  <a:cubicBezTo>
                    <a:pt x="1252" y="1055"/>
                    <a:pt x="1280" y="936"/>
                    <a:pt x="1196" y="852"/>
                  </a:cubicBezTo>
                  <a:cubicBezTo>
                    <a:pt x="1169" y="852"/>
                    <a:pt x="1169" y="817"/>
                    <a:pt x="1141" y="817"/>
                  </a:cubicBezTo>
                  <a:cubicBezTo>
                    <a:pt x="1252" y="733"/>
                    <a:pt x="1315" y="614"/>
                    <a:pt x="1315" y="503"/>
                  </a:cubicBezTo>
                  <a:cubicBezTo>
                    <a:pt x="1315" y="412"/>
                    <a:pt x="1252" y="293"/>
                    <a:pt x="1141" y="265"/>
                  </a:cubicBezTo>
                  <a:lnTo>
                    <a:pt x="1050" y="265"/>
                  </a:lnTo>
                  <a:cubicBezTo>
                    <a:pt x="1106" y="181"/>
                    <a:pt x="1078" y="34"/>
                    <a:pt x="966" y="6"/>
                  </a:cubicBezTo>
                  <a:cubicBezTo>
                    <a:pt x="946" y="2"/>
                    <a:pt x="925" y="1"/>
                    <a:pt x="9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79"/>
            <p:cNvSpPr/>
            <p:nvPr/>
          </p:nvSpPr>
          <p:spPr>
            <a:xfrm>
              <a:off x="5442006" y="2907537"/>
              <a:ext cx="23256" cy="29240"/>
            </a:xfrm>
            <a:custGeom>
              <a:rect b="b" l="l" r="r" t="t"/>
              <a:pathLst>
                <a:path extrusionOk="0" h="1285" w="1022">
                  <a:moveTo>
                    <a:pt x="756" y="1"/>
                  </a:moveTo>
                  <a:cubicBezTo>
                    <a:pt x="609" y="29"/>
                    <a:pt x="462" y="57"/>
                    <a:pt x="323" y="119"/>
                  </a:cubicBezTo>
                  <a:cubicBezTo>
                    <a:pt x="204" y="147"/>
                    <a:pt x="113" y="203"/>
                    <a:pt x="29" y="231"/>
                  </a:cubicBezTo>
                  <a:cubicBezTo>
                    <a:pt x="1" y="294"/>
                    <a:pt x="29" y="350"/>
                    <a:pt x="85" y="378"/>
                  </a:cubicBezTo>
                  <a:lnTo>
                    <a:pt x="204" y="378"/>
                  </a:lnTo>
                  <a:cubicBezTo>
                    <a:pt x="176" y="525"/>
                    <a:pt x="260" y="672"/>
                    <a:pt x="407" y="700"/>
                  </a:cubicBezTo>
                  <a:cubicBezTo>
                    <a:pt x="379" y="728"/>
                    <a:pt x="379" y="784"/>
                    <a:pt x="379" y="784"/>
                  </a:cubicBezTo>
                  <a:cubicBezTo>
                    <a:pt x="379" y="875"/>
                    <a:pt x="462" y="959"/>
                    <a:pt x="525" y="994"/>
                  </a:cubicBezTo>
                  <a:cubicBezTo>
                    <a:pt x="497" y="1105"/>
                    <a:pt x="553" y="1196"/>
                    <a:pt x="637" y="1252"/>
                  </a:cubicBezTo>
                  <a:cubicBezTo>
                    <a:pt x="670" y="1275"/>
                    <a:pt x="703" y="1284"/>
                    <a:pt x="733" y="1284"/>
                  </a:cubicBezTo>
                  <a:cubicBezTo>
                    <a:pt x="865" y="1284"/>
                    <a:pt x="971" y="1107"/>
                    <a:pt x="1022" y="994"/>
                  </a:cubicBezTo>
                  <a:cubicBezTo>
                    <a:pt x="1022" y="875"/>
                    <a:pt x="987" y="784"/>
                    <a:pt x="931" y="728"/>
                  </a:cubicBezTo>
                  <a:cubicBezTo>
                    <a:pt x="903" y="700"/>
                    <a:pt x="875" y="672"/>
                    <a:pt x="847" y="672"/>
                  </a:cubicBezTo>
                  <a:cubicBezTo>
                    <a:pt x="875" y="609"/>
                    <a:pt x="875" y="553"/>
                    <a:pt x="847" y="497"/>
                  </a:cubicBezTo>
                  <a:cubicBezTo>
                    <a:pt x="812" y="434"/>
                    <a:pt x="756" y="406"/>
                    <a:pt x="728" y="378"/>
                  </a:cubicBezTo>
                  <a:cubicBezTo>
                    <a:pt x="784" y="322"/>
                    <a:pt x="847" y="259"/>
                    <a:pt x="847" y="147"/>
                  </a:cubicBezTo>
                  <a:cubicBezTo>
                    <a:pt x="847" y="85"/>
                    <a:pt x="812" y="29"/>
                    <a:pt x="75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79"/>
            <p:cNvSpPr/>
            <p:nvPr/>
          </p:nvSpPr>
          <p:spPr>
            <a:xfrm>
              <a:off x="5475114" y="2905466"/>
              <a:ext cx="12584" cy="15928"/>
            </a:xfrm>
            <a:custGeom>
              <a:rect b="b" l="l" r="r" t="t"/>
              <a:pathLst>
                <a:path extrusionOk="0" h="700" w="553">
                  <a:moveTo>
                    <a:pt x="378" y="1"/>
                  </a:moveTo>
                  <a:cubicBezTo>
                    <a:pt x="322" y="1"/>
                    <a:pt x="266" y="1"/>
                    <a:pt x="203" y="36"/>
                  </a:cubicBezTo>
                  <a:lnTo>
                    <a:pt x="91" y="36"/>
                  </a:lnTo>
                  <a:cubicBezTo>
                    <a:pt x="28" y="64"/>
                    <a:pt x="0" y="148"/>
                    <a:pt x="28" y="210"/>
                  </a:cubicBezTo>
                  <a:cubicBezTo>
                    <a:pt x="28" y="238"/>
                    <a:pt x="56" y="266"/>
                    <a:pt x="91" y="294"/>
                  </a:cubicBezTo>
                  <a:cubicBezTo>
                    <a:pt x="28" y="350"/>
                    <a:pt x="0" y="413"/>
                    <a:pt x="0" y="497"/>
                  </a:cubicBezTo>
                  <a:cubicBezTo>
                    <a:pt x="28" y="588"/>
                    <a:pt x="56" y="672"/>
                    <a:pt x="175" y="700"/>
                  </a:cubicBezTo>
                  <a:cubicBezTo>
                    <a:pt x="266" y="700"/>
                    <a:pt x="350" y="672"/>
                    <a:pt x="406" y="616"/>
                  </a:cubicBezTo>
                  <a:cubicBezTo>
                    <a:pt x="406" y="588"/>
                    <a:pt x="441" y="560"/>
                    <a:pt x="441" y="560"/>
                  </a:cubicBezTo>
                  <a:cubicBezTo>
                    <a:pt x="469" y="525"/>
                    <a:pt x="469" y="497"/>
                    <a:pt x="497" y="469"/>
                  </a:cubicBezTo>
                  <a:cubicBezTo>
                    <a:pt x="525" y="413"/>
                    <a:pt x="553" y="322"/>
                    <a:pt x="553" y="238"/>
                  </a:cubicBezTo>
                  <a:cubicBezTo>
                    <a:pt x="553" y="148"/>
                    <a:pt x="497" y="36"/>
                    <a:pt x="37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79"/>
            <p:cNvSpPr/>
            <p:nvPr/>
          </p:nvSpPr>
          <p:spPr>
            <a:xfrm>
              <a:off x="5526176" y="2887148"/>
              <a:ext cx="18659" cy="20411"/>
            </a:xfrm>
            <a:custGeom>
              <a:rect b="b" l="l" r="r" t="t"/>
              <a:pathLst>
                <a:path extrusionOk="0" h="897" w="820">
                  <a:moveTo>
                    <a:pt x="422" y="0"/>
                  </a:moveTo>
                  <a:cubicBezTo>
                    <a:pt x="398" y="0"/>
                    <a:pt x="374" y="7"/>
                    <a:pt x="351" y="23"/>
                  </a:cubicBezTo>
                  <a:cubicBezTo>
                    <a:pt x="323" y="51"/>
                    <a:pt x="260" y="78"/>
                    <a:pt x="232" y="106"/>
                  </a:cubicBezTo>
                  <a:cubicBezTo>
                    <a:pt x="204" y="141"/>
                    <a:pt x="176" y="169"/>
                    <a:pt x="148" y="169"/>
                  </a:cubicBezTo>
                  <a:lnTo>
                    <a:pt x="120" y="197"/>
                  </a:lnTo>
                  <a:cubicBezTo>
                    <a:pt x="85" y="225"/>
                    <a:pt x="85" y="225"/>
                    <a:pt x="57" y="253"/>
                  </a:cubicBezTo>
                  <a:cubicBezTo>
                    <a:pt x="1" y="372"/>
                    <a:pt x="57" y="519"/>
                    <a:pt x="176" y="575"/>
                  </a:cubicBezTo>
                  <a:cubicBezTo>
                    <a:pt x="204" y="631"/>
                    <a:pt x="260" y="722"/>
                    <a:pt x="323" y="750"/>
                  </a:cubicBezTo>
                  <a:lnTo>
                    <a:pt x="351" y="778"/>
                  </a:lnTo>
                  <a:cubicBezTo>
                    <a:pt x="351" y="841"/>
                    <a:pt x="406" y="869"/>
                    <a:pt x="434" y="897"/>
                  </a:cubicBezTo>
                  <a:cubicBezTo>
                    <a:pt x="553" y="778"/>
                    <a:pt x="700" y="694"/>
                    <a:pt x="819" y="575"/>
                  </a:cubicBezTo>
                  <a:cubicBezTo>
                    <a:pt x="819" y="491"/>
                    <a:pt x="784" y="428"/>
                    <a:pt x="728" y="372"/>
                  </a:cubicBezTo>
                  <a:cubicBezTo>
                    <a:pt x="728" y="344"/>
                    <a:pt x="728" y="316"/>
                    <a:pt x="700" y="253"/>
                  </a:cubicBezTo>
                  <a:cubicBezTo>
                    <a:pt x="700" y="197"/>
                    <a:pt x="644" y="141"/>
                    <a:pt x="581" y="106"/>
                  </a:cubicBezTo>
                  <a:cubicBezTo>
                    <a:pt x="541" y="46"/>
                    <a:pt x="482" y="0"/>
                    <a:pt x="4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79"/>
            <p:cNvSpPr/>
            <p:nvPr/>
          </p:nvSpPr>
          <p:spPr>
            <a:xfrm>
              <a:off x="5533504" y="2904192"/>
              <a:ext cx="660" cy="660"/>
            </a:xfrm>
            <a:custGeom>
              <a:rect b="b" l="l" r="r" t="t"/>
              <a:pathLst>
                <a:path extrusionOk="0" h="29" w="29">
                  <a:moveTo>
                    <a:pt x="29" y="29"/>
                  </a:moveTo>
                  <a:lnTo>
                    <a:pt x="1" y="1"/>
                  </a:lnTo>
                  <a:close/>
                  <a:moveTo>
                    <a:pt x="29" y="29"/>
                  </a:moveTo>
                  <a:lnTo>
                    <a:pt x="29" y="29"/>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79"/>
            <p:cNvSpPr/>
            <p:nvPr/>
          </p:nvSpPr>
          <p:spPr>
            <a:xfrm>
              <a:off x="5550684" y="2870924"/>
              <a:ext cx="14040" cy="15633"/>
            </a:xfrm>
            <a:custGeom>
              <a:rect b="b" l="l" r="r" t="t"/>
              <a:pathLst>
                <a:path extrusionOk="0" h="687" w="617">
                  <a:moveTo>
                    <a:pt x="443" y="1"/>
                  </a:moveTo>
                  <a:cubicBezTo>
                    <a:pt x="430" y="1"/>
                    <a:pt x="418" y="3"/>
                    <a:pt x="406" y="8"/>
                  </a:cubicBezTo>
                  <a:cubicBezTo>
                    <a:pt x="294" y="8"/>
                    <a:pt x="231" y="64"/>
                    <a:pt x="176" y="120"/>
                  </a:cubicBezTo>
                  <a:cubicBezTo>
                    <a:pt x="148" y="155"/>
                    <a:pt x="120" y="155"/>
                    <a:pt x="92" y="183"/>
                  </a:cubicBezTo>
                  <a:cubicBezTo>
                    <a:pt x="29" y="295"/>
                    <a:pt x="1" y="442"/>
                    <a:pt x="148" y="505"/>
                  </a:cubicBezTo>
                  <a:cubicBezTo>
                    <a:pt x="148" y="533"/>
                    <a:pt x="148" y="561"/>
                    <a:pt x="176" y="589"/>
                  </a:cubicBezTo>
                  <a:cubicBezTo>
                    <a:pt x="199" y="635"/>
                    <a:pt x="265" y="686"/>
                    <a:pt x="335" y="686"/>
                  </a:cubicBezTo>
                  <a:cubicBezTo>
                    <a:pt x="350" y="686"/>
                    <a:pt x="364" y="684"/>
                    <a:pt x="378" y="680"/>
                  </a:cubicBezTo>
                  <a:cubicBezTo>
                    <a:pt x="441" y="680"/>
                    <a:pt x="525" y="617"/>
                    <a:pt x="553" y="533"/>
                  </a:cubicBezTo>
                  <a:lnTo>
                    <a:pt x="553" y="533"/>
                  </a:lnTo>
                  <a:cubicBezTo>
                    <a:pt x="542" y="554"/>
                    <a:pt x="536" y="563"/>
                    <a:pt x="533" y="563"/>
                  </a:cubicBezTo>
                  <a:cubicBezTo>
                    <a:pt x="529" y="563"/>
                    <a:pt x="536" y="539"/>
                    <a:pt x="553" y="505"/>
                  </a:cubicBezTo>
                  <a:lnTo>
                    <a:pt x="553" y="470"/>
                  </a:lnTo>
                  <a:cubicBezTo>
                    <a:pt x="581" y="442"/>
                    <a:pt x="581" y="414"/>
                    <a:pt x="581" y="386"/>
                  </a:cubicBezTo>
                  <a:cubicBezTo>
                    <a:pt x="616" y="267"/>
                    <a:pt x="616" y="183"/>
                    <a:pt x="581" y="92"/>
                  </a:cubicBezTo>
                  <a:cubicBezTo>
                    <a:pt x="558" y="47"/>
                    <a:pt x="498" y="1"/>
                    <a:pt x="44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79"/>
            <p:cNvSpPr/>
            <p:nvPr/>
          </p:nvSpPr>
          <p:spPr>
            <a:xfrm>
              <a:off x="5563267" y="2852242"/>
              <a:ext cx="15291" cy="11560"/>
            </a:xfrm>
            <a:custGeom>
              <a:rect b="b" l="l" r="r" t="t"/>
              <a:pathLst>
                <a:path extrusionOk="0" h="508" w="672">
                  <a:moveTo>
                    <a:pt x="421" y="0"/>
                  </a:moveTo>
                  <a:cubicBezTo>
                    <a:pt x="398" y="0"/>
                    <a:pt x="374" y="4"/>
                    <a:pt x="350" y="11"/>
                  </a:cubicBezTo>
                  <a:cubicBezTo>
                    <a:pt x="322" y="39"/>
                    <a:pt x="266" y="67"/>
                    <a:pt x="203" y="102"/>
                  </a:cubicBezTo>
                  <a:cubicBezTo>
                    <a:pt x="175" y="102"/>
                    <a:pt x="147" y="130"/>
                    <a:pt x="119" y="158"/>
                  </a:cubicBezTo>
                  <a:cubicBezTo>
                    <a:pt x="119" y="186"/>
                    <a:pt x="119" y="186"/>
                    <a:pt x="91" y="214"/>
                  </a:cubicBezTo>
                  <a:cubicBezTo>
                    <a:pt x="0" y="333"/>
                    <a:pt x="63" y="508"/>
                    <a:pt x="203" y="508"/>
                  </a:cubicBezTo>
                  <a:cubicBezTo>
                    <a:pt x="266" y="508"/>
                    <a:pt x="322" y="508"/>
                    <a:pt x="350" y="480"/>
                  </a:cubicBezTo>
                  <a:cubicBezTo>
                    <a:pt x="413" y="508"/>
                    <a:pt x="469" y="508"/>
                    <a:pt x="497" y="508"/>
                  </a:cubicBezTo>
                  <a:cubicBezTo>
                    <a:pt x="615" y="480"/>
                    <a:pt x="671" y="389"/>
                    <a:pt x="671" y="277"/>
                  </a:cubicBezTo>
                  <a:cubicBezTo>
                    <a:pt x="671" y="186"/>
                    <a:pt x="643" y="130"/>
                    <a:pt x="587" y="67"/>
                  </a:cubicBezTo>
                  <a:cubicBezTo>
                    <a:pt x="541" y="26"/>
                    <a:pt x="484" y="0"/>
                    <a:pt x="42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79"/>
            <p:cNvSpPr/>
            <p:nvPr/>
          </p:nvSpPr>
          <p:spPr>
            <a:xfrm>
              <a:off x="5577261" y="2827735"/>
              <a:ext cx="13221" cy="12310"/>
            </a:xfrm>
            <a:custGeom>
              <a:rect b="b" l="l" r="r" t="t"/>
              <a:pathLst>
                <a:path extrusionOk="0" h="541" w="581">
                  <a:moveTo>
                    <a:pt x="330" y="1"/>
                  </a:moveTo>
                  <a:cubicBezTo>
                    <a:pt x="306" y="1"/>
                    <a:pt x="282" y="4"/>
                    <a:pt x="259" y="11"/>
                  </a:cubicBezTo>
                  <a:lnTo>
                    <a:pt x="203" y="11"/>
                  </a:lnTo>
                  <a:cubicBezTo>
                    <a:pt x="147" y="186"/>
                    <a:pt x="84" y="333"/>
                    <a:pt x="0" y="445"/>
                  </a:cubicBezTo>
                  <a:cubicBezTo>
                    <a:pt x="28" y="480"/>
                    <a:pt x="28" y="480"/>
                    <a:pt x="56" y="508"/>
                  </a:cubicBezTo>
                  <a:cubicBezTo>
                    <a:pt x="80" y="532"/>
                    <a:pt x="115" y="540"/>
                    <a:pt x="152" y="540"/>
                  </a:cubicBezTo>
                  <a:cubicBezTo>
                    <a:pt x="202" y="540"/>
                    <a:pt x="255" y="524"/>
                    <a:pt x="287" y="508"/>
                  </a:cubicBezTo>
                  <a:cubicBezTo>
                    <a:pt x="378" y="508"/>
                    <a:pt x="462" y="445"/>
                    <a:pt x="525" y="389"/>
                  </a:cubicBezTo>
                  <a:cubicBezTo>
                    <a:pt x="525" y="361"/>
                    <a:pt x="553" y="305"/>
                    <a:pt x="553" y="270"/>
                  </a:cubicBezTo>
                  <a:cubicBezTo>
                    <a:pt x="581" y="214"/>
                    <a:pt x="553" y="158"/>
                    <a:pt x="525" y="95"/>
                  </a:cubicBezTo>
                  <a:cubicBezTo>
                    <a:pt x="478" y="32"/>
                    <a:pt x="403" y="1"/>
                    <a:pt x="33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79"/>
            <p:cNvSpPr/>
            <p:nvPr/>
          </p:nvSpPr>
          <p:spPr>
            <a:xfrm>
              <a:off x="5585226" y="2807688"/>
              <a:ext cx="7327" cy="10627"/>
            </a:xfrm>
            <a:custGeom>
              <a:rect b="b" l="l" r="r" t="t"/>
              <a:pathLst>
                <a:path extrusionOk="0" h="467" w="322">
                  <a:moveTo>
                    <a:pt x="198" y="0"/>
                  </a:moveTo>
                  <a:cubicBezTo>
                    <a:pt x="168" y="0"/>
                    <a:pt x="138" y="7"/>
                    <a:pt x="112" y="18"/>
                  </a:cubicBezTo>
                  <a:cubicBezTo>
                    <a:pt x="84" y="18"/>
                    <a:pt x="56" y="18"/>
                    <a:pt x="28" y="46"/>
                  </a:cubicBezTo>
                  <a:cubicBezTo>
                    <a:pt x="28" y="165"/>
                    <a:pt x="0" y="277"/>
                    <a:pt x="0" y="368"/>
                  </a:cubicBezTo>
                  <a:lnTo>
                    <a:pt x="0" y="396"/>
                  </a:lnTo>
                  <a:lnTo>
                    <a:pt x="28" y="424"/>
                  </a:lnTo>
                  <a:lnTo>
                    <a:pt x="56" y="424"/>
                  </a:lnTo>
                  <a:cubicBezTo>
                    <a:pt x="84" y="452"/>
                    <a:pt x="112" y="452"/>
                    <a:pt x="147" y="452"/>
                  </a:cubicBezTo>
                  <a:cubicBezTo>
                    <a:pt x="164" y="462"/>
                    <a:pt x="180" y="467"/>
                    <a:pt x="197" y="467"/>
                  </a:cubicBezTo>
                  <a:cubicBezTo>
                    <a:pt x="237" y="467"/>
                    <a:pt x="278" y="444"/>
                    <a:pt x="322" y="424"/>
                  </a:cubicBezTo>
                  <a:lnTo>
                    <a:pt x="322" y="46"/>
                  </a:lnTo>
                  <a:cubicBezTo>
                    <a:pt x="285" y="14"/>
                    <a:pt x="241" y="0"/>
                    <a:pt x="19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79"/>
            <p:cNvSpPr/>
            <p:nvPr/>
          </p:nvSpPr>
          <p:spPr>
            <a:xfrm>
              <a:off x="5512182" y="2737762"/>
              <a:ext cx="37250" cy="24530"/>
            </a:xfrm>
            <a:custGeom>
              <a:rect b="b" l="l" r="r" t="t"/>
              <a:pathLst>
                <a:path extrusionOk="0" h="1078" w="1637">
                  <a:moveTo>
                    <a:pt x="91" y="1"/>
                  </a:moveTo>
                  <a:cubicBezTo>
                    <a:pt x="64" y="1"/>
                    <a:pt x="1" y="29"/>
                    <a:pt x="1" y="64"/>
                  </a:cubicBezTo>
                  <a:cubicBezTo>
                    <a:pt x="1" y="92"/>
                    <a:pt x="36" y="120"/>
                    <a:pt x="36" y="148"/>
                  </a:cubicBezTo>
                  <a:cubicBezTo>
                    <a:pt x="119" y="378"/>
                    <a:pt x="119" y="644"/>
                    <a:pt x="175" y="875"/>
                  </a:cubicBezTo>
                  <a:cubicBezTo>
                    <a:pt x="175" y="938"/>
                    <a:pt x="210" y="994"/>
                    <a:pt x="238" y="1078"/>
                  </a:cubicBezTo>
                  <a:lnTo>
                    <a:pt x="294" y="1078"/>
                  </a:lnTo>
                  <a:cubicBezTo>
                    <a:pt x="413" y="1078"/>
                    <a:pt x="497" y="966"/>
                    <a:pt x="497" y="847"/>
                  </a:cubicBezTo>
                  <a:cubicBezTo>
                    <a:pt x="560" y="875"/>
                    <a:pt x="616" y="875"/>
                    <a:pt x="672" y="875"/>
                  </a:cubicBezTo>
                  <a:cubicBezTo>
                    <a:pt x="847" y="819"/>
                    <a:pt x="847" y="700"/>
                    <a:pt x="791" y="588"/>
                  </a:cubicBezTo>
                  <a:cubicBezTo>
                    <a:pt x="875" y="588"/>
                    <a:pt x="966" y="616"/>
                    <a:pt x="1021" y="616"/>
                  </a:cubicBezTo>
                  <a:cubicBezTo>
                    <a:pt x="1036" y="620"/>
                    <a:pt x="1051" y="621"/>
                    <a:pt x="1067" y="621"/>
                  </a:cubicBezTo>
                  <a:cubicBezTo>
                    <a:pt x="1175" y="621"/>
                    <a:pt x="1291" y="539"/>
                    <a:pt x="1315" y="441"/>
                  </a:cubicBezTo>
                  <a:cubicBezTo>
                    <a:pt x="1343" y="441"/>
                    <a:pt x="1371" y="413"/>
                    <a:pt x="1399" y="378"/>
                  </a:cubicBezTo>
                  <a:cubicBezTo>
                    <a:pt x="1546" y="350"/>
                    <a:pt x="1637" y="148"/>
                    <a:pt x="1546" y="29"/>
                  </a:cubicBezTo>
                  <a:lnTo>
                    <a:pt x="1546" y="29"/>
                  </a:lnTo>
                  <a:cubicBezTo>
                    <a:pt x="1468" y="62"/>
                    <a:pt x="1392" y="70"/>
                    <a:pt x="1316" y="70"/>
                  </a:cubicBezTo>
                  <a:cubicBezTo>
                    <a:pt x="1249" y="70"/>
                    <a:pt x="1181" y="64"/>
                    <a:pt x="1112" y="64"/>
                  </a:cubicBezTo>
                  <a:lnTo>
                    <a:pt x="588" y="64"/>
                  </a:lnTo>
                  <a:cubicBezTo>
                    <a:pt x="497" y="64"/>
                    <a:pt x="413" y="29"/>
                    <a:pt x="322" y="29"/>
                  </a:cubicBezTo>
                  <a:cubicBezTo>
                    <a:pt x="294" y="29"/>
                    <a:pt x="294" y="64"/>
                    <a:pt x="294" y="64"/>
                  </a:cubicBezTo>
                  <a:lnTo>
                    <a:pt x="266" y="29"/>
                  </a:lnTo>
                  <a:cubicBezTo>
                    <a:pt x="210" y="1"/>
                    <a:pt x="147" y="1"/>
                    <a:pt x="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79"/>
            <p:cNvSpPr/>
            <p:nvPr/>
          </p:nvSpPr>
          <p:spPr>
            <a:xfrm>
              <a:off x="5318059" y="3026705"/>
              <a:ext cx="6553" cy="10490"/>
            </a:xfrm>
            <a:custGeom>
              <a:rect b="b" l="l" r="r" t="t"/>
              <a:pathLst>
                <a:path extrusionOk="0" h="461" w="288">
                  <a:moveTo>
                    <a:pt x="158" y="1"/>
                  </a:moveTo>
                  <a:cubicBezTo>
                    <a:pt x="115" y="1"/>
                    <a:pt x="71" y="22"/>
                    <a:pt x="57" y="64"/>
                  </a:cubicBezTo>
                  <a:cubicBezTo>
                    <a:pt x="29" y="127"/>
                    <a:pt x="29" y="183"/>
                    <a:pt x="1" y="239"/>
                  </a:cubicBezTo>
                  <a:cubicBezTo>
                    <a:pt x="1" y="330"/>
                    <a:pt x="29" y="357"/>
                    <a:pt x="85" y="413"/>
                  </a:cubicBezTo>
                  <a:cubicBezTo>
                    <a:pt x="99" y="445"/>
                    <a:pt x="129" y="461"/>
                    <a:pt x="158" y="461"/>
                  </a:cubicBezTo>
                  <a:cubicBezTo>
                    <a:pt x="188" y="461"/>
                    <a:pt x="218" y="445"/>
                    <a:pt x="232" y="413"/>
                  </a:cubicBezTo>
                  <a:cubicBezTo>
                    <a:pt x="260" y="357"/>
                    <a:pt x="288" y="330"/>
                    <a:pt x="288" y="239"/>
                  </a:cubicBezTo>
                  <a:cubicBezTo>
                    <a:pt x="288" y="183"/>
                    <a:pt x="288" y="127"/>
                    <a:pt x="260" y="64"/>
                  </a:cubicBezTo>
                  <a:cubicBezTo>
                    <a:pt x="246" y="22"/>
                    <a:pt x="202" y="1"/>
                    <a:pt x="158" y="1"/>
                  </a:cubicBezTo>
                  <a:close/>
                </a:path>
              </a:pathLst>
            </a:custGeom>
            <a:solidFill>
              <a:srgbClr val="4D79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79"/>
            <p:cNvSpPr/>
            <p:nvPr/>
          </p:nvSpPr>
          <p:spPr>
            <a:xfrm>
              <a:off x="5328572" y="3037536"/>
              <a:ext cx="7350" cy="14427"/>
            </a:xfrm>
            <a:custGeom>
              <a:rect b="b" l="l" r="r" t="t"/>
              <a:pathLst>
                <a:path extrusionOk="0" h="634" w="323">
                  <a:moveTo>
                    <a:pt x="266" y="0"/>
                  </a:moveTo>
                  <a:cubicBezTo>
                    <a:pt x="147" y="28"/>
                    <a:pt x="147" y="140"/>
                    <a:pt x="91" y="231"/>
                  </a:cubicBezTo>
                  <a:cubicBezTo>
                    <a:pt x="63" y="350"/>
                    <a:pt x="0" y="434"/>
                    <a:pt x="0" y="581"/>
                  </a:cubicBezTo>
                  <a:cubicBezTo>
                    <a:pt x="13" y="619"/>
                    <a:pt x="38" y="634"/>
                    <a:pt x="65" y="634"/>
                  </a:cubicBezTo>
                  <a:cubicBezTo>
                    <a:pt x="98" y="634"/>
                    <a:pt x="132" y="611"/>
                    <a:pt x="147" y="581"/>
                  </a:cubicBezTo>
                  <a:cubicBezTo>
                    <a:pt x="175" y="490"/>
                    <a:pt x="266" y="406"/>
                    <a:pt x="294" y="287"/>
                  </a:cubicBezTo>
                  <a:cubicBezTo>
                    <a:pt x="294" y="231"/>
                    <a:pt x="322" y="112"/>
                    <a:pt x="322" y="56"/>
                  </a:cubicBezTo>
                  <a:cubicBezTo>
                    <a:pt x="322" y="28"/>
                    <a:pt x="294" y="0"/>
                    <a:pt x="266" y="0"/>
                  </a:cubicBezTo>
                  <a:close/>
                </a:path>
              </a:pathLst>
            </a:custGeom>
            <a:solidFill>
              <a:srgbClr val="4D79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79"/>
            <p:cNvSpPr/>
            <p:nvPr/>
          </p:nvSpPr>
          <p:spPr>
            <a:xfrm>
              <a:off x="5392218" y="3013075"/>
              <a:ext cx="8351" cy="43098"/>
            </a:xfrm>
            <a:custGeom>
              <a:rect b="b" l="l" r="r" t="t"/>
              <a:pathLst>
                <a:path extrusionOk="0" h="1894" w="367">
                  <a:moveTo>
                    <a:pt x="263" y="1"/>
                  </a:moveTo>
                  <a:cubicBezTo>
                    <a:pt x="231" y="1"/>
                    <a:pt x="203" y="18"/>
                    <a:pt x="203" y="54"/>
                  </a:cubicBezTo>
                  <a:cubicBezTo>
                    <a:pt x="175" y="110"/>
                    <a:pt x="147" y="138"/>
                    <a:pt x="119" y="201"/>
                  </a:cubicBezTo>
                  <a:cubicBezTo>
                    <a:pt x="91" y="257"/>
                    <a:pt x="91" y="313"/>
                    <a:pt x="91" y="404"/>
                  </a:cubicBezTo>
                  <a:cubicBezTo>
                    <a:pt x="63" y="551"/>
                    <a:pt x="28" y="691"/>
                    <a:pt x="28" y="838"/>
                  </a:cubicBezTo>
                  <a:cubicBezTo>
                    <a:pt x="0" y="1103"/>
                    <a:pt x="0" y="1362"/>
                    <a:pt x="28" y="1628"/>
                  </a:cubicBezTo>
                  <a:cubicBezTo>
                    <a:pt x="0" y="1656"/>
                    <a:pt x="28" y="1684"/>
                    <a:pt x="28" y="1712"/>
                  </a:cubicBezTo>
                  <a:cubicBezTo>
                    <a:pt x="28" y="1740"/>
                    <a:pt x="63" y="1803"/>
                    <a:pt x="63" y="1831"/>
                  </a:cubicBezTo>
                  <a:cubicBezTo>
                    <a:pt x="77" y="1872"/>
                    <a:pt x="112" y="1893"/>
                    <a:pt x="148" y="1893"/>
                  </a:cubicBezTo>
                  <a:cubicBezTo>
                    <a:pt x="184" y="1893"/>
                    <a:pt x="221" y="1872"/>
                    <a:pt x="238" y="1831"/>
                  </a:cubicBezTo>
                  <a:cubicBezTo>
                    <a:pt x="238" y="1803"/>
                    <a:pt x="266" y="1775"/>
                    <a:pt x="266" y="1740"/>
                  </a:cubicBezTo>
                  <a:lnTo>
                    <a:pt x="266" y="1684"/>
                  </a:lnTo>
                  <a:cubicBezTo>
                    <a:pt x="294" y="1656"/>
                    <a:pt x="294" y="1600"/>
                    <a:pt x="294" y="1565"/>
                  </a:cubicBezTo>
                  <a:cubicBezTo>
                    <a:pt x="322" y="1362"/>
                    <a:pt x="322" y="1159"/>
                    <a:pt x="322" y="956"/>
                  </a:cubicBezTo>
                  <a:cubicBezTo>
                    <a:pt x="322" y="691"/>
                    <a:pt x="294" y="376"/>
                    <a:pt x="350" y="110"/>
                  </a:cubicBezTo>
                  <a:cubicBezTo>
                    <a:pt x="367" y="39"/>
                    <a:pt x="311" y="1"/>
                    <a:pt x="26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79"/>
            <p:cNvSpPr/>
            <p:nvPr/>
          </p:nvSpPr>
          <p:spPr>
            <a:xfrm>
              <a:off x="5284814" y="2969567"/>
              <a:ext cx="6076" cy="6144"/>
            </a:xfrm>
            <a:custGeom>
              <a:rect b="b" l="l" r="r" t="t"/>
              <a:pathLst>
                <a:path extrusionOk="0" h="270" w="267">
                  <a:moveTo>
                    <a:pt x="163" y="1"/>
                  </a:moveTo>
                  <a:cubicBezTo>
                    <a:pt x="150" y="1"/>
                    <a:pt x="136" y="5"/>
                    <a:pt x="119" y="16"/>
                  </a:cubicBezTo>
                  <a:cubicBezTo>
                    <a:pt x="91" y="16"/>
                    <a:pt x="63" y="16"/>
                    <a:pt x="28" y="44"/>
                  </a:cubicBezTo>
                  <a:cubicBezTo>
                    <a:pt x="28" y="72"/>
                    <a:pt x="0" y="100"/>
                    <a:pt x="0" y="127"/>
                  </a:cubicBezTo>
                  <a:lnTo>
                    <a:pt x="0" y="190"/>
                  </a:lnTo>
                  <a:cubicBezTo>
                    <a:pt x="20" y="230"/>
                    <a:pt x="58" y="270"/>
                    <a:pt x="97" y="270"/>
                  </a:cubicBezTo>
                  <a:cubicBezTo>
                    <a:pt x="114" y="270"/>
                    <a:pt x="131" y="263"/>
                    <a:pt x="147" y="246"/>
                  </a:cubicBezTo>
                  <a:lnTo>
                    <a:pt x="175" y="246"/>
                  </a:lnTo>
                  <a:lnTo>
                    <a:pt x="203" y="218"/>
                  </a:lnTo>
                  <a:cubicBezTo>
                    <a:pt x="266" y="155"/>
                    <a:pt x="266" y="100"/>
                    <a:pt x="238" y="44"/>
                  </a:cubicBezTo>
                  <a:cubicBezTo>
                    <a:pt x="214" y="24"/>
                    <a:pt x="193"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79"/>
            <p:cNvSpPr/>
            <p:nvPr/>
          </p:nvSpPr>
          <p:spPr>
            <a:xfrm>
              <a:off x="5223376" y="2962422"/>
              <a:ext cx="27101" cy="15610"/>
            </a:xfrm>
            <a:custGeom>
              <a:rect b="b" l="l" r="r" t="t"/>
              <a:pathLst>
                <a:path extrusionOk="0" h="686" w="1191">
                  <a:moveTo>
                    <a:pt x="285" y="1"/>
                  </a:moveTo>
                  <a:cubicBezTo>
                    <a:pt x="267" y="1"/>
                    <a:pt x="247" y="3"/>
                    <a:pt x="225" y="8"/>
                  </a:cubicBezTo>
                  <a:cubicBezTo>
                    <a:pt x="213" y="5"/>
                    <a:pt x="200" y="4"/>
                    <a:pt x="188" y="4"/>
                  </a:cubicBezTo>
                  <a:cubicBezTo>
                    <a:pt x="85" y="4"/>
                    <a:pt x="0" y="104"/>
                    <a:pt x="50" y="211"/>
                  </a:cubicBezTo>
                  <a:cubicBezTo>
                    <a:pt x="78" y="239"/>
                    <a:pt x="78" y="267"/>
                    <a:pt x="106" y="267"/>
                  </a:cubicBezTo>
                  <a:cubicBezTo>
                    <a:pt x="78" y="358"/>
                    <a:pt x="50" y="441"/>
                    <a:pt x="50" y="532"/>
                  </a:cubicBezTo>
                  <a:cubicBezTo>
                    <a:pt x="50" y="626"/>
                    <a:pt x="134" y="686"/>
                    <a:pt x="211" y="686"/>
                  </a:cubicBezTo>
                  <a:cubicBezTo>
                    <a:pt x="225" y="686"/>
                    <a:pt x="240" y="684"/>
                    <a:pt x="253" y="679"/>
                  </a:cubicBezTo>
                  <a:cubicBezTo>
                    <a:pt x="316" y="644"/>
                    <a:pt x="372" y="588"/>
                    <a:pt x="428" y="560"/>
                  </a:cubicBezTo>
                  <a:cubicBezTo>
                    <a:pt x="491" y="504"/>
                    <a:pt x="575" y="469"/>
                    <a:pt x="666" y="441"/>
                  </a:cubicBezTo>
                  <a:cubicBezTo>
                    <a:pt x="806" y="414"/>
                    <a:pt x="952" y="358"/>
                    <a:pt x="1099" y="295"/>
                  </a:cubicBezTo>
                  <a:cubicBezTo>
                    <a:pt x="1190" y="267"/>
                    <a:pt x="1127" y="155"/>
                    <a:pt x="1071" y="120"/>
                  </a:cubicBezTo>
                  <a:cubicBezTo>
                    <a:pt x="1026" y="106"/>
                    <a:pt x="975" y="99"/>
                    <a:pt x="924" y="99"/>
                  </a:cubicBezTo>
                  <a:cubicBezTo>
                    <a:pt x="874" y="99"/>
                    <a:pt x="823" y="106"/>
                    <a:pt x="778" y="120"/>
                  </a:cubicBezTo>
                  <a:lnTo>
                    <a:pt x="750" y="120"/>
                  </a:lnTo>
                  <a:cubicBezTo>
                    <a:pt x="666" y="120"/>
                    <a:pt x="575" y="120"/>
                    <a:pt x="491" y="92"/>
                  </a:cubicBezTo>
                  <a:cubicBezTo>
                    <a:pt x="417" y="46"/>
                    <a:pt x="366" y="1"/>
                    <a:pt x="28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79"/>
            <p:cNvSpPr/>
            <p:nvPr/>
          </p:nvSpPr>
          <p:spPr>
            <a:xfrm>
              <a:off x="5248383" y="2937596"/>
              <a:ext cx="15291" cy="11878"/>
            </a:xfrm>
            <a:custGeom>
              <a:rect b="b" l="l" r="r" t="t"/>
              <a:pathLst>
                <a:path extrusionOk="0" h="522" w="672">
                  <a:moveTo>
                    <a:pt x="374" y="0"/>
                  </a:moveTo>
                  <a:cubicBezTo>
                    <a:pt x="335" y="0"/>
                    <a:pt x="298" y="9"/>
                    <a:pt x="266" y="22"/>
                  </a:cubicBezTo>
                  <a:cubicBezTo>
                    <a:pt x="231" y="22"/>
                    <a:pt x="175" y="50"/>
                    <a:pt x="147" y="78"/>
                  </a:cubicBezTo>
                  <a:cubicBezTo>
                    <a:pt x="119" y="78"/>
                    <a:pt x="91" y="134"/>
                    <a:pt x="56" y="162"/>
                  </a:cubicBezTo>
                  <a:cubicBezTo>
                    <a:pt x="0" y="225"/>
                    <a:pt x="0" y="309"/>
                    <a:pt x="56" y="400"/>
                  </a:cubicBezTo>
                  <a:cubicBezTo>
                    <a:pt x="107" y="467"/>
                    <a:pt x="190" y="521"/>
                    <a:pt x="267" y="521"/>
                  </a:cubicBezTo>
                  <a:cubicBezTo>
                    <a:pt x="286" y="521"/>
                    <a:pt x="304" y="518"/>
                    <a:pt x="322" y="512"/>
                  </a:cubicBezTo>
                  <a:cubicBezTo>
                    <a:pt x="350" y="484"/>
                    <a:pt x="378" y="484"/>
                    <a:pt x="378" y="456"/>
                  </a:cubicBezTo>
                  <a:cubicBezTo>
                    <a:pt x="406" y="456"/>
                    <a:pt x="441" y="456"/>
                    <a:pt x="469" y="428"/>
                  </a:cubicBezTo>
                  <a:cubicBezTo>
                    <a:pt x="616" y="337"/>
                    <a:pt x="672" y="197"/>
                    <a:pt x="553" y="78"/>
                  </a:cubicBezTo>
                  <a:cubicBezTo>
                    <a:pt x="501" y="22"/>
                    <a:pt x="436" y="0"/>
                    <a:pt x="3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79"/>
            <p:cNvSpPr/>
            <p:nvPr/>
          </p:nvSpPr>
          <p:spPr>
            <a:xfrm>
              <a:off x="5148944" y="2952933"/>
              <a:ext cx="6053" cy="9011"/>
            </a:xfrm>
            <a:custGeom>
              <a:rect b="b" l="l" r="r" t="t"/>
              <a:pathLst>
                <a:path extrusionOk="0" h="396" w="266">
                  <a:moveTo>
                    <a:pt x="59" y="0"/>
                  </a:moveTo>
                  <a:cubicBezTo>
                    <a:pt x="37" y="0"/>
                    <a:pt x="14" y="16"/>
                    <a:pt x="0" y="47"/>
                  </a:cubicBezTo>
                  <a:lnTo>
                    <a:pt x="0" y="103"/>
                  </a:lnTo>
                  <a:lnTo>
                    <a:pt x="0" y="187"/>
                  </a:lnTo>
                  <a:lnTo>
                    <a:pt x="0" y="306"/>
                  </a:lnTo>
                  <a:cubicBezTo>
                    <a:pt x="0" y="366"/>
                    <a:pt x="37" y="395"/>
                    <a:pt x="77" y="395"/>
                  </a:cubicBezTo>
                  <a:cubicBezTo>
                    <a:pt x="117" y="395"/>
                    <a:pt x="161" y="366"/>
                    <a:pt x="175" y="306"/>
                  </a:cubicBezTo>
                  <a:cubicBezTo>
                    <a:pt x="175" y="278"/>
                    <a:pt x="175" y="278"/>
                    <a:pt x="203" y="250"/>
                  </a:cubicBezTo>
                  <a:cubicBezTo>
                    <a:pt x="203" y="222"/>
                    <a:pt x="203" y="222"/>
                    <a:pt x="231" y="187"/>
                  </a:cubicBezTo>
                  <a:cubicBezTo>
                    <a:pt x="266" y="131"/>
                    <a:pt x="231" y="47"/>
                    <a:pt x="175" y="12"/>
                  </a:cubicBezTo>
                  <a:cubicBezTo>
                    <a:pt x="147" y="12"/>
                    <a:pt x="119" y="12"/>
                    <a:pt x="119" y="47"/>
                  </a:cubicBezTo>
                  <a:cubicBezTo>
                    <a:pt x="105" y="16"/>
                    <a:pt x="82" y="0"/>
                    <a:pt x="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79"/>
            <p:cNvSpPr/>
            <p:nvPr/>
          </p:nvSpPr>
          <p:spPr>
            <a:xfrm>
              <a:off x="5156248" y="2955095"/>
              <a:ext cx="8624" cy="14313"/>
            </a:xfrm>
            <a:custGeom>
              <a:rect b="b" l="l" r="r" t="t"/>
              <a:pathLst>
                <a:path extrusionOk="0" h="629" w="379">
                  <a:moveTo>
                    <a:pt x="119" y="1"/>
                  </a:moveTo>
                  <a:cubicBezTo>
                    <a:pt x="99" y="1"/>
                    <a:pt x="78" y="3"/>
                    <a:pt x="57" y="8"/>
                  </a:cubicBezTo>
                  <a:cubicBezTo>
                    <a:pt x="1" y="8"/>
                    <a:pt x="1" y="92"/>
                    <a:pt x="29" y="155"/>
                  </a:cubicBezTo>
                  <a:lnTo>
                    <a:pt x="29" y="267"/>
                  </a:lnTo>
                  <a:cubicBezTo>
                    <a:pt x="57" y="386"/>
                    <a:pt x="57" y="477"/>
                    <a:pt x="85" y="561"/>
                  </a:cubicBezTo>
                  <a:cubicBezTo>
                    <a:pt x="102" y="606"/>
                    <a:pt x="139" y="629"/>
                    <a:pt x="175" y="629"/>
                  </a:cubicBezTo>
                  <a:cubicBezTo>
                    <a:pt x="210" y="629"/>
                    <a:pt x="245" y="606"/>
                    <a:pt x="259" y="561"/>
                  </a:cubicBezTo>
                  <a:cubicBezTo>
                    <a:pt x="259" y="505"/>
                    <a:pt x="294" y="442"/>
                    <a:pt x="322" y="386"/>
                  </a:cubicBezTo>
                  <a:cubicBezTo>
                    <a:pt x="322" y="330"/>
                    <a:pt x="350" y="302"/>
                    <a:pt x="350" y="239"/>
                  </a:cubicBezTo>
                  <a:cubicBezTo>
                    <a:pt x="378" y="211"/>
                    <a:pt x="378" y="155"/>
                    <a:pt x="322" y="92"/>
                  </a:cubicBezTo>
                  <a:cubicBezTo>
                    <a:pt x="271" y="47"/>
                    <a:pt x="206" y="1"/>
                    <a:pt x="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79"/>
            <p:cNvSpPr/>
            <p:nvPr/>
          </p:nvSpPr>
          <p:spPr>
            <a:xfrm>
              <a:off x="5166124" y="2958349"/>
              <a:ext cx="8761" cy="12106"/>
            </a:xfrm>
            <a:custGeom>
              <a:rect b="b" l="l" r="r" t="t"/>
              <a:pathLst>
                <a:path extrusionOk="0" h="532" w="385">
                  <a:moveTo>
                    <a:pt x="66" y="1"/>
                  </a:moveTo>
                  <a:cubicBezTo>
                    <a:pt x="46" y="1"/>
                    <a:pt x="25" y="20"/>
                    <a:pt x="0" y="40"/>
                  </a:cubicBezTo>
                  <a:lnTo>
                    <a:pt x="0" y="68"/>
                  </a:lnTo>
                  <a:lnTo>
                    <a:pt x="0" y="159"/>
                  </a:lnTo>
                  <a:cubicBezTo>
                    <a:pt x="0" y="187"/>
                    <a:pt x="35" y="243"/>
                    <a:pt x="35" y="271"/>
                  </a:cubicBezTo>
                  <a:cubicBezTo>
                    <a:pt x="35" y="362"/>
                    <a:pt x="35" y="418"/>
                    <a:pt x="63" y="474"/>
                  </a:cubicBezTo>
                  <a:cubicBezTo>
                    <a:pt x="94" y="508"/>
                    <a:pt x="134" y="532"/>
                    <a:pt x="174" y="532"/>
                  </a:cubicBezTo>
                  <a:cubicBezTo>
                    <a:pt x="208" y="532"/>
                    <a:pt x="240" y="515"/>
                    <a:pt x="266" y="474"/>
                  </a:cubicBezTo>
                  <a:lnTo>
                    <a:pt x="266" y="418"/>
                  </a:lnTo>
                  <a:cubicBezTo>
                    <a:pt x="322" y="390"/>
                    <a:pt x="322" y="334"/>
                    <a:pt x="350" y="299"/>
                  </a:cubicBezTo>
                  <a:cubicBezTo>
                    <a:pt x="350" y="243"/>
                    <a:pt x="385" y="187"/>
                    <a:pt x="385" y="124"/>
                  </a:cubicBezTo>
                  <a:cubicBezTo>
                    <a:pt x="385" y="24"/>
                    <a:pt x="296" y="10"/>
                    <a:pt x="201" y="10"/>
                  </a:cubicBezTo>
                  <a:cubicBezTo>
                    <a:pt x="164" y="10"/>
                    <a:pt x="125" y="12"/>
                    <a:pt x="91" y="12"/>
                  </a:cubicBezTo>
                  <a:cubicBezTo>
                    <a:pt x="83" y="4"/>
                    <a:pt x="75" y="1"/>
                    <a:pt x="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79"/>
            <p:cNvSpPr/>
            <p:nvPr/>
          </p:nvSpPr>
          <p:spPr>
            <a:xfrm>
              <a:off x="5176136" y="2960055"/>
              <a:ext cx="16566" cy="10467"/>
            </a:xfrm>
            <a:custGeom>
              <a:rect b="b" l="l" r="r" t="t"/>
              <a:pathLst>
                <a:path extrusionOk="0" h="460" w="728">
                  <a:moveTo>
                    <a:pt x="218" y="0"/>
                  </a:moveTo>
                  <a:cubicBezTo>
                    <a:pt x="196" y="0"/>
                    <a:pt x="176" y="7"/>
                    <a:pt x="148" y="21"/>
                  </a:cubicBezTo>
                  <a:lnTo>
                    <a:pt x="85" y="21"/>
                  </a:lnTo>
                  <a:cubicBezTo>
                    <a:pt x="57" y="21"/>
                    <a:pt x="57" y="21"/>
                    <a:pt x="57" y="49"/>
                  </a:cubicBezTo>
                  <a:cubicBezTo>
                    <a:pt x="29" y="49"/>
                    <a:pt x="1" y="84"/>
                    <a:pt x="1" y="112"/>
                  </a:cubicBezTo>
                  <a:cubicBezTo>
                    <a:pt x="1" y="168"/>
                    <a:pt x="29" y="224"/>
                    <a:pt x="29" y="287"/>
                  </a:cubicBezTo>
                  <a:cubicBezTo>
                    <a:pt x="29" y="315"/>
                    <a:pt x="57" y="371"/>
                    <a:pt x="85" y="399"/>
                  </a:cubicBezTo>
                  <a:lnTo>
                    <a:pt x="85" y="434"/>
                  </a:lnTo>
                  <a:cubicBezTo>
                    <a:pt x="102" y="448"/>
                    <a:pt x="125" y="455"/>
                    <a:pt x="150" y="455"/>
                  </a:cubicBezTo>
                  <a:cubicBezTo>
                    <a:pt x="176" y="455"/>
                    <a:pt x="203" y="448"/>
                    <a:pt x="231" y="434"/>
                  </a:cubicBezTo>
                  <a:lnTo>
                    <a:pt x="231" y="399"/>
                  </a:lnTo>
                  <a:cubicBezTo>
                    <a:pt x="231" y="399"/>
                    <a:pt x="259" y="371"/>
                    <a:pt x="259" y="343"/>
                  </a:cubicBezTo>
                  <a:cubicBezTo>
                    <a:pt x="259" y="343"/>
                    <a:pt x="294" y="315"/>
                    <a:pt x="294" y="287"/>
                  </a:cubicBezTo>
                  <a:cubicBezTo>
                    <a:pt x="322" y="259"/>
                    <a:pt x="350" y="224"/>
                    <a:pt x="350" y="196"/>
                  </a:cubicBezTo>
                  <a:lnTo>
                    <a:pt x="378" y="224"/>
                  </a:lnTo>
                  <a:cubicBezTo>
                    <a:pt x="378" y="259"/>
                    <a:pt x="406" y="287"/>
                    <a:pt x="406" y="343"/>
                  </a:cubicBezTo>
                  <a:cubicBezTo>
                    <a:pt x="406" y="343"/>
                    <a:pt x="406" y="371"/>
                    <a:pt x="434" y="371"/>
                  </a:cubicBezTo>
                  <a:cubicBezTo>
                    <a:pt x="434" y="430"/>
                    <a:pt x="487" y="460"/>
                    <a:pt x="539" y="460"/>
                  </a:cubicBezTo>
                  <a:cubicBezTo>
                    <a:pt x="592" y="460"/>
                    <a:pt x="644" y="430"/>
                    <a:pt x="644" y="371"/>
                  </a:cubicBezTo>
                  <a:lnTo>
                    <a:pt x="672" y="343"/>
                  </a:lnTo>
                  <a:lnTo>
                    <a:pt x="672" y="315"/>
                  </a:lnTo>
                  <a:lnTo>
                    <a:pt x="672" y="287"/>
                  </a:lnTo>
                  <a:cubicBezTo>
                    <a:pt x="700" y="224"/>
                    <a:pt x="728" y="196"/>
                    <a:pt x="700" y="140"/>
                  </a:cubicBezTo>
                  <a:cubicBezTo>
                    <a:pt x="700" y="84"/>
                    <a:pt x="644" y="49"/>
                    <a:pt x="609" y="49"/>
                  </a:cubicBezTo>
                  <a:lnTo>
                    <a:pt x="497" y="49"/>
                  </a:lnTo>
                  <a:cubicBezTo>
                    <a:pt x="489" y="41"/>
                    <a:pt x="478" y="38"/>
                    <a:pt x="466" y="38"/>
                  </a:cubicBezTo>
                  <a:cubicBezTo>
                    <a:pt x="436" y="38"/>
                    <a:pt x="398" y="59"/>
                    <a:pt x="378" y="84"/>
                  </a:cubicBezTo>
                  <a:lnTo>
                    <a:pt x="350" y="112"/>
                  </a:lnTo>
                  <a:cubicBezTo>
                    <a:pt x="350" y="84"/>
                    <a:pt x="322" y="21"/>
                    <a:pt x="294" y="21"/>
                  </a:cubicBezTo>
                  <a:cubicBezTo>
                    <a:pt x="263" y="7"/>
                    <a:pt x="240"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79"/>
            <p:cNvSpPr/>
            <p:nvPr/>
          </p:nvSpPr>
          <p:spPr>
            <a:xfrm>
              <a:off x="5197936" y="2962809"/>
              <a:ext cx="6713" cy="7532"/>
            </a:xfrm>
            <a:custGeom>
              <a:rect b="b" l="l" r="r" t="t"/>
              <a:pathLst>
                <a:path extrusionOk="0" h="331" w="295">
                  <a:moveTo>
                    <a:pt x="144" y="1"/>
                  </a:moveTo>
                  <a:cubicBezTo>
                    <a:pt x="116" y="1"/>
                    <a:pt x="87" y="7"/>
                    <a:pt x="64" y="19"/>
                  </a:cubicBezTo>
                  <a:cubicBezTo>
                    <a:pt x="1" y="47"/>
                    <a:pt x="1" y="138"/>
                    <a:pt x="36" y="194"/>
                  </a:cubicBezTo>
                  <a:lnTo>
                    <a:pt x="36" y="222"/>
                  </a:lnTo>
                  <a:cubicBezTo>
                    <a:pt x="64" y="222"/>
                    <a:pt x="64" y="222"/>
                    <a:pt x="64" y="250"/>
                  </a:cubicBezTo>
                  <a:cubicBezTo>
                    <a:pt x="64" y="278"/>
                    <a:pt x="92" y="313"/>
                    <a:pt x="120" y="313"/>
                  </a:cubicBezTo>
                  <a:cubicBezTo>
                    <a:pt x="131" y="324"/>
                    <a:pt x="147" y="331"/>
                    <a:pt x="165" y="331"/>
                  </a:cubicBezTo>
                  <a:cubicBezTo>
                    <a:pt x="192" y="331"/>
                    <a:pt x="222" y="315"/>
                    <a:pt x="238" y="278"/>
                  </a:cubicBezTo>
                  <a:cubicBezTo>
                    <a:pt x="266" y="278"/>
                    <a:pt x="294" y="250"/>
                    <a:pt x="294" y="222"/>
                  </a:cubicBezTo>
                  <a:cubicBezTo>
                    <a:pt x="294" y="166"/>
                    <a:pt x="294" y="75"/>
                    <a:pt x="238" y="47"/>
                  </a:cubicBezTo>
                  <a:cubicBezTo>
                    <a:pt x="222" y="14"/>
                    <a:pt x="184" y="1"/>
                    <a:pt x="1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79"/>
            <p:cNvSpPr/>
            <p:nvPr/>
          </p:nvSpPr>
          <p:spPr>
            <a:xfrm>
              <a:off x="5207333" y="2963742"/>
              <a:ext cx="9170" cy="8351"/>
            </a:xfrm>
            <a:custGeom>
              <a:rect b="b" l="l" r="r" t="t"/>
              <a:pathLst>
                <a:path extrusionOk="0" h="367" w="403">
                  <a:moveTo>
                    <a:pt x="267" y="0"/>
                  </a:moveTo>
                  <a:cubicBezTo>
                    <a:pt x="255" y="0"/>
                    <a:pt x="243" y="2"/>
                    <a:pt x="231" y="6"/>
                  </a:cubicBezTo>
                  <a:lnTo>
                    <a:pt x="84" y="6"/>
                  </a:lnTo>
                  <a:cubicBezTo>
                    <a:pt x="56" y="6"/>
                    <a:pt x="56" y="34"/>
                    <a:pt x="28" y="62"/>
                  </a:cubicBezTo>
                  <a:lnTo>
                    <a:pt x="0" y="97"/>
                  </a:lnTo>
                  <a:lnTo>
                    <a:pt x="0" y="153"/>
                  </a:lnTo>
                  <a:cubicBezTo>
                    <a:pt x="0" y="209"/>
                    <a:pt x="0" y="272"/>
                    <a:pt x="28" y="300"/>
                  </a:cubicBezTo>
                  <a:cubicBezTo>
                    <a:pt x="44" y="346"/>
                    <a:pt x="78" y="367"/>
                    <a:pt x="115" y="367"/>
                  </a:cubicBezTo>
                  <a:cubicBezTo>
                    <a:pt x="146" y="367"/>
                    <a:pt x="178" y="353"/>
                    <a:pt x="203" y="328"/>
                  </a:cubicBezTo>
                  <a:cubicBezTo>
                    <a:pt x="259" y="328"/>
                    <a:pt x="287" y="300"/>
                    <a:pt x="322" y="272"/>
                  </a:cubicBezTo>
                  <a:lnTo>
                    <a:pt x="322" y="237"/>
                  </a:lnTo>
                  <a:cubicBezTo>
                    <a:pt x="350" y="237"/>
                    <a:pt x="350" y="209"/>
                    <a:pt x="350" y="209"/>
                  </a:cubicBezTo>
                  <a:cubicBezTo>
                    <a:pt x="350" y="181"/>
                    <a:pt x="378" y="153"/>
                    <a:pt x="378" y="153"/>
                  </a:cubicBezTo>
                  <a:cubicBezTo>
                    <a:pt x="402" y="74"/>
                    <a:pt x="342" y="0"/>
                    <a:pt x="2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79"/>
            <p:cNvSpPr/>
            <p:nvPr/>
          </p:nvSpPr>
          <p:spPr>
            <a:xfrm>
              <a:off x="5211930" y="2981718"/>
              <a:ext cx="7987" cy="9375"/>
            </a:xfrm>
            <a:custGeom>
              <a:rect b="b" l="l" r="r" t="t"/>
              <a:pathLst>
                <a:path extrusionOk="0" h="412" w="351">
                  <a:moveTo>
                    <a:pt x="152" y="0"/>
                  </a:moveTo>
                  <a:cubicBezTo>
                    <a:pt x="116" y="0"/>
                    <a:pt x="74" y="27"/>
                    <a:pt x="57" y="62"/>
                  </a:cubicBezTo>
                  <a:cubicBezTo>
                    <a:pt x="57" y="118"/>
                    <a:pt x="29" y="181"/>
                    <a:pt x="29" y="265"/>
                  </a:cubicBezTo>
                  <a:cubicBezTo>
                    <a:pt x="1" y="293"/>
                    <a:pt x="1" y="321"/>
                    <a:pt x="29" y="356"/>
                  </a:cubicBezTo>
                  <a:cubicBezTo>
                    <a:pt x="57" y="412"/>
                    <a:pt x="120" y="412"/>
                    <a:pt x="148" y="412"/>
                  </a:cubicBezTo>
                  <a:cubicBezTo>
                    <a:pt x="176" y="412"/>
                    <a:pt x="204" y="384"/>
                    <a:pt x="232" y="384"/>
                  </a:cubicBezTo>
                  <a:cubicBezTo>
                    <a:pt x="260" y="384"/>
                    <a:pt x="295" y="356"/>
                    <a:pt x="323" y="321"/>
                  </a:cubicBezTo>
                  <a:lnTo>
                    <a:pt x="323" y="265"/>
                  </a:lnTo>
                  <a:cubicBezTo>
                    <a:pt x="351" y="209"/>
                    <a:pt x="351" y="146"/>
                    <a:pt x="323" y="90"/>
                  </a:cubicBezTo>
                  <a:cubicBezTo>
                    <a:pt x="295" y="62"/>
                    <a:pt x="232" y="62"/>
                    <a:pt x="204" y="62"/>
                  </a:cubicBezTo>
                  <a:lnTo>
                    <a:pt x="204" y="34"/>
                  </a:lnTo>
                  <a:cubicBezTo>
                    <a:pt x="193" y="10"/>
                    <a:pt x="174" y="0"/>
                    <a:pt x="1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79"/>
            <p:cNvSpPr/>
            <p:nvPr/>
          </p:nvSpPr>
          <p:spPr>
            <a:xfrm>
              <a:off x="5201281" y="2987088"/>
              <a:ext cx="10058" cy="7987"/>
            </a:xfrm>
            <a:custGeom>
              <a:rect b="b" l="l" r="r" t="t"/>
              <a:pathLst>
                <a:path extrusionOk="0" h="351" w="442">
                  <a:moveTo>
                    <a:pt x="91" y="1"/>
                  </a:moveTo>
                  <a:cubicBezTo>
                    <a:pt x="63" y="29"/>
                    <a:pt x="28" y="57"/>
                    <a:pt x="28" y="120"/>
                  </a:cubicBezTo>
                  <a:cubicBezTo>
                    <a:pt x="28" y="120"/>
                    <a:pt x="28" y="148"/>
                    <a:pt x="63" y="148"/>
                  </a:cubicBezTo>
                  <a:lnTo>
                    <a:pt x="28" y="148"/>
                  </a:lnTo>
                  <a:cubicBezTo>
                    <a:pt x="0" y="204"/>
                    <a:pt x="0" y="259"/>
                    <a:pt x="63" y="322"/>
                  </a:cubicBezTo>
                  <a:cubicBezTo>
                    <a:pt x="91" y="350"/>
                    <a:pt x="147" y="350"/>
                    <a:pt x="203" y="350"/>
                  </a:cubicBezTo>
                  <a:cubicBezTo>
                    <a:pt x="203" y="322"/>
                    <a:pt x="238" y="322"/>
                    <a:pt x="266" y="322"/>
                  </a:cubicBezTo>
                  <a:lnTo>
                    <a:pt x="294" y="322"/>
                  </a:lnTo>
                  <a:cubicBezTo>
                    <a:pt x="322" y="322"/>
                    <a:pt x="378" y="322"/>
                    <a:pt x="413" y="294"/>
                  </a:cubicBezTo>
                  <a:cubicBezTo>
                    <a:pt x="441" y="259"/>
                    <a:pt x="441" y="176"/>
                    <a:pt x="413" y="148"/>
                  </a:cubicBezTo>
                  <a:lnTo>
                    <a:pt x="378" y="120"/>
                  </a:lnTo>
                  <a:lnTo>
                    <a:pt x="350" y="85"/>
                  </a:lnTo>
                  <a:lnTo>
                    <a:pt x="322" y="85"/>
                  </a:lnTo>
                  <a:cubicBezTo>
                    <a:pt x="294" y="57"/>
                    <a:pt x="238" y="57"/>
                    <a:pt x="203" y="57"/>
                  </a:cubicBezTo>
                  <a:cubicBezTo>
                    <a:pt x="175" y="29"/>
                    <a:pt x="147" y="1"/>
                    <a:pt x="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79"/>
            <p:cNvSpPr/>
            <p:nvPr/>
          </p:nvSpPr>
          <p:spPr>
            <a:xfrm>
              <a:off x="5192042" y="2991184"/>
              <a:ext cx="6713" cy="6121"/>
            </a:xfrm>
            <a:custGeom>
              <a:rect b="b" l="l" r="r" t="t"/>
              <a:pathLst>
                <a:path extrusionOk="0" h="269" w="295">
                  <a:moveTo>
                    <a:pt x="90" y="0"/>
                  </a:moveTo>
                  <a:cubicBezTo>
                    <a:pt x="43" y="0"/>
                    <a:pt x="1" y="40"/>
                    <a:pt x="1" y="79"/>
                  </a:cubicBezTo>
                  <a:cubicBezTo>
                    <a:pt x="1" y="114"/>
                    <a:pt x="1" y="142"/>
                    <a:pt x="29" y="142"/>
                  </a:cubicBezTo>
                  <a:lnTo>
                    <a:pt x="29" y="226"/>
                  </a:lnTo>
                  <a:cubicBezTo>
                    <a:pt x="49" y="246"/>
                    <a:pt x="68" y="269"/>
                    <a:pt x="100" y="269"/>
                  </a:cubicBezTo>
                  <a:cubicBezTo>
                    <a:pt x="113" y="269"/>
                    <a:pt x="129" y="265"/>
                    <a:pt x="148" y="254"/>
                  </a:cubicBezTo>
                  <a:cubicBezTo>
                    <a:pt x="163" y="264"/>
                    <a:pt x="179" y="268"/>
                    <a:pt x="193" y="268"/>
                  </a:cubicBezTo>
                  <a:cubicBezTo>
                    <a:pt x="230" y="268"/>
                    <a:pt x="260" y="239"/>
                    <a:pt x="260" y="198"/>
                  </a:cubicBezTo>
                  <a:cubicBezTo>
                    <a:pt x="295" y="170"/>
                    <a:pt x="295" y="114"/>
                    <a:pt x="232" y="79"/>
                  </a:cubicBezTo>
                  <a:lnTo>
                    <a:pt x="232" y="52"/>
                  </a:lnTo>
                  <a:cubicBezTo>
                    <a:pt x="204" y="24"/>
                    <a:pt x="176" y="24"/>
                    <a:pt x="148" y="24"/>
                  </a:cubicBezTo>
                  <a:cubicBezTo>
                    <a:pt x="129" y="7"/>
                    <a:pt x="109" y="0"/>
                    <a:pt x="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79"/>
            <p:cNvSpPr/>
            <p:nvPr/>
          </p:nvSpPr>
          <p:spPr>
            <a:xfrm>
              <a:off x="5183463" y="2994780"/>
              <a:ext cx="7327" cy="6986"/>
            </a:xfrm>
            <a:custGeom>
              <a:rect b="b" l="l" r="r" t="t"/>
              <a:pathLst>
                <a:path extrusionOk="0" h="307" w="322">
                  <a:moveTo>
                    <a:pt x="122" y="1"/>
                  </a:moveTo>
                  <a:cubicBezTo>
                    <a:pt x="82" y="1"/>
                    <a:pt x="48" y="21"/>
                    <a:pt x="28" y="40"/>
                  </a:cubicBezTo>
                  <a:cubicBezTo>
                    <a:pt x="0" y="68"/>
                    <a:pt x="0" y="96"/>
                    <a:pt x="0" y="131"/>
                  </a:cubicBezTo>
                  <a:lnTo>
                    <a:pt x="0" y="159"/>
                  </a:lnTo>
                  <a:lnTo>
                    <a:pt x="0" y="215"/>
                  </a:lnTo>
                  <a:cubicBezTo>
                    <a:pt x="28" y="306"/>
                    <a:pt x="84" y="306"/>
                    <a:pt x="175" y="306"/>
                  </a:cubicBezTo>
                  <a:cubicBezTo>
                    <a:pt x="322" y="271"/>
                    <a:pt x="259" y="68"/>
                    <a:pt x="175" y="12"/>
                  </a:cubicBezTo>
                  <a:cubicBezTo>
                    <a:pt x="157" y="4"/>
                    <a:pt x="139" y="1"/>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79"/>
            <p:cNvSpPr/>
            <p:nvPr/>
          </p:nvSpPr>
          <p:spPr>
            <a:xfrm>
              <a:off x="5173428" y="2996486"/>
              <a:ext cx="8624" cy="9239"/>
            </a:xfrm>
            <a:custGeom>
              <a:rect b="b" l="l" r="r" t="t"/>
              <a:pathLst>
                <a:path extrusionOk="0" h="406" w="379">
                  <a:moveTo>
                    <a:pt x="177" y="0"/>
                  </a:moveTo>
                  <a:cubicBezTo>
                    <a:pt x="148" y="0"/>
                    <a:pt x="120" y="7"/>
                    <a:pt x="92" y="21"/>
                  </a:cubicBezTo>
                  <a:cubicBezTo>
                    <a:pt x="64" y="56"/>
                    <a:pt x="64" y="84"/>
                    <a:pt x="64" y="112"/>
                  </a:cubicBezTo>
                  <a:lnTo>
                    <a:pt x="29" y="140"/>
                  </a:lnTo>
                  <a:cubicBezTo>
                    <a:pt x="1" y="196"/>
                    <a:pt x="29" y="287"/>
                    <a:pt x="64" y="343"/>
                  </a:cubicBezTo>
                  <a:cubicBezTo>
                    <a:pt x="92" y="371"/>
                    <a:pt x="92" y="406"/>
                    <a:pt x="120" y="406"/>
                  </a:cubicBezTo>
                  <a:lnTo>
                    <a:pt x="204" y="406"/>
                  </a:lnTo>
                  <a:cubicBezTo>
                    <a:pt x="295" y="371"/>
                    <a:pt x="378" y="287"/>
                    <a:pt x="350" y="196"/>
                  </a:cubicBezTo>
                  <a:cubicBezTo>
                    <a:pt x="350" y="140"/>
                    <a:pt x="295" y="84"/>
                    <a:pt x="267" y="21"/>
                  </a:cubicBezTo>
                  <a:cubicBezTo>
                    <a:pt x="235" y="7"/>
                    <a:pt x="205" y="0"/>
                    <a:pt x="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79"/>
            <p:cNvSpPr/>
            <p:nvPr/>
          </p:nvSpPr>
          <p:spPr>
            <a:xfrm>
              <a:off x="5166124" y="3000787"/>
              <a:ext cx="7327" cy="8465"/>
            </a:xfrm>
            <a:custGeom>
              <a:rect b="b" l="l" r="r" t="t"/>
              <a:pathLst>
                <a:path extrusionOk="0" h="372" w="322">
                  <a:moveTo>
                    <a:pt x="82" y="0"/>
                  </a:moveTo>
                  <a:cubicBezTo>
                    <a:pt x="75" y="0"/>
                    <a:pt x="68" y="2"/>
                    <a:pt x="63" y="7"/>
                  </a:cubicBezTo>
                  <a:cubicBezTo>
                    <a:pt x="35" y="70"/>
                    <a:pt x="35" y="98"/>
                    <a:pt x="35" y="154"/>
                  </a:cubicBezTo>
                  <a:cubicBezTo>
                    <a:pt x="0" y="182"/>
                    <a:pt x="0" y="245"/>
                    <a:pt x="0" y="273"/>
                  </a:cubicBezTo>
                  <a:cubicBezTo>
                    <a:pt x="35" y="301"/>
                    <a:pt x="35" y="329"/>
                    <a:pt x="63" y="329"/>
                  </a:cubicBezTo>
                  <a:cubicBezTo>
                    <a:pt x="63" y="348"/>
                    <a:pt x="77" y="371"/>
                    <a:pt x="104" y="371"/>
                  </a:cubicBezTo>
                  <a:cubicBezTo>
                    <a:pt x="116" y="371"/>
                    <a:pt x="130" y="367"/>
                    <a:pt x="147" y="357"/>
                  </a:cubicBezTo>
                  <a:cubicBezTo>
                    <a:pt x="210" y="357"/>
                    <a:pt x="238" y="329"/>
                    <a:pt x="266" y="301"/>
                  </a:cubicBezTo>
                  <a:cubicBezTo>
                    <a:pt x="294" y="301"/>
                    <a:pt x="322" y="245"/>
                    <a:pt x="322" y="182"/>
                  </a:cubicBezTo>
                  <a:cubicBezTo>
                    <a:pt x="294" y="98"/>
                    <a:pt x="238" y="70"/>
                    <a:pt x="147" y="70"/>
                  </a:cubicBezTo>
                  <a:cubicBezTo>
                    <a:pt x="170" y="47"/>
                    <a:pt x="117" y="0"/>
                    <a:pt x="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79"/>
            <p:cNvSpPr/>
            <p:nvPr/>
          </p:nvSpPr>
          <p:spPr>
            <a:xfrm>
              <a:off x="5477822" y="3048663"/>
              <a:ext cx="9876" cy="6349"/>
            </a:xfrm>
            <a:custGeom>
              <a:rect b="b" l="l" r="r" t="t"/>
              <a:pathLst>
                <a:path extrusionOk="0" h="279" w="434">
                  <a:moveTo>
                    <a:pt x="350" y="1"/>
                  </a:moveTo>
                  <a:cubicBezTo>
                    <a:pt x="287" y="1"/>
                    <a:pt x="231" y="36"/>
                    <a:pt x="203" y="64"/>
                  </a:cubicBezTo>
                  <a:cubicBezTo>
                    <a:pt x="175" y="64"/>
                    <a:pt x="147" y="92"/>
                    <a:pt x="112" y="92"/>
                  </a:cubicBezTo>
                  <a:cubicBezTo>
                    <a:pt x="84" y="92"/>
                    <a:pt x="84" y="92"/>
                    <a:pt x="56" y="120"/>
                  </a:cubicBezTo>
                  <a:cubicBezTo>
                    <a:pt x="56" y="148"/>
                    <a:pt x="28" y="148"/>
                    <a:pt x="28" y="176"/>
                  </a:cubicBezTo>
                  <a:cubicBezTo>
                    <a:pt x="0" y="211"/>
                    <a:pt x="0" y="239"/>
                    <a:pt x="56" y="267"/>
                  </a:cubicBezTo>
                  <a:cubicBezTo>
                    <a:pt x="64" y="275"/>
                    <a:pt x="76" y="278"/>
                    <a:pt x="89" y="278"/>
                  </a:cubicBezTo>
                  <a:cubicBezTo>
                    <a:pt x="120" y="278"/>
                    <a:pt x="163" y="258"/>
                    <a:pt x="203" y="239"/>
                  </a:cubicBezTo>
                  <a:cubicBezTo>
                    <a:pt x="203" y="239"/>
                    <a:pt x="231" y="239"/>
                    <a:pt x="259" y="211"/>
                  </a:cubicBezTo>
                  <a:cubicBezTo>
                    <a:pt x="322" y="211"/>
                    <a:pt x="350" y="176"/>
                    <a:pt x="406" y="148"/>
                  </a:cubicBezTo>
                  <a:cubicBezTo>
                    <a:pt x="434" y="120"/>
                    <a:pt x="406" y="92"/>
                    <a:pt x="406" y="64"/>
                  </a:cubicBezTo>
                  <a:cubicBezTo>
                    <a:pt x="406" y="36"/>
                    <a:pt x="378" y="36"/>
                    <a:pt x="3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79"/>
            <p:cNvSpPr/>
            <p:nvPr/>
          </p:nvSpPr>
          <p:spPr>
            <a:xfrm>
              <a:off x="5483056" y="3050484"/>
              <a:ext cx="30583" cy="7873"/>
            </a:xfrm>
            <a:custGeom>
              <a:rect b="b" l="l" r="r" t="t"/>
              <a:pathLst>
                <a:path extrusionOk="0" h="346" w="1344">
                  <a:moveTo>
                    <a:pt x="1038" y="0"/>
                  </a:moveTo>
                  <a:cubicBezTo>
                    <a:pt x="986" y="0"/>
                    <a:pt x="939" y="20"/>
                    <a:pt x="875" y="40"/>
                  </a:cubicBezTo>
                  <a:cubicBezTo>
                    <a:pt x="847" y="68"/>
                    <a:pt x="819" y="96"/>
                    <a:pt x="756" y="96"/>
                  </a:cubicBezTo>
                  <a:cubicBezTo>
                    <a:pt x="728" y="68"/>
                    <a:pt x="700" y="40"/>
                    <a:pt x="672" y="40"/>
                  </a:cubicBezTo>
                  <a:cubicBezTo>
                    <a:pt x="664" y="31"/>
                    <a:pt x="653" y="28"/>
                    <a:pt x="640" y="28"/>
                  </a:cubicBezTo>
                  <a:cubicBezTo>
                    <a:pt x="610" y="28"/>
                    <a:pt x="573" y="48"/>
                    <a:pt x="553" y="68"/>
                  </a:cubicBezTo>
                  <a:cubicBezTo>
                    <a:pt x="553" y="40"/>
                    <a:pt x="525" y="40"/>
                    <a:pt x="525" y="40"/>
                  </a:cubicBezTo>
                  <a:lnTo>
                    <a:pt x="295" y="40"/>
                  </a:lnTo>
                  <a:cubicBezTo>
                    <a:pt x="267" y="68"/>
                    <a:pt x="232" y="68"/>
                    <a:pt x="204" y="68"/>
                  </a:cubicBezTo>
                  <a:cubicBezTo>
                    <a:pt x="176" y="96"/>
                    <a:pt x="148" y="96"/>
                    <a:pt x="120" y="131"/>
                  </a:cubicBezTo>
                  <a:lnTo>
                    <a:pt x="57" y="131"/>
                  </a:lnTo>
                  <a:cubicBezTo>
                    <a:pt x="1" y="159"/>
                    <a:pt x="1" y="242"/>
                    <a:pt x="57" y="270"/>
                  </a:cubicBezTo>
                  <a:lnTo>
                    <a:pt x="120" y="270"/>
                  </a:lnTo>
                  <a:cubicBezTo>
                    <a:pt x="148" y="305"/>
                    <a:pt x="176" y="305"/>
                    <a:pt x="232" y="305"/>
                  </a:cubicBezTo>
                  <a:cubicBezTo>
                    <a:pt x="323" y="270"/>
                    <a:pt x="407" y="270"/>
                    <a:pt x="497" y="242"/>
                  </a:cubicBezTo>
                  <a:lnTo>
                    <a:pt x="616" y="242"/>
                  </a:lnTo>
                  <a:cubicBezTo>
                    <a:pt x="616" y="242"/>
                    <a:pt x="644" y="242"/>
                    <a:pt x="644" y="214"/>
                  </a:cubicBezTo>
                  <a:lnTo>
                    <a:pt x="672" y="214"/>
                  </a:lnTo>
                  <a:lnTo>
                    <a:pt x="672" y="242"/>
                  </a:lnTo>
                  <a:cubicBezTo>
                    <a:pt x="672" y="270"/>
                    <a:pt x="672" y="305"/>
                    <a:pt x="700" y="305"/>
                  </a:cubicBezTo>
                  <a:cubicBezTo>
                    <a:pt x="738" y="334"/>
                    <a:pt x="786" y="346"/>
                    <a:pt x="837" y="346"/>
                  </a:cubicBezTo>
                  <a:cubicBezTo>
                    <a:pt x="986" y="346"/>
                    <a:pt x="1170" y="249"/>
                    <a:pt x="1253" y="187"/>
                  </a:cubicBezTo>
                  <a:cubicBezTo>
                    <a:pt x="1281" y="187"/>
                    <a:pt x="1281" y="187"/>
                    <a:pt x="1281" y="159"/>
                  </a:cubicBezTo>
                  <a:cubicBezTo>
                    <a:pt x="1344" y="96"/>
                    <a:pt x="1316" y="40"/>
                    <a:pt x="1253" y="12"/>
                  </a:cubicBezTo>
                  <a:lnTo>
                    <a:pt x="1106" y="12"/>
                  </a:lnTo>
                  <a:cubicBezTo>
                    <a:pt x="1081" y="4"/>
                    <a:pt x="1059" y="0"/>
                    <a:pt x="10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79"/>
            <p:cNvSpPr/>
            <p:nvPr/>
          </p:nvSpPr>
          <p:spPr>
            <a:xfrm>
              <a:off x="5347186" y="3112309"/>
              <a:ext cx="8624" cy="5848"/>
            </a:xfrm>
            <a:custGeom>
              <a:rect b="b" l="l" r="r" t="t"/>
              <a:pathLst>
                <a:path extrusionOk="0" h="257" w="379">
                  <a:moveTo>
                    <a:pt x="203" y="1"/>
                  </a:moveTo>
                  <a:cubicBezTo>
                    <a:pt x="175" y="1"/>
                    <a:pt x="147" y="36"/>
                    <a:pt x="119" y="36"/>
                  </a:cubicBezTo>
                  <a:cubicBezTo>
                    <a:pt x="84" y="64"/>
                    <a:pt x="56" y="92"/>
                    <a:pt x="28" y="120"/>
                  </a:cubicBezTo>
                  <a:cubicBezTo>
                    <a:pt x="0" y="120"/>
                    <a:pt x="0" y="148"/>
                    <a:pt x="0" y="176"/>
                  </a:cubicBezTo>
                  <a:lnTo>
                    <a:pt x="28" y="211"/>
                  </a:lnTo>
                  <a:cubicBezTo>
                    <a:pt x="45" y="243"/>
                    <a:pt x="73" y="257"/>
                    <a:pt x="105" y="257"/>
                  </a:cubicBezTo>
                  <a:cubicBezTo>
                    <a:pt x="128" y="257"/>
                    <a:pt x="152" y="250"/>
                    <a:pt x="175" y="238"/>
                  </a:cubicBezTo>
                  <a:cubicBezTo>
                    <a:pt x="203" y="238"/>
                    <a:pt x="231" y="238"/>
                    <a:pt x="259" y="211"/>
                  </a:cubicBezTo>
                  <a:lnTo>
                    <a:pt x="294" y="211"/>
                  </a:lnTo>
                  <a:cubicBezTo>
                    <a:pt x="350" y="211"/>
                    <a:pt x="378" y="176"/>
                    <a:pt x="378" y="148"/>
                  </a:cubicBezTo>
                  <a:lnTo>
                    <a:pt x="378" y="120"/>
                  </a:lnTo>
                  <a:lnTo>
                    <a:pt x="350" y="92"/>
                  </a:lnTo>
                  <a:lnTo>
                    <a:pt x="350" y="64"/>
                  </a:lnTo>
                  <a:cubicBezTo>
                    <a:pt x="350" y="36"/>
                    <a:pt x="322" y="1"/>
                    <a:pt x="2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79"/>
            <p:cNvSpPr/>
            <p:nvPr/>
          </p:nvSpPr>
          <p:spPr>
            <a:xfrm>
              <a:off x="5342566" y="3110762"/>
              <a:ext cx="4642" cy="4915"/>
            </a:xfrm>
            <a:custGeom>
              <a:rect b="b" l="l" r="r" t="t"/>
              <a:pathLst>
                <a:path extrusionOk="0" h="216" w="204">
                  <a:moveTo>
                    <a:pt x="114" y="0"/>
                  </a:moveTo>
                  <a:cubicBezTo>
                    <a:pt x="104" y="0"/>
                    <a:pt x="94" y="3"/>
                    <a:pt x="85" y="13"/>
                  </a:cubicBezTo>
                  <a:lnTo>
                    <a:pt x="57" y="13"/>
                  </a:lnTo>
                  <a:cubicBezTo>
                    <a:pt x="29" y="41"/>
                    <a:pt x="29" y="41"/>
                    <a:pt x="29" y="69"/>
                  </a:cubicBezTo>
                  <a:lnTo>
                    <a:pt x="1" y="69"/>
                  </a:lnTo>
                  <a:lnTo>
                    <a:pt x="1" y="132"/>
                  </a:lnTo>
                  <a:lnTo>
                    <a:pt x="1" y="160"/>
                  </a:lnTo>
                  <a:cubicBezTo>
                    <a:pt x="1" y="160"/>
                    <a:pt x="1" y="188"/>
                    <a:pt x="29" y="188"/>
                  </a:cubicBezTo>
                  <a:cubicBezTo>
                    <a:pt x="29" y="216"/>
                    <a:pt x="57" y="216"/>
                    <a:pt x="85" y="216"/>
                  </a:cubicBezTo>
                  <a:lnTo>
                    <a:pt x="113" y="216"/>
                  </a:lnTo>
                  <a:cubicBezTo>
                    <a:pt x="148" y="216"/>
                    <a:pt x="148" y="216"/>
                    <a:pt x="148" y="188"/>
                  </a:cubicBezTo>
                  <a:lnTo>
                    <a:pt x="176" y="188"/>
                  </a:lnTo>
                  <a:lnTo>
                    <a:pt x="176" y="132"/>
                  </a:lnTo>
                  <a:lnTo>
                    <a:pt x="203" y="132"/>
                  </a:lnTo>
                  <a:cubicBezTo>
                    <a:pt x="203" y="104"/>
                    <a:pt x="203" y="41"/>
                    <a:pt x="176" y="13"/>
                  </a:cubicBezTo>
                  <a:cubicBezTo>
                    <a:pt x="157" y="13"/>
                    <a:pt x="135" y="0"/>
                    <a:pt x="1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79"/>
            <p:cNvSpPr/>
            <p:nvPr/>
          </p:nvSpPr>
          <p:spPr>
            <a:xfrm>
              <a:off x="5282266" y="3078108"/>
              <a:ext cx="12584" cy="6394"/>
            </a:xfrm>
            <a:custGeom>
              <a:rect b="b" l="l" r="r" t="t"/>
              <a:pathLst>
                <a:path extrusionOk="0" h="281" w="553">
                  <a:moveTo>
                    <a:pt x="343" y="0"/>
                  </a:moveTo>
                  <a:cubicBezTo>
                    <a:pt x="317" y="0"/>
                    <a:pt x="287" y="7"/>
                    <a:pt x="259" y="21"/>
                  </a:cubicBezTo>
                  <a:lnTo>
                    <a:pt x="231" y="21"/>
                  </a:lnTo>
                  <a:cubicBezTo>
                    <a:pt x="203" y="21"/>
                    <a:pt x="203" y="21"/>
                    <a:pt x="175" y="49"/>
                  </a:cubicBezTo>
                  <a:cubicBezTo>
                    <a:pt x="140" y="77"/>
                    <a:pt x="112" y="105"/>
                    <a:pt x="85" y="105"/>
                  </a:cubicBezTo>
                  <a:cubicBezTo>
                    <a:pt x="29" y="140"/>
                    <a:pt x="29" y="168"/>
                    <a:pt x="1" y="224"/>
                  </a:cubicBezTo>
                  <a:cubicBezTo>
                    <a:pt x="1" y="252"/>
                    <a:pt x="57" y="280"/>
                    <a:pt x="85" y="280"/>
                  </a:cubicBezTo>
                  <a:cubicBezTo>
                    <a:pt x="140" y="280"/>
                    <a:pt x="203" y="252"/>
                    <a:pt x="259" y="252"/>
                  </a:cubicBezTo>
                  <a:lnTo>
                    <a:pt x="434" y="252"/>
                  </a:lnTo>
                  <a:cubicBezTo>
                    <a:pt x="490" y="252"/>
                    <a:pt x="553" y="196"/>
                    <a:pt x="525" y="140"/>
                  </a:cubicBezTo>
                  <a:cubicBezTo>
                    <a:pt x="525" y="77"/>
                    <a:pt x="462" y="49"/>
                    <a:pt x="406" y="21"/>
                  </a:cubicBezTo>
                  <a:cubicBezTo>
                    <a:pt x="392" y="7"/>
                    <a:pt x="369" y="0"/>
                    <a:pt x="34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79"/>
            <p:cNvSpPr/>
            <p:nvPr/>
          </p:nvSpPr>
          <p:spPr>
            <a:xfrm>
              <a:off x="5275075" y="3075082"/>
              <a:ext cx="10399" cy="6326"/>
            </a:xfrm>
            <a:custGeom>
              <a:rect b="b" l="l" r="r" t="t"/>
              <a:pathLst>
                <a:path extrusionOk="0" h="278" w="457">
                  <a:moveTo>
                    <a:pt x="326" y="1"/>
                  </a:moveTo>
                  <a:cubicBezTo>
                    <a:pt x="308" y="1"/>
                    <a:pt x="285" y="8"/>
                    <a:pt x="254" y="36"/>
                  </a:cubicBezTo>
                  <a:cubicBezTo>
                    <a:pt x="198" y="36"/>
                    <a:pt x="142" y="63"/>
                    <a:pt x="107" y="98"/>
                  </a:cubicBezTo>
                  <a:cubicBezTo>
                    <a:pt x="107" y="126"/>
                    <a:pt x="79" y="126"/>
                    <a:pt x="79" y="126"/>
                  </a:cubicBezTo>
                  <a:cubicBezTo>
                    <a:pt x="79" y="154"/>
                    <a:pt x="79" y="154"/>
                    <a:pt x="51" y="154"/>
                  </a:cubicBezTo>
                  <a:cubicBezTo>
                    <a:pt x="1" y="179"/>
                    <a:pt x="40" y="277"/>
                    <a:pt x="90" y="277"/>
                  </a:cubicBezTo>
                  <a:cubicBezTo>
                    <a:pt x="95" y="277"/>
                    <a:pt x="101" y="276"/>
                    <a:pt x="107" y="273"/>
                  </a:cubicBezTo>
                  <a:cubicBezTo>
                    <a:pt x="142" y="238"/>
                    <a:pt x="170" y="238"/>
                    <a:pt x="198" y="238"/>
                  </a:cubicBezTo>
                  <a:lnTo>
                    <a:pt x="282" y="238"/>
                  </a:lnTo>
                  <a:cubicBezTo>
                    <a:pt x="292" y="249"/>
                    <a:pt x="307" y="253"/>
                    <a:pt x="323" y="253"/>
                  </a:cubicBezTo>
                  <a:cubicBezTo>
                    <a:pt x="359" y="253"/>
                    <a:pt x="401" y="230"/>
                    <a:pt x="401" y="210"/>
                  </a:cubicBezTo>
                  <a:cubicBezTo>
                    <a:pt x="428" y="182"/>
                    <a:pt x="428" y="182"/>
                    <a:pt x="428" y="154"/>
                  </a:cubicBezTo>
                  <a:lnTo>
                    <a:pt x="428" y="126"/>
                  </a:lnTo>
                  <a:cubicBezTo>
                    <a:pt x="456" y="63"/>
                    <a:pt x="428" y="36"/>
                    <a:pt x="373" y="8"/>
                  </a:cubicBezTo>
                  <a:cubicBezTo>
                    <a:pt x="359" y="8"/>
                    <a:pt x="345" y="1"/>
                    <a:pt x="3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79"/>
            <p:cNvSpPr/>
            <p:nvPr/>
          </p:nvSpPr>
          <p:spPr>
            <a:xfrm>
              <a:off x="5245676" y="2935457"/>
              <a:ext cx="20616" cy="17772"/>
            </a:xfrm>
            <a:custGeom>
              <a:rect b="b" l="l" r="r" t="t"/>
              <a:pathLst>
                <a:path extrusionOk="0" h="781" w="906">
                  <a:moveTo>
                    <a:pt x="455" y="151"/>
                  </a:moveTo>
                  <a:cubicBezTo>
                    <a:pt x="499" y="151"/>
                    <a:pt x="542" y="158"/>
                    <a:pt x="588" y="172"/>
                  </a:cubicBezTo>
                  <a:cubicBezTo>
                    <a:pt x="644" y="200"/>
                    <a:pt x="700" y="291"/>
                    <a:pt x="700" y="347"/>
                  </a:cubicBezTo>
                  <a:cubicBezTo>
                    <a:pt x="735" y="375"/>
                    <a:pt x="700" y="431"/>
                    <a:pt x="644" y="466"/>
                  </a:cubicBezTo>
                  <a:cubicBezTo>
                    <a:pt x="602" y="529"/>
                    <a:pt x="524" y="560"/>
                    <a:pt x="453" y="560"/>
                  </a:cubicBezTo>
                  <a:cubicBezTo>
                    <a:pt x="429" y="560"/>
                    <a:pt x="406" y="557"/>
                    <a:pt x="385" y="550"/>
                  </a:cubicBezTo>
                  <a:cubicBezTo>
                    <a:pt x="294" y="550"/>
                    <a:pt x="210" y="494"/>
                    <a:pt x="210" y="403"/>
                  </a:cubicBezTo>
                  <a:cubicBezTo>
                    <a:pt x="147" y="291"/>
                    <a:pt x="238" y="200"/>
                    <a:pt x="322" y="172"/>
                  </a:cubicBezTo>
                  <a:cubicBezTo>
                    <a:pt x="367" y="158"/>
                    <a:pt x="411" y="151"/>
                    <a:pt x="455" y="151"/>
                  </a:cubicBezTo>
                  <a:close/>
                  <a:moveTo>
                    <a:pt x="473" y="1"/>
                  </a:moveTo>
                  <a:cubicBezTo>
                    <a:pt x="412" y="1"/>
                    <a:pt x="351" y="10"/>
                    <a:pt x="294" y="25"/>
                  </a:cubicBezTo>
                  <a:cubicBezTo>
                    <a:pt x="147" y="81"/>
                    <a:pt x="63" y="228"/>
                    <a:pt x="35" y="403"/>
                  </a:cubicBezTo>
                  <a:cubicBezTo>
                    <a:pt x="35" y="466"/>
                    <a:pt x="0" y="522"/>
                    <a:pt x="35" y="578"/>
                  </a:cubicBezTo>
                  <a:cubicBezTo>
                    <a:pt x="63" y="696"/>
                    <a:pt x="210" y="780"/>
                    <a:pt x="294" y="780"/>
                  </a:cubicBezTo>
                  <a:cubicBezTo>
                    <a:pt x="322" y="780"/>
                    <a:pt x="350" y="724"/>
                    <a:pt x="322" y="696"/>
                  </a:cubicBezTo>
                  <a:cubicBezTo>
                    <a:pt x="238" y="669"/>
                    <a:pt x="147" y="606"/>
                    <a:pt x="119" y="522"/>
                  </a:cubicBezTo>
                  <a:lnTo>
                    <a:pt x="119" y="466"/>
                  </a:lnTo>
                  <a:cubicBezTo>
                    <a:pt x="175" y="578"/>
                    <a:pt x="294" y="669"/>
                    <a:pt x="441" y="669"/>
                  </a:cubicBezTo>
                  <a:cubicBezTo>
                    <a:pt x="454" y="670"/>
                    <a:pt x="466" y="671"/>
                    <a:pt x="479" y="671"/>
                  </a:cubicBezTo>
                  <a:cubicBezTo>
                    <a:pt x="675" y="671"/>
                    <a:pt x="905" y="479"/>
                    <a:pt x="846" y="256"/>
                  </a:cubicBezTo>
                  <a:lnTo>
                    <a:pt x="846" y="228"/>
                  </a:lnTo>
                  <a:cubicBezTo>
                    <a:pt x="786" y="62"/>
                    <a:pt x="631" y="1"/>
                    <a:pt x="47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79"/>
            <p:cNvSpPr/>
            <p:nvPr/>
          </p:nvSpPr>
          <p:spPr>
            <a:xfrm>
              <a:off x="5251091" y="2942056"/>
              <a:ext cx="4619" cy="3208"/>
            </a:xfrm>
            <a:custGeom>
              <a:rect b="b" l="l" r="r" t="t"/>
              <a:pathLst>
                <a:path extrusionOk="0" h="141" w="203">
                  <a:moveTo>
                    <a:pt x="56" y="1"/>
                  </a:moveTo>
                  <a:cubicBezTo>
                    <a:pt x="28" y="1"/>
                    <a:pt x="0" y="57"/>
                    <a:pt x="28" y="85"/>
                  </a:cubicBezTo>
                  <a:cubicBezTo>
                    <a:pt x="28" y="113"/>
                    <a:pt x="56" y="141"/>
                    <a:pt x="84" y="141"/>
                  </a:cubicBezTo>
                  <a:lnTo>
                    <a:pt x="147" y="141"/>
                  </a:lnTo>
                  <a:cubicBezTo>
                    <a:pt x="147" y="113"/>
                    <a:pt x="175" y="113"/>
                    <a:pt x="175" y="113"/>
                  </a:cubicBezTo>
                  <a:cubicBezTo>
                    <a:pt x="203" y="85"/>
                    <a:pt x="203" y="29"/>
                    <a:pt x="1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79"/>
            <p:cNvSpPr/>
            <p:nvPr/>
          </p:nvSpPr>
          <p:spPr>
            <a:xfrm>
              <a:off x="5238690" y="2946425"/>
              <a:ext cx="12424" cy="9512"/>
            </a:xfrm>
            <a:custGeom>
              <a:rect b="b" l="l" r="r" t="t"/>
              <a:pathLst>
                <a:path extrusionOk="0" h="418" w="546">
                  <a:moveTo>
                    <a:pt x="48" y="0"/>
                  </a:moveTo>
                  <a:cubicBezTo>
                    <a:pt x="23" y="0"/>
                    <a:pt x="1" y="20"/>
                    <a:pt x="21" y="40"/>
                  </a:cubicBezTo>
                  <a:cubicBezTo>
                    <a:pt x="105" y="242"/>
                    <a:pt x="251" y="389"/>
                    <a:pt x="482" y="417"/>
                  </a:cubicBezTo>
                  <a:cubicBezTo>
                    <a:pt x="517" y="417"/>
                    <a:pt x="545" y="333"/>
                    <a:pt x="482" y="333"/>
                  </a:cubicBezTo>
                  <a:cubicBezTo>
                    <a:pt x="398" y="298"/>
                    <a:pt x="307" y="270"/>
                    <a:pt x="223" y="214"/>
                  </a:cubicBezTo>
                  <a:cubicBezTo>
                    <a:pt x="168" y="187"/>
                    <a:pt x="105" y="96"/>
                    <a:pt x="77" y="12"/>
                  </a:cubicBezTo>
                  <a:cubicBezTo>
                    <a:pt x="68" y="4"/>
                    <a:pt x="58" y="0"/>
                    <a:pt x="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79"/>
            <p:cNvSpPr/>
            <p:nvPr/>
          </p:nvSpPr>
          <p:spPr>
            <a:xfrm>
              <a:off x="5290412" y="2951659"/>
              <a:ext cx="6349" cy="13630"/>
            </a:xfrm>
            <a:custGeom>
              <a:rect b="b" l="l" r="r" t="t"/>
              <a:pathLst>
                <a:path extrusionOk="0" h="599" w="279">
                  <a:moveTo>
                    <a:pt x="47" y="1"/>
                  </a:moveTo>
                  <a:cubicBezTo>
                    <a:pt x="23" y="1"/>
                    <a:pt x="0" y="21"/>
                    <a:pt x="20" y="40"/>
                  </a:cubicBezTo>
                  <a:cubicBezTo>
                    <a:pt x="76" y="131"/>
                    <a:pt x="104" y="187"/>
                    <a:pt x="132" y="306"/>
                  </a:cubicBezTo>
                  <a:cubicBezTo>
                    <a:pt x="167" y="362"/>
                    <a:pt x="167" y="453"/>
                    <a:pt x="167" y="537"/>
                  </a:cubicBezTo>
                  <a:cubicBezTo>
                    <a:pt x="167" y="572"/>
                    <a:pt x="200" y="598"/>
                    <a:pt x="231" y="598"/>
                  </a:cubicBezTo>
                  <a:cubicBezTo>
                    <a:pt x="250" y="598"/>
                    <a:pt x="268" y="589"/>
                    <a:pt x="279" y="565"/>
                  </a:cubicBezTo>
                  <a:cubicBezTo>
                    <a:pt x="279" y="453"/>
                    <a:pt x="279" y="362"/>
                    <a:pt x="251" y="278"/>
                  </a:cubicBezTo>
                  <a:cubicBezTo>
                    <a:pt x="195" y="187"/>
                    <a:pt x="132" y="103"/>
                    <a:pt x="76" y="12"/>
                  </a:cubicBezTo>
                  <a:cubicBezTo>
                    <a:pt x="68" y="4"/>
                    <a:pt x="57" y="1"/>
                    <a:pt x="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79"/>
            <p:cNvSpPr/>
            <p:nvPr/>
          </p:nvSpPr>
          <p:spPr>
            <a:xfrm>
              <a:off x="5214638" y="2937915"/>
              <a:ext cx="29149" cy="19296"/>
            </a:xfrm>
            <a:custGeom>
              <a:rect b="b" l="l" r="r" t="t"/>
              <a:pathLst>
                <a:path extrusionOk="0" h="848" w="1281">
                  <a:moveTo>
                    <a:pt x="1157" y="0"/>
                  </a:moveTo>
                  <a:cubicBezTo>
                    <a:pt x="977" y="0"/>
                    <a:pt x="781" y="73"/>
                    <a:pt x="609" y="120"/>
                  </a:cubicBezTo>
                  <a:cubicBezTo>
                    <a:pt x="462" y="183"/>
                    <a:pt x="260" y="239"/>
                    <a:pt x="113" y="358"/>
                  </a:cubicBezTo>
                  <a:cubicBezTo>
                    <a:pt x="57" y="414"/>
                    <a:pt x="1" y="533"/>
                    <a:pt x="57" y="616"/>
                  </a:cubicBezTo>
                  <a:cubicBezTo>
                    <a:pt x="113" y="735"/>
                    <a:pt x="288" y="763"/>
                    <a:pt x="378" y="819"/>
                  </a:cubicBezTo>
                  <a:cubicBezTo>
                    <a:pt x="525" y="847"/>
                    <a:pt x="637" y="847"/>
                    <a:pt x="784" y="847"/>
                  </a:cubicBezTo>
                  <a:cubicBezTo>
                    <a:pt x="812" y="847"/>
                    <a:pt x="812" y="791"/>
                    <a:pt x="784" y="791"/>
                  </a:cubicBezTo>
                  <a:cubicBezTo>
                    <a:pt x="665" y="763"/>
                    <a:pt x="141" y="707"/>
                    <a:pt x="176" y="498"/>
                  </a:cubicBezTo>
                  <a:cubicBezTo>
                    <a:pt x="204" y="358"/>
                    <a:pt x="462" y="295"/>
                    <a:pt x="581" y="267"/>
                  </a:cubicBezTo>
                  <a:cubicBezTo>
                    <a:pt x="812" y="183"/>
                    <a:pt x="1050" y="120"/>
                    <a:pt x="1280" y="36"/>
                  </a:cubicBezTo>
                  <a:cubicBezTo>
                    <a:pt x="1280" y="36"/>
                    <a:pt x="1280" y="8"/>
                    <a:pt x="1252" y="8"/>
                  </a:cubicBezTo>
                  <a:cubicBezTo>
                    <a:pt x="1221" y="3"/>
                    <a:pt x="1189" y="0"/>
                    <a:pt x="11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79"/>
            <p:cNvSpPr/>
            <p:nvPr/>
          </p:nvSpPr>
          <p:spPr>
            <a:xfrm>
              <a:off x="5203988" y="2948268"/>
              <a:ext cx="5279" cy="4323"/>
            </a:xfrm>
            <a:custGeom>
              <a:rect b="b" l="l" r="r" t="t"/>
              <a:pathLst>
                <a:path extrusionOk="0" h="190" w="232">
                  <a:moveTo>
                    <a:pt x="116" y="1"/>
                  </a:moveTo>
                  <a:cubicBezTo>
                    <a:pt x="72" y="1"/>
                    <a:pt x="28" y="15"/>
                    <a:pt x="0" y="43"/>
                  </a:cubicBezTo>
                  <a:cubicBezTo>
                    <a:pt x="28" y="43"/>
                    <a:pt x="84" y="43"/>
                    <a:pt x="84" y="78"/>
                  </a:cubicBezTo>
                  <a:cubicBezTo>
                    <a:pt x="119" y="78"/>
                    <a:pt x="84" y="106"/>
                    <a:pt x="56" y="133"/>
                  </a:cubicBezTo>
                  <a:cubicBezTo>
                    <a:pt x="56" y="161"/>
                    <a:pt x="84" y="189"/>
                    <a:pt x="119" y="189"/>
                  </a:cubicBezTo>
                  <a:cubicBezTo>
                    <a:pt x="147" y="189"/>
                    <a:pt x="175" y="161"/>
                    <a:pt x="203" y="161"/>
                  </a:cubicBezTo>
                  <a:cubicBezTo>
                    <a:pt x="231" y="133"/>
                    <a:pt x="231" y="78"/>
                    <a:pt x="231" y="43"/>
                  </a:cubicBezTo>
                  <a:cubicBezTo>
                    <a:pt x="203" y="15"/>
                    <a:pt x="159" y="1"/>
                    <a:pt x="1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79"/>
            <p:cNvSpPr/>
            <p:nvPr/>
          </p:nvSpPr>
          <p:spPr>
            <a:xfrm>
              <a:off x="5434701" y="2992072"/>
              <a:ext cx="20548" cy="33086"/>
            </a:xfrm>
            <a:custGeom>
              <a:rect b="b" l="l" r="r" t="t"/>
              <a:pathLst>
                <a:path extrusionOk="0" h="1454" w="903">
                  <a:moveTo>
                    <a:pt x="858" y="1"/>
                  </a:moveTo>
                  <a:cubicBezTo>
                    <a:pt x="851" y="1"/>
                    <a:pt x="846" y="4"/>
                    <a:pt x="846" y="13"/>
                  </a:cubicBezTo>
                  <a:cubicBezTo>
                    <a:pt x="525" y="453"/>
                    <a:pt x="259" y="950"/>
                    <a:pt x="0" y="1411"/>
                  </a:cubicBezTo>
                  <a:cubicBezTo>
                    <a:pt x="0" y="1431"/>
                    <a:pt x="28" y="1454"/>
                    <a:pt x="44" y="1454"/>
                  </a:cubicBezTo>
                  <a:cubicBezTo>
                    <a:pt x="51" y="1454"/>
                    <a:pt x="56" y="1449"/>
                    <a:pt x="56" y="1439"/>
                  </a:cubicBezTo>
                  <a:cubicBezTo>
                    <a:pt x="350" y="977"/>
                    <a:pt x="644" y="537"/>
                    <a:pt x="902" y="40"/>
                  </a:cubicBezTo>
                  <a:cubicBezTo>
                    <a:pt x="902" y="21"/>
                    <a:pt x="874" y="1"/>
                    <a:pt x="85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79"/>
            <p:cNvSpPr/>
            <p:nvPr/>
          </p:nvSpPr>
          <p:spPr>
            <a:xfrm>
              <a:off x="5400796" y="2972457"/>
              <a:ext cx="35839" cy="6713"/>
            </a:xfrm>
            <a:custGeom>
              <a:rect b="b" l="l" r="r" t="t"/>
              <a:pathLst>
                <a:path extrusionOk="0" h="295" w="1575">
                  <a:moveTo>
                    <a:pt x="1490" y="0"/>
                  </a:moveTo>
                  <a:cubicBezTo>
                    <a:pt x="1197" y="63"/>
                    <a:pt x="938" y="119"/>
                    <a:pt x="672" y="119"/>
                  </a:cubicBezTo>
                  <a:cubicBezTo>
                    <a:pt x="441" y="119"/>
                    <a:pt x="239" y="175"/>
                    <a:pt x="36" y="266"/>
                  </a:cubicBezTo>
                  <a:cubicBezTo>
                    <a:pt x="1" y="266"/>
                    <a:pt x="36" y="294"/>
                    <a:pt x="36" y="294"/>
                  </a:cubicBezTo>
                  <a:cubicBezTo>
                    <a:pt x="323" y="203"/>
                    <a:pt x="560" y="203"/>
                    <a:pt x="819" y="203"/>
                  </a:cubicBezTo>
                  <a:cubicBezTo>
                    <a:pt x="1050" y="203"/>
                    <a:pt x="1288" y="147"/>
                    <a:pt x="1490" y="91"/>
                  </a:cubicBezTo>
                  <a:cubicBezTo>
                    <a:pt x="1574" y="91"/>
                    <a:pt x="1546" y="0"/>
                    <a:pt x="14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79"/>
            <p:cNvSpPr/>
            <p:nvPr/>
          </p:nvSpPr>
          <p:spPr>
            <a:xfrm>
              <a:off x="5135086" y="2735850"/>
              <a:ext cx="459378" cy="384878"/>
            </a:xfrm>
            <a:custGeom>
              <a:rect b="b" l="l" r="r" t="t"/>
              <a:pathLst>
                <a:path extrusionOk="0" h="16914" w="20188">
                  <a:moveTo>
                    <a:pt x="16747" y="204"/>
                  </a:moveTo>
                  <a:cubicBezTo>
                    <a:pt x="16922" y="246"/>
                    <a:pt x="17097" y="253"/>
                    <a:pt x="17272" y="253"/>
                  </a:cubicBezTo>
                  <a:cubicBezTo>
                    <a:pt x="17359" y="253"/>
                    <a:pt x="17447" y="251"/>
                    <a:pt x="17534" y="251"/>
                  </a:cubicBezTo>
                  <a:cubicBezTo>
                    <a:pt x="17621" y="251"/>
                    <a:pt x="17709" y="253"/>
                    <a:pt x="17796" y="260"/>
                  </a:cubicBezTo>
                  <a:cubicBezTo>
                    <a:pt x="18265" y="288"/>
                    <a:pt x="18880" y="232"/>
                    <a:pt x="19195" y="637"/>
                  </a:cubicBezTo>
                  <a:cubicBezTo>
                    <a:pt x="19432" y="959"/>
                    <a:pt x="19342" y="1371"/>
                    <a:pt x="19516" y="1721"/>
                  </a:cubicBezTo>
                  <a:cubicBezTo>
                    <a:pt x="19579" y="1896"/>
                    <a:pt x="19719" y="2008"/>
                    <a:pt x="19810" y="2154"/>
                  </a:cubicBezTo>
                  <a:cubicBezTo>
                    <a:pt x="19929" y="2385"/>
                    <a:pt x="19985" y="2651"/>
                    <a:pt x="19985" y="2910"/>
                  </a:cubicBezTo>
                  <a:cubicBezTo>
                    <a:pt x="19985" y="3378"/>
                    <a:pt x="19957" y="3847"/>
                    <a:pt x="19866" y="4308"/>
                  </a:cubicBezTo>
                  <a:cubicBezTo>
                    <a:pt x="19635" y="5217"/>
                    <a:pt x="19083" y="6028"/>
                    <a:pt x="18412" y="6700"/>
                  </a:cubicBezTo>
                  <a:cubicBezTo>
                    <a:pt x="18034" y="7077"/>
                    <a:pt x="17593" y="7427"/>
                    <a:pt x="17132" y="7748"/>
                  </a:cubicBezTo>
                  <a:cubicBezTo>
                    <a:pt x="16957" y="7895"/>
                    <a:pt x="16810" y="8014"/>
                    <a:pt x="16636" y="8189"/>
                  </a:cubicBezTo>
                  <a:cubicBezTo>
                    <a:pt x="16636" y="8217"/>
                    <a:pt x="16608" y="8245"/>
                    <a:pt x="16573" y="8273"/>
                  </a:cubicBezTo>
                  <a:cubicBezTo>
                    <a:pt x="16747" y="7867"/>
                    <a:pt x="16922" y="7490"/>
                    <a:pt x="17097" y="7105"/>
                  </a:cubicBezTo>
                  <a:cubicBezTo>
                    <a:pt x="17097" y="7105"/>
                    <a:pt x="17132" y="7105"/>
                    <a:pt x="17132" y="7077"/>
                  </a:cubicBezTo>
                  <a:cubicBezTo>
                    <a:pt x="17188" y="7021"/>
                    <a:pt x="17363" y="6965"/>
                    <a:pt x="17447" y="6930"/>
                  </a:cubicBezTo>
                  <a:cubicBezTo>
                    <a:pt x="17565" y="6846"/>
                    <a:pt x="17712" y="6755"/>
                    <a:pt x="17831" y="6672"/>
                  </a:cubicBezTo>
                  <a:cubicBezTo>
                    <a:pt x="18090" y="6497"/>
                    <a:pt x="18356" y="6294"/>
                    <a:pt x="18558" y="6056"/>
                  </a:cubicBezTo>
                  <a:cubicBezTo>
                    <a:pt x="19020" y="5532"/>
                    <a:pt x="19432" y="4923"/>
                    <a:pt x="19663" y="4280"/>
                  </a:cubicBezTo>
                  <a:cubicBezTo>
                    <a:pt x="19894" y="3644"/>
                    <a:pt x="20013" y="3001"/>
                    <a:pt x="19719" y="2385"/>
                  </a:cubicBezTo>
                  <a:cubicBezTo>
                    <a:pt x="19635" y="2154"/>
                    <a:pt x="19460" y="1924"/>
                    <a:pt x="19230" y="1833"/>
                  </a:cubicBezTo>
                  <a:cubicBezTo>
                    <a:pt x="19179" y="1809"/>
                    <a:pt x="19124" y="1801"/>
                    <a:pt x="19066" y="1801"/>
                  </a:cubicBezTo>
                  <a:cubicBezTo>
                    <a:pt x="18987" y="1801"/>
                    <a:pt x="18902" y="1817"/>
                    <a:pt x="18817" y="1833"/>
                  </a:cubicBezTo>
                  <a:cubicBezTo>
                    <a:pt x="18614" y="1861"/>
                    <a:pt x="18384" y="1924"/>
                    <a:pt x="18146" y="1924"/>
                  </a:cubicBezTo>
                  <a:cubicBezTo>
                    <a:pt x="17943" y="1924"/>
                    <a:pt x="17740" y="1861"/>
                    <a:pt x="17538" y="1833"/>
                  </a:cubicBezTo>
                  <a:cubicBezTo>
                    <a:pt x="17363" y="1777"/>
                    <a:pt x="17244" y="1686"/>
                    <a:pt x="17132" y="1546"/>
                  </a:cubicBezTo>
                  <a:cubicBezTo>
                    <a:pt x="17097" y="1483"/>
                    <a:pt x="17013" y="1399"/>
                    <a:pt x="16985" y="1336"/>
                  </a:cubicBezTo>
                  <a:lnTo>
                    <a:pt x="16985" y="1308"/>
                  </a:lnTo>
                  <a:cubicBezTo>
                    <a:pt x="16894" y="1106"/>
                    <a:pt x="16838" y="875"/>
                    <a:pt x="16782" y="637"/>
                  </a:cubicBezTo>
                  <a:cubicBezTo>
                    <a:pt x="16747" y="525"/>
                    <a:pt x="16719" y="434"/>
                    <a:pt x="16691" y="322"/>
                  </a:cubicBezTo>
                  <a:lnTo>
                    <a:pt x="16691" y="204"/>
                  </a:lnTo>
                  <a:close/>
                  <a:moveTo>
                    <a:pt x="14335" y="1106"/>
                  </a:moveTo>
                  <a:lnTo>
                    <a:pt x="14335" y="1106"/>
                  </a:lnTo>
                  <a:cubicBezTo>
                    <a:pt x="14244" y="1197"/>
                    <a:pt x="14160" y="1280"/>
                    <a:pt x="14097" y="1371"/>
                  </a:cubicBezTo>
                  <a:cubicBezTo>
                    <a:pt x="13867" y="1602"/>
                    <a:pt x="13692" y="1861"/>
                    <a:pt x="13489" y="2099"/>
                  </a:cubicBezTo>
                  <a:cubicBezTo>
                    <a:pt x="13048" y="2707"/>
                    <a:pt x="12615" y="3294"/>
                    <a:pt x="12321" y="3993"/>
                  </a:cubicBezTo>
                  <a:cubicBezTo>
                    <a:pt x="12174" y="4308"/>
                    <a:pt x="12090" y="4658"/>
                    <a:pt x="12000" y="5007"/>
                  </a:cubicBezTo>
                  <a:cubicBezTo>
                    <a:pt x="11916" y="5392"/>
                    <a:pt x="11888" y="5770"/>
                    <a:pt x="11769" y="6119"/>
                  </a:cubicBezTo>
                  <a:cubicBezTo>
                    <a:pt x="11566" y="6818"/>
                    <a:pt x="11300" y="7518"/>
                    <a:pt x="11419" y="8273"/>
                  </a:cubicBezTo>
                  <a:cubicBezTo>
                    <a:pt x="11272" y="8301"/>
                    <a:pt x="11153" y="8392"/>
                    <a:pt x="11042" y="8476"/>
                  </a:cubicBezTo>
                  <a:cubicBezTo>
                    <a:pt x="11042" y="8420"/>
                    <a:pt x="11070" y="8392"/>
                    <a:pt x="11070" y="8392"/>
                  </a:cubicBezTo>
                  <a:lnTo>
                    <a:pt x="11070" y="8070"/>
                  </a:lnTo>
                  <a:cubicBezTo>
                    <a:pt x="11098" y="7839"/>
                    <a:pt x="11126" y="7602"/>
                    <a:pt x="11188" y="7371"/>
                  </a:cubicBezTo>
                  <a:cubicBezTo>
                    <a:pt x="11272" y="6965"/>
                    <a:pt x="11363" y="6581"/>
                    <a:pt x="11475" y="6175"/>
                  </a:cubicBezTo>
                  <a:cubicBezTo>
                    <a:pt x="11650" y="5448"/>
                    <a:pt x="11825" y="4693"/>
                    <a:pt x="12174" y="3993"/>
                  </a:cubicBezTo>
                  <a:cubicBezTo>
                    <a:pt x="12468" y="3322"/>
                    <a:pt x="12937" y="2735"/>
                    <a:pt x="13370" y="2182"/>
                  </a:cubicBezTo>
                  <a:cubicBezTo>
                    <a:pt x="13601" y="1896"/>
                    <a:pt x="13811" y="1630"/>
                    <a:pt x="14069" y="1371"/>
                  </a:cubicBezTo>
                  <a:cubicBezTo>
                    <a:pt x="14125" y="1280"/>
                    <a:pt x="14244" y="1197"/>
                    <a:pt x="14335" y="1106"/>
                  </a:cubicBezTo>
                  <a:close/>
                  <a:moveTo>
                    <a:pt x="12790" y="2707"/>
                  </a:moveTo>
                  <a:cubicBezTo>
                    <a:pt x="12762" y="2770"/>
                    <a:pt x="12699" y="2826"/>
                    <a:pt x="12671" y="2882"/>
                  </a:cubicBezTo>
                  <a:cubicBezTo>
                    <a:pt x="12321" y="3378"/>
                    <a:pt x="12028" y="3875"/>
                    <a:pt x="11825" y="4455"/>
                  </a:cubicBezTo>
                  <a:cubicBezTo>
                    <a:pt x="11622" y="4546"/>
                    <a:pt x="11475" y="4658"/>
                    <a:pt x="11328" y="4833"/>
                  </a:cubicBezTo>
                  <a:cubicBezTo>
                    <a:pt x="11306" y="4861"/>
                    <a:pt x="11320" y="4903"/>
                    <a:pt x="11345" y="4903"/>
                  </a:cubicBezTo>
                  <a:cubicBezTo>
                    <a:pt x="11350" y="4903"/>
                    <a:pt x="11357" y="4901"/>
                    <a:pt x="11363" y="4895"/>
                  </a:cubicBezTo>
                  <a:cubicBezTo>
                    <a:pt x="11447" y="4805"/>
                    <a:pt x="11538" y="4749"/>
                    <a:pt x="11650" y="4658"/>
                  </a:cubicBezTo>
                  <a:cubicBezTo>
                    <a:pt x="11678" y="4658"/>
                    <a:pt x="11713" y="4630"/>
                    <a:pt x="11741" y="4602"/>
                  </a:cubicBezTo>
                  <a:lnTo>
                    <a:pt x="11741" y="4602"/>
                  </a:lnTo>
                  <a:cubicBezTo>
                    <a:pt x="11678" y="4777"/>
                    <a:pt x="11622" y="4979"/>
                    <a:pt x="11566" y="5154"/>
                  </a:cubicBezTo>
                  <a:cubicBezTo>
                    <a:pt x="11447" y="5182"/>
                    <a:pt x="11328" y="5301"/>
                    <a:pt x="11244" y="5357"/>
                  </a:cubicBezTo>
                  <a:cubicBezTo>
                    <a:pt x="11126" y="5448"/>
                    <a:pt x="11014" y="5567"/>
                    <a:pt x="10923" y="5679"/>
                  </a:cubicBezTo>
                  <a:cubicBezTo>
                    <a:pt x="10923" y="5698"/>
                    <a:pt x="10936" y="5721"/>
                    <a:pt x="10954" y="5721"/>
                  </a:cubicBezTo>
                  <a:cubicBezTo>
                    <a:pt x="10962" y="5721"/>
                    <a:pt x="10970" y="5717"/>
                    <a:pt x="10979" y="5707"/>
                  </a:cubicBezTo>
                  <a:cubicBezTo>
                    <a:pt x="11098" y="5623"/>
                    <a:pt x="11216" y="5532"/>
                    <a:pt x="11328" y="5448"/>
                  </a:cubicBezTo>
                  <a:cubicBezTo>
                    <a:pt x="11391" y="5420"/>
                    <a:pt x="11475" y="5357"/>
                    <a:pt x="11538" y="5329"/>
                  </a:cubicBezTo>
                  <a:lnTo>
                    <a:pt x="11538" y="5329"/>
                  </a:lnTo>
                  <a:cubicBezTo>
                    <a:pt x="11419" y="5651"/>
                    <a:pt x="11363" y="5944"/>
                    <a:pt x="11244" y="6266"/>
                  </a:cubicBezTo>
                  <a:cubicBezTo>
                    <a:pt x="11070" y="6378"/>
                    <a:pt x="10895" y="6469"/>
                    <a:pt x="10720" y="6616"/>
                  </a:cubicBezTo>
                  <a:cubicBezTo>
                    <a:pt x="10517" y="6790"/>
                    <a:pt x="10314" y="6993"/>
                    <a:pt x="10168" y="7224"/>
                  </a:cubicBezTo>
                  <a:cubicBezTo>
                    <a:pt x="10150" y="7259"/>
                    <a:pt x="10165" y="7285"/>
                    <a:pt x="10186" y="7285"/>
                  </a:cubicBezTo>
                  <a:cubicBezTo>
                    <a:pt x="10198" y="7285"/>
                    <a:pt x="10213" y="7276"/>
                    <a:pt x="10224" y="7252"/>
                  </a:cubicBezTo>
                  <a:cubicBezTo>
                    <a:pt x="10398" y="7021"/>
                    <a:pt x="10664" y="6818"/>
                    <a:pt x="10895" y="6644"/>
                  </a:cubicBezTo>
                  <a:cubicBezTo>
                    <a:pt x="10979" y="6581"/>
                    <a:pt x="11098" y="6525"/>
                    <a:pt x="11188" y="6469"/>
                  </a:cubicBezTo>
                  <a:lnTo>
                    <a:pt x="11188" y="6469"/>
                  </a:lnTo>
                  <a:cubicBezTo>
                    <a:pt x="11098" y="6846"/>
                    <a:pt x="11014" y="7280"/>
                    <a:pt x="10951" y="7664"/>
                  </a:cubicBezTo>
                  <a:cubicBezTo>
                    <a:pt x="10923" y="7776"/>
                    <a:pt x="10923" y="7923"/>
                    <a:pt x="10895" y="8042"/>
                  </a:cubicBezTo>
                  <a:cubicBezTo>
                    <a:pt x="10601" y="8217"/>
                    <a:pt x="10370" y="8420"/>
                    <a:pt x="10140" y="8650"/>
                  </a:cubicBezTo>
                  <a:cubicBezTo>
                    <a:pt x="10111" y="8673"/>
                    <a:pt x="10149" y="8720"/>
                    <a:pt x="10178" y="8720"/>
                  </a:cubicBezTo>
                  <a:cubicBezTo>
                    <a:pt x="10185" y="8720"/>
                    <a:pt x="10191" y="8718"/>
                    <a:pt x="10196" y="8713"/>
                  </a:cubicBezTo>
                  <a:cubicBezTo>
                    <a:pt x="10314" y="8594"/>
                    <a:pt x="10489" y="8476"/>
                    <a:pt x="10629" y="8364"/>
                  </a:cubicBezTo>
                  <a:cubicBezTo>
                    <a:pt x="10692" y="8301"/>
                    <a:pt x="10804" y="8273"/>
                    <a:pt x="10895" y="8217"/>
                  </a:cubicBezTo>
                  <a:lnTo>
                    <a:pt x="10895" y="8245"/>
                  </a:lnTo>
                  <a:cubicBezTo>
                    <a:pt x="10867" y="8364"/>
                    <a:pt x="10839" y="8476"/>
                    <a:pt x="10867" y="8594"/>
                  </a:cubicBezTo>
                  <a:lnTo>
                    <a:pt x="10839" y="8622"/>
                  </a:lnTo>
                  <a:cubicBezTo>
                    <a:pt x="10545" y="8825"/>
                    <a:pt x="10251" y="9028"/>
                    <a:pt x="9930" y="9238"/>
                  </a:cubicBezTo>
                  <a:cubicBezTo>
                    <a:pt x="9790" y="9322"/>
                    <a:pt x="9643" y="9441"/>
                    <a:pt x="9468" y="9496"/>
                  </a:cubicBezTo>
                  <a:cubicBezTo>
                    <a:pt x="9496" y="9413"/>
                    <a:pt x="9524" y="9294"/>
                    <a:pt x="9524" y="9203"/>
                  </a:cubicBezTo>
                  <a:cubicBezTo>
                    <a:pt x="9524" y="9168"/>
                    <a:pt x="9492" y="9144"/>
                    <a:pt x="9459" y="9144"/>
                  </a:cubicBezTo>
                  <a:cubicBezTo>
                    <a:pt x="9439" y="9144"/>
                    <a:pt x="9419" y="9153"/>
                    <a:pt x="9405" y="9175"/>
                  </a:cubicBezTo>
                  <a:cubicBezTo>
                    <a:pt x="9377" y="9266"/>
                    <a:pt x="9377" y="9378"/>
                    <a:pt x="9349" y="9468"/>
                  </a:cubicBezTo>
                  <a:cubicBezTo>
                    <a:pt x="9321" y="9496"/>
                    <a:pt x="9321" y="9552"/>
                    <a:pt x="9294" y="9587"/>
                  </a:cubicBezTo>
                  <a:cubicBezTo>
                    <a:pt x="9175" y="9643"/>
                    <a:pt x="9028" y="9699"/>
                    <a:pt x="8881" y="9727"/>
                  </a:cubicBezTo>
                  <a:cubicBezTo>
                    <a:pt x="8797" y="9762"/>
                    <a:pt x="8706" y="9790"/>
                    <a:pt x="8622" y="9790"/>
                  </a:cubicBezTo>
                  <a:cubicBezTo>
                    <a:pt x="8706" y="9496"/>
                    <a:pt x="8706" y="8972"/>
                    <a:pt x="9028" y="8825"/>
                  </a:cubicBezTo>
                  <a:cubicBezTo>
                    <a:pt x="9147" y="8769"/>
                    <a:pt x="9321" y="8825"/>
                    <a:pt x="9405" y="8713"/>
                  </a:cubicBezTo>
                  <a:cubicBezTo>
                    <a:pt x="9524" y="8622"/>
                    <a:pt x="9524" y="8504"/>
                    <a:pt x="9580" y="8392"/>
                  </a:cubicBezTo>
                  <a:cubicBezTo>
                    <a:pt x="9818" y="7720"/>
                    <a:pt x="10077" y="7077"/>
                    <a:pt x="10370" y="6441"/>
                  </a:cubicBezTo>
                  <a:cubicBezTo>
                    <a:pt x="10426" y="6378"/>
                    <a:pt x="10489" y="6350"/>
                    <a:pt x="10545" y="6294"/>
                  </a:cubicBezTo>
                  <a:cubicBezTo>
                    <a:pt x="10629" y="6203"/>
                    <a:pt x="10720" y="6147"/>
                    <a:pt x="10804" y="6056"/>
                  </a:cubicBezTo>
                  <a:cubicBezTo>
                    <a:pt x="10832" y="6011"/>
                    <a:pt x="10796" y="5965"/>
                    <a:pt x="10751" y="5965"/>
                  </a:cubicBezTo>
                  <a:cubicBezTo>
                    <a:pt x="10741" y="5965"/>
                    <a:pt x="10730" y="5967"/>
                    <a:pt x="10720" y="5972"/>
                  </a:cubicBezTo>
                  <a:cubicBezTo>
                    <a:pt x="10629" y="6056"/>
                    <a:pt x="10545" y="6119"/>
                    <a:pt x="10489" y="6203"/>
                  </a:cubicBezTo>
                  <a:cubicBezTo>
                    <a:pt x="11070" y="4895"/>
                    <a:pt x="11825" y="3756"/>
                    <a:pt x="12790" y="2707"/>
                  </a:cubicBezTo>
                  <a:close/>
                  <a:moveTo>
                    <a:pt x="637" y="9587"/>
                  </a:moveTo>
                  <a:lnTo>
                    <a:pt x="637" y="9587"/>
                  </a:lnTo>
                  <a:cubicBezTo>
                    <a:pt x="700" y="9615"/>
                    <a:pt x="756" y="9643"/>
                    <a:pt x="840" y="9643"/>
                  </a:cubicBezTo>
                  <a:cubicBezTo>
                    <a:pt x="812" y="9671"/>
                    <a:pt x="812" y="9671"/>
                    <a:pt x="784" y="9699"/>
                  </a:cubicBezTo>
                  <a:cubicBezTo>
                    <a:pt x="756" y="9727"/>
                    <a:pt x="756" y="9790"/>
                    <a:pt x="756" y="9818"/>
                  </a:cubicBezTo>
                  <a:cubicBezTo>
                    <a:pt x="720" y="9872"/>
                    <a:pt x="719" y="9906"/>
                    <a:pt x="705" y="9906"/>
                  </a:cubicBezTo>
                  <a:cubicBezTo>
                    <a:pt x="698" y="9906"/>
                    <a:pt x="687" y="9896"/>
                    <a:pt x="665" y="9874"/>
                  </a:cubicBezTo>
                  <a:cubicBezTo>
                    <a:pt x="637" y="9846"/>
                    <a:pt x="637" y="9671"/>
                    <a:pt x="637" y="9587"/>
                  </a:cubicBezTo>
                  <a:close/>
                  <a:moveTo>
                    <a:pt x="959" y="9699"/>
                  </a:moveTo>
                  <a:lnTo>
                    <a:pt x="959" y="9699"/>
                  </a:lnTo>
                  <a:cubicBezTo>
                    <a:pt x="1077" y="9727"/>
                    <a:pt x="1189" y="9762"/>
                    <a:pt x="1280" y="9790"/>
                  </a:cubicBezTo>
                  <a:cubicBezTo>
                    <a:pt x="1224" y="9874"/>
                    <a:pt x="1189" y="9965"/>
                    <a:pt x="1133" y="10077"/>
                  </a:cubicBezTo>
                  <a:cubicBezTo>
                    <a:pt x="1116" y="10133"/>
                    <a:pt x="1110" y="10186"/>
                    <a:pt x="1101" y="10186"/>
                  </a:cubicBezTo>
                  <a:cubicBezTo>
                    <a:pt x="1095" y="10186"/>
                    <a:pt x="1088" y="10165"/>
                    <a:pt x="1077" y="10112"/>
                  </a:cubicBezTo>
                  <a:cubicBezTo>
                    <a:pt x="1015" y="9993"/>
                    <a:pt x="1050" y="9818"/>
                    <a:pt x="959" y="9699"/>
                  </a:cubicBezTo>
                  <a:close/>
                  <a:moveTo>
                    <a:pt x="1889" y="9902"/>
                  </a:moveTo>
                  <a:lnTo>
                    <a:pt x="1889" y="9902"/>
                  </a:lnTo>
                  <a:cubicBezTo>
                    <a:pt x="1980" y="9937"/>
                    <a:pt x="2035" y="9937"/>
                    <a:pt x="2098" y="9937"/>
                  </a:cubicBezTo>
                  <a:cubicBezTo>
                    <a:pt x="2098" y="9965"/>
                    <a:pt x="2063" y="10021"/>
                    <a:pt x="2063" y="10049"/>
                  </a:cubicBezTo>
                  <a:cubicBezTo>
                    <a:pt x="2028" y="10125"/>
                    <a:pt x="2003" y="10212"/>
                    <a:pt x="1983" y="10212"/>
                  </a:cubicBezTo>
                  <a:cubicBezTo>
                    <a:pt x="1972" y="10212"/>
                    <a:pt x="1962" y="10185"/>
                    <a:pt x="1952" y="10112"/>
                  </a:cubicBezTo>
                  <a:cubicBezTo>
                    <a:pt x="1924" y="10049"/>
                    <a:pt x="1924" y="9965"/>
                    <a:pt x="1889" y="9902"/>
                  </a:cubicBezTo>
                  <a:close/>
                  <a:moveTo>
                    <a:pt x="2238" y="9965"/>
                  </a:moveTo>
                  <a:cubicBezTo>
                    <a:pt x="2329" y="9965"/>
                    <a:pt x="2413" y="9965"/>
                    <a:pt x="2476" y="9993"/>
                  </a:cubicBezTo>
                  <a:cubicBezTo>
                    <a:pt x="2448" y="10077"/>
                    <a:pt x="2357" y="10224"/>
                    <a:pt x="2357" y="10224"/>
                  </a:cubicBezTo>
                  <a:cubicBezTo>
                    <a:pt x="2329" y="10224"/>
                    <a:pt x="2273" y="10021"/>
                    <a:pt x="2238" y="9965"/>
                  </a:cubicBezTo>
                  <a:close/>
                  <a:moveTo>
                    <a:pt x="1399" y="9818"/>
                  </a:moveTo>
                  <a:cubicBezTo>
                    <a:pt x="1511" y="9846"/>
                    <a:pt x="1630" y="9874"/>
                    <a:pt x="1714" y="9874"/>
                  </a:cubicBezTo>
                  <a:cubicBezTo>
                    <a:pt x="1686" y="9965"/>
                    <a:pt x="1658" y="10049"/>
                    <a:pt x="1630" y="10112"/>
                  </a:cubicBezTo>
                  <a:cubicBezTo>
                    <a:pt x="1593" y="10167"/>
                    <a:pt x="1565" y="10237"/>
                    <a:pt x="1535" y="10237"/>
                  </a:cubicBezTo>
                  <a:cubicBezTo>
                    <a:pt x="1519" y="10237"/>
                    <a:pt x="1502" y="10218"/>
                    <a:pt x="1483" y="10168"/>
                  </a:cubicBezTo>
                  <a:cubicBezTo>
                    <a:pt x="1455" y="10077"/>
                    <a:pt x="1455" y="9993"/>
                    <a:pt x="1455" y="9874"/>
                  </a:cubicBezTo>
                  <a:cubicBezTo>
                    <a:pt x="1427" y="9874"/>
                    <a:pt x="1427" y="9846"/>
                    <a:pt x="1399" y="9818"/>
                  </a:cubicBezTo>
                  <a:close/>
                  <a:moveTo>
                    <a:pt x="2826" y="10021"/>
                  </a:moveTo>
                  <a:cubicBezTo>
                    <a:pt x="2882" y="10049"/>
                    <a:pt x="2972" y="10049"/>
                    <a:pt x="3028" y="10049"/>
                  </a:cubicBezTo>
                  <a:cubicBezTo>
                    <a:pt x="3000" y="10077"/>
                    <a:pt x="3000" y="10140"/>
                    <a:pt x="2972" y="10168"/>
                  </a:cubicBezTo>
                  <a:cubicBezTo>
                    <a:pt x="2972" y="10196"/>
                    <a:pt x="2937" y="10252"/>
                    <a:pt x="2909" y="10287"/>
                  </a:cubicBezTo>
                  <a:lnTo>
                    <a:pt x="2909" y="10252"/>
                  </a:lnTo>
                  <a:cubicBezTo>
                    <a:pt x="2882" y="10224"/>
                    <a:pt x="2882" y="10168"/>
                    <a:pt x="2854" y="10140"/>
                  </a:cubicBezTo>
                  <a:cubicBezTo>
                    <a:pt x="2826" y="10112"/>
                    <a:pt x="2826" y="10077"/>
                    <a:pt x="2798" y="10021"/>
                  </a:cubicBezTo>
                  <a:close/>
                  <a:moveTo>
                    <a:pt x="3462" y="10077"/>
                  </a:moveTo>
                  <a:cubicBezTo>
                    <a:pt x="3434" y="10112"/>
                    <a:pt x="3406" y="10140"/>
                    <a:pt x="3406" y="10168"/>
                  </a:cubicBezTo>
                  <a:cubicBezTo>
                    <a:pt x="3378" y="10196"/>
                    <a:pt x="3350" y="10252"/>
                    <a:pt x="3322" y="10315"/>
                  </a:cubicBezTo>
                  <a:lnTo>
                    <a:pt x="3322" y="10287"/>
                  </a:lnTo>
                  <a:cubicBezTo>
                    <a:pt x="3287" y="10252"/>
                    <a:pt x="3287" y="10196"/>
                    <a:pt x="3259" y="10168"/>
                  </a:cubicBezTo>
                  <a:cubicBezTo>
                    <a:pt x="3231" y="10140"/>
                    <a:pt x="3231" y="10112"/>
                    <a:pt x="3203" y="10077"/>
                  </a:cubicBezTo>
                  <a:close/>
                  <a:moveTo>
                    <a:pt x="4132" y="10013"/>
                  </a:moveTo>
                  <a:cubicBezTo>
                    <a:pt x="4259" y="10013"/>
                    <a:pt x="4396" y="10060"/>
                    <a:pt x="4511" y="10112"/>
                  </a:cubicBezTo>
                  <a:cubicBezTo>
                    <a:pt x="4634" y="10145"/>
                    <a:pt x="4745" y="10158"/>
                    <a:pt x="4850" y="10158"/>
                  </a:cubicBezTo>
                  <a:cubicBezTo>
                    <a:pt x="4925" y="10158"/>
                    <a:pt x="4998" y="10151"/>
                    <a:pt x="5070" y="10140"/>
                  </a:cubicBezTo>
                  <a:lnTo>
                    <a:pt x="5070" y="10140"/>
                  </a:lnTo>
                  <a:cubicBezTo>
                    <a:pt x="4895" y="10196"/>
                    <a:pt x="4686" y="10252"/>
                    <a:pt x="4511" y="10343"/>
                  </a:cubicBezTo>
                  <a:cubicBezTo>
                    <a:pt x="4336" y="10426"/>
                    <a:pt x="4196" y="10517"/>
                    <a:pt x="4049" y="10636"/>
                  </a:cubicBezTo>
                  <a:cubicBezTo>
                    <a:pt x="4133" y="10426"/>
                    <a:pt x="4161" y="10168"/>
                    <a:pt x="4049" y="10021"/>
                  </a:cubicBezTo>
                  <a:cubicBezTo>
                    <a:pt x="4076" y="10016"/>
                    <a:pt x="4104" y="10013"/>
                    <a:pt x="4132" y="10013"/>
                  </a:cubicBezTo>
                  <a:close/>
                  <a:moveTo>
                    <a:pt x="3525" y="10867"/>
                  </a:moveTo>
                  <a:cubicBezTo>
                    <a:pt x="3553" y="10923"/>
                    <a:pt x="3637" y="10986"/>
                    <a:pt x="3700" y="11014"/>
                  </a:cubicBezTo>
                  <a:cubicBezTo>
                    <a:pt x="3637" y="11070"/>
                    <a:pt x="3581" y="11126"/>
                    <a:pt x="3497" y="11161"/>
                  </a:cubicBezTo>
                  <a:cubicBezTo>
                    <a:pt x="3497" y="11189"/>
                    <a:pt x="3497" y="11189"/>
                    <a:pt x="3462" y="11189"/>
                  </a:cubicBezTo>
                  <a:lnTo>
                    <a:pt x="3462" y="11161"/>
                  </a:lnTo>
                  <a:cubicBezTo>
                    <a:pt x="3497" y="11126"/>
                    <a:pt x="3497" y="11070"/>
                    <a:pt x="3497" y="11042"/>
                  </a:cubicBezTo>
                  <a:lnTo>
                    <a:pt x="3497" y="10923"/>
                  </a:lnTo>
                  <a:cubicBezTo>
                    <a:pt x="3497" y="10895"/>
                    <a:pt x="3525" y="10867"/>
                    <a:pt x="3525" y="10867"/>
                  </a:cubicBezTo>
                  <a:close/>
                  <a:moveTo>
                    <a:pt x="16286" y="8916"/>
                  </a:moveTo>
                  <a:cubicBezTo>
                    <a:pt x="16286" y="9000"/>
                    <a:pt x="16258" y="9063"/>
                    <a:pt x="16258" y="9091"/>
                  </a:cubicBezTo>
                  <a:cubicBezTo>
                    <a:pt x="16195" y="9441"/>
                    <a:pt x="16167" y="9790"/>
                    <a:pt x="16167" y="10140"/>
                  </a:cubicBezTo>
                  <a:cubicBezTo>
                    <a:pt x="16195" y="10461"/>
                    <a:pt x="16258" y="10748"/>
                    <a:pt x="16433" y="11042"/>
                  </a:cubicBezTo>
                  <a:cubicBezTo>
                    <a:pt x="16461" y="11098"/>
                    <a:pt x="16517" y="11161"/>
                    <a:pt x="16608" y="11217"/>
                  </a:cubicBezTo>
                  <a:cubicBezTo>
                    <a:pt x="16433" y="11189"/>
                    <a:pt x="16258" y="11098"/>
                    <a:pt x="16111" y="11014"/>
                  </a:cubicBezTo>
                  <a:cubicBezTo>
                    <a:pt x="15873" y="10895"/>
                    <a:pt x="15733" y="10692"/>
                    <a:pt x="15559" y="10517"/>
                  </a:cubicBezTo>
                  <a:cubicBezTo>
                    <a:pt x="15845" y="10021"/>
                    <a:pt x="16048" y="9468"/>
                    <a:pt x="16286" y="8916"/>
                  </a:cubicBezTo>
                  <a:close/>
                  <a:moveTo>
                    <a:pt x="3000" y="11042"/>
                  </a:moveTo>
                  <a:cubicBezTo>
                    <a:pt x="3028" y="11042"/>
                    <a:pt x="3028" y="11070"/>
                    <a:pt x="3028" y="11070"/>
                  </a:cubicBezTo>
                  <a:cubicBezTo>
                    <a:pt x="3056" y="11070"/>
                    <a:pt x="3056" y="11098"/>
                    <a:pt x="3084" y="11098"/>
                  </a:cubicBezTo>
                  <a:cubicBezTo>
                    <a:pt x="3084" y="11126"/>
                    <a:pt x="3112" y="11161"/>
                    <a:pt x="3175" y="11189"/>
                  </a:cubicBezTo>
                  <a:lnTo>
                    <a:pt x="3322" y="11245"/>
                  </a:lnTo>
                  <a:cubicBezTo>
                    <a:pt x="3231" y="11273"/>
                    <a:pt x="3112" y="11300"/>
                    <a:pt x="3028" y="11335"/>
                  </a:cubicBezTo>
                  <a:cubicBezTo>
                    <a:pt x="3028" y="11245"/>
                    <a:pt x="3000" y="11161"/>
                    <a:pt x="3000" y="11070"/>
                  </a:cubicBezTo>
                  <a:lnTo>
                    <a:pt x="3000" y="11042"/>
                  </a:lnTo>
                  <a:close/>
                  <a:moveTo>
                    <a:pt x="2588" y="11245"/>
                  </a:moveTo>
                  <a:cubicBezTo>
                    <a:pt x="2623" y="11273"/>
                    <a:pt x="2623" y="11273"/>
                    <a:pt x="2651" y="11273"/>
                  </a:cubicBezTo>
                  <a:cubicBezTo>
                    <a:pt x="2679" y="11300"/>
                    <a:pt x="2679" y="11335"/>
                    <a:pt x="2707" y="11335"/>
                  </a:cubicBezTo>
                  <a:cubicBezTo>
                    <a:pt x="2707" y="11363"/>
                    <a:pt x="2735" y="11363"/>
                    <a:pt x="2735" y="11363"/>
                  </a:cubicBezTo>
                  <a:cubicBezTo>
                    <a:pt x="2735" y="11391"/>
                    <a:pt x="2707" y="11391"/>
                    <a:pt x="2707" y="11419"/>
                  </a:cubicBezTo>
                  <a:cubicBezTo>
                    <a:pt x="2679" y="11419"/>
                    <a:pt x="2588" y="11447"/>
                    <a:pt x="2588" y="11447"/>
                  </a:cubicBezTo>
                  <a:lnTo>
                    <a:pt x="2560" y="11419"/>
                  </a:lnTo>
                  <a:cubicBezTo>
                    <a:pt x="2560" y="11363"/>
                    <a:pt x="2532" y="11300"/>
                    <a:pt x="2560" y="11273"/>
                  </a:cubicBezTo>
                  <a:lnTo>
                    <a:pt x="2560" y="11245"/>
                  </a:lnTo>
                  <a:close/>
                  <a:moveTo>
                    <a:pt x="2182" y="11391"/>
                  </a:moveTo>
                  <a:cubicBezTo>
                    <a:pt x="2238" y="11447"/>
                    <a:pt x="2301" y="11538"/>
                    <a:pt x="2357" y="11566"/>
                  </a:cubicBezTo>
                  <a:cubicBezTo>
                    <a:pt x="2301" y="11594"/>
                    <a:pt x="2238" y="11622"/>
                    <a:pt x="2182" y="11650"/>
                  </a:cubicBezTo>
                  <a:cubicBezTo>
                    <a:pt x="2210" y="11594"/>
                    <a:pt x="2182" y="11475"/>
                    <a:pt x="2182" y="11391"/>
                  </a:cubicBezTo>
                  <a:close/>
                  <a:moveTo>
                    <a:pt x="1833" y="11475"/>
                  </a:moveTo>
                  <a:cubicBezTo>
                    <a:pt x="1805" y="11510"/>
                    <a:pt x="1952" y="11685"/>
                    <a:pt x="2007" y="11741"/>
                  </a:cubicBezTo>
                  <a:cubicBezTo>
                    <a:pt x="1952" y="11769"/>
                    <a:pt x="1861" y="11797"/>
                    <a:pt x="1805" y="11797"/>
                  </a:cubicBezTo>
                  <a:lnTo>
                    <a:pt x="1805" y="11741"/>
                  </a:lnTo>
                  <a:cubicBezTo>
                    <a:pt x="1805" y="11685"/>
                    <a:pt x="1805" y="11510"/>
                    <a:pt x="1833" y="11475"/>
                  </a:cubicBezTo>
                  <a:close/>
                  <a:moveTo>
                    <a:pt x="1483" y="11685"/>
                  </a:moveTo>
                  <a:lnTo>
                    <a:pt x="1483" y="11713"/>
                  </a:lnTo>
                  <a:cubicBezTo>
                    <a:pt x="1511" y="11741"/>
                    <a:pt x="1511" y="11769"/>
                    <a:pt x="1539" y="11797"/>
                  </a:cubicBezTo>
                  <a:cubicBezTo>
                    <a:pt x="1574" y="11825"/>
                    <a:pt x="1602" y="11860"/>
                    <a:pt x="1658" y="11888"/>
                  </a:cubicBezTo>
                  <a:cubicBezTo>
                    <a:pt x="1630" y="11888"/>
                    <a:pt x="1539" y="11944"/>
                    <a:pt x="1539" y="11944"/>
                  </a:cubicBezTo>
                  <a:cubicBezTo>
                    <a:pt x="1519" y="11964"/>
                    <a:pt x="1499" y="11983"/>
                    <a:pt x="1480" y="11983"/>
                  </a:cubicBezTo>
                  <a:cubicBezTo>
                    <a:pt x="1471" y="11983"/>
                    <a:pt x="1463" y="11980"/>
                    <a:pt x="1455" y="11972"/>
                  </a:cubicBezTo>
                  <a:cubicBezTo>
                    <a:pt x="1427" y="11944"/>
                    <a:pt x="1427" y="11916"/>
                    <a:pt x="1427" y="11888"/>
                  </a:cubicBezTo>
                  <a:cubicBezTo>
                    <a:pt x="1427" y="11825"/>
                    <a:pt x="1427" y="11769"/>
                    <a:pt x="1455" y="11713"/>
                  </a:cubicBezTo>
                  <a:lnTo>
                    <a:pt x="1455" y="11685"/>
                  </a:lnTo>
                  <a:close/>
                  <a:moveTo>
                    <a:pt x="12496" y="10839"/>
                  </a:moveTo>
                  <a:cubicBezTo>
                    <a:pt x="12727" y="10839"/>
                    <a:pt x="12902" y="10895"/>
                    <a:pt x="13111" y="10951"/>
                  </a:cubicBezTo>
                  <a:cubicBezTo>
                    <a:pt x="13186" y="10960"/>
                    <a:pt x="13257" y="10964"/>
                    <a:pt x="13326" y="10964"/>
                  </a:cubicBezTo>
                  <a:cubicBezTo>
                    <a:pt x="13521" y="10964"/>
                    <a:pt x="13696" y="10929"/>
                    <a:pt x="13867" y="10867"/>
                  </a:cubicBezTo>
                  <a:lnTo>
                    <a:pt x="13867" y="10867"/>
                  </a:lnTo>
                  <a:cubicBezTo>
                    <a:pt x="13839" y="10895"/>
                    <a:pt x="13811" y="10923"/>
                    <a:pt x="13776" y="10986"/>
                  </a:cubicBezTo>
                  <a:cubicBezTo>
                    <a:pt x="13636" y="11098"/>
                    <a:pt x="13517" y="11189"/>
                    <a:pt x="13398" y="11363"/>
                  </a:cubicBezTo>
                  <a:cubicBezTo>
                    <a:pt x="13195" y="11650"/>
                    <a:pt x="12965" y="11916"/>
                    <a:pt x="12762" y="12210"/>
                  </a:cubicBezTo>
                  <a:cubicBezTo>
                    <a:pt x="12762" y="12210"/>
                    <a:pt x="12762" y="12237"/>
                    <a:pt x="12727" y="12237"/>
                  </a:cubicBezTo>
                  <a:cubicBezTo>
                    <a:pt x="12762" y="12210"/>
                    <a:pt x="12762" y="12175"/>
                    <a:pt x="12762" y="12147"/>
                  </a:cubicBezTo>
                  <a:cubicBezTo>
                    <a:pt x="12846" y="11825"/>
                    <a:pt x="12874" y="11419"/>
                    <a:pt x="12671" y="11189"/>
                  </a:cubicBezTo>
                  <a:cubicBezTo>
                    <a:pt x="12524" y="10986"/>
                    <a:pt x="12349" y="10923"/>
                    <a:pt x="12118" y="10923"/>
                  </a:cubicBezTo>
                  <a:cubicBezTo>
                    <a:pt x="12265" y="10867"/>
                    <a:pt x="12377" y="10839"/>
                    <a:pt x="12496" y="10839"/>
                  </a:cubicBezTo>
                  <a:close/>
                  <a:moveTo>
                    <a:pt x="15440" y="10664"/>
                  </a:moveTo>
                  <a:cubicBezTo>
                    <a:pt x="15559" y="10811"/>
                    <a:pt x="15643" y="10923"/>
                    <a:pt x="15789" y="11042"/>
                  </a:cubicBezTo>
                  <a:cubicBezTo>
                    <a:pt x="15936" y="11161"/>
                    <a:pt x="16111" y="11245"/>
                    <a:pt x="16286" y="11335"/>
                  </a:cubicBezTo>
                  <a:cubicBezTo>
                    <a:pt x="16691" y="11566"/>
                    <a:pt x="17216" y="11475"/>
                    <a:pt x="17621" y="11713"/>
                  </a:cubicBezTo>
                  <a:cubicBezTo>
                    <a:pt x="17915" y="11860"/>
                    <a:pt x="17796" y="12147"/>
                    <a:pt x="17656" y="12384"/>
                  </a:cubicBezTo>
                  <a:cubicBezTo>
                    <a:pt x="17565" y="12559"/>
                    <a:pt x="17482" y="12762"/>
                    <a:pt x="17363" y="12937"/>
                  </a:cubicBezTo>
                  <a:cubicBezTo>
                    <a:pt x="17244" y="13112"/>
                    <a:pt x="17160" y="13286"/>
                    <a:pt x="17041" y="13461"/>
                  </a:cubicBezTo>
                  <a:cubicBezTo>
                    <a:pt x="16957" y="13545"/>
                    <a:pt x="16894" y="13636"/>
                    <a:pt x="16782" y="13664"/>
                  </a:cubicBezTo>
                  <a:cubicBezTo>
                    <a:pt x="16719" y="13720"/>
                    <a:pt x="16663" y="13748"/>
                    <a:pt x="16573" y="13748"/>
                  </a:cubicBezTo>
                  <a:cubicBezTo>
                    <a:pt x="16517" y="13748"/>
                    <a:pt x="16461" y="13720"/>
                    <a:pt x="16398" y="13720"/>
                  </a:cubicBezTo>
                  <a:cubicBezTo>
                    <a:pt x="16342" y="13720"/>
                    <a:pt x="16258" y="13720"/>
                    <a:pt x="16223" y="13748"/>
                  </a:cubicBezTo>
                  <a:cubicBezTo>
                    <a:pt x="16195" y="13783"/>
                    <a:pt x="16111" y="13867"/>
                    <a:pt x="16083" y="13867"/>
                  </a:cubicBezTo>
                  <a:cubicBezTo>
                    <a:pt x="16048" y="13867"/>
                    <a:pt x="16020" y="13839"/>
                    <a:pt x="15992" y="13811"/>
                  </a:cubicBezTo>
                  <a:cubicBezTo>
                    <a:pt x="15964" y="13783"/>
                    <a:pt x="15873" y="13783"/>
                    <a:pt x="15845" y="13783"/>
                  </a:cubicBezTo>
                  <a:lnTo>
                    <a:pt x="15733" y="13783"/>
                  </a:lnTo>
                  <a:cubicBezTo>
                    <a:pt x="15699" y="13783"/>
                    <a:pt x="15683" y="13800"/>
                    <a:pt x="15676" y="13800"/>
                  </a:cubicBezTo>
                  <a:cubicBezTo>
                    <a:pt x="15671" y="13800"/>
                    <a:pt x="15671" y="13789"/>
                    <a:pt x="15671" y="13748"/>
                  </a:cubicBezTo>
                  <a:cubicBezTo>
                    <a:pt x="15661" y="13720"/>
                    <a:pt x="15685" y="13711"/>
                    <a:pt x="15722" y="13711"/>
                  </a:cubicBezTo>
                  <a:cubicBezTo>
                    <a:pt x="15796" y="13711"/>
                    <a:pt x="15927" y="13748"/>
                    <a:pt x="15964" y="13748"/>
                  </a:cubicBezTo>
                  <a:cubicBezTo>
                    <a:pt x="16111" y="13720"/>
                    <a:pt x="16223" y="13573"/>
                    <a:pt x="16370" y="13517"/>
                  </a:cubicBezTo>
                  <a:cubicBezTo>
                    <a:pt x="16573" y="13461"/>
                    <a:pt x="16719" y="13342"/>
                    <a:pt x="16838" y="13195"/>
                  </a:cubicBezTo>
                  <a:cubicBezTo>
                    <a:pt x="16866" y="13195"/>
                    <a:pt x="16866" y="13223"/>
                    <a:pt x="16894" y="13223"/>
                  </a:cubicBezTo>
                  <a:cubicBezTo>
                    <a:pt x="16903" y="13234"/>
                    <a:pt x="16914" y="13238"/>
                    <a:pt x="16927" y="13238"/>
                  </a:cubicBezTo>
                  <a:cubicBezTo>
                    <a:pt x="16957" y="13238"/>
                    <a:pt x="16994" y="13215"/>
                    <a:pt x="17013" y="13195"/>
                  </a:cubicBezTo>
                  <a:cubicBezTo>
                    <a:pt x="17041" y="13195"/>
                    <a:pt x="17041" y="13167"/>
                    <a:pt x="17013" y="13139"/>
                  </a:cubicBezTo>
                  <a:cubicBezTo>
                    <a:pt x="16985" y="13112"/>
                    <a:pt x="16957" y="13112"/>
                    <a:pt x="16894" y="13112"/>
                  </a:cubicBezTo>
                  <a:lnTo>
                    <a:pt x="16866" y="13112"/>
                  </a:lnTo>
                  <a:cubicBezTo>
                    <a:pt x="16894" y="13049"/>
                    <a:pt x="16922" y="12993"/>
                    <a:pt x="16957" y="12937"/>
                  </a:cubicBezTo>
                  <a:lnTo>
                    <a:pt x="16985" y="12937"/>
                  </a:lnTo>
                  <a:cubicBezTo>
                    <a:pt x="17013" y="12965"/>
                    <a:pt x="17069" y="12965"/>
                    <a:pt x="17097" y="12965"/>
                  </a:cubicBezTo>
                  <a:cubicBezTo>
                    <a:pt x="17160" y="12965"/>
                    <a:pt x="17216" y="12846"/>
                    <a:pt x="17132" y="12818"/>
                  </a:cubicBezTo>
                  <a:lnTo>
                    <a:pt x="17013" y="12818"/>
                  </a:lnTo>
                  <a:cubicBezTo>
                    <a:pt x="16985" y="12818"/>
                    <a:pt x="16985" y="12846"/>
                    <a:pt x="16957" y="12846"/>
                  </a:cubicBezTo>
                  <a:cubicBezTo>
                    <a:pt x="16985" y="12818"/>
                    <a:pt x="16985" y="12790"/>
                    <a:pt x="16985" y="12762"/>
                  </a:cubicBezTo>
                  <a:cubicBezTo>
                    <a:pt x="16985" y="12734"/>
                    <a:pt x="16985" y="12671"/>
                    <a:pt x="17013" y="12643"/>
                  </a:cubicBezTo>
                  <a:cubicBezTo>
                    <a:pt x="17013" y="12671"/>
                    <a:pt x="17041" y="12671"/>
                    <a:pt x="17069" y="12671"/>
                  </a:cubicBezTo>
                  <a:lnTo>
                    <a:pt x="17160" y="12671"/>
                  </a:lnTo>
                  <a:cubicBezTo>
                    <a:pt x="17168" y="12679"/>
                    <a:pt x="17176" y="12683"/>
                    <a:pt x="17185" y="12683"/>
                  </a:cubicBezTo>
                  <a:cubicBezTo>
                    <a:pt x="17204" y="12683"/>
                    <a:pt x="17224" y="12663"/>
                    <a:pt x="17244" y="12643"/>
                  </a:cubicBezTo>
                  <a:cubicBezTo>
                    <a:pt x="17272" y="12615"/>
                    <a:pt x="17244" y="12559"/>
                    <a:pt x="17216" y="12524"/>
                  </a:cubicBezTo>
                  <a:lnTo>
                    <a:pt x="17041" y="12524"/>
                  </a:lnTo>
                  <a:cubicBezTo>
                    <a:pt x="17041" y="12496"/>
                    <a:pt x="17069" y="12440"/>
                    <a:pt x="17069" y="12412"/>
                  </a:cubicBezTo>
                  <a:lnTo>
                    <a:pt x="17132" y="12412"/>
                  </a:lnTo>
                  <a:cubicBezTo>
                    <a:pt x="17188" y="12412"/>
                    <a:pt x="17244" y="12412"/>
                    <a:pt x="17307" y="12384"/>
                  </a:cubicBezTo>
                  <a:cubicBezTo>
                    <a:pt x="17391" y="12349"/>
                    <a:pt x="17391" y="12293"/>
                    <a:pt x="17307" y="12265"/>
                  </a:cubicBezTo>
                  <a:cubicBezTo>
                    <a:pt x="17275" y="12251"/>
                    <a:pt x="17246" y="12244"/>
                    <a:pt x="17217" y="12244"/>
                  </a:cubicBezTo>
                  <a:cubicBezTo>
                    <a:pt x="17188" y="12244"/>
                    <a:pt x="17160" y="12251"/>
                    <a:pt x="17132" y="12265"/>
                  </a:cubicBezTo>
                  <a:lnTo>
                    <a:pt x="17132" y="12237"/>
                  </a:lnTo>
                  <a:cubicBezTo>
                    <a:pt x="17160" y="12119"/>
                    <a:pt x="17216" y="12000"/>
                    <a:pt x="17097" y="11916"/>
                  </a:cubicBezTo>
                  <a:cubicBezTo>
                    <a:pt x="17054" y="11881"/>
                    <a:pt x="16987" y="11868"/>
                    <a:pt x="16913" y="11868"/>
                  </a:cubicBezTo>
                  <a:cubicBezTo>
                    <a:pt x="16797" y="11868"/>
                    <a:pt x="16662" y="11899"/>
                    <a:pt x="16573" y="11916"/>
                  </a:cubicBezTo>
                  <a:cubicBezTo>
                    <a:pt x="16342" y="11944"/>
                    <a:pt x="16111" y="12035"/>
                    <a:pt x="15873" y="12119"/>
                  </a:cubicBezTo>
                  <a:cubicBezTo>
                    <a:pt x="15643" y="12210"/>
                    <a:pt x="15384" y="12293"/>
                    <a:pt x="15118" y="12349"/>
                  </a:cubicBezTo>
                  <a:cubicBezTo>
                    <a:pt x="14971" y="12349"/>
                    <a:pt x="14824" y="12384"/>
                    <a:pt x="14713" y="12384"/>
                  </a:cubicBezTo>
                  <a:cubicBezTo>
                    <a:pt x="14650" y="12349"/>
                    <a:pt x="14594" y="12349"/>
                    <a:pt x="14538" y="12321"/>
                  </a:cubicBezTo>
                  <a:cubicBezTo>
                    <a:pt x="14650" y="12119"/>
                    <a:pt x="14769" y="11888"/>
                    <a:pt x="14915" y="11685"/>
                  </a:cubicBezTo>
                  <a:cubicBezTo>
                    <a:pt x="15090" y="11363"/>
                    <a:pt x="15237" y="11014"/>
                    <a:pt x="15440" y="10692"/>
                  </a:cubicBezTo>
                  <a:lnTo>
                    <a:pt x="15440" y="10664"/>
                  </a:lnTo>
                  <a:close/>
                  <a:moveTo>
                    <a:pt x="15440" y="13783"/>
                  </a:moveTo>
                  <a:cubicBezTo>
                    <a:pt x="15440" y="13811"/>
                    <a:pt x="15440" y="13839"/>
                    <a:pt x="15468" y="13839"/>
                  </a:cubicBezTo>
                  <a:cubicBezTo>
                    <a:pt x="15440" y="13839"/>
                    <a:pt x="15440" y="13839"/>
                    <a:pt x="15440" y="13867"/>
                  </a:cubicBezTo>
                  <a:cubicBezTo>
                    <a:pt x="15384" y="13867"/>
                    <a:pt x="15321" y="13923"/>
                    <a:pt x="15265" y="13958"/>
                  </a:cubicBezTo>
                  <a:lnTo>
                    <a:pt x="15174" y="13958"/>
                  </a:lnTo>
                  <a:cubicBezTo>
                    <a:pt x="15146" y="13923"/>
                    <a:pt x="15118" y="13923"/>
                    <a:pt x="15118" y="13923"/>
                  </a:cubicBezTo>
                  <a:cubicBezTo>
                    <a:pt x="15174" y="13895"/>
                    <a:pt x="15237" y="13867"/>
                    <a:pt x="15293" y="13839"/>
                  </a:cubicBezTo>
                  <a:cubicBezTo>
                    <a:pt x="15349" y="13811"/>
                    <a:pt x="15412" y="13811"/>
                    <a:pt x="15440" y="13783"/>
                  </a:cubicBezTo>
                  <a:close/>
                  <a:moveTo>
                    <a:pt x="15803" y="13905"/>
                  </a:moveTo>
                  <a:cubicBezTo>
                    <a:pt x="15854" y="13905"/>
                    <a:pt x="15893" y="13920"/>
                    <a:pt x="15964" y="13958"/>
                  </a:cubicBezTo>
                  <a:cubicBezTo>
                    <a:pt x="15936" y="13986"/>
                    <a:pt x="15908" y="14014"/>
                    <a:pt x="15873" y="14069"/>
                  </a:cubicBezTo>
                  <a:cubicBezTo>
                    <a:pt x="15789" y="14041"/>
                    <a:pt x="15699" y="14041"/>
                    <a:pt x="15643" y="14041"/>
                  </a:cubicBezTo>
                  <a:cubicBezTo>
                    <a:pt x="15587" y="14041"/>
                    <a:pt x="15524" y="14069"/>
                    <a:pt x="15468" y="14069"/>
                  </a:cubicBezTo>
                  <a:lnTo>
                    <a:pt x="15384" y="14069"/>
                  </a:lnTo>
                  <a:cubicBezTo>
                    <a:pt x="15412" y="14041"/>
                    <a:pt x="15440" y="14014"/>
                    <a:pt x="15440" y="14014"/>
                  </a:cubicBezTo>
                  <a:cubicBezTo>
                    <a:pt x="15496" y="13986"/>
                    <a:pt x="15524" y="13986"/>
                    <a:pt x="15559" y="13958"/>
                  </a:cubicBezTo>
                  <a:lnTo>
                    <a:pt x="15587" y="13958"/>
                  </a:lnTo>
                  <a:cubicBezTo>
                    <a:pt x="15615" y="13958"/>
                    <a:pt x="15643" y="13923"/>
                    <a:pt x="15671" y="13923"/>
                  </a:cubicBezTo>
                  <a:cubicBezTo>
                    <a:pt x="15729" y="13911"/>
                    <a:pt x="15769" y="13905"/>
                    <a:pt x="15803" y="13905"/>
                  </a:cubicBezTo>
                  <a:close/>
                  <a:moveTo>
                    <a:pt x="16374" y="13874"/>
                  </a:moveTo>
                  <a:cubicBezTo>
                    <a:pt x="16400" y="13874"/>
                    <a:pt x="16429" y="13881"/>
                    <a:pt x="16461" y="13895"/>
                  </a:cubicBezTo>
                  <a:lnTo>
                    <a:pt x="16608" y="13895"/>
                  </a:lnTo>
                  <a:cubicBezTo>
                    <a:pt x="16517" y="14014"/>
                    <a:pt x="16314" y="14097"/>
                    <a:pt x="16195" y="14097"/>
                  </a:cubicBezTo>
                  <a:cubicBezTo>
                    <a:pt x="16158" y="14097"/>
                    <a:pt x="16120" y="14085"/>
                    <a:pt x="16081" y="14085"/>
                  </a:cubicBezTo>
                  <a:cubicBezTo>
                    <a:pt x="16061" y="14085"/>
                    <a:pt x="16041" y="14088"/>
                    <a:pt x="16020" y="14097"/>
                  </a:cubicBezTo>
                  <a:cubicBezTo>
                    <a:pt x="16048" y="14041"/>
                    <a:pt x="16083" y="14014"/>
                    <a:pt x="16111" y="14014"/>
                  </a:cubicBezTo>
                  <a:lnTo>
                    <a:pt x="16111" y="13986"/>
                  </a:lnTo>
                  <a:cubicBezTo>
                    <a:pt x="16139" y="13986"/>
                    <a:pt x="16139" y="13986"/>
                    <a:pt x="16167" y="13958"/>
                  </a:cubicBezTo>
                  <a:cubicBezTo>
                    <a:pt x="16223" y="13923"/>
                    <a:pt x="16258" y="13923"/>
                    <a:pt x="16314" y="13895"/>
                  </a:cubicBezTo>
                  <a:cubicBezTo>
                    <a:pt x="16328" y="13881"/>
                    <a:pt x="16349" y="13874"/>
                    <a:pt x="16374" y="13874"/>
                  </a:cubicBezTo>
                  <a:close/>
                  <a:moveTo>
                    <a:pt x="7573" y="12818"/>
                  </a:moveTo>
                  <a:cubicBezTo>
                    <a:pt x="7629" y="12874"/>
                    <a:pt x="7720" y="12909"/>
                    <a:pt x="7776" y="12937"/>
                  </a:cubicBezTo>
                  <a:cubicBezTo>
                    <a:pt x="7832" y="12965"/>
                    <a:pt x="7895" y="12965"/>
                    <a:pt x="7951" y="12965"/>
                  </a:cubicBezTo>
                  <a:cubicBezTo>
                    <a:pt x="7923" y="13049"/>
                    <a:pt x="7895" y="13112"/>
                    <a:pt x="7895" y="13195"/>
                  </a:cubicBezTo>
                  <a:cubicBezTo>
                    <a:pt x="7832" y="13398"/>
                    <a:pt x="7804" y="13608"/>
                    <a:pt x="7776" y="13811"/>
                  </a:cubicBezTo>
                  <a:cubicBezTo>
                    <a:pt x="7720" y="14014"/>
                    <a:pt x="7657" y="14160"/>
                    <a:pt x="7545" y="14335"/>
                  </a:cubicBezTo>
                  <a:cubicBezTo>
                    <a:pt x="7573" y="14188"/>
                    <a:pt x="7545" y="14041"/>
                    <a:pt x="7517" y="13895"/>
                  </a:cubicBezTo>
                  <a:cubicBezTo>
                    <a:pt x="7483" y="13692"/>
                    <a:pt x="7455" y="13461"/>
                    <a:pt x="7483" y="13223"/>
                  </a:cubicBezTo>
                  <a:cubicBezTo>
                    <a:pt x="7483" y="13112"/>
                    <a:pt x="7573" y="12965"/>
                    <a:pt x="7573" y="12818"/>
                  </a:cubicBezTo>
                  <a:close/>
                  <a:moveTo>
                    <a:pt x="6525" y="14944"/>
                  </a:moveTo>
                  <a:lnTo>
                    <a:pt x="6525" y="15062"/>
                  </a:lnTo>
                  <a:cubicBezTo>
                    <a:pt x="6525" y="15062"/>
                    <a:pt x="6497" y="15090"/>
                    <a:pt x="6469" y="15118"/>
                  </a:cubicBezTo>
                  <a:lnTo>
                    <a:pt x="6231" y="15118"/>
                  </a:lnTo>
                  <a:cubicBezTo>
                    <a:pt x="6259" y="15062"/>
                    <a:pt x="6322" y="15062"/>
                    <a:pt x="6378" y="15034"/>
                  </a:cubicBezTo>
                  <a:cubicBezTo>
                    <a:pt x="6434" y="14971"/>
                    <a:pt x="6434" y="14944"/>
                    <a:pt x="6525" y="14944"/>
                  </a:cubicBezTo>
                  <a:close/>
                  <a:moveTo>
                    <a:pt x="8182" y="12846"/>
                  </a:moveTo>
                  <a:cubicBezTo>
                    <a:pt x="8217" y="12909"/>
                    <a:pt x="8273" y="12965"/>
                    <a:pt x="8301" y="12993"/>
                  </a:cubicBezTo>
                  <a:cubicBezTo>
                    <a:pt x="8329" y="13049"/>
                    <a:pt x="8357" y="13084"/>
                    <a:pt x="8419" y="13112"/>
                  </a:cubicBezTo>
                  <a:cubicBezTo>
                    <a:pt x="8447" y="13139"/>
                    <a:pt x="8475" y="13167"/>
                    <a:pt x="8503" y="13167"/>
                  </a:cubicBezTo>
                  <a:cubicBezTo>
                    <a:pt x="8419" y="13286"/>
                    <a:pt x="8329" y="13489"/>
                    <a:pt x="8273" y="13573"/>
                  </a:cubicBezTo>
                  <a:cubicBezTo>
                    <a:pt x="8182" y="13748"/>
                    <a:pt x="8042" y="13958"/>
                    <a:pt x="8007" y="14160"/>
                  </a:cubicBezTo>
                  <a:lnTo>
                    <a:pt x="8042" y="14160"/>
                  </a:lnTo>
                  <a:cubicBezTo>
                    <a:pt x="8154" y="14014"/>
                    <a:pt x="8245" y="13839"/>
                    <a:pt x="8357" y="13664"/>
                  </a:cubicBezTo>
                  <a:cubicBezTo>
                    <a:pt x="8447" y="13517"/>
                    <a:pt x="8594" y="13370"/>
                    <a:pt x="8678" y="13223"/>
                  </a:cubicBezTo>
                  <a:lnTo>
                    <a:pt x="8769" y="13223"/>
                  </a:lnTo>
                  <a:cubicBezTo>
                    <a:pt x="8797" y="13195"/>
                    <a:pt x="8853" y="13195"/>
                    <a:pt x="8916" y="13167"/>
                  </a:cubicBezTo>
                  <a:lnTo>
                    <a:pt x="8916" y="13167"/>
                  </a:lnTo>
                  <a:cubicBezTo>
                    <a:pt x="8853" y="13286"/>
                    <a:pt x="8769" y="13342"/>
                    <a:pt x="8706" y="13461"/>
                  </a:cubicBezTo>
                  <a:cubicBezTo>
                    <a:pt x="8622" y="13573"/>
                    <a:pt x="8531" y="13720"/>
                    <a:pt x="8475" y="13839"/>
                  </a:cubicBezTo>
                  <a:cubicBezTo>
                    <a:pt x="8301" y="14132"/>
                    <a:pt x="8126" y="14419"/>
                    <a:pt x="7951" y="14685"/>
                  </a:cubicBezTo>
                  <a:cubicBezTo>
                    <a:pt x="7895" y="14832"/>
                    <a:pt x="7804" y="15034"/>
                    <a:pt x="7629" y="15090"/>
                  </a:cubicBezTo>
                  <a:cubicBezTo>
                    <a:pt x="7545" y="15118"/>
                    <a:pt x="7308" y="15146"/>
                    <a:pt x="7224" y="15146"/>
                  </a:cubicBezTo>
                  <a:cubicBezTo>
                    <a:pt x="7049" y="15146"/>
                    <a:pt x="7077" y="15062"/>
                    <a:pt x="6993" y="15006"/>
                  </a:cubicBezTo>
                  <a:cubicBezTo>
                    <a:pt x="6930" y="14944"/>
                    <a:pt x="6818" y="14944"/>
                    <a:pt x="6755" y="14944"/>
                  </a:cubicBezTo>
                  <a:cubicBezTo>
                    <a:pt x="6742" y="14944"/>
                    <a:pt x="6729" y="14944"/>
                    <a:pt x="6716" y="14946"/>
                  </a:cubicBezTo>
                  <a:lnTo>
                    <a:pt x="6716" y="14946"/>
                  </a:lnTo>
                  <a:cubicBezTo>
                    <a:pt x="6775" y="14911"/>
                    <a:pt x="6852" y="14860"/>
                    <a:pt x="6874" y="14860"/>
                  </a:cubicBezTo>
                  <a:cubicBezTo>
                    <a:pt x="6917" y="14844"/>
                    <a:pt x="6954" y="14838"/>
                    <a:pt x="6985" y="14838"/>
                  </a:cubicBezTo>
                  <a:cubicBezTo>
                    <a:pt x="7082" y="14838"/>
                    <a:pt x="7141" y="14895"/>
                    <a:pt x="7252" y="14916"/>
                  </a:cubicBezTo>
                  <a:cubicBezTo>
                    <a:pt x="7343" y="14916"/>
                    <a:pt x="7399" y="14860"/>
                    <a:pt x="7455" y="14797"/>
                  </a:cubicBezTo>
                  <a:cubicBezTo>
                    <a:pt x="7545" y="14713"/>
                    <a:pt x="7629" y="14622"/>
                    <a:pt x="7692" y="14510"/>
                  </a:cubicBezTo>
                  <a:cubicBezTo>
                    <a:pt x="7832" y="14335"/>
                    <a:pt x="7923" y="14069"/>
                    <a:pt x="7951" y="13839"/>
                  </a:cubicBezTo>
                  <a:cubicBezTo>
                    <a:pt x="7979" y="13545"/>
                    <a:pt x="8070" y="13223"/>
                    <a:pt x="8070" y="12937"/>
                  </a:cubicBezTo>
                  <a:cubicBezTo>
                    <a:pt x="8098" y="12909"/>
                    <a:pt x="8154" y="12874"/>
                    <a:pt x="8182" y="12846"/>
                  </a:cubicBezTo>
                  <a:close/>
                  <a:moveTo>
                    <a:pt x="6830" y="15065"/>
                  </a:moveTo>
                  <a:cubicBezTo>
                    <a:pt x="6858" y="15065"/>
                    <a:pt x="6883" y="15072"/>
                    <a:pt x="6902" y="15090"/>
                  </a:cubicBezTo>
                  <a:cubicBezTo>
                    <a:pt x="6930" y="15146"/>
                    <a:pt x="6930" y="15209"/>
                    <a:pt x="6993" y="15237"/>
                  </a:cubicBezTo>
                  <a:lnTo>
                    <a:pt x="6874" y="15237"/>
                  </a:lnTo>
                  <a:cubicBezTo>
                    <a:pt x="6783" y="15265"/>
                    <a:pt x="6671" y="15265"/>
                    <a:pt x="6580" y="15265"/>
                  </a:cubicBezTo>
                  <a:cubicBezTo>
                    <a:pt x="6469" y="15265"/>
                    <a:pt x="6525" y="15265"/>
                    <a:pt x="6580" y="15181"/>
                  </a:cubicBezTo>
                  <a:cubicBezTo>
                    <a:pt x="6580" y="15181"/>
                    <a:pt x="6608" y="15118"/>
                    <a:pt x="6643" y="15090"/>
                  </a:cubicBezTo>
                  <a:lnTo>
                    <a:pt x="6671" y="15090"/>
                  </a:lnTo>
                  <a:cubicBezTo>
                    <a:pt x="6709" y="15090"/>
                    <a:pt x="6774" y="15065"/>
                    <a:pt x="6830" y="15065"/>
                  </a:cubicBezTo>
                  <a:close/>
                  <a:moveTo>
                    <a:pt x="9671" y="16286"/>
                  </a:moveTo>
                  <a:cubicBezTo>
                    <a:pt x="9643" y="16286"/>
                    <a:pt x="9552" y="16461"/>
                    <a:pt x="9524" y="16489"/>
                  </a:cubicBezTo>
                  <a:cubicBezTo>
                    <a:pt x="9504" y="16509"/>
                    <a:pt x="9485" y="16528"/>
                    <a:pt x="9465" y="16528"/>
                  </a:cubicBezTo>
                  <a:cubicBezTo>
                    <a:pt x="9457" y="16528"/>
                    <a:pt x="9449" y="16525"/>
                    <a:pt x="9440" y="16517"/>
                  </a:cubicBezTo>
                  <a:cubicBezTo>
                    <a:pt x="9405" y="16517"/>
                    <a:pt x="9405" y="16489"/>
                    <a:pt x="9405" y="16461"/>
                  </a:cubicBezTo>
                  <a:cubicBezTo>
                    <a:pt x="9440" y="16405"/>
                    <a:pt x="9468" y="16370"/>
                    <a:pt x="9496" y="16342"/>
                  </a:cubicBezTo>
                  <a:cubicBezTo>
                    <a:pt x="9524" y="16286"/>
                    <a:pt x="9552" y="16286"/>
                    <a:pt x="9615" y="16286"/>
                  </a:cubicBezTo>
                  <a:close/>
                  <a:moveTo>
                    <a:pt x="9266" y="16489"/>
                  </a:moveTo>
                  <a:lnTo>
                    <a:pt x="9266" y="16517"/>
                  </a:lnTo>
                  <a:cubicBezTo>
                    <a:pt x="9266" y="16545"/>
                    <a:pt x="9266" y="16608"/>
                    <a:pt x="9294" y="16636"/>
                  </a:cubicBezTo>
                  <a:lnTo>
                    <a:pt x="9294" y="16664"/>
                  </a:lnTo>
                  <a:cubicBezTo>
                    <a:pt x="9266" y="16664"/>
                    <a:pt x="9231" y="16636"/>
                    <a:pt x="9203" y="16636"/>
                  </a:cubicBezTo>
                  <a:lnTo>
                    <a:pt x="9119" y="16636"/>
                  </a:lnTo>
                  <a:cubicBezTo>
                    <a:pt x="9147" y="16608"/>
                    <a:pt x="9175" y="16580"/>
                    <a:pt x="9203" y="16580"/>
                  </a:cubicBezTo>
                  <a:cubicBezTo>
                    <a:pt x="9231" y="16545"/>
                    <a:pt x="9231" y="16517"/>
                    <a:pt x="9266" y="16489"/>
                  </a:cubicBezTo>
                  <a:close/>
                  <a:moveTo>
                    <a:pt x="17510" y="5329"/>
                  </a:moveTo>
                  <a:lnTo>
                    <a:pt x="17510" y="5329"/>
                  </a:lnTo>
                  <a:cubicBezTo>
                    <a:pt x="17482" y="5392"/>
                    <a:pt x="17447" y="5448"/>
                    <a:pt x="17419" y="5504"/>
                  </a:cubicBezTo>
                  <a:cubicBezTo>
                    <a:pt x="17244" y="5825"/>
                    <a:pt x="17041" y="6147"/>
                    <a:pt x="16866" y="6497"/>
                  </a:cubicBezTo>
                  <a:cubicBezTo>
                    <a:pt x="16517" y="7224"/>
                    <a:pt x="16111" y="7951"/>
                    <a:pt x="15733" y="8678"/>
                  </a:cubicBezTo>
                  <a:cubicBezTo>
                    <a:pt x="15559" y="9028"/>
                    <a:pt x="15384" y="9413"/>
                    <a:pt x="15209" y="9727"/>
                  </a:cubicBezTo>
                  <a:cubicBezTo>
                    <a:pt x="14971" y="10112"/>
                    <a:pt x="14741" y="10461"/>
                    <a:pt x="14510" y="10811"/>
                  </a:cubicBezTo>
                  <a:cubicBezTo>
                    <a:pt x="14391" y="11014"/>
                    <a:pt x="14300" y="11217"/>
                    <a:pt x="14216" y="11447"/>
                  </a:cubicBezTo>
                  <a:cubicBezTo>
                    <a:pt x="14125" y="11650"/>
                    <a:pt x="14013" y="11860"/>
                    <a:pt x="13867" y="12063"/>
                  </a:cubicBezTo>
                  <a:cubicBezTo>
                    <a:pt x="13636" y="12412"/>
                    <a:pt x="13370" y="12790"/>
                    <a:pt x="13195" y="13167"/>
                  </a:cubicBezTo>
                  <a:cubicBezTo>
                    <a:pt x="12965" y="13608"/>
                    <a:pt x="12643" y="13986"/>
                    <a:pt x="12377" y="14419"/>
                  </a:cubicBezTo>
                  <a:cubicBezTo>
                    <a:pt x="12090" y="14832"/>
                    <a:pt x="11853" y="15265"/>
                    <a:pt x="11566" y="15643"/>
                  </a:cubicBezTo>
                  <a:cubicBezTo>
                    <a:pt x="11543" y="15666"/>
                    <a:pt x="11577" y="15713"/>
                    <a:pt x="11605" y="15713"/>
                  </a:cubicBezTo>
                  <a:cubicBezTo>
                    <a:pt x="11611" y="15713"/>
                    <a:pt x="11617" y="15711"/>
                    <a:pt x="11622" y="15706"/>
                  </a:cubicBezTo>
                  <a:cubicBezTo>
                    <a:pt x="11888" y="15356"/>
                    <a:pt x="12118" y="15006"/>
                    <a:pt x="12349" y="14657"/>
                  </a:cubicBezTo>
                  <a:cubicBezTo>
                    <a:pt x="12615" y="14307"/>
                    <a:pt x="12902" y="13958"/>
                    <a:pt x="13167" y="13573"/>
                  </a:cubicBezTo>
                  <a:cubicBezTo>
                    <a:pt x="13398" y="13223"/>
                    <a:pt x="13636" y="12846"/>
                    <a:pt x="13867" y="12468"/>
                  </a:cubicBezTo>
                  <a:cubicBezTo>
                    <a:pt x="13985" y="12265"/>
                    <a:pt x="14069" y="12063"/>
                    <a:pt x="14188" y="11888"/>
                  </a:cubicBezTo>
                  <a:cubicBezTo>
                    <a:pt x="14300" y="11685"/>
                    <a:pt x="14363" y="11447"/>
                    <a:pt x="14447" y="11245"/>
                  </a:cubicBezTo>
                  <a:cubicBezTo>
                    <a:pt x="14650" y="10839"/>
                    <a:pt x="14915" y="10426"/>
                    <a:pt x="15174" y="10049"/>
                  </a:cubicBezTo>
                  <a:cubicBezTo>
                    <a:pt x="15412" y="9727"/>
                    <a:pt x="15587" y="9413"/>
                    <a:pt x="15761" y="9063"/>
                  </a:cubicBezTo>
                  <a:cubicBezTo>
                    <a:pt x="16139" y="8273"/>
                    <a:pt x="16545" y="7518"/>
                    <a:pt x="16922" y="6755"/>
                  </a:cubicBezTo>
                  <a:cubicBezTo>
                    <a:pt x="17097" y="6378"/>
                    <a:pt x="17335" y="6028"/>
                    <a:pt x="17510" y="5651"/>
                  </a:cubicBezTo>
                  <a:cubicBezTo>
                    <a:pt x="17565" y="5567"/>
                    <a:pt x="17621" y="5476"/>
                    <a:pt x="17656" y="5420"/>
                  </a:cubicBezTo>
                  <a:lnTo>
                    <a:pt x="17656" y="5420"/>
                  </a:lnTo>
                  <a:cubicBezTo>
                    <a:pt x="17216" y="6441"/>
                    <a:pt x="16747" y="7490"/>
                    <a:pt x="16258" y="8476"/>
                  </a:cubicBezTo>
                  <a:cubicBezTo>
                    <a:pt x="15936" y="9091"/>
                    <a:pt x="15733" y="9790"/>
                    <a:pt x="15384" y="10371"/>
                  </a:cubicBezTo>
                  <a:cubicBezTo>
                    <a:pt x="14999" y="10986"/>
                    <a:pt x="14685" y="11622"/>
                    <a:pt x="14335" y="12237"/>
                  </a:cubicBezTo>
                  <a:cubicBezTo>
                    <a:pt x="14125" y="12559"/>
                    <a:pt x="13985" y="12874"/>
                    <a:pt x="13776" y="13167"/>
                  </a:cubicBezTo>
                  <a:cubicBezTo>
                    <a:pt x="13636" y="13342"/>
                    <a:pt x="13517" y="13517"/>
                    <a:pt x="13398" y="13720"/>
                  </a:cubicBezTo>
                  <a:cubicBezTo>
                    <a:pt x="13342" y="13811"/>
                    <a:pt x="13286" y="13923"/>
                    <a:pt x="13251" y="14014"/>
                  </a:cubicBezTo>
                  <a:cubicBezTo>
                    <a:pt x="13111" y="14335"/>
                    <a:pt x="12902" y="14594"/>
                    <a:pt x="12727" y="14888"/>
                  </a:cubicBezTo>
                  <a:cubicBezTo>
                    <a:pt x="12496" y="15265"/>
                    <a:pt x="12265" y="15706"/>
                    <a:pt x="11916" y="16020"/>
                  </a:cubicBezTo>
                  <a:cubicBezTo>
                    <a:pt x="11741" y="16167"/>
                    <a:pt x="11566" y="16258"/>
                    <a:pt x="11363" y="16342"/>
                  </a:cubicBezTo>
                  <a:cubicBezTo>
                    <a:pt x="11272" y="16405"/>
                    <a:pt x="11188" y="16433"/>
                    <a:pt x="11126" y="16489"/>
                  </a:cubicBezTo>
                  <a:cubicBezTo>
                    <a:pt x="11042" y="16580"/>
                    <a:pt x="11014" y="16664"/>
                    <a:pt x="10895" y="16692"/>
                  </a:cubicBezTo>
                  <a:cubicBezTo>
                    <a:pt x="10863" y="16703"/>
                    <a:pt x="10825" y="16708"/>
                    <a:pt x="10783" y="16708"/>
                  </a:cubicBezTo>
                  <a:cubicBezTo>
                    <a:pt x="10635" y="16708"/>
                    <a:pt x="10437" y="16651"/>
                    <a:pt x="10279" y="16651"/>
                  </a:cubicBezTo>
                  <a:cubicBezTo>
                    <a:pt x="10239" y="16651"/>
                    <a:pt x="10201" y="16654"/>
                    <a:pt x="10168" y="16664"/>
                  </a:cubicBezTo>
                  <a:cubicBezTo>
                    <a:pt x="10105" y="16636"/>
                    <a:pt x="10077" y="16636"/>
                    <a:pt x="10021" y="16636"/>
                  </a:cubicBezTo>
                  <a:lnTo>
                    <a:pt x="9902" y="16636"/>
                  </a:lnTo>
                  <a:cubicBezTo>
                    <a:pt x="9902" y="16664"/>
                    <a:pt x="9874" y="16664"/>
                    <a:pt x="9846" y="16664"/>
                  </a:cubicBezTo>
                  <a:cubicBezTo>
                    <a:pt x="9818" y="16608"/>
                    <a:pt x="9790" y="16545"/>
                    <a:pt x="9699" y="16489"/>
                  </a:cubicBezTo>
                  <a:cubicBezTo>
                    <a:pt x="9781" y="16413"/>
                    <a:pt x="9857" y="16310"/>
                    <a:pt x="9998" y="16310"/>
                  </a:cubicBezTo>
                  <a:cubicBezTo>
                    <a:pt x="10014" y="16310"/>
                    <a:pt x="10031" y="16311"/>
                    <a:pt x="10049" y="16314"/>
                  </a:cubicBezTo>
                  <a:cubicBezTo>
                    <a:pt x="10121" y="16336"/>
                    <a:pt x="10171" y="16380"/>
                    <a:pt x="10230" y="16380"/>
                  </a:cubicBezTo>
                  <a:cubicBezTo>
                    <a:pt x="10246" y="16380"/>
                    <a:pt x="10262" y="16377"/>
                    <a:pt x="10279" y="16370"/>
                  </a:cubicBezTo>
                  <a:cubicBezTo>
                    <a:pt x="10489" y="16370"/>
                    <a:pt x="10517" y="16167"/>
                    <a:pt x="10601" y="16020"/>
                  </a:cubicBezTo>
                  <a:cubicBezTo>
                    <a:pt x="10748" y="15818"/>
                    <a:pt x="10895" y="15643"/>
                    <a:pt x="10923" y="15384"/>
                  </a:cubicBezTo>
                  <a:cubicBezTo>
                    <a:pt x="11014" y="15090"/>
                    <a:pt x="11188" y="14832"/>
                    <a:pt x="11244" y="14538"/>
                  </a:cubicBezTo>
                  <a:cubicBezTo>
                    <a:pt x="11300" y="14272"/>
                    <a:pt x="11188" y="14014"/>
                    <a:pt x="11153" y="13748"/>
                  </a:cubicBezTo>
                  <a:cubicBezTo>
                    <a:pt x="11126" y="13461"/>
                    <a:pt x="11126" y="13167"/>
                    <a:pt x="11098" y="12874"/>
                  </a:cubicBezTo>
                  <a:cubicBezTo>
                    <a:pt x="11042" y="12615"/>
                    <a:pt x="10951" y="12384"/>
                    <a:pt x="10804" y="12147"/>
                  </a:cubicBezTo>
                  <a:cubicBezTo>
                    <a:pt x="10720" y="12035"/>
                    <a:pt x="10664" y="11916"/>
                    <a:pt x="10545" y="11860"/>
                  </a:cubicBezTo>
                  <a:cubicBezTo>
                    <a:pt x="10517" y="11797"/>
                    <a:pt x="10342" y="11741"/>
                    <a:pt x="10314" y="11685"/>
                  </a:cubicBezTo>
                  <a:cubicBezTo>
                    <a:pt x="10314" y="11685"/>
                    <a:pt x="10251" y="11685"/>
                    <a:pt x="10251" y="11713"/>
                  </a:cubicBezTo>
                  <a:cubicBezTo>
                    <a:pt x="10279" y="11769"/>
                    <a:pt x="10279" y="11769"/>
                    <a:pt x="10314" y="11797"/>
                  </a:cubicBezTo>
                  <a:cubicBezTo>
                    <a:pt x="10398" y="11916"/>
                    <a:pt x="10517" y="11972"/>
                    <a:pt x="10601" y="12091"/>
                  </a:cubicBezTo>
                  <a:cubicBezTo>
                    <a:pt x="10748" y="12349"/>
                    <a:pt x="10867" y="12615"/>
                    <a:pt x="10895" y="12909"/>
                  </a:cubicBezTo>
                  <a:lnTo>
                    <a:pt x="10895" y="13139"/>
                  </a:lnTo>
                  <a:lnTo>
                    <a:pt x="10867" y="13139"/>
                  </a:lnTo>
                  <a:cubicBezTo>
                    <a:pt x="10839" y="13139"/>
                    <a:pt x="10839" y="13112"/>
                    <a:pt x="10839" y="13112"/>
                  </a:cubicBezTo>
                  <a:cubicBezTo>
                    <a:pt x="10678" y="13020"/>
                    <a:pt x="10505" y="12983"/>
                    <a:pt x="10329" y="12983"/>
                  </a:cubicBezTo>
                  <a:cubicBezTo>
                    <a:pt x="10275" y="12983"/>
                    <a:pt x="10221" y="12986"/>
                    <a:pt x="10168" y="12993"/>
                  </a:cubicBezTo>
                  <a:cubicBezTo>
                    <a:pt x="9993" y="13021"/>
                    <a:pt x="9846" y="13021"/>
                    <a:pt x="9671" y="13021"/>
                  </a:cubicBezTo>
                  <a:lnTo>
                    <a:pt x="9615" y="13021"/>
                  </a:lnTo>
                  <a:cubicBezTo>
                    <a:pt x="9468" y="12993"/>
                    <a:pt x="9266" y="12993"/>
                    <a:pt x="9119" y="12965"/>
                  </a:cubicBezTo>
                  <a:cubicBezTo>
                    <a:pt x="9033" y="12924"/>
                    <a:pt x="9009" y="12895"/>
                    <a:pt x="8957" y="12895"/>
                  </a:cubicBezTo>
                  <a:cubicBezTo>
                    <a:pt x="8938" y="12895"/>
                    <a:pt x="8914" y="12899"/>
                    <a:pt x="8881" y="12909"/>
                  </a:cubicBezTo>
                  <a:cubicBezTo>
                    <a:pt x="8802" y="12948"/>
                    <a:pt x="8747" y="12988"/>
                    <a:pt x="8682" y="12988"/>
                  </a:cubicBezTo>
                  <a:cubicBezTo>
                    <a:pt x="8656" y="12988"/>
                    <a:pt x="8627" y="12981"/>
                    <a:pt x="8594" y="12965"/>
                  </a:cubicBezTo>
                  <a:cubicBezTo>
                    <a:pt x="8503" y="12909"/>
                    <a:pt x="8475" y="12874"/>
                    <a:pt x="8419" y="12818"/>
                  </a:cubicBezTo>
                  <a:cubicBezTo>
                    <a:pt x="8357" y="12734"/>
                    <a:pt x="8301" y="12643"/>
                    <a:pt x="8182" y="12615"/>
                  </a:cubicBezTo>
                  <a:cubicBezTo>
                    <a:pt x="8174" y="12607"/>
                    <a:pt x="8165" y="12603"/>
                    <a:pt x="8157" y="12603"/>
                  </a:cubicBezTo>
                  <a:cubicBezTo>
                    <a:pt x="8137" y="12603"/>
                    <a:pt x="8118" y="12623"/>
                    <a:pt x="8098" y="12643"/>
                  </a:cubicBezTo>
                  <a:cubicBezTo>
                    <a:pt x="8024" y="12693"/>
                    <a:pt x="7955" y="12717"/>
                    <a:pt x="7892" y="12717"/>
                  </a:cubicBezTo>
                  <a:cubicBezTo>
                    <a:pt x="7804" y="12717"/>
                    <a:pt x="7726" y="12672"/>
                    <a:pt x="7657" y="12587"/>
                  </a:cubicBezTo>
                  <a:cubicBezTo>
                    <a:pt x="7601" y="12524"/>
                    <a:pt x="7601" y="12440"/>
                    <a:pt x="7517" y="12384"/>
                  </a:cubicBezTo>
                  <a:cubicBezTo>
                    <a:pt x="7492" y="12359"/>
                    <a:pt x="7470" y="12350"/>
                    <a:pt x="7448" y="12350"/>
                  </a:cubicBezTo>
                  <a:cubicBezTo>
                    <a:pt x="7391" y="12350"/>
                    <a:pt x="7338" y="12412"/>
                    <a:pt x="7252" y="12412"/>
                  </a:cubicBezTo>
                  <a:cubicBezTo>
                    <a:pt x="7077" y="12384"/>
                    <a:pt x="7077" y="12147"/>
                    <a:pt x="6958" y="12063"/>
                  </a:cubicBezTo>
                  <a:cubicBezTo>
                    <a:pt x="6930" y="12035"/>
                    <a:pt x="6902" y="12035"/>
                    <a:pt x="6874" y="12035"/>
                  </a:cubicBezTo>
                  <a:cubicBezTo>
                    <a:pt x="6856" y="12035"/>
                    <a:pt x="6837" y="12047"/>
                    <a:pt x="6816" y="12047"/>
                  </a:cubicBezTo>
                  <a:cubicBezTo>
                    <a:pt x="6806" y="12047"/>
                    <a:pt x="6795" y="12044"/>
                    <a:pt x="6783" y="12035"/>
                  </a:cubicBezTo>
                  <a:cubicBezTo>
                    <a:pt x="6727" y="12035"/>
                    <a:pt x="6727" y="11944"/>
                    <a:pt x="6699" y="11888"/>
                  </a:cubicBezTo>
                  <a:cubicBezTo>
                    <a:pt x="6671" y="11825"/>
                    <a:pt x="6608" y="11713"/>
                    <a:pt x="6525" y="11713"/>
                  </a:cubicBezTo>
                  <a:cubicBezTo>
                    <a:pt x="6444" y="11732"/>
                    <a:pt x="6418" y="11793"/>
                    <a:pt x="6364" y="11793"/>
                  </a:cubicBezTo>
                  <a:cubicBezTo>
                    <a:pt x="6338" y="11793"/>
                    <a:pt x="6306" y="11779"/>
                    <a:pt x="6259" y="11741"/>
                  </a:cubicBezTo>
                  <a:cubicBezTo>
                    <a:pt x="6203" y="11685"/>
                    <a:pt x="6175" y="11594"/>
                    <a:pt x="6119" y="11538"/>
                  </a:cubicBezTo>
                  <a:cubicBezTo>
                    <a:pt x="5972" y="11363"/>
                    <a:pt x="5825" y="11273"/>
                    <a:pt x="5623" y="11217"/>
                  </a:cubicBezTo>
                  <a:cubicBezTo>
                    <a:pt x="6056" y="11161"/>
                    <a:pt x="6497" y="11014"/>
                    <a:pt x="6755" y="10601"/>
                  </a:cubicBezTo>
                  <a:cubicBezTo>
                    <a:pt x="6902" y="10426"/>
                    <a:pt x="7077" y="10168"/>
                    <a:pt x="6930" y="9965"/>
                  </a:cubicBezTo>
                  <a:cubicBezTo>
                    <a:pt x="6930" y="9937"/>
                    <a:pt x="6930" y="9902"/>
                    <a:pt x="6902" y="9874"/>
                  </a:cubicBezTo>
                  <a:cubicBezTo>
                    <a:pt x="6874" y="9790"/>
                    <a:pt x="6818" y="9727"/>
                    <a:pt x="6783" y="9671"/>
                  </a:cubicBezTo>
                  <a:cubicBezTo>
                    <a:pt x="6727" y="9615"/>
                    <a:pt x="6643" y="9496"/>
                    <a:pt x="6553" y="9496"/>
                  </a:cubicBezTo>
                  <a:cubicBezTo>
                    <a:pt x="6525" y="9496"/>
                    <a:pt x="6497" y="9587"/>
                    <a:pt x="6553" y="9587"/>
                  </a:cubicBezTo>
                  <a:cubicBezTo>
                    <a:pt x="6580" y="9587"/>
                    <a:pt x="6643" y="9643"/>
                    <a:pt x="6671" y="9699"/>
                  </a:cubicBezTo>
                  <a:cubicBezTo>
                    <a:pt x="6699" y="9727"/>
                    <a:pt x="6699" y="9762"/>
                    <a:pt x="6727" y="9790"/>
                  </a:cubicBezTo>
                  <a:cubicBezTo>
                    <a:pt x="6699" y="9790"/>
                    <a:pt x="6671" y="9762"/>
                    <a:pt x="6643" y="9762"/>
                  </a:cubicBezTo>
                  <a:cubicBezTo>
                    <a:pt x="6469" y="9671"/>
                    <a:pt x="6322" y="9552"/>
                    <a:pt x="6147" y="9468"/>
                  </a:cubicBezTo>
                  <a:cubicBezTo>
                    <a:pt x="6137" y="9465"/>
                    <a:pt x="6128" y="9464"/>
                    <a:pt x="6119" y="9464"/>
                  </a:cubicBezTo>
                  <a:cubicBezTo>
                    <a:pt x="6046" y="9464"/>
                    <a:pt x="6009" y="9559"/>
                    <a:pt x="6084" y="9615"/>
                  </a:cubicBezTo>
                  <a:cubicBezTo>
                    <a:pt x="6203" y="9671"/>
                    <a:pt x="6294" y="9762"/>
                    <a:pt x="6406" y="9818"/>
                  </a:cubicBezTo>
                  <a:cubicBezTo>
                    <a:pt x="6580" y="9902"/>
                    <a:pt x="6755" y="9902"/>
                    <a:pt x="6818" y="10112"/>
                  </a:cubicBezTo>
                  <a:cubicBezTo>
                    <a:pt x="6874" y="10426"/>
                    <a:pt x="6434" y="10776"/>
                    <a:pt x="6175" y="10895"/>
                  </a:cubicBezTo>
                  <a:cubicBezTo>
                    <a:pt x="5623" y="11161"/>
                    <a:pt x="4951" y="11098"/>
                    <a:pt x="4371" y="11335"/>
                  </a:cubicBezTo>
                  <a:cubicBezTo>
                    <a:pt x="4077" y="11447"/>
                    <a:pt x="3902" y="11650"/>
                    <a:pt x="3672" y="11825"/>
                  </a:cubicBezTo>
                  <a:cubicBezTo>
                    <a:pt x="3406" y="12091"/>
                    <a:pt x="3112" y="12091"/>
                    <a:pt x="2763" y="12119"/>
                  </a:cubicBezTo>
                  <a:cubicBezTo>
                    <a:pt x="2556" y="12119"/>
                    <a:pt x="2326" y="12083"/>
                    <a:pt x="2096" y="12083"/>
                  </a:cubicBezTo>
                  <a:cubicBezTo>
                    <a:pt x="2039" y="12083"/>
                    <a:pt x="1981" y="12085"/>
                    <a:pt x="1924" y="12091"/>
                  </a:cubicBezTo>
                  <a:cubicBezTo>
                    <a:pt x="1777" y="12091"/>
                    <a:pt x="1630" y="12147"/>
                    <a:pt x="1483" y="12175"/>
                  </a:cubicBezTo>
                  <a:cubicBezTo>
                    <a:pt x="1427" y="12210"/>
                    <a:pt x="1364" y="12237"/>
                    <a:pt x="1336" y="12265"/>
                  </a:cubicBezTo>
                  <a:cubicBezTo>
                    <a:pt x="1455" y="12147"/>
                    <a:pt x="1630" y="12063"/>
                    <a:pt x="1749" y="12000"/>
                  </a:cubicBezTo>
                  <a:cubicBezTo>
                    <a:pt x="1952" y="11888"/>
                    <a:pt x="2182" y="11860"/>
                    <a:pt x="2357" y="11741"/>
                  </a:cubicBezTo>
                  <a:cubicBezTo>
                    <a:pt x="2623" y="11594"/>
                    <a:pt x="2826" y="11538"/>
                    <a:pt x="3112" y="11510"/>
                  </a:cubicBezTo>
                  <a:cubicBezTo>
                    <a:pt x="3322" y="11447"/>
                    <a:pt x="3553" y="11391"/>
                    <a:pt x="3728" y="11245"/>
                  </a:cubicBezTo>
                  <a:cubicBezTo>
                    <a:pt x="4049" y="10986"/>
                    <a:pt x="4252" y="10601"/>
                    <a:pt x="4630" y="10426"/>
                  </a:cubicBezTo>
                  <a:cubicBezTo>
                    <a:pt x="4860" y="10315"/>
                    <a:pt x="5126" y="10252"/>
                    <a:pt x="5385" y="10196"/>
                  </a:cubicBezTo>
                  <a:cubicBezTo>
                    <a:pt x="5532" y="10140"/>
                    <a:pt x="5706" y="10140"/>
                    <a:pt x="5853" y="10049"/>
                  </a:cubicBezTo>
                  <a:cubicBezTo>
                    <a:pt x="5853" y="10085"/>
                    <a:pt x="5872" y="10100"/>
                    <a:pt x="5894" y="10100"/>
                  </a:cubicBezTo>
                  <a:cubicBezTo>
                    <a:pt x="5910" y="10100"/>
                    <a:pt x="5929" y="10092"/>
                    <a:pt x="5944" y="10077"/>
                  </a:cubicBezTo>
                  <a:cubicBezTo>
                    <a:pt x="5972" y="10021"/>
                    <a:pt x="6056" y="9937"/>
                    <a:pt x="6000" y="9874"/>
                  </a:cubicBezTo>
                  <a:cubicBezTo>
                    <a:pt x="5986" y="9860"/>
                    <a:pt x="5972" y="9853"/>
                    <a:pt x="5962" y="9853"/>
                  </a:cubicBezTo>
                  <a:cubicBezTo>
                    <a:pt x="5951" y="9853"/>
                    <a:pt x="5944" y="9860"/>
                    <a:pt x="5944" y="9874"/>
                  </a:cubicBezTo>
                  <a:cubicBezTo>
                    <a:pt x="5944" y="9874"/>
                    <a:pt x="5944" y="9902"/>
                    <a:pt x="5909" y="9937"/>
                  </a:cubicBezTo>
                  <a:cubicBezTo>
                    <a:pt x="5873" y="9930"/>
                    <a:pt x="5835" y="9927"/>
                    <a:pt x="5797" y="9927"/>
                  </a:cubicBezTo>
                  <a:cubicBezTo>
                    <a:pt x="5650" y="9927"/>
                    <a:pt x="5489" y="9971"/>
                    <a:pt x="5329" y="9993"/>
                  </a:cubicBezTo>
                  <a:cubicBezTo>
                    <a:pt x="5225" y="9993"/>
                    <a:pt x="5121" y="9997"/>
                    <a:pt x="5014" y="9997"/>
                  </a:cubicBezTo>
                  <a:cubicBezTo>
                    <a:pt x="4853" y="9997"/>
                    <a:pt x="4687" y="9987"/>
                    <a:pt x="4511" y="9937"/>
                  </a:cubicBezTo>
                  <a:cubicBezTo>
                    <a:pt x="4321" y="9862"/>
                    <a:pt x="4187" y="9811"/>
                    <a:pt x="4001" y="9811"/>
                  </a:cubicBezTo>
                  <a:cubicBezTo>
                    <a:pt x="3962" y="9811"/>
                    <a:pt x="3920" y="9813"/>
                    <a:pt x="3874" y="9818"/>
                  </a:cubicBezTo>
                  <a:cubicBezTo>
                    <a:pt x="3581" y="9846"/>
                    <a:pt x="3287" y="9874"/>
                    <a:pt x="3000" y="9874"/>
                  </a:cubicBezTo>
                  <a:cubicBezTo>
                    <a:pt x="2735" y="9846"/>
                    <a:pt x="2504" y="9818"/>
                    <a:pt x="2273" y="9818"/>
                  </a:cubicBezTo>
                  <a:cubicBezTo>
                    <a:pt x="2035" y="9818"/>
                    <a:pt x="1805" y="9727"/>
                    <a:pt x="1602" y="9699"/>
                  </a:cubicBezTo>
                  <a:cubicBezTo>
                    <a:pt x="1308" y="9671"/>
                    <a:pt x="1077" y="9587"/>
                    <a:pt x="812" y="9496"/>
                  </a:cubicBezTo>
                  <a:cubicBezTo>
                    <a:pt x="637" y="9441"/>
                    <a:pt x="378" y="9378"/>
                    <a:pt x="203" y="9266"/>
                  </a:cubicBezTo>
                  <a:cubicBezTo>
                    <a:pt x="350" y="9266"/>
                    <a:pt x="525" y="9294"/>
                    <a:pt x="637" y="9294"/>
                  </a:cubicBezTo>
                  <a:cubicBezTo>
                    <a:pt x="840" y="9322"/>
                    <a:pt x="1050" y="9322"/>
                    <a:pt x="1252" y="9350"/>
                  </a:cubicBezTo>
                  <a:cubicBezTo>
                    <a:pt x="1427" y="9350"/>
                    <a:pt x="1602" y="9350"/>
                    <a:pt x="1777" y="9322"/>
                  </a:cubicBezTo>
                  <a:cubicBezTo>
                    <a:pt x="2007" y="9294"/>
                    <a:pt x="2238" y="9203"/>
                    <a:pt x="2448" y="9203"/>
                  </a:cubicBezTo>
                  <a:cubicBezTo>
                    <a:pt x="2798" y="9175"/>
                    <a:pt x="3175" y="9147"/>
                    <a:pt x="3497" y="9000"/>
                  </a:cubicBezTo>
                  <a:cubicBezTo>
                    <a:pt x="3846" y="8853"/>
                    <a:pt x="4161" y="8713"/>
                    <a:pt x="4511" y="8622"/>
                  </a:cubicBezTo>
                  <a:lnTo>
                    <a:pt x="4574" y="8622"/>
                  </a:lnTo>
                  <a:cubicBezTo>
                    <a:pt x="4748" y="8622"/>
                    <a:pt x="4895" y="8622"/>
                    <a:pt x="5070" y="8594"/>
                  </a:cubicBezTo>
                  <a:cubicBezTo>
                    <a:pt x="5273" y="8566"/>
                    <a:pt x="5448" y="8504"/>
                    <a:pt x="5651" y="8476"/>
                  </a:cubicBezTo>
                  <a:cubicBezTo>
                    <a:pt x="5909" y="8476"/>
                    <a:pt x="6084" y="8504"/>
                    <a:pt x="6322" y="8566"/>
                  </a:cubicBezTo>
                  <a:lnTo>
                    <a:pt x="6350" y="8566"/>
                  </a:lnTo>
                  <a:cubicBezTo>
                    <a:pt x="6434" y="8622"/>
                    <a:pt x="6580" y="8678"/>
                    <a:pt x="6671" y="8713"/>
                  </a:cubicBezTo>
                  <a:cubicBezTo>
                    <a:pt x="6902" y="8825"/>
                    <a:pt x="7021" y="8972"/>
                    <a:pt x="7168" y="9175"/>
                  </a:cubicBezTo>
                  <a:cubicBezTo>
                    <a:pt x="7280" y="9378"/>
                    <a:pt x="7399" y="9587"/>
                    <a:pt x="7545" y="9727"/>
                  </a:cubicBezTo>
                  <a:cubicBezTo>
                    <a:pt x="7657" y="9818"/>
                    <a:pt x="7748" y="9874"/>
                    <a:pt x="7867" y="9902"/>
                  </a:cubicBezTo>
                  <a:cubicBezTo>
                    <a:pt x="8007" y="9965"/>
                    <a:pt x="8126" y="9965"/>
                    <a:pt x="8245" y="9993"/>
                  </a:cubicBezTo>
                  <a:cubicBezTo>
                    <a:pt x="8357" y="9993"/>
                    <a:pt x="8503" y="9993"/>
                    <a:pt x="8622" y="9965"/>
                  </a:cubicBezTo>
                  <a:cubicBezTo>
                    <a:pt x="8769" y="9965"/>
                    <a:pt x="8916" y="9937"/>
                    <a:pt x="9028" y="9902"/>
                  </a:cubicBezTo>
                  <a:cubicBezTo>
                    <a:pt x="9119" y="9874"/>
                    <a:pt x="9175" y="9846"/>
                    <a:pt x="9231" y="9846"/>
                  </a:cubicBezTo>
                  <a:cubicBezTo>
                    <a:pt x="9965" y="9552"/>
                    <a:pt x="10573" y="9063"/>
                    <a:pt x="11216" y="8622"/>
                  </a:cubicBezTo>
                  <a:cubicBezTo>
                    <a:pt x="11300" y="8566"/>
                    <a:pt x="11391" y="8504"/>
                    <a:pt x="11475" y="8476"/>
                  </a:cubicBezTo>
                  <a:cubicBezTo>
                    <a:pt x="11506" y="8461"/>
                    <a:pt x="11535" y="8456"/>
                    <a:pt x="11563" y="8456"/>
                  </a:cubicBezTo>
                  <a:cubicBezTo>
                    <a:pt x="11624" y="8456"/>
                    <a:pt x="11681" y="8481"/>
                    <a:pt x="11745" y="8481"/>
                  </a:cubicBezTo>
                  <a:cubicBezTo>
                    <a:pt x="11762" y="8481"/>
                    <a:pt x="11779" y="8480"/>
                    <a:pt x="11797" y="8476"/>
                  </a:cubicBezTo>
                  <a:cubicBezTo>
                    <a:pt x="11944" y="8476"/>
                    <a:pt x="12063" y="8392"/>
                    <a:pt x="12174" y="8329"/>
                  </a:cubicBezTo>
                  <a:cubicBezTo>
                    <a:pt x="12305" y="8230"/>
                    <a:pt x="12550" y="8032"/>
                    <a:pt x="12745" y="8032"/>
                  </a:cubicBezTo>
                  <a:cubicBezTo>
                    <a:pt x="12770" y="8032"/>
                    <a:pt x="12795" y="8035"/>
                    <a:pt x="12818" y="8042"/>
                  </a:cubicBezTo>
                  <a:cubicBezTo>
                    <a:pt x="12902" y="8082"/>
                    <a:pt x="12940" y="8121"/>
                    <a:pt x="12995" y="8121"/>
                  </a:cubicBezTo>
                  <a:cubicBezTo>
                    <a:pt x="13018" y="8121"/>
                    <a:pt x="13044" y="8114"/>
                    <a:pt x="13076" y="8098"/>
                  </a:cubicBezTo>
                  <a:cubicBezTo>
                    <a:pt x="13251" y="8070"/>
                    <a:pt x="13398" y="7951"/>
                    <a:pt x="13573" y="7895"/>
                  </a:cubicBezTo>
                  <a:cubicBezTo>
                    <a:pt x="13720" y="7839"/>
                    <a:pt x="13895" y="7776"/>
                    <a:pt x="14041" y="7748"/>
                  </a:cubicBezTo>
                  <a:cubicBezTo>
                    <a:pt x="14447" y="7692"/>
                    <a:pt x="14824" y="7692"/>
                    <a:pt x="15209" y="7630"/>
                  </a:cubicBezTo>
                  <a:cubicBezTo>
                    <a:pt x="15237" y="7630"/>
                    <a:pt x="15237" y="7602"/>
                    <a:pt x="15237" y="7602"/>
                  </a:cubicBezTo>
                  <a:cubicBezTo>
                    <a:pt x="15412" y="7574"/>
                    <a:pt x="15559" y="7427"/>
                    <a:pt x="15699" y="7399"/>
                  </a:cubicBezTo>
                  <a:cubicBezTo>
                    <a:pt x="15817" y="7371"/>
                    <a:pt x="15964" y="7343"/>
                    <a:pt x="16111" y="7315"/>
                  </a:cubicBezTo>
                  <a:lnTo>
                    <a:pt x="16111" y="7315"/>
                  </a:lnTo>
                  <a:cubicBezTo>
                    <a:pt x="16020" y="7427"/>
                    <a:pt x="15936" y="7546"/>
                    <a:pt x="15845" y="7692"/>
                  </a:cubicBezTo>
                  <a:cubicBezTo>
                    <a:pt x="15761" y="7804"/>
                    <a:pt x="15671" y="7951"/>
                    <a:pt x="15615" y="8098"/>
                  </a:cubicBezTo>
                  <a:cubicBezTo>
                    <a:pt x="15524" y="8329"/>
                    <a:pt x="15384" y="8476"/>
                    <a:pt x="15209" y="8650"/>
                  </a:cubicBezTo>
                  <a:cubicBezTo>
                    <a:pt x="14971" y="8916"/>
                    <a:pt x="14859" y="9266"/>
                    <a:pt x="14685" y="9552"/>
                  </a:cubicBezTo>
                  <a:cubicBezTo>
                    <a:pt x="14622" y="9615"/>
                    <a:pt x="14594" y="9671"/>
                    <a:pt x="14538" y="9727"/>
                  </a:cubicBezTo>
                  <a:cubicBezTo>
                    <a:pt x="14447" y="9727"/>
                    <a:pt x="14363" y="9818"/>
                    <a:pt x="14272" y="9846"/>
                  </a:cubicBezTo>
                  <a:cubicBezTo>
                    <a:pt x="14244" y="9874"/>
                    <a:pt x="14216" y="9874"/>
                    <a:pt x="14188" y="9902"/>
                  </a:cubicBezTo>
                  <a:cubicBezTo>
                    <a:pt x="13678" y="10030"/>
                    <a:pt x="13194" y="10178"/>
                    <a:pt x="12676" y="10178"/>
                  </a:cubicBezTo>
                  <a:cubicBezTo>
                    <a:pt x="12598" y="10178"/>
                    <a:pt x="12520" y="10175"/>
                    <a:pt x="12440" y="10168"/>
                  </a:cubicBezTo>
                  <a:cubicBezTo>
                    <a:pt x="12412" y="10168"/>
                    <a:pt x="12412" y="10196"/>
                    <a:pt x="12440" y="10196"/>
                  </a:cubicBezTo>
                  <a:cubicBezTo>
                    <a:pt x="12617" y="10222"/>
                    <a:pt x="12795" y="10236"/>
                    <a:pt x="12973" y="10236"/>
                  </a:cubicBezTo>
                  <a:cubicBezTo>
                    <a:pt x="13404" y="10236"/>
                    <a:pt x="13833" y="10156"/>
                    <a:pt x="14244" y="9993"/>
                  </a:cubicBezTo>
                  <a:lnTo>
                    <a:pt x="14300" y="9993"/>
                  </a:lnTo>
                  <a:cubicBezTo>
                    <a:pt x="14335" y="9965"/>
                    <a:pt x="14363" y="9965"/>
                    <a:pt x="14391" y="9937"/>
                  </a:cubicBezTo>
                  <a:lnTo>
                    <a:pt x="14391" y="9937"/>
                  </a:lnTo>
                  <a:cubicBezTo>
                    <a:pt x="14272" y="10112"/>
                    <a:pt x="14160" y="10287"/>
                    <a:pt x="14069" y="10489"/>
                  </a:cubicBezTo>
                  <a:cubicBezTo>
                    <a:pt x="14041" y="10545"/>
                    <a:pt x="14013" y="10636"/>
                    <a:pt x="13950" y="10692"/>
                  </a:cubicBezTo>
                  <a:cubicBezTo>
                    <a:pt x="13811" y="10692"/>
                    <a:pt x="13636" y="10776"/>
                    <a:pt x="13461" y="10811"/>
                  </a:cubicBezTo>
                  <a:cubicBezTo>
                    <a:pt x="13223" y="10811"/>
                    <a:pt x="12992" y="10720"/>
                    <a:pt x="12762" y="10692"/>
                  </a:cubicBezTo>
                  <a:cubicBezTo>
                    <a:pt x="12732" y="10689"/>
                    <a:pt x="12701" y="10688"/>
                    <a:pt x="12671" y="10688"/>
                  </a:cubicBezTo>
                  <a:cubicBezTo>
                    <a:pt x="12409" y="10688"/>
                    <a:pt x="12154" y="10794"/>
                    <a:pt x="11972" y="10951"/>
                  </a:cubicBezTo>
                  <a:lnTo>
                    <a:pt x="11916" y="10951"/>
                  </a:lnTo>
                  <a:cubicBezTo>
                    <a:pt x="11538" y="11042"/>
                    <a:pt x="11153" y="11189"/>
                    <a:pt x="10867" y="11447"/>
                  </a:cubicBezTo>
                  <a:lnTo>
                    <a:pt x="10867" y="11475"/>
                  </a:lnTo>
                  <a:cubicBezTo>
                    <a:pt x="11153" y="11360"/>
                    <a:pt x="11671" y="11080"/>
                    <a:pt x="12082" y="11080"/>
                  </a:cubicBezTo>
                  <a:cubicBezTo>
                    <a:pt x="12294" y="11080"/>
                    <a:pt x="12478" y="11154"/>
                    <a:pt x="12587" y="11363"/>
                  </a:cubicBezTo>
                  <a:cubicBezTo>
                    <a:pt x="12699" y="11650"/>
                    <a:pt x="12587" y="12035"/>
                    <a:pt x="12496" y="12321"/>
                  </a:cubicBezTo>
                  <a:cubicBezTo>
                    <a:pt x="12412" y="12587"/>
                    <a:pt x="12293" y="12818"/>
                    <a:pt x="12202" y="13112"/>
                  </a:cubicBezTo>
                  <a:cubicBezTo>
                    <a:pt x="12146" y="13167"/>
                    <a:pt x="12118" y="13195"/>
                    <a:pt x="12063" y="13258"/>
                  </a:cubicBezTo>
                  <a:cubicBezTo>
                    <a:pt x="11972" y="13398"/>
                    <a:pt x="11888" y="13517"/>
                    <a:pt x="11797" y="13664"/>
                  </a:cubicBezTo>
                  <a:cubicBezTo>
                    <a:pt x="11741" y="13461"/>
                    <a:pt x="11713" y="13258"/>
                    <a:pt x="11713" y="13049"/>
                  </a:cubicBezTo>
                  <a:cubicBezTo>
                    <a:pt x="11741" y="12846"/>
                    <a:pt x="11741" y="12615"/>
                    <a:pt x="11797" y="12412"/>
                  </a:cubicBezTo>
                  <a:cubicBezTo>
                    <a:pt x="11797" y="12349"/>
                    <a:pt x="11825" y="12265"/>
                    <a:pt x="11853" y="12175"/>
                  </a:cubicBezTo>
                  <a:cubicBezTo>
                    <a:pt x="11944" y="12175"/>
                    <a:pt x="12063" y="12147"/>
                    <a:pt x="12146" y="12091"/>
                  </a:cubicBezTo>
                  <a:cubicBezTo>
                    <a:pt x="12195" y="12066"/>
                    <a:pt x="12180" y="11994"/>
                    <a:pt x="12139" y="11994"/>
                  </a:cubicBezTo>
                  <a:cubicBezTo>
                    <a:pt x="12133" y="11994"/>
                    <a:pt x="12126" y="11996"/>
                    <a:pt x="12118" y="12000"/>
                  </a:cubicBezTo>
                  <a:cubicBezTo>
                    <a:pt x="11923" y="12030"/>
                    <a:pt x="11727" y="12072"/>
                    <a:pt x="11536" y="12072"/>
                  </a:cubicBezTo>
                  <a:cubicBezTo>
                    <a:pt x="11331" y="12072"/>
                    <a:pt x="11132" y="12023"/>
                    <a:pt x="10951" y="11860"/>
                  </a:cubicBezTo>
                  <a:cubicBezTo>
                    <a:pt x="10951" y="11860"/>
                    <a:pt x="10923" y="11860"/>
                    <a:pt x="10951" y="11888"/>
                  </a:cubicBezTo>
                  <a:cubicBezTo>
                    <a:pt x="11098" y="12035"/>
                    <a:pt x="11216" y="12175"/>
                    <a:pt x="11447" y="12210"/>
                  </a:cubicBezTo>
                  <a:lnTo>
                    <a:pt x="11713" y="12210"/>
                  </a:lnTo>
                  <a:cubicBezTo>
                    <a:pt x="11594" y="12440"/>
                    <a:pt x="11566" y="12762"/>
                    <a:pt x="11538" y="12993"/>
                  </a:cubicBezTo>
                  <a:cubicBezTo>
                    <a:pt x="11503" y="13342"/>
                    <a:pt x="11594" y="13636"/>
                    <a:pt x="11622" y="13986"/>
                  </a:cubicBezTo>
                  <a:lnTo>
                    <a:pt x="11622" y="14014"/>
                  </a:lnTo>
                  <a:cubicBezTo>
                    <a:pt x="11594" y="14097"/>
                    <a:pt x="11566" y="14188"/>
                    <a:pt x="11538" y="14272"/>
                  </a:cubicBezTo>
                  <a:cubicBezTo>
                    <a:pt x="11363" y="14622"/>
                    <a:pt x="11300" y="15034"/>
                    <a:pt x="11216" y="15412"/>
                  </a:cubicBezTo>
                  <a:cubicBezTo>
                    <a:pt x="11202" y="15426"/>
                    <a:pt x="11202" y="15433"/>
                    <a:pt x="11209" y="15433"/>
                  </a:cubicBezTo>
                  <a:cubicBezTo>
                    <a:pt x="11216" y="15433"/>
                    <a:pt x="11230" y="15426"/>
                    <a:pt x="11244" y="15412"/>
                  </a:cubicBezTo>
                  <a:cubicBezTo>
                    <a:pt x="11272" y="15321"/>
                    <a:pt x="11300" y="15237"/>
                    <a:pt x="11328" y="15118"/>
                  </a:cubicBezTo>
                  <a:cubicBezTo>
                    <a:pt x="11391" y="14971"/>
                    <a:pt x="11475" y="14832"/>
                    <a:pt x="11538" y="14685"/>
                  </a:cubicBezTo>
                  <a:cubicBezTo>
                    <a:pt x="11594" y="14594"/>
                    <a:pt x="11622" y="14510"/>
                    <a:pt x="11650" y="14391"/>
                  </a:cubicBezTo>
                  <a:lnTo>
                    <a:pt x="11678" y="14391"/>
                  </a:lnTo>
                  <a:cubicBezTo>
                    <a:pt x="11853" y="14041"/>
                    <a:pt x="11972" y="13720"/>
                    <a:pt x="12202" y="13433"/>
                  </a:cubicBezTo>
                  <a:cubicBezTo>
                    <a:pt x="12440" y="13139"/>
                    <a:pt x="12615" y="12874"/>
                    <a:pt x="12790" y="12559"/>
                  </a:cubicBezTo>
                  <a:cubicBezTo>
                    <a:pt x="12902" y="12349"/>
                    <a:pt x="13048" y="12175"/>
                    <a:pt x="13195" y="12000"/>
                  </a:cubicBezTo>
                  <a:lnTo>
                    <a:pt x="13195" y="12000"/>
                  </a:lnTo>
                  <a:cubicBezTo>
                    <a:pt x="13048" y="12265"/>
                    <a:pt x="12937" y="12524"/>
                    <a:pt x="12790" y="12790"/>
                  </a:cubicBezTo>
                  <a:cubicBezTo>
                    <a:pt x="12468" y="13398"/>
                    <a:pt x="12146" y="14069"/>
                    <a:pt x="11741" y="14622"/>
                  </a:cubicBezTo>
                  <a:cubicBezTo>
                    <a:pt x="11720" y="14668"/>
                    <a:pt x="11745" y="14696"/>
                    <a:pt x="11771" y="14696"/>
                  </a:cubicBezTo>
                  <a:cubicBezTo>
                    <a:pt x="11780" y="14696"/>
                    <a:pt x="11789" y="14692"/>
                    <a:pt x="11797" y="14685"/>
                  </a:cubicBezTo>
                  <a:cubicBezTo>
                    <a:pt x="12202" y="14097"/>
                    <a:pt x="12524" y="13489"/>
                    <a:pt x="12874" y="12874"/>
                  </a:cubicBezTo>
                  <a:cubicBezTo>
                    <a:pt x="13048" y="12559"/>
                    <a:pt x="13223" y="12237"/>
                    <a:pt x="13426" y="11916"/>
                  </a:cubicBezTo>
                  <a:cubicBezTo>
                    <a:pt x="13545" y="11650"/>
                    <a:pt x="13720" y="11447"/>
                    <a:pt x="13867" y="11189"/>
                  </a:cubicBezTo>
                  <a:cubicBezTo>
                    <a:pt x="13950" y="11098"/>
                    <a:pt x="14069" y="11014"/>
                    <a:pt x="14125" y="10867"/>
                  </a:cubicBezTo>
                  <a:cubicBezTo>
                    <a:pt x="14216" y="10720"/>
                    <a:pt x="14272" y="10545"/>
                    <a:pt x="14363" y="10371"/>
                  </a:cubicBezTo>
                  <a:cubicBezTo>
                    <a:pt x="14447" y="10224"/>
                    <a:pt x="14566" y="10077"/>
                    <a:pt x="14685" y="9902"/>
                  </a:cubicBezTo>
                  <a:cubicBezTo>
                    <a:pt x="14915" y="9587"/>
                    <a:pt x="15034" y="9238"/>
                    <a:pt x="15237" y="8916"/>
                  </a:cubicBezTo>
                  <a:cubicBezTo>
                    <a:pt x="15321" y="8797"/>
                    <a:pt x="15440" y="8678"/>
                    <a:pt x="15559" y="8566"/>
                  </a:cubicBezTo>
                  <a:cubicBezTo>
                    <a:pt x="15671" y="8420"/>
                    <a:pt x="15733" y="8273"/>
                    <a:pt x="15817" y="8098"/>
                  </a:cubicBezTo>
                  <a:cubicBezTo>
                    <a:pt x="15992" y="7748"/>
                    <a:pt x="16258" y="7455"/>
                    <a:pt x="16461" y="7105"/>
                  </a:cubicBezTo>
                  <a:cubicBezTo>
                    <a:pt x="16545" y="6930"/>
                    <a:pt x="16608" y="6755"/>
                    <a:pt x="16747" y="6616"/>
                  </a:cubicBezTo>
                  <a:cubicBezTo>
                    <a:pt x="16866" y="6469"/>
                    <a:pt x="16922" y="6322"/>
                    <a:pt x="16985" y="6175"/>
                  </a:cubicBezTo>
                  <a:cubicBezTo>
                    <a:pt x="17132" y="5881"/>
                    <a:pt x="17307" y="5595"/>
                    <a:pt x="17510" y="5329"/>
                  </a:cubicBezTo>
                  <a:close/>
                  <a:moveTo>
                    <a:pt x="9580" y="16545"/>
                  </a:moveTo>
                  <a:cubicBezTo>
                    <a:pt x="9643" y="16608"/>
                    <a:pt x="9699" y="16636"/>
                    <a:pt x="9671" y="16692"/>
                  </a:cubicBezTo>
                  <a:lnTo>
                    <a:pt x="9580" y="16692"/>
                  </a:lnTo>
                  <a:cubicBezTo>
                    <a:pt x="9524" y="16692"/>
                    <a:pt x="9496" y="16720"/>
                    <a:pt x="9468" y="16720"/>
                  </a:cubicBezTo>
                  <a:lnTo>
                    <a:pt x="9405" y="16720"/>
                  </a:lnTo>
                  <a:lnTo>
                    <a:pt x="9440" y="16692"/>
                  </a:lnTo>
                  <a:cubicBezTo>
                    <a:pt x="9468" y="16636"/>
                    <a:pt x="9524" y="16580"/>
                    <a:pt x="9580" y="16545"/>
                  </a:cubicBezTo>
                  <a:close/>
                  <a:moveTo>
                    <a:pt x="9405" y="16720"/>
                  </a:moveTo>
                  <a:cubicBezTo>
                    <a:pt x="9405" y="16755"/>
                    <a:pt x="9405" y="16755"/>
                    <a:pt x="9377" y="16755"/>
                  </a:cubicBezTo>
                  <a:lnTo>
                    <a:pt x="9405" y="16720"/>
                  </a:lnTo>
                  <a:close/>
                  <a:moveTo>
                    <a:pt x="16636" y="1"/>
                  </a:moveTo>
                  <a:cubicBezTo>
                    <a:pt x="16608" y="1"/>
                    <a:pt x="16573" y="1"/>
                    <a:pt x="16545" y="29"/>
                  </a:cubicBezTo>
                  <a:cubicBezTo>
                    <a:pt x="16489" y="176"/>
                    <a:pt x="16573" y="434"/>
                    <a:pt x="16608" y="581"/>
                  </a:cubicBezTo>
                  <a:cubicBezTo>
                    <a:pt x="16636" y="700"/>
                    <a:pt x="16663" y="784"/>
                    <a:pt x="16691" y="903"/>
                  </a:cubicBezTo>
                  <a:cubicBezTo>
                    <a:pt x="16747" y="1252"/>
                    <a:pt x="16866" y="1602"/>
                    <a:pt x="17160" y="1861"/>
                  </a:cubicBezTo>
                  <a:cubicBezTo>
                    <a:pt x="17391" y="2036"/>
                    <a:pt x="17712" y="2071"/>
                    <a:pt x="18006" y="2099"/>
                  </a:cubicBezTo>
                  <a:cubicBezTo>
                    <a:pt x="18073" y="2109"/>
                    <a:pt x="18139" y="2114"/>
                    <a:pt x="18206" y="2114"/>
                  </a:cubicBezTo>
                  <a:cubicBezTo>
                    <a:pt x="18489" y="2114"/>
                    <a:pt x="18772" y="2036"/>
                    <a:pt x="19055" y="2036"/>
                  </a:cubicBezTo>
                  <a:cubicBezTo>
                    <a:pt x="19432" y="2036"/>
                    <a:pt x="19635" y="2476"/>
                    <a:pt x="19719" y="2798"/>
                  </a:cubicBezTo>
                  <a:cubicBezTo>
                    <a:pt x="19810" y="3175"/>
                    <a:pt x="19754" y="3553"/>
                    <a:pt x="19635" y="3931"/>
                  </a:cubicBezTo>
                  <a:cubicBezTo>
                    <a:pt x="19404" y="4630"/>
                    <a:pt x="18992" y="5329"/>
                    <a:pt x="18495" y="5881"/>
                  </a:cubicBezTo>
                  <a:cubicBezTo>
                    <a:pt x="18265" y="6147"/>
                    <a:pt x="17943" y="6406"/>
                    <a:pt x="17656" y="6581"/>
                  </a:cubicBezTo>
                  <a:cubicBezTo>
                    <a:pt x="17510" y="6672"/>
                    <a:pt x="17391" y="6755"/>
                    <a:pt x="17272" y="6818"/>
                  </a:cubicBezTo>
                  <a:cubicBezTo>
                    <a:pt x="17244" y="6818"/>
                    <a:pt x="17244" y="6846"/>
                    <a:pt x="17216" y="6846"/>
                  </a:cubicBezTo>
                  <a:cubicBezTo>
                    <a:pt x="17363" y="6497"/>
                    <a:pt x="17538" y="6175"/>
                    <a:pt x="17656" y="5825"/>
                  </a:cubicBezTo>
                  <a:cubicBezTo>
                    <a:pt x="17768" y="5504"/>
                    <a:pt x="17859" y="5182"/>
                    <a:pt x="17971" y="4868"/>
                  </a:cubicBezTo>
                  <a:cubicBezTo>
                    <a:pt x="18034" y="4749"/>
                    <a:pt x="18090" y="4658"/>
                    <a:pt x="18090" y="4574"/>
                  </a:cubicBezTo>
                  <a:cubicBezTo>
                    <a:pt x="18108" y="4516"/>
                    <a:pt x="18069" y="4484"/>
                    <a:pt x="18030" y="4484"/>
                  </a:cubicBezTo>
                  <a:cubicBezTo>
                    <a:pt x="18007" y="4484"/>
                    <a:pt x="17984" y="4495"/>
                    <a:pt x="17971" y="4518"/>
                  </a:cubicBezTo>
                  <a:cubicBezTo>
                    <a:pt x="17943" y="4658"/>
                    <a:pt x="17796" y="4833"/>
                    <a:pt x="17712" y="4979"/>
                  </a:cubicBezTo>
                  <a:cubicBezTo>
                    <a:pt x="17712" y="5007"/>
                    <a:pt x="17684" y="5042"/>
                    <a:pt x="17656" y="5070"/>
                  </a:cubicBezTo>
                  <a:cubicBezTo>
                    <a:pt x="17419" y="5301"/>
                    <a:pt x="17188" y="5623"/>
                    <a:pt x="17013" y="5881"/>
                  </a:cubicBezTo>
                  <a:cubicBezTo>
                    <a:pt x="16894" y="6028"/>
                    <a:pt x="16838" y="6203"/>
                    <a:pt x="16747" y="6350"/>
                  </a:cubicBezTo>
                  <a:cubicBezTo>
                    <a:pt x="16663" y="6497"/>
                    <a:pt x="16517" y="6581"/>
                    <a:pt x="16433" y="6727"/>
                  </a:cubicBezTo>
                  <a:cubicBezTo>
                    <a:pt x="16370" y="6846"/>
                    <a:pt x="16314" y="6965"/>
                    <a:pt x="16258" y="7049"/>
                  </a:cubicBezTo>
                  <a:cubicBezTo>
                    <a:pt x="16048" y="7077"/>
                    <a:pt x="15845" y="7140"/>
                    <a:pt x="15643" y="7196"/>
                  </a:cubicBezTo>
                  <a:cubicBezTo>
                    <a:pt x="15468" y="7252"/>
                    <a:pt x="15349" y="7371"/>
                    <a:pt x="15174" y="7455"/>
                  </a:cubicBezTo>
                  <a:cubicBezTo>
                    <a:pt x="15058" y="7445"/>
                    <a:pt x="14941" y="7439"/>
                    <a:pt x="14822" y="7439"/>
                  </a:cubicBezTo>
                  <a:cubicBezTo>
                    <a:pt x="14288" y="7439"/>
                    <a:pt x="13738" y="7547"/>
                    <a:pt x="13286" y="7804"/>
                  </a:cubicBezTo>
                  <a:cubicBezTo>
                    <a:pt x="13223" y="7839"/>
                    <a:pt x="13167" y="7895"/>
                    <a:pt x="13111" y="7923"/>
                  </a:cubicBezTo>
                  <a:cubicBezTo>
                    <a:pt x="13077" y="7931"/>
                    <a:pt x="13050" y="7935"/>
                    <a:pt x="13026" y="7935"/>
                  </a:cubicBezTo>
                  <a:cubicBezTo>
                    <a:pt x="12971" y="7935"/>
                    <a:pt x="12938" y="7915"/>
                    <a:pt x="12874" y="7895"/>
                  </a:cubicBezTo>
                  <a:cubicBezTo>
                    <a:pt x="12814" y="7875"/>
                    <a:pt x="12751" y="7856"/>
                    <a:pt x="12680" y="7856"/>
                  </a:cubicBezTo>
                  <a:cubicBezTo>
                    <a:pt x="12651" y="7856"/>
                    <a:pt x="12620" y="7859"/>
                    <a:pt x="12587" y="7867"/>
                  </a:cubicBezTo>
                  <a:cubicBezTo>
                    <a:pt x="12440" y="7923"/>
                    <a:pt x="12293" y="8042"/>
                    <a:pt x="12146" y="8126"/>
                  </a:cubicBezTo>
                  <a:cubicBezTo>
                    <a:pt x="12090" y="8154"/>
                    <a:pt x="12000" y="8217"/>
                    <a:pt x="11916" y="8273"/>
                  </a:cubicBezTo>
                  <a:cubicBezTo>
                    <a:pt x="11881" y="8281"/>
                    <a:pt x="11851" y="8284"/>
                    <a:pt x="11824" y="8284"/>
                  </a:cubicBezTo>
                  <a:cubicBezTo>
                    <a:pt x="11759" y="8284"/>
                    <a:pt x="11706" y="8265"/>
                    <a:pt x="11622" y="8245"/>
                  </a:cubicBezTo>
                  <a:lnTo>
                    <a:pt x="11566" y="8245"/>
                  </a:lnTo>
                  <a:cubicBezTo>
                    <a:pt x="11594" y="7867"/>
                    <a:pt x="11622" y="7455"/>
                    <a:pt x="11713" y="7077"/>
                  </a:cubicBezTo>
                  <a:cubicBezTo>
                    <a:pt x="11797" y="6727"/>
                    <a:pt x="11944" y="6406"/>
                    <a:pt x="12028" y="6056"/>
                  </a:cubicBezTo>
                  <a:cubicBezTo>
                    <a:pt x="12090" y="5707"/>
                    <a:pt x="12118" y="5357"/>
                    <a:pt x="12202" y="5007"/>
                  </a:cubicBezTo>
                  <a:cubicBezTo>
                    <a:pt x="12293" y="4630"/>
                    <a:pt x="12412" y="4280"/>
                    <a:pt x="12587" y="3931"/>
                  </a:cubicBezTo>
                  <a:cubicBezTo>
                    <a:pt x="12874" y="3294"/>
                    <a:pt x="13314" y="2707"/>
                    <a:pt x="13692" y="2154"/>
                  </a:cubicBezTo>
                  <a:cubicBezTo>
                    <a:pt x="13895" y="1896"/>
                    <a:pt x="14097" y="1630"/>
                    <a:pt x="14335" y="1371"/>
                  </a:cubicBezTo>
                  <a:cubicBezTo>
                    <a:pt x="14510" y="1134"/>
                    <a:pt x="14741" y="931"/>
                    <a:pt x="14915" y="672"/>
                  </a:cubicBezTo>
                  <a:cubicBezTo>
                    <a:pt x="14943" y="637"/>
                    <a:pt x="14915" y="581"/>
                    <a:pt x="14887" y="581"/>
                  </a:cubicBezTo>
                  <a:cubicBezTo>
                    <a:pt x="14872" y="574"/>
                    <a:pt x="14855" y="570"/>
                    <a:pt x="14837" y="570"/>
                  </a:cubicBezTo>
                  <a:cubicBezTo>
                    <a:pt x="14723" y="570"/>
                    <a:pt x="14578" y="711"/>
                    <a:pt x="14475" y="784"/>
                  </a:cubicBezTo>
                  <a:cubicBezTo>
                    <a:pt x="14244" y="987"/>
                    <a:pt x="14013" y="1197"/>
                    <a:pt x="13776" y="1455"/>
                  </a:cubicBezTo>
                  <a:cubicBezTo>
                    <a:pt x="13601" y="1658"/>
                    <a:pt x="13426" y="1861"/>
                    <a:pt x="13251" y="2071"/>
                  </a:cubicBezTo>
                  <a:cubicBezTo>
                    <a:pt x="12762" y="2448"/>
                    <a:pt x="12293" y="2854"/>
                    <a:pt x="11916" y="3378"/>
                  </a:cubicBezTo>
                  <a:cubicBezTo>
                    <a:pt x="11475" y="3931"/>
                    <a:pt x="11098" y="4483"/>
                    <a:pt x="10776" y="5098"/>
                  </a:cubicBezTo>
                  <a:cubicBezTo>
                    <a:pt x="10454" y="5707"/>
                    <a:pt x="10168" y="6322"/>
                    <a:pt x="9930" y="6965"/>
                  </a:cubicBezTo>
                  <a:cubicBezTo>
                    <a:pt x="9818" y="7224"/>
                    <a:pt x="9727" y="7518"/>
                    <a:pt x="9643" y="7776"/>
                  </a:cubicBezTo>
                  <a:cubicBezTo>
                    <a:pt x="9552" y="8042"/>
                    <a:pt x="9468" y="8476"/>
                    <a:pt x="9175" y="8594"/>
                  </a:cubicBezTo>
                  <a:cubicBezTo>
                    <a:pt x="9056" y="8622"/>
                    <a:pt x="8944" y="8622"/>
                    <a:pt x="8825" y="8678"/>
                  </a:cubicBezTo>
                  <a:cubicBezTo>
                    <a:pt x="8741" y="8741"/>
                    <a:pt x="8678" y="8853"/>
                    <a:pt x="8622" y="8944"/>
                  </a:cubicBezTo>
                  <a:cubicBezTo>
                    <a:pt x="8503" y="9203"/>
                    <a:pt x="8475" y="9524"/>
                    <a:pt x="8503" y="9818"/>
                  </a:cubicBezTo>
                  <a:lnTo>
                    <a:pt x="8007" y="9818"/>
                  </a:lnTo>
                  <a:lnTo>
                    <a:pt x="8007" y="9790"/>
                  </a:lnTo>
                  <a:cubicBezTo>
                    <a:pt x="7776" y="9643"/>
                    <a:pt x="7601" y="9524"/>
                    <a:pt x="7455" y="9294"/>
                  </a:cubicBezTo>
                  <a:cubicBezTo>
                    <a:pt x="7371" y="9119"/>
                    <a:pt x="7280" y="8944"/>
                    <a:pt x="7133" y="8797"/>
                  </a:cubicBezTo>
                  <a:cubicBezTo>
                    <a:pt x="6958" y="8622"/>
                    <a:pt x="6727" y="8566"/>
                    <a:pt x="6525" y="8448"/>
                  </a:cubicBezTo>
                  <a:cubicBezTo>
                    <a:pt x="6350" y="8329"/>
                    <a:pt x="6147" y="8301"/>
                    <a:pt x="5944" y="8273"/>
                  </a:cubicBezTo>
                  <a:cubicBezTo>
                    <a:pt x="5678" y="8273"/>
                    <a:pt x="5420" y="8329"/>
                    <a:pt x="5154" y="8420"/>
                  </a:cubicBezTo>
                  <a:cubicBezTo>
                    <a:pt x="5007" y="8476"/>
                    <a:pt x="4860" y="8476"/>
                    <a:pt x="4686" y="8504"/>
                  </a:cubicBezTo>
                  <a:cubicBezTo>
                    <a:pt x="4308" y="8539"/>
                    <a:pt x="3958" y="8650"/>
                    <a:pt x="3609" y="8769"/>
                  </a:cubicBezTo>
                  <a:cubicBezTo>
                    <a:pt x="3203" y="8916"/>
                    <a:pt x="2798" y="8972"/>
                    <a:pt x="2385" y="9000"/>
                  </a:cubicBezTo>
                  <a:cubicBezTo>
                    <a:pt x="2006" y="9000"/>
                    <a:pt x="1651" y="9177"/>
                    <a:pt x="1269" y="9177"/>
                  </a:cubicBezTo>
                  <a:cubicBezTo>
                    <a:pt x="1242" y="9177"/>
                    <a:pt x="1216" y="9177"/>
                    <a:pt x="1189" y="9175"/>
                  </a:cubicBezTo>
                  <a:cubicBezTo>
                    <a:pt x="987" y="9175"/>
                    <a:pt x="784" y="9147"/>
                    <a:pt x="581" y="9147"/>
                  </a:cubicBezTo>
                  <a:cubicBezTo>
                    <a:pt x="508" y="9147"/>
                    <a:pt x="413" y="9140"/>
                    <a:pt x="319" y="9140"/>
                  </a:cubicBezTo>
                  <a:cubicBezTo>
                    <a:pt x="224" y="9140"/>
                    <a:pt x="130" y="9147"/>
                    <a:pt x="57" y="9175"/>
                  </a:cubicBezTo>
                  <a:cubicBezTo>
                    <a:pt x="1" y="9175"/>
                    <a:pt x="1" y="9238"/>
                    <a:pt x="29" y="9266"/>
                  </a:cubicBezTo>
                  <a:cubicBezTo>
                    <a:pt x="141" y="9413"/>
                    <a:pt x="406" y="9468"/>
                    <a:pt x="581" y="9552"/>
                  </a:cubicBezTo>
                  <a:cubicBezTo>
                    <a:pt x="553" y="9699"/>
                    <a:pt x="525" y="10049"/>
                    <a:pt x="665" y="10077"/>
                  </a:cubicBezTo>
                  <a:cubicBezTo>
                    <a:pt x="700" y="10077"/>
                    <a:pt x="756" y="10049"/>
                    <a:pt x="756" y="10049"/>
                  </a:cubicBezTo>
                  <a:cubicBezTo>
                    <a:pt x="784" y="10077"/>
                    <a:pt x="784" y="10077"/>
                    <a:pt x="784" y="10112"/>
                  </a:cubicBezTo>
                  <a:lnTo>
                    <a:pt x="784" y="10140"/>
                  </a:lnTo>
                  <a:cubicBezTo>
                    <a:pt x="784" y="10168"/>
                    <a:pt x="812" y="10168"/>
                    <a:pt x="812" y="10168"/>
                  </a:cubicBezTo>
                  <a:cubicBezTo>
                    <a:pt x="820" y="10176"/>
                    <a:pt x="829" y="10179"/>
                    <a:pt x="837" y="10179"/>
                  </a:cubicBezTo>
                  <a:cubicBezTo>
                    <a:pt x="857" y="10179"/>
                    <a:pt x="875" y="10160"/>
                    <a:pt x="875" y="10140"/>
                  </a:cubicBezTo>
                  <a:cubicBezTo>
                    <a:pt x="875" y="10140"/>
                    <a:pt x="875" y="10112"/>
                    <a:pt x="903" y="10112"/>
                  </a:cubicBezTo>
                  <a:cubicBezTo>
                    <a:pt x="931" y="10112"/>
                    <a:pt x="931" y="10224"/>
                    <a:pt x="959" y="10252"/>
                  </a:cubicBezTo>
                  <a:cubicBezTo>
                    <a:pt x="987" y="10287"/>
                    <a:pt x="1015" y="10343"/>
                    <a:pt x="1077" y="10371"/>
                  </a:cubicBezTo>
                  <a:cubicBezTo>
                    <a:pt x="1087" y="10372"/>
                    <a:pt x="1096" y="10373"/>
                    <a:pt x="1104" y="10373"/>
                  </a:cubicBezTo>
                  <a:cubicBezTo>
                    <a:pt x="1231" y="10373"/>
                    <a:pt x="1282" y="10185"/>
                    <a:pt x="1308" y="10021"/>
                  </a:cubicBezTo>
                  <a:cubicBezTo>
                    <a:pt x="1336" y="10049"/>
                    <a:pt x="1336" y="10112"/>
                    <a:pt x="1336" y="10140"/>
                  </a:cubicBezTo>
                  <a:cubicBezTo>
                    <a:pt x="1364" y="10224"/>
                    <a:pt x="1399" y="10398"/>
                    <a:pt x="1483" y="10426"/>
                  </a:cubicBezTo>
                  <a:cubicBezTo>
                    <a:pt x="1500" y="10433"/>
                    <a:pt x="1517" y="10436"/>
                    <a:pt x="1533" y="10436"/>
                  </a:cubicBezTo>
                  <a:cubicBezTo>
                    <a:pt x="1604" y="10436"/>
                    <a:pt x="1668" y="10378"/>
                    <a:pt x="1714" y="10287"/>
                  </a:cubicBezTo>
                  <a:cubicBezTo>
                    <a:pt x="1714" y="10343"/>
                    <a:pt x="1714" y="10371"/>
                    <a:pt x="1777" y="10398"/>
                  </a:cubicBezTo>
                  <a:lnTo>
                    <a:pt x="1805" y="10398"/>
                  </a:lnTo>
                  <a:cubicBezTo>
                    <a:pt x="1833" y="10398"/>
                    <a:pt x="1861" y="10371"/>
                    <a:pt x="1861" y="10343"/>
                  </a:cubicBezTo>
                  <a:cubicBezTo>
                    <a:pt x="1861" y="10371"/>
                    <a:pt x="1924" y="10398"/>
                    <a:pt x="1952" y="10426"/>
                  </a:cubicBezTo>
                  <a:cubicBezTo>
                    <a:pt x="1963" y="10430"/>
                    <a:pt x="1974" y="10432"/>
                    <a:pt x="1984" y="10432"/>
                  </a:cubicBezTo>
                  <a:cubicBezTo>
                    <a:pt x="2076" y="10432"/>
                    <a:pt x="2132" y="10302"/>
                    <a:pt x="2182" y="10196"/>
                  </a:cubicBezTo>
                  <a:cubicBezTo>
                    <a:pt x="2210" y="10287"/>
                    <a:pt x="2238" y="10398"/>
                    <a:pt x="2357" y="10398"/>
                  </a:cubicBezTo>
                  <a:cubicBezTo>
                    <a:pt x="2448" y="10398"/>
                    <a:pt x="2504" y="10315"/>
                    <a:pt x="2560" y="10196"/>
                  </a:cubicBezTo>
                  <a:lnTo>
                    <a:pt x="2560" y="10252"/>
                  </a:lnTo>
                  <a:cubicBezTo>
                    <a:pt x="2560" y="10315"/>
                    <a:pt x="2588" y="10343"/>
                    <a:pt x="2623" y="10371"/>
                  </a:cubicBezTo>
                  <a:cubicBezTo>
                    <a:pt x="2637" y="10384"/>
                    <a:pt x="2651" y="10391"/>
                    <a:pt x="2665" y="10391"/>
                  </a:cubicBezTo>
                  <a:cubicBezTo>
                    <a:pt x="2679" y="10391"/>
                    <a:pt x="2693" y="10384"/>
                    <a:pt x="2707" y="10371"/>
                  </a:cubicBezTo>
                  <a:cubicBezTo>
                    <a:pt x="2735" y="10315"/>
                    <a:pt x="2735" y="10224"/>
                    <a:pt x="2763" y="10168"/>
                  </a:cubicBezTo>
                  <a:cubicBezTo>
                    <a:pt x="2763" y="10196"/>
                    <a:pt x="2798" y="10224"/>
                    <a:pt x="2798" y="10252"/>
                  </a:cubicBezTo>
                  <a:cubicBezTo>
                    <a:pt x="2826" y="10315"/>
                    <a:pt x="2854" y="10426"/>
                    <a:pt x="2909" y="10426"/>
                  </a:cubicBezTo>
                  <a:cubicBezTo>
                    <a:pt x="2972" y="10426"/>
                    <a:pt x="3056" y="10343"/>
                    <a:pt x="3084" y="10287"/>
                  </a:cubicBezTo>
                  <a:cubicBezTo>
                    <a:pt x="3084" y="10252"/>
                    <a:pt x="3112" y="10196"/>
                    <a:pt x="3147" y="10168"/>
                  </a:cubicBezTo>
                  <a:cubicBezTo>
                    <a:pt x="3175" y="10224"/>
                    <a:pt x="3175" y="10287"/>
                    <a:pt x="3203" y="10315"/>
                  </a:cubicBezTo>
                  <a:cubicBezTo>
                    <a:pt x="3231" y="10371"/>
                    <a:pt x="3259" y="10461"/>
                    <a:pt x="3322" y="10461"/>
                  </a:cubicBezTo>
                  <a:cubicBezTo>
                    <a:pt x="3406" y="10461"/>
                    <a:pt x="3434" y="10371"/>
                    <a:pt x="3462" y="10343"/>
                  </a:cubicBezTo>
                  <a:cubicBezTo>
                    <a:pt x="3497" y="10287"/>
                    <a:pt x="3525" y="10252"/>
                    <a:pt x="3525" y="10224"/>
                  </a:cubicBezTo>
                  <a:cubicBezTo>
                    <a:pt x="3525" y="10224"/>
                    <a:pt x="3553" y="10224"/>
                    <a:pt x="3553" y="10252"/>
                  </a:cubicBezTo>
                  <a:cubicBezTo>
                    <a:pt x="3637" y="10315"/>
                    <a:pt x="3672" y="10426"/>
                    <a:pt x="3700" y="10545"/>
                  </a:cubicBezTo>
                  <a:cubicBezTo>
                    <a:pt x="3728" y="10636"/>
                    <a:pt x="3700" y="10720"/>
                    <a:pt x="3700" y="10811"/>
                  </a:cubicBezTo>
                  <a:cubicBezTo>
                    <a:pt x="3672" y="10811"/>
                    <a:pt x="3637" y="10776"/>
                    <a:pt x="3609" y="10776"/>
                  </a:cubicBezTo>
                  <a:cubicBezTo>
                    <a:pt x="3588" y="10735"/>
                    <a:pt x="3538" y="10709"/>
                    <a:pt x="3488" y="10709"/>
                  </a:cubicBezTo>
                  <a:cubicBezTo>
                    <a:pt x="3469" y="10709"/>
                    <a:pt x="3451" y="10713"/>
                    <a:pt x="3434" y="10720"/>
                  </a:cubicBezTo>
                  <a:cubicBezTo>
                    <a:pt x="3406" y="10748"/>
                    <a:pt x="3406" y="10811"/>
                    <a:pt x="3406" y="10867"/>
                  </a:cubicBezTo>
                  <a:cubicBezTo>
                    <a:pt x="3378" y="10867"/>
                    <a:pt x="3350" y="10839"/>
                    <a:pt x="3322" y="10839"/>
                  </a:cubicBezTo>
                  <a:cubicBezTo>
                    <a:pt x="3293" y="10816"/>
                    <a:pt x="3250" y="10769"/>
                    <a:pt x="3220" y="10769"/>
                  </a:cubicBezTo>
                  <a:cubicBezTo>
                    <a:pt x="3214" y="10769"/>
                    <a:pt x="3208" y="10771"/>
                    <a:pt x="3203" y="10776"/>
                  </a:cubicBezTo>
                  <a:cubicBezTo>
                    <a:pt x="3147" y="10811"/>
                    <a:pt x="3147" y="10867"/>
                    <a:pt x="3147" y="10895"/>
                  </a:cubicBezTo>
                  <a:lnTo>
                    <a:pt x="3147" y="10986"/>
                  </a:lnTo>
                  <a:lnTo>
                    <a:pt x="3084" y="10986"/>
                  </a:lnTo>
                  <a:cubicBezTo>
                    <a:pt x="3044" y="10961"/>
                    <a:pt x="2987" y="10939"/>
                    <a:pt x="2947" y="10939"/>
                  </a:cubicBezTo>
                  <a:cubicBezTo>
                    <a:pt x="2931" y="10939"/>
                    <a:pt x="2917" y="10943"/>
                    <a:pt x="2909" y="10951"/>
                  </a:cubicBezTo>
                  <a:cubicBezTo>
                    <a:pt x="2882" y="10986"/>
                    <a:pt x="2854" y="11014"/>
                    <a:pt x="2854" y="11042"/>
                  </a:cubicBezTo>
                  <a:lnTo>
                    <a:pt x="2826" y="11014"/>
                  </a:lnTo>
                  <a:cubicBezTo>
                    <a:pt x="2791" y="10980"/>
                    <a:pt x="2751" y="10956"/>
                    <a:pt x="2717" y="10956"/>
                  </a:cubicBezTo>
                  <a:cubicBezTo>
                    <a:pt x="2688" y="10956"/>
                    <a:pt x="2664" y="10972"/>
                    <a:pt x="2651" y="11014"/>
                  </a:cubicBezTo>
                  <a:cubicBezTo>
                    <a:pt x="2651" y="11042"/>
                    <a:pt x="2679" y="11098"/>
                    <a:pt x="2679" y="11126"/>
                  </a:cubicBezTo>
                  <a:lnTo>
                    <a:pt x="2679" y="11189"/>
                  </a:lnTo>
                  <a:cubicBezTo>
                    <a:pt x="2651" y="11189"/>
                    <a:pt x="2651" y="11161"/>
                    <a:pt x="2623" y="11161"/>
                  </a:cubicBezTo>
                  <a:cubicBezTo>
                    <a:pt x="2584" y="11146"/>
                    <a:pt x="2557" y="11137"/>
                    <a:pt x="2536" y="11137"/>
                  </a:cubicBezTo>
                  <a:cubicBezTo>
                    <a:pt x="2508" y="11137"/>
                    <a:pt x="2492" y="11153"/>
                    <a:pt x="2476" y="11189"/>
                  </a:cubicBezTo>
                  <a:cubicBezTo>
                    <a:pt x="2424" y="11137"/>
                    <a:pt x="2359" y="11090"/>
                    <a:pt x="2322" y="11090"/>
                  </a:cubicBezTo>
                  <a:cubicBezTo>
                    <a:pt x="2313" y="11090"/>
                    <a:pt x="2306" y="11093"/>
                    <a:pt x="2301" y="11098"/>
                  </a:cubicBezTo>
                  <a:cubicBezTo>
                    <a:pt x="2238" y="11126"/>
                    <a:pt x="2273" y="11189"/>
                    <a:pt x="2273" y="11217"/>
                  </a:cubicBezTo>
                  <a:lnTo>
                    <a:pt x="2273" y="11300"/>
                  </a:lnTo>
                  <a:cubicBezTo>
                    <a:pt x="2210" y="11245"/>
                    <a:pt x="2182" y="11217"/>
                    <a:pt x="2126" y="11217"/>
                  </a:cubicBezTo>
                  <a:cubicBezTo>
                    <a:pt x="2119" y="11209"/>
                    <a:pt x="2109" y="11206"/>
                    <a:pt x="2098" y="11206"/>
                  </a:cubicBezTo>
                  <a:cubicBezTo>
                    <a:pt x="2069" y="11206"/>
                    <a:pt x="2035" y="11232"/>
                    <a:pt x="2035" y="11273"/>
                  </a:cubicBezTo>
                  <a:cubicBezTo>
                    <a:pt x="2007" y="11245"/>
                    <a:pt x="1980" y="11217"/>
                    <a:pt x="1952" y="11217"/>
                  </a:cubicBezTo>
                  <a:cubicBezTo>
                    <a:pt x="1924" y="11217"/>
                    <a:pt x="1924" y="11245"/>
                    <a:pt x="1889" y="11273"/>
                  </a:cubicBezTo>
                  <a:lnTo>
                    <a:pt x="1889" y="11362"/>
                  </a:lnTo>
                  <a:lnTo>
                    <a:pt x="1889" y="11362"/>
                  </a:lnTo>
                  <a:cubicBezTo>
                    <a:pt x="1857" y="11338"/>
                    <a:pt x="1822" y="11318"/>
                    <a:pt x="1789" y="11318"/>
                  </a:cubicBezTo>
                  <a:cubicBezTo>
                    <a:pt x="1763" y="11318"/>
                    <a:pt x="1737" y="11330"/>
                    <a:pt x="1714" y="11363"/>
                  </a:cubicBezTo>
                  <a:cubicBezTo>
                    <a:pt x="1686" y="11391"/>
                    <a:pt x="1686" y="11419"/>
                    <a:pt x="1686" y="11447"/>
                  </a:cubicBezTo>
                  <a:cubicBezTo>
                    <a:pt x="1686" y="11447"/>
                    <a:pt x="1658" y="11419"/>
                    <a:pt x="1630" y="11419"/>
                  </a:cubicBezTo>
                  <a:cubicBezTo>
                    <a:pt x="1539" y="11419"/>
                    <a:pt x="1539" y="11475"/>
                    <a:pt x="1539" y="11538"/>
                  </a:cubicBezTo>
                  <a:cubicBezTo>
                    <a:pt x="1539" y="11538"/>
                    <a:pt x="1539" y="11566"/>
                    <a:pt x="1511" y="11594"/>
                  </a:cubicBezTo>
                  <a:cubicBezTo>
                    <a:pt x="1511" y="11538"/>
                    <a:pt x="1483" y="11510"/>
                    <a:pt x="1427" y="11475"/>
                  </a:cubicBezTo>
                  <a:lnTo>
                    <a:pt x="1364" y="11475"/>
                  </a:lnTo>
                  <a:cubicBezTo>
                    <a:pt x="1308" y="11538"/>
                    <a:pt x="1308" y="11566"/>
                    <a:pt x="1336" y="11650"/>
                  </a:cubicBezTo>
                  <a:cubicBezTo>
                    <a:pt x="1336" y="11769"/>
                    <a:pt x="1336" y="11916"/>
                    <a:pt x="1364" y="12063"/>
                  </a:cubicBezTo>
                  <a:lnTo>
                    <a:pt x="1399" y="12063"/>
                  </a:lnTo>
                  <a:cubicBezTo>
                    <a:pt x="1252" y="12147"/>
                    <a:pt x="1133" y="12265"/>
                    <a:pt x="1077" y="12384"/>
                  </a:cubicBezTo>
                  <a:cubicBezTo>
                    <a:pt x="1050" y="12412"/>
                    <a:pt x="1077" y="12468"/>
                    <a:pt x="1133" y="12468"/>
                  </a:cubicBezTo>
                  <a:cubicBezTo>
                    <a:pt x="1280" y="12440"/>
                    <a:pt x="1364" y="12321"/>
                    <a:pt x="1511" y="12293"/>
                  </a:cubicBezTo>
                  <a:cubicBezTo>
                    <a:pt x="1686" y="12265"/>
                    <a:pt x="1889" y="12237"/>
                    <a:pt x="2063" y="12237"/>
                  </a:cubicBezTo>
                  <a:cubicBezTo>
                    <a:pt x="2377" y="12283"/>
                    <a:pt x="2687" y="12329"/>
                    <a:pt x="2995" y="12329"/>
                  </a:cubicBezTo>
                  <a:cubicBezTo>
                    <a:pt x="3065" y="12329"/>
                    <a:pt x="3134" y="12327"/>
                    <a:pt x="3203" y="12321"/>
                  </a:cubicBezTo>
                  <a:cubicBezTo>
                    <a:pt x="3497" y="12265"/>
                    <a:pt x="3728" y="12091"/>
                    <a:pt x="3930" y="11888"/>
                  </a:cubicBezTo>
                  <a:cubicBezTo>
                    <a:pt x="4252" y="11594"/>
                    <a:pt x="4574" y="11419"/>
                    <a:pt x="4979" y="11335"/>
                  </a:cubicBezTo>
                  <a:cubicBezTo>
                    <a:pt x="5098" y="11335"/>
                    <a:pt x="5182" y="11300"/>
                    <a:pt x="5301" y="11273"/>
                  </a:cubicBezTo>
                  <a:cubicBezTo>
                    <a:pt x="5560" y="11300"/>
                    <a:pt x="5825" y="11391"/>
                    <a:pt x="6000" y="11622"/>
                  </a:cubicBezTo>
                  <a:cubicBezTo>
                    <a:pt x="6084" y="11741"/>
                    <a:pt x="6147" y="11944"/>
                    <a:pt x="6322" y="11972"/>
                  </a:cubicBezTo>
                  <a:cubicBezTo>
                    <a:pt x="6346" y="11980"/>
                    <a:pt x="6366" y="11983"/>
                    <a:pt x="6383" y="11983"/>
                  </a:cubicBezTo>
                  <a:cubicBezTo>
                    <a:pt x="6425" y="11983"/>
                    <a:pt x="6452" y="11964"/>
                    <a:pt x="6497" y="11944"/>
                  </a:cubicBezTo>
                  <a:cubicBezTo>
                    <a:pt x="6527" y="11934"/>
                    <a:pt x="6539" y="11927"/>
                    <a:pt x="6542" y="11927"/>
                  </a:cubicBezTo>
                  <a:lnTo>
                    <a:pt x="6542" y="11927"/>
                  </a:lnTo>
                  <a:cubicBezTo>
                    <a:pt x="6547" y="11927"/>
                    <a:pt x="6525" y="11947"/>
                    <a:pt x="6525" y="12000"/>
                  </a:cubicBezTo>
                  <a:cubicBezTo>
                    <a:pt x="6525" y="12035"/>
                    <a:pt x="6553" y="12063"/>
                    <a:pt x="6580" y="12091"/>
                  </a:cubicBezTo>
                  <a:cubicBezTo>
                    <a:pt x="6646" y="12197"/>
                    <a:pt x="6694" y="12212"/>
                    <a:pt x="6760" y="12212"/>
                  </a:cubicBezTo>
                  <a:cubicBezTo>
                    <a:pt x="6785" y="12212"/>
                    <a:pt x="6813" y="12210"/>
                    <a:pt x="6846" y="12210"/>
                  </a:cubicBezTo>
                  <a:cubicBezTo>
                    <a:pt x="6883" y="12210"/>
                    <a:pt x="6871" y="12194"/>
                    <a:pt x="6875" y="12194"/>
                  </a:cubicBezTo>
                  <a:lnTo>
                    <a:pt x="6875" y="12194"/>
                  </a:lnTo>
                  <a:cubicBezTo>
                    <a:pt x="6877" y="12194"/>
                    <a:pt x="6883" y="12198"/>
                    <a:pt x="6902" y="12210"/>
                  </a:cubicBezTo>
                  <a:cubicBezTo>
                    <a:pt x="6902" y="12210"/>
                    <a:pt x="6902" y="12265"/>
                    <a:pt x="6930" y="12293"/>
                  </a:cubicBezTo>
                  <a:cubicBezTo>
                    <a:pt x="6958" y="12349"/>
                    <a:pt x="7021" y="12440"/>
                    <a:pt x="7077" y="12496"/>
                  </a:cubicBezTo>
                  <a:cubicBezTo>
                    <a:pt x="7133" y="12524"/>
                    <a:pt x="7196" y="12587"/>
                    <a:pt x="7280" y="12587"/>
                  </a:cubicBezTo>
                  <a:cubicBezTo>
                    <a:pt x="7308" y="12587"/>
                    <a:pt x="7343" y="12559"/>
                    <a:pt x="7371" y="12559"/>
                  </a:cubicBezTo>
                  <a:cubicBezTo>
                    <a:pt x="7371" y="12559"/>
                    <a:pt x="7399" y="12559"/>
                    <a:pt x="7399" y="12524"/>
                  </a:cubicBezTo>
                  <a:cubicBezTo>
                    <a:pt x="7407" y="12516"/>
                    <a:pt x="7412" y="12513"/>
                    <a:pt x="7416" y="12513"/>
                  </a:cubicBezTo>
                  <a:cubicBezTo>
                    <a:pt x="7427" y="12513"/>
                    <a:pt x="7427" y="12534"/>
                    <a:pt x="7427" y="12559"/>
                  </a:cubicBezTo>
                  <a:cubicBezTo>
                    <a:pt x="7427" y="12559"/>
                    <a:pt x="7455" y="12643"/>
                    <a:pt x="7455" y="12671"/>
                  </a:cubicBezTo>
                  <a:cubicBezTo>
                    <a:pt x="7483" y="12699"/>
                    <a:pt x="7517" y="12734"/>
                    <a:pt x="7545" y="12762"/>
                  </a:cubicBezTo>
                  <a:cubicBezTo>
                    <a:pt x="7399" y="13049"/>
                    <a:pt x="7343" y="13286"/>
                    <a:pt x="7343" y="13608"/>
                  </a:cubicBezTo>
                  <a:cubicBezTo>
                    <a:pt x="7343" y="13923"/>
                    <a:pt x="7455" y="14272"/>
                    <a:pt x="7308" y="14566"/>
                  </a:cubicBezTo>
                  <a:cubicBezTo>
                    <a:pt x="7280" y="14594"/>
                    <a:pt x="7252" y="14622"/>
                    <a:pt x="7224" y="14657"/>
                  </a:cubicBezTo>
                  <a:cubicBezTo>
                    <a:pt x="7224" y="14657"/>
                    <a:pt x="7224" y="14685"/>
                    <a:pt x="7196" y="14713"/>
                  </a:cubicBezTo>
                  <a:cubicBezTo>
                    <a:pt x="7168" y="14685"/>
                    <a:pt x="7133" y="14685"/>
                    <a:pt x="7133" y="14657"/>
                  </a:cubicBezTo>
                  <a:lnTo>
                    <a:pt x="6930" y="14657"/>
                  </a:lnTo>
                  <a:cubicBezTo>
                    <a:pt x="6818" y="14685"/>
                    <a:pt x="6699" y="14741"/>
                    <a:pt x="6608" y="14797"/>
                  </a:cubicBezTo>
                  <a:cubicBezTo>
                    <a:pt x="6608" y="14832"/>
                    <a:pt x="6580" y="14832"/>
                    <a:pt x="6580" y="14860"/>
                  </a:cubicBezTo>
                  <a:cubicBezTo>
                    <a:pt x="6564" y="14851"/>
                    <a:pt x="6550" y="14848"/>
                    <a:pt x="6537" y="14848"/>
                  </a:cubicBezTo>
                  <a:cubicBezTo>
                    <a:pt x="6505" y="14848"/>
                    <a:pt x="6478" y="14868"/>
                    <a:pt x="6434" y="14888"/>
                  </a:cubicBezTo>
                  <a:cubicBezTo>
                    <a:pt x="6322" y="14916"/>
                    <a:pt x="6203" y="14944"/>
                    <a:pt x="6119" y="15006"/>
                  </a:cubicBezTo>
                  <a:cubicBezTo>
                    <a:pt x="6028" y="15062"/>
                    <a:pt x="6000" y="15146"/>
                    <a:pt x="6084" y="15209"/>
                  </a:cubicBezTo>
                  <a:cubicBezTo>
                    <a:pt x="6175" y="15265"/>
                    <a:pt x="6259" y="15265"/>
                    <a:pt x="6350" y="15265"/>
                  </a:cubicBezTo>
                  <a:lnTo>
                    <a:pt x="6350" y="15356"/>
                  </a:lnTo>
                  <a:cubicBezTo>
                    <a:pt x="6383" y="15406"/>
                    <a:pt x="6460" y="15416"/>
                    <a:pt x="6535" y="15416"/>
                  </a:cubicBezTo>
                  <a:cubicBezTo>
                    <a:pt x="6585" y="15416"/>
                    <a:pt x="6635" y="15412"/>
                    <a:pt x="6671" y="15412"/>
                  </a:cubicBezTo>
                  <a:cubicBezTo>
                    <a:pt x="6818" y="15412"/>
                    <a:pt x="6958" y="15412"/>
                    <a:pt x="7133" y="15356"/>
                  </a:cubicBezTo>
                  <a:cubicBezTo>
                    <a:pt x="7168" y="15356"/>
                    <a:pt x="7168" y="15321"/>
                    <a:pt x="7196" y="15293"/>
                  </a:cubicBezTo>
                  <a:lnTo>
                    <a:pt x="7343" y="15293"/>
                  </a:lnTo>
                  <a:cubicBezTo>
                    <a:pt x="7455" y="15265"/>
                    <a:pt x="7629" y="15293"/>
                    <a:pt x="7748" y="15237"/>
                  </a:cubicBezTo>
                  <a:cubicBezTo>
                    <a:pt x="7895" y="15209"/>
                    <a:pt x="7923" y="15090"/>
                    <a:pt x="7979" y="15006"/>
                  </a:cubicBezTo>
                  <a:cubicBezTo>
                    <a:pt x="8217" y="14657"/>
                    <a:pt x="8392" y="14307"/>
                    <a:pt x="8594" y="13986"/>
                  </a:cubicBezTo>
                  <a:cubicBezTo>
                    <a:pt x="8706" y="13811"/>
                    <a:pt x="8797" y="13636"/>
                    <a:pt x="8916" y="13461"/>
                  </a:cubicBezTo>
                  <a:cubicBezTo>
                    <a:pt x="8972" y="13370"/>
                    <a:pt x="9056" y="13286"/>
                    <a:pt x="9091" y="13195"/>
                  </a:cubicBezTo>
                  <a:cubicBezTo>
                    <a:pt x="9161" y="13209"/>
                    <a:pt x="9248" y="13209"/>
                    <a:pt x="9335" y="13209"/>
                  </a:cubicBezTo>
                  <a:cubicBezTo>
                    <a:pt x="9423" y="13209"/>
                    <a:pt x="9510" y="13209"/>
                    <a:pt x="9580" y="13223"/>
                  </a:cubicBezTo>
                  <a:cubicBezTo>
                    <a:pt x="9580" y="13223"/>
                    <a:pt x="9615" y="13223"/>
                    <a:pt x="9615" y="13195"/>
                  </a:cubicBezTo>
                  <a:cubicBezTo>
                    <a:pt x="9699" y="13223"/>
                    <a:pt x="9755" y="13223"/>
                    <a:pt x="9818" y="13223"/>
                  </a:cubicBezTo>
                  <a:cubicBezTo>
                    <a:pt x="9993" y="13223"/>
                    <a:pt x="10168" y="13195"/>
                    <a:pt x="10342" y="13195"/>
                  </a:cubicBezTo>
                  <a:cubicBezTo>
                    <a:pt x="10489" y="13223"/>
                    <a:pt x="10629" y="13286"/>
                    <a:pt x="10776" y="13286"/>
                  </a:cubicBezTo>
                  <a:lnTo>
                    <a:pt x="10804" y="13286"/>
                  </a:lnTo>
                  <a:cubicBezTo>
                    <a:pt x="10839" y="13314"/>
                    <a:pt x="10867" y="13342"/>
                    <a:pt x="10895" y="13370"/>
                  </a:cubicBezTo>
                  <a:lnTo>
                    <a:pt x="10895" y="13398"/>
                  </a:lnTo>
                  <a:cubicBezTo>
                    <a:pt x="10923" y="13489"/>
                    <a:pt x="10923" y="13608"/>
                    <a:pt x="10923" y="13692"/>
                  </a:cubicBezTo>
                  <a:cubicBezTo>
                    <a:pt x="10923" y="13986"/>
                    <a:pt x="11070" y="14272"/>
                    <a:pt x="11014" y="14566"/>
                  </a:cubicBezTo>
                  <a:cubicBezTo>
                    <a:pt x="10951" y="14832"/>
                    <a:pt x="10839" y="15062"/>
                    <a:pt x="10776" y="15293"/>
                  </a:cubicBezTo>
                  <a:cubicBezTo>
                    <a:pt x="10720" y="15559"/>
                    <a:pt x="10573" y="15734"/>
                    <a:pt x="10426" y="15964"/>
                  </a:cubicBezTo>
                  <a:cubicBezTo>
                    <a:pt x="10360" y="16080"/>
                    <a:pt x="10346" y="16157"/>
                    <a:pt x="10244" y="16157"/>
                  </a:cubicBezTo>
                  <a:cubicBezTo>
                    <a:pt x="10217" y="16157"/>
                    <a:pt x="10183" y="16151"/>
                    <a:pt x="10140" y="16139"/>
                  </a:cubicBezTo>
                  <a:cubicBezTo>
                    <a:pt x="10075" y="16119"/>
                    <a:pt x="10043" y="16100"/>
                    <a:pt x="9997" y="16100"/>
                  </a:cubicBezTo>
                  <a:cubicBezTo>
                    <a:pt x="9978" y="16100"/>
                    <a:pt x="9956" y="16103"/>
                    <a:pt x="9930" y="16111"/>
                  </a:cubicBezTo>
                  <a:cubicBezTo>
                    <a:pt x="9874" y="16111"/>
                    <a:pt x="9846" y="16139"/>
                    <a:pt x="9790" y="16167"/>
                  </a:cubicBezTo>
                  <a:cubicBezTo>
                    <a:pt x="9755" y="16121"/>
                    <a:pt x="9695" y="16100"/>
                    <a:pt x="9634" y="16100"/>
                  </a:cubicBezTo>
                  <a:cubicBezTo>
                    <a:pt x="9584" y="16100"/>
                    <a:pt x="9534" y="16114"/>
                    <a:pt x="9496" y="16139"/>
                  </a:cubicBezTo>
                  <a:cubicBezTo>
                    <a:pt x="9468" y="16167"/>
                    <a:pt x="9266" y="16370"/>
                    <a:pt x="9294" y="16405"/>
                  </a:cubicBezTo>
                  <a:cubicBezTo>
                    <a:pt x="9275" y="16394"/>
                    <a:pt x="9256" y="16390"/>
                    <a:pt x="9239" y="16390"/>
                  </a:cubicBezTo>
                  <a:cubicBezTo>
                    <a:pt x="9197" y="16390"/>
                    <a:pt x="9158" y="16413"/>
                    <a:pt x="9119" y="16433"/>
                  </a:cubicBezTo>
                  <a:cubicBezTo>
                    <a:pt x="9091" y="16461"/>
                    <a:pt x="9056" y="16489"/>
                    <a:pt x="9028" y="16545"/>
                  </a:cubicBezTo>
                  <a:cubicBezTo>
                    <a:pt x="9000" y="16580"/>
                    <a:pt x="8972" y="16608"/>
                    <a:pt x="8944" y="16636"/>
                  </a:cubicBezTo>
                  <a:cubicBezTo>
                    <a:pt x="8916" y="16720"/>
                    <a:pt x="8972" y="16782"/>
                    <a:pt x="9056" y="16782"/>
                  </a:cubicBezTo>
                  <a:cubicBezTo>
                    <a:pt x="9091" y="16810"/>
                    <a:pt x="9119" y="16810"/>
                    <a:pt x="9147" y="16810"/>
                  </a:cubicBezTo>
                  <a:lnTo>
                    <a:pt x="9231" y="16810"/>
                  </a:lnTo>
                  <a:cubicBezTo>
                    <a:pt x="9248" y="16882"/>
                    <a:pt x="9290" y="16904"/>
                    <a:pt x="9339" y="16904"/>
                  </a:cubicBezTo>
                  <a:cubicBezTo>
                    <a:pt x="9391" y="16904"/>
                    <a:pt x="9450" y="16881"/>
                    <a:pt x="9496" y="16866"/>
                  </a:cubicBezTo>
                  <a:lnTo>
                    <a:pt x="9727" y="16866"/>
                  </a:lnTo>
                  <a:cubicBezTo>
                    <a:pt x="9790" y="16838"/>
                    <a:pt x="9874" y="16838"/>
                    <a:pt x="9930" y="16838"/>
                  </a:cubicBezTo>
                  <a:cubicBezTo>
                    <a:pt x="10040" y="16827"/>
                    <a:pt x="10139" y="16820"/>
                    <a:pt x="10237" y="16820"/>
                  </a:cubicBezTo>
                  <a:cubicBezTo>
                    <a:pt x="10374" y="16820"/>
                    <a:pt x="10508" y="16834"/>
                    <a:pt x="10664" y="16866"/>
                  </a:cubicBezTo>
                  <a:cubicBezTo>
                    <a:pt x="10720" y="16898"/>
                    <a:pt x="10778" y="16914"/>
                    <a:pt x="10840" y="16914"/>
                  </a:cubicBezTo>
                  <a:cubicBezTo>
                    <a:pt x="10902" y="16914"/>
                    <a:pt x="10968" y="16898"/>
                    <a:pt x="11042" y="16866"/>
                  </a:cubicBezTo>
                  <a:cubicBezTo>
                    <a:pt x="11126" y="16838"/>
                    <a:pt x="11153" y="16782"/>
                    <a:pt x="11244" y="16692"/>
                  </a:cubicBezTo>
                  <a:cubicBezTo>
                    <a:pt x="11328" y="16608"/>
                    <a:pt x="11419" y="16580"/>
                    <a:pt x="11538" y="16517"/>
                  </a:cubicBezTo>
                  <a:cubicBezTo>
                    <a:pt x="11713" y="16405"/>
                    <a:pt x="11888" y="16286"/>
                    <a:pt x="12028" y="16139"/>
                  </a:cubicBezTo>
                  <a:cubicBezTo>
                    <a:pt x="12321" y="15818"/>
                    <a:pt x="12587" y="15440"/>
                    <a:pt x="12818" y="15090"/>
                  </a:cubicBezTo>
                  <a:cubicBezTo>
                    <a:pt x="13048" y="14741"/>
                    <a:pt x="13314" y="14391"/>
                    <a:pt x="13489" y="14014"/>
                  </a:cubicBezTo>
                  <a:cubicBezTo>
                    <a:pt x="13636" y="13811"/>
                    <a:pt x="13748" y="13608"/>
                    <a:pt x="13895" y="13398"/>
                  </a:cubicBezTo>
                  <a:cubicBezTo>
                    <a:pt x="14069" y="13167"/>
                    <a:pt x="14244" y="12909"/>
                    <a:pt x="14391" y="12615"/>
                  </a:cubicBezTo>
                  <a:cubicBezTo>
                    <a:pt x="14419" y="12559"/>
                    <a:pt x="14447" y="12496"/>
                    <a:pt x="14475" y="12440"/>
                  </a:cubicBezTo>
                  <a:cubicBezTo>
                    <a:pt x="14510" y="12468"/>
                    <a:pt x="14538" y="12468"/>
                    <a:pt x="14566" y="12496"/>
                  </a:cubicBezTo>
                  <a:cubicBezTo>
                    <a:pt x="14650" y="12524"/>
                    <a:pt x="14797" y="12524"/>
                    <a:pt x="14887" y="12524"/>
                  </a:cubicBezTo>
                  <a:cubicBezTo>
                    <a:pt x="14939" y="12531"/>
                    <a:pt x="14989" y="12534"/>
                    <a:pt x="15037" y="12534"/>
                  </a:cubicBezTo>
                  <a:cubicBezTo>
                    <a:pt x="15229" y="12534"/>
                    <a:pt x="15396" y="12485"/>
                    <a:pt x="15587" y="12440"/>
                  </a:cubicBezTo>
                  <a:cubicBezTo>
                    <a:pt x="15725" y="12396"/>
                    <a:pt x="16544" y="12034"/>
                    <a:pt x="16902" y="12034"/>
                  </a:cubicBezTo>
                  <a:cubicBezTo>
                    <a:pt x="16995" y="12034"/>
                    <a:pt x="17058" y="12058"/>
                    <a:pt x="17069" y="12119"/>
                  </a:cubicBezTo>
                  <a:cubicBezTo>
                    <a:pt x="17069" y="12175"/>
                    <a:pt x="16985" y="12321"/>
                    <a:pt x="16957" y="12384"/>
                  </a:cubicBezTo>
                  <a:cubicBezTo>
                    <a:pt x="16894" y="12496"/>
                    <a:pt x="16866" y="12615"/>
                    <a:pt x="16838" y="12734"/>
                  </a:cubicBezTo>
                  <a:cubicBezTo>
                    <a:pt x="16747" y="13021"/>
                    <a:pt x="16608" y="13223"/>
                    <a:pt x="16314" y="13342"/>
                  </a:cubicBezTo>
                  <a:cubicBezTo>
                    <a:pt x="16258" y="13342"/>
                    <a:pt x="16195" y="13370"/>
                    <a:pt x="16111" y="13433"/>
                  </a:cubicBezTo>
                  <a:cubicBezTo>
                    <a:pt x="16020" y="13489"/>
                    <a:pt x="15992" y="13517"/>
                    <a:pt x="15817" y="13517"/>
                  </a:cubicBezTo>
                  <a:cubicBezTo>
                    <a:pt x="15699" y="13517"/>
                    <a:pt x="15559" y="13545"/>
                    <a:pt x="15496" y="13664"/>
                  </a:cubicBezTo>
                  <a:cubicBezTo>
                    <a:pt x="15480" y="13659"/>
                    <a:pt x="15463" y="13656"/>
                    <a:pt x="15447" y="13656"/>
                  </a:cubicBezTo>
                  <a:cubicBezTo>
                    <a:pt x="15377" y="13656"/>
                    <a:pt x="15305" y="13697"/>
                    <a:pt x="15237" y="13720"/>
                  </a:cubicBezTo>
                  <a:cubicBezTo>
                    <a:pt x="15118" y="13783"/>
                    <a:pt x="14999" y="13839"/>
                    <a:pt x="14915" y="13958"/>
                  </a:cubicBezTo>
                  <a:cubicBezTo>
                    <a:pt x="14915" y="13958"/>
                    <a:pt x="14915" y="14014"/>
                    <a:pt x="14943" y="14014"/>
                  </a:cubicBezTo>
                  <a:cubicBezTo>
                    <a:pt x="14977" y="14064"/>
                    <a:pt x="15033" y="14074"/>
                    <a:pt x="15092" y="14074"/>
                  </a:cubicBezTo>
                  <a:cubicBezTo>
                    <a:pt x="15132" y="14074"/>
                    <a:pt x="15173" y="14069"/>
                    <a:pt x="15209" y="14069"/>
                  </a:cubicBezTo>
                  <a:cubicBezTo>
                    <a:pt x="15209" y="14188"/>
                    <a:pt x="15293" y="14216"/>
                    <a:pt x="15412" y="14216"/>
                  </a:cubicBezTo>
                  <a:lnTo>
                    <a:pt x="15643" y="14216"/>
                  </a:lnTo>
                  <a:cubicBezTo>
                    <a:pt x="15671" y="14202"/>
                    <a:pt x="15700" y="14202"/>
                    <a:pt x="15727" y="14202"/>
                  </a:cubicBezTo>
                  <a:cubicBezTo>
                    <a:pt x="15753" y="14202"/>
                    <a:pt x="15775" y="14202"/>
                    <a:pt x="15789" y="14188"/>
                  </a:cubicBezTo>
                  <a:cubicBezTo>
                    <a:pt x="15789" y="14216"/>
                    <a:pt x="15817" y="14244"/>
                    <a:pt x="15817" y="14244"/>
                  </a:cubicBezTo>
                  <a:cubicBezTo>
                    <a:pt x="15849" y="14280"/>
                    <a:pt x="15884" y="14296"/>
                    <a:pt x="15918" y="14296"/>
                  </a:cubicBezTo>
                  <a:cubicBezTo>
                    <a:pt x="15943" y="14296"/>
                    <a:pt x="15968" y="14287"/>
                    <a:pt x="15992" y="14272"/>
                  </a:cubicBezTo>
                  <a:cubicBezTo>
                    <a:pt x="16111" y="14244"/>
                    <a:pt x="16195" y="14244"/>
                    <a:pt x="16314" y="14244"/>
                  </a:cubicBezTo>
                  <a:cubicBezTo>
                    <a:pt x="16489" y="14216"/>
                    <a:pt x="16663" y="14069"/>
                    <a:pt x="16747" y="13923"/>
                  </a:cubicBezTo>
                  <a:lnTo>
                    <a:pt x="16747" y="13867"/>
                  </a:lnTo>
                  <a:cubicBezTo>
                    <a:pt x="17132" y="13720"/>
                    <a:pt x="17307" y="13314"/>
                    <a:pt x="17510" y="13021"/>
                  </a:cubicBezTo>
                  <a:cubicBezTo>
                    <a:pt x="17656" y="12846"/>
                    <a:pt x="17740" y="12643"/>
                    <a:pt x="17831" y="12468"/>
                  </a:cubicBezTo>
                  <a:cubicBezTo>
                    <a:pt x="17943" y="12321"/>
                    <a:pt x="18062" y="12091"/>
                    <a:pt x="18034" y="11888"/>
                  </a:cubicBezTo>
                  <a:cubicBezTo>
                    <a:pt x="18034" y="11475"/>
                    <a:pt x="17335" y="11363"/>
                    <a:pt x="16985" y="11300"/>
                  </a:cubicBezTo>
                  <a:cubicBezTo>
                    <a:pt x="16985" y="11300"/>
                    <a:pt x="16985" y="11273"/>
                    <a:pt x="16957" y="11273"/>
                  </a:cubicBezTo>
                  <a:cubicBezTo>
                    <a:pt x="16782" y="11126"/>
                    <a:pt x="16636" y="11014"/>
                    <a:pt x="16517" y="10839"/>
                  </a:cubicBezTo>
                  <a:cubicBezTo>
                    <a:pt x="16398" y="10573"/>
                    <a:pt x="16342" y="10287"/>
                    <a:pt x="16314" y="9993"/>
                  </a:cubicBezTo>
                  <a:cubicBezTo>
                    <a:pt x="16314" y="9727"/>
                    <a:pt x="16342" y="9468"/>
                    <a:pt x="16370" y="9203"/>
                  </a:cubicBezTo>
                  <a:cubicBezTo>
                    <a:pt x="16398" y="9000"/>
                    <a:pt x="16433" y="8713"/>
                    <a:pt x="16489" y="8504"/>
                  </a:cubicBezTo>
                  <a:cubicBezTo>
                    <a:pt x="16608" y="8392"/>
                    <a:pt x="16719" y="8301"/>
                    <a:pt x="16838" y="8217"/>
                  </a:cubicBezTo>
                  <a:cubicBezTo>
                    <a:pt x="16985" y="8070"/>
                    <a:pt x="17188" y="7951"/>
                    <a:pt x="17363" y="7804"/>
                  </a:cubicBezTo>
                  <a:cubicBezTo>
                    <a:pt x="17740" y="7546"/>
                    <a:pt x="18118" y="7252"/>
                    <a:pt x="18440" y="6930"/>
                  </a:cubicBezTo>
                  <a:cubicBezTo>
                    <a:pt x="19055" y="6350"/>
                    <a:pt x="19607" y="5623"/>
                    <a:pt x="19894" y="4805"/>
                  </a:cubicBezTo>
                  <a:cubicBezTo>
                    <a:pt x="20041" y="4399"/>
                    <a:pt x="20069" y="3993"/>
                    <a:pt x="20132" y="3525"/>
                  </a:cubicBezTo>
                  <a:cubicBezTo>
                    <a:pt x="20160" y="3119"/>
                    <a:pt x="20188" y="2623"/>
                    <a:pt x="20013" y="2245"/>
                  </a:cubicBezTo>
                  <a:cubicBezTo>
                    <a:pt x="19957" y="2099"/>
                    <a:pt x="19894" y="2008"/>
                    <a:pt x="19810" y="1896"/>
                  </a:cubicBezTo>
                  <a:cubicBezTo>
                    <a:pt x="19635" y="1686"/>
                    <a:pt x="19607" y="1455"/>
                    <a:pt x="19579" y="1197"/>
                  </a:cubicBezTo>
                  <a:cubicBezTo>
                    <a:pt x="19544" y="875"/>
                    <a:pt x="19432" y="525"/>
                    <a:pt x="19167" y="322"/>
                  </a:cubicBezTo>
                  <a:cubicBezTo>
                    <a:pt x="18789" y="57"/>
                    <a:pt x="18293" y="85"/>
                    <a:pt x="17859" y="57"/>
                  </a:cubicBezTo>
                  <a:lnTo>
                    <a:pt x="17132" y="57"/>
                  </a:lnTo>
                  <a:cubicBezTo>
                    <a:pt x="17041" y="57"/>
                    <a:pt x="16957" y="57"/>
                    <a:pt x="16866" y="29"/>
                  </a:cubicBezTo>
                  <a:cubicBezTo>
                    <a:pt x="16782" y="29"/>
                    <a:pt x="16691" y="1"/>
                    <a:pt x="166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79"/>
            <p:cNvSpPr/>
            <p:nvPr/>
          </p:nvSpPr>
          <p:spPr>
            <a:xfrm>
              <a:off x="5523491" y="2747797"/>
              <a:ext cx="46284" cy="22414"/>
            </a:xfrm>
            <a:custGeom>
              <a:rect b="b" l="l" r="r" t="t"/>
              <a:pathLst>
                <a:path extrusionOk="0" h="985" w="2034">
                  <a:moveTo>
                    <a:pt x="63" y="0"/>
                  </a:moveTo>
                  <a:cubicBezTo>
                    <a:pt x="28" y="0"/>
                    <a:pt x="0" y="56"/>
                    <a:pt x="63" y="56"/>
                  </a:cubicBezTo>
                  <a:cubicBezTo>
                    <a:pt x="378" y="203"/>
                    <a:pt x="790" y="231"/>
                    <a:pt x="1112" y="378"/>
                  </a:cubicBezTo>
                  <a:cubicBezTo>
                    <a:pt x="1426" y="525"/>
                    <a:pt x="1664" y="727"/>
                    <a:pt x="1895" y="958"/>
                  </a:cubicBezTo>
                  <a:cubicBezTo>
                    <a:pt x="1912" y="977"/>
                    <a:pt x="1931" y="984"/>
                    <a:pt x="1950" y="984"/>
                  </a:cubicBezTo>
                  <a:cubicBezTo>
                    <a:pt x="1994" y="984"/>
                    <a:pt x="2034" y="942"/>
                    <a:pt x="2014" y="902"/>
                  </a:cubicBezTo>
                  <a:cubicBezTo>
                    <a:pt x="1811" y="609"/>
                    <a:pt x="1545" y="406"/>
                    <a:pt x="1224" y="259"/>
                  </a:cubicBezTo>
                  <a:cubicBezTo>
                    <a:pt x="846" y="112"/>
                    <a:pt x="469" y="84"/>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79"/>
            <p:cNvSpPr/>
            <p:nvPr/>
          </p:nvSpPr>
          <p:spPr>
            <a:xfrm>
              <a:off x="5285451" y="2990593"/>
              <a:ext cx="40481" cy="25122"/>
            </a:xfrm>
            <a:custGeom>
              <a:rect b="b" l="l" r="r" t="t"/>
              <a:pathLst>
                <a:path extrusionOk="0" h="1104" w="1779">
                  <a:moveTo>
                    <a:pt x="67" y="1"/>
                  </a:moveTo>
                  <a:cubicBezTo>
                    <a:pt x="56" y="1"/>
                    <a:pt x="49" y="8"/>
                    <a:pt x="63" y="22"/>
                  </a:cubicBezTo>
                  <a:cubicBezTo>
                    <a:pt x="63" y="168"/>
                    <a:pt x="0" y="399"/>
                    <a:pt x="119" y="518"/>
                  </a:cubicBezTo>
                  <a:cubicBezTo>
                    <a:pt x="159" y="538"/>
                    <a:pt x="188" y="558"/>
                    <a:pt x="221" y="558"/>
                  </a:cubicBezTo>
                  <a:cubicBezTo>
                    <a:pt x="235" y="558"/>
                    <a:pt x="250" y="554"/>
                    <a:pt x="266" y="546"/>
                  </a:cubicBezTo>
                  <a:cubicBezTo>
                    <a:pt x="322" y="518"/>
                    <a:pt x="385" y="427"/>
                    <a:pt x="441" y="399"/>
                  </a:cubicBezTo>
                  <a:cubicBezTo>
                    <a:pt x="455" y="399"/>
                    <a:pt x="462" y="397"/>
                    <a:pt x="465" y="396"/>
                  </a:cubicBezTo>
                  <a:lnTo>
                    <a:pt x="465" y="396"/>
                  </a:lnTo>
                  <a:cubicBezTo>
                    <a:pt x="461" y="400"/>
                    <a:pt x="455" y="415"/>
                    <a:pt x="469" y="455"/>
                  </a:cubicBezTo>
                  <a:cubicBezTo>
                    <a:pt x="497" y="490"/>
                    <a:pt x="497" y="546"/>
                    <a:pt x="497" y="574"/>
                  </a:cubicBezTo>
                  <a:cubicBezTo>
                    <a:pt x="525" y="630"/>
                    <a:pt x="588" y="749"/>
                    <a:pt x="644" y="777"/>
                  </a:cubicBezTo>
                  <a:cubicBezTo>
                    <a:pt x="680" y="805"/>
                    <a:pt x="711" y="815"/>
                    <a:pt x="737" y="815"/>
                  </a:cubicBezTo>
                  <a:cubicBezTo>
                    <a:pt x="797" y="815"/>
                    <a:pt x="836" y="760"/>
                    <a:pt x="875" y="721"/>
                  </a:cubicBezTo>
                  <a:cubicBezTo>
                    <a:pt x="937" y="805"/>
                    <a:pt x="965" y="924"/>
                    <a:pt x="1049" y="1015"/>
                  </a:cubicBezTo>
                  <a:cubicBezTo>
                    <a:pt x="1084" y="1015"/>
                    <a:pt x="1112" y="1042"/>
                    <a:pt x="1168" y="1042"/>
                  </a:cubicBezTo>
                  <a:cubicBezTo>
                    <a:pt x="1196" y="1042"/>
                    <a:pt x="1259" y="980"/>
                    <a:pt x="1287" y="980"/>
                  </a:cubicBezTo>
                  <a:cubicBezTo>
                    <a:pt x="1287" y="1015"/>
                    <a:pt x="1315" y="1042"/>
                    <a:pt x="1343" y="1042"/>
                  </a:cubicBezTo>
                  <a:cubicBezTo>
                    <a:pt x="1371" y="1070"/>
                    <a:pt x="1399" y="1098"/>
                    <a:pt x="1434" y="1098"/>
                  </a:cubicBezTo>
                  <a:cubicBezTo>
                    <a:pt x="1449" y="1102"/>
                    <a:pt x="1464" y="1104"/>
                    <a:pt x="1479" y="1104"/>
                  </a:cubicBezTo>
                  <a:cubicBezTo>
                    <a:pt x="1577" y="1104"/>
                    <a:pt x="1676" y="1030"/>
                    <a:pt x="1749" y="952"/>
                  </a:cubicBezTo>
                  <a:cubicBezTo>
                    <a:pt x="1778" y="904"/>
                    <a:pt x="1738" y="832"/>
                    <a:pt x="1691" y="832"/>
                  </a:cubicBezTo>
                  <a:cubicBezTo>
                    <a:pt x="1682" y="832"/>
                    <a:pt x="1673" y="834"/>
                    <a:pt x="1665" y="840"/>
                  </a:cubicBezTo>
                  <a:cubicBezTo>
                    <a:pt x="1600" y="879"/>
                    <a:pt x="1554" y="919"/>
                    <a:pt x="1490" y="919"/>
                  </a:cubicBezTo>
                  <a:cubicBezTo>
                    <a:pt x="1463" y="919"/>
                    <a:pt x="1434" y="912"/>
                    <a:pt x="1399" y="896"/>
                  </a:cubicBezTo>
                  <a:cubicBezTo>
                    <a:pt x="1371" y="896"/>
                    <a:pt x="1343" y="840"/>
                    <a:pt x="1315" y="840"/>
                  </a:cubicBezTo>
                  <a:cubicBezTo>
                    <a:pt x="1301" y="822"/>
                    <a:pt x="1287" y="813"/>
                    <a:pt x="1272" y="813"/>
                  </a:cubicBezTo>
                  <a:cubicBezTo>
                    <a:pt x="1257" y="813"/>
                    <a:pt x="1242" y="822"/>
                    <a:pt x="1224" y="840"/>
                  </a:cubicBezTo>
                  <a:cubicBezTo>
                    <a:pt x="1210" y="850"/>
                    <a:pt x="1197" y="855"/>
                    <a:pt x="1185" y="855"/>
                  </a:cubicBezTo>
                  <a:cubicBezTo>
                    <a:pt x="1097" y="855"/>
                    <a:pt x="1042" y="620"/>
                    <a:pt x="993" y="546"/>
                  </a:cubicBezTo>
                  <a:cubicBezTo>
                    <a:pt x="977" y="513"/>
                    <a:pt x="951" y="500"/>
                    <a:pt x="925" y="500"/>
                  </a:cubicBezTo>
                  <a:cubicBezTo>
                    <a:pt x="907" y="500"/>
                    <a:pt x="889" y="506"/>
                    <a:pt x="875" y="518"/>
                  </a:cubicBezTo>
                  <a:cubicBezTo>
                    <a:pt x="819" y="518"/>
                    <a:pt x="791" y="574"/>
                    <a:pt x="763" y="602"/>
                  </a:cubicBezTo>
                  <a:cubicBezTo>
                    <a:pt x="754" y="604"/>
                    <a:pt x="746" y="605"/>
                    <a:pt x="738" y="605"/>
                  </a:cubicBezTo>
                  <a:cubicBezTo>
                    <a:pt x="640" y="605"/>
                    <a:pt x="616" y="451"/>
                    <a:pt x="616" y="399"/>
                  </a:cubicBezTo>
                  <a:cubicBezTo>
                    <a:pt x="588" y="343"/>
                    <a:pt x="588" y="252"/>
                    <a:pt x="497" y="252"/>
                  </a:cubicBezTo>
                  <a:cubicBezTo>
                    <a:pt x="487" y="247"/>
                    <a:pt x="478" y="245"/>
                    <a:pt x="469" y="245"/>
                  </a:cubicBezTo>
                  <a:cubicBezTo>
                    <a:pt x="430" y="245"/>
                    <a:pt x="402" y="292"/>
                    <a:pt x="350" y="343"/>
                  </a:cubicBezTo>
                  <a:cubicBezTo>
                    <a:pt x="322" y="343"/>
                    <a:pt x="294" y="371"/>
                    <a:pt x="294" y="399"/>
                  </a:cubicBezTo>
                  <a:cubicBezTo>
                    <a:pt x="175" y="371"/>
                    <a:pt x="119" y="280"/>
                    <a:pt x="119" y="196"/>
                  </a:cubicBezTo>
                  <a:cubicBezTo>
                    <a:pt x="119" y="140"/>
                    <a:pt x="119" y="78"/>
                    <a:pt x="91" y="22"/>
                  </a:cubicBezTo>
                  <a:cubicBezTo>
                    <a:pt x="91" y="8"/>
                    <a:pt x="77" y="1"/>
                    <a:pt x="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79"/>
            <p:cNvSpPr/>
            <p:nvPr/>
          </p:nvSpPr>
          <p:spPr>
            <a:xfrm>
              <a:off x="5293416" y="2966472"/>
              <a:ext cx="11673" cy="17931"/>
            </a:xfrm>
            <a:custGeom>
              <a:rect b="b" l="l" r="r" t="t"/>
              <a:pathLst>
                <a:path extrusionOk="0" h="788" w="513">
                  <a:moveTo>
                    <a:pt x="483" y="0"/>
                  </a:moveTo>
                  <a:cubicBezTo>
                    <a:pt x="469" y="0"/>
                    <a:pt x="452" y="9"/>
                    <a:pt x="441" y="33"/>
                  </a:cubicBezTo>
                  <a:cubicBezTo>
                    <a:pt x="350" y="291"/>
                    <a:pt x="238" y="529"/>
                    <a:pt x="35" y="732"/>
                  </a:cubicBezTo>
                  <a:cubicBezTo>
                    <a:pt x="0" y="760"/>
                    <a:pt x="35" y="788"/>
                    <a:pt x="91" y="788"/>
                  </a:cubicBezTo>
                  <a:cubicBezTo>
                    <a:pt x="322" y="641"/>
                    <a:pt x="441" y="291"/>
                    <a:pt x="497" y="33"/>
                  </a:cubicBezTo>
                  <a:cubicBezTo>
                    <a:pt x="513" y="17"/>
                    <a:pt x="501" y="0"/>
                    <a:pt x="4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79"/>
            <p:cNvSpPr/>
            <p:nvPr/>
          </p:nvSpPr>
          <p:spPr>
            <a:xfrm>
              <a:off x="5299628" y="2975165"/>
              <a:ext cx="10513" cy="12219"/>
            </a:xfrm>
            <a:custGeom>
              <a:rect b="b" l="l" r="r" t="t"/>
              <a:pathLst>
                <a:path extrusionOk="0" h="537" w="462">
                  <a:moveTo>
                    <a:pt x="398" y="0"/>
                  </a:moveTo>
                  <a:cubicBezTo>
                    <a:pt x="252" y="175"/>
                    <a:pt x="140" y="322"/>
                    <a:pt x="21" y="497"/>
                  </a:cubicBezTo>
                  <a:cubicBezTo>
                    <a:pt x="1" y="517"/>
                    <a:pt x="23" y="536"/>
                    <a:pt x="48" y="536"/>
                  </a:cubicBezTo>
                  <a:cubicBezTo>
                    <a:pt x="58" y="536"/>
                    <a:pt x="69" y="533"/>
                    <a:pt x="77" y="525"/>
                  </a:cubicBezTo>
                  <a:cubicBezTo>
                    <a:pt x="196" y="350"/>
                    <a:pt x="314" y="203"/>
                    <a:pt x="426" y="56"/>
                  </a:cubicBezTo>
                  <a:cubicBezTo>
                    <a:pt x="461" y="28"/>
                    <a:pt x="426" y="0"/>
                    <a:pt x="3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79"/>
            <p:cNvSpPr/>
            <p:nvPr/>
          </p:nvSpPr>
          <p:spPr>
            <a:xfrm>
              <a:off x="5329209" y="3002903"/>
              <a:ext cx="28649" cy="20024"/>
            </a:xfrm>
            <a:custGeom>
              <a:rect b="b" l="l" r="r" t="t"/>
              <a:pathLst>
                <a:path extrusionOk="0" h="880" w="1259">
                  <a:moveTo>
                    <a:pt x="39" y="1"/>
                  </a:moveTo>
                  <a:cubicBezTo>
                    <a:pt x="21" y="1"/>
                    <a:pt x="0" y="17"/>
                    <a:pt x="0" y="33"/>
                  </a:cubicBezTo>
                  <a:cubicBezTo>
                    <a:pt x="0" y="180"/>
                    <a:pt x="0" y="327"/>
                    <a:pt x="119" y="411"/>
                  </a:cubicBezTo>
                  <a:cubicBezTo>
                    <a:pt x="161" y="465"/>
                    <a:pt x="201" y="483"/>
                    <a:pt x="241" y="483"/>
                  </a:cubicBezTo>
                  <a:cubicBezTo>
                    <a:pt x="288" y="483"/>
                    <a:pt x="336" y="458"/>
                    <a:pt x="385" y="439"/>
                  </a:cubicBezTo>
                  <a:cubicBezTo>
                    <a:pt x="385" y="529"/>
                    <a:pt x="385" y="613"/>
                    <a:pt x="469" y="676"/>
                  </a:cubicBezTo>
                  <a:cubicBezTo>
                    <a:pt x="519" y="700"/>
                    <a:pt x="558" y="709"/>
                    <a:pt x="591" y="709"/>
                  </a:cubicBezTo>
                  <a:cubicBezTo>
                    <a:pt x="635" y="709"/>
                    <a:pt x="667" y="692"/>
                    <a:pt x="700" y="676"/>
                  </a:cubicBezTo>
                  <a:cubicBezTo>
                    <a:pt x="763" y="760"/>
                    <a:pt x="818" y="879"/>
                    <a:pt x="993" y="879"/>
                  </a:cubicBezTo>
                  <a:cubicBezTo>
                    <a:pt x="1112" y="879"/>
                    <a:pt x="1259" y="760"/>
                    <a:pt x="1259" y="613"/>
                  </a:cubicBezTo>
                  <a:cubicBezTo>
                    <a:pt x="1259" y="574"/>
                    <a:pt x="1214" y="534"/>
                    <a:pt x="1177" y="534"/>
                  </a:cubicBezTo>
                  <a:cubicBezTo>
                    <a:pt x="1162" y="534"/>
                    <a:pt x="1148" y="541"/>
                    <a:pt x="1140" y="557"/>
                  </a:cubicBezTo>
                  <a:cubicBezTo>
                    <a:pt x="1084" y="614"/>
                    <a:pt x="1076" y="635"/>
                    <a:pt x="1050" y="635"/>
                  </a:cubicBezTo>
                  <a:cubicBezTo>
                    <a:pt x="1034" y="635"/>
                    <a:pt x="1011" y="627"/>
                    <a:pt x="965" y="613"/>
                  </a:cubicBezTo>
                  <a:cubicBezTo>
                    <a:pt x="846" y="613"/>
                    <a:pt x="874" y="613"/>
                    <a:pt x="818" y="529"/>
                  </a:cubicBezTo>
                  <a:cubicBezTo>
                    <a:pt x="799" y="510"/>
                    <a:pt x="779" y="490"/>
                    <a:pt x="759" y="490"/>
                  </a:cubicBezTo>
                  <a:cubicBezTo>
                    <a:pt x="751" y="490"/>
                    <a:pt x="743" y="493"/>
                    <a:pt x="735" y="501"/>
                  </a:cubicBezTo>
                  <a:cubicBezTo>
                    <a:pt x="696" y="518"/>
                    <a:pt x="650" y="546"/>
                    <a:pt x="600" y="546"/>
                  </a:cubicBezTo>
                  <a:cubicBezTo>
                    <a:pt x="567" y="546"/>
                    <a:pt x="532" y="534"/>
                    <a:pt x="497" y="501"/>
                  </a:cubicBezTo>
                  <a:lnTo>
                    <a:pt x="497" y="299"/>
                  </a:lnTo>
                  <a:cubicBezTo>
                    <a:pt x="477" y="274"/>
                    <a:pt x="457" y="252"/>
                    <a:pt x="437" y="252"/>
                  </a:cubicBezTo>
                  <a:cubicBezTo>
                    <a:pt x="429" y="252"/>
                    <a:pt x="421" y="256"/>
                    <a:pt x="413" y="264"/>
                  </a:cubicBezTo>
                  <a:cubicBezTo>
                    <a:pt x="356" y="286"/>
                    <a:pt x="313" y="337"/>
                    <a:pt x="260" y="337"/>
                  </a:cubicBezTo>
                  <a:cubicBezTo>
                    <a:pt x="228" y="337"/>
                    <a:pt x="192" y="319"/>
                    <a:pt x="147" y="264"/>
                  </a:cubicBezTo>
                  <a:cubicBezTo>
                    <a:pt x="91" y="236"/>
                    <a:pt x="91" y="89"/>
                    <a:pt x="63" y="33"/>
                  </a:cubicBezTo>
                  <a:cubicBezTo>
                    <a:pt x="63" y="9"/>
                    <a:pt x="52" y="1"/>
                    <a:pt x="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79"/>
            <p:cNvSpPr/>
            <p:nvPr/>
          </p:nvSpPr>
          <p:spPr>
            <a:xfrm>
              <a:off x="5264289" y="2935753"/>
              <a:ext cx="4642" cy="11423"/>
            </a:xfrm>
            <a:custGeom>
              <a:rect b="b" l="l" r="r" t="t"/>
              <a:pathLst>
                <a:path extrusionOk="0" h="502" w="204">
                  <a:moveTo>
                    <a:pt x="33" y="1"/>
                  </a:moveTo>
                  <a:cubicBezTo>
                    <a:pt x="14" y="1"/>
                    <a:pt x="0" y="20"/>
                    <a:pt x="0" y="40"/>
                  </a:cubicBezTo>
                  <a:cubicBezTo>
                    <a:pt x="56" y="103"/>
                    <a:pt x="91" y="187"/>
                    <a:pt x="119" y="243"/>
                  </a:cubicBezTo>
                  <a:cubicBezTo>
                    <a:pt x="147" y="334"/>
                    <a:pt x="119" y="390"/>
                    <a:pt x="119" y="481"/>
                  </a:cubicBezTo>
                  <a:cubicBezTo>
                    <a:pt x="119" y="495"/>
                    <a:pt x="126" y="502"/>
                    <a:pt x="133" y="502"/>
                  </a:cubicBezTo>
                  <a:cubicBezTo>
                    <a:pt x="140" y="502"/>
                    <a:pt x="147" y="495"/>
                    <a:pt x="147" y="481"/>
                  </a:cubicBezTo>
                  <a:cubicBezTo>
                    <a:pt x="175" y="390"/>
                    <a:pt x="203" y="334"/>
                    <a:pt x="203" y="243"/>
                  </a:cubicBezTo>
                  <a:cubicBezTo>
                    <a:pt x="175" y="159"/>
                    <a:pt x="119" y="68"/>
                    <a:pt x="56" y="12"/>
                  </a:cubicBezTo>
                  <a:cubicBezTo>
                    <a:pt x="48" y="4"/>
                    <a:pt x="40" y="1"/>
                    <a:pt x="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79"/>
            <p:cNvSpPr/>
            <p:nvPr/>
          </p:nvSpPr>
          <p:spPr>
            <a:xfrm>
              <a:off x="5268522" y="2936891"/>
              <a:ext cx="5029" cy="12720"/>
            </a:xfrm>
            <a:custGeom>
              <a:rect b="b" l="l" r="r" t="t"/>
              <a:pathLst>
                <a:path extrusionOk="0" h="559" w="221">
                  <a:moveTo>
                    <a:pt x="35" y="0"/>
                  </a:moveTo>
                  <a:cubicBezTo>
                    <a:pt x="14" y="0"/>
                    <a:pt x="0" y="15"/>
                    <a:pt x="17" y="53"/>
                  </a:cubicBezTo>
                  <a:cubicBezTo>
                    <a:pt x="80" y="193"/>
                    <a:pt x="136" y="368"/>
                    <a:pt x="108" y="543"/>
                  </a:cubicBezTo>
                  <a:cubicBezTo>
                    <a:pt x="108" y="543"/>
                    <a:pt x="121" y="558"/>
                    <a:pt x="129" y="558"/>
                  </a:cubicBezTo>
                  <a:cubicBezTo>
                    <a:pt x="133" y="558"/>
                    <a:pt x="136" y="554"/>
                    <a:pt x="136" y="543"/>
                  </a:cubicBezTo>
                  <a:cubicBezTo>
                    <a:pt x="220" y="368"/>
                    <a:pt x="136" y="193"/>
                    <a:pt x="80" y="18"/>
                  </a:cubicBezTo>
                  <a:cubicBezTo>
                    <a:pt x="66" y="7"/>
                    <a:pt x="49"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79"/>
            <p:cNvSpPr/>
            <p:nvPr/>
          </p:nvSpPr>
          <p:spPr>
            <a:xfrm>
              <a:off x="5227858" y="2953206"/>
              <a:ext cx="7964" cy="1456"/>
            </a:xfrm>
            <a:custGeom>
              <a:rect b="b" l="l" r="r" t="t"/>
              <a:pathLst>
                <a:path extrusionOk="0" h="64" w="350">
                  <a:moveTo>
                    <a:pt x="0" y="0"/>
                  </a:moveTo>
                  <a:cubicBezTo>
                    <a:pt x="119" y="35"/>
                    <a:pt x="203" y="63"/>
                    <a:pt x="322" y="63"/>
                  </a:cubicBezTo>
                  <a:cubicBezTo>
                    <a:pt x="350" y="63"/>
                    <a:pt x="350" y="35"/>
                    <a:pt x="322" y="35"/>
                  </a:cubicBezTo>
                  <a:cubicBezTo>
                    <a:pt x="231" y="0"/>
                    <a:pt x="119" y="0"/>
                    <a:pt x="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79"/>
            <p:cNvSpPr/>
            <p:nvPr/>
          </p:nvSpPr>
          <p:spPr>
            <a:xfrm>
              <a:off x="5418796" y="2922692"/>
              <a:ext cx="45510" cy="12083"/>
            </a:xfrm>
            <a:custGeom>
              <a:rect b="b" l="l" r="r" t="t"/>
              <a:pathLst>
                <a:path extrusionOk="0" h="531" w="2000">
                  <a:moveTo>
                    <a:pt x="1671" y="0"/>
                  </a:moveTo>
                  <a:cubicBezTo>
                    <a:pt x="1577" y="0"/>
                    <a:pt x="1500" y="62"/>
                    <a:pt x="1399" y="62"/>
                  </a:cubicBezTo>
                  <a:cubicBezTo>
                    <a:pt x="1308" y="62"/>
                    <a:pt x="1252" y="6"/>
                    <a:pt x="1168" y="6"/>
                  </a:cubicBezTo>
                  <a:cubicBezTo>
                    <a:pt x="1077" y="34"/>
                    <a:pt x="993" y="62"/>
                    <a:pt x="902" y="90"/>
                  </a:cubicBezTo>
                  <a:cubicBezTo>
                    <a:pt x="847" y="119"/>
                    <a:pt x="794" y="126"/>
                    <a:pt x="742" y="126"/>
                  </a:cubicBezTo>
                  <a:cubicBezTo>
                    <a:pt x="683" y="126"/>
                    <a:pt x="625" y="116"/>
                    <a:pt x="565" y="116"/>
                  </a:cubicBezTo>
                  <a:cubicBezTo>
                    <a:pt x="514" y="116"/>
                    <a:pt x="461" y="124"/>
                    <a:pt x="406" y="153"/>
                  </a:cubicBezTo>
                  <a:cubicBezTo>
                    <a:pt x="322" y="209"/>
                    <a:pt x="231" y="265"/>
                    <a:pt x="175" y="355"/>
                  </a:cubicBezTo>
                  <a:cubicBezTo>
                    <a:pt x="119" y="383"/>
                    <a:pt x="56" y="467"/>
                    <a:pt x="0" y="502"/>
                  </a:cubicBezTo>
                  <a:cubicBezTo>
                    <a:pt x="0" y="502"/>
                    <a:pt x="0" y="530"/>
                    <a:pt x="28" y="530"/>
                  </a:cubicBezTo>
                  <a:cubicBezTo>
                    <a:pt x="119" y="530"/>
                    <a:pt x="231" y="383"/>
                    <a:pt x="294" y="355"/>
                  </a:cubicBezTo>
                  <a:cubicBezTo>
                    <a:pt x="350" y="293"/>
                    <a:pt x="434" y="237"/>
                    <a:pt x="497" y="237"/>
                  </a:cubicBezTo>
                  <a:cubicBezTo>
                    <a:pt x="513" y="231"/>
                    <a:pt x="528" y="229"/>
                    <a:pt x="542" y="229"/>
                  </a:cubicBezTo>
                  <a:cubicBezTo>
                    <a:pt x="604" y="229"/>
                    <a:pt x="654" y="270"/>
                    <a:pt x="699" y="293"/>
                  </a:cubicBezTo>
                  <a:cubicBezTo>
                    <a:pt x="718" y="293"/>
                    <a:pt x="737" y="308"/>
                    <a:pt x="766" y="308"/>
                  </a:cubicBezTo>
                  <a:cubicBezTo>
                    <a:pt x="780" y="308"/>
                    <a:pt x="797" y="304"/>
                    <a:pt x="818" y="293"/>
                  </a:cubicBezTo>
                  <a:cubicBezTo>
                    <a:pt x="874" y="293"/>
                    <a:pt x="930" y="237"/>
                    <a:pt x="993" y="237"/>
                  </a:cubicBezTo>
                  <a:cubicBezTo>
                    <a:pt x="1063" y="209"/>
                    <a:pt x="1114" y="202"/>
                    <a:pt x="1165" y="202"/>
                  </a:cubicBezTo>
                  <a:cubicBezTo>
                    <a:pt x="1217" y="202"/>
                    <a:pt x="1269" y="209"/>
                    <a:pt x="1343" y="209"/>
                  </a:cubicBezTo>
                  <a:cubicBezTo>
                    <a:pt x="1399" y="209"/>
                    <a:pt x="1454" y="181"/>
                    <a:pt x="1517" y="181"/>
                  </a:cubicBezTo>
                  <a:cubicBezTo>
                    <a:pt x="1587" y="167"/>
                    <a:pt x="1652" y="160"/>
                    <a:pt x="1718" y="160"/>
                  </a:cubicBezTo>
                  <a:cubicBezTo>
                    <a:pt x="1783" y="160"/>
                    <a:pt x="1850" y="167"/>
                    <a:pt x="1923" y="181"/>
                  </a:cubicBezTo>
                  <a:cubicBezTo>
                    <a:pt x="1930" y="184"/>
                    <a:pt x="1937" y="186"/>
                    <a:pt x="1943" y="186"/>
                  </a:cubicBezTo>
                  <a:cubicBezTo>
                    <a:pt x="1985" y="186"/>
                    <a:pt x="2000" y="114"/>
                    <a:pt x="1951" y="90"/>
                  </a:cubicBezTo>
                  <a:cubicBezTo>
                    <a:pt x="1895" y="34"/>
                    <a:pt x="1804" y="6"/>
                    <a:pt x="1720" y="6"/>
                  </a:cubicBezTo>
                  <a:cubicBezTo>
                    <a:pt x="1703" y="2"/>
                    <a:pt x="1687" y="0"/>
                    <a:pt x="16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79"/>
            <p:cNvSpPr/>
            <p:nvPr/>
          </p:nvSpPr>
          <p:spPr>
            <a:xfrm>
              <a:off x="5359746" y="2898822"/>
              <a:ext cx="24985" cy="23369"/>
            </a:xfrm>
            <a:custGeom>
              <a:rect b="b" l="l" r="r" t="t"/>
              <a:pathLst>
                <a:path extrusionOk="0" h="1027" w="1098">
                  <a:moveTo>
                    <a:pt x="1017" y="0"/>
                  </a:moveTo>
                  <a:cubicBezTo>
                    <a:pt x="1009" y="0"/>
                    <a:pt x="1002" y="2"/>
                    <a:pt x="994" y="6"/>
                  </a:cubicBezTo>
                  <a:cubicBezTo>
                    <a:pt x="756" y="118"/>
                    <a:pt x="581" y="328"/>
                    <a:pt x="406" y="502"/>
                  </a:cubicBezTo>
                  <a:cubicBezTo>
                    <a:pt x="267" y="642"/>
                    <a:pt x="57" y="817"/>
                    <a:pt x="1" y="1027"/>
                  </a:cubicBezTo>
                  <a:cubicBezTo>
                    <a:pt x="176" y="880"/>
                    <a:pt x="323" y="705"/>
                    <a:pt x="497" y="558"/>
                  </a:cubicBezTo>
                  <a:cubicBezTo>
                    <a:pt x="672" y="384"/>
                    <a:pt x="875" y="265"/>
                    <a:pt x="1050" y="90"/>
                  </a:cubicBezTo>
                  <a:cubicBezTo>
                    <a:pt x="1098" y="66"/>
                    <a:pt x="1063" y="0"/>
                    <a:pt x="10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9" name="Google Shape;7719;p79"/>
          <p:cNvGrpSpPr/>
          <p:nvPr/>
        </p:nvGrpSpPr>
        <p:grpSpPr>
          <a:xfrm>
            <a:off x="4603985" y="2668018"/>
            <a:ext cx="466682" cy="452733"/>
            <a:chOff x="4603985" y="2668018"/>
            <a:chExt cx="466682" cy="452733"/>
          </a:xfrm>
        </p:grpSpPr>
        <p:sp>
          <p:nvSpPr>
            <p:cNvPr id="7720" name="Google Shape;7720;p79"/>
            <p:cNvSpPr/>
            <p:nvPr/>
          </p:nvSpPr>
          <p:spPr>
            <a:xfrm>
              <a:off x="4607307" y="2671568"/>
              <a:ext cx="452870" cy="445156"/>
            </a:xfrm>
            <a:custGeom>
              <a:rect b="b" l="l" r="r" t="t"/>
              <a:pathLst>
                <a:path extrusionOk="0" h="19563" w="19902">
                  <a:moveTo>
                    <a:pt x="6413" y="2910"/>
                  </a:moveTo>
                  <a:cubicBezTo>
                    <a:pt x="6588" y="2910"/>
                    <a:pt x="6763" y="2938"/>
                    <a:pt x="6874" y="3057"/>
                  </a:cubicBezTo>
                  <a:cubicBezTo>
                    <a:pt x="7021" y="3175"/>
                    <a:pt x="7021" y="3378"/>
                    <a:pt x="6902" y="3525"/>
                  </a:cubicBezTo>
                  <a:cubicBezTo>
                    <a:pt x="6819" y="3672"/>
                    <a:pt x="6588" y="3784"/>
                    <a:pt x="6413" y="3784"/>
                  </a:cubicBezTo>
                  <a:cubicBezTo>
                    <a:pt x="6175" y="3784"/>
                    <a:pt x="6091" y="3581"/>
                    <a:pt x="5917" y="3462"/>
                  </a:cubicBezTo>
                  <a:cubicBezTo>
                    <a:pt x="5826" y="3406"/>
                    <a:pt x="5826" y="3287"/>
                    <a:pt x="5889" y="3231"/>
                  </a:cubicBezTo>
                  <a:cubicBezTo>
                    <a:pt x="5945" y="3057"/>
                    <a:pt x="6238" y="2938"/>
                    <a:pt x="6413" y="2910"/>
                  </a:cubicBezTo>
                  <a:close/>
                  <a:moveTo>
                    <a:pt x="8042" y="1"/>
                  </a:moveTo>
                  <a:lnTo>
                    <a:pt x="8042" y="1"/>
                  </a:lnTo>
                  <a:cubicBezTo>
                    <a:pt x="7574" y="29"/>
                    <a:pt x="7252" y="379"/>
                    <a:pt x="6902" y="581"/>
                  </a:cubicBezTo>
                  <a:cubicBezTo>
                    <a:pt x="6847" y="553"/>
                    <a:pt x="6791" y="553"/>
                    <a:pt x="6728" y="525"/>
                  </a:cubicBezTo>
                  <a:cubicBezTo>
                    <a:pt x="6763" y="490"/>
                    <a:pt x="6791" y="490"/>
                    <a:pt x="6791" y="462"/>
                  </a:cubicBezTo>
                  <a:cubicBezTo>
                    <a:pt x="6819" y="434"/>
                    <a:pt x="6819" y="351"/>
                    <a:pt x="6791" y="316"/>
                  </a:cubicBezTo>
                  <a:cubicBezTo>
                    <a:pt x="6763" y="288"/>
                    <a:pt x="6700" y="260"/>
                    <a:pt x="6644" y="260"/>
                  </a:cubicBezTo>
                  <a:cubicBezTo>
                    <a:pt x="6644" y="288"/>
                    <a:pt x="6616" y="288"/>
                    <a:pt x="6616" y="288"/>
                  </a:cubicBezTo>
                  <a:lnTo>
                    <a:pt x="6588" y="288"/>
                  </a:lnTo>
                  <a:cubicBezTo>
                    <a:pt x="6588" y="316"/>
                    <a:pt x="6553" y="316"/>
                    <a:pt x="6553" y="351"/>
                  </a:cubicBezTo>
                  <a:cubicBezTo>
                    <a:pt x="6497" y="379"/>
                    <a:pt x="6469" y="434"/>
                    <a:pt x="6441" y="490"/>
                  </a:cubicBezTo>
                  <a:cubicBezTo>
                    <a:pt x="6413" y="490"/>
                    <a:pt x="6413" y="525"/>
                    <a:pt x="6413" y="553"/>
                  </a:cubicBezTo>
                  <a:cubicBezTo>
                    <a:pt x="6147" y="728"/>
                    <a:pt x="5889" y="875"/>
                    <a:pt x="5651" y="1050"/>
                  </a:cubicBezTo>
                  <a:cubicBezTo>
                    <a:pt x="5364" y="1309"/>
                    <a:pt x="5154" y="1630"/>
                    <a:pt x="4896" y="1889"/>
                  </a:cubicBezTo>
                  <a:cubicBezTo>
                    <a:pt x="4777" y="2036"/>
                    <a:pt x="4630" y="2155"/>
                    <a:pt x="4490" y="2273"/>
                  </a:cubicBezTo>
                  <a:cubicBezTo>
                    <a:pt x="4196" y="2504"/>
                    <a:pt x="3847" y="2651"/>
                    <a:pt x="3469" y="2735"/>
                  </a:cubicBezTo>
                  <a:cubicBezTo>
                    <a:pt x="2218" y="2973"/>
                    <a:pt x="1281" y="3672"/>
                    <a:pt x="553" y="4686"/>
                  </a:cubicBezTo>
                  <a:cubicBezTo>
                    <a:pt x="260" y="5098"/>
                    <a:pt x="85" y="5532"/>
                    <a:pt x="1" y="6028"/>
                  </a:cubicBezTo>
                  <a:cubicBezTo>
                    <a:pt x="379" y="6119"/>
                    <a:pt x="672" y="6203"/>
                    <a:pt x="994" y="6294"/>
                  </a:cubicBezTo>
                  <a:cubicBezTo>
                    <a:pt x="1197" y="6378"/>
                    <a:pt x="1455" y="6350"/>
                    <a:pt x="1693" y="6434"/>
                  </a:cubicBezTo>
                  <a:cubicBezTo>
                    <a:pt x="1721" y="6406"/>
                    <a:pt x="1749" y="6406"/>
                    <a:pt x="1777" y="6378"/>
                  </a:cubicBezTo>
                  <a:cubicBezTo>
                    <a:pt x="1787" y="6376"/>
                    <a:pt x="1797" y="6374"/>
                    <a:pt x="1807" y="6374"/>
                  </a:cubicBezTo>
                  <a:cubicBezTo>
                    <a:pt x="1909" y="6374"/>
                    <a:pt x="1977" y="6504"/>
                    <a:pt x="1952" y="6581"/>
                  </a:cubicBezTo>
                  <a:cubicBezTo>
                    <a:pt x="1896" y="6644"/>
                    <a:pt x="1868" y="6700"/>
                    <a:pt x="1805" y="6756"/>
                  </a:cubicBezTo>
                  <a:cubicBezTo>
                    <a:pt x="1777" y="6784"/>
                    <a:pt x="1749" y="6818"/>
                    <a:pt x="1721" y="6846"/>
                  </a:cubicBezTo>
                  <a:cubicBezTo>
                    <a:pt x="1574" y="6993"/>
                    <a:pt x="1399" y="7105"/>
                    <a:pt x="1253" y="7252"/>
                  </a:cubicBezTo>
                  <a:cubicBezTo>
                    <a:pt x="784" y="7720"/>
                    <a:pt x="875" y="8154"/>
                    <a:pt x="1483" y="8357"/>
                  </a:cubicBezTo>
                  <a:cubicBezTo>
                    <a:pt x="1607" y="8410"/>
                    <a:pt x="1728" y="8442"/>
                    <a:pt x="1847" y="8442"/>
                  </a:cubicBezTo>
                  <a:cubicBezTo>
                    <a:pt x="1932" y="8442"/>
                    <a:pt x="2015" y="8426"/>
                    <a:pt x="2099" y="8392"/>
                  </a:cubicBezTo>
                  <a:cubicBezTo>
                    <a:pt x="2567" y="8217"/>
                    <a:pt x="3029" y="8098"/>
                    <a:pt x="3406" y="7748"/>
                  </a:cubicBezTo>
                  <a:cubicBezTo>
                    <a:pt x="3497" y="7658"/>
                    <a:pt x="3616" y="7602"/>
                    <a:pt x="3756" y="7574"/>
                  </a:cubicBezTo>
                  <a:cubicBezTo>
                    <a:pt x="4484" y="7389"/>
                    <a:pt x="5207" y="7218"/>
                    <a:pt x="5958" y="7218"/>
                  </a:cubicBezTo>
                  <a:cubicBezTo>
                    <a:pt x="6145" y="7218"/>
                    <a:pt x="6334" y="7228"/>
                    <a:pt x="6525" y="7252"/>
                  </a:cubicBezTo>
                  <a:cubicBezTo>
                    <a:pt x="6847" y="7280"/>
                    <a:pt x="7196" y="7280"/>
                    <a:pt x="7518" y="7343"/>
                  </a:cubicBezTo>
                  <a:cubicBezTo>
                    <a:pt x="7539" y="7338"/>
                    <a:pt x="7562" y="7335"/>
                    <a:pt x="7586" y="7335"/>
                  </a:cubicBezTo>
                  <a:cubicBezTo>
                    <a:pt x="7722" y="7335"/>
                    <a:pt x="7880" y="7416"/>
                    <a:pt x="7951" y="7518"/>
                  </a:cubicBezTo>
                  <a:lnTo>
                    <a:pt x="7986" y="7518"/>
                  </a:lnTo>
                  <a:lnTo>
                    <a:pt x="7986" y="7546"/>
                  </a:lnTo>
                  <a:cubicBezTo>
                    <a:pt x="8364" y="7832"/>
                    <a:pt x="8448" y="8245"/>
                    <a:pt x="8448" y="8678"/>
                  </a:cubicBezTo>
                  <a:lnTo>
                    <a:pt x="8448" y="8741"/>
                  </a:lnTo>
                  <a:cubicBezTo>
                    <a:pt x="8511" y="8972"/>
                    <a:pt x="8539" y="9203"/>
                    <a:pt x="8539" y="9441"/>
                  </a:cubicBezTo>
                  <a:lnTo>
                    <a:pt x="8539" y="9615"/>
                  </a:lnTo>
                  <a:cubicBezTo>
                    <a:pt x="8567" y="9643"/>
                    <a:pt x="8623" y="9671"/>
                    <a:pt x="8651" y="9699"/>
                  </a:cubicBezTo>
                  <a:cubicBezTo>
                    <a:pt x="8668" y="9685"/>
                    <a:pt x="8684" y="9678"/>
                    <a:pt x="8699" y="9678"/>
                  </a:cubicBezTo>
                  <a:cubicBezTo>
                    <a:pt x="8713" y="9678"/>
                    <a:pt x="8727" y="9685"/>
                    <a:pt x="8741" y="9699"/>
                  </a:cubicBezTo>
                  <a:lnTo>
                    <a:pt x="8741" y="9790"/>
                  </a:lnTo>
                  <a:cubicBezTo>
                    <a:pt x="8797" y="9846"/>
                    <a:pt x="8825" y="9902"/>
                    <a:pt x="8825" y="10021"/>
                  </a:cubicBezTo>
                  <a:cubicBezTo>
                    <a:pt x="8825" y="10140"/>
                    <a:pt x="8888" y="10252"/>
                    <a:pt x="8972" y="10371"/>
                  </a:cubicBezTo>
                  <a:lnTo>
                    <a:pt x="9063" y="10371"/>
                  </a:lnTo>
                  <a:cubicBezTo>
                    <a:pt x="9119" y="10399"/>
                    <a:pt x="9147" y="10455"/>
                    <a:pt x="9119" y="10489"/>
                  </a:cubicBezTo>
                  <a:lnTo>
                    <a:pt x="9119" y="10601"/>
                  </a:lnTo>
                  <a:cubicBezTo>
                    <a:pt x="9091" y="10804"/>
                    <a:pt x="9035" y="11014"/>
                    <a:pt x="9000" y="11245"/>
                  </a:cubicBezTo>
                  <a:cubicBezTo>
                    <a:pt x="9000" y="11329"/>
                    <a:pt x="9000" y="11447"/>
                    <a:pt x="8972" y="11538"/>
                  </a:cubicBezTo>
                  <a:cubicBezTo>
                    <a:pt x="8972" y="11650"/>
                    <a:pt x="9000" y="11769"/>
                    <a:pt x="9035" y="11888"/>
                  </a:cubicBezTo>
                  <a:cubicBezTo>
                    <a:pt x="9119" y="11916"/>
                    <a:pt x="9175" y="11972"/>
                    <a:pt x="9238" y="12000"/>
                  </a:cubicBezTo>
                  <a:cubicBezTo>
                    <a:pt x="9252" y="11993"/>
                    <a:pt x="9268" y="11989"/>
                    <a:pt x="9284" y="11989"/>
                  </a:cubicBezTo>
                  <a:cubicBezTo>
                    <a:pt x="9335" y="11989"/>
                    <a:pt x="9392" y="12022"/>
                    <a:pt x="9413" y="12091"/>
                  </a:cubicBezTo>
                  <a:lnTo>
                    <a:pt x="9413" y="12266"/>
                  </a:lnTo>
                  <a:cubicBezTo>
                    <a:pt x="9413" y="12587"/>
                    <a:pt x="9294" y="12902"/>
                    <a:pt x="9525" y="13196"/>
                  </a:cubicBezTo>
                  <a:cubicBezTo>
                    <a:pt x="9616" y="13196"/>
                    <a:pt x="9671" y="13112"/>
                    <a:pt x="9734" y="13112"/>
                  </a:cubicBezTo>
                  <a:cubicBezTo>
                    <a:pt x="9765" y="13089"/>
                    <a:pt x="9801" y="13078"/>
                    <a:pt x="9833" y="13078"/>
                  </a:cubicBezTo>
                  <a:cubicBezTo>
                    <a:pt x="9889" y="13078"/>
                    <a:pt x="9937" y="13110"/>
                    <a:pt x="9937" y="13168"/>
                  </a:cubicBezTo>
                  <a:cubicBezTo>
                    <a:pt x="9993" y="13426"/>
                    <a:pt x="9993" y="13692"/>
                    <a:pt x="10021" y="13951"/>
                  </a:cubicBezTo>
                  <a:cubicBezTo>
                    <a:pt x="10049" y="14070"/>
                    <a:pt x="10049" y="14160"/>
                    <a:pt x="10084" y="14244"/>
                  </a:cubicBezTo>
                  <a:cubicBezTo>
                    <a:pt x="10112" y="14391"/>
                    <a:pt x="10168" y="14510"/>
                    <a:pt x="10287" y="14566"/>
                  </a:cubicBezTo>
                  <a:cubicBezTo>
                    <a:pt x="10324" y="14549"/>
                    <a:pt x="10362" y="14542"/>
                    <a:pt x="10400" y="14542"/>
                  </a:cubicBezTo>
                  <a:cubicBezTo>
                    <a:pt x="10565" y="14542"/>
                    <a:pt x="10710" y="14694"/>
                    <a:pt x="10664" y="14888"/>
                  </a:cubicBezTo>
                  <a:cubicBezTo>
                    <a:pt x="10664" y="14944"/>
                    <a:pt x="10664" y="15000"/>
                    <a:pt x="10692" y="15090"/>
                  </a:cubicBezTo>
                  <a:cubicBezTo>
                    <a:pt x="10783" y="15209"/>
                    <a:pt x="10923" y="15265"/>
                    <a:pt x="11042" y="15293"/>
                  </a:cubicBezTo>
                  <a:cubicBezTo>
                    <a:pt x="11098" y="15321"/>
                    <a:pt x="11161" y="15349"/>
                    <a:pt x="11189" y="15440"/>
                  </a:cubicBezTo>
                  <a:cubicBezTo>
                    <a:pt x="11245" y="15615"/>
                    <a:pt x="11245" y="15790"/>
                    <a:pt x="11273" y="15964"/>
                  </a:cubicBezTo>
                  <a:cubicBezTo>
                    <a:pt x="11364" y="16258"/>
                    <a:pt x="11448" y="16545"/>
                    <a:pt x="11538" y="16839"/>
                  </a:cubicBezTo>
                  <a:cubicBezTo>
                    <a:pt x="11566" y="16957"/>
                    <a:pt x="11685" y="17132"/>
                    <a:pt x="11741" y="17132"/>
                  </a:cubicBezTo>
                  <a:cubicBezTo>
                    <a:pt x="11832" y="17132"/>
                    <a:pt x="11888" y="17160"/>
                    <a:pt x="11944" y="17188"/>
                  </a:cubicBezTo>
                  <a:cubicBezTo>
                    <a:pt x="11972" y="17188"/>
                    <a:pt x="12007" y="17188"/>
                    <a:pt x="12035" y="17216"/>
                  </a:cubicBezTo>
                  <a:cubicBezTo>
                    <a:pt x="12063" y="17244"/>
                    <a:pt x="12091" y="17272"/>
                    <a:pt x="12091" y="17307"/>
                  </a:cubicBezTo>
                  <a:cubicBezTo>
                    <a:pt x="12210" y="17419"/>
                    <a:pt x="12266" y="17566"/>
                    <a:pt x="12357" y="17713"/>
                  </a:cubicBezTo>
                  <a:cubicBezTo>
                    <a:pt x="12425" y="17855"/>
                    <a:pt x="12517" y="17960"/>
                    <a:pt x="12673" y="17960"/>
                  </a:cubicBezTo>
                  <a:cubicBezTo>
                    <a:pt x="12709" y="17960"/>
                    <a:pt x="12747" y="17955"/>
                    <a:pt x="12790" y="17943"/>
                  </a:cubicBezTo>
                  <a:cubicBezTo>
                    <a:pt x="12802" y="17940"/>
                    <a:pt x="12814" y="17939"/>
                    <a:pt x="12827" y="17939"/>
                  </a:cubicBezTo>
                  <a:cubicBezTo>
                    <a:pt x="12938" y="17939"/>
                    <a:pt x="13064" y="18043"/>
                    <a:pt x="13140" y="18118"/>
                  </a:cubicBezTo>
                  <a:cubicBezTo>
                    <a:pt x="13286" y="18293"/>
                    <a:pt x="13405" y="18496"/>
                    <a:pt x="13580" y="18671"/>
                  </a:cubicBezTo>
                  <a:cubicBezTo>
                    <a:pt x="13664" y="18789"/>
                    <a:pt x="13839" y="18936"/>
                    <a:pt x="13958" y="18936"/>
                  </a:cubicBezTo>
                  <a:cubicBezTo>
                    <a:pt x="13986" y="18927"/>
                    <a:pt x="14011" y="18924"/>
                    <a:pt x="14036" y="18924"/>
                  </a:cubicBezTo>
                  <a:cubicBezTo>
                    <a:pt x="14086" y="18924"/>
                    <a:pt x="14133" y="18936"/>
                    <a:pt x="14189" y="18936"/>
                  </a:cubicBezTo>
                  <a:cubicBezTo>
                    <a:pt x="14244" y="18964"/>
                    <a:pt x="14307" y="18992"/>
                    <a:pt x="14335" y="19055"/>
                  </a:cubicBezTo>
                  <a:cubicBezTo>
                    <a:pt x="14391" y="19083"/>
                    <a:pt x="14454" y="19139"/>
                    <a:pt x="14510" y="19195"/>
                  </a:cubicBezTo>
                  <a:cubicBezTo>
                    <a:pt x="14629" y="19314"/>
                    <a:pt x="14769" y="19405"/>
                    <a:pt x="14888" y="19489"/>
                  </a:cubicBezTo>
                  <a:cubicBezTo>
                    <a:pt x="14944" y="19517"/>
                    <a:pt x="14979" y="19517"/>
                    <a:pt x="15035" y="19545"/>
                  </a:cubicBezTo>
                  <a:cubicBezTo>
                    <a:pt x="15209" y="19461"/>
                    <a:pt x="15328" y="19405"/>
                    <a:pt x="15468" y="19342"/>
                  </a:cubicBezTo>
                  <a:cubicBezTo>
                    <a:pt x="15818" y="19489"/>
                    <a:pt x="16029" y="19562"/>
                    <a:pt x="16241" y="19562"/>
                  </a:cubicBezTo>
                  <a:cubicBezTo>
                    <a:pt x="16452" y="19562"/>
                    <a:pt x="16664" y="19489"/>
                    <a:pt x="17013" y="19342"/>
                  </a:cubicBezTo>
                  <a:cubicBezTo>
                    <a:pt x="17041" y="19342"/>
                    <a:pt x="17104" y="19314"/>
                    <a:pt x="17160" y="19286"/>
                  </a:cubicBezTo>
                  <a:cubicBezTo>
                    <a:pt x="17251" y="19195"/>
                    <a:pt x="17363" y="19139"/>
                    <a:pt x="17482" y="19083"/>
                  </a:cubicBezTo>
                  <a:cubicBezTo>
                    <a:pt x="17685" y="18964"/>
                    <a:pt x="17887" y="18817"/>
                    <a:pt x="18062" y="18615"/>
                  </a:cubicBezTo>
                  <a:cubicBezTo>
                    <a:pt x="18824" y="17859"/>
                    <a:pt x="19377" y="16957"/>
                    <a:pt x="19698" y="15909"/>
                  </a:cubicBezTo>
                  <a:cubicBezTo>
                    <a:pt x="19873" y="15384"/>
                    <a:pt x="19901" y="14860"/>
                    <a:pt x="19782" y="14300"/>
                  </a:cubicBezTo>
                  <a:cubicBezTo>
                    <a:pt x="19698" y="13986"/>
                    <a:pt x="19580" y="13636"/>
                    <a:pt x="19286" y="13398"/>
                  </a:cubicBezTo>
                  <a:cubicBezTo>
                    <a:pt x="18559" y="12874"/>
                    <a:pt x="17915" y="12203"/>
                    <a:pt x="17041" y="11853"/>
                  </a:cubicBezTo>
                  <a:cubicBezTo>
                    <a:pt x="17013" y="11853"/>
                    <a:pt x="16985" y="11853"/>
                    <a:pt x="16985" y="11825"/>
                  </a:cubicBezTo>
                  <a:cubicBezTo>
                    <a:pt x="16692" y="11713"/>
                    <a:pt x="16489" y="11503"/>
                    <a:pt x="16433" y="11189"/>
                  </a:cubicBezTo>
                  <a:cubicBezTo>
                    <a:pt x="16405" y="10979"/>
                    <a:pt x="16342" y="10720"/>
                    <a:pt x="16202" y="10601"/>
                  </a:cubicBezTo>
                  <a:cubicBezTo>
                    <a:pt x="15881" y="10315"/>
                    <a:pt x="15678" y="9993"/>
                    <a:pt x="15762" y="9552"/>
                  </a:cubicBezTo>
                  <a:cubicBezTo>
                    <a:pt x="15762" y="9497"/>
                    <a:pt x="15734" y="9441"/>
                    <a:pt x="15706" y="9406"/>
                  </a:cubicBezTo>
                  <a:cubicBezTo>
                    <a:pt x="15356" y="9147"/>
                    <a:pt x="15440" y="8595"/>
                    <a:pt x="15035" y="8329"/>
                  </a:cubicBezTo>
                  <a:cubicBezTo>
                    <a:pt x="14944" y="8301"/>
                    <a:pt x="14944" y="8154"/>
                    <a:pt x="14916" y="8070"/>
                  </a:cubicBezTo>
                  <a:cubicBezTo>
                    <a:pt x="14832" y="7867"/>
                    <a:pt x="14713" y="7693"/>
                    <a:pt x="14685" y="7483"/>
                  </a:cubicBezTo>
                  <a:cubicBezTo>
                    <a:pt x="14629" y="7280"/>
                    <a:pt x="14685" y="7049"/>
                    <a:pt x="14685" y="6846"/>
                  </a:cubicBezTo>
                  <a:cubicBezTo>
                    <a:pt x="14685" y="6818"/>
                    <a:pt x="14685" y="6818"/>
                    <a:pt x="14657" y="6784"/>
                  </a:cubicBezTo>
                  <a:cubicBezTo>
                    <a:pt x="14510" y="6497"/>
                    <a:pt x="14685" y="6259"/>
                    <a:pt x="14832" y="6056"/>
                  </a:cubicBezTo>
                  <a:cubicBezTo>
                    <a:pt x="14860" y="6028"/>
                    <a:pt x="14860" y="5944"/>
                    <a:pt x="14860" y="5854"/>
                  </a:cubicBezTo>
                  <a:cubicBezTo>
                    <a:pt x="14769" y="5707"/>
                    <a:pt x="14685" y="5532"/>
                    <a:pt x="14566" y="5329"/>
                  </a:cubicBezTo>
                  <a:cubicBezTo>
                    <a:pt x="14657" y="5182"/>
                    <a:pt x="14713" y="5035"/>
                    <a:pt x="14804" y="4896"/>
                  </a:cubicBezTo>
                  <a:cubicBezTo>
                    <a:pt x="14594" y="4686"/>
                    <a:pt x="14391" y="4511"/>
                    <a:pt x="14216" y="4336"/>
                  </a:cubicBezTo>
                  <a:lnTo>
                    <a:pt x="14279" y="4336"/>
                  </a:lnTo>
                  <a:cubicBezTo>
                    <a:pt x="14244" y="4280"/>
                    <a:pt x="14279" y="4196"/>
                    <a:pt x="14335" y="4196"/>
                  </a:cubicBezTo>
                  <a:cubicBezTo>
                    <a:pt x="14391" y="4133"/>
                    <a:pt x="14419" y="4077"/>
                    <a:pt x="14454" y="3987"/>
                  </a:cubicBezTo>
                  <a:cubicBezTo>
                    <a:pt x="14454" y="3959"/>
                    <a:pt x="14510" y="3931"/>
                    <a:pt x="14538" y="3903"/>
                  </a:cubicBezTo>
                  <a:cubicBezTo>
                    <a:pt x="14510" y="3875"/>
                    <a:pt x="14482" y="3875"/>
                    <a:pt x="14419" y="3875"/>
                  </a:cubicBezTo>
                  <a:lnTo>
                    <a:pt x="14419" y="3847"/>
                  </a:lnTo>
                  <a:cubicBezTo>
                    <a:pt x="14391" y="3812"/>
                    <a:pt x="14363" y="3812"/>
                    <a:pt x="14307" y="3812"/>
                  </a:cubicBezTo>
                  <a:cubicBezTo>
                    <a:pt x="14276" y="3798"/>
                    <a:pt x="14253" y="3791"/>
                    <a:pt x="14231" y="3791"/>
                  </a:cubicBezTo>
                  <a:cubicBezTo>
                    <a:pt x="14209" y="3791"/>
                    <a:pt x="14189" y="3798"/>
                    <a:pt x="14161" y="3812"/>
                  </a:cubicBezTo>
                  <a:cubicBezTo>
                    <a:pt x="14105" y="3728"/>
                    <a:pt x="14042" y="3672"/>
                    <a:pt x="13986" y="3609"/>
                  </a:cubicBezTo>
                  <a:cubicBezTo>
                    <a:pt x="14014" y="3462"/>
                    <a:pt x="14042" y="3350"/>
                    <a:pt x="14070" y="3175"/>
                  </a:cubicBezTo>
                  <a:cubicBezTo>
                    <a:pt x="13755" y="3029"/>
                    <a:pt x="13461" y="2854"/>
                    <a:pt x="13112" y="2763"/>
                  </a:cubicBezTo>
                  <a:cubicBezTo>
                    <a:pt x="12357" y="2560"/>
                    <a:pt x="11685" y="2211"/>
                    <a:pt x="11070" y="1658"/>
                  </a:cubicBezTo>
                  <a:lnTo>
                    <a:pt x="11070" y="1253"/>
                  </a:lnTo>
                  <a:cubicBezTo>
                    <a:pt x="10811" y="1225"/>
                    <a:pt x="10545" y="1190"/>
                    <a:pt x="10315" y="1162"/>
                  </a:cubicBezTo>
                  <a:cubicBezTo>
                    <a:pt x="10224" y="1015"/>
                    <a:pt x="10196" y="903"/>
                    <a:pt x="10112" y="784"/>
                  </a:cubicBezTo>
                  <a:lnTo>
                    <a:pt x="9497" y="784"/>
                  </a:lnTo>
                  <a:cubicBezTo>
                    <a:pt x="9469" y="784"/>
                    <a:pt x="9413" y="784"/>
                    <a:pt x="9385" y="812"/>
                  </a:cubicBezTo>
                  <a:cubicBezTo>
                    <a:pt x="9377" y="815"/>
                    <a:pt x="9369" y="816"/>
                    <a:pt x="9361" y="816"/>
                  </a:cubicBezTo>
                  <a:cubicBezTo>
                    <a:pt x="9280" y="816"/>
                    <a:pt x="9215" y="695"/>
                    <a:pt x="9266" y="637"/>
                  </a:cubicBezTo>
                  <a:cubicBezTo>
                    <a:pt x="9238" y="553"/>
                    <a:pt x="9210" y="490"/>
                    <a:pt x="9147" y="406"/>
                  </a:cubicBezTo>
                  <a:cubicBezTo>
                    <a:pt x="9088" y="388"/>
                    <a:pt x="9031" y="380"/>
                    <a:pt x="8974" y="380"/>
                  </a:cubicBezTo>
                  <a:cubicBezTo>
                    <a:pt x="8669" y="380"/>
                    <a:pt x="8398" y="609"/>
                    <a:pt x="8126" y="609"/>
                  </a:cubicBezTo>
                  <a:cubicBezTo>
                    <a:pt x="8126" y="637"/>
                    <a:pt x="8126" y="637"/>
                    <a:pt x="8098" y="637"/>
                  </a:cubicBezTo>
                  <a:cubicBezTo>
                    <a:pt x="8084" y="644"/>
                    <a:pt x="8068" y="648"/>
                    <a:pt x="8052" y="648"/>
                  </a:cubicBezTo>
                  <a:cubicBezTo>
                    <a:pt x="8002" y="648"/>
                    <a:pt x="7951" y="616"/>
                    <a:pt x="7951" y="553"/>
                  </a:cubicBezTo>
                  <a:cubicBezTo>
                    <a:pt x="7811" y="316"/>
                    <a:pt x="8189" y="232"/>
                    <a:pt x="8042"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79"/>
            <p:cNvSpPr/>
            <p:nvPr/>
          </p:nvSpPr>
          <p:spPr>
            <a:xfrm>
              <a:off x="4673069" y="2669520"/>
              <a:ext cx="387108" cy="449502"/>
            </a:xfrm>
            <a:custGeom>
              <a:rect b="b" l="l" r="r" t="t"/>
              <a:pathLst>
                <a:path extrusionOk="0" h="19754" w="17012">
                  <a:moveTo>
                    <a:pt x="7047" y="2126"/>
                  </a:moveTo>
                  <a:lnTo>
                    <a:pt x="7047" y="2126"/>
                  </a:lnTo>
                  <a:cubicBezTo>
                    <a:pt x="7075" y="2189"/>
                    <a:pt x="7131" y="2217"/>
                    <a:pt x="7159" y="2245"/>
                  </a:cubicBezTo>
                  <a:cubicBezTo>
                    <a:pt x="7159" y="2273"/>
                    <a:pt x="7131" y="2301"/>
                    <a:pt x="7131" y="2328"/>
                  </a:cubicBezTo>
                  <a:cubicBezTo>
                    <a:pt x="7103" y="2273"/>
                    <a:pt x="7075" y="2189"/>
                    <a:pt x="7047" y="2126"/>
                  </a:cubicBezTo>
                  <a:close/>
                  <a:moveTo>
                    <a:pt x="6348" y="5447"/>
                  </a:moveTo>
                  <a:cubicBezTo>
                    <a:pt x="6348" y="5475"/>
                    <a:pt x="6376" y="5510"/>
                    <a:pt x="6376" y="5538"/>
                  </a:cubicBezTo>
                  <a:lnTo>
                    <a:pt x="6257" y="5538"/>
                  </a:lnTo>
                  <a:cubicBezTo>
                    <a:pt x="6285" y="5510"/>
                    <a:pt x="6320" y="5475"/>
                    <a:pt x="6348" y="5447"/>
                  </a:cubicBezTo>
                  <a:close/>
                  <a:moveTo>
                    <a:pt x="9816" y="15852"/>
                  </a:moveTo>
                  <a:cubicBezTo>
                    <a:pt x="9844" y="15908"/>
                    <a:pt x="9900" y="15999"/>
                    <a:pt x="9956" y="16054"/>
                  </a:cubicBezTo>
                  <a:cubicBezTo>
                    <a:pt x="9956" y="16138"/>
                    <a:pt x="9991" y="16201"/>
                    <a:pt x="10019" y="16285"/>
                  </a:cubicBezTo>
                  <a:cubicBezTo>
                    <a:pt x="9956" y="16257"/>
                    <a:pt x="9900" y="16229"/>
                    <a:pt x="9816" y="16229"/>
                  </a:cubicBezTo>
                  <a:cubicBezTo>
                    <a:pt x="9781" y="16110"/>
                    <a:pt x="9753" y="15999"/>
                    <a:pt x="9725" y="15908"/>
                  </a:cubicBezTo>
                  <a:cubicBezTo>
                    <a:pt x="9753" y="15880"/>
                    <a:pt x="9781" y="15852"/>
                    <a:pt x="9816" y="15852"/>
                  </a:cubicBezTo>
                  <a:close/>
                  <a:moveTo>
                    <a:pt x="11180" y="17012"/>
                  </a:moveTo>
                  <a:cubicBezTo>
                    <a:pt x="11215" y="17075"/>
                    <a:pt x="11243" y="17131"/>
                    <a:pt x="11271" y="17187"/>
                  </a:cubicBezTo>
                  <a:cubicBezTo>
                    <a:pt x="11243" y="17159"/>
                    <a:pt x="11215" y="17131"/>
                    <a:pt x="11152" y="17131"/>
                  </a:cubicBezTo>
                  <a:cubicBezTo>
                    <a:pt x="11180" y="17075"/>
                    <a:pt x="11180" y="17047"/>
                    <a:pt x="11180" y="17012"/>
                  </a:cubicBezTo>
                  <a:close/>
                  <a:moveTo>
                    <a:pt x="5236" y="0"/>
                  </a:moveTo>
                  <a:cubicBezTo>
                    <a:pt x="5124" y="56"/>
                    <a:pt x="5005" y="91"/>
                    <a:pt x="4887" y="119"/>
                  </a:cubicBezTo>
                  <a:cubicBezTo>
                    <a:pt x="4775" y="175"/>
                    <a:pt x="4628" y="266"/>
                    <a:pt x="4481" y="266"/>
                  </a:cubicBezTo>
                  <a:lnTo>
                    <a:pt x="4453" y="266"/>
                  </a:lnTo>
                  <a:cubicBezTo>
                    <a:pt x="4397" y="406"/>
                    <a:pt x="4425" y="524"/>
                    <a:pt x="4481" y="643"/>
                  </a:cubicBezTo>
                  <a:cubicBezTo>
                    <a:pt x="4250" y="727"/>
                    <a:pt x="4103" y="1049"/>
                    <a:pt x="4334" y="1224"/>
                  </a:cubicBezTo>
                  <a:cubicBezTo>
                    <a:pt x="4572" y="1399"/>
                    <a:pt x="4949" y="1426"/>
                    <a:pt x="5208" y="1454"/>
                  </a:cubicBezTo>
                  <a:lnTo>
                    <a:pt x="5411" y="1454"/>
                  </a:lnTo>
                  <a:cubicBezTo>
                    <a:pt x="5383" y="1489"/>
                    <a:pt x="5355" y="1517"/>
                    <a:pt x="5327" y="1545"/>
                  </a:cubicBezTo>
                  <a:cubicBezTo>
                    <a:pt x="5236" y="1601"/>
                    <a:pt x="5208" y="1692"/>
                    <a:pt x="5180" y="1804"/>
                  </a:cubicBezTo>
                  <a:cubicBezTo>
                    <a:pt x="5061" y="1923"/>
                    <a:pt x="5033" y="2098"/>
                    <a:pt x="5061" y="2245"/>
                  </a:cubicBezTo>
                  <a:cubicBezTo>
                    <a:pt x="5208" y="2594"/>
                    <a:pt x="5411" y="2944"/>
                    <a:pt x="5558" y="3293"/>
                  </a:cubicBezTo>
                  <a:cubicBezTo>
                    <a:pt x="5271" y="3349"/>
                    <a:pt x="5033" y="3643"/>
                    <a:pt x="5236" y="3993"/>
                  </a:cubicBezTo>
                  <a:cubicBezTo>
                    <a:pt x="5236" y="4021"/>
                    <a:pt x="5271" y="4077"/>
                    <a:pt x="5299" y="4112"/>
                  </a:cubicBezTo>
                  <a:cubicBezTo>
                    <a:pt x="5383" y="4251"/>
                    <a:pt x="5474" y="4398"/>
                    <a:pt x="5530" y="4545"/>
                  </a:cubicBezTo>
                  <a:cubicBezTo>
                    <a:pt x="5516" y="4544"/>
                    <a:pt x="5501" y="4543"/>
                    <a:pt x="5487" y="4543"/>
                  </a:cubicBezTo>
                  <a:cubicBezTo>
                    <a:pt x="5186" y="4543"/>
                    <a:pt x="4953" y="4825"/>
                    <a:pt x="5033" y="5125"/>
                  </a:cubicBezTo>
                  <a:cubicBezTo>
                    <a:pt x="5061" y="5272"/>
                    <a:pt x="5124" y="5391"/>
                    <a:pt x="5180" y="5510"/>
                  </a:cubicBezTo>
                  <a:cubicBezTo>
                    <a:pt x="5061" y="5538"/>
                    <a:pt x="4887" y="5622"/>
                    <a:pt x="4831" y="5741"/>
                  </a:cubicBezTo>
                  <a:cubicBezTo>
                    <a:pt x="4775" y="5888"/>
                    <a:pt x="4747" y="6034"/>
                    <a:pt x="4775" y="6174"/>
                  </a:cubicBezTo>
                  <a:cubicBezTo>
                    <a:pt x="4803" y="6237"/>
                    <a:pt x="4803" y="6265"/>
                    <a:pt x="4803" y="6293"/>
                  </a:cubicBezTo>
                  <a:lnTo>
                    <a:pt x="4803" y="6321"/>
                  </a:lnTo>
                  <a:cubicBezTo>
                    <a:pt x="4775" y="6384"/>
                    <a:pt x="4747" y="6412"/>
                    <a:pt x="4747" y="6440"/>
                  </a:cubicBezTo>
                  <a:cubicBezTo>
                    <a:pt x="4687" y="6426"/>
                    <a:pt x="4621" y="6419"/>
                    <a:pt x="4554" y="6419"/>
                  </a:cubicBezTo>
                  <a:cubicBezTo>
                    <a:pt x="4488" y="6419"/>
                    <a:pt x="4422" y="6426"/>
                    <a:pt x="4362" y="6440"/>
                  </a:cubicBezTo>
                  <a:cubicBezTo>
                    <a:pt x="4278" y="6496"/>
                    <a:pt x="4187" y="6559"/>
                    <a:pt x="4131" y="6671"/>
                  </a:cubicBezTo>
                  <a:cubicBezTo>
                    <a:pt x="4103" y="6671"/>
                    <a:pt x="4103" y="6762"/>
                    <a:pt x="4103" y="6818"/>
                  </a:cubicBezTo>
                  <a:lnTo>
                    <a:pt x="4047" y="6818"/>
                  </a:lnTo>
                  <a:cubicBezTo>
                    <a:pt x="3984" y="6846"/>
                    <a:pt x="3929" y="6846"/>
                    <a:pt x="3873" y="6874"/>
                  </a:cubicBezTo>
                  <a:cubicBezTo>
                    <a:pt x="3838" y="6846"/>
                    <a:pt x="3810" y="6818"/>
                    <a:pt x="3754" y="6818"/>
                  </a:cubicBezTo>
                  <a:cubicBezTo>
                    <a:pt x="3454" y="6818"/>
                    <a:pt x="3175" y="6756"/>
                    <a:pt x="2881" y="6756"/>
                  </a:cubicBezTo>
                  <a:cubicBezTo>
                    <a:pt x="2832" y="6756"/>
                    <a:pt x="2783" y="6758"/>
                    <a:pt x="2733" y="6762"/>
                  </a:cubicBezTo>
                  <a:cubicBezTo>
                    <a:pt x="2383" y="6762"/>
                    <a:pt x="2062" y="6846"/>
                    <a:pt x="1740" y="6964"/>
                  </a:cubicBezTo>
                  <a:cubicBezTo>
                    <a:pt x="1425" y="7083"/>
                    <a:pt x="1104" y="7195"/>
                    <a:pt x="838" y="7398"/>
                  </a:cubicBezTo>
                  <a:cubicBezTo>
                    <a:pt x="579" y="7608"/>
                    <a:pt x="258" y="7748"/>
                    <a:pt x="55" y="7985"/>
                  </a:cubicBezTo>
                  <a:cubicBezTo>
                    <a:pt x="0" y="8082"/>
                    <a:pt x="40" y="8227"/>
                    <a:pt x="148" y="8227"/>
                  </a:cubicBezTo>
                  <a:cubicBezTo>
                    <a:pt x="164" y="8227"/>
                    <a:pt x="182" y="8223"/>
                    <a:pt x="202" y="8216"/>
                  </a:cubicBezTo>
                  <a:cubicBezTo>
                    <a:pt x="230" y="8216"/>
                    <a:pt x="258" y="8188"/>
                    <a:pt x="286" y="8188"/>
                  </a:cubicBezTo>
                  <a:cubicBezTo>
                    <a:pt x="314" y="8188"/>
                    <a:pt x="314" y="8160"/>
                    <a:pt x="314" y="8160"/>
                  </a:cubicBezTo>
                  <a:cubicBezTo>
                    <a:pt x="516" y="7866"/>
                    <a:pt x="866" y="7720"/>
                    <a:pt x="1188" y="7608"/>
                  </a:cubicBezTo>
                  <a:cubicBezTo>
                    <a:pt x="1338" y="7578"/>
                    <a:pt x="1598" y="7511"/>
                    <a:pt x="1814" y="7511"/>
                  </a:cubicBezTo>
                  <a:cubicBezTo>
                    <a:pt x="1849" y="7511"/>
                    <a:pt x="1883" y="7513"/>
                    <a:pt x="1915" y="7517"/>
                  </a:cubicBezTo>
                  <a:cubicBezTo>
                    <a:pt x="2208" y="7433"/>
                    <a:pt x="2502" y="7342"/>
                    <a:pt x="2824" y="7286"/>
                  </a:cubicBezTo>
                  <a:lnTo>
                    <a:pt x="2908" y="7286"/>
                  </a:lnTo>
                  <a:cubicBezTo>
                    <a:pt x="2908" y="7314"/>
                    <a:pt x="2880" y="7342"/>
                    <a:pt x="2880" y="7370"/>
                  </a:cubicBezTo>
                  <a:cubicBezTo>
                    <a:pt x="3082" y="7370"/>
                    <a:pt x="3313" y="7398"/>
                    <a:pt x="3523" y="7433"/>
                  </a:cubicBezTo>
                  <a:cubicBezTo>
                    <a:pt x="3754" y="7461"/>
                    <a:pt x="4222" y="7398"/>
                    <a:pt x="4481" y="7545"/>
                  </a:cubicBezTo>
                  <a:cubicBezTo>
                    <a:pt x="4540" y="7463"/>
                    <a:pt x="4623" y="7429"/>
                    <a:pt x="4711" y="7429"/>
                  </a:cubicBezTo>
                  <a:cubicBezTo>
                    <a:pt x="4840" y="7429"/>
                    <a:pt x="4978" y="7503"/>
                    <a:pt x="5061" y="7608"/>
                  </a:cubicBezTo>
                  <a:cubicBezTo>
                    <a:pt x="5271" y="7838"/>
                    <a:pt x="5383" y="8188"/>
                    <a:pt x="5474" y="8482"/>
                  </a:cubicBezTo>
                  <a:cubicBezTo>
                    <a:pt x="5558" y="8796"/>
                    <a:pt x="5649" y="9146"/>
                    <a:pt x="5649" y="9531"/>
                  </a:cubicBezTo>
                  <a:cubicBezTo>
                    <a:pt x="5649" y="9615"/>
                    <a:pt x="5649" y="9761"/>
                    <a:pt x="5621" y="9880"/>
                  </a:cubicBezTo>
                  <a:cubicBezTo>
                    <a:pt x="5649" y="9908"/>
                    <a:pt x="5677" y="9936"/>
                    <a:pt x="5705" y="9964"/>
                  </a:cubicBezTo>
                  <a:cubicBezTo>
                    <a:pt x="5733" y="9908"/>
                    <a:pt x="5761" y="9845"/>
                    <a:pt x="5761" y="9789"/>
                  </a:cubicBezTo>
                  <a:cubicBezTo>
                    <a:pt x="5778" y="9775"/>
                    <a:pt x="5794" y="9768"/>
                    <a:pt x="5809" y="9768"/>
                  </a:cubicBezTo>
                  <a:cubicBezTo>
                    <a:pt x="5823" y="9768"/>
                    <a:pt x="5837" y="9775"/>
                    <a:pt x="5851" y="9789"/>
                  </a:cubicBezTo>
                  <a:cubicBezTo>
                    <a:pt x="5935" y="10055"/>
                    <a:pt x="5823" y="10342"/>
                    <a:pt x="5879" y="10607"/>
                  </a:cubicBezTo>
                  <a:cubicBezTo>
                    <a:pt x="5907" y="10607"/>
                    <a:pt x="5970" y="10579"/>
                    <a:pt x="5998" y="10545"/>
                  </a:cubicBezTo>
                  <a:lnTo>
                    <a:pt x="6026" y="10545"/>
                  </a:lnTo>
                  <a:cubicBezTo>
                    <a:pt x="6026" y="10517"/>
                    <a:pt x="6026" y="10517"/>
                    <a:pt x="6054" y="10517"/>
                  </a:cubicBezTo>
                  <a:cubicBezTo>
                    <a:pt x="6054" y="10461"/>
                    <a:pt x="6145" y="10461"/>
                    <a:pt x="6173" y="10461"/>
                  </a:cubicBezTo>
                  <a:cubicBezTo>
                    <a:pt x="6229" y="10489"/>
                    <a:pt x="6257" y="10545"/>
                    <a:pt x="6229" y="10579"/>
                  </a:cubicBezTo>
                  <a:lnTo>
                    <a:pt x="6229" y="10719"/>
                  </a:lnTo>
                  <a:cubicBezTo>
                    <a:pt x="6110" y="11132"/>
                    <a:pt x="6110" y="11565"/>
                    <a:pt x="6054" y="11978"/>
                  </a:cubicBezTo>
                  <a:cubicBezTo>
                    <a:pt x="6110" y="11978"/>
                    <a:pt x="6173" y="12034"/>
                    <a:pt x="6173" y="12090"/>
                  </a:cubicBezTo>
                  <a:cubicBezTo>
                    <a:pt x="6201" y="12153"/>
                    <a:pt x="6201" y="12181"/>
                    <a:pt x="6201" y="12209"/>
                  </a:cubicBezTo>
                  <a:cubicBezTo>
                    <a:pt x="6229" y="12153"/>
                    <a:pt x="6257" y="12118"/>
                    <a:pt x="6320" y="12090"/>
                  </a:cubicBezTo>
                  <a:cubicBezTo>
                    <a:pt x="6335" y="12074"/>
                    <a:pt x="6356" y="12067"/>
                    <a:pt x="6377" y="12067"/>
                  </a:cubicBezTo>
                  <a:cubicBezTo>
                    <a:pt x="6435" y="12067"/>
                    <a:pt x="6502" y="12115"/>
                    <a:pt x="6523" y="12181"/>
                  </a:cubicBezTo>
                  <a:cubicBezTo>
                    <a:pt x="6551" y="12293"/>
                    <a:pt x="6495" y="12439"/>
                    <a:pt x="6432" y="12558"/>
                  </a:cubicBezTo>
                  <a:cubicBezTo>
                    <a:pt x="6495" y="12761"/>
                    <a:pt x="6460" y="13027"/>
                    <a:pt x="6551" y="13230"/>
                  </a:cubicBezTo>
                  <a:cubicBezTo>
                    <a:pt x="6579" y="13230"/>
                    <a:pt x="6607" y="13202"/>
                    <a:pt x="6607" y="13202"/>
                  </a:cubicBezTo>
                  <a:cubicBezTo>
                    <a:pt x="6635" y="13258"/>
                    <a:pt x="6635" y="13313"/>
                    <a:pt x="6635" y="13376"/>
                  </a:cubicBezTo>
                  <a:cubicBezTo>
                    <a:pt x="6670" y="13432"/>
                    <a:pt x="6726" y="13460"/>
                    <a:pt x="6781" y="13488"/>
                  </a:cubicBezTo>
                  <a:cubicBezTo>
                    <a:pt x="6781" y="13404"/>
                    <a:pt x="6781" y="13341"/>
                    <a:pt x="6809" y="13258"/>
                  </a:cubicBezTo>
                  <a:cubicBezTo>
                    <a:pt x="6828" y="13195"/>
                    <a:pt x="6885" y="13158"/>
                    <a:pt x="6939" y="13158"/>
                  </a:cubicBezTo>
                  <a:cubicBezTo>
                    <a:pt x="6988" y="13158"/>
                    <a:pt x="7034" y="13188"/>
                    <a:pt x="7047" y="13258"/>
                  </a:cubicBezTo>
                  <a:cubicBezTo>
                    <a:pt x="7103" y="13516"/>
                    <a:pt x="7103" y="13782"/>
                    <a:pt x="7131" y="14041"/>
                  </a:cubicBezTo>
                  <a:cubicBezTo>
                    <a:pt x="7159" y="14188"/>
                    <a:pt x="7194" y="14306"/>
                    <a:pt x="7194" y="14425"/>
                  </a:cubicBezTo>
                  <a:cubicBezTo>
                    <a:pt x="7194" y="14509"/>
                    <a:pt x="7222" y="14565"/>
                    <a:pt x="7222" y="14656"/>
                  </a:cubicBezTo>
                  <a:lnTo>
                    <a:pt x="7250" y="14684"/>
                  </a:lnTo>
                  <a:cubicBezTo>
                    <a:pt x="7250" y="14712"/>
                    <a:pt x="7250" y="14712"/>
                    <a:pt x="7278" y="14712"/>
                  </a:cubicBezTo>
                  <a:cubicBezTo>
                    <a:pt x="7306" y="14712"/>
                    <a:pt x="7369" y="14684"/>
                    <a:pt x="7397" y="14656"/>
                  </a:cubicBezTo>
                  <a:cubicBezTo>
                    <a:pt x="7438" y="14632"/>
                    <a:pt x="7480" y="14621"/>
                    <a:pt x="7521" y="14621"/>
                  </a:cubicBezTo>
                  <a:cubicBezTo>
                    <a:pt x="7681" y="14621"/>
                    <a:pt x="7819" y="14788"/>
                    <a:pt x="7774" y="14978"/>
                  </a:cubicBezTo>
                  <a:cubicBezTo>
                    <a:pt x="7746" y="15125"/>
                    <a:pt x="7893" y="15299"/>
                    <a:pt x="7921" y="15474"/>
                  </a:cubicBezTo>
                  <a:cubicBezTo>
                    <a:pt x="7977" y="15439"/>
                    <a:pt x="8005" y="15411"/>
                    <a:pt x="8068" y="15383"/>
                  </a:cubicBezTo>
                  <a:cubicBezTo>
                    <a:pt x="8152" y="15383"/>
                    <a:pt x="8271" y="15411"/>
                    <a:pt x="8299" y="15530"/>
                  </a:cubicBezTo>
                  <a:cubicBezTo>
                    <a:pt x="8383" y="15789"/>
                    <a:pt x="8383" y="16082"/>
                    <a:pt x="8418" y="16376"/>
                  </a:cubicBezTo>
                  <a:cubicBezTo>
                    <a:pt x="8446" y="16488"/>
                    <a:pt x="8446" y="16607"/>
                    <a:pt x="8474" y="16754"/>
                  </a:cubicBezTo>
                  <a:cubicBezTo>
                    <a:pt x="8530" y="16901"/>
                    <a:pt x="8592" y="17047"/>
                    <a:pt x="8676" y="17187"/>
                  </a:cubicBezTo>
                  <a:cubicBezTo>
                    <a:pt x="8704" y="17278"/>
                    <a:pt x="8767" y="17334"/>
                    <a:pt x="8795" y="17397"/>
                  </a:cubicBezTo>
                  <a:lnTo>
                    <a:pt x="8851" y="17397"/>
                  </a:lnTo>
                  <a:cubicBezTo>
                    <a:pt x="8870" y="17317"/>
                    <a:pt x="8942" y="17266"/>
                    <a:pt x="9023" y="17266"/>
                  </a:cubicBezTo>
                  <a:cubicBezTo>
                    <a:pt x="9063" y="17266"/>
                    <a:pt x="9106" y="17278"/>
                    <a:pt x="9145" y="17306"/>
                  </a:cubicBezTo>
                  <a:cubicBezTo>
                    <a:pt x="9145" y="17334"/>
                    <a:pt x="9173" y="17334"/>
                    <a:pt x="9173" y="17334"/>
                  </a:cubicBezTo>
                  <a:cubicBezTo>
                    <a:pt x="9201" y="17306"/>
                    <a:pt x="9229" y="17278"/>
                    <a:pt x="9257" y="17250"/>
                  </a:cubicBezTo>
                  <a:cubicBezTo>
                    <a:pt x="9320" y="17453"/>
                    <a:pt x="9348" y="17628"/>
                    <a:pt x="9404" y="17803"/>
                  </a:cubicBezTo>
                  <a:cubicBezTo>
                    <a:pt x="9494" y="17886"/>
                    <a:pt x="9550" y="18005"/>
                    <a:pt x="9606" y="18096"/>
                  </a:cubicBezTo>
                  <a:cubicBezTo>
                    <a:pt x="9670" y="18156"/>
                    <a:pt x="9700" y="18184"/>
                    <a:pt x="9732" y="18184"/>
                  </a:cubicBezTo>
                  <a:cubicBezTo>
                    <a:pt x="9759" y="18184"/>
                    <a:pt x="9789" y="18163"/>
                    <a:pt x="9844" y="18124"/>
                  </a:cubicBezTo>
                  <a:cubicBezTo>
                    <a:pt x="9882" y="18094"/>
                    <a:pt x="9919" y="18081"/>
                    <a:pt x="9954" y="18081"/>
                  </a:cubicBezTo>
                  <a:cubicBezTo>
                    <a:pt x="10056" y="18081"/>
                    <a:pt x="10140" y="18190"/>
                    <a:pt x="10166" y="18299"/>
                  </a:cubicBezTo>
                  <a:cubicBezTo>
                    <a:pt x="10222" y="18355"/>
                    <a:pt x="10306" y="18411"/>
                    <a:pt x="10341" y="18474"/>
                  </a:cubicBezTo>
                  <a:cubicBezTo>
                    <a:pt x="10424" y="18558"/>
                    <a:pt x="10480" y="18649"/>
                    <a:pt x="10571" y="18733"/>
                  </a:cubicBezTo>
                  <a:cubicBezTo>
                    <a:pt x="10718" y="18907"/>
                    <a:pt x="10893" y="19054"/>
                    <a:pt x="11096" y="19173"/>
                  </a:cubicBezTo>
                  <a:cubicBezTo>
                    <a:pt x="11096" y="19082"/>
                    <a:pt x="11180" y="19026"/>
                    <a:pt x="11243" y="19026"/>
                  </a:cubicBezTo>
                  <a:cubicBezTo>
                    <a:pt x="11389" y="19026"/>
                    <a:pt x="11473" y="19145"/>
                    <a:pt x="11529" y="19257"/>
                  </a:cubicBezTo>
                  <a:cubicBezTo>
                    <a:pt x="11564" y="19257"/>
                    <a:pt x="11564" y="19257"/>
                    <a:pt x="11592" y="19285"/>
                  </a:cubicBezTo>
                  <a:cubicBezTo>
                    <a:pt x="11648" y="19348"/>
                    <a:pt x="11704" y="19404"/>
                    <a:pt x="11767" y="19460"/>
                  </a:cubicBezTo>
                  <a:cubicBezTo>
                    <a:pt x="11879" y="19551"/>
                    <a:pt x="12026" y="19607"/>
                    <a:pt x="12201" y="19635"/>
                  </a:cubicBezTo>
                  <a:cubicBezTo>
                    <a:pt x="12291" y="19635"/>
                    <a:pt x="12375" y="19635"/>
                    <a:pt x="12466" y="19551"/>
                  </a:cubicBezTo>
                  <a:cubicBezTo>
                    <a:pt x="12466" y="19523"/>
                    <a:pt x="12494" y="19495"/>
                    <a:pt x="12522" y="19495"/>
                  </a:cubicBezTo>
                  <a:lnTo>
                    <a:pt x="12522" y="19432"/>
                  </a:lnTo>
                  <a:cubicBezTo>
                    <a:pt x="12522" y="19432"/>
                    <a:pt x="12550" y="19460"/>
                    <a:pt x="12578" y="19495"/>
                  </a:cubicBezTo>
                  <a:cubicBezTo>
                    <a:pt x="12596" y="19485"/>
                    <a:pt x="12615" y="19481"/>
                    <a:pt x="12634" y="19481"/>
                  </a:cubicBezTo>
                  <a:cubicBezTo>
                    <a:pt x="12683" y="19481"/>
                    <a:pt x="12733" y="19510"/>
                    <a:pt x="12753" y="19551"/>
                  </a:cubicBezTo>
                  <a:cubicBezTo>
                    <a:pt x="12928" y="19670"/>
                    <a:pt x="13165" y="19725"/>
                    <a:pt x="13396" y="19753"/>
                  </a:cubicBezTo>
                  <a:cubicBezTo>
                    <a:pt x="13599" y="19635"/>
                    <a:pt x="13837" y="19551"/>
                    <a:pt x="14095" y="19523"/>
                  </a:cubicBezTo>
                  <a:cubicBezTo>
                    <a:pt x="14361" y="19229"/>
                    <a:pt x="14851" y="19145"/>
                    <a:pt x="15144" y="18851"/>
                  </a:cubicBezTo>
                  <a:cubicBezTo>
                    <a:pt x="15291" y="18733"/>
                    <a:pt x="15410" y="18621"/>
                    <a:pt x="15550" y="18502"/>
                  </a:cubicBezTo>
                  <a:cubicBezTo>
                    <a:pt x="15613" y="18474"/>
                    <a:pt x="15669" y="18411"/>
                    <a:pt x="15725" y="18383"/>
                  </a:cubicBezTo>
                  <a:lnTo>
                    <a:pt x="15725" y="18299"/>
                  </a:lnTo>
                  <a:cubicBezTo>
                    <a:pt x="15962" y="17886"/>
                    <a:pt x="16193" y="17453"/>
                    <a:pt x="16459" y="17047"/>
                  </a:cubicBezTo>
                  <a:cubicBezTo>
                    <a:pt x="16634" y="16782"/>
                    <a:pt x="16808" y="16488"/>
                    <a:pt x="16864" y="16201"/>
                  </a:cubicBezTo>
                  <a:cubicBezTo>
                    <a:pt x="16892" y="16054"/>
                    <a:pt x="16920" y="15908"/>
                    <a:pt x="16920" y="15789"/>
                  </a:cubicBezTo>
                  <a:cubicBezTo>
                    <a:pt x="16948" y="15705"/>
                    <a:pt x="16983" y="15677"/>
                    <a:pt x="17011" y="15649"/>
                  </a:cubicBezTo>
                  <a:cubicBezTo>
                    <a:pt x="16948" y="15439"/>
                    <a:pt x="16892" y="15236"/>
                    <a:pt x="16808" y="15062"/>
                  </a:cubicBezTo>
                  <a:cubicBezTo>
                    <a:pt x="16718" y="14859"/>
                    <a:pt x="16690" y="14684"/>
                    <a:pt x="16634" y="14509"/>
                  </a:cubicBezTo>
                  <a:cubicBezTo>
                    <a:pt x="16571" y="14250"/>
                    <a:pt x="16487" y="14013"/>
                    <a:pt x="16396" y="13782"/>
                  </a:cubicBezTo>
                  <a:cubicBezTo>
                    <a:pt x="16312" y="13607"/>
                    <a:pt x="16193" y="13404"/>
                    <a:pt x="16074" y="13230"/>
                  </a:cubicBezTo>
                  <a:cubicBezTo>
                    <a:pt x="15934" y="13055"/>
                    <a:pt x="15725" y="12908"/>
                    <a:pt x="15550" y="12733"/>
                  </a:cubicBezTo>
                  <a:cubicBezTo>
                    <a:pt x="15410" y="12614"/>
                    <a:pt x="15263" y="12467"/>
                    <a:pt x="15116" y="12328"/>
                  </a:cubicBezTo>
                  <a:cubicBezTo>
                    <a:pt x="14914" y="12237"/>
                    <a:pt x="14676" y="12118"/>
                    <a:pt x="14473" y="12034"/>
                  </a:cubicBezTo>
                  <a:cubicBezTo>
                    <a:pt x="14242" y="11943"/>
                    <a:pt x="13977" y="11887"/>
                    <a:pt x="13837" y="11684"/>
                  </a:cubicBezTo>
                  <a:cubicBezTo>
                    <a:pt x="13662" y="11509"/>
                    <a:pt x="13599" y="11216"/>
                    <a:pt x="13543" y="10985"/>
                  </a:cubicBezTo>
                  <a:cubicBezTo>
                    <a:pt x="13452" y="10719"/>
                    <a:pt x="13340" y="10545"/>
                    <a:pt x="13103" y="10405"/>
                  </a:cubicBezTo>
                  <a:cubicBezTo>
                    <a:pt x="13047" y="10370"/>
                    <a:pt x="13019" y="10314"/>
                    <a:pt x="12991" y="10286"/>
                  </a:cubicBezTo>
                  <a:cubicBezTo>
                    <a:pt x="12816" y="10405"/>
                    <a:pt x="12753" y="10663"/>
                    <a:pt x="12872" y="10866"/>
                  </a:cubicBezTo>
                  <a:cubicBezTo>
                    <a:pt x="13312" y="11593"/>
                    <a:pt x="13774" y="12265"/>
                    <a:pt x="14389" y="12908"/>
                  </a:cubicBezTo>
                  <a:cubicBezTo>
                    <a:pt x="14648" y="13202"/>
                    <a:pt x="14970" y="13432"/>
                    <a:pt x="15263" y="13691"/>
                  </a:cubicBezTo>
                  <a:cubicBezTo>
                    <a:pt x="15494" y="13929"/>
                    <a:pt x="15669" y="14334"/>
                    <a:pt x="15760" y="14656"/>
                  </a:cubicBezTo>
                  <a:cubicBezTo>
                    <a:pt x="15816" y="14859"/>
                    <a:pt x="15844" y="15034"/>
                    <a:pt x="15934" y="15208"/>
                  </a:cubicBezTo>
                  <a:cubicBezTo>
                    <a:pt x="15990" y="15383"/>
                    <a:pt x="16109" y="15558"/>
                    <a:pt x="16165" y="15761"/>
                  </a:cubicBezTo>
                  <a:cubicBezTo>
                    <a:pt x="16193" y="15908"/>
                    <a:pt x="16249" y="16110"/>
                    <a:pt x="16221" y="16257"/>
                  </a:cubicBezTo>
                  <a:cubicBezTo>
                    <a:pt x="16221" y="16432"/>
                    <a:pt x="16109" y="16551"/>
                    <a:pt x="16018" y="16635"/>
                  </a:cubicBezTo>
                  <a:cubicBezTo>
                    <a:pt x="15872" y="16810"/>
                    <a:pt x="15760" y="16956"/>
                    <a:pt x="15641" y="17131"/>
                  </a:cubicBezTo>
                  <a:cubicBezTo>
                    <a:pt x="15641" y="17159"/>
                    <a:pt x="15613" y="17222"/>
                    <a:pt x="15585" y="17250"/>
                  </a:cubicBezTo>
                  <a:cubicBezTo>
                    <a:pt x="15494" y="17103"/>
                    <a:pt x="15410" y="16984"/>
                    <a:pt x="15319" y="16901"/>
                  </a:cubicBezTo>
                  <a:cubicBezTo>
                    <a:pt x="15189" y="16786"/>
                    <a:pt x="15030" y="16725"/>
                    <a:pt x="14874" y="16725"/>
                  </a:cubicBezTo>
                  <a:cubicBezTo>
                    <a:pt x="14754" y="16725"/>
                    <a:pt x="14636" y="16761"/>
                    <a:pt x="14536" y="16838"/>
                  </a:cubicBezTo>
                  <a:cubicBezTo>
                    <a:pt x="14389" y="16956"/>
                    <a:pt x="14298" y="17131"/>
                    <a:pt x="14242" y="17306"/>
                  </a:cubicBezTo>
                  <a:cubicBezTo>
                    <a:pt x="14186" y="17250"/>
                    <a:pt x="14123" y="17187"/>
                    <a:pt x="14040" y="17131"/>
                  </a:cubicBezTo>
                  <a:cubicBezTo>
                    <a:pt x="13979" y="17082"/>
                    <a:pt x="13893" y="17059"/>
                    <a:pt x="13805" y="17059"/>
                  </a:cubicBezTo>
                  <a:cubicBezTo>
                    <a:pt x="13681" y="17059"/>
                    <a:pt x="13553" y="17105"/>
                    <a:pt x="13487" y="17187"/>
                  </a:cubicBezTo>
                  <a:cubicBezTo>
                    <a:pt x="13452" y="17222"/>
                    <a:pt x="13424" y="17278"/>
                    <a:pt x="13396" y="17306"/>
                  </a:cubicBezTo>
                  <a:cubicBezTo>
                    <a:pt x="13249" y="17131"/>
                    <a:pt x="13103" y="17075"/>
                    <a:pt x="12872" y="17075"/>
                  </a:cubicBezTo>
                  <a:lnTo>
                    <a:pt x="12788" y="17075"/>
                  </a:lnTo>
                  <a:cubicBezTo>
                    <a:pt x="12753" y="17012"/>
                    <a:pt x="12725" y="16956"/>
                    <a:pt x="12669" y="16901"/>
                  </a:cubicBezTo>
                  <a:cubicBezTo>
                    <a:pt x="12578" y="16726"/>
                    <a:pt x="12494" y="16488"/>
                    <a:pt x="12347" y="16348"/>
                  </a:cubicBezTo>
                  <a:cubicBezTo>
                    <a:pt x="12201" y="16229"/>
                    <a:pt x="12026" y="16173"/>
                    <a:pt x="11851" y="16173"/>
                  </a:cubicBezTo>
                  <a:cubicBezTo>
                    <a:pt x="11767" y="15999"/>
                    <a:pt x="11704" y="15824"/>
                    <a:pt x="11620" y="15649"/>
                  </a:cubicBezTo>
                  <a:cubicBezTo>
                    <a:pt x="11501" y="15411"/>
                    <a:pt x="11417" y="15208"/>
                    <a:pt x="11215" y="15034"/>
                  </a:cubicBezTo>
                  <a:cubicBezTo>
                    <a:pt x="11180" y="15034"/>
                    <a:pt x="11152" y="15006"/>
                    <a:pt x="11152" y="15006"/>
                  </a:cubicBezTo>
                  <a:cubicBezTo>
                    <a:pt x="11096" y="14859"/>
                    <a:pt x="11040" y="14712"/>
                    <a:pt x="11005" y="14565"/>
                  </a:cubicBezTo>
                  <a:cubicBezTo>
                    <a:pt x="10954" y="14409"/>
                    <a:pt x="10837" y="14337"/>
                    <a:pt x="10713" y="14337"/>
                  </a:cubicBezTo>
                  <a:cubicBezTo>
                    <a:pt x="10633" y="14337"/>
                    <a:pt x="10549" y="14367"/>
                    <a:pt x="10480" y="14425"/>
                  </a:cubicBezTo>
                  <a:cubicBezTo>
                    <a:pt x="10396" y="14041"/>
                    <a:pt x="10306" y="13691"/>
                    <a:pt x="10131" y="13376"/>
                  </a:cubicBezTo>
                  <a:cubicBezTo>
                    <a:pt x="10073" y="13232"/>
                    <a:pt x="9903" y="13147"/>
                    <a:pt x="9745" y="13147"/>
                  </a:cubicBezTo>
                  <a:cubicBezTo>
                    <a:pt x="9674" y="13147"/>
                    <a:pt x="9605" y="13165"/>
                    <a:pt x="9550" y="13202"/>
                  </a:cubicBezTo>
                  <a:cubicBezTo>
                    <a:pt x="9522" y="12880"/>
                    <a:pt x="9494" y="12530"/>
                    <a:pt x="9467" y="12209"/>
                  </a:cubicBezTo>
                  <a:cubicBezTo>
                    <a:pt x="9432" y="11831"/>
                    <a:pt x="9432" y="11454"/>
                    <a:pt x="9320" y="11069"/>
                  </a:cubicBezTo>
                  <a:cubicBezTo>
                    <a:pt x="9245" y="10880"/>
                    <a:pt x="9095" y="10766"/>
                    <a:pt x="8916" y="10766"/>
                  </a:cubicBezTo>
                  <a:cubicBezTo>
                    <a:pt x="8877" y="10766"/>
                    <a:pt x="8837" y="10771"/>
                    <a:pt x="8795" y="10782"/>
                  </a:cubicBezTo>
                  <a:cubicBezTo>
                    <a:pt x="8704" y="10782"/>
                    <a:pt x="8648" y="10810"/>
                    <a:pt x="8592" y="10838"/>
                  </a:cubicBezTo>
                  <a:cubicBezTo>
                    <a:pt x="8530" y="10545"/>
                    <a:pt x="8474" y="10230"/>
                    <a:pt x="8446" y="9936"/>
                  </a:cubicBezTo>
                  <a:cubicBezTo>
                    <a:pt x="8383" y="9642"/>
                    <a:pt x="8355" y="9293"/>
                    <a:pt x="8096" y="9118"/>
                  </a:cubicBezTo>
                  <a:cubicBezTo>
                    <a:pt x="8052" y="9098"/>
                    <a:pt x="7997" y="9079"/>
                    <a:pt x="7936" y="9079"/>
                  </a:cubicBezTo>
                  <a:cubicBezTo>
                    <a:pt x="7911" y="9079"/>
                    <a:pt x="7885" y="9082"/>
                    <a:pt x="7858" y="9090"/>
                  </a:cubicBezTo>
                  <a:cubicBezTo>
                    <a:pt x="7893" y="8796"/>
                    <a:pt x="7921" y="8510"/>
                    <a:pt x="7949" y="8216"/>
                  </a:cubicBezTo>
                  <a:cubicBezTo>
                    <a:pt x="7949" y="8097"/>
                    <a:pt x="7893" y="7985"/>
                    <a:pt x="7802" y="7894"/>
                  </a:cubicBezTo>
                  <a:lnTo>
                    <a:pt x="7802" y="7545"/>
                  </a:lnTo>
                  <a:cubicBezTo>
                    <a:pt x="7893" y="7461"/>
                    <a:pt x="7977" y="7342"/>
                    <a:pt x="7977" y="7195"/>
                  </a:cubicBezTo>
                  <a:cubicBezTo>
                    <a:pt x="8005" y="7195"/>
                    <a:pt x="8005" y="7223"/>
                    <a:pt x="8033" y="7223"/>
                  </a:cubicBezTo>
                  <a:cubicBezTo>
                    <a:pt x="8104" y="7283"/>
                    <a:pt x="8196" y="7309"/>
                    <a:pt x="8288" y="7309"/>
                  </a:cubicBezTo>
                  <a:cubicBezTo>
                    <a:pt x="8423" y="7309"/>
                    <a:pt x="8561" y="7254"/>
                    <a:pt x="8648" y="7167"/>
                  </a:cubicBezTo>
                  <a:cubicBezTo>
                    <a:pt x="8795" y="6992"/>
                    <a:pt x="8823" y="6790"/>
                    <a:pt x="8823" y="6587"/>
                  </a:cubicBezTo>
                  <a:cubicBezTo>
                    <a:pt x="8851" y="6559"/>
                    <a:pt x="8879" y="6524"/>
                    <a:pt x="8907" y="6496"/>
                  </a:cubicBezTo>
                  <a:cubicBezTo>
                    <a:pt x="9030" y="6582"/>
                    <a:pt x="9151" y="6627"/>
                    <a:pt x="9265" y="6627"/>
                  </a:cubicBezTo>
                  <a:cubicBezTo>
                    <a:pt x="9345" y="6627"/>
                    <a:pt x="9422" y="6605"/>
                    <a:pt x="9494" y="6559"/>
                  </a:cubicBezTo>
                  <a:cubicBezTo>
                    <a:pt x="9494" y="6615"/>
                    <a:pt x="9522" y="6671"/>
                    <a:pt x="9550" y="6699"/>
                  </a:cubicBezTo>
                  <a:cubicBezTo>
                    <a:pt x="9578" y="6818"/>
                    <a:pt x="9606" y="6936"/>
                    <a:pt x="9641" y="7020"/>
                  </a:cubicBezTo>
                  <a:cubicBezTo>
                    <a:pt x="9753" y="7342"/>
                    <a:pt x="9844" y="7692"/>
                    <a:pt x="10166" y="7866"/>
                  </a:cubicBezTo>
                  <a:cubicBezTo>
                    <a:pt x="10239" y="7905"/>
                    <a:pt x="10332" y="7927"/>
                    <a:pt x="10424" y="7927"/>
                  </a:cubicBezTo>
                  <a:cubicBezTo>
                    <a:pt x="10551" y="7927"/>
                    <a:pt x="10677" y="7884"/>
                    <a:pt x="10746" y="7783"/>
                  </a:cubicBezTo>
                  <a:cubicBezTo>
                    <a:pt x="10774" y="7783"/>
                    <a:pt x="10774" y="7783"/>
                    <a:pt x="10774" y="7748"/>
                  </a:cubicBezTo>
                  <a:cubicBezTo>
                    <a:pt x="10830" y="8013"/>
                    <a:pt x="10921" y="8244"/>
                    <a:pt x="11005" y="8482"/>
                  </a:cubicBezTo>
                  <a:cubicBezTo>
                    <a:pt x="11068" y="8566"/>
                    <a:pt x="11180" y="8657"/>
                    <a:pt x="11326" y="8685"/>
                  </a:cubicBezTo>
                  <a:cubicBezTo>
                    <a:pt x="11417" y="8915"/>
                    <a:pt x="11529" y="9146"/>
                    <a:pt x="11704" y="9293"/>
                  </a:cubicBezTo>
                  <a:cubicBezTo>
                    <a:pt x="11795" y="9384"/>
                    <a:pt x="11925" y="9435"/>
                    <a:pt x="12057" y="9435"/>
                  </a:cubicBezTo>
                  <a:cubicBezTo>
                    <a:pt x="12180" y="9435"/>
                    <a:pt x="12306" y="9391"/>
                    <a:pt x="12403" y="9293"/>
                  </a:cubicBezTo>
                  <a:cubicBezTo>
                    <a:pt x="12550" y="9146"/>
                    <a:pt x="12578" y="8943"/>
                    <a:pt x="12578" y="8740"/>
                  </a:cubicBezTo>
                  <a:cubicBezTo>
                    <a:pt x="12550" y="8740"/>
                    <a:pt x="12522" y="8713"/>
                    <a:pt x="12494" y="8685"/>
                  </a:cubicBezTo>
                  <a:cubicBezTo>
                    <a:pt x="12375" y="8510"/>
                    <a:pt x="12228" y="8391"/>
                    <a:pt x="12173" y="8188"/>
                  </a:cubicBezTo>
                  <a:cubicBezTo>
                    <a:pt x="12145" y="8160"/>
                    <a:pt x="12145" y="8097"/>
                    <a:pt x="12117" y="8041"/>
                  </a:cubicBezTo>
                  <a:cubicBezTo>
                    <a:pt x="12089" y="8013"/>
                    <a:pt x="12054" y="7985"/>
                    <a:pt x="12026" y="7922"/>
                  </a:cubicBezTo>
                  <a:cubicBezTo>
                    <a:pt x="12026" y="7866"/>
                    <a:pt x="12026" y="7838"/>
                    <a:pt x="11998" y="7810"/>
                  </a:cubicBezTo>
                  <a:cubicBezTo>
                    <a:pt x="11998" y="7783"/>
                    <a:pt x="11970" y="7748"/>
                    <a:pt x="11942" y="7720"/>
                  </a:cubicBezTo>
                  <a:cubicBezTo>
                    <a:pt x="11851" y="7636"/>
                    <a:pt x="11739" y="7517"/>
                    <a:pt x="11795" y="7370"/>
                  </a:cubicBezTo>
                  <a:cubicBezTo>
                    <a:pt x="11823" y="7314"/>
                    <a:pt x="11879" y="7258"/>
                    <a:pt x="11942" y="7223"/>
                  </a:cubicBezTo>
                  <a:cubicBezTo>
                    <a:pt x="11914" y="7020"/>
                    <a:pt x="11739" y="6762"/>
                    <a:pt x="11823" y="6524"/>
                  </a:cubicBezTo>
                  <a:cubicBezTo>
                    <a:pt x="11914" y="6384"/>
                    <a:pt x="12026" y="6293"/>
                    <a:pt x="12145" y="6174"/>
                  </a:cubicBezTo>
                  <a:cubicBezTo>
                    <a:pt x="12117" y="6118"/>
                    <a:pt x="12117" y="6062"/>
                    <a:pt x="12089" y="5999"/>
                  </a:cubicBezTo>
                  <a:cubicBezTo>
                    <a:pt x="11998" y="5860"/>
                    <a:pt x="11914" y="5685"/>
                    <a:pt x="11823" y="5510"/>
                  </a:cubicBezTo>
                  <a:cubicBezTo>
                    <a:pt x="11739" y="5419"/>
                    <a:pt x="11823" y="5300"/>
                    <a:pt x="11914" y="5244"/>
                  </a:cubicBezTo>
                  <a:cubicBezTo>
                    <a:pt x="11998" y="5216"/>
                    <a:pt x="12026" y="5097"/>
                    <a:pt x="12054" y="5014"/>
                  </a:cubicBezTo>
                  <a:cubicBezTo>
                    <a:pt x="11970" y="4951"/>
                    <a:pt x="11879" y="4867"/>
                    <a:pt x="11795" y="4811"/>
                  </a:cubicBezTo>
                  <a:cubicBezTo>
                    <a:pt x="11739" y="4748"/>
                    <a:pt x="11676" y="4692"/>
                    <a:pt x="11648" y="4636"/>
                  </a:cubicBezTo>
                  <a:cubicBezTo>
                    <a:pt x="11620" y="4601"/>
                    <a:pt x="11592" y="4517"/>
                    <a:pt x="11564" y="4489"/>
                  </a:cubicBezTo>
                  <a:lnTo>
                    <a:pt x="11529" y="4489"/>
                  </a:lnTo>
                  <a:cubicBezTo>
                    <a:pt x="11473" y="4489"/>
                    <a:pt x="11417" y="4489"/>
                    <a:pt x="11389" y="4426"/>
                  </a:cubicBezTo>
                  <a:cubicBezTo>
                    <a:pt x="11354" y="4370"/>
                    <a:pt x="11389" y="4286"/>
                    <a:pt x="11445" y="4286"/>
                  </a:cubicBezTo>
                  <a:cubicBezTo>
                    <a:pt x="11473" y="4223"/>
                    <a:pt x="11501" y="4195"/>
                    <a:pt x="11529" y="4140"/>
                  </a:cubicBezTo>
                  <a:cubicBezTo>
                    <a:pt x="11473" y="4049"/>
                    <a:pt x="11417" y="3965"/>
                    <a:pt x="11354" y="3874"/>
                  </a:cubicBezTo>
                  <a:cubicBezTo>
                    <a:pt x="11354" y="3874"/>
                    <a:pt x="11389" y="3846"/>
                    <a:pt x="11389" y="3818"/>
                  </a:cubicBezTo>
                  <a:cubicBezTo>
                    <a:pt x="11299" y="3790"/>
                    <a:pt x="11243" y="3762"/>
                    <a:pt x="11180" y="3699"/>
                  </a:cubicBezTo>
                  <a:cubicBezTo>
                    <a:pt x="11107" y="3626"/>
                    <a:pt x="11139" y="3485"/>
                    <a:pt x="11245" y="3485"/>
                  </a:cubicBezTo>
                  <a:cubicBezTo>
                    <a:pt x="11261" y="3485"/>
                    <a:pt x="11279" y="3489"/>
                    <a:pt x="11299" y="3496"/>
                  </a:cubicBezTo>
                  <a:cubicBezTo>
                    <a:pt x="11326" y="3524"/>
                    <a:pt x="11354" y="3524"/>
                    <a:pt x="11389" y="3524"/>
                  </a:cubicBezTo>
                  <a:cubicBezTo>
                    <a:pt x="11354" y="3496"/>
                    <a:pt x="11326" y="3468"/>
                    <a:pt x="11299" y="3440"/>
                  </a:cubicBezTo>
                  <a:cubicBezTo>
                    <a:pt x="11271" y="3440"/>
                    <a:pt x="11243" y="3440"/>
                    <a:pt x="11243" y="3412"/>
                  </a:cubicBezTo>
                  <a:cubicBezTo>
                    <a:pt x="11152" y="3377"/>
                    <a:pt x="11068" y="3293"/>
                    <a:pt x="10977" y="3237"/>
                  </a:cubicBezTo>
                  <a:cubicBezTo>
                    <a:pt x="10893" y="3147"/>
                    <a:pt x="10774" y="3091"/>
                    <a:pt x="10690" y="3000"/>
                  </a:cubicBezTo>
                  <a:cubicBezTo>
                    <a:pt x="10515" y="2888"/>
                    <a:pt x="10341" y="2713"/>
                    <a:pt x="10166" y="2678"/>
                  </a:cubicBezTo>
                  <a:cubicBezTo>
                    <a:pt x="10138" y="2674"/>
                    <a:pt x="10111" y="2671"/>
                    <a:pt x="10086" y="2671"/>
                  </a:cubicBezTo>
                  <a:cubicBezTo>
                    <a:pt x="9955" y="2671"/>
                    <a:pt x="9863" y="2731"/>
                    <a:pt x="9816" y="2825"/>
                  </a:cubicBezTo>
                  <a:lnTo>
                    <a:pt x="9669" y="2825"/>
                  </a:lnTo>
                  <a:lnTo>
                    <a:pt x="9669" y="2797"/>
                  </a:lnTo>
                  <a:cubicBezTo>
                    <a:pt x="9578" y="2741"/>
                    <a:pt x="9522" y="2678"/>
                    <a:pt x="9432" y="2622"/>
                  </a:cubicBezTo>
                  <a:cubicBezTo>
                    <a:pt x="9257" y="2475"/>
                    <a:pt x="9082" y="2363"/>
                    <a:pt x="8907" y="2273"/>
                  </a:cubicBezTo>
                  <a:cubicBezTo>
                    <a:pt x="8676" y="2098"/>
                    <a:pt x="8474" y="1951"/>
                    <a:pt x="8243" y="1776"/>
                  </a:cubicBezTo>
                  <a:cubicBezTo>
                    <a:pt x="8180" y="1720"/>
                    <a:pt x="8096" y="1664"/>
                    <a:pt x="8005" y="1573"/>
                  </a:cubicBezTo>
                  <a:cubicBezTo>
                    <a:pt x="7949" y="1545"/>
                    <a:pt x="7858" y="1517"/>
                    <a:pt x="7802" y="1517"/>
                  </a:cubicBezTo>
                  <a:cubicBezTo>
                    <a:pt x="7600" y="1343"/>
                    <a:pt x="7397" y="1196"/>
                    <a:pt x="7194" y="1049"/>
                  </a:cubicBezTo>
                  <a:cubicBezTo>
                    <a:pt x="7075" y="965"/>
                    <a:pt x="6956" y="846"/>
                    <a:pt x="6872" y="790"/>
                  </a:cubicBezTo>
                  <a:cubicBezTo>
                    <a:pt x="6844" y="790"/>
                    <a:pt x="6809" y="790"/>
                    <a:pt x="6781" y="818"/>
                  </a:cubicBezTo>
                  <a:cubicBezTo>
                    <a:pt x="6698" y="818"/>
                    <a:pt x="6579" y="874"/>
                    <a:pt x="6495" y="902"/>
                  </a:cubicBezTo>
                  <a:cubicBezTo>
                    <a:pt x="6487" y="905"/>
                    <a:pt x="6479" y="906"/>
                    <a:pt x="6471" y="906"/>
                  </a:cubicBezTo>
                  <a:cubicBezTo>
                    <a:pt x="6390" y="906"/>
                    <a:pt x="6327" y="785"/>
                    <a:pt x="6404" y="727"/>
                  </a:cubicBezTo>
                  <a:cubicBezTo>
                    <a:pt x="6404" y="699"/>
                    <a:pt x="6432" y="671"/>
                    <a:pt x="6460" y="643"/>
                  </a:cubicBezTo>
                  <a:cubicBezTo>
                    <a:pt x="6495" y="643"/>
                    <a:pt x="6523" y="615"/>
                    <a:pt x="6551" y="580"/>
                  </a:cubicBezTo>
                  <a:lnTo>
                    <a:pt x="6404" y="580"/>
                  </a:lnTo>
                  <a:cubicBezTo>
                    <a:pt x="6404" y="524"/>
                    <a:pt x="6376" y="441"/>
                    <a:pt x="6320" y="441"/>
                  </a:cubicBezTo>
                  <a:cubicBezTo>
                    <a:pt x="6301" y="430"/>
                    <a:pt x="6283" y="426"/>
                    <a:pt x="6265" y="426"/>
                  </a:cubicBezTo>
                  <a:cubicBezTo>
                    <a:pt x="6224" y="426"/>
                    <a:pt x="6184" y="449"/>
                    <a:pt x="6145" y="469"/>
                  </a:cubicBezTo>
                  <a:cubicBezTo>
                    <a:pt x="6110" y="469"/>
                    <a:pt x="6082" y="496"/>
                    <a:pt x="6026" y="496"/>
                  </a:cubicBezTo>
                  <a:cubicBezTo>
                    <a:pt x="5998" y="524"/>
                    <a:pt x="5998" y="552"/>
                    <a:pt x="5970" y="580"/>
                  </a:cubicBezTo>
                  <a:cubicBezTo>
                    <a:pt x="5970" y="524"/>
                    <a:pt x="5970" y="469"/>
                    <a:pt x="5935" y="406"/>
                  </a:cubicBezTo>
                  <a:cubicBezTo>
                    <a:pt x="5935" y="406"/>
                    <a:pt x="5935" y="378"/>
                    <a:pt x="5907" y="378"/>
                  </a:cubicBezTo>
                  <a:cubicBezTo>
                    <a:pt x="5851" y="406"/>
                    <a:pt x="5796" y="406"/>
                    <a:pt x="5733" y="441"/>
                  </a:cubicBezTo>
                  <a:cubicBezTo>
                    <a:pt x="5621" y="469"/>
                    <a:pt x="5530" y="524"/>
                    <a:pt x="5411" y="580"/>
                  </a:cubicBezTo>
                  <a:cubicBezTo>
                    <a:pt x="5355" y="643"/>
                    <a:pt x="5299" y="671"/>
                    <a:pt x="5208" y="727"/>
                  </a:cubicBezTo>
                  <a:cubicBezTo>
                    <a:pt x="5188" y="743"/>
                    <a:pt x="5169" y="750"/>
                    <a:pt x="5150" y="750"/>
                  </a:cubicBezTo>
                  <a:cubicBezTo>
                    <a:pt x="5062" y="750"/>
                    <a:pt x="4998" y="599"/>
                    <a:pt x="5096" y="524"/>
                  </a:cubicBezTo>
                  <a:cubicBezTo>
                    <a:pt x="5271" y="406"/>
                    <a:pt x="5383" y="266"/>
                    <a:pt x="5474" y="56"/>
                  </a:cubicBezTo>
                  <a:cubicBezTo>
                    <a:pt x="5411" y="56"/>
                    <a:pt x="5383" y="28"/>
                    <a:pt x="5327" y="28"/>
                  </a:cubicBezTo>
                  <a:cubicBezTo>
                    <a:pt x="5299" y="28"/>
                    <a:pt x="5271" y="28"/>
                    <a:pt x="523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79"/>
            <p:cNvSpPr/>
            <p:nvPr/>
          </p:nvSpPr>
          <p:spPr>
            <a:xfrm>
              <a:off x="4680828" y="2719444"/>
              <a:ext cx="100259" cy="68857"/>
            </a:xfrm>
            <a:custGeom>
              <a:rect b="b" l="l" r="r" t="t"/>
              <a:pathLst>
                <a:path extrusionOk="0" h="3026" w="4406">
                  <a:moveTo>
                    <a:pt x="3182" y="806"/>
                  </a:moveTo>
                  <a:cubicBezTo>
                    <a:pt x="3357" y="806"/>
                    <a:pt x="3532" y="834"/>
                    <a:pt x="3643" y="953"/>
                  </a:cubicBezTo>
                  <a:cubicBezTo>
                    <a:pt x="3790" y="1071"/>
                    <a:pt x="3790" y="1274"/>
                    <a:pt x="3671" y="1421"/>
                  </a:cubicBezTo>
                  <a:cubicBezTo>
                    <a:pt x="3588" y="1568"/>
                    <a:pt x="3357" y="1680"/>
                    <a:pt x="3182" y="1680"/>
                  </a:cubicBezTo>
                  <a:cubicBezTo>
                    <a:pt x="2944" y="1680"/>
                    <a:pt x="2860" y="1477"/>
                    <a:pt x="2686" y="1358"/>
                  </a:cubicBezTo>
                  <a:cubicBezTo>
                    <a:pt x="2595" y="1302"/>
                    <a:pt x="2595" y="1183"/>
                    <a:pt x="2658" y="1127"/>
                  </a:cubicBezTo>
                  <a:cubicBezTo>
                    <a:pt x="2714" y="953"/>
                    <a:pt x="3007" y="834"/>
                    <a:pt x="3182" y="806"/>
                  </a:cubicBezTo>
                  <a:close/>
                  <a:moveTo>
                    <a:pt x="3204" y="0"/>
                  </a:moveTo>
                  <a:cubicBezTo>
                    <a:pt x="2977" y="0"/>
                    <a:pt x="2758" y="47"/>
                    <a:pt x="2539" y="134"/>
                  </a:cubicBezTo>
                  <a:cubicBezTo>
                    <a:pt x="2189" y="253"/>
                    <a:pt x="1923" y="456"/>
                    <a:pt x="1665" y="694"/>
                  </a:cubicBezTo>
                  <a:cubicBezTo>
                    <a:pt x="1609" y="722"/>
                    <a:pt x="1609" y="750"/>
                    <a:pt x="1609" y="806"/>
                  </a:cubicBezTo>
                  <a:cubicBezTo>
                    <a:pt x="1224" y="925"/>
                    <a:pt x="847" y="1099"/>
                    <a:pt x="588" y="1358"/>
                  </a:cubicBezTo>
                  <a:cubicBezTo>
                    <a:pt x="238" y="1743"/>
                    <a:pt x="0" y="2351"/>
                    <a:pt x="385" y="2757"/>
                  </a:cubicBezTo>
                  <a:cubicBezTo>
                    <a:pt x="579" y="2954"/>
                    <a:pt x="825" y="3026"/>
                    <a:pt x="1079" y="3026"/>
                  </a:cubicBezTo>
                  <a:cubicBezTo>
                    <a:pt x="1321" y="3026"/>
                    <a:pt x="1569" y="2961"/>
                    <a:pt x="1784" y="2875"/>
                  </a:cubicBezTo>
                  <a:cubicBezTo>
                    <a:pt x="1839" y="2848"/>
                    <a:pt x="1867" y="2820"/>
                    <a:pt x="1923" y="2792"/>
                  </a:cubicBezTo>
                  <a:cubicBezTo>
                    <a:pt x="2098" y="2820"/>
                    <a:pt x="2273" y="2848"/>
                    <a:pt x="2448" y="2875"/>
                  </a:cubicBezTo>
                  <a:cubicBezTo>
                    <a:pt x="2741" y="2875"/>
                    <a:pt x="3007" y="2792"/>
                    <a:pt x="3294" y="2701"/>
                  </a:cubicBezTo>
                  <a:cubicBezTo>
                    <a:pt x="3441" y="2645"/>
                    <a:pt x="3441" y="2407"/>
                    <a:pt x="3294" y="2379"/>
                  </a:cubicBezTo>
                  <a:cubicBezTo>
                    <a:pt x="3322" y="2379"/>
                    <a:pt x="3357" y="2351"/>
                    <a:pt x="3413" y="2323"/>
                  </a:cubicBezTo>
                  <a:cubicBezTo>
                    <a:pt x="3706" y="2176"/>
                    <a:pt x="4056" y="1918"/>
                    <a:pt x="4168" y="1568"/>
                  </a:cubicBezTo>
                  <a:cubicBezTo>
                    <a:pt x="4343" y="1302"/>
                    <a:pt x="4406" y="1009"/>
                    <a:pt x="4231" y="722"/>
                  </a:cubicBezTo>
                  <a:cubicBezTo>
                    <a:pt x="4140" y="484"/>
                    <a:pt x="3937" y="344"/>
                    <a:pt x="3734" y="281"/>
                  </a:cubicBezTo>
                  <a:cubicBezTo>
                    <a:pt x="3762" y="197"/>
                    <a:pt x="3706" y="79"/>
                    <a:pt x="3616" y="51"/>
                  </a:cubicBezTo>
                  <a:cubicBezTo>
                    <a:pt x="3475" y="17"/>
                    <a:pt x="3338" y="0"/>
                    <a:pt x="32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79"/>
            <p:cNvSpPr/>
            <p:nvPr/>
          </p:nvSpPr>
          <p:spPr>
            <a:xfrm>
              <a:off x="4782338" y="2740470"/>
              <a:ext cx="7987" cy="10831"/>
            </a:xfrm>
            <a:custGeom>
              <a:rect b="b" l="l" r="r" t="t"/>
              <a:pathLst>
                <a:path extrusionOk="0" h="476" w="351">
                  <a:moveTo>
                    <a:pt x="175" y="1"/>
                  </a:moveTo>
                  <a:cubicBezTo>
                    <a:pt x="57" y="29"/>
                    <a:pt x="1" y="119"/>
                    <a:pt x="29" y="203"/>
                  </a:cubicBezTo>
                  <a:cubicBezTo>
                    <a:pt x="57" y="259"/>
                    <a:pt x="57" y="322"/>
                    <a:pt x="85" y="378"/>
                  </a:cubicBezTo>
                  <a:cubicBezTo>
                    <a:pt x="100" y="445"/>
                    <a:pt x="156" y="475"/>
                    <a:pt x="213" y="475"/>
                  </a:cubicBezTo>
                  <a:cubicBezTo>
                    <a:pt x="281" y="475"/>
                    <a:pt x="350" y="431"/>
                    <a:pt x="350" y="350"/>
                  </a:cubicBezTo>
                  <a:lnTo>
                    <a:pt x="350" y="175"/>
                  </a:lnTo>
                  <a:cubicBezTo>
                    <a:pt x="350" y="57"/>
                    <a:pt x="259" y="1"/>
                    <a:pt x="1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79"/>
            <p:cNvSpPr/>
            <p:nvPr/>
          </p:nvSpPr>
          <p:spPr>
            <a:xfrm>
              <a:off x="4664285" y="2857726"/>
              <a:ext cx="2731" cy="2731"/>
            </a:xfrm>
            <a:custGeom>
              <a:rect b="b" l="l" r="r" t="t"/>
              <a:pathLst>
                <a:path extrusionOk="0" h="120" w="120">
                  <a:moveTo>
                    <a:pt x="63" y="1"/>
                  </a:moveTo>
                  <a:cubicBezTo>
                    <a:pt x="0" y="1"/>
                    <a:pt x="0" y="120"/>
                    <a:pt x="63" y="120"/>
                  </a:cubicBezTo>
                  <a:cubicBezTo>
                    <a:pt x="119" y="120"/>
                    <a:pt x="119" y="1"/>
                    <a:pt x="6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79"/>
            <p:cNvSpPr/>
            <p:nvPr/>
          </p:nvSpPr>
          <p:spPr>
            <a:xfrm>
              <a:off x="4807483" y="2696029"/>
              <a:ext cx="42506" cy="30059"/>
            </a:xfrm>
            <a:custGeom>
              <a:rect b="b" l="l" r="r" t="t"/>
              <a:pathLst>
                <a:path extrusionOk="0" h="1321" w="1868">
                  <a:moveTo>
                    <a:pt x="989" y="0"/>
                  </a:moveTo>
                  <a:cubicBezTo>
                    <a:pt x="705" y="0"/>
                    <a:pt x="302" y="181"/>
                    <a:pt x="175" y="234"/>
                  </a:cubicBezTo>
                  <a:cubicBezTo>
                    <a:pt x="28" y="261"/>
                    <a:pt x="0" y="499"/>
                    <a:pt x="175" y="527"/>
                  </a:cubicBezTo>
                  <a:lnTo>
                    <a:pt x="350" y="527"/>
                  </a:lnTo>
                  <a:cubicBezTo>
                    <a:pt x="322" y="555"/>
                    <a:pt x="322" y="583"/>
                    <a:pt x="322" y="611"/>
                  </a:cubicBezTo>
                  <a:cubicBezTo>
                    <a:pt x="294" y="730"/>
                    <a:pt x="350" y="877"/>
                    <a:pt x="497" y="905"/>
                  </a:cubicBezTo>
                  <a:lnTo>
                    <a:pt x="791" y="905"/>
                  </a:lnTo>
                  <a:cubicBezTo>
                    <a:pt x="763" y="1052"/>
                    <a:pt x="874" y="1198"/>
                    <a:pt x="1021" y="1226"/>
                  </a:cubicBezTo>
                  <a:cubicBezTo>
                    <a:pt x="1161" y="1277"/>
                    <a:pt x="1292" y="1320"/>
                    <a:pt x="1425" y="1320"/>
                  </a:cubicBezTo>
                  <a:cubicBezTo>
                    <a:pt x="1513" y="1320"/>
                    <a:pt x="1601" y="1302"/>
                    <a:pt x="1693" y="1254"/>
                  </a:cubicBezTo>
                  <a:cubicBezTo>
                    <a:pt x="1867" y="1163"/>
                    <a:pt x="1776" y="933"/>
                    <a:pt x="1637" y="877"/>
                  </a:cubicBezTo>
                  <a:cubicBezTo>
                    <a:pt x="1574" y="849"/>
                    <a:pt x="1546" y="814"/>
                    <a:pt x="1490" y="814"/>
                  </a:cubicBezTo>
                  <a:cubicBezTo>
                    <a:pt x="1546" y="702"/>
                    <a:pt x="1546" y="555"/>
                    <a:pt x="1462" y="436"/>
                  </a:cubicBezTo>
                  <a:cubicBezTo>
                    <a:pt x="1399" y="380"/>
                    <a:pt x="1343" y="352"/>
                    <a:pt x="1287" y="324"/>
                  </a:cubicBezTo>
                  <a:lnTo>
                    <a:pt x="1287" y="261"/>
                  </a:lnTo>
                  <a:cubicBezTo>
                    <a:pt x="1287" y="65"/>
                    <a:pt x="1159" y="0"/>
                    <a:pt x="9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79"/>
            <p:cNvSpPr/>
            <p:nvPr/>
          </p:nvSpPr>
          <p:spPr>
            <a:xfrm>
              <a:off x="4714141" y="2734076"/>
              <a:ext cx="52951" cy="38433"/>
            </a:xfrm>
            <a:custGeom>
              <a:rect b="b" l="l" r="r" t="t"/>
              <a:pathLst>
                <a:path extrusionOk="0" h="1689" w="2327">
                  <a:moveTo>
                    <a:pt x="2187" y="310"/>
                  </a:moveTo>
                  <a:cubicBezTo>
                    <a:pt x="2194" y="319"/>
                    <a:pt x="2201" y="328"/>
                    <a:pt x="2207" y="338"/>
                  </a:cubicBezTo>
                  <a:cubicBezTo>
                    <a:pt x="2207" y="312"/>
                    <a:pt x="2207" y="310"/>
                    <a:pt x="2187" y="310"/>
                  </a:cubicBezTo>
                  <a:close/>
                  <a:moveTo>
                    <a:pt x="1473" y="0"/>
                  </a:moveTo>
                  <a:cubicBezTo>
                    <a:pt x="1408" y="0"/>
                    <a:pt x="1342" y="6"/>
                    <a:pt x="1277" y="16"/>
                  </a:cubicBezTo>
                  <a:cubicBezTo>
                    <a:pt x="1075" y="79"/>
                    <a:pt x="872" y="191"/>
                    <a:pt x="697" y="366"/>
                  </a:cubicBezTo>
                  <a:cubicBezTo>
                    <a:pt x="666" y="338"/>
                    <a:pt x="629" y="324"/>
                    <a:pt x="593" y="324"/>
                  </a:cubicBezTo>
                  <a:cubicBezTo>
                    <a:pt x="557" y="324"/>
                    <a:pt x="522" y="338"/>
                    <a:pt x="494" y="366"/>
                  </a:cubicBezTo>
                  <a:cubicBezTo>
                    <a:pt x="285" y="603"/>
                    <a:pt x="26" y="862"/>
                    <a:pt x="26" y="1212"/>
                  </a:cubicBezTo>
                  <a:cubicBezTo>
                    <a:pt x="1" y="1475"/>
                    <a:pt x="162" y="1689"/>
                    <a:pt x="408" y="1689"/>
                  </a:cubicBezTo>
                  <a:cubicBezTo>
                    <a:pt x="436" y="1689"/>
                    <a:pt x="465" y="1686"/>
                    <a:pt x="494" y="1680"/>
                  </a:cubicBezTo>
                  <a:cubicBezTo>
                    <a:pt x="578" y="1652"/>
                    <a:pt x="578" y="1533"/>
                    <a:pt x="522" y="1477"/>
                  </a:cubicBezTo>
                  <a:cubicBezTo>
                    <a:pt x="320" y="1386"/>
                    <a:pt x="347" y="1184"/>
                    <a:pt x="431" y="981"/>
                  </a:cubicBezTo>
                  <a:lnTo>
                    <a:pt x="431" y="981"/>
                  </a:lnTo>
                  <a:cubicBezTo>
                    <a:pt x="491" y="1036"/>
                    <a:pt x="559" y="1081"/>
                    <a:pt x="624" y="1081"/>
                  </a:cubicBezTo>
                  <a:cubicBezTo>
                    <a:pt x="659" y="1081"/>
                    <a:pt x="693" y="1068"/>
                    <a:pt x="725" y="1037"/>
                  </a:cubicBezTo>
                  <a:cubicBezTo>
                    <a:pt x="781" y="1156"/>
                    <a:pt x="872" y="1275"/>
                    <a:pt x="956" y="1330"/>
                  </a:cubicBezTo>
                  <a:cubicBezTo>
                    <a:pt x="1083" y="1420"/>
                    <a:pt x="1233" y="1460"/>
                    <a:pt x="1387" y="1460"/>
                  </a:cubicBezTo>
                  <a:cubicBezTo>
                    <a:pt x="1831" y="1460"/>
                    <a:pt x="2298" y="1124"/>
                    <a:pt x="2298" y="687"/>
                  </a:cubicBezTo>
                  <a:cubicBezTo>
                    <a:pt x="2326" y="631"/>
                    <a:pt x="2298" y="540"/>
                    <a:pt x="2270" y="484"/>
                  </a:cubicBezTo>
                  <a:lnTo>
                    <a:pt x="2270" y="484"/>
                  </a:lnTo>
                  <a:cubicBezTo>
                    <a:pt x="2298" y="575"/>
                    <a:pt x="2270" y="687"/>
                    <a:pt x="2207" y="778"/>
                  </a:cubicBezTo>
                  <a:cubicBezTo>
                    <a:pt x="2124" y="925"/>
                    <a:pt x="1893" y="1037"/>
                    <a:pt x="1718" y="1037"/>
                  </a:cubicBezTo>
                  <a:cubicBezTo>
                    <a:pt x="1480" y="1037"/>
                    <a:pt x="1396" y="834"/>
                    <a:pt x="1222" y="715"/>
                  </a:cubicBezTo>
                  <a:cubicBezTo>
                    <a:pt x="1131" y="659"/>
                    <a:pt x="1131" y="540"/>
                    <a:pt x="1194" y="484"/>
                  </a:cubicBezTo>
                  <a:cubicBezTo>
                    <a:pt x="1250" y="310"/>
                    <a:pt x="1543" y="191"/>
                    <a:pt x="1718" y="163"/>
                  </a:cubicBezTo>
                  <a:cubicBezTo>
                    <a:pt x="1893" y="163"/>
                    <a:pt x="2068" y="191"/>
                    <a:pt x="2179" y="310"/>
                  </a:cubicBezTo>
                  <a:cubicBezTo>
                    <a:pt x="2182" y="310"/>
                    <a:pt x="2185" y="310"/>
                    <a:pt x="2187" y="310"/>
                  </a:cubicBezTo>
                  <a:lnTo>
                    <a:pt x="2187" y="310"/>
                  </a:lnTo>
                  <a:cubicBezTo>
                    <a:pt x="2019" y="96"/>
                    <a:pt x="1749" y="0"/>
                    <a:pt x="147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79"/>
            <p:cNvSpPr/>
            <p:nvPr/>
          </p:nvSpPr>
          <p:spPr>
            <a:xfrm>
              <a:off x="4701717" y="2745203"/>
              <a:ext cx="15769" cy="24189"/>
            </a:xfrm>
            <a:custGeom>
              <a:rect b="b" l="l" r="r" t="t"/>
              <a:pathLst>
                <a:path extrusionOk="0" h="1063" w="693">
                  <a:moveTo>
                    <a:pt x="557" y="0"/>
                  </a:moveTo>
                  <a:cubicBezTo>
                    <a:pt x="511" y="0"/>
                    <a:pt x="464" y="26"/>
                    <a:pt x="453" y="86"/>
                  </a:cubicBezTo>
                  <a:cubicBezTo>
                    <a:pt x="453" y="114"/>
                    <a:pt x="425" y="170"/>
                    <a:pt x="425" y="198"/>
                  </a:cubicBezTo>
                  <a:cubicBezTo>
                    <a:pt x="400" y="173"/>
                    <a:pt x="356" y="159"/>
                    <a:pt x="314" y="159"/>
                  </a:cubicBezTo>
                  <a:cubicBezTo>
                    <a:pt x="261" y="159"/>
                    <a:pt x="210" y="180"/>
                    <a:pt x="194" y="226"/>
                  </a:cubicBezTo>
                  <a:cubicBezTo>
                    <a:pt x="103" y="464"/>
                    <a:pt x="47" y="667"/>
                    <a:pt x="19" y="897"/>
                  </a:cubicBezTo>
                  <a:cubicBezTo>
                    <a:pt x="1" y="977"/>
                    <a:pt x="57" y="1028"/>
                    <a:pt x="116" y="1028"/>
                  </a:cubicBezTo>
                  <a:cubicBezTo>
                    <a:pt x="144" y="1028"/>
                    <a:pt x="173" y="1016"/>
                    <a:pt x="194" y="988"/>
                  </a:cubicBezTo>
                  <a:cubicBezTo>
                    <a:pt x="222" y="897"/>
                    <a:pt x="250" y="814"/>
                    <a:pt x="306" y="723"/>
                  </a:cubicBezTo>
                  <a:lnTo>
                    <a:pt x="306" y="723"/>
                  </a:lnTo>
                  <a:cubicBezTo>
                    <a:pt x="278" y="814"/>
                    <a:pt x="278" y="897"/>
                    <a:pt x="250" y="960"/>
                  </a:cubicBezTo>
                  <a:cubicBezTo>
                    <a:pt x="250" y="1003"/>
                    <a:pt x="304" y="1063"/>
                    <a:pt x="354" y="1063"/>
                  </a:cubicBezTo>
                  <a:cubicBezTo>
                    <a:pt x="369" y="1063"/>
                    <a:pt x="384" y="1057"/>
                    <a:pt x="397" y="1044"/>
                  </a:cubicBezTo>
                  <a:cubicBezTo>
                    <a:pt x="481" y="925"/>
                    <a:pt x="516" y="814"/>
                    <a:pt x="516" y="695"/>
                  </a:cubicBezTo>
                  <a:cubicBezTo>
                    <a:pt x="572" y="520"/>
                    <a:pt x="628" y="317"/>
                    <a:pt x="656" y="142"/>
                  </a:cubicBezTo>
                  <a:cubicBezTo>
                    <a:pt x="693" y="55"/>
                    <a:pt x="625" y="0"/>
                    <a:pt x="55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79"/>
            <p:cNvSpPr/>
            <p:nvPr/>
          </p:nvSpPr>
          <p:spPr>
            <a:xfrm>
              <a:off x="4673660" y="2728023"/>
              <a:ext cx="348015" cy="390999"/>
            </a:xfrm>
            <a:custGeom>
              <a:rect b="b" l="l" r="r" t="t"/>
              <a:pathLst>
                <a:path extrusionOk="0" h="17183" w="15294">
                  <a:moveTo>
                    <a:pt x="7832" y="429"/>
                  </a:moveTo>
                  <a:cubicBezTo>
                    <a:pt x="7804" y="457"/>
                    <a:pt x="7776" y="457"/>
                    <a:pt x="7748" y="457"/>
                  </a:cubicBezTo>
                  <a:cubicBezTo>
                    <a:pt x="7776" y="457"/>
                    <a:pt x="7804" y="429"/>
                    <a:pt x="7832" y="429"/>
                  </a:cubicBezTo>
                  <a:close/>
                  <a:moveTo>
                    <a:pt x="6818" y="3317"/>
                  </a:moveTo>
                  <a:cubicBezTo>
                    <a:pt x="6846" y="3401"/>
                    <a:pt x="6902" y="3463"/>
                    <a:pt x="6930" y="3519"/>
                  </a:cubicBezTo>
                  <a:cubicBezTo>
                    <a:pt x="6993" y="3575"/>
                    <a:pt x="7049" y="3638"/>
                    <a:pt x="7105" y="3694"/>
                  </a:cubicBezTo>
                  <a:cubicBezTo>
                    <a:pt x="7133" y="3722"/>
                    <a:pt x="7133" y="3750"/>
                    <a:pt x="7168" y="3778"/>
                  </a:cubicBezTo>
                  <a:cubicBezTo>
                    <a:pt x="7077" y="3778"/>
                    <a:pt x="6993" y="3750"/>
                    <a:pt x="6930" y="3722"/>
                  </a:cubicBezTo>
                  <a:cubicBezTo>
                    <a:pt x="6874" y="3603"/>
                    <a:pt x="6783" y="3519"/>
                    <a:pt x="6783" y="3373"/>
                  </a:cubicBezTo>
                  <a:cubicBezTo>
                    <a:pt x="6783" y="3345"/>
                    <a:pt x="6818" y="3345"/>
                    <a:pt x="6818" y="3317"/>
                  </a:cubicBezTo>
                  <a:close/>
                  <a:moveTo>
                    <a:pt x="7837" y="9043"/>
                  </a:moveTo>
                  <a:cubicBezTo>
                    <a:pt x="7857" y="9043"/>
                    <a:pt x="7896" y="9066"/>
                    <a:pt x="7832" y="9085"/>
                  </a:cubicBezTo>
                  <a:lnTo>
                    <a:pt x="7832" y="9057"/>
                  </a:lnTo>
                  <a:cubicBezTo>
                    <a:pt x="7824" y="9047"/>
                    <a:pt x="7829" y="9043"/>
                    <a:pt x="7837" y="9043"/>
                  </a:cubicBezTo>
                  <a:close/>
                  <a:moveTo>
                    <a:pt x="10315" y="15113"/>
                  </a:moveTo>
                  <a:cubicBezTo>
                    <a:pt x="10343" y="15176"/>
                    <a:pt x="10370" y="15232"/>
                    <a:pt x="10398" y="15288"/>
                  </a:cubicBezTo>
                  <a:lnTo>
                    <a:pt x="10280" y="15288"/>
                  </a:lnTo>
                  <a:cubicBezTo>
                    <a:pt x="10280" y="15232"/>
                    <a:pt x="10280" y="15176"/>
                    <a:pt x="10315" y="15113"/>
                  </a:cubicBezTo>
                  <a:close/>
                  <a:moveTo>
                    <a:pt x="6103" y="1"/>
                  </a:moveTo>
                  <a:cubicBezTo>
                    <a:pt x="6063" y="1"/>
                    <a:pt x="6024" y="16"/>
                    <a:pt x="6000" y="51"/>
                  </a:cubicBezTo>
                  <a:cubicBezTo>
                    <a:pt x="5944" y="198"/>
                    <a:pt x="5881" y="373"/>
                    <a:pt x="5909" y="548"/>
                  </a:cubicBezTo>
                  <a:cubicBezTo>
                    <a:pt x="5909" y="604"/>
                    <a:pt x="5972" y="666"/>
                    <a:pt x="6028" y="666"/>
                  </a:cubicBezTo>
                  <a:cubicBezTo>
                    <a:pt x="6147" y="666"/>
                    <a:pt x="6231" y="604"/>
                    <a:pt x="6322" y="548"/>
                  </a:cubicBezTo>
                  <a:lnTo>
                    <a:pt x="6322" y="548"/>
                  </a:lnTo>
                  <a:cubicBezTo>
                    <a:pt x="6294" y="604"/>
                    <a:pt x="6259" y="666"/>
                    <a:pt x="6259" y="750"/>
                  </a:cubicBezTo>
                  <a:cubicBezTo>
                    <a:pt x="6231" y="869"/>
                    <a:pt x="6203" y="953"/>
                    <a:pt x="6175" y="1100"/>
                  </a:cubicBezTo>
                  <a:cubicBezTo>
                    <a:pt x="6175" y="1158"/>
                    <a:pt x="6234" y="1190"/>
                    <a:pt x="6291" y="1190"/>
                  </a:cubicBezTo>
                  <a:cubicBezTo>
                    <a:pt x="6325" y="1190"/>
                    <a:pt x="6357" y="1179"/>
                    <a:pt x="6378" y="1156"/>
                  </a:cubicBezTo>
                  <a:cubicBezTo>
                    <a:pt x="6434" y="1128"/>
                    <a:pt x="6469" y="1100"/>
                    <a:pt x="6497" y="1072"/>
                  </a:cubicBezTo>
                  <a:lnTo>
                    <a:pt x="6497" y="1072"/>
                  </a:lnTo>
                  <a:cubicBezTo>
                    <a:pt x="6469" y="1128"/>
                    <a:pt x="6469" y="1156"/>
                    <a:pt x="6434" y="1219"/>
                  </a:cubicBezTo>
                  <a:cubicBezTo>
                    <a:pt x="6434" y="1303"/>
                    <a:pt x="6406" y="1394"/>
                    <a:pt x="6434" y="1478"/>
                  </a:cubicBezTo>
                  <a:lnTo>
                    <a:pt x="6434" y="1541"/>
                  </a:lnTo>
                  <a:cubicBezTo>
                    <a:pt x="6434" y="1569"/>
                    <a:pt x="6434" y="1596"/>
                    <a:pt x="6406" y="1624"/>
                  </a:cubicBezTo>
                  <a:cubicBezTo>
                    <a:pt x="6322" y="1799"/>
                    <a:pt x="6259" y="2002"/>
                    <a:pt x="6350" y="2177"/>
                  </a:cubicBezTo>
                  <a:cubicBezTo>
                    <a:pt x="6406" y="2268"/>
                    <a:pt x="6434" y="2296"/>
                    <a:pt x="6497" y="2352"/>
                  </a:cubicBezTo>
                  <a:cubicBezTo>
                    <a:pt x="6434" y="2443"/>
                    <a:pt x="6406" y="2526"/>
                    <a:pt x="6406" y="2645"/>
                  </a:cubicBezTo>
                  <a:cubicBezTo>
                    <a:pt x="6406" y="2701"/>
                    <a:pt x="6434" y="2792"/>
                    <a:pt x="6469" y="2848"/>
                  </a:cubicBezTo>
                  <a:cubicBezTo>
                    <a:pt x="6350" y="2904"/>
                    <a:pt x="6259" y="3023"/>
                    <a:pt x="6231" y="3170"/>
                  </a:cubicBezTo>
                  <a:cubicBezTo>
                    <a:pt x="6203" y="3254"/>
                    <a:pt x="6203" y="3317"/>
                    <a:pt x="6203" y="3401"/>
                  </a:cubicBezTo>
                  <a:cubicBezTo>
                    <a:pt x="6175" y="3373"/>
                    <a:pt x="6175" y="3373"/>
                    <a:pt x="6147" y="3373"/>
                  </a:cubicBezTo>
                  <a:cubicBezTo>
                    <a:pt x="6091" y="3338"/>
                    <a:pt x="6013" y="3314"/>
                    <a:pt x="5936" y="3314"/>
                  </a:cubicBezTo>
                  <a:cubicBezTo>
                    <a:pt x="5888" y="3314"/>
                    <a:pt x="5840" y="3323"/>
                    <a:pt x="5797" y="3345"/>
                  </a:cubicBezTo>
                  <a:cubicBezTo>
                    <a:pt x="5707" y="3373"/>
                    <a:pt x="5623" y="3463"/>
                    <a:pt x="5595" y="3547"/>
                  </a:cubicBezTo>
                  <a:cubicBezTo>
                    <a:pt x="5385" y="3603"/>
                    <a:pt x="5182" y="3694"/>
                    <a:pt x="5182" y="3897"/>
                  </a:cubicBezTo>
                  <a:cubicBezTo>
                    <a:pt x="5154" y="3925"/>
                    <a:pt x="5154" y="3953"/>
                    <a:pt x="5154" y="3953"/>
                  </a:cubicBezTo>
                  <a:cubicBezTo>
                    <a:pt x="5035" y="3988"/>
                    <a:pt x="4923" y="4044"/>
                    <a:pt x="4805" y="4072"/>
                  </a:cubicBezTo>
                  <a:cubicBezTo>
                    <a:pt x="4658" y="4100"/>
                    <a:pt x="4602" y="4247"/>
                    <a:pt x="4630" y="4393"/>
                  </a:cubicBezTo>
                  <a:cubicBezTo>
                    <a:pt x="4511" y="4449"/>
                    <a:pt x="4399" y="4477"/>
                    <a:pt x="4280" y="4512"/>
                  </a:cubicBezTo>
                  <a:cubicBezTo>
                    <a:pt x="4161" y="4477"/>
                    <a:pt x="4077" y="4477"/>
                    <a:pt x="3986" y="4449"/>
                  </a:cubicBezTo>
                  <a:cubicBezTo>
                    <a:pt x="3948" y="4444"/>
                    <a:pt x="3911" y="4442"/>
                    <a:pt x="3874" y="4442"/>
                  </a:cubicBezTo>
                  <a:cubicBezTo>
                    <a:pt x="3718" y="4442"/>
                    <a:pt x="3576" y="4484"/>
                    <a:pt x="3434" y="4512"/>
                  </a:cubicBezTo>
                  <a:cubicBezTo>
                    <a:pt x="3231" y="4512"/>
                    <a:pt x="3056" y="4421"/>
                    <a:pt x="2854" y="4393"/>
                  </a:cubicBezTo>
                  <a:cubicBezTo>
                    <a:pt x="2651" y="4393"/>
                    <a:pt x="2476" y="4421"/>
                    <a:pt x="2273" y="4449"/>
                  </a:cubicBezTo>
                  <a:cubicBezTo>
                    <a:pt x="1455" y="4624"/>
                    <a:pt x="784" y="5121"/>
                    <a:pt x="29" y="5442"/>
                  </a:cubicBezTo>
                  <a:cubicBezTo>
                    <a:pt x="1" y="5442"/>
                    <a:pt x="1" y="5498"/>
                    <a:pt x="57" y="5498"/>
                  </a:cubicBezTo>
                  <a:cubicBezTo>
                    <a:pt x="176" y="5470"/>
                    <a:pt x="288" y="5470"/>
                    <a:pt x="406" y="5442"/>
                  </a:cubicBezTo>
                  <a:cubicBezTo>
                    <a:pt x="609" y="5239"/>
                    <a:pt x="903" y="5121"/>
                    <a:pt x="1162" y="5037"/>
                  </a:cubicBezTo>
                  <a:cubicBezTo>
                    <a:pt x="1312" y="5007"/>
                    <a:pt x="1572" y="4940"/>
                    <a:pt x="1788" y="4940"/>
                  </a:cubicBezTo>
                  <a:cubicBezTo>
                    <a:pt x="1823" y="4940"/>
                    <a:pt x="1857" y="4942"/>
                    <a:pt x="1889" y="4946"/>
                  </a:cubicBezTo>
                  <a:cubicBezTo>
                    <a:pt x="2036" y="4890"/>
                    <a:pt x="2182" y="4862"/>
                    <a:pt x="2329" y="4799"/>
                  </a:cubicBezTo>
                  <a:cubicBezTo>
                    <a:pt x="2532" y="4771"/>
                    <a:pt x="2735" y="4687"/>
                    <a:pt x="2910" y="4687"/>
                  </a:cubicBezTo>
                  <a:cubicBezTo>
                    <a:pt x="3112" y="4715"/>
                    <a:pt x="3287" y="4743"/>
                    <a:pt x="3497" y="4743"/>
                  </a:cubicBezTo>
                  <a:cubicBezTo>
                    <a:pt x="3700" y="4743"/>
                    <a:pt x="3875" y="4771"/>
                    <a:pt x="4077" y="4827"/>
                  </a:cubicBezTo>
                  <a:cubicBezTo>
                    <a:pt x="4186" y="4873"/>
                    <a:pt x="4294" y="4901"/>
                    <a:pt x="4413" y="4901"/>
                  </a:cubicBezTo>
                  <a:cubicBezTo>
                    <a:pt x="4456" y="4901"/>
                    <a:pt x="4500" y="4897"/>
                    <a:pt x="4546" y="4890"/>
                  </a:cubicBezTo>
                  <a:cubicBezTo>
                    <a:pt x="4585" y="4865"/>
                    <a:pt x="4631" y="4854"/>
                    <a:pt x="4680" y="4854"/>
                  </a:cubicBezTo>
                  <a:cubicBezTo>
                    <a:pt x="4808" y="4854"/>
                    <a:pt x="4954" y="4930"/>
                    <a:pt x="5035" y="5037"/>
                  </a:cubicBezTo>
                  <a:cubicBezTo>
                    <a:pt x="5098" y="5093"/>
                    <a:pt x="5154" y="5177"/>
                    <a:pt x="5182" y="5239"/>
                  </a:cubicBezTo>
                  <a:cubicBezTo>
                    <a:pt x="5210" y="5239"/>
                    <a:pt x="5245" y="5212"/>
                    <a:pt x="5273" y="5212"/>
                  </a:cubicBezTo>
                  <a:cubicBezTo>
                    <a:pt x="5273" y="5267"/>
                    <a:pt x="5273" y="5295"/>
                    <a:pt x="5245" y="5323"/>
                  </a:cubicBezTo>
                  <a:lnTo>
                    <a:pt x="5245" y="5351"/>
                  </a:lnTo>
                  <a:cubicBezTo>
                    <a:pt x="5329" y="5526"/>
                    <a:pt x="5385" y="5736"/>
                    <a:pt x="5448" y="5911"/>
                  </a:cubicBezTo>
                  <a:cubicBezTo>
                    <a:pt x="5532" y="6225"/>
                    <a:pt x="5623" y="6575"/>
                    <a:pt x="5623" y="6960"/>
                  </a:cubicBezTo>
                  <a:cubicBezTo>
                    <a:pt x="5623" y="7044"/>
                    <a:pt x="5623" y="7190"/>
                    <a:pt x="5595" y="7309"/>
                  </a:cubicBezTo>
                  <a:cubicBezTo>
                    <a:pt x="5623" y="7337"/>
                    <a:pt x="5651" y="7365"/>
                    <a:pt x="5679" y="7393"/>
                  </a:cubicBezTo>
                  <a:cubicBezTo>
                    <a:pt x="5707" y="7337"/>
                    <a:pt x="5735" y="7274"/>
                    <a:pt x="5735" y="7218"/>
                  </a:cubicBezTo>
                  <a:cubicBezTo>
                    <a:pt x="5752" y="7204"/>
                    <a:pt x="5768" y="7197"/>
                    <a:pt x="5783" y="7197"/>
                  </a:cubicBezTo>
                  <a:cubicBezTo>
                    <a:pt x="5797" y="7197"/>
                    <a:pt x="5811" y="7204"/>
                    <a:pt x="5825" y="7218"/>
                  </a:cubicBezTo>
                  <a:cubicBezTo>
                    <a:pt x="5909" y="7484"/>
                    <a:pt x="5797" y="7771"/>
                    <a:pt x="5853" y="8036"/>
                  </a:cubicBezTo>
                  <a:cubicBezTo>
                    <a:pt x="5881" y="8036"/>
                    <a:pt x="5944" y="8008"/>
                    <a:pt x="5972" y="7974"/>
                  </a:cubicBezTo>
                  <a:lnTo>
                    <a:pt x="6000" y="7974"/>
                  </a:lnTo>
                  <a:cubicBezTo>
                    <a:pt x="6000" y="7946"/>
                    <a:pt x="6000" y="7946"/>
                    <a:pt x="6028" y="7946"/>
                  </a:cubicBezTo>
                  <a:cubicBezTo>
                    <a:pt x="6028" y="7890"/>
                    <a:pt x="6119" y="7890"/>
                    <a:pt x="6147" y="7890"/>
                  </a:cubicBezTo>
                  <a:cubicBezTo>
                    <a:pt x="6203" y="7918"/>
                    <a:pt x="6231" y="7974"/>
                    <a:pt x="6203" y="8008"/>
                  </a:cubicBezTo>
                  <a:lnTo>
                    <a:pt x="6203" y="8148"/>
                  </a:lnTo>
                  <a:cubicBezTo>
                    <a:pt x="6084" y="8561"/>
                    <a:pt x="6084" y="8994"/>
                    <a:pt x="6028" y="9407"/>
                  </a:cubicBezTo>
                  <a:cubicBezTo>
                    <a:pt x="6084" y="9407"/>
                    <a:pt x="6147" y="9463"/>
                    <a:pt x="6147" y="9519"/>
                  </a:cubicBezTo>
                  <a:cubicBezTo>
                    <a:pt x="6175" y="9582"/>
                    <a:pt x="6175" y="9610"/>
                    <a:pt x="6175" y="9638"/>
                  </a:cubicBezTo>
                  <a:cubicBezTo>
                    <a:pt x="6203" y="9582"/>
                    <a:pt x="6231" y="9547"/>
                    <a:pt x="6294" y="9519"/>
                  </a:cubicBezTo>
                  <a:cubicBezTo>
                    <a:pt x="6308" y="9505"/>
                    <a:pt x="6329" y="9498"/>
                    <a:pt x="6350" y="9498"/>
                  </a:cubicBezTo>
                  <a:cubicBezTo>
                    <a:pt x="6371" y="9498"/>
                    <a:pt x="6392" y="9505"/>
                    <a:pt x="6406" y="9519"/>
                  </a:cubicBezTo>
                  <a:cubicBezTo>
                    <a:pt x="6434" y="9519"/>
                    <a:pt x="6497" y="9547"/>
                    <a:pt x="6497" y="9610"/>
                  </a:cubicBezTo>
                  <a:cubicBezTo>
                    <a:pt x="6525" y="9722"/>
                    <a:pt x="6469" y="9868"/>
                    <a:pt x="6406" y="9987"/>
                  </a:cubicBezTo>
                  <a:cubicBezTo>
                    <a:pt x="6497" y="10309"/>
                    <a:pt x="6406" y="10687"/>
                    <a:pt x="6700" y="10889"/>
                  </a:cubicBezTo>
                  <a:cubicBezTo>
                    <a:pt x="6727" y="10861"/>
                    <a:pt x="6755" y="10805"/>
                    <a:pt x="6755" y="10770"/>
                  </a:cubicBezTo>
                  <a:cubicBezTo>
                    <a:pt x="6783" y="10742"/>
                    <a:pt x="6783" y="10715"/>
                    <a:pt x="6783" y="10687"/>
                  </a:cubicBezTo>
                  <a:cubicBezTo>
                    <a:pt x="6783" y="10659"/>
                    <a:pt x="6783" y="10659"/>
                    <a:pt x="6818" y="10631"/>
                  </a:cubicBezTo>
                  <a:cubicBezTo>
                    <a:pt x="6818" y="10596"/>
                    <a:pt x="6818" y="10568"/>
                    <a:pt x="6846" y="10540"/>
                  </a:cubicBezTo>
                  <a:lnTo>
                    <a:pt x="6874" y="10540"/>
                  </a:lnTo>
                  <a:lnTo>
                    <a:pt x="6874" y="10596"/>
                  </a:lnTo>
                  <a:cubicBezTo>
                    <a:pt x="6888" y="10589"/>
                    <a:pt x="6904" y="10585"/>
                    <a:pt x="6920" y="10585"/>
                  </a:cubicBezTo>
                  <a:cubicBezTo>
                    <a:pt x="6970" y="10585"/>
                    <a:pt x="7021" y="10618"/>
                    <a:pt x="7021" y="10687"/>
                  </a:cubicBezTo>
                  <a:cubicBezTo>
                    <a:pt x="7077" y="10945"/>
                    <a:pt x="7077" y="11211"/>
                    <a:pt x="7105" y="11470"/>
                  </a:cubicBezTo>
                  <a:cubicBezTo>
                    <a:pt x="7133" y="11617"/>
                    <a:pt x="7168" y="11735"/>
                    <a:pt x="7168" y="11854"/>
                  </a:cubicBezTo>
                  <a:cubicBezTo>
                    <a:pt x="7168" y="11938"/>
                    <a:pt x="7196" y="11994"/>
                    <a:pt x="7196" y="12085"/>
                  </a:cubicBezTo>
                  <a:lnTo>
                    <a:pt x="7224" y="12113"/>
                  </a:lnTo>
                  <a:cubicBezTo>
                    <a:pt x="7224" y="12141"/>
                    <a:pt x="7224" y="12141"/>
                    <a:pt x="7252" y="12141"/>
                  </a:cubicBezTo>
                  <a:cubicBezTo>
                    <a:pt x="7280" y="12141"/>
                    <a:pt x="7343" y="12113"/>
                    <a:pt x="7371" y="12085"/>
                  </a:cubicBezTo>
                  <a:cubicBezTo>
                    <a:pt x="7412" y="12061"/>
                    <a:pt x="7454" y="12050"/>
                    <a:pt x="7495" y="12050"/>
                  </a:cubicBezTo>
                  <a:cubicBezTo>
                    <a:pt x="7655" y="12050"/>
                    <a:pt x="7793" y="12217"/>
                    <a:pt x="7748" y="12407"/>
                  </a:cubicBezTo>
                  <a:cubicBezTo>
                    <a:pt x="7720" y="12554"/>
                    <a:pt x="7867" y="12728"/>
                    <a:pt x="7895" y="12903"/>
                  </a:cubicBezTo>
                  <a:cubicBezTo>
                    <a:pt x="7951" y="12868"/>
                    <a:pt x="7979" y="12840"/>
                    <a:pt x="8042" y="12812"/>
                  </a:cubicBezTo>
                  <a:cubicBezTo>
                    <a:pt x="8126" y="12812"/>
                    <a:pt x="8245" y="12840"/>
                    <a:pt x="8273" y="12959"/>
                  </a:cubicBezTo>
                  <a:cubicBezTo>
                    <a:pt x="8329" y="13253"/>
                    <a:pt x="8357" y="13511"/>
                    <a:pt x="8392" y="13805"/>
                  </a:cubicBezTo>
                  <a:cubicBezTo>
                    <a:pt x="8420" y="13917"/>
                    <a:pt x="8420" y="14036"/>
                    <a:pt x="8448" y="14183"/>
                  </a:cubicBezTo>
                  <a:cubicBezTo>
                    <a:pt x="8504" y="14330"/>
                    <a:pt x="8566" y="14476"/>
                    <a:pt x="8650" y="14616"/>
                  </a:cubicBezTo>
                  <a:cubicBezTo>
                    <a:pt x="8678" y="14679"/>
                    <a:pt x="8706" y="14707"/>
                    <a:pt x="8741" y="14763"/>
                  </a:cubicBezTo>
                  <a:cubicBezTo>
                    <a:pt x="8741" y="14763"/>
                    <a:pt x="8769" y="14763"/>
                    <a:pt x="8769" y="14791"/>
                  </a:cubicBezTo>
                  <a:cubicBezTo>
                    <a:pt x="8797" y="14791"/>
                    <a:pt x="8797" y="14791"/>
                    <a:pt x="8825" y="14826"/>
                  </a:cubicBezTo>
                  <a:cubicBezTo>
                    <a:pt x="8844" y="14746"/>
                    <a:pt x="8916" y="14695"/>
                    <a:pt x="8997" y="14695"/>
                  </a:cubicBezTo>
                  <a:cubicBezTo>
                    <a:pt x="9037" y="14695"/>
                    <a:pt x="9080" y="14707"/>
                    <a:pt x="9119" y="14735"/>
                  </a:cubicBezTo>
                  <a:cubicBezTo>
                    <a:pt x="9231" y="14826"/>
                    <a:pt x="9231" y="15001"/>
                    <a:pt x="9266" y="15113"/>
                  </a:cubicBezTo>
                  <a:cubicBezTo>
                    <a:pt x="9294" y="15141"/>
                    <a:pt x="9322" y="15141"/>
                    <a:pt x="9350" y="15176"/>
                  </a:cubicBezTo>
                  <a:cubicBezTo>
                    <a:pt x="9406" y="15260"/>
                    <a:pt x="9468" y="15315"/>
                    <a:pt x="9496" y="15406"/>
                  </a:cubicBezTo>
                  <a:cubicBezTo>
                    <a:pt x="9552" y="15406"/>
                    <a:pt x="9580" y="15378"/>
                    <a:pt x="9615" y="15378"/>
                  </a:cubicBezTo>
                  <a:lnTo>
                    <a:pt x="9615" y="15462"/>
                  </a:lnTo>
                  <a:cubicBezTo>
                    <a:pt x="9643" y="15525"/>
                    <a:pt x="9643" y="15553"/>
                    <a:pt x="9671" y="15609"/>
                  </a:cubicBezTo>
                  <a:cubicBezTo>
                    <a:pt x="9679" y="15617"/>
                    <a:pt x="9686" y="15620"/>
                    <a:pt x="9695" y="15620"/>
                  </a:cubicBezTo>
                  <a:cubicBezTo>
                    <a:pt x="9719" y="15620"/>
                    <a:pt x="9752" y="15594"/>
                    <a:pt x="9818" y="15553"/>
                  </a:cubicBezTo>
                  <a:cubicBezTo>
                    <a:pt x="9856" y="15523"/>
                    <a:pt x="9893" y="15510"/>
                    <a:pt x="9928" y="15510"/>
                  </a:cubicBezTo>
                  <a:cubicBezTo>
                    <a:pt x="10030" y="15510"/>
                    <a:pt x="10114" y="15619"/>
                    <a:pt x="10140" y="15728"/>
                  </a:cubicBezTo>
                  <a:cubicBezTo>
                    <a:pt x="10196" y="15784"/>
                    <a:pt x="10252" y="15840"/>
                    <a:pt x="10315" y="15903"/>
                  </a:cubicBezTo>
                  <a:cubicBezTo>
                    <a:pt x="10398" y="15987"/>
                    <a:pt x="10454" y="16078"/>
                    <a:pt x="10545" y="16162"/>
                  </a:cubicBezTo>
                  <a:cubicBezTo>
                    <a:pt x="10692" y="16308"/>
                    <a:pt x="10839" y="16455"/>
                    <a:pt x="11042" y="16574"/>
                  </a:cubicBezTo>
                  <a:lnTo>
                    <a:pt x="11070" y="16539"/>
                  </a:lnTo>
                  <a:cubicBezTo>
                    <a:pt x="11098" y="16511"/>
                    <a:pt x="11126" y="16483"/>
                    <a:pt x="11189" y="16483"/>
                  </a:cubicBezTo>
                  <a:lnTo>
                    <a:pt x="11189" y="16455"/>
                  </a:lnTo>
                  <a:lnTo>
                    <a:pt x="11217" y="16455"/>
                  </a:lnTo>
                  <a:cubicBezTo>
                    <a:pt x="11363" y="16455"/>
                    <a:pt x="11447" y="16574"/>
                    <a:pt x="11503" y="16686"/>
                  </a:cubicBezTo>
                  <a:cubicBezTo>
                    <a:pt x="11538" y="16686"/>
                    <a:pt x="11538" y="16686"/>
                    <a:pt x="11566" y="16714"/>
                  </a:cubicBezTo>
                  <a:cubicBezTo>
                    <a:pt x="11622" y="16777"/>
                    <a:pt x="11678" y="16833"/>
                    <a:pt x="11713" y="16889"/>
                  </a:cubicBezTo>
                  <a:cubicBezTo>
                    <a:pt x="11741" y="16924"/>
                    <a:pt x="11769" y="16924"/>
                    <a:pt x="11797" y="16952"/>
                  </a:cubicBezTo>
                  <a:cubicBezTo>
                    <a:pt x="11797" y="16924"/>
                    <a:pt x="11825" y="16889"/>
                    <a:pt x="11825" y="16889"/>
                  </a:cubicBezTo>
                  <a:cubicBezTo>
                    <a:pt x="11853" y="16889"/>
                    <a:pt x="11888" y="16924"/>
                    <a:pt x="11916" y="16952"/>
                  </a:cubicBezTo>
                  <a:cubicBezTo>
                    <a:pt x="11944" y="16980"/>
                    <a:pt x="12000" y="17008"/>
                    <a:pt x="12063" y="17036"/>
                  </a:cubicBezTo>
                  <a:cubicBezTo>
                    <a:pt x="12063" y="17036"/>
                    <a:pt x="12091" y="17036"/>
                    <a:pt x="12091" y="17064"/>
                  </a:cubicBezTo>
                  <a:lnTo>
                    <a:pt x="12175" y="17064"/>
                  </a:lnTo>
                  <a:cubicBezTo>
                    <a:pt x="12265" y="17064"/>
                    <a:pt x="12349" y="17064"/>
                    <a:pt x="12440" y="16980"/>
                  </a:cubicBezTo>
                  <a:cubicBezTo>
                    <a:pt x="12468" y="16934"/>
                    <a:pt x="12526" y="16911"/>
                    <a:pt x="12584" y="16911"/>
                  </a:cubicBezTo>
                  <a:cubicBezTo>
                    <a:pt x="12641" y="16911"/>
                    <a:pt x="12699" y="16934"/>
                    <a:pt x="12727" y="16980"/>
                  </a:cubicBezTo>
                  <a:cubicBezTo>
                    <a:pt x="12818" y="17036"/>
                    <a:pt x="12937" y="17099"/>
                    <a:pt x="13049" y="17126"/>
                  </a:cubicBezTo>
                  <a:cubicBezTo>
                    <a:pt x="13077" y="17099"/>
                    <a:pt x="13077" y="17064"/>
                    <a:pt x="13112" y="17036"/>
                  </a:cubicBezTo>
                  <a:cubicBezTo>
                    <a:pt x="13112" y="17036"/>
                    <a:pt x="13139" y="17036"/>
                    <a:pt x="13139" y="17064"/>
                  </a:cubicBezTo>
                  <a:cubicBezTo>
                    <a:pt x="13195" y="17099"/>
                    <a:pt x="13223" y="17154"/>
                    <a:pt x="13286" y="17182"/>
                  </a:cubicBezTo>
                  <a:lnTo>
                    <a:pt x="13370" y="17182"/>
                  </a:lnTo>
                  <a:cubicBezTo>
                    <a:pt x="13517" y="17099"/>
                    <a:pt x="13692" y="17036"/>
                    <a:pt x="13867" y="16980"/>
                  </a:cubicBezTo>
                  <a:cubicBezTo>
                    <a:pt x="13867" y="16980"/>
                    <a:pt x="13895" y="16952"/>
                    <a:pt x="13895" y="16924"/>
                  </a:cubicBezTo>
                  <a:cubicBezTo>
                    <a:pt x="13923" y="16924"/>
                    <a:pt x="13951" y="16952"/>
                    <a:pt x="13986" y="16980"/>
                  </a:cubicBezTo>
                  <a:cubicBezTo>
                    <a:pt x="14014" y="16952"/>
                    <a:pt x="14041" y="16952"/>
                    <a:pt x="14069" y="16952"/>
                  </a:cubicBezTo>
                  <a:cubicBezTo>
                    <a:pt x="14335" y="16658"/>
                    <a:pt x="14825" y="16574"/>
                    <a:pt x="15118" y="16280"/>
                  </a:cubicBezTo>
                  <a:cubicBezTo>
                    <a:pt x="15174" y="16224"/>
                    <a:pt x="15237" y="16190"/>
                    <a:pt x="15293" y="16134"/>
                  </a:cubicBezTo>
                  <a:cubicBezTo>
                    <a:pt x="15250" y="16043"/>
                    <a:pt x="15157" y="15992"/>
                    <a:pt x="15062" y="15992"/>
                  </a:cubicBezTo>
                  <a:cubicBezTo>
                    <a:pt x="14973" y="15992"/>
                    <a:pt x="14882" y="16036"/>
                    <a:pt x="14825" y="16134"/>
                  </a:cubicBezTo>
                  <a:cubicBezTo>
                    <a:pt x="14797" y="16190"/>
                    <a:pt x="14769" y="16224"/>
                    <a:pt x="14741" y="16280"/>
                  </a:cubicBezTo>
                  <a:cubicBezTo>
                    <a:pt x="14691" y="16269"/>
                    <a:pt x="14643" y="16262"/>
                    <a:pt x="14596" y="16262"/>
                  </a:cubicBezTo>
                  <a:cubicBezTo>
                    <a:pt x="14528" y="16262"/>
                    <a:pt x="14461" y="16276"/>
                    <a:pt x="14391" y="16308"/>
                  </a:cubicBezTo>
                  <a:cubicBezTo>
                    <a:pt x="14363" y="16336"/>
                    <a:pt x="14300" y="16364"/>
                    <a:pt x="14272" y="16399"/>
                  </a:cubicBezTo>
                  <a:lnTo>
                    <a:pt x="14216" y="16399"/>
                  </a:lnTo>
                  <a:cubicBezTo>
                    <a:pt x="14125" y="16308"/>
                    <a:pt x="13986" y="16224"/>
                    <a:pt x="13839" y="16190"/>
                  </a:cubicBezTo>
                  <a:cubicBezTo>
                    <a:pt x="13748" y="16190"/>
                    <a:pt x="13664" y="16224"/>
                    <a:pt x="13601" y="16252"/>
                  </a:cubicBezTo>
                  <a:lnTo>
                    <a:pt x="13573" y="16224"/>
                  </a:lnTo>
                  <a:cubicBezTo>
                    <a:pt x="13461" y="16190"/>
                    <a:pt x="13342" y="16134"/>
                    <a:pt x="13223" y="16106"/>
                  </a:cubicBezTo>
                  <a:cubicBezTo>
                    <a:pt x="13151" y="16027"/>
                    <a:pt x="13073" y="15953"/>
                    <a:pt x="12939" y="15953"/>
                  </a:cubicBezTo>
                  <a:cubicBezTo>
                    <a:pt x="12919" y="15953"/>
                    <a:pt x="12897" y="15955"/>
                    <a:pt x="12874" y="15959"/>
                  </a:cubicBezTo>
                  <a:cubicBezTo>
                    <a:pt x="12762" y="15959"/>
                    <a:pt x="12671" y="16050"/>
                    <a:pt x="12615" y="16134"/>
                  </a:cubicBezTo>
                  <a:cubicBezTo>
                    <a:pt x="12509" y="16027"/>
                    <a:pt x="12380" y="15926"/>
                    <a:pt x="12229" y="15926"/>
                  </a:cubicBezTo>
                  <a:cubicBezTo>
                    <a:pt x="12211" y="15926"/>
                    <a:pt x="12193" y="15928"/>
                    <a:pt x="12175" y="15931"/>
                  </a:cubicBezTo>
                  <a:cubicBezTo>
                    <a:pt x="12119" y="15931"/>
                    <a:pt x="12063" y="15959"/>
                    <a:pt x="12028" y="15987"/>
                  </a:cubicBezTo>
                  <a:cubicBezTo>
                    <a:pt x="12028" y="15959"/>
                    <a:pt x="12000" y="15931"/>
                    <a:pt x="12000" y="15903"/>
                  </a:cubicBezTo>
                  <a:cubicBezTo>
                    <a:pt x="11916" y="15728"/>
                    <a:pt x="11825" y="15490"/>
                    <a:pt x="11622" y="15434"/>
                  </a:cubicBezTo>
                  <a:cubicBezTo>
                    <a:pt x="11580" y="15420"/>
                    <a:pt x="11543" y="15413"/>
                    <a:pt x="11510" y="15413"/>
                  </a:cubicBezTo>
                  <a:cubicBezTo>
                    <a:pt x="11477" y="15413"/>
                    <a:pt x="11447" y="15420"/>
                    <a:pt x="11419" y="15434"/>
                  </a:cubicBezTo>
                  <a:cubicBezTo>
                    <a:pt x="11328" y="15288"/>
                    <a:pt x="11245" y="15141"/>
                    <a:pt x="11098" y="15057"/>
                  </a:cubicBezTo>
                  <a:cubicBezTo>
                    <a:pt x="11042" y="15029"/>
                    <a:pt x="10979" y="15029"/>
                    <a:pt x="10923" y="15029"/>
                  </a:cubicBezTo>
                  <a:cubicBezTo>
                    <a:pt x="10839" y="14735"/>
                    <a:pt x="10664" y="14441"/>
                    <a:pt x="10398" y="14385"/>
                  </a:cubicBezTo>
                  <a:cubicBezTo>
                    <a:pt x="10342" y="14364"/>
                    <a:pt x="10291" y="14355"/>
                    <a:pt x="10245" y="14355"/>
                  </a:cubicBezTo>
                  <a:cubicBezTo>
                    <a:pt x="10169" y="14355"/>
                    <a:pt x="10105" y="14379"/>
                    <a:pt x="10049" y="14413"/>
                  </a:cubicBezTo>
                  <a:cubicBezTo>
                    <a:pt x="9965" y="14064"/>
                    <a:pt x="9846" y="13630"/>
                    <a:pt x="9468" y="13539"/>
                  </a:cubicBezTo>
                  <a:cubicBezTo>
                    <a:pt x="9406" y="13218"/>
                    <a:pt x="9350" y="12903"/>
                    <a:pt x="9028" y="12784"/>
                  </a:cubicBezTo>
                  <a:lnTo>
                    <a:pt x="9000" y="12784"/>
                  </a:lnTo>
                  <a:cubicBezTo>
                    <a:pt x="9000" y="12581"/>
                    <a:pt x="8944" y="12379"/>
                    <a:pt x="8797" y="12288"/>
                  </a:cubicBezTo>
                  <a:cubicBezTo>
                    <a:pt x="8741" y="12260"/>
                    <a:pt x="8678" y="12260"/>
                    <a:pt x="8622" y="12260"/>
                  </a:cubicBezTo>
                  <a:cubicBezTo>
                    <a:pt x="8622" y="12029"/>
                    <a:pt x="8650" y="11791"/>
                    <a:pt x="8650" y="11561"/>
                  </a:cubicBezTo>
                  <a:cubicBezTo>
                    <a:pt x="8650" y="11295"/>
                    <a:pt x="8650" y="11092"/>
                    <a:pt x="8532" y="10861"/>
                  </a:cubicBezTo>
                  <a:cubicBezTo>
                    <a:pt x="8493" y="10759"/>
                    <a:pt x="8410" y="10728"/>
                    <a:pt x="8325" y="10728"/>
                  </a:cubicBezTo>
                  <a:cubicBezTo>
                    <a:pt x="8288" y="10728"/>
                    <a:pt x="8251" y="10734"/>
                    <a:pt x="8217" y="10742"/>
                  </a:cubicBezTo>
                  <a:cubicBezTo>
                    <a:pt x="8217" y="10631"/>
                    <a:pt x="8245" y="10540"/>
                    <a:pt x="8245" y="10456"/>
                  </a:cubicBezTo>
                  <a:cubicBezTo>
                    <a:pt x="8245" y="10421"/>
                    <a:pt x="8273" y="10421"/>
                    <a:pt x="8273" y="10393"/>
                  </a:cubicBezTo>
                  <a:lnTo>
                    <a:pt x="8273" y="10365"/>
                  </a:lnTo>
                  <a:cubicBezTo>
                    <a:pt x="8301" y="10480"/>
                    <a:pt x="8402" y="10538"/>
                    <a:pt x="8497" y="10538"/>
                  </a:cubicBezTo>
                  <a:cubicBezTo>
                    <a:pt x="8591" y="10538"/>
                    <a:pt x="8678" y="10480"/>
                    <a:pt x="8678" y="10365"/>
                  </a:cubicBezTo>
                  <a:cubicBezTo>
                    <a:pt x="8678" y="10071"/>
                    <a:pt x="8650" y="9812"/>
                    <a:pt x="8622" y="9547"/>
                  </a:cubicBezTo>
                  <a:cubicBezTo>
                    <a:pt x="8566" y="9372"/>
                    <a:pt x="8504" y="9232"/>
                    <a:pt x="8329" y="9141"/>
                  </a:cubicBezTo>
                  <a:cubicBezTo>
                    <a:pt x="8314" y="9136"/>
                    <a:pt x="8298" y="9134"/>
                    <a:pt x="8282" y="9134"/>
                  </a:cubicBezTo>
                  <a:cubicBezTo>
                    <a:pt x="8205" y="9134"/>
                    <a:pt x="8116" y="9185"/>
                    <a:pt x="8070" y="9260"/>
                  </a:cubicBezTo>
                  <a:cubicBezTo>
                    <a:pt x="8070" y="9197"/>
                    <a:pt x="8042" y="9141"/>
                    <a:pt x="8042" y="9113"/>
                  </a:cubicBezTo>
                  <a:cubicBezTo>
                    <a:pt x="7979" y="8994"/>
                    <a:pt x="7895" y="8764"/>
                    <a:pt x="7748" y="8764"/>
                  </a:cubicBezTo>
                  <a:cubicBezTo>
                    <a:pt x="7657" y="8764"/>
                    <a:pt x="7574" y="8820"/>
                    <a:pt x="7546" y="8910"/>
                  </a:cubicBezTo>
                  <a:cubicBezTo>
                    <a:pt x="7518" y="8792"/>
                    <a:pt x="7518" y="8673"/>
                    <a:pt x="7483" y="8561"/>
                  </a:cubicBezTo>
                  <a:cubicBezTo>
                    <a:pt x="7483" y="8386"/>
                    <a:pt x="7455" y="8211"/>
                    <a:pt x="7371" y="8064"/>
                  </a:cubicBezTo>
                  <a:cubicBezTo>
                    <a:pt x="7323" y="7973"/>
                    <a:pt x="7229" y="7936"/>
                    <a:pt x="7134" y="7936"/>
                  </a:cubicBezTo>
                  <a:cubicBezTo>
                    <a:pt x="7106" y="7936"/>
                    <a:pt x="7077" y="7939"/>
                    <a:pt x="7049" y="7946"/>
                  </a:cubicBezTo>
                  <a:lnTo>
                    <a:pt x="7049" y="7743"/>
                  </a:lnTo>
                  <a:cubicBezTo>
                    <a:pt x="7077" y="7484"/>
                    <a:pt x="7077" y="7190"/>
                    <a:pt x="6958" y="6925"/>
                  </a:cubicBezTo>
                  <a:cubicBezTo>
                    <a:pt x="6930" y="6841"/>
                    <a:pt x="6818" y="6813"/>
                    <a:pt x="6727" y="6813"/>
                  </a:cubicBezTo>
                  <a:cubicBezTo>
                    <a:pt x="6755" y="6638"/>
                    <a:pt x="6783" y="6435"/>
                    <a:pt x="6672" y="6288"/>
                  </a:cubicBezTo>
                  <a:cubicBezTo>
                    <a:pt x="6602" y="6202"/>
                    <a:pt x="6513" y="6157"/>
                    <a:pt x="6427" y="6157"/>
                  </a:cubicBezTo>
                  <a:cubicBezTo>
                    <a:pt x="6367" y="6157"/>
                    <a:pt x="6308" y="6179"/>
                    <a:pt x="6259" y="6225"/>
                  </a:cubicBezTo>
                  <a:cubicBezTo>
                    <a:pt x="6294" y="6051"/>
                    <a:pt x="6322" y="5876"/>
                    <a:pt x="6350" y="5673"/>
                  </a:cubicBezTo>
                  <a:cubicBezTo>
                    <a:pt x="6406" y="5442"/>
                    <a:pt x="6497" y="5239"/>
                    <a:pt x="6469" y="5002"/>
                  </a:cubicBezTo>
                  <a:lnTo>
                    <a:pt x="6469" y="5002"/>
                  </a:lnTo>
                  <a:cubicBezTo>
                    <a:pt x="6525" y="5065"/>
                    <a:pt x="6644" y="5093"/>
                    <a:pt x="6755" y="5093"/>
                  </a:cubicBezTo>
                  <a:cubicBezTo>
                    <a:pt x="6874" y="5065"/>
                    <a:pt x="6902" y="4918"/>
                    <a:pt x="6874" y="4799"/>
                  </a:cubicBezTo>
                  <a:cubicBezTo>
                    <a:pt x="6818" y="4715"/>
                    <a:pt x="6783" y="4596"/>
                    <a:pt x="6783" y="4477"/>
                  </a:cubicBezTo>
                  <a:lnTo>
                    <a:pt x="6783" y="4477"/>
                  </a:lnTo>
                  <a:cubicBezTo>
                    <a:pt x="6878" y="4542"/>
                    <a:pt x="6992" y="4598"/>
                    <a:pt x="7084" y="4598"/>
                  </a:cubicBezTo>
                  <a:cubicBezTo>
                    <a:pt x="7163" y="4598"/>
                    <a:pt x="7226" y="4558"/>
                    <a:pt x="7252" y="4449"/>
                  </a:cubicBezTo>
                  <a:cubicBezTo>
                    <a:pt x="7280" y="4337"/>
                    <a:pt x="7196" y="4247"/>
                    <a:pt x="7105" y="4191"/>
                  </a:cubicBezTo>
                  <a:cubicBezTo>
                    <a:pt x="7077" y="4128"/>
                    <a:pt x="7021" y="4100"/>
                    <a:pt x="6993" y="4044"/>
                  </a:cubicBezTo>
                  <a:cubicBezTo>
                    <a:pt x="7049" y="4044"/>
                    <a:pt x="7105" y="4072"/>
                    <a:pt x="7168" y="4072"/>
                  </a:cubicBezTo>
                  <a:cubicBezTo>
                    <a:pt x="7280" y="4072"/>
                    <a:pt x="7455" y="4072"/>
                    <a:pt x="7546" y="3925"/>
                  </a:cubicBezTo>
                  <a:cubicBezTo>
                    <a:pt x="7629" y="3778"/>
                    <a:pt x="7483" y="3666"/>
                    <a:pt x="7371" y="3603"/>
                  </a:cubicBezTo>
                  <a:cubicBezTo>
                    <a:pt x="7347" y="3579"/>
                    <a:pt x="7213" y="3466"/>
                    <a:pt x="7118" y="3382"/>
                  </a:cubicBezTo>
                  <a:lnTo>
                    <a:pt x="7118" y="3382"/>
                  </a:lnTo>
                  <a:cubicBezTo>
                    <a:pt x="7134" y="3393"/>
                    <a:pt x="7150" y="3401"/>
                    <a:pt x="7168" y="3401"/>
                  </a:cubicBezTo>
                  <a:cubicBezTo>
                    <a:pt x="7185" y="3413"/>
                    <a:pt x="7202" y="3418"/>
                    <a:pt x="7218" y="3418"/>
                  </a:cubicBezTo>
                  <a:cubicBezTo>
                    <a:pt x="7281" y="3418"/>
                    <a:pt x="7325" y="3333"/>
                    <a:pt x="7252" y="3289"/>
                  </a:cubicBezTo>
                  <a:cubicBezTo>
                    <a:pt x="7224" y="3254"/>
                    <a:pt x="7133" y="3198"/>
                    <a:pt x="7077" y="3170"/>
                  </a:cubicBezTo>
                  <a:cubicBezTo>
                    <a:pt x="7105" y="3142"/>
                    <a:pt x="7133" y="3142"/>
                    <a:pt x="7168" y="3114"/>
                  </a:cubicBezTo>
                  <a:cubicBezTo>
                    <a:pt x="7343" y="3023"/>
                    <a:pt x="7371" y="2792"/>
                    <a:pt x="7224" y="2645"/>
                  </a:cubicBezTo>
                  <a:cubicBezTo>
                    <a:pt x="7196" y="2617"/>
                    <a:pt x="7168" y="2589"/>
                    <a:pt x="7133" y="2554"/>
                  </a:cubicBezTo>
                  <a:cubicBezTo>
                    <a:pt x="7168" y="2526"/>
                    <a:pt x="7224" y="2498"/>
                    <a:pt x="7280" y="2443"/>
                  </a:cubicBezTo>
                  <a:cubicBezTo>
                    <a:pt x="7399" y="2324"/>
                    <a:pt x="7483" y="2177"/>
                    <a:pt x="7399" y="2002"/>
                  </a:cubicBezTo>
                  <a:cubicBezTo>
                    <a:pt x="7343" y="1855"/>
                    <a:pt x="7196" y="1771"/>
                    <a:pt x="7049" y="1771"/>
                  </a:cubicBezTo>
                  <a:lnTo>
                    <a:pt x="7021" y="1771"/>
                  </a:lnTo>
                  <a:cubicBezTo>
                    <a:pt x="7049" y="1715"/>
                    <a:pt x="7077" y="1652"/>
                    <a:pt x="7077" y="1596"/>
                  </a:cubicBezTo>
                  <a:cubicBezTo>
                    <a:pt x="7077" y="1422"/>
                    <a:pt x="6993" y="1247"/>
                    <a:pt x="6930" y="1100"/>
                  </a:cubicBezTo>
                  <a:cubicBezTo>
                    <a:pt x="6902" y="1016"/>
                    <a:pt x="6818" y="953"/>
                    <a:pt x="6755" y="953"/>
                  </a:cubicBezTo>
                  <a:cubicBezTo>
                    <a:pt x="6783" y="925"/>
                    <a:pt x="6846" y="869"/>
                    <a:pt x="6874" y="841"/>
                  </a:cubicBezTo>
                  <a:cubicBezTo>
                    <a:pt x="6902" y="869"/>
                    <a:pt x="6930" y="869"/>
                    <a:pt x="6958" y="869"/>
                  </a:cubicBezTo>
                  <a:cubicBezTo>
                    <a:pt x="7077" y="841"/>
                    <a:pt x="7168" y="778"/>
                    <a:pt x="7280" y="722"/>
                  </a:cubicBezTo>
                  <a:lnTo>
                    <a:pt x="7280" y="722"/>
                  </a:lnTo>
                  <a:cubicBezTo>
                    <a:pt x="7224" y="806"/>
                    <a:pt x="7196" y="925"/>
                    <a:pt x="7280" y="981"/>
                  </a:cubicBezTo>
                  <a:cubicBezTo>
                    <a:pt x="7343" y="1034"/>
                    <a:pt x="7422" y="1049"/>
                    <a:pt x="7507" y="1049"/>
                  </a:cubicBezTo>
                  <a:cubicBezTo>
                    <a:pt x="7610" y="1049"/>
                    <a:pt x="7721" y="1027"/>
                    <a:pt x="7823" y="1027"/>
                  </a:cubicBezTo>
                  <a:cubicBezTo>
                    <a:pt x="7868" y="1027"/>
                    <a:pt x="7911" y="1032"/>
                    <a:pt x="7951" y="1044"/>
                  </a:cubicBezTo>
                  <a:cubicBezTo>
                    <a:pt x="7979" y="1044"/>
                    <a:pt x="7979" y="1044"/>
                    <a:pt x="8007" y="1072"/>
                  </a:cubicBezTo>
                  <a:lnTo>
                    <a:pt x="8098" y="1072"/>
                  </a:lnTo>
                  <a:cubicBezTo>
                    <a:pt x="8217" y="1100"/>
                    <a:pt x="8392" y="1100"/>
                    <a:pt x="8504" y="1100"/>
                  </a:cubicBezTo>
                  <a:cubicBezTo>
                    <a:pt x="8741" y="1128"/>
                    <a:pt x="9000" y="1219"/>
                    <a:pt x="9231" y="1219"/>
                  </a:cubicBezTo>
                  <a:cubicBezTo>
                    <a:pt x="9350" y="1219"/>
                    <a:pt x="9378" y="1044"/>
                    <a:pt x="9294" y="981"/>
                  </a:cubicBezTo>
                  <a:cubicBezTo>
                    <a:pt x="9175" y="897"/>
                    <a:pt x="9056" y="841"/>
                    <a:pt x="8916" y="841"/>
                  </a:cubicBezTo>
                  <a:cubicBezTo>
                    <a:pt x="8916" y="806"/>
                    <a:pt x="8944" y="806"/>
                    <a:pt x="8944" y="806"/>
                  </a:cubicBezTo>
                  <a:cubicBezTo>
                    <a:pt x="9000" y="722"/>
                    <a:pt x="8916" y="666"/>
                    <a:pt x="8853" y="632"/>
                  </a:cubicBezTo>
                  <a:cubicBezTo>
                    <a:pt x="8748" y="581"/>
                    <a:pt x="8633" y="571"/>
                    <a:pt x="8514" y="571"/>
                  </a:cubicBezTo>
                  <a:cubicBezTo>
                    <a:pt x="8435" y="571"/>
                    <a:pt x="8354" y="576"/>
                    <a:pt x="8273" y="576"/>
                  </a:cubicBezTo>
                  <a:cubicBezTo>
                    <a:pt x="8392" y="548"/>
                    <a:pt x="8504" y="520"/>
                    <a:pt x="8566" y="401"/>
                  </a:cubicBezTo>
                  <a:cubicBezTo>
                    <a:pt x="8594" y="317"/>
                    <a:pt x="8566" y="226"/>
                    <a:pt x="8448" y="226"/>
                  </a:cubicBezTo>
                  <a:cubicBezTo>
                    <a:pt x="8420" y="221"/>
                    <a:pt x="8390" y="218"/>
                    <a:pt x="8361" y="218"/>
                  </a:cubicBezTo>
                  <a:cubicBezTo>
                    <a:pt x="8234" y="218"/>
                    <a:pt x="8093" y="259"/>
                    <a:pt x="7951" y="282"/>
                  </a:cubicBezTo>
                  <a:cubicBezTo>
                    <a:pt x="7867" y="317"/>
                    <a:pt x="7776" y="345"/>
                    <a:pt x="7692" y="345"/>
                  </a:cubicBezTo>
                  <a:lnTo>
                    <a:pt x="7629" y="345"/>
                  </a:lnTo>
                  <a:cubicBezTo>
                    <a:pt x="7605" y="337"/>
                    <a:pt x="7580" y="333"/>
                    <a:pt x="7554" y="333"/>
                  </a:cubicBezTo>
                  <a:cubicBezTo>
                    <a:pt x="7493" y="333"/>
                    <a:pt x="7430" y="353"/>
                    <a:pt x="7371" y="373"/>
                  </a:cubicBezTo>
                  <a:cubicBezTo>
                    <a:pt x="7427" y="317"/>
                    <a:pt x="7483" y="254"/>
                    <a:pt x="7483" y="170"/>
                  </a:cubicBezTo>
                  <a:cubicBezTo>
                    <a:pt x="7483" y="99"/>
                    <a:pt x="7449" y="33"/>
                    <a:pt x="7395" y="33"/>
                  </a:cubicBezTo>
                  <a:cubicBezTo>
                    <a:pt x="7379" y="33"/>
                    <a:pt x="7362" y="39"/>
                    <a:pt x="7343" y="51"/>
                  </a:cubicBezTo>
                  <a:cubicBezTo>
                    <a:pt x="7133" y="142"/>
                    <a:pt x="6958" y="282"/>
                    <a:pt x="6818" y="429"/>
                  </a:cubicBezTo>
                  <a:cubicBezTo>
                    <a:pt x="6796" y="375"/>
                    <a:pt x="6741" y="344"/>
                    <a:pt x="6688" y="344"/>
                  </a:cubicBezTo>
                  <a:cubicBezTo>
                    <a:pt x="6659" y="344"/>
                    <a:pt x="6631" y="353"/>
                    <a:pt x="6609" y="373"/>
                  </a:cubicBezTo>
                  <a:cubicBezTo>
                    <a:pt x="6581" y="401"/>
                    <a:pt x="6581" y="401"/>
                    <a:pt x="6553" y="429"/>
                  </a:cubicBezTo>
                  <a:lnTo>
                    <a:pt x="6553" y="282"/>
                  </a:lnTo>
                  <a:cubicBezTo>
                    <a:pt x="6532" y="241"/>
                    <a:pt x="6478" y="215"/>
                    <a:pt x="6428" y="215"/>
                  </a:cubicBezTo>
                  <a:cubicBezTo>
                    <a:pt x="6410" y="215"/>
                    <a:pt x="6393" y="218"/>
                    <a:pt x="6378" y="226"/>
                  </a:cubicBezTo>
                  <a:cubicBezTo>
                    <a:pt x="6350" y="226"/>
                    <a:pt x="6294" y="282"/>
                    <a:pt x="6259" y="317"/>
                  </a:cubicBezTo>
                  <a:lnTo>
                    <a:pt x="6259" y="254"/>
                  </a:lnTo>
                  <a:cubicBezTo>
                    <a:pt x="6231" y="198"/>
                    <a:pt x="6231" y="142"/>
                    <a:pt x="6231" y="79"/>
                  </a:cubicBezTo>
                  <a:cubicBezTo>
                    <a:pt x="6215" y="30"/>
                    <a:pt x="6158" y="1"/>
                    <a:pt x="61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79"/>
            <p:cNvSpPr/>
            <p:nvPr/>
          </p:nvSpPr>
          <p:spPr>
            <a:xfrm>
              <a:off x="4863801" y="2757650"/>
              <a:ext cx="23119" cy="10467"/>
            </a:xfrm>
            <a:custGeom>
              <a:rect b="b" l="l" r="r" t="t"/>
              <a:pathLst>
                <a:path extrusionOk="0" h="460" w="1016">
                  <a:moveTo>
                    <a:pt x="120" y="1"/>
                  </a:moveTo>
                  <a:cubicBezTo>
                    <a:pt x="36" y="1"/>
                    <a:pt x="1" y="120"/>
                    <a:pt x="92" y="148"/>
                  </a:cubicBezTo>
                  <a:cubicBezTo>
                    <a:pt x="238" y="204"/>
                    <a:pt x="385" y="267"/>
                    <a:pt x="560" y="294"/>
                  </a:cubicBezTo>
                  <a:cubicBezTo>
                    <a:pt x="644" y="350"/>
                    <a:pt x="763" y="378"/>
                    <a:pt x="847" y="441"/>
                  </a:cubicBezTo>
                  <a:cubicBezTo>
                    <a:pt x="867" y="454"/>
                    <a:pt x="887" y="459"/>
                    <a:pt x="906" y="459"/>
                  </a:cubicBezTo>
                  <a:cubicBezTo>
                    <a:pt x="970" y="459"/>
                    <a:pt x="1015" y="393"/>
                    <a:pt x="994" y="322"/>
                  </a:cubicBezTo>
                  <a:cubicBezTo>
                    <a:pt x="966" y="204"/>
                    <a:pt x="847" y="176"/>
                    <a:pt x="735" y="148"/>
                  </a:cubicBezTo>
                  <a:cubicBezTo>
                    <a:pt x="525" y="92"/>
                    <a:pt x="322" y="64"/>
                    <a:pt x="12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79"/>
            <p:cNvSpPr/>
            <p:nvPr/>
          </p:nvSpPr>
          <p:spPr>
            <a:xfrm>
              <a:off x="4853357" y="2765614"/>
              <a:ext cx="35134" cy="39321"/>
            </a:xfrm>
            <a:custGeom>
              <a:rect b="b" l="l" r="r" t="t"/>
              <a:pathLst>
                <a:path extrusionOk="0" h="1728" w="1544">
                  <a:moveTo>
                    <a:pt x="523" y="0"/>
                  </a:moveTo>
                  <a:cubicBezTo>
                    <a:pt x="460" y="0"/>
                    <a:pt x="432" y="63"/>
                    <a:pt x="495" y="91"/>
                  </a:cubicBezTo>
                  <a:cubicBezTo>
                    <a:pt x="635" y="175"/>
                    <a:pt x="781" y="238"/>
                    <a:pt x="928" y="322"/>
                  </a:cubicBezTo>
                  <a:cubicBezTo>
                    <a:pt x="984" y="350"/>
                    <a:pt x="1075" y="378"/>
                    <a:pt x="1131" y="413"/>
                  </a:cubicBezTo>
                  <a:cubicBezTo>
                    <a:pt x="1141" y="423"/>
                    <a:pt x="1151" y="429"/>
                    <a:pt x="1161" y="433"/>
                  </a:cubicBezTo>
                  <a:lnTo>
                    <a:pt x="1161" y="433"/>
                  </a:lnTo>
                  <a:cubicBezTo>
                    <a:pt x="1150" y="431"/>
                    <a:pt x="1139" y="430"/>
                    <a:pt x="1128" y="430"/>
                  </a:cubicBezTo>
                  <a:cubicBezTo>
                    <a:pt x="1064" y="430"/>
                    <a:pt x="1010" y="462"/>
                    <a:pt x="984" y="525"/>
                  </a:cubicBezTo>
                  <a:cubicBezTo>
                    <a:pt x="956" y="525"/>
                    <a:pt x="956" y="525"/>
                    <a:pt x="956" y="553"/>
                  </a:cubicBezTo>
                  <a:cubicBezTo>
                    <a:pt x="928" y="553"/>
                    <a:pt x="928" y="525"/>
                    <a:pt x="928" y="525"/>
                  </a:cubicBezTo>
                  <a:cubicBezTo>
                    <a:pt x="908" y="505"/>
                    <a:pt x="889" y="485"/>
                    <a:pt x="869" y="485"/>
                  </a:cubicBezTo>
                  <a:cubicBezTo>
                    <a:pt x="861" y="485"/>
                    <a:pt x="852" y="489"/>
                    <a:pt x="844" y="497"/>
                  </a:cubicBezTo>
                  <a:cubicBezTo>
                    <a:pt x="809" y="469"/>
                    <a:pt x="781" y="441"/>
                    <a:pt x="781" y="441"/>
                  </a:cubicBezTo>
                  <a:cubicBezTo>
                    <a:pt x="758" y="423"/>
                    <a:pt x="731" y="415"/>
                    <a:pt x="706" y="415"/>
                  </a:cubicBezTo>
                  <a:cubicBezTo>
                    <a:pt x="644" y="415"/>
                    <a:pt x="594" y="465"/>
                    <a:pt x="635" y="525"/>
                  </a:cubicBezTo>
                  <a:lnTo>
                    <a:pt x="669" y="525"/>
                  </a:lnTo>
                  <a:cubicBezTo>
                    <a:pt x="579" y="553"/>
                    <a:pt x="551" y="644"/>
                    <a:pt x="607" y="672"/>
                  </a:cubicBezTo>
                  <a:cubicBezTo>
                    <a:pt x="635" y="700"/>
                    <a:pt x="635" y="700"/>
                    <a:pt x="669" y="700"/>
                  </a:cubicBezTo>
                  <a:lnTo>
                    <a:pt x="635" y="700"/>
                  </a:lnTo>
                  <a:cubicBezTo>
                    <a:pt x="615" y="693"/>
                    <a:pt x="595" y="690"/>
                    <a:pt x="576" y="690"/>
                  </a:cubicBezTo>
                  <a:cubicBezTo>
                    <a:pt x="512" y="690"/>
                    <a:pt x="453" y="727"/>
                    <a:pt x="432" y="819"/>
                  </a:cubicBezTo>
                  <a:cubicBezTo>
                    <a:pt x="404" y="874"/>
                    <a:pt x="404" y="937"/>
                    <a:pt x="376" y="993"/>
                  </a:cubicBezTo>
                  <a:cubicBezTo>
                    <a:pt x="348" y="993"/>
                    <a:pt x="320" y="1021"/>
                    <a:pt x="320" y="1077"/>
                  </a:cubicBezTo>
                  <a:cubicBezTo>
                    <a:pt x="320" y="1112"/>
                    <a:pt x="285" y="1112"/>
                    <a:pt x="285" y="1140"/>
                  </a:cubicBezTo>
                  <a:lnTo>
                    <a:pt x="257" y="1140"/>
                  </a:lnTo>
                  <a:cubicBezTo>
                    <a:pt x="247" y="1139"/>
                    <a:pt x="238" y="1139"/>
                    <a:pt x="229" y="1139"/>
                  </a:cubicBezTo>
                  <a:cubicBezTo>
                    <a:pt x="0" y="1139"/>
                    <a:pt x="27" y="1468"/>
                    <a:pt x="54" y="1637"/>
                  </a:cubicBezTo>
                  <a:cubicBezTo>
                    <a:pt x="79" y="1699"/>
                    <a:pt x="135" y="1728"/>
                    <a:pt x="191" y="1728"/>
                  </a:cubicBezTo>
                  <a:cubicBezTo>
                    <a:pt x="261" y="1728"/>
                    <a:pt x="332" y="1683"/>
                    <a:pt x="348" y="1602"/>
                  </a:cubicBezTo>
                  <a:cubicBezTo>
                    <a:pt x="404" y="1637"/>
                    <a:pt x="460" y="1637"/>
                    <a:pt x="523" y="1637"/>
                  </a:cubicBezTo>
                  <a:cubicBezTo>
                    <a:pt x="607" y="1574"/>
                    <a:pt x="669" y="1490"/>
                    <a:pt x="669" y="1399"/>
                  </a:cubicBezTo>
                  <a:cubicBezTo>
                    <a:pt x="781" y="1399"/>
                    <a:pt x="844" y="1315"/>
                    <a:pt x="872" y="1224"/>
                  </a:cubicBezTo>
                  <a:cubicBezTo>
                    <a:pt x="895" y="1236"/>
                    <a:pt x="925" y="1242"/>
                    <a:pt x="955" y="1242"/>
                  </a:cubicBezTo>
                  <a:cubicBezTo>
                    <a:pt x="997" y="1242"/>
                    <a:pt x="1042" y="1229"/>
                    <a:pt x="1075" y="1196"/>
                  </a:cubicBezTo>
                  <a:cubicBezTo>
                    <a:pt x="1131" y="1168"/>
                    <a:pt x="1159" y="1077"/>
                    <a:pt x="1159" y="1021"/>
                  </a:cubicBezTo>
                  <a:lnTo>
                    <a:pt x="1194" y="1021"/>
                  </a:lnTo>
                  <a:cubicBezTo>
                    <a:pt x="1250" y="1021"/>
                    <a:pt x="1278" y="965"/>
                    <a:pt x="1278" y="902"/>
                  </a:cubicBezTo>
                  <a:cubicBezTo>
                    <a:pt x="1369" y="874"/>
                    <a:pt x="1397" y="791"/>
                    <a:pt x="1369" y="700"/>
                  </a:cubicBezTo>
                  <a:cubicBezTo>
                    <a:pt x="1334" y="672"/>
                    <a:pt x="1334" y="644"/>
                    <a:pt x="1306" y="616"/>
                  </a:cubicBezTo>
                  <a:cubicBezTo>
                    <a:pt x="1306" y="616"/>
                    <a:pt x="1306" y="588"/>
                    <a:pt x="1278" y="588"/>
                  </a:cubicBezTo>
                  <a:lnTo>
                    <a:pt x="1334" y="588"/>
                  </a:lnTo>
                  <a:cubicBezTo>
                    <a:pt x="1544" y="588"/>
                    <a:pt x="1544" y="322"/>
                    <a:pt x="1369" y="238"/>
                  </a:cubicBezTo>
                  <a:cubicBezTo>
                    <a:pt x="1278" y="203"/>
                    <a:pt x="1159" y="203"/>
                    <a:pt x="1047" y="175"/>
                  </a:cubicBezTo>
                  <a:cubicBezTo>
                    <a:pt x="872" y="147"/>
                    <a:pt x="697" y="91"/>
                    <a:pt x="52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79"/>
            <p:cNvSpPr/>
            <p:nvPr/>
          </p:nvSpPr>
          <p:spPr>
            <a:xfrm>
              <a:off x="4901665" y="2763065"/>
              <a:ext cx="14996" cy="8556"/>
            </a:xfrm>
            <a:custGeom>
              <a:rect b="b" l="l" r="r" t="t"/>
              <a:pathLst>
                <a:path extrusionOk="0" h="376" w="659">
                  <a:moveTo>
                    <a:pt x="148" y="1"/>
                  </a:moveTo>
                  <a:cubicBezTo>
                    <a:pt x="29" y="1"/>
                    <a:pt x="1" y="112"/>
                    <a:pt x="120" y="175"/>
                  </a:cubicBezTo>
                  <a:cubicBezTo>
                    <a:pt x="176" y="175"/>
                    <a:pt x="232" y="203"/>
                    <a:pt x="295" y="231"/>
                  </a:cubicBezTo>
                  <a:cubicBezTo>
                    <a:pt x="378" y="259"/>
                    <a:pt x="406" y="315"/>
                    <a:pt x="469" y="350"/>
                  </a:cubicBezTo>
                  <a:cubicBezTo>
                    <a:pt x="487" y="368"/>
                    <a:pt x="507" y="375"/>
                    <a:pt x="526" y="375"/>
                  </a:cubicBezTo>
                  <a:cubicBezTo>
                    <a:pt x="596" y="375"/>
                    <a:pt x="659" y="275"/>
                    <a:pt x="609" y="231"/>
                  </a:cubicBezTo>
                  <a:cubicBezTo>
                    <a:pt x="525" y="56"/>
                    <a:pt x="295" y="29"/>
                    <a:pt x="14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79"/>
            <p:cNvSpPr/>
            <p:nvPr/>
          </p:nvSpPr>
          <p:spPr>
            <a:xfrm>
              <a:off x="4898980" y="2772941"/>
              <a:ext cx="17567" cy="10604"/>
            </a:xfrm>
            <a:custGeom>
              <a:rect b="b" l="l" r="r" t="t"/>
              <a:pathLst>
                <a:path extrusionOk="0" h="466" w="772">
                  <a:moveTo>
                    <a:pt x="91" y="0"/>
                  </a:moveTo>
                  <a:cubicBezTo>
                    <a:pt x="28" y="0"/>
                    <a:pt x="0" y="56"/>
                    <a:pt x="63" y="91"/>
                  </a:cubicBezTo>
                  <a:cubicBezTo>
                    <a:pt x="147" y="147"/>
                    <a:pt x="238" y="175"/>
                    <a:pt x="322" y="231"/>
                  </a:cubicBezTo>
                  <a:cubicBezTo>
                    <a:pt x="378" y="294"/>
                    <a:pt x="468" y="350"/>
                    <a:pt x="524" y="441"/>
                  </a:cubicBezTo>
                  <a:cubicBezTo>
                    <a:pt x="549" y="458"/>
                    <a:pt x="575" y="465"/>
                    <a:pt x="599" y="465"/>
                  </a:cubicBezTo>
                  <a:cubicBezTo>
                    <a:pt x="694" y="465"/>
                    <a:pt x="771" y="355"/>
                    <a:pt x="699" y="266"/>
                  </a:cubicBezTo>
                  <a:cubicBezTo>
                    <a:pt x="552" y="119"/>
                    <a:pt x="294" y="56"/>
                    <a:pt x="9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79"/>
            <p:cNvSpPr/>
            <p:nvPr/>
          </p:nvSpPr>
          <p:spPr>
            <a:xfrm>
              <a:off x="4901028" y="2778539"/>
              <a:ext cx="9898" cy="9375"/>
            </a:xfrm>
            <a:custGeom>
              <a:rect b="b" l="l" r="r" t="t"/>
              <a:pathLst>
                <a:path extrusionOk="0" h="412" w="435">
                  <a:moveTo>
                    <a:pt x="89" y="1"/>
                  </a:moveTo>
                  <a:cubicBezTo>
                    <a:pt x="64" y="1"/>
                    <a:pt x="43" y="16"/>
                    <a:pt x="29" y="48"/>
                  </a:cubicBezTo>
                  <a:cubicBezTo>
                    <a:pt x="1" y="76"/>
                    <a:pt x="1" y="132"/>
                    <a:pt x="29" y="160"/>
                  </a:cubicBezTo>
                  <a:cubicBezTo>
                    <a:pt x="85" y="251"/>
                    <a:pt x="176" y="306"/>
                    <a:pt x="232" y="369"/>
                  </a:cubicBezTo>
                  <a:cubicBezTo>
                    <a:pt x="260" y="397"/>
                    <a:pt x="289" y="411"/>
                    <a:pt x="319" y="411"/>
                  </a:cubicBezTo>
                  <a:cubicBezTo>
                    <a:pt x="349" y="411"/>
                    <a:pt x="378" y="397"/>
                    <a:pt x="406" y="369"/>
                  </a:cubicBezTo>
                  <a:cubicBezTo>
                    <a:pt x="434" y="334"/>
                    <a:pt x="434" y="251"/>
                    <a:pt x="406" y="223"/>
                  </a:cubicBezTo>
                  <a:cubicBezTo>
                    <a:pt x="323" y="160"/>
                    <a:pt x="232" y="104"/>
                    <a:pt x="176" y="48"/>
                  </a:cubicBezTo>
                  <a:cubicBezTo>
                    <a:pt x="144" y="16"/>
                    <a:pt x="115" y="1"/>
                    <a:pt x="8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79"/>
            <p:cNvSpPr/>
            <p:nvPr/>
          </p:nvSpPr>
          <p:spPr>
            <a:xfrm>
              <a:off x="4904373" y="2797425"/>
              <a:ext cx="22459" cy="28899"/>
            </a:xfrm>
            <a:custGeom>
              <a:rect b="b" l="l" r="r" t="t"/>
              <a:pathLst>
                <a:path extrusionOk="0" h="1270" w="987">
                  <a:moveTo>
                    <a:pt x="378" y="1"/>
                  </a:moveTo>
                  <a:cubicBezTo>
                    <a:pt x="287" y="1"/>
                    <a:pt x="204" y="1"/>
                    <a:pt x="141" y="29"/>
                  </a:cubicBezTo>
                  <a:cubicBezTo>
                    <a:pt x="1" y="64"/>
                    <a:pt x="57" y="239"/>
                    <a:pt x="204" y="239"/>
                  </a:cubicBezTo>
                  <a:cubicBezTo>
                    <a:pt x="222" y="227"/>
                    <a:pt x="245" y="223"/>
                    <a:pt x="270" y="223"/>
                  </a:cubicBezTo>
                  <a:cubicBezTo>
                    <a:pt x="319" y="223"/>
                    <a:pt x="378" y="239"/>
                    <a:pt x="434" y="239"/>
                  </a:cubicBezTo>
                  <a:cubicBezTo>
                    <a:pt x="434" y="267"/>
                    <a:pt x="462" y="267"/>
                    <a:pt x="490" y="267"/>
                  </a:cubicBezTo>
                  <a:cubicBezTo>
                    <a:pt x="490" y="323"/>
                    <a:pt x="525" y="351"/>
                    <a:pt x="553" y="378"/>
                  </a:cubicBezTo>
                  <a:cubicBezTo>
                    <a:pt x="462" y="413"/>
                    <a:pt x="406" y="413"/>
                    <a:pt x="350" y="413"/>
                  </a:cubicBezTo>
                  <a:cubicBezTo>
                    <a:pt x="287" y="441"/>
                    <a:pt x="259" y="525"/>
                    <a:pt x="350" y="553"/>
                  </a:cubicBezTo>
                  <a:lnTo>
                    <a:pt x="406" y="553"/>
                  </a:lnTo>
                  <a:cubicBezTo>
                    <a:pt x="350" y="588"/>
                    <a:pt x="287" y="588"/>
                    <a:pt x="204" y="616"/>
                  </a:cubicBezTo>
                  <a:cubicBezTo>
                    <a:pt x="176" y="672"/>
                    <a:pt x="141" y="728"/>
                    <a:pt x="176" y="791"/>
                  </a:cubicBezTo>
                  <a:cubicBezTo>
                    <a:pt x="231" y="875"/>
                    <a:pt x="315" y="966"/>
                    <a:pt x="406" y="1022"/>
                  </a:cubicBezTo>
                  <a:cubicBezTo>
                    <a:pt x="525" y="1113"/>
                    <a:pt x="609" y="1197"/>
                    <a:pt x="728" y="1253"/>
                  </a:cubicBezTo>
                  <a:cubicBezTo>
                    <a:pt x="744" y="1265"/>
                    <a:pt x="762" y="1270"/>
                    <a:pt x="781" y="1270"/>
                  </a:cubicBezTo>
                  <a:cubicBezTo>
                    <a:pt x="861" y="1270"/>
                    <a:pt x="948" y="1174"/>
                    <a:pt x="903" y="1078"/>
                  </a:cubicBezTo>
                  <a:cubicBezTo>
                    <a:pt x="812" y="938"/>
                    <a:pt x="637" y="875"/>
                    <a:pt x="490" y="791"/>
                  </a:cubicBezTo>
                  <a:lnTo>
                    <a:pt x="637" y="791"/>
                  </a:lnTo>
                  <a:cubicBezTo>
                    <a:pt x="756" y="763"/>
                    <a:pt x="840" y="763"/>
                    <a:pt x="931" y="672"/>
                  </a:cubicBezTo>
                  <a:cubicBezTo>
                    <a:pt x="959" y="644"/>
                    <a:pt x="987" y="588"/>
                    <a:pt x="959" y="553"/>
                  </a:cubicBezTo>
                  <a:cubicBezTo>
                    <a:pt x="931" y="441"/>
                    <a:pt x="840" y="378"/>
                    <a:pt x="728" y="378"/>
                  </a:cubicBezTo>
                  <a:cubicBezTo>
                    <a:pt x="728" y="378"/>
                    <a:pt x="756" y="351"/>
                    <a:pt x="756" y="323"/>
                  </a:cubicBezTo>
                  <a:cubicBezTo>
                    <a:pt x="784" y="176"/>
                    <a:pt x="728" y="64"/>
                    <a:pt x="581" y="29"/>
                  </a:cubicBezTo>
                  <a:cubicBezTo>
                    <a:pt x="525" y="1"/>
                    <a:pt x="434" y="1"/>
                    <a:pt x="37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79"/>
            <p:cNvSpPr/>
            <p:nvPr/>
          </p:nvSpPr>
          <p:spPr>
            <a:xfrm>
              <a:off x="4606692" y="2734986"/>
              <a:ext cx="76639" cy="129658"/>
            </a:xfrm>
            <a:custGeom>
              <a:rect b="b" l="l" r="r" t="t"/>
              <a:pathLst>
                <a:path extrusionOk="0" h="5698" w="3368">
                  <a:moveTo>
                    <a:pt x="1923" y="1787"/>
                  </a:moveTo>
                  <a:lnTo>
                    <a:pt x="1923" y="1843"/>
                  </a:lnTo>
                  <a:cubicBezTo>
                    <a:pt x="1923" y="1871"/>
                    <a:pt x="1895" y="1871"/>
                    <a:pt x="1895" y="1871"/>
                  </a:cubicBezTo>
                  <a:cubicBezTo>
                    <a:pt x="1895" y="1843"/>
                    <a:pt x="1895" y="1815"/>
                    <a:pt x="1923" y="1787"/>
                  </a:cubicBezTo>
                  <a:close/>
                  <a:moveTo>
                    <a:pt x="2356" y="3241"/>
                  </a:moveTo>
                  <a:lnTo>
                    <a:pt x="2384" y="3269"/>
                  </a:lnTo>
                  <a:lnTo>
                    <a:pt x="2328" y="3269"/>
                  </a:lnTo>
                  <a:cubicBezTo>
                    <a:pt x="2328" y="3241"/>
                    <a:pt x="2356" y="3241"/>
                    <a:pt x="2356" y="3241"/>
                  </a:cubicBezTo>
                  <a:close/>
                  <a:moveTo>
                    <a:pt x="3114" y="0"/>
                  </a:moveTo>
                  <a:cubicBezTo>
                    <a:pt x="3095" y="0"/>
                    <a:pt x="3076" y="4"/>
                    <a:pt x="3056" y="11"/>
                  </a:cubicBezTo>
                  <a:cubicBezTo>
                    <a:pt x="3028" y="11"/>
                    <a:pt x="3028" y="39"/>
                    <a:pt x="3000" y="39"/>
                  </a:cubicBezTo>
                  <a:cubicBezTo>
                    <a:pt x="2909" y="39"/>
                    <a:pt x="2853" y="67"/>
                    <a:pt x="2769" y="95"/>
                  </a:cubicBezTo>
                  <a:cubicBezTo>
                    <a:pt x="2706" y="151"/>
                    <a:pt x="2650" y="214"/>
                    <a:pt x="2594" y="270"/>
                  </a:cubicBezTo>
                  <a:cubicBezTo>
                    <a:pt x="2557" y="237"/>
                    <a:pt x="2513" y="223"/>
                    <a:pt x="2470" y="223"/>
                  </a:cubicBezTo>
                  <a:cubicBezTo>
                    <a:pt x="2440" y="223"/>
                    <a:pt x="2410" y="230"/>
                    <a:pt x="2384" y="242"/>
                  </a:cubicBezTo>
                  <a:cubicBezTo>
                    <a:pt x="2126" y="388"/>
                    <a:pt x="1860" y="619"/>
                    <a:pt x="1629" y="850"/>
                  </a:cubicBezTo>
                  <a:cubicBezTo>
                    <a:pt x="1601" y="836"/>
                    <a:pt x="1572" y="829"/>
                    <a:pt x="1542" y="829"/>
                  </a:cubicBezTo>
                  <a:cubicBezTo>
                    <a:pt x="1512" y="829"/>
                    <a:pt x="1482" y="836"/>
                    <a:pt x="1454" y="850"/>
                  </a:cubicBezTo>
                  <a:cubicBezTo>
                    <a:pt x="1161" y="1025"/>
                    <a:pt x="902" y="1318"/>
                    <a:pt x="671" y="1612"/>
                  </a:cubicBezTo>
                  <a:cubicBezTo>
                    <a:pt x="580" y="1724"/>
                    <a:pt x="496" y="1843"/>
                    <a:pt x="406" y="1962"/>
                  </a:cubicBezTo>
                  <a:cubicBezTo>
                    <a:pt x="322" y="2074"/>
                    <a:pt x="231" y="2192"/>
                    <a:pt x="231" y="2311"/>
                  </a:cubicBezTo>
                  <a:cubicBezTo>
                    <a:pt x="175" y="2423"/>
                    <a:pt x="112" y="2514"/>
                    <a:pt x="84" y="2633"/>
                  </a:cubicBezTo>
                  <a:cubicBezTo>
                    <a:pt x="28" y="2717"/>
                    <a:pt x="28" y="2808"/>
                    <a:pt x="0" y="2892"/>
                  </a:cubicBezTo>
                  <a:lnTo>
                    <a:pt x="0" y="3067"/>
                  </a:lnTo>
                  <a:cubicBezTo>
                    <a:pt x="0" y="3067"/>
                    <a:pt x="0" y="3170"/>
                    <a:pt x="17" y="3170"/>
                  </a:cubicBezTo>
                  <a:cubicBezTo>
                    <a:pt x="20" y="3170"/>
                    <a:pt x="24" y="3166"/>
                    <a:pt x="28" y="3157"/>
                  </a:cubicBezTo>
                  <a:lnTo>
                    <a:pt x="28" y="3157"/>
                  </a:lnTo>
                  <a:cubicBezTo>
                    <a:pt x="0" y="3241"/>
                    <a:pt x="28" y="3360"/>
                    <a:pt x="112" y="3388"/>
                  </a:cubicBezTo>
                  <a:cubicBezTo>
                    <a:pt x="378" y="3507"/>
                    <a:pt x="636" y="3563"/>
                    <a:pt x="902" y="3591"/>
                  </a:cubicBezTo>
                  <a:cubicBezTo>
                    <a:pt x="1020" y="3591"/>
                    <a:pt x="1127" y="3586"/>
                    <a:pt x="1230" y="3586"/>
                  </a:cubicBezTo>
                  <a:cubicBezTo>
                    <a:pt x="1385" y="3586"/>
                    <a:pt x="1530" y="3597"/>
                    <a:pt x="1685" y="3647"/>
                  </a:cubicBezTo>
                  <a:lnTo>
                    <a:pt x="1720" y="3647"/>
                  </a:lnTo>
                  <a:cubicBezTo>
                    <a:pt x="1748" y="3619"/>
                    <a:pt x="1776" y="3619"/>
                    <a:pt x="1804" y="3591"/>
                  </a:cubicBezTo>
                  <a:cubicBezTo>
                    <a:pt x="1814" y="3589"/>
                    <a:pt x="1824" y="3587"/>
                    <a:pt x="1834" y="3587"/>
                  </a:cubicBezTo>
                  <a:cubicBezTo>
                    <a:pt x="1936" y="3587"/>
                    <a:pt x="2004" y="3717"/>
                    <a:pt x="1979" y="3794"/>
                  </a:cubicBezTo>
                  <a:cubicBezTo>
                    <a:pt x="1895" y="3941"/>
                    <a:pt x="1748" y="4031"/>
                    <a:pt x="1601" y="4143"/>
                  </a:cubicBezTo>
                  <a:cubicBezTo>
                    <a:pt x="1454" y="4234"/>
                    <a:pt x="1336" y="4346"/>
                    <a:pt x="1196" y="4437"/>
                  </a:cubicBezTo>
                  <a:lnTo>
                    <a:pt x="1161" y="4465"/>
                  </a:lnTo>
                  <a:cubicBezTo>
                    <a:pt x="1133" y="4465"/>
                    <a:pt x="1133" y="4493"/>
                    <a:pt x="1133" y="4521"/>
                  </a:cubicBezTo>
                  <a:cubicBezTo>
                    <a:pt x="1077" y="4612"/>
                    <a:pt x="1021" y="4696"/>
                    <a:pt x="986" y="4787"/>
                  </a:cubicBezTo>
                  <a:cubicBezTo>
                    <a:pt x="930" y="4989"/>
                    <a:pt x="930" y="5220"/>
                    <a:pt x="1021" y="5367"/>
                  </a:cubicBezTo>
                  <a:cubicBezTo>
                    <a:pt x="1105" y="5570"/>
                    <a:pt x="1252" y="5605"/>
                    <a:pt x="1426" y="5605"/>
                  </a:cubicBezTo>
                  <a:cubicBezTo>
                    <a:pt x="1529" y="5670"/>
                    <a:pt x="1660" y="5697"/>
                    <a:pt x="1799" y="5697"/>
                  </a:cubicBezTo>
                  <a:cubicBezTo>
                    <a:pt x="1897" y="5697"/>
                    <a:pt x="1999" y="5684"/>
                    <a:pt x="2098" y="5661"/>
                  </a:cubicBezTo>
                  <a:cubicBezTo>
                    <a:pt x="2115" y="5663"/>
                    <a:pt x="2132" y="5665"/>
                    <a:pt x="2149" y="5665"/>
                  </a:cubicBezTo>
                  <a:cubicBezTo>
                    <a:pt x="2301" y="5665"/>
                    <a:pt x="2428" y="5556"/>
                    <a:pt x="2503" y="5430"/>
                  </a:cubicBezTo>
                  <a:cubicBezTo>
                    <a:pt x="2678" y="5430"/>
                    <a:pt x="2797" y="5283"/>
                    <a:pt x="2853" y="5164"/>
                  </a:cubicBezTo>
                  <a:cubicBezTo>
                    <a:pt x="2944" y="4933"/>
                    <a:pt x="3119" y="4612"/>
                    <a:pt x="3000" y="4381"/>
                  </a:cubicBezTo>
                  <a:cubicBezTo>
                    <a:pt x="2972" y="4318"/>
                    <a:pt x="2944" y="4318"/>
                    <a:pt x="2909" y="4318"/>
                  </a:cubicBezTo>
                  <a:cubicBezTo>
                    <a:pt x="2881" y="4290"/>
                    <a:pt x="2881" y="4290"/>
                    <a:pt x="2853" y="4290"/>
                  </a:cubicBezTo>
                  <a:cubicBezTo>
                    <a:pt x="2825" y="4262"/>
                    <a:pt x="2825" y="4262"/>
                    <a:pt x="2797" y="4262"/>
                  </a:cubicBezTo>
                  <a:cubicBezTo>
                    <a:pt x="2797" y="4206"/>
                    <a:pt x="2769" y="4171"/>
                    <a:pt x="2734" y="4115"/>
                  </a:cubicBezTo>
                  <a:cubicBezTo>
                    <a:pt x="2734" y="4087"/>
                    <a:pt x="2706" y="4059"/>
                    <a:pt x="2678" y="4059"/>
                  </a:cubicBezTo>
                  <a:lnTo>
                    <a:pt x="2678" y="3913"/>
                  </a:lnTo>
                  <a:cubicBezTo>
                    <a:pt x="2678" y="3822"/>
                    <a:pt x="2650" y="3738"/>
                    <a:pt x="2594" y="3682"/>
                  </a:cubicBezTo>
                  <a:cubicBezTo>
                    <a:pt x="2650" y="3682"/>
                    <a:pt x="2706" y="3647"/>
                    <a:pt x="2734" y="3619"/>
                  </a:cubicBezTo>
                  <a:lnTo>
                    <a:pt x="2769" y="3619"/>
                  </a:lnTo>
                  <a:cubicBezTo>
                    <a:pt x="2797" y="3682"/>
                    <a:pt x="2825" y="3738"/>
                    <a:pt x="2909" y="3766"/>
                  </a:cubicBezTo>
                  <a:cubicBezTo>
                    <a:pt x="2920" y="3771"/>
                    <a:pt x="2932" y="3773"/>
                    <a:pt x="2943" y="3773"/>
                  </a:cubicBezTo>
                  <a:cubicBezTo>
                    <a:pt x="2999" y="3773"/>
                    <a:pt x="3056" y="3722"/>
                    <a:pt x="3056" y="3647"/>
                  </a:cubicBezTo>
                  <a:lnTo>
                    <a:pt x="3056" y="3507"/>
                  </a:lnTo>
                  <a:cubicBezTo>
                    <a:pt x="3175" y="3360"/>
                    <a:pt x="3147" y="3122"/>
                    <a:pt x="3084" y="2948"/>
                  </a:cubicBezTo>
                  <a:cubicBezTo>
                    <a:pt x="3056" y="2864"/>
                    <a:pt x="3028" y="2773"/>
                    <a:pt x="2944" y="2689"/>
                  </a:cubicBezTo>
                  <a:cubicBezTo>
                    <a:pt x="2909" y="2661"/>
                    <a:pt x="2853" y="2633"/>
                    <a:pt x="2825" y="2598"/>
                  </a:cubicBezTo>
                  <a:cubicBezTo>
                    <a:pt x="2769" y="2458"/>
                    <a:pt x="2706" y="2339"/>
                    <a:pt x="2650" y="2220"/>
                  </a:cubicBezTo>
                  <a:cubicBezTo>
                    <a:pt x="2706" y="2137"/>
                    <a:pt x="2706" y="2018"/>
                    <a:pt x="2706" y="1899"/>
                  </a:cubicBezTo>
                  <a:cubicBezTo>
                    <a:pt x="2706" y="1759"/>
                    <a:pt x="2678" y="1584"/>
                    <a:pt x="2622" y="1465"/>
                  </a:cubicBezTo>
                  <a:cubicBezTo>
                    <a:pt x="2650" y="1374"/>
                    <a:pt x="2678" y="1318"/>
                    <a:pt x="2706" y="1235"/>
                  </a:cubicBezTo>
                  <a:cubicBezTo>
                    <a:pt x="2769" y="1144"/>
                    <a:pt x="2797" y="1060"/>
                    <a:pt x="2853" y="941"/>
                  </a:cubicBezTo>
                  <a:cubicBezTo>
                    <a:pt x="2881" y="885"/>
                    <a:pt x="2944" y="850"/>
                    <a:pt x="2972" y="794"/>
                  </a:cubicBezTo>
                  <a:cubicBezTo>
                    <a:pt x="3056" y="675"/>
                    <a:pt x="3175" y="535"/>
                    <a:pt x="3231" y="388"/>
                  </a:cubicBezTo>
                  <a:cubicBezTo>
                    <a:pt x="3258" y="360"/>
                    <a:pt x="3258" y="326"/>
                    <a:pt x="3293" y="298"/>
                  </a:cubicBezTo>
                  <a:cubicBezTo>
                    <a:pt x="3368" y="198"/>
                    <a:pt x="3261" y="0"/>
                    <a:pt x="311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79"/>
            <p:cNvSpPr/>
            <p:nvPr/>
          </p:nvSpPr>
          <p:spPr>
            <a:xfrm>
              <a:off x="4606215" y="2738604"/>
              <a:ext cx="73999" cy="80075"/>
            </a:xfrm>
            <a:custGeom>
              <a:rect b="b" l="l" r="r" t="t"/>
              <a:pathLst>
                <a:path extrusionOk="0" h="3519" w="3252">
                  <a:moveTo>
                    <a:pt x="3091" y="0"/>
                  </a:moveTo>
                  <a:cubicBezTo>
                    <a:pt x="3084" y="0"/>
                    <a:pt x="3077" y="9"/>
                    <a:pt x="3077" y="27"/>
                  </a:cubicBezTo>
                  <a:cubicBezTo>
                    <a:pt x="3049" y="55"/>
                    <a:pt x="3021" y="111"/>
                    <a:pt x="3021" y="139"/>
                  </a:cubicBezTo>
                  <a:cubicBezTo>
                    <a:pt x="2993" y="139"/>
                    <a:pt x="2993" y="139"/>
                    <a:pt x="2965" y="167"/>
                  </a:cubicBezTo>
                  <a:cubicBezTo>
                    <a:pt x="2930" y="201"/>
                    <a:pt x="2902" y="229"/>
                    <a:pt x="2874" y="229"/>
                  </a:cubicBezTo>
                  <a:cubicBezTo>
                    <a:pt x="2727" y="313"/>
                    <a:pt x="2615" y="432"/>
                    <a:pt x="2524" y="579"/>
                  </a:cubicBezTo>
                  <a:cubicBezTo>
                    <a:pt x="2377" y="754"/>
                    <a:pt x="2294" y="1013"/>
                    <a:pt x="2231" y="1278"/>
                  </a:cubicBezTo>
                  <a:cubicBezTo>
                    <a:pt x="2203" y="1390"/>
                    <a:pt x="2175" y="1509"/>
                    <a:pt x="2147" y="1628"/>
                  </a:cubicBezTo>
                  <a:cubicBezTo>
                    <a:pt x="2105" y="1587"/>
                    <a:pt x="2054" y="1570"/>
                    <a:pt x="2004" y="1570"/>
                  </a:cubicBezTo>
                  <a:cubicBezTo>
                    <a:pt x="1944" y="1570"/>
                    <a:pt x="1887" y="1594"/>
                    <a:pt x="1853" y="1628"/>
                  </a:cubicBezTo>
                  <a:cubicBezTo>
                    <a:pt x="1797" y="1684"/>
                    <a:pt x="1769" y="1775"/>
                    <a:pt x="1741" y="1831"/>
                  </a:cubicBezTo>
                  <a:cubicBezTo>
                    <a:pt x="1678" y="1831"/>
                    <a:pt x="1622" y="1831"/>
                    <a:pt x="1566" y="1859"/>
                  </a:cubicBezTo>
                  <a:cubicBezTo>
                    <a:pt x="1447" y="1950"/>
                    <a:pt x="1392" y="2061"/>
                    <a:pt x="1357" y="2208"/>
                  </a:cubicBezTo>
                  <a:cubicBezTo>
                    <a:pt x="1329" y="2236"/>
                    <a:pt x="1329" y="2264"/>
                    <a:pt x="1329" y="2299"/>
                  </a:cubicBezTo>
                  <a:cubicBezTo>
                    <a:pt x="1245" y="2327"/>
                    <a:pt x="1154" y="2383"/>
                    <a:pt x="1070" y="2474"/>
                  </a:cubicBezTo>
                  <a:cubicBezTo>
                    <a:pt x="1070" y="2439"/>
                    <a:pt x="1042" y="2439"/>
                    <a:pt x="1007" y="2439"/>
                  </a:cubicBezTo>
                  <a:cubicBezTo>
                    <a:pt x="1245" y="2089"/>
                    <a:pt x="1447" y="1775"/>
                    <a:pt x="1769" y="1509"/>
                  </a:cubicBezTo>
                  <a:cubicBezTo>
                    <a:pt x="1864" y="1438"/>
                    <a:pt x="1778" y="1322"/>
                    <a:pt x="1677" y="1322"/>
                  </a:cubicBezTo>
                  <a:cubicBezTo>
                    <a:pt x="1659" y="1322"/>
                    <a:pt x="1641" y="1326"/>
                    <a:pt x="1622" y="1334"/>
                  </a:cubicBezTo>
                  <a:cubicBezTo>
                    <a:pt x="1245" y="1565"/>
                    <a:pt x="1007" y="1978"/>
                    <a:pt x="776" y="2355"/>
                  </a:cubicBezTo>
                  <a:cubicBezTo>
                    <a:pt x="776" y="2383"/>
                    <a:pt x="748" y="2439"/>
                    <a:pt x="776" y="2439"/>
                  </a:cubicBezTo>
                  <a:cubicBezTo>
                    <a:pt x="601" y="2474"/>
                    <a:pt x="455" y="2558"/>
                    <a:pt x="343" y="2649"/>
                  </a:cubicBezTo>
                  <a:lnTo>
                    <a:pt x="280" y="2649"/>
                  </a:lnTo>
                  <a:cubicBezTo>
                    <a:pt x="270" y="2647"/>
                    <a:pt x="261" y="2646"/>
                    <a:pt x="251" y="2646"/>
                  </a:cubicBezTo>
                  <a:cubicBezTo>
                    <a:pt x="93" y="2646"/>
                    <a:pt x="1" y="2914"/>
                    <a:pt x="133" y="3026"/>
                  </a:cubicBezTo>
                  <a:cubicBezTo>
                    <a:pt x="455" y="3257"/>
                    <a:pt x="804" y="3348"/>
                    <a:pt x="1217" y="3404"/>
                  </a:cubicBezTo>
                  <a:cubicBezTo>
                    <a:pt x="1350" y="3420"/>
                    <a:pt x="1513" y="3436"/>
                    <a:pt x="1678" y="3436"/>
                  </a:cubicBezTo>
                  <a:cubicBezTo>
                    <a:pt x="1798" y="3436"/>
                    <a:pt x="1918" y="3428"/>
                    <a:pt x="2028" y="3404"/>
                  </a:cubicBezTo>
                  <a:cubicBezTo>
                    <a:pt x="2056" y="3432"/>
                    <a:pt x="2119" y="3460"/>
                    <a:pt x="2147" y="3460"/>
                  </a:cubicBezTo>
                  <a:cubicBezTo>
                    <a:pt x="2185" y="3501"/>
                    <a:pt x="2236" y="3518"/>
                    <a:pt x="2287" y="3518"/>
                  </a:cubicBezTo>
                  <a:cubicBezTo>
                    <a:pt x="2347" y="3518"/>
                    <a:pt x="2406" y="3494"/>
                    <a:pt x="2440" y="3460"/>
                  </a:cubicBezTo>
                  <a:cubicBezTo>
                    <a:pt x="2482" y="3474"/>
                    <a:pt x="2526" y="3481"/>
                    <a:pt x="2566" y="3481"/>
                  </a:cubicBezTo>
                  <a:cubicBezTo>
                    <a:pt x="2606" y="3481"/>
                    <a:pt x="2643" y="3474"/>
                    <a:pt x="2671" y="3460"/>
                  </a:cubicBezTo>
                  <a:cubicBezTo>
                    <a:pt x="2727" y="3460"/>
                    <a:pt x="2790" y="3460"/>
                    <a:pt x="2818" y="3432"/>
                  </a:cubicBezTo>
                  <a:cubicBezTo>
                    <a:pt x="2954" y="3406"/>
                    <a:pt x="3012" y="3302"/>
                    <a:pt x="2998" y="3170"/>
                  </a:cubicBezTo>
                  <a:lnTo>
                    <a:pt x="2998" y="3170"/>
                  </a:lnTo>
                  <a:cubicBezTo>
                    <a:pt x="3001" y="3173"/>
                    <a:pt x="3008" y="3173"/>
                    <a:pt x="3021" y="3173"/>
                  </a:cubicBezTo>
                  <a:lnTo>
                    <a:pt x="3077" y="3173"/>
                  </a:lnTo>
                  <a:cubicBezTo>
                    <a:pt x="3196" y="3026"/>
                    <a:pt x="3140" y="2705"/>
                    <a:pt x="3049" y="2558"/>
                  </a:cubicBezTo>
                  <a:cubicBezTo>
                    <a:pt x="3021" y="2502"/>
                    <a:pt x="2993" y="2502"/>
                    <a:pt x="2930" y="2474"/>
                  </a:cubicBezTo>
                  <a:cubicBezTo>
                    <a:pt x="2930" y="2411"/>
                    <a:pt x="2902" y="2327"/>
                    <a:pt x="2902" y="2236"/>
                  </a:cubicBezTo>
                  <a:cubicBezTo>
                    <a:pt x="2874" y="2089"/>
                    <a:pt x="2846" y="1950"/>
                    <a:pt x="2790" y="1803"/>
                  </a:cubicBezTo>
                  <a:cubicBezTo>
                    <a:pt x="2761" y="1751"/>
                    <a:pt x="2700" y="1704"/>
                    <a:pt x="2648" y="1704"/>
                  </a:cubicBezTo>
                  <a:cubicBezTo>
                    <a:pt x="2636" y="1704"/>
                    <a:pt x="2625" y="1707"/>
                    <a:pt x="2615" y="1712"/>
                  </a:cubicBezTo>
                  <a:cubicBezTo>
                    <a:pt x="2615" y="1600"/>
                    <a:pt x="2615" y="1509"/>
                    <a:pt x="2643" y="1390"/>
                  </a:cubicBezTo>
                  <a:cubicBezTo>
                    <a:pt x="2671" y="1159"/>
                    <a:pt x="2727" y="929"/>
                    <a:pt x="2846" y="691"/>
                  </a:cubicBezTo>
                  <a:cubicBezTo>
                    <a:pt x="2874" y="635"/>
                    <a:pt x="2930" y="607"/>
                    <a:pt x="2965" y="551"/>
                  </a:cubicBezTo>
                  <a:cubicBezTo>
                    <a:pt x="3049" y="488"/>
                    <a:pt x="3168" y="488"/>
                    <a:pt x="3224" y="376"/>
                  </a:cubicBezTo>
                  <a:cubicBezTo>
                    <a:pt x="3252" y="341"/>
                    <a:pt x="3252" y="285"/>
                    <a:pt x="3224" y="257"/>
                  </a:cubicBezTo>
                  <a:cubicBezTo>
                    <a:pt x="3168" y="167"/>
                    <a:pt x="3168" y="83"/>
                    <a:pt x="3105" y="27"/>
                  </a:cubicBezTo>
                  <a:cubicBezTo>
                    <a:pt x="3105" y="9"/>
                    <a:pt x="3098" y="0"/>
                    <a:pt x="309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79"/>
            <p:cNvSpPr/>
            <p:nvPr/>
          </p:nvSpPr>
          <p:spPr>
            <a:xfrm>
              <a:off x="4637867" y="2828941"/>
              <a:ext cx="36454" cy="37000"/>
            </a:xfrm>
            <a:custGeom>
              <a:rect b="b" l="l" r="r" t="t"/>
              <a:pathLst>
                <a:path extrusionOk="0" h="1626" w="1602">
                  <a:moveTo>
                    <a:pt x="1364" y="1"/>
                  </a:moveTo>
                  <a:cubicBezTo>
                    <a:pt x="1320" y="1"/>
                    <a:pt x="1280" y="25"/>
                    <a:pt x="1280" y="77"/>
                  </a:cubicBezTo>
                  <a:cubicBezTo>
                    <a:pt x="1224" y="336"/>
                    <a:pt x="1133" y="539"/>
                    <a:pt x="1077" y="804"/>
                  </a:cubicBezTo>
                  <a:lnTo>
                    <a:pt x="1077" y="832"/>
                  </a:lnTo>
                  <a:cubicBezTo>
                    <a:pt x="1049" y="951"/>
                    <a:pt x="958" y="1035"/>
                    <a:pt x="840" y="1126"/>
                  </a:cubicBezTo>
                  <a:cubicBezTo>
                    <a:pt x="609" y="1266"/>
                    <a:pt x="315" y="1182"/>
                    <a:pt x="84" y="1266"/>
                  </a:cubicBezTo>
                  <a:cubicBezTo>
                    <a:pt x="29" y="1301"/>
                    <a:pt x="1" y="1413"/>
                    <a:pt x="56" y="1476"/>
                  </a:cubicBezTo>
                  <a:cubicBezTo>
                    <a:pt x="188" y="1579"/>
                    <a:pt x="349" y="1625"/>
                    <a:pt x="512" y="1625"/>
                  </a:cubicBezTo>
                  <a:cubicBezTo>
                    <a:pt x="711" y="1625"/>
                    <a:pt x="916" y="1556"/>
                    <a:pt x="1077" y="1441"/>
                  </a:cubicBezTo>
                  <a:cubicBezTo>
                    <a:pt x="1224" y="1357"/>
                    <a:pt x="1336" y="1238"/>
                    <a:pt x="1427" y="1063"/>
                  </a:cubicBezTo>
                  <a:cubicBezTo>
                    <a:pt x="1511" y="888"/>
                    <a:pt x="1511" y="658"/>
                    <a:pt x="1574" y="483"/>
                  </a:cubicBezTo>
                  <a:cubicBezTo>
                    <a:pt x="1602" y="364"/>
                    <a:pt x="1539" y="308"/>
                    <a:pt x="1483" y="252"/>
                  </a:cubicBezTo>
                  <a:lnTo>
                    <a:pt x="1483" y="105"/>
                  </a:lnTo>
                  <a:cubicBezTo>
                    <a:pt x="1483" y="39"/>
                    <a:pt x="1420" y="1"/>
                    <a:pt x="136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79"/>
            <p:cNvSpPr/>
            <p:nvPr/>
          </p:nvSpPr>
          <p:spPr>
            <a:xfrm>
              <a:off x="4630540" y="2819452"/>
              <a:ext cx="32130" cy="26510"/>
            </a:xfrm>
            <a:custGeom>
              <a:rect b="b" l="l" r="r" t="t"/>
              <a:pathLst>
                <a:path extrusionOk="0" h="1165" w="1412">
                  <a:moveTo>
                    <a:pt x="1096" y="0"/>
                  </a:moveTo>
                  <a:cubicBezTo>
                    <a:pt x="1050" y="0"/>
                    <a:pt x="1002" y="16"/>
                    <a:pt x="959" y="54"/>
                  </a:cubicBezTo>
                  <a:cubicBezTo>
                    <a:pt x="931" y="82"/>
                    <a:pt x="931" y="82"/>
                    <a:pt x="903" y="110"/>
                  </a:cubicBezTo>
                  <a:cubicBezTo>
                    <a:pt x="847" y="229"/>
                    <a:pt x="672" y="319"/>
                    <a:pt x="553" y="431"/>
                  </a:cubicBezTo>
                  <a:cubicBezTo>
                    <a:pt x="406" y="522"/>
                    <a:pt x="288" y="634"/>
                    <a:pt x="148" y="725"/>
                  </a:cubicBezTo>
                  <a:lnTo>
                    <a:pt x="113" y="753"/>
                  </a:lnTo>
                  <a:cubicBezTo>
                    <a:pt x="85" y="753"/>
                    <a:pt x="85" y="781"/>
                    <a:pt x="85" y="809"/>
                  </a:cubicBezTo>
                  <a:lnTo>
                    <a:pt x="57" y="809"/>
                  </a:lnTo>
                  <a:lnTo>
                    <a:pt x="57" y="844"/>
                  </a:lnTo>
                  <a:cubicBezTo>
                    <a:pt x="29" y="872"/>
                    <a:pt x="29" y="928"/>
                    <a:pt x="1" y="956"/>
                  </a:cubicBezTo>
                  <a:cubicBezTo>
                    <a:pt x="1" y="1060"/>
                    <a:pt x="66" y="1165"/>
                    <a:pt x="181" y="1165"/>
                  </a:cubicBezTo>
                  <a:cubicBezTo>
                    <a:pt x="197" y="1165"/>
                    <a:pt x="214" y="1163"/>
                    <a:pt x="232" y="1159"/>
                  </a:cubicBezTo>
                  <a:cubicBezTo>
                    <a:pt x="378" y="1103"/>
                    <a:pt x="525" y="1019"/>
                    <a:pt x="672" y="956"/>
                  </a:cubicBezTo>
                  <a:cubicBezTo>
                    <a:pt x="784" y="872"/>
                    <a:pt x="903" y="809"/>
                    <a:pt x="1022" y="697"/>
                  </a:cubicBezTo>
                  <a:cubicBezTo>
                    <a:pt x="1050" y="634"/>
                    <a:pt x="1078" y="578"/>
                    <a:pt x="1050" y="522"/>
                  </a:cubicBezTo>
                  <a:cubicBezTo>
                    <a:pt x="1134" y="494"/>
                    <a:pt x="1197" y="431"/>
                    <a:pt x="1253" y="375"/>
                  </a:cubicBezTo>
                  <a:cubicBezTo>
                    <a:pt x="1412" y="216"/>
                    <a:pt x="1265" y="0"/>
                    <a:pt x="109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79"/>
            <p:cNvSpPr/>
            <p:nvPr/>
          </p:nvSpPr>
          <p:spPr>
            <a:xfrm>
              <a:off x="4686244" y="2800133"/>
              <a:ext cx="76866" cy="21959"/>
            </a:xfrm>
            <a:custGeom>
              <a:rect b="b" l="l" r="r" t="t"/>
              <a:pathLst>
                <a:path extrusionOk="0" h="965" w="3378">
                  <a:moveTo>
                    <a:pt x="3175" y="1"/>
                  </a:moveTo>
                  <a:cubicBezTo>
                    <a:pt x="3119" y="29"/>
                    <a:pt x="3084" y="29"/>
                    <a:pt x="3028" y="57"/>
                  </a:cubicBezTo>
                  <a:cubicBezTo>
                    <a:pt x="3028" y="57"/>
                    <a:pt x="3000" y="57"/>
                    <a:pt x="3000" y="85"/>
                  </a:cubicBezTo>
                  <a:cubicBezTo>
                    <a:pt x="3000" y="85"/>
                    <a:pt x="2972" y="85"/>
                    <a:pt x="2972" y="57"/>
                  </a:cubicBezTo>
                  <a:cubicBezTo>
                    <a:pt x="2972" y="57"/>
                    <a:pt x="2944" y="29"/>
                    <a:pt x="2909" y="29"/>
                  </a:cubicBezTo>
                  <a:cubicBezTo>
                    <a:pt x="2797" y="29"/>
                    <a:pt x="2678" y="57"/>
                    <a:pt x="2559" y="85"/>
                  </a:cubicBezTo>
                  <a:cubicBezTo>
                    <a:pt x="2420" y="120"/>
                    <a:pt x="2301" y="120"/>
                    <a:pt x="2182" y="148"/>
                  </a:cubicBezTo>
                  <a:cubicBezTo>
                    <a:pt x="1942" y="148"/>
                    <a:pt x="1697" y="297"/>
                    <a:pt x="1456" y="297"/>
                  </a:cubicBezTo>
                  <a:cubicBezTo>
                    <a:pt x="1437" y="297"/>
                    <a:pt x="1418" y="297"/>
                    <a:pt x="1399" y="294"/>
                  </a:cubicBezTo>
                  <a:cubicBezTo>
                    <a:pt x="1324" y="294"/>
                    <a:pt x="1273" y="252"/>
                    <a:pt x="1192" y="252"/>
                  </a:cubicBezTo>
                  <a:cubicBezTo>
                    <a:pt x="1174" y="252"/>
                    <a:pt x="1155" y="254"/>
                    <a:pt x="1133" y="259"/>
                  </a:cubicBezTo>
                  <a:cubicBezTo>
                    <a:pt x="1133" y="204"/>
                    <a:pt x="1105" y="176"/>
                    <a:pt x="1049" y="176"/>
                  </a:cubicBezTo>
                  <a:cubicBezTo>
                    <a:pt x="874" y="176"/>
                    <a:pt x="755" y="294"/>
                    <a:pt x="581" y="322"/>
                  </a:cubicBezTo>
                  <a:cubicBezTo>
                    <a:pt x="378" y="378"/>
                    <a:pt x="231" y="434"/>
                    <a:pt x="56" y="553"/>
                  </a:cubicBezTo>
                  <a:cubicBezTo>
                    <a:pt x="28" y="609"/>
                    <a:pt x="28" y="672"/>
                    <a:pt x="84" y="700"/>
                  </a:cubicBezTo>
                  <a:lnTo>
                    <a:pt x="56" y="700"/>
                  </a:lnTo>
                  <a:cubicBezTo>
                    <a:pt x="0" y="784"/>
                    <a:pt x="28" y="931"/>
                    <a:pt x="147" y="959"/>
                  </a:cubicBezTo>
                  <a:cubicBezTo>
                    <a:pt x="168" y="962"/>
                    <a:pt x="189" y="964"/>
                    <a:pt x="210" y="964"/>
                  </a:cubicBezTo>
                  <a:cubicBezTo>
                    <a:pt x="387" y="964"/>
                    <a:pt x="546" y="840"/>
                    <a:pt x="727" y="784"/>
                  </a:cubicBezTo>
                  <a:cubicBezTo>
                    <a:pt x="811" y="756"/>
                    <a:pt x="930" y="700"/>
                    <a:pt x="1021" y="672"/>
                  </a:cubicBezTo>
                  <a:cubicBezTo>
                    <a:pt x="1280" y="672"/>
                    <a:pt x="1511" y="644"/>
                    <a:pt x="1748" y="609"/>
                  </a:cubicBezTo>
                  <a:cubicBezTo>
                    <a:pt x="1923" y="609"/>
                    <a:pt x="2098" y="525"/>
                    <a:pt x="2301" y="469"/>
                  </a:cubicBezTo>
                  <a:cubicBezTo>
                    <a:pt x="2476" y="406"/>
                    <a:pt x="2650" y="350"/>
                    <a:pt x="2825" y="259"/>
                  </a:cubicBezTo>
                  <a:cubicBezTo>
                    <a:pt x="2881" y="232"/>
                    <a:pt x="2972" y="204"/>
                    <a:pt x="3028" y="176"/>
                  </a:cubicBezTo>
                  <a:cubicBezTo>
                    <a:pt x="3028" y="176"/>
                    <a:pt x="3040" y="188"/>
                    <a:pt x="3057" y="188"/>
                  </a:cubicBezTo>
                  <a:cubicBezTo>
                    <a:pt x="3065" y="188"/>
                    <a:pt x="3075" y="185"/>
                    <a:pt x="3084" y="176"/>
                  </a:cubicBezTo>
                  <a:lnTo>
                    <a:pt x="3203" y="176"/>
                  </a:lnTo>
                  <a:cubicBezTo>
                    <a:pt x="3231" y="176"/>
                    <a:pt x="3294" y="176"/>
                    <a:pt x="3322" y="148"/>
                  </a:cubicBezTo>
                  <a:cubicBezTo>
                    <a:pt x="3378" y="148"/>
                    <a:pt x="3378" y="57"/>
                    <a:pt x="3322" y="29"/>
                  </a:cubicBezTo>
                  <a:cubicBezTo>
                    <a:pt x="3259" y="1"/>
                    <a:pt x="3231" y="1"/>
                    <a:pt x="317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79"/>
            <p:cNvSpPr/>
            <p:nvPr/>
          </p:nvSpPr>
          <p:spPr>
            <a:xfrm>
              <a:off x="4688792" y="2804684"/>
              <a:ext cx="56319" cy="16816"/>
            </a:xfrm>
            <a:custGeom>
              <a:rect b="b" l="l" r="r" t="t"/>
              <a:pathLst>
                <a:path extrusionOk="0" h="739" w="2475">
                  <a:moveTo>
                    <a:pt x="2335" y="0"/>
                  </a:moveTo>
                  <a:cubicBezTo>
                    <a:pt x="2327" y="0"/>
                    <a:pt x="2317" y="1"/>
                    <a:pt x="2308" y="4"/>
                  </a:cubicBezTo>
                  <a:cubicBezTo>
                    <a:pt x="2098" y="32"/>
                    <a:pt x="1923" y="59"/>
                    <a:pt x="1720" y="122"/>
                  </a:cubicBezTo>
                  <a:cubicBezTo>
                    <a:pt x="1489" y="178"/>
                    <a:pt x="1287" y="178"/>
                    <a:pt x="1049" y="206"/>
                  </a:cubicBezTo>
                  <a:cubicBezTo>
                    <a:pt x="874" y="269"/>
                    <a:pt x="699" y="325"/>
                    <a:pt x="525" y="409"/>
                  </a:cubicBezTo>
                  <a:cubicBezTo>
                    <a:pt x="385" y="500"/>
                    <a:pt x="147" y="556"/>
                    <a:pt x="35" y="675"/>
                  </a:cubicBezTo>
                  <a:cubicBezTo>
                    <a:pt x="0" y="703"/>
                    <a:pt x="35" y="731"/>
                    <a:pt x="63" y="731"/>
                  </a:cubicBezTo>
                  <a:cubicBezTo>
                    <a:pt x="99" y="736"/>
                    <a:pt x="134" y="739"/>
                    <a:pt x="169" y="739"/>
                  </a:cubicBezTo>
                  <a:cubicBezTo>
                    <a:pt x="531" y="739"/>
                    <a:pt x="854" y="466"/>
                    <a:pt x="1224" y="409"/>
                  </a:cubicBezTo>
                  <a:cubicBezTo>
                    <a:pt x="1434" y="409"/>
                    <a:pt x="1608" y="381"/>
                    <a:pt x="1811" y="325"/>
                  </a:cubicBezTo>
                  <a:cubicBezTo>
                    <a:pt x="2014" y="269"/>
                    <a:pt x="2217" y="269"/>
                    <a:pt x="2391" y="150"/>
                  </a:cubicBezTo>
                  <a:cubicBezTo>
                    <a:pt x="2475" y="125"/>
                    <a:pt x="2429" y="0"/>
                    <a:pt x="2335"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79"/>
            <p:cNvSpPr/>
            <p:nvPr/>
          </p:nvSpPr>
          <p:spPr>
            <a:xfrm>
              <a:off x="4855860" y="2698896"/>
              <a:ext cx="7327" cy="5803"/>
            </a:xfrm>
            <a:custGeom>
              <a:rect b="b" l="l" r="r" t="t"/>
              <a:pathLst>
                <a:path extrusionOk="0" h="255" w="322">
                  <a:moveTo>
                    <a:pt x="154" y="0"/>
                  </a:moveTo>
                  <a:cubicBezTo>
                    <a:pt x="126" y="0"/>
                    <a:pt x="103" y="9"/>
                    <a:pt x="91" y="24"/>
                  </a:cubicBezTo>
                  <a:cubicBezTo>
                    <a:pt x="35" y="80"/>
                    <a:pt x="0" y="135"/>
                    <a:pt x="35" y="198"/>
                  </a:cubicBezTo>
                  <a:cubicBezTo>
                    <a:pt x="35" y="226"/>
                    <a:pt x="91" y="254"/>
                    <a:pt x="119" y="254"/>
                  </a:cubicBezTo>
                  <a:lnTo>
                    <a:pt x="210" y="254"/>
                  </a:lnTo>
                  <a:cubicBezTo>
                    <a:pt x="238" y="254"/>
                    <a:pt x="266" y="254"/>
                    <a:pt x="266" y="226"/>
                  </a:cubicBezTo>
                  <a:cubicBezTo>
                    <a:pt x="294" y="226"/>
                    <a:pt x="322" y="163"/>
                    <a:pt x="322" y="135"/>
                  </a:cubicBezTo>
                  <a:cubicBezTo>
                    <a:pt x="322" y="108"/>
                    <a:pt x="294" y="52"/>
                    <a:pt x="266" y="52"/>
                  </a:cubicBezTo>
                  <a:cubicBezTo>
                    <a:pt x="234" y="16"/>
                    <a:pt x="190" y="0"/>
                    <a:pt x="15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79"/>
            <p:cNvSpPr/>
            <p:nvPr/>
          </p:nvSpPr>
          <p:spPr>
            <a:xfrm>
              <a:off x="4739855" y="2738399"/>
              <a:ext cx="25963" cy="18750"/>
            </a:xfrm>
            <a:custGeom>
              <a:rect b="b" l="l" r="r" t="t"/>
              <a:pathLst>
                <a:path extrusionOk="0" h="824" w="1141">
                  <a:moveTo>
                    <a:pt x="476" y="0"/>
                  </a:moveTo>
                  <a:cubicBezTo>
                    <a:pt x="405" y="0"/>
                    <a:pt x="334" y="26"/>
                    <a:pt x="266" y="64"/>
                  </a:cubicBezTo>
                  <a:cubicBezTo>
                    <a:pt x="147" y="120"/>
                    <a:pt x="1" y="210"/>
                    <a:pt x="1" y="350"/>
                  </a:cubicBezTo>
                  <a:cubicBezTo>
                    <a:pt x="1" y="413"/>
                    <a:pt x="29" y="441"/>
                    <a:pt x="64" y="497"/>
                  </a:cubicBezTo>
                  <a:cubicBezTo>
                    <a:pt x="120" y="525"/>
                    <a:pt x="175" y="616"/>
                    <a:pt x="203" y="672"/>
                  </a:cubicBezTo>
                  <a:cubicBezTo>
                    <a:pt x="295" y="763"/>
                    <a:pt x="386" y="801"/>
                    <a:pt x="502" y="801"/>
                  </a:cubicBezTo>
                  <a:cubicBezTo>
                    <a:pt x="538" y="801"/>
                    <a:pt x="575" y="797"/>
                    <a:pt x="616" y="791"/>
                  </a:cubicBezTo>
                  <a:cubicBezTo>
                    <a:pt x="651" y="815"/>
                    <a:pt x="683" y="823"/>
                    <a:pt x="712" y="823"/>
                  </a:cubicBezTo>
                  <a:cubicBezTo>
                    <a:pt x="752" y="823"/>
                    <a:pt x="786" y="807"/>
                    <a:pt x="819" y="791"/>
                  </a:cubicBezTo>
                  <a:cubicBezTo>
                    <a:pt x="847" y="791"/>
                    <a:pt x="847" y="791"/>
                    <a:pt x="847" y="763"/>
                  </a:cubicBezTo>
                  <a:lnTo>
                    <a:pt x="875" y="763"/>
                  </a:lnTo>
                  <a:cubicBezTo>
                    <a:pt x="903" y="763"/>
                    <a:pt x="938" y="763"/>
                    <a:pt x="938" y="735"/>
                  </a:cubicBezTo>
                  <a:cubicBezTo>
                    <a:pt x="1022" y="700"/>
                    <a:pt x="1049" y="616"/>
                    <a:pt x="1022" y="525"/>
                  </a:cubicBezTo>
                  <a:cubicBezTo>
                    <a:pt x="1112" y="413"/>
                    <a:pt x="1140" y="266"/>
                    <a:pt x="994" y="148"/>
                  </a:cubicBezTo>
                  <a:cubicBezTo>
                    <a:pt x="966" y="120"/>
                    <a:pt x="903" y="92"/>
                    <a:pt x="847" y="64"/>
                  </a:cubicBezTo>
                  <a:cubicBezTo>
                    <a:pt x="819" y="64"/>
                    <a:pt x="791" y="36"/>
                    <a:pt x="791" y="36"/>
                  </a:cubicBezTo>
                  <a:lnTo>
                    <a:pt x="616" y="36"/>
                  </a:lnTo>
                  <a:cubicBezTo>
                    <a:pt x="569" y="11"/>
                    <a:pt x="522" y="0"/>
                    <a:pt x="4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79"/>
            <p:cNvSpPr/>
            <p:nvPr/>
          </p:nvSpPr>
          <p:spPr>
            <a:xfrm>
              <a:off x="4603985" y="2668018"/>
              <a:ext cx="466682" cy="452733"/>
            </a:xfrm>
            <a:custGeom>
              <a:rect b="b" l="l" r="r" t="t"/>
              <a:pathLst>
                <a:path extrusionOk="0" h="19896" w="20509">
                  <a:moveTo>
                    <a:pt x="6915" y="516"/>
                  </a:moveTo>
                  <a:cubicBezTo>
                    <a:pt x="6916" y="516"/>
                    <a:pt x="6902" y="523"/>
                    <a:pt x="6870" y="538"/>
                  </a:cubicBezTo>
                  <a:lnTo>
                    <a:pt x="6870" y="538"/>
                  </a:lnTo>
                  <a:cubicBezTo>
                    <a:pt x="6871" y="537"/>
                    <a:pt x="6873" y="536"/>
                    <a:pt x="6874" y="535"/>
                  </a:cubicBezTo>
                  <a:cubicBezTo>
                    <a:pt x="6900" y="523"/>
                    <a:pt x="6915" y="516"/>
                    <a:pt x="6915" y="516"/>
                  </a:cubicBezTo>
                  <a:close/>
                  <a:moveTo>
                    <a:pt x="3316" y="3085"/>
                  </a:moveTo>
                  <a:cubicBezTo>
                    <a:pt x="3359" y="3085"/>
                    <a:pt x="3396" y="3102"/>
                    <a:pt x="3412" y="3157"/>
                  </a:cubicBezTo>
                  <a:cubicBezTo>
                    <a:pt x="3412" y="3157"/>
                    <a:pt x="3350" y="3241"/>
                    <a:pt x="3350" y="3269"/>
                  </a:cubicBezTo>
                  <a:cubicBezTo>
                    <a:pt x="3203" y="3618"/>
                    <a:pt x="2916" y="3856"/>
                    <a:pt x="2769" y="4233"/>
                  </a:cubicBezTo>
                  <a:cubicBezTo>
                    <a:pt x="2622" y="4555"/>
                    <a:pt x="2678" y="4877"/>
                    <a:pt x="2797" y="5226"/>
                  </a:cubicBezTo>
                  <a:cubicBezTo>
                    <a:pt x="2853" y="5366"/>
                    <a:pt x="2944" y="5541"/>
                    <a:pt x="3000" y="5688"/>
                  </a:cubicBezTo>
                  <a:cubicBezTo>
                    <a:pt x="3091" y="5891"/>
                    <a:pt x="3294" y="6128"/>
                    <a:pt x="3175" y="6331"/>
                  </a:cubicBezTo>
                  <a:cubicBezTo>
                    <a:pt x="3080" y="6506"/>
                    <a:pt x="2849" y="6551"/>
                    <a:pt x="2611" y="6551"/>
                  </a:cubicBezTo>
                  <a:cubicBezTo>
                    <a:pt x="2410" y="6551"/>
                    <a:pt x="2204" y="6519"/>
                    <a:pt x="2070" y="6506"/>
                  </a:cubicBezTo>
                  <a:cubicBezTo>
                    <a:pt x="1867" y="6506"/>
                    <a:pt x="1664" y="6450"/>
                    <a:pt x="1455" y="6415"/>
                  </a:cubicBezTo>
                  <a:cubicBezTo>
                    <a:pt x="1196" y="6387"/>
                    <a:pt x="993" y="6359"/>
                    <a:pt x="755" y="6240"/>
                  </a:cubicBezTo>
                  <a:cubicBezTo>
                    <a:pt x="699" y="6212"/>
                    <a:pt x="615" y="6184"/>
                    <a:pt x="553" y="6184"/>
                  </a:cubicBezTo>
                  <a:cubicBezTo>
                    <a:pt x="515" y="6184"/>
                    <a:pt x="413" y="6197"/>
                    <a:pt x="340" y="6197"/>
                  </a:cubicBezTo>
                  <a:cubicBezTo>
                    <a:pt x="304" y="6197"/>
                    <a:pt x="275" y="6194"/>
                    <a:pt x="266" y="6184"/>
                  </a:cubicBezTo>
                  <a:cubicBezTo>
                    <a:pt x="266" y="6156"/>
                    <a:pt x="294" y="5954"/>
                    <a:pt x="294" y="5954"/>
                  </a:cubicBezTo>
                  <a:cubicBezTo>
                    <a:pt x="350" y="5688"/>
                    <a:pt x="469" y="5366"/>
                    <a:pt x="581" y="5163"/>
                  </a:cubicBezTo>
                  <a:cubicBezTo>
                    <a:pt x="615" y="5108"/>
                    <a:pt x="643" y="5080"/>
                    <a:pt x="671" y="5052"/>
                  </a:cubicBezTo>
                  <a:cubicBezTo>
                    <a:pt x="874" y="4730"/>
                    <a:pt x="1105" y="4436"/>
                    <a:pt x="1371" y="4178"/>
                  </a:cubicBezTo>
                  <a:cubicBezTo>
                    <a:pt x="1664" y="3912"/>
                    <a:pt x="2014" y="3681"/>
                    <a:pt x="2364" y="3478"/>
                  </a:cubicBezTo>
                  <a:cubicBezTo>
                    <a:pt x="2538" y="3387"/>
                    <a:pt x="2713" y="3269"/>
                    <a:pt x="2888" y="3213"/>
                  </a:cubicBezTo>
                  <a:cubicBezTo>
                    <a:pt x="2972" y="3185"/>
                    <a:pt x="3091" y="3129"/>
                    <a:pt x="3175" y="3129"/>
                  </a:cubicBezTo>
                  <a:cubicBezTo>
                    <a:pt x="3209" y="3110"/>
                    <a:pt x="3266" y="3085"/>
                    <a:pt x="3316" y="3085"/>
                  </a:cubicBezTo>
                  <a:close/>
                  <a:moveTo>
                    <a:pt x="6846" y="5891"/>
                  </a:moveTo>
                  <a:lnTo>
                    <a:pt x="6846" y="5891"/>
                  </a:lnTo>
                  <a:cubicBezTo>
                    <a:pt x="6699" y="5954"/>
                    <a:pt x="6559" y="5982"/>
                    <a:pt x="6468" y="6010"/>
                  </a:cubicBezTo>
                  <a:cubicBezTo>
                    <a:pt x="6293" y="6065"/>
                    <a:pt x="6146" y="6100"/>
                    <a:pt x="5972" y="6156"/>
                  </a:cubicBezTo>
                  <a:cubicBezTo>
                    <a:pt x="5797" y="6212"/>
                    <a:pt x="5650" y="6303"/>
                    <a:pt x="5475" y="6359"/>
                  </a:cubicBezTo>
                  <a:cubicBezTo>
                    <a:pt x="5300" y="6415"/>
                    <a:pt x="5126" y="6387"/>
                    <a:pt x="4923" y="6415"/>
                  </a:cubicBezTo>
                  <a:cubicBezTo>
                    <a:pt x="4601" y="6450"/>
                    <a:pt x="4314" y="6562"/>
                    <a:pt x="3993" y="6681"/>
                  </a:cubicBezTo>
                  <a:cubicBezTo>
                    <a:pt x="3965" y="6681"/>
                    <a:pt x="3937" y="6709"/>
                    <a:pt x="3902" y="6709"/>
                  </a:cubicBezTo>
                  <a:cubicBezTo>
                    <a:pt x="3937" y="6653"/>
                    <a:pt x="3937" y="6590"/>
                    <a:pt x="3937" y="6534"/>
                  </a:cubicBezTo>
                  <a:cubicBezTo>
                    <a:pt x="3937" y="6478"/>
                    <a:pt x="3937" y="6415"/>
                    <a:pt x="3902" y="6359"/>
                  </a:cubicBezTo>
                  <a:cubicBezTo>
                    <a:pt x="4049" y="6303"/>
                    <a:pt x="4224" y="6212"/>
                    <a:pt x="4398" y="6156"/>
                  </a:cubicBezTo>
                  <a:cubicBezTo>
                    <a:pt x="4486" y="6128"/>
                    <a:pt x="4573" y="6121"/>
                    <a:pt x="4664" y="6121"/>
                  </a:cubicBezTo>
                  <a:cubicBezTo>
                    <a:pt x="4755" y="6121"/>
                    <a:pt x="4849" y="6128"/>
                    <a:pt x="4951" y="6128"/>
                  </a:cubicBezTo>
                  <a:cubicBezTo>
                    <a:pt x="5272" y="6128"/>
                    <a:pt x="5566" y="6065"/>
                    <a:pt x="5888" y="6010"/>
                  </a:cubicBezTo>
                  <a:cubicBezTo>
                    <a:pt x="6091" y="5982"/>
                    <a:pt x="6293" y="5982"/>
                    <a:pt x="6496" y="5954"/>
                  </a:cubicBezTo>
                  <a:cubicBezTo>
                    <a:pt x="6615" y="5954"/>
                    <a:pt x="6734" y="5926"/>
                    <a:pt x="6846" y="5891"/>
                  </a:cubicBezTo>
                  <a:close/>
                  <a:moveTo>
                    <a:pt x="2503" y="6765"/>
                  </a:moveTo>
                  <a:cubicBezTo>
                    <a:pt x="2447" y="6828"/>
                    <a:pt x="2392" y="6856"/>
                    <a:pt x="2329" y="6912"/>
                  </a:cubicBezTo>
                  <a:cubicBezTo>
                    <a:pt x="2217" y="7002"/>
                    <a:pt x="2126" y="7086"/>
                    <a:pt x="2014" y="7177"/>
                  </a:cubicBezTo>
                  <a:cubicBezTo>
                    <a:pt x="1867" y="7324"/>
                    <a:pt x="1720" y="7499"/>
                    <a:pt x="1629" y="7702"/>
                  </a:cubicBezTo>
                  <a:cubicBezTo>
                    <a:pt x="1601" y="7702"/>
                    <a:pt x="1573" y="7702"/>
                    <a:pt x="1545" y="7730"/>
                  </a:cubicBezTo>
                  <a:cubicBezTo>
                    <a:pt x="1490" y="7758"/>
                    <a:pt x="1399" y="7786"/>
                    <a:pt x="1315" y="7814"/>
                  </a:cubicBezTo>
                  <a:cubicBezTo>
                    <a:pt x="1255" y="7831"/>
                    <a:pt x="1226" y="7847"/>
                    <a:pt x="1211" y="7847"/>
                  </a:cubicBezTo>
                  <a:cubicBezTo>
                    <a:pt x="1196" y="7847"/>
                    <a:pt x="1196" y="7831"/>
                    <a:pt x="1196" y="7786"/>
                  </a:cubicBezTo>
                  <a:cubicBezTo>
                    <a:pt x="1196" y="7639"/>
                    <a:pt x="1427" y="7464"/>
                    <a:pt x="1518" y="7380"/>
                  </a:cubicBezTo>
                  <a:cubicBezTo>
                    <a:pt x="1748" y="7149"/>
                    <a:pt x="2042" y="7030"/>
                    <a:pt x="2217" y="6765"/>
                  </a:cubicBezTo>
                  <a:close/>
                  <a:moveTo>
                    <a:pt x="3063" y="7233"/>
                  </a:moveTo>
                  <a:cubicBezTo>
                    <a:pt x="3063" y="7408"/>
                    <a:pt x="3091" y="7583"/>
                    <a:pt x="3063" y="7758"/>
                  </a:cubicBezTo>
                  <a:cubicBezTo>
                    <a:pt x="2972" y="8051"/>
                    <a:pt x="2769" y="8310"/>
                    <a:pt x="2503" y="8429"/>
                  </a:cubicBezTo>
                  <a:cubicBezTo>
                    <a:pt x="2332" y="8500"/>
                    <a:pt x="2168" y="8539"/>
                    <a:pt x="2002" y="8539"/>
                  </a:cubicBezTo>
                  <a:cubicBezTo>
                    <a:pt x="1891" y="8539"/>
                    <a:pt x="1779" y="8521"/>
                    <a:pt x="1664" y="8485"/>
                  </a:cubicBezTo>
                  <a:cubicBezTo>
                    <a:pt x="1427" y="8429"/>
                    <a:pt x="1252" y="8282"/>
                    <a:pt x="1140" y="8079"/>
                  </a:cubicBezTo>
                  <a:cubicBezTo>
                    <a:pt x="1252" y="8079"/>
                    <a:pt x="1427" y="7988"/>
                    <a:pt x="1518" y="7960"/>
                  </a:cubicBezTo>
                  <a:cubicBezTo>
                    <a:pt x="1776" y="7849"/>
                    <a:pt x="2070" y="7786"/>
                    <a:pt x="2329" y="7674"/>
                  </a:cubicBezTo>
                  <a:cubicBezTo>
                    <a:pt x="2594" y="7555"/>
                    <a:pt x="2825" y="7380"/>
                    <a:pt x="3063" y="7233"/>
                  </a:cubicBezTo>
                  <a:close/>
                  <a:moveTo>
                    <a:pt x="8268" y="190"/>
                  </a:moveTo>
                  <a:cubicBezTo>
                    <a:pt x="8311" y="190"/>
                    <a:pt x="8315" y="214"/>
                    <a:pt x="8244" y="297"/>
                  </a:cubicBezTo>
                  <a:cubicBezTo>
                    <a:pt x="8097" y="472"/>
                    <a:pt x="7867" y="646"/>
                    <a:pt x="7783" y="856"/>
                  </a:cubicBezTo>
                  <a:cubicBezTo>
                    <a:pt x="7748" y="912"/>
                    <a:pt x="7783" y="940"/>
                    <a:pt x="7811" y="968"/>
                  </a:cubicBezTo>
                  <a:cubicBezTo>
                    <a:pt x="7859" y="1004"/>
                    <a:pt x="7888" y="1020"/>
                    <a:pt x="7922" y="1020"/>
                  </a:cubicBezTo>
                  <a:cubicBezTo>
                    <a:pt x="7947" y="1020"/>
                    <a:pt x="7975" y="1011"/>
                    <a:pt x="8013" y="996"/>
                  </a:cubicBezTo>
                  <a:cubicBezTo>
                    <a:pt x="8188" y="940"/>
                    <a:pt x="8335" y="856"/>
                    <a:pt x="8482" y="793"/>
                  </a:cubicBezTo>
                  <a:cubicBezTo>
                    <a:pt x="8595" y="748"/>
                    <a:pt x="9020" y="588"/>
                    <a:pt x="9270" y="588"/>
                  </a:cubicBezTo>
                  <a:cubicBezTo>
                    <a:pt x="9329" y="588"/>
                    <a:pt x="9379" y="597"/>
                    <a:pt x="9412" y="618"/>
                  </a:cubicBezTo>
                  <a:cubicBezTo>
                    <a:pt x="9265" y="765"/>
                    <a:pt x="9034" y="856"/>
                    <a:pt x="8915" y="1031"/>
                  </a:cubicBezTo>
                  <a:cubicBezTo>
                    <a:pt x="8887" y="1115"/>
                    <a:pt x="8943" y="1206"/>
                    <a:pt x="9034" y="1206"/>
                  </a:cubicBezTo>
                  <a:cubicBezTo>
                    <a:pt x="9181" y="1206"/>
                    <a:pt x="9356" y="1143"/>
                    <a:pt x="9496" y="1115"/>
                  </a:cubicBezTo>
                  <a:cubicBezTo>
                    <a:pt x="9706" y="1059"/>
                    <a:pt x="9908" y="1031"/>
                    <a:pt x="10083" y="1031"/>
                  </a:cubicBezTo>
                  <a:lnTo>
                    <a:pt x="10286" y="1031"/>
                  </a:lnTo>
                  <a:cubicBezTo>
                    <a:pt x="10195" y="1087"/>
                    <a:pt x="10083" y="1115"/>
                    <a:pt x="10020" y="1206"/>
                  </a:cubicBezTo>
                  <a:cubicBezTo>
                    <a:pt x="9908" y="1409"/>
                    <a:pt x="10167" y="1437"/>
                    <a:pt x="10286" y="1465"/>
                  </a:cubicBezTo>
                  <a:cubicBezTo>
                    <a:pt x="10403" y="1465"/>
                    <a:pt x="10534" y="1460"/>
                    <a:pt x="10670" y="1460"/>
                  </a:cubicBezTo>
                  <a:cubicBezTo>
                    <a:pt x="10873" y="1460"/>
                    <a:pt x="11086" y="1470"/>
                    <a:pt x="11279" y="1520"/>
                  </a:cubicBezTo>
                  <a:lnTo>
                    <a:pt x="11188" y="1520"/>
                  </a:lnTo>
                  <a:cubicBezTo>
                    <a:pt x="11132" y="1583"/>
                    <a:pt x="11041" y="1611"/>
                    <a:pt x="11069" y="1730"/>
                  </a:cubicBezTo>
                  <a:cubicBezTo>
                    <a:pt x="11069" y="1842"/>
                    <a:pt x="11244" y="1933"/>
                    <a:pt x="11335" y="1989"/>
                  </a:cubicBezTo>
                  <a:cubicBezTo>
                    <a:pt x="11510" y="2108"/>
                    <a:pt x="11712" y="2255"/>
                    <a:pt x="11915" y="2394"/>
                  </a:cubicBezTo>
                  <a:cubicBezTo>
                    <a:pt x="11915" y="2394"/>
                    <a:pt x="11943" y="2429"/>
                    <a:pt x="11978" y="2429"/>
                  </a:cubicBezTo>
                  <a:cubicBezTo>
                    <a:pt x="11978" y="2429"/>
                    <a:pt x="12006" y="2457"/>
                    <a:pt x="12034" y="2457"/>
                  </a:cubicBezTo>
                  <a:cubicBezTo>
                    <a:pt x="12237" y="2632"/>
                    <a:pt x="12468" y="2744"/>
                    <a:pt x="12733" y="2835"/>
                  </a:cubicBezTo>
                  <a:cubicBezTo>
                    <a:pt x="12992" y="2954"/>
                    <a:pt x="13258" y="3010"/>
                    <a:pt x="13551" y="3094"/>
                  </a:cubicBezTo>
                  <a:cubicBezTo>
                    <a:pt x="13691" y="3157"/>
                    <a:pt x="13866" y="3241"/>
                    <a:pt x="14013" y="3331"/>
                  </a:cubicBezTo>
                  <a:cubicBezTo>
                    <a:pt x="14104" y="3387"/>
                    <a:pt x="14188" y="3415"/>
                    <a:pt x="14279" y="3506"/>
                  </a:cubicBezTo>
                  <a:lnTo>
                    <a:pt x="14132" y="3506"/>
                  </a:lnTo>
                  <a:cubicBezTo>
                    <a:pt x="14013" y="3506"/>
                    <a:pt x="13901" y="3506"/>
                    <a:pt x="13782" y="3534"/>
                  </a:cubicBezTo>
                  <a:cubicBezTo>
                    <a:pt x="13726" y="3562"/>
                    <a:pt x="13691" y="3618"/>
                    <a:pt x="13726" y="3681"/>
                  </a:cubicBezTo>
                  <a:cubicBezTo>
                    <a:pt x="13782" y="3737"/>
                    <a:pt x="13838" y="3765"/>
                    <a:pt x="13929" y="3793"/>
                  </a:cubicBezTo>
                  <a:cubicBezTo>
                    <a:pt x="14041" y="3856"/>
                    <a:pt x="14188" y="3912"/>
                    <a:pt x="14307" y="4003"/>
                  </a:cubicBezTo>
                  <a:cubicBezTo>
                    <a:pt x="14335" y="4031"/>
                    <a:pt x="14481" y="4087"/>
                    <a:pt x="14481" y="4143"/>
                  </a:cubicBezTo>
                  <a:cubicBezTo>
                    <a:pt x="14481" y="4233"/>
                    <a:pt x="14335" y="4233"/>
                    <a:pt x="14279" y="4261"/>
                  </a:cubicBezTo>
                  <a:cubicBezTo>
                    <a:pt x="14188" y="4289"/>
                    <a:pt x="14104" y="4289"/>
                    <a:pt x="14076" y="4380"/>
                  </a:cubicBezTo>
                  <a:cubicBezTo>
                    <a:pt x="14041" y="4555"/>
                    <a:pt x="14390" y="4639"/>
                    <a:pt x="14481" y="4702"/>
                  </a:cubicBezTo>
                  <a:cubicBezTo>
                    <a:pt x="14565" y="4758"/>
                    <a:pt x="15006" y="5052"/>
                    <a:pt x="14831" y="5191"/>
                  </a:cubicBezTo>
                  <a:cubicBezTo>
                    <a:pt x="14740" y="5282"/>
                    <a:pt x="14600" y="5254"/>
                    <a:pt x="14537" y="5366"/>
                  </a:cubicBezTo>
                  <a:cubicBezTo>
                    <a:pt x="14453" y="5604"/>
                    <a:pt x="14887" y="5807"/>
                    <a:pt x="14950" y="6010"/>
                  </a:cubicBezTo>
                  <a:cubicBezTo>
                    <a:pt x="15062" y="6331"/>
                    <a:pt x="14565" y="6359"/>
                    <a:pt x="14600" y="6681"/>
                  </a:cubicBezTo>
                  <a:cubicBezTo>
                    <a:pt x="14600" y="6800"/>
                    <a:pt x="14740" y="6884"/>
                    <a:pt x="14775" y="7002"/>
                  </a:cubicBezTo>
                  <a:cubicBezTo>
                    <a:pt x="14887" y="7261"/>
                    <a:pt x="14684" y="7289"/>
                    <a:pt x="14656" y="7499"/>
                  </a:cubicBezTo>
                  <a:cubicBezTo>
                    <a:pt x="14628" y="7611"/>
                    <a:pt x="14712" y="7702"/>
                    <a:pt x="14803" y="7786"/>
                  </a:cubicBezTo>
                  <a:cubicBezTo>
                    <a:pt x="14950" y="7932"/>
                    <a:pt x="15006" y="8051"/>
                    <a:pt x="15006" y="8282"/>
                  </a:cubicBezTo>
                  <a:cubicBezTo>
                    <a:pt x="15006" y="8310"/>
                    <a:pt x="15006" y="8338"/>
                    <a:pt x="15034" y="8373"/>
                  </a:cubicBezTo>
                  <a:cubicBezTo>
                    <a:pt x="15209" y="8604"/>
                    <a:pt x="15705" y="8981"/>
                    <a:pt x="15474" y="9184"/>
                  </a:cubicBezTo>
                  <a:cubicBezTo>
                    <a:pt x="15439" y="9247"/>
                    <a:pt x="15439" y="9303"/>
                    <a:pt x="15474" y="9331"/>
                  </a:cubicBezTo>
                  <a:cubicBezTo>
                    <a:pt x="15586" y="9534"/>
                    <a:pt x="15936" y="9478"/>
                    <a:pt x="15880" y="9799"/>
                  </a:cubicBezTo>
                  <a:cubicBezTo>
                    <a:pt x="15852" y="10002"/>
                    <a:pt x="15761" y="10177"/>
                    <a:pt x="15852" y="10380"/>
                  </a:cubicBezTo>
                  <a:cubicBezTo>
                    <a:pt x="15964" y="10555"/>
                    <a:pt x="16229" y="10611"/>
                    <a:pt x="16348" y="10820"/>
                  </a:cubicBezTo>
                  <a:cubicBezTo>
                    <a:pt x="16404" y="10904"/>
                    <a:pt x="16432" y="11023"/>
                    <a:pt x="16460" y="11135"/>
                  </a:cubicBezTo>
                  <a:lnTo>
                    <a:pt x="16460" y="11170"/>
                  </a:lnTo>
                  <a:cubicBezTo>
                    <a:pt x="16460" y="11429"/>
                    <a:pt x="16488" y="11631"/>
                    <a:pt x="16698" y="11834"/>
                  </a:cubicBezTo>
                  <a:cubicBezTo>
                    <a:pt x="16782" y="11897"/>
                    <a:pt x="16873" y="11981"/>
                    <a:pt x="16985" y="12044"/>
                  </a:cubicBezTo>
                  <a:cubicBezTo>
                    <a:pt x="17131" y="12128"/>
                    <a:pt x="17306" y="12156"/>
                    <a:pt x="17453" y="12247"/>
                  </a:cubicBezTo>
                  <a:cubicBezTo>
                    <a:pt x="17600" y="12331"/>
                    <a:pt x="17712" y="12422"/>
                    <a:pt x="17859" y="12505"/>
                  </a:cubicBezTo>
                  <a:cubicBezTo>
                    <a:pt x="18006" y="12568"/>
                    <a:pt x="18152" y="12568"/>
                    <a:pt x="18299" y="12708"/>
                  </a:cubicBezTo>
                  <a:cubicBezTo>
                    <a:pt x="18502" y="12918"/>
                    <a:pt x="18705" y="13149"/>
                    <a:pt x="18935" y="13324"/>
                  </a:cubicBezTo>
                  <a:cubicBezTo>
                    <a:pt x="19201" y="13554"/>
                    <a:pt x="19495" y="13645"/>
                    <a:pt x="19670" y="13967"/>
                  </a:cubicBezTo>
                  <a:cubicBezTo>
                    <a:pt x="19810" y="14254"/>
                    <a:pt x="19900" y="14575"/>
                    <a:pt x="19900" y="14897"/>
                  </a:cubicBezTo>
                  <a:cubicBezTo>
                    <a:pt x="19956" y="15624"/>
                    <a:pt x="19726" y="16295"/>
                    <a:pt x="19404" y="16939"/>
                  </a:cubicBezTo>
                  <a:cubicBezTo>
                    <a:pt x="18824" y="18162"/>
                    <a:pt x="17859" y="19386"/>
                    <a:pt x="16460" y="19617"/>
                  </a:cubicBezTo>
                  <a:cubicBezTo>
                    <a:pt x="16396" y="19627"/>
                    <a:pt x="16332" y="19633"/>
                    <a:pt x="16270" y="19633"/>
                  </a:cubicBezTo>
                  <a:cubicBezTo>
                    <a:pt x="16161" y="19633"/>
                    <a:pt x="16057" y="19614"/>
                    <a:pt x="15964" y="19561"/>
                  </a:cubicBezTo>
                  <a:cubicBezTo>
                    <a:pt x="15880" y="19470"/>
                    <a:pt x="15789" y="19386"/>
                    <a:pt x="15677" y="19351"/>
                  </a:cubicBezTo>
                  <a:cubicBezTo>
                    <a:pt x="15614" y="19351"/>
                    <a:pt x="15558" y="19351"/>
                    <a:pt x="15474" y="19414"/>
                  </a:cubicBezTo>
                  <a:cubicBezTo>
                    <a:pt x="15377" y="19482"/>
                    <a:pt x="15322" y="19611"/>
                    <a:pt x="15192" y="19611"/>
                  </a:cubicBezTo>
                  <a:cubicBezTo>
                    <a:pt x="15162" y="19611"/>
                    <a:pt x="15129" y="19604"/>
                    <a:pt x="15090" y="19589"/>
                  </a:cubicBezTo>
                  <a:cubicBezTo>
                    <a:pt x="14775" y="19442"/>
                    <a:pt x="14684" y="19120"/>
                    <a:pt x="14453" y="18889"/>
                  </a:cubicBezTo>
                  <a:cubicBezTo>
                    <a:pt x="14407" y="18843"/>
                    <a:pt x="14364" y="18816"/>
                    <a:pt x="14312" y="18816"/>
                  </a:cubicBezTo>
                  <a:cubicBezTo>
                    <a:pt x="14293" y="18816"/>
                    <a:pt x="14273" y="18819"/>
                    <a:pt x="14251" y="18827"/>
                  </a:cubicBezTo>
                  <a:cubicBezTo>
                    <a:pt x="14160" y="18861"/>
                    <a:pt x="14160" y="18917"/>
                    <a:pt x="14132" y="18973"/>
                  </a:cubicBezTo>
                  <a:cubicBezTo>
                    <a:pt x="14117" y="18990"/>
                    <a:pt x="14112" y="19000"/>
                    <a:pt x="14111" y="19005"/>
                  </a:cubicBezTo>
                  <a:lnTo>
                    <a:pt x="14111" y="19005"/>
                  </a:lnTo>
                  <a:cubicBezTo>
                    <a:pt x="14106" y="19003"/>
                    <a:pt x="14095" y="19001"/>
                    <a:pt x="14076" y="19001"/>
                  </a:cubicBezTo>
                  <a:cubicBezTo>
                    <a:pt x="14013" y="19001"/>
                    <a:pt x="13957" y="18945"/>
                    <a:pt x="13929" y="18917"/>
                  </a:cubicBezTo>
                  <a:cubicBezTo>
                    <a:pt x="13838" y="18861"/>
                    <a:pt x="13782" y="18799"/>
                    <a:pt x="13726" y="18715"/>
                  </a:cubicBezTo>
                  <a:cubicBezTo>
                    <a:pt x="13607" y="18568"/>
                    <a:pt x="13488" y="18421"/>
                    <a:pt x="13377" y="18246"/>
                  </a:cubicBezTo>
                  <a:cubicBezTo>
                    <a:pt x="13302" y="18148"/>
                    <a:pt x="13151" y="17917"/>
                    <a:pt x="13002" y="17917"/>
                  </a:cubicBezTo>
                  <a:cubicBezTo>
                    <a:pt x="12970" y="17917"/>
                    <a:pt x="12939" y="17928"/>
                    <a:pt x="12908" y="17952"/>
                  </a:cubicBezTo>
                  <a:cubicBezTo>
                    <a:pt x="12880" y="17987"/>
                    <a:pt x="12880" y="18071"/>
                    <a:pt x="12852" y="18099"/>
                  </a:cubicBezTo>
                  <a:cubicBezTo>
                    <a:pt x="12825" y="18118"/>
                    <a:pt x="12804" y="18126"/>
                    <a:pt x="12786" y="18126"/>
                  </a:cubicBezTo>
                  <a:cubicBezTo>
                    <a:pt x="12745" y="18126"/>
                    <a:pt x="12725" y="18083"/>
                    <a:pt x="12705" y="18043"/>
                  </a:cubicBezTo>
                  <a:cubicBezTo>
                    <a:pt x="12614" y="17952"/>
                    <a:pt x="12558" y="17869"/>
                    <a:pt x="12503" y="17750"/>
                  </a:cubicBezTo>
                  <a:cubicBezTo>
                    <a:pt x="12412" y="17575"/>
                    <a:pt x="12328" y="17372"/>
                    <a:pt x="12265" y="17197"/>
                  </a:cubicBezTo>
                  <a:cubicBezTo>
                    <a:pt x="12237" y="17078"/>
                    <a:pt x="12237" y="16939"/>
                    <a:pt x="12153" y="16876"/>
                  </a:cubicBezTo>
                  <a:cubicBezTo>
                    <a:pt x="12121" y="16848"/>
                    <a:pt x="12085" y="16834"/>
                    <a:pt x="12052" y="16834"/>
                  </a:cubicBezTo>
                  <a:cubicBezTo>
                    <a:pt x="12020" y="16834"/>
                    <a:pt x="11992" y="16848"/>
                    <a:pt x="11978" y="16876"/>
                  </a:cubicBezTo>
                  <a:cubicBezTo>
                    <a:pt x="11915" y="16995"/>
                    <a:pt x="11915" y="17113"/>
                    <a:pt x="11915" y="17225"/>
                  </a:cubicBezTo>
                  <a:cubicBezTo>
                    <a:pt x="11915" y="17225"/>
                    <a:pt x="11915" y="17253"/>
                    <a:pt x="11887" y="17253"/>
                  </a:cubicBezTo>
                  <a:cubicBezTo>
                    <a:pt x="11859" y="17197"/>
                    <a:pt x="11803" y="17113"/>
                    <a:pt x="11803" y="17050"/>
                  </a:cubicBezTo>
                  <a:cubicBezTo>
                    <a:pt x="11740" y="16967"/>
                    <a:pt x="11712" y="16876"/>
                    <a:pt x="11684" y="16764"/>
                  </a:cubicBezTo>
                  <a:lnTo>
                    <a:pt x="11684" y="16729"/>
                  </a:lnTo>
                  <a:cubicBezTo>
                    <a:pt x="11594" y="16470"/>
                    <a:pt x="11510" y="16204"/>
                    <a:pt x="11482" y="15918"/>
                  </a:cubicBezTo>
                  <a:cubicBezTo>
                    <a:pt x="11454" y="15680"/>
                    <a:pt x="11454" y="15449"/>
                    <a:pt x="11391" y="15218"/>
                  </a:cubicBezTo>
                  <a:cubicBezTo>
                    <a:pt x="11363" y="15156"/>
                    <a:pt x="11335" y="15128"/>
                    <a:pt x="11279" y="15128"/>
                  </a:cubicBezTo>
                  <a:cubicBezTo>
                    <a:pt x="11132" y="15128"/>
                    <a:pt x="11160" y="15302"/>
                    <a:pt x="11041" y="15330"/>
                  </a:cubicBezTo>
                  <a:cubicBezTo>
                    <a:pt x="11031" y="15336"/>
                    <a:pt x="11022" y="15338"/>
                    <a:pt x="11014" y="15338"/>
                  </a:cubicBezTo>
                  <a:cubicBezTo>
                    <a:pt x="10929" y="15338"/>
                    <a:pt x="10926" y="15064"/>
                    <a:pt x="10894" y="14981"/>
                  </a:cubicBezTo>
                  <a:cubicBezTo>
                    <a:pt x="10866" y="14806"/>
                    <a:pt x="10866" y="14631"/>
                    <a:pt x="10838" y="14428"/>
                  </a:cubicBezTo>
                  <a:cubicBezTo>
                    <a:pt x="10838" y="14372"/>
                    <a:pt x="10838" y="14281"/>
                    <a:pt x="10782" y="14226"/>
                  </a:cubicBezTo>
                  <a:cubicBezTo>
                    <a:pt x="10754" y="14200"/>
                    <a:pt x="10722" y="14187"/>
                    <a:pt x="10692" y="14187"/>
                  </a:cubicBezTo>
                  <a:cubicBezTo>
                    <a:pt x="10655" y="14187"/>
                    <a:pt x="10623" y="14207"/>
                    <a:pt x="10608" y="14254"/>
                  </a:cubicBezTo>
                  <a:cubicBezTo>
                    <a:pt x="10545" y="14344"/>
                    <a:pt x="10545" y="14603"/>
                    <a:pt x="10489" y="14666"/>
                  </a:cubicBezTo>
                  <a:cubicBezTo>
                    <a:pt x="10479" y="14673"/>
                    <a:pt x="10469" y="14676"/>
                    <a:pt x="10461" y="14676"/>
                  </a:cubicBezTo>
                  <a:cubicBezTo>
                    <a:pt x="10397" y="14676"/>
                    <a:pt x="10367" y="14512"/>
                    <a:pt x="10342" y="14456"/>
                  </a:cubicBezTo>
                  <a:cubicBezTo>
                    <a:pt x="10314" y="14372"/>
                    <a:pt x="10286" y="14254"/>
                    <a:pt x="10286" y="14170"/>
                  </a:cubicBezTo>
                  <a:cubicBezTo>
                    <a:pt x="10195" y="13729"/>
                    <a:pt x="10230" y="13296"/>
                    <a:pt x="10139" y="12855"/>
                  </a:cubicBezTo>
                  <a:cubicBezTo>
                    <a:pt x="10111" y="12827"/>
                    <a:pt x="10083" y="12771"/>
                    <a:pt x="10020" y="12771"/>
                  </a:cubicBezTo>
                  <a:cubicBezTo>
                    <a:pt x="9908" y="12799"/>
                    <a:pt x="9880" y="12883"/>
                    <a:pt x="9845" y="13002"/>
                  </a:cubicBezTo>
                  <a:cubicBezTo>
                    <a:pt x="9817" y="13093"/>
                    <a:pt x="9789" y="13296"/>
                    <a:pt x="9734" y="13442"/>
                  </a:cubicBezTo>
                  <a:cubicBezTo>
                    <a:pt x="9643" y="13233"/>
                    <a:pt x="9643" y="12974"/>
                    <a:pt x="9671" y="12771"/>
                  </a:cubicBezTo>
                  <a:cubicBezTo>
                    <a:pt x="9671" y="12533"/>
                    <a:pt x="9671" y="12275"/>
                    <a:pt x="9706" y="12044"/>
                  </a:cubicBezTo>
                  <a:lnTo>
                    <a:pt x="9706" y="11722"/>
                  </a:lnTo>
                  <a:cubicBezTo>
                    <a:pt x="9734" y="11631"/>
                    <a:pt x="9734" y="11485"/>
                    <a:pt x="9643" y="11429"/>
                  </a:cubicBezTo>
                  <a:cubicBezTo>
                    <a:pt x="9629" y="11415"/>
                    <a:pt x="9601" y="11401"/>
                    <a:pt x="9568" y="11401"/>
                  </a:cubicBezTo>
                  <a:cubicBezTo>
                    <a:pt x="9536" y="11401"/>
                    <a:pt x="9499" y="11415"/>
                    <a:pt x="9468" y="11457"/>
                  </a:cubicBezTo>
                  <a:cubicBezTo>
                    <a:pt x="9440" y="11547"/>
                    <a:pt x="9412" y="11659"/>
                    <a:pt x="9384" y="11778"/>
                  </a:cubicBezTo>
                  <a:cubicBezTo>
                    <a:pt x="9356" y="11834"/>
                    <a:pt x="9321" y="11981"/>
                    <a:pt x="9265" y="12072"/>
                  </a:cubicBezTo>
                  <a:cubicBezTo>
                    <a:pt x="9209" y="11925"/>
                    <a:pt x="9265" y="11631"/>
                    <a:pt x="9265" y="11547"/>
                  </a:cubicBezTo>
                  <a:cubicBezTo>
                    <a:pt x="9293" y="11310"/>
                    <a:pt x="9321" y="11079"/>
                    <a:pt x="9356" y="10848"/>
                  </a:cubicBezTo>
                  <a:cubicBezTo>
                    <a:pt x="9384" y="10645"/>
                    <a:pt x="9412" y="10471"/>
                    <a:pt x="9440" y="10296"/>
                  </a:cubicBezTo>
                  <a:cubicBezTo>
                    <a:pt x="9468" y="10205"/>
                    <a:pt x="9496" y="10121"/>
                    <a:pt x="9412" y="10058"/>
                  </a:cubicBezTo>
                  <a:cubicBezTo>
                    <a:pt x="9398" y="10044"/>
                    <a:pt x="9375" y="10037"/>
                    <a:pt x="9352" y="10037"/>
                  </a:cubicBezTo>
                  <a:cubicBezTo>
                    <a:pt x="9330" y="10037"/>
                    <a:pt x="9307" y="10044"/>
                    <a:pt x="9293" y="10058"/>
                  </a:cubicBezTo>
                  <a:cubicBezTo>
                    <a:pt x="9209" y="10121"/>
                    <a:pt x="9209" y="10177"/>
                    <a:pt x="9146" y="10261"/>
                  </a:cubicBezTo>
                  <a:cubicBezTo>
                    <a:pt x="9118" y="10296"/>
                    <a:pt x="9090" y="10352"/>
                    <a:pt x="9062" y="10408"/>
                  </a:cubicBezTo>
                  <a:cubicBezTo>
                    <a:pt x="9040" y="10456"/>
                    <a:pt x="9031" y="10475"/>
                    <a:pt x="9028" y="10475"/>
                  </a:cubicBezTo>
                  <a:cubicBezTo>
                    <a:pt x="9024" y="10475"/>
                    <a:pt x="9034" y="10434"/>
                    <a:pt x="9034" y="10380"/>
                  </a:cubicBezTo>
                  <a:cubicBezTo>
                    <a:pt x="9062" y="10086"/>
                    <a:pt x="9118" y="9799"/>
                    <a:pt x="9090" y="9534"/>
                  </a:cubicBezTo>
                  <a:cubicBezTo>
                    <a:pt x="9090" y="9474"/>
                    <a:pt x="9062" y="9424"/>
                    <a:pt x="9012" y="9424"/>
                  </a:cubicBezTo>
                  <a:cubicBezTo>
                    <a:pt x="8992" y="9424"/>
                    <a:pt x="8969" y="9432"/>
                    <a:pt x="8943" y="9450"/>
                  </a:cubicBezTo>
                  <a:cubicBezTo>
                    <a:pt x="8859" y="9478"/>
                    <a:pt x="8832" y="9597"/>
                    <a:pt x="8769" y="9681"/>
                  </a:cubicBezTo>
                  <a:cubicBezTo>
                    <a:pt x="8741" y="9708"/>
                    <a:pt x="8741" y="9736"/>
                    <a:pt x="8713" y="9736"/>
                  </a:cubicBezTo>
                  <a:lnTo>
                    <a:pt x="8713" y="9562"/>
                  </a:lnTo>
                  <a:cubicBezTo>
                    <a:pt x="8713" y="9212"/>
                    <a:pt x="8741" y="8862"/>
                    <a:pt x="8685" y="8513"/>
                  </a:cubicBezTo>
                  <a:cubicBezTo>
                    <a:pt x="8594" y="8023"/>
                    <a:pt x="8272" y="7674"/>
                    <a:pt x="7839" y="7499"/>
                  </a:cubicBezTo>
                  <a:lnTo>
                    <a:pt x="7839" y="7408"/>
                  </a:lnTo>
                  <a:cubicBezTo>
                    <a:pt x="7811" y="7380"/>
                    <a:pt x="7783" y="7289"/>
                    <a:pt x="7748" y="7261"/>
                  </a:cubicBezTo>
                  <a:lnTo>
                    <a:pt x="7783" y="7261"/>
                  </a:lnTo>
                  <a:cubicBezTo>
                    <a:pt x="7985" y="7261"/>
                    <a:pt x="8216" y="7233"/>
                    <a:pt x="8447" y="7177"/>
                  </a:cubicBezTo>
                  <a:cubicBezTo>
                    <a:pt x="8538" y="7149"/>
                    <a:pt x="8741" y="7114"/>
                    <a:pt x="8769" y="6974"/>
                  </a:cubicBezTo>
                  <a:cubicBezTo>
                    <a:pt x="8769" y="6912"/>
                    <a:pt x="8713" y="6856"/>
                    <a:pt x="8657" y="6856"/>
                  </a:cubicBezTo>
                  <a:cubicBezTo>
                    <a:pt x="8797" y="6800"/>
                    <a:pt x="8943" y="6765"/>
                    <a:pt x="9090" y="6709"/>
                  </a:cubicBezTo>
                  <a:cubicBezTo>
                    <a:pt x="9209" y="6681"/>
                    <a:pt x="9356" y="6625"/>
                    <a:pt x="9384" y="6506"/>
                  </a:cubicBezTo>
                  <a:cubicBezTo>
                    <a:pt x="9440" y="6387"/>
                    <a:pt x="9356" y="6303"/>
                    <a:pt x="9237" y="6275"/>
                  </a:cubicBezTo>
                  <a:cubicBezTo>
                    <a:pt x="9440" y="6156"/>
                    <a:pt x="9615" y="6038"/>
                    <a:pt x="9734" y="5863"/>
                  </a:cubicBezTo>
                  <a:cubicBezTo>
                    <a:pt x="9880" y="5632"/>
                    <a:pt x="9671" y="5429"/>
                    <a:pt x="9468" y="5401"/>
                  </a:cubicBezTo>
                  <a:cubicBezTo>
                    <a:pt x="9440" y="5366"/>
                    <a:pt x="9412" y="5366"/>
                    <a:pt x="9384" y="5366"/>
                  </a:cubicBezTo>
                  <a:lnTo>
                    <a:pt x="9412" y="5338"/>
                  </a:lnTo>
                  <a:cubicBezTo>
                    <a:pt x="9496" y="5254"/>
                    <a:pt x="9643" y="5163"/>
                    <a:pt x="9706" y="5017"/>
                  </a:cubicBezTo>
                  <a:cubicBezTo>
                    <a:pt x="9734" y="4961"/>
                    <a:pt x="9734" y="4842"/>
                    <a:pt x="9671" y="4786"/>
                  </a:cubicBezTo>
                  <a:cubicBezTo>
                    <a:pt x="9615" y="4730"/>
                    <a:pt x="9559" y="4702"/>
                    <a:pt x="9496" y="4702"/>
                  </a:cubicBezTo>
                  <a:cubicBezTo>
                    <a:pt x="9531" y="4667"/>
                    <a:pt x="9559" y="4639"/>
                    <a:pt x="9559" y="4639"/>
                  </a:cubicBezTo>
                  <a:cubicBezTo>
                    <a:pt x="9615" y="4583"/>
                    <a:pt x="9671" y="4527"/>
                    <a:pt x="9734" y="4436"/>
                  </a:cubicBezTo>
                  <a:cubicBezTo>
                    <a:pt x="9762" y="4380"/>
                    <a:pt x="9817" y="4261"/>
                    <a:pt x="9789" y="4143"/>
                  </a:cubicBezTo>
                  <a:cubicBezTo>
                    <a:pt x="9734" y="3940"/>
                    <a:pt x="9531" y="3912"/>
                    <a:pt x="9356" y="3856"/>
                  </a:cubicBezTo>
                  <a:cubicBezTo>
                    <a:pt x="9384" y="3828"/>
                    <a:pt x="9440" y="3737"/>
                    <a:pt x="9440" y="3737"/>
                  </a:cubicBezTo>
                  <a:cubicBezTo>
                    <a:pt x="9468" y="3681"/>
                    <a:pt x="9468" y="3590"/>
                    <a:pt x="9468" y="3534"/>
                  </a:cubicBezTo>
                  <a:cubicBezTo>
                    <a:pt x="9440" y="3387"/>
                    <a:pt x="9321" y="3303"/>
                    <a:pt x="9181" y="3213"/>
                  </a:cubicBezTo>
                  <a:cubicBezTo>
                    <a:pt x="9169" y="3205"/>
                    <a:pt x="9156" y="3202"/>
                    <a:pt x="9143" y="3202"/>
                  </a:cubicBezTo>
                  <a:cubicBezTo>
                    <a:pt x="9062" y="3202"/>
                    <a:pt x="8987" y="3339"/>
                    <a:pt x="9090" y="3387"/>
                  </a:cubicBezTo>
                  <a:cubicBezTo>
                    <a:pt x="9209" y="3478"/>
                    <a:pt x="9293" y="3562"/>
                    <a:pt x="9209" y="3709"/>
                  </a:cubicBezTo>
                  <a:cubicBezTo>
                    <a:pt x="9181" y="3765"/>
                    <a:pt x="9118" y="3793"/>
                    <a:pt x="9118" y="3856"/>
                  </a:cubicBezTo>
                  <a:cubicBezTo>
                    <a:pt x="9090" y="3968"/>
                    <a:pt x="9146" y="4031"/>
                    <a:pt x="9237" y="4059"/>
                  </a:cubicBezTo>
                  <a:cubicBezTo>
                    <a:pt x="9293" y="4087"/>
                    <a:pt x="9384" y="4087"/>
                    <a:pt x="9440" y="4115"/>
                  </a:cubicBezTo>
                  <a:cubicBezTo>
                    <a:pt x="9615" y="4178"/>
                    <a:pt x="9559" y="4317"/>
                    <a:pt x="9468" y="4436"/>
                  </a:cubicBezTo>
                  <a:cubicBezTo>
                    <a:pt x="9384" y="4527"/>
                    <a:pt x="9237" y="4611"/>
                    <a:pt x="9209" y="4758"/>
                  </a:cubicBezTo>
                  <a:cubicBezTo>
                    <a:pt x="9209" y="4814"/>
                    <a:pt x="9209" y="4877"/>
                    <a:pt x="9293" y="4877"/>
                  </a:cubicBezTo>
                  <a:cubicBezTo>
                    <a:pt x="9356" y="4905"/>
                    <a:pt x="9496" y="4877"/>
                    <a:pt x="9468" y="4989"/>
                  </a:cubicBezTo>
                  <a:cubicBezTo>
                    <a:pt x="9468" y="5052"/>
                    <a:pt x="9293" y="5163"/>
                    <a:pt x="9237" y="5226"/>
                  </a:cubicBezTo>
                  <a:cubicBezTo>
                    <a:pt x="9181" y="5282"/>
                    <a:pt x="9034" y="5366"/>
                    <a:pt x="9090" y="5485"/>
                  </a:cubicBezTo>
                  <a:cubicBezTo>
                    <a:pt x="9118" y="5541"/>
                    <a:pt x="9181" y="5576"/>
                    <a:pt x="9237" y="5576"/>
                  </a:cubicBezTo>
                  <a:cubicBezTo>
                    <a:pt x="9251" y="5590"/>
                    <a:pt x="9272" y="5590"/>
                    <a:pt x="9294" y="5590"/>
                  </a:cubicBezTo>
                  <a:cubicBezTo>
                    <a:pt x="9316" y="5590"/>
                    <a:pt x="9338" y="5590"/>
                    <a:pt x="9356" y="5604"/>
                  </a:cubicBezTo>
                  <a:cubicBezTo>
                    <a:pt x="9440" y="5604"/>
                    <a:pt x="9559" y="5660"/>
                    <a:pt x="9531" y="5779"/>
                  </a:cubicBezTo>
                  <a:cubicBezTo>
                    <a:pt x="9468" y="5863"/>
                    <a:pt x="9265" y="5982"/>
                    <a:pt x="9181" y="6038"/>
                  </a:cubicBezTo>
                  <a:cubicBezTo>
                    <a:pt x="9062" y="6100"/>
                    <a:pt x="8943" y="6184"/>
                    <a:pt x="8832" y="6240"/>
                  </a:cubicBezTo>
                  <a:cubicBezTo>
                    <a:pt x="8713" y="6303"/>
                    <a:pt x="8769" y="6450"/>
                    <a:pt x="8887" y="6478"/>
                  </a:cubicBezTo>
                  <a:lnTo>
                    <a:pt x="9090" y="6478"/>
                  </a:lnTo>
                  <a:cubicBezTo>
                    <a:pt x="9062" y="6478"/>
                    <a:pt x="9034" y="6506"/>
                    <a:pt x="9034" y="6506"/>
                  </a:cubicBezTo>
                  <a:cubicBezTo>
                    <a:pt x="8797" y="6590"/>
                    <a:pt x="8594" y="6653"/>
                    <a:pt x="8363" y="6737"/>
                  </a:cubicBezTo>
                  <a:cubicBezTo>
                    <a:pt x="8307" y="6765"/>
                    <a:pt x="8272" y="6856"/>
                    <a:pt x="8363" y="6912"/>
                  </a:cubicBezTo>
                  <a:cubicBezTo>
                    <a:pt x="8391" y="6940"/>
                    <a:pt x="8482" y="6940"/>
                    <a:pt x="8510" y="6974"/>
                  </a:cubicBezTo>
                  <a:cubicBezTo>
                    <a:pt x="8510" y="6974"/>
                    <a:pt x="8363" y="7002"/>
                    <a:pt x="8335" y="7002"/>
                  </a:cubicBezTo>
                  <a:cubicBezTo>
                    <a:pt x="8132" y="7058"/>
                    <a:pt x="7923" y="7058"/>
                    <a:pt x="7720" y="7058"/>
                  </a:cubicBezTo>
                  <a:cubicBezTo>
                    <a:pt x="7686" y="7058"/>
                    <a:pt x="7651" y="7054"/>
                    <a:pt x="7618" y="7054"/>
                  </a:cubicBezTo>
                  <a:cubicBezTo>
                    <a:pt x="7569" y="7054"/>
                    <a:pt x="7523" y="7064"/>
                    <a:pt x="7489" y="7114"/>
                  </a:cubicBezTo>
                  <a:cubicBezTo>
                    <a:pt x="7461" y="7233"/>
                    <a:pt x="7545" y="7261"/>
                    <a:pt x="7573" y="7352"/>
                  </a:cubicBezTo>
                  <a:cubicBezTo>
                    <a:pt x="7573" y="7427"/>
                    <a:pt x="7548" y="7439"/>
                    <a:pt x="7507" y="7439"/>
                  </a:cubicBezTo>
                  <a:cubicBezTo>
                    <a:pt x="7486" y="7439"/>
                    <a:pt x="7461" y="7436"/>
                    <a:pt x="7433" y="7436"/>
                  </a:cubicBezTo>
                  <a:cubicBezTo>
                    <a:pt x="7286" y="7436"/>
                    <a:pt x="7167" y="7408"/>
                    <a:pt x="7020" y="7380"/>
                  </a:cubicBezTo>
                  <a:cubicBezTo>
                    <a:pt x="6818" y="7352"/>
                    <a:pt x="6615" y="7324"/>
                    <a:pt x="6412" y="7324"/>
                  </a:cubicBezTo>
                  <a:cubicBezTo>
                    <a:pt x="6174" y="7324"/>
                    <a:pt x="5944" y="7324"/>
                    <a:pt x="5713" y="7352"/>
                  </a:cubicBezTo>
                  <a:cubicBezTo>
                    <a:pt x="5622" y="7352"/>
                    <a:pt x="5538" y="7380"/>
                    <a:pt x="5447" y="7408"/>
                  </a:cubicBezTo>
                  <a:cubicBezTo>
                    <a:pt x="5188" y="7436"/>
                    <a:pt x="4951" y="7436"/>
                    <a:pt x="4692" y="7499"/>
                  </a:cubicBezTo>
                  <a:cubicBezTo>
                    <a:pt x="4545" y="7527"/>
                    <a:pt x="4398" y="7555"/>
                    <a:pt x="4224" y="7583"/>
                  </a:cubicBezTo>
                  <a:cubicBezTo>
                    <a:pt x="4112" y="7611"/>
                    <a:pt x="3965" y="7611"/>
                    <a:pt x="3846" y="7674"/>
                  </a:cubicBezTo>
                  <a:cubicBezTo>
                    <a:pt x="3615" y="7730"/>
                    <a:pt x="3468" y="7932"/>
                    <a:pt x="3294" y="8079"/>
                  </a:cubicBezTo>
                  <a:cubicBezTo>
                    <a:pt x="3203" y="8163"/>
                    <a:pt x="3063" y="8254"/>
                    <a:pt x="2944" y="8310"/>
                  </a:cubicBezTo>
                  <a:cubicBezTo>
                    <a:pt x="3000" y="8226"/>
                    <a:pt x="3063" y="8135"/>
                    <a:pt x="3119" y="8023"/>
                  </a:cubicBezTo>
                  <a:cubicBezTo>
                    <a:pt x="3238" y="7758"/>
                    <a:pt x="3294" y="7436"/>
                    <a:pt x="3238" y="7149"/>
                  </a:cubicBezTo>
                  <a:cubicBezTo>
                    <a:pt x="3377" y="7114"/>
                    <a:pt x="3524" y="7086"/>
                    <a:pt x="3671" y="7030"/>
                  </a:cubicBezTo>
                  <a:cubicBezTo>
                    <a:pt x="3846" y="6974"/>
                    <a:pt x="4021" y="6884"/>
                    <a:pt x="4196" y="6800"/>
                  </a:cubicBezTo>
                  <a:cubicBezTo>
                    <a:pt x="4370" y="6737"/>
                    <a:pt x="4545" y="6681"/>
                    <a:pt x="4748" y="6653"/>
                  </a:cubicBezTo>
                  <a:cubicBezTo>
                    <a:pt x="4835" y="6639"/>
                    <a:pt x="4930" y="6639"/>
                    <a:pt x="5024" y="6639"/>
                  </a:cubicBezTo>
                  <a:cubicBezTo>
                    <a:pt x="5119" y="6639"/>
                    <a:pt x="5213" y="6639"/>
                    <a:pt x="5300" y="6625"/>
                  </a:cubicBezTo>
                  <a:cubicBezTo>
                    <a:pt x="5650" y="6562"/>
                    <a:pt x="5972" y="6331"/>
                    <a:pt x="6321" y="6212"/>
                  </a:cubicBezTo>
                  <a:cubicBezTo>
                    <a:pt x="6440" y="6156"/>
                    <a:pt x="6615" y="6128"/>
                    <a:pt x="6790" y="6065"/>
                  </a:cubicBezTo>
                  <a:cubicBezTo>
                    <a:pt x="6790" y="6100"/>
                    <a:pt x="6818" y="6128"/>
                    <a:pt x="6846" y="6128"/>
                  </a:cubicBezTo>
                  <a:cubicBezTo>
                    <a:pt x="6862" y="6136"/>
                    <a:pt x="6876" y="6139"/>
                    <a:pt x="6889" y="6139"/>
                  </a:cubicBezTo>
                  <a:cubicBezTo>
                    <a:pt x="6925" y="6139"/>
                    <a:pt x="6951" y="6112"/>
                    <a:pt x="6993" y="6065"/>
                  </a:cubicBezTo>
                  <a:cubicBezTo>
                    <a:pt x="7020" y="6038"/>
                    <a:pt x="7048" y="5982"/>
                    <a:pt x="7083" y="5954"/>
                  </a:cubicBezTo>
                  <a:cubicBezTo>
                    <a:pt x="7139" y="5891"/>
                    <a:pt x="7195" y="5751"/>
                    <a:pt x="7111" y="5688"/>
                  </a:cubicBezTo>
                  <a:cubicBezTo>
                    <a:pt x="7090" y="5659"/>
                    <a:pt x="7066" y="5647"/>
                    <a:pt x="7042" y="5647"/>
                  </a:cubicBezTo>
                  <a:cubicBezTo>
                    <a:pt x="6997" y="5647"/>
                    <a:pt x="6955" y="5691"/>
                    <a:pt x="6937" y="5751"/>
                  </a:cubicBezTo>
                  <a:cubicBezTo>
                    <a:pt x="6909" y="5751"/>
                    <a:pt x="6909" y="5751"/>
                    <a:pt x="6909" y="5779"/>
                  </a:cubicBezTo>
                  <a:cubicBezTo>
                    <a:pt x="6762" y="5779"/>
                    <a:pt x="6643" y="5807"/>
                    <a:pt x="6496" y="5835"/>
                  </a:cubicBezTo>
                  <a:cubicBezTo>
                    <a:pt x="6361" y="5835"/>
                    <a:pt x="6226" y="5822"/>
                    <a:pt x="6091" y="5822"/>
                  </a:cubicBezTo>
                  <a:cubicBezTo>
                    <a:pt x="6023" y="5822"/>
                    <a:pt x="5955" y="5825"/>
                    <a:pt x="5888" y="5835"/>
                  </a:cubicBezTo>
                  <a:cubicBezTo>
                    <a:pt x="5655" y="5875"/>
                    <a:pt x="5423" y="5905"/>
                    <a:pt x="5190" y="5905"/>
                  </a:cubicBezTo>
                  <a:cubicBezTo>
                    <a:pt x="5101" y="5905"/>
                    <a:pt x="5012" y="5900"/>
                    <a:pt x="4923" y="5891"/>
                  </a:cubicBezTo>
                  <a:cubicBezTo>
                    <a:pt x="4841" y="5891"/>
                    <a:pt x="4764" y="5884"/>
                    <a:pt x="4689" y="5884"/>
                  </a:cubicBezTo>
                  <a:cubicBezTo>
                    <a:pt x="4604" y="5884"/>
                    <a:pt x="4519" y="5892"/>
                    <a:pt x="4426" y="5926"/>
                  </a:cubicBezTo>
                  <a:cubicBezTo>
                    <a:pt x="4286" y="5954"/>
                    <a:pt x="4140" y="6038"/>
                    <a:pt x="3993" y="6100"/>
                  </a:cubicBezTo>
                  <a:cubicBezTo>
                    <a:pt x="3818" y="6184"/>
                    <a:pt x="3615" y="6275"/>
                    <a:pt x="3440" y="6359"/>
                  </a:cubicBezTo>
                  <a:cubicBezTo>
                    <a:pt x="3468" y="6275"/>
                    <a:pt x="3468" y="6184"/>
                    <a:pt x="3440" y="6100"/>
                  </a:cubicBezTo>
                  <a:cubicBezTo>
                    <a:pt x="3377" y="5863"/>
                    <a:pt x="3238" y="5688"/>
                    <a:pt x="3147" y="5485"/>
                  </a:cubicBezTo>
                  <a:cubicBezTo>
                    <a:pt x="3028" y="5191"/>
                    <a:pt x="2853" y="4905"/>
                    <a:pt x="2853" y="4583"/>
                  </a:cubicBezTo>
                  <a:cubicBezTo>
                    <a:pt x="2853" y="4087"/>
                    <a:pt x="3350" y="3709"/>
                    <a:pt x="3587" y="3269"/>
                  </a:cubicBezTo>
                  <a:cubicBezTo>
                    <a:pt x="3643" y="3157"/>
                    <a:pt x="3671" y="3038"/>
                    <a:pt x="3587" y="2919"/>
                  </a:cubicBezTo>
                  <a:cubicBezTo>
                    <a:pt x="3762" y="2919"/>
                    <a:pt x="3965" y="2863"/>
                    <a:pt x="4112" y="2835"/>
                  </a:cubicBezTo>
                  <a:cubicBezTo>
                    <a:pt x="4370" y="2716"/>
                    <a:pt x="4601" y="2541"/>
                    <a:pt x="4839" y="2367"/>
                  </a:cubicBezTo>
                  <a:cubicBezTo>
                    <a:pt x="5244" y="2045"/>
                    <a:pt x="5538" y="1611"/>
                    <a:pt x="5916" y="1234"/>
                  </a:cubicBezTo>
                  <a:lnTo>
                    <a:pt x="5916" y="1262"/>
                  </a:lnTo>
                  <a:cubicBezTo>
                    <a:pt x="5938" y="1269"/>
                    <a:pt x="5959" y="1273"/>
                    <a:pt x="5979" y="1273"/>
                  </a:cubicBezTo>
                  <a:cubicBezTo>
                    <a:pt x="6033" y="1273"/>
                    <a:pt x="6078" y="1247"/>
                    <a:pt x="6118" y="1206"/>
                  </a:cubicBezTo>
                  <a:cubicBezTo>
                    <a:pt x="6265" y="1087"/>
                    <a:pt x="6349" y="940"/>
                    <a:pt x="6468" y="821"/>
                  </a:cubicBezTo>
                  <a:cubicBezTo>
                    <a:pt x="6559" y="737"/>
                    <a:pt x="6643" y="681"/>
                    <a:pt x="6762" y="618"/>
                  </a:cubicBezTo>
                  <a:cubicBezTo>
                    <a:pt x="6768" y="612"/>
                    <a:pt x="6777" y="605"/>
                    <a:pt x="6786" y="599"/>
                  </a:cubicBezTo>
                  <a:lnTo>
                    <a:pt x="6786" y="599"/>
                  </a:lnTo>
                  <a:cubicBezTo>
                    <a:pt x="6712" y="690"/>
                    <a:pt x="6643" y="836"/>
                    <a:pt x="6643" y="940"/>
                  </a:cubicBezTo>
                  <a:cubicBezTo>
                    <a:pt x="6643" y="968"/>
                    <a:pt x="6671" y="1031"/>
                    <a:pt x="6734" y="1031"/>
                  </a:cubicBezTo>
                  <a:cubicBezTo>
                    <a:pt x="6874" y="1031"/>
                    <a:pt x="6993" y="912"/>
                    <a:pt x="7083" y="821"/>
                  </a:cubicBezTo>
                  <a:cubicBezTo>
                    <a:pt x="7314" y="681"/>
                    <a:pt x="7517" y="507"/>
                    <a:pt x="7748" y="388"/>
                  </a:cubicBezTo>
                  <a:cubicBezTo>
                    <a:pt x="7867" y="332"/>
                    <a:pt x="8013" y="269"/>
                    <a:pt x="8132" y="213"/>
                  </a:cubicBezTo>
                  <a:cubicBezTo>
                    <a:pt x="8189" y="201"/>
                    <a:pt x="8238" y="190"/>
                    <a:pt x="8268" y="190"/>
                  </a:cubicBezTo>
                  <a:close/>
                  <a:moveTo>
                    <a:pt x="8343" y="1"/>
                  </a:moveTo>
                  <a:cubicBezTo>
                    <a:pt x="8309" y="1"/>
                    <a:pt x="8275" y="4"/>
                    <a:pt x="8244" y="10"/>
                  </a:cubicBezTo>
                  <a:cubicBezTo>
                    <a:pt x="7957" y="38"/>
                    <a:pt x="7692" y="157"/>
                    <a:pt x="7433" y="332"/>
                  </a:cubicBezTo>
                  <a:cubicBezTo>
                    <a:pt x="7314" y="388"/>
                    <a:pt x="7223" y="472"/>
                    <a:pt x="7111" y="562"/>
                  </a:cubicBezTo>
                  <a:cubicBezTo>
                    <a:pt x="7083" y="590"/>
                    <a:pt x="6993" y="681"/>
                    <a:pt x="6909" y="737"/>
                  </a:cubicBezTo>
                  <a:cubicBezTo>
                    <a:pt x="7008" y="557"/>
                    <a:pt x="7113" y="349"/>
                    <a:pt x="6949" y="349"/>
                  </a:cubicBezTo>
                  <a:cubicBezTo>
                    <a:pt x="6928" y="349"/>
                    <a:pt x="6903" y="353"/>
                    <a:pt x="6874" y="360"/>
                  </a:cubicBezTo>
                  <a:cubicBezTo>
                    <a:pt x="6699" y="388"/>
                    <a:pt x="6559" y="507"/>
                    <a:pt x="6440" y="618"/>
                  </a:cubicBezTo>
                  <a:cubicBezTo>
                    <a:pt x="6412" y="646"/>
                    <a:pt x="6237" y="793"/>
                    <a:pt x="6118" y="940"/>
                  </a:cubicBezTo>
                  <a:cubicBezTo>
                    <a:pt x="6118" y="887"/>
                    <a:pt x="6071" y="867"/>
                    <a:pt x="6021" y="867"/>
                  </a:cubicBezTo>
                  <a:cubicBezTo>
                    <a:pt x="5993" y="867"/>
                    <a:pt x="5964" y="874"/>
                    <a:pt x="5944" y="884"/>
                  </a:cubicBezTo>
                  <a:cubicBezTo>
                    <a:pt x="5538" y="1234"/>
                    <a:pt x="5244" y="1730"/>
                    <a:pt x="4867" y="2080"/>
                  </a:cubicBezTo>
                  <a:cubicBezTo>
                    <a:pt x="4601" y="2311"/>
                    <a:pt x="4314" y="2541"/>
                    <a:pt x="3965" y="2688"/>
                  </a:cubicBezTo>
                  <a:cubicBezTo>
                    <a:pt x="3843" y="2735"/>
                    <a:pt x="3721" y="2786"/>
                    <a:pt x="3583" y="2786"/>
                  </a:cubicBezTo>
                  <a:cubicBezTo>
                    <a:pt x="3555" y="2786"/>
                    <a:pt x="3526" y="2784"/>
                    <a:pt x="3496" y="2779"/>
                  </a:cubicBezTo>
                  <a:cubicBezTo>
                    <a:pt x="3322" y="2779"/>
                    <a:pt x="3203" y="2863"/>
                    <a:pt x="3028" y="2891"/>
                  </a:cubicBezTo>
                  <a:cubicBezTo>
                    <a:pt x="2594" y="3038"/>
                    <a:pt x="2126" y="3303"/>
                    <a:pt x="1776" y="3562"/>
                  </a:cubicBezTo>
                  <a:cubicBezTo>
                    <a:pt x="1371" y="3884"/>
                    <a:pt x="993" y="4233"/>
                    <a:pt x="671" y="4667"/>
                  </a:cubicBezTo>
                  <a:cubicBezTo>
                    <a:pt x="497" y="4905"/>
                    <a:pt x="350" y="5191"/>
                    <a:pt x="231" y="5457"/>
                  </a:cubicBezTo>
                  <a:cubicBezTo>
                    <a:pt x="175" y="5604"/>
                    <a:pt x="119" y="5779"/>
                    <a:pt x="56" y="5954"/>
                  </a:cubicBezTo>
                  <a:cubicBezTo>
                    <a:pt x="28" y="6128"/>
                    <a:pt x="0" y="6303"/>
                    <a:pt x="147" y="6387"/>
                  </a:cubicBezTo>
                  <a:cubicBezTo>
                    <a:pt x="231" y="6415"/>
                    <a:pt x="322" y="6415"/>
                    <a:pt x="406" y="6415"/>
                  </a:cubicBezTo>
                  <a:cubicBezTo>
                    <a:pt x="553" y="6415"/>
                    <a:pt x="671" y="6478"/>
                    <a:pt x="818" y="6534"/>
                  </a:cubicBezTo>
                  <a:cubicBezTo>
                    <a:pt x="1049" y="6625"/>
                    <a:pt x="1280" y="6625"/>
                    <a:pt x="1545" y="6681"/>
                  </a:cubicBezTo>
                  <a:cubicBezTo>
                    <a:pt x="1720" y="6709"/>
                    <a:pt x="1867" y="6737"/>
                    <a:pt x="2014" y="6737"/>
                  </a:cubicBezTo>
                  <a:cubicBezTo>
                    <a:pt x="1867" y="6884"/>
                    <a:pt x="1692" y="7030"/>
                    <a:pt x="1518" y="7149"/>
                  </a:cubicBezTo>
                  <a:cubicBezTo>
                    <a:pt x="1343" y="7289"/>
                    <a:pt x="1140" y="7464"/>
                    <a:pt x="1049" y="7674"/>
                  </a:cubicBezTo>
                  <a:cubicBezTo>
                    <a:pt x="993" y="7758"/>
                    <a:pt x="965" y="7876"/>
                    <a:pt x="993" y="7960"/>
                  </a:cubicBezTo>
                  <a:cubicBezTo>
                    <a:pt x="993" y="8465"/>
                    <a:pt x="1548" y="8755"/>
                    <a:pt x="2041" y="8755"/>
                  </a:cubicBezTo>
                  <a:cubicBezTo>
                    <a:pt x="2176" y="8755"/>
                    <a:pt x="2307" y="8733"/>
                    <a:pt x="2420" y="8688"/>
                  </a:cubicBezTo>
                  <a:cubicBezTo>
                    <a:pt x="2503" y="8632"/>
                    <a:pt x="2622" y="8576"/>
                    <a:pt x="2713" y="8513"/>
                  </a:cubicBezTo>
                  <a:cubicBezTo>
                    <a:pt x="2741" y="8518"/>
                    <a:pt x="2770" y="8520"/>
                    <a:pt x="2798" y="8520"/>
                  </a:cubicBezTo>
                  <a:cubicBezTo>
                    <a:pt x="3127" y="8520"/>
                    <a:pt x="3487" y="8207"/>
                    <a:pt x="3699" y="7988"/>
                  </a:cubicBezTo>
                  <a:cubicBezTo>
                    <a:pt x="3937" y="7786"/>
                    <a:pt x="4314" y="7786"/>
                    <a:pt x="4601" y="7730"/>
                  </a:cubicBezTo>
                  <a:cubicBezTo>
                    <a:pt x="4839" y="7639"/>
                    <a:pt x="5070" y="7611"/>
                    <a:pt x="5300" y="7555"/>
                  </a:cubicBezTo>
                  <a:cubicBezTo>
                    <a:pt x="5510" y="7555"/>
                    <a:pt x="5713" y="7527"/>
                    <a:pt x="5916" y="7527"/>
                  </a:cubicBezTo>
                  <a:cubicBezTo>
                    <a:pt x="6265" y="7527"/>
                    <a:pt x="6559" y="7527"/>
                    <a:pt x="6874" y="7583"/>
                  </a:cubicBezTo>
                  <a:cubicBezTo>
                    <a:pt x="6967" y="7601"/>
                    <a:pt x="7241" y="7667"/>
                    <a:pt x="7472" y="7667"/>
                  </a:cubicBezTo>
                  <a:cubicBezTo>
                    <a:pt x="7603" y="7667"/>
                    <a:pt x="7720" y="7646"/>
                    <a:pt x="7783" y="7583"/>
                  </a:cubicBezTo>
                  <a:cubicBezTo>
                    <a:pt x="8013" y="7730"/>
                    <a:pt x="8244" y="7904"/>
                    <a:pt x="8363" y="8163"/>
                  </a:cubicBezTo>
                  <a:cubicBezTo>
                    <a:pt x="8538" y="8548"/>
                    <a:pt x="8510" y="8953"/>
                    <a:pt x="8482" y="9359"/>
                  </a:cubicBezTo>
                  <a:cubicBezTo>
                    <a:pt x="8482" y="9506"/>
                    <a:pt x="8391" y="9974"/>
                    <a:pt x="8622" y="10058"/>
                  </a:cubicBezTo>
                  <a:cubicBezTo>
                    <a:pt x="8644" y="10070"/>
                    <a:pt x="8666" y="10076"/>
                    <a:pt x="8687" y="10076"/>
                  </a:cubicBezTo>
                  <a:cubicBezTo>
                    <a:pt x="8774" y="10076"/>
                    <a:pt x="8842" y="9979"/>
                    <a:pt x="8887" y="9883"/>
                  </a:cubicBezTo>
                  <a:lnTo>
                    <a:pt x="8887" y="9883"/>
                  </a:lnTo>
                  <a:cubicBezTo>
                    <a:pt x="8887" y="10002"/>
                    <a:pt x="8859" y="10121"/>
                    <a:pt x="8859" y="10233"/>
                  </a:cubicBezTo>
                  <a:cubicBezTo>
                    <a:pt x="8859" y="10352"/>
                    <a:pt x="8797" y="10555"/>
                    <a:pt x="8887" y="10645"/>
                  </a:cubicBezTo>
                  <a:cubicBezTo>
                    <a:pt x="8927" y="10682"/>
                    <a:pt x="8965" y="10698"/>
                    <a:pt x="9003" y="10698"/>
                  </a:cubicBezTo>
                  <a:cubicBezTo>
                    <a:pt x="9078" y="10698"/>
                    <a:pt x="9148" y="10634"/>
                    <a:pt x="9209" y="10555"/>
                  </a:cubicBezTo>
                  <a:lnTo>
                    <a:pt x="9209" y="10555"/>
                  </a:lnTo>
                  <a:cubicBezTo>
                    <a:pt x="9181" y="10729"/>
                    <a:pt x="9146" y="10904"/>
                    <a:pt x="9118" y="11079"/>
                  </a:cubicBezTo>
                  <a:cubicBezTo>
                    <a:pt x="9062" y="11401"/>
                    <a:pt x="9006" y="11750"/>
                    <a:pt x="9034" y="12072"/>
                  </a:cubicBezTo>
                  <a:cubicBezTo>
                    <a:pt x="9058" y="12166"/>
                    <a:pt x="9122" y="12351"/>
                    <a:pt x="9246" y="12351"/>
                  </a:cubicBezTo>
                  <a:cubicBezTo>
                    <a:pt x="9269" y="12351"/>
                    <a:pt x="9294" y="12345"/>
                    <a:pt x="9321" y="12331"/>
                  </a:cubicBezTo>
                  <a:cubicBezTo>
                    <a:pt x="9384" y="12303"/>
                    <a:pt x="9440" y="12247"/>
                    <a:pt x="9468" y="12184"/>
                  </a:cubicBezTo>
                  <a:lnTo>
                    <a:pt x="9468" y="12184"/>
                  </a:lnTo>
                  <a:cubicBezTo>
                    <a:pt x="9468" y="12303"/>
                    <a:pt x="9468" y="12422"/>
                    <a:pt x="9440" y="12533"/>
                  </a:cubicBezTo>
                  <a:cubicBezTo>
                    <a:pt x="9440" y="12883"/>
                    <a:pt x="9384" y="13407"/>
                    <a:pt x="9643" y="13701"/>
                  </a:cubicBezTo>
                  <a:cubicBezTo>
                    <a:pt x="9657" y="13715"/>
                    <a:pt x="9679" y="13722"/>
                    <a:pt x="9702" y="13722"/>
                  </a:cubicBezTo>
                  <a:cubicBezTo>
                    <a:pt x="9725" y="13722"/>
                    <a:pt x="9748" y="13715"/>
                    <a:pt x="9762" y="13701"/>
                  </a:cubicBezTo>
                  <a:cubicBezTo>
                    <a:pt x="9908" y="13645"/>
                    <a:pt x="9936" y="13470"/>
                    <a:pt x="9964" y="13324"/>
                  </a:cubicBezTo>
                  <a:cubicBezTo>
                    <a:pt x="9964" y="13296"/>
                    <a:pt x="9992" y="13268"/>
                    <a:pt x="9992" y="13268"/>
                  </a:cubicBezTo>
                  <a:cubicBezTo>
                    <a:pt x="10020" y="13757"/>
                    <a:pt x="9992" y="14281"/>
                    <a:pt x="10230" y="14750"/>
                  </a:cubicBezTo>
                  <a:cubicBezTo>
                    <a:pt x="10273" y="14841"/>
                    <a:pt x="10352" y="14964"/>
                    <a:pt x="10450" y="14964"/>
                  </a:cubicBezTo>
                  <a:cubicBezTo>
                    <a:pt x="10480" y="14964"/>
                    <a:pt x="10512" y="14953"/>
                    <a:pt x="10545" y="14925"/>
                  </a:cubicBezTo>
                  <a:cubicBezTo>
                    <a:pt x="10608" y="14897"/>
                    <a:pt x="10636" y="14869"/>
                    <a:pt x="10664" y="14806"/>
                  </a:cubicBezTo>
                  <a:lnTo>
                    <a:pt x="10664" y="14925"/>
                  </a:lnTo>
                  <a:cubicBezTo>
                    <a:pt x="10691" y="15128"/>
                    <a:pt x="10719" y="15365"/>
                    <a:pt x="10838" y="15540"/>
                  </a:cubicBezTo>
                  <a:cubicBezTo>
                    <a:pt x="10874" y="15594"/>
                    <a:pt x="10925" y="15625"/>
                    <a:pt x="10989" y="15625"/>
                  </a:cubicBezTo>
                  <a:cubicBezTo>
                    <a:pt x="11023" y="15625"/>
                    <a:pt x="11062" y="15616"/>
                    <a:pt x="11104" y="15596"/>
                  </a:cubicBezTo>
                  <a:cubicBezTo>
                    <a:pt x="11160" y="15568"/>
                    <a:pt x="11188" y="15540"/>
                    <a:pt x="11216" y="15505"/>
                  </a:cubicBezTo>
                  <a:cubicBezTo>
                    <a:pt x="11244" y="15680"/>
                    <a:pt x="11244" y="15890"/>
                    <a:pt x="11279" y="16065"/>
                  </a:cubicBezTo>
                  <a:cubicBezTo>
                    <a:pt x="11307" y="16323"/>
                    <a:pt x="11363" y="16554"/>
                    <a:pt x="11482" y="16792"/>
                  </a:cubicBezTo>
                  <a:cubicBezTo>
                    <a:pt x="11538" y="16995"/>
                    <a:pt x="11594" y="17197"/>
                    <a:pt x="11712" y="17372"/>
                  </a:cubicBezTo>
                  <a:cubicBezTo>
                    <a:pt x="11756" y="17465"/>
                    <a:pt x="11838" y="17575"/>
                    <a:pt x="11942" y="17575"/>
                  </a:cubicBezTo>
                  <a:cubicBezTo>
                    <a:pt x="11971" y="17575"/>
                    <a:pt x="12002" y="17567"/>
                    <a:pt x="12034" y="17547"/>
                  </a:cubicBezTo>
                  <a:cubicBezTo>
                    <a:pt x="12090" y="17491"/>
                    <a:pt x="12118" y="17428"/>
                    <a:pt x="12118" y="17372"/>
                  </a:cubicBezTo>
                  <a:cubicBezTo>
                    <a:pt x="12153" y="17428"/>
                    <a:pt x="12153" y="17463"/>
                    <a:pt x="12181" y="17491"/>
                  </a:cubicBezTo>
                  <a:cubicBezTo>
                    <a:pt x="12237" y="17666"/>
                    <a:pt x="12293" y="17813"/>
                    <a:pt x="12384" y="17952"/>
                  </a:cubicBezTo>
                  <a:cubicBezTo>
                    <a:pt x="12468" y="18099"/>
                    <a:pt x="12586" y="18274"/>
                    <a:pt x="12733" y="18337"/>
                  </a:cubicBezTo>
                  <a:cubicBezTo>
                    <a:pt x="12756" y="18348"/>
                    <a:pt x="12784" y="18355"/>
                    <a:pt x="12811" y="18355"/>
                  </a:cubicBezTo>
                  <a:cubicBezTo>
                    <a:pt x="12852" y="18355"/>
                    <a:pt x="12891" y="18340"/>
                    <a:pt x="12908" y="18302"/>
                  </a:cubicBezTo>
                  <a:cubicBezTo>
                    <a:pt x="12964" y="18302"/>
                    <a:pt x="12964" y="18274"/>
                    <a:pt x="12992" y="18246"/>
                  </a:cubicBezTo>
                  <a:cubicBezTo>
                    <a:pt x="12992" y="18218"/>
                    <a:pt x="13027" y="18218"/>
                    <a:pt x="13027" y="18190"/>
                  </a:cubicBezTo>
                  <a:lnTo>
                    <a:pt x="13027" y="18162"/>
                  </a:lnTo>
                  <a:lnTo>
                    <a:pt x="13055" y="18190"/>
                  </a:lnTo>
                  <a:cubicBezTo>
                    <a:pt x="13167" y="18274"/>
                    <a:pt x="13258" y="18477"/>
                    <a:pt x="13342" y="18596"/>
                  </a:cubicBezTo>
                  <a:cubicBezTo>
                    <a:pt x="13432" y="18715"/>
                    <a:pt x="13516" y="18861"/>
                    <a:pt x="13635" y="18973"/>
                  </a:cubicBezTo>
                  <a:cubicBezTo>
                    <a:pt x="13754" y="19092"/>
                    <a:pt x="13946" y="19307"/>
                    <a:pt x="14126" y="19307"/>
                  </a:cubicBezTo>
                  <a:cubicBezTo>
                    <a:pt x="14169" y="19307"/>
                    <a:pt x="14211" y="19295"/>
                    <a:pt x="14251" y="19267"/>
                  </a:cubicBezTo>
                  <a:cubicBezTo>
                    <a:pt x="14279" y="19239"/>
                    <a:pt x="14307" y="19211"/>
                    <a:pt x="14335" y="19148"/>
                  </a:cubicBezTo>
                  <a:cubicBezTo>
                    <a:pt x="14335" y="19176"/>
                    <a:pt x="14362" y="19211"/>
                    <a:pt x="14390" y="19239"/>
                  </a:cubicBezTo>
                  <a:cubicBezTo>
                    <a:pt x="14453" y="19295"/>
                    <a:pt x="14481" y="19386"/>
                    <a:pt x="14537" y="19442"/>
                  </a:cubicBezTo>
                  <a:cubicBezTo>
                    <a:pt x="14712" y="19645"/>
                    <a:pt x="14978" y="19875"/>
                    <a:pt x="15264" y="19875"/>
                  </a:cubicBezTo>
                  <a:cubicBezTo>
                    <a:pt x="15355" y="19847"/>
                    <a:pt x="15474" y="19819"/>
                    <a:pt x="15530" y="19736"/>
                  </a:cubicBezTo>
                  <a:cubicBezTo>
                    <a:pt x="15576" y="19684"/>
                    <a:pt x="15584" y="19637"/>
                    <a:pt x="15636" y="19637"/>
                  </a:cubicBezTo>
                  <a:cubicBezTo>
                    <a:pt x="15647" y="19637"/>
                    <a:pt x="15661" y="19640"/>
                    <a:pt x="15677" y="19645"/>
                  </a:cubicBezTo>
                  <a:cubicBezTo>
                    <a:pt x="15733" y="19645"/>
                    <a:pt x="15789" y="19736"/>
                    <a:pt x="15824" y="19763"/>
                  </a:cubicBezTo>
                  <a:cubicBezTo>
                    <a:pt x="15969" y="19862"/>
                    <a:pt x="16125" y="19896"/>
                    <a:pt x="16285" y="19896"/>
                  </a:cubicBezTo>
                  <a:cubicBezTo>
                    <a:pt x="16410" y="19896"/>
                    <a:pt x="16537" y="19875"/>
                    <a:pt x="16663" y="19847"/>
                  </a:cubicBezTo>
                  <a:cubicBezTo>
                    <a:pt x="16985" y="19763"/>
                    <a:pt x="17334" y="19645"/>
                    <a:pt x="17656" y="19470"/>
                  </a:cubicBezTo>
                  <a:cubicBezTo>
                    <a:pt x="18236" y="19092"/>
                    <a:pt x="18705" y="18568"/>
                    <a:pt x="19110" y="17987"/>
                  </a:cubicBezTo>
                  <a:cubicBezTo>
                    <a:pt x="19872" y="16904"/>
                    <a:pt x="20509" y="15365"/>
                    <a:pt x="19956" y="14051"/>
                  </a:cubicBezTo>
                  <a:cubicBezTo>
                    <a:pt x="19900" y="13904"/>
                    <a:pt x="19844" y="13757"/>
                    <a:pt x="19726" y="13645"/>
                  </a:cubicBezTo>
                  <a:cubicBezTo>
                    <a:pt x="19607" y="13470"/>
                    <a:pt x="19460" y="13379"/>
                    <a:pt x="19285" y="13268"/>
                  </a:cubicBezTo>
                  <a:cubicBezTo>
                    <a:pt x="18970" y="13058"/>
                    <a:pt x="18705" y="12771"/>
                    <a:pt x="18446" y="12505"/>
                  </a:cubicBezTo>
                  <a:cubicBezTo>
                    <a:pt x="18327" y="12394"/>
                    <a:pt x="18208" y="12359"/>
                    <a:pt x="18061" y="12303"/>
                  </a:cubicBezTo>
                  <a:cubicBezTo>
                    <a:pt x="17859" y="12247"/>
                    <a:pt x="17684" y="12100"/>
                    <a:pt x="17509" y="11981"/>
                  </a:cubicBezTo>
                  <a:cubicBezTo>
                    <a:pt x="17425" y="11953"/>
                    <a:pt x="17334" y="11925"/>
                    <a:pt x="17250" y="11897"/>
                  </a:cubicBezTo>
                  <a:cubicBezTo>
                    <a:pt x="17131" y="11834"/>
                    <a:pt x="17048" y="11778"/>
                    <a:pt x="16957" y="11694"/>
                  </a:cubicBezTo>
                  <a:cubicBezTo>
                    <a:pt x="16873" y="11631"/>
                    <a:pt x="16810" y="11575"/>
                    <a:pt x="16782" y="11520"/>
                  </a:cubicBezTo>
                  <a:lnTo>
                    <a:pt x="16782" y="11485"/>
                  </a:lnTo>
                  <a:cubicBezTo>
                    <a:pt x="16782" y="11254"/>
                    <a:pt x="16698" y="10995"/>
                    <a:pt x="16607" y="10757"/>
                  </a:cubicBezTo>
                  <a:cubicBezTo>
                    <a:pt x="16488" y="10527"/>
                    <a:pt x="16257" y="10471"/>
                    <a:pt x="16111" y="10296"/>
                  </a:cubicBezTo>
                  <a:cubicBezTo>
                    <a:pt x="15936" y="10086"/>
                    <a:pt x="16201" y="9799"/>
                    <a:pt x="16111" y="9562"/>
                  </a:cubicBezTo>
                  <a:cubicBezTo>
                    <a:pt x="16083" y="9478"/>
                    <a:pt x="15999" y="9422"/>
                    <a:pt x="15936" y="9359"/>
                  </a:cubicBezTo>
                  <a:cubicBezTo>
                    <a:pt x="15880" y="9331"/>
                    <a:pt x="15789" y="9303"/>
                    <a:pt x="15705" y="9275"/>
                  </a:cubicBezTo>
                  <a:cubicBezTo>
                    <a:pt x="15908" y="8925"/>
                    <a:pt x="15474" y="8576"/>
                    <a:pt x="15209" y="8338"/>
                  </a:cubicBezTo>
                  <a:lnTo>
                    <a:pt x="15209" y="8310"/>
                  </a:lnTo>
                  <a:cubicBezTo>
                    <a:pt x="15264" y="8079"/>
                    <a:pt x="15209" y="7904"/>
                    <a:pt x="15062" y="7730"/>
                  </a:cubicBezTo>
                  <a:cubicBezTo>
                    <a:pt x="15034" y="7702"/>
                    <a:pt x="15006" y="7639"/>
                    <a:pt x="14978" y="7611"/>
                  </a:cubicBezTo>
                  <a:cubicBezTo>
                    <a:pt x="14859" y="7464"/>
                    <a:pt x="14915" y="7499"/>
                    <a:pt x="14978" y="7408"/>
                  </a:cubicBezTo>
                  <a:cubicBezTo>
                    <a:pt x="15034" y="7324"/>
                    <a:pt x="15062" y="7205"/>
                    <a:pt x="15062" y="7086"/>
                  </a:cubicBezTo>
                  <a:cubicBezTo>
                    <a:pt x="15062" y="6974"/>
                    <a:pt x="15006" y="6884"/>
                    <a:pt x="14950" y="6800"/>
                  </a:cubicBezTo>
                  <a:cubicBezTo>
                    <a:pt x="14859" y="6681"/>
                    <a:pt x="14831" y="6653"/>
                    <a:pt x="14915" y="6562"/>
                  </a:cubicBezTo>
                  <a:cubicBezTo>
                    <a:pt x="15062" y="6415"/>
                    <a:pt x="15264" y="6275"/>
                    <a:pt x="15237" y="6065"/>
                  </a:cubicBezTo>
                  <a:cubicBezTo>
                    <a:pt x="15209" y="5835"/>
                    <a:pt x="15006" y="5660"/>
                    <a:pt x="14859" y="5485"/>
                  </a:cubicBezTo>
                  <a:cubicBezTo>
                    <a:pt x="14859" y="5485"/>
                    <a:pt x="14831" y="5485"/>
                    <a:pt x="14831" y="5457"/>
                  </a:cubicBezTo>
                  <a:cubicBezTo>
                    <a:pt x="14887" y="5429"/>
                    <a:pt x="14915" y="5429"/>
                    <a:pt x="14978" y="5401"/>
                  </a:cubicBezTo>
                  <a:cubicBezTo>
                    <a:pt x="15034" y="5366"/>
                    <a:pt x="15125" y="5310"/>
                    <a:pt x="15153" y="5226"/>
                  </a:cubicBezTo>
                  <a:cubicBezTo>
                    <a:pt x="15209" y="5017"/>
                    <a:pt x="15006" y="4814"/>
                    <a:pt x="14859" y="4702"/>
                  </a:cubicBezTo>
                  <a:cubicBezTo>
                    <a:pt x="14775" y="4611"/>
                    <a:pt x="14656" y="4555"/>
                    <a:pt x="14537" y="4464"/>
                  </a:cubicBezTo>
                  <a:cubicBezTo>
                    <a:pt x="14481" y="4464"/>
                    <a:pt x="14453" y="4436"/>
                    <a:pt x="14390" y="4436"/>
                  </a:cubicBezTo>
                  <a:cubicBezTo>
                    <a:pt x="14509" y="4380"/>
                    <a:pt x="14656" y="4352"/>
                    <a:pt x="14684" y="4317"/>
                  </a:cubicBezTo>
                  <a:cubicBezTo>
                    <a:pt x="14740" y="4233"/>
                    <a:pt x="14712" y="4115"/>
                    <a:pt x="14656" y="4031"/>
                  </a:cubicBezTo>
                  <a:cubicBezTo>
                    <a:pt x="14565" y="3912"/>
                    <a:pt x="14425" y="3828"/>
                    <a:pt x="14279" y="3765"/>
                  </a:cubicBezTo>
                  <a:cubicBezTo>
                    <a:pt x="14251" y="3737"/>
                    <a:pt x="14216" y="3709"/>
                    <a:pt x="14188" y="3709"/>
                  </a:cubicBezTo>
                  <a:cubicBezTo>
                    <a:pt x="14335" y="3709"/>
                    <a:pt x="14481" y="3681"/>
                    <a:pt x="14509" y="3562"/>
                  </a:cubicBezTo>
                  <a:cubicBezTo>
                    <a:pt x="14600" y="3331"/>
                    <a:pt x="14076" y="3066"/>
                    <a:pt x="13929" y="3010"/>
                  </a:cubicBezTo>
                  <a:cubicBezTo>
                    <a:pt x="13579" y="2835"/>
                    <a:pt x="13167" y="2779"/>
                    <a:pt x="12789" y="2632"/>
                  </a:cubicBezTo>
                  <a:cubicBezTo>
                    <a:pt x="12558" y="2541"/>
                    <a:pt x="12356" y="2457"/>
                    <a:pt x="12153" y="2311"/>
                  </a:cubicBezTo>
                  <a:cubicBezTo>
                    <a:pt x="12118" y="2283"/>
                    <a:pt x="12062" y="2255"/>
                    <a:pt x="12006" y="2220"/>
                  </a:cubicBezTo>
                  <a:cubicBezTo>
                    <a:pt x="11915" y="2136"/>
                    <a:pt x="11803" y="2045"/>
                    <a:pt x="11656" y="1961"/>
                  </a:cubicBezTo>
                  <a:cubicBezTo>
                    <a:pt x="11594" y="1933"/>
                    <a:pt x="11538" y="1870"/>
                    <a:pt x="11482" y="1842"/>
                  </a:cubicBezTo>
                  <a:cubicBezTo>
                    <a:pt x="11454" y="1814"/>
                    <a:pt x="11335" y="1730"/>
                    <a:pt x="11279" y="1730"/>
                  </a:cubicBezTo>
                  <a:lnTo>
                    <a:pt x="11307" y="1695"/>
                  </a:lnTo>
                  <a:lnTo>
                    <a:pt x="11363" y="1695"/>
                  </a:lnTo>
                  <a:cubicBezTo>
                    <a:pt x="11391" y="1695"/>
                    <a:pt x="11419" y="1667"/>
                    <a:pt x="11454" y="1667"/>
                  </a:cubicBezTo>
                  <a:cubicBezTo>
                    <a:pt x="11538" y="1639"/>
                    <a:pt x="11594" y="1639"/>
                    <a:pt x="11656" y="1555"/>
                  </a:cubicBezTo>
                  <a:cubicBezTo>
                    <a:pt x="11684" y="1520"/>
                    <a:pt x="11656" y="1437"/>
                    <a:pt x="11594" y="1409"/>
                  </a:cubicBezTo>
                  <a:cubicBezTo>
                    <a:pt x="11307" y="1234"/>
                    <a:pt x="10838" y="1234"/>
                    <a:pt x="10517" y="1234"/>
                  </a:cubicBezTo>
                  <a:lnTo>
                    <a:pt x="10433" y="1234"/>
                  </a:lnTo>
                  <a:cubicBezTo>
                    <a:pt x="10489" y="1171"/>
                    <a:pt x="10580" y="1115"/>
                    <a:pt x="10608" y="1059"/>
                  </a:cubicBezTo>
                  <a:cubicBezTo>
                    <a:pt x="10782" y="793"/>
                    <a:pt x="10342" y="793"/>
                    <a:pt x="10195" y="793"/>
                  </a:cubicBezTo>
                  <a:cubicBezTo>
                    <a:pt x="9992" y="793"/>
                    <a:pt x="9817" y="821"/>
                    <a:pt x="9615" y="856"/>
                  </a:cubicBezTo>
                  <a:cubicBezTo>
                    <a:pt x="9559" y="856"/>
                    <a:pt x="9496" y="884"/>
                    <a:pt x="9412" y="884"/>
                  </a:cubicBezTo>
                  <a:cubicBezTo>
                    <a:pt x="9531" y="821"/>
                    <a:pt x="9615" y="765"/>
                    <a:pt x="9643" y="646"/>
                  </a:cubicBezTo>
                  <a:cubicBezTo>
                    <a:pt x="9671" y="507"/>
                    <a:pt x="9531" y="416"/>
                    <a:pt x="9384" y="388"/>
                  </a:cubicBezTo>
                  <a:cubicBezTo>
                    <a:pt x="9352" y="384"/>
                    <a:pt x="9319" y="382"/>
                    <a:pt x="9286" y="382"/>
                  </a:cubicBezTo>
                  <a:cubicBezTo>
                    <a:pt x="9076" y="382"/>
                    <a:pt x="8856" y="452"/>
                    <a:pt x="8657" y="507"/>
                  </a:cubicBezTo>
                  <a:cubicBezTo>
                    <a:pt x="8538" y="562"/>
                    <a:pt x="8391" y="618"/>
                    <a:pt x="8244" y="681"/>
                  </a:cubicBezTo>
                  <a:cubicBezTo>
                    <a:pt x="8244" y="681"/>
                    <a:pt x="8160" y="737"/>
                    <a:pt x="8069" y="765"/>
                  </a:cubicBezTo>
                  <a:cubicBezTo>
                    <a:pt x="8160" y="646"/>
                    <a:pt x="8272" y="562"/>
                    <a:pt x="8363" y="472"/>
                  </a:cubicBezTo>
                  <a:cubicBezTo>
                    <a:pt x="8419" y="388"/>
                    <a:pt x="8538" y="297"/>
                    <a:pt x="8538" y="185"/>
                  </a:cubicBezTo>
                  <a:cubicBezTo>
                    <a:pt x="8582" y="47"/>
                    <a:pt x="8466" y="1"/>
                    <a:pt x="83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79"/>
            <p:cNvSpPr/>
            <p:nvPr/>
          </p:nvSpPr>
          <p:spPr>
            <a:xfrm>
              <a:off x="4635796" y="2785502"/>
              <a:ext cx="14017" cy="17066"/>
            </a:xfrm>
            <a:custGeom>
              <a:rect b="b" l="l" r="r" t="t"/>
              <a:pathLst>
                <a:path extrusionOk="0" h="750" w="616">
                  <a:moveTo>
                    <a:pt x="378" y="0"/>
                  </a:moveTo>
                  <a:cubicBezTo>
                    <a:pt x="294" y="0"/>
                    <a:pt x="147" y="63"/>
                    <a:pt x="92" y="119"/>
                  </a:cubicBezTo>
                  <a:cubicBezTo>
                    <a:pt x="23" y="183"/>
                    <a:pt x="38" y="267"/>
                    <a:pt x="102" y="267"/>
                  </a:cubicBezTo>
                  <a:cubicBezTo>
                    <a:pt x="122" y="267"/>
                    <a:pt x="147" y="258"/>
                    <a:pt x="175" y="238"/>
                  </a:cubicBezTo>
                  <a:cubicBezTo>
                    <a:pt x="231" y="203"/>
                    <a:pt x="294" y="175"/>
                    <a:pt x="350" y="175"/>
                  </a:cubicBezTo>
                  <a:cubicBezTo>
                    <a:pt x="350" y="378"/>
                    <a:pt x="1" y="441"/>
                    <a:pt x="92" y="672"/>
                  </a:cubicBezTo>
                  <a:cubicBezTo>
                    <a:pt x="109" y="728"/>
                    <a:pt x="147" y="749"/>
                    <a:pt x="196" y="749"/>
                  </a:cubicBezTo>
                  <a:cubicBezTo>
                    <a:pt x="226" y="749"/>
                    <a:pt x="260" y="741"/>
                    <a:pt x="294" y="728"/>
                  </a:cubicBezTo>
                  <a:cubicBezTo>
                    <a:pt x="322" y="700"/>
                    <a:pt x="322" y="672"/>
                    <a:pt x="350" y="644"/>
                  </a:cubicBezTo>
                  <a:cubicBezTo>
                    <a:pt x="378" y="588"/>
                    <a:pt x="406" y="525"/>
                    <a:pt x="441" y="469"/>
                  </a:cubicBezTo>
                  <a:cubicBezTo>
                    <a:pt x="497" y="350"/>
                    <a:pt x="616" y="63"/>
                    <a:pt x="3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79"/>
            <p:cNvSpPr/>
            <p:nvPr/>
          </p:nvSpPr>
          <p:spPr>
            <a:xfrm>
              <a:off x="4646468" y="2782157"/>
              <a:ext cx="6531" cy="17635"/>
            </a:xfrm>
            <a:custGeom>
              <a:rect b="b" l="l" r="r" t="t"/>
              <a:pathLst>
                <a:path extrusionOk="0" h="775" w="287">
                  <a:moveTo>
                    <a:pt x="56" y="1"/>
                  </a:moveTo>
                  <a:cubicBezTo>
                    <a:pt x="28" y="1"/>
                    <a:pt x="0" y="36"/>
                    <a:pt x="28" y="36"/>
                  </a:cubicBezTo>
                  <a:cubicBezTo>
                    <a:pt x="203" y="238"/>
                    <a:pt x="84" y="497"/>
                    <a:pt x="28" y="735"/>
                  </a:cubicBezTo>
                  <a:cubicBezTo>
                    <a:pt x="28" y="755"/>
                    <a:pt x="56" y="774"/>
                    <a:pt x="82" y="774"/>
                  </a:cubicBezTo>
                  <a:cubicBezTo>
                    <a:pt x="93" y="774"/>
                    <a:pt x="104" y="771"/>
                    <a:pt x="112" y="763"/>
                  </a:cubicBezTo>
                  <a:cubicBezTo>
                    <a:pt x="203" y="497"/>
                    <a:pt x="287" y="210"/>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79"/>
            <p:cNvSpPr/>
            <p:nvPr/>
          </p:nvSpPr>
          <p:spPr>
            <a:xfrm>
              <a:off x="4651975" y="2785661"/>
              <a:ext cx="3732" cy="14609"/>
            </a:xfrm>
            <a:custGeom>
              <a:rect b="b" l="l" r="r" t="t"/>
              <a:pathLst>
                <a:path extrusionOk="0" h="642" w="164">
                  <a:moveTo>
                    <a:pt x="108" y="0"/>
                  </a:moveTo>
                  <a:cubicBezTo>
                    <a:pt x="94" y="0"/>
                    <a:pt x="80" y="7"/>
                    <a:pt x="80" y="21"/>
                  </a:cubicBezTo>
                  <a:cubicBezTo>
                    <a:pt x="108" y="231"/>
                    <a:pt x="45" y="406"/>
                    <a:pt x="17" y="609"/>
                  </a:cubicBezTo>
                  <a:cubicBezTo>
                    <a:pt x="1" y="625"/>
                    <a:pt x="13" y="641"/>
                    <a:pt x="32" y="641"/>
                  </a:cubicBezTo>
                  <a:cubicBezTo>
                    <a:pt x="46" y="641"/>
                    <a:pt x="65" y="632"/>
                    <a:pt x="80" y="609"/>
                  </a:cubicBezTo>
                  <a:cubicBezTo>
                    <a:pt x="164" y="434"/>
                    <a:pt x="164" y="259"/>
                    <a:pt x="136" y="21"/>
                  </a:cubicBezTo>
                  <a:cubicBezTo>
                    <a:pt x="136" y="7"/>
                    <a:pt x="122" y="0"/>
                    <a:pt x="1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79"/>
            <p:cNvSpPr/>
            <p:nvPr/>
          </p:nvSpPr>
          <p:spPr>
            <a:xfrm>
              <a:off x="4704698" y="2819384"/>
              <a:ext cx="37250" cy="9443"/>
            </a:xfrm>
            <a:custGeom>
              <a:rect b="b" l="l" r="r" t="t"/>
              <a:pathLst>
                <a:path extrusionOk="0" h="415" w="1637">
                  <a:moveTo>
                    <a:pt x="1546" y="1"/>
                  </a:moveTo>
                  <a:cubicBezTo>
                    <a:pt x="1021" y="113"/>
                    <a:pt x="525" y="260"/>
                    <a:pt x="0" y="378"/>
                  </a:cubicBezTo>
                  <a:cubicBezTo>
                    <a:pt x="0" y="378"/>
                    <a:pt x="0" y="414"/>
                    <a:pt x="18" y="414"/>
                  </a:cubicBezTo>
                  <a:cubicBezTo>
                    <a:pt x="23" y="414"/>
                    <a:pt x="28" y="412"/>
                    <a:pt x="35" y="406"/>
                  </a:cubicBezTo>
                  <a:cubicBezTo>
                    <a:pt x="525" y="350"/>
                    <a:pt x="1084" y="260"/>
                    <a:pt x="1574" y="85"/>
                  </a:cubicBezTo>
                  <a:cubicBezTo>
                    <a:pt x="1637" y="57"/>
                    <a:pt x="1609" y="1"/>
                    <a:pt x="15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79"/>
            <p:cNvSpPr/>
            <p:nvPr/>
          </p:nvSpPr>
          <p:spPr>
            <a:xfrm>
              <a:off x="4681625" y="2765773"/>
              <a:ext cx="19114" cy="24530"/>
            </a:xfrm>
            <a:custGeom>
              <a:rect b="b" l="l" r="r" t="t"/>
              <a:pathLst>
                <a:path extrusionOk="0" h="1078" w="840">
                  <a:moveTo>
                    <a:pt x="42" y="0"/>
                  </a:moveTo>
                  <a:cubicBezTo>
                    <a:pt x="35" y="0"/>
                    <a:pt x="28" y="7"/>
                    <a:pt x="28" y="21"/>
                  </a:cubicBezTo>
                  <a:cubicBezTo>
                    <a:pt x="0" y="315"/>
                    <a:pt x="28" y="609"/>
                    <a:pt x="231" y="839"/>
                  </a:cubicBezTo>
                  <a:cubicBezTo>
                    <a:pt x="339" y="989"/>
                    <a:pt x="463" y="1078"/>
                    <a:pt x="624" y="1078"/>
                  </a:cubicBezTo>
                  <a:cubicBezTo>
                    <a:pt x="681" y="1078"/>
                    <a:pt x="743" y="1066"/>
                    <a:pt x="812" y="1042"/>
                  </a:cubicBezTo>
                  <a:cubicBezTo>
                    <a:pt x="840" y="1042"/>
                    <a:pt x="840" y="986"/>
                    <a:pt x="784" y="986"/>
                  </a:cubicBezTo>
                  <a:cubicBezTo>
                    <a:pt x="553" y="958"/>
                    <a:pt x="378" y="867"/>
                    <a:pt x="231" y="665"/>
                  </a:cubicBezTo>
                  <a:cubicBezTo>
                    <a:pt x="84" y="462"/>
                    <a:pt x="56" y="259"/>
                    <a:pt x="56" y="21"/>
                  </a:cubicBezTo>
                  <a:cubicBezTo>
                    <a:pt x="56" y="7"/>
                    <a:pt x="49" y="0"/>
                    <a:pt x="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79"/>
            <p:cNvSpPr/>
            <p:nvPr/>
          </p:nvSpPr>
          <p:spPr>
            <a:xfrm>
              <a:off x="4690226" y="2772691"/>
              <a:ext cx="18477" cy="11901"/>
            </a:xfrm>
            <a:custGeom>
              <a:rect b="b" l="l" r="r" t="t"/>
              <a:pathLst>
                <a:path extrusionOk="0" h="523" w="812">
                  <a:moveTo>
                    <a:pt x="57" y="0"/>
                  </a:moveTo>
                  <a:cubicBezTo>
                    <a:pt x="30" y="0"/>
                    <a:pt x="0" y="26"/>
                    <a:pt x="0" y="67"/>
                  </a:cubicBezTo>
                  <a:cubicBezTo>
                    <a:pt x="84" y="186"/>
                    <a:pt x="147" y="333"/>
                    <a:pt x="259" y="417"/>
                  </a:cubicBezTo>
                  <a:cubicBezTo>
                    <a:pt x="358" y="497"/>
                    <a:pt x="482" y="523"/>
                    <a:pt x="597" y="523"/>
                  </a:cubicBezTo>
                  <a:cubicBezTo>
                    <a:pt x="653" y="523"/>
                    <a:pt x="707" y="517"/>
                    <a:pt x="755" y="508"/>
                  </a:cubicBezTo>
                  <a:cubicBezTo>
                    <a:pt x="811" y="508"/>
                    <a:pt x="811" y="452"/>
                    <a:pt x="755" y="452"/>
                  </a:cubicBezTo>
                  <a:cubicBezTo>
                    <a:pt x="608" y="417"/>
                    <a:pt x="434" y="417"/>
                    <a:pt x="322" y="333"/>
                  </a:cubicBezTo>
                  <a:cubicBezTo>
                    <a:pt x="203" y="242"/>
                    <a:pt x="147" y="130"/>
                    <a:pt x="84" y="11"/>
                  </a:cubicBezTo>
                  <a:cubicBezTo>
                    <a:pt x="76" y="4"/>
                    <a:pt x="67" y="0"/>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79"/>
            <p:cNvSpPr/>
            <p:nvPr/>
          </p:nvSpPr>
          <p:spPr>
            <a:xfrm>
              <a:off x="4733324" y="2734804"/>
              <a:ext cx="36476" cy="35452"/>
            </a:xfrm>
            <a:custGeom>
              <a:rect b="b" l="l" r="r" t="t"/>
              <a:pathLst>
                <a:path extrusionOk="0" h="1558" w="1603">
                  <a:moveTo>
                    <a:pt x="870" y="196"/>
                  </a:moveTo>
                  <a:cubicBezTo>
                    <a:pt x="1056" y="196"/>
                    <a:pt x="1201" y="329"/>
                    <a:pt x="1364" y="424"/>
                  </a:cubicBezTo>
                  <a:cubicBezTo>
                    <a:pt x="1364" y="480"/>
                    <a:pt x="1336" y="543"/>
                    <a:pt x="1336" y="599"/>
                  </a:cubicBezTo>
                  <a:cubicBezTo>
                    <a:pt x="1253" y="774"/>
                    <a:pt x="1106" y="949"/>
                    <a:pt x="903" y="949"/>
                  </a:cubicBezTo>
                  <a:cubicBezTo>
                    <a:pt x="887" y="950"/>
                    <a:pt x="871" y="951"/>
                    <a:pt x="855" y="951"/>
                  </a:cubicBezTo>
                  <a:cubicBezTo>
                    <a:pt x="593" y="951"/>
                    <a:pt x="454" y="736"/>
                    <a:pt x="316" y="571"/>
                  </a:cubicBezTo>
                  <a:cubicBezTo>
                    <a:pt x="434" y="424"/>
                    <a:pt x="581" y="278"/>
                    <a:pt x="728" y="222"/>
                  </a:cubicBezTo>
                  <a:cubicBezTo>
                    <a:pt x="778" y="204"/>
                    <a:pt x="825" y="196"/>
                    <a:pt x="870" y="196"/>
                  </a:cubicBezTo>
                  <a:close/>
                  <a:moveTo>
                    <a:pt x="898" y="1"/>
                  </a:moveTo>
                  <a:cubicBezTo>
                    <a:pt x="816" y="1"/>
                    <a:pt x="735" y="15"/>
                    <a:pt x="665" y="47"/>
                  </a:cubicBezTo>
                  <a:cubicBezTo>
                    <a:pt x="490" y="103"/>
                    <a:pt x="316" y="250"/>
                    <a:pt x="232" y="396"/>
                  </a:cubicBezTo>
                  <a:cubicBezTo>
                    <a:pt x="113" y="543"/>
                    <a:pt x="1" y="746"/>
                    <a:pt x="29" y="921"/>
                  </a:cubicBezTo>
                  <a:lnTo>
                    <a:pt x="29" y="977"/>
                  </a:lnTo>
                  <a:cubicBezTo>
                    <a:pt x="57" y="1005"/>
                    <a:pt x="85" y="1005"/>
                    <a:pt x="85" y="1005"/>
                  </a:cubicBezTo>
                  <a:cubicBezTo>
                    <a:pt x="125" y="985"/>
                    <a:pt x="136" y="891"/>
                    <a:pt x="162" y="891"/>
                  </a:cubicBezTo>
                  <a:cubicBezTo>
                    <a:pt x="173" y="891"/>
                    <a:pt x="186" y="906"/>
                    <a:pt x="204" y="949"/>
                  </a:cubicBezTo>
                  <a:cubicBezTo>
                    <a:pt x="260" y="1068"/>
                    <a:pt x="260" y="1124"/>
                    <a:pt x="351" y="1208"/>
                  </a:cubicBezTo>
                  <a:cubicBezTo>
                    <a:pt x="490" y="1382"/>
                    <a:pt x="700" y="1445"/>
                    <a:pt x="903" y="1473"/>
                  </a:cubicBezTo>
                  <a:cubicBezTo>
                    <a:pt x="931" y="1473"/>
                    <a:pt x="959" y="1417"/>
                    <a:pt x="931" y="1382"/>
                  </a:cubicBezTo>
                  <a:cubicBezTo>
                    <a:pt x="756" y="1326"/>
                    <a:pt x="553" y="1271"/>
                    <a:pt x="434" y="1124"/>
                  </a:cubicBezTo>
                  <a:cubicBezTo>
                    <a:pt x="351" y="1033"/>
                    <a:pt x="316" y="921"/>
                    <a:pt x="260" y="802"/>
                  </a:cubicBezTo>
                  <a:lnTo>
                    <a:pt x="260" y="802"/>
                  </a:lnTo>
                  <a:cubicBezTo>
                    <a:pt x="407" y="1005"/>
                    <a:pt x="728" y="1152"/>
                    <a:pt x="903" y="1152"/>
                  </a:cubicBezTo>
                  <a:cubicBezTo>
                    <a:pt x="1078" y="1152"/>
                    <a:pt x="1281" y="1005"/>
                    <a:pt x="1399" y="858"/>
                  </a:cubicBezTo>
                  <a:cubicBezTo>
                    <a:pt x="1427" y="830"/>
                    <a:pt x="1455" y="774"/>
                    <a:pt x="1483" y="718"/>
                  </a:cubicBezTo>
                  <a:lnTo>
                    <a:pt x="1483" y="718"/>
                  </a:lnTo>
                  <a:cubicBezTo>
                    <a:pt x="1483" y="977"/>
                    <a:pt x="1364" y="1243"/>
                    <a:pt x="1281" y="1473"/>
                  </a:cubicBezTo>
                  <a:cubicBezTo>
                    <a:pt x="1253" y="1529"/>
                    <a:pt x="1281" y="1557"/>
                    <a:pt x="1336" y="1557"/>
                  </a:cubicBezTo>
                  <a:cubicBezTo>
                    <a:pt x="1483" y="1473"/>
                    <a:pt x="1511" y="1243"/>
                    <a:pt x="1539" y="1096"/>
                  </a:cubicBezTo>
                  <a:cubicBezTo>
                    <a:pt x="1602" y="921"/>
                    <a:pt x="1574" y="746"/>
                    <a:pt x="1539" y="571"/>
                  </a:cubicBezTo>
                  <a:cubicBezTo>
                    <a:pt x="1574" y="480"/>
                    <a:pt x="1574" y="396"/>
                    <a:pt x="1539" y="334"/>
                  </a:cubicBezTo>
                  <a:lnTo>
                    <a:pt x="1511" y="306"/>
                  </a:lnTo>
                  <a:cubicBezTo>
                    <a:pt x="1383" y="115"/>
                    <a:pt x="1129" y="1"/>
                    <a:pt x="89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79"/>
            <p:cNvSpPr/>
            <p:nvPr/>
          </p:nvSpPr>
          <p:spPr>
            <a:xfrm>
              <a:off x="4731913" y="2761108"/>
              <a:ext cx="26578" cy="15269"/>
            </a:xfrm>
            <a:custGeom>
              <a:rect b="b" l="l" r="r" t="t"/>
              <a:pathLst>
                <a:path extrusionOk="0" h="671" w="1168">
                  <a:moveTo>
                    <a:pt x="60" y="1"/>
                  </a:moveTo>
                  <a:cubicBezTo>
                    <a:pt x="32" y="1"/>
                    <a:pt x="0" y="42"/>
                    <a:pt x="0" y="87"/>
                  </a:cubicBezTo>
                  <a:cubicBezTo>
                    <a:pt x="119" y="289"/>
                    <a:pt x="238" y="464"/>
                    <a:pt x="441" y="576"/>
                  </a:cubicBezTo>
                  <a:cubicBezTo>
                    <a:pt x="566" y="641"/>
                    <a:pt x="691" y="670"/>
                    <a:pt x="813" y="670"/>
                  </a:cubicBezTo>
                  <a:cubicBezTo>
                    <a:pt x="916" y="670"/>
                    <a:pt x="1016" y="649"/>
                    <a:pt x="1112" y="611"/>
                  </a:cubicBezTo>
                  <a:cubicBezTo>
                    <a:pt x="1168" y="576"/>
                    <a:pt x="1168" y="520"/>
                    <a:pt x="1112" y="520"/>
                  </a:cubicBezTo>
                  <a:cubicBezTo>
                    <a:pt x="1035" y="530"/>
                    <a:pt x="959" y="537"/>
                    <a:pt x="884" y="537"/>
                  </a:cubicBezTo>
                  <a:cubicBezTo>
                    <a:pt x="754" y="537"/>
                    <a:pt x="625" y="517"/>
                    <a:pt x="496" y="464"/>
                  </a:cubicBezTo>
                  <a:cubicBezTo>
                    <a:pt x="294" y="373"/>
                    <a:pt x="203" y="226"/>
                    <a:pt x="91" y="24"/>
                  </a:cubicBezTo>
                  <a:cubicBezTo>
                    <a:pt x="83" y="7"/>
                    <a:pt x="72" y="1"/>
                    <a:pt x="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79"/>
            <p:cNvSpPr/>
            <p:nvPr/>
          </p:nvSpPr>
          <p:spPr>
            <a:xfrm>
              <a:off x="4765909" y="2748115"/>
              <a:ext cx="9125" cy="21026"/>
            </a:xfrm>
            <a:custGeom>
              <a:rect b="b" l="l" r="r" t="t"/>
              <a:pathLst>
                <a:path extrusionOk="0" h="924" w="401">
                  <a:moveTo>
                    <a:pt x="303" y="0"/>
                  </a:moveTo>
                  <a:cubicBezTo>
                    <a:pt x="277" y="0"/>
                    <a:pt x="254" y="14"/>
                    <a:pt x="254" y="42"/>
                  </a:cubicBezTo>
                  <a:cubicBezTo>
                    <a:pt x="282" y="189"/>
                    <a:pt x="282" y="336"/>
                    <a:pt x="254" y="483"/>
                  </a:cubicBezTo>
                  <a:cubicBezTo>
                    <a:pt x="198" y="623"/>
                    <a:pt x="107" y="741"/>
                    <a:pt x="23" y="860"/>
                  </a:cubicBezTo>
                  <a:cubicBezTo>
                    <a:pt x="1" y="883"/>
                    <a:pt x="33" y="924"/>
                    <a:pt x="61" y="924"/>
                  </a:cubicBezTo>
                  <a:cubicBezTo>
                    <a:pt x="68" y="924"/>
                    <a:pt x="74" y="922"/>
                    <a:pt x="79" y="916"/>
                  </a:cubicBezTo>
                  <a:cubicBezTo>
                    <a:pt x="401" y="713"/>
                    <a:pt x="401" y="392"/>
                    <a:pt x="373" y="42"/>
                  </a:cubicBezTo>
                  <a:cubicBezTo>
                    <a:pt x="359" y="14"/>
                    <a:pt x="329" y="0"/>
                    <a:pt x="3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79"/>
            <p:cNvSpPr/>
            <p:nvPr/>
          </p:nvSpPr>
          <p:spPr>
            <a:xfrm>
              <a:off x="4727931" y="2726089"/>
              <a:ext cx="41596" cy="24120"/>
            </a:xfrm>
            <a:custGeom>
              <a:rect b="b" l="l" r="r" t="t"/>
              <a:pathLst>
                <a:path extrusionOk="0" h="1060" w="1828">
                  <a:moveTo>
                    <a:pt x="1146" y="1"/>
                  </a:moveTo>
                  <a:cubicBezTo>
                    <a:pt x="946" y="1"/>
                    <a:pt x="744" y="43"/>
                    <a:pt x="588" y="108"/>
                  </a:cubicBezTo>
                  <a:cubicBezTo>
                    <a:pt x="238" y="255"/>
                    <a:pt x="0" y="661"/>
                    <a:pt x="0" y="1038"/>
                  </a:cubicBezTo>
                  <a:cubicBezTo>
                    <a:pt x="0" y="1052"/>
                    <a:pt x="7" y="1059"/>
                    <a:pt x="14" y="1059"/>
                  </a:cubicBezTo>
                  <a:cubicBezTo>
                    <a:pt x="21" y="1059"/>
                    <a:pt x="28" y="1052"/>
                    <a:pt x="28" y="1038"/>
                  </a:cubicBezTo>
                  <a:cubicBezTo>
                    <a:pt x="175" y="751"/>
                    <a:pt x="294" y="402"/>
                    <a:pt x="644" y="255"/>
                  </a:cubicBezTo>
                  <a:cubicBezTo>
                    <a:pt x="796" y="191"/>
                    <a:pt x="953" y="160"/>
                    <a:pt x="1111" y="160"/>
                  </a:cubicBezTo>
                  <a:cubicBezTo>
                    <a:pt x="1316" y="160"/>
                    <a:pt x="1523" y="212"/>
                    <a:pt x="1720" y="311"/>
                  </a:cubicBezTo>
                  <a:cubicBezTo>
                    <a:pt x="1731" y="316"/>
                    <a:pt x="1741" y="318"/>
                    <a:pt x="1751" y="318"/>
                  </a:cubicBezTo>
                  <a:cubicBezTo>
                    <a:pt x="1795" y="318"/>
                    <a:pt x="1828" y="273"/>
                    <a:pt x="1776" y="227"/>
                  </a:cubicBezTo>
                  <a:cubicBezTo>
                    <a:pt x="1633" y="65"/>
                    <a:pt x="1392" y="1"/>
                    <a:pt x="11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79"/>
            <p:cNvSpPr/>
            <p:nvPr/>
          </p:nvSpPr>
          <p:spPr>
            <a:xfrm>
              <a:off x="4753849" y="2720582"/>
              <a:ext cx="25622" cy="14176"/>
            </a:xfrm>
            <a:custGeom>
              <a:rect b="b" l="l" r="r" t="t"/>
              <a:pathLst>
                <a:path extrusionOk="0" h="623" w="1126">
                  <a:moveTo>
                    <a:pt x="29" y="1"/>
                  </a:moveTo>
                  <a:cubicBezTo>
                    <a:pt x="1" y="1"/>
                    <a:pt x="1" y="29"/>
                    <a:pt x="29" y="29"/>
                  </a:cubicBezTo>
                  <a:cubicBezTo>
                    <a:pt x="434" y="147"/>
                    <a:pt x="756" y="294"/>
                    <a:pt x="1022" y="609"/>
                  </a:cubicBezTo>
                  <a:cubicBezTo>
                    <a:pt x="1030" y="619"/>
                    <a:pt x="1042" y="623"/>
                    <a:pt x="1054" y="623"/>
                  </a:cubicBezTo>
                  <a:cubicBezTo>
                    <a:pt x="1088" y="623"/>
                    <a:pt x="1126" y="593"/>
                    <a:pt x="1106" y="553"/>
                  </a:cubicBezTo>
                  <a:cubicBezTo>
                    <a:pt x="959" y="147"/>
                    <a:pt x="407" y="57"/>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79"/>
            <p:cNvSpPr/>
            <p:nvPr/>
          </p:nvSpPr>
          <p:spPr>
            <a:xfrm>
              <a:off x="4773987" y="2721060"/>
              <a:ext cx="11719" cy="15724"/>
            </a:xfrm>
            <a:custGeom>
              <a:rect b="b" l="l" r="r" t="t"/>
              <a:pathLst>
                <a:path extrusionOk="0" h="691" w="515">
                  <a:moveTo>
                    <a:pt x="72" y="0"/>
                  </a:moveTo>
                  <a:cubicBezTo>
                    <a:pt x="29" y="0"/>
                    <a:pt x="0" y="47"/>
                    <a:pt x="46" y="98"/>
                  </a:cubicBezTo>
                  <a:cubicBezTo>
                    <a:pt x="102" y="182"/>
                    <a:pt x="193" y="273"/>
                    <a:pt x="277" y="385"/>
                  </a:cubicBezTo>
                  <a:cubicBezTo>
                    <a:pt x="340" y="476"/>
                    <a:pt x="368" y="588"/>
                    <a:pt x="452" y="679"/>
                  </a:cubicBezTo>
                  <a:cubicBezTo>
                    <a:pt x="452" y="687"/>
                    <a:pt x="457" y="690"/>
                    <a:pt x="465" y="690"/>
                  </a:cubicBezTo>
                  <a:cubicBezTo>
                    <a:pt x="483" y="690"/>
                    <a:pt x="514" y="671"/>
                    <a:pt x="514" y="651"/>
                  </a:cubicBezTo>
                  <a:cubicBezTo>
                    <a:pt x="452" y="385"/>
                    <a:pt x="277" y="210"/>
                    <a:pt x="102" y="8"/>
                  </a:cubicBezTo>
                  <a:cubicBezTo>
                    <a:pt x="92" y="2"/>
                    <a:pt x="82" y="0"/>
                    <a:pt x="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79"/>
            <p:cNvSpPr/>
            <p:nvPr/>
          </p:nvSpPr>
          <p:spPr>
            <a:xfrm>
              <a:off x="4711616" y="2738240"/>
              <a:ext cx="15587" cy="19501"/>
            </a:xfrm>
            <a:custGeom>
              <a:rect b="b" l="l" r="r" t="t"/>
              <a:pathLst>
                <a:path extrusionOk="0" h="857" w="685">
                  <a:moveTo>
                    <a:pt x="622" y="1"/>
                  </a:moveTo>
                  <a:cubicBezTo>
                    <a:pt x="616" y="1"/>
                    <a:pt x="610" y="3"/>
                    <a:pt x="605" y="8"/>
                  </a:cubicBezTo>
                  <a:cubicBezTo>
                    <a:pt x="368" y="245"/>
                    <a:pt x="109" y="476"/>
                    <a:pt x="18" y="798"/>
                  </a:cubicBezTo>
                  <a:cubicBezTo>
                    <a:pt x="1" y="832"/>
                    <a:pt x="29" y="856"/>
                    <a:pt x="53" y="856"/>
                  </a:cubicBezTo>
                  <a:cubicBezTo>
                    <a:pt x="68" y="856"/>
                    <a:pt x="81" y="847"/>
                    <a:pt x="81" y="826"/>
                  </a:cubicBezTo>
                  <a:cubicBezTo>
                    <a:pt x="221" y="532"/>
                    <a:pt x="431" y="301"/>
                    <a:pt x="661" y="71"/>
                  </a:cubicBezTo>
                  <a:cubicBezTo>
                    <a:pt x="684" y="48"/>
                    <a:pt x="650" y="1"/>
                    <a:pt x="6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79"/>
            <p:cNvSpPr/>
            <p:nvPr/>
          </p:nvSpPr>
          <p:spPr>
            <a:xfrm>
              <a:off x="4700944" y="2742222"/>
              <a:ext cx="15587" cy="23301"/>
            </a:xfrm>
            <a:custGeom>
              <a:rect b="b" l="l" r="r" t="t"/>
              <a:pathLst>
                <a:path extrusionOk="0" h="1024" w="685">
                  <a:moveTo>
                    <a:pt x="623" y="1"/>
                  </a:moveTo>
                  <a:cubicBezTo>
                    <a:pt x="616" y="1"/>
                    <a:pt x="611" y="3"/>
                    <a:pt x="606" y="8"/>
                  </a:cubicBezTo>
                  <a:cubicBezTo>
                    <a:pt x="375" y="273"/>
                    <a:pt x="109" y="595"/>
                    <a:pt x="25" y="945"/>
                  </a:cubicBezTo>
                  <a:cubicBezTo>
                    <a:pt x="1" y="984"/>
                    <a:pt x="39" y="1024"/>
                    <a:pt x="73" y="1024"/>
                  </a:cubicBezTo>
                  <a:cubicBezTo>
                    <a:pt x="88" y="1024"/>
                    <a:pt x="101" y="1017"/>
                    <a:pt x="109" y="1000"/>
                  </a:cubicBezTo>
                  <a:cubicBezTo>
                    <a:pt x="256" y="651"/>
                    <a:pt x="459" y="357"/>
                    <a:pt x="662" y="70"/>
                  </a:cubicBezTo>
                  <a:cubicBezTo>
                    <a:pt x="685" y="47"/>
                    <a:pt x="651" y="1"/>
                    <a:pt x="62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79"/>
            <p:cNvSpPr/>
            <p:nvPr/>
          </p:nvSpPr>
          <p:spPr>
            <a:xfrm>
              <a:off x="4694367" y="2749390"/>
              <a:ext cx="8852" cy="14222"/>
            </a:xfrm>
            <a:custGeom>
              <a:rect b="b" l="l" r="r" t="t"/>
              <a:pathLst>
                <a:path extrusionOk="0" h="625" w="389">
                  <a:moveTo>
                    <a:pt x="303" y="1"/>
                  </a:moveTo>
                  <a:cubicBezTo>
                    <a:pt x="282" y="1"/>
                    <a:pt x="261" y="13"/>
                    <a:pt x="252" y="42"/>
                  </a:cubicBezTo>
                  <a:cubicBezTo>
                    <a:pt x="168" y="189"/>
                    <a:pt x="77" y="364"/>
                    <a:pt x="21" y="539"/>
                  </a:cubicBezTo>
                  <a:cubicBezTo>
                    <a:pt x="1" y="583"/>
                    <a:pt x="38" y="625"/>
                    <a:pt x="70" y="625"/>
                  </a:cubicBezTo>
                  <a:cubicBezTo>
                    <a:pt x="84" y="625"/>
                    <a:pt x="97" y="618"/>
                    <a:pt x="105" y="602"/>
                  </a:cubicBezTo>
                  <a:cubicBezTo>
                    <a:pt x="196" y="427"/>
                    <a:pt x="280" y="252"/>
                    <a:pt x="370" y="105"/>
                  </a:cubicBezTo>
                  <a:cubicBezTo>
                    <a:pt x="389" y="46"/>
                    <a:pt x="344" y="1"/>
                    <a:pt x="3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79"/>
            <p:cNvSpPr/>
            <p:nvPr/>
          </p:nvSpPr>
          <p:spPr>
            <a:xfrm>
              <a:off x="4813535" y="2847987"/>
              <a:ext cx="47535" cy="95639"/>
            </a:xfrm>
            <a:custGeom>
              <a:rect b="b" l="l" r="r" t="t"/>
              <a:pathLst>
                <a:path extrusionOk="0" h="4203" w="2089">
                  <a:moveTo>
                    <a:pt x="267" y="0"/>
                  </a:moveTo>
                  <a:cubicBezTo>
                    <a:pt x="253" y="0"/>
                    <a:pt x="239" y="7"/>
                    <a:pt x="231" y="23"/>
                  </a:cubicBezTo>
                  <a:cubicBezTo>
                    <a:pt x="147" y="289"/>
                    <a:pt x="56" y="520"/>
                    <a:pt x="28" y="779"/>
                  </a:cubicBezTo>
                  <a:cubicBezTo>
                    <a:pt x="28" y="925"/>
                    <a:pt x="0" y="1191"/>
                    <a:pt x="147" y="1247"/>
                  </a:cubicBezTo>
                  <a:cubicBezTo>
                    <a:pt x="180" y="1269"/>
                    <a:pt x="209" y="1279"/>
                    <a:pt x="236" y="1279"/>
                  </a:cubicBezTo>
                  <a:cubicBezTo>
                    <a:pt x="354" y="1279"/>
                    <a:pt x="428" y="1095"/>
                    <a:pt x="525" y="953"/>
                  </a:cubicBezTo>
                  <a:lnTo>
                    <a:pt x="525" y="953"/>
                  </a:lnTo>
                  <a:cubicBezTo>
                    <a:pt x="462" y="1275"/>
                    <a:pt x="287" y="1597"/>
                    <a:pt x="434" y="1862"/>
                  </a:cubicBezTo>
                  <a:cubicBezTo>
                    <a:pt x="455" y="1948"/>
                    <a:pt x="529" y="1984"/>
                    <a:pt x="616" y="1984"/>
                  </a:cubicBezTo>
                  <a:cubicBezTo>
                    <a:pt x="643" y="1984"/>
                    <a:pt x="671" y="1981"/>
                    <a:pt x="699" y="1974"/>
                  </a:cubicBezTo>
                  <a:cubicBezTo>
                    <a:pt x="755" y="1946"/>
                    <a:pt x="811" y="1918"/>
                    <a:pt x="846" y="1862"/>
                  </a:cubicBezTo>
                  <a:lnTo>
                    <a:pt x="846" y="1862"/>
                  </a:lnTo>
                  <a:cubicBezTo>
                    <a:pt x="811" y="1974"/>
                    <a:pt x="783" y="2093"/>
                    <a:pt x="755" y="2212"/>
                  </a:cubicBezTo>
                  <a:cubicBezTo>
                    <a:pt x="727" y="2415"/>
                    <a:pt x="636" y="2674"/>
                    <a:pt x="727" y="2848"/>
                  </a:cubicBezTo>
                  <a:cubicBezTo>
                    <a:pt x="774" y="2947"/>
                    <a:pt x="863" y="3002"/>
                    <a:pt x="961" y="3002"/>
                  </a:cubicBezTo>
                  <a:cubicBezTo>
                    <a:pt x="981" y="3002"/>
                    <a:pt x="1001" y="3000"/>
                    <a:pt x="1021" y="2995"/>
                  </a:cubicBezTo>
                  <a:cubicBezTo>
                    <a:pt x="1046" y="2970"/>
                    <a:pt x="1071" y="2968"/>
                    <a:pt x="1076" y="2947"/>
                  </a:cubicBezTo>
                  <a:lnTo>
                    <a:pt x="1076" y="2947"/>
                  </a:lnTo>
                  <a:cubicBezTo>
                    <a:pt x="1048" y="3204"/>
                    <a:pt x="1022" y="3494"/>
                    <a:pt x="1105" y="3722"/>
                  </a:cubicBezTo>
                  <a:cubicBezTo>
                    <a:pt x="1133" y="3813"/>
                    <a:pt x="1224" y="3897"/>
                    <a:pt x="1308" y="3897"/>
                  </a:cubicBezTo>
                  <a:cubicBezTo>
                    <a:pt x="1371" y="3869"/>
                    <a:pt x="1427" y="3841"/>
                    <a:pt x="1455" y="3785"/>
                  </a:cubicBezTo>
                  <a:cubicBezTo>
                    <a:pt x="1482" y="3750"/>
                    <a:pt x="1510" y="3666"/>
                    <a:pt x="1545" y="3611"/>
                  </a:cubicBezTo>
                  <a:cubicBezTo>
                    <a:pt x="1573" y="3813"/>
                    <a:pt x="1573" y="4135"/>
                    <a:pt x="1720" y="4191"/>
                  </a:cubicBezTo>
                  <a:cubicBezTo>
                    <a:pt x="1743" y="4199"/>
                    <a:pt x="1764" y="4203"/>
                    <a:pt x="1784" y="4203"/>
                  </a:cubicBezTo>
                  <a:cubicBezTo>
                    <a:pt x="1967" y="4203"/>
                    <a:pt x="2038" y="3886"/>
                    <a:pt x="2070" y="3785"/>
                  </a:cubicBezTo>
                  <a:cubicBezTo>
                    <a:pt x="2088" y="3726"/>
                    <a:pt x="2043" y="3681"/>
                    <a:pt x="2003" y="3681"/>
                  </a:cubicBezTo>
                  <a:cubicBezTo>
                    <a:pt x="1981" y="3681"/>
                    <a:pt x="1961" y="3693"/>
                    <a:pt x="1951" y="3722"/>
                  </a:cubicBezTo>
                  <a:cubicBezTo>
                    <a:pt x="1923" y="3785"/>
                    <a:pt x="1895" y="3841"/>
                    <a:pt x="1860" y="3897"/>
                  </a:cubicBezTo>
                  <a:cubicBezTo>
                    <a:pt x="1831" y="3948"/>
                    <a:pt x="1809" y="3967"/>
                    <a:pt x="1792" y="3967"/>
                  </a:cubicBezTo>
                  <a:cubicBezTo>
                    <a:pt x="1760" y="3967"/>
                    <a:pt x="1748" y="3896"/>
                    <a:pt x="1748" y="3841"/>
                  </a:cubicBezTo>
                  <a:cubicBezTo>
                    <a:pt x="1720" y="3694"/>
                    <a:pt x="1720" y="3576"/>
                    <a:pt x="1657" y="3436"/>
                  </a:cubicBezTo>
                  <a:cubicBezTo>
                    <a:pt x="1657" y="3401"/>
                    <a:pt x="1601" y="3373"/>
                    <a:pt x="1573" y="3373"/>
                  </a:cubicBezTo>
                  <a:cubicBezTo>
                    <a:pt x="1482" y="3401"/>
                    <a:pt x="1455" y="3436"/>
                    <a:pt x="1427" y="3520"/>
                  </a:cubicBezTo>
                  <a:cubicBezTo>
                    <a:pt x="1405" y="3562"/>
                    <a:pt x="1384" y="3640"/>
                    <a:pt x="1336" y="3640"/>
                  </a:cubicBezTo>
                  <a:cubicBezTo>
                    <a:pt x="1321" y="3640"/>
                    <a:pt x="1302" y="3631"/>
                    <a:pt x="1280" y="3611"/>
                  </a:cubicBezTo>
                  <a:cubicBezTo>
                    <a:pt x="1252" y="3576"/>
                    <a:pt x="1252" y="3401"/>
                    <a:pt x="1252" y="3345"/>
                  </a:cubicBezTo>
                  <a:cubicBezTo>
                    <a:pt x="1252" y="3051"/>
                    <a:pt x="1336" y="2792"/>
                    <a:pt x="1371" y="2499"/>
                  </a:cubicBezTo>
                  <a:cubicBezTo>
                    <a:pt x="1371" y="2439"/>
                    <a:pt x="1295" y="2389"/>
                    <a:pt x="1229" y="2389"/>
                  </a:cubicBezTo>
                  <a:cubicBezTo>
                    <a:pt x="1203" y="2389"/>
                    <a:pt x="1179" y="2397"/>
                    <a:pt x="1161" y="2415"/>
                  </a:cubicBezTo>
                  <a:cubicBezTo>
                    <a:pt x="1135" y="2466"/>
                    <a:pt x="1009" y="2743"/>
                    <a:pt x="945" y="2743"/>
                  </a:cubicBezTo>
                  <a:cubicBezTo>
                    <a:pt x="940" y="2743"/>
                    <a:pt x="935" y="2741"/>
                    <a:pt x="930" y="2736"/>
                  </a:cubicBezTo>
                  <a:cubicBezTo>
                    <a:pt x="902" y="2702"/>
                    <a:pt x="930" y="2443"/>
                    <a:pt x="930" y="2415"/>
                  </a:cubicBezTo>
                  <a:cubicBezTo>
                    <a:pt x="958" y="2324"/>
                    <a:pt x="958" y="2240"/>
                    <a:pt x="986" y="2149"/>
                  </a:cubicBezTo>
                  <a:cubicBezTo>
                    <a:pt x="1021" y="1946"/>
                    <a:pt x="1161" y="1625"/>
                    <a:pt x="1049" y="1422"/>
                  </a:cubicBezTo>
                  <a:cubicBezTo>
                    <a:pt x="1033" y="1406"/>
                    <a:pt x="996" y="1390"/>
                    <a:pt x="962" y="1390"/>
                  </a:cubicBezTo>
                  <a:cubicBezTo>
                    <a:pt x="937" y="1390"/>
                    <a:pt x="914" y="1398"/>
                    <a:pt x="902" y="1422"/>
                  </a:cubicBezTo>
                  <a:cubicBezTo>
                    <a:pt x="811" y="1478"/>
                    <a:pt x="783" y="1597"/>
                    <a:pt x="755" y="1688"/>
                  </a:cubicBezTo>
                  <a:cubicBezTo>
                    <a:pt x="724" y="1730"/>
                    <a:pt x="695" y="1748"/>
                    <a:pt x="670" y="1748"/>
                  </a:cubicBezTo>
                  <a:cubicBezTo>
                    <a:pt x="629" y="1748"/>
                    <a:pt x="598" y="1699"/>
                    <a:pt x="580" y="1625"/>
                  </a:cubicBezTo>
                  <a:cubicBezTo>
                    <a:pt x="580" y="1569"/>
                    <a:pt x="608" y="1450"/>
                    <a:pt x="608" y="1366"/>
                  </a:cubicBezTo>
                  <a:cubicBezTo>
                    <a:pt x="636" y="1163"/>
                    <a:pt x="727" y="897"/>
                    <a:pt x="699" y="695"/>
                  </a:cubicBezTo>
                  <a:cubicBezTo>
                    <a:pt x="679" y="654"/>
                    <a:pt x="641" y="625"/>
                    <a:pt x="600" y="625"/>
                  </a:cubicBezTo>
                  <a:cubicBezTo>
                    <a:pt x="584" y="625"/>
                    <a:pt x="568" y="629"/>
                    <a:pt x="553" y="639"/>
                  </a:cubicBezTo>
                  <a:cubicBezTo>
                    <a:pt x="406" y="723"/>
                    <a:pt x="378" y="925"/>
                    <a:pt x="259" y="1044"/>
                  </a:cubicBezTo>
                  <a:lnTo>
                    <a:pt x="231" y="1072"/>
                  </a:lnTo>
                  <a:cubicBezTo>
                    <a:pt x="203" y="1044"/>
                    <a:pt x="175" y="988"/>
                    <a:pt x="203" y="925"/>
                  </a:cubicBezTo>
                  <a:cubicBezTo>
                    <a:pt x="175" y="842"/>
                    <a:pt x="203" y="751"/>
                    <a:pt x="203" y="667"/>
                  </a:cubicBezTo>
                  <a:cubicBezTo>
                    <a:pt x="231" y="464"/>
                    <a:pt x="259" y="254"/>
                    <a:pt x="322" y="79"/>
                  </a:cubicBezTo>
                  <a:cubicBezTo>
                    <a:pt x="342" y="40"/>
                    <a:pt x="302" y="0"/>
                    <a:pt x="2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79"/>
            <p:cNvSpPr/>
            <p:nvPr/>
          </p:nvSpPr>
          <p:spPr>
            <a:xfrm>
              <a:off x="4832786" y="2851787"/>
              <a:ext cx="33109" cy="41778"/>
            </a:xfrm>
            <a:custGeom>
              <a:rect b="b" l="l" r="r" t="t"/>
              <a:pathLst>
                <a:path extrusionOk="0" h="1836" w="1455">
                  <a:moveTo>
                    <a:pt x="338" y="1"/>
                  </a:moveTo>
                  <a:cubicBezTo>
                    <a:pt x="317" y="1"/>
                    <a:pt x="298" y="10"/>
                    <a:pt x="287" y="31"/>
                  </a:cubicBezTo>
                  <a:cubicBezTo>
                    <a:pt x="203" y="297"/>
                    <a:pt x="0" y="758"/>
                    <a:pt x="175" y="1052"/>
                  </a:cubicBezTo>
                  <a:cubicBezTo>
                    <a:pt x="215" y="1112"/>
                    <a:pt x="270" y="1162"/>
                    <a:pt x="341" y="1162"/>
                  </a:cubicBezTo>
                  <a:cubicBezTo>
                    <a:pt x="369" y="1162"/>
                    <a:pt x="400" y="1154"/>
                    <a:pt x="434" y="1136"/>
                  </a:cubicBezTo>
                  <a:cubicBezTo>
                    <a:pt x="462" y="1136"/>
                    <a:pt x="462" y="1108"/>
                    <a:pt x="490" y="1108"/>
                  </a:cubicBezTo>
                  <a:cubicBezTo>
                    <a:pt x="490" y="1311"/>
                    <a:pt x="525" y="1577"/>
                    <a:pt x="699" y="1577"/>
                  </a:cubicBezTo>
                  <a:cubicBezTo>
                    <a:pt x="755" y="1577"/>
                    <a:pt x="811" y="1549"/>
                    <a:pt x="839" y="1486"/>
                  </a:cubicBezTo>
                  <a:cubicBezTo>
                    <a:pt x="874" y="1660"/>
                    <a:pt x="902" y="1835"/>
                    <a:pt x="1077" y="1835"/>
                  </a:cubicBezTo>
                  <a:cubicBezTo>
                    <a:pt x="1308" y="1835"/>
                    <a:pt x="1455" y="1283"/>
                    <a:pt x="1455" y="1080"/>
                  </a:cubicBezTo>
                  <a:cubicBezTo>
                    <a:pt x="1455" y="1038"/>
                    <a:pt x="1425" y="1017"/>
                    <a:pt x="1392" y="1017"/>
                  </a:cubicBezTo>
                  <a:cubicBezTo>
                    <a:pt x="1358" y="1017"/>
                    <a:pt x="1322" y="1038"/>
                    <a:pt x="1308" y="1080"/>
                  </a:cubicBezTo>
                  <a:cubicBezTo>
                    <a:pt x="1252" y="1199"/>
                    <a:pt x="1224" y="1283"/>
                    <a:pt x="1161" y="1402"/>
                  </a:cubicBezTo>
                  <a:cubicBezTo>
                    <a:pt x="1135" y="1453"/>
                    <a:pt x="1110" y="1580"/>
                    <a:pt x="1063" y="1580"/>
                  </a:cubicBezTo>
                  <a:cubicBezTo>
                    <a:pt x="1058" y="1580"/>
                    <a:pt x="1054" y="1579"/>
                    <a:pt x="1049" y="1577"/>
                  </a:cubicBezTo>
                  <a:cubicBezTo>
                    <a:pt x="1014" y="1549"/>
                    <a:pt x="1014" y="1402"/>
                    <a:pt x="1014" y="1374"/>
                  </a:cubicBezTo>
                  <a:cubicBezTo>
                    <a:pt x="986" y="1283"/>
                    <a:pt x="986" y="1227"/>
                    <a:pt x="986" y="1136"/>
                  </a:cubicBezTo>
                  <a:cubicBezTo>
                    <a:pt x="971" y="1090"/>
                    <a:pt x="928" y="1069"/>
                    <a:pt x="888" y="1069"/>
                  </a:cubicBezTo>
                  <a:cubicBezTo>
                    <a:pt x="855" y="1069"/>
                    <a:pt x="824" y="1083"/>
                    <a:pt x="811" y="1108"/>
                  </a:cubicBezTo>
                  <a:cubicBezTo>
                    <a:pt x="783" y="1136"/>
                    <a:pt x="783" y="1171"/>
                    <a:pt x="755" y="1199"/>
                  </a:cubicBezTo>
                  <a:cubicBezTo>
                    <a:pt x="755" y="1227"/>
                    <a:pt x="755" y="1255"/>
                    <a:pt x="727" y="1283"/>
                  </a:cubicBezTo>
                  <a:lnTo>
                    <a:pt x="727" y="1346"/>
                  </a:lnTo>
                  <a:lnTo>
                    <a:pt x="699" y="1346"/>
                  </a:lnTo>
                  <a:cubicBezTo>
                    <a:pt x="664" y="1283"/>
                    <a:pt x="664" y="1108"/>
                    <a:pt x="664" y="1052"/>
                  </a:cubicBezTo>
                  <a:lnTo>
                    <a:pt x="664" y="758"/>
                  </a:lnTo>
                  <a:cubicBezTo>
                    <a:pt x="636" y="703"/>
                    <a:pt x="581" y="703"/>
                    <a:pt x="553" y="703"/>
                  </a:cubicBezTo>
                  <a:cubicBezTo>
                    <a:pt x="462" y="730"/>
                    <a:pt x="490" y="821"/>
                    <a:pt x="462" y="849"/>
                  </a:cubicBezTo>
                  <a:cubicBezTo>
                    <a:pt x="427" y="884"/>
                    <a:pt x="379" y="908"/>
                    <a:pt x="341" y="908"/>
                  </a:cubicBezTo>
                  <a:cubicBezTo>
                    <a:pt x="317" y="908"/>
                    <a:pt x="298" y="899"/>
                    <a:pt x="287" y="877"/>
                  </a:cubicBezTo>
                  <a:cubicBezTo>
                    <a:pt x="231" y="821"/>
                    <a:pt x="287" y="703"/>
                    <a:pt x="287" y="612"/>
                  </a:cubicBezTo>
                  <a:cubicBezTo>
                    <a:pt x="287" y="437"/>
                    <a:pt x="350" y="234"/>
                    <a:pt x="406" y="59"/>
                  </a:cubicBezTo>
                  <a:cubicBezTo>
                    <a:pt x="406" y="25"/>
                    <a:pt x="371" y="1"/>
                    <a:pt x="3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79"/>
            <p:cNvSpPr/>
            <p:nvPr/>
          </p:nvSpPr>
          <p:spPr>
            <a:xfrm>
              <a:off x="4862527" y="2974732"/>
              <a:ext cx="58412" cy="88631"/>
            </a:xfrm>
            <a:custGeom>
              <a:rect b="b" l="l" r="r" t="t"/>
              <a:pathLst>
                <a:path extrusionOk="0" h="3895" w="2567">
                  <a:moveTo>
                    <a:pt x="405" y="1"/>
                  </a:moveTo>
                  <a:cubicBezTo>
                    <a:pt x="384" y="1"/>
                    <a:pt x="362" y="8"/>
                    <a:pt x="350" y="19"/>
                  </a:cubicBezTo>
                  <a:cubicBezTo>
                    <a:pt x="266" y="278"/>
                    <a:pt x="148" y="516"/>
                    <a:pt x="92" y="802"/>
                  </a:cubicBezTo>
                  <a:cubicBezTo>
                    <a:pt x="57" y="949"/>
                    <a:pt x="1" y="1243"/>
                    <a:pt x="92" y="1418"/>
                  </a:cubicBezTo>
                  <a:cubicBezTo>
                    <a:pt x="130" y="1488"/>
                    <a:pt x="180" y="1516"/>
                    <a:pt x="234" y="1516"/>
                  </a:cubicBezTo>
                  <a:cubicBezTo>
                    <a:pt x="337" y="1516"/>
                    <a:pt x="457" y="1414"/>
                    <a:pt x="553" y="1299"/>
                  </a:cubicBezTo>
                  <a:lnTo>
                    <a:pt x="553" y="1621"/>
                  </a:lnTo>
                  <a:cubicBezTo>
                    <a:pt x="525" y="1823"/>
                    <a:pt x="497" y="2117"/>
                    <a:pt x="581" y="2292"/>
                  </a:cubicBezTo>
                  <a:cubicBezTo>
                    <a:pt x="623" y="2365"/>
                    <a:pt x="669" y="2395"/>
                    <a:pt x="717" y="2395"/>
                  </a:cubicBezTo>
                  <a:cubicBezTo>
                    <a:pt x="838" y="2395"/>
                    <a:pt x="972" y="2206"/>
                    <a:pt x="1078" y="2061"/>
                  </a:cubicBezTo>
                  <a:lnTo>
                    <a:pt x="1078" y="2061"/>
                  </a:lnTo>
                  <a:cubicBezTo>
                    <a:pt x="1050" y="2117"/>
                    <a:pt x="1050" y="2145"/>
                    <a:pt x="1050" y="2201"/>
                  </a:cubicBezTo>
                  <a:cubicBezTo>
                    <a:pt x="1022" y="2320"/>
                    <a:pt x="1022" y="2467"/>
                    <a:pt x="1022" y="2614"/>
                  </a:cubicBezTo>
                  <a:cubicBezTo>
                    <a:pt x="1022" y="2788"/>
                    <a:pt x="1022" y="3047"/>
                    <a:pt x="1168" y="3194"/>
                  </a:cubicBezTo>
                  <a:cubicBezTo>
                    <a:pt x="1214" y="3248"/>
                    <a:pt x="1259" y="3272"/>
                    <a:pt x="1302" y="3272"/>
                  </a:cubicBezTo>
                  <a:cubicBezTo>
                    <a:pt x="1395" y="3272"/>
                    <a:pt x="1475" y="3159"/>
                    <a:pt x="1518" y="3019"/>
                  </a:cubicBezTo>
                  <a:cubicBezTo>
                    <a:pt x="1518" y="3075"/>
                    <a:pt x="1546" y="3166"/>
                    <a:pt x="1546" y="3250"/>
                  </a:cubicBezTo>
                  <a:cubicBezTo>
                    <a:pt x="1546" y="3397"/>
                    <a:pt x="1574" y="3571"/>
                    <a:pt x="1693" y="3690"/>
                  </a:cubicBezTo>
                  <a:cubicBezTo>
                    <a:pt x="1740" y="3738"/>
                    <a:pt x="1781" y="3757"/>
                    <a:pt x="1817" y="3757"/>
                  </a:cubicBezTo>
                  <a:cubicBezTo>
                    <a:pt x="1891" y="3757"/>
                    <a:pt x="1942" y="3671"/>
                    <a:pt x="1980" y="3571"/>
                  </a:cubicBezTo>
                  <a:cubicBezTo>
                    <a:pt x="2015" y="3746"/>
                    <a:pt x="2098" y="3893"/>
                    <a:pt x="2273" y="3893"/>
                  </a:cubicBezTo>
                  <a:cubicBezTo>
                    <a:pt x="2283" y="3894"/>
                    <a:pt x="2293" y="3895"/>
                    <a:pt x="2303" y="3895"/>
                  </a:cubicBezTo>
                  <a:cubicBezTo>
                    <a:pt x="2541" y="3895"/>
                    <a:pt x="2567" y="3565"/>
                    <a:pt x="2567" y="3397"/>
                  </a:cubicBezTo>
                  <a:cubicBezTo>
                    <a:pt x="2567" y="3348"/>
                    <a:pt x="2517" y="3318"/>
                    <a:pt x="2476" y="3318"/>
                  </a:cubicBezTo>
                  <a:cubicBezTo>
                    <a:pt x="2446" y="3318"/>
                    <a:pt x="2420" y="3334"/>
                    <a:pt x="2420" y="3369"/>
                  </a:cubicBezTo>
                  <a:cubicBezTo>
                    <a:pt x="2400" y="3456"/>
                    <a:pt x="2360" y="3669"/>
                    <a:pt x="2285" y="3669"/>
                  </a:cubicBezTo>
                  <a:cubicBezTo>
                    <a:pt x="2258" y="3669"/>
                    <a:pt x="2226" y="3642"/>
                    <a:pt x="2189" y="3571"/>
                  </a:cubicBezTo>
                  <a:cubicBezTo>
                    <a:pt x="2098" y="3425"/>
                    <a:pt x="2126" y="3222"/>
                    <a:pt x="2070" y="3075"/>
                  </a:cubicBezTo>
                  <a:cubicBezTo>
                    <a:pt x="2055" y="3044"/>
                    <a:pt x="2012" y="3022"/>
                    <a:pt x="1972" y="3022"/>
                  </a:cubicBezTo>
                  <a:cubicBezTo>
                    <a:pt x="1939" y="3022"/>
                    <a:pt x="1908" y="3037"/>
                    <a:pt x="1896" y="3075"/>
                  </a:cubicBezTo>
                  <a:cubicBezTo>
                    <a:pt x="1896" y="3194"/>
                    <a:pt x="1896" y="3341"/>
                    <a:pt x="1840" y="3425"/>
                  </a:cubicBezTo>
                  <a:cubicBezTo>
                    <a:pt x="1822" y="3456"/>
                    <a:pt x="1814" y="3479"/>
                    <a:pt x="1802" y="3479"/>
                  </a:cubicBezTo>
                  <a:cubicBezTo>
                    <a:pt x="1791" y="3479"/>
                    <a:pt x="1777" y="3456"/>
                    <a:pt x="1749" y="3397"/>
                  </a:cubicBezTo>
                  <a:cubicBezTo>
                    <a:pt x="1749" y="3341"/>
                    <a:pt x="1749" y="3250"/>
                    <a:pt x="1721" y="3222"/>
                  </a:cubicBezTo>
                  <a:cubicBezTo>
                    <a:pt x="1693" y="2991"/>
                    <a:pt x="1693" y="2760"/>
                    <a:pt x="1665" y="2523"/>
                  </a:cubicBezTo>
                  <a:cubicBezTo>
                    <a:pt x="1665" y="2485"/>
                    <a:pt x="1635" y="2470"/>
                    <a:pt x="1602" y="2470"/>
                  </a:cubicBezTo>
                  <a:cubicBezTo>
                    <a:pt x="1562" y="2470"/>
                    <a:pt x="1518" y="2492"/>
                    <a:pt x="1518" y="2523"/>
                  </a:cubicBezTo>
                  <a:cubicBezTo>
                    <a:pt x="1455" y="2614"/>
                    <a:pt x="1399" y="2935"/>
                    <a:pt x="1343" y="3019"/>
                  </a:cubicBezTo>
                  <a:cubicBezTo>
                    <a:pt x="1331" y="3027"/>
                    <a:pt x="1320" y="3030"/>
                    <a:pt x="1311" y="3030"/>
                  </a:cubicBezTo>
                  <a:cubicBezTo>
                    <a:pt x="1252" y="3030"/>
                    <a:pt x="1249" y="2893"/>
                    <a:pt x="1224" y="2844"/>
                  </a:cubicBezTo>
                  <a:cubicBezTo>
                    <a:pt x="1196" y="2760"/>
                    <a:pt x="1196" y="2641"/>
                    <a:pt x="1196" y="2523"/>
                  </a:cubicBezTo>
                  <a:cubicBezTo>
                    <a:pt x="1196" y="2320"/>
                    <a:pt x="1315" y="1970"/>
                    <a:pt x="1168" y="1795"/>
                  </a:cubicBezTo>
                  <a:cubicBezTo>
                    <a:pt x="1154" y="1781"/>
                    <a:pt x="1132" y="1774"/>
                    <a:pt x="1109" y="1774"/>
                  </a:cubicBezTo>
                  <a:cubicBezTo>
                    <a:pt x="1086" y="1774"/>
                    <a:pt x="1064" y="1781"/>
                    <a:pt x="1050" y="1795"/>
                  </a:cubicBezTo>
                  <a:cubicBezTo>
                    <a:pt x="966" y="1886"/>
                    <a:pt x="875" y="1998"/>
                    <a:pt x="819" y="2089"/>
                  </a:cubicBezTo>
                  <a:cubicBezTo>
                    <a:pt x="796" y="2112"/>
                    <a:pt x="792" y="2153"/>
                    <a:pt x="773" y="2153"/>
                  </a:cubicBezTo>
                  <a:cubicBezTo>
                    <a:pt x="768" y="2153"/>
                    <a:pt x="763" y="2150"/>
                    <a:pt x="756" y="2145"/>
                  </a:cubicBezTo>
                  <a:cubicBezTo>
                    <a:pt x="728" y="2145"/>
                    <a:pt x="728" y="1942"/>
                    <a:pt x="728" y="1914"/>
                  </a:cubicBezTo>
                  <a:cubicBezTo>
                    <a:pt x="728" y="1593"/>
                    <a:pt x="728" y="1243"/>
                    <a:pt x="819" y="921"/>
                  </a:cubicBezTo>
                  <a:cubicBezTo>
                    <a:pt x="855" y="867"/>
                    <a:pt x="794" y="821"/>
                    <a:pt x="739" y="821"/>
                  </a:cubicBezTo>
                  <a:cubicBezTo>
                    <a:pt x="709" y="821"/>
                    <a:pt x="682" y="834"/>
                    <a:pt x="672" y="865"/>
                  </a:cubicBezTo>
                  <a:cubicBezTo>
                    <a:pt x="581" y="977"/>
                    <a:pt x="497" y="1124"/>
                    <a:pt x="378" y="1243"/>
                  </a:cubicBezTo>
                  <a:cubicBezTo>
                    <a:pt x="350" y="1271"/>
                    <a:pt x="350" y="1299"/>
                    <a:pt x="294" y="1299"/>
                  </a:cubicBezTo>
                  <a:cubicBezTo>
                    <a:pt x="278" y="1312"/>
                    <a:pt x="264" y="1318"/>
                    <a:pt x="252" y="1318"/>
                  </a:cubicBezTo>
                  <a:cubicBezTo>
                    <a:pt x="160" y="1318"/>
                    <a:pt x="207" y="943"/>
                    <a:pt x="232" y="893"/>
                  </a:cubicBezTo>
                  <a:cubicBezTo>
                    <a:pt x="266" y="600"/>
                    <a:pt x="350" y="341"/>
                    <a:pt x="441" y="47"/>
                  </a:cubicBezTo>
                  <a:cubicBezTo>
                    <a:pt x="458" y="15"/>
                    <a:pt x="433" y="1"/>
                    <a:pt x="4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79"/>
            <p:cNvSpPr/>
            <p:nvPr/>
          </p:nvSpPr>
          <p:spPr>
            <a:xfrm>
              <a:off x="4867146" y="2950612"/>
              <a:ext cx="34883" cy="49037"/>
            </a:xfrm>
            <a:custGeom>
              <a:rect b="b" l="l" r="r" t="t"/>
              <a:pathLst>
                <a:path extrusionOk="0" h="2155" w="1533">
                  <a:moveTo>
                    <a:pt x="241" y="0"/>
                  </a:moveTo>
                  <a:cubicBezTo>
                    <a:pt x="221" y="0"/>
                    <a:pt x="203" y="9"/>
                    <a:pt x="203" y="30"/>
                  </a:cubicBezTo>
                  <a:cubicBezTo>
                    <a:pt x="147" y="289"/>
                    <a:pt x="1" y="730"/>
                    <a:pt x="175" y="960"/>
                  </a:cubicBezTo>
                  <a:cubicBezTo>
                    <a:pt x="231" y="1016"/>
                    <a:pt x="286" y="1039"/>
                    <a:pt x="341" y="1039"/>
                  </a:cubicBezTo>
                  <a:cubicBezTo>
                    <a:pt x="404" y="1039"/>
                    <a:pt x="465" y="1009"/>
                    <a:pt x="525" y="960"/>
                  </a:cubicBezTo>
                  <a:cubicBezTo>
                    <a:pt x="525" y="1135"/>
                    <a:pt x="525" y="1282"/>
                    <a:pt x="616" y="1401"/>
                  </a:cubicBezTo>
                  <a:cubicBezTo>
                    <a:pt x="666" y="1439"/>
                    <a:pt x="713" y="1454"/>
                    <a:pt x="753" y="1454"/>
                  </a:cubicBezTo>
                  <a:cubicBezTo>
                    <a:pt x="803" y="1454"/>
                    <a:pt x="844" y="1432"/>
                    <a:pt x="875" y="1401"/>
                  </a:cubicBezTo>
                  <a:cubicBezTo>
                    <a:pt x="875" y="1632"/>
                    <a:pt x="875" y="1862"/>
                    <a:pt x="1021" y="2037"/>
                  </a:cubicBezTo>
                  <a:cubicBezTo>
                    <a:pt x="1081" y="2111"/>
                    <a:pt x="1175" y="2154"/>
                    <a:pt x="1266" y="2154"/>
                  </a:cubicBezTo>
                  <a:cubicBezTo>
                    <a:pt x="1357" y="2154"/>
                    <a:pt x="1444" y="2111"/>
                    <a:pt x="1490" y="2009"/>
                  </a:cubicBezTo>
                  <a:cubicBezTo>
                    <a:pt x="1532" y="1967"/>
                    <a:pt x="1474" y="1904"/>
                    <a:pt x="1419" y="1904"/>
                  </a:cubicBezTo>
                  <a:cubicBezTo>
                    <a:pt x="1401" y="1904"/>
                    <a:pt x="1384" y="1910"/>
                    <a:pt x="1371" y="1925"/>
                  </a:cubicBezTo>
                  <a:cubicBezTo>
                    <a:pt x="1334" y="1954"/>
                    <a:pt x="1301" y="1966"/>
                    <a:pt x="1272" y="1966"/>
                  </a:cubicBezTo>
                  <a:cubicBezTo>
                    <a:pt x="1122" y="1966"/>
                    <a:pt x="1077" y="1642"/>
                    <a:pt x="1077" y="1548"/>
                  </a:cubicBezTo>
                  <a:lnTo>
                    <a:pt x="1077" y="1163"/>
                  </a:lnTo>
                  <a:cubicBezTo>
                    <a:pt x="1077" y="1093"/>
                    <a:pt x="1056" y="1069"/>
                    <a:pt x="1025" y="1069"/>
                  </a:cubicBezTo>
                  <a:cubicBezTo>
                    <a:pt x="954" y="1069"/>
                    <a:pt x="830" y="1198"/>
                    <a:pt x="791" y="1198"/>
                  </a:cubicBezTo>
                  <a:cubicBezTo>
                    <a:pt x="616" y="1198"/>
                    <a:pt x="700" y="877"/>
                    <a:pt x="700" y="786"/>
                  </a:cubicBezTo>
                  <a:cubicBezTo>
                    <a:pt x="680" y="726"/>
                    <a:pt x="631" y="676"/>
                    <a:pt x="582" y="676"/>
                  </a:cubicBezTo>
                  <a:cubicBezTo>
                    <a:pt x="562" y="676"/>
                    <a:pt x="543" y="684"/>
                    <a:pt x="525" y="702"/>
                  </a:cubicBezTo>
                  <a:cubicBezTo>
                    <a:pt x="497" y="758"/>
                    <a:pt x="441" y="849"/>
                    <a:pt x="378" y="849"/>
                  </a:cubicBezTo>
                  <a:cubicBezTo>
                    <a:pt x="266" y="849"/>
                    <a:pt x="266" y="702"/>
                    <a:pt x="266" y="611"/>
                  </a:cubicBezTo>
                  <a:cubicBezTo>
                    <a:pt x="238" y="436"/>
                    <a:pt x="266" y="233"/>
                    <a:pt x="294" y="58"/>
                  </a:cubicBezTo>
                  <a:cubicBezTo>
                    <a:pt x="311" y="24"/>
                    <a:pt x="273" y="0"/>
                    <a:pt x="2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79"/>
            <p:cNvSpPr/>
            <p:nvPr/>
          </p:nvSpPr>
          <p:spPr>
            <a:xfrm>
              <a:off x="4817495" y="2817905"/>
              <a:ext cx="34110" cy="28717"/>
            </a:xfrm>
            <a:custGeom>
              <a:rect b="b" l="l" r="r" t="t"/>
              <a:pathLst>
                <a:path extrusionOk="0" h="1262" w="1499">
                  <a:moveTo>
                    <a:pt x="170" y="0"/>
                  </a:moveTo>
                  <a:cubicBezTo>
                    <a:pt x="158" y="0"/>
                    <a:pt x="148" y="11"/>
                    <a:pt x="148" y="38"/>
                  </a:cubicBezTo>
                  <a:cubicBezTo>
                    <a:pt x="85" y="297"/>
                    <a:pt x="29" y="562"/>
                    <a:pt x="1" y="821"/>
                  </a:cubicBezTo>
                  <a:cubicBezTo>
                    <a:pt x="1" y="940"/>
                    <a:pt x="1" y="1087"/>
                    <a:pt x="85" y="1171"/>
                  </a:cubicBezTo>
                  <a:cubicBezTo>
                    <a:pt x="121" y="1223"/>
                    <a:pt x="173" y="1254"/>
                    <a:pt x="223" y="1254"/>
                  </a:cubicBezTo>
                  <a:cubicBezTo>
                    <a:pt x="260" y="1254"/>
                    <a:pt x="296" y="1237"/>
                    <a:pt x="323" y="1199"/>
                  </a:cubicBezTo>
                  <a:cubicBezTo>
                    <a:pt x="379" y="1171"/>
                    <a:pt x="406" y="1115"/>
                    <a:pt x="434" y="1052"/>
                  </a:cubicBezTo>
                  <a:cubicBezTo>
                    <a:pt x="434" y="1024"/>
                    <a:pt x="434" y="996"/>
                    <a:pt x="462" y="968"/>
                  </a:cubicBezTo>
                  <a:cubicBezTo>
                    <a:pt x="462" y="1024"/>
                    <a:pt x="497" y="1087"/>
                    <a:pt x="525" y="1115"/>
                  </a:cubicBezTo>
                  <a:cubicBezTo>
                    <a:pt x="581" y="1199"/>
                    <a:pt x="637" y="1262"/>
                    <a:pt x="728" y="1262"/>
                  </a:cubicBezTo>
                  <a:cubicBezTo>
                    <a:pt x="812" y="1227"/>
                    <a:pt x="847" y="1171"/>
                    <a:pt x="875" y="1087"/>
                  </a:cubicBezTo>
                  <a:cubicBezTo>
                    <a:pt x="875" y="1052"/>
                    <a:pt x="875" y="968"/>
                    <a:pt x="903" y="877"/>
                  </a:cubicBezTo>
                  <a:cubicBezTo>
                    <a:pt x="977" y="1007"/>
                    <a:pt x="1013" y="1180"/>
                    <a:pt x="1160" y="1180"/>
                  </a:cubicBezTo>
                  <a:cubicBezTo>
                    <a:pt x="1180" y="1180"/>
                    <a:pt x="1201" y="1177"/>
                    <a:pt x="1225" y="1171"/>
                  </a:cubicBezTo>
                  <a:cubicBezTo>
                    <a:pt x="1455" y="1143"/>
                    <a:pt x="1483" y="912"/>
                    <a:pt x="1483" y="737"/>
                  </a:cubicBezTo>
                  <a:cubicBezTo>
                    <a:pt x="1498" y="689"/>
                    <a:pt x="1456" y="658"/>
                    <a:pt x="1412" y="658"/>
                  </a:cubicBezTo>
                  <a:cubicBezTo>
                    <a:pt x="1375" y="658"/>
                    <a:pt x="1336" y="682"/>
                    <a:pt x="1336" y="737"/>
                  </a:cubicBezTo>
                  <a:cubicBezTo>
                    <a:pt x="1316" y="821"/>
                    <a:pt x="1279" y="974"/>
                    <a:pt x="1189" y="974"/>
                  </a:cubicBezTo>
                  <a:cubicBezTo>
                    <a:pt x="1159" y="974"/>
                    <a:pt x="1122" y="956"/>
                    <a:pt x="1078" y="912"/>
                  </a:cubicBezTo>
                  <a:cubicBezTo>
                    <a:pt x="1022" y="849"/>
                    <a:pt x="1022" y="737"/>
                    <a:pt x="931" y="674"/>
                  </a:cubicBezTo>
                  <a:cubicBezTo>
                    <a:pt x="903" y="646"/>
                    <a:pt x="875" y="646"/>
                    <a:pt x="847" y="646"/>
                  </a:cubicBezTo>
                  <a:cubicBezTo>
                    <a:pt x="728" y="702"/>
                    <a:pt x="728" y="821"/>
                    <a:pt x="700" y="940"/>
                  </a:cubicBezTo>
                  <a:cubicBezTo>
                    <a:pt x="700" y="968"/>
                    <a:pt x="700" y="1052"/>
                    <a:pt x="672" y="1052"/>
                  </a:cubicBezTo>
                  <a:lnTo>
                    <a:pt x="609" y="849"/>
                  </a:lnTo>
                  <a:cubicBezTo>
                    <a:pt x="581" y="765"/>
                    <a:pt x="581" y="702"/>
                    <a:pt x="525" y="646"/>
                  </a:cubicBezTo>
                  <a:cubicBezTo>
                    <a:pt x="511" y="632"/>
                    <a:pt x="489" y="625"/>
                    <a:pt x="466" y="625"/>
                  </a:cubicBezTo>
                  <a:cubicBezTo>
                    <a:pt x="443" y="625"/>
                    <a:pt x="420" y="632"/>
                    <a:pt x="406" y="646"/>
                  </a:cubicBezTo>
                  <a:cubicBezTo>
                    <a:pt x="323" y="702"/>
                    <a:pt x="351" y="793"/>
                    <a:pt x="323" y="877"/>
                  </a:cubicBezTo>
                  <a:cubicBezTo>
                    <a:pt x="299" y="956"/>
                    <a:pt x="254" y="1048"/>
                    <a:pt x="210" y="1048"/>
                  </a:cubicBezTo>
                  <a:cubicBezTo>
                    <a:pt x="188" y="1048"/>
                    <a:pt x="166" y="1026"/>
                    <a:pt x="148" y="968"/>
                  </a:cubicBezTo>
                  <a:cubicBezTo>
                    <a:pt x="85" y="674"/>
                    <a:pt x="148" y="325"/>
                    <a:pt x="204" y="38"/>
                  </a:cubicBezTo>
                  <a:cubicBezTo>
                    <a:pt x="204" y="18"/>
                    <a:pt x="186" y="0"/>
                    <a:pt x="1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79"/>
            <p:cNvSpPr/>
            <p:nvPr/>
          </p:nvSpPr>
          <p:spPr>
            <a:xfrm>
              <a:off x="4745907" y="2744770"/>
              <a:ext cx="7327" cy="6622"/>
            </a:xfrm>
            <a:custGeom>
              <a:rect b="b" l="l" r="r" t="t"/>
              <a:pathLst>
                <a:path extrusionOk="0" h="291" w="322">
                  <a:moveTo>
                    <a:pt x="158" y="0"/>
                  </a:moveTo>
                  <a:cubicBezTo>
                    <a:pt x="121" y="0"/>
                    <a:pt x="84" y="14"/>
                    <a:pt x="56" y="42"/>
                  </a:cubicBezTo>
                  <a:cubicBezTo>
                    <a:pt x="0" y="105"/>
                    <a:pt x="0" y="161"/>
                    <a:pt x="28" y="217"/>
                  </a:cubicBezTo>
                  <a:cubicBezTo>
                    <a:pt x="49" y="264"/>
                    <a:pt x="104" y="291"/>
                    <a:pt x="154" y="291"/>
                  </a:cubicBezTo>
                  <a:cubicBezTo>
                    <a:pt x="171" y="291"/>
                    <a:pt x="188" y="287"/>
                    <a:pt x="203" y="280"/>
                  </a:cubicBezTo>
                  <a:cubicBezTo>
                    <a:pt x="231" y="280"/>
                    <a:pt x="231" y="280"/>
                    <a:pt x="259" y="245"/>
                  </a:cubicBezTo>
                  <a:cubicBezTo>
                    <a:pt x="322" y="217"/>
                    <a:pt x="322" y="189"/>
                    <a:pt x="322" y="133"/>
                  </a:cubicBezTo>
                  <a:cubicBezTo>
                    <a:pt x="322" y="105"/>
                    <a:pt x="287" y="70"/>
                    <a:pt x="287" y="70"/>
                  </a:cubicBezTo>
                  <a:cubicBezTo>
                    <a:pt x="259" y="70"/>
                    <a:pt x="259" y="42"/>
                    <a:pt x="259" y="42"/>
                  </a:cubicBezTo>
                  <a:cubicBezTo>
                    <a:pt x="231" y="14"/>
                    <a:pt x="194" y="0"/>
                    <a:pt x="1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79"/>
            <p:cNvSpPr/>
            <p:nvPr/>
          </p:nvSpPr>
          <p:spPr>
            <a:xfrm>
              <a:off x="4764589" y="2693663"/>
              <a:ext cx="62804" cy="28284"/>
            </a:xfrm>
            <a:custGeom>
              <a:rect b="b" l="l" r="r" t="t"/>
              <a:pathLst>
                <a:path extrusionOk="0" h="1243" w="2760">
                  <a:moveTo>
                    <a:pt x="985" y="1"/>
                  </a:moveTo>
                  <a:cubicBezTo>
                    <a:pt x="945" y="1"/>
                    <a:pt x="903" y="7"/>
                    <a:pt x="865" y="16"/>
                  </a:cubicBezTo>
                  <a:cubicBezTo>
                    <a:pt x="515" y="44"/>
                    <a:pt x="200" y="338"/>
                    <a:pt x="25" y="631"/>
                  </a:cubicBezTo>
                  <a:cubicBezTo>
                    <a:pt x="1" y="651"/>
                    <a:pt x="25" y="671"/>
                    <a:pt x="51" y="671"/>
                  </a:cubicBezTo>
                  <a:cubicBezTo>
                    <a:pt x="62" y="671"/>
                    <a:pt x="73" y="667"/>
                    <a:pt x="81" y="659"/>
                  </a:cubicBezTo>
                  <a:cubicBezTo>
                    <a:pt x="228" y="484"/>
                    <a:pt x="403" y="338"/>
                    <a:pt x="606" y="219"/>
                  </a:cubicBezTo>
                  <a:cubicBezTo>
                    <a:pt x="648" y="197"/>
                    <a:pt x="796" y="144"/>
                    <a:pt x="889" y="144"/>
                  </a:cubicBezTo>
                  <a:cubicBezTo>
                    <a:pt x="918" y="144"/>
                    <a:pt x="942" y="149"/>
                    <a:pt x="955" y="163"/>
                  </a:cubicBezTo>
                  <a:cubicBezTo>
                    <a:pt x="1011" y="191"/>
                    <a:pt x="865" y="338"/>
                    <a:pt x="837" y="393"/>
                  </a:cubicBezTo>
                  <a:cubicBezTo>
                    <a:pt x="837" y="456"/>
                    <a:pt x="837" y="512"/>
                    <a:pt x="899" y="512"/>
                  </a:cubicBezTo>
                  <a:cubicBezTo>
                    <a:pt x="915" y="518"/>
                    <a:pt x="931" y="520"/>
                    <a:pt x="945" y="520"/>
                  </a:cubicBezTo>
                  <a:cubicBezTo>
                    <a:pt x="1006" y="520"/>
                    <a:pt x="1057" y="479"/>
                    <a:pt x="1130" y="456"/>
                  </a:cubicBezTo>
                  <a:cubicBezTo>
                    <a:pt x="1214" y="428"/>
                    <a:pt x="1305" y="393"/>
                    <a:pt x="1424" y="393"/>
                  </a:cubicBezTo>
                  <a:cubicBezTo>
                    <a:pt x="1452" y="365"/>
                    <a:pt x="1480" y="365"/>
                    <a:pt x="1508" y="365"/>
                  </a:cubicBezTo>
                  <a:cubicBezTo>
                    <a:pt x="1536" y="365"/>
                    <a:pt x="1536" y="365"/>
                    <a:pt x="1508" y="393"/>
                  </a:cubicBezTo>
                  <a:cubicBezTo>
                    <a:pt x="1508" y="456"/>
                    <a:pt x="1424" y="512"/>
                    <a:pt x="1389" y="540"/>
                  </a:cubicBezTo>
                  <a:cubicBezTo>
                    <a:pt x="1361" y="603"/>
                    <a:pt x="1361" y="659"/>
                    <a:pt x="1424" y="687"/>
                  </a:cubicBezTo>
                  <a:cubicBezTo>
                    <a:pt x="1443" y="696"/>
                    <a:pt x="1461" y="700"/>
                    <a:pt x="1480" y="700"/>
                  </a:cubicBezTo>
                  <a:cubicBezTo>
                    <a:pt x="1518" y="700"/>
                    <a:pt x="1557" y="687"/>
                    <a:pt x="1599" y="687"/>
                  </a:cubicBezTo>
                  <a:cubicBezTo>
                    <a:pt x="1679" y="662"/>
                    <a:pt x="1795" y="629"/>
                    <a:pt x="1887" y="629"/>
                  </a:cubicBezTo>
                  <a:cubicBezTo>
                    <a:pt x="1995" y="629"/>
                    <a:pt x="2069" y="675"/>
                    <a:pt x="2004" y="834"/>
                  </a:cubicBezTo>
                  <a:cubicBezTo>
                    <a:pt x="2004" y="890"/>
                    <a:pt x="2032" y="918"/>
                    <a:pt x="2088" y="918"/>
                  </a:cubicBezTo>
                  <a:cubicBezTo>
                    <a:pt x="2326" y="953"/>
                    <a:pt x="2557" y="953"/>
                    <a:pt x="2613" y="1212"/>
                  </a:cubicBezTo>
                  <a:cubicBezTo>
                    <a:pt x="2613" y="1233"/>
                    <a:pt x="2630" y="1242"/>
                    <a:pt x="2651" y="1242"/>
                  </a:cubicBezTo>
                  <a:cubicBezTo>
                    <a:pt x="2686" y="1242"/>
                    <a:pt x="2731" y="1218"/>
                    <a:pt x="2731" y="1184"/>
                  </a:cubicBezTo>
                  <a:cubicBezTo>
                    <a:pt x="2759" y="862"/>
                    <a:pt x="2473" y="834"/>
                    <a:pt x="2207" y="778"/>
                  </a:cubicBezTo>
                  <a:cubicBezTo>
                    <a:pt x="2263" y="659"/>
                    <a:pt x="2263" y="568"/>
                    <a:pt x="2088" y="484"/>
                  </a:cubicBezTo>
                  <a:cubicBezTo>
                    <a:pt x="2004" y="428"/>
                    <a:pt x="1885" y="428"/>
                    <a:pt x="1801" y="428"/>
                  </a:cubicBezTo>
                  <a:cubicBezTo>
                    <a:pt x="1774" y="456"/>
                    <a:pt x="1739" y="456"/>
                    <a:pt x="1683" y="484"/>
                  </a:cubicBezTo>
                  <a:cubicBezTo>
                    <a:pt x="1739" y="393"/>
                    <a:pt x="1739" y="282"/>
                    <a:pt x="1627" y="219"/>
                  </a:cubicBezTo>
                  <a:cubicBezTo>
                    <a:pt x="1590" y="202"/>
                    <a:pt x="1551" y="195"/>
                    <a:pt x="1512" y="195"/>
                  </a:cubicBezTo>
                  <a:cubicBezTo>
                    <a:pt x="1421" y="195"/>
                    <a:pt x="1327" y="229"/>
                    <a:pt x="1249" y="254"/>
                  </a:cubicBezTo>
                  <a:cubicBezTo>
                    <a:pt x="1214" y="254"/>
                    <a:pt x="1158" y="254"/>
                    <a:pt x="1130" y="282"/>
                  </a:cubicBezTo>
                  <a:cubicBezTo>
                    <a:pt x="1158" y="219"/>
                    <a:pt x="1158" y="163"/>
                    <a:pt x="1158" y="107"/>
                  </a:cubicBezTo>
                  <a:cubicBezTo>
                    <a:pt x="1139" y="27"/>
                    <a:pt x="1067" y="1"/>
                    <a:pt x="9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79"/>
            <p:cNvSpPr/>
            <p:nvPr/>
          </p:nvSpPr>
          <p:spPr>
            <a:xfrm>
              <a:off x="4934137" y="3050051"/>
              <a:ext cx="41073" cy="29195"/>
            </a:xfrm>
            <a:custGeom>
              <a:rect b="b" l="l" r="r" t="t"/>
              <a:pathLst>
                <a:path extrusionOk="0" h="1283" w="1805">
                  <a:moveTo>
                    <a:pt x="206" y="0"/>
                  </a:moveTo>
                  <a:cubicBezTo>
                    <a:pt x="182" y="0"/>
                    <a:pt x="158" y="9"/>
                    <a:pt x="147" y="31"/>
                  </a:cubicBezTo>
                  <a:cubicBezTo>
                    <a:pt x="56" y="233"/>
                    <a:pt x="0" y="639"/>
                    <a:pt x="175" y="849"/>
                  </a:cubicBezTo>
                  <a:cubicBezTo>
                    <a:pt x="217" y="912"/>
                    <a:pt x="294" y="943"/>
                    <a:pt x="369" y="943"/>
                  </a:cubicBezTo>
                  <a:cubicBezTo>
                    <a:pt x="394" y="943"/>
                    <a:pt x="418" y="940"/>
                    <a:pt x="441" y="933"/>
                  </a:cubicBezTo>
                  <a:cubicBezTo>
                    <a:pt x="497" y="905"/>
                    <a:pt x="525" y="877"/>
                    <a:pt x="553" y="849"/>
                  </a:cubicBezTo>
                  <a:cubicBezTo>
                    <a:pt x="581" y="961"/>
                    <a:pt x="616" y="1080"/>
                    <a:pt x="728" y="1136"/>
                  </a:cubicBezTo>
                  <a:cubicBezTo>
                    <a:pt x="778" y="1158"/>
                    <a:pt x="821" y="1168"/>
                    <a:pt x="859" y="1168"/>
                  </a:cubicBezTo>
                  <a:cubicBezTo>
                    <a:pt x="975" y="1168"/>
                    <a:pt x="1042" y="1078"/>
                    <a:pt x="1105" y="989"/>
                  </a:cubicBezTo>
                  <a:cubicBezTo>
                    <a:pt x="1196" y="1136"/>
                    <a:pt x="1252" y="1282"/>
                    <a:pt x="1455" y="1282"/>
                  </a:cubicBezTo>
                  <a:cubicBezTo>
                    <a:pt x="1692" y="1254"/>
                    <a:pt x="1776" y="1024"/>
                    <a:pt x="1804" y="814"/>
                  </a:cubicBezTo>
                  <a:cubicBezTo>
                    <a:pt x="1804" y="779"/>
                    <a:pt x="1762" y="755"/>
                    <a:pt x="1722" y="755"/>
                  </a:cubicBezTo>
                  <a:cubicBezTo>
                    <a:pt x="1698" y="755"/>
                    <a:pt x="1675" y="765"/>
                    <a:pt x="1665" y="786"/>
                  </a:cubicBezTo>
                  <a:cubicBezTo>
                    <a:pt x="1614" y="881"/>
                    <a:pt x="1569" y="1064"/>
                    <a:pt x="1436" y="1064"/>
                  </a:cubicBezTo>
                  <a:cubicBezTo>
                    <a:pt x="1402" y="1064"/>
                    <a:pt x="1362" y="1052"/>
                    <a:pt x="1315" y="1024"/>
                  </a:cubicBezTo>
                  <a:cubicBezTo>
                    <a:pt x="1252" y="961"/>
                    <a:pt x="1224" y="877"/>
                    <a:pt x="1196" y="786"/>
                  </a:cubicBezTo>
                  <a:cubicBezTo>
                    <a:pt x="1182" y="758"/>
                    <a:pt x="1159" y="744"/>
                    <a:pt x="1133" y="744"/>
                  </a:cubicBezTo>
                  <a:cubicBezTo>
                    <a:pt x="1107" y="744"/>
                    <a:pt x="1077" y="758"/>
                    <a:pt x="1049" y="786"/>
                  </a:cubicBezTo>
                  <a:cubicBezTo>
                    <a:pt x="1009" y="831"/>
                    <a:pt x="965" y="934"/>
                    <a:pt x="879" y="934"/>
                  </a:cubicBezTo>
                  <a:cubicBezTo>
                    <a:pt x="845" y="934"/>
                    <a:pt x="805" y="918"/>
                    <a:pt x="755" y="877"/>
                  </a:cubicBezTo>
                  <a:cubicBezTo>
                    <a:pt x="700" y="814"/>
                    <a:pt x="700" y="674"/>
                    <a:pt x="700" y="611"/>
                  </a:cubicBezTo>
                  <a:cubicBezTo>
                    <a:pt x="700" y="565"/>
                    <a:pt x="644" y="520"/>
                    <a:pt x="589" y="520"/>
                  </a:cubicBezTo>
                  <a:cubicBezTo>
                    <a:pt x="577" y="520"/>
                    <a:pt x="564" y="522"/>
                    <a:pt x="553" y="527"/>
                  </a:cubicBezTo>
                  <a:cubicBezTo>
                    <a:pt x="493" y="587"/>
                    <a:pt x="444" y="723"/>
                    <a:pt x="371" y="723"/>
                  </a:cubicBezTo>
                  <a:cubicBezTo>
                    <a:pt x="341" y="723"/>
                    <a:pt x="307" y="700"/>
                    <a:pt x="266" y="639"/>
                  </a:cubicBezTo>
                  <a:cubicBezTo>
                    <a:pt x="175" y="499"/>
                    <a:pt x="203" y="206"/>
                    <a:pt x="266" y="59"/>
                  </a:cubicBezTo>
                  <a:cubicBezTo>
                    <a:pt x="283" y="24"/>
                    <a:pt x="245" y="0"/>
                    <a:pt x="2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7" name="Google Shape;7767;p79"/>
          <p:cNvGrpSpPr/>
          <p:nvPr/>
        </p:nvGrpSpPr>
        <p:grpSpPr>
          <a:xfrm>
            <a:off x="3542555" y="2741198"/>
            <a:ext cx="459537" cy="379394"/>
            <a:chOff x="3542555" y="2741198"/>
            <a:chExt cx="459537" cy="379394"/>
          </a:xfrm>
        </p:grpSpPr>
        <p:sp>
          <p:nvSpPr>
            <p:cNvPr id="7768" name="Google Shape;7768;p79"/>
            <p:cNvSpPr/>
            <p:nvPr/>
          </p:nvSpPr>
          <p:spPr>
            <a:xfrm>
              <a:off x="3545240" y="2745089"/>
              <a:ext cx="454781" cy="372021"/>
            </a:xfrm>
            <a:custGeom>
              <a:rect b="b" l="l" r="r" t="t"/>
              <a:pathLst>
                <a:path extrusionOk="0" h="16349" w="19986">
                  <a:moveTo>
                    <a:pt x="11185" y="2648"/>
                  </a:moveTo>
                  <a:cubicBezTo>
                    <a:pt x="11205" y="2648"/>
                    <a:pt x="11224" y="2649"/>
                    <a:pt x="11245" y="2651"/>
                  </a:cubicBezTo>
                  <a:cubicBezTo>
                    <a:pt x="11336" y="2678"/>
                    <a:pt x="11364" y="2769"/>
                    <a:pt x="11364" y="2825"/>
                  </a:cubicBezTo>
                  <a:cubicBezTo>
                    <a:pt x="11408" y="3194"/>
                    <a:pt x="11041" y="3433"/>
                    <a:pt x="10698" y="3433"/>
                  </a:cubicBezTo>
                  <a:cubicBezTo>
                    <a:pt x="10605" y="3433"/>
                    <a:pt x="10514" y="3415"/>
                    <a:pt x="10434" y="3378"/>
                  </a:cubicBezTo>
                  <a:cubicBezTo>
                    <a:pt x="10371" y="3350"/>
                    <a:pt x="10343" y="3238"/>
                    <a:pt x="10371" y="3175"/>
                  </a:cubicBezTo>
                  <a:cubicBezTo>
                    <a:pt x="10371" y="3119"/>
                    <a:pt x="10371" y="3063"/>
                    <a:pt x="10434" y="3000"/>
                  </a:cubicBezTo>
                  <a:cubicBezTo>
                    <a:pt x="10650" y="2836"/>
                    <a:pt x="10891" y="2648"/>
                    <a:pt x="11185" y="2648"/>
                  </a:cubicBezTo>
                  <a:close/>
                  <a:moveTo>
                    <a:pt x="8276" y="9069"/>
                  </a:moveTo>
                  <a:cubicBezTo>
                    <a:pt x="8327" y="9069"/>
                    <a:pt x="8378" y="9090"/>
                    <a:pt x="8420" y="9146"/>
                  </a:cubicBezTo>
                  <a:cubicBezTo>
                    <a:pt x="8448" y="9181"/>
                    <a:pt x="8511" y="9237"/>
                    <a:pt x="8539" y="9265"/>
                  </a:cubicBezTo>
                  <a:cubicBezTo>
                    <a:pt x="8567" y="9265"/>
                    <a:pt x="8567" y="9293"/>
                    <a:pt x="8595" y="9293"/>
                  </a:cubicBezTo>
                  <a:cubicBezTo>
                    <a:pt x="8595" y="9293"/>
                    <a:pt x="8595" y="9321"/>
                    <a:pt x="8623" y="9321"/>
                  </a:cubicBezTo>
                  <a:cubicBezTo>
                    <a:pt x="8713" y="9356"/>
                    <a:pt x="8825" y="9384"/>
                    <a:pt x="8888" y="9412"/>
                  </a:cubicBezTo>
                  <a:cubicBezTo>
                    <a:pt x="8972" y="9468"/>
                    <a:pt x="9000" y="9559"/>
                    <a:pt x="8944" y="9615"/>
                  </a:cubicBezTo>
                  <a:cubicBezTo>
                    <a:pt x="8825" y="9818"/>
                    <a:pt x="8651" y="9965"/>
                    <a:pt x="8448" y="10083"/>
                  </a:cubicBezTo>
                  <a:cubicBezTo>
                    <a:pt x="8433" y="10091"/>
                    <a:pt x="8414" y="10094"/>
                    <a:pt x="8393" y="10094"/>
                  </a:cubicBezTo>
                  <a:cubicBezTo>
                    <a:pt x="8336" y="10094"/>
                    <a:pt x="8266" y="10067"/>
                    <a:pt x="8245" y="10020"/>
                  </a:cubicBezTo>
                  <a:cubicBezTo>
                    <a:pt x="8126" y="9790"/>
                    <a:pt x="8042" y="9531"/>
                    <a:pt x="7923" y="9293"/>
                  </a:cubicBezTo>
                  <a:cubicBezTo>
                    <a:pt x="7879" y="9204"/>
                    <a:pt x="7980" y="9094"/>
                    <a:pt x="8065" y="9094"/>
                  </a:cubicBezTo>
                  <a:cubicBezTo>
                    <a:pt x="8088" y="9094"/>
                    <a:pt x="8109" y="9101"/>
                    <a:pt x="8126" y="9118"/>
                  </a:cubicBezTo>
                  <a:cubicBezTo>
                    <a:pt x="8172" y="9090"/>
                    <a:pt x="8224" y="9069"/>
                    <a:pt x="8276" y="9069"/>
                  </a:cubicBezTo>
                  <a:close/>
                  <a:moveTo>
                    <a:pt x="7545" y="9824"/>
                  </a:moveTo>
                  <a:cubicBezTo>
                    <a:pt x="7589" y="9824"/>
                    <a:pt x="7635" y="9841"/>
                    <a:pt x="7665" y="9881"/>
                  </a:cubicBezTo>
                  <a:lnTo>
                    <a:pt x="7721" y="9881"/>
                  </a:lnTo>
                  <a:cubicBezTo>
                    <a:pt x="7895" y="9965"/>
                    <a:pt x="8098" y="10055"/>
                    <a:pt x="8217" y="10195"/>
                  </a:cubicBezTo>
                  <a:cubicBezTo>
                    <a:pt x="8245" y="10258"/>
                    <a:pt x="8245" y="10314"/>
                    <a:pt x="8217" y="10370"/>
                  </a:cubicBezTo>
                  <a:cubicBezTo>
                    <a:pt x="8126" y="10489"/>
                    <a:pt x="8042" y="10608"/>
                    <a:pt x="7986" y="10720"/>
                  </a:cubicBezTo>
                  <a:cubicBezTo>
                    <a:pt x="7971" y="10772"/>
                    <a:pt x="7923" y="10796"/>
                    <a:pt x="7871" y="10796"/>
                  </a:cubicBezTo>
                  <a:cubicBezTo>
                    <a:pt x="7806" y="10796"/>
                    <a:pt x="7736" y="10758"/>
                    <a:pt x="7721" y="10692"/>
                  </a:cubicBezTo>
                  <a:cubicBezTo>
                    <a:pt x="7693" y="10517"/>
                    <a:pt x="7637" y="10370"/>
                    <a:pt x="7574" y="10230"/>
                  </a:cubicBezTo>
                  <a:cubicBezTo>
                    <a:pt x="7546" y="10195"/>
                    <a:pt x="7518" y="10167"/>
                    <a:pt x="7518" y="10167"/>
                  </a:cubicBezTo>
                  <a:cubicBezTo>
                    <a:pt x="7490" y="10139"/>
                    <a:pt x="7490" y="10111"/>
                    <a:pt x="7490" y="10083"/>
                  </a:cubicBezTo>
                  <a:cubicBezTo>
                    <a:pt x="7462" y="10055"/>
                    <a:pt x="7462" y="10020"/>
                    <a:pt x="7427" y="9992"/>
                  </a:cubicBezTo>
                  <a:cubicBezTo>
                    <a:pt x="7371" y="9894"/>
                    <a:pt x="7455" y="9824"/>
                    <a:pt x="7545" y="9824"/>
                  </a:cubicBezTo>
                  <a:close/>
                  <a:moveTo>
                    <a:pt x="7202" y="10817"/>
                  </a:moveTo>
                  <a:cubicBezTo>
                    <a:pt x="7233" y="10817"/>
                    <a:pt x="7264" y="10824"/>
                    <a:pt x="7287" y="10839"/>
                  </a:cubicBezTo>
                  <a:cubicBezTo>
                    <a:pt x="7315" y="10839"/>
                    <a:pt x="7371" y="10839"/>
                    <a:pt x="7399" y="10867"/>
                  </a:cubicBezTo>
                  <a:cubicBezTo>
                    <a:pt x="7518" y="10929"/>
                    <a:pt x="7637" y="10957"/>
                    <a:pt x="7748" y="11013"/>
                  </a:cubicBezTo>
                  <a:cubicBezTo>
                    <a:pt x="7811" y="11041"/>
                    <a:pt x="7839" y="11160"/>
                    <a:pt x="7811" y="11244"/>
                  </a:cubicBezTo>
                  <a:cubicBezTo>
                    <a:pt x="7721" y="11363"/>
                    <a:pt x="7602" y="11482"/>
                    <a:pt x="7490" y="11594"/>
                  </a:cubicBezTo>
                  <a:cubicBezTo>
                    <a:pt x="7465" y="11630"/>
                    <a:pt x="7421" y="11648"/>
                    <a:pt x="7378" y="11648"/>
                  </a:cubicBezTo>
                  <a:cubicBezTo>
                    <a:pt x="7315" y="11648"/>
                    <a:pt x="7252" y="11609"/>
                    <a:pt x="7252" y="11538"/>
                  </a:cubicBezTo>
                  <a:cubicBezTo>
                    <a:pt x="7224" y="11454"/>
                    <a:pt x="7224" y="11363"/>
                    <a:pt x="7196" y="11244"/>
                  </a:cubicBezTo>
                  <a:cubicBezTo>
                    <a:pt x="7168" y="11160"/>
                    <a:pt x="7112" y="11069"/>
                    <a:pt x="7077" y="10985"/>
                  </a:cubicBezTo>
                  <a:cubicBezTo>
                    <a:pt x="7015" y="10876"/>
                    <a:pt x="7111" y="10817"/>
                    <a:pt x="7202" y="10817"/>
                  </a:cubicBezTo>
                  <a:close/>
                  <a:moveTo>
                    <a:pt x="8860" y="0"/>
                  </a:moveTo>
                  <a:cubicBezTo>
                    <a:pt x="8685" y="147"/>
                    <a:pt x="8476" y="294"/>
                    <a:pt x="8301" y="406"/>
                  </a:cubicBezTo>
                  <a:cubicBezTo>
                    <a:pt x="8098" y="378"/>
                    <a:pt x="7923" y="350"/>
                    <a:pt x="7776" y="322"/>
                  </a:cubicBezTo>
                  <a:cubicBezTo>
                    <a:pt x="7546" y="525"/>
                    <a:pt x="7490" y="791"/>
                    <a:pt x="7462" y="1049"/>
                  </a:cubicBezTo>
                  <a:cubicBezTo>
                    <a:pt x="7427" y="1168"/>
                    <a:pt x="7427" y="1280"/>
                    <a:pt x="7371" y="1371"/>
                  </a:cubicBezTo>
                  <a:cubicBezTo>
                    <a:pt x="7371" y="1427"/>
                    <a:pt x="7371" y="1455"/>
                    <a:pt x="7343" y="1490"/>
                  </a:cubicBezTo>
                  <a:lnTo>
                    <a:pt x="7343" y="1574"/>
                  </a:lnTo>
                  <a:cubicBezTo>
                    <a:pt x="7322" y="1642"/>
                    <a:pt x="7265" y="1675"/>
                    <a:pt x="7214" y="1675"/>
                  </a:cubicBezTo>
                  <a:cubicBezTo>
                    <a:pt x="7198" y="1675"/>
                    <a:pt x="7182" y="1671"/>
                    <a:pt x="7168" y="1665"/>
                  </a:cubicBezTo>
                  <a:cubicBezTo>
                    <a:pt x="7112" y="1665"/>
                    <a:pt x="7077" y="1630"/>
                    <a:pt x="7021" y="1602"/>
                  </a:cubicBezTo>
                  <a:lnTo>
                    <a:pt x="6469" y="1602"/>
                  </a:lnTo>
                  <a:cubicBezTo>
                    <a:pt x="6413" y="1776"/>
                    <a:pt x="6350" y="1923"/>
                    <a:pt x="6322" y="2070"/>
                  </a:cubicBezTo>
                  <a:cubicBezTo>
                    <a:pt x="6266" y="2273"/>
                    <a:pt x="6238" y="2448"/>
                    <a:pt x="6203" y="2651"/>
                  </a:cubicBezTo>
                  <a:cubicBezTo>
                    <a:pt x="6203" y="2888"/>
                    <a:pt x="6147" y="3119"/>
                    <a:pt x="6063" y="3294"/>
                  </a:cubicBezTo>
                  <a:cubicBezTo>
                    <a:pt x="5944" y="3553"/>
                    <a:pt x="5742" y="3643"/>
                    <a:pt x="5567" y="3790"/>
                  </a:cubicBezTo>
                  <a:cubicBezTo>
                    <a:pt x="5476" y="3874"/>
                    <a:pt x="5420" y="3965"/>
                    <a:pt x="5392" y="4077"/>
                  </a:cubicBezTo>
                  <a:cubicBezTo>
                    <a:pt x="5364" y="4168"/>
                    <a:pt x="5329" y="4287"/>
                    <a:pt x="5273" y="4399"/>
                  </a:cubicBezTo>
                  <a:cubicBezTo>
                    <a:pt x="5189" y="4636"/>
                    <a:pt x="5014" y="4811"/>
                    <a:pt x="4777" y="4951"/>
                  </a:cubicBezTo>
                  <a:cubicBezTo>
                    <a:pt x="4721" y="5014"/>
                    <a:pt x="4665" y="5042"/>
                    <a:pt x="4602" y="5098"/>
                  </a:cubicBezTo>
                  <a:cubicBezTo>
                    <a:pt x="4252" y="5392"/>
                    <a:pt x="3931" y="5713"/>
                    <a:pt x="3581" y="6000"/>
                  </a:cubicBezTo>
                  <a:cubicBezTo>
                    <a:pt x="3350" y="6238"/>
                    <a:pt x="3120" y="6440"/>
                    <a:pt x="2854" y="6643"/>
                  </a:cubicBezTo>
                  <a:cubicBezTo>
                    <a:pt x="2392" y="7084"/>
                    <a:pt x="1896" y="7489"/>
                    <a:pt x="1309" y="7748"/>
                  </a:cubicBezTo>
                  <a:cubicBezTo>
                    <a:pt x="1253" y="7783"/>
                    <a:pt x="1197" y="7811"/>
                    <a:pt x="1106" y="7839"/>
                  </a:cubicBezTo>
                  <a:cubicBezTo>
                    <a:pt x="1022" y="7895"/>
                    <a:pt x="931" y="7986"/>
                    <a:pt x="875" y="8042"/>
                  </a:cubicBezTo>
                  <a:cubicBezTo>
                    <a:pt x="728" y="8272"/>
                    <a:pt x="553" y="8482"/>
                    <a:pt x="407" y="8713"/>
                  </a:cubicBezTo>
                  <a:cubicBezTo>
                    <a:pt x="323" y="8916"/>
                    <a:pt x="260" y="9118"/>
                    <a:pt x="148" y="9265"/>
                  </a:cubicBezTo>
                  <a:cubicBezTo>
                    <a:pt x="29" y="9615"/>
                    <a:pt x="1" y="9965"/>
                    <a:pt x="29" y="10286"/>
                  </a:cubicBezTo>
                  <a:cubicBezTo>
                    <a:pt x="120" y="10636"/>
                    <a:pt x="260" y="10957"/>
                    <a:pt x="672" y="11013"/>
                  </a:cubicBezTo>
                  <a:cubicBezTo>
                    <a:pt x="728" y="11013"/>
                    <a:pt x="784" y="11041"/>
                    <a:pt x="847" y="11069"/>
                  </a:cubicBezTo>
                  <a:cubicBezTo>
                    <a:pt x="847" y="11041"/>
                    <a:pt x="847" y="11041"/>
                    <a:pt x="875" y="11041"/>
                  </a:cubicBezTo>
                  <a:cubicBezTo>
                    <a:pt x="903" y="11041"/>
                    <a:pt x="903" y="11013"/>
                    <a:pt x="931" y="11013"/>
                  </a:cubicBezTo>
                  <a:lnTo>
                    <a:pt x="959" y="10985"/>
                  </a:lnTo>
                  <a:cubicBezTo>
                    <a:pt x="1169" y="10783"/>
                    <a:pt x="1427" y="10580"/>
                    <a:pt x="1658" y="10370"/>
                  </a:cubicBezTo>
                  <a:cubicBezTo>
                    <a:pt x="1850" y="10210"/>
                    <a:pt x="2082" y="10051"/>
                    <a:pt x="2344" y="10051"/>
                  </a:cubicBezTo>
                  <a:cubicBezTo>
                    <a:pt x="2369" y="10051"/>
                    <a:pt x="2395" y="10052"/>
                    <a:pt x="2420" y="10055"/>
                  </a:cubicBezTo>
                  <a:cubicBezTo>
                    <a:pt x="2448" y="10055"/>
                    <a:pt x="2448" y="10020"/>
                    <a:pt x="2476" y="10020"/>
                  </a:cubicBezTo>
                  <a:cubicBezTo>
                    <a:pt x="2623" y="9965"/>
                    <a:pt x="2798" y="9909"/>
                    <a:pt x="2945" y="9846"/>
                  </a:cubicBezTo>
                  <a:cubicBezTo>
                    <a:pt x="3057" y="9818"/>
                    <a:pt x="3148" y="9762"/>
                    <a:pt x="3231" y="9734"/>
                  </a:cubicBezTo>
                  <a:cubicBezTo>
                    <a:pt x="3266" y="9706"/>
                    <a:pt x="3294" y="9643"/>
                    <a:pt x="3294" y="9587"/>
                  </a:cubicBezTo>
                  <a:cubicBezTo>
                    <a:pt x="3324" y="9510"/>
                    <a:pt x="3402" y="9473"/>
                    <a:pt x="3490" y="9473"/>
                  </a:cubicBezTo>
                  <a:cubicBezTo>
                    <a:pt x="3570" y="9473"/>
                    <a:pt x="3658" y="9503"/>
                    <a:pt x="3728" y="9559"/>
                  </a:cubicBezTo>
                  <a:lnTo>
                    <a:pt x="3966" y="9559"/>
                  </a:lnTo>
                  <a:cubicBezTo>
                    <a:pt x="4078" y="9559"/>
                    <a:pt x="4224" y="9559"/>
                    <a:pt x="4343" y="9587"/>
                  </a:cubicBezTo>
                  <a:cubicBezTo>
                    <a:pt x="4371" y="9559"/>
                    <a:pt x="4399" y="9496"/>
                    <a:pt x="4455" y="9468"/>
                  </a:cubicBezTo>
                  <a:cubicBezTo>
                    <a:pt x="4665" y="9356"/>
                    <a:pt x="4840" y="9209"/>
                    <a:pt x="5042" y="9146"/>
                  </a:cubicBezTo>
                  <a:cubicBezTo>
                    <a:pt x="5070" y="9146"/>
                    <a:pt x="5098" y="9118"/>
                    <a:pt x="5098" y="9118"/>
                  </a:cubicBezTo>
                  <a:cubicBezTo>
                    <a:pt x="5098" y="9062"/>
                    <a:pt x="5126" y="8972"/>
                    <a:pt x="5189" y="8916"/>
                  </a:cubicBezTo>
                  <a:cubicBezTo>
                    <a:pt x="5742" y="8216"/>
                    <a:pt x="6469" y="7720"/>
                    <a:pt x="7287" y="7342"/>
                  </a:cubicBezTo>
                  <a:cubicBezTo>
                    <a:pt x="7602" y="7140"/>
                    <a:pt x="7951" y="6993"/>
                    <a:pt x="8336" y="6937"/>
                  </a:cubicBezTo>
                  <a:cubicBezTo>
                    <a:pt x="8364" y="6937"/>
                    <a:pt x="8392" y="6909"/>
                    <a:pt x="8420" y="6909"/>
                  </a:cubicBezTo>
                  <a:cubicBezTo>
                    <a:pt x="8432" y="6908"/>
                    <a:pt x="8443" y="6907"/>
                    <a:pt x="8454" y="6907"/>
                  </a:cubicBezTo>
                  <a:cubicBezTo>
                    <a:pt x="8771" y="6907"/>
                    <a:pt x="8788" y="7374"/>
                    <a:pt x="8511" y="7489"/>
                  </a:cubicBezTo>
                  <a:cubicBezTo>
                    <a:pt x="8595" y="7608"/>
                    <a:pt x="8623" y="7720"/>
                    <a:pt x="8651" y="7839"/>
                  </a:cubicBezTo>
                  <a:lnTo>
                    <a:pt x="8741" y="7839"/>
                  </a:lnTo>
                  <a:cubicBezTo>
                    <a:pt x="8797" y="7839"/>
                    <a:pt x="8860" y="7895"/>
                    <a:pt x="8825" y="7958"/>
                  </a:cubicBezTo>
                  <a:cubicBezTo>
                    <a:pt x="8888" y="7986"/>
                    <a:pt x="8916" y="8070"/>
                    <a:pt x="8860" y="8098"/>
                  </a:cubicBezTo>
                  <a:cubicBezTo>
                    <a:pt x="8797" y="8133"/>
                    <a:pt x="8769" y="8133"/>
                    <a:pt x="8713" y="8160"/>
                  </a:cubicBezTo>
                  <a:cubicBezTo>
                    <a:pt x="8741" y="8244"/>
                    <a:pt x="8713" y="8363"/>
                    <a:pt x="8595" y="8391"/>
                  </a:cubicBezTo>
                  <a:cubicBezTo>
                    <a:pt x="8301" y="8510"/>
                    <a:pt x="7986" y="8566"/>
                    <a:pt x="7693" y="8769"/>
                  </a:cubicBezTo>
                  <a:cubicBezTo>
                    <a:pt x="7462" y="8944"/>
                    <a:pt x="7287" y="9209"/>
                    <a:pt x="7168" y="9468"/>
                  </a:cubicBezTo>
                  <a:cubicBezTo>
                    <a:pt x="7140" y="9531"/>
                    <a:pt x="7112" y="9587"/>
                    <a:pt x="7077" y="9643"/>
                  </a:cubicBezTo>
                  <a:cubicBezTo>
                    <a:pt x="6965" y="10055"/>
                    <a:pt x="6700" y="10405"/>
                    <a:pt x="6322" y="10636"/>
                  </a:cubicBezTo>
                  <a:cubicBezTo>
                    <a:pt x="6175" y="10783"/>
                    <a:pt x="6028" y="10929"/>
                    <a:pt x="5889" y="11013"/>
                  </a:cubicBezTo>
                  <a:cubicBezTo>
                    <a:pt x="5679" y="11279"/>
                    <a:pt x="5595" y="11566"/>
                    <a:pt x="5623" y="11943"/>
                  </a:cubicBezTo>
                  <a:cubicBezTo>
                    <a:pt x="5651" y="12090"/>
                    <a:pt x="5651" y="12237"/>
                    <a:pt x="5567" y="12384"/>
                  </a:cubicBezTo>
                  <a:lnTo>
                    <a:pt x="5567" y="12468"/>
                  </a:lnTo>
                  <a:cubicBezTo>
                    <a:pt x="5600" y="12457"/>
                    <a:pt x="5631" y="12450"/>
                    <a:pt x="5658" y="12450"/>
                  </a:cubicBezTo>
                  <a:cubicBezTo>
                    <a:pt x="5700" y="12450"/>
                    <a:pt x="5736" y="12465"/>
                    <a:pt x="5770" y="12503"/>
                  </a:cubicBezTo>
                  <a:cubicBezTo>
                    <a:pt x="5889" y="12587"/>
                    <a:pt x="6000" y="12643"/>
                    <a:pt x="6119" y="12706"/>
                  </a:cubicBezTo>
                  <a:lnTo>
                    <a:pt x="6147" y="12733"/>
                  </a:lnTo>
                  <a:cubicBezTo>
                    <a:pt x="6203" y="12733"/>
                    <a:pt x="6266" y="12789"/>
                    <a:pt x="6294" y="12852"/>
                  </a:cubicBezTo>
                  <a:cubicBezTo>
                    <a:pt x="6294" y="12817"/>
                    <a:pt x="6322" y="12817"/>
                    <a:pt x="6322" y="12817"/>
                  </a:cubicBezTo>
                  <a:cubicBezTo>
                    <a:pt x="6322" y="12789"/>
                    <a:pt x="6350" y="12789"/>
                    <a:pt x="6350" y="12761"/>
                  </a:cubicBezTo>
                  <a:lnTo>
                    <a:pt x="6378" y="12761"/>
                  </a:lnTo>
                  <a:cubicBezTo>
                    <a:pt x="6413" y="12733"/>
                    <a:pt x="6413" y="12706"/>
                    <a:pt x="6441" y="12678"/>
                  </a:cubicBezTo>
                  <a:cubicBezTo>
                    <a:pt x="6350" y="12615"/>
                    <a:pt x="6294" y="12531"/>
                    <a:pt x="6266" y="12440"/>
                  </a:cubicBezTo>
                  <a:cubicBezTo>
                    <a:pt x="6203" y="12356"/>
                    <a:pt x="6147" y="12237"/>
                    <a:pt x="6119" y="12153"/>
                  </a:cubicBezTo>
                  <a:cubicBezTo>
                    <a:pt x="6068" y="12044"/>
                    <a:pt x="6134" y="11912"/>
                    <a:pt x="6258" y="11912"/>
                  </a:cubicBezTo>
                  <a:cubicBezTo>
                    <a:pt x="6270" y="11912"/>
                    <a:pt x="6282" y="11913"/>
                    <a:pt x="6294" y="11915"/>
                  </a:cubicBezTo>
                  <a:cubicBezTo>
                    <a:pt x="6441" y="11943"/>
                    <a:pt x="6588" y="12034"/>
                    <a:pt x="6700" y="12153"/>
                  </a:cubicBezTo>
                  <a:lnTo>
                    <a:pt x="6728" y="12153"/>
                  </a:lnTo>
                  <a:cubicBezTo>
                    <a:pt x="6740" y="12150"/>
                    <a:pt x="6752" y="12148"/>
                    <a:pt x="6764" y="12148"/>
                  </a:cubicBezTo>
                  <a:cubicBezTo>
                    <a:pt x="6869" y="12148"/>
                    <a:pt x="6956" y="12274"/>
                    <a:pt x="6874" y="12356"/>
                  </a:cubicBezTo>
                  <a:cubicBezTo>
                    <a:pt x="6846" y="12384"/>
                    <a:pt x="6846" y="12384"/>
                    <a:pt x="6846" y="12412"/>
                  </a:cubicBezTo>
                  <a:cubicBezTo>
                    <a:pt x="6819" y="12468"/>
                    <a:pt x="6791" y="12559"/>
                    <a:pt x="6763" y="12615"/>
                  </a:cubicBezTo>
                  <a:cubicBezTo>
                    <a:pt x="6700" y="12706"/>
                    <a:pt x="6644" y="12706"/>
                    <a:pt x="6588" y="12706"/>
                  </a:cubicBezTo>
                  <a:cubicBezTo>
                    <a:pt x="6553" y="12761"/>
                    <a:pt x="6553" y="12789"/>
                    <a:pt x="6525" y="12852"/>
                  </a:cubicBezTo>
                  <a:cubicBezTo>
                    <a:pt x="6525" y="12908"/>
                    <a:pt x="6497" y="12936"/>
                    <a:pt x="6469" y="12964"/>
                  </a:cubicBezTo>
                  <a:cubicBezTo>
                    <a:pt x="6413" y="13055"/>
                    <a:pt x="6350" y="13111"/>
                    <a:pt x="6266" y="13167"/>
                  </a:cubicBezTo>
                  <a:cubicBezTo>
                    <a:pt x="6238" y="13167"/>
                    <a:pt x="6175" y="13167"/>
                    <a:pt x="6147" y="13139"/>
                  </a:cubicBezTo>
                  <a:cubicBezTo>
                    <a:pt x="6091" y="13167"/>
                    <a:pt x="6063" y="13202"/>
                    <a:pt x="6000" y="13258"/>
                  </a:cubicBezTo>
                  <a:cubicBezTo>
                    <a:pt x="6000" y="13286"/>
                    <a:pt x="5972" y="13314"/>
                    <a:pt x="5944" y="13314"/>
                  </a:cubicBezTo>
                  <a:cubicBezTo>
                    <a:pt x="5798" y="13461"/>
                    <a:pt x="5651" y="13608"/>
                    <a:pt x="5476" y="13726"/>
                  </a:cubicBezTo>
                  <a:cubicBezTo>
                    <a:pt x="5329" y="13810"/>
                    <a:pt x="5154" y="13957"/>
                    <a:pt x="4952" y="13985"/>
                  </a:cubicBezTo>
                  <a:cubicBezTo>
                    <a:pt x="4914" y="14038"/>
                    <a:pt x="4847" y="14062"/>
                    <a:pt x="4779" y="14062"/>
                  </a:cubicBezTo>
                  <a:cubicBezTo>
                    <a:pt x="4693" y="14062"/>
                    <a:pt x="4605" y="14023"/>
                    <a:pt x="4574" y="13957"/>
                  </a:cubicBezTo>
                  <a:lnTo>
                    <a:pt x="4574" y="13866"/>
                  </a:lnTo>
                  <a:lnTo>
                    <a:pt x="4546" y="13901"/>
                  </a:lnTo>
                  <a:cubicBezTo>
                    <a:pt x="4455" y="14104"/>
                    <a:pt x="4399" y="14279"/>
                    <a:pt x="4343" y="14482"/>
                  </a:cubicBezTo>
                  <a:cubicBezTo>
                    <a:pt x="4371" y="14510"/>
                    <a:pt x="4399" y="14510"/>
                    <a:pt x="4399" y="14538"/>
                  </a:cubicBezTo>
                  <a:lnTo>
                    <a:pt x="4399" y="14600"/>
                  </a:lnTo>
                  <a:cubicBezTo>
                    <a:pt x="4371" y="14656"/>
                    <a:pt x="4427" y="14740"/>
                    <a:pt x="4455" y="14803"/>
                  </a:cubicBezTo>
                  <a:cubicBezTo>
                    <a:pt x="4500" y="14863"/>
                    <a:pt x="4556" y="14913"/>
                    <a:pt x="4628" y="14913"/>
                  </a:cubicBezTo>
                  <a:cubicBezTo>
                    <a:pt x="4656" y="14913"/>
                    <a:pt x="4687" y="14905"/>
                    <a:pt x="4721" y="14887"/>
                  </a:cubicBezTo>
                  <a:lnTo>
                    <a:pt x="4749" y="14859"/>
                  </a:lnTo>
                  <a:cubicBezTo>
                    <a:pt x="4777" y="14887"/>
                    <a:pt x="4840" y="14887"/>
                    <a:pt x="4924" y="14915"/>
                  </a:cubicBezTo>
                  <a:cubicBezTo>
                    <a:pt x="5155" y="14955"/>
                    <a:pt x="5385" y="14978"/>
                    <a:pt x="5616" y="14978"/>
                  </a:cubicBezTo>
                  <a:cubicBezTo>
                    <a:pt x="5910" y="14978"/>
                    <a:pt x="6203" y="14941"/>
                    <a:pt x="6497" y="14859"/>
                  </a:cubicBezTo>
                  <a:cubicBezTo>
                    <a:pt x="7021" y="14740"/>
                    <a:pt x="7371" y="14454"/>
                    <a:pt x="7574" y="13957"/>
                  </a:cubicBezTo>
                  <a:cubicBezTo>
                    <a:pt x="7665" y="13726"/>
                    <a:pt x="7693" y="13489"/>
                    <a:pt x="7811" y="13286"/>
                  </a:cubicBezTo>
                  <a:cubicBezTo>
                    <a:pt x="7951" y="13055"/>
                    <a:pt x="8070" y="12789"/>
                    <a:pt x="8273" y="12643"/>
                  </a:cubicBezTo>
                  <a:cubicBezTo>
                    <a:pt x="8685" y="12412"/>
                    <a:pt x="8944" y="12090"/>
                    <a:pt x="9210" y="11769"/>
                  </a:cubicBezTo>
                  <a:cubicBezTo>
                    <a:pt x="9671" y="11244"/>
                    <a:pt x="10140" y="10720"/>
                    <a:pt x="10923" y="10692"/>
                  </a:cubicBezTo>
                  <a:cubicBezTo>
                    <a:pt x="11014" y="10692"/>
                    <a:pt x="11098" y="10664"/>
                    <a:pt x="11161" y="10636"/>
                  </a:cubicBezTo>
                  <a:cubicBezTo>
                    <a:pt x="11340" y="10480"/>
                    <a:pt x="11500" y="10407"/>
                    <a:pt x="11647" y="10407"/>
                  </a:cubicBezTo>
                  <a:cubicBezTo>
                    <a:pt x="11856" y="10407"/>
                    <a:pt x="12037" y="10552"/>
                    <a:pt x="12210" y="10811"/>
                  </a:cubicBezTo>
                  <a:cubicBezTo>
                    <a:pt x="12238" y="10839"/>
                    <a:pt x="12266" y="10839"/>
                    <a:pt x="12266" y="10867"/>
                  </a:cubicBezTo>
                  <a:cubicBezTo>
                    <a:pt x="12356" y="10929"/>
                    <a:pt x="12440" y="10985"/>
                    <a:pt x="12559" y="11013"/>
                  </a:cubicBezTo>
                  <a:cubicBezTo>
                    <a:pt x="12615" y="11027"/>
                    <a:pt x="12673" y="11034"/>
                    <a:pt x="12731" y="11034"/>
                  </a:cubicBezTo>
                  <a:cubicBezTo>
                    <a:pt x="12790" y="11034"/>
                    <a:pt x="12849" y="11027"/>
                    <a:pt x="12909" y="11013"/>
                  </a:cubicBezTo>
                  <a:cubicBezTo>
                    <a:pt x="12965" y="10985"/>
                    <a:pt x="13021" y="10985"/>
                    <a:pt x="13056" y="10957"/>
                  </a:cubicBezTo>
                  <a:cubicBezTo>
                    <a:pt x="13168" y="10894"/>
                    <a:pt x="13286" y="10839"/>
                    <a:pt x="13370" y="10811"/>
                  </a:cubicBezTo>
                  <a:cubicBezTo>
                    <a:pt x="13464" y="10762"/>
                    <a:pt x="13567" y="10732"/>
                    <a:pt x="13669" y="10732"/>
                  </a:cubicBezTo>
                  <a:cubicBezTo>
                    <a:pt x="13759" y="10732"/>
                    <a:pt x="13848" y="10755"/>
                    <a:pt x="13930" y="10811"/>
                  </a:cubicBezTo>
                  <a:cubicBezTo>
                    <a:pt x="14160" y="10929"/>
                    <a:pt x="14391" y="11041"/>
                    <a:pt x="14629" y="11188"/>
                  </a:cubicBezTo>
                  <a:lnTo>
                    <a:pt x="14629" y="11363"/>
                  </a:lnTo>
                  <a:cubicBezTo>
                    <a:pt x="14685" y="11454"/>
                    <a:pt x="14685" y="11566"/>
                    <a:pt x="14629" y="11685"/>
                  </a:cubicBezTo>
                  <a:lnTo>
                    <a:pt x="14629" y="11859"/>
                  </a:lnTo>
                  <a:cubicBezTo>
                    <a:pt x="14769" y="11915"/>
                    <a:pt x="14944" y="11943"/>
                    <a:pt x="15090" y="12006"/>
                  </a:cubicBezTo>
                  <a:cubicBezTo>
                    <a:pt x="15181" y="12034"/>
                    <a:pt x="15328" y="12034"/>
                    <a:pt x="15384" y="12090"/>
                  </a:cubicBezTo>
                  <a:cubicBezTo>
                    <a:pt x="15384" y="12118"/>
                    <a:pt x="15412" y="12153"/>
                    <a:pt x="15440" y="12181"/>
                  </a:cubicBezTo>
                  <a:lnTo>
                    <a:pt x="15468" y="12209"/>
                  </a:lnTo>
                  <a:cubicBezTo>
                    <a:pt x="15734" y="12559"/>
                    <a:pt x="16139" y="12817"/>
                    <a:pt x="16111" y="13377"/>
                  </a:cubicBezTo>
                  <a:cubicBezTo>
                    <a:pt x="16111" y="13552"/>
                    <a:pt x="16111" y="13691"/>
                    <a:pt x="16139" y="13866"/>
                  </a:cubicBezTo>
                  <a:cubicBezTo>
                    <a:pt x="16202" y="13901"/>
                    <a:pt x="16258" y="13929"/>
                    <a:pt x="16286" y="14013"/>
                  </a:cubicBezTo>
                  <a:cubicBezTo>
                    <a:pt x="16286" y="14104"/>
                    <a:pt x="16314" y="14188"/>
                    <a:pt x="16342" y="14279"/>
                  </a:cubicBezTo>
                  <a:cubicBezTo>
                    <a:pt x="16377" y="14335"/>
                    <a:pt x="16405" y="14363"/>
                    <a:pt x="16461" y="14426"/>
                  </a:cubicBezTo>
                  <a:cubicBezTo>
                    <a:pt x="16552" y="14510"/>
                    <a:pt x="16608" y="14684"/>
                    <a:pt x="16580" y="14831"/>
                  </a:cubicBezTo>
                  <a:cubicBezTo>
                    <a:pt x="16608" y="14978"/>
                    <a:pt x="16608" y="15181"/>
                    <a:pt x="16552" y="15356"/>
                  </a:cubicBezTo>
                  <a:cubicBezTo>
                    <a:pt x="16608" y="15824"/>
                    <a:pt x="16902" y="16111"/>
                    <a:pt x="17335" y="16349"/>
                  </a:cubicBezTo>
                  <a:cubicBezTo>
                    <a:pt x="17887" y="16139"/>
                    <a:pt x="17950" y="16111"/>
                    <a:pt x="18153" y="15852"/>
                  </a:cubicBezTo>
                  <a:cubicBezTo>
                    <a:pt x="18615" y="15265"/>
                    <a:pt x="18964" y="14628"/>
                    <a:pt x="19174" y="13929"/>
                  </a:cubicBezTo>
                  <a:cubicBezTo>
                    <a:pt x="19580" y="12587"/>
                    <a:pt x="19810" y="11216"/>
                    <a:pt x="19663" y="9818"/>
                  </a:cubicBezTo>
                  <a:cubicBezTo>
                    <a:pt x="19636" y="9559"/>
                    <a:pt x="19608" y="9321"/>
                    <a:pt x="19608" y="9090"/>
                  </a:cubicBezTo>
                  <a:cubicBezTo>
                    <a:pt x="19608" y="8860"/>
                    <a:pt x="19608" y="8657"/>
                    <a:pt x="19698" y="8447"/>
                  </a:cubicBezTo>
                  <a:cubicBezTo>
                    <a:pt x="19985" y="7636"/>
                    <a:pt x="19929" y="6818"/>
                    <a:pt x="19810" y="5972"/>
                  </a:cubicBezTo>
                  <a:cubicBezTo>
                    <a:pt x="19754" y="5566"/>
                    <a:pt x="19663" y="5126"/>
                    <a:pt x="19663" y="4720"/>
                  </a:cubicBezTo>
                  <a:cubicBezTo>
                    <a:pt x="19698" y="4315"/>
                    <a:pt x="19580" y="3965"/>
                    <a:pt x="19349" y="3671"/>
                  </a:cubicBezTo>
                  <a:cubicBezTo>
                    <a:pt x="19111" y="3378"/>
                    <a:pt x="18824" y="3119"/>
                    <a:pt x="18587" y="2825"/>
                  </a:cubicBezTo>
                  <a:cubicBezTo>
                    <a:pt x="17887" y="2014"/>
                    <a:pt x="17041" y="1371"/>
                    <a:pt x="16111" y="819"/>
                  </a:cubicBezTo>
                  <a:cubicBezTo>
                    <a:pt x="15762" y="644"/>
                    <a:pt x="15384" y="497"/>
                    <a:pt x="15035" y="294"/>
                  </a:cubicBezTo>
                  <a:cubicBezTo>
                    <a:pt x="15007" y="266"/>
                    <a:pt x="14944" y="231"/>
                    <a:pt x="14944" y="203"/>
                  </a:cubicBezTo>
                  <a:cubicBezTo>
                    <a:pt x="14916" y="175"/>
                    <a:pt x="14888" y="175"/>
                    <a:pt x="14860" y="175"/>
                  </a:cubicBezTo>
                  <a:cubicBezTo>
                    <a:pt x="14685" y="175"/>
                    <a:pt x="14510" y="147"/>
                    <a:pt x="14335" y="119"/>
                  </a:cubicBezTo>
                  <a:cubicBezTo>
                    <a:pt x="14247" y="110"/>
                    <a:pt x="14146" y="107"/>
                    <a:pt x="14040" y="107"/>
                  </a:cubicBezTo>
                  <a:cubicBezTo>
                    <a:pt x="13828" y="107"/>
                    <a:pt x="13596" y="119"/>
                    <a:pt x="13405" y="119"/>
                  </a:cubicBezTo>
                  <a:lnTo>
                    <a:pt x="12762" y="119"/>
                  </a:lnTo>
                  <a:cubicBezTo>
                    <a:pt x="12587" y="119"/>
                    <a:pt x="12440" y="119"/>
                    <a:pt x="12294" y="56"/>
                  </a:cubicBezTo>
                  <a:cubicBezTo>
                    <a:pt x="12063" y="91"/>
                    <a:pt x="11797" y="175"/>
                    <a:pt x="11566" y="203"/>
                  </a:cubicBezTo>
                  <a:cubicBezTo>
                    <a:pt x="11414" y="220"/>
                    <a:pt x="11250" y="238"/>
                    <a:pt x="11094" y="238"/>
                  </a:cubicBezTo>
                  <a:cubicBezTo>
                    <a:pt x="10984" y="238"/>
                    <a:pt x="10878" y="229"/>
                    <a:pt x="10783" y="203"/>
                  </a:cubicBezTo>
                  <a:cubicBezTo>
                    <a:pt x="10650" y="189"/>
                    <a:pt x="10533" y="175"/>
                    <a:pt x="10420" y="175"/>
                  </a:cubicBezTo>
                  <a:cubicBezTo>
                    <a:pt x="10308" y="175"/>
                    <a:pt x="10199" y="189"/>
                    <a:pt x="10084" y="231"/>
                  </a:cubicBezTo>
                  <a:cubicBezTo>
                    <a:pt x="9957" y="270"/>
                    <a:pt x="9832" y="290"/>
                    <a:pt x="9709" y="290"/>
                  </a:cubicBezTo>
                  <a:cubicBezTo>
                    <a:pt x="9461" y="290"/>
                    <a:pt x="9227" y="207"/>
                    <a:pt x="9035" y="28"/>
                  </a:cubicBezTo>
                  <a:cubicBezTo>
                    <a:pt x="8972" y="0"/>
                    <a:pt x="8916" y="0"/>
                    <a:pt x="88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79"/>
            <p:cNvSpPr/>
            <p:nvPr/>
          </p:nvSpPr>
          <p:spPr>
            <a:xfrm>
              <a:off x="3663316" y="3034191"/>
              <a:ext cx="8601" cy="10536"/>
            </a:xfrm>
            <a:custGeom>
              <a:rect b="b" l="l" r="r" t="t"/>
              <a:pathLst>
                <a:path extrusionOk="0" h="463" w="378">
                  <a:moveTo>
                    <a:pt x="140" y="1"/>
                  </a:moveTo>
                  <a:cubicBezTo>
                    <a:pt x="84" y="56"/>
                    <a:pt x="28" y="147"/>
                    <a:pt x="0" y="231"/>
                  </a:cubicBezTo>
                  <a:cubicBezTo>
                    <a:pt x="56" y="231"/>
                    <a:pt x="84" y="287"/>
                    <a:pt x="140" y="322"/>
                  </a:cubicBezTo>
                  <a:cubicBezTo>
                    <a:pt x="140" y="378"/>
                    <a:pt x="203" y="434"/>
                    <a:pt x="231" y="462"/>
                  </a:cubicBezTo>
                  <a:cubicBezTo>
                    <a:pt x="231" y="462"/>
                    <a:pt x="259" y="462"/>
                    <a:pt x="259" y="434"/>
                  </a:cubicBezTo>
                  <a:cubicBezTo>
                    <a:pt x="259" y="434"/>
                    <a:pt x="287" y="406"/>
                    <a:pt x="315" y="378"/>
                  </a:cubicBezTo>
                  <a:cubicBezTo>
                    <a:pt x="315" y="287"/>
                    <a:pt x="350" y="231"/>
                    <a:pt x="378" y="175"/>
                  </a:cubicBezTo>
                  <a:cubicBezTo>
                    <a:pt x="350" y="147"/>
                    <a:pt x="315" y="112"/>
                    <a:pt x="287" y="84"/>
                  </a:cubicBezTo>
                  <a:cubicBezTo>
                    <a:pt x="259" y="56"/>
                    <a:pt x="231" y="28"/>
                    <a:pt x="231" y="1"/>
                  </a:cubicBezTo>
                  <a:close/>
                </a:path>
              </a:pathLst>
            </a:custGeom>
            <a:solidFill>
              <a:srgbClr val="6C66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79"/>
            <p:cNvSpPr/>
            <p:nvPr/>
          </p:nvSpPr>
          <p:spPr>
            <a:xfrm>
              <a:off x="3622106" y="2829510"/>
              <a:ext cx="102170" cy="99576"/>
            </a:xfrm>
            <a:custGeom>
              <a:rect b="b" l="l" r="r" t="t"/>
              <a:pathLst>
                <a:path extrusionOk="0" h="4376" w="4490">
                  <a:moveTo>
                    <a:pt x="4055" y="1"/>
                  </a:moveTo>
                  <a:cubicBezTo>
                    <a:pt x="3897" y="1"/>
                    <a:pt x="3716" y="87"/>
                    <a:pt x="3643" y="227"/>
                  </a:cubicBezTo>
                  <a:cubicBezTo>
                    <a:pt x="3615" y="283"/>
                    <a:pt x="3615" y="367"/>
                    <a:pt x="3587" y="458"/>
                  </a:cubicBezTo>
                  <a:cubicBezTo>
                    <a:pt x="3559" y="458"/>
                    <a:pt x="3559" y="486"/>
                    <a:pt x="3524" y="514"/>
                  </a:cubicBezTo>
                  <a:cubicBezTo>
                    <a:pt x="3524" y="542"/>
                    <a:pt x="3496" y="577"/>
                    <a:pt x="3468" y="605"/>
                  </a:cubicBezTo>
                  <a:cubicBezTo>
                    <a:pt x="3413" y="633"/>
                    <a:pt x="3350" y="661"/>
                    <a:pt x="3294" y="689"/>
                  </a:cubicBezTo>
                  <a:cubicBezTo>
                    <a:pt x="3147" y="779"/>
                    <a:pt x="3063" y="954"/>
                    <a:pt x="3091" y="1129"/>
                  </a:cubicBezTo>
                  <a:cubicBezTo>
                    <a:pt x="3063" y="1185"/>
                    <a:pt x="3000" y="1241"/>
                    <a:pt x="2972" y="1304"/>
                  </a:cubicBezTo>
                  <a:cubicBezTo>
                    <a:pt x="2860" y="1416"/>
                    <a:pt x="2741" y="1563"/>
                    <a:pt x="2622" y="1682"/>
                  </a:cubicBezTo>
                  <a:lnTo>
                    <a:pt x="2622" y="1709"/>
                  </a:lnTo>
                  <a:cubicBezTo>
                    <a:pt x="2538" y="1709"/>
                    <a:pt x="2448" y="1737"/>
                    <a:pt x="2364" y="1800"/>
                  </a:cubicBezTo>
                  <a:cubicBezTo>
                    <a:pt x="2269" y="1766"/>
                    <a:pt x="2173" y="1742"/>
                    <a:pt x="2078" y="1742"/>
                  </a:cubicBezTo>
                  <a:cubicBezTo>
                    <a:pt x="1999" y="1742"/>
                    <a:pt x="1919" y="1759"/>
                    <a:pt x="1839" y="1800"/>
                  </a:cubicBezTo>
                  <a:cubicBezTo>
                    <a:pt x="1636" y="1856"/>
                    <a:pt x="1462" y="2059"/>
                    <a:pt x="1315" y="2234"/>
                  </a:cubicBezTo>
                  <a:cubicBezTo>
                    <a:pt x="1168" y="2325"/>
                    <a:pt x="1021" y="2437"/>
                    <a:pt x="902" y="2528"/>
                  </a:cubicBezTo>
                  <a:cubicBezTo>
                    <a:pt x="700" y="2730"/>
                    <a:pt x="469" y="2961"/>
                    <a:pt x="294" y="3227"/>
                  </a:cubicBezTo>
                  <a:cubicBezTo>
                    <a:pt x="28" y="3576"/>
                    <a:pt x="0" y="4073"/>
                    <a:pt x="441" y="4304"/>
                  </a:cubicBezTo>
                  <a:cubicBezTo>
                    <a:pt x="529" y="4354"/>
                    <a:pt x="622" y="4375"/>
                    <a:pt x="717" y="4375"/>
                  </a:cubicBezTo>
                  <a:cubicBezTo>
                    <a:pt x="1056" y="4375"/>
                    <a:pt x="1419" y="4100"/>
                    <a:pt x="1692" y="3898"/>
                  </a:cubicBezTo>
                  <a:cubicBezTo>
                    <a:pt x="2070" y="3632"/>
                    <a:pt x="2448" y="3311"/>
                    <a:pt x="2797" y="2989"/>
                  </a:cubicBezTo>
                  <a:cubicBezTo>
                    <a:pt x="2825" y="2961"/>
                    <a:pt x="2860" y="2933"/>
                    <a:pt x="2888" y="2905"/>
                  </a:cubicBezTo>
                  <a:cubicBezTo>
                    <a:pt x="2888" y="2905"/>
                    <a:pt x="2944" y="2849"/>
                    <a:pt x="2972" y="2814"/>
                  </a:cubicBezTo>
                  <a:cubicBezTo>
                    <a:pt x="3000" y="2814"/>
                    <a:pt x="3000" y="2786"/>
                    <a:pt x="3000" y="2786"/>
                  </a:cubicBezTo>
                  <a:cubicBezTo>
                    <a:pt x="3063" y="2758"/>
                    <a:pt x="3119" y="2730"/>
                    <a:pt x="3147" y="2702"/>
                  </a:cubicBezTo>
                  <a:cubicBezTo>
                    <a:pt x="3266" y="2584"/>
                    <a:pt x="3322" y="2437"/>
                    <a:pt x="3350" y="2290"/>
                  </a:cubicBezTo>
                  <a:cubicBezTo>
                    <a:pt x="3413" y="2262"/>
                    <a:pt x="3441" y="2206"/>
                    <a:pt x="3468" y="2150"/>
                  </a:cubicBezTo>
                  <a:cubicBezTo>
                    <a:pt x="3559" y="2031"/>
                    <a:pt x="3734" y="1828"/>
                    <a:pt x="3846" y="1654"/>
                  </a:cubicBezTo>
                  <a:cubicBezTo>
                    <a:pt x="3965" y="1479"/>
                    <a:pt x="4084" y="1332"/>
                    <a:pt x="4168" y="1157"/>
                  </a:cubicBezTo>
                  <a:cubicBezTo>
                    <a:pt x="4196" y="1129"/>
                    <a:pt x="4224" y="1101"/>
                    <a:pt x="4259" y="1066"/>
                  </a:cubicBezTo>
                  <a:cubicBezTo>
                    <a:pt x="4287" y="1038"/>
                    <a:pt x="4287" y="1010"/>
                    <a:pt x="4315" y="982"/>
                  </a:cubicBezTo>
                  <a:cubicBezTo>
                    <a:pt x="4398" y="807"/>
                    <a:pt x="4489" y="633"/>
                    <a:pt x="4489" y="430"/>
                  </a:cubicBezTo>
                  <a:cubicBezTo>
                    <a:pt x="4489" y="255"/>
                    <a:pt x="4343" y="52"/>
                    <a:pt x="4168" y="17"/>
                  </a:cubicBezTo>
                  <a:cubicBezTo>
                    <a:pt x="4133" y="6"/>
                    <a:pt x="4095" y="1"/>
                    <a:pt x="405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79"/>
            <p:cNvSpPr/>
            <p:nvPr/>
          </p:nvSpPr>
          <p:spPr>
            <a:xfrm>
              <a:off x="3587723" y="2918846"/>
              <a:ext cx="39025" cy="35543"/>
            </a:xfrm>
            <a:custGeom>
              <a:rect b="b" l="l" r="r" t="t"/>
              <a:pathLst>
                <a:path extrusionOk="0" h="1562" w="1715">
                  <a:moveTo>
                    <a:pt x="1253" y="0"/>
                  </a:moveTo>
                  <a:cubicBezTo>
                    <a:pt x="1015" y="0"/>
                    <a:pt x="784" y="112"/>
                    <a:pt x="581" y="203"/>
                  </a:cubicBezTo>
                  <a:cubicBezTo>
                    <a:pt x="462" y="259"/>
                    <a:pt x="351" y="322"/>
                    <a:pt x="232" y="434"/>
                  </a:cubicBezTo>
                  <a:cubicBezTo>
                    <a:pt x="113" y="580"/>
                    <a:pt x="1" y="755"/>
                    <a:pt x="1" y="958"/>
                  </a:cubicBezTo>
                  <a:cubicBezTo>
                    <a:pt x="1" y="1224"/>
                    <a:pt x="204" y="1454"/>
                    <a:pt x="462" y="1545"/>
                  </a:cubicBezTo>
                  <a:cubicBezTo>
                    <a:pt x="512" y="1556"/>
                    <a:pt x="560" y="1561"/>
                    <a:pt x="608" y="1561"/>
                  </a:cubicBezTo>
                  <a:cubicBezTo>
                    <a:pt x="929" y="1561"/>
                    <a:pt x="1221" y="1332"/>
                    <a:pt x="1427" y="1077"/>
                  </a:cubicBezTo>
                  <a:cubicBezTo>
                    <a:pt x="1455" y="1021"/>
                    <a:pt x="1511" y="930"/>
                    <a:pt x="1511" y="874"/>
                  </a:cubicBezTo>
                  <a:cubicBezTo>
                    <a:pt x="1658" y="699"/>
                    <a:pt x="1714" y="524"/>
                    <a:pt x="1686" y="322"/>
                  </a:cubicBezTo>
                  <a:cubicBezTo>
                    <a:pt x="1630" y="147"/>
                    <a:pt x="1427" y="0"/>
                    <a:pt x="125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79"/>
            <p:cNvSpPr/>
            <p:nvPr/>
          </p:nvSpPr>
          <p:spPr>
            <a:xfrm>
              <a:off x="3551930" y="2892792"/>
              <a:ext cx="201200" cy="101487"/>
            </a:xfrm>
            <a:custGeom>
              <a:rect b="b" l="l" r="r" t="t"/>
              <a:pathLst>
                <a:path extrusionOk="0" h="4460" w="8842">
                  <a:moveTo>
                    <a:pt x="8613" y="0"/>
                  </a:moveTo>
                  <a:cubicBezTo>
                    <a:pt x="8598" y="0"/>
                    <a:pt x="8583" y="2"/>
                    <a:pt x="8566" y="5"/>
                  </a:cubicBezTo>
                  <a:cubicBezTo>
                    <a:pt x="8245" y="33"/>
                    <a:pt x="7923" y="96"/>
                    <a:pt x="7629" y="152"/>
                  </a:cubicBezTo>
                  <a:cubicBezTo>
                    <a:pt x="7343" y="208"/>
                    <a:pt x="6993" y="208"/>
                    <a:pt x="6727" y="327"/>
                  </a:cubicBezTo>
                  <a:cubicBezTo>
                    <a:pt x="6378" y="446"/>
                    <a:pt x="6084" y="677"/>
                    <a:pt x="5797" y="907"/>
                  </a:cubicBezTo>
                  <a:cubicBezTo>
                    <a:pt x="5595" y="942"/>
                    <a:pt x="5448" y="1082"/>
                    <a:pt x="5301" y="1229"/>
                  </a:cubicBezTo>
                  <a:cubicBezTo>
                    <a:pt x="5126" y="1376"/>
                    <a:pt x="4979" y="1523"/>
                    <a:pt x="4832" y="1697"/>
                  </a:cubicBezTo>
                  <a:cubicBezTo>
                    <a:pt x="4602" y="1844"/>
                    <a:pt x="4336" y="1956"/>
                    <a:pt x="4077" y="2103"/>
                  </a:cubicBezTo>
                  <a:cubicBezTo>
                    <a:pt x="3756" y="2278"/>
                    <a:pt x="3350" y="2341"/>
                    <a:pt x="3000" y="2481"/>
                  </a:cubicBezTo>
                  <a:cubicBezTo>
                    <a:pt x="2798" y="2544"/>
                    <a:pt x="2560" y="2627"/>
                    <a:pt x="2357" y="2746"/>
                  </a:cubicBezTo>
                  <a:cubicBezTo>
                    <a:pt x="2210" y="2746"/>
                    <a:pt x="2063" y="2774"/>
                    <a:pt x="1924" y="2830"/>
                  </a:cubicBezTo>
                  <a:cubicBezTo>
                    <a:pt x="1539" y="2921"/>
                    <a:pt x="1224" y="3180"/>
                    <a:pt x="959" y="3474"/>
                  </a:cubicBezTo>
                  <a:cubicBezTo>
                    <a:pt x="840" y="3620"/>
                    <a:pt x="728" y="3795"/>
                    <a:pt x="553" y="3879"/>
                  </a:cubicBezTo>
                  <a:cubicBezTo>
                    <a:pt x="508" y="3898"/>
                    <a:pt x="460" y="3903"/>
                    <a:pt x="411" y="3903"/>
                  </a:cubicBezTo>
                  <a:cubicBezTo>
                    <a:pt x="363" y="3903"/>
                    <a:pt x="315" y="3899"/>
                    <a:pt x="266" y="3899"/>
                  </a:cubicBezTo>
                  <a:cubicBezTo>
                    <a:pt x="204" y="3899"/>
                    <a:pt x="142" y="3906"/>
                    <a:pt x="85" y="3942"/>
                  </a:cubicBezTo>
                  <a:cubicBezTo>
                    <a:pt x="29" y="3998"/>
                    <a:pt x="1" y="4054"/>
                    <a:pt x="29" y="4117"/>
                  </a:cubicBezTo>
                  <a:cubicBezTo>
                    <a:pt x="57" y="4320"/>
                    <a:pt x="287" y="4403"/>
                    <a:pt x="434" y="4438"/>
                  </a:cubicBezTo>
                  <a:cubicBezTo>
                    <a:pt x="494" y="4452"/>
                    <a:pt x="544" y="4459"/>
                    <a:pt x="591" y="4459"/>
                  </a:cubicBezTo>
                  <a:cubicBezTo>
                    <a:pt x="639" y="4459"/>
                    <a:pt x="682" y="4452"/>
                    <a:pt x="728" y="4438"/>
                  </a:cubicBezTo>
                  <a:cubicBezTo>
                    <a:pt x="931" y="4229"/>
                    <a:pt x="1133" y="4054"/>
                    <a:pt x="1364" y="3879"/>
                  </a:cubicBezTo>
                  <a:cubicBezTo>
                    <a:pt x="1427" y="3823"/>
                    <a:pt x="1511" y="3767"/>
                    <a:pt x="1602" y="3704"/>
                  </a:cubicBezTo>
                  <a:cubicBezTo>
                    <a:pt x="1714" y="3592"/>
                    <a:pt x="1805" y="3446"/>
                    <a:pt x="1924" y="3327"/>
                  </a:cubicBezTo>
                  <a:cubicBezTo>
                    <a:pt x="1924" y="3327"/>
                    <a:pt x="1952" y="3299"/>
                    <a:pt x="1979" y="3271"/>
                  </a:cubicBezTo>
                  <a:cubicBezTo>
                    <a:pt x="1979" y="3327"/>
                    <a:pt x="1979" y="3390"/>
                    <a:pt x="2007" y="3446"/>
                  </a:cubicBezTo>
                  <a:cubicBezTo>
                    <a:pt x="2035" y="3474"/>
                    <a:pt x="2063" y="3529"/>
                    <a:pt x="2126" y="3564"/>
                  </a:cubicBezTo>
                  <a:cubicBezTo>
                    <a:pt x="2154" y="3564"/>
                    <a:pt x="2154" y="3529"/>
                    <a:pt x="2182" y="3529"/>
                  </a:cubicBezTo>
                  <a:cubicBezTo>
                    <a:pt x="2329" y="3474"/>
                    <a:pt x="2504" y="3418"/>
                    <a:pt x="2651" y="3355"/>
                  </a:cubicBezTo>
                  <a:cubicBezTo>
                    <a:pt x="2854" y="3299"/>
                    <a:pt x="3028" y="3180"/>
                    <a:pt x="3203" y="3124"/>
                  </a:cubicBezTo>
                  <a:cubicBezTo>
                    <a:pt x="3350" y="3068"/>
                    <a:pt x="3497" y="3068"/>
                    <a:pt x="3672" y="3068"/>
                  </a:cubicBezTo>
                  <a:cubicBezTo>
                    <a:pt x="3784" y="3068"/>
                    <a:pt x="3930" y="3068"/>
                    <a:pt x="4049" y="3096"/>
                  </a:cubicBezTo>
                  <a:cubicBezTo>
                    <a:pt x="4077" y="3068"/>
                    <a:pt x="4105" y="3005"/>
                    <a:pt x="4161" y="2977"/>
                  </a:cubicBezTo>
                  <a:cubicBezTo>
                    <a:pt x="4371" y="2865"/>
                    <a:pt x="4546" y="2718"/>
                    <a:pt x="4748" y="2655"/>
                  </a:cubicBezTo>
                  <a:cubicBezTo>
                    <a:pt x="4776" y="2655"/>
                    <a:pt x="4804" y="2627"/>
                    <a:pt x="4804" y="2627"/>
                  </a:cubicBezTo>
                  <a:cubicBezTo>
                    <a:pt x="4804" y="2571"/>
                    <a:pt x="4832" y="2481"/>
                    <a:pt x="4895" y="2425"/>
                  </a:cubicBezTo>
                  <a:cubicBezTo>
                    <a:pt x="5448" y="1725"/>
                    <a:pt x="6175" y="1229"/>
                    <a:pt x="6993" y="851"/>
                  </a:cubicBezTo>
                  <a:cubicBezTo>
                    <a:pt x="7308" y="649"/>
                    <a:pt x="7657" y="502"/>
                    <a:pt x="8042" y="446"/>
                  </a:cubicBezTo>
                  <a:cubicBezTo>
                    <a:pt x="8070" y="446"/>
                    <a:pt x="8098" y="418"/>
                    <a:pt x="8126" y="418"/>
                  </a:cubicBezTo>
                  <a:cubicBezTo>
                    <a:pt x="8301" y="418"/>
                    <a:pt x="8391" y="530"/>
                    <a:pt x="8419" y="649"/>
                  </a:cubicBezTo>
                  <a:cubicBezTo>
                    <a:pt x="8503" y="593"/>
                    <a:pt x="8594" y="530"/>
                    <a:pt x="8678" y="474"/>
                  </a:cubicBezTo>
                  <a:cubicBezTo>
                    <a:pt x="8842" y="363"/>
                    <a:pt x="8828" y="0"/>
                    <a:pt x="861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79"/>
            <p:cNvSpPr/>
            <p:nvPr/>
          </p:nvSpPr>
          <p:spPr>
            <a:xfrm>
              <a:off x="3736769" y="2772122"/>
              <a:ext cx="108109" cy="109838"/>
            </a:xfrm>
            <a:custGeom>
              <a:rect b="b" l="l" r="r" t="t"/>
              <a:pathLst>
                <a:path extrusionOk="0" h="4827" w="4751">
                  <a:moveTo>
                    <a:pt x="2768" y="1460"/>
                  </a:moveTo>
                  <a:cubicBezTo>
                    <a:pt x="2788" y="1460"/>
                    <a:pt x="2807" y="1461"/>
                    <a:pt x="2828" y="1463"/>
                  </a:cubicBezTo>
                  <a:cubicBezTo>
                    <a:pt x="2919" y="1490"/>
                    <a:pt x="2947" y="1581"/>
                    <a:pt x="2947" y="1637"/>
                  </a:cubicBezTo>
                  <a:cubicBezTo>
                    <a:pt x="2991" y="2006"/>
                    <a:pt x="2624" y="2245"/>
                    <a:pt x="2281" y="2245"/>
                  </a:cubicBezTo>
                  <a:cubicBezTo>
                    <a:pt x="2188" y="2245"/>
                    <a:pt x="2097" y="2227"/>
                    <a:pt x="2017" y="2190"/>
                  </a:cubicBezTo>
                  <a:cubicBezTo>
                    <a:pt x="1954" y="2162"/>
                    <a:pt x="1926" y="2050"/>
                    <a:pt x="1954" y="1987"/>
                  </a:cubicBezTo>
                  <a:cubicBezTo>
                    <a:pt x="1954" y="1931"/>
                    <a:pt x="1954" y="1875"/>
                    <a:pt x="2017" y="1812"/>
                  </a:cubicBezTo>
                  <a:cubicBezTo>
                    <a:pt x="2233" y="1648"/>
                    <a:pt x="2474" y="1460"/>
                    <a:pt x="2768" y="1460"/>
                  </a:cubicBezTo>
                  <a:close/>
                  <a:moveTo>
                    <a:pt x="4198" y="2483"/>
                  </a:moveTo>
                  <a:lnTo>
                    <a:pt x="4198" y="2483"/>
                  </a:lnTo>
                  <a:cubicBezTo>
                    <a:pt x="4170" y="2539"/>
                    <a:pt x="4170" y="2574"/>
                    <a:pt x="4170" y="2630"/>
                  </a:cubicBezTo>
                  <a:cubicBezTo>
                    <a:pt x="4114" y="2630"/>
                    <a:pt x="4051" y="2630"/>
                    <a:pt x="4023" y="2714"/>
                  </a:cubicBezTo>
                  <a:cubicBezTo>
                    <a:pt x="3995" y="2630"/>
                    <a:pt x="3995" y="2574"/>
                    <a:pt x="3995" y="2511"/>
                  </a:cubicBezTo>
                  <a:cubicBezTo>
                    <a:pt x="4051" y="2511"/>
                    <a:pt x="4114" y="2511"/>
                    <a:pt x="4198" y="2483"/>
                  </a:cubicBezTo>
                  <a:close/>
                  <a:moveTo>
                    <a:pt x="1947" y="0"/>
                  </a:moveTo>
                  <a:cubicBezTo>
                    <a:pt x="1931" y="0"/>
                    <a:pt x="1914" y="3"/>
                    <a:pt x="1898" y="8"/>
                  </a:cubicBezTo>
                  <a:cubicBezTo>
                    <a:pt x="1052" y="330"/>
                    <a:pt x="499" y="1029"/>
                    <a:pt x="59" y="1784"/>
                  </a:cubicBezTo>
                  <a:cubicBezTo>
                    <a:pt x="1" y="1924"/>
                    <a:pt x="105" y="2037"/>
                    <a:pt x="215" y="2037"/>
                  </a:cubicBezTo>
                  <a:cubicBezTo>
                    <a:pt x="265" y="2037"/>
                    <a:pt x="315" y="2013"/>
                    <a:pt x="352" y="1959"/>
                  </a:cubicBezTo>
                  <a:cubicBezTo>
                    <a:pt x="572" y="1653"/>
                    <a:pt x="797" y="1348"/>
                    <a:pt x="1065" y="1096"/>
                  </a:cubicBezTo>
                  <a:lnTo>
                    <a:pt x="1065" y="1096"/>
                  </a:lnTo>
                  <a:cubicBezTo>
                    <a:pt x="1051" y="1113"/>
                    <a:pt x="1037" y="1127"/>
                    <a:pt x="1024" y="1141"/>
                  </a:cubicBezTo>
                  <a:cubicBezTo>
                    <a:pt x="905" y="1260"/>
                    <a:pt x="933" y="1435"/>
                    <a:pt x="1052" y="1525"/>
                  </a:cubicBezTo>
                  <a:cubicBezTo>
                    <a:pt x="933" y="1700"/>
                    <a:pt x="821" y="1903"/>
                    <a:pt x="730" y="2078"/>
                  </a:cubicBezTo>
                  <a:cubicBezTo>
                    <a:pt x="674" y="2225"/>
                    <a:pt x="646" y="2365"/>
                    <a:pt x="618" y="2511"/>
                  </a:cubicBezTo>
                  <a:cubicBezTo>
                    <a:pt x="499" y="2658"/>
                    <a:pt x="443" y="2833"/>
                    <a:pt x="380" y="3036"/>
                  </a:cubicBezTo>
                  <a:cubicBezTo>
                    <a:pt x="234" y="3651"/>
                    <a:pt x="408" y="4378"/>
                    <a:pt x="1024" y="4637"/>
                  </a:cubicBezTo>
                  <a:cubicBezTo>
                    <a:pt x="1328" y="4765"/>
                    <a:pt x="1643" y="4826"/>
                    <a:pt x="1954" y="4826"/>
                  </a:cubicBezTo>
                  <a:cubicBezTo>
                    <a:pt x="2359" y="4826"/>
                    <a:pt x="2758" y="4723"/>
                    <a:pt x="3121" y="4525"/>
                  </a:cubicBezTo>
                  <a:cubicBezTo>
                    <a:pt x="3527" y="4287"/>
                    <a:pt x="3849" y="3938"/>
                    <a:pt x="4051" y="3560"/>
                  </a:cubicBezTo>
                  <a:cubicBezTo>
                    <a:pt x="4051" y="3560"/>
                    <a:pt x="4079" y="3588"/>
                    <a:pt x="4079" y="3623"/>
                  </a:cubicBezTo>
                  <a:cubicBezTo>
                    <a:pt x="4110" y="3721"/>
                    <a:pt x="4179" y="3765"/>
                    <a:pt x="4253" y="3765"/>
                  </a:cubicBezTo>
                  <a:cubicBezTo>
                    <a:pt x="4332" y="3765"/>
                    <a:pt x="4417" y="3714"/>
                    <a:pt x="4464" y="3623"/>
                  </a:cubicBezTo>
                  <a:cubicBezTo>
                    <a:pt x="4667" y="3099"/>
                    <a:pt x="4751" y="2511"/>
                    <a:pt x="4667" y="1931"/>
                  </a:cubicBezTo>
                  <a:cubicBezTo>
                    <a:pt x="4639" y="1700"/>
                    <a:pt x="4548" y="1435"/>
                    <a:pt x="4401" y="1232"/>
                  </a:cubicBezTo>
                  <a:cubicBezTo>
                    <a:pt x="4317" y="1113"/>
                    <a:pt x="4198" y="1029"/>
                    <a:pt x="4051" y="966"/>
                  </a:cubicBezTo>
                  <a:cubicBezTo>
                    <a:pt x="3849" y="651"/>
                    <a:pt x="3555" y="414"/>
                    <a:pt x="3205" y="330"/>
                  </a:cubicBezTo>
                  <a:cubicBezTo>
                    <a:pt x="3042" y="287"/>
                    <a:pt x="2867" y="265"/>
                    <a:pt x="2691" y="265"/>
                  </a:cubicBezTo>
                  <a:cubicBezTo>
                    <a:pt x="2489" y="265"/>
                    <a:pt x="2287" y="294"/>
                    <a:pt x="2100" y="358"/>
                  </a:cubicBezTo>
                  <a:cubicBezTo>
                    <a:pt x="2233" y="225"/>
                    <a:pt x="2103" y="0"/>
                    <a:pt x="194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79"/>
            <p:cNvSpPr/>
            <p:nvPr/>
          </p:nvSpPr>
          <p:spPr>
            <a:xfrm>
              <a:off x="3842944" y="2799906"/>
              <a:ext cx="10536" cy="50903"/>
            </a:xfrm>
            <a:custGeom>
              <a:rect b="b" l="l" r="r" t="t"/>
              <a:pathLst>
                <a:path extrusionOk="0" h="2237" w="463">
                  <a:moveTo>
                    <a:pt x="214" y="1"/>
                  </a:moveTo>
                  <a:cubicBezTo>
                    <a:pt x="133" y="1"/>
                    <a:pt x="39" y="77"/>
                    <a:pt x="57" y="186"/>
                  </a:cubicBezTo>
                  <a:cubicBezTo>
                    <a:pt x="113" y="507"/>
                    <a:pt x="148" y="829"/>
                    <a:pt x="85" y="1178"/>
                  </a:cubicBezTo>
                  <a:cubicBezTo>
                    <a:pt x="57" y="1493"/>
                    <a:pt x="1" y="1787"/>
                    <a:pt x="1" y="2080"/>
                  </a:cubicBezTo>
                  <a:cubicBezTo>
                    <a:pt x="1" y="2185"/>
                    <a:pt x="73" y="2237"/>
                    <a:pt x="142" y="2237"/>
                  </a:cubicBezTo>
                  <a:cubicBezTo>
                    <a:pt x="190" y="2237"/>
                    <a:pt x="237" y="2213"/>
                    <a:pt x="259" y="2164"/>
                  </a:cubicBezTo>
                  <a:cubicBezTo>
                    <a:pt x="462" y="1878"/>
                    <a:pt x="462" y="1493"/>
                    <a:pt x="462" y="1144"/>
                  </a:cubicBezTo>
                  <a:cubicBezTo>
                    <a:pt x="462" y="794"/>
                    <a:pt x="378" y="444"/>
                    <a:pt x="322" y="95"/>
                  </a:cubicBezTo>
                  <a:cubicBezTo>
                    <a:pt x="309" y="29"/>
                    <a:pt x="264" y="1"/>
                    <a:pt x="21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79"/>
            <p:cNvSpPr/>
            <p:nvPr/>
          </p:nvSpPr>
          <p:spPr>
            <a:xfrm>
              <a:off x="3665864" y="2745089"/>
              <a:ext cx="331609" cy="374570"/>
            </a:xfrm>
            <a:custGeom>
              <a:rect b="b" l="l" r="r" t="t"/>
              <a:pathLst>
                <a:path extrusionOk="0" h="16461" w="14573">
                  <a:moveTo>
                    <a:pt x="12789" y="3937"/>
                  </a:moveTo>
                  <a:cubicBezTo>
                    <a:pt x="12789" y="3965"/>
                    <a:pt x="12824" y="3993"/>
                    <a:pt x="12824" y="3993"/>
                  </a:cubicBezTo>
                  <a:lnTo>
                    <a:pt x="12789" y="3993"/>
                  </a:lnTo>
                  <a:lnTo>
                    <a:pt x="12789" y="3937"/>
                  </a:lnTo>
                  <a:close/>
                  <a:moveTo>
                    <a:pt x="6909" y="0"/>
                  </a:moveTo>
                  <a:cubicBezTo>
                    <a:pt x="6615" y="119"/>
                    <a:pt x="6293" y="147"/>
                    <a:pt x="6007" y="175"/>
                  </a:cubicBezTo>
                  <a:cubicBezTo>
                    <a:pt x="5741" y="231"/>
                    <a:pt x="5510" y="350"/>
                    <a:pt x="5307" y="553"/>
                  </a:cubicBezTo>
                  <a:cubicBezTo>
                    <a:pt x="5227" y="658"/>
                    <a:pt x="5289" y="828"/>
                    <a:pt x="5424" y="828"/>
                  </a:cubicBezTo>
                  <a:cubicBezTo>
                    <a:pt x="5442" y="828"/>
                    <a:pt x="5462" y="825"/>
                    <a:pt x="5482" y="819"/>
                  </a:cubicBezTo>
                  <a:cubicBezTo>
                    <a:pt x="5594" y="791"/>
                    <a:pt x="5769" y="791"/>
                    <a:pt x="5916" y="756"/>
                  </a:cubicBezTo>
                  <a:cubicBezTo>
                    <a:pt x="6091" y="728"/>
                    <a:pt x="6293" y="728"/>
                    <a:pt x="6496" y="728"/>
                  </a:cubicBezTo>
                  <a:cubicBezTo>
                    <a:pt x="6881" y="728"/>
                    <a:pt x="7286" y="700"/>
                    <a:pt x="7664" y="644"/>
                  </a:cubicBezTo>
                  <a:cubicBezTo>
                    <a:pt x="7921" y="625"/>
                    <a:pt x="8195" y="576"/>
                    <a:pt x="8443" y="576"/>
                  </a:cubicBezTo>
                  <a:cubicBezTo>
                    <a:pt x="8558" y="576"/>
                    <a:pt x="8669" y="587"/>
                    <a:pt x="8769" y="616"/>
                  </a:cubicBezTo>
                  <a:cubicBezTo>
                    <a:pt x="8943" y="644"/>
                    <a:pt x="9118" y="672"/>
                    <a:pt x="9265" y="756"/>
                  </a:cubicBezTo>
                  <a:cubicBezTo>
                    <a:pt x="9412" y="846"/>
                    <a:pt x="9587" y="930"/>
                    <a:pt x="9734" y="1021"/>
                  </a:cubicBezTo>
                  <a:cubicBezTo>
                    <a:pt x="9908" y="1140"/>
                    <a:pt x="10083" y="1168"/>
                    <a:pt x="10286" y="1196"/>
                  </a:cubicBezTo>
                  <a:cubicBezTo>
                    <a:pt x="10342" y="1224"/>
                    <a:pt x="10342" y="1224"/>
                    <a:pt x="10377" y="1252"/>
                  </a:cubicBezTo>
                  <a:cubicBezTo>
                    <a:pt x="10365" y="1243"/>
                    <a:pt x="10364" y="1240"/>
                    <a:pt x="10369" y="1240"/>
                  </a:cubicBezTo>
                  <a:cubicBezTo>
                    <a:pt x="10377" y="1240"/>
                    <a:pt x="10405" y="1252"/>
                    <a:pt x="10405" y="1252"/>
                  </a:cubicBezTo>
                  <a:cubicBezTo>
                    <a:pt x="10405" y="1280"/>
                    <a:pt x="10433" y="1280"/>
                    <a:pt x="10433" y="1280"/>
                  </a:cubicBezTo>
                  <a:lnTo>
                    <a:pt x="10433" y="1315"/>
                  </a:lnTo>
                  <a:cubicBezTo>
                    <a:pt x="10489" y="1399"/>
                    <a:pt x="10517" y="1490"/>
                    <a:pt x="10580" y="1546"/>
                  </a:cubicBezTo>
                  <a:cubicBezTo>
                    <a:pt x="10433" y="1574"/>
                    <a:pt x="10314" y="1630"/>
                    <a:pt x="10230" y="1748"/>
                  </a:cubicBezTo>
                  <a:cubicBezTo>
                    <a:pt x="10158" y="1719"/>
                    <a:pt x="10085" y="1703"/>
                    <a:pt x="10013" y="1703"/>
                  </a:cubicBezTo>
                  <a:cubicBezTo>
                    <a:pt x="9883" y="1703"/>
                    <a:pt x="9755" y="1755"/>
                    <a:pt x="9643" y="1867"/>
                  </a:cubicBezTo>
                  <a:cubicBezTo>
                    <a:pt x="9356" y="2154"/>
                    <a:pt x="9440" y="2623"/>
                    <a:pt x="9468" y="3000"/>
                  </a:cubicBezTo>
                  <a:lnTo>
                    <a:pt x="9468" y="3091"/>
                  </a:lnTo>
                  <a:cubicBezTo>
                    <a:pt x="9468" y="3119"/>
                    <a:pt x="9440" y="3119"/>
                    <a:pt x="9440" y="3119"/>
                  </a:cubicBezTo>
                  <a:cubicBezTo>
                    <a:pt x="9384" y="2972"/>
                    <a:pt x="9209" y="2853"/>
                    <a:pt x="9062" y="2825"/>
                  </a:cubicBezTo>
                  <a:cubicBezTo>
                    <a:pt x="8978" y="2825"/>
                    <a:pt x="8887" y="2825"/>
                    <a:pt x="8804" y="2853"/>
                  </a:cubicBezTo>
                  <a:cubicBezTo>
                    <a:pt x="8741" y="2888"/>
                    <a:pt x="8685" y="2916"/>
                    <a:pt x="8657" y="2972"/>
                  </a:cubicBezTo>
                  <a:cubicBezTo>
                    <a:pt x="8594" y="3000"/>
                    <a:pt x="8538" y="3091"/>
                    <a:pt x="8538" y="3175"/>
                  </a:cubicBezTo>
                  <a:lnTo>
                    <a:pt x="8538" y="3238"/>
                  </a:lnTo>
                  <a:cubicBezTo>
                    <a:pt x="8510" y="3238"/>
                    <a:pt x="8510" y="3238"/>
                    <a:pt x="8510" y="3266"/>
                  </a:cubicBezTo>
                  <a:lnTo>
                    <a:pt x="8510" y="3322"/>
                  </a:lnTo>
                  <a:lnTo>
                    <a:pt x="8510" y="3413"/>
                  </a:lnTo>
                  <a:cubicBezTo>
                    <a:pt x="8502" y="3421"/>
                    <a:pt x="8498" y="3424"/>
                    <a:pt x="8498" y="3424"/>
                  </a:cubicBezTo>
                  <a:cubicBezTo>
                    <a:pt x="8496" y="3424"/>
                    <a:pt x="8510" y="3403"/>
                    <a:pt x="8510" y="3378"/>
                  </a:cubicBezTo>
                  <a:cubicBezTo>
                    <a:pt x="8482" y="3378"/>
                    <a:pt x="8482" y="3497"/>
                    <a:pt x="8482" y="3525"/>
                  </a:cubicBezTo>
                  <a:lnTo>
                    <a:pt x="8482" y="3553"/>
                  </a:lnTo>
                  <a:cubicBezTo>
                    <a:pt x="8482" y="3787"/>
                    <a:pt x="8668" y="3943"/>
                    <a:pt x="8879" y="3943"/>
                  </a:cubicBezTo>
                  <a:cubicBezTo>
                    <a:pt x="8958" y="3943"/>
                    <a:pt x="9040" y="3922"/>
                    <a:pt x="9118" y="3874"/>
                  </a:cubicBezTo>
                  <a:cubicBezTo>
                    <a:pt x="9153" y="3874"/>
                    <a:pt x="9181" y="3846"/>
                    <a:pt x="9209" y="3790"/>
                  </a:cubicBezTo>
                  <a:cubicBezTo>
                    <a:pt x="9209" y="3818"/>
                    <a:pt x="9209" y="3818"/>
                    <a:pt x="9237" y="3846"/>
                  </a:cubicBezTo>
                  <a:cubicBezTo>
                    <a:pt x="9384" y="4343"/>
                    <a:pt x="9468" y="4895"/>
                    <a:pt x="9615" y="5392"/>
                  </a:cubicBezTo>
                  <a:cubicBezTo>
                    <a:pt x="9734" y="5685"/>
                    <a:pt x="9852" y="5972"/>
                    <a:pt x="9964" y="6238"/>
                  </a:cubicBezTo>
                  <a:cubicBezTo>
                    <a:pt x="9880" y="6384"/>
                    <a:pt x="9817" y="6496"/>
                    <a:pt x="9734" y="6615"/>
                  </a:cubicBezTo>
                  <a:lnTo>
                    <a:pt x="9706" y="6615"/>
                  </a:lnTo>
                  <a:cubicBezTo>
                    <a:pt x="9559" y="6671"/>
                    <a:pt x="9440" y="6762"/>
                    <a:pt x="9293" y="6818"/>
                  </a:cubicBezTo>
                  <a:cubicBezTo>
                    <a:pt x="9181" y="6909"/>
                    <a:pt x="9062" y="6965"/>
                    <a:pt x="8943" y="7084"/>
                  </a:cubicBezTo>
                  <a:cubicBezTo>
                    <a:pt x="8859" y="7168"/>
                    <a:pt x="8887" y="7196"/>
                    <a:pt x="8769" y="7258"/>
                  </a:cubicBezTo>
                  <a:cubicBezTo>
                    <a:pt x="8538" y="7433"/>
                    <a:pt x="8335" y="7692"/>
                    <a:pt x="8160" y="7958"/>
                  </a:cubicBezTo>
                  <a:cubicBezTo>
                    <a:pt x="8041" y="8133"/>
                    <a:pt x="7957" y="8335"/>
                    <a:pt x="7811" y="8447"/>
                  </a:cubicBezTo>
                  <a:cubicBezTo>
                    <a:pt x="7608" y="8594"/>
                    <a:pt x="7314" y="8685"/>
                    <a:pt x="7111" y="8797"/>
                  </a:cubicBezTo>
                  <a:cubicBezTo>
                    <a:pt x="6846" y="8972"/>
                    <a:pt x="6671" y="9181"/>
                    <a:pt x="6440" y="9356"/>
                  </a:cubicBezTo>
                  <a:cubicBezTo>
                    <a:pt x="6209" y="9531"/>
                    <a:pt x="5972" y="9671"/>
                    <a:pt x="5713" y="9818"/>
                  </a:cubicBezTo>
                  <a:cubicBezTo>
                    <a:pt x="5510" y="9965"/>
                    <a:pt x="5244" y="9992"/>
                    <a:pt x="5014" y="10083"/>
                  </a:cubicBezTo>
                  <a:cubicBezTo>
                    <a:pt x="4783" y="10195"/>
                    <a:pt x="4573" y="10433"/>
                    <a:pt x="4461" y="10636"/>
                  </a:cubicBezTo>
                  <a:cubicBezTo>
                    <a:pt x="4433" y="10692"/>
                    <a:pt x="4433" y="10720"/>
                    <a:pt x="4398" y="10755"/>
                  </a:cubicBezTo>
                  <a:cubicBezTo>
                    <a:pt x="4398" y="10755"/>
                    <a:pt x="4438" y="10733"/>
                    <a:pt x="4449" y="10733"/>
                  </a:cubicBezTo>
                  <a:cubicBezTo>
                    <a:pt x="4456" y="10733"/>
                    <a:pt x="4448" y="10744"/>
                    <a:pt x="4398" y="10783"/>
                  </a:cubicBezTo>
                  <a:cubicBezTo>
                    <a:pt x="4286" y="10839"/>
                    <a:pt x="4196" y="10867"/>
                    <a:pt x="4084" y="10894"/>
                  </a:cubicBezTo>
                  <a:lnTo>
                    <a:pt x="3993" y="10894"/>
                  </a:lnTo>
                  <a:cubicBezTo>
                    <a:pt x="4286" y="10580"/>
                    <a:pt x="4489" y="10195"/>
                    <a:pt x="4783" y="9846"/>
                  </a:cubicBezTo>
                  <a:cubicBezTo>
                    <a:pt x="5070" y="9531"/>
                    <a:pt x="5391" y="9237"/>
                    <a:pt x="5741" y="8944"/>
                  </a:cubicBezTo>
                  <a:cubicBezTo>
                    <a:pt x="6118" y="8657"/>
                    <a:pt x="6531" y="8335"/>
                    <a:pt x="6818" y="7923"/>
                  </a:cubicBezTo>
                  <a:cubicBezTo>
                    <a:pt x="6881" y="7839"/>
                    <a:pt x="6846" y="7720"/>
                    <a:pt x="6790" y="7664"/>
                  </a:cubicBezTo>
                  <a:cubicBezTo>
                    <a:pt x="6965" y="7517"/>
                    <a:pt x="7139" y="7370"/>
                    <a:pt x="7314" y="7224"/>
                  </a:cubicBezTo>
                  <a:cubicBezTo>
                    <a:pt x="7636" y="6937"/>
                    <a:pt x="7957" y="6643"/>
                    <a:pt x="8307" y="6384"/>
                  </a:cubicBezTo>
                  <a:cubicBezTo>
                    <a:pt x="8429" y="6309"/>
                    <a:pt x="8349" y="6119"/>
                    <a:pt x="8235" y="6119"/>
                  </a:cubicBezTo>
                  <a:cubicBezTo>
                    <a:pt x="8211" y="6119"/>
                    <a:pt x="8186" y="6127"/>
                    <a:pt x="8160" y="6147"/>
                  </a:cubicBezTo>
                  <a:cubicBezTo>
                    <a:pt x="7783" y="6349"/>
                    <a:pt x="7405" y="6587"/>
                    <a:pt x="7055" y="6818"/>
                  </a:cubicBezTo>
                  <a:cubicBezTo>
                    <a:pt x="6671" y="7021"/>
                    <a:pt x="6356" y="7286"/>
                    <a:pt x="6118" y="7636"/>
                  </a:cubicBezTo>
                  <a:cubicBezTo>
                    <a:pt x="6091" y="7692"/>
                    <a:pt x="6091" y="7720"/>
                    <a:pt x="6091" y="7783"/>
                  </a:cubicBezTo>
                  <a:cubicBezTo>
                    <a:pt x="5797" y="7958"/>
                    <a:pt x="5538" y="8160"/>
                    <a:pt x="5272" y="8363"/>
                  </a:cubicBezTo>
                  <a:cubicBezTo>
                    <a:pt x="4895" y="8657"/>
                    <a:pt x="4517" y="8944"/>
                    <a:pt x="4224" y="9293"/>
                  </a:cubicBezTo>
                  <a:cubicBezTo>
                    <a:pt x="3909" y="9671"/>
                    <a:pt x="3699" y="10111"/>
                    <a:pt x="3412" y="10517"/>
                  </a:cubicBezTo>
                  <a:cubicBezTo>
                    <a:pt x="3294" y="10720"/>
                    <a:pt x="3147" y="10929"/>
                    <a:pt x="3063" y="11160"/>
                  </a:cubicBezTo>
                  <a:cubicBezTo>
                    <a:pt x="2944" y="11391"/>
                    <a:pt x="2860" y="11629"/>
                    <a:pt x="2713" y="11831"/>
                  </a:cubicBezTo>
                  <a:cubicBezTo>
                    <a:pt x="2650" y="11915"/>
                    <a:pt x="2741" y="12006"/>
                    <a:pt x="2797" y="12006"/>
                  </a:cubicBezTo>
                  <a:cubicBezTo>
                    <a:pt x="2713" y="12181"/>
                    <a:pt x="2594" y="12356"/>
                    <a:pt x="2475" y="12531"/>
                  </a:cubicBezTo>
                  <a:cubicBezTo>
                    <a:pt x="2392" y="12678"/>
                    <a:pt x="2301" y="12789"/>
                    <a:pt x="2189" y="12936"/>
                  </a:cubicBezTo>
                  <a:cubicBezTo>
                    <a:pt x="2098" y="13055"/>
                    <a:pt x="2014" y="13167"/>
                    <a:pt x="1923" y="13258"/>
                  </a:cubicBezTo>
                  <a:cubicBezTo>
                    <a:pt x="1664" y="13433"/>
                    <a:pt x="1371" y="13580"/>
                    <a:pt x="1140" y="13754"/>
                  </a:cubicBezTo>
                  <a:cubicBezTo>
                    <a:pt x="965" y="13866"/>
                    <a:pt x="818" y="13985"/>
                    <a:pt x="671" y="14104"/>
                  </a:cubicBezTo>
                  <a:cubicBezTo>
                    <a:pt x="615" y="14132"/>
                    <a:pt x="553" y="14188"/>
                    <a:pt x="497" y="14216"/>
                  </a:cubicBezTo>
                  <a:cubicBezTo>
                    <a:pt x="497" y="14216"/>
                    <a:pt x="350" y="14307"/>
                    <a:pt x="413" y="14307"/>
                  </a:cubicBezTo>
                  <a:cubicBezTo>
                    <a:pt x="28" y="14391"/>
                    <a:pt x="0" y="14915"/>
                    <a:pt x="266" y="15125"/>
                  </a:cubicBezTo>
                  <a:cubicBezTo>
                    <a:pt x="378" y="15062"/>
                    <a:pt x="525" y="15034"/>
                    <a:pt x="643" y="15006"/>
                  </a:cubicBezTo>
                  <a:cubicBezTo>
                    <a:pt x="790" y="14978"/>
                    <a:pt x="965" y="14950"/>
                    <a:pt x="1112" y="14950"/>
                  </a:cubicBezTo>
                  <a:cubicBezTo>
                    <a:pt x="1196" y="14859"/>
                    <a:pt x="1287" y="14803"/>
                    <a:pt x="1343" y="14712"/>
                  </a:cubicBezTo>
                  <a:cubicBezTo>
                    <a:pt x="1573" y="14510"/>
                    <a:pt x="1839" y="14335"/>
                    <a:pt x="2070" y="14132"/>
                  </a:cubicBezTo>
                  <a:cubicBezTo>
                    <a:pt x="2189" y="14041"/>
                    <a:pt x="2301" y="13957"/>
                    <a:pt x="2420" y="13866"/>
                  </a:cubicBezTo>
                  <a:cubicBezTo>
                    <a:pt x="2447" y="13838"/>
                    <a:pt x="2475" y="13838"/>
                    <a:pt x="2475" y="13810"/>
                  </a:cubicBezTo>
                  <a:cubicBezTo>
                    <a:pt x="2510" y="13691"/>
                    <a:pt x="2538" y="13552"/>
                    <a:pt x="2566" y="13405"/>
                  </a:cubicBezTo>
                  <a:cubicBezTo>
                    <a:pt x="2650" y="13167"/>
                    <a:pt x="2769" y="12964"/>
                    <a:pt x="2972" y="12817"/>
                  </a:cubicBezTo>
                  <a:cubicBezTo>
                    <a:pt x="3091" y="12706"/>
                    <a:pt x="3238" y="12678"/>
                    <a:pt x="3384" y="12587"/>
                  </a:cubicBezTo>
                  <a:cubicBezTo>
                    <a:pt x="3496" y="12412"/>
                    <a:pt x="3615" y="12237"/>
                    <a:pt x="3699" y="12062"/>
                  </a:cubicBezTo>
                  <a:cubicBezTo>
                    <a:pt x="3790" y="11943"/>
                    <a:pt x="3846" y="11859"/>
                    <a:pt x="3965" y="11831"/>
                  </a:cubicBezTo>
                  <a:cubicBezTo>
                    <a:pt x="4084" y="11657"/>
                    <a:pt x="4224" y="11454"/>
                    <a:pt x="4398" y="11307"/>
                  </a:cubicBezTo>
                  <a:cubicBezTo>
                    <a:pt x="4676" y="11078"/>
                    <a:pt x="5150" y="10787"/>
                    <a:pt x="5554" y="10787"/>
                  </a:cubicBezTo>
                  <a:cubicBezTo>
                    <a:pt x="5618" y="10787"/>
                    <a:pt x="5681" y="10794"/>
                    <a:pt x="5741" y="10811"/>
                  </a:cubicBezTo>
                  <a:lnTo>
                    <a:pt x="5769" y="10783"/>
                  </a:lnTo>
                  <a:cubicBezTo>
                    <a:pt x="5916" y="10664"/>
                    <a:pt x="6063" y="10489"/>
                    <a:pt x="6237" y="10433"/>
                  </a:cubicBezTo>
                  <a:cubicBezTo>
                    <a:pt x="6277" y="10426"/>
                    <a:pt x="6316" y="10422"/>
                    <a:pt x="6354" y="10422"/>
                  </a:cubicBezTo>
                  <a:cubicBezTo>
                    <a:pt x="6458" y="10422"/>
                    <a:pt x="6554" y="10448"/>
                    <a:pt x="6615" y="10489"/>
                  </a:cubicBezTo>
                  <a:lnTo>
                    <a:pt x="6643" y="10489"/>
                  </a:lnTo>
                  <a:cubicBezTo>
                    <a:pt x="6762" y="10580"/>
                    <a:pt x="6881" y="10664"/>
                    <a:pt x="7021" y="10755"/>
                  </a:cubicBezTo>
                  <a:lnTo>
                    <a:pt x="6965" y="10755"/>
                  </a:lnTo>
                  <a:cubicBezTo>
                    <a:pt x="6909" y="10783"/>
                    <a:pt x="6881" y="10783"/>
                    <a:pt x="6818" y="10783"/>
                  </a:cubicBezTo>
                  <a:cubicBezTo>
                    <a:pt x="6909" y="10867"/>
                    <a:pt x="6993" y="10929"/>
                    <a:pt x="7055" y="11013"/>
                  </a:cubicBezTo>
                  <a:cubicBezTo>
                    <a:pt x="7191" y="11013"/>
                    <a:pt x="7326" y="11038"/>
                    <a:pt x="7444" y="11038"/>
                  </a:cubicBezTo>
                  <a:cubicBezTo>
                    <a:pt x="7504" y="11038"/>
                    <a:pt x="7559" y="11032"/>
                    <a:pt x="7608" y="11013"/>
                  </a:cubicBezTo>
                  <a:cubicBezTo>
                    <a:pt x="7867" y="10929"/>
                    <a:pt x="8132" y="10783"/>
                    <a:pt x="8419" y="10783"/>
                  </a:cubicBezTo>
                  <a:cubicBezTo>
                    <a:pt x="8482" y="10783"/>
                    <a:pt x="8566" y="10811"/>
                    <a:pt x="8629" y="10839"/>
                  </a:cubicBezTo>
                  <a:cubicBezTo>
                    <a:pt x="8832" y="10755"/>
                    <a:pt x="9034" y="10692"/>
                    <a:pt x="9237" y="10608"/>
                  </a:cubicBezTo>
                  <a:cubicBezTo>
                    <a:pt x="9723" y="10409"/>
                    <a:pt x="10209" y="10151"/>
                    <a:pt x="10636" y="9864"/>
                  </a:cubicBezTo>
                  <a:lnTo>
                    <a:pt x="10636" y="9864"/>
                  </a:lnTo>
                  <a:cubicBezTo>
                    <a:pt x="10097" y="10311"/>
                    <a:pt x="9480" y="10670"/>
                    <a:pt x="8832" y="10839"/>
                  </a:cubicBezTo>
                  <a:cubicBezTo>
                    <a:pt x="8769" y="10867"/>
                    <a:pt x="8741" y="10867"/>
                    <a:pt x="8713" y="10867"/>
                  </a:cubicBezTo>
                  <a:cubicBezTo>
                    <a:pt x="8769" y="10929"/>
                    <a:pt x="8832" y="10957"/>
                    <a:pt x="8887" y="11013"/>
                  </a:cubicBezTo>
                  <a:cubicBezTo>
                    <a:pt x="8978" y="11041"/>
                    <a:pt x="9034" y="11104"/>
                    <a:pt x="9090" y="11132"/>
                  </a:cubicBezTo>
                  <a:cubicBezTo>
                    <a:pt x="9328" y="11244"/>
                    <a:pt x="9440" y="11482"/>
                    <a:pt x="9328" y="11713"/>
                  </a:cubicBezTo>
                  <a:lnTo>
                    <a:pt x="9356" y="11713"/>
                  </a:lnTo>
                  <a:cubicBezTo>
                    <a:pt x="9293" y="11804"/>
                    <a:pt x="9265" y="11887"/>
                    <a:pt x="9237" y="11978"/>
                  </a:cubicBezTo>
                  <a:cubicBezTo>
                    <a:pt x="9293" y="11978"/>
                    <a:pt x="9328" y="11978"/>
                    <a:pt x="9356" y="12006"/>
                  </a:cubicBezTo>
                  <a:cubicBezTo>
                    <a:pt x="9440" y="12006"/>
                    <a:pt x="9531" y="12062"/>
                    <a:pt x="9587" y="12062"/>
                  </a:cubicBezTo>
                  <a:cubicBezTo>
                    <a:pt x="9734" y="12090"/>
                    <a:pt x="9852" y="12090"/>
                    <a:pt x="9992" y="12118"/>
                  </a:cubicBezTo>
                  <a:cubicBezTo>
                    <a:pt x="10083" y="12118"/>
                    <a:pt x="10167" y="12153"/>
                    <a:pt x="10167" y="12265"/>
                  </a:cubicBezTo>
                  <a:cubicBezTo>
                    <a:pt x="10202" y="12328"/>
                    <a:pt x="10202" y="12356"/>
                    <a:pt x="10167" y="12412"/>
                  </a:cubicBezTo>
                  <a:cubicBezTo>
                    <a:pt x="10167" y="12440"/>
                    <a:pt x="10167" y="12440"/>
                    <a:pt x="10202" y="12468"/>
                  </a:cubicBezTo>
                  <a:cubicBezTo>
                    <a:pt x="10202" y="12468"/>
                    <a:pt x="10230" y="12468"/>
                    <a:pt x="10230" y="12503"/>
                  </a:cubicBezTo>
                  <a:cubicBezTo>
                    <a:pt x="10286" y="12531"/>
                    <a:pt x="10314" y="12559"/>
                    <a:pt x="10314" y="12587"/>
                  </a:cubicBezTo>
                  <a:cubicBezTo>
                    <a:pt x="10726" y="12531"/>
                    <a:pt x="11104" y="12356"/>
                    <a:pt x="11454" y="12181"/>
                  </a:cubicBezTo>
                  <a:lnTo>
                    <a:pt x="11454" y="12181"/>
                  </a:lnTo>
                  <a:cubicBezTo>
                    <a:pt x="11335" y="12293"/>
                    <a:pt x="11251" y="12412"/>
                    <a:pt x="11132" y="12531"/>
                  </a:cubicBezTo>
                  <a:cubicBezTo>
                    <a:pt x="11092" y="12499"/>
                    <a:pt x="11042" y="12484"/>
                    <a:pt x="10991" y="12484"/>
                  </a:cubicBezTo>
                  <a:cubicBezTo>
                    <a:pt x="10853" y="12484"/>
                    <a:pt x="10708" y="12593"/>
                    <a:pt x="10754" y="12761"/>
                  </a:cubicBezTo>
                  <a:cubicBezTo>
                    <a:pt x="10782" y="12852"/>
                    <a:pt x="10782" y="12936"/>
                    <a:pt x="10810" y="12992"/>
                  </a:cubicBezTo>
                  <a:cubicBezTo>
                    <a:pt x="10754" y="13111"/>
                    <a:pt x="10754" y="13202"/>
                    <a:pt x="10838" y="13314"/>
                  </a:cubicBezTo>
                  <a:cubicBezTo>
                    <a:pt x="10866" y="13461"/>
                    <a:pt x="10901" y="13580"/>
                    <a:pt x="10901" y="13726"/>
                  </a:cubicBezTo>
                  <a:cubicBezTo>
                    <a:pt x="10866" y="13754"/>
                    <a:pt x="10838" y="13810"/>
                    <a:pt x="10838" y="13838"/>
                  </a:cubicBezTo>
                  <a:cubicBezTo>
                    <a:pt x="10901" y="13866"/>
                    <a:pt x="10957" y="13929"/>
                    <a:pt x="10985" y="13985"/>
                  </a:cubicBezTo>
                  <a:cubicBezTo>
                    <a:pt x="11013" y="14132"/>
                    <a:pt x="11041" y="14251"/>
                    <a:pt x="11041" y="14363"/>
                  </a:cubicBezTo>
                  <a:cubicBezTo>
                    <a:pt x="11076" y="14391"/>
                    <a:pt x="11104" y="14426"/>
                    <a:pt x="11132" y="14482"/>
                  </a:cubicBezTo>
                  <a:cubicBezTo>
                    <a:pt x="11216" y="14565"/>
                    <a:pt x="11279" y="14684"/>
                    <a:pt x="11279" y="14831"/>
                  </a:cubicBezTo>
                  <a:cubicBezTo>
                    <a:pt x="11307" y="15062"/>
                    <a:pt x="11279" y="15356"/>
                    <a:pt x="11160" y="15586"/>
                  </a:cubicBezTo>
                  <a:cubicBezTo>
                    <a:pt x="11279" y="15880"/>
                    <a:pt x="11482" y="16174"/>
                    <a:pt x="11775" y="16349"/>
                  </a:cubicBezTo>
                  <a:cubicBezTo>
                    <a:pt x="11887" y="16404"/>
                    <a:pt x="12034" y="16432"/>
                    <a:pt x="12181" y="16460"/>
                  </a:cubicBezTo>
                  <a:cubicBezTo>
                    <a:pt x="12412" y="16349"/>
                    <a:pt x="12586" y="16230"/>
                    <a:pt x="12761" y="16055"/>
                  </a:cubicBezTo>
                  <a:cubicBezTo>
                    <a:pt x="12964" y="15852"/>
                    <a:pt x="13083" y="15586"/>
                    <a:pt x="13286" y="15384"/>
                  </a:cubicBezTo>
                  <a:cubicBezTo>
                    <a:pt x="13258" y="15384"/>
                    <a:pt x="13258" y="15356"/>
                    <a:pt x="13258" y="15328"/>
                  </a:cubicBezTo>
                  <a:cubicBezTo>
                    <a:pt x="13486" y="15100"/>
                    <a:pt x="13254" y="14766"/>
                    <a:pt x="12989" y="14766"/>
                  </a:cubicBezTo>
                  <a:cubicBezTo>
                    <a:pt x="12912" y="14766"/>
                    <a:pt x="12833" y="14794"/>
                    <a:pt x="12761" y="14859"/>
                  </a:cubicBezTo>
                  <a:cubicBezTo>
                    <a:pt x="12649" y="14978"/>
                    <a:pt x="12503" y="15125"/>
                    <a:pt x="12356" y="15181"/>
                  </a:cubicBezTo>
                  <a:cubicBezTo>
                    <a:pt x="12209" y="15237"/>
                    <a:pt x="12034" y="15237"/>
                    <a:pt x="11859" y="15237"/>
                  </a:cubicBezTo>
                  <a:cubicBezTo>
                    <a:pt x="11831" y="15090"/>
                    <a:pt x="11803" y="14950"/>
                    <a:pt x="11775" y="14831"/>
                  </a:cubicBezTo>
                  <a:cubicBezTo>
                    <a:pt x="12034" y="14712"/>
                    <a:pt x="12265" y="14454"/>
                    <a:pt x="12475" y="14251"/>
                  </a:cubicBezTo>
                  <a:cubicBezTo>
                    <a:pt x="12503" y="14216"/>
                    <a:pt x="12530" y="14188"/>
                    <a:pt x="12558" y="14132"/>
                  </a:cubicBezTo>
                  <a:cubicBezTo>
                    <a:pt x="12649" y="14132"/>
                    <a:pt x="12705" y="14132"/>
                    <a:pt x="12733" y="14041"/>
                  </a:cubicBezTo>
                  <a:cubicBezTo>
                    <a:pt x="12789" y="13901"/>
                    <a:pt x="12880" y="13754"/>
                    <a:pt x="12936" y="13608"/>
                  </a:cubicBezTo>
                  <a:cubicBezTo>
                    <a:pt x="13111" y="13342"/>
                    <a:pt x="13230" y="13055"/>
                    <a:pt x="13349" y="12733"/>
                  </a:cubicBezTo>
                  <a:lnTo>
                    <a:pt x="13349" y="12615"/>
                  </a:lnTo>
                  <a:cubicBezTo>
                    <a:pt x="13405" y="12468"/>
                    <a:pt x="13460" y="12328"/>
                    <a:pt x="13523" y="12181"/>
                  </a:cubicBezTo>
                  <a:lnTo>
                    <a:pt x="13523" y="12153"/>
                  </a:lnTo>
                  <a:cubicBezTo>
                    <a:pt x="13726" y="11978"/>
                    <a:pt x="13663" y="11594"/>
                    <a:pt x="13349" y="11594"/>
                  </a:cubicBezTo>
                  <a:cubicBezTo>
                    <a:pt x="12999" y="11594"/>
                    <a:pt x="12964" y="12034"/>
                    <a:pt x="13202" y="12181"/>
                  </a:cubicBezTo>
                  <a:cubicBezTo>
                    <a:pt x="13174" y="12209"/>
                    <a:pt x="13174" y="12237"/>
                    <a:pt x="13139" y="12265"/>
                  </a:cubicBezTo>
                  <a:cubicBezTo>
                    <a:pt x="13111" y="12328"/>
                    <a:pt x="13083" y="12356"/>
                    <a:pt x="13055" y="12412"/>
                  </a:cubicBezTo>
                  <a:cubicBezTo>
                    <a:pt x="12999" y="12412"/>
                    <a:pt x="12908" y="12440"/>
                    <a:pt x="12852" y="12531"/>
                  </a:cubicBezTo>
                  <a:cubicBezTo>
                    <a:pt x="12614" y="12936"/>
                    <a:pt x="12412" y="13314"/>
                    <a:pt x="12125" y="13691"/>
                  </a:cubicBezTo>
                  <a:cubicBezTo>
                    <a:pt x="12062" y="13782"/>
                    <a:pt x="12006" y="13838"/>
                    <a:pt x="11950" y="13929"/>
                  </a:cubicBezTo>
                  <a:lnTo>
                    <a:pt x="11950" y="13810"/>
                  </a:lnTo>
                  <a:cubicBezTo>
                    <a:pt x="11978" y="13726"/>
                    <a:pt x="11950" y="13663"/>
                    <a:pt x="11978" y="13608"/>
                  </a:cubicBezTo>
                  <a:cubicBezTo>
                    <a:pt x="11978" y="13580"/>
                    <a:pt x="11950" y="13552"/>
                    <a:pt x="11915" y="13552"/>
                  </a:cubicBezTo>
                  <a:cubicBezTo>
                    <a:pt x="11915" y="13584"/>
                    <a:pt x="11915" y="13598"/>
                    <a:pt x="11910" y="13598"/>
                  </a:cubicBezTo>
                  <a:cubicBezTo>
                    <a:pt x="11906" y="13598"/>
                    <a:pt x="11899" y="13591"/>
                    <a:pt x="11887" y="13580"/>
                  </a:cubicBezTo>
                  <a:lnTo>
                    <a:pt x="11859" y="13580"/>
                  </a:lnTo>
                  <a:cubicBezTo>
                    <a:pt x="12034" y="13314"/>
                    <a:pt x="12237" y="13083"/>
                    <a:pt x="12440" y="12852"/>
                  </a:cubicBezTo>
                  <a:cubicBezTo>
                    <a:pt x="12475" y="12817"/>
                    <a:pt x="12503" y="12817"/>
                    <a:pt x="12503" y="12789"/>
                  </a:cubicBezTo>
                  <a:cubicBezTo>
                    <a:pt x="12700" y="12544"/>
                    <a:pt x="12527" y="12266"/>
                    <a:pt x="12291" y="12266"/>
                  </a:cubicBezTo>
                  <a:cubicBezTo>
                    <a:pt x="12218" y="12266"/>
                    <a:pt x="12138" y="12293"/>
                    <a:pt x="12062" y="12356"/>
                  </a:cubicBezTo>
                  <a:cubicBezTo>
                    <a:pt x="12006" y="12412"/>
                    <a:pt x="11915" y="12468"/>
                    <a:pt x="11831" y="12559"/>
                  </a:cubicBezTo>
                  <a:cubicBezTo>
                    <a:pt x="12062" y="12293"/>
                    <a:pt x="12328" y="12062"/>
                    <a:pt x="12530" y="11769"/>
                  </a:cubicBezTo>
                  <a:cubicBezTo>
                    <a:pt x="12733" y="11566"/>
                    <a:pt x="12936" y="11335"/>
                    <a:pt x="13083" y="11104"/>
                  </a:cubicBezTo>
                  <a:cubicBezTo>
                    <a:pt x="13230" y="10839"/>
                    <a:pt x="13314" y="10580"/>
                    <a:pt x="13405" y="10286"/>
                  </a:cubicBezTo>
                  <a:cubicBezTo>
                    <a:pt x="13405" y="10251"/>
                    <a:pt x="13369" y="10225"/>
                    <a:pt x="13336" y="10225"/>
                  </a:cubicBezTo>
                  <a:cubicBezTo>
                    <a:pt x="13316" y="10225"/>
                    <a:pt x="13296" y="10234"/>
                    <a:pt x="13286" y="10258"/>
                  </a:cubicBezTo>
                  <a:cubicBezTo>
                    <a:pt x="13230" y="10342"/>
                    <a:pt x="13139" y="10461"/>
                    <a:pt x="13083" y="10545"/>
                  </a:cubicBezTo>
                  <a:cubicBezTo>
                    <a:pt x="13031" y="10510"/>
                    <a:pt x="12966" y="10486"/>
                    <a:pt x="12889" y="10486"/>
                  </a:cubicBezTo>
                  <a:cubicBezTo>
                    <a:pt x="12841" y="10486"/>
                    <a:pt x="12789" y="10496"/>
                    <a:pt x="12733" y="10517"/>
                  </a:cubicBezTo>
                  <a:cubicBezTo>
                    <a:pt x="12181" y="10783"/>
                    <a:pt x="11712" y="11188"/>
                    <a:pt x="11160" y="11482"/>
                  </a:cubicBezTo>
                  <a:cubicBezTo>
                    <a:pt x="10929" y="11629"/>
                    <a:pt x="10664" y="11741"/>
                    <a:pt x="10405" y="11831"/>
                  </a:cubicBezTo>
                  <a:cubicBezTo>
                    <a:pt x="10342" y="11831"/>
                    <a:pt x="10314" y="11859"/>
                    <a:pt x="10258" y="11859"/>
                  </a:cubicBezTo>
                  <a:cubicBezTo>
                    <a:pt x="10405" y="11769"/>
                    <a:pt x="10552" y="11685"/>
                    <a:pt x="10691" y="11629"/>
                  </a:cubicBezTo>
                  <a:cubicBezTo>
                    <a:pt x="11041" y="11419"/>
                    <a:pt x="11391" y="11216"/>
                    <a:pt x="11712" y="10957"/>
                  </a:cubicBezTo>
                  <a:cubicBezTo>
                    <a:pt x="11859" y="10839"/>
                    <a:pt x="11859" y="10608"/>
                    <a:pt x="11740" y="10461"/>
                  </a:cubicBezTo>
                  <a:cubicBezTo>
                    <a:pt x="11650" y="10348"/>
                    <a:pt x="11545" y="10297"/>
                    <a:pt x="11436" y="10297"/>
                  </a:cubicBezTo>
                  <a:cubicBezTo>
                    <a:pt x="11375" y="10297"/>
                    <a:pt x="11313" y="10312"/>
                    <a:pt x="11251" y="10342"/>
                  </a:cubicBezTo>
                  <a:cubicBezTo>
                    <a:pt x="11188" y="10370"/>
                    <a:pt x="11132" y="10405"/>
                    <a:pt x="11076" y="10433"/>
                  </a:cubicBezTo>
                  <a:cubicBezTo>
                    <a:pt x="11132" y="10370"/>
                    <a:pt x="11216" y="10314"/>
                    <a:pt x="11279" y="10258"/>
                  </a:cubicBezTo>
                  <a:cubicBezTo>
                    <a:pt x="11307" y="10230"/>
                    <a:pt x="11363" y="10195"/>
                    <a:pt x="11426" y="10139"/>
                  </a:cubicBezTo>
                  <a:cubicBezTo>
                    <a:pt x="11628" y="9965"/>
                    <a:pt x="11775" y="9706"/>
                    <a:pt x="11950" y="9468"/>
                  </a:cubicBezTo>
                  <a:cubicBezTo>
                    <a:pt x="12015" y="9382"/>
                    <a:pt x="11908" y="9257"/>
                    <a:pt x="11815" y="9257"/>
                  </a:cubicBezTo>
                  <a:cubicBezTo>
                    <a:pt x="11787" y="9257"/>
                    <a:pt x="11761" y="9268"/>
                    <a:pt x="11740" y="9293"/>
                  </a:cubicBezTo>
                  <a:cubicBezTo>
                    <a:pt x="11601" y="9440"/>
                    <a:pt x="11482" y="9559"/>
                    <a:pt x="11363" y="9671"/>
                  </a:cubicBezTo>
                  <a:cubicBezTo>
                    <a:pt x="11300" y="9608"/>
                    <a:pt x="11217" y="9576"/>
                    <a:pt x="11130" y="9576"/>
                  </a:cubicBezTo>
                  <a:cubicBezTo>
                    <a:pt x="11101" y="9576"/>
                    <a:pt x="11071" y="9580"/>
                    <a:pt x="11041" y="9587"/>
                  </a:cubicBezTo>
                  <a:cubicBezTo>
                    <a:pt x="11132" y="9496"/>
                    <a:pt x="11216" y="9440"/>
                    <a:pt x="11279" y="9356"/>
                  </a:cubicBezTo>
                  <a:cubicBezTo>
                    <a:pt x="11482" y="9146"/>
                    <a:pt x="11628" y="8944"/>
                    <a:pt x="11803" y="8741"/>
                  </a:cubicBezTo>
                  <a:cubicBezTo>
                    <a:pt x="11887" y="8594"/>
                    <a:pt x="11831" y="8447"/>
                    <a:pt x="11712" y="8391"/>
                  </a:cubicBezTo>
                  <a:cubicBezTo>
                    <a:pt x="11740" y="8335"/>
                    <a:pt x="11803" y="8272"/>
                    <a:pt x="11831" y="8216"/>
                  </a:cubicBezTo>
                  <a:cubicBezTo>
                    <a:pt x="11920" y="8043"/>
                    <a:pt x="11762" y="7851"/>
                    <a:pt x="11603" y="7851"/>
                  </a:cubicBezTo>
                  <a:cubicBezTo>
                    <a:pt x="11550" y="7851"/>
                    <a:pt x="11497" y="7872"/>
                    <a:pt x="11454" y="7923"/>
                  </a:cubicBezTo>
                  <a:cubicBezTo>
                    <a:pt x="10810" y="8594"/>
                    <a:pt x="10167" y="9265"/>
                    <a:pt x="9356" y="9734"/>
                  </a:cubicBezTo>
                  <a:cubicBezTo>
                    <a:pt x="8978" y="9965"/>
                    <a:pt x="8594" y="10167"/>
                    <a:pt x="8160" y="10258"/>
                  </a:cubicBezTo>
                  <a:cubicBezTo>
                    <a:pt x="7957" y="10314"/>
                    <a:pt x="7720" y="10342"/>
                    <a:pt x="7489" y="10342"/>
                  </a:cubicBezTo>
                  <a:cubicBezTo>
                    <a:pt x="7314" y="10342"/>
                    <a:pt x="7167" y="10286"/>
                    <a:pt x="7021" y="10230"/>
                  </a:cubicBezTo>
                  <a:cubicBezTo>
                    <a:pt x="7230" y="10055"/>
                    <a:pt x="7433" y="9881"/>
                    <a:pt x="7636" y="9671"/>
                  </a:cubicBezTo>
                  <a:cubicBezTo>
                    <a:pt x="7783" y="9587"/>
                    <a:pt x="7895" y="9496"/>
                    <a:pt x="8041" y="9412"/>
                  </a:cubicBezTo>
                  <a:cubicBezTo>
                    <a:pt x="8188" y="9356"/>
                    <a:pt x="8363" y="9237"/>
                    <a:pt x="8510" y="9181"/>
                  </a:cubicBezTo>
                  <a:cubicBezTo>
                    <a:pt x="8741" y="9035"/>
                    <a:pt x="8943" y="8916"/>
                    <a:pt x="9181" y="8769"/>
                  </a:cubicBezTo>
                  <a:cubicBezTo>
                    <a:pt x="9559" y="8482"/>
                    <a:pt x="9880" y="8070"/>
                    <a:pt x="10111" y="7608"/>
                  </a:cubicBezTo>
                  <a:cubicBezTo>
                    <a:pt x="10258" y="7545"/>
                    <a:pt x="10461" y="7461"/>
                    <a:pt x="10608" y="7342"/>
                  </a:cubicBezTo>
                  <a:cubicBezTo>
                    <a:pt x="10838" y="7140"/>
                    <a:pt x="11076" y="6790"/>
                    <a:pt x="11076" y="6468"/>
                  </a:cubicBezTo>
                  <a:lnTo>
                    <a:pt x="11076" y="6412"/>
                  </a:lnTo>
                  <a:cubicBezTo>
                    <a:pt x="11132" y="6440"/>
                    <a:pt x="11160" y="6440"/>
                    <a:pt x="11216" y="6440"/>
                  </a:cubicBezTo>
                  <a:cubicBezTo>
                    <a:pt x="11279" y="6671"/>
                    <a:pt x="11363" y="6909"/>
                    <a:pt x="11601" y="7049"/>
                  </a:cubicBezTo>
                  <a:cubicBezTo>
                    <a:pt x="11676" y="7093"/>
                    <a:pt x="11760" y="7113"/>
                    <a:pt x="11844" y="7113"/>
                  </a:cubicBezTo>
                  <a:cubicBezTo>
                    <a:pt x="11985" y="7113"/>
                    <a:pt x="12127" y="7057"/>
                    <a:pt x="12237" y="6965"/>
                  </a:cubicBezTo>
                  <a:lnTo>
                    <a:pt x="12265" y="6937"/>
                  </a:lnTo>
                  <a:cubicBezTo>
                    <a:pt x="12328" y="7224"/>
                    <a:pt x="12475" y="7461"/>
                    <a:pt x="12789" y="7489"/>
                  </a:cubicBezTo>
                  <a:cubicBezTo>
                    <a:pt x="12761" y="7636"/>
                    <a:pt x="12824" y="7811"/>
                    <a:pt x="12964" y="7895"/>
                  </a:cubicBezTo>
                  <a:cubicBezTo>
                    <a:pt x="13018" y="7923"/>
                    <a:pt x="13084" y="7939"/>
                    <a:pt x="13150" y="7939"/>
                  </a:cubicBezTo>
                  <a:cubicBezTo>
                    <a:pt x="13230" y="7939"/>
                    <a:pt x="13312" y="7916"/>
                    <a:pt x="13377" y="7867"/>
                  </a:cubicBezTo>
                  <a:cubicBezTo>
                    <a:pt x="13377" y="8042"/>
                    <a:pt x="13405" y="8216"/>
                    <a:pt x="13433" y="8391"/>
                  </a:cubicBezTo>
                  <a:cubicBezTo>
                    <a:pt x="13490" y="8587"/>
                    <a:pt x="13641" y="8675"/>
                    <a:pt x="13799" y="8675"/>
                  </a:cubicBezTo>
                  <a:cubicBezTo>
                    <a:pt x="13969" y="8675"/>
                    <a:pt x="14147" y="8572"/>
                    <a:pt x="14223" y="8391"/>
                  </a:cubicBezTo>
                  <a:cubicBezTo>
                    <a:pt x="14335" y="8070"/>
                    <a:pt x="14362" y="7720"/>
                    <a:pt x="14397" y="7370"/>
                  </a:cubicBezTo>
                  <a:cubicBezTo>
                    <a:pt x="14453" y="7196"/>
                    <a:pt x="14481" y="6993"/>
                    <a:pt x="14481" y="6790"/>
                  </a:cubicBezTo>
                  <a:lnTo>
                    <a:pt x="14481" y="6671"/>
                  </a:lnTo>
                  <a:cubicBezTo>
                    <a:pt x="14509" y="6440"/>
                    <a:pt x="14572" y="6210"/>
                    <a:pt x="14537" y="5972"/>
                  </a:cubicBezTo>
                  <a:cubicBezTo>
                    <a:pt x="14509" y="5797"/>
                    <a:pt x="14425" y="5622"/>
                    <a:pt x="14279" y="5566"/>
                  </a:cubicBezTo>
                  <a:lnTo>
                    <a:pt x="14279" y="5538"/>
                  </a:lnTo>
                  <a:lnTo>
                    <a:pt x="14279" y="5392"/>
                  </a:lnTo>
                  <a:cubicBezTo>
                    <a:pt x="14251" y="5217"/>
                    <a:pt x="14279" y="5070"/>
                    <a:pt x="14251" y="4895"/>
                  </a:cubicBezTo>
                  <a:lnTo>
                    <a:pt x="14251" y="4664"/>
                  </a:lnTo>
                  <a:cubicBezTo>
                    <a:pt x="14251" y="4343"/>
                    <a:pt x="14251" y="3993"/>
                    <a:pt x="14104" y="3699"/>
                  </a:cubicBezTo>
                  <a:cubicBezTo>
                    <a:pt x="14013" y="3525"/>
                    <a:pt x="13873" y="3441"/>
                    <a:pt x="13698" y="3441"/>
                  </a:cubicBezTo>
                  <a:cubicBezTo>
                    <a:pt x="13635" y="3322"/>
                    <a:pt x="13607" y="3203"/>
                    <a:pt x="13551" y="3091"/>
                  </a:cubicBezTo>
                  <a:cubicBezTo>
                    <a:pt x="13523" y="3028"/>
                    <a:pt x="13488" y="2972"/>
                    <a:pt x="13460" y="2916"/>
                  </a:cubicBezTo>
                  <a:cubicBezTo>
                    <a:pt x="13349" y="2797"/>
                    <a:pt x="13258" y="2651"/>
                    <a:pt x="13139" y="2539"/>
                  </a:cubicBezTo>
                  <a:cubicBezTo>
                    <a:pt x="12999" y="2329"/>
                    <a:pt x="12824" y="2154"/>
                    <a:pt x="12614" y="1979"/>
                  </a:cubicBezTo>
                  <a:cubicBezTo>
                    <a:pt x="12586" y="1951"/>
                    <a:pt x="12530" y="1923"/>
                    <a:pt x="12475" y="1867"/>
                  </a:cubicBezTo>
                  <a:cubicBezTo>
                    <a:pt x="12237" y="1721"/>
                    <a:pt x="11978" y="1546"/>
                    <a:pt x="11740" y="1371"/>
                  </a:cubicBezTo>
                  <a:cubicBezTo>
                    <a:pt x="11684" y="1315"/>
                    <a:pt x="11656" y="1280"/>
                    <a:pt x="11601" y="1224"/>
                  </a:cubicBezTo>
                  <a:cubicBezTo>
                    <a:pt x="11510" y="1224"/>
                    <a:pt x="11454" y="1168"/>
                    <a:pt x="11363" y="1140"/>
                  </a:cubicBezTo>
                  <a:cubicBezTo>
                    <a:pt x="11188" y="1021"/>
                    <a:pt x="11041" y="930"/>
                    <a:pt x="10866" y="846"/>
                  </a:cubicBezTo>
                  <a:cubicBezTo>
                    <a:pt x="10489" y="672"/>
                    <a:pt x="10111" y="497"/>
                    <a:pt x="9734" y="294"/>
                  </a:cubicBezTo>
                  <a:cubicBezTo>
                    <a:pt x="9678" y="266"/>
                    <a:pt x="9643" y="203"/>
                    <a:pt x="9615" y="175"/>
                  </a:cubicBezTo>
                  <a:cubicBezTo>
                    <a:pt x="9412" y="175"/>
                    <a:pt x="9237" y="147"/>
                    <a:pt x="9034" y="119"/>
                  </a:cubicBezTo>
                  <a:cubicBezTo>
                    <a:pt x="8946" y="110"/>
                    <a:pt x="8845" y="107"/>
                    <a:pt x="8739" y="107"/>
                  </a:cubicBezTo>
                  <a:cubicBezTo>
                    <a:pt x="8527" y="107"/>
                    <a:pt x="8295" y="119"/>
                    <a:pt x="8104" y="119"/>
                  </a:cubicBezTo>
                  <a:lnTo>
                    <a:pt x="7461" y="119"/>
                  </a:lnTo>
                  <a:cubicBezTo>
                    <a:pt x="7258" y="119"/>
                    <a:pt x="7055" y="119"/>
                    <a:pt x="690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79"/>
            <p:cNvSpPr/>
            <p:nvPr/>
          </p:nvSpPr>
          <p:spPr>
            <a:xfrm>
              <a:off x="3676513" y="2758287"/>
              <a:ext cx="108701" cy="75251"/>
            </a:xfrm>
            <a:custGeom>
              <a:rect b="b" l="l" r="r" t="t"/>
              <a:pathLst>
                <a:path extrusionOk="0" h="3307" w="4777">
                  <a:moveTo>
                    <a:pt x="4371" y="1"/>
                  </a:moveTo>
                  <a:cubicBezTo>
                    <a:pt x="4252" y="1"/>
                    <a:pt x="4140" y="36"/>
                    <a:pt x="4049" y="92"/>
                  </a:cubicBezTo>
                  <a:cubicBezTo>
                    <a:pt x="3791" y="176"/>
                    <a:pt x="3553" y="322"/>
                    <a:pt x="3350" y="469"/>
                  </a:cubicBezTo>
                  <a:cubicBezTo>
                    <a:pt x="3147" y="616"/>
                    <a:pt x="2916" y="700"/>
                    <a:pt x="2707" y="819"/>
                  </a:cubicBezTo>
                  <a:cubicBezTo>
                    <a:pt x="2476" y="938"/>
                    <a:pt x="2273" y="1113"/>
                    <a:pt x="2042" y="1224"/>
                  </a:cubicBezTo>
                  <a:cubicBezTo>
                    <a:pt x="1630" y="1434"/>
                    <a:pt x="1077" y="1609"/>
                    <a:pt x="784" y="1959"/>
                  </a:cubicBezTo>
                  <a:cubicBezTo>
                    <a:pt x="644" y="2133"/>
                    <a:pt x="525" y="2336"/>
                    <a:pt x="378" y="2511"/>
                  </a:cubicBezTo>
                  <a:cubicBezTo>
                    <a:pt x="350" y="2595"/>
                    <a:pt x="322" y="2658"/>
                    <a:pt x="294" y="2714"/>
                  </a:cubicBezTo>
                  <a:cubicBezTo>
                    <a:pt x="231" y="2861"/>
                    <a:pt x="147" y="2945"/>
                    <a:pt x="29" y="3035"/>
                  </a:cubicBezTo>
                  <a:cubicBezTo>
                    <a:pt x="1" y="3147"/>
                    <a:pt x="29" y="3210"/>
                    <a:pt x="120" y="3266"/>
                  </a:cubicBezTo>
                  <a:cubicBezTo>
                    <a:pt x="153" y="3295"/>
                    <a:pt x="188" y="3306"/>
                    <a:pt x="224" y="3306"/>
                  </a:cubicBezTo>
                  <a:cubicBezTo>
                    <a:pt x="338" y="3306"/>
                    <a:pt x="456" y="3189"/>
                    <a:pt x="525" y="3119"/>
                  </a:cubicBezTo>
                  <a:cubicBezTo>
                    <a:pt x="581" y="3035"/>
                    <a:pt x="644" y="2917"/>
                    <a:pt x="728" y="2861"/>
                  </a:cubicBezTo>
                  <a:lnTo>
                    <a:pt x="994" y="2595"/>
                  </a:lnTo>
                  <a:cubicBezTo>
                    <a:pt x="1105" y="2420"/>
                    <a:pt x="1252" y="2364"/>
                    <a:pt x="1455" y="2308"/>
                  </a:cubicBezTo>
                  <a:cubicBezTo>
                    <a:pt x="1693" y="2217"/>
                    <a:pt x="1924" y="2098"/>
                    <a:pt x="2182" y="1959"/>
                  </a:cubicBezTo>
                  <a:cubicBezTo>
                    <a:pt x="2595" y="1721"/>
                    <a:pt x="3000" y="1434"/>
                    <a:pt x="3406" y="1113"/>
                  </a:cubicBezTo>
                  <a:cubicBezTo>
                    <a:pt x="3616" y="966"/>
                    <a:pt x="3818" y="791"/>
                    <a:pt x="4021" y="616"/>
                  </a:cubicBezTo>
                  <a:cubicBezTo>
                    <a:pt x="4140" y="525"/>
                    <a:pt x="4224" y="469"/>
                    <a:pt x="4315" y="385"/>
                  </a:cubicBezTo>
                  <a:cubicBezTo>
                    <a:pt x="4427" y="322"/>
                    <a:pt x="4546" y="211"/>
                    <a:pt x="4693" y="176"/>
                  </a:cubicBezTo>
                  <a:cubicBezTo>
                    <a:pt x="4776" y="176"/>
                    <a:pt x="4776" y="64"/>
                    <a:pt x="4693" y="64"/>
                  </a:cubicBezTo>
                  <a:cubicBezTo>
                    <a:pt x="4602" y="64"/>
                    <a:pt x="4490" y="1"/>
                    <a:pt x="437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79"/>
            <p:cNvSpPr/>
            <p:nvPr/>
          </p:nvSpPr>
          <p:spPr>
            <a:xfrm>
              <a:off x="3895940" y="2765614"/>
              <a:ext cx="98825" cy="139170"/>
            </a:xfrm>
            <a:custGeom>
              <a:rect b="b" l="l" r="r" t="t"/>
              <a:pathLst>
                <a:path extrusionOk="0" h="6116" w="4343">
                  <a:moveTo>
                    <a:pt x="1610" y="412"/>
                  </a:moveTo>
                  <a:cubicBezTo>
                    <a:pt x="1630" y="412"/>
                    <a:pt x="1661" y="470"/>
                    <a:pt x="1601" y="525"/>
                  </a:cubicBezTo>
                  <a:lnTo>
                    <a:pt x="1601" y="497"/>
                  </a:lnTo>
                  <a:lnTo>
                    <a:pt x="1601" y="469"/>
                  </a:lnTo>
                  <a:cubicBezTo>
                    <a:pt x="1592" y="428"/>
                    <a:pt x="1600" y="412"/>
                    <a:pt x="1610" y="412"/>
                  </a:cubicBezTo>
                  <a:close/>
                  <a:moveTo>
                    <a:pt x="874" y="0"/>
                  </a:moveTo>
                  <a:cubicBezTo>
                    <a:pt x="846" y="28"/>
                    <a:pt x="818" y="63"/>
                    <a:pt x="818" y="119"/>
                  </a:cubicBezTo>
                  <a:cubicBezTo>
                    <a:pt x="773" y="81"/>
                    <a:pt x="726" y="65"/>
                    <a:pt x="681" y="65"/>
                  </a:cubicBezTo>
                  <a:cubicBezTo>
                    <a:pt x="554" y="65"/>
                    <a:pt x="448" y="200"/>
                    <a:pt x="469" y="350"/>
                  </a:cubicBezTo>
                  <a:cubicBezTo>
                    <a:pt x="497" y="469"/>
                    <a:pt x="525" y="588"/>
                    <a:pt x="580" y="728"/>
                  </a:cubicBezTo>
                  <a:cubicBezTo>
                    <a:pt x="580" y="763"/>
                    <a:pt x="580" y="763"/>
                    <a:pt x="553" y="791"/>
                  </a:cubicBezTo>
                  <a:cubicBezTo>
                    <a:pt x="553" y="874"/>
                    <a:pt x="525" y="937"/>
                    <a:pt x="497" y="1021"/>
                  </a:cubicBezTo>
                  <a:cubicBezTo>
                    <a:pt x="469" y="1112"/>
                    <a:pt x="469" y="1196"/>
                    <a:pt x="469" y="1287"/>
                  </a:cubicBezTo>
                  <a:cubicBezTo>
                    <a:pt x="469" y="1371"/>
                    <a:pt x="497" y="1427"/>
                    <a:pt x="580" y="1490"/>
                  </a:cubicBezTo>
                  <a:cubicBezTo>
                    <a:pt x="553" y="1546"/>
                    <a:pt x="525" y="1602"/>
                    <a:pt x="525" y="1665"/>
                  </a:cubicBezTo>
                  <a:cubicBezTo>
                    <a:pt x="441" y="1693"/>
                    <a:pt x="350" y="1749"/>
                    <a:pt x="322" y="1839"/>
                  </a:cubicBezTo>
                  <a:cubicBezTo>
                    <a:pt x="175" y="2070"/>
                    <a:pt x="175" y="2301"/>
                    <a:pt x="147" y="2567"/>
                  </a:cubicBezTo>
                  <a:cubicBezTo>
                    <a:pt x="147" y="2651"/>
                    <a:pt x="119" y="2713"/>
                    <a:pt x="119" y="2769"/>
                  </a:cubicBezTo>
                  <a:cubicBezTo>
                    <a:pt x="56" y="2797"/>
                    <a:pt x="0" y="2825"/>
                    <a:pt x="0" y="2944"/>
                  </a:cubicBezTo>
                  <a:cubicBezTo>
                    <a:pt x="28" y="3441"/>
                    <a:pt x="56" y="3965"/>
                    <a:pt x="119" y="4490"/>
                  </a:cubicBezTo>
                  <a:cubicBezTo>
                    <a:pt x="147" y="4958"/>
                    <a:pt x="147" y="5419"/>
                    <a:pt x="91" y="5888"/>
                  </a:cubicBezTo>
                  <a:cubicBezTo>
                    <a:pt x="67" y="6029"/>
                    <a:pt x="201" y="6116"/>
                    <a:pt x="335" y="6116"/>
                  </a:cubicBezTo>
                  <a:cubicBezTo>
                    <a:pt x="393" y="6116"/>
                    <a:pt x="452" y="6099"/>
                    <a:pt x="497" y="6063"/>
                  </a:cubicBezTo>
                  <a:cubicBezTo>
                    <a:pt x="671" y="5832"/>
                    <a:pt x="755" y="5657"/>
                    <a:pt x="755" y="5364"/>
                  </a:cubicBezTo>
                  <a:cubicBezTo>
                    <a:pt x="727" y="5133"/>
                    <a:pt x="699" y="4923"/>
                    <a:pt x="671" y="4692"/>
                  </a:cubicBezTo>
                  <a:lnTo>
                    <a:pt x="671" y="4692"/>
                  </a:lnTo>
                  <a:cubicBezTo>
                    <a:pt x="744" y="4726"/>
                    <a:pt x="814" y="4742"/>
                    <a:pt x="881" y="4742"/>
                  </a:cubicBezTo>
                  <a:cubicBezTo>
                    <a:pt x="1209" y="4742"/>
                    <a:pt x="1456" y="4369"/>
                    <a:pt x="1601" y="4049"/>
                  </a:cubicBezTo>
                  <a:cubicBezTo>
                    <a:pt x="1681" y="4354"/>
                    <a:pt x="1824" y="4686"/>
                    <a:pt x="2148" y="4686"/>
                  </a:cubicBezTo>
                  <a:cubicBezTo>
                    <a:pt x="2195" y="4686"/>
                    <a:pt x="2246" y="4679"/>
                    <a:pt x="2301" y="4664"/>
                  </a:cubicBezTo>
                  <a:cubicBezTo>
                    <a:pt x="2392" y="4636"/>
                    <a:pt x="2475" y="4608"/>
                    <a:pt x="2538" y="4545"/>
                  </a:cubicBezTo>
                  <a:lnTo>
                    <a:pt x="2678" y="4545"/>
                  </a:lnTo>
                  <a:cubicBezTo>
                    <a:pt x="2741" y="4748"/>
                    <a:pt x="2888" y="4923"/>
                    <a:pt x="3091" y="4986"/>
                  </a:cubicBezTo>
                  <a:lnTo>
                    <a:pt x="3175" y="4986"/>
                  </a:lnTo>
                  <a:cubicBezTo>
                    <a:pt x="3147" y="5070"/>
                    <a:pt x="3147" y="5161"/>
                    <a:pt x="3175" y="5245"/>
                  </a:cubicBezTo>
                  <a:cubicBezTo>
                    <a:pt x="3199" y="5480"/>
                    <a:pt x="3340" y="5667"/>
                    <a:pt x="3557" y="5667"/>
                  </a:cubicBezTo>
                  <a:cubicBezTo>
                    <a:pt x="3584" y="5667"/>
                    <a:pt x="3613" y="5664"/>
                    <a:pt x="3643" y="5657"/>
                  </a:cubicBezTo>
                  <a:cubicBezTo>
                    <a:pt x="3874" y="5622"/>
                    <a:pt x="4021" y="5447"/>
                    <a:pt x="4021" y="5245"/>
                  </a:cubicBezTo>
                  <a:cubicBezTo>
                    <a:pt x="4049" y="4923"/>
                    <a:pt x="4077" y="4636"/>
                    <a:pt x="4077" y="4315"/>
                  </a:cubicBezTo>
                  <a:cubicBezTo>
                    <a:pt x="4112" y="4315"/>
                    <a:pt x="4112" y="4287"/>
                    <a:pt x="4140" y="4287"/>
                  </a:cubicBezTo>
                  <a:cubicBezTo>
                    <a:pt x="4224" y="4259"/>
                    <a:pt x="4286" y="4224"/>
                    <a:pt x="4342" y="4168"/>
                  </a:cubicBezTo>
                  <a:cubicBezTo>
                    <a:pt x="4314" y="3909"/>
                    <a:pt x="4286" y="3671"/>
                    <a:pt x="4314" y="3441"/>
                  </a:cubicBezTo>
                  <a:cubicBezTo>
                    <a:pt x="4286" y="3385"/>
                    <a:pt x="4224" y="3322"/>
                    <a:pt x="4196" y="3266"/>
                  </a:cubicBezTo>
                  <a:cubicBezTo>
                    <a:pt x="4112" y="3147"/>
                    <a:pt x="4049" y="3000"/>
                    <a:pt x="3965" y="2888"/>
                  </a:cubicBezTo>
                  <a:cubicBezTo>
                    <a:pt x="3846" y="2623"/>
                    <a:pt x="3671" y="2392"/>
                    <a:pt x="3524" y="2161"/>
                  </a:cubicBezTo>
                  <a:cubicBezTo>
                    <a:pt x="3322" y="2014"/>
                    <a:pt x="3175" y="1811"/>
                    <a:pt x="3028" y="1637"/>
                  </a:cubicBezTo>
                  <a:cubicBezTo>
                    <a:pt x="2888" y="1427"/>
                    <a:pt x="2713" y="1252"/>
                    <a:pt x="2503" y="1077"/>
                  </a:cubicBezTo>
                  <a:cubicBezTo>
                    <a:pt x="2301" y="937"/>
                    <a:pt x="2098" y="791"/>
                    <a:pt x="1895" y="616"/>
                  </a:cubicBezTo>
                  <a:cubicBezTo>
                    <a:pt x="1804" y="525"/>
                    <a:pt x="1692" y="441"/>
                    <a:pt x="1573" y="350"/>
                  </a:cubicBezTo>
                  <a:cubicBezTo>
                    <a:pt x="1455" y="350"/>
                    <a:pt x="1371" y="294"/>
                    <a:pt x="1252" y="238"/>
                  </a:cubicBezTo>
                  <a:cubicBezTo>
                    <a:pt x="1140" y="147"/>
                    <a:pt x="1021" y="63"/>
                    <a:pt x="87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79"/>
            <p:cNvSpPr/>
            <p:nvPr/>
          </p:nvSpPr>
          <p:spPr>
            <a:xfrm>
              <a:off x="3932371" y="2776263"/>
              <a:ext cx="23" cy="1297"/>
            </a:xfrm>
            <a:custGeom>
              <a:rect b="b" l="l" r="r" t="t"/>
              <a:pathLst>
                <a:path extrusionOk="0" h="57" w="1">
                  <a:moveTo>
                    <a:pt x="0" y="1"/>
                  </a:moveTo>
                  <a:cubicBezTo>
                    <a:pt x="0" y="57"/>
                    <a:pt x="0" y="1"/>
                    <a:pt x="0" y="1"/>
                  </a:cubicBezTo>
                  <a:close/>
                  <a:moveTo>
                    <a:pt x="0" y="1"/>
                  </a:moveTo>
                  <a:lnTo>
                    <a:pt x="0"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79"/>
            <p:cNvSpPr/>
            <p:nvPr/>
          </p:nvSpPr>
          <p:spPr>
            <a:xfrm>
              <a:off x="3757339" y="2745089"/>
              <a:ext cx="173780" cy="119828"/>
            </a:xfrm>
            <a:custGeom>
              <a:rect b="b" l="l" r="r" t="t"/>
              <a:pathLst>
                <a:path extrusionOk="0" h="5266" w="7637">
                  <a:moveTo>
                    <a:pt x="1864" y="2648"/>
                  </a:moveTo>
                  <a:cubicBezTo>
                    <a:pt x="1884" y="2648"/>
                    <a:pt x="1903" y="2649"/>
                    <a:pt x="1924" y="2651"/>
                  </a:cubicBezTo>
                  <a:cubicBezTo>
                    <a:pt x="2015" y="2678"/>
                    <a:pt x="2043" y="2769"/>
                    <a:pt x="2043" y="2825"/>
                  </a:cubicBezTo>
                  <a:cubicBezTo>
                    <a:pt x="2071" y="3147"/>
                    <a:pt x="1840" y="3350"/>
                    <a:pt x="1546" y="3413"/>
                  </a:cubicBezTo>
                  <a:cubicBezTo>
                    <a:pt x="1546" y="3458"/>
                    <a:pt x="1527" y="3504"/>
                    <a:pt x="1490" y="3504"/>
                  </a:cubicBezTo>
                  <a:cubicBezTo>
                    <a:pt x="1482" y="3504"/>
                    <a:pt x="1472" y="3502"/>
                    <a:pt x="1462" y="3497"/>
                  </a:cubicBezTo>
                  <a:lnTo>
                    <a:pt x="1462" y="3441"/>
                  </a:lnTo>
                  <a:cubicBezTo>
                    <a:pt x="1343" y="3441"/>
                    <a:pt x="1224" y="3441"/>
                    <a:pt x="1113" y="3378"/>
                  </a:cubicBezTo>
                  <a:cubicBezTo>
                    <a:pt x="1050" y="3350"/>
                    <a:pt x="1022" y="3238"/>
                    <a:pt x="1050" y="3175"/>
                  </a:cubicBezTo>
                  <a:cubicBezTo>
                    <a:pt x="1050" y="3119"/>
                    <a:pt x="1050" y="3063"/>
                    <a:pt x="1113" y="3000"/>
                  </a:cubicBezTo>
                  <a:cubicBezTo>
                    <a:pt x="1329" y="2836"/>
                    <a:pt x="1570" y="2648"/>
                    <a:pt x="1864" y="2648"/>
                  </a:cubicBezTo>
                  <a:close/>
                  <a:moveTo>
                    <a:pt x="2889" y="0"/>
                  </a:moveTo>
                  <a:cubicBezTo>
                    <a:pt x="2567" y="119"/>
                    <a:pt x="2217" y="147"/>
                    <a:pt x="1896" y="175"/>
                  </a:cubicBezTo>
                  <a:lnTo>
                    <a:pt x="1574" y="175"/>
                  </a:lnTo>
                  <a:cubicBezTo>
                    <a:pt x="1546" y="175"/>
                    <a:pt x="1518" y="175"/>
                    <a:pt x="1490" y="203"/>
                  </a:cubicBezTo>
                  <a:cubicBezTo>
                    <a:pt x="1462" y="175"/>
                    <a:pt x="1399" y="175"/>
                    <a:pt x="1371" y="175"/>
                  </a:cubicBezTo>
                  <a:cubicBezTo>
                    <a:pt x="1252" y="175"/>
                    <a:pt x="1169" y="203"/>
                    <a:pt x="1113" y="266"/>
                  </a:cubicBezTo>
                  <a:cubicBezTo>
                    <a:pt x="1087" y="256"/>
                    <a:pt x="1060" y="252"/>
                    <a:pt x="1033" y="252"/>
                  </a:cubicBezTo>
                  <a:cubicBezTo>
                    <a:pt x="961" y="252"/>
                    <a:pt x="887" y="282"/>
                    <a:pt x="847" y="322"/>
                  </a:cubicBezTo>
                  <a:cubicBezTo>
                    <a:pt x="616" y="469"/>
                    <a:pt x="497" y="756"/>
                    <a:pt x="644" y="993"/>
                  </a:cubicBezTo>
                  <a:cubicBezTo>
                    <a:pt x="700" y="1105"/>
                    <a:pt x="763" y="1168"/>
                    <a:pt x="847" y="1224"/>
                  </a:cubicBezTo>
                  <a:lnTo>
                    <a:pt x="875" y="1224"/>
                  </a:lnTo>
                  <a:cubicBezTo>
                    <a:pt x="875" y="1252"/>
                    <a:pt x="903" y="1280"/>
                    <a:pt x="903" y="1315"/>
                  </a:cubicBezTo>
                  <a:cubicBezTo>
                    <a:pt x="938" y="1343"/>
                    <a:pt x="938" y="1343"/>
                    <a:pt x="938" y="1371"/>
                  </a:cubicBezTo>
                  <a:cubicBezTo>
                    <a:pt x="994" y="1574"/>
                    <a:pt x="1050" y="1776"/>
                    <a:pt x="1252" y="1895"/>
                  </a:cubicBezTo>
                  <a:cubicBezTo>
                    <a:pt x="1328" y="1949"/>
                    <a:pt x="1403" y="1968"/>
                    <a:pt x="1477" y="1968"/>
                  </a:cubicBezTo>
                  <a:cubicBezTo>
                    <a:pt x="1519" y="1968"/>
                    <a:pt x="1561" y="1962"/>
                    <a:pt x="1602" y="1951"/>
                  </a:cubicBezTo>
                  <a:lnTo>
                    <a:pt x="1602" y="1951"/>
                  </a:lnTo>
                  <a:cubicBezTo>
                    <a:pt x="1546" y="1979"/>
                    <a:pt x="1518" y="2014"/>
                    <a:pt x="1462" y="2070"/>
                  </a:cubicBezTo>
                  <a:cubicBezTo>
                    <a:pt x="1427" y="2098"/>
                    <a:pt x="1399" y="2154"/>
                    <a:pt x="1371" y="2217"/>
                  </a:cubicBezTo>
                  <a:cubicBezTo>
                    <a:pt x="1169" y="2245"/>
                    <a:pt x="938" y="2364"/>
                    <a:pt x="763" y="2539"/>
                  </a:cubicBezTo>
                  <a:cubicBezTo>
                    <a:pt x="294" y="3000"/>
                    <a:pt x="1" y="3818"/>
                    <a:pt x="239" y="4427"/>
                  </a:cubicBezTo>
                  <a:cubicBezTo>
                    <a:pt x="239" y="4462"/>
                    <a:pt x="266" y="4517"/>
                    <a:pt x="294" y="4545"/>
                  </a:cubicBezTo>
                  <a:cubicBezTo>
                    <a:pt x="378" y="4895"/>
                    <a:pt x="588" y="5098"/>
                    <a:pt x="903" y="5217"/>
                  </a:cubicBezTo>
                  <a:cubicBezTo>
                    <a:pt x="934" y="5231"/>
                    <a:pt x="964" y="5238"/>
                    <a:pt x="989" y="5238"/>
                  </a:cubicBezTo>
                  <a:cubicBezTo>
                    <a:pt x="1015" y="5238"/>
                    <a:pt x="1036" y="5231"/>
                    <a:pt x="1050" y="5217"/>
                  </a:cubicBezTo>
                  <a:cubicBezTo>
                    <a:pt x="1165" y="5250"/>
                    <a:pt x="1286" y="5265"/>
                    <a:pt x="1406" y="5265"/>
                  </a:cubicBezTo>
                  <a:cubicBezTo>
                    <a:pt x="1592" y="5265"/>
                    <a:pt x="1778" y="5229"/>
                    <a:pt x="1952" y="5161"/>
                  </a:cubicBezTo>
                  <a:cubicBezTo>
                    <a:pt x="2217" y="5070"/>
                    <a:pt x="2273" y="4636"/>
                    <a:pt x="1952" y="4573"/>
                  </a:cubicBezTo>
                  <a:cubicBezTo>
                    <a:pt x="1868" y="4573"/>
                    <a:pt x="1777" y="4545"/>
                    <a:pt x="1665" y="4545"/>
                  </a:cubicBezTo>
                  <a:cubicBezTo>
                    <a:pt x="1987" y="4517"/>
                    <a:pt x="2273" y="4343"/>
                    <a:pt x="2448" y="4077"/>
                  </a:cubicBezTo>
                  <a:cubicBezTo>
                    <a:pt x="2567" y="3874"/>
                    <a:pt x="2623" y="3643"/>
                    <a:pt x="2595" y="3413"/>
                  </a:cubicBezTo>
                  <a:lnTo>
                    <a:pt x="2595" y="3378"/>
                  </a:lnTo>
                  <a:cubicBezTo>
                    <a:pt x="2623" y="3384"/>
                    <a:pt x="2652" y="3388"/>
                    <a:pt x="2680" y="3388"/>
                  </a:cubicBezTo>
                  <a:cubicBezTo>
                    <a:pt x="2796" y="3388"/>
                    <a:pt x="2905" y="3334"/>
                    <a:pt x="2973" y="3266"/>
                  </a:cubicBezTo>
                  <a:lnTo>
                    <a:pt x="3001" y="3238"/>
                  </a:lnTo>
                  <a:lnTo>
                    <a:pt x="3091" y="3238"/>
                  </a:lnTo>
                  <a:cubicBezTo>
                    <a:pt x="3266" y="3238"/>
                    <a:pt x="3413" y="3175"/>
                    <a:pt x="3525" y="3063"/>
                  </a:cubicBezTo>
                  <a:cubicBezTo>
                    <a:pt x="3557" y="3301"/>
                    <a:pt x="3754" y="3444"/>
                    <a:pt x="4014" y="3444"/>
                  </a:cubicBezTo>
                  <a:cubicBezTo>
                    <a:pt x="4037" y="3444"/>
                    <a:pt x="4060" y="3443"/>
                    <a:pt x="4084" y="3441"/>
                  </a:cubicBezTo>
                  <a:cubicBezTo>
                    <a:pt x="4224" y="3413"/>
                    <a:pt x="4343" y="3266"/>
                    <a:pt x="4434" y="3147"/>
                  </a:cubicBezTo>
                  <a:cubicBezTo>
                    <a:pt x="4508" y="3195"/>
                    <a:pt x="4593" y="3226"/>
                    <a:pt x="4682" y="3226"/>
                  </a:cubicBezTo>
                  <a:cubicBezTo>
                    <a:pt x="4760" y="3226"/>
                    <a:pt x="4842" y="3202"/>
                    <a:pt x="4923" y="3147"/>
                  </a:cubicBezTo>
                  <a:cubicBezTo>
                    <a:pt x="4958" y="3147"/>
                    <a:pt x="4986" y="3119"/>
                    <a:pt x="5014" y="3091"/>
                  </a:cubicBezTo>
                  <a:cubicBezTo>
                    <a:pt x="5042" y="3119"/>
                    <a:pt x="5042" y="3147"/>
                    <a:pt x="5070" y="3175"/>
                  </a:cubicBezTo>
                  <a:cubicBezTo>
                    <a:pt x="5152" y="3282"/>
                    <a:pt x="5268" y="3327"/>
                    <a:pt x="5387" y="3327"/>
                  </a:cubicBezTo>
                  <a:cubicBezTo>
                    <a:pt x="5562" y="3327"/>
                    <a:pt x="5745" y="3229"/>
                    <a:pt x="5832" y="3091"/>
                  </a:cubicBezTo>
                  <a:cubicBezTo>
                    <a:pt x="5888" y="3000"/>
                    <a:pt x="5944" y="2888"/>
                    <a:pt x="6007" y="2797"/>
                  </a:cubicBezTo>
                  <a:cubicBezTo>
                    <a:pt x="6054" y="2816"/>
                    <a:pt x="6104" y="2825"/>
                    <a:pt x="6154" y="2825"/>
                  </a:cubicBezTo>
                  <a:cubicBezTo>
                    <a:pt x="6254" y="2825"/>
                    <a:pt x="6352" y="2788"/>
                    <a:pt x="6413" y="2713"/>
                  </a:cubicBezTo>
                  <a:cubicBezTo>
                    <a:pt x="6455" y="2727"/>
                    <a:pt x="6498" y="2734"/>
                    <a:pt x="6542" y="2734"/>
                  </a:cubicBezTo>
                  <a:cubicBezTo>
                    <a:pt x="6586" y="2734"/>
                    <a:pt x="6630" y="2727"/>
                    <a:pt x="6671" y="2713"/>
                  </a:cubicBezTo>
                  <a:cubicBezTo>
                    <a:pt x="6762" y="2713"/>
                    <a:pt x="6846" y="2678"/>
                    <a:pt x="6937" y="2623"/>
                  </a:cubicBezTo>
                  <a:cubicBezTo>
                    <a:pt x="6965" y="2595"/>
                    <a:pt x="6993" y="2567"/>
                    <a:pt x="7056" y="2539"/>
                  </a:cubicBezTo>
                  <a:cubicBezTo>
                    <a:pt x="7056" y="2539"/>
                    <a:pt x="7129" y="2461"/>
                    <a:pt x="7113" y="2461"/>
                  </a:cubicBezTo>
                  <a:cubicBezTo>
                    <a:pt x="7109" y="2461"/>
                    <a:pt x="7100" y="2465"/>
                    <a:pt x="7084" y="2476"/>
                  </a:cubicBezTo>
                  <a:cubicBezTo>
                    <a:pt x="7406" y="2245"/>
                    <a:pt x="7315" y="1839"/>
                    <a:pt x="6993" y="1721"/>
                  </a:cubicBezTo>
                  <a:cubicBezTo>
                    <a:pt x="6965" y="1693"/>
                    <a:pt x="6937" y="1693"/>
                    <a:pt x="6937" y="1693"/>
                  </a:cubicBezTo>
                  <a:cubicBezTo>
                    <a:pt x="6937" y="1630"/>
                    <a:pt x="6965" y="1602"/>
                    <a:pt x="6965" y="1546"/>
                  </a:cubicBezTo>
                  <a:lnTo>
                    <a:pt x="6993" y="1518"/>
                  </a:lnTo>
                  <a:cubicBezTo>
                    <a:pt x="6993" y="1490"/>
                    <a:pt x="7021" y="1427"/>
                    <a:pt x="7056" y="1399"/>
                  </a:cubicBezTo>
                  <a:cubicBezTo>
                    <a:pt x="7056" y="1371"/>
                    <a:pt x="7056" y="1343"/>
                    <a:pt x="7084" y="1343"/>
                  </a:cubicBezTo>
                  <a:cubicBezTo>
                    <a:pt x="7149" y="1374"/>
                    <a:pt x="7221" y="1390"/>
                    <a:pt x="7294" y="1390"/>
                  </a:cubicBezTo>
                  <a:cubicBezTo>
                    <a:pt x="7418" y="1390"/>
                    <a:pt x="7544" y="1344"/>
                    <a:pt x="7636" y="1252"/>
                  </a:cubicBezTo>
                  <a:cubicBezTo>
                    <a:pt x="7518" y="1224"/>
                    <a:pt x="7434" y="1168"/>
                    <a:pt x="7343" y="1140"/>
                  </a:cubicBezTo>
                  <a:cubicBezTo>
                    <a:pt x="7168" y="1021"/>
                    <a:pt x="7021" y="930"/>
                    <a:pt x="6846" y="846"/>
                  </a:cubicBezTo>
                  <a:cubicBezTo>
                    <a:pt x="6469" y="672"/>
                    <a:pt x="6091" y="497"/>
                    <a:pt x="5714" y="294"/>
                  </a:cubicBezTo>
                  <a:cubicBezTo>
                    <a:pt x="5658" y="266"/>
                    <a:pt x="5623" y="203"/>
                    <a:pt x="5595" y="175"/>
                  </a:cubicBezTo>
                  <a:cubicBezTo>
                    <a:pt x="5392" y="175"/>
                    <a:pt x="5217" y="147"/>
                    <a:pt x="5014" y="119"/>
                  </a:cubicBezTo>
                  <a:cubicBezTo>
                    <a:pt x="4926" y="110"/>
                    <a:pt x="4825" y="107"/>
                    <a:pt x="4719" y="107"/>
                  </a:cubicBezTo>
                  <a:cubicBezTo>
                    <a:pt x="4507" y="107"/>
                    <a:pt x="4275" y="119"/>
                    <a:pt x="4084" y="119"/>
                  </a:cubicBezTo>
                  <a:lnTo>
                    <a:pt x="3441" y="119"/>
                  </a:lnTo>
                  <a:cubicBezTo>
                    <a:pt x="3238" y="119"/>
                    <a:pt x="3035" y="119"/>
                    <a:pt x="28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79"/>
            <p:cNvSpPr/>
            <p:nvPr/>
          </p:nvSpPr>
          <p:spPr>
            <a:xfrm>
              <a:off x="3655351" y="2834744"/>
              <a:ext cx="67651" cy="78459"/>
            </a:xfrm>
            <a:custGeom>
              <a:rect b="b" l="l" r="r" t="t"/>
              <a:pathLst>
                <a:path extrusionOk="0" h="3448" w="2973">
                  <a:moveTo>
                    <a:pt x="2398" y="0"/>
                  </a:moveTo>
                  <a:cubicBezTo>
                    <a:pt x="2308" y="0"/>
                    <a:pt x="2220" y="31"/>
                    <a:pt x="2154" y="109"/>
                  </a:cubicBezTo>
                  <a:cubicBezTo>
                    <a:pt x="2098" y="200"/>
                    <a:pt x="2007" y="312"/>
                    <a:pt x="1952" y="403"/>
                  </a:cubicBezTo>
                  <a:cubicBezTo>
                    <a:pt x="1936" y="400"/>
                    <a:pt x="1920" y="399"/>
                    <a:pt x="1904" y="399"/>
                  </a:cubicBezTo>
                  <a:cubicBezTo>
                    <a:pt x="1580" y="399"/>
                    <a:pt x="1354" y="936"/>
                    <a:pt x="1133" y="1130"/>
                  </a:cubicBezTo>
                  <a:cubicBezTo>
                    <a:pt x="1015" y="1249"/>
                    <a:pt x="903" y="1333"/>
                    <a:pt x="812" y="1479"/>
                  </a:cubicBezTo>
                  <a:cubicBezTo>
                    <a:pt x="756" y="1570"/>
                    <a:pt x="756" y="1654"/>
                    <a:pt x="756" y="1773"/>
                  </a:cubicBezTo>
                  <a:cubicBezTo>
                    <a:pt x="729" y="1765"/>
                    <a:pt x="703" y="1762"/>
                    <a:pt x="677" y="1762"/>
                  </a:cubicBezTo>
                  <a:cubicBezTo>
                    <a:pt x="615" y="1762"/>
                    <a:pt x="554" y="1781"/>
                    <a:pt x="490" y="1801"/>
                  </a:cubicBezTo>
                  <a:cubicBezTo>
                    <a:pt x="29" y="2032"/>
                    <a:pt x="1" y="2794"/>
                    <a:pt x="141" y="3228"/>
                  </a:cubicBezTo>
                  <a:cubicBezTo>
                    <a:pt x="186" y="3374"/>
                    <a:pt x="317" y="3448"/>
                    <a:pt x="448" y="3448"/>
                  </a:cubicBezTo>
                  <a:cubicBezTo>
                    <a:pt x="579" y="3448"/>
                    <a:pt x="710" y="3374"/>
                    <a:pt x="756" y="3228"/>
                  </a:cubicBezTo>
                  <a:cubicBezTo>
                    <a:pt x="812" y="3053"/>
                    <a:pt x="840" y="2878"/>
                    <a:pt x="875" y="2703"/>
                  </a:cubicBezTo>
                  <a:cubicBezTo>
                    <a:pt x="903" y="2703"/>
                    <a:pt x="931" y="2675"/>
                    <a:pt x="959" y="2647"/>
                  </a:cubicBezTo>
                  <a:cubicBezTo>
                    <a:pt x="1077" y="2556"/>
                    <a:pt x="1133" y="2472"/>
                    <a:pt x="1252" y="2409"/>
                  </a:cubicBezTo>
                  <a:cubicBezTo>
                    <a:pt x="1399" y="2298"/>
                    <a:pt x="1483" y="2207"/>
                    <a:pt x="1602" y="2095"/>
                  </a:cubicBezTo>
                  <a:lnTo>
                    <a:pt x="1630" y="2060"/>
                  </a:lnTo>
                  <a:lnTo>
                    <a:pt x="1714" y="2060"/>
                  </a:lnTo>
                  <a:cubicBezTo>
                    <a:pt x="1805" y="2032"/>
                    <a:pt x="1924" y="2032"/>
                    <a:pt x="2035" y="2004"/>
                  </a:cubicBezTo>
                  <a:cubicBezTo>
                    <a:pt x="2063" y="1976"/>
                    <a:pt x="2098" y="1976"/>
                    <a:pt x="2126" y="1976"/>
                  </a:cubicBezTo>
                  <a:cubicBezTo>
                    <a:pt x="2476" y="1885"/>
                    <a:pt x="2588" y="1396"/>
                    <a:pt x="2707" y="1074"/>
                  </a:cubicBezTo>
                  <a:cubicBezTo>
                    <a:pt x="2798" y="808"/>
                    <a:pt x="2972" y="347"/>
                    <a:pt x="2707" y="109"/>
                  </a:cubicBezTo>
                  <a:cubicBezTo>
                    <a:pt x="2626" y="47"/>
                    <a:pt x="2510" y="0"/>
                    <a:pt x="239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79"/>
            <p:cNvSpPr/>
            <p:nvPr/>
          </p:nvSpPr>
          <p:spPr>
            <a:xfrm>
              <a:off x="3681133" y="3046752"/>
              <a:ext cx="44418" cy="32767"/>
            </a:xfrm>
            <a:custGeom>
              <a:rect b="b" l="l" r="r" t="t"/>
              <a:pathLst>
                <a:path extrusionOk="0" h="1440" w="1952">
                  <a:moveTo>
                    <a:pt x="1951" y="1"/>
                  </a:moveTo>
                  <a:lnTo>
                    <a:pt x="1951" y="1"/>
                  </a:lnTo>
                  <a:cubicBezTo>
                    <a:pt x="1693" y="232"/>
                    <a:pt x="1427" y="469"/>
                    <a:pt x="1168" y="700"/>
                  </a:cubicBezTo>
                  <a:cubicBezTo>
                    <a:pt x="1021" y="847"/>
                    <a:pt x="874" y="994"/>
                    <a:pt x="700" y="1078"/>
                  </a:cubicBezTo>
                  <a:cubicBezTo>
                    <a:pt x="525" y="1169"/>
                    <a:pt x="350" y="1169"/>
                    <a:pt x="147" y="1169"/>
                  </a:cubicBezTo>
                  <a:cubicBezTo>
                    <a:pt x="0" y="1169"/>
                    <a:pt x="0" y="1399"/>
                    <a:pt x="147" y="1427"/>
                  </a:cubicBezTo>
                  <a:cubicBezTo>
                    <a:pt x="264" y="1427"/>
                    <a:pt x="380" y="1440"/>
                    <a:pt x="497" y="1440"/>
                  </a:cubicBezTo>
                  <a:cubicBezTo>
                    <a:pt x="555" y="1440"/>
                    <a:pt x="613" y="1437"/>
                    <a:pt x="672" y="1427"/>
                  </a:cubicBezTo>
                  <a:cubicBezTo>
                    <a:pt x="874" y="1399"/>
                    <a:pt x="1049" y="1281"/>
                    <a:pt x="1196" y="1197"/>
                  </a:cubicBezTo>
                  <a:cubicBezTo>
                    <a:pt x="1399" y="1050"/>
                    <a:pt x="1574" y="903"/>
                    <a:pt x="1776" y="728"/>
                  </a:cubicBezTo>
                  <a:cubicBezTo>
                    <a:pt x="1839" y="553"/>
                    <a:pt x="1839" y="351"/>
                    <a:pt x="1895" y="148"/>
                  </a:cubicBezTo>
                  <a:cubicBezTo>
                    <a:pt x="1923" y="120"/>
                    <a:pt x="1951" y="57"/>
                    <a:pt x="195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79"/>
            <p:cNvSpPr/>
            <p:nvPr/>
          </p:nvSpPr>
          <p:spPr>
            <a:xfrm>
              <a:off x="3723366" y="2905853"/>
              <a:ext cx="173734" cy="139465"/>
            </a:xfrm>
            <a:custGeom>
              <a:rect b="b" l="l" r="r" t="t"/>
              <a:pathLst>
                <a:path extrusionOk="0" h="6129" w="7635">
                  <a:moveTo>
                    <a:pt x="7536" y="1"/>
                  </a:moveTo>
                  <a:cubicBezTo>
                    <a:pt x="7524" y="1"/>
                    <a:pt x="7511" y="6"/>
                    <a:pt x="7500" y="19"/>
                  </a:cubicBezTo>
                  <a:cubicBezTo>
                    <a:pt x="7179" y="249"/>
                    <a:pt x="6829" y="452"/>
                    <a:pt x="6507" y="683"/>
                  </a:cubicBezTo>
                  <a:cubicBezTo>
                    <a:pt x="6186" y="949"/>
                    <a:pt x="5892" y="1207"/>
                    <a:pt x="5605" y="1473"/>
                  </a:cubicBezTo>
                  <a:cubicBezTo>
                    <a:pt x="5577" y="1501"/>
                    <a:pt x="5542" y="1501"/>
                    <a:pt x="5514" y="1529"/>
                  </a:cubicBezTo>
                  <a:cubicBezTo>
                    <a:pt x="5228" y="1767"/>
                    <a:pt x="4934" y="1997"/>
                    <a:pt x="4640" y="2228"/>
                  </a:cubicBezTo>
                  <a:cubicBezTo>
                    <a:pt x="4410" y="2375"/>
                    <a:pt x="4179" y="2578"/>
                    <a:pt x="3941" y="2725"/>
                  </a:cubicBezTo>
                  <a:cubicBezTo>
                    <a:pt x="3962" y="2635"/>
                    <a:pt x="3903" y="2549"/>
                    <a:pt x="3822" y="2549"/>
                  </a:cubicBezTo>
                  <a:cubicBezTo>
                    <a:pt x="3796" y="2549"/>
                    <a:pt x="3767" y="2557"/>
                    <a:pt x="3738" y="2578"/>
                  </a:cubicBezTo>
                  <a:cubicBezTo>
                    <a:pt x="3417" y="2816"/>
                    <a:pt x="3095" y="3046"/>
                    <a:pt x="2780" y="3277"/>
                  </a:cubicBezTo>
                  <a:cubicBezTo>
                    <a:pt x="2431" y="3543"/>
                    <a:pt x="2046" y="3746"/>
                    <a:pt x="1697" y="4004"/>
                  </a:cubicBezTo>
                  <a:cubicBezTo>
                    <a:pt x="969" y="4501"/>
                    <a:pt x="536" y="5319"/>
                    <a:pt x="39" y="6046"/>
                  </a:cubicBezTo>
                  <a:cubicBezTo>
                    <a:pt x="0" y="6085"/>
                    <a:pt x="30" y="6128"/>
                    <a:pt x="61" y="6128"/>
                  </a:cubicBezTo>
                  <a:cubicBezTo>
                    <a:pt x="74" y="6128"/>
                    <a:pt x="87" y="6121"/>
                    <a:pt x="95" y="6102"/>
                  </a:cubicBezTo>
                  <a:cubicBezTo>
                    <a:pt x="158" y="6074"/>
                    <a:pt x="186" y="6018"/>
                    <a:pt x="242" y="5962"/>
                  </a:cubicBezTo>
                  <a:cubicBezTo>
                    <a:pt x="298" y="5871"/>
                    <a:pt x="361" y="5815"/>
                    <a:pt x="445" y="5752"/>
                  </a:cubicBezTo>
                  <a:cubicBezTo>
                    <a:pt x="564" y="5641"/>
                    <a:pt x="683" y="5522"/>
                    <a:pt x="795" y="5403"/>
                  </a:cubicBezTo>
                  <a:lnTo>
                    <a:pt x="795" y="5403"/>
                  </a:lnTo>
                  <a:cubicBezTo>
                    <a:pt x="739" y="5466"/>
                    <a:pt x="683" y="5550"/>
                    <a:pt x="620" y="5641"/>
                  </a:cubicBezTo>
                  <a:cubicBezTo>
                    <a:pt x="767" y="5578"/>
                    <a:pt x="885" y="5522"/>
                    <a:pt x="997" y="5403"/>
                  </a:cubicBezTo>
                  <a:cubicBezTo>
                    <a:pt x="1172" y="5228"/>
                    <a:pt x="1291" y="4997"/>
                    <a:pt x="1410" y="4794"/>
                  </a:cubicBezTo>
                  <a:cubicBezTo>
                    <a:pt x="1557" y="4592"/>
                    <a:pt x="1697" y="4389"/>
                    <a:pt x="1871" y="4242"/>
                  </a:cubicBezTo>
                  <a:cubicBezTo>
                    <a:pt x="2137" y="4039"/>
                    <a:pt x="2543" y="3774"/>
                    <a:pt x="2920" y="3718"/>
                  </a:cubicBezTo>
                  <a:cubicBezTo>
                    <a:pt x="2983" y="3690"/>
                    <a:pt x="3039" y="3627"/>
                    <a:pt x="3095" y="3599"/>
                  </a:cubicBezTo>
                  <a:cubicBezTo>
                    <a:pt x="3361" y="3424"/>
                    <a:pt x="3654" y="3221"/>
                    <a:pt x="3829" y="2955"/>
                  </a:cubicBezTo>
                  <a:cubicBezTo>
                    <a:pt x="3885" y="2955"/>
                    <a:pt x="3913" y="2927"/>
                    <a:pt x="3941" y="2927"/>
                  </a:cubicBezTo>
                  <a:cubicBezTo>
                    <a:pt x="3829" y="3018"/>
                    <a:pt x="3710" y="3130"/>
                    <a:pt x="3619" y="3249"/>
                  </a:cubicBezTo>
                  <a:cubicBezTo>
                    <a:pt x="3564" y="3305"/>
                    <a:pt x="3564" y="3368"/>
                    <a:pt x="3564" y="3452"/>
                  </a:cubicBezTo>
                  <a:cubicBezTo>
                    <a:pt x="3619" y="3424"/>
                    <a:pt x="3682" y="3396"/>
                    <a:pt x="3710" y="3368"/>
                  </a:cubicBezTo>
                  <a:cubicBezTo>
                    <a:pt x="3749" y="3362"/>
                    <a:pt x="3788" y="3358"/>
                    <a:pt x="3826" y="3358"/>
                  </a:cubicBezTo>
                  <a:cubicBezTo>
                    <a:pt x="3958" y="3358"/>
                    <a:pt x="4079" y="3401"/>
                    <a:pt x="4144" y="3515"/>
                  </a:cubicBezTo>
                  <a:cubicBezTo>
                    <a:pt x="4438" y="3396"/>
                    <a:pt x="4731" y="3193"/>
                    <a:pt x="4962" y="3018"/>
                  </a:cubicBezTo>
                  <a:cubicBezTo>
                    <a:pt x="5312" y="2725"/>
                    <a:pt x="5661" y="2431"/>
                    <a:pt x="5983" y="2116"/>
                  </a:cubicBezTo>
                  <a:cubicBezTo>
                    <a:pt x="6277" y="1795"/>
                    <a:pt x="6563" y="1473"/>
                    <a:pt x="6857" y="1151"/>
                  </a:cubicBezTo>
                  <a:cubicBezTo>
                    <a:pt x="7151" y="830"/>
                    <a:pt x="7353" y="480"/>
                    <a:pt x="7612" y="131"/>
                  </a:cubicBezTo>
                  <a:cubicBezTo>
                    <a:pt x="7634" y="86"/>
                    <a:pt x="7585" y="1"/>
                    <a:pt x="753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79"/>
            <p:cNvSpPr/>
            <p:nvPr/>
          </p:nvSpPr>
          <p:spPr>
            <a:xfrm>
              <a:off x="3663316" y="2743178"/>
              <a:ext cx="147839" cy="130636"/>
            </a:xfrm>
            <a:custGeom>
              <a:rect b="b" l="l" r="r" t="t"/>
              <a:pathLst>
                <a:path extrusionOk="0" h="5741" w="6497">
                  <a:moveTo>
                    <a:pt x="3636" y="0"/>
                  </a:moveTo>
                  <a:cubicBezTo>
                    <a:pt x="3580" y="28"/>
                    <a:pt x="3524" y="56"/>
                    <a:pt x="3496" y="112"/>
                  </a:cubicBezTo>
                  <a:cubicBezTo>
                    <a:pt x="3406" y="203"/>
                    <a:pt x="3350" y="287"/>
                    <a:pt x="3259" y="350"/>
                  </a:cubicBezTo>
                  <a:cubicBezTo>
                    <a:pt x="3175" y="416"/>
                    <a:pt x="3096" y="442"/>
                    <a:pt x="3021" y="442"/>
                  </a:cubicBezTo>
                  <a:cubicBezTo>
                    <a:pt x="2864" y="442"/>
                    <a:pt x="2720" y="330"/>
                    <a:pt x="2559" y="231"/>
                  </a:cubicBezTo>
                  <a:cubicBezTo>
                    <a:pt x="2504" y="315"/>
                    <a:pt x="2448" y="378"/>
                    <a:pt x="2385" y="434"/>
                  </a:cubicBezTo>
                  <a:cubicBezTo>
                    <a:pt x="2357" y="525"/>
                    <a:pt x="2329" y="609"/>
                    <a:pt x="2301" y="700"/>
                  </a:cubicBezTo>
                  <a:cubicBezTo>
                    <a:pt x="2273" y="812"/>
                    <a:pt x="2301" y="930"/>
                    <a:pt x="2273" y="1014"/>
                  </a:cubicBezTo>
                  <a:cubicBezTo>
                    <a:pt x="2273" y="1224"/>
                    <a:pt x="2238" y="1399"/>
                    <a:pt x="2154" y="1574"/>
                  </a:cubicBezTo>
                  <a:lnTo>
                    <a:pt x="2154" y="1658"/>
                  </a:lnTo>
                  <a:cubicBezTo>
                    <a:pt x="2133" y="1726"/>
                    <a:pt x="2076" y="1759"/>
                    <a:pt x="2025" y="1759"/>
                  </a:cubicBezTo>
                  <a:cubicBezTo>
                    <a:pt x="2009" y="1759"/>
                    <a:pt x="1993" y="1755"/>
                    <a:pt x="1979" y="1749"/>
                  </a:cubicBezTo>
                  <a:cubicBezTo>
                    <a:pt x="1860" y="1749"/>
                    <a:pt x="1804" y="1658"/>
                    <a:pt x="1748" y="1574"/>
                  </a:cubicBezTo>
                  <a:cubicBezTo>
                    <a:pt x="1657" y="1574"/>
                    <a:pt x="1602" y="1574"/>
                    <a:pt x="1511" y="1602"/>
                  </a:cubicBezTo>
                  <a:lnTo>
                    <a:pt x="1455" y="1602"/>
                  </a:lnTo>
                  <a:cubicBezTo>
                    <a:pt x="1399" y="1658"/>
                    <a:pt x="1336" y="1749"/>
                    <a:pt x="1308" y="1805"/>
                  </a:cubicBezTo>
                  <a:cubicBezTo>
                    <a:pt x="1252" y="1888"/>
                    <a:pt x="1189" y="1979"/>
                    <a:pt x="1133" y="2035"/>
                  </a:cubicBezTo>
                  <a:cubicBezTo>
                    <a:pt x="1077" y="2098"/>
                    <a:pt x="1077" y="2182"/>
                    <a:pt x="1077" y="2238"/>
                  </a:cubicBezTo>
                  <a:cubicBezTo>
                    <a:pt x="1049" y="2329"/>
                    <a:pt x="1014" y="2448"/>
                    <a:pt x="1014" y="2532"/>
                  </a:cubicBezTo>
                  <a:lnTo>
                    <a:pt x="1014" y="2560"/>
                  </a:lnTo>
                  <a:cubicBezTo>
                    <a:pt x="1014" y="2588"/>
                    <a:pt x="986" y="2588"/>
                    <a:pt x="986" y="2588"/>
                  </a:cubicBezTo>
                  <a:cubicBezTo>
                    <a:pt x="1077" y="2853"/>
                    <a:pt x="986" y="3147"/>
                    <a:pt x="874" y="3378"/>
                  </a:cubicBezTo>
                  <a:cubicBezTo>
                    <a:pt x="727" y="3699"/>
                    <a:pt x="434" y="3755"/>
                    <a:pt x="231" y="3986"/>
                  </a:cubicBezTo>
                  <a:lnTo>
                    <a:pt x="231" y="4021"/>
                  </a:lnTo>
                  <a:cubicBezTo>
                    <a:pt x="175" y="4161"/>
                    <a:pt x="140" y="4308"/>
                    <a:pt x="84" y="4483"/>
                  </a:cubicBezTo>
                  <a:cubicBezTo>
                    <a:pt x="56" y="4546"/>
                    <a:pt x="28" y="4601"/>
                    <a:pt x="0" y="4685"/>
                  </a:cubicBezTo>
                  <a:cubicBezTo>
                    <a:pt x="84" y="4685"/>
                    <a:pt x="175" y="4685"/>
                    <a:pt x="231" y="4657"/>
                  </a:cubicBezTo>
                  <a:cubicBezTo>
                    <a:pt x="315" y="4776"/>
                    <a:pt x="434" y="4832"/>
                    <a:pt x="581" y="4832"/>
                  </a:cubicBezTo>
                  <a:cubicBezTo>
                    <a:pt x="581" y="5035"/>
                    <a:pt x="700" y="5182"/>
                    <a:pt x="902" y="5245"/>
                  </a:cubicBezTo>
                  <a:lnTo>
                    <a:pt x="1014" y="5245"/>
                  </a:lnTo>
                  <a:cubicBezTo>
                    <a:pt x="1014" y="5273"/>
                    <a:pt x="1014" y="5273"/>
                    <a:pt x="1049" y="5273"/>
                  </a:cubicBezTo>
                  <a:cubicBezTo>
                    <a:pt x="1105" y="5329"/>
                    <a:pt x="1133" y="5448"/>
                    <a:pt x="1189" y="5503"/>
                  </a:cubicBezTo>
                  <a:cubicBezTo>
                    <a:pt x="1294" y="5633"/>
                    <a:pt x="1420" y="5740"/>
                    <a:pt x="1587" y="5740"/>
                  </a:cubicBezTo>
                  <a:cubicBezTo>
                    <a:pt x="1610" y="5740"/>
                    <a:pt x="1633" y="5738"/>
                    <a:pt x="1657" y="5734"/>
                  </a:cubicBezTo>
                  <a:cubicBezTo>
                    <a:pt x="1832" y="5706"/>
                    <a:pt x="1923" y="5448"/>
                    <a:pt x="1776" y="5329"/>
                  </a:cubicBezTo>
                  <a:cubicBezTo>
                    <a:pt x="1685" y="5273"/>
                    <a:pt x="1630" y="5210"/>
                    <a:pt x="1574" y="5126"/>
                  </a:cubicBezTo>
                  <a:cubicBezTo>
                    <a:pt x="1511" y="5035"/>
                    <a:pt x="1455" y="4923"/>
                    <a:pt x="1364" y="4860"/>
                  </a:cubicBezTo>
                  <a:cubicBezTo>
                    <a:pt x="1336" y="4832"/>
                    <a:pt x="1280" y="4776"/>
                    <a:pt x="1224" y="4748"/>
                  </a:cubicBezTo>
                  <a:lnTo>
                    <a:pt x="1252" y="4748"/>
                  </a:lnTo>
                  <a:cubicBezTo>
                    <a:pt x="1252" y="4685"/>
                    <a:pt x="1280" y="4657"/>
                    <a:pt x="1308" y="4601"/>
                  </a:cubicBezTo>
                  <a:cubicBezTo>
                    <a:pt x="1427" y="4336"/>
                    <a:pt x="1427" y="3986"/>
                    <a:pt x="1133" y="3902"/>
                  </a:cubicBezTo>
                  <a:lnTo>
                    <a:pt x="1133" y="3874"/>
                  </a:lnTo>
                  <a:cubicBezTo>
                    <a:pt x="1161" y="3755"/>
                    <a:pt x="1133" y="3699"/>
                    <a:pt x="1105" y="3609"/>
                  </a:cubicBezTo>
                  <a:cubicBezTo>
                    <a:pt x="1252" y="3553"/>
                    <a:pt x="1336" y="3434"/>
                    <a:pt x="1455" y="3322"/>
                  </a:cubicBezTo>
                  <a:cubicBezTo>
                    <a:pt x="1574" y="3175"/>
                    <a:pt x="1713" y="3056"/>
                    <a:pt x="1888" y="2972"/>
                  </a:cubicBezTo>
                  <a:cubicBezTo>
                    <a:pt x="2007" y="2881"/>
                    <a:pt x="2126" y="2825"/>
                    <a:pt x="2238" y="2735"/>
                  </a:cubicBezTo>
                  <a:lnTo>
                    <a:pt x="2273" y="2735"/>
                  </a:lnTo>
                  <a:cubicBezTo>
                    <a:pt x="2357" y="2679"/>
                    <a:pt x="2476" y="2651"/>
                    <a:pt x="2559" y="2588"/>
                  </a:cubicBezTo>
                  <a:cubicBezTo>
                    <a:pt x="2706" y="2560"/>
                    <a:pt x="2734" y="2448"/>
                    <a:pt x="2734" y="2329"/>
                  </a:cubicBezTo>
                  <a:cubicBezTo>
                    <a:pt x="2762" y="2301"/>
                    <a:pt x="2797" y="2273"/>
                    <a:pt x="2825" y="2238"/>
                  </a:cubicBezTo>
                  <a:cubicBezTo>
                    <a:pt x="2909" y="2154"/>
                    <a:pt x="3000" y="2063"/>
                    <a:pt x="3112" y="1979"/>
                  </a:cubicBezTo>
                  <a:cubicBezTo>
                    <a:pt x="3157" y="2007"/>
                    <a:pt x="3201" y="2021"/>
                    <a:pt x="3245" y="2021"/>
                  </a:cubicBezTo>
                  <a:cubicBezTo>
                    <a:pt x="3288" y="2021"/>
                    <a:pt x="3332" y="2007"/>
                    <a:pt x="3378" y="1979"/>
                  </a:cubicBezTo>
                  <a:cubicBezTo>
                    <a:pt x="3608" y="1805"/>
                    <a:pt x="3811" y="1630"/>
                    <a:pt x="4049" y="1483"/>
                  </a:cubicBezTo>
                  <a:cubicBezTo>
                    <a:pt x="4133" y="1427"/>
                    <a:pt x="4252" y="1336"/>
                    <a:pt x="4336" y="1336"/>
                  </a:cubicBezTo>
                  <a:cubicBezTo>
                    <a:pt x="4482" y="1308"/>
                    <a:pt x="4573" y="1336"/>
                    <a:pt x="4685" y="1280"/>
                  </a:cubicBezTo>
                  <a:cubicBezTo>
                    <a:pt x="4748" y="1224"/>
                    <a:pt x="4804" y="1189"/>
                    <a:pt x="4860" y="1133"/>
                  </a:cubicBezTo>
                  <a:cubicBezTo>
                    <a:pt x="4895" y="1133"/>
                    <a:pt x="4923" y="1161"/>
                    <a:pt x="4979" y="1161"/>
                  </a:cubicBezTo>
                  <a:cubicBezTo>
                    <a:pt x="5007" y="1252"/>
                    <a:pt x="5035" y="1308"/>
                    <a:pt x="5126" y="1364"/>
                  </a:cubicBezTo>
                  <a:cubicBezTo>
                    <a:pt x="5210" y="1427"/>
                    <a:pt x="5273" y="1455"/>
                    <a:pt x="5356" y="1483"/>
                  </a:cubicBezTo>
                  <a:cubicBezTo>
                    <a:pt x="5328" y="1511"/>
                    <a:pt x="5328" y="1511"/>
                    <a:pt x="5328" y="1539"/>
                  </a:cubicBezTo>
                  <a:cubicBezTo>
                    <a:pt x="5301" y="1630"/>
                    <a:pt x="5301" y="1714"/>
                    <a:pt x="5328" y="1805"/>
                  </a:cubicBezTo>
                  <a:cubicBezTo>
                    <a:pt x="5328" y="1860"/>
                    <a:pt x="5356" y="1888"/>
                    <a:pt x="5356" y="1923"/>
                  </a:cubicBezTo>
                  <a:lnTo>
                    <a:pt x="5328" y="1923"/>
                  </a:lnTo>
                  <a:cubicBezTo>
                    <a:pt x="5273" y="1979"/>
                    <a:pt x="5245" y="2098"/>
                    <a:pt x="5273" y="2210"/>
                  </a:cubicBezTo>
                  <a:cubicBezTo>
                    <a:pt x="5301" y="2329"/>
                    <a:pt x="5419" y="2413"/>
                    <a:pt x="5531" y="2413"/>
                  </a:cubicBezTo>
                  <a:lnTo>
                    <a:pt x="5594" y="2413"/>
                  </a:lnTo>
                  <a:cubicBezTo>
                    <a:pt x="5611" y="2418"/>
                    <a:pt x="5629" y="2421"/>
                    <a:pt x="5646" y="2421"/>
                  </a:cubicBezTo>
                  <a:cubicBezTo>
                    <a:pt x="5741" y="2421"/>
                    <a:pt x="5834" y="2348"/>
                    <a:pt x="5881" y="2301"/>
                  </a:cubicBezTo>
                  <a:cubicBezTo>
                    <a:pt x="5972" y="2210"/>
                    <a:pt x="6000" y="2063"/>
                    <a:pt x="5972" y="1951"/>
                  </a:cubicBezTo>
                  <a:cubicBezTo>
                    <a:pt x="5972" y="1888"/>
                    <a:pt x="5972" y="1860"/>
                    <a:pt x="5944" y="1832"/>
                  </a:cubicBezTo>
                  <a:cubicBezTo>
                    <a:pt x="6000" y="1777"/>
                    <a:pt x="6056" y="1749"/>
                    <a:pt x="6084" y="1714"/>
                  </a:cubicBezTo>
                  <a:cubicBezTo>
                    <a:pt x="6175" y="1630"/>
                    <a:pt x="6203" y="1483"/>
                    <a:pt x="6175" y="1336"/>
                  </a:cubicBezTo>
                  <a:cubicBezTo>
                    <a:pt x="6147" y="1280"/>
                    <a:pt x="6119" y="1224"/>
                    <a:pt x="6084" y="1189"/>
                  </a:cubicBezTo>
                  <a:cubicBezTo>
                    <a:pt x="6147" y="1105"/>
                    <a:pt x="6175" y="1014"/>
                    <a:pt x="6175" y="930"/>
                  </a:cubicBezTo>
                  <a:cubicBezTo>
                    <a:pt x="6175" y="812"/>
                    <a:pt x="6147" y="728"/>
                    <a:pt x="6084" y="637"/>
                  </a:cubicBezTo>
                  <a:cubicBezTo>
                    <a:pt x="6119" y="637"/>
                    <a:pt x="6147" y="637"/>
                    <a:pt x="6175" y="609"/>
                  </a:cubicBezTo>
                  <a:cubicBezTo>
                    <a:pt x="6349" y="553"/>
                    <a:pt x="6496" y="406"/>
                    <a:pt x="6468" y="203"/>
                  </a:cubicBezTo>
                  <a:lnTo>
                    <a:pt x="6468" y="203"/>
                  </a:lnTo>
                  <a:cubicBezTo>
                    <a:pt x="6321" y="231"/>
                    <a:pt x="6175" y="259"/>
                    <a:pt x="6028" y="259"/>
                  </a:cubicBezTo>
                  <a:cubicBezTo>
                    <a:pt x="5797" y="259"/>
                    <a:pt x="5419" y="259"/>
                    <a:pt x="5182" y="140"/>
                  </a:cubicBezTo>
                  <a:cubicBezTo>
                    <a:pt x="5070" y="175"/>
                    <a:pt x="4979" y="231"/>
                    <a:pt x="4895" y="259"/>
                  </a:cubicBezTo>
                  <a:cubicBezTo>
                    <a:pt x="4796" y="286"/>
                    <a:pt x="4697" y="298"/>
                    <a:pt x="4599" y="298"/>
                  </a:cubicBezTo>
                  <a:cubicBezTo>
                    <a:pt x="4262" y="298"/>
                    <a:pt x="3934" y="158"/>
                    <a:pt x="3636"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79"/>
            <p:cNvSpPr/>
            <p:nvPr/>
          </p:nvSpPr>
          <p:spPr>
            <a:xfrm>
              <a:off x="3671894" y="2888923"/>
              <a:ext cx="149751" cy="141946"/>
            </a:xfrm>
            <a:custGeom>
              <a:rect b="b" l="l" r="r" t="t"/>
              <a:pathLst>
                <a:path extrusionOk="0" h="6238" w="6581">
                  <a:moveTo>
                    <a:pt x="1979" y="3503"/>
                  </a:moveTo>
                  <a:cubicBezTo>
                    <a:pt x="2023" y="3503"/>
                    <a:pt x="2069" y="3520"/>
                    <a:pt x="2099" y="3560"/>
                  </a:cubicBezTo>
                  <a:lnTo>
                    <a:pt x="2155" y="3560"/>
                  </a:lnTo>
                  <a:cubicBezTo>
                    <a:pt x="2329" y="3644"/>
                    <a:pt x="2532" y="3734"/>
                    <a:pt x="2651" y="3874"/>
                  </a:cubicBezTo>
                  <a:cubicBezTo>
                    <a:pt x="2679" y="3937"/>
                    <a:pt x="2679" y="3993"/>
                    <a:pt x="2651" y="4049"/>
                  </a:cubicBezTo>
                  <a:cubicBezTo>
                    <a:pt x="2560" y="4168"/>
                    <a:pt x="2476" y="4287"/>
                    <a:pt x="2420" y="4399"/>
                  </a:cubicBezTo>
                  <a:cubicBezTo>
                    <a:pt x="2405" y="4451"/>
                    <a:pt x="2357" y="4475"/>
                    <a:pt x="2305" y="4475"/>
                  </a:cubicBezTo>
                  <a:cubicBezTo>
                    <a:pt x="2240" y="4475"/>
                    <a:pt x="2170" y="4437"/>
                    <a:pt x="2155" y="4371"/>
                  </a:cubicBezTo>
                  <a:cubicBezTo>
                    <a:pt x="2127" y="4196"/>
                    <a:pt x="2071" y="4049"/>
                    <a:pt x="2008" y="3909"/>
                  </a:cubicBezTo>
                  <a:cubicBezTo>
                    <a:pt x="1980" y="3874"/>
                    <a:pt x="1952" y="3846"/>
                    <a:pt x="1952" y="3846"/>
                  </a:cubicBezTo>
                  <a:cubicBezTo>
                    <a:pt x="1924" y="3818"/>
                    <a:pt x="1924" y="3790"/>
                    <a:pt x="1924" y="3762"/>
                  </a:cubicBezTo>
                  <a:cubicBezTo>
                    <a:pt x="1896" y="3734"/>
                    <a:pt x="1896" y="3699"/>
                    <a:pt x="1861" y="3671"/>
                  </a:cubicBezTo>
                  <a:cubicBezTo>
                    <a:pt x="1805" y="3573"/>
                    <a:pt x="1889" y="3503"/>
                    <a:pt x="1979" y="3503"/>
                  </a:cubicBezTo>
                  <a:close/>
                  <a:moveTo>
                    <a:pt x="6203" y="0"/>
                  </a:moveTo>
                  <a:cubicBezTo>
                    <a:pt x="6091" y="28"/>
                    <a:pt x="5972" y="63"/>
                    <a:pt x="5881" y="119"/>
                  </a:cubicBezTo>
                  <a:cubicBezTo>
                    <a:pt x="5826" y="119"/>
                    <a:pt x="5798" y="147"/>
                    <a:pt x="5742" y="175"/>
                  </a:cubicBezTo>
                  <a:cubicBezTo>
                    <a:pt x="5707" y="175"/>
                    <a:pt x="5651" y="203"/>
                    <a:pt x="5623" y="203"/>
                  </a:cubicBezTo>
                  <a:cubicBezTo>
                    <a:pt x="5476" y="238"/>
                    <a:pt x="5329" y="266"/>
                    <a:pt x="5182" y="294"/>
                  </a:cubicBezTo>
                  <a:cubicBezTo>
                    <a:pt x="5098" y="294"/>
                    <a:pt x="5007" y="294"/>
                    <a:pt x="4924" y="322"/>
                  </a:cubicBezTo>
                  <a:cubicBezTo>
                    <a:pt x="4868" y="350"/>
                    <a:pt x="4777" y="378"/>
                    <a:pt x="4721" y="413"/>
                  </a:cubicBezTo>
                  <a:cubicBezTo>
                    <a:pt x="4427" y="441"/>
                    <a:pt x="4455" y="819"/>
                    <a:pt x="4658" y="875"/>
                  </a:cubicBezTo>
                  <a:cubicBezTo>
                    <a:pt x="4518" y="965"/>
                    <a:pt x="4399" y="1049"/>
                    <a:pt x="4280" y="1168"/>
                  </a:cubicBezTo>
                  <a:cubicBezTo>
                    <a:pt x="4224" y="1168"/>
                    <a:pt x="4133" y="1168"/>
                    <a:pt x="4077" y="1196"/>
                  </a:cubicBezTo>
                  <a:cubicBezTo>
                    <a:pt x="3903" y="1287"/>
                    <a:pt x="3756" y="1371"/>
                    <a:pt x="3581" y="1490"/>
                  </a:cubicBezTo>
                  <a:cubicBezTo>
                    <a:pt x="3497" y="1546"/>
                    <a:pt x="3406" y="1602"/>
                    <a:pt x="3294" y="1665"/>
                  </a:cubicBezTo>
                  <a:cubicBezTo>
                    <a:pt x="3350" y="1693"/>
                    <a:pt x="3350" y="1749"/>
                    <a:pt x="3294" y="1777"/>
                  </a:cubicBezTo>
                  <a:cubicBezTo>
                    <a:pt x="3231" y="1812"/>
                    <a:pt x="3203" y="1812"/>
                    <a:pt x="3147" y="1839"/>
                  </a:cubicBezTo>
                  <a:cubicBezTo>
                    <a:pt x="3175" y="1923"/>
                    <a:pt x="3147" y="2042"/>
                    <a:pt x="3029" y="2070"/>
                  </a:cubicBezTo>
                  <a:cubicBezTo>
                    <a:pt x="2735" y="2189"/>
                    <a:pt x="2420" y="2245"/>
                    <a:pt x="2127" y="2448"/>
                  </a:cubicBezTo>
                  <a:cubicBezTo>
                    <a:pt x="1896" y="2623"/>
                    <a:pt x="1721" y="2888"/>
                    <a:pt x="1602" y="3147"/>
                  </a:cubicBezTo>
                  <a:cubicBezTo>
                    <a:pt x="1455" y="3497"/>
                    <a:pt x="1253" y="3790"/>
                    <a:pt x="987" y="4084"/>
                  </a:cubicBezTo>
                  <a:cubicBezTo>
                    <a:pt x="756" y="4315"/>
                    <a:pt x="497" y="4636"/>
                    <a:pt x="204" y="4748"/>
                  </a:cubicBezTo>
                  <a:cubicBezTo>
                    <a:pt x="204" y="4839"/>
                    <a:pt x="176" y="4895"/>
                    <a:pt x="148" y="4958"/>
                  </a:cubicBezTo>
                  <a:cubicBezTo>
                    <a:pt x="113" y="5014"/>
                    <a:pt x="85" y="5070"/>
                    <a:pt x="57" y="5133"/>
                  </a:cubicBezTo>
                  <a:cubicBezTo>
                    <a:pt x="29" y="5448"/>
                    <a:pt x="29" y="5769"/>
                    <a:pt x="1" y="6063"/>
                  </a:cubicBezTo>
                  <a:lnTo>
                    <a:pt x="29" y="6091"/>
                  </a:lnTo>
                  <a:cubicBezTo>
                    <a:pt x="57" y="6119"/>
                    <a:pt x="85" y="6119"/>
                    <a:pt x="85" y="6119"/>
                  </a:cubicBezTo>
                  <a:cubicBezTo>
                    <a:pt x="148" y="6147"/>
                    <a:pt x="176" y="6147"/>
                    <a:pt x="204" y="6182"/>
                  </a:cubicBezTo>
                  <a:cubicBezTo>
                    <a:pt x="232" y="6196"/>
                    <a:pt x="268" y="6203"/>
                    <a:pt x="309" y="6203"/>
                  </a:cubicBezTo>
                  <a:cubicBezTo>
                    <a:pt x="349" y="6203"/>
                    <a:pt x="392" y="6196"/>
                    <a:pt x="434" y="6182"/>
                  </a:cubicBezTo>
                  <a:cubicBezTo>
                    <a:pt x="434" y="6182"/>
                    <a:pt x="462" y="6182"/>
                    <a:pt x="462" y="6210"/>
                  </a:cubicBezTo>
                  <a:cubicBezTo>
                    <a:pt x="553" y="6238"/>
                    <a:pt x="672" y="6238"/>
                    <a:pt x="756" y="6238"/>
                  </a:cubicBezTo>
                  <a:cubicBezTo>
                    <a:pt x="728" y="6210"/>
                    <a:pt x="728" y="6147"/>
                    <a:pt x="700" y="6119"/>
                  </a:cubicBezTo>
                  <a:cubicBezTo>
                    <a:pt x="637" y="6035"/>
                    <a:pt x="581" y="5916"/>
                    <a:pt x="553" y="5832"/>
                  </a:cubicBezTo>
                  <a:cubicBezTo>
                    <a:pt x="502" y="5723"/>
                    <a:pt x="568" y="5591"/>
                    <a:pt x="692" y="5591"/>
                  </a:cubicBezTo>
                  <a:cubicBezTo>
                    <a:pt x="704" y="5591"/>
                    <a:pt x="716" y="5592"/>
                    <a:pt x="728" y="5594"/>
                  </a:cubicBezTo>
                  <a:cubicBezTo>
                    <a:pt x="875" y="5622"/>
                    <a:pt x="1022" y="5713"/>
                    <a:pt x="1134" y="5832"/>
                  </a:cubicBezTo>
                  <a:lnTo>
                    <a:pt x="1162" y="5832"/>
                  </a:lnTo>
                  <a:cubicBezTo>
                    <a:pt x="1225" y="5832"/>
                    <a:pt x="1253" y="5832"/>
                    <a:pt x="1280" y="5860"/>
                  </a:cubicBezTo>
                  <a:cubicBezTo>
                    <a:pt x="1427" y="5769"/>
                    <a:pt x="1574" y="5622"/>
                    <a:pt x="1686" y="5510"/>
                  </a:cubicBezTo>
                  <a:cubicBezTo>
                    <a:pt x="1749" y="5448"/>
                    <a:pt x="1805" y="5392"/>
                    <a:pt x="1833" y="5308"/>
                  </a:cubicBezTo>
                  <a:lnTo>
                    <a:pt x="1833" y="5308"/>
                  </a:lnTo>
                  <a:cubicBezTo>
                    <a:pt x="1823" y="5312"/>
                    <a:pt x="1813" y="5315"/>
                    <a:pt x="1802" y="5315"/>
                  </a:cubicBezTo>
                  <a:cubicBezTo>
                    <a:pt x="1749" y="5315"/>
                    <a:pt x="1686" y="5263"/>
                    <a:pt x="1686" y="5217"/>
                  </a:cubicBezTo>
                  <a:cubicBezTo>
                    <a:pt x="1658" y="5133"/>
                    <a:pt x="1658" y="5042"/>
                    <a:pt x="1630" y="4923"/>
                  </a:cubicBezTo>
                  <a:cubicBezTo>
                    <a:pt x="1602" y="4839"/>
                    <a:pt x="1546" y="4748"/>
                    <a:pt x="1511" y="4664"/>
                  </a:cubicBezTo>
                  <a:cubicBezTo>
                    <a:pt x="1449" y="4555"/>
                    <a:pt x="1545" y="4496"/>
                    <a:pt x="1636" y="4496"/>
                  </a:cubicBezTo>
                  <a:cubicBezTo>
                    <a:pt x="1667" y="4496"/>
                    <a:pt x="1698" y="4503"/>
                    <a:pt x="1721" y="4518"/>
                  </a:cubicBezTo>
                  <a:cubicBezTo>
                    <a:pt x="1749" y="4518"/>
                    <a:pt x="1805" y="4518"/>
                    <a:pt x="1833" y="4546"/>
                  </a:cubicBezTo>
                  <a:cubicBezTo>
                    <a:pt x="1952" y="4608"/>
                    <a:pt x="2071" y="4636"/>
                    <a:pt x="2182" y="4692"/>
                  </a:cubicBezTo>
                  <a:cubicBezTo>
                    <a:pt x="2210" y="4692"/>
                    <a:pt x="2210" y="4720"/>
                    <a:pt x="2245" y="4748"/>
                  </a:cubicBezTo>
                  <a:cubicBezTo>
                    <a:pt x="2476" y="4462"/>
                    <a:pt x="2651" y="4168"/>
                    <a:pt x="2770" y="3818"/>
                  </a:cubicBezTo>
                  <a:cubicBezTo>
                    <a:pt x="2798" y="3818"/>
                    <a:pt x="2798" y="3790"/>
                    <a:pt x="2826" y="3762"/>
                  </a:cubicBezTo>
                  <a:cubicBezTo>
                    <a:pt x="2770" y="3762"/>
                    <a:pt x="2707" y="3762"/>
                    <a:pt x="2679" y="3699"/>
                  </a:cubicBezTo>
                  <a:cubicBezTo>
                    <a:pt x="2560" y="3469"/>
                    <a:pt x="2476" y="3210"/>
                    <a:pt x="2357" y="2972"/>
                  </a:cubicBezTo>
                  <a:cubicBezTo>
                    <a:pt x="2313" y="2883"/>
                    <a:pt x="2414" y="2773"/>
                    <a:pt x="2499" y="2773"/>
                  </a:cubicBezTo>
                  <a:cubicBezTo>
                    <a:pt x="2522" y="2773"/>
                    <a:pt x="2543" y="2780"/>
                    <a:pt x="2560" y="2797"/>
                  </a:cubicBezTo>
                  <a:cubicBezTo>
                    <a:pt x="2606" y="2769"/>
                    <a:pt x="2658" y="2748"/>
                    <a:pt x="2710" y="2748"/>
                  </a:cubicBezTo>
                  <a:cubicBezTo>
                    <a:pt x="2761" y="2748"/>
                    <a:pt x="2812" y="2769"/>
                    <a:pt x="2854" y="2825"/>
                  </a:cubicBezTo>
                  <a:cubicBezTo>
                    <a:pt x="2882" y="2860"/>
                    <a:pt x="2945" y="2916"/>
                    <a:pt x="2973" y="2944"/>
                  </a:cubicBezTo>
                  <a:cubicBezTo>
                    <a:pt x="3001" y="2944"/>
                    <a:pt x="3001" y="2972"/>
                    <a:pt x="3029" y="2972"/>
                  </a:cubicBezTo>
                  <a:cubicBezTo>
                    <a:pt x="3029" y="2972"/>
                    <a:pt x="3029" y="3000"/>
                    <a:pt x="3057" y="3000"/>
                  </a:cubicBezTo>
                  <a:cubicBezTo>
                    <a:pt x="3147" y="3035"/>
                    <a:pt x="3259" y="3063"/>
                    <a:pt x="3322" y="3091"/>
                  </a:cubicBezTo>
                  <a:cubicBezTo>
                    <a:pt x="3378" y="3119"/>
                    <a:pt x="3406" y="3175"/>
                    <a:pt x="3406" y="3238"/>
                  </a:cubicBezTo>
                  <a:cubicBezTo>
                    <a:pt x="3609" y="3063"/>
                    <a:pt x="3819" y="2860"/>
                    <a:pt x="4021" y="2686"/>
                  </a:cubicBezTo>
                  <a:cubicBezTo>
                    <a:pt x="4252" y="2448"/>
                    <a:pt x="4518" y="2189"/>
                    <a:pt x="4658" y="1895"/>
                  </a:cubicBezTo>
                  <a:lnTo>
                    <a:pt x="4693" y="1895"/>
                  </a:lnTo>
                  <a:cubicBezTo>
                    <a:pt x="4721" y="1867"/>
                    <a:pt x="4749" y="1867"/>
                    <a:pt x="4777" y="1839"/>
                  </a:cubicBezTo>
                  <a:cubicBezTo>
                    <a:pt x="4951" y="1693"/>
                    <a:pt x="5070" y="1518"/>
                    <a:pt x="5217" y="1315"/>
                  </a:cubicBezTo>
                  <a:cubicBezTo>
                    <a:pt x="5301" y="1196"/>
                    <a:pt x="5392" y="1077"/>
                    <a:pt x="5476" y="965"/>
                  </a:cubicBezTo>
                  <a:cubicBezTo>
                    <a:pt x="5679" y="875"/>
                    <a:pt x="5826" y="791"/>
                    <a:pt x="5972" y="616"/>
                  </a:cubicBezTo>
                  <a:cubicBezTo>
                    <a:pt x="6000" y="588"/>
                    <a:pt x="6000" y="553"/>
                    <a:pt x="6000" y="525"/>
                  </a:cubicBezTo>
                  <a:cubicBezTo>
                    <a:pt x="6000" y="497"/>
                    <a:pt x="6028" y="497"/>
                    <a:pt x="6028" y="469"/>
                  </a:cubicBezTo>
                  <a:cubicBezTo>
                    <a:pt x="6056" y="469"/>
                    <a:pt x="6091" y="469"/>
                    <a:pt x="6119" y="441"/>
                  </a:cubicBezTo>
                  <a:cubicBezTo>
                    <a:pt x="6147" y="441"/>
                    <a:pt x="6175" y="378"/>
                    <a:pt x="6231" y="378"/>
                  </a:cubicBezTo>
                  <a:lnTo>
                    <a:pt x="6266" y="350"/>
                  </a:lnTo>
                  <a:cubicBezTo>
                    <a:pt x="6294" y="350"/>
                    <a:pt x="6322" y="350"/>
                    <a:pt x="6350" y="322"/>
                  </a:cubicBezTo>
                  <a:cubicBezTo>
                    <a:pt x="6406" y="294"/>
                    <a:pt x="6469" y="266"/>
                    <a:pt x="6497" y="203"/>
                  </a:cubicBezTo>
                  <a:cubicBezTo>
                    <a:pt x="6525" y="203"/>
                    <a:pt x="6525" y="175"/>
                    <a:pt x="6525" y="175"/>
                  </a:cubicBezTo>
                  <a:lnTo>
                    <a:pt x="6553" y="147"/>
                  </a:lnTo>
                  <a:cubicBezTo>
                    <a:pt x="6581" y="91"/>
                    <a:pt x="6525" y="0"/>
                    <a:pt x="6441" y="0"/>
                  </a:cubicBezTo>
                  <a:cubicBezTo>
                    <a:pt x="6420" y="10"/>
                    <a:pt x="6393" y="13"/>
                    <a:pt x="6365" y="13"/>
                  </a:cubicBezTo>
                  <a:cubicBezTo>
                    <a:pt x="6309" y="13"/>
                    <a:pt x="6245" y="0"/>
                    <a:pt x="620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79"/>
            <p:cNvSpPr/>
            <p:nvPr/>
          </p:nvSpPr>
          <p:spPr>
            <a:xfrm>
              <a:off x="3665864" y="2747160"/>
              <a:ext cx="134619" cy="102102"/>
            </a:xfrm>
            <a:custGeom>
              <a:rect b="b" l="l" r="r" t="t"/>
              <a:pathLst>
                <a:path extrusionOk="0" h="4487" w="5916">
                  <a:moveTo>
                    <a:pt x="5098" y="0"/>
                  </a:moveTo>
                  <a:cubicBezTo>
                    <a:pt x="5070" y="0"/>
                    <a:pt x="5042" y="0"/>
                    <a:pt x="5014" y="28"/>
                  </a:cubicBezTo>
                  <a:cubicBezTo>
                    <a:pt x="4895" y="56"/>
                    <a:pt x="4839" y="203"/>
                    <a:pt x="4839" y="315"/>
                  </a:cubicBezTo>
                  <a:cubicBezTo>
                    <a:pt x="4783" y="315"/>
                    <a:pt x="4720" y="315"/>
                    <a:pt x="4664" y="350"/>
                  </a:cubicBezTo>
                  <a:cubicBezTo>
                    <a:pt x="4517" y="406"/>
                    <a:pt x="4370" y="434"/>
                    <a:pt x="4259" y="525"/>
                  </a:cubicBezTo>
                  <a:lnTo>
                    <a:pt x="4224" y="525"/>
                  </a:lnTo>
                  <a:cubicBezTo>
                    <a:pt x="4140" y="553"/>
                    <a:pt x="4112" y="609"/>
                    <a:pt x="4084" y="700"/>
                  </a:cubicBezTo>
                  <a:cubicBezTo>
                    <a:pt x="3993" y="755"/>
                    <a:pt x="3909" y="783"/>
                    <a:pt x="3818" y="839"/>
                  </a:cubicBezTo>
                  <a:cubicBezTo>
                    <a:pt x="3818" y="783"/>
                    <a:pt x="3790" y="728"/>
                    <a:pt x="3734" y="700"/>
                  </a:cubicBezTo>
                  <a:cubicBezTo>
                    <a:pt x="3661" y="627"/>
                    <a:pt x="3558" y="588"/>
                    <a:pt x="3454" y="588"/>
                  </a:cubicBezTo>
                  <a:cubicBezTo>
                    <a:pt x="3388" y="588"/>
                    <a:pt x="3323" y="604"/>
                    <a:pt x="3266" y="637"/>
                  </a:cubicBezTo>
                  <a:cubicBezTo>
                    <a:pt x="3238" y="665"/>
                    <a:pt x="3175" y="700"/>
                    <a:pt x="3147" y="755"/>
                  </a:cubicBezTo>
                  <a:cubicBezTo>
                    <a:pt x="3119" y="700"/>
                    <a:pt x="3091" y="637"/>
                    <a:pt x="3035" y="609"/>
                  </a:cubicBezTo>
                  <a:cubicBezTo>
                    <a:pt x="2948" y="512"/>
                    <a:pt x="2852" y="473"/>
                    <a:pt x="2753" y="473"/>
                  </a:cubicBezTo>
                  <a:cubicBezTo>
                    <a:pt x="2550" y="473"/>
                    <a:pt x="2335" y="638"/>
                    <a:pt x="2161" y="811"/>
                  </a:cubicBezTo>
                  <a:lnTo>
                    <a:pt x="2161" y="839"/>
                  </a:lnTo>
                  <a:cubicBezTo>
                    <a:pt x="2161" y="1049"/>
                    <a:pt x="2126" y="1224"/>
                    <a:pt x="2042" y="1399"/>
                  </a:cubicBezTo>
                  <a:lnTo>
                    <a:pt x="2042" y="1427"/>
                  </a:lnTo>
                  <a:cubicBezTo>
                    <a:pt x="2070" y="1455"/>
                    <a:pt x="2098" y="1455"/>
                    <a:pt x="2161" y="1483"/>
                  </a:cubicBezTo>
                  <a:cubicBezTo>
                    <a:pt x="2098" y="1539"/>
                    <a:pt x="2070" y="1574"/>
                    <a:pt x="2042" y="1630"/>
                  </a:cubicBezTo>
                  <a:cubicBezTo>
                    <a:pt x="2014" y="1657"/>
                    <a:pt x="2014" y="1657"/>
                    <a:pt x="2014" y="1685"/>
                  </a:cubicBezTo>
                  <a:cubicBezTo>
                    <a:pt x="1951" y="1685"/>
                    <a:pt x="1895" y="1685"/>
                    <a:pt x="1811" y="1748"/>
                  </a:cubicBezTo>
                  <a:cubicBezTo>
                    <a:pt x="1776" y="1776"/>
                    <a:pt x="1720" y="1804"/>
                    <a:pt x="1692" y="1832"/>
                  </a:cubicBezTo>
                  <a:cubicBezTo>
                    <a:pt x="1664" y="1804"/>
                    <a:pt x="1664" y="1776"/>
                    <a:pt x="1636" y="1748"/>
                  </a:cubicBezTo>
                  <a:cubicBezTo>
                    <a:pt x="1581" y="1693"/>
                    <a:pt x="1507" y="1669"/>
                    <a:pt x="1432" y="1669"/>
                  </a:cubicBezTo>
                  <a:cubicBezTo>
                    <a:pt x="1346" y="1669"/>
                    <a:pt x="1259" y="1700"/>
                    <a:pt x="1196" y="1748"/>
                  </a:cubicBezTo>
                  <a:cubicBezTo>
                    <a:pt x="1140" y="1804"/>
                    <a:pt x="1112" y="1888"/>
                    <a:pt x="1077" y="1979"/>
                  </a:cubicBezTo>
                  <a:cubicBezTo>
                    <a:pt x="1021" y="1979"/>
                    <a:pt x="993" y="2035"/>
                    <a:pt x="965" y="2098"/>
                  </a:cubicBezTo>
                  <a:cubicBezTo>
                    <a:pt x="937" y="2238"/>
                    <a:pt x="902" y="2413"/>
                    <a:pt x="902" y="2560"/>
                  </a:cubicBezTo>
                  <a:cubicBezTo>
                    <a:pt x="902" y="2622"/>
                    <a:pt x="937" y="2678"/>
                    <a:pt x="965" y="2706"/>
                  </a:cubicBezTo>
                  <a:cubicBezTo>
                    <a:pt x="937" y="2706"/>
                    <a:pt x="902" y="2734"/>
                    <a:pt x="902" y="2734"/>
                  </a:cubicBezTo>
                  <a:cubicBezTo>
                    <a:pt x="874" y="2909"/>
                    <a:pt x="818" y="3084"/>
                    <a:pt x="762" y="3203"/>
                  </a:cubicBezTo>
                  <a:cubicBezTo>
                    <a:pt x="615" y="3524"/>
                    <a:pt x="322" y="3580"/>
                    <a:pt x="119" y="3811"/>
                  </a:cubicBezTo>
                  <a:lnTo>
                    <a:pt x="119" y="3846"/>
                  </a:lnTo>
                  <a:cubicBezTo>
                    <a:pt x="91" y="3958"/>
                    <a:pt x="63" y="4105"/>
                    <a:pt x="0" y="4224"/>
                  </a:cubicBezTo>
                  <a:cubicBezTo>
                    <a:pt x="56" y="4258"/>
                    <a:pt x="110" y="4282"/>
                    <a:pt x="164" y="4282"/>
                  </a:cubicBezTo>
                  <a:cubicBezTo>
                    <a:pt x="197" y="4282"/>
                    <a:pt x="231" y="4273"/>
                    <a:pt x="266" y="4252"/>
                  </a:cubicBezTo>
                  <a:cubicBezTo>
                    <a:pt x="294" y="4280"/>
                    <a:pt x="322" y="4308"/>
                    <a:pt x="378" y="4336"/>
                  </a:cubicBezTo>
                  <a:cubicBezTo>
                    <a:pt x="432" y="4373"/>
                    <a:pt x="474" y="4388"/>
                    <a:pt x="519" y="4388"/>
                  </a:cubicBezTo>
                  <a:cubicBezTo>
                    <a:pt x="548" y="4388"/>
                    <a:pt x="579" y="4382"/>
                    <a:pt x="615" y="4371"/>
                  </a:cubicBezTo>
                  <a:lnTo>
                    <a:pt x="643" y="4398"/>
                  </a:lnTo>
                  <a:cubicBezTo>
                    <a:pt x="671" y="4426"/>
                    <a:pt x="727" y="4482"/>
                    <a:pt x="790" y="4482"/>
                  </a:cubicBezTo>
                  <a:cubicBezTo>
                    <a:pt x="802" y="4485"/>
                    <a:pt x="814" y="4487"/>
                    <a:pt x="826" y="4487"/>
                  </a:cubicBezTo>
                  <a:cubicBezTo>
                    <a:pt x="927" y="4487"/>
                    <a:pt x="1027" y="4386"/>
                    <a:pt x="1077" y="4280"/>
                  </a:cubicBezTo>
                  <a:cubicBezTo>
                    <a:pt x="1112" y="4133"/>
                    <a:pt x="1077" y="3958"/>
                    <a:pt x="993" y="3874"/>
                  </a:cubicBezTo>
                  <a:cubicBezTo>
                    <a:pt x="965" y="3811"/>
                    <a:pt x="937" y="3783"/>
                    <a:pt x="874" y="3783"/>
                  </a:cubicBezTo>
                  <a:cubicBezTo>
                    <a:pt x="902" y="3755"/>
                    <a:pt x="902" y="3727"/>
                    <a:pt x="902" y="3727"/>
                  </a:cubicBezTo>
                  <a:cubicBezTo>
                    <a:pt x="993" y="3608"/>
                    <a:pt x="1021" y="3496"/>
                    <a:pt x="1021" y="3350"/>
                  </a:cubicBezTo>
                  <a:cubicBezTo>
                    <a:pt x="1021" y="3259"/>
                    <a:pt x="993" y="3175"/>
                    <a:pt x="902" y="3112"/>
                  </a:cubicBezTo>
                  <a:cubicBezTo>
                    <a:pt x="1021" y="3056"/>
                    <a:pt x="1140" y="2972"/>
                    <a:pt x="1252" y="2881"/>
                  </a:cubicBezTo>
                  <a:cubicBezTo>
                    <a:pt x="1315" y="2881"/>
                    <a:pt x="1343" y="2853"/>
                    <a:pt x="1371" y="2825"/>
                  </a:cubicBezTo>
                  <a:cubicBezTo>
                    <a:pt x="1408" y="2837"/>
                    <a:pt x="1445" y="2844"/>
                    <a:pt x="1479" y="2844"/>
                  </a:cubicBezTo>
                  <a:cubicBezTo>
                    <a:pt x="1526" y="2844"/>
                    <a:pt x="1569" y="2830"/>
                    <a:pt x="1601" y="2797"/>
                  </a:cubicBezTo>
                  <a:cubicBezTo>
                    <a:pt x="1692" y="2734"/>
                    <a:pt x="1748" y="2678"/>
                    <a:pt x="1776" y="2587"/>
                  </a:cubicBezTo>
                  <a:lnTo>
                    <a:pt x="1895" y="2587"/>
                  </a:lnTo>
                  <a:cubicBezTo>
                    <a:pt x="2014" y="2560"/>
                    <a:pt x="2098" y="2476"/>
                    <a:pt x="2161" y="2385"/>
                  </a:cubicBezTo>
                  <a:cubicBezTo>
                    <a:pt x="2273" y="2385"/>
                    <a:pt x="2392" y="2329"/>
                    <a:pt x="2475" y="2238"/>
                  </a:cubicBezTo>
                  <a:cubicBezTo>
                    <a:pt x="2538" y="2182"/>
                    <a:pt x="2566" y="2126"/>
                    <a:pt x="2594" y="2063"/>
                  </a:cubicBezTo>
                  <a:cubicBezTo>
                    <a:pt x="2650" y="2035"/>
                    <a:pt x="2685" y="2035"/>
                    <a:pt x="2713" y="2007"/>
                  </a:cubicBezTo>
                  <a:cubicBezTo>
                    <a:pt x="3091" y="1860"/>
                    <a:pt x="3496" y="1630"/>
                    <a:pt x="3734" y="1280"/>
                  </a:cubicBezTo>
                  <a:cubicBezTo>
                    <a:pt x="3734" y="1308"/>
                    <a:pt x="3762" y="1308"/>
                    <a:pt x="3790" y="1308"/>
                  </a:cubicBezTo>
                  <a:cubicBezTo>
                    <a:pt x="3965" y="1280"/>
                    <a:pt x="4112" y="1189"/>
                    <a:pt x="4286" y="1133"/>
                  </a:cubicBezTo>
                  <a:cubicBezTo>
                    <a:pt x="4314" y="1133"/>
                    <a:pt x="4342" y="1133"/>
                    <a:pt x="4342" y="1105"/>
                  </a:cubicBezTo>
                  <a:cubicBezTo>
                    <a:pt x="4369" y="1110"/>
                    <a:pt x="4397" y="1112"/>
                    <a:pt x="4425" y="1112"/>
                  </a:cubicBezTo>
                  <a:cubicBezTo>
                    <a:pt x="4551" y="1112"/>
                    <a:pt x="4686" y="1066"/>
                    <a:pt x="4783" y="1014"/>
                  </a:cubicBezTo>
                  <a:cubicBezTo>
                    <a:pt x="4867" y="1105"/>
                    <a:pt x="4923" y="1224"/>
                    <a:pt x="5042" y="1308"/>
                  </a:cubicBezTo>
                  <a:cubicBezTo>
                    <a:pt x="5108" y="1374"/>
                    <a:pt x="5200" y="1412"/>
                    <a:pt x="5290" y="1412"/>
                  </a:cubicBezTo>
                  <a:cubicBezTo>
                    <a:pt x="5361" y="1412"/>
                    <a:pt x="5430" y="1388"/>
                    <a:pt x="5482" y="1336"/>
                  </a:cubicBezTo>
                  <a:cubicBezTo>
                    <a:pt x="5622" y="1224"/>
                    <a:pt x="5657" y="1077"/>
                    <a:pt x="5594" y="930"/>
                  </a:cubicBezTo>
                  <a:cubicBezTo>
                    <a:pt x="5657" y="902"/>
                    <a:pt x="5685" y="839"/>
                    <a:pt x="5713" y="783"/>
                  </a:cubicBezTo>
                  <a:cubicBezTo>
                    <a:pt x="5741" y="728"/>
                    <a:pt x="5741" y="665"/>
                    <a:pt x="5741" y="581"/>
                  </a:cubicBezTo>
                  <a:cubicBezTo>
                    <a:pt x="5916" y="490"/>
                    <a:pt x="5916" y="203"/>
                    <a:pt x="5769" y="84"/>
                  </a:cubicBezTo>
                  <a:cubicBezTo>
                    <a:pt x="5538" y="84"/>
                    <a:pt x="5307" y="84"/>
                    <a:pt x="509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79"/>
            <p:cNvSpPr/>
            <p:nvPr/>
          </p:nvSpPr>
          <p:spPr>
            <a:xfrm>
              <a:off x="3772176" y="2889037"/>
              <a:ext cx="43576" cy="27465"/>
            </a:xfrm>
            <a:custGeom>
              <a:rect b="b" l="l" r="r" t="t"/>
              <a:pathLst>
                <a:path extrusionOk="0" h="1207" w="1915">
                  <a:moveTo>
                    <a:pt x="1592" y="0"/>
                  </a:moveTo>
                  <a:cubicBezTo>
                    <a:pt x="1429" y="0"/>
                    <a:pt x="1248" y="61"/>
                    <a:pt x="1125" y="114"/>
                  </a:cubicBezTo>
                  <a:cubicBezTo>
                    <a:pt x="810" y="261"/>
                    <a:pt x="517" y="492"/>
                    <a:pt x="167" y="548"/>
                  </a:cubicBezTo>
                  <a:cubicBezTo>
                    <a:pt x="0" y="548"/>
                    <a:pt x="43" y="815"/>
                    <a:pt x="175" y="815"/>
                  </a:cubicBezTo>
                  <a:cubicBezTo>
                    <a:pt x="182" y="815"/>
                    <a:pt x="188" y="815"/>
                    <a:pt x="195" y="814"/>
                  </a:cubicBezTo>
                  <a:cubicBezTo>
                    <a:pt x="342" y="814"/>
                    <a:pt x="489" y="786"/>
                    <a:pt x="600" y="758"/>
                  </a:cubicBezTo>
                  <a:lnTo>
                    <a:pt x="600" y="758"/>
                  </a:lnTo>
                  <a:cubicBezTo>
                    <a:pt x="544" y="842"/>
                    <a:pt x="489" y="932"/>
                    <a:pt x="426" y="1016"/>
                  </a:cubicBezTo>
                  <a:cubicBezTo>
                    <a:pt x="357" y="1114"/>
                    <a:pt x="443" y="1206"/>
                    <a:pt x="537" y="1206"/>
                  </a:cubicBezTo>
                  <a:cubicBezTo>
                    <a:pt x="558" y="1206"/>
                    <a:pt x="580" y="1201"/>
                    <a:pt x="600" y="1191"/>
                  </a:cubicBezTo>
                  <a:cubicBezTo>
                    <a:pt x="838" y="1072"/>
                    <a:pt x="1069" y="932"/>
                    <a:pt x="1272" y="758"/>
                  </a:cubicBezTo>
                  <a:cubicBezTo>
                    <a:pt x="1363" y="695"/>
                    <a:pt x="1446" y="611"/>
                    <a:pt x="1537" y="548"/>
                  </a:cubicBezTo>
                  <a:cubicBezTo>
                    <a:pt x="1593" y="492"/>
                    <a:pt x="1649" y="436"/>
                    <a:pt x="1712" y="408"/>
                  </a:cubicBezTo>
                  <a:cubicBezTo>
                    <a:pt x="1740" y="373"/>
                    <a:pt x="1768" y="345"/>
                    <a:pt x="1824" y="345"/>
                  </a:cubicBezTo>
                  <a:cubicBezTo>
                    <a:pt x="1887" y="289"/>
                    <a:pt x="1915" y="198"/>
                    <a:pt x="1887" y="114"/>
                  </a:cubicBezTo>
                  <a:cubicBezTo>
                    <a:pt x="1815" y="31"/>
                    <a:pt x="1708" y="0"/>
                    <a:pt x="15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79"/>
            <p:cNvSpPr/>
            <p:nvPr/>
          </p:nvSpPr>
          <p:spPr>
            <a:xfrm>
              <a:off x="3676513" y="2972457"/>
              <a:ext cx="46488" cy="65102"/>
            </a:xfrm>
            <a:custGeom>
              <a:rect b="b" l="l" r="r" t="t"/>
              <a:pathLst>
                <a:path extrusionOk="0" h="2861" w="2043">
                  <a:moveTo>
                    <a:pt x="1658" y="0"/>
                  </a:moveTo>
                  <a:cubicBezTo>
                    <a:pt x="1602" y="91"/>
                    <a:pt x="1546" y="175"/>
                    <a:pt x="1483" y="266"/>
                  </a:cubicBezTo>
                  <a:cubicBezTo>
                    <a:pt x="1308" y="497"/>
                    <a:pt x="1168" y="763"/>
                    <a:pt x="1022" y="1021"/>
                  </a:cubicBezTo>
                  <a:cubicBezTo>
                    <a:pt x="959" y="1077"/>
                    <a:pt x="903" y="1168"/>
                    <a:pt x="847" y="1224"/>
                  </a:cubicBezTo>
                  <a:cubicBezTo>
                    <a:pt x="756" y="1371"/>
                    <a:pt x="644" y="1462"/>
                    <a:pt x="525" y="1574"/>
                  </a:cubicBezTo>
                  <a:cubicBezTo>
                    <a:pt x="501" y="1598"/>
                    <a:pt x="540" y="1670"/>
                    <a:pt x="587" y="1670"/>
                  </a:cubicBezTo>
                  <a:cubicBezTo>
                    <a:pt x="594" y="1670"/>
                    <a:pt x="602" y="1668"/>
                    <a:pt x="609" y="1665"/>
                  </a:cubicBezTo>
                  <a:cubicBezTo>
                    <a:pt x="644" y="1637"/>
                    <a:pt x="672" y="1637"/>
                    <a:pt x="672" y="1602"/>
                  </a:cubicBezTo>
                  <a:lnTo>
                    <a:pt x="672" y="1637"/>
                  </a:lnTo>
                  <a:cubicBezTo>
                    <a:pt x="553" y="1693"/>
                    <a:pt x="434" y="1812"/>
                    <a:pt x="350" y="1923"/>
                  </a:cubicBezTo>
                  <a:cubicBezTo>
                    <a:pt x="294" y="1986"/>
                    <a:pt x="259" y="2014"/>
                    <a:pt x="203" y="2070"/>
                  </a:cubicBezTo>
                  <a:cubicBezTo>
                    <a:pt x="120" y="2126"/>
                    <a:pt x="85" y="2245"/>
                    <a:pt x="85" y="2364"/>
                  </a:cubicBezTo>
                  <a:cubicBezTo>
                    <a:pt x="57" y="2420"/>
                    <a:pt x="29" y="2448"/>
                    <a:pt x="1" y="2511"/>
                  </a:cubicBezTo>
                  <a:cubicBezTo>
                    <a:pt x="120" y="2595"/>
                    <a:pt x="231" y="2651"/>
                    <a:pt x="350" y="2714"/>
                  </a:cubicBezTo>
                  <a:lnTo>
                    <a:pt x="378" y="2741"/>
                  </a:lnTo>
                  <a:cubicBezTo>
                    <a:pt x="434" y="2741"/>
                    <a:pt x="497" y="2797"/>
                    <a:pt x="525" y="2860"/>
                  </a:cubicBezTo>
                  <a:lnTo>
                    <a:pt x="525" y="2825"/>
                  </a:lnTo>
                  <a:cubicBezTo>
                    <a:pt x="553" y="2797"/>
                    <a:pt x="581" y="2769"/>
                    <a:pt x="609" y="2741"/>
                  </a:cubicBezTo>
                  <a:cubicBezTo>
                    <a:pt x="609" y="2714"/>
                    <a:pt x="644" y="2714"/>
                    <a:pt x="644" y="2686"/>
                  </a:cubicBezTo>
                  <a:cubicBezTo>
                    <a:pt x="581" y="2623"/>
                    <a:pt x="525" y="2539"/>
                    <a:pt x="497" y="2448"/>
                  </a:cubicBezTo>
                  <a:cubicBezTo>
                    <a:pt x="434" y="2364"/>
                    <a:pt x="378" y="2245"/>
                    <a:pt x="350" y="2161"/>
                  </a:cubicBezTo>
                  <a:cubicBezTo>
                    <a:pt x="299" y="2052"/>
                    <a:pt x="365" y="1920"/>
                    <a:pt x="489" y="1920"/>
                  </a:cubicBezTo>
                  <a:cubicBezTo>
                    <a:pt x="501" y="1920"/>
                    <a:pt x="513" y="1921"/>
                    <a:pt x="525" y="1923"/>
                  </a:cubicBezTo>
                  <a:cubicBezTo>
                    <a:pt x="672" y="1951"/>
                    <a:pt x="819" y="2042"/>
                    <a:pt x="931" y="2161"/>
                  </a:cubicBezTo>
                  <a:lnTo>
                    <a:pt x="959" y="2161"/>
                  </a:lnTo>
                  <a:cubicBezTo>
                    <a:pt x="1022" y="2161"/>
                    <a:pt x="1050" y="2161"/>
                    <a:pt x="1077" y="2189"/>
                  </a:cubicBezTo>
                  <a:cubicBezTo>
                    <a:pt x="1168" y="2126"/>
                    <a:pt x="1252" y="2070"/>
                    <a:pt x="1343" y="2014"/>
                  </a:cubicBezTo>
                  <a:cubicBezTo>
                    <a:pt x="1518" y="1867"/>
                    <a:pt x="1693" y="1693"/>
                    <a:pt x="1805" y="1518"/>
                  </a:cubicBezTo>
                  <a:lnTo>
                    <a:pt x="1805" y="1518"/>
                  </a:lnTo>
                  <a:cubicBezTo>
                    <a:pt x="1777" y="1546"/>
                    <a:pt x="1749" y="1574"/>
                    <a:pt x="1721" y="1602"/>
                  </a:cubicBezTo>
                  <a:cubicBezTo>
                    <a:pt x="1696" y="1638"/>
                    <a:pt x="1652" y="1656"/>
                    <a:pt x="1609" y="1656"/>
                  </a:cubicBezTo>
                  <a:cubicBezTo>
                    <a:pt x="1546" y="1656"/>
                    <a:pt x="1483" y="1617"/>
                    <a:pt x="1483" y="1546"/>
                  </a:cubicBezTo>
                  <a:cubicBezTo>
                    <a:pt x="1455" y="1462"/>
                    <a:pt x="1455" y="1371"/>
                    <a:pt x="1427" y="1252"/>
                  </a:cubicBezTo>
                  <a:cubicBezTo>
                    <a:pt x="1399" y="1168"/>
                    <a:pt x="1343" y="1077"/>
                    <a:pt x="1308" y="993"/>
                  </a:cubicBezTo>
                  <a:cubicBezTo>
                    <a:pt x="1246" y="884"/>
                    <a:pt x="1342" y="825"/>
                    <a:pt x="1433" y="825"/>
                  </a:cubicBezTo>
                  <a:cubicBezTo>
                    <a:pt x="1464" y="825"/>
                    <a:pt x="1495" y="832"/>
                    <a:pt x="1518" y="847"/>
                  </a:cubicBezTo>
                  <a:cubicBezTo>
                    <a:pt x="1546" y="847"/>
                    <a:pt x="1602" y="847"/>
                    <a:pt x="1630" y="875"/>
                  </a:cubicBezTo>
                  <a:cubicBezTo>
                    <a:pt x="1749" y="937"/>
                    <a:pt x="1868" y="965"/>
                    <a:pt x="1979" y="1021"/>
                  </a:cubicBezTo>
                  <a:cubicBezTo>
                    <a:pt x="1979" y="965"/>
                    <a:pt x="1979" y="902"/>
                    <a:pt x="1952" y="875"/>
                  </a:cubicBezTo>
                  <a:cubicBezTo>
                    <a:pt x="1979" y="847"/>
                    <a:pt x="2007" y="819"/>
                    <a:pt x="2042" y="791"/>
                  </a:cubicBezTo>
                  <a:cubicBezTo>
                    <a:pt x="2007" y="763"/>
                    <a:pt x="1979" y="728"/>
                    <a:pt x="1952" y="700"/>
                  </a:cubicBezTo>
                  <a:cubicBezTo>
                    <a:pt x="1924" y="525"/>
                    <a:pt x="1868" y="378"/>
                    <a:pt x="1805" y="238"/>
                  </a:cubicBezTo>
                  <a:cubicBezTo>
                    <a:pt x="1777" y="203"/>
                    <a:pt x="1749" y="175"/>
                    <a:pt x="1749" y="175"/>
                  </a:cubicBezTo>
                  <a:cubicBezTo>
                    <a:pt x="1721" y="147"/>
                    <a:pt x="1721" y="119"/>
                    <a:pt x="1721" y="91"/>
                  </a:cubicBezTo>
                  <a:cubicBezTo>
                    <a:pt x="1693" y="63"/>
                    <a:pt x="1693" y="28"/>
                    <a:pt x="165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79"/>
            <p:cNvSpPr/>
            <p:nvPr/>
          </p:nvSpPr>
          <p:spPr>
            <a:xfrm>
              <a:off x="3717564" y="2957188"/>
              <a:ext cx="21344" cy="25304"/>
            </a:xfrm>
            <a:custGeom>
              <a:rect b="b" l="l" r="r" t="t"/>
              <a:pathLst>
                <a:path extrusionOk="0" h="1112" w="938">
                  <a:moveTo>
                    <a:pt x="938" y="699"/>
                  </a:moveTo>
                  <a:lnTo>
                    <a:pt x="938" y="699"/>
                  </a:lnTo>
                  <a:cubicBezTo>
                    <a:pt x="929" y="712"/>
                    <a:pt x="921" y="724"/>
                    <a:pt x="912" y="736"/>
                  </a:cubicBezTo>
                  <a:lnTo>
                    <a:pt x="912" y="736"/>
                  </a:lnTo>
                  <a:cubicBezTo>
                    <a:pt x="927" y="728"/>
                    <a:pt x="938" y="719"/>
                    <a:pt x="938" y="699"/>
                  </a:cubicBezTo>
                  <a:close/>
                  <a:moveTo>
                    <a:pt x="378" y="0"/>
                  </a:moveTo>
                  <a:cubicBezTo>
                    <a:pt x="238" y="175"/>
                    <a:pt x="120" y="322"/>
                    <a:pt x="1" y="497"/>
                  </a:cubicBezTo>
                  <a:cubicBezTo>
                    <a:pt x="29" y="497"/>
                    <a:pt x="64" y="525"/>
                    <a:pt x="92" y="560"/>
                  </a:cubicBezTo>
                  <a:lnTo>
                    <a:pt x="148" y="560"/>
                  </a:lnTo>
                  <a:cubicBezTo>
                    <a:pt x="322" y="644"/>
                    <a:pt x="525" y="734"/>
                    <a:pt x="644" y="874"/>
                  </a:cubicBezTo>
                  <a:cubicBezTo>
                    <a:pt x="672" y="937"/>
                    <a:pt x="672" y="993"/>
                    <a:pt x="644" y="1049"/>
                  </a:cubicBezTo>
                  <a:cubicBezTo>
                    <a:pt x="616" y="1084"/>
                    <a:pt x="616" y="1084"/>
                    <a:pt x="616" y="1112"/>
                  </a:cubicBezTo>
                  <a:cubicBezTo>
                    <a:pt x="644" y="1049"/>
                    <a:pt x="700" y="993"/>
                    <a:pt x="728" y="965"/>
                  </a:cubicBezTo>
                  <a:cubicBezTo>
                    <a:pt x="806" y="887"/>
                    <a:pt x="859" y="813"/>
                    <a:pt x="912" y="736"/>
                  </a:cubicBezTo>
                  <a:lnTo>
                    <a:pt x="912" y="736"/>
                  </a:lnTo>
                  <a:cubicBezTo>
                    <a:pt x="901" y="743"/>
                    <a:pt x="887" y="750"/>
                    <a:pt x="875" y="762"/>
                  </a:cubicBezTo>
                  <a:cubicBezTo>
                    <a:pt x="860" y="770"/>
                    <a:pt x="841" y="773"/>
                    <a:pt x="820" y="773"/>
                  </a:cubicBezTo>
                  <a:cubicBezTo>
                    <a:pt x="763" y="773"/>
                    <a:pt x="693" y="746"/>
                    <a:pt x="672" y="699"/>
                  </a:cubicBezTo>
                  <a:cubicBezTo>
                    <a:pt x="553" y="469"/>
                    <a:pt x="497" y="238"/>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79"/>
            <p:cNvSpPr/>
            <p:nvPr/>
          </p:nvSpPr>
          <p:spPr>
            <a:xfrm>
              <a:off x="3730943" y="2917845"/>
              <a:ext cx="47217" cy="44122"/>
            </a:xfrm>
            <a:custGeom>
              <a:rect b="b" l="l" r="r" t="t"/>
              <a:pathLst>
                <a:path extrusionOk="0" h="1939" w="2075">
                  <a:moveTo>
                    <a:pt x="1901" y="1"/>
                  </a:moveTo>
                  <a:cubicBezTo>
                    <a:pt x="1869" y="1"/>
                    <a:pt x="1835" y="14"/>
                    <a:pt x="1804" y="44"/>
                  </a:cubicBezTo>
                  <a:cubicBezTo>
                    <a:pt x="1748" y="100"/>
                    <a:pt x="1685" y="191"/>
                    <a:pt x="1629" y="247"/>
                  </a:cubicBezTo>
                  <a:cubicBezTo>
                    <a:pt x="1549" y="182"/>
                    <a:pt x="1444" y="136"/>
                    <a:pt x="1341" y="136"/>
                  </a:cubicBezTo>
                  <a:cubicBezTo>
                    <a:pt x="1255" y="136"/>
                    <a:pt x="1171" y="168"/>
                    <a:pt x="1105" y="247"/>
                  </a:cubicBezTo>
                  <a:cubicBezTo>
                    <a:pt x="1077" y="303"/>
                    <a:pt x="1014" y="394"/>
                    <a:pt x="986" y="478"/>
                  </a:cubicBezTo>
                  <a:cubicBezTo>
                    <a:pt x="664" y="596"/>
                    <a:pt x="490" y="974"/>
                    <a:pt x="287" y="1268"/>
                  </a:cubicBezTo>
                  <a:cubicBezTo>
                    <a:pt x="259" y="1268"/>
                    <a:pt x="231" y="1296"/>
                    <a:pt x="203" y="1324"/>
                  </a:cubicBezTo>
                  <a:cubicBezTo>
                    <a:pt x="140" y="1380"/>
                    <a:pt x="56" y="1443"/>
                    <a:pt x="0" y="1526"/>
                  </a:cubicBezTo>
                  <a:cubicBezTo>
                    <a:pt x="25" y="1501"/>
                    <a:pt x="63" y="1487"/>
                    <a:pt x="105" y="1487"/>
                  </a:cubicBezTo>
                  <a:cubicBezTo>
                    <a:pt x="156" y="1487"/>
                    <a:pt x="213" y="1508"/>
                    <a:pt x="259" y="1554"/>
                  </a:cubicBezTo>
                  <a:cubicBezTo>
                    <a:pt x="287" y="1589"/>
                    <a:pt x="350" y="1645"/>
                    <a:pt x="378" y="1673"/>
                  </a:cubicBezTo>
                  <a:cubicBezTo>
                    <a:pt x="406" y="1673"/>
                    <a:pt x="406" y="1701"/>
                    <a:pt x="434" y="1701"/>
                  </a:cubicBezTo>
                  <a:cubicBezTo>
                    <a:pt x="434" y="1701"/>
                    <a:pt x="434" y="1729"/>
                    <a:pt x="462" y="1729"/>
                  </a:cubicBezTo>
                  <a:cubicBezTo>
                    <a:pt x="552" y="1764"/>
                    <a:pt x="664" y="1792"/>
                    <a:pt x="727" y="1820"/>
                  </a:cubicBezTo>
                  <a:cubicBezTo>
                    <a:pt x="783" y="1848"/>
                    <a:pt x="811" y="1876"/>
                    <a:pt x="811" y="1939"/>
                  </a:cubicBezTo>
                  <a:cubicBezTo>
                    <a:pt x="874" y="1848"/>
                    <a:pt x="930" y="1792"/>
                    <a:pt x="986" y="1701"/>
                  </a:cubicBezTo>
                  <a:cubicBezTo>
                    <a:pt x="1010" y="1709"/>
                    <a:pt x="1034" y="1712"/>
                    <a:pt x="1057" y="1712"/>
                  </a:cubicBezTo>
                  <a:cubicBezTo>
                    <a:pt x="1120" y="1712"/>
                    <a:pt x="1178" y="1686"/>
                    <a:pt x="1224" y="1645"/>
                  </a:cubicBezTo>
                  <a:cubicBezTo>
                    <a:pt x="1336" y="1589"/>
                    <a:pt x="1426" y="1498"/>
                    <a:pt x="1482" y="1380"/>
                  </a:cubicBezTo>
                  <a:cubicBezTo>
                    <a:pt x="1510" y="1324"/>
                    <a:pt x="1538" y="1268"/>
                    <a:pt x="1573" y="1205"/>
                  </a:cubicBezTo>
                  <a:cubicBezTo>
                    <a:pt x="1573" y="1205"/>
                    <a:pt x="1593" y="1108"/>
                    <a:pt x="1583" y="1108"/>
                  </a:cubicBezTo>
                  <a:cubicBezTo>
                    <a:pt x="1582" y="1108"/>
                    <a:pt x="1581" y="1109"/>
                    <a:pt x="1579" y="1111"/>
                  </a:cubicBezTo>
                  <a:lnTo>
                    <a:pt x="1579" y="1111"/>
                  </a:lnTo>
                  <a:cubicBezTo>
                    <a:pt x="1661" y="968"/>
                    <a:pt x="1749" y="824"/>
                    <a:pt x="1776" y="680"/>
                  </a:cubicBezTo>
                  <a:cubicBezTo>
                    <a:pt x="1832" y="541"/>
                    <a:pt x="1923" y="366"/>
                    <a:pt x="2007" y="219"/>
                  </a:cubicBezTo>
                  <a:cubicBezTo>
                    <a:pt x="2074" y="110"/>
                    <a:pt x="1995" y="1"/>
                    <a:pt x="19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79"/>
            <p:cNvSpPr/>
            <p:nvPr/>
          </p:nvSpPr>
          <p:spPr>
            <a:xfrm>
              <a:off x="3823693" y="2747501"/>
              <a:ext cx="47763" cy="107722"/>
            </a:xfrm>
            <a:custGeom>
              <a:rect b="b" l="l" r="r" t="t"/>
              <a:pathLst>
                <a:path extrusionOk="0" h="4734" w="2099">
                  <a:moveTo>
                    <a:pt x="1782" y="1"/>
                  </a:moveTo>
                  <a:cubicBezTo>
                    <a:pt x="1579" y="1"/>
                    <a:pt x="1359" y="13"/>
                    <a:pt x="1168" y="13"/>
                  </a:cubicBezTo>
                  <a:lnTo>
                    <a:pt x="406" y="13"/>
                  </a:lnTo>
                  <a:cubicBezTo>
                    <a:pt x="350" y="125"/>
                    <a:pt x="350" y="335"/>
                    <a:pt x="434" y="447"/>
                  </a:cubicBezTo>
                  <a:cubicBezTo>
                    <a:pt x="378" y="566"/>
                    <a:pt x="378" y="713"/>
                    <a:pt x="434" y="859"/>
                  </a:cubicBezTo>
                  <a:cubicBezTo>
                    <a:pt x="497" y="943"/>
                    <a:pt x="581" y="1034"/>
                    <a:pt x="672" y="1090"/>
                  </a:cubicBezTo>
                  <a:cubicBezTo>
                    <a:pt x="644" y="1237"/>
                    <a:pt x="728" y="1412"/>
                    <a:pt x="847" y="1524"/>
                  </a:cubicBezTo>
                  <a:cubicBezTo>
                    <a:pt x="819" y="1559"/>
                    <a:pt x="819" y="1587"/>
                    <a:pt x="784" y="1587"/>
                  </a:cubicBezTo>
                  <a:cubicBezTo>
                    <a:pt x="672" y="1789"/>
                    <a:pt x="819" y="2020"/>
                    <a:pt x="903" y="2195"/>
                  </a:cubicBezTo>
                  <a:cubicBezTo>
                    <a:pt x="903" y="2223"/>
                    <a:pt x="903" y="2223"/>
                    <a:pt x="931" y="2258"/>
                  </a:cubicBezTo>
                  <a:cubicBezTo>
                    <a:pt x="903" y="2258"/>
                    <a:pt x="903" y="2258"/>
                    <a:pt x="875" y="2286"/>
                  </a:cubicBezTo>
                  <a:cubicBezTo>
                    <a:pt x="756" y="2370"/>
                    <a:pt x="728" y="2545"/>
                    <a:pt x="756" y="2691"/>
                  </a:cubicBezTo>
                  <a:cubicBezTo>
                    <a:pt x="756" y="2747"/>
                    <a:pt x="756" y="2866"/>
                    <a:pt x="784" y="2985"/>
                  </a:cubicBezTo>
                  <a:cubicBezTo>
                    <a:pt x="672" y="2985"/>
                    <a:pt x="553" y="3041"/>
                    <a:pt x="497" y="3160"/>
                  </a:cubicBezTo>
                  <a:cubicBezTo>
                    <a:pt x="434" y="3307"/>
                    <a:pt x="434" y="3481"/>
                    <a:pt x="469" y="3621"/>
                  </a:cubicBezTo>
                  <a:cubicBezTo>
                    <a:pt x="350" y="3621"/>
                    <a:pt x="259" y="3656"/>
                    <a:pt x="203" y="3796"/>
                  </a:cubicBezTo>
                  <a:cubicBezTo>
                    <a:pt x="1" y="4090"/>
                    <a:pt x="175" y="4530"/>
                    <a:pt x="406" y="4705"/>
                  </a:cubicBezTo>
                  <a:cubicBezTo>
                    <a:pt x="434" y="4725"/>
                    <a:pt x="464" y="4733"/>
                    <a:pt x="495" y="4733"/>
                  </a:cubicBezTo>
                  <a:cubicBezTo>
                    <a:pt x="596" y="4733"/>
                    <a:pt x="700" y="4638"/>
                    <a:pt x="700" y="4530"/>
                  </a:cubicBezTo>
                  <a:cubicBezTo>
                    <a:pt x="700" y="4439"/>
                    <a:pt x="700" y="4383"/>
                    <a:pt x="672" y="4293"/>
                  </a:cubicBezTo>
                  <a:lnTo>
                    <a:pt x="672" y="4237"/>
                  </a:lnTo>
                  <a:lnTo>
                    <a:pt x="700" y="4265"/>
                  </a:lnTo>
                  <a:cubicBezTo>
                    <a:pt x="736" y="4283"/>
                    <a:pt x="775" y="4292"/>
                    <a:pt x="814" y="4292"/>
                  </a:cubicBezTo>
                  <a:cubicBezTo>
                    <a:pt x="966" y="4292"/>
                    <a:pt x="1116" y="4160"/>
                    <a:pt x="1049" y="3971"/>
                  </a:cubicBezTo>
                  <a:cubicBezTo>
                    <a:pt x="1021" y="3859"/>
                    <a:pt x="994" y="3740"/>
                    <a:pt x="931" y="3593"/>
                  </a:cubicBezTo>
                  <a:lnTo>
                    <a:pt x="931" y="3481"/>
                  </a:lnTo>
                  <a:lnTo>
                    <a:pt x="1049" y="3481"/>
                  </a:lnTo>
                  <a:cubicBezTo>
                    <a:pt x="1068" y="3485"/>
                    <a:pt x="1085" y="3487"/>
                    <a:pt x="1102" y="3487"/>
                  </a:cubicBezTo>
                  <a:cubicBezTo>
                    <a:pt x="1218" y="3487"/>
                    <a:pt x="1292" y="3408"/>
                    <a:pt x="1371" y="3335"/>
                  </a:cubicBezTo>
                  <a:cubicBezTo>
                    <a:pt x="1427" y="3216"/>
                    <a:pt x="1399" y="3069"/>
                    <a:pt x="1343" y="2957"/>
                  </a:cubicBezTo>
                  <a:lnTo>
                    <a:pt x="1371" y="2957"/>
                  </a:lnTo>
                  <a:cubicBezTo>
                    <a:pt x="1392" y="2960"/>
                    <a:pt x="1412" y="2962"/>
                    <a:pt x="1432" y="2962"/>
                  </a:cubicBezTo>
                  <a:cubicBezTo>
                    <a:pt x="1579" y="2962"/>
                    <a:pt x="1696" y="2870"/>
                    <a:pt x="1721" y="2691"/>
                  </a:cubicBezTo>
                  <a:cubicBezTo>
                    <a:pt x="1721" y="2517"/>
                    <a:pt x="1602" y="2314"/>
                    <a:pt x="1483" y="2111"/>
                  </a:cubicBezTo>
                  <a:cubicBezTo>
                    <a:pt x="1805" y="2083"/>
                    <a:pt x="1868" y="1733"/>
                    <a:pt x="1721" y="1496"/>
                  </a:cubicBezTo>
                  <a:lnTo>
                    <a:pt x="1658" y="1440"/>
                  </a:lnTo>
                  <a:cubicBezTo>
                    <a:pt x="1721" y="1440"/>
                    <a:pt x="1749" y="1412"/>
                    <a:pt x="1777" y="1412"/>
                  </a:cubicBezTo>
                  <a:cubicBezTo>
                    <a:pt x="2007" y="1293"/>
                    <a:pt x="2007" y="1034"/>
                    <a:pt x="1868" y="887"/>
                  </a:cubicBezTo>
                  <a:lnTo>
                    <a:pt x="1896" y="859"/>
                  </a:lnTo>
                  <a:cubicBezTo>
                    <a:pt x="2007" y="713"/>
                    <a:pt x="2070" y="538"/>
                    <a:pt x="1951" y="363"/>
                  </a:cubicBezTo>
                  <a:lnTo>
                    <a:pt x="1951" y="335"/>
                  </a:lnTo>
                  <a:lnTo>
                    <a:pt x="1979" y="300"/>
                  </a:lnTo>
                  <a:cubicBezTo>
                    <a:pt x="2070" y="216"/>
                    <a:pt x="2098" y="97"/>
                    <a:pt x="2070" y="13"/>
                  </a:cubicBezTo>
                  <a:cubicBezTo>
                    <a:pt x="1982" y="4"/>
                    <a:pt x="1884" y="1"/>
                    <a:pt x="178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79"/>
            <p:cNvSpPr/>
            <p:nvPr/>
          </p:nvSpPr>
          <p:spPr>
            <a:xfrm>
              <a:off x="3872070" y="2753053"/>
              <a:ext cx="55704" cy="105560"/>
            </a:xfrm>
            <a:custGeom>
              <a:rect b="b" l="l" r="r" t="t"/>
              <a:pathLst>
                <a:path extrusionOk="0" h="4639" w="2448">
                  <a:moveTo>
                    <a:pt x="790" y="0"/>
                  </a:moveTo>
                  <a:cubicBezTo>
                    <a:pt x="790" y="28"/>
                    <a:pt x="790" y="28"/>
                    <a:pt x="755" y="28"/>
                  </a:cubicBezTo>
                  <a:cubicBezTo>
                    <a:pt x="672" y="175"/>
                    <a:pt x="818" y="322"/>
                    <a:pt x="930" y="322"/>
                  </a:cubicBezTo>
                  <a:cubicBezTo>
                    <a:pt x="930" y="308"/>
                    <a:pt x="939" y="301"/>
                    <a:pt x="948" y="301"/>
                  </a:cubicBezTo>
                  <a:cubicBezTo>
                    <a:pt x="956" y="301"/>
                    <a:pt x="965" y="308"/>
                    <a:pt x="965" y="322"/>
                  </a:cubicBezTo>
                  <a:cubicBezTo>
                    <a:pt x="993" y="322"/>
                    <a:pt x="993" y="294"/>
                    <a:pt x="993" y="294"/>
                  </a:cubicBezTo>
                  <a:lnTo>
                    <a:pt x="993" y="322"/>
                  </a:lnTo>
                  <a:cubicBezTo>
                    <a:pt x="1021" y="378"/>
                    <a:pt x="1049" y="406"/>
                    <a:pt x="1077" y="441"/>
                  </a:cubicBezTo>
                  <a:cubicBezTo>
                    <a:pt x="1105" y="469"/>
                    <a:pt x="1168" y="524"/>
                    <a:pt x="1196" y="552"/>
                  </a:cubicBezTo>
                  <a:cubicBezTo>
                    <a:pt x="1196" y="552"/>
                    <a:pt x="1168" y="580"/>
                    <a:pt x="1168" y="615"/>
                  </a:cubicBezTo>
                  <a:cubicBezTo>
                    <a:pt x="1077" y="727"/>
                    <a:pt x="1077" y="902"/>
                    <a:pt x="1196" y="1021"/>
                  </a:cubicBezTo>
                  <a:cubicBezTo>
                    <a:pt x="1105" y="1105"/>
                    <a:pt x="1077" y="1196"/>
                    <a:pt x="1049" y="1280"/>
                  </a:cubicBezTo>
                  <a:lnTo>
                    <a:pt x="1049" y="1426"/>
                  </a:lnTo>
                  <a:cubicBezTo>
                    <a:pt x="902" y="1489"/>
                    <a:pt x="790" y="1629"/>
                    <a:pt x="818" y="1776"/>
                  </a:cubicBezTo>
                  <a:cubicBezTo>
                    <a:pt x="818" y="1895"/>
                    <a:pt x="846" y="2014"/>
                    <a:pt x="874" y="2098"/>
                  </a:cubicBezTo>
                  <a:cubicBezTo>
                    <a:pt x="727" y="2273"/>
                    <a:pt x="755" y="2475"/>
                    <a:pt x="874" y="2650"/>
                  </a:cubicBezTo>
                  <a:cubicBezTo>
                    <a:pt x="818" y="2678"/>
                    <a:pt x="755" y="2741"/>
                    <a:pt x="727" y="2797"/>
                  </a:cubicBezTo>
                  <a:cubicBezTo>
                    <a:pt x="644" y="2972"/>
                    <a:pt x="727" y="3175"/>
                    <a:pt x="790" y="3377"/>
                  </a:cubicBezTo>
                  <a:cubicBezTo>
                    <a:pt x="818" y="3412"/>
                    <a:pt x="846" y="3468"/>
                    <a:pt x="846" y="3524"/>
                  </a:cubicBezTo>
                  <a:lnTo>
                    <a:pt x="818" y="3524"/>
                  </a:lnTo>
                  <a:cubicBezTo>
                    <a:pt x="727" y="3552"/>
                    <a:pt x="672" y="3587"/>
                    <a:pt x="644" y="3615"/>
                  </a:cubicBezTo>
                  <a:cubicBezTo>
                    <a:pt x="553" y="3699"/>
                    <a:pt x="525" y="3762"/>
                    <a:pt x="497" y="3874"/>
                  </a:cubicBezTo>
                  <a:cubicBezTo>
                    <a:pt x="459" y="3862"/>
                    <a:pt x="423" y="3855"/>
                    <a:pt x="386" y="3855"/>
                  </a:cubicBezTo>
                  <a:cubicBezTo>
                    <a:pt x="335" y="3855"/>
                    <a:pt x="284" y="3869"/>
                    <a:pt x="231" y="3902"/>
                  </a:cubicBezTo>
                  <a:cubicBezTo>
                    <a:pt x="119" y="3965"/>
                    <a:pt x="56" y="4049"/>
                    <a:pt x="28" y="4195"/>
                  </a:cubicBezTo>
                  <a:cubicBezTo>
                    <a:pt x="0" y="4342"/>
                    <a:pt x="91" y="4461"/>
                    <a:pt x="175" y="4573"/>
                  </a:cubicBezTo>
                  <a:cubicBezTo>
                    <a:pt x="231" y="4615"/>
                    <a:pt x="304" y="4638"/>
                    <a:pt x="376" y="4638"/>
                  </a:cubicBezTo>
                  <a:cubicBezTo>
                    <a:pt x="457" y="4638"/>
                    <a:pt x="536" y="4608"/>
                    <a:pt x="581" y="4545"/>
                  </a:cubicBezTo>
                  <a:lnTo>
                    <a:pt x="644" y="4545"/>
                  </a:lnTo>
                  <a:cubicBezTo>
                    <a:pt x="669" y="4558"/>
                    <a:pt x="695" y="4563"/>
                    <a:pt x="723" y="4563"/>
                  </a:cubicBezTo>
                  <a:cubicBezTo>
                    <a:pt x="817" y="4563"/>
                    <a:pt x="916" y="4497"/>
                    <a:pt x="965" y="4426"/>
                  </a:cubicBezTo>
                  <a:cubicBezTo>
                    <a:pt x="1049" y="4314"/>
                    <a:pt x="1049" y="4167"/>
                    <a:pt x="1021" y="4021"/>
                  </a:cubicBezTo>
                  <a:lnTo>
                    <a:pt x="1021" y="3993"/>
                  </a:lnTo>
                  <a:cubicBezTo>
                    <a:pt x="1105" y="3993"/>
                    <a:pt x="1168" y="3937"/>
                    <a:pt x="1224" y="3902"/>
                  </a:cubicBezTo>
                  <a:cubicBezTo>
                    <a:pt x="1371" y="3727"/>
                    <a:pt x="1343" y="3524"/>
                    <a:pt x="1280" y="3321"/>
                  </a:cubicBezTo>
                  <a:lnTo>
                    <a:pt x="1280" y="3321"/>
                  </a:lnTo>
                  <a:cubicBezTo>
                    <a:pt x="1317" y="3328"/>
                    <a:pt x="1353" y="3332"/>
                    <a:pt x="1390" y="3332"/>
                  </a:cubicBezTo>
                  <a:cubicBezTo>
                    <a:pt x="1498" y="3332"/>
                    <a:pt x="1603" y="3300"/>
                    <a:pt x="1692" y="3237"/>
                  </a:cubicBezTo>
                  <a:cubicBezTo>
                    <a:pt x="1804" y="3147"/>
                    <a:pt x="1867" y="3028"/>
                    <a:pt x="1839" y="2916"/>
                  </a:cubicBezTo>
                  <a:cubicBezTo>
                    <a:pt x="1951" y="2797"/>
                    <a:pt x="2014" y="2622"/>
                    <a:pt x="1923" y="2447"/>
                  </a:cubicBezTo>
                  <a:cubicBezTo>
                    <a:pt x="1895" y="2419"/>
                    <a:pt x="1895" y="2391"/>
                    <a:pt x="1867" y="2363"/>
                  </a:cubicBezTo>
                  <a:cubicBezTo>
                    <a:pt x="1923" y="2328"/>
                    <a:pt x="1979" y="2273"/>
                    <a:pt x="2042" y="2189"/>
                  </a:cubicBezTo>
                  <a:cubicBezTo>
                    <a:pt x="2070" y="2098"/>
                    <a:pt x="2098" y="1979"/>
                    <a:pt x="2070" y="1895"/>
                  </a:cubicBezTo>
                  <a:cubicBezTo>
                    <a:pt x="2154" y="1867"/>
                    <a:pt x="2245" y="1839"/>
                    <a:pt x="2329" y="1748"/>
                  </a:cubicBezTo>
                  <a:cubicBezTo>
                    <a:pt x="2448" y="1573"/>
                    <a:pt x="2420" y="1398"/>
                    <a:pt x="2329" y="1224"/>
                  </a:cubicBezTo>
                  <a:cubicBezTo>
                    <a:pt x="2364" y="1168"/>
                    <a:pt x="2392" y="1140"/>
                    <a:pt x="2392" y="1077"/>
                  </a:cubicBezTo>
                  <a:cubicBezTo>
                    <a:pt x="2420" y="993"/>
                    <a:pt x="2420" y="902"/>
                    <a:pt x="2392" y="818"/>
                  </a:cubicBezTo>
                  <a:cubicBezTo>
                    <a:pt x="2364" y="818"/>
                    <a:pt x="2329" y="790"/>
                    <a:pt x="2301" y="790"/>
                  </a:cubicBezTo>
                  <a:cubicBezTo>
                    <a:pt x="2126" y="671"/>
                    <a:pt x="1979" y="580"/>
                    <a:pt x="1804" y="496"/>
                  </a:cubicBezTo>
                  <a:cubicBezTo>
                    <a:pt x="1455" y="322"/>
                    <a:pt x="1140" y="175"/>
                    <a:pt x="790"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79"/>
            <p:cNvSpPr/>
            <p:nvPr/>
          </p:nvSpPr>
          <p:spPr>
            <a:xfrm>
              <a:off x="3893232" y="2760358"/>
              <a:ext cx="1456" cy="23"/>
            </a:xfrm>
            <a:custGeom>
              <a:rect b="b" l="l" r="r" t="t"/>
              <a:pathLst>
                <a:path extrusionOk="0" h="1" w="64">
                  <a:moveTo>
                    <a:pt x="35" y="1"/>
                  </a:moveTo>
                  <a:lnTo>
                    <a:pt x="0" y="1"/>
                  </a:lnTo>
                  <a:lnTo>
                    <a:pt x="63" y="1"/>
                  </a:lnTo>
                  <a:lnTo>
                    <a:pt x="63" y="1"/>
                  </a:lnTo>
                  <a:close/>
                  <a:moveTo>
                    <a:pt x="35" y="1"/>
                  </a:moveTo>
                  <a:lnTo>
                    <a:pt x="35" y="1"/>
                  </a:ln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79"/>
            <p:cNvSpPr/>
            <p:nvPr/>
          </p:nvSpPr>
          <p:spPr>
            <a:xfrm>
              <a:off x="3932371" y="2778971"/>
              <a:ext cx="51085" cy="102102"/>
            </a:xfrm>
            <a:custGeom>
              <a:rect b="b" l="l" r="r" t="t"/>
              <a:pathLst>
                <a:path extrusionOk="0" h="4487" w="2245">
                  <a:moveTo>
                    <a:pt x="266" y="1"/>
                  </a:moveTo>
                  <a:cubicBezTo>
                    <a:pt x="147" y="57"/>
                    <a:pt x="63" y="204"/>
                    <a:pt x="63" y="315"/>
                  </a:cubicBezTo>
                  <a:cubicBezTo>
                    <a:pt x="28" y="490"/>
                    <a:pt x="147" y="665"/>
                    <a:pt x="266" y="784"/>
                  </a:cubicBezTo>
                  <a:lnTo>
                    <a:pt x="294" y="812"/>
                  </a:lnTo>
                  <a:cubicBezTo>
                    <a:pt x="322" y="875"/>
                    <a:pt x="350" y="903"/>
                    <a:pt x="413" y="959"/>
                  </a:cubicBezTo>
                  <a:lnTo>
                    <a:pt x="441" y="987"/>
                  </a:lnTo>
                  <a:cubicBezTo>
                    <a:pt x="266" y="1106"/>
                    <a:pt x="175" y="1364"/>
                    <a:pt x="294" y="1602"/>
                  </a:cubicBezTo>
                  <a:cubicBezTo>
                    <a:pt x="322" y="1658"/>
                    <a:pt x="350" y="1686"/>
                    <a:pt x="378" y="1749"/>
                  </a:cubicBezTo>
                  <a:cubicBezTo>
                    <a:pt x="238" y="1833"/>
                    <a:pt x="119" y="2008"/>
                    <a:pt x="203" y="2210"/>
                  </a:cubicBezTo>
                  <a:cubicBezTo>
                    <a:pt x="238" y="2329"/>
                    <a:pt x="294" y="2448"/>
                    <a:pt x="378" y="2560"/>
                  </a:cubicBezTo>
                  <a:cubicBezTo>
                    <a:pt x="238" y="2560"/>
                    <a:pt x="63" y="2651"/>
                    <a:pt x="28" y="2826"/>
                  </a:cubicBezTo>
                  <a:cubicBezTo>
                    <a:pt x="0" y="3028"/>
                    <a:pt x="63" y="3175"/>
                    <a:pt x="175" y="3350"/>
                  </a:cubicBezTo>
                  <a:cubicBezTo>
                    <a:pt x="203" y="3434"/>
                    <a:pt x="266" y="3525"/>
                    <a:pt x="322" y="3609"/>
                  </a:cubicBezTo>
                  <a:cubicBezTo>
                    <a:pt x="294" y="3637"/>
                    <a:pt x="266" y="3672"/>
                    <a:pt x="238" y="3672"/>
                  </a:cubicBezTo>
                  <a:cubicBezTo>
                    <a:pt x="147" y="3784"/>
                    <a:pt x="91" y="3903"/>
                    <a:pt x="91" y="4049"/>
                  </a:cubicBezTo>
                  <a:cubicBezTo>
                    <a:pt x="91" y="4308"/>
                    <a:pt x="266" y="4483"/>
                    <a:pt x="525" y="4483"/>
                  </a:cubicBezTo>
                  <a:cubicBezTo>
                    <a:pt x="538" y="4485"/>
                    <a:pt x="550" y="4486"/>
                    <a:pt x="563" y="4486"/>
                  </a:cubicBezTo>
                  <a:cubicBezTo>
                    <a:pt x="696" y="4486"/>
                    <a:pt x="816" y="4358"/>
                    <a:pt x="791" y="4224"/>
                  </a:cubicBezTo>
                  <a:lnTo>
                    <a:pt x="791" y="4161"/>
                  </a:lnTo>
                  <a:lnTo>
                    <a:pt x="791" y="4133"/>
                  </a:lnTo>
                  <a:cubicBezTo>
                    <a:pt x="818" y="4133"/>
                    <a:pt x="846" y="4105"/>
                    <a:pt x="874" y="4077"/>
                  </a:cubicBezTo>
                  <a:cubicBezTo>
                    <a:pt x="993" y="3986"/>
                    <a:pt x="1021" y="3847"/>
                    <a:pt x="1021" y="3672"/>
                  </a:cubicBezTo>
                  <a:cubicBezTo>
                    <a:pt x="1077" y="3700"/>
                    <a:pt x="1112" y="3700"/>
                    <a:pt x="1168" y="3700"/>
                  </a:cubicBezTo>
                  <a:cubicBezTo>
                    <a:pt x="1287" y="3700"/>
                    <a:pt x="1427" y="3637"/>
                    <a:pt x="1490" y="3525"/>
                  </a:cubicBezTo>
                  <a:cubicBezTo>
                    <a:pt x="1574" y="3350"/>
                    <a:pt x="1546" y="3175"/>
                    <a:pt x="1490" y="3000"/>
                  </a:cubicBezTo>
                  <a:cubicBezTo>
                    <a:pt x="1637" y="2938"/>
                    <a:pt x="1721" y="2854"/>
                    <a:pt x="1776" y="2707"/>
                  </a:cubicBezTo>
                  <a:cubicBezTo>
                    <a:pt x="1986" y="2651"/>
                    <a:pt x="2098" y="2476"/>
                    <a:pt x="2126" y="2273"/>
                  </a:cubicBezTo>
                  <a:lnTo>
                    <a:pt x="2126" y="2238"/>
                  </a:lnTo>
                  <a:cubicBezTo>
                    <a:pt x="2189" y="2154"/>
                    <a:pt x="2245" y="2036"/>
                    <a:pt x="2217" y="1889"/>
                  </a:cubicBezTo>
                  <a:cubicBezTo>
                    <a:pt x="2189" y="1777"/>
                    <a:pt x="2098" y="1686"/>
                    <a:pt x="2014" y="1630"/>
                  </a:cubicBezTo>
                  <a:cubicBezTo>
                    <a:pt x="1986" y="1630"/>
                    <a:pt x="1986" y="1602"/>
                    <a:pt x="1986" y="1602"/>
                  </a:cubicBezTo>
                  <a:cubicBezTo>
                    <a:pt x="1951" y="1602"/>
                    <a:pt x="1951" y="1602"/>
                    <a:pt x="1923" y="1574"/>
                  </a:cubicBezTo>
                  <a:cubicBezTo>
                    <a:pt x="1721" y="1455"/>
                    <a:pt x="1602" y="1252"/>
                    <a:pt x="1427" y="1050"/>
                  </a:cubicBezTo>
                  <a:cubicBezTo>
                    <a:pt x="1287" y="840"/>
                    <a:pt x="1112" y="665"/>
                    <a:pt x="902" y="490"/>
                  </a:cubicBezTo>
                  <a:cubicBezTo>
                    <a:pt x="700" y="350"/>
                    <a:pt x="497" y="204"/>
                    <a:pt x="294" y="29"/>
                  </a:cubicBezTo>
                  <a:lnTo>
                    <a:pt x="266" y="1"/>
                  </a:ln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79"/>
            <p:cNvSpPr/>
            <p:nvPr/>
          </p:nvSpPr>
          <p:spPr>
            <a:xfrm>
              <a:off x="3958949" y="2847350"/>
              <a:ext cx="39161" cy="85695"/>
            </a:xfrm>
            <a:custGeom>
              <a:rect b="b" l="l" r="r" t="t"/>
              <a:pathLst>
                <a:path extrusionOk="0" h="3766" w="1721">
                  <a:moveTo>
                    <a:pt x="930" y="1890"/>
                  </a:moveTo>
                  <a:cubicBezTo>
                    <a:pt x="916" y="1904"/>
                    <a:pt x="916" y="1911"/>
                    <a:pt x="920" y="1911"/>
                  </a:cubicBezTo>
                  <a:cubicBezTo>
                    <a:pt x="923" y="1911"/>
                    <a:pt x="930" y="1904"/>
                    <a:pt x="930" y="1890"/>
                  </a:cubicBezTo>
                  <a:close/>
                  <a:moveTo>
                    <a:pt x="1246" y="1"/>
                  </a:moveTo>
                  <a:cubicBezTo>
                    <a:pt x="1186" y="1"/>
                    <a:pt x="1122" y="47"/>
                    <a:pt x="1168" y="107"/>
                  </a:cubicBezTo>
                  <a:cubicBezTo>
                    <a:pt x="1196" y="198"/>
                    <a:pt x="1224" y="254"/>
                    <a:pt x="1252" y="317"/>
                  </a:cubicBezTo>
                  <a:cubicBezTo>
                    <a:pt x="1105" y="373"/>
                    <a:pt x="1021" y="457"/>
                    <a:pt x="1021" y="632"/>
                  </a:cubicBezTo>
                  <a:cubicBezTo>
                    <a:pt x="1021" y="779"/>
                    <a:pt x="1077" y="925"/>
                    <a:pt x="1105" y="1044"/>
                  </a:cubicBezTo>
                  <a:cubicBezTo>
                    <a:pt x="993" y="1128"/>
                    <a:pt x="930" y="1247"/>
                    <a:pt x="902" y="1394"/>
                  </a:cubicBezTo>
                  <a:lnTo>
                    <a:pt x="902" y="1625"/>
                  </a:lnTo>
                  <a:cubicBezTo>
                    <a:pt x="902" y="1653"/>
                    <a:pt x="930" y="1653"/>
                    <a:pt x="930" y="1681"/>
                  </a:cubicBezTo>
                  <a:lnTo>
                    <a:pt x="930" y="1772"/>
                  </a:lnTo>
                  <a:cubicBezTo>
                    <a:pt x="902" y="1800"/>
                    <a:pt x="902" y="1855"/>
                    <a:pt x="930" y="1890"/>
                  </a:cubicBezTo>
                  <a:cubicBezTo>
                    <a:pt x="930" y="1946"/>
                    <a:pt x="930" y="1974"/>
                    <a:pt x="958" y="2002"/>
                  </a:cubicBezTo>
                  <a:lnTo>
                    <a:pt x="958" y="2030"/>
                  </a:lnTo>
                  <a:cubicBezTo>
                    <a:pt x="846" y="2065"/>
                    <a:pt x="727" y="2149"/>
                    <a:pt x="671" y="2240"/>
                  </a:cubicBezTo>
                  <a:cubicBezTo>
                    <a:pt x="608" y="2324"/>
                    <a:pt x="608" y="2415"/>
                    <a:pt x="608" y="2527"/>
                  </a:cubicBezTo>
                  <a:lnTo>
                    <a:pt x="608" y="2590"/>
                  </a:lnTo>
                  <a:cubicBezTo>
                    <a:pt x="580" y="2590"/>
                    <a:pt x="525" y="2618"/>
                    <a:pt x="525" y="2646"/>
                  </a:cubicBezTo>
                  <a:cubicBezTo>
                    <a:pt x="497" y="2674"/>
                    <a:pt x="469" y="2702"/>
                    <a:pt x="469" y="2730"/>
                  </a:cubicBezTo>
                  <a:cubicBezTo>
                    <a:pt x="350" y="2764"/>
                    <a:pt x="259" y="2820"/>
                    <a:pt x="203" y="2904"/>
                  </a:cubicBezTo>
                  <a:cubicBezTo>
                    <a:pt x="0" y="3170"/>
                    <a:pt x="175" y="3548"/>
                    <a:pt x="406" y="3694"/>
                  </a:cubicBezTo>
                  <a:cubicBezTo>
                    <a:pt x="463" y="3744"/>
                    <a:pt x="524" y="3766"/>
                    <a:pt x="582" y="3766"/>
                  </a:cubicBezTo>
                  <a:cubicBezTo>
                    <a:pt x="731" y="3766"/>
                    <a:pt x="870" y="3629"/>
                    <a:pt x="930" y="3464"/>
                  </a:cubicBezTo>
                  <a:cubicBezTo>
                    <a:pt x="993" y="3429"/>
                    <a:pt x="1049" y="3373"/>
                    <a:pt x="1077" y="3289"/>
                  </a:cubicBezTo>
                  <a:cubicBezTo>
                    <a:pt x="1105" y="3289"/>
                    <a:pt x="1105" y="3254"/>
                    <a:pt x="1105" y="3226"/>
                  </a:cubicBezTo>
                  <a:cubicBezTo>
                    <a:pt x="1252" y="3170"/>
                    <a:pt x="1371" y="3023"/>
                    <a:pt x="1399" y="2848"/>
                  </a:cubicBezTo>
                  <a:cubicBezTo>
                    <a:pt x="1427" y="2792"/>
                    <a:pt x="1427" y="2702"/>
                    <a:pt x="1399" y="2618"/>
                  </a:cubicBezTo>
                  <a:cubicBezTo>
                    <a:pt x="1455" y="2590"/>
                    <a:pt x="1482" y="2527"/>
                    <a:pt x="1482" y="2443"/>
                  </a:cubicBezTo>
                  <a:cubicBezTo>
                    <a:pt x="1517" y="2380"/>
                    <a:pt x="1517" y="2296"/>
                    <a:pt x="1482" y="2205"/>
                  </a:cubicBezTo>
                  <a:cubicBezTo>
                    <a:pt x="1601" y="2149"/>
                    <a:pt x="1657" y="2065"/>
                    <a:pt x="1720" y="1974"/>
                  </a:cubicBezTo>
                  <a:lnTo>
                    <a:pt x="1720" y="1918"/>
                  </a:lnTo>
                  <a:cubicBezTo>
                    <a:pt x="1692" y="1541"/>
                    <a:pt x="1657" y="1156"/>
                    <a:pt x="1601" y="751"/>
                  </a:cubicBezTo>
                  <a:cubicBezTo>
                    <a:pt x="1573" y="604"/>
                    <a:pt x="1573" y="457"/>
                    <a:pt x="1545" y="317"/>
                  </a:cubicBezTo>
                  <a:cubicBezTo>
                    <a:pt x="1455" y="226"/>
                    <a:pt x="1371" y="142"/>
                    <a:pt x="1308" y="23"/>
                  </a:cubicBezTo>
                  <a:cubicBezTo>
                    <a:pt x="1292" y="8"/>
                    <a:pt x="1269" y="1"/>
                    <a:pt x="1246"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79"/>
            <p:cNvSpPr/>
            <p:nvPr/>
          </p:nvSpPr>
          <p:spPr>
            <a:xfrm>
              <a:off x="3629411" y="2861071"/>
              <a:ext cx="43781" cy="45351"/>
            </a:xfrm>
            <a:custGeom>
              <a:rect b="b" l="l" r="r" t="t"/>
              <a:pathLst>
                <a:path extrusionOk="0" h="1993" w="1924">
                  <a:moveTo>
                    <a:pt x="903" y="1"/>
                  </a:moveTo>
                  <a:cubicBezTo>
                    <a:pt x="700" y="120"/>
                    <a:pt x="525" y="267"/>
                    <a:pt x="351" y="441"/>
                  </a:cubicBezTo>
                  <a:cubicBezTo>
                    <a:pt x="232" y="525"/>
                    <a:pt x="120" y="672"/>
                    <a:pt x="1" y="763"/>
                  </a:cubicBezTo>
                  <a:cubicBezTo>
                    <a:pt x="64" y="884"/>
                    <a:pt x="167" y="921"/>
                    <a:pt x="270" y="921"/>
                  </a:cubicBezTo>
                  <a:cubicBezTo>
                    <a:pt x="317" y="921"/>
                    <a:pt x="363" y="914"/>
                    <a:pt x="406" y="903"/>
                  </a:cubicBezTo>
                  <a:cubicBezTo>
                    <a:pt x="469" y="1022"/>
                    <a:pt x="616" y="1113"/>
                    <a:pt x="756" y="1113"/>
                  </a:cubicBezTo>
                  <a:cubicBezTo>
                    <a:pt x="756" y="1113"/>
                    <a:pt x="728" y="1113"/>
                    <a:pt x="728" y="1141"/>
                  </a:cubicBezTo>
                  <a:cubicBezTo>
                    <a:pt x="728" y="1252"/>
                    <a:pt x="819" y="1343"/>
                    <a:pt x="903" y="1462"/>
                  </a:cubicBezTo>
                  <a:cubicBezTo>
                    <a:pt x="994" y="1546"/>
                    <a:pt x="1050" y="1665"/>
                    <a:pt x="1141" y="1777"/>
                  </a:cubicBezTo>
                  <a:cubicBezTo>
                    <a:pt x="1242" y="1915"/>
                    <a:pt x="1363" y="1992"/>
                    <a:pt x="1486" y="1992"/>
                  </a:cubicBezTo>
                  <a:cubicBezTo>
                    <a:pt x="1575" y="1992"/>
                    <a:pt x="1664" y="1953"/>
                    <a:pt x="1749" y="1868"/>
                  </a:cubicBezTo>
                  <a:cubicBezTo>
                    <a:pt x="1924" y="1693"/>
                    <a:pt x="1777" y="1427"/>
                    <a:pt x="1574" y="1427"/>
                  </a:cubicBezTo>
                  <a:cubicBezTo>
                    <a:pt x="1546" y="1427"/>
                    <a:pt x="1546" y="1399"/>
                    <a:pt x="1546" y="1399"/>
                  </a:cubicBezTo>
                  <a:cubicBezTo>
                    <a:pt x="1490" y="1315"/>
                    <a:pt x="1399" y="1224"/>
                    <a:pt x="1343" y="1141"/>
                  </a:cubicBezTo>
                  <a:lnTo>
                    <a:pt x="1315" y="1113"/>
                  </a:lnTo>
                  <a:cubicBezTo>
                    <a:pt x="1343" y="1022"/>
                    <a:pt x="1399" y="938"/>
                    <a:pt x="1399" y="847"/>
                  </a:cubicBezTo>
                  <a:cubicBezTo>
                    <a:pt x="1427" y="672"/>
                    <a:pt x="1315" y="497"/>
                    <a:pt x="1141" y="441"/>
                  </a:cubicBezTo>
                  <a:cubicBezTo>
                    <a:pt x="1169" y="350"/>
                    <a:pt x="1169" y="295"/>
                    <a:pt x="1141" y="204"/>
                  </a:cubicBezTo>
                  <a:cubicBezTo>
                    <a:pt x="1106" y="92"/>
                    <a:pt x="994" y="29"/>
                    <a:pt x="90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79"/>
            <p:cNvSpPr/>
            <p:nvPr/>
          </p:nvSpPr>
          <p:spPr>
            <a:xfrm>
              <a:off x="3602856" y="2884941"/>
              <a:ext cx="34542" cy="29946"/>
            </a:xfrm>
            <a:custGeom>
              <a:rect b="b" l="l" r="r" t="t"/>
              <a:pathLst>
                <a:path extrusionOk="0" h="1316" w="1518">
                  <a:moveTo>
                    <a:pt x="874" y="1"/>
                  </a:moveTo>
                  <a:cubicBezTo>
                    <a:pt x="874" y="29"/>
                    <a:pt x="846" y="29"/>
                    <a:pt x="846" y="64"/>
                  </a:cubicBezTo>
                  <a:cubicBezTo>
                    <a:pt x="560" y="294"/>
                    <a:pt x="294" y="553"/>
                    <a:pt x="0" y="791"/>
                  </a:cubicBezTo>
                  <a:cubicBezTo>
                    <a:pt x="0" y="938"/>
                    <a:pt x="119" y="1050"/>
                    <a:pt x="238" y="1050"/>
                  </a:cubicBezTo>
                  <a:cubicBezTo>
                    <a:pt x="385" y="1022"/>
                    <a:pt x="469" y="994"/>
                    <a:pt x="560" y="903"/>
                  </a:cubicBezTo>
                  <a:cubicBezTo>
                    <a:pt x="560" y="903"/>
                    <a:pt x="560" y="938"/>
                    <a:pt x="588" y="938"/>
                  </a:cubicBezTo>
                  <a:cubicBezTo>
                    <a:pt x="734" y="1078"/>
                    <a:pt x="1021" y="1315"/>
                    <a:pt x="1224" y="1315"/>
                  </a:cubicBezTo>
                  <a:cubicBezTo>
                    <a:pt x="1371" y="1287"/>
                    <a:pt x="1518" y="1168"/>
                    <a:pt x="1490" y="1050"/>
                  </a:cubicBezTo>
                  <a:cubicBezTo>
                    <a:pt x="1490" y="791"/>
                    <a:pt x="1315" y="672"/>
                    <a:pt x="1112" y="553"/>
                  </a:cubicBezTo>
                  <a:cubicBezTo>
                    <a:pt x="1112" y="525"/>
                    <a:pt x="1084" y="525"/>
                    <a:pt x="1084" y="525"/>
                  </a:cubicBezTo>
                  <a:cubicBezTo>
                    <a:pt x="1112" y="441"/>
                    <a:pt x="1112" y="322"/>
                    <a:pt x="1084" y="238"/>
                  </a:cubicBezTo>
                  <a:cubicBezTo>
                    <a:pt x="1049" y="120"/>
                    <a:pt x="965" y="29"/>
                    <a:pt x="874"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79"/>
            <p:cNvSpPr/>
            <p:nvPr/>
          </p:nvSpPr>
          <p:spPr>
            <a:xfrm>
              <a:off x="3573092" y="2912793"/>
              <a:ext cx="25167" cy="44941"/>
            </a:xfrm>
            <a:custGeom>
              <a:rect b="b" l="l" r="r" t="t"/>
              <a:pathLst>
                <a:path extrusionOk="0" h="1975" w="1106">
                  <a:moveTo>
                    <a:pt x="728" y="0"/>
                  </a:moveTo>
                  <a:cubicBezTo>
                    <a:pt x="525" y="147"/>
                    <a:pt x="322" y="266"/>
                    <a:pt x="119" y="378"/>
                  </a:cubicBezTo>
                  <a:lnTo>
                    <a:pt x="119" y="413"/>
                  </a:lnTo>
                  <a:cubicBezTo>
                    <a:pt x="57" y="553"/>
                    <a:pt x="85" y="700"/>
                    <a:pt x="147" y="818"/>
                  </a:cubicBezTo>
                  <a:cubicBezTo>
                    <a:pt x="57" y="965"/>
                    <a:pt x="1" y="1168"/>
                    <a:pt x="57" y="1343"/>
                  </a:cubicBezTo>
                  <a:cubicBezTo>
                    <a:pt x="57" y="1462"/>
                    <a:pt x="119" y="1546"/>
                    <a:pt x="203" y="1637"/>
                  </a:cubicBezTo>
                  <a:lnTo>
                    <a:pt x="231" y="1665"/>
                  </a:lnTo>
                  <a:lnTo>
                    <a:pt x="231" y="1692"/>
                  </a:lnTo>
                  <a:cubicBezTo>
                    <a:pt x="276" y="1876"/>
                    <a:pt x="433" y="1975"/>
                    <a:pt x="592" y="1975"/>
                  </a:cubicBezTo>
                  <a:cubicBezTo>
                    <a:pt x="658" y="1975"/>
                    <a:pt x="725" y="1958"/>
                    <a:pt x="784" y="1923"/>
                  </a:cubicBezTo>
                  <a:cubicBezTo>
                    <a:pt x="819" y="1923"/>
                    <a:pt x="819" y="1895"/>
                    <a:pt x="847" y="1895"/>
                  </a:cubicBezTo>
                  <a:cubicBezTo>
                    <a:pt x="994" y="1839"/>
                    <a:pt x="1049" y="1637"/>
                    <a:pt x="1022" y="1490"/>
                  </a:cubicBezTo>
                  <a:cubicBezTo>
                    <a:pt x="994" y="1371"/>
                    <a:pt x="959" y="1287"/>
                    <a:pt x="903" y="1224"/>
                  </a:cubicBezTo>
                  <a:lnTo>
                    <a:pt x="875" y="1196"/>
                  </a:lnTo>
                  <a:cubicBezTo>
                    <a:pt x="875" y="1168"/>
                    <a:pt x="903" y="1168"/>
                    <a:pt x="903" y="1168"/>
                  </a:cubicBezTo>
                  <a:cubicBezTo>
                    <a:pt x="959" y="1049"/>
                    <a:pt x="1022" y="937"/>
                    <a:pt x="1022" y="818"/>
                  </a:cubicBezTo>
                  <a:cubicBezTo>
                    <a:pt x="1022" y="728"/>
                    <a:pt x="994" y="644"/>
                    <a:pt x="959" y="588"/>
                  </a:cubicBezTo>
                  <a:cubicBezTo>
                    <a:pt x="1105" y="350"/>
                    <a:pt x="994" y="63"/>
                    <a:pt x="728"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79"/>
            <p:cNvSpPr/>
            <p:nvPr/>
          </p:nvSpPr>
          <p:spPr>
            <a:xfrm>
              <a:off x="3550496" y="2933318"/>
              <a:ext cx="20548" cy="29013"/>
            </a:xfrm>
            <a:custGeom>
              <a:rect b="b" l="l" r="r" t="t"/>
              <a:pathLst>
                <a:path extrusionOk="0" h="1275" w="903">
                  <a:moveTo>
                    <a:pt x="497" y="0"/>
                  </a:moveTo>
                  <a:cubicBezTo>
                    <a:pt x="378" y="147"/>
                    <a:pt x="266" y="294"/>
                    <a:pt x="176" y="441"/>
                  </a:cubicBezTo>
                  <a:cubicBezTo>
                    <a:pt x="120" y="588"/>
                    <a:pt x="64" y="700"/>
                    <a:pt x="1" y="818"/>
                  </a:cubicBezTo>
                  <a:cubicBezTo>
                    <a:pt x="29" y="846"/>
                    <a:pt x="92" y="846"/>
                    <a:pt x="120" y="874"/>
                  </a:cubicBezTo>
                  <a:cubicBezTo>
                    <a:pt x="148" y="965"/>
                    <a:pt x="203" y="1021"/>
                    <a:pt x="266" y="1112"/>
                  </a:cubicBezTo>
                  <a:cubicBezTo>
                    <a:pt x="321" y="1224"/>
                    <a:pt x="417" y="1275"/>
                    <a:pt x="516" y="1275"/>
                  </a:cubicBezTo>
                  <a:cubicBezTo>
                    <a:pt x="622" y="1275"/>
                    <a:pt x="729" y="1217"/>
                    <a:pt x="791" y="1112"/>
                  </a:cubicBezTo>
                  <a:cubicBezTo>
                    <a:pt x="847" y="1021"/>
                    <a:pt x="903" y="874"/>
                    <a:pt x="847" y="763"/>
                  </a:cubicBezTo>
                  <a:cubicBezTo>
                    <a:pt x="847" y="735"/>
                    <a:pt x="819" y="672"/>
                    <a:pt x="819" y="644"/>
                  </a:cubicBezTo>
                  <a:cubicBezTo>
                    <a:pt x="791" y="644"/>
                    <a:pt x="791" y="644"/>
                    <a:pt x="791" y="616"/>
                  </a:cubicBezTo>
                  <a:cubicBezTo>
                    <a:pt x="847" y="413"/>
                    <a:pt x="700" y="238"/>
                    <a:pt x="497" y="210"/>
                  </a:cubicBezTo>
                  <a:cubicBezTo>
                    <a:pt x="525" y="175"/>
                    <a:pt x="497" y="63"/>
                    <a:pt x="497"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79"/>
            <p:cNvSpPr/>
            <p:nvPr/>
          </p:nvSpPr>
          <p:spPr>
            <a:xfrm>
              <a:off x="3840873" y="2747160"/>
              <a:ext cx="25326" cy="41551"/>
            </a:xfrm>
            <a:custGeom>
              <a:rect b="b" l="l" r="r" t="t"/>
              <a:pathLst>
                <a:path extrusionOk="0" h="1826" w="1113">
                  <a:moveTo>
                    <a:pt x="1050" y="0"/>
                  </a:moveTo>
                  <a:cubicBezTo>
                    <a:pt x="847" y="0"/>
                    <a:pt x="616" y="28"/>
                    <a:pt x="413" y="28"/>
                  </a:cubicBezTo>
                  <a:lnTo>
                    <a:pt x="1" y="28"/>
                  </a:lnTo>
                  <a:cubicBezTo>
                    <a:pt x="1" y="84"/>
                    <a:pt x="29" y="140"/>
                    <a:pt x="64" y="203"/>
                  </a:cubicBezTo>
                  <a:cubicBezTo>
                    <a:pt x="92" y="231"/>
                    <a:pt x="92" y="259"/>
                    <a:pt x="120" y="287"/>
                  </a:cubicBezTo>
                  <a:cubicBezTo>
                    <a:pt x="92" y="315"/>
                    <a:pt x="64" y="406"/>
                    <a:pt x="64" y="462"/>
                  </a:cubicBezTo>
                  <a:cubicBezTo>
                    <a:pt x="92" y="581"/>
                    <a:pt x="120" y="700"/>
                    <a:pt x="176" y="811"/>
                  </a:cubicBezTo>
                  <a:lnTo>
                    <a:pt x="176" y="839"/>
                  </a:lnTo>
                  <a:cubicBezTo>
                    <a:pt x="148" y="902"/>
                    <a:pt x="120" y="1014"/>
                    <a:pt x="148" y="1133"/>
                  </a:cubicBezTo>
                  <a:cubicBezTo>
                    <a:pt x="176" y="1308"/>
                    <a:pt x="266" y="1539"/>
                    <a:pt x="350" y="1685"/>
                  </a:cubicBezTo>
                  <a:cubicBezTo>
                    <a:pt x="405" y="1784"/>
                    <a:pt x="491" y="1826"/>
                    <a:pt x="579" y="1826"/>
                  </a:cubicBezTo>
                  <a:cubicBezTo>
                    <a:pt x="729" y="1826"/>
                    <a:pt x="885" y="1706"/>
                    <a:pt x="903" y="1539"/>
                  </a:cubicBezTo>
                  <a:cubicBezTo>
                    <a:pt x="903" y="1427"/>
                    <a:pt x="875" y="1336"/>
                    <a:pt x="847" y="1224"/>
                  </a:cubicBezTo>
                  <a:cubicBezTo>
                    <a:pt x="847" y="1189"/>
                    <a:pt x="847" y="1161"/>
                    <a:pt x="819" y="1161"/>
                  </a:cubicBezTo>
                  <a:cubicBezTo>
                    <a:pt x="847" y="1133"/>
                    <a:pt x="875" y="1105"/>
                    <a:pt x="875" y="1077"/>
                  </a:cubicBezTo>
                  <a:cubicBezTo>
                    <a:pt x="938" y="986"/>
                    <a:pt x="966" y="874"/>
                    <a:pt x="938" y="783"/>
                  </a:cubicBezTo>
                  <a:lnTo>
                    <a:pt x="938" y="755"/>
                  </a:lnTo>
                  <a:cubicBezTo>
                    <a:pt x="1022" y="700"/>
                    <a:pt x="1113" y="581"/>
                    <a:pt x="1078" y="462"/>
                  </a:cubicBezTo>
                  <a:cubicBezTo>
                    <a:pt x="1078" y="406"/>
                    <a:pt x="1050" y="315"/>
                    <a:pt x="1050" y="259"/>
                  </a:cubicBezTo>
                  <a:cubicBezTo>
                    <a:pt x="1078" y="203"/>
                    <a:pt x="1113" y="84"/>
                    <a:pt x="10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79"/>
            <p:cNvSpPr/>
            <p:nvPr/>
          </p:nvSpPr>
          <p:spPr>
            <a:xfrm>
              <a:off x="3895940" y="2763065"/>
              <a:ext cx="37091" cy="53975"/>
            </a:xfrm>
            <a:custGeom>
              <a:rect b="b" l="l" r="r" t="t"/>
              <a:pathLst>
                <a:path extrusionOk="0" h="2372" w="1630">
                  <a:moveTo>
                    <a:pt x="643" y="1"/>
                  </a:moveTo>
                  <a:cubicBezTo>
                    <a:pt x="615" y="29"/>
                    <a:pt x="580" y="56"/>
                    <a:pt x="580" y="112"/>
                  </a:cubicBezTo>
                  <a:cubicBezTo>
                    <a:pt x="580" y="175"/>
                    <a:pt x="553" y="259"/>
                    <a:pt x="553" y="350"/>
                  </a:cubicBezTo>
                  <a:cubicBezTo>
                    <a:pt x="469" y="378"/>
                    <a:pt x="406" y="490"/>
                    <a:pt x="406" y="609"/>
                  </a:cubicBezTo>
                  <a:cubicBezTo>
                    <a:pt x="406" y="728"/>
                    <a:pt x="406" y="812"/>
                    <a:pt x="441" y="903"/>
                  </a:cubicBezTo>
                  <a:cubicBezTo>
                    <a:pt x="441" y="927"/>
                    <a:pt x="441" y="952"/>
                    <a:pt x="460" y="996"/>
                  </a:cubicBezTo>
                  <a:lnTo>
                    <a:pt x="460" y="996"/>
                  </a:lnTo>
                  <a:cubicBezTo>
                    <a:pt x="447" y="1008"/>
                    <a:pt x="429" y="1026"/>
                    <a:pt x="406" y="1049"/>
                  </a:cubicBezTo>
                  <a:cubicBezTo>
                    <a:pt x="322" y="1189"/>
                    <a:pt x="322" y="1308"/>
                    <a:pt x="322" y="1483"/>
                  </a:cubicBezTo>
                  <a:cubicBezTo>
                    <a:pt x="294" y="1777"/>
                    <a:pt x="0" y="2098"/>
                    <a:pt x="294" y="2329"/>
                  </a:cubicBezTo>
                  <a:cubicBezTo>
                    <a:pt x="337" y="2358"/>
                    <a:pt x="384" y="2372"/>
                    <a:pt x="428" y="2372"/>
                  </a:cubicBezTo>
                  <a:cubicBezTo>
                    <a:pt x="562" y="2372"/>
                    <a:pt x="670" y="2251"/>
                    <a:pt x="580" y="2098"/>
                  </a:cubicBezTo>
                  <a:cubicBezTo>
                    <a:pt x="553" y="2035"/>
                    <a:pt x="727" y="1805"/>
                    <a:pt x="755" y="1749"/>
                  </a:cubicBezTo>
                  <a:cubicBezTo>
                    <a:pt x="790" y="1630"/>
                    <a:pt x="818" y="1511"/>
                    <a:pt x="874" y="1455"/>
                  </a:cubicBezTo>
                  <a:cubicBezTo>
                    <a:pt x="965" y="1336"/>
                    <a:pt x="1049" y="1252"/>
                    <a:pt x="1077" y="1133"/>
                  </a:cubicBezTo>
                  <a:lnTo>
                    <a:pt x="1077" y="1105"/>
                  </a:lnTo>
                  <a:cubicBezTo>
                    <a:pt x="1196" y="1105"/>
                    <a:pt x="1315" y="958"/>
                    <a:pt x="1315" y="840"/>
                  </a:cubicBezTo>
                  <a:cubicBezTo>
                    <a:pt x="1517" y="840"/>
                    <a:pt x="1629" y="609"/>
                    <a:pt x="1545" y="462"/>
                  </a:cubicBezTo>
                  <a:cubicBezTo>
                    <a:pt x="1455" y="434"/>
                    <a:pt x="1343" y="378"/>
                    <a:pt x="1252" y="350"/>
                  </a:cubicBezTo>
                  <a:cubicBezTo>
                    <a:pt x="1077" y="231"/>
                    <a:pt x="930" y="140"/>
                    <a:pt x="755" y="56"/>
                  </a:cubicBezTo>
                  <a:cubicBezTo>
                    <a:pt x="699" y="29"/>
                    <a:pt x="671" y="1"/>
                    <a:pt x="64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79"/>
            <p:cNvSpPr/>
            <p:nvPr/>
          </p:nvSpPr>
          <p:spPr>
            <a:xfrm>
              <a:off x="3942383" y="2792192"/>
              <a:ext cx="32494" cy="69517"/>
            </a:xfrm>
            <a:custGeom>
              <a:rect b="b" l="l" r="r" t="t"/>
              <a:pathLst>
                <a:path extrusionOk="0" h="3055" w="1428">
                  <a:moveTo>
                    <a:pt x="553" y="0"/>
                  </a:moveTo>
                  <a:lnTo>
                    <a:pt x="553" y="147"/>
                  </a:lnTo>
                  <a:cubicBezTo>
                    <a:pt x="609" y="231"/>
                    <a:pt x="637" y="322"/>
                    <a:pt x="672" y="406"/>
                  </a:cubicBezTo>
                  <a:cubicBezTo>
                    <a:pt x="525" y="469"/>
                    <a:pt x="434" y="608"/>
                    <a:pt x="497" y="783"/>
                  </a:cubicBezTo>
                  <a:cubicBezTo>
                    <a:pt x="497" y="818"/>
                    <a:pt x="525" y="874"/>
                    <a:pt x="525" y="902"/>
                  </a:cubicBezTo>
                  <a:cubicBezTo>
                    <a:pt x="378" y="930"/>
                    <a:pt x="288" y="1077"/>
                    <a:pt x="260" y="1224"/>
                  </a:cubicBezTo>
                  <a:cubicBezTo>
                    <a:pt x="260" y="1343"/>
                    <a:pt x="288" y="1427"/>
                    <a:pt x="323" y="1545"/>
                  </a:cubicBezTo>
                  <a:cubicBezTo>
                    <a:pt x="351" y="1629"/>
                    <a:pt x="406" y="1657"/>
                    <a:pt x="378" y="1748"/>
                  </a:cubicBezTo>
                  <a:cubicBezTo>
                    <a:pt x="351" y="1804"/>
                    <a:pt x="323" y="1867"/>
                    <a:pt x="323" y="1951"/>
                  </a:cubicBezTo>
                  <a:lnTo>
                    <a:pt x="323" y="2007"/>
                  </a:lnTo>
                  <a:cubicBezTo>
                    <a:pt x="204" y="2098"/>
                    <a:pt x="148" y="2217"/>
                    <a:pt x="148" y="2329"/>
                  </a:cubicBezTo>
                  <a:cubicBezTo>
                    <a:pt x="148" y="2594"/>
                    <a:pt x="1" y="2769"/>
                    <a:pt x="204" y="3000"/>
                  </a:cubicBezTo>
                  <a:cubicBezTo>
                    <a:pt x="242" y="3038"/>
                    <a:pt x="286" y="3055"/>
                    <a:pt x="330" y="3055"/>
                  </a:cubicBezTo>
                  <a:cubicBezTo>
                    <a:pt x="423" y="3055"/>
                    <a:pt x="515" y="2981"/>
                    <a:pt x="553" y="2881"/>
                  </a:cubicBezTo>
                  <a:cubicBezTo>
                    <a:pt x="581" y="2797"/>
                    <a:pt x="637" y="2678"/>
                    <a:pt x="672" y="2594"/>
                  </a:cubicBezTo>
                  <a:lnTo>
                    <a:pt x="672" y="2531"/>
                  </a:lnTo>
                  <a:cubicBezTo>
                    <a:pt x="784" y="2503"/>
                    <a:pt x="847" y="2392"/>
                    <a:pt x="847" y="2273"/>
                  </a:cubicBezTo>
                  <a:cubicBezTo>
                    <a:pt x="875" y="2182"/>
                    <a:pt x="847" y="2098"/>
                    <a:pt x="812" y="2007"/>
                  </a:cubicBezTo>
                  <a:lnTo>
                    <a:pt x="812" y="1979"/>
                  </a:lnTo>
                  <a:cubicBezTo>
                    <a:pt x="812" y="1979"/>
                    <a:pt x="847" y="1979"/>
                    <a:pt x="847" y="1951"/>
                  </a:cubicBezTo>
                  <a:cubicBezTo>
                    <a:pt x="847" y="1923"/>
                    <a:pt x="875" y="1867"/>
                    <a:pt x="903" y="1832"/>
                  </a:cubicBezTo>
                  <a:lnTo>
                    <a:pt x="903" y="1776"/>
                  </a:lnTo>
                  <a:cubicBezTo>
                    <a:pt x="948" y="1791"/>
                    <a:pt x="991" y="1798"/>
                    <a:pt x="1032" y="1798"/>
                  </a:cubicBezTo>
                  <a:cubicBezTo>
                    <a:pt x="1151" y="1798"/>
                    <a:pt x="1253" y="1739"/>
                    <a:pt x="1336" y="1629"/>
                  </a:cubicBezTo>
                  <a:cubicBezTo>
                    <a:pt x="1427" y="1517"/>
                    <a:pt x="1427" y="1371"/>
                    <a:pt x="1371" y="1196"/>
                  </a:cubicBezTo>
                  <a:cubicBezTo>
                    <a:pt x="1427" y="1133"/>
                    <a:pt x="1427" y="1049"/>
                    <a:pt x="1427" y="958"/>
                  </a:cubicBezTo>
                  <a:cubicBezTo>
                    <a:pt x="1253" y="818"/>
                    <a:pt x="1134" y="643"/>
                    <a:pt x="987" y="469"/>
                  </a:cubicBezTo>
                  <a:cubicBezTo>
                    <a:pt x="875" y="294"/>
                    <a:pt x="728" y="147"/>
                    <a:pt x="55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79"/>
            <p:cNvSpPr/>
            <p:nvPr/>
          </p:nvSpPr>
          <p:spPr>
            <a:xfrm>
              <a:off x="3979474" y="2860434"/>
              <a:ext cx="21981" cy="40595"/>
            </a:xfrm>
            <a:custGeom>
              <a:rect b="b" l="l" r="r" t="t"/>
              <a:pathLst>
                <a:path extrusionOk="0" h="1784" w="966">
                  <a:moveTo>
                    <a:pt x="671" y="1"/>
                  </a:moveTo>
                  <a:cubicBezTo>
                    <a:pt x="525" y="1"/>
                    <a:pt x="378" y="120"/>
                    <a:pt x="406" y="295"/>
                  </a:cubicBezTo>
                  <a:cubicBezTo>
                    <a:pt x="441" y="378"/>
                    <a:pt x="469" y="469"/>
                    <a:pt x="469" y="525"/>
                  </a:cubicBezTo>
                  <a:cubicBezTo>
                    <a:pt x="378" y="553"/>
                    <a:pt x="294" y="644"/>
                    <a:pt x="266" y="756"/>
                  </a:cubicBezTo>
                  <a:lnTo>
                    <a:pt x="266" y="966"/>
                  </a:lnTo>
                  <a:lnTo>
                    <a:pt x="266" y="994"/>
                  </a:lnTo>
                  <a:cubicBezTo>
                    <a:pt x="0" y="1169"/>
                    <a:pt x="28" y="1518"/>
                    <a:pt x="266" y="1721"/>
                  </a:cubicBezTo>
                  <a:cubicBezTo>
                    <a:pt x="322" y="1763"/>
                    <a:pt x="386" y="1784"/>
                    <a:pt x="449" y="1784"/>
                  </a:cubicBezTo>
                  <a:cubicBezTo>
                    <a:pt x="511" y="1784"/>
                    <a:pt x="570" y="1763"/>
                    <a:pt x="615" y="1721"/>
                  </a:cubicBezTo>
                  <a:cubicBezTo>
                    <a:pt x="634" y="1725"/>
                    <a:pt x="652" y="1726"/>
                    <a:pt x="670" y="1726"/>
                  </a:cubicBezTo>
                  <a:cubicBezTo>
                    <a:pt x="786" y="1726"/>
                    <a:pt x="886" y="1653"/>
                    <a:pt x="965" y="1574"/>
                  </a:cubicBezTo>
                  <a:lnTo>
                    <a:pt x="965" y="1546"/>
                  </a:lnTo>
                  <a:cubicBezTo>
                    <a:pt x="874" y="1546"/>
                    <a:pt x="818" y="1455"/>
                    <a:pt x="818" y="1343"/>
                  </a:cubicBezTo>
                  <a:cubicBezTo>
                    <a:pt x="790" y="966"/>
                    <a:pt x="755" y="581"/>
                    <a:pt x="699" y="176"/>
                  </a:cubicBezTo>
                  <a:cubicBezTo>
                    <a:pt x="699" y="120"/>
                    <a:pt x="671" y="57"/>
                    <a:pt x="67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79"/>
            <p:cNvSpPr/>
            <p:nvPr/>
          </p:nvSpPr>
          <p:spPr>
            <a:xfrm>
              <a:off x="3635463" y="2863142"/>
              <a:ext cx="25167" cy="22550"/>
            </a:xfrm>
            <a:custGeom>
              <a:rect b="b" l="l" r="r" t="t"/>
              <a:pathLst>
                <a:path extrusionOk="0" h="991" w="1106">
                  <a:moveTo>
                    <a:pt x="490" y="1"/>
                  </a:moveTo>
                  <a:cubicBezTo>
                    <a:pt x="350" y="113"/>
                    <a:pt x="231" y="204"/>
                    <a:pt x="85" y="350"/>
                  </a:cubicBezTo>
                  <a:cubicBezTo>
                    <a:pt x="57" y="378"/>
                    <a:pt x="29" y="378"/>
                    <a:pt x="1" y="406"/>
                  </a:cubicBezTo>
                  <a:cubicBezTo>
                    <a:pt x="85" y="525"/>
                    <a:pt x="231" y="553"/>
                    <a:pt x="350" y="553"/>
                  </a:cubicBezTo>
                  <a:cubicBezTo>
                    <a:pt x="350" y="553"/>
                    <a:pt x="378" y="553"/>
                    <a:pt x="378" y="581"/>
                  </a:cubicBezTo>
                  <a:cubicBezTo>
                    <a:pt x="406" y="609"/>
                    <a:pt x="434" y="637"/>
                    <a:pt x="462" y="700"/>
                  </a:cubicBezTo>
                  <a:cubicBezTo>
                    <a:pt x="525" y="756"/>
                    <a:pt x="553" y="812"/>
                    <a:pt x="581" y="903"/>
                  </a:cubicBezTo>
                  <a:cubicBezTo>
                    <a:pt x="617" y="957"/>
                    <a:pt x="680" y="991"/>
                    <a:pt x="752" y="991"/>
                  </a:cubicBezTo>
                  <a:cubicBezTo>
                    <a:pt x="791" y="991"/>
                    <a:pt x="833" y="981"/>
                    <a:pt x="875" y="959"/>
                  </a:cubicBezTo>
                  <a:cubicBezTo>
                    <a:pt x="1049" y="875"/>
                    <a:pt x="1105" y="637"/>
                    <a:pt x="987" y="462"/>
                  </a:cubicBezTo>
                  <a:cubicBezTo>
                    <a:pt x="959" y="406"/>
                    <a:pt x="875" y="350"/>
                    <a:pt x="840" y="287"/>
                  </a:cubicBezTo>
                  <a:cubicBezTo>
                    <a:pt x="784" y="231"/>
                    <a:pt x="756" y="148"/>
                    <a:pt x="700" y="57"/>
                  </a:cubicBezTo>
                  <a:cubicBezTo>
                    <a:pt x="637" y="29"/>
                    <a:pt x="581" y="1"/>
                    <a:pt x="49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79"/>
            <p:cNvSpPr/>
            <p:nvPr/>
          </p:nvSpPr>
          <p:spPr>
            <a:xfrm>
              <a:off x="3612868" y="2887899"/>
              <a:ext cx="15929" cy="12470"/>
            </a:xfrm>
            <a:custGeom>
              <a:rect b="b" l="l" r="r" t="t"/>
              <a:pathLst>
                <a:path extrusionOk="0" h="548" w="700">
                  <a:moveTo>
                    <a:pt x="409" y="1"/>
                  </a:moveTo>
                  <a:cubicBezTo>
                    <a:pt x="373" y="1"/>
                    <a:pt x="335" y="7"/>
                    <a:pt x="294" y="18"/>
                  </a:cubicBezTo>
                  <a:cubicBezTo>
                    <a:pt x="203" y="108"/>
                    <a:pt x="85" y="192"/>
                    <a:pt x="1" y="283"/>
                  </a:cubicBezTo>
                  <a:cubicBezTo>
                    <a:pt x="29" y="339"/>
                    <a:pt x="57" y="395"/>
                    <a:pt x="120" y="423"/>
                  </a:cubicBezTo>
                  <a:cubicBezTo>
                    <a:pt x="176" y="458"/>
                    <a:pt x="231" y="486"/>
                    <a:pt x="294" y="486"/>
                  </a:cubicBezTo>
                  <a:cubicBezTo>
                    <a:pt x="294" y="486"/>
                    <a:pt x="294" y="514"/>
                    <a:pt x="322" y="514"/>
                  </a:cubicBezTo>
                  <a:cubicBezTo>
                    <a:pt x="350" y="514"/>
                    <a:pt x="378" y="542"/>
                    <a:pt x="378" y="542"/>
                  </a:cubicBezTo>
                  <a:cubicBezTo>
                    <a:pt x="394" y="546"/>
                    <a:pt x="410" y="547"/>
                    <a:pt x="427" y="547"/>
                  </a:cubicBezTo>
                  <a:cubicBezTo>
                    <a:pt x="534" y="547"/>
                    <a:pt x="648" y="474"/>
                    <a:pt x="672" y="395"/>
                  </a:cubicBezTo>
                  <a:cubicBezTo>
                    <a:pt x="700" y="283"/>
                    <a:pt x="672" y="164"/>
                    <a:pt x="581" y="73"/>
                  </a:cubicBezTo>
                  <a:cubicBezTo>
                    <a:pt x="528" y="20"/>
                    <a:pt x="472" y="1"/>
                    <a:pt x="40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79"/>
            <p:cNvSpPr/>
            <p:nvPr/>
          </p:nvSpPr>
          <p:spPr>
            <a:xfrm>
              <a:off x="3577711" y="2911519"/>
              <a:ext cx="17999" cy="37477"/>
            </a:xfrm>
            <a:custGeom>
              <a:rect b="b" l="l" r="r" t="t"/>
              <a:pathLst>
                <a:path extrusionOk="0" h="1647" w="791">
                  <a:moveTo>
                    <a:pt x="581" y="0"/>
                  </a:moveTo>
                  <a:cubicBezTo>
                    <a:pt x="406" y="147"/>
                    <a:pt x="203" y="259"/>
                    <a:pt x="28" y="378"/>
                  </a:cubicBezTo>
                  <a:cubicBezTo>
                    <a:pt x="0" y="469"/>
                    <a:pt x="0" y="553"/>
                    <a:pt x="28" y="609"/>
                  </a:cubicBezTo>
                  <a:cubicBezTo>
                    <a:pt x="56" y="672"/>
                    <a:pt x="119" y="728"/>
                    <a:pt x="147" y="784"/>
                  </a:cubicBezTo>
                  <a:cubicBezTo>
                    <a:pt x="91" y="874"/>
                    <a:pt x="56" y="930"/>
                    <a:pt x="28" y="1049"/>
                  </a:cubicBezTo>
                  <a:cubicBezTo>
                    <a:pt x="28" y="1224"/>
                    <a:pt x="119" y="1455"/>
                    <a:pt x="203" y="1574"/>
                  </a:cubicBezTo>
                  <a:cubicBezTo>
                    <a:pt x="249" y="1616"/>
                    <a:pt x="324" y="1646"/>
                    <a:pt x="387" y="1646"/>
                  </a:cubicBezTo>
                  <a:cubicBezTo>
                    <a:pt x="448" y="1646"/>
                    <a:pt x="497" y="1618"/>
                    <a:pt x="497" y="1546"/>
                  </a:cubicBezTo>
                  <a:cubicBezTo>
                    <a:pt x="525" y="1455"/>
                    <a:pt x="553" y="1252"/>
                    <a:pt x="497" y="1196"/>
                  </a:cubicBezTo>
                  <a:cubicBezTo>
                    <a:pt x="525" y="1168"/>
                    <a:pt x="525" y="1168"/>
                    <a:pt x="553" y="1168"/>
                  </a:cubicBezTo>
                  <a:cubicBezTo>
                    <a:pt x="581" y="1133"/>
                    <a:pt x="616" y="1105"/>
                    <a:pt x="672" y="1077"/>
                  </a:cubicBezTo>
                  <a:cubicBezTo>
                    <a:pt x="791" y="930"/>
                    <a:pt x="756" y="728"/>
                    <a:pt x="672" y="553"/>
                  </a:cubicBezTo>
                  <a:cubicBezTo>
                    <a:pt x="700" y="469"/>
                    <a:pt x="672" y="378"/>
                    <a:pt x="644" y="294"/>
                  </a:cubicBezTo>
                  <a:cubicBezTo>
                    <a:pt x="616" y="203"/>
                    <a:pt x="616" y="119"/>
                    <a:pt x="58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79"/>
            <p:cNvSpPr/>
            <p:nvPr/>
          </p:nvSpPr>
          <p:spPr>
            <a:xfrm>
              <a:off x="3555912" y="2949224"/>
              <a:ext cx="23" cy="819"/>
            </a:xfrm>
            <a:custGeom>
              <a:rect b="b" l="l" r="r" t="t"/>
              <a:pathLst>
                <a:path extrusionOk="0" h="36" w="1">
                  <a:moveTo>
                    <a:pt x="0" y="1"/>
                  </a:moveTo>
                  <a:lnTo>
                    <a:pt x="0" y="36"/>
                  </a:lnTo>
                  <a:lnTo>
                    <a:pt x="0" y="36"/>
                  </a:lnTo>
                  <a:close/>
                  <a:moveTo>
                    <a:pt x="0" y="1"/>
                  </a:moveTo>
                  <a:lnTo>
                    <a:pt x="0"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79"/>
            <p:cNvSpPr/>
            <p:nvPr/>
          </p:nvSpPr>
          <p:spPr>
            <a:xfrm>
              <a:off x="3553841" y="2937300"/>
              <a:ext cx="18636" cy="19911"/>
            </a:xfrm>
            <a:custGeom>
              <a:rect b="b" l="l" r="r" t="t"/>
              <a:pathLst>
                <a:path extrusionOk="0" h="875" w="819">
                  <a:moveTo>
                    <a:pt x="203" y="0"/>
                  </a:moveTo>
                  <a:cubicBezTo>
                    <a:pt x="147" y="91"/>
                    <a:pt x="91" y="175"/>
                    <a:pt x="29" y="266"/>
                  </a:cubicBezTo>
                  <a:cubicBezTo>
                    <a:pt x="29" y="294"/>
                    <a:pt x="1" y="322"/>
                    <a:pt x="1" y="350"/>
                  </a:cubicBezTo>
                  <a:cubicBezTo>
                    <a:pt x="1" y="413"/>
                    <a:pt x="29" y="469"/>
                    <a:pt x="56" y="497"/>
                  </a:cubicBezTo>
                  <a:lnTo>
                    <a:pt x="91" y="525"/>
                  </a:lnTo>
                  <a:lnTo>
                    <a:pt x="91" y="560"/>
                  </a:lnTo>
                  <a:lnTo>
                    <a:pt x="91" y="615"/>
                  </a:lnTo>
                  <a:cubicBezTo>
                    <a:pt x="91" y="734"/>
                    <a:pt x="203" y="874"/>
                    <a:pt x="350" y="874"/>
                  </a:cubicBezTo>
                  <a:cubicBezTo>
                    <a:pt x="700" y="818"/>
                    <a:pt x="819" y="385"/>
                    <a:pt x="469" y="175"/>
                  </a:cubicBezTo>
                  <a:cubicBezTo>
                    <a:pt x="406" y="175"/>
                    <a:pt x="350" y="147"/>
                    <a:pt x="294" y="147"/>
                  </a:cubicBezTo>
                  <a:cubicBezTo>
                    <a:pt x="294" y="119"/>
                    <a:pt x="266" y="119"/>
                    <a:pt x="266" y="119"/>
                  </a:cubicBezTo>
                  <a:lnTo>
                    <a:pt x="231" y="119"/>
                  </a:lnTo>
                  <a:cubicBezTo>
                    <a:pt x="231" y="91"/>
                    <a:pt x="231" y="35"/>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79"/>
            <p:cNvSpPr/>
            <p:nvPr/>
          </p:nvSpPr>
          <p:spPr>
            <a:xfrm>
              <a:off x="3780572" y="2805890"/>
              <a:ext cx="26601" cy="18386"/>
            </a:xfrm>
            <a:custGeom>
              <a:rect b="b" l="l" r="r" t="t"/>
              <a:pathLst>
                <a:path extrusionOk="0" h="808" w="1169">
                  <a:moveTo>
                    <a:pt x="881" y="0"/>
                  </a:moveTo>
                  <a:cubicBezTo>
                    <a:pt x="840" y="0"/>
                    <a:pt x="799" y="6"/>
                    <a:pt x="756" y="6"/>
                  </a:cubicBezTo>
                  <a:cubicBezTo>
                    <a:pt x="616" y="41"/>
                    <a:pt x="469" y="69"/>
                    <a:pt x="350" y="153"/>
                  </a:cubicBezTo>
                  <a:cubicBezTo>
                    <a:pt x="231" y="216"/>
                    <a:pt x="148" y="300"/>
                    <a:pt x="120" y="419"/>
                  </a:cubicBezTo>
                  <a:cubicBezTo>
                    <a:pt x="57" y="475"/>
                    <a:pt x="1" y="594"/>
                    <a:pt x="57" y="650"/>
                  </a:cubicBezTo>
                  <a:lnTo>
                    <a:pt x="92" y="678"/>
                  </a:lnTo>
                  <a:cubicBezTo>
                    <a:pt x="148" y="741"/>
                    <a:pt x="203" y="741"/>
                    <a:pt x="294" y="741"/>
                  </a:cubicBezTo>
                  <a:cubicBezTo>
                    <a:pt x="341" y="787"/>
                    <a:pt x="414" y="808"/>
                    <a:pt x="491" y="808"/>
                  </a:cubicBezTo>
                  <a:cubicBezTo>
                    <a:pt x="554" y="808"/>
                    <a:pt x="619" y="794"/>
                    <a:pt x="672" y="769"/>
                  </a:cubicBezTo>
                  <a:cubicBezTo>
                    <a:pt x="875" y="650"/>
                    <a:pt x="1168" y="356"/>
                    <a:pt x="1050" y="125"/>
                  </a:cubicBezTo>
                  <a:cubicBezTo>
                    <a:pt x="1050" y="97"/>
                    <a:pt x="1050" y="97"/>
                    <a:pt x="1022" y="69"/>
                  </a:cubicBezTo>
                  <a:lnTo>
                    <a:pt x="1022" y="41"/>
                  </a:lnTo>
                  <a:cubicBezTo>
                    <a:pt x="973" y="8"/>
                    <a:pt x="927" y="0"/>
                    <a:pt x="8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79"/>
            <p:cNvSpPr/>
            <p:nvPr/>
          </p:nvSpPr>
          <p:spPr>
            <a:xfrm>
              <a:off x="3563876" y="2993005"/>
              <a:ext cx="13858" cy="12720"/>
            </a:xfrm>
            <a:custGeom>
              <a:rect b="b" l="l" r="r" t="t"/>
              <a:pathLst>
                <a:path extrusionOk="0" h="559" w="609">
                  <a:moveTo>
                    <a:pt x="276" y="1"/>
                  </a:moveTo>
                  <a:cubicBezTo>
                    <a:pt x="233" y="1"/>
                    <a:pt x="193" y="33"/>
                    <a:pt x="175" y="90"/>
                  </a:cubicBezTo>
                  <a:lnTo>
                    <a:pt x="140" y="62"/>
                  </a:lnTo>
                  <a:cubicBezTo>
                    <a:pt x="84" y="62"/>
                    <a:pt x="56" y="118"/>
                    <a:pt x="28" y="146"/>
                  </a:cubicBezTo>
                  <a:cubicBezTo>
                    <a:pt x="0" y="209"/>
                    <a:pt x="28" y="265"/>
                    <a:pt x="84" y="265"/>
                  </a:cubicBezTo>
                  <a:lnTo>
                    <a:pt x="112" y="265"/>
                  </a:lnTo>
                  <a:lnTo>
                    <a:pt x="112" y="293"/>
                  </a:lnTo>
                  <a:cubicBezTo>
                    <a:pt x="140" y="321"/>
                    <a:pt x="203" y="349"/>
                    <a:pt x="231" y="349"/>
                  </a:cubicBezTo>
                  <a:cubicBezTo>
                    <a:pt x="259" y="384"/>
                    <a:pt x="287" y="412"/>
                    <a:pt x="315" y="440"/>
                  </a:cubicBezTo>
                  <a:cubicBezTo>
                    <a:pt x="378" y="496"/>
                    <a:pt x="406" y="559"/>
                    <a:pt x="462" y="559"/>
                  </a:cubicBezTo>
                  <a:cubicBezTo>
                    <a:pt x="552" y="524"/>
                    <a:pt x="608" y="468"/>
                    <a:pt x="580" y="384"/>
                  </a:cubicBezTo>
                  <a:cubicBezTo>
                    <a:pt x="580" y="349"/>
                    <a:pt x="552" y="321"/>
                    <a:pt x="524" y="293"/>
                  </a:cubicBezTo>
                  <a:cubicBezTo>
                    <a:pt x="524" y="265"/>
                    <a:pt x="490" y="237"/>
                    <a:pt x="462" y="209"/>
                  </a:cubicBezTo>
                  <a:cubicBezTo>
                    <a:pt x="434" y="174"/>
                    <a:pt x="406" y="90"/>
                    <a:pt x="350" y="34"/>
                  </a:cubicBezTo>
                  <a:cubicBezTo>
                    <a:pt x="327" y="11"/>
                    <a:pt x="301" y="1"/>
                    <a:pt x="2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79"/>
            <p:cNvSpPr/>
            <p:nvPr/>
          </p:nvSpPr>
          <p:spPr>
            <a:xfrm>
              <a:off x="3574776" y="2981218"/>
              <a:ext cx="15519" cy="13494"/>
            </a:xfrm>
            <a:custGeom>
              <a:rect b="b" l="l" r="r" t="t"/>
              <a:pathLst>
                <a:path extrusionOk="0" h="593" w="682">
                  <a:moveTo>
                    <a:pt x="358" y="0"/>
                  </a:moveTo>
                  <a:cubicBezTo>
                    <a:pt x="321" y="0"/>
                    <a:pt x="284" y="17"/>
                    <a:pt x="248" y="56"/>
                  </a:cubicBezTo>
                  <a:cubicBezTo>
                    <a:pt x="185" y="84"/>
                    <a:pt x="157" y="140"/>
                    <a:pt x="129" y="168"/>
                  </a:cubicBezTo>
                  <a:cubicBezTo>
                    <a:pt x="129" y="203"/>
                    <a:pt x="101" y="203"/>
                    <a:pt x="101" y="203"/>
                  </a:cubicBezTo>
                  <a:cubicBezTo>
                    <a:pt x="101" y="231"/>
                    <a:pt x="73" y="231"/>
                    <a:pt x="73" y="259"/>
                  </a:cubicBezTo>
                  <a:cubicBezTo>
                    <a:pt x="0" y="355"/>
                    <a:pt x="81" y="487"/>
                    <a:pt x="163" y="487"/>
                  </a:cubicBezTo>
                  <a:cubicBezTo>
                    <a:pt x="183" y="487"/>
                    <a:pt x="203" y="479"/>
                    <a:pt x="220" y="462"/>
                  </a:cubicBezTo>
                  <a:lnTo>
                    <a:pt x="248" y="462"/>
                  </a:lnTo>
                  <a:cubicBezTo>
                    <a:pt x="332" y="490"/>
                    <a:pt x="395" y="517"/>
                    <a:pt x="451" y="580"/>
                  </a:cubicBezTo>
                  <a:cubicBezTo>
                    <a:pt x="460" y="590"/>
                    <a:pt x="473" y="593"/>
                    <a:pt x="487" y="593"/>
                  </a:cubicBezTo>
                  <a:cubicBezTo>
                    <a:pt x="514" y="593"/>
                    <a:pt x="547" y="580"/>
                    <a:pt x="570" y="580"/>
                  </a:cubicBezTo>
                  <a:cubicBezTo>
                    <a:pt x="682" y="517"/>
                    <a:pt x="654" y="406"/>
                    <a:pt x="626" y="315"/>
                  </a:cubicBezTo>
                  <a:cubicBezTo>
                    <a:pt x="570" y="259"/>
                    <a:pt x="535" y="168"/>
                    <a:pt x="507" y="84"/>
                  </a:cubicBezTo>
                  <a:cubicBezTo>
                    <a:pt x="459" y="32"/>
                    <a:pt x="408" y="0"/>
                    <a:pt x="3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79"/>
            <p:cNvSpPr/>
            <p:nvPr/>
          </p:nvSpPr>
          <p:spPr>
            <a:xfrm>
              <a:off x="3589635" y="2973526"/>
              <a:ext cx="11332" cy="10240"/>
            </a:xfrm>
            <a:custGeom>
              <a:rect b="b" l="l" r="r" t="t"/>
              <a:pathLst>
                <a:path extrusionOk="0" h="450" w="498">
                  <a:moveTo>
                    <a:pt x="279" y="0"/>
                  </a:moveTo>
                  <a:cubicBezTo>
                    <a:pt x="239" y="0"/>
                    <a:pt x="201" y="16"/>
                    <a:pt x="176" y="44"/>
                  </a:cubicBezTo>
                  <a:cubicBezTo>
                    <a:pt x="148" y="72"/>
                    <a:pt x="120" y="100"/>
                    <a:pt x="120" y="128"/>
                  </a:cubicBezTo>
                  <a:lnTo>
                    <a:pt x="92" y="128"/>
                  </a:lnTo>
                  <a:cubicBezTo>
                    <a:pt x="1" y="128"/>
                    <a:pt x="1" y="219"/>
                    <a:pt x="29" y="275"/>
                  </a:cubicBezTo>
                  <a:cubicBezTo>
                    <a:pt x="57" y="303"/>
                    <a:pt x="120" y="331"/>
                    <a:pt x="148" y="366"/>
                  </a:cubicBezTo>
                  <a:cubicBezTo>
                    <a:pt x="176" y="394"/>
                    <a:pt x="232" y="422"/>
                    <a:pt x="295" y="450"/>
                  </a:cubicBezTo>
                  <a:cubicBezTo>
                    <a:pt x="322" y="450"/>
                    <a:pt x="406" y="450"/>
                    <a:pt x="406" y="394"/>
                  </a:cubicBezTo>
                  <a:cubicBezTo>
                    <a:pt x="441" y="366"/>
                    <a:pt x="441" y="366"/>
                    <a:pt x="441" y="331"/>
                  </a:cubicBezTo>
                  <a:cubicBezTo>
                    <a:pt x="469" y="275"/>
                    <a:pt x="497" y="247"/>
                    <a:pt x="469" y="191"/>
                  </a:cubicBezTo>
                  <a:cubicBezTo>
                    <a:pt x="441" y="128"/>
                    <a:pt x="406" y="100"/>
                    <a:pt x="406" y="72"/>
                  </a:cubicBezTo>
                  <a:cubicBezTo>
                    <a:pt x="376" y="23"/>
                    <a:pt x="327"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79"/>
            <p:cNvSpPr/>
            <p:nvPr/>
          </p:nvSpPr>
          <p:spPr>
            <a:xfrm>
              <a:off x="3628933" y="2960465"/>
              <a:ext cx="18341" cy="20889"/>
            </a:xfrm>
            <a:custGeom>
              <a:rect b="b" l="l" r="r" t="t"/>
              <a:pathLst>
                <a:path extrusionOk="0" h="918" w="806">
                  <a:moveTo>
                    <a:pt x="194" y="0"/>
                  </a:moveTo>
                  <a:cubicBezTo>
                    <a:pt x="67" y="0"/>
                    <a:pt x="0" y="157"/>
                    <a:pt x="78" y="241"/>
                  </a:cubicBezTo>
                  <a:cubicBezTo>
                    <a:pt x="141" y="297"/>
                    <a:pt x="197" y="353"/>
                    <a:pt x="253" y="416"/>
                  </a:cubicBezTo>
                  <a:cubicBezTo>
                    <a:pt x="253" y="416"/>
                    <a:pt x="288" y="416"/>
                    <a:pt x="288" y="444"/>
                  </a:cubicBezTo>
                  <a:cubicBezTo>
                    <a:pt x="253" y="472"/>
                    <a:pt x="253" y="500"/>
                    <a:pt x="253" y="527"/>
                  </a:cubicBezTo>
                  <a:cubicBezTo>
                    <a:pt x="288" y="590"/>
                    <a:pt x="316" y="646"/>
                    <a:pt x="400" y="674"/>
                  </a:cubicBezTo>
                  <a:lnTo>
                    <a:pt x="400" y="702"/>
                  </a:lnTo>
                  <a:cubicBezTo>
                    <a:pt x="427" y="730"/>
                    <a:pt x="427" y="765"/>
                    <a:pt x="462" y="793"/>
                  </a:cubicBezTo>
                  <a:cubicBezTo>
                    <a:pt x="490" y="793"/>
                    <a:pt x="490" y="821"/>
                    <a:pt x="518" y="821"/>
                  </a:cubicBezTo>
                  <a:lnTo>
                    <a:pt x="518" y="849"/>
                  </a:lnTo>
                  <a:cubicBezTo>
                    <a:pt x="532" y="895"/>
                    <a:pt x="576" y="917"/>
                    <a:pt x="620" y="917"/>
                  </a:cubicBezTo>
                  <a:cubicBezTo>
                    <a:pt x="663" y="917"/>
                    <a:pt x="707" y="895"/>
                    <a:pt x="721" y="849"/>
                  </a:cubicBezTo>
                  <a:cubicBezTo>
                    <a:pt x="749" y="702"/>
                    <a:pt x="721" y="590"/>
                    <a:pt x="721" y="472"/>
                  </a:cubicBezTo>
                  <a:cubicBezTo>
                    <a:pt x="693" y="416"/>
                    <a:pt x="693" y="353"/>
                    <a:pt x="665" y="297"/>
                  </a:cubicBezTo>
                  <a:cubicBezTo>
                    <a:pt x="806" y="201"/>
                    <a:pt x="679" y="33"/>
                    <a:pt x="566" y="33"/>
                  </a:cubicBezTo>
                  <a:cubicBezTo>
                    <a:pt x="539" y="33"/>
                    <a:pt x="512" y="43"/>
                    <a:pt x="490" y="66"/>
                  </a:cubicBezTo>
                  <a:cubicBezTo>
                    <a:pt x="472" y="66"/>
                    <a:pt x="438" y="50"/>
                    <a:pt x="400" y="50"/>
                  </a:cubicBezTo>
                  <a:cubicBezTo>
                    <a:pt x="382" y="50"/>
                    <a:pt x="362" y="54"/>
                    <a:pt x="344" y="66"/>
                  </a:cubicBezTo>
                  <a:lnTo>
                    <a:pt x="316" y="66"/>
                  </a:lnTo>
                  <a:cubicBezTo>
                    <a:pt x="288" y="31"/>
                    <a:pt x="253" y="31"/>
                    <a:pt x="225" y="3"/>
                  </a:cubicBezTo>
                  <a:cubicBezTo>
                    <a:pt x="214" y="1"/>
                    <a:pt x="204" y="0"/>
                    <a:pt x="1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79"/>
            <p:cNvSpPr/>
            <p:nvPr/>
          </p:nvSpPr>
          <p:spPr>
            <a:xfrm>
              <a:off x="3648047" y="2953684"/>
              <a:ext cx="15109" cy="15291"/>
            </a:xfrm>
            <a:custGeom>
              <a:rect b="b" l="l" r="r" t="t"/>
              <a:pathLst>
                <a:path extrusionOk="0" h="672" w="664">
                  <a:moveTo>
                    <a:pt x="463" y="0"/>
                  </a:moveTo>
                  <a:cubicBezTo>
                    <a:pt x="452" y="0"/>
                    <a:pt x="441" y="5"/>
                    <a:pt x="434" y="14"/>
                  </a:cubicBezTo>
                  <a:cubicBezTo>
                    <a:pt x="406" y="14"/>
                    <a:pt x="378" y="14"/>
                    <a:pt x="350" y="42"/>
                  </a:cubicBezTo>
                  <a:cubicBezTo>
                    <a:pt x="350" y="42"/>
                    <a:pt x="322" y="70"/>
                    <a:pt x="322" y="98"/>
                  </a:cubicBezTo>
                  <a:cubicBezTo>
                    <a:pt x="287" y="98"/>
                    <a:pt x="287" y="126"/>
                    <a:pt x="287" y="126"/>
                  </a:cubicBezTo>
                  <a:cubicBezTo>
                    <a:pt x="259" y="126"/>
                    <a:pt x="231" y="154"/>
                    <a:pt x="231" y="154"/>
                  </a:cubicBezTo>
                  <a:cubicBezTo>
                    <a:pt x="203" y="189"/>
                    <a:pt x="203" y="189"/>
                    <a:pt x="203" y="217"/>
                  </a:cubicBezTo>
                  <a:lnTo>
                    <a:pt x="175" y="217"/>
                  </a:lnTo>
                  <a:cubicBezTo>
                    <a:pt x="147" y="217"/>
                    <a:pt x="112" y="217"/>
                    <a:pt x="84" y="245"/>
                  </a:cubicBezTo>
                  <a:cubicBezTo>
                    <a:pt x="56" y="245"/>
                    <a:pt x="28" y="273"/>
                    <a:pt x="28" y="301"/>
                  </a:cubicBezTo>
                  <a:cubicBezTo>
                    <a:pt x="0" y="392"/>
                    <a:pt x="84" y="504"/>
                    <a:pt x="175" y="539"/>
                  </a:cubicBezTo>
                  <a:lnTo>
                    <a:pt x="259" y="539"/>
                  </a:lnTo>
                  <a:cubicBezTo>
                    <a:pt x="259" y="539"/>
                    <a:pt x="259" y="567"/>
                    <a:pt x="287" y="567"/>
                  </a:cubicBezTo>
                  <a:cubicBezTo>
                    <a:pt x="350" y="595"/>
                    <a:pt x="406" y="623"/>
                    <a:pt x="496" y="651"/>
                  </a:cubicBezTo>
                  <a:cubicBezTo>
                    <a:pt x="516" y="665"/>
                    <a:pt x="536" y="672"/>
                    <a:pt x="555" y="672"/>
                  </a:cubicBezTo>
                  <a:cubicBezTo>
                    <a:pt x="616" y="672"/>
                    <a:pt x="663" y="603"/>
                    <a:pt x="636" y="539"/>
                  </a:cubicBezTo>
                  <a:cubicBezTo>
                    <a:pt x="636" y="476"/>
                    <a:pt x="580" y="392"/>
                    <a:pt x="524" y="329"/>
                  </a:cubicBezTo>
                  <a:cubicBezTo>
                    <a:pt x="496" y="301"/>
                    <a:pt x="496" y="273"/>
                    <a:pt x="462" y="245"/>
                  </a:cubicBezTo>
                  <a:lnTo>
                    <a:pt x="462" y="217"/>
                  </a:lnTo>
                  <a:cubicBezTo>
                    <a:pt x="524" y="189"/>
                    <a:pt x="524" y="126"/>
                    <a:pt x="524" y="70"/>
                  </a:cubicBezTo>
                  <a:cubicBezTo>
                    <a:pt x="524" y="30"/>
                    <a:pt x="492" y="0"/>
                    <a:pt x="4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79"/>
            <p:cNvSpPr/>
            <p:nvPr/>
          </p:nvSpPr>
          <p:spPr>
            <a:xfrm>
              <a:off x="3663316" y="2946038"/>
              <a:ext cx="11946" cy="11400"/>
            </a:xfrm>
            <a:custGeom>
              <a:rect b="b" l="l" r="r" t="t"/>
              <a:pathLst>
                <a:path extrusionOk="0" h="501" w="525">
                  <a:moveTo>
                    <a:pt x="203" y="1"/>
                  </a:moveTo>
                  <a:cubicBezTo>
                    <a:pt x="84" y="1"/>
                    <a:pt x="56" y="85"/>
                    <a:pt x="28" y="141"/>
                  </a:cubicBezTo>
                  <a:lnTo>
                    <a:pt x="28" y="176"/>
                  </a:lnTo>
                  <a:cubicBezTo>
                    <a:pt x="28" y="176"/>
                    <a:pt x="0" y="231"/>
                    <a:pt x="28" y="259"/>
                  </a:cubicBezTo>
                  <a:cubicBezTo>
                    <a:pt x="28" y="315"/>
                    <a:pt x="56" y="378"/>
                    <a:pt x="112" y="406"/>
                  </a:cubicBezTo>
                  <a:cubicBezTo>
                    <a:pt x="140" y="406"/>
                    <a:pt x="175" y="434"/>
                    <a:pt x="203" y="434"/>
                  </a:cubicBezTo>
                  <a:cubicBezTo>
                    <a:pt x="231" y="434"/>
                    <a:pt x="259" y="462"/>
                    <a:pt x="287" y="462"/>
                  </a:cubicBezTo>
                  <a:lnTo>
                    <a:pt x="315" y="462"/>
                  </a:lnTo>
                  <a:cubicBezTo>
                    <a:pt x="350" y="490"/>
                    <a:pt x="350" y="490"/>
                    <a:pt x="378" y="490"/>
                  </a:cubicBezTo>
                  <a:cubicBezTo>
                    <a:pt x="389" y="497"/>
                    <a:pt x="402" y="500"/>
                    <a:pt x="415" y="500"/>
                  </a:cubicBezTo>
                  <a:cubicBezTo>
                    <a:pt x="467" y="500"/>
                    <a:pt x="525" y="451"/>
                    <a:pt x="525" y="406"/>
                  </a:cubicBezTo>
                  <a:cubicBezTo>
                    <a:pt x="525" y="287"/>
                    <a:pt x="462" y="204"/>
                    <a:pt x="406" y="113"/>
                  </a:cubicBezTo>
                  <a:cubicBezTo>
                    <a:pt x="350" y="57"/>
                    <a:pt x="287" y="1"/>
                    <a:pt x="2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79"/>
            <p:cNvSpPr/>
            <p:nvPr/>
          </p:nvSpPr>
          <p:spPr>
            <a:xfrm>
              <a:off x="3670461" y="2930838"/>
              <a:ext cx="18659" cy="14427"/>
            </a:xfrm>
            <a:custGeom>
              <a:rect b="b" l="l" r="r" t="t"/>
              <a:pathLst>
                <a:path extrusionOk="0" h="634" w="820">
                  <a:moveTo>
                    <a:pt x="437" y="0"/>
                  </a:moveTo>
                  <a:cubicBezTo>
                    <a:pt x="398" y="0"/>
                    <a:pt x="357" y="23"/>
                    <a:pt x="323" y="53"/>
                  </a:cubicBezTo>
                  <a:cubicBezTo>
                    <a:pt x="295" y="81"/>
                    <a:pt x="267" y="109"/>
                    <a:pt x="267" y="144"/>
                  </a:cubicBezTo>
                  <a:cubicBezTo>
                    <a:pt x="239" y="172"/>
                    <a:pt x="239" y="200"/>
                    <a:pt x="239" y="228"/>
                  </a:cubicBezTo>
                  <a:cubicBezTo>
                    <a:pt x="176" y="256"/>
                    <a:pt x="92" y="319"/>
                    <a:pt x="36" y="403"/>
                  </a:cubicBezTo>
                  <a:cubicBezTo>
                    <a:pt x="1" y="459"/>
                    <a:pt x="64" y="550"/>
                    <a:pt x="120" y="550"/>
                  </a:cubicBezTo>
                  <a:cubicBezTo>
                    <a:pt x="199" y="550"/>
                    <a:pt x="263" y="537"/>
                    <a:pt x="323" y="537"/>
                  </a:cubicBezTo>
                  <a:cubicBezTo>
                    <a:pt x="354" y="537"/>
                    <a:pt x="383" y="541"/>
                    <a:pt x="413" y="550"/>
                  </a:cubicBezTo>
                  <a:cubicBezTo>
                    <a:pt x="469" y="578"/>
                    <a:pt x="497" y="606"/>
                    <a:pt x="525" y="606"/>
                  </a:cubicBezTo>
                  <a:cubicBezTo>
                    <a:pt x="560" y="606"/>
                    <a:pt x="588" y="634"/>
                    <a:pt x="616" y="634"/>
                  </a:cubicBezTo>
                  <a:cubicBezTo>
                    <a:pt x="672" y="634"/>
                    <a:pt x="735" y="634"/>
                    <a:pt x="763" y="606"/>
                  </a:cubicBezTo>
                  <a:cubicBezTo>
                    <a:pt x="791" y="550"/>
                    <a:pt x="819" y="522"/>
                    <a:pt x="791" y="459"/>
                  </a:cubicBezTo>
                  <a:cubicBezTo>
                    <a:pt x="791" y="403"/>
                    <a:pt x="735" y="375"/>
                    <a:pt x="700" y="375"/>
                  </a:cubicBezTo>
                  <a:lnTo>
                    <a:pt x="672" y="347"/>
                  </a:lnTo>
                  <a:cubicBezTo>
                    <a:pt x="644" y="284"/>
                    <a:pt x="644" y="256"/>
                    <a:pt x="616" y="228"/>
                  </a:cubicBezTo>
                  <a:cubicBezTo>
                    <a:pt x="616" y="172"/>
                    <a:pt x="588" y="144"/>
                    <a:pt x="560" y="109"/>
                  </a:cubicBezTo>
                  <a:cubicBezTo>
                    <a:pt x="560" y="81"/>
                    <a:pt x="560" y="81"/>
                    <a:pt x="525" y="53"/>
                  </a:cubicBezTo>
                  <a:cubicBezTo>
                    <a:pt x="500" y="16"/>
                    <a:pt x="469" y="0"/>
                    <a:pt x="4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79"/>
            <p:cNvSpPr/>
            <p:nvPr/>
          </p:nvSpPr>
          <p:spPr>
            <a:xfrm>
              <a:off x="3684478" y="2921850"/>
              <a:ext cx="14654" cy="14199"/>
            </a:xfrm>
            <a:custGeom>
              <a:rect b="b" l="l" r="r" t="t"/>
              <a:pathLst>
                <a:path extrusionOk="0" h="624" w="644">
                  <a:moveTo>
                    <a:pt x="343" y="0"/>
                  </a:moveTo>
                  <a:cubicBezTo>
                    <a:pt x="327" y="0"/>
                    <a:pt x="311" y="4"/>
                    <a:pt x="294" y="15"/>
                  </a:cubicBezTo>
                  <a:cubicBezTo>
                    <a:pt x="259" y="43"/>
                    <a:pt x="231" y="43"/>
                    <a:pt x="231" y="71"/>
                  </a:cubicBezTo>
                  <a:cubicBezTo>
                    <a:pt x="175" y="71"/>
                    <a:pt x="84" y="127"/>
                    <a:pt x="56" y="190"/>
                  </a:cubicBezTo>
                  <a:lnTo>
                    <a:pt x="28" y="190"/>
                  </a:lnTo>
                  <a:cubicBezTo>
                    <a:pt x="0" y="190"/>
                    <a:pt x="0" y="246"/>
                    <a:pt x="0" y="274"/>
                  </a:cubicBezTo>
                  <a:cubicBezTo>
                    <a:pt x="28" y="302"/>
                    <a:pt x="28" y="302"/>
                    <a:pt x="28" y="330"/>
                  </a:cubicBezTo>
                  <a:cubicBezTo>
                    <a:pt x="56" y="330"/>
                    <a:pt x="56" y="365"/>
                    <a:pt x="56" y="365"/>
                  </a:cubicBezTo>
                  <a:cubicBezTo>
                    <a:pt x="119" y="420"/>
                    <a:pt x="175" y="476"/>
                    <a:pt x="231" y="504"/>
                  </a:cubicBezTo>
                  <a:cubicBezTo>
                    <a:pt x="259" y="504"/>
                    <a:pt x="294" y="504"/>
                    <a:pt x="294" y="539"/>
                  </a:cubicBezTo>
                  <a:cubicBezTo>
                    <a:pt x="322" y="539"/>
                    <a:pt x="322" y="567"/>
                    <a:pt x="350" y="567"/>
                  </a:cubicBezTo>
                  <a:cubicBezTo>
                    <a:pt x="378" y="595"/>
                    <a:pt x="469" y="623"/>
                    <a:pt x="525" y="623"/>
                  </a:cubicBezTo>
                  <a:cubicBezTo>
                    <a:pt x="644" y="567"/>
                    <a:pt x="644" y="420"/>
                    <a:pt x="609" y="330"/>
                  </a:cubicBezTo>
                  <a:cubicBezTo>
                    <a:pt x="581" y="246"/>
                    <a:pt x="525" y="99"/>
                    <a:pt x="434" y="43"/>
                  </a:cubicBezTo>
                  <a:cubicBezTo>
                    <a:pt x="414" y="23"/>
                    <a:pt x="381" y="0"/>
                    <a:pt x="3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79"/>
            <p:cNvSpPr/>
            <p:nvPr/>
          </p:nvSpPr>
          <p:spPr>
            <a:xfrm>
              <a:off x="3699109" y="2914591"/>
              <a:ext cx="11173" cy="11469"/>
            </a:xfrm>
            <a:custGeom>
              <a:rect b="b" l="l" r="r" t="t"/>
              <a:pathLst>
                <a:path extrusionOk="0" h="504" w="491">
                  <a:moveTo>
                    <a:pt x="318" y="1"/>
                  </a:moveTo>
                  <a:cubicBezTo>
                    <a:pt x="265" y="1"/>
                    <a:pt x="205" y="20"/>
                    <a:pt x="140" y="40"/>
                  </a:cubicBezTo>
                  <a:cubicBezTo>
                    <a:pt x="84" y="96"/>
                    <a:pt x="1" y="159"/>
                    <a:pt x="1" y="243"/>
                  </a:cubicBezTo>
                  <a:lnTo>
                    <a:pt x="1" y="271"/>
                  </a:lnTo>
                  <a:cubicBezTo>
                    <a:pt x="1" y="271"/>
                    <a:pt x="1" y="299"/>
                    <a:pt x="29" y="334"/>
                  </a:cubicBezTo>
                  <a:cubicBezTo>
                    <a:pt x="29" y="362"/>
                    <a:pt x="57" y="362"/>
                    <a:pt x="84" y="390"/>
                  </a:cubicBezTo>
                  <a:cubicBezTo>
                    <a:pt x="112" y="418"/>
                    <a:pt x="140" y="446"/>
                    <a:pt x="175" y="446"/>
                  </a:cubicBezTo>
                  <a:cubicBezTo>
                    <a:pt x="221" y="480"/>
                    <a:pt x="269" y="504"/>
                    <a:pt x="312" y="504"/>
                  </a:cubicBezTo>
                  <a:cubicBezTo>
                    <a:pt x="348" y="504"/>
                    <a:pt x="381" y="487"/>
                    <a:pt x="406" y="446"/>
                  </a:cubicBezTo>
                  <a:cubicBezTo>
                    <a:pt x="462" y="390"/>
                    <a:pt x="490" y="299"/>
                    <a:pt x="490" y="243"/>
                  </a:cubicBezTo>
                  <a:cubicBezTo>
                    <a:pt x="490" y="124"/>
                    <a:pt x="490" y="40"/>
                    <a:pt x="378" y="12"/>
                  </a:cubicBezTo>
                  <a:cubicBezTo>
                    <a:pt x="360" y="4"/>
                    <a:pt x="339" y="1"/>
                    <a:pt x="3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79"/>
            <p:cNvSpPr/>
            <p:nvPr/>
          </p:nvSpPr>
          <p:spPr>
            <a:xfrm>
              <a:off x="3724891" y="2951932"/>
              <a:ext cx="25167" cy="23256"/>
            </a:xfrm>
            <a:custGeom>
              <a:rect b="b" l="l" r="r" t="t"/>
              <a:pathLst>
                <a:path extrusionOk="0" h="1022" w="1106">
                  <a:moveTo>
                    <a:pt x="203" y="0"/>
                  </a:moveTo>
                  <a:cubicBezTo>
                    <a:pt x="203" y="0"/>
                    <a:pt x="175" y="0"/>
                    <a:pt x="147" y="28"/>
                  </a:cubicBezTo>
                  <a:cubicBezTo>
                    <a:pt x="0" y="119"/>
                    <a:pt x="119" y="294"/>
                    <a:pt x="175" y="406"/>
                  </a:cubicBezTo>
                  <a:cubicBezTo>
                    <a:pt x="203" y="525"/>
                    <a:pt x="266" y="581"/>
                    <a:pt x="294" y="700"/>
                  </a:cubicBezTo>
                  <a:cubicBezTo>
                    <a:pt x="350" y="756"/>
                    <a:pt x="378" y="847"/>
                    <a:pt x="378" y="902"/>
                  </a:cubicBezTo>
                  <a:cubicBezTo>
                    <a:pt x="378" y="982"/>
                    <a:pt x="444" y="1021"/>
                    <a:pt x="504" y="1021"/>
                  </a:cubicBezTo>
                  <a:cubicBezTo>
                    <a:pt x="534" y="1021"/>
                    <a:pt x="562" y="1012"/>
                    <a:pt x="581" y="993"/>
                  </a:cubicBezTo>
                  <a:cubicBezTo>
                    <a:pt x="700" y="902"/>
                    <a:pt x="818" y="756"/>
                    <a:pt x="930" y="644"/>
                  </a:cubicBezTo>
                  <a:cubicBezTo>
                    <a:pt x="993" y="581"/>
                    <a:pt x="1105" y="497"/>
                    <a:pt x="1077" y="378"/>
                  </a:cubicBezTo>
                  <a:cubicBezTo>
                    <a:pt x="1021" y="294"/>
                    <a:pt x="874" y="294"/>
                    <a:pt x="790" y="231"/>
                  </a:cubicBezTo>
                  <a:lnTo>
                    <a:pt x="728" y="231"/>
                  </a:lnTo>
                  <a:cubicBezTo>
                    <a:pt x="700" y="203"/>
                    <a:pt x="672" y="175"/>
                    <a:pt x="644" y="147"/>
                  </a:cubicBezTo>
                  <a:cubicBezTo>
                    <a:pt x="525" y="91"/>
                    <a:pt x="378" y="91"/>
                    <a:pt x="294" y="28"/>
                  </a:cubicBezTo>
                  <a:cubicBezTo>
                    <a:pt x="266" y="0"/>
                    <a:pt x="231" y="0"/>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79"/>
            <p:cNvSpPr/>
            <p:nvPr/>
          </p:nvSpPr>
          <p:spPr>
            <a:xfrm>
              <a:off x="3713581" y="2968634"/>
              <a:ext cx="18022" cy="21959"/>
            </a:xfrm>
            <a:custGeom>
              <a:rect b="b" l="l" r="r" t="t"/>
              <a:pathLst>
                <a:path extrusionOk="0" h="965" w="792">
                  <a:moveTo>
                    <a:pt x="177" y="1"/>
                  </a:moveTo>
                  <a:cubicBezTo>
                    <a:pt x="148" y="1"/>
                    <a:pt x="120" y="8"/>
                    <a:pt x="92" y="22"/>
                  </a:cubicBezTo>
                  <a:cubicBezTo>
                    <a:pt x="29" y="57"/>
                    <a:pt x="1" y="113"/>
                    <a:pt x="64" y="168"/>
                  </a:cubicBezTo>
                  <a:cubicBezTo>
                    <a:pt x="120" y="287"/>
                    <a:pt x="204" y="371"/>
                    <a:pt x="239" y="518"/>
                  </a:cubicBezTo>
                  <a:cubicBezTo>
                    <a:pt x="267" y="637"/>
                    <a:pt x="323" y="756"/>
                    <a:pt x="350" y="868"/>
                  </a:cubicBezTo>
                  <a:cubicBezTo>
                    <a:pt x="363" y="934"/>
                    <a:pt x="413" y="965"/>
                    <a:pt x="464" y="965"/>
                  </a:cubicBezTo>
                  <a:cubicBezTo>
                    <a:pt x="525" y="965"/>
                    <a:pt x="588" y="920"/>
                    <a:pt x="588" y="840"/>
                  </a:cubicBezTo>
                  <a:cubicBezTo>
                    <a:pt x="616" y="812"/>
                    <a:pt x="616" y="812"/>
                    <a:pt x="644" y="784"/>
                  </a:cubicBezTo>
                  <a:lnTo>
                    <a:pt x="644" y="756"/>
                  </a:lnTo>
                  <a:cubicBezTo>
                    <a:pt x="728" y="721"/>
                    <a:pt x="763" y="637"/>
                    <a:pt x="728" y="581"/>
                  </a:cubicBezTo>
                  <a:lnTo>
                    <a:pt x="728" y="462"/>
                  </a:lnTo>
                  <a:lnTo>
                    <a:pt x="763" y="434"/>
                  </a:lnTo>
                  <a:cubicBezTo>
                    <a:pt x="791" y="434"/>
                    <a:pt x="791" y="434"/>
                    <a:pt x="791" y="406"/>
                  </a:cubicBezTo>
                  <a:cubicBezTo>
                    <a:pt x="791" y="343"/>
                    <a:pt x="728" y="315"/>
                    <a:pt x="700" y="287"/>
                  </a:cubicBezTo>
                  <a:cubicBezTo>
                    <a:pt x="644" y="231"/>
                    <a:pt x="553" y="196"/>
                    <a:pt x="469" y="141"/>
                  </a:cubicBezTo>
                  <a:cubicBezTo>
                    <a:pt x="413" y="113"/>
                    <a:pt x="350" y="85"/>
                    <a:pt x="267" y="22"/>
                  </a:cubicBezTo>
                  <a:cubicBezTo>
                    <a:pt x="235" y="8"/>
                    <a:pt x="205" y="1"/>
                    <a:pt x="17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79"/>
            <p:cNvSpPr/>
            <p:nvPr/>
          </p:nvSpPr>
          <p:spPr>
            <a:xfrm>
              <a:off x="3704502" y="2990342"/>
              <a:ext cx="20411" cy="20275"/>
            </a:xfrm>
            <a:custGeom>
              <a:rect b="b" l="l" r="r" t="t"/>
              <a:pathLst>
                <a:path extrusionOk="0" h="891" w="897">
                  <a:moveTo>
                    <a:pt x="140" y="0"/>
                  </a:moveTo>
                  <a:cubicBezTo>
                    <a:pt x="62" y="0"/>
                    <a:pt x="0" y="98"/>
                    <a:pt x="50" y="179"/>
                  </a:cubicBezTo>
                  <a:cubicBezTo>
                    <a:pt x="113" y="291"/>
                    <a:pt x="141" y="410"/>
                    <a:pt x="197" y="529"/>
                  </a:cubicBezTo>
                  <a:cubicBezTo>
                    <a:pt x="225" y="613"/>
                    <a:pt x="253" y="732"/>
                    <a:pt x="316" y="816"/>
                  </a:cubicBezTo>
                  <a:cubicBezTo>
                    <a:pt x="316" y="816"/>
                    <a:pt x="344" y="851"/>
                    <a:pt x="372" y="851"/>
                  </a:cubicBezTo>
                  <a:cubicBezTo>
                    <a:pt x="392" y="870"/>
                    <a:pt x="429" y="890"/>
                    <a:pt x="469" y="890"/>
                  </a:cubicBezTo>
                  <a:cubicBezTo>
                    <a:pt x="485" y="890"/>
                    <a:pt x="502" y="887"/>
                    <a:pt x="519" y="879"/>
                  </a:cubicBezTo>
                  <a:cubicBezTo>
                    <a:pt x="547" y="851"/>
                    <a:pt x="575" y="816"/>
                    <a:pt x="575" y="760"/>
                  </a:cubicBezTo>
                  <a:cubicBezTo>
                    <a:pt x="638" y="760"/>
                    <a:pt x="666" y="732"/>
                    <a:pt x="694" y="676"/>
                  </a:cubicBezTo>
                  <a:lnTo>
                    <a:pt x="694" y="641"/>
                  </a:lnTo>
                  <a:cubicBezTo>
                    <a:pt x="722" y="641"/>
                    <a:pt x="749" y="613"/>
                    <a:pt x="777" y="557"/>
                  </a:cubicBezTo>
                  <a:cubicBezTo>
                    <a:pt x="777" y="537"/>
                    <a:pt x="795" y="517"/>
                    <a:pt x="793" y="517"/>
                  </a:cubicBezTo>
                  <a:lnTo>
                    <a:pt x="793" y="517"/>
                  </a:lnTo>
                  <a:cubicBezTo>
                    <a:pt x="792" y="517"/>
                    <a:pt x="788" y="521"/>
                    <a:pt x="777" y="529"/>
                  </a:cubicBezTo>
                  <a:lnTo>
                    <a:pt x="812" y="501"/>
                  </a:lnTo>
                  <a:lnTo>
                    <a:pt x="840" y="466"/>
                  </a:lnTo>
                  <a:cubicBezTo>
                    <a:pt x="868" y="438"/>
                    <a:pt x="868" y="410"/>
                    <a:pt x="840" y="382"/>
                  </a:cubicBezTo>
                  <a:cubicBezTo>
                    <a:pt x="896" y="354"/>
                    <a:pt x="896" y="263"/>
                    <a:pt x="840" y="263"/>
                  </a:cubicBezTo>
                  <a:cubicBezTo>
                    <a:pt x="722" y="235"/>
                    <a:pt x="603" y="179"/>
                    <a:pt x="491" y="116"/>
                  </a:cubicBezTo>
                  <a:cubicBezTo>
                    <a:pt x="463" y="89"/>
                    <a:pt x="400" y="89"/>
                    <a:pt x="372" y="89"/>
                  </a:cubicBezTo>
                  <a:cubicBezTo>
                    <a:pt x="288" y="89"/>
                    <a:pt x="225" y="33"/>
                    <a:pt x="169" y="5"/>
                  </a:cubicBezTo>
                  <a:cubicBezTo>
                    <a:pt x="159" y="2"/>
                    <a:pt x="150" y="0"/>
                    <a:pt x="1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79"/>
            <p:cNvSpPr/>
            <p:nvPr/>
          </p:nvSpPr>
          <p:spPr>
            <a:xfrm>
              <a:off x="3683841" y="3015805"/>
              <a:ext cx="18477" cy="23165"/>
            </a:xfrm>
            <a:custGeom>
              <a:rect b="b" l="l" r="r" t="t"/>
              <a:pathLst>
                <a:path extrusionOk="0" h="1018" w="812">
                  <a:moveTo>
                    <a:pt x="130" y="0"/>
                  </a:moveTo>
                  <a:cubicBezTo>
                    <a:pt x="108" y="0"/>
                    <a:pt x="84" y="5"/>
                    <a:pt x="56" y="18"/>
                  </a:cubicBezTo>
                  <a:cubicBezTo>
                    <a:pt x="0" y="46"/>
                    <a:pt x="0" y="109"/>
                    <a:pt x="0" y="165"/>
                  </a:cubicBezTo>
                  <a:cubicBezTo>
                    <a:pt x="28" y="312"/>
                    <a:pt x="112" y="396"/>
                    <a:pt x="203" y="543"/>
                  </a:cubicBezTo>
                  <a:cubicBezTo>
                    <a:pt x="231" y="606"/>
                    <a:pt x="259" y="662"/>
                    <a:pt x="287" y="718"/>
                  </a:cubicBezTo>
                  <a:cubicBezTo>
                    <a:pt x="322" y="746"/>
                    <a:pt x="322" y="746"/>
                    <a:pt x="322" y="781"/>
                  </a:cubicBezTo>
                  <a:cubicBezTo>
                    <a:pt x="322" y="809"/>
                    <a:pt x="350" y="836"/>
                    <a:pt x="350" y="864"/>
                  </a:cubicBezTo>
                  <a:cubicBezTo>
                    <a:pt x="378" y="864"/>
                    <a:pt x="378" y="892"/>
                    <a:pt x="378" y="920"/>
                  </a:cubicBezTo>
                  <a:cubicBezTo>
                    <a:pt x="391" y="987"/>
                    <a:pt x="439" y="1018"/>
                    <a:pt x="488" y="1018"/>
                  </a:cubicBezTo>
                  <a:cubicBezTo>
                    <a:pt x="548" y="1018"/>
                    <a:pt x="609" y="973"/>
                    <a:pt x="609" y="892"/>
                  </a:cubicBezTo>
                  <a:lnTo>
                    <a:pt x="609" y="836"/>
                  </a:lnTo>
                  <a:cubicBezTo>
                    <a:pt x="637" y="836"/>
                    <a:pt x="637" y="836"/>
                    <a:pt x="672" y="809"/>
                  </a:cubicBezTo>
                  <a:cubicBezTo>
                    <a:pt x="728" y="781"/>
                    <a:pt x="728" y="718"/>
                    <a:pt x="728" y="662"/>
                  </a:cubicBezTo>
                  <a:lnTo>
                    <a:pt x="728" y="606"/>
                  </a:lnTo>
                  <a:lnTo>
                    <a:pt x="728" y="396"/>
                  </a:lnTo>
                  <a:lnTo>
                    <a:pt x="755" y="396"/>
                  </a:lnTo>
                  <a:cubicBezTo>
                    <a:pt x="783" y="396"/>
                    <a:pt x="811" y="368"/>
                    <a:pt x="783" y="340"/>
                  </a:cubicBezTo>
                  <a:cubicBezTo>
                    <a:pt x="728" y="312"/>
                    <a:pt x="672" y="256"/>
                    <a:pt x="581" y="221"/>
                  </a:cubicBezTo>
                  <a:cubicBezTo>
                    <a:pt x="525" y="165"/>
                    <a:pt x="434" y="165"/>
                    <a:pt x="350" y="109"/>
                  </a:cubicBezTo>
                  <a:cubicBezTo>
                    <a:pt x="258" y="61"/>
                    <a:pt x="204" y="0"/>
                    <a:pt x="13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79"/>
            <p:cNvSpPr/>
            <p:nvPr/>
          </p:nvSpPr>
          <p:spPr>
            <a:xfrm>
              <a:off x="3659971" y="3028389"/>
              <a:ext cx="32608" cy="30423"/>
            </a:xfrm>
            <a:custGeom>
              <a:rect b="b" l="l" r="r" t="t"/>
              <a:pathLst>
                <a:path extrusionOk="0" h="1337" w="1433">
                  <a:moveTo>
                    <a:pt x="583" y="1"/>
                  </a:moveTo>
                  <a:cubicBezTo>
                    <a:pt x="520" y="1"/>
                    <a:pt x="469" y="71"/>
                    <a:pt x="497" y="137"/>
                  </a:cubicBezTo>
                  <a:cubicBezTo>
                    <a:pt x="497" y="283"/>
                    <a:pt x="525" y="430"/>
                    <a:pt x="525" y="605"/>
                  </a:cubicBezTo>
                  <a:cubicBezTo>
                    <a:pt x="553" y="689"/>
                    <a:pt x="525" y="752"/>
                    <a:pt x="525" y="836"/>
                  </a:cubicBezTo>
                  <a:cubicBezTo>
                    <a:pt x="434" y="836"/>
                    <a:pt x="350" y="661"/>
                    <a:pt x="322" y="577"/>
                  </a:cubicBezTo>
                  <a:cubicBezTo>
                    <a:pt x="291" y="532"/>
                    <a:pt x="247" y="509"/>
                    <a:pt x="203" y="509"/>
                  </a:cubicBezTo>
                  <a:cubicBezTo>
                    <a:pt x="160" y="509"/>
                    <a:pt x="116" y="532"/>
                    <a:pt x="84" y="577"/>
                  </a:cubicBezTo>
                  <a:cubicBezTo>
                    <a:pt x="0" y="717"/>
                    <a:pt x="0" y="1067"/>
                    <a:pt x="84" y="1213"/>
                  </a:cubicBezTo>
                  <a:cubicBezTo>
                    <a:pt x="112" y="1241"/>
                    <a:pt x="147" y="1276"/>
                    <a:pt x="175" y="1276"/>
                  </a:cubicBezTo>
                  <a:cubicBezTo>
                    <a:pt x="175" y="1276"/>
                    <a:pt x="175" y="1304"/>
                    <a:pt x="203" y="1304"/>
                  </a:cubicBezTo>
                  <a:cubicBezTo>
                    <a:pt x="227" y="1328"/>
                    <a:pt x="257" y="1337"/>
                    <a:pt x="288" y="1337"/>
                  </a:cubicBezTo>
                  <a:cubicBezTo>
                    <a:pt x="330" y="1337"/>
                    <a:pt x="374" y="1321"/>
                    <a:pt x="406" y="1304"/>
                  </a:cubicBezTo>
                  <a:cubicBezTo>
                    <a:pt x="434" y="1304"/>
                    <a:pt x="462" y="1304"/>
                    <a:pt x="462" y="1276"/>
                  </a:cubicBezTo>
                  <a:cubicBezTo>
                    <a:pt x="525" y="1241"/>
                    <a:pt x="553" y="1185"/>
                    <a:pt x="609" y="1158"/>
                  </a:cubicBezTo>
                  <a:cubicBezTo>
                    <a:pt x="728" y="1039"/>
                    <a:pt x="874" y="955"/>
                    <a:pt x="986" y="864"/>
                  </a:cubicBezTo>
                  <a:lnTo>
                    <a:pt x="1021" y="864"/>
                  </a:lnTo>
                  <a:cubicBezTo>
                    <a:pt x="1049" y="808"/>
                    <a:pt x="1105" y="780"/>
                    <a:pt x="1133" y="752"/>
                  </a:cubicBezTo>
                  <a:lnTo>
                    <a:pt x="1133" y="717"/>
                  </a:lnTo>
                  <a:cubicBezTo>
                    <a:pt x="1161" y="734"/>
                    <a:pt x="1190" y="742"/>
                    <a:pt x="1218" y="742"/>
                  </a:cubicBezTo>
                  <a:cubicBezTo>
                    <a:pt x="1336" y="742"/>
                    <a:pt x="1432" y="605"/>
                    <a:pt x="1336" y="486"/>
                  </a:cubicBezTo>
                  <a:cubicBezTo>
                    <a:pt x="1280" y="430"/>
                    <a:pt x="1196" y="367"/>
                    <a:pt x="1133" y="311"/>
                  </a:cubicBezTo>
                  <a:cubicBezTo>
                    <a:pt x="1105" y="297"/>
                    <a:pt x="1084" y="290"/>
                    <a:pt x="1067" y="290"/>
                  </a:cubicBezTo>
                  <a:cubicBezTo>
                    <a:pt x="1049" y="290"/>
                    <a:pt x="1035" y="297"/>
                    <a:pt x="1021" y="311"/>
                  </a:cubicBezTo>
                  <a:cubicBezTo>
                    <a:pt x="902" y="193"/>
                    <a:pt x="784" y="81"/>
                    <a:pt x="637" y="18"/>
                  </a:cubicBezTo>
                  <a:cubicBezTo>
                    <a:pt x="619" y="6"/>
                    <a:pt x="600" y="1"/>
                    <a:pt x="5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79"/>
            <p:cNvSpPr/>
            <p:nvPr/>
          </p:nvSpPr>
          <p:spPr>
            <a:xfrm>
              <a:off x="3649936" y="3054716"/>
              <a:ext cx="11969" cy="9102"/>
            </a:xfrm>
            <a:custGeom>
              <a:rect b="b" l="l" r="r" t="t"/>
              <a:pathLst>
                <a:path extrusionOk="0" h="400" w="526">
                  <a:moveTo>
                    <a:pt x="148" y="1"/>
                  </a:moveTo>
                  <a:cubicBezTo>
                    <a:pt x="92" y="1"/>
                    <a:pt x="29" y="28"/>
                    <a:pt x="1" y="119"/>
                  </a:cubicBezTo>
                  <a:cubicBezTo>
                    <a:pt x="1" y="147"/>
                    <a:pt x="29" y="175"/>
                    <a:pt x="29" y="203"/>
                  </a:cubicBezTo>
                  <a:lnTo>
                    <a:pt x="29" y="231"/>
                  </a:lnTo>
                  <a:lnTo>
                    <a:pt x="29" y="259"/>
                  </a:lnTo>
                  <a:lnTo>
                    <a:pt x="29" y="322"/>
                  </a:lnTo>
                  <a:cubicBezTo>
                    <a:pt x="29" y="350"/>
                    <a:pt x="92" y="378"/>
                    <a:pt x="120" y="378"/>
                  </a:cubicBezTo>
                  <a:cubicBezTo>
                    <a:pt x="134" y="392"/>
                    <a:pt x="155" y="399"/>
                    <a:pt x="180" y="399"/>
                  </a:cubicBezTo>
                  <a:cubicBezTo>
                    <a:pt x="205" y="399"/>
                    <a:pt x="235" y="392"/>
                    <a:pt x="267" y="378"/>
                  </a:cubicBezTo>
                  <a:lnTo>
                    <a:pt x="295" y="378"/>
                  </a:lnTo>
                  <a:cubicBezTo>
                    <a:pt x="351" y="378"/>
                    <a:pt x="441" y="378"/>
                    <a:pt x="497" y="322"/>
                  </a:cubicBezTo>
                  <a:cubicBezTo>
                    <a:pt x="525" y="294"/>
                    <a:pt x="525" y="231"/>
                    <a:pt x="525" y="175"/>
                  </a:cubicBezTo>
                  <a:lnTo>
                    <a:pt x="525" y="147"/>
                  </a:lnTo>
                  <a:cubicBezTo>
                    <a:pt x="525" y="96"/>
                    <a:pt x="488" y="49"/>
                    <a:pt x="425" y="49"/>
                  </a:cubicBezTo>
                  <a:cubicBezTo>
                    <a:pt x="410" y="49"/>
                    <a:pt x="395" y="51"/>
                    <a:pt x="379" y="56"/>
                  </a:cubicBezTo>
                  <a:lnTo>
                    <a:pt x="267" y="56"/>
                  </a:lnTo>
                  <a:cubicBezTo>
                    <a:pt x="239" y="1"/>
                    <a:pt x="176" y="1"/>
                    <a:pt x="1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79"/>
            <p:cNvSpPr/>
            <p:nvPr/>
          </p:nvSpPr>
          <p:spPr>
            <a:xfrm>
              <a:off x="3775953" y="2802841"/>
              <a:ext cx="43143" cy="36567"/>
            </a:xfrm>
            <a:custGeom>
              <a:rect b="b" l="l" r="r" t="t"/>
              <a:pathLst>
                <a:path extrusionOk="0" h="1607" w="1896">
                  <a:moveTo>
                    <a:pt x="1110" y="191"/>
                  </a:moveTo>
                  <a:cubicBezTo>
                    <a:pt x="1146" y="191"/>
                    <a:pt x="1185" y="194"/>
                    <a:pt x="1225" y="203"/>
                  </a:cubicBezTo>
                  <a:cubicBezTo>
                    <a:pt x="1225" y="259"/>
                    <a:pt x="1197" y="462"/>
                    <a:pt x="1197" y="490"/>
                  </a:cubicBezTo>
                  <a:cubicBezTo>
                    <a:pt x="1169" y="637"/>
                    <a:pt x="1050" y="728"/>
                    <a:pt x="931" y="812"/>
                  </a:cubicBezTo>
                  <a:cubicBezTo>
                    <a:pt x="851" y="861"/>
                    <a:pt x="762" y="884"/>
                    <a:pt x="676" y="884"/>
                  </a:cubicBezTo>
                  <a:cubicBezTo>
                    <a:pt x="604" y="884"/>
                    <a:pt x="533" y="868"/>
                    <a:pt x="469" y="840"/>
                  </a:cubicBezTo>
                  <a:cubicBezTo>
                    <a:pt x="406" y="840"/>
                    <a:pt x="351" y="784"/>
                    <a:pt x="295" y="784"/>
                  </a:cubicBezTo>
                  <a:cubicBezTo>
                    <a:pt x="295" y="700"/>
                    <a:pt x="323" y="609"/>
                    <a:pt x="351" y="553"/>
                  </a:cubicBezTo>
                  <a:cubicBezTo>
                    <a:pt x="378" y="581"/>
                    <a:pt x="378" y="609"/>
                    <a:pt x="378" y="609"/>
                  </a:cubicBezTo>
                  <a:cubicBezTo>
                    <a:pt x="419" y="675"/>
                    <a:pt x="507" y="722"/>
                    <a:pt x="587" y="722"/>
                  </a:cubicBezTo>
                  <a:cubicBezTo>
                    <a:pt x="618" y="722"/>
                    <a:pt x="647" y="715"/>
                    <a:pt x="672" y="700"/>
                  </a:cubicBezTo>
                  <a:cubicBezTo>
                    <a:pt x="728" y="637"/>
                    <a:pt x="728" y="525"/>
                    <a:pt x="728" y="462"/>
                  </a:cubicBezTo>
                  <a:cubicBezTo>
                    <a:pt x="728" y="406"/>
                    <a:pt x="728" y="350"/>
                    <a:pt x="672" y="315"/>
                  </a:cubicBezTo>
                  <a:cubicBezTo>
                    <a:pt x="672" y="287"/>
                    <a:pt x="644" y="287"/>
                    <a:pt x="609" y="287"/>
                  </a:cubicBezTo>
                  <a:cubicBezTo>
                    <a:pt x="700" y="231"/>
                    <a:pt x="819" y="231"/>
                    <a:pt x="931" y="203"/>
                  </a:cubicBezTo>
                  <a:cubicBezTo>
                    <a:pt x="973" y="203"/>
                    <a:pt x="1037" y="191"/>
                    <a:pt x="1110" y="191"/>
                  </a:cubicBezTo>
                  <a:close/>
                  <a:moveTo>
                    <a:pt x="931" y="1"/>
                  </a:moveTo>
                  <a:cubicBezTo>
                    <a:pt x="728" y="1"/>
                    <a:pt x="553" y="57"/>
                    <a:pt x="406" y="175"/>
                  </a:cubicBezTo>
                  <a:cubicBezTo>
                    <a:pt x="148" y="378"/>
                    <a:pt x="1" y="875"/>
                    <a:pt x="176" y="1161"/>
                  </a:cubicBezTo>
                  <a:cubicBezTo>
                    <a:pt x="176" y="1175"/>
                    <a:pt x="183" y="1182"/>
                    <a:pt x="190" y="1182"/>
                  </a:cubicBezTo>
                  <a:cubicBezTo>
                    <a:pt x="197" y="1182"/>
                    <a:pt x="204" y="1175"/>
                    <a:pt x="204" y="1161"/>
                  </a:cubicBezTo>
                  <a:cubicBezTo>
                    <a:pt x="204" y="1077"/>
                    <a:pt x="232" y="987"/>
                    <a:pt x="260" y="903"/>
                  </a:cubicBezTo>
                  <a:cubicBezTo>
                    <a:pt x="343" y="1017"/>
                    <a:pt x="511" y="1067"/>
                    <a:pt x="678" y="1067"/>
                  </a:cubicBezTo>
                  <a:cubicBezTo>
                    <a:pt x="806" y="1067"/>
                    <a:pt x="934" y="1038"/>
                    <a:pt x="1022" y="987"/>
                  </a:cubicBezTo>
                  <a:cubicBezTo>
                    <a:pt x="1106" y="931"/>
                    <a:pt x="1169" y="903"/>
                    <a:pt x="1225" y="840"/>
                  </a:cubicBezTo>
                  <a:lnTo>
                    <a:pt x="1225" y="840"/>
                  </a:lnTo>
                  <a:cubicBezTo>
                    <a:pt x="1169" y="1015"/>
                    <a:pt x="1050" y="1189"/>
                    <a:pt x="959" y="1364"/>
                  </a:cubicBezTo>
                  <a:cubicBezTo>
                    <a:pt x="936" y="1392"/>
                    <a:pt x="973" y="1435"/>
                    <a:pt x="1003" y="1435"/>
                  </a:cubicBezTo>
                  <a:cubicBezTo>
                    <a:pt x="1010" y="1435"/>
                    <a:pt x="1016" y="1432"/>
                    <a:pt x="1022" y="1427"/>
                  </a:cubicBezTo>
                  <a:cubicBezTo>
                    <a:pt x="1253" y="1189"/>
                    <a:pt x="1343" y="1015"/>
                    <a:pt x="1427" y="700"/>
                  </a:cubicBezTo>
                  <a:cubicBezTo>
                    <a:pt x="1455" y="553"/>
                    <a:pt x="1483" y="406"/>
                    <a:pt x="1455" y="287"/>
                  </a:cubicBezTo>
                  <a:lnTo>
                    <a:pt x="1455" y="287"/>
                  </a:lnTo>
                  <a:cubicBezTo>
                    <a:pt x="1518" y="462"/>
                    <a:pt x="1546" y="637"/>
                    <a:pt x="1518" y="812"/>
                  </a:cubicBezTo>
                  <a:cubicBezTo>
                    <a:pt x="1518" y="959"/>
                    <a:pt x="1455" y="1105"/>
                    <a:pt x="1427" y="1252"/>
                  </a:cubicBezTo>
                  <a:cubicBezTo>
                    <a:pt x="1404" y="1346"/>
                    <a:pt x="1336" y="1606"/>
                    <a:pt x="1455" y="1606"/>
                  </a:cubicBezTo>
                  <a:cubicBezTo>
                    <a:pt x="1478" y="1606"/>
                    <a:pt x="1508" y="1597"/>
                    <a:pt x="1546" y="1574"/>
                  </a:cubicBezTo>
                  <a:cubicBezTo>
                    <a:pt x="1693" y="1483"/>
                    <a:pt x="1749" y="1308"/>
                    <a:pt x="1777" y="1161"/>
                  </a:cubicBezTo>
                  <a:cubicBezTo>
                    <a:pt x="1896" y="840"/>
                    <a:pt x="1896" y="609"/>
                    <a:pt x="1749" y="287"/>
                  </a:cubicBezTo>
                  <a:cubicBezTo>
                    <a:pt x="1749" y="279"/>
                    <a:pt x="1741" y="276"/>
                    <a:pt x="1731" y="276"/>
                  </a:cubicBezTo>
                  <a:cubicBezTo>
                    <a:pt x="1707" y="276"/>
                    <a:pt x="1668" y="296"/>
                    <a:pt x="1693" y="315"/>
                  </a:cubicBezTo>
                  <a:cubicBezTo>
                    <a:pt x="1777" y="553"/>
                    <a:pt x="1777" y="756"/>
                    <a:pt x="1693" y="1015"/>
                  </a:cubicBezTo>
                  <a:cubicBezTo>
                    <a:pt x="1658" y="1105"/>
                    <a:pt x="1602" y="1280"/>
                    <a:pt x="1518" y="1399"/>
                  </a:cubicBezTo>
                  <a:cubicBezTo>
                    <a:pt x="1630" y="1105"/>
                    <a:pt x="1693" y="840"/>
                    <a:pt x="1658" y="525"/>
                  </a:cubicBezTo>
                  <a:cubicBezTo>
                    <a:pt x="1630" y="350"/>
                    <a:pt x="1483" y="29"/>
                    <a:pt x="1280" y="29"/>
                  </a:cubicBezTo>
                  <a:lnTo>
                    <a:pt x="1253" y="29"/>
                  </a:lnTo>
                  <a:cubicBezTo>
                    <a:pt x="1169" y="1"/>
                    <a:pt x="1022" y="1"/>
                    <a:pt x="9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79"/>
            <p:cNvSpPr/>
            <p:nvPr/>
          </p:nvSpPr>
          <p:spPr>
            <a:xfrm>
              <a:off x="3781983" y="2829260"/>
              <a:ext cx="11833" cy="9102"/>
            </a:xfrm>
            <a:custGeom>
              <a:rect b="b" l="l" r="r" t="t"/>
              <a:pathLst>
                <a:path extrusionOk="0" h="400" w="520">
                  <a:moveTo>
                    <a:pt x="30" y="0"/>
                  </a:moveTo>
                  <a:cubicBezTo>
                    <a:pt x="0" y="222"/>
                    <a:pt x="181" y="400"/>
                    <a:pt x="375" y="400"/>
                  </a:cubicBezTo>
                  <a:cubicBezTo>
                    <a:pt x="414" y="400"/>
                    <a:pt x="453" y="393"/>
                    <a:pt x="491" y="378"/>
                  </a:cubicBezTo>
                  <a:cubicBezTo>
                    <a:pt x="519" y="378"/>
                    <a:pt x="519" y="322"/>
                    <a:pt x="491" y="322"/>
                  </a:cubicBezTo>
                  <a:cubicBezTo>
                    <a:pt x="316" y="294"/>
                    <a:pt x="86" y="203"/>
                    <a:pt x="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79"/>
            <p:cNvSpPr/>
            <p:nvPr/>
          </p:nvSpPr>
          <p:spPr>
            <a:xfrm>
              <a:off x="3775316" y="2832491"/>
              <a:ext cx="20525" cy="13585"/>
            </a:xfrm>
            <a:custGeom>
              <a:rect b="b" l="l" r="r" t="t"/>
              <a:pathLst>
                <a:path extrusionOk="0" h="597" w="902">
                  <a:moveTo>
                    <a:pt x="35" y="1"/>
                  </a:moveTo>
                  <a:cubicBezTo>
                    <a:pt x="20" y="1"/>
                    <a:pt x="1" y="17"/>
                    <a:pt x="1" y="33"/>
                  </a:cubicBezTo>
                  <a:cubicBezTo>
                    <a:pt x="47" y="343"/>
                    <a:pt x="351" y="596"/>
                    <a:pt x="652" y="596"/>
                  </a:cubicBezTo>
                  <a:cubicBezTo>
                    <a:pt x="718" y="596"/>
                    <a:pt x="784" y="584"/>
                    <a:pt x="847" y="558"/>
                  </a:cubicBezTo>
                  <a:cubicBezTo>
                    <a:pt x="895" y="534"/>
                    <a:pt x="902" y="468"/>
                    <a:pt x="867" y="468"/>
                  </a:cubicBezTo>
                  <a:cubicBezTo>
                    <a:pt x="862" y="468"/>
                    <a:pt x="855" y="470"/>
                    <a:pt x="847" y="474"/>
                  </a:cubicBezTo>
                  <a:cubicBezTo>
                    <a:pt x="821" y="476"/>
                    <a:pt x="795" y="477"/>
                    <a:pt x="769" y="477"/>
                  </a:cubicBezTo>
                  <a:cubicBezTo>
                    <a:pt x="471" y="477"/>
                    <a:pt x="166" y="329"/>
                    <a:pt x="57" y="33"/>
                  </a:cubicBezTo>
                  <a:cubicBezTo>
                    <a:pt x="57" y="10"/>
                    <a:pt x="47" y="1"/>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79"/>
            <p:cNvSpPr/>
            <p:nvPr/>
          </p:nvSpPr>
          <p:spPr>
            <a:xfrm>
              <a:off x="3768011" y="2793739"/>
              <a:ext cx="30560" cy="29650"/>
            </a:xfrm>
            <a:custGeom>
              <a:rect b="b" l="l" r="r" t="t"/>
              <a:pathLst>
                <a:path extrusionOk="0" h="1303" w="1343">
                  <a:moveTo>
                    <a:pt x="1133" y="0"/>
                  </a:moveTo>
                  <a:cubicBezTo>
                    <a:pt x="801" y="0"/>
                    <a:pt x="471" y="236"/>
                    <a:pt x="294" y="540"/>
                  </a:cubicBezTo>
                  <a:cubicBezTo>
                    <a:pt x="231" y="659"/>
                    <a:pt x="0" y="1212"/>
                    <a:pt x="203" y="1303"/>
                  </a:cubicBezTo>
                  <a:cubicBezTo>
                    <a:pt x="231" y="1303"/>
                    <a:pt x="231" y="1303"/>
                    <a:pt x="231" y="1275"/>
                  </a:cubicBezTo>
                  <a:cubicBezTo>
                    <a:pt x="231" y="1037"/>
                    <a:pt x="350" y="750"/>
                    <a:pt x="469" y="575"/>
                  </a:cubicBezTo>
                  <a:cubicBezTo>
                    <a:pt x="700" y="310"/>
                    <a:pt x="958" y="191"/>
                    <a:pt x="1280" y="107"/>
                  </a:cubicBezTo>
                  <a:cubicBezTo>
                    <a:pt x="1343" y="107"/>
                    <a:pt x="1343" y="16"/>
                    <a:pt x="1280" y="16"/>
                  </a:cubicBezTo>
                  <a:cubicBezTo>
                    <a:pt x="1231" y="5"/>
                    <a:pt x="1182" y="0"/>
                    <a:pt x="11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79"/>
            <p:cNvSpPr/>
            <p:nvPr/>
          </p:nvSpPr>
          <p:spPr>
            <a:xfrm>
              <a:off x="3770924" y="2790417"/>
              <a:ext cx="26851" cy="8624"/>
            </a:xfrm>
            <a:custGeom>
              <a:rect b="b" l="l" r="r" t="t"/>
              <a:pathLst>
                <a:path extrusionOk="0" h="379" w="1180">
                  <a:moveTo>
                    <a:pt x="847" y="0"/>
                  </a:moveTo>
                  <a:cubicBezTo>
                    <a:pt x="563" y="0"/>
                    <a:pt x="313" y="154"/>
                    <a:pt x="47" y="309"/>
                  </a:cubicBezTo>
                  <a:cubicBezTo>
                    <a:pt x="1" y="332"/>
                    <a:pt x="31" y="379"/>
                    <a:pt x="59" y="379"/>
                  </a:cubicBezTo>
                  <a:cubicBezTo>
                    <a:pt x="64" y="379"/>
                    <a:pt x="70" y="377"/>
                    <a:pt x="75" y="372"/>
                  </a:cubicBezTo>
                  <a:cubicBezTo>
                    <a:pt x="373" y="223"/>
                    <a:pt x="631" y="94"/>
                    <a:pt x="951" y="94"/>
                  </a:cubicBezTo>
                  <a:cubicBezTo>
                    <a:pt x="1007" y="94"/>
                    <a:pt x="1064" y="98"/>
                    <a:pt x="1124" y="106"/>
                  </a:cubicBezTo>
                  <a:cubicBezTo>
                    <a:pt x="1152" y="106"/>
                    <a:pt x="1180" y="50"/>
                    <a:pt x="1124" y="50"/>
                  </a:cubicBezTo>
                  <a:cubicBezTo>
                    <a:pt x="1027" y="15"/>
                    <a:pt x="935" y="0"/>
                    <a:pt x="8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79"/>
            <p:cNvSpPr/>
            <p:nvPr/>
          </p:nvSpPr>
          <p:spPr>
            <a:xfrm>
              <a:off x="3787899" y="2785388"/>
              <a:ext cx="34542" cy="19797"/>
            </a:xfrm>
            <a:custGeom>
              <a:rect b="b" l="l" r="r" t="t"/>
              <a:pathLst>
                <a:path extrusionOk="0" h="870" w="1518">
                  <a:moveTo>
                    <a:pt x="417" y="0"/>
                  </a:moveTo>
                  <a:cubicBezTo>
                    <a:pt x="302" y="0"/>
                    <a:pt x="183" y="13"/>
                    <a:pt x="56" y="33"/>
                  </a:cubicBezTo>
                  <a:cubicBezTo>
                    <a:pt x="0" y="33"/>
                    <a:pt x="0" y="152"/>
                    <a:pt x="56" y="152"/>
                  </a:cubicBezTo>
                  <a:cubicBezTo>
                    <a:pt x="178" y="129"/>
                    <a:pt x="289" y="116"/>
                    <a:pt x="396" y="116"/>
                  </a:cubicBezTo>
                  <a:cubicBezTo>
                    <a:pt x="547" y="116"/>
                    <a:pt x="691" y="143"/>
                    <a:pt x="846" y="208"/>
                  </a:cubicBezTo>
                  <a:cubicBezTo>
                    <a:pt x="1105" y="327"/>
                    <a:pt x="1343" y="593"/>
                    <a:pt x="1427" y="852"/>
                  </a:cubicBezTo>
                  <a:cubicBezTo>
                    <a:pt x="1438" y="863"/>
                    <a:pt x="1456" y="870"/>
                    <a:pt x="1473" y="870"/>
                  </a:cubicBezTo>
                  <a:cubicBezTo>
                    <a:pt x="1496" y="870"/>
                    <a:pt x="1518" y="856"/>
                    <a:pt x="1518" y="824"/>
                  </a:cubicBezTo>
                  <a:cubicBezTo>
                    <a:pt x="1518" y="558"/>
                    <a:pt x="1252" y="271"/>
                    <a:pt x="1021" y="152"/>
                  </a:cubicBezTo>
                  <a:cubicBezTo>
                    <a:pt x="816" y="41"/>
                    <a:pt x="622" y="0"/>
                    <a:pt x="4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79"/>
            <p:cNvSpPr/>
            <p:nvPr/>
          </p:nvSpPr>
          <p:spPr>
            <a:xfrm>
              <a:off x="3817435" y="2788961"/>
              <a:ext cx="15519" cy="48900"/>
            </a:xfrm>
            <a:custGeom>
              <a:rect b="b" l="l" r="r" t="t"/>
              <a:pathLst>
                <a:path extrusionOk="0" h="2149" w="682">
                  <a:moveTo>
                    <a:pt x="88" y="0"/>
                  </a:moveTo>
                  <a:cubicBezTo>
                    <a:pt x="47" y="0"/>
                    <a:pt x="0" y="41"/>
                    <a:pt x="45" y="86"/>
                  </a:cubicBezTo>
                  <a:cubicBezTo>
                    <a:pt x="276" y="373"/>
                    <a:pt x="478" y="667"/>
                    <a:pt x="506" y="1072"/>
                  </a:cubicBezTo>
                  <a:cubicBezTo>
                    <a:pt x="506" y="1422"/>
                    <a:pt x="394" y="1743"/>
                    <a:pt x="276" y="2093"/>
                  </a:cubicBezTo>
                  <a:cubicBezTo>
                    <a:pt x="276" y="2112"/>
                    <a:pt x="302" y="2148"/>
                    <a:pt x="328" y="2148"/>
                  </a:cubicBezTo>
                  <a:cubicBezTo>
                    <a:pt x="339" y="2148"/>
                    <a:pt x="351" y="2141"/>
                    <a:pt x="360" y="2121"/>
                  </a:cubicBezTo>
                  <a:cubicBezTo>
                    <a:pt x="534" y="1771"/>
                    <a:pt x="681" y="1422"/>
                    <a:pt x="653" y="1044"/>
                  </a:cubicBezTo>
                  <a:cubicBezTo>
                    <a:pt x="597" y="611"/>
                    <a:pt x="360" y="345"/>
                    <a:pt x="129" y="23"/>
                  </a:cubicBezTo>
                  <a:cubicBezTo>
                    <a:pt x="121" y="7"/>
                    <a:pt x="105" y="0"/>
                    <a:pt x="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79"/>
            <p:cNvSpPr/>
            <p:nvPr/>
          </p:nvSpPr>
          <p:spPr>
            <a:xfrm>
              <a:off x="3658696" y="2827644"/>
              <a:ext cx="70836" cy="92021"/>
            </a:xfrm>
            <a:custGeom>
              <a:rect b="b" l="l" r="r" t="t"/>
              <a:pathLst>
                <a:path extrusionOk="0" h="4044" w="3113">
                  <a:moveTo>
                    <a:pt x="2681" y="1"/>
                  </a:moveTo>
                  <a:cubicBezTo>
                    <a:pt x="2450" y="1"/>
                    <a:pt x="2196" y="192"/>
                    <a:pt x="2035" y="309"/>
                  </a:cubicBezTo>
                  <a:cubicBezTo>
                    <a:pt x="1392" y="834"/>
                    <a:pt x="1042" y="1645"/>
                    <a:pt x="315" y="2057"/>
                  </a:cubicBezTo>
                  <a:cubicBezTo>
                    <a:pt x="291" y="2081"/>
                    <a:pt x="308" y="2147"/>
                    <a:pt x="354" y="2147"/>
                  </a:cubicBezTo>
                  <a:cubicBezTo>
                    <a:pt x="361" y="2147"/>
                    <a:pt x="369" y="2145"/>
                    <a:pt x="378" y="2141"/>
                  </a:cubicBezTo>
                  <a:cubicBezTo>
                    <a:pt x="986" y="1847"/>
                    <a:pt x="1336" y="1295"/>
                    <a:pt x="1777" y="799"/>
                  </a:cubicBezTo>
                  <a:cubicBezTo>
                    <a:pt x="1979" y="596"/>
                    <a:pt x="2301" y="218"/>
                    <a:pt x="2651" y="218"/>
                  </a:cubicBezTo>
                  <a:cubicBezTo>
                    <a:pt x="2661" y="217"/>
                    <a:pt x="2670" y="217"/>
                    <a:pt x="2679" y="217"/>
                  </a:cubicBezTo>
                  <a:cubicBezTo>
                    <a:pt x="2923" y="217"/>
                    <a:pt x="2733" y="572"/>
                    <a:pt x="2679" y="687"/>
                  </a:cubicBezTo>
                  <a:cubicBezTo>
                    <a:pt x="2588" y="861"/>
                    <a:pt x="2504" y="1008"/>
                    <a:pt x="2441" y="1148"/>
                  </a:cubicBezTo>
                  <a:cubicBezTo>
                    <a:pt x="2385" y="1267"/>
                    <a:pt x="2329" y="1386"/>
                    <a:pt x="2301" y="1533"/>
                  </a:cubicBezTo>
                  <a:cubicBezTo>
                    <a:pt x="2266" y="1736"/>
                    <a:pt x="2301" y="1847"/>
                    <a:pt x="2182" y="2057"/>
                  </a:cubicBezTo>
                  <a:cubicBezTo>
                    <a:pt x="2007" y="2344"/>
                    <a:pt x="1714" y="2547"/>
                    <a:pt x="1392" y="2721"/>
                  </a:cubicBezTo>
                  <a:cubicBezTo>
                    <a:pt x="1133" y="2868"/>
                    <a:pt x="868" y="2959"/>
                    <a:pt x="665" y="3218"/>
                  </a:cubicBezTo>
                  <a:cubicBezTo>
                    <a:pt x="462" y="3456"/>
                    <a:pt x="259" y="3714"/>
                    <a:pt x="28" y="3980"/>
                  </a:cubicBezTo>
                  <a:cubicBezTo>
                    <a:pt x="0" y="4003"/>
                    <a:pt x="36" y="4044"/>
                    <a:pt x="65" y="4044"/>
                  </a:cubicBezTo>
                  <a:cubicBezTo>
                    <a:pt x="72" y="4044"/>
                    <a:pt x="79" y="4041"/>
                    <a:pt x="84" y="4036"/>
                  </a:cubicBezTo>
                  <a:cubicBezTo>
                    <a:pt x="259" y="3889"/>
                    <a:pt x="406" y="3770"/>
                    <a:pt x="553" y="3596"/>
                  </a:cubicBezTo>
                  <a:cubicBezTo>
                    <a:pt x="665" y="3456"/>
                    <a:pt x="756" y="3281"/>
                    <a:pt x="903" y="3134"/>
                  </a:cubicBezTo>
                  <a:cubicBezTo>
                    <a:pt x="1189" y="2896"/>
                    <a:pt x="1630" y="2812"/>
                    <a:pt x="1951" y="2582"/>
                  </a:cubicBezTo>
                  <a:cubicBezTo>
                    <a:pt x="2182" y="2407"/>
                    <a:pt x="2476" y="2141"/>
                    <a:pt x="2532" y="1819"/>
                  </a:cubicBezTo>
                  <a:lnTo>
                    <a:pt x="2532" y="1645"/>
                  </a:lnTo>
                  <a:cubicBezTo>
                    <a:pt x="2532" y="1498"/>
                    <a:pt x="2588" y="1414"/>
                    <a:pt x="2651" y="1267"/>
                  </a:cubicBezTo>
                  <a:cubicBezTo>
                    <a:pt x="2735" y="1092"/>
                    <a:pt x="2825" y="889"/>
                    <a:pt x="2909" y="715"/>
                  </a:cubicBezTo>
                  <a:cubicBezTo>
                    <a:pt x="3000" y="484"/>
                    <a:pt x="3112" y="190"/>
                    <a:pt x="2853" y="43"/>
                  </a:cubicBezTo>
                  <a:cubicBezTo>
                    <a:pt x="2799" y="13"/>
                    <a:pt x="2741" y="1"/>
                    <a:pt x="26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79"/>
            <p:cNvSpPr/>
            <p:nvPr/>
          </p:nvSpPr>
          <p:spPr>
            <a:xfrm>
              <a:off x="3610843" y="2915456"/>
              <a:ext cx="17317" cy="19319"/>
            </a:xfrm>
            <a:custGeom>
              <a:rect b="b" l="l" r="r" t="t"/>
              <a:pathLst>
                <a:path extrusionOk="0" h="849" w="761">
                  <a:moveTo>
                    <a:pt x="549" y="0"/>
                  </a:moveTo>
                  <a:cubicBezTo>
                    <a:pt x="292" y="0"/>
                    <a:pt x="0" y="272"/>
                    <a:pt x="34" y="499"/>
                  </a:cubicBezTo>
                  <a:cubicBezTo>
                    <a:pt x="34" y="531"/>
                    <a:pt x="63" y="545"/>
                    <a:pt x="86" y="545"/>
                  </a:cubicBezTo>
                  <a:cubicBezTo>
                    <a:pt x="103" y="545"/>
                    <a:pt x="118" y="538"/>
                    <a:pt x="118" y="527"/>
                  </a:cubicBezTo>
                  <a:cubicBezTo>
                    <a:pt x="146" y="408"/>
                    <a:pt x="209" y="324"/>
                    <a:pt x="292" y="261"/>
                  </a:cubicBezTo>
                  <a:cubicBezTo>
                    <a:pt x="348" y="205"/>
                    <a:pt x="383" y="177"/>
                    <a:pt x="439" y="177"/>
                  </a:cubicBezTo>
                  <a:cubicBezTo>
                    <a:pt x="472" y="161"/>
                    <a:pt x="495" y="145"/>
                    <a:pt x="515" y="145"/>
                  </a:cubicBezTo>
                  <a:cubicBezTo>
                    <a:pt x="530" y="145"/>
                    <a:pt x="543" y="153"/>
                    <a:pt x="558" y="177"/>
                  </a:cubicBezTo>
                  <a:lnTo>
                    <a:pt x="558" y="233"/>
                  </a:lnTo>
                  <a:cubicBezTo>
                    <a:pt x="558" y="233"/>
                    <a:pt x="558" y="261"/>
                    <a:pt x="523" y="261"/>
                  </a:cubicBezTo>
                  <a:cubicBezTo>
                    <a:pt x="495" y="296"/>
                    <a:pt x="439" y="324"/>
                    <a:pt x="411" y="380"/>
                  </a:cubicBezTo>
                  <a:cubicBezTo>
                    <a:pt x="383" y="436"/>
                    <a:pt x="383" y="499"/>
                    <a:pt x="348" y="555"/>
                  </a:cubicBezTo>
                  <a:cubicBezTo>
                    <a:pt x="320" y="673"/>
                    <a:pt x="292" y="848"/>
                    <a:pt x="467" y="848"/>
                  </a:cubicBezTo>
                  <a:cubicBezTo>
                    <a:pt x="586" y="848"/>
                    <a:pt x="670" y="646"/>
                    <a:pt x="698" y="555"/>
                  </a:cubicBezTo>
                  <a:cubicBezTo>
                    <a:pt x="733" y="471"/>
                    <a:pt x="733" y="380"/>
                    <a:pt x="733" y="261"/>
                  </a:cubicBezTo>
                  <a:cubicBezTo>
                    <a:pt x="761" y="149"/>
                    <a:pt x="733" y="2"/>
                    <a:pt x="586" y="2"/>
                  </a:cubicBezTo>
                  <a:cubicBezTo>
                    <a:pt x="574" y="1"/>
                    <a:pt x="562" y="0"/>
                    <a:pt x="5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79"/>
            <p:cNvSpPr/>
            <p:nvPr/>
          </p:nvSpPr>
          <p:spPr>
            <a:xfrm>
              <a:off x="3542555" y="2741198"/>
              <a:ext cx="459537" cy="379394"/>
            </a:xfrm>
            <a:custGeom>
              <a:rect b="b" l="l" r="r" t="t"/>
              <a:pathLst>
                <a:path extrusionOk="0" h="16673" w="20195">
                  <a:moveTo>
                    <a:pt x="7286" y="7688"/>
                  </a:moveTo>
                  <a:cubicBezTo>
                    <a:pt x="7286" y="7779"/>
                    <a:pt x="7314" y="7863"/>
                    <a:pt x="7286" y="7954"/>
                  </a:cubicBezTo>
                  <a:cubicBezTo>
                    <a:pt x="7275" y="8010"/>
                    <a:pt x="7253" y="8030"/>
                    <a:pt x="7224" y="8030"/>
                  </a:cubicBezTo>
                  <a:cubicBezTo>
                    <a:pt x="7181" y="8030"/>
                    <a:pt x="7122" y="7987"/>
                    <a:pt x="7055" y="7954"/>
                  </a:cubicBezTo>
                  <a:cubicBezTo>
                    <a:pt x="7020" y="7954"/>
                    <a:pt x="6964" y="7891"/>
                    <a:pt x="6937" y="7863"/>
                  </a:cubicBezTo>
                  <a:cubicBezTo>
                    <a:pt x="7055" y="7807"/>
                    <a:pt x="7167" y="7744"/>
                    <a:pt x="7286" y="7688"/>
                  </a:cubicBezTo>
                  <a:close/>
                  <a:moveTo>
                    <a:pt x="12384" y="6555"/>
                  </a:moveTo>
                  <a:cubicBezTo>
                    <a:pt x="12090" y="6730"/>
                    <a:pt x="11831" y="6905"/>
                    <a:pt x="11565" y="7108"/>
                  </a:cubicBezTo>
                  <a:cubicBezTo>
                    <a:pt x="11132" y="7429"/>
                    <a:pt x="10782" y="7835"/>
                    <a:pt x="10461" y="8241"/>
                  </a:cubicBezTo>
                  <a:cubicBezTo>
                    <a:pt x="10489" y="8010"/>
                    <a:pt x="10489" y="7779"/>
                    <a:pt x="10461" y="7541"/>
                  </a:cubicBezTo>
                  <a:cubicBezTo>
                    <a:pt x="10461" y="7367"/>
                    <a:pt x="10433" y="7136"/>
                    <a:pt x="10314" y="6989"/>
                  </a:cubicBezTo>
                  <a:cubicBezTo>
                    <a:pt x="10314" y="6961"/>
                    <a:pt x="10286" y="6961"/>
                    <a:pt x="10286" y="6933"/>
                  </a:cubicBezTo>
                  <a:lnTo>
                    <a:pt x="10314" y="6933"/>
                  </a:lnTo>
                  <a:cubicBezTo>
                    <a:pt x="10608" y="6933"/>
                    <a:pt x="10901" y="6933"/>
                    <a:pt x="11132" y="6842"/>
                  </a:cubicBezTo>
                  <a:cubicBezTo>
                    <a:pt x="11404" y="6738"/>
                    <a:pt x="11695" y="6580"/>
                    <a:pt x="11992" y="6580"/>
                  </a:cubicBezTo>
                  <a:cubicBezTo>
                    <a:pt x="12015" y="6580"/>
                    <a:pt x="12039" y="6581"/>
                    <a:pt x="12062" y="6583"/>
                  </a:cubicBezTo>
                  <a:cubicBezTo>
                    <a:pt x="12181" y="6583"/>
                    <a:pt x="12265" y="6583"/>
                    <a:pt x="12384" y="6555"/>
                  </a:cubicBezTo>
                  <a:close/>
                  <a:moveTo>
                    <a:pt x="6643" y="7982"/>
                  </a:moveTo>
                  <a:cubicBezTo>
                    <a:pt x="6643" y="8038"/>
                    <a:pt x="6671" y="8066"/>
                    <a:pt x="6671" y="8094"/>
                  </a:cubicBezTo>
                  <a:cubicBezTo>
                    <a:pt x="6706" y="8129"/>
                    <a:pt x="6818" y="8387"/>
                    <a:pt x="6790" y="8415"/>
                  </a:cubicBezTo>
                  <a:cubicBezTo>
                    <a:pt x="6780" y="8432"/>
                    <a:pt x="6762" y="8439"/>
                    <a:pt x="6739" y="8439"/>
                  </a:cubicBezTo>
                  <a:cubicBezTo>
                    <a:pt x="6636" y="8439"/>
                    <a:pt x="6430" y="8297"/>
                    <a:pt x="6384" y="8269"/>
                  </a:cubicBezTo>
                  <a:cubicBezTo>
                    <a:pt x="6356" y="8241"/>
                    <a:pt x="6321" y="8213"/>
                    <a:pt x="6293" y="8185"/>
                  </a:cubicBezTo>
                  <a:cubicBezTo>
                    <a:pt x="6384" y="8129"/>
                    <a:pt x="6468" y="8066"/>
                    <a:pt x="6587" y="8010"/>
                  </a:cubicBezTo>
                  <a:cubicBezTo>
                    <a:pt x="6615" y="8010"/>
                    <a:pt x="6615" y="8010"/>
                    <a:pt x="6643" y="7982"/>
                  </a:cubicBezTo>
                  <a:close/>
                  <a:moveTo>
                    <a:pt x="6118" y="8359"/>
                  </a:moveTo>
                  <a:cubicBezTo>
                    <a:pt x="6118" y="8415"/>
                    <a:pt x="6181" y="8506"/>
                    <a:pt x="6209" y="8562"/>
                  </a:cubicBezTo>
                  <a:cubicBezTo>
                    <a:pt x="6265" y="8681"/>
                    <a:pt x="6293" y="8793"/>
                    <a:pt x="6321" y="8912"/>
                  </a:cubicBezTo>
                  <a:lnTo>
                    <a:pt x="6293" y="8912"/>
                  </a:lnTo>
                  <a:cubicBezTo>
                    <a:pt x="6146" y="8828"/>
                    <a:pt x="5916" y="8793"/>
                    <a:pt x="5741" y="8793"/>
                  </a:cubicBezTo>
                  <a:cubicBezTo>
                    <a:pt x="5860" y="8653"/>
                    <a:pt x="5972" y="8506"/>
                    <a:pt x="6118" y="8359"/>
                  </a:cubicBezTo>
                  <a:close/>
                  <a:moveTo>
                    <a:pt x="5566" y="9031"/>
                  </a:moveTo>
                  <a:cubicBezTo>
                    <a:pt x="5622" y="9115"/>
                    <a:pt x="5685" y="9206"/>
                    <a:pt x="5713" y="9289"/>
                  </a:cubicBezTo>
                  <a:cubicBezTo>
                    <a:pt x="5741" y="9352"/>
                    <a:pt x="5741" y="9380"/>
                    <a:pt x="5769" y="9436"/>
                  </a:cubicBezTo>
                  <a:cubicBezTo>
                    <a:pt x="5657" y="9408"/>
                    <a:pt x="5566" y="9352"/>
                    <a:pt x="5447" y="9289"/>
                  </a:cubicBezTo>
                  <a:cubicBezTo>
                    <a:pt x="5419" y="9289"/>
                    <a:pt x="5363" y="9261"/>
                    <a:pt x="5335" y="9261"/>
                  </a:cubicBezTo>
                  <a:cubicBezTo>
                    <a:pt x="5363" y="9206"/>
                    <a:pt x="5419" y="9178"/>
                    <a:pt x="5447" y="9115"/>
                  </a:cubicBezTo>
                  <a:cubicBezTo>
                    <a:pt x="5482" y="9087"/>
                    <a:pt x="5510" y="9059"/>
                    <a:pt x="5566" y="9031"/>
                  </a:cubicBezTo>
                  <a:close/>
                  <a:moveTo>
                    <a:pt x="5042" y="9464"/>
                  </a:moveTo>
                  <a:cubicBezTo>
                    <a:pt x="5098" y="9611"/>
                    <a:pt x="5188" y="9814"/>
                    <a:pt x="5188" y="9961"/>
                  </a:cubicBezTo>
                  <a:cubicBezTo>
                    <a:pt x="5188" y="9975"/>
                    <a:pt x="5195" y="9982"/>
                    <a:pt x="5192" y="9982"/>
                  </a:cubicBezTo>
                  <a:cubicBezTo>
                    <a:pt x="5188" y="9982"/>
                    <a:pt x="5174" y="9975"/>
                    <a:pt x="5132" y="9961"/>
                  </a:cubicBezTo>
                  <a:cubicBezTo>
                    <a:pt x="5070" y="9933"/>
                    <a:pt x="4986" y="9905"/>
                    <a:pt x="4923" y="9842"/>
                  </a:cubicBezTo>
                  <a:cubicBezTo>
                    <a:pt x="4839" y="9786"/>
                    <a:pt x="4783" y="9730"/>
                    <a:pt x="4692" y="9667"/>
                  </a:cubicBezTo>
                  <a:cubicBezTo>
                    <a:pt x="4811" y="9611"/>
                    <a:pt x="4923" y="9555"/>
                    <a:pt x="5042" y="9464"/>
                  </a:cubicBezTo>
                  <a:close/>
                  <a:moveTo>
                    <a:pt x="8218" y="9350"/>
                  </a:moveTo>
                  <a:cubicBezTo>
                    <a:pt x="8226" y="9350"/>
                    <a:pt x="8235" y="9351"/>
                    <a:pt x="8244" y="9352"/>
                  </a:cubicBezTo>
                  <a:cubicBezTo>
                    <a:pt x="8363" y="9352"/>
                    <a:pt x="8510" y="9436"/>
                    <a:pt x="8629" y="9464"/>
                  </a:cubicBezTo>
                  <a:cubicBezTo>
                    <a:pt x="8713" y="9527"/>
                    <a:pt x="8803" y="9555"/>
                    <a:pt x="8887" y="9583"/>
                  </a:cubicBezTo>
                  <a:cubicBezTo>
                    <a:pt x="8915" y="9611"/>
                    <a:pt x="9006" y="9611"/>
                    <a:pt x="9034" y="9639"/>
                  </a:cubicBezTo>
                  <a:cubicBezTo>
                    <a:pt x="9034" y="9667"/>
                    <a:pt x="9090" y="9667"/>
                    <a:pt x="9118" y="9667"/>
                  </a:cubicBezTo>
                  <a:cubicBezTo>
                    <a:pt x="9090" y="9702"/>
                    <a:pt x="9090" y="9702"/>
                    <a:pt x="9062" y="9730"/>
                  </a:cubicBezTo>
                  <a:cubicBezTo>
                    <a:pt x="8887" y="9905"/>
                    <a:pt x="8685" y="10052"/>
                    <a:pt x="8482" y="10191"/>
                  </a:cubicBezTo>
                  <a:cubicBezTo>
                    <a:pt x="8419" y="10080"/>
                    <a:pt x="8363" y="9961"/>
                    <a:pt x="8279" y="9814"/>
                  </a:cubicBezTo>
                  <a:cubicBezTo>
                    <a:pt x="8219" y="9733"/>
                    <a:pt x="8030" y="9350"/>
                    <a:pt x="8218" y="9350"/>
                  </a:cubicBezTo>
                  <a:close/>
                  <a:moveTo>
                    <a:pt x="4433" y="9758"/>
                  </a:moveTo>
                  <a:lnTo>
                    <a:pt x="4433" y="10052"/>
                  </a:lnTo>
                  <a:cubicBezTo>
                    <a:pt x="4461" y="10163"/>
                    <a:pt x="4489" y="10282"/>
                    <a:pt x="4489" y="10401"/>
                  </a:cubicBezTo>
                  <a:cubicBezTo>
                    <a:pt x="4489" y="10476"/>
                    <a:pt x="4502" y="10501"/>
                    <a:pt x="4485" y="10501"/>
                  </a:cubicBezTo>
                  <a:cubicBezTo>
                    <a:pt x="4477" y="10501"/>
                    <a:pt x="4461" y="10494"/>
                    <a:pt x="4433" y="10485"/>
                  </a:cubicBezTo>
                  <a:cubicBezTo>
                    <a:pt x="4314" y="10401"/>
                    <a:pt x="4196" y="10163"/>
                    <a:pt x="4112" y="10052"/>
                  </a:cubicBezTo>
                  <a:cubicBezTo>
                    <a:pt x="4049" y="9961"/>
                    <a:pt x="3993" y="9877"/>
                    <a:pt x="3909" y="9786"/>
                  </a:cubicBezTo>
                  <a:cubicBezTo>
                    <a:pt x="4049" y="9786"/>
                    <a:pt x="4168" y="9786"/>
                    <a:pt x="4286" y="9758"/>
                  </a:cubicBezTo>
                  <a:close/>
                  <a:moveTo>
                    <a:pt x="2447" y="10338"/>
                  </a:moveTo>
                  <a:cubicBezTo>
                    <a:pt x="2419" y="10429"/>
                    <a:pt x="2447" y="10541"/>
                    <a:pt x="2447" y="10632"/>
                  </a:cubicBezTo>
                  <a:cubicBezTo>
                    <a:pt x="2301" y="10604"/>
                    <a:pt x="2189" y="10485"/>
                    <a:pt x="2070" y="10429"/>
                  </a:cubicBezTo>
                  <a:cubicBezTo>
                    <a:pt x="2126" y="10401"/>
                    <a:pt x="2189" y="10366"/>
                    <a:pt x="2217" y="10366"/>
                  </a:cubicBezTo>
                  <a:cubicBezTo>
                    <a:pt x="2301" y="10338"/>
                    <a:pt x="2364" y="10338"/>
                    <a:pt x="2447" y="10338"/>
                  </a:cubicBezTo>
                  <a:close/>
                  <a:moveTo>
                    <a:pt x="7608" y="10017"/>
                  </a:moveTo>
                  <a:lnTo>
                    <a:pt x="7692" y="10052"/>
                  </a:lnTo>
                  <a:cubicBezTo>
                    <a:pt x="7811" y="10108"/>
                    <a:pt x="7894" y="10163"/>
                    <a:pt x="8013" y="10226"/>
                  </a:cubicBezTo>
                  <a:cubicBezTo>
                    <a:pt x="8104" y="10282"/>
                    <a:pt x="8188" y="10338"/>
                    <a:pt x="8279" y="10401"/>
                  </a:cubicBezTo>
                  <a:cubicBezTo>
                    <a:pt x="8160" y="10541"/>
                    <a:pt x="8041" y="10716"/>
                    <a:pt x="7985" y="10926"/>
                  </a:cubicBezTo>
                  <a:cubicBezTo>
                    <a:pt x="7957" y="10863"/>
                    <a:pt x="7957" y="10807"/>
                    <a:pt x="7929" y="10751"/>
                  </a:cubicBezTo>
                  <a:cubicBezTo>
                    <a:pt x="7866" y="10604"/>
                    <a:pt x="7783" y="10457"/>
                    <a:pt x="7720" y="10310"/>
                  </a:cubicBezTo>
                  <a:cubicBezTo>
                    <a:pt x="7692" y="10254"/>
                    <a:pt x="7636" y="10136"/>
                    <a:pt x="7636" y="10052"/>
                  </a:cubicBezTo>
                  <a:lnTo>
                    <a:pt x="7608" y="10017"/>
                  </a:lnTo>
                  <a:close/>
                  <a:moveTo>
                    <a:pt x="1811" y="10604"/>
                  </a:moveTo>
                  <a:cubicBezTo>
                    <a:pt x="1839" y="10716"/>
                    <a:pt x="1895" y="10807"/>
                    <a:pt x="1923" y="10891"/>
                  </a:cubicBezTo>
                  <a:cubicBezTo>
                    <a:pt x="1951" y="10954"/>
                    <a:pt x="2042" y="11038"/>
                    <a:pt x="2014" y="11065"/>
                  </a:cubicBezTo>
                  <a:cubicBezTo>
                    <a:pt x="2014" y="11073"/>
                    <a:pt x="2004" y="11076"/>
                    <a:pt x="1989" y="11076"/>
                  </a:cubicBezTo>
                  <a:cubicBezTo>
                    <a:pt x="1935" y="11076"/>
                    <a:pt x="1811" y="11038"/>
                    <a:pt x="1811" y="11038"/>
                  </a:cubicBezTo>
                  <a:cubicBezTo>
                    <a:pt x="1692" y="11038"/>
                    <a:pt x="1573" y="10954"/>
                    <a:pt x="1461" y="10926"/>
                  </a:cubicBezTo>
                  <a:cubicBezTo>
                    <a:pt x="1545" y="10863"/>
                    <a:pt x="1636" y="10779"/>
                    <a:pt x="1692" y="10716"/>
                  </a:cubicBezTo>
                  <a:cubicBezTo>
                    <a:pt x="1720" y="10688"/>
                    <a:pt x="1776" y="10632"/>
                    <a:pt x="1811" y="10604"/>
                  </a:cubicBezTo>
                  <a:close/>
                  <a:moveTo>
                    <a:pt x="1224" y="11128"/>
                  </a:moveTo>
                  <a:cubicBezTo>
                    <a:pt x="1252" y="11240"/>
                    <a:pt x="1371" y="11359"/>
                    <a:pt x="1399" y="11450"/>
                  </a:cubicBezTo>
                  <a:cubicBezTo>
                    <a:pt x="1427" y="11450"/>
                    <a:pt x="1461" y="11534"/>
                    <a:pt x="1489" y="11562"/>
                  </a:cubicBezTo>
                  <a:cubicBezTo>
                    <a:pt x="1427" y="11534"/>
                    <a:pt x="1315" y="11450"/>
                    <a:pt x="1315" y="11450"/>
                  </a:cubicBezTo>
                  <a:cubicBezTo>
                    <a:pt x="1224" y="11415"/>
                    <a:pt x="1077" y="11359"/>
                    <a:pt x="965" y="11275"/>
                  </a:cubicBezTo>
                  <a:cubicBezTo>
                    <a:pt x="1077" y="11240"/>
                    <a:pt x="1168" y="11184"/>
                    <a:pt x="1224" y="11128"/>
                  </a:cubicBezTo>
                  <a:close/>
                  <a:moveTo>
                    <a:pt x="7285" y="11032"/>
                  </a:moveTo>
                  <a:cubicBezTo>
                    <a:pt x="7352" y="11032"/>
                    <a:pt x="7472" y="11100"/>
                    <a:pt x="7545" y="11100"/>
                  </a:cubicBezTo>
                  <a:cubicBezTo>
                    <a:pt x="7664" y="11156"/>
                    <a:pt x="7783" y="11212"/>
                    <a:pt x="7894" y="11240"/>
                  </a:cubicBezTo>
                  <a:lnTo>
                    <a:pt x="7894" y="11303"/>
                  </a:lnTo>
                  <a:cubicBezTo>
                    <a:pt x="7811" y="11478"/>
                    <a:pt x="7692" y="11590"/>
                    <a:pt x="7580" y="11709"/>
                  </a:cubicBezTo>
                  <a:cubicBezTo>
                    <a:pt x="7545" y="11737"/>
                    <a:pt x="7517" y="11765"/>
                    <a:pt x="7461" y="11828"/>
                  </a:cubicBezTo>
                  <a:cubicBezTo>
                    <a:pt x="7461" y="11681"/>
                    <a:pt x="7433" y="11625"/>
                    <a:pt x="7370" y="11478"/>
                  </a:cubicBezTo>
                  <a:cubicBezTo>
                    <a:pt x="7314" y="11387"/>
                    <a:pt x="7286" y="11275"/>
                    <a:pt x="7258" y="11184"/>
                  </a:cubicBezTo>
                  <a:cubicBezTo>
                    <a:pt x="7230" y="11100"/>
                    <a:pt x="7167" y="11038"/>
                    <a:pt x="7258" y="11038"/>
                  </a:cubicBezTo>
                  <a:cubicBezTo>
                    <a:pt x="7266" y="11034"/>
                    <a:pt x="7275" y="11032"/>
                    <a:pt x="7285" y="11032"/>
                  </a:cubicBezTo>
                  <a:close/>
                  <a:moveTo>
                    <a:pt x="10258" y="7716"/>
                  </a:moveTo>
                  <a:lnTo>
                    <a:pt x="10258" y="7779"/>
                  </a:lnTo>
                  <a:cubicBezTo>
                    <a:pt x="10258" y="8010"/>
                    <a:pt x="10230" y="8213"/>
                    <a:pt x="10167" y="8415"/>
                  </a:cubicBezTo>
                  <a:cubicBezTo>
                    <a:pt x="10167" y="8506"/>
                    <a:pt x="10139" y="8590"/>
                    <a:pt x="10111" y="8681"/>
                  </a:cubicBezTo>
                  <a:cubicBezTo>
                    <a:pt x="9817" y="9003"/>
                    <a:pt x="9531" y="9317"/>
                    <a:pt x="9209" y="9611"/>
                  </a:cubicBezTo>
                  <a:cubicBezTo>
                    <a:pt x="9209" y="9583"/>
                    <a:pt x="9209" y="9555"/>
                    <a:pt x="9181" y="9555"/>
                  </a:cubicBezTo>
                  <a:cubicBezTo>
                    <a:pt x="9153" y="9464"/>
                    <a:pt x="9062" y="9464"/>
                    <a:pt x="9006" y="9436"/>
                  </a:cubicBezTo>
                  <a:cubicBezTo>
                    <a:pt x="8859" y="9380"/>
                    <a:pt x="8741" y="9317"/>
                    <a:pt x="8594" y="9289"/>
                  </a:cubicBezTo>
                  <a:cubicBezTo>
                    <a:pt x="8471" y="9216"/>
                    <a:pt x="8323" y="9137"/>
                    <a:pt x="8189" y="9137"/>
                  </a:cubicBezTo>
                  <a:cubicBezTo>
                    <a:pt x="8170" y="9137"/>
                    <a:pt x="8151" y="9139"/>
                    <a:pt x="8132" y="9143"/>
                  </a:cubicBezTo>
                  <a:cubicBezTo>
                    <a:pt x="7755" y="9233"/>
                    <a:pt x="8069" y="9814"/>
                    <a:pt x="8244" y="10163"/>
                  </a:cubicBezTo>
                  <a:cubicBezTo>
                    <a:pt x="8054" y="10035"/>
                    <a:pt x="7766" y="9847"/>
                    <a:pt x="7582" y="9847"/>
                  </a:cubicBezTo>
                  <a:cubicBezTo>
                    <a:pt x="7516" y="9847"/>
                    <a:pt x="7463" y="9871"/>
                    <a:pt x="7433" y="9933"/>
                  </a:cubicBezTo>
                  <a:cubicBezTo>
                    <a:pt x="7405" y="9989"/>
                    <a:pt x="7433" y="10017"/>
                    <a:pt x="7433" y="10080"/>
                  </a:cubicBezTo>
                  <a:cubicBezTo>
                    <a:pt x="7489" y="10226"/>
                    <a:pt x="7545" y="10338"/>
                    <a:pt x="7608" y="10485"/>
                  </a:cubicBezTo>
                  <a:cubicBezTo>
                    <a:pt x="7664" y="10632"/>
                    <a:pt x="7755" y="10779"/>
                    <a:pt x="7783" y="10954"/>
                  </a:cubicBezTo>
                  <a:cubicBezTo>
                    <a:pt x="7811" y="10954"/>
                    <a:pt x="7811" y="10982"/>
                    <a:pt x="7811" y="11010"/>
                  </a:cubicBezTo>
                  <a:cubicBezTo>
                    <a:pt x="7642" y="10948"/>
                    <a:pt x="7439" y="10838"/>
                    <a:pt x="7264" y="10838"/>
                  </a:cubicBezTo>
                  <a:cubicBezTo>
                    <a:pt x="7199" y="10838"/>
                    <a:pt x="7138" y="10853"/>
                    <a:pt x="7083" y="10891"/>
                  </a:cubicBezTo>
                  <a:cubicBezTo>
                    <a:pt x="6964" y="10982"/>
                    <a:pt x="7055" y="11100"/>
                    <a:pt x="7083" y="11212"/>
                  </a:cubicBezTo>
                  <a:cubicBezTo>
                    <a:pt x="7139" y="11478"/>
                    <a:pt x="7314" y="11653"/>
                    <a:pt x="7370" y="11912"/>
                  </a:cubicBezTo>
                  <a:cubicBezTo>
                    <a:pt x="7286" y="12030"/>
                    <a:pt x="7195" y="12149"/>
                    <a:pt x="7111" y="12261"/>
                  </a:cubicBezTo>
                  <a:lnTo>
                    <a:pt x="7083" y="12261"/>
                  </a:lnTo>
                  <a:cubicBezTo>
                    <a:pt x="7073" y="12264"/>
                    <a:pt x="7063" y="12266"/>
                    <a:pt x="7053" y="12266"/>
                  </a:cubicBezTo>
                  <a:cubicBezTo>
                    <a:pt x="6969" y="12266"/>
                    <a:pt x="6874" y="12174"/>
                    <a:pt x="6818" y="12149"/>
                  </a:cubicBezTo>
                  <a:cubicBezTo>
                    <a:pt x="6734" y="12086"/>
                    <a:pt x="6643" y="12058"/>
                    <a:pt x="6531" y="12030"/>
                  </a:cubicBezTo>
                  <a:cubicBezTo>
                    <a:pt x="6454" y="11994"/>
                    <a:pt x="6342" y="11932"/>
                    <a:pt x="6241" y="11932"/>
                  </a:cubicBezTo>
                  <a:cubicBezTo>
                    <a:pt x="6185" y="11932"/>
                    <a:pt x="6132" y="11951"/>
                    <a:pt x="6090" y="12002"/>
                  </a:cubicBezTo>
                  <a:cubicBezTo>
                    <a:pt x="6007" y="12114"/>
                    <a:pt x="6090" y="12324"/>
                    <a:pt x="6118" y="12436"/>
                  </a:cubicBezTo>
                  <a:cubicBezTo>
                    <a:pt x="6181" y="12555"/>
                    <a:pt x="6209" y="12639"/>
                    <a:pt x="6265" y="12730"/>
                  </a:cubicBezTo>
                  <a:cubicBezTo>
                    <a:pt x="6293" y="12758"/>
                    <a:pt x="6321" y="12814"/>
                    <a:pt x="6356" y="12877"/>
                  </a:cubicBezTo>
                  <a:cubicBezTo>
                    <a:pt x="6181" y="12786"/>
                    <a:pt x="6007" y="12639"/>
                    <a:pt x="5832" y="12555"/>
                  </a:cubicBezTo>
                  <a:lnTo>
                    <a:pt x="5832" y="12527"/>
                  </a:lnTo>
                  <a:cubicBezTo>
                    <a:pt x="5769" y="12380"/>
                    <a:pt x="5797" y="12149"/>
                    <a:pt x="5797" y="12002"/>
                  </a:cubicBezTo>
                  <a:cubicBezTo>
                    <a:pt x="5832" y="11765"/>
                    <a:pt x="5860" y="11562"/>
                    <a:pt x="5944" y="11359"/>
                  </a:cubicBezTo>
                  <a:cubicBezTo>
                    <a:pt x="6034" y="11240"/>
                    <a:pt x="6146" y="11100"/>
                    <a:pt x="6293" y="11010"/>
                  </a:cubicBezTo>
                  <a:cubicBezTo>
                    <a:pt x="6412" y="10926"/>
                    <a:pt x="6559" y="10863"/>
                    <a:pt x="6706" y="10779"/>
                  </a:cubicBezTo>
                  <a:cubicBezTo>
                    <a:pt x="6909" y="10604"/>
                    <a:pt x="7139" y="10338"/>
                    <a:pt x="7258" y="10080"/>
                  </a:cubicBezTo>
                  <a:cubicBezTo>
                    <a:pt x="7314" y="9961"/>
                    <a:pt x="7314" y="9814"/>
                    <a:pt x="7370" y="9702"/>
                  </a:cubicBezTo>
                  <a:cubicBezTo>
                    <a:pt x="7433" y="9555"/>
                    <a:pt x="7489" y="9380"/>
                    <a:pt x="7580" y="9233"/>
                  </a:cubicBezTo>
                  <a:cubicBezTo>
                    <a:pt x="7811" y="8912"/>
                    <a:pt x="8160" y="8828"/>
                    <a:pt x="8510" y="8737"/>
                  </a:cubicBezTo>
                  <a:cubicBezTo>
                    <a:pt x="8803" y="8653"/>
                    <a:pt x="9090" y="8506"/>
                    <a:pt x="9384" y="8387"/>
                  </a:cubicBezTo>
                  <a:cubicBezTo>
                    <a:pt x="9678" y="8241"/>
                    <a:pt x="9880" y="8129"/>
                    <a:pt x="10111" y="7891"/>
                  </a:cubicBezTo>
                  <a:cubicBezTo>
                    <a:pt x="10139" y="7863"/>
                    <a:pt x="10202" y="7807"/>
                    <a:pt x="10258" y="7716"/>
                  </a:cubicBezTo>
                  <a:close/>
                  <a:moveTo>
                    <a:pt x="6316" y="12147"/>
                  </a:moveTo>
                  <a:cubicBezTo>
                    <a:pt x="6444" y="12147"/>
                    <a:pt x="6780" y="12339"/>
                    <a:pt x="6992" y="12408"/>
                  </a:cubicBezTo>
                  <a:cubicBezTo>
                    <a:pt x="6846" y="12611"/>
                    <a:pt x="6762" y="12849"/>
                    <a:pt x="6615" y="13023"/>
                  </a:cubicBezTo>
                  <a:cubicBezTo>
                    <a:pt x="6615" y="12932"/>
                    <a:pt x="6559" y="12849"/>
                    <a:pt x="6531" y="12786"/>
                  </a:cubicBezTo>
                  <a:cubicBezTo>
                    <a:pt x="6468" y="12674"/>
                    <a:pt x="6412" y="12583"/>
                    <a:pt x="6356" y="12499"/>
                  </a:cubicBezTo>
                  <a:cubicBezTo>
                    <a:pt x="6356" y="12464"/>
                    <a:pt x="6237" y="12233"/>
                    <a:pt x="6265" y="12177"/>
                  </a:cubicBezTo>
                  <a:cubicBezTo>
                    <a:pt x="6270" y="12156"/>
                    <a:pt x="6288" y="12147"/>
                    <a:pt x="6316" y="12147"/>
                  </a:cubicBezTo>
                  <a:close/>
                  <a:moveTo>
                    <a:pt x="5685" y="12674"/>
                  </a:moveTo>
                  <a:cubicBezTo>
                    <a:pt x="5944" y="12814"/>
                    <a:pt x="6181" y="13023"/>
                    <a:pt x="6468" y="13135"/>
                  </a:cubicBezTo>
                  <a:cubicBezTo>
                    <a:pt x="6296" y="13307"/>
                    <a:pt x="6042" y="13453"/>
                    <a:pt x="5841" y="13597"/>
                  </a:cubicBezTo>
                  <a:lnTo>
                    <a:pt x="5841" y="13597"/>
                  </a:lnTo>
                  <a:cubicBezTo>
                    <a:pt x="5860" y="13576"/>
                    <a:pt x="5870" y="13547"/>
                    <a:pt x="5860" y="13513"/>
                  </a:cubicBezTo>
                  <a:cubicBezTo>
                    <a:pt x="5797" y="13338"/>
                    <a:pt x="5769" y="13135"/>
                    <a:pt x="5741" y="12932"/>
                  </a:cubicBezTo>
                  <a:cubicBezTo>
                    <a:pt x="5741" y="12877"/>
                    <a:pt x="5741" y="12814"/>
                    <a:pt x="5713" y="12758"/>
                  </a:cubicBezTo>
                  <a:cubicBezTo>
                    <a:pt x="5713" y="12730"/>
                    <a:pt x="5685" y="12702"/>
                    <a:pt x="5685" y="12674"/>
                  </a:cubicBezTo>
                  <a:close/>
                  <a:moveTo>
                    <a:pt x="5244" y="13310"/>
                  </a:moveTo>
                  <a:cubicBezTo>
                    <a:pt x="5391" y="13457"/>
                    <a:pt x="5538" y="13548"/>
                    <a:pt x="5713" y="13632"/>
                  </a:cubicBezTo>
                  <a:cubicBezTo>
                    <a:pt x="5723" y="13637"/>
                    <a:pt x="5734" y="13639"/>
                    <a:pt x="5747" y="13639"/>
                  </a:cubicBezTo>
                  <a:cubicBezTo>
                    <a:pt x="5767" y="13639"/>
                    <a:pt x="5789" y="13633"/>
                    <a:pt x="5809" y="13622"/>
                  </a:cubicBezTo>
                  <a:lnTo>
                    <a:pt x="5809" y="13622"/>
                  </a:lnTo>
                  <a:cubicBezTo>
                    <a:pt x="5670" y="13734"/>
                    <a:pt x="5530" y="13841"/>
                    <a:pt x="5391" y="13953"/>
                  </a:cubicBezTo>
                  <a:cubicBezTo>
                    <a:pt x="5335" y="13806"/>
                    <a:pt x="5307" y="13660"/>
                    <a:pt x="5272" y="13513"/>
                  </a:cubicBezTo>
                  <a:cubicBezTo>
                    <a:pt x="5272" y="13457"/>
                    <a:pt x="5244" y="13401"/>
                    <a:pt x="5244" y="13338"/>
                  </a:cubicBezTo>
                  <a:lnTo>
                    <a:pt x="5244" y="13310"/>
                  </a:lnTo>
                  <a:close/>
                  <a:moveTo>
                    <a:pt x="4811" y="13834"/>
                  </a:moveTo>
                  <a:lnTo>
                    <a:pt x="4811" y="13834"/>
                  </a:lnTo>
                  <a:cubicBezTo>
                    <a:pt x="4895" y="13862"/>
                    <a:pt x="5014" y="13953"/>
                    <a:pt x="5070" y="14009"/>
                  </a:cubicBezTo>
                  <a:cubicBezTo>
                    <a:pt x="5098" y="14037"/>
                    <a:pt x="5132" y="14037"/>
                    <a:pt x="5160" y="14072"/>
                  </a:cubicBezTo>
                  <a:lnTo>
                    <a:pt x="5132" y="14072"/>
                  </a:lnTo>
                  <a:cubicBezTo>
                    <a:pt x="5042" y="14100"/>
                    <a:pt x="4958" y="14128"/>
                    <a:pt x="4839" y="14156"/>
                  </a:cubicBezTo>
                  <a:cubicBezTo>
                    <a:pt x="4839" y="14037"/>
                    <a:pt x="4839" y="13925"/>
                    <a:pt x="4811" y="13834"/>
                  </a:cubicBezTo>
                  <a:close/>
                  <a:moveTo>
                    <a:pt x="9095" y="256"/>
                  </a:moveTo>
                  <a:cubicBezTo>
                    <a:pt x="9167" y="256"/>
                    <a:pt x="9216" y="353"/>
                    <a:pt x="9265" y="402"/>
                  </a:cubicBezTo>
                  <a:cubicBezTo>
                    <a:pt x="9356" y="465"/>
                    <a:pt x="9412" y="521"/>
                    <a:pt x="9531" y="577"/>
                  </a:cubicBezTo>
                  <a:cubicBezTo>
                    <a:pt x="9611" y="602"/>
                    <a:pt x="9690" y="612"/>
                    <a:pt x="9770" y="612"/>
                  </a:cubicBezTo>
                  <a:cubicBezTo>
                    <a:pt x="9893" y="612"/>
                    <a:pt x="10016" y="587"/>
                    <a:pt x="10139" y="549"/>
                  </a:cubicBezTo>
                  <a:cubicBezTo>
                    <a:pt x="10258" y="521"/>
                    <a:pt x="10405" y="437"/>
                    <a:pt x="10517" y="402"/>
                  </a:cubicBezTo>
                  <a:cubicBezTo>
                    <a:pt x="10663" y="402"/>
                    <a:pt x="10838" y="465"/>
                    <a:pt x="10985" y="493"/>
                  </a:cubicBezTo>
                  <a:cubicBezTo>
                    <a:pt x="11132" y="549"/>
                    <a:pt x="11251" y="549"/>
                    <a:pt x="11426" y="549"/>
                  </a:cubicBezTo>
                  <a:cubicBezTo>
                    <a:pt x="11684" y="493"/>
                    <a:pt x="11950" y="437"/>
                    <a:pt x="12181" y="402"/>
                  </a:cubicBezTo>
                  <a:cubicBezTo>
                    <a:pt x="12440" y="374"/>
                    <a:pt x="12677" y="290"/>
                    <a:pt x="12936" y="290"/>
                  </a:cubicBezTo>
                  <a:cubicBezTo>
                    <a:pt x="12987" y="285"/>
                    <a:pt x="13037" y="283"/>
                    <a:pt x="13088" y="283"/>
                  </a:cubicBezTo>
                  <a:cubicBezTo>
                    <a:pt x="13301" y="283"/>
                    <a:pt x="13511" y="324"/>
                    <a:pt x="13726" y="346"/>
                  </a:cubicBezTo>
                  <a:cubicBezTo>
                    <a:pt x="13893" y="387"/>
                    <a:pt x="14060" y="416"/>
                    <a:pt x="14219" y="416"/>
                  </a:cubicBezTo>
                  <a:cubicBezTo>
                    <a:pt x="14280" y="416"/>
                    <a:pt x="14339" y="412"/>
                    <a:pt x="14397" y="402"/>
                  </a:cubicBezTo>
                  <a:cubicBezTo>
                    <a:pt x="14509" y="402"/>
                    <a:pt x="14600" y="374"/>
                    <a:pt x="14712" y="374"/>
                  </a:cubicBezTo>
                  <a:cubicBezTo>
                    <a:pt x="14887" y="374"/>
                    <a:pt x="15006" y="437"/>
                    <a:pt x="15153" y="521"/>
                  </a:cubicBezTo>
                  <a:cubicBezTo>
                    <a:pt x="15355" y="640"/>
                    <a:pt x="15586" y="696"/>
                    <a:pt x="15824" y="815"/>
                  </a:cubicBezTo>
                  <a:cubicBezTo>
                    <a:pt x="16027" y="927"/>
                    <a:pt x="16229" y="1073"/>
                    <a:pt x="16432" y="1192"/>
                  </a:cubicBezTo>
                  <a:cubicBezTo>
                    <a:pt x="16635" y="1339"/>
                    <a:pt x="16845" y="1486"/>
                    <a:pt x="17075" y="1626"/>
                  </a:cubicBezTo>
                  <a:cubicBezTo>
                    <a:pt x="17278" y="1773"/>
                    <a:pt x="17453" y="1919"/>
                    <a:pt x="17656" y="2094"/>
                  </a:cubicBezTo>
                  <a:cubicBezTo>
                    <a:pt x="18005" y="2416"/>
                    <a:pt x="18383" y="2710"/>
                    <a:pt x="18649" y="3115"/>
                  </a:cubicBezTo>
                  <a:cubicBezTo>
                    <a:pt x="18768" y="3262"/>
                    <a:pt x="18907" y="3318"/>
                    <a:pt x="19054" y="3437"/>
                  </a:cubicBezTo>
                  <a:cubicBezTo>
                    <a:pt x="19257" y="3584"/>
                    <a:pt x="19404" y="3842"/>
                    <a:pt x="19551" y="4045"/>
                  </a:cubicBezTo>
                  <a:cubicBezTo>
                    <a:pt x="19844" y="4486"/>
                    <a:pt x="19670" y="5094"/>
                    <a:pt x="19726" y="5563"/>
                  </a:cubicBezTo>
                  <a:cubicBezTo>
                    <a:pt x="19754" y="5856"/>
                    <a:pt x="19872" y="6087"/>
                    <a:pt x="19872" y="6381"/>
                  </a:cubicBezTo>
                  <a:cubicBezTo>
                    <a:pt x="19900" y="6639"/>
                    <a:pt x="19900" y="6905"/>
                    <a:pt x="19928" y="7192"/>
                  </a:cubicBezTo>
                  <a:lnTo>
                    <a:pt x="19928" y="7311"/>
                  </a:lnTo>
                  <a:lnTo>
                    <a:pt x="19928" y="7339"/>
                  </a:lnTo>
                  <a:cubicBezTo>
                    <a:pt x="19872" y="7541"/>
                    <a:pt x="19844" y="7744"/>
                    <a:pt x="19816" y="7954"/>
                  </a:cubicBezTo>
                  <a:cubicBezTo>
                    <a:pt x="19781" y="8185"/>
                    <a:pt x="19726" y="8415"/>
                    <a:pt x="19670" y="8653"/>
                  </a:cubicBezTo>
                  <a:cubicBezTo>
                    <a:pt x="19670" y="8737"/>
                    <a:pt x="19642" y="8828"/>
                    <a:pt x="19642" y="8940"/>
                  </a:cubicBezTo>
                  <a:lnTo>
                    <a:pt x="19642" y="8968"/>
                  </a:lnTo>
                  <a:lnTo>
                    <a:pt x="19642" y="9031"/>
                  </a:lnTo>
                  <a:cubicBezTo>
                    <a:pt x="19642" y="9289"/>
                    <a:pt x="19670" y="9555"/>
                    <a:pt x="19670" y="9814"/>
                  </a:cubicBezTo>
                  <a:cubicBezTo>
                    <a:pt x="19698" y="10017"/>
                    <a:pt x="19726" y="10254"/>
                    <a:pt x="19726" y="10485"/>
                  </a:cubicBezTo>
                  <a:cubicBezTo>
                    <a:pt x="19754" y="10716"/>
                    <a:pt x="19754" y="10954"/>
                    <a:pt x="19726" y="11184"/>
                  </a:cubicBezTo>
                  <a:cubicBezTo>
                    <a:pt x="19726" y="11450"/>
                    <a:pt x="19726" y="11681"/>
                    <a:pt x="19698" y="11940"/>
                  </a:cubicBezTo>
                  <a:cubicBezTo>
                    <a:pt x="19670" y="12233"/>
                    <a:pt x="19642" y="12527"/>
                    <a:pt x="19579" y="12786"/>
                  </a:cubicBezTo>
                  <a:cubicBezTo>
                    <a:pt x="19523" y="13051"/>
                    <a:pt x="19467" y="13282"/>
                    <a:pt x="19404" y="13513"/>
                  </a:cubicBezTo>
                  <a:cubicBezTo>
                    <a:pt x="19348" y="13751"/>
                    <a:pt x="19320" y="14009"/>
                    <a:pt x="19229" y="14247"/>
                  </a:cubicBezTo>
                  <a:cubicBezTo>
                    <a:pt x="19054" y="14709"/>
                    <a:pt x="18796" y="15149"/>
                    <a:pt x="18530" y="15555"/>
                  </a:cubicBezTo>
                  <a:cubicBezTo>
                    <a:pt x="18368" y="15833"/>
                    <a:pt x="17985" y="16445"/>
                    <a:pt x="17584" y="16445"/>
                  </a:cubicBezTo>
                  <a:cubicBezTo>
                    <a:pt x="17482" y="16445"/>
                    <a:pt x="17379" y="16405"/>
                    <a:pt x="17278" y="16310"/>
                  </a:cubicBezTo>
                  <a:cubicBezTo>
                    <a:pt x="17131" y="16170"/>
                    <a:pt x="16957" y="15960"/>
                    <a:pt x="16873" y="15785"/>
                  </a:cubicBezTo>
                  <a:cubicBezTo>
                    <a:pt x="16726" y="15499"/>
                    <a:pt x="16873" y="15233"/>
                    <a:pt x="16873" y="14946"/>
                  </a:cubicBezTo>
                  <a:cubicBezTo>
                    <a:pt x="16873" y="14736"/>
                    <a:pt x="16810" y="14597"/>
                    <a:pt x="16635" y="14478"/>
                  </a:cubicBezTo>
                  <a:cubicBezTo>
                    <a:pt x="16404" y="14275"/>
                    <a:pt x="16432" y="14072"/>
                    <a:pt x="16376" y="13779"/>
                  </a:cubicBezTo>
                  <a:cubicBezTo>
                    <a:pt x="16348" y="13513"/>
                    <a:pt x="16320" y="13254"/>
                    <a:pt x="16201" y="13023"/>
                  </a:cubicBezTo>
                  <a:cubicBezTo>
                    <a:pt x="16173" y="12960"/>
                    <a:pt x="16145" y="12904"/>
                    <a:pt x="16110" y="12877"/>
                  </a:cubicBezTo>
                  <a:cubicBezTo>
                    <a:pt x="16201" y="12849"/>
                    <a:pt x="16285" y="12814"/>
                    <a:pt x="16376" y="12786"/>
                  </a:cubicBezTo>
                  <a:cubicBezTo>
                    <a:pt x="16957" y="12527"/>
                    <a:pt x="17397" y="12114"/>
                    <a:pt x="17803" y="11653"/>
                  </a:cubicBezTo>
                  <a:cubicBezTo>
                    <a:pt x="17826" y="11601"/>
                    <a:pt x="17792" y="11555"/>
                    <a:pt x="17749" y="11555"/>
                  </a:cubicBezTo>
                  <a:cubicBezTo>
                    <a:pt x="17739" y="11555"/>
                    <a:pt x="17729" y="11557"/>
                    <a:pt x="17719" y="11562"/>
                  </a:cubicBezTo>
                  <a:cubicBezTo>
                    <a:pt x="17306" y="11912"/>
                    <a:pt x="16901" y="12289"/>
                    <a:pt x="16376" y="12527"/>
                  </a:cubicBezTo>
                  <a:cubicBezTo>
                    <a:pt x="16285" y="12583"/>
                    <a:pt x="16173" y="12639"/>
                    <a:pt x="16083" y="12639"/>
                  </a:cubicBezTo>
                  <a:cubicBezTo>
                    <a:pt x="16055" y="12645"/>
                    <a:pt x="16030" y="12648"/>
                    <a:pt x="16006" y="12648"/>
                  </a:cubicBezTo>
                  <a:cubicBezTo>
                    <a:pt x="15905" y="12648"/>
                    <a:pt x="15841" y="12590"/>
                    <a:pt x="15796" y="12499"/>
                  </a:cubicBezTo>
                  <a:cubicBezTo>
                    <a:pt x="15796" y="12464"/>
                    <a:pt x="15796" y="12408"/>
                    <a:pt x="15761" y="12352"/>
                  </a:cubicBezTo>
                  <a:cubicBezTo>
                    <a:pt x="15705" y="12205"/>
                    <a:pt x="15558" y="12114"/>
                    <a:pt x="15383" y="12086"/>
                  </a:cubicBezTo>
                  <a:cubicBezTo>
                    <a:pt x="15271" y="12058"/>
                    <a:pt x="15006" y="12086"/>
                    <a:pt x="14887" y="12030"/>
                  </a:cubicBezTo>
                  <a:cubicBezTo>
                    <a:pt x="14747" y="11912"/>
                    <a:pt x="14950" y="11625"/>
                    <a:pt x="14922" y="11478"/>
                  </a:cubicBezTo>
                  <a:cubicBezTo>
                    <a:pt x="14887" y="11331"/>
                    <a:pt x="14747" y="11240"/>
                    <a:pt x="14628" y="11184"/>
                  </a:cubicBezTo>
                  <a:cubicBezTo>
                    <a:pt x="14537" y="11128"/>
                    <a:pt x="14334" y="11100"/>
                    <a:pt x="14188" y="11065"/>
                  </a:cubicBezTo>
                  <a:lnTo>
                    <a:pt x="14188" y="11065"/>
                  </a:lnTo>
                  <a:cubicBezTo>
                    <a:pt x="14270" y="11074"/>
                    <a:pt x="14353" y="11079"/>
                    <a:pt x="14436" y="11079"/>
                  </a:cubicBezTo>
                  <a:cubicBezTo>
                    <a:pt x="14938" y="11079"/>
                    <a:pt x="15433" y="10925"/>
                    <a:pt x="15908" y="10751"/>
                  </a:cubicBezTo>
                  <a:cubicBezTo>
                    <a:pt x="16201" y="10632"/>
                    <a:pt x="16495" y="10485"/>
                    <a:pt x="16754" y="10310"/>
                  </a:cubicBezTo>
                  <a:cubicBezTo>
                    <a:pt x="16957" y="10163"/>
                    <a:pt x="17250" y="9989"/>
                    <a:pt x="17369" y="9758"/>
                  </a:cubicBezTo>
                  <a:cubicBezTo>
                    <a:pt x="17389" y="9719"/>
                    <a:pt x="17363" y="9676"/>
                    <a:pt x="17327" y="9676"/>
                  </a:cubicBezTo>
                  <a:cubicBezTo>
                    <a:pt x="17312" y="9676"/>
                    <a:pt x="17295" y="9683"/>
                    <a:pt x="17278" y="9702"/>
                  </a:cubicBezTo>
                  <a:cubicBezTo>
                    <a:pt x="17103" y="9877"/>
                    <a:pt x="16845" y="10017"/>
                    <a:pt x="16607" y="10163"/>
                  </a:cubicBezTo>
                  <a:cubicBezTo>
                    <a:pt x="16348" y="10338"/>
                    <a:pt x="16083" y="10485"/>
                    <a:pt x="15761" y="10604"/>
                  </a:cubicBezTo>
                  <a:cubicBezTo>
                    <a:pt x="15406" y="10732"/>
                    <a:pt x="15030" y="10855"/>
                    <a:pt x="14647" y="10908"/>
                  </a:cubicBezTo>
                  <a:lnTo>
                    <a:pt x="14647" y="10908"/>
                  </a:lnTo>
                  <a:cubicBezTo>
                    <a:pt x="14660" y="10903"/>
                    <a:pt x="14673" y="10898"/>
                    <a:pt x="14684" y="10891"/>
                  </a:cubicBezTo>
                  <a:cubicBezTo>
                    <a:pt x="15299" y="10807"/>
                    <a:pt x="15880" y="10457"/>
                    <a:pt x="16348" y="10052"/>
                  </a:cubicBezTo>
                  <a:cubicBezTo>
                    <a:pt x="16845" y="9611"/>
                    <a:pt x="17159" y="9031"/>
                    <a:pt x="17425" y="8415"/>
                  </a:cubicBezTo>
                  <a:cubicBezTo>
                    <a:pt x="17425" y="8376"/>
                    <a:pt x="17397" y="8336"/>
                    <a:pt x="17368" y="8336"/>
                  </a:cubicBezTo>
                  <a:cubicBezTo>
                    <a:pt x="17356" y="8336"/>
                    <a:pt x="17344" y="8343"/>
                    <a:pt x="17334" y="8359"/>
                  </a:cubicBezTo>
                  <a:cubicBezTo>
                    <a:pt x="16985" y="8912"/>
                    <a:pt x="16698" y="9464"/>
                    <a:pt x="16173" y="9877"/>
                  </a:cubicBezTo>
                  <a:cubicBezTo>
                    <a:pt x="15936" y="10080"/>
                    <a:pt x="15649" y="10254"/>
                    <a:pt x="15383" y="10401"/>
                  </a:cubicBezTo>
                  <a:cubicBezTo>
                    <a:pt x="15062" y="10576"/>
                    <a:pt x="14747" y="10632"/>
                    <a:pt x="14397" y="10688"/>
                  </a:cubicBezTo>
                  <a:cubicBezTo>
                    <a:pt x="14104" y="10716"/>
                    <a:pt x="13810" y="10751"/>
                    <a:pt x="13551" y="10863"/>
                  </a:cubicBezTo>
                  <a:cubicBezTo>
                    <a:pt x="13301" y="10964"/>
                    <a:pt x="13097" y="11146"/>
                    <a:pt x="12843" y="11146"/>
                  </a:cubicBezTo>
                  <a:cubicBezTo>
                    <a:pt x="12799" y="11146"/>
                    <a:pt x="12753" y="11141"/>
                    <a:pt x="12705" y="11128"/>
                  </a:cubicBezTo>
                  <a:cubicBezTo>
                    <a:pt x="12530" y="11065"/>
                    <a:pt x="12412" y="10982"/>
                    <a:pt x="12300" y="10835"/>
                  </a:cubicBezTo>
                  <a:cubicBezTo>
                    <a:pt x="12237" y="10751"/>
                    <a:pt x="12181" y="10632"/>
                    <a:pt x="12062" y="10576"/>
                  </a:cubicBezTo>
                  <a:cubicBezTo>
                    <a:pt x="12012" y="10538"/>
                    <a:pt x="11959" y="10523"/>
                    <a:pt x="11900" y="10523"/>
                  </a:cubicBezTo>
                  <a:cubicBezTo>
                    <a:pt x="11861" y="10523"/>
                    <a:pt x="11820" y="10530"/>
                    <a:pt x="11775" y="10541"/>
                  </a:cubicBezTo>
                  <a:cubicBezTo>
                    <a:pt x="11803" y="10485"/>
                    <a:pt x="11831" y="10457"/>
                    <a:pt x="11859" y="10429"/>
                  </a:cubicBezTo>
                  <a:cubicBezTo>
                    <a:pt x="11915" y="10338"/>
                    <a:pt x="12006" y="10282"/>
                    <a:pt x="12062" y="10191"/>
                  </a:cubicBezTo>
                  <a:cubicBezTo>
                    <a:pt x="12530" y="10052"/>
                    <a:pt x="13027" y="9989"/>
                    <a:pt x="13523" y="9842"/>
                  </a:cubicBezTo>
                  <a:cubicBezTo>
                    <a:pt x="14048" y="9667"/>
                    <a:pt x="14572" y="9408"/>
                    <a:pt x="15062" y="9115"/>
                  </a:cubicBezTo>
                  <a:cubicBezTo>
                    <a:pt x="15118" y="9064"/>
                    <a:pt x="15073" y="8964"/>
                    <a:pt x="15003" y="8964"/>
                  </a:cubicBezTo>
                  <a:cubicBezTo>
                    <a:pt x="14995" y="8964"/>
                    <a:pt x="14986" y="8965"/>
                    <a:pt x="14978" y="8968"/>
                  </a:cubicBezTo>
                  <a:cubicBezTo>
                    <a:pt x="14453" y="9261"/>
                    <a:pt x="13929" y="9555"/>
                    <a:pt x="13349" y="9730"/>
                  </a:cubicBezTo>
                  <a:cubicBezTo>
                    <a:pt x="13027" y="9814"/>
                    <a:pt x="12677" y="9905"/>
                    <a:pt x="12328" y="10017"/>
                  </a:cubicBezTo>
                  <a:cubicBezTo>
                    <a:pt x="12384" y="9961"/>
                    <a:pt x="12440" y="9933"/>
                    <a:pt x="12502" y="9905"/>
                  </a:cubicBezTo>
                  <a:cubicBezTo>
                    <a:pt x="12789" y="9758"/>
                    <a:pt x="13083" y="9583"/>
                    <a:pt x="13376" y="9464"/>
                  </a:cubicBezTo>
                  <a:cubicBezTo>
                    <a:pt x="13929" y="9233"/>
                    <a:pt x="14481" y="8968"/>
                    <a:pt x="14978" y="8590"/>
                  </a:cubicBezTo>
                  <a:cubicBezTo>
                    <a:pt x="15474" y="8213"/>
                    <a:pt x="15852" y="7688"/>
                    <a:pt x="16145" y="7136"/>
                  </a:cubicBezTo>
                  <a:cubicBezTo>
                    <a:pt x="16257" y="6905"/>
                    <a:pt x="16404" y="6583"/>
                    <a:pt x="16404" y="6318"/>
                  </a:cubicBezTo>
                  <a:cubicBezTo>
                    <a:pt x="16376" y="6031"/>
                    <a:pt x="16173" y="5709"/>
                    <a:pt x="16027" y="5507"/>
                  </a:cubicBezTo>
                  <a:cubicBezTo>
                    <a:pt x="15936" y="5388"/>
                    <a:pt x="15852" y="5297"/>
                    <a:pt x="15761" y="5185"/>
                  </a:cubicBezTo>
                  <a:cubicBezTo>
                    <a:pt x="15621" y="5038"/>
                    <a:pt x="15586" y="4863"/>
                    <a:pt x="15649" y="4660"/>
                  </a:cubicBezTo>
                  <a:cubicBezTo>
                    <a:pt x="15705" y="4423"/>
                    <a:pt x="15824" y="4283"/>
                    <a:pt x="15908" y="4073"/>
                  </a:cubicBezTo>
                  <a:cubicBezTo>
                    <a:pt x="15999" y="3933"/>
                    <a:pt x="16083" y="3758"/>
                    <a:pt x="16145" y="3612"/>
                  </a:cubicBezTo>
                  <a:cubicBezTo>
                    <a:pt x="16173" y="3437"/>
                    <a:pt x="16110" y="3262"/>
                    <a:pt x="16027" y="3087"/>
                  </a:cubicBezTo>
                  <a:cubicBezTo>
                    <a:pt x="15936" y="2849"/>
                    <a:pt x="15796" y="2647"/>
                    <a:pt x="15649" y="2444"/>
                  </a:cubicBezTo>
                  <a:cubicBezTo>
                    <a:pt x="15586" y="2360"/>
                    <a:pt x="15502" y="2150"/>
                    <a:pt x="15355" y="2122"/>
                  </a:cubicBezTo>
                  <a:lnTo>
                    <a:pt x="15327" y="2150"/>
                  </a:lnTo>
                  <a:cubicBezTo>
                    <a:pt x="15411" y="2241"/>
                    <a:pt x="15502" y="2416"/>
                    <a:pt x="15558" y="2500"/>
                  </a:cubicBezTo>
                  <a:cubicBezTo>
                    <a:pt x="15649" y="2675"/>
                    <a:pt x="15761" y="2822"/>
                    <a:pt x="15824" y="2996"/>
                  </a:cubicBezTo>
                  <a:cubicBezTo>
                    <a:pt x="15880" y="3143"/>
                    <a:pt x="15971" y="3318"/>
                    <a:pt x="15971" y="3465"/>
                  </a:cubicBezTo>
                  <a:cubicBezTo>
                    <a:pt x="15936" y="3346"/>
                    <a:pt x="15908" y="3199"/>
                    <a:pt x="15796" y="3087"/>
                  </a:cubicBezTo>
                  <a:cubicBezTo>
                    <a:pt x="15586" y="2794"/>
                    <a:pt x="15383" y="2563"/>
                    <a:pt x="15208" y="2269"/>
                  </a:cubicBezTo>
                  <a:cubicBezTo>
                    <a:pt x="15189" y="2240"/>
                    <a:pt x="15158" y="2228"/>
                    <a:pt x="15129" y="2228"/>
                  </a:cubicBezTo>
                  <a:cubicBezTo>
                    <a:pt x="15075" y="2228"/>
                    <a:pt x="15025" y="2270"/>
                    <a:pt x="15062" y="2325"/>
                  </a:cubicBezTo>
                  <a:cubicBezTo>
                    <a:pt x="15153" y="2563"/>
                    <a:pt x="15271" y="2794"/>
                    <a:pt x="15446" y="2968"/>
                  </a:cubicBezTo>
                  <a:cubicBezTo>
                    <a:pt x="15677" y="3262"/>
                    <a:pt x="15824" y="3465"/>
                    <a:pt x="15733" y="3870"/>
                  </a:cubicBezTo>
                  <a:cubicBezTo>
                    <a:pt x="15677" y="4073"/>
                    <a:pt x="15530" y="4248"/>
                    <a:pt x="15446" y="4458"/>
                  </a:cubicBezTo>
                  <a:cubicBezTo>
                    <a:pt x="15355" y="4688"/>
                    <a:pt x="15327" y="4919"/>
                    <a:pt x="15411" y="5157"/>
                  </a:cubicBezTo>
                  <a:cubicBezTo>
                    <a:pt x="15502" y="5360"/>
                    <a:pt x="15705" y="5507"/>
                    <a:pt x="15852" y="5709"/>
                  </a:cubicBezTo>
                  <a:cubicBezTo>
                    <a:pt x="16027" y="5940"/>
                    <a:pt x="16201" y="6234"/>
                    <a:pt x="16110" y="6555"/>
                  </a:cubicBezTo>
                  <a:cubicBezTo>
                    <a:pt x="15999" y="7108"/>
                    <a:pt x="15649" y="7660"/>
                    <a:pt x="15236" y="8038"/>
                  </a:cubicBezTo>
                  <a:cubicBezTo>
                    <a:pt x="14831" y="8478"/>
                    <a:pt x="14334" y="8793"/>
                    <a:pt x="13810" y="9031"/>
                  </a:cubicBezTo>
                  <a:cubicBezTo>
                    <a:pt x="13314" y="9261"/>
                    <a:pt x="12789" y="9464"/>
                    <a:pt x="12300" y="9758"/>
                  </a:cubicBezTo>
                  <a:cubicBezTo>
                    <a:pt x="12090" y="9877"/>
                    <a:pt x="11915" y="9989"/>
                    <a:pt x="11740" y="10163"/>
                  </a:cubicBezTo>
                  <a:cubicBezTo>
                    <a:pt x="11600" y="10338"/>
                    <a:pt x="11454" y="10716"/>
                    <a:pt x="11188" y="10751"/>
                  </a:cubicBezTo>
                  <a:cubicBezTo>
                    <a:pt x="10985" y="10807"/>
                    <a:pt x="10754" y="10807"/>
                    <a:pt x="10552" y="10891"/>
                  </a:cubicBezTo>
                  <a:cubicBezTo>
                    <a:pt x="10314" y="10954"/>
                    <a:pt x="10111" y="11100"/>
                    <a:pt x="9936" y="11275"/>
                  </a:cubicBezTo>
                  <a:cubicBezTo>
                    <a:pt x="9733" y="11415"/>
                    <a:pt x="9531" y="11590"/>
                    <a:pt x="9384" y="11800"/>
                  </a:cubicBezTo>
                  <a:cubicBezTo>
                    <a:pt x="9209" y="12002"/>
                    <a:pt x="9090" y="12233"/>
                    <a:pt x="8887" y="12436"/>
                  </a:cubicBezTo>
                  <a:cubicBezTo>
                    <a:pt x="8741" y="12583"/>
                    <a:pt x="8482" y="12611"/>
                    <a:pt x="8307" y="12758"/>
                  </a:cubicBezTo>
                  <a:cubicBezTo>
                    <a:pt x="8132" y="12904"/>
                    <a:pt x="8013" y="13107"/>
                    <a:pt x="7929" y="13310"/>
                  </a:cubicBezTo>
                  <a:cubicBezTo>
                    <a:pt x="7720" y="13723"/>
                    <a:pt x="7664" y="14212"/>
                    <a:pt x="7342" y="14562"/>
                  </a:cubicBezTo>
                  <a:cubicBezTo>
                    <a:pt x="6992" y="14974"/>
                    <a:pt x="6384" y="15058"/>
                    <a:pt x="5860" y="15086"/>
                  </a:cubicBezTo>
                  <a:cubicBezTo>
                    <a:pt x="5799" y="15093"/>
                    <a:pt x="5739" y="15096"/>
                    <a:pt x="5680" y="15096"/>
                  </a:cubicBezTo>
                  <a:cubicBezTo>
                    <a:pt x="5457" y="15096"/>
                    <a:pt x="5246" y="15052"/>
                    <a:pt x="5014" y="15030"/>
                  </a:cubicBezTo>
                  <a:cubicBezTo>
                    <a:pt x="4867" y="15002"/>
                    <a:pt x="4748" y="15002"/>
                    <a:pt x="4636" y="14883"/>
                  </a:cubicBezTo>
                  <a:cubicBezTo>
                    <a:pt x="4489" y="14709"/>
                    <a:pt x="4489" y="14534"/>
                    <a:pt x="4720" y="14450"/>
                  </a:cubicBezTo>
                  <a:cubicBezTo>
                    <a:pt x="4923" y="14387"/>
                    <a:pt x="5132" y="14359"/>
                    <a:pt x="5335" y="14247"/>
                  </a:cubicBezTo>
                  <a:cubicBezTo>
                    <a:pt x="5594" y="14128"/>
                    <a:pt x="5797" y="13953"/>
                    <a:pt x="6034" y="13779"/>
                  </a:cubicBezTo>
                  <a:cubicBezTo>
                    <a:pt x="6237" y="13632"/>
                    <a:pt x="6440" y="13513"/>
                    <a:pt x="6643" y="13338"/>
                  </a:cubicBezTo>
                  <a:cubicBezTo>
                    <a:pt x="6818" y="13198"/>
                    <a:pt x="6937" y="12960"/>
                    <a:pt x="7083" y="12786"/>
                  </a:cubicBezTo>
                  <a:cubicBezTo>
                    <a:pt x="7230" y="12555"/>
                    <a:pt x="7370" y="12324"/>
                    <a:pt x="7545" y="12114"/>
                  </a:cubicBezTo>
                  <a:cubicBezTo>
                    <a:pt x="7720" y="11912"/>
                    <a:pt x="7957" y="11737"/>
                    <a:pt x="8104" y="11506"/>
                  </a:cubicBezTo>
                  <a:cubicBezTo>
                    <a:pt x="8216" y="11275"/>
                    <a:pt x="8188" y="10982"/>
                    <a:pt x="8335" y="10779"/>
                  </a:cubicBezTo>
                  <a:cubicBezTo>
                    <a:pt x="8482" y="10485"/>
                    <a:pt x="8769" y="10282"/>
                    <a:pt x="9034" y="10108"/>
                  </a:cubicBezTo>
                  <a:cubicBezTo>
                    <a:pt x="9503" y="9730"/>
                    <a:pt x="9964" y="9289"/>
                    <a:pt x="10314" y="8793"/>
                  </a:cubicBezTo>
                  <a:cubicBezTo>
                    <a:pt x="10726" y="8269"/>
                    <a:pt x="11076" y="7716"/>
                    <a:pt x="11600" y="7311"/>
                  </a:cubicBezTo>
                  <a:cubicBezTo>
                    <a:pt x="12034" y="6933"/>
                    <a:pt x="12530" y="6667"/>
                    <a:pt x="12964" y="6290"/>
                  </a:cubicBezTo>
                  <a:cubicBezTo>
                    <a:pt x="13139" y="6206"/>
                    <a:pt x="13349" y="6115"/>
                    <a:pt x="13523" y="6031"/>
                  </a:cubicBezTo>
                  <a:cubicBezTo>
                    <a:pt x="13810" y="5912"/>
                    <a:pt x="14076" y="5793"/>
                    <a:pt x="14306" y="5618"/>
                  </a:cubicBezTo>
                  <a:cubicBezTo>
                    <a:pt x="14355" y="5594"/>
                    <a:pt x="14341" y="5529"/>
                    <a:pt x="14282" y="5529"/>
                  </a:cubicBezTo>
                  <a:cubicBezTo>
                    <a:pt x="14273" y="5529"/>
                    <a:pt x="14262" y="5531"/>
                    <a:pt x="14251" y="5535"/>
                  </a:cubicBezTo>
                  <a:cubicBezTo>
                    <a:pt x="13810" y="5737"/>
                    <a:pt x="13314" y="5912"/>
                    <a:pt x="12880" y="6115"/>
                  </a:cubicBezTo>
                  <a:cubicBezTo>
                    <a:pt x="12677" y="6234"/>
                    <a:pt x="12384" y="6346"/>
                    <a:pt x="12181" y="6346"/>
                  </a:cubicBezTo>
                  <a:cubicBezTo>
                    <a:pt x="12062" y="6318"/>
                    <a:pt x="12006" y="6290"/>
                    <a:pt x="11887" y="6290"/>
                  </a:cubicBezTo>
                  <a:cubicBezTo>
                    <a:pt x="11775" y="6318"/>
                    <a:pt x="11656" y="6346"/>
                    <a:pt x="11537" y="6409"/>
                  </a:cubicBezTo>
                  <a:cubicBezTo>
                    <a:pt x="11335" y="6465"/>
                    <a:pt x="11132" y="6583"/>
                    <a:pt x="10929" y="6639"/>
                  </a:cubicBezTo>
                  <a:cubicBezTo>
                    <a:pt x="10635" y="6695"/>
                    <a:pt x="10342" y="6695"/>
                    <a:pt x="10083" y="6695"/>
                  </a:cubicBezTo>
                  <a:cubicBezTo>
                    <a:pt x="9852" y="6667"/>
                    <a:pt x="9615" y="6695"/>
                    <a:pt x="9384" y="6639"/>
                  </a:cubicBezTo>
                  <a:cubicBezTo>
                    <a:pt x="9267" y="6623"/>
                    <a:pt x="9150" y="6607"/>
                    <a:pt x="9026" y="6607"/>
                  </a:cubicBezTo>
                  <a:cubicBezTo>
                    <a:pt x="8935" y="6607"/>
                    <a:pt x="8841" y="6616"/>
                    <a:pt x="8741" y="6639"/>
                  </a:cubicBezTo>
                  <a:cubicBezTo>
                    <a:pt x="8307" y="6730"/>
                    <a:pt x="7929" y="6933"/>
                    <a:pt x="7580" y="7192"/>
                  </a:cubicBezTo>
                  <a:cubicBezTo>
                    <a:pt x="7195" y="7485"/>
                    <a:pt x="6762" y="7632"/>
                    <a:pt x="6356" y="7835"/>
                  </a:cubicBezTo>
                  <a:cubicBezTo>
                    <a:pt x="5944" y="8038"/>
                    <a:pt x="5685" y="8443"/>
                    <a:pt x="5419" y="8793"/>
                  </a:cubicBezTo>
                  <a:cubicBezTo>
                    <a:pt x="5160" y="9087"/>
                    <a:pt x="4839" y="9352"/>
                    <a:pt x="4489" y="9464"/>
                  </a:cubicBezTo>
                  <a:cubicBezTo>
                    <a:pt x="4461" y="9464"/>
                    <a:pt x="4461" y="9464"/>
                    <a:pt x="4461" y="9492"/>
                  </a:cubicBezTo>
                  <a:cubicBezTo>
                    <a:pt x="4342" y="9527"/>
                    <a:pt x="4258" y="9527"/>
                    <a:pt x="4140" y="9527"/>
                  </a:cubicBezTo>
                  <a:cubicBezTo>
                    <a:pt x="4098" y="9533"/>
                    <a:pt x="4057" y="9535"/>
                    <a:pt x="4016" y="9535"/>
                  </a:cubicBezTo>
                  <a:cubicBezTo>
                    <a:pt x="3928" y="9535"/>
                    <a:pt x="3840" y="9526"/>
                    <a:pt x="3751" y="9526"/>
                  </a:cubicBezTo>
                  <a:cubicBezTo>
                    <a:pt x="3676" y="9526"/>
                    <a:pt x="3601" y="9532"/>
                    <a:pt x="3524" y="9555"/>
                  </a:cubicBezTo>
                  <a:cubicBezTo>
                    <a:pt x="3321" y="9583"/>
                    <a:pt x="3119" y="9702"/>
                    <a:pt x="2944" y="9814"/>
                  </a:cubicBezTo>
                  <a:cubicBezTo>
                    <a:pt x="2860" y="9877"/>
                    <a:pt x="2769" y="9933"/>
                    <a:pt x="2713" y="9989"/>
                  </a:cubicBezTo>
                  <a:cubicBezTo>
                    <a:pt x="2594" y="10052"/>
                    <a:pt x="2510" y="10080"/>
                    <a:pt x="2391" y="10080"/>
                  </a:cubicBezTo>
                  <a:cubicBezTo>
                    <a:pt x="2189" y="10136"/>
                    <a:pt x="2014" y="10163"/>
                    <a:pt x="1839" y="10282"/>
                  </a:cubicBezTo>
                  <a:cubicBezTo>
                    <a:pt x="1692" y="10366"/>
                    <a:pt x="1545" y="10513"/>
                    <a:pt x="1427" y="10632"/>
                  </a:cubicBezTo>
                  <a:cubicBezTo>
                    <a:pt x="1252" y="10807"/>
                    <a:pt x="1077" y="11010"/>
                    <a:pt x="846" y="11100"/>
                  </a:cubicBezTo>
                  <a:cubicBezTo>
                    <a:pt x="808" y="11110"/>
                    <a:pt x="772" y="11115"/>
                    <a:pt x="739" y="11115"/>
                  </a:cubicBezTo>
                  <a:cubicBezTo>
                    <a:pt x="491" y="11115"/>
                    <a:pt x="368" y="10860"/>
                    <a:pt x="294" y="10632"/>
                  </a:cubicBezTo>
                  <a:cubicBezTo>
                    <a:pt x="238" y="10401"/>
                    <a:pt x="266" y="10163"/>
                    <a:pt x="294" y="9933"/>
                  </a:cubicBezTo>
                  <a:cubicBezTo>
                    <a:pt x="322" y="9639"/>
                    <a:pt x="413" y="9408"/>
                    <a:pt x="497" y="9143"/>
                  </a:cubicBezTo>
                  <a:cubicBezTo>
                    <a:pt x="587" y="8884"/>
                    <a:pt x="727" y="8681"/>
                    <a:pt x="937" y="8478"/>
                  </a:cubicBezTo>
                  <a:cubicBezTo>
                    <a:pt x="1077" y="8304"/>
                    <a:pt x="1224" y="8185"/>
                    <a:pt x="1427" y="8066"/>
                  </a:cubicBezTo>
                  <a:cubicBezTo>
                    <a:pt x="1664" y="7954"/>
                    <a:pt x="1895" y="7807"/>
                    <a:pt x="2126" y="7660"/>
                  </a:cubicBezTo>
                  <a:cubicBezTo>
                    <a:pt x="2301" y="7541"/>
                    <a:pt x="2475" y="7429"/>
                    <a:pt x="2650" y="7311"/>
                  </a:cubicBezTo>
                  <a:cubicBezTo>
                    <a:pt x="2797" y="7220"/>
                    <a:pt x="2944" y="7080"/>
                    <a:pt x="3063" y="6933"/>
                  </a:cubicBezTo>
                  <a:cubicBezTo>
                    <a:pt x="3440" y="6611"/>
                    <a:pt x="3818" y="6290"/>
                    <a:pt x="4168" y="5940"/>
                  </a:cubicBezTo>
                  <a:cubicBezTo>
                    <a:pt x="4370" y="5737"/>
                    <a:pt x="4545" y="5563"/>
                    <a:pt x="4783" y="5388"/>
                  </a:cubicBezTo>
                  <a:cubicBezTo>
                    <a:pt x="4958" y="5213"/>
                    <a:pt x="5160" y="5066"/>
                    <a:pt x="5335" y="4919"/>
                  </a:cubicBezTo>
                  <a:cubicBezTo>
                    <a:pt x="5482" y="4772"/>
                    <a:pt x="5510" y="4570"/>
                    <a:pt x="5566" y="4395"/>
                  </a:cubicBezTo>
                  <a:cubicBezTo>
                    <a:pt x="5657" y="4108"/>
                    <a:pt x="5860" y="3961"/>
                    <a:pt x="6118" y="3842"/>
                  </a:cubicBezTo>
                  <a:cubicBezTo>
                    <a:pt x="6293" y="3758"/>
                    <a:pt x="6321" y="3612"/>
                    <a:pt x="6356" y="3437"/>
                  </a:cubicBezTo>
                  <a:cubicBezTo>
                    <a:pt x="6412" y="3199"/>
                    <a:pt x="6468" y="2996"/>
                    <a:pt x="6496" y="2766"/>
                  </a:cubicBezTo>
                  <a:cubicBezTo>
                    <a:pt x="6531" y="2472"/>
                    <a:pt x="6559" y="2213"/>
                    <a:pt x="6587" y="1947"/>
                  </a:cubicBezTo>
                  <a:cubicBezTo>
                    <a:pt x="6612" y="1819"/>
                    <a:pt x="6744" y="1776"/>
                    <a:pt x="6897" y="1776"/>
                  </a:cubicBezTo>
                  <a:cubicBezTo>
                    <a:pt x="7086" y="1776"/>
                    <a:pt x="7308" y="1841"/>
                    <a:pt x="7405" y="1892"/>
                  </a:cubicBezTo>
                  <a:cubicBezTo>
                    <a:pt x="7433" y="1892"/>
                    <a:pt x="7461" y="1892"/>
                    <a:pt x="7461" y="1864"/>
                  </a:cubicBezTo>
                  <a:lnTo>
                    <a:pt x="7489" y="1864"/>
                  </a:lnTo>
                  <a:cubicBezTo>
                    <a:pt x="7580" y="1801"/>
                    <a:pt x="7580" y="1689"/>
                    <a:pt x="7580" y="1626"/>
                  </a:cubicBezTo>
                  <a:cubicBezTo>
                    <a:pt x="7608" y="1486"/>
                    <a:pt x="7636" y="1367"/>
                    <a:pt x="7664" y="1220"/>
                  </a:cubicBezTo>
                  <a:cubicBezTo>
                    <a:pt x="7692" y="1073"/>
                    <a:pt x="7755" y="927"/>
                    <a:pt x="7783" y="787"/>
                  </a:cubicBezTo>
                  <a:cubicBezTo>
                    <a:pt x="7811" y="752"/>
                    <a:pt x="7866" y="521"/>
                    <a:pt x="7929" y="521"/>
                  </a:cubicBezTo>
                  <a:cubicBezTo>
                    <a:pt x="7934" y="519"/>
                    <a:pt x="7940" y="518"/>
                    <a:pt x="7946" y="518"/>
                  </a:cubicBezTo>
                  <a:cubicBezTo>
                    <a:pt x="8015" y="518"/>
                    <a:pt x="8165" y="642"/>
                    <a:pt x="8216" y="668"/>
                  </a:cubicBezTo>
                  <a:cubicBezTo>
                    <a:pt x="8279" y="696"/>
                    <a:pt x="8335" y="724"/>
                    <a:pt x="8419" y="724"/>
                  </a:cubicBezTo>
                  <a:cubicBezTo>
                    <a:pt x="8594" y="696"/>
                    <a:pt x="8769" y="493"/>
                    <a:pt x="8887" y="374"/>
                  </a:cubicBezTo>
                  <a:cubicBezTo>
                    <a:pt x="8943" y="318"/>
                    <a:pt x="9006" y="262"/>
                    <a:pt x="9062" y="262"/>
                  </a:cubicBezTo>
                  <a:cubicBezTo>
                    <a:pt x="9074" y="258"/>
                    <a:pt x="9084" y="256"/>
                    <a:pt x="9095" y="256"/>
                  </a:cubicBezTo>
                  <a:close/>
                  <a:moveTo>
                    <a:pt x="9063" y="0"/>
                  </a:moveTo>
                  <a:cubicBezTo>
                    <a:pt x="9026" y="0"/>
                    <a:pt x="8986" y="8"/>
                    <a:pt x="8943" y="25"/>
                  </a:cubicBezTo>
                  <a:cubicBezTo>
                    <a:pt x="8859" y="53"/>
                    <a:pt x="8803" y="115"/>
                    <a:pt x="8741" y="171"/>
                  </a:cubicBezTo>
                  <a:cubicBezTo>
                    <a:pt x="8657" y="262"/>
                    <a:pt x="8538" y="437"/>
                    <a:pt x="8419" y="465"/>
                  </a:cubicBezTo>
                  <a:cubicBezTo>
                    <a:pt x="8408" y="467"/>
                    <a:pt x="8397" y="468"/>
                    <a:pt x="8386" y="468"/>
                  </a:cubicBezTo>
                  <a:cubicBezTo>
                    <a:pt x="8229" y="468"/>
                    <a:pt x="8121" y="288"/>
                    <a:pt x="7957" y="262"/>
                  </a:cubicBezTo>
                  <a:cubicBezTo>
                    <a:pt x="7783" y="262"/>
                    <a:pt x="7692" y="465"/>
                    <a:pt x="7636" y="577"/>
                  </a:cubicBezTo>
                  <a:cubicBezTo>
                    <a:pt x="7545" y="815"/>
                    <a:pt x="7489" y="1073"/>
                    <a:pt x="7461" y="1339"/>
                  </a:cubicBezTo>
                  <a:cubicBezTo>
                    <a:pt x="7433" y="1423"/>
                    <a:pt x="7461" y="1689"/>
                    <a:pt x="7342" y="1717"/>
                  </a:cubicBezTo>
                  <a:cubicBezTo>
                    <a:pt x="7286" y="1717"/>
                    <a:pt x="7230" y="1661"/>
                    <a:pt x="7167" y="1661"/>
                  </a:cubicBezTo>
                  <a:lnTo>
                    <a:pt x="7139" y="1661"/>
                  </a:lnTo>
                  <a:cubicBezTo>
                    <a:pt x="7036" y="1624"/>
                    <a:pt x="6926" y="1602"/>
                    <a:pt x="6825" y="1602"/>
                  </a:cubicBezTo>
                  <a:cubicBezTo>
                    <a:pt x="6673" y="1602"/>
                    <a:pt x="6539" y="1651"/>
                    <a:pt x="6468" y="1773"/>
                  </a:cubicBezTo>
                  <a:cubicBezTo>
                    <a:pt x="6384" y="1919"/>
                    <a:pt x="6384" y="2122"/>
                    <a:pt x="6356" y="2297"/>
                  </a:cubicBezTo>
                  <a:cubicBezTo>
                    <a:pt x="6265" y="2563"/>
                    <a:pt x="6265" y="2822"/>
                    <a:pt x="6181" y="3087"/>
                  </a:cubicBezTo>
                  <a:cubicBezTo>
                    <a:pt x="6146" y="3199"/>
                    <a:pt x="6146" y="3290"/>
                    <a:pt x="6118" y="3374"/>
                  </a:cubicBezTo>
                  <a:cubicBezTo>
                    <a:pt x="6090" y="3549"/>
                    <a:pt x="6034" y="3584"/>
                    <a:pt x="5888" y="3640"/>
                  </a:cubicBezTo>
                  <a:cubicBezTo>
                    <a:pt x="5713" y="3724"/>
                    <a:pt x="5566" y="3870"/>
                    <a:pt x="5482" y="4017"/>
                  </a:cubicBezTo>
                  <a:cubicBezTo>
                    <a:pt x="5335" y="4220"/>
                    <a:pt x="5335" y="4423"/>
                    <a:pt x="5244" y="4633"/>
                  </a:cubicBezTo>
                  <a:cubicBezTo>
                    <a:pt x="5160" y="4807"/>
                    <a:pt x="4867" y="4982"/>
                    <a:pt x="4720" y="5122"/>
                  </a:cubicBezTo>
                  <a:cubicBezTo>
                    <a:pt x="4314" y="5472"/>
                    <a:pt x="3909" y="5856"/>
                    <a:pt x="3496" y="6234"/>
                  </a:cubicBezTo>
                  <a:cubicBezTo>
                    <a:pt x="3321" y="6381"/>
                    <a:pt x="3119" y="6555"/>
                    <a:pt x="2944" y="6695"/>
                  </a:cubicBezTo>
                  <a:cubicBezTo>
                    <a:pt x="2769" y="6870"/>
                    <a:pt x="2594" y="7017"/>
                    <a:pt x="2391" y="7164"/>
                  </a:cubicBezTo>
                  <a:cubicBezTo>
                    <a:pt x="2189" y="7311"/>
                    <a:pt x="1986" y="7429"/>
                    <a:pt x="1776" y="7569"/>
                  </a:cubicBezTo>
                  <a:cubicBezTo>
                    <a:pt x="1573" y="7688"/>
                    <a:pt x="1343" y="7807"/>
                    <a:pt x="1112" y="7919"/>
                  </a:cubicBezTo>
                  <a:cubicBezTo>
                    <a:pt x="937" y="8038"/>
                    <a:pt x="790" y="8241"/>
                    <a:pt x="643" y="8415"/>
                  </a:cubicBezTo>
                  <a:cubicBezTo>
                    <a:pt x="497" y="8618"/>
                    <a:pt x="378" y="8793"/>
                    <a:pt x="322" y="9031"/>
                  </a:cubicBezTo>
                  <a:cubicBezTo>
                    <a:pt x="147" y="9436"/>
                    <a:pt x="0" y="9989"/>
                    <a:pt x="63" y="10457"/>
                  </a:cubicBezTo>
                  <a:cubicBezTo>
                    <a:pt x="91" y="10660"/>
                    <a:pt x="147" y="10891"/>
                    <a:pt x="266" y="11065"/>
                  </a:cubicBezTo>
                  <a:cubicBezTo>
                    <a:pt x="350" y="11212"/>
                    <a:pt x="469" y="11275"/>
                    <a:pt x="643" y="11303"/>
                  </a:cubicBezTo>
                  <a:cubicBezTo>
                    <a:pt x="671" y="11317"/>
                    <a:pt x="708" y="11324"/>
                    <a:pt x="748" y="11324"/>
                  </a:cubicBezTo>
                  <a:cubicBezTo>
                    <a:pt x="788" y="11324"/>
                    <a:pt x="832" y="11317"/>
                    <a:pt x="874" y="11303"/>
                  </a:cubicBezTo>
                  <a:cubicBezTo>
                    <a:pt x="902" y="11359"/>
                    <a:pt x="965" y="11415"/>
                    <a:pt x="993" y="11450"/>
                  </a:cubicBezTo>
                  <a:cubicBezTo>
                    <a:pt x="1112" y="11506"/>
                    <a:pt x="1196" y="11562"/>
                    <a:pt x="1315" y="11625"/>
                  </a:cubicBezTo>
                  <a:cubicBezTo>
                    <a:pt x="1371" y="11653"/>
                    <a:pt x="1427" y="11709"/>
                    <a:pt x="1517" y="11737"/>
                  </a:cubicBezTo>
                  <a:cubicBezTo>
                    <a:pt x="1776" y="11737"/>
                    <a:pt x="1601" y="11415"/>
                    <a:pt x="1545" y="11331"/>
                  </a:cubicBezTo>
                  <a:cubicBezTo>
                    <a:pt x="1517" y="11275"/>
                    <a:pt x="1489" y="11240"/>
                    <a:pt x="1461" y="11184"/>
                  </a:cubicBezTo>
                  <a:cubicBezTo>
                    <a:pt x="1427" y="11156"/>
                    <a:pt x="1399" y="11100"/>
                    <a:pt x="1427" y="11100"/>
                  </a:cubicBezTo>
                  <a:cubicBezTo>
                    <a:pt x="1427" y="11100"/>
                    <a:pt x="1517" y="11156"/>
                    <a:pt x="1545" y="11184"/>
                  </a:cubicBezTo>
                  <a:cubicBezTo>
                    <a:pt x="1636" y="11212"/>
                    <a:pt x="1720" y="11212"/>
                    <a:pt x="1811" y="11240"/>
                  </a:cubicBezTo>
                  <a:cubicBezTo>
                    <a:pt x="1867" y="11240"/>
                    <a:pt x="1986" y="11275"/>
                    <a:pt x="2070" y="11275"/>
                  </a:cubicBezTo>
                  <a:cubicBezTo>
                    <a:pt x="2189" y="11240"/>
                    <a:pt x="2217" y="11128"/>
                    <a:pt x="2189" y="11010"/>
                  </a:cubicBezTo>
                  <a:cubicBezTo>
                    <a:pt x="2161" y="10863"/>
                    <a:pt x="2070" y="10716"/>
                    <a:pt x="1986" y="10576"/>
                  </a:cubicBezTo>
                  <a:lnTo>
                    <a:pt x="1986" y="10576"/>
                  </a:lnTo>
                  <a:cubicBezTo>
                    <a:pt x="2070" y="10632"/>
                    <a:pt x="2126" y="10688"/>
                    <a:pt x="2189" y="10716"/>
                  </a:cubicBezTo>
                  <a:cubicBezTo>
                    <a:pt x="2280" y="10767"/>
                    <a:pt x="2376" y="10814"/>
                    <a:pt x="2474" y="10814"/>
                  </a:cubicBezTo>
                  <a:cubicBezTo>
                    <a:pt x="2495" y="10814"/>
                    <a:pt x="2517" y="10812"/>
                    <a:pt x="2538" y="10807"/>
                  </a:cubicBezTo>
                  <a:cubicBezTo>
                    <a:pt x="2566" y="10807"/>
                    <a:pt x="2622" y="10779"/>
                    <a:pt x="2622" y="10751"/>
                  </a:cubicBezTo>
                  <a:cubicBezTo>
                    <a:pt x="2650" y="10632"/>
                    <a:pt x="2622" y="10541"/>
                    <a:pt x="2622" y="10429"/>
                  </a:cubicBezTo>
                  <a:lnTo>
                    <a:pt x="2650" y="10401"/>
                  </a:lnTo>
                  <a:lnTo>
                    <a:pt x="2685" y="10401"/>
                  </a:lnTo>
                  <a:cubicBezTo>
                    <a:pt x="2713" y="10401"/>
                    <a:pt x="2741" y="10429"/>
                    <a:pt x="2769" y="10429"/>
                  </a:cubicBezTo>
                  <a:cubicBezTo>
                    <a:pt x="2797" y="10457"/>
                    <a:pt x="2860" y="10457"/>
                    <a:pt x="2916" y="10485"/>
                  </a:cubicBezTo>
                  <a:cubicBezTo>
                    <a:pt x="2944" y="10513"/>
                    <a:pt x="3000" y="10513"/>
                    <a:pt x="3035" y="10513"/>
                  </a:cubicBezTo>
                  <a:cubicBezTo>
                    <a:pt x="3119" y="10485"/>
                    <a:pt x="3147" y="10401"/>
                    <a:pt x="3119" y="10310"/>
                  </a:cubicBezTo>
                  <a:lnTo>
                    <a:pt x="3119" y="10163"/>
                  </a:lnTo>
                  <a:lnTo>
                    <a:pt x="3119" y="10108"/>
                  </a:lnTo>
                  <a:cubicBezTo>
                    <a:pt x="3119" y="10136"/>
                    <a:pt x="3147" y="10136"/>
                    <a:pt x="3147" y="10136"/>
                  </a:cubicBezTo>
                  <a:cubicBezTo>
                    <a:pt x="3202" y="10184"/>
                    <a:pt x="3315" y="10260"/>
                    <a:pt x="3403" y="10260"/>
                  </a:cubicBezTo>
                  <a:cubicBezTo>
                    <a:pt x="3416" y="10260"/>
                    <a:pt x="3429" y="10258"/>
                    <a:pt x="3440" y="10254"/>
                  </a:cubicBezTo>
                  <a:cubicBezTo>
                    <a:pt x="3524" y="10254"/>
                    <a:pt x="3587" y="10163"/>
                    <a:pt x="3559" y="10108"/>
                  </a:cubicBezTo>
                  <a:cubicBezTo>
                    <a:pt x="3559" y="10052"/>
                    <a:pt x="3559" y="9989"/>
                    <a:pt x="3524" y="9933"/>
                  </a:cubicBezTo>
                  <a:lnTo>
                    <a:pt x="3524" y="9842"/>
                  </a:lnTo>
                  <a:lnTo>
                    <a:pt x="3524" y="9814"/>
                  </a:lnTo>
                  <a:cubicBezTo>
                    <a:pt x="3615" y="9786"/>
                    <a:pt x="3699" y="9786"/>
                    <a:pt x="3762" y="9786"/>
                  </a:cubicBezTo>
                  <a:cubicBezTo>
                    <a:pt x="3818" y="9877"/>
                    <a:pt x="3874" y="9989"/>
                    <a:pt x="3937" y="10080"/>
                  </a:cubicBezTo>
                  <a:cubicBezTo>
                    <a:pt x="4021" y="10191"/>
                    <a:pt x="4112" y="10310"/>
                    <a:pt x="4168" y="10429"/>
                  </a:cubicBezTo>
                  <a:cubicBezTo>
                    <a:pt x="4248" y="10528"/>
                    <a:pt x="4367" y="10726"/>
                    <a:pt x="4515" y="10726"/>
                  </a:cubicBezTo>
                  <a:cubicBezTo>
                    <a:pt x="4534" y="10726"/>
                    <a:pt x="4553" y="10723"/>
                    <a:pt x="4573" y="10716"/>
                  </a:cubicBezTo>
                  <a:cubicBezTo>
                    <a:pt x="4720" y="10660"/>
                    <a:pt x="4664" y="10429"/>
                    <a:pt x="4664" y="10338"/>
                  </a:cubicBezTo>
                  <a:cubicBezTo>
                    <a:pt x="4636" y="10163"/>
                    <a:pt x="4608" y="10017"/>
                    <a:pt x="4608" y="9877"/>
                  </a:cubicBezTo>
                  <a:lnTo>
                    <a:pt x="4608" y="9814"/>
                  </a:lnTo>
                  <a:cubicBezTo>
                    <a:pt x="4783" y="10017"/>
                    <a:pt x="5042" y="10191"/>
                    <a:pt x="5244" y="10191"/>
                  </a:cubicBezTo>
                  <a:cubicBezTo>
                    <a:pt x="5391" y="10163"/>
                    <a:pt x="5391" y="10052"/>
                    <a:pt x="5363" y="9933"/>
                  </a:cubicBezTo>
                  <a:cubicBezTo>
                    <a:pt x="5363" y="9814"/>
                    <a:pt x="5335" y="9730"/>
                    <a:pt x="5307" y="9611"/>
                  </a:cubicBezTo>
                  <a:cubicBezTo>
                    <a:pt x="5272" y="9583"/>
                    <a:pt x="5244" y="9464"/>
                    <a:pt x="5216" y="9408"/>
                  </a:cubicBezTo>
                  <a:lnTo>
                    <a:pt x="5216" y="9408"/>
                  </a:lnTo>
                  <a:cubicBezTo>
                    <a:pt x="5335" y="9436"/>
                    <a:pt x="5447" y="9527"/>
                    <a:pt x="5510" y="9555"/>
                  </a:cubicBezTo>
                  <a:cubicBezTo>
                    <a:pt x="5630" y="9601"/>
                    <a:pt x="5745" y="9646"/>
                    <a:pt x="5863" y="9646"/>
                  </a:cubicBezTo>
                  <a:cubicBezTo>
                    <a:pt x="5890" y="9646"/>
                    <a:pt x="5917" y="9644"/>
                    <a:pt x="5944" y="9639"/>
                  </a:cubicBezTo>
                  <a:cubicBezTo>
                    <a:pt x="6034" y="9639"/>
                    <a:pt x="6090" y="9555"/>
                    <a:pt x="6034" y="9492"/>
                  </a:cubicBezTo>
                  <a:cubicBezTo>
                    <a:pt x="5944" y="9317"/>
                    <a:pt x="5888" y="9087"/>
                    <a:pt x="5769" y="8912"/>
                  </a:cubicBezTo>
                  <a:lnTo>
                    <a:pt x="5769" y="8912"/>
                  </a:lnTo>
                  <a:cubicBezTo>
                    <a:pt x="5888" y="8940"/>
                    <a:pt x="6034" y="9003"/>
                    <a:pt x="6181" y="9031"/>
                  </a:cubicBezTo>
                  <a:cubicBezTo>
                    <a:pt x="6240" y="9070"/>
                    <a:pt x="6328" y="9125"/>
                    <a:pt x="6396" y="9125"/>
                  </a:cubicBezTo>
                  <a:cubicBezTo>
                    <a:pt x="6425" y="9125"/>
                    <a:pt x="6451" y="9114"/>
                    <a:pt x="6468" y="9087"/>
                  </a:cubicBezTo>
                  <a:cubicBezTo>
                    <a:pt x="6587" y="8968"/>
                    <a:pt x="6440" y="8618"/>
                    <a:pt x="6356" y="8443"/>
                  </a:cubicBezTo>
                  <a:lnTo>
                    <a:pt x="6356" y="8443"/>
                  </a:lnTo>
                  <a:cubicBezTo>
                    <a:pt x="6412" y="8506"/>
                    <a:pt x="6468" y="8534"/>
                    <a:pt x="6559" y="8562"/>
                  </a:cubicBezTo>
                  <a:cubicBezTo>
                    <a:pt x="6620" y="8603"/>
                    <a:pt x="6713" y="8632"/>
                    <a:pt x="6795" y="8632"/>
                  </a:cubicBezTo>
                  <a:cubicBezTo>
                    <a:pt x="6826" y="8632"/>
                    <a:pt x="6855" y="8628"/>
                    <a:pt x="6881" y="8618"/>
                  </a:cubicBezTo>
                  <a:cubicBezTo>
                    <a:pt x="7111" y="8506"/>
                    <a:pt x="6909" y="8241"/>
                    <a:pt x="6846" y="8038"/>
                  </a:cubicBezTo>
                  <a:lnTo>
                    <a:pt x="6846" y="8038"/>
                  </a:lnTo>
                  <a:cubicBezTo>
                    <a:pt x="6937" y="8094"/>
                    <a:pt x="7020" y="8157"/>
                    <a:pt x="7055" y="8157"/>
                  </a:cubicBezTo>
                  <a:cubicBezTo>
                    <a:pt x="7115" y="8196"/>
                    <a:pt x="7192" y="8236"/>
                    <a:pt x="7271" y="8236"/>
                  </a:cubicBezTo>
                  <a:cubicBezTo>
                    <a:pt x="7304" y="8236"/>
                    <a:pt x="7337" y="8229"/>
                    <a:pt x="7370" y="8213"/>
                  </a:cubicBezTo>
                  <a:cubicBezTo>
                    <a:pt x="7517" y="8157"/>
                    <a:pt x="7517" y="7863"/>
                    <a:pt x="7461" y="7688"/>
                  </a:cubicBezTo>
                  <a:lnTo>
                    <a:pt x="7461" y="7688"/>
                  </a:lnTo>
                  <a:cubicBezTo>
                    <a:pt x="7489" y="7716"/>
                    <a:pt x="7517" y="7779"/>
                    <a:pt x="7580" y="7807"/>
                  </a:cubicBezTo>
                  <a:cubicBezTo>
                    <a:pt x="7624" y="7829"/>
                    <a:pt x="7709" y="7909"/>
                    <a:pt x="7784" y="7909"/>
                  </a:cubicBezTo>
                  <a:cubicBezTo>
                    <a:pt x="7803" y="7909"/>
                    <a:pt x="7821" y="7904"/>
                    <a:pt x="7839" y="7891"/>
                  </a:cubicBezTo>
                  <a:cubicBezTo>
                    <a:pt x="7929" y="7835"/>
                    <a:pt x="7894" y="7688"/>
                    <a:pt x="7894" y="7604"/>
                  </a:cubicBezTo>
                  <a:cubicBezTo>
                    <a:pt x="7866" y="7569"/>
                    <a:pt x="7866" y="7541"/>
                    <a:pt x="7839" y="7485"/>
                  </a:cubicBezTo>
                  <a:lnTo>
                    <a:pt x="7839" y="7485"/>
                  </a:lnTo>
                  <a:lnTo>
                    <a:pt x="7866" y="7513"/>
                  </a:lnTo>
                  <a:cubicBezTo>
                    <a:pt x="7929" y="7569"/>
                    <a:pt x="8013" y="7632"/>
                    <a:pt x="8104" y="7632"/>
                  </a:cubicBezTo>
                  <a:cubicBezTo>
                    <a:pt x="8188" y="7604"/>
                    <a:pt x="8216" y="7513"/>
                    <a:pt x="8216" y="7429"/>
                  </a:cubicBezTo>
                  <a:lnTo>
                    <a:pt x="8216" y="7311"/>
                  </a:lnTo>
                  <a:cubicBezTo>
                    <a:pt x="8335" y="7367"/>
                    <a:pt x="8419" y="7457"/>
                    <a:pt x="8482" y="7569"/>
                  </a:cubicBezTo>
                  <a:cubicBezTo>
                    <a:pt x="8629" y="7779"/>
                    <a:pt x="8769" y="8185"/>
                    <a:pt x="8629" y="8415"/>
                  </a:cubicBezTo>
                  <a:cubicBezTo>
                    <a:pt x="8566" y="8562"/>
                    <a:pt x="8335" y="8562"/>
                    <a:pt x="8188" y="8590"/>
                  </a:cubicBezTo>
                  <a:cubicBezTo>
                    <a:pt x="7985" y="8653"/>
                    <a:pt x="7811" y="8737"/>
                    <a:pt x="7636" y="8856"/>
                  </a:cubicBezTo>
                  <a:cubicBezTo>
                    <a:pt x="7433" y="9031"/>
                    <a:pt x="7286" y="9261"/>
                    <a:pt x="7195" y="9492"/>
                  </a:cubicBezTo>
                  <a:cubicBezTo>
                    <a:pt x="7111" y="9667"/>
                    <a:pt x="7111" y="9877"/>
                    <a:pt x="7020" y="10052"/>
                  </a:cubicBezTo>
                  <a:cubicBezTo>
                    <a:pt x="6937" y="10191"/>
                    <a:pt x="6818" y="10310"/>
                    <a:pt x="6734" y="10457"/>
                  </a:cubicBezTo>
                  <a:cubicBezTo>
                    <a:pt x="6496" y="10688"/>
                    <a:pt x="6209" y="10779"/>
                    <a:pt x="5972" y="11010"/>
                  </a:cubicBezTo>
                  <a:cubicBezTo>
                    <a:pt x="5797" y="11212"/>
                    <a:pt x="5685" y="11450"/>
                    <a:pt x="5657" y="11737"/>
                  </a:cubicBezTo>
                  <a:cubicBezTo>
                    <a:pt x="5622" y="11912"/>
                    <a:pt x="5622" y="12086"/>
                    <a:pt x="5685" y="12261"/>
                  </a:cubicBezTo>
                  <a:cubicBezTo>
                    <a:pt x="5685" y="12324"/>
                    <a:pt x="5685" y="12408"/>
                    <a:pt x="5713" y="12464"/>
                  </a:cubicBezTo>
                  <a:cubicBezTo>
                    <a:pt x="5690" y="12453"/>
                    <a:pt x="5663" y="12446"/>
                    <a:pt x="5633" y="12446"/>
                  </a:cubicBezTo>
                  <a:cubicBezTo>
                    <a:pt x="5590" y="12446"/>
                    <a:pt x="5544" y="12461"/>
                    <a:pt x="5510" y="12499"/>
                  </a:cubicBezTo>
                  <a:cubicBezTo>
                    <a:pt x="5447" y="12583"/>
                    <a:pt x="5510" y="12639"/>
                    <a:pt x="5482" y="12702"/>
                  </a:cubicBezTo>
                  <a:cubicBezTo>
                    <a:pt x="5482" y="12751"/>
                    <a:pt x="5465" y="12768"/>
                    <a:pt x="5438" y="12768"/>
                  </a:cubicBezTo>
                  <a:cubicBezTo>
                    <a:pt x="5387" y="12768"/>
                    <a:pt x="5299" y="12708"/>
                    <a:pt x="5225" y="12708"/>
                  </a:cubicBezTo>
                  <a:cubicBezTo>
                    <a:pt x="5202" y="12708"/>
                    <a:pt x="5180" y="12714"/>
                    <a:pt x="5160" y="12730"/>
                  </a:cubicBezTo>
                  <a:cubicBezTo>
                    <a:pt x="5098" y="12786"/>
                    <a:pt x="5098" y="12877"/>
                    <a:pt x="5132" y="12932"/>
                  </a:cubicBezTo>
                  <a:cubicBezTo>
                    <a:pt x="5160" y="12960"/>
                    <a:pt x="5188" y="13023"/>
                    <a:pt x="5188" y="13051"/>
                  </a:cubicBezTo>
                  <a:cubicBezTo>
                    <a:pt x="5188" y="13079"/>
                    <a:pt x="5216" y="13079"/>
                    <a:pt x="5216" y="13107"/>
                  </a:cubicBezTo>
                  <a:cubicBezTo>
                    <a:pt x="5160" y="13107"/>
                    <a:pt x="5132" y="13107"/>
                    <a:pt x="5098" y="13135"/>
                  </a:cubicBezTo>
                  <a:cubicBezTo>
                    <a:pt x="5014" y="13198"/>
                    <a:pt x="5042" y="13310"/>
                    <a:pt x="5070" y="13401"/>
                  </a:cubicBezTo>
                  <a:cubicBezTo>
                    <a:pt x="5042" y="13401"/>
                    <a:pt x="5014" y="13373"/>
                    <a:pt x="4986" y="13373"/>
                  </a:cubicBezTo>
                  <a:cubicBezTo>
                    <a:pt x="4923" y="13338"/>
                    <a:pt x="4867" y="13310"/>
                    <a:pt x="4811" y="13310"/>
                  </a:cubicBezTo>
                  <a:cubicBezTo>
                    <a:pt x="4748" y="13310"/>
                    <a:pt x="4692" y="13373"/>
                    <a:pt x="4720" y="13429"/>
                  </a:cubicBezTo>
                  <a:cubicBezTo>
                    <a:pt x="4748" y="13485"/>
                    <a:pt x="4811" y="13576"/>
                    <a:pt x="4839" y="13632"/>
                  </a:cubicBezTo>
                  <a:lnTo>
                    <a:pt x="4692" y="13632"/>
                  </a:lnTo>
                  <a:cubicBezTo>
                    <a:pt x="4664" y="13632"/>
                    <a:pt x="4636" y="13688"/>
                    <a:pt x="4636" y="13723"/>
                  </a:cubicBezTo>
                  <a:cubicBezTo>
                    <a:pt x="4636" y="13779"/>
                    <a:pt x="4636" y="13834"/>
                    <a:pt x="4664" y="13925"/>
                  </a:cubicBezTo>
                  <a:cubicBezTo>
                    <a:pt x="4636" y="13925"/>
                    <a:pt x="4608" y="13897"/>
                    <a:pt x="4573" y="13897"/>
                  </a:cubicBezTo>
                  <a:cubicBezTo>
                    <a:pt x="4517" y="13897"/>
                    <a:pt x="4489" y="13862"/>
                    <a:pt x="4433" y="13862"/>
                  </a:cubicBezTo>
                  <a:cubicBezTo>
                    <a:pt x="4370" y="13897"/>
                    <a:pt x="4342" y="13953"/>
                    <a:pt x="4370" y="14009"/>
                  </a:cubicBezTo>
                  <a:cubicBezTo>
                    <a:pt x="4398" y="14072"/>
                    <a:pt x="4433" y="14128"/>
                    <a:pt x="4461" y="14184"/>
                  </a:cubicBezTo>
                  <a:cubicBezTo>
                    <a:pt x="4489" y="14212"/>
                    <a:pt x="4517" y="14247"/>
                    <a:pt x="4545" y="14275"/>
                  </a:cubicBezTo>
                  <a:cubicBezTo>
                    <a:pt x="4489" y="14303"/>
                    <a:pt x="4461" y="14331"/>
                    <a:pt x="4433" y="14359"/>
                  </a:cubicBezTo>
                  <a:cubicBezTo>
                    <a:pt x="4168" y="14625"/>
                    <a:pt x="4461" y="15058"/>
                    <a:pt x="4748" y="15149"/>
                  </a:cubicBezTo>
                  <a:cubicBezTo>
                    <a:pt x="4986" y="15233"/>
                    <a:pt x="5272" y="15261"/>
                    <a:pt x="5510" y="15296"/>
                  </a:cubicBezTo>
                  <a:cubicBezTo>
                    <a:pt x="5592" y="15304"/>
                    <a:pt x="5672" y="15307"/>
                    <a:pt x="5752" y="15307"/>
                  </a:cubicBezTo>
                  <a:cubicBezTo>
                    <a:pt x="5951" y="15307"/>
                    <a:pt x="6146" y="15286"/>
                    <a:pt x="6356" y="15261"/>
                  </a:cubicBezTo>
                  <a:cubicBezTo>
                    <a:pt x="6881" y="15177"/>
                    <a:pt x="7314" y="15058"/>
                    <a:pt x="7636" y="14625"/>
                  </a:cubicBezTo>
                  <a:cubicBezTo>
                    <a:pt x="7929" y="14212"/>
                    <a:pt x="7985" y="13688"/>
                    <a:pt x="8216" y="13254"/>
                  </a:cubicBezTo>
                  <a:cubicBezTo>
                    <a:pt x="8279" y="13163"/>
                    <a:pt x="8363" y="13079"/>
                    <a:pt x="8454" y="12988"/>
                  </a:cubicBezTo>
                  <a:cubicBezTo>
                    <a:pt x="8538" y="12904"/>
                    <a:pt x="8685" y="12877"/>
                    <a:pt x="8803" y="12786"/>
                  </a:cubicBezTo>
                  <a:cubicBezTo>
                    <a:pt x="9034" y="12674"/>
                    <a:pt x="9153" y="12499"/>
                    <a:pt x="9293" y="12289"/>
                  </a:cubicBezTo>
                  <a:cubicBezTo>
                    <a:pt x="9468" y="12058"/>
                    <a:pt x="9643" y="11828"/>
                    <a:pt x="9852" y="11653"/>
                  </a:cubicBezTo>
                  <a:cubicBezTo>
                    <a:pt x="10111" y="11415"/>
                    <a:pt x="10342" y="11184"/>
                    <a:pt x="10691" y="11100"/>
                  </a:cubicBezTo>
                  <a:cubicBezTo>
                    <a:pt x="10810" y="11065"/>
                    <a:pt x="10929" y="11038"/>
                    <a:pt x="11041" y="11010"/>
                  </a:cubicBezTo>
                  <a:cubicBezTo>
                    <a:pt x="11100" y="11010"/>
                    <a:pt x="11160" y="11017"/>
                    <a:pt x="11218" y="11017"/>
                  </a:cubicBezTo>
                  <a:cubicBezTo>
                    <a:pt x="11277" y="11017"/>
                    <a:pt x="11335" y="11010"/>
                    <a:pt x="11391" y="10982"/>
                  </a:cubicBezTo>
                  <a:cubicBezTo>
                    <a:pt x="11510" y="10926"/>
                    <a:pt x="11600" y="10807"/>
                    <a:pt x="11684" y="10688"/>
                  </a:cubicBezTo>
                  <a:cubicBezTo>
                    <a:pt x="11775" y="10688"/>
                    <a:pt x="11859" y="10688"/>
                    <a:pt x="11950" y="10716"/>
                  </a:cubicBezTo>
                  <a:cubicBezTo>
                    <a:pt x="12062" y="10807"/>
                    <a:pt x="12153" y="10982"/>
                    <a:pt x="12237" y="11100"/>
                  </a:cubicBezTo>
                  <a:cubicBezTo>
                    <a:pt x="12412" y="11275"/>
                    <a:pt x="12649" y="11387"/>
                    <a:pt x="12880" y="11387"/>
                  </a:cubicBezTo>
                  <a:cubicBezTo>
                    <a:pt x="12898" y="11389"/>
                    <a:pt x="12916" y="11389"/>
                    <a:pt x="12934" y="11389"/>
                  </a:cubicBezTo>
                  <a:cubicBezTo>
                    <a:pt x="13228" y="11389"/>
                    <a:pt x="13447" y="11178"/>
                    <a:pt x="13698" y="11065"/>
                  </a:cubicBezTo>
                  <a:cubicBezTo>
                    <a:pt x="13782" y="11038"/>
                    <a:pt x="13838" y="11038"/>
                    <a:pt x="13929" y="11010"/>
                  </a:cubicBezTo>
                  <a:cubicBezTo>
                    <a:pt x="13957" y="11156"/>
                    <a:pt x="14160" y="11212"/>
                    <a:pt x="14278" y="11275"/>
                  </a:cubicBezTo>
                  <a:cubicBezTo>
                    <a:pt x="14362" y="11303"/>
                    <a:pt x="14453" y="11331"/>
                    <a:pt x="14537" y="11359"/>
                  </a:cubicBezTo>
                  <a:cubicBezTo>
                    <a:pt x="14712" y="11450"/>
                    <a:pt x="14712" y="11534"/>
                    <a:pt x="14628" y="11709"/>
                  </a:cubicBezTo>
                  <a:cubicBezTo>
                    <a:pt x="14572" y="11884"/>
                    <a:pt x="14537" y="12086"/>
                    <a:pt x="14712" y="12205"/>
                  </a:cubicBezTo>
                  <a:cubicBezTo>
                    <a:pt x="14859" y="12324"/>
                    <a:pt x="15097" y="12289"/>
                    <a:pt x="15271" y="12324"/>
                  </a:cubicBezTo>
                  <a:cubicBezTo>
                    <a:pt x="15355" y="12324"/>
                    <a:pt x="15446" y="12324"/>
                    <a:pt x="15474" y="12380"/>
                  </a:cubicBezTo>
                  <a:cubicBezTo>
                    <a:pt x="15558" y="12436"/>
                    <a:pt x="15558" y="12527"/>
                    <a:pt x="15586" y="12611"/>
                  </a:cubicBezTo>
                  <a:cubicBezTo>
                    <a:pt x="15621" y="12702"/>
                    <a:pt x="15677" y="12786"/>
                    <a:pt x="15761" y="12814"/>
                  </a:cubicBezTo>
                  <a:cubicBezTo>
                    <a:pt x="15824" y="12877"/>
                    <a:pt x="15880" y="12877"/>
                    <a:pt x="15936" y="12877"/>
                  </a:cubicBezTo>
                  <a:cubicBezTo>
                    <a:pt x="16201" y="13254"/>
                    <a:pt x="16110" y="13779"/>
                    <a:pt x="16201" y="14212"/>
                  </a:cubicBezTo>
                  <a:cubicBezTo>
                    <a:pt x="16229" y="14387"/>
                    <a:pt x="16320" y="14506"/>
                    <a:pt x="16460" y="14625"/>
                  </a:cubicBezTo>
                  <a:cubicBezTo>
                    <a:pt x="16607" y="14771"/>
                    <a:pt x="16635" y="14855"/>
                    <a:pt x="16607" y="15058"/>
                  </a:cubicBezTo>
                  <a:cubicBezTo>
                    <a:pt x="16579" y="15205"/>
                    <a:pt x="16523" y="15324"/>
                    <a:pt x="16551" y="15471"/>
                  </a:cubicBezTo>
                  <a:cubicBezTo>
                    <a:pt x="16551" y="15876"/>
                    <a:pt x="16873" y="16310"/>
                    <a:pt x="17194" y="16547"/>
                  </a:cubicBezTo>
                  <a:cubicBezTo>
                    <a:pt x="17310" y="16635"/>
                    <a:pt x="17431" y="16672"/>
                    <a:pt x="17552" y="16672"/>
                  </a:cubicBezTo>
                  <a:cubicBezTo>
                    <a:pt x="17825" y="16672"/>
                    <a:pt x="18096" y="16485"/>
                    <a:pt x="18299" y="16282"/>
                  </a:cubicBezTo>
                  <a:cubicBezTo>
                    <a:pt x="18621" y="15932"/>
                    <a:pt x="18879" y="15471"/>
                    <a:pt x="19117" y="15030"/>
                  </a:cubicBezTo>
                  <a:cubicBezTo>
                    <a:pt x="19229" y="14827"/>
                    <a:pt x="19320" y="14625"/>
                    <a:pt x="19404" y="14387"/>
                  </a:cubicBezTo>
                  <a:cubicBezTo>
                    <a:pt x="19523" y="14128"/>
                    <a:pt x="19551" y="13834"/>
                    <a:pt x="19642" y="13576"/>
                  </a:cubicBezTo>
                  <a:cubicBezTo>
                    <a:pt x="19900" y="12555"/>
                    <a:pt x="20047" y="11506"/>
                    <a:pt x="19991" y="10457"/>
                  </a:cubicBezTo>
                  <a:cubicBezTo>
                    <a:pt x="19956" y="10163"/>
                    <a:pt x="19928" y="9905"/>
                    <a:pt x="19900" y="9611"/>
                  </a:cubicBezTo>
                  <a:cubicBezTo>
                    <a:pt x="19900" y="9380"/>
                    <a:pt x="19872" y="9115"/>
                    <a:pt x="19900" y="8884"/>
                  </a:cubicBezTo>
                  <a:cubicBezTo>
                    <a:pt x="20103" y="8506"/>
                    <a:pt x="20194" y="7982"/>
                    <a:pt x="20194" y="7541"/>
                  </a:cubicBezTo>
                  <a:cubicBezTo>
                    <a:pt x="20194" y="7283"/>
                    <a:pt x="20194" y="7017"/>
                    <a:pt x="20166" y="6758"/>
                  </a:cubicBezTo>
                  <a:cubicBezTo>
                    <a:pt x="20166" y="6492"/>
                    <a:pt x="20131" y="6234"/>
                    <a:pt x="20075" y="5996"/>
                  </a:cubicBezTo>
                  <a:cubicBezTo>
                    <a:pt x="20019" y="5737"/>
                    <a:pt x="19956" y="5444"/>
                    <a:pt x="19956" y="5185"/>
                  </a:cubicBezTo>
                  <a:cubicBezTo>
                    <a:pt x="19991" y="4919"/>
                    <a:pt x="19956" y="4688"/>
                    <a:pt x="19928" y="4423"/>
                  </a:cubicBezTo>
                  <a:cubicBezTo>
                    <a:pt x="19900" y="4192"/>
                    <a:pt x="19816" y="4017"/>
                    <a:pt x="19670" y="3814"/>
                  </a:cubicBezTo>
                  <a:cubicBezTo>
                    <a:pt x="19523" y="3612"/>
                    <a:pt x="19432" y="3409"/>
                    <a:pt x="19229" y="3234"/>
                  </a:cubicBezTo>
                  <a:cubicBezTo>
                    <a:pt x="19145" y="3171"/>
                    <a:pt x="19026" y="3115"/>
                    <a:pt x="18942" y="3059"/>
                  </a:cubicBezTo>
                  <a:cubicBezTo>
                    <a:pt x="18852" y="2968"/>
                    <a:pt x="18824" y="2884"/>
                    <a:pt x="18768" y="2794"/>
                  </a:cubicBezTo>
                  <a:cubicBezTo>
                    <a:pt x="18621" y="2591"/>
                    <a:pt x="18418" y="2444"/>
                    <a:pt x="18243" y="2297"/>
                  </a:cubicBezTo>
                  <a:cubicBezTo>
                    <a:pt x="18033" y="2150"/>
                    <a:pt x="17859" y="1947"/>
                    <a:pt x="17684" y="1773"/>
                  </a:cubicBezTo>
                  <a:cubicBezTo>
                    <a:pt x="17509" y="1598"/>
                    <a:pt x="17278" y="1451"/>
                    <a:pt x="17047" y="1311"/>
                  </a:cubicBezTo>
                  <a:cubicBezTo>
                    <a:pt x="16845" y="1164"/>
                    <a:pt x="16607" y="1045"/>
                    <a:pt x="16404" y="899"/>
                  </a:cubicBezTo>
                  <a:cubicBezTo>
                    <a:pt x="16173" y="752"/>
                    <a:pt x="15936" y="612"/>
                    <a:pt x="15705" y="493"/>
                  </a:cubicBezTo>
                  <a:cubicBezTo>
                    <a:pt x="15502" y="402"/>
                    <a:pt x="15271" y="290"/>
                    <a:pt x="15034" y="199"/>
                  </a:cubicBezTo>
                  <a:cubicBezTo>
                    <a:pt x="14887" y="146"/>
                    <a:pt x="14764" y="127"/>
                    <a:pt x="14634" y="127"/>
                  </a:cubicBezTo>
                  <a:cubicBezTo>
                    <a:pt x="14559" y="127"/>
                    <a:pt x="14482" y="133"/>
                    <a:pt x="14397" y="143"/>
                  </a:cubicBezTo>
                  <a:cubicBezTo>
                    <a:pt x="14357" y="147"/>
                    <a:pt x="14316" y="149"/>
                    <a:pt x="14275" y="149"/>
                  </a:cubicBezTo>
                  <a:cubicBezTo>
                    <a:pt x="14023" y="149"/>
                    <a:pt x="13774" y="83"/>
                    <a:pt x="13551" y="53"/>
                  </a:cubicBezTo>
                  <a:cubicBezTo>
                    <a:pt x="13382" y="36"/>
                    <a:pt x="13212" y="20"/>
                    <a:pt x="13044" y="20"/>
                  </a:cubicBezTo>
                  <a:cubicBezTo>
                    <a:pt x="12921" y="20"/>
                    <a:pt x="12798" y="29"/>
                    <a:pt x="12677" y="53"/>
                  </a:cubicBezTo>
                  <a:cubicBezTo>
                    <a:pt x="12356" y="115"/>
                    <a:pt x="12034" y="171"/>
                    <a:pt x="11740" y="227"/>
                  </a:cubicBezTo>
                  <a:cubicBezTo>
                    <a:pt x="11589" y="282"/>
                    <a:pt x="11417" y="352"/>
                    <a:pt x="11261" y="352"/>
                  </a:cubicBezTo>
                  <a:cubicBezTo>
                    <a:pt x="11236" y="352"/>
                    <a:pt x="11212" y="350"/>
                    <a:pt x="11188" y="346"/>
                  </a:cubicBezTo>
                  <a:cubicBezTo>
                    <a:pt x="11041" y="318"/>
                    <a:pt x="10901" y="227"/>
                    <a:pt x="10754" y="199"/>
                  </a:cubicBezTo>
                  <a:cubicBezTo>
                    <a:pt x="10682" y="188"/>
                    <a:pt x="10610" y="181"/>
                    <a:pt x="10539" y="181"/>
                  </a:cubicBezTo>
                  <a:cubicBezTo>
                    <a:pt x="10440" y="181"/>
                    <a:pt x="10344" y="195"/>
                    <a:pt x="10258" y="227"/>
                  </a:cubicBezTo>
                  <a:cubicBezTo>
                    <a:pt x="10088" y="296"/>
                    <a:pt x="9930" y="365"/>
                    <a:pt x="9776" y="365"/>
                  </a:cubicBezTo>
                  <a:cubicBezTo>
                    <a:pt x="9663" y="365"/>
                    <a:pt x="9552" y="328"/>
                    <a:pt x="9440" y="227"/>
                  </a:cubicBezTo>
                  <a:cubicBezTo>
                    <a:pt x="9323" y="116"/>
                    <a:pt x="9210" y="0"/>
                    <a:pt x="90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79"/>
            <p:cNvSpPr/>
            <p:nvPr/>
          </p:nvSpPr>
          <p:spPr>
            <a:xfrm>
              <a:off x="3866290" y="2799974"/>
              <a:ext cx="20434" cy="32449"/>
            </a:xfrm>
            <a:custGeom>
              <a:rect b="b" l="l" r="r" t="t"/>
              <a:pathLst>
                <a:path extrusionOk="0" h="1426" w="898">
                  <a:moveTo>
                    <a:pt x="61" y="0"/>
                  </a:moveTo>
                  <a:cubicBezTo>
                    <a:pt x="33" y="0"/>
                    <a:pt x="1" y="41"/>
                    <a:pt x="24" y="64"/>
                  </a:cubicBezTo>
                  <a:cubicBezTo>
                    <a:pt x="226" y="239"/>
                    <a:pt x="429" y="476"/>
                    <a:pt x="548" y="707"/>
                  </a:cubicBezTo>
                  <a:cubicBezTo>
                    <a:pt x="535" y="704"/>
                    <a:pt x="523" y="703"/>
                    <a:pt x="510" y="703"/>
                  </a:cubicBezTo>
                  <a:cubicBezTo>
                    <a:pt x="405" y="703"/>
                    <a:pt x="304" y="803"/>
                    <a:pt x="254" y="910"/>
                  </a:cubicBezTo>
                  <a:cubicBezTo>
                    <a:pt x="170" y="1057"/>
                    <a:pt x="170" y="1287"/>
                    <a:pt x="345" y="1378"/>
                  </a:cubicBezTo>
                  <a:cubicBezTo>
                    <a:pt x="397" y="1409"/>
                    <a:pt x="458" y="1425"/>
                    <a:pt x="520" y="1425"/>
                  </a:cubicBezTo>
                  <a:cubicBezTo>
                    <a:pt x="623" y="1425"/>
                    <a:pt x="726" y="1380"/>
                    <a:pt x="779" y="1287"/>
                  </a:cubicBezTo>
                  <a:cubicBezTo>
                    <a:pt x="898" y="1113"/>
                    <a:pt x="779" y="826"/>
                    <a:pt x="695" y="679"/>
                  </a:cubicBezTo>
                  <a:cubicBezTo>
                    <a:pt x="576" y="385"/>
                    <a:pt x="310" y="211"/>
                    <a:pt x="79" y="8"/>
                  </a:cubicBezTo>
                  <a:cubicBezTo>
                    <a:pt x="74" y="2"/>
                    <a:pt x="68" y="0"/>
                    <a:pt x="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79"/>
            <p:cNvSpPr/>
            <p:nvPr/>
          </p:nvSpPr>
          <p:spPr>
            <a:xfrm>
              <a:off x="3861398" y="2813081"/>
              <a:ext cx="7987" cy="20184"/>
            </a:xfrm>
            <a:custGeom>
              <a:rect b="b" l="l" r="r" t="t"/>
              <a:pathLst>
                <a:path extrusionOk="0" h="887" w="351">
                  <a:moveTo>
                    <a:pt x="313" y="1"/>
                  </a:moveTo>
                  <a:cubicBezTo>
                    <a:pt x="290" y="1"/>
                    <a:pt x="278" y="20"/>
                    <a:pt x="239" y="40"/>
                  </a:cubicBezTo>
                  <a:cubicBezTo>
                    <a:pt x="176" y="131"/>
                    <a:pt x="120" y="278"/>
                    <a:pt x="92" y="390"/>
                  </a:cubicBezTo>
                  <a:cubicBezTo>
                    <a:pt x="36" y="537"/>
                    <a:pt x="1" y="802"/>
                    <a:pt x="176" y="886"/>
                  </a:cubicBezTo>
                  <a:cubicBezTo>
                    <a:pt x="211" y="886"/>
                    <a:pt x="239" y="858"/>
                    <a:pt x="239" y="830"/>
                  </a:cubicBezTo>
                  <a:cubicBezTo>
                    <a:pt x="176" y="683"/>
                    <a:pt x="176" y="565"/>
                    <a:pt x="211" y="425"/>
                  </a:cubicBezTo>
                  <a:cubicBezTo>
                    <a:pt x="211" y="362"/>
                    <a:pt x="239" y="306"/>
                    <a:pt x="266" y="250"/>
                  </a:cubicBezTo>
                  <a:cubicBezTo>
                    <a:pt x="266" y="187"/>
                    <a:pt x="294" y="40"/>
                    <a:pt x="350" y="40"/>
                  </a:cubicBezTo>
                  <a:lnTo>
                    <a:pt x="350" y="12"/>
                  </a:lnTo>
                  <a:cubicBezTo>
                    <a:pt x="334" y="4"/>
                    <a:pt x="322" y="1"/>
                    <a:pt x="31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79"/>
            <p:cNvSpPr/>
            <p:nvPr/>
          </p:nvSpPr>
          <p:spPr>
            <a:xfrm>
              <a:off x="3852819" y="2809986"/>
              <a:ext cx="10490" cy="27511"/>
            </a:xfrm>
            <a:custGeom>
              <a:rect b="b" l="l" r="r" t="t"/>
              <a:pathLst>
                <a:path extrusionOk="0" h="1209" w="461">
                  <a:moveTo>
                    <a:pt x="234" y="1"/>
                  </a:moveTo>
                  <a:cubicBezTo>
                    <a:pt x="217" y="1"/>
                    <a:pt x="203" y="11"/>
                    <a:pt x="203" y="36"/>
                  </a:cubicBezTo>
                  <a:cubicBezTo>
                    <a:pt x="119" y="470"/>
                    <a:pt x="0" y="875"/>
                    <a:pt x="378" y="1197"/>
                  </a:cubicBezTo>
                  <a:cubicBezTo>
                    <a:pt x="388" y="1205"/>
                    <a:pt x="400" y="1209"/>
                    <a:pt x="411" y="1209"/>
                  </a:cubicBezTo>
                  <a:cubicBezTo>
                    <a:pt x="438" y="1209"/>
                    <a:pt x="460" y="1189"/>
                    <a:pt x="441" y="1169"/>
                  </a:cubicBezTo>
                  <a:cubicBezTo>
                    <a:pt x="350" y="994"/>
                    <a:pt x="266" y="847"/>
                    <a:pt x="238" y="645"/>
                  </a:cubicBezTo>
                  <a:cubicBezTo>
                    <a:pt x="203" y="470"/>
                    <a:pt x="266" y="267"/>
                    <a:pt x="294" y="64"/>
                  </a:cubicBezTo>
                  <a:cubicBezTo>
                    <a:pt x="294" y="26"/>
                    <a:pt x="260" y="1"/>
                    <a:pt x="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79"/>
            <p:cNvSpPr/>
            <p:nvPr/>
          </p:nvSpPr>
          <p:spPr>
            <a:xfrm>
              <a:off x="3892595" y="2961717"/>
              <a:ext cx="60073" cy="41323"/>
            </a:xfrm>
            <a:custGeom>
              <a:rect b="b" l="l" r="r" t="t"/>
              <a:pathLst>
                <a:path extrusionOk="0" h="1816" w="2640">
                  <a:moveTo>
                    <a:pt x="2546" y="1"/>
                  </a:moveTo>
                  <a:cubicBezTo>
                    <a:pt x="2534" y="1"/>
                    <a:pt x="2522" y="4"/>
                    <a:pt x="2511" y="11"/>
                  </a:cubicBezTo>
                  <a:cubicBezTo>
                    <a:pt x="2126" y="361"/>
                    <a:pt x="1776" y="738"/>
                    <a:pt x="1343" y="1025"/>
                  </a:cubicBezTo>
                  <a:cubicBezTo>
                    <a:pt x="937" y="1319"/>
                    <a:pt x="525" y="1521"/>
                    <a:pt x="63" y="1724"/>
                  </a:cubicBezTo>
                  <a:cubicBezTo>
                    <a:pt x="0" y="1724"/>
                    <a:pt x="63" y="1815"/>
                    <a:pt x="91" y="1815"/>
                  </a:cubicBezTo>
                  <a:cubicBezTo>
                    <a:pt x="1049" y="1409"/>
                    <a:pt x="1951" y="941"/>
                    <a:pt x="2594" y="95"/>
                  </a:cubicBezTo>
                  <a:cubicBezTo>
                    <a:pt x="2639" y="50"/>
                    <a:pt x="2594" y="1"/>
                    <a:pt x="25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79"/>
            <p:cNvSpPr/>
            <p:nvPr/>
          </p:nvSpPr>
          <p:spPr>
            <a:xfrm>
              <a:off x="3886952" y="2906149"/>
              <a:ext cx="62485" cy="62758"/>
            </a:xfrm>
            <a:custGeom>
              <a:rect b="b" l="l" r="r" t="t"/>
              <a:pathLst>
                <a:path extrusionOk="0" h="2758" w="2746">
                  <a:moveTo>
                    <a:pt x="2669" y="0"/>
                  </a:moveTo>
                  <a:cubicBezTo>
                    <a:pt x="2646" y="0"/>
                    <a:pt x="2622" y="10"/>
                    <a:pt x="2612" y="34"/>
                  </a:cubicBezTo>
                  <a:cubicBezTo>
                    <a:pt x="2290" y="530"/>
                    <a:pt x="1912" y="964"/>
                    <a:pt x="1500" y="1369"/>
                  </a:cubicBezTo>
                  <a:cubicBezTo>
                    <a:pt x="1066" y="1866"/>
                    <a:pt x="570" y="2243"/>
                    <a:pt x="46" y="2628"/>
                  </a:cubicBezTo>
                  <a:cubicBezTo>
                    <a:pt x="1" y="2673"/>
                    <a:pt x="28" y="2758"/>
                    <a:pt x="69" y="2758"/>
                  </a:cubicBezTo>
                  <a:cubicBezTo>
                    <a:pt x="79" y="2758"/>
                    <a:pt x="90" y="2752"/>
                    <a:pt x="101" y="2740"/>
                  </a:cubicBezTo>
                  <a:cubicBezTo>
                    <a:pt x="661" y="2334"/>
                    <a:pt x="1185" y="1957"/>
                    <a:pt x="1647" y="1488"/>
                  </a:cubicBezTo>
                  <a:cubicBezTo>
                    <a:pt x="2024" y="1082"/>
                    <a:pt x="2521" y="614"/>
                    <a:pt x="2724" y="62"/>
                  </a:cubicBezTo>
                  <a:cubicBezTo>
                    <a:pt x="2745" y="27"/>
                    <a:pt x="2707" y="0"/>
                    <a:pt x="26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79"/>
            <p:cNvSpPr/>
            <p:nvPr/>
          </p:nvSpPr>
          <p:spPr>
            <a:xfrm>
              <a:off x="3907431" y="2979534"/>
              <a:ext cx="47376" cy="37523"/>
            </a:xfrm>
            <a:custGeom>
              <a:rect b="b" l="l" r="r" t="t"/>
              <a:pathLst>
                <a:path extrusionOk="0" h="1649" w="2082">
                  <a:moveTo>
                    <a:pt x="2018" y="0"/>
                  </a:moveTo>
                  <a:cubicBezTo>
                    <a:pt x="2004" y="0"/>
                    <a:pt x="1987" y="4"/>
                    <a:pt x="1970" y="11"/>
                  </a:cubicBezTo>
                  <a:cubicBezTo>
                    <a:pt x="1824" y="130"/>
                    <a:pt x="1684" y="305"/>
                    <a:pt x="1537" y="452"/>
                  </a:cubicBezTo>
                  <a:cubicBezTo>
                    <a:pt x="1390" y="591"/>
                    <a:pt x="1243" y="738"/>
                    <a:pt x="1096" y="885"/>
                  </a:cubicBezTo>
                  <a:cubicBezTo>
                    <a:pt x="775" y="1151"/>
                    <a:pt x="425" y="1382"/>
                    <a:pt x="48" y="1556"/>
                  </a:cubicBezTo>
                  <a:cubicBezTo>
                    <a:pt x="0" y="1580"/>
                    <a:pt x="33" y="1648"/>
                    <a:pt x="82" y="1648"/>
                  </a:cubicBezTo>
                  <a:cubicBezTo>
                    <a:pt x="91" y="1648"/>
                    <a:pt x="101" y="1646"/>
                    <a:pt x="110" y="1640"/>
                  </a:cubicBezTo>
                  <a:cubicBezTo>
                    <a:pt x="894" y="1291"/>
                    <a:pt x="1565" y="801"/>
                    <a:pt x="2061" y="67"/>
                  </a:cubicBezTo>
                  <a:cubicBezTo>
                    <a:pt x="2082" y="26"/>
                    <a:pt x="2057" y="0"/>
                    <a:pt x="20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79"/>
            <p:cNvSpPr/>
            <p:nvPr/>
          </p:nvSpPr>
          <p:spPr>
            <a:xfrm>
              <a:off x="3909138" y="2795423"/>
              <a:ext cx="7350" cy="41482"/>
            </a:xfrm>
            <a:custGeom>
              <a:rect b="b" l="l" r="r" t="t"/>
              <a:pathLst>
                <a:path extrusionOk="0" h="1823" w="323">
                  <a:moveTo>
                    <a:pt x="39" y="1"/>
                  </a:moveTo>
                  <a:cubicBezTo>
                    <a:pt x="21" y="1"/>
                    <a:pt x="0" y="17"/>
                    <a:pt x="0" y="33"/>
                  </a:cubicBezTo>
                  <a:cubicBezTo>
                    <a:pt x="91" y="355"/>
                    <a:pt x="175" y="676"/>
                    <a:pt x="175" y="991"/>
                  </a:cubicBezTo>
                  <a:cubicBezTo>
                    <a:pt x="210" y="1257"/>
                    <a:pt x="91" y="1515"/>
                    <a:pt x="91" y="1781"/>
                  </a:cubicBezTo>
                  <a:cubicBezTo>
                    <a:pt x="91" y="1809"/>
                    <a:pt x="105" y="1823"/>
                    <a:pt x="123" y="1823"/>
                  </a:cubicBezTo>
                  <a:cubicBezTo>
                    <a:pt x="140" y="1823"/>
                    <a:pt x="161" y="1809"/>
                    <a:pt x="175" y="1781"/>
                  </a:cubicBezTo>
                  <a:cubicBezTo>
                    <a:pt x="266" y="1487"/>
                    <a:pt x="322" y="1257"/>
                    <a:pt x="322" y="963"/>
                  </a:cubicBezTo>
                  <a:cubicBezTo>
                    <a:pt x="294" y="641"/>
                    <a:pt x="175" y="327"/>
                    <a:pt x="63" y="33"/>
                  </a:cubicBezTo>
                  <a:cubicBezTo>
                    <a:pt x="63" y="9"/>
                    <a:pt x="52" y="1"/>
                    <a:pt x="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79"/>
            <p:cNvSpPr/>
            <p:nvPr/>
          </p:nvSpPr>
          <p:spPr>
            <a:xfrm>
              <a:off x="3915418" y="2804912"/>
              <a:ext cx="9648" cy="44304"/>
            </a:xfrm>
            <a:custGeom>
              <a:rect b="b" l="l" r="r" t="t"/>
              <a:pathLst>
                <a:path extrusionOk="0" h="1947" w="424">
                  <a:moveTo>
                    <a:pt x="224" y="1"/>
                  </a:moveTo>
                  <a:cubicBezTo>
                    <a:pt x="214" y="1"/>
                    <a:pt x="207" y="8"/>
                    <a:pt x="221" y="22"/>
                  </a:cubicBezTo>
                  <a:cubicBezTo>
                    <a:pt x="312" y="343"/>
                    <a:pt x="312" y="693"/>
                    <a:pt x="284" y="986"/>
                  </a:cubicBezTo>
                  <a:cubicBezTo>
                    <a:pt x="221" y="1308"/>
                    <a:pt x="109" y="1595"/>
                    <a:pt x="18" y="1888"/>
                  </a:cubicBezTo>
                  <a:cubicBezTo>
                    <a:pt x="1" y="1923"/>
                    <a:pt x="26" y="1947"/>
                    <a:pt x="57" y="1947"/>
                  </a:cubicBezTo>
                  <a:cubicBezTo>
                    <a:pt x="75" y="1947"/>
                    <a:pt x="96" y="1938"/>
                    <a:pt x="109" y="1916"/>
                  </a:cubicBezTo>
                  <a:cubicBezTo>
                    <a:pt x="249" y="1595"/>
                    <a:pt x="368" y="1336"/>
                    <a:pt x="396" y="958"/>
                  </a:cubicBezTo>
                  <a:cubicBezTo>
                    <a:pt x="424" y="637"/>
                    <a:pt x="396" y="315"/>
                    <a:pt x="249" y="22"/>
                  </a:cubicBezTo>
                  <a:cubicBezTo>
                    <a:pt x="249" y="8"/>
                    <a:pt x="235" y="1"/>
                    <a:pt x="22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79"/>
            <p:cNvSpPr/>
            <p:nvPr/>
          </p:nvSpPr>
          <p:spPr>
            <a:xfrm>
              <a:off x="3697221" y="2769915"/>
              <a:ext cx="87994" cy="54384"/>
            </a:xfrm>
            <a:custGeom>
              <a:rect b="b" l="l" r="r" t="t"/>
              <a:pathLst>
                <a:path extrusionOk="0" h="2390" w="3867">
                  <a:moveTo>
                    <a:pt x="3555" y="0"/>
                  </a:moveTo>
                  <a:cubicBezTo>
                    <a:pt x="3225" y="0"/>
                    <a:pt x="2877" y="107"/>
                    <a:pt x="2587" y="252"/>
                  </a:cubicBezTo>
                  <a:cubicBezTo>
                    <a:pt x="2412" y="364"/>
                    <a:pt x="2293" y="511"/>
                    <a:pt x="2118" y="630"/>
                  </a:cubicBezTo>
                  <a:cubicBezTo>
                    <a:pt x="1944" y="748"/>
                    <a:pt x="1713" y="804"/>
                    <a:pt x="1538" y="923"/>
                  </a:cubicBezTo>
                  <a:cubicBezTo>
                    <a:pt x="1188" y="1126"/>
                    <a:pt x="1042" y="1532"/>
                    <a:pt x="664" y="1650"/>
                  </a:cubicBezTo>
                  <a:cubicBezTo>
                    <a:pt x="517" y="1706"/>
                    <a:pt x="398" y="1734"/>
                    <a:pt x="286" y="1853"/>
                  </a:cubicBezTo>
                  <a:cubicBezTo>
                    <a:pt x="167" y="2000"/>
                    <a:pt x="112" y="2175"/>
                    <a:pt x="21" y="2350"/>
                  </a:cubicBezTo>
                  <a:cubicBezTo>
                    <a:pt x="1" y="2369"/>
                    <a:pt x="41" y="2389"/>
                    <a:pt x="75" y="2389"/>
                  </a:cubicBezTo>
                  <a:cubicBezTo>
                    <a:pt x="90" y="2389"/>
                    <a:pt x="103" y="2386"/>
                    <a:pt x="112" y="2378"/>
                  </a:cubicBezTo>
                  <a:cubicBezTo>
                    <a:pt x="195" y="2203"/>
                    <a:pt x="314" y="2000"/>
                    <a:pt x="489" y="1881"/>
                  </a:cubicBezTo>
                  <a:cubicBezTo>
                    <a:pt x="636" y="1797"/>
                    <a:pt x="811" y="1797"/>
                    <a:pt x="958" y="1706"/>
                  </a:cubicBezTo>
                  <a:cubicBezTo>
                    <a:pt x="1244" y="1560"/>
                    <a:pt x="1391" y="1238"/>
                    <a:pt x="1685" y="1098"/>
                  </a:cubicBezTo>
                  <a:cubicBezTo>
                    <a:pt x="1860" y="1007"/>
                    <a:pt x="2006" y="951"/>
                    <a:pt x="2181" y="860"/>
                  </a:cubicBezTo>
                  <a:cubicBezTo>
                    <a:pt x="2293" y="776"/>
                    <a:pt x="2412" y="685"/>
                    <a:pt x="2531" y="574"/>
                  </a:cubicBezTo>
                  <a:cubicBezTo>
                    <a:pt x="2881" y="308"/>
                    <a:pt x="3342" y="224"/>
                    <a:pt x="3755" y="161"/>
                  </a:cubicBezTo>
                  <a:cubicBezTo>
                    <a:pt x="3866" y="161"/>
                    <a:pt x="3866" y="14"/>
                    <a:pt x="3755" y="14"/>
                  </a:cubicBezTo>
                  <a:cubicBezTo>
                    <a:pt x="3689" y="5"/>
                    <a:pt x="3623" y="0"/>
                    <a:pt x="35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79"/>
            <p:cNvSpPr/>
            <p:nvPr/>
          </p:nvSpPr>
          <p:spPr>
            <a:xfrm>
              <a:off x="3646249" y="2856998"/>
              <a:ext cx="30924" cy="28148"/>
            </a:xfrm>
            <a:custGeom>
              <a:rect b="b" l="l" r="r" t="t"/>
              <a:pathLst>
                <a:path extrusionOk="0" h="1237" w="1359">
                  <a:moveTo>
                    <a:pt x="1307" y="1"/>
                  </a:moveTo>
                  <a:cubicBezTo>
                    <a:pt x="1290" y="1"/>
                    <a:pt x="1275" y="9"/>
                    <a:pt x="1275" y="33"/>
                  </a:cubicBezTo>
                  <a:cubicBezTo>
                    <a:pt x="1240" y="124"/>
                    <a:pt x="1100" y="271"/>
                    <a:pt x="1037" y="355"/>
                  </a:cubicBezTo>
                  <a:cubicBezTo>
                    <a:pt x="953" y="446"/>
                    <a:pt x="834" y="557"/>
                    <a:pt x="715" y="648"/>
                  </a:cubicBezTo>
                  <a:cubicBezTo>
                    <a:pt x="513" y="823"/>
                    <a:pt x="282" y="998"/>
                    <a:pt x="51" y="1173"/>
                  </a:cubicBezTo>
                  <a:cubicBezTo>
                    <a:pt x="0" y="1195"/>
                    <a:pt x="50" y="1236"/>
                    <a:pt x="86" y="1236"/>
                  </a:cubicBezTo>
                  <a:cubicBezTo>
                    <a:pt x="94" y="1236"/>
                    <a:pt x="102" y="1234"/>
                    <a:pt x="107" y="1229"/>
                  </a:cubicBezTo>
                  <a:cubicBezTo>
                    <a:pt x="401" y="1082"/>
                    <a:pt x="687" y="879"/>
                    <a:pt x="925" y="648"/>
                  </a:cubicBezTo>
                  <a:cubicBezTo>
                    <a:pt x="1065" y="501"/>
                    <a:pt x="1331" y="271"/>
                    <a:pt x="1359" y="33"/>
                  </a:cubicBezTo>
                  <a:cubicBezTo>
                    <a:pt x="1359" y="17"/>
                    <a:pt x="1331" y="1"/>
                    <a:pt x="13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79"/>
            <p:cNvSpPr/>
            <p:nvPr/>
          </p:nvSpPr>
          <p:spPr>
            <a:xfrm>
              <a:off x="3632938" y="2870241"/>
              <a:ext cx="24735" cy="29263"/>
            </a:xfrm>
            <a:custGeom>
              <a:rect b="b" l="l" r="r" t="t"/>
              <a:pathLst>
                <a:path extrusionOk="0" h="1286" w="1087">
                  <a:moveTo>
                    <a:pt x="1008" y="0"/>
                  </a:moveTo>
                  <a:cubicBezTo>
                    <a:pt x="999" y="0"/>
                    <a:pt x="991" y="3"/>
                    <a:pt x="986" y="10"/>
                  </a:cubicBezTo>
                  <a:cubicBezTo>
                    <a:pt x="601" y="360"/>
                    <a:pt x="224" y="738"/>
                    <a:pt x="21" y="1199"/>
                  </a:cubicBezTo>
                  <a:cubicBezTo>
                    <a:pt x="1" y="1244"/>
                    <a:pt x="37" y="1285"/>
                    <a:pt x="73" y="1285"/>
                  </a:cubicBezTo>
                  <a:cubicBezTo>
                    <a:pt x="87" y="1285"/>
                    <a:pt x="102" y="1278"/>
                    <a:pt x="112" y="1262"/>
                  </a:cubicBezTo>
                  <a:cubicBezTo>
                    <a:pt x="370" y="821"/>
                    <a:pt x="692" y="444"/>
                    <a:pt x="1042" y="94"/>
                  </a:cubicBezTo>
                  <a:cubicBezTo>
                    <a:pt x="1086" y="50"/>
                    <a:pt x="1042" y="0"/>
                    <a:pt x="10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79"/>
            <p:cNvSpPr/>
            <p:nvPr/>
          </p:nvSpPr>
          <p:spPr>
            <a:xfrm>
              <a:off x="3713581" y="2854108"/>
              <a:ext cx="11969" cy="35816"/>
            </a:xfrm>
            <a:custGeom>
              <a:rect b="b" l="l" r="r" t="t"/>
              <a:pathLst>
                <a:path extrusionOk="0" h="1574" w="526">
                  <a:moveTo>
                    <a:pt x="483" y="1"/>
                  </a:moveTo>
                  <a:cubicBezTo>
                    <a:pt x="462" y="1"/>
                    <a:pt x="441" y="17"/>
                    <a:pt x="441" y="48"/>
                  </a:cubicBezTo>
                  <a:cubicBezTo>
                    <a:pt x="413" y="370"/>
                    <a:pt x="239" y="628"/>
                    <a:pt x="120" y="922"/>
                  </a:cubicBezTo>
                  <a:cubicBezTo>
                    <a:pt x="64" y="1125"/>
                    <a:pt x="1" y="1356"/>
                    <a:pt x="92" y="1558"/>
                  </a:cubicBezTo>
                  <a:cubicBezTo>
                    <a:pt x="100" y="1569"/>
                    <a:pt x="111" y="1573"/>
                    <a:pt x="122" y="1573"/>
                  </a:cubicBezTo>
                  <a:cubicBezTo>
                    <a:pt x="148" y="1573"/>
                    <a:pt x="176" y="1550"/>
                    <a:pt x="176" y="1530"/>
                  </a:cubicBezTo>
                  <a:cubicBezTo>
                    <a:pt x="148" y="1244"/>
                    <a:pt x="267" y="978"/>
                    <a:pt x="350" y="719"/>
                  </a:cubicBezTo>
                  <a:cubicBezTo>
                    <a:pt x="441" y="482"/>
                    <a:pt x="497" y="279"/>
                    <a:pt x="525" y="48"/>
                  </a:cubicBezTo>
                  <a:cubicBezTo>
                    <a:pt x="525" y="17"/>
                    <a:pt x="504" y="1"/>
                    <a:pt x="48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79"/>
            <p:cNvSpPr/>
            <p:nvPr/>
          </p:nvSpPr>
          <p:spPr>
            <a:xfrm>
              <a:off x="3719634" y="2820021"/>
              <a:ext cx="16566" cy="29900"/>
            </a:xfrm>
            <a:custGeom>
              <a:rect b="b" l="l" r="r" t="t"/>
              <a:pathLst>
                <a:path extrusionOk="0" h="1314" w="728">
                  <a:moveTo>
                    <a:pt x="57" y="1"/>
                  </a:moveTo>
                  <a:cubicBezTo>
                    <a:pt x="29" y="1"/>
                    <a:pt x="1" y="57"/>
                    <a:pt x="57" y="57"/>
                  </a:cubicBezTo>
                  <a:cubicBezTo>
                    <a:pt x="322" y="148"/>
                    <a:pt x="497" y="260"/>
                    <a:pt x="525" y="553"/>
                  </a:cubicBezTo>
                  <a:cubicBezTo>
                    <a:pt x="553" y="784"/>
                    <a:pt x="462" y="1022"/>
                    <a:pt x="462" y="1252"/>
                  </a:cubicBezTo>
                  <a:cubicBezTo>
                    <a:pt x="462" y="1287"/>
                    <a:pt x="497" y="1314"/>
                    <a:pt x="524" y="1314"/>
                  </a:cubicBezTo>
                  <a:cubicBezTo>
                    <a:pt x="540" y="1314"/>
                    <a:pt x="553" y="1304"/>
                    <a:pt x="553" y="1280"/>
                  </a:cubicBezTo>
                  <a:cubicBezTo>
                    <a:pt x="637" y="959"/>
                    <a:pt x="728" y="644"/>
                    <a:pt x="581" y="322"/>
                  </a:cubicBezTo>
                  <a:cubicBezTo>
                    <a:pt x="497" y="85"/>
                    <a:pt x="287" y="57"/>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79"/>
            <p:cNvSpPr/>
            <p:nvPr/>
          </p:nvSpPr>
          <p:spPr>
            <a:xfrm>
              <a:off x="3737451" y="2823753"/>
              <a:ext cx="7350" cy="27374"/>
            </a:xfrm>
            <a:custGeom>
              <a:rect b="b" l="l" r="r" t="t"/>
              <a:pathLst>
                <a:path extrusionOk="0" h="1203" w="323">
                  <a:moveTo>
                    <a:pt x="35" y="0"/>
                  </a:moveTo>
                  <a:cubicBezTo>
                    <a:pt x="15" y="0"/>
                    <a:pt x="1" y="20"/>
                    <a:pt x="1" y="40"/>
                  </a:cubicBezTo>
                  <a:cubicBezTo>
                    <a:pt x="204" y="389"/>
                    <a:pt x="148" y="767"/>
                    <a:pt x="120" y="1144"/>
                  </a:cubicBezTo>
                  <a:cubicBezTo>
                    <a:pt x="120" y="1179"/>
                    <a:pt x="155" y="1203"/>
                    <a:pt x="187" y="1203"/>
                  </a:cubicBezTo>
                  <a:cubicBezTo>
                    <a:pt x="214" y="1203"/>
                    <a:pt x="238" y="1186"/>
                    <a:pt x="238" y="1144"/>
                  </a:cubicBezTo>
                  <a:cubicBezTo>
                    <a:pt x="322" y="739"/>
                    <a:pt x="322" y="361"/>
                    <a:pt x="64" y="12"/>
                  </a:cubicBezTo>
                  <a:cubicBezTo>
                    <a:pt x="53" y="3"/>
                    <a:pt x="44"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79"/>
            <p:cNvSpPr/>
            <p:nvPr/>
          </p:nvSpPr>
          <p:spPr>
            <a:xfrm>
              <a:off x="3757339" y="2807824"/>
              <a:ext cx="19114" cy="46875"/>
            </a:xfrm>
            <a:custGeom>
              <a:rect b="b" l="l" r="r" t="t"/>
              <a:pathLst>
                <a:path extrusionOk="0" h="2060" w="840">
                  <a:moveTo>
                    <a:pt x="425" y="1"/>
                  </a:moveTo>
                  <a:cubicBezTo>
                    <a:pt x="418" y="1"/>
                    <a:pt x="413" y="4"/>
                    <a:pt x="413" y="12"/>
                  </a:cubicBezTo>
                  <a:cubicBezTo>
                    <a:pt x="120" y="684"/>
                    <a:pt x="1" y="1642"/>
                    <a:pt x="763" y="2054"/>
                  </a:cubicBezTo>
                  <a:cubicBezTo>
                    <a:pt x="770" y="2058"/>
                    <a:pt x="777" y="2059"/>
                    <a:pt x="783" y="2059"/>
                  </a:cubicBezTo>
                  <a:cubicBezTo>
                    <a:pt x="825" y="2059"/>
                    <a:pt x="840" y="1988"/>
                    <a:pt x="791" y="1963"/>
                  </a:cubicBezTo>
                  <a:cubicBezTo>
                    <a:pt x="176" y="1495"/>
                    <a:pt x="204" y="712"/>
                    <a:pt x="469" y="40"/>
                  </a:cubicBezTo>
                  <a:cubicBezTo>
                    <a:pt x="469" y="21"/>
                    <a:pt x="441" y="1"/>
                    <a:pt x="4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79"/>
            <p:cNvSpPr/>
            <p:nvPr/>
          </p:nvSpPr>
          <p:spPr>
            <a:xfrm>
              <a:off x="3756179" y="2851036"/>
              <a:ext cx="31743" cy="17385"/>
            </a:xfrm>
            <a:custGeom>
              <a:rect b="b" l="l" r="r" t="t"/>
              <a:pathLst>
                <a:path extrusionOk="0" h="764" w="1395">
                  <a:moveTo>
                    <a:pt x="62" y="1"/>
                  </a:moveTo>
                  <a:cubicBezTo>
                    <a:pt x="34" y="1"/>
                    <a:pt x="1" y="47"/>
                    <a:pt x="24" y="92"/>
                  </a:cubicBezTo>
                  <a:cubicBezTo>
                    <a:pt x="171" y="267"/>
                    <a:pt x="317" y="505"/>
                    <a:pt x="548" y="617"/>
                  </a:cubicBezTo>
                  <a:cubicBezTo>
                    <a:pt x="779" y="763"/>
                    <a:pt x="1045" y="763"/>
                    <a:pt x="1338" y="763"/>
                  </a:cubicBezTo>
                  <a:cubicBezTo>
                    <a:pt x="1394" y="763"/>
                    <a:pt x="1394" y="645"/>
                    <a:pt x="1338" y="645"/>
                  </a:cubicBezTo>
                  <a:cubicBezTo>
                    <a:pt x="1045" y="645"/>
                    <a:pt x="779" y="617"/>
                    <a:pt x="548" y="470"/>
                  </a:cubicBezTo>
                  <a:cubicBezTo>
                    <a:pt x="373" y="358"/>
                    <a:pt x="227" y="183"/>
                    <a:pt x="80" y="8"/>
                  </a:cubicBezTo>
                  <a:cubicBezTo>
                    <a:pt x="75" y="3"/>
                    <a:pt x="69" y="1"/>
                    <a:pt x="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79"/>
            <p:cNvSpPr/>
            <p:nvPr/>
          </p:nvSpPr>
          <p:spPr>
            <a:xfrm>
              <a:off x="3826514" y="2874952"/>
              <a:ext cx="45487" cy="28171"/>
            </a:xfrm>
            <a:custGeom>
              <a:rect b="b" l="l" r="r" t="t"/>
              <a:pathLst>
                <a:path extrusionOk="0" h="1238" w="1999">
                  <a:moveTo>
                    <a:pt x="1940" y="1"/>
                  </a:moveTo>
                  <a:cubicBezTo>
                    <a:pt x="1933" y="1"/>
                    <a:pt x="1926" y="2"/>
                    <a:pt x="1918" y="6"/>
                  </a:cubicBezTo>
                  <a:cubicBezTo>
                    <a:pt x="1247" y="293"/>
                    <a:pt x="520" y="587"/>
                    <a:pt x="23" y="1167"/>
                  </a:cubicBezTo>
                  <a:cubicBezTo>
                    <a:pt x="1" y="1195"/>
                    <a:pt x="33" y="1237"/>
                    <a:pt x="61" y="1237"/>
                  </a:cubicBezTo>
                  <a:cubicBezTo>
                    <a:pt x="68" y="1237"/>
                    <a:pt x="74" y="1235"/>
                    <a:pt x="79" y="1230"/>
                  </a:cubicBezTo>
                  <a:cubicBezTo>
                    <a:pt x="604" y="705"/>
                    <a:pt x="1303" y="384"/>
                    <a:pt x="1974" y="90"/>
                  </a:cubicBezTo>
                  <a:cubicBezTo>
                    <a:pt x="1998" y="66"/>
                    <a:pt x="1981" y="1"/>
                    <a:pt x="19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79"/>
            <p:cNvSpPr/>
            <p:nvPr/>
          </p:nvSpPr>
          <p:spPr>
            <a:xfrm>
              <a:off x="3825149" y="2886193"/>
              <a:ext cx="40822" cy="32562"/>
            </a:xfrm>
            <a:custGeom>
              <a:rect b="b" l="l" r="r" t="t"/>
              <a:pathLst>
                <a:path extrusionOk="0" h="1431" w="1794">
                  <a:moveTo>
                    <a:pt x="1711" y="1"/>
                  </a:moveTo>
                  <a:cubicBezTo>
                    <a:pt x="1702" y="1"/>
                    <a:pt x="1693" y="3"/>
                    <a:pt x="1685" y="9"/>
                  </a:cubicBezTo>
                  <a:cubicBezTo>
                    <a:pt x="1363" y="183"/>
                    <a:pt x="1041" y="358"/>
                    <a:pt x="755" y="589"/>
                  </a:cubicBezTo>
                  <a:cubicBezTo>
                    <a:pt x="461" y="792"/>
                    <a:pt x="258" y="1085"/>
                    <a:pt x="21" y="1344"/>
                  </a:cubicBezTo>
                  <a:cubicBezTo>
                    <a:pt x="1" y="1389"/>
                    <a:pt x="27" y="1430"/>
                    <a:pt x="53" y="1430"/>
                  </a:cubicBezTo>
                  <a:cubicBezTo>
                    <a:pt x="64" y="1430"/>
                    <a:pt x="75" y="1423"/>
                    <a:pt x="83" y="1407"/>
                  </a:cubicBezTo>
                  <a:cubicBezTo>
                    <a:pt x="370" y="1169"/>
                    <a:pt x="608" y="883"/>
                    <a:pt x="895" y="645"/>
                  </a:cubicBezTo>
                  <a:cubicBezTo>
                    <a:pt x="1160" y="442"/>
                    <a:pt x="1454" y="267"/>
                    <a:pt x="1741" y="93"/>
                  </a:cubicBezTo>
                  <a:cubicBezTo>
                    <a:pt x="1794" y="69"/>
                    <a:pt x="1757" y="1"/>
                    <a:pt x="17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9"/>
            <p:cNvSpPr/>
            <p:nvPr/>
          </p:nvSpPr>
          <p:spPr>
            <a:xfrm>
              <a:off x="3733788" y="2951750"/>
              <a:ext cx="51813" cy="55568"/>
            </a:xfrm>
            <a:custGeom>
              <a:rect b="b" l="l" r="r" t="t"/>
              <a:pathLst>
                <a:path extrusionOk="0" h="2442" w="2277">
                  <a:moveTo>
                    <a:pt x="2222" y="1"/>
                  </a:moveTo>
                  <a:cubicBezTo>
                    <a:pt x="2215" y="1"/>
                    <a:pt x="2209" y="3"/>
                    <a:pt x="2204" y="8"/>
                  </a:cubicBezTo>
                  <a:cubicBezTo>
                    <a:pt x="1735" y="330"/>
                    <a:pt x="1183" y="561"/>
                    <a:pt x="805" y="938"/>
                  </a:cubicBezTo>
                  <a:cubicBezTo>
                    <a:pt x="399" y="1351"/>
                    <a:pt x="190" y="1875"/>
                    <a:pt x="15" y="2400"/>
                  </a:cubicBezTo>
                  <a:cubicBezTo>
                    <a:pt x="1" y="2428"/>
                    <a:pt x="17" y="2442"/>
                    <a:pt x="39" y="2442"/>
                  </a:cubicBezTo>
                  <a:cubicBezTo>
                    <a:pt x="62" y="2442"/>
                    <a:pt x="92" y="2428"/>
                    <a:pt x="106" y="2400"/>
                  </a:cubicBezTo>
                  <a:cubicBezTo>
                    <a:pt x="309" y="1875"/>
                    <a:pt x="574" y="1379"/>
                    <a:pt x="980" y="1001"/>
                  </a:cubicBezTo>
                  <a:cubicBezTo>
                    <a:pt x="1357" y="624"/>
                    <a:pt x="1854" y="414"/>
                    <a:pt x="2231" y="64"/>
                  </a:cubicBezTo>
                  <a:cubicBezTo>
                    <a:pt x="2277" y="42"/>
                    <a:pt x="2249" y="1"/>
                    <a:pt x="22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9"/>
            <p:cNvSpPr/>
            <p:nvPr/>
          </p:nvSpPr>
          <p:spPr>
            <a:xfrm>
              <a:off x="3768193" y="2939826"/>
              <a:ext cx="49356" cy="31903"/>
            </a:xfrm>
            <a:custGeom>
              <a:rect b="b" l="l" r="r" t="t"/>
              <a:pathLst>
                <a:path extrusionOk="0" h="1402" w="2169">
                  <a:moveTo>
                    <a:pt x="2108" y="0"/>
                  </a:moveTo>
                  <a:cubicBezTo>
                    <a:pt x="2102" y="0"/>
                    <a:pt x="2095" y="3"/>
                    <a:pt x="2090" y="8"/>
                  </a:cubicBezTo>
                  <a:cubicBezTo>
                    <a:pt x="1740" y="239"/>
                    <a:pt x="1363" y="504"/>
                    <a:pt x="985" y="707"/>
                  </a:cubicBezTo>
                  <a:cubicBezTo>
                    <a:pt x="636" y="910"/>
                    <a:pt x="314" y="1029"/>
                    <a:pt x="20" y="1323"/>
                  </a:cubicBezTo>
                  <a:cubicBezTo>
                    <a:pt x="0" y="1362"/>
                    <a:pt x="23" y="1402"/>
                    <a:pt x="47" y="1402"/>
                  </a:cubicBezTo>
                  <a:cubicBezTo>
                    <a:pt x="57" y="1402"/>
                    <a:pt x="68" y="1395"/>
                    <a:pt x="76" y="1379"/>
                  </a:cubicBezTo>
                  <a:cubicBezTo>
                    <a:pt x="398" y="1085"/>
                    <a:pt x="810" y="973"/>
                    <a:pt x="1160" y="763"/>
                  </a:cubicBezTo>
                  <a:cubicBezTo>
                    <a:pt x="1510" y="588"/>
                    <a:pt x="1887" y="358"/>
                    <a:pt x="2146" y="64"/>
                  </a:cubicBezTo>
                  <a:cubicBezTo>
                    <a:pt x="2169" y="41"/>
                    <a:pt x="2136" y="0"/>
                    <a:pt x="21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79"/>
            <p:cNvSpPr/>
            <p:nvPr/>
          </p:nvSpPr>
          <p:spPr>
            <a:xfrm>
              <a:off x="3904200" y="2886397"/>
              <a:ext cx="27989" cy="38843"/>
            </a:xfrm>
            <a:custGeom>
              <a:rect b="b" l="l" r="r" t="t"/>
              <a:pathLst>
                <a:path extrusionOk="0" h="1707" w="1230">
                  <a:moveTo>
                    <a:pt x="1173" y="1"/>
                  </a:moveTo>
                  <a:cubicBezTo>
                    <a:pt x="1163" y="1"/>
                    <a:pt x="1154" y="8"/>
                    <a:pt x="1154" y="28"/>
                  </a:cubicBezTo>
                  <a:cubicBezTo>
                    <a:pt x="1008" y="314"/>
                    <a:pt x="889" y="580"/>
                    <a:pt x="686" y="839"/>
                  </a:cubicBezTo>
                  <a:cubicBezTo>
                    <a:pt x="511" y="1104"/>
                    <a:pt x="280" y="1363"/>
                    <a:pt x="43" y="1601"/>
                  </a:cubicBezTo>
                  <a:cubicBezTo>
                    <a:pt x="0" y="1643"/>
                    <a:pt x="42" y="1706"/>
                    <a:pt x="90" y="1706"/>
                  </a:cubicBezTo>
                  <a:cubicBezTo>
                    <a:pt x="105" y="1706"/>
                    <a:pt x="120" y="1700"/>
                    <a:pt x="134" y="1685"/>
                  </a:cubicBezTo>
                  <a:cubicBezTo>
                    <a:pt x="336" y="1454"/>
                    <a:pt x="567" y="1223"/>
                    <a:pt x="742" y="958"/>
                  </a:cubicBezTo>
                  <a:cubicBezTo>
                    <a:pt x="917" y="699"/>
                    <a:pt x="1092" y="377"/>
                    <a:pt x="1210" y="56"/>
                  </a:cubicBezTo>
                  <a:cubicBezTo>
                    <a:pt x="1230" y="36"/>
                    <a:pt x="1196" y="1"/>
                    <a:pt x="117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5" name="Google Shape;7855;p79"/>
          <p:cNvGrpSpPr/>
          <p:nvPr/>
        </p:nvGrpSpPr>
        <p:grpSpPr>
          <a:xfrm>
            <a:off x="3012864" y="2780541"/>
            <a:ext cx="460812" cy="340051"/>
            <a:chOff x="3012864" y="2780541"/>
            <a:chExt cx="460812" cy="340051"/>
          </a:xfrm>
        </p:grpSpPr>
        <p:sp>
          <p:nvSpPr>
            <p:cNvPr id="7856" name="Google Shape;7856;p79"/>
            <p:cNvSpPr/>
            <p:nvPr/>
          </p:nvSpPr>
          <p:spPr>
            <a:xfrm>
              <a:off x="3033389" y="3003631"/>
              <a:ext cx="5438" cy="14677"/>
            </a:xfrm>
            <a:custGeom>
              <a:rect b="b" l="l" r="r" t="t"/>
              <a:pathLst>
                <a:path extrusionOk="0" h="645" w="239">
                  <a:moveTo>
                    <a:pt x="1" y="1"/>
                  </a:moveTo>
                  <a:lnTo>
                    <a:pt x="1" y="1"/>
                  </a:lnTo>
                  <a:cubicBezTo>
                    <a:pt x="63" y="232"/>
                    <a:pt x="147" y="442"/>
                    <a:pt x="238" y="644"/>
                  </a:cubicBezTo>
                  <a:lnTo>
                    <a:pt x="1"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9"/>
            <p:cNvSpPr/>
            <p:nvPr/>
          </p:nvSpPr>
          <p:spPr>
            <a:xfrm>
              <a:off x="3014138" y="2783659"/>
              <a:ext cx="455555" cy="333543"/>
            </a:xfrm>
            <a:custGeom>
              <a:rect b="b" l="l" r="r" t="t"/>
              <a:pathLst>
                <a:path extrusionOk="0" h="14658" w="20020">
                  <a:moveTo>
                    <a:pt x="16083" y="2501"/>
                  </a:moveTo>
                  <a:lnTo>
                    <a:pt x="16118" y="2529"/>
                  </a:lnTo>
                  <a:cubicBezTo>
                    <a:pt x="16230" y="2529"/>
                    <a:pt x="16321" y="2592"/>
                    <a:pt x="16433" y="2648"/>
                  </a:cubicBezTo>
                  <a:cubicBezTo>
                    <a:pt x="16551" y="2732"/>
                    <a:pt x="16726" y="2822"/>
                    <a:pt x="16782" y="2969"/>
                  </a:cubicBezTo>
                  <a:cubicBezTo>
                    <a:pt x="16817" y="2941"/>
                    <a:pt x="16845" y="2941"/>
                    <a:pt x="16873" y="2941"/>
                  </a:cubicBezTo>
                  <a:cubicBezTo>
                    <a:pt x="16901" y="2941"/>
                    <a:pt x="16929" y="2969"/>
                    <a:pt x="16929" y="3025"/>
                  </a:cubicBezTo>
                  <a:cubicBezTo>
                    <a:pt x="16957" y="3025"/>
                    <a:pt x="16957" y="3053"/>
                    <a:pt x="16957" y="3053"/>
                  </a:cubicBezTo>
                  <a:lnTo>
                    <a:pt x="16957" y="3081"/>
                  </a:lnTo>
                  <a:cubicBezTo>
                    <a:pt x="16992" y="3144"/>
                    <a:pt x="16957" y="3200"/>
                    <a:pt x="16901" y="3228"/>
                  </a:cubicBezTo>
                  <a:lnTo>
                    <a:pt x="16845" y="3228"/>
                  </a:lnTo>
                  <a:cubicBezTo>
                    <a:pt x="16817" y="3403"/>
                    <a:pt x="16670" y="3550"/>
                    <a:pt x="16579" y="3724"/>
                  </a:cubicBezTo>
                  <a:cubicBezTo>
                    <a:pt x="16433" y="3990"/>
                    <a:pt x="16377" y="4305"/>
                    <a:pt x="16202" y="4571"/>
                  </a:cubicBezTo>
                  <a:cubicBezTo>
                    <a:pt x="16093" y="4788"/>
                    <a:pt x="15761" y="5164"/>
                    <a:pt x="15466" y="5164"/>
                  </a:cubicBezTo>
                  <a:cubicBezTo>
                    <a:pt x="15363" y="5164"/>
                    <a:pt x="15264" y="5118"/>
                    <a:pt x="15181" y="5004"/>
                  </a:cubicBezTo>
                  <a:cubicBezTo>
                    <a:pt x="15006" y="4745"/>
                    <a:pt x="15153" y="4277"/>
                    <a:pt x="15244" y="3990"/>
                  </a:cubicBezTo>
                  <a:cubicBezTo>
                    <a:pt x="15272" y="3955"/>
                    <a:pt x="15272" y="3955"/>
                    <a:pt x="15300" y="3927"/>
                  </a:cubicBezTo>
                  <a:cubicBezTo>
                    <a:pt x="15328" y="3752"/>
                    <a:pt x="15419" y="3578"/>
                    <a:pt x="15503" y="3403"/>
                  </a:cubicBezTo>
                  <a:cubicBezTo>
                    <a:pt x="15593" y="3228"/>
                    <a:pt x="15649" y="3081"/>
                    <a:pt x="15733" y="2941"/>
                  </a:cubicBezTo>
                  <a:cubicBezTo>
                    <a:pt x="15768" y="2822"/>
                    <a:pt x="15796" y="2704"/>
                    <a:pt x="15880" y="2648"/>
                  </a:cubicBezTo>
                  <a:cubicBezTo>
                    <a:pt x="15908" y="2620"/>
                    <a:pt x="15943" y="2592"/>
                    <a:pt x="15971" y="2592"/>
                  </a:cubicBezTo>
                  <a:lnTo>
                    <a:pt x="15971" y="2557"/>
                  </a:lnTo>
                  <a:cubicBezTo>
                    <a:pt x="15971" y="2529"/>
                    <a:pt x="15971" y="2529"/>
                    <a:pt x="15999" y="2501"/>
                  </a:cubicBezTo>
                  <a:close/>
                  <a:moveTo>
                    <a:pt x="13806" y="2121"/>
                  </a:moveTo>
                  <a:cubicBezTo>
                    <a:pt x="13987" y="2121"/>
                    <a:pt x="14177" y="2234"/>
                    <a:pt x="14307" y="2382"/>
                  </a:cubicBezTo>
                  <a:cubicBezTo>
                    <a:pt x="14545" y="2732"/>
                    <a:pt x="14482" y="3116"/>
                    <a:pt x="14454" y="3494"/>
                  </a:cubicBezTo>
                  <a:cubicBezTo>
                    <a:pt x="14370" y="4074"/>
                    <a:pt x="14426" y="4864"/>
                    <a:pt x="13901" y="5242"/>
                  </a:cubicBezTo>
                  <a:cubicBezTo>
                    <a:pt x="13714" y="5379"/>
                    <a:pt x="13479" y="5451"/>
                    <a:pt x="13249" y="5451"/>
                  </a:cubicBezTo>
                  <a:cubicBezTo>
                    <a:pt x="12940" y="5451"/>
                    <a:pt x="12639" y="5320"/>
                    <a:pt x="12475" y="5039"/>
                  </a:cubicBezTo>
                  <a:cubicBezTo>
                    <a:pt x="12153" y="4571"/>
                    <a:pt x="12062" y="3843"/>
                    <a:pt x="12300" y="3291"/>
                  </a:cubicBezTo>
                  <a:cubicBezTo>
                    <a:pt x="12503" y="2822"/>
                    <a:pt x="12999" y="2354"/>
                    <a:pt x="13524" y="2242"/>
                  </a:cubicBezTo>
                  <a:cubicBezTo>
                    <a:pt x="13607" y="2157"/>
                    <a:pt x="13705" y="2121"/>
                    <a:pt x="13806" y="2121"/>
                  </a:cubicBezTo>
                  <a:close/>
                  <a:moveTo>
                    <a:pt x="10175" y="3542"/>
                  </a:moveTo>
                  <a:cubicBezTo>
                    <a:pt x="10231" y="3542"/>
                    <a:pt x="10291" y="3589"/>
                    <a:pt x="10314" y="3641"/>
                  </a:cubicBezTo>
                  <a:cubicBezTo>
                    <a:pt x="10349" y="3955"/>
                    <a:pt x="10349" y="4277"/>
                    <a:pt x="10230" y="4571"/>
                  </a:cubicBezTo>
                  <a:cubicBezTo>
                    <a:pt x="10111" y="4864"/>
                    <a:pt x="10111" y="5151"/>
                    <a:pt x="9965" y="5417"/>
                  </a:cubicBezTo>
                  <a:cubicBezTo>
                    <a:pt x="9853" y="5647"/>
                    <a:pt x="9615" y="5850"/>
                    <a:pt x="9412" y="6025"/>
                  </a:cubicBezTo>
                  <a:cubicBezTo>
                    <a:pt x="9237" y="6200"/>
                    <a:pt x="9063" y="6375"/>
                    <a:pt x="8832" y="6521"/>
                  </a:cubicBezTo>
                  <a:cubicBezTo>
                    <a:pt x="8685" y="6612"/>
                    <a:pt x="8510" y="6696"/>
                    <a:pt x="8335" y="6752"/>
                  </a:cubicBezTo>
                  <a:cubicBezTo>
                    <a:pt x="8184" y="6807"/>
                    <a:pt x="8054" y="6877"/>
                    <a:pt x="7909" y="6877"/>
                  </a:cubicBezTo>
                  <a:cubicBezTo>
                    <a:pt x="7886" y="6877"/>
                    <a:pt x="7863" y="6875"/>
                    <a:pt x="7839" y="6871"/>
                  </a:cubicBezTo>
                  <a:cubicBezTo>
                    <a:pt x="7433" y="6843"/>
                    <a:pt x="7405" y="6319"/>
                    <a:pt x="7489" y="6025"/>
                  </a:cubicBezTo>
                  <a:cubicBezTo>
                    <a:pt x="7636" y="5591"/>
                    <a:pt x="7902" y="5039"/>
                    <a:pt x="8279" y="4773"/>
                  </a:cubicBezTo>
                  <a:cubicBezTo>
                    <a:pt x="8776" y="4193"/>
                    <a:pt x="9440" y="3752"/>
                    <a:pt x="10139" y="3550"/>
                  </a:cubicBezTo>
                  <a:cubicBezTo>
                    <a:pt x="10151" y="3545"/>
                    <a:pt x="10163" y="3542"/>
                    <a:pt x="10175" y="3542"/>
                  </a:cubicBezTo>
                  <a:close/>
                  <a:moveTo>
                    <a:pt x="18924" y="3648"/>
                  </a:moveTo>
                  <a:cubicBezTo>
                    <a:pt x="19004" y="3648"/>
                    <a:pt x="19080" y="3663"/>
                    <a:pt x="19146" y="3697"/>
                  </a:cubicBezTo>
                  <a:cubicBezTo>
                    <a:pt x="19551" y="3927"/>
                    <a:pt x="19146" y="4626"/>
                    <a:pt x="18999" y="4892"/>
                  </a:cubicBezTo>
                  <a:cubicBezTo>
                    <a:pt x="18824" y="5151"/>
                    <a:pt x="18649" y="5417"/>
                    <a:pt x="18530" y="5703"/>
                  </a:cubicBezTo>
                  <a:cubicBezTo>
                    <a:pt x="18418" y="5969"/>
                    <a:pt x="18355" y="6200"/>
                    <a:pt x="18355" y="6493"/>
                  </a:cubicBezTo>
                  <a:cubicBezTo>
                    <a:pt x="18327" y="6696"/>
                    <a:pt x="18299" y="6899"/>
                    <a:pt x="18244" y="7102"/>
                  </a:cubicBezTo>
                  <a:cubicBezTo>
                    <a:pt x="18145" y="7344"/>
                    <a:pt x="17952" y="7468"/>
                    <a:pt x="17722" y="7468"/>
                  </a:cubicBezTo>
                  <a:cubicBezTo>
                    <a:pt x="17673" y="7468"/>
                    <a:pt x="17623" y="7462"/>
                    <a:pt x="17572" y="7451"/>
                  </a:cubicBezTo>
                  <a:cubicBezTo>
                    <a:pt x="17251" y="7395"/>
                    <a:pt x="16929" y="7137"/>
                    <a:pt x="16901" y="6787"/>
                  </a:cubicBezTo>
                  <a:cubicBezTo>
                    <a:pt x="16901" y="6752"/>
                    <a:pt x="16901" y="6724"/>
                    <a:pt x="16929" y="6724"/>
                  </a:cubicBezTo>
                  <a:cubicBezTo>
                    <a:pt x="16929" y="6403"/>
                    <a:pt x="17132" y="6116"/>
                    <a:pt x="17279" y="5822"/>
                  </a:cubicBezTo>
                  <a:cubicBezTo>
                    <a:pt x="17453" y="5417"/>
                    <a:pt x="17544" y="4976"/>
                    <a:pt x="17719" y="4599"/>
                  </a:cubicBezTo>
                  <a:cubicBezTo>
                    <a:pt x="17866" y="4305"/>
                    <a:pt x="18069" y="4018"/>
                    <a:pt x="18355" y="3843"/>
                  </a:cubicBezTo>
                  <a:cubicBezTo>
                    <a:pt x="18505" y="3739"/>
                    <a:pt x="18726" y="3648"/>
                    <a:pt x="18924" y="3648"/>
                  </a:cubicBezTo>
                  <a:close/>
                  <a:moveTo>
                    <a:pt x="2623" y="6612"/>
                  </a:moveTo>
                  <a:cubicBezTo>
                    <a:pt x="2741" y="6612"/>
                    <a:pt x="2769" y="6724"/>
                    <a:pt x="2713" y="6815"/>
                  </a:cubicBezTo>
                  <a:cubicBezTo>
                    <a:pt x="2658" y="6871"/>
                    <a:pt x="2623" y="6899"/>
                    <a:pt x="2567" y="6927"/>
                  </a:cubicBezTo>
                  <a:cubicBezTo>
                    <a:pt x="2336" y="7423"/>
                    <a:pt x="1923" y="7864"/>
                    <a:pt x="1462" y="8123"/>
                  </a:cubicBezTo>
                  <a:cubicBezTo>
                    <a:pt x="1439" y="8135"/>
                    <a:pt x="1416" y="8140"/>
                    <a:pt x="1395" y="8140"/>
                  </a:cubicBezTo>
                  <a:cubicBezTo>
                    <a:pt x="1304" y="8140"/>
                    <a:pt x="1236" y="8044"/>
                    <a:pt x="1287" y="7948"/>
                  </a:cubicBezTo>
                  <a:cubicBezTo>
                    <a:pt x="1287" y="7920"/>
                    <a:pt x="1315" y="7920"/>
                    <a:pt x="1343" y="7892"/>
                  </a:cubicBezTo>
                  <a:cubicBezTo>
                    <a:pt x="1343" y="7773"/>
                    <a:pt x="1371" y="7689"/>
                    <a:pt x="1434" y="7598"/>
                  </a:cubicBezTo>
                  <a:cubicBezTo>
                    <a:pt x="1490" y="7451"/>
                    <a:pt x="1546" y="7312"/>
                    <a:pt x="1665" y="7221"/>
                  </a:cubicBezTo>
                  <a:cubicBezTo>
                    <a:pt x="1811" y="7074"/>
                    <a:pt x="1958" y="6927"/>
                    <a:pt x="2133" y="6843"/>
                  </a:cubicBezTo>
                  <a:cubicBezTo>
                    <a:pt x="2273" y="6724"/>
                    <a:pt x="2448" y="6612"/>
                    <a:pt x="2623" y="6612"/>
                  </a:cubicBezTo>
                  <a:close/>
                  <a:moveTo>
                    <a:pt x="16961" y="8356"/>
                  </a:moveTo>
                  <a:cubicBezTo>
                    <a:pt x="17083" y="8356"/>
                    <a:pt x="17121" y="8537"/>
                    <a:pt x="16992" y="8563"/>
                  </a:cubicBezTo>
                  <a:cubicBezTo>
                    <a:pt x="16992" y="8591"/>
                    <a:pt x="16992" y="8619"/>
                    <a:pt x="16929" y="8647"/>
                  </a:cubicBezTo>
                  <a:cubicBezTo>
                    <a:pt x="16698" y="8822"/>
                    <a:pt x="16377" y="8969"/>
                    <a:pt x="16083" y="9025"/>
                  </a:cubicBezTo>
                  <a:lnTo>
                    <a:pt x="16055" y="9025"/>
                  </a:lnTo>
                  <a:cubicBezTo>
                    <a:pt x="15943" y="9088"/>
                    <a:pt x="15824" y="9144"/>
                    <a:pt x="15705" y="9172"/>
                  </a:cubicBezTo>
                  <a:cubicBezTo>
                    <a:pt x="15554" y="9231"/>
                    <a:pt x="15388" y="9276"/>
                    <a:pt x="15226" y="9276"/>
                  </a:cubicBezTo>
                  <a:cubicBezTo>
                    <a:pt x="15141" y="9276"/>
                    <a:pt x="15058" y="9263"/>
                    <a:pt x="14978" y="9234"/>
                  </a:cubicBezTo>
                  <a:lnTo>
                    <a:pt x="14950" y="9234"/>
                  </a:lnTo>
                  <a:cubicBezTo>
                    <a:pt x="14719" y="9290"/>
                    <a:pt x="14545" y="9409"/>
                    <a:pt x="14335" y="9521"/>
                  </a:cubicBezTo>
                  <a:lnTo>
                    <a:pt x="14307" y="9549"/>
                  </a:lnTo>
                  <a:cubicBezTo>
                    <a:pt x="14307" y="9584"/>
                    <a:pt x="14307" y="9584"/>
                    <a:pt x="14279" y="9584"/>
                  </a:cubicBezTo>
                  <a:cubicBezTo>
                    <a:pt x="14279" y="9612"/>
                    <a:pt x="14251" y="9640"/>
                    <a:pt x="14223" y="9668"/>
                  </a:cubicBezTo>
                  <a:cubicBezTo>
                    <a:pt x="14204" y="9695"/>
                    <a:pt x="14179" y="9706"/>
                    <a:pt x="14153" y="9706"/>
                  </a:cubicBezTo>
                  <a:cubicBezTo>
                    <a:pt x="14092" y="9706"/>
                    <a:pt x="14028" y="9643"/>
                    <a:pt x="14048" y="9584"/>
                  </a:cubicBezTo>
                  <a:cubicBezTo>
                    <a:pt x="14076" y="9549"/>
                    <a:pt x="14076" y="9521"/>
                    <a:pt x="14076" y="9521"/>
                  </a:cubicBezTo>
                  <a:lnTo>
                    <a:pt x="14104" y="9493"/>
                  </a:lnTo>
                  <a:cubicBezTo>
                    <a:pt x="14104" y="9465"/>
                    <a:pt x="14104" y="9437"/>
                    <a:pt x="14132" y="9409"/>
                  </a:cubicBezTo>
                  <a:cubicBezTo>
                    <a:pt x="14132" y="9374"/>
                    <a:pt x="14160" y="9346"/>
                    <a:pt x="14195" y="9346"/>
                  </a:cubicBezTo>
                  <a:cubicBezTo>
                    <a:pt x="14251" y="9290"/>
                    <a:pt x="14335" y="9234"/>
                    <a:pt x="14398" y="9199"/>
                  </a:cubicBezTo>
                  <a:cubicBezTo>
                    <a:pt x="14426" y="9172"/>
                    <a:pt x="14426" y="9144"/>
                    <a:pt x="14454" y="9144"/>
                  </a:cubicBezTo>
                  <a:cubicBezTo>
                    <a:pt x="14510" y="9088"/>
                    <a:pt x="14545" y="9060"/>
                    <a:pt x="14573" y="9025"/>
                  </a:cubicBezTo>
                  <a:cubicBezTo>
                    <a:pt x="14601" y="8997"/>
                    <a:pt x="14628" y="8969"/>
                    <a:pt x="14656" y="8941"/>
                  </a:cubicBezTo>
                  <a:cubicBezTo>
                    <a:pt x="14803" y="8766"/>
                    <a:pt x="14978" y="8619"/>
                    <a:pt x="15181" y="8500"/>
                  </a:cubicBezTo>
                  <a:cubicBezTo>
                    <a:pt x="15413" y="8393"/>
                    <a:pt x="15684" y="8368"/>
                    <a:pt x="15962" y="8368"/>
                  </a:cubicBezTo>
                  <a:cubicBezTo>
                    <a:pt x="16210" y="8368"/>
                    <a:pt x="16464" y="8388"/>
                    <a:pt x="16698" y="8388"/>
                  </a:cubicBezTo>
                  <a:cubicBezTo>
                    <a:pt x="16726" y="8388"/>
                    <a:pt x="16754" y="8388"/>
                    <a:pt x="16754" y="8416"/>
                  </a:cubicBezTo>
                  <a:cubicBezTo>
                    <a:pt x="16817" y="8388"/>
                    <a:pt x="16873" y="8388"/>
                    <a:pt x="16929" y="8360"/>
                  </a:cubicBezTo>
                  <a:cubicBezTo>
                    <a:pt x="16940" y="8358"/>
                    <a:pt x="16951" y="8356"/>
                    <a:pt x="16961" y="8356"/>
                  </a:cubicBezTo>
                  <a:close/>
                  <a:moveTo>
                    <a:pt x="15202" y="0"/>
                  </a:moveTo>
                  <a:cubicBezTo>
                    <a:pt x="14983" y="0"/>
                    <a:pt x="14755" y="95"/>
                    <a:pt x="14482" y="284"/>
                  </a:cubicBezTo>
                  <a:cubicBezTo>
                    <a:pt x="14307" y="403"/>
                    <a:pt x="14104" y="578"/>
                    <a:pt x="13929" y="578"/>
                  </a:cubicBezTo>
                  <a:cubicBezTo>
                    <a:pt x="13433" y="578"/>
                    <a:pt x="13055" y="781"/>
                    <a:pt x="12650" y="1018"/>
                  </a:cubicBezTo>
                  <a:cubicBezTo>
                    <a:pt x="12447" y="1130"/>
                    <a:pt x="12181" y="1193"/>
                    <a:pt x="11950" y="1249"/>
                  </a:cubicBezTo>
                  <a:cubicBezTo>
                    <a:pt x="11363" y="1333"/>
                    <a:pt x="10874" y="1627"/>
                    <a:pt x="10377" y="1976"/>
                  </a:cubicBezTo>
                  <a:cubicBezTo>
                    <a:pt x="10055" y="2242"/>
                    <a:pt x="9678" y="2445"/>
                    <a:pt x="9300" y="2620"/>
                  </a:cubicBezTo>
                  <a:lnTo>
                    <a:pt x="9300" y="2592"/>
                  </a:lnTo>
                  <a:cubicBezTo>
                    <a:pt x="9278" y="2576"/>
                    <a:pt x="9256" y="2570"/>
                    <a:pt x="9234" y="2570"/>
                  </a:cubicBezTo>
                  <a:cubicBezTo>
                    <a:pt x="9169" y="2570"/>
                    <a:pt x="9110" y="2627"/>
                    <a:pt x="9063" y="2648"/>
                  </a:cubicBezTo>
                  <a:cubicBezTo>
                    <a:pt x="8979" y="2676"/>
                    <a:pt x="8888" y="2704"/>
                    <a:pt x="8832" y="2794"/>
                  </a:cubicBezTo>
                  <a:cubicBezTo>
                    <a:pt x="7811" y="3200"/>
                    <a:pt x="6790" y="3550"/>
                    <a:pt x="5804" y="4102"/>
                  </a:cubicBezTo>
                  <a:cubicBezTo>
                    <a:pt x="4490" y="4829"/>
                    <a:pt x="3119" y="5473"/>
                    <a:pt x="1783" y="6088"/>
                  </a:cubicBezTo>
                  <a:cubicBezTo>
                    <a:pt x="819" y="6521"/>
                    <a:pt x="350" y="7221"/>
                    <a:pt x="119" y="8214"/>
                  </a:cubicBezTo>
                  <a:cubicBezTo>
                    <a:pt x="0" y="8738"/>
                    <a:pt x="91" y="9116"/>
                    <a:pt x="616" y="9346"/>
                  </a:cubicBezTo>
                  <a:cubicBezTo>
                    <a:pt x="672" y="9374"/>
                    <a:pt x="735" y="9437"/>
                    <a:pt x="763" y="9465"/>
                  </a:cubicBezTo>
                  <a:lnTo>
                    <a:pt x="819" y="9465"/>
                  </a:lnTo>
                  <a:cubicBezTo>
                    <a:pt x="993" y="9493"/>
                    <a:pt x="1140" y="9612"/>
                    <a:pt x="1315" y="9640"/>
                  </a:cubicBezTo>
                  <a:cubicBezTo>
                    <a:pt x="1490" y="9640"/>
                    <a:pt x="1665" y="9612"/>
                    <a:pt x="1839" y="9584"/>
                  </a:cubicBezTo>
                  <a:cubicBezTo>
                    <a:pt x="1986" y="9549"/>
                    <a:pt x="2133" y="9521"/>
                    <a:pt x="2273" y="9521"/>
                  </a:cubicBezTo>
                  <a:cubicBezTo>
                    <a:pt x="2420" y="9549"/>
                    <a:pt x="2567" y="9612"/>
                    <a:pt x="2713" y="9640"/>
                  </a:cubicBezTo>
                  <a:cubicBezTo>
                    <a:pt x="2906" y="9690"/>
                    <a:pt x="3110" y="9700"/>
                    <a:pt x="3311" y="9700"/>
                  </a:cubicBezTo>
                  <a:cubicBezTo>
                    <a:pt x="3445" y="9700"/>
                    <a:pt x="3578" y="9696"/>
                    <a:pt x="3706" y="9696"/>
                  </a:cubicBezTo>
                  <a:cubicBezTo>
                    <a:pt x="4056" y="9668"/>
                    <a:pt x="4406" y="9668"/>
                    <a:pt x="4755" y="9668"/>
                  </a:cubicBezTo>
                  <a:cubicBezTo>
                    <a:pt x="4986" y="9668"/>
                    <a:pt x="5245" y="9640"/>
                    <a:pt x="5510" y="9612"/>
                  </a:cubicBezTo>
                  <a:cubicBezTo>
                    <a:pt x="5606" y="9562"/>
                    <a:pt x="5685" y="9540"/>
                    <a:pt x="5755" y="9540"/>
                  </a:cubicBezTo>
                  <a:cubicBezTo>
                    <a:pt x="5813" y="9540"/>
                    <a:pt x="5865" y="9555"/>
                    <a:pt x="5916" y="9584"/>
                  </a:cubicBezTo>
                  <a:cubicBezTo>
                    <a:pt x="6182" y="9549"/>
                    <a:pt x="6468" y="9493"/>
                    <a:pt x="6734" y="9437"/>
                  </a:cubicBezTo>
                  <a:cubicBezTo>
                    <a:pt x="7028" y="9374"/>
                    <a:pt x="7314" y="9318"/>
                    <a:pt x="7608" y="9290"/>
                  </a:cubicBezTo>
                  <a:cubicBezTo>
                    <a:pt x="7930" y="9172"/>
                    <a:pt x="8251" y="9060"/>
                    <a:pt x="8538" y="8941"/>
                  </a:cubicBezTo>
                  <a:cubicBezTo>
                    <a:pt x="8538" y="8969"/>
                    <a:pt x="8566" y="8969"/>
                    <a:pt x="8566" y="8969"/>
                  </a:cubicBezTo>
                  <a:cubicBezTo>
                    <a:pt x="8979" y="8850"/>
                    <a:pt x="9412" y="8766"/>
                    <a:pt x="9825" y="8710"/>
                  </a:cubicBezTo>
                  <a:cubicBezTo>
                    <a:pt x="9909" y="8675"/>
                    <a:pt x="10000" y="8675"/>
                    <a:pt x="10083" y="8647"/>
                  </a:cubicBezTo>
                  <a:cubicBezTo>
                    <a:pt x="10083" y="8619"/>
                    <a:pt x="10111" y="8591"/>
                    <a:pt x="10111" y="8563"/>
                  </a:cubicBezTo>
                  <a:cubicBezTo>
                    <a:pt x="10230" y="8535"/>
                    <a:pt x="10286" y="8535"/>
                    <a:pt x="10349" y="8535"/>
                  </a:cubicBezTo>
                  <a:cubicBezTo>
                    <a:pt x="10853" y="8610"/>
                    <a:pt x="11356" y="8712"/>
                    <a:pt x="11870" y="8712"/>
                  </a:cubicBezTo>
                  <a:cubicBezTo>
                    <a:pt x="12127" y="8712"/>
                    <a:pt x="12386" y="8687"/>
                    <a:pt x="12650" y="8619"/>
                  </a:cubicBezTo>
                  <a:cubicBezTo>
                    <a:pt x="12734" y="8619"/>
                    <a:pt x="12852" y="8619"/>
                    <a:pt x="12971" y="8647"/>
                  </a:cubicBezTo>
                  <a:cubicBezTo>
                    <a:pt x="13111" y="8710"/>
                    <a:pt x="13258" y="8738"/>
                    <a:pt x="13321" y="8941"/>
                  </a:cubicBezTo>
                  <a:cubicBezTo>
                    <a:pt x="12971" y="9346"/>
                    <a:pt x="12852" y="9465"/>
                    <a:pt x="12447" y="9612"/>
                  </a:cubicBezTo>
                  <a:cubicBezTo>
                    <a:pt x="11960" y="9800"/>
                    <a:pt x="11473" y="9965"/>
                    <a:pt x="10986" y="9965"/>
                  </a:cubicBezTo>
                  <a:cubicBezTo>
                    <a:pt x="10948" y="9965"/>
                    <a:pt x="10911" y="9964"/>
                    <a:pt x="10874" y="9962"/>
                  </a:cubicBezTo>
                  <a:cubicBezTo>
                    <a:pt x="10811" y="9990"/>
                    <a:pt x="10783" y="10046"/>
                    <a:pt x="10755" y="10074"/>
                  </a:cubicBezTo>
                  <a:cubicBezTo>
                    <a:pt x="10699" y="10164"/>
                    <a:pt x="10608" y="10248"/>
                    <a:pt x="10552" y="10339"/>
                  </a:cubicBezTo>
                  <a:cubicBezTo>
                    <a:pt x="10552" y="10367"/>
                    <a:pt x="10524" y="10395"/>
                    <a:pt x="10524" y="10423"/>
                  </a:cubicBezTo>
                  <a:cubicBezTo>
                    <a:pt x="10286" y="10661"/>
                    <a:pt x="10055" y="10864"/>
                    <a:pt x="9790" y="11038"/>
                  </a:cubicBezTo>
                  <a:cubicBezTo>
                    <a:pt x="9720" y="11137"/>
                    <a:pt x="9626" y="11192"/>
                    <a:pt x="9497" y="11192"/>
                  </a:cubicBezTo>
                  <a:cubicBezTo>
                    <a:pt x="9470" y="11192"/>
                    <a:pt x="9442" y="11190"/>
                    <a:pt x="9412" y="11185"/>
                  </a:cubicBezTo>
                  <a:cubicBezTo>
                    <a:pt x="9265" y="11241"/>
                    <a:pt x="9091" y="11297"/>
                    <a:pt x="8951" y="11360"/>
                  </a:cubicBezTo>
                  <a:cubicBezTo>
                    <a:pt x="8510" y="11682"/>
                    <a:pt x="7986" y="11857"/>
                    <a:pt x="7489" y="12059"/>
                  </a:cubicBezTo>
                  <a:cubicBezTo>
                    <a:pt x="6937" y="12290"/>
                    <a:pt x="6412" y="12584"/>
                    <a:pt x="5888" y="12815"/>
                  </a:cubicBezTo>
                  <a:cubicBezTo>
                    <a:pt x="5336" y="13080"/>
                    <a:pt x="4755" y="13255"/>
                    <a:pt x="4168" y="13430"/>
                  </a:cubicBezTo>
                  <a:cubicBezTo>
                    <a:pt x="3874" y="13507"/>
                    <a:pt x="3585" y="13636"/>
                    <a:pt x="3292" y="13636"/>
                  </a:cubicBezTo>
                  <a:cubicBezTo>
                    <a:pt x="3265" y="13636"/>
                    <a:pt x="3237" y="13635"/>
                    <a:pt x="3210" y="13633"/>
                  </a:cubicBezTo>
                  <a:lnTo>
                    <a:pt x="3210" y="13661"/>
                  </a:lnTo>
                  <a:cubicBezTo>
                    <a:pt x="3035" y="13745"/>
                    <a:pt x="2888" y="13807"/>
                    <a:pt x="2741" y="13891"/>
                  </a:cubicBezTo>
                  <a:cubicBezTo>
                    <a:pt x="2713" y="13891"/>
                    <a:pt x="2686" y="13891"/>
                    <a:pt x="2658" y="13919"/>
                  </a:cubicBezTo>
                  <a:cubicBezTo>
                    <a:pt x="2623" y="13954"/>
                    <a:pt x="2623" y="14010"/>
                    <a:pt x="2623" y="14038"/>
                  </a:cubicBezTo>
                  <a:cubicBezTo>
                    <a:pt x="2623" y="14038"/>
                    <a:pt x="2623" y="14066"/>
                    <a:pt x="2658" y="14066"/>
                  </a:cubicBezTo>
                  <a:lnTo>
                    <a:pt x="2658" y="14094"/>
                  </a:lnTo>
                  <a:cubicBezTo>
                    <a:pt x="2686" y="14157"/>
                    <a:pt x="2797" y="14269"/>
                    <a:pt x="2860" y="14269"/>
                  </a:cubicBezTo>
                  <a:cubicBezTo>
                    <a:pt x="2936" y="14255"/>
                    <a:pt x="3009" y="14249"/>
                    <a:pt x="3081" y="14249"/>
                  </a:cubicBezTo>
                  <a:cubicBezTo>
                    <a:pt x="3448" y="14249"/>
                    <a:pt x="3773" y="14407"/>
                    <a:pt x="4112" y="14507"/>
                  </a:cubicBezTo>
                  <a:cubicBezTo>
                    <a:pt x="4412" y="14602"/>
                    <a:pt x="4707" y="14658"/>
                    <a:pt x="4995" y="14658"/>
                  </a:cubicBezTo>
                  <a:cubicBezTo>
                    <a:pt x="5406" y="14658"/>
                    <a:pt x="5804" y="14544"/>
                    <a:pt x="6182" y="14269"/>
                  </a:cubicBezTo>
                  <a:cubicBezTo>
                    <a:pt x="6440" y="14094"/>
                    <a:pt x="6762" y="14010"/>
                    <a:pt x="7056" y="13954"/>
                  </a:cubicBezTo>
                  <a:cubicBezTo>
                    <a:pt x="7461" y="13863"/>
                    <a:pt x="7811" y="13661"/>
                    <a:pt x="8216" y="13542"/>
                  </a:cubicBezTo>
                  <a:cubicBezTo>
                    <a:pt x="8601" y="13458"/>
                    <a:pt x="8951" y="13311"/>
                    <a:pt x="9328" y="13192"/>
                  </a:cubicBezTo>
                  <a:cubicBezTo>
                    <a:pt x="9607" y="13095"/>
                    <a:pt x="9881" y="12951"/>
                    <a:pt x="10177" y="12951"/>
                  </a:cubicBezTo>
                  <a:cubicBezTo>
                    <a:pt x="10222" y="12951"/>
                    <a:pt x="10268" y="12954"/>
                    <a:pt x="10314" y="12961"/>
                  </a:cubicBezTo>
                  <a:cubicBezTo>
                    <a:pt x="11104" y="13045"/>
                    <a:pt x="11922" y="13164"/>
                    <a:pt x="12706" y="13283"/>
                  </a:cubicBezTo>
                  <a:cubicBezTo>
                    <a:pt x="12802" y="13294"/>
                    <a:pt x="12897" y="13299"/>
                    <a:pt x="12992" y="13299"/>
                  </a:cubicBezTo>
                  <a:cubicBezTo>
                    <a:pt x="13383" y="13299"/>
                    <a:pt x="13755" y="13203"/>
                    <a:pt x="14104" y="12989"/>
                  </a:cubicBezTo>
                  <a:cubicBezTo>
                    <a:pt x="14545" y="12731"/>
                    <a:pt x="15069" y="12556"/>
                    <a:pt x="15558" y="12381"/>
                  </a:cubicBezTo>
                  <a:cubicBezTo>
                    <a:pt x="15908" y="12234"/>
                    <a:pt x="16293" y="12087"/>
                    <a:pt x="16551" y="11857"/>
                  </a:cubicBezTo>
                  <a:cubicBezTo>
                    <a:pt x="16873" y="11619"/>
                    <a:pt x="17167" y="11332"/>
                    <a:pt x="17453" y="11066"/>
                  </a:cubicBezTo>
                  <a:cubicBezTo>
                    <a:pt x="17719" y="10836"/>
                    <a:pt x="17978" y="10486"/>
                    <a:pt x="18271" y="10283"/>
                  </a:cubicBezTo>
                  <a:cubicBezTo>
                    <a:pt x="18502" y="10136"/>
                    <a:pt x="18705" y="10109"/>
                    <a:pt x="18852" y="9815"/>
                  </a:cubicBezTo>
                  <a:cubicBezTo>
                    <a:pt x="18943" y="9584"/>
                    <a:pt x="18971" y="9318"/>
                    <a:pt x="18971" y="9060"/>
                  </a:cubicBezTo>
                  <a:cubicBezTo>
                    <a:pt x="18971" y="8913"/>
                    <a:pt x="19055" y="8822"/>
                    <a:pt x="19090" y="8675"/>
                  </a:cubicBezTo>
                  <a:cubicBezTo>
                    <a:pt x="19090" y="8535"/>
                    <a:pt x="19055" y="8360"/>
                    <a:pt x="19055" y="8214"/>
                  </a:cubicBezTo>
                  <a:cubicBezTo>
                    <a:pt x="19055" y="8039"/>
                    <a:pt x="18999" y="8123"/>
                    <a:pt x="19146" y="7948"/>
                  </a:cubicBezTo>
                  <a:cubicBezTo>
                    <a:pt x="19292" y="7801"/>
                    <a:pt x="19348" y="7661"/>
                    <a:pt x="19348" y="7451"/>
                  </a:cubicBezTo>
                  <a:cubicBezTo>
                    <a:pt x="19404" y="7074"/>
                    <a:pt x="19229" y="6724"/>
                    <a:pt x="19264" y="6375"/>
                  </a:cubicBezTo>
                  <a:cubicBezTo>
                    <a:pt x="19292" y="6053"/>
                    <a:pt x="19467" y="5738"/>
                    <a:pt x="19614" y="5473"/>
                  </a:cubicBezTo>
                  <a:cubicBezTo>
                    <a:pt x="19670" y="5354"/>
                    <a:pt x="19754" y="5214"/>
                    <a:pt x="19817" y="5067"/>
                  </a:cubicBezTo>
                  <a:cubicBezTo>
                    <a:pt x="19873" y="4801"/>
                    <a:pt x="19992" y="4543"/>
                    <a:pt x="19992" y="4277"/>
                  </a:cubicBezTo>
                  <a:cubicBezTo>
                    <a:pt x="20020" y="3955"/>
                    <a:pt x="20020" y="3697"/>
                    <a:pt x="19845" y="3403"/>
                  </a:cubicBezTo>
                  <a:cubicBezTo>
                    <a:pt x="19614" y="2906"/>
                    <a:pt x="19090" y="2822"/>
                    <a:pt x="19027" y="2242"/>
                  </a:cubicBezTo>
                  <a:cubicBezTo>
                    <a:pt x="18999" y="1948"/>
                    <a:pt x="18971" y="1655"/>
                    <a:pt x="18915" y="1368"/>
                  </a:cubicBezTo>
                  <a:cubicBezTo>
                    <a:pt x="18811" y="880"/>
                    <a:pt x="18596" y="685"/>
                    <a:pt x="18175" y="685"/>
                  </a:cubicBezTo>
                  <a:cubicBezTo>
                    <a:pt x="18114" y="685"/>
                    <a:pt x="18048" y="689"/>
                    <a:pt x="17978" y="697"/>
                  </a:cubicBezTo>
                  <a:cubicBezTo>
                    <a:pt x="17803" y="725"/>
                    <a:pt x="17600" y="781"/>
                    <a:pt x="17453" y="844"/>
                  </a:cubicBezTo>
                  <a:cubicBezTo>
                    <a:pt x="17260" y="915"/>
                    <a:pt x="17076" y="953"/>
                    <a:pt x="16905" y="953"/>
                  </a:cubicBezTo>
                  <a:cubicBezTo>
                    <a:pt x="16587" y="953"/>
                    <a:pt x="16310" y="822"/>
                    <a:pt x="16083" y="522"/>
                  </a:cubicBezTo>
                  <a:cubicBezTo>
                    <a:pt x="16055" y="459"/>
                    <a:pt x="16027" y="431"/>
                    <a:pt x="15971" y="375"/>
                  </a:cubicBezTo>
                  <a:cubicBezTo>
                    <a:pt x="15691" y="125"/>
                    <a:pt x="15453" y="0"/>
                    <a:pt x="1520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79"/>
            <p:cNvSpPr/>
            <p:nvPr/>
          </p:nvSpPr>
          <p:spPr>
            <a:xfrm>
              <a:off x="3174220" y="2845780"/>
              <a:ext cx="110430" cy="115982"/>
            </a:xfrm>
            <a:custGeom>
              <a:rect b="b" l="l" r="r" t="t"/>
              <a:pathLst>
                <a:path extrusionOk="0" h="5097" w="4853">
                  <a:moveTo>
                    <a:pt x="4391" y="848"/>
                  </a:moveTo>
                  <a:lnTo>
                    <a:pt x="4391" y="848"/>
                  </a:lnTo>
                  <a:cubicBezTo>
                    <a:pt x="4419" y="876"/>
                    <a:pt x="4447" y="911"/>
                    <a:pt x="4503" y="911"/>
                  </a:cubicBezTo>
                  <a:cubicBezTo>
                    <a:pt x="4538" y="1022"/>
                    <a:pt x="4538" y="1141"/>
                    <a:pt x="4503" y="1225"/>
                  </a:cubicBezTo>
                  <a:cubicBezTo>
                    <a:pt x="4503" y="1113"/>
                    <a:pt x="4447" y="994"/>
                    <a:pt x="4391" y="848"/>
                  </a:cubicBezTo>
                  <a:close/>
                  <a:moveTo>
                    <a:pt x="3735" y="0"/>
                  </a:moveTo>
                  <a:cubicBezTo>
                    <a:pt x="3353" y="0"/>
                    <a:pt x="2956" y="146"/>
                    <a:pt x="2615" y="239"/>
                  </a:cubicBezTo>
                  <a:cubicBezTo>
                    <a:pt x="2524" y="267"/>
                    <a:pt x="2524" y="351"/>
                    <a:pt x="2524" y="386"/>
                  </a:cubicBezTo>
                  <a:cubicBezTo>
                    <a:pt x="2496" y="414"/>
                    <a:pt x="2440" y="442"/>
                    <a:pt x="2377" y="470"/>
                  </a:cubicBezTo>
                  <a:cubicBezTo>
                    <a:pt x="2174" y="561"/>
                    <a:pt x="1741" y="736"/>
                    <a:pt x="1650" y="967"/>
                  </a:cubicBezTo>
                  <a:cubicBezTo>
                    <a:pt x="1588" y="1127"/>
                    <a:pt x="1654" y="1184"/>
                    <a:pt x="1779" y="1184"/>
                  </a:cubicBezTo>
                  <a:cubicBezTo>
                    <a:pt x="2063" y="1184"/>
                    <a:pt x="2649" y="891"/>
                    <a:pt x="2727" y="848"/>
                  </a:cubicBezTo>
                  <a:cubicBezTo>
                    <a:pt x="2849" y="797"/>
                    <a:pt x="2961" y="754"/>
                    <a:pt x="3057" y="754"/>
                  </a:cubicBezTo>
                  <a:cubicBezTo>
                    <a:pt x="3120" y="754"/>
                    <a:pt x="3176" y="773"/>
                    <a:pt x="3223" y="820"/>
                  </a:cubicBezTo>
                  <a:cubicBezTo>
                    <a:pt x="3251" y="848"/>
                    <a:pt x="3251" y="876"/>
                    <a:pt x="3279" y="911"/>
                  </a:cubicBezTo>
                  <a:lnTo>
                    <a:pt x="3279" y="967"/>
                  </a:lnTo>
                  <a:cubicBezTo>
                    <a:pt x="3454" y="1400"/>
                    <a:pt x="3314" y="1959"/>
                    <a:pt x="3195" y="2393"/>
                  </a:cubicBezTo>
                  <a:cubicBezTo>
                    <a:pt x="3104" y="2687"/>
                    <a:pt x="2902" y="2861"/>
                    <a:pt x="2699" y="3036"/>
                  </a:cubicBezTo>
                  <a:cubicBezTo>
                    <a:pt x="2468" y="3239"/>
                    <a:pt x="2265" y="3414"/>
                    <a:pt x="2056" y="3617"/>
                  </a:cubicBezTo>
                  <a:lnTo>
                    <a:pt x="2028" y="3617"/>
                  </a:lnTo>
                  <a:cubicBezTo>
                    <a:pt x="2000" y="3645"/>
                    <a:pt x="1972" y="3673"/>
                    <a:pt x="1944" y="3708"/>
                  </a:cubicBezTo>
                  <a:cubicBezTo>
                    <a:pt x="1797" y="3819"/>
                    <a:pt x="1622" y="3938"/>
                    <a:pt x="1475" y="3966"/>
                  </a:cubicBezTo>
                  <a:cubicBezTo>
                    <a:pt x="1419" y="3994"/>
                    <a:pt x="1391" y="3994"/>
                    <a:pt x="1356" y="4022"/>
                  </a:cubicBezTo>
                  <a:lnTo>
                    <a:pt x="1300" y="4022"/>
                  </a:lnTo>
                  <a:cubicBezTo>
                    <a:pt x="1173" y="4077"/>
                    <a:pt x="1026" y="4147"/>
                    <a:pt x="893" y="4147"/>
                  </a:cubicBezTo>
                  <a:cubicBezTo>
                    <a:pt x="872" y="4147"/>
                    <a:pt x="852" y="4145"/>
                    <a:pt x="832" y="4141"/>
                  </a:cubicBezTo>
                  <a:lnTo>
                    <a:pt x="804" y="4169"/>
                  </a:lnTo>
                  <a:cubicBezTo>
                    <a:pt x="692" y="4169"/>
                    <a:pt x="629" y="4141"/>
                    <a:pt x="545" y="4022"/>
                  </a:cubicBezTo>
                  <a:lnTo>
                    <a:pt x="545" y="3994"/>
                  </a:lnTo>
                  <a:cubicBezTo>
                    <a:pt x="482" y="3938"/>
                    <a:pt x="454" y="3882"/>
                    <a:pt x="426" y="3791"/>
                  </a:cubicBezTo>
                  <a:cubicBezTo>
                    <a:pt x="398" y="3673"/>
                    <a:pt x="342" y="3589"/>
                    <a:pt x="251" y="3498"/>
                  </a:cubicBezTo>
                  <a:cubicBezTo>
                    <a:pt x="197" y="3467"/>
                    <a:pt x="152" y="3454"/>
                    <a:pt x="118" y="3454"/>
                  </a:cubicBezTo>
                  <a:cubicBezTo>
                    <a:pt x="25" y="3454"/>
                    <a:pt x="0" y="3555"/>
                    <a:pt x="21" y="3708"/>
                  </a:cubicBezTo>
                  <a:cubicBezTo>
                    <a:pt x="105" y="4197"/>
                    <a:pt x="573" y="4896"/>
                    <a:pt x="1070" y="5015"/>
                  </a:cubicBezTo>
                  <a:cubicBezTo>
                    <a:pt x="1157" y="5043"/>
                    <a:pt x="1243" y="5054"/>
                    <a:pt x="1328" y="5054"/>
                  </a:cubicBezTo>
                  <a:cubicBezTo>
                    <a:pt x="1521" y="5054"/>
                    <a:pt x="1712" y="4998"/>
                    <a:pt x="1916" y="4959"/>
                  </a:cubicBezTo>
                  <a:cubicBezTo>
                    <a:pt x="2349" y="4840"/>
                    <a:pt x="2699" y="4547"/>
                    <a:pt x="2992" y="4260"/>
                  </a:cubicBezTo>
                  <a:cubicBezTo>
                    <a:pt x="3167" y="4085"/>
                    <a:pt x="3342" y="3938"/>
                    <a:pt x="3489" y="3763"/>
                  </a:cubicBezTo>
                  <a:lnTo>
                    <a:pt x="3489" y="3763"/>
                  </a:lnTo>
                  <a:cubicBezTo>
                    <a:pt x="3426" y="3847"/>
                    <a:pt x="3370" y="3938"/>
                    <a:pt x="3342" y="4022"/>
                  </a:cubicBezTo>
                  <a:cubicBezTo>
                    <a:pt x="3285" y="4129"/>
                    <a:pt x="3353" y="4236"/>
                    <a:pt x="3454" y="4236"/>
                  </a:cubicBezTo>
                  <a:cubicBezTo>
                    <a:pt x="3465" y="4236"/>
                    <a:pt x="3477" y="4235"/>
                    <a:pt x="3489" y="4232"/>
                  </a:cubicBezTo>
                  <a:lnTo>
                    <a:pt x="3489" y="4232"/>
                  </a:lnTo>
                  <a:cubicBezTo>
                    <a:pt x="3251" y="4435"/>
                    <a:pt x="3048" y="4610"/>
                    <a:pt x="2874" y="4840"/>
                  </a:cubicBezTo>
                  <a:cubicBezTo>
                    <a:pt x="2806" y="4959"/>
                    <a:pt x="2907" y="5096"/>
                    <a:pt x="3022" y="5096"/>
                  </a:cubicBezTo>
                  <a:cubicBezTo>
                    <a:pt x="3050" y="5096"/>
                    <a:pt x="3078" y="5088"/>
                    <a:pt x="3104" y="5071"/>
                  </a:cubicBezTo>
                  <a:cubicBezTo>
                    <a:pt x="3692" y="4665"/>
                    <a:pt x="4125" y="4085"/>
                    <a:pt x="4538" y="3498"/>
                  </a:cubicBezTo>
                  <a:cubicBezTo>
                    <a:pt x="4587" y="3449"/>
                    <a:pt x="4502" y="3352"/>
                    <a:pt x="4442" y="3352"/>
                  </a:cubicBezTo>
                  <a:cubicBezTo>
                    <a:pt x="4434" y="3352"/>
                    <a:pt x="4426" y="3354"/>
                    <a:pt x="4419" y="3358"/>
                  </a:cubicBezTo>
                  <a:cubicBezTo>
                    <a:pt x="4594" y="3036"/>
                    <a:pt x="4713" y="2687"/>
                    <a:pt x="4769" y="2365"/>
                  </a:cubicBezTo>
                  <a:cubicBezTo>
                    <a:pt x="4824" y="1959"/>
                    <a:pt x="4852" y="1547"/>
                    <a:pt x="4797" y="1141"/>
                  </a:cubicBezTo>
                  <a:cubicBezTo>
                    <a:pt x="4769" y="1022"/>
                    <a:pt x="4741" y="876"/>
                    <a:pt x="4713" y="764"/>
                  </a:cubicBezTo>
                  <a:cubicBezTo>
                    <a:pt x="4741" y="645"/>
                    <a:pt x="4678" y="526"/>
                    <a:pt x="4594" y="442"/>
                  </a:cubicBezTo>
                  <a:cubicBezTo>
                    <a:pt x="4538" y="323"/>
                    <a:pt x="4475" y="211"/>
                    <a:pt x="4419" y="92"/>
                  </a:cubicBezTo>
                  <a:cubicBezTo>
                    <a:pt x="4408" y="71"/>
                    <a:pt x="4392" y="62"/>
                    <a:pt x="4379" y="62"/>
                  </a:cubicBezTo>
                  <a:cubicBezTo>
                    <a:pt x="4357" y="62"/>
                    <a:pt x="4341" y="86"/>
                    <a:pt x="4363" y="120"/>
                  </a:cubicBezTo>
                  <a:cubicBezTo>
                    <a:pt x="4363" y="176"/>
                    <a:pt x="4391" y="211"/>
                    <a:pt x="4391" y="239"/>
                  </a:cubicBezTo>
                  <a:cubicBezTo>
                    <a:pt x="4244" y="148"/>
                    <a:pt x="4125" y="64"/>
                    <a:pt x="4041" y="37"/>
                  </a:cubicBezTo>
                  <a:cubicBezTo>
                    <a:pt x="3941" y="11"/>
                    <a:pt x="3839" y="0"/>
                    <a:pt x="373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79"/>
            <p:cNvSpPr/>
            <p:nvPr/>
          </p:nvSpPr>
          <p:spPr>
            <a:xfrm>
              <a:off x="3290043" y="2828873"/>
              <a:ext cx="116005" cy="107722"/>
            </a:xfrm>
            <a:custGeom>
              <a:rect b="b" l="l" r="r" t="t"/>
              <a:pathLst>
                <a:path extrusionOk="0" h="4734" w="5098">
                  <a:moveTo>
                    <a:pt x="2253" y="1"/>
                  </a:moveTo>
                  <a:cubicBezTo>
                    <a:pt x="2157" y="1"/>
                    <a:pt x="2047" y="22"/>
                    <a:pt x="2007" y="80"/>
                  </a:cubicBezTo>
                  <a:cubicBezTo>
                    <a:pt x="1979" y="192"/>
                    <a:pt x="2126" y="283"/>
                    <a:pt x="2182" y="339"/>
                  </a:cubicBezTo>
                  <a:cubicBezTo>
                    <a:pt x="2329" y="514"/>
                    <a:pt x="2420" y="807"/>
                    <a:pt x="2420" y="1038"/>
                  </a:cubicBezTo>
                  <a:cubicBezTo>
                    <a:pt x="2385" y="1535"/>
                    <a:pt x="2385" y="2143"/>
                    <a:pt x="2245" y="2639"/>
                  </a:cubicBezTo>
                  <a:cubicBezTo>
                    <a:pt x="2098" y="3052"/>
                    <a:pt x="1804" y="3367"/>
                    <a:pt x="1336" y="3458"/>
                  </a:cubicBezTo>
                  <a:lnTo>
                    <a:pt x="1161" y="3458"/>
                  </a:lnTo>
                  <a:cubicBezTo>
                    <a:pt x="1136" y="3460"/>
                    <a:pt x="1110" y="3461"/>
                    <a:pt x="1085" y="3461"/>
                  </a:cubicBezTo>
                  <a:cubicBezTo>
                    <a:pt x="795" y="3461"/>
                    <a:pt x="511" y="3316"/>
                    <a:pt x="350" y="3052"/>
                  </a:cubicBezTo>
                  <a:cubicBezTo>
                    <a:pt x="259" y="2961"/>
                    <a:pt x="203" y="2842"/>
                    <a:pt x="175" y="2730"/>
                  </a:cubicBezTo>
                  <a:cubicBezTo>
                    <a:pt x="154" y="2684"/>
                    <a:pt x="130" y="2657"/>
                    <a:pt x="107" y="2657"/>
                  </a:cubicBezTo>
                  <a:cubicBezTo>
                    <a:pt x="99" y="2657"/>
                    <a:pt x="91" y="2660"/>
                    <a:pt x="84" y="2667"/>
                  </a:cubicBezTo>
                  <a:cubicBezTo>
                    <a:pt x="0" y="2667"/>
                    <a:pt x="28" y="3017"/>
                    <a:pt x="28" y="3080"/>
                  </a:cubicBezTo>
                  <a:cubicBezTo>
                    <a:pt x="28" y="3486"/>
                    <a:pt x="56" y="4010"/>
                    <a:pt x="350" y="4332"/>
                  </a:cubicBezTo>
                  <a:cubicBezTo>
                    <a:pt x="585" y="4572"/>
                    <a:pt x="843" y="4733"/>
                    <a:pt x="1156" y="4733"/>
                  </a:cubicBezTo>
                  <a:cubicBezTo>
                    <a:pt x="1225" y="4733"/>
                    <a:pt x="1296" y="4726"/>
                    <a:pt x="1371" y="4709"/>
                  </a:cubicBezTo>
                  <a:cubicBezTo>
                    <a:pt x="1860" y="4625"/>
                    <a:pt x="2301" y="4388"/>
                    <a:pt x="2769" y="4213"/>
                  </a:cubicBezTo>
                  <a:cubicBezTo>
                    <a:pt x="3000" y="4101"/>
                    <a:pt x="3259" y="4010"/>
                    <a:pt x="3496" y="3863"/>
                  </a:cubicBezTo>
                  <a:cubicBezTo>
                    <a:pt x="3727" y="3751"/>
                    <a:pt x="3902" y="3576"/>
                    <a:pt x="4105" y="3430"/>
                  </a:cubicBezTo>
                  <a:cubicBezTo>
                    <a:pt x="4482" y="3164"/>
                    <a:pt x="4923" y="2842"/>
                    <a:pt x="5042" y="2381"/>
                  </a:cubicBezTo>
                  <a:cubicBezTo>
                    <a:pt x="5098" y="2178"/>
                    <a:pt x="5098" y="1912"/>
                    <a:pt x="5070" y="1710"/>
                  </a:cubicBezTo>
                  <a:cubicBezTo>
                    <a:pt x="5070" y="1591"/>
                    <a:pt x="5098" y="1332"/>
                    <a:pt x="5007" y="1241"/>
                  </a:cubicBezTo>
                  <a:cubicBezTo>
                    <a:pt x="4986" y="1219"/>
                    <a:pt x="4965" y="1210"/>
                    <a:pt x="4944" y="1210"/>
                  </a:cubicBezTo>
                  <a:cubicBezTo>
                    <a:pt x="4825" y="1210"/>
                    <a:pt x="4707" y="1523"/>
                    <a:pt x="4629" y="1619"/>
                  </a:cubicBezTo>
                  <a:cubicBezTo>
                    <a:pt x="4398" y="1884"/>
                    <a:pt x="4342" y="2206"/>
                    <a:pt x="4196" y="2528"/>
                  </a:cubicBezTo>
                  <a:cubicBezTo>
                    <a:pt x="4053" y="2807"/>
                    <a:pt x="3692" y="3284"/>
                    <a:pt x="3350" y="3284"/>
                  </a:cubicBezTo>
                  <a:cubicBezTo>
                    <a:pt x="3341" y="3284"/>
                    <a:pt x="3331" y="3284"/>
                    <a:pt x="3322" y="3283"/>
                  </a:cubicBezTo>
                  <a:cubicBezTo>
                    <a:pt x="2972" y="3283"/>
                    <a:pt x="2944" y="3017"/>
                    <a:pt x="2972" y="2786"/>
                  </a:cubicBezTo>
                  <a:cubicBezTo>
                    <a:pt x="2944" y="2528"/>
                    <a:pt x="3056" y="2206"/>
                    <a:pt x="3119" y="2003"/>
                  </a:cubicBezTo>
                  <a:cubicBezTo>
                    <a:pt x="3147" y="2003"/>
                    <a:pt x="3147" y="2003"/>
                    <a:pt x="3147" y="1968"/>
                  </a:cubicBezTo>
                  <a:cubicBezTo>
                    <a:pt x="3259" y="1507"/>
                    <a:pt x="3405" y="1010"/>
                    <a:pt x="3727" y="633"/>
                  </a:cubicBezTo>
                  <a:cubicBezTo>
                    <a:pt x="3783" y="570"/>
                    <a:pt x="3846" y="542"/>
                    <a:pt x="3818" y="458"/>
                  </a:cubicBezTo>
                  <a:cubicBezTo>
                    <a:pt x="3818" y="395"/>
                    <a:pt x="3608" y="283"/>
                    <a:pt x="3552" y="255"/>
                  </a:cubicBezTo>
                  <a:cubicBezTo>
                    <a:pt x="3203" y="80"/>
                    <a:pt x="2769" y="17"/>
                    <a:pt x="2385" y="17"/>
                  </a:cubicBezTo>
                  <a:cubicBezTo>
                    <a:pt x="2355" y="7"/>
                    <a:pt x="2306" y="1"/>
                    <a:pt x="225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79"/>
            <p:cNvSpPr/>
            <p:nvPr/>
          </p:nvSpPr>
          <p:spPr>
            <a:xfrm>
              <a:off x="3073165" y="3047958"/>
              <a:ext cx="166453" cy="61666"/>
            </a:xfrm>
            <a:custGeom>
              <a:rect b="b" l="l" r="r" t="t"/>
              <a:pathLst>
                <a:path extrusionOk="0" h="2710" w="7315">
                  <a:moveTo>
                    <a:pt x="7250" y="1"/>
                  </a:moveTo>
                  <a:cubicBezTo>
                    <a:pt x="6971" y="1"/>
                    <a:pt x="6655" y="159"/>
                    <a:pt x="6441" y="270"/>
                  </a:cubicBezTo>
                  <a:cubicBezTo>
                    <a:pt x="6035" y="472"/>
                    <a:pt x="5622" y="647"/>
                    <a:pt x="5189" y="822"/>
                  </a:cubicBezTo>
                  <a:cubicBezTo>
                    <a:pt x="4811" y="997"/>
                    <a:pt x="4399" y="1172"/>
                    <a:pt x="3993" y="1255"/>
                  </a:cubicBezTo>
                  <a:cubicBezTo>
                    <a:pt x="3616" y="1346"/>
                    <a:pt x="3294" y="1605"/>
                    <a:pt x="2944" y="1696"/>
                  </a:cubicBezTo>
                  <a:cubicBezTo>
                    <a:pt x="2476" y="1843"/>
                    <a:pt x="2014" y="1899"/>
                    <a:pt x="1574" y="2074"/>
                  </a:cubicBezTo>
                  <a:cubicBezTo>
                    <a:pt x="1196" y="2220"/>
                    <a:pt x="819" y="2339"/>
                    <a:pt x="441" y="2423"/>
                  </a:cubicBezTo>
                  <a:cubicBezTo>
                    <a:pt x="322" y="2451"/>
                    <a:pt x="1" y="2570"/>
                    <a:pt x="266" y="2689"/>
                  </a:cubicBezTo>
                  <a:cubicBezTo>
                    <a:pt x="294" y="2703"/>
                    <a:pt x="345" y="2710"/>
                    <a:pt x="399" y="2710"/>
                  </a:cubicBezTo>
                  <a:cubicBezTo>
                    <a:pt x="453" y="2710"/>
                    <a:pt x="511" y="2703"/>
                    <a:pt x="553" y="2689"/>
                  </a:cubicBezTo>
                  <a:cubicBezTo>
                    <a:pt x="875" y="2689"/>
                    <a:pt x="1112" y="2479"/>
                    <a:pt x="1343" y="2367"/>
                  </a:cubicBezTo>
                  <a:cubicBezTo>
                    <a:pt x="1546" y="2276"/>
                    <a:pt x="1812" y="2192"/>
                    <a:pt x="2042" y="2164"/>
                  </a:cubicBezTo>
                  <a:cubicBezTo>
                    <a:pt x="2511" y="2102"/>
                    <a:pt x="3000" y="2018"/>
                    <a:pt x="3469" y="1899"/>
                  </a:cubicBezTo>
                  <a:cubicBezTo>
                    <a:pt x="3818" y="1815"/>
                    <a:pt x="4021" y="1640"/>
                    <a:pt x="4287" y="1465"/>
                  </a:cubicBezTo>
                  <a:cubicBezTo>
                    <a:pt x="4637" y="1255"/>
                    <a:pt x="5014" y="1255"/>
                    <a:pt x="5364" y="1116"/>
                  </a:cubicBezTo>
                  <a:cubicBezTo>
                    <a:pt x="5483" y="1025"/>
                    <a:pt x="5595" y="906"/>
                    <a:pt x="5713" y="850"/>
                  </a:cubicBezTo>
                  <a:cubicBezTo>
                    <a:pt x="5860" y="731"/>
                    <a:pt x="6007" y="647"/>
                    <a:pt x="6182" y="556"/>
                  </a:cubicBezTo>
                  <a:cubicBezTo>
                    <a:pt x="6413" y="444"/>
                    <a:pt x="6643" y="325"/>
                    <a:pt x="6909" y="242"/>
                  </a:cubicBezTo>
                  <a:cubicBezTo>
                    <a:pt x="7021" y="179"/>
                    <a:pt x="7231" y="123"/>
                    <a:pt x="7315" y="4"/>
                  </a:cubicBezTo>
                  <a:cubicBezTo>
                    <a:pt x="7293" y="2"/>
                    <a:pt x="7272" y="1"/>
                    <a:pt x="72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79"/>
            <p:cNvSpPr/>
            <p:nvPr/>
          </p:nvSpPr>
          <p:spPr>
            <a:xfrm>
              <a:off x="3107684" y="2971251"/>
              <a:ext cx="342121" cy="145063"/>
            </a:xfrm>
            <a:custGeom>
              <a:rect b="b" l="l" r="r" t="t"/>
              <a:pathLst>
                <a:path extrusionOk="0" h="6375" w="15035">
                  <a:moveTo>
                    <a:pt x="7951" y="2179"/>
                  </a:moveTo>
                  <a:lnTo>
                    <a:pt x="7951" y="2179"/>
                  </a:lnTo>
                  <a:cubicBezTo>
                    <a:pt x="7776" y="2298"/>
                    <a:pt x="7602" y="2445"/>
                    <a:pt x="7427" y="2529"/>
                  </a:cubicBezTo>
                  <a:cubicBezTo>
                    <a:pt x="7343" y="2592"/>
                    <a:pt x="7196" y="2676"/>
                    <a:pt x="7077" y="2704"/>
                  </a:cubicBezTo>
                  <a:cubicBezTo>
                    <a:pt x="7140" y="2676"/>
                    <a:pt x="7224" y="2620"/>
                    <a:pt x="7287" y="2592"/>
                  </a:cubicBezTo>
                  <a:cubicBezTo>
                    <a:pt x="7490" y="2445"/>
                    <a:pt x="7721" y="2298"/>
                    <a:pt x="7951" y="2179"/>
                  </a:cubicBezTo>
                  <a:close/>
                  <a:moveTo>
                    <a:pt x="14688" y="0"/>
                  </a:moveTo>
                  <a:cubicBezTo>
                    <a:pt x="14612" y="0"/>
                    <a:pt x="14531" y="15"/>
                    <a:pt x="14454" y="26"/>
                  </a:cubicBezTo>
                  <a:cubicBezTo>
                    <a:pt x="14333" y="57"/>
                    <a:pt x="14197" y="60"/>
                    <a:pt x="14058" y="60"/>
                  </a:cubicBezTo>
                  <a:cubicBezTo>
                    <a:pt x="14027" y="60"/>
                    <a:pt x="13995" y="60"/>
                    <a:pt x="13964" y="60"/>
                  </a:cubicBezTo>
                  <a:cubicBezTo>
                    <a:pt x="13732" y="60"/>
                    <a:pt x="13499" y="68"/>
                    <a:pt x="13314" y="200"/>
                  </a:cubicBezTo>
                  <a:cubicBezTo>
                    <a:pt x="13196" y="256"/>
                    <a:pt x="13140" y="431"/>
                    <a:pt x="13056" y="550"/>
                  </a:cubicBezTo>
                  <a:cubicBezTo>
                    <a:pt x="12937" y="697"/>
                    <a:pt x="12818" y="844"/>
                    <a:pt x="12671" y="990"/>
                  </a:cubicBezTo>
                  <a:cubicBezTo>
                    <a:pt x="12615" y="1046"/>
                    <a:pt x="12531" y="1130"/>
                    <a:pt x="12440" y="1221"/>
                  </a:cubicBezTo>
                  <a:cubicBezTo>
                    <a:pt x="12119" y="1277"/>
                    <a:pt x="11832" y="1340"/>
                    <a:pt x="11538" y="1424"/>
                  </a:cubicBezTo>
                  <a:cubicBezTo>
                    <a:pt x="11098" y="1515"/>
                    <a:pt x="10748" y="1718"/>
                    <a:pt x="10343" y="1892"/>
                  </a:cubicBezTo>
                  <a:cubicBezTo>
                    <a:pt x="10211" y="1968"/>
                    <a:pt x="10270" y="2189"/>
                    <a:pt x="10410" y="2189"/>
                  </a:cubicBezTo>
                  <a:cubicBezTo>
                    <a:pt x="10426" y="2189"/>
                    <a:pt x="10443" y="2186"/>
                    <a:pt x="10462" y="2179"/>
                  </a:cubicBezTo>
                  <a:cubicBezTo>
                    <a:pt x="10748" y="2039"/>
                    <a:pt x="11098" y="1976"/>
                    <a:pt x="11419" y="1920"/>
                  </a:cubicBezTo>
                  <a:lnTo>
                    <a:pt x="11419" y="1920"/>
                  </a:lnTo>
                  <a:cubicBezTo>
                    <a:pt x="11161" y="2039"/>
                    <a:pt x="10923" y="2151"/>
                    <a:pt x="10692" y="2326"/>
                  </a:cubicBezTo>
                  <a:cubicBezTo>
                    <a:pt x="10636" y="2354"/>
                    <a:pt x="10573" y="2445"/>
                    <a:pt x="10490" y="2501"/>
                  </a:cubicBezTo>
                  <a:cubicBezTo>
                    <a:pt x="10434" y="2564"/>
                    <a:pt x="10371" y="2648"/>
                    <a:pt x="10287" y="2704"/>
                  </a:cubicBezTo>
                  <a:cubicBezTo>
                    <a:pt x="10112" y="2850"/>
                    <a:pt x="9874" y="2941"/>
                    <a:pt x="9699" y="3025"/>
                  </a:cubicBezTo>
                  <a:cubicBezTo>
                    <a:pt x="9560" y="3116"/>
                    <a:pt x="9441" y="3263"/>
                    <a:pt x="9266" y="3319"/>
                  </a:cubicBezTo>
                  <a:cubicBezTo>
                    <a:pt x="9119" y="3403"/>
                    <a:pt x="8916" y="3438"/>
                    <a:pt x="8741" y="3494"/>
                  </a:cubicBezTo>
                  <a:cubicBezTo>
                    <a:pt x="8595" y="3522"/>
                    <a:pt x="8448" y="3550"/>
                    <a:pt x="8336" y="3578"/>
                  </a:cubicBezTo>
                  <a:cubicBezTo>
                    <a:pt x="8392" y="3550"/>
                    <a:pt x="8448" y="3522"/>
                    <a:pt x="8511" y="3494"/>
                  </a:cubicBezTo>
                  <a:cubicBezTo>
                    <a:pt x="8713" y="3375"/>
                    <a:pt x="8567" y="3116"/>
                    <a:pt x="8336" y="3116"/>
                  </a:cubicBezTo>
                  <a:cubicBezTo>
                    <a:pt x="8161" y="3144"/>
                    <a:pt x="7951" y="3200"/>
                    <a:pt x="7748" y="3263"/>
                  </a:cubicBezTo>
                  <a:cubicBezTo>
                    <a:pt x="8126" y="3116"/>
                    <a:pt x="8511" y="2913"/>
                    <a:pt x="8825" y="2620"/>
                  </a:cubicBezTo>
                  <a:cubicBezTo>
                    <a:pt x="8888" y="2564"/>
                    <a:pt x="8825" y="2417"/>
                    <a:pt x="8741" y="2417"/>
                  </a:cubicBezTo>
                  <a:cubicBezTo>
                    <a:pt x="8860" y="2326"/>
                    <a:pt x="8944" y="2242"/>
                    <a:pt x="9063" y="2179"/>
                  </a:cubicBezTo>
                  <a:cubicBezTo>
                    <a:pt x="9294" y="2004"/>
                    <a:pt x="9469" y="1802"/>
                    <a:pt x="9699" y="1627"/>
                  </a:cubicBezTo>
                  <a:cubicBezTo>
                    <a:pt x="9762" y="1571"/>
                    <a:pt x="9762" y="1515"/>
                    <a:pt x="9762" y="1480"/>
                  </a:cubicBezTo>
                  <a:cubicBezTo>
                    <a:pt x="9762" y="1452"/>
                    <a:pt x="9762" y="1452"/>
                    <a:pt x="9790" y="1424"/>
                  </a:cubicBezTo>
                  <a:cubicBezTo>
                    <a:pt x="9819" y="1303"/>
                    <a:pt x="9747" y="1262"/>
                    <a:pt x="9638" y="1262"/>
                  </a:cubicBezTo>
                  <a:cubicBezTo>
                    <a:pt x="9431" y="1262"/>
                    <a:pt x="9090" y="1406"/>
                    <a:pt x="9035" y="1424"/>
                  </a:cubicBezTo>
                  <a:cubicBezTo>
                    <a:pt x="8825" y="1515"/>
                    <a:pt x="8623" y="1655"/>
                    <a:pt x="8448" y="1774"/>
                  </a:cubicBezTo>
                  <a:cubicBezTo>
                    <a:pt x="8427" y="1733"/>
                    <a:pt x="8392" y="1707"/>
                    <a:pt x="8339" y="1707"/>
                  </a:cubicBezTo>
                  <a:cubicBezTo>
                    <a:pt x="8319" y="1707"/>
                    <a:pt x="8297" y="1710"/>
                    <a:pt x="8273" y="1718"/>
                  </a:cubicBezTo>
                  <a:cubicBezTo>
                    <a:pt x="7427" y="2095"/>
                    <a:pt x="6616" y="2417"/>
                    <a:pt x="5916" y="3025"/>
                  </a:cubicBezTo>
                  <a:cubicBezTo>
                    <a:pt x="5787" y="3155"/>
                    <a:pt x="5908" y="3328"/>
                    <a:pt x="6039" y="3328"/>
                  </a:cubicBezTo>
                  <a:cubicBezTo>
                    <a:pt x="6057" y="3328"/>
                    <a:pt x="6074" y="3325"/>
                    <a:pt x="6091" y="3319"/>
                  </a:cubicBezTo>
                  <a:lnTo>
                    <a:pt x="6119" y="3347"/>
                  </a:lnTo>
                  <a:cubicBezTo>
                    <a:pt x="6238" y="3403"/>
                    <a:pt x="6350" y="3438"/>
                    <a:pt x="6497" y="3438"/>
                  </a:cubicBezTo>
                  <a:cubicBezTo>
                    <a:pt x="6322" y="3522"/>
                    <a:pt x="6147" y="3578"/>
                    <a:pt x="5972" y="3669"/>
                  </a:cubicBezTo>
                  <a:cubicBezTo>
                    <a:pt x="5900" y="3693"/>
                    <a:pt x="5911" y="3826"/>
                    <a:pt x="5987" y="3826"/>
                  </a:cubicBezTo>
                  <a:cubicBezTo>
                    <a:pt x="5999" y="3826"/>
                    <a:pt x="6013" y="3823"/>
                    <a:pt x="6028" y="3815"/>
                  </a:cubicBezTo>
                  <a:cubicBezTo>
                    <a:pt x="6091" y="3815"/>
                    <a:pt x="6119" y="3787"/>
                    <a:pt x="6175" y="3787"/>
                  </a:cubicBezTo>
                  <a:cubicBezTo>
                    <a:pt x="6147" y="3815"/>
                    <a:pt x="6147" y="3815"/>
                    <a:pt x="6119" y="3815"/>
                  </a:cubicBezTo>
                  <a:cubicBezTo>
                    <a:pt x="5364" y="3990"/>
                    <a:pt x="4693" y="4424"/>
                    <a:pt x="3966" y="4717"/>
                  </a:cubicBezTo>
                  <a:cubicBezTo>
                    <a:pt x="3672" y="4836"/>
                    <a:pt x="3350" y="4864"/>
                    <a:pt x="3029" y="4948"/>
                  </a:cubicBezTo>
                  <a:cubicBezTo>
                    <a:pt x="2742" y="5039"/>
                    <a:pt x="2448" y="5186"/>
                    <a:pt x="2183" y="5326"/>
                  </a:cubicBezTo>
                  <a:cubicBezTo>
                    <a:pt x="1777" y="5563"/>
                    <a:pt x="1371" y="5710"/>
                    <a:pt x="903" y="5850"/>
                  </a:cubicBezTo>
                  <a:cubicBezTo>
                    <a:pt x="728" y="5885"/>
                    <a:pt x="553" y="5941"/>
                    <a:pt x="379" y="5997"/>
                  </a:cubicBezTo>
                  <a:cubicBezTo>
                    <a:pt x="323" y="6025"/>
                    <a:pt x="120" y="6060"/>
                    <a:pt x="85" y="6116"/>
                  </a:cubicBezTo>
                  <a:cubicBezTo>
                    <a:pt x="1" y="6291"/>
                    <a:pt x="931" y="6375"/>
                    <a:pt x="1078" y="6375"/>
                  </a:cubicBezTo>
                  <a:cubicBezTo>
                    <a:pt x="1658" y="6347"/>
                    <a:pt x="2218" y="6088"/>
                    <a:pt x="2742" y="5822"/>
                  </a:cubicBezTo>
                  <a:cubicBezTo>
                    <a:pt x="3120" y="5591"/>
                    <a:pt x="3553" y="5501"/>
                    <a:pt x="3966" y="5389"/>
                  </a:cubicBezTo>
                  <a:cubicBezTo>
                    <a:pt x="4399" y="5242"/>
                    <a:pt x="4805" y="5039"/>
                    <a:pt x="5217" y="4892"/>
                  </a:cubicBezTo>
                  <a:cubicBezTo>
                    <a:pt x="5364" y="4836"/>
                    <a:pt x="5539" y="4801"/>
                    <a:pt x="5679" y="4801"/>
                  </a:cubicBezTo>
                  <a:cubicBezTo>
                    <a:pt x="6028" y="4773"/>
                    <a:pt x="6378" y="4745"/>
                    <a:pt x="6700" y="4745"/>
                  </a:cubicBezTo>
                  <a:cubicBezTo>
                    <a:pt x="7343" y="4773"/>
                    <a:pt x="7986" y="4920"/>
                    <a:pt x="8595" y="4948"/>
                  </a:cubicBezTo>
                  <a:cubicBezTo>
                    <a:pt x="8716" y="4960"/>
                    <a:pt x="8843" y="4966"/>
                    <a:pt x="8969" y="4966"/>
                  </a:cubicBezTo>
                  <a:cubicBezTo>
                    <a:pt x="9149" y="4966"/>
                    <a:pt x="9329" y="4953"/>
                    <a:pt x="9497" y="4920"/>
                  </a:cubicBezTo>
                  <a:cubicBezTo>
                    <a:pt x="9818" y="4864"/>
                    <a:pt x="10084" y="4689"/>
                    <a:pt x="10371" y="4599"/>
                  </a:cubicBezTo>
                  <a:cubicBezTo>
                    <a:pt x="10608" y="4515"/>
                    <a:pt x="10867" y="4452"/>
                    <a:pt x="11133" y="4340"/>
                  </a:cubicBezTo>
                  <a:cubicBezTo>
                    <a:pt x="11594" y="4137"/>
                    <a:pt x="12007" y="3871"/>
                    <a:pt x="12356" y="3522"/>
                  </a:cubicBezTo>
                  <a:cubicBezTo>
                    <a:pt x="12881" y="2997"/>
                    <a:pt x="13517" y="2648"/>
                    <a:pt x="14105" y="2214"/>
                  </a:cubicBezTo>
                  <a:cubicBezTo>
                    <a:pt x="14419" y="1976"/>
                    <a:pt x="14657" y="1690"/>
                    <a:pt x="14713" y="1277"/>
                  </a:cubicBezTo>
                  <a:cubicBezTo>
                    <a:pt x="14741" y="1102"/>
                    <a:pt x="14769" y="990"/>
                    <a:pt x="14832" y="816"/>
                  </a:cubicBezTo>
                  <a:cubicBezTo>
                    <a:pt x="14916" y="669"/>
                    <a:pt x="15035" y="403"/>
                    <a:pt x="14979" y="200"/>
                  </a:cubicBezTo>
                  <a:cubicBezTo>
                    <a:pt x="14922" y="40"/>
                    <a:pt x="14812" y="0"/>
                    <a:pt x="1468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79"/>
            <p:cNvSpPr/>
            <p:nvPr/>
          </p:nvSpPr>
          <p:spPr>
            <a:xfrm>
              <a:off x="3124887" y="2888263"/>
              <a:ext cx="332655" cy="110885"/>
            </a:xfrm>
            <a:custGeom>
              <a:rect b="b" l="l" r="r" t="t"/>
              <a:pathLst>
                <a:path extrusionOk="0" h="4873" w="14619">
                  <a:moveTo>
                    <a:pt x="8769" y="3120"/>
                  </a:moveTo>
                  <a:lnTo>
                    <a:pt x="8769" y="3148"/>
                  </a:lnTo>
                  <a:lnTo>
                    <a:pt x="8685" y="3148"/>
                  </a:lnTo>
                  <a:cubicBezTo>
                    <a:pt x="8713" y="3148"/>
                    <a:pt x="8741" y="3148"/>
                    <a:pt x="8769" y="3120"/>
                  </a:cubicBezTo>
                  <a:close/>
                  <a:moveTo>
                    <a:pt x="14513" y="1"/>
                  </a:moveTo>
                  <a:cubicBezTo>
                    <a:pt x="14487" y="1"/>
                    <a:pt x="14463" y="10"/>
                    <a:pt x="14453" y="29"/>
                  </a:cubicBezTo>
                  <a:cubicBezTo>
                    <a:pt x="14188" y="470"/>
                    <a:pt x="13929" y="848"/>
                    <a:pt x="13726" y="1316"/>
                  </a:cubicBezTo>
                  <a:cubicBezTo>
                    <a:pt x="13635" y="1547"/>
                    <a:pt x="13579" y="1778"/>
                    <a:pt x="13523" y="2015"/>
                  </a:cubicBezTo>
                  <a:cubicBezTo>
                    <a:pt x="13460" y="2246"/>
                    <a:pt x="13460" y="2477"/>
                    <a:pt x="13460" y="2743"/>
                  </a:cubicBezTo>
                  <a:cubicBezTo>
                    <a:pt x="13460" y="2798"/>
                    <a:pt x="13488" y="2826"/>
                    <a:pt x="13523" y="2854"/>
                  </a:cubicBezTo>
                  <a:cubicBezTo>
                    <a:pt x="13488" y="2945"/>
                    <a:pt x="13460" y="3064"/>
                    <a:pt x="13432" y="3148"/>
                  </a:cubicBezTo>
                  <a:cubicBezTo>
                    <a:pt x="13314" y="3120"/>
                    <a:pt x="13230" y="3092"/>
                    <a:pt x="13111" y="3029"/>
                  </a:cubicBezTo>
                  <a:cubicBezTo>
                    <a:pt x="12988" y="2975"/>
                    <a:pt x="12867" y="2955"/>
                    <a:pt x="12747" y="2955"/>
                  </a:cubicBezTo>
                  <a:cubicBezTo>
                    <a:pt x="12414" y="2955"/>
                    <a:pt x="12085" y="3114"/>
                    <a:pt x="11740" y="3176"/>
                  </a:cubicBezTo>
                  <a:cubicBezTo>
                    <a:pt x="11656" y="3204"/>
                    <a:pt x="11566" y="3239"/>
                    <a:pt x="11482" y="3239"/>
                  </a:cubicBezTo>
                  <a:cubicBezTo>
                    <a:pt x="11538" y="3204"/>
                    <a:pt x="11566" y="3204"/>
                    <a:pt x="11600" y="3176"/>
                  </a:cubicBezTo>
                  <a:cubicBezTo>
                    <a:pt x="11740" y="3120"/>
                    <a:pt x="11684" y="2945"/>
                    <a:pt x="11566" y="2889"/>
                  </a:cubicBezTo>
                  <a:cubicBezTo>
                    <a:pt x="11461" y="2843"/>
                    <a:pt x="11357" y="2827"/>
                    <a:pt x="11252" y="2827"/>
                  </a:cubicBezTo>
                  <a:cubicBezTo>
                    <a:pt x="11154" y="2827"/>
                    <a:pt x="11056" y="2841"/>
                    <a:pt x="10957" y="2854"/>
                  </a:cubicBezTo>
                  <a:cubicBezTo>
                    <a:pt x="10726" y="2889"/>
                    <a:pt x="10489" y="2889"/>
                    <a:pt x="10258" y="2917"/>
                  </a:cubicBezTo>
                  <a:cubicBezTo>
                    <a:pt x="9992" y="2917"/>
                    <a:pt x="9734" y="2973"/>
                    <a:pt x="9468" y="3001"/>
                  </a:cubicBezTo>
                  <a:cubicBezTo>
                    <a:pt x="9964" y="2917"/>
                    <a:pt x="10489" y="2798"/>
                    <a:pt x="11013" y="2770"/>
                  </a:cubicBezTo>
                  <a:cubicBezTo>
                    <a:pt x="11216" y="2743"/>
                    <a:pt x="11251" y="2421"/>
                    <a:pt x="11013" y="2421"/>
                  </a:cubicBezTo>
                  <a:cubicBezTo>
                    <a:pt x="10167" y="2421"/>
                    <a:pt x="9265" y="2477"/>
                    <a:pt x="8482" y="2798"/>
                  </a:cubicBezTo>
                  <a:cubicBezTo>
                    <a:pt x="8307" y="2854"/>
                    <a:pt x="8307" y="3064"/>
                    <a:pt x="8454" y="3148"/>
                  </a:cubicBezTo>
                  <a:lnTo>
                    <a:pt x="7839" y="3148"/>
                  </a:lnTo>
                  <a:cubicBezTo>
                    <a:pt x="7314" y="3148"/>
                    <a:pt x="6790" y="3176"/>
                    <a:pt x="6265" y="3295"/>
                  </a:cubicBezTo>
                  <a:cubicBezTo>
                    <a:pt x="6007" y="3351"/>
                    <a:pt x="5769" y="3442"/>
                    <a:pt x="5538" y="3470"/>
                  </a:cubicBezTo>
                  <a:cubicBezTo>
                    <a:pt x="5244" y="3498"/>
                    <a:pt x="4958" y="3526"/>
                    <a:pt x="4664" y="3589"/>
                  </a:cubicBezTo>
                  <a:cubicBezTo>
                    <a:pt x="4286" y="3673"/>
                    <a:pt x="3937" y="3791"/>
                    <a:pt x="3587" y="3938"/>
                  </a:cubicBezTo>
                  <a:cubicBezTo>
                    <a:pt x="3266" y="4078"/>
                    <a:pt x="2944" y="4141"/>
                    <a:pt x="2566" y="4225"/>
                  </a:cubicBezTo>
                  <a:cubicBezTo>
                    <a:pt x="2245" y="4288"/>
                    <a:pt x="1923" y="4372"/>
                    <a:pt x="1601" y="4428"/>
                  </a:cubicBezTo>
                  <a:cubicBezTo>
                    <a:pt x="1287" y="4463"/>
                    <a:pt x="937" y="4463"/>
                    <a:pt x="615" y="4491"/>
                  </a:cubicBezTo>
                  <a:cubicBezTo>
                    <a:pt x="497" y="4519"/>
                    <a:pt x="0" y="4575"/>
                    <a:pt x="0" y="4749"/>
                  </a:cubicBezTo>
                  <a:cubicBezTo>
                    <a:pt x="0" y="4868"/>
                    <a:pt x="238" y="4868"/>
                    <a:pt x="322" y="4868"/>
                  </a:cubicBezTo>
                  <a:cubicBezTo>
                    <a:pt x="394" y="4871"/>
                    <a:pt x="466" y="4872"/>
                    <a:pt x="537" y="4872"/>
                  </a:cubicBezTo>
                  <a:cubicBezTo>
                    <a:pt x="1165" y="4872"/>
                    <a:pt x="1795" y="4772"/>
                    <a:pt x="2447" y="4721"/>
                  </a:cubicBezTo>
                  <a:cubicBezTo>
                    <a:pt x="2650" y="4693"/>
                    <a:pt x="2860" y="4665"/>
                    <a:pt x="3063" y="4637"/>
                  </a:cubicBezTo>
                  <a:cubicBezTo>
                    <a:pt x="3349" y="4491"/>
                    <a:pt x="3643" y="4400"/>
                    <a:pt x="3965" y="4316"/>
                  </a:cubicBezTo>
                  <a:cubicBezTo>
                    <a:pt x="4258" y="4197"/>
                    <a:pt x="4545" y="4141"/>
                    <a:pt x="4839" y="4078"/>
                  </a:cubicBezTo>
                  <a:cubicBezTo>
                    <a:pt x="5051" y="4055"/>
                    <a:pt x="5403" y="3915"/>
                    <a:pt x="5670" y="3915"/>
                  </a:cubicBezTo>
                  <a:cubicBezTo>
                    <a:pt x="5729" y="3915"/>
                    <a:pt x="5784" y="3922"/>
                    <a:pt x="5832" y="3938"/>
                  </a:cubicBezTo>
                  <a:cubicBezTo>
                    <a:pt x="6007" y="3994"/>
                    <a:pt x="6146" y="4078"/>
                    <a:pt x="6321" y="4078"/>
                  </a:cubicBezTo>
                  <a:cubicBezTo>
                    <a:pt x="6587" y="4078"/>
                    <a:pt x="6881" y="4113"/>
                    <a:pt x="7139" y="4113"/>
                  </a:cubicBezTo>
                  <a:cubicBezTo>
                    <a:pt x="7394" y="4113"/>
                    <a:pt x="7669" y="4045"/>
                    <a:pt x="7925" y="4045"/>
                  </a:cubicBezTo>
                  <a:cubicBezTo>
                    <a:pt x="7964" y="4045"/>
                    <a:pt x="8003" y="4046"/>
                    <a:pt x="8041" y="4050"/>
                  </a:cubicBezTo>
                  <a:cubicBezTo>
                    <a:pt x="8244" y="4078"/>
                    <a:pt x="8335" y="4197"/>
                    <a:pt x="8510" y="4253"/>
                  </a:cubicBezTo>
                  <a:cubicBezTo>
                    <a:pt x="8580" y="4289"/>
                    <a:pt x="8655" y="4302"/>
                    <a:pt x="8730" y="4302"/>
                  </a:cubicBezTo>
                  <a:cubicBezTo>
                    <a:pt x="8843" y="4302"/>
                    <a:pt x="8958" y="4274"/>
                    <a:pt x="9062" y="4253"/>
                  </a:cubicBezTo>
                  <a:cubicBezTo>
                    <a:pt x="9412" y="4169"/>
                    <a:pt x="9734" y="4022"/>
                    <a:pt x="10055" y="3938"/>
                  </a:cubicBezTo>
                  <a:cubicBezTo>
                    <a:pt x="10202" y="3875"/>
                    <a:pt x="10342" y="3875"/>
                    <a:pt x="10489" y="3847"/>
                  </a:cubicBezTo>
                  <a:cubicBezTo>
                    <a:pt x="10672" y="3790"/>
                    <a:pt x="10877" y="3775"/>
                    <a:pt x="11082" y="3775"/>
                  </a:cubicBezTo>
                  <a:cubicBezTo>
                    <a:pt x="11300" y="3775"/>
                    <a:pt x="11518" y="3791"/>
                    <a:pt x="11712" y="3791"/>
                  </a:cubicBezTo>
                  <a:cubicBezTo>
                    <a:pt x="11831" y="3763"/>
                    <a:pt x="11978" y="3700"/>
                    <a:pt x="12090" y="3673"/>
                  </a:cubicBezTo>
                  <a:cubicBezTo>
                    <a:pt x="12153" y="3673"/>
                    <a:pt x="12237" y="3645"/>
                    <a:pt x="12300" y="3645"/>
                  </a:cubicBezTo>
                  <a:cubicBezTo>
                    <a:pt x="12412" y="3617"/>
                    <a:pt x="12530" y="3589"/>
                    <a:pt x="12614" y="3589"/>
                  </a:cubicBezTo>
                  <a:cubicBezTo>
                    <a:pt x="12761" y="3617"/>
                    <a:pt x="12852" y="3700"/>
                    <a:pt x="12999" y="3728"/>
                  </a:cubicBezTo>
                  <a:cubicBezTo>
                    <a:pt x="13041" y="3739"/>
                    <a:pt x="13089" y="3743"/>
                    <a:pt x="13140" y="3743"/>
                  </a:cubicBezTo>
                  <a:cubicBezTo>
                    <a:pt x="13258" y="3743"/>
                    <a:pt x="13390" y="3720"/>
                    <a:pt x="13488" y="3700"/>
                  </a:cubicBezTo>
                  <a:cubicBezTo>
                    <a:pt x="13782" y="3645"/>
                    <a:pt x="14132" y="3589"/>
                    <a:pt x="14334" y="3323"/>
                  </a:cubicBezTo>
                  <a:cubicBezTo>
                    <a:pt x="14453" y="3176"/>
                    <a:pt x="14425" y="2973"/>
                    <a:pt x="14188" y="2973"/>
                  </a:cubicBezTo>
                  <a:cubicBezTo>
                    <a:pt x="14104" y="2973"/>
                    <a:pt x="14013" y="3001"/>
                    <a:pt x="13929" y="3029"/>
                  </a:cubicBezTo>
                  <a:cubicBezTo>
                    <a:pt x="13957" y="3001"/>
                    <a:pt x="13985" y="2945"/>
                    <a:pt x="13985" y="2917"/>
                  </a:cubicBezTo>
                  <a:cubicBezTo>
                    <a:pt x="14076" y="2770"/>
                    <a:pt x="14076" y="2596"/>
                    <a:pt x="14076" y="2421"/>
                  </a:cubicBezTo>
                  <a:cubicBezTo>
                    <a:pt x="14076" y="2342"/>
                    <a:pt x="14007" y="2269"/>
                    <a:pt x="13916" y="2269"/>
                  </a:cubicBezTo>
                  <a:cubicBezTo>
                    <a:pt x="13902" y="2269"/>
                    <a:pt x="13888" y="2270"/>
                    <a:pt x="13873" y="2274"/>
                  </a:cubicBezTo>
                  <a:cubicBezTo>
                    <a:pt x="13901" y="2218"/>
                    <a:pt x="13901" y="2155"/>
                    <a:pt x="13901" y="2099"/>
                  </a:cubicBezTo>
                  <a:cubicBezTo>
                    <a:pt x="13957" y="1868"/>
                    <a:pt x="14013" y="1631"/>
                    <a:pt x="14104" y="1400"/>
                  </a:cubicBezTo>
                  <a:cubicBezTo>
                    <a:pt x="14223" y="966"/>
                    <a:pt x="14425" y="526"/>
                    <a:pt x="14600" y="92"/>
                  </a:cubicBezTo>
                  <a:cubicBezTo>
                    <a:pt x="14618" y="33"/>
                    <a:pt x="14562" y="1"/>
                    <a:pt x="1451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79"/>
            <p:cNvSpPr/>
            <p:nvPr/>
          </p:nvSpPr>
          <p:spPr>
            <a:xfrm>
              <a:off x="3014138" y="2972457"/>
              <a:ext cx="127314" cy="29855"/>
            </a:xfrm>
            <a:custGeom>
              <a:rect b="b" l="l" r="r" t="t"/>
              <a:pathLst>
                <a:path extrusionOk="0" h="1312" w="5595">
                  <a:moveTo>
                    <a:pt x="266" y="0"/>
                  </a:moveTo>
                  <a:cubicBezTo>
                    <a:pt x="0" y="0"/>
                    <a:pt x="35" y="441"/>
                    <a:pt x="119" y="616"/>
                  </a:cubicBezTo>
                  <a:cubicBezTo>
                    <a:pt x="369" y="1023"/>
                    <a:pt x="970" y="1227"/>
                    <a:pt x="1431" y="1227"/>
                  </a:cubicBezTo>
                  <a:cubicBezTo>
                    <a:pt x="1460" y="1227"/>
                    <a:pt x="1489" y="1226"/>
                    <a:pt x="1518" y="1224"/>
                  </a:cubicBezTo>
                  <a:cubicBezTo>
                    <a:pt x="1609" y="1197"/>
                    <a:pt x="1709" y="1187"/>
                    <a:pt x="1813" y="1187"/>
                  </a:cubicBezTo>
                  <a:cubicBezTo>
                    <a:pt x="2138" y="1187"/>
                    <a:pt x="2498" y="1287"/>
                    <a:pt x="2741" y="1287"/>
                  </a:cubicBezTo>
                  <a:lnTo>
                    <a:pt x="3965" y="1287"/>
                  </a:lnTo>
                  <a:cubicBezTo>
                    <a:pt x="4198" y="1287"/>
                    <a:pt x="4444" y="1312"/>
                    <a:pt x="4677" y="1312"/>
                  </a:cubicBezTo>
                  <a:cubicBezTo>
                    <a:pt x="4793" y="1312"/>
                    <a:pt x="4907" y="1306"/>
                    <a:pt x="5014" y="1287"/>
                  </a:cubicBezTo>
                  <a:cubicBezTo>
                    <a:pt x="5161" y="1287"/>
                    <a:pt x="5594" y="1252"/>
                    <a:pt x="5594" y="1021"/>
                  </a:cubicBezTo>
                  <a:cubicBezTo>
                    <a:pt x="5594" y="862"/>
                    <a:pt x="5345" y="845"/>
                    <a:pt x="5167" y="845"/>
                  </a:cubicBezTo>
                  <a:cubicBezTo>
                    <a:pt x="5118" y="845"/>
                    <a:pt x="5074" y="847"/>
                    <a:pt x="5042" y="847"/>
                  </a:cubicBezTo>
                  <a:cubicBezTo>
                    <a:pt x="4867" y="847"/>
                    <a:pt x="4692" y="937"/>
                    <a:pt x="4518" y="937"/>
                  </a:cubicBezTo>
                  <a:cubicBezTo>
                    <a:pt x="4406" y="965"/>
                    <a:pt x="4287" y="965"/>
                    <a:pt x="4168" y="965"/>
                  </a:cubicBezTo>
                  <a:cubicBezTo>
                    <a:pt x="3846" y="965"/>
                    <a:pt x="3588" y="875"/>
                    <a:pt x="3294" y="875"/>
                  </a:cubicBezTo>
                  <a:cubicBezTo>
                    <a:pt x="3119" y="875"/>
                    <a:pt x="2944" y="902"/>
                    <a:pt x="2769" y="902"/>
                  </a:cubicBezTo>
                  <a:cubicBezTo>
                    <a:pt x="2623" y="902"/>
                    <a:pt x="2539" y="875"/>
                    <a:pt x="2392" y="819"/>
                  </a:cubicBezTo>
                  <a:cubicBezTo>
                    <a:pt x="2286" y="785"/>
                    <a:pt x="2181" y="775"/>
                    <a:pt x="2075" y="775"/>
                  </a:cubicBezTo>
                  <a:cubicBezTo>
                    <a:pt x="1904" y="775"/>
                    <a:pt x="1733" y="802"/>
                    <a:pt x="1562" y="802"/>
                  </a:cubicBezTo>
                  <a:cubicBezTo>
                    <a:pt x="1461" y="802"/>
                    <a:pt x="1360" y="793"/>
                    <a:pt x="1259" y="763"/>
                  </a:cubicBezTo>
                  <a:cubicBezTo>
                    <a:pt x="1021" y="672"/>
                    <a:pt x="791" y="497"/>
                    <a:pt x="616" y="322"/>
                  </a:cubicBezTo>
                  <a:cubicBezTo>
                    <a:pt x="525" y="238"/>
                    <a:pt x="413" y="0"/>
                    <a:pt x="26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9"/>
            <p:cNvSpPr/>
            <p:nvPr/>
          </p:nvSpPr>
          <p:spPr>
            <a:xfrm>
              <a:off x="3040716" y="2924080"/>
              <a:ext cx="60324" cy="59846"/>
            </a:xfrm>
            <a:custGeom>
              <a:rect b="b" l="l" r="r" t="t"/>
              <a:pathLst>
                <a:path extrusionOk="0" h="2630" w="2651">
                  <a:moveTo>
                    <a:pt x="1455" y="441"/>
                  </a:moveTo>
                  <a:cubicBezTo>
                    <a:pt x="1573" y="441"/>
                    <a:pt x="1601" y="553"/>
                    <a:pt x="1545" y="644"/>
                  </a:cubicBezTo>
                  <a:cubicBezTo>
                    <a:pt x="1490" y="700"/>
                    <a:pt x="1455" y="728"/>
                    <a:pt x="1399" y="756"/>
                  </a:cubicBezTo>
                  <a:cubicBezTo>
                    <a:pt x="1168" y="1252"/>
                    <a:pt x="755" y="1693"/>
                    <a:pt x="294" y="1952"/>
                  </a:cubicBezTo>
                  <a:cubicBezTo>
                    <a:pt x="271" y="1964"/>
                    <a:pt x="248" y="1969"/>
                    <a:pt x="227" y="1969"/>
                  </a:cubicBezTo>
                  <a:cubicBezTo>
                    <a:pt x="136" y="1969"/>
                    <a:pt x="68" y="1873"/>
                    <a:pt x="119" y="1777"/>
                  </a:cubicBezTo>
                  <a:cubicBezTo>
                    <a:pt x="119" y="1749"/>
                    <a:pt x="147" y="1749"/>
                    <a:pt x="175" y="1721"/>
                  </a:cubicBezTo>
                  <a:cubicBezTo>
                    <a:pt x="175" y="1602"/>
                    <a:pt x="203" y="1518"/>
                    <a:pt x="266" y="1427"/>
                  </a:cubicBezTo>
                  <a:cubicBezTo>
                    <a:pt x="322" y="1280"/>
                    <a:pt x="378" y="1141"/>
                    <a:pt x="497" y="1050"/>
                  </a:cubicBezTo>
                  <a:cubicBezTo>
                    <a:pt x="643" y="903"/>
                    <a:pt x="790" y="756"/>
                    <a:pt x="965" y="672"/>
                  </a:cubicBezTo>
                  <a:cubicBezTo>
                    <a:pt x="1105" y="553"/>
                    <a:pt x="1280" y="441"/>
                    <a:pt x="1455" y="441"/>
                  </a:cubicBezTo>
                  <a:close/>
                  <a:moveTo>
                    <a:pt x="1923" y="1"/>
                  </a:moveTo>
                  <a:cubicBezTo>
                    <a:pt x="1692" y="1"/>
                    <a:pt x="1455" y="57"/>
                    <a:pt x="1252" y="176"/>
                  </a:cubicBezTo>
                  <a:cubicBezTo>
                    <a:pt x="1168" y="204"/>
                    <a:pt x="1105" y="232"/>
                    <a:pt x="1049" y="267"/>
                  </a:cubicBezTo>
                  <a:cubicBezTo>
                    <a:pt x="441" y="581"/>
                    <a:pt x="56" y="1106"/>
                    <a:pt x="28" y="1868"/>
                  </a:cubicBezTo>
                  <a:cubicBezTo>
                    <a:pt x="0" y="2154"/>
                    <a:pt x="28" y="2539"/>
                    <a:pt x="378" y="2595"/>
                  </a:cubicBezTo>
                  <a:cubicBezTo>
                    <a:pt x="476" y="2618"/>
                    <a:pt x="573" y="2629"/>
                    <a:pt x="668" y="2629"/>
                  </a:cubicBezTo>
                  <a:cubicBezTo>
                    <a:pt x="1166" y="2629"/>
                    <a:pt x="1610" y="2332"/>
                    <a:pt x="1951" y="2015"/>
                  </a:cubicBezTo>
                  <a:cubicBezTo>
                    <a:pt x="2273" y="1693"/>
                    <a:pt x="2594" y="1252"/>
                    <a:pt x="2622" y="819"/>
                  </a:cubicBezTo>
                  <a:cubicBezTo>
                    <a:pt x="2650" y="406"/>
                    <a:pt x="2364" y="1"/>
                    <a:pt x="19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79"/>
            <p:cNvSpPr/>
            <p:nvPr/>
          </p:nvSpPr>
          <p:spPr>
            <a:xfrm>
              <a:off x="3100380" y="2870924"/>
              <a:ext cx="90861" cy="114344"/>
            </a:xfrm>
            <a:custGeom>
              <a:rect b="b" l="l" r="r" t="t"/>
              <a:pathLst>
                <a:path extrusionOk="0" h="5025" w="3993">
                  <a:moveTo>
                    <a:pt x="3687" y="1"/>
                  </a:moveTo>
                  <a:cubicBezTo>
                    <a:pt x="3682" y="1"/>
                    <a:pt x="3677" y="3"/>
                    <a:pt x="3671" y="8"/>
                  </a:cubicBezTo>
                  <a:cubicBezTo>
                    <a:pt x="3266" y="183"/>
                    <a:pt x="2853" y="358"/>
                    <a:pt x="2476" y="589"/>
                  </a:cubicBezTo>
                  <a:cubicBezTo>
                    <a:pt x="2126" y="791"/>
                    <a:pt x="1804" y="1029"/>
                    <a:pt x="1490" y="1288"/>
                  </a:cubicBezTo>
                  <a:cubicBezTo>
                    <a:pt x="1455" y="1316"/>
                    <a:pt x="1455" y="1379"/>
                    <a:pt x="1490" y="1407"/>
                  </a:cubicBezTo>
                  <a:cubicBezTo>
                    <a:pt x="1371" y="1491"/>
                    <a:pt x="1252" y="1582"/>
                    <a:pt x="1140" y="1694"/>
                  </a:cubicBezTo>
                  <a:cubicBezTo>
                    <a:pt x="902" y="1903"/>
                    <a:pt x="728" y="2134"/>
                    <a:pt x="525" y="2337"/>
                  </a:cubicBezTo>
                  <a:cubicBezTo>
                    <a:pt x="378" y="2512"/>
                    <a:pt x="231" y="2714"/>
                    <a:pt x="175" y="2917"/>
                  </a:cubicBezTo>
                  <a:cubicBezTo>
                    <a:pt x="175" y="2952"/>
                    <a:pt x="203" y="2980"/>
                    <a:pt x="231" y="2980"/>
                  </a:cubicBezTo>
                  <a:cubicBezTo>
                    <a:pt x="243" y="2984"/>
                    <a:pt x="254" y="2985"/>
                    <a:pt x="267" y="2985"/>
                  </a:cubicBezTo>
                  <a:cubicBezTo>
                    <a:pt x="351" y="2985"/>
                    <a:pt x="451" y="2907"/>
                    <a:pt x="525" y="2833"/>
                  </a:cubicBezTo>
                  <a:lnTo>
                    <a:pt x="525" y="2833"/>
                  </a:lnTo>
                  <a:cubicBezTo>
                    <a:pt x="322" y="3155"/>
                    <a:pt x="175" y="3505"/>
                    <a:pt x="119" y="3882"/>
                  </a:cubicBezTo>
                  <a:cubicBezTo>
                    <a:pt x="0" y="4490"/>
                    <a:pt x="322" y="4987"/>
                    <a:pt x="930" y="5015"/>
                  </a:cubicBezTo>
                  <a:cubicBezTo>
                    <a:pt x="972" y="5022"/>
                    <a:pt x="1013" y="5025"/>
                    <a:pt x="1052" y="5025"/>
                  </a:cubicBezTo>
                  <a:cubicBezTo>
                    <a:pt x="1210" y="5025"/>
                    <a:pt x="1350" y="4976"/>
                    <a:pt x="1490" y="4931"/>
                  </a:cubicBezTo>
                  <a:cubicBezTo>
                    <a:pt x="1664" y="4903"/>
                    <a:pt x="1839" y="4903"/>
                    <a:pt x="2014" y="4903"/>
                  </a:cubicBezTo>
                  <a:cubicBezTo>
                    <a:pt x="2392" y="4903"/>
                    <a:pt x="2825" y="4903"/>
                    <a:pt x="3175" y="4700"/>
                  </a:cubicBezTo>
                  <a:cubicBezTo>
                    <a:pt x="3378" y="4581"/>
                    <a:pt x="3699" y="4288"/>
                    <a:pt x="3350" y="4113"/>
                  </a:cubicBezTo>
                  <a:cubicBezTo>
                    <a:pt x="3303" y="4093"/>
                    <a:pt x="3256" y="4085"/>
                    <a:pt x="3207" y="4085"/>
                  </a:cubicBezTo>
                  <a:cubicBezTo>
                    <a:pt x="2999" y="4085"/>
                    <a:pt x="2775" y="4234"/>
                    <a:pt x="2549" y="4234"/>
                  </a:cubicBezTo>
                  <a:cubicBezTo>
                    <a:pt x="2534" y="4234"/>
                    <a:pt x="2519" y="4233"/>
                    <a:pt x="2504" y="4232"/>
                  </a:cubicBezTo>
                  <a:cubicBezTo>
                    <a:pt x="2189" y="4176"/>
                    <a:pt x="2126" y="3882"/>
                    <a:pt x="2217" y="3616"/>
                  </a:cubicBezTo>
                  <a:cubicBezTo>
                    <a:pt x="2364" y="3302"/>
                    <a:pt x="2392" y="2952"/>
                    <a:pt x="2539" y="2630"/>
                  </a:cubicBezTo>
                  <a:cubicBezTo>
                    <a:pt x="2713" y="2281"/>
                    <a:pt x="3000" y="1987"/>
                    <a:pt x="3238" y="1694"/>
                  </a:cubicBezTo>
                  <a:cubicBezTo>
                    <a:pt x="3441" y="1463"/>
                    <a:pt x="3671" y="1204"/>
                    <a:pt x="3818" y="938"/>
                  </a:cubicBezTo>
                  <a:cubicBezTo>
                    <a:pt x="3865" y="816"/>
                    <a:pt x="3993" y="454"/>
                    <a:pt x="3735" y="454"/>
                  </a:cubicBezTo>
                  <a:cubicBezTo>
                    <a:pt x="3683" y="454"/>
                    <a:pt x="3614" y="469"/>
                    <a:pt x="3524" y="505"/>
                  </a:cubicBezTo>
                  <a:cubicBezTo>
                    <a:pt x="3469" y="764"/>
                    <a:pt x="3000" y="1029"/>
                    <a:pt x="2797" y="1141"/>
                  </a:cubicBezTo>
                  <a:cubicBezTo>
                    <a:pt x="2567" y="1260"/>
                    <a:pt x="2301" y="1407"/>
                    <a:pt x="2070" y="1554"/>
                  </a:cubicBezTo>
                  <a:cubicBezTo>
                    <a:pt x="2364" y="1344"/>
                    <a:pt x="2650" y="1141"/>
                    <a:pt x="2944" y="938"/>
                  </a:cubicBezTo>
                  <a:cubicBezTo>
                    <a:pt x="3091" y="819"/>
                    <a:pt x="2972" y="617"/>
                    <a:pt x="2825" y="589"/>
                  </a:cubicBezTo>
                  <a:cubicBezTo>
                    <a:pt x="3119" y="414"/>
                    <a:pt x="3413" y="239"/>
                    <a:pt x="3699" y="64"/>
                  </a:cubicBezTo>
                  <a:cubicBezTo>
                    <a:pt x="3722" y="42"/>
                    <a:pt x="3708" y="1"/>
                    <a:pt x="36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79"/>
            <p:cNvSpPr/>
            <p:nvPr/>
          </p:nvSpPr>
          <p:spPr>
            <a:xfrm>
              <a:off x="3295071" y="2802841"/>
              <a:ext cx="149000" cy="32995"/>
            </a:xfrm>
            <a:custGeom>
              <a:rect b="b" l="l" r="r" t="t"/>
              <a:pathLst>
                <a:path extrusionOk="0" h="1450" w="6548">
                  <a:moveTo>
                    <a:pt x="2373" y="1"/>
                  </a:moveTo>
                  <a:cubicBezTo>
                    <a:pt x="2024" y="1"/>
                    <a:pt x="1674" y="113"/>
                    <a:pt x="1352" y="203"/>
                  </a:cubicBezTo>
                  <a:cubicBezTo>
                    <a:pt x="1059" y="315"/>
                    <a:pt x="800" y="406"/>
                    <a:pt x="534" y="553"/>
                  </a:cubicBezTo>
                  <a:cubicBezTo>
                    <a:pt x="388" y="609"/>
                    <a:pt x="10" y="728"/>
                    <a:pt x="10" y="931"/>
                  </a:cubicBezTo>
                  <a:cubicBezTo>
                    <a:pt x="1" y="1043"/>
                    <a:pt x="85" y="1080"/>
                    <a:pt x="201" y="1080"/>
                  </a:cubicBezTo>
                  <a:cubicBezTo>
                    <a:pt x="436" y="1080"/>
                    <a:pt x="805" y="929"/>
                    <a:pt x="828" y="929"/>
                  </a:cubicBezTo>
                  <a:cubicBezTo>
                    <a:pt x="829" y="929"/>
                    <a:pt x="829" y="930"/>
                    <a:pt x="828" y="931"/>
                  </a:cubicBezTo>
                  <a:cubicBezTo>
                    <a:pt x="1115" y="875"/>
                    <a:pt x="1380" y="784"/>
                    <a:pt x="1702" y="784"/>
                  </a:cubicBezTo>
                  <a:cubicBezTo>
                    <a:pt x="1877" y="756"/>
                    <a:pt x="1989" y="756"/>
                    <a:pt x="2164" y="700"/>
                  </a:cubicBezTo>
                  <a:cubicBezTo>
                    <a:pt x="2299" y="641"/>
                    <a:pt x="2393" y="621"/>
                    <a:pt x="2506" y="621"/>
                  </a:cubicBezTo>
                  <a:cubicBezTo>
                    <a:pt x="2569" y="621"/>
                    <a:pt x="2638" y="627"/>
                    <a:pt x="2723" y="637"/>
                  </a:cubicBezTo>
                  <a:cubicBezTo>
                    <a:pt x="3331" y="700"/>
                    <a:pt x="3975" y="812"/>
                    <a:pt x="4555" y="959"/>
                  </a:cubicBezTo>
                  <a:cubicBezTo>
                    <a:pt x="4688" y="987"/>
                    <a:pt x="4819" y="987"/>
                    <a:pt x="4950" y="987"/>
                  </a:cubicBezTo>
                  <a:cubicBezTo>
                    <a:pt x="5081" y="987"/>
                    <a:pt x="5212" y="987"/>
                    <a:pt x="5345" y="1015"/>
                  </a:cubicBezTo>
                  <a:cubicBezTo>
                    <a:pt x="5604" y="1077"/>
                    <a:pt x="5870" y="1189"/>
                    <a:pt x="6072" y="1336"/>
                  </a:cubicBezTo>
                  <a:cubicBezTo>
                    <a:pt x="6151" y="1385"/>
                    <a:pt x="6296" y="1450"/>
                    <a:pt x="6400" y="1450"/>
                  </a:cubicBezTo>
                  <a:cubicBezTo>
                    <a:pt x="6489" y="1450"/>
                    <a:pt x="6548" y="1401"/>
                    <a:pt x="6506" y="1252"/>
                  </a:cubicBezTo>
                  <a:cubicBezTo>
                    <a:pt x="6478" y="1105"/>
                    <a:pt x="6331" y="875"/>
                    <a:pt x="6247" y="728"/>
                  </a:cubicBezTo>
                  <a:cubicBezTo>
                    <a:pt x="6118" y="519"/>
                    <a:pt x="6011" y="429"/>
                    <a:pt x="5793" y="429"/>
                  </a:cubicBezTo>
                  <a:cubicBezTo>
                    <a:pt x="5762" y="429"/>
                    <a:pt x="5730" y="431"/>
                    <a:pt x="5695" y="434"/>
                  </a:cubicBezTo>
                  <a:cubicBezTo>
                    <a:pt x="5382" y="434"/>
                    <a:pt x="5092" y="529"/>
                    <a:pt x="4783" y="529"/>
                  </a:cubicBezTo>
                  <a:cubicBezTo>
                    <a:pt x="4747" y="529"/>
                    <a:pt x="4711" y="528"/>
                    <a:pt x="4674" y="525"/>
                  </a:cubicBezTo>
                  <a:cubicBezTo>
                    <a:pt x="4149" y="462"/>
                    <a:pt x="3597" y="350"/>
                    <a:pt x="3101" y="203"/>
                  </a:cubicBezTo>
                  <a:cubicBezTo>
                    <a:pt x="2863" y="113"/>
                    <a:pt x="2660" y="1"/>
                    <a:pt x="237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79"/>
            <p:cNvSpPr/>
            <p:nvPr/>
          </p:nvSpPr>
          <p:spPr>
            <a:xfrm>
              <a:off x="3397446" y="2835221"/>
              <a:ext cx="45032" cy="36704"/>
            </a:xfrm>
            <a:custGeom>
              <a:rect b="b" l="l" r="r" t="t"/>
              <a:pathLst>
                <a:path extrusionOk="0" h="1613" w="1979">
                  <a:moveTo>
                    <a:pt x="347" y="1"/>
                  </a:moveTo>
                  <a:cubicBezTo>
                    <a:pt x="221" y="1"/>
                    <a:pt x="65" y="13"/>
                    <a:pt x="28" y="88"/>
                  </a:cubicBezTo>
                  <a:cubicBezTo>
                    <a:pt x="0" y="179"/>
                    <a:pt x="112" y="291"/>
                    <a:pt x="175" y="354"/>
                  </a:cubicBezTo>
                  <a:cubicBezTo>
                    <a:pt x="378" y="584"/>
                    <a:pt x="636" y="759"/>
                    <a:pt x="727" y="1081"/>
                  </a:cubicBezTo>
                  <a:cubicBezTo>
                    <a:pt x="783" y="1228"/>
                    <a:pt x="699" y="1549"/>
                    <a:pt x="846" y="1605"/>
                  </a:cubicBezTo>
                  <a:cubicBezTo>
                    <a:pt x="861" y="1610"/>
                    <a:pt x="878" y="1612"/>
                    <a:pt x="895" y="1612"/>
                  </a:cubicBezTo>
                  <a:cubicBezTo>
                    <a:pt x="1075" y="1612"/>
                    <a:pt x="1346" y="1367"/>
                    <a:pt x="1454" y="1284"/>
                  </a:cubicBezTo>
                  <a:cubicBezTo>
                    <a:pt x="1545" y="1200"/>
                    <a:pt x="1832" y="1109"/>
                    <a:pt x="1860" y="990"/>
                  </a:cubicBezTo>
                  <a:cubicBezTo>
                    <a:pt x="1979" y="703"/>
                    <a:pt x="1252" y="501"/>
                    <a:pt x="1021" y="354"/>
                  </a:cubicBezTo>
                  <a:cubicBezTo>
                    <a:pt x="902" y="179"/>
                    <a:pt x="727" y="60"/>
                    <a:pt x="497" y="4"/>
                  </a:cubicBezTo>
                  <a:cubicBezTo>
                    <a:pt x="466" y="4"/>
                    <a:pt x="410" y="1"/>
                    <a:pt x="3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79"/>
            <p:cNvSpPr/>
            <p:nvPr/>
          </p:nvSpPr>
          <p:spPr>
            <a:xfrm>
              <a:off x="3042946" y="2933569"/>
              <a:ext cx="47581" cy="45328"/>
            </a:xfrm>
            <a:custGeom>
              <a:rect b="b" l="l" r="r" t="t"/>
              <a:pathLst>
                <a:path extrusionOk="0" h="1992" w="2091">
                  <a:moveTo>
                    <a:pt x="1764" y="1"/>
                  </a:moveTo>
                  <a:cubicBezTo>
                    <a:pt x="1657" y="1"/>
                    <a:pt x="1537" y="24"/>
                    <a:pt x="1447" y="24"/>
                  </a:cubicBezTo>
                  <a:lnTo>
                    <a:pt x="1447" y="80"/>
                  </a:lnTo>
                  <a:cubicBezTo>
                    <a:pt x="1475" y="108"/>
                    <a:pt x="1475" y="164"/>
                    <a:pt x="1447" y="227"/>
                  </a:cubicBezTo>
                  <a:lnTo>
                    <a:pt x="1420" y="227"/>
                  </a:lnTo>
                  <a:cubicBezTo>
                    <a:pt x="1357" y="605"/>
                    <a:pt x="1126" y="835"/>
                    <a:pt x="804" y="1129"/>
                  </a:cubicBezTo>
                  <a:cubicBezTo>
                    <a:pt x="657" y="1276"/>
                    <a:pt x="517" y="1360"/>
                    <a:pt x="308" y="1451"/>
                  </a:cubicBezTo>
                  <a:lnTo>
                    <a:pt x="308" y="1479"/>
                  </a:lnTo>
                  <a:cubicBezTo>
                    <a:pt x="252" y="1479"/>
                    <a:pt x="224" y="1507"/>
                    <a:pt x="196" y="1535"/>
                  </a:cubicBezTo>
                  <a:lnTo>
                    <a:pt x="133" y="1535"/>
                  </a:lnTo>
                  <a:cubicBezTo>
                    <a:pt x="77" y="1598"/>
                    <a:pt x="49" y="1626"/>
                    <a:pt x="21" y="1709"/>
                  </a:cubicBezTo>
                  <a:cubicBezTo>
                    <a:pt x="1" y="1918"/>
                    <a:pt x="91" y="1991"/>
                    <a:pt x="229" y="1991"/>
                  </a:cubicBezTo>
                  <a:cubicBezTo>
                    <a:pt x="516" y="1991"/>
                    <a:pt x="1008" y="1673"/>
                    <a:pt x="1126" y="1598"/>
                  </a:cubicBezTo>
                  <a:cubicBezTo>
                    <a:pt x="1475" y="1332"/>
                    <a:pt x="1769" y="954"/>
                    <a:pt x="1944" y="577"/>
                  </a:cubicBezTo>
                  <a:cubicBezTo>
                    <a:pt x="2000" y="458"/>
                    <a:pt x="2091" y="199"/>
                    <a:pt x="2000" y="108"/>
                  </a:cubicBezTo>
                  <a:cubicBezTo>
                    <a:pt x="1959" y="23"/>
                    <a:pt x="1867" y="1"/>
                    <a:pt x="176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9"/>
            <p:cNvSpPr/>
            <p:nvPr/>
          </p:nvSpPr>
          <p:spPr>
            <a:xfrm>
              <a:off x="3150919" y="2928244"/>
              <a:ext cx="21708" cy="30446"/>
            </a:xfrm>
            <a:custGeom>
              <a:rect b="b" l="l" r="r" t="t"/>
              <a:pathLst>
                <a:path extrusionOk="0" h="1338" w="954">
                  <a:moveTo>
                    <a:pt x="819" y="0"/>
                  </a:moveTo>
                  <a:cubicBezTo>
                    <a:pt x="786" y="0"/>
                    <a:pt x="746" y="14"/>
                    <a:pt x="695" y="49"/>
                  </a:cubicBezTo>
                  <a:cubicBezTo>
                    <a:pt x="576" y="139"/>
                    <a:pt x="457" y="286"/>
                    <a:pt x="346" y="370"/>
                  </a:cubicBezTo>
                  <a:cubicBezTo>
                    <a:pt x="199" y="545"/>
                    <a:pt x="108" y="720"/>
                    <a:pt x="80" y="923"/>
                  </a:cubicBezTo>
                  <a:cubicBezTo>
                    <a:pt x="53" y="1063"/>
                    <a:pt x="1" y="1337"/>
                    <a:pt x="173" y="1337"/>
                  </a:cubicBezTo>
                  <a:cubicBezTo>
                    <a:pt x="181" y="1337"/>
                    <a:pt x="190" y="1336"/>
                    <a:pt x="199" y="1335"/>
                  </a:cubicBezTo>
                  <a:cubicBezTo>
                    <a:pt x="346" y="1307"/>
                    <a:pt x="429" y="1069"/>
                    <a:pt x="548" y="1013"/>
                  </a:cubicBezTo>
                  <a:cubicBezTo>
                    <a:pt x="632" y="895"/>
                    <a:pt x="751" y="867"/>
                    <a:pt x="807" y="748"/>
                  </a:cubicBezTo>
                  <a:cubicBezTo>
                    <a:pt x="898" y="636"/>
                    <a:pt x="926" y="461"/>
                    <a:pt x="954" y="314"/>
                  </a:cubicBezTo>
                  <a:cubicBezTo>
                    <a:pt x="954" y="241"/>
                    <a:pt x="954" y="0"/>
                    <a:pt x="81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9"/>
            <p:cNvSpPr/>
            <p:nvPr/>
          </p:nvSpPr>
          <p:spPr>
            <a:xfrm>
              <a:off x="3192492" y="2858591"/>
              <a:ext cx="81645" cy="92749"/>
            </a:xfrm>
            <a:custGeom>
              <a:rect b="b" l="l" r="r" t="t"/>
              <a:pathLst>
                <a:path extrusionOk="0" h="4076" w="3588">
                  <a:moveTo>
                    <a:pt x="2737" y="1"/>
                  </a:moveTo>
                  <a:cubicBezTo>
                    <a:pt x="2613" y="1"/>
                    <a:pt x="2492" y="41"/>
                    <a:pt x="2392" y="138"/>
                  </a:cubicBezTo>
                  <a:cubicBezTo>
                    <a:pt x="2420" y="201"/>
                    <a:pt x="2420" y="257"/>
                    <a:pt x="2448" y="313"/>
                  </a:cubicBezTo>
                  <a:lnTo>
                    <a:pt x="2476" y="348"/>
                  </a:lnTo>
                  <a:cubicBezTo>
                    <a:pt x="2511" y="459"/>
                    <a:pt x="2567" y="606"/>
                    <a:pt x="2567" y="725"/>
                  </a:cubicBezTo>
                  <a:cubicBezTo>
                    <a:pt x="2595" y="984"/>
                    <a:pt x="2539" y="1250"/>
                    <a:pt x="2448" y="1508"/>
                  </a:cubicBezTo>
                  <a:cubicBezTo>
                    <a:pt x="2364" y="1774"/>
                    <a:pt x="2273" y="2061"/>
                    <a:pt x="2099" y="2298"/>
                  </a:cubicBezTo>
                  <a:cubicBezTo>
                    <a:pt x="1952" y="2501"/>
                    <a:pt x="1721" y="2620"/>
                    <a:pt x="1546" y="2795"/>
                  </a:cubicBezTo>
                  <a:cubicBezTo>
                    <a:pt x="1371" y="2935"/>
                    <a:pt x="1197" y="3110"/>
                    <a:pt x="994" y="3228"/>
                  </a:cubicBezTo>
                  <a:cubicBezTo>
                    <a:pt x="966" y="3256"/>
                    <a:pt x="903" y="3284"/>
                    <a:pt x="875" y="3284"/>
                  </a:cubicBezTo>
                  <a:cubicBezTo>
                    <a:pt x="819" y="3347"/>
                    <a:pt x="763" y="3375"/>
                    <a:pt x="672" y="3403"/>
                  </a:cubicBezTo>
                  <a:cubicBezTo>
                    <a:pt x="588" y="3459"/>
                    <a:pt x="525" y="3459"/>
                    <a:pt x="441" y="3494"/>
                  </a:cubicBezTo>
                  <a:cubicBezTo>
                    <a:pt x="351" y="3522"/>
                    <a:pt x="239" y="3578"/>
                    <a:pt x="120" y="3578"/>
                  </a:cubicBezTo>
                  <a:cubicBezTo>
                    <a:pt x="29" y="3634"/>
                    <a:pt x="1" y="3697"/>
                    <a:pt x="92" y="3781"/>
                  </a:cubicBezTo>
                  <a:cubicBezTo>
                    <a:pt x="204" y="3928"/>
                    <a:pt x="469" y="4019"/>
                    <a:pt x="616" y="4047"/>
                  </a:cubicBezTo>
                  <a:cubicBezTo>
                    <a:pt x="697" y="4066"/>
                    <a:pt x="777" y="4075"/>
                    <a:pt x="857" y="4075"/>
                  </a:cubicBezTo>
                  <a:cubicBezTo>
                    <a:pt x="1005" y="4075"/>
                    <a:pt x="1151" y="4043"/>
                    <a:pt x="1287" y="3984"/>
                  </a:cubicBezTo>
                  <a:cubicBezTo>
                    <a:pt x="1490" y="3900"/>
                    <a:pt x="1665" y="3725"/>
                    <a:pt x="1812" y="3578"/>
                  </a:cubicBezTo>
                  <a:cubicBezTo>
                    <a:pt x="2043" y="3347"/>
                    <a:pt x="2245" y="3082"/>
                    <a:pt x="2448" y="2795"/>
                  </a:cubicBezTo>
                  <a:cubicBezTo>
                    <a:pt x="2742" y="2382"/>
                    <a:pt x="2945" y="1858"/>
                    <a:pt x="3210" y="1396"/>
                  </a:cubicBezTo>
                  <a:cubicBezTo>
                    <a:pt x="3385" y="1103"/>
                    <a:pt x="3588" y="753"/>
                    <a:pt x="3413" y="404"/>
                  </a:cubicBezTo>
                  <a:cubicBezTo>
                    <a:pt x="3312" y="201"/>
                    <a:pt x="3016" y="1"/>
                    <a:pt x="273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9"/>
            <p:cNvSpPr/>
            <p:nvPr/>
          </p:nvSpPr>
          <p:spPr>
            <a:xfrm>
              <a:off x="3313275" y="3021881"/>
              <a:ext cx="63668" cy="33086"/>
            </a:xfrm>
            <a:custGeom>
              <a:rect b="b" l="l" r="r" t="t"/>
              <a:pathLst>
                <a:path extrusionOk="0" h="1454" w="2798">
                  <a:moveTo>
                    <a:pt x="2337" y="1"/>
                  </a:moveTo>
                  <a:cubicBezTo>
                    <a:pt x="2179" y="1"/>
                    <a:pt x="2001" y="56"/>
                    <a:pt x="1888" y="101"/>
                  </a:cubicBezTo>
                  <a:cubicBezTo>
                    <a:pt x="1748" y="164"/>
                    <a:pt x="1601" y="248"/>
                    <a:pt x="1482" y="339"/>
                  </a:cubicBezTo>
                  <a:cubicBezTo>
                    <a:pt x="1308" y="423"/>
                    <a:pt x="1161" y="542"/>
                    <a:pt x="1014" y="625"/>
                  </a:cubicBezTo>
                  <a:cubicBezTo>
                    <a:pt x="636" y="800"/>
                    <a:pt x="259" y="1003"/>
                    <a:pt x="0" y="1325"/>
                  </a:cubicBezTo>
                  <a:cubicBezTo>
                    <a:pt x="138" y="1422"/>
                    <a:pt x="283" y="1453"/>
                    <a:pt x="440" y="1453"/>
                  </a:cubicBezTo>
                  <a:cubicBezTo>
                    <a:pt x="609" y="1453"/>
                    <a:pt x="790" y="1417"/>
                    <a:pt x="986" y="1388"/>
                  </a:cubicBezTo>
                  <a:cubicBezTo>
                    <a:pt x="1399" y="1325"/>
                    <a:pt x="1860" y="1213"/>
                    <a:pt x="2238" y="1003"/>
                  </a:cubicBezTo>
                  <a:cubicBezTo>
                    <a:pt x="2503" y="863"/>
                    <a:pt x="2797" y="479"/>
                    <a:pt x="2650" y="164"/>
                  </a:cubicBezTo>
                  <a:cubicBezTo>
                    <a:pt x="2595" y="41"/>
                    <a:pt x="2473" y="1"/>
                    <a:pt x="233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9"/>
            <p:cNvSpPr/>
            <p:nvPr/>
          </p:nvSpPr>
          <p:spPr>
            <a:xfrm>
              <a:off x="3032115" y="2997760"/>
              <a:ext cx="106789" cy="30514"/>
            </a:xfrm>
            <a:custGeom>
              <a:rect b="b" l="l" r="r" t="t"/>
              <a:pathLst>
                <a:path extrusionOk="0" h="1341" w="4693">
                  <a:moveTo>
                    <a:pt x="1" y="0"/>
                  </a:moveTo>
                  <a:cubicBezTo>
                    <a:pt x="1" y="231"/>
                    <a:pt x="84" y="434"/>
                    <a:pt x="147" y="637"/>
                  </a:cubicBezTo>
                  <a:cubicBezTo>
                    <a:pt x="231" y="811"/>
                    <a:pt x="294" y="1049"/>
                    <a:pt x="434" y="1189"/>
                  </a:cubicBezTo>
                  <a:cubicBezTo>
                    <a:pt x="525" y="1105"/>
                    <a:pt x="553" y="839"/>
                    <a:pt x="609" y="700"/>
                  </a:cubicBezTo>
                  <a:cubicBezTo>
                    <a:pt x="672" y="553"/>
                    <a:pt x="672" y="406"/>
                    <a:pt x="728" y="287"/>
                  </a:cubicBezTo>
                  <a:cubicBezTo>
                    <a:pt x="847" y="378"/>
                    <a:pt x="903" y="700"/>
                    <a:pt x="959" y="874"/>
                  </a:cubicBezTo>
                  <a:cubicBezTo>
                    <a:pt x="1021" y="986"/>
                    <a:pt x="1105" y="1308"/>
                    <a:pt x="1252" y="1336"/>
                  </a:cubicBezTo>
                  <a:cubicBezTo>
                    <a:pt x="1343" y="1133"/>
                    <a:pt x="1427" y="930"/>
                    <a:pt x="1455" y="727"/>
                  </a:cubicBezTo>
                  <a:cubicBezTo>
                    <a:pt x="1480" y="648"/>
                    <a:pt x="1483" y="390"/>
                    <a:pt x="1601" y="390"/>
                  </a:cubicBezTo>
                  <a:cubicBezTo>
                    <a:pt x="1618" y="390"/>
                    <a:pt x="1636" y="395"/>
                    <a:pt x="1658" y="406"/>
                  </a:cubicBezTo>
                  <a:cubicBezTo>
                    <a:pt x="1721" y="434"/>
                    <a:pt x="1777" y="700"/>
                    <a:pt x="1805" y="755"/>
                  </a:cubicBezTo>
                  <a:cubicBezTo>
                    <a:pt x="1868" y="874"/>
                    <a:pt x="1896" y="986"/>
                    <a:pt x="1951" y="1105"/>
                  </a:cubicBezTo>
                  <a:cubicBezTo>
                    <a:pt x="1990" y="1179"/>
                    <a:pt x="2027" y="1211"/>
                    <a:pt x="2059" y="1211"/>
                  </a:cubicBezTo>
                  <a:cubicBezTo>
                    <a:pt x="2103" y="1211"/>
                    <a:pt x="2138" y="1150"/>
                    <a:pt x="2154" y="1049"/>
                  </a:cubicBezTo>
                  <a:cubicBezTo>
                    <a:pt x="2182" y="874"/>
                    <a:pt x="2154" y="553"/>
                    <a:pt x="2301" y="462"/>
                  </a:cubicBezTo>
                  <a:cubicBezTo>
                    <a:pt x="2448" y="637"/>
                    <a:pt x="2476" y="874"/>
                    <a:pt x="2595" y="1077"/>
                  </a:cubicBezTo>
                  <a:cubicBezTo>
                    <a:pt x="2623" y="1133"/>
                    <a:pt x="2707" y="1308"/>
                    <a:pt x="2798" y="1336"/>
                  </a:cubicBezTo>
                  <a:cubicBezTo>
                    <a:pt x="2810" y="1339"/>
                    <a:pt x="2821" y="1340"/>
                    <a:pt x="2831" y="1340"/>
                  </a:cubicBezTo>
                  <a:cubicBezTo>
                    <a:pt x="2916" y="1340"/>
                    <a:pt x="2916" y="1239"/>
                    <a:pt x="2916" y="1133"/>
                  </a:cubicBezTo>
                  <a:cubicBezTo>
                    <a:pt x="2937" y="1002"/>
                    <a:pt x="2974" y="545"/>
                    <a:pt x="3088" y="545"/>
                  </a:cubicBezTo>
                  <a:cubicBezTo>
                    <a:pt x="3126" y="545"/>
                    <a:pt x="3173" y="596"/>
                    <a:pt x="3231" y="727"/>
                  </a:cubicBezTo>
                  <a:cubicBezTo>
                    <a:pt x="3322" y="902"/>
                    <a:pt x="3441" y="1105"/>
                    <a:pt x="3616" y="1224"/>
                  </a:cubicBezTo>
                  <a:cubicBezTo>
                    <a:pt x="3700" y="958"/>
                    <a:pt x="3616" y="525"/>
                    <a:pt x="3790" y="315"/>
                  </a:cubicBezTo>
                  <a:cubicBezTo>
                    <a:pt x="3846" y="525"/>
                    <a:pt x="4021" y="665"/>
                    <a:pt x="4140" y="839"/>
                  </a:cubicBezTo>
                  <a:cubicBezTo>
                    <a:pt x="4224" y="958"/>
                    <a:pt x="4280" y="1049"/>
                    <a:pt x="4399" y="1133"/>
                  </a:cubicBezTo>
                  <a:cubicBezTo>
                    <a:pt x="4490" y="1049"/>
                    <a:pt x="4518" y="902"/>
                    <a:pt x="4546" y="783"/>
                  </a:cubicBezTo>
                  <a:cubicBezTo>
                    <a:pt x="4602" y="637"/>
                    <a:pt x="4692" y="378"/>
                    <a:pt x="4630" y="203"/>
                  </a:cubicBezTo>
                  <a:lnTo>
                    <a:pt x="4630" y="203"/>
                  </a:lnTo>
                  <a:cubicBezTo>
                    <a:pt x="4570" y="239"/>
                    <a:pt x="4508" y="249"/>
                    <a:pt x="4444" y="249"/>
                  </a:cubicBezTo>
                  <a:cubicBezTo>
                    <a:pt x="4359" y="249"/>
                    <a:pt x="4268" y="231"/>
                    <a:pt x="4168" y="231"/>
                  </a:cubicBezTo>
                  <a:cubicBezTo>
                    <a:pt x="4021" y="231"/>
                    <a:pt x="3874" y="203"/>
                    <a:pt x="3728" y="203"/>
                  </a:cubicBezTo>
                  <a:cubicBezTo>
                    <a:pt x="3525" y="203"/>
                    <a:pt x="3322" y="259"/>
                    <a:pt x="3119" y="259"/>
                  </a:cubicBezTo>
                  <a:cubicBezTo>
                    <a:pt x="3028" y="259"/>
                    <a:pt x="2944" y="231"/>
                    <a:pt x="2853" y="231"/>
                  </a:cubicBezTo>
                  <a:cubicBezTo>
                    <a:pt x="2770" y="231"/>
                    <a:pt x="2651" y="287"/>
                    <a:pt x="2567" y="287"/>
                  </a:cubicBezTo>
                  <a:cubicBezTo>
                    <a:pt x="2525" y="292"/>
                    <a:pt x="2482" y="294"/>
                    <a:pt x="2439" y="294"/>
                  </a:cubicBezTo>
                  <a:cubicBezTo>
                    <a:pt x="2239" y="294"/>
                    <a:pt x="2034" y="244"/>
                    <a:pt x="1868" y="175"/>
                  </a:cubicBezTo>
                  <a:cubicBezTo>
                    <a:pt x="1744" y="133"/>
                    <a:pt x="1632" y="121"/>
                    <a:pt x="1523" y="121"/>
                  </a:cubicBezTo>
                  <a:cubicBezTo>
                    <a:pt x="1366" y="121"/>
                    <a:pt x="1218" y="147"/>
                    <a:pt x="1061" y="147"/>
                  </a:cubicBezTo>
                  <a:cubicBezTo>
                    <a:pt x="1018" y="147"/>
                    <a:pt x="975" y="145"/>
                    <a:pt x="931" y="140"/>
                  </a:cubicBezTo>
                  <a:cubicBezTo>
                    <a:pt x="672" y="112"/>
                    <a:pt x="406" y="84"/>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79"/>
            <p:cNvSpPr/>
            <p:nvPr/>
          </p:nvSpPr>
          <p:spPr>
            <a:xfrm>
              <a:off x="3149371" y="2996395"/>
              <a:ext cx="35202" cy="23187"/>
            </a:xfrm>
            <a:custGeom>
              <a:rect b="b" l="l" r="r" t="t"/>
              <a:pathLst>
                <a:path extrusionOk="0" h="1019" w="1547">
                  <a:moveTo>
                    <a:pt x="1466" y="0"/>
                  </a:moveTo>
                  <a:cubicBezTo>
                    <a:pt x="1399" y="0"/>
                    <a:pt x="1316" y="25"/>
                    <a:pt x="1260" y="25"/>
                  </a:cubicBezTo>
                  <a:lnTo>
                    <a:pt x="735" y="25"/>
                  </a:lnTo>
                  <a:cubicBezTo>
                    <a:pt x="497" y="25"/>
                    <a:pt x="211" y="60"/>
                    <a:pt x="1" y="144"/>
                  </a:cubicBezTo>
                  <a:cubicBezTo>
                    <a:pt x="64" y="319"/>
                    <a:pt x="176" y="494"/>
                    <a:pt x="239" y="669"/>
                  </a:cubicBezTo>
                  <a:cubicBezTo>
                    <a:pt x="295" y="787"/>
                    <a:pt x="386" y="962"/>
                    <a:pt x="525" y="1018"/>
                  </a:cubicBezTo>
                  <a:cubicBezTo>
                    <a:pt x="616" y="725"/>
                    <a:pt x="588" y="410"/>
                    <a:pt x="735" y="144"/>
                  </a:cubicBezTo>
                  <a:cubicBezTo>
                    <a:pt x="819" y="291"/>
                    <a:pt x="875" y="410"/>
                    <a:pt x="994" y="522"/>
                  </a:cubicBezTo>
                  <a:cubicBezTo>
                    <a:pt x="1085" y="585"/>
                    <a:pt x="1169" y="760"/>
                    <a:pt x="1260" y="787"/>
                  </a:cubicBezTo>
                  <a:cubicBezTo>
                    <a:pt x="1274" y="790"/>
                    <a:pt x="1286" y="792"/>
                    <a:pt x="1297" y="792"/>
                  </a:cubicBezTo>
                  <a:cubicBezTo>
                    <a:pt x="1394" y="792"/>
                    <a:pt x="1374" y="685"/>
                    <a:pt x="1399" y="585"/>
                  </a:cubicBezTo>
                  <a:cubicBezTo>
                    <a:pt x="1462" y="410"/>
                    <a:pt x="1462" y="172"/>
                    <a:pt x="1546" y="25"/>
                  </a:cubicBezTo>
                  <a:cubicBezTo>
                    <a:pt x="1528" y="7"/>
                    <a:pt x="1499" y="0"/>
                    <a:pt x="14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79"/>
            <p:cNvSpPr/>
            <p:nvPr/>
          </p:nvSpPr>
          <p:spPr>
            <a:xfrm>
              <a:off x="3209058" y="2980990"/>
              <a:ext cx="35816" cy="18181"/>
            </a:xfrm>
            <a:custGeom>
              <a:rect b="b" l="l" r="r" t="t"/>
              <a:pathLst>
                <a:path extrusionOk="0" h="799" w="1574">
                  <a:moveTo>
                    <a:pt x="1467" y="1"/>
                  </a:moveTo>
                  <a:cubicBezTo>
                    <a:pt x="1432" y="1"/>
                    <a:pt x="1383" y="22"/>
                    <a:pt x="1315" y="38"/>
                  </a:cubicBezTo>
                  <a:cubicBezTo>
                    <a:pt x="1049" y="94"/>
                    <a:pt x="818" y="150"/>
                    <a:pt x="587" y="213"/>
                  </a:cubicBezTo>
                  <a:cubicBezTo>
                    <a:pt x="413" y="241"/>
                    <a:pt x="238" y="241"/>
                    <a:pt x="0" y="388"/>
                  </a:cubicBezTo>
                  <a:cubicBezTo>
                    <a:pt x="175" y="444"/>
                    <a:pt x="238" y="737"/>
                    <a:pt x="413" y="793"/>
                  </a:cubicBezTo>
                  <a:cubicBezTo>
                    <a:pt x="426" y="797"/>
                    <a:pt x="440" y="799"/>
                    <a:pt x="453" y="799"/>
                  </a:cubicBezTo>
                  <a:cubicBezTo>
                    <a:pt x="631" y="799"/>
                    <a:pt x="734" y="462"/>
                    <a:pt x="734" y="325"/>
                  </a:cubicBezTo>
                  <a:cubicBezTo>
                    <a:pt x="846" y="416"/>
                    <a:pt x="937" y="416"/>
                    <a:pt x="1084" y="472"/>
                  </a:cubicBezTo>
                  <a:cubicBezTo>
                    <a:pt x="1150" y="516"/>
                    <a:pt x="1220" y="616"/>
                    <a:pt x="1302" y="616"/>
                  </a:cubicBezTo>
                  <a:cubicBezTo>
                    <a:pt x="1324" y="616"/>
                    <a:pt x="1347" y="608"/>
                    <a:pt x="1371" y="590"/>
                  </a:cubicBezTo>
                  <a:cubicBezTo>
                    <a:pt x="1489" y="500"/>
                    <a:pt x="1573" y="241"/>
                    <a:pt x="1545" y="122"/>
                  </a:cubicBezTo>
                  <a:cubicBezTo>
                    <a:pt x="1530" y="28"/>
                    <a:pt x="1507" y="1"/>
                    <a:pt x="146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79"/>
            <p:cNvSpPr/>
            <p:nvPr/>
          </p:nvSpPr>
          <p:spPr>
            <a:xfrm>
              <a:off x="3086522" y="3030823"/>
              <a:ext cx="143243" cy="60983"/>
            </a:xfrm>
            <a:custGeom>
              <a:rect b="b" l="l" r="r" t="t"/>
              <a:pathLst>
                <a:path extrusionOk="0" h="2680" w="6295">
                  <a:moveTo>
                    <a:pt x="5748" y="0"/>
                  </a:moveTo>
                  <a:cubicBezTo>
                    <a:pt x="5536" y="0"/>
                    <a:pt x="5590" y="411"/>
                    <a:pt x="5448" y="526"/>
                  </a:cubicBezTo>
                  <a:cubicBezTo>
                    <a:pt x="5448" y="435"/>
                    <a:pt x="5273" y="379"/>
                    <a:pt x="5210" y="295"/>
                  </a:cubicBezTo>
                  <a:cubicBezTo>
                    <a:pt x="5126" y="204"/>
                    <a:pt x="5126" y="58"/>
                    <a:pt x="5035" y="2"/>
                  </a:cubicBezTo>
                  <a:cubicBezTo>
                    <a:pt x="4980" y="121"/>
                    <a:pt x="4924" y="232"/>
                    <a:pt x="4861" y="351"/>
                  </a:cubicBezTo>
                  <a:cubicBezTo>
                    <a:pt x="4833" y="435"/>
                    <a:pt x="4833" y="582"/>
                    <a:pt x="4805" y="701"/>
                  </a:cubicBezTo>
                  <a:cubicBezTo>
                    <a:pt x="4779" y="746"/>
                    <a:pt x="4753" y="763"/>
                    <a:pt x="4725" y="763"/>
                  </a:cubicBezTo>
                  <a:cubicBezTo>
                    <a:pt x="4663" y="763"/>
                    <a:pt x="4594" y="673"/>
                    <a:pt x="4511" y="610"/>
                  </a:cubicBezTo>
                  <a:cubicBezTo>
                    <a:pt x="4407" y="548"/>
                    <a:pt x="4264" y="353"/>
                    <a:pt x="4152" y="353"/>
                  </a:cubicBezTo>
                  <a:cubicBezTo>
                    <a:pt x="4113" y="353"/>
                    <a:pt x="4078" y="376"/>
                    <a:pt x="4050" y="435"/>
                  </a:cubicBezTo>
                  <a:cubicBezTo>
                    <a:pt x="3959" y="645"/>
                    <a:pt x="4078" y="876"/>
                    <a:pt x="3959" y="1078"/>
                  </a:cubicBezTo>
                  <a:cubicBezTo>
                    <a:pt x="3875" y="1078"/>
                    <a:pt x="3784" y="932"/>
                    <a:pt x="3700" y="876"/>
                  </a:cubicBezTo>
                  <a:cubicBezTo>
                    <a:pt x="3609" y="785"/>
                    <a:pt x="3525" y="673"/>
                    <a:pt x="3434" y="582"/>
                  </a:cubicBezTo>
                  <a:cubicBezTo>
                    <a:pt x="3375" y="510"/>
                    <a:pt x="3328" y="480"/>
                    <a:pt x="3290" y="480"/>
                  </a:cubicBezTo>
                  <a:cubicBezTo>
                    <a:pt x="3146" y="480"/>
                    <a:pt x="3140" y="918"/>
                    <a:pt x="3113" y="1078"/>
                  </a:cubicBezTo>
                  <a:cubicBezTo>
                    <a:pt x="3113" y="1134"/>
                    <a:pt x="3148" y="1547"/>
                    <a:pt x="3085" y="1575"/>
                  </a:cubicBezTo>
                  <a:cubicBezTo>
                    <a:pt x="3076" y="1583"/>
                    <a:pt x="3067" y="1587"/>
                    <a:pt x="3058" y="1587"/>
                  </a:cubicBezTo>
                  <a:cubicBezTo>
                    <a:pt x="2973" y="1587"/>
                    <a:pt x="2851" y="1278"/>
                    <a:pt x="2826" y="1253"/>
                  </a:cubicBezTo>
                  <a:cubicBezTo>
                    <a:pt x="2735" y="1106"/>
                    <a:pt x="2532" y="904"/>
                    <a:pt x="2413" y="820"/>
                  </a:cubicBezTo>
                  <a:cubicBezTo>
                    <a:pt x="2273" y="960"/>
                    <a:pt x="2329" y="1253"/>
                    <a:pt x="2329" y="1428"/>
                  </a:cubicBezTo>
                  <a:cubicBezTo>
                    <a:pt x="2301" y="1603"/>
                    <a:pt x="2273" y="1750"/>
                    <a:pt x="2273" y="1925"/>
                  </a:cubicBezTo>
                  <a:cubicBezTo>
                    <a:pt x="2183" y="1869"/>
                    <a:pt x="2155" y="1750"/>
                    <a:pt x="2064" y="1659"/>
                  </a:cubicBezTo>
                  <a:cubicBezTo>
                    <a:pt x="2036" y="1603"/>
                    <a:pt x="1952" y="1575"/>
                    <a:pt x="1889" y="1519"/>
                  </a:cubicBezTo>
                  <a:cubicBezTo>
                    <a:pt x="1777" y="1372"/>
                    <a:pt x="1714" y="1134"/>
                    <a:pt x="1574" y="1078"/>
                  </a:cubicBezTo>
                  <a:cubicBezTo>
                    <a:pt x="1574" y="1225"/>
                    <a:pt x="1574" y="1400"/>
                    <a:pt x="1539" y="1575"/>
                  </a:cubicBezTo>
                  <a:cubicBezTo>
                    <a:pt x="1511" y="1722"/>
                    <a:pt x="1455" y="1834"/>
                    <a:pt x="1483" y="2008"/>
                  </a:cubicBezTo>
                  <a:cubicBezTo>
                    <a:pt x="1511" y="2127"/>
                    <a:pt x="1539" y="2218"/>
                    <a:pt x="1539" y="2330"/>
                  </a:cubicBezTo>
                  <a:cubicBezTo>
                    <a:pt x="1399" y="2330"/>
                    <a:pt x="1190" y="2127"/>
                    <a:pt x="1134" y="2043"/>
                  </a:cubicBezTo>
                  <a:cubicBezTo>
                    <a:pt x="1050" y="1925"/>
                    <a:pt x="903" y="1722"/>
                    <a:pt x="784" y="1659"/>
                  </a:cubicBezTo>
                  <a:cubicBezTo>
                    <a:pt x="756" y="1806"/>
                    <a:pt x="784" y="1953"/>
                    <a:pt x="756" y="2099"/>
                  </a:cubicBezTo>
                  <a:cubicBezTo>
                    <a:pt x="756" y="2246"/>
                    <a:pt x="700" y="2421"/>
                    <a:pt x="700" y="2568"/>
                  </a:cubicBezTo>
                  <a:cubicBezTo>
                    <a:pt x="700" y="2533"/>
                    <a:pt x="525" y="2393"/>
                    <a:pt x="490" y="2330"/>
                  </a:cubicBezTo>
                  <a:cubicBezTo>
                    <a:pt x="462" y="2274"/>
                    <a:pt x="434" y="2183"/>
                    <a:pt x="407" y="2099"/>
                  </a:cubicBezTo>
                  <a:cubicBezTo>
                    <a:pt x="379" y="1953"/>
                    <a:pt x="351" y="1722"/>
                    <a:pt x="204" y="1631"/>
                  </a:cubicBezTo>
                  <a:cubicBezTo>
                    <a:pt x="188" y="1624"/>
                    <a:pt x="175" y="1621"/>
                    <a:pt x="163" y="1621"/>
                  </a:cubicBezTo>
                  <a:cubicBezTo>
                    <a:pt x="127" y="1621"/>
                    <a:pt x="106" y="1653"/>
                    <a:pt x="85" y="1722"/>
                  </a:cubicBezTo>
                  <a:cubicBezTo>
                    <a:pt x="1" y="1897"/>
                    <a:pt x="1" y="2330"/>
                    <a:pt x="29" y="2449"/>
                  </a:cubicBezTo>
                  <a:cubicBezTo>
                    <a:pt x="29" y="2624"/>
                    <a:pt x="29" y="2680"/>
                    <a:pt x="232" y="2680"/>
                  </a:cubicBezTo>
                  <a:cubicBezTo>
                    <a:pt x="407" y="2680"/>
                    <a:pt x="581" y="2680"/>
                    <a:pt x="756" y="2652"/>
                  </a:cubicBezTo>
                  <a:cubicBezTo>
                    <a:pt x="1483" y="2533"/>
                    <a:pt x="2099" y="2155"/>
                    <a:pt x="2798" y="1925"/>
                  </a:cubicBezTo>
                  <a:cubicBezTo>
                    <a:pt x="3148" y="1778"/>
                    <a:pt x="3525" y="1659"/>
                    <a:pt x="3847" y="1484"/>
                  </a:cubicBezTo>
                  <a:cubicBezTo>
                    <a:pt x="4133" y="1309"/>
                    <a:pt x="4371" y="1134"/>
                    <a:pt x="4658" y="995"/>
                  </a:cubicBezTo>
                  <a:cubicBezTo>
                    <a:pt x="4980" y="820"/>
                    <a:pt x="5301" y="701"/>
                    <a:pt x="5623" y="610"/>
                  </a:cubicBezTo>
                  <a:cubicBezTo>
                    <a:pt x="5735" y="582"/>
                    <a:pt x="6294" y="498"/>
                    <a:pt x="6203" y="295"/>
                  </a:cubicBezTo>
                  <a:cubicBezTo>
                    <a:pt x="6175" y="232"/>
                    <a:pt x="5854" y="30"/>
                    <a:pt x="5770" y="2"/>
                  </a:cubicBezTo>
                  <a:cubicBezTo>
                    <a:pt x="5762" y="1"/>
                    <a:pt x="5755" y="0"/>
                    <a:pt x="57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79"/>
            <p:cNvSpPr/>
            <p:nvPr/>
          </p:nvSpPr>
          <p:spPr>
            <a:xfrm>
              <a:off x="3238958" y="3005702"/>
              <a:ext cx="23256" cy="27078"/>
            </a:xfrm>
            <a:custGeom>
              <a:rect b="b" l="l" r="r" t="t"/>
              <a:pathLst>
                <a:path extrusionOk="0" h="1190" w="1022">
                  <a:moveTo>
                    <a:pt x="581" y="1"/>
                  </a:moveTo>
                  <a:cubicBezTo>
                    <a:pt x="525" y="176"/>
                    <a:pt x="644" y="581"/>
                    <a:pt x="406" y="665"/>
                  </a:cubicBezTo>
                  <a:cubicBezTo>
                    <a:pt x="388" y="672"/>
                    <a:pt x="371" y="675"/>
                    <a:pt x="354" y="675"/>
                  </a:cubicBezTo>
                  <a:cubicBezTo>
                    <a:pt x="218" y="675"/>
                    <a:pt x="157" y="462"/>
                    <a:pt x="1" y="462"/>
                  </a:cubicBezTo>
                  <a:cubicBezTo>
                    <a:pt x="1" y="728"/>
                    <a:pt x="29" y="959"/>
                    <a:pt x="85" y="1190"/>
                  </a:cubicBezTo>
                  <a:cubicBezTo>
                    <a:pt x="350" y="931"/>
                    <a:pt x="728" y="665"/>
                    <a:pt x="931" y="351"/>
                  </a:cubicBezTo>
                  <a:cubicBezTo>
                    <a:pt x="1022" y="204"/>
                    <a:pt x="994" y="232"/>
                    <a:pt x="847" y="141"/>
                  </a:cubicBezTo>
                  <a:cubicBezTo>
                    <a:pt x="756" y="85"/>
                    <a:pt x="700" y="29"/>
                    <a:pt x="58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79"/>
            <p:cNvSpPr/>
            <p:nvPr/>
          </p:nvSpPr>
          <p:spPr>
            <a:xfrm>
              <a:off x="3120905" y="3004519"/>
              <a:ext cx="10968" cy="14563"/>
            </a:xfrm>
            <a:custGeom>
              <a:rect b="b" l="l" r="r" t="t"/>
              <a:pathLst>
                <a:path extrusionOk="0" h="640" w="482">
                  <a:moveTo>
                    <a:pt x="146" y="1"/>
                  </a:moveTo>
                  <a:cubicBezTo>
                    <a:pt x="128" y="1"/>
                    <a:pt x="109" y="6"/>
                    <a:pt x="91" y="18"/>
                  </a:cubicBezTo>
                  <a:cubicBezTo>
                    <a:pt x="0" y="109"/>
                    <a:pt x="91" y="193"/>
                    <a:pt x="119" y="284"/>
                  </a:cubicBezTo>
                  <a:cubicBezTo>
                    <a:pt x="147" y="403"/>
                    <a:pt x="147" y="514"/>
                    <a:pt x="238" y="605"/>
                  </a:cubicBezTo>
                  <a:cubicBezTo>
                    <a:pt x="262" y="629"/>
                    <a:pt x="292" y="639"/>
                    <a:pt x="323" y="639"/>
                  </a:cubicBezTo>
                  <a:cubicBezTo>
                    <a:pt x="402" y="639"/>
                    <a:pt x="481" y="572"/>
                    <a:pt x="441" y="486"/>
                  </a:cubicBezTo>
                  <a:cubicBezTo>
                    <a:pt x="441" y="430"/>
                    <a:pt x="441" y="368"/>
                    <a:pt x="413" y="312"/>
                  </a:cubicBezTo>
                  <a:cubicBezTo>
                    <a:pt x="413" y="256"/>
                    <a:pt x="378" y="165"/>
                    <a:pt x="322" y="137"/>
                  </a:cubicBezTo>
                  <a:cubicBezTo>
                    <a:pt x="278" y="71"/>
                    <a:pt x="213" y="1"/>
                    <a:pt x="14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79"/>
            <p:cNvSpPr/>
            <p:nvPr/>
          </p:nvSpPr>
          <p:spPr>
            <a:xfrm>
              <a:off x="3105636" y="3004473"/>
              <a:ext cx="9534" cy="15132"/>
            </a:xfrm>
            <a:custGeom>
              <a:rect b="b" l="l" r="r" t="t"/>
              <a:pathLst>
                <a:path extrusionOk="0" h="665" w="419">
                  <a:moveTo>
                    <a:pt x="105" y="1"/>
                  </a:moveTo>
                  <a:cubicBezTo>
                    <a:pt x="52" y="1"/>
                    <a:pt x="0" y="37"/>
                    <a:pt x="0" y="111"/>
                  </a:cubicBezTo>
                  <a:lnTo>
                    <a:pt x="0" y="230"/>
                  </a:lnTo>
                  <a:cubicBezTo>
                    <a:pt x="0" y="286"/>
                    <a:pt x="0" y="342"/>
                    <a:pt x="35" y="405"/>
                  </a:cubicBezTo>
                  <a:cubicBezTo>
                    <a:pt x="35" y="488"/>
                    <a:pt x="63" y="579"/>
                    <a:pt x="119" y="635"/>
                  </a:cubicBezTo>
                  <a:cubicBezTo>
                    <a:pt x="147" y="655"/>
                    <a:pt x="180" y="664"/>
                    <a:pt x="213" y="664"/>
                  </a:cubicBezTo>
                  <a:cubicBezTo>
                    <a:pt x="318" y="664"/>
                    <a:pt x="419" y="572"/>
                    <a:pt x="350" y="460"/>
                  </a:cubicBezTo>
                  <a:cubicBezTo>
                    <a:pt x="322" y="432"/>
                    <a:pt x="322" y="342"/>
                    <a:pt x="294" y="286"/>
                  </a:cubicBezTo>
                  <a:cubicBezTo>
                    <a:pt x="266" y="258"/>
                    <a:pt x="210" y="167"/>
                    <a:pt x="210" y="111"/>
                  </a:cubicBezTo>
                  <a:cubicBezTo>
                    <a:pt x="210" y="37"/>
                    <a:pt x="157" y="1"/>
                    <a:pt x="1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79"/>
            <p:cNvSpPr/>
            <p:nvPr/>
          </p:nvSpPr>
          <p:spPr>
            <a:xfrm>
              <a:off x="3086749" y="3004109"/>
              <a:ext cx="10308" cy="18591"/>
            </a:xfrm>
            <a:custGeom>
              <a:rect b="b" l="l" r="r" t="t"/>
              <a:pathLst>
                <a:path extrusionOk="0" h="817" w="453">
                  <a:moveTo>
                    <a:pt x="157" y="1"/>
                  </a:moveTo>
                  <a:cubicBezTo>
                    <a:pt x="83" y="1"/>
                    <a:pt x="0" y="76"/>
                    <a:pt x="19" y="155"/>
                  </a:cubicBezTo>
                  <a:cubicBezTo>
                    <a:pt x="75" y="358"/>
                    <a:pt x="75" y="560"/>
                    <a:pt x="194" y="770"/>
                  </a:cubicBezTo>
                  <a:cubicBezTo>
                    <a:pt x="225" y="801"/>
                    <a:pt x="268" y="817"/>
                    <a:pt x="311" y="817"/>
                  </a:cubicBezTo>
                  <a:cubicBezTo>
                    <a:pt x="383" y="817"/>
                    <a:pt x="452" y="772"/>
                    <a:pt x="452" y="679"/>
                  </a:cubicBezTo>
                  <a:cubicBezTo>
                    <a:pt x="452" y="560"/>
                    <a:pt x="424" y="476"/>
                    <a:pt x="369" y="358"/>
                  </a:cubicBezTo>
                  <a:cubicBezTo>
                    <a:pt x="341" y="274"/>
                    <a:pt x="278" y="155"/>
                    <a:pt x="250" y="71"/>
                  </a:cubicBezTo>
                  <a:cubicBezTo>
                    <a:pt x="231" y="21"/>
                    <a:pt x="195" y="1"/>
                    <a:pt x="15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79"/>
            <p:cNvSpPr/>
            <p:nvPr/>
          </p:nvSpPr>
          <p:spPr>
            <a:xfrm>
              <a:off x="3071686" y="3001743"/>
              <a:ext cx="9603" cy="13334"/>
            </a:xfrm>
            <a:custGeom>
              <a:rect b="b" l="l" r="r" t="t"/>
              <a:pathLst>
                <a:path extrusionOk="0" h="586" w="422">
                  <a:moveTo>
                    <a:pt x="151" y="0"/>
                  </a:moveTo>
                  <a:cubicBezTo>
                    <a:pt x="78" y="0"/>
                    <a:pt x="0" y="65"/>
                    <a:pt x="38" y="140"/>
                  </a:cubicBezTo>
                  <a:cubicBezTo>
                    <a:pt x="66" y="259"/>
                    <a:pt x="94" y="378"/>
                    <a:pt x="129" y="490"/>
                  </a:cubicBezTo>
                  <a:cubicBezTo>
                    <a:pt x="139" y="557"/>
                    <a:pt x="189" y="586"/>
                    <a:pt x="242" y="586"/>
                  </a:cubicBezTo>
                  <a:cubicBezTo>
                    <a:pt x="327" y="586"/>
                    <a:pt x="422" y="513"/>
                    <a:pt x="387" y="406"/>
                  </a:cubicBezTo>
                  <a:cubicBezTo>
                    <a:pt x="331" y="287"/>
                    <a:pt x="303" y="175"/>
                    <a:pt x="240" y="56"/>
                  </a:cubicBezTo>
                  <a:cubicBezTo>
                    <a:pt x="222" y="16"/>
                    <a:pt x="187" y="0"/>
                    <a:pt x="15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79"/>
            <p:cNvSpPr/>
            <p:nvPr/>
          </p:nvSpPr>
          <p:spPr>
            <a:xfrm>
              <a:off x="3052276" y="3003244"/>
              <a:ext cx="9625" cy="16975"/>
            </a:xfrm>
            <a:custGeom>
              <a:rect b="b" l="l" r="r" t="t"/>
              <a:pathLst>
                <a:path extrusionOk="0" h="746" w="423">
                  <a:moveTo>
                    <a:pt x="171" y="0"/>
                  </a:moveTo>
                  <a:cubicBezTo>
                    <a:pt x="87" y="0"/>
                    <a:pt x="1" y="54"/>
                    <a:pt x="17" y="137"/>
                  </a:cubicBezTo>
                  <a:cubicBezTo>
                    <a:pt x="17" y="284"/>
                    <a:pt x="17" y="424"/>
                    <a:pt x="45" y="570"/>
                  </a:cubicBezTo>
                  <a:cubicBezTo>
                    <a:pt x="73" y="661"/>
                    <a:pt x="135" y="745"/>
                    <a:pt x="247" y="745"/>
                  </a:cubicBezTo>
                  <a:cubicBezTo>
                    <a:pt x="338" y="717"/>
                    <a:pt x="422" y="633"/>
                    <a:pt x="394" y="514"/>
                  </a:cubicBezTo>
                  <a:cubicBezTo>
                    <a:pt x="338" y="368"/>
                    <a:pt x="338" y="249"/>
                    <a:pt x="310" y="109"/>
                  </a:cubicBezTo>
                  <a:cubicBezTo>
                    <a:pt x="298" y="33"/>
                    <a:pt x="235" y="0"/>
                    <a:pt x="17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79"/>
            <p:cNvSpPr/>
            <p:nvPr/>
          </p:nvSpPr>
          <p:spPr>
            <a:xfrm>
              <a:off x="3036097" y="2999331"/>
              <a:ext cx="8601" cy="20343"/>
            </a:xfrm>
            <a:custGeom>
              <a:rect b="b" l="l" r="r" t="t"/>
              <a:pathLst>
                <a:path extrusionOk="0" h="894" w="378">
                  <a:moveTo>
                    <a:pt x="138" y="0"/>
                  </a:moveTo>
                  <a:cubicBezTo>
                    <a:pt x="103" y="0"/>
                    <a:pt x="68" y="23"/>
                    <a:pt x="56" y="71"/>
                  </a:cubicBezTo>
                  <a:cubicBezTo>
                    <a:pt x="28" y="190"/>
                    <a:pt x="0" y="309"/>
                    <a:pt x="0" y="421"/>
                  </a:cubicBezTo>
                  <a:cubicBezTo>
                    <a:pt x="28" y="568"/>
                    <a:pt x="84" y="714"/>
                    <a:pt x="147" y="833"/>
                  </a:cubicBezTo>
                  <a:cubicBezTo>
                    <a:pt x="168" y="876"/>
                    <a:pt x="206" y="894"/>
                    <a:pt x="246" y="894"/>
                  </a:cubicBezTo>
                  <a:cubicBezTo>
                    <a:pt x="310" y="894"/>
                    <a:pt x="378" y="844"/>
                    <a:pt x="378" y="770"/>
                  </a:cubicBezTo>
                  <a:cubicBezTo>
                    <a:pt x="378" y="658"/>
                    <a:pt x="378" y="540"/>
                    <a:pt x="322" y="421"/>
                  </a:cubicBezTo>
                  <a:cubicBezTo>
                    <a:pt x="294" y="309"/>
                    <a:pt x="259" y="218"/>
                    <a:pt x="231" y="106"/>
                  </a:cubicBezTo>
                  <a:cubicBezTo>
                    <a:pt x="231" y="39"/>
                    <a:pt x="184" y="0"/>
                    <a:pt x="1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79"/>
            <p:cNvSpPr/>
            <p:nvPr/>
          </p:nvSpPr>
          <p:spPr>
            <a:xfrm>
              <a:off x="3087796" y="3073375"/>
              <a:ext cx="7691" cy="17043"/>
            </a:xfrm>
            <a:custGeom>
              <a:rect b="b" l="l" r="r" t="t"/>
              <a:pathLst>
                <a:path extrusionOk="0" h="749" w="338">
                  <a:moveTo>
                    <a:pt x="99" y="1"/>
                  </a:moveTo>
                  <a:cubicBezTo>
                    <a:pt x="51" y="1"/>
                    <a:pt x="1" y="33"/>
                    <a:pt x="1" y="83"/>
                  </a:cubicBezTo>
                  <a:cubicBezTo>
                    <a:pt x="29" y="173"/>
                    <a:pt x="1" y="257"/>
                    <a:pt x="1" y="348"/>
                  </a:cubicBezTo>
                  <a:cubicBezTo>
                    <a:pt x="1" y="432"/>
                    <a:pt x="1" y="523"/>
                    <a:pt x="29" y="607"/>
                  </a:cubicBezTo>
                  <a:cubicBezTo>
                    <a:pt x="29" y="705"/>
                    <a:pt x="103" y="749"/>
                    <a:pt x="178" y="749"/>
                  </a:cubicBezTo>
                  <a:cubicBezTo>
                    <a:pt x="258" y="749"/>
                    <a:pt x="337" y="698"/>
                    <a:pt x="323" y="607"/>
                  </a:cubicBezTo>
                  <a:cubicBezTo>
                    <a:pt x="323" y="523"/>
                    <a:pt x="295" y="404"/>
                    <a:pt x="260" y="313"/>
                  </a:cubicBezTo>
                  <a:cubicBezTo>
                    <a:pt x="232" y="229"/>
                    <a:pt x="176" y="138"/>
                    <a:pt x="176" y="55"/>
                  </a:cubicBezTo>
                  <a:cubicBezTo>
                    <a:pt x="164" y="17"/>
                    <a:pt x="132" y="1"/>
                    <a:pt x="9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79"/>
            <p:cNvSpPr/>
            <p:nvPr/>
          </p:nvSpPr>
          <p:spPr>
            <a:xfrm>
              <a:off x="3104999" y="3076470"/>
              <a:ext cx="6690" cy="11195"/>
            </a:xfrm>
            <a:custGeom>
              <a:rect b="b" l="l" r="r" t="t"/>
              <a:pathLst>
                <a:path extrusionOk="0" h="492" w="294">
                  <a:moveTo>
                    <a:pt x="85" y="0"/>
                  </a:moveTo>
                  <a:cubicBezTo>
                    <a:pt x="42" y="0"/>
                    <a:pt x="0" y="30"/>
                    <a:pt x="0" y="93"/>
                  </a:cubicBezTo>
                  <a:cubicBezTo>
                    <a:pt x="0" y="149"/>
                    <a:pt x="0" y="212"/>
                    <a:pt x="28" y="268"/>
                  </a:cubicBezTo>
                  <a:cubicBezTo>
                    <a:pt x="28" y="352"/>
                    <a:pt x="63" y="415"/>
                    <a:pt x="91" y="471"/>
                  </a:cubicBezTo>
                  <a:cubicBezTo>
                    <a:pt x="119" y="485"/>
                    <a:pt x="147" y="492"/>
                    <a:pt x="172" y="492"/>
                  </a:cubicBezTo>
                  <a:cubicBezTo>
                    <a:pt x="198" y="492"/>
                    <a:pt x="220" y="485"/>
                    <a:pt x="238" y="471"/>
                  </a:cubicBezTo>
                  <a:cubicBezTo>
                    <a:pt x="294" y="443"/>
                    <a:pt x="294" y="415"/>
                    <a:pt x="294" y="352"/>
                  </a:cubicBezTo>
                  <a:cubicBezTo>
                    <a:pt x="266" y="296"/>
                    <a:pt x="266" y="268"/>
                    <a:pt x="238" y="212"/>
                  </a:cubicBezTo>
                  <a:cubicBezTo>
                    <a:pt x="203" y="149"/>
                    <a:pt x="203" y="121"/>
                    <a:pt x="175" y="65"/>
                  </a:cubicBezTo>
                  <a:cubicBezTo>
                    <a:pt x="162" y="23"/>
                    <a:pt x="123" y="0"/>
                    <a:pt x="8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79"/>
            <p:cNvSpPr/>
            <p:nvPr/>
          </p:nvSpPr>
          <p:spPr>
            <a:xfrm>
              <a:off x="3122338" y="3064296"/>
              <a:ext cx="8351" cy="17544"/>
            </a:xfrm>
            <a:custGeom>
              <a:rect b="b" l="l" r="r" t="t"/>
              <a:pathLst>
                <a:path extrusionOk="0" h="771" w="367">
                  <a:moveTo>
                    <a:pt x="168" y="1"/>
                  </a:moveTo>
                  <a:cubicBezTo>
                    <a:pt x="135" y="1"/>
                    <a:pt x="98" y="17"/>
                    <a:pt x="84" y="48"/>
                  </a:cubicBezTo>
                  <a:cubicBezTo>
                    <a:pt x="56" y="160"/>
                    <a:pt x="56" y="279"/>
                    <a:pt x="28" y="363"/>
                  </a:cubicBezTo>
                  <a:cubicBezTo>
                    <a:pt x="28" y="482"/>
                    <a:pt x="0" y="600"/>
                    <a:pt x="56" y="684"/>
                  </a:cubicBezTo>
                  <a:cubicBezTo>
                    <a:pt x="90" y="744"/>
                    <a:pt x="150" y="770"/>
                    <a:pt x="207" y="770"/>
                  </a:cubicBezTo>
                  <a:cubicBezTo>
                    <a:pt x="290" y="770"/>
                    <a:pt x="366" y="715"/>
                    <a:pt x="350" y="628"/>
                  </a:cubicBezTo>
                  <a:cubicBezTo>
                    <a:pt x="350" y="537"/>
                    <a:pt x="350" y="426"/>
                    <a:pt x="315" y="335"/>
                  </a:cubicBezTo>
                  <a:cubicBezTo>
                    <a:pt x="315" y="251"/>
                    <a:pt x="259" y="160"/>
                    <a:pt x="231" y="48"/>
                  </a:cubicBezTo>
                  <a:cubicBezTo>
                    <a:pt x="231" y="17"/>
                    <a:pt x="201" y="1"/>
                    <a:pt x="16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79"/>
            <p:cNvSpPr/>
            <p:nvPr/>
          </p:nvSpPr>
          <p:spPr>
            <a:xfrm>
              <a:off x="3141430" y="3056514"/>
              <a:ext cx="6076" cy="15246"/>
            </a:xfrm>
            <a:custGeom>
              <a:rect b="b" l="l" r="r" t="t"/>
              <a:pathLst>
                <a:path extrusionOk="0" h="670" w="267">
                  <a:moveTo>
                    <a:pt x="116" y="0"/>
                  </a:moveTo>
                  <a:cubicBezTo>
                    <a:pt x="84" y="0"/>
                    <a:pt x="49" y="23"/>
                    <a:pt x="35" y="68"/>
                  </a:cubicBezTo>
                  <a:cubicBezTo>
                    <a:pt x="35" y="243"/>
                    <a:pt x="0" y="390"/>
                    <a:pt x="0" y="565"/>
                  </a:cubicBezTo>
                  <a:cubicBezTo>
                    <a:pt x="18" y="635"/>
                    <a:pt x="84" y="670"/>
                    <a:pt x="146" y="670"/>
                  </a:cubicBezTo>
                  <a:cubicBezTo>
                    <a:pt x="208" y="670"/>
                    <a:pt x="266" y="635"/>
                    <a:pt x="266" y="565"/>
                  </a:cubicBezTo>
                  <a:cubicBezTo>
                    <a:pt x="238" y="390"/>
                    <a:pt x="175" y="243"/>
                    <a:pt x="175" y="68"/>
                  </a:cubicBezTo>
                  <a:cubicBezTo>
                    <a:pt x="175" y="23"/>
                    <a:pt x="147" y="0"/>
                    <a:pt x="11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9"/>
            <p:cNvSpPr/>
            <p:nvPr/>
          </p:nvSpPr>
          <p:spPr>
            <a:xfrm>
              <a:off x="3159406" y="3051690"/>
              <a:ext cx="5279" cy="13039"/>
            </a:xfrm>
            <a:custGeom>
              <a:rect b="b" l="l" r="r" t="t"/>
              <a:pathLst>
                <a:path extrusionOk="0" h="573" w="232">
                  <a:moveTo>
                    <a:pt x="60" y="1"/>
                  </a:moveTo>
                  <a:cubicBezTo>
                    <a:pt x="30" y="1"/>
                    <a:pt x="0" y="15"/>
                    <a:pt x="0" y="43"/>
                  </a:cubicBezTo>
                  <a:cubicBezTo>
                    <a:pt x="28" y="134"/>
                    <a:pt x="28" y="189"/>
                    <a:pt x="28" y="252"/>
                  </a:cubicBezTo>
                  <a:cubicBezTo>
                    <a:pt x="0" y="336"/>
                    <a:pt x="0" y="392"/>
                    <a:pt x="28" y="483"/>
                  </a:cubicBezTo>
                  <a:cubicBezTo>
                    <a:pt x="28" y="543"/>
                    <a:pt x="79" y="572"/>
                    <a:pt x="130" y="572"/>
                  </a:cubicBezTo>
                  <a:cubicBezTo>
                    <a:pt x="181" y="572"/>
                    <a:pt x="231" y="543"/>
                    <a:pt x="231" y="483"/>
                  </a:cubicBezTo>
                  <a:cubicBezTo>
                    <a:pt x="231" y="308"/>
                    <a:pt x="147" y="189"/>
                    <a:pt x="119" y="43"/>
                  </a:cubicBezTo>
                  <a:cubicBezTo>
                    <a:pt x="119" y="15"/>
                    <a:pt x="90" y="1"/>
                    <a:pt x="6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79"/>
            <p:cNvSpPr/>
            <p:nvPr/>
          </p:nvSpPr>
          <p:spPr>
            <a:xfrm>
              <a:off x="3178020" y="3043134"/>
              <a:ext cx="6553" cy="12128"/>
            </a:xfrm>
            <a:custGeom>
              <a:rect b="b" l="l" r="r" t="t"/>
              <a:pathLst>
                <a:path extrusionOk="0" h="533" w="288">
                  <a:moveTo>
                    <a:pt x="133" y="1"/>
                  </a:moveTo>
                  <a:cubicBezTo>
                    <a:pt x="79" y="1"/>
                    <a:pt x="29" y="45"/>
                    <a:pt x="29" y="132"/>
                  </a:cubicBezTo>
                  <a:cubicBezTo>
                    <a:pt x="1" y="188"/>
                    <a:pt x="1" y="216"/>
                    <a:pt x="1" y="279"/>
                  </a:cubicBezTo>
                  <a:cubicBezTo>
                    <a:pt x="1" y="363"/>
                    <a:pt x="1" y="391"/>
                    <a:pt x="57" y="482"/>
                  </a:cubicBezTo>
                  <a:cubicBezTo>
                    <a:pt x="80" y="517"/>
                    <a:pt x="114" y="532"/>
                    <a:pt x="151" y="532"/>
                  </a:cubicBezTo>
                  <a:cubicBezTo>
                    <a:pt x="201" y="532"/>
                    <a:pt x="255" y="502"/>
                    <a:pt x="287" y="454"/>
                  </a:cubicBezTo>
                  <a:lnTo>
                    <a:pt x="287" y="244"/>
                  </a:lnTo>
                  <a:cubicBezTo>
                    <a:pt x="259" y="216"/>
                    <a:pt x="259" y="160"/>
                    <a:pt x="259" y="132"/>
                  </a:cubicBezTo>
                  <a:cubicBezTo>
                    <a:pt x="245" y="45"/>
                    <a:pt x="188" y="1"/>
                    <a:pt x="13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79"/>
            <p:cNvSpPr/>
            <p:nvPr/>
          </p:nvSpPr>
          <p:spPr>
            <a:xfrm>
              <a:off x="3196474" y="3037400"/>
              <a:ext cx="8624" cy="11673"/>
            </a:xfrm>
            <a:custGeom>
              <a:rect b="b" l="l" r="r" t="t"/>
              <a:pathLst>
                <a:path extrusionOk="0" h="513" w="379">
                  <a:moveTo>
                    <a:pt x="278" y="1"/>
                  </a:moveTo>
                  <a:cubicBezTo>
                    <a:pt x="254" y="1"/>
                    <a:pt x="227" y="11"/>
                    <a:pt x="203" y="34"/>
                  </a:cubicBezTo>
                  <a:cubicBezTo>
                    <a:pt x="120" y="146"/>
                    <a:pt x="1" y="321"/>
                    <a:pt x="148" y="468"/>
                  </a:cubicBezTo>
                  <a:cubicBezTo>
                    <a:pt x="167" y="499"/>
                    <a:pt x="194" y="512"/>
                    <a:pt x="222" y="512"/>
                  </a:cubicBezTo>
                  <a:cubicBezTo>
                    <a:pt x="275" y="512"/>
                    <a:pt x="332" y="467"/>
                    <a:pt x="350" y="412"/>
                  </a:cubicBezTo>
                  <a:cubicBezTo>
                    <a:pt x="378" y="356"/>
                    <a:pt x="350" y="293"/>
                    <a:pt x="350" y="237"/>
                  </a:cubicBezTo>
                  <a:cubicBezTo>
                    <a:pt x="322" y="181"/>
                    <a:pt x="322" y="118"/>
                    <a:pt x="350" y="62"/>
                  </a:cubicBezTo>
                  <a:cubicBezTo>
                    <a:pt x="350" y="27"/>
                    <a:pt x="318" y="1"/>
                    <a:pt x="27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9"/>
            <p:cNvSpPr/>
            <p:nvPr/>
          </p:nvSpPr>
          <p:spPr>
            <a:xfrm>
              <a:off x="3211743" y="3034032"/>
              <a:ext cx="6713" cy="9580"/>
            </a:xfrm>
            <a:custGeom>
              <a:rect b="b" l="l" r="r" t="t"/>
              <a:pathLst>
                <a:path extrusionOk="0" h="421" w="295">
                  <a:moveTo>
                    <a:pt x="162" y="1"/>
                  </a:moveTo>
                  <a:cubicBezTo>
                    <a:pt x="118" y="1"/>
                    <a:pt x="74" y="21"/>
                    <a:pt x="57" y="63"/>
                  </a:cubicBezTo>
                  <a:lnTo>
                    <a:pt x="57" y="91"/>
                  </a:lnTo>
                  <a:lnTo>
                    <a:pt x="29" y="91"/>
                  </a:lnTo>
                  <a:cubicBezTo>
                    <a:pt x="29" y="119"/>
                    <a:pt x="29" y="154"/>
                    <a:pt x="1" y="182"/>
                  </a:cubicBezTo>
                  <a:lnTo>
                    <a:pt x="1" y="266"/>
                  </a:lnTo>
                  <a:cubicBezTo>
                    <a:pt x="1" y="294"/>
                    <a:pt x="29" y="329"/>
                    <a:pt x="29" y="357"/>
                  </a:cubicBezTo>
                  <a:cubicBezTo>
                    <a:pt x="60" y="399"/>
                    <a:pt x="104" y="420"/>
                    <a:pt x="143" y="420"/>
                  </a:cubicBezTo>
                  <a:cubicBezTo>
                    <a:pt x="183" y="420"/>
                    <a:pt x="218" y="399"/>
                    <a:pt x="232" y="357"/>
                  </a:cubicBezTo>
                  <a:cubicBezTo>
                    <a:pt x="267" y="329"/>
                    <a:pt x="267" y="294"/>
                    <a:pt x="267" y="266"/>
                  </a:cubicBezTo>
                  <a:cubicBezTo>
                    <a:pt x="295" y="238"/>
                    <a:pt x="267" y="210"/>
                    <a:pt x="267" y="182"/>
                  </a:cubicBezTo>
                  <a:lnTo>
                    <a:pt x="267" y="154"/>
                  </a:lnTo>
                  <a:lnTo>
                    <a:pt x="267" y="63"/>
                  </a:lnTo>
                  <a:cubicBezTo>
                    <a:pt x="249" y="21"/>
                    <a:pt x="205" y="1"/>
                    <a:pt x="16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9"/>
            <p:cNvSpPr/>
            <p:nvPr/>
          </p:nvSpPr>
          <p:spPr>
            <a:xfrm>
              <a:off x="3178020" y="2857248"/>
              <a:ext cx="96754" cy="95594"/>
            </a:xfrm>
            <a:custGeom>
              <a:rect b="b" l="l" r="r" t="t"/>
              <a:pathLst>
                <a:path extrusionOk="0" h="4201" w="4252">
                  <a:moveTo>
                    <a:pt x="2972" y="316"/>
                  </a:moveTo>
                  <a:cubicBezTo>
                    <a:pt x="3084" y="490"/>
                    <a:pt x="3147" y="756"/>
                    <a:pt x="3112" y="931"/>
                  </a:cubicBezTo>
                  <a:cubicBezTo>
                    <a:pt x="3112" y="1134"/>
                    <a:pt x="3056" y="1309"/>
                    <a:pt x="2972" y="1483"/>
                  </a:cubicBezTo>
                  <a:cubicBezTo>
                    <a:pt x="2909" y="1686"/>
                    <a:pt x="2909" y="1889"/>
                    <a:pt x="2825" y="2064"/>
                  </a:cubicBezTo>
                  <a:cubicBezTo>
                    <a:pt x="2763" y="2239"/>
                    <a:pt x="2588" y="2413"/>
                    <a:pt x="2476" y="2532"/>
                  </a:cubicBezTo>
                  <a:cubicBezTo>
                    <a:pt x="2329" y="2679"/>
                    <a:pt x="2154" y="2763"/>
                    <a:pt x="2007" y="2910"/>
                  </a:cubicBezTo>
                  <a:cubicBezTo>
                    <a:pt x="1861" y="3029"/>
                    <a:pt x="1714" y="3169"/>
                    <a:pt x="1539" y="3259"/>
                  </a:cubicBezTo>
                  <a:cubicBezTo>
                    <a:pt x="1364" y="3378"/>
                    <a:pt x="1189" y="3378"/>
                    <a:pt x="987" y="3462"/>
                  </a:cubicBezTo>
                  <a:cubicBezTo>
                    <a:pt x="875" y="3490"/>
                    <a:pt x="728" y="3553"/>
                    <a:pt x="581" y="3637"/>
                  </a:cubicBezTo>
                  <a:cubicBezTo>
                    <a:pt x="490" y="3518"/>
                    <a:pt x="406" y="3406"/>
                    <a:pt x="350" y="3259"/>
                  </a:cubicBezTo>
                  <a:cubicBezTo>
                    <a:pt x="231" y="2854"/>
                    <a:pt x="462" y="2441"/>
                    <a:pt x="665" y="2092"/>
                  </a:cubicBezTo>
                  <a:cubicBezTo>
                    <a:pt x="840" y="1770"/>
                    <a:pt x="1105" y="1483"/>
                    <a:pt x="1364" y="1218"/>
                  </a:cubicBezTo>
                  <a:cubicBezTo>
                    <a:pt x="1686" y="987"/>
                    <a:pt x="2007" y="784"/>
                    <a:pt x="2357" y="609"/>
                  </a:cubicBezTo>
                  <a:lnTo>
                    <a:pt x="2881" y="344"/>
                  </a:lnTo>
                  <a:cubicBezTo>
                    <a:pt x="2909" y="344"/>
                    <a:pt x="2937" y="316"/>
                    <a:pt x="2972" y="316"/>
                  </a:cubicBezTo>
                  <a:close/>
                  <a:moveTo>
                    <a:pt x="3430" y="174"/>
                  </a:moveTo>
                  <a:cubicBezTo>
                    <a:pt x="3480" y="174"/>
                    <a:pt x="3530" y="181"/>
                    <a:pt x="3581" y="197"/>
                  </a:cubicBezTo>
                  <a:cubicBezTo>
                    <a:pt x="3783" y="260"/>
                    <a:pt x="3958" y="435"/>
                    <a:pt x="4021" y="637"/>
                  </a:cubicBezTo>
                  <a:cubicBezTo>
                    <a:pt x="4049" y="868"/>
                    <a:pt x="3958" y="1071"/>
                    <a:pt x="3846" y="1281"/>
                  </a:cubicBezTo>
                  <a:cubicBezTo>
                    <a:pt x="3700" y="1595"/>
                    <a:pt x="3553" y="1917"/>
                    <a:pt x="3378" y="2239"/>
                  </a:cubicBezTo>
                  <a:cubicBezTo>
                    <a:pt x="3175" y="2588"/>
                    <a:pt x="2937" y="2882"/>
                    <a:pt x="2679" y="3169"/>
                  </a:cubicBezTo>
                  <a:cubicBezTo>
                    <a:pt x="2588" y="3287"/>
                    <a:pt x="2504" y="3406"/>
                    <a:pt x="2413" y="3518"/>
                  </a:cubicBezTo>
                  <a:cubicBezTo>
                    <a:pt x="2357" y="3581"/>
                    <a:pt x="2301" y="3637"/>
                    <a:pt x="2210" y="3693"/>
                  </a:cubicBezTo>
                  <a:cubicBezTo>
                    <a:pt x="2154" y="3728"/>
                    <a:pt x="2098" y="3784"/>
                    <a:pt x="2035" y="3840"/>
                  </a:cubicBezTo>
                  <a:cubicBezTo>
                    <a:pt x="2035" y="3840"/>
                    <a:pt x="1951" y="3903"/>
                    <a:pt x="1923" y="3959"/>
                  </a:cubicBezTo>
                  <a:cubicBezTo>
                    <a:pt x="1805" y="4001"/>
                    <a:pt x="1694" y="4015"/>
                    <a:pt x="1589" y="4015"/>
                  </a:cubicBezTo>
                  <a:cubicBezTo>
                    <a:pt x="1483" y="4015"/>
                    <a:pt x="1382" y="4001"/>
                    <a:pt x="1280" y="3987"/>
                  </a:cubicBezTo>
                  <a:cubicBezTo>
                    <a:pt x="1105" y="3959"/>
                    <a:pt x="931" y="3868"/>
                    <a:pt x="784" y="3784"/>
                  </a:cubicBezTo>
                  <a:cubicBezTo>
                    <a:pt x="931" y="3728"/>
                    <a:pt x="1077" y="3637"/>
                    <a:pt x="1224" y="3609"/>
                  </a:cubicBezTo>
                  <a:cubicBezTo>
                    <a:pt x="1427" y="3553"/>
                    <a:pt x="1574" y="3434"/>
                    <a:pt x="1714" y="3315"/>
                  </a:cubicBezTo>
                  <a:cubicBezTo>
                    <a:pt x="1951" y="3169"/>
                    <a:pt x="2126" y="2938"/>
                    <a:pt x="2329" y="2791"/>
                  </a:cubicBezTo>
                  <a:cubicBezTo>
                    <a:pt x="2476" y="2644"/>
                    <a:pt x="2623" y="2532"/>
                    <a:pt x="2798" y="2385"/>
                  </a:cubicBezTo>
                  <a:cubicBezTo>
                    <a:pt x="2972" y="2267"/>
                    <a:pt x="3028" y="2120"/>
                    <a:pt x="3084" y="1917"/>
                  </a:cubicBezTo>
                  <a:cubicBezTo>
                    <a:pt x="3147" y="1686"/>
                    <a:pt x="3259" y="1455"/>
                    <a:pt x="3322" y="1218"/>
                  </a:cubicBezTo>
                  <a:cubicBezTo>
                    <a:pt x="3350" y="1043"/>
                    <a:pt x="3350" y="812"/>
                    <a:pt x="3287" y="637"/>
                  </a:cubicBezTo>
                  <a:cubicBezTo>
                    <a:pt x="3231" y="518"/>
                    <a:pt x="3175" y="372"/>
                    <a:pt x="3084" y="260"/>
                  </a:cubicBezTo>
                  <a:cubicBezTo>
                    <a:pt x="3189" y="215"/>
                    <a:pt x="3307" y="174"/>
                    <a:pt x="3430" y="174"/>
                  </a:cubicBezTo>
                  <a:close/>
                  <a:moveTo>
                    <a:pt x="3355" y="0"/>
                  </a:moveTo>
                  <a:cubicBezTo>
                    <a:pt x="3080" y="0"/>
                    <a:pt x="2797" y="137"/>
                    <a:pt x="2532" y="260"/>
                  </a:cubicBezTo>
                  <a:cubicBezTo>
                    <a:pt x="2329" y="344"/>
                    <a:pt x="2098" y="463"/>
                    <a:pt x="1889" y="581"/>
                  </a:cubicBezTo>
                  <a:cubicBezTo>
                    <a:pt x="1658" y="693"/>
                    <a:pt x="1455" y="868"/>
                    <a:pt x="1280" y="1015"/>
                  </a:cubicBezTo>
                  <a:cubicBezTo>
                    <a:pt x="903" y="1309"/>
                    <a:pt x="609" y="1714"/>
                    <a:pt x="406" y="2120"/>
                  </a:cubicBezTo>
                  <a:cubicBezTo>
                    <a:pt x="231" y="2504"/>
                    <a:pt x="1" y="2882"/>
                    <a:pt x="112" y="3315"/>
                  </a:cubicBezTo>
                  <a:cubicBezTo>
                    <a:pt x="231" y="3756"/>
                    <a:pt x="700" y="4106"/>
                    <a:pt x="1133" y="4161"/>
                  </a:cubicBezTo>
                  <a:cubicBezTo>
                    <a:pt x="1237" y="4187"/>
                    <a:pt x="1348" y="4200"/>
                    <a:pt x="1457" y="4200"/>
                  </a:cubicBezTo>
                  <a:cubicBezTo>
                    <a:pt x="1590" y="4200"/>
                    <a:pt x="1721" y="4180"/>
                    <a:pt x="1833" y="4133"/>
                  </a:cubicBezTo>
                  <a:cubicBezTo>
                    <a:pt x="1979" y="4078"/>
                    <a:pt x="2098" y="4015"/>
                    <a:pt x="2182" y="3931"/>
                  </a:cubicBezTo>
                  <a:cubicBezTo>
                    <a:pt x="2210" y="3903"/>
                    <a:pt x="2238" y="3868"/>
                    <a:pt x="2273" y="3840"/>
                  </a:cubicBezTo>
                  <a:cubicBezTo>
                    <a:pt x="2301" y="3840"/>
                    <a:pt x="2301" y="3812"/>
                    <a:pt x="2329" y="3812"/>
                  </a:cubicBezTo>
                  <a:cubicBezTo>
                    <a:pt x="2385" y="3756"/>
                    <a:pt x="2448" y="3728"/>
                    <a:pt x="2532" y="3637"/>
                  </a:cubicBezTo>
                  <a:cubicBezTo>
                    <a:pt x="2651" y="3518"/>
                    <a:pt x="2735" y="3406"/>
                    <a:pt x="2853" y="3259"/>
                  </a:cubicBezTo>
                  <a:cubicBezTo>
                    <a:pt x="3147" y="2966"/>
                    <a:pt x="3434" y="2588"/>
                    <a:pt x="3637" y="2239"/>
                  </a:cubicBezTo>
                  <a:cubicBezTo>
                    <a:pt x="3728" y="2064"/>
                    <a:pt x="3846" y="1889"/>
                    <a:pt x="3902" y="1714"/>
                  </a:cubicBezTo>
                  <a:cubicBezTo>
                    <a:pt x="3958" y="1595"/>
                    <a:pt x="3986" y="1483"/>
                    <a:pt x="4021" y="1337"/>
                  </a:cubicBezTo>
                  <a:cubicBezTo>
                    <a:pt x="4077" y="1218"/>
                    <a:pt x="4133" y="1106"/>
                    <a:pt x="4161" y="987"/>
                  </a:cubicBezTo>
                  <a:cubicBezTo>
                    <a:pt x="4252" y="581"/>
                    <a:pt x="4077" y="260"/>
                    <a:pt x="3700" y="85"/>
                  </a:cubicBezTo>
                  <a:cubicBezTo>
                    <a:pt x="3587" y="25"/>
                    <a:pt x="3472" y="0"/>
                    <a:pt x="33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79"/>
            <p:cNvSpPr/>
            <p:nvPr/>
          </p:nvSpPr>
          <p:spPr>
            <a:xfrm>
              <a:off x="3209058" y="2931885"/>
              <a:ext cx="40800" cy="26145"/>
            </a:xfrm>
            <a:custGeom>
              <a:rect b="b" l="l" r="r" t="t"/>
              <a:pathLst>
                <a:path extrusionOk="0" h="1149" w="1793">
                  <a:moveTo>
                    <a:pt x="1695" y="1"/>
                  </a:moveTo>
                  <a:cubicBezTo>
                    <a:pt x="1674" y="1"/>
                    <a:pt x="1653" y="11"/>
                    <a:pt x="1636" y="35"/>
                  </a:cubicBezTo>
                  <a:cubicBezTo>
                    <a:pt x="1434" y="273"/>
                    <a:pt x="1224" y="504"/>
                    <a:pt x="965" y="679"/>
                  </a:cubicBezTo>
                  <a:cubicBezTo>
                    <a:pt x="699" y="853"/>
                    <a:pt x="385" y="1028"/>
                    <a:pt x="63" y="1056"/>
                  </a:cubicBezTo>
                  <a:cubicBezTo>
                    <a:pt x="0" y="1056"/>
                    <a:pt x="0" y="1147"/>
                    <a:pt x="63" y="1147"/>
                  </a:cubicBezTo>
                  <a:cubicBezTo>
                    <a:pt x="80" y="1148"/>
                    <a:pt x="97" y="1148"/>
                    <a:pt x="115" y="1148"/>
                  </a:cubicBezTo>
                  <a:cubicBezTo>
                    <a:pt x="767" y="1148"/>
                    <a:pt x="1380" y="637"/>
                    <a:pt x="1748" y="126"/>
                  </a:cubicBezTo>
                  <a:cubicBezTo>
                    <a:pt x="1793" y="62"/>
                    <a:pt x="1746" y="1"/>
                    <a:pt x="16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79"/>
            <p:cNvSpPr/>
            <p:nvPr/>
          </p:nvSpPr>
          <p:spPr>
            <a:xfrm>
              <a:off x="3239754" y="2909448"/>
              <a:ext cx="25804" cy="40845"/>
            </a:xfrm>
            <a:custGeom>
              <a:rect b="b" l="l" r="r" t="t"/>
              <a:pathLst>
                <a:path extrusionOk="0" h="1795" w="1134">
                  <a:moveTo>
                    <a:pt x="1098" y="1"/>
                  </a:moveTo>
                  <a:cubicBezTo>
                    <a:pt x="896" y="700"/>
                    <a:pt x="434" y="1168"/>
                    <a:pt x="22" y="1721"/>
                  </a:cubicBezTo>
                  <a:cubicBezTo>
                    <a:pt x="1" y="1767"/>
                    <a:pt x="26" y="1794"/>
                    <a:pt x="54" y="1794"/>
                  </a:cubicBezTo>
                  <a:cubicBezTo>
                    <a:pt x="65" y="1794"/>
                    <a:pt x="75" y="1791"/>
                    <a:pt x="85" y="1784"/>
                  </a:cubicBezTo>
                  <a:cubicBezTo>
                    <a:pt x="343" y="1546"/>
                    <a:pt x="574" y="1287"/>
                    <a:pt x="784" y="993"/>
                  </a:cubicBezTo>
                  <a:cubicBezTo>
                    <a:pt x="959" y="672"/>
                    <a:pt x="1015" y="350"/>
                    <a:pt x="1133" y="35"/>
                  </a:cubicBezTo>
                  <a:cubicBezTo>
                    <a:pt x="1133" y="1"/>
                    <a:pt x="1098" y="1"/>
                    <a:pt x="109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9"/>
            <p:cNvSpPr/>
            <p:nvPr/>
          </p:nvSpPr>
          <p:spPr>
            <a:xfrm>
              <a:off x="3180568" y="2865690"/>
              <a:ext cx="37887" cy="36613"/>
            </a:xfrm>
            <a:custGeom>
              <a:rect b="b" l="l" r="r" t="t"/>
              <a:pathLst>
                <a:path extrusionOk="0" h="1609" w="1665">
                  <a:moveTo>
                    <a:pt x="1602" y="1"/>
                  </a:moveTo>
                  <a:cubicBezTo>
                    <a:pt x="1224" y="147"/>
                    <a:pt x="875" y="413"/>
                    <a:pt x="588" y="672"/>
                  </a:cubicBezTo>
                  <a:cubicBezTo>
                    <a:pt x="322" y="938"/>
                    <a:pt x="147" y="1224"/>
                    <a:pt x="28" y="1574"/>
                  </a:cubicBezTo>
                  <a:cubicBezTo>
                    <a:pt x="0" y="1609"/>
                    <a:pt x="28" y="1609"/>
                    <a:pt x="63" y="1609"/>
                  </a:cubicBezTo>
                  <a:cubicBezTo>
                    <a:pt x="147" y="1518"/>
                    <a:pt x="203" y="1399"/>
                    <a:pt x="294" y="1287"/>
                  </a:cubicBezTo>
                  <a:cubicBezTo>
                    <a:pt x="378" y="1112"/>
                    <a:pt x="497" y="966"/>
                    <a:pt x="644" y="847"/>
                  </a:cubicBezTo>
                  <a:cubicBezTo>
                    <a:pt x="937" y="560"/>
                    <a:pt x="1287" y="294"/>
                    <a:pt x="1637" y="64"/>
                  </a:cubicBezTo>
                  <a:cubicBezTo>
                    <a:pt x="1665" y="64"/>
                    <a:pt x="1665" y="1"/>
                    <a:pt x="16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9"/>
            <p:cNvSpPr/>
            <p:nvPr/>
          </p:nvSpPr>
          <p:spPr>
            <a:xfrm>
              <a:off x="3101017" y="2881596"/>
              <a:ext cx="81645" cy="93842"/>
            </a:xfrm>
            <a:custGeom>
              <a:rect b="b" l="l" r="r" t="t"/>
              <a:pathLst>
                <a:path extrusionOk="0" h="4124" w="3588">
                  <a:moveTo>
                    <a:pt x="3559" y="1"/>
                  </a:moveTo>
                  <a:cubicBezTo>
                    <a:pt x="3147" y="385"/>
                    <a:pt x="2650" y="644"/>
                    <a:pt x="2189" y="938"/>
                  </a:cubicBezTo>
                  <a:cubicBezTo>
                    <a:pt x="1748" y="1197"/>
                    <a:pt x="1315" y="1490"/>
                    <a:pt x="902" y="1840"/>
                  </a:cubicBezTo>
                  <a:cubicBezTo>
                    <a:pt x="588" y="2134"/>
                    <a:pt x="322" y="2511"/>
                    <a:pt x="119" y="2917"/>
                  </a:cubicBezTo>
                  <a:cubicBezTo>
                    <a:pt x="28" y="3119"/>
                    <a:pt x="0" y="3294"/>
                    <a:pt x="0" y="3497"/>
                  </a:cubicBezTo>
                  <a:cubicBezTo>
                    <a:pt x="0" y="3763"/>
                    <a:pt x="91" y="3910"/>
                    <a:pt x="238" y="4112"/>
                  </a:cubicBezTo>
                  <a:cubicBezTo>
                    <a:pt x="246" y="4120"/>
                    <a:pt x="257" y="4123"/>
                    <a:pt x="269" y="4123"/>
                  </a:cubicBezTo>
                  <a:cubicBezTo>
                    <a:pt x="303" y="4123"/>
                    <a:pt x="342" y="4097"/>
                    <a:pt x="322" y="4056"/>
                  </a:cubicBezTo>
                  <a:cubicBezTo>
                    <a:pt x="238" y="3819"/>
                    <a:pt x="238" y="3616"/>
                    <a:pt x="238" y="3357"/>
                  </a:cubicBezTo>
                  <a:cubicBezTo>
                    <a:pt x="266" y="3119"/>
                    <a:pt x="350" y="2917"/>
                    <a:pt x="497" y="2714"/>
                  </a:cubicBezTo>
                  <a:cubicBezTo>
                    <a:pt x="700" y="2336"/>
                    <a:pt x="993" y="1987"/>
                    <a:pt x="1343" y="1721"/>
                  </a:cubicBezTo>
                  <a:cubicBezTo>
                    <a:pt x="1720" y="1399"/>
                    <a:pt x="2126" y="1141"/>
                    <a:pt x="2511" y="875"/>
                  </a:cubicBezTo>
                  <a:cubicBezTo>
                    <a:pt x="2713" y="763"/>
                    <a:pt x="2888" y="644"/>
                    <a:pt x="3063" y="525"/>
                  </a:cubicBezTo>
                  <a:cubicBezTo>
                    <a:pt x="3266" y="385"/>
                    <a:pt x="3413" y="211"/>
                    <a:pt x="3587" y="36"/>
                  </a:cubicBezTo>
                  <a:lnTo>
                    <a:pt x="3559"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79"/>
            <p:cNvSpPr/>
            <p:nvPr/>
          </p:nvSpPr>
          <p:spPr>
            <a:xfrm>
              <a:off x="3149371" y="2926196"/>
              <a:ext cx="25963" cy="37159"/>
            </a:xfrm>
            <a:custGeom>
              <a:rect b="b" l="l" r="r" t="t"/>
              <a:pathLst>
                <a:path extrusionOk="0" h="1633" w="1141">
                  <a:moveTo>
                    <a:pt x="881" y="130"/>
                  </a:moveTo>
                  <a:cubicBezTo>
                    <a:pt x="966" y="130"/>
                    <a:pt x="966" y="320"/>
                    <a:pt x="966" y="376"/>
                  </a:cubicBezTo>
                  <a:cubicBezTo>
                    <a:pt x="938" y="607"/>
                    <a:pt x="910" y="782"/>
                    <a:pt x="735" y="929"/>
                  </a:cubicBezTo>
                  <a:cubicBezTo>
                    <a:pt x="616" y="985"/>
                    <a:pt x="525" y="1013"/>
                    <a:pt x="469" y="1103"/>
                  </a:cubicBezTo>
                  <a:cubicBezTo>
                    <a:pt x="441" y="1131"/>
                    <a:pt x="295" y="1334"/>
                    <a:pt x="267" y="1334"/>
                  </a:cubicBezTo>
                  <a:cubicBezTo>
                    <a:pt x="262" y="1335"/>
                    <a:pt x="258" y="1336"/>
                    <a:pt x="254" y="1336"/>
                  </a:cubicBezTo>
                  <a:cubicBezTo>
                    <a:pt x="155" y="1336"/>
                    <a:pt x="239" y="1012"/>
                    <a:pt x="239" y="985"/>
                  </a:cubicBezTo>
                  <a:cubicBezTo>
                    <a:pt x="267" y="782"/>
                    <a:pt x="351" y="663"/>
                    <a:pt x="469" y="551"/>
                  </a:cubicBezTo>
                  <a:cubicBezTo>
                    <a:pt x="588" y="432"/>
                    <a:pt x="763" y="285"/>
                    <a:pt x="847" y="139"/>
                  </a:cubicBezTo>
                  <a:cubicBezTo>
                    <a:pt x="860" y="133"/>
                    <a:pt x="871" y="130"/>
                    <a:pt x="881" y="130"/>
                  </a:cubicBezTo>
                  <a:close/>
                  <a:moveTo>
                    <a:pt x="903" y="0"/>
                  </a:moveTo>
                  <a:cubicBezTo>
                    <a:pt x="762" y="0"/>
                    <a:pt x="618" y="198"/>
                    <a:pt x="525" y="285"/>
                  </a:cubicBezTo>
                  <a:lnTo>
                    <a:pt x="295" y="523"/>
                  </a:lnTo>
                  <a:cubicBezTo>
                    <a:pt x="148" y="663"/>
                    <a:pt x="92" y="838"/>
                    <a:pt x="36" y="1076"/>
                  </a:cubicBezTo>
                  <a:cubicBezTo>
                    <a:pt x="1" y="1222"/>
                    <a:pt x="1" y="1425"/>
                    <a:pt x="120" y="1572"/>
                  </a:cubicBezTo>
                  <a:cubicBezTo>
                    <a:pt x="154" y="1614"/>
                    <a:pt x="196" y="1633"/>
                    <a:pt x="239" y="1633"/>
                  </a:cubicBezTo>
                  <a:cubicBezTo>
                    <a:pt x="309" y="1633"/>
                    <a:pt x="385" y="1583"/>
                    <a:pt x="441" y="1509"/>
                  </a:cubicBezTo>
                  <a:cubicBezTo>
                    <a:pt x="497" y="1453"/>
                    <a:pt x="525" y="1334"/>
                    <a:pt x="588" y="1250"/>
                  </a:cubicBezTo>
                  <a:cubicBezTo>
                    <a:pt x="672" y="1131"/>
                    <a:pt x="763" y="1076"/>
                    <a:pt x="875" y="985"/>
                  </a:cubicBezTo>
                  <a:cubicBezTo>
                    <a:pt x="994" y="838"/>
                    <a:pt x="1050" y="663"/>
                    <a:pt x="1085" y="460"/>
                  </a:cubicBezTo>
                  <a:cubicBezTo>
                    <a:pt x="1085" y="348"/>
                    <a:pt x="1141" y="174"/>
                    <a:pt x="1022" y="55"/>
                  </a:cubicBezTo>
                  <a:cubicBezTo>
                    <a:pt x="983" y="16"/>
                    <a:pt x="943" y="0"/>
                    <a:pt x="9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79"/>
            <p:cNvSpPr/>
            <p:nvPr/>
          </p:nvSpPr>
          <p:spPr>
            <a:xfrm>
              <a:off x="3138244" y="2925923"/>
              <a:ext cx="22960" cy="41369"/>
            </a:xfrm>
            <a:custGeom>
              <a:rect b="b" l="l" r="r" t="t"/>
              <a:pathLst>
                <a:path extrusionOk="0" h="1818" w="1009">
                  <a:moveTo>
                    <a:pt x="975" y="0"/>
                  </a:moveTo>
                  <a:cubicBezTo>
                    <a:pt x="970" y="0"/>
                    <a:pt x="964" y="3"/>
                    <a:pt x="958" y="11"/>
                  </a:cubicBezTo>
                  <a:cubicBezTo>
                    <a:pt x="462" y="416"/>
                    <a:pt x="0" y="1171"/>
                    <a:pt x="350" y="1787"/>
                  </a:cubicBezTo>
                  <a:cubicBezTo>
                    <a:pt x="361" y="1808"/>
                    <a:pt x="376" y="1817"/>
                    <a:pt x="390" y="1817"/>
                  </a:cubicBezTo>
                  <a:cubicBezTo>
                    <a:pt x="413" y="1817"/>
                    <a:pt x="434" y="1793"/>
                    <a:pt x="434" y="1759"/>
                  </a:cubicBezTo>
                  <a:cubicBezTo>
                    <a:pt x="315" y="1115"/>
                    <a:pt x="490" y="500"/>
                    <a:pt x="986" y="67"/>
                  </a:cubicBezTo>
                  <a:cubicBezTo>
                    <a:pt x="1009" y="44"/>
                    <a:pt x="996" y="0"/>
                    <a:pt x="9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9"/>
            <p:cNvSpPr/>
            <p:nvPr/>
          </p:nvSpPr>
          <p:spPr>
            <a:xfrm>
              <a:off x="3133465" y="2943239"/>
              <a:ext cx="11833" cy="34087"/>
            </a:xfrm>
            <a:custGeom>
              <a:rect b="b" l="l" r="r" t="t"/>
              <a:pathLst>
                <a:path extrusionOk="0" h="1498" w="520">
                  <a:moveTo>
                    <a:pt x="225" y="1"/>
                  </a:moveTo>
                  <a:cubicBezTo>
                    <a:pt x="209" y="1"/>
                    <a:pt x="190" y="9"/>
                    <a:pt x="176" y="33"/>
                  </a:cubicBezTo>
                  <a:cubicBezTo>
                    <a:pt x="64" y="529"/>
                    <a:pt x="1" y="1082"/>
                    <a:pt x="441" y="1487"/>
                  </a:cubicBezTo>
                  <a:cubicBezTo>
                    <a:pt x="447" y="1495"/>
                    <a:pt x="454" y="1498"/>
                    <a:pt x="461" y="1498"/>
                  </a:cubicBezTo>
                  <a:cubicBezTo>
                    <a:pt x="489" y="1498"/>
                    <a:pt x="519" y="1453"/>
                    <a:pt x="497" y="1431"/>
                  </a:cubicBezTo>
                  <a:cubicBezTo>
                    <a:pt x="176" y="998"/>
                    <a:pt x="148" y="557"/>
                    <a:pt x="266" y="33"/>
                  </a:cubicBezTo>
                  <a:cubicBezTo>
                    <a:pt x="266" y="17"/>
                    <a:pt x="248" y="1"/>
                    <a:pt x="2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9"/>
            <p:cNvSpPr/>
            <p:nvPr/>
          </p:nvSpPr>
          <p:spPr>
            <a:xfrm>
              <a:off x="3160680" y="2944969"/>
              <a:ext cx="14017" cy="16224"/>
            </a:xfrm>
            <a:custGeom>
              <a:rect b="b" l="l" r="r" t="t"/>
              <a:pathLst>
                <a:path extrusionOk="0" h="713" w="616">
                  <a:moveTo>
                    <a:pt x="585" y="0"/>
                  </a:moveTo>
                  <a:cubicBezTo>
                    <a:pt x="575" y="0"/>
                    <a:pt x="564" y="3"/>
                    <a:pt x="553" y="13"/>
                  </a:cubicBezTo>
                  <a:cubicBezTo>
                    <a:pt x="413" y="251"/>
                    <a:pt x="175" y="425"/>
                    <a:pt x="0" y="684"/>
                  </a:cubicBezTo>
                  <a:cubicBezTo>
                    <a:pt x="0" y="684"/>
                    <a:pt x="28" y="712"/>
                    <a:pt x="63" y="712"/>
                  </a:cubicBezTo>
                  <a:cubicBezTo>
                    <a:pt x="266" y="481"/>
                    <a:pt x="469" y="306"/>
                    <a:pt x="616" y="13"/>
                  </a:cubicBezTo>
                  <a:cubicBezTo>
                    <a:pt x="616" y="13"/>
                    <a:pt x="603" y="0"/>
                    <a:pt x="5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9"/>
            <p:cNvSpPr/>
            <p:nvPr/>
          </p:nvSpPr>
          <p:spPr>
            <a:xfrm>
              <a:off x="3162114" y="2951386"/>
              <a:ext cx="15132" cy="22937"/>
            </a:xfrm>
            <a:custGeom>
              <a:rect b="b" l="l" r="r" t="t"/>
              <a:pathLst>
                <a:path extrusionOk="0" h="1008" w="665">
                  <a:moveTo>
                    <a:pt x="612" y="1"/>
                  </a:moveTo>
                  <a:cubicBezTo>
                    <a:pt x="601" y="1"/>
                    <a:pt x="589" y="7"/>
                    <a:pt x="581" y="24"/>
                  </a:cubicBezTo>
                  <a:cubicBezTo>
                    <a:pt x="378" y="318"/>
                    <a:pt x="112" y="577"/>
                    <a:pt x="0" y="954"/>
                  </a:cubicBezTo>
                  <a:cubicBezTo>
                    <a:pt x="0" y="992"/>
                    <a:pt x="20" y="1007"/>
                    <a:pt x="43" y="1007"/>
                  </a:cubicBezTo>
                  <a:cubicBezTo>
                    <a:pt x="57" y="1007"/>
                    <a:pt x="73" y="1001"/>
                    <a:pt x="84" y="989"/>
                  </a:cubicBezTo>
                  <a:cubicBezTo>
                    <a:pt x="140" y="815"/>
                    <a:pt x="259" y="640"/>
                    <a:pt x="378" y="465"/>
                  </a:cubicBezTo>
                  <a:cubicBezTo>
                    <a:pt x="462" y="318"/>
                    <a:pt x="581" y="199"/>
                    <a:pt x="665" y="52"/>
                  </a:cubicBezTo>
                  <a:cubicBezTo>
                    <a:pt x="665" y="33"/>
                    <a:pt x="638" y="1"/>
                    <a:pt x="6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9"/>
            <p:cNvSpPr/>
            <p:nvPr/>
          </p:nvSpPr>
          <p:spPr>
            <a:xfrm>
              <a:off x="3038805" y="2931407"/>
              <a:ext cx="52359" cy="51472"/>
            </a:xfrm>
            <a:custGeom>
              <a:rect b="b" l="l" r="r" t="t"/>
              <a:pathLst>
                <a:path extrusionOk="0" h="2262" w="2301">
                  <a:moveTo>
                    <a:pt x="1574" y="203"/>
                  </a:moveTo>
                  <a:cubicBezTo>
                    <a:pt x="1511" y="350"/>
                    <a:pt x="1483" y="497"/>
                    <a:pt x="1399" y="644"/>
                  </a:cubicBezTo>
                  <a:cubicBezTo>
                    <a:pt x="1280" y="784"/>
                    <a:pt x="1133" y="958"/>
                    <a:pt x="1014" y="1105"/>
                  </a:cubicBezTo>
                  <a:cubicBezTo>
                    <a:pt x="902" y="1224"/>
                    <a:pt x="755" y="1308"/>
                    <a:pt x="609" y="1399"/>
                  </a:cubicBezTo>
                  <a:cubicBezTo>
                    <a:pt x="490" y="1483"/>
                    <a:pt x="406" y="1574"/>
                    <a:pt x="259" y="1630"/>
                  </a:cubicBezTo>
                  <a:lnTo>
                    <a:pt x="259" y="1602"/>
                  </a:lnTo>
                  <a:cubicBezTo>
                    <a:pt x="287" y="1343"/>
                    <a:pt x="350" y="1105"/>
                    <a:pt x="525" y="874"/>
                  </a:cubicBezTo>
                  <a:cubicBezTo>
                    <a:pt x="665" y="672"/>
                    <a:pt x="874" y="469"/>
                    <a:pt x="1105" y="350"/>
                  </a:cubicBezTo>
                  <a:cubicBezTo>
                    <a:pt x="1280" y="259"/>
                    <a:pt x="1427" y="203"/>
                    <a:pt x="1574" y="203"/>
                  </a:cubicBezTo>
                  <a:close/>
                  <a:moveTo>
                    <a:pt x="1657" y="175"/>
                  </a:moveTo>
                  <a:cubicBezTo>
                    <a:pt x="1658" y="175"/>
                    <a:pt x="1888" y="203"/>
                    <a:pt x="1923" y="203"/>
                  </a:cubicBezTo>
                  <a:cubicBezTo>
                    <a:pt x="2035" y="231"/>
                    <a:pt x="2126" y="259"/>
                    <a:pt x="2126" y="378"/>
                  </a:cubicBezTo>
                  <a:cubicBezTo>
                    <a:pt x="2126" y="497"/>
                    <a:pt x="2063" y="609"/>
                    <a:pt x="2007" y="700"/>
                  </a:cubicBezTo>
                  <a:cubicBezTo>
                    <a:pt x="1888" y="958"/>
                    <a:pt x="1713" y="1196"/>
                    <a:pt x="1539" y="1399"/>
                  </a:cubicBezTo>
                  <a:cubicBezTo>
                    <a:pt x="1336" y="1658"/>
                    <a:pt x="1105" y="1749"/>
                    <a:pt x="811" y="1867"/>
                  </a:cubicBezTo>
                  <a:cubicBezTo>
                    <a:pt x="699" y="1895"/>
                    <a:pt x="609" y="1979"/>
                    <a:pt x="490" y="2007"/>
                  </a:cubicBezTo>
                  <a:cubicBezTo>
                    <a:pt x="474" y="2010"/>
                    <a:pt x="460" y="2012"/>
                    <a:pt x="447" y="2012"/>
                  </a:cubicBezTo>
                  <a:cubicBezTo>
                    <a:pt x="310" y="2012"/>
                    <a:pt x="287" y="1857"/>
                    <a:pt x="287" y="1749"/>
                  </a:cubicBezTo>
                  <a:cubicBezTo>
                    <a:pt x="406" y="1721"/>
                    <a:pt x="525" y="1658"/>
                    <a:pt x="637" y="1602"/>
                  </a:cubicBezTo>
                  <a:cubicBezTo>
                    <a:pt x="811" y="1483"/>
                    <a:pt x="1014" y="1399"/>
                    <a:pt x="1133" y="1252"/>
                  </a:cubicBezTo>
                  <a:cubicBezTo>
                    <a:pt x="1364" y="1021"/>
                    <a:pt x="1748" y="553"/>
                    <a:pt x="1657" y="175"/>
                  </a:cubicBezTo>
                  <a:close/>
                  <a:moveTo>
                    <a:pt x="1776" y="0"/>
                  </a:moveTo>
                  <a:cubicBezTo>
                    <a:pt x="1483" y="28"/>
                    <a:pt x="1252" y="84"/>
                    <a:pt x="1014" y="231"/>
                  </a:cubicBezTo>
                  <a:cubicBezTo>
                    <a:pt x="839" y="350"/>
                    <a:pt x="665" y="469"/>
                    <a:pt x="525" y="609"/>
                  </a:cubicBezTo>
                  <a:cubicBezTo>
                    <a:pt x="350" y="784"/>
                    <a:pt x="175" y="1021"/>
                    <a:pt x="112" y="1280"/>
                  </a:cubicBezTo>
                  <a:cubicBezTo>
                    <a:pt x="56" y="1518"/>
                    <a:pt x="0" y="1832"/>
                    <a:pt x="84" y="2070"/>
                  </a:cubicBezTo>
                  <a:cubicBezTo>
                    <a:pt x="144" y="2204"/>
                    <a:pt x="264" y="2261"/>
                    <a:pt x="397" y="2261"/>
                  </a:cubicBezTo>
                  <a:cubicBezTo>
                    <a:pt x="467" y="2261"/>
                    <a:pt x="539" y="2246"/>
                    <a:pt x="609" y="2217"/>
                  </a:cubicBezTo>
                  <a:cubicBezTo>
                    <a:pt x="874" y="2098"/>
                    <a:pt x="1161" y="1923"/>
                    <a:pt x="1364" y="1721"/>
                  </a:cubicBezTo>
                  <a:cubicBezTo>
                    <a:pt x="1629" y="1546"/>
                    <a:pt x="1832" y="1280"/>
                    <a:pt x="2007" y="1021"/>
                  </a:cubicBezTo>
                  <a:cubicBezTo>
                    <a:pt x="2126" y="819"/>
                    <a:pt x="2301" y="553"/>
                    <a:pt x="2273" y="294"/>
                  </a:cubicBezTo>
                  <a:cubicBezTo>
                    <a:pt x="2238" y="28"/>
                    <a:pt x="2007" y="0"/>
                    <a:pt x="17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9"/>
            <p:cNvSpPr/>
            <p:nvPr/>
          </p:nvSpPr>
          <p:spPr>
            <a:xfrm>
              <a:off x="3038008" y="2926150"/>
              <a:ext cx="39798" cy="24803"/>
            </a:xfrm>
            <a:custGeom>
              <a:rect b="b" l="l" r="r" t="t"/>
              <a:pathLst>
                <a:path extrusionOk="0" h="1090" w="1749">
                  <a:moveTo>
                    <a:pt x="1692" y="1"/>
                  </a:moveTo>
                  <a:cubicBezTo>
                    <a:pt x="965" y="85"/>
                    <a:pt x="469" y="525"/>
                    <a:pt x="0" y="1050"/>
                  </a:cubicBezTo>
                  <a:cubicBezTo>
                    <a:pt x="0" y="1069"/>
                    <a:pt x="18" y="1089"/>
                    <a:pt x="38" y="1089"/>
                  </a:cubicBezTo>
                  <a:cubicBezTo>
                    <a:pt x="46" y="1089"/>
                    <a:pt x="55" y="1086"/>
                    <a:pt x="63" y="1078"/>
                  </a:cubicBezTo>
                  <a:cubicBezTo>
                    <a:pt x="525" y="609"/>
                    <a:pt x="1021" y="259"/>
                    <a:pt x="1692" y="113"/>
                  </a:cubicBezTo>
                  <a:cubicBezTo>
                    <a:pt x="1748" y="85"/>
                    <a:pt x="1748" y="1"/>
                    <a:pt x="16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9"/>
            <p:cNvSpPr/>
            <p:nvPr/>
          </p:nvSpPr>
          <p:spPr>
            <a:xfrm>
              <a:off x="3091983" y="2925536"/>
              <a:ext cx="7782" cy="18295"/>
            </a:xfrm>
            <a:custGeom>
              <a:rect b="b" l="l" r="r" t="t"/>
              <a:pathLst>
                <a:path extrusionOk="0" h="804" w="342">
                  <a:moveTo>
                    <a:pt x="45" y="1"/>
                  </a:moveTo>
                  <a:cubicBezTo>
                    <a:pt x="21" y="1"/>
                    <a:pt x="0" y="36"/>
                    <a:pt x="20" y="56"/>
                  </a:cubicBezTo>
                  <a:cubicBezTo>
                    <a:pt x="76" y="168"/>
                    <a:pt x="139" y="258"/>
                    <a:pt x="167" y="377"/>
                  </a:cubicBezTo>
                  <a:cubicBezTo>
                    <a:pt x="194" y="517"/>
                    <a:pt x="194" y="636"/>
                    <a:pt x="194" y="783"/>
                  </a:cubicBezTo>
                  <a:cubicBezTo>
                    <a:pt x="194" y="797"/>
                    <a:pt x="208" y="804"/>
                    <a:pt x="222" y="804"/>
                  </a:cubicBezTo>
                  <a:cubicBezTo>
                    <a:pt x="236" y="804"/>
                    <a:pt x="250" y="797"/>
                    <a:pt x="250" y="783"/>
                  </a:cubicBezTo>
                  <a:cubicBezTo>
                    <a:pt x="341" y="489"/>
                    <a:pt x="250" y="258"/>
                    <a:pt x="76" y="28"/>
                  </a:cubicBezTo>
                  <a:cubicBezTo>
                    <a:pt x="67" y="8"/>
                    <a:pt x="55" y="1"/>
                    <a:pt x="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9"/>
            <p:cNvSpPr/>
            <p:nvPr/>
          </p:nvSpPr>
          <p:spPr>
            <a:xfrm>
              <a:off x="3064063" y="2953661"/>
              <a:ext cx="25668" cy="29650"/>
            </a:xfrm>
            <a:custGeom>
              <a:rect b="b" l="l" r="r" t="t"/>
              <a:pathLst>
                <a:path extrusionOk="0" h="1303" w="1128">
                  <a:moveTo>
                    <a:pt x="1096" y="1"/>
                  </a:moveTo>
                  <a:cubicBezTo>
                    <a:pt x="1089" y="1"/>
                    <a:pt x="1080" y="5"/>
                    <a:pt x="1072" y="15"/>
                  </a:cubicBezTo>
                  <a:cubicBezTo>
                    <a:pt x="988" y="302"/>
                    <a:pt x="869" y="540"/>
                    <a:pt x="638" y="743"/>
                  </a:cubicBezTo>
                  <a:cubicBezTo>
                    <a:pt x="429" y="917"/>
                    <a:pt x="226" y="1064"/>
                    <a:pt x="23" y="1239"/>
                  </a:cubicBezTo>
                  <a:cubicBezTo>
                    <a:pt x="0" y="1262"/>
                    <a:pt x="33" y="1303"/>
                    <a:pt x="61" y="1303"/>
                  </a:cubicBezTo>
                  <a:cubicBezTo>
                    <a:pt x="67" y="1303"/>
                    <a:pt x="74" y="1300"/>
                    <a:pt x="79" y="1295"/>
                  </a:cubicBezTo>
                  <a:cubicBezTo>
                    <a:pt x="603" y="1064"/>
                    <a:pt x="988" y="568"/>
                    <a:pt x="1128" y="43"/>
                  </a:cubicBezTo>
                  <a:cubicBezTo>
                    <a:pt x="1128" y="24"/>
                    <a:pt x="1114" y="1"/>
                    <a:pt x="10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9"/>
            <p:cNvSpPr/>
            <p:nvPr/>
          </p:nvSpPr>
          <p:spPr>
            <a:xfrm>
              <a:off x="3012864" y="2780541"/>
              <a:ext cx="460812" cy="340051"/>
            </a:xfrm>
            <a:custGeom>
              <a:rect b="b" l="l" r="r" t="t"/>
              <a:pathLst>
                <a:path extrusionOk="0" h="14944" w="20251">
                  <a:moveTo>
                    <a:pt x="10021" y="8875"/>
                  </a:moveTo>
                  <a:lnTo>
                    <a:pt x="10021" y="8959"/>
                  </a:lnTo>
                  <a:cubicBezTo>
                    <a:pt x="10021" y="9050"/>
                    <a:pt x="10021" y="9134"/>
                    <a:pt x="9993" y="9197"/>
                  </a:cubicBezTo>
                  <a:cubicBezTo>
                    <a:pt x="9951" y="9260"/>
                    <a:pt x="9924" y="9291"/>
                    <a:pt x="9876" y="9291"/>
                  </a:cubicBezTo>
                  <a:cubicBezTo>
                    <a:pt x="9859" y="9291"/>
                    <a:pt x="9841" y="9288"/>
                    <a:pt x="9818" y="9281"/>
                  </a:cubicBezTo>
                  <a:cubicBezTo>
                    <a:pt x="9706" y="9225"/>
                    <a:pt x="9643" y="9106"/>
                    <a:pt x="9559" y="9022"/>
                  </a:cubicBezTo>
                  <a:cubicBezTo>
                    <a:pt x="9734" y="8987"/>
                    <a:pt x="9881" y="8959"/>
                    <a:pt x="10021" y="8875"/>
                  </a:cubicBezTo>
                  <a:close/>
                  <a:moveTo>
                    <a:pt x="9237" y="9106"/>
                  </a:moveTo>
                  <a:cubicBezTo>
                    <a:pt x="9209" y="9253"/>
                    <a:pt x="9147" y="9546"/>
                    <a:pt x="9091" y="9546"/>
                  </a:cubicBezTo>
                  <a:lnTo>
                    <a:pt x="8916" y="9371"/>
                  </a:lnTo>
                  <a:cubicBezTo>
                    <a:pt x="8888" y="9309"/>
                    <a:pt x="8832" y="9253"/>
                    <a:pt x="8769" y="9197"/>
                  </a:cubicBezTo>
                  <a:cubicBezTo>
                    <a:pt x="8916" y="9162"/>
                    <a:pt x="9063" y="9134"/>
                    <a:pt x="9209" y="9106"/>
                  </a:cubicBezTo>
                  <a:close/>
                  <a:moveTo>
                    <a:pt x="15181" y="190"/>
                  </a:moveTo>
                  <a:cubicBezTo>
                    <a:pt x="15677" y="190"/>
                    <a:pt x="15964" y="484"/>
                    <a:pt x="16258" y="834"/>
                  </a:cubicBezTo>
                  <a:cubicBezTo>
                    <a:pt x="16349" y="946"/>
                    <a:pt x="16461" y="1037"/>
                    <a:pt x="16579" y="1093"/>
                  </a:cubicBezTo>
                  <a:cubicBezTo>
                    <a:pt x="16698" y="1155"/>
                    <a:pt x="16873" y="1239"/>
                    <a:pt x="16985" y="1239"/>
                  </a:cubicBezTo>
                  <a:cubicBezTo>
                    <a:pt x="17001" y="1242"/>
                    <a:pt x="17017" y="1244"/>
                    <a:pt x="17034" y="1244"/>
                  </a:cubicBezTo>
                  <a:cubicBezTo>
                    <a:pt x="17170" y="1244"/>
                    <a:pt x="17323" y="1152"/>
                    <a:pt x="17453" y="1120"/>
                  </a:cubicBezTo>
                  <a:cubicBezTo>
                    <a:pt x="17628" y="1065"/>
                    <a:pt x="17831" y="1009"/>
                    <a:pt x="18006" y="981"/>
                  </a:cubicBezTo>
                  <a:cubicBezTo>
                    <a:pt x="18107" y="949"/>
                    <a:pt x="18224" y="926"/>
                    <a:pt x="18341" y="926"/>
                  </a:cubicBezTo>
                  <a:cubicBezTo>
                    <a:pt x="18459" y="926"/>
                    <a:pt x="18576" y="949"/>
                    <a:pt x="18677" y="1009"/>
                  </a:cubicBezTo>
                  <a:cubicBezTo>
                    <a:pt x="18852" y="1155"/>
                    <a:pt x="18908" y="1386"/>
                    <a:pt x="18936" y="1589"/>
                  </a:cubicBezTo>
                  <a:cubicBezTo>
                    <a:pt x="18936" y="1792"/>
                    <a:pt x="18971" y="1995"/>
                    <a:pt x="19027" y="2169"/>
                  </a:cubicBezTo>
                  <a:cubicBezTo>
                    <a:pt x="19027" y="2316"/>
                    <a:pt x="18999" y="2463"/>
                    <a:pt x="19055" y="2638"/>
                  </a:cubicBezTo>
                  <a:cubicBezTo>
                    <a:pt x="19055" y="2666"/>
                    <a:pt x="19083" y="2729"/>
                    <a:pt x="19083" y="2757"/>
                  </a:cubicBezTo>
                  <a:cubicBezTo>
                    <a:pt x="18936" y="2638"/>
                    <a:pt x="18796" y="2463"/>
                    <a:pt x="18621" y="2316"/>
                  </a:cubicBezTo>
                  <a:cubicBezTo>
                    <a:pt x="18411" y="2169"/>
                    <a:pt x="18181" y="2029"/>
                    <a:pt x="17950" y="1939"/>
                  </a:cubicBezTo>
                  <a:cubicBezTo>
                    <a:pt x="17656" y="1855"/>
                    <a:pt x="17398" y="1792"/>
                    <a:pt x="17104" y="1736"/>
                  </a:cubicBezTo>
                  <a:cubicBezTo>
                    <a:pt x="16782" y="1645"/>
                    <a:pt x="16489" y="1533"/>
                    <a:pt x="16174" y="1442"/>
                  </a:cubicBezTo>
                  <a:cubicBezTo>
                    <a:pt x="16111" y="1442"/>
                    <a:pt x="16083" y="1533"/>
                    <a:pt x="16139" y="1533"/>
                  </a:cubicBezTo>
                  <a:cubicBezTo>
                    <a:pt x="16405" y="1680"/>
                    <a:pt x="16663" y="1792"/>
                    <a:pt x="16985" y="1883"/>
                  </a:cubicBezTo>
                  <a:cubicBezTo>
                    <a:pt x="17279" y="1967"/>
                    <a:pt x="17572" y="1995"/>
                    <a:pt x="17859" y="2113"/>
                  </a:cubicBezTo>
                  <a:cubicBezTo>
                    <a:pt x="18181" y="2232"/>
                    <a:pt x="18446" y="2379"/>
                    <a:pt x="18705" y="2610"/>
                  </a:cubicBezTo>
                  <a:cubicBezTo>
                    <a:pt x="18880" y="2757"/>
                    <a:pt x="19027" y="2869"/>
                    <a:pt x="19230" y="2959"/>
                  </a:cubicBezTo>
                  <a:cubicBezTo>
                    <a:pt x="19285" y="3043"/>
                    <a:pt x="19348" y="3106"/>
                    <a:pt x="19432" y="3162"/>
                  </a:cubicBezTo>
                  <a:cubicBezTo>
                    <a:pt x="19523" y="3253"/>
                    <a:pt x="19635" y="3309"/>
                    <a:pt x="19726" y="3393"/>
                  </a:cubicBezTo>
                  <a:cubicBezTo>
                    <a:pt x="19810" y="3512"/>
                    <a:pt x="19845" y="3687"/>
                    <a:pt x="19901" y="3834"/>
                  </a:cubicBezTo>
                  <a:cubicBezTo>
                    <a:pt x="19985" y="4127"/>
                    <a:pt x="20020" y="4386"/>
                    <a:pt x="19957" y="4708"/>
                  </a:cubicBezTo>
                  <a:cubicBezTo>
                    <a:pt x="19845" y="5232"/>
                    <a:pt x="19404" y="5638"/>
                    <a:pt x="19257" y="6162"/>
                  </a:cubicBezTo>
                  <a:cubicBezTo>
                    <a:pt x="19202" y="6365"/>
                    <a:pt x="19202" y="6630"/>
                    <a:pt x="19230" y="6861"/>
                  </a:cubicBezTo>
                  <a:cubicBezTo>
                    <a:pt x="19285" y="7155"/>
                    <a:pt x="19376" y="7449"/>
                    <a:pt x="19320" y="7735"/>
                  </a:cubicBezTo>
                  <a:cubicBezTo>
                    <a:pt x="19207" y="8140"/>
                    <a:pt x="18781" y="8391"/>
                    <a:pt x="18364" y="8391"/>
                  </a:cubicBezTo>
                  <a:cubicBezTo>
                    <a:pt x="18241" y="8391"/>
                    <a:pt x="18119" y="8369"/>
                    <a:pt x="18006" y="8323"/>
                  </a:cubicBezTo>
                  <a:cubicBezTo>
                    <a:pt x="17850" y="8274"/>
                    <a:pt x="17727" y="8213"/>
                    <a:pt x="17573" y="8213"/>
                  </a:cubicBezTo>
                  <a:cubicBezTo>
                    <a:pt x="17527" y="8213"/>
                    <a:pt x="17479" y="8219"/>
                    <a:pt x="17425" y="8232"/>
                  </a:cubicBezTo>
                  <a:cubicBezTo>
                    <a:pt x="17132" y="8288"/>
                    <a:pt x="16873" y="8434"/>
                    <a:pt x="16579" y="8434"/>
                  </a:cubicBezTo>
                  <a:cubicBezTo>
                    <a:pt x="16517" y="8440"/>
                    <a:pt x="16457" y="8443"/>
                    <a:pt x="16397" y="8443"/>
                  </a:cubicBezTo>
                  <a:cubicBezTo>
                    <a:pt x="16234" y="8443"/>
                    <a:pt x="16078" y="8426"/>
                    <a:pt x="15915" y="8426"/>
                  </a:cubicBezTo>
                  <a:cubicBezTo>
                    <a:pt x="15856" y="8426"/>
                    <a:pt x="15795" y="8429"/>
                    <a:pt x="15733" y="8434"/>
                  </a:cubicBezTo>
                  <a:cubicBezTo>
                    <a:pt x="15475" y="8434"/>
                    <a:pt x="15209" y="8497"/>
                    <a:pt x="14950" y="8581"/>
                  </a:cubicBezTo>
                  <a:cubicBezTo>
                    <a:pt x="14684" y="8672"/>
                    <a:pt x="14454" y="8756"/>
                    <a:pt x="14216" y="8812"/>
                  </a:cubicBezTo>
                  <a:cubicBezTo>
                    <a:pt x="14076" y="8875"/>
                    <a:pt x="13901" y="8903"/>
                    <a:pt x="13754" y="8903"/>
                  </a:cubicBezTo>
                  <a:cubicBezTo>
                    <a:pt x="13608" y="8903"/>
                    <a:pt x="13461" y="8812"/>
                    <a:pt x="13342" y="8784"/>
                  </a:cubicBezTo>
                  <a:cubicBezTo>
                    <a:pt x="13154" y="8703"/>
                    <a:pt x="12980" y="8647"/>
                    <a:pt x="12798" y="8647"/>
                  </a:cubicBezTo>
                  <a:cubicBezTo>
                    <a:pt x="12729" y="8647"/>
                    <a:pt x="12659" y="8655"/>
                    <a:pt x="12587" y="8672"/>
                  </a:cubicBezTo>
                  <a:cubicBezTo>
                    <a:pt x="12286" y="8696"/>
                    <a:pt x="12027" y="8762"/>
                    <a:pt x="11737" y="8762"/>
                  </a:cubicBezTo>
                  <a:cubicBezTo>
                    <a:pt x="11690" y="8762"/>
                    <a:pt x="11643" y="8760"/>
                    <a:pt x="11594" y="8756"/>
                  </a:cubicBezTo>
                  <a:cubicBezTo>
                    <a:pt x="11279" y="8756"/>
                    <a:pt x="10958" y="8672"/>
                    <a:pt x="10636" y="8637"/>
                  </a:cubicBezTo>
                  <a:lnTo>
                    <a:pt x="10489" y="8637"/>
                  </a:lnTo>
                  <a:cubicBezTo>
                    <a:pt x="10489" y="8609"/>
                    <a:pt x="10489" y="8609"/>
                    <a:pt x="10517" y="8609"/>
                  </a:cubicBezTo>
                  <a:cubicBezTo>
                    <a:pt x="10755" y="8407"/>
                    <a:pt x="11013" y="8232"/>
                    <a:pt x="11307" y="8148"/>
                  </a:cubicBezTo>
                  <a:cubicBezTo>
                    <a:pt x="11594" y="8057"/>
                    <a:pt x="11860" y="8029"/>
                    <a:pt x="12153" y="8001"/>
                  </a:cubicBezTo>
                  <a:cubicBezTo>
                    <a:pt x="12265" y="7973"/>
                    <a:pt x="12265" y="7854"/>
                    <a:pt x="12153" y="7826"/>
                  </a:cubicBezTo>
                  <a:cubicBezTo>
                    <a:pt x="12091" y="7822"/>
                    <a:pt x="12028" y="7819"/>
                    <a:pt x="11964" y="7819"/>
                  </a:cubicBezTo>
                  <a:cubicBezTo>
                    <a:pt x="11631" y="7819"/>
                    <a:pt x="11279" y="7882"/>
                    <a:pt x="10986" y="8029"/>
                  </a:cubicBezTo>
                  <a:cubicBezTo>
                    <a:pt x="10580" y="8204"/>
                    <a:pt x="10258" y="8553"/>
                    <a:pt x="9846" y="8700"/>
                  </a:cubicBezTo>
                  <a:cubicBezTo>
                    <a:pt x="9440" y="8847"/>
                    <a:pt x="8972" y="8847"/>
                    <a:pt x="8566" y="8987"/>
                  </a:cubicBezTo>
                  <a:cubicBezTo>
                    <a:pt x="8363" y="9078"/>
                    <a:pt x="8189" y="9197"/>
                    <a:pt x="7986" y="9253"/>
                  </a:cubicBezTo>
                  <a:cubicBezTo>
                    <a:pt x="7720" y="9336"/>
                    <a:pt x="7489" y="9336"/>
                    <a:pt x="7224" y="9336"/>
                  </a:cubicBezTo>
                  <a:cubicBezTo>
                    <a:pt x="6790" y="9336"/>
                    <a:pt x="6350" y="9455"/>
                    <a:pt x="5916" y="9511"/>
                  </a:cubicBezTo>
                  <a:cubicBezTo>
                    <a:pt x="5476" y="9602"/>
                    <a:pt x="5014" y="9686"/>
                    <a:pt x="4546" y="9686"/>
                  </a:cubicBezTo>
                  <a:cubicBezTo>
                    <a:pt x="4140" y="9686"/>
                    <a:pt x="3727" y="9721"/>
                    <a:pt x="3322" y="9721"/>
                  </a:cubicBezTo>
                  <a:cubicBezTo>
                    <a:pt x="2888" y="9721"/>
                    <a:pt x="2448" y="9574"/>
                    <a:pt x="2014" y="9574"/>
                  </a:cubicBezTo>
                  <a:cubicBezTo>
                    <a:pt x="1878" y="9574"/>
                    <a:pt x="1736" y="9592"/>
                    <a:pt x="1594" y="9592"/>
                  </a:cubicBezTo>
                  <a:cubicBezTo>
                    <a:pt x="1488" y="9592"/>
                    <a:pt x="1382" y="9582"/>
                    <a:pt x="1280" y="9546"/>
                  </a:cubicBezTo>
                  <a:cubicBezTo>
                    <a:pt x="1168" y="9511"/>
                    <a:pt x="1077" y="9483"/>
                    <a:pt x="965" y="9455"/>
                  </a:cubicBezTo>
                  <a:cubicBezTo>
                    <a:pt x="847" y="9427"/>
                    <a:pt x="728" y="9427"/>
                    <a:pt x="616" y="9336"/>
                  </a:cubicBezTo>
                  <a:cubicBezTo>
                    <a:pt x="469" y="9253"/>
                    <a:pt x="203" y="9106"/>
                    <a:pt x="175" y="8931"/>
                  </a:cubicBezTo>
                  <a:cubicBezTo>
                    <a:pt x="147" y="8784"/>
                    <a:pt x="175" y="8672"/>
                    <a:pt x="175" y="8525"/>
                  </a:cubicBezTo>
                  <a:cubicBezTo>
                    <a:pt x="203" y="8323"/>
                    <a:pt x="266" y="8113"/>
                    <a:pt x="322" y="7938"/>
                  </a:cubicBezTo>
                  <a:cubicBezTo>
                    <a:pt x="350" y="7763"/>
                    <a:pt x="441" y="7588"/>
                    <a:pt x="553" y="7477"/>
                  </a:cubicBezTo>
                  <a:cubicBezTo>
                    <a:pt x="672" y="7358"/>
                    <a:pt x="756" y="7302"/>
                    <a:pt x="847" y="7183"/>
                  </a:cubicBezTo>
                  <a:cubicBezTo>
                    <a:pt x="930" y="7036"/>
                    <a:pt x="1021" y="6861"/>
                    <a:pt x="1140" y="6749"/>
                  </a:cubicBezTo>
                  <a:cubicBezTo>
                    <a:pt x="1252" y="6630"/>
                    <a:pt x="1399" y="6575"/>
                    <a:pt x="1546" y="6484"/>
                  </a:cubicBezTo>
                  <a:cubicBezTo>
                    <a:pt x="1839" y="6337"/>
                    <a:pt x="2154" y="6225"/>
                    <a:pt x="2476" y="6050"/>
                  </a:cubicBezTo>
                  <a:cubicBezTo>
                    <a:pt x="2769" y="5903"/>
                    <a:pt x="3091" y="5812"/>
                    <a:pt x="3378" y="5666"/>
                  </a:cubicBezTo>
                  <a:cubicBezTo>
                    <a:pt x="3699" y="5526"/>
                    <a:pt x="3993" y="5379"/>
                    <a:pt x="4287" y="5204"/>
                  </a:cubicBezTo>
                  <a:cubicBezTo>
                    <a:pt x="4574" y="5057"/>
                    <a:pt x="4895" y="4938"/>
                    <a:pt x="5189" y="4763"/>
                  </a:cubicBezTo>
                  <a:cubicBezTo>
                    <a:pt x="5448" y="4617"/>
                    <a:pt x="5685" y="4477"/>
                    <a:pt x="5916" y="4302"/>
                  </a:cubicBezTo>
                  <a:cubicBezTo>
                    <a:pt x="5972" y="4267"/>
                    <a:pt x="6035" y="4239"/>
                    <a:pt x="6091" y="4211"/>
                  </a:cubicBezTo>
                  <a:cubicBezTo>
                    <a:pt x="6413" y="4036"/>
                    <a:pt x="6699" y="3806"/>
                    <a:pt x="7049" y="3715"/>
                  </a:cubicBezTo>
                  <a:cubicBezTo>
                    <a:pt x="7398" y="3631"/>
                    <a:pt x="7720" y="3540"/>
                    <a:pt x="8042" y="3365"/>
                  </a:cubicBezTo>
                  <a:cubicBezTo>
                    <a:pt x="8363" y="3218"/>
                    <a:pt x="8685" y="3043"/>
                    <a:pt x="9007" y="2904"/>
                  </a:cubicBezTo>
                  <a:cubicBezTo>
                    <a:pt x="9181" y="2785"/>
                    <a:pt x="9321" y="2813"/>
                    <a:pt x="9531" y="2785"/>
                  </a:cubicBezTo>
                  <a:cubicBezTo>
                    <a:pt x="9671" y="2757"/>
                    <a:pt x="9818" y="2694"/>
                    <a:pt x="9965" y="2610"/>
                  </a:cubicBezTo>
                  <a:cubicBezTo>
                    <a:pt x="10286" y="2407"/>
                    <a:pt x="10608" y="2204"/>
                    <a:pt x="10895" y="1967"/>
                  </a:cubicBezTo>
                  <a:cubicBezTo>
                    <a:pt x="11216" y="1708"/>
                    <a:pt x="11538" y="1645"/>
                    <a:pt x="11915" y="1561"/>
                  </a:cubicBezTo>
                  <a:cubicBezTo>
                    <a:pt x="12237" y="1505"/>
                    <a:pt x="12531" y="1414"/>
                    <a:pt x="12762" y="1211"/>
                  </a:cubicBezTo>
                  <a:cubicBezTo>
                    <a:pt x="12936" y="1155"/>
                    <a:pt x="13083" y="1065"/>
                    <a:pt x="13230" y="981"/>
                  </a:cubicBezTo>
                  <a:cubicBezTo>
                    <a:pt x="13552" y="806"/>
                    <a:pt x="13901" y="946"/>
                    <a:pt x="14216" y="806"/>
                  </a:cubicBezTo>
                  <a:cubicBezTo>
                    <a:pt x="14538" y="631"/>
                    <a:pt x="14775" y="218"/>
                    <a:pt x="15181" y="190"/>
                  </a:cubicBezTo>
                  <a:close/>
                  <a:moveTo>
                    <a:pt x="17132" y="8553"/>
                  </a:moveTo>
                  <a:cubicBezTo>
                    <a:pt x="17048" y="8637"/>
                    <a:pt x="16901" y="8728"/>
                    <a:pt x="16838" y="8756"/>
                  </a:cubicBezTo>
                  <a:cubicBezTo>
                    <a:pt x="16698" y="8875"/>
                    <a:pt x="16489" y="8959"/>
                    <a:pt x="16314" y="9050"/>
                  </a:cubicBezTo>
                  <a:cubicBezTo>
                    <a:pt x="16139" y="9106"/>
                    <a:pt x="15936" y="9197"/>
                    <a:pt x="15733" y="9253"/>
                  </a:cubicBezTo>
                  <a:cubicBezTo>
                    <a:pt x="15531" y="9309"/>
                    <a:pt x="15300" y="9309"/>
                    <a:pt x="15062" y="9371"/>
                  </a:cubicBezTo>
                  <a:cubicBezTo>
                    <a:pt x="14859" y="9399"/>
                    <a:pt x="14684" y="9483"/>
                    <a:pt x="14510" y="9574"/>
                  </a:cubicBezTo>
                  <a:cubicBezTo>
                    <a:pt x="14454" y="9602"/>
                    <a:pt x="14279" y="9721"/>
                    <a:pt x="14216" y="9721"/>
                  </a:cubicBezTo>
                  <a:cubicBezTo>
                    <a:pt x="14132" y="9686"/>
                    <a:pt x="14251" y="9574"/>
                    <a:pt x="14307" y="9511"/>
                  </a:cubicBezTo>
                  <a:cubicBezTo>
                    <a:pt x="14566" y="9197"/>
                    <a:pt x="14859" y="8959"/>
                    <a:pt x="15181" y="8728"/>
                  </a:cubicBezTo>
                  <a:cubicBezTo>
                    <a:pt x="15356" y="8672"/>
                    <a:pt x="15503" y="8637"/>
                    <a:pt x="15677" y="8609"/>
                  </a:cubicBezTo>
                  <a:cubicBezTo>
                    <a:pt x="15742" y="8604"/>
                    <a:pt x="15806" y="8601"/>
                    <a:pt x="15870" y="8601"/>
                  </a:cubicBezTo>
                  <a:cubicBezTo>
                    <a:pt x="16125" y="8601"/>
                    <a:pt x="16378" y="8637"/>
                    <a:pt x="16635" y="8637"/>
                  </a:cubicBezTo>
                  <a:cubicBezTo>
                    <a:pt x="16810" y="8637"/>
                    <a:pt x="16985" y="8581"/>
                    <a:pt x="17132" y="8553"/>
                  </a:cubicBezTo>
                  <a:close/>
                  <a:moveTo>
                    <a:pt x="7461" y="9574"/>
                  </a:moveTo>
                  <a:cubicBezTo>
                    <a:pt x="7461" y="9630"/>
                    <a:pt x="7433" y="9686"/>
                    <a:pt x="7433" y="9777"/>
                  </a:cubicBezTo>
                  <a:cubicBezTo>
                    <a:pt x="7398" y="9861"/>
                    <a:pt x="7398" y="9952"/>
                    <a:pt x="7370" y="10008"/>
                  </a:cubicBezTo>
                  <a:cubicBezTo>
                    <a:pt x="7342" y="10071"/>
                    <a:pt x="7370" y="10155"/>
                    <a:pt x="7315" y="10183"/>
                  </a:cubicBezTo>
                  <a:cubicBezTo>
                    <a:pt x="7287" y="10183"/>
                    <a:pt x="7224" y="10099"/>
                    <a:pt x="7196" y="10071"/>
                  </a:cubicBezTo>
                  <a:cubicBezTo>
                    <a:pt x="7140" y="10008"/>
                    <a:pt x="7084" y="9924"/>
                    <a:pt x="7021" y="9833"/>
                  </a:cubicBezTo>
                  <a:cubicBezTo>
                    <a:pt x="6965" y="9777"/>
                    <a:pt x="6937" y="9686"/>
                    <a:pt x="6874" y="9602"/>
                  </a:cubicBezTo>
                  <a:cubicBezTo>
                    <a:pt x="6965" y="9574"/>
                    <a:pt x="7049" y="9574"/>
                    <a:pt x="7140" y="9574"/>
                  </a:cubicBezTo>
                  <a:close/>
                  <a:moveTo>
                    <a:pt x="6615" y="9658"/>
                  </a:moveTo>
                  <a:cubicBezTo>
                    <a:pt x="6587" y="9777"/>
                    <a:pt x="6559" y="9924"/>
                    <a:pt x="6524" y="10071"/>
                  </a:cubicBezTo>
                  <a:cubicBezTo>
                    <a:pt x="6524" y="10123"/>
                    <a:pt x="6524" y="10304"/>
                    <a:pt x="6456" y="10304"/>
                  </a:cubicBezTo>
                  <a:cubicBezTo>
                    <a:pt x="6451" y="10304"/>
                    <a:pt x="6446" y="10303"/>
                    <a:pt x="6440" y="10301"/>
                  </a:cubicBezTo>
                  <a:cubicBezTo>
                    <a:pt x="6385" y="10273"/>
                    <a:pt x="6350" y="10155"/>
                    <a:pt x="6322" y="10099"/>
                  </a:cubicBezTo>
                  <a:cubicBezTo>
                    <a:pt x="6266" y="10008"/>
                    <a:pt x="6210" y="9924"/>
                    <a:pt x="6147" y="9833"/>
                  </a:cubicBezTo>
                  <a:cubicBezTo>
                    <a:pt x="6147" y="9805"/>
                    <a:pt x="6119" y="9777"/>
                    <a:pt x="6119" y="9777"/>
                  </a:cubicBezTo>
                  <a:cubicBezTo>
                    <a:pt x="6210" y="9749"/>
                    <a:pt x="6294" y="9721"/>
                    <a:pt x="6385" y="9721"/>
                  </a:cubicBezTo>
                  <a:cubicBezTo>
                    <a:pt x="6468" y="9686"/>
                    <a:pt x="6524" y="9658"/>
                    <a:pt x="6615" y="9658"/>
                  </a:cubicBezTo>
                  <a:close/>
                  <a:moveTo>
                    <a:pt x="10545" y="9952"/>
                  </a:moveTo>
                  <a:lnTo>
                    <a:pt x="10545" y="9980"/>
                  </a:lnTo>
                  <a:cubicBezTo>
                    <a:pt x="10580" y="10008"/>
                    <a:pt x="10636" y="10036"/>
                    <a:pt x="10664" y="10071"/>
                  </a:cubicBezTo>
                  <a:cubicBezTo>
                    <a:pt x="10720" y="10099"/>
                    <a:pt x="10755" y="10127"/>
                    <a:pt x="10839" y="10155"/>
                  </a:cubicBezTo>
                  <a:cubicBezTo>
                    <a:pt x="10720" y="10246"/>
                    <a:pt x="10636" y="10329"/>
                    <a:pt x="10545" y="10448"/>
                  </a:cubicBezTo>
                  <a:lnTo>
                    <a:pt x="10545" y="10329"/>
                  </a:lnTo>
                  <a:cubicBezTo>
                    <a:pt x="10545" y="10211"/>
                    <a:pt x="10517" y="10099"/>
                    <a:pt x="10545" y="9952"/>
                  </a:cubicBezTo>
                  <a:close/>
                  <a:moveTo>
                    <a:pt x="5364" y="9861"/>
                  </a:moveTo>
                  <a:cubicBezTo>
                    <a:pt x="5364" y="10036"/>
                    <a:pt x="5336" y="10183"/>
                    <a:pt x="5301" y="10329"/>
                  </a:cubicBezTo>
                  <a:cubicBezTo>
                    <a:pt x="5301" y="10377"/>
                    <a:pt x="5326" y="10553"/>
                    <a:pt x="5262" y="10553"/>
                  </a:cubicBezTo>
                  <a:cubicBezTo>
                    <a:pt x="5250" y="10553"/>
                    <a:pt x="5236" y="10547"/>
                    <a:pt x="5217" y="10532"/>
                  </a:cubicBezTo>
                  <a:cubicBezTo>
                    <a:pt x="5161" y="10476"/>
                    <a:pt x="5098" y="10385"/>
                    <a:pt x="5070" y="10329"/>
                  </a:cubicBezTo>
                  <a:cubicBezTo>
                    <a:pt x="4986" y="10211"/>
                    <a:pt x="4923" y="10127"/>
                    <a:pt x="4867" y="10036"/>
                  </a:cubicBezTo>
                  <a:cubicBezTo>
                    <a:pt x="4839" y="10008"/>
                    <a:pt x="4811" y="9952"/>
                    <a:pt x="4811" y="9924"/>
                  </a:cubicBezTo>
                  <a:lnTo>
                    <a:pt x="4986" y="9924"/>
                  </a:lnTo>
                  <a:cubicBezTo>
                    <a:pt x="5098" y="9896"/>
                    <a:pt x="5245" y="9896"/>
                    <a:pt x="5364" y="9861"/>
                  </a:cubicBezTo>
                  <a:close/>
                  <a:moveTo>
                    <a:pt x="903" y="9686"/>
                  </a:moveTo>
                  <a:cubicBezTo>
                    <a:pt x="930" y="9686"/>
                    <a:pt x="965" y="9686"/>
                    <a:pt x="965" y="9721"/>
                  </a:cubicBezTo>
                  <a:cubicBezTo>
                    <a:pt x="1140" y="9749"/>
                    <a:pt x="1280" y="9805"/>
                    <a:pt x="1455" y="9833"/>
                  </a:cubicBezTo>
                  <a:cubicBezTo>
                    <a:pt x="1399" y="9952"/>
                    <a:pt x="1371" y="10071"/>
                    <a:pt x="1343" y="10211"/>
                  </a:cubicBezTo>
                  <a:cubicBezTo>
                    <a:pt x="1315" y="10329"/>
                    <a:pt x="1280" y="10420"/>
                    <a:pt x="1252" y="10532"/>
                  </a:cubicBezTo>
                  <a:lnTo>
                    <a:pt x="1252" y="10560"/>
                  </a:lnTo>
                  <a:cubicBezTo>
                    <a:pt x="1252" y="10560"/>
                    <a:pt x="1224" y="10532"/>
                    <a:pt x="1224" y="10504"/>
                  </a:cubicBezTo>
                  <a:cubicBezTo>
                    <a:pt x="1168" y="10420"/>
                    <a:pt x="1140" y="10301"/>
                    <a:pt x="1077" y="10183"/>
                  </a:cubicBezTo>
                  <a:cubicBezTo>
                    <a:pt x="1077" y="10155"/>
                    <a:pt x="965" y="9861"/>
                    <a:pt x="903" y="9686"/>
                  </a:cubicBezTo>
                  <a:close/>
                  <a:moveTo>
                    <a:pt x="4462" y="9924"/>
                  </a:moveTo>
                  <a:lnTo>
                    <a:pt x="4462" y="10155"/>
                  </a:lnTo>
                  <a:cubicBezTo>
                    <a:pt x="4462" y="10301"/>
                    <a:pt x="4462" y="10476"/>
                    <a:pt x="4427" y="10623"/>
                  </a:cubicBezTo>
                  <a:cubicBezTo>
                    <a:pt x="4315" y="10532"/>
                    <a:pt x="4224" y="10301"/>
                    <a:pt x="4168" y="10211"/>
                  </a:cubicBezTo>
                  <a:cubicBezTo>
                    <a:pt x="4112" y="10127"/>
                    <a:pt x="4077" y="10008"/>
                    <a:pt x="4049" y="9924"/>
                  </a:cubicBezTo>
                  <a:close/>
                  <a:moveTo>
                    <a:pt x="2539" y="9777"/>
                  </a:moveTo>
                  <a:cubicBezTo>
                    <a:pt x="2679" y="9805"/>
                    <a:pt x="2825" y="9861"/>
                    <a:pt x="2972" y="9896"/>
                  </a:cubicBezTo>
                  <a:lnTo>
                    <a:pt x="3028" y="9896"/>
                  </a:lnTo>
                  <a:cubicBezTo>
                    <a:pt x="2972" y="10071"/>
                    <a:pt x="2972" y="10246"/>
                    <a:pt x="2944" y="10420"/>
                  </a:cubicBezTo>
                  <a:cubicBezTo>
                    <a:pt x="2916" y="10448"/>
                    <a:pt x="2916" y="10623"/>
                    <a:pt x="2888" y="10651"/>
                  </a:cubicBezTo>
                  <a:cubicBezTo>
                    <a:pt x="2853" y="10651"/>
                    <a:pt x="2651" y="10183"/>
                    <a:pt x="2623" y="10127"/>
                  </a:cubicBezTo>
                  <a:cubicBezTo>
                    <a:pt x="2595" y="10008"/>
                    <a:pt x="2567" y="9896"/>
                    <a:pt x="2539" y="9777"/>
                  </a:cubicBezTo>
                  <a:close/>
                  <a:moveTo>
                    <a:pt x="2329" y="9749"/>
                  </a:moveTo>
                  <a:cubicBezTo>
                    <a:pt x="2273" y="9896"/>
                    <a:pt x="2245" y="10036"/>
                    <a:pt x="2217" y="10155"/>
                  </a:cubicBezTo>
                  <a:cubicBezTo>
                    <a:pt x="2189" y="10273"/>
                    <a:pt x="2154" y="10357"/>
                    <a:pt x="2154" y="10476"/>
                  </a:cubicBezTo>
                  <a:cubicBezTo>
                    <a:pt x="2126" y="10504"/>
                    <a:pt x="2098" y="10770"/>
                    <a:pt x="2070" y="10770"/>
                  </a:cubicBezTo>
                  <a:cubicBezTo>
                    <a:pt x="2069" y="10770"/>
                    <a:pt x="2068" y="10771"/>
                    <a:pt x="2067" y="10771"/>
                  </a:cubicBezTo>
                  <a:cubicBezTo>
                    <a:pt x="2005" y="10771"/>
                    <a:pt x="1774" y="10066"/>
                    <a:pt x="1665" y="9805"/>
                  </a:cubicBezTo>
                  <a:cubicBezTo>
                    <a:pt x="1867" y="9805"/>
                    <a:pt x="2042" y="9749"/>
                    <a:pt x="2245" y="9749"/>
                  </a:cubicBezTo>
                  <a:close/>
                  <a:moveTo>
                    <a:pt x="3238" y="9924"/>
                  </a:moveTo>
                  <a:cubicBezTo>
                    <a:pt x="3350" y="9952"/>
                    <a:pt x="3441" y="9952"/>
                    <a:pt x="3553" y="9952"/>
                  </a:cubicBezTo>
                  <a:lnTo>
                    <a:pt x="3762" y="9952"/>
                  </a:lnTo>
                  <a:cubicBezTo>
                    <a:pt x="3727" y="10071"/>
                    <a:pt x="3727" y="10211"/>
                    <a:pt x="3699" y="10329"/>
                  </a:cubicBezTo>
                  <a:cubicBezTo>
                    <a:pt x="3699" y="10420"/>
                    <a:pt x="3671" y="10532"/>
                    <a:pt x="3671" y="10623"/>
                  </a:cubicBezTo>
                  <a:lnTo>
                    <a:pt x="3671" y="10798"/>
                  </a:lnTo>
                  <a:cubicBezTo>
                    <a:pt x="3616" y="10735"/>
                    <a:pt x="3553" y="10651"/>
                    <a:pt x="3525" y="10595"/>
                  </a:cubicBezTo>
                  <a:cubicBezTo>
                    <a:pt x="3469" y="10476"/>
                    <a:pt x="3378" y="10357"/>
                    <a:pt x="3322" y="10211"/>
                  </a:cubicBezTo>
                  <a:cubicBezTo>
                    <a:pt x="3294" y="10127"/>
                    <a:pt x="3266" y="10036"/>
                    <a:pt x="3238" y="9924"/>
                  </a:cubicBezTo>
                  <a:close/>
                  <a:moveTo>
                    <a:pt x="9993" y="10448"/>
                  </a:moveTo>
                  <a:cubicBezTo>
                    <a:pt x="10021" y="10448"/>
                    <a:pt x="10230" y="10651"/>
                    <a:pt x="10314" y="10735"/>
                  </a:cubicBezTo>
                  <a:cubicBezTo>
                    <a:pt x="10230" y="10826"/>
                    <a:pt x="10111" y="10910"/>
                    <a:pt x="10021" y="11001"/>
                  </a:cubicBezTo>
                  <a:cubicBezTo>
                    <a:pt x="10021" y="10910"/>
                    <a:pt x="9993" y="10854"/>
                    <a:pt x="9993" y="10770"/>
                  </a:cubicBezTo>
                  <a:cubicBezTo>
                    <a:pt x="9993" y="10735"/>
                    <a:pt x="9965" y="10476"/>
                    <a:pt x="9993" y="10448"/>
                  </a:cubicBezTo>
                  <a:close/>
                  <a:moveTo>
                    <a:pt x="8994" y="11122"/>
                  </a:moveTo>
                  <a:cubicBezTo>
                    <a:pt x="9021" y="11122"/>
                    <a:pt x="9041" y="11154"/>
                    <a:pt x="9091" y="11203"/>
                  </a:cubicBezTo>
                  <a:cubicBezTo>
                    <a:pt x="9147" y="11231"/>
                    <a:pt x="9209" y="11294"/>
                    <a:pt x="9265" y="11350"/>
                  </a:cubicBezTo>
                  <a:cubicBezTo>
                    <a:pt x="9119" y="11406"/>
                    <a:pt x="8972" y="11469"/>
                    <a:pt x="8832" y="11525"/>
                  </a:cubicBezTo>
                  <a:cubicBezTo>
                    <a:pt x="8832" y="11497"/>
                    <a:pt x="8832" y="11469"/>
                    <a:pt x="8860" y="11434"/>
                  </a:cubicBezTo>
                  <a:cubicBezTo>
                    <a:pt x="8860" y="11350"/>
                    <a:pt x="8888" y="11203"/>
                    <a:pt x="8916" y="11175"/>
                  </a:cubicBezTo>
                  <a:cubicBezTo>
                    <a:pt x="8953" y="11138"/>
                    <a:pt x="8975" y="11122"/>
                    <a:pt x="8994" y="11122"/>
                  </a:cubicBezTo>
                  <a:close/>
                  <a:moveTo>
                    <a:pt x="8244" y="11137"/>
                  </a:moveTo>
                  <a:cubicBezTo>
                    <a:pt x="8250" y="11137"/>
                    <a:pt x="8258" y="11141"/>
                    <a:pt x="8272" y="11148"/>
                  </a:cubicBezTo>
                  <a:cubicBezTo>
                    <a:pt x="8307" y="11203"/>
                    <a:pt x="8307" y="11259"/>
                    <a:pt x="8335" y="11322"/>
                  </a:cubicBezTo>
                  <a:cubicBezTo>
                    <a:pt x="8419" y="11406"/>
                    <a:pt x="8510" y="11553"/>
                    <a:pt x="8622" y="11609"/>
                  </a:cubicBezTo>
                  <a:cubicBezTo>
                    <a:pt x="8594" y="11644"/>
                    <a:pt x="8566" y="11644"/>
                    <a:pt x="8538" y="11644"/>
                  </a:cubicBezTo>
                  <a:cubicBezTo>
                    <a:pt x="8391" y="11700"/>
                    <a:pt x="8245" y="11756"/>
                    <a:pt x="8098" y="11784"/>
                  </a:cubicBezTo>
                  <a:cubicBezTo>
                    <a:pt x="8098" y="11784"/>
                    <a:pt x="8133" y="11756"/>
                    <a:pt x="8133" y="11728"/>
                  </a:cubicBezTo>
                  <a:cubicBezTo>
                    <a:pt x="8161" y="11553"/>
                    <a:pt x="8189" y="11378"/>
                    <a:pt x="8217" y="11231"/>
                  </a:cubicBezTo>
                  <a:cubicBezTo>
                    <a:pt x="8238" y="11168"/>
                    <a:pt x="8227" y="11137"/>
                    <a:pt x="8244" y="11137"/>
                  </a:cubicBezTo>
                  <a:close/>
                  <a:moveTo>
                    <a:pt x="7489" y="11469"/>
                  </a:moveTo>
                  <a:cubicBezTo>
                    <a:pt x="7517" y="11497"/>
                    <a:pt x="7573" y="11609"/>
                    <a:pt x="7636" y="11672"/>
                  </a:cubicBezTo>
                  <a:cubicBezTo>
                    <a:pt x="7720" y="11728"/>
                    <a:pt x="7811" y="11819"/>
                    <a:pt x="7895" y="11875"/>
                  </a:cubicBezTo>
                  <a:cubicBezTo>
                    <a:pt x="7720" y="11931"/>
                    <a:pt x="7545" y="12022"/>
                    <a:pt x="7398" y="12133"/>
                  </a:cubicBezTo>
                  <a:lnTo>
                    <a:pt x="7342" y="12133"/>
                  </a:lnTo>
                  <a:cubicBezTo>
                    <a:pt x="7370" y="12022"/>
                    <a:pt x="7370" y="11903"/>
                    <a:pt x="7370" y="11756"/>
                  </a:cubicBezTo>
                  <a:cubicBezTo>
                    <a:pt x="7370" y="11700"/>
                    <a:pt x="7342" y="11497"/>
                    <a:pt x="7398" y="11469"/>
                  </a:cubicBezTo>
                  <a:close/>
                  <a:moveTo>
                    <a:pt x="6540" y="11559"/>
                  </a:moveTo>
                  <a:cubicBezTo>
                    <a:pt x="6552" y="11559"/>
                    <a:pt x="6562" y="11591"/>
                    <a:pt x="6615" y="11644"/>
                  </a:cubicBezTo>
                  <a:cubicBezTo>
                    <a:pt x="6671" y="11728"/>
                    <a:pt x="6762" y="11847"/>
                    <a:pt x="6846" y="11931"/>
                  </a:cubicBezTo>
                  <a:cubicBezTo>
                    <a:pt x="6937" y="12022"/>
                    <a:pt x="7049" y="12168"/>
                    <a:pt x="7168" y="12252"/>
                  </a:cubicBezTo>
                  <a:cubicBezTo>
                    <a:pt x="6937" y="12399"/>
                    <a:pt x="6734" y="12574"/>
                    <a:pt x="6468" y="12658"/>
                  </a:cubicBezTo>
                  <a:cubicBezTo>
                    <a:pt x="6496" y="12574"/>
                    <a:pt x="6496" y="12427"/>
                    <a:pt x="6496" y="12308"/>
                  </a:cubicBezTo>
                  <a:cubicBezTo>
                    <a:pt x="6496" y="12105"/>
                    <a:pt x="6440" y="11819"/>
                    <a:pt x="6496" y="11609"/>
                  </a:cubicBezTo>
                  <a:cubicBezTo>
                    <a:pt x="6522" y="11574"/>
                    <a:pt x="6532" y="11559"/>
                    <a:pt x="6540" y="11559"/>
                  </a:cubicBezTo>
                  <a:close/>
                  <a:moveTo>
                    <a:pt x="5713" y="11959"/>
                  </a:moveTo>
                  <a:cubicBezTo>
                    <a:pt x="5741" y="11994"/>
                    <a:pt x="5769" y="12077"/>
                    <a:pt x="5825" y="12133"/>
                  </a:cubicBezTo>
                  <a:cubicBezTo>
                    <a:pt x="5860" y="12196"/>
                    <a:pt x="5916" y="12224"/>
                    <a:pt x="5972" y="12280"/>
                  </a:cubicBezTo>
                  <a:cubicBezTo>
                    <a:pt x="6063" y="12427"/>
                    <a:pt x="6175" y="12574"/>
                    <a:pt x="6294" y="12693"/>
                  </a:cubicBezTo>
                  <a:lnTo>
                    <a:pt x="6294" y="12721"/>
                  </a:lnTo>
                  <a:cubicBezTo>
                    <a:pt x="6147" y="12749"/>
                    <a:pt x="5972" y="12777"/>
                    <a:pt x="5825" y="12868"/>
                  </a:cubicBezTo>
                  <a:cubicBezTo>
                    <a:pt x="5769" y="12868"/>
                    <a:pt x="5713" y="12896"/>
                    <a:pt x="5650" y="12952"/>
                  </a:cubicBezTo>
                  <a:lnTo>
                    <a:pt x="5650" y="12371"/>
                  </a:lnTo>
                  <a:lnTo>
                    <a:pt x="5650" y="12168"/>
                  </a:lnTo>
                  <a:cubicBezTo>
                    <a:pt x="5650" y="12133"/>
                    <a:pt x="5622" y="11994"/>
                    <a:pt x="5650" y="11959"/>
                  </a:cubicBezTo>
                  <a:close/>
                  <a:moveTo>
                    <a:pt x="4867" y="12196"/>
                  </a:moveTo>
                  <a:cubicBezTo>
                    <a:pt x="4923" y="12308"/>
                    <a:pt x="4986" y="12427"/>
                    <a:pt x="5098" y="12546"/>
                  </a:cubicBezTo>
                  <a:cubicBezTo>
                    <a:pt x="5189" y="12658"/>
                    <a:pt x="5273" y="12749"/>
                    <a:pt x="5364" y="12868"/>
                  </a:cubicBezTo>
                  <a:cubicBezTo>
                    <a:pt x="5392" y="12924"/>
                    <a:pt x="5448" y="12980"/>
                    <a:pt x="5476" y="13007"/>
                  </a:cubicBezTo>
                  <a:cubicBezTo>
                    <a:pt x="5448" y="13042"/>
                    <a:pt x="5392" y="13070"/>
                    <a:pt x="5336" y="13098"/>
                  </a:cubicBezTo>
                  <a:cubicBezTo>
                    <a:pt x="5257" y="13147"/>
                    <a:pt x="5027" y="13284"/>
                    <a:pt x="4912" y="13284"/>
                  </a:cubicBezTo>
                  <a:cubicBezTo>
                    <a:pt x="4894" y="13284"/>
                    <a:pt x="4879" y="13281"/>
                    <a:pt x="4867" y="13273"/>
                  </a:cubicBezTo>
                  <a:cubicBezTo>
                    <a:pt x="4811" y="13217"/>
                    <a:pt x="4867" y="13070"/>
                    <a:pt x="4839" y="13007"/>
                  </a:cubicBezTo>
                  <a:lnTo>
                    <a:pt x="4839" y="12602"/>
                  </a:lnTo>
                  <a:cubicBezTo>
                    <a:pt x="4839" y="12483"/>
                    <a:pt x="4867" y="12371"/>
                    <a:pt x="4867" y="12252"/>
                  </a:cubicBezTo>
                  <a:lnTo>
                    <a:pt x="4867" y="12196"/>
                  </a:lnTo>
                  <a:close/>
                  <a:moveTo>
                    <a:pt x="4077" y="12749"/>
                  </a:moveTo>
                  <a:cubicBezTo>
                    <a:pt x="4077" y="12777"/>
                    <a:pt x="4112" y="12805"/>
                    <a:pt x="4140" y="12833"/>
                  </a:cubicBezTo>
                  <a:cubicBezTo>
                    <a:pt x="4196" y="12924"/>
                    <a:pt x="4287" y="13007"/>
                    <a:pt x="4343" y="13098"/>
                  </a:cubicBezTo>
                  <a:cubicBezTo>
                    <a:pt x="4427" y="13217"/>
                    <a:pt x="4518" y="13329"/>
                    <a:pt x="4636" y="13392"/>
                  </a:cubicBezTo>
                  <a:cubicBezTo>
                    <a:pt x="4427" y="13448"/>
                    <a:pt x="4252" y="13504"/>
                    <a:pt x="4049" y="13532"/>
                  </a:cubicBezTo>
                  <a:cubicBezTo>
                    <a:pt x="4049" y="13392"/>
                    <a:pt x="4021" y="13245"/>
                    <a:pt x="4049" y="13126"/>
                  </a:cubicBezTo>
                  <a:cubicBezTo>
                    <a:pt x="4049" y="13042"/>
                    <a:pt x="4049" y="12833"/>
                    <a:pt x="4077" y="12749"/>
                  </a:cubicBezTo>
                  <a:close/>
                  <a:moveTo>
                    <a:pt x="3413" y="12693"/>
                  </a:moveTo>
                  <a:cubicBezTo>
                    <a:pt x="3469" y="12805"/>
                    <a:pt x="3497" y="12952"/>
                    <a:pt x="3497" y="13042"/>
                  </a:cubicBezTo>
                  <a:cubicBezTo>
                    <a:pt x="3553" y="13126"/>
                    <a:pt x="3588" y="13245"/>
                    <a:pt x="3616" y="13329"/>
                  </a:cubicBezTo>
                  <a:cubicBezTo>
                    <a:pt x="3644" y="13420"/>
                    <a:pt x="3699" y="13504"/>
                    <a:pt x="3790" y="13595"/>
                  </a:cubicBezTo>
                  <a:cubicBezTo>
                    <a:pt x="3644" y="13623"/>
                    <a:pt x="3497" y="13651"/>
                    <a:pt x="3350" y="13707"/>
                  </a:cubicBezTo>
                  <a:cubicBezTo>
                    <a:pt x="3350" y="13567"/>
                    <a:pt x="3350" y="13420"/>
                    <a:pt x="3322" y="13301"/>
                  </a:cubicBezTo>
                  <a:cubicBezTo>
                    <a:pt x="3322" y="13126"/>
                    <a:pt x="3322" y="12868"/>
                    <a:pt x="3413" y="12693"/>
                  </a:cubicBezTo>
                  <a:close/>
                  <a:moveTo>
                    <a:pt x="17545" y="8452"/>
                  </a:moveTo>
                  <a:cubicBezTo>
                    <a:pt x="17659" y="8452"/>
                    <a:pt x="17755" y="8485"/>
                    <a:pt x="17887" y="8553"/>
                  </a:cubicBezTo>
                  <a:cubicBezTo>
                    <a:pt x="18006" y="8581"/>
                    <a:pt x="18125" y="8637"/>
                    <a:pt x="18237" y="8637"/>
                  </a:cubicBezTo>
                  <a:cubicBezTo>
                    <a:pt x="18502" y="8637"/>
                    <a:pt x="18761" y="8581"/>
                    <a:pt x="18999" y="8462"/>
                  </a:cubicBezTo>
                  <a:lnTo>
                    <a:pt x="18999" y="8462"/>
                  </a:lnTo>
                  <a:cubicBezTo>
                    <a:pt x="19055" y="8581"/>
                    <a:pt x="18971" y="8784"/>
                    <a:pt x="18936" y="8931"/>
                  </a:cubicBezTo>
                  <a:cubicBezTo>
                    <a:pt x="18908" y="9050"/>
                    <a:pt x="18908" y="9134"/>
                    <a:pt x="18908" y="9253"/>
                  </a:cubicBezTo>
                  <a:cubicBezTo>
                    <a:pt x="18908" y="9427"/>
                    <a:pt x="18936" y="9630"/>
                    <a:pt x="18852" y="9777"/>
                  </a:cubicBezTo>
                  <a:cubicBezTo>
                    <a:pt x="18761" y="9924"/>
                    <a:pt x="18621" y="10036"/>
                    <a:pt x="18502" y="10155"/>
                  </a:cubicBezTo>
                  <a:cubicBezTo>
                    <a:pt x="18062" y="10595"/>
                    <a:pt x="17600" y="10945"/>
                    <a:pt x="17160" y="11350"/>
                  </a:cubicBezTo>
                  <a:cubicBezTo>
                    <a:pt x="16957" y="11553"/>
                    <a:pt x="16782" y="11784"/>
                    <a:pt x="16579" y="11959"/>
                  </a:cubicBezTo>
                  <a:cubicBezTo>
                    <a:pt x="16349" y="12196"/>
                    <a:pt x="15999" y="12343"/>
                    <a:pt x="15677" y="12427"/>
                  </a:cubicBezTo>
                  <a:cubicBezTo>
                    <a:pt x="15209" y="12574"/>
                    <a:pt x="14740" y="12721"/>
                    <a:pt x="14335" y="12980"/>
                  </a:cubicBezTo>
                  <a:cubicBezTo>
                    <a:pt x="14076" y="13098"/>
                    <a:pt x="13810" y="13245"/>
                    <a:pt x="13517" y="13301"/>
                  </a:cubicBezTo>
                  <a:cubicBezTo>
                    <a:pt x="13429" y="13314"/>
                    <a:pt x="13338" y="13320"/>
                    <a:pt x="13245" y="13320"/>
                  </a:cubicBezTo>
                  <a:cubicBezTo>
                    <a:pt x="12939" y="13320"/>
                    <a:pt x="12610" y="13260"/>
                    <a:pt x="12293" y="13217"/>
                  </a:cubicBezTo>
                  <a:cubicBezTo>
                    <a:pt x="11888" y="13182"/>
                    <a:pt x="11482" y="13126"/>
                    <a:pt x="11069" y="13098"/>
                  </a:cubicBezTo>
                  <a:cubicBezTo>
                    <a:pt x="10806" y="13077"/>
                    <a:pt x="10543" y="13021"/>
                    <a:pt x="10280" y="13021"/>
                  </a:cubicBezTo>
                  <a:cubicBezTo>
                    <a:pt x="10194" y="13021"/>
                    <a:pt x="10107" y="13027"/>
                    <a:pt x="10021" y="13042"/>
                  </a:cubicBezTo>
                  <a:cubicBezTo>
                    <a:pt x="9237" y="13154"/>
                    <a:pt x="8594" y="13595"/>
                    <a:pt x="7839" y="13798"/>
                  </a:cubicBezTo>
                  <a:cubicBezTo>
                    <a:pt x="7489" y="13882"/>
                    <a:pt x="7112" y="13944"/>
                    <a:pt x="6762" y="14091"/>
                  </a:cubicBezTo>
                  <a:cubicBezTo>
                    <a:pt x="6440" y="14203"/>
                    <a:pt x="6175" y="14406"/>
                    <a:pt x="5860" y="14553"/>
                  </a:cubicBezTo>
                  <a:cubicBezTo>
                    <a:pt x="5631" y="14673"/>
                    <a:pt x="5365" y="14712"/>
                    <a:pt x="5095" y="14712"/>
                  </a:cubicBezTo>
                  <a:cubicBezTo>
                    <a:pt x="4910" y="14712"/>
                    <a:pt x="4724" y="14694"/>
                    <a:pt x="4546" y="14672"/>
                  </a:cubicBezTo>
                  <a:cubicBezTo>
                    <a:pt x="4343" y="14616"/>
                    <a:pt x="4140" y="14581"/>
                    <a:pt x="3937" y="14525"/>
                  </a:cubicBezTo>
                  <a:cubicBezTo>
                    <a:pt x="3818" y="14497"/>
                    <a:pt x="3699" y="14469"/>
                    <a:pt x="3588" y="14441"/>
                  </a:cubicBezTo>
                  <a:cubicBezTo>
                    <a:pt x="3671" y="14378"/>
                    <a:pt x="3790" y="14322"/>
                    <a:pt x="3874" y="14294"/>
                  </a:cubicBezTo>
                  <a:cubicBezTo>
                    <a:pt x="4490" y="14000"/>
                    <a:pt x="5189" y="14056"/>
                    <a:pt x="5825" y="13854"/>
                  </a:cubicBezTo>
                  <a:cubicBezTo>
                    <a:pt x="6119" y="13770"/>
                    <a:pt x="6385" y="13651"/>
                    <a:pt x="6643" y="13504"/>
                  </a:cubicBezTo>
                  <a:cubicBezTo>
                    <a:pt x="6937" y="13357"/>
                    <a:pt x="7224" y="13182"/>
                    <a:pt x="7517" y="13098"/>
                  </a:cubicBezTo>
                  <a:cubicBezTo>
                    <a:pt x="7867" y="13007"/>
                    <a:pt x="8161" y="12952"/>
                    <a:pt x="8447" y="12721"/>
                  </a:cubicBezTo>
                  <a:cubicBezTo>
                    <a:pt x="8797" y="12455"/>
                    <a:pt x="9119" y="12252"/>
                    <a:pt x="9531" y="12077"/>
                  </a:cubicBezTo>
                  <a:cubicBezTo>
                    <a:pt x="9587" y="12050"/>
                    <a:pt x="9559" y="11931"/>
                    <a:pt x="9468" y="11931"/>
                  </a:cubicBezTo>
                  <a:cubicBezTo>
                    <a:pt x="9181" y="12050"/>
                    <a:pt x="8888" y="12168"/>
                    <a:pt x="8594" y="12343"/>
                  </a:cubicBezTo>
                  <a:cubicBezTo>
                    <a:pt x="8307" y="12546"/>
                    <a:pt x="8042" y="12749"/>
                    <a:pt x="7664" y="12833"/>
                  </a:cubicBezTo>
                  <a:cubicBezTo>
                    <a:pt x="7021" y="13007"/>
                    <a:pt x="6496" y="13476"/>
                    <a:pt x="5860" y="13679"/>
                  </a:cubicBezTo>
                  <a:cubicBezTo>
                    <a:pt x="5217" y="13854"/>
                    <a:pt x="4546" y="13742"/>
                    <a:pt x="3937" y="14000"/>
                  </a:cubicBezTo>
                  <a:cubicBezTo>
                    <a:pt x="3762" y="14056"/>
                    <a:pt x="3616" y="14147"/>
                    <a:pt x="3469" y="14231"/>
                  </a:cubicBezTo>
                  <a:cubicBezTo>
                    <a:pt x="3328" y="14304"/>
                    <a:pt x="3187" y="14396"/>
                    <a:pt x="3047" y="14396"/>
                  </a:cubicBezTo>
                  <a:cubicBezTo>
                    <a:pt x="3012" y="14396"/>
                    <a:pt x="2978" y="14390"/>
                    <a:pt x="2944" y="14378"/>
                  </a:cubicBezTo>
                  <a:cubicBezTo>
                    <a:pt x="2853" y="14350"/>
                    <a:pt x="2679" y="14266"/>
                    <a:pt x="2714" y="14147"/>
                  </a:cubicBezTo>
                  <a:cubicBezTo>
                    <a:pt x="2742" y="14091"/>
                    <a:pt x="2853" y="14028"/>
                    <a:pt x="2916" y="14028"/>
                  </a:cubicBezTo>
                  <a:cubicBezTo>
                    <a:pt x="2944" y="14000"/>
                    <a:pt x="2972" y="14000"/>
                    <a:pt x="3000" y="13972"/>
                  </a:cubicBezTo>
                  <a:cubicBezTo>
                    <a:pt x="3091" y="13944"/>
                    <a:pt x="3175" y="13916"/>
                    <a:pt x="3294" y="13882"/>
                  </a:cubicBezTo>
                  <a:cubicBezTo>
                    <a:pt x="3497" y="13798"/>
                    <a:pt x="3727" y="13770"/>
                    <a:pt x="3965" y="13742"/>
                  </a:cubicBezTo>
                  <a:cubicBezTo>
                    <a:pt x="4343" y="13707"/>
                    <a:pt x="4748" y="13623"/>
                    <a:pt x="5098" y="13448"/>
                  </a:cubicBezTo>
                  <a:cubicBezTo>
                    <a:pt x="5476" y="13301"/>
                    <a:pt x="5797" y="13098"/>
                    <a:pt x="6175" y="12980"/>
                  </a:cubicBezTo>
                  <a:cubicBezTo>
                    <a:pt x="6524" y="12896"/>
                    <a:pt x="6846" y="12777"/>
                    <a:pt x="7168" y="12546"/>
                  </a:cubicBezTo>
                  <a:cubicBezTo>
                    <a:pt x="7517" y="12308"/>
                    <a:pt x="7839" y="12050"/>
                    <a:pt x="8272" y="11959"/>
                  </a:cubicBezTo>
                  <a:cubicBezTo>
                    <a:pt x="8657" y="11847"/>
                    <a:pt x="9035" y="11672"/>
                    <a:pt x="9412" y="11525"/>
                  </a:cubicBezTo>
                  <a:cubicBezTo>
                    <a:pt x="9762" y="11406"/>
                    <a:pt x="10083" y="11259"/>
                    <a:pt x="10342" y="11057"/>
                  </a:cubicBezTo>
                  <a:cubicBezTo>
                    <a:pt x="10636" y="10826"/>
                    <a:pt x="10783" y="10448"/>
                    <a:pt x="11104" y="10273"/>
                  </a:cubicBezTo>
                  <a:cubicBezTo>
                    <a:pt x="11510" y="10071"/>
                    <a:pt x="12006" y="10036"/>
                    <a:pt x="12412" y="9896"/>
                  </a:cubicBezTo>
                  <a:cubicBezTo>
                    <a:pt x="12615" y="9833"/>
                    <a:pt x="12818" y="9721"/>
                    <a:pt x="12992" y="9602"/>
                  </a:cubicBezTo>
                  <a:cubicBezTo>
                    <a:pt x="13167" y="9483"/>
                    <a:pt x="13342" y="9281"/>
                    <a:pt x="13552" y="9197"/>
                  </a:cubicBezTo>
                  <a:cubicBezTo>
                    <a:pt x="13580" y="9197"/>
                    <a:pt x="13580" y="9197"/>
                    <a:pt x="13608" y="9162"/>
                  </a:cubicBezTo>
                  <a:lnTo>
                    <a:pt x="13664" y="9162"/>
                  </a:lnTo>
                  <a:cubicBezTo>
                    <a:pt x="13754" y="9162"/>
                    <a:pt x="13838" y="9162"/>
                    <a:pt x="13957" y="9134"/>
                  </a:cubicBezTo>
                  <a:cubicBezTo>
                    <a:pt x="14160" y="9106"/>
                    <a:pt x="14363" y="9050"/>
                    <a:pt x="14538" y="8959"/>
                  </a:cubicBezTo>
                  <a:lnTo>
                    <a:pt x="14538" y="8959"/>
                  </a:lnTo>
                  <a:cubicBezTo>
                    <a:pt x="14363" y="9106"/>
                    <a:pt x="14160" y="9309"/>
                    <a:pt x="14013" y="9511"/>
                  </a:cubicBezTo>
                  <a:cubicBezTo>
                    <a:pt x="13957" y="9630"/>
                    <a:pt x="13866" y="9833"/>
                    <a:pt x="14013" y="9924"/>
                  </a:cubicBezTo>
                  <a:cubicBezTo>
                    <a:pt x="14050" y="9941"/>
                    <a:pt x="14088" y="9949"/>
                    <a:pt x="14126" y="9949"/>
                  </a:cubicBezTo>
                  <a:cubicBezTo>
                    <a:pt x="14271" y="9949"/>
                    <a:pt x="14422" y="9843"/>
                    <a:pt x="14538" y="9777"/>
                  </a:cubicBezTo>
                  <a:cubicBezTo>
                    <a:pt x="14859" y="9602"/>
                    <a:pt x="15153" y="9483"/>
                    <a:pt x="15531" y="9455"/>
                  </a:cubicBezTo>
                  <a:cubicBezTo>
                    <a:pt x="15824" y="9427"/>
                    <a:pt x="16083" y="9309"/>
                    <a:pt x="16377" y="9225"/>
                  </a:cubicBezTo>
                  <a:cubicBezTo>
                    <a:pt x="16607" y="9134"/>
                    <a:pt x="16838" y="8987"/>
                    <a:pt x="17048" y="8847"/>
                  </a:cubicBezTo>
                  <a:cubicBezTo>
                    <a:pt x="17160" y="8756"/>
                    <a:pt x="17398" y="8609"/>
                    <a:pt x="17425" y="8462"/>
                  </a:cubicBezTo>
                  <a:cubicBezTo>
                    <a:pt x="17469" y="8456"/>
                    <a:pt x="17508" y="8452"/>
                    <a:pt x="17545" y="8452"/>
                  </a:cubicBezTo>
                  <a:close/>
                  <a:moveTo>
                    <a:pt x="15219" y="1"/>
                  </a:moveTo>
                  <a:cubicBezTo>
                    <a:pt x="15089" y="1"/>
                    <a:pt x="14958" y="23"/>
                    <a:pt x="14831" y="72"/>
                  </a:cubicBezTo>
                  <a:cubicBezTo>
                    <a:pt x="14566" y="190"/>
                    <a:pt x="14363" y="456"/>
                    <a:pt x="14104" y="596"/>
                  </a:cubicBezTo>
                  <a:cubicBezTo>
                    <a:pt x="14013" y="637"/>
                    <a:pt x="13928" y="648"/>
                    <a:pt x="13843" y="648"/>
                  </a:cubicBezTo>
                  <a:cubicBezTo>
                    <a:pt x="13738" y="648"/>
                    <a:pt x="13632" y="631"/>
                    <a:pt x="13517" y="631"/>
                  </a:cubicBezTo>
                  <a:cubicBezTo>
                    <a:pt x="13377" y="659"/>
                    <a:pt x="13258" y="687"/>
                    <a:pt x="13139" y="771"/>
                  </a:cubicBezTo>
                  <a:cubicBezTo>
                    <a:pt x="12992" y="834"/>
                    <a:pt x="12880" y="946"/>
                    <a:pt x="12734" y="1009"/>
                  </a:cubicBezTo>
                  <a:cubicBezTo>
                    <a:pt x="12615" y="1093"/>
                    <a:pt x="12468" y="1120"/>
                    <a:pt x="12356" y="1211"/>
                  </a:cubicBezTo>
                  <a:cubicBezTo>
                    <a:pt x="11832" y="1330"/>
                    <a:pt x="11279" y="1358"/>
                    <a:pt x="10839" y="1680"/>
                  </a:cubicBezTo>
                  <a:cubicBezTo>
                    <a:pt x="10517" y="1939"/>
                    <a:pt x="10195" y="2169"/>
                    <a:pt x="9846" y="2407"/>
                  </a:cubicBezTo>
                  <a:cubicBezTo>
                    <a:pt x="9706" y="2491"/>
                    <a:pt x="9531" y="2610"/>
                    <a:pt x="9356" y="2638"/>
                  </a:cubicBezTo>
                  <a:cubicBezTo>
                    <a:pt x="9181" y="2694"/>
                    <a:pt x="9035" y="2694"/>
                    <a:pt x="8888" y="2757"/>
                  </a:cubicBezTo>
                  <a:cubicBezTo>
                    <a:pt x="8594" y="2869"/>
                    <a:pt x="8307" y="3015"/>
                    <a:pt x="7986" y="3134"/>
                  </a:cubicBezTo>
                  <a:cubicBezTo>
                    <a:pt x="7811" y="3218"/>
                    <a:pt x="7636" y="3309"/>
                    <a:pt x="7461" y="3365"/>
                  </a:cubicBezTo>
                  <a:cubicBezTo>
                    <a:pt x="7287" y="3428"/>
                    <a:pt x="7112" y="3456"/>
                    <a:pt x="6965" y="3512"/>
                  </a:cubicBezTo>
                  <a:cubicBezTo>
                    <a:pt x="6587" y="3603"/>
                    <a:pt x="6266" y="3861"/>
                    <a:pt x="5916" y="4092"/>
                  </a:cubicBezTo>
                  <a:cubicBezTo>
                    <a:pt x="5622" y="4211"/>
                    <a:pt x="5336" y="4414"/>
                    <a:pt x="5042" y="4561"/>
                  </a:cubicBezTo>
                  <a:cubicBezTo>
                    <a:pt x="4720" y="4736"/>
                    <a:pt x="4399" y="4854"/>
                    <a:pt x="4077" y="5029"/>
                  </a:cubicBezTo>
                  <a:cubicBezTo>
                    <a:pt x="3441" y="5407"/>
                    <a:pt x="2742" y="5666"/>
                    <a:pt x="2042" y="6015"/>
                  </a:cubicBezTo>
                  <a:cubicBezTo>
                    <a:pt x="1721" y="6162"/>
                    <a:pt x="1371" y="6281"/>
                    <a:pt x="1105" y="6484"/>
                  </a:cubicBezTo>
                  <a:cubicBezTo>
                    <a:pt x="819" y="6686"/>
                    <a:pt x="728" y="7008"/>
                    <a:pt x="497" y="7274"/>
                  </a:cubicBezTo>
                  <a:cubicBezTo>
                    <a:pt x="266" y="7504"/>
                    <a:pt x="203" y="7763"/>
                    <a:pt x="147" y="8085"/>
                  </a:cubicBezTo>
                  <a:cubicBezTo>
                    <a:pt x="119" y="8204"/>
                    <a:pt x="91" y="8351"/>
                    <a:pt x="91" y="8462"/>
                  </a:cubicBezTo>
                  <a:cubicBezTo>
                    <a:pt x="56" y="8581"/>
                    <a:pt x="56" y="8672"/>
                    <a:pt x="28" y="8756"/>
                  </a:cubicBezTo>
                  <a:cubicBezTo>
                    <a:pt x="28" y="8931"/>
                    <a:pt x="1" y="9050"/>
                    <a:pt x="91" y="9197"/>
                  </a:cubicBezTo>
                  <a:cubicBezTo>
                    <a:pt x="175" y="9309"/>
                    <a:pt x="322" y="9427"/>
                    <a:pt x="441" y="9511"/>
                  </a:cubicBezTo>
                  <a:cubicBezTo>
                    <a:pt x="553" y="9602"/>
                    <a:pt x="672" y="9630"/>
                    <a:pt x="791" y="9658"/>
                  </a:cubicBezTo>
                  <a:cubicBezTo>
                    <a:pt x="791" y="9861"/>
                    <a:pt x="875" y="10071"/>
                    <a:pt x="930" y="10246"/>
                  </a:cubicBezTo>
                  <a:cubicBezTo>
                    <a:pt x="993" y="10385"/>
                    <a:pt x="1077" y="10798"/>
                    <a:pt x="1224" y="10854"/>
                  </a:cubicBezTo>
                  <a:cubicBezTo>
                    <a:pt x="1256" y="10874"/>
                    <a:pt x="1284" y="10882"/>
                    <a:pt x="1307" y="10882"/>
                  </a:cubicBezTo>
                  <a:cubicBezTo>
                    <a:pt x="1393" y="10882"/>
                    <a:pt x="1427" y="10772"/>
                    <a:pt x="1427" y="10679"/>
                  </a:cubicBezTo>
                  <a:cubicBezTo>
                    <a:pt x="1490" y="10476"/>
                    <a:pt x="1518" y="10211"/>
                    <a:pt x="1574" y="10008"/>
                  </a:cubicBezTo>
                  <a:cubicBezTo>
                    <a:pt x="1602" y="10099"/>
                    <a:pt x="1630" y="10183"/>
                    <a:pt x="1665" y="10246"/>
                  </a:cubicBezTo>
                  <a:cubicBezTo>
                    <a:pt x="1693" y="10357"/>
                    <a:pt x="1721" y="10476"/>
                    <a:pt x="1777" y="10595"/>
                  </a:cubicBezTo>
                  <a:cubicBezTo>
                    <a:pt x="1839" y="10707"/>
                    <a:pt x="1923" y="11001"/>
                    <a:pt x="2098" y="11001"/>
                  </a:cubicBezTo>
                  <a:cubicBezTo>
                    <a:pt x="2273" y="11001"/>
                    <a:pt x="2273" y="10679"/>
                    <a:pt x="2301" y="10560"/>
                  </a:cubicBezTo>
                  <a:cubicBezTo>
                    <a:pt x="2364" y="10385"/>
                    <a:pt x="2364" y="10211"/>
                    <a:pt x="2420" y="10008"/>
                  </a:cubicBezTo>
                  <a:lnTo>
                    <a:pt x="2420" y="10071"/>
                  </a:lnTo>
                  <a:cubicBezTo>
                    <a:pt x="2448" y="10183"/>
                    <a:pt x="2504" y="10301"/>
                    <a:pt x="2567" y="10420"/>
                  </a:cubicBezTo>
                  <a:cubicBezTo>
                    <a:pt x="2623" y="10560"/>
                    <a:pt x="2714" y="10854"/>
                    <a:pt x="2888" y="10910"/>
                  </a:cubicBezTo>
                  <a:cubicBezTo>
                    <a:pt x="2906" y="10918"/>
                    <a:pt x="2923" y="10922"/>
                    <a:pt x="2938" y="10922"/>
                  </a:cubicBezTo>
                  <a:cubicBezTo>
                    <a:pt x="3037" y="10922"/>
                    <a:pt x="3067" y="10755"/>
                    <a:pt x="3091" y="10651"/>
                  </a:cubicBezTo>
                  <a:cubicBezTo>
                    <a:pt x="3119" y="10504"/>
                    <a:pt x="3119" y="10357"/>
                    <a:pt x="3147" y="10211"/>
                  </a:cubicBezTo>
                  <a:lnTo>
                    <a:pt x="3147" y="10246"/>
                  </a:lnTo>
                  <a:cubicBezTo>
                    <a:pt x="3203" y="10385"/>
                    <a:pt x="3266" y="10504"/>
                    <a:pt x="3350" y="10623"/>
                  </a:cubicBezTo>
                  <a:cubicBezTo>
                    <a:pt x="3413" y="10735"/>
                    <a:pt x="3525" y="11029"/>
                    <a:pt x="3699" y="11029"/>
                  </a:cubicBezTo>
                  <a:cubicBezTo>
                    <a:pt x="3846" y="11029"/>
                    <a:pt x="3846" y="10854"/>
                    <a:pt x="3846" y="10735"/>
                  </a:cubicBezTo>
                  <a:cubicBezTo>
                    <a:pt x="3874" y="10532"/>
                    <a:pt x="3874" y="10329"/>
                    <a:pt x="3902" y="10099"/>
                  </a:cubicBezTo>
                  <a:cubicBezTo>
                    <a:pt x="3937" y="10155"/>
                    <a:pt x="3937" y="10183"/>
                    <a:pt x="3965" y="10211"/>
                  </a:cubicBezTo>
                  <a:cubicBezTo>
                    <a:pt x="4021" y="10329"/>
                    <a:pt x="4112" y="10448"/>
                    <a:pt x="4168" y="10560"/>
                  </a:cubicBezTo>
                  <a:cubicBezTo>
                    <a:pt x="4252" y="10679"/>
                    <a:pt x="4343" y="10826"/>
                    <a:pt x="4462" y="10882"/>
                  </a:cubicBezTo>
                  <a:cubicBezTo>
                    <a:pt x="4518" y="10882"/>
                    <a:pt x="4574" y="10854"/>
                    <a:pt x="4574" y="10798"/>
                  </a:cubicBezTo>
                  <a:cubicBezTo>
                    <a:pt x="4636" y="10651"/>
                    <a:pt x="4636" y="10476"/>
                    <a:pt x="4636" y="10329"/>
                  </a:cubicBezTo>
                  <a:lnTo>
                    <a:pt x="4636" y="10008"/>
                  </a:lnTo>
                  <a:cubicBezTo>
                    <a:pt x="4692" y="10071"/>
                    <a:pt x="4720" y="10127"/>
                    <a:pt x="4748" y="10183"/>
                  </a:cubicBezTo>
                  <a:cubicBezTo>
                    <a:pt x="4811" y="10273"/>
                    <a:pt x="4867" y="10385"/>
                    <a:pt x="4951" y="10476"/>
                  </a:cubicBezTo>
                  <a:cubicBezTo>
                    <a:pt x="5011" y="10556"/>
                    <a:pt x="5147" y="10800"/>
                    <a:pt x="5280" y="10800"/>
                  </a:cubicBezTo>
                  <a:cubicBezTo>
                    <a:pt x="5287" y="10800"/>
                    <a:pt x="5294" y="10799"/>
                    <a:pt x="5301" y="10798"/>
                  </a:cubicBezTo>
                  <a:cubicBezTo>
                    <a:pt x="5448" y="10770"/>
                    <a:pt x="5448" y="10595"/>
                    <a:pt x="5476" y="10476"/>
                  </a:cubicBezTo>
                  <a:cubicBezTo>
                    <a:pt x="5510" y="10273"/>
                    <a:pt x="5538" y="10071"/>
                    <a:pt x="5566" y="9833"/>
                  </a:cubicBezTo>
                  <a:cubicBezTo>
                    <a:pt x="5713" y="9833"/>
                    <a:pt x="5860" y="9805"/>
                    <a:pt x="6000" y="9777"/>
                  </a:cubicBezTo>
                  <a:cubicBezTo>
                    <a:pt x="6091" y="9952"/>
                    <a:pt x="6147" y="10127"/>
                    <a:pt x="6238" y="10301"/>
                  </a:cubicBezTo>
                  <a:cubicBezTo>
                    <a:pt x="6291" y="10381"/>
                    <a:pt x="6400" y="10597"/>
                    <a:pt x="6506" y="10597"/>
                  </a:cubicBezTo>
                  <a:cubicBezTo>
                    <a:pt x="6512" y="10597"/>
                    <a:pt x="6518" y="10597"/>
                    <a:pt x="6524" y="10595"/>
                  </a:cubicBezTo>
                  <a:cubicBezTo>
                    <a:pt x="6671" y="10532"/>
                    <a:pt x="6699" y="10301"/>
                    <a:pt x="6699" y="10183"/>
                  </a:cubicBezTo>
                  <a:cubicBezTo>
                    <a:pt x="6734" y="10036"/>
                    <a:pt x="6762" y="9924"/>
                    <a:pt x="6790" y="9777"/>
                  </a:cubicBezTo>
                  <a:cubicBezTo>
                    <a:pt x="6874" y="9924"/>
                    <a:pt x="6937" y="10071"/>
                    <a:pt x="7049" y="10183"/>
                  </a:cubicBezTo>
                  <a:cubicBezTo>
                    <a:pt x="7101" y="10257"/>
                    <a:pt x="7228" y="10408"/>
                    <a:pt x="7354" y="10408"/>
                  </a:cubicBezTo>
                  <a:cubicBezTo>
                    <a:pt x="7381" y="10408"/>
                    <a:pt x="7408" y="10401"/>
                    <a:pt x="7433" y="10385"/>
                  </a:cubicBezTo>
                  <a:cubicBezTo>
                    <a:pt x="7517" y="10329"/>
                    <a:pt x="7545" y="10127"/>
                    <a:pt x="7573" y="10008"/>
                  </a:cubicBezTo>
                  <a:cubicBezTo>
                    <a:pt x="7608" y="9861"/>
                    <a:pt x="7664" y="9721"/>
                    <a:pt x="7692" y="9546"/>
                  </a:cubicBezTo>
                  <a:lnTo>
                    <a:pt x="7839" y="9546"/>
                  </a:lnTo>
                  <a:cubicBezTo>
                    <a:pt x="8070" y="9483"/>
                    <a:pt x="8272" y="9399"/>
                    <a:pt x="8482" y="9309"/>
                  </a:cubicBezTo>
                  <a:cubicBezTo>
                    <a:pt x="8538" y="9281"/>
                    <a:pt x="8594" y="9253"/>
                    <a:pt x="8657" y="9225"/>
                  </a:cubicBezTo>
                  <a:cubicBezTo>
                    <a:pt x="8713" y="9336"/>
                    <a:pt x="8769" y="9455"/>
                    <a:pt x="8860" y="9546"/>
                  </a:cubicBezTo>
                  <a:cubicBezTo>
                    <a:pt x="8916" y="9602"/>
                    <a:pt x="9007" y="9749"/>
                    <a:pt x="9119" y="9749"/>
                  </a:cubicBezTo>
                  <a:cubicBezTo>
                    <a:pt x="9293" y="9749"/>
                    <a:pt x="9384" y="9455"/>
                    <a:pt x="9440" y="9225"/>
                  </a:cubicBezTo>
                  <a:lnTo>
                    <a:pt x="9468" y="9253"/>
                  </a:lnTo>
                  <a:cubicBezTo>
                    <a:pt x="9531" y="9309"/>
                    <a:pt x="9587" y="9336"/>
                    <a:pt x="9643" y="9399"/>
                  </a:cubicBezTo>
                  <a:cubicBezTo>
                    <a:pt x="9738" y="9444"/>
                    <a:pt x="9833" y="9529"/>
                    <a:pt x="9925" y="9529"/>
                  </a:cubicBezTo>
                  <a:cubicBezTo>
                    <a:pt x="9948" y="9529"/>
                    <a:pt x="9970" y="9524"/>
                    <a:pt x="9993" y="9511"/>
                  </a:cubicBezTo>
                  <a:cubicBezTo>
                    <a:pt x="10111" y="9483"/>
                    <a:pt x="10139" y="9336"/>
                    <a:pt x="10167" y="9253"/>
                  </a:cubicBezTo>
                  <a:cubicBezTo>
                    <a:pt x="10195" y="9106"/>
                    <a:pt x="10258" y="8959"/>
                    <a:pt x="10230" y="8812"/>
                  </a:cubicBezTo>
                  <a:cubicBezTo>
                    <a:pt x="10318" y="8798"/>
                    <a:pt x="10396" y="8791"/>
                    <a:pt x="10472" y="8791"/>
                  </a:cubicBezTo>
                  <a:cubicBezTo>
                    <a:pt x="10547" y="8791"/>
                    <a:pt x="10618" y="8798"/>
                    <a:pt x="10692" y="8812"/>
                  </a:cubicBezTo>
                  <a:cubicBezTo>
                    <a:pt x="10986" y="8903"/>
                    <a:pt x="11244" y="8959"/>
                    <a:pt x="11538" y="8987"/>
                  </a:cubicBezTo>
                  <a:cubicBezTo>
                    <a:pt x="11663" y="9002"/>
                    <a:pt x="11782" y="9010"/>
                    <a:pt x="11898" y="9010"/>
                  </a:cubicBezTo>
                  <a:cubicBezTo>
                    <a:pt x="12054" y="9010"/>
                    <a:pt x="12204" y="8995"/>
                    <a:pt x="12356" y="8959"/>
                  </a:cubicBezTo>
                  <a:cubicBezTo>
                    <a:pt x="12475" y="8936"/>
                    <a:pt x="12612" y="8895"/>
                    <a:pt x="12734" y="8895"/>
                  </a:cubicBezTo>
                  <a:cubicBezTo>
                    <a:pt x="12763" y="8895"/>
                    <a:pt x="12791" y="8898"/>
                    <a:pt x="12818" y="8903"/>
                  </a:cubicBezTo>
                  <a:cubicBezTo>
                    <a:pt x="12992" y="8903"/>
                    <a:pt x="13167" y="8987"/>
                    <a:pt x="13314" y="9050"/>
                  </a:cubicBezTo>
                  <a:lnTo>
                    <a:pt x="13342" y="9050"/>
                  </a:lnTo>
                  <a:cubicBezTo>
                    <a:pt x="13286" y="9106"/>
                    <a:pt x="13230" y="9162"/>
                    <a:pt x="13139" y="9225"/>
                  </a:cubicBezTo>
                  <a:cubicBezTo>
                    <a:pt x="12964" y="9371"/>
                    <a:pt x="12790" y="9483"/>
                    <a:pt x="12587" y="9602"/>
                  </a:cubicBezTo>
                  <a:cubicBezTo>
                    <a:pt x="12209" y="9777"/>
                    <a:pt x="11769" y="9861"/>
                    <a:pt x="11335" y="9952"/>
                  </a:cubicBezTo>
                  <a:cubicBezTo>
                    <a:pt x="11244" y="9980"/>
                    <a:pt x="11132" y="10008"/>
                    <a:pt x="11041" y="10036"/>
                  </a:cubicBezTo>
                  <a:lnTo>
                    <a:pt x="11013" y="10036"/>
                  </a:lnTo>
                  <a:cubicBezTo>
                    <a:pt x="10895" y="10008"/>
                    <a:pt x="10811" y="9952"/>
                    <a:pt x="10720" y="9896"/>
                  </a:cubicBezTo>
                  <a:cubicBezTo>
                    <a:pt x="10664" y="9833"/>
                    <a:pt x="10608" y="9777"/>
                    <a:pt x="10545" y="9777"/>
                  </a:cubicBezTo>
                  <a:cubicBezTo>
                    <a:pt x="10522" y="9765"/>
                    <a:pt x="10499" y="9759"/>
                    <a:pt x="10477" y="9759"/>
                  </a:cubicBezTo>
                  <a:cubicBezTo>
                    <a:pt x="10448" y="9759"/>
                    <a:pt x="10422" y="9772"/>
                    <a:pt x="10405" y="9805"/>
                  </a:cubicBezTo>
                  <a:cubicBezTo>
                    <a:pt x="10342" y="9896"/>
                    <a:pt x="10342" y="10036"/>
                    <a:pt x="10342" y="10099"/>
                  </a:cubicBezTo>
                  <a:lnTo>
                    <a:pt x="10342" y="10504"/>
                  </a:lnTo>
                  <a:cubicBezTo>
                    <a:pt x="10258" y="10448"/>
                    <a:pt x="10195" y="10385"/>
                    <a:pt x="10139" y="10329"/>
                  </a:cubicBezTo>
                  <a:cubicBezTo>
                    <a:pt x="10076" y="10308"/>
                    <a:pt x="10009" y="10252"/>
                    <a:pt x="9944" y="10252"/>
                  </a:cubicBezTo>
                  <a:cubicBezTo>
                    <a:pt x="9923" y="10252"/>
                    <a:pt x="9902" y="10258"/>
                    <a:pt x="9881" y="10273"/>
                  </a:cubicBezTo>
                  <a:cubicBezTo>
                    <a:pt x="9790" y="10357"/>
                    <a:pt x="9846" y="10504"/>
                    <a:pt x="9846" y="10595"/>
                  </a:cubicBezTo>
                  <a:cubicBezTo>
                    <a:pt x="9846" y="10735"/>
                    <a:pt x="9881" y="10882"/>
                    <a:pt x="9909" y="11057"/>
                  </a:cubicBezTo>
                  <a:cubicBezTo>
                    <a:pt x="9818" y="11085"/>
                    <a:pt x="9734" y="11148"/>
                    <a:pt x="9643" y="11175"/>
                  </a:cubicBezTo>
                  <a:cubicBezTo>
                    <a:pt x="9587" y="11203"/>
                    <a:pt x="9559" y="11231"/>
                    <a:pt x="9496" y="11259"/>
                  </a:cubicBezTo>
                  <a:cubicBezTo>
                    <a:pt x="9412" y="11175"/>
                    <a:pt x="9293" y="11120"/>
                    <a:pt x="9181" y="11057"/>
                  </a:cubicBezTo>
                  <a:cubicBezTo>
                    <a:pt x="9125" y="11006"/>
                    <a:pt x="9029" y="10906"/>
                    <a:pt x="8944" y="10906"/>
                  </a:cubicBezTo>
                  <a:cubicBezTo>
                    <a:pt x="8935" y="10906"/>
                    <a:pt x="8925" y="10907"/>
                    <a:pt x="8916" y="10910"/>
                  </a:cubicBezTo>
                  <a:cubicBezTo>
                    <a:pt x="8797" y="10945"/>
                    <a:pt x="8769" y="11057"/>
                    <a:pt x="8741" y="11148"/>
                  </a:cubicBezTo>
                  <a:cubicBezTo>
                    <a:pt x="8741" y="11175"/>
                    <a:pt x="8685" y="11350"/>
                    <a:pt x="8685" y="11434"/>
                  </a:cubicBezTo>
                  <a:cubicBezTo>
                    <a:pt x="8538" y="11322"/>
                    <a:pt x="8482" y="11148"/>
                    <a:pt x="8391" y="11029"/>
                  </a:cubicBezTo>
                  <a:cubicBezTo>
                    <a:pt x="8368" y="10959"/>
                    <a:pt x="8301" y="10903"/>
                    <a:pt x="8230" y="10903"/>
                  </a:cubicBezTo>
                  <a:cubicBezTo>
                    <a:pt x="8216" y="10903"/>
                    <a:pt x="8202" y="10905"/>
                    <a:pt x="8189" y="10910"/>
                  </a:cubicBezTo>
                  <a:cubicBezTo>
                    <a:pt x="8042" y="10973"/>
                    <a:pt x="8042" y="11175"/>
                    <a:pt x="8014" y="11294"/>
                  </a:cubicBezTo>
                  <a:cubicBezTo>
                    <a:pt x="7986" y="11406"/>
                    <a:pt x="7958" y="11553"/>
                    <a:pt x="7958" y="11672"/>
                  </a:cubicBezTo>
                  <a:cubicBezTo>
                    <a:pt x="7783" y="11553"/>
                    <a:pt x="7664" y="11406"/>
                    <a:pt x="7489" y="11259"/>
                  </a:cubicBezTo>
                  <a:cubicBezTo>
                    <a:pt x="7444" y="11237"/>
                    <a:pt x="7394" y="11196"/>
                    <a:pt x="7332" y="11196"/>
                  </a:cubicBezTo>
                  <a:cubicBezTo>
                    <a:pt x="7318" y="11196"/>
                    <a:pt x="7303" y="11198"/>
                    <a:pt x="7287" y="11203"/>
                  </a:cubicBezTo>
                  <a:cubicBezTo>
                    <a:pt x="7224" y="11259"/>
                    <a:pt x="7196" y="11378"/>
                    <a:pt x="7196" y="11434"/>
                  </a:cubicBezTo>
                  <a:cubicBezTo>
                    <a:pt x="7168" y="11609"/>
                    <a:pt x="7196" y="11819"/>
                    <a:pt x="7168" y="11994"/>
                  </a:cubicBezTo>
                  <a:lnTo>
                    <a:pt x="7049" y="11875"/>
                  </a:lnTo>
                  <a:cubicBezTo>
                    <a:pt x="6937" y="11756"/>
                    <a:pt x="6846" y="11672"/>
                    <a:pt x="6762" y="11553"/>
                  </a:cubicBezTo>
                  <a:cubicBezTo>
                    <a:pt x="6683" y="11480"/>
                    <a:pt x="6589" y="11339"/>
                    <a:pt x="6488" y="11339"/>
                  </a:cubicBezTo>
                  <a:cubicBezTo>
                    <a:pt x="6472" y="11339"/>
                    <a:pt x="6456" y="11343"/>
                    <a:pt x="6440" y="11350"/>
                  </a:cubicBezTo>
                  <a:cubicBezTo>
                    <a:pt x="6294" y="11434"/>
                    <a:pt x="6294" y="11672"/>
                    <a:pt x="6294" y="11784"/>
                  </a:cubicBezTo>
                  <a:cubicBezTo>
                    <a:pt x="6266" y="11931"/>
                    <a:pt x="6294" y="12050"/>
                    <a:pt x="6294" y="12196"/>
                  </a:cubicBezTo>
                  <a:lnTo>
                    <a:pt x="6294" y="12399"/>
                  </a:lnTo>
                  <a:cubicBezTo>
                    <a:pt x="6175" y="12280"/>
                    <a:pt x="6091" y="12168"/>
                    <a:pt x="5972" y="12050"/>
                  </a:cubicBezTo>
                  <a:cubicBezTo>
                    <a:pt x="5944" y="11994"/>
                    <a:pt x="5888" y="11959"/>
                    <a:pt x="5860" y="11903"/>
                  </a:cubicBezTo>
                  <a:cubicBezTo>
                    <a:pt x="5797" y="11875"/>
                    <a:pt x="5769" y="11756"/>
                    <a:pt x="5713" y="11728"/>
                  </a:cubicBezTo>
                  <a:cubicBezTo>
                    <a:pt x="5685" y="11700"/>
                    <a:pt x="5650" y="11672"/>
                    <a:pt x="5594" y="11672"/>
                  </a:cubicBezTo>
                  <a:cubicBezTo>
                    <a:pt x="5420" y="11700"/>
                    <a:pt x="5476" y="12022"/>
                    <a:pt x="5476" y="12105"/>
                  </a:cubicBezTo>
                  <a:lnTo>
                    <a:pt x="5476" y="12721"/>
                  </a:lnTo>
                  <a:cubicBezTo>
                    <a:pt x="5448" y="12721"/>
                    <a:pt x="5448" y="12693"/>
                    <a:pt x="5448" y="12693"/>
                  </a:cubicBezTo>
                  <a:cubicBezTo>
                    <a:pt x="5364" y="12602"/>
                    <a:pt x="5273" y="12518"/>
                    <a:pt x="5217" y="12427"/>
                  </a:cubicBezTo>
                  <a:cubicBezTo>
                    <a:pt x="5070" y="12252"/>
                    <a:pt x="4986" y="12050"/>
                    <a:pt x="4895" y="11875"/>
                  </a:cubicBezTo>
                  <a:cubicBezTo>
                    <a:pt x="4867" y="11847"/>
                    <a:pt x="4837" y="11833"/>
                    <a:pt x="4808" y="11833"/>
                  </a:cubicBezTo>
                  <a:cubicBezTo>
                    <a:pt x="4778" y="11833"/>
                    <a:pt x="4748" y="11847"/>
                    <a:pt x="4720" y="11875"/>
                  </a:cubicBezTo>
                  <a:cubicBezTo>
                    <a:pt x="4664" y="11959"/>
                    <a:pt x="4692" y="12105"/>
                    <a:pt x="4692" y="12224"/>
                  </a:cubicBezTo>
                  <a:cubicBezTo>
                    <a:pt x="4664" y="12371"/>
                    <a:pt x="4664" y="12546"/>
                    <a:pt x="4664" y="12693"/>
                  </a:cubicBezTo>
                  <a:cubicBezTo>
                    <a:pt x="4664" y="12868"/>
                    <a:pt x="4692" y="13007"/>
                    <a:pt x="4720" y="13182"/>
                  </a:cubicBezTo>
                  <a:lnTo>
                    <a:pt x="4720" y="13245"/>
                  </a:lnTo>
                  <a:cubicBezTo>
                    <a:pt x="4546" y="13126"/>
                    <a:pt x="4399" y="12924"/>
                    <a:pt x="4287" y="12777"/>
                  </a:cubicBezTo>
                  <a:cubicBezTo>
                    <a:pt x="4228" y="12699"/>
                    <a:pt x="4152" y="12543"/>
                    <a:pt x="4047" y="12543"/>
                  </a:cubicBezTo>
                  <a:cubicBezTo>
                    <a:pt x="4038" y="12543"/>
                    <a:pt x="4030" y="12544"/>
                    <a:pt x="4021" y="12546"/>
                  </a:cubicBezTo>
                  <a:cubicBezTo>
                    <a:pt x="3902" y="12602"/>
                    <a:pt x="3902" y="12805"/>
                    <a:pt x="3902" y="12896"/>
                  </a:cubicBezTo>
                  <a:cubicBezTo>
                    <a:pt x="3874" y="13070"/>
                    <a:pt x="3874" y="13273"/>
                    <a:pt x="3874" y="13448"/>
                  </a:cubicBezTo>
                  <a:cubicBezTo>
                    <a:pt x="3790" y="13329"/>
                    <a:pt x="3727" y="13182"/>
                    <a:pt x="3671" y="13042"/>
                  </a:cubicBezTo>
                  <a:cubicBezTo>
                    <a:pt x="3588" y="12896"/>
                    <a:pt x="3553" y="12658"/>
                    <a:pt x="3441" y="12518"/>
                  </a:cubicBezTo>
                  <a:cubicBezTo>
                    <a:pt x="3441" y="12501"/>
                    <a:pt x="3425" y="12492"/>
                    <a:pt x="3406" y="12492"/>
                  </a:cubicBezTo>
                  <a:cubicBezTo>
                    <a:pt x="3387" y="12492"/>
                    <a:pt x="3364" y="12501"/>
                    <a:pt x="3350" y="12518"/>
                  </a:cubicBezTo>
                  <a:cubicBezTo>
                    <a:pt x="3175" y="12602"/>
                    <a:pt x="3147" y="12896"/>
                    <a:pt x="3147" y="13098"/>
                  </a:cubicBezTo>
                  <a:cubicBezTo>
                    <a:pt x="3119" y="13301"/>
                    <a:pt x="3147" y="13567"/>
                    <a:pt x="3238" y="13742"/>
                  </a:cubicBezTo>
                  <a:lnTo>
                    <a:pt x="3203" y="13770"/>
                  </a:lnTo>
                  <a:cubicBezTo>
                    <a:pt x="3119" y="13770"/>
                    <a:pt x="3063" y="13798"/>
                    <a:pt x="2972" y="13826"/>
                  </a:cubicBezTo>
                  <a:cubicBezTo>
                    <a:pt x="2853" y="13854"/>
                    <a:pt x="2769" y="13882"/>
                    <a:pt x="2679" y="13944"/>
                  </a:cubicBezTo>
                  <a:cubicBezTo>
                    <a:pt x="2504" y="14028"/>
                    <a:pt x="2476" y="14175"/>
                    <a:pt x="2567" y="14350"/>
                  </a:cubicBezTo>
                  <a:cubicBezTo>
                    <a:pt x="2674" y="14550"/>
                    <a:pt x="2823" y="14621"/>
                    <a:pt x="2988" y="14621"/>
                  </a:cubicBezTo>
                  <a:cubicBezTo>
                    <a:pt x="3133" y="14621"/>
                    <a:pt x="3290" y="14566"/>
                    <a:pt x="3441" y="14497"/>
                  </a:cubicBezTo>
                  <a:cubicBezTo>
                    <a:pt x="3966" y="14775"/>
                    <a:pt x="4539" y="14943"/>
                    <a:pt x="5136" y="14943"/>
                  </a:cubicBezTo>
                  <a:cubicBezTo>
                    <a:pt x="5230" y="14943"/>
                    <a:pt x="5325" y="14939"/>
                    <a:pt x="5420" y="14930"/>
                  </a:cubicBezTo>
                  <a:cubicBezTo>
                    <a:pt x="5741" y="14902"/>
                    <a:pt x="6035" y="14756"/>
                    <a:pt x="6322" y="14581"/>
                  </a:cubicBezTo>
                  <a:cubicBezTo>
                    <a:pt x="6671" y="14350"/>
                    <a:pt x="7021" y="14175"/>
                    <a:pt x="7433" y="14091"/>
                  </a:cubicBezTo>
                  <a:cubicBezTo>
                    <a:pt x="7783" y="14000"/>
                    <a:pt x="8133" y="13916"/>
                    <a:pt x="8482" y="13770"/>
                  </a:cubicBezTo>
                  <a:cubicBezTo>
                    <a:pt x="8888" y="13623"/>
                    <a:pt x="9265" y="13448"/>
                    <a:pt x="9671" y="13329"/>
                  </a:cubicBezTo>
                  <a:cubicBezTo>
                    <a:pt x="9857" y="13282"/>
                    <a:pt x="10032" y="13265"/>
                    <a:pt x="10205" y="13265"/>
                  </a:cubicBezTo>
                  <a:cubicBezTo>
                    <a:pt x="10442" y="13265"/>
                    <a:pt x="10675" y="13297"/>
                    <a:pt x="10930" y="13329"/>
                  </a:cubicBezTo>
                  <a:cubicBezTo>
                    <a:pt x="11307" y="13357"/>
                    <a:pt x="11713" y="13420"/>
                    <a:pt x="12090" y="13448"/>
                  </a:cubicBezTo>
                  <a:cubicBezTo>
                    <a:pt x="12473" y="13494"/>
                    <a:pt x="12856" y="13581"/>
                    <a:pt x="13235" y="13581"/>
                  </a:cubicBezTo>
                  <a:cubicBezTo>
                    <a:pt x="13320" y="13581"/>
                    <a:pt x="13404" y="13577"/>
                    <a:pt x="13489" y="13567"/>
                  </a:cubicBezTo>
                  <a:cubicBezTo>
                    <a:pt x="13901" y="13504"/>
                    <a:pt x="14307" y="13301"/>
                    <a:pt x="14629" y="13070"/>
                  </a:cubicBezTo>
                  <a:lnTo>
                    <a:pt x="14657" y="13070"/>
                  </a:lnTo>
                  <a:cubicBezTo>
                    <a:pt x="14775" y="13007"/>
                    <a:pt x="14887" y="12952"/>
                    <a:pt x="15006" y="12896"/>
                  </a:cubicBezTo>
                  <a:cubicBezTo>
                    <a:pt x="15356" y="12777"/>
                    <a:pt x="15705" y="12693"/>
                    <a:pt x="16027" y="12574"/>
                  </a:cubicBezTo>
                  <a:cubicBezTo>
                    <a:pt x="16314" y="12455"/>
                    <a:pt x="16607" y="12308"/>
                    <a:pt x="16838" y="12077"/>
                  </a:cubicBezTo>
                  <a:cubicBezTo>
                    <a:pt x="17076" y="11847"/>
                    <a:pt x="17279" y="11581"/>
                    <a:pt x="17509" y="11378"/>
                  </a:cubicBezTo>
                  <a:cubicBezTo>
                    <a:pt x="17775" y="11148"/>
                    <a:pt x="18034" y="10945"/>
                    <a:pt x="18272" y="10735"/>
                  </a:cubicBezTo>
                  <a:cubicBezTo>
                    <a:pt x="18530" y="10504"/>
                    <a:pt x="18824" y="10246"/>
                    <a:pt x="19027" y="9980"/>
                  </a:cubicBezTo>
                  <a:cubicBezTo>
                    <a:pt x="19202" y="9721"/>
                    <a:pt x="19111" y="9427"/>
                    <a:pt x="19146" y="9134"/>
                  </a:cubicBezTo>
                  <a:cubicBezTo>
                    <a:pt x="19146" y="8875"/>
                    <a:pt x="19348" y="8553"/>
                    <a:pt x="19174" y="8323"/>
                  </a:cubicBezTo>
                  <a:cubicBezTo>
                    <a:pt x="19230" y="8260"/>
                    <a:pt x="19285" y="8204"/>
                    <a:pt x="19348" y="8113"/>
                  </a:cubicBezTo>
                  <a:cubicBezTo>
                    <a:pt x="19460" y="7910"/>
                    <a:pt x="19523" y="7735"/>
                    <a:pt x="19551" y="7504"/>
                  </a:cubicBezTo>
                  <a:cubicBezTo>
                    <a:pt x="19579" y="7211"/>
                    <a:pt x="19460" y="6924"/>
                    <a:pt x="19460" y="6630"/>
                  </a:cubicBezTo>
                  <a:cubicBezTo>
                    <a:pt x="19460" y="6484"/>
                    <a:pt x="19460" y="6337"/>
                    <a:pt x="19495" y="6225"/>
                  </a:cubicBezTo>
                  <a:cubicBezTo>
                    <a:pt x="19523" y="6050"/>
                    <a:pt x="19607" y="5903"/>
                    <a:pt x="19670" y="5756"/>
                  </a:cubicBezTo>
                  <a:cubicBezTo>
                    <a:pt x="19782" y="5526"/>
                    <a:pt x="19901" y="5288"/>
                    <a:pt x="20020" y="5029"/>
                  </a:cubicBezTo>
                  <a:cubicBezTo>
                    <a:pt x="20194" y="4505"/>
                    <a:pt x="20250" y="3889"/>
                    <a:pt x="19985" y="3365"/>
                  </a:cubicBezTo>
                  <a:cubicBezTo>
                    <a:pt x="19873" y="3134"/>
                    <a:pt x="19607" y="3015"/>
                    <a:pt x="19432" y="2813"/>
                  </a:cubicBezTo>
                  <a:cubicBezTo>
                    <a:pt x="19202" y="2519"/>
                    <a:pt x="19285" y="2169"/>
                    <a:pt x="19174" y="1855"/>
                  </a:cubicBezTo>
                  <a:lnTo>
                    <a:pt x="19174" y="1708"/>
                  </a:lnTo>
                  <a:cubicBezTo>
                    <a:pt x="19174" y="1442"/>
                    <a:pt x="19111" y="1155"/>
                    <a:pt x="18936" y="918"/>
                  </a:cubicBezTo>
                  <a:cubicBezTo>
                    <a:pt x="18789" y="738"/>
                    <a:pt x="18570" y="676"/>
                    <a:pt x="18332" y="676"/>
                  </a:cubicBezTo>
                  <a:cubicBezTo>
                    <a:pt x="17957" y="676"/>
                    <a:pt x="17532" y="828"/>
                    <a:pt x="17251" y="918"/>
                  </a:cubicBezTo>
                  <a:cubicBezTo>
                    <a:pt x="17160" y="946"/>
                    <a:pt x="17076" y="1009"/>
                    <a:pt x="17013" y="1009"/>
                  </a:cubicBezTo>
                  <a:cubicBezTo>
                    <a:pt x="16929" y="1009"/>
                    <a:pt x="16838" y="946"/>
                    <a:pt x="16754" y="946"/>
                  </a:cubicBezTo>
                  <a:cubicBezTo>
                    <a:pt x="16579" y="890"/>
                    <a:pt x="16489" y="771"/>
                    <a:pt x="16377" y="659"/>
                  </a:cubicBezTo>
                  <a:cubicBezTo>
                    <a:pt x="16202" y="421"/>
                    <a:pt x="15999" y="190"/>
                    <a:pt x="15705" y="107"/>
                  </a:cubicBezTo>
                  <a:cubicBezTo>
                    <a:pt x="15555" y="39"/>
                    <a:pt x="15388" y="1"/>
                    <a:pt x="152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9"/>
            <p:cNvSpPr/>
            <p:nvPr/>
          </p:nvSpPr>
          <p:spPr>
            <a:xfrm>
              <a:off x="3286698" y="2827280"/>
              <a:ext cx="123332" cy="111477"/>
            </a:xfrm>
            <a:custGeom>
              <a:rect b="b" l="l" r="r" t="t"/>
              <a:pathLst>
                <a:path extrusionOk="0" h="4899" w="5420">
                  <a:moveTo>
                    <a:pt x="4021" y="612"/>
                  </a:moveTo>
                  <a:cubicBezTo>
                    <a:pt x="4049" y="640"/>
                    <a:pt x="4077" y="640"/>
                    <a:pt x="4140" y="640"/>
                  </a:cubicBezTo>
                  <a:cubicBezTo>
                    <a:pt x="4343" y="759"/>
                    <a:pt x="4573" y="877"/>
                    <a:pt x="4776" y="1024"/>
                  </a:cubicBezTo>
                  <a:cubicBezTo>
                    <a:pt x="4839" y="1052"/>
                    <a:pt x="4867" y="1080"/>
                    <a:pt x="4895" y="1136"/>
                  </a:cubicBezTo>
                  <a:lnTo>
                    <a:pt x="4895" y="1164"/>
                  </a:lnTo>
                  <a:cubicBezTo>
                    <a:pt x="4867" y="1402"/>
                    <a:pt x="4692" y="1605"/>
                    <a:pt x="4545" y="1780"/>
                  </a:cubicBezTo>
                  <a:cubicBezTo>
                    <a:pt x="4427" y="1954"/>
                    <a:pt x="4371" y="2129"/>
                    <a:pt x="4315" y="2304"/>
                  </a:cubicBezTo>
                  <a:cubicBezTo>
                    <a:pt x="4224" y="2563"/>
                    <a:pt x="4140" y="2772"/>
                    <a:pt x="3930" y="2975"/>
                  </a:cubicBezTo>
                  <a:cubicBezTo>
                    <a:pt x="3832" y="3078"/>
                    <a:pt x="3646" y="3208"/>
                    <a:pt x="3483" y="3208"/>
                  </a:cubicBezTo>
                  <a:cubicBezTo>
                    <a:pt x="3413" y="3208"/>
                    <a:pt x="3347" y="3183"/>
                    <a:pt x="3294" y="3122"/>
                  </a:cubicBezTo>
                  <a:cubicBezTo>
                    <a:pt x="3147" y="2947"/>
                    <a:pt x="3231" y="2563"/>
                    <a:pt x="3266" y="2360"/>
                  </a:cubicBezTo>
                  <a:cubicBezTo>
                    <a:pt x="3322" y="2129"/>
                    <a:pt x="3441" y="1926"/>
                    <a:pt x="3497" y="1689"/>
                  </a:cubicBezTo>
                  <a:cubicBezTo>
                    <a:pt x="3643" y="1311"/>
                    <a:pt x="3755" y="933"/>
                    <a:pt x="4021" y="612"/>
                  </a:cubicBezTo>
                  <a:close/>
                  <a:moveTo>
                    <a:pt x="2042" y="262"/>
                  </a:moveTo>
                  <a:cubicBezTo>
                    <a:pt x="2217" y="325"/>
                    <a:pt x="2392" y="556"/>
                    <a:pt x="2448" y="731"/>
                  </a:cubicBezTo>
                  <a:cubicBezTo>
                    <a:pt x="2504" y="933"/>
                    <a:pt x="2504" y="1164"/>
                    <a:pt x="2504" y="1374"/>
                  </a:cubicBezTo>
                  <a:cubicBezTo>
                    <a:pt x="2504" y="1633"/>
                    <a:pt x="2420" y="1863"/>
                    <a:pt x="2357" y="2129"/>
                  </a:cubicBezTo>
                  <a:cubicBezTo>
                    <a:pt x="2329" y="2332"/>
                    <a:pt x="2329" y="2535"/>
                    <a:pt x="2273" y="2737"/>
                  </a:cubicBezTo>
                  <a:cubicBezTo>
                    <a:pt x="2147" y="3243"/>
                    <a:pt x="1740" y="3422"/>
                    <a:pt x="1295" y="3422"/>
                  </a:cubicBezTo>
                  <a:cubicBezTo>
                    <a:pt x="1223" y="3422"/>
                    <a:pt x="1150" y="3417"/>
                    <a:pt x="1077" y="3409"/>
                  </a:cubicBezTo>
                  <a:cubicBezTo>
                    <a:pt x="818" y="3381"/>
                    <a:pt x="553" y="3234"/>
                    <a:pt x="469" y="2975"/>
                  </a:cubicBezTo>
                  <a:cubicBezTo>
                    <a:pt x="406" y="2828"/>
                    <a:pt x="378" y="2682"/>
                    <a:pt x="350" y="2535"/>
                  </a:cubicBezTo>
                  <a:cubicBezTo>
                    <a:pt x="350" y="2423"/>
                    <a:pt x="322" y="2276"/>
                    <a:pt x="294" y="2157"/>
                  </a:cubicBezTo>
                  <a:cubicBezTo>
                    <a:pt x="175" y="1633"/>
                    <a:pt x="553" y="1024"/>
                    <a:pt x="930" y="675"/>
                  </a:cubicBezTo>
                  <a:cubicBezTo>
                    <a:pt x="1133" y="465"/>
                    <a:pt x="1308" y="381"/>
                    <a:pt x="1574" y="325"/>
                  </a:cubicBezTo>
                  <a:cubicBezTo>
                    <a:pt x="1720" y="290"/>
                    <a:pt x="1867" y="262"/>
                    <a:pt x="2007" y="262"/>
                  </a:cubicBezTo>
                  <a:close/>
                  <a:moveTo>
                    <a:pt x="2402" y="213"/>
                  </a:moveTo>
                  <a:cubicBezTo>
                    <a:pt x="2439" y="213"/>
                    <a:pt x="2476" y="220"/>
                    <a:pt x="2504" y="234"/>
                  </a:cubicBezTo>
                  <a:cubicBezTo>
                    <a:pt x="2769" y="234"/>
                    <a:pt x="3091" y="234"/>
                    <a:pt x="3322" y="325"/>
                  </a:cubicBezTo>
                  <a:cubicBezTo>
                    <a:pt x="3525" y="353"/>
                    <a:pt x="3727" y="465"/>
                    <a:pt x="3930" y="556"/>
                  </a:cubicBezTo>
                  <a:cubicBezTo>
                    <a:pt x="3846" y="640"/>
                    <a:pt x="3727" y="787"/>
                    <a:pt x="3699" y="877"/>
                  </a:cubicBezTo>
                  <a:cubicBezTo>
                    <a:pt x="3497" y="1136"/>
                    <a:pt x="3441" y="1486"/>
                    <a:pt x="3322" y="1780"/>
                  </a:cubicBezTo>
                  <a:cubicBezTo>
                    <a:pt x="3175" y="2073"/>
                    <a:pt x="3056" y="2332"/>
                    <a:pt x="3028" y="2654"/>
                  </a:cubicBezTo>
                  <a:cubicBezTo>
                    <a:pt x="3000" y="2856"/>
                    <a:pt x="2944" y="3178"/>
                    <a:pt x="3147" y="3325"/>
                  </a:cubicBezTo>
                  <a:cubicBezTo>
                    <a:pt x="3255" y="3406"/>
                    <a:pt x="3365" y="3440"/>
                    <a:pt x="3472" y="3440"/>
                  </a:cubicBezTo>
                  <a:cubicBezTo>
                    <a:pt x="3828" y="3440"/>
                    <a:pt x="4160" y="3063"/>
                    <a:pt x="4343" y="2772"/>
                  </a:cubicBezTo>
                  <a:cubicBezTo>
                    <a:pt x="4489" y="2479"/>
                    <a:pt x="4489" y="2129"/>
                    <a:pt x="4692" y="1863"/>
                  </a:cubicBezTo>
                  <a:cubicBezTo>
                    <a:pt x="4804" y="1689"/>
                    <a:pt x="4951" y="1549"/>
                    <a:pt x="5014" y="1374"/>
                  </a:cubicBezTo>
                  <a:cubicBezTo>
                    <a:pt x="5042" y="1458"/>
                    <a:pt x="5070" y="1577"/>
                    <a:pt x="5070" y="1689"/>
                  </a:cubicBezTo>
                  <a:cubicBezTo>
                    <a:pt x="5189" y="2248"/>
                    <a:pt x="5014" y="2800"/>
                    <a:pt x="4545" y="3122"/>
                  </a:cubicBezTo>
                  <a:cubicBezTo>
                    <a:pt x="4315" y="3297"/>
                    <a:pt x="4105" y="3528"/>
                    <a:pt x="3874" y="3674"/>
                  </a:cubicBezTo>
                  <a:cubicBezTo>
                    <a:pt x="3643" y="3821"/>
                    <a:pt x="3441" y="3961"/>
                    <a:pt x="3203" y="4052"/>
                  </a:cubicBezTo>
                  <a:cubicBezTo>
                    <a:pt x="2972" y="4171"/>
                    <a:pt x="2706" y="4311"/>
                    <a:pt x="2476" y="4402"/>
                  </a:cubicBezTo>
                  <a:cubicBezTo>
                    <a:pt x="2329" y="4458"/>
                    <a:pt x="2217" y="4486"/>
                    <a:pt x="2070" y="4548"/>
                  </a:cubicBezTo>
                  <a:cubicBezTo>
                    <a:pt x="1832" y="4576"/>
                    <a:pt x="1630" y="4604"/>
                    <a:pt x="1427" y="4660"/>
                  </a:cubicBezTo>
                  <a:cubicBezTo>
                    <a:pt x="1343" y="4660"/>
                    <a:pt x="1224" y="4660"/>
                    <a:pt x="1133" y="4723"/>
                  </a:cubicBezTo>
                  <a:cubicBezTo>
                    <a:pt x="958" y="4695"/>
                    <a:pt x="846" y="4604"/>
                    <a:pt x="728" y="4486"/>
                  </a:cubicBezTo>
                  <a:cubicBezTo>
                    <a:pt x="525" y="4255"/>
                    <a:pt x="322" y="4052"/>
                    <a:pt x="294" y="3730"/>
                  </a:cubicBezTo>
                  <a:cubicBezTo>
                    <a:pt x="259" y="3528"/>
                    <a:pt x="294" y="3297"/>
                    <a:pt x="322" y="3087"/>
                  </a:cubicBezTo>
                  <a:cubicBezTo>
                    <a:pt x="350" y="3122"/>
                    <a:pt x="350" y="3150"/>
                    <a:pt x="378" y="3178"/>
                  </a:cubicBezTo>
                  <a:cubicBezTo>
                    <a:pt x="497" y="3381"/>
                    <a:pt x="672" y="3528"/>
                    <a:pt x="930" y="3584"/>
                  </a:cubicBezTo>
                  <a:cubicBezTo>
                    <a:pt x="1072" y="3621"/>
                    <a:pt x="1219" y="3641"/>
                    <a:pt x="1365" y="3641"/>
                  </a:cubicBezTo>
                  <a:cubicBezTo>
                    <a:pt x="1789" y="3641"/>
                    <a:pt x="2201" y="3470"/>
                    <a:pt x="2420" y="3059"/>
                  </a:cubicBezTo>
                  <a:cubicBezTo>
                    <a:pt x="2532" y="2800"/>
                    <a:pt x="2532" y="2507"/>
                    <a:pt x="2567" y="2213"/>
                  </a:cubicBezTo>
                  <a:cubicBezTo>
                    <a:pt x="2567" y="1863"/>
                    <a:pt x="2623" y="1549"/>
                    <a:pt x="2623" y="1199"/>
                  </a:cubicBezTo>
                  <a:cubicBezTo>
                    <a:pt x="2623" y="961"/>
                    <a:pt x="2650" y="731"/>
                    <a:pt x="2532" y="500"/>
                  </a:cubicBezTo>
                  <a:cubicBezTo>
                    <a:pt x="2476" y="409"/>
                    <a:pt x="2392" y="290"/>
                    <a:pt x="2301" y="234"/>
                  </a:cubicBezTo>
                  <a:cubicBezTo>
                    <a:pt x="2329" y="220"/>
                    <a:pt x="2366" y="213"/>
                    <a:pt x="2402" y="213"/>
                  </a:cubicBezTo>
                  <a:close/>
                  <a:moveTo>
                    <a:pt x="2404" y="1"/>
                  </a:moveTo>
                  <a:cubicBezTo>
                    <a:pt x="2194" y="1"/>
                    <a:pt x="1982" y="25"/>
                    <a:pt x="1748" y="59"/>
                  </a:cubicBezTo>
                  <a:cubicBezTo>
                    <a:pt x="1483" y="115"/>
                    <a:pt x="1224" y="150"/>
                    <a:pt x="993" y="353"/>
                  </a:cubicBezTo>
                  <a:cubicBezTo>
                    <a:pt x="581" y="675"/>
                    <a:pt x="175" y="1255"/>
                    <a:pt x="84" y="1780"/>
                  </a:cubicBezTo>
                  <a:cubicBezTo>
                    <a:pt x="56" y="2101"/>
                    <a:pt x="175" y="2423"/>
                    <a:pt x="119" y="2737"/>
                  </a:cubicBezTo>
                  <a:cubicBezTo>
                    <a:pt x="84" y="3059"/>
                    <a:pt x="0" y="3353"/>
                    <a:pt x="28" y="3674"/>
                  </a:cubicBezTo>
                  <a:cubicBezTo>
                    <a:pt x="28" y="4024"/>
                    <a:pt x="203" y="4283"/>
                    <a:pt x="434" y="4521"/>
                  </a:cubicBezTo>
                  <a:cubicBezTo>
                    <a:pt x="644" y="4723"/>
                    <a:pt x="846" y="4898"/>
                    <a:pt x="1168" y="4898"/>
                  </a:cubicBezTo>
                  <a:cubicBezTo>
                    <a:pt x="1483" y="4898"/>
                    <a:pt x="1832" y="4779"/>
                    <a:pt x="2126" y="4695"/>
                  </a:cubicBezTo>
                  <a:cubicBezTo>
                    <a:pt x="2273" y="4695"/>
                    <a:pt x="2392" y="4632"/>
                    <a:pt x="2504" y="4604"/>
                  </a:cubicBezTo>
                  <a:cubicBezTo>
                    <a:pt x="2769" y="4521"/>
                    <a:pt x="3028" y="4374"/>
                    <a:pt x="3294" y="4255"/>
                  </a:cubicBezTo>
                  <a:cubicBezTo>
                    <a:pt x="3846" y="4024"/>
                    <a:pt x="4280" y="3612"/>
                    <a:pt x="4776" y="3262"/>
                  </a:cubicBezTo>
                  <a:cubicBezTo>
                    <a:pt x="5189" y="2975"/>
                    <a:pt x="5419" y="2360"/>
                    <a:pt x="5329" y="1863"/>
                  </a:cubicBezTo>
                  <a:cubicBezTo>
                    <a:pt x="5301" y="1605"/>
                    <a:pt x="5217" y="1339"/>
                    <a:pt x="5098" y="1108"/>
                  </a:cubicBezTo>
                  <a:cubicBezTo>
                    <a:pt x="4979" y="877"/>
                    <a:pt x="4720" y="787"/>
                    <a:pt x="4489" y="675"/>
                  </a:cubicBezTo>
                  <a:cubicBezTo>
                    <a:pt x="4224" y="465"/>
                    <a:pt x="3902" y="353"/>
                    <a:pt x="3643" y="178"/>
                  </a:cubicBezTo>
                  <a:cubicBezTo>
                    <a:pt x="3350" y="31"/>
                    <a:pt x="3119" y="59"/>
                    <a:pt x="2797" y="31"/>
                  </a:cubicBezTo>
                  <a:cubicBezTo>
                    <a:pt x="2664" y="10"/>
                    <a:pt x="2534" y="1"/>
                    <a:pt x="24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9"/>
            <p:cNvSpPr/>
            <p:nvPr/>
          </p:nvSpPr>
          <p:spPr>
            <a:xfrm>
              <a:off x="3276026" y="2946789"/>
              <a:ext cx="88972" cy="18113"/>
            </a:xfrm>
            <a:custGeom>
              <a:rect b="b" l="l" r="r" t="t"/>
              <a:pathLst>
                <a:path extrusionOk="0" h="796" w="3910">
                  <a:moveTo>
                    <a:pt x="1363" y="1"/>
                  </a:moveTo>
                  <a:cubicBezTo>
                    <a:pt x="910" y="1"/>
                    <a:pt x="433" y="156"/>
                    <a:pt x="29" y="282"/>
                  </a:cubicBezTo>
                  <a:cubicBezTo>
                    <a:pt x="1" y="282"/>
                    <a:pt x="29" y="317"/>
                    <a:pt x="29" y="317"/>
                  </a:cubicBezTo>
                  <a:cubicBezTo>
                    <a:pt x="384" y="225"/>
                    <a:pt x="765" y="148"/>
                    <a:pt x="1135" y="148"/>
                  </a:cubicBezTo>
                  <a:cubicBezTo>
                    <a:pt x="1464" y="148"/>
                    <a:pt x="1784" y="209"/>
                    <a:pt x="2071" y="373"/>
                  </a:cubicBezTo>
                  <a:cubicBezTo>
                    <a:pt x="2336" y="520"/>
                    <a:pt x="2595" y="667"/>
                    <a:pt x="2889" y="723"/>
                  </a:cubicBezTo>
                  <a:cubicBezTo>
                    <a:pt x="3093" y="776"/>
                    <a:pt x="3283" y="796"/>
                    <a:pt x="3476" y="796"/>
                  </a:cubicBezTo>
                  <a:cubicBezTo>
                    <a:pt x="3588" y="796"/>
                    <a:pt x="3701" y="789"/>
                    <a:pt x="3819" y="779"/>
                  </a:cubicBezTo>
                  <a:cubicBezTo>
                    <a:pt x="3910" y="779"/>
                    <a:pt x="3910" y="632"/>
                    <a:pt x="3819" y="632"/>
                  </a:cubicBezTo>
                  <a:cubicBezTo>
                    <a:pt x="3469" y="632"/>
                    <a:pt x="3092" y="604"/>
                    <a:pt x="2742" y="492"/>
                  </a:cubicBezTo>
                  <a:cubicBezTo>
                    <a:pt x="2448" y="401"/>
                    <a:pt x="2189" y="198"/>
                    <a:pt x="1868" y="80"/>
                  </a:cubicBezTo>
                  <a:cubicBezTo>
                    <a:pt x="1707" y="23"/>
                    <a:pt x="1537" y="1"/>
                    <a:pt x="13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9"/>
            <p:cNvSpPr/>
            <p:nvPr/>
          </p:nvSpPr>
          <p:spPr>
            <a:xfrm>
              <a:off x="3344495" y="2951795"/>
              <a:ext cx="47558" cy="7532"/>
            </a:xfrm>
            <a:custGeom>
              <a:rect b="b" l="l" r="r" t="t"/>
              <a:pathLst>
                <a:path extrusionOk="0" h="331" w="2090">
                  <a:moveTo>
                    <a:pt x="61" y="1"/>
                  </a:moveTo>
                  <a:cubicBezTo>
                    <a:pt x="19" y="1"/>
                    <a:pt x="0" y="67"/>
                    <a:pt x="55" y="97"/>
                  </a:cubicBezTo>
                  <a:cubicBezTo>
                    <a:pt x="457" y="243"/>
                    <a:pt x="874" y="331"/>
                    <a:pt x="1296" y="331"/>
                  </a:cubicBezTo>
                  <a:cubicBezTo>
                    <a:pt x="1541" y="331"/>
                    <a:pt x="1787" y="301"/>
                    <a:pt x="2033" y="237"/>
                  </a:cubicBezTo>
                  <a:cubicBezTo>
                    <a:pt x="2089" y="237"/>
                    <a:pt x="2089" y="125"/>
                    <a:pt x="2033" y="125"/>
                  </a:cubicBezTo>
                  <a:cubicBezTo>
                    <a:pt x="1761" y="148"/>
                    <a:pt x="1495" y="166"/>
                    <a:pt x="1232" y="166"/>
                  </a:cubicBezTo>
                  <a:cubicBezTo>
                    <a:pt x="845" y="166"/>
                    <a:pt x="465" y="127"/>
                    <a:pt x="83" y="6"/>
                  </a:cubicBezTo>
                  <a:cubicBezTo>
                    <a:pt x="75" y="3"/>
                    <a:pt x="67" y="1"/>
                    <a:pt x="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9"/>
            <p:cNvSpPr/>
            <p:nvPr/>
          </p:nvSpPr>
          <p:spPr>
            <a:xfrm>
              <a:off x="3391393" y="2862914"/>
              <a:ext cx="67013" cy="93091"/>
            </a:xfrm>
            <a:custGeom>
              <a:rect b="b" l="l" r="r" t="t"/>
              <a:pathLst>
                <a:path extrusionOk="0" h="4091" w="2945">
                  <a:moveTo>
                    <a:pt x="2315" y="198"/>
                  </a:moveTo>
                  <a:cubicBezTo>
                    <a:pt x="2427" y="198"/>
                    <a:pt x="2535" y="241"/>
                    <a:pt x="2622" y="360"/>
                  </a:cubicBezTo>
                  <a:cubicBezTo>
                    <a:pt x="2741" y="563"/>
                    <a:pt x="2595" y="857"/>
                    <a:pt x="2511" y="1060"/>
                  </a:cubicBezTo>
                  <a:cubicBezTo>
                    <a:pt x="2392" y="1318"/>
                    <a:pt x="2189" y="1584"/>
                    <a:pt x="2042" y="1871"/>
                  </a:cubicBezTo>
                  <a:cubicBezTo>
                    <a:pt x="1895" y="2164"/>
                    <a:pt x="1811" y="2486"/>
                    <a:pt x="1748" y="2780"/>
                  </a:cubicBezTo>
                  <a:cubicBezTo>
                    <a:pt x="1720" y="2920"/>
                    <a:pt x="1692" y="3066"/>
                    <a:pt x="1692" y="3213"/>
                  </a:cubicBezTo>
                  <a:cubicBezTo>
                    <a:pt x="1665" y="3416"/>
                    <a:pt x="1692" y="3654"/>
                    <a:pt x="1490" y="3794"/>
                  </a:cubicBezTo>
                  <a:cubicBezTo>
                    <a:pt x="1398" y="3866"/>
                    <a:pt x="1280" y="3896"/>
                    <a:pt x="1155" y="3896"/>
                  </a:cubicBezTo>
                  <a:cubicBezTo>
                    <a:pt x="917" y="3896"/>
                    <a:pt x="658" y="3787"/>
                    <a:pt x="525" y="3654"/>
                  </a:cubicBezTo>
                  <a:cubicBezTo>
                    <a:pt x="175" y="3304"/>
                    <a:pt x="441" y="2955"/>
                    <a:pt x="616" y="2633"/>
                  </a:cubicBezTo>
                  <a:cubicBezTo>
                    <a:pt x="790" y="2339"/>
                    <a:pt x="902" y="2046"/>
                    <a:pt x="1021" y="1731"/>
                  </a:cubicBezTo>
                  <a:cubicBezTo>
                    <a:pt x="1112" y="1465"/>
                    <a:pt x="1168" y="1143"/>
                    <a:pt x="1287" y="913"/>
                  </a:cubicBezTo>
                  <a:lnTo>
                    <a:pt x="1315" y="885"/>
                  </a:lnTo>
                  <a:cubicBezTo>
                    <a:pt x="1518" y="647"/>
                    <a:pt x="1720" y="444"/>
                    <a:pt x="1986" y="297"/>
                  </a:cubicBezTo>
                  <a:cubicBezTo>
                    <a:pt x="2088" y="241"/>
                    <a:pt x="2203" y="198"/>
                    <a:pt x="2315" y="198"/>
                  </a:cubicBezTo>
                  <a:close/>
                  <a:moveTo>
                    <a:pt x="2366" y="0"/>
                  </a:moveTo>
                  <a:cubicBezTo>
                    <a:pt x="2334" y="0"/>
                    <a:pt x="2303" y="4"/>
                    <a:pt x="2273" y="11"/>
                  </a:cubicBezTo>
                  <a:cubicBezTo>
                    <a:pt x="1951" y="67"/>
                    <a:pt x="1692" y="269"/>
                    <a:pt x="1462" y="507"/>
                  </a:cubicBezTo>
                  <a:cubicBezTo>
                    <a:pt x="1371" y="619"/>
                    <a:pt x="1252" y="738"/>
                    <a:pt x="1168" y="857"/>
                  </a:cubicBezTo>
                  <a:cubicBezTo>
                    <a:pt x="1112" y="969"/>
                    <a:pt x="1049" y="1143"/>
                    <a:pt x="993" y="1290"/>
                  </a:cubicBezTo>
                  <a:cubicBezTo>
                    <a:pt x="846" y="1759"/>
                    <a:pt x="644" y="2192"/>
                    <a:pt x="378" y="2605"/>
                  </a:cubicBezTo>
                  <a:cubicBezTo>
                    <a:pt x="175" y="2955"/>
                    <a:pt x="0" y="3304"/>
                    <a:pt x="266" y="3682"/>
                  </a:cubicBezTo>
                  <a:cubicBezTo>
                    <a:pt x="452" y="3945"/>
                    <a:pt x="787" y="4091"/>
                    <a:pt x="1111" y="4091"/>
                  </a:cubicBezTo>
                  <a:cubicBezTo>
                    <a:pt x="1139" y="4091"/>
                    <a:pt x="1168" y="4090"/>
                    <a:pt x="1196" y="4087"/>
                  </a:cubicBezTo>
                  <a:cubicBezTo>
                    <a:pt x="1602" y="4059"/>
                    <a:pt x="1811" y="3857"/>
                    <a:pt x="1867" y="3444"/>
                  </a:cubicBezTo>
                  <a:cubicBezTo>
                    <a:pt x="1923" y="2955"/>
                    <a:pt x="2014" y="2430"/>
                    <a:pt x="2245" y="1990"/>
                  </a:cubicBezTo>
                  <a:cubicBezTo>
                    <a:pt x="2392" y="1640"/>
                    <a:pt x="2650" y="1318"/>
                    <a:pt x="2769" y="969"/>
                  </a:cubicBezTo>
                  <a:lnTo>
                    <a:pt x="2769" y="997"/>
                  </a:lnTo>
                  <a:cubicBezTo>
                    <a:pt x="2769" y="1290"/>
                    <a:pt x="2567" y="1584"/>
                    <a:pt x="2420" y="1843"/>
                  </a:cubicBezTo>
                  <a:cubicBezTo>
                    <a:pt x="2161" y="2311"/>
                    <a:pt x="2042" y="2808"/>
                    <a:pt x="2098" y="3332"/>
                  </a:cubicBezTo>
                  <a:cubicBezTo>
                    <a:pt x="2098" y="3374"/>
                    <a:pt x="2121" y="3395"/>
                    <a:pt x="2144" y="3395"/>
                  </a:cubicBezTo>
                  <a:cubicBezTo>
                    <a:pt x="2166" y="3395"/>
                    <a:pt x="2189" y="3374"/>
                    <a:pt x="2189" y="3332"/>
                  </a:cubicBezTo>
                  <a:cubicBezTo>
                    <a:pt x="2217" y="2955"/>
                    <a:pt x="2245" y="2542"/>
                    <a:pt x="2420" y="2192"/>
                  </a:cubicBezTo>
                  <a:cubicBezTo>
                    <a:pt x="2539" y="1934"/>
                    <a:pt x="2713" y="1668"/>
                    <a:pt x="2825" y="1409"/>
                  </a:cubicBezTo>
                  <a:cubicBezTo>
                    <a:pt x="2944" y="1143"/>
                    <a:pt x="2916" y="885"/>
                    <a:pt x="2916" y="619"/>
                  </a:cubicBezTo>
                  <a:cubicBezTo>
                    <a:pt x="2888" y="535"/>
                    <a:pt x="2888" y="444"/>
                    <a:pt x="2860" y="360"/>
                  </a:cubicBezTo>
                  <a:cubicBezTo>
                    <a:pt x="2797" y="269"/>
                    <a:pt x="2741" y="158"/>
                    <a:pt x="2622" y="95"/>
                  </a:cubicBezTo>
                  <a:cubicBezTo>
                    <a:pt x="2560" y="32"/>
                    <a:pt x="2461" y="0"/>
                    <a:pt x="23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9"/>
            <p:cNvSpPr/>
            <p:nvPr/>
          </p:nvSpPr>
          <p:spPr>
            <a:xfrm>
              <a:off x="3414808" y="2858386"/>
              <a:ext cx="23460" cy="17612"/>
            </a:xfrm>
            <a:custGeom>
              <a:rect b="b" l="l" r="r" t="t"/>
              <a:pathLst>
                <a:path extrusionOk="0" h="774" w="1031">
                  <a:moveTo>
                    <a:pt x="945" y="1"/>
                  </a:moveTo>
                  <a:cubicBezTo>
                    <a:pt x="938" y="1"/>
                    <a:pt x="930" y="3"/>
                    <a:pt x="922" y="7"/>
                  </a:cubicBezTo>
                  <a:cubicBezTo>
                    <a:pt x="747" y="91"/>
                    <a:pt x="545" y="147"/>
                    <a:pt x="398" y="294"/>
                  </a:cubicBezTo>
                  <a:cubicBezTo>
                    <a:pt x="258" y="413"/>
                    <a:pt x="111" y="559"/>
                    <a:pt x="20" y="734"/>
                  </a:cubicBezTo>
                  <a:cubicBezTo>
                    <a:pt x="0" y="754"/>
                    <a:pt x="9" y="774"/>
                    <a:pt x="25" y="774"/>
                  </a:cubicBezTo>
                  <a:cubicBezTo>
                    <a:pt x="32" y="774"/>
                    <a:pt x="40" y="770"/>
                    <a:pt x="48" y="762"/>
                  </a:cubicBezTo>
                  <a:cubicBezTo>
                    <a:pt x="286" y="440"/>
                    <a:pt x="636" y="266"/>
                    <a:pt x="957" y="119"/>
                  </a:cubicBezTo>
                  <a:cubicBezTo>
                    <a:pt x="1030" y="94"/>
                    <a:pt x="997" y="1"/>
                    <a:pt x="9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9"/>
            <p:cNvSpPr/>
            <p:nvPr/>
          </p:nvSpPr>
          <p:spPr>
            <a:xfrm>
              <a:off x="3286880" y="2817677"/>
              <a:ext cx="95708" cy="24507"/>
            </a:xfrm>
            <a:custGeom>
              <a:rect b="b" l="l" r="r" t="t"/>
              <a:pathLst>
                <a:path extrusionOk="0" h="1077" w="4206">
                  <a:moveTo>
                    <a:pt x="2993" y="0"/>
                  </a:moveTo>
                  <a:cubicBezTo>
                    <a:pt x="2860" y="0"/>
                    <a:pt x="2731" y="13"/>
                    <a:pt x="2615" y="13"/>
                  </a:cubicBezTo>
                  <a:cubicBezTo>
                    <a:pt x="2384" y="48"/>
                    <a:pt x="2146" y="48"/>
                    <a:pt x="1887" y="76"/>
                  </a:cubicBezTo>
                  <a:cubicBezTo>
                    <a:pt x="1510" y="104"/>
                    <a:pt x="1160" y="104"/>
                    <a:pt x="810" y="279"/>
                  </a:cubicBezTo>
                  <a:cubicBezTo>
                    <a:pt x="489" y="453"/>
                    <a:pt x="223" y="747"/>
                    <a:pt x="20" y="1034"/>
                  </a:cubicBezTo>
                  <a:cubicBezTo>
                    <a:pt x="1" y="1053"/>
                    <a:pt x="22" y="1076"/>
                    <a:pt x="47" y="1076"/>
                  </a:cubicBezTo>
                  <a:cubicBezTo>
                    <a:pt x="57" y="1076"/>
                    <a:pt x="68" y="1072"/>
                    <a:pt x="76" y="1062"/>
                  </a:cubicBezTo>
                  <a:cubicBezTo>
                    <a:pt x="286" y="831"/>
                    <a:pt x="545" y="572"/>
                    <a:pt x="838" y="425"/>
                  </a:cubicBezTo>
                  <a:cubicBezTo>
                    <a:pt x="1188" y="279"/>
                    <a:pt x="1566" y="307"/>
                    <a:pt x="1943" y="251"/>
                  </a:cubicBezTo>
                  <a:cubicBezTo>
                    <a:pt x="2232" y="228"/>
                    <a:pt x="2539" y="181"/>
                    <a:pt x="2834" y="181"/>
                  </a:cubicBezTo>
                  <a:cubicBezTo>
                    <a:pt x="2897" y="181"/>
                    <a:pt x="2959" y="183"/>
                    <a:pt x="3020" y="188"/>
                  </a:cubicBezTo>
                  <a:cubicBezTo>
                    <a:pt x="3398" y="188"/>
                    <a:pt x="3810" y="425"/>
                    <a:pt x="4097" y="684"/>
                  </a:cubicBezTo>
                  <a:cubicBezTo>
                    <a:pt x="4103" y="689"/>
                    <a:pt x="4111" y="692"/>
                    <a:pt x="4120" y="692"/>
                  </a:cubicBezTo>
                  <a:cubicBezTo>
                    <a:pt x="4158" y="692"/>
                    <a:pt x="4205" y="646"/>
                    <a:pt x="4160" y="600"/>
                  </a:cubicBezTo>
                  <a:cubicBezTo>
                    <a:pt x="3894" y="335"/>
                    <a:pt x="3572" y="104"/>
                    <a:pt x="3195" y="13"/>
                  </a:cubicBezTo>
                  <a:cubicBezTo>
                    <a:pt x="3127" y="4"/>
                    <a:pt x="3060" y="0"/>
                    <a:pt x="29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79"/>
            <p:cNvSpPr/>
            <p:nvPr/>
          </p:nvSpPr>
          <p:spPr>
            <a:xfrm>
              <a:off x="3224963" y="2852652"/>
              <a:ext cx="37887" cy="7805"/>
            </a:xfrm>
            <a:custGeom>
              <a:rect b="b" l="l" r="r" t="t"/>
              <a:pathLst>
                <a:path extrusionOk="0" h="343" w="1665">
                  <a:moveTo>
                    <a:pt x="1127" y="1"/>
                  </a:moveTo>
                  <a:cubicBezTo>
                    <a:pt x="750" y="1"/>
                    <a:pt x="408" y="98"/>
                    <a:pt x="35" y="287"/>
                  </a:cubicBezTo>
                  <a:cubicBezTo>
                    <a:pt x="0" y="287"/>
                    <a:pt x="35" y="343"/>
                    <a:pt x="63" y="343"/>
                  </a:cubicBezTo>
                  <a:cubicBezTo>
                    <a:pt x="414" y="189"/>
                    <a:pt x="724" y="109"/>
                    <a:pt x="1056" y="109"/>
                  </a:cubicBezTo>
                  <a:cubicBezTo>
                    <a:pt x="1221" y="109"/>
                    <a:pt x="1391" y="129"/>
                    <a:pt x="1574" y="168"/>
                  </a:cubicBezTo>
                  <a:cubicBezTo>
                    <a:pt x="1637" y="168"/>
                    <a:pt x="1665" y="84"/>
                    <a:pt x="1609" y="49"/>
                  </a:cubicBezTo>
                  <a:cubicBezTo>
                    <a:pt x="1439" y="17"/>
                    <a:pt x="1280" y="1"/>
                    <a:pt x="11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79"/>
            <p:cNvSpPr/>
            <p:nvPr/>
          </p:nvSpPr>
          <p:spPr>
            <a:xfrm>
              <a:off x="3388048" y="2837838"/>
              <a:ext cx="22618" cy="16748"/>
            </a:xfrm>
            <a:custGeom>
              <a:rect b="b" l="l" r="r" t="t"/>
              <a:pathLst>
                <a:path extrusionOk="0" h="736" w="994">
                  <a:moveTo>
                    <a:pt x="35" y="1"/>
                  </a:moveTo>
                  <a:cubicBezTo>
                    <a:pt x="35" y="1"/>
                    <a:pt x="1" y="36"/>
                    <a:pt x="35" y="36"/>
                  </a:cubicBezTo>
                  <a:cubicBezTo>
                    <a:pt x="413" y="92"/>
                    <a:pt x="700" y="413"/>
                    <a:pt x="910" y="700"/>
                  </a:cubicBezTo>
                  <a:cubicBezTo>
                    <a:pt x="921" y="725"/>
                    <a:pt x="936" y="736"/>
                    <a:pt x="950" y="736"/>
                  </a:cubicBezTo>
                  <a:cubicBezTo>
                    <a:pt x="973" y="736"/>
                    <a:pt x="993" y="710"/>
                    <a:pt x="993" y="672"/>
                  </a:cubicBezTo>
                  <a:cubicBezTo>
                    <a:pt x="875" y="267"/>
                    <a:pt x="413" y="36"/>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9"/>
            <p:cNvSpPr/>
            <p:nvPr/>
          </p:nvSpPr>
          <p:spPr>
            <a:xfrm>
              <a:off x="3333163" y="2805162"/>
              <a:ext cx="40436" cy="6303"/>
            </a:xfrm>
            <a:custGeom>
              <a:rect b="b" l="l" r="r" t="t"/>
              <a:pathLst>
                <a:path extrusionOk="0" h="277" w="1777">
                  <a:moveTo>
                    <a:pt x="1127" y="1"/>
                  </a:moveTo>
                  <a:cubicBezTo>
                    <a:pt x="745" y="1"/>
                    <a:pt x="366" y="91"/>
                    <a:pt x="0" y="248"/>
                  </a:cubicBezTo>
                  <a:cubicBezTo>
                    <a:pt x="0" y="276"/>
                    <a:pt x="0" y="276"/>
                    <a:pt x="28" y="276"/>
                  </a:cubicBezTo>
                  <a:cubicBezTo>
                    <a:pt x="302" y="152"/>
                    <a:pt x="599" y="110"/>
                    <a:pt x="898" y="110"/>
                  </a:cubicBezTo>
                  <a:cubicBezTo>
                    <a:pt x="1173" y="110"/>
                    <a:pt x="1449" y="145"/>
                    <a:pt x="1713" y="185"/>
                  </a:cubicBezTo>
                  <a:cubicBezTo>
                    <a:pt x="1776" y="185"/>
                    <a:pt x="1776" y="73"/>
                    <a:pt x="1713" y="73"/>
                  </a:cubicBezTo>
                  <a:cubicBezTo>
                    <a:pt x="1518" y="24"/>
                    <a:pt x="1322" y="1"/>
                    <a:pt x="11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9"/>
            <p:cNvSpPr/>
            <p:nvPr/>
          </p:nvSpPr>
          <p:spPr>
            <a:xfrm>
              <a:off x="3331935" y="2798222"/>
              <a:ext cx="34974" cy="6690"/>
            </a:xfrm>
            <a:custGeom>
              <a:rect b="b" l="l" r="r" t="t"/>
              <a:pathLst>
                <a:path extrusionOk="0" h="294" w="1537">
                  <a:moveTo>
                    <a:pt x="1165" y="1"/>
                  </a:moveTo>
                  <a:cubicBezTo>
                    <a:pt x="784" y="1"/>
                    <a:pt x="417" y="116"/>
                    <a:pt x="54" y="232"/>
                  </a:cubicBezTo>
                  <a:cubicBezTo>
                    <a:pt x="0" y="232"/>
                    <a:pt x="13" y="293"/>
                    <a:pt x="57" y="293"/>
                  </a:cubicBezTo>
                  <a:cubicBezTo>
                    <a:pt x="65" y="293"/>
                    <a:pt x="73" y="292"/>
                    <a:pt x="82" y="288"/>
                  </a:cubicBezTo>
                  <a:cubicBezTo>
                    <a:pt x="313" y="232"/>
                    <a:pt x="544" y="169"/>
                    <a:pt x="781" y="141"/>
                  </a:cubicBezTo>
                  <a:cubicBezTo>
                    <a:pt x="897" y="127"/>
                    <a:pt x="1012" y="127"/>
                    <a:pt x="1125" y="127"/>
                  </a:cubicBezTo>
                  <a:cubicBezTo>
                    <a:pt x="1238" y="127"/>
                    <a:pt x="1348" y="127"/>
                    <a:pt x="1453" y="113"/>
                  </a:cubicBezTo>
                  <a:cubicBezTo>
                    <a:pt x="1509" y="113"/>
                    <a:pt x="1537" y="29"/>
                    <a:pt x="1481" y="29"/>
                  </a:cubicBezTo>
                  <a:cubicBezTo>
                    <a:pt x="1374" y="9"/>
                    <a:pt x="1269" y="1"/>
                    <a:pt x="11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9"/>
            <p:cNvSpPr/>
            <p:nvPr/>
          </p:nvSpPr>
          <p:spPr>
            <a:xfrm>
              <a:off x="3183276" y="2967132"/>
              <a:ext cx="58867" cy="17908"/>
            </a:xfrm>
            <a:custGeom>
              <a:rect b="b" l="l" r="r" t="t"/>
              <a:pathLst>
                <a:path extrusionOk="0" h="787" w="2587">
                  <a:moveTo>
                    <a:pt x="2498" y="0"/>
                  </a:moveTo>
                  <a:cubicBezTo>
                    <a:pt x="2491" y="0"/>
                    <a:pt x="2483" y="1"/>
                    <a:pt x="2476" y="4"/>
                  </a:cubicBezTo>
                  <a:cubicBezTo>
                    <a:pt x="2273" y="32"/>
                    <a:pt x="2070" y="88"/>
                    <a:pt x="1867" y="123"/>
                  </a:cubicBezTo>
                  <a:cubicBezTo>
                    <a:pt x="1658" y="151"/>
                    <a:pt x="1455" y="207"/>
                    <a:pt x="1280" y="297"/>
                  </a:cubicBezTo>
                  <a:cubicBezTo>
                    <a:pt x="846" y="472"/>
                    <a:pt x="497" y="731"/>
                    <a:pt x="0" y="759"/>
                  </a:cubicBezTo>
                  <a:lnTo>
                    <a:pt x="0" y="787"/>
                  </a:lnTo>
                  <a:cubicBezTo>
                    <a:pt x="203" y="787"/>
                    <a:pt x="378" y="787"/>
                    <a:pt x="581" y="731"/>
                  </a:cubicBezTo>
                  <a:cubicBezTo>
                    <a:pt x="783" y="675"/>
                    <a:pt x="958" y="584"/>
                    <a:pt x="1168" y="500"/>
                  </a:cubicBezTo>
                  <a:cubicBezTo>
                    <a:pt x="1371" y="409"/>
                    <a:pt x="1602" y="353"/>
                    <a:pt x="1832" y="297"/>
                  </a:cubicBezTo>
                  <a:cubicBezTo>
                    <a:pt x="2070" y="262"/>
                    <a:pt x="2273" y="207"/>
                    <a:pt x="2504" y="151"/>
                  </a:cubicBezTo>
                  <a:cubicBezTo>
                    <a:pt x="2587" y="125"/>
                    <a:pt x="2570" y="0"/>
                    <a:pt x="24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9"/>
            <p:cNvSpPr/>
            <p:nvPr/>
          </p:nvSpPr>
          <p:spPr>
            <a:xfrm>
              <a:off x="3309089" y="3016215"/>
              <a:ext cx="80416" cy="40481"/>
            </a:xfrm>
            <a:custGeom>
              <a:rect b="b" l="l" r="r" t="t"/>
              <a:pathLst>
                <a:path extrusionOk="0" h="1779" w="3534">
                  <a:moveTo>
                    <a:pt x="2415" y="341"/>
                  </a:moveTo>
                  <a:cubicBezTo>
                    <a:pt x="2600" y="341"/>
                    <a:pt x="2761" y="401"/>
                    <a:pt x="2715" y="616"/>
                  </a:cubicBezTo>
                  <a:cubicBezTo>
                    <a:pt x="2687" y="818"/>
                    <a:pt x="2513" y="993"/>
                    <a:pt x="2366" y="1140"/>
                  </a:cubicBezTo>
                  <a:cubicBezTo>
                    <a:pt x="2191" y="1287"/>
                    <a:pt x="1869" y="1399"/>
                    <a:pt x="1639" y="1462"/>
                  </a:cubicBezTo>
                  <a:cubicBezTo>
                    <a:pt x="1345" y="1574"/>
                    <a:pt x="1058" y="1602"/>
                    <a:pt x="764" y="1602"/>
                  </a:cubicBezTo>
                  <a:cubicBezTo>
                    <a:pt x="736" y="1602"/>
                    <a:pt x="296" y="1602"/>
                    <a:pt x="296" y="1574"/>
                  </a:cubicBezTo>
                  <a:cubicBezTo>
                    <a:pt x="296" y="1546"/>
                    <a:pt x="618" y="1399"/>
                    <a:pt x="674" y="1371"/>
                  </a:cubicBezTo>
                  <a:cubicBezTo>
                    <a:pt x="911" y="1252"/>
                    <a:pt x="1142" y="1140"/>
                    <a:pt x="1345" y="965"/>
                  </a:cubicBezTo>
                  <a:cubicBezTo>
                    <a:pt x="1520" y="818"/>
                    <a:pt x="1666" y="672"/>
                    <a:pt x="1869" y="525"/>
                  </a:cubicBezTo>
                  <a:cubicBezTo>
                    <a:pt x="1988" y="469"/>
                    <a:pt x="2135" y="378"/>
                    <a:pt x="2282" y="350"/>
                  </a:cubicBezTo>
                  <a:cubicBezTo>
                    <a:pt x="2326" y="345"/>
                    <a:pt x="2371" y="341"/>
                    <a:pt x="2415" y="341"/>
                  </a:cubicBezTo>
                  <a:close/>
                  <a:moveTo>
                    <a:pt x="3443" y="0"/>
                  </a:moveTo>
                  <a:cubicBezTo>
                    <a:pt x="2771" y="91"/>
                    <a:pt x="2135" y="147"/>
                    <a:pt x="1548" y="525"/>
                  </a:cubicBezTo>
                  <a:cubicBezTo>
                    <a:pt x="1289" y="700"/>
                    <a:pt x="1058" y="902"/>
                    <a:pt x="792" y="1049"/>
                  </a:cubicBezTo>
                  <a:cubicBezTo>
                    <a:pt x="590" y="1140"/>
                    <a:pt x="184" y="1287"/>
                    <a:pt x="93" y="1490"/>
                  </a:cubicBezTo>
                  <a:cubicBezTo>
                    <a:pt x="0" y="1720"/>
                    <a:pt x="311" y="1779"/>
                    <a:pt x="648" y="1779"/>
                  </a:cubicBezTo>
                  <a:cubicBezTo>
                    <a:pt x="945" y="1779"/>
                    <a:pt x="1263" y="1734"/>
                    <a:pt x="1345" y="1720"/>
                  </a:cubicBezTo>
                  <a:cubicBezTo>
                    <a:pt x="1988" y="1602"/>
                    <a:pt x="2631" y="1252"/>
                    <a:pt x="3156" y="902"/>
                  </a:cubicBezTo>
                  <a:cubicBezTo>
                    <a:pt x="3204" y="854"/>
                    <a:pt x="3169" y="785"/>
                    <a:pt x="3118" y="785"/>
                  </a:cubicBezTo>
                  <a:cubicBezTo>
                    <a:pt x="3110" y="785"/>
                    <a:pt x="3102" y="787"/>
                    <a:pt x="3093" y="791"/>
                  </a:cubicBezTo>
                  <a:cubicBezTo>
                    <a:pt x="3009" y="818"/>
                    <a:pt x="2918" y="874"/>
                    <a:pt x="2834" y="902"/>
                  </a:cubicBezTo>
                  <a:cubicBezTo>
                    <a:pt x="2918" y="791"/>
                    <a:pt x="2946" y="616"/>
                    <a:pt x="2918" y="469"/>
                  </a:cubicBezTo>
                  <a:cubicBezTo>
                    <a:pt x="2862" y="322"/>
                    <a:pt x="2771" y="266"/>
                    <a:pt x="2687" y="238"/>
                  </a:cubicBezTo>
                  <a:cubicBezTo>
                    <a:pt x="2946" y="147"/>
                    <a:pt x="3212" y="119"/>
                    <a:pt x="3471" y="63"/>
                  </a:cubicBezTo>
                  <a:cubicBezTo>
                    <a:pt x="3533" y="63"/>
                    <a:pt x="3505" y="0"/>
                    <a:pt x="34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9"/>
            <p:cNvSpPr/>
            <p:nvPr/>
          </p:nvSpPr>
          <p:spPr>
            <a:xfrm>
              <a:off x="3323765" y="3008819"/>
              <a:ext cx="62212" cy="26032"/>
            </a:xfrm>
            <a:custGeom>
              <a:rect b="b" l="l" r="r" t="t"/>
              <a:pathLst>
                <a:path extrusionOk="0" h="1144" w="2734">
                  <a:moveTo>
                    <a:pt x="2645" y="0"/>
                  </a:moveTo>
                  <a:cubicBezTo>
                    <a:pt x="2638" y="0"/>
                    <a:pt x="2631" y="1"/>
                    <a:pt x="2623" y="4"/>
                  </a:cubicBezTo>
                  <a:cubicBezTo>
                    <a:pt x="2161" y="67"/>
                    <a:pt x="1602" y="67"/>
                    <a:pt x="1168" y="269"/>
                  </a:cubicBezTo>
                  <a:cubicBezTo>
                    <a:pt x="966" y="388"/>
                    <a:pt x="791" y="472"/>
                    <a:pt x="616" y="619"/>
                  </a:cubicBezTo>
                  <a:cubicBezTo>
                    <a:pt x="378" y="766"/>
                    <a:pt x="203" y="941"/>
                    <a:pt x="1" y="1088"/>
                  </a:cubicBezTo>
                  <a:cubicBezTo>
                    <a:pt x="1" y="1116"/>
                    <a:pt x="1" y="1143"/>
                    <a:pt x="29" y="1143"/>
                  </a:cubicBezTo>
                  <a:cubicBezTo>
                    <a:pt x="413" y="913"/>
                    <a:pt x="763" y="647"/>
                    <a:pt x="1168" y="444"/>
                  </a:cubicBezTo>
                  <a:cubicBezTo>
                    <a:pt x="1602" y="214"/>
                    <a:pt x="2161" y="241"/>
                    <a:pt x="2651" y="123"/>
                  </a:cubicBezTo>
                  <a:cubicBezTo>
                    <a:pt x="2734" y="123"/>
                    <a:pt x="2718" y="0"/>
                    <a:pt x="26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9"/>
            <p:cNvSpPr/>
            <p:nvPr/>
          </p:nvSpPr>
          <p:spPr>
            <a:xfrm>
              <a:off x="3252178" y="3000946"/>
              <a:ext cx="68265" cy="40595"/>
            </a:xfrm>
            <a:custGeom>
              <a:rect b="b" l="l" r="r" t="t"/>
              <a:pathLst>
                <a:path extrusionOk="0" h="1784" w="3000">
                  <a:moveTo>
                    <a:pt x="2860" y="0"/>
                  </a:moveTo>
                  <a:cubicBezTo>
                    <a:pt x="2335" y="175"/>
                    <a:pt x="1923" y="469"/>
                    <a:pt x="1517" y="818"/>
                  </a:cubicBezTo>
                  <a:cubicBezTo>
                    <a:pt x="1077" y="1224"/>
                    <a:pt x="643" y="1664"/>
                    <a:pt x="28" y="1748"/>
                  </a:cubicBezTo>
                  <a:cubicBezTo>
                    <a:pt x="0" y="1748"/>
                    <a:pt x="0" y="1783"/>
                    <a:pt x="28" y="1783"/>
                  </a:cubicBezTo>
                  <a:cubicBezTo>
                    <a:pt x="552" y="1783"/>
                    <a:pt x="965" y="1517"/>
                    <a:pt x="1371" y="1196"/>
                  </a:cubicBezTo>
                  <a:cubicBezTo>
                    <a:pt x="1601" y="993"/>
                    <a:pt x="1839" y="762"/>
                    <a:pt x="2098" y="587"/>
                  </a:cubicBezTo>
                  <a:cubicBezTo>
                    <a:pt x="2363" y="413"/>
                    <a:pt x="2622" y="266"/>
                    <a:pt x="2916" y="147"/>
                  </a:cubicBezTo>
                  <a:cubicBezTo>
                    <a:pt x="3000" y="119"/>
                    <a:pt x="2944" y="0"/>
                    <a:pt x="28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9"/>
            <p:cNvSpPr/>
            <p:nvPr/>
          </p:nvSpPr>
          <p:spPr>
            <a:xfrm>
              <a:off x="3250904" y="3019378"/>
              <a:ext cx="54953" cy="35361"/>
            </a:xfrm>
            <a:custGeom>
              <a:rect b="b" l="l" r="r" t="t"/>
              <a:pathLst>
                <a:path extrusionOk="0" h="1554" w="2415">
                  <a:moveTo>
                    <a:pt x="2375" y="1"/>
                  </a:moveTo>
                  <a:cubicBezTo>
                    <a:pt x="2370" y="1"/>
                    <a:pt x="2363" y="3"/>
                    <a:pt x="2357" y="8"/>
                  </a:cubicBezTo>
                  <a:cubicBezTo>
                    <a:pt x="1979" y="274"/>
                    <a:pt x="1657" y="589"/>
                    <a:pt x="1308" y="826"/>
                  </a:cubicBezTo>
                  <a:cubicBezTo>
                    <a:pt x="930" y="1113"/>
                    <a:pt x="497" y="1260"/>
                    <a:pt x="56" y="1463"/>
                  </a:cubicBezTo>
                  <a:cubicBezTo>
                    <a:pt x="0" y="1463"/>
                    <a:pt x="28" y="1554"/>
                    <a:pt x="84" y="1554"/>
                  </a:cubicBezTo>
                  <a:cubicBezTo>
                    <a:pt x="1049" y="1407"/>
                    <a:pt x="1657" y="652"/>
                    <a:pt x="2391" y="64"/>
                  </a:cubicBezTo>
                  <a:cubicBezTo>
                    <a:pt x="2414" y="42"/>
                    <a:pt x="2400" y="1"/>
                    <a:pt x="23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9"/>
            <p:cNvSpPr/>
            <p:nvPr/>
          </p:nvSpPr>
          <p:spPr>
            <a:xfrm>
              <a:off x="3312479" y="3037536"/>
              <a:ext cx="80371" cy="30924"/>
            </a:xfrm>
            <a:custGeom>
              <a:rect b="b" l="l" r="r" t="t"/>
              <a:pathLst>
                <a:path extrusionOk="0" h="1359" w="3532">
                  <a:moveTo>
                    <a:pt x="3440" y="0"/>
                  </a:moveTo>
                  <a:cubicBezTo>
                    <a:pt x="3182" y="84"/>
                    <a:pt x="2944" y="259"/>
                    <a:pt x="2685" y="378"/>
                  </a:cubicBezTo>
                  <a:cubicBezTo>
                    <a:pt x="2419" y="490"/>
                    <a:pt x="2189" y="665"/>
                    <a:pt x="1923" y="811"/>
                  </a:cubicBezTo>
                  <a:cubicBezTo>
                    <a:pt x="1375" y="1089"/>
                    <a:pt x="770" y="1310"/>
                    <a:pt x="145" y="1310"/>
                  </a:cubicBezTo>
                  <a:cubicBezTo>
                    <a:pt x="108" y="1310"/>
                    <a:pt x="72" y="1309"/>
                    <a:pt x="35" y="1308"/>
                  </a:cubicBezTo>
                  <a:cubicBezTo>
                    <a:pt x="0" y="1308"/>
                    <a:pt x="0" y="1336"/>
                    <a:pt x="35" y="1336"/>
                  </a:cubicBezTo>
                  <a:cubicBezTo>
                    <a:pt x="146" y="1351"/>
                    <a:pt x="255" y="1358"/>
                    <a:pt x="362" y="1358"/>
                  </a:cubicBezTo>
                  <a:cubicBezTo>
                    <a:pt x="895" y="1358"/>
                    <a:pt x="1384" y="1184"/>
                    <a:pt x="1867" y="986"/>
                  </a:cubicBezTo>
                  <a:cubicBezTo>
                    <a:pt x="2161" y="874"/>
                    <a:pt x="2392" y="728"/>
                    <a:pt x="2657" y="581"/>
                  </a:cubicBezTo>
                  <a:cubicBezTo>
                    <a:pt x="2944" y="434"/>
                    <a:pt x="3210" y="315"/>
                    <a:pt x="3468" y="112"/>
                  </a:cubicBezTo>
                  <a:cubicBezTo>
                    <a:pt x="3531" y="84"/>
                    <a:pt x="3496" y="0"/>
                    <a:pt x="34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9"/>
            <p:cNvSpPr/>
            <p:nvPr/>
          </p:nvSpPr>
          <p:spPr>
            <a:xfrm>
              <a:off x="3382155" y="2893998"/>
              <a:ext cx="28512" cy="47421"/>
            </a:xfrm>
            <a:custGeom>
              <a:rect b="b" l="l" r="r" t="t"/>
              <a:pathLst>
                <a:path extrusionOk="0" h="2084" w="1253">
                  <a:moveTo>
                    <a:pt x="1221" y="1"/>
                  </a:moveTo>
                  <a:cubicBezTo>
                    <a:pt x="1213" y="1"/>
                    <a:pt x="1205" y="5"/>
                    <a:pt x="1196" y="15"/>
                  </a:cubicBezTo>
                  <a:cubicBezTo>
                    <a:pt x="756" y="596"/>
                    <a:pt x="1" y="1204"/>
                    <a:pt x="85" y="2022"/>
                  </a:cubicBezTo>
                  <a:cubicBezTo>
                    <a:pt x="85" y="2057"/>
                    <a:pt x="120" y="2084"/>
                    <a:pt x="147" y="2084"/>
                  </a:cubicBezTo>
                  <a:cubicBezTo>
                    <a:pt x="163" y="2084"/>
                    <a:pt x="176" y="2074"/>
                    <a:pt x="176" y="2050"/>
                  </a:cubicBezTo>
                  <a:cubicBezTo>
                    <a:pt x="232" y="1644"/>
                    <a:pt x="350" y="1323"/>
                    <a:pt x="581" y="973"/>
                  </a:cubicBezTo>
                  <a:cubicBezTo>
                    <a:pt x="819" y="652"/>
                    <a:pt x="1022" y="365"/>
                    <a:pt x="1252" y="43"/>
                  </a:cubicBezTo>
                  <a:cubicBezTo>
                    <a:pt x="1252" y="24"/>
                    <a:pt x="1239" y="1"/>
                    <a:pt x="122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23" name="Google Shape;7923;p79"/>
          <p:cNvGrpSpPr/>
          <p:nvPr/>
        </p:nvGrpSpPr>
        <p:grpSpPr>
          <a:xfrm>
            <a:off x="2479851" y="2817950"/>
            <a:ext cx="463929" cy="302642"/>
            <a:chOff x="2479851" y="2817950"/>
            <a:chExt cx="463929" cy="302642"/>
          </a:xfrm>
        </p:grpSpPr>
        <p:sp>
          <p:nvSpPr>
            <p:cNvPr id="7924" name="Google Shape;7924;p79"/>
            <p:cNvSpPr/>
            <p:nvPr/>
          </p:nvSpPr>
          <p:spPr>
            <a:xfrm>
              <a:off x="2483173" y="2821933"/>
              <a:ext cx="458104" cy="297931"/>
            </a:xfrm>
            <a:custGeom>
              <a:rect b="b" l="l" r="r" t="t"/>
              <a:pathLst>
                <a:path extrusionOk="0" h="13093" w="20132">
                  <a:moveTo>
                    <a:pt x="18999" y="8832"/>
                  </a:moveTo>
                  <a:cubicBezTo>
                    <a:pt x="19083" y="8832"/>
                    <a:pt x="19139" y="8860"/>
                    <a:pt x="19174" y="8951"/>
                  </a:cubicBezTo>
                  <a:cubicBezTo>
                    <a:pt x="19174" y="9007"/>
                    <a:pt x="19139" y="9091"/>
                    <a:pt x="19083" y="9091"/>
                  </a:cubicBezTo>
                  <a:cubicBezTo>
                    <a:pt x="19027" y="9091"/>
                    <a:pt x="18968" y="9106"/>
                    <a:pt x="18910" y="9106"/>
                  </a:cubicBezTo>
                  <a:cubicBezTo>
                    <a:pt x="18881" y="9106"/>
                    <a:pt x="18852" y="9102"/>
                    <a:pt x="18824" y="9091"/>
                  </a:cubicBezTo>
                  <a:cubicBezTo>
                    <a:pt x="18761" y="9091"/>
                    <a:pt x="18733" y="9007"/>
                    <a:pt x="18761" y="8916"/>
                  </a:cubicBezTo>
                  <a:cubicBezTo>
                    <a:pt x="18761" y="8893"/>
                    <a:pt x="18821" y="8852"/>
                    <a:pt x="18873" y="8852"/>
                  </a:cubicBezTo>
                  <a:cubicBezTo>
                    <a:pt x="18886" y="8852"/>
                    <a:pt x="18898" y="8855"/>
                    <a:pt x="18908" y="8860"/>
                  </a:cubicBezTo>
                  <a:lnTo>
                    <a:pt x="18964" y="8860"/>
                  </a:lnTo>
                  <a:cubicBezTo>
                    <a:pt x="18964" y="8860"/>
                    <a:pt x="18999" y="8860"/>
                    <a:pt x="18999" y="8832"/>
                  </a:cubicBezTo>
                  <a:close/>
                  <a:moveTo>
                    <a:pt x="2651" y="1"/>
                  </a:moveTo>
                  <a:cubicBezTo>
                    <a:pt x="2217" y="1"/>
                    <a:pt x="2155" y="350"/>
                    <a:pt x="2043" y="672"/>
                  </a:cubicBezTo>
                  <a:cubicBezTo>
                    <a:pt x="2008" y="763"/>
                    <a:pt x="1980" y="847"/>
                    <a:pt x="1952" y="966"/>
                  </a:cubicBezTo>
                  <a:cubicBezTo>
                    <a:pt x="1924" y="966"/>
                    <a:pt x="1924" y="938"/>
                    <a:pt x="1896" y="938"/>
                  </a:cubicBezTo>
                  <a:lnTo>
                    <a:pt x="1896" y="910"/>
                  </a:lnTo>
                  <a:cubicBezTo>
                    <a:pt x="1896" y="875"/>
                    <a:pt x="1896" y="847"/>
                    <a:pt x="1868" y="819"/>
                  </a:cubicBezTo>
                  <a:cubicBezTo>
                    <a:pt x="1833" y="819"/>
                    <a:pt x="1805" y="791"/>
                    <a:pt x="1777" y="763"/>
                  </a:cubicBezTo>
                  <a:cubicBezTo>
                    <a:pt x="1693" y="616"/>
                    <a:pt x="1602" y="469"/>
                    <a:pt x="1483" y="322"/>
                  </a:cubicBezTo>
                  <a:cubicBezTo>
                    <a:pt x="1427" y="266"/>
                    <a:pt x="1371" y="210"/>
                    <a:pt x="1308" y="176"/>
                  </a:cubicBezTo>
                  <a:cubicBezTo>
                    <a:pt x="1281" y="148"/>
                    <a:pt x="1225" y="148"/>
                    <a:pt x="1197" y="120"/>
                  </a:cubicBezTo>
                  <a:cubicBezTo>
                    <a:pt x="1169" y="120"/>
                    <a:pt x="1169" y="148"/>
                    <a:pt x="1134" y="148"/>
                  </a:cubicBezTo>
                  <a:cubicBezTo>
                    <a:pt x="1106" y="210"/>
                    <a:pt x="1078" y="266"/>
                    <a:pt x="1050" y="322"/>
                  </a:cubicBezTo>
                  <a:cubicBezTo>
                    <a:pt x="1050" y="350"/>
                    <a:pt x="1022" y="385"/>
                    <a:pt x="959" y="385"/>
                  </a:cubicBezTo>
                  <a:cubicBezTo>
                    <a:pt x="959" y="413"/>
                    <a:pt x="959" y="469"/>
                    <a:pt x="994" y="525"/>
                  </a:cubicBezTo>
                  <a:cubicBezTo>
                    <a:pt x="1022" y="616"/>
                    <a:pt x="1050" y="700"/>
                    <a:pt x="1134" y="791"/>
                  </a:cubicBezTo>
                  <a:cubicBezTo>
                    <a:pt x="1134" y="938"/>
                    <a:pt x="1169" y="1085"/>
                    <a:pt x="1197" y="1224"/>
                  </a:cubicBezTo>
                  <a:cubicBezTo>
                    <a:pt x="1106" y="1259"/>
                    <a:pt x="1050" y="1315"/>
                    <a:pt x="1022" y="1315"/>
                  </a:cubicBezTo>
                  <a:cubicBezTo>
                    <a:pt x="434" y="1399"/>
                    <a:pt x="232" y="1840"/>
                    <a:pt x="85" y="2308"/>
                  </a:cubicBezTo>
                  <a:cubicBezTo>
                    <a:pt x="1" y="2623"/>
                    <a:pt x="176" y="2889"/>
                    <a:pt x="434" y="3063"/>
                  </a:cubicBezTo>
                  <a:cubicBezTo>
                    <a:pt x="609" y="3187"/>
                    <a:pt x="792" y="3248"/>
                    <a:pt x="971" y="3248"/>
                  </a:cubicBezTo>
                  <a:cubicBezTo>
                    <a:pt x="1217" y="3248"/>
                    <a:pt x="1456" y="3135"/>
                    <a:pt x="1658" y="2917"/>
                  </a:cubicBezTo>
                  <a:cubicBezTo>
                    <a:pt x="1805" y="2770"/>
                    <a:pt x="1924" y="2623"/>
                    <a:pt x="2127" y="2392"/>
                  </a:cubicBezTo>
                  <a:cubicBezTo>
                    <a:pt x="2504" y="3210"/>
                    <a:pt x="3175" y="3616"/>
                    <a:pt x="3756" y="4112"/>
                  </a:cubicBezTo>
                  <a:lnTo>
                    <a:pt x="3931" y="4287"/>
                  </a:lnTo>
                  <a:cubicBezTo>
                    <a:pt x="4315" y="4581"/>
                    <a:pt x="4693" y="4895"/>
                    <a:pt x="5070" y="5189"/>
                  </a:cubicBezTo>
                  <a:cubicBezTo>
                    <a:pt x="5301" y="5392"/>
                    <a:pt x="5595" y="5567"/>
                    <a:pt x="5770" y="5860"/>
                  </a:cubicBezTo>
                  <a:lnTo>
                    <a:pt x="5770" y="5916"/>
                  </a:lnTo>
                  <a:cubicBezTo>
                    <a:pt x="5798" y="5944"/>
                    <a:pt x="5798" y="5979"/>
                    <a:pt x="5826" y="6007"/>
                  </a:cubicBezTo>
                  <a:cubicBezTo>
                    <a:pt x="5504" y="6532"/>
                    <a:pt x="5364" y="7084"/>
                    <a:pt x="5392" y="7692"/>
                  </a:cubicBezTo>
                  <a:cubicBezTo>
                    <a:pt x="5392" y="7839"/>
                    <a:pt x="5329" y="8014"/>
                    <a:pt x="5245" y="8133"/>
                  </a:cubicBezTo>
                  <a:cubicBezTo>
                    <a:pt x="4952" y="8657"/>
                    <a:pt x="5014" y="9301"/>
                    <a:pt x="4749" y="9825"/>
                  </a:cubicBezTo>
                  <a:cubicBezTo>
                    <a:pt x="4693" y="9937"/>
                    <a:pt x="4777" y="10112"/>
                    <a:pt x="4805" y="10286"/>
                  </a:cubicBezTo>
                  <a:cubicBezTo>
                    <a:pt x="4805" y="10489"/>
                    <a:pt x="4868" y="10727"/>
                    <a:pt x="4805" y="10902"/>
                  </a:cubicBezTo>
                  <a:cubicBezTo>
                    <a:pt x="4693" y="11335"/>
                    <a:pt x="4777" y="11685"/>
                    <a:pt x="4924" y="12063"/>
                  </a:cubicBezTo>
                  <a:cubicBezTo>
                    <a:pt x="5070" y="12181"/>
                    <a:pt x="5245" y="12209"/>
                    <a:pt x="5392" y="12237"/>
                  </a:cubicBezTo>
                  <a:cubicBezTo>
                    <a:pt x="5392" y="12209"/>
                    <a:pt x="5420" y="12153"/>
                    <a:pt x="5448" y="12153"/>
                  </a:cubicBezTo>
                  <a:lnTo>
                    <a:pt x="5448" y="12125"/>
                  </a:lnTo>
                  <a:cubicBezTo>
                    <a:pt x="5476" y="12097"/>
                    <a:pt x="5504" y="12063"/>
                    <a:pt x="5539" y="12035"/>
                  </a:cubicBezTo>
                  <a:lnTo>
                    <a:pt x="5651" y="12035"/>
                  </a:lnTo>
                  <a:cubicBezTo>
                    <a:pt x="5714" y="11979"/>
                    <a:pt x="5798" y="11923"/>
                    <a:pt x="5854" y="11860"/>
                  </a:cubicBezTo>
                  <a:cubicBezTo>
                    <a:pt x="5888" y="11832"/>
                    <a:pt x="5916" y="11832"/>
                    <a:pt x="5944" y="11832"/>
                  </a:cubicBezTo>
                  <a:cubicBezTo>
                    <a:pt x="5944" y="11804"/>
                    <a:pt x="5916" y="11776"/>
                    <a:pt x="5888" y="11748"/>
                  </a:cubicBezTo>
                  <a:cubicBezTo>
                    <a:pt x="5623" y="11426"/>
                    <a:pt x="5595" y="11105"/>
                    <a:pt x="5798" y="10727"/>
                  </a:cubicBezTo>
                  <a:cubicBezTo>
                    <a:pt x="5916" y="10489"/>
                    <a:pt x="5972" y="10258"/>
                    <a:pt x="6000" y="10028"/>
                  </a:cubicBezTo>
                  <a:cubicBezTo>
                    <a:pt x="6028" y="10028"/>
                    <a:pt x="6063" y="10000"/>
                    <a:pt x="6091" y="9965"/>
                  </a:cubicBezTo>
                  <a:cubicBezTo>
                    <a:pt x="6119" y="9762"/>
                    <a:pt x="6147" y="9587"/>
                    <a:pt x="6203" y="9412"/>
                  </a:cubicBezTo>
                  <a:cubicBezTo>
                    <a:pt x="6322" y="9091"/>
                    <a:pt x="6616" y="8860"/>
                    <a:pt x="6818" y="8601"/>
                  </a:cubicBezTo>
                  <a:cubicBezTo>
                    <a:pt x="6846" y="8538"/>
                    <a:pt x="6846" y="8510"/>
                    <a:pt x="6874" y="8454"/>
                  </a:cubicBezTo>
                  <a:cubicBezTo>
                    <a:pt x="6895" y="8408"/>
                    <a:pt x="6935" y="8381"/>
                    <a:pt x="6976" y="8381"/>
                  </a:cubicBezTo>
                  <a:cubicBezTo>
                    <a:pt x="6991" y="8381"/>
                    <a:pt x="7007" y="8384"/>
                    <a:pt x="7021" y="8392"/>
                  </a:cubicBezTo>
                  <a:cubicBezTo>
                    <a:pt x="7021" y="8308"/>
                    <a:pt x="7049" y="8217"/>
                    <a:pt x="7021" y="8133"/>
                  </a:cubicBezTo>
                  <a:cubicBezTo>
                    <a:pt x="7049" y="8105"/>
                    <a:pt x="7077" y="8077"/>
                    <a:pt x="7112" y="8077"/>
                  </a:cubicBezTo>
                  <a:cubicBezTo>
                    <a:pt x="7490" y="8161"/>
                    <a:pt x="7776" y="8392"/>
                    <a:pt x="8014" y="8629"/>
                  </a:cubicBezTo>
                  <a:cubicBezTo>
                    <a:pt x="8042" y="8657"/>
                    <a:pt x="8098" y="8657"/>
                    <a:pt x="8126" y="8713"/>
                  </a:cubicBezTo>
                  <a:cubicBezTo>
                    <a:pt x="8161" y="8776"/>
                    <a:pt x="8161" y="8804"/>
                    <a:pt x="8189" y="8860"/>
                  </a:cubicBezTo>
                  <a:cubicBezTo>
                    <a:pt x="8301" y="9035"/>
                    <a:pt x="8420" y="9210"/>
                    <a:pt x="8511" y="9384"/>
                  </a:cubicBezTo>
                  <a:cubicBezTo>
                    <a:pt x="8539" y="9412"/>
                    <a:pt x="8567" y="9440"/>
                    <a:pt x="8567" y="9475"/>
                  </a:cubicBezTo>
                  <a:lnTo>
                    <a:pt x="8567" y="9503"/>
                  </a:lnTo>
                  <a:lnTo>
                    <a:pt x="8567" y="9531"/>
                  </a:lnTo>
                  <a:lnTo>
                    <a:pt x="8539" y="9559"/>
                  </a:lnTo>
                  <a:cubicBezTo>
                    <a:pt x="8511" y="9615"/>
                    <a:pt x="8476" y="9650"/>
                    <a:pt x="8448" y="9706"/>
                  </a:cubicBezTo>
                  <a:cubicBezTo>
                    <a:pt x="8070" y="10349"/>
                    <a:pt x="7867" y="10958"/>
                    <a:pt x="7811" y="11601"/>
                  </a:cubicBezTo>
                  <a:cubicBezTo>
                    <a:pt x="7867" y="11804"/>
                    <a:pt x="7867" y="12007"/>
                    <a:pt x="7811" y="12209"/>
                  </a:cubicBezTo>
                  <a:cubicBezTo>
                    <a:pt x="7839" y="12384"/>
                    <a:pt x="7867" y="12587"/>
                    <a:pt x="7923" y="12762"/>
                  </a:cubicBezTo>
                  <a:cubicBezTo>
                    <a:pt x="8189" y="12797"/>
                    <a:pt x="8392" y="12825"/>
                    <a:pt x="8595" y="12825"/>
                  </a:cubicBezTo>
                  <a:cubicBezTo>
                    <a:pt x="8685" y="12706"/>
                    <a:pt x="8797" y="12650"/>
                    <a:pt x="8944" y="12587"/>
                  </a:cubicBezTo>
                  <a:cubicBezTo>
                    <a:pt x="9035" y="12587"/>
                    <a:pt x="9091" y="12622"/>
                    <a:pt x="9147" y="12650"/>
                  </a:cubicBezTo>
                  <a:cubicBezTo>
                    <a:pt x="9147" y="12622"/>
                    <a:pt x="9175" y="12559"/>
                    <a:pt x="9210" y="12559"/>
                  </a:cubicBezTo>
                  <a:cubicBezTo>
                    <a:pt x="9266" y="12531"/>
                    <a:pt x="9294" y="12503"/>
                    <a:pt x="9322" y="12503"/>
                  </a:cubicBezTo>
                  <a:cubicBezTo>
                    <a:pt x="9350" y="12475"/>
                    <a:pt x="9385" y="12475"/>
                    <a:pt x="9413" y="12475"/>
                  </a:cubicBezTo>
                  <a:cubicBezTo>
                    <a:pt x="9413" y="12447"/>
                    <a:pt x="9413" y="12447"/>
                    <a:pt x="9441" y="12447"/>
                  </a:cubicBezTo>
                  <a:cubicBezTo>
                    <a:pt x="9441" y="12447"/>
                    <a:pt x="9469" y="12447"/>
                    <a:pt x="9497" y="12412"/>
                  </a:cubicBezTo>
                  <a:lnTo>
                    <a:pt x="9525" y="12412"/>
                  </a:lnTo>
                  <a:cubicBezTo>
                    <a:pt x="9497" y="12384"/>
                    <a:pt x="9497" y="12356"/>
                    <a:pt x="9469" y="12328"/>
                  </a:cubicBezTo>
                  <a:cubicBezTo>
                    <a:pt x="9469" y="12300"/>
                    <a:pt x="9469" y="12300"/>
                    <a:pt x="9441" y="12300"/>
                  </a:cubicBezTo>
                  <a:lnTo>
                    <a:pt x="9413" y="12272"/>
                  </a:lnTo>
                  <a:cubicBezTo>
                    <a:pt x="9394" y="12254"/>
                    <a:pt x="9371" y="12246"/>
                    <a:pt x="9347" y="12246"/>
                  </a:cubicBezTo>
                  <a:cubicBezTo>
                    <a:pt x="9291" y="12246"/>
                    <a:pt x="9230" y="12289"/>
                    <a:pt x="9210" y="12328"/>
                  </a:cubicBezTo>
                  <a:cubicBezTo>
                    <a:pt x="9175" y="12300"/>
                    <a:pt x="9175" y="12300"/>
                    <a:pt x="9147" y="12272"/>
                  </a:cubicBezTo>
                  <a:cubicBezTo>
                    <a:pt x="8797" y="11804"/>
                    <a:pt x="8797" y="11398"/>
                    <a:pt x="9210" y="10986"/>
                  </a:cubicBezTo>
                  <a:cubicBezTo>
                    <a:pt x="9238" y="10986"/>
                    <a:pt x="9266" y="10958"/>
                    <a:pt x="9266" y="10930"/>
                  </a:cubicBezTo>
                  <a:lnTo>
                    <a:pt x="9266" y="11049"/>
                  </a:lnTo>
                  <a:lnTo>
                    <a:pt x="9294" y="11077"/>
                  </a:lnTo>
                  <a:cubicBezTo>
                    <a:pt x="9385" y="10958"/>
                    <a:pt x="9525" y="10874"/>
                    <a:pt x="9671" y="10811"/>
                  </a:cubicBezTo>
                  <a:cubicBezTo>
                    <a:pt x="9762" y="10699"/>
                    <a:pt x="9846" y="10580"/>
                    <a:pt x="9874" y="10433"/>
                  </a:cubicBezTo>
                  <a:cubicBezTo>
                    <a:pt x="9909" y="10377"/>
                    <a:pt x="9874" y="10314"/>
                    <a:pt x="9818" y="10286"/>
                  </a:cubicBezTo>
                  <a:cubicBezTo>
                    <a:pt x="9846" y="10258"/>
                    <a:pt x="9874" y="10231"/>
                    <a:pt x="9874" y="10203"/>
                  </a:cubicBezTo>
                  <a:lnTo>
                    <a:pt x="9874" y="10175"/>
                  </a:lnTo>
                  <a:cubicBezTo>
                    <a:pt x="9909" y="10140"/>
                    <a:pt x="9909" y="10140"/>
                    <a:pt x="9874" y="10112"/>
                  </a:cubicBezTo>
                  <a:cubicBezTo>
                    <a:pt x="9937" y="10028"/>
                    <a:pt x="10021" y="9965"/>
                    <a:pt x="10084" y="9909"/>
                  </a:cubicBezTo>
                  <a:cubicBezTo>
                    <a:pt x="10315" y="10056"/>
                    <a:pt x="10489" y="10231"/>
                    <a:pt x="10692" y="10231"/>
                  </a:cubicBezTo>
                  <a:cubicBezTo>
                    <a:pt x="11217" y="10286"/>
                    <a:pt x="11594" y="10608"/>
                    <a:pt x="12091" y="10783"/>
                  </a:cubicBezTo>
                  <a:cubicBezTo>
                    <a:pt x="12119" y="11426"/>
                    <a:pt x="12182" y="12007"/>
                    <a:pt x="12210" y="12587"/>
                  </a:cubicBezTo>
                  <a:lnTo>
                    <a:pt x="12182" y="12622"/>
                  </a:lnTo>
                  <a:cubicBezTo>
                    <a:pt x="12063" y="12678"/>
                    <a:pt x="12035" y="12762"/>
                    <a:pt x="12035" y="12881"/>
                  </a:cubicBezTo>
                  <a:cubicBezTo>
                    <a:pt x="12218" y="13042"/>
                    <a:pt x="12441" y="13093"/>
                    <a:pt x="12669" y="13093"/>
                  </a:cubicBezTo>
                  <a:cubicBezTo>
                    <a:pt x="12728" y="13093"/>
                    <a:pt x="12787" y="13089"/>
                    <a:pt x="12846" y="13083"/>
                  </a:cubicBezTo>
                  <a:cubicBezTo>
                    <a:pt x="12909" y="12972"/>
                    <a:pt x="12937" y="12797"/>
                    <a:pt x="13084" y="12762"/>
                  </a:cubicBezTo>
                  <a:lnTo>
                    <a:pt x="13196" y="12762"/>
                  </a:lnTo>
                  <a:lnTo>
                    <a:pt x="13196" y="12734"/>
                  </a:lnTo>
                  <a:cubicBezTo>
                    <a:pt x="13230" y="12706"/>
                    <a:pt x="13258" y="12706"/>
                    <a:pt x="13258" y="12678"/>
                  </a:cubicBezTo>
                  <a:cubicBezTo>
                    <a:pt x="13314" y="12622"/>
                    <a:pt x="13342" y="12587"/>
                    <a:pt x="13405" y="12587"/>
                  </a:cubicBezTo>
                  <a:lnTo>
                    <a:pt x="13370" y="12559"/>
                  </a:lnTo>
                  <a:lnTo>
                    <a:pt x="13342" y="12559"/>
                  </a:lnTo>
                  <a:cubicBezTo>
                    <a:pt x="13140" y="12035"/>
                    <a:pt x="13112" y="11832"/>
                    <a:pt x="13286" y="11538"/>
                  </a:cubicBezTo>
                  <a:cubicBezTo>
                    <a:pt x="13286" y="11510"/>
                    <a:pt x="13286" y="11482"/>
                    <a:pt x="13314" y="11454"/>
                  </a:cubicBezTo>
                  <a:cubicBezTo>
                    <a:pt x="13342" y="11426"/>
                    <a:pt x="13342" y="11398"/>
                    <a:pt x="13370" y="11363"/>
                  </a:cubicBezTo>
                  <a:cubicBezTo>
                    <a:pt x="13664" y="11601"/>
                    <a:pt x="13664" y="11601"/>
                    <a:pt x="13692" y="11832"/>
                  </a:cubicBezTo>
                  <a:lnTo>
                    <a:pt x="13636" y="11832"/>
                  </a:lnTo>
                  <a:cubicBezTo>
                    <a:pt x="13636" y="11979"/>
                    <a:pt x="13608" y="12125"/>
                    <a:pt x="13664" y="12237"/>
                  </a:cubicBezTo>
                  <a:cubicBezTo>
                    <a:pt x="13783" y="12412"/>
                    <a:pt x="13958" y="12531"/>
                    <a:pt x="14160" y="12650"/>
                  </a:cubicBezTo>
                  <a:cubicBezTo>
                    <a:pt x="14132" y="12559"/>
                    <a:pt x="14160" y="12475"/>
                    <a:pt x="14279" y="12412"/>
                  </a:cubicBezTo>
                  <a:lnTo>
                    <a:pt x="14279" y="12384"/>
                  </a:lnTo>
                  <a:cubicBezTo>
                    <a:pt x="14314" y="12373"/>
                    <a:pt x="14344" y="12366"/>
                    <a:pt x="14372" y="12366"/>
                  </a:cubicBezTo>
                  <a:cubicBezTo>
                    <a:pt x="14411" y="12366"/>
                    <a:pt x="14445" y="12379"/>
                    <a:pt x="14482" y="12412"/>
                  </a:cubicBezTo>
                  <a:lnTo>
                    <a:pt x="14482" y="12209"/>
                  </a:lnTo>
                  <a:cubicBezTo>
                    <a:pt x="14510" y="12097"/>
                    <a:pt x="14566" y="11951"/>
                    <a:pt x="14629" y="11832"/>
                  </a:cubicBezTo>
                  <a:cubicBezTo>
                    <a:pt x="14594" y="11657"/>
                    <a:pt x="14594" y="11482"/>
                    <a:pt x="14566" y="11307"/>
                  </a:cubicBezTo>
                  <a:cubicBezTo>
                    <a:pt x="14391" y="11188"/>
                    <a:pt x="14363" y="10986"/>
                    <a:pt x="14279" y="10811"/>
                  </a:cubicBezTo>
                  <a:cubicBezTo>
                    <a:pt x="14216" y="10727"/>
                    <a:pt x="14160" y="10636"/>
                    <a:pt x="14070" y="10580"/>
                  </a:cubicBezTo>
                  <a:cubicBezTo>
                    <a:pt x="14014" y="10580"/>
                    <a:pt x="13986" y="10580"/>
                    <a:pt x="13930" y="10552"/>
                  </a:cubicBezTo>
                  <a:cubicBezTo>
                    <a:pt x="13839" y="10489"/>
                    <a:pt x="13755" y="10405"/>
                    <a:pt x="13755" y="10286"/>
                  </a:cubicBezTo>
                  <a:lnTo>
                    <a:pt x="13755" y="10258"/>
                  </a:lnTo>
                  <a:cubicBezTo>
                    <a:pt x="13755" y="10258"/>
                    <a:pt x="13783" y="10231"/>
                    <a:pt x="13783" y="10203"/>
                  </a:cubicBezTo>
                  <a:cubicBezTo>
                    <a:pt x="13757" y="10191"/>
                    <a:pt x="13727" y="10184"/>
                    <a:pt x="13699" y="10184"/>
                  </a:cubicBezTo>
                  <a:cubicBezTo>
                    <a:pt x="13660" y="10184"/>
                    <a:pt x="13624" y="10198"/>
                    <a:pt x="13608" y="10231"/>
                  </a:cubicBezTo>
                  <a:lnTo>
                    <a:pt x="13580" y="10203"/>
                  </a:lnTo>
                  <a:cubicBezTo>
                    <a:pt x="13720" y="10084"/>
                    <a:pt x="13839" y="9937"/>
                    <a:pt x="13958" y="9825"/>
                  </a:cubicBezTo>
                  <a:lnTo>
                    <a:pt x="14014" y="9825"/>
                  </a:lnTo>
                  <a:cubicBezTo>
                    <a:pt x="14105" y="9790"/>
                    <a:pt x="14188" y="9762"/>
                    <a:pt x="14279" y="9706"/>
                  </a:cubicBezTo>
                  <a:cubicBezTo>
                    <a:pt x="14363" y="9650"/>
                    <a:pt x="14391" y="9587"/>
                    <a:pt x="14454" y="9503"/>
                  </a:cubicBezTo>
                  <a:cubicBezTo>
                    <a:pt x="14510" y="9475"/>
                    <a:pt x="14566" y="9440"/>
                    <a:pt x="14657" y="9440"/>
                  </a:cubicBezTo>
                  <a:cubicBezTo>
                    <a:pt x="14763" y="9435"/>
                    <a:pt x="14870" y="9433"/>
                    <a:pt x="14977" y="9433"/>
                  </a:cubicBezTo>
                  <a:cubicBezTo>
                    <a:pt x="15480" y="9433"/>
                    <a:pt x="15987" y="9480"/>
                    <a:pt x="16489" y="9503"/>
                  </a:cubicBezTo>
                  <a:cubicBezTo>
                    <a:pt x="16517" y="9503"/>
                    <a:pt x="16552" y="9531"/>
                    <a:pt x="16552" y="9531"/>
                  </a:cubicBezTo>
                  <a:cubicBezTo>
                    <a:pt x="16580" y="9559"/>
                    <a:pt x="16580" y="9559"/>
                    <a:pt x="16608" y="9559"/>
                  </a:cubicBezTo>
                  <a:lnTo>
                    <a:pt x="16608" y="9650"/>
                  </a:lnTo>
                  <a:cubicBezTo>
                    <a:pt x="16727" y="9706"/>
                    <a:pt x="16839" y="9762"/>
                    <a:pt x="16901" y="9853"/>
                  </a:cubicBezTo>
                  <a:cubicBezTo>
                    <a:pt x="17041" y="9853"/>
                    <a:pt x="17251" y="9853"/>
                    <a:pt x="17391" y="9937"/>
                  </a:cubicBezTo>
                  <a:cubicBezTo>
                    <a:pt x="17426" y="9937"/>
                    <a:pt x="17454" y="9965"/>
                    <a:pt x="17482" y="10000"/>
                  </a:cubicBezTo>
                  <a:lnTo>
                    <a:pt x="17482" y="9881"/>
                  </a:lnTo>
                  <a:cubicBezTo>
                    <a:pt x="17629" y="9909"/>
                    <a:pt x="17776" y="9965"/>
                    <a:pt x="17887" y="10056"/>
                  </a:cubicBezTo>
                  <a:cubicBezTo>
                    <a:pt x="17950" y="10084"/>
                    <a:pt x="17978" y="10084"/>
                    <a:pt x="18034" y="10112"/>
                  </a:cubicBezTo>
                  <a:lnTo>
                    <a:pt x="18034" y="10203"/>
                  </a:lnTo>
                  <a:cubicBezTo>
                    <a:pt x="18300" y="10286"/>
                    <a:pt x="18531" y="10524"/>
                    <a:pt x="18824" y="10524"/>
                  </a:cubicBezTo>
                  <a:cubicBezTo>
                    <a:pt x="18936" y="10524"/>
                    <a:pt x="19027" y="10461"/>
                    <a:pt x="19111" y="10433"/>
                  </a:cubicBezTo>
                  <a:cubicBezTo>
                    <a:pt x="19139" y="10314"/>
                    <a:pt x="19111" y="10203"/>
                    <a:pt x="19027" y="10084"/>
                  </a:cubicBezTo>
                  <a:lnTo>
                    <a:pt x="18999" y="10056"/>
                  </a:lnTo>
                  <a:cubicBezTo>
                    <a:pt x="18999" y="10000"/>
                    <a:pt x="18964" y="9965"/>
                    <a:pt x="18964" y="9909"/>
                  </a:cubicBezTo>
                  <a:lnTo>
                    <a:pt x="18964" y="9825"/>
                  </a:lnTo>
                  <a:cubicBezTo>
                    <a:pt x="18999" y="9909"/>
                    <a:pt x="19083" y="9965"/>
                    <a:pt x="19174" y="9965"/>
                  </a:cubicBezTo>
                  <a:cubicBezTo>
                    <a:pt x="19083" y="9881"/>
                    <a:pt x="19027" y="9762"/>
                    <a:pt x="19111" y="9650"/>
                  </a:cubicBezTo>
                  <a:cubicBezTo>
                    <a:pt x="19129" y="9611"/>
                    <a:pt x="19171" y="9585"/>
                    <a:pt x="19214" y="9585"/>
                  </a:cubicBezTo>
                  <a:cubicBezTo>
                    <a:pt x="19239" y="9585"/>
                    <a:pt x="19265" y="9594"/>
                    <a:pt x="19286" y="9615"/>
                  </a:cubicBezTo>
                  <a:cubicBezTo>
                    <a:pt x="19403" y="9732"/>
                    <a:pt x="19574" y="9885"/>
                    <a:pt x="19745" y="9885"/>
                  </a:cubicBezTo>
                  <a:cubicBezTo>
                    <a:pt x="19788" y="9885"/>
                    <a:pt x="19831" y="9876"/>
                    <a:pt x="19873" y="9853"/>
                  </a:cubicBezTo>
                  <a:cubicBezTo>
                    <a:pt x="19929" y="9825"/>
                    <a:pt x="19985" y="9790"/>
                    <a:pt x="20048" y="9734"/>
                  </a:cubicBezTo>
                  <a:cubicBezTo>
                    <a:pt x="20076" y="9678"/>
                    <a:pt x="20076" y="9615"/>
                    <a:pt x="20104" y="9559"/>
                  </a:cubicBezTo>
                  <a:cubicBezTo>
                    <a:pt x="20132" y="9356"/>
                    <a:pt x="20104" y="9154"/>
                    <a:pt x="20048" y="8979"/>
                  </a:cubicBezTo>
                  <a:cubicBezTo>
                    <a:pt x="20013" y="8979"/>
                    <a:pt x="19985" y="8951"/>
                    <a:pt x="19957" y="8916"/>
                  </a:cubicBezTo>
                  <a:cubicBezTo>
                    <a:pt x="19957" y="8916"/>
                    <a:pt x="19957" y="8951"/>
                    <a:pt x="19929" y="8951"/>
                  </a:cubicBezTo>
                  <a:cubicBezTo>
                    <a:pt x="19873" y="8776"/>
                    <a:pt x="19754" y="8601"/>
                    <a:pt x="19608" y="8482"/>
                  </a:cubicBezTo>
                  <a:cubicBezTo>
                    <a:pt x="19552" y="8454"/>
                    <a:pt x="19461" y="8427"/>
                    <a:pt x="19405" y="8364"/>
                  </a:cubicBezTo>
                  <a:cubicBezTo>
                    <a:pt x="19349" y="8392"/>
                    <a:pt x="19314" y="8392"/>
                    <a:pt x="19286" y="8454"/>
                  </a:cubicBezTo>
                  <a:cubicBezTo>
                    <a:pt x="19174" y="8364"/>
                    <a:pt x="19055" y="8308"/>
                    <a:pt x="18908" y="8252"/>
                  </a:cubicBezTo>
                  <a:cubicBezTo>
                    <a:pt x="18733" y="8189"/>
                    <a:pt x="18531" y="8105"/>
                    <a:pt x="18356" y="8014"/>
                  </a:cubicBezTo>
                  <a:lnTo>
                    <a:pt x="18356" y="7490"/>
                  </a:lnTo>
                  <a:cubicBezTo>
                    <a:pt x="18181" y="7462"/>
                    <a:pt x="17915" y="7517"/>
                    <a:pt x="17831" y="7406"/>
                  </a:cubicBezTo>
                  <a:cubicBezTo>
                    <a:pt x="17687" y="7281"/>
                    <a:pt x="17556" y="7245"/>
                    <a:pt x="17419" y="7245"/>
                  </a:cubicBezTo>
                  <a:cubicBezTo>
                    <a:pt x="17365" y="7245"/>
                    <a:pt x="17309" y="7251"/>
                    <a:pt x="17251" y="7259"/>
                  </a:cubicBezTo>
                  <a:lnTo>
                    <a:pt x="17041" y="7259"/>
                  </a:lnTo>
                  <a:cubicBezTo>
                    <a:pt x="17013" y="7084"/>
                    <a:pt x="16957" y="6965"/>
                    <a:pt x="16929" y="6818"/>
                  </a:cubicBezTo>
                  <a:cubicBezTo>
                    <a:pt x="16755" y="6853"/>
                    <a:pt x="16580" y="6909"/>
                    <a:pt x="16405" y="6937"/>
                  </a:cubicBezTo>
                  <a:cubicBezTo>
                    <a:pt x="16286" y="6790"/>
                    <a:pt x="16202" y="6643"/>
                    <a:pt x="16111" y="6532"/>
                  </a:cubicBezTo>
                  <a:cubicBezTo>
                    <a:pt x="16027" y="6560"/>
                    <a:pt x="15964" y="6588"/>
                    <a:pt x="15909" y="6615"/>
                  </a:cubicBezTo>
                  <a:lnTo>
                    <a:pt x="15853" y="6615"/>
                  </a:lnTo>
                  <a:cubicBezTo>
                    <a:pt x="15835" y="6629"/>
                    <a:pt x="15812" y="6636"/>
                    <a:pt x="15791" y="6636"/>
                  </a:cubicBezTo>
                  <a:cubicBezTo>
                    <a:pt x="15769" y="6636"/>
                    <a:pt x="15748" y="6629"/>
                    <a:pt x="15734" y="6615"/>
                  </a:cubicBezTo>
                  <a:lnTo>
                    <a:pt x="15706" y="6615"/>
                  </a:lnTo>
                  <a:cubicBezTo>
                    <a:pt x="15503" y="6385"/>
                    <a:pt x="15643" y="6182"/>
                    <a:pt x="15643" y="5979"/>
                  </a:cubicBezTo>
                  <a:cubicBezTo>
                    <a:pt x="15678" y="5741"/>
                    <a:pt x="15706" y="5483"/>
                    <a:pt x="15440" y="5336"/>
                  </a:cubicBezTo>
                  <a:cubicBezTo>
                    <a:pt x="15356" y="5392"/>
                    <a:pt x="15265" y="5420"/>
                    <a:pt x="15181" y="5511"/>
                  </a:cubicBezTo>
                  <a:cubicBezTo>
                    <a:pt x="15092" y="5634"/>
                    <a:pt x="14982" y="5682"/>
                    <a:pt x="14856" y="5682"/>
                  </a:cubicBezTo>
                  <a:cubicBezTo>
                    <a:pt x="14775" y="5682"/>
                    <a:pt x="14687" y="5662"/>
                    <a:pt x="14594" y="5630"/>
                  </a:cubicBezTo>
                  <a:cubicBezTo>
                    <a:pt x="14391" y="5539"/>
                    <a:pt x="14279" y="5364"/>
                    <a:pt x="14279" y="5133"/>
                  </a:cubicBezTo>
                  <a:cubicBezTo>
                    <a:pt x="14279" y="4895"/>
                    <a:pt x="14279" y="4637"/>
                    <a:pt x="14244" y="4406"/>
                  </a:cubicBezTo>
                  <a:cubicBezTo>
                    <a:pt x="14244" y="4287"/>
                    <a:pt x="14160" y="4168"/>
                    <a:pt x="14105" y="3993"/>
                  </a:cubicBezTo>
                  <a:cubicBezTo>
                    <a:pt x="13895" y="4140"/>
                    <a:pt x="13755" y="4259"/>
                    <a:pt x="13636" y="4371"/>
                  </a:cubicBezTo>
                  <a:cubicBezTo>
                    <a:pt x="13531" y="4456"/>
                    <a:pt x="13440" y="4527"/>
                    <a:pt x="13333" y="4527"/>
                  </a:cubicBezTo>
                  <a:cubicBezTo>
                    <a:pt x="13290" y="4527"/>
                    <a:pt x="13245" y="4516"/>
                    <a:pt x="13196" y="4490"/>
                  </a:cubicBezTo>
                  <a:cubicBezTo>
                    <a:pt x="13021" y="4406"/>
                    <a:pt x="12993" y="4259"/>
                    <a:pt x="12993" y="4084"/>
                  </a:cubicBezTo>
                  <a:cubicBezTo>
                    <a:pt x="12965" y="3937"/>
                    <a:pt x="12965" y="3763"/>
                    <a:pt x="12937" y="3616"/>
                  </a:cubicBezTo>
                  <a:cubicBezTo>
                    <a:pt x="12909" y="3497"/>
                    <a:pt x="12818" y="3385"/>
                    <a:pt x="12762" y="3266"/>
                  </a:cubicBezTo>
                  <a:cubicBezTo>
                    <a:pt x="12643" y="3357"/>
                    <a:pt x="12559" y="3413"/>
                    <a:pt x="12468" y="3497"/>
                  </a:cubicBezTo>
                  <a:cubicBezTo>
                    <a:pt x="12384" y="3588"/>
                    <a:pt x="12293" y="3707"/>
                    <a:pt x="12210" y="3791"/>
                  </a:cubicBezTo>
                  <a:cubicBezTo>
                    <a:pt x="12136" y="3854"/>
                    <a:pt x="12057" y="3884"/>
                    <a:pt x="11984" y="3884"/>
                  </a:cubicBezTo>
                  <a:cubicBezTo>
                    <a:pt x="11858" y="3884"/>
                    <a:pt x="11749" y="3795"/>
                    <a:pt x="11713" y="3644"/>
                  </a:cubicBezTo>
                  <a:cubicBezTo>
                    <a:pt x="11657" y="3385"/>
                    <a:pt x="11741" y="3091"/>
                    <a:pt x="11447" y="2861"/>
                  </a:cubicBezTo>
                  <a:cubicBezTo>
                    <a:pt x="11308" y="3035"/>
                    <a:pt x="11161" y="3210"/>
                    <a:pt x="11014" y="3357"/>
                  </a:cubicBezTo>
                  <a:cubicBezTo>
                    <a:pt x="11014" y="3357"/>
                    <a:pt x="10986" y="3385"/>
                    <a:pt x="10958" y="3385"/>
                  </a:cubicBezTo>
                  <a:cubicBezTo>
                    <a:pt x="10958" y="3413"/>
                    <a:pt x="10923" y="3413"/>
                    <a:pt x="10923" y="3441"/>
                  </a:cubicBezTo>
                  <a:cubicBezTo>
                    <a:pt x="10899" y="3465"/>
                    <a:pt x="10876" y="3473"/>
                    <a:pt x="10852" y="3473"/>
                  </a:cubicBezTo>
                  <a:cubicBezTo>
                    <a:pt x="10819" y="3473"/>
                    <a:pt x="10785" y="3457"/>
                    <a:pt x="10748" y="3441"/>
                  </a:cubicBezTo>
                  <a:cubicBezTo>
                    <a:pt x="10664" y="3413"/>
                    <a:pt x="10608" y="3385"/>
                    <a:pt x="10545" y="3294"/>
                  </a:cubicBezTo>
                  <a:cubicBezTo>
                    <a:pt x="10434" y="3063"/>
                    <a:pt x="10315" y="2798"/>
                    <a:pt x="10196" y="2567"/>
                  </a:cubicBezTo>
                  <a:cubicBezTo>
                    <a:pt x="10196" y="2539"/>
                    <a:pt x="10112" y="2539"/>
                    <a:pt x="10049" y="2511"/>
                  </a:cubicBezTo>
                  <a:cubicBezTo>
                    <a:pt x="9909" y="2686"/>
                    <a:pt x="9762" y="2861"/>
                    <a:pt x="9615" y="3007"/>
                  </a:cubicBezTo>
                  <a:lnTo>
                    <a:pt x="9525" y="3007"/>
                  </a:lnTo>
                  <a:cubicBezTo>
                    <a:pt x="9509" y="3008"/>
                    <a:pt x="9493" y="3009"/>
                    <a:pt x="9478" y="3009"/>
                  </a:cubicBezTo>
                  <a:cubicBezTo>
                    <a:pt x="9027" y="3009"/>
                    <a:pt x="8908" y="2613"/>
                    <a:pt x="8650" y="2308"/>
                  </a:cubicBezTo>
                  <a:cubicBezTo>
                    <a:pt x="8476" y="2539"/>
                    <a:pt x="8336" y="2742"/>
                    <a:pt x="8161" y="2972"/>
                  </a:cubicBezTo>
                  <a:cubicBezTo>
                    <a:pt x="7951" y="2861"/>
                    <a:pt x="7776" y="2770"/>
                    <a:pt x="7602" y="2686"/>
                  </a:cubicBezTo>
                  <a:cubicBezTo>
                    <a:pt x="7461" y="2848"/>
                    <a:pt x="7344" y="3047"/>
                    <a:pt x="7151" y="3047"/>
                  </a:cubicBezTo>
                  <a:cubicBezTo>
                    <a:pt x="7103" y="3047"/>
                    <a:pt x="7051" y="3035"/>
                    <a:pt x="6993" y="3007"/>
                  </a:cubicBezTo>
                  <a:cubicBezTo>
                    <a:pt x="6948" y="2987"/>
                    <a:pt x="6909" y="2979"/>
                    <a:pt x="6873" y="2979"/>
                  </a:cubicBezTo>
                  <a:cubicBezTo>
                    <a:pt x="6749" y="2979"/>
                    <a:pt x="6675" y="3082"/>
                    <a:pt x="6588" y="3147"/>
                  </a:cubicBezTo>
                  <a:cubicBezTo>
                    <a:pt x="6529" y="3206"/>
                    <a:pt x="6436" y="3227"/>
                    <a:pt x="6355" y="3227"/>
                  </a:cubicBezTo>
                  <a:cubicBezTo>
                    <a:pt x="6310" y="3227"/>
                    <a:pt x="6268" y="3220"/>
                    <a:pt x="6238" y="3210"/>
                  </a:cubicBezTo>
                  <a:cubicBezTo>
                    <a:pt x="6091" y="3182"/>
                    <a:pt x="5944" y="3063"/>
                    <a:pt x="5854" y="3007"/>
                  </a:cubicBezTo>
                  <a:cubicBezTo>
                    <a:pt x="5420" y="3210"/>
                    <a:pt x="5042" y="3441"/>
                    <a:pt x="4721" y="3819"/>
                  </a:cubicBezTo>
                  <a:cubicBezTo>
                    <a:pt x="4371" y="3588"/>
                    <a:pt x="4022" y="3413"/>
                    <a:pt x="3756" y="3182"/>
                  </a:cubicBezTo>
                  <a:cubicBezTo>
                    <a:pt x="3350" y="2798"/>
                    <a:pt x="3001" y="2392"/>
                    <a:pt x="2567" y="1924"/>
                  </a:cubicBezTo>
                  <a:cubicBezTo>
                    <a:pt x="2770" y="1840"/>
                    <a:pt x="2882" y="1812"/>
                    <a:pt x="3001" y="1784"/>
                  </a:cubicBezTo>
                  <a:cubicBezTo>
                    <a:pt x="3266" y="1665"/>
                    <a:pt x="3553" y="1546"/>
                    <a:pt x="3791" y="1399"/>
                  </a:cubicBezTo>
                  <a:cubicBezTo>
                    <a:pt x="4105" y="1196"/>
                    <a:pt x="4168" y="875"/>
                    <a:pt x="3994" y="560"/>
                  </a:cubicBezTo>
                  <a:cubicBezTo>
                    <a:pt x="3672" y="1"/>
                    <a:pt x="3147" y="36"/>
                    <a:pt x="2651"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79"/>
            <p:cNvSpPr/>
            <p:nvPr/>
          </p:nvSpPr>
          <p:spPr>
            <a:xfrm>
              <a:off x="2504972" y="2825915"/>
              <a:ext cx="209574" cy="290399"/>
            </a:xfrm>
            <a:custGeom>
              <a:rect b="b" l="l" r="r" t="t"/>
              <a:pathLst>
                <a:path extrusionOk="0" h="12762" w="9210">
                  <a:moveTo>
                    <a:pt x="5217" y="5979"/>
                  </a:moveTo>
                  <a:cubicBezTo>
                    <a:pt x="5217" y="5979"/>
                    <a:pt x="5217" y="6007"/>
                    <a:pt x="5245" y="6035"/>
                  </a:cubicBezTo>
                  <a:cubicBezTo>
                    <a:pt x="5217" y="6035"/>
                    <a:pt x="5189" y="6035"/>
                    <a:pt x="5161" y="6007"/>
                  </a:cubicBezTo>
                  <a:lnTo>
                    <a:pt x="5161" y="5979"/>
                  </a:lnTo>
                  <a:close/>
                  <a:moveTo>
                    <a:pt x="8539" y="9035"/>
                  </a:moveTo>
                  <a:cubicBezTo>
                    <a:pt x="8567" y="9063"/>
                    <a:pt x="8601" y="9063"/>
                    <a:pt x="8601" y="9091"/>
                  </a:cubicBezTo>
                  <a:cubicBezTo>
                    <a:pt x="8629" y="9091"/>
                    <a:pt x="8657" y="9126"/>
                    <a:pt x="8657" y="9154"/>
                  </a:cubicBezTo>
                  <a:cubicBezTo>
                    <a:pt x="8629" y="9126"/>
                    <a:pt x="8567" y="9091"/>
                    <a:pt x="8511" y="9063"/>
                  </a:cubicBezTo>
                  <a:cubicBezTo>
                    <a:pt x="8539" y="9063"/>
                    <a:pt x="8539" y="9063"/>
                    <a:pt x="8539" y="9035"/>
                  </a:cubicBezTo>
                  <a:close/>
                  <a:moveTo>
                    <a:pt x="176" y="1"/>
                  </a:moveTo>
                  <a:cubicBezTo>
                    <a:pt x="148" y="35"/>
                    <a:pt x="120" y="91"/>
                    <a:pt x="92" y="147"/>
                  </a:cubicBezTo>
                  <a:cubicBezTo>
                    <a:pt x="92" y="175"/>
                    <a:pt x="36" y="210"/>
                    <a:pt x="1" y="210"/>
                  </a:cubicBezTo>
                  <a:lnTo>
                    <a:pt x="36" y="210"/>
                  </a:lnTo>
                  <a:cubicBezTo>
                    <a:pt x="92" y="266"/>
                    <a:pt x="120" y="497"/>
                    <a:pt x="148" y="588"/>
                  </a:cubicBezTo>
                  <a:cubicBezTo>
                    <a:pt x="176" y="700"/>
                    <a:pt x="211" y="791"/>
                    <a:pt x="267" y="875"/>
                  </a:cubicBezTo>
                  <a:cubicBezTo>
                    <a:pt x="295" y="965"/>
                    <a:pt x="323" y="1084"/>
                    <a:pt x="385" y="1168"/>
                  </a:cubicBezTo>
                  <a:cubicBezTo>
                    <a:pt x="469" y="1343"/>
                    <a:pt x="616" y="1315"/>
                    <a:pt x="791" y="1434"/>
                  </a:cubicBezTo>
                  <a:cubicBezTo>
                    <a:pt x="1022" y="1609"/>
                    <a:pt x="1113" y="1840"/>
                    <a:pt x="1197" y="2133"/>
                  </a:cubicBezTo>
                  <a:cubicBezTo>
                    <a:pt x="1287" y="2364"/>
                    <a:pt x="1371" y="2595"/>
                    <a:pt x="1546" y="2797"/>
                  </a:cubicBezTo>
                  <a:cubicBezTo>
                    <a:pt x="1609" y="2832"/>
                    <a:pt x="1637" y="2832"/>
                    <a:pt x="1693" y="2832"/>
                  </a:cubicBezTo>
                  <a:cubicBezTo>
                    <a:pt x="1749" y="2916"/>
                    <a:pt x="1840" y="3035"/>
                    <a:pt x="1896" y="3119"/>
                  </a:cubicBezTo>
                  <a:cubicBezTo>
                    <a:pt x="2043" y="3322"/>
                    <a:pt x="2217" y="3532"/>
                    <a:pt x="2364" y="3734"/>
                  </a:cubicBezTo>
                  <a:cubicBezTo>
                    <a:pt x="2742" y="3937"/>
                    <a:pt x="3147" y="4231"/>
                    <a:pt x="3357" y="4608"/>
                  </a:cubicBezTo>
                  <a:cubicBezTo>
                    <a:pt x="3560" y="4755"/>
                    <a:pt x="3763" y="4895"/>
                    <a:pt x="3966" y="5042"/>
                  </a:cubicBezTo>
                  <a:cubicBezTo>
                    <a:pt x="4168" y="5245"/>
                    <a:pt x="4518" y="5364"/>
                    <a:pt x="4693" y="5594"/>
                  </a:cubicBezTo>
                  <a:cubicBezTo>
                    <a:pt x="4693" y="5629"/>
                    <a:pt x="4693" y="5657"/>
                    <a:pt x="4721" y="5657"/>
                  </a:cubicBezTo>
                  <a:cubicBezTo>
                    <a:pt x="4756" y="5657"/>
                    <a:pt x="4784" y="5657"/>
                    <a:pt x="4812" y="5685"/>
                  </a:cubicBezTo>
                  <a:cubicBezTo>
                    <a:pt x="4840" y="5713"/>
                    <a:pt x="4840" y="5769"/>
                    <a:pt x="4812" y="5804"/>
                  </a:cubicBezTo>
                  <a:lnTo>
                    <a:pt x="4812" y="5832"/>
                  </a:lnTo>
                  <a:cubicBezTo>
                    <a:pt x="4812" y="5860"/>
                    <a:pt x="4784" y="5860"/>
                    <a:pt x="4784" y="5860"/>
                  </a:cubicBezTo>
                  <a:cubicBezTo>
                    <a:pt x="4784" y="5888"/>
                    <a:pt x="4784" y="5916"/>
                    <a:pt x="4756" y="5916"/>
                  </a:cubicBezTo>
                  <a:lnTo>
                    <a:pt x="4721" y="5944"/>
                  </a:lnTo>
                  <a:cubicBezTo>
                    <a:pt x="4721" y="6007"/>
                    <a:pt x="4693" y="6035"/>
                    <a:pt x="4665" y="6091"/>
                  </a:cubicBezTo>
                  <a:cubicBezTo>
                    <a:pt x="4637" y="6119"/>
                    <a:pt x="4609" y="6154"/>
                    <a:pt x="4609" y="6154"/>
                  </a:cubicBezTo>
                  <a:cubicBezTo>
                    <a:pt x="4637" y="6238"/>
                    <a:pt x="4693" y="6294"/>
                    <a:pt x="4721" y="6357"/>
                  </a:cubicBezTo>
                  <a:cubicBezTo>
                    <a:pt x="4784" y="6678"/>
                    <a:pt x="4784" y="6965"/>
                    <a:pt x="4756" y="7287"/>
                  </a:cubicBezTo>
                  <a:cubicBezTo>
                    <a:pt x="4756" y="7489"/>
                    <a:pt x="4756" y="7727"/>
                    <a:pt x="4721" y="7930"/>
                  </a:cubicBezTo>
                  <a:cubicBezTo>
                    <a:pt x="4721" y="8105"/>
                    <a:pt x="4693" y="8335"/>
                    <a:pt x="4812" y="8482"/>
                  </a:cubicBezTo>
                  <a:cubicBezTo>
                    <a:pt x="4756" y="8657"/>
                    <a:pt x="4637" y="8776"/>
                    <a:pt x="4518" y="8888"/>
                  </a:cubicBezTo>
                  <a:cubicBezTo>
                    <a:pt x="4315" y="9154"/>
                    <a:pt x="4084" y="9440"/>
                    <a:pt x="3966" y="9734"/>
                  </a:cubicBezTo>
                  <a:cubicBezTo>
                    <a:pt x="3910" y="9853"/>
                    <a:pt x="3882" y="10000"/>
                    <a:pt x="3882" y="10111"/>
                  </a:cubicBezTo>
                  <a:cubicBezTo>
                    <a:pt x="3847" y="10111"/>
                    <a:pt x="3847" y="10139"/>
                    <a:pt x="3819" y="10139"/>
                  </a:cubicBezTo>
                  <a:cubicBezTo>
                    <a:pt x="3819" y="10139"/>
                    <a:pt x="3819" y="10174"/>
                    <a:pt x="3791" y="10174"/>
                  </a:cubicBezTo>
                  <a:cubicBezTo>
                    <a:pt x="3938" y="10433"/>
                    <a:pt x="3819" y="10839"/>
                    <a:pt x="3735" y="11104"/>
                  </a:cubicBezTo>
                  <a:lnTo>
                    <a:pt x="3672" y="11160"/>
                  </a:lnTo>
                  <a:cubicBezTo>
                    <a:pt x="3707" y="11188"/>
                    <a:pt x="3707" y="11223"/>
                    <a:pt x="3707" y="11251"/>
                  </a:cubicBezTo>
                  <a:cubicBezTo>
                    <a:pt x="3707" y="11504"/>
                    <a:pt x="3843" y="12036"/>
                    <a:pt x="4193" y="12036"/>
                  </a:cubicBezTo>
                  <a:cubicBezTo>
                    <a:pt x="4239" y="12036"/>
                    <a:pt x="4289" y="12027"/>
                    <a:pt x="4343" y="12006"/>
                  </a:cubicBezTo>
                  <a:cubicBezTo>
                    <a:pt x="4434" y="11950"/>
                    <a:pt x="4518" y="11832"/>
                    <a:pt x="4490" y="11748"/>
                  </a:cubicBezTo>
                  <a:cubicBezTo>
                    <a:pt x="4581" y="11657"/>
                    <a:pt x="4637" y="11573"/>
                    <a:pt x="4665" y="11454"/>
                  </a:cubicBezTo>
                  <a:cubicBezTo>
                    <a:pt x="4693" y="11482"/>
                    <a:pt x="4721" y="11510"/>
                    <a:pt x="4756" y="11573"/>
                  </a:cubicBezTo>
                  <a:cubicBezTo>
                    <a:pt x="4777" y="11615"/>
                    <a:pt x="4811" y="11633"/>
                    <a:pt x="4847" y="11633"/>
                  </a:cubicBezTo>
                  <a:cubicBezTo>
                    <a:pt x="4906" y="11633"/>
                    <a:pt x="4969" y="11584"/>
                    <a:pt x="4986" y="11510"/>
                  </a:cubicBezTo>
                  <a:lnTo>
                    <a:pt x="5014" y="11510"/>
                  </a:lnTo>
                  <a:cubicBezTo>
                    <a:pt x="4896" y="11363"/>
                    <a:pt x="4840" y="11188"/>
                    <a:pt x="4840" y="11048"/>
                  </a:cubicBezTo>
                  <a:cubicBezTo>
                    <a:pt x="4812" y="10902"/>
                    <a:pt x="4896" y="10727"/>
                    <a:pt x="4986" y="10580"/>
                  </a:cubicBezTo>
                  <a:lnTo>
                    <a:pt x="4986" y="10461"/>
                  </a:lnTo>
                  <a:cubicBezTo>
                    <a:pt x="5014" y="10286"/>
                    <a:pt x="5070" y="10111"/>
                    <a:pt x="5133" y="9965"/>
                  </a:cubicBezTo>
                  <a:cubicBezTo>
                    <a:pt x="5133" y="9706"/>
                    <a:pt x="5161" y="9475"/>
                    <a:pt x="5245" y="9237"/>
                  </a:cubicBezTo>
                  <a:cubicBezTo>
                    <a:pt x="5364" y="8916"/>
                    <a:pt x="5658" y="8685"/>
                    <a:pt x="5860" y="8426"/>
                  </a:cubicBezTo>
                  <a:cubicBezTo>
                    <a:pt x="5888" y="8363"/>
                    <a:pt x="5888" y="8335"/>
                    <a:pt x="5916" y="8279"/>
                  </a:cubicBezTo>
                  <a:cubicBezTo>
                    <a:pt x="5944" y="8252"/>
                    <a:pt x="5979" y="8217"/>
                    <a:pt x="6007" y="8217"/>
                  </a:cubicBezTo>
                  <a:cubicBezTo>
                    <a:pt x="6035" y="8161"/>
                    <a:pt x="6035" y="8105"/>
                    <a:pt x="6035" y="8042"/>
                  </a:cubicBezTo>
                  <a:cubicBezTo>
                    <a:pt x="6119" y="8014"/>
                    <a:pt x="6210" y="7902"/>
                    <a:pt x="6154" y="7755"/>
                  </a:cubicBezTo>
                  <a:cubicBezTo>
                    <a:pt x="6119" y="7664"/>
                    <a:pt x="6063" y="7580"/>
                    <a:pt x="6035" y="7489"/>
                  </a:cubicBezTo>
                  <a:lnTo>
                    <a:pt x="6035" y="7489"/>
                  </a:lnTo>
                  <a:cubicBezTo>
                    <a:pt x="6063" y="7517"/>
                    <a:pt x="6091" y="7517"/>
                    <a:pt x="6119" y="7517"/>
                  </a:cubicBezTo>
                  <a:cubicBezTo>
                    <a:pt x="6119" y="7552"/>
                    <a:pt x="6154" y="7580"/>
                    <a:pt x="6182" y="7608"/>
                  </a:cubicBezTo>
                  <a:cubicBezTo>
                    <a:pt x="6329" y="7811"/>
                    <a:pt x="6560" y="8077"/>
                    <a:pt x="6790" y="8133"/>
                  </a:cubicBezTo>
                  <a:cubicBezTo>
                    <a:pt x="6853" y="8189"/>
                    <a:pt x="6909" y="8252"/>
                    <a:pt x="6993" y="8307"/>
                  </a:cubicBezTo>
                  <a:cubicBezTo>
                    <a:pt x="6993" y="8307"/>
                    <a:pt x="7028" y="8307"/>
                    <a:pt x="7056" y="8335"/>
                  </a:cubicBezTo>
                  <a:cubicBezTo>
                    <a:pt x="7056" y="8363"/>
                    <a:pt x="7084" y="8391"/>
                    <a:pt x="7112" y="8426"/>
                  </a:cubicBezTo>
                  <a:cubicBezTo>
                    <a:pt x="7112" y="8454"/>
                    <a:pt x="7112" y="8454"/>
                    <a:pt x="7140" y="8482"/>
                  </a:cubicBezTo>
                  <a:lnTo>
                    <a:pt x="7140" y="8510"/>
                  </a:lnTo>
                  <a:lnTo>
                    <a:pt x="7168" y="8538"/>
                  </a:lnTo>
                  <a:cubicBezTo>
                    <a:pt x="7203" y="8601"/>
                    <a:pt x="7231" y="8657"/>
                    <a:pt x="7231" y="8741"/>
                  </a:cubicBezTo>
                  <a:cubicBezTo>
                    <a:pt x="7259" y="8776"/>
                    <a:pt x="7259" y="8804"/>
                    <a:pt x="7287" y="8832"/>
                  </a:cubicBezTo>
                  <a:cubicBezTo>
                    <a:pt x="7259" y="8832"/>
                    <a:pt x="7259" y="8860"/>
                    <a:pt x="7259" y="8860"/>
                  </a:cubicBezTo>
                  <a:cubicBezTo>
                    <a:pt x="7434" y="8951"/>
                    <a:pt x="7490" y="9063"/>
                    <a:pt x="7490" y="9209"/>
                  </a:cubicBezTo>
                  <a:lnTo>
                    <a:pt x="7518" y="9209"/>
                  </a:lnTo>
                  <a:cubicBezTo>
                    <a:pt x="7581" y="9237"/>
                    <a:pt x="7637" y="9300"/>
                    <a:pt x="7609" y="9356"/>
                  </a:cubicBezTo>
                  <a:lnTo>
                    <a:pt x="7581" y="9384"/>
                  </a:lnTo>
                  <a:cubicBezTo>
                    <a:pt x="7553" y="9475"/>
                    <a:pt x="7434" y="9559"/>
                    <a:pt x="7378" y="9650"/>
                  </a:cubicBezTo>
                  <a:lnTo>
                    <a:pt x="7203" y="9825"/>
                  </a:lnTo>
                  <a:cubicBezTo>
                    <a:pt x="7140" y="9909"/>
                    <a:pt x="7140" y="10000"/>
                    <a:pt x="7112" y="10083"/>
                  </a:cubicBezTo>
                  <a:cubicBezTo>
                    <a:pt x="7084" y="10286"/>
                    <a:pt x="7056" y="10461"/>
                    <a:pt x="6965" y="10636"/>
                  </a:cubicBezTo>
                  <a:cubicBezTo>
                    <a:pt x="6965" y="10636"/>
                    <a:pt x="6937" y="10664"/>
                    <a:pt x="6909" y="10664"/>
                  </a:cubicBezTo>
                  <a:cubicBezTo>
                    <a:pt x="6853" y="10839"/>
                    <a:pt x="6818" y="10986"/>
                    <a:pt x="6790" y="11160"/>
                  </a:cubicBezTo>
                  <a:lnTo>
                    <a:pt x="6790" y="11188"/>
                  </a:lnTo>
                  <a:cubicBezTo>
                    <a:pt x="6909" y="11510"/>
                    <a:pt x="6937" y="11922"/>
                    <a:pt x="6790" y="12237"/>
                  </a:cubicBezTo>
                  <a:cubicBezTo>
                    <a:pt x="6853" y="12412"/>
                    <a:pt x="6909" y="12587"/>
                    <a:pt x="7028" y="12734"/>
                  </a:cubicBezTo>
                  <a:cubicBezTo>
                    <a:pt x="7140" y="12734"/>
                    <a:pt x="7259" y="12762"/>
                    <a:pt x="7378" y="12762"/>
                  </a:cubicBezTo>
                  <a:lnTo>
                    <a:pt x="7581" y="12762"/>
                  </a:lnTo>
                  <a:cubicBezTo>
                    <a:pt x="7609" y="12650"/>
                    <a:pt x="7692" y="12559"/>
                    <a:pt x="7811" y="12503"/>
                  </a:cubicBezTo>
                  <a:cubicBezTo>
                    <a:pt x="7783" y="12097"/>
                    <a:pt x="7665" y="11713"/>
                    <a:pt x="7665" y="11307"/>
                  </a:cubicBezTo>
                  <a:cubicBezTo>
                    <a:pt x="7665" y="10902"/>
                    <a:pt x="7727" y="10461"/>
                    <a:pt x="7811" y="10056"/>
                  </a:cubicBezTo>
                  <a:cubicBezTo>
                    <a:pt x="7839" y="10056"/>
                    <a:pt x="7867" y="10028"/>
                    <a:pt x="7902" y="10000"/>
                  </a:cubicBezTo>
                  <a:cubicBezTo>
                    <a:pt x="8014" y="9762"/>
                    <a:pt x="8161" y="9559"/>
                    <a:pt x="8308" y="9356"/>
                  </a:cubicBezTo>
                  <a:cubicBezTo>
                    <a:pt x="8497" y="9484"/>
                    <a:pt x="8706" y="9676"/>
                    <a:pt x="8894" y="9676"/>
                  </a:cubicBezTo>
                  <a:cubicBezTo>
                    <a:pt x="8963" y="9676"/>
                    <a:pt x="9029" y="9651"/>
                    <a:pt x="9091" y="9587"/>
                  </a:cubicBezTo>
                  <a:cubicBezTo>
                    <a:pt x="9182" y="9475"/>
                    <a:pt x="9182" y="9384"/>
                    <a:pt x="9126" y="9300"/>
                  </a:cubicBezTo>
                  <a:cubicBezTo>
                    <a:pt x="9182" y="9237"/>
                    <a:pt x="9210" y="9154"/>
                    <a:pt x="9182" y="9091"/>
                  </a:cubicBezTo>
                  <a:cubicBezTo>
                    <a:pt x="9132" y="8835"/>
                    <a:pt x="8849" y="8619"/>
                    <a:pt x="8581" y="8619"/>
                  </a:cubicBezTo>
                  <a:cubicBezTo>
                    <a:pt x="8548" y="8619"/>
                    <a:pt x="8515" y="8622"/>
                    <a:pt x="8483" y="8629"/>
                  </a:cubicBezTo>
                  <a:cubicBezTo>
                    <a:pt x="8427" y="8657"/>
                    <a:pt x="8364" y="8713"/>
                    <a:pt x="8364" y="8776"/>
                  </a:cubicBezTo>
                  <a:lnTo>
                    <a:pt x="8252" y="8888"/>
                  </a:lnTo>
                  <a:lnTo>
                    <a:pt x="8252" y="8804"/>
                  </a:lnTo>
                  <a:cubicBezTo>
                    <a:pt x="8336" y="8713"/>
                    <a:pt x="8364" y="8601"/>
                    <a:pt x="8280" y="8482"/>
                  </a:cubicBezTo>
                  <a:cubicBezTo>
                    <a:pt x="8217" y="8363"/>
                    <a:pt x="8161" y="8279"/>
                    <a:pt x="8077" y="8189"/>
                  </a:cubicBezTo>
                  <a:cubicBezTo>
                    <a:pt x="8042" y="8042"/>
                    <a:pt x="8014" y="7902"/>
                    <a:pt x="7986" y="7755"/>
                  </a:cubicBezTo>
                  <a:cubicBezTo>
                    <a:pt x="7958" y="7664"/>
                    <a:pt x="7958" y="7608"/>
                    <a:pt x="7930" y="7552"/>
                  </a:cubicBezTo>
                  <a:cubicBezTo>
                    <a:pt x="7902" y="7287"/>
                    <a:pt x="7867" y="7056"/>
                    <a:pt x="7867" y="6790"/>
                  </a:cubicBezTo>
                  <a:cubicBezTo>
                    <a:pt x="7867" y="6699"/>
                    <a:pt x="7801" y="6654"/>
                    <a:pt x="7730" y="6654"/>
                  </a:cubicBezTo>
                  <a:cubicBezTo>
                    <a:pt x="7686" y="6654"/>
                    <a:pt x="7641" y="6671"/>
                    <a:pt x="7609" y="6706"/>
                  </a:cubicBezTo>
                  <a:cubicBezTo>
                    <a:pt x="7637" y="6559"/>
                    <a:pt x="7692" y="6413"/>
                    <a:pt x="7755" y="6266"/>
                  </a:cubicBezTo>
                  <a:cubicBezTo>
                    <a:pt x="7792" y="6131"/>
                    <a:pt x="7664" y="6022"/>
                    <a:pt x="7540" y="6022"/>
                  </a:cubicBezTo>
                  <a:cubicBezTo>
                    <a:pt x="7477" y="6022"/>
                    <a:pt x="7416" y="6050"/>
                    <a:pt x="7378" y="6119"/>
                  </a:cubicBezTo>
                  <a:cubicBezTo>
                    <a:pt x="7259" y="6329"/>
                    <a:pt x="7168" y="6531"/>
                    <a:pt x="7112" y="6762"/>
                  </a:cubicBezTo>
                  <a:lnTo>
                    <a:pt x="7112" y="6853"/>
                  </a:lnTo>
                  <a:cubicBezTo>
                    <a:pt x="7095" y="6843"/>
                    <a:pt x="7078" y="6838"/>
                    <a:pt x="7061" y="6838"/>
                  </a:cubicBezTo>
                  <a:cubicBezTo>
                    <a:pt x="7022" y="6838"/>
                    <a:pt x="6985" y="6861"/>
                    <a:pt x="6965" y="6881"/>
                  </a:cubicBezTo>
                  <a:cubicBezTo>
                    <a:pt x="6909" y="6587"/>
                    <a:pt x="6853" y="6294"/>
                    <a:pt x="6853" y="6007"/>
                  </a:cubicBezTo>
                  <a:cubicBezTo>
                    <a:pt x="6836" y="5906"/>
                    <a:pt x="6762" y="5855"/>
                    <a:pt x="6690" y="5855"/>
                  </a:cubicBezTo>
                  <a:cubicBezTo>
                    <a:pt x="6617" y="5855"/>
                    <a:pt x="6546" y="5906"/>
                    <a:pt x="6532" y="6007"/>
                  </a:cubicBezTo>
                  <a:lnTo>
                    <a:pt x="6532" y="6440"/>
                  </a:lnTo>
                  <a:cubicBezTo>
                    <a:pt x="6504" y="6413"/>
                    <a:pt x="6504" y="6385"/>
                    <a:pt x="6469" y="6385"/>
                  </a:cubicBezTo>
                  <a:cubicBezTo>
                    <a:pt x="6357" y="6210"/>
                    <a:pt x="6238" y="6035"/>
                    <a:pt x="6091" y="5888"/>
                  </a:cubicBezTo>
                  <a:cubicBezTo>
                    <a:pt x="6035" y="5804"/>
                    <a:pt x="5979" y="5741"/>
                    <a:pt x="5888" y="5685"/>
                  </a:cubicBezTo>
                  <a:cubicBezTo>
                    <a:pt x="5860" y="5685"/>
                    <a:pt x="5833" y="5657"/>
                    <a:pt x="5805" y="5657"/>
                  </a:cubicBezTo>
                  <a:cubicBezTo>
                    <a:pt x="5787" y="5643"/>
                    <a:pt x="5743" y="5636"/>
                    <a:pt x="5722" y="5636"/>
                  </a:cubicBezTo>
                  <a:cubicBezTo>
                    <a:pt x="5703" y="5636"/>
                    <a:pt x="5700" y="5641"/>
                    <a:pt x="5740" y="5651"/>
                  </a:cubicBezTo>
                  <a:lnTo>
                    <a:pt x="5740" y="5651"/>
                  </a:lnTo>
                  <a:cubicBezTo>
                    <a:pt x="5736" y="5650"/>
                    <a:pt x="5731" y="5650"/>
                    <a:pt x="5726" y="5650"/>
                  </a:cubicBezTo>
                  <a:cubicBezTo>
                    <a:pt x="5657" y="5650"/>
                    <a:pt x="5590" y="5706"/>
                    <a:pt x="5567" y="5804"/>
                  </a:cubicBezTo>
                  <a:cubicBezTo>
                    <a:pt x="5455" y="5594"/>
                    <a:pt x="5336" y="5420"/>
                    <a:pt x="5189" y="5245"/>
                  </a:cubicBezTo>
                  <a:cubicBezTo>
                    <a:pt x="4986" y="4986"/>
                    <a:pt x="4693" y="4783"/>
                    <a:pt x="4406" y="4608"/>
                  </a:cubicBezTo>
                  <a:cubicBezTo>
                    <a:pt x="4382" y="4585"/>
                    <a:pt x="4360" y="4575"/>
                    <a:pt x="4340" y="4575"/>
                  </a:cubicBezTo>
                  <a:cubicBezTo>
                    <a:pt x="4309" y="4575"/>
                    <a:pt x="4287" y="4602"/>
                    <a:pt x="4287" y="4636"/>
                  </a:cubicBezTo>
                  <a:cubicBezTo>
                    <a:pt x="4196" y="4581"/>
                    <a:pt x="4140" y="4490"/>
                    <a:pt x="4084" y="4434"/>
                  </a:cubicBezTo>
                  <a:cubicBezTo>
                    <a:pt x="3672" y="4021"/>
                    <a:pt x="3210" y="3588"/>
                    <a:pt x="2714" y="3266"/>
                  </a:cubicBezTo>
                  <a:cubicBezTo>
                    <a:pt x="2699" y="3258"/>
                    <a:pt x="2683" y="3255"/>
                    <a:pt x="2668" y="3255"/>
                  </a:cubicBezTo>
                  <a:cubicBezTo>
                    <a:pt x="2627" y="3255"/>
                    <a:pt x="2588" y="3281"/>
                    <a:pt x="2567" y="3322"/>
                  </a:cubicBezTo>
                  <a:cubicBezTo>
                    <a:pt x="2483" y="3210"/>
                    <a:pt x="2364" y="3091"/>
                    <a:pt x="2245" y="2972"/>
                  </a:cubicBezTo>
                  <a:cubicBezTo>
                    <a:pt x="2134" y="2832"/>
                    <a:pt x="2015" y="2714"/>
                    <a:pt x="1896" y="2595"/>
                  </a:cubicBezTo>
                  <a:lnTo>
                    <a:pt x="1721" y="2420"/>
                  </a:lnTo>
                  <a:lnTo>
                    <a:pt x="1637" y="2336"/>
                  </a:lnTo>
                  <a:cubicBezTo>
                    <a:pt x="1574" y="2217"/>
                    <a:pt x="1518" y="2098"/>
                    <a:pt x="1462" y="1958"/>
                  </a:cubicBezTo>
                  <a:cubicBezTo>
                    <a:pt x="1371" y="1749"/>
                    <a:pt x="1315" y="1546"/>
                    <a:pt x="1169" y="1371"/>
                  </a:cubicBezTo>
                  <a:cubicBezTo>
                    <a:pt x="1022" y="1196"/>
                    <a:pt x="910" y="1084"/>
                    <a:pt x="700" y="1021"/>
                  </a:cubicBezTo>
                  <a:lnTo>
                    <a:pt x="672" y="1021"/>
                  </a:lnTo>
                  <a:cubicBezTo>
                    <a:pt x="616" y="965"/>
                    <a:pt x="616" y="910"/>
                    <a:pt x="588" y="875"/>
                  </a:cubicBezTo>
                  <a:cubicBezTo>
                    <a:pt x="588" y="819"/>
                    <a:pt x="560" y="791"/>
                    <a:pt x="525" y="763"/>
                  </a:cubicBezTo>
                  <a:cubicBezTo>
                    <a:pt x="525" y="616"/>
                    <a:pt x="469" y="469"/>
                    <a:pt x="413" y="350"/>
                  </a:cubicBezTo>
                  <a:cubicBezTo>
                    <a:pt x="350" y="238"/>
                    <a:pt x="295" y="91"/>
                    <a:pt x="17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79"/>
            <p:cNvSpPr/>
            <p:nvPr/>
          </p:nvSpPr>
          <p:spPr>
            <a:xfrm>
              <a:off x="2715388" y="2987930"/>
              <a:ext cx="70131" cy="131729"/>
            </a:xfrm>
            <a:custGeom>
              <a:rect b="b" l="l" r="r" t="t"/>
              <a:pathLst>
                <a:path extrusionOk="0" h="5789" w="3082">
                  <a:moveTo>
                    <a:pt x="1084" y="1"/>
                  </a:moveTo>
                  <a:cubicBezTo>
                    <a:pt x="947" y="1"/>
                    <a:pt x="797" y="105"/>
                    <a:pt x="781" y="257"/>
                  </a:cubicBezTo>
                  <a:cubicBezTo>
                    <a:pt x="718" y="691"/>
                    <a:pt x="662" y="1132"/>
                    <a:pt x="718" y="1537"/>
                  </a:cubicBezTo>
                  <a:cubicBezTo>
                    <a:pt x="718" y="1565"/>
                    <a:pt x="718" y="1565"/>
                    <a:pt x="690" y="1593"/>
                  </a:cubicBezTo>
                  <a:cubicBezTo>
                    <a:pt x="662" y="1712"/>
                    <a:pt x="606" y="1831"/>
                    <a:pt x="578" y="1943"/>
                  </a:cubicBezTo>
                  <a:cubicBezTo>
                    <a:pt x="515" y="1943"/>
                    <a:pt x="487" y="1971"/>
                    <a:pt x="459" y="2006"/>
                  </a:cubicBezTo>
                  <a:cubicBezTo>
                    <a:pt x="340" y="2117"/>
                    <a:pt x="229" y="2292"/>
                    <a:pt x="138" y="2467"/>
                  </a:cubicBezTo>
                  <a:cubicBezTo>
                    <a:pt x="110" y="2495"/>
                    <a:pt x="82" y="2558"/>
                    <a:pt x="54" y="2614"/>
                  </a:cubicBezTo>
                  <a:cubicBezTo>
                    <a:pt x="0" y="2786"/>
                    <a:pt x="138" y="2983"/>
                    <a:pt x="310" y="2983"/>
                  </a:cubicBezTo>
                  <a:cubicBezTo>
                    <a:pt x="340" y="2983"/>
                    <a:pt x="372" y="2977"/>
                    <a:pt x="403" y="2963"/>
                  </a:cubicBezTo>
                  <a:cubicBezTo>
                    <a:pt x="431" y="2963"/>
                    <a:pt x="459" y="2963"/>
                    <a:pt x="459" y="2936"/>
                  </a:cubicBezTo>
                  <a:cubicBezTo>
                    <a:pt x="543" y="3019"/>
                    <a:pt x="662" y="3082"/>
                    <a:pt x="781" y="3082"/>
                  </a:cubicBezTo>
                  <a:lnTo>
                    <a:pt x="865" y="3082"/>
                  </a:lnTo>
                  <a:cubicBezTo>
                    <a:pt x="956" y="3082"/>
                    <a:pt x="1040" y="3110"/>
                    <a:pt x="1131" y="3166"/>
                  </a:cubicBezTo>
                  <a:cubicBezTo>
                    <a:pt x="1214" y="3229"/>
                    <a:pt x="1305" y="3285"/>
                    <a:pt x="1389" y="3341"/>
                  </a:cubicBezTo>
                  <a:cubicBezTo>
                    <a:pt x="1508" y="3404"/>
                    <a:pt x="1627" y="3432"/>
                    <a:pt x="1767" y="3460"/>
                  </a:cubicBezTo>
                  <a:lnTo>
                    <a:pt x="1802" y="3460"/>
                  </a:lnTo>
                  <a:cubicBezTo>
                    <a:pt x="1858" y="3516"/>
                    <a:pt x="1886" y="3579"/>
                    <a:pt x="1858" y="3663"/>
                  </a:cubicBezTo>
                  <a:cubicBezTo>
                    <a:pt x="1858" y="3663"/>
                    <a:pt x="1830" y="3754"/>
                    <a:pt x="1830" y="3782"/>
                  </a:cubicBezTo>
                  <a:cubicBezTo>
                    <a:pt x="1830" y="3782"/>
                    <a:pt x="1830" y="3810"/>
                    <a:pt x="1802" y="3810"/>
                  </a:cubicBezTo>
                  <a:cubicBezTo>
                    <a:pt x="1830" y="4012"/>
                    <a:pt x="1858" y="4187"/>
                    <a:pt x="1858" y="4362"/>
                  </a:cubicBezTo>
                  <a:cubicBezTo>
                    <a:pt x="1914" y="4509"/>
                    <a:pt x="1914" y="4656"/>
                    <a:pt x="1942" y="4802"/>
                  </a:cubicBezTo>
                  <a:cubicBezTo>
                    <a:pt x="1942" y="4977"/>
                    <a:pt x="1914" y="5089"/>
                    <a:pt x="1858" y="5208"/>
                  </a:cubicBezTo>
                  <a:cubicBezTo>
                    <a:pt x="1858" y="5355"/>
                    <a:pt x="1886" y="5502"/>
                    <a:pt x="1914" y="5642"/>
                  </a:cubicBezTo>
                  <a:cubicBezTo>
                    <a:pt x="2033" y="5732"/>
                    <a:pt x="2151" y="5760"/>
                    <a:pt x="2291" y="5788"/>
                  </a:cubicBezTo>
                  <a:lnTo>
                    <a:pt x="2291" y="5760"/>
                  </a:lnTo>
                  <a:cubicBezTo>
                    <a:pt x="2326" y="5732"/>
                    <a:pt x="2326" y="5732"/>
                    <a:pt x="2326" y="5704"/>
                  </a:cubicBezTo>
                  <a:cubicBezTo>
                    <a:pt x="2354" y="5732"/>
                    <a:pt x="2382" y="5760"/>
                    <a:pt x="2410" y="5788"/>
                  </a:cubicBezTo>
                  <a:lnTo>
                    <a:pt x="2641" y="5788"/>
                  </a:lnTo>
                  <a:cubicBezTo>
                    <a:pt x="2704" y="5677"/>
                    <a:pt x="2732" y="5502"/>
                    <a:pt x="2879" y="5467"/>
                  </a:cubicBezTo>
                  <a:lnTo>
                    <a:pt x="2991" y="5467"/>
                  </a:lnTo>
                  <a:lnTo>
                    <a:pt x="2991" y="5439"/>
                  </a:lnTo>
                  <a:cubicBezTo>
                    <a:pt x="3025" y="5411"/>
                    <a:pt x="3053" y="5411"/>
                    <a:pt x="3053" y="5383"/>
                  </a:cubicBezTo>
                  <a:cubicBezTo>
                    <a:pt x="3053" y="5383"/>
                    <a:pt x="3081" y="5383"/>
                    <a:pt x="3081" y="5355"/>
                  </a:cubicBezTo>
                  <a:lnTo>
                    <a:pt x="2991" y="5355"/>
                  </a:lnTo>
                  <a:cubicBezTo>
                    <a:pt x="2949" y="5341"/>
                    <a:pt x="2905" y="5341"/>
                    <a:pt x="2865" y="5341"/>
                  </a:cubicBezTo>
                  <a:cubicBezTo>
                    <a:pt x="2824" y="5341"/>
                    <a:pt x="2788" y="5341"/>
                    <a:pt x="2760" y="5327"/>
                  </a:cubicBezTo>
                  <a:cubicBezTo>
                    <a:pt x="2676" y="5264"/>
                    <a:pt x="2585" y="5152"/>
                    <a:pt x="2557" y="5061"/>
                  </a:cubicBezTo>
                  <a:cubicBezTo>
                    <a:pt x="2529" y="5033"/>
                    <a:pt x="2529" y="5005"/>
                    <a:pt x="2529" y="4977"/>
                  </a:cubicBezTo>
                  <a:lnTo>
                    <a:pt x="2529" y="4830"/>
                  </a:lnTo>
                  <a:lnTo>
                    <a:pt x="2529" y="4481"/>
                  </a:lnTo>
                  <a:cubicBezTo>
                    <a:pt x="2585" y="4453"/>
                    <a:pt x="2641" y="4390"/>
                    <a:pt x="2613" y="4306"/>
                  </a:cubicBezTo>
                  <a:cubicBezTo>
                    <a:pt x="2501" y="4012"/>
                    <a:pt x="2466" y="3719"/>
                    <a:pt x="2466" y="3404"/>
                  </a:cubicBezTo>
                  <a:cubicBezTo>
                    <a:pt x="2466" y="3257"/>
                    <a:pt x="2501" y="3082"/>
                    <a:pt x="2466" y="2936"/>
                  </a:cubicBezTo>
                  <a:cubicBezTo>
                    <a:pt x="2501" y="2614"/>
                    <a:pt x="2557" y="2292"/>
                    <a:pt x="2641" y="1943"/>
                  </a:cubicBezTo>
                  <a:cubicBezTo>
                    <a:pt x="2676" y="1796"/>
                    <a:pt x="2613" y="1684"/>
                    <a:pt x="2529" y="1621"/>
                  </a:cubicBezTo>
                  <a:cubicBezTo>
                    <a:pt x="2627" y="1498"/>
                    <a:pt x="2531" y="1257"/>
                    <a:pt x="2345" y="1257"/>
                  </a:cubicBezTo>
                  <a:cubicBezTo>
                    <a:pt x="2320" y="1257"/>
                    <a:pt x="2292" y="1261"/>
                    <a:pt x="2263" y="1271"/>
                  </a:cubicBezTo>
                  <a:cubicBezTo>
                    <a:pt x="2116" y="1334"/>
                    <a:pt x="1977" y="1418"/>
                    <a:pt x="1858" y="1537"/>
                  </a:cubicBezTo>
                  <a:cubicBezTo>
                    <a:pt x="1830" y="1481"/>
                    <a:pt x="1767" y="1446"/>
                    <a:pt x="1683" y="1418"/>
                  </a:cubicBezTo>
                  <a:cubicBezTo>
                    <a:pt x="1655" y="1362"/>
                    <a:pt x="1627" y="1306"/>
                    <a:pt x="1564" y="1271"/>
                  </a:cubicBezTo>
                  <a:lnTo>
                    <a:pt x="1564" y="957"/>
                  </a:lnTo>
                  <a:cubicBezTo>
                    <a:pt x="1536" y="866"/>
                    <a:pt x="1480" y="810"/>
                    <a:pt x="1389" y="747"/>
                  </a:cubicBezTo>
                  <a:cubicBezTo>
                    <a:pt x="1389" y="663"/>
                    <a:pt x="1389" y="572"/>
                    <a:pt x="1361" y="488"/>
                  </a:cubicBezTo>
                  <a:cubicBezTo>
                    <a:pt x="1361" y="460"/>
                    <a:pt x="1361" y="460"/>
                    <a:pt x="1333" y="432"/>
                  </a:cubicBezTo>
                  <a:cubicBezTo>
                    <a:pt x="1333" y="341"/>
                    <a:pt x="1333" y="285"/>
                    <a:pt x="1305" y="195"/>
                  </a:cubicBezTo>
                  <a:cubicBezTo>
                    <a:pt x="1279" y="58"/>
                    <a:pt x="1185" y="1"/>
                    <a:pt x="108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79"/>
            <p:cNvSpPr/>
            <p:nvPr/>
          </p:nvSpPr>
          <p:spPr>
            <a:xfrm>
              <a:off x="2783425" y="3054079"/>
              <a:ext cx="27238" cy="54271"/>
            </a:xfrm>
            <a:custGeom>
              <a:rect b="b" l="l" r="r" t="t"/>
              <a:pathLst>
                <a:path extrusionOk="0" h="2385" w="1197">
                  <a:moveTo>
                    <a:pt x="588" y="1"/>
                  </a:moveTo>
                  <a:cubicBezTo>
                    <a:pt x="560" y="1"/>
                    <a:pt x="525" y="1"/>
                    <a:pt x="497" y="56"/>
                  </a:cubicBezTo>
                  <a:cubicBezTo>
                    <a:pt x="469" y="56"/>
                    <a:pt x="441" y="84"/>
                    <a:pt x="413" y="112"/>
                  </a:cubicBezTo>
                  <a:cubicBezTo>
                    <a:pt x="350" y="112"/>
                    <a:pt x="294" y="147"/>
                    <a:pt x="238" y="231"/>
                  </a:cubicBezTo>
                  <a:cubicBezTo>
                    <a:pt x="175" y="322"/>
                    <a:pt x="147" y="406"/>
                    <a:pt x="147" y="525"/>
                  </a:cubicBezTo>
                  <a:cubicBezTo>
                    <a:pt x="119" y="581"/>
                    <a:pt x="91" y="637"/>
                    <a:pt x="63" y="700"/>
                  </a:cubicBezTo>
                  <a:cubicBezTo>
                    <a:pt x="1" y="784"/>
                    <a:pt x="35" y="875"/>
                    <a:pt x="91" y="959"/>
                  </a:cubicBezTo>
                  <a:lnTo>
                    <a:pt x="91" y="1133"/>
                  </a:lnTo>
                  <a:cubicBezTo>
                    <a:pt x="119" y="1196"/>
                    <a:pt x="119" y="1224"/>
                    <a:pt x="147" y="1252"/>
                  </a:cubicBezTo>
                  <a:cubicBezTo>
                    <a:pt x="161" y="1238"/>
                    <a:pt x="177" y="1231"/>
                    <a:pt x="193" y="1231"/>
                  </a:cubicBezTo>
                  <a:cubicBezTo>
                    <a:pt x="209" y="1231"/>
                    <a:pt x="224" y="1238"/>
                    <a:pt x="238" y="1252"/>
                  </a:cubicBezTo>
                  <a:cubicBezTo>
                    <a:pt x="560" y="1399"/>
                    <a:pt x="350" y="1777"/>
                    <a:pt x="469" y="2035"/>
                  </a:cubicBezTo>
                  <a:cubicBezTo>
                    <a:pt x="560" y="2182"/>
                    <a:pt x="700" y="2301"/>
                    <a:pt x="847" y="2385"/>
                  </a:cubicBezTo>
                  <a:cubicBezTo>
                    <a:pt x="875" y="2385"/>
                    <a:pt x="875" y="2357"/>
                    <a:pt x="875" y="2329"/>
                  </a:cubicBezTo>
                  <a:cubicBezTo>
                    <a:pt x="993" y="2154"/>
                    <a:pt x="937" y="2007"/>
                    <a:pt x="875" y="1833"/>
                  </a:cubicBezTo>
                  <a:cubicBezTo>
                    <a:pt x="847" y="1721"/>
                    <a:pt x="847" y="1602"/>
                    <a:pt x="847" y="1483"/>
                  </a:cubicBezTo>
                  <a:cubicBezTo>
                    <a:pt x="875" y="1455"/>
                    <a:pt x="910" y="1399"/>
                    <a:pt x="937" y="1336"/>
                  </a:cubicBezTo>
                  <a:cubicBezTo>
                    <a:pt x="993" y="1308"/>
                    <a:pt x="1021" y="1280"/>
                    <a:pt x="1049" y="1252"/>
                  </a:cubicBezTo>
                  <a:cubicBezTo>
                    <a:pt x="1112" y="1133"/>
                    <a:pt x="1196" y="1049"/>
                    <a:pt x="1196" y="903"/>
                  </a:cubicBezTo>
                  <a:cubicBezTo>
                    <a:pt x="1168" y="847"/>
                    <a:pt x="1140" y="784"/>
                    <a:pt x="1140" y="728"/>
                  </a:cubicBezTo>
                  <a:cubicBezTo>
                    <a:pt x="1049" y="637"/>
                    <a:pt x="965" y="609"/>
                    <a:pt x="875" y="609"/>
                  </a:cubicBezTo>
                  <a:lnTo>
                    <a:pt x="875" y="497"/>
                  </a:lnTo>
                  <a:cubicBezTo>
                    <a:pt x="847" y="434"/>
                    <a:pt x="847" y="406"/>
                    <a:pt x="819" y="378"/>
                  </a:cubicBezTo>
                  <a:cubicBezTo>
                    <a:pt x="791" y="378"/>
                    <a:pt x="763" y="350"/>
                    <a:pt x="735" y="350"/>
                  </a:cubicBezTo>
                  <a:cubicBezTo>
                    <a:pt x="644" y="287"/>
                    <a:pt x="560" y="203"/>
                    <a:pt x="560" y="84"/>
                  </a:cubicBezTo>
                  <a:lnTo>
                    <a:pt x="560" y="56"/>
                  </a:lnTo>
                  <a:cubicBezTo>
                    <a:pt x="560" y="56"/>
                    <a:pt x="588" y="29"/>
                    <a:pt x="58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79"/>
            <p:cNvSpPr/>
            <p:nvPr/>
          </p:nvSpPr>
          <p:spPr>
            <a:xfrm>
              <a:off x="2812074" y="3020811"/>
              <a:ext cx="105993" cy="40618"/>
            </a:xfrm>
            <a:custGeom>
              <a:rect b="b" l="l" r="r" t="t"/>
              <a:pathLst>
                <a:path extrusionOk="0" h="1785" w="4658">
                  <a:moveTo>
                    <a:pt x="2881" y="819"/>
                  </a:moveTo>
                  <a:cubicBezTo>
                    <a:pt x="2900" y="858"/>
                    <a:pt x="2919" y="899"/>
                    <a:pt x="2950" y="940"/>
                  </a:cubicBezTo>
                  <a:lnTo>
                    <a:pt x="2950" y="940"/>
                  </a:lnTo>
                  <a:cubicBezTo>
                    <a:pt x="2946" y="939"/>
                    <a:pt x="2942" y="938"/>
                    <a:pt x="2937" y="938"/>
                  </a:cubicBezTo>
                  <a:cubicBezTo>
                    <a:pt x="2909" y="910"/>
                    <a:pt x="2881" y="875"/>
                    <a:pt x="2881" y="819"/>
                  </a:cubicBezTo>
                  <a:close/>
                  <a:moveTo>
                    <a:pt x="710" y="1"/>
                  </a:moveTo>
                  <a:cubicBezTo>
                    <a:pt x="657" y="1"/>
                    <a:pt x="603" y="26"/>
                    <a:pt x="553" y="64"/>
                  </a:cubicBezTo>
                  <a:cubicBezTo>
                    <a:pt x="434" y="176"/>
                    <a:pt x="350" y="295"/>
                    <a:pt x="259" y="442"/>
                  </a:cubicBezTo>
                  <a:lnTo>
                    <a:pt x="231" y="442"/>
                  </a:lnTo>
                  <a:cubicBezTo>
                    <a:pt x="203" y="470"/>
                    <a:pt x="203" y="498"/>
                    <a:pt x="175" y="526"/>
                  </a:cubicBezTo>
                  <a:cubicBezTo>
                    <a:pt x="140" y="589"/>
                    <a:pt x="84" y="672"/>
                    <a:pt x="28" y="735"/>
                  </a:cubicBezTo>
                  <a:cubicBezTo>
                    <a:pt x="0" y="763"/>
                    <a:pt x="0" y="819"/>
                    <a:pt x="0" y="875"/>
                  </a:cubicBezTo>
                  <a:cubicBezTo>
                    <a:pt x="112" y="819"/>
                    <a:pt x="231" y="791"/>
                    <a:pt x="350" y="791"/>
                  </a:cubicBezTo>
                  <a:lnTo>
                    <a:pt x="581" y="791"/>
                  </a:lnTo>
                  <a:cubicBezTo>
                    <a:pt x="664" y="763"/>
                    <a:pt x="783" y="763"/>
                    <a:pt x="902" y="763"/>
                  </a:cubicBezTo>
                  <a:cubicBezTo>
                    <a:pt x="930" y="763"/>
                    <a:pt x="986" y="763"/>
                    <a:pt x="1049" y="791"/>
                  </a:cubicBezTo>
                  <a:cubicBezTo>
                    <a:pt x="1161" y="763"/>
                    <a:pt x="1280" y="763"/>
                    <a:pt x="1399" y="763"/>
                  </a:cubicBezTo>
                  <a:cubicBezTo>
                    <a:pt x="1573" y="763"/>
                    <a:pt x="2301" y="847"/>
                    <a:pt x="2447" y="1113"/>
                  </a:cubicBezTo>
                  <a:lnTo>
                    <a:pt x="2475" y="1113"/>
                  </a:lnTo>
                  <a:cubicBezTo>
                    <a:pt x="2503" y="1113"/>
                    <a:pt x="2503" y="1085"/>
                    <a:pt x="2531" y="1085"/>
                  </a:cubicBezTo>
                  <a:lnTo>
                    <a:pt x="2559" y="1113"/>
                  </a:lnTo>
                  <a:cubicBezTo>
                    <a:pt x="2706" y="1113"/>
                    <a:pt x="2825" y="1141"/>
                    <a:pt x="2937" y="1197"/>
                  </a:cubicBezTo>
                  <a:cubicBezTo>
                    <a:pt x="3028" y="1260"/>
                    <a:pt x="3112" y="1316"/>
                    <a:pt x="3203" y="1372"/>
                  </a:cubicBezTo>
                  <a:cubicBezTo>
                    <a:pt x="3322" y="1400"/>
                    <a:pt x="3433" y="1435"/>
                    <a:pt x="3552" y="1463"/>
                  </a:cubicBezTo>
                  <a:cubicBezTo>
                    <a:pt x="3846" y="1546"/>
                    <a:pt x="4077" y="1784"/>
                    <a:pt x="4370" y="1784"/>
                  </a:cubicBezTo>
                  <a:cubicBezTo>
                    <a:pt x="4482" y="1784"/>
                    <a:pt x="4545" y="1721"/>
                    <a:pt x="4629" y="1693"/>
                  </a:cubicBezTo>
                  <a:cubicBezTo>
                    <a:pt x="4657" y="1637"/>
                    <a:pt x="4629" y="1574"/>
                    <a:pt x="4573" y="1546"/>
                  </a:cubicBezTo>
                  <a:cubicBezTo>
                    <a:pt x="4398" y="1463"/>
                    <a:pt x="4224" y="1400"/>
                    <a:pt x="4049" y="1344"/>
                  </a:cubicBezTo>
                  <a:cubicBezTo>
                    <a:pt x="3846" y="1225"/>
                    <a:pt x="3671" y="1085"/>
                    <a:pt x="3496" y="910"/>
                  </a:cubicBezTo>
                  <a:cubicBezTo>
                    <a:pt x="3473" y="887"/>
                    <a:pt x="3444" y="876"/>
                    <a:pt x="3414" y="876"/>
                  </a:cubicBezTo>
                  <a:cubicBezTo>
                    <a:pt x="3362" y="876"/>
                    <a:pt x="3309" y="909"/>
                    <a:pt x="3287" y="966"/>
                  </a:cubicBezTo>
                  <a:cubicBezTo>
                    <a:pt x="3112" y="847"/>
                    <a:pt x="2909" y="700"/>
                    <a:pt x="2762" y="561"/>
                  </a:cubicBezTo>
                  <a:lnTo>
                    <a:pt x="2706" y="561"/>
                  </a:lnTo>
                  <a:cubicBezTo>
                    <a:pt x="2706" y="526"/>
                    <a:pt x="2678" y="498"/>
                    <a:pt x="2678" y="498"/>
                  </a:cubicBezTo>
                  <a:cubicBezTo>
                    <a:pt x="2622" y="351"/>
                    <a:pt x="2559" y="239"/>
                    <a:pt x="2447" y="176"/>
                  </a:cubicBezTo>
                  <a:cubicBezTo>
                    <a:pt x="2427" y="164"/>
                    <a:pt x="2408" y="158"/>
                    <a:pt x="2389" y="158"/>
                  </a:cubicBezTo>
                  <a:cubicBezTo>
                    <a:pt x="2325" y="158"/>
                    <a:pt x="2279" y="223"/>
                    <a:pt x="2301" y="267"/>
                  </a:cubicBezTo>
                  <a:cubicBezTo>
                    <a:pt x="2301" y="323"/>
                    <a:pt x="2301" y="351"/>
                    <a:pt x="2329" y="414"/>
                  </a:cubicBezTo>
                  <a:cubicBezTo>
                    <a:pt x="2238" y="386"/>
                    <a:pt x="2182" y="386"/>
                    <a:pt x="2098" y="351"/>
                  </a:cubicBezTo>
                  <a:cubicBezTo>
                    <a:pt x="2035" y="351"/>
                    <a:pt x="1979" y="323"/>
                    <a:pt x="1923" y="323"/>
                  </a:cubicBezTo>
                  <a:cubicBezTo>
                    <a:pt x="1860" y="295"/>
                    <a:pt x="1804" y="267"/>
                    <a:pt x="1748" y="267"/>
                  </a:cubicBezTo>
                  <a:cubicBezTo>
                    <a:pt x="1483" y="148"/>
                    <a:pt x="1224" y="36"/>
                    <a:pt x="930" y="1"/>
                  </a:cubicBezTo>
                  <a:cubicBezTo>
                    <a:pt x="902" y="1"/>
                    <a:pt x="839" y="1"/>
                    <a:pt x="811" y="36"/>
                  </a:cubicBezTo>
                  <a:cubicBezTo>
                    <a:pt x="778" y="11"/>
                    <a:pt x="744" y="1"/>
                    <a:pt x="71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79"/>
            <p:cNvSpPr/>
            <p:nvPr/>
          </p:nvSpPr>
          <p:spPr>
            <a:xfrm>
              <a:off x="2868574" y="3015123"/>
              <a:ext cx="46147" cy="23938"/>
            </a:xfrm>
            <a:custGeom>
              <a:rect b="b" l="l" r="r" t="t"/>
              <a:pathLst>
                <a:path extrusionOk="0" h="1052" w="2028">
                  <a:moveTo>
                    <a:pt x="1420" y="0"/>
                  </a:moveTo>
                  <a:cubicBezTo>
                    <a:pt x="1343" y="0"/>
                    <a:pt x="1262" y="25"/>
                    <a:pt x="1188" y="76"/>
                  </a:cubicBezTo>
                  <a:cubicBezTo>
                    <a:pt x="1125" y="139"/>
                    <a:pt x="1041" y="286"/>
                    <a:pt x="950" y="398"/>
                  </a:cubicBezTo>
                  <a:cubicBezTo>
                    <a:pt x="922" y="370"/>
                    <a:pt x="894" y="342"/>
                    <a:pt x="866" y="342"/>
                  </a:cubicBezTo>
                  <a:cubicBezTo>
                    <a:pt x="776" y="314"/>
                    <a:pt x="720" y="286"/>
                    <a:pt x="629" y="251"/>
                  </a:cubicBezTo>
                  <a:cubicBezTo>
                    <a:pt x="573" y="223"/>
                    <a:pt x="545" y="195"/>
                    <a:pt x="489" y="139"/>
                  </a:cubicBezTo>
                  <a:cubicBezTo>
                    <a:pt x="452" y="113"/>
                    <a:pt x="412" y="102"/>
                    <a:pt x="372" y="102"/>
                  </a:cubicBezTo>
                  <a:cubicBezTo>
                    <a:pt x="184" y="102"/>
                    <a:pt x="0" y="350"/>
                    <a:pt x="167" y="517"/>
                  </a:cubicBezTo>
                  <a:cubicBezTo>
                    <a:pt x="279" y="573"/>
                    <a:pt x="342" y="664"/>
                    <a:pt x="489" y="720"/>
                  </a:cubicBezTo>
                  <a:cubicBezTo>
                    <a:pt x="545" y="748"/>
                    <a:pt x="610" y="762"/>
                    <a:pt x="675" y="762"/>
                  </a:cubicBezTo>
                  <a:cubicBezTo>
                    <a:pt x="741" y="762"/>
                    <a:pt x="807" y="748"/>
                    <a:pt x="866" y="720"/>
                  </a:cubicBezTo>
                  <a:cubicBezTo>
                    <a:pt x="891" y="896"/>
                    <a:pt x="1006" y="1052"/>
                    <a:pt x="1187" y="1052"/>
                  </a:cubicBezTo>
                  <a:cubicBezTo>
                    <a:pt x="1214" y="1052"/>
                    <a:pt x="1242" y="1048"/>
                    <a:pt x="1272" y="1041"/>
                  </a:cubicBezTo>
                  <a:cubicBezTo>
                    <a:pt x="1363" y="1013"/>
                    <a:pt x="1419" y="985"/>
                    <a:pt x="1475" y="922"/>
                  </a:cubicBezTo>
                  <a:cubicBezTo>
                    <a:pt x="1538" y="922"/>
                    <a:pt x="1594" y="950"/>
                    <a:pt x="1650" y="950"/>
                  </a:cubicBezTo>
                  <a:cubicBezTo>
                    <a:pt x="1796" y="950"/>
                    <a:pt x="1971" y="839"/>
                    <a:pt x="1971" y="664"/>
                  </a:cubicBezTo>
                  <a:cubicBezTo>
                    <a:pt x="1999" y="664"/>
                    <a:pt x="1999" y="636"/>
                    <a:pt x="2027" y="601"/>
                  </a:cubicBezTo>
                  <a:lnTo>
                    <a:pt x="1887" y="601"/>
                  </a:lnTo>
                  <a:cubicBezTo>
                    <a:pt x="1824" y="601"/>
                    <a:pt x="1796" y="517"/>
                    <a:pt x="1824" y="426"/>
                  </a:cubicBezTo>
                  <a:lnTo>
                    <a:pt x="1887" y="370"/>
                  </a:lnTo>
                  <a:lnTo>
                    <a:pt x="1741" y="370"/>
                  </a:lnTo>
                  <a:cubicBezTo>
                    <a:pt x="1741" y="342"/>
                    <a:pt x="1741" y="286"/>
                    <a:pt x="1713" y="223"/>
                  </a:cubicBezTo>
                  <a:cubicBezTo>
                    <a:pt x="1673" y="76"/>
                    <a:pt x="1553" y="0"/>
                    <a:pt x="142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79"/>
            <p:cNvSpPr/>
            <p:nvPr/>
          </p:nvSpPr>
          <p:spPr>
            <a:xfrm>
              <a:off x="2594377" y="2907992"/>
              <a:ext cx="297704" cy="106584"/>
            </a:xfrm>
            <a:custGeom>
              <a:rect b="b" l="l" r="r" t="t"/>
              <a:pathLst>
                <a:path extrusionOk="0" h="4684" w="13083">
                  <a:moveTo>
                    <a:pt x="383" y="1"/>
                  </a:moveTo>
                  <a:cubicBezTo>
                    <a:pt x="198" y="1"/>
                    <a:pt x="0" y="174"/>
                    <a:pt x="92" y="386"/>
                  </a:cubicBezTo>
                  <a:cubicBezTo>
                    <a:pt x="127" y="477"/>
                    <a:pt x="183" y="589"/>
                    <a:pt x="267" y="680"/>
                  </a:cubicBezTo>
                  <a:cubicBezTo>
                    <a:pt x="414" y="827"/>
                    <a:pt x="561" y="799"/>
                    <a:pt x="736" y="827"/>
                  </a:cubicBezTo>
                  <a:cubicBezTo>
                    <a:pt x="855" y="855"/>
                    <a:pt x="967" y="855"/>
                    <a:pt x="1029" y="939"/>
                  </a:cubicBezTo>
                  <a:cubicBezTo>
                    <a:pt x="1113" y="1029"/>
                    <a:pt x="1204" y="1148"/>
                    <a:pt x="1288" y="1232"/>
                  </a:cubicBezTo>
                  <a:cubicBezTo>
                    <a:pt x="1378" y="1301"/>
                    <a:pt x="1483" y="1334"/>
                    <a:pt x="1605" y="1334"/>
                  </a:cubicBezTo>
                  <a:cubicBezTo>
                    <a:pt x="1644" y="1334"/>
                    <a:pt x="1686" y="1330"/>
                    <a:pt x="1729" y="1323"/>
                  </a:cubicBezTo>
                  <a:cubicBezTo>
                    <a:pt x="1813" y="1288"/>
                    <a:pt x="1904" y="1232"/>
                    <a:pt x="1987" y="1204"/>
                  </a:cubicBezTo>
                  <a:cubicBezTo>
                    <a:pt x="2050" y="1435"/>
                    <a:pt x="2162" y="1638"/>
                    <a:pt x="2484" y="1638"/>
                  </a:cubicBezTo>
                  <a:cubicBezTo>
                    <a:pt x="2540" y="1638"/>
                    <a:pt x="2687" y="1638"/>
                    <a:pt x="2750" y="1582"/>
                  </a:cubicBezTo>
                  <a:cubicBezTo>
                    <a:pt x="2778" y="1610"/>
                    <a:pt x="2778" y="1638"/>
                    <a:pt x="2778" y="1638"/>
                  </a:cubicBezTo>
                  <a:cubicBezTo>
                    <a:pt x="2889" y="1848"/>
                    <a:pt x="3036" y="1987"/>
                    <a:pt x="3274" y="1987"/>
                  </a:cubicBezTo>
                  <a:cubicBezTo>
                    <a:pt x="3386" y="1987"/>
                    <a:pt x="3477" y="1959"/>
                    <a:pt x="3561" y="1931"/>
                  </a:cubicBezTo>
                  <a:cubicBezTo>
                    <a:pt x="3561" y="1931"/>
                    <a:pt x="3624" y="1931"/>
                    <a:pt x="3652" y="1903"/>
                  </a:cubicBezTo>
                  <a:cubicBezTo>
                    <a:pt x="3680" y="1931"/>
                    <a:pt x="3680" y="1959"/>
                    <a:pt x="3708" y="1959"/>
                  </a:cubicBezTo>
                  <a:cubicBezTo>
                    <a:pt x="3882" y="2134"/>
                    <a:pt x="4085" y="2162"/>
                    <a:pt x="4323" y="2162"/>
                  </a:cubicBezTo>
                  <a:lnTo>
                    <a:pt x="4407" y="2162"/>
                  </a:lnTo>
                  <a:cubicBezTo>
                    <a:pt x="4498" y="2197"/>
                    <a:pt x="4582" y="2225"/>
                    <a:pt x="4672" y="2253"/>
                  </a:cubicBezTo>
                  <a:cubicBezTo>
                    <a:pt x="4756" y="2309"/>
                    <a:pt x="4847" y="2372"/>
                    <a:pt x="4959" y="2400"/>
                  </a:cubicBezTo>
                  <a:cubicBezTo>
                    <a:pt x="4959" y="2400"/>
                    <a:pt x="4987" y="2400"/>
                    <a:pt x="4987" y="2428"/>
                  </a:cubicBezTo>
                  <a:cubicBezTo>
                    <a:pt x="5022" y="2456"/>
                    <a:pt x="5022" y="2484"/>
                    <a:pt x="5022" y="2484"/>
                  </a:cubicBezTo>
                  <a:cubicBezTo>
                    <a:pt x="5078" y="2575"/>
                    <a:pt x="5134" y="2631"/>
                    <a:pt x="5197" y="2659"/>
                  </a:cubicBezTo>
                  <a:cubicBezTo>
                    <a:pt x="5309" y="2750"/>
                    <a:pt x="5456" y="2750"/>
                    <a:pt x="5574" y="2750"/>
                  </a:cubicBezTo>
                  <a:cubicBezTo>
                    <a:pt x="5602" y="2750"/>
                    <a:pt x="5630" y="2722"/>
                    <a:pt x="5658" y="2722"/>
                  </a:cubicBezTo>
                  <a:cubicBezTo>
                    <a:pt x="5686" y="2722"/>
                    <a:pt x="5721" y="2750"/>
                    <a:pt x="5749" y="2750"/>
                  </a:cubicBezTo>
                  <a:cubicBezTo>
                    <a:pt x="5749" y="2750"/>
                    <a:pt x="5777" y="2778"/>
                    <a:pt x="5777" y="2806"/>
                  </a:cubicBezTo>
                  <a:cubicBezTo>
                    <a:pt x="5833" y="2924"/>
                    <a:pt x="5896" y="3036"/>
                    <a:pt x="6008" y="3127"/>
                  </a:cubicBezTo>
                  <a:cubicBezTo>
                    <a:pt x="6071" y="3155"/>
                    <a:pt x="6127" y="3183"/>
                    <a:pt x="6183" y="3183"/>
                  </a:cubicBezTo>
                  <a:cubicBezTo>
                    <a:pt x="6211" y="3183"/>
                    <a:pt x="6274" y="3211"/>
                    <a:pt x="6330" y="3211"/>
                  </a:cubicBezTo>
                  <a:cubicBezTo>
                    <a:pt x="6330" y="3211"/>
                    <a:pt x="6330" y="3246"/>
                    <a:pt x="6358" y="3274"/>
                  </a:cubicBezTo>
                  <a:cubicBezTo>
                    <a:pt x="6386" y="3358"/>
                    <a:pt x="6421" y="3449"/>
                    <a:pt x="6477" y="3505"/>
                  </a:cubicBezTo>
                  <a:cubicBezTo>
                    <a:pt x="6532" y="3533"/>
                    <a:pt x="6595" y="3561"/>
                    <a:pt x="6651" y="3624"/>
                  </a:cubicBezTo>
                  <a:cubicBezTo>
                    <a:pt x="6648" y="3621"/>
                    <a:pt x="6646" y="3619"/>
                    <a:pt x="6646" y="3619"/>
                  </a:cubicBezTo>
                  <a:lnTo>
                    <a:pt x="6646" y="3619"/>
                  </a:lnTo>
                  <a:cubicBezTo>
                    <a:pt x="6641" y="3619"/>
                    <a:pt x="6707" y="3708"/>
                    <a:pt x="6707" y="3708"/>
                  </a:cubicBezTo>
                  <a:cubicBezTo>
                    <a:pt x="6814" y="3840"/>
                    <a:pt x="6967" y="3949"/>
                    <a:pt x="7124" y="3949"/>
                  </a:cubicBezTo>
                  <a:cubicBezTo>
                    <a:pt x="7141" y="3949"/>
                    <a:pt x="7158" y="3948"/>
                    <a:pt x="7176" y="3945"/>
                  </a:cubicBezTo>
                  <a:cubicBezTo>
                    <a:pt x="7208" y="3932"/>
                    <a:pt x="7224" y="3924"/>
                    <a:pt x="7232" y="3924"/>
                  </a:cubicBezTo>
                  <a:cubicBezTo>
                    <a:pt x="7246" y="3924"/>
                    <a:pt x="7242" y="3945"/>
                    <a:pt x="7260" y="4001"/>
                  </a:cubicBezTo>
                  <a:cubicBezTo>
                    <a:pt x="7323" y="4057"/>
                    <a:pt x="7351" y="4120"/>
                    <a:pt x="7406" y="4176"/>
                  </a:cubicBezTo>
                  <a:cubicBezTo>
                    <a:pt x="7525" y="4323"/>
                    <a:pt x="7672" y="4351"/>
                    <a:pt x="7819" y="4435"/>
                  </a:cubicBezTo>
                  <a:cubicBezTo>
                    <a:pt x="7931" y="4526"/>
                    <a:pt x="8022" y="4610"/>
                    <a:pt x="8169" y="4645"/>
                  </a:cubicBezTo>
                  <a:cubicBezTo>
                    <a:pt x="8225" y="4658"/>
                    <a:pt x="8289" y="4658"/>
                    <a:pt x="8358" y="4658"/>
                  </a:cubicBezTo>
                  <a:cubicBezTo>
                    <a:pt x="8427" y="4658"/>
                    <a:pt x="8501" y="4658"/>
                    <a:pt x="8574" y="4672"/>
                  </a:cubicBezTo>
                  <a:cubicBezTo>
                    <a:pt x="8620" y="4680"/>
                    <a:pt x="8662" y="4683"/>
                    <a:pt x="8703" y="4683"/>
                  </a:cubicBezTo>
                  <a:cubicBezTo>
                    <a:pt x="8815" y="4683"/>
                    <a:pt x="8914" y="4656"/>
                    <a:pt x="9043" y="4610"/>
                  </a:cubicBezTo>
                  <a:cubicBezTo>
                    <a:pt x="9130" y="4596"/>
                    <a:pt x="9209" y="4596"/>
                    <a:pt x="9287" y="4596"/>
                  </a:cubicBezTo>
                  <a:cubicBezTo>
                    <a:pt x="9366" y="4596"/>
                    <a:pt x="9445" y="4596"/>
                    <a:pt x="9532" y="4582"/>
                  </a:cubicBezTo>
                  <a:cubicBezTo>
                    <a:pt x="9742" y="4582"/>
                    <a:pt x="9917" y="4526"/>
                    <a:pt x="10092" y="4435"/>
                  </a:cubicBezTo>
                  <a:cubicBezTo>
                    <a:pt x="10194" y="4402"/>
                    <a:pt x="10275" y="4388"/>
                    <a:pt x="10359" y="4388"/>
                  </a:cubicBezTo>
                  <a:cubicBezTo>
                    <a:pt x="10419" y="4388"/>
                    <a:pt x="10481" y="4395"/>
                    <a:pt x="10553" y="4407"/>
                  </a:cubicBezTo>
                  <a:cubicBezTo>
                    <a:pt x="10674" y="4430"/>
                    <a:pt x="10776" y="4477"/>
                    <a:pt x="10906" y="4477"/>
                  </a:cubicBezTo>
                  <a:cubicBezTo>
                    <a:pt x="10934" y="4477"/>
                    <a:pt x="10963" y="4475"/>
                    <a:pt x="10994" y="4470"/>
                  </a:cubicBezTo>
                  <a:cubicBezTo>
                    <a:pt x="11050" y="4470"/>
                    <a:pt x="11105" y="4435"/>
                    <a:pt x="11168" y="4407"/>
                  </a:cubicBezTo>
                  <a:cubicBezTo>
                    <a:pt x="11252" y="4407"/>
                    <a:pt x="11371" y="4435"/>
                    <a:pt x="11455" y="4470"/>
                  </a:cubicBezTo>
                  <a:cubicBezTo>
                    <a:pt x="11602" y="4526"/>
                    <a:pt x="11749" y="4610"/>
                    <a:pt x="11924" y="4610"/>
                  </a:cubicBezTo>
                  <a:cubicBezTo>
                    <a:pt x="11955" y="4613"/>
                    <a:pt x="11986" y="4614"/>
                    <a:pt x="12017" y="4614"/>
                  </a:cubicBezTo>
                  <a:cubicBezTo>
                    <a:pt x="12335" y="4614"/>
                    <a:pt x="12651" y="4462"/>
                    <a:pt x="12944" y="4379"/>
                  </a:cubicBezTo>
                  <a:cubicBezTo>
                    <a:pt x="13083" y="4352"/>
                    <a:pt x="13035" y="4146"/>
                    <a:pt x="12912" y="4146"/>
                  </a:cubicBezTo>
                  <a:cubicBezTo>
                    <a:pt x="12904" y="4146"/>
                    <a:pt x="12896" y="4146"/>
                    <a:pt x="12889" y="4148"/>
                  </a:cubicBezTo>
                  <a:cubicBezTo>
                    <a:pt x="12815" y="4176"/>
                    <a:pt x="12742" y="4183"/>
                    <a:pt x="12665" y="4183"/>
                  </a:cubicBezTo>
                  <a:cubicBezTo>
                    <a:pt x="12588" y="4183"/>
                    <a:pt x="12507" y="4176"/>
                    <a:pt x="12420" y="4176"/>
                  </a:cubicBezTo>
                  <a:cubicBezTo>
                    <a:pt x="12273" y="4176"/>
                    <a:pt x="12126" y="4204"/>
                    <a:pt x="11980" y="4204"/>
                  </a:cubicBezTo>
                  <a:cubicBezTo>
                    <a:pt x="11693" y="4148"/>
                    <a:pt x="11490" y="3945"/>
                    <a:pt x="11168" y="3945"/>
                  </a:cubicBezTo>
                  <a:cubicBezTo>
                    <a:pt x="11090" y="3945"/>
                    <a:pt x="10997" y="4007"/>
                    <a:pt x="10915" y="4007"/>
                  </a:cubicBezTo>
                  <a:cubicBezTo>
                    <a:pt x="10901" y="4007"/>
                    <a:pt x="10888" y="4005"/>
                    <a:pt x="10875" y="4001"/>
                  </a:cubicBezTo>
                  <a:cubicBezTo>
                    <a:pt x="10756" y="4001"/>
                    <a:pt x="10644" y="3945"/>
                    <a:pt x="10553" y="3945"/>
                  </a:cubicBezTo>
                  <a:cubicBezTo>
                    <a:pt x="10479" y="3924"/>
                    <a:pt x="10408" y="3916"/>
                    <a:pt x="10339" y="3916"/>
                  </a:cubicBezTo>
                  <a:cubicBezTo>
                    <a:pt x="10110" y="3916"/>
                    <a:pt x="9905" y="4008"/>
                    <a:pt x="9679" y="4029"/>
                  </a:cubicBezTo>
                  <a:cubicBezTo>
                    <a:pt x="9636" y="4037"/>
                    <a:pt x="9594" y="4041"/>
                    <a:pt x="9551" y="4041"/>
                  </a:cubicBezTo>
                  <a:cubicBezTo>
                    <a:pt x="9450" y="4041"/>
                    <a:pt x="9349" y="4021"/>
                    <a:pt x="9245" y="4001"/>
                  </a:cubicBezTo>
                  <a:cubicBezTo>
                    <a:pt x="9206" y="3994"/>
                    <a:pt x="9169" y="3990"/>
                    <a:pt x="9132" y="3990"/>
                  </a:cubicBezTo>
                  <a:cubicBezTo>
                    <a:pt x="9033" y="3990"/>
                    <a:pt x="8940" y="4016"/>
                    <a:pt x="8833" y="4057"/>
                  </a:cubicBezTo>
                  <a:cubicBezTo>
                    <a:pt x="8800" y="4065"/>
                    <a:pt x="8775" y="4069"/>
                    <a:pt x="8752" y="4069"/>
                  </a:cubicBezTo>
                  <a:cubicBezTo>
                    <a:pt x="8697" y="4069"/>
                    <a:pt x="8658" y="4049"/>
                    <a:pt x="8574" y="4029"/>
                  </a:cubicBezTo>
                  <a:cubicBezTo>
                    <a:pt x="8495" y="4029"/>
                    <a:pt x="8419" y="4042"/>
                    <a:pt x="8350" y="4042"/>
                  </a:cubicBezTo>
                  <a:cubicBezTo>
                    <a:pt x="8316" y="4042"/>
                    <a:pt x="8283" y="4038"/>
                    <a:pt x="8253" y="4029"/>
                  </a:cubicBezTo>
                  <a:cubicBezTo>
                    <a:pt x="8197" y="4001"/>
                    <a:pt x="8169" y="3945"/>
                    <a:pt x="8106" y="3910"/>
                  </a:cubicBezTo>
                  <a:cubicBezTo>
                    <a:pt x="8050" y="3882"/>
                    <a:pt x="7994" y="3854"/>
                    <a:pt x="7931" y="3826"/>
                  </a:cubicBezTo>
                  <a:cubicBezTo>
                    <a:pt x="7847" y="3770"/>
                    <a:pt x="7819" y="3708"/>
                    <a:pt x="7756" y="3624"/>
                  </a:cubicBezTo>
                  <a:cubicBezTo>
                    <a:pt x="7672" y="3505"/>
                    <a:pt x="7581" y="3386"/>
                    <a:pt x="7434" y="3358"/>
                  </a:cubicBezTo>
                  <a:cubicBezTo>
                    <a:pt x="7406" y="3330"/>
                    <a:pt x="7351" y="3330"/>
                    <a:pt x="7295" y="3330"/>
                  </a:cubicBezTo>
                  <a:cubicBezTo>
                    <a:pt x="7260" y="3330"/>
                    <a:pt x="7232" y="3302"/>
                    <a:pt x="7204" y="3302"/>
                  </a:cubicBezTo>
                  <a:cubicBezTo>
                    <a:pt x="7148" y="3183"/>
                    <a:pt x="7001" y="3155"/>
                    <a:pt x="6945" y="3071"/>
                  </a:cubicBezTo>
                  <a:lnTo>
                    <a:pt x="6945" y="3008"/>
                  </a:lnTo>
                  <a:cubicBezTo>
                    <a:pt x="6910" y="2952"/>
                    <a:pt x="6910" y="2861"/>
                    <a:pt x="6854" y="2833"/>
                  </a:cubicBezTo>
                  <a:cubicBezTo>
                    <a:pt x="6798" y="2722"/>
                    <a:pt x="6679" y="2631"/>
                    <a:pt x="6560" y="2603"/>
                  </a:cubicBezTo>
                  <a:cubicBezTo>
                    <a:pt x="6532" y="2589"/>
                    <a:pt x="6497" y="2589"/>
                    <a:pt x="6462" y="2589"/>
                  </a:cubicBezTo>
                  <a:cubicBezTo>
                    <a:pt x="6426" y="2589"/>
                    <a:pt x="6389" y="2589"/>
                    <a:pt x="6358" y="2575"/>
                  </a:cubicBezTo>
                  <a:lnTo>
                    <a:pt x="6358" y="2547"/>
                  </a:lnTo>
                  <a:cubicBezTo>
                    <a:pt x="6274" y="2372"/>
                    <a:pt x="6183" y="2197"/>
                    <a:pt x="5980" y="2134"/>
                  </a:cubicBezTo>
                  <a:lnTo>
                    <a:pt x="5952" y="2134"/>
                  </a:lnTo>
                  <a:lnTo>
                    <a:pt x="5924" y="2106"/>
                  </a:lnTo>
                  <a:cubicBezTo>
                    <a:pt x="5777" y="1959"/>
                    <a:pt x="5630" y="1903"/>
                    <a:pt x="5456" y="1876"/>
                  </a:cubicBezTo>
                  <a:cubicBezTo>
                    <a:pt x="5337" y="1729"/>
                    <a:pt x="5162" y="1673"/>
                    <a:pt x="4959" y="1638"/>
                  </a:cubicBezTo>
                  <a:cubicBezTo>
                    <a:pt x="4931" y="1638"/>
                    <a:pt x="4903" y="1610"/>
                    <a:pt x="4847" y="1610"/>
                  </a:cubicBezTo>
                  <a:cubicBezTo>
                    <a:pt x="4847" y="1610"/>
                    <a:pt x="4812" y="1610"/>
                    <a:pt x="4784" y="1582"/>
                  </a:cubicBezTo>
                  <a:cubicBezTo>
                    <a:pt x="4728" y="1554"/>
                    <a:pt x="4638" y="1554"/>
                    <a:pt x="4582" y="1554"/>
                  </a:cubicBezTo>
                  <a:cubicBezTo>
                    <a:pt x="4463" y="1498"/>
                    <a:pt x="4351" y="1435"/>
                    <a:pt x="4232" y="1379"/>
                  </a:cubicBezTo>
                  <a:cubicBezTo>
                    <a:pt x="4113" y="1351"/>
                    <a:pt x="4057" y="1351"/>
                    <a:pt x="3973" y="1260"/>
                  </a:cubicBezTo>
                  <a:cubicBezTo>
                    <a:pt x="3882" y="1176"/>
                    <a:pt x="3854" y="1085"/>
                    <a:pt x="3736" y="1001"/>
                  </a:cubicBezTo>
                  <a:cubicBezTo>
                    <a:pt x="3652" y="939"/>
                    <a:pt x="3561" y="911"/>
                    <a:pt x="3449" y="911"/>
                  </a:cubicBezTo>
                  <a:lnTo>
                    <a:pt x="3183" y="911"/>
                  </a:lnTo>
                  <a:cubicBezTo>
                    <a:pt x="3155" y="911"/>
                    <a:pt x="3127" y="855"/>
                    <a:pt x="3099" y="827"/>
                  </a:cubicBezTo>
                  <a:cubicBezTo>
                    <a:pt x="3064" y="764"/>
                    <a:pt x="3008" y="708"/>
                    <a:pt x="2924" y="680"/>
                  </a:cubicBezTo>
                  <a:cubicBezTo>
                    <a:pt x="2861" y="652"/>
                    <a:pt x="2806" y="652"/>
                    <a:pt x="2715" y="624"/>
                  </a:cubicBezTo>
                  <a:cubicBezTo>
                    <a:pt x="2687" y="624"/>
                    <a:pt x="2540" y="624"/>
                    <a:pt x="2575" y="652"/>
                  </a:cubicBezTo>
                  <a:cubicBezTo>
                    <a:pt x="2512" y="624"/>
                    <a:pt x="2428" y="561"/>
                    <a:pt x="2400" y="561"/>
                  </a:cubicBezTo>
                  <a:cubicBezTo>
                    <a:pt x="2309" y="533"/>
                    <a:pt x="2225" y="505"/>
                    <a:pt x="2134" y="505"/>
                  </a:cubicBezTo>
                  <a:cubicBezTo>
                    <a:pt x="1987" y="505"/>
                    <a:pt x="1841" y="533"/>
                    <a:pt x="1729" y="589"/>
                  </a:cubicBezTo>
                  <a:cubicBezTo>
                    <a:pt x="1729" y="624"/>
                    <a:pt x="1666" y="624"/>
                    <a:pt x="1638" y="624"/>
                  </a:cubicBezTo>
                  <a:cubicBezTo>
                    <a:pt x="1610" y="624"/>
                    <a:pt x="1610" y="589"/>
                    <a:pt x="1582" y="561"/>
                  </a:cubicBezTo>
                  <a:cubicBezTo>
                    <a:pt x="1491" y="477"/>
                    <a:pt x="1407" y="358"/>
                    <a:pt x="1288" y="302"/>
                  </a:cubicBezTo>
                  <a:cubicBezTo>
                    <a:pt x="1141" y="239"/>
                    <a:pt x="967" y="211"/>
                    <a:pt x="792" y="211"/>
                  </a:cubicBezTo>
                  <a:lnTo>
                    <a:pt x="652" y="211"/>
                  </a:lnTo>
                  <a:cubicBezTo>
                    <a:pt x="652" y="183"/>
                    <a:pt x="652" y="155"/>
                    <a:pt x="617" y="155"/>
                  </a:cubicBezTo>
                  <a:cubicBezTo>
                    <a:pt x="569" y="46"/>
                    <a:pt x="478" y="1"/>
                    <a:pt x="38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79"/>
            <p:cNvSpPr/>
            <p:nvPr/>
          </p:nvSpPr>
          <p:spPr>
            <a:xfrm>
              <a:off x="2746995" y="2992345"/>
              <a:ext cx="23" cy="23"/>
            </a:xfrm>
            <a:custGeom>
              <a:rect b="b" l="l" r="r" t="t"/>
              <a:pathLst>
                <a:path extrusionOk="0" h="1" w="1">
                  <a:moveTo>
                    <a:pt x="0" y="1"/>
                  </a:moveTo>
                  <a:lnTo>
                    <a:pt x="0" y="1"/>
                  </a:lnTo>
                  <a:close/>
                  <a:moveTo>
                    <a:pt x="0" y="1"/>
                  </a:moveTo>
                  <a:lnTo>
                    <a:pt x="0"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9"/>
            <p:cNvSpPr/>
            <p:nvPr/>
          </p:nvSpPr>
          <p:spPr>
            <a:xfrm>
              <a:off x="2536807" y="2881915"/>
              <a:ext cx="149273" cy="167135"/>
            </a:xfrm>
            <a:custGeom>
              <a:rect b="b" l="l" r="r" t="t"/>
              <a:pathLst>
                <a:path extrusionOk="0" h="7345" w="6560">
                  <a:moveTo>
                    <a:pt x="82" y="0"/>
                  </a:moveTo>
                  <a:cubicBezTo>
                    <a:pt x="54" y="0"/>
                    <a:pt x="27" y="7"/>
                    <a:pt x="0" y="22"/>
                  </a:cubicBezTo>
                  <a:lnTo>
                    <a:pt x="0" y="50"/>
                  </a:lnTo>
                  <a:cubicBezTo>
                    <a:pt x="63" y="162"/>
                    <a:pt x="175" y="281"/>
                    <a:pt x="266" y="371"/>
                  </a:cubicBezTo>
                  <a:cubicBezTo>
                    <a:pt x="385" y="511"/>
                    <a:pt x="497" y="658"/>
                    <a:pt x="616" y="805"/>
                  </a:cubicBezTo>
                  <a:cubicBezTo>
                    <a:pt x="730" y="974"/>
                    <a:pt x="923" y="1331"/>
                    <a:pt x="1144" y="1331"/>
                  </a:cubicBezTo>
                  <a:cubicBezTo>
                    <a:pt x="1152" y="1331"/>
                    <a:pt x="1160" y="1330"/>
                    <a:pt x="1168" y="1329"/>
                  </a:cubicBezTo>
                  <a:cubicBezTo>
                    <a:pt x="1224" y="1329"/>
                    <a:pt x="1224" y="1329"/>
                    <a:pt x="1259" y="1301"/>
                  </a:cubicBezTo>
                  <a:cubicBezTo>
                    <a:pt x="1343" y="1385"/>
                    <a:pt x="1462" y="1476"/>
                    <a:pt x="1546" y="1560"/>
                  </a:cubicBezTo>
                  <a:cubicBezTo>
                    <a:pt x="1783" y="1735"/>
                    <a:pt x="2014" y="1882"/>
                    <a:pt x="2189" y="2085"/>
                  </a:cubicBezTo>
                  <a:cubicBezTo>
                    <a:pt x="2392" y="2294"/>
                    <a:pt x="2539" y="2525"/>
                    <a:pt x="2797" y="2672"/>
                  </a:cubicBezTo>
                  <a:cubicBezTo>
                    <a:pt x="2832" y="2700"/>
                    <a:pt x="2860" y="2700"/>
                    <a:pt x="2888" y="2700"/>
                  </a:cubicBezTo>
                  <a:lnTo>
                    <a:pt x="2944" y="2756"/>
                  </a:lnTo>
                  <a:cubicBezTo>
                    <a:pt x="3147" y="2959"/>
                    <a:pt x="3357" y="3105"/>
                    <a:pt x="3531" y="3280"/>
                  </a:cubicBezTo>
                  <a:cubicBezTo>
                    <a:pt x="3587" y="3343"/>
                    <a:pt x="3643" y="3427"/>
                    <a:pt x="3706" y="3483"/>
                  </a:cubicBezTo>
                  <a:cubicBezTo>
                    <a:pt x="3643" y="3483"/>
                    <a:pt x="3587" y="3546"/>
                    <a:pt x="3615" y="3602"/>
                  </a:cubicBezTo>
                  <a:cubicBezTo>
                    <a:pt x="3734" y="3749"/>
                    <a:pt x="3762" y="4007"/>
                    <a:pt x="3790" y="4182"/>
                  </a:cubicBezTo>
                  <a:cubicBezTo>
                    <a:pt x="3846" y="4420"/>
                    <a:pt x="3909" y="4651"/>
                    <a:pt x="3993" y="4881"/>
                  </a:cubicBezTo>
                  <a:cubicBezTo>
                    <a:pt x="4021" y="5028"/>
                    <a:pt x="4056" y="5147"/>
                    <a:pt x="4084" y="5266"/>
                  </a:cubicBezTo>
                  <a:lnTo>
                    <a:pt x="4084" y="5350"/>
                  </a:lnTo>
                  <a:cubicBezTo>
                    <a:pt x="4021" y="5616"/>
                    <a:pt x="3937" y="5846"/>
                    <a:pt x="3881" y="6077"/>
                  </a:cubicBezTo>
                  <a:cubicBezTo>
                    <a:pt x="3790" y="6168"/>
                    <a:pt x="3671" y="6252"/>
                    <a:pt x="3587" y="6343"/>
                  </a:cubicBezTo>
                  <a:cubicBezTo>
                    <a:pt x="3322" y="6546"/>
                    <a:pt x="3210" y="6923"/>
                    <a:pt x="3294" y="7245"/>
                  </a:cubicBezTo>
                  <a:cubicBezTo>
                    <a:pt x="3307" y="7314"/>
                    <a:pt x="3353" y="7345"/>
                    <a:pt x="3402" y="7345"/>
                  </a:cubicBezTo>
                  <a:cubicBezTo>
                    <a:pt x="3456" y="7345"/>
                    <a:pt x="3513" y="7307"/>
                    <a:pt x="3531" y="7245"/>
                  </a:cubicBezTo>
                  <a:cubicBezTo>
                    <a:pt x="3615" y="7098"/>
                    <a:pt x="3671" y="6951"/>
                    <a:pt x="3734" y="6804"/>
                  </a:cubicBezTo>
                  <a:cubicBezTo>
                    <a:pt x="3790" y="6665"/>
                    <a:pt x="3881" y="6546"/>
                    <a:pt x="3993" y="6427"/>
                  </a:cubicBezTo>
                  <a:cubicBezTo>
                    <a:pt x="4021" y="6427"/>
                    <a:pt x="4056" y="6427"/>
                    <a:pt x="4084" y="6399"/>
                  </a:cubicBezTo>
                  <a:cubicBezTo>
                    <a:pt x="4140" y="6343"/>
                    <a:pt x="4196" y="6252"/>
                    <a:pt x="4259" y="6196"/>
                  </a:cubicBezTo>
                  <a:cubicBezTo>
                    <a:pt x="4343" y="6049"/>
                    <a:pt x="4406" y="5902"/>
                    <a:pt x="4434" y="5728"/>
                  </a:cubicBezTo>
                  <a:cubicBezTo>
                    <a:pt x="4441" y="5730"/>
                    <a:pt x="4448" y="5731"/>
                    <a:pt x="4456" y="5731"/>
                  </a:cubicBezTo>
                  <a:cubicBezTo>
                    <a:pt x="4532" y="5731"/>
                    <a:pt x="4603" y="5608"/>
                    <a:pt x="4545" y="5525"/>
                  </a:cubicBezTo>
                  <a:cubicBezTo>
                    <a:pt x="4545" y="5469"/>
                    <a:pt x="4517" y="5378"/>
                    <a:pt x="4489" y="5294"/>
                  </a:cubicBezTo>
                  <a:cubicBezTo>
                    <a:pt x="4489" y="5028"/>
                    <a:pt x="4461" y="4798"/>
                    <a:pt x="4371" y="4567"/>
                  </a:cubicBezTo>
                  <a:lnTo>
                    <a:pt x="4434" y="4567"/>
                  </a:lnTo>
                  <a:cubicBezTo>
                    <a:pt x="4461" y="4623"/>
                    <a:pt x="4489" y="4679"/>
                    <a:pt x="4545" y="4742"/>
                  </a:cubicBezTo>
                  <a:cubicBezTo>
                    <a:pt x="4664" y="4972"/>
                    <a:pt x="4895" y="5350"/>
                    <a:pt x="5161" y="5497"/>
                  </a:cubicBezTo>
                  <a:cubicBezTo>
                    <a:pt x="5280" y="5672"/>
                    <a:pt x="5391" y="5874"/>
                    <a:pt x="5538" y="6021"/>
                  </a:cubicBezTo>
                  <a:cubicBezTo>
                    <a:pt x="5572" y="6011"/>
                    <a:pt x="5604" y="6005"/>
                    <a:pt x="5634" y="6005"/>
                  </a:cubicBezTo>
                  <a:cubicBezTo>
                    <a:pt x="5687" y="6005"/>
                    <a:pt x="5734" y="6024"/>
                    <a:pt x="5769" y="6077"/>
                  </a:cubicBezTo>
                  <a:cubicBezTo>
                    <a:pt x="5832" y="6168"/>
                    <a:pt x="5832" y="6280"/>
                    <a:pt x="5860" y="6399"/>
                  </a:cubicBezTo>
                  <a:cubicBezTo>
                    <a:pt x="5979" y="6455"/>
                    <a:pt x="6063" y="6574"/>
                    <a:pt x="6091" y="6665"/>
                  </a:cubicBezTo>
                  <a:cubicBezTo>
                    <a:pt x="6119" y="6665"/>
                    <a:pt x="6154" y="6665"/>
                    <a:pt x="6182" y="6630"/>
                  </a:cubicBezTo>
                  <a:cubicBezTo>
                    <a:pt x="6210" y="6661"/>
                    <a:pt x="6253" y="6677"/>
                    <a:pt x="6297" y="6677"/>
                  </a:cubicBezTo>
                  <a:cubicBezTo>
                    <a:pt x="6341" y="6677"/>
                    <a:pt x="6384" y="6661"/>
                    <a:pt x="6412" y="6630"/>
                  </a:cubicBezTo>
                  <a:cubicBezTo>
                    <a:pt x="6503" y="6546"/>
                    <a:pt x="6559" y="6427"/>
                    <a:pt x="6559" y="6315"/>
                  </a:cubicBezTo>
                  <a:cubicBezTo>
                    <a:pt x="6559" y="6280"/>
                    <a:pt x="6559" y="6224"/>
                    <a:pt x="6531" y="6168"/>
                  </a:cubicBezTo>
                  <a:lnTo>
                    <a:pt x="6531" y="6140"/>
                  </a:lnTo>
                  <a:cubicBezTo>
                    <a:pt x="6531" y="6105"/>
                    <a:pt x="6503" y="6077"/>
                    <a:pt x="6468" y="6049"/>
                  </a:cubicBezTo>
                  <a:cubicBezTo>
                    <a:pt x="6440" y="5993"/>
                    <a:pt x="6384" y="5965"/>
                    <a:pt x="6356" y="5930"/>
                  </a:cubicBezTo>
                  <a:cubicBezTo>
                    <a:pt x="6266" y="5846"/>
                    <a:pt x="6182" y="5791"/>
                    <a:pt x="6091" y="5672"/>
                  </a:cubicBezTo>
                  <a:cubicBezTo>
                    <a:pt x="5944" y="5525"/>
                    <a:pt x="5804" y="5350"/>
                    <a:pt x="5657" y="5175"/>
                  </a:cubicBezTo>
                  <a:cubicBezTo>
                    <a:pt x="5594" y="5056"/>
                    <a:pt x="5510" y="4944"/>
                    <a:pt x="5419" y="4826"/>
                  </a:cubicBezTo>
                  <a:cubicBezTo>
                    <a:pt x="5399" y="4795"/>
                    <a:pt x="5370" y="4783"/>
                    <a:pt x="5338" y="4783"/>
                  </a:cubicBezTo>
                  <a:cubicBezTo>
                    <a:pt x="5285" y="4783"/>
                    <a:pt x="5224" y="4818"/>
                    <a:pt x="5189" y="4854"/>
                  </a:cubicBezTo>
                  <a:cubicBezTo>
                    <a:pt x="5014" y="4567"/>
                    <a:pt x="4867" y="4273"/>
                    <a:pt x="4692" y="3979"/>
                  </a:cubicBezTo>
                  <a:cubicBezTo>
                    <a:pt x="4661" y="3933"/>
                    <a:pt x="4620" y="3913"/>
                    <a:pt x="4580" y="3913"/>
                  </a:cubicBezTo>
                  <a:cubicBezTo>
                    <a:pt x="4547" y="3913"/>
                    <a:pt x="4515" y="3926"/>
                    <a:pt x="4489" y="3952"/>
                  </a:cubicBezTo>
                  <a:lnTo>
                    <a:pt x="4461" y="3952"/>
                  </a:lnTo>
                  <a:cubicBezTo>
                    <a:pt x="4343" y="3749"/>
                    <a:pt x="4196" y="3574"/>
                    <a:pt x="4056" y="3371"/>
                  </a:cubicBezTo>
                  <a:cubicBezTo>
                    <a:pt x="4021" y="3343"/>
                    <a:pt x="3993" y="3308"/>
                    <a:pt x="3965" y="3308"/>
                  </a:cubicBezTo>
                  <a:cubicBezTo>
                    <a:pt x="3937" y="3280"/>
                    <a:pt x="3909" y="3224"/>
                    <a:pt x="3881" y="3196"/>
                  </a:cubicBezTo>
                  <a:cubicBezTo>
                    <a:pt x="3706" y="2959"/>
                    <a:pt x="3441" y="2819"/>
                    <a:pt x="3210" y="2672"/>
                  </a:cubicBezTo>
                  <a:cubicBezTo>
                    <a:pt x="3063" y="2581"/>
                    <a:pt x="2944" y="2469"/>
                    <a:pt x="2860" y="2350"/>
                  </a:cubicBezTo>
                  <a:cubicBezTo>
                    <a:pt x="2713" y="2175"/>
                    <a:pt x="2567" y="2029"/>
                    <a:pt x="2420" y="1882"/>
                  </a:cubicBezTo>
                  <a:cubicBezTo>
                    <a:pt x="2217" y="1679"/>
                    <a:pt x="1986" y="1560"/>
                    <a:pt x="1783" y="1420"/>
                  </a:cubicBezTo>
                  <a:cubicBezTo>
                    <a:pt x="1434" y="1183"/>
                    <a:pt x="1084" y="896"/>
                    <a:pt x="763" y="602"/>
                  </a:cubicBezTo>
                  <a:cubicBezTo>
                    <a:pt x="735" y="546"/>
                    <a:pt x="672" y="483"/>
                    <a:pt x="616" y="427"/>
                  </a:cubicBezTo>
                  <a:cubicBezTo>
                    <a:pt x="512" y="323"/>
                    <a:pt x="279" y="0"/>
                    <a:pt x="8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9"/>
            <p:cNvSpPr/>
            <p:nvPr/>
          </p:nvSpPr>
          <p:spPr>
            <a:xfrm>
              <a:off x="2714387" y="3030346"/>
              <a:ext cx="45783" cy="32562"/>
            </a:xfrm>
            <a:custGeom>
              <a:rect b="b" l="l" r="r" t="t"/>
              <a:pathLst>
                <a:path extrusionOk="0" h="1431" w="2012">
                  <a:moveTo>
                    <a:pt x="503" y="519"/>
                  </a:moveTo>
                  <a:cubicBezTo>
                    <a:pt x="531" y="519"/>
                    <a:pt x="559" y="547"/>
                    <a:pt x="559" y="575"/>
                  </a:cubicBezTo>
                  <a:cubicBezTo>
                    <a:pt x="531" y="547"/>
                    <a:pt x="531" y="547"/>
                    <a:pt x="503" y="519"/>
                  </a:cubicBezTo>
                  <a:close/>
                  <a:moveTo>
                    <a:pt x="748" y="0"/>
                  </a:moveTo>
                  <a:cubicBezTo>
                    <a:pt x="627" y="0"/>
                    <a:pt x="529" y="156"/>
                    <a:pt x="650" y="225"/>
                  </a:cubicBezTo>
                  <a:cubicBezTo>
                    <a:pt x="762" y="316"/>
                    <a:pt x="881" y="400"/>
                    <a:pt x="1000" y="519"/>
                  </a:cubicBezTo>
                  <a:cubicBezTo>
                    <a:pt x="881" y="456"/>
                    <a:pt x="762" y="400"/>
                    <a:pt x="650" y="316"/>
                  </a:cubicBezTo>
                  <a:cubicBezTo>
                    <a:pt x="630" y="306"/>
                    <a:pt x="610" y="301"/>
                    <a:pt x="591" y="301"/>
                  </a:cubicBezTo>
                  <a:cubicBezTo>
                    <a:pt x="496" y="301"/>
                    <a:pt x="423" y="416"/>
                    <a:pt x="475" y="491"/>
                  </a:cubicBezTo>
                  <a:lnTo>
                    <a:pt x="447" y="491"/>
                  </a:lnTo>
                  <a:cubicBezTo>
                    <a:pt x="447" y="491"/>
                    <a:pt x="412" y="491"/>
                    <a:pt x="412" y="456"/>
                  </a:cubicBezTo>
                  <a:cubicBezTo>
                    <a:pt x="376" y="436"/>
                    <a:pt x="338" y="427"/>
                    <a:pt x="302" y="427"/>
                  </a:cubicBezTo>
                  <a:cubicBezTo>
                    <a:pt x="138" y="427"/>
                    <a:pt x="0" y="612"/>
                    <a:pt x="98" y="778"/>
                  </a:cubicBezTo>
                  <a:cubicBezTo>
                    <a:pt x="98" y="806"/>
                    <a:pt x="98" y="869"/>
                    <a:pt x="126" y="897"/>
                  </a:cubicBezTo>
                  <a:cubicBezTo>
                    <a:pt x="210" y="1016"/>
                    <a:pt x="328" y="1072"/>
                    <a:pt x="447" y="1155"/>
                  </a:cubicBezTo>
                  <a:cubicBezTo>
                    <a:pt x="484" y="1183"/>
                    <a:pt x="515" y="1193"/>
                    <a:pt x="546" y="1193"/>
                  </a:cubicBezTo>
                  <a:cubicBezTo>
                    <a:pt x="586" y="1193"/>
                    <a:pt x="626" y="1175"/>
                    <a:pt x="678" y="1155"/>
                  </a:cubicBezTo>
                  <a:cubicBezTo>
                    <a:pt x="706" y="1190"/>
                    <a:pt x="762" y="1190"/>
                    <a:pt x="797" y="1218"/>
                  </a:cubicBezTo>
                  <a:cubicBezTo>
                    <a:pt x="832" y="1211"/>
                    <a:pt x="866" y="1208"/>
                    <a:pt x="898" y="1208"/>
                  </a:cubicBezTo>
                  <a:cubicBezTo>
                    <a:pt x="996" y="1208"/>
                    <a:pt x="1085" y="1239"/>
                    <a:pt x="1175" y="1302"/>
                  </a:cubicBezTo>
                  <a:cubicBezTo>
                    <a:pt x="1230" y="1330"/>
                    <a:pt x="1258" y="1365"/>
                    <a:pt x="1321" y="1421"/>
                  </a:cubicBezTo>
                  <a:cubicBezTo>
                    <a:pt x="1357" y="1427"/>
                    <a:pt x="1393" y="1430"/>
                    <a:pt x="1428" y="1430"/>
                  </a:cubicBezTo>
                  <a:cubicBezTo>
                    <a:pt x="1564" y="1430"/>
                    <a:pt x="1688" y="1380"/>
                    <a:pt x="1755" y="1218"/>
                  </a:cubicBezTo>
                  <a:cubicBezTo>
                    <a:pt x="1783" y="1155"/>
                    <a:pt x="1727" y="1072"/>
                    <a:pt x="1671" y="1044"/>
                  </a:cubicBezTo>
                  <a:cubicBezTo>
                    <a:pt x="1699" y="1016"/>
                    <a:pt x="1699" y="1016"/>
                    <a:pt x="1727" y="1016"/>
                  </a:cubicBezTo>
                  <a:cubicBezTo>
                    <a:pt x="1755" y="953"/>
                    <a:pt x="1783" y="925"/>
                    <a:pt x="1755" y="869"/>
                  </a:cubicBezTo>
                  <a:lnTo>
                    <a:pt x="1755" y="869"/>
                  </a:lnTo>
                  <a:cubicBezTo>
                    <a:pt x="1766" y="871"/>
                    <a:pt x="1777" y="871"/>
                    <a:pt x="1787" y="871"/>
                  </a:cubicBezTo>
                  <a:cubicBezTo>
                    <a:pt x="1940" y="871"/>
                    <a:pt x="2011" y="686"/>
                    <a:pt x="1874" y="575"/>
                  </a:cubicBezTo>
                  <a:cubicBezTo>
                    <a:pt x="1552" y="344"/>
                    <a:pt x="1147" y="225"/>
                    <a:pt x="825" y="23"/>
                  </a:cubicBezTo>
                  <a:cubicBezTo>
                    <a:pt x="800" y="7"/>
                    <a:pt x="774" y="0"/>
                    <a:pt x="7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9"/>
            <p:cNvSpPr/>
            <p:nvPr/>
          </p:nvSpPr>
          <p:spPr>
            <a:xfrm>
              <a:off x="2757644" y="3038924"/>
              <a:ext cx="12606" cy="77344"/>
            </a:xfrm>
            <a:custGeom>
              <a:rect b="b" l="l" r="r" t="t"/>
              <a:pathLst>
                <a:path extrusionOk="0" h="3399" w="554">
                  <a:moveTo>
                    <a:pt x="244" y="0"/>
                  </a:moveTo>
                  <a:cubicBezTo>
                    <a:pt x="199" y="0"/>
                    <a:pt x="158" y="25"/>
                    <a:pt x="148" y="79"/>
                  </a:cubicBezTo>
                  <a:cubicBezTo>
                    <a:pt x="85" y="520"/>
                    <a:pt x="29" y="897"/>
                    <a:pt x="1" y="1338"/>
                  </a:cubicBezTo>
                  <a:cubicBezTo>
                    <a:pt x="29" y="1338"/>
                    <a:pt x="29" y="1366"/>
                    <a:pt x="1" y="1394"/>
                  </a:cubicBezTo>
                  <a:cubicBezTo>
                    <a:pt x="1" y="1478"/>
                    <a:pt x="1" y="1597"/>
                    <a:pt x="29" y="1687"/>
                  </a:cubicBezTo>
                  <a:cubicBezTo>
                    <a:pt x="29" y="1974"/>
                    <a:pt x="85" y="2240"/>
                    <a:pt x="85" y="2527"/>
                  </a:cubicBezTo>
                  <a:cubicBezTo>
                    <a:pt x="120" y="2764"/>
                    <a:pt x="85" y="3023"/>
                    <a:pt x="148" y="3289"/>
                  </a:cubicBezTo>
                  <a:cubicBezTo>
                    <a:pt x="162" y="3362"/>
                    <a:pt x="226" y="3399"/>
                    <a:pt x="291" y="3399"/>
                  </a:cubicBezTo>
                  <a:cubicBezTo>
                    <a:pt x="356" y="3399"/>
                    <a:pt x="420" y="3362"/>
                    <a:pt x="434" y="3289"/>
                  </a:cubicBezTo>
                  <a:cubicBezTo>
                    <a:pt x="553" y="2764"/>
                    <a:pt x="434" y="2268"/>
                    <a:pt x="378" y="1771"/>
                  </a:cubicBezTo>
                  <a:cubicBezTo>
                    <a:pt x="350" y="1247"/>
                    <a:pt x="294" y="695"/>
                    <a:pt x="378" y="170"/>
                  </a:cubicBezTo>
                  <a:cubicBezTo>
                    <a:pt x="395" y="63"/>
                    <a:pt x="315" y="0"/>
                    <a:pt x="24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9"/>
            <p:cNvSpPr/>
            <p:nvPr/>
          </p:nvSpPr>
          <p:spPr>
            <a:xfrm>
              <a:off x="2783425" y="3055353"/>
              <a:ext cx="16725" cy="25213"/>
            </a:xfrm>
            <a:custGeom>
              <a:rect b="b" l="l" r="r" t="t"/>
              <a:pathLst>
                <a:path extrusionOk="0" h="1108" w="735">
                  <a:moveTo>
                    <a:pt x="525" y="0"/>
                  </a:moveTo>
                  <a:cubicBezTo>
                    <a:pt x="119" y="91"/>
                    <a:pt x="1" y="616"/>
                    <a:pt x="119" y="965"/>
                  </a:cubicBezTo>
                  <a:cubicBezTo>
                    <a:pt x="146" y="1063"/>
                    <a:pt x="228" y="1107"/>
                    <a:pt x="312" y="1107"/>
                  </a:cubicBezTo>
                  <a:cubicBezTo>
                    <a:pt x="403" y="1107"/>
                    <a:pt x="496" y="1056"/>
                    <a:pt x="525" y="965"/>
                  </a:cubicBezTo>
                  <a:lnTo>
                    <a:pt x="525" y="875"/>
                  </a:lnTo>
                  <a:lnTo>
                    <a:pt x="525" y="847"/>
                  </a:lnTo>
                  <a:cubicBezTo>
                    <a:pt x="525" y="728"/>
                    <a:pt x="525" y="644"/>
                    <a:pt x="588" y="525"/>
                  </a:cubicBezTo>
                  <a:cubicBezTo>
                    <a:pt x="616" y="441"/>
                    <a:pt x="672" y="378"/>
                    <a:pt x="735" y="294"/>
                  </a:cubicBezTo>
                  <a:cubicBezTo>
                    <a:pt x="644" y="231"/>
                    <a:pt x="560" y="147"/>
                    <a:pt x="560" y="28"/>
                  </a:cubicBezTo>
                  <a:lnTo>
                    <a:pt x="560"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9"/>
            <p:cNvSpPr/>
            <p:nvPr/>
          </p:nvSpPr>
          <p:spPr>
            <a:xfrm>
              <a:off x="2823201" y="3031006"/>
              <a:ext cx="44577" cy="11810"/>
            </a:xfrm>
            <a:custGeom>
              <a:rect b="b" l="l" r="r" t="t"/>
              <a:pathLst>
                <a:path extrusionOk="0" h="519" w="1959">
                  <a:moveTo>
                    <a:pt x="144" y="1"/>
                  </a:moveTo>
                  <a:cubicBezTo>
                    <a:pt x="126" y="1"/>
                    <a:pt x="105" y="8"/>
                    <a:pt x="92" y="22"/>
                  </a:cubicBezTo>
                  <a:lnTo>
                    <a:pt x="64" y="22"/>
                  </a:lnTo>
                  <a:cubicBezTo>
                    <a:pt x="1" y="78"/>
                    <a:pt x="1" y="168"/>
                    <a:pt x="64" y="196"/>
                  </a:cubicBezTo>
                  <a:cubicBezTo>
                    <a:pt x="175" y="287"/>
                    <a:pt x="322" y="287"/>
                    <a:pt x="441" y="315"/>
                  </a:cubicBezTo>
                  <a:cubicBezTo>
                    <a:pt x="469" y="315"/>
                    <a:pt x="497" y="343"/>
                    <a:pt x="497" y="343"/>
                  </a:cubicBezTo>
                  <a:cubicBezTo>
                    <a:pt x="644" y="315"/>
                    <a:pt x="763" y="315"/>
                    <a:pt x="910" y="315"/>
                  </a:cubicBezTo>
                  <a:cubicBezTo>
                    <a:pt x="1049" y="315"/>
                    <a:pt x="1490" y="371"/>
                    <a:pt x="1749" y="518"/>
                  </a:cubicBezTo>
                  <a:lnTo>
                    <a:pt x="1784" y="518"/>
                  </a:lnTo>
                  <a:cubicBezTo>
                    <a:pt x="1924" y="490"/>
                    <a:pt x="1958" y="252"/>
                    <a:pt x="1812" y="196"/>
                  </a:cubicBezTo>
                  <a:cubicBezTo>
                    <a:pt x="1477" y="41"/>
                    <a:pt x="1105" y="16"/>
                    <a:pt x="726" y="16"/>
                  </a:cubicBezTo>
                  <a:cubicBezTo>
                    <a:pt x="543" y="16"/>
                    <a:pt x="358" y="22"/>
                    <a:pt x="175" y="22"/>
                  </a:cubicBezTo>
                  <a:cubicBezTo>
                    <a:pt x="175" y="8"/>
                    <a:pt x="161" y="1"/>
                    <a:pt x="14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9"/>
            <p:cNvSpPr/>
            <p:nvPr/>
          </p:nvSpPr>
          <p:spPr>
            <a:xfrm>
              <a:off x="2904823" y="3024156"/>
              <a:ext cx="13881" cy="12766"/>
            </a:xfrm>
            <a:custGeom>
              <a:rect b="b" l="l" r="r" t="t"/>
              <a:pathLst>
                <a:path extrusionOk="0" h="561" w="610">
                  <a:moveTo>
                    <a:pt x="259" y="1"/>
                  </a:moveTo>
                  <a:cubicBezTo>
                    <a:pt x="203" y="1"/>
                    <a:pt x="148" y="29"/>
                    <a:pt x="120" y="64"/>
                  </a:cubicBezTo>
                  <a:cubicBezTo>
                    <a:pt x="29" y="120"/>
                    <a:pt x="1" y="239"/>
                    <a:pt x="1" y="323"/>
                  </a:cubicBezTo>
                  <a:cubicBezTo>
                    <a:pt x="1" y="473"/>
                    <a:pt x="109" y="561"/>
                    <a:pt x="250" y="561"/>
                  </a:cubicBezTo>
                  <a:cubicBezTo>
                    <a:pt x="273" y="561"/>
                    <a:pt x="297" y="558"/>
                    <a:pt x="322" y="553"/>
                  </a:cubicBezTo>
                  <a:cubicBezTo>
                    <a:pt x="350" y="553"/>
                    <a:pt x="378" y="525"/>
                    <a:pt x="434" y="497"/>
                  </a:cubicBezTo>
                  <a:cubicBezTo>
                    <a:pt x="434" y="497"/>
                    <a:pt x="469" y="469"/>
                    <a:pt x="497" y="442"/>
                  </a:cubicBezTo>
                  <a:lnTo>
                    <a:pt x="525" y="442"/>
                  </a:lnTo>
                  <a:cubicBezTo>
                    <a:pt x="581" y="379"/>
                    <a:pt x="609" y="295"/>
                    <a:pt x="581" y="204"/>
                  </a:cubicBezTo>
                  <a:lnTo>
                    <a:pt x="581" y="176"/>
                  </a:lnTo>
                  <a:cubicBezTo>
                    <a:pt x="581" y="204"/>
                    <a:pt x="553" y="204"/>
                    <a:pt x="553" y="204"/>
                  </a:cubicBezTo>
                  <a:cubicBezTo>
                    <a:pt x="497" y="204"/>
                    <a:pt x="438" y="219"/>
                    <a:pt x="380" y="219"/>
                  </a:cubicBezTo>
                  <a:cubicBezTo>
                    <a:pt x="351" y="219"/>
                    <a:pt x="322" y="215"/>
                    <a:pt x="294" y="204"/>
                  </a:cubicBezTo>
                  <a:cubicBezTo>
                    <a:pt x="231" y="204"/>
                    <a:pt x="203" y="120"/>
                    <a:pt x="231" y="29"/>
                  </a:cubicBezTo>
                  <a:cubicBezTo>
                    <a:pt x="231" y="29"/>
                    <a:pt x="231"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9"/>
            <p:cNvSpPr/>
            <p:nvPr/>
          </p:nvSpPr>
          <p:spPr>
            <a:xfrm>
              <a:off x="2595196" y="2880322"/>
              <a:ext cx="340210" cy="144813"/>
            </a:xfrm>
            <a:custGeom>
              <a:rect b="b" l="l" r="r" t="t"/>
              <a:pathLst>
                <a:path extrusionOk="0" h="6364" w="14951">
                  <a:moveTo>
                    <a:pt x="4811" y="2889"/>
                  </a:moveTo>
                  <a:lnTo>
                    <a:pt x="4811" y="2889"/>
                  </a:lnTo>
                  <a:cubicBezTo>
                    <a:pt x="4867" y="2917"/>
                    <a:pt x="4895" y="2917"/>
                    <a:pt x="4923" y="2945"/>
                  </a:cubicBezTo>
                  <a:cubicBezTo>
                    <a:pt x="4895" y="2945"/>
                    <a:pt x="4839" y="2945"/>
                    <a:pt x="4867" y="2973"/>
                  </a:cubicBezTo>
                  <a:cubicBezTo>
                    <a:pt x="4839" y="2945"/>
                    <a:pt x="4839" y="2917"/>
                    <a:pt x="4811" y="2889"/>
                  </a:cubicBezTo>
                  <a:close/>
                  <a:moveTo>
                    <a:pt x="2825" y="1"/>
                  </a:moveTo>
                  <a:cubicBezTo>
                    <a:pt x="2742" y="29"/>
                    <a:pt x="2651" y="29"/>
                    <a:pt x="2595" y="29"/>
                  </a:cubicBezTo>
                  <a:cubicBezTo>
                    <a:pt x="2539" y="120"/>
                    <a:pt x="2476" y="204"/>
                    <a:pt x="2476" y="295"/>
                  </a:cubicBezTo>
                  <a:cubicBezTo>
                    <a:pt x="2448" y="351"/>
                    <a:pt x="2392" y="378"/>
                    <a:pt x="2329" y="378"/>
                  </a:cubicBezTo>
                  <a:cubicBezTo>
                    <a:pt x="2301" y="378"/>
                    <a:pt x="2273" y="406"/>
                    <a:pt x="2245" y="406"/>
                  </a:cubicBezTo>
                  <a:cubicBezTo>
                    <a:pt x="2228" y="413"/>
                    <a:pt x="2211" y="416"/>
                    <a:pt x="2196" y="416"/>
                  </a:cubicBezTo>
                  <a:cubicBezTo>
                    <a:pt x="2135" y="416"/>
                    <a:pt x="2098" y="362"/>
                    <a:pt x="2098" y="295"/>
                  </a:cubicBezTo>
                  <a:cubicBezTo>
                    <a:pt x="2098" y="232"/>
                    <a:pt x="1923" y="204"/>
                    <a:pt x="1868" y="176"/>
                  </a:cubicBezTo>
                  <a:lnTo>
                    <a:pt x="1805" y="176"/>
                  </a:lnTo>
                  <a:cubicBezTo>
                    <a:pt x="1777" y="295"/>
                    <a:pt x="1721" y="441"/>
                    <a:pt x="1665" y="553"/>
                  </a:cubicBezTo>
                  <a:cubicBezTo>
                    <a:pt x="1630" y="553"/>
                    <a:pt x="1630" y="581"/>
                    <a:pt x="1602" y="581"/>
                  </a:cubicBezTo>
                  <a:cubicBezTo>
                    <a:pt x="1576" y="610"/>
                    <a:pt x="1538" y="625"/>
                    <a:pt x="1501" y="625"/>
                  </a:cubicBezTo>
                  <a:cubicBezTo>
                    <a:pt x="1457" y="625"/>
                    <a:pt x="1414" y="603"/>
                    <a:pt x="1399" y="553"/>
                  </a:cubicBezTo>
                  <a:cubicBezTo>
                    <a:pt x="1343" y="553"/>
                    <a:pt x="1280" y="553"/>
                    <a:pt x="1224" y="497"/>
                  </a:cubicBezTo>
                  <a:cubicBezTo>
                    <a:pt x="1140" y="441"/>
                    <a:pt x="1077" y="323"/>
                    <a:pt x="1021" y="232"/>
                  </a:cubicBezTo>
                  <a:cubicBezTo>
                    <a:pt x="965" y="267"/>
                    <a:pt x="903" y="267"/>
                    <a:pt x="875" y="267"/>
                  </a:cubicBezTo>
                  <a:cubicBezTo>
                    <a:pt x="875" y="295"/>
                    <a:pt x="847" y="351"/>
                    <a:pt x="819" y="351"/>
                  </a:cubicBezTo>
                  <a:cubicBezTo>
                    <a:pt x="791" y="406"/>
                    <a:pt x="756" y="441"/>
                    <a:pt x="728" y="469"/>
                  </a:cubicBezTo>
                  <a:cubicBezTo>
                    <a:pt x="700" y="497"/>
                    <a:pt x="644" y="525"/>
                    <a:pt x="616" y="553"/>
                  </a:cubicBezTo>
                  <a:cubicBezTo>
                    <a:pt x="591" y="573"/>
                    <a:pt x="557" y="596"/>
                    <a:pt x="519" y="596"/>
                  </a:cubicBezTo>
                  <a:cubicBezTo>
                    <a:pt x="503" y="596"/>
                    <a:pt x="486" y="592"/>
                    <a:pt x="469" y="581"/>
                  </a:cubicBezTo>
                  <a:cubicBezTo>
                    <a:pt x="460" y="572"/>
                    <a:pt x="447" y="569"/>
                    <a:pt x="431" y="569"/>
                  </a:cubicBezTo>
                  <a:cubicBezTo>
                    <a:pt x="400" y="569"/>
                    <a:pt x="359" y="581"/>
                    <a:pt x="322" y="581"/>
                  </a:cubicBezTo>
                  <a:lnTo>
                    <a:pt x="294" y="581"/>
                  </a:lnTo>
                  <a:lnTo>
                    <a:pt x="294" y="644"/>
                  </a:lnTo>
                  <a:cubicBezTo>
                    <a:pt x="231" y="644"/>
                    <a:pt x="203" y="672"/>
                    <a:pt x="175" y="700"/>
                  </a:cubicBezTo>
                  <a:cubicBezTo>
                    <a:pt x="91" y="791"/>
                    <a:pt x="91" y="903"/>
                    <a:pt x="29" y="1022"/>
                  </a:cubicBezTo>
                  <a:cubicBezTo>
                    <a:pt x="1" y="1169"/>
                    <a:pt x="1" y="1315"/>
                    <a:pt x="147" y="1427"/>
                  </a:cubicBezTo>
                  <a:lnTo>
                    <a:pt x="175" y="1427"/>
                  </a:lnTo>
                  <a:cubicBezTo>
                    <a:pt x="231" y="1665"/>
                    <a:pt x="497" y="1665"/>
                    <a:pt x="672" y="1665"/>
                  </a:cubicBezTo>
                  <a:cubicBezTo>
                    <a:pt x="672" y="1721"/>
                    <a:pt x="700" y="1805"/>
                    <a:pt x="756" y="1896"/>
                  </a:cubicBezTo>
                  <a:cubicBezTo>
                    <a:pt x="875" y="2015"/>
                    <a:pt x="993" y="2015"/>
                    <a:pt x="1140" y="2043"/>
                  </a:cubicBezTo>
                  <a:cubicBezTo>
                    <a:pt x="1224" y="2071"/>
                    <a:pt x="1280" y="2071"/>
                    <a:pt x="1343" y="2071"/>
                  </a:cubicBezTo>
                  <a:cubicBezTo>
                    <a:pt x="1399" y="2071"/>
                    <a:pt x="1455" y="2043"/>
                    <a:pt x="1490" y="2015"/>
                  </a:cubicBezTo>
                  <a:cubicBezTo>
                    <a:pt x="1490" y="2099"/>
                    <a:pt x="1546" y="2155"/>
                    <a:pt x="1602" y="2190"/>
                  </a:cubicBezTo>
                  <a:cubicBezTo>
                    <a:pt x="1749" y="2329"/>
                    <a:pt x="1895" y="2476"/>
                    <a:pt x="2098" y="2476"/>
                  </a:cubicBezTo>
                  <a:cubicBezTo>
                    <a:pt x="2217" y="2448"/>
                    <a:pt x="2329" y="2448"/>
                    <a:pt x="2448" y="2448"/>
                  </a:cubicBezTo>
                  <a:cubicBezTo>
                    <a:pt x="2504" y="2448"/>
                    <a:pt x="2567" y="2420"/>
                    <a:pt x="2595" y="2420"/>
                  </a:cubicBezTo>
                  <a:cubicBezTo>
                    <a:pt x="2679" y="2539"/>
                    <a:pt x="2742" y="2595"/>
                    <a:pt x="2888" y="2623"/>
                  </a:cubicBezTo>
                  <a:cubicBezTo>
                    <a:pt x="2982" y="2623"/>
                    <a:pt x="3053" y="2635"/>
                    <a:pt x="3134" y="2635"/>
                  </a:cubicBezTo>
                  <a:cubicBezTo>
                    <a:pt x="3174" y="2635"/>
                    <a:pt x="3217" y="2632"/>
                    <a:pt x="3266" y="2623"/>
                  </a:cubicBezTo>
                  <a:cubicBezTo>
                    <a:pt x="3322" y="2623"/>
                    <a:pt x="3378" y="2595"/>
                    <a:pt x="3441" y="2595"/>
                  </a:cubicBezTo>
                  <a:cubicBezTo>
                    <a:pt x="3441" y="2651"/>
                    <a:pt x="3441" y="2714"/>
                    <a:pt x="3525" y="2770"/>
                  </a:cubicBezTo>
                  <a:cubicBezTo>
                    <a:pt x="3616" y="2854"/>
                    <a:pt x="3818" y="2889"/>
                    <a:pt x="3937" y="2889"/>
                  </a:cubicBezTo>
                  <a:cubicBezTo>
                    <a:pt x="3969" y="2897"/>
                    <a:pt x="4004" y="2900"/>
                    <a:pt x="4041" y="2900"/>
                  </a:cubicBezTo>
                  <a:cubicBezTo>
                    <a:pt x="4133" y="2900"/>
                    <a:pt x="4238" y="2879"/>
                    <a:pt x="4343" y="2854"/>
                  </a:cubicBezTo>
                  <a:cubicBezTo>
                    <a:pt x="4343" y="2854"/>
                    <a:pt x="4371" y="2854"/>
                    <a:pt x="4399" y="2889"/>
                  </a:cubicBezTo>
                  <a:cubicBezTo>
                    <a:pt x="4371" y="3029"/>
                    <a:pt x="4518" y="3203"/>
                    <a:pt x="4602" y="3294"/>
                  </a:cubicBezTo>
                  <a:cubicBezTo>
                    <a:pt x="4665" y="3358"/>
                    <a:pt x="4762" y="3378"/>
                    <a:pt x="4860" y="3378"/>
                  </a:cubicBezTo>
                  <a:cubicBezTo>
                    <a:pt x="4944" y="3378"/>
                    <a:pt x="5030" y="3363"/>
                    <a:pt x="5098" y="3350"/>
                  </a:cubicBezTo>
                  <a:cubicBezTo>
                    <a:pt x="5189" y="3350"/>
                    <a:pt x="5273" y="3322"/>
                    <a:pt x="5336" y="3322"/>
                  </a:cubicBezTo>
                  <a:cubicBezTo>
                    <a:pt x="5476" y="3553"/>
                    <a:pt x="5622" y="3847"/>
                    <a:pt x="5888" y="3994"/>
                  </a:cubicBezTo>
                  <a:cubicBezTo>
                    <a:pt x="5962" y="4022"/>
                    <a:pt x="6042" y="4035"/>
                    <a:pt x="6126" y="4035"/>
                  </a:cubicBezTo>
                  <a:cubicBezTo>
                    <a:pt x="6210" y="4035"/>
                    <a:pt x="6297" y="4022"/>
                    <a:pt x="6385" y="3994"/>
                  </a:cubicBezTo>
                  <a:cubicBezTo>
                    <a:pt x="6413" y="3994"/>
                    <a:pt x="6413" y="4022"/>
                    <a:pt x="6413" y="4022"/>
                  </a:cubicBezTo>
                  <a:cubicBezTo>
                    <a:pt x="6413" y="4077"/>
                    <a:pt x="6441" y="4140"/>
                    <a:pt x="6441" y="4168"/>
                  </a:cubicBezTo>
                  <a:cubicBezTo>
                    <a:pt x="6496" y="4315"/>
                    <a:pt x="6615" y="4518"/>
                    <a:pt x="6734" y="4602"/>
                  </a:cubicBezTo>
                  <a:cubicBezTo>
                    <a:pt x="6785" y="4640"/>
                    <a:pt x="6837" y="4655"/>
                    <a:pt x="6896" y="4655"/>
                  </a:cubicBezTo>
                  <a:cubicBezTo>
                    <a:pt x="6935" y="4655"/>
                    <a:pt x="6976" y="4648"/>
                    <a:pt x="7021" y="4637"/>
                  </a:cubicBezTo>
                  <a:cubicBezTo>
                    <a:pt x="7049" y="4665"/>
                    <a:pt x="7084" y="4693"/>
                    <a:pt x="7112" y="4721"/>
                  </a:cubicBezTo>
                  <a:lnTo>
                    <a:pt x="7224" y="4721"/>
                  </a:lnTo>
                  <a:lnTo>
                    <a:pt x="7224" y="4749"/>
                  </a:lnTo>
                  <a:cubicBezTo>
                    <a:pt x="7196" y="4896"/>
                    <a:pt x="7259" y="5042"/>
                    <a:pt x="7398" y="5126"/>
                  </a:cubicBezTo>
                  <a:cubicBezTo>
                    <a:pt x="7489" y="5189"/>
                    <a:pt x="7608" y="5217"/>
                    <a:pt x="7720" y="5245"/>
                  </a:cubicBezTo>
                  <a:cubicBezTo>
                    <a:pt x="7764" y="5255"/>
                    <a:pt x="7811" y="5262"/>
                    <a:pt x="7859" y="5262"/>
                  </a:cubicBezTo>
                  <a:cubicBezTo>
                    <a:pt x="7942" y="5262"/>
                    <a:pt x="8027" y="5242"/>
                    <a:pt x="8098" y="5189"/>
                  </a:cubicBezTo>
                  <a:cubicBezTo>
                    <a:pt x="8133" y="5189"/>
                    <a:pt x="8133" y="5217"/>
                    <a:pt x="8161" y="5217"/>
                  </a:cubicBezTo>
                  <a:cubicBezTo>
                    <a:pt x="8161" y="5217"/>
                    <a:pt x="8189" y="5189"/>
                    <a:pt x="8217" y="5189"/>
                  </a:cubicBezTo>
                  <a:cubicBezTo>
                    <a:pt x="8189" y="5245"/>
                    <a:pt x="8161" y="5273"/>
                    <a:pt x="8189" y="5336"/>
                  </a:cubicBezTo>
                  <a:cubicBezTo>
                    <a:pt x="8189" y="5567"/>
                    <a:pt x="8538" y="5686"/>
                    <a:pt x="8741" y="5714"/>
                  </a:cubicBezTo>
                  <a:cubicBezTo>
                    <a:pt x="8888" y="5714"/>
                    <a:pt x="9063" y="5623"/>
                    <a:pt x="9209" y="5567"/>
                  </a:cubicBezTo>
                  <a:cubicBezTo>
                    <a:pt x="9237" y="5567"/>
                    <a:pt x="9265" y="5539"/>
                    <a:pt x="9265" y="5539"/>
                  </a:cubicBezTo>
                  <a:cubicBezTo>
                    <a:pt x="9305" y="5598"/>
                    <a:pt x="9389" y="5661"/>
                    <a:pt x="9478" y="5661"/>
                  </a:cubicBezTo>
                  <a:cubicBezTo>
                    <a:pt x="9514" y="5661"/>
                    <a:pt x="9552" y="5650"/>
                    <a:pt x="9587" y="5623"/>
                  </a:cubicBezTo>
                  <a:cubicBezTo>
                    <a:pt x="9671" y="5595"/>
                    <a:pt x="9706" y="5539"/>
                    <a:pt x="9790" y="5476"/>
                  </a:cubicBezTo>
                  <a:cubicBezTo>
                    <a:pt x="9818" y="5476"/>
                    <a:pt x="9846" y="5448"/>
                    <a:pt x="9881" y="5420"/>
                  </a:cubicBezTo>
                  <a:lnTo>
                    <a:pt x="9993" y="5420"/>
                  </a:lnTo>
                  <a:cubicBezTo>
                    <a:pt x="10021" y="5392"/>
                    <a:pt x="10056" y="5392"/>
                    <a:pt x="10056" y="5392"/>
                  </a:cubicBezTo>
                  <a:cubicBezTo>
                    <a:pt x="10119" y="5430"/>
                    <a:pt x="10183" y="5445"/>
                    <a:pt x="10249" y="5445"/>
                  </a:cubicBezTo>
                  <a:cubicBezTo>
                    <a:pt x="10328" y="5445"/>
                    <a:pt x="10409" y="5423"/>
                    <a:pt x="10489" y="5392"/>
                  </a:cubicBezTo>
                  <a:cubicBezTo>
                    <a:pt x="10545" y="5364"/>
                    <a:pt x="10580" y="5364"/>
                    <a:pt x="10636" y="5336"/>
                  </a:cubicBezTo>
                  <a:cubicBezTo>
                    <a:pt x="10720" y="5336"/>
                    <a:pt x="10811" y="5364"/>
                    <a:pt x="10867" y="5364"/>
                  </a:cubicBezTo>
                  <a:cubicBezTo>
                    <a:pt x="10895" y="5364"/>
                    <a:pt x="10895" y="5392"/>
                    <a:pt x="10930" y="5392"/>
                  </a:cubicBezTo>
                  <a:cubicBezTo>
                    <a:pt x="10986" y="5448"/>
                    <a:pt x="11014" y="5420"/>
                    <a:pt x="11104" y="5448"/>
                  </a:cubicBezTo>
                  <a:lnTo>
                    <a:pt x="11335" y="5448"/>
                  </a:lnTo>
                  <a:cubicBezTo>
                    <a:pt x="11433" y="5448"/>
                    <a:pt x="11556" y="5436"/>
                    <a:pt x="11670" y="5436"/>
                  </a:cubicBezTo>
                  <a:cubicBezTo>
                    <a:pt x="11728" y="5436"/>
                    <a:pt x="11783" y="5439"/>
                    <a:pt x="11832" y="5448"/>
                  </a:cubicBezTo>
                  <a:cubicBezTo>
                    <a:pt x="11832" y="5448"/>
                    <a:pt x="11832" y="5476"/>
                    <a:pt x="11860" y="5476"/>
                  </a:cubicBezTo>
                  <a:cubicBezTo>
                    <a:pt x="11946" y="5615"/>
                    <a:pt x="12101" y="5673"/>
                    <a:pt x="12262" y="5673"/>
                  </a:cubicBezTo>
                  <a:cubicBezTo>
                    <a:pt x="12375" y="5673"/>
                    <a:pt x="12491" y="5644"/>
                    <a:pt x="12587" y="5595"/>
                  </a:cubicBezTo>
                  <a:cubicBezTo>
                    <a:pt x="12643" y="5567"/>
                    <a:pt x="12678" y="5511"/>
                    <a:pt x="12678" y="5448"/>
                  </a:cubicBezTo>
                  <a:cubicBezTo>
                    <a:pt x="12734" y="5420"/>
                    <a:pt x="12790" y="5420"/>
                    <a:pt x="12818" y="5420"/>
                  </a:cubicBezTo>
                  <a:cubicBezTo>
                    <a:pt x="12853" y="5448"/>
                    <a:pt x="12853" y="5511"/>
                    <a:pt x="12908" y="5539"/>
                  </a:cubicBezTo>
                  <a:cubicBezTo>
                    <a:pt x="12992" y="5595"/>
                    <a:pt x="13139" y="5595"/>
                    <a:pt x="13258" y="5595"/>
                  </a:cubicBezTo>
                  <a:cubicBezTo>
                    <a:pt x="13286" y="5595"/>
                    <a:pt x="13342" y="5595"/>
                    <a:pt x="13405" y="5567"/>
                  </a:cubicBezTo>
                  <a:lnTo>
                    <a:pt x="13405" y="5567"/>
                  </a:lnTo>
                  <a:cubicBezTo>
                    <a:pt x="13342" y="5595"/>
                    <a:pt x="13286" y="5651"/>
                    <a:pt x="13258" y="5714"/>
                  </a:cubicBezTo>
                  <a:cubicBezTo>
                    <a:pt x="13139" y="5798"/>
                    <a:pt x="13167" y="6000"/>
                    <a:pt x="13314" y="6063"/>
                  </a:cubicBezTo>
                  <a:cubicBezTo>
                    <a:pt x="13314" y="6091"/>
                    <a:pt x="13342" y="6091"/>
                    <a:pt x="13342" y="6091"/>
                  </a:cubicBezTo>
                  <a:cubicBezTo>
                    <a:pt x="13377" y="6147"/>
                    <a:pt x="13405" y="6175"/>
                    <a:pt x="13461" y="6175"/>
                  </a:cubicBezTo>
                  <a:cubicBezTo>
                    <a:pt x="13517" y="6210"/>
                    <a:pt x="13552" y="6210"/>
                    <a:pt x="13608" y="6210"/>
                  </a:cubicBezTo>
                  <a:cubicBezTo>
                    <a:pt x="13636" y="6238"/>
                    <a:pt x="13664" y="6238"/>
                    <a:pt x="13727" y="6238"/>
                  </a:cubicBezTo>
                  <a:cubicBezTo>
                    <a:pt x="13810" y="6238"/>
                    <a:pt x="13901" y="6238"/>
                    <a:pt x="13985" y="6210"/>
                  </a:cubicBezTo>
                  <a:lnTo>
                    <a:pt x="14076" y="6210"/>
                  </a:lnTo>
                  <a:cubicBezTo>
                    <a:pt x="14104" y="6210"/>
                    <a:pt x="14132" y="6175"/>
                    <a:pt x="14160" y="6175"/>
                  </a:cubicBezTo>
                  <a:lnTo>
                    <a:pt x="14188" y="6175"/>
                  </a:lnTo>
                  <a:cubicBezTo>
                    <a:pt x="14188" y="6175"/>
                    <a:pt x="14216" y="6175"/>
                    <a:pt x="14216" y="6147"/>
                  </a:cubicBezTo>
                  <a:cubicBezTo>
                    <a:pt x="14251" y="6238"/>
                    <a:pt x="14279" y="6266"/>
                    <a:pt x="14335" y="6294"/>
                  </a:cubicBezTo>
                  <a:cubicBezTo>
                    <a:pt x="14401" y="6334"/>
                    <a:pt x="14463" y="6364"/>
                    <a:pt x="14526" y="6364"/>
                  </a:cubicBezTo>
                  <a:cubicBezTo>
                    <a:pt x="14551" y="6364"/>
                    <a:pt x="14575" y="6360"/>
                    <a:pt x="14601" y="6350"/>
                  </a:cubicBezTo>
                  <a:cubicBezTo>
                    <a:pt x="14685" y="6350"/>
                    <a:pt x="14740" y="6350"/>
                    <a:pt x="14803" y="6322"/>
                  </a:cubicBezTo>
                  <a:cubicBezTo>
                    <a:pt x="14887" y="6322"/>
                    <a:pt x="14915" y="6266"/>
                    <a:pt x="14950" y="6210"/>
                  </a:cubicBezTo>
                  <a:cubicBezTo>
                    <a:pt x="14915" y="6119"/>
                    <a:pt x="14859" y="6035"/>
                    <a:pt x="14740" y="5972"/>
                  </a:cubicBezTo>
                  <a:cubicBezTo>
                    <a:pt x="14629" y="5888"/>
                    <a:pt x="14482" y="5826"/>
                    <a:pt x="14335" y="5742"/>
                  </a:cubicBezTo>
                  <a:cubicBezTo>
                    <a:pt x="14307" y="5714"/>
                    <a:pt x="14279" y="5651"/>
                    <a:pt x="14279" y="5623"/>
                  </a:cubicBezTo>
                  <a:lnTo>
                    <a:pt x="14132" y="5623"/>
                  </a:lnTo>
                  <a:cubicBezTo>
                    <a:pt x="14013" y="5623"/>
                    <a:pt x="13985" y="5567"/>
                    <a:pt x="13901" y="5539"/>
                  </a:cubicBezTo>
                  <a:cubicBezTo>
                    <a:pt x="13866" y="5539"/>
                    <a:pt x="13838" y="5567"/>
                    <a:pt x="13810" y="5595"/>
                  </a:cubicBezTo>
                  <a:cubicBezTo>
                    <a:pt x="13770" y="5535"/>
                    <a:pt x="13698" y="5485"/>
                    <a:pt x="13616" y="5485"/>
                  </a:cubicBezTo>
                  <a:cubicBezTo>
                    <a:pt x="13584" y="5485"/>
                    <a:pt x="13550" y="5493"/>
                    <a:pt x="13517" y="5511"/>
                  </a:cubicBezTo>
                  <a:cubicBezTo>
                    <a:pt x="13552" y="5476"/>
                    <a:pt x="13580" y="5476"/>
                    <a:pt x="13580" y="5448"/>
                  </a:cubicBezTo>
                  <a:cubicBezTo>
                    <a:pt x="13580" y="5420"/>
                    <a:pt x="13552" y="5392"/>
                    <a:pt x="13552" y="5364"/>
                  </a:cubicBezTo>
                  <a:cubicBezTo>
                    <a:pt x="13552" y="5301"/>
                    <a:pt x="13580" y="5273"/>
                    <a:pt x="13608" y="5217"/>
                  </a:cubicBezTo>
                  <a:cubicBezTo>
                    <a:pt x="13580" y="5161"/>
                    <a:pt x="13517" y="5098"/>
                    <a:pt x="13461" y="5070"/>
                  </a:cubicBezTo>
                  <a:lnTo>
                    <a:pt x="13405" y="5070"/>
                  </a:lnTo>
                  <a:cubicBezTo>
                    <a:pt x="13377" y="5042"/>
                    <a:pt x="13377" y="5014"/>
                    <a:pt x="13342" y="4986"/>
                  </a:cubicBezTo>
                  <a:cubicBezTo>
                    <a:pt x="13314" y="4986"/>
                    <a:pt x="13314" y="4951"/>
                    <a:pt x="13286" y="4951"/>
                  </a:cubicBezTo>
                  <a:cubicBezTo>
                    <a:pt x="13258" y="4924"/>
                    <a:pt x="13230" y="4868"/>
                    <a:pt x="13202" y="4868"/>
                  </a:cubicBezTo>
                  <a:cubicBezTo>
                    <a:pt x="13202" y="4840"/>
                    <a:pt x="13202" y="4840"/>
                    <a:pt x="13167" y="4840"/>
                  </a:cubicBezTo>
                  <a:lnTo>
                    <a:pt x="13027" y="4840"/>
                  </a:lnTo>
                  <a:cubicBezTo>
                    <a:pt x="12936" y="4812"/>
                    <a:pt x="12880" y="4749"/>
                    <a:pt x="12818" y="4665"/>
                  </a:cubicBezTo>
                  <a:cubicBezTo>
                    <a:pt x="12818" y="4637"/>
                    <a:pt x="12790" y="4602"/>
                    <a:pt x="12790" y="4546"/>
                  </a:cubicBezTo>
                  <a:cubicBezTo>
                    <a:pt x="12706" y="4518"/>
                    <a:pt x="12587" y="4490"/>
                    <a:pt x="12503" y="4462"/>
                  </a:cubicBezTo>
                  <a:cubicBezTo>
                    <a:pt x="12440" y="4490"/>
                    <a:pt x="12412" y="4574"/>
                    <a:pt x="12384" y="4637"/>
                  </a:cubicBezTo>
                  <a:cubicBezTo>
                    <a:pt x="12368" y="4669"/>
                    <a:pt x="12341" y="4683"/>
                    <a:pt x="12314" y="4683"/>
                  </a:cubicBezTo>
                  <a:cubicBezTo>
                    <a:pt x="12246" y="4683"/>
                    <a:pt x="12170" y="4602"/>
                    <a:pt x="12209" y="4518"/>
                  </a:cubicBezTo>
                  <a:cubicBezTo>
                    <a:pt x="12209" y="4490"/>
                    <a:pt x="12237" y="4371"/>
                    <a:pt x="12237" y="4287"/>
                  </a:cubicBezTo>
                  <a:cubicBezTo>
                    <a:pt x="12153" y="4224"/>
                    <a:pt x="12062" y="4168"/>
                    <a:pt x="11944" y="4112"/>
                  </a:cubicBezTo>
                  <a:cubicBezTo>
                    <a:pt x="11832" y="4168"/>
                    <a:pt x="11713" y="4224"/>
                    <a:pt x="11594" y="4287"/>
                  </a:cubicBezTo>
                  <a:cubicBezTo>
                    <a:pt x="11584" y="4292"/>
                    <a:pt x="11574" y="4294"/>
                    <a:pt x="11565" y="4294"/>
                  </a:cubicBezTo>
                  <a:cubicBezTo>
                    <a:pt x="11519" y="4294"/>
                    <a:pt x="11477" y="4247"/>
                    <a:pt x="11454" y="4224"/>
                  </a:cubicBezTo>
                  <a:cubicBezTo>
                    <a:pt x="11425" y="4102"/>
                    <a:pt x="11381" y="3742"/>
                    <a:pt x="11234" y="3742"/>
                  </a:cubicBezTo>
                  <a:cubicBezTo>
                    <a:pt x="11205" y="3742"/>
                    <a:pt x="11171" y="3757"/>
                    <a:pt x="11132" y="3791"/>
                  </a:cubicBezTo>
                  <a:cubicBezTo>
                    <a:pt x="11069" y="3875"/>
                    <a:pt x="11014" y="3938"/>
                    <a:pt x="10958" y="4022"/>
                  </a:cubicBezTo>
                  <a:cubicBezTo>
                    <a:pt x="10937" y="4052"/>
                    <a:pt x="10907" y="4065"/>
                    <a:pt x="10878" y="4065"/>
                  </a:cubicBezTo>
                  <a:cubicBezTo>
                    <a:pt x="10820" y="4065"/>
                    <a:pt x="10764" y="4012"/>
                    <a:pt x="10783" y="3938"/>
                  </a:cubicBezTo>
                  <a:cubicBezTo>
                    <a:pt x="10811" y="3763"/>
                    <a:pt x="10811" y="3588"/>
                    <a:pt x="10839" y="3413"/>
                  </a:cubicBezTo>
                  <a:cubicBezTo>
                    <a:pt x="10720" y="3322"/>
                    <a:pt x="10580" y="3238"/>
                    <a:pt x="10461" y="3119"/>
                  </a:cubicBezTo>
                  <a:cubicBezTo>
                    <a:pt x="10370" y="3064"/>
                    <a:pt x="10286" y="3001"/>
                    <a:pt x="10195" y="2917"/>
                  </a:cubicBezTo>
                  <a:cubicBezTo>
                    <a:pt x="10195" y="2945"/>
                    <a:pt x="10167" y="2945"/>
                    <a:pt x="10167" y="2945"/>
                  </a:cubicBezTo>
                  <a:cubicBezTo>
                    <a:pt x="10150" y="3017"/>
                    <a:pt x="10078" y="3067"/>
                    <a:pt x="10006" y="3067"/>
                  </a:cubicBezTo>
                  <a:cubicBezTo>
                    <a:pt x="9960" y="3067"/>
                    <a:pt x="9913" y="3047"/>
                    <a:pt x="9881" y="3001"/>
                  </a:cubicBezTo>
                  <a:cubicBezTo>
                    <a:pt x="9671" y="2973"/>
                    <a:pt x="9496" y="2854"/>
                    <a:pt x="9468" y="2623"/>
                  </a:cubicBezTo>
                  <a:cubicBezTo>
                    <a:pt x="9440" y="2539"/>
                    <a:pt x="9440" y="2448"/>
                    <a:pt x="9468" y="2364"/>
                  </a:cubicBezTo>
                  <a:cubicBezTo>
                    <a:pt x="9384" y="2301"/>
                    <a:pt x="9293" y="2245"/>
                    <a:pt x="9209" y="2190"/>
                  </a:cubicBezTo>
                  <a:cubicBezTo>
                    <a:pt x="9007" y="2043"/>
                    <a:pt x="8797" y="1924"/>
                    <a:pt x="8594" y="1777"/>
                  </a:cubicBezTo>
                  <a:lnTo>
                    <a:pt x="8594" y="1805"/>
                  </a:lnTo>
                  <a:cubicBezTo>
                    <a:pt x="8538" y="1868"/>
                    <a:pt x="8482" y="1868"/>
                    <a:pt x="8391" y="1868"/>
                  </a:cubicBezTo>
                  <a:cubicBezTo>
                    <a:pt x="8335" y="1868"/>
                    <a:pt x="8273" y="1840"/>
                    <a:pt x="8245" y="1777"/>
                  </a:cubicBezTo>
                  <a:cubicBezTo>
                    <a:pt x="8217" y="1749"/>
                    <a:pt x="8217" y="1693"/>
                    <a:pt x="8217" y="1630"/>
                  </a:cubicBezTo>
                  <a:lnTo>
                    <a:pt x="8217" y="1546"/>
                  </a:lnTo>
                  <a:cubicBezTo>
                    <a:pt x="8070" y="1455"/>
                    <a:pt x="7958" y="1399"/>
                    <a:pt x="7839" y="1315"/>
                  </a:cubicBezTo>
                  <a:cubicBezTo>
                    <a:pt x="7664" y="1225"/>
                    <a:pt x="7489" y="1106"/>
                    <a:pt x="7315" y="1022"/>
                  </a:cubicBezTo>
                  <a:cubicBezTo>
                    <a:pt x="7287" y="1106"/>
                    <a:pt x="7224" y="1141"/>
                    <a:pt x="7196" y="1225"/>
                  </a:cubicBezTo>
                  <a:cubicBezTo>
                    <a:pt x="7168" y="1253"/>
                    <a:pt x="7140" y="1253"/>
                    <a:pt x="7112" y="1253"/>
                  </a:cubicBezTo>
                  <a:cubicBezTo>
                    <a:pt x="7090" y="1275"/>
                    <a:pt x="7061" y="1285"/>
                    <a:pt x="7034" y="1285"/>
                  </a:cubicBezTo>
                  <a:cubicBezTo>
                    <a:pt x="6984" y="1285"/>
                    <a:pt x="6937" y="1251"/>
                    <a:pt x="6937" y="1197"/>
                  </a:cubicBezTo>
                  <a:cubicBezTo>
                    <a:pt x="6909" y="1078"/>
                    <a:pt x="6937" y="966"/>
                    <a:pt x="6909" y="847"/>
                  </a:cubicBezTo>
                  <a:cubicBezTo>
                    <a:pt x="6762" y="791"/>
                    <a:pt x="6615" y="728"/>
                    <a:pt x="6468" y="672"/>
                  </a:cubicBezTo>
                  <a:cubicBezTo>
                    <a:pt x="6385" y="644"/>
                    <a:pt x="6294" y="616"/>
                    <a:pt x="6210" y="581"/>
                  </a:cubicBezTo>
                  <a:cubicBezTo>
                    <a:pt x="6147" y="672"/>
                    <a:pt x="6091" y="791"/>
                    <a:pt x="6000" y="875"/>
                  </a:cubicBezTo>
                  <a:cubicBezTo>
                    <a:pt x="5975" y="902"/>
                    <a:pt x="5947" y="913"/>
                    <a:pt x="5920" y="913"/>
                  </a:cubicBezTo>
                  <a:cubicBezTo>
                    <a:pt x="5856" y="913"/>
                    <a:pt x="5797" y="850"/>
                    <a:pt x="5797" y="791"/>
                  </a:cubicBezTo>
                  <a:cubicBezTo>
                    <a:pt x="5769" y="756"/>
                    <a:pt x="5741" y="756"/>
                    <a:pt x="5741" y="700"/>
                  </a:cubicBezTo>
                  <a:lnTo>
                    <a:pt x="5741" y="644"/>
                  </a:lnTo>
                  <a:cubicBezTo>
                    <a:pt x="5713" y="644"/>
                    <a:pt x="5713" y="616"/>
                    <a:pt x="5713" y="581"/>
                  </a:cubicBezTo>
                  <a:cubicBezTo>
                    <a:pt x="5713" y="525"/>
                    <a:pt x="5685" y="469"/>
                    <a:pt x="5685" y="406"/>
                  </a:cubicBezTo>
                  <a:cubicBezTo>
                    <a:pt x="5420" y="323"/>
                    <a:pt x="5126" y="267"/>
                    <a:pt x="4867" y="204"/>
                  </a:cubicBezTo>
                  <a:cubicBezTo>
                    <a:pt x="4811" y="295"/>
                    <a:pt x="4776" y="351"/>
                    <a:pt x="4720" y="406"/>
                  </a:cubicBezTo>
                  <a:cubicBezTo>
                    <a:pt x="4682" y="435"/>
                    <a:pt x="4643" y="451"/>
                    <a:pt x="4606" y="451"/>
                  </a:cubicBezTo>
                  <a:cubicBezTo>
                    <a:pt x="4561" y="451"/>
                    <a:pt x="4520" y="428"/>
                    <a:pt x="4490" y="378"/>
                  </a:cubicBezTo>
                  <a:cubicBezTo>
                    <a:pt x="4462" y="378"/>
                    <a:pt x="4462" y="378"/>
                    <a:pt x="4427" y="351"/>
                  </a:cubicBezTo>
                  <a:cubicBezTo>
                    <a:pt x="4416" y="372"/>
                    <a:pt x="4393" y="381"/>
                    <a:pt x="4367" y="381"/>
                  </a:cubicBezTo>
                  <a:cubicBezTo>
                    <a:pt x="4324" y="381"/>
                    <a:pt x="4274" y="357"/>
                    <a:pt x="4252" y="323"/>
                  </a:cubicBezTo>
                  <a:cubicBezTo>
                    <a:pt x="4252" y="295"/>
                    <a:pt x="4224" y="267"/>
                    <a:pt x="4224" y="232"/>
                  </a:cubicBezTo>
                  <a:lnTo>
                    <a:pt x="4196" y="204"/>
                  </a:lnTo>
                  <a:lnTo>
                    <a:pt x="4196" y="120"/>
                  </a:lnTo>
                  <a:cubicBezTo>
                    <a:pt x="4168" y="120"/>
                    <a:pt x="4168" y="120"/>
                    <a:pt x="4168" y="92"/>
                  </a:cubicBezTo>
                  <a:cubicBezTo>
                    <a:pt x="3937" y="57"/>
                    <a:pt x="3700" y="29"/>
                    <a:pt x="3469" y="29"/>
                  </a:cubicBezTo>
                  <a:cubicBezTo>
                    <a:pt x="3441" y="148"/>
                    <a:pt x="3350" y="232"/>
                    <a:pt x="3266" y="295"/>
                  </a:cubicBezTo>
                  <a:cubicBezTo>
                    <a:pt x="3248" y="311"/>
                    <a:pt x="3228" y="318"/>
                    <a:pt x="3208" y="318"/>
                  </a:cubicBezTo>
                  <a:cubicBezTo>
                    <a:pt x="3159" y="318"/>
                    <a:pt x="3111" y="276"/>
                    <a:pt x="3091" y="232"/>
                  </a:cubicBezTo>
                  <a:cubicBezTo>
                    <a:pt x="3063" y="92"/>
                    <a:pt x="2972" y="29"/>
                    <a:pt x="282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9"/>
            <p:cNvSpPr/>
            <p:nvPr/>
          </p:nvSpPr>
          <p:spPr>
            <a:xfrm>
              <a:off x="2622411" y="2916775"/>
              <a:ext cx="23" cy="23"/>
            </a:xfrm>
            <a:custGeom>
              <a:rect b="b" l="l" r="r" t="t"/>
              <a:pathLst>
                <a:path extrusionOk="0" h="1" w="1">
                  <a:moveTo>
                    <a:pt x="0" y="0"/>
                  </a:moveTo>
                  <a:lnTo>
                    <a:pt x="0" y="0"/>
                  </a:lnTo>
                  <a:close/>
                  <a:moveTo>
                    <a:pt x="0" y="0"/>
                  </a:moveTo>
                  <a:lnTo>
                    <a:pt x="0"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9"/>
            <p:cNvSpPr/>
            <p:nvPr/>
          </p:nvSpPr>
          <p:spPr>
            <a:xfrm>
              <a:off x="2593284" y="2887012"/>
              <a:ext cx="101214" cy="60892"/>
            </a:xfrm>
            <a:custGeom>
              <a:rect b="b" l="l" r="r" t="t"/>
              <a:pathLst>
                <a:path extrusionOk="0" h="2676" w="4448">
                  <a:moveTo>
                    <a:pt x="1861" y="1"/>
                  </a:moveTo>
                  <a:cubicBezTo>
                    <a:pt x="1833" y="84"/>
                    <a:pt x="1777" y="175"/>
                    <a:pt x="1749" y="259"/>
                  </a:cubicBezTo>
                  <a:cubicBezTo>
                    <a:pt x="1714" y="259"/>
                    <a:pt x="1714" y="287"/>
                    <a:pt x="1686" y="287"/>
                  </a:cubicBezTo>
                  <a:cubicBezTo>
                    <a:pt x="1669" y="325"/>
                    <a:pt x="1642" y="340"/>
                    <a:pt x="1610" y="340"/>
                  </a:cubicBezTo>
                  <a:cubicBezTo>
                    <a:pt x="1588" y="340"/>
                    <a:pt x="1564" y="333"/>
                    <a:pt x="1539" y="322"/>
                  </a:cubicBezTo>
                  <a:cubicBezTo>
                    <a:pt x="1511" y="553"/>
                    <a:pt x="1511" y="756"/>
                    <a:pt x="1511" y="959"/>
                  </a:cubicBezTo>
                  <a:cubicBezTo>
                    <a:pt x="1511" y="1049"/>
                    <a:pt x="1539" y="1161"/>
                    <a:pt x="1539" y="1280"/>
                  </a:cubicBezTo>
                  <a:cubicBezTo>
                    <a:pt x="1455" y="1280"/>
                    <a:pt x="1364" y="1308"/>
                    <a:pt x="1252" y="1308"/>
                  </a:cubicBezTo>
                  <a:cubicBezTo>
                    <a:pt x="1189" y="1308"/>
                    <a:pt x="1105" y="1224"/>
                    <a:pt x="1015" y="1161"/>
                  </a:cubicBezTo>
                  <a:cubicBezTo>
                    <a:pt x="1015" y="1049"/>
                    <a:pt x="959" y="959"/>
                    <a:pt x="840" y="959"/>
                  </a:cubicBezTo>
                  <a:cubicBezTo>
                    <a:pt x="821" y="949"/>
                    <a:pt x="802" y="946"/>
                    <a:pt x="784" y="946"/>
                  </a:cubicBezTo>
                  <a:cubicBezTo>
                    <a:pt x="746" y="946"/>
                    <a:pt x="707" y="959"/>
                    <a:pt x="665" y="959"/>
                  </a:cubicBezTo>
                  <a:cubicBezTo>
                    <a:pt x="637" y="987"/>
                    <a:pt x="609" y="987"/>
                    <a:pt x="581" y="987"/>
                  </a:cubicBezTo>
                  <a:cubicBezTo>
                    <a:pt x="581" y="959"/>
                    <a:pt x="553" y="931"/>
                    <a:pt x="490" y="875"/>
                  </a:cubicBezTo>
                  <a:cubicBezTo>
                    <a:pt x="462" y="847"/>
                    <a:pt x="406" y="784"/>
                    <a:pt x="378" y="728"/>
                  </a:cubicBezTo>
                  <a:cubicBezTo>
                    <a:pt x="362" y="659"/>
                    <a:pt x="297" y="612"/>
                    <a:pt x="233" y="612"/>
                  </a:cubicBezTo>
                  <a:cubicBezTo>
                    <a:pt x="186" y="612"/>
                    <a:pt x="139" y="638"/>
                    <a:pt x="113" y="700"/>
                  </a:cubicBezTo>
                  <a:cubicBezTo>
                    <a:pt x="1" y="875"/>
                    <a:pt x="175" y="1077"/>
                    <a:pt x="287" y="1252"/>
                  </a:cubicBezTo>
                  <a:cubicBezTo>
                    <a:pt x="350" y="1336"/>
                    <a:pt x="434" y="1399"/>
                    <a:pt x="553" y="1399"/>
                  </a:cubicBezTo>
                  <a:cubicBezTo>
                    <a:pt x="637" y="1399"/>
                    <a:pt x="700" y="1371"/>
                    <a:pt x="756" y="1336"/>
                  </a:cubicBezTo>
                  <a:cubicBezTo>
                    <a:pt x="812" y="1483"/>
                    <a:pt x="931" y="1602"/>
                    <a:pt x="987" y="1658"/>
                  </a:cubicBezTo>
                  <a:cubicBezTo>
                    <a:pt x="1076" y="1726"/>
                    <a:pt x="1166" y="1759"/>
                    <a:pt x="1252" y="1759"/>
                  </a:cubicBezTo>
                  <a:cubicBezTo>
                    <a:pt x="1281" y="1759"/>
                    <a:pt x="1309" y="1756"/>
                    <a:pt x="1336" y="1749"/>
                  </a:cubicBezTo>
                  <a:lnTo>
                    <a:pt x="1630" y="1749"/>
                  </a:lnTo>
                  <a:cubicBezTo>
                    <a:pt x="1630" y="1951"/>
                    <a:pt x="1777" y="2154"/>
                    <a:pt x="1979" y="2154"/>
                  </a:cubicBezTo>
                  <a:cubicBezTo>
                    <a:pt x="2007" y="2164"/>
                    <a:pt x="2033" y="2167"/>
                    <a:pt x="2057" y="2167"/>
                  </a:cubicBezTo>
                  <a:cubicBezTo>
                    <a:pt x="2105" y="2167"/>
                    <a:pt x="2145" y="2154"/>
                    <a:pt x="2182" y="2154"/>
                  </a:cubicBezTo>
                  <a:cubicBezTo>
                    <a:pt x="2273" y="2154"/>
                    <a:pt x="2329" y="2154"/>
                    <a:pt x="2413" y="2126"/>
                  </a:cubicBezTo>
                  <a:cubicBezTo>
                    <a:pt x="2504" y="2098"/>
                    <a:pt x="2560" y="2070"/>
                    <a:pt x="2651" y="2007"/>
                  </a:cubicBezTo>
                  <a:cubicBezTo>
                    <a:pt x="2651" y="2070"/>
                    <a:pt x="2679" y="2154"/>
                    <a:pt x="2735" y="2210"/>
                  </a:cubicBezTo>
                  <a:cubicBezTo>
                    <a:pt x="2836" y="2312"/>
                    <a:pt x="2998" y="2393"/>
                    <a:pt x="3135" y="2393"/>
                  </a:cubicBezTo>
                  <a:cubicBezTo>
                    <a:pt x="3159" y="2393"/>
                    <a:pt x="3182" y="2390"/>
                    <a:pt x="3203" y="2385"/>
                  </a:cubicBezTo>
                  <a:cubicBezTo>
                    <a:pt x="3322" y="2385"/>
                    <a:pt x="3406" y="2301"/>
                    <a:pt x="3406" y="2210"/>
                  </a:cubicBezTo>
                  <a:cubicBezTo>
                    <a:pt x="3406" y="2301"/>
                    <a:pt x="3462" y="2385"/>
                    <a:pt x="3525" y="2448"/>
                  </a:cubicBezTo>
                  <a:cubicBezTo>
                    <a:pt x="3671" y="2614"/>
                    <a:pt x="3803" y="2675"/>
                    <a:pt x="3975" y="2675"/>
                  </a:cubicBezTo>
                  <a:cubicBezTo>
                    <a:pt x="4042" y="2675"/>
                    <a:pt x="4114" y="2666"/>
                    <a:pt x="4196" y="2651"/>
                  </a:cubicBezTo>
                  <a:cubicBezTo>
                    <a:pt x="4447" y="2624"/>
                    <a:pt x="4402" y="2181"/>
                    <a:pt x="4156" y="2181"/>
                  </a:cubicBezTo>
                  <a:cubicBezTo>
                    <a:pt x="4148" y="2181"/>
                    <a:pt x="4141" y="2181"/>
                    <a:pt x="4133" y="2182"/>
                  </a:cubicBezTo>
                  <a:cubicBezTo>
                    <a:pt x="4077" y="2182"/>
                    <a:pt x="3986" y="2210"/>
                    <a:pt x="3958" y="2210"/>
                  </a:cubicBezTo>
                  <a:cubicBezTo>
                    <a:pt x="3930" y="2182"/>
                    <a:pt x="3902" y="2126"/>
                    <a:pt x="3874" y="2098"/>
                  </a:cubicBezTo>
                  <a:lnTo>
                    <a:pt x="3846" y="2098"/>
                  </a:lnTo>
                  <a:lnTo>
                    <a:pt x="3846" y="2070"/>
                  </a:lnTo>
                  <a:cubicBezTo>
                    <a:pt x="3874" y="2035"/>
                    <a:pt x="3874" y="1951"/>
                    <a:pt x="3874" y="1896"/>
                  </a:cubicBezTo>
                  <a:cubicBezTo>
                    <a:pt x="3930" y="1630"/>
                    <a:pt x="3874" y="1308"/>
                    <a:pt x="3784" y="1049"/>
                  </a:cubicBezTo>
                  <a:cubicBezTo>
                    <a:pt x="3700" y="812"/>
                    <a:pt x="3553" y="609"/>
                    <a:pt x="3406" y="434"/>
                  </a:cubicBezTo>
                  <a:cubicBezTo>
                    <a:pt x="3378" y="406"/>
                    <a:pt x="3322" y="378"/>
                    <a:pt x="3287" y="322"/>
                  </a:cubicBezTo>
                  <a:cubicBezTo>
                    <a:pt x="3231" y="259"/>
                    <a:pt x="3147" y="203"/>
                    <a:pt x="3056" y="175"/>
                  </a:cubicBezTo>
                  <a:cubicBezTo>
                    <a:pt x="3045" y="172"/>
                    <a:pt x="3034" y="170"/>
                    <a:pt x="3024" y="170"/>
                  </a:cubicBezTo>
                  <a:cubicBezTo>
                    <a:pt x="2957" y="170"/>
                    <a:pt x="2913" y="243"/>
                    <a:pt x="2937" y="322"/>
                  </a:cubicBezTo>
                  <a:cubicBezTo>
                    <a:pt x="3112" y="581"/>
                    <a:pt x="3175" y="903"/>
                    <a:pt x="3287" y="1224"/>
                  </a:cubicBezTo>
                  <a:cubicBezTo>
                    <a:pt x="3378" y="1483"/>
                    <a:pt x="3350" y="1805"/>
                    <a:pt x="3406" y="2098"/>
                  </a:cubicBezTo>
                  <a:lnTo>
                    <a:pt x="3406" y="2154"/>
                  </a:lnTo>
                  <a:cubicBezTo>
                    <a:pt x="3378" y="2126"/>
                    <a:pt x="3378" y="2098"/>
                    <a:pt x="3350" y="2070"/>
                  </a:cubicBezTo>
                  <a:cubicBezTo>
                    <a:pt x="3287" y="2035"/>
                    <a:pt x="3231" y="2007"/>
                    <a:pt x="3175" y="1979"/>
                  </a:cubicBezTo>
                  <a:cubicBezTo>
                    <a:pt x="3175" y="1979"/>
                    <a:pt x="3056" y="1951"/>
                    <a:pt x="3056" y="1923"/>
                  </a:cubicBezTo>
                  <a:lnTo>
                    <a:pt x="3056" y="1896"/>
                  </a:lnTo>
                  <a:cubicBezTo>
                    <a:pt x="3028" y="1833"/>
                    <a:pt x="3056" y="1805"/>
                    <a:pt x="3056" y="1749"/>
                  </a:cubicBezTo>
                  <a:cubicBezTo>
                    <a:pt x="3056" y="1686"/>
                    <a:pt x="3028" y="1658"/>
                    <a:pt x="3028" y="1602"/>
                  </a:cubicBezTo>
                  <a:cubicBezTo>
                    <a:pt x="3000" y="1483"/>
                    <a:pt x="2972" y="1371"/>
                    <a:pt x="2909" y="1252"/>
                  </a:cubicBezTo>
                  <a:cubicBezTo>
                    <a:pt x="2735" y="875"/>
                    <a:pt x="2588" y="462"/>
                    <a:pt x="2210" y="231"/>
                  </a:cubicBezTo>
                  <a:cubicBezTo>
                    <a:pt x="2202" y="223"/>
                    <a:pt x="2194" y="220"/>
                    <a:pt x="2186" y="220"/>
                  </a:cubicBezTo>
                  <a:cubicBezTo>
                    <a:pt x="2168" y="220"/>
                    <a:pt x="2154" y="240"/>
                    <a:pt x="2154" y="259"/>
                  </a:cubicBezTo>
                  <a:cubicBezTo>
                    <a:pt x="2154" y="350"/>
                    <a:pt x="2210" y="406"/>
                    <a:pt x="2238" y="525"/>
                  </a:cubicBezTo>
                  <a:cubicBezTo>
                    <a:pt x="2301" y="637"/>
                    <a:pt x="2357" y="756"/>
                    <a:pt x="2413" y="903"/>
                  </a:cubicBezTo>
                  <a:cubicBezTo>
                    <a:pt x="2476" y="1105"/>
                    <a:pt x="2560" y="1308"/>
                    <a:pt x="2623" y="1546"/>
                  </a:cubicBezTo>
                  <a:cubicBezTo>
                    <a:pt x="2588" y="1546"/>
                    <a:pt x="2560" y="1546"/>
                    <a:pt x="2504" y="1574"/>
                  </a:cubicBezTo>
                  <a:cubicBezTo>
                    <a:pt x="2476" y="1602"/>
                    <a:pt x="2385" y="1630"/>
                    <a:pt x="2301" y="1658"/>
                  </a:cubicBezTo>
                  <a:cubicBezTo>
                    <a:pt x="2238" y="1686"/>
                    <a:pt x="2182" y="1686"/>
                    <a:pt x="2098" y="1686"/>
                  </a:cubicBezTo>
                  <a:lnTo>
                    <a:pt x="2035" y="1686"/>
                  </a:lnTo>
                  <a:cubicBezTo>
                    <a:pt x="2035" y="1630"/>
                    <a:pt x="1979" y="1546"/>
                    <a:pt x="1952" y="1511"/>
                  </a:cubicBezTo>
                  <a:cubicBezTo>
                    <a:pt x="1924" y="1511"/>
                    <a:pt x="1889" y="1483"/>
                    <a:pt x="1861" y="1483"/>
                  </a:cubicBezTo>
                  <a:cubicBezTo>
                    <a:pt x="1889" y="1308"/>
                    <a:pt x="1889" y="1105"/>
                    <a:pt x="1889" y="959"/>
                  </a:cubicBezTo>
                  <a:cubicBezTo>
                    <a:pt x="1924" y="700"/>
                    <a:pt x="1979" y="434"/>
                    <a:pt x="1979" y="175"/>
                  </a:cubicBezTo>
                  <a:cubicBezTo>
                    <a:pt x="1952" y="84"/>
                    <a:pt x="1924" y="29"/>
                    <a:pt x="186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9"/>
            <p:cNvSpPr/>
            <p:nvPr/>
          </p:nvSpPr>
          <p:spPr>
            <a:xfrm>
              <a:off x="2673473" y="2889515"/>
              <a:ext cx="45692" cy="69198"/>
            </a:xfrm>
            <a:custGeom>
              <a:rect b="b" l="l" r="r" t="t"/>
              <a:pathLst>
                <a:path extrusionOk="0" h="3041" w="2008">
                  <a:moveTo>
                    <a:pt x="189" y="0"/>
                  </a:moveTo>
                  <a:cubicBezTo>
                    <a:pt x="176" y="0"/>
                    <a:pt x="162" y="1"/>
                    <a:pt x="148" y="2"/>
                  </a:cubicBezTo>
                  <a:cubicBezTo>
                    <a:pt x="57" y="37"/>
                    <a:pt x="1" y="177"/>
                    <a:pt x="113" y="212"/>
                  </a:cubicBezTo>
                  <a:cubicBezTo>
                    <a:pt x="287" y="240"/>
                    <a:pt x="322" y="415"/>
                    <a:pt x="406" y="527"/>
                  </a:cubicBezTo>
                  <a:cubicBezTo>
                    <a:pt x="462" y="646"/>
                    <a:pt x="581" y="765"/>
                    <a:pt x="672" y="911"/>
                  </a:cubicBezTo>
                  <a:cubicBezTo>
                    <a:pt x="728" y="1051"/>
                    <a:pt x="756" y="1198"/>
                    <a:pt x="812" y="1345"/>
                  </a:cubicBezTo>
                  <a:cubicBezTo>
                    <a:pt x="875" y="1520"/>
                    <a:pt x="931" y="1695"/>
                    <a:pt x="931" y="1841"/>
                  </a:cubicBezTo>
                  <a:cubicBezTo>
                    <a:pt x="931" y="2016"/>
                    <a:pt x="903" y="2191"/>
                    <a:pt x="931" y="2366"/>
                  </a:cubicBezTo>
                  <a:cubicBezTo>
                    <a:pt x="931" y="2513"/>
                    <a:pt x="931" y="2625"/>
                    <a:pt x="1022" y="2743"/>
                  </a:cubicBezTo>
                  <a:cubicBezTo>
                    <a:pt x="1150" y="2904"/>
                    <a:pt x="1431" y="3041"/>
                    <a:pt x="1660" y="3041"/>
                  </a:cubicBezTo>
                  <a:cubicBezTo>
                    <a:pt x="1681" y="3041"/>
                    <a:pt x="1701" y="3039"/>
                    <a:pt x="1721" y="3037"/>
                  </a:cubicBezTo>
                  <a:cubicBezTo>
                    <a:pt x="2008" y="3009"/>
                    <a:pt x="2008" y="2597"/>
                    <a:pt x="1721" y="2569"/>
                  </a:cubicBezTo>
                  <a:cubicBezTo>
                    <a:pt x="1602" y="2569"/>
                    <a:pt x="1483" y="2513"/>
                    <a:pt x="1399" y="2450"/>
                  </a:cubicBezTo>
                  <a:lnTo>
                    <a:pt x="1399" y="2422"/>
                  </a:lnTo>
                  <a:lnTo>
                    <a:pt x="1399" y="2310"/>
                  </a:lnTo>
                  <a:cubicBezTo>
                    <a:pt x="1371" y="2219"/>
                    <a:pt x="1371" y="2163"/>
                    <a:pt x="1399" y="2072"/>
                  </a:cubicBezTo>
                  <a:cubicBezTo>
                    <a:pt x="1399" y="1751"/>
                    <a:pt x="1336" y="1436"/>
                    <a:pt x="1196" y="1142"/>
                  </a:cubicBezTo>
                  <a:cubicBezTo>
                    <a:pt x="1134" y="995"/>
                    <a:pt x="1106" y="821"/>
                    <a:pt x="1022" y="702"/>
                  </a:cubicBezTo>
                  <a:cubicBezTo>
                    <a:pt x="931" y="562"/>
                    <a:pt x="847" y="443"/>
                    <a:pt x="728" y="352"/>
                  </a:cubicBezTo>
                  <a:cubicBezTo>
                    <a:pt x="563" y="220"/>
                    <a:pt x="422" y="0"/>
                    <a:pt x="1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9"/>
            <p:cNvSpPr/>
            <p:nvPr/>
          </p:nvSpPr>
          <p:spPr>
            <a:xfrm>
              <a:off x="2713249" y="2895613"/>
              <a:ext cx="29946" cy="76593"/>
            </a:xfrm>
            <a:custGeom>
              <a:rect b="b" l="l" r="r" t="t"/>
              <a:pathLst>
                <a:path extrusionOk="0" h="3366" w="1316">
                  <a:moveTo>
                    <a:pt x="57" y="0"/>
                  </a:moveTo>
                  <a:cubicBezTo>
                    <a:pt x="29" y="0"/>
                    <a:pt x="29" y="0"/>
                    <a:pt x="1" y="28"/>
                  </a:cubicBezTo>
                  <a:lnTo>
                    <a:pt x="1" y="56"/>
                  </a:lnTo>
                  <a:cubicBezTo>
                    <a:pt x="1" y="84"/>
                    <a:pt x="29" y="84"/>
                    <a:pt x="29" y="84"/>
                  </a:cubicBezTo>
                  <a:cubicBezTo>
                    <a:pt x="85" y="84"/>
                    <a:pt x="148" y="378"/>
                    <a:pt x="148" y="434"/>
                  </a:cubicBezTo>
                  <a:cubicBezTo>
                    <a:pt x="176" y="609"/>
                    <a:pt x="204" y="783"/>
                    <a:pt x="204" y="958"/>
                  </a:cubicBezTo>
                  <a:cubicBezTo>
                    <a:pt x="232" y="1308"/>
                    <a:pt x="260" y="1657"/>
                    <a:pt x="204" y="2007"/>
                  </a:cubicBezTo>
                  <a:cubicBezTo>
                    <a:pt x="176" y="2245"/>
                    <a:pt x="176" y="2622"/>
                    <a:pt x="288" y="2825"/>
                  </a:cubicBezTo>
                  <a:cubicBezTo>
                    <a:pt x="434" y="3056"/>
                    <a:pt x="700" y="3266"/>
                    <a:pt x="931" y="3350"/>
                  </a:cubicBezTo>
                  <a:cubicBezTo>
                    <a:pt x="959" y="3360"/>
                    <a:pt x="985" y="3365"/>
                    <a:pt x="1011" y="3365"/>
                  </a:cubicBezTo>
                  <a:cubicBezTo>
                    <a:pt x="1199" y="3365"/>
                    <a:pt x="1315" y="3098"/>
                    <a:pt x="1162" y="2944"/>
                  </a:cubicBezTo>
                  <a:cubicBezTo>
                    <a:pt x="1078" y="2853"/>
                    <a:pt x="931" y="2797"/>
                    <a:pt x="847" y="2741"/>
                  </a:cubicBezTo>
                  <a:cubicBezTo>
                    <a:pt x="672" y="2622"/>
                    <a:pt x="672" y="2531"/>
                    <a:pt x="672" y="2357"/>
                  </a:cubicBezTo>
                  <a:cubicBezTo>
                    <a:pt x="637" y="2042"/>
                    <a:pt x="672" y="1720"/>
                    <a:pt x="637" y="1399"/>
                  </a:cubicBezTo>
                  <a:cubicBezTo>
                    <a:pt x="581" y="1077"/>
                    <a:pt x="553" y="727"/>
                    <a:pt x="462" y="434"/>
                  </a:cubicBezTo>
                  <a:cubicBezTo>
                    <a:pt x="378" y="231"/>
                    <a:pt x="288" y="0"/>
                    <a:pt x="5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9"/>
            <p:cNvSpPr/>
            <p:nvPr/>
          </p:nvSpPr>
          <p:spPr>
            <a:xfrm>
              <a:off x="2734411" y="2898958"/>
              <a:ext cx="48400" cy="101465"/>
            </a:xfrm>
            <a:custGeom>
              <a:rect b="b" l="l" r="r" t="t"/>
              <a:pathLst>
                <a:path extrusionOk="0" h="4459" w="2127">
                  <a:moveTo>
                    <a:pt x="92" y="0"/>
                  </a:moveTo>
                  <a:cubicBezTo>
                    <a:pt x="57" y="0"/>
                    <a:pt x="1" y="28"/>
                    <a:pt x="29" y="56"/>
                  </a:cubicBezTo>
                  <a:cubicBezTo>
                    <a:pt x="148" y="434"/>
                    <a:pt x="204" y="846"/>
                    <a:pt x="295" y="1224"/>
                  </a:cubicBezTo>
                  <a:cubicBezTo>
                    <a:pt x="323" y="1398"/>
                    <a:pt x="378" y="1573"/>
                    <a:pt x="378" y="1776"/>
                  </a:cubicBezTo>
                  <a:cubicBezTo>
                    <a:pt x="406" y="1979"/>
                    <a:pt x="378" y="2245"/>
                    <a:pt x="378" y="2475"/>
                  </a:cubicBezTo>
                  <a:cubicBezTo>
                    <a:pt x="378" y="2853"/>
                    <a:pt x="267" y="3175"/>
                    <a:pt x="525" y="3524"/>
                  </a:cubicBezTo>
                  <a:cubicBezTo>
                    <a:pt x="630" y="3649"/>
                    <a:pt x="839" y="3893"/>
                    <a:pt x="1024" y="3893"/>
                  </a:cubicBezTo>
                  <a:cubicBezTo>
                    <a:pt x="1097" y="3893"/>
                    <a:pt x="1167" y="3854"/>
                    <a:pt x="1225" y="3755"/>
                  </a:cubicBezTo>
                  <a:lnTo>
                    <a:pt x="1252" y="3755"/>
                  </a:lnTo>
                  <a:cubicBezTo>
                    <a:pt x="1225" y="3846"/>
                    <a:pt x="1252" y="3930"/>
                    <a:pt x="1315" y="4021"/>
                  </a:cubicBezTo>
                  <a:cubicBezTo>
                    <a:pt x="1315" y="4049"/>
                    <a:pt x="1315" y="4049"/>
                    <a:pt x="1343" y="4049"/>
                  </a:cubicBezTo>
                  <a:cubicBezTo>
                    <a:pt x="1315" y="4167"/>
                    <a:pt x="1371" y="4279"/>
                    <a:pt x="1490" y="4370"/>
                  </a:cubicBezTo>
                  <a:cubicBezTo>
                    <a:pt x="1589" y="4418"/>
                    <a:pt x="1706" y="4458"/>
                    <a:pt x="1815" y="4458"/>
                  </a:cubicBezTo>
                  <a:cubicBezTo>
                    <a:pt x="1899" y="4458"/>
                    <a:pt x="1979" y="4434"/>
                    <a:pt x="2043" y="4370"/>
                  </a:cubicBezTo>
                  <a:cubicBezTo>
                    <a:pt x="2127" y="4279"/>
                    <a:pt x="2127" y="4167"/>
                    <a:pt x="2043" y="4077"/>
                  </a:cubicBezTo>
                  <a:cubicBezTo>
                    <a:pt x="1980" y="3993"/>
                    <a:pt x="1868" y="3930"/>
                    <a:pt x="1749" y="3902"/>
                  </a:cubicBezTo>
                  <a:lnTo>
                    <a:pt x="1693" y="3902"/>
                  </a:lnTo>
                  <a:cubicBezTo>
                    <a:pt x="1693" y="3874"/>
                    <a:pt x="1665" y="3846"/>
                    <a:pt x="1665" y="3818"/>
                  </a:cubicBezTo>
                  <a:lnTo>
                    <a:pt x="1665" y="3755"/>
                  </a:lnTo>
                  <a:cubicBezTo>
                    <a:pt x="1721" y="3580"/>
                    <a:pt x="1777" y="3433"/>
                    <a:pt x="1840" y="3293"/>
                  </a:cubicBezTo>
                  <a:cubicBezTo>
                    <a:pt x="1952" y="3000"/>
                    <a:pt x="2043" y="2706"/>
                    <a:pt x="1952" y="2419"/>
                  </a:cubicBezTo>
                  <a:cubicBezTo>
                    <a:pt x="1896" y="2098"/>
                    <a:pt x="1805" y="1776"/>
                    <a:pt x="1749" y="1454"/>
                  </a:cubicBezTo>
                  <a:cubicBezTo>
                    <a:pt x="1693" y="1280"/>
                    <a:pt x="1665" y="1105"/>
                    <a:pt x="1602" y="930"/>
                  </a:cubicBezTo>
                  <a:cubicBezTo>
                    <a:pt x="1546" y="783"/>
                    <a:pt x="1518" y="608"/>
                    <a:pt x="1399" y="496"/>
                  </a:cubicBezTo>
                  <a:cubicBezTo>
                    <a:pt x="1370" y="475"/>
                    <a:pt x="1334" y="464"/>
                    <a:pt x="1297" y="464"/>
                  </a:cubicBezTo>
                  <a:cubicBezTo>
                    <a:pt x="1228" y="464"/>
                    <a:pt x="1159" y="503"/>
                    <a:pt x="1141" y="580"/>
                  </a:cubicBezTo>
                  <a:cubicBezTo>
                    <a:pt x="1078" y="727"/>
                    <a:pt x="1141" y="902"/>
                    <a:pt x="1197" y="1049"/>
                  </a:cubicBezTo>
                  <a:cubicBezTo>
                    <a:pt x="1252" y="1252"/>
                    <a:pt x="1280" y="1454"/>
                    <a:pt x="1343" y="1629"/>
                  </a:cubicBezTo>
                  <a:cubicBezTo>
                    <a:pt x="1371" y="1804"/>
                    <a:pt x="1427" y="1979"/>
                    <a:pt x="1455" y="2154"/>
                  </a:cubicBezTo>
                  <a:cubicBezTo>
                    <a:pt x="1490" y="2300"/>
                    <a:pt x="1546" y="2503"/>
                    <a:pt x="1546" y="2678"/>
                  </a:cubicBezTo>
                  <a:cubicBezTo>
                    <a:pt x="1546" y="2853"/>
                    <a:pt x="1455" y="3000"/>
                    <a:pt x="1399" y="3175"/>
                  </a:cubicBezTo>
                  <a:cubicBezTo>
                    <a:pt x="1343" y="3321"/>
                    <a:pt x="1315" y="3468"/>
                    <a:pt x="1280" y="3608"/>
                  </a:cubicBezTo>
                  <a:cubicBezTo>
                    <a:pt x="1252" y="3580"/>
                    <a:pt x="1252" y="3552"/>
                    <a:pt x="1225" y="3524"/>
                  </a:cubicBezTo>
                  <a:cubicBezTo>
                    <a:pt x="1169" y="3405"/>
                    <a:pt x="1050" y="3349"/>
                    <a:pt x="931" y="3258"/>
                  </a:cubicBezTo>
                  <a:cubicBezTo>
                    <a:pt x="791" y="3119"/>
                    <a:pt x="791" y="3000"/>
                    <a:pt x="819" y="2825"/>
                  </a:cubicBezTo>
                  <a:cubicBezTo>
                    <a:pt x="847" y="2447"/>
                    <a:pt x="875" y="2070"/>
                    <a:pt x="819" y="1720"/>
                  </a:cubicBezTo>
                  <a:cubicBezTo>
                    <a:pt x="791" y="1371"/>
                    <a:pt x="672" y="1021"/>
                    <a:pt x="553" y="699"/>
                  </a:cubicBezTo>
                  <a:cubicBezTo>
                    <a:pt x="497" y="434"/>
                    <a:pt x="378" y="56"/>
                    <a:pt x="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9"/>
            <p:cNvSpPr/>
            <p:nvPr/>
          </p:nvSpPr>
          <p:spPr>
            <a:xfrm>
              <a:off x="2782788" y="2925786"/>
              <a:ext cx="20548" cy="85195"/>
            </a:xfrm>
            <a:custGeom>
              <a:rect b="b" l="l" r="r" t="t"/>
              <a:pathLst>
                <a:path extrusionOk="0" h="3744" w="903">
                  <a:moveTo>
                    <a:pt x="389" y="0"/>
                  </a:moveTo>
                  <a:cubicBezTo>
                    <a:pt x="280" y="0"/>
                    <a:pt x="173" y="74"/>
                    <a:pt x="203" y="219"/>
                  </a:cubicBezTo>
                  <a:cubicBezTo>
                    <a:pt x="294" y="478"/>
                    <a:pt x="441" y="744"/>
                    <a:pt x="441" y="1031"/>
                  </a:cubicBezTo>
                  <a:cubicBezTo>
                    <a:pt x="441" y="1324"/>
                    <a:pt x="497" y="1555"/>
                    <a:pt x="413" y="1849"/>
                  </a:cubicBezTo>
                  <a:cubicBezTo>
                    <a:pt x="350" y="2142"/>
                    <a:pt x="266" y="2429"/>
                    <a:pt x="119" y="2695"/>
                  </a:cubicBezTo>
                  <a:cubicBezTo>
                    <a:pt x="91" y="2814"/>
                    <a:pt x="29" y="2898"/>
                    <a:pt x="29" y="3016"/>
                  </a:cubicBezTo>
                  <a:cubicBezTo>
                    <a:pt x="1" y="3072"/>
                    <a:pt x="1" y="3128"/>
                    <a:pt x="29" y="3163"/>
                  </a:cubicBezTo>
                  <a:cubicBezTo>
                    <a:pt x="1" y="3219"/>
                    <a:pt x="1" y="3275"/>
                    <a:pt x="1" y="3338"/>
                  </a:cubicBezTo>
                  <a:cubicBezTo>
                    <a:pt x="29" y="3450"/>
                    <a:pt x="91" y="3597"/>
                    <a:pt x="203" y="3653"/>
                  </a:cubicBezTo>
                  <a:cubicBezTo>
                    <a:pt x="238" y="3688"/>
                    <a:pt x="266" y="3688"/>
                    <a:pt x="322" y="3688"/>
                  </a:cubicBezTo>
                  <a:cubicBezTo>
                    <a:pt x="322" y="3716"/>
                    <a:pt x="441" y="3716"/>
                    <a:pt x="378" y="3716"/>
                  </a:cubicBezTo>
                  <a:cubicBezTo>
                    <a:pt x="441" y="3716"/>
                    <a:pt x="497" y="3744"/>
                    <a:pt x="553" y="3744"/>
                  </a:cubicBezTo>
                  <a:cubicBezTo>
                    <a:pt x="763" y="3744"/>
                    <a:pt x="875" y="3513"/>
                    <a:pt x="791" y="3338"/>
                  </a:cubicBezTo>
                  <a:cubicBezTo>
                    <a:pt x="728" y="3247"/>
                    <a:pt x="672" y="3191"/>
                    <a:pt x="553" y="3163"/>
                  </a:cubicBezTo>
                  <a:lnTo>
                    <a:pt x="469" y="3163"/>
                  </a:lnTo>
                  <a:lnTo>
                    <a:pt x="469" y="3128"/>
                  </a:lnTo>
                  <a:cubicBezTo>
                    <a:pt x="441" y="3072"/>
                    <a:pt x="441" y="3016"/>
                    <a:pt x="469" y="2988"/>
                  </a:cubicBezTo>
                  <a:cubicBezTo>
                    <a:pt x="497" y="2926"/>
                    <a:pt x="497" y="2870"/>
                    <a:pt x="441" y="2842"/>
                  </a:cubicBezTo>
                  <a:cubicBezTo>
                    <a:pt x="497" y="2814"/>
                    <a:pt x="525" y="2751"/>
                    <a:pt x="525" y="2695"/>
                  </a:cubicBezTo>
                  <a:cubicBezTo>
                    <a:pt x="672" y="2464"/>
                    <a:pt x="791" y="2114"/>
                    <a:pt x="847" y="1849"/>
                  </a:cubicBezTo>
                  <a:cubicBezTo>
                    <a:pt x="903" y="1527"/>
                    <a:pt x="819" y="1268"/>
                    <a:pt x="791" y="975"/>
                  </a:cubicBezTo>
                  <a:cubicBezTo>
                    <a:pt x="763" y="681"/>
                    <a:pt x="644" y="422"/>
                    <a:pt x="588" y="157"/>
                  </a:cubicBezTo>
                  <a:cubicBezTo>
                    <a:pt x="572" y="52"/>
                    <a:pt x="480" y="0"/>
                    <a:pt x="3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9"/>
            <p:cNvSpPr/>
            <p:nvPr/>
          </p:nvSpPr>
          <p:spPr>
            <a:xfrm>
              <a:off x="2807295" y="2952501"/>
              <a:ext cx="20707" cy="50789"/>
            </a:xfrm>
            <a:custGeom>
              <a:rect b="b" l="l" r="r" t="t"/>
              <a:pathLst>
                <a:path extrusionOk="0" h="2232" w="910">
                  <a:moveTo>
                    <a:pt x="635" y="0"/>
                  </a:moveTo>
                  <a:cubicBezTo>
                    <a:pt x="324" y="0"/>
                    <a:pt x="349" y="682"/>
                    <a:pt x="322" y="877"/>
                  </a:cubicBezTo>
                  <a:cubicBezTo>
                    <a:pt x="294" y="1115"/>
                    <a:pt x="238" y="1346"/>
                    <a:pt x="175" y="1577"/>
                  </a:cubicBezTo>
                  <a:cubicBezTo>
                    <a:pt x="119" y="1668"/>
                    <a:pt x="91" y="1779"/>
                    <a:pt x="63" y="1898"/>
                  </a:cubicBezTo>
                  <a:cubicBezTo>
                    <a:pt x="35" y="1989"/>
                    <a:pt x="35" y="2101"/>
                    <a:pt x="0" y="2192"/>
                  </a:cubicBezTo>
                  <a:cubicBezTo>
                    <a:pt x="0" y="2212"/>
                    <a:pt x="18" y="2232"/>
                    <a:pt x="38" y="2232"/>
                  </a:cubicBezTo>
                  <a:cubicBezTo>
                    <a:pt x="46" y="2232"/>
                    <a:pt x="55" y="2228"/>
                    <a:pt x="63" y="2220"/>
                  </a:cubicBezTo>
                  <a:cubicBezTo>
                    <a:pt x="322" y="2017"/>
                    <a:pt x="525" y="1668"/>
                    <a:pt x="616" y="1318"/>
                  </a:cubicBezTo>
                  <a:cubicBezTo>
                    <a:pt x="672" y="1143"/>
                    <a:pt x="700" y="940"/>
                    <a:pt x="735" y="766"/>
                  </a:cubicBezTo>
                  <a:cubicBezTo>
                    <a:pt x="735" y="647"/>
                    <a:pt x="735" y="556"/>
                    <a:pt x="763" y="444"/>
                  </a:cubicBezTo>
                  <a:cubicBezTo>
                    <a:pt x="791" y="416"/>
                    <a:pt x="791" y="381"/>
                    <a:pt x="791" y="353"/>
                  </a:cubicBezTo>
                  <a:lnTo>
                    <a:pt x="791" y="297"/>
                  </a:lnTo>
                  <a:cubicBezTo>
                    <a:pt x="909" y="178"/>
                    <a:pt x="846" y="3"/>
                    <a:pt x="672" y="3"/>
                  </a:cubicBezTo>
                  <a:cubicBezTo>
                    <a:pt x="659" y="1"/>
                    <a:pt x="646" y="0"/>
                    <a:pt x="63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9"/>
            <p:cNvSpPr/>
            <p:nvPr/>
          </p:nvSpPr>
          <p:spPr>
            <a:xfrm>
              <a:off x="2807295" y="2974528"/>
              <a:ext cx="84353" cy="35862"/>
            </a:xfrm>
            <a:custGeom>
              <a:rect b="b" l="l" r="r" t="t"/>
              <a:pathLst>
                <a:path extrusionOk="0" h="1576" w="3707">
                  <a:moveTo>
                    <a:pt x="1571" y="1"/>
                  </a:moveTo>
                  <a:cubicBezTo>
                    <a:pt x="1487" y="1"/>
                    <a:pt x="1393" y="40"/>
                    <a:pt x="1315" y="84"/>
                  </a:cubicBezTo>
                  <a:cubicBezTo>
                    <a:pt x="1049" y="287"/>
                    <a:pt x="874" y="581"/>
                    <a:pt x="735" y="874"/>
                  </a:cubicBezTo>
                  <a:cubicBezTo>
                    <a:pt x="672" y="874"/>
                    <a:pt x="644" y="902"/>
                    <a:pt x="616" y="902"/>
                  </a:cubicBezTo>
                  <a:cubicBezTo>
                    <a:pt x="525" y="930"/>
                    <a:pt x="469" y="986"/>
                    <a:pt x="385" y="1049"/>
                  </a:cubicBezTo>
                  <a:cubicBezTo>
                    <a:pt x="294" y="1133"/>
                    <a:pt x="210" y="1224"/>
                    <a:pt x="91" y="1280"/>
                  </a:cubicBezTo>
                  <a:cubicBezTo>
                    <a:pt x="0" y="1336"/>
                    <a:pt x="0" y="1483"/>
                    <a:pt x="91" y="1546"/>
                  </a:cubicBezTo>
                  <a:cubicBezTo>
                    <a:pt x="136" y="1567"/>
                    <a:pt x="183" y="1576"/>
                    <a:pt x="231" y="1576"/>
                  </a:cubicBezTo>
                  <a:cubicBezTo>
                    <a:pt x="312" y="1576"/>
                    <a:pt x="394" y="1550"/>
                    <a:pt x="469" y="1511"/>
                  </a:cubicBezTo>
                  <a:cubicBezTo>
                    <a:pt x="560" y="1483"/>
                    <a:pt x="616" y="1427"/>
                    <a:pt x="700" y="1371"/>
                  </a:cubicBezTo>
                  <a:cubicBezTo>
                    <a:pt x="791" y="1308"/>
                    <a:pt x="846" y="1308"/>
                    <a:pt x="937" y="1280"/>
                  </a:cubicBezTo>
                  <a:cubicBezTo>
                    <a:pt x="993" y="1252"/>
                    <a:pt x="1049" y="1224"/>
                    <a:pt x="1084" y="1161"/>
                  </a:cubicBezTo>
                  <a:cubicBezTo>
                    <a:pt x="1196" y="1196"/>
                    <a:pt x="1315" y="1196"/>
                    <a:pt x="1434" y="1196"/>
                  </a:cubicBezTo>
                  <a:cubicBezTo>
                    <a:pt x="1693" y="1224"/>
                    <a:pt x="1958" y="1280"/>
                    <a:pt x="2217" y="1280"/>
                  </a:cubicBezTo>
                  <a:cubicBezTo>
                    <a:pt x="2336" y="1280"/>
                    <a:pt x="2364" y="1308"/>
                    <a:pt x="2483" y="1371"/>
                  </a:cubicBezTo>
                  <a:cubicBezTo>
                    <a:pt x="2567" y="1427"/>
                    <a:pt x="2685" y="1427"/>
                    <a:pt x="2769" y="1427"/>
                  </a:cubicBezTo>
                  <a:cubicBezTo>
                    <a:pt x="2888" y="1427"/>
                    <a:pt x="3007" y="1427"/>
                    <a:pt x="3119" y="1399"/>
                  </a:cubicBezTo>
                  <a:cubicBezTo>
                    <a:pt x="3198" y="1399"/>
                    <a:pt x="3277" y="1411"/>
                    <a:pt x="3363" y="1411"/>
                  </a:cubicBezTo>
                  <a:cubicBezTo>
                    <a:pt x="3406" y="1411"/>
                    <a:pt x="3450" y="1408"/>
                    <a:pt x="3497" y="1399"/>
                  </a:cubicBezTo>
                  <a:cubicBezTo>
                    <a:pt x="3706" y="1371"/>
                    <a:pt x="3671" y="1077"/>
                    <a:pt x="3497" y="1021"/>
                  </a:cubicBezTo>
                  <a:cubicBezTo>
                    <a:pt x="3441" y="1008"/>
                    <a:pt x="3388" y="1003"/>
                    <a:pt x="3336" y="1003"/>
                  </a:cubicBezTo>
                  <a:cubicBezTo>
                    <a:pt x="3174" y="1003"/>
                    <a:pt x="3025" y="1054"/>
                    <a:pt x="2854" y="1054"/>
                  </a:cubicBezTo>
                  <a:cubicBezTo>
                    <a:pt x="2826" y="1054"/>
                    <a:pt x="2798" y="1052"/>
                    <a:pt x="2769" y="1049"/>
                  </a:cubicBezTo>
                  <a:cubicBezTo>
                    <a:pt x="2657" y="1049"/>
                    <a:pt x="2657" y="958"/>
                    <a:pt x="2539" y="930"/>
                  </a:cubicBezTo>
                  <a:cubicBezTo>
                    <a:pt x="2448" y="874"/>
                    <a:pt x="2336" y="874"/>
                    <a:pt x="2245" y="874"/>
                  </a:cubicBezTo>
                  <a:lnTo>
                    <a:pt x="1839" y="874"/>
                  </a:lnTo>
                  <a:cubicBezTo>
                    <a:pt x="1720" y="874"/>
                    <a:pt x="1609" y="846"/>
                    <a:pt x="1490" y="846"/>
                  </a:cubicBezTo>
                  <a:cubicBezTo>
                    <a:pt x="1371" y="874"/>
                    <a:pt x="1287" y="902"/>
                    <a:pt x="1168" y="930"/>
                  </a:cubicBezTo>
                  <a:cubicBezTo>
                    <a:pt x="1287" y="756"/>
                    <a:pt x="1434" y="581"/>
                    <a:pt x="1574" y="434"/>
                  </a:cubicBezTo>
                  <a:cubicBezTo>
                    <a:pt x="1665" y="378"/>
                    <a:pt x="1811" y="259"/>
                    <a:pt x="1748" y="112"/>
                  </a:cubicBezTo>
                  <a:cubicBezTo>
                    <a:pt x="1709" y="31"/>
                    <a:pt x="1644" y="1"/>
                    <a:pt x="157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9"/>
            <p:cNvSpPr/>
            <p:nvPr/>
          </p:nvSpPr>
          <p:spPr>
            <a:xfrm>
              <a:off x="2892945" y="3010572"/>
              <a:ext cx="25759" cy="13607"/>
            </a:xfrm>
            <a:custGeom>
              <a:rect b="b" l="l" r="r" t="t"/>
              <a:pathLst>
                <a:path extrusionOk="0" h="598" w="1132">
                  <a:moveTo>
                    <a:pt x="316" y="1"/>
                  </a:moveTo>
                  <a:cubicBezTo>
                    <a:pt x="128" y="1"/>
                    <a:pt x="0" y="239"/>
                    <a:pt x="201" y="367"/>
                  </a:cubicBezTo>
                  <a:cubicBezTo>
                    <a:pt x="229" y="381"/>
                    <a:pt x="252" y="388"/>
                    <a:pt x="274" y="388"/>
                  </a:cubicBezTo>
                  <a:cubicBezTo>
                    <a:pt x="297" y="388"/>
                    <a:pt x="320" y="381"/>
                    <a:pt x="348" y="367"/>
                  </a:cubicBezTo>
                  <a:lnTo>
                    <a:pt x="432" y="451"/>
                  </a:lnTo>
                  <a:cubicBezTo>
                    <a:pt x="495" y="486"/>
                    <a:pt x="579" y="542"/>
                    <a:pt x="642" y="570"/>
                  </a:cubicBezTo>
                  <a:cubicBezTo>
                    <a:pt x="697" y="570"/>
                    <a:pt x="725" y="598"/>
                    <a:pt x="781" y="598"/>
                  </a:cubicBezTo>
                  <a:cubicBezTo>
                    <a:pt x="816" y="570"/>
                    <a:pt x="844" y="570"/>
                    <a:pt x="900" y="570"/>
                  </a:cubicBezTo>
                  <a:lnTo>
                    <a:pt x="956" y="570"/>
                  </a:lnTo>
                  <a:cubicBezTo>
                    <a:pt x="956" y="570"/>
                    <a:pt x="991" y="570"/>
                    <a:pt x="991" y="542"/>
                  </a:cubicBezTo>
                  <a:lnTo>
                    <a:pt x="1019" y="542"/>
                  </a:lnTo>
                  <a:cubicBezTo>
                    <a:pt x="1019" y="542"/>
                    <a:pt x="1047" y="542"/>
                    <a:pt x="1075" y="514"/>
                  </a:cubicBezTo>
                  <a:cubicBezTo>
                    <a:pt x="1131" y="451"/>
                    <a:pt x="1103" y="367"/>
                    <a:pt x="1047" y="339"/>
                  </a:cubicBezTo>
                  <a:cubicBezTo>
                    <a:pt x="956" y="276"/>
                    <a:pt x="816" y="248"/>
                    <a:pt x="725" y="220"/>
                  </a:cubicBezTo>
                  <a:cubicBezTo>
                    <a:pt x="607" y="164"/>
                    <a:pt x="523" y="46"/>
                    <a:pt x="404" y="18"/>
                  </a:cubicBezTo>
                  <a:cubicBezTo>
                    <a:pt x="374" y="6"/>
                    <a:pt x="344" y="1"/>
                    <a:pt x="3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9"/>
            <p:cNvSpPr/>
            <p:nvPr/>
          </p:nvSpPr>
          <p:spPr>
            <a:xfrm>
              <a:off x="2483173" y="2851287"/>
              <a:ext cx="47126" cy="47512"/>
            </a:xfrm>
            <a:custGeom>
              <a:rect b="b" l="l" r="r" t="t"/>
              <a:pathLst>
                <a:path extrusionOk="0" h="2088" w="2071">
                  <a:moveTo>
                    <a:pt x="893" y="0"/>
                  </a:moveTo>
                  <a:cubicBezTo>
                    <a:pt x="805" y="0"/>
                    <a:pt x="723" y="15"/>
                    <a:pt x="672" y="53"/>
                  </a:cubicBezTo>
                  <a:cubicBezTo>
                    <a:pt x="609" y="81"/>
                    <a:pt x="553" y="109"/>
                    <a:pt x="525" y="172"/>
                  </a:cubicBezTo>
                  <a:cubicBezTo>
                    <a:pt x="525" y="172"/>
                    <a:pt x="497" y="172"/>
                    <a:pt x="469" y="200"/>
                  </a:cubicBezTo>
                  <a:cubicBezTo>
                    <a:pt x="379" y="284"/>
                    <a:pt x="295" y="403"/>
                    <a:pt x="232" y="522"/>
                  </a:cubicBezTo>
                  <a:cubicBezTo>
                    <a:pt x="176" y="634"/>
                    <a:pt x="85" y="752"/>
                    <a:pt x="29" y="843"/>
                  </a:cubicBezTo>
                  <a:cubicBezTo>
                    <a:pt x="1" y="1018"/>
                    <a:pt x="29" y="1193"/>
                    <a:pt x="148" y="1305"/>
                  </a:cubicBezTo>
                  <a:cubicBezTo>
                    <a:pt x="176" y="1480"/>
                    <a:pt x="232" y="1654"/>
                    <a:pt x="351" y="1773"/>
                  </a:cubicBezTo>
                  <a:cubicBezTo>
                    <a:pt x="506" y="1983"/>
                    <a:pt x="736" y="2087"/>
                    <a:pt x="971" y="2087"/>
                  </a:cubicBezTo>
                  <a:cubicBezTo>
                    <a:pt x="1128" y="2087"/>
                    <a:pt x="1287" y="2041"/>
                    <a:pt x="1427" y="1948"/>
                  </a:cubicBezTo>
                  <a:cubicBezTo>
                    <a:pt x="1455" y="1920"/>
                    <a:pt x="1483" y="1920"/>
                    <a:pt x="1518" y="1920"/>
                  </a:cubicBezTo>
                  <a:cubicBezTo>
                    <a:pt x="1630" y="1892"/>
                    <a:pt x="1749" y="1773"/>
                    <a:pt x="1833" y="1654"/>
                  </a:cubicBezTo>
                  <a:cubicBezTo>
                    <a:pt x="1924" y="1571"/>
                    <a:pt x="2008" y="1480"/>
                    <a:pt x="2043" y="1368"/>
                  </a:cubicBezTo>
                  <a:cubicBezTo>
                    <a:pt x="2071" y="1305"/>
                    <a:pt x="2071" y="1249"/>
                    <a:pt x="2043" y="1193"/>
                  </a:cubicBezTo>
                  <a:cubicBezTo>
                    <a:pt x="2071" y="1102"/>
                    <a:pt x="2043" y="1018"/>
                    <a:pt x="2008" y="955"/>
                  </a:cubicBezTo>
                  <a:cubicBezTo>
                    <a:pt x="2043" y="899"/>
                    <a:pt x="2008" y="843"/>
                    <a:pt x="1980" y="780"/>
                  </a:cubicBezTo>
                  <a:cubicBezTo>
                    <a:pt x="1952" y="752"/>
                    <a:pt x="1952" y="725"/>
                    <a:pt x="1924" y="725"/>
                  </a:cubicBezTo>
                  <a:cubicBezTo>
                    <a:pt x="1924" y="697"/>
                    <a:pt x="1896" y="669"/>
                    <a:pt x="1868" y="634"/>
                  </a:cubicBezTo>
                  <a:cubicBezTo>
                    <a:pt x="1868" y="606"/>
                    <a:pt x="1833" y="550"/>
                    <a:pt x="1833" y="550"/>
                  </a:cubicBezTo>
                  <a:cubicBezTo>
                    <a:pt x="1777" y="459"/>
                    <a:pt x="1721" y="403"/>
                    <a:pt x="1630" y="375"/>
                  </a:cubicBezTo>
                  <a:cubicBezTo>
                    <a:pt x="1518" y="228"/>
                    <a:pt x="1399" y="81"/>
                    <a:pt x="1197" y="53"/>
                  </a:cubicBezTo>
                  <a:cubicBezTo>
                    <a:pt x="1116" y="23"/>
                    <a:pt x="1000" y="0"/>
                    <a:pt x="89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9"/>
            <p:cNvSpPr/>
            <p:nvPr/>
          </p:nvSpPr>
          <p:spPr>
            <a:xfrm>
              <a:off x="2529639" y="2818861"/>
              <a:ext cx="50311" cy="44532"/>
            </a:xfrm>
            <a:custGeom>
              <a:rect b="b" l="l" r="r" t="t"/>
              <a:pathLst>
                <a:path extrusionOk="0" h="1957" w="2211">
                  <a:moveTo>
                    <a:pt x="709" y="0"/>
                  </a:moveTo>
                  <a:cubicBezTo>
                    <a:pt x="569" y="0"/>
                    <a:pt x="432" y="36"/>
                    <a:pt x="287" y="136"/>
                  </a:cubicBezTo>
                  <a:lnTo>
                    <a:pt x="203" y="136"/>
                  </a:lnTo>
                  <a:cubicBezTo>
                    <a:pt x="175" y="227"/>
                    <a:pt x="113" y="283"/>
                    <a:pt x="85" y="345"/>
                  </a:cubicBezTo>
                  <a:cubicBezTo>
                    <a:pt x="29" y="457"/>
                    <a:pt x="29" y="576"/>
                    <a:pt x="29" y="723"/>
                  </a:cubicBezTo>
                  <a:cubicBezTo>
                    <a:pt x="29" y="807"/>
                    <a:pt x="29" y="926"/>
                    <a:pt x="57" y="1045"/>
                  </a:cubicBezTo>
                  <a:cubicBezTo>
                    <a:pt x="57" y="1045"/>
                    <a:pt x="57" y="1073"/>
                    <a:pt x="29" y="1073"/>
                  </a:cubicBezTo>
                  <a:cubicBezTo>
                    <a:pt x="1" y="1129"/>
                    <a:pt x="1" y="1247"/>
                    <a:pt x="57" y="1303"/>
                  </a:cubicBezTo>
                  <a:cubicBezTo>
                    <a:pt x="175" y="1394"/>
                    <a:pt x="231" y="1506"/>
                    <a:pt x="315" y="1625"/>
                  </a:cubicBezTo>
                  <a:cubicBezTo>
                    <a:pt x="378" y="1709"/>
                    <a:pt x="406" y="1828"/>
                    <a:pt x="490" y="1884"/>
                  </a:cubicBezTo>
                  <a:cubicBezTo>
                    <a:pt x="572" y="1939"/>
                    <a:pt x="691" y="1957"/>
                    <a:pt x="816" y="1957"/>
                  </a:cubicBezTo>
                  <a:cubicBezTo>
                    <a:pt x="960" y="1957"/>
                    <a:pt x="1112" y="1934"/>
                    <a:pt x="1224" y="1919"/>
                  </a:cubicBezTo>
                  <a:cubicBezTo>
                    <a:pt x="1574" y="1856"/>
                    <a:pt x="1952" y="1653"/>
                    <a:pt x="2154" y="1331"/>
                  </a:cubicBezTo>
                  <a:cubicBezTo>
                    <a:pt x="2182" y="1185"/>
                    <a:pt x="2210" y="1073"/>
                    <a:pt x="2182" y="926"/>
                  </a:cubicBezTo>
                  <a:cubicBezTo>
                    <a:pt x="2182" y="660"/>
                    <a:pt x="2063" y="457"/>
                    <a:pt x="1861" y="311"/>
                  </a:cubicBezTo>
                  <a:cubicBezTo>
                    <a:pt x="1658" y="199"/>
                    <a:pt x="1399" y="136"/>
                    <a:pt x="1161" y="80"/>
                  </a:cubicBezTo>
                  <a:cubicBezTo>
                    <a:pt x="999" y="37"/>
                    <a:pt x="852" y="0"/>
                    <a:pt x="70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9"/>
            <p:cNvSpPr/>
            <p:nvPr/>
          </p:nvSpPr>
          <p:spPr>
            <a:xfrm>
              <a:off x="2610624" y="2884941"/>
              <a:ext cx="13721" cy="11104"/>
            </a:xfrm>
            <a:custGeom>
              <a:rect b="b" l="l" r="r" t="t"/>
              <a:pathLst>
                <a:path extrusionOk="0" h="488" w="603">
                  <a:moveTo>
                    <a:pt x="343" y="1"/>
                  </a:moveTo>
                  <a:cubicBezTo>
                    <a:pt x="287" y="29"/>
                    <a:pt x="253" y="29"/>
                    <a:pt x="225" y="64"/>
                  </a:cubicBezTo>
                  <a:lnTo>
                    <a:pt x="197" y="64"/>
                  </a:lnTo>
                  <a:cubicBezTo>
                    <a:pt x="197" y="92"/>
                    <a:pt x="169" y="148"/>
                    <a:pt x="141" y="148"/>
                  </a:cubicBezTo>
                  <a:cubicBezTo>
                    <a:pt x="113" y="203"/>
                    <a:pt x="78" y="238"/>
                    <a:pt x="50" y="266"/>
                  </a:cubicBezTo>
                  <a:cubicBezTo>
                    <a:pt x="22" y="266"/>
                    <a:pt x="22" y="294"/>
                    <a:pt x="22" y="294"/>
                  </a:cubicBezTo>
                  <a:lnTo>
                    <a:pt x="22" y="322"/>
                  </a:lnTo>
                  <a:lnTo>
                    <a:pt x="22" y="350"/>
                  </a:lnTo>
                  <a:cubicBezTo>
                    <a:pt x="0" y="421"/>
                    <a:pt x="46" y="487"/>
                    <a:pt x="110" y="487"/>
                  </a:cubicBezTo>
                  <a:cubicBezTo>
                    <a:pt x="128" y="487"/>
                    <a:pt x="148" y="482"/>
                    <a:pt x="169" y="469"/>
                  </a:cubicBezTo>
                  <a:cubicBezTo>
                    <a:pt x="225" y="441"/>
                    <a:pt x="287" y="350"/>
                    <a:pt x="343" y="322"/>
                  </a:cubicBezTo>
                  <a:cubicBezTo>
                    <a:pt x="371" y="322"/>
                    <a:pt x="399" y="350"/>
                    <a:pt x="427" y="350"/>
                  </a:cubicBezTo>
                  <a:cubicBezTo>
                    <a:pt x="459" y="364"/>
                    <a:pt x="482" y="371"/>
                    <a:pt x="503" y="371"/>
                  </a:cubicBezTo>
                  <a:cubicBezTo>
                    <a:pt x="525" y="371"/>
                    <a:pt x="546" y="364"/>
                    <a:pt x="574" y="350"/>
                  </a:cubicBezTo>
                  <a:lnTo>
                    <a:pt x="602" y="350"/>
                  </a:lnTo>
                  <a:cubicBezTo>
                    <a:pt x="574" y="322"/>
                    <a:pt x="574" y="322"/>
                    <a:pt x="546" y="294"/>
                  </a:cubicBezTo>
                  <a:cubicBezTo>
                    <a:pt x="462" y="238"/>
                    <a:pt x="399" y="120"/>
                    <a:pt x="343" y="29"/>
                  </a:cubicBezTo>
                  <a:lnTo>
                    <a:pt x="343"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9"/>
            <p:cNvSpPr/>
            <p:nvPr/>
          </p:nvSpPr>
          <p:spPr>
            <a:xfrm>
              <a:off x="2633697" y="2884304"/>
              <a:ext cx="11332" cy="8237"/>
            </a:xfrm>
            <a:custGeom>
              <a:rect b="b" l="l" r="r" t="t"/>
              <a:pathLst>
                <a:path extrusionOk="0" h="362" w="498">
                  <a:moveTo>
                    <a:pt x="113" y="1"/>
                  </a:moveTo>
                  <a:cubicBezTo>
                    <a:pt x="85" y="92"/>
                    <a:pt x="57" y="203"/>
                    <a:pt x="1" y="294"/>
                  </a:cubicBezTo>
                  <a:cubicBezTo>
                    <a:pt x="21" y="335"/>
                    <a:pt x="72" y="361"/>
                    <a:pt x="122" y="361"/>
                  </a:cubicBezTo>
                  <a:cubicBezTo>
                    <a:pt x="140" y="361"/>
                    <a:pt x="159" y="358"/>
                    <a:pt x="176" y="350"/>
                  </a:cubicBezTo>
                  <a:lnTo>
                    <a:pt x="176" y="322"/>
                  </a:lnTo>
                  <a:cubicBezTo>
                    <a:pt x="189" y="336"/>
                    <a:pt x="196" y="343"/>
                    <a:pt x="203" y="343"/>
                  </a:cubicBezTo>
                  <a:cubicBezTo>
                    <a:pt x="210" y="343"/>
                    <a:pt x="217" y="336"/>
                    <a:pt x="231" y="322"/>
                  </a:cubicBezTo>
                  <a:cubicBezTo>
                    <a:pt x="257" y="348"/>
                    <a:pt x="289" y="361"/>
                    <a:pt x="319" y="361"/>
                  </a:cubicBezTo>
                  <a:cubicBezTo>
                    <a:pt x="356" y="361"/>
                    <a:pt x="391" y="341"/>
                    <a:pt x="406" y="294"/>
                  </a:cubicBezTo>
                  <a:cubicBezTo>
                    <a:pt x="434" y="294"/>
                    <a:pt x="462" y="266"/>
                    <a:pt x="497" y="231"/>
                  </a:cubicBezTo>
                  <a:cubicBezTo>
                    <a:pt x="434" y="203"/>
                    <a:pt x="406" y="176"/>
                    <a:pt x="406" y="120"/>
                  </a:cubicBezTo>
                  <a:cubicBezTo>
                    <a:pt x="406" y="92"/>
                    <a:pt x="378" y="57"/>
                    <a:pt x="350" y="57"/>
                  </a:cubicBezTo>
                  <a:cubicBezTo>
                    <a:pt x="287" y="29"/>
                    <a:pt x="203" y="29"/>
                    <a:pt x="17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9"/>
            <p:cNvSpPr/>
            <p:nvPr/>
          </p:nvSpPr>
          <p:spPr>
            <a:xfrm>
              <a:off x="2650877" y="2879048"/>
              <a:ext cx="14677" cy="10536"/>
            </a:xfrm>
            <a:custGeom>
              <a:rect b="b" l="l" r="r" t="t"/>
              <a:pathLst>
                <a:path extrusionOk="0" h="463" w="645">
                  <a:moveTo>
                    <a:pt x="295" y="1"/>
                  </a:moveTo>
                  <a:cubicBezTo>
                    <a:pt x="232" y="29"/>
                    <a:pt x="176" y="57"/>
                    <a:pt x="148" y="85"/>
                  </a:cubicBezTo>
                  <a:cubicBezTo>
                    <a:pt x="92" y="176"/>
                    <a:pt x="29" y="260"/>
                    <a:pt x="29" y="351"/>
                  </a:cubicBezTo>
                  <a:cubicBezTo>
                    <a:pt x="29" y="351"/>
                    <a:pt x="29" y="379"/>
                    <a:pt x="1" y="379"/>
                  </a:cubicBezTo>
                  <a:cubicBezTo>
                    <a:pt x="29" y="379"/>
                    <a:pt x="29" y="379"/>
                    <a:pt x="29" y="407"/>
                  </a:cubicBezTo>
                  <a:cubicBezTo>
                    <a:pt x="57" y="407"/>
                    <a:pt x="92" y="434"/>
                    <a:pt x="92" y="434"/>
                  </a:cubicBezTo>
                  <a:cubicBezTo>
                    <a:pt x="148" y="462"/>
                    <a:pt x="204" y="462"/>
                    <a:pt x="267" y="462"/>
                  </a:cubicBezTo>
                  <a:cubicBezTo>
                    <a:pt x="350" y="434"/>
                    <a:pt x="441" y="407"/>
                    <a:pt x="497" y="351"/>
                  </a:cubicBezTo>
                  <a:cubicBezTo>
                    <a:pt x="553" y="323"/>
                    <a:pt x="616" y="323"/>
                    <a:pt x="644" y="288"/>
                  </a:cubicBezTo>
                  <a:cubicBezTo>
                    <a:pt x="581" y="148"/>
                    <a:pt x="497" y="85"/>
                    <a:pt x="350" y="57"/>
                  </a:cubicBezTo>
                  <a:cubicBezTo>
                    <a:pt x="323" y="57"/>
                    <a:pt x="295" y="29"/>
                    <a:pt x="29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9"/>
            <p:cNvSpPr/>
            <p:nvPr/>
          </p:nvSpPr>
          <p:spPr>
            <a:xfrm>
              <a:off x="2673473" y="2873450"/>
              <a:ext cx="16566" cy="16475"/>
            </a:xfrm>
            <a:custGeom>
              <a:rect b="b" l="l" r="r" t="t"/>
              <a:pathLst>
                <a:path extrusionOk="0" h="724" w="728">
                  <a:moveTo>
                    <a:pt x="273" y="0"/>
                  </a:moveTo>
                  <a:cubicBezTo>
                    <a:pt x="233" y="0"/>
                    <a:pt x="191" y="23"/>
                    <a:pt x="176" y="72"/>
                  </a:cubicBezTo>
                  <a:cubicBezTo>
                    <a:pt x="148" y="72"/>
                    <a:pt x="148" y="100"/>
                    <a:pt x="148" y="128"/>
                  </a:cubicBezTo>
                  <a:cubicBezTo>
                    <a:pt x="113" y="128"/>
                    <a:pt x="85" y="156"/>
                    <a:pt x="85" y="184"/>
                  </a:cubicBezTo>
                  <a:cubicBezTo>
                    <a:pt x="85" y="247"/>
                    <a:pt x="57" y="275"/>
                    <a:pt x="29" y="303"/>
                  </a:cubicBezTo>
                  <a:cubicBezTo>
                    <a:pt x="29" y="359"/>
                    <a:pt x="1" y="394"/>
                    <a:pt x="1" y="422"/>
                  </a:cubicBezTo>
                  <a:lnTo>
                    <a:pt x="1" y="450"/>
                  </a:lnTo>
                  <a:lnTo>
                    <a:pt x="1" y="506"/>
                  </a:lnTo>
                  <a:cubicBezTo>
                    <a:pt x="1" y="534"/>
                    <a:pt x="29" y="597"/>
                    <a:pt x="57" y="625"/>
                  </a:cubicBezTo>
                  <a:cubicBezTo>
                    <a:pt x="85" y="653"/>
                    <a:pt x="148" y="680"/>
                    <a:pt x="204" y="708"/>
                  </a:cubicBezTo>
                  <a:cubicBezTo>
                    <a:pt x="212" y="719"/>
                    <a:pt x="223" y="723"/>
                    <a:pt x="235" y="723"/>
                  </a:cubicBezTo>
                  <a:cubicBezTo>
                    <a:pt x="263" y="723"/>
                    <a:pt x="298" y="700"/>
                    <a:pt x="322" y="680"/>
                  </a:cubicBezTo>
                  <a:cubicBezTo>
                    <a:pt x="434" y="653"/>
                    <a:pt x="497" y="569"/>
                    <a:pt x="609" y="534"/>
                  </a:cubicBezTo>
                  <a:cubicBezTo>
                    <a:pt x="700" y="534"/>
                    <a:pt x="728" y="422"/>
                    <a:pt x="700" y="359"/>
                  </a:cubicBezTo>
                  <a:cubicBezTo>
                    <a:pt x="637" y="247"/>
                    <a:pt x="497" y="72"/>
                    <a:pt x="350" y="44"/>
                  </a:cubicBezTo>
                  <a:cubicBezTo>
                    <a:pt x="338" y="16"/>
                    <a:pt x="306" y="0"/>
                    <a:pt x="27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9"/>
            <p:cNvSpPr/>
            <p:nvPr/>
          </p:nvSpPr>
          <p:spPr>
            <a:xfrm>
              <a:off x="2704670" y="2877341"/>
              <a:ext cx="20548" cy="17658"/>
            </a:xfrm>
            <a:custGeom>
              <a:rect b="b" l="l" r="r" t="t"/>
              <a:pathLst>
                <a:path extrusionOk="0" h="776" w="903">
                  <a:moveTo>
                    <a:pt x="391" y="1"/>
                  </a:moveTo>
                  <a:cubicBezTo>
                    <a:pt x="362" y="1"/>
                    <a:pt x="332" y="17"/>
                    <a:pt x="315" y="48"/>
                  </a:cubicBezTo>
                  <a:cubicBezTo>
                    <a:pt x="231" y="76"/>
                    <a:pt x="175" y="160"/>
                    <a:pt x="112" y="251"/>
                  </a:cubicBezTo>
                  <a:cubicBezTo>
                    <a:pt x="56" y="307"/>
                    <a:pt x="0" y="426"/>
                    <a:pt x="0" y="482"/>
                  </a:cubicBezTo>
                  <a:cubicBezTo>
                    <a:pt x="0" y="509"/>
                    <a:pt x="0" y="572"/>
                    <a:pt x="56" y="600"/>
                  </a:cubicBezTo>
                  <a:cubicBezTo>
                    <a:pt x="84" y="628"/>
                    <a:pt x="140" y="656"/>
                    <a:pt x="203" y="656"/>
                  </a:cubicBezTo>
                  <a:cubicBezTo>
                    <a:pt x="219" y="689"/>
                    <a:pt x="255" y="703"/>
                    <a:pt x="294" y="703"/>
                  </a:cubicBezTo>
                  <a:cubicBezTo>
                    <a:pt x="322" y="703"/>
                    <a:pt x="352" y="696"/>
                    <a:pt x="378" y="684"/>
                  </a:cubicBezTo>
                  <a:cubicBezTo>
                    <a:pt x="406" y="684"/>
                    <a:pt x="406" y="684"/>
                    <a:pt x="434" y="656"/>
                  </a:cubicBezTo>
                  <a:cubicBezTo>
                    <a:pt x="434" y="684"/>
                    <a:pt x="462" y="684"/>
                    <a:pt x="490" y="712"/>
                  </a:cubicBezTo>
                  <a:cubicBezTo>
                    <a:pt x="581" y="712"/>
                    <a:pt x="665" y="747"/>
                    <a:pt x="755" y="775"/>
                  </a:cubicBezTo>
                  <a:cubicBezTo>
                    <a:pt x="811" y="775"/>
                    <a:pt x="874" y="747"/>
                    <a:pt x="902" y="712"/>
                  </a:cubicBezTo>
                  <a:cubicBezTo>
                    <a:pt x="902" y="628"/>
                    <a:pt x="874" y="572"/>
                    <a:pt x="874" y="509"/>
                  </a:cubicBezTo>
                  <a:cubicBezTo>
                    <a:pt x="874" y="482"/>
                    <a:pt x="839" y="482"/>
                    <a:pt x="839" y="482"/>
                  </a:cubicBezTo>
                  <a:lnTo>
                    <a:pt x="783" y="482"/>
                  </a:lnTo>
                  <a:cubicBezTo>
                    <a:pt x="727" y="454"/>
                    <a:pt x="700" y="307"/>
                    <a:pt x="665" y="279"/>
                  </a:cubicBezTo>
                  <a:cubicBezTo>
                    <a:pt x="637" y="223"/>
                    <a:pt x="637" y="188"/>
                    <a:pt x="581" y="160"/>
                  </a:cubicBezTo>
                  <a:cubicBezTo>
                    <a:pt x="581" y="132"/>
                    <a:pt x="553" y="104"/>
                    <a:pt x="525" y="76"/>
                  </a:cubicBezTo>
                  <a:cubicBezTo>
                    <a:pt x="525" y="48"/>
                    <a:pt x="490" y="48"/>
                    <a:pt x="462" y="48"/>
                  </a:cubicBezTo>
                  <a:cubicBezTo>
                    <a:pt x="448" y="17"/>
                    <a:pt x="420" y="1"/>
                    <a:pt x="39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9"/>
            <p:cNvSpPr/>
            <p:nvPr/>
          </p:nvSpPr>
          <p:spPr>
            <a:xfrm>
              <a:off x="2735048" y="2883781"/>
              <a:ext cx="17999" cy="21321"/>
            </a:xfrm>
            <a:custGeom>
              <a:rect b="b" l="l" r="r" t="t"/>
              <a:pathLst>
                <a:path extrusionOk="0" h="937" w="791">
                  <a:moveTo>
                    <a:pt x="418" y="1"/>
                  </a:moveTo>
                  <a:cubicBezTo>
                    <a:pt x="403" y="1"/>
                    <a:pt x="389" y="7"/>
                    <a:pt x="378" y="24"/>
                  </a:cubicBezTo>
                  <a:cubicBezTo>
                    <a:pt x="322" y="115"/>
                    <a:pt x="267" y="171"/>
                    <a:pt x="239" y="254"/>
                  </a:cubicBezTo>
                  <a:lnTo>
                    <a:pt x="239" y="289"/>
                  </a:lnTo>
                  <a:cubicBezTo>
                    <a:pt x="204" y="289"/>
                    <a:pt x="204" y="317"/>
                    <a:pt x="176" y="317"/>
                  </a:cubicBezTo>
                  <a:cubicBezTo>
                    <a:pt x="148" y="345"/>
                    <a:pt x="120" y="429"/>
                    <a:pt x="64" y="464"/>
                  </a:cubicBezTo>
                  <a:cubicBezTo>
                    <a:pt x="1" y="492"/>
                    <a:pt x="1" y="604"/>
                    <a:pt x="92" y="639"/>
                  </a:cubicBezTo>
                  <a:cubicBezTo>
                    <a:pt x="120" y="639"/>
                    <a:pt x="148" y="639"/>
                    <a:pt x="176" y="667"/>
                  </a:cubicBezTo>
                  <a:cubicBezTo>
                    <a:pt x="204" y="667"/>
                    <a:pt x="239" y="695"/>
                    <a:pt x="267" y="695"/>
                  </a:cubicBezTo>
                  <a:cubicBezTo>
                    <a:pt x="350" y="751"/>
                    <a:pt x="441" y="814"/>
                    <a:pt x="525" y="842"/>
                  </a:cubicBezTo>
                  <a:cubicBezTo>
                    <a:pt x="525" y="870"/>
                    <a:pt x="553" y="870"/>
                    <a:pt x="588" y="870"/>
                  </a:cubicBezTo>
                  <a:cubicBezTo>
                    <a:pt x="629" y="911"/>
                    <a:pt x="670" y="937"/>
                    <a:pt x="725" y="937"/>
                  </a:cubicBezTo>
                  <a:cubicBezTo>
                    <a:pt x="745" y="937"/>
                    <a:pt x="767" y="933"/>
                    <a:pt x="791" y="926"/>
                  </a:cubicBezTo>
                  <a:cubicBezTo>
                    <a:pt x="791" y="842"/>
                    <a:pt x="791" y="723"/>
                    <a:pt x="763" y="639"/>
                  </a:cubicBezTo>
                  <a:cubicBezTo>
                    <a:pt x="763" y="604"/>
                    <a:pt x="763" y="604"/>
                    <a:pt x="728" y="604"/>
                  </a:cubicBezTo>
                  <a:lnTo>
                    <a:pt x="728" y="576"/>
                  </a:lnTo>
                  <a:lnTo>
                    <a:pt x="728" y="548"/>
                  </a:lnTo>
                  <a:lnTo>
                    <a:pt x="728" y="520"/>
                  </a:lnTo>
                  <a:cubicBezTo>
                    <a:pt x="700" y="429"/>
                    <a:pt x="700" y="289"/>
                    <a:pt x="644" y="199"/>
                  </a:cubicBezTo>
                  <a:cubicBezTo>
                    <a:pt x="623" y="136"/>
                    <a:pt x="568" y="101"/>
                    <a:pt x="518" y="101"/>
                  </a:cubicBezTo>
                  <a:cubicBezTo>
                    <a:pt x="501" y="101"/>
                    <a:pt x="484" y="106"/>
                    <a:pt x="469" y="115"/>
                  </a:cubicBezTo>
                  <a:lnTo>
                    <a:pt x="469" y="80"/>
                  </a:lnTo>
                  <a:cubicBezTo>
                    <a:pt x="489" y="40"/>
                    <a:pt x="453" y="1"/>
                    <a:pt x="41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9"/>
            <p:cNvSpPr/>
            <p:nvPr/>
          </p:nvSpPr>
          <p:spPr>
            <a:xfrm>
              <a:off x="2758281" y="2894339"/>
              <a:ext cx="24530" cy="22709"/>
            </a:xfrm>
            <a:custGeom>
              <a:rect b="b" l="l" r="r" t="t"/>
              <a:pathLst>
                <a:path extrusionOk="0" h="998" w="1078">
                  <a:moveTo>
                    <a:pt x="756" y="0"/>
                  </a:moveTo>
                  <a:cubicBezTo>
                    <a:pt x="728" y="0"/>
                    <a:pt x="728" y="0"/>
                    <a:pt x="700" y="28"/>
                  </a:cubicBezTo>
                  <a:lnTo>
                    <a:pt x="672" y="28"/>
                  </a:lnTo>
                  <a:cubicBezTo>
                    <a:pt x="616" y="28"/>
                    <a:pt x="553" y="56"/>
                    <a:pt x="525" y="112"/>
                  </a:cubicBezTo>
                  <a:cubicBezTo>
                    <a:pt x="497" y="112"/>
                    <a:pt x="469" y="112"/>
                    <a:pt x="441" y="140"/>
                  </a:cubicBezTo>
                  <a:cubicBezTo>
                    <a:pt x="322" y="203"/>
                    <a:pt x="266" y="315"/>
                    <a:pt x="176" y="434"/>
                  </a:cubicBezTo>
                  <a:cubicBezTo>
                    <a:pt x="92" y="490"/>
                    <a:pt x="1" y="581"/>
                    <a:pt x="120" y="699"/>
                  </a:cubicBezTo>
                  <a:cubicBezTo>
                    <a:pt x="176" y="783"/>
                    <a:pt x="350" y="755"/>
                    <a:pt x="441" y="783"/>
                  </a:cubicBezTo>
                  <a:lnTo>
                    <a:pt x="497" y="783"/>
                  </a:lnTo>
                  <a:cubicBezTo>
                    <a:pt x="497" y="811"/>
                    <a:pt x="525" y="811"/>
                    <a:pt x="525" y="811"/>
                  </a:cubicBezTo>
                  <a:cubicBezTo>
                    <a:pt x="616" y="839"/>
                    <a:pt x="700" y="902"/>
                    <a:pt x="791" y="930"/>
                  </a:cubicBezTo>
                  <a:cubicBezTo>
                    <a:pt x="822" y="976"/>
                    <a:pt x="872" y="997"/>
                    <a:pt x="924" y="997"/>
                  </a:cubicBezTo>
                  <a:cubicBezTo>
                    <a:pt x="967" y="997"/>
                    <a:pt x="1012" y="983"/>
                    <a:pt x="1050" y="958"/>
                  </a:cubicBezTo>
                  <a:lnTo>
                    <a:pt x="1050" y="930"/>
                  </a:lnTo>
                  <a:cubicBezTo>
                    <a:pt x="1050" y="902"/>
                    <a:pt x="1050" y="874"/>
                    <a:pt x="1078" y="839"/>
                  </a:cubicBezTo>
                  <a:cubicBezTo>
                    <a:pt x="1078" y="811"/>
                    <a:pt x="1078" y="783"/>
                    <a:pt x="1050" y="755"/>
                  </a:cubicBezTo>
                  <a:cubicBezTo>
                    <a:pt x="1022" y="665"/>
                    <a:pt x="994" y="581"/>
                    <a:pt x="1022" y="462"/>
                  </a:cubicBezTo>
                  <a:cubicBezTo>
                    <a:pt x="1022" y="378"/>
                    <a:pt x="1022" y="287"/>
                    <a:pt x="966" y="231"/>
                  </a:cubicBezTo>
                  <a:cubicBezTo>
                    <a:pt x="966" y="140"/>
                    <a:pt x="931" y="28"/>
                    <a:pt x="79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9"/>
            <p:cNvSpPr/>
            <p:nvPr/>
          </p:nvSpPr>
          <p:spPr>
            <a:xfrm>
              <a:off x="2789478" y="2910859"/>
              <a:ext cx="23142" cy="27602"/>
            </a:xfrm>
            <a:custGeom>
              <a:rect b="b" l="l" r="r" t="t"/>
              <a:pathLst>
                <a:path extrusionOk="0" h="1213" w="1017">
                  <a:moveTo>
                    <a:pt x="652" y="0"/>
                  </a:moveTo>
                  <a:cubicBezTo>
                    <a:pt x="620" y="0"/>
                    <a:pt x="585" y="10"/>
                    <a:pt x="553" y="29"/>
                  </a:cubicBezTo>
                  <a:cubicBezTo>
                    <a:pt x="497" y="57"/>
                    <a:pt x="469" y="113"/>
                    <a:pt x="434" y="204"/>
                  </a:cubicBezTo>
                  <a:cubicBezTo>
                    <a:pt x="378" y="232"/>
                    <a:pt x="322" y="288"/>
                    <a:pt x="294" y="323"/>
                  </a:cubicBezTo>
                  <a:cubicBezTo>
                    <a:pt x="203" y="379"/>
                    <a:pt x="147" y="407"/>
                    <a:pt x="84" y="463"/>
                  </a:cubicBezTo>
                  <a:cubicBezTo>
                    <a:pt x="0" y="526"/>
                    <a:pt x="28" y="638"/>
                    <a:pt x="84" y="673"/>
                  </a:cubicBezTo>
                  <a:cubicBezTo>
                    <a:pt x="231" y="729"/>
                    <a:pt x="350" y="785"/>
                    <a:pt x="497" y="848"/>
                  </a:cubicBezTo>
                  <a:cubicBezTo>
                    <a:pt x="525" y="875"/>
                    <a:pt x="581" y="903"/>
                    <a:pt x="609" y="931"/>
                  </a:cubicBezTo>
                  <a:cubicBezTo>
                    <a:pt x="699" y="1022"/>
                    <a:pt x="727" y="1134"/>
                    <a:pt x="818" y="1197"/>
                  </a:cubicBezTo>
                  <a:cubicBezTo>
                    <a:pt x="836" y="1207"/>
                    <a:pt x="851" y="1212"/>
                    <a:pt x="864" y="1212"/>
                  </a:cubicBezTo>
                  <a:cubicBezTo>
                    <a:pt x="958" y="1212"/>
                    <a:pt x="955" y="980"/>
                    <a:pt x="930" y="931"/>
                  </a:cubicBezTo>
                  <a:cubicBezTo>
                    <a:pt x="930" y="904"/>
                    <a:pt x="1016" y="322"/>
                    <a:pt x="937" y="322"/>
                  </a:cubicBezTo>
                  <a:cubicBezTo>
                    <a:pt x="935" y="322"/>
                    <a:pt x="933" y="322"/>
                    <a:pt x="930" y="323"/>
                  </a:cubicBezTo>
                  <a:lnTo>
                    <a:pt x="930" y="260"/>
                  </a:lnTo>
                  <a:cubicBezTo>
                    <a:pt x="930" y="232"/>
                    <a:pt x="902" y="176"/>
                    <a:pt x="846" y="148"/>
                  </a:cubicBezTo>
                  <a:cubicBezTo>
                    <a:pt x="846" y="148"/>
                    <a:pt x="846" y="113"/>
                    <a:pt x="818" y="113"/>
                  </a:cubicBezTo>
                  <a:lnTo>
                    <a:pt x="818" y="85"/>
                  </a:lnTo>
                  <a:lnTo>
                    <a:pt x="783" y="85"/>
                  </a:lnTo>
                  <a:cubicBezTo>
                    <a:pt x="765" y="31"/>
                    <a:pt x="712" y="0"/>
                    <a:pt x="65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9"/>
            <p:cNvSpPr/>
            <p:nvPr/>
          </p:nvSpPr>
          <p:spPr>
            <a:xfrm>
              <a:off x="2825272" y="2939872"/>
              <a:ext cx="17840" cy="25281"/>
            </a:xfrm>
            <a:custGeom>
              <a:rect b="b" l="l" r="r" t="t"/>
              <a:pathLst>
                <a:path extrusionOk="0" h="1111" w="784">
                  <a:moveTo>
                    <a:pt x="571" y="1"/>
                  </a:moveTo>
                  <a:cubicBezTo>
                    <a:pt x="556" y="1"/>
                    <a:pt x="540" y="2"/>
                    <a:pt x="525" y="6"/>
                  </a:cubicBezTo>
                  <a:lnTo>
                    <a:pt x="497" y="6"/>
                  </a:lnTo>
                  <a:cubicBezTo>
                    <a:pt x="469" y="6"/>
                    <a:pt x="406" y="34"/>
                    <a:pt x="378" y="62"/>
                  </a:cubicBezTo>
                  <a:cubicBezTo>
                    <a:pt x="322" y="97"/>
                    <a:pt x="231" y="125"/>
                    <a:pt x="175" y="153"/>
                  </a:cubicBezTo>
                  <a:lnTo>
                    <a:pt x="175" y="181"/>
                  </a:lnTo>
                  <a:cubicBezTo>
                    <a:pt x="147" y="209"/>
                    <a:pt x="147" y="237"/>
                    <a:pt x="119" y="272"/>
                  </a:cubicBezTo>
                  <a:lnTo>
                    <a:pt x="56" y="328"/>
                  </a:lnTo>
                  <a:cubicBezTo>
                    <a:pt x="56" y="356"/>
                    <a:pt x="28" y="412"/>
                    <a:pt x="1" y="412"/>
                  </a:cubicBezTo>
                  <a:lnTo>
                    <a:pt x="1" y="475"/>
                  </a:lnTo>
                  <a:cubicBezTo>
                    <a:pt x="119" y="649"/>
                    <a:pt x="322" y="761"/>
                    <a:pt x="497" y="852"/>
                  </a:cubicBezTo>
                  <a:lnTo>
                    <a:pt x="553" y="852"/>
                  </a:lnTo>
                  <a:cubicBezTo>
                    <a:pt x="553" y="936"/>
                    <a:pt x="581" y="999"/>
                    <a:pt x="609" y="1055"/>
                  </a:cubicBezTo>
                  <a:cubicBezTo>
                    <a:pt x="644" y="1083"/>
                    <a:pt x="672" y="1111"/>
                    <a:pt x="700" y="1111"/>
                  </a:cubicBezTo>
                  <a:cubicBezTo>
                    <a:pt x="728" y="908"/>
                    <a:pt x="728" y="705"/>
                    <a:pt x="756" y="502"/>
                  </a:cubicBezTo>
                  <a:cubicBezTo>
                    <a:pt x="756" y="502"/>
                    <a:pt x="756" y="475"/>
                    <a:pt x="784" y="475"/>
                  </a:cubicBezTo>
                  <a:cubicBezTo>
                    <a:pt x="756" y="412"/>
                    <a:pt x="756" y="356"/>
                    <a:pt x="728" y="300"/>
                  </a:cubicBezTo>
                  <a:lnTo>
                    <a:pt x="728" y="181"/>
                  </a:lnTo>
                  <a:cubicBezTo>
                    <a:pt x="752" y="78"/>
                    <a:pt x="671" y="1"/>
                    <a:pt x="57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9"/>
            <p:cNvSpPr/>
            <p:nvPr/>
          </p:nvSpPr>
          <p:spPr>
            <a:xfrm>
              <a:off x="2843885" y="2965471"/>
              <a:ext cx="12606" cy="11628"/>
            </a:xfrm>
            <a:custGeom>
              <a:rect b="b" l="l" r="r" t="t"/>
              <a:pathLst>
                <a:path extrusionOk="0" h="511" w="554">
                  <a:moveTo>
                    <a:pt x="305" y="0"/>
                  </a:moveTo>
                  <a:cubicBezTo>
                    <a:pt x="276" y="0"/>
                    <a:pt x="242" y="15"/>
                    <a:pt x="203" y="49"/>
                  </a:cubicBezTo>
                  <a:cubicBezTo>
                    <a:pt x="140" y="133"/>
                    <a:pt x="85" y="196"/>
                    <a:pt x="29" y="280"/>
                  </a:cubicBezTo>
                  <a:lnTo>
                    <a:pt x="1" y="307"/>
                  </a:lnTo>
                  <a:cubicBezTo>
                    <a:pt x="29" y="307"/>
                    <a:pt x="57" y="335"/>
                    <a:pt x="85" y="370"/>
                  </a:cubicBezTo>
                  <a:cubicBezTo>
                    <a:pt x="105" y="411"/>
                    <a:pt x="144" y="437"/>
                    <a:pt x="186" y="437"/>
                  </a:cubicBezTo>
                  <a:cubicBezTo>
                    <a:pt x="201" y="437"/>
                    <a:pt x="216" y="434"/>
                    <a:pt x="231" y="426"/>
                  </a:cubicBezTo>
                  <a:lnTo>
                    <a:pt x="259" y="426"/>
                  </a:lnTo>
                  <a:cubicBezTo>
                    <a:pt x="350" y="454"/>
                    <a:pt x="462" y="482"/>
                    <a:pt x="553" y="510"/>
                  </a:cubicBezTo>
                  <a:cubicBezTo>
                    <a:pt x="553" y="510"/>
                    <a:pt x="553" y="482"/>
                    <a:pt x="525" y="482"/>
                  </a:cubicBezTo>
                  <a:cubicBezTo>
                    <a:pt x="496" y="360"/>
                    <a:pt x="452" y="0"/>
                    <a:pt x="30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9"/>
            <p:cNvSpPr/>
            <p:nvPr/>
          </p:nvSpPr>
          <p:spPr>
            <a:xfrm>
              <a:off x="2859791" y="2975802"/>
              <a:ext cx="3208" cy="2093"/>
            </a:xfrm>
            <a:custGeom>
              <a:rect b="b" l="l" r="r" t="t"/>
              <a:pathLst>
                <a:path extrusionOk="0" h="92" w="141">
                  <a:moveTo>
                    <a:pt x="141" y="0"/>
                  </a:moveTo>
                  <a:lnTo>
                    <a:pt x="141" y="0"/>
                  </a:lnTo>
                  <a:cubicBezTo>
                    <a:pt x="85" y="28"/>
                    <a:pt x="57" y="56"/>
                    <a:pt x="1" y="91"/>
                  </a:cubicBezTo>
                  <a:lnTo>
                    <a:pt x="29" y="91"/>
                  </a:lnTo>
                  <a:cubicBezTo>
                    <a:pt x="85" y="91"/>
                    <a:pt x="113" y="56"/>
                    <a:pt x="14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9"/>
            <p:cNvSpPr/>
            <p:nvPr/>
          </p:nvSpPr>
          <p:spPr>
            <a:xfrm>
              <a:off x="2862977" y="2972457"/>
              <a:ext cx="11332" cy="12584"/>
            </a:xfrm>
            <a:custGeom>
              <a:rect b="b" l="l" r="r" t="t"/>
              <a:pathLst>
                <a:path extrusionOk="0" h="553" w="498">
                  <a:moveTo>
                    <a:pt x="266" y="0"/>
                  </a:moveTo>
                  <a:cubicBezTo>
                    <a:pt x="238" y="0"/>
                    <a:pt x="238" y="0"/>
                    <a:pt x="210" y="28"/>
                  </a:cubicBezTo>
                  <a:cubicBezTo>
                    <a:pt x="148" y="63"/>
                    <a:pt x="92" y="119"/>
                    <a:pt x="1" y="147"/>
                  </a:cubicBezTo>
                  <a:cubicBezTo>
                    <a:pt x="1" y="175"/>
                    <a:pt x="36" y="203"/>
                    <a:pt x="36" y="238"/>
                  </a:cubicBezTo>
                  <a:cubicBezTo>
                    <a:pt x="36" y="238"/>
                    <a:pt x="64" y="266"/>
                    <a:pt x="64" y="294"/>
                  </a:cubicBezTo>
                  <a:cubicBezTo>
                    <a:pt x="92" y="322"/>
                    <a:pt x="120" y="350"/>
                    <a:pt x="148" y="378"/>
                  </a:cubicBezTo>
                  <a:cubicBezTo>
                    <a:pt x="176" y="413"/>
                    <a:pt x="210" y="441"/>
                    <a:pt x="238" y="469"/>
                  </a:cubicBezTo>
                  <a:cubicBezTo>
                    <a:pt x="294" y="497"/>
                    <a:pt x="350" y="497"/>
                    <a:pt x="385" y="525"/>
                  </a:cubicBezTo>
                  <a:cubicBezTo>
                    <a:pt x="413" y="525"/>
                    <a:pt x="413" y="525"/>
                    <a:pt x="413" y="553"/>
                  </a:cubicBezTo>
                  <a:cubicBezTo>
                    <a:pt x="413" y="525"/>
                    <a:pt x="413" y="497"/>
                    <a:pt x="441" y="469"/>
                  </a:cubicBezTo>
                  <a:cubicBezTo>
                    <a:pt x="469" y="413"/>
                    <a:pt x="497" y="203"/>
                    <a:pt x="441" y="119"/>
                  </a:cubicBezTo>
                  <a:cubicBezTo>
                    <a:pt x="441" y="119"/>
                    <a:pt x="413" y="119"/>
                    <a:pt x="413" y="91"/>
                  </a:cubicBezTo>
                  <a:cubicBezTo>
                    <a:pt x="385" y="63"/>
                    <a:pt x="385" y="28"/>
                    <a:pt x="38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9"/>
            <p:cNvSpPr/>
            <p:nvPr/>
          </p:nvSpPr>
          <p:spPr>
            <a:xfrm>
              <a:off x="2874923" y="2978510"/>
              <a:ext cx="13380" cy="10513"/>
            </a:xfrm>
            <a:custGeom>
              <a:rect b="b" l="l" r="r" t="t"/>
              <a:pathLst>
                <a:path extrusionOk="0" h="462" w="588">
                  <a:moveTo>
                    <a:pt x="350" y="0"/>
                  </a:moveTo>
                  <a:cubicBezTo>
                    <a:pt x="238" y="84"/>
                    <a:pt x="147" y="175"/>
                    <a:pt x="91" y="322"/>
                  </a:cubicBezTo>
                  <a:cubicBezTo>
                    <a:pt x="63" y="350"/>
                    <a:pt x="35" y="378"/>
                    <a:pt x="0" y="378"/>
                  </a:cubicBezTo>
                  <a:cubicBezTo>
                    <a:pt x="91" y="434"/>
                    <a:pt x="175" y="406"/>
                    <a:pt x="266" y="434"/>
                  </a:cubicBezTo>
                  <a:cubicBezTo>
                    <a:pt x="322" y="434"/>
                    <a:pt x="393" y="462"/>
                    <a:pt x="470" y="462"/>
                  </a:cubicBezTo>
                  <a:cubicBezTo>
                    <a:pt x="508" y="462"/>
                    <a:pt x="548" y="455"/>
                    <a:pt x="587" y="434"/>
                  </a:cubicBezTo>
                  <a:cubicBezTo>
                    <a:pt x="560" y="406"/>
                    <a:pt x="560" y="378"/>
                    <a:pt x="525" y="350"/>
                  </a:cubicBezTo>
                  <a:cubicBezTo>
                    <a:pt x="497" y="259"/>
                    <a:pt x="497" y="147"/>
                    <a:pt x="441" y="56"/>
                  </a:cubicBezTo>
                  <a:cubicBezTo>
                    <a:pt x="413" y="56"/>
                    <a:pt x="413" y="28"/>
                    <a:pt x="41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9"/>
            <p:cNvSpPr/>
            <p:nvPr/>
          </p:nvSpPr>
          <p:spPr>
            <a:xfrm>
              <a:off x="2893537" y="2986451"/>
              <a:ext cx="11946" cy="13107"/>
            </a:xfrm>
            <a:custGeom>
              <a:rect b="b" l="l" r="r" t="t"/>
              <a:pathLst>
                <a:path extrusionOk="0" h="576" w="525">
                  <a:moveTo>
                    <a:pt x="350" y="1"/>
                  </a:moveTo>
                  <a:cubicBezTo>
                    <a:pt x="266" y="85"/>
                    <a:pt x="119" y="148"/>
                    <a:pt x="0" y="176"/>
                  </a:cubicBezTo>
                  <a:cubicBezTo>
                    <a:pt x="28" y="232"/>
                    <a:pt x="56" y="287"/>
                    <a:pt x="119" y="322"/>
                  </a:cubicBezTo>
                  <a:cubicBezTo>
                    <a:pt x="119" y="378"/>
                    <a:pt x="119" y="434"/>
                    <a:pt x="147" y="497"/>
                  </a:cubicBezTo>
                  <a:cubicBezTo>
                    <a:pt x="180" y="546"/>
                    <a:pt x="243" y="576"/>
                    <a:pt x="308" y="576"/>
                  </a:cubicBezTo>
                  <a:cubicBezTo>
                    <a:pt x="355" y="576"/>
                    <a:pt x="403" y="560"/>
                    <a:pt x="441" y="525"/>
                  </a:cubicBezTo>
                  <a:cubicBezTo>
                    <a:pt x="441" y="497"/>
                    <a:pt x="469" y="497"/>
                    <a:pt x="469" y="462"/>
                  </a:cubicBezTo>
                  <a:lnTo>
                    <a:pt x="497" y="462"/>
                  </a:lnTo>
                  <a:lnTo>
                    <a:pt x="497" y="378"/>
                  </a:lnTo>
                  <a:cubicBezTo>
                    <a:pt x="525" y="322"/>
                    <a:pt x="525" y="260"/>
                    <a:pt x="525" y="204"/>
                  </a:cubicBezTo>
                  <a:cubicBezTo>
                    <a:pt x="525" y="176"/>
                    <a:pt x="497" y="176"/>
                    <a:pt x="497" y="176"/>
                  </a:cubicBezTo>
                  <a:cubicBezTo>
                    <a:pt x="469" y="113"/>
                    <a:pt x="441" y="85"/>
                    <a:pt x="406" y="57"/>
                  </a:cubicBezTo>
                  <a:cubicBezTo>
                    <a:pt x="406" y="29"/>
                    <a:pt x="378" y="29"/>
                    <a:pt x="35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9"/>
            <p:cNvSpPr/>
            <p:nvPr/>
          </p:nvSpPr>
          <p:spPr>
            <a:xfrm>
              <a:off x="2871737" y="2997760"/>
              <a:ext cx="5279" cy="5894"/>
            </a:xfrm>
            <a:custGeom>
              <a:rect b="b" l="l" r="r" t="t"/>
              <a:pathLst>
                <a:path extrusionOk="0" h="259" w="232">
                  <a:moveTo>
                    <a:pt x="84" y="0"/>
                  </a:moveTo>
                  <a:cubicBezTo>
                    <a:pt x="28" y="28"/>
                    <a:pt x="0" y="56"/>
                    <a:pt x="0" y="112"/>
                  </a:cubicBezTo>
                  <a:lnTo>
                    <a:pt x="0" y="140"/>
                  </a:lnTo>
                  <a:cubicBezTo>
                    <a:pt x="0" y="203"/>
                    <a:pt x="28" y="259"/>
                    <a:pt x="56" y="259"/>
                  </a:cubicBezTo>
                  <a:cubicBezTo>
                    <a:pt x="112" y="259"/>
                    <a:pt x="175" y="259"/>
                    <a:pt x="175" y="203"/>
                  </a:cubicBezTo>
                  <a:cubicBezTo>
                    <a:pt x="203" y="203"/>
                    <a:pt x="203" y="203"/>
                    <a:pt x="203" y="175"/>
                  </a:cubicBezTo>
                  <a:cubicBezTo>
                    <a:pt x="203" y="175"/>
                    <a:pt x="203" y="140"/>
                    <a:pt x="231" y="140"/>
                  </a:cubicBezTo>
                  <a:lnTo>
                    <a:pt x="231" y="84"/>
                  </a:lnTo>
                  <a:cubicBezTo>
                    <a:pt x="231" y="56"/>
                    <a:pt x="203" y="28"/>
                    <a:pt x="175" y="28"/>
                  </a:cubicBezTo>
                  <a:cubicBezTo>
                    <a:pt x="140" y="0"/>
                    <a:pt x="112" y="0"/>
                    <a:pt x="8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9"/>
            <p:cNvSpPr/>
            <p:nvPr/>
          </p:nvSpPr>
          <p:spPr>
            <a:xfrm>
              <a:off x="2850416" y="2989000"/>
              <a:ext cx="9398" cy="10240"/>
            </a:xfrm>
            <a:custGeom>
              <a:rect b="b" l="l" r="r" t="t"/>
              <a:pathLst>
                <a:path extrusionOk="0" h="450" w="413">
                  <a:moveTo>
                    <a:pt x="322" y="1"/>
                  </a:moveTo>
                  <a:cubicBezTo>
                    <a:pt x="294" y="1"/>
                    <a:pt x="266" y="1"/>
                    <a:pt x="238" y="36"/>
                  </a:cubicBezTo>
                  <a:cubicBezTo>
                    <a:pt x="203" y="36"/>
                    <a:pt x="175" y="64"/>
                    <a:pt x="147" y="92"/>
                  </a:cubicBezTo>
                  <a:cubicBezTo>
                    <a:pt x="119" y="120"/>
                    <a:pt x="119" y="148"/>
                    <a:pt x="91" y="148"/>
                  </a:cubicBezTo>
                  <a:cubicBezTo>
                    <a:pt x="28" y="210"/>
                    <a:pt x="0" y="266"/>
                    <a:pt x="0" y="350"/>
                  </a:cubicBezTo>
                  <a:cubicBezTo>
                    <a:pt x="17" y="421"/>
                    <a:pt x="85" y="449"/>
                    <a:pt x="151" y="449"/>
                  </a:cubicBezTo>
                  <a:cubicBezTo>
                    <a:pt x="196" y="449"/>
                    <a:pt x="240" y="436"/>
                    <a:pt x="266" y="413"/>
                  </a:cubicBezTo>
                  <a:cubicBezTo>
                    <a:pt x="350" y="350"/>
                    <a:pt x="378" y="294"/>
                    <a:pt x="413" y="210"/>
                  </a:cubicBezTo>
                  <a:lnTo>
                    <a:pt x="413" y="120"/>
                  </a:lnTo>
                  <a:cubicBezTo>
                    <a:pt x="413" y="92"/>
                    <a:pt x="378" y="64"/>
                    <a:pt x="350" y="64"/>
                  </a:cubicBezTo>
                  <a:cubicBezTo>
                    <a:pt x="350" y="36"/>
                    <a:pt x="350" y="36"/>
                    <a:pt x="32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9"/>
            <p:cNvSpPr/>
            <p:nvPr/>
          </p:nvSpPr>
          <p:spPr>
            <a:xfrm>
              <a:off x="2830528" y="2987839"/>
              <a:ext cx="6690" cy="7873"/>
            </a:xfrm>
            <a:custGeom>
              <a:rect b="b" l="l" r="r" t="t"/>
              <a:pathLst>
                <a:path extrusionOk="0" h="346" w="294">
                  <a:moveTo>
                    <a:pt x="217" y="1"/>
                  </a:moveTo>
                  <a:cubicBezTo>
                    <a:pt x="197" y="1"/>
                    <a:pt x="173" y="8"/>
                    <a:pt x="147" y="24"/>
                  </a:cubicBezTo>
                  <a:cubicBezTo>
                    <a:pt x="119" y="24"/>
                    <a:pt x="91" y="87"/>
                    <a:pt x="91" y="115"/>
                  </a:cubicBezTo>
                  <a:lnTo>
                    <a:pt x="91" y="143"/>
                  </a:lnTo>
                  <a:cubicBezTo>
                    <a:pt x="63" y="143"/>
                    <a:pt x="63" y="171"/>
                    <a:pt x="63" y="171"/>
                  </a:cubicBezTo>
                  <a:lnTo>
                    <a:pt x="28" y="171"/>
                  </a:lnTo>
                  <a:cubicBezTo>
                    <a:pt x="0" y="261"/>
                    <a:pt x="63" y="345"/>
                    <a:pt x="147" y="345"/>
                  </a:cubicBezTo>
                  <a:cubicBezTo>
                    <a:pt x="203" y="345"/>
                    <a:pt x="266" y="289"/>
                    <a:pt x="266" y="199"/>
                  </a:cubicBezTo>
                  <a:cubicBezTo>
                    <a:pt x="294" y="171"/>
                    <a:pt x="294" y="143"/>
                    <a:pt x="294" y="87"/>
                  </a:cubicBezTo>
                  <a:cubicBezTo>
                    <a:pt x="294" y="42"/>
                    <a:pt x="266" y="1"/>
                    <a:pt x="21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9"/>
            <p:cNvSpPr/>
            <p:nvPr/>
          </p:nvSpPr>
          <p:spPr>
            <a:xfrm>
              <a:off x="2814622" y="2979147"/>
              <a:ext cx="12584" cy="12037"/>
            </a:xfrm>
            <a:custGeom>
              <a:rect b="b" l="l" r="r" t="t"/>
              <a:pathLst>
                <a:path extrusionOk="0" h="529" w="553">
                  <a:moveTo>
                    <a:pt x="350" y="0"/>
                  </a:moveTo>
                  <a:cubicBezTo>
                    <a:pt x="266" y="0"/>
                    <a:pt x="203" y="84"/>
                    <a:pt x="147" y="147"/>
                  </a:cubicBezTo>
                  <a:cubicBezTo>
                    <a:pt x="63" y="175"/>
                    <a:pt x="0" y="259"/>
                    <a:pt x="28" y="350"/>
                  </a:cubicBezTo>
                  <a:cubicBezTo>
                    <a:pt x="63" y="434"/>
                    <a:pt x="147" y="469"/>
                    <a:pt x="203" y="497"/>
                  </a:cubicBezTo>
                  <a:lnTo>
                    <a:pt x="238" y="497"/>
                  </a:lnTo>
                  <a:cubicBezTo>
                    <a:pt x="270" y="513"/>
                    <a:pt x="312" y="529"/>
                    <a:pt x="353" y="529"/>
                  </a:cubicBezTo>
                  <a:cubicBezTo>
                    <a:pt x="384" y="529"/>
                    <a:pt x="414" y="520"/>
                    <a:pt x="441" y="497"/>
                  </a:cubicBezTo>
                  <a:cubicBezTo>
                    <a:pt x="496" y="434"/>
                    <a:pt x="524" y="350"/>
                    <a:pt x="552" y="259"/>
                  </a:cubicBezTo>
                  <a:cubicBezTo>
                    <a:pt x="552" y="231"/>
                    <a:pt x="524" y="231"/>
                    <a:pt x="524" y="203"/>
                  </a:cubicBezTo>
                  <a:cubicBezTo>
                    <a:pt x="524" y="119"/>
                    <a:pt x="496" y="56"/>
                    <a:pt x="441" y="28"/>
                  </a:cubicBezTo>
                  <a:lnTo>
                    <a:pt x="413" y="28"/>
                  </a:lnTo>
                  <a:cubicBezTo>
                    <a:pt x="413" y="0"/>
                    <a:pt x="378" y="0"/>
                    <a:pt x="3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9"/>
            <p:cNvSpPr/>
            <p:nvPr/>
          </p:nvSpPr>
          <p:spPr>
            <a:xfrm>
              <a:off x="2796782" y="2971023"/>
              <a:ext cx="13881" cy="15519"/>
            </a:xfrm>
            <a:custGeom>
              <a:rect b="b" l="l" r="r" t="t"/>
              <a:pathLst>
                <a:path extrusionOk="0" h="682" w="610">
                  <a:moveTo>
                    <a:pt x="382" y="1"/>
                  </a:moveTo>
                  <a:cubicBezTo>
                    <a:pt x="360" y="1"/>
                    <a:pt x="339" y="11"/>
                    <a:pt x="323" y="36"/>
                  </a:cubicBezTo>
                  <a:cubicBezTo>
                    <a:pt x="288" y="36"/>
                    <a:pt x="288" y="36"/>
                    <a:pt x="288" y="63"/>
                  </a:cubicBezTo>
                  <a:cubicBezTo>
                    <a:pt x="204" y="154"/>
                    <a:pt x="85" y="210"/>
                    <a:pt x="57" y="329"/>
                  </a:cubicBezTo>
                  <a:cubicBezTo>
                    <a:pt x="1" y="441"/>
                    <a:pt x="113" y="532"/>
                    <a:pt x="204" y="588"/>
                  </a:cubicBezTo>
                  <a:cubicBezTo>
                    <a:pt x="232" y="616"/>
                    <a:pt x="260" y="651"/>
                    <a:pt x="288" y="679"/>
                  </a:cubicBezTo>
                  <a:cubicBezTo>
                    <a:pt x="297" y="680"/>
                    <a:pt x="307" y="681"/>
                    <a:pt x="316" y="681"/>
                  </a:cubicBezTo>
                  <a:cubicBezTo>
                    <a:pt x="472" y="681"/>
                    <a:pt x="555" y="469"/>
                    <a:pt x="581" y="357"/>
                  </a:cubicBezTo>
                  <a:cubicBezTo>
                    <a:pt x="609" y="266"/>
                    <a:pt x="553" y="210"/>
                    <a:pt x="497" y="182"/>
                  </a:cubicBezTo>
                  <a:lnTo>
                    <a:pt x="462" y="154"/>
                  </a:lnTo>
                  <a:lnTo>
                    <a:pt x="462" y="126"/>
                  </a:lnTo>
                  <a:cubicBezTo>
                    <a:pt x="487" y="62"/>
                    <a:pt x="435" y="1"/>
                    <a:pt x="38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9"/>
            <p:cNvSpPr/>
            <p:nvPr/>
          </p:nvSpPr>
          <p:spPr>
            <a:xfrm>
              <a:off x="2772935" y="2964356"/>
              <a:ext cx="10513" cy="15769"/>
            </a:xfrm>
            <a:custGeom>
              <a:rect b="b" l="l" r="r" t="t"/>
              <a:pathLst>
                <a:path extrusionOk="0" h="693" w="462">
                  <a:moveTo>
                    <a:pt x="306" y="0"/>
                  </a:moveTo>
                  <a:cubicBezTo>
                    <a:pt x="283" y="0"/>
                    <a:pt x="257" y="10"/>
                    <a:pt x="231" y="35"/>
                  </a:cubicBezTo>
                  <a:cubicBezTo>
                    <a:pt x="147" y="98"/>
                    <a:pt x="28" y="245"/>
                    <a:pt x="0" y="356"/>
                  </a:cubicBezTo>
                  <a:cubicBezTo>
                    <a:pt x="0" y="447"/>
                    <a:pt x="28" y="559"/>
                    <a:pt x="84" y="650"/>
                  </a:cubicBezTo>
                  <a:cubicBezTo>
                    <a:pt x="129" y="678"/>
                    <a:pt x="166" y="692"/>
                    <a:pt x="198" y="692"/>
                  </a:cubicBezTo>
                  <a:cubicBezTo>
                    <a:pt x="231" y="692"/>
                    <a:pt x="259" y="678"/>
                    <a:pt x="287" y="650"/>
                  </a:cubicBezTo>
                  <a:cubicBezTo>
                    <a:pt x="350" y="650"/>
                    <a:pt x="378" y="594"/>
                    <a:pt x="406" y="503"/>
                  </a:cubicBezTo>
                  <a:cubicBezTo>
                    <a:pt x="434" y="419"/>
                    <a:pt x="462" y="329"/>
                    <a:pt x="462" y="245"/>
                  </a:cubicBezTo>
                  <a:cubicBezTo>
                    <a:pt x="462" y="182"/>
                    <a:pt x="434" y="126"/>
                    <a:pt x="378" y="126"/>
                  </a:cubicBezTo>
                  <a:cubicBezTo>
                    <a:pt x="397" y="61"/>
                    <a:pt x="361" y="0"/>
                    <a:pt x="30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9"/>
            <p:cNvSpPr/>
            <p:nvPr/>
          </p:nvSpPr>
          <p:spPr>
            <a:xfrm>
              <a:off x="2747632" y="2952000"/>
              <a:ext cx="13380" cy="15109"/>
            </a:xfrm>
            <a:custGeom>
              <a:rect b="b" l="l" r="r" t="t"/>
              <a:pathLst>
                <a:path extrusionOk="0" h="664" w="588">
                  <a:moveTo>
                    <a:pt x="219" y="0"/>
                  </a:moveTo>
                  <a:cubicBezTo>
                    <a:pt x="182" y="0"/>
                    <a:pt x="144" y="16"/>
                    <a:pt x="119" y="53"/>
                  </a:cubicBezTo>
                  <a:lnTo>
                    <a:pt x="91" y="88"/>
                  </a:lnTo>
                  <a:lnTo>
                    <a:pt x="91" y="116"/>
                  </a:lnTo>
                  <a:cubicBezTo>
                    <a:pt x="63" y="172"/>
                    <a:pt x="35" y="200"/>
                    <a:pt x="35" y="263"/>
                  </a:cubicBezTo>
                  <a:cubicBezTo>
                    <a:pt x="35" y="319"/>
                    <a:pt x="0" y="347"/>
                    <a:pt x="0" y="403"/>
                  </a:cubicBezTo>
                  <a:cubicBezTo>
                    <a:pt x="35" y="522"/>
                    <a:pt x="147" y="550"/>
                    <a:pt x="238" y="578"/>
                  </a:cubicBezTo>
                  <a:cubicBezTo>
                    <a:pt x="298" y="623"/>
                    <a:pt x="361" y="664"/>
                    <a:pt x="422" y="664"/>
                  </a:cubicBezTo>
                  <a:cubicBezTo>
                    <a:pt x="448" y="664"/>
                    <a:pt x="472" y="657"/>
                    <a:pt x="497" y="641"/>
                  </a:cubicBezTo>
                  <a:cubicBezTo>
                    <a:pt x="588" y="578"/>
                    <a:pt x="588" y="466"/>
                    <a:pt x="560" y="375"/>
                  </a:cubicBezTo>
                  <a:cubicBezTo>
                    <a:pt x="525" y="291"/>
                    <a:pt x="441" y="116"/>
                    <a:pt x="322" y="53"/>
                  </a:cubicBezTo>
                  <a:cubicBezTo>
                    <a:pt x="307" y="23"/>
                    <a:pt x="264" y="0"/>
                    <a:pt x="21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9"/>
            <p:cNvSpPr/>
            <p:nvPr/>
          </p:nvSpPr>
          <p:spPr>
            <a:xfrm>
              <a:off x="2722487" y="2940463"/>
              <a:ext cx="12584" cy="13039"/>
            </a:xfrm>
            <a:custGeom>
              <a:rect b="b" l="l" r="r" t="t"/>
              <a:pathLst>
                <a:path extrusionOk="0" h="573" w="553">
                  <a:moveTo>
                    <a:pt x="309" y="1"/>
                  </a:moveTo>
                  <a:cubicBezTo>
                    <a:pt x="253" y="1"/>
                    <a:pt x="221" y="47"/>
                    <a:pt x="175" y="99"/>
                  </a:cubicBezTo>
                  <a:cubicBezTo>
                    <a:pt x="147" y="155"/>
                    <a:pt x="91" y="183"/>
                    <a:pt x="28" y="246"/>
                  </a:cubicBezTo>
                  <a:cubicBezTo>
                    <a:pt x="0" y="330"/>
                    <a:pt x="0" y="421"/>
                    <a:pt x="91" y="476"/>
                  </a:cubicBezTo>
                  <a:cubicBezTo>
                    <a:pt x="147" y="504"/>
                    <a:pt x="175" y="504"/>
                    <a:pt x="231" y="532"/>
                  </a:cubicBezTo>
                  <a:cubicBezTo>
                    <a:pt x="278" y="557"/>
                    <a:pt x="334" y="572"/>
                    <a:pt x="386" y="572"/>
                  </a:cubicBezTo>
                  <a:cubicBezTo>
                    <a:pt x="465" y="572"/>
                    <a:pt x="536" y="537"/>
                    <a:pt x="553" y="449"/>
                  </a:cubicBezTo>
                  <a:cubicBezTo>
                    <a:pt x="553" y="358"/>
                    <a:pt x="525" y="302"/>
                    <a:pt x="497" y="246"/>
                  </a:cubicBezTo>
                  <a:cubicBezTo>
                    <a:pt x="497" y="183"/>
                    <a:pt x="469" y="127"/>
                    <a:pt x="406" y="71"/>
                  </a:cubicBezTo>
                  <a:lnTo>
                    <a:pt x="378" y="71"/>
                  </a:lnTo>
                  <a:cubicBezTo>
                    <a:pt x="378" y="36"/>
                    <a:pt x="378" y="8"/>
                    <a:pt x="350" y="8"/>
                  </a:cubicBezTo>
                  <a:cubicBezTo>
                    <a:pt x="335" y="3"/>
                    <a:pt x="321" y="1"/>
                    <a:pt x="30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9"/>
            <p:cNvSpPr/>
            <p:nvPr/>
          </p:nvSpPr>
          <p:spPr>
            <a:xfrm>
              <a:off x="2700688" y="2934866"/>
              <a:ext cx="9261" cy="10399"/>
            </a:xfrm>
            <a:custGeom>
              <a:rect b="b" l="l" r="r" t="t"/>
              <a:pathLst>
                <a:path extrusionOk="0" h="457" w="407">
                  <a:moveTo>
                    <a:pt x="217" y="1"/>
                  </a:moveTo>
                  <a:cubicBezTo>
                    <a:pt x="160" y="1"/>
                    <a:pt x="112" y="47"/>
                    <a:pt x="112" y="107"/>
                  </a:cubicBezTo>
                  <a:cubicBezTo>
                    <a:pt x="112" y="107"/>
                    <a:pt x="84" y="107"/>
                    <a:pt x="84" y="142"/>
                  </a:cubicBezTo>
                  <a:cubicBezTo>
                    <a:pt x="56" y="170"/>
                    <a:pt x="28" y="198"/>
                    <a:pt x="0" y="254"/>
                  </a:cubicBezTo>
                  <a:cubicBezTo>
                    <a:pt x="0" y="317"/>
                    <a:pt x="28" y="373"/>
                    <a:pt x="84" y="401"/>
                  </a:cubicBezTo>
                  <a:lnTo>
                    <a:pt x="112" y="401"/>
                  </a:lnTo>
                  <a:cubicBezTo>
                    <a:pt x="140" y="401"/>
                    <a:pt x="175" y="429"/>
                    <a:pt x="140" y="429"/>
                  </a:cubicBezTo>
                  <a:cubicBezTo>
                    <a:pt x="175" y="429"/>
                    <a:pt x="203" y="457"/>
                    <a:pt x="231" y="457"/>
                  </a:cubicBezTo>
                  <a:cubicBezTo>
                    <a:pt x="287" y="457"/>
                    <a:pt x="350" y="429"/>
                    <a:pt x="378" y="373"/>
                  </a:cubicBezTo>
                  <a:cubicBezTo>
                    <a:pt x="378" y="345"/>
                    <a:pt x="406" y="317"/>
                    <a:pt x="406" y="282"/>
                  </a:cubicBezTo>
                  <a:lnTo>
                    <a:pt x="406" y="226"/>
                  </a:lnTo>
                  <a:lnTo>
                    <a:pt x="406" y="170"/>
                  </a:lnTo>
                  <a:cubicBezTo>
                    <a:pt x="406" y="107"/>
                    <a:pt x="378" y="79"/>
                    <a:pt x="315" y="51"/>
                  </a:cubicBezTo>
                  <a:lnTo>
                    <a:pt x="287" y="23"/>
                  </a:lnTo>
                  <a:cubicBezTo>
                    <a:pt x="264" y="8"/>
                    <a:pt x="240" y="1"/>
                    <a:pt x="21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9"/>
            <p:cNvSpPr/>
            <p:nvPr/>
          </p:nvSpPr>
          <p:spPr>
            <a:xfrm>
              <a:off x="2677455" y="2925081"/>
              <a:ext cx="11059" cy="12401"/>
            </a:xfrm>
            <a:custGeom>
              <a:rect b="b" l="l" r="r" t="t"/>
              <a:pathLst>
                <a:path extrusionOk="0" h="545" w="486">
                  <a:moveTo>
                    <a:pt x="228" y="1"/>
                  </a:moveTo>
                  <a:cubicBezTo>
                    <a:pt x="196" y="1"/>
                    <a:pt x="161" y="16"/>
                    <a:pt x="147" y="48"/>
                  </a:cubicBezTo>
                  <a:cubicBezTo>
                    <a:pt x="147" y="104"/>
                    <a:pt x="85" y="160"/>
                    <a:pt x="85" y="223"/>
                  </a:cubicBezTo>
                  <a:cubicBezTo>
                    <a:pt x="57" y="250"/>
                    <a:pt x="57" y="250"/>
                    <a:pt x="57" y="278"/>
                  </a:cubicBezTo>
                  <a:cubicBezTo>
                    <a:pt x="29" y="306"/>
                    <a:pt x="29" y="306"/>
                    <a:pt x="29" y="334"/>
                  </a:cubicBezTo>
                  <a:cubicBezTo>
                    <a:pt x="1" y="453"/>
                    <a:pt x="85" y="509"/>
                    <a:pt x="175" y="537"/>
                  </a:cubicBezTo>
                  <a:cubicBezTo>
                    <a:pt x="194" y="542"/>
                    <a:pt x="212" y="545"/>
                    <a:pt x="229" y="545"/>
                  </a:cubicBezTo>
                  <a:cubicBezTo>
                    <a:pt x="419" y="545"/>
                    <a:pt x="485" y="239"/>
                    <a:pt x="350" y="104"/>
                  </a:cubicBezTo>
                  <a:lnTo>
                    <a:pt x="287" y="104"/>
                  </a:lnTo>
                  <a:lnTo>
                    <a:pt x="287" y="48"/>
                  </a:lnTo>
                  <a:cubicBezTo>
                    <a:pt x="287" y="16"/>
                    <a:pt x="259" y="1"/>
                    <a:pt x="22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9"/>
            <p:cNvSpPr/>
            <p:nvPr/>
          </p:nvSpPr>
          <p:spPr>
            <a:xfrm>
              <a:off x="2657567" y="2922555"/>
              <a:ext cx="8624" cy="8715"/>
            </a:xfrm>
            <a:custGeom>
              <a:rect b="b" l="l" r="r" t="t"/>
              <a:pathLst>
                <a:path extrusionOk="0" h="383" w="379">
                  <a:moveTo>
                    <a:pt x="156" y="1"/>
                  </a:moveTo>
                  <a:cubicBezTo>
                    <a:pt x="144" y="1"/>
                    <a:pt x="129" y="4"/>
                    <a:pt x="112" y="12"/>
                  </a:cubicBezTo>
                  <a:cubicBezTo>
                    <a:pt x="84" y="12"/>
                    <a:pt x="56" y="40"/>
                    <a:pt x="29" y="68"/>
                  </a:cubicBezTo>
                  <a:lnTo>
                    <a:pt x="29" y="124"/>
                  </a:lnTo>
                  <a:lnTo>
                    <a:pt x="29" y="159"/>
                  </a:lnTo>
                  <a:cubicBezTo>
                    <a:pt x="1" y="243"/>
                    <a:pt x="29" y="299"/>
                    <a:pt x="112" y="361"/>
                  </a:cubicBezTo>
                  <a:cubicBezTo>
                    <a:pt x="130" y="375"/>
                    <a:pt x="153" y="382"/>
                    <a:pt x="174" y="382"/>
                  </a:cubicBezTo>
                  <a:cubicBezTo>
                    <a:pt x="196" y="382"/>
                    <a:pt x="217" y="375"/>
                    <a:pt x="231" y="361"/>
                  </a:cubicBezTo>
                  <a:cubicBezTo>
                    <a:pt x="287" y="361"/>
                    <a:pt x="322" y="334"/>
                    <a:pt x="322" y="299"/>
                  </a:cubicBezTo>
                  <a:cubicBezTo>
                    <a:pt x="378" y="243"/>
                    <a:pt x="350" y="187"/>
                    <a:pt x="322" y="159"/>
                  </a:cubicBezTo>
                  <a:cubicBezTo>
                    <a:pt x="287" y="124"/>
                    <a:pt x="259" y="96"/>
                    <a:pt x="231" y="96"/>
                  </a:cubicBezTo>
                  <a:lnTo>
                    <a:pt x="231" y="68"/>
                  </a:lnTo>
                  <a:cubicBezTo>
                    <a:pt x="211" y="27"/>
                    <a:pt x="190" y="1"/>
                    <a:pt x="15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9"/>
            <p:cNvSpPr/>
            <p:nvPr/>
          </p:nvSpPr>
          <p:spPr>
            <a:xfrm>
              <a:off x="2634972" y="2918368"/>
              <a:ext cx="11332" cy="9898"/>
            </a:xfrm>
            <a:custGeom>
              <a:rect b="b" l="l" r="r" t="t"/>
              <a:pathLst>
                <a:path extrusionOk="0" h="435" w="498">
                  <a:moveTo>
                    <a:pt x="222" y="0"/>
                  </a:moveTo>
                  <a:cubicBezTo>
                    <a:pt x="210" y="0"/>
                    <a:pt x="203" y="7"/>
                    <a:pt x="203" y="21"/>
                  </a:cubicBezTo>
                  <a:cubicBezTo>
                    <a:pt x="203" y="21"/>
                    <a:pt x="175" y="21"/>
                    <a:pt x="175" y="49"/>
                  </a:cubicBezTo>
                  <a:cubicBezTo>
                    <a:pt x="92" y="77"/>
                    <a:pt x="1" y="168"/>
                    <a:pt x="1" y="252"/>
                  </a:cubicBezTo>
                  <a:cubicBezTo>
                    <a:pt x="1" y="371"/>
                    <a:pt x="92" y="427"/>
                    <a:pt x="203" y="427"/>
                  </a:cubicBezTo>
                  <a:cubicBezTo>
                    <a:pt x="220" y="432"/>
                    <a:pt x="237" y="434"/>
                    <a:pt x="253" y="434"/>
                  </a:cubicBezTo>
                  <a:cubicBezTo>
                    <a:pt x="324" y="434"/>
                    <a:pt x="390" y="388"/>
                    <a:pt x="441" y="343"/>
                  </a:cubicBezTo>
                  <a:cubicBezTo>
                    <a:pt x="469" y="252"/>
                    <a:pt x="497" y="168"/>
                    <a:pt x="469" y="77"/>
                  </a:cubicBezTo>
                  <a:cubicBezTo>
                    <a:pt x="423" y="36"/>
                    <a:pt x="366" y="10"/>
                    <a:pt x="316" y="10"/>
                  </a:cubicBezTo>
                  <a:cubicBezTo>
                    <a:pt x="298" y="10"/>
                    <a:pt x="281" y="14"/>
                    <a:pt x="266" y="21"/>
                  </a:cubicBezTo>
                  <a:cubicBezTo>
                    <a:pt x="249" y="7"/>
                    <a:pt x="233" y="0"/>
                    <a:pt x="22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9"/>
            <p:cNvSpPr/>
            <p:nvPr/>
          </p:nvSpPr>
          <p:spPr>
            <a:xfrm>
              <a:off x="2615721" y="2910632"/>
              <a:ext cx="9421" cy="9466"/>
            </a:xfrm>
            <a:custGeom>
              <a:rect b="b" l="l" r="r" t="t"/>
              <a:pathLst>
                <a:path extrusionOk="0" h="416" w="414">
                  <a:moveTo>
                    <a:pt x="218" y="0"/>
                  </a:moveTo>
                  <a:cubicBezTo>
                    <a:pt x="177" y="0"/>
                    <a:pt x="147" y="26"/>
                    <a:pt x="147" y="67"/>
                  </a:cubicBezTo>
                  <a:cubicBezTo>
                    <a:pt x="147" y="67"/>
                    <a:pt x="119" y="67"/>
                    <a:pt x="119" y="95"/>
                  </a:cubicBezTo>
                  <a:lnTo>
                    <a:pt x="91" y="123"/>
                  </a:lnTo>
                  <a:cubicBezTo>
                    <a:pt x="63" y="186"/>
                    <a:pt x="29" y="214"/>
                    <a:pt x="29" y="242"/>
                  </a:cubicBezTo>
                  <a:cubicBezTo>
                    <a:pt x="1" y="270"/>
                    <a:pt x="29" y="333"/>
                    <a:pt x="63" y="361"/>
                  </a:cubicBezTo>
                  <a:cubicBezTo>
                    <a:pt x="98" y="395"/>
                    <a:pt x="157" y="416"/>
                    <a:pt x="217" y="416"/>
                  </a:cubicBezTo>
                  <a:cubicBezTo>
                    <a:pt x="303" y="416"/>
                    <a:pt x="392" y="373"/>
                    <a:pt x="413" y="270"/>
                  </a:cubicBezTo>
                  <a:cubicBezTo>
                    <a:pt x="413" y="242"/>
                    <a:pt x="378" y="186"/>
                    <a:pt x="322" y="186"/>
                  </a:cubicBezTo>
                  <a:cubicBezTo>
                    <a:pt x="322" y="158"/>
                    <a:pt x="350" y="158"/>
                    <a:pt x="350" y="123"/>
                  </a:cubicBezTo>
                  <a:cubicBezTo>
                    <a:pt x="350" y="67"/>
                    <a:pt x="322" y="11"/>
                    <a:pt x="266" y="11"/>
                  </a:cubicBezTo>
                  <a:cubicBezTo>
                    <a:pt x="249" y="4"/>
                    <a:pt x="233" y="0"/>
                    <a:pt x="21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9"/>
            <p:cNvSpPr/>
            <p:nvPr/>
          </p:nvSpPr>
          <p:spPr>
            <a:xfrm>
              <a:off x="2601249" y="2898685"/>
              <a:ext cx="9239" cy="7600"/>
            </a:xfrm>
            <a:custGeom>
              <a:rect b="b" l="l" r="r" t="t"/>
              <a:pathLst>
                <a:path extrusionOk="0" h="334" w="406">
                  <a:moveTo>
                    <a:pt x="244" y="0"/>
                  </a:moveTo>
                  <a:cubicBezTo>
                    <a:pt x="215" y="0"/>
                    <a:pt x="195" y="20"/>
                    <a:pt x="175" y="40"/>
                  </a:cubicBezTo>
                  <a:cubicBezTo>
                    <a:pt x="140" y="40"/>
                    <a:pt x="112" y="68"/>
                    <a:pt x="84" y="96"/>
                  </a:cubicBezTo>
                  <a:cubicBezTo>
                    <a:pt x="28" y="124"/>
                    <a:pt x="0" y="215"/>
                    <a:pt x="56" y="271"/>
                  </a:cubicBezTo>
                  <a:cubicBezTo>
                    <a:pt x="56" y="299"/>
                    <a:pt x="84" y="334"/>
                    <a:pt x="112" y="334"/>
                  </a:cubicBezTo>
                  <a:lnTo>
                    <a:pt x="175" y="334"/>
                  </a:lnTo>
                  <a:cubicBezTo>
                    <a:pt x="182" y="334"/>
                    <a:pt x="189" y="331"/>
                    <a:pt x="195" y="329"/>
                  </a:cubicBezTo>
                  <a:lnTo>
                    <a:pt x="195" y="329"/>
                  </a:lnTo>
                  <a:cubicBezTo>
                    <a:pt x="194" y="332"/>
                    <a:pt x="196" y="334"/>
                    <a:pt x="203" y="334"/>
                  </a:cubicBezTo>
                  <a:cubicBezTo>
                    <a:pt x="212" y="322"/>
                    <a:pt x="215" y="318"/>
                    <a:pt x="214" y="318"/>
                  </a:cubicBezTo>
                  <a:cubicBezTo>
                    <a:pt x="213" y="318"/>
                    <a:pt x="206" y="324"/>
                    <a:pt x="195" y="329"/>
                  </a:cubicBezTo>
                  <a:lnTo>
                    <a:pt x="195" y="329"/>
                  </a:lnTo>
                  <a:cubicBezTo>
                    <a:pt x="199" y="319"/>
                    <a:pt x="231" y="299"/>
                    <a:pt x="231" y="299"/>
                  </a:cubicBezTo>
                  <a:cubicBezTo>
                    <a:pt x="259" y="299"/>
                    <a:pt x="287" y="271"/>
                    <a:pt x="315" y="243"/>
                  </a:cubicBezTo>
                  <a:cubicBezTo>
                    <a:pt x="350" y="215"/>
                    <a:pt x="350" y="187"/>
                    <a:pt x="378" y="159"/>
                  </a:cubicBezTo>
                  <a:cubicBezTo>
                    <a:pt x="406" y="96"/>
                    <a:pt x="350" y="40"/>
                    <a:pt x="287" y="12"/>
                  </a:cubicBezTo>
                  <a:cubicBezTo>
                    <a:pt x="271" y="4"/>
                    <a:pt x="257" y="0"/>
                    <a:pt x="24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9"/>
            <p:cNvSpPr/>
            <p:nvPr/>
          </p:nvSpPr>
          <p:spPr>
            <a:xfrm>
              <a:off x="2619066" y="2899118"/>
              <a:ext cx="6713" cy="6030"/>
            </a:xfrm>
            <a:custGeom>
              <a:rect b="b" l="l" r="r" t="t"/>
              <a:pathLst>
                <a:path extrusionOk="0" h="265" w="295">
                  <a:moveTo>
                    <a:pt x="147" y="0"/>
                  </a:moveTo>
                  <a:cubicBezTo>
                    <a:pt x="126" y="0"/>
                    <a:pt x="105" y="7"/>
                    <a:pt x="91" y="21"/>
                  </a:cubicBezTo>
                  <a:cubicBezTo>
                    <a:pt x="56" y="21"/>
                    <a:pt x="28" y="49"/>
                    <a:pt x="0" y="77"/>
                  </a:cubicBezTo>
                  <a:cubicBezTo>
                    <a:pt x="0" y="140"/>
                    <a:pt x="0" y="168"/>
                    <a:pt x="28" y="196"/>
                  </a:cubicBezTo>
                  <a:cubicBezTo>
                    <a:pt x="56" y="252"/>
                    <a:pt x="91" y="252"/>
                    <a:pt x="147" y="252"/>
                  </a:cubicBezTo>
                  <a:cubicBezTo>
                    <a:pt x="157" y="261"/>
                    <a:pt x="163" y="264"/>
                    <a:pt x="168" y="264"/>
                  </a:cubicBezTo>
                  <a:cubicBezTo>
                    <a:pt x="178" y="264"/>
                    <a:pt x="185" y="252"/>
                    <a:pt x="203" y="252"/>
                  </a:cubicBezTo>
                  <a:cubicBezTo>
                    <a:pt x="231" y="252"/>
                    <a:pt x="294" y="224"/>
                    <a:pt x="294" y="168"/>
                  </a:cubicBezTo>
                  <a:cubicBezTo>
                    <a:pt x="294" y="105"/>
                    <a:pt x="294" y="77"/>
                    <a:pt x="266" y="49"/>
                  </a:cubicBezTo>
                  <a:cubicBezTo>
                    <a:pt x="231" y="21"/>
                    <a:pt x="231" y="21"/>
                    <a:pt x="203" y="21"/>
                  </a:cubicBezTo>
                  <a:cubicBezTo>
                    <a:pt x="189" y="7"/>
                    <a:pt x="168" y="0"/>
                    <a:pt x="14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9"/>
            <p:cNvSpPr/>
            <p:nvPr/>
          </p:nvSpPr>
          <p:spPr>
            <a:xfrm>
              <a:off x="2634335" y="2902918"/>
              <a:ext cx="5916" cy="5757"/>
            </a:xfrm>
            <a:custGeom>
              <a:rect b="b" l="l" r="r" t="t"/>
              <a:pathLst>
                <a:path extrusionOk="0" h="253" w="260">
                  <a:moveTo>
                    <a:pt x="120" y="1"/>
                  </a:moveTo>
                  <a:cubicBezTo>
                    <a:pt x="85" y="1"/>
                    <a:pt x="29" y="29"/>
                    <a:pt x="1" y="85"/>
                  </a:cubicBezTo>
                  <a:cubicBezTo>
                    <a:pt x="1" y="113"/>
                    <a:pt x="29" y="176"/>
                    <a:pt x="57" y="204"/>
                  </a:cubicBezTo>
                  <a:cubicBezTo>
                    <a:pt x="57" y="204"/>
                    <a:pt x="85" y="204"/>
                    <a:pt x="85" y="232"/>
                  </a:cubicBezTo>
                  <a:cubicBezTo>
                    <a:pt x="102" y="246"/>
                    <a:pt x="125" y="253"/>
                    <a:pt x="147" y="253"/>
                  </a:cubicBezTo>
                  <a:cubicBezTo>
                    <a:pt x="168" y="253"/>
                    <a:pt x="189" y="246"/>
                    <a:pt x="203" y="232"/>
                  </a:cubicBezTo>
                  <a:cubicBezTo>
                    <a:pt x="231" y="204"/>
                    <a:pt x="231" y="176"/>
                    <a:pt x="259" y="148"/>
                  </a:cubicBezTo>
                  <a:cubicBezTo>
                    <a:pt x="259" y="113"/>
                    <a:pt x="259" y="85"/>
                    <a:pt x="231" y="57"/>
                  </a:cubicBezTo>
                  <a:cubicBezTo>
                    <a:pt x="231" y="29"/>
                    <a:pt x="203" y="1"/>
                    <a:pt x="17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9"/>
            <p:cNvSpPr/>
            <p:nvPr/>
          </p:nvSpPr>
          <p:spPr>
            <a:xfrm>
              <a:off x="2652152" y="2901484"/>
              <a:ext cx="7350" cy="7350"/>
            </a:xfrm>
            <a:custGeom>
              <a:rect b="b" l="l" r="r" t="t"/>
              <a:pathLst>
                <a:path extrusionOk="0" h="323" w="323">
                  <a:moveTo>
                    <a:pt x="176" y="1"/>
                  </a:moveTo>
                  <a:cubicBezTo>
                    <a:pt x="148" y="1"/>
                    <a:pt x="120" y="1"/>
                    <a:pt x="92" y="36"/>
                  </a:cubicBezTo>
                  <a:lnTo>
                    <a:pt x="64" y="64"/>
                  </a:lnTo>
                  <a:lnTo>
                    <a:pt x="64" y="92"/>
                  </a:lnTo>
                  <a:cubicBezTo>
                    <a:pt x="36" y="92"/>
                    <a:pt x="36" y="120"/>
                    <a:pt x="36" y="120"/>
                  </a:cubicBezTo>
                  <a:cubicBezTo>
                    <a:pt x="1" y="176"/>
                    <a:pt x="1" y="211"/>
                    <a:pt x="1" y="239"/>
                  </a:cubicBezTo>
                  <a:cubicBezTo>
                    <a:pt x="36" y="295"/>
                    <a:pt x="92" y="323"/>
                    <a:pt x="148" y="323"/>
                  </a:cubicBezTo>
                  <a:lnTo>
                    <a:pt x="267" y="323"/>
                  </a:lnTo>
                  <a:lnTo>
                    <a:pt x="294" y="295"/>
                  </a:lnTo>
                  <a:cubicBezTo>
                    <a:pt x="322" y="267"/>
                    <a:pt x="322" y="176"/>
                    <a:pt x="294" y="148"/>
                  </a:cubicBezTo>
                  <a:lnTo>
                    <a:pt x="267" y="120"/>
                  </a:lnTo>
                  <a:cubicBezTo>
                    <a:pt x="267" y="92"/>
                    <a:pt x="239" y="92"/>
                    <a:pt x="239" y="64"/>
                  </a:cubicBezTo>
                  <a:cubicBezTo>
                    <a:pt x="239" y="36"/>
                    <a:pt x="211" y="1"/>
                    <a:pt x="17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9"/>
            <p:cNvSpPr/>
            <p:nvPr/>
          </p:nvSpPr>
          <p:spPr>
            <a:xfrm>
              <a:off x="2672836" y="2905216"/>
              <a:ext cx="6553" cy="7122"/>
            </a:xfrm>
            <a:custGeom>
              <a:rect b="b" l="l" r="r" t="t"/>
              <a:pathLst>
                <a:path extrusionOk="0" h="313" w="288">
                  <a:moveTo>
                    <a:pt x="117" y="0"/>
                  </a:moveTo>
                  <a:cubicBezTo>
                    <a:pt x="97" y="0"/>
                    <a:pt x="77" y="22"/>
                    <a:pt x="57" y="47"/>
                  </a:cubicBezTo>
                  <a:cubicBezTo>
                    <a:pt x="29" y="47"/>
                    <a:pt x="29" y="103"/>
                    <a:pt x="1" y="131"/>
                  </a:cubicBezTo>
                  <a:lnTo>
                    <a:pt x="1" y="187"/>
                  </a:lnTo>
                  <a:cubicBezTo>
                    <a:pt x="1" y="221"/>
                    <a:pt x="1" y="221"/>
                    <a:pt x="29" y="221"/>
                  </a:cubicBezTo>
                  <a:cubicBezTo>
                    <a:pt x="29" y="267"/>
                    <a:pt x="85" y="313"/>
                    <a:pt x="140" y="313"/>
                  </a:cubicBezTo>
                  <a:cubicBezTo>
                    <a:pt x="152" y="313"/>
                    <a:pt x="164" y="311"/>
                    <a:pt x="176" y="305"/>
                  </a:cubicBezTo>
                  <a:lnTo>
                    <a:pt x="204" y="305"/>
                  </a:lnTo>
                  <a:cubicBezTo>
                    <a:pt x="232" y="305"/>
                    <a:pt x="288" y="277"/>
                    <a:pt x="288" y="221"/>
                  </a:cubicBezTo>
                  <a:lnTo>
                    <a:pt x="288" y="131"/>
                  </a:lnTo>
                  <a:cubicBezTo>
                    <a:pt x="260" y="103"/>
                    <a:pt x="260" y="75"/>
                    <a:pt x="232" y="75"/>
                  </a:cubicBezTo>
                  <a:cubicBezTo>
                    <a:pt x="204" y="47"/>
                    <a:pt x="204" y="12"/>
                    <a:pt x="141" y="12"/>
                  </a:cubicBezTo>
                  <a:cubicBezTo>
                    <a:pt x="133" y="4"/>
                    <a:pt x="125" y="0"/>
                    <a:pt x="11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9"/>
            <p:cNvSpPr/>
            <p:nvPr/>
          </p:nvSpPr>
          <p:spPr>
            <a:xfrm>
              <a:off x="2677455" y="2909448"/>
              <a:ext cx="23" cy="23"/>
            </a:xfrm>
            <a:custGeom>
              <a:rect b="b" l="l" r="r" t="t"/>
              <a:pathLst>
                <a:path extrusionOk="0" h="1" w="1">
                  <a:moveTo>
                    <a:pt x="1" y="1"/>
                  </a:moveTo>
                  <a:lnTo>
                    <a:pt x="1" y="1"/>
                  </a:lnTo>
                  <a:close/>
                  <a:moveTo>
                    <a:pt x="1" y="1"/>
                  </a:move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9"/>
            <p:cNvSpPr/>
            <p:nvPr/>
          </p:nvSpPr>
          <p:spPr>
            <a:xfrm>
              <a:off x="2697343" y="2904397"/>
              <a:ext cx="11332" cy="13039"/>
            </a:xfrm>
            <a:custGeom>
              <a:rect b="b" l="l" r="r" t="t"/>
              <a:pathLst>
                <a:path extrusionOk="0" h="573" w="498">
                  <a:moveTo>
                    <a:pt x="106" y="1"/>
                  </a:moveTo>
                  <a:cubicBezTo>
                    <a:pt x="51" y="1"/>
                    <a:pt x="1" y="37"/>
                    <a:pt x="1" y="111"/>
                  </a:cubicBezTo>
                  <a:lnTo>
                    <a:pt x="1" y="369"/>
                  </a:lnTo>
                  <a:cubicBezTo>
                    <a:pt x="1" y="432"/>
                    <a:pt x="29" y="460"/>
                    <a:pt x="57" y="460"/>
                  </a:cubicBezTo>
                  <a:cubicBezTo>
                    <a:pt x="85" y="488"/>
                    <a:pt x="85" y="488"/>
                    <a:pt x="113" y="516"/>
                  </a:cubicBezTo>
                  <a:lnTo>
                    <a:pt x="147" y="516"/>
                  </a:lnTo>
                  <a:cubicBezTo>
                    <a:pt x="175" y="516"/>
                    <a:pt x="203" y="544"/>
                    <a:pt x="203" y="544"/>
                  </a:cubicBezTo>
                  <a:cubicBezTo>
                    <a:pt x="259" y="544"/>
                    <a:pt x="287" y="572"/>
                    <a:pt x="322" y="572"/>
                  </a:cubicBezTo>
                  <a:cubicBezTo>
                    <a:pt x="406" y="544"/>
                    <a:pt x="497" y="460"/>
                    <a:pt x="462" y="369"/>
                  </a:cubicBezTo>
                  <a:cubicBezTo>
                    <a:pt x="462" y="313"/>
                    <a:pt x="406" y="257"/>
                    <a:pt x="378" y="195"/>
                  </a:cubicBezTo>
                  <a:cubicBezTo>
                    <a:pt x="350" y="167"/>
                    <a:pt x="322" y="111"/>
                    <a:pt x="231" y="111"/>
                  </a:cubicBezTo>
                  <a:cubicBezTo>
                    <a:pt x="217" y="37"/>
                    <a:pt x="160" y="1"/>
                    <a:pt x="10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9"/>
            <p:cNvSpPr/>
            <p:nvPr/>
          </p:nvSpPr>
          <p:spPr>
            <a:xfrm>
              <a:off x="2722487" y="2915501"/>
              <a:ext cx="9239" cy="12197"/>
            </a:xfrm>
            <a:custGeom>
              <a:rect b="b" l="l" r="r" t="t"/>
              <a:pathLst>
                <a:path extrusionOk="0" h="536" w="406">
                  <a:moveTo>
                    <a:pt x="231" y="0"/>
                  </a:moveTo>
                  <a:cubicBezTo>
                    <a:pt x="175" y="0"/>
                    <a:pt x="147" y="28"/>
                    <a:pt x="119" y="56"/>
                  </a:cubicBezTo>
                  <a:lnTo>
                    <a:pt x="119" y="84"/>
                  </a:lnTo>
                  <a:lnTo>
                    <a:pt x="91" y="84"/>
                  </a:lnTo>
                  <a:cubicBezTo>
                    <a:pt x="91" y="119"/>
                    <a:pt x="56" y="147"/>
                    <a:pt x="56" y="203"/>
                  </a:cubicBezTo>
                  <a:cubicBezTo>
                    <a:pt x="28" y="203"/>
                    <a:pt x="28" y="231"/>
                    <a:pt x="28" y="259"/>
                  </a:cubicBezTo>
                  <a:cubicBezTo>
                    <a:pt x="0" y="294"/>
                    <a:pt x="28" y="350"/>
                    <a:pt x="56" y="406"/>
                  </a:cubicBezTo>
                  <a:cubicBezTo>
                    <a:pt x="91" y="434"/>
                    <a:pt x="119" y="469"/>
                    <a:pt x="175" y="469"/>
                  </a:cubicBezTo>
                  <a:lnTo>
                    <a:pt x="231" y="525"/>
                  </a:lnTo>
                  <a:cubicBezTo>
                    <a:pt x="241" y="532"/>
                    <a:pt x="253" y="536"/>
                    <a:pt x="268" y="536"/>
                  </a:cubicBezTo>
                  <a:cubicBezTo>
                    <a:pt x="307" y="536"/>
                    <a:pt x="358" y="510"/>
                    <a:pt x="378" y="469"/>
                  </a:cubicBezTo>
                  <a:cubicBezTo>
                    <a:pt x="406" y="469"/>
                    <a:pt x="406" y="434"/>
                    <a:pt x="406" y="406"/>
                  </a:cubicBezTo>
                  <a:lnTo>
                    <a:pt x="406" y="378"/>
                  </a:lnTo>
                  <a:cubicBezTo>
                    <a:pt x="406" y="294"/>
                    <a:pt x="378" y="231"/>
                    <a:pt x="350" y="175"/>
                  </a:cubicBezTo>
                  <a:cubicBezTo>
                    <a:pt x="322" y="175"/>
                    <a:pt x="322" y="147"/>
                    <a:pt x="294" y="147"/>
                  </a:cubicBezTo>
                  <a:lnTo>
                    <a:pt x="294" y="119"/>
                  </a:lnTo>
                  <a:cubicBezTo>
                    <a:pt x="322" y="56"/>
                    <a:pt x="294" y="28"/>
                    <a:pt x="23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9"/>
            <p:cNvSpPr/>
            <p:nvPr/>
          </p:nvSpPr>
          <p:spPr>
            <a:xfrm>
              <a:off x="2746357" y="2920985"/>
              <a:ext cx="11946" cy="12697"/>
            </a:xfrm>
            <a:custGeom>
              <a:rect b="b" l="l" r="r" t="t"/>
              <a:pathLst>
                <a:path extrusionOk="0" h="558" w="525">
                  <a:moveTo>
                    <a:pt x="243" y="0"/>
                  </a:moveTo>
                  <a:cubicBezTo>
                    <a:pt x="230" y="0"/>
                    <a:pt x="217" y="6"/>
                    <a:pt x="203" y="18"/>
                  </a:cubicBezTo>
                  <a:cubicBezTo>
                    <a:pt x="119" y="81"/>
                    <a:pt x="91" y="165"/>
                    <a:pt x="28" y="256"/>
                  </a:cubicBezTo>
                  <a:cubicBezTo>
                    <a:pt x="28" y="284"/>
                    <a:pt x="0" y="340"/>
                    <a:pt x="0" y="368"/>
                  </a:cubicBezTo>
                  <a:cubicBezTo>
                    <a:pt x="28" y="458"/>
                    <a:pt x="91" y="458"/>
                    <a:pt x="147" y="486"/>
                  </a:cubicBezTo>
                  <a:cubicBezTo>
                    <a:pt x="187" y="506"/>
                    <a:pt x="212" y="526"/>
                    <a:pt x="246" y="526"/>
                  </a:cubicBezTo>
                  <a:cubicBezTo>
                    <a:pt x="260" y="526"/>
                    <a:pt x="276" y="523"/>
                    <a:pt x="294" y="514"/>
                  </a:cubicBezTo>
                  <a:lnTo>
                    <a:pt x="322" y="514"/>
                  </a:lnTo>
                  <a:cubicBezTo>
                    <a:pt x="342" y="534"/>
                    <a:pt x="361" y="557"/>
                    <a:pt x="393" y="557"/>
                  </a:cubicBezTo>
                  <a:cubicBezTo>
                    <a:pt x="406" y="557"/>
                    <a:pt x="422" y="553"/>
                    <a:pt x="441" y="542"/>
                  </a:cubicBezTo>
                  <a:lnTo>
                    <a:pt x="469" y="542"/>
                  </a:lnTo>
                  <a:cubicBezTo>
                    <a:pt x="497" y="514"/>
                    <a:pt x="497" y="486"/>
                    <a:pt x="525" y="458"/>
                  </a:cubicBezTo>
                  <a:cubicBezTo>
                    <a:pt x="525" y="368"/>
                    <a:pt x="469" y="312"/>
                    <a:pt x="406" y="284"/>
                  </a:cubicBezTo>
                  <a:cubicBezTo>
                    <a:pt x="378" y="228"/>
                    <a:pt x="378" y="165"/>
                    <a:pt x="350" y="109"/>
                  </a:cubicBezTo>
                  <a:lnTo>
                    <a:pt x="322" y="109"/>
                  </a:lnTo>
                  <a:cubicBezTo>
                    <a:pt x="322" y="65"/>
                    <a:pt x="288" y="0"/>
                    <a:pt x="24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9"/>
            <p:cNvSpPr/>
            <p:nvPr/>
          </p:nvSpPr>
          <p:spPr>
            <a:xfrm>
              <a:off x="2770227" y="2930292"/>
              <a:ext cx="12584" cy="12037"/>
            </a:xfrm>
            <a:custGeom>
              <a:rect b="b" l="l" r="r" t="t"/>
              <a:pathLst>
                <a:path extrusionOk="0" h="529" w="553">
                  <a:moveTo>
                    <a:pt x="232" y="1"/>
                  </a:moveTo>
                  <a:cubicBezTo>
                    <a:pt x="224" y="1"/>
                    <a:pt x="217" y="7"/>
                    <a:pt x="203" y="21"/>
                  </a:cubicBezTo>
                  <a:cubicBezTo>
                    <a:pt x="119" y="49"/>
                    <a:pt x="0" y="168"/>
                    <a:pt x="28" y="280"/>
                  </a:cubicBezTo>
                  <a:cubicBezTo>
                    <a:pt x="56" y="343"/>
                    <a:pt x="119" y="399"/>
                    <a:pt x="175" y="427"/>
                  </a:cubicBezTo>
                  <a:cubicBezTo>
                    <a:pt x="231" y="455"/>
                    <a:pt x="294" y="518"/>
                    <a:pt x="378" y="518"/>
                  </a:cubicBezTo>
                  <a:cubicBezTo>
                    <a:pt x="394" y="525"/>
                    <a:pt x="412" y="529"/>
                    <a:pt x="430" y="529"/>
                  </a:cubicBezTo>
                  <a:cubicBezTo>
                    <a:pt x="481" y="529"/>
                    <a:pt x="532" y="501"/>
                    <a:pt x="553" y="455"/>
                  </a:cubicBezTo>
                  <a:lnTo>
                    <a:pt x="553" y="427"/>
                  </a:lnTo>
                  <a:lnTo>
                    <a:pt x="553" y="399"/>
                  </a:lnTo>
                  <a:lnTo>
                    <a:pt x="553" y="308"/>
                  </a:lnTo>
                  <a:cubicBezTo>
                    <a:pt x="553" y="224"/>
                    <a:pt x="525" y="77"/>
                    <a:pt x="406" y="49"/>
                  </a:cubicBezTo>
                  <a:lnTo>
                    <a:pt x="350" y="49"/>
                  </a:lnTo>
                  <a:lnTo>
                    <a:pt x="350" y="21"/>
                  </a:lnTo>
                  <a:cubicBezTo>
                    <a:pt x="336" y="7"/>
                    <a:pt x="322" y="1"/>
                    <a:pt x="308" y="1"/>
                  </a:cubicBezTo>
                  <a:cubicBezTo>
                    <a:pt x="294" y="1"/>
                    <a:pt x="280" y="7"/>
                    <a:pt x="266" y="21"/>
                  </a:cubicBezTo>
                  <a:cubicBezTo>
                    <a:pt x="248" y="7"/>
                    <a:pt x="240" y="1"/>
                    <a:pt x="23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9"/>
            <p:cNvSpPr/>
            <p:nvPr/>
          </p:nvSpPr>
          <p:spPr>
            <a:xfrm>
              <a:off x="2798057" y="2945674"/>
              <a:ext cx="7350" cy="12333"/>
            </a:xfrm>
            <a:custGeom>
              <a:rect b="b" l="l" r="r" t="t"/>
              <a:pathLst>
                <a:path extrusionOk="0" h="542" w="323">
                  <a:moveTo>
                    <a:pt x="137" y="1"/>
                  </a:moveTo>
                  <a:cubicBezTo>
                    <a:pt x="96" y="1"/>
                    <a:pt x="57" y="31"/>
                    <a:pt x="57" y="101"/>
                  </a:cubicBezTo>
                  <a:cubicBezTo>
                    <a:pt x="57" y="157"/>
                    <a:pt x="29" y="247"/>
                    <a:pt x="29" y="331"/>
                  </a:cubicBezTo>
                  <a:cubicBezTo>
                    <a:pt x="29" y="331"/>
                    <a:pt x="1" y="366"/>
                    <a:pt x="1" y="394"/>
                  </a:cubicBezTo>
                  <a:cubicBezTo>
                    <a:pt x="1" y="422"/>
                    <a:pt x="1" y="450"/>
                    <a:pt x="29" y="478"/>
                  </a:cubicBezTo>
                  <a:cubicBezTo>
                    <a:pt x="67" y="516"/>
                    <a:pt x="113" y="542"/>
                    <a:pt x="155" y="542"/>
                  </a:cubicBezTo>
                  <a:cubicBezTo>
                    <a:pt x="183" y="542"/>
                    <a:pt x="210" y="531"/>
                    <a:pt x="232" y="506"/>
                  </a:cubicBezTo>
                  <a:cubicBezTo>
                    <a:pt x="267" y="478"/>
                    <a:pt x="294" y="422"/>
                    <a:pt x="294" y="366"/>
                  </a:cubicBezTo>
                  <a:cubicBezTo>
                    <a:pt x="294" y="303"/>
                    <a:pt x="322" y="192"/>
                    <a:pt x="267" y="129"/>
                  </a:cubicBezTo>
                  <a:cubicBezTo>
                    <a:pt x="267" y="129"/>
                    <a:pt x="267" y="101"/>
                    <a:pt x="232" y="101"/>
                  </a:cubicBezTo>
                  <a:cubicBezTo>
                    <a:pt x="232" y="38"/>
                    <a:pt x="183" y="1"/>
                    <a:pt x="13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9"/>
            <p:cNvSpPr/>
            <p:nvPr/>
          </p:nvSpPr>
          <p:spPr>
            <a:xfrm>
              <a:off x="2821290" y="2963218"/>
              <a:ext cx="9261" cy="10194"/>
            </a:xfrm>
            <a:custGeom>
              <a:rect b="b" l="l" r="r" t="t"/>
              <a:pathLst>
                <a:path extrusionOk="0" h="448" w="407">
                  <a:moveTo>
                    <a:pt x="259" y="1"/>
                  </a:moveTo>
                  <a:cubicBezTo>
                    <a:pt x="203" y="1"/>
                    <a:pt x="148" y="57"/>
                    <a:pt x="85" y="120"/>
                  </a:cubicBezTo>
                  <a:cubicBezTo>
                    <a:pt x="29" y="204"/>
                    <a:pt x="1" y="295"/>
                    <a:pt x="85" y="351"/>
                  </a:cubicBezTo>
                  <a:cubicBezTo>
                    <a:pt x="131" y="413"/>
                    <a:pt x="189" y="448"/>
                    <a:pt x="253" y="448"/>
                  </a:cubicBezTo>
                  <a:cubicBezTo>
                    <a:pt x="276" y="448"/>
                    <a:pt x="299" y="444"/>
                    <a:pt x="322" y="434"/>
                  </a:cubicBezTo>
                  <a:cubicBezTo>
                    <a:pt x="406" y="379"/>
                    <a:pt x="406" y="323"/>
                    <a:pt x="406" y="260"/>
                  </a:cubicBezTo>
                  <a:lnTo>
                    <a:pt x="406" y="176"/>
                  </a:lnTo>
                  <a:cubicBezTo>
                    <a:pt x="406" y="148"/>
                    <a:pt x="378" y="120"/>
                    <a:pt x="378" y="120"/>
                  </a:cubicBezTo>
                  <a:cubicBezTo>
                    <a:pt x="378" y="57"/>
                    <a:pt x="322" y="1"/>
                    <a:pt x="25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9"/>
            <p:cNvSpPr/>
            <p:nvPr/>
          </p:nvSpPr>
          <p:spPr>
            <a:xfrm>
              <a:off x="2703874" y="2876272"/>
              <a:ext cx="12743" cy="17226"/>
            </a:xfrm>
            <a:custGeom>
              <a:rect b="b" l="l" r="r" t="t"/>
              <a:pathLst>
                <a:path extrusionOk="0" h="757" w="560">
                  <a:moveTo>
                    <a:pt x="469" y="1"/>
                  </a:moveTo>
                  <a:cubicBezTo>
                    <a:pt x="374" y="1"/>
                    <a:pt x="317" y="128"/>
                    <a:pt x="266" y="179"/>
                  </a:cubicBezTo>
                  <a:lnTo>
                    <a:pt x="266" y="207"/>
                  </a:lnTo>
                  <a:cubicBezTo>
                    <a:pt x="175" y="298"/>
                    <a:pt x="119" y="410"/>
                    <a:pt x="63" y="529"/>
                  </a:cubicBezTo>
                  <a:cubicBezTo>
                    <a:pt x="0" y="584"/>
                    <a:pt x="63" y="675"/>
                    <a:pt x="147" y="675"/>
                  </a:cubicBezTo>
                  <a:cubicBezTo>
                    <a:pt x="164" y="725"/>
                    <a:pt x="202" y="757"/>
                    <a:pt x="242" y="757"/>
                  </a:cubicBezTo>
                  <a:cubicBezTo>
                    <a:pt x="270" y="757"/>
                    <a:pt x="299" y="741"/>
                    <a:pt x="322" y="703"/>
                  </a:cubicBezTo>
                  <a:cubicBezTo>
                    <a:pt x="385" y="619"/>
                    <a:pt x="385" y="529"/>
                    <a:pt x="441" y="445"/>
                  </a:cubicBezTo>
                  <a:cubicBezTo>
                    <a:pt x="469" y="354"/>
                    <a:pt x="497" y="298"/>
                    <a:pt x="469" y="207"/>
                  </a:cubicBezTo>
                  <a:lnTo>
                    <a:pt x="469" y="179"/>
                  </a:lnTo>
                  <a:cubicBezTo>
                    <a:pt x="497" y="151"/>
                    <a:pt x="497" y="123"/>
                    <a:pt x="525" y="95"/>
                  </a:cubicBezTo>
                  <a:cubicBezTo>
                    <a:pt x="560" y="60"/>
                    <a:pt x="525" y="4"/>
                    <a:pt x="497" y="4"/>
                  </a:cubicBezTo>
                  <a:cubicBezTo>
                    <a:pt x="487" y="2"/>
                    <a:pt x="478" y="1"/>
                    <a:pt x="46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9"/>
            <p:cNvSpPr/>
            <p:nvPr/>
          </p:nvSpPr>
          <p:spPr>
            <a:xfrm>
              <a:off x="2674110" y="2872312"/>
              <a:ext cx="9261" cy="18067"/>
            </a:xfrm>
            <a:custGeom>
              <a:rect b="b" l="l" r="r" t="t"/>
              <a:pathLst>
                <a:path extrusionOk="0" h="794" w="407">
                  <a:moveTo>
                    <a:pt x="334" y="1"/>
                  </a:moveTo>
                  <a:cubicBezTo>
                    <a:pt x="320" y="1"/>
                    <a:pt x="305" y="10"/>
                    <a:pt x="294" y="31"/>
                  </a:cubicBezTo>
                  <a:cubicBezTo>
                    <a:pt x="294" y="31"/>
                    <a:pt x="259" y="59"/>
                    <a:pt x="259" y="94"/>
                  </a:cubicBezTo>
                  <a:cubicBezTo>
                    <a:pt x="204" y="94"/>
                    <a:pt x="176" y="122"/>
                    <a:pt x="148" y="150"/>
                  </a:cubicBezTo>
                  <a:cubicBezTo>
                    <a:pt x="148" y="178"/>
                    <a:pt x="148" y="234"/>
                    <a:pt x="120" y="269"/>
                  </a:cubicBezTo>
                  <a:cubicBezTo>
                    <a:pt x="85" y="325"/>
                    <a:pt x="29" y="409"/>
                    <a:pt x="29" y="472"/>
                  </a:cubicBezTo>
                  <a:cubicBezTo>
                    <a:pt x="1" y="528"/>
                    <a:pt x="29" y="584"/>
                    <a:pt x="57" y="619"/>
                  </a:cubicBezTo>
                  <a:cubicBezTo>
                    <a:pt x="29" y="675"/>
                    <a:pt x="29" y="703"/>
                    <a:pt x="85" y="758"/>
                  </a:cubicBezTo>
                  <a:cubicBezTo>
                    <a:pt x="120" y="793"/>
                    <a:pt x="148" y="793"/>
                    <a:pt x="176" y="793"/>
                  </a:cubicBezTo>
                  <a:cubicBezTo>
                    <a:pt x="294" y="758"/>
                    <a:pt x="322" y="619"/>
                    <a:pt x="350" y="528"/>
                  </a:cubicBezTo>
                  <a:cubicBezTo>
                    <a:pt x="378" y="409"/>
                    <a:pt x="406" y="297"/>
                    <a:pt x="378" y="178"/>
                  </a:cubicBezTo>
                  <a:cubicBezTo>
                    <a:pt x="378" y="150"/>
                    <a:pt x="378" y="122"/>
                    <a:pt x="350" y="122"/>
                  </a:cubicBezTo>
                  <a:cubicBezTo>
                    <a:pt x="350" y="94"/>
                    <a:pt x="350" y="94"/>
                    <a:pt x="378" y="59"/>
                  </a:cubicBezTo>
                  <a:cubicBezTo>
                    <a:pt x="378" y="25"/>
                    <a:pt x="357" y="1"/>
                    <a:pt x="33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9"/>
            <p:cNvSpPr/>
            <p:nvPr/>
          </p:nvSpPr>
          <p:spPr>
            <a:xfrm>
              <a:off x="2651515" y="2879048"/>
              <a:ext cx="7987" cy="11309"/>
            </a:xfrm>
            <a:custGeom>
              <a:rect b="b" l="l" r="r" t="t"/>
              <a:pathLst>
                <a:path extrusionOk="0" h="497" w="351">
                  <a:moveTo>
                    <a:pt x="267" y="1"/>
                  </a:moveTo>
                  <a:cubicBezTo>
                    <a:pt x="239" y="1"/>
                    <a:pt x="239" y="29"/>
                    <a:pt x="204" y="29"/>
                  </a:cubicBezTo>
                  <a:cubicBezTo>
                    <a:pt x="176" y="57"/>
                    <a:pt x="176" y="85"/>
                    <a:pt x="148" y="113"/>
                  </a:cubicBezTo>
                  <a:cubicBezTo>
                    <a:pt x="120" y="113"/>
                    <a:pt x="92" y="148"/>
                    <a:pt x="64" y="176"/>
                  </a:cubicBezTo>
                  <a:cubicBezTo>
                    <a:pt x="29" y="204"/>
                    <a:pt x="29" y="232"/>
                    <a:pt x="29" y="260"/>
                  </a:cubicBezTo>
                  <a:lnTo>
                    <a:pt x="29" y="323"/>
                  </a:lnTo>
                  <a:cubicBezTo>
                    <a:pt x="1" y="323"/>
                    <a:pt x="1" y="351"/>
                    <a:pt x="1" y="379"/>
                  </a:cubicBezTo>
                  <a:cubicBezTo>
                    <a:pt x="1" y="407"/>
                    <a:pt x="29" y="434"/>
                    <a:pt x="64" y="462"/>
                  </a:cubicBezTo>
                  <a:cubicBezTo>
                    <a:pt x="95" y="486"/>
                    <a:pt x="126" y="496"/>
                    <a:pt x="155" y="496"/>
                  </a:cubicBezTo>
                  <a:cubicBezTo>
                    <a:pt x="206" y="496"/>
                    <a:pt x="249" y="464"/>
                    <a:pt x="267" y="407"/>
                  </a:cubicBezTo>
                  <a:cubicBezTo>
                    <a:pt x="239" y="407"/>
                    <a:pt x="239" y="407"/>
                    <a:pt x="267" y="379"/>
                  </a:cubicBezTo>
                  <a:lnTo>
                    <a:pt x="267" y="351"/>
                  </a:lnTo>
                  <a:lnTo>
                    <a:pt x="295" y="323"/>
                  </a:lnTo>
                  <a:lnTo>
                    <a:pt x="295" y="288"/>
                  </a:lnTo>
                  <a:lnTo>
                    <a:pt x="295" y="176"/>
                  </a:lnTo>
                  <a:cubicBezTo>
                    <a:pt x="295" y="176"/>
                    <a:pt x="322" y="148"/>
                    <a:pt x="322" y="113"/>
                  </a:cubicBezTo>
                  <a:cubicBezTo>
                    <a:pt x="350" y="85"/>
                    <a:pt x="350" y="85"/>
                    <a:pt x="350" y="57"/>
                  </a:cubicBezTo>
                  <a:lnTo>
                    <a:pt x="322" y="57"/>
                  </a:lnTo>
                  <a:cubicBezTo>
                    <a:pt x="295" y="57"/>
                    <a:pt x="295" y="29"/>
                    <a:pt x="26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9"/>
            <p:cNvSpPr/>
            <p:nvPr/>
          </p:nvSpPr>
          <p:spPr>
            <a:xfrm>
              <a:off x="2634335" y="2884941"/>
              <a:ext cx="4642" cy="6713"/>
            </a:xfrm>
            <a:custGeom>
              <a:rect b="b" l="l" r="r" t="t"/>
              <a:pathLst>
                <a:path extrusionOk="0" h="295" w="204">
                  <a:moveTo>
                    <a:pt x="175" y="1"/>
                  </a:moveTo>
                  <a:cubicBezTo>
                    <a:pt x="120" y="1"/>
                    <a:pt x="85" y="29"/>
                    <a:pt x="57" y="64"/>
                  </a:cubicBezTo>
                  <a:cubicBezTo>
                    <a:pt x="57" y="120"/>
                    <a:pt x="29" y="148"/>
                    <a:pt x="1" y="203"/>
                  </a:cubicBezTo>
                  <a:cubicBezTo>
                    <a:pt x="1" y="238"/>
                    <a:pt x="29" y="266"/>
                    <a:pt x="57" y="294"/>
                  </a:cubicBezTo>
                  <a:lnTo>
                    <a:pt x="148" y="294"/>
                  </a:lnTo>
                  <a:cubicBezTo>
                    <a:pt x="175" y="266"/>
                    <a:pt x="203" y="238"/>
                    <a:pt x="203" y="203"/>
                  </a:cubicBezTo>
                  <a:lnTo>
                    <a:pt x="203" y="148"/>
                  </a:lnTo>
                  <a:lnTo>
                    <a:pt x="203" y="120"/>
                  </a:lnTo>
                  <a:lnTo>
                    <a:pt x="203"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9"/>
            <p:cNvSpPr/>
            <p:nvPr/>
          </p:nvSpPr>
          <p:spPr>
            <a:xfrm>
              <a:off x="2735048" y="2884304"/>
              <a:ext cx="12606" cy="14381"/>
            </a:xfrm>
            <a:custGeom>
              <a:rect b="b" l="l" r="r" t="t"/>
              <a:pathLst>
                <a:path extrusionOk="0" h="632" w="554">
                  <a:moveTo>
                    <a:pt x="441" y="1"/>
                  </a:moveTo>
                  <a:cubicBezTo>
                    <a:pt x="378" y="1"/>
                    <a:pt x="322" y="29"/>
                    <a:pt x="267" y="92"/>
                  </a:cubicBezTo>
                  <a:cubicBezTo>
                    <a:pt x="267" y="92"/>
                    <a:pt x="239" y="120"/>
                    <a:pt x="239" y="148"/>
                  </a:cubicBezTo>
                  <a:cubicBezTo>
                    <a:pt x="204" y="176"/>
                    <a:pt x="176" y="203"/>
                    <a:pt x="148" y="231"/>
                  </a:cubicBezTo>
                  <a:cubicBezTo>
                    <a:pt x="148" y="266"/>
                    <a:pt x="148" y="294"/>
                    <a:pt x="120" y="322"/>
                  </a:cubicBezTo>
                  <a:cubicBezTo>
                    <a:pt x="92" y="378"/>
                    <a:pt x="29" y="441"/>
                    <a:pt x="1" y="497"/>
                  </a:cubicBezTo>
                  <a:cubicBezTo>
                    <a:pt x="1" y="556"/>
                    <a:pt x="59" y="631"/>
                    <a:pt x="122" y="631"/>
                  </a:cubicBezTo>
                  <a:cubicBezTo>
                    <a:pt x="150" y="631"/>
                    <a:pt x="178" y="617"/>
                    <a:pt x="204" y="581"/>
                  </a:cubicBezTo>
                  <a:cubicBezTo>
                    <a:pt x="239" y="581"/>
                    <a:pt x="239" y="553"/>
                    <a:pt x="267" y="525"/>
                  </a:cubicBezTo>
                  <a:cubicBezTo>
                    <a:pt x="322" y="497"/>
                    <a:pt x="350" y="441"/>
                    <a:pt x="378" y="378"/>
                  </a:cubicBezTo>
                  <a:cubicBezTo>
                    <a:pt x="413" y="350"/>
                    <a:pt x="441" y="294"/>
                    <a:pt x="497" y="231"/>
                  </a:cubicBezTo>
                  <a:cubicBezTo>
                    <a:pt x="525" y="203"/>
                    <a:pt x="553" y="148"/>
                    <a:pt x="525" y="92"/>
                  </a:cubicBezTo>
                  <a:cubicBezTo>
                    <a:pt x="497" y="29"/>
                    <a:pt x="469" y="29"/>
                    <a:pt x="44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9"/>
            <p:cNvSpPr/>
            <p:nvPr/>
          </p:nvSpPr>
          <p:spPr>
            <a:xfrm>
              <a:off x="2761626" y="2893520"/>
              <a:ext cx="15291" cy="16133"/>
            </a:xfrm>
            <a:custGeom>
              <a:rect b="b" l="l" r="r" t="t"/>
              <a:pathLst>
                <a:path extrusionOk="0" h="709" w="672">
                  <a:moveTo>
                    <a:pt x="476" y="1"/>
                  </a:moveTo>
                  <a:cubicBezTo>
                    <a:pt x="455" y="1"/>
                    <a:pt x="431" y="11"/>
                    <a:pt x="406" y="36"/>
                  </a:cubicBezTo>
                  <a:cubicBezTo>
                    <a:pt x="322" y="120"/>
                    <a:pt x="259" y="211"/>
                    <a:pt x="175" y="295"/>
                  </a:cubicBezTo>
                  <a:lnTo>
                    <a:pt x="175" y="323"/>
                  </a:lnTo>
                  <a:lnTo>
                    <a:pt x="56" y="442"/>
                  </a:lnTo>
                  <a:cubicBezTo>
                    <a:pt x="1" y="561"/>
                    <a:pt x="56" y="673"/>
                    <a:pt x="175" y="701"/>
                  </a:cubicBezTo>
                  <a:cubicBezTo>
                    <a:pt x="193" y="706"/>
                    <a:pt x="210" y="708"/>
                    <a:pt x="227" y="708"/>
                  </a:cubicBezTo>
                  <a:cubicBezTo>
                    <a:pt x="319" y="708"/>
                    <a:pt x="387" y="632"/>
                    <a:pt x="434" y="561"/>
                  </a:cubicBezTo>
                  <a:cubicBezTo>
                    <a:pt x="469" y="526"/>
                    <a:pt x="497" y="498"/>
                    <a:pt x="525" y="442"/>
                  </a:cubicBezTo>
                  <a:cubicBezTo>
                    <a:pt x="553" y="442"/>
                    <a:pt x="553" y="414"/>
                    <a:pt x="553" y="414"/>
                  </a:cubicBezTo>
                  <a:cubicBezTo>
                    <a:pt x="609" y="386"/>
                    <a:pt x="672" y="351"/>
                    <a:pt x="672" y="267"/>
                  </a:cubicBezTo>
                  <a:lnTo>
                    <a:pt x="672" y="211"/>
                  </a:lnTo>
                  <a:cubicBezTo>
                    <a:pt x="672" y="148"/>
                    <a:pt x="609" y="92"/>
                    <a:pt x="553" y="64"/>
                  </a:cubicBezTo>
                  <a:cubicBezTo>
                    <a:pt x="536" y="26"/>
                    <a:pt x="509" y="1"/>
                    <a:pt x="47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9"/>
            <p:cNvSpPr/>
            <p:nvPr/>
          </p:nvSpPr>
          <p:spPr>
            <a:xfrm>
              <a:off x="2792186" y="2910632"/>
              <a:ext cx="16566" cy="16293"/>
            </a:xfrm>
            <a:custGeom>
              <a:rect b="b" l="l" r="r" t="t"/>
              <a:pathLst>
                <a:path extrusionOk="0" h="716" w="728">
                  <a:moveTo>
                    <a:pt x="561" y="1"/>
                  </a:moveTo>
                  <a:cubicBezTo>
                    <a:pt x="537" y="1"/>
                    <a:pt x="512" y="4"/>
                    <a:pt x="490" y="11"/>
                  </a:cubicBezTo>
                  <a:cubicBezTo>
                    <a:pt x="462" y="39"/>
                    <a:pt x="434" y="67"/>
                    <a:pt x="406" y="67"/>
                  </a:cubicBezTo>
                  <a:cubicBezTo>
                    <a:pt x="315" y="67"/>
                    <a:pt x="259" y="158"/>
                    <a:pt x="203" y="242"/>
                  </a:cubicBezTo>
                  <a:lnTo>
                    <a:pt x="84" y="361"/>
                  </a:lnTo>
                  <a:cubicBezTo>
                    <a:pt x="56" y="417"/>
                    <a:pt x="0" y="508"/>
                    <a:pt x="28" y="564"/>
                  </a:cubicBezTo>
                  <a:cubicBezTo>
                    <a:pt x="28" y="637"/>
                    <a:pt x="92" y="716"/>
                    <a:pt x="169" y="716"/>
                  </a:cubicBezTo>
                  <a:cubicBezTo>
                    <a:pt x="180" y="716"/>
                    <a:pt x="191" y="714"/>
                    <a:pt x="203" y="711"/>
                  </a:cubicBezTo>
                  <a:cubicBezTo>
                    <a:pt x="315" y="683"/>
                    <a:pt x="378" y="564"/>
                    <a:pt x="434" y="508"/>
                  </a:cubicBezTo>
                  <a:cubicBezTo>
                    <a:pt x="490" y="445"/>
                    <a:pt x="525" y="417"/>
                    <a:pt x="552" y="361"/>
                  </a:cubicBezTo>
                  <a:cubicBezTo>
                    <a:pt x="580" y="361"/>
                    <a:pt x="580" y="333"/>
                    <a:pt x="608" y="298"/>
                  </a:cubicBezTo>
                  <a:cubicBezTo>
                    <a:pt x="636" y="298"/>
                    <a:pt x="636" y="298"/>
                    <a:pt x="664" y="270"/>
                  </a:cubicBezTo>
                  <a:cubicBezTo>
                    <a:pt x="727" y="242"/>
                    <a:pt x="727" y="186"/>
                    <a:pt x="699" y="95"/>
                  </a:cubicBezTo>
                  <a:cubicBezTo>
                    <a:pt x="699" y="32"/>
                    <a:pt x="632" y="1"/>
                    <a:pt x="56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9"/>
            <p:cNvSpPr/>
            <p:nvPr/>
          </p:nvSpPr>
          <p:spPr>
            <a:xfrm>
              <a:off x="2825272" y="2941465"/>
              <a:ext cx="12584" cy="11560"/>
            </a:xfrm>
            <a:custGeom>
              <a:rect b="b" l="l" r="r" t="t"/>
              <a:pathLst>
                <a:path extrusionOk="0" h="508" w="553">
                  <a:moveTo>
                    <a:pt x="346" y="1"/>
                  </a:moveTo>
                  <a:cubicBezTo>
                    <a:pt x="320" y="1"/>
                    <a:pt x="291" y="9"/>
                    <a:pt x="259" y="27"/>
                  </a:cubicBezTo>
                  <a:cubicBezTo>
                    <a:pt x="203" y="83"/>
                    <a:pt x="175" y="139"/>
                    <a:pt x="147" y="167"/>
                  </a:cubicBezTo>
                  <a:cubicBezTo>
                    <a:pt x="147" y="167"/>
                    <a:pt x="119" y="167"/>
                    <a:pt x="119" y="202"/>
                  </a:cubicBezTo>
                  <a:lnTo>
                    <a:pt x="56" y="258"/>
                  </a:lnTo>
                  <a:cubicBezTo>
                    <a:pt x="56" y="286"/>
                    <a:pt x="28" y="314"/>
                    <a:pt x="1" y="342"/>
                  </a:cubicBezTo>
                  <a:cubicBezTo>
                    <a:pt x="1" y="405"/>
                    <a:pt x="1" y="432"/>
                    <a:pt x="28" y="460"/>
                  </a:cubicBezTo>
                  <a:cubicBezTo>
                    <a:pt x="75" y="496"/>
                    <a:pt x="111" y="508"/>
                    <a:pt x="144" y="508"/>
                  </a:cubicBezTo>
                  <a:cubicBezTo>
                    <a:pt x="196" y="508"/>
                    <a:pt x="239" y="478"/>
                    <a:pt x="294" y="460"/>
                  </a:cubicBezTo>
                  <a:cubicBezTo>
                    <a:pt x="378" y="405"/>
                    <a:pt x="469" y="377"/>
                    <a:pt x="525" y="286"/>
                  </a:cubicBezTo>
                  <a:cubicBezTo>
                    <a:pt x="553" y="230"/>
                    <a:pt x="525" y="139"/>
                    <a:pt x="469" y="139"/>
                  </a:cubicBezTo>
                  <a:lnTo>
                    <a:pt x="469" y="83"/>
                  </a:lnTo>
                  <a:lnTo>
                    <a:pt x="497" y="83"/>
                  </a:lnTo>
                  <a:cubicBezTo>
                    <a:pt x="519" y="61"/>
                    <a:pt x="489" y="17"/>
                    <a:pt x="458" y="17"/>
                  </a:cubicBezTo>
                  <a:cubicBezTo>
                    <a:pt x="449" y="17"/>
                    <a:pt x="441" y="20"/>
                    <a:pt x="434" y="27"/>
                  </a:cubicBezTo>
                  <a:lnTo>
                    <a:pt x="406" y="27"/>
                  </a:lnTo>
                  <a:cubicBezTo>
                    <a:pt x="392" y="9"/>
                    <a:pt x="371" y="1"/>
                    <a:pt x="34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9"/>
            <p:cNvSpPr/>
            <p:nvPr/>
          </p:nvSpPr>
          <p:spPr>
            <a:xfrm>
              <a:off x="2844522" y="2965926"/>
              <a:ext cx="7987" cy="8624"/>
            </a:xfrm>
            <a:custGeom>
              <a:rect b="b" l="l" r="r" t="t"/>
              <a:pathLst>
                <a:path extrusionOk="0" h="379" w="351">
                  <a:moveTo>
                    <a:pt x="231" y="1"/>
                  </a:moveTo>
                  <a:cubicBezTo>
                    <a:pt x="203" y="29"/>
                    <a:pt x="175" y="57"/>
                    <a:pt x="147" y="57"/>
                  </a:cubicBezTo>
                  <a:cubicBezTo>
                    <a:pt x="147" y="85"/>
                    <a:pt x="147" y="85"/>
                    <a:pt x="112" y="85"/>
                  </a:cubicBezTo>
                  <a:cubicBezTo>
                    <a:pt x="84" y="141"/>
                    <a:pt x="29" y="204"/>
                    <a:pt x="1" y="260"/>
                  </a:cubicBezTo>
                  <a:cubicBezTo>
                    <a:pt x="1" y="315"/>
                    <a:pt x="57" y="378"/>
                    <a:pt x="112" y="378"/>
                  </a:cubicBezTo>
                  <a:cubicBezTo>
                    <a:pt x="231" y="378"/>
                    <a:pt x="350" y="260"/>
                    <a:pt x="287" y="176"/>
                  </a:cubicBezTo>
                  <a:lnTo>
                    <a:pt x="287" y="141"/>
                  </a:lnTo>
                  <a:cubicBezTo>
                    <a:pt x="287" y="113"/>
                    <a:pt x="322" y="85"/>
                    <a:pt x="287" y="29"/>
                  </a:cubicBezTo>
                  <a:cubicBezTo>
                    <a:pt x="287" y="1"/>
                    <a:pt x="259" y="1"/>
                    <a:pt x="23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79"/>
            <p:cNvSpPr/>
            <p:nvPr/>
          </p:nvSpPr>
          <p:spPr>
            <a:xfrm>
              <a:off x="2865685" y="2975165"/>
              <a:ext cx="6713" cy="5529"/>
            </a:xfrm>
            <a:custGeom>
              <a:rect b="b" l="l" r="r" t="t"/>
              <a:pathLst>
                <a:path extrusionOk="0" h="243" w="295">
                  <a:moveTo>
                    <a:pt x="175" y="0"/>
                  </a:moveTo>
                  <a:cubicBezTo>
                    <a:pt x="147" y="0"/>
                    <a:pt x="147" y="0"/>
                    <a:pt x="119" y="28"/>
                  </a:cubicBezTo>
                  <a:cubicBezTo>
                    <a:pt x="91" y="28"/>
                    <a:pt x="57" y="56"/>
                    <a:pt x="29" y="84"/>
                  </a:cubicBezTo>
                  <a:cubicBezTo>
                    <a:pt x="1" y="147"/>
                    <a:pt x="1" y="175"/>
                    <a:pt x="29" y="203"/>
                  </a:cubicBezTo>
                  <a:cubicBezTo>
                    <a:pt x="48" y="223"/>
                    <a:pt x="86" y="243"/>
                    <a:pt x="116" y="243"/>
                  </a:cubicBezTo>
                  <a:cubicBezTo>
                    <a:pt x="128" y="243"/>
                    <a:pt x="139" y="239"/>
                    <a:pt x="147" y="231"/>
                  </a:cubicBezTo>
                  <a:lnTo>
                    <a:pt x="203" y="175"/>
                  </a:lnTo>
                  <a:lnTo>
                    <a:pt x="203" y="147"/>
                  </a:lnTo>
                  <a:lnTo>
                    <a:pt x="231" y="119"/>
                  </a:lnTo>
                  <a:lnTo>
                    <a:pt x="231" y="84"/>
                  </a:lnTo>
                  <a:cubicBezTo>
                    <a:pt x="294" y="84"/>
                    <a:pt x="266" y="0"/>
                    <a:pt x="20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79"/>
            <p:cNvSpPr/>
            <p:nvPr/>
          </p:nvSpPr>
          <p:spPr>
            <a:xfrm>
              <a:off x="2634972" y="2920098"/>
              <a:ext cx="7350" cy="7350"/>
            </a:xfrm>
            <a:custGeom>
              <a:rect b="b" l="l" r="r" t="t"/>
              <a:pathLst>
                <a:path extrusionOk="0" h="323" w="323">
                  <a:moveTo>
                    <a:pt x="175" y="1"/>
                  </a:moveTo>
                  <a:cubicBezTo>
                    <a:pt x="147" y="1"/>
                    <a:pt x="120" y="29"/>
                    <a:pt x="92" y="29"/>
                  </a:cubicBezTo>
                  <a:cubicBezTo>
                    <a:pt x="92" y="57"/>
                    <a:pt x="92" y="57"/>
                    <a:pt x="57" y="92"/>
                  </a:cubicBezTo>
                  <a:lnTo>
                    <a:pt x="57" y="120"/>
                  </a:lnTo>
                  <a:lnTo>
                    <a:pt x="29" y="120"/>
                  </a:lnTo>
                  <a:cubicBezTo>
                    <a:pt x="29" y="148"/>
                    <a:pt x="1" y="176"/>
                    <a:pt x="1" y="232"/>
                  </a:cubicBezTo>
                  <a:cubicBezTo>
                    <a:pt x="29" y="267"/>
                    <a:pt x="57" y="295"/>
                    <a:pt x="92" y="323"/>
                  </a:cubicBezTo>
                  <a:cubicBezTo>
                    <a:pt x="147" y="323"/>
                    <a:pt x="203" y="295"/>
                    <a:pt x="266" y="232"/>
                  </a:cubicBezTo>
                  <a:cubicBezTo>
                    <a:pt x="266" y="232"/>
                    <a:pt x="294" y="204"/>
                    <a:pt x="294" y="148"/>
                  </a:cubicBezTo>
                  <a:cubicBezTo>
                    <a:pt x="322" y="120"/>
                    <a:pt x="294" y="57"/>
                    <a:pt x="266" y="29"/>
                  </a:cubicBezTo>
                  <a:cubicBezTo>
                    <a:pt x="231" y="1"/>
                    <a:pt x="203" y="1"/>
                    <a:pt x="1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9"/>
            <p:cNvSpPr/>
            <p:nvPr/>
          </p:nvSpPr>
          <p:spPr>
            <a:xfrm>
              <a:off x="2638954" y="2920098"/>
              <a:ext cx="660" cy="23"/>
            </a:xfrm>
            <a:custGeom>
              <a:rect b="b" l="l" r="r" t="t"/>
              <a:pathLst>
                <a:path extrusionOk="0" h="1" w="29">
                  <a:moveTo>
                    <a:pt x="0" y="1"/>
                  </a:moveTo>
                  <a:lnTo>
                    <a:pt x="0" y="1"/>
                  </a:lnTo>
                  <a:cubicBezTo>
                    <a:pt x="28" y="1"/>
                    <a:pt x="28" y="1"/>
                    <a:pt x="0" y="1"/>
                  </a:cubicBezTo>
                  <a:close/>
                  <a:moveTo>
                    <a:pt x="0" y="1"/>
                  </a:moveTo>
                  <a:lnTo>
                    <a:pt x="0"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9"/>
            <p:cNvSpPr/>
            <p:nvPr/>
          </p:nvSpPr>
          <p:spPr>
            <a:xfrm>
              <a:off x="2635609" y="2922805"/>
              <a:ext cx="660" cy="23"/>
            </a:xfrm>
            <a:custGeom>
              <a:rect b="b" l="l" r="r" t="t"/>
              <a:pathLst>
                <a:path extrusionOk="0" h="1" w="29">
                  <a:moveTo>
                    <a:pt x="29" y="1"/>
                  </a:moveTo>
                  <a:lnTo>
                    <a:pt x="29" y="1"/>
                  </a:lnTo>
                  <a:lnTo>
                    <a:pt x="1" y="1"/>
                  </a:lnTo>
                  <a:lnTo>
                    <a:pt x="29" y="1"/>
                  </a:lnTo>
                  <a:close/>
                  <a:moveTo>
                    <a:pt x="29" y="1"/>
                  </a:moveTo>
                  <a:lnTo>
                    <a:pt x="29"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79"/>
            <p:cNvSpPr/>
            <p:nvPr/>
          </p:nvSpPr>
          <p:spPr>
            <a:xfrm>
              <a:off x="2634972" y="2904192"/>
              <a:ext cx="3368" cy="3368"/>
            </a:xfrm>
            <a:custGeom>
              <a:rect b="b" l="l" r="r" t="t"/>
              <a:pathLst>
                <a:path extrusionOk="0" h="148" w="148">
                  <a:moveTo>
                    <a:pt x="120" y="1"/>
                  </a:moveTo>
                  <a:cubicBezTo>
                    <a:pt x="92" y="1"/>
                    <a:pt x="57" y="1"/>
                    <a:pt x="29" y="29"/>
                  </a:cubicBezTo>
                  <a:cubicBezTo>
                    <a:pt x="1" y="57"/>
                    <a:pt x="29" y="92"/>
                    <a:pt x="57" y="120"/>
                  </a:cubicBezTo>
                  <a:cubicBezTo>
                    <a:pt x="57" y="148"/>
                    <a:pt x="92" y="148"/>
                    <a:pt x="120" y="148"/>
                  </a:cubicBezTo>
                  <a:cubicBezTo>
                    <a:pt x="147" y="120"/>
                    <a:pt x="147" y="92"/>
                    <a:pt x="147" y="57"/>
                  </a:cubicBezTo>
                  <a:cubicBezTo>
                    <a:pt x="147" y="29"/>
                    <a:pt x="147" y="1"/>
                    <a:pt x="12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79"/>
            <p:cNvSpPr/>
            <p:nvPr/>
          </p:nvSpPr>
          <p:spPr>
            <a:xfrm>
              <a:off x="2697343" y="2905466"/>
              <a:ext cx="6553" cy="9512"/>
            </a:xfrm>
            <a:custGeom>
              <a:rect b="b" l="l" r="r" t="t"/>
              <a:pathLst>
                <a:path extrusionOk="0" h="418" w="288">
                  <a:moveTo>
                    <a:pt x="113" y="1"/>
                  </a:moveTo>
                  <a:cubicBezTo>
                    <a:pt x="57" y="1"/>
                    <a:pt x="1" y="64"/>
                    <a:pt x="1" y="120"/>
                  </a:cubicBezTo>
                  <a:cubicBezTo>
                    <a:pt x="1" y="176"/>
                    <a:pt x="1" y="238"/>
                    <a:pt x="29" y="294"/>
                  </a:cubicBezTo>
                  <a:cubicBezTo>
                    <a:pt x="29" y="322"/>
                    <a:pt x="57" y="350"/>
                    <a:pt x="57" y="350"/>
                  </a:cubicBezTo>
                  <a:lnTo>
                    <a:pt x="85" y="385"/>
                  </a:lnTo>
                  <a:cubicBezTo>
                    <a:pt x="96" y="409"/>
                    <a:pt x="119" y="418"/>
                    <a:pt x="144" y="418"/>
                  </a:cubicBezTo>
                  <a:cubicBezTo>
                    <a:pt x="178" y="418"/>
                    <a:pt x="215" y="401"/>
                    <a:pt x="231" y="385"/>
                  </a:cubicBezTo>
                  <a:cubicBezTo>
                    <a:pt x="287" y="294"/>
                    <a:pt x="259" y="176"/>
                    <a:pt x="231" y="92"/>
                  </a:cubicBezTo>
                  <a:cubicBezTo>
                    <a:pt x="231" y="36"/>
                    <a:pt x="175" y="1"/>
                    <a:pt x="11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9"/>
            <p:cNvSpPr/>
            <p:nvPr/>
          </p:nvSpPr>
          <p:spPr>
            <a:xfrm>
              <a:off x="2699892" y="2936481"/>
              <a:ext cx="7350" cy="7782"/>
            </a:xfrm>
            <a:custGeom>
              <a:rect b="b" l="l" r="r" t="t"/>
              <a:pathLst>
                <a:path extrusionOk="0" h="342" w="323">
                  <a:moveTo>
                    <a:pt x="234" y="1"/>
                  </a:moveTo>
                  <a:cubicBezTo>
                    <a:pt x="188" y="1"/>
                    <a:pt x="142" y="43"/>
                    <a:pt x="119" y="71"/>
                  </a:cubicBezTo>
                  <a:cubicBezTo>
                    <a:pt x="63" y="127"/>
                    <a:pt x="1" y="211"/>
                    <a:pt x="35" y="302"/>
                  </a:cubicBezTo>
                  <a:cubicBezTo>
                    <a:pt x="55" y="322"/>
                    <a:pt x="89" y="341"/>
                    <a:pt x="127" y="341"/>
                  </a:cubicBezTo>
                  <a:cubicBezTo>
                    <a:pt x="143" y="341"/>
                    <a:pt x="159" y="338"/>
                    <a:pt x="175" y="330"/>
                  </a:cubicBezTo>
                  <a:cubicBezTo>
                    <a:pt x="210" y="302"/>
                    <a:pt x="238" y="246"/>
                    <a:pt x="266" y="183"/>
                  </a:cubicBezTo>
                  <a:cubicBezTo>
                    <a:pt x="266" y="155"/>
                    <a:pt x="294" y="99"/>
                    <a:pt x="294" y="71"/>
                  </a:cubicBezTo>
                  <a:cubicBezTo>
                    <a:pt x="322" y="36"/>
                    <a:pt x="294" y="8"/>
                    <a:pt x="266" y="8"/>
                  </a:cubicBezTo>
                  <a:cubicBezTo>
                    <a:pt x="256" y="3"/>
                    <a:pt x="245" y="1"/>
                    <a:pt x="23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9"/>
            <p:cNvSpPr/>
            <p:nvPr/>
          </p:nvSpPr>
          <p:spPr>
            <a:xfrm>
              <a:off x="2678092" y="2926469"/>
              <a:ext cx="5279" cy="10217"/>
            </a:xfrm>
            <a:custGeom>
              <a:rect b="b" l="l" r="r" t="t"/>
              <a:pathLst>
                <a:path extrusionOk="0" h="449" w="232">
                  <a:moveTo>
                    <a:pt x="147" y="1"/>
                  </a:moveTo>
                  <a:cubicBezTo>
                    <a:pt x="114" y="1"/>
                    <a:pt x="84" y="15"/>
                    <a:pt x="84" y="43"/>
                  </a:cubicBezTo>
                  <a:cubicBezTo>
                    <a:pt x="57" y="127"/>
                    <a:pt x="29" y="189"/>
                    <a:pt x="1" y="273"/>
                  </a:cubicBezTo>
                  <a:cubicBezTo>
                    <a:pt x="1" y="336"/>
                    <a:pt x="29" y="448"/>
                    <a:pt x="119" y="448"/>
                  </a:cubicBezTo>
                  <a:cubicBezTo>
                    <a:pt x="203" y="448"/>
                    <a:pt x="231" y="336"/>
                    <a:pt x="231" y="273"/>
                  </a:cubicBezTo>
                  <a:lnTo>
                    <a:pt x="231" y="43"/>
                  </a:lnTo>
                  <a:cubicBezTo>
                    <a:pt x="217" y="15"/>
                    <a:pt x="181" y="1"/>
                    <a:pt x="14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9"/>
            <p:cNvSpPr/>
            <p:nvPr/>
          </p:nvSpPr>
          <p:spPr>
            <a:xfrm>
              <a:off x="2745720" y="2920917"/>
              <a:ext cx="7964" cy="12424"/>
            </a:xfrm>
            <a:custGeom>
              <a:rect b="b" l="l" r="r" t="t"/>
              <a:pathLst>
                <a:path extrusionOk="0" h="546" w="350">
                  <a:moveTo>
                    <a:pt x="246" y="0"/>
                  </a:moveTo>
                  <a:cubicBezTo>
                    <a:pt x="215" y="0"/>
                    <a:pt x="187" y="17"/>
                    <a:pt x="175" y="56"/>
                  </a:cubicBezTo>
                  <a:cubicBezTo>
                    <a:pt x="175" y="84"/>
                    <a:pt x="147" y="140"/>
                    <a:pt x="119" y="168"/>
                  </a:cubicBezTo>
                  <a:cubicBezTo>
                    <a:pt x="119" y="196"/>
                    <a:pt x="84" y="259"/>
                    <a:pt x="84" y="287"/>
                  </a:cubicBezTo>
                  <a:cubicBezTo>
                    <a:pt x="28" y="371"/>
                    <a:pt x="0" y="433"/>
                    <a:pt x="56" y="517"/>
                  </a:cubicBezTo>
                  <a:cubicBezTo>
                    <a:pt x="84" y="545"/>
                    <a:pt x="147" y="545"/>
                    <a:pt x="175" y="545"/>
                  </a:cubicBezTo>
                  <a:cubicBezTo>
                    <a:pt x="322" y="461"/>
                    <a:pt x="350" y="231"/>
                    <a:pt x="350" y="84"/>
                  </a:cubicBezTo>
                  <a:cubicBezTo>
                    <a:pt x="334" y="32"/>
                    <a:pt x="288" y="0"/>
                    <a:pt x="24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9"/>
            <p:cNvSpPr/>
            <p:nvPr/>
          </p:nvSpPr>
          <p:spPr>
            <a:xfrm>
              <a:off x="2721850" y="2915842"/>
              <a:ext cx="5279" cy="10126"/>
            </a:xfrm>
            <a:custGeom>
              <a:rect b="b" l="l" r="r" t="t"/>
              <a:pathLst>
                <a:path extrusionOk="0" h="445" w="232">
                  <a:moveTo>
                    <a:pt x="210" y="1"/>
                  </a:moveTo>
                  <a:cubicBezTo>
                    <a:pt x="206" y="1"/>
                    <a:pt x="203" y="4"/>
                    <a:pt x="203" y="13"/>
                  </a:cubicBezTo>
                  <a:cubicBezTo>
                    <a:pt x="84" y="132"/>
                    <a:pt x="0" y="279"/>
                    <a:pt x="84" y="419"/>
                  </a:cubicBezTo>
                  <a:cubicBezTo>
                    <a:pt x="102" y="436"/>
                    <a:pt x="118" y="445"/>
                    <a:pt x="132" y="445"/>
                  </a:cubicBezTo>
                  <a:cubicBezTo>
                    <a:pt x="147" y="445"/>
                    <a:pt x="161" y="436"/>
                    <a:pt x="175" y="419"/>
                  </a:cubicBezTo>
                  <a:cubicBezTo>
                    <a:pt x="231" y="307"/>
                    <a:pt x="203" y="160"/>
                    <a:pt x="231" y="13"/>
                  </a:cubicBezTo>
                  <a:cubicBezTo>
                    <a:pt x="231" y="13"/>
                    <a:pt x="219" y="1"/>
                    <a:pt x="2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9"/>
            <p:cNvSpPr/>
            <p:nvPr/>
          </p:nvSpPr>
          <p:spPr>
            <a:xfrm>
              <a:off x="2723125" y="2939849"/>
              <a:ext cx="8988" cy="10467"/>
            </a:xfrm>
            <a:custGeom>
              <a:rect b="b" l="l" r="r" t="t"/>
              <a:pathLst>
                <a:path extrusionOk="0" h="460" w="395">
                  <a:moveTo>
                    <a:pt x="272" y="0"/>
                  </a:moveTo>
                  <a:cubicBezTo>
                    <a:pt x="247" y="0"/>
                    <a:pt x="221" y="11"/>
                    <a:pt x="203" y="35"/>
                  </a:cubicBezTo>
                  <a:cubicBezTo>
                    <a:pt x="147" y="98"/>
                    <a:pt x="119" y="154"/>
                    <a:pt x="91" y="182"/>
                  </a:cubicBezTo>
                  <a:cubicBezTo>
                    <a:pt x="63" y="273"/>
                    <a:pt x="0" y="329"/>
                    <a:pt x="28" y="413"/>
                  </a:cubicBezTo>
                  <a:cubicBezTo>
                    <a:pt x="46" y="444"/>
                    <a:pt x="83" y="460"/>
                    <a:pt x="118" y="460"/>
                  </a:cubicBezTo>
                  <a:cubicBezTo>
                    <a:pt x="154" y="460"/>
                    <a:pt x="189" y="444"/>
                    <a:pt x="203" y="413"/>
                  </a:cubicBezTo>
                  <a:lnTo>
                    <a:pt x="238" y="385"/>
                  </a:lnTo>
                  <a:lnTo>
                    <a:pt x="238" y="357"/>
                  </a:lnTo>
                  <a:cubicBezTo>
                    <a:pt x="266" y="329"/>
                    <a:pt x="266" y="301"/>
                    <a:pt x="266" y="273"/>
                  </a:cubicBezTo>
                  <a:cubicBezTo>
                    <a:pt x="294" y="210"/>
                    <a:pt x="322" y="182"/>
                    <a:pt x="350" y="126"/>
                  </a:cubicBezTo>
                  <a:cubicBezTo>
                    <a:pt x="395" y="61"/>
                    <a:pt x="334" y="0"/>
                    <a:pt x="27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79"/>
            <p:cNvSpPr/>
            <p:nvPr/>
          </p:nvSpPr>
          <p:spPr>
            <a:xfrm>
              <a:off x="2728085" y="2948405"/>
              <a:ext cx="478" cy="387"/>
            </a:xfrm>
            <a:custGeom>
              <a:rect b="b" l="l" r="r" t="t"/>
              <a:pathLst>
                <a:path extrusionOk="0" h="17" w="21">
                  <a:moveTo>
                    <a:pt x="16" y="1"/>
                  </a:moveTo>
                  <a:cubicBezTo>
                    <a:pt x="11" y="1"/>
                    <a:pt x="1" y="17"/>
                    <a:pt x="6" y="17"/>
                  </a:cubicBezTo>
                  <a:cubicBezTo>
                    <a:pt x="8" y="17"/>
                    <a:pt x="13" y="15"/>
                    <a:pt x="20" y="9"/>
                  </a:cubicBezTo>
                  <a:cubicBezTo>
                    <a:pt x="20" y="3"/>
                    <a:pt x="19" y="1"/>
                    <a:pt x="1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79"/>
            <p:cNvSpPr/>
            <p:nvPr/>
          </p:nvSpPr>
          <p:spPr>
            <a:xfrm>
              <a:off x="2747632" y="2952046"/>
              <a:ext cx="6508" cy="11514"/>
            </a:xfrm>
            <a:custGeom>
              <a:rect b="b" l="l" r="r" t="t"/>
              <a:pathLst>
                <a:path extrusionOk="0" h="506" w="286">
                  <a:moveTo>
                    <a:pt x="214" y="0"/>
                  </a:moveTo>
                  <a:cubicBezTo>
                    <a:pt x="199" y="0"/>
                    <a:pt x="185" y="7"/>
                    <a:pt x="175" y="23"/>
                  </a:cubicBezTo>
                  <a:cubicBezTo>
                    <a:pt x="119" y="86"/>
                    <a:pt x="63" y="142"/>
                    <a:pt x="35" y="198"/>
                  </a:cubicBezTo>
                  <a:cubicBezTo>
                    <a:pt x="0" y="289"/>
                    <a:pt x="35" y="373"/>
                    <a:pt x="63" y="464"/>
                  </a:cubicBezTo>
                  <a:cubicBezTo>
                    <a:pt x="82" y="493"/>
                    <a:pt x="109" y="505"/>
                    <a:pt x="136" y="505"/>
                  </a:cubicBezTo>
                  <a:cubicBezTo>
                    <a:pt x="187" y="505"/>
                    <a:pt x="238" y="461"/>
                    <a:pt x="238" y="401"/>
                  </a:cubicBezTo>
                  <a:lnTo>
                    <a:pt x="238" y="226"/>
                  </a:lnTo>
                  <a:cubicBezTo>
                    <a:pt x="238" y="170"/>
                    <a:pt x="238" y="142"/>
                    <a:pt x="266" y="86"/>
                  </a:cubicBezTo>
                  <a:cubicBezTo>
                    <a:pt x="286" y="42"/>
                    <a:pt x="249" y="0"/>
                    <a:pt x="21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9"/>
            <p:cNvSpPr/>
            <p:nvPr/>
          </p:nvSpPr>
          <p:spPr>
            <a:xfrm>
              <a:off x="2770865" y="2929791"/>
              <a:ext cx="6690" cy="12538"/>
            </a:xfrm>
            <a:custGeom>
              <a:rect b="b" l="l" r="r" t="t"/>
              <a:pathLst>
                <a:path extrusionOk="0" h="551" w="294">
                  <a:moveTo>
                    <a:pt x="238" y="1"/>
                  </a:moveTo>
                  <a:cubicBezTo>
                    <a:pt x="226" y="1"/>
                    <a:pt x="213" y="5"/>
                    <a:pt x="203" y="16"/>
                  </a:cubicBezTo>
                  <a:cubicBezTo>
                    <a:pt x="175" y="99"/>
                    <a:pt x="119" y="190"/>
                    <a:pt x="63" y="246"/>
                  </a:cubicBezTo>
                  <a:cubicBezTo>
                    <a:pt x="0" y="330"/>
                    <a:pt x="0" y="393"/>
                    <a:pt x="0" y="477"/>
                  </a:cubicBezTo>
                  <a:cubicBezTo>
                    <a:pt x="0" y="523"/>
                    <a:pt x="34" y="551"/>
                    <a:pt x="63" y="551"/>
                  </a:cubicBezTo>
                  <a:cubicBezTo>
                    <a:pt x="74" y="551"/>
                    <a:pt x="84" y="547"/>
                    <a:pt x="91" y="540"/>
                  </a:cubicBezTo>
                  <a:cubicBezTo>
                    <a:pt x="147" y="505"/>
                    <a:pt x="175" y="421"/>
                    <a:pt x="203" y="330"/>
                  </a:cubicBezTo>
                  <a:cubicBezTo>
                    <a:pt x="238" y="246"/>
                    <a:pt x="266" y="155"/>
                    <a:pt x="294" y="43"/>
                  </a:cubicBezTo>
                  <a:cubicBezTo>
                    <a:pt x="294" y="24"/>
                    <a:pt x="266" y="1"/>
                    <a:pt x="2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9"/>
            <p:cNvSpPr/>
            <p:nvPr/>
          </p:nvSpPr>
          <p:spPr>
            <a:xfrm>
              <a:off x="2771502" y="2966518"/>
              <a:ext cx="8761" cy="10422"/>
            </a:xfrm>
            <a:custGeom>
              <a:rect b="b" l="l" r="r" t="t"/>
              <a:pathLst>
                <a:path extrusionOk="0" h="458" w="385">
                  <a:moveTo>
                    <a:pt x="336" y="0"/>
                  </a:moveTo>
                  <a:cubicBezTo>
                    <a:pt x="320" y="0"/>
                    <a:pt x="304" y="9"/>
                    <a:pt x="294" y="31"/>
                  </a:cubicBezTo>
                  <a:cubicBezTo>
                    <a:pt x="210" y="115"/>
                    <a:pt x="0" y="324"/>
                    <a:pt x="147" y="436"/>
                  </a:cubicBezTo>
                  <a:cubicBezTo>
                    <a:pt x="161" y="450"/>
                    <a:pt x="177" y="457"/>
                    <a:pt x="192" y="457"/>
                  </a:cubicBezTo>
                  <a:cubicBezTo>
                    <a:pt x="208" y="457"/>
                    <a:pt x="224" y="450"/>
                    <a:pt x="238" y="436"/>
                  </a:cubicBezTo>
                  <a:cubicBezTo>
                    <a:pt x="294" y="380"/>
                    <a:pt x="294" y="324"/>
                    <a:pt x="322" y="261"/>
                  </a:cubicBezTo>
                  <a:cubicBezTo>
                    <a:pt x="322" y="178"/>
                    <a:pt x="350" y="115"/>
                    <a:pt x="385" y="59"/>
                  </a:cubicBezTo>
                  <a:cubicBezTo>
                    <a:pt x="385" y="24"/>
                    <a:pt x="361" y="0"/>
                    <a:pt x="33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9"/>
            <p:cNvSpPr/>
            <p:nvPr/>
          </p:nvSpPr>
          <p:spPr>
            <a:xfrm>
              <a:off x="2797420" y="2946289"/>
              <a:ext cx="6440" cy="10285"/>
            </a:xfrm>
            <a:custGeom>
              <a:rect b="b" l="l" r="r" t="t"/>
              <a:pathLst>
                <a:path extrusionOk="0" h="452" w="283">
                  <a:moveTo>
                    <a:pt x="168" y="0"/>
                  </a:moveTo>
                  <a:cubicBezTo>
                    <a:pt x="153" y="0"/>
                    <a:pt x="136" y="5"/>
                    <a:pt x="120" y="18"/>
                  </a:cubicBezTo>
                  <a:cubicBezTo>
                    <a:pt x="57" y="74"/>
                    <a:pt x="1" y="130"/>
                    <a:pt x="1" y="220"/>
                  </a:cubicBezTo>
                  <a:cubicBezTo>
                    <a:pt x="1" y="304"/>
                    <a:pt x="1" y="423"/>
                    <a:pt x="85" y="451"/>
                  </a:cubicBezTo>
                  <a:lnTo>
                    <a:pt x="176" y="451"/>
                  </a:lnTo>
                  <a:cubicBezTo>
                    <a:pt x="204" y="395"/>
                    <a:pt x="232" y="339"/>
                    <a:pt x="204" y="276"/>
                  </a:cubicBezTo>
                  <a:cubicBezTo>
                    <a:pt x="204" y="248"/>
                    <a:pt x="204" y="193"/>
                    <a:pt x="232" y="165"/>
                  </a:cubicBezTo>
                  <a:cubicBezTo>
                    <a:pt x="282" y="91"/>
                    <a:pt x="233" y="0"/>
                    <a:pt x="16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9"/>
            <p:cNvSpPr/>
            <p:nvPr/>
          </p:nvSpPr>
          <p:spPr>
            <a:xfrm>
              <a:off x="2796782" y="2972571"/>
              <a:ext cx="9671" cy="11036"/>
            </a:xfrm>
            <a:custGeom>
              <a:rect b="b" l="l" r="r" t="t"/>
              <a:pathLst>
                <a:path extrusionOk="0" h="485" w="425">
                  <a:moveTo>
                    <a:pt x="310" y="1"/>
                  </a:moveTo>
                  <a:cubicBezTo>
                    <a:pt x="280" y="1"/>
                    <a:pt x="251" y="18"/>
                    <a:pt x="232" y="58"/>
                  </a:cubicBezTo>
                  <a:cubicBezTo>
                    <a:pt x="204" y="114"/>
                    <a:pt x="148" y="170"/>
                    <a:pt x="85" y="261"/>
                  </a:cubicBezTo>
                  <a:cubicBezTo>
                    <a:pt x="29" y="317"/>
                    <a:pt x="1" y="408"/>
                    <a:pt x="85" y="464"/>
                  </a:cubicBezTo>
                  <a:cubicBezTo>
                    <a:pt x="99" y="478"/>
                    <a:pt x="121" y="485"/>
                    <a:pt x="144" y="485"/>
                  </a:cubicBezTo>
                  <a:cubicBezTo>
                    <a:pt x="167" y="485"/>
                    <a:pt x="190" y="478"/>
                    <a:pt x="204" y="464"/>
                  </a:cubicBezTo>
                  <a:cubicBezTo>
                    <a:pt x="232" y="436"/>
                    <a:pt x="260" y="373"/>
                    <a:pt x="288" y="317"/>
                  </a:cubicBezTo>
                  <a:cubicBezTo>
                    <a:pt x="323" y="261"/>
                    <a:pt x="350" y="198"/>
                    <a:pt x="406" y="142"/>
                  </a:cubicBezTo>
                  <a:cubicBezTo>
                    <a:pt x="425" y="64"/>
                    <a:pt x="367" y="1"/>
                    <a:pt x="3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9"/>
            <p:cNvSpPr/>
            <p:nvPr/>
          </p:nvSpPr>
          <p:spPr>
            <a:xfrm>
              <a:off x="2821927" y="2963150"/>
              <a:ext cx="9102" cy="8579"/>
            </a:xfrm>
            <a:custGeom>
              <a:rect b="b" l="l" r="r" t="t"/>
              <a:pathLst>
                <a:path extrusionOk="0" h="377" w="400">
                  <a:moveTo>
                    <a:pt x="260" y="0"/>
                  </a:moveTo>
                  <a:cubicBezTo>
                    <a:pt x="251" y="0"/>
                    <a:pt x="242" y="2"/>
                    <a:pt x="231" y="4"/>
                  </a:cubicBezTo>
                  <a:cubicBezTo>
                    <a:pt x="175" y="32"/>
                    <a:pt x="148" y="60"/>
                    <a:pt x="92" y="123"/>
                  </a:cubicBezTo>
                  <a:lnTo>
                    <a:pt x="29" y="179"/>
                  </a:lnTo>
                  <a:cubicBezTo>
                    <a:pt x="29" y="207"/>
                    <a:pt x="1" y="235"/>
                    <a:pt x="1" y="298"/>
                  </a:cubicBezTo>
                  <a:cubicBezTo>
                    <a:pt x="1" y="337"/>
                    <a:pt x="46" y="377"/>
                    <a:pt x="93" y="377"/>
                  </a:cubicBezTo>
                  <a:cubicBezTo>
                    <a:pt x="112" y="377"/>
                    <a:pt x="131" y="370"/>
                    <a:pt x="148" y="354"/>
                  </a:cubicBezTo>
                  <a:cubicBezTo>
                    <a:pt x="175" y="326"/>
                    <a:pt x="203" y="298"/>
                    <a:pt x="231" y="263"/>
                  </a:cubicBezTo>
                  <a:cubicBezTo>
                    <a:pt x="266" y="235"/>
                    <a:pt x="266" y="235"/>
                    <a:pt x="294" y="207"/>
                  </a:cubicBezTo>
                  <a:lnTo>
                    <a:pt x="322" y="179"/>
                  </a:lnTo>
                  <a:cubicBezTo>
                    <a:pt x="399" y="128"/>
                    <a:pt x="359" y="0"/>
                    <a:pt x="26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9"/>
            <p:cNvSpPr/>
            <p:nvPr/>
          </p:nvSpPr>
          <p:spPr>
            <a:xfrm>
              <a:off x="2817307" y="2979511"/>
              <a:ext cx="6713" cy="9512"/>
            </a:xfrm>
            <a:custGeom>
              <a:rect b="b" l="l" r="r" t="t"/>
              <a:pathLst>
                <a:path extrusionOk="0" h="418" w="295">
                  <a:moveTo>
                    <a:pt x="196" y="1"/>
                  </a:moveTo>
                  <a:cubicBezTo>
                    <a:pt x="180" y="1"/>
                    <a:pt x="164" y="4"/>
                    <a:pt x="148" y="12"/>
                  </a:cubicBezTo>
                  <a:cubicBezTo>
                    <a:pt x="120" y="68"/>
                    <a:pt x="85" y="103"/>
                    <a:pt x="57" y="131"/>
                  </a:cubicBezTo>
                  <a:cubicBezTo>
                    <a:pt x="29" y="215"/>
                    <a:pt x="1" y="278"/>
                    <a:pt x="1" y="362"/>
                  </a:cubicBezTo>
                  <a:cubicBezTo>
                    <a:pt x="16" y="393"/>
                    <a:pt x="69" y="418"/>
                    <a:pt x="117" y="418"/>
                  </a:cubicBezTo>
                  <a:cubicBezTo>
                    <a:pt x="156" y="418"/>
                    <a:pt x="191" y="402"/>
                    <a:pt x="204" y="362"/>
                  </a:cubicBezTo>
                  <a:cubicBezTo>
                    <a:pt x="232" y="306"/>
                    <a:pt x="232" y="243"/>
                    <a:pt x="260" y="187"/>
                  </a:cubicBezTo>
                  <a:cubicBezTo>
                    <a:pt x="260" y="159"/>
                    <a:pt x="295" y="103"/>
                    <a:pt x="295" y="40"/>
                  </a:cubicBezTo>
                  <a:cubicBezTo>
                    <a:pt x="270" y="20"/>
                    <a:pt x="235" y="1"/>
                    <a:pt x="19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9"/>
            <p:cNvSpPr/>
            <p:nvPr/>
          </p:nvSpPr>
          <p:spPr>
            <a:xfrm>
              <a:off x="2850416" y="2990342"/>
              <a:ext cx="9534" cy="8078"/>
            </a:xfrm>
            <a:custGeom>
              <a:rect b="b" l="l" r="r" t="t"/>
              <a:pathLst>
                <a:path extrusionOk="0" h="355" w="419">
                  <a:moveTo>
                    <a:pt x="303" y="0"/>
                  </a:moveTo>
                  <a:cubicBezTo>
                    <a:pt x="282" y="0"/>
                    <a:pt x="259" y="10"/>
                    <a:pt x="238" y="33"/>
                  </a:cubicBezTo>
                  <a:lnTo>
                    <a:pt x="203" y="33"/>
                  </a:lnTo>
                  <a:cubicBezTo>
                    <a:pt x="203" y="61"/>
                    <a:pt x="203" y="61"/>
                    <a:pt x="175" y="61"/>
                  </a:cubicBezTo>
                  <a:cubicBezTo>
                    <a:pt x="147" y="61"/>
                    <a:pt x="119" y="89"/>
                    <a:pt x="119" y="116"/>
                  </a:cubicBezTo>
                  <a:cubicBezTo>
                    <a:pt x="28" y="179"/>
                    <a:pt x="0" y="291"/>
                    <a:pt x="119" y="354"/>
                  </a:cubicBezTo>
                  <a:cubicBezTo>
                    <a:pt x="147" y="354"/>
                    <a:pt x="175" y="354"/>
                    <a:pt x="203" y="326"/>
                  </a:cubicBezTo>
                  <a:cubicBezTo>
                    <a:pt x="238" y="326"/>
                    <a:pt x="266" y="291"/>
                    <a:pt x="266" y="263"/>
                  </a:cubicBezTo>
                  <a:lnTo>
                    <a:pt x="294" y="235"/>
                  </a:lnTo>
                  <a:lnTo>
                    <a:pt x="294" y="207"/>
                  </a:lnTo>
                  <a:cubicBezTo>
                    <a:pt x="322" y="207"/>
                    <a:pt x="350" y="179"/>
                    <a:pt x="350" y="179"/>
                  </a:cubicBezTo>
                  <a:cubicBezTo>
                    <a:pt x="418" y="90"/>
                    <a:pt x="368" y="0"/>
                    <a:pt x="30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79"/>
            <p:cNvSpPr/>
            <p:nvPr/>
          </p:nvSpPr>
          <p:spPr>
            <a:xfrm>
              <a:off x="2892399" y="2987725"/>
              <a:ext cx="13084" cy="8055"/>
            </a:xfrm>
            <a:custGeom>
              <a:rect b="b" l="l" r="r" t="t"/>
              <a:pathLst>
                <a:path extrusionOk="0" h="354" w="575">
                  <a:moveTo>
                    <a:pt x="456" y="1"/>
                  </a:moveTo>
                  <a:cubicBezTo>
                    <a:pt x="400" y="1"/>
                    <a:pt x="372" y="1"/>
                    <a:pt x="316" y="29"/>
                  </a:cubicBezTo>
                  <a:cubicBezTo>
                    <a:pt x="253" y="57"/>
                    <a:pt x="197" y="92"/>
                    <a:pt x="141" y="92"/>
                  </a:cubicBezTo>
                  <a:cubicBezTo>
                    <a:pt x="141" y="120"/>
                    <a:pt x="106" y="120"/>
                    <a:pt x="78" y="120"/>
                  </a:cubicBezTo>
                  <a:cubicBezTo>
                    <a:pt x="0" y="197"/>
                    <a:pt x="43" y="353"/>
                    <a:pt x="144" y="353"/>
                  </a:cubicBezTo>
                  <a:cubicBezTo>
                    <a:pt x="152" y="353"/>
                    <a:pt x="160" y="352"/>
                    <a:pt x="169" y="350"/>
                  </a:cubicBezTo>
                  <a:cubicBezTo>
                    <a:pt x="316" y="294"/>
                    <a:pt x="456" y="266"/>
                    <a:pt x="547" y="148"/>
                  </a:cubicBezTo>
                  <a:cubicBezTo>
                    <a:pt x="575" y="92"/>
                    <a:pt x="519" y="1"/>
                    <a:pt x="45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79"/>
            <p:cNvSpPr/>
            <p:nvPr/>
          </p:nvSpPr>
          <p:spPr>
            <a:xfrm>
              <a:off x="2528842" y="2818997"/>
              <a:ext cx="49833" cy="42734"/>
            </a:xfrm>
            <a:custGeom>
              <a:rect b="b" l="l" r="r" t="t"/>
              <a:pathLst>
                <a:path extrusionOk="0" h="1878" w="2190">
                  <a:moveTo>
                    <a:pt x="702" y="0"/>
                  </a:moveTo>
                  <a:cubicBezTo>
                    <a:pt x="576" y="0"/>
                    <a:pt x="454" y="33"/>
                    <a:pt x="322" y="130"/>
                  </a:cubicBezTo>
                  <a:lnTo>
                    <a:pt x="266" y="130"/>
                  </a:lnTo>
                  <a:lnTo>
                    <a:pt x="238" y="165"/>
                  </a:lnTo>
                  <a:cubicBezTo>
                    <a:pt x="176" y="221"/>
                    <a:pt x="148" y="305"/>
                    <a:pt x="92" y="395"/>
                  </a:cubicBezTo>
                  <a:cubicBezTo>
                    <a:pt x="64" y="451"/>
                    <a:pt x="36" y="514"/>
                    <a:pt x="1" y="542"/>
                  </a:cubicBezTo>
                  <a:lnTo>
                    <a:pt x="1" y="626"/>
                  </a:lnTo>
                  <a:cubicBezTo>
                    <a:pt x="1" y="745"/>
                    <a:pt x="64" y="892"/>
                    <a:pt x="120" y="1039"/>
                  </a:cubicBezTo>
                  <a:cubicBezTo>
                    <a:pt x="92" y="1067"/>
                    <a:pt x="64" y="1123"/>
                    <a:pt x="92" y="1179"/>
                  </a:cubicBezTo>
                  <a:lnTo>
                    <a:pt x="120" y="1214"/>
                  </a:lnTo>
                  <a:cubicBezTo>
                    <a:pt x="176" y="1388"/>
                    <a:pt x="266" y="1563"/>
                    <a:pt x="385" y="1675"/>
                  </a:cubicBezTo>
                  <a:cubicBezTo>
                    <a:pt x="385" y="1703"/>
                    <a:pt x="413" y="1703"/>
                    <a:pt x="441" y="1703"/>
                  </a:cubicBezTo>
                  <a:cubicBezTo>
                    <a:pt x="469" y="1766"/>
                    <a:pt x="497" y="1794"/>
                    <a:pt x="525" y="1822"/>
                  </a:cubicBezTo>
                  <a:cubicBezTo>
                    <a:pt x="616" y="1878"/>
                    <a:pt x="735" y="1878"/>
                    <a:pt x="847" y="1878"/>
                  </a:cubicBezTo>
                  <a:cubicBezTo>
                    <a:pt x="875" y="1878"/>
                    <a:pt x="938" y="1878"/>
                    <a:pt x="966" y="1850"/>
                  </a:cubicBezTo>
                  <a:lnTo>
                    <a:pt x="1085" y="1850"/>
                  </a:lnTo>
                  <a:cubicBezTo>
                    <a:pt x="1196" y="1822"/>
                    <a:pt x="1343" y="1766"/>
                    <a:pt x="1462" y="1703"/>
                  </a:cubicBezTo>
                  <a:cubicBezTo>
                    <a:pt x="1637" y="1675"/>
                    <a:pt x="1840" y="1647"/>
                    <a:pt x="2015" y="1563"/>
                  </a:cubicBezTo>
                  <a:cubicBezTo>
                    <a:pt x="2070" y="1500"/>
                    <a:pt x="2070" y="1416"/>
                    <a:pt x="2042" y="1353"/>
                  </a:cubicBezTo>
                  <a:cubicBezTo>
                    <a:pt x="2133" y="1241"/>
                    <a:pt x="2189" y="1123"/>
                    <a:pt x="2189" y="948"/>
                  </a:cubicBezTo>
                  <a:cubicBezTo>
                    <a:pt x="2189" y="920"/>
                    <a:pt x="2161" y="864"/>
                    <a:pt x="2098" y="864"/>
                  </a:cubicBezTo>
                  <a:cubicBezTo>
                    <a:pt x="2098" y="654"/>
                    <a:pt x="2015" y="451"/>
                    <a:pt x="1868" y="305"/>
                  </a:cubicBezTo>
                  <a:cubicBezTo>
                    <a:pt x="1812" y="249"/>
                    <a:pt x="1721" y="221"/>
                    <a:pt x="1637" y="193"/>
                  </a:cubicBezTo>
                  <a:lnTo>
                    <a:pt x="1637" y="193"/>
                  </a:lnTo>
                  <a:cubicBezTo>
                    <a:pt x="1637" y="221"/>
                    <a:pt x="1637" y="221"/>
                    <a:pt x="1665" y="249"/>
                  </a:cubicBezTo>
                  <a:cubicBezTo>
                    <a:pt x="1749" y="367"/>
                    <a:pt x="1812" y="514"/>
                    <a:pt x="1840" y="654"/>
                  </a:cubicBezTo>
                  <a:cubicBezTo>
                    <a:pt x="1812" y="654"/>
                    <a:pt x="1749" y="654"/>
                    <a:pt x="1749" y="689"/>
                  </a:cubicBezTo>
                  <a:cubicBezTo>
                    <a:pt x="1565" y="924"/>
                    <a:pt x="1312" y="1187"/>
                    <a:pt x="1006" y="1187"/>
                  </a:cubicBezTo>
                  <a:cubicBezTo>
                    <a:pt x="974" y="1187"/>
                    <a:pt x="942" y="1184"/>
                    <a:pt x="910" y="1179"/>
                  </a:cubicBezTo>
                  <a:cubicBezTo>
                    <a:pt x="700" y="1123"/>
                    <a:pt x="497" y="1039"/>
                    <a:pt x="560" y="801"/>
                  </a:cubicBezTo>
                  <a:cubicBezTo>
                    <a:pt x="588" y="626"/>
                    <a:pt x="672" y="514"/>
                    <a:pt x="763" y="367"/>
                  </a:cubicBezTo>
                  <a:cubicBezTo>
                    <a:pt x="786" y="316"/>
                    <a:pt x="752" y="269"/>
                    <a:pt x="705" y="269"/>
                  </a:cubicBezTo>
                  <a:cubicBezTo>
                    <a:pt x="695" y="269"/>
                    <a:pt x="683" y="271"/>
                    <a:pt x="672" y="277"/>
                  </a:cubicBezTo>
                  <a:cubicBezTo>
                    <a:pt x="497" y="367"/>
                    <a:pt x="385" y="542"/>
                    <a:pt x="322" y="717"/>
                  </a:cubicBezTo>
                  <a:cubicBezTo>
                    <a:pt x="294" y="626"/>
                    <a:pt x="294" y="542"/>
                    <a:pt x="385" y="451"/>
                  </a:cubicBezTo>
                  <a:cubicBezTo>
                    <a:pt x="525" y="249"/>
                    <a:pt x="763" y="102"/>
                    <a:pt x="994" y="46"/>
                  </a:cubicBezTo>
                  <a:lnTo>
                    <a:pt x="1022" y="46"/>
                  </a:lnTo>
                  <a:cubicBezTo>
                    <a:pt x="907" y="21"/>
                    <a:pt x="803" y="0"/>
                    <a:pt x="70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9"/>
            <p:cNvSpPr/>
            <p:nvPr/>
          </p:nvSpPr>
          <p:spPr>
            <a:xfrm>
              <a:off x="2481125" y="2852493"/>
              <a:ext cx="49811" cy="46488"/>
            </a:xfrm>
            <a:custGeom>
              <a:rect b="b" l="l" r="r" t="t"/>
              <a:pathLst>
                <a:path extrusionOk="0" h="2043" w="2189">
                  <a:moveTo>
                    <a:pt x="1168" y="147"/>
                  </a:moveTo>
                  <a:cubicBezTo>
                    <a:pt x="1315" y="147"/>
                    <a:pt x="1461" y="294"/>
                    <a:pt x="1545" y="378"/>
                  </a:cubicBezTo>
                  <a:cubicBezTo>
                    <a:pt x="1664" y="497"/>
                    <a:pt x="1748" y="644"/>
                    <a:pt x="1748" y="790"/>
                  </a:cubicBezTo>
                  <a:cubicBezTo>
                    <a:pt x="1783" y="902"/>
                    <a:pt x="1720" y="1021"/>
                    <a:pt x="1692" y="1105"/>
                  </a:cubicBezTo>
                  <a:lnTo>
                    <a:pt x="1636" y="1105"/>
                  </a:lnTo>
                  <a:cubicBezTo>
                    <a:pt x="1538" y="1105"/>
                    <a:pt x="1453" y="1121"/>
                    <a:pt x="1374" y="1121"/>
                  </a:cubicBezTo>
                  <a:cubicBezTo>
                    <a:pt x="1334" y="1121"/>
                    <a:pt x="1296" y="1117"/>
                    <a:pt x="1259" y="1105"/>
                  </a:cubicBezTo>
                  <a:cubicBezTo>
                    <a:pt x="1021" y="1021"/>
                    <a:pt x="1021" y="874"/>
                    <a:pt x="1112" y="672"/>
                  </a:cubicBezTo>
                  <a:cubicBezTo>
                    <a:pt x="1155" y="601"/>
                    <a:pt x="1114" y="535"/>
                    <a:pt x="1051" y="535"/>
                  </a:cubicBezTo>
                  <a:cubicBezTo>
                    <a:pt x="1033" y="535"/>
                    <a:pt x="1013" y="540"/>
                    <a:pt x="993" y="553"/>
                  </a:cubicBezTo>
                  <a:cubicBezTo>
                    <a:pt x="762" y="672"/>
                    <a:pt x="699" y="965"/>
                    <a:pt x="846" y="1168"/>
                  </a:cubicBezTo>
                  <a:cubicBezTo>
                    <a:pt x="790" y="1140"/>
                    <a:pt x="734" y="1105"/>
                    <a:pt x="671" y="1077"/>
                  </a:cubicBezTo>
                  <a:cubicBezTo>
                    <a:pt x="587" y="930"/>
                    <a:pt x="643" y="699"/>
                    <a:pt x="671" y="553"/>
                  </a:cubicBezTo>
                  <a:lnTo>
                    <a:pt x="699" y="525"/>
                  </a:lnTo>
                  <a:cubicBezTo>
                    <a:pt x="734" y="497"/>
                    <a:pt x="762" y="469"/>
                    <a:pt x="762" y="441"/>
                  </a:cubicBezTo>
                  <a:cubicBezTo>
                    <a:pt x="790" y="441"/>
                    <a:pt x="818" y="406"/>
                    <a:pt x="818" y="378"/>
                  </a:cubicBezTo>
                  <a:cubicBezTo>
                    <a:pt x="846" y="350"/>
                    <a:pt x="909" y="322"/>
                    <a:pt x="965" y="294"/>
                  </a:cubicBezTo>
                  <a:cubicBezTo>
                    <a:pt x="1021" y="266"/>
                    <a:pt x="1084" y="266"/>
                    <a:pt x="1140" y="203"/>
                  </a:cubicBezTo>
                  <a:cubicBezTo>
                    <a:pt x="1140" y="203"/>
                    <a:pt x="1168" y="175"/>
                    <a:pt x="1168" y="147"/>
                  </a:cubicBezTo>
                  <a:close/>
                  <a:moveTo>
                    <a:pt x="1224" y="1455"/>
                  </a:moveTo>
                  <a:cubicBezTo>
                    <a:pt x="1182" y="1472"/>
                    <a:pt x="1138" y="1481"/>
                    <a:pt x="1094" y="1481"/>
                  </a:cubicBezTo>
                  <a:cubicBezTo>
                    <a:pt x="1066" y="1481"/>
                    <a:pt x="1037" y="1477"/>
                    <a:pt x="1009" y="1470"/>
                  </a:cubicBezTo>
                  <a:lnTo>
                    <a:pt x="1009" y="1470"/>
                  </a:lnTo>
                  <a:cubicBezTo>
                    <a:pt x="1035" y="1467"/>
                    <a:pt x="1063" y="1455"/>
                    <a:pt x="1084" y="1455"/>
                  </a:cubicBezTo>
                  <a:close/>
                  <a:moveTo>
                    <a:pt x="1021" y="0"/>
                  </a:moveTo>
                  <a:cubicBezTo>
                    <a:pt x="937" y="56"/>
                    <a:pt x="846" y="119"/>
                    <a:pt x="790" y="147"/>
                  </a:cubicBezTo>
                  <a:cubicBezTo>
                    <a:pt x="762" y="147"/>
                    <a:pt x="734" y="147"/>
                    <a:pt x="699" y="175"/>
                  </a:cubicBezTo>
                  <a:cubicBezTo>
                    <a:pt x="322" y="378"/>
                    <a:pt x="0" y="902"/>
                    <a:pt x="210" y="1343"/>
                  </a:cubicBezTo>
                  <a:cubicBezTo>
                    <a:pt x="266" y="1518"/>
                    <a:pt x="413" y="1601"/>
                    <a:pt x="587" y="1692"/>
                  </a:cubicBezTo>
                  <a:cubicBezTo>
                    <a:pt x="699" y="1804"/>
                    <a:pt x="846" y="1867"/>
                    <a:pt x="993" y="1867"/>
                  </a:cubicBezTo>
                  <a:cubicBezTo>
                    <a:pt x="965" y="1979"/>
                    <a:pt x="1084" y="2042"/>
                    <a:pt x="1196" y="2042"/>
                  </a:cubicBezTo>
                  <a:cubicBezTo>
                    <a:pt x="1461" y="1979"/>
                    <a:pt x="1692" y="1895"/>
                    <a:pt x="1867" y="1692"/>
                  </a:cubicBezTo>
                  <a:cubicBezTo>
                    <a:pt x="2014" y="1518"/>
                    <a:pt x="2189" y="1196"/>
                    <a:pt x="2042" y="965"/>
                  </a:cubicBezTo>
                  <a:cubicBezTo>
                    <a:pt x="2070" y="846"/>
                    <a:pt x="2042" y="755"/>
                    <a:pt x="2014" y="672"/>
                  </a:cubicBezTo>
                  <a:cubicBezTo>
                    <a:pt x="1906" y="355"/>
                    <a:pt x="1587" y="16"/>
                    <a:pt x="1227" y="16"/>
                  </a:cubicBezTo>
                  <a:cubicBezTo>
                    <a:pt x="1189" y="16"/>
                    <a:pt x="1151" y="20"/>
                    <a:pt x="1112" y="28"/>
                  </a:cubicBezTo>
                  <a:lnTo>
                    <a:pt x="1084" y="28"/>
                  </a:lnTo>
                  <a:cubicBezTo>
                    <a:pt x="1084" y="0"/>
                    <a:pt x="1049" y="0"/>
                    <a:pt x="102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9"/>
            <p:cNvSpPr/>
            <p:nvPr/>
          </p:nvSpPr>
          <p:spPr>
            <a:xfrm>
              <a:off x="2870304" y="3014622"/>
              <a:ext cx="18636" cy="13425"/>
            </a:xfrm>
            <a:custGeom>
              <a:rect b="b" l="l" r="r" t="t"/>
              <a:pathLst>
                <a:path extrusionOk="0" h="590" w="819">
                  <a:moveTo>
                    <a:pt x="512" y="0"/>
                  </a:moveTo>
                  <a:cubicBezTo>
                    <a:pt x="476" y="0"/>
                    <a:pt x="441" y="14"/>
                    <a:pt x="413" y="42"/>
                  </a:cubicBezTo>
                  <a:lnTo>
                    <a:pt x="350" y="42"/>
                  </a:lnTo>
                  <a:cubicBezTo>
                    <a:pt x="266" y="42"/>
                    <a:pt x="147" y="42"/>
                    <a:pt x="63" y="98"/>
                  </a:cubicBezTo>
                  <a:cubicBezTo>
                    <a:pt x="28" y="133"/>
                    <a:pt x="0" y="189"/>
                    <a:pt x="0" y="245"/>
                  </a:cubicBezTo>
                  <a:cubicBezTo>
                    <a:pt x="63" y="392"/>
                    <a:pt x="294" y="483"/>
                    <a:pt x="441" y="539"/>
                  </a:cubicBezTo>
                  <a:cubicBezTo>
                    <a:pt x="480" y="559"/>
                    <a:pt x="537" y="578"/>
                    <a:pt x="587" y="578"/>
                  </a:cubicBezTo>
                  <a:cubicBezTo>
                    <a:pt x="608" y="578"/>
                    <a:pt x="627" y="575"/>
                    <a:pt x="644" y="567"/>
                  </a:cubicBezTo>
                  <a:cubicBezTo>
                    <a:pt x="659" y="582"/>
                    <a:pt x="678" y="589"/>
                    <a:pt x="697" y="589"/>
                  </a:cubicBezTo>
                  <a:cubicBezTo>
                    <a:pt x="745" y="589"/>
                    <a:pt x="798" y="543"/>
                    <a:pt x="818" y="483"/>
                  </a:cubicBezTo>
                  <a:cubicBezTo>
                    <a:pt x="818" y="420"/>
                    <a:pt x="763" y="336"/>
                    <a:pt x="728" y="245"/>
                  </a:cubicBezTo>
                  <a:cubicBezTo>
                    <a:pt x="728" y="245"/>
                    <a:pt x="728" y="217"/>
                    <a:pt x="700" y="217"/>
                  </a:cubicBezTo>
                  <a:cubicBezTo>
                    <a:pt x="700" y="161"/>
                    <a:pt x="672" y="70"/>
                    <a:pt x="616" y="42"/>
                  </a:cubicBezTo>
                  <a:cubicBezTo>
                    <a:pt x="584" y="14"/>
                    <a:pt x="547" y="0"/>
                    <a:pt x="51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79"/>
            <p:cNvSpPr/>
            <p:nvPr/>
          </p:nvSpPr>
          <p:spPr>
            <a:xfrm>
              <a:off x="2849779" y="3014940"/>
              <a:ext cx="9239" cy="6940"/>
            </a:xfrm>
            <a:custGeom>
              <a:rect b="b" l="l" r="r" t="t"/>
              <a:pathLst>
                <a:path extrusionOk="0" h="305" w="406">
                  <a:moveTo>
                    <a:pt x="294" y="0"/>
                  </a:moveTo>
                  <a:cubicBezTo>
                    <a:pt x="231" y="0"/>
                    <a:pt x="175" y="28"/>
                    <a:pt x="147" y="56"/>
                  </a:cubicBezTo>
                  <a:lnTo>
                    <a:pt x="119" y="56"/>
                  </a:lnTo>
                  <a:cubicBezTo>
                    <a:pt x="56" y="56"/>
                    <a:pt x="28" y="84"/>
                    <a:pt x="28" y="119"/>
                  </a:cubicBezTo>
                  <a:cubicBezTo>
                    <a:pt x="0" y="147"/>
                    <a:pt x="0" y="203"/>
                    <a:pt x="28" y="231"/>
                  </a:cubicBezTo>
                  <a:cubicBezTo>
                    <a:pt x="49" y="278"/>
                    <a:pt x="89" y="305"/>
                    <a:pt x="142" y="305"/>
                  </a:cubicBezTo>
                  <a:cubicBezTo>
                    <a:pt x="160" y="305"/>
                    <a:pt x="181" y="301"/>
                    <a:pt x="203" y="294"/>
                  </a:cubicBezTo>
                  <a:cubicBezTo>
                    <a:pt x="266" y="294"/>
                    <a:pt x="322" y="294"/>
                    <a:pt x="378" y="231"/>
                  </a:cubicBezTo>
                  <a:cubicBezTo>
                    <a:pt x="406" y="203"/>
                    <a:pt x="406" y="147"/>
                    <a:pt x="406" y="119"/>
                  </a:cubicBezTo>
                  <a:lnTo>
                    <a:pt x="406" y="84"/>
                  </a:lnTo>
                  <a:cubicBezTo>
                    <a:pt x="378" y="28"/>
                    <a:pt x="350" y="0"/>
                    <a:pt x="29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79"/>
            <p:cNvSpPr/>
            <p:nvPr/>
          </p:nvSpPr>
          <p:spPr>
            <a:xfrm>
              <a:off x="2829891" y="3016852"/>
              <a:ext cx="12584" cy="8146"/>
            </a:xfrm>
            <a:custGeom>
              <a:rect b="b" l="l" r="r" t="t"/>
              <a:pathLst>
                <a:path extrusionOk="0" h="358" w="553">
                  <a:moveTo>
                    <a:pt x="406" y="0"/>
                  </a:moveTo>
                  <a:cubicBezTo>
                    <a:pt x="350" y="0"/>
                    <a:pt x="294" y="35"/>
                    <a:pt x="266" y="91"/>
                  </a:cubicBezTo>
                  <a:lnTo>
                    <a:pt x="175" y="91"/>
                  </a:lnTo>
                  <a:cubicBezTo>
                    <a:pt x="56" y="119"/>
                    <a:pt x="0" y="238"/>
                    <a:pt x="91" y="322"/>
                  </a:cubicBezTo>
                  <a:cubicBezTo>
                    <a:pt x="126" y="348"/>
                    <a:pt x="162" y="357"/>
                    <a:pt x="198" y="357"/>
                  </a:cubicBezTo>
                  <a:cubicBezTo>
                    <a:pt x="249" y="357"/>
                    <a:pt x="301" y="338"/>
                    <a:pt x="350" y="322"/>
                  </a:cubicBezTo>
                  <a:cubicBezTo>
                    <a:pt x="441" y="294"/>
                    <a:pt x="553" y="238"/>
                    <a:pt x="525" y="119"/>
                  </a:cubicBezTo>
                  <a:cubicBezTo>
                    <a:pt x="525" y="63"/>
                    <a:pt x="497" y="0"/>
                    <a:pt x="40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79"/>
            <p:cNvSpPr/>
            <p:nvPr/>
          </p:nvSpPr>
          <p:spPr>
            <a:xfrm>
              <a:off x="2817945" y="3012870"/>
              <a:ext cx="6713" cy="6076"/>
            </a:xfrm>
            <a:custGeom>
              <a:rect b="b" l="l" r="r" t="t"/>
              <a:pathLst>
                <a:path extrusionOk="0" h="267" w="295">
                  <a:moveTo>
                    <a:pt x="120" y="1"/>
                  </a:moveTo>
                  <a:cubicBezTo>
                    <a:pt x="57" y="36"/>
                    <a:pt x="29" y="63"/>
                    <a:pt x="29" y="91"/>
                  </a:cubicBezTo>
                  <a:cubicBezTo>
                    <a:pt x="1" y="147"/>
                    <a:pt x="29" y="175"/>
                    <a:pt x="57" y="210"/>
                  </a:cubicBezTo>
                  <a:cubicBezTo>
                    <a:pt x="57" y="238"/>
                    <a:pt x="92" y="238"/>
                    <a:pt x="120" y="266"/>
                  </a:cubicBezTo>
                  <a:cubicBezTo>
                    <a:pt x="148" y="266"/>
                    <a:pt x="176" y="266"/>
                    <a:pt x="204" y="238"/>
                  </a:cubicBezTo>
                  <a:cubicBezTo>
                    <a:pt x="267" y="210"/>
                    <a:pt x="295" y="119"/>
                    <a:pt x="267" y="91"/>
                  </a:cubicBezTo>
                  <a:cubicBezTo>
                    <a:pt x="267" y="63"/>
                    <a:pt x="267" y="63"/>
                    <a:pt x="232" y="36"/>
                  </a:cubicBezTo>
                  <a:cubicBezTo>
                    <a:pt x="204" y="1"/>
                    <a:pt x="148" y="1"/>
                    <a:pt x="12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79"/>
            <p:cNvSpPr/>
            <p:nvPr/>
          </p:nvSpPr>
          <p:spPr>
            <a:xfrm>
              <a:off x="2796782" y="3022905"/>
              <a:ext cx="11969" cy="7964"/>
            </a:xfrm>
            <a:custGeom>
              <a:rect b="b" l="l" r="r" t="t"/>
              <a:pathLst>
                <a:path extrusionOk="0" h="350" w="526">
                  <a:moveTo>
                    <a:pt x="323" y="0"/>
                  </a:moveTo>
                  <a:cubicBezTo>
                    <a:pt x="260" y="0"/>
                    <a:pt x="204" y="0"/>
                    <a:pt x="148" y="28"/>
                  </a:cubicBezTo>
                  <a:cubicBezTo>
                    <a:pt x="57" y="56"/>
                    <a:pt x="1" y="175"/>
                    <a:pt x="57" y="259"/>
                  </a:cubicBezTo>
                  <a:cubicBezTo>
                    <a:pt x="113" y="322"/>
                    <a:pt x="204" y="350"/>
                    <a:pt x="260" y="350"/>
                  </a:cubicBezTo>
                  <a:cubicBezTo>
                    <a:pt x="323" y="322"/>
                    <a:pt x="350" y="294"/>
                    <a:pt x="378" y="259"/>
                  </a:cubicBezTo>
                  <a:lnTo>
                    <a:pt x="406" y="259"/>
                  </a:lnTo>
                  <a:cubicBezTo>
                    <a:pt x="434" y="231"/>
                    <a:pt x="462" y="203"/>
                    <a:pt x="497" y="203"/>
                  </a:cubicBezTo>
                  <a:cubicBezTo>
                    <a:pt x="525" y="147"/>
                    <a:pt x="497" y="84"/>
                    <a:pt x="462" y="56"/>
                  </a:cubicBezTo>
                  <a:cubicBezTo>
                    <a:pt x="434" y="0"/>
                    <a:pt x="378" y="0"/>
                    <a:pt x="32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79"/>
            <p:cNvSpPr/>
            <p:nvPr/>
          </p:nvSpPr>
          <p:spPr>
            <a:xfrm>
              <a:off x="2782151" y="3033554"/>
              <a:ext cx="13221" cy="10308"/>
            </a:xfrm>
            <a:custGeom>
              <a:rect b="b" l="l" r="r" t="t"/>
              <a:pathLst>
                <a:path extrusionOk="0" h="453" w="581">
                  <a:moveTo>
                    <a:pt x="294" y="1"/>
                  </a:moveTo>
                  <a:cubicBezTo>
                    <a:pt x="266" y="29"/>
                    <a:pt x="203" y="29"/>
                    <a:pt x="175" y="29"/>
                  </a:cubicBezTo>
                  <a:cubicBezTo>
                    <a:pt x="91" y="84"/>
                    <a:pt x="1" y="175"/>
                    <a:pt x="57" y="259"/>
                  </a:cubicBezTo>
                  <a:cubicBezTo>
                    <a:pt x="57" y="287"/>
                    <a:pt x="91" y="315"/>
                    <a:pt x="91" y="315"/>
                  </a:cubicBezTo>
                  <a:cubicBezTo>
                    <a:pt x="119" y="378"/>
                    <a:pt x="147" y="406"/>
                    <a:pt x="175" y="434"/>
                  </a:cubicBezTo>
                  <a:cubicBezTo>
                    <a:pt x="203" y="447"/>
                    <a:pt x="229" y="453"/>
                    <a:pt x="253" y="453"/>
                  </a:cubicBezTo>
                  <a:cubicBezTo>
                    <a:pt x="334" y="453"/>
                    <a:pt x="399" y="393"/>
                    <a:pt x="469" y="350"/>
                  </a:cubicBezTo>
                  <a:cubicBezTo>
                    <a:pt x="497" y="315"/>
                    <a:pt x="553" y="259"/>
                    <a:pt x="581" y="203"/>
                  </a:cubicBezTo>
                  <a:cubicBezTo>
                    <a:pt x="581" y="140"/>
                    <a:pt x="581" y="84"/>
                    <a:pt x="525" y="56"/>
                  </a:cubicBezTo>
                  <a:cubicBezTo>
                    <a:pt x="525" y="29"/>
                    <a:pt x="497" y="29"/>
                    <a:pt x="44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79"/>
            <p:cNvSpPr/>
            <p:nvPr/>
          </p:nvSpPr>
          <p:spPr>
            <a:xfrm>
              <a:off x="2754299" y="3012233"/>
              <a:ext cx="7987" cy="6076"/>
            </a:xfrm>
            <a:custGeom>
              <a:rect b="b" l="l" r="r" t="t"/>
              <a:pathLst>
                <a:path extrusionOk="0" h="267" w="351">
                  <a:moveTo>
                    <a:pt x="120" y="1"/>
                  </a:moveTo>
                  <a:cubicBezTo>
                    <a:pt x="57" y="1"/>
                    <a:pt x="29" y="64"/>
                    <a:pt x="29" y="91"/>
                  </a:cubicBezTo>
                  <a:cubicBezTo>
                    <a:pt x="1" y="119"/>
                    <a:pt x="29" y="175"/>
                    <a:pt x="57" y="203"/>
                  </a:cubicBezTo>
                  <a:cubicBezTo>
                    <a:pt x="92" y="238"/>
                    <a:pt x="120" y="238"/>
                    <a:pt x="148" y="266"/>
                  </a:cubicBezTo>
                  <a:lnTo>
                    <a:pt x="232" y="266"/>
                  </a:lnTo>
                  <a:cubicBezTo>
                    <a:pt x="323" y="238"/>
                    <a:pt x="351" y="147"/>
                    <a:pt x="323" y="91"/>
                  </a:cubicBezTo>
                  <a:cubicBezTo>
                    <a:pt x="323" y="29"/>
                    <a:pt x="267" y="1"/>
                    <a:pt x="23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9"/>
            <p:cNvSpPr/>
            <p:nvPr/>
          </p:nvSpPr>
          <p:spPr>
            <a:xfrm>
              <a:off x="2743012" y="2999035"/>
              <a:ext cx="7350" cy="7646"/>
            </a:xfrm>
            <a:custGeom>
              <a:rect b="b" l="l" r="r" t="t"/>
              <a:pathLst>
                <a:path extrusionOk="0" h="336" w="323">
                  <a:moveTo>
                    <a:pt x="147" y="0"/>
                  </a:moveTo>
                  <a:cubicBezTo>
                    <a:pt x="147" y="28"/>
                    <a:pt x="119" y="28"/>
                    <a:pt x="91" y="28"/>
                  </a:cubicBezTo>
                  <a:cubicBezTo>
                    <a:pt x="63" y="56"/>
                    <a:pt x="28" y="84"/>
                    <a:pt x="0" y="147"/>
                  </a:cubicBezTo>
                  <a:lnTo>
                    <a:pt x="0" y="175"/>
                  </a:lnTo>
                  <a:cubicBezTo>
                    <a:pt x="0" y="231"/>
                    <a:pt x="0" y="259"/>
                    <a:pt x="28" y="294"/>
                  </a:cubicBezTo>
                  <a:cubicBezTo>
                    <a:pt x="60" y="322"/>
                    <a:pt x="90" y="336"/>
                    <a:pt x="118" y="336"/>
                  </a:cubicBezTo>
                  <a:cubicBezTo>
                    <a:pt x="147" y="336"/>
                    <a:pt x="175" y="322"/>
                    <a:pt x="203" y="294"/>
                  </a:cubicBezTo>
                  <a:cubicBezTo>
                    <a:pt x="238" y="294"/>
                    <a:pt x="266" y="259"/>
                    <a:pt x="294" y="231"/>
                  </a:cubicBezTo>
                  <a:cubicBezTo>
                    <a:pt x="322" y="175"/>
                    <a:pt x="322" y="84"/>
                    <a:pt x="266" y="28"/>
                  </a:cubicBezTo>
                  <a:cubicBezTo>
                    <a:pt x="238" y="0"/>
                    <a:pt x="203" y="0"/>
                    <a:pt x="14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9"/>
            <p:cNvSpPr/>
            <p:nvPr/>
          </p:nvSpPr>
          <p:spPr>
            <a:xfrm>
              <a:off x="2739030" y="3013075"/>
              <a:ext cx="7350" cy="7145"/>
            </a:xfrm>
            <a:custGeom>
              <a:rect b="b" l="l" r="r" t="t"/>
              <a:pathLst>
                <a:path extrusionOk="0" h="314" w="323">
                  <a:moveTo>
                    <a:pt x="166" y="0"/>
                  </a:moveTo>
                  <a:cubicBezTo>
                    <a:pt x="147" y="0"/>
                    <a:pt x="133" y="9"/>
                    <a:pt x="120" y="27"/>
                  </a:cubicBezTo>
                  <a:cubicBezTo>
                    <a:pt x="92" y="27"/>
                    <a:pt x="64" y="82"/>
                    <a:pt x="29" y="110"/>
                  </a:cubicBezTo>
                  <a:cubicBezTo>
                    <a:pt x="1" y="138"/>
                    <a:pt x="1" y="201"/>
                    <a:pt x="29" y="257"/>
                  </a:cubicBezTo>
                  <a:cubicBezTo>
                    <a:pt x="29" y="285"/>
                    <a:pt x="64" y="313"/>
                    <a:pt x="92" y="313"/>
                  </a:cubicBezTo>
                  <a:lnTo>
                    <a:pt x="175" y="313"/>
                  </a:lnTo>
                  <a:cubicBezTo>
                    <a:pt x="175" y="285"/>
                    <a:pt x="203" y="285"/>
                    <a:pt x="203" y="257"/>
                  </a:cubicBezTo>
                  <a:cubicBezTo>
                    <a:pt x="266" y="229"/>
                    <a:pt x="322" y="138"/>
                    <a:pt x="294" y="82"/>
                  </a:cubicBezTo>
                  <a:cubicBezTo>
                    <a:pt x="266" y="54"/>
                    <a:pt x="266" y="27"/>
                    <a:pt x="238" y="27"/>
                  </a:cubicBezTo>
                  <a:cubicBezTo>
                    <a:pt x="207" y="9"/>
                    <a:pt x="184" y="0"/>
                    <a:pt x="16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9"/>
            <p:cNvSpPr/>
            <p:nvPr/>
          </p:nvSpPr>
          <p:spPr>
            <a:xfrm>
              <a:off x="2745720" y="3023929"/>
              <a:ext cx="7964" cy="8215"/>
            </a:xfrm>
            <a:custGeom>
              <a:rect b="b" l="l" r="r" t="t"/>
              <a:pathLst>
                <a:path extrusionOk="0" h="361" w="350">
                  <a:moveTo>
                    <a:pt x="174" y="0"/>
                  </a:moveTo>
                  <a:cubicBezTo>
                    <a:pt x="153" y="0"/>
                    <a:pt x="134" y="4"/>
                    <a:pt x="119" y="11"/>
                  </a:cubicBezTo>
                  <a:cubicBezTo>
                    <a:pt x="0" y="102"/>
                    <a:pt x="0" y="277"/>
                    <a:pt x="119" y="361"/>
                  </a:cubicBezTo>
                  <a:lnTo>
                    <a:pt x="231" y="361"/>
                  </a:lnTo>
                  <a:cubicBezTo>
                    <a:pt x="259" y="333"/>
                    <a:pt x="259" y="333"/>
                    <a:pt x="294" y="305"/>
                  </a:cubicBezTo>
                  <a:lnTo>
                    <a:pt x="294" y="277"/>
                  </a:lnTo>
                  <a:cubicBezTo>
                    <a:pt x="322" y="277"/>
                    <a:pt x="322" y="249"/>
                    <a:pt x="322" y="214"/>
                  </a:cubicBezTo>
                  <a:cubicBezTo>
                    <a:pt x="350" y="186"/>
                    <a:pt x="350" y="130"/>
                    <a:pt x="322" y="74"/>
                  </a:cubicBezTo>
                  <a:cubicBezTo>
                    <a:pt x="301" y="28"/>
                    <a:pt x="231" y="0"/>
                    <a:pt x="17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9"/>
            <p:cNvSpPr/>
            <p:nvPr/>
          </p:nvSpPr>
          <p:spPr>
            <a:xfrm>
              <a:off x="2770864" y="3010958"/>
              <a:ext cx="6053" cy="5916"/>
            </a:xfrm>
            <a:custGeom>
              <a:rect b="b" l="l" r="r" t="t"/>
              <a:pathLst>
                <a:path extrusionOk="0" h="260" w="266">
                  <a:moveTo>
                    <a:pt x="147" y="1"/>
                  </a:moveTo>
                  <a:cubicBezTo>
                    <a:pt x="63" y="1"/>
                    <a:pt x="0" y="57"/>
                    <a:pt x="0" y="120"/>
                  </a:cubicBezTo>
                  <a:cubicBezTo>
                    <a:pt x="0" y="175"/>
                    <a:pt x="28" y="231"/>
                    <a:pt x="91" y="259"/>
                  </a:cubicBezTo>
                  <a:cubicBezTo>
                    <a:pt x="147" y="259"/>
                    <a:pt x="175" y="259"/>
                    <a:pt x="203" y="231"/>
                  </a:cubicBezTo>
                  <a:cubicBezTo>
                    <a:pt x="266" y="203"/>
                    <a:pt x="266" y="175"/>
                    <a:pt x="266" y="120"/>
                  </a:cubicBezTo>
                  <a:cubicBezTo>
                    <a:pt x="266" y="57"/>
                    <a:pt x="203" y="1"/>
                    <a:pt x="14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79"/>
            <p:cNvSpPr/>
            <p:nvPr/>
          </p:nvSpPr>
          <p:spPr>
            <a:xfrm>
              <a:off x="2918681" y="3025749"/>
              <a:ext cx="21959" cy="21026"/>
            </a:xfrm>
            <a:custGeom>
              <a:rect b="b" l="l" r="r" t="t"/>
              <a:pathLst>
                <a:path extrusionOk="0" h="924" w="965">
                  <a:moveTo>
                    <a:pt x="444" y="1"/>
                  </a:moveTo>
                  <a:cubicBezTo>
                    <a:pt x="411" y="1"/>
                    <a:pt x="381" y="8"/>
                    <a:pt x="350" y="22"/>
                  </a:cubicBezTo>
                  <a:cubicBezTo>
                    <a:pt x="294" y="22"/>
                    <a:pt x="238" y="50"/>
                    <a:pt x="175" y="78"/>
                  </a:cubicBezTo>
                  <a:cubicBezTo>
                    <a:pt x="119" y="78"/>
                    <a:pt x="63" y="106"/>
                    <a:pt x="35" y="169"/>
                  </a:cubicBezTo>
                  <a:lnTo>
                    <a:pt x="35" y="253"/>
                  </a:lnTo>
                  <a:cubicBezTo>
                    <a:pt x="0" y="281"/>
                    <a:pt x="35" y="344"/>
                    <a:pt x="63" y="372"/>
                  </a:cubicBezTo>
                  <a:cubicBezTo>
                    <a:pt x="63" y="399"/>
                    <a:pt x="63" y="399"/>
                    <a:pt x="91" y="399"/>
                  </a:cubicBezTo>
                  <a:lnTo>
                    <a:pt x="91" y="483"/>
                  </a:lnTo>
                  <a:lnTo>
                    <a:pt x="91" y="546"/>
                  </a:lnTo>
                  <a:lnTo>
                    <a:pt x="91" y="630"/>
                  </a:lnTo>
                  <a:cubicBezTo>
                    <a:pt x="119" y="630"/>
                    <a:pt x="147" y="630"/>
                    <a:pt x="147" y="658"/>
                  </a:cubicBezTo>
                  <a:cubicBezTo>
                    <a:pt x="210" y="721"/>
                    <a:pt x="266" y="777"/>
                    <a:pt x="350" y="805"/>
                  </a:cubicBezTo>
                  <a:lnTo>
                    <a:pt x="350" y="833"/>
                  </a:lnTo>
                  <a:cubicBezTo>
                    <a:pt x="441" y="896"/>
                    <a:pt x="559" y="924"/>
                    <a:pt x="643" y="924"/>
                  </a:cubicBezTo>
                  <a:cubicBezTo>
                    <a:pt x="699" y="896"/>
                    <a:pt x="762" y="805"/>
                    <a:pt x="818" y="749"/>
                  </a:cubicBezTo>
                  <a:cubicBezTo>
                    <a:pt x="846" y="721"/>
                    <a:pt x="874" y="693"/>
                    <a:pt x="909" y="658"/>
                  </a:cubicBezTo>
                  <a:cubicBezTo>
                    <a:pt x="909" y="630"/>
                    <a:pt x="937" y="602"/>
                    <a:pt x="937" y="574"/>
                  </a:cubicBezTo>
                  <a:lnTo>
                    <a:pt x="937" y="546"/>
                  </a:lnTo>
                  <a:cubicBezTo>
                    <a:pt x="965" y="483"/>
                    <a:pt x="937" y="427"/>
                    <a:pt x="874" y="372"/>
                  </a:cubicBezTo>
                  <a:lnTo>
                    <a:pt x="874" y="281"/>
                  </a:lnTo>
                  <a:cubicBezTo>
                    <a:pt x="937" y="225"/>
                    <a:pt x="909" y="50"/>
                    <a:pt x="762" y="50"/>
                  </a:cubicBezTo>
                  <a:cubicBezTo>
                    <a:pt x="699" y="50"/>
                    <a:pt x="615" y="22"/>
                    <a:pt x="559" y="22"/>
                  </a:cubicBezTo>
                  <a:cubicBezTo>
                    <a:pt x="514" y="8"/>
                    <a:pt x="477" y="1"/>
                    <a:pt x="44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79"/>
            <p:cNvSpPr/>
            <p:nvPr/>
          </p:nvSpPr>
          <p:spPr>
            <a:xfrm>
              <a:off x="2907622" y="3046047"/>
              <a:ext cx="15041" cy="15382"/>
            </a:xfrm>
            <a:custGeom>
              <a:rect b="b" l="l" r="r" t="t"/>
              <a:pathLst>
                <a:path extrusionOk="0" h="676" w="661">
                  <a:moveTo>
                    <a:pt x="222" y="0"/>
                  </a:moveTo>
                  <a:cubicBezTo>
                    <a:pt x="167" y="0"/>
                    <a:pt x="110" y="28"/>
                    <a:pt x="80" y="88"/>
                  </a:cubicBezTo>
                  <a:cubicBezTo>
                    <a:pt x="52" y="151"/>
                    <a:pt x="80" y="179"/>
                    <a:pt x="52" y="235"/>
                  </a:cubicBezTo>
                  <a:cubicBezTo>
                    <a:pt x="52" y="291"/>
                    <a:pt x="52" y="326"/>
                    <a:pt x="25" y="382"/>
                  </a:cubicBezTo>
                  <a:lnTo>
                    <a:pt x="25" y="409"/>
                  </a:lnTo>
                  <a:lnTo>
                    <a:pt x="25" y="500"/>
                  </a:lnTo>
                  <a:cubicBezTo>
                    <a:pt x="1" y="572"/>
                    <a:pt x="78" y="648"/>
                    <a:pt x="157" y="648"/>
                  </a:cubicBezTo>
                  <a:cubicBezTo>
                    <a:pt x="171" y="648"/>
                    <a:pt x="186" y="646"/>
                    <a:pt x="199" y="640"/>
                  </a:cubicBezTo>
                  <a:lnTo>
                    <a:pt x="199" y="675"/>
                  </a:lnTo>
                  <a:cubicBezTo>
                    <a:pt x="311" y="640"/>
                    <a:pt x="402" y="584"/>
                    <a:pt x="521" y="556"/>
                  </a:cubicBezTo>
                  <a:lnTo>
                    <a:pt x="605" y="556"/>
                  </a:lnTo>
                  <a:cubicBezTo>
                    <a:pt x="633" y="528"/>
                    <a:pt x="633" y="500"/>
                    <a:pt x="661" y="465"/>
                  </a:cubicBezTo>
                  <a:cubicBezTo>
                    <a:pt x="661" y="409"/>
                    <a:pt x="661" y="326"/>
                    <a:pt x="633" y="263"/>
                  </a:cubicBezTo>
                  <a:cubicBezTo>
                    <a:pt x="605" y="207"/>
                    <a:pt x="521" y="151"/>
                    <a:pt x="430" y="151"/>
                  </a:cubicBezTo>
                  <a:cubicBezTo>
                    <a:pt x="430" y="116"/>
                    <a:pt x="374" y="88"/>
                    <a:pt x="346" y="60"/>
                  </a:cubicBezTo>
                  <a:cubicBezTo>
                    <a:pt x="317" y="21"/>
                    <a:pt x="270" y="0"/>
                    <a:pt x="22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79"/>
            <p:cNvSpPr/>
            <p:nvPr/>
          </p:nvSpPr>
          <p:spPr>
            <a:xfrm>
              <a:off x="2831165" y="3019719"/>
              <a:ext cx="7964" cy="3846"/>
            </a:xfrm>
            <a:custGeom>
              <a:rect b="b" l="l" r="r" t="t"/>
              <a:pathLst>
                <a:path extrusionOk="0" h="169" w="350">
                  <a:moveTo>
                    <a:pt x="210" y="0"/>
                  </a:moveTo>
                  <a:cubicBezTo>
                    <a:pt x="184" y="0"/>
                    <a:pt x="161" y="7"/>
                    <a:pt x="147" y="21"/>
                  </a:cubicBezTo>
                  <a:lnTo>
                    <a:pt x="91" y="21"/>
                  </a:lnTo>
                  <a:cubicBezTo>
                    <a:pt x="63" y="21"/>
                    <a:pt x="35" y="49"/>
                    <a:pt x="0" y="84"/>
                  </a:cubicBezTo>
                  <a:cubicBezTo>
                    <a:pt x="0" y="140"/>
                    <a:pt x="63" y="168"/>
                    <a:pt x="119" y="168"/>
                  </a:cubicBezTo>
                  <a:lnTo>
                    <a:pt x="175" y="168"/>
                  </a:lnTo>
                  <a:cubicBezTo>
                    <a:pt x="210" y="168"/>
                    <a:pt x="238" y="168"/>
                    <a:pt x="294" y="140"/>
                  </a:cubicBezTo>
                  <a:cubicBezTo>
                    <a:pt x="350" y="140"/>
                    <a:pt x="350" y="21"/>
                    <a:pt x="294" y="21"/>
                  </a:cubicBezTo>
                  <a:cubicBezTo>
                    <a:pt x="266" y="7"/>
                    <a:pt x="236" y="0"/>
                    <a:pt x="21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79"/>
            <p:cNvSpPr/>
            <p:nvPr/>
          </p:nvSpPr>
          <p:spPr>
            <a:xfrm>
              <a:off x="2871214" y="3017557"/>
              <a:ext cx="15655" cy="8692"/>
            </a:xfrm>
            <a:custGeom>
              <a:rect b="b" l="l" r="r" t="t"/>
              <a:pathLst>
                <a:path extrusionOk="0" h="382" w="688">
                  <a:moveTo>
                    <a:pt x="82" y="0"/>
                  </a:moveTo>
                  <a:cubicBezTo>
                    <a:pt x="42" y="0"/>
                    <a:pt x="1" y="34"/>
                    <a:pt x="23" y="88"/>
                  </a:cubicBezTo>
                  <a:cubicBezTo>
                    <a:pt x="79" y="291"/>
                    <a:pt x="373" y="354"/>
                    <a:pt x="576" y="382"/>
                  </a:cubicBezTo>
                  <a:cubicBezTo>
                    <a:pt x="660" y="382"/>
                    <a:pt x="688" y="263"/>
                    <a:pt x="632" y="207"/>
                  </a:cubicBezTo>
                  <a:cubicBezTo>
                    <a:pt x="548" y="179"/>
                    <a:pt x="457" y="144"/>
                    <a:pt x="338" y="116"/>
                  </a:cubicBezTo>
                  <a:cubicBezTo>
                    <a:pt x="282" y="88"/>
                    <a:pt x="198" y="88"/>
                    <a:pt x="135" y="32"/>
                  </a:cubicBezTo>
                  <a:cubicBezTo>
                    <a:pt x="125" y="10"/>
                    <a:pt x="104" y="0"/>
                    <a:pt x="8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9"/>
            <p:cNvSpPr/>
            <p:nvPr/>
          </p:nvSpPr>
          <p:spPr>
            <a:xfrm>
              <a:off x="2853761" y="3022268"/>
              <a:ext cx="23" cy="23"/>
            </a:xfrm>
            <a:custGeom>
              <a:rect b="b" l="l" r="r" t="t"/>
              <a:pathLst>
                <a:path extrusionOk="0" h="1" w="1">
                  <a:moveTo>
                    <a:pt x="0" y="0"/>
                  </a:move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9"/>
            <p:cNvSpPr/>
            <p:nvPr/>
          </p:nvSpPr>
          <p:spPr>
            <a:xfrm>
              <a:off x="2851053" y="3016852"/>
              <a:ext cx="6690" cy="5438"/>
            </a:xfrm>
            <a:custGeom>
              <a:rect b="b" l="l" r="r" t="t"/>
              <a:pathLst>
                <a:path extrusionOk="0" h="239" w="294">
                  <a:moveTo>
                    <a:pt x="119" y="0"/>
                  </a:moveTo>
                  <a:cubicBezTo>
                    <a:pt x="91" y="35"/>
                    <a:pt x="35" y="63"/>
                    <a:pt x="35" y="91"/>
                  </a:cubicBezTo>
                  <a:cubicBezTo>
                    <a:pt x="0" y="147"/>
                    <a:pt x="0" y="175"/>
                    <a:pt x="63" y="210"/>
                  </a:cubicBezTo>
                  <a:cubicBezTo>
                    <a:pt x="91" y="238"/>
                    <a:pt x="119" y="238"/>
                    <a:pt x="147" y="238"/>
                  </a:cubicBezTo>
                  <a:lnTo>
                    <a:pt x="175" y="238"/>
                  </a:lnTo>
                  <a:cubicBezTo>
                    <a:pt x="175" y="238"/>
                    <a:pt x="210" y="238"/>
                    <a:pt x="210" y="210"/>
                  </a:cubicBezTo>
                  <a:cubicBezTo>
                    <a:pt x="238" y="210"/>
                    <a:pt x="266" y="210"/>
                    <a:pt x="294" y="175"/>
                  </a:cubicBezTo>
                  <a:lnTo>
                    <a:pt x="294" y="63"/>
                  </a:lnTo>
                  <a:cubicBezTo>
                    <a:pt x="266" y="35"/>
                    <a:pt x="238" y="0"/>
                    <a:pt x="17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9"/>
            <p:cNvSpPr/>
            <p:nvPr/>
          </p:nvSpPr>
          <p:spPr>
            <a:xfrm>
              <a:off x="2782151" y="3036262"/>
              <a:ext cx="11332" cy="8465"/>
            </a:xfrm>
            <a:custGeom>
              <a:rect b="b" l="l" r="r" t="t"/>
              <a:pathLst>
                <a:path extrusionOk="0" h="372" w="498">
                  <a:moveTo>
                    <a:pt x="161" y="0"/>
                  </a:moveTo>
                  <a:cubicBezTo>
                    <a:pt x="133" y="0"/>
                    <a:pt x="105" y="7"/>
                    <a:pt x="91" y="21"/>
                  </a:cubicBezTo>
                  <a:cubicBezTo>
                    <a:pt x="29" y="56"/>
                    <a:pt x="1" y="112"/>
                    <a:pt x="29" y="168"/>
                  </a:cubicBezTo>
                  <a:lnTo>
                    <a:pt x="29" y="231"/>
                  </a:lnTo>
                  <a:cubicBezTo>
                    <a:pt x="57" y="231"/>
                    <a:pt x="57" y="259"/>
                    <a:pt x="57" y="259"/>
                  </a:cubicBezTo>
                  <a:cubicBezTo>
                    <a:pt x="82" y="300"/>
                    <a:pt x="119" y="326"/>
                    <a:pt x="148" y="326"/>
                  </a:cubicBezTo>
                  <a:cubicBezTo>
                    <a:pt x="158" y="326"/>
                    <a:pt x="168" y="323"/>
                    <a:pt x="175" y="315"/>
                  </a:cubicBezTo>
                  <a:cubicBezTo>
                    <a:pt x="203" y="343"/>
                    <a:pt x="231" y="371"/>
                    <a:pt x="266" y="371"/>
                  </a:cubicBezTo>
                  <a:cubicBezTo>
                    <a:pt x="322" y="371"/>
                    <a:pt x="350" y="371"/>
                    <a:pt x="406" y="343"/>
                  </a:cubicBezTo>
                  <a:cubicBezTo>
                    <a:pt x="406" y="315"/>
                    <a:pt x="441" y="315"/>
                    <a:pt x="441" y="287"/>
                  </a:cubicBezTo>
                  <a:lnTo>
                    <a:pt x="469" y="287"/>
                  </a:lnTo>
                  <a:lnTo>
                    <a:pt x="469" y="259"/>
                  </a:lnTo>
                  <a:cubicBezTo>
                    <a:pt x="497" y="231"/>
                    <a:pt x="497" y="168"/>
                    <a:pt x="441" y="112"/>
                  </a:cubicBezTo>
                  <a:lnTo>
                    <a:pt x="378" y="112"/>
                  </a:lnTo>
                  <a:cubicBezTo>
                    <a:pt x="378" y="84"/>
                    <a:pt x="350" y="84"/>
                    <a:pt x="322" y="84"/>
                  </a:cubicBezTo>
                  <a:lnTo>
                    <a:pt x="294" y="56"/>
                  </a:lnTo>
                  <a:cubicBezTo>
                    <a:pt x="294" y="56"/>
                    <a:pt x="266" y="21"/>
                    <a:pt x="231" y="21"/>
                  </a:cubicBezTo>
                  <a:cubicBezTo>
                    <a:pt x="217" y="7"/>
                    <a:pt x="189" y="0"/>
                    <a:pt x="16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9"/>
            <p:cNvSpPr/>
            <p:nvPr/>
          </p:nvSpPr>
          <p:spPr>
            <a:xfrm>
              <a:off x="2792823" y="3034191"/>
              <a:ext cx="23" cy="23"/>
            </a:xfrm>
            <a:custGeom>
              <a:rect b="b" l="l" r="r" t="t"/>
              <a:pathLst>
                <a:path extrusionOk="0" h="1" w="1">
                  <a:moveTo>
                    <a:pt x="0" y="1"/>
                  </a:moveTo>
                  <a:close/>
                  <a:moveTo>
                    <a:pt x="0" y="1"/>
                  </a:moveTo>
                  <a:lnTo>
                    <a:pt x="0"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9"/>
            <p:cNvSpPr/>
            <p:nvPr/>
          </p:nvSpPr>
          <p:spPr>
            <a:xfrm>
              <a:off x="2792186" y="3032758"/>
              <a:ext cx="5256" cy="7600"/>
            </a:xfrm>
            <a:custGeom>
              <a:rect b="b" l="l" r="r" t="t"/>
              <a:pathLst>
                <a:path extrusionOk="0" h="334" w="231">
                  <a:moveTo>
                    <a:pt x="56" y="1"/>
                  </a:moveTo>
                  <a:cubicBezTo>
                    <a:pt x="28" y="36"/>
                    <a:pt x="28" y="64"/>
                    <a:pt x="28" y="91"/>
                  </a:cubicBezTo>
                  <a:lnTo>
                    <a:pt x="28" y="119"/>
                  </a:lnTo>
                  <a:cubicBezTo>
                    <a:pt x="28" y="175"/>
                    <a:pt x="0" y="210"/>
                    <a:pt x="28" y="238"/>
                  </a:cubicBezTo>
                  <a:cubicBezTo>
                    <a:pt x="28" y="294"/>
                    <a:pt x="28" y="322"/>
                    <a:pt x="84" y="322"/>
                  </a:cubicBezTo>
                  <a:cubicBezTo>
                    <a:pt x="92" y="330"/>
                    <a:pt x="100" y="334"/>
                    <a:pt x="109" y="334"/>
                  </a:cubicBezTo>
                  <a:cubicBezTo>
                    <a:pt x="129" y="334"/>
                    <a:pt x="150" y="314"/>
                    <a:pt x="175" y="294"/>
                  </a:cubicBezTo>
                  <a:cubicBezTo>
                    <a:pt x="203" y="238"/>
                    <a:pt x="231" y="147"/>
                    <a:pt x="203" y="91"/>
                  </a:cubicBezTo>
                  <a:cubicBezTo>
                    <a:pt x="203" y="64"/>
                    <a:pt x="175" y="36"/>
                    <a:pt x="140" y="36"/>
                  </a:cubicBezTo>
                  <a:lnTo>
                    <a:pt x="112"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9"/>
            <p:cNvSpPr/>
            <p:nvPr/>
          </p:nvSpPr>
          <p:spPr>
            <a:xfrm>
              <a:off x="2799331" y="3024156"/>
              <a:ext cx="7350" cy="5438"/>
            </a:xfrm>
            <a:custGeom>
              <a:rect b="b" l="l" r="r" t="t"/>
              <a:pathLst>
                <a:path extrusionOk="0" h="239" w="323">
                  <a:moveTo>
                    <a:pt x="148" y="1"/>
                  </a:moveTo>
                  <a:cubicBezTo>
                    <a:pt x="92" y="29"/>
                    <a:pt x="64" y="64"/>
                    <a:pt x="36" y="92"/>
                  </a:cubicBezTo>
                  <a:cubicBezTo>
                    <a:pt x="1" y="120"/>
                    <a:pt x="1" y="148"/>
                    <a:pt x="36" y="176"/>
                  </a:cubicBezTo>
                  <a:cubicBezTo>
                    <a:pt x="64" y="239"/>
                    <a:pt x="120" y="239"/>
                    <a:pt x="148" y="239"/>
                  </a:cubicBezTo>
                  <a:cubicBezTo>
                    <a:pt x="211" y="239"/>
                    <a:pt x="266" y="204"/>
                    <a:pt x="294" y="176"/>
                  </a:cubicBezTo>
                  <a:cubicBezTo>
                    <a:pt x="322" y="148"/>
                    <a:pt x="322" y="92"/>
                    <a:pt x="294" y="64"/>
                  </a:cubicBezTo>
                  <a:cubicBezTo>
                    <a:pt x="266" y="1"/>
                    <a:pt x="211" y="1"/>
                    <a:pt x="14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9"/>
            <p:cNvSpPr/>
            <p:nvPr/>
          </p:nvSpPr>
          <p:spPr>
            <a:xfrm>
              <a:off x="2743012" y="3000946"/>
              <a:ext cx="6076" cy="5689"/>
            </a:xfrm>
            <a:custGeom>
              <a:rect b="b" l="l" r="r" t="t"/>
              <a:pathLst>
                <a:path extrusionOk="0" h="250" w="267">
                  <a:moveTo>
                    <a:pt x="91" y="0"/>
                  </a:moveTo>
                  <a:cubicBezTo>
                    <a:pt x="63" y="0"/>
                    <a:pt x="28" y="35"/>
                    <a:pt x="0" y="63"/>
                  </a:cubicBezTo>
                  <a:cubicBezTo>
                    <a:pt x="0" y="119"/>
                    <a:pt x="0" y="175"/>
                    <a:pt x="28" y="210"/>
                  </a:cubicBezTo>
                  <a:cubicBezTo>
                    <a:pt x="53" y="230"/>
                    <a:pt x="74" y="249"/>
                    <a:pt x="104" y="249"/>
                  </a:cubicBezTo>
                  <a:cubicBezTo>
                    <a:pt x="117" y="249"/>
                    <a:pt x="131" y="246"/>
                    <a:pt x="147" y="238"/>
                  </a:cubicBezTo>
                  <a:cubicBezTo>
                    <a:pt x="175" y="238"/>
                    <a:pt x="203" y="210"/>
                    <a:pt x="238" y="175"/>
                  </a:cubicBezTo>
                  <a:cubicBezTo>
                    <a:pt x="266" y="147"/>
                    <a:pt x="266" y="119"/>
                    <a:pt x="238" y="91"/>
                  </a:cubicBezTo>
                  <a:cubicBezTo>
                    <a:pt x="238" y="63"/>
                    <a:pt x="203" y="35"/>
                    <a:pt x="17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9"/>
            <p:cNvSpPr/>
            <p:nvPr/>
          </p:nvSpPr>
          <p:spPr>
            <a:xfrm>
              <a:off x="2739030" y="3014667"/>
              <a:ext cx="4642" cy="4915"/>
            </a:xfrm>
            <a:custGeom>
              <a:rect b="b" l="l" r="r" t="t"/>
              <a:pathLst>
                <a:path extrusionOk="0" h="216" w="204">
                  <a:moveTo>
                    <a:pt x="123" y="1"/>
                  </a:moveTo>
                  <a:cubicBezTo>
                    <a:pt x="103" y="1"/>
                    <a:pt x="83" y="21"/>
                    <a:pt x="64" y="40"/>
                  </a:cubicBezTo>
                  <a:cubicBezTo>
                    <a:pt x="1" y="68"/>
                    <a:pt x="1" y="96"/>
                    <a:pt x="29" y="159"/>
                  </a:cubicBezTo>
                  <a:cubicBezTo>
                    <a:pt x="29" y="187"/>
                    <a:pt x="64" y="215"/>
                    <a:pt x="92" y="215"/>
                  </a:cubicBezTo>
                  <a:cubicBezTo>
                    <a:pt x="147" y="215"/>
                    <a:pt x="175" y="215"/>
                    <a:pt x="203" y="159"/>
                  </a:cubicBezTo>
                  <a:lnTo>
                    <a:pt x="203" y="131"/>
                  </a:lnTo>
                  <a:lnTo>
                    <a:pt x="203" y="68"/>
                  </a:lnTo>
                  <a:cubicBezTo>
                    <a:pt x="203" y="40"/>
                    <a:pt x="175" y="12"/>
                    <a:pt x="147" y="12"/>
                  </a:cubicBezTo>
                  <a:cubicBezTo>
                    <a:pt x="139" y="4"/>
                    <a:pt x="131" y="1"/>
                    <a:pt x="12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9"/>
            <p:cNvSpPr/>
            <p:nvPr/>
          </p:nvSpPr>
          <p:spPr>
            <a:xfrm>
              <a:off x="2746995" y="3026386"/>
              <a:ext cx="4642" cy="5120"/>
            </a:xfrm>
            <a:custGeom>
              <a:rect b="b" l="l" r="r" t="t"/>
              <a:pathLst>
                <a:path extrusionOk="0" h="225" w="204">
                  <a:moveTo>
                    <a:pt x="81" y="1"/>
                  </a:moveTo>
                  <a:cubicBezTo>
                    <a:pt x="70" y="1"/>
                    <a:pt x="63" y="8"/>
                    <a:pt x="63" y="22"/>
                  </a:cubicBezTo>
                  <a:lnTo>
                    <a:pt x="28" y="22"/>
                  </a:lnTo>
                  <a:cubicBezTo>
                    <a:pt x="28" y="42"/>
                    <a:pt x="14" y="61"/>
                    <a:pt x="16" y="61"/>
                  </a:cubicBezTo>
                  <a:cubicBezTo>
                    <a:pt x="17" y="61"/>
                    <a:pt x="20" y="58"/>
                    <a:pt x="28" y="50"/>
                  </a:cubicBezTo>
                  <a:lnTo>
                    <a:pt x="28" y="50"/>
                  </a:lnTo>
                  <a:lnTo>
                    <a:pt x="0" y="78"/>
                  </a:lnTo>
                  <a:lnTo>
                    <a:pt x="0" y="106"/>
                  </a:lnTo>
                  <a:lnTo>
                    <a:pt x="0" y="141"/>
                  </a:lnTo>
                  <a:cubicBezTo>
                    <a:pt x="28" y="197"/>
                    <a:pt x="63" y="225"/>
                    <a:pt x="91" y="225"/>
                  </a:cubicBezTo>
                  <a:cubicBezTo>
                    <a:pt x="147" y="225"/>
                    <a:pt x="175" y="197"/>
                    <a:pt x="203" y="169"/>
                  </a:cubicBezTo>
                  <a:cubicBezTo>
                    <a:pt x="203" y="141"/>
                    <a:pt x="203" y="78"/>
                    <a:pt x="175" y="50"/>
                  </a:cubicBezTo>
                  <a:cubicBezTo>
                    <a:pt x="147" y="22"/>
                    <a:pt x="147" y="22"/>
                    <a:pt x="119" y="22"/>
                  </a:cubicBezTo>
                  <a:cubicBezTo>
                    <a:pt x="105" y="8"/>
                    <a:pt x="91" y="1"/>
                    <a:pt x="8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9"/>
            <p:cNvSpPr/>
            <p:nvPr/>
          </p:nvSpPr>
          <p:spPr>
            <a:xfrm>
              <a:off x="2754936" y="3014940"/>
              <a:ext cx="5438" cy="4414"/>
            </a:xfrm>
            <a:custGeom>
              <a:rect b="b" l="l" r="r" t="t"/>
              <a:pathLst>
                <a:path extrusionOk="0" h="194" w="239">
                  <a:moveTo>
                    <a:pt x="92" y="0"/>
                  </a:moveTo>
                  <a:cubicBezTo>
                    <a:pt x="92" y="28"/>
                    <a:pt x="64" y="28"/>
                    <a:pt x="64" y="28"/>
                  </a:cubicBezTo>
                  <a:cubicBezTo>
                    <a:pt x="1" y="56"/>
                    <a:pt x="1" y="119"/>
                    <a:pt x="29" y="147"/>
                  </a:cubicBezTo>
                  <a:cubicBezTo>
                    <a:pt x="49" y="180"/>
                    <a:pt x="67" y="194"/>
                    <a:pt x="90" y="194"/>
                  </a:cubicBezTo>
                  <a:cubicBezTo>
                    <a:pt x="106" y="194"/>
                    <a:pt x="125" y="187"/>
                    <a:pt x="148" y="175"/>
                  </a:cubicBezTo>
                  <a:cubicBezTo>
                    <a:pt x="176" y="175"/>
                    <a:pt x="176" y="175"/>
                    <a:pt x="204" y="147"/>
                  </a:cubicBezTo>
                  <a:cubicBezTo>
                    <a:pt x="239" y="119"/>
                    <a:pt x="239" y="56"/>
                    <a:pt x="204" y="28"/>
                  </a:cubicBezTo>
                  <a:cubicBezTo>
                    <a:pt x="176" y="0"/>
                    <a:pt x="120" y="0"/>
                    <a:pt x="9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9"/>
            <p:cNvSpPr/>
            <p:nvPr/>
          </p:nvSpPr>
          <p:spPr>
            <a:xfrm>
              <a:off x="2770227" y="3013666"/>
              <a:ext cx="4619" cy="3049"/>
            </a:xfrm>
            <a:custGeom>
              <a:rect b="b" l="l" r="r" t="t"/>
              <a:pathLst>
                <a:path extrusionOk="0" h="134" w="203">
                  <a:moveTo>
                    <a:pt x="91" y="1"/>
                  </a:moveTo>
                  <a:cubicBezTo>
                    <a:pt x="56" y="1"/>
                    <a:pt x="28" y="1"/>
                    <a:pt x="28" y="28"/>
                  </a:cubicBezTo>
                  <a:lnTo>
                    <a:pt x="28" y="56"/>
                  </a:lnTo>
                  <a:cubicBezTo>
                    <a:pt x="0" y="84"/>
                    <a:pt x="28" y="112"/>
                    <a:pt x="56" y="112"/>
                  </a:cubicBezTo>
                  <a:cubicBezTo>
                    <a:pt x="74" y="126"/>
                    <a:pt x="89" y="133"/>
                    <a:pt x="104" y="133"/>
                  </a:cubicBezTo>
                  <a:cubicBezTo>
                    <a:pt x="119" y="133"/>
                    <a:pt x="133" y="126"/>
                    <a:pt x="147" y="112"/>
                  </a:cubicBezTo>
                  <a:lnTo>
                    <a:pt x="203" y="56"/>
                  </a:lnTo>
                  <a:cubicBezTo>
                    <a:pt x="203" y="28"/>
                    <a:pt x="175" y="1"/>
                    <a:pt x="14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9"/>
            <p:cNvSpPr/>
            <p:nvPr/>
          </p:nvSpPr>
          <p:spPr>
            <a:xfrm>
              <a:off x="2920092" y="3024748"/>
              <a:ext cx="15314" cy="21526"/>
            </a:xfrm>
            <a:custGeom>
              <a:rect b="b" l="l" r="r" t="t"/>
              <a:pathLst>
                <a:path extrusionOk="0" h="946" w="673">
                  <a:moveTo>
                    <a:pt x="467" y="1"/>
                  </a:moveTo>
                  <a:cubicBezTo>
                    <a:pt x="394" y="1"/>
                    <a:pt x="315" y="22"/>
                    <a:pt x="260" y="38"/>
                  </a:cubicBezTo>
                  <a:cubicBezTo>
                    <a:pt x="113" y="122"/>
                    <a:pt x="1" y="241"/>
                    <a:pt x="29" y="416"/>
                  </a:cubicBezTo>
                  <a:lnTo>
                    <a:pt x="29" y="471"/>
                  </a:lnTo>
                  <a:lnTo>
                    <a:pt x="29" y="499"/>
                  </a:lnTo>
                  <a:cubicBezTo>
                    <a:pt x="29" y="562"/>
                    <a:pt x="57" y="646"/>
                    <a:pt x="85" y="702"/>
                  </a:cubicBezTo>
                  <a:cubicBezTo>
                    <a:pt x="176" y="793"/>
                    <a:pt x="323" y="912"/>
                    <a:pt x="434" y="940"/>
                  </a:cubicBezTo>
                  <a:cubicBezTo>
                    <a:pt x="443" y="944"/>
                    <a:pt x="451" y="945"/>
                    <a:pt x="458" y="945"/>
                  </a:cubicBezTo>
                  <a:cubicBezTo>
                    <a:pt x="510" y="945"/>
                    <a:pt x="550" y="870"/>
                    <a:pt x="525" y="821"/>
                  </a:cubicBezTo>
                  <a:cubicBezTo>
                    <a:pt x="525" y="702"/>
                    <a:pt x="407" y="646"/>
                    <a:pt x="323" y="562"/>
                  </a:cubicBezTo>
                  <a:cubicBezTo>
                    <a:pt x="204" y="443"/>
                    <a:pt x="288" y="353"/>
                    <a:pt x="379" y="269"/>
                  </a:cubicBezTo>
                  <a:cubicBezTo>
                    <a:pt x="462" y="269"/>
                    <a:pt x="553" y="269"/>
                    <a:pt x="609" y="213"/>
                  </a:cubicBezTo>
                  <a:cubicBezTo>
                    <a:pt x="637" y="213"/>
                    <a:pt x="672" y="150"/>
                    <a:pt x="637" y="122"/>
                  </a:cubicBezTo>
                  <a:cubicBezTo>
                    <a:pt x="622" y="28"/>
                    <a:pt x="549" y="1"/>
                    <a:pt x="46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9"/>
            <p:cNvSpPr/>
            <p:nvPr/>
          </p:nvSpPr>
          <p:spPr>
            <a:xfrm>
              <a:off x="2907531" y="3045637"/>
              <a:ext cx="9580" cy="15792"/>
            </a:xfrm>
            <a:custGeom>
              <a:rect b="b" l="l" r="r" t="t"/>
              <a:pathLst>
                <a:path extrusionOk="0" h="694" w="421">
                  <a:moveTo>
                    <a:pt x="307" y="1"/>
                  </a:moveTo>
                  <a:cubicBezTo>
                    <a:pt x="290" y="1"/>
                    <a:pt x="273" y="7"/>
                    <a:pt x="259" y="22"/>
                  </a:cubicBezTo>
                  <a:cubicBezTo>
                    <a:pt x="140" y="106"/>
                    <a:pt x="29" y="253"/>
                    <a:pt x="1" y="400"/>
                  </a:cubicBezTo>
                  <a:cubicBezTo>
                    <a:pt x="1" y="518"/>
                    <a:pt x="29" y="630"/>
                    <a:pt x="112" y="693"/>
                  </a:cubicBezTo>
                  <a:lnTo>
                    <a:pt x="175" y="693"/>
                  </a:lnTo>
                  <a:cubicBezTo>
                    <a:pt x="231" y="693"/>
                    <a:pt x="259" y="658"/>
                    <a:pt x="315" y="658"/>
                  </a:cubicBezTo>
                  <a:cubicBezTo>
                    <a:pt x="315" y="630"/>
                    <a:pt x="350" y="602"/>
                    <a:pt x="315" y="574"/>
                  </a:cubicBezTo>
                  <a:cubicBezTo>
                    <a:pt x="315" y="483"/>
                    <a:pt x="259" y="455"/>
                    <a:pt x="259" y="372"/>
                  </a:cubicBezTo>
                  <a:cubicBezTo>
                    <a:pt x="287" y="281"/>
                    <a:pt x="315" y="197"/>
                    <a:pt x="378" y="106"/>
                  </a:cubicBezTo>
                  <a:cubicBezTo>
                    <a:pt x="421" y="63"/>
                    <a:pt x="362" y="1"/>
                    <a:pt x="30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9"/>
            <p:cNvSpPr/>
            <p:nvPr/>
          </p:nvSpPr>
          <p:spPr>
            <a:xfrm>
              <a:off x="2909442" y="3022905"/>
              <a:ext cx="11309" cy="6690"/>
            </a:xfrm>
            <a:custGeom>
              <a:rect b="b" l="l" r="r" t="t"/>
              <a:pathLst>
                <a:path extrusionOk="0" h="294" w="497">
                  <a:moveTo>
                    <a:pt x="294" y="0"/>
                  </a:moveTo>
                  <a:cubicBezTo>
                    <a:pt x="203" y="0"/>
                    <a:pt x="28" y="0"/>
                    <a:pt x="28" y="119"/>
                  </a:cubicBezTo>
                  <a:cubicBezTo>
                    <a:pt x="0" y="175"/>
                    <a:pt x="28" y="231"/>
                    <a:pt x="91" y="259"/>
                  </a:cubicBezTo>
                  <a:cubicBezTo>
                    <a:pt x="147" y="294"/>
                    <a:pt x="203" y="294"/>
                    <a:pt x="266" y="294"/>
                  </a:cubicBezTo>
                  <a:cubicBezTo>
                    <a:pt x="294" y="294"/>
                    <a:pt x="350" y="294"/>
                    <a:pt x="378" y="259"/>
                  </a:cubicBezTo>
                  <a:cubicBezTo>
                    <a:pt x="378" y="259"/>
                    <a:pt x="406" y="259"/>
                    <a:pt x="441" y="231"/>
                  </a:cubicBezTo>
                  <a:cubicBezTo>
                    <a:pt x="469" y="231"/>
                    <a:pt x="497" y="175"/>
                    <a:pt x="497" y="119"/>
                  </a:cubicBezTo>
                  <a:cubicBezTo>
                    <a:pt x="469" y="84"/>
                    <a:pt x="469" y="56"/>
                    <a:pt x="406" y="56"/>
                  </a:cubicBezTo>
                  <a:cubicBezTo>
                    <a:pt x="378" y="0"/>
                    <a:pt x="350" y="0"/>
                    <a:pt x="2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9"/>
            <p:cNvSpPr/>
            <p:nvPr/>
          </p:nvSpPr>
          <p:spPr>
            <a:xfrm>
              <a:off x="2804747" y="3104072"/>
              <a:ext cx="7350" cy="7782"/>
            </a:xfrm>
            <a:custGeom>
              <a:rect b="b" l="l" r="r" t="t"/>
              <a:pathLst>
                <a:path extrusionOk="0" h="342" w="323">
                  <a:moveTo>
                    <a:pt x="203" y="1"/>
                  </a:moveTo>
                  <a:cubicBezTo>
                    <a:pt x="182" y="1"/>
                    <a:pt x="161" y="17"/>
                    <a:pt x="147" y="48"/>
                  </a:cubicBezTo>
                  <a:lnTo>
                    <a:pt x="84" y="48"/>
                  </a:lnTo>
                  <a:cubicBezTo>
                    <a:pt x="0" y="48"/>
                    <a:pt x="0" y="188"/>
                    <a:pt x="84" y="188"/>
                  </a:cubicBezTo>
                  <a:lnTo>
                    <a:pt x="112" y="188"/>
                  </a:lnTo>
                  <a:cubicBezTo>
                    <a:pt x="112" y="223"/>
                    <a:pt x="112" y="251"/>
                    <a:pt x="147" y="279"/>
                  </a:cubicBezTo>
                  <a:cubicBezTo>
                    <a:pt x="147" y="321"/>
                    <a:pt x="182" y="342"/>
                    <a:pt x="217" y="342"/>
                  </a:cubicBezTo>
                  <a:cubicBezTo>
                    <a:pt x="252" y="342"/>
                    <a:pt x="287" y="321"/>
                    <a:pt x="287" y="279"/>
                  </a:cubicBezTo>
                  <a:cubicBezTo>
                    <a:pt x="322" y="251"/>
                    <a:pt x="322" y="251"/>
                    <a:pt x="322" y="223"/>
                  </a:cubicBezTo>
                  <a:lnTo>
                    <a:pt x="322" y="188"/>
                  </a:lnTo>
                  <a:lnTo>
                    <a:pt x="322" y="160"/>
                  </a:lnTo>
                  <a:cubicBezTo>
                    <a:pt x="287" y="104"/>
                    <a:pt x="287" y="76"/>
                    <a:pt x="259" y="48"/>
                  </a:cubicBezTo>
                  <a:cubicBezTo>
                    <a:pt x="245" y="17"/>
                    <a:pt x="224" y="1"/>
                    <a:pt x="2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9"/>
            <p:cNvSpPr/>
            <p:nvPr/>
          </p:nvSpPr>
          <p:spPr>
            <a:xfrm>
              <a:off x="2776257" y="3107690"/>
              <a:ext cx="15951" cy="9830"/>
            </a:xfrm>
            <a:custGeom>
              <a:rect b="b" l="l" r="r" t="t"/>
              <a:pathLst>
                <a:path extrusionOk="0" h="432" w="701">
                  <a:moveTo>
                    <a:pt x="490" y="1"/>
                  </a:moveTo>
                  <a:cubicBezTo>
                    <a:pt x="462" y="1"/>
                    <a:pt x="406" y="1"/>
                    <a:pt x="378" y="29"/>
                  </a:cubicBezTo>
                  <a:cubicBezTo>
                    <a:pt x="350" y="29"/>
                    <a:pt x="350" y="64"/>
                    <a:pt x="316" y="92"/>
                  </a:cubicBezTo>
                  <a:lnTo>
                    <a:pt x="316" y="148"/>
                  </a:lnTo>
                  <a:cubicBezTo>
                    <a:pt x="316" y="176"/>
                    <a:pt x="288" y="176"/>
                    <a:pt x="288" y="176"/>
                  </a:cubicBezTo>
                  <a:cubicBezTo>
                    <a:pt x="288" y="204"/>
                    <a:pt x="260" y="204"/>
                    <a:pt x="260" y="204"/>
                  </a:cubicBezTo>
                  <a:cubicBezTo>
                    <a:pt x="232" y="176"/>
                    <a:pt x="176" y="176"/>
                    <a:pt x="141" y="176"/>
                  </a:cubicBezTo>
                  <a:cubicBezTo>
                    <a:pt x="85" y="204"/>
                    <a:pt x="57" y="239"/>
                    <a:pt x="29" y="295"/>
                  </a:cubicBezTo>
                  <a:cubicBezTo>
                    <a:pt x="1" y="323"/>
                    <a:pt x="1" y="351"/>
                    <a:pt x="29" y="379"/>
                  </a:cubicBezTo>
                  <a:cubicBezTo>
                    <a:pt x="62" y="416"/>
                    <a:pt x="96" y="431"/>
                    <a:pt x="137" y="431"/>
                  </a:cubicBezTo>
                  <a:cubicBezTo>
                    <a:pt x="164" y="431"/>
                    <a:pt x="195" y="425"/>
                    <a:pt x="232" y="414"/>
                  </a:cubicBezTo>
                  <a:cubicBezTo>
                    <a:pt x="316" y="379"/>
                    <a:pt x="406" y="379"/>
                    <a:pt x="490" y="351"/>
                  </a:cubicBezTo>
                  <a:cubicBezTo>
                    <a:pt x="553" y="351"/>
                    <a:pt x="609" y="323"/>
                    <a:pt x="637" y="267"/>
                  </a:cubicBezTo>
                  <a:cubicBezTo>
                    <a:pt x="700" y="176"/>
                    <a:pt x="665" y="120"/>
                    <a:pt x="609" y="64"/>
                  </a:cubicBezTo>
                  <a:lnTo>
                    <a:pt x="581" y="64"/>
                  </a:lnTo>
                  <a:cubicBezTo>
                    <a:pt x="581" y="29"/>
                    <a:pt x="553" y="29"/>
                    <a:pt x="553" y="29"/>
                  </a:cubicBezTo>
                  <a:cubicBezTo>
                    <a:pt x="525" y="1"/>
                    <a:pt x="490" y="1"/>
                    <a:pt x="4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9"/>
            <p:cNvSpPr/>
            <p:nvPr/>
          </p:nvSpPr>
          <p:spPr>
            <a:xfrm>
              <a:off x="2679480" y="3105710"/>
              <a:ext cx="22505" cy="8874"/>
            </a:xfrm>
            <a:custGeom>
              <a:rect b="b" l="l" r="r" t="t"/>
              <a:pathLst>
                <a:path extrusionOk="0" h="390" w="989">
                  <a:moveTo>
                    <a:pt x="740" y="1"/>
                  </a:moveTo>
                  <a:cubicBezTo>
                    <a:pt x="682" y="1"/>
                    <a:pt x="639" y="13"/>
                    <a:pt x="583" y="88"/>
                  </a:cubicBezTo>
                  <a:cubicBezTo>
                    <a:pt x="548" y="116"/>
                    <a:pt x="548" y="116"/>
                    <a:pt x="520" y="151"/>
                  </a:cubicBezTo>
                  <a:lnTo>
                    <a:pt x="436" y="151"/>
                  </a:lnTo>
                  <a:cubicBezTo>
                    <a:pt x="436" y="139"/>
                    <a:pt x="433" y="135"/>
                    <a:pt x="429" y="135"/>
                  </a:cubicBezTo>
                  <a:cubicBezTo>
                    <a:pt x="420" y="135"/>
                    <a:pt x="408" y="151"/>
                    <a:pt x="408" y="151"/>
                  </a:cubicBezTo>
                  <a:lnTo>
                    <a:pt x="345" y="151"/>
                  </a:lnTo>
                  <a:cubicBezTo>
                    <a:pt x="345" y="116"/>
                    <a:pt x="317" y="116"/>
                    <a:pt x="317" y="116"/>
                  </a:cubicBezTo>
                  <a:cubicBezTo>
                    <a:pt x="261" y="116"/>
                    <a:pt x="142" y="151"/>
                    <a:pt x="114" y="207"/>
                  </a:cubicBezTo>
                  <a:lnTo>
                    <a:pt x="114" y="235"/>
                  </a:lnTo>
                  <a:cubicBezTo>
                    <a:pt x="58" y="235"/>
                    <a:pt x="23" y="235"/>
                    <a:pt x="23" y="291"/>
                  </a:cubicBezTo>
                  <a:cubicBezTo>
                    <a:pt x="1" y="342"/>
                    <a:pt x="39" y="389"/>
                    <a:pt x="84" y="389"/>
                  </a:cubicBezTo>
                  <a:cubicBezTo>
                    <a:pt x="94" y="389"/>
                    <a:pt x="104" y="387"/>
                    <a:pt x="114" y="382"/>
                  </a:cubicBezTo>
                  <a:cubicBezTo>
                    <a:pt x="137" y="387"/>
                    <a:pt x="160" y="389"/>
                    <a:pt x="182" y="389"/>
                  </a:cubicBezTo>
                  <a:cubicBezTo>
                    <a:pt x="276" y="389"/>
                    <a:pt x="368" y="348"/>
                    <a:pt x="464" y="326"/>
                  </a:cubicBezTo>
                  <a:cubicBezTo>
                    <a:pt x="484" y="345"/>
                    <a:pt x="518" y="365"/>
                    <a:pt x="548" y="365"/>
                  </a:cubicBezTo>
                  <a:cubicBezTo>
                    <a:pt x="561" y="365"/>
                    <a:pt x="573" y="362"/>
                    <a:pt x="583" y="354"/>
                  </a:cubicBezTo>
                  <a:cubicBezTo>
                    <a:pt x="611" y="354"/>
                    <a:pt x="639" y="354"/>
                    <a:pt x="639" y="326"/>
                  </a:cubicBezTo>
                  <a:lnTo>
                    <a:pt x="786" y="326"/>
                  </a:lnTo>
                  <a:cubicBezTo>
                    <a:pt x="842" y="326"/>
                    <a:pt x="870" y="326"/>
                    <a:pt x="898" y="263"/>
                  </a:cubicBezTo>
                  <a:cubicBezTo>
                    <a:pt x="960" y="263"/>
                    <a:pt x="960" y="235"/>
                    <a:pt x="988" y="179"/>
                  </a:cubicBezTo>
                  <a:cubicBezTo>
                    <a:pt x="988" y="151"/>
                    <a:pt x="960" y="151"/>
                    <a:pt x="960" y="116"/>
                  </a:cubicBezTo>
                  <a:lnTo>
                    <a:pt x="960" y="88"/>
                  </a:lnTo>
                  <a:cubicBezTo>
                    <a:pt x="960" y="60"/>
                    <a:pt x="932" y="60"/>
                    <a:pt x="898" y="32"/>
                  </a:cubicBezTo>
                  <a:cubicBezTo>
                    <a:pt x="898" y="4"/>
                    <a:pt x="870" y="4"/>
                    <a:pt x="842" y="4"/>
                  </a:cubicBezTo>
                  <a:cubicBezTo>
                    <a:pt x="802" y="4"/>
                    <a:pt x="769" y="1"/>
                    <a:pt x="7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9"/>
            <p:cNvSpPr/>
            <p:nvPr/>
          </p:nvSpPr>
          <p:spPr>
            <a:xfrm>
              <a:off x="2605868" y="3091784"/>
              <a:ext cx="17840" cy="9421"/>
            </a:xfrm>
            <a:custGeom>
              <a:rect b="b" l="l" r="r" t="t"/>
              <a:pathLst>
                <a:path extrusionOk="0" h="414" w="784">
                  <a:moveTo>
                    <a:pt x="636" y="1"/>
                  </a:moveTo>
                  <a:cubicBezTo>
                    <a:pt x="608" y="1"/>
                    <a:pt x="580" y="1"/>
                    <a:pt x="552" y="29"/>
                  </a:cubicBezTo>
                  <a:cubicBezTo>
                    <a:pt x="496" y="29"/>
                    <a:pt x="434" y="64"/>
                    <a:pt x="406" y="92"/>
                  </a:cubicBezTo>
                  <a:cubicBezTo>
                    <a:pt x="350" y="120"/>
                    <a:pt x="322" y="148"/>
                    <a:pt x="287" y="176"/>
                  </a:cubicBezTo>
                  <a:cubicBezTo>
                    <a:pt x="287" y="204"/>
                    <a:pt x="259" y="204"/>
                    <a:pt x="259" y="204"/>
                  </a:cubicBezTo>
                  <a:lnTo>
                    <a:pt x="84" y="204"/>
                  </a:lnTo>
                  <a:cubicBezTo>
                    <a:pt x="28" y="204"/>
                    <a:pt x="28" y="238"/>
                    <a:pt x="28" y="294"/>
                  </a:cubicBezTo>
                  <a:cubicBezTo>
                    <a:pt x="0" y="322"/>
                    <a:pt x="0" y="413"/>
                    <a:pt x="84" y="413"/>
                  </a:cubicBezTo>
                  <a:cubicBezTo>
                    <a:pt x="112" y="413"/>
                    <a:pt x="147" y="413"/>
                    <a:pt x="175" y="378"/>
                  </a:cubicBezTo>
                  <a:lnTo>
                    <a:pt x="231" y="378"/>
                  </a:lnTo>
                  <a:cubicBezTo>
                    <a:pt x="259" y="378"/>
                    <a:pt x="287" y="413"/>
                    <a:pt x="322" y="413"/>
                  </a:cubicBezTo>
                  <a:cubicBezTo>
                    <a:pt x="378" y="378"/>
                    <a:pt x="434" y="350"/>
                    <a:pt x="524" y="350"/>
                  </a:cubicBezTo>
                  <a:cubicBezTo>
                    <a:pt x="552" y="350"/>
                    <a:pt x="608" y="350"/>
                    <a:pt x="636" y="322"/>
                  </a:cubicBezTo>
                  <a:lnTo>
                    <a:pt x="671" y="350"/>
                  </a:lnTo>
                  <a:cubicBezTo>
                    <a:pt x="699" y="350"/>
                    <a:pt x="727" y="322"/>
                    <a:pt x="755" y="294"/>
                  </a:cubicBezTo>
                  <a:cubicBezTo>
                    <a:pt x="783" y="238"/>
                    <a:pt x="783" y="204"/>
                    <a:pt x="755" y="148"/>
                  </a:cubicBezTo>
                  <a:cubicBezTo>
                    <a:pt x="755" y="120"/>
                    <a:pt x="727" y="92"/>
                    <a:pt x="727" y="92"/>
                  </a:cubicBezTo>
                  <a:cubicBezTo>
                    <a:pt x="727" y="64"/>
                    <a:pt x="699" y="1"/>
                    <a:pt x="63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9"/>
            <p:cNvSpPr/>
            <p:nvPr/>
          </p:nvSpPr>
          <p:spPr>
            <a:xfrm>
              <a:off x="2898156" y="3024543"/>
              <a:ext cx="7782" cy="12538"/>
            </a:xfrm>
            <a:custGeom>
              <a:rect b="b" l="l" r="r" t="t"/>
              <a:pathLst>
                <a:path extrusionOk="0" h="551" w="342">
                  <a:moveTo>
                    <a:pt x="74" y="1"/>
                  </a:moveTo>
                  <a:cubicBezTo>
                    <a:pt x="68" y="1"/>
                    <a:pt x="63" y="4"/>
                    <a:pt x="63" y="12"/>
                  </a:cubicBezTo>
                  <a:cubicBezTo>
                    <a:pt x="0" y="222"/>
                    <a:pt x="63" y="452"/>
                    <a:pt x="266" y="536"/>
                  </a:cubicBezTo>
                  <a:cubicBezTo>
                    <a:pt x="273" y="546"/>
                    <a:pt x="283" y="550"/>
                    <a:pt x="293" y="550"/>
                  </a:cubicBezTo>
                  <a:cubicBezTo>
                    <a:pt x="318" y="550"/>
                    <a:pt x="342" y="521"/>
                    <a:pt x="322" y="480"/>
                  </a:cubicBezTo>
                  <a:cubicBezTo>
                    <a:pt x="266" y="425"/>
                    <a:pt x="203" y="397"/>
                    <a:pt x="175" y="334"/>
                  </a:cubicBezTo>
                  <a:cubicBezTo>
                    <a:pt x="119" y="250"/>
                    <a:pt x="91" y="131"/>
                    <a:pt x="119" y="47"/>
                  </a:cubicBezTo>
                  <a:cubicBezTo>
                    <a:pt x="119" y="22"/>
                    <a:pt x="90" y="1"/>
                    <a:pt x="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9"/>
            <p:cNvSpPr/>
            <p:nvPr/>
          </p:nvSpPr>
          <p:spPr>
            <a:xfrm>
              <a:off x="2779443" y="3031643"/>
              <a:ext cx="19273" cy="14791"/>
            </a:xfrm>
            <a:custGeom>
              <a:rect b="b" l="l" r="r" t="t"/>
              <a:pathLst>
                <a:path extrusionOk="0" h="650" w="847">
                  <a:moveTo>
                    <a:pt x="641" y="81"/>
                  </a:moveTo>
                  <a:cubicBezTo>
                    <a:pt x="730" y="81"/>
                    <a:pt x="698" y="264"/>
                    <a:pt x="672" y="315"/>
                  </a:cubicBezTo>
                  <a:cubicBezTo>
                    <a:pt x="672" y="343"/>
                    <a:pt x="644" y="371"/>
                    <a:pt x="616" y="399"/>
                  </a:cubicBezTo>
                  <a:cubicBezTo>
                    <a:pt x="560" y="462"/>
                    <a:pt x="497" y="490"/>
                    <a:pt x="441" y="518"/>
                  </a:cubicBezTo>
                  <a:cubicBezTo>
                    <a:pt x="426" y="522"/>
                    <a:pt x="411" y="523"/>
                    <a:pt x="396" y="523"/>
                  </a:cubicBezTo>
                  <a:cubicBezTo>
                    <a:pt x="301" y="523"/>
                    <a:pt x="230" y="447"/>
                    <a:pt x="176" y="343"/>
                  </a:cubicBezTo>
                  <a:cubicBezTo>
                    <a:pt x="148" y="259"/>
                    <a:pt x="238" y="196"/>
                    <a:pt x="322" y="168"/>
                  </a:cubicBezTo>
                  <a:cubicBezTo>
                    <a:pt x="350" y="140"/>
                    <a:pt x="385" y="140"/>
                    <a:pt x="413" y="140"/>
                  </a:cubicBezTo>
                  <a:cubicBezTo>
                    <a:pt x="469" y="113"/>
                    <a:pt x="497" y="113"/>
                    <a:pt x="525" y="113"/>
                  </a:cubicBezTo>
                  <a:cubicBezTo>
                    <a:pt x="560" y="85"/>
                    <a:pt x="588" y="85"/>
                    <a:pt x="616" y="85"/>
                  </a:cubicBezTo>
                  <a:cubicBezTo>
                    <a:pt x="625" y="82"/>
                    <a:pt x="633" y="81"/>
                    <a:pt x="641" y="81"/>
                  </a:cubicBezTo>
                  <a:close/>
                  <a:moveTo>
                    <a:pt x="566" y="1"/>
                  </a:moveTo>
                  <a:cubicBezTo>
                    <a:pt x="510" y="1"/>
                    <a:pt x="455" y="11"/>
                    <a:pt x="413" y="22"/>
                  </a:cubicBezTo>
                  <a:cubicBezTo>
                    <a:pt x="266" y="85"/>
                    <a:pt x="1" y="168"/>
                    <a:pt x="92" y="371"/>
                  </a:cubicBezTo>
                  <a:cubicBezTo>
                    <a:pt x="139" y="520"/>
                    <a:pt x="253" y="649"/>
                    <a:pt x="411" y="649"/>
                  </a:cubicBezTo>
                  <a:cubicBezTo>
                    <a:pt x="439" y="649"/>
                    <a:pt x="467" y="645"/>
                    <a:pt x="497" y="637"/>
                  </a:cubicBezTo>
                  <a:cubicBezTo>
                    <a:pt x="672" y="574"/>
                    <a:pt x="847" y="343"/>
                    <a:pt x="791" y="140"/>
                  </a:cubicBezTo>
                  <a:cubicBezTo>
                    <a:pt x="756" y="31"/>
                    <a:pt x="660" y="1"/>
                    <a:pt x="56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9"/>
            <p:cNvSpPr/>
            <p:nvPr/>
          </p:nvSpPr>
          <p:spPr>
            <a:xfrm>
              <a:off x="2794712" y="3021175"/>
              <a:ext cx="15314" cy="11969"/>
            </a:xfrm>
            <a:custGeom>
              <a:rect b="b" l="l" r="r" t="t"/>
              <a:pathLst>
                <a:path extrusionOk="0" h="526" w="673">
                  <a:moveTo>
                    <a:pt x="441" y="100"/>
                  </a:moveTo>
                  <a:cubicBezTo>
                    <a:pt x="490" y="100"/>
                    <a:pt x="537" y="110"/>
                    <a:pt x="553" y="160"/>
                  </a:cubicBezTo>
                  <a:cubicBezTo>
                    <a:pt x="588" y="251"/>
                    <a:pt x="469" y="335"/>
                    <a:pt x="414" y="370"/>
                  </a:cubicBezTo>
                  <a:cubicBezTo>
                    <a:pt x="382" y="384"/>
                    <a:pt x="359" y="391"/>
                    <a:pt x="341" y="391"/>
                  </a:cubicBezTo>
                  <a:cubicBezTo>
                    <a:pt x="323" y="391"/>
                    <a:pt x="309" y="384"/>
                    <a:pt x="295" y="370"/>
                  </a:cubicBezTo>
                  <a:cubicBezTo>
                    <a:pt x="267" y="335"/>
                    <a:pt x="204" y="307"/>
                    <a:pt x="176" y="251"/>
                  </a:cubicBezTo>
                  <a:cubicBezTo>
                    <a:pt x="148" y="223"/>
                    <a:pt x="267" y="160"/>
                    <a:pt x="351" y="104"/>
                  </a:cubicBezTo>
                  <a:cubicBezTo>
                    <a:pt x="376" y="104"/>
                    <a:pt x="409" y="100"/>
                    <a:pt x="441" y="100"/>
                  </a:cubicBezTo>
                  <a:close/>
                  <a:moveTo>
                    <a:pt x="463" y="1"/>
                  </a:moveTo>
                  <a:cubicBezTo>
                    <a:pt x="401" y="1"/>
                    <a:pt x="337" y="31"/>
                    <a:pt x="295" y="76"/>
                  </a:cubicBezTo>
                  <a:cubicBezTo>
                    <a:pt x="176" y="132"/>
                    <a:pt x="1" y="195"/>
                    <a:pt x="92" y="307"/>
                  </a:cubicBezTo>
                  <a:cubicBezTo>
                    <a:pt x="154" y="416"/>
                    <a:pt x="251" y="525"/>
                    <a:pt x="369" y="525"/>
                  </a:cubicBezTo>
                  <a:cubicBezTo>
                    <a:pt x="410" y="525"/>
                    <a:pt x="453" y="512"/>
                    <a:pt x="497" y="482"/>
                  </a:cubicBezTo>
                  <a:cubicBezTo>
                    <a:pt x="588" y="398"/>
                    <a:pt x="672" y="223"/>
                    <a:pt x="616" y="104"/>
                  </a:cubicBezTo>
                  <a:cubicBezTo>
                    <a:pt x="585" y="31"/>
                    <a:pt x="525" y="1"/>
                    <a:pt x="4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9"/>
            <p:cNvSpPr/>
            <p:nvPr/>
          </p:nvSpPr>
          <p:spPr>
            <a:xfrm>
              <a:off x="2828617" y="3016010"/>
              <a:ext cx="15928" cy="10877"/>
            </a:xfrm>
            <a:custGeom>
              <a:rect b="b" l="l" r="r" t="t"/>
              <a:pathLst>
                <a:path extrusionOk="0" h="478" w="700">
                  <a:moveTo>
                    <a:pt x="487" y="88"/>
                  </a:moveTo>
                  <a:cubicBezTo>
                    <a:pt x="502" y="88"/>
                    <a:pt x="515" y="91"/>
                    <a:pt x="525" y="100"/>
                  </a:cubicBezTo>
                  <a:cubicBezTo>
                    <a:pt x="581" y="156"/>
                    <a:pt x="553" y="247"/>
                    <a:pt x="525" y="275"/>
                  </a:cubicBezTo>
                  <a:cubicBezTo>
                    <a:pt x="466" y="329"/>
                    <a:pt x="410" y="360"/>
                    <a:pt x="354" y="360"/>
                  </a:cubicBezTo>
                  <a:cubicBezTo>
                    <a:pt x="323" y="360"/>
                    <a:pt x="291" y="351"/>
                    <a:pt x="259" y="331"/>
                  </a:cubicBezTo>
                  <a:cubicBezTo>
                    <a:pt x="175" y="303"/>
                    <a:pt x="56" y="247"/>
                    <a:pt x="175" y="184"/>
                  </a:cubicBezTo>
                  <a:cubicBezTo>
                    <a:pt x="231" y="156"/>
                    <a:pt x="322" y="128"/>
                    <a:pt x="378" y="100"/>
                  </a:cubicBezTo>
                  <a:cubicBezTo>
                    <a:pt x="415" y="100"/>
                    <a:pt x="456" y="88"/>
                    <a:pt x="487" y="88"/>
                  </a:cubicBezTo>
                  <a:close/>
                  <a:moveTo>
                    <a:pt x="479" y="0"/>
                  </a:moveTo>
                  <a:cubicBezTo>
                    <a:pt x="363" y="0"/>
                    <a:pt x="229" y="64"/>
                    <a:pt x="147" y="100"/>
                  </a:cubicBezTo>
                  <a:cubicBezTo>
                    <a:pt x="84" y="128"/>
                    <a:pt x="0" y="184"/>
                    <a:pt x="28" y="275"/>
                  </a:cubicBezTo>
                  <a:cubicBezTo>
                    <a:pt x="28" y="331"/>
                    <a:pt x="112" y="359"/>
                    <a:pt x="175" y="387"/>
                  </a:cubicBezTo>
                  <a:cubicBezTo>
                    <a:pt x="231" y="450"/>
                    <a:pt x="322" y="478"/>
                    <a:pt x="406" y="478"/>
                  </a:cubicBezTo>
                  <a:cubicBezTo>
                    <a:pt x="553" y="450"/>
                    <a:pt x="700" y="303"/>
                    <a:pt x="672" y="128"/>
                  </a:cubicBezTo>
                  <a:cubicBezTo>
                    <a:pt x="634" y="32"/>
                    <a:pt x="561" y="0"/>
                    <a:pt x="4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9"/>
            <p:cNvSpPr/>
            <p:nvPr/>
          </p:nvSpPr>
          <p:spPr>
            <a:xfrm>
              <a:off x="2869030" y="3013393"/>
              <a:ext cx="23074" cy="17544"/>
            </a:xfrm>
            <a:custGeom>
              <a:rect b="b" l="l" r="r" t="t"/>
              <a:pathLst>
                <a:path extrusionOk="0" h="771" w="1014">
                  <a:moveTo>
                    <a:pt x="555" y="115"/>
                  </a:moveTo>
                  <a:cubicBezTo>
                    <a:pt x="647" y="115"/>
                    <a:pt x="712" y="157"/>
                    <a:pt x="756" y="271"/>
                  </a:cubicBezTo>
                  <a:cubicBezTo>
                    <a:pt x="784" y="362"/>
                    <a:pt x="819" y="418"/>
                    <a:pt x="874" y="474"/>
                  </a:cubicBezTo>
                  <a:cubicBezTo>
                    <a:pt x="874" y="537"/>
                    <a:pt x="874" y="593"/>
                    <a:pt x="819" y="621"/>
                  </a:cubicBezTo>
                  <a:cubicBezTo>
                    <a:pt x="801" y="626"/>
                    <a:pt x="783" y="628"/>
                    <a:pt x="764" y="628"/>
                  </a:cubicBezTo>
                  <a:cubicBezTo>
                    <a:pt x="683" y="628"/>
                    <a:pt x="593" y="588"/>
                    <a:pt x="525" y="565"/>
                  </a:cubicBezTo>
                  <a:cubicBezTo>
                    <a:pt x="406" y="474"/>
                    <a:pt x="259" y="390"/>
                    <a:pt x="175" y="271"/>
                  </a:cubicBezTo>
                  <a:lnTo>
                    <a:pt x="147" y="243"/>
                  </a:lnTo>
                  <a:cubicBezTo>
                    <a:pt x="147" y="215"/>
                    <a:pt x="231" y="215"/>
                    <a:pt x="259" y="187"/>
                  </a:cubicBezTo>
                  <a:cubicBezTo>
                    <a:pt x="322" y="187"/>
                    <a:pt x="406" y="152"/>
                    <a:pt x="469" y="124"/>
                  </a:cubicBezTo>
                  <a:cubicBezTo>
                    <a:pt x="500" y="118"/>
                    <a:pt x="529" y="115"/>
                    <a:pt x="555" y="115"/>
                  </a:cubicBezTo>
                  <a:close/>
                  <a:moveTo>
                    <a:pt x="587" y="1"/>
                  </a:moveTo>
                  <a:cubicBezTo>
                    <a:pt x="559" y="1"/>
                    <a:pt x="530" y="5"/>
                    <a:pt x="497" y="13"/>
                  </a:cubicBezTo>
                  <a:cubicBezTo>
                    <a:pt x="406" y="40"/>
                    <a:pt x="322" y="68"/>
                    <a:pt x="231" y="68"/>
                  </a:cubicBezTo>
                  <a:cubicBezTo>
                    <a:pt x="203" y="96"/>
                    <a:pt x="119" y="96"/>
                    <a:pt x="56" y="124"/>
                  </a:cubicBezTo>
                  <a:cubicBezTo>
                    <a:pt x="0" y="187"/>
                    <a:pt x="0" y="243"/>
                    <a:pt x="28" y="299"/>
                  </a:cubicBezTo>
                  <a:cubicBezTo>
                    <a:pt x="147" y="502"/>
                    <a:pt x="434" y="740"/>
                    <a:pt x="672" y="768"/>
                  </a:cubicBezTo>
                  <a:cubicBezTo>
                    <a:pt x="690" y="769"/>
                    <a:pt x="707" y="770"/>
                    <a:pt x="723" y="770"/>
                  </a:cubicBezTo>
                  <a:cubicBezTo>
                    <a:pt x="966" y="770"/>
                    <a:pt x="1014" y="580"/>
                    <a:pt x="902" y="390"/>
                  </a:cubicBezTo>
                  <a:lnTo>
                    <a:pt x="902" y="362"/>
                  </a:lnTo>
                  <a:cubicBezTo>
                    <a:pt x="854" y="179"/>
                    <a:pt x="778" y="1"/>
                    <a:pt x="5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9"/>
            <p:cNvSpPr/>
            <p:nvPr/>
          </p:nvSpPr>
          <p:spPr>
            <a:xfrm>
              <a:off x="2847867" y="3013666"/>
              <a:ext cx="14404" cy="9944"/>
            </a:xfrm>
            <a:custGeom>
              <a:rect b="b" l="l" r="r" t="t"/>
              <a:pathLst>
                <a:path extrusionOk="0" h="437" w="633">
                  <a:moveTo>
                    <a:pt x="393" y="88"/>
                  </a:moveTo>
                  <a:cubicBezTo>
                    <a:pt x="411" y="88"/>
                    <a:pt x="425" y="95"/>
                    <a:pt x="434" y="112"/>
                  </a:cubicBezTo>
                  <a:cubicBezTo>
                    <a:pt x="462" y="140"/>
                    <a:pt x="462" y="203"/>
                    <a:pt x="462" y="259"/>
                  </a:cubicBezTo>
                  <a:cubicBezTo>
                    <a:pt x="442" y="300"/>
                    <a:pt x="421" y="329"/>
                    <a:pt x="377" y="329"/>
                  </a:cubicBezTo>
                  <a:cubicBezTo>
                    <a:pt x="361" y="329"/>
                    <a:pt x="340" y="325"/>
                    <a:pt x="315" y="315"/>
                  </a:cubicBezTo>
                  <a:cubicBezTo>
                    <a:pt x="259" y="315"/>
                    <a:pt x="140" y="315"/>
                    <a:pt x="140" y="259"/>
                  </a:cubicBezTo>
                  <a:cubicBezTo>
                    <a:pt x="112" y="203"/>
                    <a:pt x="203" y="140"/>
                    <a:pt x="259" y="140"/>
                  </a:cubicBezTo>
                  <a:cubicBezTo>
                    <a:pt x="298" y="121"/>
                    <a:pt x="353" y="88"/>
                    <a:pt x="393" y="88"/>
                  </a:cubicBezTo>
                  <a:close/>
                  <a:moveTo>
                    <a:pt x="406" y="1"/>
                  </a:moveTo>
                  <a:cubicBezTo>
                    <a:pt x="315" y="1"/>
                    <a:pt x="259" y="56"/>
                    <a:pt x="203" y="84"/>
                  </a:cubicBezTo>
                  <a:cubicBezTo>
                    <a:pt x="140" y="112"/>
                    <a:pt x="84" y="175"/>
                    <a:pt x="56" y="231"/>
                  </a:cubicBezTo>
                  <a:cubicBezTo>
                    <a:pt x="0" y="378"/>
                    <a:pt x="259" y="434"/>
                    <a:pt x="350" y="434"/>
                  </a:cubicBezTo>
                  <a:cubicBezTo>
                    <a:pt x="360" y="436"/>
                    <a:pt x="369" y="436"/>
                    <a:pt x="379" y="436"/>
                  </a:cubicBezTo>
                  <a:cubicBezTo>
                    <a:pt x="537" y="436"/>
                    <a:pt x="632" y="223"/>
                    <a:pt x="553" y="84"/>
                  </a:cubicBezTo>
                  <a:cubicBezTo>
                    <a:pt x="525" y="28"/>
                    <a:pt x="462" y="1"/>
                    <a:pt x="40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9"/>
            <p:cNvSpPr/>
            <p:nvPr/>
          </p:nvSpPr>
          <p:spPr>
            <a:xfrm>
              <a:off x="2479851" y="2817950"/>
              <a:ext cx="463929" cy="302642"/>
            </a:xfrm>
            <a:custGeom>
              <a:rect b="b" l="l" r="r" t="t"/>
              <a:pathLst>
                <a:path extrusionOk="0" h="13300" w="20388">
                  <a:moveTo>
                    <a:pt x="2858" y="140"/>
                  </a:moveTo>
                  <a:cubicBezTo>
                    <a:pt x="2885" y="140"/>
                    <a:pt x="2914" y="143"/>
                    <a:pt x="2944" y="148"/>
                  </a:cubicBezTo>
                  <a:cubicBezTo>
                    <a:pt x="3349" y="239"/>
                    <a:pt x="3902" y="211"/>
                    <a:pt x="4140" y="644"/>
                  </a:cubicBezTo>
                  <a:cubicBezTo>
                    <a:pt x="4251" y="875"/>
                    <a:pt x="4342" y="1197"/>
                    <a:pt x="4168" y="1434"/>
                  </a:cubicBezTo>
                  <a:cubicBezTo>
                    <a:pt x="4021" y="1609"/>
                    <a:pt x="3762" y="1693"/>
                    <a:pt x="3552" y="1784"/>
                  </a:cubicBezTo>
                  <a:cubicBezTo>
                    <a:pt x="3321" y="1840"/>
                    <a:pt x="3119" y="1896"/>
                    <a:pt x="2888" y="1924"/>
                  </a:cubicBezTo>
                  <a:cubicBezTo>
                    <a:pt x="2853" y="1924"/>
                    <a:pt x="2797" y="1924"/>
                    <a:pt x="2797" y="1959"/>
                  </a:cubicBezTo>
                  <a:cubicBezTo>
                    <a:pt x="2769" y="1924"/>
                    <a:pt x="2741" y="1924"/>
                    <a:pt x="2713" y="1924"/>
                  </a:cubicBezTo>
                  <a:cubicBezTo>
                    <a:pt x="2678" y="1896"/>
                    <a:pt x="2650" y="1840"/>
                    <a:pt x="2622" y="1812"/>
                  </a:cubicBezTo>
                  <a:cubicBezTo>
                    <a:pt x="2503" y="1637"/>
                    <a:pt x="2391" y="1434"/>
                    <a:pt x="2245" y="1287"/>
                  </a:cubicBezTo>
                  <a:lnTo>
                    <a:pt x="2245" y="1260"/>
                  </a:lnTo>
                  <a:cubicBezTo>
                    <a:pt x="2273" y="1022"/>
                    <a:pt x="2273" y="847"/>
                    <a:pt x="2363" y="616"/>
                  </a:cubicBezTo>
                  <a:cubicBezTo>
                    <a:pt x="2465" y="375"/>
                    <a:pt x="2595" y="140"/>
                    <a:pt x="2858" y="140"/>
                  </a:cubicBezTo>
                  <a:close/>
                  <a:moveTo>
                    <a:pt x="7815" y="2796"/>
                  </a:moveTo>
                  <a:cubicBezTo>
                    <a:pt x="7823" y="2796"/>
                    <a:pt x="7830" y="2796"/>
                    <a:pt x="7839" y="2798"/>
                  </a:cubicBezTo>
                  <a:cubicBezTo>
                    <a:pt x="7922" y="2833"/>
                    <a:pt x="8069" y="2917"/>
                    <a:pt x="8069" y="2973"/>
                  </a:cubicBezTo>
                  <a:cubicBezTo>
                    <a:pt x="8087" y="3029"/>
                    <a:pt x="8050" y="3040"/>
                    <a:pt x="8014" y="3040"/>
                  </a:cubicBezTo>
                  <a:cubicBezTo>
                    <a:pt x="7991" y="3040"/>
                    <a:pt x="7968" y="3036"/>
                    <a:pt x="7957" y="3036"/>
                  </a:cubicBezTo>
                  <a:cubicBezTo>
                    <a:pt x="7866" y="3064"/>
                    <a:pt x="7783" y="3092"/>
                    <a:pt x="7720" y="3147"/>
                  </a:cubicBezTo>
                  <a:cubicBezTo>
                    <a:pt x="7692" y="3147"/>
                    <a:pt x="7664" y="3119"/>
                    <a:pt x="7636" y="3119"/>
                  </a:cubicBezTo>
                  <a:cubicBezTo>
                    <a:pt x="7636" y="3014"/>
                    <a:pt x="7686" y="2796"/>
                    <a:pt x="7815" y="2796"/>
                  </a:cubicBezTo>
                  <a:close/>
                  <a:moveTo>
                    <a:pt x="8831" y="2511"/>
                  </a:moveTo>
                  <a:cubicBezTo>
                    <a:pt x="8943" y="2511"/>
                    <a:pt x="9062" y="2770"/>
                    <a:pt x="9118" y="2861"/>
                  </a:cubicBezTo>
                  <a:cubicBezTo>
                    <a:pt x="9146" y="2889"/>
                    <a:pt x="9181" y="2917"/>
                    <a:pt x="9181" y="2945"/>
                  </a:cubicBezTo>
                  <a:cubicBezTo>
                    <a:pt x="9209" y="3008"/>
                    <a:pt x="9146" y="3008"/>
                    <a:pt x="9118" y="3008"/>
                  </a:cubicBezTo>
                  <a:cubicBezTo>
                    <a:pt x="9006" y="3008"/>
                    <a:pt x="8859" y="3064"/>
                    <a:pt x="8769" y="3147"/>
                  </a:cubicBezTo>
                  <a:cubicBezTo>
                    <a:pt x="8769" y="3119"/>
                    <a:pt x="8769" y="3119"/>
                    <a:pt x="8741" y="3119"/>
                  </a:cubicBezTo>
                  <a:cubicBezTo>
                    <a:pt x="8713" y="3064"/>
                    <a:pt x="8622" y="3036"/>
                    <a:pt x="8566" y="3036"/>
                  </a:cubicBezTo>
                  <a:cubicBezTo>
                    <a:pt x="8566" y="2973"/>
                    <a:pt x="8594" y="2917"/>
                    <a:pt x="8594" y="2889"/>
                  </a:cubicBezTo>
                  <a:cubicBezTo>
                    <a:pt x="8622" y="2798"/>
                    <a:pt x="8713" y="2511"/>
                    <a:pt x="8831" y="2511"/>
                  </a:cubicBezTo>
                  <a:close/>
                  <a:moveTo>
                    <a:pt x="6937" y="2973"/>
                  </a:moveTo>
                  <a:lnTo>
                    <a:pt x="6964" y="3008"/>
                  </a:lnTo>
                  <a:cubicBezTo>
                    <a:pt x="6992" y="3036"/>
                    <a:pt x="7020" y="3036"/>
                    <a:pt x="7048" y="3064"/>
                  </a:cubicBezTo>
                  <a:lnTo>
                    <a:pt x="7167" y="3182"/>
                  </a:lnTo>
                  <a:cubicBezTo>
                    <a:pt x="7139" y="3210"/>
                    <a:pt x="7111" y="3238"/>
                    <a:pt x="7111" y="3266"/>
                  </a:cubicBezTo>
                  <a:cubicBezTo>
                    <a:pt x="7048" y="3210"/>
                    <a:pt x="6964" y="3210"/>
                    <a:pt x="6874" y="3210"/>
                  </a:cubicBezTo>
                  <a:lnTo>
                    <a:pt x="6874" y="3182"/>
                  </a:lnTo>
                  <a:cubicBezTo>
                    <a:pt x="6874" y="3147"/>
                    <a:pt x="6909" y="3119"/>
                    <a:pt x="6909" y="3092"/>
                  </a:cubicBezTo>
                  <a:cubicBezTo>
                    <a:pt x="6909" y="3064"/>
                    <a:pt x="6937" y="3008"/>
                    <a:pt x="6937" y="3008"/>
                  </a:cubicBezTo>
                  <a:lnTo>
                    <a:pt x="6937" y="2973"/>
                  </a:lnTo>
                  <a:close/>
                  <a:moveTo>
                    <a:pt x="10341" y="2675"/>
                  </a:moveTo>
                  <a:cubicBezTo>
                    <a:pt x="10383" y="2675"/>
                    <a:pt x="10417" y="2696"/>
                    <a:pt x="10433" y="2742"/>
                  </a:cubicBezTo>
                  <a:cubicBezTo>
                    <a:pt x="10461" y="2798"/>
                    <a:pt x="10461" y="2833"/>
                    <a:pt x="10489" y="2861"/>
                  </a:cubicBezTo>
                  <a:cubicBezTo>
                    <a:pt x="10545" y="3008"/>
                    <a:pt x="10635" y="3182"/>
                    <a:pt x="10691" y="3322"/>
                  </a:cubicBezTo>
                  <a:cubicBezTo>
                    <a:pt x="10691" y="3322"/>
                    <a:pt x="10691" y="3357"/>
                    <a:pt x="10719" y="3385"/>
                  </a:cubicBezTo>
                  <a:cubicBezTo>
                    <a:pt x="10635" y="3322"/>
                    <a:pt x="10517" y="3266"/>
                    <a:pt x="10433" y="3266"/>
                  </a:cubicBezTo>
                  <a:cubicBezTo>
                    <a:pt x="10342" y="3266"/>
                    <a:pt x="10195" y="3266"/>
                    <a:pt x="10111" y="3322"/>
                  </a:cubicBezTo>
                  <a:cubicBezTo>
                    <a:pt x="10083" y="3266"/>
                    <a:pt x="10020" y="3238"/>
                    <a:pt x="9964" y="3210"/>
                  </a:cubicBezTo>
                  <a:cubicBezTo>
                    <a:pt x="9964" y="3210"/>
                    <a:pt x="9936" y="3210"/>
                    <a:pt x="9908" y="3182"/>
                  </a:cubicBezTo>
                  <a:cubicBezTo>
                    <a:pt x="9964" y="3092"/>
                    <a:pt x="10020" y="3008"/>
                    <a:pt x="10083" y="2917"/>
                  </a:cubicBezTo>
                  <a:cubicBezTo>
                    <a:pt x="10111" y="2833"/>
                    <a:pt x="10167" y="2742"/>
                    <a:pt x="10230" y="2714"/>
                  </a:cubicBezTo>
                  <a:cubicBezTo>
                    <a:pt x="10268" y="2689"/>
                    <a:pt x="10307" y="2675"/>
                    <a:pt x="10341" y="2675"/>
                  </a:cubicBezTo>
                  <a:close/>
                  <a:moveTo>
                    <a:pt x="1142" y="1567"/>
                  </a:moveTo>
                  <a:cubicBezTo>
                    <a:pt x="1246" y="1567"/>
                    <a:pt x="1362" y="1614"/>
                    <a:pt x="1454" y="1637"/>
                  </a:cubicBezTo>
                  <a:cubicBezTo>
                    <a:pt x="1601" y="1749"/>
                    <a:pt x="1776" y="1812"/>
                    <a:pt x="1895" y="1959"/>
                  </a:cubicBezTo>
                  <a:cubicBezTo>
                    <a:pt x="2042" y="2099"/>
                    <a:pt x="2126" y="2336"/>
                    <a:pt x="2189" y="2539"/>
                  </a:cubicBezTo>
                  <a:cubicBezTo>
                    <a:pt x="2126" y="2623"/>
                    <a:pt x="2098" y="2742"/>
                    <a:pt x="2042" y="2861"/>
                  </a:cubicBezTo>
                  <a:cubicBezTo>
                    <a:pt x="1951" y="2945"/>
                    <a:pt x="1867" y="3092"/>
                    <a:pt x="1776" y="3182"/>
                  </a:cubicBezTo>
                  <a:cubicBezTo>
                    <a:pt x="1606" y="3322"/>
                    <a:pt x="1382" y="3393"/>
                    <a:pt x="1156" y="3393"/>
                  </a:cubicBezTo>
                  <a:cubicBezTo>
                    <a:pt x="917" y="3393"/>
                    <a:pt x="676" y="3313"/>
                    <a:pt x="497" y="3147"/>
                  </a:cubicBezTo>
                  <a:cubicBezTo>
                    <a:pt x="119" y="2833"/>
                    <a:pt x="294" y="2273"/>
                    <a:pt x="552" y="1924"/>
                  </a:cubicBezTo>
                  <a:cubicBezTo>
                    <a:pt x="699" y="1784"/>
                    <a:pt x="846" y="1574"/>
                    <a:pt x="1077" y="1574"/>
                  </a:cubicBezTo>
                  <a:cubicBezTo>
                    <a:pt x="1098" y="1569"/>
                    <a:pt x="1119" y="1567"/>
                    <a:pt x="1142" y="1567"/>
                  </a:cubicBezTo>
                  <a:close/>
                  <a:moveTo>
                    <a:pt x="6041" y="3068"/>
                  </a:moveTo>
                  <a:cubicBezTo>
                    <a:pt x="6082" y="3068"/>
                    <a:pt x="6108" y="3100"/>
                    <a:pt x="6146" y="3119"/>
                  </a:cubicBezTo>
                  <a:cubicBezTo>
                    <a:pt x="6174" y="3147"/>
                    <a:pt x="6265" y="3210"/>
                    <a:pt x="6265" y="3238"/>
                  </a:cubicBezTo>
                  <a:cubicBezTo>
                    <a:pt x="6237" y="3266"/>
                    <a:pt x="6209" y="3266"/>
                    <a:pt x="6174" y="3266"/>
                  </a:cubicBezTo>
                  <a:cubicBezTo>
                    <a:pt x="6146" y="3266"/>
                    <a:pt x="6118" y="3266"/>
                    <a:pt x="6062" y="3294"/>
                  </a:cubicBezTo>
                  <a:cubicBezTo>
                    <a:pt x="6000" y="3322"/>
                    <a:pt x="5944" y="3357"/>
                    <a:pt x="5916" y="3413"/>
                  </a:cubicBezTo>
                  <a:cubicBezTo>
                    <a:pt x="5888" y="3413"/>
                    <a:pt x="5860" y="3385"/>
                    <a:pt x="5825" y="3357"/>
                  </a:cubicBezTo>
                  <a:cubicBezTo>
                    <a:pt x="5860" y="3294"/>
                    <a:pt x="5860" y="3266"/>
                    <a:pt x="5888" y="3238"/>
                  </a:cubicBezTo>
                  <a:cubicBezTo>
                    <a:pt x="5916" y="3182"/>
                    <a:pt x="5944" y="3119"/>
                    <a:pt x="5972" y="3092"/>
                  </a:cubicBezTo>
                  <a:cubicBezTo>
                    <a:pt x="6000" y="3074"/>
                    <a:pt x="6022" y="3068"/>
                    <a:pt x="6041" y="3068"/>
                  </a:cubicBezTo>
                  <a:close/>
                  <a:moveTo>
                    <a:pt x="11664" y="3034"/>
                  </a:moveTo>
                  <a:cubicBezTo>
                    <a:pt x="11747" y="3034"/>
                    <a:pt x="11861" y="3478"/>
                    <a:pt x="11915" y="3763"/>
                  </a:cubicBezTo>
                  <a:cubicBezTo>
                    <a:pt x="11740" y="3616"/>
                    <a:pt x="11482" y="3532"/>
                    <a:pt x="11279" y="3532"/>
                  </a:cubicBezTo>
                  <a:cubicBezTo>
                    <a:pt x="11307" y="3469"/>
                    <a:pt x="11335" y="3413"/>
                    <a:pt x="11363" y="3385"/>
                  </a:cubicBezTo>
                  <a:cubicBezTo>
                    <a:pt x="11419" y="3294"/>
                    <a:pt x="11482" y="3238"/>
                    <a:pt x="11537" y="3147"/>
                  </a:cubicBezTo>
                  <a:cubicBezTo>
                    <a:pt x="11537" y="3147"/>
                    <a:pt x="11628" y="3036"/>
                    <a:pt x="11656" y="3036"/>
                  </a:cubicBezTo>
                  <a:cubicBezTo>
                    <a:pt x="11659" y="3035"/>
                    <a:pt x="11661" y="3034"/>
                    <a:pt x="11664" y="3034"/>
                  </a:cubicBezTo>
                  <a:close/>
                  <a:moveTo>
                    <a:pt x="12958" y="3419"/>
                  </a:moveTo>
                  <a:cubicBezTo>
                    <a:pt x="13094" y="3419"/>
                    <a:pt x="13139" y="3946"/>
                    <a:pt x="13139" y="4022"/>
                  </a:cubicBezTo>
                  <a:cubicBezTo>
                    <a:pt x="13167" y="4112"/>
                    <a:pt x="13202" y="4231"/>
                    <a:pt x="13202" y="4343"/>
                  </a:cubicBezTo>
                  <a:cubicBezTo>
                    <a:pt x="12992" y="4168"/>
                    <a:pt x="12733" y="4022"/>
                    <a:pt x="12439" y="3966"/>
                  </a:cubicBezTo>
                  <a:cubicBezTo>
                    <a:pt x="12530" y="3882"/>
                    <a:pt x="12586" y="3791"/>
                    <a:pt x="12642" y="3707"/>
                  </a:cubicBezTo>
                  <a:cubicBezTo>
                    <a:pt x="12705" y="3644"/>
                    <a:pt x="12761" y="3588"/>
                    <a:pt x="12817" y="3532"/>
                  </a:cubicBezTo>
                  <a:cubicBezTo>
                    <a:pt x="12852" y="3497"/>
                    <a:pt x="12880" y="3469"/>
                    <a:pt x="12908" y="3441"/>
                  </a:cubicBezTo>
                  <a:cubicBezTo>
                    <a:pt x="12926" y="3426"/>
                    <a:pt x="12942" y="3419"/>
                    <a:pt x="12958" y="3419"/>
                  </a:cubicBezTo>
                  <a:close/>
                  <a:moveTo>
                    <a:pt x="5579" y="3386"/>
                  </a:moveTo>
                  <a:cubicBezTo>
                    <a:pt x="5683" y="3386"/>
                    <a:pt x="5794" y="3424"/>
                    <a:pt x="5888" y="3469"/>
                  </a:cubicBezTo>
                  <a:cubicBezTo>
                    <a:pt x="5888" y="3497"/>
                    <a:pt x="5860" y="3497"/>
                    <a:pt x="5860" y="3497"/>
                  </a:cubicBezTo>
                  <a:cubicBezTo>
                    <a:pt x="5825" y="3588"/>
                    <a:pt x="5860" y="3672"/>
                    <a:pt x="5825" y="3735"/>
                  </a:cubicBezTo>
                  <a:cubicBezTo>
                    <a:pt x="5825" y="3882"/>
                    <a:pt x="5797" y="3966"/>
                    <a:pt x="5741" y="4084"/>
                  </a:cubicBezTo>
                  <a:cubicBezTo>
                    <a:pt x="5685" y="4168"/>
                    <a:pt x="5650" y="4259"/>
                    <a:pt x="5650" y="4343"/>
                  </a:cubicBezTo>
                  <a:cubicBezTo>
                    <a:pt x="5625" y="4351"/>
                    <a:pt x="5600" y="4355"/>
                    <a:pt x="5575" y="4355"/>
                  </a:cubicBezTo>
                  <a:cubicBezTo>
                    <a:pt x="5513" y="4355"/>
                    <a:pt x="5451" y="4335"/>
                    <a:pt x="5391" y="4315"/>
                  </a:cubicBezTo>
                  <a:cubicBezTo>
                    <a:pt x="5272" y="4259"/>
                    <a:pt x="5098" y="4022"/>
                    <a:pt x="5125" y="3882"/>
                  </a:cubicBezTo>
                  <a:cubicBezTo>
                    <a:pt x="5125" y="3791"/>
                    <a:pt x="5272" y="3560"/>
                    <a:pt x="5335" y="3497"/>
                  </a:cubicBezTo>
                  <a:cubicBezTo>
                    <a:pt x="5401" y="3415"/>
                    <a:pt x="5487" y="3386"/>
                    <a:pt x="5579" y="3386"/>
                  </a:cubicBezTo>
                  <a:close/>
                  <a:moveTo>
                    <a:pt x="6320" y="3388"/>
                  </a:moveTo>
                  <a:cubicBezTo>
                    <a:pt x="6416" y="3388"/>
                    <a:pt x="6508" y="3413"/>
                    <a:pt x="6587" y="3413"/>
                  </a:cubicBezTo>
                  <a:cubicBezTo>
                    <a:pt x="6524" y="3532"/>
                    <a:pt x="6524" y="3672"/>
                    <a:pt x="6524" y="3791"/>
                  </a:cubicBezTo>
                  <a:cubicBezTo>
                    <a:pt x="6559" y="4056"/>
                    <a:pt x="6524" y="4231"/>
                    <a:pt x="6468" y="4462"/>
                  </a:cubicBezTo>
                  <a:cubicBezTo>
                    <a:pt x="6440" y="4546"/>
                    <a:pt x="6440" y="4609"/>
                    <a:pt x="6440" y="4693"/>
                  </a:cubicBezTo>
                  <a:cubicBezTo>
                    <a:pt x="6387" y="4717"/>
                    <a:pt x="6325" y="4728"/>
                    <a:pt x="6262" y="4728"/>
                  </a:cubicBezTo>
                  <a:cubicBezTo>
                    <a:pt x="6084" y="4728"/>
                    <a:pt x="5892" y="4639"/>
                    <a:pt x="5825" y="4490"/>
                  </a:cubicBezTo>
                  <a:cubicBezTo>
                    <a:pt x="5769" y="4406"/>
                    <a:pt x="5797" y="4287"/>
                    <a:pt x="5825" y="4196"/>
                  </a:cubicBezTo>
                  <a:cubicBezTo>
                    <a:pt x="5860" y="4112"/>
                    <a:pt x="5916" y="4056"/>
                    <a:pt x="5944" y="3966"/>
                  </a:cubicBezTo>
                  <a:cubicBezTo>
                    <a:pt x="6000" y="3763"/>
                    <a:pt x="5916" y="3469"/>
                    <a:pt x="6174" y="3413"/>
                  </a:cubicBezTo>
                  <a:cubicBezTo>
                    <a:pt x="6223" y="3395"/>
                    <a:pt x="6272" y="3388"/>
                    <a:pt x="6320" y="3388"/>
                  </a:cubicBezTo>
                  <a:close/>
                  <a:moveTo>
                    <a:pt x="6896" y="3374"/>
                  </a:moveTo>
                  <a:cubicBezTo>
                    <a:pt x="6958" y="3374"/>
                    <a:pt x="7019" y="3393"/>
                    <a:pt x="7083" y="3413"/>
                  </a:cubicBezTo>
                  <a:cubicBezTo>
                    <a:pt x="7083" y="3532"/>
                    <a:pt x="7139" y="3707"/>
                    <a:pt x="7167" y="3791"/>
                  </a:cubicBezTo>
                  <a:cubicBezTo>
                    <a:pt x="7223" y="3966"/>
                    <a:pt x="7342" y="4112"/>
                    <a:pt x="7398" y="4287"/>
                  </a:cubicBezTo>
                  <a:cubicBezTo>
                    <a:pt x="7461" y="4490"/>
                    <a:pt x="7461" y="4693"/>
                    <a:pt x="7433" y="4896"/>
                  </a:cubicBezTo>
                  <a:lnTo>
                    <a:pt x="7433" y="5070"/>
                  </a:lnTo>
                  <a:cubicBezTo>
                    <a:pt x="7370" y="5105"/>
                    <a:pt x="7286" y="5161"/>
                    <a:pt x="7195" y="5161"/>
                  </a:cubicBezTo>
                  <a:cubicBezTo>
                    <a:pt x="7175" y="5166"/>
                    <a:pt x="7154" y="5169"/>
                    <a:pt x="7134" y="5169"/>
                  </a:cubicBezTo>
                  <a:cubicBezTo>
                    <a:pt x="7040" y="5169"/>
                    <a:pt x="6943" y="5122"/>
                    <a:pt x="6846" y="5070"/>
                  </a:cubicBezTo>
                  <a:cubicBezTo>
                    <a:pt x="6559" y="4896"/>
                    <a:pt x="6643" y="4609"/>
                    <a:pt x="6699" y="4315"/>
                  </a:cubicBezTo>
                  <a:cubicBezTo>
                    <a:pt x="6734" y="4140"/>
                    <a:pt x="6671" y="3966"/>
                    <a:pt x="6671" y="3791"/>
                  </a:cubicBezTo>
                  <a:cubicBezTo>
                    <a:pt x="6643" y="3644"/>
                    <a:pt x="6671" y="3441"/>
                    <a:pt x="6818" y="3385"/>
                  </a:cubicBezTo>
                  <a:cubicBezTo>
                    <a:pt x="6844" y="3377"/>
                    <a:pt x="6870" y="3374"/>
                    <a:pt x="6896" y="3374"/>
                  </a:cubicBezTo>
                  <a:close/>
                  <a:moveTo>
                    <a:pt x="14239" y="4205"/>
                  </a:moveTo>
                  <a:cubicBezTo>
                    <a:pt x="14312" y="4205"/>
                    <a:pt x="14371" y="4286"/>
                    <a:pt x="14390" y="4406"/>
                  </a:cubicBezTo>
                  <a:cubicBezTo>
                    <a:pt x="14453" y="4665"/>
                    <a:pt x="14481" y="4958"/>
                    <a:pt x="14481" y="5217"/>
                  </a:cubicBezTo>
                  <a:cubicBezTo>
                    <a:pt x="14306" y="4958"/>
                    <a:pt x="14041" y="4784"/>
                    <a:pt x="13754" y="4665"/>
                  </a:cubicBezTo>
                  <a:cubicBezTo>
                    <a:pt x="13810" y="4581"/>
                    <a:pt x="13901" y="4518"/>
                    <a:pt x="13957" y="4434"/>
                  </a:cubicBezTo>
                  <a:lnTo>
                    <a:pt x="14132" y="4259"/>
                  </a:lnTo>
                  <a:cubicBezTo>
                    <a:pt x="14169" y="4222"/>
                    <a:pt x="14205" y="4205"/>
                    <a:pt x="14239" y="4205"/>
                  </a:cubicBezTo>
                  <a:close/>
                  <a:moveTo>
                    <a:pt x="7386" y="3246"/>
                  </a:moveTo>
                  <a:cubicBezTo>
                    <a:pt x="7500" y="3246"/>
                    <a:pt x="7637" y="3306"/>
                    <a:pt x="7720" y="3357"/>
                  </a:cubicBezTo>
                  <a:cubicBezTo>
                    <a:pt x="7866" y="3441"/>
                    <a:pt x="7957" y="3560"/>
                    <a:pt x="8013" y="3707"/>
                  </a:cubicBezTo>
                  <a:cubicBezTo>
                    <a:pt x="8097" y="3910"/>
                    <a:pt x="8216" y="4168"/>
                    <a:pt x="8272" y="4406"/>
                  </a:cubicBezTo>
                  <a:cubicBezTo>
                    <a:pt x="8307" y="4665"/>
                    <a:pt x="8216" y="4958"/>
                    <a:pt x="8272" y="5245"/>
                  </a:cubicBezTo>
                  <a:cubicBezTo>
                    <a:pt x="8272" y="5280"/>
                    <a:pt x="8307" y="5308"/>
                    <a:pt x="8307" y="5336"/>
                  </a:cubicBezTo>
                  <a:cubicBezTo>
                    <a:pt x="8272" y="5336"/>
                    <a:pt x="8244" y="5336"/>
                    <a:pt x="8244" y="5364"/>
                  </a:cubicBezTo>
                  <a:cubicBezTo>
                    <a:pt x="8228" y="5372"/>
                    <a:pt x="8199" y="5376"/>
                    <a:pt x="8164" y="5376"/>
                  </a:cubicBezTo>
                  <a:cubicBezTo>
                    <a:pt x="8081" y="5376"/>
                    <a:pt x="7967" y="5356"/>
                    <a:pt x="7922" y="5336"/>
                  </a:cubicBezTo>
                  <a:cubicBezTo>
                    <a:pt x="7720" y="5280"/>
                    <a:pt x="7608" y="5133"/>
                    <a:pt x="7636" y="4931"/>
                  </a:cubicBezTo>
                  <a:cubicBezTo>
                    <a:pt x="7636" y="4665"/>
                    <a:pt x="7636" y="4406"/>
                    <a:pt x="7517" y="4168"/>
                  </a:cubicBezTo>
                  <a:cubicBezTo>
                    <a:pt x="7398" y="3938"/>
                    <a:pt x="7167" y="3644"/>
                    <a:pt x="7195" y="3385"/>
                  </a:cubicBezTo>
                  <a:cubicBezTo>
                    <a:pt x="7223" y="3282"/>
                    <a:pt x="7298" y="3246"/>
                    <a:pt x="7386" y="3246"/>
                  </a:cubicBezTo>
                  <a:close/>
                  <a:moveTo>
                    <a:pt x="8290" y="3189"/>
                  </a:moveTo>
                  <a:cubicBezTo>
                    <a:pt x="8340" y="3189"/>
                    <a:pt x="8391" y="3196"/>
                    <a:pt x="8447" y="3210"/>
                  </a:cubicBezTo>
                  <a:cubicBezTo>
                    <a:pt x="8538" y="3210"/>
                    <a:pt x="8594" y="3238"/>
                    <a:pt x="8657" y="3266"/>
                  </a:cubicBezTo>
                  <a:cubicBezTo>
                    <a:pt x="8657" y="3294"/>
                    <a:pt x="8622" y="3357"/>
                    <a:pt x="8622" y="3385"/>
                  </a:cubicBezTo>
                  <a:cubicBezTo>
                    <a:pt x="8622" y="3532"/>
                    <a:pt x="8713" y="3616"/>
                    <a:pt x="8769" y="3735"/>
                  </a:cubicBezTo>
                  <a:cubicBezTo>
                    <a:pt x="8887" y="3882"/>
                    <a:pt x="9006" y="4022"/>
                    <a:pt x="9090" y="4168"/>
                  </a:cubicBezTo>
                  <a:cubicBezTo>
                    <a:pt x="9181" y="4343"/>
                    <a:pt x="9237" y="4490"/>
                    <a:pt x="9265" y="4665"/>
                  </a:cubicBezTo>
                  <a:cubicBezTo>
                    <a:pt x="9293" y="4868"/>
                    <a:pt x="9356" y="5070"/>
                    <a:pt x="9321" y="5245"/>
                  </a:cubicBezTo>
                  <a:cubicBezTo>
                    <a:pt x="9293" y="5392"/>
                    <a:pt x="9265" y="5511"/>
                    <a:pt x="9265" y="5658"/>
                  </a:cubicBezTo>
                  <a:cubicBezTo>
                    <a:pt x="9062" y="5658"/>
                    <a:pt x="8769" y="5658"/>
                    <a:pt x="8622" y="5511"/>
                  </a:cubicBezTo>
                  <a:cubicBezTo>
                    <a:pt x="8482" y="5364"/>
                    <a:pt x="8447" y="5105"/>
                    <a:pt x="8447" y="4931"/>
                  </a:cubicBezTo>
                  <a:cubicBezTo>
                    <a:pt x="8419" y="4609"/>
                    <a:pt x="8419" y="4343"/>
                    <a:pt x="8307" y="4056"/>
                  </a:cubicBezTo>
                  <a:cubicBezTo>
                    <a:pt x="8160" y="3763"/>
                    <a:pt x="8132" y="3469"/>
                    <a:pt x="7866" y="3266"/>
                  </a:cubicBezTo>
                  <a:cubicBezTo>
                    <a:pt x="7957" y="3238"/>
                    <a:pt x="8069" y="3210"/>
                    <a:pt x="8132" y="3210"/>
                  </a:cubicBezTo>
                  <a:cubicBezTo>
                    <a:pt x="8188" y="3196"/>
                    <a:pt x="8239" y="3189"/>
                    <a:pt x="8290" y="3189"/>
                  </a:cubicBezTo>
                  <a:close/>
                  <a:moveTo>
                    <a:pt x="9080" y="3192"/>
                  </a:moveTo>
                  <a:cubicBezTo>
                    <a:pt x="9386" y="3192"/>
                    <a:pt x="9830" y="3356"/>
                    <a:pt x="9964" y="3441"/>
                  </a:cubicBezTo>
                  <a:cubicBezTo>
                    <a:pt x="10342" y="3735"/>
                    <a:pt x="10258" y="4315"/>
                    <a:pt x="10286" y="4721"/>
                  </a:cubicBezTo>
                  <a:cubicBezTo>
                    <a:pt x="10286" y="4931"/>
                    <a:pt x="10314" y="5105"/>
                    <a:pt x="10314" y="5280"/>
                  </a:cubicBezTo>
                  <a:cubicBezTo>
                    <a:pt x="10286" y="5511"/>
                    <a:pt x="10258" y="5686"/>
                    <a:pt x="10258" y="5916"/>
                  </a:cubicBezTo>
                  <a:cubicBezTo>
                    <a:pt x="10258" y="5979"/>
                    <a:pt x="10286" y="6035"/>
                    <a:pt x="10286" y="6091"/>
                  </a:cubicBezTo>
                  <a:lnTo>
                    <a:pt x="10258" y="6091"/>
                  </a:lnTo>
                  <a:cubicBezTo>
                    <a:pt x="10204" y="6118"/>
                    <a:pt x="10143" y="6130"/>
                    <a:pt x="10082" y="6130"/>
                  </a:cubicBezTo>
                  <a:cubicBezTo>
                    <a:pt x="9873" y="6130"/>
                    <a:pt x="9645" y="5995"/>
                    <a:pt x="9559" y="5860"/>
                  </a:cubicBezTo>
                  <a:cubicBezTo>
                    <a:pt x="9440" y="5658"/>
                    <a:pt x="9496" y="5511"/>
                    <a:pt x="9531" y="5308"/>
                  </a:cubicBezTo>
                  <a:cubicBezTo>
                    <a:pt x="9559" y="5161"/>
                    <a:pt x="9531" y="5042"/>
                    <a:pt x="9496" y="4896"/>
                  </a:cubicBezTo>
                  <a:cubicBezTo>
                    <a:pt x="9468" y="4721"/>
                    <a:pt x="9440" y="4518"/>
                    <a:pt x="9384" y="4343"/>
                  </a:cubicBezTo>
                  <a:cubicBezTo>
                    <a:pt x="9321" y="4196"/>
                    <a:pt x="9237" y="4084"/>
                    <a:pt x="9118" y="3966"/>
                  </a:cubicBezTo>
                  <a:cubicBezTo>
                    <a:pt x="9034" y="3847"/>
                    <a:pt x="8859" y="3707"/>
                    <a:pt x="8796" y="3532"/>
                  </a:cubicBezTo>
                  <a:cubicBezTo>
                    <a:pt x="8712" y="3275"/>
                    <a:pt x="8861" y="3192"/>
                    <a:pt x="9080" y="3192"/>
                  </a:cubicBezTo>
                  <a:close/>
                  <a:moveTo>
                    <a:pt x="15684" y="5480"/>
                  </a:moveTo>
                  <a:cubicBezTo>
                    <a:pt x="15819" y="5480"/>
                    <a:pt x="15791" y="5638"/>
                    <a:pt x="15824" y="5742"/>
                  </a:cubicBezTo>
                  <a:cubicBezTo>
                    <a:pt x="15824" y="5916"/>
                    <a:pt x="15824" y="6119"/>
                    <a:pt x="15761" y="6294"/>
                  </a:cubicBezTo>
                  <a:cubicBezTo>
                    <a:pt x="15705" y="6210"/>
                    <a:pt x="15649" y="6119"/>
                    <a:pt x="15586" y="6063"/>
                  </a:cubicBezTo>
                  <a:cubicBezTo>
                    <a:pt x="15474" y="5979"/>
                    <a:pt x="15355" y="5888"/>
                    <a:pt x="15208" y="5805"/>
                  </a:cubicBezTo>
                  <a:cubicBezTo>
                    <a:pt x="15299" y="5742"/>
                    <a:pt x="15383" y="5658"/>
                    <a:pt x="15474" y="5595"/>
                  </a:cubicBezTo>
                  <a:cubicBezTo>
                    <a:pt x="15502" y="5567"/>
                    <a:pt x="15586" y="5483"/>
                    <a:pt x="15649" y="5483"/>
                  </a:cubicBezTo>
                  <a:cubicBezTo>
                    <a:pt x="15662" y="5481"/>
                    <a:pt x="15673" y="5480"/>
                    <a:pt x="15684" y="5480"/>
                  </a:cubicBezTo>
                  <a:close/>
                  <a:moveTo>
                    <a:pt x="10258" y="3441"/>
                  </a:moveTo>
                  <a:cubicBezTo>
                    <a:pt x="10314" y="3441"/>
                    <a:pt x="10370" y="3441"/>
                    <a:pt x="10433" y="3469"/>
                  </a:cubicBezTo>
                  <a:cubicBezTo>
                    <a:pt x="10545" y="3469"/>
                    <a:pt x="10635" y="3532"/>
                    <a:pt x="10754" y="3588"/>
                  </a:cubicBezTo>
                  <a:cubicBezTo>
                    <a:pt x="11454" y="4056"/>
                    <a:pt x="11391" y="5133"/>
                    <a:pt x="11363" y="5916"/>
                  </a:cubicBezTo>
                  <a:cubicBezTo>
                    <a:pt x="11335" y="6154"/>
                    <a:pt x="11391" y="6385"/>
                    <a:pt x="11363" y="6616"/>
                  </a:cubicBezTo>
                  <a:lnTo>
                    <a:pt x="11363" y="6735"/>
                  </a:lnTo>
                  <a:cubicBezTo>
                    <a:pt x="11279" y="6735"/>
                    <a:pt x="11188" y="6707"/>
                    <a:pt x="11104" y="6679"/>
                  </a:cubicBezTo>
                  <a:cubicBezTo>
                    <a:pt x="10894" y="6616"/>
                    <a:pt x="10754" y="6469"/>
                    <a:pt x="10635" y="6294"/>
                  </a:cubicBezTo>
                  <a:cubicBezTo>
                    <a:pt x="10342" y="5944"/>
                    <a:pt x="10489" y="5511"/>
                    <a:pt x="10461" y="5105"/>
                  </a:cubicBezTo>
                  <a:cubicBezTo>
                    <a:pt x="10461" y="4896"/>
                    <a:pt x="10433" y="4721"/>
                    <a:pt x="10433" y="4518"/>
                  </a:cubicBezTo>
                  <a:cubicBezTo>
                    <a:pt x="10433" y="4343"/>
                    <a:pt x="10461" y="4168"/>
                    <a:pt x="10433" y="3994"/>
                  </a:cubicBezTo>
                  <a:cubicBezTo>
                    <a:pt x="10405" y="3763"/>
                    <a:pt x="10342" y="3588"/>
                    <a:pt x="10258" y="3441"/>
                  </a:cubicBezTo>
                  <a:close/>
                  <a:moveTo>
                    <a:pt x="16348" y="6588"/>
                  </a:moveTo>
                  <a:cubicBezTo>
                    <a:pt x="16376" y="6588"/>
                    <a:pt x="16404" y="6735"/>
                    <a:pt x="16404" y="6735"/>
                  </a:cubicBezTo>
                  <a:cubicBezTo>
                    <a:pt x="16432" y="6790"/>
                    <a:pt x="16432" y="6853"/>
                    <a:pt x="16404" y="6881"/>
                  </a:cubicBezTo>
                  <a:cubicBezTo>
                    <a:pt x="16313" y="6853"/>
                    <a:pt x="16173" y="6818"/>
                    <a:pt x="16055" y="6818"/>
                  </a:cubicBezTo>
                  <a:cubicBezTo>
                    <a:pt x="16138" y="6763"/>
                    <a:pt x="16201" y="6707"/>
                    <a:pt x="16285" y="6644"/>
                  </a:cubicBezTo>
                  <a:cubicBezTo>
                    <a:pt x="16285" y="6616"/>
                    <a:pt x="16313" y="6588"/>
                    <a:pt x="16348" y="6588"/>
                  </a:cubicBezTo>
                  <a:close/>
                  <a:moveTo>
                    <a:pt x="17132" y="6934"/>
                  </a:moveTo>
                  <a:cubicBezTo>
                    <a:pt x="17241" y="6934"/>
                    <a:pt x="17185" y="7093"/>
                    <a:pt x="17159" y="7203"/>
                  </a:cubicBezTo>
                  <a:cubicBezTo>
                    <a:pt x="17075" y="7140"/>
                    <a:pt x="16985" y="7056"/>
                    <a:pt x="16901" y="7028"/>
                  </a:cubicBezTo>
                  <a:lnTo>
                    <a:pt x="16929" y="7028"/>
                  </a:lnTo>
                  <a:cubicBezTo>
                    <a:pt x="16985" y="6993"/>
                    <a:pt x="17047" y="6937"/>
                    <a:pt x="17103" y="6937"/>
                  </a:cubicBezTo>
                  <a:cubicBezTo>
                    <a:pt x="17114" y="6935"/>
                    <a:pt x="17124" y="6934"/>
                    <a:pt x="17132" y="6934"/>
                  </a:cubicBezTo>
                  <a:close/>
                  <a:moveTo>
                    <a:pt x="14740" y="5742"/>
                  </a:moveTo>
                  <a:lnTo>
                    <a:pt x="14740" y="5742"/>
                  </a:lnTo>
                  <a:cubicBezTo>
                    <a:pt x="14978" y="5860"/>
                    <a:pt x="15208" y="5979"/>
                    <a:pt x="15383" y="6154"/>
                  </a:cubicBezTo>
                  <a:cubicBezTo>
                    <a:pt x="15614" y="6357"/>
                    <a:pt x="15705" y="6588"/>
                    <a:pt x="15761" y="6881"/>
                  </a:cubicBezTo>
                  <a:cubicBezTo>
                    <a:pt x="15733" y="6909"/>
                    <a:pt x="15705" y="6909"/>
                    <a:pt x="15677" y="6909"/>
                  </a:cubicBezTo>
                  <a:cubicBezTo>
                    <a:pt x="15558" y="7028"/>
                    <a:pt x="15411" y="7203"/>
                    <a:pt x="15327" y="7343"/>
                  </a:cubicBezTo>
                  <a:cubicBezTo>
                    <a:pt x="15327" y="7231"/>
                    <a:pt x="15264" y="7084"/>
                    <a:pt x="15181" y="6993"/>
                  </a:cubicBezTo>
                  <a:cubicBezTo>
                    <a:pt x="15145" y="6957"/>
                    <a:pt x="15109" y="6942"/>
                    <a:pt x="15073" y="6942"/>
                  </a:cubicBezTo>
                  <a:cubicBezTo>
                    <a:pt x="14937" y="6942"/>
                    <a:pt x="14812" y="7165"/>
                    <a:pt x="14740" y="7259"/>
                  </a:cubicBezTo>
                  <a:cubicBezTo>
                    <a:pt x="14740" y="7287"/>
                    <a:pt x="14712" y="7315"/>
                    <a:pt x="14684" y="7343"/>
                  </a:cubicBezTo>
                  <a:cubicBezTo>
                    <a:pt x="14712" y="7259"/>
                    <a:pt x="14775" y="7168"/>
                    <a:pt x="14775" y="7084"/>
                  </a:cubicBezTo>
                  <a:cubicBezTo>
                    <a:pt x="14803" y="7028"/>
                    <a:pt x="14803" y="6965"/>
                    <a:pt x="14803" y="6881"/>
                  </a:cubicBezTo>
                  <a:cubicBezTo>
                    <a:pt x="14831" y="6881"/>
                    <a:pt x="14831" y="6853"/>
                    <a:pt x="14831" y="6818"/>
                  </a:cubicBezTo>
                  <a:cubicBezTo>
                    <a:pt x="14859" y="6679"/>
                    <a:pt x="14887" y="6532"/>
                    <a:pt x="14887" y="6385"/>
                  </a:cubicBezTo>
                  <a:cubicBezTo>
                    <a:pt x="14887" y="6154"/>
                    <a:pt x="14831" y="5944"/>
                    <a:pt x="14740" y="5742"/>
                  </a:cubicBezTo>
                  <a:close/>
                  <a:moveTo>
                    <a:pt x="11188" y="3707"/>
                  </a:moveTo>
                  <a:cubicBezTo>
                    <a:pt x="11244" y="3707"/>
                    <a:pt x="11335" y="3707"/>
                    <a:pt x="11391" y="3735"/>
                  </a:cubicBezTo>
                  <a:cubicBezTo>
                    <a:pt x="11537" y="3763"/>
                    <a:pt x="11712" y="3847"/>
                    <a:pt x="11831" y="3938"/>
                  </a:cubicBezTo>
                  <a:cubicBezTo>
                    <a:pt x="11978" y="4056"/>
                    <a:pt x="12118" y="4196"/>
                    <a:pt x="12209" y="4343"/>
                  </a:cubicBezTo>
                  <a:cubicBezTo>
                    <a:pt x="12265" y="4434"/>
                    <a:pt x="12293" y="4518"/>
                    <a:pt x="12356" y="4581"/>
                  </a:cubicBezTo>
                  <a:cubicBezTo>
                    <a:pt x="12467" y="4812"/>
                    <a:pt x="12439" y="5070"/>
                    <a:pt x="12439" y="5336"/>
                  </a:cubicBezTo>
                  <a:cubicBezTo>
                    <a:pt x="12467" y="5833"/>
                    <a:pt x="12733" y="6329"/>
                    <a:pt x="12467" y="6818"/>
                  </a:cubicBezTo>
                  <a:cubicBezTo>
                    <a:pt x="12384" y="6993"/>
                    <a:pt x="12265" y="7203"/>
                    <a:pt x="12237" y="7406"/>
                  </a:cubicBezTo>
                  <a:cubicBezTo>
                    <a:pt x="12062" y="7378"/>
                    <a:pt x="11887" y="7315"/>
                    <a:pt x="11740" y="7203"/>
                  </a:cubicBezTo>
                  <a:cubicBezTo>
                    <a:pt x="11537" y="6993"/>
                    <a:pt x="11565" y="6735"/>
                    <a:pt x="11565" y="6469"/>
                  </a:cubicBezTo>
                  <a:cubicBezTo>
                    <a:pt x="11565" y="6357"/>
                    <a:pt x="11537" y="6266"/>
                    <a:pt x="11510" y="6182"/>
                  </a:cubicBezTo>
                  <a:lnTo>
                    <a:pt x="11510" y="5742"/>
                  </a:lnTo>
                  <a:cubicBezTo>
                    <a:pt x="11510" y="5483"/>
                    <a:pt x="11537" y="5245"/>
                    <a:pt x="11537" y="4986"/>
                  </a:cubicBezTo>
                  <a:cubicBezTo>
                    <a:pt x="11537" y="4581"/>
                    <a:pt x="11537" y="4140"/>
                    <a:pt x="11279" y="3819"/>
                  </a:cubicBezTo>
                  <a:cubicBezTo>
                    <a:pt x="11244" y="3763"/>
                    <a:pt x="11216" y="3735"/>
                    <a:pt x="11188" y="3707"/>
                  </a:cubicBezTo>
                  <a:close/>
                  <a:moveTo>
                    <a:pt x="17684" y="7168"/>
                  </a:moveTo>
                  <a:cubicBezTo>
                    <a:pt x="17747" y="7231"/>
                    <a:pt x="17747" y="7287"/>
                    <a:pt x="17775" y="7343"/>
                  </a:cubicBezTo>
                  <a:cubicBezTo>
                    <a:pt x="17775" y="7378"/>
                    <a:pt x="17803" y="7462"/>
                    <a:pt x="17803" y="7490"/>
                  </a:cubicBezTo>
                  <a:cubicBezTo>
                    <a:pt x="17799" y="7494"/>
                    <a:pt x="17793" y="7495"/>
                    <a:pt x="17787" y="7495"/>
                  </a:cubicBezTo>
                  <a:cubicBezTo>
                    <a:pt x="17750" y="7495"/>
                    <a:pt x="17680" y="7434"/>
                    <a:pt x="17656" y="7434"/>
                  </a:cubicBezTo>
                  <a:cubicBezTo>
                    <a:pt x="17600" y="7406"/>
                    <a:pt x="17537" y="7406"/>
                    <a:pt x="17481" y="7406"/>
                  </a:cubicBezTo>
                  <a:cubicBezTo>
                    <a:pt x="17509" y="7378"/>
                    <a:pt x="17537" y="7343"/>
                    <a:pt x="17572" y="7315"/>
                  </a:cubicBezTo>
                  <a:cubicBezTo>
                    <a:pt x="17600" y="7259"/>
                    <a:pt x="17656" y="7203"/>
                    <a:pt x="17684" y="7168"/>
                  </a:cubicBezTo>
                  <a:close/>
                  <a:moveTo>
                    <a:pt x="15058" y="7099"/>
                  </a:moveTo>
                  <a:cubicBezTo>
                    <a:pt x="15104" y="7099"/>
                    <a:pt x="15144" y="7143"/>
                    <a:pt x="15181" y="7203"/>
                  </a:cubicBezTo>
                  <a:cubicBezTo>
                    <a:pt x="15208" y="7287"/>
                    <a:pt x="15208" y="7406"/>
                    <a:pt x="15153" y="7490"/>
                  </a:cubicBezTo>
                  <a:cubicBezTo>
                    <a:pt x="15133" y="7534"/>
                    <a:pt x="15081" y="7576"/>
                    <a:pt x="15010" y="7576"/>
                  </a:cubicBezTo>
                  <a:cubicBezTo>
                    <a:pt x="14981" y="7576"/>
                    <a:pt x="14949" y="7569"/>
                    <a:pt x="14915" y="7553"/>
                  </a:cubicBezTo>
                  <a:cubicBezTo>
                    <a:pt x="14887" y="7518"/>
                    <a:pt x="14775" y="7490"/>
                    <a:pt x="14775" y="7462"/>
                  </a:cubicBezTo>
                  <a:cubicBezTo>
                    <a:pt x="14775" y="7406"/>
                    <a:pt x="14859" y="7315"/>
                    <a:pt x="14887" y="7287"/>
                  </a:cubicBezTo>
                  <a:cubicBezTo>
                    <a:pt x="14915" y="7231"/>
                    <a:pt x="14950" y="7168"/>
                    <a:pt x="14978" y="7140"/>
                  </a:cubicBezTo>
                  <a:cubicBezTo>
                    <a:pt x="15007" y="7111"/>
                    <a:pt x="15033" y="7099"/>
                    <a:pt x="15058" y="7099"/>
                  </a:cubicBezTo>
                  <a:close/>
                  <a:moveTo>
                    <a:pt x="12237" y="4112"/>
                  </a:moveTo>
                  <a:lnTo>
                    <a:pt x="12237" y="4112"/>
                  </a:lnTo>
                  <a:cubicBezTo>
                    <a:pt x="12586" y="4196"/>
                    <a:pt x="12908" y="4315"/>
                    <a:pt x="13139" y="4581"/>
                  </a:cubicBezTo>
                  <a:cubicBezTo>
                    <a:pt x="13404" y="4840"/>
                    <a:pt x="13488" y="5161"/>
                    <a:pt x="13579" y="5511"/>
                  </a:cubicBezTo>
                  <a:cubicBezTo>
                    <a:pt x="13607" y="5742"/>
                    <a:pt x="13579" y="5944"/>
                    <a:pt x="13607" y="6182"/>
                  </a:cubicBezTo>
                  <a:cubicBezTo>
                    <a:pt x="13607" y="6413"/>
                    <a:pt x="13635" y="6679"/>
                    <a:pt x="13551" y="6909"/>
                  </a:cubicBezTo>
                  <a:cubicBezTo>
                    <a:pt x="13460" y="7112"/>
                    <a:pt x="13404" y="7315"/>
                    <a:pt x="13314" y="7490"/>
                  </a:cubicBezTo>
                  <a:cubicBezTo>
                    <a:pt x="13258" y="7637"/>
                    <a:pt x="13202" y="7755"/>
                    <a:pt x="13202" y="7867"/>
                  </a:cubicBezTo>
                  <a:cubicBezTo>
                    <a:pt x="13167" y="7867"/>
                    <a:pt x="13167" y="7867"/>
                    <a:pt x="13139" y="7902"/>
                  </a:cubicBezTo>
                  <a:cubicBezTo>
                    <a:pt x="13083" y="7929"/>
                    <a:pt x="13022" y="7941"/>
                    <a:pt x="12960" y="7941"/>
                  </a:cubicBezTo>
                  <a:cubicBezTo>
                    <a:pt x="12826" y="7941"/>
                    <a:pt x="12687" y="7884"/>
                    <a:pt x="12586" y="7783"/>
                  </a:cubicBezTo>
                  <a:cubicBezTo>
                    <a:pt x="12328" y="7553"/>
                    <a:pt x="12467" y="7259"/>
                    <a:pt x="12614" y="6993"/>
                  </a:cubicBezTo>
                  <a:cubicBezTo>
                    <a:pt x="12789" y="6679"/>
                    <a:pt x="12817" y="6357"/>
                    <a:pt x="12733" y="5979"/>
                  </a:cubicBezTo>
                  <a:cubicBezTo>
                    <a:pt x="12677" y="5770"/>
                    <a:pt x="12586" y="5567"/>
                    <a:pt x="12586" y="5336"/>
                  </a:cubicBezTo>
                  <a:cubicBezTo>
                    <a:pt x="12586" y="5133"/>
                    <a:pt x="12586" y="4931"/>
                    <a:pt x="12558" y="4756"/>
                  </a:cubicBezTo>
                  <a:cubicBezTo>
                    <a:pt x="12530" y="4637"/>
                    <a:pt x="12467" y="4518"/>
                    <a:pt x="12412" y="4406"/>
                  </a:cubicBezTo>
                  <a:cubicBezTo>
                    <a:pt x="12356" y="4287"/>
                    <a:pt x="12328" y="4196"/>
                    <a:pt x="12237" y="4112"/>
                  </a:cubicBezTo>
                  <a:close/>
                  <a:moveTo>
                    <a:pt x="18478" y="7559"/>
                  </a:moveTo>
                  <a:cubicBezTo>
                    <a:pt x="18498" y="7559"/>
                    <a:pt x="18516" y="7565"/>
                    <a:pt x="18530" y="7581"/>
                  </a:cubicBezTo>
                  <a:cubicBezTo>
                    <a:pt x="18621" y="7637"/>
                    <a:pt x="18530" y="7867"/>
                    <a:pt x="18502" y="7930"/>
                  </a:cubicBezTo>
                  <a:lnTo>
                    <a:pt x="18502" y="8014"/>
                  </a:lnTo>
                  <a:cubicBezTo>
                    <a:pt x="18446" y="7958"/>
                    <a:pt x="18383" y="7867"/>
                    <a:pt x="18327" y="7783"/>
                  </a:cubicBezTo>
                  <a:cubicBezTo>
                    <a:pt x="18299" y="7727"/>
                    <a:pt x="18271" y="7692"/>
                    <a:pt x="18236" y="7637"/>
                  </a:cubicBezTo>
                  <a:cubicBezTo>
                    <a:pt x="18326" y="7616"/>
                    <a:pt x="18415" y="7559"/>
                    <a:pt x="18478" y="7559"/>
                  </a:cubicBezTo>
                  <a:close/>
                  <a:moveTo>
                    <a:pt x="16705" y="7173"/>
                  </a:moveTo>
                  <a:cubicBezTo>
                    <a:pt x="16770" y="7173"/>
                    <a:pt x="16836" y="7190"/>
                    <a:pt x="16901" y="7231"/>
                  </a:cubicBezTo>
                  <a:cubicBezTo>
                    <a:pt x="16985" y="7287"/>
                    <a:pt x="17131" y="7490"/>
                    <a:pt x="17250" y="7490"/>
                  </a:cubicBezTo>
                  <a:cubicBezTo>
                    <a:pt x="17159" y="7581"/>
                    <a:pt x="17103" y="7665"/>
                    <a:pt x="17047" y="7755"/>
                  </a:cubicBezTo>
                  <a:cubicBezTo>
                    <a:pt x="16957" y="7839"/>
                    <a:pt x="16873" y="7902"/>
                    <a:pt x="16782" y="7986"/>
                  </a:cubicBezTo>
                  <a:cubicBezTo>
                    <a:pt x="16754" y="8014"/>
                    <a:pt x="16754" y="8042"/>
                    <a:pt x="16726" y="8077"/>
                  </a:cubicBezTo>
                  <a:lnTo>
                    <a:pt x="16698" y="8105"/>
                  </a:lnTo>
                  <a:cubicBezTo>
                    <a:pt x="16666" y="8119"/>
                    <a:pt x="16637" y="8119"/>
                    <a:pt x="16611" y="8119"/>
                  </a:cubicBezTo>
                  <a:cubicBezTo>
                    <a:pt x="16586" y="8119"/>
                    <a:pt x="16565" y="8119"/>
                    <a:pt x="16551" y="8133"/>
                  </a:cubicBezTo>
                  <a:lnTo>
                    <a:pt x="16257" y="8133"/>
                  </a:lnTo>
                  <a:cubicBezTo>
                    <a:pt x="16201" y="8133"/>
                    <a:pt x="16027" y="8133"/>
                    <a:pt x="15964" y="8077"/>
                  </a:cubicBezTo>
                  <a:cubicBezTo>
                    <a:pt x="15789" y="7958"/>
                    <a:pt x="15999" y="7727"/>
                    <a:pt x="16083" y="7609"/>
                  </a:cubicBezTo>
                  <a:cubicBezTo>
                    <a:pt x="16200" y="7447"/>
                    <a:pt x="16447" y="7173"/>
                    <a:pt x="16705" y="7173"/>
                  </a:cubicBezTo>
                  <a:close/>
                  <a:moveTo>
                    <a:pt x="16110" y="7028"/>
                  </a:moveTo>
                  <a:cubicBezTo>
                    <a:pt x="16201" y="7056"/>
                    <a:pt x="16313" y="7084"/>
                    <a:pt x="16404" y="7112"/>
                  </a:cubicBezTo>
                  <a:cubicBezTo>
                    <a:pt x="16201" y="7231"/>
                    <a:pt x="16027" y="7462"/>
                    <a:pt x="15880" y="7637"/>
                  </a:cubicBezTo>
                  <a:cubicBezTo>
                    <a:pt x="15824" y="7755"/>
                    <a:pt x="15733" y="7902"/>
                    <a:pt x="15761" y="8042"/>
                  </a:cubicBezTo>
                  <a:cubicBezTo>
                    <a:pt x="15586" y="8042"/>
                    <a:pt x="15439" y="8161"/>
                    <a:pt x="15299" y="8161"/>
                  </a:cubicBezTo>
                  <a:cubicBezTo>
                    <a:pt x="15236" y="8161"/>
                    <a:pt x="15153" y="8133"/>
                    <a:pt x="15090" y="8077"/>
                  </a:cubicBezTo>
                  <a:cubicBezTo>
                    <a:pt x="15062" y="8014"/>
                    <a:pt x="15090" y="7958"/>
                    <a:pt x="15125" y="7902"/>
                  </a:cubicBezTo>
                  <a:cubicBezTo>
                    <a:pt x="15299" y="7665"/>
                    <a:pt x="15411" y="7434"/>
                    <a:pt x="15614" y="7203"/>
                  </a:cubicBezTo>
                  <a:cubicBezTo>
                    <a:pt x="15677" y="7140"/>
                    <a:pt x="15733" y="7084"/>
                    <a:pt x="15824" y="7056"/>
                  </a:cubicBezTo>
                  <a:cubicBezTo>
                    <a:pt x="15908" y="7028"/>
                    <a:pt x="16027" y="7028"/>
                    <a:pt x="16110" y="7028"/>
                  </a:cubicBezTo>
                  <a:close/>
                  <a:moveTo>
                    <a:pt x="17977" y="7596"/>
                  </a:moveTo>
                  <a:cubicBezTo>
                    <a:pt x="18072" y="7596"/>
                    <a:pt x="18240" y="7936"/>
                    <a:pt x="18271" y="7986"/>
                  </a:cubicBezTo>
                  <a:cubicBezTo>
                    <a:pt x="18327" y="8077"/>
                    <a:pt x="18411" y="8161"/>
                    <a:pt x="18502" y="8189"/>
                  </a:cubicBezTo>
                  <a:cubicBezTo>
                    <a:pt x="18474" y="8217"/>
                    <a:pt x="18411" y="8252"/>
                    <a:pt x="18383" y="8252"/>
                  </a:cubicBezTo>
                  <a:cubicBezTo>
                    <a:pt x="18324" y="8272"/>
                    <a:pt x="18261" y="8291"/>
                    <a:pt x="18199" y="8291"/>
                  </a:cubicBezTo>
                  <a:cubicBezTo>
                    <a:pt x="18174" y="8291"/>
                    <a:pt x="18149" y="8288"/>
                    <a:pt x="18124" y="8280"/>
                  </a:cubicBezTo>
                  <a:cubicBezTo>
                    <a:pt x="17922" y="8217"/>
                    <a:pt x="17859" y="8133"/>
                    <a:pt x="17887" y="7930"/>
                  </a:cubicBezTo>
                  <a:cubicBezTo>
                    <a:pt x="17887" y="7902"/>
                    <a:pt x="17922" y="7839"/>
                    <a:pt x="17922" y="7783"/>
                  </a:cubicBezTo>
                  <a:cubicBezTo>
                    <a:pt x="17949" y="7755"/>
                    <a:pt x="17922" y="7637"/>
                    <a:pt x="17949" y="7609"/>
                  </a:cubicBezTo>
                  <a:cubicBezTo>
                    <a:pt x="17958" y="7600"/>
                    <a:pt x="17967" y="7596"/>
                    <a:pt x="17977" y="7596"/>
                  </a:cubicBezTo>
                  <a:close/>
                  <a:moveTo>
                    <a:pt x="17523" y="7511"/>
                  </a:moveTo>
                  <a:cubicBezTo>
                    <a:pt x="17607" y="7511"/>
                    <a:pt x="17691" y="7545"/>
                    <a:pt x="17775" y="7581"/>
                  </a:cubicBezTo>
                  <a:cubicBezTo>
                    <a:pt x="17775" y="7609"/>
                    <a:pt x="17803" y="7609"/>
                    <a:pt x="17803" y="7637"/>
                  </a:cubicBezTo>
                  <a:cubicBezTo>
                    <a:pt x="17803" y="7665"/>
                    <a:pt x="17775" y="7727"/>
                    <a:pt x="17775" y="7783"/>
                  </a:cubicBezTo>
                  <a:cubicBezTo>
                    <a:pt x="17747" y="7867"/>
                    <a:pt x="17684" y="7986"/>
                    <a:pt x="17684" y="8105"/>
                  </a:cubicBezTo>
                  <a:cubicBezTo>
                    <a:pt x="17656" y="8133"/>
                    <a:pt x="17600" y="8161"/>
                    <a:pt x="17572" y="8217"/>
                  </a:cubicBezTo>
                  <a:cubicBezTo>
                    <a:pt x="17476" y="8276"/>
                    <a:pt x="17392" y="8309"/>
                    <a:pt x="17297" y="8309"/>
                  </a:cubicBezTo>
                  <a:cubicBezTo>
                    <a:pt x="17246" y="8309"/>
                    <a:pt x="17192" y="8299"/>
                    <a:pt x="17131" y="8280"/>
                  </a:cubicBezTo>
                  <a:cubicBezTo>
                    <a:pt x="17075" y="8252"/>
                    <a:pt x="16985" y="8252"/>
                    <a:pt x="16957" y="8217"/>
                  </a:cubicBezTo>
                  <a:cubicBezTo>
                    <a:pt x="16810" y="8161"/>
                    <a:pt x="16957" y="8042"/>
                    <a:pt x="17047" y="7958"/>
                  </a:cubicBezTo>
                  <a:cubicBezTo>
                    <a:pt x="17131" y="7839"/>
                    <a:pt x="17222" y="7665"/>
                    <a:pt x="17334" y="7581"/>
                  </a:cubicBezTo>
                  <a:cubicBezTo>
                    <a:pt x="17397" y="7530"/>
                    <a:pt x="17460" y="7511"/>
                    <a:pt x="17523" y="7511"/>
                  </a:cubicBezTo>
                  <a:close/>
                  <a:moveTo>
                    <a:pt x="14656" y="7462"/>
                  </a:moveTo>
                  <a:cubicBezTo>
                    <a:pt x="14656" y="7462"/>
                    <a:pt x="14656" y="7490"/>
                    <a:pt x="14684" y="7490"/>
                  </a:cubicBezTo>
                  <a:cubicBezTo>
                    <a:pt x="14712" y="7609"/>
                    <a:pt x="14831" y="7665"/>
                    <a:pt x="14915" y="7727"/>
                  </a:cubicBezTo>
                  <a:cubicBezTo>
                    <a:pt x="14932" y="7741"/>
                    <a:pt x="14962" y="7748"/>
                    <a:pt x="14999" y="7748"/>
                  </a:cubicBezTo>
                  <a:cubicBezTo>
                    <a:pt x="15035" y="7748"/>
                    <a:pt x="15079" y="7741"/>
                    <a:pt x="15125" y="7727"/>
                  </a:cubicBezTo>
                  <a:lnTo>
                    <a:pt x="15125" y="7755"/>
                  </a:lnTo>
                  <a:cubicBezTo>
                    <a:pt x="15090" y="7755"/>
                    <a:pt x="15062" y="7783"/>
                    <a:pt x="15062" y="7811"/>
                  </a:cubicBezTo>
                  <a:cubicBezTo>
                    <a:pt x="15006" y="7839"/>
                    <a:pt x="14978" y="7902"/>
                    <a:pt x="14950" y="7958"/>
                  </a:cubicBezTo>
                  <a:cubicBezTo>
                    <a:pt x="14915" y="8014"/>
                    <a:pt x="14915" y="8105"/>
                    <a:pt x="14950" y="8189"/>
                  </a:cubicBezTo>
                  <a:cubicBezTo>
                    <a:pt x="14859" y="8252"/>
                    <a:pt x="14803" y="8280"/>
                    <a:pt x="14712" y="8336"/>
                  </a:cubicBezTo>
                  <a:cubicBezTo>
                    <a:pt x="14670" y="8350"/>
                    <a:pt x="14605" y="8364"/>
                    <a:pt x="14543" y="8364"/>
                  </a:cubicBezTo>
                  <a:cubicBezTo>
                    <a:pt x="14481" y="8364"/>
                    <a:pt x="14422" y="8350"/>
                    <a:pt x="14390" y="8308"/>
                  </a:cubicBezTo>
                  <a:cubicBezTo>
                    <a:pt x="14306" y="8189"/>
                    <a:pt x="14425" y="8014"/>
                    <a:pt x="14453" y="7930"/>
                  </a:cubicBezTo>
                  <a:cubicBezTo>
                    <a:pt x="14537" y="7755"/>
                    <a:pt x="14600" y="7609"/>
                    <a:pt x="14656" y="7462"/>
                  </a:cubicBezTo>
                  <a:close/>
                  <a:moveTo>
                    <a:pt x="13504" y="4729"/>
                  </a:moveTo>
                  <a:cubicBezTo>
                    <a:pt x="13620" y="4789"/>
                    <a:pt x="13759" y="4842"/>
                    <a:pt x="13866" y="4896"/>
                  </a:cubicBezTo>
                  <a:cubicBezTo>
                    <a:pt x="14076" y="5014"/>
                    <a:pt x="14251" y="5217"/>
                    <a:pt x="14362" y="5420"/>
                  </a:cubicBezTo>
                  <a:cubicBezTo>
                    <a:pt x="14453" y="5567"/>
                    <a:pt x="14537" y="5714"/>
                    <a:pt x="14565" y="5860"/>
                  </a:cubicBezTo>
                  <a:cubicBezTo>
                    <a:pt x="14656" y="6119"/>
                    <a:pt x="14656" y="6385"/>
                    <a:pt x="14684" y="6644"/>
                  </a:cubicBezTo>
                  <a:cubicBezTo>
                    <a:pt x="14684" y="6853"/>
                    <a:pt x="14628" y="6993"/>
                    <a:pt x="14600" y="7168"/>
                  </a:cubicBezTo>
                  <a:cubicBezTo>
                    <a:pt x="14537" y="7378"/>
                    <a:pt x="14481" y="7518"/>
                    <a:pt x="14390" y="7692"/>
                  </a:cubicBezTo>
                  <a:cubicBezTo>
                    <a:pt x="14306" y="7811"/>
                    <a:pt x="14251" y="7958"/>
                    <a:pt x="14188" y="8105"/>
                  </a:cubicBezTo>
                  <a:cubicBezTo>
                    <a:pt x="14160" y="8161"/>
                    <a:pt x="14160" y="8217"/>
                    <a:pt x="14160" y="8280"/>
                  </a:cubicBezTo>
                  <a:cubicBezTo>
                    <a:pt x="14035" y="8331"/>
                    <a:pt x="13910" y="8386"/>
                    <a:pt x="13786" y="8386"/>
                  </a:cubicBezTo>
                  <a:cubicBezTo>
                    <a:pt x="13708" y="8386"/>
                    <a:pt x="13629" y="8364"/>
                    <a:pt x="13551" y="8308"/>
                  </a:cubicBezTo>
                  <a:cubicBezTo>
                    <a:pt x="13258" y="8133"/>
                    <a:pt x="13342" y="7902"/>
                    <a:pt x="13460" y="7665"/>
                  </a:cubicBezTo>
                  <a:cubicBezTo>
                    <a:pt x="13516" y="7518"/>
                    <a:pt x="13579" y="7378"/>
                    <a:pt x="13635" y="7259"/>
                  </a:cubicBezTo>
                  <a:cubicBezTo>
                    <a:pt x="13691" y="7084"/>
                    <a:pt x="13782" y="6937"/>
                    <a:pt x="13810" y="6735"/>
                  </a:cubicBezTo>
                  <a:cubicBezTo>
                    <a:pt x="13838" y="6504"/>
                    <a:pt x="13782" y="6238"/>
                    <a:pt x="13754" y="5979"/>
                  </a:cubicBezTo>
                  <a:cubicBezTo>
                    <a:pt x="13754" y="5860"/>
                    <a:pt x="13726" y="5742"/>
                    <a:pt x="13726" y="5630"/>
                  </a:cubicBezTo>
                  <a:cubicBezTo>
                    <a:pt x="13726" y="5511"/>
                    <a:pt x="13691" y="5364"/>
                    <a:pt x="13663" y="5245"/>
                  </a:cubicBezTo>
                  <a:cubicBezTo>
                    <a:pt x="13663" y="5161"/>
                    <a:pt x="13635" y="5042"/>
                    <a:pt x="13607" y="4958"/>
                  </a:cubicBezTo>
                  <a:cubicBezTo>
                    <a:pt x="13579" y="4931"/>
                    <a:pt x="13579" y="4868"/>
                    <a:pt x="13551" y="4840"/>
                  </a:cubicBezTo>
                  <a:cubicBezTo>
                    <a:pt x="13551" y="4817"/>
                    <a:pt x="13528" y="4752"/>
                    <a:pt x="13504" y="4729"/>
                  </a:cubicBezTo>
                  <a:close/>
                  <a:moveTo>
                    <a:pt x="18737" y="8295"/>
                  </a:moveTo>
                  <a:cubicBezTo>
                    <a:pt x="18805" y="8295"/>
                    <a:pt x="18866" y="8316"/>
                    <a:pt x="18907" y="8364"/>
                  </a:cubicBezTo>
                  <a:cubicBezTo>
                    <a:pt x="18935" y="8427"/>
                    <a:pt x="18970" y="8511"/>
                    <a:pt x="19054" y="8511"/>
                  </a:cubicBezTo>
                  <a:cubicBezTo>
                    <a:pt x="18970" y="8602"/>
                    <a:pt x="18851" y="8602"/>
                    <a:pt x="18796" y="8685"/>
                  </a:cubicBezTo>
                  <a:cubicBezTo>
                    <a:pt x="18761" y="8741"/>
                    <a:pt x="18761" y="8804"/>
                    <a:pt x="18705" y="8860"/>
                  </a:cubicBezTo>
                  <a:cubicBezTo>
                    <a:pt x="18705" y="8888"/>
                    <a:pt x="18649" y="8888"/>
                    <a:pt x="18621" y="8888"/>
                  </a:cubicBezTo>
                  <a:cubicBezTo>
                    <a:pt x="18586" y="8860"/>
                    <a:pt x="18558" y="8832"/>
                    <a:pt x="18530" y="8804"/>
                  </a:cubicBezTo>
                  <a:cubicBezTo>
                    <a:pt x="18502" y="8776"/>
                    <a:pt x="18383" y="8713"/>
                    <a:pt x="18355" y="8657"/>
                  </a:cubicBezTo>
                  <a:cubicBezTo>
                    <a:pt x="18243" y="8503"/>
                    <a:pt x="18521" y="8295"/>
                    <a:pt x="18737" y="8295"/>
                  </a:cubicBezTo>
                  <a:close/>
                  <a:moveTo>
                    <a:pt x="19201" y="8511"/>
                  </a:moveTo>
                  <a:cubicBezTo>
                    <a:pt x="19285" y="8511"/>
                    <a:pt x="19320" y="8567"/>
                    <a:pt x="19404" y="8629"/>
                  </a:cubicBezTo>
                  <a:cubicBezTo>
                    <a:pt x="19376" y="8685"/>
                    <a:pt x="19376" y="8776"/>
                    <a:pt x="19320" y="8832"/>
                  </a:cubicBezTo>
                  <a:cubicBezTo>
                    <a:pt x="19285" y="8860"/>
                    <a:pt x="19229" y="8888"/>
                    <a:pt x="19173" y="8916"/>
                  </a:cubicBezTo>
                  <a:cubicBezTo>
                    <a:pt x="19110" y="8916"/>
                    <a:pt x="18970" y="8951"/>
                    <a:pt x="18879" y="8979"/>
                  </a:cubicBezTo>
                  <a:lnTo>
                    <a:pt x="18733" y="8979"/>
                  </a:lnTo>
                  <a:cubicBezTo>
                    <a:pt x="18761" y="8951"/>
                    <a:pt x="18824" y="8951"/>
                    <a:pt x="18824" y="8916"/>
                  </a:cubicBezTo>
                  <a:cubicBezTo>
                    <a:pt x="18851" y="8860"/>
                    <a:pt x="18851" y="8804"/>
                    <a:pt x="18879" y="8776"/>
                  </a:cubicBezTo>
                  <a:cubicBezTo>
                    <a:pt x="18907" y="8685"/>
                    <a:pt x="18970" y="8685"/>
                    <a:pt x="19026" y="8657"/>
                  </a:cubicBezTo>
                  <a:cubicBezTo>
                    <a:pt x="19110" y="8629"/>
                    <a:pt x="19145" y="8567"/>
                    <a:pt x="19145" y="8511"/>
                  </a:cubicBezTo>
                  <a:close/>
                  <a:moveTo>
                    <a:pt x="19495" y="8657"/>
                  </a:moveTo>
                  <a:cubicBezTo>
                    <a:pt x="19551" y="8685"/>
                    <a:pt x="19607" y="8685"/>
                    <a:pt x="19670" y="8713"/>
                  </a:cubicBezTo>
                  <a:cubicBezTo>
                    <a:pt x="19754" y="8741"/>
                    <a:pt x="19809" y="8832"/>
                    <a:pt x="19872" y="8916"/>
                  </a:cubicBezTo>
                  <a:cubicBezTo>
                    <a:pt x="19900" y="8951"/>
                    <a:pt x="19928" y="9007"/>
                    <a:pt x="19872" y="9035"/>
                  </a:cubicBezTo>
                  <a:cubicBezTo>
                    <a:pt x="19844" y="9035"/>
                    <a:pt x="19781" y="9035"/>
                    <a:pt x="19754" y="9007"/>
                  </a:cubicBezTo>
                  <a:cubicBezTo>
                    <a:pt x="19698" y="9007"/>
                    <a:pt x="19670" y="9007"/>
                    <a:pt x="19607" y="9035"/>
                  </a:cubicBezTo>
                  <a:cubicBezTo>
                    <a:pt x="19551" y="9035"/>
                    <a:pt x="19495" y="9063"/>
                    <a:pt x="19432" y="9091"/>
                  </a:cubicBezTo>
                  <a:cubicBezTo>
                    <a:pt x="19432" y="9035"/>
                    <a:pt x="19376" y="8979"/>
                    <a:pt x="19320" y="8951"/>
                  </a:cubicBezTo>
                  <a:cubicBezTo>
                    <a:pt x="19348" y="8951"/>
                    <a:pt x="19376" y="8916"/>
                    <a:pt x="19404" y="8888"/>
                  </a:cubicBezTo>
                  <a:cubicBezTo>
                    <a:pt x="19432" y="8860"/>
                    <a:pt x="19460" y="8804"/>
                    <a:pt x="19460" y="8741"/>
                  </a:cubicBezTo>
                  <a:cubicBezTo>
                    <a:pt x="19495" y="8713"/>
                    <a:pt x="19495" y="8685"/>
                    <a:pt x="19495" y="8657"/>
                  </a:cubicBezTo>
                  <a:close/>
                  <a:moveTo>
                    <a:pt x="19257" y="9063"/>
                  </a:moveTo>
                  <a:cubicBezTo>
                    <a:pt x="19229" y="9091"/>
                    <a:pt x="19229" y="9091"/>
                    <a:pt x="19229" y="9126"/>
                  </a:cubicBezTo>
                  <a:cubicBezTo>
                    <a:pt x="19201" y="9154"/>
                    <a:pt x="19201" y="9182"/>
                    <a:pt x="19229" y="9210"/>
                  </a:cubicBezTo>
                  <a:lnTo>
                    <a:pt x="19229" y="9238"/>
                  </a:lnTo>
                  <a:cubicBezTo>
                    <a:pt x="19210" y="9238"/>
                    <a:pt x="19192" y="9250"/>
                    <a:pt x="19163" y="9250"/>
                  </a:cubicBezTo>
                  <a:cubicBezTo>
                    <a:pt x="19148" y="9250"/>
                    <a:pt x="19131" y="9247"/>
                    <a:pt x="19110" y="9238"/>
                  </a:cubicBezTo>
                  <a:cubicBezTo>
                    <a:pt x="19082" y="9238"/>
                    <a:pt x="18935" y="9182"/>
                    <a:pt x="18935" y="9126"/>
                  </a:cubicBezTo>
                  <a:cubicBezTo>
                    <a:pt x="18935" y="9126"/>
                    <a:pt x="18998" y="9091"/>
                    <a:pt x="19026" y="9091"/>
                  </a:cubicBezTo>
                  <a:cubicBezTo>
                    <a:pt x="19082" y="9063"/>
                    <a:pt x="19145" y="9063"/>
                    <a:pt x="19201" y="9063"/>
                  </a:cubicBezTo>
                  <a:close/>
                  <a:moveTo>
                    <a:pt x="19710" y="9142"/>
                  </a:moveTo>
                  <a:cubicBezTo>
                    <a:pt x="19743" y="9142"/>
                    <a:pt x="19777" y="9146"/>
                    <a:pt x="19809" y="9154"/>
                  </a:cubicBezTo>
                  <a:cubicBezTo>
                    <a:pt x="19872" y="9154"/>
                    <a:pt x="19928" y="9182"/>
                    <a:pt x="20019" y="9182"/>
                  </a:cubicBezTo>
                  <a:cubicBezTo>
                    <a:pt x="20103" y="9301"/>
                    <a:pt x="20103" y="9441"/>
                    <a:pt x="20075" y="9615"/>
                  </a:cubicBezTo>
                  <a:cubicBezTo>
                    <a:pt x="20075" y="9706"/>
                    <a:pt x="20047" y="9762"/>
                    <a:pt x="20019" y="9853"/>
                  </a:cubicBezTo>
                  <a:cubicBezTo>
                    <a:pt x="19956" y="9909"/>
                    <a:pt x="19872" y="9965"/>
                    <a:pt x="19781" y="9965"/>
                  </a:cubicBezTo>
                  <a:cubicBezTo>
                    <a:pt x="19754" y="9965"/>
                    <a:pt x="19698" y="9909"/>
                    <a:pt x="19635" y="9881"/>
                  </a:cubicBezTo>
                  <a:cubicBezTo>
                    <a:pt x="19551" y="9762"/>
                    <a:pt x="19432" y="9650"/>
                    <a:pt x="19348" y="9504"/>
                  </a:cubicBezTo>
                  <a:cubicBezTo>
                    <a:pt x="19285" y="9357"/>
                    <a:pt x="19432" y="9301"/>
                    <a:pt x="19495" y="9182"/>
                  </a:cubicBezTo>
                  <a:cubicBezTo>
                    <a:pt x="19554" y="9162"/>
                    <a:pt x="19631" y="9142"/>
                    <a:pt x="19710" y="9142"/>
                  </a:cubicBezTo>
                  <a:close/>
                  <a:moveTo>
                    <a:pt x="18992" y="10135"/>
                  </a:moveTo>
                  <a:cubicBezTo>
                    <a:pt x="19041" y="10135"/>
                    <a:pt x="19090" y="10206"/>
                    <a:pt x="19145" y="10231"/>
                  </a:cubicBezTo>
                  <a:cubicBezTo>
                    <a:pt x="19201" y="10287"/>
                    <a:pt x="19285" y="10350"/>
                    <a:pt x="19376" y="10406"/>
                  </a:cubicBezTo>
                  <a:cubicBezTo>
                    <a:pt x="19301" y="10474"/>
                    <a:pt x="19133" y="10567"/>
                    <a:pt x="19028" y="10567"/>
                  </a:cubicBezTo>
                  <a:cubicBezTo>
                    <a:pt x="19005" y="10567"/>
                    <a:pt x="18985" y="10562"/>
                    <a:pt x="18970" y="10552"/>
                  </a:cubicBezTo>
                  <a:cubicBezTo>
                    <a:pt x="18879" y="10524"/>
                    <a:pt x="18879" y="10350"/>
                    <a:pt x="18907" y="10259"/>
                  </a:cubicBezTo>
                  <a:cubicBezTo>
                    <a:pt x="18907" y="10231"/>
                    <a:pt x="18907" y="10175"/>
                    <a:pt x="18970" y="10140"/>
                  </a:cubicBezTo>
                  <a:cubicBezTo>
                    <a:pt x="18978" y="10136"/>
                    <a:pt x="18985" y="10135"/>
                    <a:pt x="18992" y="10135"/>
                  </a:cubicBezTo>
                  <a:close/>
                  <a:moveTo>
                    <a:pt x="6118" y="12098"/>
                  </a:moveTo>
                  <a:cubicBezTo>
                    <a:pt x="6118" y="12126"/>
                    <a:pt x="6118" y="12126"/>
                    <a:pt x="6146" y="12154"/>
                  </a:cubicBezTo>
                  <a:cubicBezTo>
                    <a:pt x="6146" y="12182"/>
                    <a:pt x="6174" y="12272"/>
                    <a:pt x="6209" y="12300"/>
                  </a:cubicBezTo>
                  <a:cubicBezTo>
                    <a:pt x="6146" y="12328"/>
                    <a:pt x="6090" y="12328"/>
                    <a:pt x="6090" y="12328"/>
                  </a:cubicBezTo>
                  <a:lnTo>
                    <a:pt x="5972" y="12328"/>
                  </a:lnTo>
                  <a:cubicBezTo>
                    <a:pt x="5972" y="12300"/>
                    <a:pt x="5944" y="12272"/>
                    <a:pt x="5916" y="12238"/>
                  </a:cubicBezTo>
                  <a:cubicBezTo>
                    <a:pt x="5944" y="12210"/>
                    <a:pt x="5944" y="12154"/>
                    <a:pt x="6000" y="12126"/>
                  </a:cubicBezTo>
                  <a:cubicBezTo>
                    <a:pt x="6034" y="12098"/>
                    <a:pt x="6062" y="12098"/>
                    <a:pt x="6118" y="12098"/>
                  </a:cubicBezTo>
                  <a:close/>
                  <a:moveTo>
                    <a:pt x="6000" y="6210"/>
                  </a:moveTo>
                  <a:cubicBezTo>
                    <a:pt x="6146" y="6385"/>
                    <a:pt x="6265" y="6560"/>
                    <a:pt x="6349" y="6763"/>
                  </a:cubicBezTo>
                  <a:cubicBezTo>
                    <a:pt x="6412" y="6965"/>
                    <a:pt x="6440" y="7203"/>
                    <a:pt x="6559" y="7406"/>
                  </a:cubicBezTo>
                  <a:cubicBezTo>
                    <a:pt x="6671" y="7609"/>
                    <a:pt x="6874" y="7692"/>
                    <a:pt x="7020" y="7867"/>
                  </a:cubicBezTo>
                  <a:cubicBezTo>
                    <a:pt x="7111" y="7958"/>
                    <a:pt x="7139" y="8077"/>
                    <a:pt x="7223" y="8161"/>
                  </a:cubicBezTo>
                  <a:cubicBezTo>
                    <a:pt x="7083" y="8336"/>
                    <a:pt x="6992" y="8539"/>
                    <a:pt x="6846" y="8741"/>
                  </a:cubicBezTo>
                  <a:cubicBezTo>
                    <a:pt x="6699" y="8916"/>
                    <a:pt x="6559" y="9091"/>
                    <a:pt x="6412" y="9266"/>
                  </a:cubicBezTo>
                  <a:cubicBezTo>
                    <a:pt x="6293" y="9385"/>
                    <a:pt x="6174" y="9504"/>
                    <a:pt x="6146" y="9650"/>
                  </a:cubicBezTo>
                  <a:cubicBezTo>
                    <a:pt x="6090" y="9853"/>
                    <a:pt x="6146" y="10112"/>
                    <a:pt x="6118" y="10315"/>
                  </a:cubicBezTo>
                  <a:cubicBezTo>
                    <a:pt x="6090" y="10524"/>
                    <a:pt x="6034" y="10727"/>
                    <a:pt x="5944" y="10902"/>
                  </a:cubicBezTo>
                  <a:cubicBezTo>
                    <a:pt x="5888" y="11077"/>
                    <a:pt x="5769" y="11252"/>
                    <a:pt x="5769" y="11398"/>
                  </a:cubicBezTo>
                  <a:cubicBezTo>
                    <a:pt x="5741" y="11538"/>
                    <a:pt x="5860" y="11685"/>
                    <a:pt x="5916" y="11776"/>
                  </a:cubicBezTo>
                  <a:cubicBezTo>
                    <a:pt x="5972" y="11832"/>
                    <a:pt x="6000" y="11888"/>
                    <a:pt x="6062" y="11979"/>
                  </a:cubicBezTo>
                  <a:cubicBezTo>
                    <a:pt x="6000" y="11979"/>
                    <a:pt x="5944" y="12007"/>
                    <a:pt x="5916" y="12035"/>
                  </a:cubicBezTo>
                  <a:cubicBezTo>
                    <a:pt x="5893" y="12086"/>
                    <a:pt x="5870" y="12133"/>
                    <a:pt x="5843" y="12133"/>
                  </a:cubicBezTo>
                  <a:cubicBezTo>
                    <a:pt x="5837" y="12133"/>
                    <a:pt x="5831" y="12131"/>
                    <a:pt x="5825" y="12126"/>
                  </a:cubicBezTo>
                  <a:cubicBezTo>
                    <a:pt x="5797" y="12098"/>
                    <a:pt x="5769" y="12035"/>
                    <a:pt x="5769" y="12007"/>
                  </a:cubicBezTo>
                  <a:cubicBezTo>
                    <a:pt x="5757" y="11983"/>
                    <a:pt x="5740" y="11974"/>
                    <a:pt x="5725" y="11974"/>
                  </a:cubicBezTo>
                  <a:cubicBezTo>
                    <a:pt x="5704" y="11974"/>
                    <a:pt x="5685" y="11991"/>
                    <a:pt x="5685" y="12007"/>
                  </a:cubicBezTo>
                  <a:cubicBezTo>
                    <a:pt x="5685" y="12035"/>
                    <a:pt x="5713" y="12098"/>
                    <a:pt x="5713" y="12154"/>
                  </a:cubicBezTo>
                  <a:lnTo>
                    <a:pt x="5685" y="12154"/>
                  </a:lnTo>
                  <a:cubicBezTo>
                    <a:pt x="5650" y="12154"/>
                    <a:pt x="5594" y="12182"/>
                    <a:pt x="5566" y="12210"/>
                  </a:cubicBezTo>
                  <a:cubicBezTo>
                    <a:pt x="5510" y="12238"/>
                    <a:pt x="5447" y="12272"/>
                    <a:pt x="5419" y="12356"/>
                  </a:cubicBezTo>
                  <a:cubicBezTo>
                    <a:pt x="5244" y="12328"/>
                    <a:pt x="5098" y="12300"/>
                    <a:pt x="5098" y="12154"/>
                  </a:cubicBezTo>
                  <a:cubicBezTo>
                    <a:pt x="5070" y="11979"/>
                    <a:pt x="5042" y="11804"/>
                    <a:pt x="5014" y="11601"/>
                  </a:cubicBezTo>
                  <a:cubicBezTo>
                    <a:pt x="4951" y="11363"/>
                    <a:pt x="5160" y="11161"/>
                    <a:pt x="5188" y="10902"/>
                  </a:cubicBezTo>
                  <a:cubicBezTo>
                    <a:pt x="5188" y="10783"/>
                    <a:pt x="5160" y="10636"/>
                    <a:pt x="5098" y="10524"/>
                  </a:cubicBezTo>
                  <a:cubicBezTo>
                    <a:pt x="4986" y="10287"/>
                    <a:pt x="4895" y="10112"/>
                    <a:pt x="4951" y="9853"/>
                  </a:cubicBezTo>
                  <a:cubicBezTo>
                    <a:pt x="4986" y="9734"/>
                    <a:pt x="5070" y="9587"/>
                    <a:pt x="5160" y="9476"/>
                  </a:cubicBezTo>
                  <a:cubicBezTo>
                    <a:pt x="5216" y="9357"/>
                    <a:pt x="5244" y="9210"/>
                    <a:pt x="5244" y="9091"/>
                  </a:cubicBezTo>
                  <a:cubicBezTo>
                    <a:pt x="5244" y="8951"/>
                    <a:pt x="5244" y="8776"/>
                    <a:pt x="5300" y="8629"/>
                  </a:cubicBezTo>
                  <a:cubicBezTo>
                    <a:pt x="5391" y="8483"/>
                    <a:pt x="5566" y="8392"/>
                    <a:pt x="5622" y="8189"/>
                  </a:cubicBezTo>
                  <a:cubicBezTo>
                    <a:pt x="5713" y="7986"/>
                    <a:pt x="5650" y="7783"/>
                    <a:pt x="5650" y="7581"/>
                  </a:cubicBezTo>
                  <a:cubicBezTo>
                    <a:pt x="5650" y="7287"/>
                    <a:pt x="5650" y="7028"/>
                    <a:pt x="5713" y="6763"/>
                  </a:cubicBezTo>
                  <a:cubicBezTo>
                    <a:pt x="5769" y="6560"/>
                    <a:pt x="5888" y="6385"/>
                    <a:pt x="6000" y="6210"/>
                  </a:cubicBezTo>
                  <a:close/>
                  <a:moveTo>
                    <a:pt x="5741" y="12210"/>
                  </a:moveTo>
                  <a:lnTo>
                    <a:pt x="5741" y="12238"/>
                  </a:lnTo>
                  <a:cubicBezTo>
                    <a:pt x="5769" y="12272"/>
                    <a:pt x="5797" y="12328"/>
                    <a:pt x="5797" y="12356"/>
                  </a:cubicBezTo>
                  <a:lnTo>
                    <a:pt x="5566" y="12356"/>
                  </a:lnTo>
                  <a:cubicBezTo>
                    <a:pt x="5594" y="12328"/>
                    <a:pt x="5622" y="12300"/>
                    <a:pt x="5650" y="12272"/>
                  </a:cubicBezTo>
                  <a:cubicBezTo>
                    <a:pt x="5685" y="12238"/>
                    <a:pt x="5713" y="12238"/>
                    <a:pt x="5741" y="12210"/>
                  </a:cubicBezTo>
                  <a:close/>
                  <a:moveTo>
                    <a:pt x="13838" y="10461"/>
                  </a:moveTo>
                  <a:cubicBezTo>
                    <a:pt x="13866" y="10580"/>
                    <a:pt x="13901" y="10664"/>
                    <a:pt x="13957" y="10755"/>
                  </a:cubicBezTo>
                  <a:cubicBezTo>
                    <a:pt x="14041" y="10811"/>
                    <a:pt x="14132" y="10839"/>
                    <a:pt x="14216" y="10930"/>
                  </a:cubicBezTo>
                  <a:lnTo>
                    <a:pt x="14306" y="11014"/>
                  </a:lnTo>
                  <a:lnTo>
                    <a:pt x="14278" y="11014"/>
                  </a:lnTo>
                  <a:lnTo>
                    <a:pt x="14188" y="11105"/>
                  </a:lnTo>
                  <a:cubicBezTo>
                    <a:pt x="14132" y="11161"/>
                    <a:pt x="14041" y="11224"/>
                    <a:pt x="13985" y="11280"/>
                  </a:cubicBezTo>
                  <a:cubicBezTo>
                    <a:pt x="13957" y="11336"/>
                    <a:pt x="14013" y="11363"/>
                    <a:pt x="14041" y="11363"/>
                  </a:cubicBezTo>
                  <a:cubicBezTo>
                    <a:pt x="14132" y="11308"/>
                    <a:pt x="14188" y="11252"/>
                    <a:pt x="14251" y="11189"/>
                  </a:cubicBezTo>
                  <a:cubicBezTo>
                    <a:pt x="14278" y="11161"/>
                    <a:pt x="14306" y="11133"/>
                    <a:pt x="14334" y="11105"/>
                  </a:cubicBezTo>
                  <a:cubicBezTo>
                    <a:pt x="14362" y="11133"/>
                    <a:pt x="14362" y="11189"/>
                    <a:pt x="14390" y="11252"/>
                  </a:cubicBezTo>
                  <a:cubicBezTo>
                    <a:pt x="14362" y="11252"/>
                    <a:pt x="14334" y="11252"/>
                    <a:pt x="14334" y="11280"/>
                  </a:cubicBezTo>
                  <a:cubicBezTo>
                    <a:pt x="14278" y="11280"/>
                    <a:pt x="14251" y="11308"/>
                    <a:pt x="14216" y="11336"/>
                  </a:cubicBezTo>
                  <a:cubicBezTo>
                    <a:pt x="14160" y="11363"/>
                    <a:pt x="14076" y="11454"/>
                    <a:pt x="14076" y="11510"/>
                  </a:cubicBezTo>
                  <a:cubicBezTo>
                    <a:pt x="14076" y="11538"/>
                    <a:pt x="14104" y="11538"/>
                    <a:pt x="14104" y="11538"/>
                  </a:cubicBezTo>
                  <a:cubicBezTo>
                    <a:pt x="14160" y="11538"/>
                    <a:pt x="14160" y="11538"/>
                    <a:pt x="14188" y="11510"/>
                  </a:cubicBezTo>
                  <a:cubicBezTo>
                    <a:pt x="14216" y="11482"/>
                    <a:pt x="14251" y="11454"/>
                    <a:pt x="14306" y="11426"/>
                  </a:cubicBezTo>
                  <a:cubicBezTo>
                    <a:pt x="14334" y="11398"/>
                    <a:pt x="14362" y="11336"/>
                    <a:pt x="14425" y="11308"/>
                  </a:cubicBezTo>
                  <a:cubicBezTo>
                    <a:pt x="14453" y="11336"/>
                    <a:pt x="14481" y="11398"/>
                    <a:pt x="14509" y="11426"/>
                  </a:cubicBezTo>
                  <a:cubicBezTo>
                    <a:pt x="14481" y="11426"/>
                    <a:pt x="14425" y="11454"/>
                    <a:pt x="14390" y="11454"/>
                  </a:cubicBezTo>
                  <a:cubicBezTo>
                    <a:pt x="14334" y="11482"/>
                    <a:pt x="14306" y="11538"/>
                    <a:pt x="14251" y="11573"/>
                  </a:cubicBezTo>
                  <a:cubicBezTo>
                    <a:pt x="14222" y="11619"/>
                    <a:pt x="14259" y="11665"/>
                    <a:pt x="14304" y="11665"/>
                  </a:cubicBezTo>
                  <a:cubicBezTo>
                    <a:pt x="14314" y="11665"/>
                    <a:pt x="14324" y="11662"/>
                    <a:pt x="14334" y="11657"/>
                  </a:cubicBezTo>
                  <a:cubicBezTo>
                    <a:pt x="14362" y="11601"/>
                    <a:pt x="14390" y="11573"/>
                    <a:pt x="14453" y="11538"/>
                  </a:cubicBezTo>
                  <a:cubicBezTo>
                    <a:pt x="14453" y="11510"/>
                    <a:pt x="14481" y="11482"/>
                    <a:pt x="14509" y="11482"/>
                  </a:cubicBezTo>
                  <a:lnTo>
                    <a:pt x="14537" y="11454"/>
                  </a:lnTo>
                  <a:cubicBezTo>
                    <a:pt x="14684" y="11629"/>
                    <a:pt x="14684" y="11776"/>
                    <a:pt x="14628" y="11979"/>
                  </a:cubicBezTo>
                  <a:cubicBezTo>
                    <a:pt x="14600" y="12126"/>
                    <a:pt x="14537" y="12300"/>
                    <a:pt x="14537" y="12447"/>
                  </a:cubicBezTo>
                  <a:lnTo>
                    <a:pt x="14509" y="12447"/>
                  </a:lnTo>
                  <a:cubicBezTo>
                    <a:pt x="14425" y="12447"/>
                    <a:pt x="14362" y="12503"/>
                    <a:pt x="14278" y="12587"/>
                  </a:cubicBezTo>
                  <a:cubicBezTo>
                    <a:pt x="14278" y="12587"/>
                    <a:pt x="14251" y="12622"/>
                    <a:pt x="14251" y="12650"/>
                  </a:cubicBezTo>
                  <a:cubicBezTo>
                    <a:pt x="14188" y="12587"/>
                    <a:pt x="14132" y="12531"/>
                    <a:pt x="14076" y="12503"/>
                  </a:cubicBezTo>
                  <a:cubicBezTo>
                    <a:pt x="14013" y="12447"/>
                    <a:pt x="13901" y="12412"/>
                    <a:pt x="13866" y="12328"/>
                  </a:cubicBezTo>
                  <a:cubicBezTo>
                    <a:pt x="13810" y="12154"/>
                    <a:pt x="14013" y="11951"/>
                    <a:pt x="13929" y="11748"/>
                  </a:cubicBezTo>
                  <a:cubicBezTo>
                    <a:pt x="13866" y="11601"/>
                    <a:pt x="13635" y="11510"/>
                    <a:pt x="13516" y="11426"/>
                  </a:cubicBezTo>
                  <a:lnTo>
                    <a:pt x="13488" y="11426"/>
                  </a:lnTo>
                  <a:lnTo>
                    <a:pt x="13488" y="11077"/>
                  </a:lnTo>
                  <a:cubicBezTo>
                    <a:pt x="13488" y="10930"/>
                    <a:pt x="13488" y="10783"/>
                    <a:pt x="13607" y="10664"/>
                  </a:cubicBezTo>
                  <a:cubicBezTo>
                    <a:pt x="13635" y="10608"/>
                    <a:pt x="13726" y="10580"/>
                    <a:pt x="13782" y="10524"/>
                  </a:cubicBezTo>
                  <a:cubicBezTo>
                    <a:pt x="13810" y="10489"/>
                    <a:pt x="13810" y="10489"/>
                    <a:pt x="13838" y="10461"/>
                  </a:cubicBezTo>
                  <a:close/>
                  <a:moveTo>
                    <a:pt x="14537" y="12559"/>
                  </a:moveTo>
                  <a:lnTo>
                    <a:pt x="14537" y="12706"/>
                  </a:lnTo>
                  <a:cubicBezTo>
                    <a:pt x="14537" y="12762"/>
                    <a:pt x="14600" y="12825"/>
                    <a:pt x="14565" y="12881"/>
                  </a:cubicBezTo>
                  <a:cubicBezTo>
                    <a:pt x="14481" y="12825"/>
                    <a:pt x="14390" y="12762"/>
                    <a:pt x="14334" y="12678"/>
                  </a:cubicBezTo>
                  <a:lnTo>
                    <a:pt x="14362" y="12678"/>
                  </a:lnTo>
                  <a:lnTo>
                    <a:pt x="14390" y="12650"/>
                  </a:lnTo>
                  <a:cubicBezTo>
                    <a:pt x="14425" y="12650"/>
                    <a:pt x="14425" y="12622"/>
                    <a:pt x="14453" y="12587"/>
                  </a:cubicBezTo>
                  <a:cubicBezTo>
                    <a:pt x="14481" y="12587"/>
                    <a:pt x="14509" y="12587"/>
                    <a:pt x="14537" y="12559"/>
                  </a:cubicBezTo>
                  <a:close/>
                  <a:moveTo>
                    <a:pt x="9531" y="12622"/>
                  </a:moveTo>
                  <a:cubicBezTo>
                    <a:pt x="9615" y="12678"/>
                    <a:pt x="9671" y="12706"/>
                    <a:pt x="9671" y="12762"/>
                  </a:cubicBezTo>
                  <a:cubicBezTo>
                    <a:pt x="9733" y="12853"/>
                    <a:pt x="9705" y="12909"/>
                    <a:pt x="9615" y="12937"/>
                  </a:cubicBezTo>
                  <a:cubicBezTo>
                    <a:pt x="9591" y="12944"/>
                    <a:pt x="9571" y="12947"/>
                    <a:pt x="9553" y="12947"/>
                  </a:cubicBezTo>
                  <a:cubicBezTo>
                    <a:pt x="9483" y="12947"/>
                    <a:pt x="9457" y="12898"/>
                    <a:pt x="9412" y="12853"/>
                  </a:cubicBezTo>
                  <a:cubicBezTo>
                    <a:pt x="9384" y="12825"/>
                    <a:pt x="9356" y="12825"/>
                    <a:pt x="9356" y="12797"/>
                  </a:cubicBezTo>
                  <a:lnTo>
                    <a:pt x="9356" y="12762"/>
                  </a:lnTo>
                  <a:cubicBezTo>
                    <a:pt x="9384" y="12734"/>
                    <a:pt x="9412" y="12706"/>
                    <a:pt x="9440" y="12706"/>
                  </a:cubicBezTo>
                  <a:lnTo>
                    <a:pt x="9496" y="12650"/>
                  </a:lnTo>
                  <a:cubicBezTo>
                    <a:pt x="9531" y="12650"/>
                    <a:pt x="9531" y="12650"/>
                    <a:pt x="9531" y="12622"/>
                  </a:cubicBezTo>
                  <a:close/>
                  <a:moveTo>
                    <a:pt x="9146" y="12797"/>
                  </a:moveTo>
                  <a:cubicBezTo>
                    <a:pt x="9181" y="12825"/>
                    <a:pt x="9209" y="12853"/>
                    <a:pt x="9209" y="12881"/>
                  </a:cubicBezTo>
                  <a:cubicBezTo>
                    <a:pt x="9237" y="12909"/>
                    <a:pt x="9293" y="12972"/>
                    <a:pt x="9237" y="12972"/>
                  </a:cubicBezTo>
                  <a:lnTo>
                    <a:pt x="8831" y="12972"/>
                  </a:lnTo>
                  <a:cubicBezTo>
                    <a:pt x="8859" y="12909"/>
                    <a:pt x="8915" y="12881"/>
                    <a:pt x="8943" y="12853"/>
                  </a:cubicBezTo>
                  <a:cubicBezTo>
                    <a:pt x="8971" y="12825"/>
                    <a:pt x="9034" y="12797"/>
                    <a:pt x="9090" y="12797"/>
                  </a:cubicBezTo>
                  <a:close/>
                  <a:moveTo>
                    <a:pt x="13516" y="12762"/>
                  </a:moveTo>
                  <a:cubicBezTo>
                    <a:pt x="13579" y="12825"/>
                    <a:pt x="13663" y="12881"/>
                    <a:pt x="13663" y="12972"/>
                  </a:cubicBezTo>
                  <a:cubicBezTo>
                    <a:pt x="13691" y="13028"/>
                    <a:pt x="13607" y="13056"/>
                    <a:pt x="13488" y="13056"/>
                  </a:cubicBezTo>
                  <a:cubicBezTo>
                    <a:pt x="13488" y="13028"/>
                    <a:pt x="13460" y="13000"/>
                    <a:pt x="13432" y="12937"/>
                  </a:cubicBezTo>
                  <a:cubicBezTo>
                    <a:pt x="13432" y="12937"/>
                    <a:pt x="13404" y="12881"/>
                    <a:pt x="13376" y="12881"/>
                  </a:cubicBezTo>
                  <a:cubicBezTo>
                    <a:pt x="13376" y="12853"/>
                    <a:pt x="13432" y="12825"/>
                    <a:pt x="13460" y="12797"/>
                  </a:cubicBezTo>
                  <a:cubicBezTo>
                    <a:pt x="13488" y="12797"/>
                    <a:pt x="13488" y="12797"/>
                    <a:pt x="13516" y="12762"/>
                  </a:cubicBezTo>
                  <a:close/>
                  <a:moveTo>
                    <a:pt x="13314" y="12937"/>
                  </a:moveTo>
                  <a:cubicBezTo>
                    <a:pt x="13314" y="13000"/>
                    <a:pt x="13342" y="13028"/>
                    <a:pt x="13342" y="13084"/>
                  </a:cubicBezTo>
                  <a:lnTo>
                    <a:pt x="13230" y="13084"/>
                  </a:lnTo>
                  <a:cubicBezTo>
                    <a:pt x="13167" y="13084"/>
                    <a:pt x="13139" y="13112"/>
                    <a:pt x="13083" y="13112"/>
                  </a:cubicBezTo>
                  <a:cubicBezTo>
                    <a:pt x="13111" y="13056"/>
                    <a:pt x="13111" y="13028"/>
                    <a:pt x="13167" y="12972"/>
                  </a:cubicBezTo>
                  <a:cubicBezTo>
                    <a:pt x="13202" y="12937"/>
                    <a:pt x="13258" y="12937"/>
                    <a:pt x="13314" y="12937"/>
                  </a:cubicBezTo>
                  <a:close/>
                  <a:moveTo>
                    <a:pt x="1306" y="437"/>
                  </a:moveTo>
                  <a:cubicBezTo>
                    <a:pt x="1459" y="437"/>
                    <a:pt x="1722" y="852"/>
                    <a:pt x="1748" y="938"/>
                  </a:cubicBezTo>
                  <a:cubicBezTo>
                    <a:pt x="1895" y="1113"/>
                    <a:pt x="2042" y="1287"/>
                    <a:pt x="2189" y="1462"/>
                  </a:cubicBezTo>
                  <a:cubicBezTo>
                    <a:pt x="2419" y="1812"/>
                    <a:pt x="2566" y="2190"/>
                    <a:pt x="2888" y="2448"/>
                  </a:cubicBezTo>
                  <a:cubicBezTo>
                    <a:pt x="3091" y="2595"/>
                    <a:pt x="3293" y="2742"/>
                    <a:pt x="3468" y="2945"/>
                  </a:cubicBezTo>
                  <a:cubicBezTo>
                    <a:pt x="3643" y="3119"/>
                    <a:pt x="3790" y="3322"/>
                    <a:pt x="3993" y="3469"/>
                  </a:cubicBezTo>
                  <a:cubicBezTo>
                    <a:pt x="4168" y="3616"/>
                    <a:pt x="4342" y="3707"/>
                    <a:pt x="4545" y="3791"/>
                  </a:cubicBezTo>
                  <a:cubicBezTo>
                    <a:pt x="4720" y="3882"/>
                    <a:pt x="4895" y="4022"/>
                    <a:pt x="5042" y="4168"/>
                  </a:cubicBezTo>
                  <a:cubicBezTo>
                    <a:pt x="5098" y="4259"/>
                    <a:pt x="5188" y="4371"/>
                    <a:pt x="5244" y="4434"/>
                  </a:cubicBezTo>
                  <a:cubicBezTo>
                    <a:pt x="5345" y="4481"/>
                    <a:pt x="5506" y="4554"/>
                    <a:pt x="5625" y="4554"/>
                  </a:cubicBezTo>
                  <a:cubicBezTo>
                    <a:pt x="5646" y="4554"/>
                    <a:pt x="5667" y="4551"/>
                    <a:pt x="5685" y="4546"/>
                  </a:cubicBezTo>
                  <a:cubicBezTo>
                    <a:pt x="5713" y="4609"/>
                    <a:pt x="5769" y="4665"/>
                    <a:pt x="5825" y="4721"/>
                  </a:cubicBezTo>
                  <a:cubicBezTo>
                    <a:pt x="5950" y="4826"/>
                    <a:pt x="6121" y="4916"/>
                    <a:pt x="6282" y="4916"/>
                  </a:cubicBezTo>
                  <a:cubicBezTo>
                    <a:pt x="6347" y="4916"/>
                    <a:pt x="6410" y="4902"/>
                    <a:pt x="6468" y="4868"/>
                  </a:cubicBezTo>
                  <a:cubicBezTo>
                    <a:pt x="6524" y="5042"/>
                    <a:pt x="6643" y="5161"/>
                    <a:pt x="6818" y="5245"/>
                  </a:cubicBezTo>
                  <a:cubicBezTo>
                    <a:pt x="6928" y="5310"/>
                    <a:pt x="7066" y="5356"/>
                    <a:pt x="7197" y="5356"/>
                  </a:cubicBezTo>
                  <a:cubicBezTo>
                    <a:pt x="7306" y="5356"/>
                    <a:pt x="7410" y="5324"/>
                    <a:pt x="7489" y="5245"/>
                  </a:cubicBezTo>
                  <a:cubicBezTo>
                    <a:pt x="7545" y="5364"/>
                    <a:pt x="7664" y="5455"/>
                    <a:pt x="7783" y="5511"/>
                  </a:cubicBezTo>
                  <a:cubicBezTo>
                    <a:pt x="7864" y="5543"/>
                    <a:pt x="7998" y="5578"/>
                    <a:pt x="8124" y="5578"/>
                  </a:cubicBezTo>
                  <a:cubicBezTo>
                    <a:pt x="8215" y="5578"/>
                    <a:pt x="8302" y="5560"/>
                    <a:pt x="8363" y="5511"/>
                  </a:cubicBezTo>
                  <a:cubicBezTo>
                    <a:pt x="8419" y="5595"/>
                    <a:pt x="8510" y="5686"/>
                    <a:pt x="8594" y="5742"/>
                  </a:cubicBezTo>
                  <a:cubicBezTo>
                    <a:pt x="8681" y="5775"/>
                    <a:pt x="8766" y="5788"/>
                    <a:pt x="8850" y="5788"/>
                  </a:cubicBezTo>
                  <a:cubicBezTo>
                    <a:pt x="8996" y="5788"/>
                    <a:pt x="9136" y="5749"/>
                    <a:pt x="9265" y="5714"/>
                  </a:cubicBezTo>
                  <a:cubicBezTo>
                    <a:pt x="9321" y="5860"/>
                    <a:pt x="9412" y="5979"/>
                    <a:pt x="9496" y="6063"/>
                  </a:cubicBezTo>
                  <a:cubicBezTo>
                    <a:pt x="9647" y="6189"/>
                    <a:pt x="9885" y="6286"/>
                    <a:pt x="10092" y="6286"/>
                  </a:cubicBezTo>
                  <a:cubicBezTo>
                    <a:pt x="10173" y="6286"/>
                    <a:pt x="10249" y="6271"/>
                    <a:pt x="10314" y="6238"/>
                  </a:cubicBezTo>
                  <a:cubicBezTo>
                    <a:pt x="10342" y="6238"/>
                    <a:pt x="10342" y="6238"/>
                    <a:pt x="10342" y="6210"/>
                  </a:cubicBezTo>
                  <a:cubicBezTo>
                    <a:pt x="10495" y="6567"/>
                    <a:pt x="10833" y="6901"/>
                    <a:pt x="11206" y="6901"/>
                  </a:cubicBezTo>
                  <a:cubicBezTo>
                    <a:pt x="11258" y="6901"/>
                    <a:pt x="11310" y="6895"/>
                    <a:pt x="11363" y="6881"/>
                  </a:cubicBezTo>
                  <a:cubicBezTo>
                    <a:pt x="11391" y="6993"/>
                    <a:pt x="11419" y="7084"/>
                    <a:pt x="11482" y="7168"/>
                  </a:cubicBezTo>
                  <a:cubicBezTo>
                    <a:pt x="11606" y="7393"/>
                    <a:pt x="11829" y="7532"/>
                    <a:pt x="12073" y="7532"/>
                  </a:cubicBezTo>
                  <a:cubicBezTo>
                    <a:pt x="12118" y="7532"/>
                    <a:pt x="12163" y="7527"/>
                    <a:pt x="12209" y="7518"/>
                  </a:cubicBezTo>
                  <a:cubicBezTo>
                    <a:pt x="12209" y="7637"/>
                    <a:pt x="12237" y="7755"/>
                    <a:pt x="12356" y="7867"/>
                  </a:cubicBezTo>
                  <a:cubicBezTo>
                    <a:pt x="12482" y="8039"/>
                    <a:pt x="12715" y="8164"/>
                    <a:pt x="12945" y="8164"/>
                  </a:cubicBezTo>
                  <a:cubicBezTo>
                    <a:pt x="13033" y="8164"/>
                    <a:pt x="13121" y="8146"/>
                    <a:pt x="13202" y="8105"/>
                  </a:cubicBezTo>
                  <a:cubicBezTo>
                    <a:pt x="13202" y="8189"/>
                    <a:pt x="13258" y="8280"/>
                    <a:pt x="13342" y="8392"/>
                  </a:cubicBezTo>
                  <a:cubicBezTo>
                    <a:pt x="13470" y="8520"/>
                    <a:pt x="13638" y="8579"/>
                    <a:pt x="13807" y="8579"/>
                  </a:cubicBezTo>
                  <a:cubicBezTo>
                    <a:pt x="13951" y="8579"/>
                    <a:pt x="14096" y="8535"/>
                    <a:pt x="14216" y="8455"/>
                  </a:cubicBezTo>
                  <a:cubicBezTo>
                    <a:pt x="14251" y="8455"/>
                    <a:pt x="14251" y="8427"/>
                    <a:pt x="14251" y="8427"/>
                  </a:cubicBezTo>
                  <a:cubicBezTo>
                    <a:pt x="14306" y="8483"/>
                    <a:pt x="14362" y="8511"/>
                    <a:pt x="14481" y="8539"/>
                  </a:cubicBezTo>
                  <a:cubicBezTo>
                    <a:pt x="14510" y="8548"/>
                    <a:pt x="14540" y="8552"/>
                    <a:pt x="14570" y="8552"/>
                  </a:cubicBezTo>
                  <a:cubicBezTo>
                    <a:pt x="14749" y="8552"/>
                    <a:pt x="14940" y="8406"/>
                    <a:pt x="15090" y="8280"/>
                  </a:cubicBezTo>
                  <a:cubicBezTo>
                    <a:pt x="15154" y="8300"/>
                    <a:pt x="15232" y="8319"/>
                    <a:pt x="15302" y="8319"/>
                  </a:cubicBezTo>
                  <a:cubicBezTo>
                    <a:pt x="15331" y="8319"/>
                    <a:pt x="15359" y="8316"/>
                    <a:pt x="15383" y="8308"/>
                  </a:cubicBezTo>
                  <a:cubicBezTo>
                    <a:pt x="15474" y="8308"/>
                    <a:pt x="15558" y="8252"/>
                    <a:pt x="15649" y="8217"/>
                  </a:cubicBezTo>
                  <a:cubicBezTo>
                    <a:pt x="15705" y="8217"/>
                    <a:pt x="15761" y="8217"/>
                    <a:pt x="15824" y="8189"/>
                  </a:cubicBezTo>
                  <a:cubicBezTo>
                    <a:pt x="15852" y="8217"/>
                    <a:pt x="15908" y="8252"/>
                    <a:pt x="15964" y="8252"/>
                  </a:cubicBezTo>
                  <a:cubicBezTo>
                    <a:pt x="16083" y="8308"/>
                    <a:pt x="16229" y="8336"/>
                    <a:pt x="16376" y="8336"/>
                  </a:cubicBezTo>
                  <a:cubicBezTo>
                    <a:pt x="16460" y="8336"/>
                    <a:pt x="16523" y="8336"/>
                    <a:pt x="16579" y="8308"/>
                  </a:cubicBezTo>
                  <a:cubicBezTo>
                    <a:pt x="16635" y="8280"/>
                    <a:pt x="16663" y="8252"/>
                    <a:pt x="16726" y="8252"/>
                  </a:cubicBezTo>
                  <a:cubicBezTo>
                    <a:pt x="16754" y="8280"/>
                    <a:pt x="16782" y="8308"/>
                    <a:pt x="16810" y="8336"/>
                  </a:cubicBezTo>
                  <a:cubicBezTo>
                    <a:pt x="16873" y="8392"/>
                    <a:pt x="16985" y="8392"/>
                    <a:pt x="17075" y="8427"/>
                  </a:cubicBezTo>
                  <a:cubicBezTo>
                    <a:pt x="17165" y="8444"/>
                    <a:pt x="17251" y="8471"/>
                    <a:pt x="17338" y="8471"/>
                  </a:cubicBezTo>
                  <a:cubicBezTo>
                    <a:pt x="17395" y="8471"/>
                    <a:pt x="17451" y="8460"/>
                    <a:pt x="17509" y="8427"/>
                  </a:cubicBezTo>
                  <a:cubicBezTo>
                    <a:pt x="17600" y="8392"/>
                    <a:pt x="17684" y="8308"/>
                    <a:pt x="17747" y="8252"/>
                  </a:cubicBezTo>
                  <a:cubicBezTo>
                    <a:pt x="17803" y="8308"/>
                    <a:pt x="17887" y="8364"/>
                    <a:pt x="17949" y="8392"/>
                  </a:cubicBezTo>
                  <a:cubicBezTo>
                    <a:pt x="18061" y="8427"/>
                    <a:pt x="18180" y="8455"/>
                    <a:pt x="18271" y="8455"/>
                  </a:cubicBezTo>
                  <a:cubicBezTo>
                    <a:pt x="18180" y="8511"/>
                    <a:pt x="18124" y="8602"/>
                    <a:pt x="18152" y="8713"/>
                  </a:cubicBezTo>
                  <a:cubicBezTo>
                    <a:pt x="18208" y="8804"/>
                    <a:pt x="18355" y="8860"/>
                    <a:pt x="18411" y="8916"/>
                  </a:cubicBezTo>
                  <a:cubicBezTo>
                    <a:pt x="18474" y="8979"/>
                    <a:pt x="18530" y="9063"/>
                    <a:pt x="18586" y="9091"/>
                  </a:cubicBezTo>
                  <a:lnTo>
                    <a:pt x="18796" y="9091"/>
                  </a:lnTo>
                  <a:cubicBezTo>
                    <a:pt x="18733" y="9154"/>
                    <a:pt x="18677" y="9210"/>
                    <a:pt x="18677" y="9301"/>
                  </a:cubicBezTo>
                  <a:cubicBezTo>
                    <a:pt x="18705" y="9441"/>
                    <a:pt x="18851" y="9531"/>
                    <a:pt x="18970" y="9559"/>
                  </a:cubicBezTo>
                  <a:cubicBezTo>
                    <a:pt x="18998" y="9559"/>
                    <a:pt x="19026" y="9504"/>
                    <a:pt x="18998" y="9504"/>
                  </a:cubicBezTo>
                  <a:cubicBezTo>
                    <a:pt x="18935" y="9441"/>
                    <a:pt x="18824" y="9385"/>
                    <a:pt x="18796" y="9301"/>
                  </a:cubicBezTo>
                  <a:cubicBezTo>
                    <a:pt x="18796" y="9266"/>
                    <a:pt x="18796" y="9238"/>
                    <a:pt x="18824" y="9182"/>
                  </a:cubicBezTo>
                  <a:cubicBezTo>
                    <a:pt x="18851" y="9266"/>
                    <a:pt x="18970" y="9357"/>
                    <a:pt x="19054" y="9385"/>
                  </a:cubicBezTo>
                  <a:cubicBezTo>
                    <a:pt x="19068" y="9385"/>
                    <a:pt x="19098" y="9378"/>
                    <a:pt x="19128" y="9378"/>
                  </a:cubicBezTo>
                  <a:cubicBezTo>
                    <a:pt x="19157" y="9378"/>
                    <a:pt x="19187" y="9385"/>
                    <a:pt x="19201" y="9413"/>
                  </a:cubicBezTo>
                  <a:cubicBezTo>
                    <a:pt x="19201" y="9441"/>
                    <a:pt x="19145" y="9504"/>
                    <a:pt x="19110" y="9504"/>
                  </a:cubicBezTo>
                  <a:lnTo>
                    <a:pt x="18970" y="9650"/>
                  </a:lnTo>
                  <a:cubicBezTo>
                    <a:pt x="18907" y="9734"/>
                    <a:pt x="18824" y="9853"/>
                    <a:pt x="18851" y="9965"/>
                  </a:cubicBezTo>
                  <a:cubicBezTo>
                    <a:pt x="18879" y="9965"/>
                    <a:pt x="18879" y="10000"/>
                    <a:pt x="18879" y="10000"/>
                  </a:cubicBezTo>
                  <a:cubicBezTo>
                    <a:pt x="18879" y="10028"/>
                    <a:pt x="18851" y="10056"/>
                    <a:pt x="18824" y="10084"/>
                  </a:cubicBezTo>
                  <a:cubicBezTo>
                    <a:pt x="18733" y="10203"/>
                    <a:pt x="18705" y="10406"/>
                    <a:pt x="18761" y="10552"/>
                  </a:cubicBezTo>
                  <a:cubicBezTo>
                    <a:pt x="18677" y="10524"/>
                    <a:pt x="18586" y="10461"/>
                    <a:pt x="18530" y="10433"/>
                  </a:cubicBezTo>
                  <a:cubicBezTo>
                    <a:pt x="18411" y="10378"/>
                    <a:pt x="18299" y="10287"/>
                    <a:pt x="18152" y="10259"/>
                  </a:cubicBezTo>
                  <a:cubicBezTo>
                    <a:pt x="17977" y="10203"/>
                    <a:pt x="17859" y="10140"/>
                    <a:pt x="17712" y="10028"/>
                  </a:cubicBezTo>
                  <a:cubicBezTo>
                    <a:pt x="17537" y="9881"/>
                    <a:pt x="17453" y="9734"/>
                    <a:pt x="17425" y="9531"/>
                  </a:cubicBezTo>
                  <a:cubicBezTo>
                    <a:pt x="17411" y="9504"/>
                    <a:pt x="17388" y="9490"/>
                    <a:pt x="17369" y="9490"/>
                  </a:cubicBezTo>
                  <a:cubicBezTo>
                    <a:pt x="17350" y="9490"/>
                    <a:pt x="17334" y="9504"/>
                    <a:pt x="17334" y="9531"/>
                  </a:cubicBezTo>
                  <a:cubicBezTo>
                    <a:pt x="17306" y="9650"/>
                    <a:pt x="17334" y="9734"/>
                    <a:pt x="17362" y="9825"/>
                  </a:cubicBezTo>
                  <a:cubicBezTo>
                    <a:pt x="17306" y="9762"/>
                    <a:pt x="17278" y="9734"/>
                    <a:pt x="17250" y="9650"/>
                  </a:cubicBezTo>
                  <a:cubicBezTo>
                    <a:pt x="17187" y="9504"/>
                    <a:pt x="17159" y="9357"/>
                    <a:pt x="17159" y="9210"/>
                  </a:cubicBezTo>
                  <a:cubicBezTo>
                    <a:pt x="17159" y="9196"/>
                    <a:pt x="17152" y="9189"/>
                    <a:pt x="17145" y="9189"/>
                  </a:cubicBezTo>
                  <a:cubicBezTo>
                    <a:pt x="17138" y="9189"/>
                    <a:pt x="17131" y="9196"/>
                    <a:pt x="17131" y="9210"/>
                  </a:cubicBezTo>
                  <a:cubicBezTo>
                    <a:pt x="17131" y="9476"/>
                    <a:pt x="17131" y="9790"/>
                    <a:pt x="17334" y="9965"/>
                  </a:cubicBezTo>
                  <a:cubicBezTo>
                    <a:pt x="17309" y="9975"/>
                    <a:pt x="17286" y="9980"/>
                    <a:pt x="17263" y="9980"/>
                  </a:cubicBezTo>
                  <a:cubicBezTo>
                    <a:pt x="17211" y="9980"/>
                    <a:pt x="17162" y="9957"/>
                    <a:pt x="17103" y="9937"/>
                  </a:cubicBezTo>
                  <a:cubicBezTo>
                    <a:pt x="16985" y="9881"/>
                    <a:pt x="16901" y="9790"/>
                    <a:pt x="16782" y="9734"/>
                  </a:cubicBezTo>
                  <a:cubicBezTo>
                    <a:pt x="16551" y="9587"/>
                    <a:pt x="16376" y="9587"/>
                    <a:pt x="16110" y="9587"/>
                  </a:cubicBezTo>
                  <a:cubicBezTo>
                    <a:pt x="15824" y="9587"/>
                    <a:pt x="15530" y="9531"/>
                    <a:pt x="15236" y="9531"/>
                  </a:cubicBezTo>
                  <a:cubicBezTo>
                    <a:pt x="15197" y="9524"/>
                    <a:pt x="15158" y="9521"/>
                    <a:pt x="15120" y="9521"/>
                  </a:cubicBezTo>
                  <a:cubicBezTo>
                    <a:pt x="15014" y="9521"/>
                    <a:pt x="14910" y="9546"/>
                    <a:pt x="14803" y="9587"/>
                  </a:cubicBezTo>
                  <a:cubicBezTo>
                    <a:pt x="14915" y="9441"/>
                    <a:pt x="14978" y="9266"/>
                    <a:pt x="15034" y="9063"/>
                  </a:cubicBezTo>
                  <a:cubicBezTo>
                    <a:pt x="15051" y="9028"/>
                    <a:pt x="15026" y="9005"/>
                    <a:pt x="14997" y="9005"/>
                  </a:cubicBezTo>
                  <a:cubicBezTo>
                    <a:pt x="14979" y="9005"/>
                    <a:pt x="14960" y="9014"/>
                    <a:pt x="14950" y="9035"/>
                  </a:cubicBezTo>
                  <a:cubicBezTo>
                    <a:pt x="14887" y="9182"/>
                    <a:pt x="14831" y="9301"/>
                    <a:pt x="14740" y="9441"/>
                  </a:cubicBezTo>
                  <a:cubicBezTo>
                    <a:pt x="14628" y="9615"/>
                    <a:pt x="14481" y="9734"/>
                    <a:pt x="14306" y="9853"/>
                  </a:cubicBezTo>
                  <a:cubicBezTo>
                    <a:pt x="14041" y="10084"/>
                    <a:pt x="13726" y="10259"/>
                    <a:pt x="13460" y="10524"/>
                  </a:cubicBezTo>
                  <a:cubicBezTo>
                    <a:pt x="13258" y="10727"/>
                    <a:pt x="13286" y="10958"/>
                    <a:pt x="13314" y="11224"/>
                  </a:cubicBezTo>
                  <a:cubicBezTo>
                    <a:pt x="13258" y="11224"/>
                    <a:pt x="13202" y="11252"/>
                    <a:pt x="13139" y="11252"/>
                  </a:cubicBezTo>
                  <a:cubicBezTo>
                    <a:pt x="13055" y="11280"/>
                    <a:pt x="12964" y="11308"/>
                    <a:pt x="12880" y="11308"/>
                  </a:cubicBezTo>
                  <a:cubicBezTo>
                    <a:pt x="12852" y="11308"/>
                    <a:pt x="12852" y="11363"/>
                    <a:pt x="12880" y="11398"/>
                  </a:cubicBezTo>
                  <a:cubicBezTo>
                    <a:pt x="12964" y="11398"/>
                    <a:pt x="13027" y="11398"/>
                    <a:pt x="13111" y="11363"/>
                  </a:cubicBezTo>
                  <a:cubicBezTo>
                    <a:pt x="13202" y="11363"/>
                    <a:pt x="13286" y="11336"/>
                    <a:pt x="13342" y="11336"/>
                  </a:cubicBezTo>
                  <a:lnTo>
                    <a:pt x="13342" y="11398"/>
                  </a:lnTo>
                  <a:cubicBezTo>
                    <a:pt x="13286" y="11426"/>
                    <a:pt x="13230" y="11482"/>
                    <a:pt x="13167" y="11510"/>
                  </a:cubicBezTo>
                  <a:cubicBezTo>
                    <a:pt x="13083" y="11538"/>
                    <a:pt x="12992" y="11573"/>
                    <a:pt x="12908" y="11629"/>
                  </a:cubicBezTo>
                  <a:cubicBezTo>
                    <a:pt x="12852" y="11657"/>
                    <a:pt x="12880" y="11713"/>
                    <a:pt x="12908" y="11713"/>
                  </a:cubicBezTo>
                  <a:cubicBezTo>
                    <a:pt x="13055" y="11713"/>
                    <a:pt x="13258" y="11657"/>
                    <a:pt x="13342" y="11538"/>
                  </a:cubicBezTo>
                  <a:lnTo>
                    <a:pt x="13342" y="11685"/>
                  </a:lnTo>
                  <a:cubicBezTo>
                    <a:pt x="13258" y="11685"/>
                    <a:pt x="13202" y="11713"/>
                    <a:pt x="13111" y="11748"/>
                  </a:cubicBezTo>
                  <a:cubicBezTo>
                    <a:pt x="13027" y="11776"/>
                    <a:pt x="12908" y="11804"/>
                    <a:pt x="12817" y="11832"/>
                  </a:cubicBezTo>
                  <a:cubicBezTo>
                    <a:pt x="12770" y="11832"/>
                    <a:pt x="12782" y="11896"/>
                    <a:pt x="12825" y="11896"/>
                  </a:cubicBezTo>
                  <a:cubicBezTo>
                    <a:pt x="12833" y="11896"/>
                    <a:pt x="12842" y="11894"/>
                    <a:pt x="12852" y="11888"/>
                  </a:cubicBezTo>
                  <a:cubicBezTo>
                    <a:pt x="12992" y="11888"/>
                    <a:pt x="13167" y="11860"/>
                    <a:pt x="13342" y="11804"/>
                  </a:cubicBezTo>
                  <a:lnTo>
                    <a:pt x="13342" y="11804"/>
                  </a:lnTo>
                  <a:cubicBezTo>
                    <a:pt x="13314" y="11979"/>
                    <a:pt x="13286" y="12154"/>
                    <a:pt x="13286" y="12356"/>
                  </a:cubicBezTo>
                  <a:cubicBezTo>
                    <a:pt x="13286" y="12447"/>
                    <a:pt x="13286" y="12531"/>
                    <a:pt x="13342" y="12622"/>
                  </a:cubicBezTo>
                  <a:cubicBezTo>
                    <a:pt x="13376" y="12650"/>
                    <a:pt x="13376" y="12678"/>
                    <a:pt x="13404" y="12678"/>
                  </a:cubicBezTo>
                  <a:cubicBezTo>
                    <a:pt x="13404" y="12706"/>
                    <a:pt x="13404" y="12706"/>
                    <a:pt x="13376" y="12706"/>
                  </a:cubicBezTo>
                  <a:cubicBezTo>
                    <a:pt x="13376" y="12734"/>
                    <a:pt x="13342" y="12762"/>
                    <a:pt x="13314" y="12797"/>
                  </a:cubicBezTo>
                  <a:lnTo>
                    <a:pt x="13314" y="12825"/>
                  </a:lnTo>
                  <a:cubicBezTo>
                    <a:pt x="13258" y="12825"/>
                    <a:pt x="13202" y="12825"/>
                    <a:pt x="13167" y="12853"/>
                  </a:cubicBezTo>
                  <a:cubicBezTo>
                    <a:pt x="13083" y="12881"/>
                    <a:pt x="13027" y="12937"/>
                    <a:pt x="12992" y="13000"/>
                  </a:cubicBezTo>
                  <a:cubicBezTo>
                    <a:pt x="12992" y="13028"/>
                    <a:pt x="12964" y="13084"/>
                    <a:pt x="12964" y="13112"/>
                  </a:cubicBezTo>
                  <a:cubicBezTo>
                    <a:pt x="12889" y="13126"/>
                    <a:pt x="12815" y="13135"/>
                    <a:pt x="12745" y="13135"/>
                  </a:cubicBezTo>
                  <a:cubicBezTo>
                    <a:pt x="12651" y="13135"/>
                    <a:pt x="12567" y="13120"/>
                    <a:pt x="12502" y="13084"/>
                  </a:cubicBezTo>
                  <a:cubicBezTo>
                    <a:pt x="12265" y="13000"/>
                    <a:pt x="12412" y="12825"/>
                    <a:pt x="12467" y="12650"/>
                  </a:cubicBezTo>
                  <a:cubicBezTo>
                    <a:pt x="12502" y="12475"/>
                    <a:pt x="12467" y="12328"/>
                    <a:pt x="12467" y="12154"/>
                  </a:cubicBezTo>
                  <a:cubicBezTo>
                    <a:pt x="12412" y="11776"/>
                    <a:pt x="12328" y="11398"/>
                    <a:pt x="12384" y="11014"/>
                  </a:cubicBezTo>
                  <a:cubicBezTo>
                    <a:pt x="12412" y="10874"/>
                    <a:pt x="12439" y="10727"/>
                    <a:pt x="12412" y="10580"/>
                  </a:cubicBezTo>
                  <a:cubicBezTo>
                    <a:pt x="12356" y="10315"/>
                    <a:pt x="12265" y="10140"/>
                    <a:pt x="12439" y="9909"/>
                  </a:cubicBezTo>
                  <a:cubicBezTo>
                    <a:pt x="12530" y="9734"/>
                    <a:pt x="12642" y="9587"/>
                    <a:pt x="12733" y="9413"/>
                  </a:cubicBezTo>
                  <a:cubicBezTo>
                    <a:pt x="12817" y="9266"/>
                    <a:pt x="12880" y="9091"/>
                    <a:pt x="12908" y="8916"/>
                  </a:cubicBezTo>
                  <a:cubicBezTo>
                    <a:pt x="12927" y="8916"/>
                    <a:pt x="12920" y="8904"/>
                    <a:pt x="12906" y="8904"/>
                  </a:cubicBezTo>
                  <a:cubicBezTo>
                    <a:pt x="12899" y="8904"/>
                    <a:pt x="12889" y="8907"/>
                    <a:pt x="12880" y="8916"/>
                  </a:cubicBezTo>
                  <a:cubicBezTo>
                    <a:pt x="12817" y="9091"/>
                    <a:pt x="12733" y="9238"/>
                    <a:pt x="12642" y="9413"/>
                  </a:cubicBezTo>
                  <a:cubicBezTo>
                    <a:pt x="12530" y="9587"/>
                    <a:pt x="12384" y="9734"/>
                    <a:pt x="12265" y="9909"/>
                  </a:cubicBezTo>
                  <a:cubicBezTo>
                    <a:pt x="12090" y="10203"/>
                    <a:pt x="12237" y="10524"/>
                    <a:pt x="12209" y="10839"/>
                  </a:cubicBezTo>
                  <a:cubicBezTo>
                    <a:pt x="11978" y="10839"/>
                    <a:pt x="11831" y="10783"/>
                    <a:pt x="11684" y="10636"/>
                  </a:cubicBezTo>
                  <a:cubicBezTo>
                    <a:pt x="11565" y="10524"/>
                    <a:pt x="11510" y="10433"/>
                    <a:pt x="11363" y="10406"/>
                  </a:cubicBezTo>
                  <a:cubicBezTo>
                    <a:pt x="11298" y="10385"/>
                    <a:pt x="11237" y="10379"/>
                    <a:pt x="11178" y="10379"/>
                  </a:cubicBezTo>
                  <a:cubicBezTo>
                    <a:pt x="11112" y="10379"/>
                    <a:pt x="11048" y="10386"/>
                    <a:pt x="10981" y="10386"/>
                  </a:cubicBezTo>
                  <a:cubicBezTo>
                    <a:pt x="10944" y="10386"/>
                    <a:pt x="10906" y="10384"/>
                    <a:pt x="10866" y="10378"/>
                  </a:cubicBezTo>
                  <a:cubicBezTo>
                    <a:pt x="10635" y="10378"/>
                    <a:pt x="10517" y="10231"/>
                    <a:pt x="10370" y="10084"/>
                  </a:cubicBezTo>
                  <a:cubicBezTo>
                    <a:pt x="10433" y="10028"/>
                    <a:pt x="10489" y="9937"/>
                    <a:pt x="10545" y="9881"/>
                  </a:cubicBezTo>
                  <a:cubicBezTo>
                    <a:pt x="10545" y="9881"/>
                    <a:pt x="10580" y="9853"/>
                    <a:pt x="10607" y="9825"/>
                  </a:cubicBezTo>
                  <a:cubicBezTo>
                    <a:pt x="10782" y="9650"/>
                    <a:pt x="10957" y="9413"/>
                    <a:pt x="11041" y="9154"/>
                  </a:cubicBezTo>
                  <a:cubicBezTo>
                    <a:pt x="11104" y="9007"/>
                    <a:pt x="11132" y="8860"/>
                    <a:pt x="11160" y="8741"/>
                  </a:cubicBezTo>
                  <a:cubicBezTo>
                    <a:pt x="11188" y="8567"/>
                    <a:pt x="11244" y="8427"/>
                    <a:pt x="11279" y="8252"/>
                  </a:cubicBezTo>
                  <a:cubicBezTo>
                    <a:pt x="11307" y="8014"/>
                    <a:pt x="11279" y="7783"/>
                    <a:pt x="11244" y="7518"/>
                  </a:cubicBezTo>
                  <a:lnTo>
                    <a:pt x="11216" y="7518"/>
                  </a:lnTo>
                  <a:cubicBezTo>
                    <a:pt x="11188" y="7755"/>
                    <a:pt x="11216" y="7958"/>
                    <a:pt x="11160" y="8189"/>
                  </a:cubicBezTo>
                  <a:cubicBezTo>
                    <a:pt x="11132" y="8252"/>
                    <a:pt x="11132" y="8336"/>
                    <a:pt x="11104" y="8392"/>
                  </a:cubicBezTo>
                  <a:cubicBezTo>
                    <a:pt x="11069" y="8042"/>
                    <a:pt x="11013" y="7692"/>
                    <a:pt x="10985" y="7378"/>
                  </a:cubicBezTo>
                  <a:cubicBezTo>
                    <a:pt x="10985" y="7358"/>
                    <a:pt x="10967" y="7340"/>
                    <a:pt x="10951" y="7340"/>
                  </a:cubicBezTo>
                  <a:cubicBezTo>
                    <a:pt x="10940" y="7340"/>
                    <a:pt x="10929" y="7351"/>
                    <a:pt x="10929" y="7378"/>
                  </a:cubicBezTo>
                  <a:cubicBezTo>
                    <a:pt x="10957" y="7727"/>
                    <a:pt x="10985" y="8105"/>
                    <a:pt x="10985" y="8455"/>
                  </a:cubicBezTo>
                  <a:cubicBezTo>
                    <a:pt x="11013" y="8657"/>
                    <a:pt x="10985" y="8832"/>
                    <a:pt x="10929" y="9007"/>
                  </a:cubicBezTo>
                  <a:cubicBezTo>
                    <a:pt x="10894" y="9091"/>
                    <a:pt x="10838" y="9182"/>
                    <a:pt x="10782" y="9266"/>
                  </a:cubicBezTo>
                  <a:cubicBezTo>
                    <a:pt x="10607" y="9182"/>
                    <a:pt x="10433" y="9210"/>
                    <a:pt x="10258" y="9154"/>
                  </a:cubicBezTo>
                  <a:cubicBezTo>
                    <a:pt x="10083" y="9126"/>
                    <a:pt x="9908" y="9063"/>
                    <a:pt x="9761" y="9007"/>
                  </a:cubicBezTo>
                  <a:cubicBezTo>
                    <a:pt x="9733" y="9007"/>
                    <a:pt x="9705" y="9035"/>
                    <a:pt x="9733" y="9035"/>
                  </a:cubicBezTo>
                  <a:cubicBezTo>
                    <a:pt x="9845" y="9154"/>
                    <a:pt x="9992" y="9238"/>
                    <a:pt x="10139" y="9301"/>
                  </a:cubicBezTo>
                  <a:cubicBezTo>
                    <a:pt x="10314" y="9357"/>
                    <a:pt x="10517" y="9413"/>
                    <a:pt x="10691" y="9413"/>
                  </a:cubicBezTo>
                  <a:cubicBezTo>
                    <a:pt x="10663" y="9441"/>
                    <a:pt x="10607" y="9504"/>
                    <a:pt x="10580" y="9559"/>
                  </a:cubicBezTo>
                  <a:cubicBezTo>
                    <a:pt x="10342" y="9825"/>
                    <a:pt x="10139" y="10028"/>
                    <a:pt x="9992" y="10350"/>
                  </a:cubicBezTo>
                  <a:cubicBezTo>
                    <a:pt x="9908" y="10524"/>
                    <a:pt x="9845" y="10699"/>
                    <a:pt x="9705" y="10839"/>
                  </a:cubicBezTo>
                  <a:cubicBezTo>
                    <a:pt x="9587" y="10958"/>
                    <a:pt x="9440" y="11077"/>
                    <a:pt x="9293" y="11189"/>
                  </a:cubicBezTo>
                  <a:cubicBezTo>
                    <a:pt x="9090" y="11398"/>
                    <a:pt x="8887" y="11629"/>
                    <a:pt x="9006" y="11923"/>
                  </a:cubicBezTo>
                  <a:cubicBezTo>
                    <a:pt x="9090" y="12182"/>
                    <a:pt x="9181" y="12384"/>
                    <a:pt x="9384" y="12531"/>
                  </a:cubicBezTo>
                  <a:cubicBezTo>
                    <a:pt x="9384" y="12559"/>
                    <a:pt x="9356" y="12587"/>
                    <a:pt x="9321" y="12587"/>
                  </a:cubicBezTo>
                  <a:cubicBezTo>
                    <a:pt x="9293" y="12622"/>
                    <a:pt x="9293" y="12678"/>
                    <a:pt x="9265" y="12706"/>
                  </a:cubicBezTo>
                  <a:lnTo>
                    <a:pt x="9265" y="12734"/>
                  </a:lnTo>
                  <a:cubicBezTo>
                    <a:pt x="9209" y="12678"/>
                    <a:pt x="9118" y="12622"/>
                    <a:pt x="9062" y="12559"/>
                  </a:cubicBezTo>
                  <a:cubicBezTo>
                    <a:pt x="9062" y="12554"/>
                    <a:pt x="9060" y="12552"/>
                    <a:pt x="9057" y="12552"/>
                  </a:cubicBezTo>
                  <a:cubicBezTo>
                    <a:pt x="9044" y="12552"/>
                    <a:pt x="9012" y="12594"/>
                    <a:pt x="9034" y="12622"/>
                  </a:cubicBezTo>
                  <a:cubicBezTo>
                    <a:pt x="9034" y="12650"/>
                    <a:pt x="9062" y="12678"/>
                    <a:pt x="9090" y="12706"/>
                  </a:cubicBezTo>
                  <a:cubicBezTo>
                    <a:pt x="9006" y="12706"/>
                    <a:pt x="8915" y="12762"/>
                    <a:pt x="8859" y="12797"/>
                  </a:cubicBezTo>
                  <a:cubicBezTo>
                    <a:pt x="8796" y="12825"/>
                    <a:pt x="8741" y="12881"/>
                    <a:pt x="8685" y="12972"/>
                  </a:cubicBezTo>
                  <a:lnTo>
                    <a:pt x="8447" y="12972"/>
                  </a:lnTo>
                  <a:cubicBezTo>
                    <a:pt x="8272" y="12972"/>
                    <a:pt x="8041" y="12972"/>
                    <a:pt x="8041" y="12734"/>
                  </a:cubicBezTo>
                  <a:cubicBezTo>
                    <a:pt x="8013" y="12503"/>
                    <a:pt x="8069" y="12272"/>
                    <a:pt x="8041" y="12035"/>
                  </a:cubicBezTo>
                  <a:cubicBezTo>
                    <a:pt x="8013" y="11832"/>
                    <a:pt x="7922" y="11657"/>
                    <a:pt x="8013" y="11426"/>
                  </a:cubicBezTo>
                  <a:cubicBezTo>
                    <a:pt x="8097" y="11224"/>
                    <a:pt x="8244" y="11049"/>
                    <a:pt x="8391" y="10902"/>
                  </a:cubicBezTo>
                  <a:cubicBezTo>
                    <a:pt x="8510" y="10727"/>
                    <a:pt x="8622" y="10580"/>
                    <a:pt x="8713" y="10406"/>
                  </a:cubicBezTo>
                  <a:cubicBezTo>
                    <a:pt x="8735" y="10383"/>
                    <a:pt x="8722" y="10339"/>
                    <a:pt x="8702" y="10339"/>
                  </a:cubicBezTo>
                  <a:cubicBezTo>
                    <a:pt x="8696" y="10339"/>
                    <a:pt x="8690" y="10342"/>
                    <a:pt x="8685" y="10350"/>
                  </a:cubicBezTo>
                  <a:cubicBezTo>
                    <a:pt x="8538" y="10524"/>
                    <a:pt x="8363" y="10664"/>
                    <a:pt x="8216" y="10839"/>
                  </a:cubicBezTo>
                  <a:cubicBezTo>
                    <a:pt x="8216" y="10699"/>
                    <a:pt x="8244" y="10552"/>
                    <a:pt x="8307" y="10406"/>
                  </a:cubicBezTo>
                  <a:cubicBezTo>
                    <a:pt x="8391" y="10203"/>
                    <a:pt x="8566" y="10056"/>
                    <a:pt x="8713" y="9909"/>
                  </a:cubicBezTo>
                  <a:cubicBezTo>
                    <a:pt x="8831" y="9762"/>
                    <a:pt x="8943" y="9615"/>
                    <a:pt x="9034" y="9476"/>
                  </a:cubicBezTo>
                  <a:cubicBezTo>
                    <a:pt x="9118" y="9357"/>
                    <a:pt x="9209" y="9210"/>
                    <a:pt x="9181" y="9091"/>
                  </a:cubicBezTo>
                  <a:cubicBezTo>
                    <a:pt x="9146" y="8979"/>
                    <a:pt x="9006" y="8860"/>
                    <a:pt x="8915" y="8776"/>
                  </a:cubicBezTo>
                  <a:cubicBezTo>
                    <a:pt x="8796" y="8629"/>
                    <a:pt x="8622" y="8511"/>
                    <a:pt x="8538" y="8336"/>
                  </a:cubicBezTo>
                  <a:cubicBezTo>
                    <a:pt x="8447" y="8133"/>
                    <a:pt x="8419" y="7930"/>
                    <a:pt x="8419" y="7727"/>
                  </a:cubicBezTo>
                  <a:cubicBezTo>
                    <a:pt x="8419" y="7490"/>
                    <a:pt x="8482" y="7259"/>
                    <a:pt x="8566" y="7056"/>
                  </a:cubicBezTo>
                  <a:cubicBezTo>
                    <a:pt x="8566" y="7010"/>
                    <a:pt x="8535" y="6982"/>
                    <a:pt x="8508" y="6982"/>
                  </a:cubicBezTo>
                  <a:cubicBezTo>
                    <a:pt x="8498" y="6982"/>
                    <a:pt x="8489" y="6986"/>
                    <a:pt x="8482" y="6993"/>
                  </a:cubicBezTo>
                  <a:cubicBezTo>
                    <a:pt x="8335" y="7231"/>
                    <a:pt x="8272" y="7490"/>
                    <a:pt x="8272" y="7755"/>
                  </a:cubicBezTo>
                  <a:cubicBezTo>
                    <a:pt x="8216" y="7665"/>
                    <a:pt x="8188" y="7553"/>
                    <a:pt x="8188" y="7434"/>
                  </a:cubicBezTo>
                  <a:cubicBezTo>
                    <a:pt x="8160" y="7231"/>
                    <a:pt x="8188" y="6993"/>
                    <a:pt x="8244" y="6790"/>
                  </a:cubicBezTo>
                  <a:cubicBezTo>
                    <a:pt x="8244" y="6763"/>
                    <a:pt x="8216" y="6763"/>
                    <a:pt x="8216" y="6763"/>
                  </a:cubicBezTo>
                  <a:lnTo>
                    <a:pt x="8216" y="6763"/>
                  </a:lnTo>
                  <a:cubicBezTo>
                    <a:pt x="8069" y="7231"/>
                    <a:pt x="7985" y="7692"/>
                    <a:pt x="8307" y="8077"/>
                  </a:cubicBezTo>
                  <a:cubicBezTo>
                    <a:pt x="8363" y="8455"/>
                    <a:pt x="8566" y="8685"/>
                    <a:pt x="8796" y="8951"/>
                  </a:cubicBezTo>
                  <a:cubicBezTo>
                    <a:pt x="8915" y="9035"/>
                    <a:pt x="8971" y="9126"/>
                    <a:pt x="8915" y="9266"/>
                  </a:cubicBezTo>
                  <a:cubicBezTo>
                    <a:pt x="8887" y="9329"/>
                    <a:pt x="8831" y="9413"/>
                    <a:pt x="8796" y="9476"/>
                  </a:cubicBezTo>
                  <a:cubicBezTo>
                    <a:pt x="8594" y="9357"/>
                    <a:pt x="8510" y="9126"/>
                    <a:pt x="8391" y="8951"/>
                  </a:cubicBezTo>
                  <a:cubicBezTo>
                    <a:pt x="8307" y="8776"/>
                    <a:pt x="8160" y="8657"/>
                    <a:pt x="7985" y="8539"/>
                  </a:cubicBezTo>
                  <a:cubicBezTo>
                    <a:pt x="7783" y="8427"/>
                    <a:pt x="7573" y="8336"/>
                    <a:pt x="7433" y="8105"/>
                  </a:cubicBezTo>
                  <a:cubicBezTo>
                    <a:pt x="7314" y="7930"/>
                    <a:pt x="7258" y="7727"/>
                    <a:pt x="7111" y="7581"/>
                  </a:cubicBezTo>
                  <a:cubicBezTo>
                    <a:pt x="7048" y="7518"/>
                    <a:pt x="6964" y="7490"/>
                    <a:pt x="6909" y="7434"/>
                  </a:cubicBezTo>
                  <a:cubicBezTo>
                    <a:pt x="6762" y="7315"/>
                    <a:pt x="6699" y="7203"/>
                    <a:pt x="6671" y="7056"/>
                  </a:cubicBezTo>
                  <a:cubicBezTo>
                    <a:pt x="6587" y="6853"/>
                    <a:pt x="6496" y="6616"/>
                    <a:pt x="6384" y="6441"/>
                  </a:cubicBezTo>
                  <a:cubicBezTo>
                    <a:pt x="6265" y="6238"/>
                    <a:pt x="6090" y="6091"/>
                    <a:pt x="5916" y="5944"/>
                  </a:cubicBezTo>
                  <a:cubicBezTo>
                    <a:pt x="5713" y="5742"/>
                    <a:pt x="5538" y="5511"/>
                    <a:pt x="5272" y="5336"/>
                  </a:cubicBezTo>
                  <a:cubicBezTo>
                    <a:pt x="4923" y="5105"/>
                    <a:pt x="4636" y="4840"/>
                    <a:pt x="4342" y="4518"/>
                  </a:cubicBezTo>
                  <a:cubicBezTo>
                    <a:pt x="4021" y="4231"/>
                    <a:pt x="3643" y="3966"/>
                    <a:pt x="3293" y="3735"/>
                  </a:cubicBezTo>
                  <a:cubicBezTo>
                    <a:pt x="2853" y="3413"/>
                    <a:pt x="2566" y="3036"/>
                    <a:pt x="2391" y="2511"/>
                  </a:cubicBezTo>
                  <a:cubicBezTo>
                    <a:pt x="2273" y="2190"/>
                    <a:pt x="2189" y="1812"/>
                    <a:pt x="1867" y="1665"/>
                  </a:cubicBezTo>
                  <a:cubicBezTo>
                    <a:pt x="1748" y="1609"/>
                    <a:pt x="1629" y="1574"/>
                    <a:pt x="1545" y="1490"/>
                  </a:cubicBezTo>
                  <a:cubicBezTo>
                    <a:pt x="1427" y="1371"/>
                    <a:pt x="1399" y="1225"/>
                    <a:pt x="1343" y="1085"/>
                  </a:cubicBezTo>
                  <a:cubicBezTo>
                    <a:pt x="1315" y="994"/>
                    <a:pt x="1280" y="910"/>
                    <a:pt x="1252" y="791"/>
                  </a:cubicBezTo>
                  <a:cubicBezTo>
                    <a:pt x="1252" y="763"/>
                    <a:pt x="1224" y="469"/>
                    <a:pt x="1280" y="441"/>
                  </a:cubicBezTo>
                  <a:cubicBezTo>
                    <a:pt x="1288" y="438"/>
                    <a:pt x="1297" y="437"/>
                    <a:pt x="1306" y="437"/>
                  </a:cubicBezTo>
                  <a:close/>
                  <a:moveTo>
                    <a:pt x="2713" y="1"/>
                  </a:moveTo>
                  <a:cubicBezTo>
                    <a:pt x="2273" y="92"/>
                    <a:pt x="2070" y="672"/>
                    <a:pt x="2098" y="1113"/>
                  </a:cubicBezTo>
                  <a:cubicBezTo>
                    <a:pt x="1979" y="966"/>
                    <a:pt x="1895" y="819"/>
                    <a:pt x="1776" y="672"/>
                  </a:cubicBezTo>
                  <a:cubicBezTo>
                    <a:pt x="1692" y="560"/>
                    <a:pt x="1545" y="323"/>
                    <a:pt x="1371" y="267"/>
                  </a:cubicBezTo>
                  <a:cubicBezTo>
                    <a:pt x="1354" y="264"/>
                    <a:pt x="1338" y="263"/>
                    <a:pt x="1323" y="263"/>
                  </a:cubicBezTo>
                  <a:cubicBezTo>
                    <a:pt x="1029" y="263"/>
                    <a:pt x="1108" y="771"/>
                    <a:pt x="1168" y="938"/>
                  </a:cubicBezTo>
                  <a:cubicBezTo>
                    <a:pt x="1196" y="1085"/>
                    <a:pt x="1224" y="1260"/>
                    <a:pt x="1315" y="1399"/>
                  </a:cubicBezTo>
                  <a:cubicBezTo>
                    <a:pt x="1252" y="1399"/>
                    <a:pt x="1196" y="1399"/>
                    <a:pt x="1140" y="1371"/>
                  </a:cubicBezTo>
                  <a:cubicBezTo>
                    <a:pt x="1118" y="1369"/>
                    <a:pt x="1097" y="1368"/>
                    <a:pt x="1076" y="1368"/>
                  </a:cubicBezTo>
                  <a:cubicBezTo>
                    <a:pt x="841" y="1368"/>
                    <a:pt x="659" y="1507"/>
                    <a:pt x="525" y="1693"/>
                  </a:cubicBezTo>
                  <a:cubicBezTo>
                    <a:pt x="203" y="2071"/>
                    <a:pt x="0" y="2595"/>
                    <a:pt x="231" y="3064"/>
                  </a:cubicBezTo>
                  <a:cubicBezTo>
                    <a:pt x="392" y="3423"/>
                    <a:pt x="803" y="3572"/>
                    <a:pt x="1197" y="3572"/>
                  </a:cubicBezTo>
                  <a:cubicBezTo>
                    <a:pt x="1317" y="3572"/>
                    <a:pt x="1436" y="3558"/>
                    <a:pt x="1545" y="3532"/>
                  </a:cubicBezTo>
                  <a:cubicBezTo>
                    <a:pt x="1776" y="3441"/>
                    <a:pt x="1951" y="3294"/>
                    <a:pt x="2070" y="3119"/>
                  </a:cubicBezTo>
                  <a:cubicBezTo>
                    <a:pt x="2154" y="3008"/>
                    <a:pt x="2245" y="2889"/>
                    <a:pt x="2273" y="2742"/>
                  </a:cubicBezTo>
                  <a:cubicBezTo>
                    <a:pt x="2363" y="2917"/>
                    <a:pt x="2447" y="3064"/>
                    <a:pt x="2538" y="3238"/>
                  </a:cubicBezTo>
                  <a:cubicBezTo>
                    <a:pt x="2825" y="3644"/>
                    <a:pt x="3293" y="3938"/>
                    <a:pt x="3671" y="4259"/>
                  </a:cubicBezTo>
                  <a:cubicBezTo>
                    <a:pt x="4077" y="4581"/>
                    <a:pt x="4398" y="5014"/>
                    <a:pt x="4839" y="5308"/>
                  </a:cubicBezTo>
                  <a:cubicBezTo>
                    <a:pt x="5042" y="5420"/>
                    <a:pt x="5244" y="5539"/>
                    <a:pt x="5419" y="5686"/>
                  </a:cubicBezTo>
                  <a:cubicBezTo>
                    <a:pt x="5594" y="5833"/>
                    <a:pt x="5741" y="6007"/>
                    <a:pt x="5916" y="6119"/>
                  </a:cubicBezTo>
                  <a:cubicBezTo>
                    <a:pt x="5650" y="6441"/>
                    <a:pt x="5538" y="6763"/>
                    <a:pt x="5475" y="7168"/>
                  </a:cubicBezTo>
                  <a:cubicBezTo>
                    <a:pt x="5447" y="7378"/>
                    <a:pt x="5475" y="7609"/>
                    <a:pt x="5447" y="7811"/>
                  </a:cubicBezTo>
                  <a:cubicBezTo>
                    <a:pt x="5447" y="7958"/>
                    <a:pt x="5447" y="8105"/>
                    <a:pt x="5363" y="8217"/>
                  </a:cubicBezTo>
                  <a:cubicBezTo>
                    <a:pt x="5300" y="8308"/>
                    <a:pt x="5216" y="8364"/>
                    <a:pt x="5188" y="8455"/>
                  </a:cubicBezTo>
                  <a:cubicBezTo>
                    <a:pt x="5070" y="8629"/>
                    <a:pt x="5098" y="8804"/>
                    <a:pt x="5098" y="8979"/>
                  </a:cubicBezTo>
                  <a:cubicBezTo>
                    <a:pt x="5098" y="9301"/>
                    <a:pt x="4951" y="9441"/>
                    <a:pt x="4839" y="9706"/>
                  </a:cubicBezTo>
                  <a:cubicBezTo>
                    <a:pt x="4776" y="9881"/>
                    <a:pt x="4748" y="10056"/>
                    <a:pt x="4776" y="10231"/>
                  </a:cubicBezTo>
                  <a:cubicBezTo>
                    <a:pt x="4811" y="10461"/>
                    <a:pt x="4986" y="10664"/>
                    <a:pt x="4923" y="10930"/>
                  </a:cubicBezTo>
                  <a:cubicBezTo>
                    <a:pt x="4895" y="11105"/>
                    <a:pt x="4748" y="11280"/>
                    <a:pt x="4776" y="11510"/>
                  </a:cubicBezTo>
                  <a:cubicBezTo>
                    <a:pt x="4776" y="11601"/>
                    <a:pt x="4839" y="11685"/>
                    <a:pt x="4867" y="11804"/>
                  </a:cubicBezTo>
                  <a:cubicBezTo>
                    <a:pt x="4895" y="11951"/>
                    <a:pt x="4895" y="12063"/>
                    <a:pt x="4923" y="12210"/>
                  </a:cubicBezTo>
                  <a:cubicBezTo>
                    <a:pt x="4923" y="12328"/>
                    <a:pt x="4986" y="12412"/>
                    <a:pt x="5098" y="12447"/>
                  </a:cubicBezTo>
                  <a:cubicBezTo>
                    <a:pt x="5233" y="12522"/>
                    <a:pt x="5408" y="12534"/>
                    <a:pt x="5570" y="12534"/>
                  </a:cubicBezTo>
                  <a:cubicBezTo>
                    <a:pt x="5651" y="12534"/>
                    <a:pt x="5729" y="12531"/>
                    <a:pt x="5797" y="12531"/>
                  </a:cubicBezTo>
                  <a:cubicBezTo>
                    <a:pt x="5878" y="12531"/>
                    <a:pt x="5993" y="12542"/>
                    <a:pt x="6104" y="12542"/>
                  </a:cubicBezTo>
                  <a:cubicBezTo>
                    <a:pt x="6318" y="12542"/>
                    <a:pt x="6518" y="12502"/>
                    <a:pt x="6440" y="12272"/>
                  </a:cubicBezTo>
                  <a:cubicBezTo>
                    <a:pt x="6384" y="12098"/>
                    <a:pt x="6265" y="11923"/>
                    <a:pt x="6174" y="11776"/>
                  </a:cubicBezTo>
                  <a:cubicBezTo>
                    <a:pt x="6090" y="11657"/>
                    <a:pt x="5944" y="11538"/>
                    <a:pt x="5944" y="11398"/>
                  </a:cubicBezTo>
                  <a:cubicBezTo>
                    <a:pt x="5944" y="11308"/>
                    <a:pt x="6034" y="11189"/>
                    <a:pt x="6090" y="11105"/>
                  </a:cubicBezTo>
                  <a:cubicBezTo>
                    <a:pt x="6174" y="10874"/>
                    <a:pt x="6293" y="10636"/>
                    <a:pt x="6321" y="10378"/>
                  </a:cubicBezTo>
                  <a:cubicBezTo>
                    <a:pt x="6384" y="10140"/>
                    <a:pt x="6237" y="9825"/>
                    <a:pt x="6349" y="9587"/>
                  </a:cubicBezTo>
                  <a:cubicBezTo>
                    <a:pt x="6468" y="9357"/>
                    <a:pt x="6762" y="9126"/>
                    <a:pt x="6937" y="8916"/>
                  </a:cubicBezTo>
                  <a:cubicBezTo>
                    <a:pt x="7083" y="8713"/>
                    <a:pt x="7195" y="8511"/>
                    <a:pt x="7342" y="8308"/>
                  </a:cubicBezTo>
                  <a:cubicBezTo>
                    <a:pt x="7342" y="8336"/>
                    <a:pt x="7370" y="8364"/>
                    <a:pt x="7398" y="8392"/>
                  </a:cubicBezTo>
                  <a:cubicBezTo>
                    <a:pt x="7573" y="8539"/>
                    <a:pt x="7748" y="8629"/>
                    <a:pt x="7957" y="8741"/>
                  </a:cubicBezTo>
                  <a:cubicBezTo>
                    <a:pt x="8041" y="8832"/>
                    <a:pt x="8160" y="8916"/>
                    <a:pt x="8216" y="9035"/>
                  </a:cubicBezTo>
                  <a:cubicBezTo>
                    <a:pt x="8244" y="9126"/>
                    <a:pt x="8272" y="9238"/>
                    <a:pt x="8335" y="9329"/>
                  </a:cubicBezTo>
                  <a:cubicBezTo>
                    <a:pt x="8419" y="9441"/>
                    <a:pt x="8538" y="9587"/>
                    <a:pt x="8657" y="9650"/>
                  </a:cubicBezTo>
                  <a:cubicBezTo>
                    <a:pt x="8538" y="9790"/>
                    <a:pt x="8419" y="9937"/>
                    <a:pt x="8307" y="10084"/>
                  </a:cubicBezTo>
                  <a:cubicBezTo>
                    <a:pt x="8132" y="10350"/>
                    <a:pt x="8069" y="10608"/>
                    <a:pt x="8132" y="10930"/>
                  </a:cubicBezTo>
                  <a:cubicBezTo>
                    <a:pt x="8013" y="11014"/>
                    <a:pt x="7922" y="11133"/>
                    <a:pt x="7866" y="11280"/>
                  </a:cubicBezTo>
                  <a:cubicBezTo>
                    <a:pt x="7811" y="11398"/>
                    <a:pt x="7783" y="11538"/>
                    <a:pt x="7811" y="11685"/>
                  </a:cubicBezTo>
                  <a:cubicBezTo>
                    <a:pt x="7839" y="11776"/>
                    <a:pt x="7866" y="11860"/>
                    <a:pt x="7894" y="11951"/>
                  </a:cubicBezTo>
                  <a:cubicBezTo>
                    <a:pt x="7922" y="12126"/>
                    <a:pt x="7922" y="12300"/>
                    <a:pt x="7894" y="12447"/>
                  </a:cubicBezTo>
                  <a:cubicBezTo>
                    <a:pt x="7866" y="12622"/>
                    <a:pt x="7839" y="12797"/>
                    <a:pt x="7866" y="12937"/>
                  </a:cubicBezTo>
                  <a:cubicBezTo>
                    <a:pt x="7894" y="13112"/>
                    <a:pt x="7985" y="13112"/>
                    <a:pt x="8132" y="13147"/>
                  </a:cubicBezTo>
                  <a:cubicBezTo>
                    <a:pt x="8190" y="13165"/>
                    <a:pt x="8249" y="13171"/>
                    <a:pt x="8307" y="13171"/>
                  </a:cubicBezTo>
                  <a:cubicBezTo>
                    <a:pt x="8424" y="13171"/>
                    <a:pt x="8540" y="13147"/>
                    <a:pt x="8657" y="13147"/>
                  </a:cubicBezTo>
                  <a:cubicBezTo>
                    <a:pt x="8859" y="13112"/>
                    <a:pt x="9062" y="13112"/>
                    <a:pt x="9293" y="13112"/>
                  </a:cubicBezTo>
                  <a:cubicBezTo>
                    <a:pt x="9339" y="13112"/>
                    <a:pt x="9410" y="13116"/>
                    <a:pt x="9487" y="13116"/>
                  </a:cubicBezTo>
                  <a:cubicBezTo>
                    <a:pt x="9701" y="13116"/>
                    <a:pt x="9963" y="13082"/>
                    <a:pt x="9880" y="12825"/>
                  </a:cubicBezTo>
                  <a:cubicBezTo>
                    <a:pt x="9845" y="12706"/>
                    <a:pt x="9761" y="12587"/>
                    <a:pt x="9643" y="12503"/>
                  </a:cubicBezTo>
                  <a:cubicBezTo>
                    <a:pt x="9559" y="12447"/>
                    <a:pt x="9468" y="12412"/>
                    <a:pt x="9412" y="12328"/>
                  </a:cubicBezTo>
                  <a:cubicBezTo>
                    <a:pt x="9321" y="12238"/>
                    <a:pt x="9293" y="12098"/>
                    <a:pt x="9265" y="11979"/>
                  </a:cubicBezTo>
                  <a:cubicBezTo>
                    <a:pt x="9209" y="11860"/>
                    <a:pt x="9181" y="11776"/>
                    <a:pt x="9209" y="11657"/>
                  </a:cubicBezTo>
                  <a:cubicBezTo>
                    <a:pt x="9237" y="11538"/>
                    <a:pt x="9356" y="11454"/>
                    <a:pt x="9440" y="11363"/>
                  </a:cubicBezTo>
                  <a:cubicBezTo>
                    <a:pt x="9587" y="11224"/>
                    <a:pt x="9761" y="11077"/>
                    <a:pt x="9880" y="10930"/>
                  </a:cubicBezTo>
                  <a:cubicBezTo>
                    <a:pt x="9992" y="10783"/>
                    <a:pt x="10083" y="10608"/>
                    <a:pt x="10139" y="10433"/>
                  </a:cubicBezTo>
                  <a:cubicBezTo>
                    <a:pt x="10195" y="10350"/>
                    <a:pt x="10258" y="10259"/>
                    <a:pt x="10314" y="10175"/>
                  </a:cubicBezTo>
                  <a:cubicBezTo>
                    <a:pt x="10405" y="10461"/>
                    <a:pt x="10719" y="10608"/>
                    <a:pt x="11013" y="10608"/>
                  </a:cubicBezTo>
                  <a:cubicBezTo>
                    <a:pt x="11160" y="10608"/>
                    <a:pt x="11279" y="10608"/>
                    <a:pt x="11363" y="10664"/>
                  </a:cubicBezTo>
                  <a:cubicBezTo>
                    <a:pt x="11454" y="10699"/>
                    <a:pt x="11537" y="10783"/>
                    <a:pt x="11593" y="10839"/>
                  </a:cubicBezTo>
                  <a:cubicBezTo>
                    <a:pt x="11684" y="10902"/>
                    <a:pt x="11768" y="10930"/>
                    <a:pt x="11887" y="10958"/>
                  </a:cubicBezTo>
                  <a:cubicBezTo>
                    <a:pt x="11978" y="10986"/>
                    <a:pt x="12090" y="10986"/>
                    <a:pt x="12181" y="11014"/>
                  </a:cubicBezTo>
                  <a:cubicBezTo>
                    <a:pt x="12153" y="11161"/>
                    <a:pt x="12118" y="11280"/>
                    <a:pt x="12153" y="11426"/>
                  </a:cubicBezTo>
                  <a:cubicBezTo>
                    <a:pt x="12181" y="11629"/>
                    <a:pt x="12237" y="11860"/>
                    <a:pt x="12265" y="12063"/>
                  </a:cubicBezTo>
                  <a:cubicBezTo>
                    <a:pt x="12293" y="12328"/>
                    <a:pt x="12293" y="12503"/>
                    <a:pt x="12181" y="12762"/>
                  </a:cubicBezTo>
                  <a:cubicBezTo>
                    <a:pt x="12153" y="12881"/>
                    <a:pt x="12090" y="13000"/>
                    <a:pt x="12181" y="13147"/>
                  </a:cubicBezTo>
                  <a:cubicBezTo>
                    <a:pt x="12272" y="13267"/>
                    <a:pt x="12450" y="13300"/>
                    <a:pt x="12637" y="13300"/>
                  </a:cubicBezTo>
                  <a:cubicBezTo>
                    <a:pt x="12808" y="13300"/>
                    <a:pt x="12987" y="13272"/>
                    <a:pt x="13111" y="13258"/>
                  </a:cubicBezTo>
                  <a:cubicBezTo>
                    <a:pt x="13286" y="13258"/>
                    <a:pt x="13460" y="13230"/>
                    <a:pt x="13635" y="13202"/>
                  </a:cubicBezTo>
                  <a:cubicBezTo>
                    <a:pt x="13726" y="13202"/>
                    <a:pt x="13838" y="13174"/>
                    <a:pt x="13866" y="13056"/>
                  </a:cubicBezTo>
                  <a:cubicBezTo>
                    <a:pt x="13901" y="12972"/>
                    <a:pt x="13838" y="12853"/>
                    <a:pt x="13810" y="12797"/>
                  </a:cubicBezTo>
                  <a:cubicBezTo>
                    <a:pt x="13691" y="12622"/>
                    <a:pt x="13516" y="12531"/>
                    <a:pt x="13488" y="12300"/>
                  </a:cubicBezTo>
                  <a:cubicBezTo>
                    <a:pt x="13488" y="12126"/>
                    <a:pt x="13516" y="11951"/>
                    <a:pt x="13516" y="11776"/>
                  </a:cubicBezTo>
                  <a:lnTo>
                    <a:pt x="13516" y="11601"/>
                  </a:lnTo>
                  <a:cubicBezTo>
                    <a:pt x="13551" y="11657"/>
                    <a:pt x="13607" y="11685"/>
                    <a:pt x="13663" y="11748"/>
                  </a:cubicBezTo>
                  <a:cubicBezTo>
                    <a:pt x="13782" y="11832"/>
                    <a:pt x="13782" y="11888"/>
                    <a:pt x="13754" y="12035"/>
                  </a:cubicBezTo>
                  <a:cubicBezTo>
                    <a:pt x="13691" y="12182"/>
                    <a:pt x="13635" y="12328"/>
                    <a:pt x="13754" y="12447"/>
                  </a:cubicBezTo>
                  <a:cubicBezTo>
                    <a:pt x="13901" y="12587"/>
                    <a:pt x="14076" y="12678"/>
                    <a:pt x="14216" y="12797"/>
                  </a:cubicBezTo>
                  <a:cubicBezTo>
                    <a:pt x="14362" y="12881"/>
                    <a:pt x="14537" y="13056"/>
                    <a:pt x="14712" y="13084"/>
                  </a:cubicBezTo>
                  <a:cubicBezTo>
                    <a:pt x="14775" y="13084"/>
                    <a:pt x="14803" y="13028"/>
                    <a:pt x="14803" y="12972"/>
                  </a:cubicBezTo>
                  <a:cubicBezTo>
                    <a:pt x="14831" y="12881"/>
                    <a:pt x="14775" y="12762"/>
                    <a:pt x="14740" y="12678"/>
                  </a:cubicBezTo>
                  <a:cubicBezTo>
                    <a:pt x="14684" y="12503"/>
                    <a:pt x="14740" y="12300"/>
                    <a:pt x="14775" y="12126"/>
                  </a:cubicBezTo>
                  <a:cubicBezTo>
                    <a:pt x="14803" y="11888"/>
                    <a:pt x="14831" y="11629"/>
                    <a:pt x="14712" y="11426"/>
                  </a:cubicBezTo>
                  <a:cubicBezTo>
                    <a:pt x="14684" y="11363"/>
                    <a:pt x="14628" y="11336"/>
                    <a:pt x="14600" y="11308"/>
                  </a:cubicBezTo>
                  <a:cubicBezTo>
                    <a:pt x="14565" y="11224"/>
                    <a:pt x="14537" y="11161"/>
                    <a:pt x="14537" y="11077"/>
                  </a:cubicBezTo>
                  <a:cubicBezTo>
                    <a:pt x="14481" y="10958"/>
                    <a:pt x="14453" y="10902"/>
                    <a:pt x="14362" y="10811"/>
                  </a:cubicBezTo>
                  <a:cubicBezTo>
                    <a:pt x="14278" y="10755"/>
                    <a:pt x="14160" y="10727"/>
                    <a:pt x="14076" y="10664"/>
                  </a:cubicBezTo>
                  <a:cubicBezTo>
                    <a:pt x="14041" y="10636"/>
                    <a:pt x="13957" y="10524"/>
                    <a:pt x="13901" y="10433"/>
                  </a:cubicBezTo>
                  <a:cubicBezTo>
                    <a:pt x="14041" y="10315"/>
                    <a:pt x="14216" y="10203"/>
                    <a:pt x="14362" y="10084"/>
                  </a:cubicBezTo>
                  <a:lnTo>
                    <a:pt x="14628" y="9825"/>
                  </a:lnTo>
                  <a:cubicBezTo>
                    <a:pt x="14740" y="9790"/>
                    <a:pt x="14831" y="9762"/>
                    <a:pt x="14950" y="9734"/>
                  </a:cubicBezTo>
                  <a:cubicBezTo>
                    <a:pt x="15001" y="9726"/>
                    <a:pt x="15049" y="9723"/>
                    <a:pt x="15096" y="9723"/>
                  </a:cubicBezTo>
                  <a:cubicBezTo>
                    <a:pt x="15209" y="9723"/>
                    <a:pt x="15316" y="9742"/>
                    <a:pt x="15439" y="9762"/>
                  </a:cubicBezTo>
                  <a:cubicBezTo>
                    <a:pt x="15586" y="9776"/>
                    <a:pt x="15717" y="9783"/>
                    <a:pt x="15848" y="9783"/>
                  </a:cubicBezTo>
                  <a:cubicBezTo>
                    <a:pt x="15979" y="9783"/>
                    <a:pt x="16110" y="9776"/>
                    <a:pt x="16257" y="9762"/>
                  </a:cubicBezTo>
                  <a:cubicBezTo>
                    <a:pt x="16300" y="9755"/>
                    <a:pt x="16340" y="9752"/>
                    <a:pt x="16378" y="9752"/>
                  </a:cubicBezTo>
                  <a:cubicBezTo>
                    <a:pt x="16492" y="9752"/>
                    <a:pt x="16587" y="9785"/>
                    <a:pt x="16698" y="9853"/>
                  </a:cubicBezTo>
                  <a:cubicBezTo>
                    <a:pt x="16810" y="9909"/>
                    <a:pt x="16901" y="10000"/>
                    <a:pt x="17013" y="10056"/>
                  </a:cubicBezTo>
                  <a:cubicBezTo>
                    <a:pt x="17091" y="10094"/>
                    <a:pt x="17159" y="10109"/>
                    <a:pt x="17223" y="10109"/>
                  </a:cubicBezTo>
                  <a:cubicBezTo>
                    <a:pt x="17300" y="10109"/>
                    <a:pt x="17372" y="10087"/>
                    <a:pt x="17453" y="10056"/>
                  </a:cubicBezTo>
                  <a:lnTo>
                    <a:pt x="17481" y="10056"/>
                  </a:lnTo>
                  <a:cubicBezTo>
                    <a:pt x="17600" y="10175"/>
                    <a:pt x="17775" y="10350"/>
                    <a:pt x="17949" y="10378"/>
                  </a:cubicBezTo>
                  <a:cubicBezTo>
                    <a:pt x="18096" y="10406"/>
                    <a:pt x="18236" y="10406"/>
                    <a:pt x="18383" y="10489"/>
                  </a:cubicBezTo>
                  <a:cubicBezTo>
                    <a:pt x="18474" y="10524"/>
                    <a:pt x="18558" y="10580"/>
                    <a:pt x="18649" y="10608"/>
                  </a:cubicBezTo>
                  <a:cubicBezTo>
                    <a:pt x="18709" y="10649"/>
                    <a:pt x="18759" y="10678"/>
                    <a:pt x="18814" y="10678"/>
                  </a:cubicBezTo>
                  <a:cubicBezTo>
                    <a:pt x="18835" y="10678"/>
                    <a:pt x="18856" y="10674"/>
                    <a:pt x="18879" y="10664"/>
                  </a:cubicBezTo>
                  <a:cubicBezTo>
                    <a:pt x="18913" y="10682"/>
                    <a:pt x="18955" y="10689"/>
                    <a:pt x="19001" y="10689"/>
                  </a:cubicBezTo>
                  <a:cubicBezTo>
                    <a:pt x="19199" y="10689"/>
                    <a:pt x="19483" y="10552"/>
                    <a:pt x="19579" y="10433"/>
                  </a:cubicBezTo>
                  <a:cubicBezTo>
                    <a:pt x="19607" y="10378"/>
                    <a:pt x="19551" y="10315"/>
                    <a:pt x="19523" y="10315"/>
                  </a:cubicBezTo>
                  <a:cubicBezTo>
                    <a:pt x="19495" y="10287"/>
                    <a:pt x="19495" y="10287"/>
                    <a:pt x="19460" y="10287"/>
                  </a:cubicBezTo>
                  <a:cubicBezTo>
                    <a:pt x="19432" y="10231"/>
                    <a:pt x="19404" y="10203"/>
                    <a:pt x="19348" y="10140"/>
                  </a:cubicBezTo>
                  <a:cubicBezTo>
                    <a:pt x="19320" y="10112"/>
                    <a:pt x="19285" y="10028"/>
                    <a:pt x="19229" y="10000"/>
                  </a:cubicBezTo>
                  <a:cubicBezTo>
                    <a:pt x="19257" y="9937"/>
                    <a:pt x="19285" y="9909"/>
                    <a:pt x="19320" y="9881"/>
                  </a:cubicBezTo>
                  <a:cubicBezTo>
                    <a:pt x="19348" y="9853"/>
                    <a:pt x="19376" y="9825"/>
                    <a:pt x="19404" y="9762"/>
                  </a:cubicBezTo>
                  <a:cubicBezTo>
                    <a:pt x="19432" y="9825"/>
                    <a:pt x="19495" y="9881"/>
                    <a:pt x="19523" y="9909"/>
                  </a:cubicBezTo>
                  <a:cubicBezTo>
                    <a:pt x="19635" y="10000"/>
                    <a:pt x="19726" y="10084"/>
                    <a:pt x="19872" y="10084"/>
                  </a:cubicBezTo>
                  <a:cubicBezTo>
                    <a:pt x="19885" y="10086"/>
                    <a:pt x="19897" y="10086"/>
                    <a:pt x="19909" y="10086"/>
                  </a:cubicBezTo>
                  <a:cubicBezTo>
                    <a:pt x="20311" y="10086"/>
                    <a:pt x="20387" y="9206"/>
                    <a:pt x="20075" y="9063"/>
                  </a:cubicBezTo>
                  <a:cubicBezTo>
                    <a:pt x="20075" y="8979"/>
                    <a:pt x="19984" y="8860"/>
                    <a:pt x="19956" y="8804"/>
                  </a:cubicBezTo>
                  <a:cubicBezTo>
                    <a:pt x="19872" y="8713"/>
                    <a:pt x="19781" y="8657"/>
                    <a:pt x="19698" y="8602"/>
                  </a:cubicBezTo>
                  <a:cubicBezTo>
                    <a:pt x="19607" y="8539"/>
                    <a:pt x="19551" y="8539"/>
                    <a:pt x="19460" y="8455"/>
                  </a:cubicBezTo>
                  <a:cubicBezTo>
                    <a:pt x="19432" y="8427"/>
                    <a:pt x="19432" y="8392"/>
                    <a:pt x="19376" y="8364"/>
                  </a:cubicBezTo>
                  <a:cubicBezTo>
                    <a:pt x="19320" y="8308"/>
                    <a:pt x="19257" y="8308"/>
                    <a:pt x="19201" y="8308"/>
                  </a:cubicBezTo>
                  <a:cubicBezTo>
                    <a:pt x="19164" y="8308"/>
                    <a:pt x="19136" y="8320"/>
                    <a:pt x="19105" y="8320"/>
                  </a:cubicBezTo>
                  <a:cubicBezTo>
                    <a:pt x="19089" y="8320"/>
                    <a:pt x="19073" y="8317"/>
                    <a:pt x="19054" y="8308"/>
                  </a:cubicBezTo>
                  <a:cubicBezTo>
                    <a:pt x="18998" y="8308"/>
                    <a:pt x="18970" y="8252"/>
                    <a:pt x="18935" y="8217"/>
                  </a:cubicBezTo>
                  <a:cubicBezTo>
                    <a:pt x="18886" y="8184"/>
                    <a:pt x="18835" y="8171"/>
                    <a:pt x="18784" y="8171"/>
                  </a:cubicBezTo>
                  <a:cubicBezTo>
                    <a:pt x="18747" y="8171"/>
                    <a:pt x="18711" y="8177"/>
                    <a:pt x="18677" y="8189"/>
                  </a:cubicBezTo>
                  <a:cubicBezTo>
                    <a:pt x="18586" y="8189"/>
                    <a:pt x="18649" y="8133"/>
                    <a:pt x="18677" y="8077"/>
                  </a:cubicBezTo>
                  <a:cubicBezTo>
                    <a:pt x="18677" y="8014"/>
                    <a:pt x="18677" y="7958"/>
                    <a:pt x="18705" y="7902"/>
                  </a:cubicBezTo>
                  <a:cubicBezTo>
                    <a:pt x="18733" y="7755"/>
                    <a:pt x="18733" y="7609"/>
                    <a:pt x="18677" y="7462"/>
                  </a:cubicBezTo>
                  <a:cubicBezTo>
                    <a:pt x="18641" y="7409"/>
                    <a:pt x="18592" y="7389"/>
                    <a:pt x="18539" y="7389"/>
                  </a:cubicBezTo>
                  <a:cubicBezTo>
                    <a:pt x="18508" y="7389"/>
                    <a:pt x="18477" y="7396"/>
                    <a:pt x="18446" y="7406"/>
                  </a:cubicBezTo>
                  <a:cubicBezTo>
                    <a:pt x="18383" y="7434"/>
                    <a:pt x="18327" y="7462"/>
                    <a:pt x="18271" y="7490"/>
                  </a:cubicBezTo>
                  <a:cubicBezTo>
                    <a:pt x="18236" y="7518"/>
                    <a:pt x="18208" y="7553"/>
                    <a:pt x="18180" y="7581"/>
                  </a:cubicBezTo>
                  <a:cubicBezTo>
                    <a:pt x="18152" y="7553"/>
                    <a:pt x="18124" y="7518"/>
                    <a:pt x="18096" y="7490"/>
                  </a:cubicBezTo>
                  <a:cubicBezTo>
                    <a:pt x="18061" y="7462"/>
                    <a:pt x="18033" y="7462"/>
                    <a:pt x="18005" y="7434"/>
                  </a:cubicBezTo>
                  <a:cubicBezTo>
                    <a:pt x="17987" y="7434"/>
                    <a:pt x="17981" y="7446"/>
                    <a:pt x="17970" y="7446"/>
                  </a:cubicBezTo>
                  <a:cubicBezTo>
                    <a:pt x="17965" y="7446"/>
                    <a:pt x="17959" y="7443"/>
                    <a:pt x="17949" y="7434"/>
                  </a:cubicBezTo>
                  <a:cubicBezTo>
                    <a:pt x="17922" y="7406"/>
                    <a:pt x="17922" y="7343"/>
                    <a:pt x="17922" y="7315"/>
                  </a:cubicBezTo>
                  <a:cubicBezTo>
                    <a:pt x="17887" y="7259"/>
                    <a:pt x="17859" y="7203"/>
                    <a:pt x="17859" y="7168"/>
                  </a:cubicBezTo>
                  <a:cubicBezTo>
                    <a:pt x="17831" y="7112"/>
                    <a:pt x="17803" y="7084"/>
                    <a:pt x="17775" y="7028"/>
                  </a:cubicBezTo>
                  <a:cubicBezTo>
                    <a:pt x="17761" y="7011"/>
                    <a:pt x="17745" y="7002"/>
                    <a:pt x="17729" y="7002"/>
                  </a:cubicBezTo>
                  <a:cubicBezTo>
                    <a:pt x="17713" y="7002"/>
                    <a:pt x="17698" y="7011"/>
                    <a:pt x="17684" y="7028"/>
                  </a:cubicBezTo>
                  <a:cubicBezTo>
                    <a:pt x="17600" y="7056"/>
                    <a:pt x="17537" y="7140"/>
                    <a:pt x="17481" y="7231"/>
                  </a:cubicBezTo>
                  <a:cubicBezTo>
                    <a:pt x="17481" y="7259"/>
                    <a:pt x="17453" y="7287"/>
                    <a:pt x="17425" y="7315"/>
                  </a:cubicBezTo>
                  <a:lnTo>
                    <a:pt x="17425" y="7378"/>
                  </a:lnTo>
                  <a:cubicBezTo>
                    <a:pt x="17409" y="7385"/>
                    <a:pt x="17391" y="7389"/>
                    <a:pt x="17373" y="7389"/>
                  </a:cubicBezTo>
                  <a:cubicBezTo>
                    <a:pt x="17324" y="7389"/>
                    <a:pt x="17278" y="7361"/>
                    <a:pt x="17278" y="7315"/>
                  </a:cubicBezTo>
                  <a:cubicBezTo>
                    <a:pt x="17278" y="7287"/>
                    <a:pt x="17306" y="7259"/>
                    <a:pt x="17306" y="7231"/>
                  </a:cubicBezTo>
                  <a:cubicBezTo>
                    <a:pt x="17334" y="7168"/>
                    <a:pt x="17334" y="7112"/>
                    <a:pt x="17334" y="7056"/>
                  </a:cubicBezTo>
                  <a:cubicBezTo>
                    <a:pt x="17334" y="6937"/>
                    <a:pt x="17306" y="6818"/>
                    <a:pt x="17187" y="6790"/>
                  </a:cubicBezTo>
                  <a:cubicBezTo>
                    <a:pt x="17165" y="6783"/>
                    <a:pt x="17143" y="6780"/>
                    <a:pt x="17120" y="6780"/>
                  </a:cubicBezTo>
                  <a:cubicBezTo>
                    <a:pt x="17056" y="6780"/>
                    <a:pt x="16990" y="6807"/>
                    <a:pt x="16929" y="6853"/>
                  </a:cubicBezTo>
                  <a:cubicBezTo>
                    <a:pt x="16901" y="6881"/>
                    <a:pt x="16838" y="6881"/>
                    <a:pt x="16810" y="6937"/>
                  </a:cubicBezTo>
                  <a:cubicBezTo>
                    <a:pt x="16769" y="6978"/>
                    <a:pt x="16729" y="7007"/>
                    <a:pt x="16686" y="7007"/>
                  </a:cubicBezTo>
                  <a:cubicBezTo>
                    <a:pt x="16669" y="7007"/>
                    <a:pt x="16652" y="7003"/>
                    <a:pt x="16635" y="6993"/>
                  </a:cubicBezTo>
                  <a:cubicBezTo>
                    <a:pt x="16579" y="6993"/>
                    <a:pt x="16579" y="6937"/>
                    <a:pt x="16579" y="6881"/>
                  </a:cubicBezTo>
                  <a:cubicBezTo>
                    <a:pt x="16579" y="6818"/>
                    <a:pt x="16551" y="6763"/>
                    <a:pt x="16551" y="6707"/>
                  </a:cubicBezTo>
                  <a:cubicBezTo>
                    <a:pt x="16523" y="6616"/>
                    <a:pt x="16460" y="6469"/>
                    <a:pt x="16404" y="6441"/>
                  </a:cubicBezTo>
                  <a:cubicBezTo>
                    <a:pt x="16388" y="6436"/>
                    <a:pt x="16371" y="6433"/>
                    <a:pt x="16355" y="6433"/>
                  </a:cubicBezTo>
                  <a:cubicBezTo>
                    <a:pt x="16284" y="6433"/>
                    <a:pt x="16219" y="6480"/>
                    <a:pt x="16173" y="6532"/>
                  </a:cubicBezTo>
                  <a:cubicBezTo>
                    <a:pt x="16110" y="6588"/>
                    <a:pt x="16055" y="6644"/>
                    <a:pt x="15999" y="6707"/>
                  </a:cubicBezTo>
                  <a:cubicBezTo>
                    <a:pt x="15999" y="6735"/>
                    <a:pt x="15964" y="6763"/>
                    <a:pt x="15936" y="6790"/>
                  </a:cubicBezTo>
                  <a:cubicBezTo>
                    <a:pt x="15936" y="6707"/>
                    <a:pt x="15936" y="6616"/>
                    <a:pt x="15880" y="6532"/>
                  </a:cubicBezTo>
                  <a:cubicBezTo>
                    <a:pt x="15964" y="6385"/>
                    <a:pt x="15999" y="6182"/>
                    <a:pt x="15999" y="6035"/>
                  </a:cubicBezTo>
                  <a:cubicBezTo>
                    <a:pt x="15964" y="5833"/>
                    <a:pt x="15964" y="5539"/>
                    <a:pt x="15852" y="5392"/>
                  </a:cubicBezTo>
                  <a:cubicBezTo>
                    <a:pt x="15803" y="5314"/>
                    <a:pt x="15743" y="5283"/>
                    <a:pt x="15679" y="5283"/>
                  </a:cubicBezTo>
                  <a:cubicBezTo>
                    <a:pt x="15479" y="5283"/>
                    <a:pt x="15237" y="5595"/>
                    <a:pt x="15153" y="5770"/>
                  </a:cubicBezTo>
                  <a:cubicBezTo>
                    <a:pt x="15153" y="5770"/>
                    <a:pt x="14915" y="5686"/>
                    <a:pt x="14887" y="5686"/>
                  </a:cubicBezTo>
                  <a:cubicBezTo>
                    <a:pt x="14803" y="5686"/>
                    <a:pt x="14712" y="5658"/>
                    <a:pt x="14684" y="5595"/>
                  </a:cubicBezTo>
                  <a:cubicBezTo>
                    <a:pt x="14656" y="5567"/>
                    <a:pt x="14656" y="5539"/>
                    <a:pt x="14628" y="5511"/>
                  </a:cubicBezTo>
                  <a:cubicBezTo>
                    <a:pt x="14628" y="5455"/>
                    <a:pt x="14600" y="5392"/>
                    <a:pt x="14600" y="5364"/>
                  </a:cubicBezTo>
                  <a:cubicBezTo>
                    <a:pt x="14565" y="5245"/>
                    <a:pt x="14600" y="5133"/>
                    <a:pt x="14628" y="5014"/>
                  </a:cubicBezTo>
                  <a:cubicBezTo>
                    <a:pt x="14628" y="4868"/>
                    <a:pt x="14600" y="4756"/>
                    <a:pt x="14600" y="4609"/>
                  </a:cubicBezTo>
                  <a:cubicBezTo>
                    <a:pt x="14565" y="4434"/>
                    <a:pt x="14565" y="4168"/>
                    <a:pt x="14425" y="4056"/>
                  </a:cubicBezTo>
                  <a:cubicBezTo>
                    <a:pt x="14381" y="4021"/>
                    <a:pt x="14336" y="4006"/>
                    <a:pt x="14293" y="4006"/>
                  </a:cubicBezTo>
                  <a:cubicBezTo>
                    <a:pt x="14192" y="4006"/>
                    <a:pt x="14096" y="4082"/>
                    <a:pt x="14013" y="4140"/>
                  </a:cubicBezTo>
                  <a:cubicBezTo>
                    <a:pt x="13866" y="4287"/>
                    <a:pt x="13691" y="4434"/>
                    <a:pt x="13607" y="4609"/>
                  </a:cubicBezTo>
                  <a:cubicBezTo>
                    <a:pt x="13516" y="4581"/>
                    <a:pt x="13460" y="4581"/>
                    <a:pt x="13376" y="4546"/>
                  </a:cubicBezTo>
                  <a:cubicBezTo>
                    <a:pt x="13376" y="4518"/>
                    <a:pt x="13342" y="4490"/>
                    <a:pt x="13314" y="4462"/>
                  </a:cubicBezTo>
                  <a:cubicBezTo>
                    <a:pt x="13342" y="4231"/>
                    <a:pt x="13314" y="4022"/>
                    <a:pt x="13286" y="3819"/>
                  </a:cubicBezTo>
                  <a:cubicBezTo>
                    <a:pt x="13258" y="3672"/>
                    <a:pt x="13230" y="3322"/>
                    <a:pt x="13055" y="3266"/>
                  </a:cubicBezTo>
                  <a:cubicBezTo>
                    <a:pt x="13030" y="3252"/>
                    <a:pt x="13006" y="3246"/>
                    <a:pt x="12982" y="3246"/>
                  </a:cubicBezTo>
                  <a:cubicBezTo>
                    <a:pt x="12860" y="3246"/>
                    <a:pt x="12741" y="3399"/>
                    <a:pt x="12642" y="3469"/>
                  </a:cubicBezTo>
                  <a:cubicBezTo>
                    <a:pt x="12502" y="3616"/>
                    <a:pt x="12356" y="3763"/>
                    <a:pt x="12265" y="3966"/>
                  </a:cubicBezTo>
                  <a:lnTo>
                    <a:pt x="12118" y="3966"/>
                  </a:lnTo>
                  <a:cubicBezTo>
                    <a:pt x="12090" y="3938"/>
                    <a:pt x="12062" y="3882"/>
                    <a:pt x="12006" y="3847"/>
                  </a:cubicBezTo>
                  <a:cubicBezTo>
                    <a:pt x="12062" y="3707"/>
                    <a:pt x="12006" y="3532"/>
                    <a:pt x="11978" y="3385"/>
                  </a:cubicBezTo>
                  <a:cubicBezTo>
                    <a:pt x="11943" y="3238"/>
                    <a:pt x="11943" y="2917"/>
                    <a:pt x="11768" y="2833"/>
                  </a:cubicBezTo>
                  <a:cubicBezTo>
                    <a:pt x="11745" y="2822"/>
                    <a:pt x="11722" y="2818"/>
                    <a:pt x="11700" y="2818"/>
                  </a:cubicBezTo>
                  <a:cubicBezTo>
                    <a:pt x="11589" y="2818"/>
                    <a:pt x="11494" y="2932"/>
                    <a:pt x="11419" y="3008"/>
                  </a:cubicBezTo>
                  <a:cubicBezTo>
                    <a:pt x="11279" y="3182"/>
                    <a:pt x="11132" y="3357"/>
                    <a:pt x="11041" y="3560"/>
                  </a:cubicBezTo>
                  <a:cubicBezTo>
                    <a:pt x="10985" y="3497"/>
                    <a:pt x="10894" y="3469"/>
                    <a:pt x="10838" y="3413"/>
                  </a:cubicBezTo>
                  <a:cubicBezTo>
                    <a:pt x="10810" y="3238"/>
                    <a:pt x="10719" y="3064"/>
                    <a:pt x="10663" y="2889"/>
                  </a:cubicBezTo>
                  <a:cubicBezTo>
                    <a:pt x="10607" y="2742"/>
                    <a:pt x="10517" y="2539"/>
                    <a:pt x="10342" y="2483"/>
                  </a:cubicBezTo>
                  <a:cubicBezTo>
                    <a:pt x="10324" y="2479"/>
                    <a:pt x="10307" y="2477"/>
                    <a:pt x="10291" y="2477"/>
                  </a:cubicBezTo>
                  <a:cubicBezTo>
                    <a:pt x="10175" y="2477"/>
                    <a:pt x="10100" y="2581"/>
                    <a:pt x="10020" y="2686"/>
                  </a:cubicBezTo>
                  <a:cubicBezTo>
                    <a:pt x="9936" y="2798"/>
                    <a:pt x="9908" y="2917"/>
                    <a:pt x="9817" y="3036"/>
                  </a:cubicBezTo>
                  <a:cubicBezTo>
                    <a:pt x="9789" y="3064"/>
                    <a:pt x="9789" y="3092"/>
                    <a:pt x="9761" y="3119"/>
                  </a:cubicBezTo>
                  <a:cubicBezTo>
                    <a:pt x="9615" y="3064"/>
                    <a:pt x="9468" y="3036"/>
                    <a:pt x="9293" y="3008"/>
                  </a:cubicBezTo>
                  <a:lnTo>
                    <a:pt x="9293" y="2889"/>
                  </a:lnTo>
                  <a:cubicBezTo>
                    <a:pt x="9265" y="2798"/>
                    <a:pt x="9209" y="2714"/>
                    <a:pt x="9181" y="2658"/>
                  </a:cubicBezTo>
                  <a:cubicBezTo>
                    <a:pt x="9118" y="2539"/>
                    <a:pt x="9006" y="2336"/>
                    <a:pt x="8859" y="2308"/>
                  </a:cubicBezTo>
                  <a:cubicBezTo>
                    <a:pt x="8741" y="2308"/>
                    <a:pt x="8657" y="2420"/>
                    <a:pt x="8594" y="2511"/>
                  </a:cubicBezTo>
                  <a:cubicBezTo>
                    <a:pt x="8482" y="2658"/>
                    <a:pt x="8447" y="2833"/>
                    <a:pt x="8391" y="3008"/>
                  </a:cubicBezTo>
                  <a:lnTo>
                    <a:pt x="8216" y="3008"/>
                  </a:lnTo>
                  <a:cubicBezTo>
                    <a:pt x="8188" y="2973"/>
                    <a:pt x="8188" y="2917"/>
                    <a:pt x="8160" y="2889"/>
                  </a:cubicBezTo>
                  <a:cubicBezTo>
                    <a:pt x="8132" y="2861"/>
                    <a:pt x="8097" y="2833"/>
                    <a:pt x="8069" y="2770"/>
                  </a:cubicBezTo>
                  <a:cubicBezTo>
                    <a:pt x="8001" y="2724"/>
                    <a:pt x="7909" y="2679"/>
                    <a:pt x="7832" y="2679"/>
                  </a:cubicBezTo>
                  <a:cubicBezTo>
                    <a:pt x="7815" y="2679"/>
                    <a:pt x="7798" y="2681"/>
                    <a:pt x="7783" y="2686"/>
                  </a:cubicBezTo>
                  <a:cubicBezTo>
                    <a:pt x="7608" y="2686"/>
                    <a:pt x="7517" y="2945"/>
                    <a:pt x="7489" y="3092"/>
                  </a:cubicBezTo>
                  <a:cubicBezTo>
                    <a:pt x="7398" y="3092"/>
                    <a:pt x="7314" y="3092"/>
                    <a:pt x="7258" y="3119"/>
                  </a:cubicBezTo>
                  <a:cubicBezTo>
                    <a:pt x="7195" y="3036"/>
                    <a:pt x="7139" y="2973"/>
                    <a:pt x="7083" y="2917"/>
                  </a:cubicBezTo>
                  <a:cubicBezTo>
                    <a:pt x="7032" y="2894"/>
                    <a:pt x="6986" y="2853"/>
                    <a:pt x="6941" y="2853"/>
                  </a:cubicBezTo>
                  <a:cubicBezTo>
                    <a:pt x="6930" y="2853"/>
                    <a:pt x="6919" y="2855"/>
                    <a:pt x="6909" y="2861"/>
                  </a:cubicBezTo>
                  <a:cubicBezTo>
                    <a:pt x="6846" y="2861"/>
                    <a:pt x="6818" y="2917"/>
                    <a:pt x="6818" y="2973"/>
                  </a:cubicBezTo>
                  <a:cubicBezTo>
                    <a:pt x="6790" y="3064"/>
                    <a:pt x="6762" y="3147"/>
                    <a:pt x="6734" y="3266"/>
                  </a:cubicBezTo>
                  <a:cubicBezTo>
                    <a:pt x="6671" y="3266"/>
                    <a:pt x="6643" y="3322"/>
                    <a:pt x="6615" y="3357"/>
                  </a:cubicBezTo>
                  <a:cubicBezTo>
                    <a:pt x="6559" y="3294"/>
                    <a:pt x="6468" y="3266"/>
                    <a:pt x="6349" y="3266"/>
                  </a:cubicBezTo>
                  <a:cubicBezTo>
                    <a:pt x="6304" y="3147"/>
                    <a:pt x="6180" y="2935"/>
                    <a:pt x="6026" y="2935"/>
                  </a:cubicBezTo>
                  <a:cubicBezTo>
                    <a:pt x="5991" y="2935"/>
                    <a:pt x="5954" y="2946"/>
                    <a:pt x="5916" y="2973"/>
                  </a:cubicBezTo>
                  <a:cubicBezTo>
                    <a:pt x="5860" y="3008"/>
                    <a:pt x="5741" y="3182"/>
                    <a:pt x="5713" y="3294"/>
                  </a:cubicBezTo>
                  <a:cubicBezTo>
                    <a:pt x="5660" y="3284"/>
                    <a:pt x="5612" y="3278"/>
                    <a:pt x="5564" y="3278"/>
                  </a:cubicBezTo>
                  <a:cubicBezTo>
                    <a:pt x="5478" y="3278"/>
                    <a:pt x="5395" y="3299"/>
                    <a:pt x="5300" y="3357"/>
                  </a:cubicBezTo>
                  <a:cubicBezTo>
                    <a:pt x="5244" y="3385"/>
                    <a:pt x="5188" y="3469"/>
                    <a:pt x="5160" y="3560"/>
                  </a:cubicBezTo>
                  <a:cubicBezTo>
                    <a:pt x="5070" y="3644"/>
                    <a:pt x="4986" y="3707"/>
                    <a:pt x="4951" y="3819"/>
                  </a:cubicBezTo>
                  <a:lnTo>
                    <a:pt x="4951" y="3882"/>
                  </a:lnTo>
                  <a:cubicBezTo>
                    <a:pt x="4895" y="3819"/>
                    <a:pt x="4839" y="3763"/>
                    <a:pt x="4748" y="3707"/>
                  </a:cubicBezTo>
                  <a:cubicBezTo>
                    <a:pt x="4573" y="3588"/>
                    <a:pt x="4370" y="3532"/>
                    <a:pt x="4195" y="3413"/>
                  </a:cubicBezTo>
                  <a:cubicBezTo>
                    <a:pt x="3818" y="3119"/>
                    <a:pt x="3587" y="2658"/>
                    <a:pt x="3175" y="2364"/>
                  </a:cubicBezTo>
                  <a:cubicBezTo>
                    <a:pt x="3063" y="2273"/>
                    <a:pt x="2972" y="2217"/>
                    <a:pt x="2888" y="2134"/>
                  </a:cubicBezTo>
                  <a:cubicBezTo>
                    <a:pt x="3293" y="2134"/>
                    <a:pt x="3762" y="1959"/>
                    <a:pt x="4112" y="1721"/>
                  </a:cubicBezTo>
                  <a:cubicBezTo>
                    <a:pt x="4545" y="1399"/>
                    <a:pt x="4489" y="847"/>
                    <a:pt x="4168" y="441"/>
                  </a:cubicBezTo>
                  <a:cubicBezTo>
                    <a:pt x="4021" y="267"/>
                    <a:pt x="3790" y="148"/>
                    <a:pt x="3524" y="120"/>
                  </a:cubicBezTo>
                  <a:cubicBezTo>
                    <a:pt x="3349" y="92"/>
                    <a:pt x="3175" y="120"/>
                    <a:pt x="3000" y="64"/>
                  </a:cubicBezTo>
                  <a:cubicBezTo>
                    <a:pt x="2916" y="36"/>
                    <a:pt x="2825" y="1"/>
                    <a:pt x="271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9"/>
            <p:cNvSpPr/>
            <p:nvPr/>
          </p:nvSpPr>
          <p:spPr>
            <a:xfrm>
              <a:off x="2731885" y="3045250"/>
              <a:ext cx="19114" cy="9489"/>
            </a:xfrm>
            <a:custGeom>
              <a:rect b="b" l="l" r="r" t="t"/>
              <a:pathLst>
                <a:path extrusionOk="0" h="417" w="840">
                  <a:moveTo>
                    <a:pt x="37" y="0"/>
                  </a:moveTo>
                  <a:cubicBezTo>
                    <a:pt x="16" y="0"/>
                    <a:pt x="1" y="39"/>
                    <a:pt x="28" y="39"/>
                  </a:cubicBezTo>
                  <a:cubicBezTo>
                    <a:pt x="231" y="242"/>
                    <a:pt x="461" y="361"/>
                    <a:pt x="727" y="417"/>
                  </a:cubicBezTo>
                  <a:cubicBezTo>
                    <a:pt x="811" y="417"/>
                    <a:pt x="839" y="326"/>
                    <a:pt x="755" y="298"/>
                  </a:cubicBezTo>
                  <a:cubicBezTo>
                    <a:pt x="489" y="242"/>
                    <a:pt x="259" y="186"/>
                    <a:pt x="56" y="11"/>
                  </a:cubicBezTo>
                  <a:cubicBezTo>
                    <a:pt x="50" y="3"/>
                    <a:pt x="43"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9"/>
            <p:cNvSpPr/>
            <p:nvPr/>
          </p:nvSpPr>
          <p:spPr>
            <a:xfrm>
              <a:off x="2734616" y="3039175"/>
              <a:ext cx="20980" cy="9512"/>
            </a:xfrm>
            <a:custGeom>
              <a:rect b="b" l="l" r="r" t="t"/>
              <a:pathLst>
                <a:path extrusionOk="0" h="418" w="922">
                  <a:moveTo>
                    <a:pt x="15" y="1"/>
                  </a:moveTo>
                  <a:cubicBezTo>
                    <a:pt x="8" y="1"/>
                    <a:pt x="0" y="20"/>
                    <a:pt x="20" y="40"/>
                  </a:cubicBezTo>
                  <a:cubicBezTo>
                    <a:pt x="111" y="131"/>
                    <a:pt x="223" y="243"/>
                    <a:pt x="341" y="306"/>
                  </a:cubicBezTo>
                  <a:cubicBezTo>
                    <a:pt x="516" y="362"/>
                    <a:pt x="691" y="418"/>
                    <a:pt x="838" y="418"/>
                  </a:cubicBezTo>
                  <a:cubicBezTo>
                    <a:pt x="922" y="418"/>
                    <a:pt x="922" y="306"/>
                    <a:pt x="838" y="306"/>
                  </a:cubicBezTo>
                  <a:cubicBezTo>
                    <a:pt x="544" y="278"/>
                    <a:pt x="286" y="187"/>
                    <a:pt x="20" y="12"/>
                  </a:cubicBezTo>
                  <a:cubicBezTo>
                    <a:pt x="20" y="4"/>
                    <a:pt x="17" y="1"/>
                    <a:pt x="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9"/>
            <p:cNvSpPr/>
            <p:nvPr/>
          </p:nvSpPr>
          <p:spPr>
            <a:xfrm>
              <a:off x="2603160" y="3016215"/>
              <a:ext cx="15291" cy="2731"/>
            </a:xfrm>
            <a:custGeom>
              <a:rect b="b" l="l" r="r" t="t"/>
              <a:pathLst>
                <a:path extrusionOk="0" h="120" w="672">
                  <a:moveTo>
                    <a:pt x="378" y="0"/>
                  </a:moveTo>
                  <a:cubicBezTo>
                    <a:pt x="266" y="0"/>
                    <a:pt x="147" y="28"/>
                    <a:pt x="28" y="63"/>
                  </a:cubicBezTo>
                  <a:cubicBezTo>
                    <a:pt x="0" y="63"/>
                    <a:pt x="28" y="119"/>
                    <a:pt x="56" y="119"/>
                  </a:cubicBezTo>
                  <a:cubicBezTo>
                    <a:pt x="175" y="91"/>
                    <a:pt x="294" y="91"/>
                    <a:pt x="406" y="91"/>
                  </a:cubicBezTo>
                  <a:cubicBezTo>
                    <a:pt x="469" y="91"/>
                    <a:pt x="553" y="119"/>
                    <a:pt x="615" y="119"/>
                  </a:cubicBezTo>
                  <a:cubicBezTo>
                    <a:pt x="671" y="119"/>
                    <a:pt x="671" y="63"/>
                    <a:pt x="615" y="28"/>
                  </a:cubicBezTo>
                  <a:cubicBezTo>
                    <a:pt x="525" y="0"/>
                    <a:pt x="469" y="0"/>
                    <a:pt x="3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9"/>
            <p:cNvSpPr/>
            <p:nvPr/>
          </p:nvSpPr>
          <p:spPr>
            <a:xfrm>
              <a:off x="2611102" y="3008251"/>
              <a:ext cx="12606" cy="6076"/>
            </a:xfrm>
            <a:custGeom>
              <a:rect b="b" l="l" r="r" t="t"/>
              <a:pathLst>
                <a:path extrusionOk="0" h="267" w="554">
                  <a:moveTo>
                    <a:pt x="57" y="1"/>
                  </a:moveTo>
                  <a:cubicBezTo>
                    <a:pt x="1" y="1"/>
                    <a:pt x="1" y="64"/>
                    <a:pt x="29" y="92"/>
                  </a:cubicBezTo>
                  <a:cubicBezTo>
                    <a:pt x="176" y="148"/>
                    <a:pt x="350" y="176"/>
                    <a:pt x="497" y="266"/>
                  </a:cubicBezTo>
                  <a:cubicBezTo>
                    <a:pt x="525" y="266"/>
                    <a:pt x="553" y="204"/>
                    <a:pt x="525" y="176"/>
                  </a:cubicBezTo>
                  <a:cubicBezTo>
                    <a:pt x="378" y="92"/>
                    <a:pt x="204" y="64"/>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9"/>
            <p:cNvSpPr/>
            <p:nvPr/>
          </p:nvSpPr>
          <p:spPr>
            <a:xfrm>
              <a:off x="2699892" y="3032758"/>
              <a:ext cx="14017" cy="6076"/>
            </a:xfrm>
            <a:custGeom>
              <a:rect b="b" l="l" r="r" t="t"/>
              <a:pathLst>
                <a:path extrusionOk="0" h="267" w="616">
                  <a:moveTo>
                    <a:pt x="63" y="1"/>
                  </a:moveTo>
                  <a:cubicBezTo>
                    <a:pt x="35" y="1"/>
                    <a:pt x="1" y="36"/>
                    <a:pt x="35" y="64"/>
                  </a:cubicBezTo>
                  <a:cubicBezTo>
                    <a:pt x="91" y="119"/>
                    <a:pt x="147" y="175"/>
                    <a:pt x="238" y="210"/>
                  </a:cubicBezTo>
                  <a:cubicBezTo>
                    <a:pt x="322" y="266"/>
                    <a:pt x="441" y="266"/>
                    <a:pt x="560" y="266"/>
                  </a:cubicBezTo>
                  <a:cubicBezTo>
                    <a:pt x="616" y="266"/>
                    <a:pt x="616" y="175"/>
                    <a:pt x="560" y="147"/>
                  </a:cubicBezTo>
                  <a:cubicBezTo>
                    <a:pt x="413" y="91"/>
                    <a:pt x="210" y="119"/>
                    <a:pt x="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9"/>
            <p:cNvSpPr/>
            <p:nvPr/>
          </p:nvSpPr>
          <p:spPr>
            <a:xfrm>
              <a:off x="2694886" y="3038628"/>
              <a:ext cx="15701" cy="5461"/>
            </a:xfrm>
            <a:custGeom>
              <a:rect b="b" l="l" r="r" t="t"/>
              <a:pathLst>
                <a:path extrusionOk="0" h="240" w="690">
                  <a:moveTo>
                    <a:pt x="59" y="1"/>
                  </a:moveTo>
                  <a:cubicBezTo>
                    <a:pt x="28" y="1"/>
                    <a:pt x="0" y="42"/>
                    <a:pt x="46" y="64"/>
                  </a:cubicBezTo>
                  <a:cubicBezTo>
                    <a:pt x="137" y="92"/>
                    <a:pt x="193" y="183"/>
                    <a:pt x="283" y="211"/>
                  </a:cubicBezTo>
                  <a:cubicBezTo>
                    <a:pt x="395" y="239"/>
                    <a:pt x="514" y="239"/>
                    <a:pt x="605" y="239"/>
                  </a:cubicBezTo>
                  <a:cubicBezTo>
                    <a:pt x="689" y="239"/>
                    <a:pt x="689" y="155"/>
                    <a:pt x="633" y="127"/>
                  </a:cubicBezTo>
                  <a:cubicBezTo>
                    <a:pt x="542" y="92"/>
                    <a:pt x="458" y="92"/>
                    <a:pt x="367" y="92"/>
                  </a:cubicBezTo>
                  <a:cubicBezTo>
                    <a:pt x="255" y="92"/>
                    <a:pt x="165" y="36"/>
                    <a:pt x="81" y="8"/>
                  </a:cubicBezTo>
                  <a:cubicBezTo>
                    <a:pt x="74" y="3"/>
                    <a:pt x="67" y="1"/>
                    <a:pt x="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9"/>
            <p:cNvSpPr/>
            <p:nvPr/>
          </p:nvSpPr>
          <p:spPr>
            <a:xfrm>
              <a:off x="2668376" y="2966859"/>
              <a:ext cx="12174" cy="12993"/>
            </a:xfrm>
            <a:custGeom>
              <a:rect b="b" l="l" r="r" t="t"/>
              <a:pathLst>
                <a:path extrusionOk="0" h="571" w="535">
                  <a:moveTo>
                    <a:pt x="459" y="1"/>
                  </a:moveTo>
                  <a:cubicBezTo>
                    <a:pt x="449" y="1"/>
                    <a:pt x="438" y="5"/>
                    <a:pt x="428" y="16"/>
                  </a:cubicBezTo>
                  <a:cubicBezTo>
                    <a:pt x="337" y="72"/>
                    <a:pt x="253" y="135"/>
                    <a:pt x="162" y="219"/>
                  </a:cubicBezTo>
                  <a:cubicBezTo>
                    <a:pt x="106" y="309"/>
                    <a:pt x="50" y="421"/>
                    <a:pt x="22" y="512"/>
                  </a:cubicBezTo>
                  <a:cubicBezTo>
                    <a:pt x="0" y="547"/>
                    <a:pt x="27" y="571"/>
                    <a:pt x="50" y="571"/>
                  </a:cubicBezTo>
                  <a:cubicBezTo>
                    <a:pt x="65" y="571"/>
                    <a:pt x="78" y="562"/>
                    <a:pt x="78" y="540"/>
                  </a:cubicBezTo>
                  <a:cubicBezTo>
                    <a:pt x="162" y="365"/>
                    <a:pt x="309" y="246"/>
                    <a:pt x="484" y="135"/>
                  </a:cubicBezTo>
                  <a:cubicBezTo>
                    <a:pt x="534" y="84"/>
                    <a:pt x="503" y="1"/>
                    <a:pt x="4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9"/>
            <p:cNvSpPr/>
            <p:nvPr/>
          </p:nvSpPr>
          <p:spPr>
            <a:xfrm>
              <a:off x="2847867" y="2986110"/>
              <a:ext cx="13858" cy="13676"/>
            </a:xfrm>
            <a:custGeom>
              <a:rect b="b" l="l" r="r" t="t"/>
              <a:pathLst>
                <a:path extrusionOk="0" h="601" w="609">
                  <a:moveTo>
                    <a:pt x="430" y="121"/>
                  </a:moveTo>
                  <a:cubicBezTo>
                    <a:pt x="462" y="121"/>
                    <a:pt x="462" y="172"/>
                    <a:pt x="462" y="219"/>
                  </a:cubicBezTo>
                  <a:cubicBezTo>
                    <a:pt x="490" y="247"/>
                    <a:pt x="490" y="302"/>
                    <a:pt x="490" y="337"/>
                  </a:cubicBezTo>
                  <a:cubicBezTo>
                    <a:pt x="490" y="421"/>
                    <a:pt x="434" y="421"/>
                    <a:pt x="378" y="449"/>
                  </a:cubicBezTo>
                  <a:cubicBezTo>
                    <a:pt x="350" y="449"/>
                    <a:pt x="287" y="477"/>
                    <a:pt x="259" y="477"/>
                  </a:cubicBezTo>
                  <a:cubicBezTo>
                    <a:pt x="175" y="477"/>
                    <a:pt x="140" y="421"/>
                    <a:pt x="175" y="365"/>
                  </a:cubicBezTo>
                  <a:cubicBezTo>
                    <a:pt x="231" y="337"/>
                    <a:pt x="259" y="302"/>
                    <a:pt x="315" y="247"/>
                  </a:cubicBezTo>
                  <a:cubicBezTo>
                    <a:pt x="350" y="219"/>
                    <a:pt x="378" y="163"/>
                    <a:pt x="406" y="128"/>
                  </a:cubicBezTo>
                  <a:cubicBezTo>
                    <a:pt x="415" y="123"/>
                    <a:pt x="423" y="121"/>
                    <a:pt x="430" y="121"/>
                  </a:cubicBezTo>
                  <a:close/>
                  <a:moveTo>
                    <a:pt x="417" y="0"/>
                  </a:moveTo>
                  <a:cubicBezTo>
                    <a:pt x="387" y="0"/>
                    <a:pt x="353" y="13"/>
                    <a:pt x="315" y="44"/>
                  </a:cubicBezTo>
                  <a:cubicBezTo>
                    <a:pt x="259" y="100"/>
                    <a:pt x="231" y="163"/>
                    <a:pt x="175" y="219"/>
                  </a:cubicBezTo>
                  <a:cubicBezTo>
                    <a:pt x="112" y="275"/>
                    <a:pt x="56" y="337"/>
                    <a:pt x="28" y="421"/>
                  </a:cubicBezTo>
                  <a:cubicBezTo>
                    <a:pt x="0" y="477"/>
                    <a:pt x="56" y="540"/>
                    <a:pt x="112" y="568"/>
                  </a:cubicBezTo>
                  <a:cubicBezTo>
                    <a:pt x="151" y="592"/>
                    <a:pt x="183" y="600"/>
                    <a:pt x="214" y="600"/>
                  </a:cubicBezTo>
                  <a:cubicBezTo>
                    <a:pt x="257" y="600"/>
                    <a:pt x="298" y="584"/>
                    <a:pt x="350" y="568"/>
                  </a:cubicBezTo>
                  <a:cubicBezTo>
                    <a:pt x="434" y="540"/>
                    <a:pt x="525" y="540"/>
                    <a:pt x="553" y="477"/>
                  </a:cubicBezTo>
                  <a:cubicBezTo>
                    <a:pt x="609" y="421"/>
                    <a:pt x="581" y="302"/>
                    <a:pt x="581" y="219"/>
                  </a:cubicBezTo>
                  <a:cubicBezTo>
                    <a:pt x="560" y="109"/>
                    <a:pt x="504" y="0"/>
                    <a:pt x="4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9"/>
            <p:cNvSpPr/>
            <p:nvPr/>
          </p:nvSpPr>
          <p:spPr>
            <a:xfrm>
              <a:off x="2828617" y="2984540"/>
              <a:ext cx="11309" cy="12697"/>
            </a:xfrm>
            <a:custGeom>
              <a:rect b="b" l="l" r="r" t="t"/>
              <a:pathLst>
                <a:path extrusionOk="0" h="558" w="497">
                  <a:moveTo>
                    <a:pt x="350" y="141"/>
                  </a:moveTo>
                  <a:cubicBezTo>
                    <a:pt x="378" y="141"/>
                    <a:pt x="350" y="197"/>
                    <a:pt x="350" y="232"/>
                  </a:cubicBezTo>
                  <a:lnTo>
                    <a:pt x="350" y="371"/>
                  </a:lnTo>
                  <a:cubicBezTo>
                    <a:pt x="322" y="406"/>
                    <a:pt x="259" y="434"/>
                    <a:pt x="231" y="434"/>
                  </a:cubicBezTo>
                  <a:cubicBezTo>
                    <a:pt x="212" y="447"/>
                    <a:pt x="197" y="453"/>
                    <a:pt x="186" y="453"/>
                  </a:cubicBezTo>
                  <a:cubicBezTo>
                    <a:pt x="149" y="453"/>
                    <a:pt x="154" y="392"/>
                    <a:pt x="175" y="344"/>
                  </a:cubicBezTo>
                  <a:cubicBezTo>
                    <a:pt x="203" y="288"/>
                    <a:pt x="259" y="232"/>
                    <a:pt x="287" y="169"/>
                  </a:cubicBezTo>
                  <a:cubicBezTo>
                    <a:pt x="322" y="169"/>
                    <a:pt x="350" y="141"/>
                    <a:pt x="350" y="141"/>
                  </a:cubicBezTo>
                  <a:close/>
                  <a:moveTo>
                    <a:pt x="392" y="1"/>
                  </a:moveTo>
                  <a:cubicBezTo>
                    <a:pt x="378" y="1"/>
                    <a:pt x="364" y="8"/>
                    <a:pt x="350" y="22"/>
                  </a:cubicBezTo>
                  <a:cubicBezTo>
                    <a:pt x="259" y="57"/>
                    <a:pt x="203" y="169"/>
                    <a:pt x="147" y="260"/>
                  </a:cubicBezTo>
                  <a:cubicBezTo>
                    <a:pt x="84" y="316"/>
                    <a:pt x="0" y="434"/>
                    <a:pt x="84" y="518"/>
                  </a:cubicBezTo>
                  <a:cubicBezTo>
                    <a:pt x="113" y="547"/>
                    <a:pt x="141" y="558"/>
                    <a:pt x="168" y="558"/>
                  </a:cubicBezTo>
                  <a:cubicBezTo>
                    <a:pt x="226" y="558"/>
                    <a:pt x="279" y="509"/>
                    <a:pt x="322" y="490"/>
                  </a:cubicBezTo>
                  <a:cubicBezTo>
                    <a:pt x="406" y="462"/>
                    <a:pt x="434" y="406"/>
                    <a:pt x="434" y="316"/>
                  </a:cubicBezTo>
                  <a:cubicBezTo>
                    <a:pt x="462" y="232"/>
                    <a:pt x="497" y="85"/>
                    <a:pt x="434" y="22"/>
                  </a:cubicBezTo>
                  <a:cubicBezTo>
                    <a:pt x="420" y="8"/>
                    <a:pt x="406" y="1"/>
                    <a:pt x="39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9"/>
            <p:cNvSpPr/>
            <p:nvPr/>
          </p:nvSpPr>
          <p:spPr>
            <a:xfrm>
              <a:off x="2793460" y="2968361"/>
              <a:ext cx="17794" cy="20070"/>
            </a:xfrm>
            <a:custGeom>
              <a:rect b="b" l="l" r="r" t="t"/>
              <a:pathLst>
                <a:path extrusionOk="0" h="882" w="782">
                  <a:moveTo>
                    <a:pt x="535" y="150"/>
                  </a:moveTo>
                  <a:cubicBezTo>
                    <a:pt x="546" y="150"/>
                    <a:pt x="559" y="159"/>
                    <a:pt x="580" y="180"/>
                  </a:cubicBezTo>
                  <a:cubicBezTo>
                    <a:pt x="608" y="271"/>
                    <a:pt x="608" y="327"/>
                    <a:pt x="643" y="418"/>
                  </a:cubicBezTo>
                  <a:cubicBezTo>
                    <a:pt x="643" y="502"/>
                    <a:pt x="671" y="558"/>
                    <a:pt x="608" y="649"/>
                  </a:cubicBezTo>
                  <a:cubicBezTo>
                    <a:pt x="588" y="690"/>
                    <a:pt x="537" y="716"/>
                    <a:pt x="487" y="716"/>
                  </a:cubicBezTo>
                  <a:cubicBezTo>
                    <a:pt x="469" y="716"/>
                    <a:pt x="450" y="712"/>
                    <a:pt x="434" y="705"/>
                  </a:cubicBezTo>
                  <a:cubicBezTo>
                    <a:pt x="350" y="705"/>
                    <a:pt x="231" y="649"/>
                    <a:pt x="231" y="530"/>
                  </a:cubicBezTo>
                  <a:cubicBezTo>
                    <a:pt x="231" y="446"/>
                    <a:pt x="322" y="383"/>
                    <a:pt x="378" y="327"/>
                  </a:cubicBezTo>
                  <a:cubicBezTo>
                    <a:pt x="406" y="299"/>
                    <a:pt x="434" y="271"/>
                    <a:pt x="469" y="208"/>
                  </a:cubicBezTo>
                  <a:cubicBezTo>
                    <a:pt x="503" y="174"/>
                    <a:pt x="516" y="150"/>
                    <a:pt x="535" y="150"/>
                  </a:cubicBezTo>
                  <a:close/>
                  <a:moveTo>
                    <a:pt x="549" y="0"/>
                  </a:moveTo>
                  <a:cubicBezTo>
                    <a:pt x="480" y="0"/>
                    <a:pt x="426" y="76"/>
                    <a:pt x="378" y="125"/>
                  </a:cubicBezTo>
                  <a:cubicBezTo>
                    <a:pt x="294" y="243"/>
                    <a:pt x="175" y="327"/>
                    <a:pt x="119" y="446"/>
                  </a:cubicBezTo>
                  <a:cubicBezTo>
                    <a:pt x="0" y="677"/>
                    <a:pt x="259" y="852"/>
                    <a:pt x="469" y="880"/>
                  </a:cubicBezTo>
                  <a:cubicBezTo>
                    <a:pt x="480" y="881"/>
                    <a:pt x="492" y="882"/>
                    <a:pt x="503" y="882"/>
                  </a:cubicBezTo>
                  <a:cubicBezTo>
                    <a:pt x="732" y="882"/>
                    <a:pt x="782" y="609"/>
                    <a:pt x="755" y="355"/>
                  </a:cubicBezTo>
                  <a:cubicBezTo>
                    <a:pt x="755" y="243"/>
                    <a:pt x="699" y="125"/>
                    <a:pt x="643" y="69"/>
                  </a:cubicBezTo>
                  <a:cubicBezTo>
                    <a:pt x="643" y="34"/>
                    <a:pt x="608" y="34"/>
                    <a:pt x="580" y="6"/>
                  </a:cubicBezTo>
                  <a:cubicBezTo>
                    <a:pt x="570" y="2"/>
                    <a:pt x="559" y="0"/>
                    <a:pt x="5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9"/>
            <p:cNvSpPr/>
            <p:nvPr/>
          </p:nvSpPr>
          <p:spPr>
            <a:xfrm>
              <a:off x="2770227" y="2962422"/>
              <a:ext cx="14654" cy="19501"/>
            </a:xfrm>
            <a:custGeom>
              <a:rect b="b" l="l" r="r" t="t"/>
              <a:pathLst>
                <a:path extrusionOk="0" h="857" w="644">
                  <a:moveTo>
                    <a:pt x="433" y="147"/>
                  </a:moveTo>
                  <a:cubicBezTo>
                    <a:pt x="459" y="147"/>
                    <a:pt x="482" y="165"/>
                    <a:pt x="497" y="211"/>
                  </a:cubicBezTo>
                  <a:cubicBezTo>
                    <a:pt x="525" y="330"/>
                    <a:pt x="553" y="414"/>
                    <a:pt x="497" y="532"/>
                  </a:cubicBezTo>
                  <a:cubicBezTo>
                    <a:pt x="469" y="616"/>
                    <a:pt x="441" y="735"/>
                    <a:pt x="350" y="735"/>
                  </a:cubicBezTo>
                  <a:cubicBezTo>
                    <a:pt x="119" y="735"/>
                    <a:pt x="147" y="469"/>
                    <a:pt x="231" y="358"/>
                  </a:cubicBezTo>
                  <a:cubicBezTo>
                    <a:pt x="257" y="290"/>
                    <a:pt x="359" y="147"/>
                    <a:pt x="433" y="147"/>
                  </a:cubicBezTo>
                  <a:close/>
                  <a:moveTo>
                    <a:pt x="421" y="1"/>
                  </a:moveTo>
                  <a:cubicBezTo>
                    <a:pt x="350" y="1"/>
                    <a:pt x="289" y="51"/>
                    <a:pt x="266" y="120"/>
                  </a:cubicBezTo>
                  <a:cubicBezTo>
                    <a:pt x="175" y="211"/>
                    <a:pt x="56" y="330"/>
                    <a:pt x="56" y="441"/>
                  </a:cubicBezTo>
                  <a:cubicBezTo>
                    <a:pt x="0" y="644"/>
                    <a:pt x="91" y="854"/>
                    <a:pt x="322" y="854"/>
                  </a:cubicBezTo>
                  <a:cubicBezTo>
                    <a:pt x="335" y="856"/>
                    <a:pt x="347" y="857"/>
                    <a:pt x="359" y="857"/>
                  </a:cubicBezTo>
                  <a:cubicBezTo>
                    <a:pt x="539" y="857"/>
                    <a:pt x="642" y="668"/>
                    <a:pt x="615" y="504"/>
                  </a:cubicBezTo>
                  <a:cubicBezTo>
                    <a:pt x="643" y="414"/>
                    <a:pt x="643" y="330"/>
                    <a:pt x="615" y="239"/>
                  </a:cubicBezTo>
                  <a:cubicBezTo>
                    <a:pt x="581" y="155"/>
                    <a:pt x="581" y="8"/>
                    <a:pt x="469" y="8"/>
                  </a:cubicBezTo>
                  <a:cubicBezTo>
                    <a:pt x="453" y="3"/>
                    <a:pt x="437" y="1"/>
                    <a:pt x="42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9"/>
            <p:cNvSpPr/>
            <p:nvPr/>
          </p:nvSpPr>
          <p:spPr>
            <a:xfrm>
              <a:off x="2744446" y="2948860"/>
              <a:ext cx="19114" cy="21754"/>
            </a:xfrm>
            <a:custGeom>
              <a:rect b="b" l="l" r="r" t="t"/>
              <a:pathLst>
                <a:path extrusionOk="0" h="956" w="840">
                  <a:moveTo>
                    <a:pt x="372" y="164"/>
                  </a:moveTo>
                  <a:cubicBezTo>
                    <a:pt x="501" y="164"/>
                    <a:pt x="590" y="359"/>
                    <a:pt x="637" y="457"/>
                  </a:cubicBezTo>
                  <a:cubicBezTo>
                    <a:pt x="696" y="595"/>
                    <a:pt x="724" y="781"/>
                    <a:pt x="560" y="781"/>
                  </a:cubicBezTo>
                  <a:cubicBezTo>
                    <a:pt x="549" y="781"/>
                    <a:pt x="538" y="781"/>
                    <a:pt x="525" y="779"/>
                  </a:cubicBezTo>
                  <a:cubicBezTo>
                    <a:pt x="378" y="751"/>
                    <a:pt x="203" y="660"/>
                    <a:pt x="175" y="513"/>
                  </a:cubicBezTo>
                  <a:cubicBezTo>
                    <a:pt x="175" y="429"/>
                    <a:pt x="231" y="254"/>
                    <a:pt x="287" y="191"/>
                  </a:cubicBezTo>
                  <a:cubicBezTo>
                    <a:pt x="317" y="172"/>
                    <a:pt x="345" y="164"/>
                    <a:pt x="372" y="164"/>
                  </a:cubicBezTo>
                  <a:close/>
                  <a:moveTo>
                    <a:pt x="394" y="0"/>
                  </a:moveTo>
                  <a:cubicBezTo>
                    <a:pt x="370" y="0"/>
                    <a:pt x="343" y="5"/>
                    <a:pt x="315" y="17"/>
                  </a:cubicBezTo>
                  <a:cubicBezTo>
                    <a:pt x="112" y="107"/>
                    <a:pt x="0" y="457"/>
                    <a:pt x="84" y="632"/>
                  </a:cubicBezTo>
                  <a:cubicBezTo>
                    <a:pt x="130" y="775"/>
                    <a:pt x="395" y="955"/>
                    <a:pt x="586" y="955"/>
                  </a:cubicBezTo>
                  <a:cubicBezTo>
                    <a:pt x="629" y="955"/>
                    <a:pt x="668" y="946"/>
                    <a:pt x="700" y="926"/>
                  </a:cubicBezTo>
                  <a:cubicBezTo>
                    <a:pt x="811" y="835"/>
                    <a:pt x="839" y="751"/>
                    <a:pt x="839" y="632"/>
                  </a:cubicBezTo>
                  <a:cubicBezTo>
                    <a:pt x="811" y="513"/>
                    <a:pt x="756" y="457"/>
                    <a:pt x="728" y="401"/>
                  </a:cubicBezTo>
                  <a:cubicBezTo>
                    <a:pt x="700" y="366"/>
                    <a:pt x="700" y="366"/>
                    <a:pt x="700" y="338"/>
                  </a:cubicBezTo>
                  <a:cubicBezTo>
                    <a:pt x="645" y="211"/>
                    <a:pt x="554" y="0"/>
                    <a:pt x="39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9"/>
            <p:cNvSpPr/>
            <p:nvPr/>
          </p:nvSpPr>
          <p:spPr>
            <a:xfrm>
              <a:off x="2720576" y="2937915"/>
              <a:ext cx="15928" cy="18659"/>
            </a:xfrm>
            <a:custGeom>
              <a:rect b="b" l="l" r="r" t="t"/>
              <a:pathLst>
                <a:path extrusionOk="0" h="820" w="700">
                  <a:moveTo>
                    <a:pt x="406" y="120"/>
                  </a:moveTo>
                  <a:cubicBezTo>
                    <a:pt x="434" y="120"/>
                    <a:pt x="490" y="239"/>
                    <a:pt x="490" y="267"/>
                  </a:cubicBezTo>
                  <a:cubicBezTo>
                    <a:pt x="525" y="323"/>
                    <a:pt x="553" y="386"/>
                    <a:pt x="553" y="442"/>
                  </a:cubicBezTo>
                  <a:cubicBezTo>
                    <a:pt x="581" y="498"/>
                    <a:pt x="581" y="561"/>
                    <a:pt x="553" y="616"/>
                  </a:cubicBezTo>
                  <a:cubicBezTo>
                    <a:pt x="541" y="666"/>
                    <a:pt x="509" y="684"/>
                    <a:pt x="471" y="684"/>
                  </a:cubicBezTo>
                  <a:cubicBezTo>
                    <a:pt x="417" y="684"/>
                    <a:pt x="352" y="649"/>
                    <a:pt x="315" y="616"/>
                  </a:cubicBezTo>
                  <a:cubicBezTo>
                    <a:pt x="287" y="616"/>
                    <a:pt x="231" y="588"/>
                    <a:pt x="203" y="561"/>
                  </a:cubicBezTo>
                  <a:cubicBezTo>
                    <a:pt x="112" y="498"/>
                    <a:pt x="140" y="442"/>
                    <a:pt x="175" y="358"/>
                  </a:cubicBezTo>
                  <a:cubicBezTo>
                    <a:pt x="203" y="323"/>
                    <a:pt x="350" y="120"/>
                    <a:pt x="406" y="120"/>
                  </a:cubicBezTo>
                  <a:close/>
                  <a:moveTo>
                    <a:pt x="421" y="0"/>
                  </a:moveTo>
                  <a:cubicBezTo>
                    <a:pt x="408" y="0"/>
                    <a:pt x="393" y="3"/>
                    <a:pt x="378" y="8"/>
                  </a:cubicBezTo>
                  <a:cubicBezTo>
                    <a:pt x="259" y="8"/>
                    <a:pt x="203" y="120"/>
                    <a:pt x="112" y="211"/>
                  </a:cubicBezTo>
                  <a:cubicBezTo>
                    <a:pt x="56" y="267"/>
                    <a:pt x="1" y="386"/>
                    <a:pt x="1" y="470"/>
                  </a:cubicBezTo>
                  <a:cubicBezTo>
                    <a:pt x="1" y="588"/>
                    <a:pt x="56" y="616"/>
                    <a:pt x="112" y="672"/>
                  </a:cubicBezTo>
                  <a:cubicBezTo>
                    <a:pt x="231" y="735"/>
                    <a:pt x="350" y="791"/>
                    <a:pt x="462" y="819"/>
                  </a:cubicBezTo>
                  <a:cubicBezTo>
                    <a:pt x="581" y="819"/>
                    <a:pt x="665" y="763"/>
                    <a:pt x="665" y="672"/>
                  </a:cubicBezTo>
                  <a:cubicBezTo>
                    <a:pt x="700" y="588"/>
                    <a:pt x="700" y="498"/>
                    <a:pt x="665" y="414"/>
                  </a:cubicBezTo>
                  <a:lnTo>
                    <a:pt x="637" y="386"/>
                  </a:lnTo>
                  <a:cubicBezTo>
                    <a:pt x="611" y="277"/>
                    <a:pt x="563" y="0"/>
                    <a:pt x="4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9"/>
            <p:cNvSpPr/>
            <p:nvPr/>
          </p:nvSpPr>
          <p:spPr>
            <a:xfrm>
              <a:off x="2720576" y="2912725"/>
              <a:ext cx="13858" cy="16657"/>
            </a:xfrm>
            <a:custGeom>
              <a:rect b="b" l="l" r="r" t="t"/>
              <a:pathLst>
                <a:path extrusionOk="0" h="732" w="609">
                  <a:moveTo>
                    <a:pt x="282" y="132"/>
                  </a:moveTo>
                  <a:cubicBezTo>
                    <a:pt x="331" y="132"/>
                    <a:pt x="357" y="193"/>
                    <a:pt x="378" y="241"/>
                  </a:cubicBezTo>
                  <a:cubicBezTo>
                    <a:pt x="434" y="325"/>
                    <a:pt x="462" y="444"/>
                    <a:pt x="462" y="528"/>
                  </a:cubicBezTo>
                  <a:cubicBezTo>
                    <a:pt x="462" y="586"/>
                    <a:pt x="462" y="607"/>
                    <a:pt x="440" y="607"/>
                  </a:cubicBezTo>
                  <a:cubicBezTo>
                    <a:pt x="427" y="607"/>
                    <a:pt x="408" y="601"/>
                    <a:pt x="378" y="591"/>
                  </a:cubicBezTo>
                  <a:cubicBezTo>
                    <a:pt x="315" y="591"/>
                    <a:pt x="231" y="556"/>
                    <a:pt x="175" y="500"/>
                  </a:cubicBezTo>
                  <a:cubicBezTo>
                    <a:pt x="112" y="444"/>
                    <a:pt x="112" y="381"/>
                    <a:pt x="140" y="325"/>
                  </a:cubicBezTo>
                  <a:cubicBezTo>
                    <a:pt x="175" y="269"/>
                    <a:pt x="203" y="178"/>
                    <a:pt x="231" y="150"/>
                  </a:cubicBezTo>
                  <a:cubicBezTo>
                    <a:pt x="251" y="137"/>
                    <a:pt x="267" y="132"/>
                    <a:pt x="282" y="132"/>
                  </a:cubicBezTo>
                  <a:close/>
                  <a:moveTo>
                    <a:pt x="282" y="1"/>
                  </a:moveTo>
                  <a:cubicBezTo>
                    <a:pt x="256" y="1"/>
                    <a:pt x="230" y="10"/>
                    <a:pt x="203" y="31"/>
                  </a:cubicBezTo>
                  <a:cubicBezTo>
                    <a:pt x="112" y="94"/>
                    <a:pt x="56" y="178"/>
                    <a:pt x="28" y="297"/>
                  </a:cubicBezTo>
                  <a:cubicBezTo>
                    <a:pt x="1" y="381"/>
                    <a:pt x="1" y="472"/>
                    <a:pt x="56" y="556"/>
                  </a:cubicBezTo>
                  <a:cubicBezTo>
                    <a:pt x="117" y="622"/>
                    <a:pt x="302" y="731"/>
                    <a:pt x="445" y="731"/>
                  </a:cubicBezTo>
                  <a:cubicBezTo>
                    <a:pt x="500" y="731"/>
                    <a:pt x="548" y="715"/>
                    <a:pt x="581" y="675"/>
                  </a:cubicBezTo>
                  <a:cubicBezTo>
                    <a:pt x="609" y="619"/>
                    <a:pt x="581" y="472"/>
                    <a:pt x="581" y="416"/>
                  </a:cubicBezTo>
                  <a:cubicBezTo>
                    <a:pt x="557" y="291"/>
                    <a:pt x="428" y="1"/>
                    <a:pt x="28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9"/>
            <p:cNvSpPr/>
            <p:nvPr/>
          </p:nvSpPr>
          <p:spPr>
            <a:xfrm>
              <a:off x="2743012" y="2918710"/>
              <a:ext cx="17021" cy="16725"/>
            </a:xfrm>
            <a:custGeom>
              <a:rect b="b" l="l" r="r" t="t"/>
              <a:pathLst>
                <a:path extrusionOk="0" h="735" w="748">
                  <a:moveTo>
                    <a:pt x="383" y="151"/>
                  </a:moveTo>
                  <a:cubicBezTo>
                    <a:pt x="419" y="151"/>
                    <a:pt x="451" y="201"/>
                    <a:pt x="469" y="237"/>
                  </a:cubicBezTo>
                  <a:cubicBezTo>
                    <a:pt x="497" y="293"/>
                    <a:pt x="553" y="356"/>
                    <a:pt x="553" y="440"/>
                  </a:cubicBezTo>
                  <a:cubicBezTo>
                    <a:pt x="588" y="468"/>
                    <a:pt x="616" y="586"/>
                    <a:pt x="588" y="614"/>
                  </a:cubicBezTo>
                  <a:cubicBezTo>
                    <a:pt x="581" y="620"/>
                    <a:pt x="572" y="622"/>
                    <a:pt x="562" y="622"/>
                  </a:cubicBezTo>
                  <a:cubicBezTo>
                    <a:pt x="520" y="622"/>
                    <a:pt x="458" y="586"/>
                    <a:pt x="413" y="586"/>
                  </a:cubicBezTo>
                  <a:cubicBezTo>
                    <a:pt x="350" y="586"/>
                    <a:pt x="294" y="558"/>
                    <a:pt x="238" y="530"/>
                  </a:cubicBezTo>
                  <a:cubicBezTo>
                    <a:pt x="203" y="530"/>
                    <a:pt x="175" y="530"/>
                    <a:pt x="175" y="468"/>
                  </a:cubicBezTo>
                  <a:cubicBezTo>
                    <a:pt x="238" y="384"/>
                    <a:pt x="266" y="293"/>
                    <a:pt x="322" y="209"/>
                  </a:cubicBezTo>
                  <a:cubicBezTo>
                    <a:pt x="342" y="166"/>
                    <a:pt x="363" y="151"/>
                    <a:pt x="383" y="151"/>
                  </a:cubicBezTo>
                  <a:close/>
                  <a:moveTo>
                    <a:pt x="378" y="1"/>
                  </a:moveTo>
                  <a:cubicBezTo>
                    <a:pt x="307" y="1"/>
                    <a:pt x="258" y="70"/>
                    <a:pt x="203" y="118"/>
                  </a:cubicBezTo>
                  <a:cubicBezTo>
                    <a:pt x="175" y="237"/>
                    <a:pt x="0" y="440"/>
                    <a:pt x="63" y="586"/>
                  </a:cubicBezTo>
                  <a:cubicBezTo>
                    <a:pt x="119" y="677"/>
                    <a:pt x="266" y="705"/>
                    <a:pt x="322" y="705"/>
                  </a:cubicBezTo>
                  <a:cubicBezTo>
                    <a:pt x="384" y="717"/>
                    <a:pt x="473" y="734"/>
                    <a:pt x="552" y="734"/>
                  </a:cubicBezTo>
                  <a:cubicBezTo>
                    <a:pt x="659" y="734"/>
                    <a:pt x="748" y="703"/>
                    <a:pt x="728" y="586"/>
                  </a:cubicBezTo>
                  <a:cubicBezTo>
                    <a:pt x="700" y="468"/>
                    <a:pt x="644" y="328"/>
                    <a:pt x="588" y="237"/>
                  </a:cubicBezTo>
                  <a:cubicBezTo>
                    <a:pt x="553" y="153"/>
                    <a:pt x="525" y="6"/>
                    <a:pt x="413" y="6"/>
                  </a:cubicBezTo>
                  <a:cubicBezTo>
                    <a:pt x="401" y="2"/>
                    <a:pt x="389" y="1"/>
                    <a:pt x="3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9"/>
            <p:cNvSpPr/>
            <p:nvPr/>
          </p:nvSpPr>
          <p:spPr>
            <a:xfrm>
              <a:off x="2767520" y="2926719"/>
              <a:ext cx="17999" cy="18545"/>
            </a:xfrm>
            <a:custGeom>
              <a:rect b="b" l="l" r="r" t="t"/>
              <a:pathLst>
                <a:path extrusionOk="0" h="815" w="791">
                  <a:moveTo>
                    <a:pt x="385" y="151"/>
                  </a:moveTo>
                  <a:cubicBezTo>
                    <a:pt x="441" y="151"/>
                    <a:pt x="469" y="206"/>
                    <a:pt x="525" y="262"/>
                  </a:cubicBezTo>
                  <a:cubicBezTo>
                    <a:pt x="588" y="325"/>
                    <a:pt x="644" y="381"/>
                    <a:pt x="644" y="465"/>
                  </a:cubicBezTo>
                  <a:cubicBezTo>
                    <a:pt x="672" y="500"/>
                    <a:pt x="672" y="584"/>
                    <a:pt x="672" y="612"/>
                  </a:cubicBezTo>
                  <a:cubicBezTo>
                    <a:pt x="654" y="668"/>
                    <a:pt x="615" y="679"/>
                    <a:pt x="574" y="679"/>
                  </a:cubicBezTo>
                  <a:cubicBezTo>
                    <a:pt x="548" y="679"/>
                    <a:pt x="521" y="675"/>
                    <a:pt x="497" y="675"/>
                  </a:cubicBezTo>
                  <a:cubicBezTo>
                    <a:pt x="350" y="640"/>
                    <a:pt x="175" y="584"/>
                    <a:pt x="175" y="437"/>
                  </a:cubicBezTo>
                  <a:cubicBezTo>
                    <a:pt x="210" y="381"/>
                    <a:pt x="238" y="325"/>
                    <a:pt x="266" y="262"/>
                  </a:cubicBezTo>
                  <a:cubicBezTo>
                    <a:pt x="294" y="234"/>
                    <a:pt x="322" y="151"/>
                    <a:pt x="385" y="151"/>
                  </a:cubicBezTo>
                  <a:close/>
                  <a:moveTo>
                    <a:pt x="410" y="1"/>
                  </a:moveTo>
                  <a:cubicBezTo>
                    <a:pt x="282" y="1"/>
                    <a:pt x="205" y="157"/>
                    <a:pt x="147" y="234"/>
                  </a:cubicBezTo>
                  <a:cubicBezTo>
                    <a:pt x="91" y="353"/>
                    <a:pt x="0" y="500"/>
                    <a:pt x="119" y="612"/>
                  </a:cubicBezTo>
                  <a:cubicBezTo>
                    <a:pt x="175" y="703"/>
                    <a:pt x="322" y="759"/>
                    <a:pt x="413" y="787"/>
                  </a:cubicBezTo>
                  <a:cubicBezTo>
                    <a:pt x="487" y="787"/>
                    <a:pt x="565" y="815"/>
                    <a:pt x="636" y="815"/>
                  </a:cubicBezTo>
                  <a:cubicBezTo>
                    <a:pt x="671" y="815"/>
                    <a:pt x="704" y="808"/>
                    <a:pt x="734" y="787"/>
                  </a:cubicBezTo>
                  <a:cubicBezTo>
                    <a:pt x="790" y="731"/>
                    <a:pt x="790" y="640"/>
                    <a:pt x="790" y="556"/>
                  </a:cubicBezTo>
                  <a:cubicBezTo>
                    <a:pt x="790" y="437"/>
                    <a:pt x="762" y="353"/>
                    <a:pt x="672" y="262"/>
                  </a:cubicBezTo>
                  <a:cubicBezTo>
                    <a:pt x="644" y="206"/>
                    <a:pt x="588" y="178"/>
                    <a:pt x="560" y="116"/>
                  </a:cubicBezTo>
                  <a:cubicBezTo>
                    <a:pt x="497" y="88"/>
                    <a:pt x="469" y="32"/>
                    <a:pt x="441" y="4"/>
                  </a:cubicBezTo>
                  <a:cubicBezTo>
                    <a:pt x="430" y="2"/>
                    <a:pt x="420" y="1"/>
                    <a:pt x="4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9"/>
            <p:cNvSpPr/>
            <p:nvPr/>
          </p:nvSpPr>
          <p:spPr>
            <a:xfrm>
              <a:off x="2694635" y="2901484"/>
              <a:ext cx="15951" cy="18022"/>
            </a:xfrm>
            <a:custGeom>
              <a:rect b="b" l="l" r="r" t="t"/>
              <a:pathLst>
                <a:path extrusionOk="0" h="792" w="701">
                  <a:moveTo>
                    <a:pt x="232" y="153"/>
                  </a:moveTo>
                  <a:cubicBezTo>
                    <a:pt x="259" y="153"/>
                    <a:pt x="292" y="176"/>
                    <a:pt x="322" y="211"/>
                  </a:cubicBezTo>
                  <a:cubicBezTo>
                    <a:pt x="406" y="267"/>
                    <a:pt x="469" y="351"/>
                    <a:pt x="525" y="413"/>
                  </a:cubicBezTo>
                  <a:cubicBezTo>
                    <a:pt x="525" y="469"/>
                    <a:pt x="553" y="560"/>
                    <a:pt x="553" y="588"/>
                  </a:cubicBezTo>
                  <a:cubicBezTo>
                    <a:pt x="537" y="621"/>
                    <a:pt x="489" y="635"/>
                    <a:pt x="441" y="635"/>
                  </a:cubicBezTo>
                  <a:cubicBezTo>
                    <a:pt x="408" y="635"/>
                    <a:pt x="374" y="628"/>
                    <a:pt x="350" y="616"/>
                  </a:cubicBezTo>
                  <a:cubicBezTo>
                    <a:pt x="294" y="616"/>
                    <a:pt x="232" y="588"/>
                    <a:pt x="204" y="560"/>
                  </a:cubicBezTo>
                  <a:cubicBezTo>
                    <a:pt x="148" y="525"/>
                    <a:pt x="148" y="413"/>
                    <a:pt x="148" y="351"/>
                  </a:cubicBezTo>
                  <a:cubicBezTo>
                    <a:pt x="148" y="295"/>
                    <a:pt x="148" y="239"/>
                    <a:pt x="176" y="211"/>
                  </a:cubicBezTo>
                  <a:cubicBezTo>
                    <a:pt x="188" y="169"/>
                    <a:pt x="208" y="153"/>
                    <a:pt x="232" y="153"/>
                  </a:cubicBezTo>
                  <a:close/>
                  <a:moveTo>
                    <a:pt x="176" y="1"/>
                  </a:moveTo>
                  <a:cubicBezTo>
                    <a:pt x="1" y="36"/>
                    <a:pt x="29" y="323"/>
                    <a:pt x="29" y="441"/>
                  </a:cubicBezTo>
                  <a:cubicBezTo>
                    <a:pt x="29" y="560"/>
                    <a:pt x="29" y="616"/>
                    <a:pt x="120" y="672"/>
                  </a:cubicBezTo>
                  <a:cubicBezTo>
                    <a:pt x="204" y="735"/>
                    <a:pt x="322" y="763"/>
                    <a:pt x="441" y="791"/>
                  </a:cubicBezTo>
                  <a:cubicBezTo>
                    <a:pt x="525" y="791"/>
                    <a:pt x="616" y="763"/>
                    <a:pt x="672" y="672"/>
                  </a:cubicBezTo>
                  <a:cubicBezTo>
                    <a:pt x="700" y="588"/>
                    <a:pt x="672" y="525"/>
                    <a:pt x="616" y="441"/>
                  </a:cubicBezTo>
                  <a:lnTo>
                    <a:pt x="616" y="385"/>
                  </a:lnTo>
                  <a:cubicBezTo>
                    <a:pt x="553" y="323"/>
                    <a:pt x="525" y="239"/>
                    <a:pt x="469" y="176"/>
                  </a:cubicBezTo>
                  <a:cubicBezTo>
                    <a:pt x="406" y="92"/>
                    <a:pt x="294" y="1"/>
                    <a:pt x="17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9"/>
            <p:cNvSpPr/>
            <p:nvPr/>
          </p:nvSpPr>
          <p:spPr>
            <a:xfrm>
              <a:off x="2675385" y="2922646"/>
              <a:ext cx="13403" cy="16475"/>
            </a:xfrm>
            <a:custGeom>
              <a:rect b="b" l="l" r="r" t="t"/>
              <a:pathLst>
                <a:path extrusionOk="0" h="724" w="589">
                  <a:moveTo>
                    <a:pt x="322" y="120"/>
                  </a:moveTo>
                  <a:cubicBezTo>
                    <a:pt x="378" y="155"/>
                    <a:pt x="413" y="239"/>
                    <a:pt x="413" y="267"/>
                  </a:cubicBezTo>
                  <a:cubicBezTo>
                    <a:pt x="441" y="330"/>
                    <a:pt x="469" y="413"/>
                    <a:pt x="469" y="469"/>
                  </a:cubicBezTo>
                  <a:cubicBezTo>
                    <a:pt x="469" y="570"/>
                    <a:pt x="387" y="615"/>
                    <a:pt x="296" y="615"/>
                  </a:cubicBezTo>
                  <a:cubicBezTo>
                    <a:pt x="255" y="615"/>
                    <a:pt x="213" y="606"/>
                    <a:pt x="176" y="588"/>
                  </a:cubicBezTo>
                  <a:cubicBezTo>
                    <a:pt x="64" y="532"/>
                    <a:pt x="176" y="357"/>
                    <a:pt x="238" y="267"/>
                  </a:cubicBezTo>
                  <a:cubicBezTo>
                    <a:pt x="238" y="239"/>
                    <a:pt x="266" y="120"/>
                    <a:pt x="322" y="120"/>
                  </a:cubicBezTo>
                  <a:close/>
                  <a:moveTo>
                    <a:pt x="282" y="1"/>
                  </a:moveTo>
                  <a:cubicBezTo>
                    <a:pt x="226" y="1"/>
                    <a:pt x="199" y="51"/>
                    <a:pt x="176" y="120"/>
                  </a:cubicBezTo>
                  <a:cubicBezTo>
                    <a:pt x="120" y="211"/>
                    <a:pt x="92" y="330"/>
                    <a:pt x="29" y="441"/>
                  </a:cubicBezTo>
                  <a:cubicBezTo>
                    <a:pt x="1" y="532"/>
                    <a:pt x="1" y="588"/>
                    <a:pt x="92" y="644"/>
                  </a:cubicBezTo>
                  <a:cubicBezTo>
                    <a:pt x="151" y="693"/>
                    <a:pt x="229" y="723"/>
                    <a:pt x="306" y="723"/>
                  </a:cubicBezTo>
                  <a:cubicBezTo>
                    <a:pt x="374" y="723"/>
                    <a:pt x="442" y="700"/>
                    <a:pt x="497" y="644"/>
                  </a:cubicBezTo>
                  <a:cubicBezTo>
                    <a:pt x="588" y="560"/>
                    <a:pt x="588" y="413"/>
                    <a:pt x="525" y="295"/>
                  </a:cubicBezTo>
                  <a:cubicBezTo>
                    <a:pt x="497" y="267"/>
                    <a:pt x="497" y="239"/>
                    <a:pt x="469" y="211"/>
                  </a:cubicBezTo>
                  <a:cubicBezTo>
                    <a:pt x="441" y="155"/>
                    <a:pt x="413" y="64"/>
                    <a:pt x="322" y="8"/>
                  </a:cubicBezTo>
                  <a:cubicBezTo>
                    <a:pt x="307" y="3"/>
                    <a:pt x="294" y="1"/>
                    <a:pt x="28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9"/>
            <p:cNvSpPr/>
            <p:nvPr/>
          </p:nvSpPr>
          <p:spPr>
            <a:xfrm>
              <a:off x="2656134" y="2920735"/>
              <a:ext cx="10695" cy="11742"/>
            </a:xfrm>
            <a:custGeom>
              <a:rect b="b" l="l" r="r" t="t"/>
              <a:pathLst>
                <a:path extrusionOk="0" h="516" w="470">
                  <a:moveTo>
                    <a:pt x="196" y="99"/>
                  </a:moveTo>
                  <a:cubicBezTo>
                    <a:pt x="209" y="99"/>
                    <a:pt x="224" y="106"/>
                    <a:pt x="238" y="120"/>
                  </a:cubicBezTo>
                  <a:cubicBezTo>
                    <a:pt x="266" y="148"/>
                    <a:pt x="322" y="204"/>
                    <a:pt x="350" y="267"/>
                  </a:cubicBezTo>
                  <a:cubicBezTo>
                    <a:pt x="385" y="323"/>
                    <a:pt x="350" y="379"/>
                    <a:pt x="294" y="414"/>
                  </a:cubicBezTo>
                  <a:lnTo>
                    <a:pt x="175" y="414"/>
                  </a:lnTo>
                  <a:cubicBezTo>
                    <a:pt x="119" y="379"/>
                    <a:pt x="119" y="323"/>
                    <a:pt x="147" y="267"/>
                  </a:cubicBezTo>
                  <a:cubicBezTo>
                    <a:pt x="147" y="204"/>
                    <a:pt x="147" y="148"/>
                    <a:pt x="175" y="120"/>
                  </a:cubicBezTo>
                  <a:cubicBezTo>
                    <a:pt x="175" y="106"/>
                    <a:pt x="184" y="99"/>
                    <a:pt x="196" y="99"/>
                  </a:cubicBezTo>
                  <a:close/>
                  <a:moveTo>
                    <a:pt x="175" y="1"/>
                  </a:moveTo>
                  <a:cubicBezTo>
                    <a:pt x="92" y="1"/>
                    <a:pt x="64" y="92"/>
                    <a:pt x="64" y="120"/>
                  </a:cubicBezTo>
                  <a:cubicBezTo>
                    <a:pt x="36" y="176"/>
                    <a:pt x="36" y="239"/>
                    <a:pt x="36" y="267"/>
                  </a:cubicBezTo>
                  <a:cubicBezTo>
                    <a:pt x="36" y="323"/>
                    <a:pt x="1" y="351"/>
                    <a:pt x="36" y="379"/>
                  </a:cubicBezTo>
                  <a:cubicBezTo>
                    <a:pt x="36" y="469"/>
                    <a:pt x="92" y="497"/>
                    <a:pt x="147" y="497"/>
                  </a:cubicBezTo>
                  <a:cubicBezTo>
                    <a:pt x="185" y="509"/>
                    <a:pt x="222" y="516"/>
                    <a:pt x="256" y="516"/>
                  </a:cubicBezTo>
                  <a:cubicBezTo>
                    <a:pt x="304" y="516"/>
                    <a:pt x="348" y="502"/>
                    <a:pt x="385" y="469"/>
                  </a:cubicBezTo>
                  <a:cubicBezTo>
                    <a:pt x="469" y="441"/>
                    <a:pt x="469" y="323"/>
                    <a:pt x="441" y="239"/>
                  </a:cubicBezTo>
                  <a:cubicBezTo>
                    <a:pt x="441" y="176"/>
                    <a:pt x="413" y="148"/>
                    <a:pt x="385" y="120"/>
                  </a:cubicBezTo>
                  <a:cubicBezTo>
                    <a:pt x="350" y="92"/>
                    <a:pt x="322" y="64"/>
                    <a:pt x="294" y="64"/>
                  </a:cubicBezTo>
                  <a:cubicBezTo>
                    <a:pt x="238" y="29"/>
                    <a:pt x="210" y="1"/>
                    <a:pt x="1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79"/>
            <p:cNvSpPr/>
            <p:nvPr/>
          </p:nvSpPr>
          <p:spPr>
            <a:xfrm>
              <a:off x="2633060" y="2915660"/>
              <a:ext cx="14518" cy="14199"/>
            </a:xfrm>
            <a:custGeom>
              <a:rect b="b" l="l" r="r" t="t"/>
              <a:pathLst>
                <a:path extrusionOk="0" h="624" w="638">
                  <a:moveTo>
                    <a:pt x="298" y="122"/>
                  </a:moveTo>
                  <a:cubicBezTo>
                    <a:pt x="309" y="122"/>
                    <a:pt x="324" y="128"/>
                    <a:pt x="350" y="140"/>
                  </a:cubicBezTo>
                  <a:cubicBezTo>
                    <a:pt x="378" y="168"/>
                    <a:pt x="434" y="196"/>
                    <a:pt x="462" y="224"/>
                  </a:cubicBezTo>
                  <a:cubicBezTo>
                    <a:pt x="490" y="287"/>
                    <a:pt x="525" y="371"/>
                    <a:pt x="462" y="462"/>
                  </a:cubicBezTo>
                  <a:cubicBezTo>
                    <a:pt x="434" y="490"/>
                    <a:pt x="406" y="518"/>
                    <a:pt x="378" y="518"/>
                  </a:cubicBezTo>
                  <a:cubicBezTo>
                    <a:pt x="315" y="518"/>
                    <a:pt x="231" y="518"/>
                    <a:pt x="176" y="490"/>
                  </a:cubicBezTo>
                  <a:cubicBezTo>
                    <a:pt x="29" y="427"/>
                    <a:pt x="204" y="224"/>
                    <a:pt x="259" y="168"/>
                  </a:cubicBezTo>
                  <a:cubicBezTo>
                    <a:pt x="276" y="135"/>
                    <a:pt x="283" y="122"/>
                    <a:pt x="298" y="122"/>
                  </a:cubicBezTo>
                  <a:close/>
                  <a:moveTo>
                    <a:pt x="288" y="0"/>
                  </a:moveTo>
                  <a:cubicBezTo>
                    <a:pt x="266" y="0"/>
                    <a:pt x="245" y="7"/>
                    <a:pt x="231" y="21"/>
                  </a:cubicBezTo>
                  <a:cubicBezTo>
                    <a:pt x="141" y="112"/>
                    <a:pt x="57" y="224"/>
                    <a:pt x="29" y="315"/>
                  </a:cubicBezTo>
                  <a:cubicBezTo>
                    <a:pt x="1" y="371"/>
                    <a:pt x="1" y="462"/>
                    <a:pt x="29" y="518"/>
                  </a:cubicBezTo>
                  <a:cubicBezTo>
                    <a:pt x="85" y="602"/>
                    <a:pt x="204" y="602"/>
                    <a:pt x="287" y="602"/>
                  </a:cubicBezTo>
                  <a:cubicBezTo>
                    <a:pt x="322" y="615"/>
                    <a:pt x="356" y="623"/>
                    <a:pt x="388" y="623"/>
                  </a:cubicBezTo>
                  <a:cubicBezTo>
                    <a:pt x="439" y="623"/>
                    <a:pt x="486" y="602"/>
                    <a:pt x="525" y="546"/>
                  </a:cubicBezTo>
                  <a:cubicBezTo>
                    <a:pt x="637" y="427"/>
                    <a:pt x="637" y="224"/>
                    <a:pt x="490" y="112"/>
                  </a:cubicBezTo>
                  <a:cubicBezTo>
                    <a:pt x="462" y="49"/>
                    <a:pt x="406" y="49"/>
                    <a:pt x="350" y="21"/>
                  </a:cubicBezTo>
                  <a:cubicBezTo>
                    <a:pt x="333" y="7"/>
                    <a:pt x="310" y="0"/>
                    <a:pt x="2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79"/>
            <p:cNvSpPr/>
            <p:nvPr/>
          </p:nvSpPr>
          <p:spPr>
            <a:xfrm>
              <a:off x="2649603" y="2898890"/>
              <a:ext cx="11332" cy="11378"/>
            </a:xfrm>
            <a:custGeom>
              <a:rect b="b" l="l" r="r" t="t"/>
              <a:pathLst>
                <a:path extrusionOk="0" h="500" w="498">
                  <a:moveTo>
                    <a:pt x="232" y="124"/>
                  </a:moveTo>
                  <a:cubicBezTo>
                    <a:pt x="239" y="124"/>
                    <a:pt x="246" y="132"/>
                    <a:pt x="260" y="150"/>
                  </a:cubicBezTo>
                  <a:cubicBezTo>
                    <a:pt x="288" y="150"/>
                    <a:pt x="323" y="178"/>
                    <a:pt x="323" y="206"/>
                  </a:cubicBezTo>
                  <a:cubicBezTo>
                    <a:pt x="351" y="234"/>
                    <a:pt x="351" y="290"/>
                    <a:pt x="379" y="325"/>
                  </a:cubicBezTo>
                  <a:cubicBezTo>
                    <a:pt x="379" y="381"/>
                    <a:pt x="406" y="381"/>
                    <a:pt x="351" y="409"/>
                  </a:cubicBezTo>
                  <a:cubicBezTo>
                    <a:pt x="323" y="409"/>
                    <a:pt x="232" y="381"/>
                    <a:pt x="204" y="381"/>
                  </a:cubicBezTo>
                  <a:cubicBezTo>
                    <a:pt x="148" y="353"/>
                    <a:pt x="148" y="325"/>
                    <a:pt x="148" y="290"/>
                  </a:cubicBezTo>
                  <a:cubicBezTo>
                    <a:pt x="176" y="262"/>
                    <a:pt x="204" y="206"/>
                    <a:pt x="204" y="150"/>
                  </a:cubicBezTo>
                  <a:cubicBezTo>
                    <a:pt x="218" y="132"/>
                    <a:pt x="225" y="124"/>
                    <a:pt x="232" y="124"/>
                  </a:cubicBezTo>
                  <a:close/>
                  <a:moveTo>
                    <a:pt x="249" y="0"/>
                  </a:moveTo>
                  <a:cubicBezTo>
                    <a:pt x="243" y="0"/>
                    <a:pt x="237" y="1"/>
                    <a:pt x="232" y="3"/>
                  </a:cubicBezTo>
                  <a:cubicBezTo>
                    <a:pt x="176" y="31"/>
                    <a:pt x="148" y="87"/>
                    <a:pt x="113" y="150"/>
                  </a:cubicBezTo>
                  <a:cubicBezTo>
                    <a:pt x="85" y="234"/>
                    <a:pt x="1" y="353"/>
                    <a:pt x="85" y="437"/>
                  </a:cubicBezTo>
                  <a:cubicBezTo>
                    <a:pt x="113" y="465"/>
                    <a:pt x="176" y="465"/>
                    <a:pt x="204" y="465"/>
                  </a:cubicBezTo>
                  <a:cubicBezTo>
                    <a:pt x="232" y="465"/>
                    <a:pt x="260" y="499"/>
                    <a:pt x="323" y="499"/>
                  </a:cubicBezTo>
                  <a:cubicBezTo>
                    <a:pt x="351" y="499"/>
                    <a:pt x="434" y="465"/>
                    <a:pt x="462" y="437"/>
                  </a:cubicBezTo>
                  <a:cubicBezTo>
                    <a:pt x="497" y="381"/>
                    <a:pt x="462" y="290"/>
                    <a:pt x="434" y="262"/>
                  </a:cubicBezTo>
                  <a:cubicBezTo>
                    <a:pt x="408" y="183"/>
                    <a:pt x="333" y="0"/>
                    <a:pt x="2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9"/>
            <p:cNvSpPr/>
            <p:nvPr/>
          </p:nvSpPr>
          <p:spPr>
            <a:xfrm>
              <a:off x="2615721" y="2909357"/>
              <a:ext cx="10058" cy="10922"/>
            </a:xfrm>
            <a:custGeom>
              <a:rect b="b" l="l" r="r" t="t"/>
              <a:pathLst>
                <a:path extrusionOk="0" h="480" w="442">
                  <a:moveTo>
                    <a:pt x="254" y="112"/>
                  </a:moveTo>
                  <a:cubicBezTo>
                    <a:pt x="266" y="112"/>
                    <a:pt x="279" y="116"/>
                    <a:pt x="294" y="123"/>
                  </a:cubicBezTo>
                  <a:cubicBezTo>
                    <a:pt x="322" y="179"/>
                    <a:pt x="350" y="270"/>
                    <a:pt x="322" y="354"/>
                  </a:cubicBezTo>
                  <a:cubicBezTo>
                    <a:pt x="322" y="389"/>
                    <a:pt x="322" y="389"/>
                    <a:pt x="294" y="389"/>
                  </a:cubicBezTo>
                  <a:cubicBezTo>
                    <a:pt x="273" y="396"/>
                    <a:pt x="251" y="399"/>
                    <a:pt x="229" y="399"/>
                  </a:cubicBezTo>
                  <a:cubicBezTo>
                    <a:pt x="159" y="399"/>
                    <a:pt x="98" y="361"/>
                    <a:pt x="119" y="270"/>
                  </a:cubicBezTo>
                  <a:cubicBezTo>
                    <a:pt x="119" y="242"/>
                    <a:pt x="175" y="214"/>
                    <a:pt x="175" y="179"/>
                  </a:cubicBezTo>
                  <a:cubicBezTo>
                    <a:pt x="196" y="138"/>
                    <a:pt x="220" y="112"/>
                    <a:pt x="254" y="112"/>
                  </a:cubicBezTo>
                  <a:close/>
                  <a:moveTo>
                    <a:pt x="230" y="0"/>
                  </a:moveTo>
                  <a:cubicBezTo>
                    <a:pt x="222" y="0"/>
                    <a:pt x="213" y="2"/>
                    <a:pt x="203" y="5"/>
                  </a:cubicBezTo>
                  <a:cubicBezTo>
                    <a:pt x="147" y="5"/>
                    <a:pt x="147" y="67"/>
                    <a:pt x="91" y="123"/>
                  </a:cubicBezTo>
                  <a:cubicBezTo>
                    <a:pt x="63" y="179"/>
                    <a:pt x="1" y="242"/>
                    <a:pt x="1" y="298"/>
                  </a:cubicBezTo>
                  <a:cubicBezTo>
                    <a:pt x="1" y="421"/>
                    <a:pt x="122" y="480"/>
                    <a:pt x="232" y="480"/>
                  </a:cubicBezTo>
                  <a:cubicBezTo>
                    <a:pt x="253" y="480"/>
                    <a:pt x="275" y="478"/>
                    <a:pt x="294" y="473"/>
                  </a:cubicBezTo>
                  <a:cubicBezTo>
                    <a:pt x="350" y="473"/>
                    <a:pt x="378" y="473"/>
                    <a:pt x="413" y="417"/>
                  </a:cubicBezTo>
                  <a:cubicBezTo>
                    <a:pt x="441" y="326"/>
                    <a:pt x="441" y="242"/>
                    <a:pt x="413" y="179"/>
                  </a:cubicBezTo>
                  <a:cubicBezTo>
                    <a:pt x="413" y="151"/>
                    <a:pt x="378" y="151"/>
                    <a:pt x="378" y="151"/>
                  </a:cubicBezTo>
                  <a:cubicBezTo>
                    <a:pt x="353" y="101"/>
                    <a:pt x="305" y="0"/>
                    <a:pt x="23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9"/>
            <p:cNvSpPr/>
            <p:nvPr/>
          </p:nvSpPr>
          <p:spPr>
            <a:xfrm>
              <a:off x="2697980" y="2932681"/>
              <a:ext cx="13221" cy="14495"/>
            </a:xfrm>
            <a:custGeom>
              <a:rect b="b" l="l" r="r" t="t"/>
              <a:pathLst>
                <a:path extrusionOk="0" h="637" w="581">
                  <a:moveTo>
                    <a:pt x="322" y="119"/>
                  </a:moveTo>
                  <a:cubicBezTo>
                    <a:pt x="350" y="119"/>
                    <a:pt x="406" y="147"/>
                    <a:pt x="406" y="175"/>
                  </a:cubicBezTo>
                  <a:cubicBezTo>
                    <a:pt x="469" y="238"/>
                    <a:pt x="469" y="294"/>
                    <a:pt x="469" y="350"/>
                  </a:cubicBezTo>
                  <a:cubicBezTo>
                    <a:pt x="469" y="378"/>
                    <a:pt x="497" y="469"/>
                    <a:pt x="497" y="497"/>
                  </a:cubicBezTo>
                  <a:cubicBezTo>
                    <a:pt x="483" y="511"/>
                    <a:pt x="453" y="518"/>
                    <a:pt x="424" y="518"/>
                  </a:cubicBezTo>
                  <a:cubicBezTo>
                    <a:pt x="394" y="518"/>
                    <a:pt x="364" y="511"/>
                    <a:pt x="350" y="497"/>
                  </a:cubicBezTo>
                  <a:cubicBezTo>
                    <a:pt x="294" y="497"/>
                    <a:pt x="203" y="497"/>
                    <a:pt x="175" y="469"/>
                  </a:cubicBezTo>
                  <a:cubicBezTo>
                    <a:pt x="57" y="413"/>
                    <a:pt x="259" y="238"/>
                    <a:pt x="294" y="175"/>
                  </a:cubicBezTo>
                  <a:lnTo>
                    <a:pt x="322" y="119"/>
                  </a:lnTo>
                  <a:close/>
                  <a:moveTo>
                    <a:pt x="350" y="0"/>
                  </a:moveTo>
                  <a:cubicBezTo>
                    <a:pt x="259" y="0"/>
                    <a:pt x="231" y="63"/>
                    <a:pt x="203" y="119"/>
                  </a:cubicBezTo>
                  <a:cubicBezTo>
                    <a:pt x="147" y="175"/>
                    <a:pt x="119" y="238"/>
                    <a:pt x="85" y="294"/>
                  </a:cubicBezTo>
                  <a:cubicBezTo>
                    <a:pt x="29" y="350"/>
                    <a:pt x="1" y="413"/>
                    <a:pt x="29" y="497"/>
                  </a:cubicBezTo>
                  <a:cubicBezTo>
                    <a:pt x="57" y="553"/>
                    <a:pt x="119" y="588"/>
                    <a:pt x="203" y="616"/>
                  </a:cubicBezTo>
                  <a:cubicBezTo>
                    <a:pt x="249" y="630"/>
                    <a:pt x="300" y="637"/>
                    <a:pt x="350" y="637"/>
                  </a:cubicBezTo>
                  <a:cubicBezTo>
                    <a:pt x="401" y="637"/>
                    <a:pt x="452" y="630"/>
                    <a:pt x="497" y="616"/>
                  </a:cubicBezTo>
                  <a:cubicBezTo>
                    <a:pt x="581" y="616"/>
                    <a:pt x="581" y="525"/>
                    <a:pt x="581" y="441"/>
                  </a:cubicBezTo>
                  <a:cubicBezTo>
                    <a:pt x="581" y="294"/>
                    <a:pt x="553" y="28"/>
                    <a:pt x="3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9"/>
            <p:cNvSpPr/>
            <p:nvPr/>
          </p:nvSpPr>
          <p:spPr>
            <a:xfrm>
              <a:off x="2633697" y="2901985"/>
              <a:ext cx="7987" cy="7714"/>
            </a:xfrm>
            <a:custGeom>
              <a:rect b="b" l="l" r="r" t="t"/>
              <a:pathLst>
                <a:path extrusionOk="0" h="339" w="351">
                  <a:moveTo>
                    <a:pt x="149" y="67"/>
                  </a:moveTo>
                  <a:cubicBezTo>
                    <a:pt x="188" y="67"/>
                    <a:pt x="239" y="133"/>
                    <a:pt x="259" y="154"/>
                  </a:cubicBezTo>
                  <a:cubicBezTo>
                    <a:pt x="259" y="189"/>
                    <a:pt x="259" y="217"/>
                    <a:pt x="231" y="245"/>
                  </a:cubicBezTo>
                  <a:cubicBezTo>
                    <a:pt x="216" y="252"/>
                    <a:pt x="201" y="256"/>
                    <a:pt x="186" y="256"/>
                  </a:cubicBezTo>
                  <a:cubicBezTo>
                    <a:pt x="144" y="256"/>
                    <a:pt x="105" y="230"/>
                    <a:pt x="85" y="189"/>
                  </a:cubicBezTo>
                  <a:cubicBezTo>
                    <a:pt x="85" y="154"/>
                    <a:pt x="85" y="126"/>
                    <a:pt x="113" y="98"/>
                  </a:cubicBezTo>
                  <a:cubicBezTo>
                    <a:pt x="122" y="76"/>
                    <a:pt x="134" y="67"/>
                    <a:pt x="149" y="67"/>
                  </a:cubicBezTo>
                  <a:close/>
                  <a:moveTo>
                    <a:pt x="137" y="0"/>
                  </a:moveTo>
                  <a:cubicBezTo>
                    <a:pt x="119" y="0"/>
                    <a:pt x="101" y="5"/>
                    <a:pt x="85" y="14"/>
                  </a:cubicBezTo>
                  <a:cubicBezTo>
                    <a:pt x="1" y="42"/>
                    <a:pt x="1" y="154"/>
                    <a:pt x="29" y="217"/>
                  </a:cubicBezTo>
                  <a:cubicBezTo>
                    <a:pt x="51" y="284"/>
                    <a:pt x="133" y="338"/>
                    <a:pt x="208" y="338"/>
                  </a:cubicBezTo>
                  <a:cubicBezTo>
                    <a:pt x="226" y="338"/>
                    <a:pt x="243" y="335"/>
                    <a:pt x="259" y="329"/>
                  </a:cubicBezTo>
                  <a:cubicBezTo>
                    <a:pt x="350" y="301"/>
                    <a:pt x="322" y="189"/>
                    <a:pt x="259" y="98"/>
                  </a:cubicBezTo>
                  <a:cubicBezTo>
                    <a:pt x="239" y="36"/>
                    <a:pt x="187" y="0"/>
                    <a:pt x="1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79"/>
            <p:cNvSpPr/>
            <p:nvPr/>
          </p:nvSpPr>
          <p:spPr>
            <a:xfrm>
              <a:off x="2617792" y="2897525"/>
              <a:ext cx="9261" cy="9398"/>
            </a:xfrm>
            <a:custGeom>
              <a:rect b="b" l="l" r="r" t="t"/>
              <a:pathLst>
                <a:path extrusionOk="0" h="413" w="407">
                  <a:moveTo>
                    <a:pt x="207" y="97"/>
                  </a:moveTo>
                  <a:cubicBezTo>
                    <a:pt x="226" y="97"/>
                    <a:pt x="244" y="104"/>
                    <a:pt x="259" y="119"/>
                  </a:cubicBezTo>
                  <a:cubicBezTo>
                    <a:pt x="287" y="147"/>
                    <a:pt x="287" y="175"/>
                    <a:pt x="287" y="210"/>
                  </a:cubicBezTo>
                  <a:cubicBezTo>
                    <a:pt x="287" y="266"/>
                    <a:pt x="231" y="294"/>
                    <a:pt x="175" y="294"/>
                  </a:cubicBezTo>
                  <a:cubicBezTo>
                    <a:pt x="164" y="299"/>
                    <a:pt x="153" y="301"/>
                    <a:pt x="144" y="301"/>
                  </a:cubicBezTo>
                  <a:cubicBezTo>
                    <a:pt x="104" y="301"/>
                    <a:pt x="90" y="256"/>
                    <a:pt x="112" y="210"/>
                  </a:cubicBezTo>
                  <a:cubicBezTo>
                    <a:pt x="112" y="144"/>
                    <a:pt x="160" y="97"/>
                    <a:pt x="207" y="97"/>
                  </a:cubicBezTo>
                  <a:close/>
                  <a:moveTo>
                    <a:pt x="203" y="0"/>
                  </a:moveTo>
                  <a:cubicBezTo>
                    <a:pt x="84" y="35"/>
                    <a:pt x="28" y="147"/>
                    <a:pt x="28" y="238"/>
                  </a:cubicBezTo>
                  <a:cubicBezTo>
                    <a:pt x="0" y="322"/>
                    <a:pt x="112" y="413"/>
                    <a:pt x="203" y="413"/>
                  </a:cubicBezTo>
                  <a:cubicBezTo>
                    <a:pt x="287" y="413"/>
                    <a:pt x="406" y="294"/>
                    <a:pt x="406" y="210"/>
                  </a:cubicBezTo>
                  <a:cubicBezTo>
                    <a:pt x="406" y="91"/>
                    <a:pt x="322" y="0"/>
                    <a:pt x="2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79"/>
            <p:cNvSpPr/>
            <p:nvPr/>
          </p:nvSpPr>
          <p:spPr>
            <a:xfrm>
              <a:off x="2600452" y="2898230"/>
              <a:ext cx="11946" cy="9557"/>
            </a:xfrm>
            <a:custGeom>
              <a:rect b="b" l="l" r="r" t="t"/>
              <a:pathLst>
                <a:path extrusionOk="0" h="420" w="525">
                  <a:moveTo>
                    <a:pt x="275" y="98"/>
                  </a:moveTo>
                  <a:cubicBezTo>
                    <a:pt x="293" y="98"/>
                    <a:pt x="309" y="103"/>
                    <a:pt x="322" y="116"/>
                  </a:cubicBezTo>
                  <a:cubicBezTo>
                    <a:pt x="350" y="116"/>
                    <a:pt x="350" y="144"/>
                    <a:pt x="350" y="144"/>
                  </a:cubicBezTo>
                  <a:cubicBezTo>
                    <a:pt x="385" y="207"/>
                    <a:pt x="294" y="263"/>
                    <a:pt x="266" y="291"/>
                  </a:cubicBezTo>
                  <a:cubicBezTo>
                    <a:pt x="236" y="300"/>
                    <a:pt x="206" y="306"/>
                    <a:pt x="181" y="306"/>
                  </a:cubicBezTo>
                  <a:cubicBezTo>
                    <a:pt x="132" y="306"/>
                    <a:pt x="101" y="281"/>
                    <a:pt x="119" y="207"/>
                  </a:cubicBezTo>
                  <a:cubicBezTo>
                    <a:pt x="141" y="158"/>
                    <a:pt x="216" y="98"/>
                    <a:pt x="275" y="98"/>
                  </a:cubicBezTo>
                  <a:close/>
                  <a:moveTo>
                    <a:pt x="314" y="1"/>
                  </a:moveTo>
                  <a:cubicBezTo>
                    <a:pt x="282" y="1"/>
                    <a:pt x="247" y="11"/>
                    <a:pt x="210" y="32"/>
                  </a:cubicBezTo>
                  <a:cubicBezTo>
                    <a:pt x="91" y="60"/>
                    <a:pt x="0" y="179"/>
                    <a:pt x="35" y="291"/>
                  </a:cubicBezTo>
                  <a:cubicBezTo>
                    <a:pt x="35" y="382"/>
                    <a:pt x="118" y="420"/>
                    <a:pt x="209" y="420"/>
                  </a:cubicBezTo>
                  <a:cubicBezTo>
                    <a:pt x="237" y="420"/>
                    <a:pt x="266" y="416"/>
                    <a:pt x="294" y="410"/>
                  </a:cubicBezTo>
                  <a:cubicBezTo>
                    <a:pt x="385" y="354"/>
                    <a:pt x="525" y="235"/>
                    <a:pt x="469" y="116"/>
                  </a:cubicBezTo>
                  <a:cubicBezTo>
                    <a:pt x="431" y="41"/>
                    <a:pt x="379" y="1"/>
                    <a:pt x="3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9"/>
            <p:cNvSpPr/>
            <p:nvPr/>
          </p:nvSpPr>
          <p:spPr>
            <a:xfrm>
              <a:off x="2671402" y="2902872"/>
              <a:ext cx="10058" cy="11605"/>
            </a:xfrm>
            <a:custGeom>
              <a:rect b="b" l="l" r="r" t="t"/>
              <a:pathLst>
                <a:path extrusionOk="0" h="510" w="442">
                  <a:moveTo>
                    <a:pt x="166" y="103"/>
                  </a:moveTo>
                  <a:cubicBezTo>
                    <a:pt x="178" y="103"/>
                    <a:pt x="184" y="125"/>
                    <a:pt x="204" y="150"/>
                  </a:cubicBezTo>
                  <a:cubicBezTo>
                    <a:pt x="239" y="178"/>
                    <a:pt x="239" y="206"/>
                    <a:pt x="239" y="234"/>
                  </a:cubicBezTo>
                  <a:cubicBezTo>
                    <a:pt x="267" y="262"/>
                    <a:pt x="295" y="290"/>
                    <a:pt x="295" y="324"/>
                  </a:cubicBezTo>
                  <a:cubicBezTo>
                    <a:pt x="323" y="352"/>
                    <a:pt x="295" y="380"/>
                    <a:pt x="267" y="380"/>
                  </a:cubicBezTo>
                  <a:cubicBezTo>
                    <a:pt x="250" y="388"/>
                    <a:pt x="233" y="391"/>
                    <a:pt x="218" y="391"/>
                  </a:cubicBezTo>
                  <a:cubicBezTo>
                    <a:pt x="176" y="391"/>
                    <a:pt x="140" y="365"/>
                    <a:pt x="120" y="324"/>
                  </a:cubicBezTo>
                  <a:cubicBezTo>
                    <a:pt x="92" y="262"/>
                    <a:pt x="120" y="178"/>
                    <a:pt x="148" y="115"/>
                  </a:cubicBezTo>
                  <a:cubicBezTo>
                    <a:pt x="156" y="107"/>
                    <a:pt x="161" y="103"/>
                    <a:pt x="166" y="103"/>
                  </a:cubicBezTo>
                  <a:close/>
                  <a:moveTo>
                    <a:pt x="170" y="0"/>
                  </a:moveTo>
                  <a:cubicBezTo>
                    <a:pt x="163" y="0"/>
                    <a:pt x="155" y="1"/>
                    <a:pt x="148" y="3"/>
                  </a:cubicBezTo>
                  <a:cubicBezTo>
                    <a:pt x="92" y="31"/>
                    <a:pt x="64" y="115"/>
                    <a:pt x="64" y="178"/>
                  </a:cubicBezTo>
                  <a:cubicBezTo>
                    <a:pt x="29" y="262"/>
                    <a:pt x="1" y="352"/>
                    <a:pt x="29" y="408"/>
                  </a:cubicBezTo>
                  <a:cubicBezTo>
                    <a:pt x="76" y="477"/>
                    <a:pt x="152" y="510"/>
                    <a:pt x="225" y="510"/>
                  </a:cubicBezTo>
                  <a:cubicBezTo>
                    <a:pt x="249" y="510"/>
                    <a:pt x="272" y="506"/>
                    <a:pt x="295" y="499"/>
                  </a:cubicBezTo>
                  <a:cubicBezTo>
                    <a:pt x="323" y="499"/>
                    <a:pt x="378" y="464"/>
                    <a:pt x="413" y="408"/>
                  </a:cubicBezTo>
                  <a:cubicBezTo>
                    <a:pt x="441" y="352"/>
                    <a:pt x="413" y="290"/>
                    <a:pt x="378" y="234"/>
                  </a:cubicBezTo>
                  <a:cubicBezTo>
                    <a:pt x="326" y="181"/>
                    <a:pt x="274" y="0"/>
                    <a:pt x="1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9"/>
            <p:cNvSpPr/>
            <p:nvPr/>
          </p:nvSpPr>
          <p:spPr>
            <a:xfrm>
              <a:off x="2795349" y="2942875"/>
              <a:ext cx="13403" cy="17043"/>
            </a:xfrm>
            <a:custGeom>
              <a:rect b="b" l="l" r="r" t="t"/>
              <a:pathLst>
                <a:path extrusionOk="0" h="749" w="589">
                  <a:moveTo>
                    <a:pt x="278" y="124"/>
                  </a:moveTo>
                  <a:cubicBezTo>
                    <a:pt x="333" y="124"/>
                    <a:pt x="357" y="229"/>
                    <a:pt x="386" y="252"/>
                  </a:cubicBezTo>
                  <a:cubicBezTo>
                    <a:pt x="413" y="343"/>
                    <a:pt x="441" y="454"/>
                    <a:pt x="413" y="517"/>
                  </a:cubicBezTo>
                  <a:cubicBezTo>
                    <a:pt x="393" y="580"/>
                    <a:pt x="352" y="612"/>
                    <a:pt x="297" y="612"/>
                  </a:cubicBezTo>
                  <a:cubicBezTo>
                    <a:pt x="279" y="612"/>
                    <a:pt x="260" y="608"/>
                    <a:pt x="239" y="601"/>
                  </a:cubicBezTo>
                  <a:cubicBezTo>
                    <a:pt x="176" y="573"/>
                    <a:pt x="148" y="517"/>
                    <a:pt x="148" y="426"/>
                  </a:cubicBezTo>
                  <a:cubicBezTo>
                    <a:pt x="148" y="343"/>
                    <a:pt x="148" y="315"/>
                    <a:pt x="211" y="224"/>
                  </a:cubicBezTo>
                  <a:cubicBezTo>
                    <a:pt x="211" y="196"/>
                    <a:pt x="239" y="140"/>
                    <a:pt x="239" y="140"/>
                  </a:cubicBezTo>
                  <a:cubicBezTo>
                    <a:pt x="253" y="129"/>
                    <a:pt x="266" y="124"/>
                    <a:pt x="278" y="124"/>
                  </a:cubicBezTo>
                  <a:close/>
                  <a:moveTo>
                    <a:pt x="274" y="1"/>
                  </a:moveTo>
                  <a:cubicBezTo>
                    <a:pt x="254" y="1"/>
                    <a:pt x="233" y="7"/>
                    <a:pt x="211" y="21"/>
                  </a:cubicBezTo>
                  <a:cubicBezTo>
                    <a:pt x="120" y="77"/>
                    <a:pt x="64" y="224"/>
                    <a:pt x="64" y="343"/>
                  </a:cubicBezTo>
                  <a:cubicBezTo>
                    <a:pt x="36" y="426"/>
                    <a:pt x="1" y="573"/>
                    <a:pt x="92" y="664"/>
                  </a:cubicBezTo>
                  <a:cubicBezTo>
                    <a:pt x="176" y="720"/>
                    <a:pt x="295" y="748"/>
                    <a:pt x="386" y="748"/>
                  </a:cubicBezTo>
                  <a:cubicBezTo>
                    <a:pt x="588" y="720"/>
                    <a:pt x="525" y="398"/>
                    <a:pt x="497" y="252"/>
                  </a:cubicBezTo>
                  <a:cubicBezTo>
                    <a:pt x="474" y="181"/>
                    <a:pt x="385" y="1"/>
                    <a:pt x="2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9"/>
            <p:cNvSpPr/>
            <p:nvPr/>
          </p:nvSpPr>
          <p:spPr>
            <a:xfrm>
              <a:off x="2819219" y="2961785"/>
              <a:ext cx="14040" cy="13130"/>
            </a:xfrm>
            <a:custGeom>
              <a:rect b="b" l="l" r="r" t="t"/>
              <a:pathLst>
                <a:path extrusionOk="0" h="577" w="617">
                  <a:moveTo>
                    <a:pt x="413" y="92"/>
                  </a:moveTo>
                  <a:cubicBezTo>
                    <a:pt x="441" y="92"/>
                    <a:pt x="469" y="211"/>
                    <a:pt x="469" y="239"/>
                  </a:cubicBezTo>
                  <a:cubicBezTo>
                    <a:pt x="497" y="323"/>
                    <a:pt x="497" y="386"/>
                    <a:pt x="469" y="442"/>
                  </a:cubicBezTo>
                  <a:cubicBezTo>
                    <a:pt x="441" y="455"/>
                    <a:pt x="405" y="462"/>
                    <a:pt x="371" y="462"/>
                  </a:cubicBezTo>
                  <a:cubicBezTo>
                    <a:pt x="338" y="462"/>
                    <a:pt x="308" y="455"/>
                    <a:pt x="294" y="442"/>
                  </a:cubicBezTo>
                  <a:cubicBezTo>
                    <a:pt x="239" y="414"/>
                    <a:pt x="176" y="358"/>
                    <a:pt x="148" y="323"/>
                  </a:cubicBezTo>
                  <a:cubicBezTo>
                    <a:pt x="148" y="239"/>
                    <a:pt x="211" y="183"/>
                    <a:pt x="267" y="148"/>
                  </a:cubicBezTo>
                  <a:cubicBezTo>
                    <a:pt x="294" y="148"/>
                    <a:pt x="350" y="92"/>
                    <a:pt x="413" y="92"/>
                  </a:cubicBezTo>
                  <a:close/>
                  <a:moveTo>
                    <a:pt x="371" y="0"/>
                  </a:moveTo>
                  <a:cubicBezTo>
                    <a:pt x="290" y="0"/>
                    <a:pt x="201" y="77"/>
                    <a:pt x="148" y="148"/>
                  </a:cubicBezTo>
                  <a:cubicBezTo>
                    <a:pt x="120" y="211"/>
                    <a:pt x="1" y="295"/>
                    <a:pt x="64" y="386"/>
                  </a:cubicBezTo>
                  <a:cubicBezTo>
                    <a:pt x="92" y="442"/>
                    <a:pt x="148" y="497"/>
                    <a:pt x="211" y="532"/>
                  </a:cubicBezTo>
                  <a:cubicBezTo>
                    <a:pt x="270" y="561"/>
                    <a:pt x="333" y="577"/>
                    <a:pt x="391" y="577"/>
                  </a:cubicBezTo>
                  <a:cubicBezTo>
                    <a:pt x="500" y="577"/>
                    <a:pt x="588" y="519"/>
                    <a:pt x="588" y="386"/>
                  </a:cubicBezTo>
                  <a:cubicBezTo>
                    <a:pt x="616" y="295"/>
                    <a:pt x="560" y="211"/>
                    <a:pt x="560" y="120"/>
                  </a:cubicBezTo>
                  <a:cubicBezTo>
                    <a:pt x="525" y="64"/>
                    <a:pt x="497" y="8"/>
                    <a:pt x="413" y="8"/>
                  </a:cubicBezTo>
                  <a:cubicBezTo>
                    <a:pt x="400" y="3"/>
                    <a:pt x="385" y="0"/>
                    <a:pt x="3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9"/>
            <p:cNvSpPr/>
            <p:nvPr/>
          </p:nvSpPr>
          <p:spPr>
            <a:xfrm>
              <a:off x="2869030" y="2994916"/>
              <a:ext cx="9876" cy="10240"/>
            </a:xfrm>
            <a:custGeom>
              <a:rect b="b" l="l" r="r" t="t"/>
              <a:pathLst>
                <a:path extrusionOk="0" h="450" w="434">
                  <a:moveTo>
                    <a:pt x="235" y="111"/>
                  </a:moveTo>
                  <a:cubicBezTo>
                    <a:pt x="242" y="111"/>
                    <a:pt x="251" y="115"/>
                    <a:pt x="259" y="125"/>
                  </a:cubicBezTo>
                  <a:cubicBezTo>
                    <a:pt x="294" y="153"/>
                    <a:pt x="294" y="181"/>
                    <a:pt x="322" y="209"/>
                  </a:cubicBezTo>
                  <a:cubicBezTo>
                    <a:pt x="350" y="300"/>
                    <a:pt x="294" y="328"/>
                    <a:pt x="231" y="328"/>
                  </a:cubicBezTo>
                  <a:cubicBezTo>
                    <a:pt x="216" y="335"/>
                    <a:pt x="199" y="339"/>
                    <a:pt x="183" y="339"/>
                  </a:cubicBezTo>
                  <a:cubicBezTo>
                    <a:pt x="136" y="339"/>
                    <a:pt x="94" y="311"/>
                    <a:pt x="119" y="265"/>
                  </a:cubicBezTo>
                  <a:lnTo>
                    <a:pt x="119" y="237"/>
                  </a:lnTo>
                  <a:cubicBezTo>
                    <a:pt x="147" y="209"/>
                    <a:pt x="175" y="181"/>
                    <a:pt x="203" y="153"/>
                  </a:cubicBezTo>
                  <a:cubicBezTo>
                    <a:pt x="203" y="134"/>
                    <a:pt x="217" y="111"/>
                    <a:pt x="235" y="111"/>
                  </a:cubicBezTo>
                  <a:close/>
                  <a:moveTo>
                    <a:pt x="259" y="1"/>
                  </a:moveTo>
                  <a:cubicBezTo>
                    <a:pt x="188" y="1"/>
                    <a:pt x="143" y="71"/>
                    <a:pt x="119" y="125"/>
                  </a:cubicBezTo>
                  <a:cubicBezTo>
                    <a:pt x="84" y="181"/>
                    <a:pt x="0" y="237"/>
                    <a:pt x="28" y="328"/>
                  </a:cubicBezTo>
                  <a:cubicBezTo>
                    <a:pt x="28" y="384"/>
                    <a:pt x="84" y="440"/>
                    <a:pt x="147" y="440"/>
                  </a:cubicBezTo>
                  <a:cubicBezTo>
                    <a:pt x="163" y="447"/>
                    <a:pt x="182" y="450"/>
                    <a:pt x="202" y="450"/>
                  </a:cubicBezTo>
                  <a:cubicBezTo>
                    <a:pt x="283" y="450"/>
                    <a:pt x="383" y="396"/>
                    <a:pt x="406" y="328"/>
                  </a:cubicBezTo>
                  <a:cubicBezTo>
                    <a:pt x="434" y="265"/>
                    <a:pt x="406" y="209"/>
                    <a:pt x="378" y="153"/>
                  </a:cubicBezTo>
                  <a:cubicBezTo>
                    <a:pt x="350" y="90"/>
                    <a:pt x="350" y="34"/>
                    <a:pt x="294" y="6"/>
                  </a:cubicBezTo>
                  <a:cubicBezTo>
                    <a:pt x="282" y="3"/>
                    <a:pt x="270" y="1"/>
                    <a:pt x="2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9"/>
            <p:cNvSpPr/>
            <p:nvPr/>
          </p:nvSpPr>
          <p:spPr>
            <a:xfrm>
              <a:off x="2752410" y="3011004"/>
              <a:ext cx="11946" cy="9375"/>
            </a:xfrm>
            <a:custGeom>
              <a:rect b="b" l="l" r="r" t="t"/>
              <a:pathLst>
                <a:path extrusionOk="0" h="412" w="525">
                  <a:moveTo>
                    <a:pt x="280" y="77"/>
                  </a:moveTo>
                  <a:cubicBezTo>
                    <a:pt x="353" y="77"/>
                    <a:pt x="420" y="114"/>
                    <a:pt x="406" y="201"/>
                  </a:cubicBezTo>
                  <a:cubicBezTo>
                    <a:pt x="406" y="257"/>
                    <a:pt x="350" y="292"/>
                    <a:pt x="287" y="292"/>
                  </a:cubicBezTo>
                  <a:cubicBezTo>
                    <a:pt x="273" y="297"/>
                    <a:pt x="258" y="299"/>
                    <a:pt x="243" y="299"/>
                  </a:cubicBezTo>
                  <a:cubicBezTo>
                    <a:pt x="168" y="299"/>
                    <a:pt x="89" y="244"/>
                    <a:pt x="112" y="173"/>
                  </a:cubicBezTo>
                  <a:cubicBezTo>
                    <a:pt x="126" y="114"/>
                    <a:pt x="206" y="77"/>
                    <a:pt x="280" y="77"/>
                  </a:cubicBezTo>
                  <a:close/>
                  <a:moveTo>
                    <a:pt x="308" y="0"/>
                  </a:moveTo>
                  <a:cubicBezTo>
                    <a:pt x="202" y="0"/>
                    <a:pt x="89" y="48"/>
                    <a:pt x="56" y="118"/>
                  </a:cubicBezTo>
                  <a:cubicBezTo>
                    <a:pt x="0" y="257"/>
                    <a:pt x="84" y="376"/>
                    <a:pt x="203" y="404"/>
                  </a:cubicBezTo>
                  <a:cubicBezTo>
                    <a:pt x="222" y="409"/>
                    <a:pt x="241" y="411"/>
                    <a:pt x="260" y="411"/>
                  </a:cubicBezTo>
                  <a:cubicBezTo>
                    <a:pt x="353" y="411"/>
                    <a:pt x="443" y="356"/>
                    <a:pt x="489" y="257"/>
                  </a:cubicBezTo>
                  <a:cubicBezTo>
                    <a:pt x="524" y="201"/>
                    <a:pt x="524" y="145"/>
                    <a:pt x="489" y="83"/>
                  </a:cubicBezTo>
                  <a:cubicBezTo>
                    <a:pt x="455" y="24"/>
                    <a:pt x="383" y="0"/>
                    <a:pt x="3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9"/>
            <p:cNvSpPr/>
            <p:nvPr/>
          </p:nvSpPr>
          <p:spPr>
            <a:xfrm>
              <a:off x="2741101" y="2997101"/>
              <a:ext cx="10536" cy="11446"/>
            </a:xfrm>
            <a:custGeom>
              <a:rect b="b" l="l" r="r" t="t"/>
              <a:pathLst>
                <a:path extrusionOk="0" h="503" w="463">
                  <a:moveTo>
                    <a:pt x="277" y="101"/>
                  </a:moveTo>
                  <a:cubicBezTo>
                    <a:pt x="293" y="101"/>
                    <a:pt x="308" y="105"/>
                    <a:pt x="322" y="113"/>
                  </a:cubicBezTo>
                  <a:cubicBezTo>
                    <a:pt x="378" y="169"/>
                    <a:pt x="350" y="316"/>
                    <a:pt x="287" y="379"/>
                  </a:cubicBezTo>
                  <a:cubicBezTo>
                    <a:pt x="264" y="394"/>
                    <a:pt x="240" y="401"/>
                    <a:pt x="218" y="401"/>
                  </a:cubicBezTo>
                  <a:cubicBezTo>
                    <a:pt x="158" y="401"/>
                    <a:pt x="105" y="354"/>
                    <a:pt x="84" y="288"/>
                  </a:cubicBezTo>
                  <a:cubicBezTo>
                    <a:pt x="84" y="217"/>
                    <a:pt x="190" y="101"/>
                    <a:pt x="277" y="101"/>
                  </a:cubicBezTo>
                  <a:close/>
                  <a:moveTo>
                    <a:pt x="302" y="0"/>
                  </a:moveTo>
                  <a:cubicBezTo>
                    <a:pt x="228" y="0"/>
                    <a:pt x="144" y="58"/>
                    <a:pt x="84" y="113"/>
                  </a:cubicBezTo>
                  <a:cubicBezTo>
                    <a:pt x="29" y="169"/>
                    <a:pt x="1" y="260"/>
                    <a:pt x="29" y="379"/>
                  </a:cubicBezTo>
                  <a:cubicBezTo>
                    <a:pt x="56" y="435"/>
                    <a:pt x="112" y="463"/>
                    <a:pt x="175" y="491"/>
                  </a:cubicBezTo>
                  <a:cubicBezTo>
                    <a:pt x="192" y="499"/>
                    <a:pt x="208" y="502"/>
                    <a:pt x="225" y="502"/>
                  </a:cubicBezTo>
                  <a:cubicBezTo>
                    <a:pt x="265" y="502"/>
                    <a:pt x="306" y="483"/>
                    <a:pt x="350" y="463"/>
                  </a:cubicBezTo>
                  <a:cubicBezTo>
                    <a:pt x="462" y="379"/>
                    <a:pt x="462" y="169"/>
                    <a:pt x="406" y="57"/>
                  </a:cubicBezTo>
                  <a:cubicBezTo>
                    <a:pt x="377" y="16"/>
                    <a:pt x="341" y="0"/>
                    <a:pt x="3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79"/>
            <p:cNvSpPr/>
            <p:nvPr/>
          </p:nvSpPr>
          <p:spPr>
            <a:xfrm>
              <a:off x="2743126" y="3022222"/>
              <a:ext cx="13903" cy="11833"/>
            </a:xfrm>
            <a:custGeom>
              <a:rect b="b" l="l" r="r" t="t"/>
              <a:pathLst>
                <a:path extrusionOk="0" h="520" w="611">
                  <a:moveTo>
                    <a:pt x="289" y="86"/>
                  </a:moveTo>
                  <a:cubicBezTo>
                    <a:pt x="345" y="86"/>
                    <a:pt x="408" y="114"/>
                    <a:pt x="436" y="177"/>
                  </a:cubicBezTo>
                  <a:cubicBezTo>
                    <a:pt x="492" y="205"/>
                    <a:pt x="464" y="324"/>
                    <a:pt x="436" y="380"/>
                  </a:cubicBezTo>
                  <a:cubicBezTo>
                    <a:pt x="405" y="408"/>
                    <a:pt x="354" y="422"/>
                    <a:pt x="303" y="422"/>
                  </a:cubicBezTo>
                  <a:cubicBezTo>
                    <a:pt x="252" y="422"/>
                    <a:pt x="202" y="408"/>
                    <a:pt x="170" y="380"/>
                  </a:cubicBezTo>
                  <a:cubicBezTo>
                    <a:pt x="142" y="324"/>
                    <a:pt x="142" y="261"/>
                    <a:pt x="170" y="205"/>
                  </a:cubicBezTo>
                  <a:cubicBezTo>
                    <a:pt x="198" y="177"/>
                    <a:pt x="233" y="86"/>
                    <a:pt x="289" y="86"/>
                  </a:cubicBezTo>
                  <a:close/>
                  <a:moveTo>
                    <a:pt x="292" y="0"/>
                  </a:moveTo>
                  <a:cubicBezTo>
                    <a:pt x="105" y="0"/>
                    <a:pt x="0" y="295"/>
                    <a:pt x="114" y="436"/>
                  </a:cubicBezTo>
                  <a:cubicBezTo>
                    <a:pt x="163" y="488"/>
                    <a:pt x="252" y="519"/>
                    <a:pt x="336" y="519"/>
                  </a:cubicBezTo>
                  <a:cubicBezTo>
                    <a:pt x="398" y="519"/>
                    <a:pt x="456" y="502"/>
                    <a:pt x="492" y="464"/>
                  </a:cubicBezTo>
                  <a:cubicBezTo>
                    <a:pt x="583" y="380"/>
                    <a:pt x="611" y="177"/>
                    <a:pt x="548" y="86"/>
                  </a:cubicBezTo>
                  <a:cubicBezTo>
                    <a:pt x="492" y="30"/>
                    <a:pt x="408" y="2"/>
                    <a:pt x="317" y="2"/>
                  </a:cubicBezTo>
                  <a:cubicBezTo>
                    <a:pt x="309" y="1"/>
                    <a:pt x="300" y="0"/>
                    <a:pt x="29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79"/>
            <p:cNvSpPr/>
            <p:nvPr/>
          </p:nvSpPr>
          <p:spPr>
            <a:xfrm>
              <a:off x="2737756" y="3012005"/>
              <a:ext cx="10695" cy="9785"/>
            </a:xfrm>
            <a:custGeom>
              <a:rect b="b" l="l" r="r" t="t"/>
              <a:pathLst>
                <a:path extrusionOk="0" h="430" w="470">
                  <a:moveTo>
                    <a:pt x="230" y="93"/>
                  </a:moveTo>
                  <a:cubicBezTo>
                    <a:pt x="252" y="93"/>
                    <a:pt x="275" y="104"/>
                    <a:pt x="294" y="129"/>
                  </a:cubicBezTo>
                  <a:cubicBezTo>
                    <a:pt x="350" y="185"/>
                    <a:pt x="322" y="248"/>
                    <a:pt x="294" y="304"/>
                  </a:cubicBezTo>
                  <a:cubicBezTo>
                    <a:pt x="256" y="321"/>
                    <a:pt x="210" y="349"/>
                    <a:pt x="166" y="349"/>
                  </a:cubicBezTo>
                  <a:cubicBezTo>
                    <a:pt x="137" y="349"/>
                    <a:pt x="109" y="337"/>
                    <a:pt x="85" y="304"/>
                  </a:cubicBezTo>
                  <a:cubicBezTo>
                    <a:pt x="63" y="233"/>
                    <a:pt x="148" y="93"/>
                    <a:pt x="230" y="93"/>
                  </a:cubicBezTo>
                  <a:close/>
                  <a:moveTo>
                    <a:pt x="242" y="0"/>
                  </a:moveTo>
                  <a:cubicBezTo>
                    <a:pt x="200" y="0"/>
                    <a:pt x="156" y="14"/>
                    <a:pt x="120" y="39"/>
                  </a:cubicBezTo>
                  <a:cubicBezTo>
                    <a:pt x="29" y="101"/>
                    <a:pt x="1" y="276"/>
                    <a:pt x="57" y="360"/>
                  </a:cubicBezTo>
                  <a:cubicBezTo>
                    <a:pt x="84" y="411"/>
                    <a:pt x="125" y="430"/>
                    <a:pt x="170" y="430"/>
                  </a:cubicBezTo>
                  <a:cubicBezTo>
                    <a:pt x="230" y="430"/>
                    <a:pt x="298" y="396"/>
                    <a:pt x="350" y="360"/>
                  </a:cubicBezTo>
                  <a:cubicBezTo>
                    <a:pt x="434" y="276"/>
                    <a:pt x="469" y="157"/>
                    <a:pt x="378" y="74"/>
                  </a:cubicBezTo>
                  <a:cubicBezTo>
                    <a:pt x="347" y="23"/>
                    <a:pt x="296" y="0"/>
                    <a:pt x="2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9"/>
            <p:cNvSpPr/>
            <p:nvPr/>
          </p:nvSpPr>
          <p:spPr>
            <a:xfrm>
              <a:off x="2769021" y="3009593"/>
              <a:ext cx="10445" cy="8829"/>
            </a:xfrm>
            <a:custGeom>
              <a:rect b="b" l="l" r="r" t="t"/>
              <a:pathLst>
                <a:path extrusionOk="0" h="388" w="459">
                  <a:moveTo>
                    <a:pt x="254" y="82"/>
                  </a:moveTo>
                  <a:cubicBezTo>
                    <a:pt x="312" y="82"/>
                    <a:pt x="359" y="113"/>
                    <a:pt x="347" y="180"/>
                  </a:cubicBezTo>
                  <a:cubicBezTo>
                    <a:pt x="347" y="207"/>
                    <a:pt x="347" y="235"/>
                    <a:pt x="319" y="263"/>
                  </a:cubicBezTo>
                  <a:cubicBezTo>
                    <a:pt x="284" y="291"/>
                    <a:pt x="256" y="291"/>
                    <a:pt x="228" y="291"/>
                  </a:cubicBezTo>
                  <a:cubicBezTo>
                    <a:pt x="172" y="291"/>
                    <a:pt x="81" y="263"/>
                    <a:pt x="81" y="207"/>
                  </a:cubicBezTo>
                  <a:cubicBezTo>
                    <a:pt x="96" y="127"/>
                    <a:pt x="183" y="82"/>
                    <a:pt x="254" y="82"/>
                  </a:cubicBezTo>
                  <a:close/>
                  <a:moveTo>
                    <a:pt x="274" y="1"/>
                  </a:moveTo>
                  <a:cubicBezTo>
                    <a:pt x="158" y="1"/>
                    <a:pt x="25" y="96"/>
                    <a:pt x="25" y="207"/>
                  </a:cubicBezTo>
                  <a:cubicBezTo>
                    <a:pt x="1" y="305"/>
                    <a:pt x="83" y="387"/>
                    <a:pt x="184" y="387"/>
                  </a:cubicBezTo>
                  <a:cubicBezTo>
                    <a:pt x="199" y="387"/>
                    <a:pt x="213" y="386"/>
                    <a:pt x="228" y="382"/>
                  </a:cubicBezTo>
                  <a:cubicBezTo>
                    <a:pt x="284" y="382"/>
                    <a:pt x="347" y="354"/>
                    <a:pt x="403" y="319"/>
                  </a:cubicBezTo>
                  <a:cubicBezTo>
                    <a:pt x="431" y="291"/>
                    <a:pt x="431" y="207"/>
                    <a:pt x="459" y="180"/>
                  </a:cubicBezTo>
                  <a:cubicBezTo>
                    <a:pt x="459" y="117"/>
                    <a:pt x="431" y="61"/>
                    <a:pt x="375" y="33"/>
                  </a:cubicBezTo>
                  <a:cubicBezTo>
                    <a:pt x="346" y="11"/>
                    <a:pt x="311" y="1"/>
                    <a:pt x="2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9"/>
            <p:cNvSpPr/>
            <p:nvPr/>
          </p:nvSpPr>
          <p:spPr>
            <a:xfrm>
              <a:off x="2815783" y="3011687"/>
              <a:ext cx="12219" cy="7987"/>
            </a:xfrm>
            <a:custGeom>
              <a:rect b="b" l="l" r="r" t="t"/>
              <a:pathLst>
                <a:path extrusionOk="0" h="351" w="537">
                  <a:moveTo>
                    <a:pt x="299" y="88"/>
                  </a:moveTo>
                  <a:cubicBezTo>
                    <a:pt x="362" y="88"/>
                    <a:pt x="390" y="88"/>
                    <a:pt x="362" y="143"/>
                  </a:cubicBezTo>
                  <a:cubicBezTo>
                    <a:pt x="332" y="214"/>
                    <a:pt x="288" y="269"/>
                    <a:pt x="226" y="269"/>
                  </a:cubicBezTo>
                  <a:cubicBezTo>
                    <a:pt x="214" y="269"/>
                    <a:pt x="201" y="267"/>
                    <a:pt x="187" y="262"/>
                  </a:cubicBezTo>
                  <a:cubicBezTo>
                    <a:pt x="152" y="227"/>
                    <a:pt x="124" y="199"/>
                    <a:pt x="152" y="143"/>
                  </a:cubicBezTo>
                  <a:cubicBezTo>
                    <a:pt x="187" y="88"/>
                    <a:pt x="243" y="88"/>
                    <a:pt x="299" y="88"/>
                  </a:cubicBezTo>
                  <a:close/>
                  <a:moveTo>
                    <a:pt x="317" y="0"/>
                  </a:moveTo>
                  <a:cubicBezTo>
                    <a:pt x="170" y="0"/>
                    <a:pt x="1" y="122"/>
                    <a:pt x="96" y="262"/>
                  </a:cubicBezTo>
                  <a:cubicBezTo>
                    <a:pt x="126" y="322"/>
                    <a:pt x="182" y="350"/>
                    <a:pt x="242" y="350"/>
                  </a:cubicBezTo>
                  <a:cubicBezTo>
                    <a:pt x="293" y="350"/>
                    <a:pt x="347" y="329"/>
                    <a:pt x="390" y="290"/>
                  </a:cubicBezTo>
                  <a:cubicBezTo>
                    <a:pt x="445" y="227"/>
                    <a:pt x="536" y="88"/>
                    <a:pt x="418" y="25"/>
                  </a:cubicBezTo>
                  <a:cubicBezTo>
                    <a:pt x="388" y="8"/>
                    <a:pt x="353" y="0"/>
                    <a:pt x="3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9"/>
            <p:cNvSpPr/>
            <p:nvPr/>
          </p:nvSpPr>
          <p:spPr>
            <a:xfrm>
              <a:off x="2491137" y="2875248"/>
              <a:ext cx="25053" cy="15314"/>
            </a:xfrm>
            <a:custGeom>
              <a:rect b="b" l="l" r="r" t="t"/>
              <a:pathLst>
                <a:path extrusionOk="0" h="673" w="1101">
                  <a:moveTo>
                    <a:pt x="15" y="0"/>
                  </a:moveTo>
                  <a:cubicBezTo>
                    <a:pt x="8" y="0"/>
                    <a:pt x="1" y="7"/>
                    <a:pt x="1" y="21"/>
                  </a:cubicBezTo>
                  <a:cubicBezTo>
                    <a:pt x="1" y="280"/>
                    <a:pt x="56" y="518"/>
                    <a:pt x="350" y="629"/>
                  </a:cubicBezTo>
                  <a:cubicBezTo>
                    <a:pt x="433" y="658"/>
                    <a:pt x="516" y="673"/>
                    <a:pt x="598" y="673"/>
                  </a:cubicBezTo>
                  <a:cubicBezTo>
                    <a:pt x="772" y="673"/>
                    <a:pt x="939" y="609"/>
                    <a:pt x="1077" y="490"/>
                  </a:cubicBezTo>
                  <a:cubicBezTo>
                    <a:pt x="1100" y="461"/>
                    <a:pt x="1086" y="419"/>
                    <a:pt x="1065" y="419"/>
                  </a:cubicBezTo>
                  <a:cubicBezTo>
                    <a:pt x="1060" y="419"/>
                    <a:pt x="1055" y="421"/>
                    <a:pt x="1049" y="427"/>
                  </a:cubicBezTo>
                  <a:cubicBezTo>
                    <a:pt x="883" y="489"/>
                    <a:pt x="714" y="529"/>
                    <a:pt x="562" y="529"/>
                  </a:cubicBezTo>
                  <a:cubicBezTo>
                    <a:pt x="284" y="529"/>
                    <a:pt x="65" y="396"/>
                    <a:pt x="29" y="21"/>
                  </a:cubicBezTo>
                  <a:cubicBezTo>
                    <a:pt x="29" y="7"/>
                    <a:pt x="22"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9"/>
            <p:cNvSpPr/>
            <p:nvPr/>
          </p:nvSpPr>
          <p:spPr>
            <a:xfrm>
              <a:off x="2540152" y="2845006"/>
              <a:ext cx="27101" cy="11241"/>
            </a:xfrm>
            <a:custGeom>
              <a:rect b="b" l="l" r="r" t="t"/>
              <a:pathLst>
                <a:path extrusionOk="0" h="494" w="1191">
                  <a:moveTo>
                    <a:pt x="1155" y="0"/>
                  </a:moveTo>
                  <a:cubicBezTo>
                    <a:pt x="1151" y="0"/>
                    <a:pt x="1145" y="2"/>
                    <a:pt x="1140" y="8"/>
                  </a:cubicBezTo>
                  <a:cubicBezTo>
                    <a:pt x="905" y="220"/>
                    <a:pt x="581" y="392"/>
                    <a:pt x="282" y="392"/>
                  </a:cubicBezTo>
                  <a:cubicBezTo>
                    <a:pt x="207" y="392"/>
                    <a:pt x="133" y="381"/>
                    <a:pt x="63" y="357"/>
                  </a:cubicBezTo>
                  <a:cubicBezTo>
                    <a:pt x="0" y="357"/>
                    <a:pt x="0" y="420"/>
                    <a:pt x="28" y="420"/>
                  </a:cubicBezTo>
                  <a:cubicBezTo>
                    <a:pt x="152" y="472"/>
                    <a:pt x="256" y="494"/>
                    <a:pt x="357" y="494"/>
                  </a:cubicBezTo>
                  <a:cubicBezTo>
                    <a:pt x="475" y="494"/>
                    <a:pt x="589" y="465"/>
                    <a:pt x="727" y="420"/>
                  </a:cubicBezTo>
                  <a:cubicBezTo>
                    <a:pt x="902" y="357"/>
                    <a:pt x="1077" y="245"/>
                    <a:pt x="1168" y="71"/>
                  </a:cubicBezTo>
                  <a:cubicBezTo>
                    <a:pt x="1191" y="42"/>
                    <a:pt x="1176" y="0"/>
                    <a:pt x="11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9"/>
            <p:cNvSpPr/>
            <p:nvPr/>
          </p:nvSpPr>
          <p:spPr>
            <a:xfrm>
              <a:off x="2546819" y="2840387"/>
              <a:ext cx="17726" cy="8783"/>
            </a:xfrm>
            <a:custGeom>
              <a:rect b="b" l="l" r="r" t="t"/>
              <a:pathLst>
                <a:path extrusionOk="0" h="386" w="779">
                  <a:moveTo>
                    <a:pt x="729" y="0"/>
                  </a:moveTo>
                  <a:cubicBezTo>
                    <a:pt x="720" y="0"/>
                    <a:pt x="711" y="2"/>
                    <a:pt x="700" y="8"/>
                  </a:cubicBezTo>
                  <a:cubicBezTo>
                    <a:pt x="609" y="36"/>
                    <a:pt x="525" y="155"/>
                    <a:pt x="434" y="211"/>
                  </a:cubicBezTo>
                  <a:cubicBezTo>
                    <a:pt x="295" y="301"/>
                    <a:pt x="176" y="329"/>
                    <a:pt x="57" y="329"/>
                  </a:cubicBezTo>
                  <a:cubicBezTo>
                    <a:pt x="1" y="357"/>
                    <a:pt x="29" y="385"/>
                    <a:pt x="57" y="385"/>
                  </a:cubicBezTo>
                  <a:cubicBezTo>
                    <a:pt x="176" y="385"/>
                    <a:pt x="323" y="357"/>
                    <a:pt x="434" y="301"/>
                  </a:cubicBezTo>
                  <a:cubicBezTo>
                    <a:pt x="553" y="239"/>
                    <a:pt x="644" y="155"/>
                    <a:pt x="756" y="64"/>
                  </a:cubicBezTo>
                  <a:cubicBezTo>
                    <a:pt x="779" y="41"/>
                    <a:pt x="765" y="0"/>
                    <a:pt x="7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9"/>
            <p:cNvSpPr/>
            <p:nvPr/>
          </p:nvSpPr>
          <p:spPr>
            <a:xfrm>
              <a:off x="2618543" y="2945083"/>
              <a:ext cx="47649" cy="59914"/>
            </a:xfrm>
            <a:custGeom>
              <a:rect b="b" l="l" r="r" t="t"/>
              <a:pathLst>
                <a:path extrusionOk="0" h="2633" w="2094">
                  <a:moveTo>
                    <a:pt x="37" y="1"/>
                  </a:moveTo>
                  <a:cubicBezTo>
                    <a:pt x="15" y="1"/>
                    <a:pt x="0" y="48"/>
                    <a:pt x="23" y="71"/>
                  </a:cubicBezTo>
                  <a:cubicBezTo>
                    <a:pt x="226" y="273"/>
                    <a:pt x="464" y="476"/>
                    <a:pt x="723" y="651"/>
                  </a:cubicBezTo>
                  <a:cubicBezTo>
                    <a:pt x="988" y="854"/>
                    <a:pt x="1275" y="973"/>
                    <a:pt x="1366" y="1350"/>
                  </a:cubicBezTo>
                  <a:cubicBezTo>
                    <a:pt x="1450" y="1644"/>
                    <a:pt x="1513" y="1966"/>
                    <a:pt x="1653" y="2224"/>
                  </a:cubicBezTo>
                  <a:cubicBezTo>
                    <a:pt x="1712" y="2363"/>
                    <a:pt x="1846" y="2633"/>
                    <a:pt x="2032" y="2633"/>
                  </a:cubicBezTo>
                  <a:cubicBezTo>
                    <a:pt x="2043" y="2633"/>
                    <a:pt x="2054" y="2632"/>
                    <a:pt x="2065" y="2630"/>
                  </a:cubicBezTo>
                  <a:cubicBezTo>
                    <a:pt x="2093" y="2630"/>
                    <a:pt x="2093" y="2602"/>
                    <a:pt x="2065" y="2602"/>
                  </a:cubicBezTo>
                  <a:cubicBezTo>
                    <a:pt x="1946" y="2602"/>
                    <a:pt x="1827" y="2343"/>
                    <a:pt x="1771" y="2224"/>
                  </a:cubicBezTo>
                  <a:cubicBezTo>
                    <a:pt x="1688" y="2078"/>
                    <a:pt x="1653" y="1903"/>
                    <a:pt x="1597" y="1756"/>
                  </a:cubicBezTo>
                  <a:cubicBezTo>
                    <a:pt x="1541" y="1497"/>
                    <a:pt x="1513" y="1176"/>
                    <a:pt x="1338" y="973"/>
                  </a:cubicBezTo>
                  <a:cubicBezTo>
                    <a:pt x="1219" y="770"/>
                    <a:pt x="988" y="651"/>
                    <a:pt x="779" y="532"/>
                  </a:cubicBezTo>
                  <a:cubicBezTo>
                    <a:pt x="548" y="357"/>
                    <a:pt x="289" y="183"/>
                    <a:pt x="51" y="8"/>
                  </a:cubicBezTo>
                  <a:cubicBezTo>
                    <a:pt x="46" y="3"/>
                    <a:pt x="42"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79"/>
            <p:cNvSpPr/>
            <p:nvPr/>
          </p:nvSpPr>
          <p:spPr>
            <a:xfrm>
              <a:off x="2558765" y="2898958"/>
              <a:ext cx="46261" cy="37341"/>
            </a:xfrm>
            <a:custGeom>
              <a:rect b="b" l="l" r="r" t="t"/>
              <a:pathLst>
                <a:path extrusionOk="0" h="1641" w="2033">
                  <a:moveTo>
                    <a:pt x="28" y="0"/>
                  </a:moveTo>
                  <a:cubicBezTo>
                    <a:pt x="28" y="0"/>
                    <a:pt x="0" y="28"/>
                    <a:pt x="28" y="28"/>
                  </a:cubicBezTo>
                  <a:cubicBezTo>
                    <a:pt x="175" y="147"/>
                    <a:pt x="322" y="203"/>
                    <a:pt x="469" y="322"/>
                  </a:cubicBezTo>
                  <a:cubicBezTo>
                    <a:pt x="672" y="434"/>
                    <a:pt x="818" y="608"/>
                    <a:pt x="958" y="783"/>
                  </a:cubicBezTo>
                  <a:cubicBezTo>
                    <a:pt x="1077" y="930"/>
                    <a:pt x="1252" y="1049"/>
                    <a:pt x="1399" y="1133"/>
                  </a:cubicBezTo>
                  <a:cubicBezTo>
                    <a:pt x="1630" y="1280"/>
                    <a:pt x="1748" y="1454"/>
                    <a:pt x="1951" y="1629"/>
                  </a:cubicBezTo>
                  <a:cubicBezTo>
                    <a:pt x="1959" y="1637"/>
                    <a:pt x="1969" y="1640"/>
                    <a:pt x="1979" y="1640"/>
                  </a:cubicBezTo>
                  <a:cubicBezTo>
                    <a:pt x="2006" y="1640"/>
                    <a:pt x="2033" y="1614"/>
                    <a:pt x="2007" y="1573"/>
                  </a:cubicBezTo>
                  <a:cubicBezTo>
                    <a:pt x="1923" y="1398"/>
                    <a:pt x="1804" y="1252"/>
                    <a:pt x="1657" y="1133"/>
                  </a:cubicBezTo>
                  <a:cubicBezTo>
                    <a:pt x="1455" y="986"/>
                    <a:pt x="1224" y="902"/>
                    <a:pt x="1049" y="699"/>
                  </a:cubicBezTo>
                  <a:cubicBezTo>
                    <a:pt x="930" y="552"/>
                    <a:pt x="783" y="406"/>
                    <a:pt x="644" y="287"/>
                  </a:cubicBezTo>
                  <a:cubicBezTo>
                    <a:pt x="434" y="175"/>
                    <a:pt x="231" y="112"/>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79"/>
            <p:cNvSpPr/>
            <p:nvPr/>
          </p:nvSpPr>
          <p:spPr>
            <a:xfrm>
              <a:off x="2630990" y="2963856"/>
              <a:ext cx="16475" cy="26123"/>
            </a:xfrm>
            <a:custGeom>
              <a:rect b="b" l="l" r="r" t="t"/>
              <a:pathLst>
                <a:path extrusionOk="0" h="1148" w="724">
                  <a:moveTo>
                    <a:pt x="57" y="1"/>
                  </a:moveTo>
                  <a:cubicBezTo>
                    <a:pt x="29" y="1"/>
                    <a:pt x="1" y="1"/>
                    <a:pt x="29" y="29"/>
                  </a:cubicBezTo>
                  <a:cubicBezTo>
                    <a:pt x="204" y="204"/>
                    <a:pt x="322" y="406"/>
                    <a:pt x="406" y="672"/>
                  </a:cubicBezTo>
                  <a:cubicBezTo>
                    <a:pt x="469" y="875"/>
                    <a:pt x="525" y="994"/>
                    <a:pt x="644" y="1141"/>
                  </a:cubicBezTo>
                  <a:cubicBezTo>
                    <a:pt x="649" y="1146"/>
                    <a:pt x="655" y="1148"/>
                    <a:pt x="661" y="1148"/>
                  </a:cubicBezTo>
                  <a:cubicBezTo>
                    <a:pt x="689" y="1148"/>
                    <a:pt x="723" y="1101"/>
                    <a:pt x="700" y="1078"/>
                  </a:cubicBezTo>
                  <a:cubicBezTo>
                    <a:pt x="616" y="875"/>
                    <a:pt x="553" y="644"/>
                    <a:pt x="469" y="441"/>
                  </a:cubicBezTo>
                  <a:cubicBezTo>
                    <a:pt x="350" y="267"/>
                    <a:pt x="204" y="148"/>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3" name="Google Shape;8103;p79"/>
          <p:cNvGrpSpPr/>
          <p:nvPr/>
        </p:nvGrpSpPr>
        <p:grpSpPr>
          <a:xfrm>
            <a:off x="1952071" y="2773009"/>
            <a:ext cx="459537" cy="347492"/>
            <a:chOff x="1952071" y="2773009"/>
            <a:chExt cx="459537" cy="347492"/>
          </a:xfrm>
        </p:grpSpPr>
        <p:sp>
          <p:nvSpPr>
            <p:cNvPr id="8104" name="Google Shape;8104;p79"/>
            <p:cNvSpPr/>
            <p:nvPr/>
          </p:nvSpPr>
          <p:spPr>
            <a:xfrm>
              <a:off x="1953505" y="2775808"/>
              <a:ext cx="454759" cy="341188"/>
            </a:xfrm>
            <a:custGeom>
              <a:rect b="b" l="l" r="r" t="t"/>
              <a:pathLst>
                <a:path extrusionOk="0" h="14994" w="19985">
                  <a:moveTo>
                    <a:pt x="8533" y="4737"/>
                  </a:moveTo>
                  <a:cubicBezTo>
                    <a:pt x="8592" y="4737"/>
                    <a:pt x="8650" y="4765"/>
                    <a:pt x="8650" y="4825"/>
                  </a:cubicBezTo>
                  <a:cubicBezTo>
                    <a:pt x="8713" y="5118"/>
                    <a:pt x="8594" y="5468"/>
                    <a:pt x="8328" y="5615"/>
                  </a:cubicBezTo>
                  <a:cubicBezTo>
                    <a:pt x="8240" y="5668"/>
                    <a:pt x="8152" y="5692"/>
                    <a:pt x="8066" y="5692"/>
                  </a:cubicBezTo>
                  <a:cubicBezTo>
                    <a:pt x="7870" y="5692"/>
                    <a:pt x="7686" y="5572"/>
                    <a:pt x="7545" y="5412"/>
                  </a:cubicBezTo>
                  <a:cubicBezTo>
                    <a:pt x="7464" y="5330"/>
                    <a:pt x="7551" y="5204"/>
                    <a:pt x="7635" y="5204"/>
                  </a:cubicBezTo>
                  <a:cubicBezTo>
                    <a:pt x="7645" y="5204"/>
                    <a:pt x="7655" y="5206"/>
                    <a:pt x="7664" y="5209"/>
                  </a:cubicBezTo>
                  <a:cubicBezTo>
                    <a:pt x="7664" y="5146"/>
                    <a:pt x="7692" y="5118"/>
                    <a:pt x="7720" y="5062"/>
                  </a:cubicBezTo>
                  <a:cubicBezTo>
                    <a:pt x="7849" y="4958"/>
                    <a:pt x="8000" y="4853"/>
                    <a:pt x="8172" y="4853"/>
                  </a:cubicBezTo>
                  <a:cubicBezTo>
                    <a:pt x="8196" y="4853"/>
                    <a:pt x="8220" y="4855"/>
                    <a:pt x="8244" y="4860"/>
                  </a:cubicBezTo>
                  <a:cubicBezTo>
                    <a:pt x="8272" y="4825"/>
                    <a:pt x="8328" y="4825"/>
                    <a:pt x="8391" y="4797"/>
                  </a:cubicBezTo>
                  <a:lnTo>
                    <a:pt x="8419" y="4797"/>
                  </a:lnTo>
                  <a:cubicBezTo>
                    <a:pt x="8432" y="4758"/>
                    <a:pt x="8483" y="4737"/>
                    <a:pt x="8533" y="4737"/>
                  </a:cubicBezTo>
                  <a:close/>
                  <a:moveTo>
                    <a:pt x="9812" y="1"/>
                  </a:moveTo>
                  <a:cubicBezTo>
                    <a:pt x="8883" y="1"/>
                    <a:pt x="8024" y="244"/>
                    <a:pt x="7251" y="867"/>
                  </a:cubicBezTo>
                  <a:cubicBezTo>
                    <a:pt x="6552" y="1447"/>
                    <a:pt x="5853" y="2000"/>
                    <a:pt x="5301" y="2762"/>
                  </a:cubicBezTo>
                  <a:cubicBezTo>
                    <a:pt x="5182" y="2937"/>
                    <a:pt x="5007" y="3077"/>
                    <a:pt x="4867" y="3223"/>
                  </a:cubicBezTo>
                  <a:cubicBezTo>
                    <a:pt x="4427" y="3636"/>
                    <a:pt x="4105" y="4125"/>
                    <a:pt x="4021" y="4713"/>
                  </a:cubicBezTo>
                  <a:lnTo>
                    <a:pt x="4021" y="4825"/>
                  </a:lnTo>
                  <a:cubicBezTo>
                    <a:pt x="4021" y="4860"/>
                    <a:pt x="4021" y="4888"/>
                    <a:pt x="3993" y="4916"/>
                  </a:cubicBezTo>
                  <a:cubicBezTo>
                    <a:pt x="3993" y="4971"/>
                    <a:pt x="3993" y="4999"/>
                    <a:pt x="3930" y="5062"/>
                  </a:cubicBezTo>
                  <a:lnTo>
                    <a:pt x="3930" y="5090"/>
                  </a:lnTo>
                  <a:cubicBezTo>
                    <a:pt x="3846" y="5209"/>
                    <a:pt x="3755" y="5321"/>
                    <a:pt x="3643" y="5440"/>
                  </a:cubicBezTo>
                  <a:cubicBezTo>
                    <a:pt x="3481" y="5579"/>
                    <a:pt x="3308" y="5717"/>
                    <a:pt x="3104" y="5717"/>
                  </a:cubicBezTo>
                  <a:cubicBezTo>
                    <a:pt x="3009" y="5717"/>
                    <a:pt x="2908" y="5688"/>
                    <a:pt x="2797" y="5615"/>
                  </a:cubicBezTo>
                  <a:cubicBezTo>
                    <a:pt x="2734" y="5615"/>
                    <a:pt x="2678" y="5643"/>
                    <a:pt x="2622" y="5643"/>
                  </a:cubicBezTo>
                  <a:cubicBezTo>
                    <a:pt x="2595" y="5762"/>
                    <a:pt x="2560" y="5846"/>
                    <a:pt x="2504" y="5964"/>
                  </a:cubicBezTo>
                  <a:cubicBezTo>
                    <a:pt x="2532" y="5992"/>
                    <a:pt x="2504" y="6048"/>
                    <a:pt x="2476" y="6083"/>
                  </a:cubicBezTo>
                  <a:cubicBezTo>
                    <a:pt x="2476" y="6083"/>
                    <a:pt x="2448" y="6111"/>
                    <a:pt x="2448" y="6139"/>
                  </a:cubicBezTo>
                  <a:cubicBezTo>
                    <a:pt x="2182" y="6111"/>
                    <a:pt x="1951" y="6111"/>
                    <a:pt x="1720" y="6083"/>
                  </a:cubicBezTo>
                  <a:lnTo>
                    <a:pt x="1720" y="6894"/>
                  </a:lnTo>
                  <a:lnTo>
                    <a:pt x="1720" y="6922"/>
                  </a:lnTo>
                  <a:lnTo>
                    <a:pt x="1720" y="7013"/>
                  </a:lnTo>
                  <a:lnTo>
                    <a:pt x="1720" y="7216"/>
                  </a:lnTo>
                  <a:cubicBezTo>
                    <a:pt x="1455" y="7132"/>
                    <a:pt x="1252" y="7041"/>
                    <a:pt x="1021" y="6985"/>
                  </a:cubicBezTo>
                  <a:cubicBezTo>
                    <a:pt x="986" y="7132"/>
                    <a:pt x="958" y="7307"/>
                    <a:pt x="930" y="7391"/>
                  </a:cubicBezTo>
                  <a:cubicBezTo>
                    <a:pt x="930" y="7447"/>
                    <a:pt x="874" y="7482"/>
                    <a:pt x="846" y="7482"/>
                  </a:cubicBezTo>
                  <a:cubicBezTo>
                    <a:pt x="700" y="7622"/>
                    <a:pt x="609" y="7740"/>
                    <a:pt x="609" y="7943"/>
                  </a:cubicBezTo>
                  <a:cubicBezTo>
                    <a:pt x="637" y="8062"/>
                    <a:pt x="581" y="8209"/>
                    <a:pt x="525" y="8321"/>
                  </a:cubicBezTo>
                  <a:cubicBezTo>
                    <a:pt x="322" y="8642"/>
                    <a:pt x="175" y="8964"/>
                    <a:pt x="112" y="9314"/>
                  </a:cubicBezTo>
                  <a:cubicBezTo>
                    <a:pt x="84" y="9489"/>
                    <a:pt x="56" y="9663"/>
                    <a:pt x="28" y="9838"/>
                  </a:cubicBezTo>
                  <a:cubicBezTo>
                    <a:pt x="0" y="10216"/>
                    <a:pt x="28" y="10565"/>
                    <a:pt x="84" y="10943"/>
                  </a:cubicBezTo>
                  <a:cubicBezTo>
                    <a:pt x="112" y="11328"/>
                    <a:pt x="231" y="11733"/>
                    <a:pt x="553" y="12055"/>
                  </a:cubicBezTo>
                  <a:cubicBezTo>
                    <a:pt x="811" y="11992"/>
                    <a:pt x="1105" y="11908"/>
                    <a:pt x="1399" y="11817"/>
                  </a:cubicBezTo>
                  <a:cubicBezTo>
                    <a:pt x="1559" y="11778"/>
                    <a:pt x="1720" y="11726"/>
                    <a:pt x="1883" y="11726"/>
                  </a:cubicBezTo>
                  <a:cubicBezTo>
                    <a:pt x="1954" y="11726"/>
                    <a:pt x="2026" y="11736"/>
                    <a:pt x="2098" y="11761"/>
                  </a:cubicBezTo>
                  <a:cubicBezTo>
                    <a:pt x="2098" y="11733"/>
                    <a:pt x="2126" y="11733"/>
                    <a:pt x="2126" y="11733"/>
                  </a:cubicBezTo>
                  <a:cubicBezTo>
                    <a:pt x="2154" y="11733"/>
                    <a:pt x="2182" y="11733"/>
                    <a:pt x="2210" y="11761"/>
                  </a:cubicBezTo>
                  <a:lnTo>
                    <a:pt x="2210" y="11789"/>
                  </a:lnTo>
                  <a:lnTo>
                    <a:pt x="2210" y="11817"/>
                  </a:lnTo>
                  <a:cubicBezTo>
                    <a:pt x="2245" y="11880"/>
                    <a:pt x="2210" y="11964"/>
                    <a:pt x="2154" y="12027"/>
                  </a:cubicBezTo>
                  <a:cubicBezTo>
                    <a:pt x="2035" y="12285"/>
                    <a:pt x="1776" y="12432"/>
                    <a:pt x="1720" y="12726"/>
                  </a:cubicBezTo>
                  <a:cubicBezTo>
                    <a:pt x="1809" y="12803"/>
                    <a:pt x="1893" y="12830"/>
                    <a:pt x="1976" y="12830"/>
                  </a:cubicBezTo>
                  <a:cubicBezTo>
                    <a:pt x="2110" y="12830"/>
                    <a:pt x="2242" y="12761"/>
                    <a:pt x="2385" y="12726"/>
                  </a:cubicBezTo>
                  <a:cubicBezTo>
                    <a:pt x="2430" y="12709"/>
                    <a:pt x="2483" y="12693"/>
                    <a:pt x="2531" y="12693"/>
                  </a:cubicBezTo>
                  <a:cubicBezTo>
                    <a:pt x="2579" y="12693"/>
                    <a:pt x="2622" y="12709"/>
                    <a:pt x="2650" y="12754"/>
                  </a:cubicBezTo>
                  <a:lnTo>
                    <a:pt x="2678" y="12754"/>
                  </a:lnTo>
                  <a:cubicBezTo>
                    <a:pt x="2706" y="12754"/>
                    <a:pt x="2769" y="12782"/>
                    <a:pt x="2769" y="12810"/>
                  </a:cubicBezTo>
                  <a:cubicBezTo>
                    <a:pt x="2797" y="12810"/>
                    <a:pt x="2825" y="12838"/>
                    <a:pt x="2825" y="12866"/>
                  </a:cubicBezTo>
                  <a:cubicBezTo>
                    <a:pt x="2825" y="12866"/>
                    <a:pt x="2797" y="12866"/>
                    <a:pt x="2797" y="12901"/>
                  </a:cubicBezTo>
                  <a:cubicBezTo>
                    <a:pt x="2797" y="12929"/>
                    <a:pt x="2797" y="12957"/>
                    <a:pt x="2769" y="12985"/>
                  </a:cubicBezTo>
                  <a:lnTo>
                    <a:pt x="2734" y="12985"/>
                  </a:lnTo>
                  <a:cubicBezTo>
                    <a:pt x="2678" y="13132"/>
                    <a:pt x="2560" y="13250"/>
                    <a:pt x="2448" y="13362"/>
                  </a:cubicBezTo>
                  <a:cubicBezTo>
                    <a:pt x="2385" y="13425"/>
                    <a:pt x="2329" y="13481"/>
                    <a:pt x="2245" y="13565"/>
                  </a:cubicBezTo>
                  <a:cubicBezTo>
                    <a:pt x="2182" y="13656"/>
                    <a:pt x="2154" y="13740"/>
                    <a:pt x="2154" y="13887"/>
                  </a:cubicBezTo>
                  <a:cubicBezTo>
                    <a:pt x="2126" y="14034"/>
                    <a:pt x="2678" y="14236"/>
                    <a:pt x="2769" y="14236"/>
                  </a:cubicBezTo>
                  <a:cubicBezTo>
                    <a:pt x="2867" y="14256"/>
                    <a:pt x="3013" y="14279"/>
                    <a:pt x="3152" y="14279"/>
                  </a:cubicBezTo>
                  <a:cubicBezTo>
                    <a:pt x="3211" y="14279"/>
                    <a:pt x="3269" y="14275"/>
                    <a:pt x="3322" y="14264"/>
                  </a:cubicBezTo>
                  <a:cubicBezTo>
                    <a:pt x="3350" y="14264"/>
                    <a:pt x="3406" y="14236"/>
                    <a:pt x="3434" y="14236"/>
                  </a:cubicBezTo>
                  <a:cubicBezTo>
                    <a:pt x="3580" y="14180"/>
                    <a:pt x="3699" y="14034"/>
                    <a:pt x="3874" y="13978"/>
                  </a:cubicBezTo>
                  <a:cubicBezTo>
                    <a:pt x="3930" y="13950"/>
                    <a:pt x="3993" y="13950"/>
                    <a:pt x="4049" y="13950"/>
                  </a:cubicBezTo>
                  <a:cubicBezTo>
                    <a:pt x="4077" y="13915"/>
                    <a:pt x="4105" y="13887"/>
                    <a:pt x="4168" y="13859"/>
                  </a:cubicBezTo>
                  <a:cubicBezTo>
                    <a:pt x="4252" y="13859"/>
                    <a:pt x="4308" y="13859"/>
                    <a:pt x="4371" y="13831"/>
                  </a:cubicBezTo>
                  <a:cubicBezTo>
                    <a:pt x="4629" y="13684"/>
                    <a:pt x="4832" y="13453"/>
                    <a:pt x="5042" y="13250"/>
                  </a:cubicBezTo>
                  <a:cubicBezTo>
                    <a:pt x="5356" y="12957"/>
                    <a:pt x="5797" y="12691"/>
                    <a:pt x="6147" y="12460"/>
                  </a:cubicBezTo>
                  <a:cubicBezTo>
                    <a:pt x="6572" y="12143"/>
                    <a:pt x="6992" y="11900"/>
                    <a:pt x="7526" y="11900"/>
                  </a:cubicBezTo>
                  <a:cubicBezTo>
                    <a:pt x="7580" y="11900"/>
                    <a:pt x="7635" y="11903"/>
                    <a:pt x="7692" y="11908"/>
                  </a:cubicBezTo>
                  <a:lnTo>
                    <a:pt x="7776" y="11908"/>
                  </a:lnTo>
                  <a:cubicBezTo>
                    <a:pt x="7923" y="11908"/>
                    <a:pt x="8070" y="11908"/>
                    <a:pt x="8216" y="11880"/>
                  </a:cubicBezTo>
                  <a:cubicBezTo>
                    <a:pt x="8447" y="11852"/>
                    <a:pt x="8713" y="11761"/>
                    <a:pt x="8944" y="11614"/>
                  </a:cubicBezTo>
                  <a:cubicBezTo>
                    <a:pt x="9412" y="11328"/>
                    <a:pt x="9936" y="11237"/>
                    <a:pt x="10461" y="11118"/>
                  </a:cubicBezTo>
                  <a:cubicBezTo>
                    <a:pt x="10559" y="11097"/>
                    <a:pt x="10656" y="11087"/>
                    <a:pt x="10751" y="11087"/>
                  </a:cubicBezTo>
                  <a:cubicBezTo>
                    <a:pt x="11048" y="11087"/>
                    <a:pt x="11329" y="11189"/>
                    <a:pt x="11594" y="11411"/>
                  </a:cubicBezTo>
                  <a:cubicBezTo>
                    <a:pt x="11796" y="11586"/>
                    <a:pt x="12090" y="11761"/>
                    <a:pt x="12349" y="11817"/>
                  </a:cubicBezTo>
                  <a:cubicBezTo>
                    <a:pt x="12964" y="11964"/>
                    <a:pt x="13398" y="12341"/>
                    <a:pt x="13719" y="12838"/>
                  </a:cubicBezTo>
                  <a:cubicBezTo>
                    <a:pt x="14013" y="13334"/>
                    <a:pt x="14419" y="13656"/>
                    <a:pt x="14859" y="13978"/>
                  </a:cubicBezTo>
                  <a:cubicBezTo>
                    <a:pt x="14915" y="14006"/>
                    <a:pt x="14943" y="14034"/>
                    <a:pt x="15006" y="14062"/>
                  </a:cubicBezTo>
                  <a:cubicBezTo>
                    <a:pt x="15090" y="14124"/>
                    <a:pt x="15181" y="14152"/>
                    <a:pt x="15237" y="14208"/>
                  </a:cubicBezTo>
                  <a:cubicBezTo>
                    <a:pt x="15356" y="14299"/>
                    <a:pt x="15530" y="14439"/>
                    <a:pt x="15586" y="14614"/>
                  </a:cubicBezTo>
                  <a:cubicBezTo>
                    <a:pt x="15826" y="14875"/>
                    <a:pt x="15995" y="14994"/>
                    <a:pt x="16227" y="14994"/>
                  </a:cubicBezTo>
                  <a:cubicBezTo>
                    <a:pt x="16361" y="14994"/>
                    <a:pt x="16517" y="14954"/>
                    <a:pt x="16719" y="14880"/>
                  </a:cubicBezTo>
                  <a:cubicBezTo>
                    <a:pt x="16894" y="14824"/>
                    <a:pt x="17104" y="14705"/>
                    <a:pt x="17278" y="14586"/>
                  </a:cubicBezTo>
                  <a:cubicBezTo>
                    <a:pt x="17915" y="14208"/>
                    <a:pt x="18383" y="13684"/>
                    <a:pt x="18761" y="13013"/>
                  </a:cubicBezTo>
                  <a:cubicBezTo>
                    <a:pt x="19726" y="11237"/>
                    <a:pt x="19985" y="9342"/>
                    <a:pt x="19838" y="7335"/>
                  </a:cubicBezTo>
                  <a:cubicBezTo>
                    <a:pt x="19810" y="7041"/>
                    <a:pt x="19726" y="6748"/>
                    <a:pt x="19635" y="6489"/>
                  </a:cubicBezTo>
                  <a:cubicBezTo>
                    <a:pt x="19460" y="5992"/>
                    <a:pt x="19166" y="5587"/>
                    <a:pt x="18705" y="5321"/>
                  </a:cubicBezTo>
                  <a:cubicBezTo>
                    <a:pt x="18327" y="5118"/>
                    <a:pt x="17943" y="4888"/>
                    <a:pt x="17628" y="4622"/>
                  </a:cubicBezTo>
                  <a:cubicBezTo>
                    <a:pt x="17306" y="4419"/>
                    <a:pt x="16985" y="4216"/>
                    <a:pt x="16635" y="4069"/>
                  </a:cubicBezTo>
                  <a:cubicBezTo>
                    <a:pt x="16083" y="3839"/>
                    <a:pt x="15558" y="3489"/>
                    <a:pt x="15181" y="3021"/>
                  </a:cubicBezTo>
                  <a:lnTo>
                    <a:pt x="15181" y="1853"/>
                  </a:lnTo>
                  <a:cubicBezTo>
                    <a:pt x="14915" y="1944"/>
                    <a:pt x="14740" y="1972"/>
                    <a:pt x="14593" y="2028"/>
                  </a:cubicBezTo>
                  <a:cubicBezTo>
                    <a:pt x="14509" y="1825"/>
                    <a:pt x="14447" y="1650"/>
                    <a:pt x="14363" y="1447"/>
                  </a:cubicBezTo>
                  <a:cubicBezTo>
                    <a:pt x="14069" y="1566"/>
                    <a:pt x="13838" y="1650"/>
                    <a:pt x="13607" y="1741"/>
                  </a:cubicBezTo>
                  <a:cubicBezTo>
                    <a:pt x="13370" y="1538"/>
                    <a:pt x="13167" y="1363"/>
                    <a:pt x="12964" y="1189"/>
                  </a:cubicBezTo>
                  <a:cubicBezTo>
                    <a:pt x="12209" y="489"/>
                    <a:pt x="11300" y="105"/>
                    <a:pt x="10286" y="21"/>
                  </a:cubicBezTo>
                  <a:cubicBezTo>
                    <a:pt x="10126" y="8"/>
                    <a:pt x="9968" y="1"/>
                    <a:pt x="98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79"/>
            <p:cNvSpPr/>
            <p:nvPr/>
          </p:nvSpPr>
          <p:spPr>
            <a:xfrm>
              <a:off x="2097339" y="2870469"/>
              <a:ext cx="79574" cy="63350"/>
            </a:xfrm>
            <a:custGeom>
              <a:rect b="b" l="l" r="r" t="t"/>
              <a:pathLst>
                <a:path extrusionOk="0" h="2784" w="3497">
                  <a:moveTo>
                    <a:pt x="2212" y="577"/>
                  </a:moveTo>
                  <a:cubicBezTo>
                    <a:pt x="2271" y="577"/>
                    <a:pt x="2329" y="605"/>
                    <a:pt x="2329" y="665"/>
                  </a:cubicBezTo>
                  <a:cubicBezTo>
                    <a:pt x="2392" y="958"/>
                    <a:pt x="2273" y="1308"/>
                    <a:pt x="2007" y="1455"/>
                  </a:cubicBezTo>
                  <a:cubicBezTo>
                    <a:pt x="1919" y="1508"/>
                    <a:pt x="1831" y="1532"/>
                    <a:pt x="1745" y="1532"/>
                  </a:cubicBezTo>
                  <a:cubicBezTo>
                    <a:pt x="1549" y="1532"/>
                    <a:pt x="1365" y="1412"/>
                    <a:pt x="1224" y="1252"/>
                  </a:cubicBezTo>
                  <a:cubicBezTo>
                    <a:pt x="1143" y="1170"/>
                    <a:pt x="1230" y="1044"/>
                    <a:pt x="1314" y="1044"/>
                  </a:cubicBezTo>
                  <a:cubicBezTo>
                    <a:pt x="1324" y="1044"/>
                    <a:pt x="1334" y="1046"/>
                    <a:pt x="1343" y="1049"/>
                  </a:cubicBezTo>
                  <a:cubicBezTo>
                    <a:pt x="1343" y="986"/>
                    <a:pt x="1371" y="958"/>
                    <a:pt x="1399" y="902"/>
                  </a:cubicBezTo>
                  <a:cubicBezTo>
                    <a:pt x="1528" y="798"/>
                    <a:pt x="1679" y="693"/>
                    <a:pt x="1851" y="693"/>
                  </a:cubicBezTo>
                  <a:cubicBezTo>
                    <a:pt x="1875" y="693"/>
                    <a:pt x="1899" y="695"/>
                    <a:pt x="1923" y="700"/>
                  </a:cubicBezTo>
                  <a:cubicBezTo>
                    <a:pt x="1951" y="665"/>
                    <a:pt x="2007" y="665"/>
                    <a:pt x="2070" y="637"/>
                  </a:cubicBezTo>
                  <a:lnTo>
                    <a:pt x="2098" y="637"/>
                  </a:lnTo>
                  <a:cubicBezTo>
                    <a:pt x="2111" y="598"/>
                    <a:pt x="2162" y="577"/>
                    <a:pt x="2212" y="577"/>
                  </a:cubicBezTo>
                  <a:close/>
                  <a:moveTo>
                    <a:pt x="2706" y="0"/>
                  </a:moveTo>
                  <a:cubicBezTo>
                    <a:pt x="2448" y="0"/>
                    <a:pt x="2217" y="56"/>
                    <a:pt x="1979" y="140"/>
                  </a:cubicBezTo>
                  <a:lnTo>
                    <a:pt x="1867" y="140"/>
                  </a:lnTo>
                  <a:cubicBezTo>
                    <a:pt x="1658" y="231"/>
                    <a:pt x="1455" y="350"/>
                    <a:pt x="1252" y="490"/>
                  </a:cubicBezTo>
                  <a:cubicBezTo>
                    <a:pt x="756" y="665"/>
                    <a:pt x="406" y="1133"/>
                    <a:pt x="175" y="1602"/>
                  </a:cubicBezTo>
                  <a:cubicBezTo>
                    <a:pt x="56" y="1888"/>
                    <a:pt x="0" y="2210"/>
                    <a:pt x="175" y="2504"/>
                  </a:cubicBezTo>
                  <a:cubicBezTo>
                    <a:pt x="298" y="2682"/>
                    <a:pt x="509" y="2783"/>
                    <a:pt x="720" y="2783"/>
                  </a:cubicBezTo>
                  <a:cubicBezTo>
                    <a:pt x="857" y="2783"/>
                    <a:pt x="993" y="2741"/>
                    <a:pt x="1105" y="2650"/>
                  </a:cubicBezTo>
                  <a:cubicBezTo>
                    <a:pt x="1168" y="2623"/>
                    <a:pt x="1196" y="2560"/>
                    <a:pt x="1252" y="2504"/>
                  </a:cubicBezTo>
                  <a:cubicBezTo>
                    <a:pt x="1368" y="2537"/>
                    <a:pt x="1497" y="2552"/>
                    <a:pt x="1628" y="2552"/>
                  </a:cubicBezTo>
                  <a:cubicBezTo>
                    <a:pt x="1831" y="2552"/>
                    <a:pt x="2039" y="2515"/>
                    <a:pt x="2217" y="2448"/>
                  </a:cubicBezTo>
                  <a:cubicBezTo>
                    <a:pt x="2651" y="2273"/>
                    <a:pt x="3091" y="1979"/>
                    <a:pt x="3203" y="1483"/>
                  </a:cubicBezTo>
                  <a:lnTo>
                    <a:pt x="3231" y="1455"/>
                  </a:lnTo>
                  <a:cubicBezTo>
                    <a:pt x="3350" y="1189"/>
                    <a:pt x="3378" y="902"/>
                    <a:pt x="3231" y="637"/>
                  </a:cubicBezTo>
                  <a:lnTo>
                    <a:pt x="3231" y="637"/>
                  </a:lnTo>
                  <a:cubicBezTo>
                    <a:pt x="3247" y="642"/>
                    <a:pt x="3264" y="644"/>
                    <a:pt x="3281" y="644"/>
                  </a:cubicBezTo>
                  <a:cubicBezTo>
                    <a:pt x="3360" y="644"/>
                    <a:pt x="3441" y="594"/>
                    <a:pt x="3441" y="525"/>
                  </a:cubicBezTo>
                  <a:cubicBezTo>
                    <a:pt x="3497" y="112"/>
                    <a:pt x="3000" y="0"/>
                    <a:pt x="270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79"/>
            <p:cNvSpPr/>
            <p:nvPr/>
          </p:nvSpPr>
          <p:spPr>
            <a:xfrm>
              <a:off x="2288914" y="2834675"/>
              <a:ext cx="660" cy="660"/>
            </a:xfrm>
            <a:custGeom>
              <a:rect b="b" l="l" r="r" t="t"/>
              <a:pathLst>
                <a:path extrusionOk="0" h="29" w="29">
                  <a:moveTo>
                    <a:pt x="0" y="0"/>
                  </a:moveTo>
                  <a:cubicBezTo>
                    <a:pt x="0" y="28"/>
                    <a:pt x="0" y="28"/>
                    <a:pt x="28" y="28"/>
                  </a:cubicBezTo>
                  <a:lnTo>
                    <a:pt x="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9"/>
            <p:cNvSpPr/>
            <p:nvPr/>
          </p:nvSpPr>
          <p:spPr>
            <a:xfrm>
              <a:off x="2019062" y="2831285"/>
              <a:ext cx="384491" cy="181130"/>
            </a:xfrm>
            <a:custGeom>
              <a:rect b="b" l="l" r="r" t="t"/>
              <a:pathLst>
                <a:path extrusionOk="0" h="7960" w="16897">
                  <a:moveTo>
                    <a:pt x="12034" y="289"/>
                  </a:moveTo>
                  <a:cubicBezTo>
                    <a:pt x="12036" y="291"/>
                    <a:pt x="12037" y="293"/>
                    <a:pt x="12039" y="294"/>
                  </a:cubicBezTo>
                  <a:lnTo>
                    <a:pt x="12039" y="294"/>
                  </a:lnTo>
                  <a:cubicBezTo>
                    <a:pt x="12038" y="293"/>
                    <a:pt x="12036" y="291"/>
                    <a:pt x="12034" y="289"/>
                  </a:cubicBezTo>
                  <a:close/>
                  <a:moveTo>
                    <a:pt x="6091" y="2387"/>
                  </a:moveTo>
                  <a:cubicBezTo>
                    <a:pt x="6091" y="2422"/>
                    <a:pt x="6063" y="2450"/>
                    <a:pt x="6007" y="2450"/>
                  </a:cubicBezTo>
                  <a:cubicBezTo>
                    <a:pt x="6035" y="2422"/>
                    <a:pt x="6035" y="2422"/>
                    <a:pt x="6063" y="2422"/>
                  </a:cubicBezTo>
                  <a:cubicBezTo>
                    <a:pt x="6063" y="2387"/>
                    <a:pt x="6091" y="2387"/>
                    <a:pt x="6091" y="2387"/>
                  </a:cubicBezTo>
                  <a:close/>
                  <a:moveTo>
                    <a:pt x="10230" y="3030"/>
                  </a:moveTo>
                  <a:lnTo>
                    <a:pt x="10230" y="3030"/>
                  </a:lnTo>
                  <a:cubicBezTo>
                    <a:pt x="10377" y="3086"/>
                    <a:pt x="10461" y="3149"/>
                    <a:pt x="10608" y="3205"/>
                  </a:cubicBezTo>
                  <a:cubicBezTo>
                    <a:pt x="10636" y="3205"/>
                    <a:pt x="10664" y="3233"/>
                    <a:pt x="10726" y="3261"/>
                  </a:cubicBezTo>
                  <a:lnTo>
                    <a:pt x="10726" y="3296"/>
                  </a:lnTo>
                  <a:cubicBezTo>
                    <a:pt x="10636" y="3261"/>
                    <a:pt x="10552" y="3233"/>
                    <a:pt x="10489" y="3205"/>
                  </a:cubicBezTo>
                  <a:cubicBezTo>
                    <a:pt x="10377" y="3149"/>
                    <a:pt x="10314" y="3086"/>
                    <a:pt x="10230" y="3030"/>
                  </a:cubicBezTo>
                  <a:close/>
                  <a:moveTo>
                    <a:pt x="11327" y="1"/>
                  </a:moveTo>
                  <a:cubicBezTo>
                    <a:pt x="11048" y="1"/>
                    <a:pt x="10728" y="302"/>
                    <a:pt x="10754" y="611"/>
                  </a:cubicBezTo>
                  <a:cubicBezTo>
                    <a:pt x="10782" y="757"/>
                    <a:pt x="10810" y="876"/>
                    <a:pt x="10866" y="1023"/>
                  </a:cubicBezTo>
                  <a:lnTo>
                    <a:pt x="10838" y="1051"/>
                  </a:lnTo>
                  <a:lnTo>
                    <a:pt x="10838" y="1079"/>
                  </a:lnTo>
                  <a:cubicBezTo>
                    <a:pt x="10726" y="1079"/>
                    <a:pt x="10664" y="1107"/>
                    <a:pt x="10580" y="1135"/>
                  </a:cubicBezTo>
                  <a:cubicBezTo>
                    <a:pt x="10517" y="1163"/>
                    <a:pt x="10461" y="1254"/>
                    <a:pt x="10405" y="1282"/>
                  </a:cubicBezTo>
                  <a:lnTo>
                    <a:pt x="10314" y="1338"/>
                  </a:lnTo>
                  <a:cubicBezTo>
                    <a:pt x="10286" y="1373"/>
                    <a:pt x="10258" y="1373"/>
                    <a:pt x="10230" y="1401"/>
                  </a:cubicBezTo>
                  <a:cubicBezTo>
                    <a:pt x="10111" y="1135"/>
                    <a:pt x="9936" y="904"/>
                    <a:pt x="9643" y="848"/>
                  </a:cubicBezTo>
                  <a:cubicBezTo>
                    <a:pt x="9561" y="824"/>
                    <a:pt x="9483" y="814"/>
                    <a:pt x="9408" y="814"/>
                  </a:cubicBezTo>
                  <a:cubicBezTo>
                    <a:pt x="9111" y="814"/>
                    <a:pt x="8869" y="986"/>
                    <a:pt x="8685" y="1198"/>
                  </a:cubicBezTo>
                  <a:cubicBezTo>
                    <a:pt x="8523" y="986"/>
                    <a:pt x="8285" y="849"/>
                    <a:pt x="8018" y="849"/>
                  </a:cubicBezTo>
                  <a:cubicBezTo>
                    <a:pt x="7950" y="849"/>
                    <a:pt x="7881" y="858"/>
                    <a:pt x="7811" y="876"/>
                  </a:cubicBezTo>
                  <a:cubicBezTo>
                    <a:pt x="7636" y="904"/>
                    <a:pt x="7517" y="988"/>
                    <a:pt x="7405" y="1107"/>
                  </a:cubicBezTo>
                  <a:cubicBezTo>
                    <a:pt x="7286" y="1023"/>
                    <a:pt x="7139" y="932"/>
                    <a:pt x="6937" y="932"/>
                  </a:cubicBezTo>
                  <a:cubicBezTo>
                    <a:pt x="6917" y="930"/>
                    <a:pt x="6899" y="929"/>
                    <a:pt x="6880" y="929"/>
                  </a:cubicBezTo>
                  <a:cubicBezTo>
                    <a:pt x="6672" y="929"/>
                    <a:pt x="6487" y="1066"/>
                    <a:pt x="6384" y="1226"/>
                  </a:cubicBezTo>
                  <a:cubicBezTo>
                    <a:pt x="6236" y="1145"/>
                    <a:pt x="6076" y="1108"/>
                    <a:pt x="5915" y="1108"/>
                  </a:cubicBezTo>
                  <a:cubicBezTo>
                    <a:pt x="5727" y="1108"/>
                    <a:pt x="5537" y="1160"/>
                    <a:pt x="5363" y="1254"/>
                  </a:cubicBezTo>
                  <a:cubicBezTo>
                    <a:pt x="5133" y="1401"/>
                    <a:pt x="4986" y="1604"/>
                    <a:pt x="4811" y="1806"/>
                  </a:cubicBezTo>
                  <a:cubicBezTo>
                    <a:pt x="4692" y="1925"/>
                    <a:pt x="4573" y="2037"/>
                    <a:pt x="4461" y="2156"/>
                  </a:cubicBezTo>
                  <a:cubicBezTo>
                    <a:pt x="4433" y="2184"/>
                    <a:pt x="4398" y="2212"/>
                    <a:pt x="4370" y="2247"/>
                  </a:cubicBezTo>
                  <a:cubicBezTo>
                    <a:pt x="4370" y="2247"/>
                    <a:pt x="4342" y="2247"/>
                    <a:pt x="4314" y="2275"/>
                  </a:cubicBezTo>
                  <a:cubicBezTo>
                    <a:pt x="4259" y="2331"/>
                    <a:pt x="4168" y="2359"/>
                    <a:pt x="4084" y="2422"/>
                  </a:cubicBezTo>
                  <a:cubicBezTo>
                    <a:pt x="3818" y="2624"/>
                    <a:pt x="3734" y="2911"/>
                    <a:pt x="3559" y="3177"/>
                  </a:cubicBezTo>
                  <a:cubicBezTo>
                    <a:pt x="3384" y="3086"/>
                    <a:pt x="3210" y="3030"/>
                    <a:pt x="3000" y="3030"/>
                  </a:cubicBezTo>
                  <a:lnTo>
                    <a:pt x="3000" y="2883"/>
                  </a:lnTo>
                  <a:cubicBezTo>
                    <a:pt x="3035" y="2855"/>
                    <a:pt x="3035" y="2827"/>
                    <a:pt x="3063" y="2799"/>
                  </a:cubicBezTo>
                  <a:cubicBezTo>
                    <a:pt x="3091" y="2708"/>
                    <a:pt x="3091" y="2596"/>
                    <a:pt x="3000" y="2561"/>
                  </a:cubicBezTo>
                  <a:lnTo>
                    <a:pt x="2972" y="2533"/>
                  </a:lnTo>
                  <a:cubicBezTo>
                    <a:pt x="2944" y="2478"/>
                    <a:pt x="2860" y="2450"/>
                    <a:pt x="2797" y="2422"/>
                  </a:cubicBezTo>
                  <a:cubicBezTo>
                    <a:pt x="2754" y="2410"/>
                    <a:pt x="2714" y="2405"/>
                    <a:pt x="2675" y="2405"/>
                  </a:cubicBezTo>
                  <a:cubicBezTo>
                    <a:pt x="2504" y="2405"/>
                    <a:pt x="2370" y="2510"/>
                    <a:pt x="2273" y="2652"/>
                  </a:cubicBezTo>
                  <a:cubicBezTo>
                    <a:pt x="2098" y="2911"/>
                    <a:pt x="2070" y="3324"/>
                    <a:pt x="2273" y="3582"/>
                  </a:cubicBezTo>
                  <a:cubicBezTo>
                    <a:pt x="2245" y="3673"/>
                    <a:pt x="2217" y="3757"/>
                    <a:pt x="2217" y="3848"/>
                  </a:cubicBezTo>
                  <a:cubicBezTo>
                    <a:pt x="2126" y="3876"/>
                    <a:pt x="2042" y="3904"/>
                    <a:pt x="1923" y="3932"/>
                  </a:cubicBezTo>
                  <a:cubicBezTo>
                    <a:pt x="1636" y="4051"/>
                    <a:pt x="1371" y="4170"/>
                    <a:pt x="1140" y="4372"/>
                  </a:cubicBezTo>
                  <a:cubicBezTo>
                    <a:pt x="671" y="4722"/>
                    <a:pt x="266" y="5219"/>
                    <a:pt x="119" y="5799"/>
                  </a:cubicBezTo>
                  <a:cubicBezTo>
                    <a:pt x="0" y="6442"/>
                    <a:pt x="175" y="7079"/>
                    <a:pt x="727" y="7428"/>
                  </a:cubicBezTo>
                  <a:cubicBezTo>
                    <a:pt x="993" y="7603"/>
                    <a:pt x="1287" y="7666"/>
                    <a:pt x="1573" y="7666"/>
                  </a:cubicBezTo>
                  <a:cubicBezTo>
                    <a:pt x="1720" y="7750"/>
                    <a:pt x="1895" y="7806"/>
                    <a:pt x="2070" y="7841"/>
                  </a:cubicBezTo>
                  <a:cubicBezTo>
                    <a:pt x="2391" y="7926"/>
                    <a:pt x="2691" y="7960"/>
                    <a:pt x="2996" y="7960"/>
                  </a:cubicBezTo>
                  <a:cubicBezTo>
                    <a:pt x="3189" y="7960"/>
                    <a:pt x="3384" y="7946"/>
                    <a:pt x="3587" y="7925"/>
                  </a:cubicBezTo>
                  <a:cubicBezTo>
                    <a:pt x="3818" y="7897"/>
                    <a:pt x="3818" y="7575"/>
                    <a:pt x="3587" y="7547"/>
                  </a:cubicBezTo>
                  <a:lnTo>
                    <a:pt x="3524" y="7547"/>
                  </a:lnTo>
                  <a:cubicBezTo>
                    <a:pt x="3559" y="7491"/>
                    <a:pt x="3587" y="7400"/>
                    <a:pt x="3587" y="7316"/>
                  </a:cubicBezTo>
                  <a:cubicBezTo>
                    <a:pt x="3762" y="7225"/>
                    <a:pt x="3937" y="7106"/>
                    <a:pt x="4084" y="6995"/>
                  </a:cubicBezTo>
                  <a:cubicBezTo>
                    <a:pt x="4545" y="6645"/>
                    <a:pt x="4958" y="6121"/>
                    <a:pt x="4895" y="5505"/>
                  </a:cubicBezTo>
                  <a:cubicBezTo>
                    <a:pt x="4867" y="5072"/>
                    <a:pt x="4664" y="4603"/>
                    <a:pt x="4287" y="4372"/>
                  </a:cubicBezTo>
                  <a:cubicBezTo>
                    <a:pt x="4259" y="4372"/>
                    <a:pt x="4224" y="4372"/>
                    <a:pt x="4224" y="4345"/>
                  </a:cubicBezTo>
                  <a:cubicBezTo>
                    <a:pt x="4259" y="4310"/>
                    <a:pt x="4287" y="4310"/>
                    <a:pt x="4287" y="4282"/>
                  </a:cubicBezTo>
                  <a:cubicBezTo>
                    <a:pt x="4461" y="4107"/>
                    <a:pt x="4608" y="3904"/>
                    <a:pt x="4720" y="3701"/>
                  </a:cubicBezTo>
                  <a:cubicBezTo>
                    <a:pt x="4748" y="3610"/>
                    <a:pt x="4811" y="3526"/>
                    <a:pt x="4839" y="3436"/>
                  </a:cubicBezTo>
                  <a:cubicBezTo>
                    <a:pt x="4895" y="3408"/>
                    <a:pt x="4958" y="3380"/>
                    <a:pt x="4958" y="3380"/>
                  </a:cubicBezTo>
                  <a:cubicBezTo>
                    <a:pt x="5042" y="3324"/>
                    <a:pt x="5098" y="3296"/>
                    <a:pt x="5161" y="3261"/>
                  </a:cubicBezTo>
                  <a:cubicBezTo>
                    <a:pt x="4958" y="3233"/>
                    <a:pt x="4783" y="3121"/>
                    <a:pt x="4664" y="2974"/>
                  </a:cubicBezTo>
                  <a:cubicBezTo>
                    <a:pt x="4583" y="2892"/>
                    <a:pt x="4670" y="2766"/>
                    <a:pt x="4754" y="2766"/>
                  </a:cubicBezTo>
                  <a:cubicBezTo>
                    <a:pt x="4764" y="2766"/>
                    <a:pt x="4774" y="2768"/>
                    <a:pt x="4783" y="2771"/>
                  </a:cubicBezTo>
                  <a:cubicBezTo>
                    <a:pt x="4783" y="2708"/>
                    <a:pt x="4811" y="2680"/>
                    <a:pt x="4839" y="2624"/>
                  </a:cubicBezTo>
                  <a:cubicBezTo>
                    <a:pt x="4968" y="2520"/>
                    <a:pt x="5119" y="2415"/>
                    <a:pt x="5291" y="2415"/>
                  </a:cubicBezTo>
                  <a:cubicBezTo>
                    <a:pt x="5315" y="2415"/>
                    <a:pt x="5339" y="2417"/>
                    <a:pt x="5363" y="2422"/>
                  </a:cubicBezTo>
                  <a:cubicBezTo>
                    <a:pt x="5391" y="2387"/>
                    <a:pt x="5447" y="2387"/>
                    <a:pt x="5510" y="2359"/>
                  </a:cubicBezTo>
                  <a:lnTo>
                    <a:pt x="5538" y="2359"/>
                  </a:lnTo>
                  <a:cubicBezTo>
                    <a:pt x="5551" y="2320"/>
                    <a:pt x="5602" y="2299"/>
                    <a:pt x="5652" y="2299"/>
                  </a:cubicBezTo>
                  <a:cubicBezTo>
                    <a:pt x="5711" y="2299"/>
                    <a:pt x="5769" y="2327"/>
                    <a:pt x="5769" y="2387"/>
                  </a:cubicBezTo>
                  <a:cubicBezTo>
                    <a:pt x="5797" y="2506"/>
                    <a:pt x="5797" y="2652"/>
                    <a:pt x="5741" y="2771"/>
                  </a:cubicBezTo>
                  <a:cubicBezTo>
                    <a:pt x="5769" y="2827"/>
                    <a:pt x="5797" y="2855"/>
                    <a:pt x="5797" y="2883"/>
                  </a:cubicBezTo>
                  <a:cubicBezTo>
                    <a:pt x="5916" y="3002"/>
                    <a:pt x="6007" y="3121"/>
                    <a:pt x="6146" y="3177"/>
                  </a:cubicBezTo>
                  <a:cubicBezTo>
                    <a:pt x="6119" y="3233"/>
                    <a:pt x="6091" y="3296"/>
                    <a:pt x="6063" y="3380"/>
                  </a:cubicBezTo>
                  <a:cubicBezTo>
                    <a:pt x="6035" y="3408"/>
                    <a:pt x="6035" y="3436"/>
                    <a:pt x="6007" y="3470"/>
                  </a:cubicBezTo>
                  <a:lnTo>
                    <a:pt x="6007" y="3498"/>
                  </a:lnTo>
                  <a:cubicBezTo>
                    <a:pt x="5916" y="3554"/>
                    <a:pt x="5860" y="3610"/>
                    <a:pt x="5769" y="3673"/>
                  </a:cubicBezTo>
                  <a:cubicBezTo>
                    <a:pt x="5622" y="3757"/>
                    <a:pt x="5419" y="3876"/>
                    <a:pt x="5307" y="4023"/>
                  </a:cubicBezTo>
                  <a:cubicBezTo>
                    <a:pt x="5098" y="4198"/>
                    <a:pt x="5070" y="4519"/>
                    <a:pt x="5272" y="4722"/>
                  </a:cubicBezTo>
                  <a:cubicBezTo>
                    <a:pt x="5371" y="4819"/>
                    <a:pt x="5483" y="4857"/>
                    <a:pt x="5598" y="4857"/>
                  </a:cubicBezTo>
                  <a:cubicBezTo>
                    <a:pt x="5823" y="4857"/>
                    <a:pt x="6061" y="4710"/>
                    <a:pt x="6237" y="4575"/>
                  </a:cubicBezTo>
                  <a:cubicBezTo>
                    <a:pt x="6384" y="4484"/>
                    <a:pt x="6531" y="4372"/>
                    <a:pt x="6671" y="4254"/>
                  </a:cubicBezTo>
                  <a:cubicBezTo>
                    <a:pt x="6734" y="4170"/>
                    <a:pt x="6818" y="4051"/>
                    <a:pt x="6881" y="3960"/>
                  </a:cubicBezTo>
                  <a:lnTo>
                    <a:pt x="6909" y="3932"/>
                  </a:lnTo>
                  <a:lnTo>
                    <a:pt x="6909" y="3932"/>
                  </a:lnTo>
                  <a:cubicBezTo>
                    <a:pt x="6818" y="4198"/>
                    <a:pt x="6818" y="4456"/>
                    <a:pt x="6846" y="4750"/>
                  </a:cubicBezTo>
                  <a:cubicBezTo>
                    <a:pt x="6881" y="5044"/>
                    <a:pt x="6965" y="5358"/>
                    <a:pt x="7230" y="5568"/>
                  </a:cubicBezTo>
                  <a:cubicBezTo>
                    <a:pt x="7351" y="5676"/>
                    <a:pt x="7491" y="5721"/>
                    <a:pt x="7639" y="5721"/>
                  </a:cubicBezTo>
                  <a:cubicBezTo>
                    <a:pt x="7809" y="5721"/>
                    <a:pt x="7989" y="5662"/>
                    <a:pt x="8160" y="5568"/>
                  </a:cubicBezTo>
                  <a:cubicBezTo>
                    <a:pt x="8307" y="5477"/>
                    <a:pt x="8307" y="5247"/>
                    <a:pt x="8160" y="5156"/>
                  </a:cubicBezTo>
                  <a:cubicBezTo>
                    <a:pt x="8041" y="5100"/>
                    <a:pt x="7957" y="5072"/>
                    <a:pt x="7867" y="5044"/>
                  </a:cubicBezTo>
                  <a:cubicBezTo>
                    <a:pt x="7783" y="4897"/>
                    <a:pt x="7692" y="4750"/>
                    <a:pt x="7636" y="4575"/>
                  </a:cubicBezTo>
                  <a:cubicBezTo>
                    <a:pt x="7580" y="4282"/>
                    <a:pt x="7545" y="3995"/>
                    <a:pt x="7517" y="3701"/>
                  </a:cubicBezTo>
                  <a:lnTo>
                    <a:pt x="7517" y="3673"/>
                  </a:lnTo>
                  <a:cubicBezTo>
                    <a:pt x="7580" y="3498"/>
                    <a:pt x="7636" y="3324"/>
                    <a:pt x="7755" y="3177"/>
                  </a:cubicBezTo>
                  <a:cubicBezTo>
                    <a:pt x="7811" y="3086"/>
                    <a:pt x="7783" y="3002"/>
                    <a:pt x="7720" y="2911"/>
                  </a:cubicBezTo>
                  <a:cubicBezTo>
                    <a:pt x="7755" y="2883"/>
                    <a:pt x="7783" y="2855"/>
                    <a:pt x="7783" y="2827"/>
                  </a:cubicBezTo>
                  <a:cubicBezTo>
                    <a:pt x="7811" y="2827"/>
                    <a:pt x="7811" y="2827"/>
                    <a:pt x="7811" y="2799"/>
                  </a:cubicBezTo>
                  <a:cubicBezTo>
                    <a:pt x="7895" y="2911"/>
                    <a:pt x="8013" y="3030"/>
                    <a:pt x="8188" y="3086"/>
                  </a:cubicBezTo>
                  <a:cubicBezTo>
                    <a:pt x="8290" y="3131"/>
                    <a:pt x="8391" y="3154"/>
                    <a:pt x="8493" y="3154"/>
                  </a:cubicBezTo>
                  <a:cubicBezTo>
                    <a:pt x="8596" y="3154"/>
                    <a:pt x="8699" y="3131"/>
                    <a:pt x="8804" y="3086"/>
                  </a:cubicBezTo>
                  <a:cubicBezTo>
                    <a:pt x="8832" y="3086"/>
                    <a:pt x="8832" y="3121"/>
                    <a:pt x="8860" y="3149"/>
                  </a:cubicBezTo>
                  <a:cubicBezTo>
                    <a:pt x="8887" y="3149"/>
                    <a:pt x="8887" y="3177"/>
                    <a:pt x="8915" y="3205"/>
                  </a:cubicBezTo>
                  <a:cubicBezTo>
                    <a:pt x="8943" y="3205"/>
                    <a:pt x="8943" y="3233"/>
                    <a:pt x="8978" y="3261"/>
                  </a:cubicBezTo>
                  <a:cubicBezTo>
                    <a:pt x="9034" y="3324"/>
                    <a:pt x="9062" y="3408"/>
                    <a:pt x="9118" y="3470"/>
                  </a:cubicBezTo>
                  <a:cubicBezTo>
                    <a:pt x="9237" y="3610"/>
                    <a:pt x="9356" y="3757"/>
                    <a:pt x="9503" y="3876"/>
                  </a:cubicBezTo>
                  <a:cubicBezTo>
                    <a:pt x="9789" y="4107"/>
                    <a:pt x="10083" y="4254"/>
                    <a:pt x="10433" y="4400"/>
                  </a:cubicBezTo>
                  <a:cubicBezTo>
                    <a:pt x="10636" y="4456"/>
                    <a:pt x="10838" y="4547"/>
                    <a:pt x="11041" y="4547"/>
                  </a:cubicBezTo>
                  <a:cubicBezTo>
                    <a:pt x="11160" y="4834"/>
                    <a:pt x="11307" y="5128"/>
                    <a:pt x="11601" y="5274"/>
                  </a:cubicBezTo>
                  <a:cubicBezTo>
                    <a:pt x="11718" y="5341"/>
                    <a:pt x="11836" y="5372"/>
                    <a:pt x="11950" y="5372"/>
                  </a:cubicBezTo>
                  <a:cubicBezTo>
                    <a:pt x="12087" y="5372"/>
                    <a:pt x="12217" y="5327"/>
                    <a:pt x="12328" y="5247"/>
                  </a:cubicBezTo>
                  <a:cubicBezTo>
                    <a:pt x="12471" y="5510"/>
                    <a:pt x="12688" y="5712"/>
                    <a:pt x="13004" y="5712"/>
                  </a:cubicBezTo>
                  <a:cubicBezTo>
                    <a:pt x="13074" y="5712"/>
                    <a:pt x="13149" y="5702"/>
                    <a:pt x="13230" y="5680"/>
                  </a:cubicBezTo>
                  <a:cubicBezTo>
                    <a:pt x="13349" y="5652"/>
                    <a:pt x="13433" y="5596"/>
                    <a:pt x="13523" y="5533"/>
                  </a:cubicBezTo>
                  <a:cubicBezTo>
                    <a:pt x="13690" y="5752"/>
                    <a:pt x="13914" y="5947"/>
                    <a:pt x="14183" y="5947"/>
                  </a:cubicBezTo>
                  <a:cubicBezTo>
                    <a:pt x="14240" y="5947"/>
                    <a:pt x="14300" y="5938"/>
                    <a:pt x="14363" y="5918"/>
                  </a:cubicBezTo>
                  <a:cubicBezTo>
                    <a:pt x="14831" y="5771"/>
                    <a:pt x="15034" y="5274"/>
                    <a:pt x="14887" y="4834"/>
                  </a:cubicBezTo>
                  <a:lnTo>
                    <a:pt x="14887" y="4834"/>
                  </a:lnTo>
                  <a:cubicBezTo>
                    <a:pt x="14920" y="4839"/>
                    <a:pt x="14953" y="4841"/>
                    <a:pt x="14986" y="4841"/>
                  </a:cubicBezTo>
                  <a:cubicBezTo>
                    <a:pt x="15188" y="4841"/>
                    <a:pt x="15376" y="4750"/>
                    <a:pt x="15502" y="4575"/>
                  </a:cubicBezTo>
                  <a:cubicBezTo>
                    <a:pt x="15530" y="4547"/>
                    <a:pt x="15558" y="4519"/>
                    <a:pt x="15586" y="4484"/>
                  </a:cubicBezTo>
                  <a:cubicBezTo>
                    <a:pt x="15733" y="4547"/>
                    <a:pt x="15908" y="4631"/>
                    <a:pt x="16083" y="4659"/>
                  </a:cubicBezTo>
                  <a:cubicBezTo>
                    <a:pt x="16137" y="4676"/>
                    <a:pt x="16192" y="4684"/>
                    <a:pt x="16247" y="4684"/>
                  </a:cubicBezTo>
                  <a:cubicBezTo>
                    <a:pt x="16577" y="4684"/>
                    <a:pt x="16897" y="4398"/>
                    <a:pt x="16873" y="4051"/>
                  </a:cubicBezTo>
                  <a:cubicBezTo>
                    <a:pt x="16845" y="3554"/>
                    <a:pt x="16460" y="3352"/>
                    <a:pt x="16055" y="3149"/>
                  </a:cubicBezTo>
                  <a:cubicBezTo>
                    <a:pt x="15677" y="2946"/>
                    <a:pt x="15299" y="2652"/>
                    <a:pt x="14922" y="2387"/>
                  </a:cubicBezTo>
                  <a:cubicBezTo>
                    <a:pt x="14656" y="2212"/>
                    <a:pt x="14397" y="2037"/>
                    <a:pt x="14104" y="1862"/>
                  </a:cubicBezTo>
                  <a:cubicBezTo>
                    <a:pt x="14013" y="1750"/>
                    <a:pt x="13901" y="1631"/>
                    <a:pt x="13810" y="1548"/>
                  </a:cubicBezTo>
                  <a:cubicBezTo>
                    <a:pt x="13663" y="1485"/>
                    <a:pt x="13523" y="1429"/>
                    <a:pt x="13405" y="1338"/>
                  </a:cubicBezTo>
                  <a:cubicBezTo>
                    <a:pt x="13111" y="1198"/>
                    <a:pt x="12705" y="1051"/>
                    <a:pt x="12503" y="785"/>
                  </a:cubicBezTo>
                  <a:cubicBezTo>
                    <a:pt x="12475" y="757"/>
                    <a:pt x="12440" y="729"/>
                    <a:pt x="12440" y="674"/>
                  </a:cubicBezTo>
                  <a:cubicBezTo>
                    <a:pt x="12440" y="639"/>
                    <a:pt x="12412" y="639"/>
                    <a:pt x="12412" y="639"/>
                  </a:cubicBezTo>
                  <a:lnTo>
                    <a:pt x="12412" y="555"/>
                  </a:lnTo>
                  <a:cubicBezTo>
                    <a:pt x="12328" y="499"/>
                    <a:pt x="12237" y="436"/>
                    <a:pt x="12181" y="408"/>
                  </a:cubicBezTo>
                  <a:cubicBezTo>
                    <a:pt x="12128" y="355"/>
                    <a:pt x="12069" y="327"/>
                    <a:pt x="12039" y="294"/>
                  </a:cubicBezTo>
                  <a:lnTo>
                    <a:pt x="12039" y="294"/>
                  </a:lnTo>
                  <a:cubicBezTo>
                    <a:pt x="12043" y="300"/>
                    <a:pt x="12045" y="303"/>
                    <a:pt x="12043" y="303"/>
                  </a:cubicBezTo>
                  <a:cubicBezTo>
                    <a:pt x="12033" y="303"/>
                    <a:pt x="11883" y="173"/>
                    <a:pt x="11859" y="149"/>
                  </a:cubicBezTo>
                  <a:cubicBezTo>
                    <a:pt x="11712" y="58"/>
                    <a:pt x="11566" y="30"/>
                    <a:pt x="11363" y="2"/>
                  </a:cubicBezTo>
                  <a:cubicBezTo>
                    <a:pt x="11351" y="1"/>
                    <a:pt x="11339" y="1"/>
                    <a:pt x="113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9"/>
            <p:cNvSpPr/>
            <p:nvPr/>
          </p:nvSpPr>
          <p:spPr>
            <a:xfrm>
              <a:off x="2012531" y="2973959"/>
              <a:ext cx="66217" cy="62007"/>
            </a:xfrm>
            <a:custGeom>
              <a:rect b="b" l="l" r="r" t="t"/>
              <a:pathLst>
                <a:path extrusionOk="0" h="2725" w="2910">
                  <a:moveTo>
                    <a:pt x="435" y="0"/>
                  </a:moveTo>
                  <a:cubicBezTo>
                    <a:pt x="333" y="0"/>
                    <a:pt x="244" y="56"/>
                    <a:pt x="203" y="137"/>
                  </a:cubicBezTo>
                  <a:cubicBezTo>
                    <a:pt x="140" y="228"/>
                    <a:pt x="112" y="312"/>
                    <a:pt x="84" y="375"/>
                  </a:cubicBezTo>
                  <a:cubicBezTo>
                    <a:pt x="56" y="459"/>
                    <a:pt x="56" y="578"/>
                    <a:pt x="56" y="662"/>
                  </a:cubicBezTo>
                  <a:cubicBezTo>
                    <a:pt x="56" y="781"/>
                    <a:pt x="112" y="871"/>
                    <a:pt x="203" y="955"/>
                  </a:cubicBezTo>
                  <a:cubicBezTo>
                    <a:pt x="84" y="955"/>
                    <a:pt x="1" y="1102"/>
                    <a:pt x="84" y="1221"/>
                  </a:cubicBezTo>
                  <a:cubicBezTo>
                    <a:pt x="434" y="1627"/>
                    <a:pt x="756" y="2032"/>
                    <a:pt x="1161" y="2354"/>
                  </a:cubicBezTo>
                  <a:cubicBezTo>
                    <a:pt x="1364" y="2501"/>
                    <a:pt x="1602" y="2648"/>
                    <a:pt x="1860" y="2703"/>
                  </a:cubicBezTo>
                  <a:cubicBezTo>
                    <a:pt x="1943" y="2718"/>
                    <a:pt x="2022" y="2725"/>
                    <a:pt x="2098" y="2725"/>
                  </a:cubicBezTo>
                  <a:cubicBezTo>
                    <a:pt x="2320" y="2725"/>
                    <a:pt x="2521" y="2666"/>
                    <a:pt x="2735" y="2557"/>
                  </a:cubicBezTo>
                  <a:cubicBezTo>
                    <a:pt x="2909" y="2473"/>
                    <a:pt x="2825" y="2207"/>
                    <a:pt x="2623" y="2207"/>
                  </a:cubicBezTo>
                  <a:cubicBezTo>
                    <a:pt x="2385" y="2207"/>
                    <a:pt x="2126" y="2207"/>
                    <a:pt x="1888" y="2179"/>
                  </a:cubicBezTo>
                  <a:cubicBezTo>
                    <a:pt x="1686" y="2123"/>
                    <a:pt x="1483" y="2032"/>
                    <a:pt x="1280" y="1885"/>
                  </a:cubicBezTo>
                  <a:cubicBezTo>
                    <a:pt x="930" y="1655"/>
                    <a:pt x="637" y="1333"/>
                    <a:pt x="350" y="1011"/>
                  </a:cubicBezTo>
                  <a:lnTo>
                    <a:pt x="406" y="1011"/>
                  </a:lnTo>
                  <a:cubicBezTo>
                    <a:pt x="609" y="1011"/>
                    <a:pt x="784" y="871"/>
                    <a:pt x="784" y="662"/>
                  </a:cubicBezTo>
                  <a:lnTo>
                    <a:pt x="784" y="487"/>
                  </a:lnTo>
                  <a:cubicBezTo>
                    <a:pt x="784" y="431"/>
                    <a:pt x="784" y="403"/>
                    <a:pt x="756" y="347"/>
                  </a:cubicBezTo>
                  <a:lnTo>
                    <a:pt x="756" y="312"/>
                  </a:lnTo>
                  <a:cubicBezTo>
                    <a:pt x="756" y="172"/>
                    <a:pt x="665" y="53"/>
                    <a:pt x="553" y="25"/>
                  </a:cubicBezTo>
                  <a:cubicBezTo>
                    <a:pt x="513" y="8"/>
                    <a:pt x="473" y="0"/>
                    <a:pt x="43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9"/>
            <p:cNvSpPr/>
            <p:nvPr/>
          </p:nvSpPr>
          <p:spPr>
            <a:xfrm>
              <a:off x="2108626" y="3013666"/>
              <a:ext cx="660" cy="23"/>
            </a:xfrm>
            <a:custGeom>
              <a:rect b="b" l="l" r="r" t="t"/>
              <a:pathLst>
                <a:path extrusionOk="0" h="1" w="29">
                  <a:moveTo>
                    <a:pt x="1" y="1"/>
                  </a:moveTo>
                  <a:lnTo>
                    <a:pt x="29" y="1"/>
                  </a:lnTo>
                  <a:close/>
                  <a:moveTo>
                    <a:pt x="1" y="1"/>
                  </a:move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79"/>
            <p:cNvSpPr/>
            <p:nvPr/>
          </p:nvSpPr>
          <p:spPr>
            <a:xfrm>
              <a:off x="1984088" y="2923807"/>
              <a:ext cx="424176" cy="168637"/>
            </a:xfrm>
            <a:custGeom>
              <a:rect b="b" l="l" r="r" t="t"/>
              <a:pathLst>
                <a:path extrusionOk="0" h="7411" w="18641">
                  <a:moveTo>
                    <a:pt x="16515" y="2726"/>
                  </a:moveTo>
                  <a:cubicBezTo>
                    <a:pt x="16515" y="2754"/>
                    <a:pt x="16515" y="2754"/>
                    <a:pt x="16543" y="2754"/>
                  </a:cubicBezTo>
                  <a:cubicBezTo>
                    <a:pt x="16515" y="2754"/>
                    <a:pt x="16515" y="2782"/>
                    <a:pt x="16515" y="2810"/>
                  </a:cubicBezTo>
                  <a:cubicBezTo>
                    <a:pt x="16487" y="2838"/>
                    <a:pt x="16487" y="2866"/>
                    <a:pt x="16459" y="2866"/>
                  </a:cubicBezTo>
                  <a:cubicBezTo>
                    <a:pt x="16459" y="2901"/>
                    <a:pt x="16459" y="2929"/>
                    <a:pt x="16424" y="2957"/>
                  </a:cubicBezTo>
                  <a:lnTo>
                    <a:pt x="16368" y="2901"/>
                  </a:lnTo>
                  <a:cubicBezTo>
                    <a:pt x="16424" y="2866"/>
                    <a:pt x="16487" y="2810"/>
                    <a:pt x="16515" y="2726"/>
                  </a:cubicBezTo>
                  <a:close/>
                  <a:moveTo>
                    <a:pt x="12903" y="1"/>
                  </a:moveTo>
                  <a:cubicBezTo>
                    <a:pt x="12785" y="1"/>
                    <a:pt x="12666" y="22"/>
                    <a:pt x="12550" y="69"/>
                  </a:cubicBezTo>
                  <a:cubicBezTo>
                    <a:pt x="12509" y="41"/>
                    <a:pt x="12453" y="21"/>
                    <a:pt x="12400" y="21"/>
                  </a:cubicBezTo>
                  <a:cubicBezTo>
                    <a:pt x="12344" y="21"/>
                    <a:pt x="12292" y="43"/>
                    <a:pt x="12263" y="104"/>
                  </a:cubicBezTo>
                  <a:cubicBezTo>
                    <a:pt x="12201" y="216"/>
                    <a:pt x="12173" y="306"/>
                    <a:pt x="12117" y="390"/>
                  </a:cubicBezTo>
                  <a:cubicBezTo>
                    <a:pt x="11998" y="509"/>
                    <a:pt x="11879" y="684"/>
                    <a:pt x="11767" y="831"/>
                  </a:cubicBezTo>
                  <a:cubicBezTo>
                    <a:pt x="11767" y="859"/>
                    <a:pt x="11739" y="859"/>
                    <a:pt x="11739" y="887"/>
                  </a:cubicBezTo>
                  <a:cubicBezTo>
                    <a:pt x="11676" y="887"/>
                    <a:pt x="11620" y="915"/>
                    <a:pt x="11564" y="978"/>
                  </a:cubicBezTo>
                  <a:cubicBezTo>
                    <a:pt x="11124" y="1383"/>
                    <a:pt x="10690" y="1789"/>
                    <a:pt x="10166" y="2111"/>
                  </a:cubicBezTo>
                  <a:cubicBezTo>
                    <a:pt x="9641" y="2460"/>
                    <a:pt x="9026" y="2754"/>
                    <a:pt x="8446" y="3040"/>
                  </a:cubicBezTo>
                  <a:cubicBezTo>
                    <a:pt x="8271" y="3131"/>
                    <a:pt x="8096" y="3250"/>
                    <a:pt x="7893" y="3334"/>
                  </a:cubicBezTo>
                  <a:cubicBezTo>
                    <a:pt x="7846" y="3322"/>
                    <a:pt x="7801" y="3316"/>
                    <a:pt x="7757" y="3316"/>
                  </a:cubicBezTo>
                  <a:cubicBezTo>
                    <a:pt x="7604" y="3316"/>
                    <a:pt x="7463" y="3382"/>
                    <a:pt x="7306" y="3453"/>
                  </a:cubicBezTo>
                  <a:cubicBezTo>
                    <a:pt x="7131" y="3565"/>
                    <a:pt x="6928" y="3656"/>
                    <a:pt x="6726" y="3712"/>
                  </a:cubicBezTo>
                  <a:cubicBezTo>
                    <a:pt x="6579" y="3775"/>
                    <a:pt x="6404" y="3831"/>
                    <a:pt x="6257" y="3859"/>
                  </a:cubicBezTo>
                  <a:cubicBezTo>
                    <a:pt x="6110" y="3859"/>
                    <a:pt x="5998" y="3887"/>
                    <a:pt x="5851" y="3887"/>
                  </a:cubicBezTo>
                  <a:cubicBezTo>
                    <a:pt x="5761" y="3887"/>
                    <a:pt x="5705" y="3915"/>
                    <a:pt x="5621" y="3915"/>
                  </a:cubicBezTo>
                  <a:cubicBezTo>
                    <a:pt x="5621" y="3915"/>
                    <a:pt x="5502" y="3950"/>
                    <a:pt x="5474" y="3950"/>
                  </a:cubicBezTo>
                  <a:cubicBezTo>
                    <a:pt x="5355" y="3977"/>
                    <a:pt x="5271" y="4005"/>
                    <a:pt x="5152" y="4089"/>
                  </a:cubicBezTo>
                  <a:cubicBezTo>
                    <a:pt x="4921" y="4299"/>
                    <a:pt x="5124" y="4649"/>
                    <a:pt x="5383" y="4649"/>
                  </a:cubicBezTo>
                  <a:lnTo>
                    <a:pt x="5621" y="4649"/>
                  </a:lnTo>
                  <a:cubicBezTo>
                    <a:pt x="5383" y="4789"/>
                    <a:pt x="5152" y="4963"/>
                    <a:pt x="4921" y="5110"/>
                  </a:cubicBezTo>
                  <a:cubicBezTo>
                    <a:pt x="4921" y="5138"/>
                    <a:pt x="4887" y="5138"/>
                    <a:pt x="4887" y="5173"/>
                  </a:cubicBezTo>
                  <a:cubicBezTo>
                    <a:pt x="4628" y="5201"/>
                    <a:pt x="4397" y="5313"/>
                    <a:pt x="4187" y="5488"/>
                  </a:cubicBezTo>
                  <a:cubicBezTo>
                    <a:pt x="3929" y="5698"/>
                    <a:pt x="3782" y="5956"/>
                    <a:pt x="3551" y="6187"/>
                  </a:cubicBezTo>
                  <a:lnTo>
                    <a:pt x="3551" y="6075"/>
                  </a:lnTo>
                  <a:cubicBezTo>
                    <a:pt x="3488" y="5663"/>
                    <a:pt x="3313" y="5229"/>
                    <a:pt x="3027" y="4907"/>
                  </a:cubicBezTo>
                  <a:cubicBezTo>
                    <a:pt x="2968" y="4853"/>
                    <a:pt x="2912" y="4819"/>
                    <a:pt x="2855" y="4819"/>
                  </a:cubicBezTo>
                  <a:cubicBezTo>
                    <a:pt x="2824" y="4819"/>
                    <a:pt x="2793" y="4829"/>
                    <a:pt x="2761" y="4852"/>
                  </a:cubicBezTo>
                  <a:lnTo>
                    <a:pt x="2649" y="4733"/>
                  </a:lnTo>
                  <a:cubicBezTo>
                    <a:pt x="2474" y="4530"/>
                    <a:pt x="2264" y="4383"/>
                    <a:pt x="2062" y="4180"/>
                  </a:cubicBezTo>
                  <a:cubicBezTo>
                    <a:pt x="2125" y="4152"/>
                    <a:pt x="2208" y="4152"/>
                    <a:pt x="2264" y="4124"/>
                  </a:cubicBezTo>
                  <a:cubicBezTo>
                    <a:pt x="2558" y="4061"/>
                    <a:pt x="2586" y="3600"/>
                    <a:pt x="2264" y="3537"/>
                  </a:cubicBezTo>
                  <a:cubicBezTo>
                    <a:pt x="1859" y="3453"/>
                    <a:pt x="1481" y="3509"/>
                    <a:pt x="1132" y="3250"/>
                  </a:cubicBezTo>
                  <a:cubicBezTo>
                    <a:pt x="810" y="3040"/>
                    <a:pt x="607" y="2691"/>
                    <a:pt x="432" y="2341"/>
                  </a:cubicBezTo>
                  <a:cubicBezTo>
                    <a:pt x="396" y="2271"/>
                    <a:pt x="338" y="2241"/>
                    <a:pt x="278" y="2241"/>
                  </a:cubicBezTo>
                  <a:cubicBezTo>
                    <a:pt x="143" y="2241"/>
                    <a:pt x="0" y="2395"/>
                    <a:pt x="83" y="2579"/>
                  </a:cubicBezTo>
                  <a:cubicBezTo>
                    <a:pt x="258" y="3013"/>
                    <a:pt x="460" y="3453"/>
                    <a:pt x="810" y="3775"/>
                  </a:cubicBezTo>
                  <a:cubicBezTo>
                    <a:pt x="1104" y="4061"/>
                    <a:pt x="1453" y="4180"/>
                    <a:pt x="1831" y="4180"/>
                  </a:cubicBezTo>
                  <a:cubicBezTo>
                    <a:pt x="1775" y="4236"/>
                    <a:pt x="1740" y="4355"/>
                    <a:pt x="1831" y="4439"/>
                  </a:cubicBezTo>
                  <a:cubicBezTo>
                    <a:pt x="1978" y="4649"/>
                    <a:pt x="2153" y="4852"/>
                    <a:pt x="2264" y="5110"/>
                  </a:cubicBezTo>
                  <a:cubicBezTo>
                    <a:pt x="2355" y="5313"/>
                    <a:pt x="2411" y="5488"/>
                    <a:pt x="2586" y="5607"/>
                  </a:cubicBezTo>
                  <a:cubicBezTo>
                    <a:pt x="2586" y="5837"/>
                    <a:pt x="2614" y="6047"/>
                    <a:pt x="2649" y="6278"/>
                  </a:cubicBezTo>
                  <a:cubicBezTo>
                    <a:pt x="2677" y="6481"/>
                    <a:pt x="2677" y="6684"/>
                    <a:pt x="2677" y="6886"/>
                  </a:cubicBezTo>
                  <a:cubicBezTo>
                    <a:pt x="2586" y="6949"/>
                    <a:pt x="2614" y="7033"/>
                    <a:pt x="2677" y="7061"/>
                  </a:cubicBezTo>
                  <a:cubicBezTo>
                    <a:pt x="2677" y="7180"/>
                    <a:pt x="2705" y="7299"/>
                    <a:pt x="2733" y="7383"/>
                  </a:cubicBezTo>
                  <a:lnTo>
                    <a:pt x="2733" y="7411"/>
                  </a:lnTo>
                  <a:cubicBezTo>
                    <a:pt x="2761" y="7383"/>
                    <a:pt x="2789" y="7383"/>
                    <a:pt x="2824" y="7355"/>
                  </a:cubicBezTo>
                  <a:cubicBezTo>
                    <a:pt x="3055" y="7355"/>
                    <a:pt x="3229" y="7236"/>
                    <a:pt x="3404" y="7124"/>
                  </a:cubicBezTo>
                  <a:cubicBezTo>
                    <a:pt x="3432" y="7033"/>
                    <a:pt x="3460" y="6921"/>
                    <a:pt x="3488" y="6802"/>
                  </a:cubicBezTo>
                  <a:lnTo>
                    <a:pt x="3488" y="6774"/>
                  </a:lnTo>
                  <a:cubicBezTo>
                    <a:pt x="3579" y="6746"/>
                    <a:pt x="3635" y="6711"/>
                    <a:pt x="3698" y="6684"/>
                  </a:cubicBezTo>
                  <a:cubicBezTo>
                    <a:pt x="3985" y="6537"/>
                    <a:pt x="4187" y="6306"/>
                    <a:pt x="4481" y="6159"/>
                  </a:cubicBezTo>
                  <a:cubicBezTo>
                    <a:pt x="4628" y="6075"/>
                    <a:pt x="4775" y="6012"/>
                    <a:pt x="4921" y="5984"/>
                  </a:cubicBezTo>
                  <a:lnTo>
                    <a:pt x="5033" y="5984"/>
                  </a:lnTo>
                  <a:cubicBezTo>
                    <a:pt x="5180" y="5754"/>
                    <a:pt x="5502" y="5635"/>
                    <a:pt x="5733" y="5551"/>
                  </a:cubicBezTo>
                  <a:cubicBezTo>
                    <a:pt x="6201" y="5348"/>
                    <a:pt x="6726" y="5432"/>
                    <a:pt x="7250" y="5348"/>
                  </a:cubicBezTo>
                  <a:lnTo>
                    <a:pt x="7306" y="5348"/>
                  </a:lnTo>
                  <a:lnTo>
                    <a:pt x="7334" y="5313"/>
                  </a:lnTo>
                  <a:cubicBezTo>
                    <a:pt x="7572" y="5110"/>
                    <a:pt x="7802" y="4907"/>
                    <a:pt x="8068" y="4761"/>
                  </a:cubicBezTo>
                  <a:cubicBezTo>
                    <a:pt x="8355" y="4614"/>
                    <a:pt x="8676" y="4474"/>
                    <a:pt x="8998" y="4355"/>
                  </a:cubicBezTo>
                  <a:cubicBezTo>
                    <a:pt x="9054" y="4299"/>
                    <a:pt x="9145" y="4264"/>
                    <a:pt x="9201" y="4236"/>
                  </a:cubicBezTo>
                  <a:cubicBezTo>
                    <a:pt x="9257" y="4236"/>
                    <a:pt x="9292" y="4236"/>
                    <a:pt x="9348" y="4208"/>
                  </a:cubicBezTo>
                  <a:cubicBezTo>
                    <a:pt x="9872" y="3859"/>
                    <a:pt x="10424" y="3565"/>
                    <a:pt x="10921" y="3187"/>
                  </a:cubicBezTo>
                  <a:cubicBezTo>
                    <a:pt x="11180" y="2985"/>
                    <a:pt x="11417" y="2782"/>
                    <a:pt x="11620" y="2516"/>
                  </a:cubicBezTo>
                  <a:cubicBezTo>
                    <a:pt x="11704" y="2404"/>
                    <a:pt x="11767" y="2313"/>
                    <a:pt x="11823" y="2201"/>
                  </a:cubicBezTo>
                  <a:cubicBezTo>
                    <a:pt x="12026" y="2027"/>
                    <a:pt x="12229" y="1817"/>
                    <a:pt x="12403" y="1586"/>
                  </a:cubicBezTo>
                  <a:cubicBezTo>
                    <a:pt x="12494" y="1502"/>
                    <a:pt x="12578" y="1383"/>
                    <a:pt x="12641" y="1292"/>
                  </a:cubicBezTo>
                  <a:lnTo>
                    <a:pt x="12844" y="1090"/>
                  </a:lnTo>
                  <a:lnTo>
                    <a:pt x="12844" y="1118"/>
                  </a:lnTo>
                  <a:cubicBezTo>
                    <a:pt x="12872" y="1181"/>
                    <a:pt x="12872" y="1208"/>
                    <a:pt x="12900" y="1236"/>
                  </a:cubicBezTo>
                  <a:cubicBezTo>
                    <a:pt x="12885" y="1233"/>
                    <a:pt x="12870" y="1231"/>
                    <a:pt x="12856" y="1231"/>
                  </a:cubicBezTo>
                  <a:cubicBezTo>
                    <a:pt x="12760" y="1231"/>
                    <a:pt x="12676" y="1308"/>
                    <a:pt x="12725" y="1411"/>
                  </a:cubicBezTo>
                  <a:cubicBezTo>
                    <a:pt x="12900" y="2111"/>
                    <a:pt x="13075" y="2810"/>
                    <a:pt x="13424" y="3453"/>
                  </a:cubicBezTo>
                  <a:cubicBezTo>
                    <a:pt x="13599" y="3775"/>
                    <a:pt x="13802" y="4061"/>
                    <a:pt x="14068" y="4327"/>
                  </a:cubicBezTo>
                  <a:cubicBezTo>
                    <a:pt x="14186" y="4474"/>
                    <a:pt x="14326" y="4586"/>
                    <a:pt x="14501" y="4677"/>
                  </a:cubicBezTo>
                  <a:cubicBezTo>
                    <a:pt x="14676" y="4761"/>
                    <a:pt x="14886" y="4761"/>
                    <a:pt x="15088" y="4761"/>
                  </a:cubicBezTo>
                  <a:cubicBezTo>
                    <a:pt x="15263" y="4733"/>
                    <a:pt x="15347" y="4502"/>
                    <a:pt x="15172" y="4383"/>
                  </a:cubicBezTo>
                  <a:cubicBezTo>
                    <a:pt x="14886" y="4208"/>
                    <a:pt x="14620" y="4061"/>
                    <a:pt x="14389" y="3831"/>
                  </a:cubicBezTo>
                  <a:cubicBezTo>
                    <a:pt x="14151" y="3600"/>
                    <a:pt x="13949" y="3362"/>
                    <a:pt x="13802" y="3103"/>
                  </a:cubicBezTo>
                  <a:cubicBezTo>
                    <a:pt x="13571" y="2726"/>
                    <a:pt x="13396" y="2313"/>
                    <a:pt x="13221" y="1908"/>
                  </a:cubicBezTo>
                  <a:lnTo>
                    <a:pt x="13221" y="1908"/>
                  </a:lnTo>
                  <a:cubicBezTo>
                    <a:pt x="13340" y="2055"/>
                    <a:pt x="13515" y="2138"/>
                    <a:pt x="13746" y="2166"/>
                  </a:cubicBezTo>
                  <a:cubicBezTo>
                    <a:pt x="13802" y="2166"/>
                    <a:pt x="13837" y="2166"/>
                    <a:pt x="13893" y="2138"/>
                  </a:cubicBezTo>
                  <a:cubicBezTo>
                    <a:pt x="13893" y="2166"/>
                    <a:pt x="13921" y="2201"/>
                    <a:pt x="13921" y="2229"/>
                  </a:cubicBezTo>
                  <a:cubicBezTo>
                    <a:pt x="13865" y="2404"/>
                    <a:pt x="13893" y="2607"/>
                    <a:pt x="13949" y="2782"/>
                  </a:cubicBezTo>
                  <a:cubicBezTo>
                    <a:pt x="13977" y="2866"/>
                    <a:pt x="14040" y="2985"/>
                    <a:pt x="14068" y="3075"/>
                  </a:cubicBezTo>
                  <a:lnTo>
                    <a:pt x="14068" y="3103"/>
                  </a:lnTo>
                  <a:cubicBezTo>
                    <a:pt x="14068" y="3159"/>
                    <a:pt x="14068" y="3187"/>
                    <a:pt x="14095" y="3215"/>
                  </a:cubicBezTo>
                  <a:lnTo>
                    <a:pt x="14095" y="3250"/>
                  </a:lnTo>
                  <a:cubicBezTo>
                    <a:pt x="14095" y="3565"/>
                    <a:pt x="14361" y="3859"/>
                    <a:pt x="14676" y="3859"/>
                  </a:cubicBezTo>
                  <a:cubicBezTo>
                    <a:pt x="14795" y="3859"/>
                    <a:pt x="14914" y="3803"/>
                    <a:pt x="14997" y="3740"/>
                  </a:cubicBezTo>
                  <a:cubicBezTo>
                    <a:pt x="15116" y="3859"/>
                    <a:pt x="15235" y="3950"/>
                    <a:pt x="15375" y="4061"/>
                  </a:cubicBezTo>
                  <a:cubicBezTo>
                    <a:pt x="15641" y="4264"/>
                    <a:pt x="15962" y="4411"/>
                    <a:pt x="16312" y="4439"/>
                  </a:cubicBezTo>
                  <a:cubicBezTo>
                    <a:pt x="16364" y="4449"/>
                    <a:pt x="16417" y="4454"/>
                    <a:pt x="16469" y="4454"/>
                  </a:cubicBezTo>
                  <a:cubicBezTo>
                    <a:pt x="16591" y="4454"/>
                    <a:pt x="16714" y="4431"/>
                    <a:pt x="16836" y="4411"/>
                  </a:cubicBezTo>
                  <a:lnTo>
                    <a:pt x="16892" y="4411"/>
                  </a:lnTo>
                  <a:cubicBezTo>
                    <a:pt x="16984" y="4488"/>
                    <a:pt x="17082" y="4532"/>
                    <a:pt x="17181" y="4532"/>
                  </a:cubicBezTo>
                  <a:cubicBezTo>
                    <a:pt x="17271" y="4532"/>
                    <a:pt x="17361" y="4495"/>
                    <a:pt x="17445" y="4411"/>
                  </a:cubicBezTo>
                  <a:cubicBezTo>
                    <a:pt x="17508" y="4355"/>
                    <a:pt x="17564" y="4236"/>
                    <a:pt x="17564" y="4152"/>
                  </a:cubicBezTo>
                  <a:cubicBezTo>
                    <a:pt x="17604" y="4161"/>
                    <a:pt x="17646" y="4166"/>
                    <a:pt x="17687" y="4166"/>
                  </a:cubicBezTo>
                  <a:cubicBezTo>
                    <a:pt x="18026" y="4166"/>
                    <a:pt x="18363" y="3871"/>
                    <a:pt x="18494" y="3509"/>
                  </a:cubicBezTo>
                  <a:cubicBezTo>
                    <a:pt x="18494" y="3509"/>
                    <a:pt x="18522" y="3481"/>
                    <a:pt x="18522" y="3453"/>
                  </a:cubicBezTo>
                  <a:cubicBezTo>
                    <a:pt x="18522" y="3250"/>
                    <a:pt x="18557" y="3075"/>
                    <a:pt x="18557" y="2866"/>
                  </a:cubicBezTo>
                  <a:cubicBezTo>
                    <a:pt x="18557" y="2726"/>
                    <a:pt x="18522" y="2579"/>
                    <a:pt x="18522" y="2432"/>
                  </a:cubicBezTo>
                  <a:cubicBezTo>
                    <a:pt x="18494" y="2341"/>
                    <a:pt x="18494" y="2285"/>
                    <a:pt x="18494" y="2229"/>
                  </a:cubicBezTo>
                  <a:cubicBezTo>
                    <a:pt x="18641" y="1677"/>
                    <a:pt x="18641" y="1090"/>
                    <a:pt x="18522" y="537"/>
                  </a:cubicBezTo>
                  <a:cubicBezTo>
                    <a:pt x="18472" y="226"/>
                    <a:pt x="18168" y="32"/>
                    <a:pt x="17875" y="32"/>
                  </a:cubicBezTo>
                  <a:cubicBezTo>
                    <a:pt x="17838" y="32"/>
                    <a:pt x="17802" y="35"/>
                    <a:pt x="17766" y="41"/>
                  </a:cubicBezTo>
                  <a:cubicBezTo>
                    <a:pt x="17683" y="41"/>
                    <a:pt x="17592" y="69"/>
                    <a:pt x="17536" y="132"/>
                  </a:cubicBezTo>
                  <a:lnTo>
                    <a:pt x="17508" y="132"/>
                  </a:lnTo>
                  <a:cubicBezTo>
                    <a:pt x="17186" y="132"/>
                    <a:pt x="16983" y="306"/>
                    <a:pt x="16836" y="537"/>
                  </a:cubicBezTo>
                  <a:cubicBezTo>
                    <a:pt x="16836" y="509"/>
                    <a:pt x="16809" y="509"/>
                    <a:pt x="16809" y="509"/>
                  </a:cubicBezTo>
                  <a:cubicBezTo>
                    <a:pt x="16722" y="452"/>
                    <a:pt x="16621" y="427"/>
                    <a:pt x="16518" y="427"/>
                  </a:cubicBezTo>
                  <a:cubicBezTo>
                    <a:pt x="16306" y="427"/>
                    <a:pt x="16089" y="537"/>
                    <a:pt x="15990" y="712"/>
                  </a:cubicBezTo>
                  <a:cubicBezTo>
                    <a:pt x="15844" y="943"/>
                    <a:pt x="15788" y="1181"/>
                    <a:pt x="15725" y="1439"/>
                  </a:cubicBezTo>
                  <a:cubicBezTo>
                    <a:pt x="15613" y="1181"/>
                    <a:pt x="15438" y="978"/>
                    <a:pt x="15200" y="803"/>
                  </a:cubicBezTo>
                  <a:cubicBezTo>
                    <a:pt x="15088" y="712"/>
                    <a:pt x="14942" y="628"/>
                    <a:pt x="14767" y="593"/>
                  </a:cubicBezTo>
                  <a:cubicBezTo>
                    <a:pt x="14661" y="533"/>
                    <a:pt x="14555" y="487"/>
                    <a:pt x="14439" y="487"/>
                  </a:cubicBezTo>
                  <a:cubicBezTo>
                    <a:pt x="14394" y="487"/>
                    <a:pt x="14347" y="494"/>
                    <a:pt x="14298" y="509"/>
                  </a:cubicBezTo>
                  <a:cubicBezTo>
                    <a:pt x="14151" y="537"/>
                    <a:pt x="14012" y="656"/>
                    <a:pt x="13921" y="768"/>
                  </a:cubicBezTo>
                  <a:lnTo>
                    <a:pt x="13921" y="740"/>
                  </a:lnTo>
                  <a:cubicBezTo>
                    <a:pt x="13837" y="565"/>
                    <a:pt x="13718" y="390"/>
                    <a:pt x="13571" y="244"/>
                  </a:cubicBezTo>
                  <a:cubicBezTo>
                    <a:pt x="13375" y="89"/>
                    <a:pt x="13141" y="1"/>
                    <a:pt x="1290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79"/>
            <p:cNvSpPr/>
            <p:nvPr/>
          </p:nvSpPr>
          <p:spPr>
            <a:xfrm>
              <a:off x="2172271" y="3018285"/>
              <a:ext cx="23" cy="23"/>
            </a:xfrm>
            <a:custGeom>
              <a:rect b="b" l="l" r="r" t="t"/>
              <a:pathLst>
                <a:path extrusionOk="0" h="1" w="1">
                  <a:moveTo>
                    <a:pt x="1" y="0"/>
                  </a:moveTo>
                  <a:lnTo>
                    <a:pt x="1" y="0"/>
                  </a:lnTo>
                  <a:lnTo>
                    <a:pt x="1" y="0"/>
                  </a:lnTo>
                  <a:close/>
                  <a:moveTo>
                    <a:pt x="1" y="0"/>
                  </a:move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9"/>
            <p:cNvSpPr/>
            <p:nvPr/>
          </p:nvSpPr>
          <p:spPr>
            <a:xfrm>
              <a:off x="2160348" y="2995394"/>
              <a:ext cx="196194" cy="121716"/>
            </a:xfrm>
            <a:custGeom>
              <a:rect b="b" l="l" r="r" t="t"/>
              <a:pathLst>
                <a:path extrusionOk="0" h="5349" w="8622">
                  <a:moveTo>
                    <a:pt x="3260" y="0"/>
                  </a:moveTo>
                  <a:cubicBezTo>
                    <a:pt x="3092" y="0"/>
                    <a:pt x="2994" y="291"/>
                    <a:pt x="3175" y="391"/>
                  </a:cubicBezTo>
                  <a:cubicBezTo>
                    <a:pt x="3406" y="510"/>
                    <a:pt x="3671" y="657"/>
                    <a:pt x="3930" y="804"/>
                  </a:cubicBezTo>
                  <a:cubicBezTo>
                    <a:pt x="3846" y="769"/>
                    <a:pt x="3783" y="741"/>
                    <a:pt x="3727" y="741"/>
                  </a:cubicBezTo>
                  <a:cubicBezTo>
                    <a:pt x="3699" y="713"/>
                    <a:pt x="3643" y="713"/>
                    <a:pt x="3608" y="713"/>
                  </a:cubicBezTo>
                  <a:cubicBezTo>
                    <a:pt x="3203" y="482"/>
                    <a:pt x="2706" y="391"/>
                    <a:pt x="2273" y="391"/>
                  </a:cubicBezTo>
                  <a:cubicBezTo>
                    <a:pt x="1923" y="419"/>
                    <a:pt x="1574" y="482"/>
                    <a:pt x="1224" y="594"/>
                  </a:cubicBezTo>
                  <a:cubicBezTo>
                    <a:pt x="1077" y="685"/>
                    <a:pt x="902" y="741"/>
                    <a:pt x="756" y="831"/>
                  </a:cubicBezTo>
                  <a:cubicBezTo>
                    <a:pt x="700" y="887"/>
                    <a:pt x="637" y="915"/>
                    <a:pt x="581" y="978"/>
                  </a:cubicBezTo>
                  <a:cubicBezTo>
                    <a:pt x="553" y="1006"/>
                    <a:pt x="525" y="1006"/>
                    <a:pt x="525" y="1006"/>
                  </a:cubicBezTo>
                  <a:cubicBezTo>
                    <a:pt x="434" y="1034"/>
                    <a:pt x="378" y="1062"/>
                    <a:pt x="322" y="1090"/>
                  </a:cubicBezTo>
                  <a:cubicBezTo>
                    <a:pt x="56" y="1265"/>
                    <a:pt x="0" y="1678"/>
                    <a:pt x="203" y="1880"/>
                  </a:cubicBezTo>
                  <a:cubicBezTo>
                    <a:pt x="350" y="1761"/>
                    <a:pt x="553" y="1706"/>
                    <a:pt x="700" y="1678"/>
                  </a:cubicBezTo>
                  <a:cubicBezTo>
                    <a:pt x="902" y="1615"/>
                    <a:pt x="1133" y="1559"/>
                    <a:pt x="1336" y="1531"/>
                  </a:cubicBezTo>
                  <a:cubicBezTo>
                    <a:pt x="1460" y="1519"/>
                    <a:pt x="1600" y="1506"/>
                    <a:pt x="1740" y="1506"/>
                  </a:cubicBezTo>
                  <a:cubicBezTo>
                    <a:pt x="1930" y="1506"/>
                    <a:pt x="2120" y="1530"/>
                    <a:pt x="2273" y="1615"/>
                  </a:cubicBezTo>
                  <a:cubicBezTo>
                    <a:pt x="2420" y="1587"/>
                    <a:pt x="2560" y="1559"/>
                    <a:pt x="2678" y="1531"/>
                  </a:cubicBezTo>
                  <a:lnTo>
                    <a:pt x="2706" y="1531"/>
                  </a:lnTo>
                  <a:cubicBezTo>
                    <a:pt x="2972" y="1615"/>
                    <a:pt x="3203" y="1761"/>
                    <a:pt x="3406" y="1936"/>
                  </a:cubicBezTo>
                  <a:cubicBezTo>
                    <a:pt x="3699" y="2139"/>
                    <a:pt x="3958" y="2377"/>
                    <a:pt x="4224" y="2635"/>
                  </a:cubicBezTo>
                  <a:cubicBezTo>
                    <a:pt x="4427" y="2838"/>
                    <a:pt x="4629" y="3076"/>
                    <a:pt x="4832" y="3279"/>
                  </a:cubicBezTo>
                  <a:cubicBezTo>
                    <a:pt x="4867" y="3335"/>
                    <a:pt x="4923" y="3391"/>
                    <a:pt x="4951" y="3454"/>
                  </a:cubicBezTo>
                  <a:cubicBezTo>
                    <a:pt x="5098" y="3712"/>
                    <a:pt x="5245" y="3978"/>
                    <a:pt x="5419" y="4209"/>
                  </a:cubicBezTo>
                  <a:cubicBezTo>
                    <a:pt x="5503" y="4237"/>
                    <a:pt x="5594" y="4300"/>
                    <a:pt x="5678" y="4356"/>
                  </a:cubicBezTo>
                  <a:cubicBezTo>
                    <a:pt x="5853" y="4356"/>
                    <a:pt x="6028" y="4474"/>
                    <a:pt x="6147" y="4558"/>
                  </a:cubicBezTo>
                  <a:cubicBezTo>
                    <a:pt x="6294" y="4677"/>
                    <a:pt x="6524" y="4880"/>
                    <a:pt x="6524" y="5083"/>
                  </a:cubicBezTo>
                  <a:cubicBezTo>
                    <a:pt x="6874" y="5258"/>
                    <a:pt x="7251" y="5349"/>
                    <a:pt x="7629" y="5349"/>
                  </a:cubicBezTo>
                  <a:cubicBezTo>
                    <a:pt x="7804" y="5139"/>
                    <a:pt x="8154" y="5055"/>
                    <a:pt x="8363" y="4936"/>
                  </a:cubicBezTo>
                  <a:cubicBezTo>
                    <a:pt x="8447" y="4908"/>
                    <a:pt x="8538" y="4880"/>
                    <a:pt x="8622" y="4824"/>
                  </a:cubicBezTo>
                  <a:cubicBezTo>
                    <a:pt x="8594" y="4733"/>
                    <a:pt x="8538" y="4677"/>
                    <a:pt x="8447" y="4649"/>
                  </a:cubicBezTo>
                  <a:cubicBezTo>
                    <a:pt x="8419" y="4614"/>
                    <a:pt x="8391" y="4614"/>
                    <a:pt x="8363" y="4614"/>
                  </a:cubicBezTo>
                  <a:cubicBezTo>
                    <a:pt x="8475" y="4502"/>
                    <a:pt x="8538" y="4300"/>
                    <a:pt x="8391" y="4209"/>
                  </a:cubicBezTo>
                  <a:cubicBezTo>
                    <a:pt x="7776" y="3712"/>
                    <a:pt x="7196" y="3188"/>
                    <a:pt x="6580" y="2663"/>
                  </a:cubicBezTo>
                  <a:cubicBezTo>
                    <a:pt x="6542" y="2639"/>
                    <a:pt x="6501" y="2628"/>
                    <a:pt x="6460" y="2628"/>
                  </a:cubicBezTo>
                  <a:cubicBezTo>
                    <a:pt x="6311" y="2628"/>
                    <a:pt x="6172" y="2770"/>
                    <a:pt x="6266" y="2929"/>
                  </a:cubicBezTo>
                  <a:cubicBezTo>
                    <a:pt x="6643" y="3565"/>
                    <a:pt x="7224" y="4034"/>
                    <a:pt x="7804" y="4440"/>
                  </a:cubicBezTo>
                  <a:cubicBezTo>
                    <a:pt x="7629" y="4412"/>
                    <a:pt x="7489" y="4384"/>
                    <a:pt x="7314" y="4356"/>
                  </a:cubicBezTo>
                  <a:cubicBezTo>
                    <a:pt x="6965" y="4265"/>
                    <a:pt x="6580" y="4153"/>
                    <a:pt x="6294" y="3915"/>
                  </a:cubicBezTo>
                  <a:cubicBezTo>
                    <a:pt x="6322" y="3831"/>
                    <a:pt x="6322" y="3775"/>
                    <a:pt x="6266" y="3684"/>
                  </a:cubicBezTo>
                  <a:cubicBezTo>
                    <a:pt x="6119" y="3335"/>
                    <a:pt x="5797" y="3132"/>
                    <a:pt x="5531" y="2929"/>
                  </a:cubicBezTo>
                  <a:cubicBezTo>
                    <a:pt x="5594" y="2838"/>
                    <a:pt x="5622" y="2726"/>
                    <a:pt x="5594" y="2608"/>
                  </a:cubicBezTo>
                  <a:cubicBezTo>
                    <a:pt x="5419" y="2167"/>
                    <a:pt x="5217" y="1789"/>
                    <a:pt x="4867" y="1468"/>
                  </a:cubicBezTo>
                  <a:cubicBezTo>
                    <a:pt x="4748" y="1356"/>
                    <a:pt x="4629" y="1237"/>
                    <a:pt x="4483" y="1118"/>
                  </a:cubicBezTo>
                  <a:lnTo>
                    <a:pt x="4483" y="1118"/>
                  </a:lnTo>
                  <a:cubicBezTo>
                    <a:pt x="4621" y="1194"/>
                    <a:pt x="4774" y="1256"/>
                    <a:pt x="4917" y="1256"/>
                  </a:cubicBezTo>
                  <a:cubicBezTo>
                    <a:pt x="5050" y="1256"/>
                    <a:pt x="5175" y="1203"/>
                    <a:pt x="5273" y="1062"/>
                  </a:cubicBezTo>
                  <a:cubicBezTo>
                    <a:pt x="5329" y="978"/>
                    <a:pt x="5301" y="859"/>
                    <a:pt x="5217" y="831"/>
                  </a:cubicBezTo>
                  <a:cubicBezTo>
                    <a:pt x="4601" y="510"/>
                    <a:pt x="3958" y="244"/>
                    <a:pt x="3322" y="13"/>
                  </a:cubicBezTo>
                  <a:cubicBezTo>
                    <a:pt x="3300" y="5"/>
                    <a:pt x="3280" y="0"/>
                    <a:pt x="32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9"/>
            <p:cNvSpPr/>
            <p:nvPr/>
          </p:nvSpPr>
          <p:spPr>
            <a:xfrm>
              <a:off x="2301838" y="3045774"/>
              <a:ext cx="44054" cy="19660"/>
            </a:xfrm>
            <a:custGeom>
              <a:rect b="b" l="l" r="r" t="t"/>
              <a:pathLst>
                <a:path extrusionOk="0" h="864" w="1936">
                  <a:moveTo>
                    <a:pt x="107" y="1"/>
                  </a:moveTo>
                  <a:cubicBezTo>
                    <a:pt x="31" y="1"/>
                    <a:pt x="0" y="111"/>
                    <a:pt x="76" y="163"/>
                  </a:cubicBezTo>
                  <a:cubicBezTo>
                    <a:pt x="334" y="366"/>
                    <a:pt x="600" y="596"/>
                    <a:pt x="922" y="743"/>
                  </a:cubicBezTo>
                  <a:cubicBezTo>
                    <a:pt x="1086" y="820"/>
                    <a:pt x="1237" y="864"/>
                    <a:pt x="1389" y="864"/>
                  </a:cubicBezTo>
                  <a:cubicBezTo>
                    <a:pt x="1529" y="864"/>
                    <a:pt x="1670" y="827"/>
                    <a:pt x="1824" y="743"/>
                  </a:cubicBezTo>
                  <a:cubicBezTo>
                    <a:pt x="1936" y="687"/>
                    <a:pt x="1852" y="540"/>
                    <a:pt x="1761" y="540"/>
                  </a:cubicBezTo>
                  <a:cubicBezTo>
                    <a:pt x="1474" y="512"/>
                    <a:pt x="1208" y="512"/>
                    <a:pt x="922" y="394"/>
                  </a:cubicBezTo>
                  <a:cubicBezTo>
                    <a:pt x="656" y="303"/>
                    <a:pt x="425" y="128"/>
                    <a:pt x="159" y="16"/>
                  </a:cubicBezTo>
                  <a:cubicBezTo>
                    <a:pt x="140" y="5"/>
                    <a:pt x="123" y="1"/>
                    <a:pt x="10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9"/>
            <p:cNvSpPr/>
            <p:nvPr/>
          </p:nvSpPr>
          <p:spPr>
            <a:xfrm>
              <a:off x="2111174" y="2865304"/>
              <a:ext cx="108860" cy="64169"/>
            </a:xfrm>
            <a:custGeom>
              <a:rect b="b" l="l" r="r" t="t"/>
              <a:pathLst>
                <a:path extrusionOk="0" h="2820" w="4784">
                  <a:moveTo>
                    <a:pt x="1604" y="804"/>
                  </a:moveTo>
                  <a:cubicBezTo>
                    <a:pt x="1663" y="804"/>
                    <a:pt x="1721" y="832"/>
                    <a:pt x="1721" y="892"/>
                  </a:cubicBezTo>
                  <a:cubicBezTo>
                    <a:pt x="1784" y="1185"/>
                    <a:pt x="1665" y="1535"/>
                    <a:pt x="1399" y="1682"/>
                  </a:cubicBezTo>
                  <a:cubicBezTo>
                    <a:pt x="1311" y="1735"/>
                    <a:pt x="1223" y="1759"/>
                    <a:pt x="1137" y="1759"/>
                  </a:cubicBezTo>
                  <a:cubicBezTo>
                    <a:pt x="941" y="1759"/>
                    <a:pt x="757" y="1639"/>
                    <a:pt x="616" y="1479"/>
                  </a:cubicBezTo>
                  <a:cubicBezTo>
                    <a:pt x="535" y="1397"/>
                    <a:pt x="622" y="1271"/>
                    <a:pt x="706" y="1271"/>
                  </a:cubicBezTo>
                  <a:cubicBezTo>
                    <a:pt x="716" y="1271"/>
                    <a:pt x="726" y="1273"/>
                    <a:pt x="735" y="1276"/>
                  </a:cubicBezTo>
                  <a:cubicBezTo>
                    <a:pt x="735" y="1213"/>
                    <a:pt x="763" y="1185"/>
                    <a:pt x="791" y="1129"/>
                  </a:cubicBezTo>
                  <a:cubicBezTo>
                    <a:pt x="920" y="1025"/>
                    <a:pt x="1071" y="920"/>
                    <a:pt x="1243" y="920"/>
                  </a:cubicBezTo>
                  <a:cubicBezTo>
                    <a:pt x="1267" y="920"/>
                    <a:pt x="1291" y="922"/>
                    <a:pt x="1315" y="927"/>
                  </a:cubicBezTo>
                  <a:cubicBezTo>
                    <a:pt x="1343" y="892"/>
                    <a:pt x="1399" y="892"/>
                    <a:pt x="1462" y="864"/>
                  </a:cubicBezTo>
                  <a:lnTo>
                    <a:pt x="1490" y="864"/>
                  </a:lnTo>
                  <a:cubicBezTo>
                    <a:pt x="1503" y="825"/>
                    <a:pt x="1554" y="804"/>
                    <a:pt x="1604" y="804"/>
                  </a:cubicBezTo>
                  <a:close/>
                  <a:moveTo>
                    <a:pt x="3894" y="1"/>
                  </a:moveTo>
                  <a:cubicBezTo>
                    <a:pt x="3833" y="1"/>
                    <a:pt x="3771" y="6"/>
                    <a:pt x="3707" y="18"/>
                  </a:cubicBezTo>
                  <a:cubicBezTo>
                    <a:pt x="3588" y="53"/>
                    <a:pt x="3469" y="109"/>
                    <a:pt x="3357" y="192"/>
                  </a:cubicBezTo>
                  <a:cubicBezTo>
                    <a:pt x="3238" y="192"/>
                    <a:pt x="3091" y="227"/>
                    <a:pt x="2973" y="339"/>
                  </a:cubicBezTo>
                  <a:cubicBezTo>
                    <a:pt x="2798" y="486"/>
                    <a:pt x="2714" y="717"/>
                    <a:pt x="2658" y="927"/>
                  </a:cubicBezTo>
                  <a:cubicBezTo>
                    <a:pt x="2623" y="927"/>
                    <a:pt x="2623" y="892"/>
                    <a:pt x="2623" y="892"/>
                  </a:cubicBezTo>
                  <a:cubicBezTo>
                    <a:pt x="2595" y="661"/>
                    <a:pt x="2483" y="458"/>
                    <a:pt x="2217" y="402"/>
                  </a:cubicBezTo>
                  <a:cubicBezTo>
                    <a:pt x="2154" y="375"/>
                    <a:pt x="2097" y="365"/>
                    <a:pt x="2045" y="365"/>
                  </a:cubicBezTo>
                  <a:cubicBezTo>
                    <a:pt x="1978" y="365"/>
                    <a:pt x="1919" y="382"/>
                    <a:pt x="1868" y="402"/>
                  </a:cubicBezTo>
                  <a:cubicBezTo>
                    <a:pt x="1749" y="367"/>
                    <a:pt x="1637" y="367"/>
                    <a:pt x="1546" y="339"/>
                  </a:cubicBezTo>
                  <a:cubicBezTo>
                    <a:pt x="1523" y="338"/>
                    <a:pt x="1501" y="338"/>
                    <a:pt x="1478" y="338"/>
                  </a:cubicBezTo>
                  <a:cubicBezTo>
                    <a:pt x="897" y="338"/>
                    <a:pt x="376" y="683"/>
                    <a:pt x="148" y="1241"/>
                  </a:cubicBezTo>
                  <a:cubicBezTo>
                    <a:pt x="1" y="1626"/>
                    <a:pt x="92" y="2087"/>
                    <a:pt x="350" y="2409"/>
                  </a:cubicBezTo>
                  <a:lnTo>
                    <a:pt x="350" y="2465"/>
                  </a:lnTo>
                  <a:cubicBezTo>
                    <a:pt x="398" y="2709"/>
                    <a:pt x="574" y="2820"/>
                    <a:pt x="773" y="2820"/>
                  </a:cubicBezTo>
                  <a:cubicBezTo>
                    <a:pt x="836" y="2820"/>
                    <a:pt x="901" y="2809"/>
                    <a:pt x="966" y="2787"/>
                  </a:cubicBezTo>
                  <a:cubicBezTo>
                    <a:pt x="1051" y="2806"/>
                    <a:pt x="1137" y="2815"/>
                    <a:pt x="1223" y="2815"/>
                  </a:cubicBezTo>
                  <a:cubicBezTo>
                    <a:pt x="1664" y="2815"/>
                    <a:pt x="2095" y="2574"/>
                    <a:pt x="2364" y="2234"/>
                  </a:cubicBezTo>
                  <a:cubicBezTo>
                    <a:pt x="2420" y="2150"/>
                    <a:pt x="2483" y="2059"/>
                    <a:pt x="2511" y="1975"/>
                  </a:cubicBezTo>
                  <a:lnTo>
                    <a:pt x="2539" y="1941"/>
                  </a:lnTo>
                  <a:cubicBezTo>
                    <a:pt x="2631" y="2103"/>
                    <a:pt x="2790" y="2206"/>
                    <a:pt x="2976" y="2206"/>
                  </a:cubicBezTo>
                  <a:cubicBezTo>
                    <a:pt x="3031" y="2206"/>
                    <a:pt x="3089" y="2197"/>
                    <a:pt x="3147" y="2178"/>
                  </a:cubicBezTo>
                  <a:cubicBezTo>
                    <a:pt x="3357" y="2115"/>
                    <a:pt x="3497" y="2003"/>
                    <a:pt x="3588" y="1801"/>
                  </a:cubicBezTo>
                  <a:lnTo>
                    <a:pt x="3588" y="1766"/>
                  </a:lnTo>
                  <a:cubicBezTo>
                    <a:pt x="3672" y="1738"/>
                    <a:pt x="3707" y="1682"/>
                    <a:pt x="3735" y="1626"/>
                  </a:cubicBezTo>
                  <a:cubicBezTo>
                    <a:pt x="3847" y="1388"/>
                    <a:pt x="3965" y="1129"/>
                    <a:pt x="3965" y="864"/>
                  </a:cubicBezTo>
                  <a:cubicBezTo>
                    <a:pt x="3993" y="864"/>
                    <a:pt x="4056" y="892"/>
                    <a:pt x="4084" y="892"/>
                  </a:cubicBezTo>
                  <a:cubicBezTo>
                    <a:pt x="4151" y="910"/>
                    <a:pt x="4219" y="921"/>
                    <a:pt x="4283" y="921"/>
                  </a:cubicBezTo>
                  <a:cubicBezTo>
                    <a:pt x="4440" y="921"/>
                    <a:pt x="4580" y="857"/>
                    <a:pt x="4665" y="689"/>
                  </a:cubicBezTo>
                  <a:cubicBezTo>
                    <a:pt x="4784" y="514"/>
                    <a:pt x="4693" y="311"/>
                    <a:pt x="4546" y="192"/>
                  </a:cubicBezTo>
                  <a:cubicBezTo>
                    <a:pt x="4340" y="81"/>
                    <a:pt x="4130" y="1"/>
                    <a:pt x="389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79"/>
            <p:cNvSpPr/>
            <p:nvPr/>
          </p:nvSpPr>
          <p:spPr>
            <a:xfrm>
              <a:off x="2034285" y="2917959"/>
              <a:ext cx="81986" cy="71792"/>
            </a:xfrm>
            <a:custGeom>
              <a:rect b="b" l="l" r="r" t="t"/>
              <a:pathLst>
                <a:path extrusionOk="0" h="3155" w="3603">
                  <a:moveTo>
                    <a:pt x="2824" y="1"/>
                  </a:moveTo>
                  <a:cubicBezTo>
                    <a:pt x="2722" y="1"/>
                    <a:pt x="2615" y="29"/>
                    <a:pt x="2506" y="95"/>
                  </a:cubicBezTo>
                  <a:cubicBezTo>
                    <a:pt x="2422" y="151"/>
                    <a:pt x="2366" y="242"/>
                    <a:pt x="2303" y="326"/>
                  </a:cubicBezTo>
                  <a:cubicBezTo>
                    <a:pt x="2156" y="326"/>
                    <a:pt x="1981" y="389"/>
                    <a:pt x="1869" y="501"/>
                  </a:cubicBezTo>
                  <a:cubicBezTo>
                    <a:pt x="1723" y="647"/>
                    <a:pt x="1667" y="822"/>
                    <a:pt x="1576" y="997"/>
                  </a:cubicBezTo>
                  <a:cubicBezTo>
                    <a:pt x="1576" y="1025"/>
                    <a:pt x="1548" y="1088"/>
                    <a:pt x="1520" y="1116"/>
                  </a:cubicBezTo>
                  <a:cubicBezTo>
                    <a:pt x="1401" y="1088"/>
                    <a:pt x="1282" y="1025"/>
                    <a:pt x="1170" y="1025"/>
                  </a:cubicBezTo>
                  <a:cubicBezTo>
                    <a:pt x="1144" y="1023"/>
                    <a:pt x="1119" y="1022"/>
                    <a:pt x="1093" y="1022"/>
                  </a:cubicBezTo>
                  <a:cubicBezTo>
                    <a:pt x="799" y="1022"/>
                    <a:pt x="520" y="1170"/>
                    <a:pt x="443" y="1465"/>
                  </a:cubicBezTo>
                  <a:cubicBezTo>
                    <a:pt x="296" y="1612"/>
                    <a:pt x="205" y="1759"/>
                    <a:pt x="121" y="1934"/>
                  </a:cubicBezTo>
                  <a:cubicBezTo>
                    <a:pt x="0" y="2078"/>
                    <a:pt x="155" y="2279"/>
                    <a:pt x="310" y="2279"/>
                  </a:cubicBezTo>
                  <a:cubicBezTo>
                    <a:pt x="344" y="2279"/>
                    <a:pt x="377" y="2270"/>
                    <a:pt x="408" y="2249"/>
                  </a:cubicBezTo>
                  <a:cubicBezTo>
                    <a:pt x="443" y="2221"/>
                    <a:pt x="471" y="2221"/>
                    <a:pt x="471" y="2193"/>
                  </a:cubicBezTo>
                  <a:cubicBezTo>
                    <a:pt x="471" y="2368"/>
                    <a:pt x="499" y="2514"/>
                    <a:pt x="618" y="2661"/>
                  </a:cubicBezTo>
                  <a:cubicBezTo>
                    <a:pt x="674" y="2717"/>
                    <a:pt x="752" y="2745"/>
                    <a:pt x="832" y="2745"/>
                  </a:cubicBezTo>
                  <a:cubicBezTo>
                    <a:pt x="911" y="2745"/>
                    <a:pt x="992" y="2717"/>
                    <a:pt x="1051" y="2661"/>
                  </a:cubicBezTo>
                  <a:cubicBezTo>
                    <a:pt x="1079" y="2633"/>
                    <a:pt x="1107" y="2598"/>
                    <a:pt x="1107" y="2570"/>
                  </a:cubicBezTo>
                  <a:cubicBezTo>
                    <a:pt x="1198" y="2661"/>
                    <a:pt x="1282" y="2689"/>
                    <a:pt x="1373" y="2689"/>
                  </a:cubicBezTo>
                  <a:cubicBezTo>
                    <a:pt x="1345" y="2689"/>
                    <a:pt x="1345" y="2717"/>
                    <a:pt x="1317" y="2717"/>
                  </a:cubicBezTo>
                  <a:cubicBezTo>
                    <a:pt x="1091" y="2842"/>
                    <a:pt x="1224" y="3154"/>
                    <a:pt x="1433" y="3154"/>
                  </a:cubicBezTo>
                  <a:cubicBezTo>
                    <a:pt x="1469" y="3154"/>
                    <a:pt x="1508" y="3145"/>
                    <a:pt x="1548" y="3123"/>
                  </a:cubicBezTo>
                  <a:cubicBezTo>
                    <a:pt x="1953" y="2920"/>
                    <a:pt x="2331" y="2717"/>
                    <a:pt x="2715" y="2458"/>
                  </a:cubicBezTo>
                  <a:cubicBezTo>
                    <a:pt x="2799" y="2368"/>
                    <a:pt x="2827" y="2284"/>
                    <a:pt x="2827" y="2165"/>
                  </a:cubicBezTo>
                  <a:cubicBezTo>
                    <a:pt x="2890" y="2137"/>
                    <a:pt x="2946" y="2109"/>
                    <a:pt x="2974" y="2046"/>
                  </a:cubicBezTo>
                  <a:cubicBezTo>
                    <a:pt x="3188" y="1858"/>
                    <a:pt x="2981" y="1543"/>
                    <a:pt x="2738" y="1543"/>
                  </a:cubicBezTo>
                  <a:cubicBezTo>
                    <a:pt x="2719" y="1543"/>
                    <a:pt x="2700" y="1545"/>
                    <a:pt x="2681" y="1549"/>
                  </a:cubicBezTo>
                  <a:cubicBezTo>
                    <a:pt x="2653" y="1549"/>
                    <a:pt x="2625" y="1549"/>
                    <a:pt x="2597" y="1584"/>
                  </a:cubicBezTo>
                  <a:lnTo>
                    <a:pt x="2597" y="1549"/>
                  </a:lnTo>
                  <a:cubicBezTo>
                    <a:pt x="2799" y="1549"/>
                    <a:pt x="3002" y="1465"/>
                    <a:pt x="3093" y="1291"/>
                  </a:cubicBezTo>
                  <a:cubicBezTo>
                    <a:pt x="3177" y="1144"/>
                    <a:pt x="3177" y="969"/>
                    <a:pt x="3149" y="822"/>
                  </a:cubicBezTo>
                  <a:lnTo>
                    <a:pt x="3149" y="822"/>
                  </a:lnTo>
                  <a:cubicBezTo>
                    <a:pt x="3170" y="829"/>
                    <a:pt x="3191" y="832"/>
                    <a:pt x="3212" y="832"/>
                  </a:cubicBezTo>
                  <a:cubicBezTo>
                    <a:pt x="3401" y="832"/>
                    <a:pt x="3603" y="596"/>
                    <a:pt x="3471" y="389"/>
                  </a:cubicBezTo>
                  <a:cubicBezTo>
                    <a:pt x="3306" y="179"/>
                    <a:pt x="3080" y="1"/>
                    <a:pt x="282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79"/>
            <p:cNvSpPr/>
            <p:nvPr/>
          </p:nvSpPr>
          <p:spPr>
            <a:xfrm>
              <a:off x="2113245" y="2984972"/>
              <a:ext cx="218175" cy="121489"/>
            </a:xfrm>
            <a:custGeom>
              <a:rect b="b" l="l" r="r" t="t"/>
              <a:pathLst>
                <a:path extrusionOk="0" h="5339" w="9588">
                  <a:moveTo>
                    <a:pt x="6497" y="2513"/>
                  </a:moveTo>
                  <a:cubicBezTo>
                    <a:pt x="6671" y="2716"/>
                    <a:pt x="6818" y="2919"/>
                    <a:pt x="6993" y="3121"/>
                  </a:cubicBezTo>
                  <a:cubicBezTo>
                    <a:pt x="7196" y="3387"/>
                    <a:pt x="7399" y="3674"/>
                    <a:pt x="7636" y="3912"/>
                  </a:cubicBezTo>
                  <a:cubicBezTo>
                    <a:pt x="7720" y="4023"/>
                    <a:pt x="7811" y="4086"/>
                    <a:pt x="7895" y="4170"/>
                  </a:cubicBezTo>
                  <a:cubicBezTo>
                    <a:pt x="7867" y="4142"/>
                    <a:pt x="7811" y="4114"/>
                    <a:pt x="7776" y="4086"/>
                  </a:cubicBezTo>
                  <a:cubicBezTo>
                    <a:pt x="7399" y="3821"/>
                    <a:pt x="7077" y="3499"/>
                    <a:pt x="6762" y="3149"/>
                  </a:cubicBezTo>
                  <a:cubicBezTo>
                    <a:pt x="6671" y="2975"/>
                    <a:pt x="6497" y="2835"/>
                    <a:pt x="6350" y="2716"/>
                  </a:cubicBezTo>
                  <a:cubicBezTo>
                    <a:pt x="6441" y="2688"/>
                    <a:pt x="6497" y="2597"/>
                    <a:pt x="6497" y="2513"/>
                  </a:cubicBezTo>
                  <a:close/>
                  <a:moveTo>
                    <a:pt x="4972" y="1"/>
                  </a:moveTo>
                  <a:cubicBezTo>
                    <a:pt x="4930" y="1"/>
                    <a:pt x="4885" y="12"/>
                    <a:pt x="4839" y="38"/>
                  </a:cubicBezTo>
                  <a:cubicBezTo>
                    <a:pt x="4490" y="241"/>
                    <a:pt x="4168" y="527"/>
                    <a:pt x="3846" y="765"/>
                  </a:cubicBezTo>
                  <a:cubicBezTo>
                    <a:pt x="3497" y="1024"/>
                    <a:pt x="3119" y="1227"/>
                    <a:pt x="2742" y="1464"/>
                  </a:cubicBezTo>
                  <a:cubicBezTo>
                    <a:pt x="2357" y="1667"/>
                    <a:pt x="1980" y="1870"/>
                    <a:pt x="1574" y="2045"/>
                  </a:cubicBezTo>
                  <a:cubicBezTo>
                    <a:pt x="1371" y="2136"/>
                    <a:pt x="1168" y="2191"/>
                    <a:pt x="959" y="2247"/>
                  </a:cubicBezTo>
                  <a:cubicBezTo>
                    <a:pt x="728" y="2338"/>
                    <a:pt x="497" y="2422"/>
                    <a:pt x="259" y="2450"/>
                  </a:cubicBezTo>
                  <a:cubicBezTo>
                    <a:pt x="57" y="2485"/>
                    <a:pt x="1" y="2716"/>
                    <a:pt x="120" y="2835"/>
                  </a:cubicBezTo>
                  <a:cubicBezTo>
                    <a:pt x="581" y="2688"/>
                    <a:pt x="1077" y="2716"/>
                    <a:pt x="1574" y="2660"/>
                  </a:cubicBezTo>
                  <a:lnTo>
                    <a:pt x="1630" y="2660"/>
                  </a:lnTo>
                  <a:cubicBezTo>
                    <a:pt x="1833" y="2597"/>
                    <a:pt x="2007" y="2513"/>
                    <a:pt x="2217" y="2450"/>
                  </a:cubicBezTo>
                  <a:cubicBezTo>
                    <a:pt x="2217" y="2422"/>
                    <a:pt x="2217" y="2394"/>
                    <a:pt x="2245" y="2366"/>
                  </a:cubicBezTo>
                  <a:cubicBezTo>
                    <a:pt x="2392" y="2247"/>
                    <a:pt x="2595" y="2191"/>
                    <a:pt x="2770" y="2136"/>
                  </a:cubicBezTo>
                  <a:cubicBezTo>
                    <a:pt x="2972" y="2073"/>
                    <a:pt x="3203" y="2017"/>
                    <a:pt x="3406" y="1989"/>
                  </a:cubicBezTo>
                  <a:cubicBezTo>
                    <a:pt x="3530" y="1977"/>
                    <a:pt x="3665" y="1964"/>
                    <a:pt x="3799" y="1964"/>
                  </a:cubicBezTo>
                  <a:cubicBezTo>
                    <a:pt x="3981" y="1964"/>
                    <a:pt x="4162" y="1988"/>
                    <a:pt x="4315" y="2073"/>
                  </a:cubicBezTo>
                  <a:cubicBezTo>
                    <a:pt x="4371" y="2073"/>
                    <a:pt x="4455" y="2073"/>
                    <a:pt x="4518" y="2101"/>
                  </a:cubicBezTo>
                  <a:cubicBezTo>
                    <a:pt x="4490" y="2136"/>
                    <a:pt x="4490" y="2191"/>
                    <a:pt x="4546" y="2219"/>
                  </a:cubicBezTo>
                  <a:cubicBezTo>
                    <a:pt x="4804" y="2450"/>
                    <a:pt x="5189" y="2800"/>
                    <a:pt x="5567" y="2800"/>
                  </a:cubicBezTo>
                  <a:cubicBezTo>
                    <a:pt x="5595" y="2835"/>
                    <a:pt x="5595" y="2835"/>
                    <a:pt x="5623" y="2863"/>
                  </a:cubicBezTo>
                  <a:cubicBezTo>
                    <a:pt x="5650" y="2831"/>
                    <a:pt x="5687" y="2816"/>
                    <a:pt x="5724" y="2816"/>
                  </a:cubicBezTo>
                  <a:cubicBezTo>
                    <a:pt x="5761" y="2816"/>
                    <a:pt x="5797" y="2831"/>
                    <a:pt x="5825" y="2863"/>
                  </a:cubicBezTo>
                  <a:cubicBezTo>
                    <a:pt x="6119" y="3066"/>
                    <a:pt x="6378" y="3296"/>
                    <a:pt x="6587" y="3590"/>
                  </a:cubicBezTo>
                  <a:lnTo>
                    <a:pt x="6671" y="3590"/>
                  </a:lnTo>
                  <a:cubicBezTo>
                    <a:pt x="6902" y="3940"/>
                    <a:pt x="7168" y="4289"/>
                    <a:pt x="7462" y="4611"/>
                  </a:cubicBezTo>
                  <a:cubicBezTo>
                    <a:pt x="7489" y="4639"/>
                    <a:pt x="7517" y="4639"/>
                    <a:pt x="7545" y="4667"/>
                  </a:cubicBezTo>
                  <a:cubicBezTo>
                    <a:pt x="7601" y="4695"/>
                    <a:pt x="7692" y="4758"/>
                    <a:pt x="7748" y="4814"/>
                  </a:cubicBezTo>
                  <a:cubicBezTo>
                    <a:pt x="7923" y="4814"/>
                    <a:pt x="8098" y="4932"/>
                    <a:pt x="8217" y="5016"/>
                  </a:cubicBezTo>
                  <a:cubicBezTo>
                    <a:pt x="8273" y="5072"/>
                    <a:pt x="8392" y="5163"/>
                    <a:pt x="8475" y="5247"/>
                  </a:cubicBezTo>
                  <a:cubicBezTo>
                    <a:pt x="8713" y="5310"/>
                    <a:pt x="8944" y="5310"/>
                    <a:pt x="9210" y="5338"/>
                  </a:cubicBezTo>
                  <a:cubicBezTo>
                    <a:pt x="9587" y="5338"/>
                    <a:pt x="9587" y="4842"/>
                    <a:pt x="9294" y="4723"/>
                  </a:cubicBezTo>
                  <a:cubicBezTo>
                    <a:pt x="9035" y="4611"/>
                    <a:pt x="8741" y="4583"/>
                    <a:pt x="8475" y="4492"/>
                  </a:cubicBezTo>
                  <a:cubicBezTo>
                    <a:pt x="8475" y="4492"/>
                    <a:pt x="8475" y="4464"/>
                    <a:pt x="8447" y="4464"/>
                  </a:cubicBezTo>
                  <a:lnTo>
                    <a:pt x="8447" y="4464"/>
                  </a:lnTo>
                  <a:cubicBezTo>
                    <a:pt x="8475" y="4464"/>
                    <a:pt x="8510" y="4492"/>
                    <a:pt x="8510" y="4492"/>
                  </a:cubicBezTo>
                  <a:cubicBezTo>
                    <a:pt x="8540" y="4501"/>
                    <a:pt x="8569" y="4506"/>
                    <a:pt x="8597" y="4506"/>
                  </a:cubicBezTo>
                  <a:cubicBezTo>
                    <a:pt x="8841" y="4506"/>
                    <a:pt x="9010" y="4177"/>
                    <a:pt x="8797" y="3996"/>
                  </a:cubicBezTo>
                  <a:cubicBezTo>
                    <a:pt x="8538" y="3765"/>
                    <a:pt x="8273" y="3590"/>
                    <a:pt x="8014" y="3324"/>
                  </a:cubicBezTo>
                  <a:cubicBezTo>
                    <a:pt x="7776" y="3093"/>
                    <a:pt x="7573" y="2835"/>
                    <a:pt x="7343" y="2569"/>
                  </a:cubicBezTo>
                  <a:cubicBezTo>
                    <a:pt x="6846" y="2045"/>
                    <a:pt x="6266" y="1667"/>
                    <a:pt x="5623" y="1373"/>
                  </a:cubicBezTo>
                  <a:cubicBezTo>
                    <a:pt x="5592" y="1361"/>
                    <a:pt x="5564" y="1355"/>
                    <a:pt x="5537" y="1355"/>
                  </a:cubicBezTo>
                  <a:cubicBezTo>
                    <a:pt x="5383" y="1355"/>
                    <a:pt x="5299" y="1538"/>
                    <a:pt x="5448" y="1639"/>
                  </a:cubicBezTo>
                  <a:lnTo>
                    <a:pt x="5476" y="1667"/>
                  </a:lnTo>
                  <a:cubicBezTo>
                    <a:pt x="5273" y="1576"/>
                    <a:pt x="5070" y="1548"/>
                    <a:pt x="4867" y="1520"/>
                  </a:cubicBezTo>
                  <a:cubicBezTo>
                    <a:pt x="4794" y="1506"/>
                    <a:pt x="4721" y="1499"/>
                    <a:pt x="4651" y="1499"/>
                  </a:cubicBezTo>
                  <a:cubicBezTo>
                    <a:pt x="4581" y="1499"/>
                    <a:pt x="4514" y="1506"/>
                    <a:pt x="4455" y="1520"/>
                  </a:cubicBezTo>
                  <a:cubicBezTo>
                    <a:pt x="4427" y="1492"/>
                    <a:pt x="4399" y="1492"/>
                    <a:pt x="4371" y="1492"/>
                  </a:cubicBezTo>
                  <a:cubicBezTo>
                    <a:pt x="4328" y="1465"/>
                    <a:pt x="4287" y="1454"/>
                    <a:pt x="4249" y="1454"/>
                  </a:cubicBezTo>
                  <a:cubicBezTo>
                    <a:pt x="4159" y="1454"/>
                    <a:pt x="4089" y="1517"/>
                    <a:pt x="4049" y="1576"/>
                  </a:cubicBezTo>
                  <a:cubicBezTo>
                    <a:pt x="3930" y="1611"/>
                    <a:pt x="3818" y="1639"/>
                    <a:pt x="3728" y="1667"/>
                  </a:cubicBezTo>
                  <a:cubicBezTo>
                    <a:pt x="3874" y="1576"/>
                    <a:pt x="4021" y="1492"/>
                    <a:pt x="4168" y="1373"/>
                  </a:cubicBezTo>
                  <a:cubicBezTo>
                    <a:pt x="4315" y="1289"/>
                    <a:pt x="4455" y="1171"/>
                    <a:pt x="4602" y="1052"/>
                  </a:cubicBezTo>
                  <a:lnTo>
                    <a:pt x="4630" y="1024"/>
                  </a:lnTo>
                  <a:cubicBezTo>
                    <a:pt x="4804" y="996"/>
                    <a:pt x="4979" y="877"/>
                    <a:pt x="5098" y="737"/>
                  </a:cubicBezTo>
                  <a:cubicBezTo>
                    <a:pt x="5189" y="646"/>
                    <a:pt x="5217" y="527"/>
                    <a:pt x="5189" y="415"/>
                  </a:cubicBezTo>
                  <a:cubicBezTo>
                    <a:pt x="5304" y="248"/>
                    <a:pt x="5168" y="1"/>
                    <a:pt x="497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9"/>
            <p:cNvSpPr/>
            <p:nvPr/>
          </p:nvSpPr>
          <p:spPr>
            <a:xfrm>
              <a:off x="2232572" y="2971547"/>
              <a:ext cx="10695" cy="11241"/>
            </a:xfrm>
            <a:custGeom>
              <a:rect b="b" l="l" r="r" t="t"/>
              <a:pathLst>
                <a:path extrusionOk="0" h="494" w="470">
                  <a:moveTo>
                    <a:pt x="300" y="0"/>
                  </a:moveTo>
                  <a:cubicBezTo>
                    <a:pt x="285" y="0"/>
                    <a:pt x="271" y="3"/>
                    <a:pt x="260" y="13"/>
                  </a:cubicBezTo>
                  <a:cubicBezTo>
                    <a:pt x="204" y="13"/>
                    <a:pt x="176" y="40"/>
                    <a:pt x="148" y="68"/>
                  </a:cubicBezTo>
                  <a:cubicBezTo>
                    <a:pt x="120" y="131"/>
                    <a:pt x="57" y="187"/>
                    <a:pt x="29" y="243"/>
                  </a:cubicBezTo>
                  <a:cubicBezTo>
                    <a:pt x="1" y="278"/>
                    <a:pt x="1" y="334"/>
                    <a:pt x="1" y="362"/>
                  </a:cubicBezTo>
                  <a:cubicBezTo>
                    <a:pt x="29" y="418"/>
                    <a:pt x="57" y="453"/>
                    <a:pt x="85" y="481"/>
                  </a:cubicBezTo>
                  <a:cubicBezTo>
                    <a:pt x="108" y="481"/>
                    <a:pt x="141" y="493"/>
                    <a:pt x="168" y="493"/>
                  </a:cubicBezTo>
                  <a:cubicBezTo>
                    <a:pt x="182" y="493"/>
                    <a:pt x="194" y="490"/>
                    <a:pt x="204" y="481"/>
                  </a:cubicBezTo>
                  <a:cubicBezTo>
                    <a:pt x="260" y="481"/>
                    <a:pt x="295" y="453"/>
                    <a:pt x="323" y="418"/>
                  </a:cubicBezTo>
                  <a:cubicBezTo>
                    <a:pt x="351" y="362"/>
                    <a:pt x="406" y="306"/>
                    <a:pt x="434" y="243"/>
                  </a:cubicBezTo>
                  <a:cubicBezTo>
                    <a:pt x="469" y="215"/>
                    <a:pt x="469" y="159"/>
                    <a:pt x="469" y="131"/>
                  </a:cubicBezTo>
                  <a:cubicBezTo>
                    <a:pt x="434" y="68"/>
                    <a:pt x="406" y="40"/>
                    <a:pt x="379" y="13"/>
                  </a:cubicBezTo>
                  <a:cubicBezTo>
                    <a:pt x="360" y="13"/>
                    <a:pt x="329" y="0"/>
                    <a:pt x="30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9"/>
            <p:cNvSpPr/>
            <p:nvPr/>
          </p:nvSpPr>
          <p:spPr>
            <a:xfrm>
              <a:off x="2272234" y="2905466"/>
              <a:ext cx="774" cy="1161"/>
            </a:xfrm>
            <a:custGeom>
              <a:rect b="b" l="l" r="r" t="t"/>
              <a:pathLst>
                <a:path extrusionOk="0" h="51" w="34">
                  <a:moveTo>
                    <a:pt x="34" y="1"/>
                  </a:moveTo>
                  <a:cubicBezTo>
                    <a:pt x="17" y="22"/>
                    <a:pt x="1" y="50"/>
                    <a:pt x="2" y="50"/>
                  </a:cubicBezTo>
                  <a:cubicBezTo>
                    <a:pt x="3" y="50"/>
                    <a:pt x="12" y="37"/>
                    <a:pt x="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9"/>
            <p:cNvSpPr/>
            <p:nvPr/>
          </p:nvSpPr>
          <p:spPr>
            <a:xfrm>
              <a:off x="2273008" y="2905466"/>
              <a:ext cx="0" cy="23"/>
            </a:xfrm>
            <a:custGeom>
              <a:rect b="b" l="l" r="r" t="t"/>
              <a:pathLst>
                <a:path extrusionOk="0" h="1" w="0">
                  <a:moveTo>
                    <a:pt x="0" y="1"/>
                  </a:moveTo>
                  <a:lnTo>
                    <a:pt x="0" y="1"/>
                  </a:lnTo>
                  <a:close/>
                  <a:moveTo>
                    <a:pt x="0" y="1"/>
                  </a:moveTo>
                  <a:lnTo>
                    <a:pt x="0"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9"/>
            <p:cNvSpPr/>
            <p:nvPr/>
          </p:nvSpPr>
          <p:spPr>
            <a:xfrm>
              <a:off x="2221923" y="2825960"/>
              <a:ext cx="186978" cy="175509"/>
            </a:xfrm>
            <a:custGeom>
              <a:rect b="b" l="l" r="r" t="t"/>
              <a:pathLst>
                <a:path extrusionOk="0" h="7713" w="8217">
                  <a:moveTo>
                    <a:pt x="2888" y="2565"/>
                  </a:moveTo>
                  <a:lnTo>
                    <a:pt x="2888" y="2565"/>
                  </a:lnTo>
                  <a:cubicBezTo>
                    <a:pt x="2944" y="2593"/>
                    <a:pt x="3000" y="2621"/>
                    <a:pt x="3063" y="2621"/>
                  </a:cubicBezTo>
                  <a:cubicBezTo>
                    <a:pt x="3091" y="2795"/>
                    <a:pt x="3147" y="2942"/>
                    <a:pt x="3210" y="3089"/>
                  </a:cubicBezTo>
                  <a:cubicBezTo>
                    <a:pt x="3147" y="3033"/>
                    <a:pt x="3063" y="3005"/>
                    <a:pt x="2972" y="2942"/>
                  </a:cubicBezTo>
                  <a:lnTo>
                    <a:pt x="2888" y="2942"/>
                  </a:lnTo>
                  <a:cubicBezTo>
                    <a:pt x="2916" y="2858"/>
                    <a:pt x="2916" y="2740"/>
                    <a:pt x="2916" y="2656"/>
                  </a:cubicBezTo>
                  <a:cubicBezTo>
                    <a:pt x="2916" y="2621"/>
                    <a:pt x="2888" y="2593"/>
                    <a:pt x="2888" y="2565"/>
                  </a:cubicBezTo>
                  <a:close/>
                  <a:moveTo>
                    <a:pt x="6035" y="4166"/>
                  </a:moveTo>
                  <a:lnTo>
                    <a:pt x="6091" y="4229"/>
                  </a:lnTo>
                  <a:cubicBezTo>
                    <a:pt x="6091" y="4257"/>
                    <a:pt x="6063" y="4257"/>
                    <a:pt x="6063" y="4285"/>
                  </a:cubicBezTo>
                  <a:cubicBezTo>
                    <a:pt x="6063" y="4257"/>
                    <a:pt x="6035" y="4194"/>
                    <a:pt x="6035" y="4166"/>
                  </a:cubicBezTo>
                  <a:close/>
                  <a:moveTo>
                    <a:pt x="6091" y="4753"/>
                  </a:moveTo>
                  <a:cubicBezTo>
                    <a:pt x="6091" y="4753"/>
                    <a:pt x="6091" y="4781"/>
                    <a:pt x="6119" y="4809"/>
                  </a:cubicBezTo>
                  <a:lnTo>
                    <a:pt x="6063" y="4809"/>
                  </a:lnTo>
                  <a:cubicBezTo>
                    <a:pt x="6063" y="4781"/>
                    <a:pt x="6063" y="4781"/>
                    <a:pt x="6091" y="4753"/>
                  </a:cubicBezTo>
                  <a:close/>
                  <a:moveTo>
                    <a:pt x="2264" y="1"/>
                  </a:moveTo>
                  <a:cubicBezTo>
                    <a:pt x="2066" y="1"/>
                    <a:pt x="1882" y="182"/>
                    <a:pt x="2014" y="383"/>
                  </a:cubicBezTo>
                  <a:cubicBezTo>
                    <a:pt x="2070" y="411"/>
                    <a:pt x="2098" y="467"/>
                    <a:pt x="2126" y="495"/>
                  </a:cubicBezTo>
                  <a:cubicBezTo>
                    <a:pt x="2098" y="558"/>
                    <a:pt x="2098" y="614"/>
                    <a:pt x="2070" y="670"/>
                  </a:cubicBezTo>
                  <a:cubicBezTo>
                    <a:pt x="2070" y="733"/>
                    <a:pt x="2070" y="761"/>
                    <a:pt x="2098" y="789"/>
                  </a:cubicBezTo>
                  <a:cubicBezTo>
                    <a:pt x="2014" y="789"/>
                    <a:pt x="1951" y="789"/>
                    <a:pt x="1895" y="817"/>
                  </a:cubicBezTo>
                  <a:cubicBezTo>
                    <a:pt x="1693" y="845"/>
                    <a:pt x="1546" y="1082"/>
                    <a:pt x="1546" y="1257"/>
                  </a:cubicBezTo>
                  <a:lnTo>
                    <a:pt x="1546" y="1460"/>
                  </a:lnTo>
                  <a:cubicBezTo>
                    <a:pt x="1427" y="1488"/>
                    <a:pt x="1315" y="1572"/>
                    <a:pt x="1224" y="1691"/>
                  </a:cubicBezTo>
                  <a:cubicBezTo>
                    <a:pt x="1140" y="1810"/>
                    <a:pt x="1112" y="1956"/>
                    <a:pt x="1140" y="2096"/>
                  </a:cubicBezTo>
                  <a:cubicBezTo>
                    <a:pt x="1021" y="2068"/>
                    <a:pt x="902" y="2012"/>
                    <a:pt x="791" y="1984"/>
                  </a:cubicBezTo>
                  <a:cubicBezTo>
                    <a:pt x="737" y="1972"/>
                    <a:pt x="682" y="1965"/>
                    <a:pt x="628" y="1965"/>
                  </a:cubicBezTo>
                  <a:cubicBezTo>
                    <a:pt x="416" y="1965"/>
                    <a:pt x="214" y="2065"/>
                    <a:pt x="119" y="2271"/>
                  </a:cubicBezTo>
                  <a:cubicBezTo>
                    <a:pt x="0" y="2509"/>
                    <a:pt x="119" y="2740"/>
                    <a:pt x="266" y="2914"/>
                  </a:cubicBezTo>
                  <a:cubicBezTo>
                    <a:pt x="336" y="2984"/>
                    <a:pt x="418" y="3014"/>
                    <a:pt x="501" y="3014"/>
                  </a:cubicBezTo>
                  <a:cubicBezTo>
                    <a:pt x="593" y="3014"/>
                    <a:pt x="685" y="2977"/>
                    <a:pt x="763" y="2914"/>
                  </a:cubicBezTo>
                  <a:cubicBezTo>
                    <a:pt x="763" y="2942"/>
                    <a:pt x="763" y="2942"/>
                    <a:pt x="791" y="2942"/>
                  </a:cubicBezTo>
                  <a:cubicBezTo>
                    <a:pt x="902" y="3005"/>
                    <a:pt x="993" y="3089"/>
                    <a:pt x="1112" y="3145"/>
                  </a:cubicBezTo>
                  <a:cubicBezTo>
                    <a:pt x="1196" y="3180"/>
                    <a:pt x="1252" y="3208"/>
                    <a:pt x="1343" y="3236"/>
                  </a:cubicBezTo>
                  <a:cubicBezTo>
                    <a:pt x="1343" y="3292"/>
                    <a:pt x="1343" y="3320"/>
                    <a:pt x="1315" y="3355"/>
                  </a:cubicBezTo>
                  <a:cubicBezTo>
                    <a:pt x="1252" y="3558"/>
                    <a:pt x="1399" y="3816"/>
                    <a:pt x="1602" y="3879"/>
                  </a:cubicBezTo>
                  <a:cubicBezTo>
                    <a:pt x="1627" y="3883"/>
                    <a:pt x="1652" y="3884"/>
                    <a:pt x="1677" y="3884"/>
                  </a:cubicBezTo>
                  <a:cubicBezTo>
                    <a:pt x="1858" y="3884"/>
                    <a:pt x="2024" y="3795"/>
                    <a:pt x="2098" y="3642"/>
                  </a:cubicBezTo>
                  <a:cubicBezTo>
                    <a:pt x="2189" y="3614"/>
                    <a:pt x="2217" y="3558"/>
                    <a:pt x="2245" y="3467"/>
                  </a:cubicBezTo>
                  <a:cubicBezTo>
                    <a:pt x="2273" y="3411"/>
                    <a:pt x="2273" y="3355"/>
                    <a:pt x="2245" y="3292"/>
                  </a:cubicBezTo>
                  <a:lnTo>
                    <a:pt x="2245" y="3264"/>
                  </a:lnTo>
                  <a:lnTo>
                    <a:pt x="2245" y="3208"/>
                  </a:lnTo>
                  <a:cubicBezTo>
                    <a:pt x="2301" y="3236"/>
                    <a:pt x="2364" y="3264"/>
                    <a:pt x="2420" y="3264"/>
                  </a:cubicBezTo>
                  <a:lnTo>
                    <a:pt x="2420" y="3495"/>
                  </a:lnTo>
                  <a:cubicBezTo>
                    <a:pt x="2511" y="3907"/>
                    <a:pt x="2713" y="4285"/>
                    <a:pt x="2916" y="4634"/>
                  </a:cubicBezTo>
                  <a:cubicBezTo>
                    <a:pt x="3147" y="4956"/>
                    <a:pt x="3385" y="5306"/>
                    <a:pt x="3560" y="5655"/>
                  </a:cubicBezTo>
                  <a:cubicBezTo>
                    <a:pt x="3598" y="5753"/>
                    <a:pt x="3674" y="5794"/>
                    <a:pt x="3756" y="5794"/>
                  </a:cubicBezTo>
                  <a:cubicBezTo>
                    <a:pt x="3913" y="5794"/>
                    <a:pt x="4091" y="5641"/>
                    <a:pt x="4049" y="5453"/>
                  </a:cubicBezTo>
                  <a:cubicBezTo>
                    <a:pt x="4021" y="5278"/>
                    <a:pt x="3965" y="5131"/>
                    <a:pt x="3909" y="4984"/>
                  </a:cubicBezTo>
                  <a:cubicBezTo>
                    <a:pt x="3965" y="4984"/>
                    <a:pt x="3993" y="5012"/>
                    <a:pt x="4021" y="5012"/>
                  </a:cubicBezTo>
                  <a:cubicBezTo>
                    <a:pt x="4054" y="5015"/>
                    <a:pt x="4085" y="5017"/>
                    <a:pt x="4116" y="5017"/>
                  </a:cubicBezTo>
                  <a:cubicBezTo>
                    <a:pt x="4335" y="5017"/>
                    <a:pt x="4500" y="4927"/>
                    <a:pt x="4573" y="4718"/>
                  </a:cubicBezTo>
                  <a:cubicBezTo>
                    <a:pt x="4608" y="4606"/>
                    <a:pt x="4608" y="4488"/>
                    <a:pt x="4608" y="4369"/>
                  </a:cubicBezTo>
                  <a:cubicBezTo>
                    <a:pt x="4839" y="4606"/>
                    <a:pt x="5070" y="4837"/>
                    <a:pt x="5336" y="5012"/>
                  </a:cubicBezTo>
                  <a:cubicBezTo>
                    <a:pt x="5416" y="5062"/>
                    <a:pt x="5494" y="5084"/>
                    <a:pt x="5572" y="5084"/>
                  </a:cubicBezTo>
                  <a:cubicBezTo>
                    <a:pt x="5637" y="5084"/>
                    <a:pt x="5702" y="5069"/>
                    <a:pt x="5769" y="5040"/>
                  </a:cubicBezTo>
                  <a:lnTo>
                    <a:pt x="5769" y="5040"/>
                  </a:lnTo>
                  <a:cubicBezTo>
                    <a:pt x="5741" y="5103"/>
                    <a:pt x="5713" y="5159"/>
                    <a:pt x="5713" y="5243"/>
                  </a:cubicBezTo>
                  <a:cubicBezTo>
                    <a:pt x="5538" y="5278"/>
                    <a:pt x="5392" y="5390"/>
                    <a:pt x="5336" y="5592"/>
                  </a:cubicBezTo>
                  <a:cubicBezTo>
                    <a:pt x="5273" y="5767"/>
                    <a:pt x="5308" y="5942"/>
                    <a:pt x="5336" y="6117"/>
                  </a:cubicBezTo>
                  <a:cubicBezTo>
                    <a:pt x="5310" y="6110"/>
                    <a:pt x="5282" y="6106"/>
                    <a:pt x="5254" y="6106"/>
                  </a:cubicBezTo>
                  <a:cubicBezTo>
                    <a:pt x="5062" y="6106"/>
                    <a:pt x="4836" y="6262"/>
                    <a:pt x="4811" y="6438"/>
                  </a:cubicBezTo>
                  <a:cubicBezTo>
                    <a:pt x="4783" y="6641"/>
                    <a:pt x="4811" y="6816"/>
                    <a:pt x="4895" y="6991"/>
                  </a:cubicBezTo>
                  <a:cubicBezTo>
                    <a:pt x="4958" y="7110"/>
                    <a:pt x="5014" y="7229"/>
                    <a:pt x="5042" y="7340"/>
                  </a:cubicBezTo>
                  <a:cubicBezTo>
                    <a:pt x="5080" y="7521"/>
                    <a:pt x="5253" y="7617"/>
                    <a:pt x="5425" y="7617"/>
                  </a:cubicBezTo>
                  <a:cubicBezTo>
                    <a:pt x="5508" y="7617"/>
                    <a:pt x="5590" y="7595"/>
                    <a:pt x="5657" y="7550"/>
                  </a:cubicBezTo>
                  <a:cubicBezTo>
                    <a:pt x="5741" y="7606"/>
                    <a:pt x="5832" y="7634"/>
                    <a:pt x="5916" y="7690"/>
                  </a:cubicBezTo>
                  <a:cubicBezTo>
                    <a:pt x="5955" y="7705"/>
                    <a:pt x="5995" y="7712"/>
                    <a:pt x="6035" y="7712"/>
                  </a:cubicBezTo>
                  <a:cubicBezTo>
                    <a:pt x="6231" y="7712"/>
                    <a:pt x="6422" y="7544"/>
                    <a:pt x="6468" y="7375"/>
                  </a:cubicBezTo>
                  <a:cubicBezTo>
                    <a:pt x="6496" y="7285"/>
                    <a:pt x="6496" y="7201"/>
                    <a:pt x="6496" y="7110"/>
                  </a:cubicBezTo>
                  <a:cubicBezTo>
                    <a:pt x="6531" y="7138"/>
                    <a:pt x="6559" y="7166"/>
                    <a:pt x="6587" y="7201"/>
                  </a:cubicBezTo>
                  <a:cubicBezTo>
                    <a:pt x="6681" y="7294"/>
                    <a:pt x="6789" y="7335"/>
                    <a:pt x="6897" y="7335"/>
                  </a:cubicBezTo>
                  <a:cubicBezTo>
                    <a:pt x="7054" y="7335"/>
                    <a:pt x="7210" y="7247"/>
                    <a:pt x="7314" y="7110"/>
                  </a:cubicBezTo>
                  <a:cubicBezTo>
                    <a:pt x="7405" y="7138"/>
                    <a:pt x="7517" y="7138"/>
                    <a:pt x="7636" y="7138"/>
                  </a:cubicBezTo>
                  <a:cubicBezTo>
                    <a:pt x="7839" y="7082"/>
                    <a:pt x="8014" y="6851"/>
                    <a:pt x="7986" y="6641"/>
                  </a:cubicBezTo>
                  <a:cubicBezTo>
                    <a:pt x="7986" y="6466"/>
                    <a:pt x="7958" y="6292"/>
                    <a:pt x="7895" y="6152"/>
                  </a:cubicBezTo>
                  <a:cubicBezTo>
                    <a:pt x="8105" y="6033"/>
                    <a:pt x="8216" y="5830"/>
                    <a:pt x="8161" y="5564"/>
                  </a:cubicBezTo>
                  <a:cubicBezTo>
                    <a:pt x="8133" y="5508"/>
                    <a:pt x="8133" y="5481"/>
                    <a:pt x="8105" y="5453"/>
                  </a:cubicBezTo>
                  <a:lnTo>
                    <a:pt x="8189" y="5362"/>
                  </a:lnTo>
                  <a:cubicBezTo>
                    <a:pt x="8161" y="5187"/>
                    <a:pt x="8133" y="5012"/>
                    <a:pt x="8133" y="4837"/>
                  </a:cubicBezTo>
                  <a:cubicBezTo>
                    <a:pt x="8105" y="4809"/>
                    <a:pt x="8133" y="4753"/>
                    <a:pt x="8161" y="4718"/>
                  </a:cubicBezTo>
                  <a:cubicBezTo>
                    <a:pt x="8105" y="4662"/>
                    <a:pt x="8070" y="4606"/>
                    <a:pt x="8014" y="4544"/>
                  </a:cubicBezTo>
                  <a:cubicBezTo>
                    <a:pt x="7958" y="4460"/>
                    <a:pt x="7930" y="4369"/>
                    <a:pt x="7867" y="4313"/>
                  </a:cubicBezTo>
                  <a:cubicBezTo>
                    <a:pt x="7783" y="4166"/>
                    <a:pt x="7692" y="3991"/>
                    <a:pt x="7580" y="3844"/>
                  </a:cubicBezTo>
                  <a:cubicBezTo>
                    <a:pt x="7342" y="3530"/>
                    <a:pt x="7084" y="3264"/>
                    <a:pt x="6762" y="3005"/>
                  </a:cubicBezTo>
                  <a:cubicBezTo>
                    <a:pt x="6708" y="2964"/>
                    <a:pt x="6636" y="2947"/>
                    <a:pt x="6561" y="2947"/>
                  </a:cubicBezTo>
                  <a:cubicBezTo>
                    <a:pt x="6470" y="2947"/>
                    <a:pt x="6374" y="2971"/>
                    <a:pt x="6294" y="3005"/>
                  </a:cubicBezTo>
                  <a:cubicBezTo>
                    <a:pt x="6119" y="2886"/>
                    <a:pt x="5944" y="2740"/>
                    <a:pt x="5797" y="2593"/>
                  </a:cubicBezTo>
                  <a:cubicBezTo>
                    <a:pt x="5482" y="2334"/>
                    <a:pt x="5189" y="2068"/>
                    <a:pt x="4895" y="1810"/>
                  </a:cubicBezTo>
                  <a:cubicBezTo>
                    <a:pt x="4895" y="1782"/>
                    <a:pt x="4867" y="1782"/>
                    <a:pt x="4839" y="1747"/>
                  </a:cubicBezTo>
                  <a:cubicBezTo>
                    <a:pt x="4720" y="1691"/>
                    <a:pt x="4608" y="1635"/>
                    <a:pt x="4490" y="1572"/>
                  </a:cubicBezTo>
                  <a:cubicBezTo>
                    <a:pt x="4224" y="1432"/>
                    <a:pt x="3846" y="1313"/>
                    <a:pt x="3643" y="1047"/>
                  </a:cubicBezTo>
                  <a:cubicBezTo>
                    <a:pt x="3616" y="1082"/>
                    <a:pt x="3588" y="1082"/>
                    <a:pt x="3560" y="1110"/>
                  </a:cubicBezTo>
                  <a:cubicBezTo>
                    <a:pt x="3497" y="1047"/>
                    <a:pt x="3413" y="963"/>
                    <a:pt x="3350" y="908"/>
                  </a:cubicBezTo>
                  <a:cubicBezTo>
                    <a:pt x="3063" y="614"/>
                    <a:pt x="2741" y="320"/>
                    <a:pt x="2448" y="61"/>
                  </a:cubicBezTo>
                  <a:cubicBezTo>
                    <a:pt x="2392" y="19"/>
                    <a:pt x="2327" y="1"/>
                    <a:pt x="226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9"/>
            <p:cNvSpPr/>
            <p:nvPr/>
          </p:nvSpPr>
          <p:spPr>
            <a:xfrm>
              <a:off x="2043569" y="2774989"/>
              <a:ext cx="259361" cy="168046"/>
            </a:xfrm>
            <a:custGeom>
              <a:rect b="b" l="l" r="r" t="t"/>
              <a:pathLst>
                <a:path extrusionOk="0" h="7385" w="11398">
                  <a:moveTo>
                    <a:pt x="5566" y="1"/>
                  </a:moveTo>
                  <a:cubicBezTo>
                    <a:pt x="5244" y="29"/>
                    <a:pt x="4930" y="85"/>
                    <a:pt x="4636" y="141"/>
                  </a:cubicBezTo>
                  <a:cubicBezTo>
                    <a:pt x="4517" y="232"/>
                    <a:pt x="4405" y="288"/>
                    <a:pt x="4286" y="379"/>
                  </a:cubicBezTo>
                  <a:cubicBezTo>
                    <a:pt x="4258" y="379"/>
                    <a:pt x="4258" y="351"/>
                    <a:pt x="4230" y="351"/>
                  </a:cubicBezTo>
                  <a:cubicBezTo>
                    <a:pt x="4112" y="379"/>
                    <a:pt x="4021" y="379"/>
                    <a:pt x="3909" y="434"/>
                  </a:cubicBezTo>
                  <a:lnTo>
                    <a:pt x="3881" y="462"/>
                  </a:lnTo>
                  <a:cubicBezTo>
                    <a:pt x="3587" y="700"/>
                    <a:pt x="3265" y="875"/>
                    <a:pt x="2944" y="1106"/>
                  </a:cubicBezTo>
                  <a:cubicBezTo>
                    <a:pt x="2797" y="1190"/>
                    <a:pt x="2657" y="1309"/>
                    <a:pt x="2510" y="1427"/>
                  </a:cubicBezTo>
                  <a:lnTo>
                    <a:pt x="2510" y="1483"/>
                  </a:lnTo>
                  <a:cubicBezTo>
                    <a:pt x="2447" y="1539"/>
                    <a:pt x="2419" y="1574"/>
                    <a:pt x="2363" y="1602"/>
                  </a:cubicBezTo>
                  <a:cubicBezTo>
                    <a:pt x="2245" y="1714"/>
                    <a:pt x="2161" y="1861"/>
                    <a:pt x="2042" y="1980"/>
                  </a:cubicBezTo>
                  <a:cubicBezTo>
                    <a:pt x="1867" y="2127"/>
                    <a:pt x="1720" y="2301"/>
                    <a:pt x="1573" y="2476"/>
                  </a:cubicBezTo>
                  <a:cubicBezTo>
                    <a:pt x="1398" y="2651"/>
                    <a:pt x="1259" y="2826"/>
                    <a:pt x="1084" y="2973"/>
                  </a:cubicBezTo>
                  <a:cubicBezTo>
                    <a:pt x="874" y="3203"/>
                    <a:pt x="643" y="3406"/>
                    <a:pt x="441" y="3672"/>
                  </a:cubicBezTo>
                  <a:cubicBezTo>
                    <a:pt x="385" y="3812"/>
                    <a:pt x="294" y="3931"/>
                    <a:pt x="238" y="4078"/>
                  </a:cubicBezTo>
                  <a:cubicBezTo>
                    <a:pt x="175" y="4161"/>
                    <a:pt x="147" y="4280"/>
                    <a:pt x="91" y="4371"/>
                  </a:cubicBezTo>
                  <a:lnTo>
                    <a:pt x="91" y="4427"/>
                  </a:lnTo>
                  <a:cubicBezTo>
                    <a:pt x="63" y="4574"/>
                    <a:pt x="91" y="4721"/>
                    <a:pt x="63" y="4861"/>
                  </a:cubicBezTo>
                  <a:cubicBezTo>
                    <a:pt x="63" y="4896"/>
                    <a:pt x="63" y="4924"/>
                    <a:pt x="35" y="4952"/>
                  </a:cubicBezTo>
                  <a:cubicBezTo>
                    <a:pt x="35" y="4980"/>
                    <a:pt x="35" y="5035"/>
                    <a:pt x="0" y="5070"/>
                  </a:cubicBezTo>
                  <a:cubicBezTo>
                    <a:pt x="25" y="5082"/>
                    <a:pt x="54" y="5088"/>
                    <a:pt x="83" y="5088"/>
                  </a:cubicBezTo>
                  <a:cubicBezTo>
                    <a:pt x="127" y="5088"/>
                    <a:pt x="172" y="5073"/>
                    <a:pt x="210" y="5035"/>
                  </a:cubicBezTo>
                  <a:cubicBezTo>
                    <a:pt x="238" y="5007"/>
                    <a:pt x="238" y="5007"/>
                    <a:pt x="238" y="4980"/>
                  </a:cubicBezTo>
                  <a:cubicBezTo>
                    <a:pt x="238" y="4985"/>
                    <a:pt x="240" y="4987"/>
                    <a:pt x="244" y="4987"/>
                  </a:cubicBezTo>
                  <a:cubicBezTo>
                    <a:pt x="259" y="4987"/>
                    <a:pt x="299" y="4952"/>
                    <a:pt x="322" y="4952"/>
                  </a:cubicBezTo>
                  <a:cubicBezTo>
                    <a:pt x="385" y="4952"/>
                    <a:pt x="441" y="4924"/>
                    <a:pt x="496" y="4924"/>
                  </a:cubicBezTo>
                  <a:lnTo>
                    <a:pt x="496" y="5245"/>
                  </a:lnTo>
                  <a:lnTo>
                    <a:pt x="496" y="5301"/>
                  </a:lnTo>
                  <a:cubicBezTo>
                    <a:pt x="469" y="5420"/>
                    <a:pt x="469" y="5532"/>
                    <a:pt x="441" y="5651"/>
                  </a:cubicBezTo>
                  <a:cubicBezTo>
                    <a:pt x="441" y="5707"/>
                    <a:pt x="413" y="5770"/>
                    <a:pt x="385" y="5798"/>
                  </a:cubicBezTo>
                  <a:cubicBezTo>
                    <a:pt x="322" y="5972"/>
                    <a:pt x="210" y="6119"/>
                    <a:pt x="350" y="6294"/>
                  </a:cubicBezTo>
                  <a:cubicBezTo>
                    <a:pt x="385" y="6350"/>
                    <a:pt x="469" y="6378"/>
                    <a:pt x="559" y="6378"/>
                  </a:cubicBezTo>
                  <a:cubicBezTo>
                    <a:pt x="569" y="6387"/>
                    <a:pt x="578" y="6390"/>
                    <a:pt x="587" y="6390"/>
                  </a:cubicBezTo>
                  <a:cubicBezTo>
                    <a:pt x="606" y="6390"/>
                    <a:pt x="625" y="6378"/>
                    <a:pt x="643" y="6378"/>
                  </a:cubicBezTo>
                  <a:cubicBezTo>
                    <a:pt x="643" y="6434"/>
                    <a:pt x="671" y="6525"/>
                    <a:pt x="671" y="6581"/>
                  </a:cubicBezTo>
                  <a:lnTo>
                    <a:pt x="671" y="6784"/>
                  </a:lnTo>
                  <a:lnTo>
                    <a:pt x="671" y="6819"/>
                  </a:lnTo>
                  <a:cubicBezTo>
                    <a:pt x="643" y="6846"/>
                    <a:pt x="643" y="6846"/>
                    <a:pt x="643" y="6874"/>
                  </a:cubicBezTo>
                  <a:cubicBezTo>
                    <a:pt x="597" y="7067"/>
                    <a:pt x="749" y="7385"/>
                    <a:pt x="955" y="7385"/>
                  </a:cubicBezTo>
                  <a:cubicBezTo>
                    <a:pt x="996" y="7385"/>
                    <a:pt x="1039" y="7372"/>
                    <a:pt x="1084" y="7343"/>
                  </a:cubicBezTo>
                  <a:cubicBezTo>
                    <a:pt x="1112" y="7308"/>
                    <a:pt x="1168" y="7280"/>
                    <a:pt x="1168" y="7224"/>
                  </a:cubicBezTo>
                  <a:cubicBezTo>
                    <a:pt x="1196" y="7252"/>
                    <a:pt x="1259" y="7252"/>
                    <a:pt x="1287" y="7252"/>
                  </a:cubicBezTo>
                  <a:cubicBezTo>
                    <a:pt x="1343" y="7252"/>
                    <a:pt x="1433" y="7224"/>
                    <a:pt x="1433" y="7133"/>
                  </a:cubicBezTo>
                  <a:lnTo>
                    <a:pt x="1433" y="7077"/>
                  </a:lnTo>
                  <a:cubicBezTo>
                    <a:pt x="1489" y="7077"/>
                    <a:pt x="1517" y="7049"/>
                    <a:pt x="1517" y="6993"/>
                  </a:cubicBezTo>
                  <a:cubicBezTo>
                    <a:pt x="1538" y="7034"/>
                    <a:pt x="1592" y="7060"/>
                    <a:pt x="1642" y="7060"/>
                  </a:cubicBezTo>
                  <a:cubicBezTo>
                    <a:pt x="1660" y="7060"/>
                    <a:pt x="1677" y="7057"/>
                    <a:pt x="1692" y="7049"/>
                  </a:cubicBezTo>
                  <a:cubicBezTo>
                    <a:pt x="1692" y="7049"/>
                    <a:pt x="1720" y="7049"/>
                    <a:pt x="1720" y="7077"/>
                  </a:cubicBezTo>
                  <a:cubicBezTo>
                    <a:pt x="1748" y="7077"/>
                    <a:pt x="1783" y="7105"/>
                    <a:pt x="1839" y="7105"/>
                  </a:cubicBezTo>
                  <a:cubicBezTo>
                    <a:pt x="1895" y="7105"/>
                    <a:pt x="1958" y="7077"/>
                    <a:pt x="2014" y="7021"/>
                  </a:cubicBezTo>
                  <a:cubicBezTo>
                    <a:pt x="2098" y="6902"/>
                    <a:pt x="2070" y="6784"/>
                    <a:pt x="2014" y="6672"/>
                  </a:cubicBezTo>
                  <a:cubicBezTo>
                    <a:pt x="2014" y="6609"/>
                    <a:pt x="1986" y="6553"/>
                    <a:pt x="1923" y="6497"/>
                  </a:cubicBezTo>
                  <a:cubicBezTo>
                    <a:pt x="1923" y="6469"/>
                    <a:pt x="1895" y="6469"/>
                    <a:pt x="1895" y="6469"/>
                  </a:cubicBezTo>
                  <a:cubicBezTo>
                    <a:pt x="1867" y="6434"/>
                    <a:pt x="1867" y="6434"/>
                    <a:pt x="1867" y="6406"/>
                  </a:cubicBezTo>
                  <a:cubicBezTo>
                    <a:pt x="1867" y="6350"/>
                    <a:pt x="1811" y="6322"/>
                    <a:pt x="1748" y="6322"/>
                  </a:cubicBezTo>
                  <a:cubicBezTo>
                    <a:pt x="1692" y="6322"/>
                    <a:pt x="1608" y="6350"/>
                    <a:pt x="1608" y="6406"/>
                  </a:cubicBezTo>
                  <a:cubicBezTo>
                    <a:pt x="1573" y="6497"/>
                    <a:pt x="1573" y="6581"/>
                    <a:pt x="1573" y="6672"/>
                  </a:cubicBezTo>
                  <a:cubicBezTo>
                    <a:pt x="1545" y="6728"/>
                    <a:pt x="1517" y="6756"/>
                    <a:pt x="1517" y="6819"/>
                  </a:cubicBezTo>
                  <a:cubicBezTo>
                    <a:pt x="1461" y="6672"/>
                    <a:pt x="1371" y="6553"/>
                    <a:pt x="1287" y="6434"/>
                  </a:cubicBezTo>
                  <a:cubicBezTo>
                    <a:pt x="1259" y="6378"/>
                    <a:pt x="1196" y="6350"/>
                    <a:pt x="1168" y="6350"/>
                  </a:cubicBezTo>
                  <a:cubicBezTo>
                    <a:pt x="1128" y="6330"/>
                    <a:pt x="1103" y="6310"/>
                    <a:pt x="1069" y="6310"/>
                  </a:cubicBezTo>
                  <a:cubicBezTo>
                    <a:pt x="1055" y="6310"/>
                    <a:pt x="1039" y="6314"/>
                    <a:pt x="1021" y="6322"/>
                  </a:cubicBezTo>
                  <a:cubicBezTo>
                    <a:pt x="1021" y="6259"/>
                    <a:pt x="993" y="6231"/>
                    <a:pt x="993" y="6175"/>
                  </a:cubicBezTo>
                  <a:lnTo>
                    <a:pt x="1021" y="6175"/>
                  </a:lnTo>
                  <a:cubicBezTo>
                    <a:pt x="1084" y="6147"/>
                    <a:pt x="1140" y="6119"/>
                    <a:pt x="1196" y="6084"/>
                  </a:cubicBezTo>
                  <a:cubicBezTo>
                    <a:pt x="1315" y="6028"/>
                    <a:pt x="1398" y="5944"/>
                    <a:pt x="1398" y="5826"/>
                  </a:cubicBezTo>
                  <a:cubicBezTo>
                    <a:pt x="1398" y="5770"/>
                    <a:pt x="1398" y="5735"/>
                    <a:pt x="1371" y="5679"/>
                  </a:cubicBezTo>
                  <a:cubicBezTo>
                    <a:pt x="1371" y="5651"/>
                    <a:pt x="1371" y="5595"/>
                    <a:pt x="1343" y="5532"/>
                  </a:cubicBezTo>
                  <a:cubicBezTo>
                    <a:pt x="1224" y="5329"/>
                    <a:pt x="1140" y="5098"/>
                    <a:pt x="965" y="4952"/>
                  </a:cubicBezTo>
                  <a:cubicBezTo>
                    <a:pt x="937" y="4924"/>
                    <a:pt x="909" y="4924"/>
                    <a:pt x="909" y="4924"/>
                  </a:cubicBezTo>
                  <a:cubicBezTo>
                    <a:pt x="909" y="4896"/>
                    <a:pt x="874" y="4861"/>
                    <a:pt x="874" y="4833"/>
                  </a:cubicBezTo>
                  <a:lnTo>
                    <a:pt x="874" y="4805"/>
                  </a:lnTo>
                  <a:cubicBezTo>
                    <a:pt x="937" y="4805"/>
                    <a:pt x="965" y="4777"/>
                    <a:pt x="1021" y="4777"/>
                  </a:cubicBezTo>
                  <a:cubicBezTo>
                    <a:pt x="1196" y="4721"/>
                    <a:pt x="1398" y="4658"/>
                    <a:pt x="1489" y="4483"/>
                  </a:cubicBezTo>
                  <a:lnTo>
                    <a:pt x="1545" y="4483"/>
                  </a:lnTo>
                  <a:cubicBezTo>
                    <a:pt x="1636" y="4455"/>
                    <a:pt x="1748" y="4455"/>
                    <a:pt x="1839" y="4399"/>
                  </a:cubicBezTo>
                  <a:cubicBezTo>
                    <a:pt x="1958" y="4308"/>
                    <a:pt x="2070" y="4196"/>
                    <a:pt x="2161" y="4078"/>
                  </a:cubicBezTo>
                  <a:cubicBezTo>
                    <a:pt x="2245" y="4022"/>
                    <a:pt x="2335" y="3959"/>
                    <a:pt x="2419" y="3931"/>
                  </a:cubicBezTo>
                  <a:cubicBezTo>
                    <a:pt x="2482" y="3931"/>
                    <a:pt x="2538" y="3903"/>
                    <a:pt x="2566" y="3875"/>
                  </a:cubicBezTo>
                  <a:cubicBezTo>
                    <a:pt x="2594" y="3875"/>
                    <a:pt x="2622" y="3847"/>
                    <a:pt x="2657" y="3847"/>
                  </a:cubicBezTo>
                  <a:cubicBezTo>
                    <a:pt x="2797" y="3784"/>
                    <a:pt x="2944" y="3728"/>
                    <a:pt x="3063" y="3672"/>
                  </a:cubicBezTo>
                  <a:cubicBezTo>
                    <a:pt x="3081" y="3681"/>
                    <a:pt x="3097" y="3684"/>
                    <a:pt x="3112" y="3684"/>
                  </a:cubicBezTo>
                  <a:cubicBezTo>
                    <a:pt x="3141" y="3684"/>
                    <a:pt x="3168" y="3672"/>
                    <a:pt x="3210" y="3672"/>
                  </a:cubicBezTo>
                  <a:cubicBezTo>
                    <a:pt x="3468" y="3581"/>
                    <a:pt x="3734" y="3378"/>
                    <a:pt x="3993" y="3259"/>
                  </a:cubicBezTo>
                  <a:cubicBezTo>
                    <a:pt x="4084" y="3203"/>
                    <a:pt x="4167" y="3175"/>
                    <a:pt x="4258" y="3148"/>
                  </a:cubicBezTo>
                  <a:cubicBezTo>
                    <a:pt x="4405" y="3113"/>
                    <a:pt x="4517" y="3085"/>
                    <a:pt x="4636" y="3085"/>
                  </a:cubicBezTo>
                  <a:cubicBezTo>
                    <a:pt x="4811" y="3057"/>
                    <a:pt x="4993" y="3050"/>
                    <a:pt x="5178" y="3050"/>
                  </a:cubicBezTo>
                  <a:cubicBezTo>
                    <a:pt x="5363" y="3050"/>
                    <a:pt x="5552" y="3057"/>
                    <a:pt x="5741" y="3057"/>
                  </a:cubicBezTo>
                  <a:cubicBezTo>
                    <a:pt x="5790" y="3068"/>
                    <a:pt x="5839" y="3075"/>
                    <a:pt x="5888" y="3075"/>
                  </a:cubicBezTo>
                  <a:cubicBezTo>
                    <a:pt x="5957" y="3075"/>
                    <a:pt x="6025" y="3061"/>
                    <a:pt x="6090" y="3029"/>
                  </a:cubicBezTo>
                  <a:lnTo>
                    <a:pt x="6090" y="3029"/>
                  </a:lnTo>
                  <a:cubicBezTo>
                    <a:pt x="6006" y="3113"/>
                    <a:pt x="5944" y="3203"/>
                    <a:pt x="5888" y="3287"/>
                  </a:cubicBezTo>
                  <a:cubicBezTo>
                    <a:pt x="5790" y="3431"/>
                    <a:pt x="5914" y="3575"/>
                    <a:pt x="6059" y="3575"/>
                  </a:cubicBezTo>
                  <a:cubicBezTo>
                    <a:pt x="6090" y="3575"/>
                    <a:pt x="6122" y="3568"/>
                    <a:pt x="6153" y="3553"/>
                  </a:cubicBezTo>
                  <a:cubicBezTo>
                    <a:pt x="6181" y="3553"/>
                    <a:pt x="6181" y="3525"/>
                    <a:pt x="6209" y="3525"/>
                  </a:cubicBezTo>
                  <a:cubicBezTo>
                    <a:pt x="6209" y="3553"/>
                    <a:pt x="6237" y="3581"/>
                    <a:pt x="6265" y="3581"/>
                  </a:cubicBezTo>
                  <a:cubicBezTo>
                    <a:pt x="6293" y="3637"/>
                    <a:pt x="6328" y="3700"/>
                    <a:pt x="6384" y="3728"/>
                  </a:cubicBezTo>
                  <a:cubicBezTo>
                    <a:pt x="6449" y="3759"/>
                    <a:pt x="6506" y="3775"/>
                    <a:pt x="6558" y="3775"/>
                  </a:cubicBezTo>
                  <a:cubicBezTo>
                    <a:pt x="6646" y="3775"/>
                    <a:pt x="6719" y="3729"/>
                    <a:pt x="6790" y="3637"/>
                  </a:cubicBezTo>
                  <a:cubicBezTo>
                    <a:pt x="6964" y="3637"/>
                    <a:pt x="7027" y="3497"/>
                    <a:pt x="7055" y="3350"/>
                  </a:cubicBezTo>
                  <a:cubicBezTo>
                    <a:pt x="7111" y="3175"/>
                    <a:pt x="7139" y="3029"/>
                    <a:pt x="7139" y="2882"/>
                  </a:cubicBezTo>
                  <a:cubicBezTo>
                    <a:pt x="7139" y="2854"/>
                    <a:pt x="7167" y="2854"/>
                    <a:pt x="7202" y="2854"/>
                  </a:cubicBezTo>
                  <a:cubicBezTo>
                    <a:pt x="7230" y="2868"/>
                    <a:pt x="7258" y="2875"/>
                    <a:pt x="7287" y="2875"/>
                  </a:cubicBezTo>
                  <a:cubicBezTo>
                    <a:pt x="7316" y="2875"/>
                    <a:pt x="7345" y="2868"/>
                    <a:pt x="7377" y="2854"/>
                  </a:cubicBezTo>
                  <a:cubicBezTo>
                    <a:pt x="7405" y="2854"/>
                    <a:pt x="7433" y="2854"/>
                    <a:pt x="7461" y="2826"/>
                  </a:cubicBezTo>
                  <a:cubicBezTo>
                    <a:pt x="7461" y="2882"/>
                    <a:pt x="7489" y="2938"/>
                    <a:pt x="7517" y="2973"/>
                  </a:cubicBezTo>
                  <a:lnTo>
                    <a:pt x="7517" y="3001"/>
                  </a:lnTo>
                  <a:cubicBezTo>
                    <a:pt x="7517" y="3001"/>
                    <a:pt x="7552" y="3029"/>
                    <a:pt x="7552" y="3057"/>
                  </a:cubicBezTo>
                  <a:cubicBezTo>
                    <a:pt x="7552" y="3113"/>
                    <a:pt x="7580" y="3148"/>
                    <a:pt x="7608" y="3203"/>
                  </a:cubicBezTo>
                  <a:cubicBezTo>
                    <a:pt x="7636" y="3287"/>
                    <a:pt x="7664" y="3378"/>
                    <a:pt x="7755" y="3406"/>
                  </a:cubicBezTo>
                  <a:cubicBezTo>
                    <a:pt x="7755" y="3434"/>
                    <a:pt x="7727" y="3434"/>
                    <a:pt x="7727" y="3462"/>
                  </a:cubicBezTo>
                  <a:cubicBezTo>
                    <a:pt x="7636" y="3525"/>
                    <a:pt x="7608" y="3581"/>
                    <a:pt x="7552" y="3672"/>
                  </a:cubicBezTo>
                  <a:cubicBezTo>
                    <a:pt x="7489" y="3728"/>
                    <a:pt x="7433" y="3784"/>
                    <a:pt x="7405" y="3875"/>
                  </a:cubicBezTo>
                  <a:cubicBezTo>
                    <a:pt x="7380" y="4054"/>
                    <a:pt x="7536" y="4167"/>
                    <a:pt x="7693" y="4167"/>
                  </a:cubicBezTo>
                  <a:cubicBezTo>
                    <a:pt x="7713" y="4167"/>
                    <a:pt x="7734" y="4166"/>
                    <a:pt x="7755" y="4161"/>
                  </a:cubicBezTo>
                  <a:cubicBezTo>
                    <a:pt x="7755" y="4161"/>
                    <a:pt x="7783" y="4161"/>
                    <a:pt x="7810" y="4196"/>
                  </a:cubicBezTo>
                  <a:cubicBezTo>
                    <a:pt x="7870" y="4256"/>
                    <a:pt x="7935" y="4281"/>
                    <a:pt x="8002" y="4281"/>
                  </a:cubicBezTo>
                  <a:cubicBezTo>
                    <a:pt x="8132" y="4281"/>
                    <a:pt x="8266" y="4184"/>
                    <a:pt x="8363" y="4050"/>
                  </a:cubicBezTo>
                  <a:cubicBezTo>
                    <a:pt x="8391" y="3987"/>
                    <a:pt x="8426" y="3931"/>
                    <a:pt x="8454" y="3875"/>
                  </a:cubicBezTo>
                  <a:cubicBezTo>
                    <a:pt x="8482" y="3812"/>
                    <a:pt x="8510" y="3756"/>
                    <a:pt x="8510" y="3700"/>
                  </a:cubicBezTo>
                  <a:cubicBezTo>
                    <a:pt x="8538" y="3553"/>
                    <a:pt x="8566" y="3406"/>
                    <a:pt x="8510" y="3259"/>
                  </a:cubicBezTo>
                  <a:cubicBezTo>
                    <a:pt x="8566" y="3203"/>
                    <a:pt x="8601" y="3113"/>
                    <a:pt x="8601" y="3057"/>
                  </a:cubicBezTo>
                  <a:lnTo>
                    <a:pt x="8629" y="3057"/>
                  </a:lnTo>
                  <a:cubicBezTo>
                    <a:pt x="8629" y="3029"/>
                    <a:pt x="8629" y="3029"/>
                    <a:pt x="8657" y="3029"/>
                  </a:cubicBezTo>
                  <a:cubicBezTo>
                    <a:pt x="8657" y="3085"/>
                    <a:pt x="8685" y="3113"/>
                    <a:pt x="8740" y="3148"/>
                  </a:cubicBezTo>
                  <a:cubicBezTo>
                    <a:pt x="8740" y="3203"/>
                    <a:pt x="8775" y="3259"/>
                    <a:pt x="8831" y="3287"/>
                  </a:cubicBezTo>
                  <a:cubicBezTo>
                    <a:pt x="8915" y="3378"/>
                    <a:pt x="9090" y="3434"/>
                    <a:pt x="9209" y="3462"/>
                  </a:cubicBezTo>
                  <a:lnTo>
                    <a:pt x="9503" y="3462"/>
                  </a:lnTo>
                  <a:cubicBezTo>
                    <a:pt x="9535" y="3509"/>
                    <a:pt x="9596" y="3533"/>
                    <a:pt x="9656" y="3533"/>
                  </a:cubicBezTo>
                  <a:cubicBezTo>
                    <a:pt x="9749" y="3533"/>
                    <a:pt x="9841" y="3474"/>
                    <a:pt x="9824" y="3350"/>
                  </a:cubicBezTo>
                  <a:lnTo>
                    <a:pt x="9824" y="3231"/>
                  </a:lnTo>
                  <a:cubicBezTo>
                    <a:pt x="9964" y="3029"/>
                    <a:pt x="10027" y="2735"/>
                    <a:pt x="9964" y="2532"/>
                  </a:cubicBezTo>
                  <a:lnTo>
                    <a:pt x="9964" y="2413"/>
                  </a:lnTo>
                  <a:cubicBezTo>
                    <a:pt x="9964" y="2385"/>
                    <a:pt x="9964" y="2329"/>
                    <a:pt x="9936" y="2301"/>
                  </a:cubicBezTo>
                  <a:cubicBezTo>
                    <a:pt x="9964" y="2301"/>
                    <a:pt x="9964" y="2273"/>
                    <a:pt x="9964" y="2273"/>
                  </a:cubicBezTo>
                  <a:cubicBezTo>
                    <a:pt x="9999" y="2183"/>
                    <a:pt x="10027" y="2155"/>
                    <a:pt x="9999" y="2064"/>
                  </a:cubicBezTo>
                  <a:cubicBezTo>
                    <a:pt x="9999" y="2036"/>
                    <a:pt x="9964" y="2008"/>
                    <a:pt x="9936" y="1980"/>
                  </a:cubicBezTo>
                  <a:cubicBezTo>
                    <a:pt x="9936" y="1980"/>
                    <a:pt x="9964" y="1952"/>
                    <a:pt x="9999" y="1952"/>
                  </a:cubicBezTo>
                  <a:cubicBezTo>
                    <a:pt x="9999" y="1980"/>
                    <a:pt x="10027" y="1980"/>
                    <a:pt x="10027" y="2008"/>
                  </a:cubicBezTo>
                  <a:cubicBezTo>
                    <a:pt x="10027" y="2127"/>
                    <a:pt x="10111" y="2239"/>
                    <a:pt x="10230" y="2273"/>
                  </a:cubicBezTo>
                  <a:lnTo>
                    <a:pt x="10377" y="2273"/>
                  </a:lnTo>
                  <a:cubicBezTo>
                    <a:pt x="10433" y="2357"/>
                    <a:pt x="10489" y="2448"/>
                    <a:pt x="10579" y="2532"/>
                  </a:cubicBezTo>
                  <a:cubicBezTo>
                    <a:pt x="10663" y="2651"/>
                    <a:pt x="10726" y="2798"/>
                    <a:pt x="10873" y="2854"/>
                  </a:cubicBezTo>
                  <a:cubicBezTo>
                    <a:pt x="10946" y="2903"/>
                    <a:pt x="11067" y="2978"/>
                    <a:pt x="11176" y="2978"/>
                  </a:cubicBezTo>
                  <a:cubicBezTo>
                    <a:pt x="11192" y="2978"/>
                    <a:pt x="11208" y="2976"/>
                    <a:pt x="11223" y="2973"/>
                  </a:cubicBezTo>
                  <a:cubicBezTo>
                    <a:pt x="11251" y="2973"/>
                    <a:pt x="11307" y="2973"/>
                    <a:pt x="11335" y="2938"/>
                  </a:cubicBezTo>
                  <a:cubicBezTo>
                    <a:pt x="11335" y="2910"/>
                    <a:pt x="11363" y="2910"/>
                    <a:pt x="11363" y="2910"/>
                  </a:cubicBezTo>
                  <a:cubicBezTo>
                    <a:pt x="11363" y="2707"/>
                    <a:pt x="11398" y="2532"/>
                    <a:pt x="11398" y="2329"/>
                  </a:cubicBezTo>
                  <a:lnTo>
                    <a:pt x="11398" y="1833"/>
                  </a:lnTo>
                  <a:cubicBezTo>
                    <a:pt x="11398" y="1805"/>
                    <a:pt x="11363" y="1777"/>
                    <a:pt x="11335" y="1777"/>
                  </a:cubicBezTo>
                  <a:cubicBezTo>
                    <a:pt x="11335" y="1749"/>
                    <a:pt x="11307" y="1714"/>
                    <a:pt x="11279" y="1714"/>
                  </a:cubicBezTo>
                  <a:cubicBezTo>
                    <a:pt x="11251" y="1749"/>
                    <a:pt x="11223" y="1777"/>
                    <a:pt x="11160" y="1777"/>
                  </a:cubicBezTo>
                  <a:cubicBezTo>
                    <a:pt x="11104" y="1833"/>
                    <a:pt x="11048" y="1861"/>
                    <a:pt x="10985" y="1889"/>
                  </a:cubicBezTo>
                  <a:cubicBezTo>
                    <a:pt x="10929" y="1952"/>
                    <a:pt x="10873" y="1952"/>
                    <a:pt x="10810" y="1980"/>
                  </a:cubicBezTo>
                  <a:cubicBezTo>
                    <a:pt x="10792" y="2007"/>
                    <a:pt x="10760" y="2020"/>
                    <a:pt x="10729" y="2020"/>
                  </a:cubicBezTo>
                  <a:cubicBezTo>
                    <a:pt x="10664" y="2020"/>
                    <a:pt x="10598" y="1969"/>
                    <a:pt x="10635" y="1889"/>
                  </a:cubicBezTo>
                  <a:cubicBezTo>
                    <a:pt x="10635" y="1805"/>
                    <a:pt x="10663" y="1749"/>
                    <a:pt x="10698" y="1686"/>
                  </a:cubicBezTo>
                  <a:cubicBezTo>
                    <a:pt x="10635" y="1658"/>
                    <a:pt x="10607" y="1658"/>
                    <a:pt x="10579" y="1630"/>
                  </a:cubicBezTo>
                  <a:cubicBezTo>
                    <a:pt x="10551" y="1630"/>
                    <a:pt x="10551" y="1630"/>
                    <a:pt x="10551" y="1602"/>
                  </a:cubicBezTo>
                  <a:lnTo>
                    <a:pt x="10551" y="1574"/>
                  </a:lnTo>
                  <a:cubicBezTo>
                    <a:pt x="10579" y="1511"/>
                    <a:pt x="10579" y="1455"/>
                    <a:pt x="10579" y="1427"/>
                  </a:cubicBezTo>
                  <a:lnTo>
                    <a:pt x="10579" y="1427"/>
                  </a:lnTo>
                  <a:cubicBezTo>
                    <a:pt x="10461" y="1483"/>
                    <a:pt x="10314" y="1455"/>
                    <a:pt x="10174" y="1483"/>
                  </a:cubicBezTo>
                  <a:cubicBezTo>
                    <a:pt x="10139" y="1483"/>
                    <a:pt x="10083" y="1511"/>
                    <a:pt x="10027" y="1511"/>
                  </a:cubicBezTo>
                  <a:cubicBezTo>
                    <a:pt x="9999" y="1539"/>
                    <a:pt x="9936" y="1602"/>
                    <a:pt x="9880" y="1630"/>
                  </a:cubicBezTo>
                  <a:cubicBezTo>
                    <a:pt x="9824" y="1686"/>
                    <a:pt x="9789" y="1714"/>
                    <a:pt x="9733" y="1749"/>
                  </a:cubicBezTo>
                  <a:lnTo>
                    <a:pt x="9733" y="1658"/>
                  </a:lnTo>
                  <a:cubicBezTo>
                    <a:pt x="9710" y="1670"/>
                    <a:pt x="9686" y="1677"/>
                    <a:pt x="9661" y="1677"/>
                  </a:cubicBezTo>
                  <a:cubicBezTo>
                    <a:pt x="9627" y="1677"/>
                    <a:pt x="9591" y="1663"/>
                    <a:pt x="9559" y="1630"/>
                  </a:cubicBezTo>
                  <a:cubicBezTo>
                    <a:pt x="9440" y="1483"/>
                    <a:pt x="9328" y="1364"/>
                    <a:pt x="9181" y="1253"/>
                  </a:cubicBezTo>
                  <a:cubicBezTo>
                    <a:pt x="9062" y="1190"/>
                    <a:pt x="8950" y="1106"/>
                    <a:pt x="8887" y="987"/>
                  </a:cubicBezTo>
                  <a:cubicBezTo>
                    <a:pt x="8685" y="903"/>
                    <a:pt x="8510" y="840"/>
                    <a:pt x="8335" y="756"/>
                  </a:cubicBezTo>
                  <a:cubicBezTo>
                    <a:pt x="8013" y="637"/>
                    <a:pt x="7727" y="462"/>
                    <a:pt x="7405" y="316"/>
                  </a:cubicBezTo>
                  <a:cubicBezTo>
                    <a:pt x="7111" y="176"/>
                    <a:pt x="6790" y="57"/>
                    <a:pt x="6440" y="29"/>
                  </a:cubicBezTo>
                  <a:cubicBezTo>
                    <a:pt x="6181" y="29"/>
                    <a:pt x="5916" y="57"/>
                    <a:pt x="5657" y="113"/>
                  </a:cubicBezTo>
                  <a:cubicBezTo>
                    <a:pt x="5629" y="57"/>
                    <a:pt x="5594" y="29"/>
                    <a:pt x="55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9"/>
            <p:cNvSpPr/>
            <p:nvPr/>
          </p:nvSpPr>
          <p:spPr>
            <a:xfrm>
              <a:off x="2200761" y="2903805"/>
              <a:ext cx="39798" cy="44850"/>
            </a:xfrm>
            <a:custGeom>
              <a:rect b="b" l="l" r="r" t="t"/>
              <a:pathLst>
                <a:path extrusionOk="0" h="1971" w="1749">
                  <a:moveTo>
                    <a:pt x="621" y="1"/>
                  </a:moveTo>
                  <a:cubicBezTo>
                    <a:pt x="552" y="1"/>
                    <a:pt x="488" y="22"/>
                    <a:pt x="434" y="74"/>
                  </a:cubicBezTo>
                  <a:cubicBezTo>
                    <a:pt x="294" y="109"/>
                    <a:pt x="147" y="249"/>
                    <a:pt x="119" y="395"/>
                  </a:cubicBezTo>
                  <a:cubicBezTo>
                    <a:pt x="56" y="570"/>
                    <a:pt x="56" y="717"/>
                    <a:pt x="56" y="892"/>
                  </a:cubicBezTo>
                  <a:cubicBezTo>
                    <a:pt x="28" y="1067"/>
                    <a:pt x="0" y="1213"/>
                    <a:pt x="28" y="1388"/>
                  </a:cubicBezTo>
                  <a:cubicBezTo>
                    <a:pt x="82" y="1611"/>
                    <a:pt x="117" y="1970"/>
                    <a:pt x="433" y="1970"/>
                  </a:cubicBezTo>
                  <a:cubicBezTo>
                    <a:pt x="445" y="1970"/>
                    <a:pt x="457" y="1970"/>
                    <a:pt x="469" y="1969"/>
                  </a:cubicBezTo>
                  <a:cubicBezTo>
                    <a:pt x="581" y="1969"/>
                    <a:pt x="700" y="1913"/>
                    <a:pt x="784" y="1822"/>
                  </a:cubicBezTo>
                  <a:cubicBezTo>
                    <a:pt x="958" y="1710"/>
                    <a:pt x="1133" y="1647"/>
                    <a:pt x="1280" y="1563"/>
                  </a:cubicBezTo>
                  <a:cubicBezTo>
                    <a:pt x="1308" y="1535"/>
                    <a:pt x="1343" y="1535"/>
                    <a:pt x="1371" y="1507"/>
                  </a:cubicBezTo>
                  <a:cubicBezTo>
                    <a:pt x="1399" y="1521"/>
                    <a:pt x="1427" y="1528"/>
                    <a:pt x="1456" y="1528"/>
                  </a:cubicBezTo>
                  <a:cubicBezTo>
                    <a:pt x="1485" y="1528"/>
                    <a:pt x="1514" y="1521"/>
                    <a:pt x="1546" y="1507"/>
                  </a:cubicBezTo>
                  <a:cubicBezTo>
                    <a:pt x="1574" y="1507"/>
                    <a:pt x="1574" y="1507"/>
                    <a:pt x="1602" y="1472"/>
                  </a:cubicBezTo>
                  <a:cubicBezTo>
                    <a:pt x="1630" y="1444"/>
                    <a:pt x="1658" y="1416"/>
                    <a:pt x="1658" y="1388"/>
                  </a:cubicBezTo>
                  <a:lnTo>
                    <a:pt x="1658" y="1297"/>
                  </a:lnTo>
                  <a:cubicBezTo>
                    <a:pt x="1721" y="1213"/>
                    <a:pt x="1749" y="1158"/>
                    <a:pt x="1721" y="1067"/>
                  </a:cubicBezTo>
                  <a:cubicBezTo>
                    <a:pt x="1693" y="689"/>
                    <a:pt x="1399" y="542"/>
                    <a:pt x="1196" y="311"/>
                  </a:cubicBezTo>
                  <a:cubicBezTo>
                    <a:pt x="1066" y="181"/>
                    <a:pt x="823" y="1"/>
                    <a:pt x="62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9"/>
            <p:cNvSpPr/>
            <p:nvPr/>
          </p:nvSpPr>
          <p:spPr>
            <a:xfrm>
              <a:off x="1990573" y="2899345"/>
              <a:ext cx="53793" cy="54362"/>
            </a:xfrm>
            <a:custGeom>
              <a:rect b="b" l="l" r="r" t="t"/>
              <a:pathLst>
                <a:path extrusionOk="0" h="2389" w="2364">
                  <a:moveTo>
                    <a:pt x="847" y="479"/>
                  </a:moveTo>
                  <a:cubicBezTo>
                    <a:pt x="848" y="480"/>
                    <a:pt x="849" y="481"/>
                    <a:pt x="850" y="482"/>
                  </a:cubicBezTo>
                  <a:lnTo>
                    <a:pt x="850" y="482"/>
                  </a:lnTo>
                  <a:cubicBezTo>
                    <a:pt x="849" y="481"/>
                    <a:pt x="848" y="480"/>
                    <a:pt x="847" y="479"/>
                  </a:cubicBezTo>
                  <a:close/>
                  <a:moveTo>
                    <a:pt x="1007" y="0"/>
                  </a:moveTo>
                  <a:cubicBezTo>
                    <a:pt x="966" y="0"/>
                    <a:pt x="931" y="32"/>
                    <a:pt x="931" y="95"/>
                  </a:cubicBezTo>
                  <a:lnTo>
                    <a:pt x="931" y="186"/>
                  </a:lnTo>
                  <a:cubicBezTo>
                    <a:pt x="903" y="214"/>
                    <a:pt x="903" y="270"/>
                    <a:pt x="903" y="333"/>
                  </a:cubicBezTo>
                  <a:cubicBezTo>
                    <a:pt x="903" y="389"/>
                    <a:pt x="903" y="479"/>
                    <a:pt x="931" y="535"/>
                  </a:cubicBezTo>
                  <a:lnTo>
                    <a:pt x="903" y="535"/>
                  </a:lnTo>
                  <a:cubicBezTo>
                    <a:pt x="903" y="508"/>
                    <a:pt x="877" y="507"/>
                    <a:pt x="850" y="482"/>
                  </a:cubicBezTo>
                  <a:lnTo>
                    <a:pt x="850" y="482"/>
                  </a:lnTo>
                  <a:cubicBezTo>
                    <a:pt x="939" y="571"/>
                    <a:pt x="849" y="679"/>
                    <a:pt x="749" y="679"/>
                  </a:cubicBezTo>
                  <a:cubicBezTo>
                    <a:pt x="723" y="679"/>
                    <a:pt x="696" y="672"/>
                    <a:pt x="672" y="654"/>
                  </a:cubicBezTo>
                  <a:cubicBezTo>
                    <a:pt x="616" y="591"/>
                    <a:pt x="469" y="563"/>
                    <a:pt x="378" y="535"/>
                  </a:cubicBezTo>
                  <a:cubicBezTo>
                    <a:pt x="322" y="507"/>
                    <a:pt x="231" y="507"/>
                    <a:pt x="147" y="479"/>
                  </a:cubicBezTo>
                  <a:lnTo>
                    <a:pt x="147" y="507"/>
                  </a:lnTo>
                  <a:cubicBezTo>
                    <a:pt x="119" y="507"/>
                    <a:pt x="56" y="535"/>
                    <a:pt x="29" y="563"/>
                  </a:cubicBezTo>
                  <a:cubicBezTo>
                    <a:pt x="147" y="857"/>
                    <a:pt x="1" y="1207"/>
                    <a:pt x="91" y="1493"/>
                  </a:cubicBezTo>
                  <a:cubicBezTo>
                    <a:pt x="119" y="1556"/>
                    <a:pt x="91" y="1584"/>
                    <a:pt x="56" y="1612"/>
                  </a:cubicBezTo>
                  <a:cubicBezTo>
                    <a:pt x="118" y="1712"/>
                    <a:pt x="206" y="1783"/>
                    <a:pt x="310" y="1783"/>
                  </a:cubicBezTo>
                  <a:cubicBezTo>
                    <a:pt x="360" y="1783"/>
                    <a:pt x="413" y="1767"/>
                    <a:pt x="469" y="1731"/>
                  </a:cubicBezTo>
                  <a:cubicBezTo>
                    <a:pt x="553" y="1703"/>
                    <a:pt x="616" y="1612"/>
                    <a:pt x="644" y="1556"/>
                  </a:cubicBezTo>
                  <a:cubicBezTo>
                    <a:pt x="672" y="1668"/>
                    <a:pt x="700" y="1787"/>
                    <a:pt x="700" y="1878"/>
                  </a:cubicBezTo>
                  <a:cubicBezTo>
                    <a:pt x="728" y="1990"/>
                    <a:pt x="700" y="2137"/>
                    <a:pt x="756" y="2228"/>
                  </a:cubicBezTo>
                  <a:cubicBezTo>
                    <a:pt x="808" y="2297"/>
                    <a:pt x="874" y="2347"/>
                    <a:pt x="946" y="2347"/>
                  </a:cubicBezTo>
                  <a:cubicBezTo>
                    <a:pt x="961" y="2347"/>
                    <a:pt x="977" y="2344"/>
                    <a:pt x="993" y="2339"/>
                  </a:cubicBezTo>
                  <a:cubicBezTo>
                    <a:pt x="1045" y="2374"/>
                    <a:pt x="1104" y="2389"/>
                    <a:pt x="1164" y="2389"/>
                  </a:cubicBezTo>
                  <a:cubicBezTo>
                    <a:pt x="1309" y="2389"/>
                    <a:pt x="1462" y="2306"/>
                    <a:pt x="1546" y="2228"/>
                  </a:cubicBezTo>
                  <a:cubicBezTo>
                    <a:pt x="1602" y="2165"/>
                    <a:pt x="1602" y="2081"/>
                    <a:pt x="1574" y="2018"/>
                  </a:cubicBezTo>
                  <a:lnTo>
                    <a:pt x="1574" y="1990"/>
                  </a:lnTo>
                  <a:lnTo>
                    <a:pt x="1574" y="1934"/>
                  </a:lnTo>
                  <a:cubicBezTo>
                    <a:pt x="1602" y="2018"/>
                    <a:pt x="1665" y="2109"/>
                    <a:pt x="1777" y="2109"/>
                  </a:cubicBezTo>
                  <a:lnTo>
                    <a:pt x="1840" y="2109"/>
                  </a:lnTo>
                  <a:cubicBezTo>
                    <a:pt x="1895" y="2109"/>
                    <a:pt x="1951" y="2081"/>
                    <a:pt x="1979" y="2081"/>
                  </a:cubicBezTo>
                  <a:cubicBezTo>
                    <a:pt x="2014" y="2081"/>
                    <a:pt x="2014" y="2109"/>
                    <a:pt x="2042" y="2109"/>
                  </a:cubicBezTo>
                  <a:cubicBezTo>
                    <a:pt x="2070" y="2123"/>
                    <a:pt x="2098" y="2130"/>
                    <a:pt x="2131" y="2130"/>
                  </a:cubicBezTo>
                  <a:cubicBezTo>
                    <a:pt x="2163" y="2130"/>
                    <a:pt x="2200" y="2123"/>
                    <a:pt x="2245" y="2109"/>
                  </a:cubicBezTo>
                  <a:cubicBezTo>
                    <a:pt x="2364" y="2053"/>
                    <a:pt x="2364" y="1906"/>
                    <a:pt x="2273" y="1815"/>
                  </a:cubicBezTo>
                  <a:cubicBezTo>
                    <a:pt x="2273" y="1815"/>
                    <a:pt x="2273" y="1787"/>
                    <a:pt x="2245" y="1787"/>
                  </a:cubicBezTo>
                  <a:lnTo>
                    <a:pt x="2245" y="1731"/>
                  </a:lnTo>
                  <a:cubicBezTo>
                    <a:pt x="2189" y="1668"/>
                    <a:pt x="2154" y="1640"/>
                    <a:pt x="2098" y="1584"/>
                  </a:cubicBezTo>
                  <a:cubicBezTo>
                    <a:pt x="2042" y="1493"/>
                    <a:pt x="1979" y="1409"/>
                    <a:pt x="1895" y="1354"/>
                  </a:cubicBezTo>
                  <a:cubicBezTo>
                    <a:pt x="1895" y="1319"/>
                    <a:pt x="1868" y="1319"/>
                    <a:pt x="1868" y="1319"/>
                  </a:cubicBezTo>
                  <a:cubicBezTo>
                    <a:pt x="1854" y="1203"/>
                    <a:pt x="1759" y="1145"/>
                    <a:pt x="1672" y="1145"/>
                  </a:cubicBezTo>
                  <a:cubicBezTo>
                    <a:pt x="1584" y="1145"/>
                    <a:pt x="1504" y="1203"/>
                    <a:pt x="1518" y="1319"/>
                  </a:cubicBezTo>
                  <a:lnTo>
                    <a:pt x="1518" y="1381"/>
                  </a:lnTo>
                  <a:cubicBezTo>
                    <a:pt x="1518" y="1493"/>
                    <a:pt x="1518" y="1668"/>
                    <a:pt x="1574" y="1815"/>
                  </a:cubicBezTo>
                  <a:lnTo>
                    <a:pt x="1574" y="1906"/>
                  </a:lnTo>
                  <a:cubicBezTo>
                    <a:pt x="1574" y="1843"/>
                    <a:pt x="1546" y="1815"/>
                    <a:pt x="1546" y="1759"/>
                  </a:cubicBezTo>
                  <a:cubicBezTo>
                    <a:pt x="1518" y="1731"/>
                    <a:pt x="1455" y="1668"/>
                    <a:pt x="1427" y="1612"/>
                  </a:cubicBezTo>
                  <a:cubicBezTo>
                    <a:pt x="1399" y="1584"/>
                    <a:pt x="1399" y="1528"/>
                    <a:pt x="1371" y="1493"/>
                  </a:cubicBezTo>
                  <a:cubicBezTo>
                    <a:pt x="1341" y="1433"/>
                    <a:pt x="1285" y="1406"/>
                    <a:pt x="1230" y="1406"/>
                  </a:cubicBezTo>
                  <a:cubicBezTo>
                    <a:pt x="1182" y="1406"/>
                    <a:pt x="1135" y="1426"/>
                    <a:pt x="1105" y="1465"/>
                  </a:cubicBezTo>
                  <a:cubicBezTo>
                    <a:pt x="1077" y="1465"/>
                    <a:pt x="1049" y="1437"/>
                    <a:pt x="1049" y="1437"/>
                  </a:cubicBezTo>
                  <a:cubicBezTo>
                    <a:pt x="1021" y="1409"/>
                    <a:pt x="1021" y="1381"/>
                    <a:pt x="993" y="1354"/>
                  </a:cubicBezTo>
                  <a:cubicBezTo>
                    <a:pt x="993" y="1319"/>
                    <a:pt x="966" y="1319"/>
                    <a:pt x="966" y="1291"/>
                  </a:cubicBezTo>
                  <a:cubicBezTo>
                    <a:pt x="993" y="1291"/>
                    <a:pt x="993" y="1263"/>
                    <a:pt x="1021" y="1263"/>
                  </a:cubicBezTo>
                  <a:lnTo>
                    <a:pt x="1049" y="1207"/>
                  </a:lnTo>
                  <a:cubicBezTo>
                    <a:pt x="1168" y="1060"/>
                    <a:pt x="1140" y="913"/>
                    <a:pt x="1049" y="857"/>
                  </a:cubicBezTo>
                  <a:lnTo>
                    <a:pt x="1049" y="857"/>
                  </a:lnTo>
                  <a:cubicBezTo>
                    <a:pt x="1082" y="873"/>
                    <a:pt x="1126" y="889"/>
                    <a:pt x="1173" y="889"/>
                  </a:cubicBezTo>
                  <a:cubicBezTo>
                    <a:pt x="1208" y="889"/>
                    <a:pt x="1245" y="881"/>
                    <a:pt x="1280" y="857"/>
                  </a:cubicBezTo>
                  <a:cubicBezTo>
                    <a:pt x="1343" y="829"/>
                    <a:pt x="1371" y="794"/>
                    <a:pt x="1399" y="738"/>
                  </a:cubicBezTo>
                  <a:cubicBezTo>
                    <a:pt x="1455" y="710"/>
                    <a:pt x="1518" y="682"/>
                    <a:pt x="1546" y="619"/>
                  </a:cubicBezTo>
                  <a:cubicBezTo>
                    <a:pt x="1630" y="507"/>
                    <a:pt x="1574" y="389"/>
                    <a:pt x="1546" y="270"/>
                  </a:cubicBezTo>
                  <a:lnTo>
                    <a:pt x="1546" y="214"/>
                  </a:lnTo>
                  <a:lnTo>
                    <a:pt x="1518" y="214"/>
                  </a:lnTo>
                  <a:cubicBezTo>
                    <a:pt x="1399" y="214"/>
                    <a:pt x="1315" y="130"/>
                    <a:pt x="1224" y="95"/>
                  </a:cubicBezTo>
                  <a:cubicBezTo>
                    <a:pt x="1168" y="67"/>
                    <a:pt x="1105" y="39"/>
                    <a:pt x="1049" y="11"/>
                  </a:cubicBezTo>
                  <a:cubicBezTo>
                    <a:pt x="1035" y="4"/>
                    <a:pt x="1021" y="0"/>
                    <a:pt x="100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9"/>
            <p:cNvSpPr/>
            <p:nvPr/>
          </p:nvSpPr>
          <p:spPr>
            <a:xfrm>
              <a:off x="2026366" y="2900597"/>
              <a:ext cx="16588" cy="24007"/>
            </a:xfrm>
            <a:custGeom>
              <a:rect b="b" l="l" r="r" t="t"/>
              <a:pathLst>
                <a:path extrusionOk="0" h="1055" w="729">
                  <a:moveTo>
                    <a:pt x="200" y="1"/>
                  </a:moveTo>
                  <a:cubicBezTo>
                    <a:pt x="110" y="1"/>
                    <a:pt x="29" y="59"/>
                    <a:pt x="29" y="159"/>
                  </a:cubicBezTo>
                  <a:cubicBezTo>
                    <a:pt x="1" y="278"/>
                    <a:pt x="57" y="362"/>
                    <a:pt x="92" y="480"/>
                  </a:cubicBezTo>
                  <a:lnTo>
                    <a:pt x="92" y="508"/>
                  </a:lnTo>
                  <a:cubicBezTo>
                    <a:pt x="92" y="508"/>
                    <a:pt x="92" y="536"/>
                    <a:pt x="57" y="536"/>
                  </a:cubicBezTo>
                  <a:cubicBezTo>
                    <a:pt x="29" y="627"/>
                    <a:pt x="1" y="802"/>
                    <a:pt x="92" y="886"/>
                  </a:cubicBezTo>
                  <a:cubicBezTo>
                    <a:pt x="92" y="1004"/>
                    <a:pt x="169" y="1055"/>
                    <a:pt x="247" y="1055"/>
                  </a:cubicBezTo>
                  <a:cubicBezTo>
                    <a:pt x="326" y="1055"/>
                    <a:pt x="406" y="1002"/>
                    <a:pt x="406" y="914"/>
                  </a:cubicBezTo>
                  <a:cubicBezTo>
                    <a:pt x="429" y="920"/>
                    <a:pt x="451" y="924"/>
                    <a:pt x="473" y="924"/>
                  </a:cubicBezTo>
                  <a:cubicBezTo>
                    <a:pt x="568" y="924"/>
                    <a:pt x="655" y="865"/>
                    <a:pt x="700" y="774"/>
                  </a:cubicBezTo>
                  <a:cubicBezTo>
                    <a:pt x="728" y="627"/>
                    <a:pt x="672" y="480"/>
                    <a:pt x="616" y="362"/>
                  </a:cubicBezTo>
                  <a:cubicBezTo>
                    <a:pt x="553" y="250"/>
                    <a:pt x="497" y="187"/>
                    <a:pt x="406" y="131"/>
                  </a:cubicBezTo>
                  <a:lnTo>
                    <a:pt x="322" y="40"/>
                  </a:lnTo>
                  <a:cubicBezTo>
                    <a:pt x="285" y="13"/>
                    <a:pt x="241" y="1"/>
                    <a:pt x="20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9"/>
            <p:cNvSpPr/>
            <p:nvPr/>
          </p:nvSpPr>
          <p:spPr>
            <a:xfrm>
              <a:off x="1966066" y="2931407"/>
              <a:ext cx="37091" cy="41937"/>
            </a:xfrm>
            <a:custGeom>
              <a:rect b="b" l="l" r="r" t="t"/>
              <a:pathLst>
                <a:path extrusionOk="0" h="1843" w="1630">
                  <a:moveTo>
                    <a:pt x="644" y="1105"/>
                  </a:moveTo>
                  <a:lnTo>
                    <a:pt x="644" y="1133"/>
                  </a:lnTo>
                  <a:lnTo>
                    <a:pt x="672" y="1168"/>
                  </a:lnTo>
                  <a:lnTo>
                    <a:pt x="644" y="1168"/>
                  </a:lnTo>
                  <a:cubicBezTo>
                    <a:pt x="609" y="1168"/>
                    <a:pt x="609" y="1133"/>
                    <a:pt x="609" y="1105"/>
                  </a:cubicBezTo>
                  <a:close/>
                  <a:moveTo>
                    <a:pt x="525" y="0"/>
                  </a:moveTo>
                  <a:lnTo>
                    <a:pt x="525" y="28"/>
                  </a:lnTo>
                  <a:cubicBezTo>
                    <a:pt x="518" y="21"/>
                    <a:pt x="508" y="17"/>
                    <a:pt x="496" y="17"/>
                  </a:cubicBezTo>
                  <a:cubicBezTo>
                    <a:pt x="466" y="17"/>
                    <a:pt x="427" y="43"/>
                    <a:pt x="406" y="84"/>
                  </a:cubicBezTo>
                  <a:cubicBezTo>
                    <a:pt x="378" y="84"/>
                    <a:pt x="350" y="84"/>
                    <a:pt x="322" y="119"/>
                  </a:cubicBezTo>
                  <a:lnTo>
                    <a:pt x="322" y="350"/>
                  </a:lnTo>
                  <a:cubicBezTo>
                    <a:pt x="322" y="406"/>
                    <a:pt x="350" y="469"/>
                    <a:pt x="378" y="525"/>
                  </a:cubicBezTo>
                  <a:cubicBezTo>
                    <a:pt x="378" y="591"/>
                    <a:pt x="327" y="661"/>
                    <a:pt x="274" y="661"/>
                  </a:cubicBezTo>
                  <a:cubicBezTo>
                    <a:pt x="259" y="661"/>
                    <a:pt x="245" y="656"/>
                    <a:pt x="231" y="644"/>
                  </a:cubicBezTo>
                  <a:cubicBezTo>
                    <a:pt x="148" y="609"/>
                    <a:pt x="85" y="581"/>
                    <a:pt x="29" y="581"/>
                  </a:cubicBezTo>
                  <a:cubicBezTo>
                    <a:pt x="1" y="609"/>
                    <a:pt x="1" y="644"/>
                    <a:pt x="1" y="672"/>
                  </a:cubicBezTo>
                  <a:cubicBezTo>
                    <a:pt x="29" y="819"/>
                    <a:pt x="57" y="993"/>
                    <a:pt x="29" y="1105"/>
                  </a:cubicBezTo>
                  <a:lnTo>
                    <a:pt x="29" y="1133"/>
                  </a:lnTo>
                  <a:cubicBezTo>
                    <a:pt x="85" y="1252"/>
                    <a:pt x="148" y="1371"/>
                    <a:pt x="176" y="1518"/>
                  </a:cubicBezTo>
                  <a:cubicBezTo>
                    <a:pt x="204" y="1574"/>
                    <a:pt x="294" y="1658"/>
                    <a:pt x="378" y="1658"/>
                  </a:cubicBezTo>
                  <a:cubicBezTo>
                    <a:pt x="525" y="1630"/>
                    <a:pt x="672" y="1602"/>
                    <a:pt x="784" y="1518"/>
                  </a:cubicBezTo>
                  <a:cubicBezTo>
                    <a:pt x="819" y="1602"/>
                    <a:pt x="847" y="1693"/>
                    <a:pt x="903" y="1749"/>
                  </a:cubicBezTo>
                  <a:lnTo>
                    <a:pt x="931" y="1749"/>
                  </a:lnTo>
                  <a:cubicBezTo>
                    <a:pt x="959" y="1804"/>
                    <a:pt x="1022" y="1832"/>
                    <a:pt x="1078" y="1832"/>
                  </a:cubicBezTo>
                  <a:cubicBezTo>
                    <a:pt x="1101" y="1839"/>
                    <a:pt x="1123" y="1842"/>
                    <a:pt x="1145" y="1842"/>
                  </a:cubicBezTo>
                  <a:cubicBezTo>
                    <a:pt x="1238" y="1842"/>
                    <a:pt x="1320" y="1788"/>
                    <a:pt x="1371" y="1721"/>
                  </a:cubicBezTo>
                  <a:cubicBezTo>
                    <a:pt x="1385" y="1724"/>
                    <a:pt x="1399" y="1726"/>
                    <a:pt x="1412" y="1726"/>
                  </a:cubicBezTo>
                  <a:cubicBezTo>
                    <a:pt x="1510" y="1726"/>
                    <a:pt x="1602" y="1641"/>
                    <a:pt x="1602" y="1518"/>
                  </a:cubicBezTo>
                  <a:cubicBezTo>
                    <a:pt x="1630" y="1343"/>
                    <a:pt x="1427" y="1133"/>
                    <a:pt x="1308" y="1021"/>
                  </a:cubicBezTo>
                  <a:cubicBezTo>
                    <a:pt x="1280" y="958"/>
                    <a:pt x="1252" y="902"/>
                    <a:pt x="1196" y="874"/>
                  </a:cubicBezTo>
                  <a:cubicBezTo>
                    <a:pt x="1252" y="819"/>
                    <a:pt x="1280" y="728"/>
                    <a:pt x="1252" y="644"/>
                  </a:cubicBezTo>
                  <a:cubicBezTo>
                    <a:pt x="1224" y="525"/>
                    <a:pt x="1168" y="406"/>
                    <a:pt x="1106" y="294"/>
                  </a:cubicBezTo>
                  <a:cubicBezTo>
                    <a:pt x="1106" y="294"/>
                    <a:pt x="1106" y="259"/>
                    <a:pt x="1078" y="259"/>
                  </a:cubicBezTo>
                  <a:lnTo>
                    <a:pt x="994" y="259"/>
                  </a:lnTo>
                  <a:cubicBezTo>
                    <a:pt x="847" y="203"/>
                    <a:pt x="672" y="147"/>
                    <a:pt x="52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9"/>
            <p:cNvSpPr/>
            <p:nvPr/>
          </p:nvSpPr>
          <p:spPr>
            <a:xfrm>
              <a:off x="2042932" y="2784182"/>
              <a:ext cx="196194" cy="107472"/>
            </a:xfrm>
            <a:custGeom>
              <a:rect b="b" l="l" r="r" t="t"/>
              <a:pathLst>
                <a:path extrusionOk="0" h="4723" w="8622">
                  <a:moveTo>
                    <a:pt x="4370" y="1576"/>
                  </a:moveTo>
                  <a:cubicBezTo>
                    <a:pt x="4573" y="1695"/>
                    <a:pt x="4839" y="1779"/>
                    <a:pt x="5070" y="1807"/>
                  </a:cubicBezTo>
                  <a:cubicBezTo>
                    <a:pt x="4958" y="1807"/>
                    <a:pt x="4839" y="1835"/>
                    <a:pt x="4720" y="1869"/>
                  </a:cubicBezTo>
                  <a:cubicBezTo>
                    <a:pt x="4720" y="1869"/>
                    <a:pt x="4720" y="1897"/>
                    <a:pt x="4692" y="1897"/>
                  </a:cubicBezTo>
                  <a:cubicBezTo>
                    <a:pt x="4573" y="1779"/>
                    <a:pt x="4461" y="1695"/>
                    <a:pt x="4370" y="1576"/>
                  </a:cubicBezTo>
                  <a:close/>
                  <a:moveTo>
                    <a:pt x="3412" y="1429"/>
                  </a:moveTo>
                  <a:lnTo>
                    <a:pt x="3412" y="1485"/>
                  </a:lnTo>
                  <a:lnTo>
                    <a:pt x="3412" y="1520"/>
                  </a:lnTo>
                  <a:cubicBezTo>
                    <a:pt x="3412" y="1604"/>
                    <a:pt x="3384" y="1695"/>
                    <a:pt x="3384" y="1807"/>
                  </a:cubicBezTo>
                  <a:cubicBezTo>
                    <a:pt x="3349" y="1807"/>
                    <a:pt x="3321" y="1835"/>
                    <a:pt x="3321" y="1835"/>
                  </a:cubicBezTo>
                  <a:cubicBezTo>
                    <a:pt x="3293" y="1869"/>
                    <a:pt x="3238" y="1897"/>
                    <a:pt x="3210" y="1925"/>
                  </a:cubicBezTo>
                  <a:cubicBezTo>
                    <a:pt x="3265" y="1751"/>
                    <a:pt x="3321" y="1604"/>
                    <a:pt x="3412" y="1429"/>
                  </a:cubicBezTo>
                  <a:close/>
                  <a:moveTo>
                    <a:pt x="4066" y="1"/>
                  </a:moveTo>
                  <a:cubicBezTo>
                    <a:pt x="4034" y="1"/>
                    <a:pt x="4000" y="10"/>
                    <a:pt x="3965" y="30"/>
                  </a:cubicBezTo>
                  <a:cubicBezTo>
                    <a:pt x="3937" y="30"/>
                    <a:pt x="3937" y="58"/>
                    <a:pt x="3909" y="58"/>
                  </a:cubicBezTo>
                  <a:cubicBezTo>
                    <a:pt x="3734" y="205"/>
                    <a:pt x="3559" y="324"/>
                    <a:pt x="3384" y="408"/>
                  </a:cubicBezTo>
                  <a:cubicBezTo>
                    <a:pt x="3384" y="436"/>
                    <a:pt x="3349" y="471"/>
                    <a:pt x="3321" y="499"/>
                  </a:cubicBezTo>
                  <a:cubicBezTo>
                    <a:pt x="2944" y="758"/>
                    <a:pt x="2594" y="1079"/>
                    <a:pt x="2273" y="1401"/>
                  </a:cubicBezTo>
                  <a:lnTo>
                    <a:pt x="2245" y="1401"/>
                  </a:lnTo>
                  <a:cubicBezTo>
                    <a:pt x="2217" y="1429"/>
                    <a:pt x="2189" y="1457"/>
                    <a:pt x="2189" y="1485"/>
                  </a:cubicBezTo>
                  <a:cubicBezTo>
                    <a:pt x="2098" y="1548"/>
                    <a:pt x="2042" y="1604"/>
                    <a:pt x="1986" y="1695"/>
                  </a:cubicBezTo>
                  <a:cubicBezTo>
                    <a:pt x="1895" y="1723"/>
                    <a:pt x="1776" y="1807"/>
                    <a:pt x="1692" y="1925"/>
                  </a:cubicBezTo>
                  <a:cubicBezTo>
                    <a:pt x="1664" y="1981"/>
                    <a:pt x="1601" y="2044"/>
                    <a:pt x="1545" y="2128"/>
                  </a:cubicBezTo>
                  <a:cubicBezTo>
                    <a:pt x="1489" y="2184"/>
                    <a:pt x="1461" y="2247"/>
                    <a:pt x="1399" y="2303"/>
                  </a:cubicBezTo>
                  <a:cubicBezTo>
                    <a:pt x="1224" y="2506"/>
                    <a:pt x="1021" y="2709"/>
                    <a:pt x="846" y="2946"/>
                  </a:cubicBezTo>
                  <a:cubicBezTo>
                    <a:pt x="727" y="3058"/>
                    <a:pt x="643" y="3205"/>
                    <a:pt x="524" y="3324"/>
                  </a:cubicBezTo>
                  <a:cubicBezTo>
                    <a:pt x="469" y="3352"/>
                    <a:pt x="441" y="3380"/>
                    <a:pt x="378" y="3408"/>
                  </a:cubicBezTo>
                  <a:cubicBezTo>
                    <a:pt x="350" y="3499"/>
                    <a:pt x="294" y="3583"/>
                    <a:pt x="266" y="3674"/>
                  </a:cubicBezTo>
                  <a:cubicBezTo>
                    <a:pt x="266" y="3701"/>
                    <a:pt x="238" y="3729"/>
                    <a:pt x="203" y="3757"/>
                  </a:cubicBezTo>
                  <a:lnTo>
                    <a:pt x="203" y="3820"/>
                  </a:lnTo>
                  <a:cubicBezTo>
                    <a:pt x="203" y="3848"/>
                    <a:pt x="175" y="3876"/>
                    <a:pt x="147" y="3904"/>
                  </a:cubicBezTo>
                  <a:cubicBezTo>
                    <a:pt x="147" y="3904"/>
                    <a:pt x="147" y="3932"/>
                    <a:pt x="119" y="3967"/>
                  </a:cubicBezTo>
                  <a:lnTo>
                    <a:pt x="119" y="4023"/>
                  </a:lnTo>
                  <a:cubicBezTo>
                    <a:pt x="91" y="4170"/>
                    <a:pt x="119" y="4317"/>
                    <a:pt x="91" y="4457"/>
                  </a:cubicBezTo>
                  <a:cubicBezTo>
                    <a:pt x="91" y="4492"/>
                    <a:pt x="91" y="4520"/>
                    <a:pt x="63" y="4548"/>
                  </a:cubicBezTo>
                  <a:cubicBezTo>
                    <a:pt x="63" y="4603"/>
                    <a:pt x="63" y="4631"/>
                    <a:pt x="0" y="4694"/>
                  </a:cubicBezTo>
                  <a:cubicBezTo>
                    <a:pt x="28" y="4722"/>
                    <a:pt x="91" y="4722"/>
                    <a:pt x="147" y="4722"/>
                  </a:cubicBezTo>
                  <a:cubicBezTo>
                    <a:pt x="350" y="4722"/>
                    <a:pt x="497" y="4548"/>
                    <a:pt x="671" y="4457"/>
                  </a:cubicBezTo>
                  <a:cubicBezTo>
                    <a:pt x="902" y="4317"/>
                    <a:pt x="1140" y="4170"/>
                    <a:pt x="1371" y="4051"/>
                  </a:cubicBezTo>
                  <a:lnTo>
                    <a:pt x="1461" y="4051"/>
                  </a:lnTo>
                  <a:cubicBezTo>
                    <a:pt x="1545" y="4051"/>
                    <a:pt x="1636" y="4023"/>
                    <a:pt x="1720" y="3995"/>
                  </a:cubicBezTo>
                  <a:cubicBezTo>
                    <a:pt x="1895" y="3904"/>
                    <a:pt x="2070" y="3792"/>
                    <a:pt x="2245" y="3674"/>
                  </a:cubicBezTo>
                  <a:cubicBezTo>
                    <a:pt x="2391" y="3583"/>
                    <a:pt x="2538" y="3471"/>
                    <a:pt x="2713" y="3352"/>
                  </a:cubicBezTo>
                  <a:cubicBezTo>
                    <a:pt x="2741" y="3324"/>
                    <a:pt x="2797" y="3296"/>
                    <a:pt x="2860" y="3268"/>
                  </a:cubicBezTo>
                  <a:cubicBezTo>
                    <a:pt x="2916" y="3268"/>
                    <a:pt x="2972" y="3233"/>
                    <a:pt x="3035" y="3205"/>
                  </a:cubicBezTo>
                  <a:cubicBezTo>
                    <a:pt x="3265" y="3149"/>
                    <a:pt x="3468" y="3058"/>
                    <a:pt x="3699" y="2974"/>
                  </a:cubicBezTo>
                  <a:cubicBezTo>
                    <a:pt x="4140" y="2827"/>
                    <a:pt x="4608" y="2744"/>
                    <a:pt x="5070" y="2597"/>
                  </a:cubicBezTo>
                  <a:cubicBezTo>
                    <a:pt x="5255" y="2613"/>
                    <a:pt x="5460" y="2629"/>
                    <a:pt x="5661" y="2629"/>
                  </a:cubicBezTo>
                  <a:cubicBezTo>
                    <a:pt x="5809" y="2629"/>
                    <a:pt x="5954" y="2620"/>
                    <a:pt x="6090" y="2597"/>
                  </a:cubicBezTo>
                  <a:lnTo>
                    <a:pt x="6090" y="2597"/>
                  </a:lnTo>
                  <a:cubicBezTo>
                    <a:pt x="6034" y="2653"/>
                    <a:pt x="5972" y="2744"/>
                    <a:pt x="5944" y="2799"/>
                  </a:cubicBezTo>
                  <a:cubicBezTo>
                    <a:pt x="5903" y="2968"/>
                    <a:pt x="6030" y="3077"/>
                    <a:pt x="6170" y="3077"/>
                  </a:cubicBezTo>
                  <a:cubicBezTo>
                    <a:pt x="6221" y="3077"/>
                    <a:pt x="6274" y="3062"/>
                    <a:pt x="6321" y="3030"/>
                  </a:cubicBezTo>
                  <a:cubicBezTo>
                    <a:pt x="6468" y="3002"/>
                    <a:pt x="6496" y="2883"/>
                    <a:pt x="6559" y="2799"/>
                  </a:cubicBezTo>
                  <a:cubicBezTo>
                    <a:pt x="6587" y="2744"/>
                    <a:pt x="6643" y="2681"/>
                    <a:pt x="6671" y="2625"/>
                  </a:cubicBezTo>
                  <a:cubicBezTo>
                    <a:pt x="6706" y="2625"/>
                    <a:pt x="6706" y="2597"/>
                    <a:pt x="6734" y="2569"/>
                  </a:cubicBezTo>
                  <a:cubicBezTo>
                    <a:pt x="6762" y="2506"/>
                    <a:pt x="6818" y="2450"/>
                    <a:pt x="6846" y="2359"/>
                  </a:cubicBezTo>
                  <a:lnTo>
                    <a:pt x="6846" y="2303"/>
                  </a:lnTo>
                  <a:cubicBezTo>
                    <a:pt x="6881" y="2247"/>
                    <a:pt x="6908" y="2219"/>
                    <a:pt x="6936" y="2156"/>
                  </a:cubicBezTo>
                  <a:cubicBezTo>
                    <a:pt x="6976" y="2117"/>
                    <a:pt x="6946" y="2077"/>
                    <a:pt x="6902" y="2077"/>
                  </a:cubicBezTo>
                  <a:cubicBezTo>
                    <a:pt x="6884" y="2077"/>
                    <a:pt x="6864" y="2084"/>
                    <a:pt x="6846" y="2100"/>
                  </a:cubicBezTo>
                  <a:cubicBezTo>
                    <a:pt x="6818" y="2128"/>
                    <a:pt x="6790" y="2128"/>
                    <a:pt x="6762" y="2156"/>
                  </a:cubicBezTo>
                  <a:cubicBezTo>
                    <a:pt x="6762" y="2156"/>
                    <a:pt x="6734" y="2128"/>
                    <a:pt x="6706" y="2128"/>
                  </a:cubicBezTo>
                  <a:cubicBezTo>
                    <a:pt x="6734" y="2128"/>
                    <a:pt x="6734" y="2100"/>
                    <a:pt x="6762" y="2100"/>
                  </a:cubicBezTo>
                  <a:cubicBezTo>
                    <a:pt x="6881" y="2009"/>
                    <a:pt x="7020" y="1925"/>
                    <a:pt x="7167" y="1869"/>
                  </a:cubicBezTo>
                  <a:lnTo>
                    <a:pt x="7167" y="1925"/>
                  </a:lnTo>
                  <a:cubicBezTo>
                    <a:pt x="7167" y="1953"/>
                    <a:pt x="7139" y="1953"/>
                    <a:pt x="7139" y="1981"/>
                  </a:cubicBezTo>
                  <a:cubicBezTo>
                    <a:pt x="7055" y="2128"/>
                    <a:pt x="7020" y="2275"/>
                    <a:pt x="7139" y="2422"/>
                  </a:cubicBezTo>
                  <a:cubicBezTo>
                    <a:pt x="7189" y="2468"/>
                    <a:pt x="7254" y="2489"/>
                    <a:pt x="7318" y="2489"/>
                  </a:cubicBezTo>
                  <a:cubicBezTo>
                    <a:pt x="7369" y="2489"/>
                    <a:pt x="7420" y="2475"/>
                    <a:pt x="7461" y="2450"/>
                  </a:cubicBezTo>
                  <a:cubicBezTo>
                    <a:pt x="7489" y="2478"/>
                    <a:pt x="7489" y="2506"/>
                    <a:pt x="7489" y="2534"/>
                  </a:cubicBezTo>
                  <a:lnTo>
                    <a:pt x="7517" y="2569"/>
                  </a:lnTo>
                  <a:cubicBezTo>
                    <a:pt x="7545" y="2625"/>
                    <a:pt x="7545" y="2681"/>
                    <a:pt x="7608" y="2744"/>
                  </a:cubicBezTo>
                  <a:cubicBezTo>
                    <a:pt x="7662" y="2797"/>
                    <a:pt x="7716" y="2820"/>
                    <a:pt x="7766" y="2820"/>
                  </a:cubicBezTo>
                  <a:cubicBezTo>
                    <a:pt x="7904" y="2820"/>
                    <a:pt x="8013" y="2647"/>
                    <a:pt x="8013" y="2478"/>
                  </a:cubicBezTo>
                  <a:cubicBezTo>
                    <a:pt x="8041" y="2478"/>
                    <a:pt x="8041" y="2450"/>
                    <a:pt x="8069" y="2422"/>
                  </a:cubicBezTo>
                  <a:cubicBezTo>
                    <a:pt x="8160" y="2331"/>
                    <a:pt x="8244" y="2219"/>
                    <a:pt x="8335" y="2100"/>
                  </a:cubicBezTo>
                  <a:cubicBezTo>
                    <a:pt x="8363" y="2044"/>
                    <a:pt x="8419" y="2009"/>
                    <a:pt x="8454" y="1981"/>
                  </a:cubicBezTo>
                  <a:cubicBezTo>
                    <a:pt x="8454" y="1953"/>
                    <a:pt x="8482" y="1953"/>
                    <a:pt x="8482" y="1925"/>
                  </a:cubicBezTo>
                  <a:cubicBezTo>
                    <a:pt x="8510" y="1897"/>
                    <a:pt x="8538" y="1835"/>
                    <a:pt x="8566" y="1807"/>
                  </a:cubicBezTo>
                  <a:cubicBezTo>
                    <a:pt x="8621" y="1652"/>
                    <a:pt x="8535" y="1475"/>
                    <a:pt x="8374" y="1475"/>
                  </a:cubicBezTo>
                  <a:cubicBezTo>
                    <a:pt x="8353" y="1475"/>
                    <a:pt x="8330" y="1478"/>
                    <a:pt x="8307" y="1485"/>
                  </a:cubicBezTo>
                  <a:cubicBezTo>
                    <a:pt x="8282" y="1384"/>
                    <a:pt x="8206" y="1278"/>
                    <a:pt x="8063" y="1278"/>
                  </a:cubicBezTo>
                  <a:cubicBezTo>
                    <a:pt x="8048" y="1278"/>
                    <a:pt x="8031" y="1279"/>
                    <a:pt x="8013" y="1282"/>
                  </a:cubicBezTo>
                  <a:cubicBezTo>
                    <a:pt x="7866" y="1345"/>
                    <a:pt x="7720" y="1429"/>
                    <a:pt x="7608" y="1548"/>
                  </a:cubicBezTo>
                  <a:cubicBezTo>
                    <a:pt x="7545" y="1457"/>
                    <a:pt x="7461" y="1401"/>
                    <a:pt x="7370" y="1401"/>
                  </a:cubicBezTo>
                  <a:cubicBezTo>
                    <a:pt x="7342" y="1401"/>
                    <a:pt x="7314" y="1401"/>
                    <a:pt x="7286" y="1429"/>
                  </a:cubicBezTo>
                  <a:lnTo>
                    <a:pt x="7286" y="1401"/>
                  </a:lnTo>
                  <a:cubicBezTo>
                    <a:pt x="7217" y="1332"/>
                    <a:pt x="7143" y="1308"/>
                    <a:pt x="7065" y="1308"/>
                  </a:cubicBezTo>
                  <a:cubicBezTo>
                    <a:pt x="6976" y="1308"/>
                    <a:pt x="6883" y="1340"/>
                    <a:pt x="6790" y="1373"/>
                  </a:cubicBezTo>
                  <a:cubicBezTo>
                    <a:pt x="6587" y="1429"/>
                    <a:pt x="6412" y="1485"/>
                    <a:pt x="6237" y="1548"/>
                  </a:cubicBezTo>
                  <a:cubicBezTo>
                    <a:pt x="6181" y="1576"/>
                    <a:pt x="6118" y="1604"/>
                    <a:pt x="6034" y="1604"/>
                  </a:cubicBezTo>
                  <a:cubicBezTo>
                    <a:pt x="6034" y="1604"/>
                    <a:pt x="6006" y="1604"/>
                    <a:pt x="6006" y="1576"/>
                  </a:cubicBezTo>
                  <a:lnTo>
                    <a:pt x="5860" y="1576"/>
                  </a:lnTo>
                  <a:cubicBezTo>
                    <a:pt x="5363" y="1576"/>
                    <a:pt x="4986" y="1457"/>
                    <a:pt x="4545" y="1226"/>
                  </a:cubicBezTo>
                  <a:cubicBezTo>
                    <a:pt x="4530" y="1221"/>
                    <a:pt x="4515" y="1219"/>
                    <a:pt x="4501" y="1219"/>
                  </a:cubicBezTo>
                  <a:cubicBezTo>
                    <a:pt x="4440" y="1219"/>
                    <a:pt x="4398" y="1264"/>
                    <a:pt x="4398" y="1310"/>
                  </a:cubicBezTo>
                  <a:cubicBezTo>
                    <a:pt x="4314" y="1345"/>
                    <a:pt x="4286" y="1429"/>
                    <a:pt x="4314" y="1485"/>
                  </a:cubicBezTo>
                  <a:cubicBezTo>
                    <a:pt x="4223" y="1401"/>
                    <a:pt x="4195" y="1282"/>
                    <a:pt x="4167" y="1170"/>
                  </a:cubicBezTo>
                  <a:cubicBezTo>
                    <a:pt x="4146" y="1103"/>
                    <a:pt x="4097" y="1074"/>
                    <a:pt x="4048" y="1074"/>
                  </a:cubicBezTo>
                  <a:cubicBezTo>
                    <a:pt x="3969" y="1074"/>
                    <a:pt x="3887" y="1147"/>
                    <a:pt x="3909" y="1254"/>
                  </a:cubicBezTo>
                  <a:cubicBezTo>
                    <a:pt x="3937" y="1429"/>
                    <a:pt x="3965" y="1576"/>
                    <a:pt x="4084" y="1723"/>
                  </a:cubicBezTo>
                  <a:cubicBezTo>
                    <a:pt x="4112" y="1779"/>
                    <a:pt x="4140" y="1807"/>
                    <a:pt x="4195" y="1835"/>
                  </a:cubicBezTo>
                  <a:lnTo>
                    <a:pt x="4140" y="1835"/>
                  </a:lnTo>
                  <a:cubicBezTo>
                    <a:pt x="4112" y="1751"/>
                    <a:pt x="4021" y="1695"/>
                    <a:pt x="3937" y="1660"/>
                  </a:cubicBezTo>
                  <a:cubicBezTo>
                    <a:pt x="3874" y="1632"/>
                    <a:pt x="3846" y="1576"/>
                    <a:pt x="3846" y="1520"/>
                  </a:cubicBezTo>
                  <a:cubicBezTo>
                    <a:pt x="3874" y="1282"/>
                    <a:pt x="3909" y="1051"/>
                    <a:pt x="3909" y="821"/>
                  </a:cubicBezTo>
                  <a:cubicBezTo>
                    <a:pt x="3937" y="758"/>
                    <a:pt x="3965" y="702"/>
                    <a:pt x="3965" y="646"/>
                  </a:cubicBezTo>
                  <a:cubicBezTo>
                    <a:pt x="4021" y="527"/>
                    <a:pt x="4112" y="436"/>
                    <a:pt x="4195" y="352"/>
                  </a:cubicBezTo>
                  <a:cubicBezTo>
                    <a:pt x="4317" y="208"/>
                    <a:pt x="4218" y="1"/>
                    <a:pt x="40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9"/>
            <p:cNvSpPr/>
            <p:nvPr/>
          </p:nvSpPr>
          <p:spPr>
            <a:xfrm>
              <a:off x="2149676" y="2805390"/>
              <a:ext cx="10695" cy="8624"/>
            </a:xfrm>
            <a:custGeom>
              <a:rect b="b" l="l" r="r" t="t"/>
              <a:pathLst>
                <a:path extrusionOk="0" h="379" w="470">
                  <a:moveTo>
                    <a:pt x="232" y="1"/>
                  </a:moveTo>
                  <a:cubicBezTo>
                    <a:pt x="1" y="1"/>
                    <a:pt x="1" y="378"/>
                    <a:pt x="232" y="378"/>
                  </a:cubicBezTo>
                  <a:cubicBezTo>
                    <a:pt x="469" y="378"/>
                    <a:pt x="469" y="1"/>
                    <a:pt x="2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9"/>
            <p:cNvSpPr/>
            <p:nvPr/>
          </p:nvSpPr>
          <p:spPr>
            <a:xfrm>
              <a:off x="2153658" y="2796151"/>
              <a:ext cx="9261" cy="9261"/>
            </a:xfrm>
            <a:custGeom>
              <a:rect b="b" l="l" r="r" t="t"/>
              <a:pathLst>
                <a:path extrusionOk="0" h="407" w="407">
                  <a:moveTo>
                    <a:pt x="204" y="1"/>
                  </a:moveTo>
                  <a:cubicBezTo>
                    <a:pt x="148" y="1"/>
                    <a:pt x="120" y="1"/>
                    <a:pt x="92" y="29"/>
                  </a:cubicBezTo>
                  <a:cubicBezTo>
                    <a:pt x="57" y="29"/>
                    <a:pt x="29" y="57"/>
                    <a:pt x="29" y="85"/>
                  </a:cubicBezTo>
                  <a:cubicBezTo>
                    <a:pt x="1" y="148"/>
                    <a:pt x="1" y="176"/>
                    <a:pt x="1" y="232"/>
                  </a:cubicBezTo>
                  <a:cubicBezTo>
                    <a:pt x="1" y="295"/>
                    <a:pt x="1" y="323"/>
                    <a:pt x="57" y="379"/>
                  </a:cubicBezTo>
                  <a:cubicBezTo>
                    <a:pt x="120" y="407"/>
                    <a:pt x="176" y="407"/>
                    <a:pt x="231" y="407"/>
                  </a:cubicBezTo>
                  <a:cubicBezTo>
                    <a:pt x="231" y="379"/>
                    <a:pt x="266" y="379"/>
                    <a:pt x="294" y="379"/>
                  </a:cubicBezTo>
                  <a:cubicBezTo>
                    <a:pt x="322" y="351"/>
                    <a:pt x="350" y="323"/>
                    <a:pt x="378" y="295"/>
                  </a:cubicBezTo>
                  <a:lnTo>
                    <a:pt x="378" y="260"/>
                  </a:lnTo>
                  <a:lnTo>
                    <a:pt x="378" y="232"/>
                  </a:lnTo>
                  <a:cubicBezTo>
                    <a:pt x="406" y="204"/>
                    <a:pt x="406" y="176"/>
                    <a:pt x="378" y="148"/>
                  </a:cubicBezTo>
                  <a:cubicBezTo>
                    <a:pt x="406" y="148"/>
                    <a:pt x="406" y="85"/>
                    <a:pt x="378" y="57"/>
                  </a:cubicBezTo>
                  <a:lnTo>
                    <a:pt x="350" y="57"/>
                  </a:lnTo>
                  <a:cubicBezTo>
                    <a:pt x="294" y="1"/>
                    <a:pt x="266" y="1"/>
                    <a:pt x="2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9"/>
            <p:cNvSpPr/>
            <p:nvPr/>
          </p:nvSpPr>
          <p:spPr>
            <a:xfrm>
              <a:off x="2172271" y="2798859"/>
              <a:ext cx="7987" cy="5916"/>
            </a:xfrm>
            <a:custGeom>
              <a:rect b="b" l="l" r="r" t="t"/>
              <a:pathLst>
                <a:path extrusionOk="0" h="260" w="351">
                  <a:moveTo>
                    <a:pt x="176" y="1"/>
                  </a:moveTo>
                  <a:cubicBezTo>
                    <a:pt x="1" y="1"/>
                    <a:pt x="1" y="260"/>
                    <a:pt x="176" y="260"/>
                  </a:cubicBezTo>
                  <a:cubicBezTo>
                    <a:pt x="350" y="260"/>
                    <a:pt x="350" y="1"/>
                    <a:pt x="17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9"/>
            <p:cNvSpPr/>
            <p:nvPr/>
          </p:nvSpPr>
          <p:spPr>
            <a:xfrm>
              <a:off x="2172909" y="2811443"/>
              <a:ext cx="7350" cy="5256"/>
            </a:xfrm>
            <a:custGeom>
              <a:rect b="b" l="l" r="r" t="t"/>
              <a:pathLst>
                <a:path extrusionOk="0" h="231" w="323">
                  <a:moveTo>
                    <a:pt x="148" y="0"/>
                  </a:moveTo>
                  <a:cubicBezTo>
                    <a:pt x="1" y="0"/>
                    <a:pt x="1" y="231"/>
                    <a:pt x="148" y="231"/>
                  </a:cubicBezTo>
                  <a:cubicBezTo>
                    <a:pt x="322" y="231"/>
                    <a:pt x="322" y="0"/>
                    <a:pt x="1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9"/>
            <p:cNvSpPr/>
            <p:nvPr/>
          </p:nvSpPr>
          <p:spPr>
            <a:xfrm>
              <a:off x="2197416" y="2790918"/>
              <a:ext cx="8624" cy="9239"/>
            </a:xfrm>
            <a:custGeom>
              <a:rect b="b" l="l" r="r" t="t"/>
              <a:pathLst>
                <a:path extrusionOk="0" h="406" w="379">
                  <a:moveTo>
                    <a:pt x="175" y="0"/>
                  </a:moveTo>
                  <a:cubicBezTo>
                    <a:pt x="147" y="0"/>
                    <a:pt x="92" y="28"/>
                    <a:pt x="57" y="56"/>
                  </a:cubicBezTo>
                  <a:cubicBezTo>
                    <a:pt x="1" y="84"/>
                    <a:pt x="1" y="140"/>
                    <a:pt x="1" y="203"/>
                  </a:cubicBezTo>
                  <a:cubicBezTo>
                    <a:pt x="1" y="315"/>
                    <a:pt x="92" y="406"/>
                    <a:pt x="175" y="406"/>
                  </a:cubicBezTo>
                  <a:cubicBezTo>
                    <a:pt x="231" y="406"/>
                    <a:pt x="294" y="378"/>
                    <a:pt x="322" y="350"/>
                  </a:cubicBezTo>
                  <a:cubicBezTo>
                    <a:pt x="350" y="315"/>
                    <a:pt x="378" y="259"/>
                    <a:pt x="378" y="203"/>
                  </a:cubicBezTo>
                  <a:cubicBezTo>
                    <a:pt x="378" y="84"/>
                    <a:pt x="294" y="0"/>
                    <a:pt x="1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9"/>
            <p:cNvSpPr/>
            <p:nvPr/>
          </p:nvSpPr>
          <p:spPr>
            <a:xfrm>
              <a:off x="2160985" y="2785001"/>
              <a:ext cx="7964" cy="6576"/>
            </a:xfrm>
            <a:custGeom>
              <a:rect b="b" l="l" r="r" t="t"/>
              <a:pathLst>
                <a:path extrusionOk="0" h="289" w="350">
                  <a:moveTo>
                    <a:pt x="192" y="0"/>
                  </a:moveTo>
                  <a:cubicBezTo>
                    <a:pt x="158" y="0"/>
                    <a:pt x="122" y="16"/>
                    <a:pt x="84" y="50"/>
                  </a:cubicBezTo>
                  <a:lnTo>
                    <a:pt x="56" y="85"/>
                  </a:lnTo>
                  <a:cubicBezTo>
                    <a:pt x="28" y="113"/>
                    <a:pt x="0" y="169"/>
                    <a:pt x="56" y="225"/>
                  </a:cubicBezTo>
                  <a:cubicBezTo>
                    <a:pt x="56" y="260"/>
                    <a:pt x="56" y="260"/>
                    <a:pt x="84" y="288"/>
                  </a:cubicBezTo>
                  <a:lnTo>
                    <a:pt x="231" y="288"/>
                  </a:lnTo>
                  <a:cubicBezTo>
                    <a:pt x="294" y="288"/>
                    <a:pt x="322" y="225"/>
                    <a:pt x="350" y="169"/>
                  </a:cubicBezTo>
                  <a:cubicBezTo>
                    <a:pt x="350" y="141"/>
                    <a:pt x="350" y="113"/>
                    <a:pt x="322" y="85"/>
                  </a:cubicBezTo>
                  <a:cubicBezTo>
                    <a:pt x="285" y="32"/>
                    <a:pt x="241" y="0"/>
                    <a:pt x="1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9"/>
            <p:cNvSpPr/>
            <p:nvPr/>
          </p:nvSpPr>
          <p:spPr>
            <a:xfrm>
              <a:off x="2241174" y="2822092"/>
              <a:ext cx="27966" cy="27078"/>
            </a:xfrm>
            <a:custGeom>
              <a:rect b="b" l="l" r="r" t="t"/>
              <a:pathLst>
                <a:path extrusionOk="0" h="1190" w="1229">
                  <a:moveTo>
                    <a:pt x="977" y="1"/>
                  </a:moveTo>
                  <a:cubicBezTo>
                    <a:pt x="952" y="1"/>
                    <a:pt x="927" y="9"/>
                    <a:pt x="903" y="29"/>
                  </a:cubicBezTo>
                  <a:cubicBezTo>
                    <a:pt x="847" y="57"/>
                    <a:pt x="819" y="85"/>
                    <a:pt x="791" y="113"/>
                  </a:cubicBezTo>
                  <a:lnTo>
                    <a:pt x="728" y="113"/>
                  </a:lnTo>
                  <a:cubicBezTo>
                    <a:pt x="581" y="141"/>
                    <a:pt x="469" y="287"/>
                    <a:pt x="350" y="378"/>
                  </a:cubicBezTo>
                  <a:lnTo>
                    <a:pt x="231" y="490"/>
                  </a:lnTo>
                  <a:cubicBezTo>
                    <a:pt x="203" y="518"/>
                    <a:pt x="147" y="553"/>
                    <a:pt x="91" y="609"/>
                  </a:cubicBezTo>
                  <a:cubicBezTo>
                    <a:pt x="1" y="693"/>
                    <a:pt x="1" y="812"/>
                    <a:pt x="56" y="903"/>
                  </a:cubicBezTo>
                  <a:cubicBezTo>
                    <a:pt x="91" y="1043"/>
                    <a:pt x="175" y="1189"/>
                    <a:pt x="378" y="1189"/>
                  </a:cubicBezTo>
                  <a:cubicBezTo>
                    <a:pt x="553" y="1189"/>
                    <a:pt x="728" y="987"/>
                    <a:pt x="791" y="812"/>
                  </a:cubicBezTo>
                  <a:cubicBezTo>
                    <a:pt x="791" y="784"/>
                    <a:pt x="791" y="728"/>
                    <a:pt x="756" y="693"/>
                  </a:cubicBezTo>
                  <a:cubicBezTo>
                    <a:pt x="819" y="637"/>
                    <a:pt x="875" y="581"/>
                    <a:pt x="931" y="518"/>
                  </a:cubicBezTo>
                  <a:cubicBezTo>
                    <a:pt x="965" y="490"/>
                    <a:pt x="993" y="434"/>
                    <a:pt x="993" y="406"/>
                  </a:cubicBezTo>
                  <a:cubicBezTo>
                    <a:pt x="1021" y="378"/>
                    <a:pt x="1077" y="343"/>
                    <a:pt x="1105" y="315"/>
                  </a:cubicBezTo>
                  <a:cubicBezTo>
                    <a:pt x="1228" y="222"/>
                    <a:pt x="1106" y="1"/>
                    <a:pt x="97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9"/>
            <p:cNvSpPr/>
            <p:nvPr/>
          </p:nvSpPr>
          <p:spPr>
            <a:xfrm>
              <a:off x="2267114" y="2809281"/>
              <a:ext cx="14927" cy="11628"/>
            </a:xfrm>
            <a:custGeom>
              <a:rect b="b" l="l" r="r" t="t"/>
              <a:pathLst>
                <a:path extrusionOk="0" h="511" w="656">
                  <a:moveTo>
                    <a:pt x="577" y="0"/>
                  </a:moveTo>
                  <a:cubicBezTo>
                    <a:pt x="570" y="0"/>
                    <a:pt x="561" y="1"/>
                    <a:pt x="553" y="4"/>
                  </a:cubicBezTo>
                  <a:cubicBezTo>
                    <a:pt x="490" y="4"/>
                    <a:pt x="406" y="32"/>
                    <a:pt x="350" y="32"/>
                  </a:cubicBezTo>
                  <a:lnTo>
                    <a:pt x="287" y="32"/>
                  </a:lnTo>
                  <a:cubicBezTo>
                    <a:pt x="259" y="32"/>
                    <a:pt x="231" y="32"/>
                    <a:pt x="203" y="67"/>
                  </a:cubicBezTo>
                  <a:cubicBezTo>
                    <a:pt x="175" y="67"/>
                    <a:pt x="140" y="67"/>
                    <a:pt x="140" y="95"/>
                  </a:cubicBezTo>
                  <a:lnTo>
                    <a:pt x="140" y="67"/>
                  </a:lnTo>
                  <a:cubicBezTo>
                    <a:pt x="84" y="95"/>
                    <a:pt x="56" y="123"/>
                    <a:pt x="28" y="179"/>
                  </a:cubicBezTo>
                  <a:cubicBezTo>
                    <a:pt x="0" y="242"/>
                    <a:pt x="0" y="326"/>
                    <a:pt x="28" y="382"/>
                  </a:cubicBezTo>
                  <a:cubicBezTo>
                    <a:pt x="93" y="473"/>
                    <a:pt x="178" y="511"/>
                    <a:pt x="267" y="511"/>
                  </a:cubicBezTo>
                  <a:cubicBezTo>
                    <a:pt x="295" y="511"/>
                    <a:pt x="322" y="507"/>
                    <a:pt x="350" y="501"/>
                  </a:cubicBezTo>
                  <a:cubicBezTo>
                    <a:pt x="462" y="473"/>
                    <a:pt x="525" y="382"/>
                    <a:pt x="581" y="326"/>
                  </a:cubicBezTo>
                  <a:cubicBezTo>
                    <a:pt x="609" y="270"/>
                    <a:pt x="609" y="179"/>
                    <a:pt x="581" y="123"/>
                  </a:cubicBezTo>
                  <a:cubicBezTo>
                    <a:pt x="656" y="98"/>
                    <a:pt x="641" y="0"/>
                    <a:pt x="57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9"/>
            <p:cNvSpPr/>
            <p:nvPr/>
          </p:nvSpPr>
          <p:spPr>
            <a:xfrm>
              <a:off x="2272371" y="2810805"/>
              <a:ext cx="23" cy="23"/>
            </a:xfrm>
            <a:custGeom>
              <a:rect b="b" l="l" r="r" t="t"/>
              <a:pathLst>
                <a:path extrusionOk="0" h="1" w="1">
                  <a:moveTo>
                    <a:pt x="0" y="0"/>
                  </a:moveTo>
                  <a:lnTo>
                    <a:pt x="0" y="0"/>
                  </a:lnTo>
                  <a:lnTo>
                    <a:pt x="0" y="0"/>
                  </a:lnTo>
                  <a:close/>
                  <a:moveTo>
                    <a:pt x="0" y="0"/>
                  </a:moveTo>
                  <a:lnTo>
                    <a:pt x="0"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9"/>
            <p:cNvSpPr/>
            <p:nvPr/>
          </p:nvSpPr>
          <p:spPr>
            <a:xfrm>
              <a:off x="2280312" y="2817950"/>
              <a:ext cx="16566" cy="14927"/>
            </a:xfrm>
            <a:custGeom>
              <a:rect b="b" l="l" r="r" t="t"/>
              <a:pathLst>
                <a:path extrusionOk="0" h="656" w="728">
                  <a:moveTo>
                    <a:pt x="581" y="1"/>
                  </a:moveTo>
                  <a:cubicBezTo>
                    <a:pt x="525" y="64"/>
                    <a:pt x="469" y="64"/>
                    <a:pt x="406" y="92"/>
                  </a:cubicBezTo>
                  <a:cubicBezTo>
                    <a:pt x="392" y="120"/>
                    <a:pt x="364" y="134"/>
                    <a:pt x="335" y="134"/>
                  </a:cubicBezTo>
                  <a:cubicBezTo>
                    <a:pt x="307" y="134"/>
                    <a:pt x="277" y="120"/>
                    <a:pt x="259" y="92"/>
                  </a:cubicBezTo>
                  <a:cubicBezTo>
                    <a:pt x="231" y="120"/>
                    <a:pt x="231" y="120"/>
                    <a:pt x="203" y="120"/>
                  </a:cubicBezTo>
                  <a:cubicBezTo>
                    <a:pt x="203" y="148"/>
                    <a:pt x="175" y="176"/>
                    <a:pt x="175" y="176"/>
                  </a:cubicBezTo>
                  <a:lnTo>
                    <a:pt x="175" y="211"/>
                  </a:lnTo>
                  <a:lnTo>
                    <a:pt x="147" y="211"/>
                  </a:lnTo>
                  <a:lnTo>
                    <a:pt x="120" y="239"/>
                  </a:lnTo>
                  <a:lnTo>
                    <a:pt x="85" y="267"/>
                  </a:lnTo>
                  <a:cubicBezTo>
                    <a:pt x="29" y="295"/>
                    <a:pt x="1" y="413"/>
                    <a:pt x="29" y="469"/>
                  </a:cubicBezTo>
                  <a:cubicBezTo>
                    <a:pt x="57" y="560"/>
                    <a:pt x="120" y="616"/>
                    <a:pt x="203" y="644"/>
                  </a:cubicBezTo>
                  <a:cubicBezTo>
                    <a:pt x="228" y="652"/>
                    <a:pt x="254" y="655"/>
                    <a:pt x="280" y="655"/>
                  </a:cubicBezTo>
                  <a:cubicBezTo>
                    <a:pt x="353" y="655"/>
                    <a:pt x="431" y="629"/>
                    <a:pt x="497" y="588"/>
                  </a:cubicBezTo>
                  <a:cubicBezTo>
                    <a:pt x="581" y="525"/>
                    <a:pt x="672" y="413"/>
                    <a:pt x="644" y="295"/>
                  </a:cubicBezTo>
                  <a:cubicBezTo>
                    <a:pt x="644" y="295"/>
                    <a:pt x="644" y="267"/>
                    <a:pt x="672" y="267"/>
                  </a:cubicBezTo>
                  <a:cubicBezTo>
                    <a:pt x="728" y="211"/>
                    <a:pt x="728" y="92"/>
                    <a:pt x="672" y="36"/>
                  </a:cubicBezTo>
                  <a:cubicBezTo>
                    <a:pt x="644" y="1"/>
                    <a:pt x="644" y="1"/>
                    <a:pt x="60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9"/>
            <p:cNvSpPr/>
            <p:nvPr/>
          </p:nvSpPr>
          <p:spPr>
            <a:xfrm>
              <a:off x="2209977" y="2848510"/>
              <a:ext cx="21344" cy="21094"/>
            </a:xfrm>
            <a:custGeom>
              <a:rect b="b" l="l" r="r" t="t"/>
              <a:pathLst>
                <a:path extrusionOk="0" h="927" w="938">
                  <a:moveTo>
                    <a:pt x="791" y="0"/>
                  </a:moveTo>
                  <a:cubicBezTo>
                    <a:pt x="728" y="0"/>
                    <a:pt x="700" y="0"/>
                    <a:pt x="644" y="28"/>
                  </a:cubicBezTo>
                  <a:cubicBezTo>
                    <a:pt x="553" y="91"/>
                    <a:pt x="497" y="147"/>
                    <a:pt x="414" y="231"/>
                  </a:cubicBezTo>
                  <a:cubicBezTo>
                    <a:pt x="295" y="350"/>
                    <a:pt x="120" y="497"/>
                    <a:pt x="64" y="672"/>
                  </a:cubicBezTo>
                  <a:cubicBezTo>
                    <a:pt x="0" y="834"/>
                    <a:pt x="126" y="927"/>
                    <a:pt x="257" y="927"/>
                  </a:cubicBezTo>
                  <a:cubicBezTo>
                    <a:pt x="313" y="927"/>
                    <a:pt x="370" y="910"/>
                    <a:pt x="414" y="874"/>
                  </a:cubicBezTo>
                  <a:cubicBezTo>
                    <a:pt x="525" y="791"/>
                    <a:pt x="616" y="616"/>
                    <a:pt x="700" y="497"/>
                  </a:cubicBezTo>
                  <a:cubicBezTo>
                    <a:pt x="728" y="441"/>
                    <a:pt x="791" y="378"/>
                    <a:pt x="819" y="294"/>
                  </a:cubicBezTo>
                  <a:cubicBezTo>
                    <a:pt x="847" y="294"/>
                    <a:pt x="847" y="266"/>
                    <a:pt x="847" y="231"/>
                  </a:cubicBezTo>
                  <a:cubicBezTo>
                    <a:pt x="866" y="212"/>
                    <a:pt x="886" y="179"/>
                    <a:pt x="887" y="179"/>
                  </a:cubicBezTo>
                  <a:lnTo>
                    <a:pt x="887" y="179"/>
                  </a:lnTo>
                  <a:cubicBezTo>
                    <a:pt x="887" y="179"/>
                    <a:pt x="884" y="186"/>
                    <a:pt x="875" y="203"/>
                  </a:cubicBezTo>
                  <a:cubicBezTo>
                    <a:pt x="938" y="119"/>
                    <a:pt x="903" y="0"/>
                    <a:pt x="79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9"/>
            <p:cNvSpPr/>
            <p:nvPr/>
          </p:nvSpPr>
          <p:spPr>
            <a:xfrm>
              <a:off x="2198690" y="2925354"/>
              <a:ext cx="44577" cy="24098"/>
            </a:xfrm>
            <a:custGeom>
              <a:rect b="b" l="l" r="r" t="t"/>
              <a:pathLst>
                <a:path extrusionOk="0" h="1059" w="1959">
                  <a:moveTo>
                    <a:pt x="1546" y="1"/>
                  </a:moveTo>
                  <a:cubicBezTo>
                    <a:pt x="1287" y="1"/>
                    <a:pt x="993" y="148"/>
                    <a:pt x="735" y="322"/>
                  </a:cubicBezTo>
                  <a:cubicBezTo>
                    <a:pt x="735" y="350"/>
                    <a:pt x="700" y="350"/>
                    <a:pt x="700" y="350"/>
                  </a:cubicBezTo>
                  <a:cubicBezTo>
                    <a:pt x="672" y="368"/>
                    <a:pt x="651" y="377"/>
                    <a:pt x="633" y="377"/>
                  </a:cubicBezTo>
                  <a:cubicBezTo>
                    <a:pt x="616" y="377"/>
                    <a:pt x="602" y="368"/>
                    <a:pt x="588" y="350"/>
                  </a:cubicBezTo>
                  <a:cubicBezTo>
                    <a:pt x="560" y="322"/>
                    <a:pt x="525" y="294"/>
                    <a:pt x="497" y="266"/>
                  </a:cubicBezTo>
                  <a:cubicBezTo>
                    <a:pt x="514" y="143"/>
                    <a:pt x="415" y="62"/>
                    <a:pt x="328" y="62"/>
                  </a:cubicBezTo>
                  <a:cubicBezTo>
                    <a:pt x="272" y="62"/>
                    <a:pt x="221" y="96"/>
                    <a:pt x="210" y="176"/>
                  </a:cubicBezTo>
                  <a:lnTo>
                    <a:pt x="210" y="211"/>
                  </a:lnTo>
                  <a:cubicBezTo>
                    <a:pt x="119" y="266"/>
                    <a:pt x="63" y="322"/>
                    <a:pt x="36" y="413"/>
                  </a:cubicBezTo>
                  <a:cubicBezTo>
                    <a:pt x="1" y="497"/>
                    <a:pt x="63" y="588"/>
                    <a:pt x="63" y="672"/>
                  </a:cubicBezTo>
                  <a:cubicBezTo>
                    <a:pt x="91" y="763"/>
                    <a:pt x="91" y="791"/>
                    <a:pt x="147" y="819"/>
                  </a:cubicBezTo>
                  <a:cubicBezTo>
                    <a:pt x="171" y="941"/>
                    <a:pt x="296" y="1001"/>
                    <a:pt x="406" y="1001"/>
                  </a:cubicBezTo>
                  <a:cubicBezTo>
                    <a:pt x="428" y="1001"/>
                    <a:pt x="449" y="998"/>
                    <a:pt x="469" y="994"/>
                  </a:cubicBezTo>
                  <a:cubicBezTo>
                    <a:pt x="525" y="1036"/>
                    <a:pt x="586" y="1059"/>
                    <a:pt x="647" y="1059"/>
                  </a:cubicBezTo>
                  <a:cubicBezTo>
                    <a:pt x="717" y="1059"/>
                    <a:pt x="787" y="1029"/>
                    <a:pt x="847" y="966"/>
                  </a:cubicBezTo>
                  <a:cubicBezTo>
                    <a:pt x="966" y="847"/>
                    <a:pt x="1084" y="763"/>
                    <a:pt x="1224" y="672"/>
                  </a:cubicBezTo>
                  <a:cubicBezTo>
                    <a:pt x="1343" y="616"/>
                    <a:pt x="1462" y="588"/>
                    <a:pt x="1574" y="525"/>
                  </a:cubicBezTo>
                  <a:lnTo>
                    <a:pt x="1749" y="525"/>
                  </a:lnTo>
                  <a:cubicBezTo>
                    <a:pt x="1812" y="497"/>
                    <a:pt x="1840" y="469"/>
                    <a:pt x="1868" y="441"/>
                  </a:cubicBezTo>
                  <a:cubicBezTo>
                    <a:pt x="1895" y="413"/>
                    <a:pt x="1923" y="385"/>
                    <a:pt x="1923" y="350"/>
                  </a:cubicBezTo>
                  <a:cubicBezTo>
                    <a:pt x="1958" y="294"/>
                    <a:pt x="1958" y="238"/>
                    <a:pt x="1958" y="176"/>
                  </a:cubicBezTo>
                  <a:cubicBezTo>
                    <a:pt x="1923" y="148"/>
                    <a:pt x="1895" y="92"/>
                    <a:pt x="1868" y="64"/>
                  </a:cubicBezTo>
                  <a:cubicBezTo>
                    <a:pt x="1868" y="36"/>
                    <a:pt x="1840" y="36"/>
                    <a:pt x="1812" y="36"/>
                  </a:cubicBezTo>
                  <a:cubicBezTo>
                    <a:pt x="1784" y="1"/>
                    <a:pt x="1721" y="1"/>
                    <a:pt x="1693" y="1"/>
                  </a:cubicBezTo>
                  <a:cubicBezTo>
                    <a:pt x="1665" y="1"/>
                    <a:pt x="1637" y="1"/>
                    <a:pt x="1609" y="36"/>
                  </a:cubicBezTo>
                  <a:cubicBezTo>
                    <a:pt x="1574" y="1"/>
                    <a:pt x="1546" y="1"/>
                    <a:pt x="154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9"/>
            <p:cNvSpPr/>
            <p:nvPr/>
          </p:nvSpPr>
          <p:spPr>
            <a:xfrm>
              <a:off x="2078089" y="2920667"/>
              <a:ext cx="6713" cy="13107"/>
            </a:xfrm>
            <a:custGeom>
              <a:rect b="b" l="l" r="r" t="t"/>
              <a:pathLst>
                <a:path extrusionOk="0" h="576" w="295">
                  <a:moveTo>
                    <a:pt x="197" y="0"/>
                  </a:moveTo>
                  <a:cubicBezTo>
                    <a:pt x="190" y="0"/>
                    <a:pt x="183" y="2"/>
                    <a:pt x="175" y="4"/>
                  </a:cubicBezTo>
                  <a:cubicBezTo>
                    <a:pt x="91" y="32"/>
                    <a:pt x="56" y="123"/>
                    <a:pt x="28" y="207"/>
                  </a:cubicBezTo>
                  <a:cubicBezTo>
                    <a:pt x="0" y="326"/>
                    <a:pt x="0" y="417"/>
                    <a:pt x="56" y="528"/>
                  </a:cubicBezTo>
                  <a:cubicBezTo>
                    <a:pt x="74" y="560"/>
                    <a:pt x="103" y="576"/>
                    <a:pt x="132" y="576"/>
                  </a:cubicBezTo>
                  <a:cubicBezTo>
                    <a:pt x="161" y="576"/>
                    <a:pt x="189" y="560"/>
                    <a:pt x="203" y="528"/>
                  </a:cubicBezTo>
                  <a:cubicBezTo>
                    <a:pt x="231" y="472"/>
                    <a:pt x="266" y="417"/>
                    <a:pt x="294" y="354"/>
                  </a:cubicBezTo>
                  <a:lnTo>
                    <a:pt x="294" y="179"/>
                  </a:lnTo>
                  <a:cubicBezTo>
                    <a:pt x="294" y="128"/>
                    <a:pt x="271" y="0"/>
                    <a:pt x="19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9"/>
            <p:cNvSpPr/>
            <p:nvPr/>
          </p:nvSpPr>
          <p:spPr>
            <a:xfrm>
              <a:off x="2058838" y="2916639"/>
              <a:ext cx="9261" cy="23074"/>
            </a:xfrm>
            <a:custGeom>
              <a:rect b="b" l="l" r="r" t="t"/>
              <a:pathLst>
                <a:path extrusionOk="0" h="1014" w="407">
                  <a:moveTo>
                    <a:pt x="247" y="0"/>
                  </a:moveTo>
                  <a:cubicBezTo>
                    <a:pt x="219" y="0"/>
                    <a:pt x="193" y="11"/>
                    <a:pt x="175" y="34"/>
                  </a:cubicBezTo>
                  <a:cubicBezTo>
                    <a:pt x="63" y="181"/>
                    <a:pt x="91" y="384"/>
                    <a:pt x="63" y="559"/>
                  </a:cubicBezTo>
                  <a:cubicBezTo>
                    <a:pt x="28" y="705"/>
                    <a:pt x="0" y="908"/>
                    <a:pt x="147" y="999"/>
                  </a:cubicBezTo>
                  <a:cubicBezTo>
                    <a:pt x="164" y="1009"/>
                    <a:pt x="183" y="1014"/>
                    <a:pt x="204" y="1014"/>
                  </a:cubicBezTo>
                  <a:cubicBezTo>
                    <a:pt x="295" y="1014"/>
                    <a:pt x="406" y="921"/>
                    <a:pt x="378" y="824"/>
                  </a:cubicBezTo>
                  <a:cubicBezTo>
                    <a:pt x="322" y="733"/>
                    <a:pt x="322" y="649"/>
                    <a:pt x="322" y="559"/>
                  </a:cubicBezTo>
                  <a:cubicBezTo>
                    <a:pt x="322" y="419"/>
                    <a:pt x="266" y="272"/>
                    <a:pt x="350" y="153"/>
                  </a:cubicBezTo>
                  <a:cubicBezTo>
                    <a:pt x="395" y="68"/>
                    <a:pt x="318" y="0"/>
                    <a:pt x="2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9"/>
            <p:cNvSpPr/>
            <p:nvPr/>
          </p:nvSpPr>
          <p:spPr>
            <a:xfrm>
              <a:off x="2051511" y="2889629"/>
              <a:ext cx="12766" cy="28626"/>
            </a:xfrm>
            <a:custGeom>
              <a:rect b="b" l="l" r="r" t="t"/>
              <a:pathLst>
                <a:path extrusionOk="0" h="1258" w="561">
                  <a:moveTo>
                    <a:pt x="345" y="1"/>
                  </a:moveTo>
                  <a:cubicBezTo>
                    <a:pt x="314" y="1"/>
                    <a:pt x="287" y="10"/>
                    <a:pt x="266" y="32"/>
                  </a:cubicBezTo>
                  <a:cubicBezTo>
                    <a:pt x="1" y="207"/>
                    <a:pt x="1" y="613"/>
                    <a:pt x="36" y="872"/>
                  </a:cubicBezTo>
                  <a:cubicBezTo>
                    <a:pt x="36" y="962"/>
                    <a:pt x="1" y="1018"/>
                    <a:pt x="1" y="1109"/>
                  </a:cubicBezTo>
                  <a:cubicBezTo>
                    <a:pt x="23" y="1201"/>
                    <a:pt x="99" y="1258"/>
                    <a:pt x="174" y="1258"/>
                  </a:cubicBezTo>
                  <a:cubicBezTo>
                    <a:pt x="219" y="1258"/>
                    <a:pt x="263" y="1238"/>
                    <a:pt x="294" y="1193"/>
                  </a:cubicBezTo>
                  <a:cubicBezTo>
                    <a:pt x="385" y="1081"/>
                    <a:pt x="413" y="872"/>
                    <a:pt x="441" y="732"/>
                  </a:cubicBezTo>
                  <a:cubicBezTo>
                    <a:pt x="441" y="669"/>
                    <a:pt x="441" y="613"/>
                    <a:pt x="469" y="585"/>
                  </a:cubicBezTo>
                  <a:cubicBezTo>
                    <a:pt x="497" y="466"/>
                    <a:pt x="525" y="347"/>
                    <a:pt x="525" y="263"/>
                  </a:cubicBezTo>
                  <a:cubicBezTo>
                    <a:pt x="525" y="235"/>
                    <a:pt x="525" y="235"/>
                    <a:pt x="560" y="207"/>
                  </a:cubicBezTo>
                  <a:cubicBezTo>
                    <a:pt x="560" y="96"/>
                    <a:pt x="440" y="1"/>
                    <a:pt x="34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9"/>
            <p:cNvSpPr/>
            <p:nvPr/>
          </p:nvSpPr>
          <p:spPr>
            <a:xfrm>
              <a:off x="2028437" y="2902918"/>
              <a:ext cx="7987" cy="20707"/>
            </a:xfrm>
            <a:custGeom>
              <a:rect b="b" l="l" r="r" t="t"/>
              <a:pathLst>
                <a:path extrusionOk="0" h="910" w="351">
                  <a:moveTo>
                    <a:pt x="200" y="1"/>
                  </a:moveTo>
                  <a:cubicBezTo>
                    <a:pt x="163" y="1"/>
                    <a:pt x="127" y="29"/>
                    <a:pt x="113" y="85"/>
                  </a:cubicBezTo>
                  <a:cubicBezTo>
                    <a:pt x="85" y="322"/>
                    <a:pt x="1" y="609"/>
                    <a:pt x="85" y="847"/>
                  </a:cubicBezTo>
                  <a:cubicBezTo>
                    <a:pt x="99" y="889"/>
                    <a:pt x="135" y="910"/>
                    <a:pt x="172" y="910"/>
                  </a:cubicBezTo>
                  <a:cubicBezTo>
                    <a:pt x="209" y="910"/>
                    <a:pt x="245" y="889"/>
                    <a:pt x="259" y="847"/>
                  </a:cubicBezTo>
                  <a:cubicBezTo>
                    <a:pt x="350" y="609"/>
                    <a:pt x="287" y="322"/>
                    <a:pt x="287" y="85"/>
                  </a:cubicBezTo>
                  <a:cubicBezTo>
                    <a:pt x="273" y="29"/>
                    <a:pt x="237" y="1"/>
                    <a:pt x="20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9"/>
            <p:cNvSpPr/>
            <p:nvPr/>
          </p:nvSpPr>
          <p:spPr>
            <a:xfrm>
              <a:off x="2011735" y="2901370"/>
              <a:ext cx="9421" cy="19478"/>
            </a:xfrm>
            <a:custGeom>
              <a:rect b="b" l="l" r="r" t="t"/>
              <a:pathLst>
                <a:path extrusionOk="0" h="856" w="414">
                  <a:moveTo>
                    <a:pt x="165" y="1"/>
                  </a:moveTo>
                  <a:cubicBezTo>
                    <a:pt x="128" y="1"/>
                    <a:pt x="91" y="23"/>
                    <a:pt x="91" y="69"/>
                  </a:cubicBezTo>
                  <a:cubicBezTo>
                    <a:pt x="63" y="300"/>
                    <a:pt x="1" y="530"/>
                    <a:pt x="91" y="740"/>
                  </a:cubicBezTo>
                  <a:cubicBezTo>
                    <a:pt x="117" y="819"/>
                    <a:pt x="172" y="855"/>
                    <a:pt x="228" y="855"/>
                  </a:cubicBezTo>
                  <a:cubicBezTo>
                    <a:pt x="296" y="855"/>
                    <a:pt x="366" y="801"/>
                    <a:pt x="385" y="705"/>
                  </a:cubicBezTo>
                  <a:cubicBezTo>
                    <a:pt x="413" y="474"/>
                    <a:pt x="266" y="300"/>
                    <a:pt x="238" y="69"/>
                  </a:cubicBezTo>
                  <a:cubicBezTo>
                    <a:pt x="238" y="23"/>
                    <a:pt x="202" y="1"/>
                    <a:pt x="16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9"/>
            <p:cNvSpPr/>
            <p:nvPr/>
          </p:nvSpPr>
          <p:spPr>
            <a:xfrm>
              <a:off x="1991210" y="2909448"/>
              <a:ext cx="12584" cy="30537"/>
            </a:xfrm>
            <a:custGeom>
              <a:rect b="b" l="l" r="r" t="t"/>
              <a:pathLst>
                <a:path extrusionOk="0" h="1342" w="553">
                  <a:moveTo>
                    <a:pt x="91" y="1"/>
                  </a:moveTo>
                  <a:cubicBezTo>
                    <a:pt x="91" y="1"/>
                    <a:pt x="63" y="35"/>
                    <a:pt x="63" y="63"/>
                  </a:cubicBezTo>
                  <a:cubicBezTo>
                    <a:pt x="63" y="147"/>
                    <a:pt x="63" y="238"/>
                    <a:pt x="28" y="322"/>
                  </a:cubicBezTo>
                  <a:cubicBezTo>
                    <a:pt x="63" y="560"/>
                    <a:pt x="1" y="819"/>
                    <a:pt x="63" y="1049"/>
                  </a:cubicBezTo>
                  <a:cubicBezTo>
                    <a:pt x="91" y="1084"/>
                    <a:pt x="63" y="1112"/>
                    <a:pt x="63" y="1140"/>
                  </a:cubicBezTo>
                  <a:cubicBezTo>
                    <a:pt x="91" y="1224"/>
                    <a:pt x="119" y="1287"/>
                    <a:pt x="175" y="1315"/>
                  </a:cubicBezTo>
                  <a:cubicBezTo>
                    <a:pt x="219" y="1332"/>
                    <a:pt x="266" y="1341"/>
                    <a:pt x="310" y="1341"/>
                  </a:cubicBezTo>
                  <a:cubicBezTo>
                    <a:pt x="414" y="1341"/>
                    <a:pt x="505" y="1291"/>
                    <a:pt x="525" y="1168"/>
                  </a:cubicBezTo>
                  <a:cubicBezTo>
                    <a:pt x="553" y="1049"/>
                    <a:pt x="525" y="965"/>
                    <a:pt x="469" y="910"/>
                  </a:cubicBezTo>
                  <a:lnTo>
                    <a:pt x="469" y="875"/>
                  </a:lnTo>
                  <a:lnTo>
                    <a:pt x="469" y="735"/>
                  </a:lnTo>
                  <a:cubicBezTo>
                    <a:pt x="441" y="525"/>
                    <a:pt x="378" y="322"/>
                    <a:pt x="378" y="91"/>
                  </a:cubicBezTo>
                  <a:lnTo>
                    <a:pt x="350" y="91"/>
                  </a:lnTo>
                  <a:cubicBezTo>
                    <a:pt x="266" y="63"/>
                    <a:pt x="147" y="63"/>
                    <a:pt x="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9"/>
            <p:cNvSpPr/>
            <p:nvPr/>
          </p:nvSpPr>
          <p:spPr>
            <a:xfrm>
              <a:off x="1966703" y="2930133"/>
              <a:ext cx="26601" cy="39958"/>
            </a:xfrm>
            <a:custGeom>
              <a:rect b="b" l="l" r="r" t="t"/>
              <a:pathLst>
                <a:path extrusionOk="0" h="1756" w="1169">
                  <a:moveTo>
                    <a:pt x="469" y="1"/>
                  </a:moveTo>
                  <a:cubicBezTo>
                    <a:pt x="441" y="28"/>
                    <a:pt x="441" y="28"/>
                    <a:pt x="406" y="56"/>
                  </a:cubicBezTo>
                  <a:cubicBezTo>
                    <a:pt x="378" y="231"/>
                    <a:pt x="350" y="406"/>
                    <a:pt x="350" y="581"/>
                  </a:cubicBezTo>
                  <a:lnTo>
                    <a:pt x="350" y="700"/>
                  </a:lnTo>
                  <a:lnTo>
                    <a:pt x="322" y="665"/>
                  </a:lnTo>
                  <a:cubicBezTo>
                    <a:pt x="302" y="690"/>
                    <a:pt x="265" y="711"/>
                    <a:pt x="234" y="711"/>
                  </a:cubicBezTo>
                  <a:cubicBezTo>
                    <a:pt x="222" y="711"/>
                    <a:pt x="211" y="708"/>
                    <a:pt x="203" y="700"/>
                  </a:cubicBezTo>
                  <a:cubicBezTo>
                    <a:pt x="176" y="665"/>
                    <a:pt x="120" y="665"/>
                    <a:pt x="92" y="665"/>
                  </a:cubicBezTo>
                  <a:cubicBezTo>
                    <a:pt x="29" y="700"/>
                    <a:pt x="1" y="784"/>
                    <a:pt x="29" y="903"/>
                  </a:cubicBezTo>
                  <a:cubicBezTo>
                    <a:pt x="120" y="1105"/>
                    <a:pt x="176" y="1308"/>
                    <a:pt x="266" y="1511"/>
                  </a:cubicBezTo>
                  <a:cubicBezTo>
                    <a:pt x="312" y="1607"/>
                    <a:pt x="398" y="1739"/>
                    <a:pt x="521" y="1739"/>
                  </a:cubicBezTo>
                  <a:cubicBezTo>
                    <a:pt x="550" y="1739"/>
                    <a:pt x="582" y="1731"/>
                    <a:pt x="616" y="1714"/>
                  </a:cubicBezTo>
                  <a:cubicBezTo>
                    <a:pt x="756" y="1658"/>
                    <a:pt x="672" y="1455"/>
                    <a:pt x="616" y="1336"/>
                  </a:cubicBezTo>
                  <a:cubicBezTo>
                    <a:pt x="553" y="1189"/>
                    <a:pt x="497" y="1049"/>
                    <a:pt x="441" y="903"/>
                  </a:cubicBezTo>
                  <a:cubicBezTo>
                    <a:pt x="469" y="903"/>
                    <a:pt x="469" y="930"/>
                    <a:pt x="497" y="930"/>
                  </a:cubicBezTo>
                  <a:cubicBezTo>
                    <a:pt x="553" y="930"/>
                    <a:pt x="616" y="930"/>
                    <a:pt x="644" y="903"/>
                  </a:cubicBezTo>
                  <a:lnTo>
                    <a:pt x="644" y="903"/>
                  </a:lnTo>
                  <a:cubicBezTo>
                    <a:pt x="644" y="930"/>
                    <a:pt x="616" y="958"/>
                    <a:pt x="644" y="1014"/>
                  </a:cubicBezTo>
                  <a:cubicBezTo>
                    <a:pt x="672" y="1133"/>
                    <a:pt x="672" y="1280"/>
                    <a:pt x="728" y="1427"/>
                  </a:cubicBezTo>
                  <a:cubicBezTo>
                    <a:pt x="756" y="1539"/>
                    <a:pt x="819" y="1658"/>
                    <a:pt x="966" y="1749"/>
                  </a:cubicBezTo>
                  <a:cubicBezTo>
                    <a:pt x="979" y="1753"/>
                    <a:pt x="993" y="1755"/>
                    <a:pt x="1007" y="1755"/>
                  </a:cubicBezTo>
                  <a:cubicBezTo>
                    <a:pt x="1077" y="1755"/>
                    <a:pt x="1140" y="1700"/>
                    <a:pt x="1140" y="1630"/>
                  </a:cubicBezTo>
                  <a:cubicBezTo>
                    <a:pt x="1168" y="1364"/>
                    <a:pt x="931" y="1189"/>
                    <a:pt x="847" y="958"/>
                  </a:cubicBezTo>
                  <a:cubicBezTo>
                    <a:pt x="829" y="904"/>
                    <a:pt x="784" y="870"/>
                    <a:pt x="740" y="870"/>
                  </a:cubicBezTo>
                  <a:cubicBezTo>
                    <a:pt x="717" y="870"/>
                    <a:pt x="695" y="879"/>
                    <a:pt x="676" y="898"/>
                  </a:cubicBezTo>
                  <a:lnTo>
                    <a:pt x="676" y="898"/>
                  </a:lnTo>
                  <a:cubicBezTo>
                    <a:pt x="703" y="868"/>
                    <a:pt x="728" y="809"/>
                    <a:pt x="728" y="756"/>
                  </a:cubicBezTo>
                  <a:cubicBezTo>
                    <a:pt x="728" y="665"/>
                    <a:pt x="700" y="581"/>
                    <a:pt x="672" y="525"/>
                  </a:cubicBezTo>
                  <a:cubicBezTo>
                    <a:pt x="672" y="406"/>
                    <a:pt x="616" y="259"/>
                    <a:pt x="616" y="140"/>
                  </a:cubicBezTo>
                  <a:cubicBezTo>
                    <a:pt x="553" y="112"/>
                    <a:pt x="497" y="56"/>
                    <a:pt x="46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9"/>
            <p:cNvSpPr/>
            <p:nvPr/>
          </p:nvSpPr>
          <p:spPr>
            <a:xfrm>
              <a:off x="2006479" y="2928813"/>
              <a:ext cx="11332" cy="24416"/>
            </a:xfrm>
            <a:custGeom>
              <a:rect b="b" l="l" r="r" t="t"/>
              <a:pathLst>
                <a:path extrusionOk="0" h="1073" w="498">
                  <a:moveTo>
                    <a:pt x="253" y="0"/>
                  </a:moveTo>
                  <a:cubicBezTo>
                    <a:pt x="186" y="0"/>
                    <a:pt x="108" y="55"/>
                    <a:pt x="92" y="142"/>
                  </a:cubicBezTo>
                  <a:cubicBezTo>
                    <a:pt x="57" y="436"/>
                    <a:pt x="1" y="786"/>
                    <a:pt x="232" y="1016"/>
                  </a:cubicBezTo>
                  <a:cubicBezTo>
                    <a:pt x="262" y="1056"/>
                    <a:pt x="295" y="1072"/>
                    <a:pt x="326" y="1072"/>
                  </a:cubicBezTo>
                  <a:cubicBezTo>
                    <a:pt x="388" y="1072"/>
                    <a:pt x="441" y="1007"/>
                    <a:pt x="441" y="933"/>
                  </a:cubicBezTo>
                  <a:cubicBezTo>
                    <a:pt x="497" y="639"/>
                    <a:pt x="406" y="373"/>
                    <a:pt x="350" y="86"/>
                  </a:cubicBezTo>
                  <a:cubicBezTo>
                    <a:pt x="339" y="27"/>
                    <a:pt x="298" y="0"/>
                    <a:pt x="25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9"/>
            <p:cNvSpPr/>
            <p:nvPr/>
          </p:nvSpPr>
          <p:spPr>
            <a:xfrm>
              <a:off x="2025365" y="2930952"/>
              <a:ext cx="10263" cy="15200"/>
            </a:xfrm>
            <a:custGeom>
              <a:rect b="b" l="l" r="r" t="t"/>
              <a:pathLst>
                <a:path extrusionOk="0" h="668" w="451">
                  <a:moveTo>
                    <a:pt x="142" y="1"/>
                  </a:moveTo>
                  <a:cubicBezTo>
                    <a:pt x="73" y="1"/>
                    <a:pt x="0" y="65"/>
                    <a:pt x="17" y="167"/>
                  </a:cubicBezTo>
                  <a:cubicBezTo>
                    <a:pt x="17" y="251"/>
                    <a:pt x="17" y="370"/>
                    <a:pt x="45" y="454"/>
                  </a:cubicBezTo>
                  <a:cubicBezTo>
                    <a:pt x="70" y="561"/>
                    <a:pt x="146" y="668"/>
                    <a:pt x="268" y="668"/>
                  </a:cubicBezTo>
                  <a:cubicBezTo>
                    <a:pt x="282" y="668"/>
                    <a:pt x="296" y="667"/>
                    <a:pt x="311" y="664"/>
                  </a:cubicBezTo>
                  <a:cubicBezTo>
                    <a:pt x="450" y="601"/>
                    <a:pt x="394" y="454"/>
                    <a:pt x="339" y="342"/>
                  </a:cubicBezTo>
                  <a:cubicBezTo>
                    <a:pt x="311" y="279"/>
                    <a:pt x="276" y="195"/>
                    <a:pt x="248" y="104"/>
                  </a:cubicBezTo>
                  <a:cubicBezTo>
                    <a:pt x="236" y="32"/>
                    <a:pt x="190" y="1"/>
                    <a:pt x="14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9"/>
            <p:cNvSpPr/>
            <p:nvPr/>
          </p:nvSpPr>
          <p:spPr>
            <a:xfrm>
              <a:off x="1953505" y="2978032"/>
              <a:ext cx="53087" cy="76707"/>
            </a:xfrm>
            <a:custGeom>
              <a:rect b="b" l="l" r="r" t="t"/>
              <a:pathLst>
                <a:path extrusionOk="0" h="3371" w="2333">
                  <a:moveTo>
                    <a:pt x="322" y="0"/>
                  </a:moveTo>
                  <a:cubicBezTo>
                    <a:pt x="289" y="0"/>
                    <a:pt x="259" y="7"/>
                    <a:pt x="231" y="21"/>
                  </a:cubicBezTo>
                  <a:cubicBezTo>
                    <a:pt x="175" y="21"/>
                    <a:pt x="112" y="77"/>
                    <a:pt x="147" y="105"/>
                  </a:cubicBezTo>
                  <a:cubicBezTo>
                    <a:pt x="112" y="133"/>
                    <a:pt x="112" y="133"/>
                    <a:pt x="112" y="168"/>
                  </a:cubicBezTo>
                  <a:cubicBezTo>
                    <a:pt x="112" y="518"/>
                    <a:pt x="56" y="867"/>
                    <a:pt x="0" y="1182"/>
                  </a:cubicBezTo>
                  <a:cubicBezTo>
                    <a:pt x="0" y="1420"/>
                    <a:pt x="28" y="1622"/>
                    <a:pt x="56" y="1825"/>
                  </a:cubicBezTo>
                  <a:cubicBezTo>
                    <a:pt x="147" y="2231"/>
                    <a:pt x="203" y="2671"/>
                    <a:pt x="259" y="3021"/>
                  </a:cubicBezTo>
                  <a:cubicBezTo>
                    <a:pt x="322" y="3224"/>
                    <a:pt x="434" y="3371"/>
                    <a:pt x="637" y="3371"/>
                  </a:cubicBezTo>
                  <a:cubicBezTo>
                    <a:pt x="728" y="3371"/>
                    <a:pt x="811" y="3315"/>
                    <a:pt x="902" y="3280"/>
                  </a:cubicBezTo>
                  <a:cubicBezTo>
                    <a:pt x="958" y="3252"/>
                    <a:pt x="1049" y="3224"/>
                    <a:pt x="1133" y="3168"/>
                  </a:cubicBezTo>
                  <a:cubicBezTo>
                    <a:pt x="1224" y="3140"/>
                    <a:pt x="1280" y="3049"/>
                    <a:pt x="1336" y="2993"/>
                  </a:cubicBezTo>
                  <a:cubicBezTo>
                    <a:pt x="1427" y="2930"/>
                    <a:pt x="1511" y="2902"/>
                    <a:pt x="1602" y="2846"/>
                  </a:cubicBezTo>
                  <a:cubicBezTo>
                    <a:pt x="1658" y="2818"/>
                    <a:pt x="1720" y="2790"/>
                    <a:pt x="1776" y="2755"/>
                  </a:cubicBezTo>
                  <a:cubicBezTo>
                    <a:pt x="1776" y="2755"/>
                    <a:pt x="1776" y="2727"/>
                    <a:pt x="1804" y="2727"/>
                  </a:cubicBezTo>
                  <a:cubicBezTo>
                    <a:pt x="1854" y="2785"/>
                    <a:pt x="1920" y="2810"/>
                    <a:pt x="1988" y="2810"/>
                  </a:cubicBezTo>
                  <a:cubicBezTo>
                    <a:pt x="2157" y="2810"/>
                    <a:pt x="2333" y="2653"/>
                    <a:pt x="2273" y="2469"/>
                  </a:cubicBezTo>
                  <a:cubicBezTo>
                    <a:pt x="2273" y="2406"/>
                    <a:pt x="2245" y="2378"/>
                    <a:pt x="2210" y="2322"/>
                  </a:cubicBezTo>
                  <a:cubicBezTo>
                    <a:pt x="2035" y="1944"/>
                    <a:pt x="1860" y="1532"/>
                    <a:pt x="1630" y="1182"/>
                  </a:cubicBezTo>
                  <a:cubicBezTo>
                    <a:pt x="1511" y="1007"/>
                    <a:pt x="1308" y="692"/>
                    <a:pt x="1077" y="602"/>
                  </a:cubicBezTo>
                  <a:cubicBezTo>
                    <a:pt x="930" y="455"/>
                    <a:pt x="811" y="343"/>
                    <a:pt x="700" y="196"/>
                  </a:cubicBezTo>
                  <a:cubicBezTo>
                    <a:pt x="637" y="133"/>
                    <a:pt x="609" y="105"/>
                    <a:pt x="581" y="105"/>
                  </a:cubicBezTo>
                  <a:cubicBezTo>
                    <a:pt x="525" y="77"/>
                    <a:pt x="462" y="77"/>
                    <a:pt x="434" y="21"/>
                  </a:cubicBezTo>
                  <a:cubicBezTo>
                    <a:pt x="392" y="7"/>
                    <a:pt x="355" y="0"/>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9"/>
            <p:cNvSpPr/>
            <p:nvPr/>
          </p:nvSpPr>
          <p:spPr>
            <a:xfrm>
              <a:off x="2001245" y="3057743"/>
              <a:ext cx="36454" cy="44099"/>
            </a:xfrm>
            <a:custGeom>
              <a:rect b="b" l="l" r="r" t="t"/>
              <a:pathLst>
                <a:path extrusionOk="0" h="1938" w="1602">
                  <a:moveTo>
                    <a:pt x="1289" y="0"/>
                  </a:moveTo>
                  <a:cubicBezTo>
                    <a:pt x="1194" y="0"/>
                    <a:pt x="1105" y="60"/>
                    <a:pt x="1105" y="189"/>
                  </a:cubicBezTo>
                  <a:cubicBezTo>
                    <a:pt x="1133" y="336"/>
                    <a:pt x="1105" y="476"/>
                    <a:pt x="1077" y="595"/>
                  </a:cubicBezTo>
                  <a:cubicBezTo>
                    <a:pt x="1024" y="546"/>
                    <a:pt x="953" y="513"/>
                    <a:pt x="880" y="513"/>
                  </a:cubicBezTo>
                  <a:cubicBezTo>
                    <a:pt x="829" y="513"/>
                    <a:pt x="776" y="529"/>
                    <a:pt x="727" y="567"/>
                  </a:cubicBezTo>
                  <a:cubicBezTo>
                    <a:pt x="699" y="567"/>
                    <a:pt x="671" y="595"/>
                    <a:pt x="671" y="623"/>
                  </a:cubicBezTo>
                  <a:cubicBezTo>
                    <a:pt x="636" y="623"/>
                    <a:pt x="636" y="595"/>
                    <a:pt x="636" y="595"/>
                  </a:cubicBezTo>
                  <a:cubicBezTo>
                    <a:pt x="552" y="742"/>
                    <a:pt x="462" y="860"/>
                    <a:pt x="350" y="972"/>
                  </a:cubicBezTo>
                  <a:cubicBezTo>
                    <a:pt x="259" y="1063"/>
                    <a:pt x="112" y="1175"/>
                    <a:pt x="56" y="1294"/>
                  </a:cubicBezTo>
                  <a:cubicBezTo>
                    <a:pt x="28" y="1413"/>
                    <a:pt x="0" y="1497"/>
                    <a:pt x="28" y="1616"/>
                  </a:cubicBezTo>
                  <a:cubicBezTo>
                    <a:pt x="112" y="1762"/>
                    <a:pt x="406" y="1818"/>
                    <a:pt x="524" y="1846"/>
                  </a:cubicBezTo>
                  <a:cubicBezTo>
                    <a:pt x="524" y="1846"/>
                    <a:pt x="552" y="1846"/>
                    <a:pt x="552" y="1874"/>
                  </a:cubicBezTo>
                  <a:cubicBezTo>
                    <a:pt x="552" y="1846"/>
                    <a:pt x="552" y="1846"/>
                    <a:pt x="580" y="1846"/>
                  </a:cubicBezTo>
                  <a:lnTo>
                    <a:pt x="580" y="1874"/>
                  </a:lnTo>
                  <a:cubicBezTo>
                    <a:pt x="755" y="1909"/>
                    <a:pt x="930" y="1937"/>
                    <a:pt x="1105" y="1937"/>
                  </a:cubicBezTo>
                  <a:cubicBezTo>
                    <a:pt x="1196" y="1909"/>
                    <a:pt x="1252" y="1874"/>
                    <a:pt x="1336" y="1846"/>
                  </a:cubicBezTo>
                  <a:lnTo>
                    <a:pt x="1454" y="1846"/>
                  </a:lnTo>
                  <a:cubicBezTo>
                    <a:pt x="1454" y="1846"/>
                    <a:pt x="1482" y="1846"/>
                    <a:pt x="1482" y="1818"/>
                  </a:cubicBezTo>
                  <a:cubicBezTo>
                    <a:pt x="1601" y="1616"/>
                    <a:pt x="1573" y="1266"/>
                    <a:pt x="1573" y="1035"/>
                  </a:cubicBezTo>
                  <a:cubicBezTo>
                    <a:pt x="1573" y="916"/>
                    <a:pt x="1545" y="860"/>
                    <a:pt x="1482" y="798"/>
                  </a:cubicBezTo>
                  <a:cubicBezTo>
                    <a:pt x="1482" y="714"/>
                    <a:pt x="1510" y="595"/>
                    <a:pt x="1510" y="511"/>
                  </a:cubicBezTo>
                  <a:cubicBezTo>
                    <a:pt x="1545" y="420"/>
                    <a:pt x="1510" y="301"/>
                    <a:pt x="1510" y="189"/>
                  </a:cubicBezTo>
                  <a:cubicBezTo>
                    <a:pt x="1496" y="67"/>
                    <a:pt x="1389" y="0"/>
                    <a:pt x="128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9"/>
            <p:cNvSpPr/>
            <p:nvPr/>
          </p:nvSpPr>
          <p:spPr>
            <a:xfrm>
              <a:off x="1955849" y="2979966"/>
              <a:ext cx="47945" cy="72748"/>
            </a:xfrm>
            <a:custGeom>
              <a:rect b="b" l="l" r="r" t="t"/>
              <a:pathLst>
                <a:path extrusionOk="0" h="3197" w="2107">
                  <a:moveTo>
                    <a:pt x="187" y="0"/>
                  </a:moveTo>
                  <a:cubicBezTo>
                    <a:pt x="87" y="0"/>
                    <a:pt x="1" y="153"/>
                    <a:pt x="100" y="223"/>
                  </a:cubicBezTo>
                  <a:cubicBezTo>
                    <a:pt x="128" y="286"/>
                    <a:pt x="184" y="342"/>
                    <a:pt x="219" y="370"/>
                  </a:cubicBezTo>
                  <a:cubicBezTo>
                    <a:pt x="219" y="398"/>
                    <a:pt x="247" y="433"/>
                    <a:pt x="247" y="461"/>
                  </a:cubicBezTo>
                  <a:cubicBezTo>
                    <a:pt x="394" y="663"/>
                    <a:pt x="569" y="866"/>
                    <a:pt x="743" y="1041"/>
                  </a:cubicBezTo>
                  <a:lnTo>
                    <a:pt x="918" y="1216"/>
                  </a:lnTo>
                  <a:cubicBezTo>
                    <a:pt x="827" y="1363"/>
                    <a:pt x="827" y="1537"/>
                    <a:pt x="827" y="1712"/>
                  </a:cubicBezTo>
                  <a:cubicBezTo>
                    <a:pt x="855" y="1768"/>
                    <a:pt x="855" y="1831"/>
                    <a:pt x="855" y="1887"/>
                  </a:cubicBezTo>
                  <a:cubicBezTo>
                    <a:pt x="855" y="1971"/>
                    <a:pt x="827" y="2034"/>
                    <a:pt x="799" y="2118"/>
                  </a:cubicBezTo>
                  <a:cubicBezTo>
                    <a:pt x="743" y="2321"/>
                    <a:pt x="597" y="2467"/>
                    <a:pt x="450" y="2642"/>
                  </a:cubicBezTo>
                  <a:cubicBezTo>
                    <a:pt x="309" y="2836"/>
                    <a:pt x="386" y="3197"/>
                    <a:pt x="645" y="3197"/>
                  </a:cubicBezTo>
                  <a:cubicBezTo>
                    <a:pt x="656" y="3197"/>
                    <a:pt x="668" y="3196"/>
                    <a:pt x="680" y="3195"/>
                  </a:cubicBezTo>
                  <a:cubicBezTo>
                    <a:pt x="799" y="3195"/>
                    <a:pt x="855" y="3167"/>
                    <a:pt x="918" y="3139"/>
                  </a:cubicBezTo>
                  <a:cubicBezTo>
                    <a:pt x="1149" y="3055"/>
                    <a:pt x="1380" y="2908"/>
                    <a:pt x="1527" y="2733"/>
                  </a:cubicBezTo>
                  <a:cubicBezTo>
                    <a:pt x="1547" y="2842"/>
                    <a:pt x="1665" y="2901"/>
                    <a:pt x="1773" y="2901"/>
                  </a:cubicBezTo>
                  <a:cubicBezTo>
                    <a:pt x="1810" y="2901"/>
                    <a:pt x="1846" y="2894"/>
                    <a:pt x="1876" y="2880"/>
                  </a:cubicBezTo>
                  <a:lnTo>
                    <a:pt x="1967" y="2789"/>
                  </a:lnTo>
                  <a:cubicBezTo>
                    <a:pt x="2107" y="2614"/>
                    <a:pt x="2051" y="2356"/>
                    <a:pt x="2023" y="2146"/>
                  </a:cubicBezTo>
                  <a:cubicBezTo>
                    <a:pt x="1967" y="1859"/>
                    <a:pt x="1848" y="1593"/>
                    <a:pt x="1729" y="1335"/>
                  </a:cubicBezTo>
                  <a:cubicBezTo>
                    <a:pt x="1617" y="1097"/>
                    <a:pt x="1471" y="866"/>
                    <a:pt x="1296" y="663"/>
                  </a:cubicBezTo>
                  <a:cubicBezTo>
                    <a:pt x="1121" y="461"/>
                    <a:pt x="883" y="314"/>
                    <a:pt x="680" y="139"/>
                  </a:cubicBezTo>
                  <a:cubicBezTo>
                    <a:pt x="632" y="70"/>
                    <a:pt x="572" y="41"/>
                    <a:pt x="506" y="41"/>
                  </a:cubicBezTo>
                  <a:cubicBezTo>
                    <a:pt x="459" y="41"/>
                    <a:pt x="409" y="57"/>
                    <a:pt x="359" y="83"/>
                  </a:cubicBezTo>
                  <a:cubicBezTo>
                    <a:pt x="331" y="48"/>
                    <a:pt x="303" y="48"/>
                    <a:pt x="247" y="20"/>
                  </a:cubicBezTo>
                  <a:cubicBezTo>
                    <a:pt x="227" y="6"/>
                    <a:pt x="207" y="0"/>
                    <a:pt x="1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9"/>
            <p:cNvSpPr/>
            <p:nvPr/>
          </p:nvSpPr>
          <p:spPr>
            <a:xfrm>
              <a:off x="2009824" y="3060633"/>
              <a:ext cx="30583" cy="41209"/>
            </a:xfrm>
            <a:custGeom>
              <a:rect b="b" l="l" r="r" t="t"/>
              <a:pathLst>
                <a:path extrusionOk="0" h="1811" w="1344">
                  <a:moveTo>
                    <a:pt x="819" y="0"/>
                  </a:moveTo>
                  <a:cubicBezTo>
                    <a:pt x="729" y="0"/>
                    <a:pt x="644" y="96"/>
                    <a:pt x="644" y="174"/>
                  </a:cubicBezTo>
                  <a:lnTo>
                    <a:pt x="644" y="440"/>
                  </a:lnTo>
                  <a:cubicBezTo>
                    <a:pt x="609" y="440"/>
                    <a:pt x="609" y="468"/>
                    <a:pt x="609" y="468"/>
                  </a:cubicBezTo>
                  <a:cubicBezTo>
                    <a:pt x="553" y="643"/>
                    <a:pt x="553" y="789"/>
                    <a:pt x="553" y="964"/>
                  </a:cubicBezTo>
                  <a:lnTo>
                    <a:pt x="553" y="1139"/>
                  </a:lnTo>
                  <a:cubicBezTo>
                    <a:pt x="525" y="1139"/>
                    <a:pt x="525" y="1167"/>
                    <a:pt x="497" y="1167"/>
                  </a:cubicBezTo>
                  <a:cubicBezTo>
                    <a:pt x="455" y="1147"/>
                    <a:pt x="413" y="1138"/>
                    <a:pt x="372" y="1138"/>
                  </a:cubicBezTo>
                  <a:cubicBezTo>
                    <a:pt x="298" y="1138"/>
                    <a:pt x="230" y="1169"/>
                    <a:pt x="175" y="1223"/>
                  </a:cubicBezTo>
                  <a:cubicBezTo>
                    <a:pt x="57" y="1342"/>
                    <a:pt x="1" y="1545"/>
                    <a:pt x="57" y="1719"/>
                  </a:cubicBezTo>
                  <a:lnTo>
                    <a:pt x="147" y="1719"/>
                  </a:lnTo>
                  <a:cubicBezTo>
                    <a:pt x="322" y="1782"/>
                    <a:pt x="469" y="1782"/>
                    <a:pt x="609" y="1810"/>
                  </a:cubicBezTo>
                  <a:cubicBezTo>
                    <a:pt x="644" y="1782"/>
                    <a:pt x="644" y="1782"/>
                    <a:pt x="672" y="1782"/>
                  </a:cubicBezTo>
                  <a:cubicBezTo>
                    <a:pt x="672" y="1747"/>
                    <a:pt x="700" y="1747"/>
                    <a:pt x="700" y="1719"/>
                  </a:cubicBezTo>
                  <a:cubicBezTo>
                    <a:pt x="730" y="1726"/>
                    <a:pt x="761" y="1730"/>
                    <a:pt x="791" y="1730"/>
                  </a:cubicBezTo>
                  <a:cubicBezTo>
                    <a:pt x="884" y="1730"/>
                    <a:pt x="974" y="1698"/>
                    <a:pt x="1022" y="1635"/>
                  </a:cubicBezTo>
                  <a:cubicBezTo>
                    <a:pt x="1049" y="1607"/>
                    <a:pt x="1105" y="1573"/>
                    <a:pt x="1133" y="1545"/>
                  </a:cubicBezTo>
                  <a:cubicBezTo>
                    <a:pt x="1343" y="1370"/>
                    <a:pt x="1224" y="1083"/>
                    <a:pt x="1168" y="845"/>
                  </a:cubicBezTo>
                  <a:cubicBezTo>
                    <a:pt x="1133" y="587"/>
                    <a:pt x="1105" y="265"/>
                    <a:pt x="931" y="62"/>
                  </a:cubicBezTo>
                  <a:cubicBezTo>
                    <a:pt x="897" y="18"/>
                    <a:pt x="858" y="0"/>
                    <a:pt x="8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9"/>
            <p:cNvSpPr/>
            <p:nvPr/>
          </p:nvSpPr>
          <p:spPr>
            <a:xfrm>
              <a:off x="1989299" y="3033509"/>
              <a:ext cx="47126" cy="35065"/>
            </a:xfrm>
            <a:custGeom>
              <a:rect b="b" l="l" r="r" t="t"/>
              <a:pathLst>
                <a:path extrusionOk="0" h="1541" w="2071">
                  <a:moveTo>
                    <a:pt x="1363" y="1"/>
                  </a:moveTo>
                  <a:cubicBezTo>
                    <a:pt x="1108" y="1"/>
                    <a:pt x="827" y="285"/>
                    <a:pt x="637" y="492"/>
                  </a:cubicBezTo>
                  <a:cubicBezTo>
                    <a:pt x="672" y="611"/>
                    <a:pt x="581" y="758"/>
                    <a:pt x="497" y="842"/>
                  </a:cubicBezTo>
                  <a:lnTo>
                    <a:pt x="497" y="905"/>
                  </a:lnTo>
                  <a:cubicBezTo>
                    <a:pt x="497" y="905"/>
                    <a:pt x="497" y="933"/>
                    <a:pt x="462" y="933"/>
                  </a:cubicBezTo>
                  <a:cubicBezTo>
                    <a:pt x="462" y="933"/>
                    <a:pt x="434" y="933"/>
                    <a:pt x="406" y="960"/>
                  </a:cubicBezTo>
                  <a:lnTo>
                    <a:pt x="378" y="960"/>
                  </a:lnTo>
                  <a:cubicBezTo>
                    <a:pt x="287" y="1079"/>
                    <a:pt x="175" y="1191"/>
                    <a:pt x="85" y="1282"/>
                  </a:cubicBezTo>
                  <a:lnTo>
                    <a:pt x="1" y="1366"/>
                  </a:lnTo>
                  <a:cubicBezTo>
                    <a:pt x="1" y="1429"/>
                    <a:pt x="1" y="1457"/>
                    <a:pt x="29" y="1513"/>
                  </a:cubicBezTo>
                  <a:cubicBezTo>
                    <a:pt x="63" y="1505"/>
                    <a:pt x="100" y="1501"/>
                    <a:pt x="138" y="1501"/>
                  </a:cubicBezTo>
                  <a:cubicBezTo>
                    <a:pt x="230" y="1501"/>
                    <a:pt x="330" y="1521"/>
                    <a:pt x="434" y="1541"/>
                  </a:cubicBezTo>
                  <a:lnTo>
                    <a:pt x="672" y="1541"/>
                  </a:lnTo>
                  <a:cubicBezTo>
                    <a:pt x="784" y="1485"/>
                    <a:pt x="903" y="1429"/>
                    <a:pt x="1022" y="1429"/>
                  </a:cubicBezTo>
                  <a:cubicBezTo>
                    <a:pt x="1022" y="1429"/>
                    <a:pt x="1049" y="1429"/>
                    <a:pt x="1049" y="1401"/>
                  </a:cubicBezTo>
                  <a:cubicBezTo>
                    <a:pt x="1077" y="1366"/>
                    <a:pt x="1133" y="1338"/>
                    <a:pt x="1196" y="1310"/>
                  </a:cubicBezTo>
                  <a:cubicBezTo>
                    <a:pt x="1219" y="1315"/>
                    <a:pt x="1244" y="1317"/>
                    <a:pt x="1268" y="1317"/>
                  </a:cubicBezTo>
                  <a:cubicBezTo>
                    <a:pt x="1392" y="1317"/>
                    <a:pt x="1531" y="1258"/>
                    <a:pt x="1630" y="1135"/>
                  </a:cubicBezTo>
                  <a:cubicBezTo>
                    <a:pt x="1645" y="1143"/>
                    <a:pt x="1662" y="1146"/>
                    <a:pt x="1681" y="1146"/>
                  </a:cubicBezTo>
                  <a:cubicBezTo>
                    <a:pt x="1732" y="1146"/>
                    <a:pt x="1792" y="1120"/>
                    <a:pt x="1833" y="1079"/>
                  </a:cubicBezTo>
                  <a:cubicBezTo>
                    <a:pt x="1861" y="1051"/>
                    <a:pt x="1896" y="1016"/>
                    <a:pt x="1924" y="988"/>
                  </a:cubicBezTo>
                  <a:lnTo>
                    <a:pt x="1924" y="988"/>
                  </a:lnTo>
                  <a:cubicBezTo>
                    <a:pt x="1915" y="992"/>
                    <a:pt x="1909" y="994"/>
                    <a:pt x="1905" y="994"/>
                  </a:cubicBezTo>
                  <a:cubicBezTo>
                    <a:pt x="1885" y="994"/>
                    <a:pt x="1951" y="933"/>
                    <a:pt x="1951" y="933"/>
                  </a:cubicBezTo>
                  <a:cubicBezTo>
                    <a:pt x="2035" y="758"/>
                    <a:pt x="2070" y="527"/>
                    <a:pt x="1896" y="380"/>
                  </a:cubicBezTo>
                  <a:cubicBezTo>
                    <a:pt x="1861" y="352"/>
                    <a:pt x="1805" y="317"/>
                    <a:pt x="1777" y="317"/>
                  </a:cubicBezTo>
                  <a:cubicBezTo>
                    <a:pt x="1721" y="233"/>
                    <a:pt x="1658" y="114"/>
                    <a:pt x="1546" y="58"/>
                  </a:cubicBezTo>
                  <a:cubicBezTo>
                    <a:pt x="1488" y="18"/>
                    <a:pt x="1426" y="1"/>
                    <a:pt x="136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9"/>
            <p:cNvSpPr/>
            <p:nvPr/>
          </p:nvSpPr>
          <p:spPr>
            <a:xfrm>
              <a:off x="2019699" y="3053442"/>
              <a:ext cx="23" cy="23"/>
            </a:xfrm>
            <a:custGeom>
              <a:rect b="b" l="l" r="r" t="t"/>
              <a:pathLst>
                <a:path extrusionOk="0" h="1" w="1">
                  <a:moveTo>
                    <a:pt x="0" y="1"/>
                  </a:moveTo>
                  <a:lnTo>
                    <a:pt x="0" y="1"/>
                  </a:lnTo>
                  <a:lnTo>
                    <a:pt x="0" y="1"/>
                  </a:lnTo>
                  <a:close/>
                  <a:moveTo>
                    <a:pt x="0" y="1"/>
                  </a:moveTo>
                  <a:lnTo>
                    <a:pt x="0" y="1"/>
                  </a:lnTo>
                  <a:close/>
                </a:path>
              </a:pathLst>
            </a:custGeom>
            <a:solidFill>
              <a:srgbClr val="AF4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9"/>
            <p:cNvSpPr/>
            <p:nvPr/>
          </p:nvSpPr>
          <p:spPr>
            <a:xfrm>
              <a:off x="2019699" y="3053442"/>
              <a:ext cx="23" cy="23"/>
            </a:xfrm>
            <a:custGeom>
              <a:rect b="b" l="l" r="r" t="t"/>
              <a:pathLst>
                <a:path extrusionOk="0" h="1" w="1">
                  <a:moveTo>
                    <a:pt x="0" y="1"/>
                  </a:moveTo>
                  <a:lnTo>
                    <a:pt x="0" y="1"/>
                  </a:lnTo>
                  <a:lnTo>
                    <a:pt x="0" y="1"/>
                  </a:lnTo>
                  <a:close/>
                  <a:moveTo>
                    <a:pt x="0" y="1"/>
                  </a:moveTo>
                  <a:lnTo>
                    <a:pt x="0" y="1"/>
                  </a:lnTo>
                  <a:close/>
                </a:path>
              </a:pathLst>
            </a:custGeom>
            <a:solidFill>
              <a:srgbClr val="AF4E5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9"/>
            <p:cNvSpPr/>
            <p:nvPr/>
          </p:nvSpPr>
          <p:spPr>
            <a:xfrm>
              <a:off x="1987228" y="3039266"/>
              <a:ext cx="37887" cy="29308"/>
            </a:xfrm>
            <a:custGeom>
              <a:rect b="b" l="l" r="r" t="t"/>
              <a:pathLst>
                <a:path extrusionOk="0" h="1288" w="1665">
                  <a:moveTo>
                    <a:pt x="1446" y="1"/>
                  </a:moveTo>
                  <a:cubicBezTo>
                    <a:pt x="1440" y="1"/>
                    <a:pt x="1434" y="3"/>
                    <a:pt x="1427" y="8"/>
                  </a:cubicBezTo>
                  <a:cubicBezTo>
                    <a:pt x="1371" y="36"/>
                    <a:pt x="1287" y="99"/>
                    <a:pt x="1224" y="127"/>
                  </a:cubicBezTo>
                  <a:cubicBezTo>
                    <a:pt x="1022" y="183"/>
                    <a:pt x="847" y="302"/>
                    <a:pt x="700" y="414"/>
                  </a:cubicBezTo>
                  <a:cubicBezTo>
                    <a:pt x="644" y="533"/>
                    <a:pt x="525" y="652"/>
                    <a:pt x="469" y="707"/>
                  </a:cubicBezTo>
                  <a:cubicBezTo>
                    <a:pt x="378" y="826"/>
                    <a:pt x="266" y="938"/>
                    <a:pt x="176" y="1029"/>
                  </a:cubicBezTo>
                  <a:cubicBezTo>
                    <a:pt x="120" y="1085"/>
                    <a:pt x="64" y="1148"/>
                    <a:pt x="1" y="1176"/>
                  </a:cubicBezTo>
                  <a:lnTo>
                    <a:pt x="29" y="1204"/>
                  </a:lnTo>
                  <a:cubicBezTo>
                    <a:pt x="64" y="1232"/>
                    <a:pt x="64" y="1232"/>
                    <a:pt x="64" y="1260"/>
                  </a:cubicBezTo>
                  <a:cubicBezTo>
                    <a:pt x="105" y="1252"/>
                    <a:pt x="146" y="1248"/>
                    <a:pt x="188" y="1248"/>
                  </a:cubicBezTo>
                  <a:cubicBezTo>
                    <a:pt x="290" y="1248"/>
                    <a:pt x="393" y="1268"/>
                    <a:pt x="497" y="1288"/>
                  </a:cubicBezTo>
                  <a:lnTo>
                    <a:pt x="525" y="1260"/>
                  </a:lnTo>
                  <a:cubicBezTo>
                    <a:pt x="544" y="1260"/>
                    <a:pt x="578" y="1272"/>
                    <a:pt x="607" y="1272"/>
                  </a:cubicBezTo>
                  <a:cubicBezTo>
                    <a:pt x="621" y="1272"/>
                    <a:pt x="635" y="1269"/>
                    <a:pt x="644" y="1260"/>
                  </a:cubicBezTo>
                  <a:cubicBezTo>
                    <a:pt x="791" y="1148"/>
                    <a:pt x="938" y="1001"/>
                    <a:pt x="1113" y="882"/>
                  </a:cubicBezTo>
                  <a:cubicBezTo>
                    <a:pt x="1168" y="826"/>
                    <a:pt x="1140" y="735"/>
                    <a:pt x="1078" y="707"/>
                  </a:cubicBezTo>
                  <a:cubicBezTo>
                    <a:pt x="1078" y="680"/>
                    <a:pt x="1078" y="652"/>
                    <a:pt x="1050" y="652"/>
                  </a:cubicBezTo>
                  <a:cubicBezTo>
                    <a:pt x="1078" y="589"/>
                    <a:pt x="1140" y="561"/>
                    <a:pt x="1168" y="505"/>
                  </a:cubicBezTo>
                  <a:lnTo>
                    <a:pt x="1168" y="533"/>
                  </a:lnTo>
                  <a:cubicBezTo>
                    <a:pt x="1196" y="561"/>
                    <a:pt x="1196" y="589"/>
                    <a:pt x="1224" y="589"/>
                  </a:cubicBezTo>
                  <a:cubicBezTo>
                    <a:pt x="1252" y="624"/>
                    <a:pt x="1287" y="624"/>
                    <a:pt x="1343" y="624"/>
                  </a:cubicBezTo>
                  <a:cubicBezTo>
                    <a:pt x="1353" y="633"/>
                    <a:pt x="1362" y="636"/>
                    <a:pt x="1371" y="636"/>
                  </a:cubicBezTo>
                  <a:cubicBezTo>
                    <a:pt x="1390" y="636"/>
                    <a:pt x="1409" y="624"/>
                    <a:pt x="1427" y="624"/>
                  </a:cubicBezTo>
                  <a:cubicBezTo>
                    <a:pt x="1462" y="624"/>
                    <a:pt x="1490" y="589"/>
                    <a:pt x="1490" y="589"/>
                  </a:cubicBezTo>
                  <a:cubicBezTo>
                    <a:pt x="1546" y="561"/>
                    <a:pt x="1546" y="533"/>
                    <a:pt x="1574" y="477"/>
                  </a:cubicBezTo>
                  <a:lnTo>
                    <a:pt x="1574" y="386"/>
                  </a:lnTo>
                  <a:lnTo>
                    <a:pt x="1602" y="358"/>
                  </a:lnTo>
                  <a:lnTo>
                    <a:pt x="1602" y="302"/>
                  </a:lnTo>
                  <a:lnTo>
                    <a:pt x="1602" y="239"/>
                  </a:lnTo>
                  <a:cubicBezTo>
                    <a:pt x="1665" y="183"/>
                    <a:pt x="1637" y="64"/>
                    <a:pt x="1546" y="64"/>
                  </a:cubicBezTo>
                  <a:cubicBezTo>
                    <a:pt x="1462" y="64"/>
                    <a:pt x="1427" y="155"/>
                    <a:pt x="1490" y="211"/>
                  </a:cubicBezTo>
                  <a:cubicBezTo>
                    <a:pt x="1462" y="211"/>
                    <a:pt x="1462" y="239"/>
                    <a:pt x="1462" y="239"/>
                  </a:cubicBezTo>
                  <a:lnTo>
                    <a:pt x="1343" y="239"/>
                  </a:lnTo>
                  <a:cubicBezTo>
                    <a:pt x="1371" y="211"/>
                    <a:pt x="1371" y="211"/>
                    <a:pt x="1343" y="183"/>
                  </a:cubicBezTo>
                  <a:cubicBezTo>
                    <a:pt x="1371" y="127"/>
                    <a:pt x="1427" y="99"/>
                    <a:pt x="1462" y="64"/>
                  </a:cubicBezTo>
                  <a:cubicBezTo>
                    <a:pt x="1485" y="42"/>
                    <a:pt x="1471" y="1"/>
                    <a:pt x="1446"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9"/>
            <p:cNvSpPr/>
            <p:nvPr/>
          </p:nvSpPr>
          <p:spPr>
            <a:xfrm>
              <a:off x="2286206" y="2841980"/>
              <a:ext cx="122058" cy="179901"/>
            </a:xfrm>
            <a:custGeom>
              <a:rect b="b" l="l" r="r" t="t"/>
              <a:pathLst>
                <a:path extrusionOk="0" h="7906" w="5364">
                  <a:moveTo>
                    <a:pt x="571" y="1"/>
                  </a:moveTo>
                  <a:cubicBezTo>
                    <a:pt x="440" y="1"/>
                    <a:pt x="306" y="122"/>
                    <a:pt x="350" y="259"/>
                  </a:cubicBezTo>
                  <a:cubicBezTo>
                    <a:pt x="385" y="287"/>
                    <a:pt x="385" y="315"/>
                    <a:pt x="385" y="315"/>
                  </a:cubicBezTo>
                  <a:cubicBezTo>
                    <a:pt x="469" y="490"/>
                    <a:pt x="644" y="609"/>
                    <a:pt x="700" y="812"/>
                  </a:cubicBezTo>
                  <a:cubicBezTo>
                    <a:pt x="763" y="1078"/>
                    <a:pt x="525" y="1280"/>
                    <a:pt x="413" y="1483"/>
                  </a:cubicBezTo>
                  <a:cubicBezTo>
                    <a:pt x="266" y="1714"/>
                    <a:pt x="91" y="1952"/>
                    <a:pt x="63" y="2238"/>
                  </a:cubicBezTo>
                  <a:cubicBezTo>
                    <a:pt x="0" y="2532"/>
                    <a:pt x="147" y="2763"/>
                    <a:pt x="322" y="3028"/>
                  </a:cubicBezTo>
                  <a:cubicBezTo>
                    <a:pt x="497" y="3259"/>
                    <a:pt x="644" y="3525"/>
                    <a:pt x="672" y="3812"/>
                  </a:cubicBezTo>
                  <a:cubicBezTo>
                    <a:pt x="700" y="4105"/>
                    <a:pt x="525" y="4336"/>
                    <a:pt x="469" y="4602"/>
                  </a:cubicBezTo>
                  <a:cubicBezTo>
                    <a:pt x="413" y="4832"/>
                    <a:pt x="413" y="5098"/>
                    <a:pt x="588" y="5301"/>
                  </a:cubicBezTo>
                  <a:cubicBezTo>
                    <a:pt x="763" y="5532"/>
                    <a:pt x="1049" y="5560"/>
                    <a:pt x="1315" y="5651"/>
                  </a:cubicBezTo>
                  <a:cubicBezTo>
                    <a:pt x="1574" y="5734"/>
                    <a:pt x="1811" y="5881"/>
                    <a:pt x="2070" y="5937"/>
                  </a:cubicBezTo>
                  <a:cubicBezTo>
                    <a:pt x="2240" y="5971"/>
                    <a:pt x="2403" y="5978"/>
                    <a:pt x="2561" y="5978"/>
                  </a:cubicBezTo>
                  <a:cubicBezTo>
                    <a:pt x="2701" y="5978"/>
                    <a:pt x="2837" y="5972"/>
                    <a:pt x="2972" y="5972"/>
                  </a:cubicBezTo>
                  <a:cubicBezTo>
                    <a:pt x="3063" y="6000"/>
                    <a:pt x="3119" y="6000"/>
                    <a:pt x="3210" y="6000"/>
                  </a:cubicBezTo>
                  <a:cubicBezTo>
                    <a:pt x="3266" y="6147"/>
                    <a:pt x="3441" y="6259"/>
                    <a:pt x="3587" y="6322"/>
                  </a:cubicBezTo>
                  <a:cubicBezTo>
                    <a:pt x="3661" y="6336"/>
                    <a:pt x="3734" y="6343"/>
                    <a:pt x="3807" y="6343"/>
                  </a:cubicBezTo>
                  <a:cubicBezTo>
                    <a:pt x="3879" y="6343"/>
                    <a:pt x="3951" y="6336"/>
                    <a:pt x="4021" y="6322"/>
                  </a:cubicBezTo>
                  <a:lnTo>
                    <a:pt x="4021" y="6378"/>
                  </a:lnTo>
                  <a:cubicBezTo>
                    <a:pt x="4021" y="6553"/>
                    <a:pt x="4056" y="6727"/>
                    <a:pt x="4140" y="6874"/>
                  </a:cubicBezTo>
                  <a:cubicBezTo>
                    <a:pt x="4196" y="6930"/>
                    <a:pt x="4259" y="6958"/>
                    <a:pt x="4287" y="7021"/>
                  </a:cubicBezTo>
                  <a:cubicBezTo>
                    <a:pt x="4343" y="7077"/>
                    <a:pt x="4343" y="7161"/>
                    <a:pt x="4371" y="7252"/>
                  </a:cubicBezTo>
                  <a:cubicBezTo>
                    <a:pt x="4428" y="7520"/>
                    <a:pt x="4480" y="7906"/>
                    <a:pt x="4825" y="7906"/>
                  </a:cubicBezTo>
                  <a:cubicBezTo>
                    <a:pt x="4857" y="7906"/>
                    <a:pt x="4892" y="7902"/>
                    <a:pt x="4930" y="7895"/>
                  </a:cubicBezTo>
                  <a:cubicBezTo>
                    <a:pt x="5014" y="7860"/>
                    <a:pt x="5105" y="7804"/>
                    <a:pt x="5161" y="7720"/>
                  </a:cubicBezTo>
                  <a:cubicBezTo>
                    <a:pt x="5189" y="7546"/>
                    <a:pt x="5217" y="7336"/>
                    <a:pt x="5245" y="7133"/>
                  </a:cubicBezTo>
                  <a:cubicBezTo>
                    <a:pt x="5245" y="6811"/>
                    <a:pt x="5280" y="6462"/>
                    <a:pt x="5336" y="6112"/>
                  </a:cubicBezTo>
                  <a:cubicBezTo>
                    <a:pt x="5364" y="5762"/>
                    <a:pt x="5336" y="5413"/>
                    <a:pt x="5364" y="5063"/>
                  </a:cubicBezTo>
                  <a:lnTo>
                    <a:pt x="5364" y="4686"/>
                  </a:lnTo>
                  <a:cubicBezTo>
                    <a:pt x="5336" y="4539"/>
                    <a:pt x="5336" y="4364"/>
                    <a:pt x="5308" y="4224"/>
                  </a:cubicBezTo>
                  <a:cubicBezTo>
                    <a:pt x="5280" y="4189"/>
                    <a:pt x="5217" y="4161"/>
                    <a:pt x="5189" y="4161"/>
                  </a:cubicBezTo>
                  <a:lnTo>
                    <a:pt x="5189" y="4077"/>
                  </a:lnTo>
                  <a:cubicBezTo>
                    <a:pt x="5280" y="3609"/>
                    <a:pt x="5042" y="3203"/>
                    <a:pt x="4783" y="2854"/>
                  </a:cubicBezTo>
                  <a:cubicBezTo>
                    <a:pt x="4545" y="2679"/>
                    <a:pt x="4371" y="2476"/>
                    <a:pt x="4140" y="2357"/>
                  </a:cubicBezTo>
                  <a:cubicBezTo>
                    <a:pt x="3706" y="2154"/>
                    <a:pt x="3294" y="1917"/>
                    <a:pt x="2916" y="1630"/>
                  </a:cubicBezTo>
                  <a:cubicBezTo>
                    <a:pt x="2741" y="1455"/>
                    <a:pt x="2567" y="1308"/>
                    <a:pt x="2336" y="1189"/>
                  </a:cubicBezTo>
                  <a:cubicBezTo>
                    <a:pt x="2098" y="1078"/>
                    <a:pt x="1867" y="987"/>
                    <a:pt x="1665" y="868"/>
                  </a:cubicBezTo>
                  <a:cubicBezTo>
                    <a:pt x="1371" y="728"/>
                    <a:pt x="965" y="581"/>
                    <a:pt x="763" y="315"/>
                  </a:cubicBezTo>
                  <a:cubicBezTo>
                    <a:pt x="735" y="287"/>
                    <a:pt x="700" y="259"/>
                    <a:pt x="700" y="204"/>
                  </a:cubicBezTo>
                  <a:cubicBezTo>
                    <a:pt x="700" y="169"/>
                    <a:pt x="672" y="169"/>
                    <a:pt x="672" y="169"/>
                  </a:cubicBezTo>
                  <a:lnTo>
                    <a:pt x="672" y="29"/>
                  </a:lnTo>
                  <a:cubicBezTo>
                    <a:pt x="641" y="10"/>
                    <a:pt x="606" y="1"/>
                    <a:pt x="57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9"/>
            <p:cNvSpPr/>
            <p:nvPr/>
          </p:nvSpPr>
          <p:spPr>
            <a:xfrm>
              <a:off x="2244519" y="2858227"/>
              <a:ext cx="41710" cy="50220"/>
            </a:xfrm>
            <a:custGeom>
              <a:rect b="b" l="l" r="r" t="t"/>
              <a:pathLst>
                <a:path extrusionOk="0" h="2207" w="1833">
                  <a:moveTo>
                    <a:pt x="1333" y="0"/>
                  </a:moveTo>
                  <a:cubicBezTo>
                    <a:pt x="1271" y="0"/>
                    <a:pt x="1202" y="29"/>
                    <a:pt x="1133" y="98"/>
                  </a:cubicBezTo>
                  <a:cubicBezTo>
                    <a:pt x="1021" y="126"/>
                    <a:pt x="930" y="189"/>
                    <a:pt x="846" y="245"/>
                  </a:cubicBezTo>
                  <a:lnTo>
                    <a:pt x="818" y="273"/>
                  </a:lnTo>
                  <a:cubicBezTo>
                    <a:pt x="700" y="329"/>
                    <a:pt x="609" y="420"/>
                    <a:pt x="497" y="475"/>
                  </a:cubicBezTo>
                  <a:cubicBezTo>
                    <a:pt x="322" y="650"/>
                    <a:pt x="147" y="853"/>
                    <a:pt x="84" y="1119"/>
                  </a:cubicBezTo>
                  <a:cubicBezTo>
                    <a:pt x="0" y="1496"/>
                    <a:pt x="203" y="2168"/>
                    <a:pt x="672" y="2196"/>
                  </a:cubicBezTo>
                  <a:cubicBezTo>
                    <a:pt x="704" y="2203"/>
                    <a:pt x="736" y="2206"/>
                    <a:pt x="766" y="2206"/>
                  </a:cubicBezTo>
                  <a:cubicBezTo>
                    <a:pt x="972" y="2206"/>
                    <a:pt x="1109" y="2044"/>
                    <a:pt x="1133" y="1818"/>
                  </a:cubicBezTo>
                  <a:cubicBezTo>
                    <a:pt x="1168" y="1615"/>
                    <a:pt x="1252" y="1377"/>
                    <a:pt x="1399" y="1203"/>
                  </a:cubicBezTo>
                  <a:cubicBezTo>
                    <a:pt x="1546" y="1028"/>
                    <a:pt x="1720" y="888"/>
                    <a:pt x="1804" y="678"/>
                  </a:cubicBezTo>
                  <a:cubicBezTo>
                    <a:pt x="1832" y="566"/>
                    <a:pt x="1832" y="475"/>
                    <a:pt x="1804" y="392"/>
                  </a:cubicBezTo>
                  <a:cubicBezTo>
                    <a:pt x="1832" y="301"/>
                    <a:pt x="1804" y="217"/>
                    <a:pt x="1720" y="154"/>
                  </a:cubicBezTo>
                  <a:cubicBezTo>
                    <a:pt x="1720" y="126"/>
                    <a:pt x="1693" y="98"/>
                    <a:pt x="1693" y="70"/>
                  </a:cubicBezTo>
                  <a:cubicBezTo>
                    <a:pt x="1675" y="56"/>
                    <a:pt x="1659" y="49"/>
                    <a:pt x="1644" y="49"/>
                  </a:cubicBezTo>
                  <a:cubicBezTo>
                    <a:pt x="1630" y="49"/>
                    <a:pt x="1616" y="56"/>
                    <a:pt x="1602" y="70"/>
                  </a:cubicBezTo>
                  <a:cubicBezTo>
                    <a:pt x="1546" y="42"/>
                    <a:pt x="1518" y="42"/>
                    <a:pt x="1455" y="42"/>
                  </a:cubicBezTo>
                  <a:cubicBezTo>
                    <a:pt x="1419" y="15"/>
                    <a:pt x="1378" y="0"/>
                    <a:pt x="133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9"/>
            <p:cNvSpPr/>
            <p:nvPr/>
          </p:nvSpPr>
          <p:spPr>
            <a:xfrm>
              <a:off x="2251209" y="2866532"/>
              <a:ext cx="27852" cy="30537"/>
            </a:xfrm>
            <a:custGeom>
              <a:rect b="b" l="l" r="r" t="t"/>
              <a:pathLst>
                <a:path extrusionOk="0" h="1342" w="1224">
                  <a:moveTo>
                    <a:pt x="860" y="1"/>
                  </a:moveTo>
                  <a:cubicBezTo>
                    <a:pt x="824" y="1"/>
                    <a:pt x="789" y="9"/>
                    <a:pt x="755" y="27"/>
                  </a:cubicBezTo>
                  <a:cubicBezTo>
                    <a:pt x="636" y="55"/>
                    <a:pt x="552" y="110"/>
                    <a:pt x="462" y="173"/>
                  </a:cubicBezTo>
                  <a:lnTo>
                    <a:pt x="434" y="201"/>
                  </a:lnTo>
                  <a:cubicBezTo>
                    <a:pt x="378" y="229"/>
                    <a:pt x="350" y="285"/>
                    <a:pt x="315" y="313"/>
                  </a:cubicBezTo>
                  <a:cubicBezTo>
                    <a:pt x="203" y="460"/>
                    <a:pt x="140" y="607"/>
                    <a:pt x="175" y="782"/>
                  </a:cubicBezTo>
                  <a:cubicBezTo>
                    <a:pt x="56" y="984"/>
                    <a:pt x="0" y="1222"/>
                    <a:pt x="259" y="1306"/>
                  </a:cubicBezTo>
                  <a:cubicBezTo>
                    <a:pt x="306" y="1330"/>
                    <a:pt x="354" y="1341"/>
                    <a:pt x="402" y="1341"/>
                  </a:cubicBezTo>
                  <a:cubicBezTo>
                    <a:pt x="589" y="1341"/>
                    <a:pt x="767" y="1174"/>
                    <a:pt x="811" y="984"/>
                  </a:cubicBezTo>
                  <a:cubicBezTo>
                    <a:pt x="839" y="929"/>
                    <a:pt x="839" y="873"/>
                    <a:pt x="811" y="838"/>
                  </a:cubicBezTo>
                  <a:cubicBezTo>
                    <a:pt x="811" y="810"/>
                    <a:pt x="839" y="810"/>
                    <a:pt x="839" y="810"/>
                  </a:cubicBezTo>
                  <a:cubicBezTo>
                    <a:pt x="839" y="754"/>
                    <a:pt x="839" y="782"/>
                    <a:pt x="874" y="698"/>
                  </a:cubicBezTo>
                  <a:cubicBezTo>
                    <a:pt x="930" y="635"/>
                    <a:pt x="1014" y="607"/>
                    <a:pt x="1077" y="523"/>
                  </a:cubicBezTo>
                  <a:cubicBezTo>
                    <a:pt x="1189" y="404"/>
                    <a:pt x="1224" y="257"/>
                    <a:pt x="1105" y="110"/>
                  </a:cubicBezTo>
                  <a:cubicBezTo>
                    <a:pt x="1040" y="50"/>
                    <a:pt x="949" y="1"/>
                    <a:pt x="8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9"/>
            <p:cNvSpPr/>
            <p:nvPr/>
          </p:nvSpPr>
          <p:spPr>
            <a:xfrm>
              <a:off x="2330760" y="2922646"/>
              <a:ext cx="13221" cy="14677"/>
            </a:xfrm>
            <a:custGeom>
              <a:rect b="b" l="l" r="r" t="t"/>
              <a:pathLst>
                <a:path extrusionOk="0" h="645" w="581">
                  <a:moveTo>
                    <a:pt x="276" y="1"/>
                  </a:moveTo>
                  <a:cubicBezTo>
                    <a:pt x="261" y="1"/>
                    <a:pt x="245" y="3"/>
                    <a:pt x="231" y="8"/>
                  </a:cubicBezTo>
                  <a:cubicBezTo>
                    <a:pt x="84" y="8"/>
                    <a:pt x="28" y="120"/>
                    <a:pt x="0" y="239"/>
                  </a:cubicBezTo>
                  <a:cubicBezTo>
                    <a:pt x="0" y="295"/>
                    <a:pt x="28" y="385"/>
                    <a:pt x="56" y="441"/>
                  </a:cubicBezTo>
                  <a:cubicBezTo>
                    <a:pt x="56" y="469"/>
                    <a:pt x="56" y="504"/>
                    <a:pt x="84" y="504"/>
                  </a:cubicBezTo>
                  <a:cubicBezTo>
                    <a:pt x="112" y="588"/>
                    <a:pt x="203" y="644"/>
                    <a:pt x="287" y="644"/>
                  </a:cubicBezTo>
                  <a:cubicBezTo>
                    <a:pt x="378" y="644"/>
                    <a:pt x="462" y="588"/>
                    <a:pt x="525" y="504"/>
                  </a:cubicBezTo>
                  <a:cubicBezTo>
                    <a:pt x="581" y="413"/>
                    <a:pt x="553" y="295"/>
                    <a:pt x="525" y="211"/>
                  </a:cubicBezTo>
                  <a:cubicBezTo>
                    <a:pt x="490" y="183"/>
                    <a:pt x="490" y="155"/>
                    <a:pt x="490" y="155"/>
                  </a:cubicBezTo>
                  <a:cubicBezTo>
                    <a:pt x="443" y="56"/>
                    <a:pt x="354" y="1"/>
                    <a:pt x="27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79"/>
            <p:cNvSpPr/>
            <p:nvPr/>
          </p:nvSpPr>
          <p:spPr>
            <a:xfrm>
              <a:off x="2325981" y="2908811"/>
              <a:ext cx="11946" cy="11309"/>
            </a:xfrm>
            <a:custGeom>
              <a:rect b="b" l="l" r="r" t="t"/>
              <a:pathLst>
                <a:path extrusionOk="0" h="497" w="525">
                  <a:moveTo>
                    <a:pt x="266" y="1"/>
                  </a:moveTo>
                  <a:cubicBezTo>
                    <a:pt x="238" y="1"/>
                    <a:pt x="210" y="29"/>
                    <a:pt x="147" y="29"/>
                  </a:cubicBezTo>
                  <a:cubicBezTo>
                    <a:pt x="119" y="63"/>
                    <a:pt x="91" y="91"/>
                    <a:pt x="91" y="119"/>
                  </a:cubicBezTo>
                  <a:cubicBezTo>
                    <a:pt x="35" y="175"/>
                    <a:pt x="0" y="266"/>
                    <a:pt x="35" y="350"/>
                  </a:cubicBezTo>
                  <a:cubicBezTo>
                    <a:pt x="63" y="378"/>
                    <a:pt x="63" y="413"/>
                    <a:pt x="91" y="441"/>
                  </a:cubicBezTo>
                  <a:cubicBezTo>
                    <a:pt x="147" y="469"/>
                    <a:pt x="175" y="497"/>
                    <a:pt x="238" y="497"/>
                  </a:cubicBezTo>
                  <a:lnTo>
                    <a:pt x="266" y="469"/>
                  </a:lnTo>
                  <a:cubicBezTo>
                    <a:pt x="322" y="469"/>
                    <a:pt x="350" y="469"/>
                    <a:pt x="385" y="441"/>
                  </a:cubicBezTo>
                  <a:cubicBezTo>
                    <a:pt x="441" y="413"/>
                    <a:pt x="497" y="350"/>
                    <a:pt x="497" y="322"/>
                  </a:cubicBezTo>
                  <a:cubicBezTo>
                    <a:pt x="525" y="266"/>
                    <a:pt x="497" y="175"/>
                    <a:pt x="469" y="119"/>
                  </a:cubicBezTo>
                  <a:cubicBezTo>
                    <a:pt x="441" y="91"/>
                    <a:pt x="413" y="29"/>
                    <a:pt x="322" y="29"/>
                  </a:cubicBezTo>
                  <a:cubicBezTo>
                    <a:pt x="322" y="29"/>
                    <a:pt x="294" y="1"/>
                    <a:pt x="2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79"/>
            <p:cNvSpPr/>
            <p:nvPr/>
          </p:nvSpPr>
          <p:spPr>
            <a:xfrm>
              <a:off x="2343321" y="2912156"/>
              <a:ext cx="13858" cy="10672"/>
            </a:xfrm>
            <a:custGeom>
              <a:rect b="b" l="l" r="r" t="t"/>
              <a:pathLst>
                <a:path extrusionOk="0" h="469" w="609">
                  <a:moveTo>
                    <a:pt x="322" y="0"/>
                  </a:moveTo>
                  <a:cubicBezTo>
                    <a:pt x="1" y="0"/>
                    <a:pt x="1" y="469"/>
                    <a:pt x="322" y="469"/>
                  </a:cubicBezTo>
                  <a:cubicBezTo>
                    <a:pt x="609" y="469"/>
                    <a:pt x="609" y="0"/>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9"/>
            <p:cNvSpPr/>
            <p:nvPr/>
          </p:nvSpPr>
          <p:spPr>
            <a:xfrm>
              <a:off x="2362572" y="2954003"/>
              <a:ext cx="13243" cy="14495"/>
            </a:xfrm>
            <a:custGeom>
              <a:rect b="b" l="l" r="r" t="t"/>
              <a:pathLst>
                <a:path extrusionOk="0" h="637" w="582">
                  <a:moveTo>
                    <a:pt x="231" y="0"/>
                  </a:moveTo>
                  <a:cubicBezTo>
                    <a:pt x="141" y="28"/>
                    <a:pt x="85" y="84"/>
                    <a:pt x="57" y="140"/>
                  </a:cubicBezTo>
                  <a:cubicBezTo>
                    <a:pt x="57" y="175"/>
                    <a:pt x="29" y="203"/>
                    <a:pt x="29" y="231"/>
                  </a:cubicBezTo>
                  <a:cubicBezTo>
                    <a:pt x="1" y="259"/>
                    <a:pt x="1" y="287"/>
                    <a:pt x="1" y="315"/>
                  </a:cubicBezTo>
                  <a:cubicBezTo>
                    <a:pt x="1" y="378"/>
                    <a:pt x="1" y="434"/>
                    <a:pt x="29" y="490"/>
                  </a:cubicBezTo>
                  <a:cubicBezTo>
                    <a:pt x="57" y="525"/>
                    <a:pt x="57" y="525"/>
                    <a:pt x="85" y="553"/>
                  </a:cubicBezTo>
                  <a:cubicBezTo>
                    <a:pt x="113" y="609"/>
                    <a:pt x="231" y="637"/>
                    <a:pt x="287" y="637"/>
                  </a:cubicBezTo>
                  <a:cubicBezTo>
                    <a:pt x="350" y="637"/>
                    <a:pt x="434" y="609"/>
                    <a:pt x="490" y="553"/>
                  </a:cubicBezTo>
                  <a:cubicBezTo>
                    <a:pt x="553" y="462"/>
                    <a:pt x="581" y="378"/>
                    <a:pt x="581" y="287"/>
                  </a:cubicBezTo>
                  <a:cubicBezTo>
                    <a:pt x="553" y="203"/>
                    <a:pt x="525" y="140"/>
                    <a:pt x="462" y="84"/>
                  </a:cubicBezTo>
                  <a:cubicBezTo>
                    <a:pt x="406" y="0"/>
                    <a:pt x="287" y="0"/>
                    <a:pt x="23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9"/>
            <p:cNvSpPr/>
            <p:nvPr/>
          </p:nvSpPr>
          <p:spPr>
            <a:xfrm>
              <a:off x="2369102" y="2938097"/>
              <a:ext cx="11309" cy="11150"/>
            </a:xfrm>
            <a:custGeom>
              <a:rect b="b" l="l" r="r" t="t"/>
              <a:pathLst>
                <a:path extrusionOk="0" h="490" w="497">
                  <a:moveTo>
                    <a:pt x="238" y="0"/>
                  </a:moveTo>
                  <a:cubicBezTo>
                    <a:pt x="203" y="0"/>
                    <a:pt x="147" y="0"/>
                    <a:pt x="119" y="28"/>
                  </a:cubicBezTo>
                  <a:cubicBezTo>
                    <a:pt x="63" y="56"/>
                    <a:pt x="28" y="112"/>
                    <a:pt x="0" y="175"/>
                  </a:cubicBezTo>
                  <a:cubicBezTo>
                    <a:pt x="0" y="231"/>
                    <a:pt x="0" y="287"/>
                    <a:pt x="28" y="350"/>
                  </a:cubicBezTo>
                  <a:cubicBezTo>
                    <a:pt x="63" y="406"/>
                    <a:pt x="91" y="434"/>
                    <a:pt x="147" y="462"/>
                  </a:cubicBezTo>
                  <a:cubicBezTo>
                    <a:pt x="175" y="490"/>
                    <a:pt x="266" y="490"/>
                    <a:pt x="322" y="490"/>
                  </a:cubicBezTo>
                  <a:cubicBezTo>
                    <a:pt x="378" y="462"/>
                    <a:pt x="441" y="434"/>
                    <a:pt x="469" y="378"/>
                  </a:cubicBezTo>
                  <a:cubicBezTo>
                    <a:pt x="497" y="315"/>
                    <a:pt x="497" y="259"/>
                    <a:pt x="497" y="203"/>
                  </a:cubicBezTo>
                  <a:lnTo>
                    <a:pt x="497" y="175"/>
                  </a:lnTo>
                  <a:cubicBezTo>
                    <a:pt x="469" y="84"/>
                    <a:pt x="413" y="28"/>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9"/>
            <p:cNvSpPr/>
            <p:nvPr/>
          </p:nvSpPr>
          <p:spPr>
            <a:xfrm>
              <a:off x="2378477" y="2933318"/>
              <a:ext cx="13243" cy="10672"/>
            </a:xfrm>
            <a:custGeom>
              <a:rect b="b" l="l" r="r" t="t"/>
              <a:pathLst>
                <a:path extrusionOk="0" h="469" w="582">
                  <a:moveTo>
                    <a:pt x="288" y="0"/>
                  </a:moveTo>
                  <a:cubicBezTo>
                    <a:pt x="1" y="0"/>
                    <a:pt x="1" y="469"/>
                    <a:pt x="288" y="469"/>
                  </a:cubicBezTo>
                  <a:cubicBezTo>
                    <a:pt x="581" y="469"/>
                    <a:pt x="581" y="0"/>
                    <a:pt x="28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9"/>
            <p:cNvSpPr/>
            <p:nvPr/>
          </p:nvSpPr>
          <p:spPr>
            <a:xfrm>
              <a:off x="2302908" y="2918209"/>
              <a:ext cx="11946" cy="10513"/>
            </a:xfrm>
            <a:custGeom>
              <a:rect b="b" l="l" r="r" t="t"/>
              <a:pathLst>
                <a:path extrusionOk="0" h="462" w="525">
                  <a:moveTo>
                    <a:pt x="231" y="0"/>
                  </a:moveTo>
                  <a:cubicBezTo>
                    <a:pt x="203" y="0"/>
                    <a:pt x="175" y="28"/>
                    <a:pt x="175" y="28"/>
                  </a:cubicBezTo>
                  <a:cubicBezTo>
                    <a:pt x="140" y="28"/>
                    <a:pt x="112" y="28"/>
                    <a:pt x="84" y="56"/>
                  </a:cubicBezTo>
                  <a:cubicBezTo>
                    <a:pt x="57" y="84"/>
                    <a:pt x="29" y="112"/>
                    <a:pt x="1" y="175"/>
                  </a:cubicBezTo>
                  <a:lnTo>
                    <a:pt x="1" y="287"/>
                  </a:lnTo>
                  <a:cubicBezTo>
                    <a:pt x="29" y="315"/>
                    <a:pt x="29" y="350"/>
                    <a:pt x="57" y="378"/>
                  </a:cubicBezTo>
                  <a:cubicBezTo>
                    <a:pt x="57" y="406"/>
                    <a:pt x="84" y="406"/>
                    <a:pt x="112" y="434"/>
                  </a:cubicBezTo>
                  <a:cubicBezTo>
                    <a:pt x="175" y="462"/>
                    <a:pt x="203" y="462"/>
                    <a:pt x="259" y="462"/>
                  </a:cubicBezTo>
                  <a:cubicBezTo>
                    <a:pt x="315" y="462"/>
                    <a:pt x="350" y="462"/>
                    <a:pt x="406" y="434"/>
                  </a:cubicBezTo>
                  <a:cubicBezTo>
                    <a:pt x="462" y="406"/>
                    <a:pt x="490" y="350"/>
                    <a:pt x="525" y="287"/>
                  </a:cubicBezTo>
                  <a:cubicBezTo>
                    <a:pt x="525" y="231"/>
                    <a:pt x="525" y="175"/>
                    <a:pt x="490" y="112"/>
                  </a:cubicBezTo>
                  <a:cubicBezTo>
                    <a:pt x="462" y="112"/>
                    <a:pt x="462" y="84"/>
                    <a:pt x="462" y="56"/>
                  </a:cubicBezTo>
                  <a:cubicBezTo>
                    <a:pt x="434" y="28"/>
                    <a:pt x="378" y="28"/>
                    <a:pt x="3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9"/>
            <p:cNvSpPr/>
            <p:nvPr/>
          </p:nvSpPr>
          <p:spPr>
            <a:xfrm>
              <a:off x="2298926" y="2857726"/>
              <a:ext cx="109338" cy="128202"/>
            </a:xfrm>
            <a:custGeom>
              <a:rect b="b" l="l" r="r" t="t"/>
              <a:pathLst>
                <a:path extrusionOk="0" h="5634" w="4805">
                  <a:moveTo>
                    <a:pt x="756" y="1"/>
                  </a:moveTo>
                  <a:cubicBezTo>
                    <a:pt x="728" y="36"/>
                    <a:pt x="700" y="36"/>
                    <a:pt x="700" y="36"/>
                  </a:cubicBezTo>
                  <a:cubicBezTo>
                    <a:pt x="700" y="64"/>
                    <a:pt x="665" y="64"/>
                    <a:pt x="665" y="64"/>
                  </a:cubicBezTo>
                  <a:cubicBezTo>
                    <a:pt x="609" y="92"/>
                    <a:pt x="553" y="120"/>
                    <a:pt x="490" y="211"/>
                  </a:cubicBezTo>
                  <a:cubicBezTo>
                    <a:pt x="406" y="386"/>
                    <a:pt x="378" y="616"/>
                    <a:pt x="378" y="819"/>
                  </a:cubicBezTo>
                  <a:cubicBezTo>
                    <a:pt x="315" y="1022"/>
                    <a:pt x="259" y="1197"/>
                    <a:pt x="259" y="1399"/>
                  </a:cubicBezTo>
                  <a:lnTo>
                    <a:pt x="259" y="1434"/>
                  </a:lnTo>
                  <a:cubicBezTo>
                    <a:pt x="232" y="1434"/>
                    <a:pt x="204" y="1462"/>
                    <a:pt x="176" y="1462"/>
                  </a:cubicBezTo>
                  <a:cubicBezTo>
                    <a:pt x="141" y="1490"/>
                    <a:pt x="113" y="1518"/>
                    <a:pt x="85" y="1518"/>
                  </a:cubicBezTo>
                  <a:cubicBezTo>
                    <a:pt x="85" y="1546"/>
                    <a:pt x="57" y="1574"/>
                    <a:pt x="57" y="1609"/>
                  </a:cubicBezTo>
                  <a:cubicBezTo>
                    <a:pt x="29" y="1609"/>
                    <a:pt x="29" y="1637"/>
                    <a:pt x="29" y="1665"/>
                  </a:cubicBezTo>
                  <a:cubicBezTo>
                    <a:pt x="1" y="1693"/>
                    <a:pt x="1" y="1721"/>
                    <a:pt x="29" y="1749"/>
                  </a:cubicBezTo>
                  <a:cubicBezTo>
                    <a:pt x="29" y="1812"/>
                    <a:pt x="57" y="1868"/>
                    <a:pt x="85" y="1896"/>
                  </a:cubicBezTo>
                  <a:cubicBezTo>
                    <a:pt x="113" y="1924"/>
                    <a:pt x="113" y="1959"/>
                    <a:pt x="141" y="1959"/>
                  </a:cubicBezTo>
                  <a:cubicBezTo>
                    <a:pt x="176" y="1987"/>
                    <a:pt x="232" y="1987"/>
                    <a:pt x="259" y="1987"/>
                  </a:cubicBezTo>
                  <a:lnTo>
                    <a:pt x="315" y="1987"/>
                  </a:lnTo>
                  <a:cubicBezTo>
                    <a:pt x="350" y="1987"/>
                    <a:pt x="406" y="1987"/>
                    <a:pt x="462" y="1959"/>
                  </a:cubicBezTo>
                  <a:cubicBezTo>
                    <a:pt x="462" y="2015"/>
                    <a:pt x="490" y="2071"/>
                    <a:pt x="553" y="2134"/>
                  </a:cubicBezTo>
                  <a:cubicBezTo>
                    <a:pt x="609" y="2246"/>
                    <a:pt x="700" y="2308"/>
                    <a:pt x="756" y="2392"/>
                  </a:cubicBezTo>
                  <a:cubicBezTo>
                    <a:pt x="812" y="2448"/>
                    <a:pt x="959" y="2567"/>
                    <a:pt x="987" y="2623"/>
                  </a:cubicBezTo>
                  <a:lnTo>
                    <a:pt x="987" y="2658"/>
                  </a:lnTo>
                  <a:cubicBezTo>
                    <a:pt x="987" y="2686"/>
                    <a:pt x="959" y="2770"/>
                    <a:pt x="959" y="2798"/>
                  </a:cubicBezTo>
                  <a:cubicBezTo>
                    <a:pt x="903" y="2917"/>
                    <a:pt x="840" y="3036"/>
                    <a:pt x="840" y="3148"/>
                  </a:cubicBezTo>
                  <a:cubicBezTo>
                    <a:pt x="812" y="3413"/>
                    <a:pt x="903" y="3707"/>
                    <a:pt x="1050" y="3966"/>
                  </a:cubicBezTo>
                  <a:lnTo>
                    <a:pt x="1050" y="3994"/>
                  </a:lnTo>
                  <a:cubicBezTo>
                    <a:pt x="1015" y="4112"/>
                    <a:pt x="1015" y="4231"/>
                    <a:pt x="1078" y="4343"/>
                  </a:cubicBezTo>
                  <a:cubicBezTo>
                    <a:pt x="1015" y="4287"/>
                    <a:pt x="959" y="4259"/>
                    <a:pt x="875" y="4259"/>
                  </a:cubicBezTo>
                  <a:cubicBezTo>
                    <a:pt x="840" y="4259"/>
                    <a:pt x="784" y="4259"/>
                    <a:pt x="756" y="4287"/>
                  </a:cubicBezTo>
                  <a:cubicBezTo>
                    <a:pt x="700" y="4315"/>
                    <a:pt x="665" y="4343"/>
                    <a:pt x="637" y="4371"/>
                  </a:cubicBezTo>
                  <a:cubicBezTo>
                    <a:pt x="637" y="4406"/>
                    <a:pt x="609" y="4434"/>
                    <a:pt x="609" y="4490"/>
                  </a:cubicBezTo>
                  <a:cubicBezTo>
                    <a:pt x="581" y="4518"/>
                    <a:pt x="581" y="4546"/>
                    <a:pt x="581" y="4581"/>
                  </a:cubicBezTo>
                  <a:cubicBezTo>
                    <a:pt x="581" y="4637"/>
                    <a:pt x="609" y="4721"/>
                    <a:pt x="637" y="4756"/>
                  </a:cubicBezTo>
                  <a:cubicBezTo>
                    <a:pt x="688" y="4778"/>
                    <a:pt x="734" y="4819"/>
                    <a:pt x="780" y="4819"/>
                  </a:cubicBezTo>
                  <a:cubicBezTo>
                    <a:pt x="791" y="4819"/>
                    <a:pt x="801" y="4817"/>
                    <a:pt x="812" y="4812"/>
                  </a:cubicBezTo>
                  <a:lnTo>
                    <a:pt x="931" y="4812"/>
                  </a:lnTo>
                  <a:cubicBezTo>
                    <a:pt x="959" y="4812"/>
                    <a:pt x="987" y="4784"/>
                    <a:pt x="987" y="4784"/>
                  </a:cubicBezTo>
                  <a:cubicBezTo>
                    <a:pt x="1015" y="4784"/>
                    <a:pt x="1015" y="4756"/>
                    <a:pt x="1015" y="4756"/>
                  </a:cubicBezTo>
                  <a:cubicBezTo>
                    <a:pt x="1078" y="4721"/>
                    <a:pt x="1106" y="4693"/>
                    <a:pt x="1106" y="4665"/>
                  </a:cubicBezTo>
                  <a:cubicBezTo>
                    <a:pt x="1134" y="4609"/>
                    <a:pt x="1161" y="4581"/>
                    <a:pt x="1161" y="4518"/>
                  </a:cubicBezTo>
                  <a:cubicBezTo>
                    <a:pt x="1161" y="4490"/>
                    <a:pt x="1134" y="4462"/>
                    <a:pt x="1134" y="4434"/>
                  </a:cubicBezTo>
                  <a:lnTo>
                    <a:pt x="1134" y="4434"/>
                  </a:lnTo>
                  <a:cubicBezTo>
                    <a:pt x="1224" y="4518"/>
                    <a:pt x="1308" y="4609"/>
                    <a:pt x="1455" y="4609"/>
                  </a:cubicBezTo>
                  <a:cubicBezTo>
                    <a:pt x="1472" y="4612"/>
                    <a:pt x="1490" y="4613"/>
                    <a:pt x="1507" y="4613"/>
                  </a:cubicBezTo>
                  <a:cubicBezTo>
                    <a:pt x="1668" y="4613"/>
                    <a:pt x="1838" y="4501"/>
                    <a:pt x="1889" y="4343"/>
                  </a:cubicBezTo>
                  <a:lnTo>
                    <a:pt x="2036" y="4343"/>
                  </a:lnTo>
                  <a:cubicBezTo>
                    <a:pt x="2064" y="4371"/>
                    <a:pt x="2126" y="4371"/>
                    <a:pt x="2182" y="4371"/>
                  </a:cubicBezTo>
                  <a:lnTo>
                    <a:pt x="2301" y="4490"/>
                  </a:lnTo>
                  <a:cubicBezTo>
                    <a:pt x="2393" y="4565"/>
                    <a:pt x="2490" y="4616"/>
                    <a:pt x="2604" y="4616"/>
                  </a:cubicBezTo>
                  <a:cubicBezTo>
                    <a:pt x="2628" y="4616"/>
                    <a:pt x="2653" y="4614"/>
                    <a:pt x="2679" y="4609"/>
                  </a:cubicBezTo>
                  <a:cubicBezTo>
                    <a:pt x="2707" y="4609"/>
                    <a:pt x="2882" y="4581"/>
                    <a:pt x="2938" y="4546"/>
                  </a:cubicBezTo>
                  <a:cubicBezTo>
                    <a:pt x="2973" y="4546"/>
                    <a:pt x="2973" y="4546"/>
                    <a:pt x="2973" y="4581"/>
                  </a:cubicBezTo>
                  <a:cubicBezTo>
                    <a:pt x="3028" y="4609"/>
                    <a:pt x="3084" y="4637"/>
                    <a:pt x="3147" y="4693"/>
                  </a:cubicBezTo>
                  <a:cubicBezTo>
                    <a:pt x="3231" y="4756"/>
                    <a:pt x="3350" y="4812"/>
                    <a:pt x="3434" y="4896"/>
                  </a:cubicBezTo>
                  <a:cubicBezTo>
                    <a:pt x="3609" y="5042"/>
                    <a:pt x="3784" y="5189"/>
                    <a:pt x="3930" y="5336"/>
                  </a:cubicBezTo>
                  <a:cubicBezTo>
                    <a:pt x="4065" y="5496"/>
                    <a:pt x="4223" y="5633"/>
                    <a:pt x="4405" y="5633"/>
                  </a:cubicBezTo>
                  <a:cubicBezTo>
                    <a:pt x="4421" y="5633"/>
                    <a:pt x="4438" y="5632"/>
                    <a:pt x="4455" y="5630"/>
                  </a:cubicBezTo>
                  <a:cubicBezTo>
                    <a:pt x="4602" y="5630"/>
                    <a:pt x="4686" y="5567"/>
                    <a:pt x="4749" y="5483"/>
                  </a:cubicBezTo>
                  <a:cubicBezTo>
                    <a:pt x="4749" y="5483"/>
                    <a:pt x="4749" y="5455"/>
                    <a:pt x="4777" y="5420"/>
                  </a:cubicBezTo>
                  <a:cubicBezTo>
                    <a:pt x="4805" y="5070"/>
                    <a:pt x="4777" y="4721"/>
                    <a:pt x="4805" y="4371"/>
                  </a:cubicBezTo>
                  <a:lnTo>
                    <a:pt x="4805" y="3994"/>
                  </a:lnTo>
                  <a:cubicBezTo>
                    <a:pt x="4805" y="3938"/>
                    <a:pt x="4777" y="3847"/>
                    <a:pt x="4777" y="3791"/>
                  </a:cubicBezTo>
                  <a:cubicBezTo>
                    <a:pt x="4721" y="3672"/>
                    <a:pt x="4602" y="3588"/>
                    <a:pt x="4483" y="3560"/>
                  </a:cubicBezTo>
                  <a:cubicBezTo>
                    <a:pt x="4483" y="3385"/>
                    <a:pt x="4455" y="3210"/>
                    <a:pt x="4427" y="3008"/>
                  </a:cubicBezTo>
                  <a:cubicBezTo>
                    <a:pt x="4399" y="2917"/>
                    <a:pt x="4371" y="2861"/>
                    <a:pt x="4280" y="2798"/>
                  </a:cubicBezTo>
                  <a:cubicBezTo>
                    <a:pt x="4252" y="2595"/>
                    <a:pt x="4224" y="2364"/>
                    <a:pt x="4252" y="2162"/>
                  </a:cubicBezTo>
                  <a:cubicBezTo>
                    <a:pt x="4021" y="2015"/>
                    <a:pt x="3812" y="1784"/>
                    <a:pt x="3581" y="1665"/>
                  </a:cubicBezTo>
                  <a:cubicBezTo>
                    <a:pt x="3147" y="1462"/>
                    <a:pt x="2735" y="1225"/>
                    <a:pt x="2357" y="938"/>
                  </a:cubicBezTo>
                  <a:cubicBezTo>
                    <a:pt x="2182" y="763"/>
                    <a:pt x="2008" y="616"/>
                    <a:pt x="1777" y="497"/>
                  </a:cubicBezTo>
                  <a:cubicBezTo>
                    <a:pt x="1539" y="386"/>
                    <a:pt x="1308" y="295"/>
                    <a:pt x="1106" y="176"/>
                  </a:cubicBezTo>
                  <a:cubicBezTo>
                    <a:pt x="1050" y="176"/>
                    <a:pt x="1015" y="148"/>
                    <a:pt x="959" y="120"/>
                  </a:cubicBezTo>
                  <a:cubicBezTo>
                    <a:pt x="875" y="92"/>
                    <a:pt x="812" y="36"/>
                    <a:pt x="75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9"/>
            <p:cNvSpPr/>
            <p:nvPr/>
          </p:nvSpPr>
          <p:spPr>
            <a:xfrm>
              <a:off x="2101959" y="2831330"/>
              <a:ext cx="9239" cy="9239"/>
            </a:xfrm>
            <a:custGeom>
              <a:rect b="b" l="l" r="r" t="t"/>
              <a:pathLst>
                <a:path extrusionOk="0" h="406" w="406">
                  <a:moveTo>
                    <a:pt x="231" y="0"/>
                  </a:moveTo>
                  <a:cubicBezTo>
                    <a:pt x="175" y="0"/>
                    <a:pt x="147" y="0"/>
                    <a:pt x="91" y="28"/>
                  </a:cubicBezTo>
                  <a:lnTo>
                    <a:pt x="56" y="56"/>
                  </a:lnTo>
                  <a:cubicBezTo>
                    <a:pt x="56" y="56"/>
                    <a:pt x="28" y="84"/>
                    <a:pt x="28" y="112"/>
                  </a:cubicBezTo>
                  <a:cubicBezTo>
                    <a:pt x="0" y="147"/>
                    <a:pt x="28" y="203"/>
                    <a:pt x="28" y="259"/>
                  </a:cubicBezTo>
                  <a:cubicBezTo>
                    <a:pt x="56" y="287"/>
                    <a:pt x="56" y="322"/>
                    <a:pt x="91" y="350"/>
                  </a:cubicBezTo>
                  <a:cubicBezTo>
                    <a:pt x="119" y="378"/>
                    <a:pt x="175" y="406"/>
                    <a:pt x="231" y="406"/>
                  </a:cubicBezTo>
                  <a:cubicBezTo>
                    <a:pt x="294" y="406"/>
                    <a:pt x="322" y="378"/>
                    <a:pt x="350" y="350"/>
                  </a:cubicBezTo>
                  <a:cubicBezTo>
                    <a:pt x="406" y="322"/>
                    <a:pt x="406" y="287"/>
                    <a:pt x="406" y="231"/>
                  </a:cubicBezTo>
                  <a:cubicBezTo>
                    <a:pt x="406" y="175"/>
                    <a:pt x="406" y="147"/>
                    <a:pt x="378" y="84"/>
                  </a:cubicBezTo>
                  <a:cubicBezTo>
                    <a:pt x="350" y="84"/>
                    <a:pt x="322" y="56"/>
                    <a:pt x="322" y="56"/>
                  </a:cubicBezTo>
                  <a:cubicBezTo>
                    <a:pt x="322" y="28"/>
                    <a:pt x="294" y="28"/>
                    <a:pt x="294" y="28"/>
                  </a:cubicBezTo>
                  <a:cubicBezTo>
                    <a:pt x="266" y="28"/>
                    <a:pt x="266" y="0"/>
                    <a:pt x="23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79"/>
            <p:cNvSpPr/>
            <p:nvPr/>
          </p:nvSpPr>
          <p:spPr>
            <a:xfrm>
              <a:off x="2097339" y="2818747"/>
              <a:ext cx="14654" cy="10786"/>
            </a:xfrm>
            <a:custGeom>
              <a:rect b="b" l="l" r="r" t="t"/>
              <a:pathLst>
                <a:path extrusionOk="0" h="474" w="644">
                  <a:moveTo>
                    <a:pt x="322" y="1"/>
                  </a:moveTo>
                  <a:cubicBezTo>
                    <a:pt x="231" y="1"/>
                    <a:pt x="147" y="57"/>
                    <a:pt x="84" y="113"/>
                  </a:cubicBezTo>
                  <a:cubicBezTo>
                    <a:pt x="0" y="204"/>
                    <a:pt x="0" y="316"/>
                    <a:pt x="56" y="406"/>
                  </a:cubicBezTo>
                  <a:cubicBezTo>
                    <a:pt x="102" y="447"/>
                    <a:pt x="175" y="473"/>
                    <a:pt x="246" y="473"/>
                  </a:cubicBezTo>
                  <a:cubicBezTo>
                    <a:pt x="272" y="473"/>
                    <a:pt x="298" y="470"/>
                    <a:pt x="322" y="462"/>
                  </a:cubicBezTo>
                  <a:cubicBezTo>
                    <a:pt x="378" y="462"/>
                    <a:pt x="434" y="434"/>
                    <a:pt x="469" y="434"/>
                  </a:cubicBezTo>
                  <a:lnTo>
                    <a:pt x="553" y="350"/>
                  </a:lnTo>
                  <a:cubicBezTo>
                    <a:pt x="609" y="316"/>
                    <a:pt x="609" y="260"/>
                    <a:pt x="609" y="204"/>
                  </a:cubicBezTo>
                  <a:cubicBezTo>
                    <a:pt x="644" y="141"/>
                    <a:pt x="581" y="85"/>
                    <a:pt x="553" y="57"/>
                  </a:cubicBezTo>
                  <a:cubicBezTo>
                    <a:pt x="525" y="29"/>
                    <a:pt x="497" y="29"/>
                    <a:pt x="434" y="29"/>
                  </a:cubicBezTo>
                  <a:cubicBezTo>
                    <a:pt x="406" y="29"/>
                    <a:pt x="350" y="1"/>
                    <a:pt x="32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79"/>
            <p:cNvSpPr/>
            <p:nvPr/>
          </p:nvSpPr>
          <p:spPr>
            <a:xfrm>
              <a:off x="2120572" y="2818747"/>
              <a:ext cx="6531" cy="5916"/>
            </a:xfrm>
            <a:custGeom>
              <a:rect b="b" l="l" r="r" t="t"/>
              <a:pathLst>
                <a:path extrusionOk="0" h="260" w="287">
                  <a:moveTo>
                    <a:pt x="112" y="1"/>
                  </a:moveTo>
                  <a:cubicBezTo>
                    <a:pt x="84" y="29"/>
                    <a:pt x="84" y="29"/>
                    <a:pt x="56" y="29"/>
                  </a:cubicBezTo>
                  <a:cubicBezTo>
                    <a:pt x="28" y="57"/>
                    <a:pt x="0" y="85"/>
                    <a:pt x="0" y="141"/>
                  </a:cubicBezTo>
                  <a:cubicBezTo>
                    <a:pt x="0" y="176"/>
                    <a:pt x="28" y="204"/>
                    <a:pt x="56" y="232"/>
                  </a:cubicBezTo>
                  <a:cubicBezTo>
                    <a:pt x="56" y="232"/>
                    <a:pt x="112" y="260"/>
                    <a:pt x="147" y="260"/>
                  </a:cubicBezTo>
                  <a:cubicBezTo>
                    <a:pt x="175" y="260"/>
                    <a:pt x="203" y="232"/>
                    <a:pt x="231" y="204"/>
                  </a:cubicBezTo>
                  <a:lnTo>
                    <a:pt x="259" y="176"/>
                  </a:lnTo>
                  <a:cubicBezTo>
                    <a:pt x="287" y="141"/>
                    <a:pt x="287" y="113"/>
                    <a:pt x="287" y="85"/>
                  </a:cubicBezTo>
                  <a:cubicBezTo>
                    <a:pt x="287" y="57"/>
                    <a:pt x="259" y="29"/>
                    <a:pt x="259" y="29"/>
                  </a:cubicBezTo>
                  <a:cubicBezTo>
                    <a:pt x="231" y="1"/>
                    <a:pt x="203" y="1"/>
                    <a:pt x="20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79"/>
            <p:cNvSpPr/>
            <p:nvPr/>
          </p:nvSpPr>
          <p:spPr>
            <a:xfrm>
              <a:off x="2087304" y="2848670"/>
              <a:ext cx="7350" cy="7191"/>
            </a:xfrm>
            <a:custGeom>
              <a:rect b="b" l="l" r="r" t="t"/>
              <a:pathLst>
                <a:path extrusionOk="0" h="316" w="323">
                  <a:moveTo>
                    <a:pt x="163" y="0"/>
                  </a:moveTo>
                  <a:cubicBezTo>
                    <a:pt x="148" y="0"/>
                    <a:pt x="134" y="7"/>
                    <a:pt x="120" y="21"/>
                  </a:cubicBezTo>
                  <a:cubicBezTo>
                    <a:pt x="64" y="21"/>
                    <a:pt x="64" y="49"/>
                    <a:pt x="36" y="84"/>
                  </a:cubicBezTo>
                  <a:cubicBezTo>
                    <a:pt x="1" y="84"/>
                    <a:pt x="1" y="140"/>
                    <a:pt x="1" y="168"/>
                  </a:cubicBezTo>
                  <a:lnTo>
                    <a:pt x="1" y="224"/>
                  </a:lnTo>
                  <a:cubicBezTo>
                    <a:pt x="36" y="287"/>
                    <a:pt x="64" y="287"/>
                    <a:pt x="120" y="315"/>
                  </a:cubicBezTo>
                  <a:lnTo>
                    <a:pt x="211" y="315"/>
                  </a:lnTo>
                  <a:cubicBezTo>
                    <a:pt x="239" y="315"/>
                    <a:pt x="267" y="287"/>
                    <a:pt x="295" y="259"/>
                  </a:cubicBezTo>
                  <a:cubicBezTo>
                    <a:pt x="323" y="224"/>
                    <a:pt x="323" y="196"/>
                    <a:pt x="323" y="168"/>
                  </a:cubicBezTo>
                  <a:lnTo>
                    <a:pt x="323" y="84"/>
                  </a:lnTo>
                  <a:cubicBezTo>
                    <a:pt x="295" y="49"/>
                    <a:pt x="267" y="21"/>
                    <a:pt x="211" y="21"/>
                  </a:cubicBezTo>
                  <a:cubicBezTo>
                    <a:pt x="193" y="7"/>
                    <a:pt x="177" y="0"/>
                    <a:pt x="16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79"/>
            <p:cNvSpPr/>
            <p:nvPr/>
          </p:nvSpPr>
          <p:spPr>
            <a:xfrm>
              <a:off x="2123121" y="2884850"/>
              <a:ext cx="29286" cy="22072"/>
            </a:xfrm>
            <a:custGeom>
              <a:rect b="b" l="l" r="r" t="t"/>
              <a:pathLst>
                <a:path extrusionOk="0" h="970" w="1287">
                  <a:moveTo>
                    <a:pt x="1124" y="0"/>
                  </a:moveTo>
                  <a:cubicBezTo>
                    <a:pt x="1091" y="0"/>
                    <a:pt x="1057" y="17"/>
                    <a:pt x="1021" y="33"/>
                  </a:cubicBezTo>
                  <a:cubicBezTo>
                    <a:pt x="985" y="21"/>
                    <a:pt x="945" y="16"/>
                    <a:pt x="905" y="16"/>
                  </a:cubicBezTo>
                  <a:cubicBezTo>
                    <a:pt x="753" y="16"/>
                    <a:pt x="585" y="91"/>
                    <a:pt x="469" y="179"/>
                  </a:cubicBezTo>
                  <a:cubicBezTo>
                    <a:pt x="385" y="207"/>
                    <a:pt x="294" y="298"/>
                    <a:pt x="238" y="382"/>
                  </a:cubicBezTo>
                  <a:cubicBezTo>
                    <a:pt x="210" y="382"/>
                    <a:pt x="147" y="417"/>
                    <a:pt x="119" y="417"/>
                  </a:cubicBezTo>
                  <a:cubicBezTo>
                    <a:pt x="63" y="417"/>
                    <a:pt x="0" y="473"/>
                    <a:pt x="0" y="529"/>
                  </a:cubicBezTo>
                  <a:cubicBezTo>
                    <a:pt x="0" y="704"/>
                    <a:pt x="238" y="823"/>
                    <a:pt x="385" y="851"/>
                  </a:cubicBezTo>
                  <a:cubicBezTo>
                    <a:pt x="413" y="907"/>
                    <a:pt x="469" y="970"/>
                    <a:pt x="525" y="970"/>
                  </a:cubicBezTo>
                  <a:cubicBezTo>
                    <a:pt x="790" y="970"/>
                    <a:pt x="1140" y="795"/>
                    <a:pt x="1196" y="529"/>
                  </a:cubicBezTo>
                  <a:lnTo>
                    <a:pt x="1196" y="501"/>
                  </a:lnTo>
                  <a:cubicBezTo>
                    <a:pt x="1259" y="354"/>
                    <a:pt x="1287" y="152"/>
                    <a:pt x="1196" y="33"/>
                  </a:cubicBezTo>
                  <a:cubicBezTo>
                    <a:pt x="1172" y="9"/>
                    <a:pt x="1149" y="0"/>
                    <a:pt x="1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79"/>
            <p:cNvSpPr/>
            <p:nvPr/>
          </p:nvSpPr>
          <p:spPr>
            <a:xfrm>
              <a:off x="2119389" y="2881801"/>
              <a:ext cx="40982" cy="34838"/>
            </a:xfrm>
            <a:custGeom>
              <a:rect b="b" l="l" r="r" t="t"/>
              <a:pathLst>
                <a:path extrusionOk="0" h="1531" w="1801">
                  <a:moveTo>
                    <a:pt x="1360" y="230"/>
                  </a:moveTo>
                  <a:lnTo>
                    <a:pt x="1360" y="258"/>
                  </a:lnTo>
                  <a:cubicBezTo>
                    <a:pt x="1357" y="255"/>
                    <a:pt x="1354" y="253"/>
                    <a:pt x="1353" y="253"/>
                  </a:cubicBezTo>
                  <a:cubicBezTo>
                    <a:pt x="1338" y="253"/>
                    <a:pt x="1360" y="345"/>
                    <a:pt x="1360" y="376"/>
                  </a:cubicBezTo>
                  <a:cubicBezTo>
                    <a:pt x="1360" y="404"/>
                    <a:pt x="1332" y="432"/>
                    <a:pt x="1332" y="432"/>
                  </a:cubicBezTo>
                  <a:cubicBezTo>
                    <a:pt x="1304" y="663"/>
                    <a:pt x="1276" y="810"/>
                    <a:pt x="1073" y="929"/>
                  </a:cubicBezTo>
                  <a:cubicBezTo>
                    <a:pt x="981" y="978"/>
                    <a:pt x="880" y="1000"/>
                    <a:pt x="778" y="1000"/>
                  </a:cubicBezTo>
                  <a:cubicBezTo>
                    <a:pt x="647" y="1000"/>
                    <a:pt x="516" y="964"/>
                    <a:pt x="402" y="901"/>
                  </a:cubicBezTo>
                  <a:cubicBezTo>
                    <a:pt x="311" y="838"/>
                    <a:pt x="283" y="754"/>
                    <a:pt x="227" y="691"/>
                  </a:cubicBezTo>
                  <a:cubicBezTo>
                    <a:pt x="255" y="663"/>
                    <a:pt x="283" y="635"/>
                    <a:pt x="283" y="607"/>
                  </a:cubicBezTo>
                  <a:cubicBezTo>
                    <a:pt x="283" y="635"/>
                    <a:pt x="311" y="635"/>
                    <a:pt x="311" y="635"/>
                  </a:cubicBezTo>
                  <a:cubicBezTo>
                    <a:pt x="311" y="691"/>
                    <a:pt x="374" y="754"/>
                    <a:pt x="430" y="782"/>
                  </a:cubicBezTo>
                  <a:cubicBezTo>
                    <a:pt x="460" y="802"/>
                    <a:pt x="497" y="811"/>
                    <a:pt x="536" y="811"/>
                  </a:cubicBezTo>
                  <a:cubicBezTo>
                    <a:pt x="607" y="811"/>
                    <a:pt x="683" y="780"/>
                    <a:pt x="724" y="726"/>
                  </a:cubicBezTo>
                  <a:cubicBezTo>
                    <a:pt x="807" y="635"/>
                    <a:pt x="835" y="376"/>
                    <a:pt x="724" y="286"/>
                  </a:cubicBezTo>
                  <a:cubicBezTo>
                    <a:pt x="926" y="230"/>
                    <a:pt x="1157" y="258"/>
                    <a:pt x="1360" y="230"/>
                  </a:cubicBezTo>
                  <a:close/>
                  <a:moveTo>
                    <a:pt x="1149" y="1"/>
                  </a:moveTo>
                  <a:cubicBezTo>
                    <a:pt x="982" y="1"/>
                    <a:pt x="807" y="37"/>
                    <a:pt x="689" y="83"/>
                  </a:cubicBezTo>
                  <a:cubicBezTo>
                    <a:pt x="430" y="230"/>
                    <a:pt x="164" y="488"/>
                    <a:pt x="52" y="754"/>
                  </a:cubicBezTo>
                  <a:cubicBezTo>
                    <a:pt x="52" y="782"/>
                    <a:pt x="24" y="782"/>
                    <a:pt x="24" y="810"/>
                  </a:cubicBezTo>
                  <a:cubicBezTo>
                    <a:pt x="0" y="829"/>
                    <a:pt x="9" y="865"/>
                    <a:pt x="36" y="865"/>
                  </a:cubicBezTo>
                  <a:cubicBezTo>
                    <a:pt x="47" y="865"/>
                    <a:pt x="63" y="858"/>
                    <a:pt x="80" y="838"/>
                  </a:cubicBezTo>
                  <a:lnTo>
                    <a:pt x="108" y="810"/>
                  </a:lnTo>
                  <a:cubicBezTo>
                    <a:pt x="108" y="1104"/>
                    <a:pt x="136" y="1278"/>
                    <a:pt x="430" y="1425"/>
                  </a:cubicBezTo>
                  <a:cubicBezTo>
                    <a:pt x="577" y="1495"/>
                    <a:pt x="729" y="1530"/>
                    <a:pt x="881" y="1530"/>
                  </a:cubicBezTo>
                  <a:cubicBezTo>
                    <a:pt x="1033" y="1530"/>
                    <a:pt x="1185" y="1495"/>
                    <a:pt x="1332" y="1425"/>
                  </a:cubicBezTo>
                  <a:cubicBezTo>
                    <a:pt x="1380" y="1395"/>
                    <a:pt x="1366" y="1329"/>
                    <a:pt x="1325" y="1329"/>
                  </a:cubicBezTo>
                  <a:cubicBezTo>
                    <a:pt x="1319" y="1329"/>
                    <a:pt x="1312" y="1330"/>
                    <a:pt x="1304" y="1334"/>
                  </a:cubicBezTo>
                  <a:cubicBezTo>
                    <a:pt x="1183" y="1363"/>
                    <a:pt x="1057" y="1380"/>
                    <a:pt x="934" y="1380"/>
                  </a:cubicBezTo>
                  <a:cubicBezTo>
                    <a:pt x="554" y="1380"/>
                    <a:pt x="205" y="1221"/>
                    <a:pt x="136" y="782"/>
                  </a:cubicBezTo>
                  <a:lnTo>
                    <a:pt x="136" y="782"/>
                  </a:lnTo>
                  <a:cubicBezTo>
                    <a:pt x="164" y="901"/>
                    <a:pt x="255" y="985"/>
                    <a:pt x="311" y="1041"/>
                  </a:cubicBezTo>
                  <a:cubicBezTo>
                    <a:pt x="461" y="1133"/>
                    <a:pt x="630" y="1178"/>
                    <a:pt x="794" y="1178"/>
                  </a:cubicBezTo>
                  <a:cubicBezTo>
                    <a:pt x="890" y="1178"/>
                    <a:pt x="985" y="1163"/>
                    <a:pt x="1073" y="1132"/>
                  </a:cubicBezTo>
                  <a:cubicBezTo>
                    <a:pt x="1276" y="1041"/>
                    <a:pt x="1451" y="866"/>
                    <a:pt x="1507" y="663"/>
                  </a:cubicBezTo>
                  <a:cubicBezTo>
                    <a:pt x="1507" y="607"/>
                    <a:pt x="1535" y="579"/>
                    <a:pt x="1535" y="516"/>
                  </a:cubicBezTo>
                  <a:lnTo>
                    <a:pt x="1535" y="516"/>
                  </a:lnTo>
                  <a:cubicBezTo>
                    <a:pt x="1598" y="754"/>
                    <a:pt x="1563" y="985"/>
                    <a:pt x="1479" y="1216"/>
                  </a:cubicBezTo>
                  <a:cubicBezTo>
                    <a:pt x="1479" y="1244"/>
                    <a:pt x="1516" y="1286"/>
                    <a:pt x="1544" y="1286"/>
                  </a:cubicBezTo>
                  <a:cubicBezTo>
                    <a:pt x="1551" y="1286"/>
                    <a:pt x="1557" y="1284"/>
                    <a:pt x="1563" y="1278"/>
                  </a:cubicBezTo>
                  <a:cubicBezTo>
                    <a:pt x="1800" y="985"/>
                    <a:pt x="1710" y="607"/>
                    <a:pt x="1535" y="313"/>
                  </a:cubicBezTo>
                  <a:lnTo>
                    <a:pt x="1535" y="258"/>
                  </a:lnTo>
                  <a:cubicBezTo>
                    <a:pt x="1535" y="258"/>
                    <a:pt x="1535" y="230"/>
                    <a:pt x="1563" y="230"/>
                  </a:cubicBezTo>
                  <a:cubicBezTo>
                    <a:pt x="1598" y="230"/>
                    <a:pt x="1598" y="167"/>
                    <a:pt x="1563" y="139"/>
                  </a:cubicBezTo>
                  <a:cubicBezTo>
                    <a:pt x="1475" y="37"/>
                    <a:pt x="1316" y="1"/>
                    <a:pt x="11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79"/>
            <p:cNvSpPr/>
            <p:nvPr/>
          </p:nvSpPr>
          <p:spPr>
            <a:xfrm>
              <a:off x="2159711" y="2886762"/>
              <a:ext cx="8624" cy="24962"/>
            </a:xfrm>
            <a:custGeom>
              <a:rect b="b" l="l" r="r" t="t"/>
              <a:pathLst>
                <a:path extrusionOk="0" h="1097" w="379">
                  <a:moveTo>
                    <a:pt x="33" y="0"/>
                  </a:moveTo>
                  <a:cubicBezTo>
                    <a:pt x="14" y="0"/>
                    <a:pt x="0" y="20"/>
                    <a:pt x="0" y="40"/>
                  </a:cubicBezTo>
                  <a:cubicBezTo>
                    <a:pt x="112" y="186"/>
                    <a:pt x="140" y="361"/>
                    <a:pt x="140" y="536"/>
                  </a:cubicBezTo>
                  <a:cubicBezTo>
                    <a:pt x="140" y="739"/>
                    <a:pt x="56" y="858"/>
                    <a:pt x="28" y="1032"/>
                  </a:cubicBezTo>
                  <a:cubicBezTo>
                    <a:pt x="6" y="1055"/>
                    <a:pt x="38" y="1096"/>
                    <a:pt x="66" y="1096"/>
                  </a:cubicBezTo>
                  <a:cubicBezTo>
                    <a:pt x="73" y="1096"/>
                    <a:pt x="79" y="1094"/>
                    <a:pt x="84" y="1088"/>
                  </a:cubicBezTo>
                  <a:cubicBezTo>
                    <a:pt x="378" y="767"/>
                    <a:pt x="287" y="333"/>
                    <a:pt x="56" y="12"/>
                  </a:cubicBezTo>
                  <a:cubicBezTo>
                    <a:pt x="48" y="3"/>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79"/>
            <p:cNvSpPr/>
            <p:nvPr/>
          </p:nvSpPr>
          <p:spPr>
            <a:xfrm>
              <a:off x="2188200" y="2894908"/>
              <a:ext cx="56979" cy="63236"/>
            </a:xfrm>
            <a:custGeom>
              <a:rect b="b" l="l" r="r" t="t"/>
              <a:pathLst>
                <a:path extrusionOk="0" h="2779" w="2504">
                  <a:moveTo>
                    <a:pt x="1030" y="476"/>
                  </a:moveTo>
                  <a:cubicBezTo>
                    <a:pt x="1069" y="476"/>
                    <a:pt x="1113" y="485"/>
                    <a:pt x="1161" y="500"/>
                  </a:cubicBezTo>
                  <a:cubicBezTo>
                    <a:pt x="1280" y="528"/>
                    <a:pt x="1399" y="584"/>
                    <a:pt x="1482" y="640"/>
                  </a:cubicBezTo>
                  <a:cubicBezTo>
                    <a:pt x="1720" y="758"/>
                    <a:pt x="1951" y="961"/>
                    <a:pt x="2098" y="1164"/>
                  </a:cubicBezTo>
                  <a:cubicBezTo>
                    <a:pt x="2154" y="1283"/>
                    <a:pt x="2210" y="1374"/>
                    <a:pt x="2245" y="1458"/>
                  </a:cubicBezTo>
                  <a:cubicBezTo>
                    <a:pt x="2329" y="1723"/>
                    <a:pt x="2154" y="1779"/>
                    <a:pt x="1979" y="1863"/>
                  </a:cubicBezTo>
                  <a:cubicBezTo>
                    <a:pt x="1748" y="2010"/>
                    <a:pt x="1482" y="2129"/>
                    <a:pt x="1252" y="2213"/>
                  </a:cubicBezTo>
                  <a:cubicBezTo>
                    <a:pt x="1154" y="2264"/>
                    <a:pt x="1038" y="2311"/>
                    <a:pt x="938" y="2311"/>
                  </a:cubicBezTo>
                  <a:cubicBezTo>
                    <a:pt x="916" y="2311"/>
                    <a:pt x="894" y="2309"/>
                    <a:pt x="874" y="2304"/>
                  </a:cubicBezTo>
                  <a:cubicBezTo>
                    <a:pt x="699" y="2276"/>
                    <a:pt x="636" y="2129"/>
                    <a:pt x="608" y="1982"/>
                  </a:cubicBezTo>
                  <a:cubicBezTo>
                    <a:pt x="552" y="1751"/>
                    <a:pt x="552" y="1458"/>
                    <a:pt x="608" y="1199"/>
                  </a:cubicBezTo>
                  <a:cubicBezTo>
                    <a:pt x="671" y="1024"/>
                    <a:pt x="699" y="849"/>
                    <a:pt x="811" y="674"/>
                  </a:cubicBezTo>
                  <a:cubicBezTo>
                    <a:pt x="846" y="612"/>
                    <a:pt x="874" y="584"/>
                    <a:pt x="902" y="528"/>
                  </a:cubicBezTo>
                  <a:cubicBezTo>
                    <a:pt x="934" y="492"/>
                    <a:pt x="978" y="476"/>
                    <a:pt x="1030" y="476"/>
                  </a:cubicBezTo>
                  <a:close/>
                  <a:moveTo>
                    <a:pt x="959" y="1"/>
                  </a:moveTo>
                  <a:cubicBezTo>
                    <a:pt x="883" y="1"/>
                    <a:pt x="810" y="19"/>
                    <a:pt x="755" y="59"/>
                  </a:cubicBezTo>
                  <a:cubicBezTo>
                    <a:pt x="378" y="290"/>
                    <a:pt x="259" y="849"/>
                    <a:pt x="203" y="1227"/>
                  </a:cubicBezTo>
                  <a:cubicBezTo>
                    <a:pt x="187" y="1276"/>
                    <a:pt x="218" y="1305"/>
                    <a:pt x="246" y="1305"/>
                  </a:cubicBezTo>
                  <a:cubicBezTo>
                    <a:pt x="267" y="1305"/>
                    <a:pt x="287" y="1290"/>
                    <a:pt x="287" y="1255"/>
                  </a:cubicBezTo>
                  <a:cubicBezTo>
                    <a:pt x="378" y="989"/>
                    <a:pt x="462" y="730"/>
                    <a:pt x="580" y="500"/>
                  </a:cubicBezTo>
                  <a:cubicBezTo>
                    <a:pt x="636" y="381"/>
                    <a:pt x="699" y="290"/>
                    <a:pt x="811" y="206"/>
                  </a:cubicBezTo>
                  <a:cubicBezTo>
                    <a:pt x="865" y="163"/>
                    <a:pt x="922" y="143"/>
                    <a:pt x="978" y="143"/>
                  </a:cubicBezTo>
                  <a:cubicBezTo>
                    <a:pt x="1075" y="143"/>
                    <a:pt x="1166" y="201"/>
                    <a:pt x="1224" y="290"/>
                  </a:cubicBezTo>
                  <a:cubicBezTo>
                    <a:pt x="1154" y="271"/>
                    <a:pt x="1087" y="258"/>
                    <a:pt x="1024" y="258"/>
                  </a:cubicBezTo>
                  <a:cubicBezTo>
                    <a:pt x="904" y="258"/>
                    <a:pt x="796" y="304"/>
                    <a:pt x="699" y="437"/>
                  </a:cubicBezTo>
                  <a:cubicBezTo>
                    <a:pt x="552" y="730"/>
                    <a:pt x="462" y="989"/>
                    <a:pt x="434" y="1311"/>
                  </a:cubicBezTo>
                  <a:lnTo>
                    <a:pt x="434" y="1339"/>
                  </a:lnTo>
                  <a:cubicBezTo>
                    <a:pt x="406" y="1549"/>
                    <a:pt x="406" y="1751"/>
                    <a:pt x="406" y="1954"/>
                  </a:cubicBezTo>
                  <a:cubicBezTo>
                    <a:pt x="434" y="2129"/>
                    <a:pt x="497" y="2388"/>
                    <a:pt x="671" y="2478"/>
                  </a:cubicBezTo>
                  <a:cubicBezTo>
                    <a:pt x="727" y="2506"/>
                    <a:pt x="783" y="2534"/>
                    <a:pt x="811" y="2534"/>
                  </a:cubicBezTo>
                  <a:cubicBezTo>
                    <a:pt x="750" y="2579"/>
                    <a:pt x="681" y="2599"/>
                    <a:pt x="612" y="2599"/>
                  </a:cubicBezTo>
                  <a:cubicBezTo>
                    <a:pt x="453" y="2599"/>
                    <a:pt x="294" y="2493"/>
                    <a:pt x="231" y="2332"/>
                  </a:cubicBezTo>
                  <a:cubicBezTo>
                    <a:pt x="147" y="2129"/>
                    <a:pt x="147" y="1898"/>
                    <a:pt x="112" y="1688"/>
                  </a:cubicBezTo>
                  <a:cubicBezTo>
                    <a:pt x="112" y="1674"/>
                    <a:pt x="105" y="1667"/>
                    <a:pt x="98" y="1667"/>
                  </a:cubicBezTo>
                  <a:cubicBezTo>
                    <a:pt x="91" y="1667"/>
                    <a:pt x="84" y="1674"/>
                    <a:pt x="84" y="1688"/>
                  </a:cubicBezTo>
                  <a:cubicBezTo>
                    <a:pt x="28" y="1982"/>
                    <a:pt x="0" y="2423"/>
                    <a:pt x="259" y="2653"/>
                  </a:cubicBezTo>
                  <a:cubicBezTo>
                    <a:pt x="353" y="2735"/>
                    <a:pt x="487" y="2778"/>
                    <a:pt x="621" y="2778"/>
                  </a:cubicBezTo>
                  <a:cubicBezTo>
                    <a:pt x="774" y="2778"/>
                    <a:pt x="927" y="2721"/>
                    <a:pt x="1021" y="2597"/>
                  </a:cubicBezTo>
                  <a:lnTo>
                    <a:pt x="1021" y="2506"/>
                  </a:lnTo>
                  <a:cubicBezTo>
                    <a:pt x="1133" y="2506"/>
                    <a:pt x="1252" y="2451"/>
                    <a:pt x="1371" y="2388"/>
                  </a:cubicBezTo>
                  <a:cubicBezTo>
                    <a:pt x="1657" y="2276"/>
                    <a:pt x="1979" y="2101"/>
                    <a:pt x="2245" y="1926"/>
                  </a:cubicBezTo>
                  <a:cubicBezTo>
                    <a:pt x="2447" y="1807"/>
                    <a:pt x="2503" y="1632"/>
                    <a:pt x="2447" y="1402"/>
                  </a:cubicBezTo>
                  <a:cubicBezTo>
                    <a:pt x="2273" y="933"/>
                    <a:pt x="1804" y="500"/>
                    <a:pt x="1371" y="325"/>
                  </a:cubicBezTo>
                  <a:cubicBezTo>
                    <a:pt x="1391" y="131"/>
                    <a:pt x="1163" y="1"/>
                    <a:pt x="9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79"/>
            <p:cNvSpPr/>
            <p:nvPr/>
          </p:nvSpPr>
          <p:spPr>
            <a:xfrm>
              <a:off x="2177528" y="2915865"/>
              <a:ext cx="10558" cy="32926"/>
            </a:xfrm>
            <a:custGeom>
              <a:rect b="b" l="l" r="r" t="t"/>
              <a:pathLst>
                <a:path extrusionOk="0" h="1447" w="464">
                  <a:moveTo>
                    <a:pt x="391" y="1"/>
                  </a:moveTo>
                  <a:cubicBezTo>
                    <a:pt x="384" y="1"/>
                    <a:pt x="378" y="4"/>
                    <a:pt x="378" y="12"/>
                  </a:cubicBezTo>
                  <a:cubicBezTo>
                    <a:pt x="175" y="453"/>
                    <a:pt x="1" y="1033"/>
                    <a:pt x="350" y="1439"/>
                  </a:cubicBezTo>
                  <a:cubicBezTo>
                    <a:pt x="355" y="1444"/>
                    <a:pt x="363" y="1446"/>
                    <a:pt x="371" y="1446"/>
                  </a:cubicBezTo>
                  <a:cubicBezTo>
                    <a:pt x="408" y="1446"/>
                    <a:pt x="464" y="1400"/>
                    <a:pt x="441" y="1355"/>
                  </a:cubicBezTo>
                  <a:cubicBezTo>
                    <a:pt x="175" y="1005"/>
                    <a:pt x="231" y="453"/>
                    <a:pt x="441" y="40"/>
                  </a:cubicBezTo>
                  <a:cubicBezTo>
                    <a:pt x="441" y="20"/>
                    <a:pt x="410" y="1"/>
                    <a:pt x="3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79"/>
            <p:cNvSpPr/>
            <p:nvPr/>
          </p:nvSpPr>
          <p:spPr>
            <a:xfrm>
              <a:off x="2172271" y="2943285"/>
              <a:ext cx="10399" cy="24757"/>
            </a:xfrm>
            <a:custGeom>
              <a:rect b="b" l="l" r="r" t="t"/>
              <a:pathLst>
                <a:path extrusionOk="0" h="1088" w="457">
                  <a:moveTo>
                    <a:pt x="45" y="0"/>
                  </a:moveTo>
                  <a:cubicBezTo>
                    <a:pt x="22" y="0"/>
                    <a:pt x="1" y="24"/>
                    <a:pt x="1" y="59"/>
                  </a:cubicBezTo>
                  <a:cubicBezTo>
                    <a:pt x="85" y="408"/>
                    <a:pt x="113" y="786"/>
                    <a:pt x="350" y="1080"/>
                  </a:cubicBezTo>
                  <a:cubicBezTo>
                    <a:pt x="361" y="1085"/>
                    <a:pt x="372" y="1087"/>
                    <a:pt x="382" y="1087"/>
                  </a:cubicBezTo>
                  <a:cubicBezTo>
                    <a:pt x="425" y="1087"/>
                    <a:pt x="457" y="1046"/>
                    <a:pt x="434" y="1024"/>
                  </a:cubicBezTo>
                  <a:cubicBezTo>
                    <a:pt x="260" y="702"/>
                    <a:pt x="176" y="380"/>
                    <a:pt x="85" y="31"/>
                  </a:cubicBezTo>
                  <a:cubicBezTo>
                    <a:pt x="74" y="9"/>
                    <a:pt x="59" y="0"/>
                    <a:pt x="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79"/>
            <p:cNvSpPr/>
            <p:nvPr/>
          </p:nvSpPr>
          <p:spPr>
            <a:xfrm>
              <a:off x="2156480" y="2902599"/>
              <a:ext cx="14381" cy="25668"/>
            </a:xfrm>
            <a:custGeom>
              <a:rect b="b" l="l" r="r" t="t"/>
              <a:pathLst>
                <a:path extrusionOk="0" h="1128" w="632">
                  <a:moveTo>
                    <a:pt x="593" y="1"/>
                  </a:moveTo>
                  <a:cubicBezTo>
                    <a:pt x="583" y="1"/>
                    <a:pt x="576" y="15"/>
                    <a:pt x="576" y="43"/>
                  </a:cubicBezTo>
                  <a:cubicBezTo>
                    <a:pt x="548" y="476"/>
                    <a:pt x="345" y="770"/>
                    <a:pt x="24" y="1064"/>
                  </a:cubicBezTo>
                  <a:cubicBezTo>
                    <a:pt x="1" y="1086"/>
                    <a:pt x="15" y="1127"/>
                    <a:pt x="36" y="1127"/>
                  </a:cubicBezTo>
                  <a:cubicBezTo>
                    <a:pt x="41" y="1127"/>
                    <a:pt x="46" y="1125"/>
                    <a:pt x="52" y="1120"/>
                  </a:cubicBezTo>
                  <a:cubicBezTo>
                    <a:pt x="492" y="889"/>
                    <a:pt x="632" y="511"/>
                    <a:pt x="632" y="43"/>
                  </a:cubicBezTo>
                  <a:cubicBezTo>
                    <a:pt x="618" y="15"/>
                    <a:pt x="604" y="1"/>
                    <a:pt x="5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79"/>
            <p:cNvSpPr/>
            <p:nvPr/>
          </p:nvSpPr>
          <p:spPr>
            <a:xfrm>
              <a:off x="2021952" y="2981513"/>
              <a:ext cx="54885" cy="31811"/>
            </a:xfrm>
            <a:custGeom>
              <a:rect b="b" l="l" r="r" t="t"/>
              <a:pathLst>
                <a:path extrusionOk="0" h="1398" w="2412">
                  <a:moveTo>
                    <a:pt x="46" y="0"/>
                  </a:moveTo>
                  <a:cubicBezTo>
                    <a:pt x="22" y="0"/>
                    <a:pt x="0" y="23"/>
                    <a:pt x="20" y="43"/>
                  </a:cubicBezTo>
                  <a:cubicBezTo>
                    <a:pt x="286" y="477"/>
                    <a:pt x="489" y="917"/>
                    <a:pt x="950" y="1148"/>
                  </a:cubicBezTo>
                  <a:cubicBezTo>
                    <a:pt x="1229" y="1295"/>
                    <a:pt x="1597" y="1398"/>
                    <a:pt x="1943" y="1398"/>
                  </a:cubicBezTo>
                  <a:cubicBezTo>
                    <a:pt x="2074" y="1398"/>
                    <a:pt x="2202" y="1383"/>
                    <a:pt x="2321" y="1351"/>
                  </a:cubicBezTo>
                  <a:cubicBezTo>
                    <a:pt x="2411" y="1323"/>
                    <a:pt x="2383" y="1204"/>
                    <a:pt x="2321" y="1204"/>
                  </a:cubicBezTo>
                  <a:cubicBezTo>
                    <a:pt x="2226" y="1211"/>
                    <a:pt x="2129" y="1216"/>
                    <a:pt x="2031" y="1216"/>
                  </a:cubicBezTo>
                  <a:cubicBezTo>
                    <a:pt x="1677" y="1216"/>
                    <a:pt x="1309" y="1160"/>
                    <a:pt x="1013" y="1001"/>
                  </a:cubicBezTo>
                  <a:cubicBezTo>
                    <a:pt x="600" y="770"/>
                    <a:pt x="342" y="393"/>
                    <a:pt x="76" y="15"/>
                  </a:cubicBezTo>
                  <a:cubicBezTo>
                    <a:pt x="68" y="5"/>
                    <a:pt x="57" y="0"/>
                    <a:pt x="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79"/>
            <p:cNvSpPr/>
            <p:nvPr/>
          </p:nvSpPr>
          <p:spPr>
            <a:xfrm>
              <a:off x="2046527" y="2994006"/>
              <a:ext cx="48127" cy="10900"/>
            </a:xfrm>
            <a:custGeom>
              <a:rect b="b" l="l" r="r" t="t"/>
              <a:pathLst>
                <a:path extrusionOk="0" h="479" w="2115">
                  <a:moveTo>
                    <a:pt x="71" y="0"/>
                  </a:moveTo>
                  <a:cubicBezTo>
                    <a:pt x="27" y="0"/>
                    <a:pt x="0" y="80"/>
                    <a:pt x="45" y="102"/>
                  </a:cubicBezTo>
                  <a:cubicBezTo>
                    <a:pt x="339" y="249"/>
                    <a:pt x="569" y="424"/>
                    <a:pt x="919" y="452"/>
                  </a:cubicBezTo>
                  <a:cubicBezTo>
                    <a:pt x="1033" y="471"/>
                    <a:pt x="1144" y="478"/>
                    <a:pt x="1253" y="478"/>
                  </a:cubicBezTo>
                  <a:cubicBezTo>
                    <a:pt x="1513" y="478"/>
                    <a:pt x="1765" y="435"/>
                    <a:pt x="2031" y="396"/>
                  </a:cubicBezTo>
                  <a:cubicBezTo>
                    <a:pt x="2115" y="368"/>
                    <a:pt x="2087" y="277"/>
                    <a:pt x="2031" y="277"/>
                  </a:cubicBezTo>
                  <a:cubicBezTo>
                    <a:pt x="1983" y="273"/>
                    <a:pt x="1935" y="272"/>
                    <a:pt x="1889" y="272"/>
                  </a:cubicBezTo>
                  <a:cubicBezTo>
                    <a:pt x="1650" y="272"/>
                    <a:pt x="1422" y="313"/>
                    <a:pt x="1198" y="313"/>
                  </a:cubicBezTo>
                  <a:cubicBezTo>
                    <a:pt x="1144" y="313"/>
                    <a:pt x="1091" y="311"/>
                    <a:pt x="1038" y="305"/>
                  </a:cubicBezTo>
                  <a:cubicBezTo>
                    <a:pt x="688" y="305"/>
                    <a:pt x="429" y="165"/>
                    <a:pt x="108" y="18"/>
                  </a:cubicBezTo>
                  <a:cubicBezTo>
                    <a:pt x="95" y="6"/>
                    <a:pt x="82" y="0"/>
                    <a:pt x="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79"/>
            <p:cNvSpPr/>
            <p:nvPr/>
          </p:nvSpPr>
          <p:spPr>
            <a:xfrm>
              <a:off x="2062183" y="2992345"/>
              <a:ext cx="37887" cy="7282"/>
            </a:xfrm>
            <a:custGeom>
              <a:rect b="b" l="l" r="r" t="t"/>
              <a:pathLst>
                <a:path extrusionOk="0" h="320" w="1665">
                  <a:moveTo>
                    <a:pt x="91" y="1"/>
                  </a:moveTo>
                  <a:cubicBezTo>
                    <a:pt x="0" y="1"/>
                    <a:pt x="0" y="91"/>
                    <a:pt x="56" y="119"/>
                  </a:cubicBezTo>
                  <a:cubicBezTo>
                    <a:pt x="447" y="213"/>
                    <a:pt x="838" y="320"/>
                    <a:pt x="1243" y="320"/>
                  </a:cubicBezTo>
                  <a:cubicBezTo>
                    <a:pt x="1352" y="320"/>
                    <a:pt x="1462" y="312"/>
                    <a:pt x="1573" y="294"/>
                  </a:cubicBezTo>
                  <a:cubicBezTo>
                    <a:pt x="1664" y="294"/>
                    <a:pt x="1629" y="147"/>
                    <a:pt x="1545" y="147"/>
                  </a:cubicBezTo>
                  <a:cubicBezTo>
                    <a:pt x="1437" y="160"/>
                    <a:pt x="1329" y="165"/>
                    <a:pt x="1221" y="165"/>
                  </a:cubicBezTo>
                  <a:cubicBezTo>
                    <a:pt x="834" y="165"/>
                    <a:pt x="452" y="94"/>
                    <a:pt x="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79"/>
            <p:cNvSpPr/>
            <p:nvPr/>
          </p:nvSpPr>
          <p:spPr>
            <a:xfrm>
              <a:off x="1996808" y="2983493"/>
              <a:ext cx="17658" cy="36772"/>
            </a:xfrm>
            <a:custGeom>
              <a:rect b="b" l="l" r="r" t="t"/>
              <a:pathLst>
                <a:path extrusionOk="0" h="1616" w="776">
                  <a:moveTo>
                    <a:pt x="37" y="0"/>
                  </a:moveTo>
                  <a:cubicBezTo>
                    <a:pt x="23" y="0"/>
                    <a:pt x="0" y="20"/>
                    <a:pt x="20" y="40"/>
                  </a:cubicBezTo>
                  <a:cubicBezTo>
                    <a:pt x="370" y="508"/>
                    <a:pt x="398" y="1089"/>
                    <a:pt x="692" y="1585"/>
                  </a:cubicBezTo>
                  <a:cubicBezTo>
                    <a:pt x="702" y="1607"/>
                    <a:pt x="717" y="1616"/>
                    <a:pt x="731" y="1616"/>
                  </a:cubicBezTo>
                  <a:cubicBezTo>
                    <a:pt x="754" y="1616"/>
                    <a:pt x="775" y="1592"/>
                    <a:pt x="775" y="1557"/>
                  </a:cubicBezTo>
                  <a:cubicBezTo>
                    <a:pt x="601" y="1005"/>
                    <a:pt x="426" y="452"/>
                    <a:pt x="48" y="12"/>
                  </a:cubicBezTo>
                  <a:cubicBezTo>
                    <a:pt x="48" y="4"/>
                    <a:pt x="43"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79"/>
            <p:cNvSpPr/>
            <p:nvPr/>
          </p:nvSpPr>
          <p:spPr>
            <a:xfrm>
              <a:off x="2011962" y="2994142"/>
              <a:ext cx="20275" cy="34155"/>
            </a:xfrm>
            <a:custGeom>
              <a:rect b="b" l="l" r="r" t="t"/>
              <a:pathLst>
                <a:path extrusionOk="0" h="1501" w="891">
                  <a:moveTo>
                    <a:pt x="51" y="1"/>
                  </a:moveTo>
                  <a:cubicBezTo>
                    <a:pt x="25" y="1"/>
                    <a:pt x="1" y="21"/>
                    <a:pt x="26" y="40"/>
                  </a:cubicBezTo>
                  <a:cubicBezTo>
                    <a:pt x="53" y="334"/>
                    <a:pt x="109" y="621"/>
                    <a:pt x="228" y="914"/>
                  </a:cubicBezTo>
                  <a:cubicBezTo>
                    <a:pt x="340" y="1173"/>
                    <a:pt x="515" y="1348"/>
                    <a:pt x="753" y="1495"/>
                  </a:cubicBezTo>
                  <a:cubicBezTo>
                    <a:pt x="761" y="1499"/>
                    <a:pt x="769" y="1500"/>
                    <a:pt x="778" y="1500"/>
                  </a:cubicBezTo>
                  <a:cubicBezTo>
                    <a:pt x="831" y="1500"/>
                    <a:pt x="891" y="1435"/>
                    <a:pt x="837" y="1411"/>
                  </a:cubicBezTo>
                  <a:cubicBezTo>
                    <a:pt x="606" y="1236"/>
                    <a:pt x="431" y="1061"/>
                    <a:pt x="312" y="824"/>
                  </a:cubicBezTo>
                  <a:cubicBezTo>
                    <a:pt x="200" y="565"/>
                    <a:pt x="137" y="299"/>
                    <a:pt x="81" y="12"/>
                  </a:cubicBezTo>
                  <a:cubicBezTo>
                    <a:pt x="73" y="4"/>
                    <a:pt x="62"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79"/>
            <p:cNvSpPr/>
            <p:nvPr/>
          </p:nvSpPr>
          <p:spPr>
            <a:xfrm>
              <a:off x="2035810" y="3032507"/>
              <a:ext cx="7145" cy="23028"/>
            </a:xfrm>
            <a:custGeom>
              <a:rect b="b" l="l" r="r" t="t"/>
              <a:pathLst>
                <a:path extrusionOk="0" h="1012" w="314">
                  <a:moveTo>
                    <a:pt x="55" y="1"/>
                  </a:moveTo>
                  <a:cubicBezTo>
                    <a:pt x="28" y="1"/>
                    <a:pt x="1" y="28"/>
                    <a:pt x="26" y="75"/>
                  </a:cubicBezTo>
                  <a:cubicBezTo>
                    <a:pt x="138" y="333"/>
                    <a:pt x="138" y="655"/>
                    <a:pt x="166" y="949"/>
                  </a:cubicBezTo>
                  <a:cubicBezTo>
                    <a:pt x="166" y="991"/>
                    <a:pt x="203" y="1011"/>
                    <a:pt x="240" y="1011"/>
                  </a:cubicBezTo>
                  <a:cubicBezTo>
                    <a:pt x="276" y="1011"/>
                    <a:pt x="313" y="991"/>
                    <a:pt x="313" y="949"/>
                  </a:cubicBezTo>
                  <a:cubicBezTo>
                    <a:pt x="313" y="627"/>
                    <a:pt x="229" y="305"/>
                    <a:pt x="82" y="12"/>
                  </a:cubicBezTo>
                  <a:cubicBezTo>
                    <a:pt x="75" y="4"/>
                    <a:pt x="65" y="1"/>
                    <a:pt x="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79"/>
            <p:cNvSpPr/>
            <p:nvPr/>
          </p:nvSpPr>
          <p:spPr>
            <a:xfrm>
              <a:off x="2045617" y="3034350"/>
              <a:ext cx="4005" cy="24530"/>
            </a:xfrm>
            <a:custGeom>
              <a:rect b="b" l="l" r="r" t="t"/>
              <a:pathLst>
                <a:path extrusionOk="0" h="1078" w="176">
                  <a:moveTo>
                    <a:pt x="15" y="1"/>
                  </a:moveTo>
                  <a:cubicBezTo>
                    <a:pt x="8" y="1"/>
                    <a:pt x="1" y="7"/>
                    <a:pt x="1" y="21"/>
                  </a:cubicBezTo>
                  <a:cubicBezTo>
                    <a:pt x="29" y="371"/>
                    <a:pt x="1" y="693"/>
                    <a:pt x="1" y="1014"/>
                  </a:cubicBezTo>
                  <a:cubicBezTo>
                    <a:pt x="1" y="1056"/>
                    <a:pt x="31" y="1077"/>
                    <a:pt x="60" y="1077"/>
                  </a:cubicBezTo>
                  <a:cubicBezTo>
                    <a:pt x="90" y="1077"/>
                    <a:pt x="120" y="1056"/>
                    <a:pt x="120" y="1014"/>
                  </a:cubicBezTo>
                  <a:cubicBezTo>
                    <a:pt x="120" y="840"/>
                    <a:pt x="176" y="665"/>
                    <a:pt x="148" y="455"/>
                  </a:cubicBezTo>
                  <a:cubicBezTo>
                    <a:pt x="120" y="315"/>
                    <a:pt x="85" y="168"/>
                    <a:pt x="29" y="21"/>
                  </a:cubicBezTo>
                  <a:cubicBezTo>
                    <a:pt x="29" y="7"/>
                    <a:pt x="22" y="1"/>
                    <a:pt x="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79"/>
            <p:cNvSpPr/>
            <p:nvPr/>
          </p:nvSpPr>
          <p:spPr>
            <a:xfrm>
              <a:off x="2053104" y="3057288"/>
              <a:ext cx="8465" cy="24280"/>
            </a:xfrm>
            <a:custGeom>
              <a:rect b="b" l="l" r="r" t="t"/>
              <a:pathLst>
                <a:path extrusionOk="0" h="1067" w="372">
                  <a:moveTo>
                    <a:pt x="309" y="1"/>
                  </a:moveTo>
                  <a:cubicBezTo>
                    <a:pt x="293" y="1"/>
                    <a:pt x="280" y="11"/>
                    <a:pt x="280" y="34"/>
                  </a:cubicBezTo>
                  <a:cubicBezTo>
                    <a:pt x="196" y="384"/>
                    <a:pt x="168" y="671"/>
                    <a:pt x="22" y="992"/>
                  </a:cubicBezTo>
                  <a:cubicBezTo>
                    <a:pt x="1" y="1039"/>
                    <a:pt x="26" y="1066"/>
                    <a:pt x="52" y="1066"/>
                  </a:cubicBezTo>
                  <a:cubicBezTo>
                    <a:pt x="61" y="1066"/>
                    <a:pt x="70" y="1063"/>
                    <a:pt x="77" y="1055"/>
                  </a:cubicBezTo>
                  <a:cubicBezTo>
                    <a:pt x="280" y="734"/>
                    <a:pt x="343" y="412"/>
                    <a:pt x="371" y="62"/>
                  </a:cubicBezTo>
                  <a:cubicBezTo>
                    <a:pt x="371" y="28"/>
                    <a:pt x="336" y="1"/>
                    <a:pt x="30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79"/>
            <p:cNvSpPr/>
            <p:nvPr/>
          </p:nvSpPr>
          <p:spPr>
            <a:xfrm>
              <a:off x="2173159" y="2961785"/>
              <a:ext cx="56478" cy="56637"/>
            </a:xfrm>
            <a:custGeom>
              <a:rect b="b" l="l" r="r" t="t"/>
              <a:pathLst>
                <a:path extrusionOk="0" h="2489" w="2482">
                  <a:moveTo>
                    <a:pt x="2450" y="1"/>
                  </a:moveTo>
                  <a:cubicBezTo>
                    <a:pt x="2437" y="1"/>
                    <a:pt x="2421" y="10"/>
                    <a:pt x="2409" y="36"/>
                  </a:cubicBezTo>
                  <a:cubicBezTo>
                    <a:pt x="2234" y="560"/>
                    <a:pt x="1857" y="1022"/>
                    <a:pt x="1444" y="1406"/>
                  </a:cubicBezTo>
                  <a:cubicBezTo>
                    <a:pt x="1039" y="1784"/>
                    <a:pt x="542" y="2043"/>
                    <a:pt x="74" y="2364"/>
                  </a:cubicBezTo>
                  <a:cubicBezTo>
                    <a:pt x="1" y="2413"/>
                    <a:pt x="34" y="2488"/>
                    <a:pt x="104" y="2488"/>
                  </a:cubicBezTo>
                  <a:cubicBezTo>
                    <a:pt x="114" y="2488"/>
                    <a:pt x="125" y="2487"/>
                    <a:pt x="137" y="2483"/>
                  </a:cubicBezTo>
                  <a:cubicBezTo>
                    <a:pt x="1158" y="1931"/>
                    <a:pt x="2115" y="1197"/>
                    <a:pt x="2465" y="36"/>
                  </a:cubicBezTo>
                  <a:cubicBezTo>
                    <a:pt x="2482" y="20"/>
                    <a:pt x="2469" y="1"/>
                    <a:pt x="24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79"/>
            <p:cNvSpPr/>
            <p:nvPr/>
          </p:nvSpPr>
          <p:spPr>
            <a:xfrm>
              <a:off x="2113882" y="2995690"/>
              <a:ext cx="75615" cy="27875"/>
            </a:xfrm>
            <a:custGeom>
              <a:rect b="b" l="l" r="r" t="t"/>
              <a:pathLst>
                <a:path extrusionOk="0" h="1225" w="3323">
                  <a:moveTo>
                    <a:pt x="3294" y="0"/>
                  </a:moveTo>
                  <a:cubicBezTo>
                    <a:pt x="2826" y="378"/>
                    <a:pt x="2301" y="700"/>
                    <a:pt x="1721" y="846"/>
                  </a:cubicBezTo>
                  <a:cubicBezTo>
                    <a:pt x="1168" y="993"/>
                    <a:pt x="616" y="993"/>
                    <a:pt x="57" y="1077"/>
                  </a:cubicBezTo>
                  <a:cubicBezTo>
                    <a:pt x="1" y="1105"/>
                    <a:pt x="1" y="1224"/>
                    <a:pt x="92" y="1224"/>
                  </a:cubicBezTo>
                  <a:cubicBezTo>
                    <a:pt x="672" y="1196"/>
                    <a:pt x="1315" y="1168"/>
                    <a:pt x="1868" y="965"/>
                  </a:cubicBezTo>
                  <a:cubicBezTo>
                    <a:pt x="2420" y="791"/>
                    <a:pt x="2888" y="441"/>
                    <a:pt x="3322" y="28"/>
                  </a:cubicBezTo>
                  <a:lnTo>
                    <a:pt x="3294" y="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79"/>
            <p:cNvSpPr/>
            <p:nvPr/>
          </p:nvSpPr>
          <p:spPr>
            <a:xfrm>
              <a:off x="2113882" y="3021471"/>
              <a:ext cx="56182" cy="14017"/>
            </a:xfrm>
            <a:custGeom>
              <a:rect b="b" l="l" r="r" t="t"/>
              <a:pathLst>
                <a:path extrusionOk="0" h="616" w="2469">
                  <a:moveTo>
                    <a:pt x="2393" y="1"/>
                  </a:moveTo>
                  <a:cubicBezTo>
                    <a:pt x="2384" y="1"/>
                    <a:pt x="2375" y="3"/>
                    <a:pt x="2364" y="7"/>
                  </a:cubicBezTo>
                  <a:cubicBezTo>
                    <a:pt x="1602" y="210"/>
                    <a:pt x="847" y="441"/>
                    <a:pt x="57" y="532"/>
                  </a:cubicBezTo>
                  <a:cubicBezTo>
                    <a:pt x="1" y="532"/>
                    <a:pt x="1" y="615"/>
                    <a:pt x="57" y="615"/>
                  </a:cubicBezTo>
                  <a:cubicBezTo>
                    <a:pt x="875" y="532"/>
                    <a:pt x="1630" y="413"/>
                    <a:pt x="2420" y="119"/>
                  </a:cubicBezTo>
                  <a:cubicBezTo>
                    <a:pt x="2469" y="95"/>
                    <a:pt x="2454" y="1"/>
                    <a:pt x="23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79"/>
            <p:cNvSpPr/>
            <p:nvPr/>
          </p:nvSpPr>
          <p:spPr>
            <a:xfrm>
              <a:off x="2281586" y="2928289"/>
              <a:ext cx="57616" cy="91384"/>
            </a:xfrm>
            <a:custGeom>
              <a:rect b="b" l="l" r="r" t="t"/>
              <a:pathLst>
                <a:path extrusionOk="0" h="4016" w="2532">
                  <a:moveTo>
                    <a:pt x="58" y="0"/>
                  </a:moveTo>
                  <a:cubicBezTo>
                    <a:pt x="32" y="0"/>
                    <a:pt x="1" y="14"/>
                    <a:pt x="1" y="47"/>
                  </a:cubicBezTo>
                  <a:cubicBezTo>
                    <a:pt x="119" y="459"/>
                    <a:pt x="238" y="893"/>
                    <a:pt x="294" y="1333"/>
                  </a:cubicBezTo>
                  <a:cubicBezTo>
                    <a:pt x="350" y="1739"/>
                    <a:pt x="441" y="2116"/>
                    <a:pt x="644" y="2494"/>
                  </a:cubicBezTo>
                  <a:cubicBezTo>
                    <a:pt x="1021" y="3193"/>
                    <a:pt x="1665" y="3808"/>
                    <a:pt x="2420" y="4011"/>
                  </a:cubicBezTo>
                  <a:cubicBezTo>
                    <a:pt x="2430" y="4014"/>
                    <a:pt x="2439" y="4016"/>
                    <a:pt x="2447" y="4016"/>
                  </a:cubicBezTo>
                  <a:cubicBezTo>
                    <a:pt x="2516" y="4016"/>
                    <a:pt x="2532" y="3923"/>
                    <a:pt x="2476" y="3892"/>
                  </a:cubicBezTo>
                  <a:cubicBezTo>
                    <a:pt x="2126" y="3690"/>
                    <a:pt x="1749" y="3515"/>
                    <a:pt x="1462" y="3228"/>
                  </a:cubicBezTo>
                  <a:cubicBezTo>
                    <a:pt x="1168" y="2962"/>
                    <a:pt x="903" y="2641"/>
                    <a:pt x="728" y="2319"/>
                  </a:cubicBezTo>
                  <a:cubicBezTo>
                    <a:pt x="553" y="1969"/>
                    <a:pt x="469" y="1592"/>
                    <a:pt x="413" y="1214"/>
                  </a:cubicBezTo>
                  <a:cubicBezTo>
                    <a:pt x="322" y="809"/>
                    <a:pt x="203" y="431"/>
                    <a:pt x="91" y="19"/>
                  </a:cubicBezTo>
                  <a:cubicBezTo>
                    <a:pt x="91" y="7"/>
                    <a:pt x="76" y="0"/>
                    <a:pt x="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79"/>
            <p:cNvSpPr/>
            <p:nvPr/>
          </p:nvSpPr>
          <p:spPr>
            <a:xfrm>
              <a:off x="2317585" y="2986201"/>
              <a:ext cx="44827" cy="44145"/>
            </a:xfrm>
            <a:custGeom>
              <a:rect b="b" l="l" r="r" t="t"/>
              <a:pathLst>
                <a:path extrusionOk="0" h="1940" w="1970">
                  <a:moveTo>
                    <a:pt x="27" y="0"/>
                  </a:moveTo>
                  <a:cubicBezTo>
                    <a:pt x="8" y="0"/>
                    <a:pt x="0" y="20"/>
                    <a:pt x="20" y="40"/>
                  </a:cubicBezTo>
                  <a:cubicBezTo>
                    <a:pt x="258" y="445"/>
                    <a:pt x="432" y="858"/>
                    <a:pt x="754" y="1208"/>
                  </a:cubicBezTo>
                  <a:cubicBezTo>
                    <a:pt x="1104" y="1522"/>
                    <a:pt x="1453" y="1760"/>
                    <a:pt x="1887" y="1935"/>
                  </a:cubicBezTo>
                  <a:cubicBezTo>
                    <a:pt x="1894" y="1938"/>
                    <a:pt x="1901" y="1940"/>
                    <a:pt x="1907" y="1940"/>
                  </a:cubicBezTo>
                  <a:cubicBezTo>
                    <a:pt x="1950" y="1940"/>
                    <a:pt x="1969" y="1868"/>
                    <a:pt x="1915" y="1844"/>
                  </a:cubicBezTo>
                  <a:cubicBezTo>
                    <a:pt x="1537" y="1585"/>
                    <a:pt x="1160" y="1382"/>
                    <a:pt x="838" y="1061"/>
                  </a:cubicBezTo>
                  <a:cubicBezTo>
                    <a:pt x="516" y="767"/>
                    <a:pt x="286" y="389"/>
                    <a:pt x="55" y="12"/>
                  </a:cubicBezTo>
                  <a:cubicBezTo>
                    <a:pt x="45" y="4"/>
                    <a:pt x="35" y="0"/>
                    <a:pt x="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79"/>
            <p:cNvSpPr/>
            <p:nvPr/>
          </p:nvSpPr>
          <p:spPr>
            <a:xfrm>
              <a:off x="1952071" y="2773009"/>
              <a:ext cx="459537" cy="347492"/>
            </a:xfrm>
            <a:custGeom>
              <a:rect b="b" l="l" r="r" t="t"/>
              <a:pathLst>
                <a:path extrusionOk="0" h="15271" w="20195">
                  <a:moveTo>
                    <a:pt x="14412" y="1631"/>
                  </a:moveTo>
                  <a:cubicBezTo>
                    <a:pt x="14448" y="1631"/>
                    <a:pt x="14479" y="1652"/>
                    <a:pt x="14510" y="1717"/>
                  </a:cubicBezTo>
                  <a:cubicBezTo>
                    <a:pt x="14545" y="1773"/>
                    <a:pt x="14510" y="1892"/>
                    <a:pt x="14510" y="1948"/>
                  </a:cubicBezTo>
                  <a:cubicBezTo>
                    <a:pt x="14482" y="2095"/>
                    <a:pt x="14482" y="2242"/>
                    <a:pt x="14370" y="2360"/>
                  </a:cubicBezTo>
                  <a:cubicBezTo>
                    <a:pt x="14307" y="2298"/>
                    <a:pt x="14251" y="2242"/>
                    <a:pt x="14195" y="2214"/>
                  </a:cubicBezTo>
                  <a:cubicBezTo>
                    <a:pt x="14195" y="2123"/>
                    <a:pt x="14195" y="2039"/>
                    <a:pt x="14160" y="1976"/>
                  </a:cubicBezTo>
                  <a:cubicBezTo>
                    <a:pt x="14130" y="1901"/>
                    <a:pt x="14082" y="1874"/>
                    <a:pt x="14031" y="1874"/>
                  </a:cubicBezTo>
                  <a:cubicBezTo>
                    <a:pt x="13986" y="1874"/>
                    <a:pt x="13940" y="1894"/>
                    <a:pt x="13901" y="1920"/>
                  </a:cubicBezTo>
                  <a:cubicBezTo>
                    <a:pt x="13873" y="1892"/>
                    <a:pt x="13873" y="1864"/>
                    <a:pt x="13845" y="1864"/>
                  </a:cubicBezTo>
                  <a:cubicBezTo>
                    <a:pt x="14020" y="1801"/>
                    <a:pt x="14160" y="1717"/>
                    <a:pt x="14307" y="1661"/>
                  </a:cubicBezTo>
                  <a:cubicBezTo>
                    <a:pt x="14348" y="1645"/>
                    <a:pt x="14382" y="1631"/>
                    <a:pt x="14412" y="1631"/>
                  </a:cubicBezTo>
                  <a:close/>
                  <a:moveTo>
                    <a:pt x="15244" y="1976"/>
                  </a:moveTo>
                  <a:lnTo>
                    <a:pt x="15244" y="2095"/>
                  </a:lnTo>
                  <a:cubicBezTo>
                    <a:pt x="15272" y="2186"/>
                    <a:pt x="15244" y="2298"/>
                    <a:pt x="15244" y="2388"/>
                  </a:cubicBezTo>
                  <a:cubicBezTo>
                    <a:pt x="15244" y="2619"/>
                    <a:pt x="15209" y="2794"/>
                    <a:pt x="15153" y="2997"/>
                  </a:cubicBezTo>
                  <a:cubicBezTo>
                    <a:pt x="15069" y="2969"/>
                    <a:pt x="14978" y="2913"/>
                    <a:pt x="14894" y="2850"/>
                  </a:cubicBezTo>
                  <a:cubicBezTo>
                    <a:pt x="14719" y="2766"/>
                    <a:pt x="14600" y="2591"/>
                    <a:pt x="14482" y="2472"/>
                  </a:cubicBezTo>
                  <a:cubicBezTo>
                    <a:pt x="14545" y="2444"/>
                    <a:pt x="14628" y="2388"/>
                    <a:pt x="14684" y="2326"/>
                  </a:cubicBezTo>
                  <a:cubicBezTo>
                    <a:pt x="14859" y="2214"/>
                    <a:pt x="15034" y="2095"/>
                    <a:pt x="15209" y="2011"/>
                  </a:cubicBezTo>
                  <a:cubicBezTo>
                    <a:pt x="15209" y="2011"/>
                    <a:pt x="15244" y="2011"/>
                    <a:pt x="15244" y="1976"/>
                  </a:cubicBezTo>
                  <a:close/>
                  <a:moveTo>
                    <a:pt x="12622" y="1948"/>
                  </a:moveTo>
                  <a:cubicBezTo>
                    <a:pt x="12678" y="2067"/>
                    <a:pt x="12650" y="2242"/>
                    <a:pt x="12650" y="2326"/>
                  </a:cubicBezTo>
                  <a:lnTo>
                    <a:pt x="12650" y="2766"/>
                  </a:lnTo>
                  <a:cubicBezTo>
                    <a:pt x="12622" y="2885"/>
                    <a:pt x="12650" y="3116"/>
                    <a:pt x="12587" y="3262"/>
                  </a:cubicBezTo>
                  <a:cubicBezTo>
                    <a:pt x="12587" y="3235"/>
                    <a:pt x="12559" y="3235"/>
                    <a:pt x="12559" y="3200"/>
                  </a:cubicBezTo>
                  <a:cubicBezTo>
                    <a:pt x="12559" y="3116"/>
                    <a:pt x="12531" y="2794"/>
                    <a:pt x="12356" y="2794"/>
                  </a:cubicBezTo>
                  <a:cubicBezTo>
                    <a:pt x="12300" y="2794"/>
                    <a:pt x="12237" y="2850"/>
                    <a:pt x="12209" y="2913"/>
                  </a:cubicBezTo>
                  <a:cubicBezTo>
                    <a:pt x="12125" y="2997"/>
                    <a:pt x="12034" y="3116"/>
                    <a:pt x="11950" y="3200"/>
                  </a:cubicBezTo>
                  <a:cubicBezTo>
                    <a:pt x="11887" y="3262"/>
                    <a:pt x="11831" y="3318"/>
                    <a:pt x="11804" y="3374"/>
                  </a:cubicBezTo>
                  <a:lnTo>
                    <a:pt x="11804" y="3346"/>
                  </a:lnTo>
                  <a:cubicBezTo>
                    <a:pt x="11685" y="3290"/>
                    <a:pt x="11657" y="3144"/>
                    <a:pt x="11629" y="3025"/>
                  </a:cubicBezTo>
                  <a:cubicBezTo>
                    <a:pt x="11601" y="2850"/>
                    <a:pt x="11657" y="2738"/>
                    <a:pt x="11776" y="2647"/>
                  </a:cubicBezTo>
                  <a:cubicBezTo>
                    <a:pt x="11859" y="2563"/>
                    <a:pt x="11950" y="2472"/>
                    <a:pt x="12034" y="2416"/>
                  </a:cubicBezTo>
                  <a:cubicBezTo>
                    <a:pt x="12153" y="2326"/>
                    <a:pt x="12237" y="2242"/>
                    <a:pt x="12356" y="2151"/>
                  </a:cubicBezTo>
                  <a:cubicBezTo>
                    <a:pt x="12447" y="2095"/>
                    <a:pt x="12531" y="1976"/>
                    <a:pt x="12622" y="1948"/>
                  </a:cubicBezTo>
                  <a:close/>
                  <a:moveTo>
                    <a:pt x="14020" y="2067"/>
                  </a:moveTo>
                  <a:cubicBezTo>
                    <a:pt x="13985" y="2067"/>
                    <a:pt x="13957" y="2214"/>
                    <a:pt x="13957" y="2214"/>
                  </a:cubicBezTo>
                  <a:cubicBezTo>
                    <a:pt x="13957" y="2298"/>
                    <a:pt x="13957" y="2388"/>
                    <a:pt x="13929" y="2472"/>
                  </a:cubicBezTo>
                  <a:cubicBezTo>
                    <a:pt x="13929" y="2647"/>
                    <a:pt x="13901" y="2822"/>
                    <a:pt x="13873" y="2969"/>
                  </a:cubicBezTo>
                  <a:cubicBezTo>
                    <a:pt x="13845" y="3088"/>
                    <a:pt x="13845" y="3409"/>
                    <a:pt x="13754" y="3493"/>
                  </a:cubicBezTo>
                  <a:cubicBezTo>
                    <a:pt x="13732" y="3518"/>
                    <a:pt x="13688" y="3527"/>
                    <a:pt x="13633" y="3527"/>
                  </a:cubicBezTo>
                  <a:cubicBezTo>
                    <a:pt x="13484" y="3527"/>
                    <a:pt x="13256" y="3458"/>
                    <a:pt x="13174" y="3437"/>
                  </a:cubicBezTo>
                  <a:cubicBezTo>
                    <a:pt x="13055" y="3409"/>
                    <a:pt x="12908" y="3318"/>
                    <a:pt x="12852" y="3200"/>
                  </a:cubicBezTo>
                  <a:cubicBezTo>
                    <a:pt x="12824" y="3200"/>
                    <a:pt x="12824" y="3172"/>
                    <a:pt x="12824" y="3172"/>
                  </a:cubicBezTo>
                  <a:lnTo>
                    <a:pt x="12824" y="2969"/>
                  </a:lnTo>
                  <a:cubicBezTo>
                    <a:pt x="12824" y="2913"/>
                    <a:pt x="12824" y="2850"/>
                    <a:pt x="12852" y="2794"/>
                  </a:cubicBezTo>
                  <a:cubicBezTo>
                    <a:pt x="12880" y="2766"/>
                    <a:pt x="12936" y="2766"/>
                    <a:pt x="12971" y="2738"/>
                  </a:cubicBezTo>
                  <a:cubicBezTo>
                    <a:pt x="13055" y="2710"/>
                    <a:pt x="13111" y="2647"/>
                    <a:pt x="13174" y="2619"/>
                  </a:cubicBezTo>
                  <a:cubicBezTo>
                    <a:pt x="13321" y="2535"/>
                    <a:pt x="13461" y="2416"/>
                    <a:pt x="13608" y="2326"/>
                  </a:cubicBezTo>
                  <a:cubicBezTo>
                    <a:pt x="13636" y="2298"/>
                    <a:pt x="13957" y="2067"/>
                    <a:pt x="14020" y="2067"/>
                  </a:cubicBezTo>
                  <a:close/>
                  <a:moveTo>
                    <a:pt x="10957" y="2500"/>
                  </a:moveTo>
                  <a:cubicBezTo>
                    <a:pt x="11076" y="2535"/>
                    <a:pt x="11013" y="2850"/>
                    <a:pt x="11013" y="2941"/>
                  </a:cubicBezTo>
                  <a:cubicBezTo>
                    <a:pt x="10985" y="3116"/>
                    <a:pt x="11013" y="3290"/>
                    <a:pt x="10957" y="3465"/>
                  </a:cubicBezTo>
                  <a:cubicBezTo>
                    <a:pt x="10929" y="3584"/>
                    <a:pt x="10901" y="3640"/>
                    <a:pt x="10755" y="3668"/>
                  </a:cubicBezTo>
                  <a:cubicBezTo>
                    <a:pt x="10724" y="3677"/>
                    <a:pt x="10695" y="3680"/>
                    <a:pt x="10667" y="3680"/>
                  </a:cubicBezTo>
                  <a:cubicBezTo>
                    <a:pt x="10611" y="3680"/>
                    <a:pt x="10561" y="3668"/>
                    <a:pt x="10524" y="3668"/>
                  </a:cubicBezTo>
                  <a:cubicBezTo>
                    <a:pt x="10377" y="3640"/>
                    <a:pt x="10230" y="3612"/>
                    <a:pt x="10111" y="3521"/>
                  </a:cubicBezTo>
                  <a:cubicBezTo>
                    <a:pt x="10027" y="3465"/>
                    <a:pt x="10027" y="3437"/>
                    <a:pt x="10083" y="3318"/>
                  </a:cubicBezTo>
                  <a:cubicBezTo>
                    <a:pt x="10111" y="3262"/>
                    <a:pt x="10174" y="3235"/>
                    <a:pt x="10202" y="3172"/>
                  </a:cubicBezTo>
                  <a:cubicBezTo>
                    <a:pt x="10230" y="3172"/>
                    <a:pt x="10230" y="3144"/>
                    <a:pt x="10230" y="3144"/>
                  </a:cubicBezTo>
                  <a:cubicBezTo>
                    <a:pt x="10230" y="3144"/>
                    <a:pt x="10230" y="3116"/>
                    <a:pt x="10258" y="3116"/>
                  </a:cubicBezTo>
                  <a:cubicBezTo>
                    <a:pt x="10286" y="3088"/>
                    <a:pt x="10314" y="3060"/>
                    <a:pt x="10349" y="3025"/>
                  </a:cubicBezTo>
                  <a:cubicBezTo>
                    <a:pt x="10433" y="2941"/>
                    <a:pt x="10524" y="2885"/>
                    <a:pt x="10580" y="2794"/>
                  </a:cubicBezTo>
                  <a:cubicBezTo>
                    <a:pt x="10636" y="2738"/>
                    <a:pt x="10699" y="2675"/>
                    <a:pt x="10783" y="2619"/>
                  </a:cubicBezTo>
                  <a:cubicBezTo>
                    <a:pt x="10811" y="2619"/>
                    <a:pt x="10957" y="2500"/>
                    <a:pt x="10957" y="2500"/>
                  </a:cubicBezTo>
                  <a:close/>
                  <a:moveTo>
                    <a:pt x="8951" y="3290"/>
                  </a:moveTo>
                  <a:cubicBezTo>
                    <a:pt x="9063" y="3290"/>
                    <a:pt x="9153" y="3290"/>
                    <a:pt x="9265" y="3318"/>
                  </a:cubicBezTo>
                  <a:cubicBezTo>
                    <a:pt x="9328" y="3346"/>
                    <a:pt x="9384" y="3374"/>
                    <a:pt x="9412" y="3465"/>
                  </a:cubicBezTo>
                  <a:cubicBezTo>
                    <a:pt x="9440" y="3549"/>
                    <a:pt x="9440" y="3668"/>
                    <a:pt x="9412" y="3724"/>
                  </a:cubicBezTo>
                  <a:cubicBezTo>
                    <a:pt x="9300" y="3668"/>
                    <a:pt x="9181" y="3612"/>
                    <a:pt x="9063" y="3584"/>
                  </a:cubicBezTo>
                  <a:cubicBezTo>
                    <a:pt x="8951" y="3584"/>
                    <a:pt x="8832" y="3584"/>
                    <a:pt x="8741" y="3640"/>
                  </a:cubicBezTo>
                  <a:cubicBezTo>
                    <a:pt x="8741" y="3549"/>
                    <a:pt x="8713" y="3493"/>
                    <a:pt x="8657" y="3437"/>
                  </a:cubicBezTo>
                  <a:lnTo>
                    <a:pt x="8776" y="3318"/>
                  </a:lnTo>
                  <a:cubicBezTo>
                    <a:pt x="8832" y="3318"/>
                    <a:pt x="8888" y="3290"/>
                    <a:pt x="8951" y="3290"/>
                  </a:cubicBezTo>
                  <a:close/>
                  <a:moveTo>
                    <a:pt x="9825" y="3318"/>
                  </a:moveTo>
                  <a:cubicBezTo>
                    <a:pt x="9790" y="3374"/>
                    <a:pt x="9790" y="3437"/>
                    <a:pt x="9790" y="3493"/>
                  </a:cubicBezTo>
                  <a:cubicBezTo>
                    <a:pt x="9825" y="3584"/>
                    <a:pt x="9881" y="3640"/>
                    <a:pt x="9999" y="3696"/>
                  </a:cubicBezTo>
                  <a:cubicBezTo>
                    <a:pt x="9965" y="3724"/>
                    <a:pt x="9937" y="3759"/>
                    <a:pt x="9909" y="3787"/>
                  </a:cubicBezTo>
                  <a:lnTo>
                    <a:pt x="9881" y="3815"/>
                  </a:lnTo>
                  <a:lnTo>
                    <a:pt x="9790" y="3815"/>
                  </a:lnTo>
                  <a:cubicBezTo>
                    <a:pt x="9748" y="3801"/>
                    <a:pt x="9713" y="3794"/>
                    <a:pt x="9680" y="3794"/>
                  </a:cubicBezTo>
                  <a:cubicBezTo>
                    <a:pt x="9648" y="3794"/>
                    <a:pt x="9618" y="3801"/>
                    <a:pt x="9587" y="3815"/>
                  </a:cubicBezTo>
                  <a:cubicBezTo>
                    <a:pt x="9615" y="3668"/>
                    <a:pt x="9615" y="3521"/>
                    <a:pt x="9559" y="3409"/>
                  </a:cubicBezTo>
                  <a:lnTo>
                    <a:pt x="9587" y="3409"/>
                  </a:lnTo>
                  <a:cubicBezTo>
                    <a:pt x="9650" y="3374"/>
                    <a:pt x="9706" y="3346"/>
                    <a:pt x="9762" y="3318"/>
                  </a:cubicBezTo>
                  <a:close/>
                  <a:moveTo>
                    <a:pt x="8363" y="3409"/>
                  </a:moveTo>
                  <a:cubicBezTo>
                    <a:pt x="8510" y="3437"/>
                    <a:pt x="8538" y="3584"/>
                    <a:pt x="8566" y="3759"/>
                  </a:cubicBezTo>
                  <a:cubicBezTo>
                    <a:pt x="8510" y="3787"/>
                    <a:pt x="8482" y="3843"/>
                    <a:pt x="8454" y="3899"/>
                  </a:cubicBezTo>
                  <a:cubicBezTo>
                    <a:pt x="8373" y="3804"/>
                    <a:pt x="8228" y="3744"/>
                    <a:pt x="8078" y="3744"/>
                  </a:cubicBezTo>
                  <a:cubicBezTo>
                    <a:pt x="8007" y="3744"/>
                    <a:pt x="7934" y="3758"/>
                    <a:pt x="7867" y="3787"/>
                  </a:cubicBezTo>
                  <a:cubicBezTo>
                    <a:pt x="7839" y="3724"/>
                    <a:pt x="7811" y="3668"/>
                    <a:pt x="7755" y="3612"/>
                  </a:cubicBezTo>
                  <a:cubicBezTo>
                    <a:pt x="7811" y="3549"/>
                    <a:pt x="7867" y="3521"/>
                    <a:pt x="7958" y="3465"/>
                  </a:cubicBezTo>
                  <a:cubicBezTo>
                    <a:pt x="7986" y="3465"/>
                    <a:pt x="8014" y="3437"/>
                    <a:pt x="8077" y="3437"/>
                  </a:cubicBezTo>
                  <a:cubicBezTo>
                    <a:pt x="8160" y="3409"/>
                    <a:pt x="8279" y="3409"/>
                    <a:pt x="8363" y="3409"/>
                  </a:cubicBezTo>
                  <a:close/>
                  <a:moveTo>
                    <a:pt x="10111" y="3787"/>
                  </a:moveTo>
                  <a:cubicBezTo>
                    <a:pt x="10139" y="3787"/>
                    <a:pt x="10174" y="3815"/>
                    <a:pt x="10202" y="3815"/>
                  </a:cubicBezTo>
                  <a:cubicBezTo>
                    <a:pt x="10314" y="3871"/>
                    <a:pt x="10433" y="3871"/>
                    <a:pt x="10524" y="3899"/>
                  </a:cubicBezTo>
                  <a:lnTo>
                    <a:pt x="10636" y="3899"/>
                  </a:lnTo>
                  <a:cubicBezTo>
                    <a:pt x="10608" y="3962"/>
                    <a:pt x="10608" y="4046"/>
                    <a:pt x="10552" y="4109"/>
                  </a:cubicBezTo>
                  <a:cubicBezTo>
                    <a:pt x="10478" y="4154"/>
                    <a:pt x="10366" y="4200"/>
                    <a:pt x="10267" y="4200"/>
                  </a:cubicBezTo>
                  <a:cubicBezTo>
                    <a:pt x="10245" y="4200"/>
                    <a:pt x="10223" y="4198"/>
                    <a:pt x="10202" y="4192"/>
                  </a:cubicBezTo>
                  <a:cubicBezTo>
                    <a:pt x="10202" y="4165"/>
                    <a:pt x="10174" y="4137"/>
                    <a:pt x="10174" y="4109"/>
                  </a:cubicBezTo>
                  <a:cubicBezTo>
                    <a:pt x="10111" y="4018"/>
                    <a:pt x="10055" y="3962"/>
                    <a:pt x="9965" y="3899"/>
                  </a:cubicBezTo>
                  <a:cubicBezTo>
                    <a:pt x="10027" y="3871"/>
                    <a:pt x="10083" y="3843"/>
                    <a:pt x="10111" y="3787"/>
                  </a:cubicBezTo>
                  <a:close/>
                  <a:moveTo>
                    <a:pt x="12356" y="2997"/>
                  </a:moveTo>
                  <a:cubicBezTo>
                    <a:pt x="12412" y="3088"/>
                    <a:pt x="12412" y="3521"/>
                    <a:pt x="12412" y="3584"/>
                  </a:cubicBezTo>
                  <a:cubicBezTo>
                    <a:pt x="12412" y="3724"/>
                    <a:pt x="12412" y="3962"/>
                    <a:pt x="12356" y="4109"/>
                  </a:cubicBezTo>
                  <a:cubicBezTo>
                    <a:pt x="12300" y="4248"/>
                    <a:pt x="12153" y="4220"/>
                    <a:pt x="12006" y="4248"/>
                  </a:cubicBezTo>
                  <a:cubicBezTo>
                    <a:pt x="11976" y="4248"/>
                    <a:pt x="11933" y="4250"/>
                    <a:pt x="11884" y="4250"/>
                  </a:cubicBezTo>
                  <a:cubicBezTo>
                    <a:pt x="11699" y="4250"/>
                    <a:pt x="11432" y="4228"/>
                    <a:pt x="11454" y="4018"/>
                  </a:cubicBezTo>
                  <a:cubicBezTo>
                    <a:pt x="11454" y="3934"/>
                    <a:pt x="11510" y="3871"/>
                    <a:pt x="11573" y="3815"/>
                  </a:cubicBezTo>
                  <a:cubicBezTo>
                    <a:pt x="11748" y="3640"/>
                    <a:pt x="11922" y="3437"/>
                    <a:pt x="12097" y="3262"/>
                  </a:cubicBezTo>
                  <a:cubicBezTo>
                    <a:pt x="12153" y="3200"/>
                    <a:pt x="12272" y="3116"/>
                    <a:pt x="12300" y="3060"/>
                  </a:cubicBezTo>
                  <a:cubicBezTo>
                    <a:pt x="12328" y="3025"/>
                    <a:pt x="12356" y="2997"/>
                    <a:pt x="12356" y="2997"/>
                  </a:cubicBezTo>
                  <a:close/>
                  <a:moveTo>
                    <a:pt x="7608" y="3696"/>
                  </a:moveTo>
                  <a:cubicBezTo>
                    <a:pt x="7636" y="3696"/>
                    <a:pt x="7636" y="3696"/>
                    <a:pt x="7664" y="3724"/>
                  </a:cubicBezTo>
                  <a:cubicBezTo>
                    <a:pt x="7692" y="3759"/>
                    <a:pt x="7692" y="3843"/>
                    <a:pt x="7727" y="3871"/>
                  </a:cubicBezTo>
                  <a:cubicBezTo>
                    <a:pt x="7636" y="3990"/>
                    <a:pt x="7608" y="4137"/>
                    <a:pt x="7608" y="4283"/>
                  </a:cubicBezTo>
                  <a:cubicBezTo>
                    <a:pt x="7526" y="4259"/>
                    <a:pt x="7460" y="4225"/>
                    <a:pt x="7378" y="4225"/>
                  </a:cubicBezTo>
                  <a:cubicBezTo>
                    <a:pt x="7342" y="4225"/>
                    <a:pt x="7303" y="4231"/>
                    <a:pt x="7258" y="4248"/>
                  </a:cubicBezTo>
                  <a:cubicBezTo>
                    <a:pt x="7258" y="4220"/>
                    <a:pt x="7231" y="4165"/>
                    <a:pt x="7231" y="4137"/>
                  </a:cubicBezTo>
                  <a:cubicBezTo>
                    <a:pt x="7203" y="4046"/>
                    <a:pt x="7231" y="3962"/>
                    <a:pt x="7286" y="3899"/>
                  </a:cubicBezTo>
                  <a:cubicBezTo>
                    <a:pt x="7405" y="3843"/>
                    <a:pt x="7489" y="3787"/>
                    <a:pt x="7608" y="3696"/>
                  </a:cubicBezTo>
                  <a:close/>
                  <a:moveTo>
                    <a:pt x="9027" y="3739"/>
                  </a:moveTo>
                  <a:cubicBezTo>
                    <a:pt x="9086" y="3739"/>
                    <a:pt x="9148" y="3747"/>
                    <a:pt x="9209" y="3759"/>
                  </a:cubicBezTo>
                  <a:cubicBezTo>
                    <a:pt x="9412" y="3843"/>
                    <a:pt x="9412" y="3990"/>
                    <a:pt x="9328" y="4165"/>
                  </a:cubicBezTo>
                  <a:cubicBezTo>
                    <a:pt x="9300" y="4220"/>
                    <a:pt x="9265" y="4311"/>
                    <a:pt x="9181" y="4339"/>
                  </a:cubicBezTo>
                  <a:cubicBezTo>
                    <a:pt x="9138" y="4356"/>
                    <a:pt x="9091" y="4362"/>
                    <a:pt x="9041" y="4362"/>
                  </a:cubicBezTo>
                  <a:cubicBezTo>
                    <a:pt x="8921" y="4362"/>
                    <a:pt x="8789" y="4323"/>
                    <a:pt x="8685" y="4283"/>
                  </a:cubicBezTo>
                  <a:cubicBezTo>
                    <a:pt x="8657" y="4283"/>
                    <a:pt x="8629" y="4248"/>
                    <a:pt x="8629" y="4248"/>
                  </a:cubicBezTo>
                  <a:cubicBezTo>
                    <a:pt x="8601" y="4220"/>
                    <a:pt x="8629" y="4165"/>
                    <a:pt x="8629" y="4137"/>
                  </a:cubicBezTo>
                  <a:cubicBezTo>
                    <a:pt x="8629" y="4018"/>
                    <a:pt x="8629" y="3934"/>
                    <a:pt x="8741" y="3843"/>
                  </a:cubicBezTo>
                  <a:cubicBezTo>
                    <a:pt x="8818" y="3766"/>
                    <a:pt x="8919" y="3739"/>
                    <a:pt x="9027" y="3739"/>
                  </a:cubicBezTo>
                  <a:close/>
                  <a:moveTo>
                    <a:pt x="7056" y="3990"/>
                  </a:moveTo>
                  <a:cubicBezTo>
                    <a:pt x="7056" y="4046"/>
                    <a:pt x="7056" y="4137"/>
                    <a:pt x="7084" y="4220"/>
                  </a:cubicBezTo>
                  <a:cubicBezTo>
                    <a:pt x="7112" y="4248"/>
                    <a:pt x="7112" y="4283"/>
                    <a:pt x="7140" y="4311"/>
                  </a:cubicBezTo>
                  <a:cubicBezTo>
                    <a:pt x="7028" y="4367"/>
                    <a:pt x="6937" y="4458"/>
                    <a:pt x="6881" y="4570"/>
                  </a:cubicBezTo>
                  <a:cubicBezTo>
                    <a:pt x="6853" y="4570"/>
                    <a:pt x="6790" y="4570"/>
                    <a:pt x="6734" y="4542"/>
                  </a:cubicBezTo>
                  <a:cubicBezTo>
                    <a:pt x="6678" y="4458"/>
                    <a:pt x="6643" y="4339"/>
                    <a:pt x="6643" y="4248"/>
                  </a:cubicBezTo>
                  <a:cubicBezTo>
                    <a:pt x="6678" y="4192"/>
                    <a:pt x="6706" y="4137"/>
                    <a:pt x="6762" y="4074"/>
                  </a:cubicBezTo>
                  <a:cubicBezTo>
                    <a:pt x="6853" y="4046"/>
                    <a:pt x="6937" y="4018"/>
                    <a:pt x="7028" y="3990"/>
                  </a:cubicBezTo>
                  <a:close/>
                  <a:moveTo>
                    <a:pt x="8832" y="4570"/>
                  </a:moveTo>
                  <a:cubicBezTo>
                    <a:pt x="8855" y="4570"/>
                    <a:pt x="8859" y="4570"/>
                    <a:pt x="8860" y="4585"/>
                  </a:cubicBezTo>
                  <a:lnTo>
                    <a:pt x="8860" y="4585"/>
                  </a:lnTo>
                  <a:cubicBezTo>
                    <a:pt x="8850" y="4580"/>
                    <a:pt x="8841" y="4575"/>
                    <a:pt x="8832" y="4570"/>
                  </a:cubicBezTo>
                  <a:close/>
                  <a:moveTo>
                    <a:pt x="8070" y="3913"/>
                  </a:moveTo>
                  <a:cubicBezTo>
                    <a:pt x="8265" y="3913"/>
                    <a:pt x="8454" y="4095"/>
                    <a:pt x="8454" y="4311"/>
                  </a:cubicBezTo>
                  <a:cubicBezTo>
                    <a:pt x="8363" y="4367"/>
                    <a:pt x="8307" y="4458"/>
                    <a:pt x="8251" y="4514"/>
                  </a:cubicBezTo>
                  <a:cubicBezTo>
                    <a:pt x="8160" y="4570"/>
                    <a:pt x="8077" y="4633"/>
                    <a:pt x="7958" y="4633"/>
                  </a:cubicBezTo>
                  <a:cubicBezTo>
                    <a:pt x="7930" y="4633"/>
                    <a:pt x="7902" y="4633"/>
                    <a:pt x="7867" y="4598"/>
                  </a:cubicBezTo>
                  <a:cubicBezTo>
                    <a:pt x="7811" y="4570"/>
                    <a:pt x="7783" y="4542"/>
                    <a:pt x="7783" y="4423"/>
                  </a:cubicBezTo>
                  <a:cubicBezTo>
                    <a:pt x="7755" y="4283"/>
                    <a:pt x="7755" y="4109"/>
                    <a:pt x="7867" y="3990"/>
                  </a:cubicBezTo>
                  <a:cubicBezTo>
                    <a:pt x="7929" y="3936"/>
                    <a:pt x="8000" y="3913"/>
                    <a:pt x="8070" y="3913"/>
                  </a:cubicBezTo>
                  <a:close/>
                  <a:moveTo>
                    <a:pt x="9650" y="3962"/>
                  </a:moveTo>
                  <a:cubicBezTo>
                    <a:pt x="9790" y="3962"/>
                    <a:pt x="9909" y="4046"/>
                    <a:pt x="9965" y="4137"/>
                  </a:cubicBezTo>
                  <a:cubicBezTo>
                    <a:pt x="10027" y="4220"/>
                    <a:pt x="10083" y="4311"/>
                    <a:pt x="10111" y="4395"/>
                  </a:cubicBezTo>
                  <a:cubicBezTo>
                    <a:pt x="10139" y="4486"/>
                    <a:pt x="10111" y="4542"/>
                    <a:pt x="10055" y="4598"/>
                  </a:cubicBezTo>
                  <a:lnTo>
                    <a:pt x="10027" y="4598"/>
                  </a:lnTo>
                  <a:cubicBezTo>
                    <a:pt x="9962" y="4631"/>
                    <a:pt x="9904" y="4645"/>
                    <a:pt x="9851" y="4645"/>
                  </a:cubicBezTo>
                  <a:cubicBezTo>
                    <a:pt x="9667" y="4645"/>
                    <a:pt x="9548" y="4475"/>
                    <a:pt x="9412" y="4339"/>
                  </a:cubicBezTo>
                  <a:cubicBezTo>
                    <a:pt x="9475" y="4248"/>
                    <a:pt x="9531" y="4109"/>
                    <a:pt x="9531" y="3990"/>
                  </a:cubicBezTo>
                  <a:cubicBezTo>
                    <a:pt x="9559" y="3990"/>
                    <a:pt x="9615" y="3990"/>
                    <a:pt x="9650" y="3962"/>
                  </a:cubicBezTo>
                  <a:close/>
                  <a:moveTo>
                    <a:pt x="10811" y="3990"/>
                  </a:moveTo>
                  <a:cubicBezTo>
                    <a:pt x="10901" y="4109"/>
                    <a:pt x="10957" y="4283"/>
                    <a:pt x="10901" y="4423"/>
                  </a:cubicBezTo>
                  <a:cubicBezTo>
                    <a:pt x="10839" y="4570"/>
                    <a:pt x="10664" y="4689"/>
                    <a:pt x="10524" y="4717"/>
                  </a:cubicBezTo>
                  <a:cubicBezTo>
                    <a:pt x="10461" y="4598"/>
                    <a:pt x="10405" y="4514"/>
                    <a:pt x="10314" y="4514"/>
                  </a:cubicBezTo>
                  <a:cubicBezTo>
                    <a:pt x="10349" y="4458"/>
                    <a:pt x="10314" y="4367"/>
                    <a:pt x="10258" y="4283"/>
                  </a:cubicBezTo>
                  <a:lnTo>
                    <a:pt x="10258" y="4283"/>
                  </a:lnTo>
                  <a:lnTo>
                    <a:pt x="10286" y="4311"/>
                  </a:lnTo>
                  <a:cubicBezTo>
                    <a:pt x="10313" y="4320"/>
                    <a:pt x="10339" y="4323"/>
                    <a:pt x="10364" y="4323"/>
                  </a:cubicBezTo>
                  <a:cubicBezTo>
                    <a:pt x="10424" y="4323"/>
                    <a:pt x="10479" y="4303"/>
                    <a:pt x="10524" y="4283"/>
                  </a:cubicBezTo>
                  <a:cubicBezTo>
                    <a:pt x="10664" y="4248"/>
                    <a:pt x="10755" y="4137"/>
                    <a:pt x="10811" y="3990"/>
                  </a:cubicBezTo>
                  <a:close/>
                  <a:moveTo>
                    <a:pt x="6615" y="4109"/>
                  </a:moveTo>
                  <a:lnTo>
                    <a:pt x="6615" y="4109"/>
                  </a:lnTo>
                  <a:cubicBezTo>
                    <a:pt x="6531" y="4192"/>
                    <a:pt x="6503" y="4283"/>
                    <a:pt x="6531" y="4423"/>
                  </a:cubicBezTo>
                  <a:cubicBezTo>
                    <a:pt x="6531" y="4542"/>
                    <a:pt x="6615" y="4661"/>
                    <a:pt x="6734" y="4717"/>
                  </a:cubicBezTo>
                  <a:cubicBezTo>
                    <a:pt x="6706" y="4717"/>
                    <a:pt x="6678" y="4717"/>
                    <a:pt x="6643" y="4745"/>
                  </a:cubicBezTo>
                  <a:cubicBezTo>
                    <a:pt x="6531" y="4773"/>
                    <a:pt x="6468" y="4836"/>
                    <a:pt x="6384" y="4892"/>
                  </a:cubicBezTo>
                  <a:cubicBezTo>
                    <a:pt x="6384" y="4920"/>
                    <a:pt x="6356" y="4920"/>
                    <a:pt x="6356" y="4948"/>
                  </a:cubicBezTo>
                  <a:cubicBezTo>
                    <a:pt x="6238" y="4892"/>
                    <a:pt x="6154" y="4864"/>
                    <a:pt x="6091" y="4717"/>
                  </a:cubicBezTo>
                  <a:cubicBezTo>
                    <a:pt x="6063" y="4598"/>
                    <a:pt x="6091" y="4486"/>
                    <a:pt x="6154" y="4367"/>
                  </a:cubicBezTo>
                  <a:lnTo>
                    <a:pt x="6182" y="4339"/>
                  </a:lnTo>
                  <a:cubicBezTo>
                    <a:pt x="6294" y="4220"/>
                    <a:pt x="6440" y="4165"/>
                    <a:pt x="6615" y="4109"/>
                  </a:cubicBezTo>
                  <a:close/>
                  <a:moveTo>
                    <a:pt x="9815" y="218"/>
                  </a:moveTo>
                  <a:cubicBezTo>
                    <a:pt x="10057" y="218"/>
                    <a:pt x="10295" y="234"/>
                    <a:pt x="10524" y="263"/>
                  </a:cubicBezTo>
                  <a:cubicBezTo>
                    <a:pt x="10929" y="319"/>
                    <a:pt x="11307" y="403"/>
                    <a:pt x="11685" y="577"/>
                  </a:cubicBezTo>
                  <a:cubicBezTo>
                    <a:pt x="11831" y="640"/>
                    <a:pt x="12006" y="696"/>
                    <a:pt x="12153" y="787"/>
                  </a:cubicBezTo>
                  <a:cubicBezTo>
                    <a:pt x="12503" y="962"/>
                    <a:pt x="12761" y="1165"/>
                    <a:pt x="13055" y="1424"/>
                  </a:cubicBezTo>
                  <a:cubicBezTo>
                    <a:pt x="13202" y="1542"/>
                    <a:pt x="13349" y="1661"/>
                    <a:pt x="13461" y="1773"/>
                  </a:cubicBezTo>
                  <a:cubicBezTo>
                    <a:pt x="13552" y="1864"/>
                    <a:pt x="13608" y="1948"/>
                    <a:pt x="13698" y="2039"/>
                  </a:cubicBezTo>
                  <a:cubicBezTo>
                    <a:pt x="13461" y="2151"/>
                    <a:pt x="13286" y="2326"/>
                    <a:pt x="13083" y="2472"/>
                  </a:cubicBezTo>
                  <a:cubicBezTo>
                    <a:pt x="13027" y="2500"/>
                    <a:pt x="12908" y="2563"/>
                    <a:pt x="12852" y="2647"/>
                  </a:cubicBezTo>
                  <a:lnTo>
                    <a:pt x="12852" y="2388"/>
                  </a:lnTo>
                  <a:cubicBezTo>
                    <a:pt x="12852" y="2214"/>
                    <a:pt x="12852" y="2039"/>
                    <a:pt x="12796" y="1864"/>
                  </a:cubicBezTo>
                  <a:cubicBezTo>
                    <a:pt x="12747" y="1775"/>
                    <a:pt x="12692" y="1743"/>
                    <a:pt x="12635" y="1743"/>
                  </a:cubicBezTo>
                  <a:cubicBezTo>
                    <a:pt x="12521" y="1743"/>
                    <a:pt x="12398" y="1873"/>
                    <a:pt x="12300" y="1948"/>
                  </a:cubicBezTo>
                  <a:cubicBezTo>
                    <a:pt x="12153" y="2095"/>
                    <a:pt x="12006" y="2214"/>
                    <a:pt x="11859" y="2360"/>
                  </a:cubicBezTo>
                  <a:lnTo>
                    <a:pt x="11831" y="2360"/>
                  </a:lnTo>
                  <a:cubicBezTo>
                    <a:pt x="11713" y="2472"/>
                    <a:pt x="11538" y="2591"/>
                    <a:pt x="11454" y="2738"/>
                  </a:cubicBezTo>
                  <a:cubicBezTo>
                    <a:pt x="11454" y="2766"/>
                    <a:pt x="11426" y="2822"/>
                    <a:pt x="11426" y="2850"/>
                  </a:cubicBezTo>
                  <a:cubicBezTo>
                    <a:pt x="11426" y="2885"/>
                    <a:pt x="11426" y="2885"/>
                    <a:pt x="11398" y="2885"/>
                  </a:cubicBezTo>
                  <a:lnTo>
                    <a:pt x="11363" y="2885"/>
                  </a:lnTo>
                  <a:cubicBezTo>
                    <a:pt x="11335" y="2885"/>
                    <a:pt x="11279" y="2885"/>
                    <a:pt x="11251" y="2913"/>
                  </a:cubicBezTo>
                  <a:cubicBezTo>
                    <a:pt x="11251" y="2683"/>
                    <a:pt x="11277" y="2268"/>
                    <a:pt x="10986" y="2268"/>
                  </a:cubicBezTo>
                  <a:cubicBezTo>
                    <a:pt x="10977" y="2268"/>
                    <a:pt x="10967" y="2269"/>
                    <a:pt x="10957" y="2270"/>
                  </a:cubicBezTo>
                  <a:cubicBezTo>
                    <a:pt x="10727" y="2270"/>
                    <a:pt x="10552" y="2500"/>
                    <a:pt x="10405" y="2675"/>
                  </a:cubicBezTo>
                  <a:lnTo>
                    <a:pt x="10139" y="2941"/>
                  </a:lnTo>
                  <a:cubicBezTo>
                    <a:pt x="10083" y="2997"/>
                    <a:pt x="9999" y="3060"/>
                    <a:pt x="9937" y="3088"/>
                  </a:cubicBezTo>
                  <a:cubicBezTo>
                    <a:pt x="9819" y="3088"/>
                    <a:pt x="9724" y="3123"/>
                    <a:pt x="9630" y="3123"/>
                  </a:cubicBezTo>
                  <a:cubicBezTo>
                    <a:pt x="9606" y="3123"/>
                    <a:pt x="9583" y="3121"/>
                    <a:pt x="9559" y="3116"/>
                  </a:cubicBezTo>
                  <a:cubicBezTo>
                    <a:pt x="9440" y="3116"/>
                    <a:pt x="9300" y="3088"/>
                    <a:pt x="9181" y="3060"/>
                  </a:cubicBezTo>
                  <a:cubicBezTo>
                    <a:pt x="8979" y="3060"/>
                    <a:pt x="8776" y="3060"/>
                    <a:pt x="8566" y="3116"/>
                  </a:cubicBezTo>
                  <a:cubicBezTo>
                    <a:pt x="8307" y="3172"/>
                    <a:pt x="7986" y="3144"/>
                    <a:pt x="7727" y="3290"/>
                  </a:cubicBezTo>
                  <a:cubicBezTo>
                    <a:pt x="7580" y="3374"/>
                    <a:pt x="7461" y="3493"/>
                    <a:pt x="7342" y="3584"/>
                  </a:cubicBezTo>
                  <a:cubicBezTo>
                    <a:pt x="7203" y="3696"/>
                    <a:pt x="7084" y="3724"/>
                    <a:pt x="6909" y="3787"/>
                  </a:cubicBezTo>
                  <a:cubicBezTo>
                    <a:pt x="6643" y="3871"/>
                    <a:pt x="6328" y="3934"/>
                    <a:pt x="6119" y="4109"/>
                  </a:cubicBezTo>
                  <a:cubicBezTo>
                    <a:pt x="5979" y="4220"/>
                    <a:pt x="5916" y="4367"/>
                    <a:pt x="5804" y="4458"/>
                  </a:cubicBezTo>
                  <a:cubicBezTo>
                    <a:pt x="5685" y="4542"/>
                    <a:pt x="5510" y="4570"/>
                    <a:pt x="5392" y="4598"/>
                  </a:cubicBezTo>
                  <a:cubicBezTo>
                    <a:pt x="5070" y="4661"/>
                    <a:pt x="4839" y="4892"/>
                    <a:pt x="4517" y="4920"/>
                  </a:cubicBezTo>
                  <a:cubicBezTo>
                    <a:pt x="4434" y="4920"/>
                    <a:pt x="4343" y="4920"/>
                    <a:pt x="4259" y="4983"/>
                  </a:cubicBezTo>
                  <a:cubicBezTo>
                    <a:pt x="4196" y="5039"/>
                    <a:pt x="4140" y="5067"/>
                    <a:pt x="4084" y="5094"/>
                  </a:cubicBezTo>
                  <a:cubicBezTo>
                    <a:pt x="4140" y="4808"/>
                    <a:pt x="4231" y="4486"/>
                    <a:pt x="4371" y="4192"/>
                  </a:cubicBezTo>
                  <a:cubicBezTo>
                    <a:pt x="4545" y="3871"/>
                    <a:pt x="4783" y="3640"/>
                    <a:pt x="5042" y="3374"/>
                  </a:cubicBezTo>
                  <a:cubicBezTo>
                    <a:pt x="5594" y="2885"/>
                    <a:pt x="6007" y="2242"/>
                    <a:pt x="6559" y="1773"/>
                  </a:cubicBezTo>
                  <a:cubicBezTo>
                    <a:pt x="6818" y="1570"/>
                    <a:pt x="7112" y="1368"/>
                    <a:pt x="7377" y="1137"/>
                  </a:cubicBezTo>
                  <a:cubicBezTo>
                    <a:pt x="7664" y="899"/>
                    <a:pt x="7930" y="668"/>
                    <a:pt x="8251" y="521"/>
                  </a:cubicBezTo>
                  <a:cubicBezTo>
                    <a:pt x="8733" y="300"/>
                    <a:pt x="9281" y="218"/>
                    <a:pt x="9815" y="218"/>
                  </a:cubicBezTo>
                  <a:close/>
                  <a:moveTo>
                    <a:pt x="7469" y="4379"/>
                  </a:moveTo>
                  <a:cubicBezTo>
                    <a:pt x="7515" y="4379"/>
                    <a:pt x="7562" y="4384"/>
                    <a:pt x="7608" y="4395"/>
                  </a:cubicBezTo>
                  <a:lnTo>
                    <a:pt x="7608" y="4486"/>
                  </a:lnTo>
                  <a:cubicBezTo>
                    <a:pt x="7636" y="4570"/>
                    <a:pt x="7664" y="4689"/>
                    <a:pt x="7727" y="4745"/>
                  </a:cubicBezTo>
                  <a:cubicBezTo>
                    <a:pt x="7664" y="4836"/>
                    <a:pt x="7608" y="4892"/>
                    <a:pt x="7517" y="4948"/>
                  </a:cubicBezTo>
                  <a:cubicBezTo>
                    <a:pt x="7461" y="5039"/>
                    <a:pt x="7342" y="5039"/>
                    <a:pt x="7258" y="5094"/>
                  </a:cubicBezTo>
                  <a:cubicBezTo>
                    <a:pt x="7258" y="5067"/>
                    <a:pt x="7231" y="5067"/>
                    <a:pt x="7203" y="5039"/>
                  </a:cubicBezTo>
                  <a:cubicBezTo>
                    <a:pt x="7084" y="4948"/>
                    <a:pt x="6993" y="4808"/>
                    <a:pt x="7028" y="4661"/>
                  </a:cubicBezTo>
                  <a:cubicBezTo>
                    <a:pt x="7095" y="4470"/>
                    <a:pt x="7279" y="4379"/>
                    <a:pt x="7469" y="4379"/>
                  </a:cubicBezTo>
                  <a:close/>
                  <a:moveTo>
                    <a:pt x="10258" y="4633"/>
                  </a:moveTo>
                  <a:cubicBezTo>
                    <a:pt x="10314" y="4689"/>
                    <a:pt x="10349" y="4808"/>
                    <a:pt x="10377" y="4864"/>
                  </a:cubicBezTo>
                  <a:cubicBezTo>
                    <a:pt x="10405" y="5011"/>
                    <a:pt x="10349" y="5185"/>
                    <a:pt x="10202" y="5213"/>
                  </a:cubicBezTo>
                  <a:cubicBezTo>
                    <a:pt x="10175" y="5220"/>
                    <a:pt x="10145" y="5223"/>
                    <a:pt x="10116" y="5223"/>
                  </a:cubicBezTo>
                  <a:cubicBezTo>
                    <a:pt x="10018" y="5223"/>
                    <a:pt x="9917" y="5186"/>
                    <a:pt x="9853" y="5094"/>
                  </a:cubicBezTo>
                  <a:cubicBezTo>
                    <a:pt x="9790" y="5011"/>
                    <a:pt x="9790" y="4892"/>
                    <a:pt x="9790" y="4808"/>
                  </a:cubicBezTo>
                  <a:cubicBezTo>
                    <a:pt x="9881" y="4808"/>
                    <a:pt x="9965" y="4773"/>
                    <a:pt x="10055" y="4745"/>
                  </a:cubicBezTo>
                  <a:cubicBezTo>
                    <a:pt x="10139" y="4745"/>
                    <a:pt x="10202" y="4717"/>
                    <a:pt x="10258" y="4633"/>
                  </a:cubicBezTo>
                  <a:close/>
                  <a:moveTo>
                    <a:pt x="6881" y="4773"/>
                  </a:moveTo>
                  <a:cubicBezTo>
                    <a:pt x="6881" y="4983"/>
                    <a:pt x="6993" y="5213"/>
                    <a:pt x="7140" y="5241"/>
                  </a:cubicBezTo>
                  <a:cubicBezTo>
                    <a:pt x="7168" y="5241"/>
                    <a:pt x="6993" y="5563"/>
                    <a:pt x="6937" y="5619"/>
                  </a:cubicBezTo>
                  <a:cubicBezTo>
                    <a:pt x="6909" y="5619"/>
                    <a:pt x="6909" y="5647"/>
                    <a:pt x="6881" y="5647"/>
                  </a:cubicBezTo>
                  <a:cubicBezTo>
                    <a:pt x="6814" y="5693"/>
                    <a:pt x="6717" y="5721"/>
                    <a:pt x="6636" y="5721"/>
                  </a:cubicBezTo>
                  <a:cubicBezTo>
                    <a:pt x="6608" y="5721"/>
                    <a:pt x="6581" y="5717"/>
                    <a:pt x="6559" y="5710"/>
                  </a:cubicBezTo>
                  <a:cubicBezTo>
                    <a:pt x="6384" y="5619"/>
                    <a:pt x="6328" y="5416"/>
                    <a:pt x="6384" y="5241"/>
                  </a:cubicBezTo>
                  <a:cubicBezTo>
                    <a:pt x="6440" y="5011"/>
                    <a:pt x="6643" y="4864"/>
                    <a:pt x="6881" y="4773"/>
                  </a:cubicBezTo>
                  <a:close/>
                  <a:moveTo>
                    <a:pt x="10314" y="5360"/>
                  </a:moveTo>
                  <a:cubicBezTo>
                    <a:pt x="10349" y="5360"/>
                    <a:pt x="10349" y="5388"/>
                    <a:pt x="10377" y="5388"/>
                  </a:cubicBezTo>
                  <a:lnTo>
                    <a:pt x="10405" y="5416"/>
                  </a:lnTo>
                  <a:lnTo>
                    <a:pt x="10405" y="5535"/>
                  </a:lnTo>
                  <a:cubicBezTo>
                    <a:pt x="10405" y="5619"/>
                    <a:pt x="10349" y="5710"/>
                    <a:pt x="10258" y="5766"/>
                  </a:cubicBezTo>
                  <a:cubicBezTo>
                    <a:pt x="10231" y="5772"/>
                    <a:pt x="10203" y="5776"/>
                    <a:pt x="10177" y="5776"/>
                  </a:cubicBezTo>
                  <a:cubicBezTo>
                    <a:pt x="10092" y="5776"/>
                    <a:pt x="10021" y="5738"/>
                    <a:pt x="9999" y="5647"/>
                  </a:cubicBezTo>
                  <a:cubicBezTo>
                    <a:pt x="9999" y="5563"/>
                    <a:pt x="9999" y="5444"/>
                    <a:pt x="10027" y="5388"/>
                  </a:cubicBezTo>
                  <a:cubicBezTo>
                    <a:pt x="10139" y="5388"/>
                    <a:pt x="10230" y="5388"/>
                    <a:pt x="10314" y="5360"/>
                  </a:cubicBezTo>
                  <a:close/>
                  <a:moveTo>
                    <a:pt x="2713" y="5682"/>
                  </a:moveTo>
                  <a:cubicBezTo>
                    <a:pt x="2713" y="5682"/>
                    <a:pt x="2832" y="5766"/>
                    <a:pt x="2860" y="5766"/>
                  </a:cubicBezTo>
                  <a:cubicBezTo>
                    <a:pt x="2972" y="5822"/>
                    <a:pt x="3238" y="5941"/>
                    <a:pt x="3147" y="6115"/>
                  </a:cubicBezTo>
                  <a:cubicBezTo>
                    <a:pt x="3101" y="6214"/>
                    <a:pt x="2935" y="6369"/>
                    <a:pt x="2828" y="6369"/>
                  </a:cubicBezTo>
                  <a:cubicBezTo>
                    <a:pt x="2805" y="6369"/>
                    <a:pt x="2785" y="6362"/>
                    <a:pt x="2769" y="6346"/>
                  </a:cubicBezTo>
                  <a:cubicBezTo>
                    <a:pt x="2658" y="6262"/>
                    <a:pt x="2685" y="6031"/>
                    <a:pt x="2713" y="5913"/>
                  </a:cubicBezTo>
                  <a:cubicBezTo>
                    <a:pt x="2713" y="5913"/>
                    <a:pt x="2685" y="5710"/>
                    <a:pt x="2713" y="5682"/>
                  </a:cubicBezTo>
                  <a:close/>
                  <a:moveTo>
                    <a:pt x="4766" y="5117"/>
                  </a:moveTo>
                  <a:cubicBezTo>
                    <a:pt x="4869" y="5117"/>
                    <a:pt x="4965" y="5193"/>
                    <a:pt x="5014" y="5241"/>
                  </a:cubicBezTo>
                  <a:cubicBezTo>
                    <a:pt x="5105" y="5388"/>
                    <a:pt x="5364" y="5682"/>
                    <a:pt x="5364" y="5857"/>
                  </a:cubicBezTo>
                  <a:cubicBezTo>
                    <a:pt x="5364" y="6059"/>
                    <a:pt x="5161" y="6143"/>
                    <a:pt x="5014" y="6234"/>
                  </a:cubicBezTo>
                  <a:cubicBezTo>
                    <a:pt x="4965" y="6218"/>
                    <a:pt x="4913" y="6199"/>
                    <a:pt x="4862" y="6199"/>
                  </a:cubicBezTo>
                  <a:cubicBezTo>
                    <a:pt x="4826" y="6199"/>
                    <a:pt x="4790" y="6208"/>
                    <a:pt x="4755" y="6234"/>
                  </a:cubicBezTo>
                  <a:cubicBezTo>
                    <a:pt x="4692" y="6262"/>
                    <a:pt x="4664" y="6346"/>
                    <a:pt x="4636" y="6409"/>
                  </a:cubicBezTo>
                  <a:cubicBezTo>
                    <a:pt x="4545" y="6409"/>
                    <a:pt x="4406" y="6409"/>
                    <a:pt x="4371" y="6318"/>
                  </a:cubicBezTo>
                  <a:cubicBezTo>
                    <a:pt x="4343" y="6318"/>
                    <a:pt x="4343" y="6290"/>
                    <a:pt x="4343" y="6290"/>
                  </a:cubicBezTo>
                  <a:cubicBezTo>
                    <a:pt x="4406" y="6059"/>
                    <a:pt x="4434" y="5857"/>
                    <a:pt x="4490" y="5619"/>
                  </a:cubicBezTo>
                  <a:cubicBezTo>
                    <a:pt x="4517" y="5507"/>
                    <a:pt x="4580" y="5388"/>
                    <a:pt x="4608" y="5297"/>
                  </a:cubicBezTo>
                  <a:cubicBezTo>
                    <a:pt x="4636" y="5269"/>
                    <a:pt x="4692" y="5157"/>
                    <a:pt x="4720" y="5122"/>
                  </a:cubicBezTo>
                  <a:cubicBezTo>
                    <a:pt x="4735" y="5119"/>
                    <a:pt x="4751" y="5117"/>
                    <a:pt x="4766" y="5117"/>
                  </a:cubicBezTo>
                  <a:close/>
                  <a:moveTo>
                    <a:pt x="6818" y="5885"/>
                  </a:moveTo>
                  <a:cubicBezTo>
                    <a:pt x="6881" y="6031"/>
                    <a:pt x="6937" y="6115"/>
                    <a:pt x="6937" y="6262"/>
                  </a:cubicBezTo>
                  <a:cubicBezTo>
                    <a:pt x="6913" y="6409"/>
                    <a:pt x="6806" y="6536"/>
                    <a:pt x="6669" y="6536"/>
                  </a:cubicBezTo>
                  <a:cubicBezTo>
                    <a:pt x="6643" y="6536"/>
                    <a:pt x="6615" y="6531"/>
                    <a:pt x="6587" y="6521"/>
                  </a:cubicBezTo>
                  <a:cubicBezTo>
                    <a:pt x="6468" y="6493"/>
                    <a:pt x="6328" y="6381"/>
                    <a:pt x="6266" y="6262"/>
                  </a:cubicBezTo>
                  <a:cubicBezTo>
                    <a:pt x="6238" y="6115"/>
                    <a:pt x="6328" y="5941"/>
                    <a:pt x="6440" y="5885"/>
                  </a:cubicBezTo>
                  <a:lnTo>
                    <a:pt x="6503" y="5885"/>
                  </a:lnTo>
                  <a:cubicBezTo>
                    <a:pt x="6552" y="5901"/>
                    <a:pt x="6612" y="5917"/>
                    <a:pt x="6676" y="5917"/>
                  </a:cubicBezTo>
                  <a:cubicBezTo>
                    <a:pt x="6722" y="5917"/>
                    <a:pt x="6771" y="5908"/>
                    <a:pt x="6818" y="5885"/>
                  </a:cubicBezTo>
                  <a:close/>
                  <a:moveTo>
                    <a:pt x="3500" y="5763"/>
                  </a:moveTo>
                  <a:cubicBezTo>
                    <a:pt x="3605" y="5763"/>
                    <a:pt x="3748" y="5992"/>
                    <a:pt x="3790" y="6059"/>
                  </a:cubicBezTo>
                  <a:cubicBezTo>
                    <a:pt x="3846" y="6143"/>
                    <a:pt x="3965" y="6262"/>
                    <a:pt x="3881" y="6346"/>
                  </a:cubicBezTo>
                  <a:cubicBezTo>
                    <a:pt x="3818" y="6437"/>
                    <a:pt x="3671" y="6493"/>
                    <a:pt x="3587" y="6521"/>
                  </a:cubicBezTo>
                  <a:cubicBezTo>
                    <a:pt x="3560" y="6556"/>
                    <a:pt x="3441" y="6584"/>
                    <a:pt x="3413" y="6584"/>
                  </a:cubicBezTo>
                  <a:cubicBezTo>
                    <a:pt x="3357" y="6556"/>
                    <a:pt x="3385" y="6262"/>
                    <a:pt x="3385" y="6206"/>
                  </a:cubicBezTo>
                  <a:cubicBezTo>
                    <a:pt x="3385" y="6087"/>
                    <a:pt x="3385" y="5969"/>
                    <a:pt x="3413" y="5857"/>
                  </a:cubicBezTo>
                  <a:cubicBezTo>
                    <a:pt x="3434" y="5790"/>
                    <a:pt x="3465" y="5763"/>
                    <a:pt x="3500" y="5763"/>
                  </a:cubicBezTo>
                  <a:close/>
                  <a:moveTo>
                    <a:pt x="7232" y="6378"/>
                  </a:moveTo>
                  <a:cubicBezTo>
                    <a:pt x="7282" y="6378"/>
                    <a:pt x="7333" y="6393"/>
                    <a:pt x="7377" y="6437"/>
                  </a:cubicBezTo>
                  <a:cubicBezTo>
                    <a:pt x="7461" y="6493"/>
                    <a:pt x="7489" y="6640"/>
                    <a:pt x="7433" y="6731"/>
                  </a:cubicBezTo>
                  <a:cubicBezTo>
                    <a:pt x="7358" y="6800"/>
                    <a:pt x="7269" y="6850"/>
                    <a:pt x="7174" y="6850"/>
                  </a:cubicBezTo>
                  <a:cubicBezTo>
                    <a:pt x="7154" y="6850"/>
                    <a:pt x="7133" y="6848"/>
                    <a:pt x="7112" y="6843"/>
                  </a:cubicBezTo>
                  <a:cubicBezTo>
                    <a:pt x="7028" y="6815"/>
                    <a:pt x="6937" y="6696"/>
                    <a:pt x="6937" y="6612"/>
                  </a:cubicBezTo>
                  <a:cubicBezTo>
                    <a:pt x="6993" y="6556"/>
                    <a:pt x="7028" y="6493"/>
                    <a:pt x="7056" y="6437"/>
                  </a:cubicBezTo>
                  <a:lnTo>
                    <a:pt x="7084" y="6409"/>
                  </a:lnTo>
                  <a:cubicBezTo>
                    <a:pt x="7127" y="6395"/>
                    <a:pt x="7179" y="6378"/>
                    <a:pt x="7232" y="6378"/>
                  </a:cubicBezTo>
                  <a:close/>
                  <a:moveTo>
                    <a:pt x="5741" y="6437"/>
                  </a:moveTo>
                  <a:cubicBezTo>
                    <a:pt x="5804" y="6437"/>
                    <a:pt x="5832" y="6556"/>
                    <a:pt x="5860" y="6584"/>
                  </a:cubicBezTo>
                  <a:cubicBezTo>
                    <a:pt x="5888" y="6668"/>
                    <a:pt x="6091" y="6906"/>
                    <a:pt x="6035" y="6989"/>
                  </a:cubicBezTo>
                  <a:cubicBezTo>
                    <a:pt x="6007" y="7017"/>
                    <a:pt x="5860" y="7045"/>
                    <a:pt x="5832" y="7045"/>
                  </a:cubicBezTo>
                  <a:cubicBezTo>
                    <a:pt x="5769" y="7080"/>
                    <a:pt x="5713" y="7080"/>
                    <a:pt x="5629" y="7080"/>
                  </a:cubicBezTo>
                  <a:cubicBezTo>
                    <a:pt x="5594" y="6989"/>
                    <a:pt x="5594" y="6906"/>
                    <a:pt x="5629" y="6843"/>
                  </a:cubicBezTo>
                  <a:cubicBezTo>
                    <a:pt x="5629" y="6759"/>
                    <a:pt x="5657" y="6696"/>
                    <a:pt x="5685" y="6612"/>
                  </a:cubicBezTo>
                  <a:cubicBezTo>
                    <a:pt x="5685" y="6584"/>
                    <a:pt x="5713" y="6437"/>
                    <a:pt x="5741" y="6437"/>
                  </a:cubicBezTo>
                  <a:close/>
                  <a:moveTo>
                    <a:pt x="3210" y="6346"/>
                  </a:moveTo>
                  <a:lnTo>
                    <a:pt x="3210" y="6612"/>
                  </a:lnTo>
                  <a:lnTo>
                    <a:pt x="3210" y="6640"/>
                  </a:lnTo>
                  <a:cubicBezTo>
                    <a:pt x="3091" y="6668"/>
                    <a:pt x="3119" y="6906"/>
                    <a:pt x="3119" y="7017"/>
                  </a:cubicBezTo>
                  <a:cubicBezTo>
                    <a:pt x="3119" y="7045"/>
                    <a:pt x="3119" y="7080"/>
                    <a:pt x="3091" y="7108"/>
                  </a:cubicBezTo>
                  <a:cubicBezTo>
                    <a:pt x="3035" y="7017"/>
                    <a:pt x="2944" y="6933"/>
                    <a:pt x="2832" y="6871"/>
                  </a:cubicBezTo>
                  <a:cubicBezTo>
                    <a:pt x="2944" y="6787"/>
                    <a:pt x="2972" y="6640"/>
                    <a:pt x="2916" y="6521"/>
                  </a:cubicBezTo>
                  <a:cubicBezTo>
                    <a:pt x="3035" y="6493"/>
                    <a:pt x="3119" y="6437"/>
                    <a:pt x="3210" y="6346"/>
                  </a:cubicBezTo>
                  <a:close/>
                  <a:moveTo>
                    <a:pt x="7722" y="6747"/>
                  </a:moveTo>
                  <a:cubicBezTo>
                    <a:pt x="7736" y="6747"/>
                    <a:pt x="7747" y="6750"/>
                    <a:pt x="7755" y="6759"/>
                  </a:cubicBezTo>
                  <a:cubicBezTo>
                    <a:pt x="7811" y="6787"/>
                    <a:pt x="7867" y="6906"/>
                    <a:pt x="7839" y="6961"/>
                  </a:cubicBezTo>
                  <a:cubicBezTo>
                    <a:pt x="7811" y="7045"/>
                    <a:pt x="7727" y="7108"/>
                    <a:pt x="7636" y="7108"/>
                  </a:cubicBezTo>
                  <a:cubicBezTo>
                    <a:pt x="7621" y="7112"/>
                    <a:pt x="7608" y="7113"/>
                    <a:pt x="7595" y="7113"/>
                  </a:cubicBezTo>
                  <a:cubicBezTo>
                    <a:pt x="7504" y="7113"/>
                    <a:pt x="7458" y="7031"/>
                    <a:pt x="7433" y="6933"/>
                  </a:cubicBezTo>
                  <a:cubicBezTo>
                    <a:pt x="7461" y="6933"/>
                    <a:pt x="7517" y="6906"/>
                    <a:pt x="7552" y="6871"/>
                  </a:cubicBezTo>
                  <a:cubicBezTo>
                    <a:pt x="7552" y="6843"/>
                    <a:pt x="7580" y="6815"/>
                    <a:pt x="7608" y="6787"/>
                  </a:cubicBezTo>
                  <a:cubicBezTo>
                    <a:pt x="7648" y="6767"/>
                    <a:pt x="7691" y="6747"/>
                    <a:pt x="7722" y="6747"/>
                  </a:cubicBezTo>
                  <a:close/>
                  <a:moveTo>
                    <a:pt x="8160" y="6933"/>
                  </a:moveTo>
                  <a:cubicBezTo>
                    <a:pt x="8251" y="6933"/>
                    <a:pt x="8279" y="7017"/>
                    <a:pt x="8251" y="7080"/>
                  </a:cubicBezTo>
                  <a:cubicBezTo>
                    <a:pt x="8216" y="7164"/>
                    <a:pt x="8133" y="7192"/>
                    <a:pt x="8077" y="7192"/>
                  </a:cubicBezTo>
                  <a:cubicBezTo>
                    <a:pt x="8014" y="7192"/>
                    <a:pt x="7958" y="7164"/>
                    <a:pt x="7930" y="7136"/>
                  </a:cubicBezTo>
                  <a:cubicBezTo>
                    <a:pt x="7958" y="7108"/>
                    <a:pt x="7986" y="7045"/>
                    <a:pt x="8014" y="7017"/>
                  </a:cubicBezTo>
                  <a:lnTo>
                    <a:pt x="8014" y="6961"/>
                  </a:lnTo>
                  <a:cubicBezTo>
                    <a:pt x="8077" y="6933"/>
                    <a:pt x="8105" y="6933"/>
                    <a:pt x="8160" y="6933"/>
                  </a:cubicBezTo>
                  <a:close/>
                  <a:moveTo>
                    <a:pt x="1895" y="6171"/>
                  </a:moveTo>
                  <a:cubicBezTo>
                    <a:pt x="1923" y="6171"/>
                    <a:pt x="2098" y="6234"/>
                    <a:pt x="2133" y="6234"/>
                  </a:cubicBezTo>
                  <a:cubicBezTo>
                    <a:pt x="2217" y="6262"/>
                    <a:pt x="2308" y="6290"/>
                    <a:pt x="2364" y="6346"/>
                  </a:cubicBezTo>
                  <a:cubicBezTo>
                    <a:pt x="2483" y="6381"/>
                    <a:pt x="2567" y="6437"/>
                    <a:pt x="2658" y="6521"/>
                  </a:cubicBezTo>
                  <a:cubicBezTo>
                    <a:pt x="2769" y="6612"/>
                    <a:pt x="2713" y="6668"/>
                    <a:pt x="2685" y="6815"/>
                  </a:cubicBezTo>
                  <a:cubicBezTo>
                    <a:pt x="2640" y="6801"/>
                    <a:pt x="2596" y="6794"/>
                    <a:pt x="2553" y="6794"/>
                  </a:cubicBezTo>
                  <a:cubicBezTo>
                    <a:pt x="2509" y="6794"/>
                    <a:pt x="2465" y="6801"/>
                    <a:pt x="2420" y="6815"/>
                  </a:cubicBezTo>
                  <a:cubicBezTo>
                    <a:pt x="2273" y="6871"/>
                    <a:pt x="2308" y="7017"/>
                    <a:pt x="2308" y="7136"/>
                  </a:cubicBezTo>
                  <a:lnTo>
                    <a:pt x="2308" y="7164"/>
                  </a:lnTo>
                  <a:cubicBezTo>
                    <a:pt x="2245" y="7164"/>
                    <a:pt x="2217" y="7164"/>
                    <a:pt x="2189" y="7192"/>
                  </a:cubicBezTo>
                  <a:cubicBezTo>
                    <a:pt x="2098" y="7220"/>
                    <a:pt x="2042" y="7255"/>
                    <a:pt x="1986" y="7255"/>
                  </a:cubicBezTo>
                  <a:cubicBezTo>
                    <a:pt x="1895" y="7255"/>
                    <a:pt x="1895" y="7220"/>
                    <a:pt x="1895" y="7164"/>
                  </a:cubicBezTo>
                  <a:lnTo>
                    <a:pt x="1895" y="7136"/>
                  </a:lnTo>
                  <a:cubicBezTo>
                    <a:pt x="1895" y="6989"/>
                    <a:pt x="1867" y="6843"/>
                    <a:pt x="1867" y="6696"/>
                  </a:cubicBezTo>
                  <a:cubicBezTo>
                    <a:pt x="1867" y="6612"/>
                    <a:pt x="1811" y="6206"/>
                    <a:pt x="1895" y="6171"/>
                  </a:cubicBezTo>
                  <a:close/>
                  <a:moveTo>
                    <a:pt x="4927" y="6341"/>
                  </a:moveTo>
                  <a:cubicBezTo>
                    <a:pt x="5101" y="6341"/>
                    <a:pt x="5341" y="6736"/>
                    <a:pt x="5419" y="6815"/>
                  </a:cubicBezTo>
                  <a:cubicBezTo>
                    <a:pt x="5454" y="6843"/>
                    <a:pt x="5454" y="6871"/>
                    <a:pt x="5454" y="6871"/>
                  </a:cubicBezTo>
                  <a:cubicBezTo>
                    <a:pt x="5482" y="7080"/>
                    <a:pt x="5482" y="7255"/>
                    <a:pt x="5245" y="7283"/>
                  </a:cubicBezTo>
                  <a:cubicBezTo>
                    <a:pt x="5196" y="7295"/>
                    <a:pt x="5118" y="7308"/>
                    <a:pt x="5036" y="7308"/>
                  </a:cubicBezTo>
                  <a:cubicBezTo>
                    <a:pt x="4930" y="7308"/>
                    <a:pt x="4818" y="7287"/>
                    <a:pt x="4755" y="7220"/>
                  </a:cubicBezTo>
                  <a:cubicBezTo>
                    <a:pt x="4692" y="7136"/>
                    <a:pt x="4720" y="6906"/>
                    <a:pt x="4755" y="6787"/>
                  </a:cubicBezTo>
                  <a:cubicBezTo>
                    <a:pt x="4755" y="6668"/>
                    <a:pt x="4755" y="6409"/>
                    <a:pt x="4895" y="6346"/>
                  </a:cubicBezTo>
                  <a:cubicBezTo>
                    <a:pt x="4905" y="6343"/>
                    <a:pt x="4916" y="6341"/>
                    <a:pt x="4927" y="6341"/>
                  </a:cubicBezTo>
                  <a:close/>
                  <a:moveTo>
                    <a:pt x="3289" y="6799"/>
                  </a:moveTo>
                  <a:lnTo>
                    <a:pt x="3289" y="6799"/>
                  </a:lnTo>
                  <a:cubicBezTo>
                    <a:pt x="3296" y="6816"/>
                    <a:pt x="3362" y="6820"/>
                    <a:pt x="3385" y="6843"/>
                  </a:cubicBezTo>
                  <a:cubicBezTo>
                    <a:pt x="3441" y="6871"/>
                    <a:pt x="3532" y="6906"/>
                    <a:pt x="3587" y="6933"/>
                  </a:cubicBezTo>
                  <a:cubicBezTo>
                    <a:pt x="3643" y="6989"/>
                    <a:pt x="3706" y="7045"/>
                    <a:pt x="3790" y="7108"/>
                  </a:cubicBezTo>
                  <a:cubicBezTo>
                    <a:pt x="3937" y="7255"/>
                    <a:pt x="4056" y="7458"/>
                    <a:pt x="3846" y="7542"/>
                  </a:cubicBezTo>
                  <a:cubicBezTo>
                    <a:pt x="3798" y="7578"/>
                    <a:pt x="3702" y="7593"/>
                    <a:pt x="3606" y="7593"/>
                  </a:cubicBezTo>
                  <a:cubicBezTo>
                    <a:pt x="3535" y="7593"/>
                    <a:pt x="3463" y="7585"/>
                    <a:pt x="3413" y="7570"/>
                  </a:cubicBezTo>
                  <a:cubicBezTo>
                    <a:pt x="3238" y="7514"/>
                    <a:pt x="3294" y="7311"/>
                    <a:pt x="3294" y="7136"/>
                  </a:cubicBezTo>
                  <a:cubicBezTo>
                    <a:pt x="3294" y="7084"/>
                    <a:pt x="3269" y="6872"/>
                    <a:pt x="3289" y="6799"/>
                  </a:cubicBezTo>
                  <a:close/>
                  <a:moveTo>
                    <a:pt x="1117" y="7045"/>
                  </a:moveTo>
                  <a:cubicBezTo>
                    <a:pt x="1128" y="7045"/>
                    <a:pt x="1146" y="7056"/>
                    <a:pt x="1168" y="7080"/>
                  </a:cubicBezTo>
                  <a:cubicBezTo>
                    <a:pt x="1196" y="7080"/>
                    <a:pt x="1259" y="7108"/>
                    <a:pt x="1287" y="7136"/>
                  </a:cubicBezTo>
                  <a:cubicBezTo>
                    <a:pt x="1462" y="7255"/>
                    <a:pt x="2014" y="7514"/>
                    <a:pt x="1783" y="7780"/>
                  </a:cubicBezTo>
                  <a:lnTo>
                    <a:pt x="1748" y="7808"/>
                  </a:lnTo>
                  <a:cubicBezTo>
                    <a:pt x="1647" y="7742"/>
                    <a:pt x="1528" y="7694"/>
                    <a:pt x="1414" y="7694"/>
                  </a:cubicBezTo>
                  <a:cubicBezTo>
                    <a:pt x="1370" y="7694"/>
                    <a:pt x="1328" y="7701"/>
                    <a:pt x="1287" y="7717"/>
                  </a:cubicBezTo>
                  <a:cubicBezTo>
                    <a:pt x="1224" y="7717"/>
                    <a:pt x="1196" y="7780"/>
                    <a:pt x="1168" y="7835"/>
                  </a:cubicBezTo>
                  <a:cubicBezTo>
                    <a:pt x="1140" y="7780"/>
                    <a:pt x="1112" y="7745"/>
                    <a:pt x="1084" y="7689"/>
                  </a:cubicBezTo>
                  <a:cubicBezTo>
                    <a:pt x="1049" y="7542"/>
                    <a:pt x="1049" y="7367"/>
                    <a:pt x="1084" y="7220"/>
                  </a:cubicBezTo>
                  <a:cubicBezTo>
                    <a:pt x="1084" y="7192"/>
                    <a:pt x="1084" y="7164"/>
                    <a:pt x="1112" y="7108"/>
                  </a:cubicBezTo>
                  <a:cubicBezTo>
                    <a:pt x="1095" y="7070"/>
                    <a:pt x="1099" y="7045"/>
                    <a:pt x="1117" y="7045"/>
                  </a:cubicBezTo>
                  <a:close/>
                  <a:moveTo>
                    <a:pt x="2582" y="6958"/>
                  </a:moveTo>
                  <a:cubicBezTo>
                    <a:pt x="2767" y="6958"/>
                    <a:pt x="2929" y="7116"/>
                    <a:pt x="3091" y="7220"/>
                  </a:cubicBezTo>
                  <a:cubicBezTo>
                    <a:pt x="3091" y="7339"/>
                    <a:pt x="3091" y="7514"/>
                    <a:pt x="3147" y="7605"/>
                  </a:cubicBezTo>
                  <a:lnTo>
                    <a:pt x="3147" y="7633"/>
                  </a:lnTo>
                  <a:cubicBezTo>
                    <a:pt x="3091" y="7835"/>
                    <a:pt x="2972" y="7835"/>
                    <a:pt x="2797" y="7863"/>
                  </a:cubicBezTo>
                  <a:cubicBezTo>
                    <a:pt x="2755" y="7877"/>
                    <a:pt x="2705" y="7891"/>
                    <a:pt x="2658" y="7891"/>
                  </a:cubicBezTo>
                  <a:cubicBezTo>
                    <a:pt x="2610" y="7891"/>
                    <a:pt x="2567" y="7877"/>
                    <a:pt x="2539" y="7835"/>
                  </a:cubicBezTo>
                  <a:cubicBezTo>
                    <a:pt x="2448" y="7780"/>
                    <a:pt x="2483" y="7570"/>
                    <a:pt x="2448" y="7486"/>
                  </a:cubicBezTo>
                  <a:lnTo>
                    <a:pt x="2448" y="7220"/>
                  </a:lnTo>
                  <a:cubicBezTo>
                    <a:pt x="2448" y="7108"/>
                    <a:pt x="2420" y="6961"/>
                    <a:pt x="2539" y="6961"/>
                  </a:cubicBezTo>
                  <a:cubicBezTo>
                    <a:pt x="2553" y="6959"/>
                    <a:pt x="2568" y="6958"/>
                    <a:pt x="2582" y="6958"/>
                  </a:cubicBezTo>
                  <a:close/>
                  <a:moveTo>
                    <a:pt x="747" y="7712"/>
                  </a:moveTo>
                  <a:cubicBezTo>
                    <a:pt x="792" y="7712"/>
                    <a:pt x="909" y="7808"/>
                    <a:pt x="909" y="7808"/>
                  </a:cubicBezTo>
                  <a:cubicBezTo>
                    <a:pt x="1021" y="7863"/>
                    <a:pt x="1084" y="7954"/>
                    <a:pt x="1196" y="7982"/>
                  </a:cubicBezTo>
                  <a:lnTo>
                    <a:pt x="1196" y="8066"/>
                  </a:lnTo>
                  <a:cubicBezTo>
                    <a:pt x="1259" y="8185"/>
                    <a:pt x="1259" y="8360"/>
                    <a:pt x="1287" y="8507"/>
                  </a:cubicBezTo>
                  <a:cubicBezTo>
                    <a:pt x="1201" y="8521"/>
                    <a:pt x="1115" y="8548"/>
                    <a:pt x="1039" y="8548"/>
                  </a:cubicBezTo>
                  <a:cubicBezTo>
                    <a:pt x="960" y="8548"/>
                    <a:pt x="893" y="8519"/>
                    <a:pt x="846" y="8416"/>
                  </a:cubicBezTo>
                  <a:cubicBezTo>
                    <a:pt x="763" y="8269"/>
                    <a:pt x="763" y="8066"/>
                    <a:pt x="735" y="7891"/>
                  </a:cubicBezTo>
                  <a:cubicBezTo>
                    <a:pt x="735" y="7863"/>
                    <a:pt x="700" y="7745"/>
                    <a:pt x="735" y="7717"/>
                  </a:cubicBezTo>
                  <a:cubicBezTo>
                    <a:pt x="738" y="7714"/>
                    <a:pt x="742" y="7712"/>
                    <a:pt x="747" y="7712"/>
                  </a:cubicBezTo>
                  <a:close/>
                  <a:moveTo>
                    <a:pt x="1490" y="7835"/>
                  </a:moveTo>
                  <a:cubicBezTo>
                    <a:pt x="1609" y="7835"/>
                    <a:pt x="1721" y="7954"/>
                    <a:pt x="1811" y="7982"/>
                  </a:cubicBezTo>
                  <a:cubicBezTo>
                    <a:pt x="1811" y="8010"/>
                    <a:pt x="1839" y="8038"/>
                    <a:pt x="1867" y="8038"/>
                  </a:cubicBezTo>
                  <a:cubicBezTo>
                    <a:pt x="1986" y="8185"/>
                    <a:pt x="2189" y="8444"/>
                    <a:pt x="2070" y="8563"/>
                  </a:cubicBezTo>
                  <a:cubicBezTo>
                    <a:pt x="1986" y="8619"/>
                    <a:pt x="1811" y="8682"/>
                    <a:pt x="1721" y="8682"/>
                  </a:cubicBezTo>
                  <a:cubicBezTo>
                    <a:pt x="1696" y="8686"/>
                    <a:pt x="1674" y="8689"/>
                    <a:pt x="1655" y="8689"/>
                  </a:cubicBezTo>
                  <a:cubicBezTo>
                    <a:pt x="1556" y="8689"/>
                    <a:pt x="1513" y="8629"/>
                    <a:pt x="1490" y="8507"/>
                  </a:cubicBezTo>
                  <a:cubicBezTo>
                    <a:pt x="1462" y="8388"/>
                    <a:pt x="1399" y="8269"/>
                    <a:pt x="1371" y="8157"/>
                  </a:cubicBezTo>
                  <a:cubicBezTo>
                    <a:pt x="1371" y="8129"/>
                    <a:pt x="1343" y="8066"/>
                    <a:pt x="1343" y="8010"/>
                  </a:cubicBezTo>
                  <a:cubicBezTo>
                    <a:pt x="1287" y="7919"/>
                    <a:pt x="1399" y="7835"/>
                    <a:pt x="1490" y="7835"/>
                  </a:cubicBezTo>
                  <a:close/>
                  <a:moveTo>
                    <a:pt x="350" y="9059"/>
                  </a:moveTo>
                  <a:cubicBezTo>
                    <a:pt x="413" y="9115"/>
                    <a:pt x="497" y="9178"/>
                    <a:pt x="560" y="9206"/>
                  </a:cubicBezTo>
                  <a:cubicBezTo>
                    <a:pt x="763" y="9353"/>
                    <a:pt x="965" y="9465"/>
                    <a:pt x="1140" y="9612"/>
                  </a:cubicBezTo>
                  <a:cubicBezTo>
                    <a:pt x="1343" y="9786"/>
                    <a:pt x="1518" y="9961"/>
                    <a:pt x="1637" y="10164"/>
                  </a:cubicBezTo>
                  <a:cubicBezTo>
                    <a:pt x="1748" y="10402"/>
                    <a:pt x="1839" y="10632"/>
                    <a:pt x="1958" y="10891"/>
                  </a:cubicBezTo>
                  <a:cubicBezTo>
                    <a:pt x="2070" y="11066"/>
                    <a:pt x="2161" y="11276"/>
                    <a:pt x="2308" y="11388"/>
                  </a:cubicBezTo>
                  <a:cubicBezTo>
                    <a:pt x="1986" y="11479"/>
                    <a:pt x="1665" y="11653"/>
                    <a:pt x="1371" y="11800"/>
                  </a:cubicBezTo>
                  <a:cubicBezTo>
                    <a:pt x="1287" y="11856"/>
                    <a:pt x="1168" y="11912"/>
                    <a:pt x="1084" y="11975"/>
                  </a:cubicBezTo>
                  <a:cubicBezTo>
                    <a:pt x="965" y="12031"/>
                    <a:pt x="846" y="12115"/>
                    <a:pt x="735" y="12150"/>
                  </a:cubicBezTo>
                  <a:cubicBezTo>
                    <a:pt x="728" y="12151"/>
                    <a:pt x="722" y="12151"/>
                    <a:pt x="716" y="12151"/>
                  </a:cubicBezTo>
                  <a:cubicBezTo>
                    <a:pt x="551" y="12151"/>
                    <a:pt x="439" y="11794"/>
                    <a:pt x="385" y="11625"/>
                  </a:cubicBezTo>
                  <a:cubicBezTo>
                    <a:pt x="175" y="11185"/>
                    <a:pt x="175" y="10632"/>
                    <a:pt x="210" y="10136"/>
                  </a:cubicBezTo>
                  <a:cubicBezTo>
                    <a:pt x="210" y="9905"/>
                    <a:pt x="238" y="9640"/>
                    <a:pt x="266" y="9381"/>
                  </a:cubicBezTo>
                  <a:cubicBezTo>
                    <a:pt x="294" y="9290"/>
                    <a:pt x="322" y="9178"/>
                    <a:pt x="350" y="9059"/>
                  </a:cubicBezTo>
                  <a:close/>
                  <a:moveTo>
                    <a:pt x="3119" y="11590"/>
                  </a:moveTo>
                  <a:cubicBezTo>
                    <a:pt x="3182" y="11625"/>
                    <a:pt x="3238" y="11681"/>
                    <a:pt x="3294" y="11737"/>
                  </a:cubicBezTo>
                  <a:cubicBezTo>
                    <a:pt x="3385" y="11828"/>
                    <a:pt x="3441" y="11975"/>
                    <a:pt x="3469" y="12087"/>
                  </a:cubicBezTo>
                  <a:cubicBezTo>
                    <a:pt x="3532" y="12234"/>
                    <a:pt x="3441" y="12381"/>
                    <a:pt x="3357" y="12499"/>
                  </a:cubicBezTo>
                  <a:cubicBezTo>
                    <a:pt x="3339" y="12497"/>
                    <a:pt x="3320" y="12496"/>
                    <a:pt x="3302" y="12496"/>
                  </a:cubicBezTo>
                  <a:cubicBezTo>
                    <a:pt x="3076" y="12496"/>
                    <a:pt x="2819" y="12681"/>
                    <a:pt x="2658" y="12758"/>
                  </a:cubicBezTo>
                  <a:cubicBezTo>
                    <a:pt x="2483" y="12849"/>
                    <a:pt x="2308" y="12933"/>
                    <a:pt x="2133" y="12961"/>
                  </a:cubicBezTo>
                  <a:cubicBezTo>
                    <a:pt x="2084" y="12972"/>
                    <a:pt x="2035" y="12979"/>
                    <a:pt x="1988" y="12979"/>
                  </a:cubicBezTo>
                  <a:cubicBezTo>
                    <a:pt x="1922" y="12979"/>
                    <a:pt x="1861" y="12966"/>
                    <a:pt x="1811" y="12933"/>
                  </a:cubicBezTo>
                  <a:cubicBezTo>
                    <a:pt x="1783" y="12905"/>
                    <a:pt x="1748" y="12905"/>
                    <a:pt x="1748" y="12877"/>
                  </a:cubicBezTo>
                  <a:lnTo>
                    <a:pt x="1783" y="12849"/>
                  </a:lnTo>
                  <a:cubicBezTo>
                    <a:pt x="2014" y="12674"/>
                    <a:pt x="2189" y="12436"/>
                    <a:pt x="2392" y="12206"/>
                  </a:cubicBezTo>
                  <a:cubicBezTo>
                    <a:pt x="2511" y="12059"/>
                    <a:pt x="2623" y="11884"/>
                    <a:pt x="2797" y="11765"/>
                  </a:cubicBezTo>
                  <a:cubicBezTo>
                    <a:pt x="2832" y="11737"/>
                    <a:pt x="3035" y="11625"/>
                    <a:pt x="3119" y="11590"/>
                  </a:cubicBezTo>
                  <a:close/>
                  <a:moveTo>
                    <a:pt x="3560" y="12639"/>
                  </a:moveTo>
                  <a:cubicBezTo>
                    <a:pt x="3560" y="12702"/>
                    <a:pt x="3587" y="12758"/>
                    <a:pt x="3587" y="12814"/>
                  </a:cubicBezTo>
                  <a:cubicBezTo>
                    <a:pt x="3615" y="12989"/>
                    <a:pt x="3643" y="13199"/>
                    <a:pt x="3671" y="13401"/>
                  </a:cubicBezTo>
                  <a:cubicBezTo>
                    <a:pt x="3706" y="13779"/>
                    <a:pt x="3643" y="14331"/>
                    <a:pt x="3147" y="14359"/>
                  </a:cubicBezTo>
                  <a:cubicBezTo>
                    <a:pt x="2944" y="14359"/>
                    <a:pt x="2769" y="14303"/>
                    <a:pt x="2595" y="14247"/>
                  </a:cubicBezTo>
                  <a:cubicBezTo>
                    <a:pt x="2567" y="14247"/>
                    <a:pt x="2483" y="14213"/>
                    <a:pt x="2448" y="14185"/>
                  </a:cubicBezTo>
                  <a:cubicBezTo>
                    <a:pt x="2392" y="14157"/>
                    <a:pt x="2308" y="14129"/>
                    <a:pt x="2308" y="14038"/>
                  </a:cubicBezTo>
                  <a:cubicBezTo>
                    <a:pt x="2336" y="13898"/>
                    <a:pt x="2448" y="13751"/>
                    <a:pt x="2539" y="13688"/>
                  </a:cubicBezTo>
                  <a:cubicBezTo>
                    <a:pt x="2797" y="13485"/>
                    <a:pt x="3035" y="13283"/>
                    <a:pt x="3238" y="13052"/>
                  </a:cubicBezTo>
                  <a:cubicBezTo>
                    <a:pt x="3357" y="12933"/>
                    <a:pt x="3469" y="12814"/>
                    <a:pt x="3560" y="12639"/>
                  </a:cubicBezTo>
                  <a:close/>
                  <a:moveTo>
                    <a:pt x="14160" y="2416"/>
                  </a:moveTo>
                  <a:cubicBezTo>
                    <a:pt x="14223" y="2472"/>
                    <a:pt x="14251" y="2535"/>
                    <a:pt x="14307" y="2591"/>
                  </a:cubicBezTo>
                  <a:cubicBezTo>
                    <a:pt x="14426" y="2710"/>
                    <a:pt x="14510" y="2885"/>
                    <a:pt x="14628" y="2969"/>
                  </a:cubicBezTo>
                  <a:cubicBezTo>
                    <a:pt x="14950" y="3235"/>
                    <a:pt x="15419" y="3262"/>
                    <a:pt x="15705" y="3584"/>
                  </a:cubicBezTo>
                  <a:cubicBezTo>
                    <a:pt x="15733" y="3640"/>
                    <a:pt x="15768" y="3668"/>
                    <a:pt x="15796" y="3724"/>
                  </a:cubicBezTo>
                  <a:cubicBezTo>
                    <a:pt x="15908" y="3843"/>
                    <a:pt x="16055" y="3934"/>
                    <a:pt x="16202" y="4018"/>
                  </a:cubicBezTo>
                  <a:cubicBezTo>
                    <a:pt x="16349" y="4109"/>
                    <a:pt x="16495" y="4192"/>
                    <a:pt x="16670" y="4248"/>
                  </a:cubicBezTo>
                  <a:cubicBezTo>
                    <a:pt x="16845" y="4367"/>
                    <a:pt x="17048" y="4423"/>
                    <a:pt x="17223" y="4514"/>
                  </a:cubicBezTo>
                  <a:cubicBezTo>
                    <a:pt x="17425" y="4633"/>
                    <a:pt x="17544" y="4773"/>
                    <a:pt x="17719" y="4920"/>
                  </a:cubicBezTo>
                  <a:cubicBezTo>
                    <a:pt x="17831" y="5039"/>
                    <a:pt x="17978" y="5122"/>
                    <a:pt x="18125" y="5213"/>
                  </a:cubicBezTo>
                  <a:cubicBezTo>
                    <a:pt x="18299" y="5297"/>
                    <a:pt x="18502" y="5388"/>
                    <a:pt x="18677" y="5507"/>
                  </a:cubicBezTo>
                  <a:cubicBezTo>
                    <a:pt x="18768" y="5563"/>
                    <a:pt x="18852" y="5619"/>
                    <a:pt x="18971" y="5647"/>
                  </a:cubicBezTo>
                  <a:cubicBezTo>
                    <a:pt x="19027" y="5710"/>
                    <a:pt x="19090" y="5738"/>
                    <a:pt x="19145" y="5794"/>
                  </a:cubicBezTo>
                  <a:cubicBezTo>
                    <a:pt x="19523" y="6171"/>
                    <a:pt x="19670" y="6668"/>
                    <a:pt x="19789" y="7164"/>
                  </a:cubicBezTo>
                  <a:cubicBezTo>
                    <a:pt x="19929" y="7808"/>
                    <a:pt x="19901" y="8479"/>
                    <a:pt x="19873" y="9115"/>
                  </a:cubicBezTo>
                  <a:cubicBezTo>
                    <a:pt x="19817" y="9730"/>
                    <a:pt x="19726" y="10402"/>
                    <a:pt x="19579" y="10982"/>
                  </a:cubicBezTo>
                  <a:cubicBezTo>
                    <a:pt x="19439" y="11590"/>
                    <a:pt x="19264" y="12150"/>
                    <a:pt x="18999" y="12702"/>
                  </a:cubicBezTo>
                  <a:cubicBezTo>
                    <a:pt x="18740" y="13255"/>
                    <a:pt x="18446" y="13779"/>
                    <a:pt x="17978" y="14213"/>
                  </a:cubicBezTo>
                  <a:cubicBezTo>
                    <a:pt x="17572" y="14597"/>
                    <a:pt x="16992" y="14975"/>
                    <a:pt x="16404" y="15031"/>
                  </a:cubicBezTo>
                  <a:cubicBezTo>
                    <a:pt x="16346" y="15031"/>
                    <a:pt x="16288" y="15035"/>
                    <a:pt x="16233" y="15035"/>
                  </a:cubicBezTo>
                  <a:cubicBezTo>
                    <a:pt x="16149" y="15035"/>
                    <a:pt x="16070" y="15025"/>
                    <a:pt x="15999" y="14975"/>
                  </a:cubicBezTo>
                  <a:cubicBezTo>
                    <a:pt x="15852" y="14856"/>
                    <a:pt x="15796" y="14709"/>
                    <a:pt x="15705" y="14597"/>
                  </a:cubicBezTo>
                  <a:cubicBezTo>
                    <a:pt x="15558" y="14387"/>
                    <a:pt x="15384" y="14247"/>
                    <a:pt x="15181" y="14101"/>
                  </a:cubicBezTo>
                  <a:cubicBezTo>
                    <a:pt x="14922" y="13954"/>
                    <a:pt x="14628" y="13807"/>
                    <a:pt x="14398" y="13604"/>
                  </a:cubicBezTo>
                  <a:cubicBezTo>
                    <a:pt x="14160" y="13401"/>
                    <a:pt x="14020" y="13164"/>
                    <a:pt x="13845" y="12905"/>
                  </a:cubicBezTo>
                  <a:cubicBezTo>
                    <a:pt x="13636" y="12611"/>
                    <a:pt x="13405" y="12408"/>
                    <a:pt x="13111" y="12234"/>
                  </a:cubicBezTo>
                  <a:cubicBezTo>
                    <a:pt x="13202" y="12234"/>
                    <a:pt x="13286" y="12262"/>
                    <a:pt x="13349" y="12262"/>
                  </a:cubicBezTo>
                  <a:cubicBezTo>
                    <a:pt x="13754" y="12353"/>
                    <a:pt x="14132" y="12464"/>
                    <a:pt x="14510" y="12583"/>
                  </a:cubicBezTo>
                  <a:cubicBezTo>
                    <a:pt x="14519" y="12586"/>
                    <a:pt x="14529" y="12588"/>
                    <a:pt x="14538" y="12588"/>
                  </a:cubicBezTo>
                  <a:cubicBezTo>
                    <a:pt x="14611" y="12588"/>
                    <a:pt x="14647" y="12493"/>
                    <a:pt x="14572" y="12436"/>
                  </a:cubicBezTo>
                  <a:cubicBezTo>
                    <a:pt x="14195" y="12262"/>
                    <a:pt x="13810" y="12150"/>
                    <a:pt x="13405" y="12031"/>
                  </a:cubicBezTo>
                  <a:cubicBezTo>
                    <a:pt x="13202" y="12003"/>
                    <a:pt x="12971" y="11940"/>
                    <a:pt x="12733" y="11884"/>
                  </a:cubicBezTo>
                  <a:cubicBezTo>
                    <a:pt x="12503" y="11856"/>
                    <a:pt x="12272" y="11828"/>
                    <a:pt x="12062" y="11709"/>
                  </a:cubicBezTo>
                  <a:cubicBezTo>
                    <a:pt x="11748" y="11534"/>
                    <a:pt x="11538" y="11213"/>
                    <a:pt x="11160" y="11185"/>
                  </a:cubicBezTo>
                  <a:cubicBezTo>
                    <a:pt x="11013" y="11185"/>
                    <a:pt x="10839" y="11185"/>
                    <a:pt x="10664" y="11213"/>
                  </a:cubicBezTo>
                  <a:lnTo>
                    <a:pt x="10699" y="11185"/>
                  </a:lnTo>
                  <a:cubicBezTo>
                    <a:pt x="10783" y="11066"/>
                    <a:pt x="10839" y="10926"/>
                    <a:pt x="10957" y="10835"/>
                  </a:cubicBezTo>
                  <a:cubicBezTo>
                    <a:pt x="11076" y="10688"/>
                    <a:pt x="11223" y="10604"/>
                    <a:pt x="11363" y="10514"/>
                  </a:cubicBezTo>
                  <a:cubicBezTo>
                    <a:pt x="11398" y="10514"/>
                    <a:pt x="11426" y="10486"/>
                    <a:pt x="11454" y="10486"/>
                  </a:cubicBezTo>
                  <a:cubicBezTo>
                    <a:pt x="11573" y="10458"/>
                    <a:pt x="11713" y="10367"/>
                    <a:pt x="11804" y="10339"/>
                  </a:cubicBezTo>
                  <a:cubicBezTo>
                    <a:pt x="11985" y="10304"/>
                    <a:pt x="12175" y="10280"/>
                    <a:pt x="12362" y="10280"/>
                  </a:cubicBezTo>
                  <a:cubicBezTo>
                    <a:pt x="12478" y="10280"/>
                    <a:pt x="12593" y="10289"/>
                    <a:pt x="12706" y="10311"/>
                  </a:cubicBezTo>
                  <a:cubicBezTo>
                    <a:pt x="13230" y="10402"/>
                    <a:pt x="13698" y="10660"/>
                    <a:pt x="14160" y="10891"/>
                  </a:cubicBezTo>
                  <a:cubicBezTo>
                    <a:pt x="14251" y="10954"/>
                    <a:pt x="14335" y="10982"/>
                    <a:pt x="14426" y="11038"/>
                  </a:cubicBezTo>
                  <a:cubicBezTo>
                    <a:pt x="14482" y="11101"/>
                    <a:pt x="14545" y="11129"/>
                    <a:pt x="14600" y="11185"/>
                  </a:cubicBezTo>
                  <a:lnTo>
                    <a:pt x="14894" y="11479"/>
                  </a:lnTo>
                  <a:cubicBezTo>
                    <a:pt x="15300" y="11800"/>
                    <a:pt x="15705" y="11975"/>
                    <a:pt x="16230" y="12059"/>
                  </a:cubicBezTo>
                  <a:cubicBezTo>
                    <a:pt x="16238" y="12063"/>
                    <a:pt x="16247" y="12065"/>
                    <a:pt x="16254" y="12065"/>
                  </a:cubicBezTo>
                  <a:cubicBezTo>
                    <a:pt x="16299" y="12065"/>
                    <a:pt x="16312" y="11999"/>
                    <a:pt x="16258" y="11975"/>
                  </a:cubicBezTo>
                  <a:cubicBezTo>
                    <a:pt x="15733" y="11800"/>
                    <a:pt x="15300" y="11625"/>
                    <a:pt x="14894" y="11276"/>
                  </a:cubicBezTo>
                  <a:lnTo>
                    <a:pt x="14719" y="11101"/>
                  </a:lnTo>
                  <a:cubicBezTo>
                    <a:pt x="14572" y="10982"/>
                    <a:pt x="14454" y="10835"/>
                    <a:pt x="14307" y="10688"/>
                  </a:cubicBezTo>
                  <a:cubicBezTo>
                    <a:pt x="14160" y="10486"/>
                    <a:pt x="13957" y="10339"/>
                    <a:pt x="13754" y="10227"/>
                  </a:cubicBezTo>
                  <a:cubicBezTo>
                    <a:pt x="13743" y="10220"/>
                    <a:pt x="13732" y="10217"/>
                    <a:pt x="13724" y="10217"/>
                  </a:cubicBezTo>
                  <a:cubicBezTo>
                    <a:pt x="13690" y="10217"/>
                    <a:pt x="13682" y="10261"/>
                    <a:pt x="13726" y="10283"/>
                  </a:cubicBezTo>
                  <a:cubicBezTo>
                    <a:pt x="13957" y="10430"/>
                    <a:pt x="14132" y="10632"/>
                    <a:pt x="14307" y="10835"/>
                  </a:cubicBezTo>
                  <a:lnTo>
                    <a:pt x="14279" y="10835"/>
                  </a:lnTo>
                  <a:cubicBezTo>
                    <a:pt x="13845" y="10514"/>
                    <a:pt x="13286" y="10283"/>
                    <a:pt x="12761" y="10164"/>
                  </a:cubicBezTo>
                  <a:cubicBezTo>
                    <a:pt x="12686" y="10156"/>
                    <a:pt x="12612" y="10152"/>
                    <a:pt x="12540" y="10152"/>
                  </a:cubicBezTo>
                  <a:cubicBezTo>
                    <a:pt x="12365" y="10152"/>
                    <a:pt x="12194" y="10172"/>
                    <a:pt x="12006" y="10192"/>
                  </a:cubicBezTo>
                  <a:lnTo>
                    <a:pt x="11950" y="10192"/>
                  </a:lnTo>
                  <a:cubicBezTo>
                    <a:pt x="12328" y="9989"/>
                    <a:pt x="12706" y="9786"/>
                    <a:pt x="13027" y="9437"/>
                  </a:cubicBezTo>
                  <a:cubicBezTo>
                    <a:pt x="13552" y="8912"/>
                    <a:pt x="13901" y="8185"/>
                    <a:pt x="13929" y="7430"/>
                  </a:cubicBezTo>
                  <a:cubicBezTo>
                    <a:pt x="13929" y="7396"/>
                    <a:pt x="13894" y="7372"/>
                    <a:pt x="13862" y="7372"/>
                  </a:cubicBezTo>
                  <a:cubicBezTo>
                    <a:pt x="13835" y="7372"/>
                    <a:pt x="13810" y="7389"/>
                    <a:pt x="13810" y="7430"/>
                  </a:cubicBezTo>
                  <a:cubicBezTo>
                    <a:pt x="13726" y="7780"/>
                    <a:pt x="13670" y="8129"/>
                    <a:pt x="13496" y="8444"/>
                  </a:cubicBezTo>
                  <a:cubicBezTo>
                    <a:pt x="13349" y="8738"/>
                    <a:pt x="13146" y="9031"/>
                    <a:pt x="12908" y="9262"/>
                  </a:cubicBezTo>
                  <a:cubicBezTo>
                    <a:pt x="12587" y="9584"/>
                    <a:pt x="12209" y="9786"/>
                    <a:pt x="11831" y="9989"/>
                  </a:cubicBezTo>
                  <a:cubicBezTo>
                    <a:pt x="12006" y="9786"/>
                    <a:pt x="12181" y="9584"/>
                    <a:pt x="12356" y="9353"/>
                  </a:cubicBezTo>
                  <a:cubicBezTo>
                    <a:pt x="12796" y="8793"/>
                    <a:pt x="13055" y="8094"/>
                    <a:pt x="13230" y="7458"/>
                  </a:cubicBezTo>
                  <a:cubicBezTo>
                    <a:pt x="13230" y="7444"/>
                    <a:pt x="13223" y="7437"/>
                    <a:pt x="13216" y="7437"/>
                  </a:cubicBezTo>
                  <a:cubicBezTo>
                    <a:pt x="13209" y="7437"/>
                    <a:pt x="13202" y="7444"/>
                    <a:pt x="13202" y="7458"/>
                  </a:cubicBezTo>
                  <a:cubicBezTo>
                    <a:pt x="13083" y="7780"/>
                    <a:pt x="12908" y="8094"/>
                    <a:pt x="12733" y="8416"/>
                  </a:cubicBezTo>
                  <a:cubicBezTo>
                    <a:pt x="12587" y="8710"/>
                    <a:pt x="12412" y="9003"/>
                    <a:pt x="12181" y="9262"/>
                  </a:cubicBezTo>
                  <a:cubicBezTo>
                    <a:pt x="12006" y="9493"/>
                    <a:pt x="11804" y="9730"/>
                    <a:pt x="11601" y="9933"/>
                  </a:cubicBezTo>
                  <a:cubicBezTo>
                    <a:pt x="11426" y="10108"/>
                    <a:pt x="11251" y="10227"/>
                    <a:pt x="11076" y="10339"/>
                  </a:cubicBezTo>
                  <a:cubicBezTo>
                    <a:pt x="10901" y="10458"/>
                    <a:pt x="10783" y="10632"/>
                    <a:pt x="10664" y="10807"/>
                  </a:cubicBezTo>
                  <a:cubicBezTo>
                    <a:pt x="10552" y="10954"/>
                    <a:pt x="10489" y="11066"/>
                    <a:pt x="10349" y="11157"/>
                  </a:cubicBezTo>
                  <a:cubicBezTo>
                    <a:pt x="10174" y="11241"/>
                    <a:pt x="9999" y="11304"/>
                    <a:pt x="9825" y="11332"/>
                  </a:cubicBezTo>
                  <a:cubicBezTo>
                    <a:pt x="9475" y="11416"/>
                    <a:pt x="9237" y="11562"/>
                    <a:pt x="8951" y="11709"/>
                  </a:cubicBezTo>
                  <a:cubicBezTo>
                    <a:pt x="8629" y="11884"/>
                    <a:pt x="8216" y="11975"/>
                    <a:pt x="7839" y="11975"/>
                  </a:cubicBezTo>
                  <a:cubicBezTo>
                    <a:pt x="7536" y="11975"/>
                    <a:pt x="7212" y="11907"/>
                    <a:pt x="6903" y="11907"/>
                  </a:cubicBezTo>
                  <a:cubicBezTo>
                    <a:pt x="6856" y="11907"/>
                    <a:pt x="6809" y="11908"/>
                    <a:pt x="6762" y="11912"/>
                  </a:cubicBezTo>
                  <a:cubicBezTo>
                    <a:pt x="6384" y="11940"/>
                    <a:pt x="6063" y="12115"/>
                    <a:pt x="5713" y="12234"/>
                  </a:cubicBezTo>
                  <a:lnTo>
                    <a:pt x="5713" y="12262"/>
                  </a:lnTo>
                  <a:cubicBezTo>
                    <a:pt x="6023" y="12193"/>
                    <a:pt x="6356" y="12100"/>
                    <a:pt x="6675" y="12100"/>
                  </a:cubicBezTo>
                  <a:cubicBezTo>
                    <a:pt x="6744" y="12100"/>
                    <a:pt x="6813" y="12105"/>
                    <a:pt x="6881" y="12115"/>
                  </a:cubicBezTo>
                  <a:lnTo>
                    <a:pt x="6993" y="12115"/>
                  </a:lnTo>
                  <a:cubicBezTo>
                    <a:pt x="6762" y="12178"/>
                    <a:pt x="6559" y="12262"/>
                    <a:pt x="6384" y="12381"/>
                  </a:cubicBezTo>
                  <a:cubicBezTo>
                    <a:pt x="6119" y="12555"/>
                    <a:pt x="5916" y="12814"/>
                    <a:pt x="5657" y="12933"/>
                  </a:cubicBezTo>
                  <a:cubicBezTo>
                    <a:pt x="5364" y="13080"/>
                    <a:pt x="5161" y="13283"/>
                    <a:pt x="4930" y="13485"/>
                  </a:cubicBezTo>
                  <a:cubicBezTo>
                    <a:pt x="4720" y="13660"/>
                    <a:pt x="4406" y="13954"/>
                    <a:pt x="4112" y="13982"/>
                  </a:cubicBezTo>
                  <a:cubicBezTo>
                    <a:pt x="4315" y="13660"/>
                    <a:pt x="4434" y="13227"/>
                    <a:pt x="4315" y="12877"/>
                  </a:cubicBezTo>
                  <a:cubicBezTo>
                    <a:pt x="4301" y="12846"/>
                    <a:pt x="4271" y="12830"/>
                    <a:pt x="4245" y="12830"/>
                  </a:cubicBezTo>
                  <a:cubicBezTo>
                    <a:pt x="4219" y="12830"/>
                    <a:pt x="4196" y="12846"/>
                    <a:pt x="4196" y="12877"/>
                  </a:cubicBezTo>
                  <a:cubicBezTo>
                    <a:pt x="4168" y="13199"/>
                    <a:pt x="4168" y="13457"/>
                    <a:pt x="4056" y="13751"/>
                  </a:cubicBezTo>
                  <a:cubicBezTo>
                    <a:pt x="4021" y="13807"/>
                    <a:pt x="3965" y="13898"/>
                    <a:pt x="3909" y="13982"/>
                  </a:cubicBezTo>
                  <a:lnTo>
                    <a:pt x="3909" y="14010"/>
                  </a:lnTo>
                  <a:cubicBezTo>
                    <a:pt x="3846" y="14073"/>
                    <a:pt x="3790" y="14157"/>
                    <a:pt x="3734" y="14213"/>
                  </a:cubicBezTo>
                  <a:cubicBezTo>
                    <a:pt x="4021" y="13723"/>
                    <a:pt x="3818" y="12849"/>
                    <a:pt x="3671" y="12408"/>
                  </a:cubicBezTo>
                  <a:cubicBezTo>
                    <a:pt x="3671" y="12353"/>
                    <a:pt x="3706" y="12290"/>
                    <a:pt x="3706" y="12262"/>
                  </a:cubicBezTo>
                  <a:cubicBezTo>
                    <a:pt x="3706" y="12115"/>
                    <a:pt x="3643" y="12003"/>
                    <a:pt x="3587" y="11884"/>
                  </a:cubicBezTo>
                  <a:cubicBezTo>
                    <a:pt x="3497" y="11765"/>
                    <a:pt x="3441" y="11590"/>
                    <a:pt x="3322" y="11506"/>
                  </a:cubicBezTo>
                  <a:cubicBezTo>
                    <a:pt x="3266" y="11416"/>
                    <a:pt x="3147" y="11360"/>
                    <a:pt x="3035" y="11332"/>
                  </a:cubicBezTo>
                  <a:cubicBezTo>
                    <a:pt x="2860" y="11304"/>
                    <a:pt x="2595" y="11360"/>
                    <a:pt x="2483" y="11241"/>
                  </a:cubicBezTo>
                  <a:cubicBezTo>
                    <a:pt x="2420" y="11185"/>
                    <a:pt x="2364" y="11066"/>
                    <a:pt x="2308" y="11010"/>
                  </a:cubicBezTo>
                  <a:cubicBezTo>
                    <a:pt x="2273" y="10954"/>
                    <a:pt x="2217" y="10891"/>
                    <a:pt x="2189" y="10835"/>
                  </a:cubicBezTo>
                  <a:cubicBezTo>
                    <a:pt x="2070" y="10632"/>
                    <a:pt x="1986" y="10458"/>
                    <a:pt x="1867" y="10255"/>
                  </a:cubicBezTo>
                  <a:cubicBezTo>
                    <a:pt x="1693" y="9905"/>
                    <a:pt x="1434" y="9612"/>
                    <a:pt x="1140" y="9353"/>
                  </a:cubicBezTo>
                  <a:cubicBezTo>
                    <a:pt x="993" y="9234"/>
                    <a:pt x="819" y="9115"/>
                    <a:pt x="644" y="9031"/>
                  </a:cubicBezTo>
                  <a:cubicBezTo>
                    <a:pt x="525" y="8940"/>
                    <a:pt x="385" y="8856"/>
                    <a:pt x="469" y="8654"/>
                  </a:cubicBezTo>
                  <a:cubicBezTo>
                    <a:pt x="497" y="8591"/>
                    <a:pt x="560" y="8535"/>
                    <a:pt x="616" y="8479"/>
                  </a:cubicBezTo>
                  <a:cubicBezTo>
                    <a:pt x="700" y="8591"/>
                    <a:pt x="791" y="8682"/>
                    <a:pt x="909" y="8765"/>
                  </a:cubicBezTo>
                  <a:cubicBezTo>
                    <a:pt x="1084" y="8912"/>
                    <a:pt x="1287" y="9003"/>
                    <a:pt x="1462" y="9178"/>
                  </a:cubicBezTo>
                  <a:cubicBezTo>
                    <a:pt x="1783" y="9556"/>
                    <a:pt x="1986" y="9989"/>
                    <a:pt x="2245" y="10430"/>
                  </a:cubicBezTo>
                  <a:cubicBezTo>
                    <a:pt x="2252" y="10437"/>
                    <a:pt x="2264" y="10441"/>
                    <a:pt x="2277" y="10441"/>
                  </a:cubicBezTo>
                  <a:cubicBezTo>
                    <a:pt x="2313" y="10441"/>
                    <a:pt x="2356" y="10413"/>
                    <a:pt x="2336" y="10367"/>
                  </a:cubicBezTo>
                  <a:cubicBezTo>
                    <a:pt x="2133" y="9905"/>
                    <a:pt x="1923" y="9409"/>
                    <a:pt x="1574" y="9031"/>
                  </a:cubicBezTo>
                  <a:cubicBezTo>
                    <a:pt x="1462" y="8884"/>
                    <a:pt x="1315" y="8828"/>
                    <a:pt x="1168" y="8738"/>
                  </a:cubicBezTo>
                  <a:cubicBezTo>
                    <a:pt x="1224" y="8738"/>
                    <a:pt x="1287" y="8710"/>
                    <a:pt x="1343" y="8682"/>
                  </a:cubicBezTo>
                  <a:lnTo>
                    <a:pt x="1371" y="8710"/>
                  </a:lnTo>
                  <a:cubicBezTo>
                    <a:pt x="1399" y="8828"/>
                    <a:pt x="1518" y="8884"/>
                    <a:pt x="1637" y="8912"/>
                  </a:cubicBezTo>
                  <a:cubicBezTo>
                    <a:pt x="1811" y="8912"/>
                    <a:pt x="2070" y="8828"/>
                    <a:pt x="2189" y="8738"/>
                  </a:cubicBezTo>
                  <a:cubicBezTo>
                    <a:pt x="2539" y="8507"/>
                    <a:pt x="2133" y="8066"/>
                    <a:pt x="1923" y="7919"/>
                  </a:cubicBezTo>
                  <a:cubicBezTo>
                    <a:pt x="1923" y="7891"/>
                    <a:pt x="1923" y="7891"/>
                    <a:pt x="1895" y="7891"/>
                  </a:cubicBezTo>
                  <a:cubicBezTo>
                    <a:pt x="2042" y="7835"/>
                    <a:pt x="2098" y="7633"/>
                    <a:pt x="2014" y="7486"/>
                  </a:cubicBezTo>
                  <a:cubicBezTo>
                    <a:pt x="2014" y="7458"/>
                    <a:pt x="1986" y="7458"/>
                    <a:pt x="1986" y="7430"/>
                  </a:cubicBezTo>
                  <a:cubicBezTo>
                    <a:pt x="2070" y="7430"/>
                    <a:pt x="2161" y="7395"/>
                    <a:pt x="2245" y="7367"/>
                  </a:cubicBezTo>
                  <a:cubicBezTo>
                    <a:pt x="2245" y="7367"/>
                    <a:pt x="2273" y="7339"/>
                    <a:pt x="2308" y="7339"/>
                  </a:cubicBezTo>
                  <a:lnTo>
                    <a:pt x="2308" y="7780"/>
                  </a:lnTo>
                  <a:cubicBezTo>
                    <a:pt x="2349" y="7991"/>
                    <a:pt x="2501" y="8062"/>
                    <a:pt x="2673" y="8062"/>
                  </a:cubicBezTo>
                  <a:cubicBezTo>
                    <a:pt x="2734" y="8062"/>
                    <a:pt x="2798" y="8053"/>
                    <a:pt x="2860" y="8038"/>
                  </a:cubicBezTo>
                  <a:cubicBezTo>
                    <a:pt x="3063" y="8010"/>
                    <a:pt x="3357" y="7954"/>
                    <a:pt x="3322" y="7745"/>
                  </a:cubicBezTo>
                  <a:cubicBezTo>
                    <a:pt x="3385" y="7745"/>
                    <a:pt x="3469" y="7780"/>
                    <a:pt x="3560" y="7780"/>
                  </a:cubicBezTo>
                  <a:cubicBezTo>
                    <a:pt x="3706" y="7780"/>
                    <a:pt x="3937" y="7780"/>
                    <a:pt x="4056" y="7661"/>
                  </a:cubicBezTo>
                  <a:cubicBezTo>
                    <a:pt x="4231" y="7514"/>
                    <a:pt x="4168" y="7311"/>
                    <a:pt x="4084" y="7164"/>
                  </a:cubicBezTo>
                  <a:cubicBezTo>
                    <a:pt x="4021" y="7080"/>
                    <a:pt x="3965" y="7017"/>
                    <a:pt x="3881" y="6933"/>
                  </a:cubicBezTo>
                  <a:cubicBezTo>
                    <a:pt x="3818" y="6906"/>
                    <a:pt x="3671" y="6871"/>
                    <a:pt x="3643" y="6787"/>
                  </a:cubicBezTo>
                  <a:cubicBezTo>
                    <a:pt x="3615" y="6668"/>
                    <a:pt x="3734" y="6696"/>
                    <a:pt x="3818" y="6640"/>
                  </a:cubicBezTo>
                  <a:cubicBezTo>
                    <a:pt x="4021" y="6556"/>
                    <a:pt x="4196" y="6346"/>
                    <a:pt x="4056" y="6143"/>
                  </a:cubicBezTo>
                  <a:cubicBezTo>
                    <a:pt x="3993" y="5997"/>
                    <a:pt x="3846" y="5822"/>
                    <a:pt x="3734" y="5710"/>
                  </a:cubicBezTo>
                  <a:cubicBezTo>
                    <a:pt x="3790" y="5591"/>
                    <a:pt x="3846" y="5444"/>
                    <a:pt x="3937" y="5388"/>
                  </a:cubicBezTo>
                  <a:cubicBezTo>
                    <a:pt x="4056" y="5332"/>
                    <a:pt x="4168" y="5332"/>
                    <a:pt x="4287" y="5269"/>
                  </a:cubicBezTo>
                  <a:cubicBezTo>
                    <a:pt x="4315" y="5241"/>
                    <a:pt x="4343" y="5185"/>
                    <a:pt x="4371" y="5185"/>
                  </a:cubicBezTo>
                  <a:cubicBezTo>
                    <a:pt x="4434" y="5157"/>
                    <a:pt x="4462" y="5157"/>
                    <a:pt x="4490" y="5157"/>
                  </a:cubicBezTo>
                  <a:cubicBezTo>
                    <a:pt x="4343" y="5416"/>
                    <a:pt x="4259" y="5857"/>
                    <a:pt x="4231" y="6143"/>
                  </a:cubicBezTo>
                  <a:cubicBezTo>
                    <a:pt x="4196" y="6262"/>
                    <a:pt x="4168" y="6381"/>
                    <a:pt x="4231" y="6465"/>
                  </a:cubicBezTo>
                  <a:cubicBezTo>
                    <a:pt x="4287" y="6584"/>
                    <a:pt x="4490" y="6612"/>
                    <a:pt x="4608" y="6612"/>
                  </a:cubicBezTo>
                  <a:lnTo>
                    <a:pt x="4608" y="6787"/>
                  </a:lnTo>
                  <a:cubicBezTo>
                    <a:pt x="4580" y="6961"/>
                    <a:pt x="4490" y="7255"/>
                    <a:pt x="4664" y="7395"/>
                  </a:cubicBezTo>
                  <a:cubicBezTo>
                    <a:pt x="4739" y="7470"/>
                    <a:pt x="4843" y="7492"/>
                    <a:pt x="4955" y="7492"/>
                  </a:cubicBezTo>
                  <a:cubicBezTo>
                    <a:pt x="5062" y="7492"/>
                    <a:pt x="5177" y="7472"/>
                    <a:pt x="5280" y="7458"/>
                  </a:cubicBezTo>
                  <a:cubicBezTo>
                    <a:pt x="5454" y="7458"/>
                    <a:pt x="5566" y="7430"/>
                    <a:pt x="5629" y="7255"/>
                  </a:cubicBezTo>
                  <a:cubicBezTo>
                    <a:pt x="5659" y="7262"/>
                    <a:pt x="5689" y="7266"/>
                    <a:pt x="5719" y="7266"/>
                  </a:cubicBezTo>
                  <a:cubicBezTo>
                    <a:pt x="5804" y="7266"/>
                    <a:pt x="5891" y="7239"/>
                    <a:pt x="5979" y="7192"/>
                  </a:cubicBezTo>
                  <a:cubicBezTo>
                    <a:pt x="6063" y="7192"/>
                    <a:pt x="6182" y="7164"/>
                    <a:pt x="6210" y="7045"/>
                  </a:cubicBezTo>
                  <a:cubicBezTo>
                    <a:pt x="6266" y="6843"/>
                    <a:pt x="6035" y="6612"/>
                    <a:pt x="5944" y="6465"/>
                  </a:cubicBezTo>
                  <a:cubicBezTo>
                    <a:pt x="5902" y="6377"/>
                    <a:pt x="5826" y="6227"/>
                    <a:pt x="5733" y="6227"/>
                  </a:cubicBezTo>
                  <a:cubicBezTo>
                    <a:pt x="5700" y="6227"/>
                    <a:pt x="5665" y="6245"/>
                    <a:pt x="5629" y="6290"/>
                  </a:cubicBezTo>
                  <a:cubicBezTo>
                    <a:pt x="5538" y="6381"/>
                    <a:pt x="5510" y="6493"/>
                    <a:pt x="5510" y="6612"/>
                  </a:cubicBezTo>
                  <a:cubicBezTo>
                    <a:pt x="5419" y="6521"/>
                    <a:pt x="5336" y="6409"/>
                    <a:pt x="5217" y="6346"/>
                  </a:cubicBezTo>
                  <a:cubicBezTo>
                    <a:pt x="5419" y="6262"/>
                    <a:pt x="5594" y="6087"/>
                    <a:pt x="5594" y="5885"/>
                  </a:cubicBezTo>
                  <a:cubicBezTo>
                    <a:pt x="5566" y="5738"/>
                    <a:pt x="5482" y="5563"/>
                    <a:pt x="5392" y="5444"/>
                  </a:cubicBezTo>
                  <a:cubicBezTo>
                    <a:pt x="5280" y="5297"/>
                    <a:pt x="5189" y="5157"/>
                    <a:pt x="5070" y="5011"/>
                  </a:cubicBezTo>
                  <a:cubicBezTo>
                    <a:pt x="5042" y="5011"/>
                    <a:pt x="5042" y="5011"/>
                    <a:pt x="5014" y="4983"/>
                  </a:cubicBezTo>
                  <a:cubicBezTo>
                    <a:pt x="5133" y="4948"/>
                    <a:pt x="5189" y="4892"/>
                    <a:pt x="5308" y="4836"/>
                  </a:cubicBezTo>
                  <a:cubicBezTo>
                    <a:pt x="5419" y="4808"/>
                    <a:pt x="5566" y="4808"/>
                    <a:pt x="5685" y="4773"/>
                  </a:cubicBezTo>
                  <a:cubicBezTo>
                    <a:pt x="5804" y="4717"/>
                    <a:pt x="5888" y="4661"/>
                    <a:pt x="5944" y="4598"/>
                  </a:cubicBezTo>
                  <a:lnTo>
                    <a:pt x="5944" y="4689"/>
                  </a:lnTo>
                  <a:cubicBezTo>
                    <a:pt x="5979" y="4892"/>
                    <a:pt x="6091" y="5011"/>
                    <a:pt x="6238" y="5094"/>
                  </a:cubicBezTo>
                  <a:cubicBezTo>
                    <a:pt x="6182" y="5213"/>
                    <a:pt x="6182" y="5360"/>
                    <a:pt x="6182" y="5507"/>
                  </a:cubicBezTo>
                  <a:cubicBezTo>
                    <a:pt x="6210" y="5591"/>
                    <a:pt x="6266" y="5710"/>
                    <a:pt x="6356" y="5794"/>
                  </a:cubicBezTo>
                  <a:cubicBezTo>
                    <a:pt x="6238" y="5885"/>
                    <a:pt x="6154" y="6031"/>
                    <a:pt x="6119" y="6143"/>
                  </a:cubicBezTo>
                  <a:cubicBezTo>
                    <a:pt x="6091" y="6381"/>
                    <a:pt x="6294" y="6584"/>
                    <a:pt x="6503" y="6668"/>
                  </a:cubicBezTo>
                  <a:cubicBezTo>
                    <a:pt x="6559" y="6682"/>
                    <a:pt x="6617" y="6689"/>
                    <a:pt x="6671" y="6689"/>
                  </a:cubicBezTo>
                  <a:cubicBezTo>
                    <a:pt x="6725" y="6689"/>
                    <a:pt x="6776" y="6682"/>
                    <a:pt x="6818" y="6668"/>
                  </a:cubicBezTo>
                  <a:cubicBezTo>
                    <a:pt x="6818" y="6759"/>
                    <a:pt x="6909" y="6871"/>
                    <a:pt x="6965" y="6933"/>
                  </a:cubicBezTo>
                  <a:cubicBezTo>
                    <a:pt x="7030" y="6980"/>
                    <a:pt x="7113" y="7000"/>
                    <a:pt x="7193" y="7000"/>
                  </a:cubicBezTo>
                  <a:cubicBezTo>
                    <a:pt x="7259" y="7000"/>
                    <a:pt x="7324" y="6987"/>
                    <a:pt x="7377" y="6961"/>
                  </a:cubicBezTo>
                  <a:cubicBezTo>
                    <a:pt x="7405" y="7017"/>
                    <a:pt x="7405" y="7080"/>
                    <a:pt x="7433" y="7136"/>
                  </a:cubicBezTo>
                  <a:cubicBezTo>
                    <a:pt x="7489" y="7220"/>
                    <a:pt x="7552" y="7255"/>
                    <a:pt x="7636" y="7255"/>
                  </a:cubicBezTo>
                  <a:cubicBezTo>
                    <a:pt x="7727" y="7255"/>
                    <a:pt x="7811" y="7220"/>
                    <a:pt x="7867" y="7192"/>
                  </a:cubicBezTo>
                  <a:cubicBezTo>
                    <a:pt x="7930" y="7255"/>
                    <a:pt x="7986" y="7339"/>
                    <a:pt x="8105" y="7339"/>
                  </a:cubicBezTo>
                  <a:cubicBezTo>
                    <a:pt x="8251" y="7339"/>
                    <a:pt x="8391" y="7255"/>
                    <a:pt x="8426" y="7108"/>
                  </a:cubicBezTo>
                  <a:cubicBezTo>
                    <a:pt x="8426" y="6989"/>
                    <a:pt x="8363" y="6815"/>
                    <a:pt x="8251" y="6787"/>
                  </a:cubicBezTo>
                  <a:cubicBezTo>
                    <a:pt x="8225" y="6778"/>
                    <a:pt x="8199" y="6775"/>
                    <a:pt x="8174" y="6775"/>
                  </a:cubicBezTo>
                  <a:cubicBezTo>
                    <a:pt x="8113" y="6775"/>
                    <a:pt x="8058" y="6795"/>
                    <a:pt x="8014" y="6815"/>
                  </a:cubicBezTo>
                  <a:cubicBezTo>
                    <a:pt x="7986" y="6731"/>
                    <a:pt x="7930" y="6668"/>
                    <a:pt x="7867" y="6612"/>
                  </a:cubicBezTo>
                  <a:cubicBezTo>
                    <a:pt x="7827" y="6592"/>
                    <a:pt x="7774" y="6572"/>
                    <a:pt x="7714" y="6572"/>
                  </a:cubicBezTo>
                  <a:cubicBezTo>
                    <a:pt x="7689" y="6572"/>
                    <a:pt x="7663" y="6576"/>
                    <a:pt x="7636" y="6584"/>
                  </a:cubicBezTo>
                  <a:cubicBezTo>
                    <a:pt x="7636" y="6493"/>
                    <a:pt x="7580" y="6409"/>
                    <a:pt x="7517" y="6318"/>
                  </a:cubicBezTo>
                  <a:cubicBezTo>
                    <a:pt x="7433" y="6234"/>
                    <a:pt x="7329" y="6193"/>
                    <a:pt x="7220" y="6193"/>
                  </a:cubicBezTo>
                  <a:cubicBezTo>
                    <a:pt x="7184" y="6193"/>
                    <a:pt x="7148" y="6198"/>
                    <a:pt x="7112" y="6206"/>
                  </a:cubicBezTo>
                  <a:cubicBezTo>
                    <a:pt x="7112" y="6206"/>
                    <a:pt x="6993" y="5822"/>
                    <a:pt x="7028" y="5766"/>
                  </a:cubicBezTo>
                  <a:cubicBezTo>
                    <a:pt x="7056" y="5710"/>
                    <a:pt x="7112" y="5647"/>
                    <a:pt x="7168" y="5591"/>
                  </a:cubicBezTo>
                  <a:cubicBezTo>
                    <a:pt x="7231" y="5507"/>
                    <a:pt x="7286" y="5388"/>
                    <a:pt x="7342" y="5297"/>
                  </a:cubicBezTo>
                  <a:cubicBezTo>
                    <a:pt x="7461" y="5269"/>
                    <a:pt x="7552" y="5241"/>
                    <a:pt x="7664" y="5157"/>
                  </a:cubicBezTo>
                  <a:cubicBezTo>
                    <a:pt x="7727" y="5067"/>
                    <a:pt x="7811" y="5011"/>
                    <a:pt x="7867" y="4920"/>
                  </a:cubicBezTo>
                  <a:cubicBezTo>
                    <a:pt x="7867" y="4920"/>
                    <a:pt x="7902" y="4836"/>
                    <a:pt x="7902" y="4808"/>
                  </a:cubicBezTo>
                  <a:cubicBezTo>
                    <a:pt x="7920" y="4808"/>
                    <a:pt x="7976" y="4820"/>
                    <a:pt x="8022" y="4820"/>
                  </a:cubicBezTo>
                  <a:cubicBezTo>
                    <a:pt x="8045" y="4820"/>
                    <a:pt x="8065" y="4817"/>
                    <a:pt x="8077" y="4808"/>
                  </a:cubicBezTo>
                  <a:cubicBezTo>
                    <a:pt x="8133" y="4808"/>
                    <a:pt x="8188" y="4773"/>
                    <a:pt x="8251" y="4745"/>
                  </a:cubicBezTo>
                  <a:cubicBezTo>
                    <a:pt x="8335" y="4689"/>
                    <a:pt x="8391" y="4598"/>
                    <a:pt x="8482" y="4542"/>
                  </a:cubicBezTo>
                  <a:cubicBezTo>
                    <a:pt x="8685" y="4633"/>
                    <a:pt x="8860" y="4773"/>
                    <a:pt x="9063" y="4892"/>
                  </a:cubicBezTo>
                  <a:cubicBezTo>
                    <a:pt x="9090" y="4892"/>
                    <a:pt x="9125" y="4864"/>
                    <a:pt x="9125" y="4836"/>
                  </a:cubicBezTo>
                  <a:cubicBezTo>
                    <a:pt x="9071" y="4734"/>
                    <a:pt x="8981" y="4657"/>
                    <a:pt x="8882" y="4598"/>
                  </a:cubicBezTo>
                  <a:lnTo>
                    <a:pt x="8882" y="4598"/>
                  </a:lnTo>
                  <a:cubicBezTo>
                    <a:pt x="8960" y="4598"/>
                    <a:pt x="9011" y="4596"/>
                    <a:pt x="9063" y="4570"/>
                  </a:cubicBezTo>
                  <a:cubicBezTo>
                    <a:pt x="9135" y="4553"/>
                    <a:pt x="9184" y="4526"/>
                    <a:pt x="9231" y="4526"/>
                  </a:cubicBezTo>
                  <a:cubicBezTo>
                    <a:pt x="9262" y="4526"/>
                    <a:pt x="9293" y="4537"/>
                    <a:pt x="9328" y="4570"/>
                  </a:cubicBezTo>
                  <a:cubicBezTo>
                    <a:pt x="9475" y="4689"/>
                    <a:pt x="9587" y="4745"/>
                    <a:pt x="9706" y="4773"/>
                  </a:cubicBezTo>
                  <a:cubicBezTo>
                    <a:pt x="9678" y="4948"/>
                    <a:pt x="9678" y="5157"/>
                    <a:pt x="9825" y="5269"/>
                  </a:cubicBezTo>
                  <a:cubicBezTo>
                    <a:pt x="9853" y="5297"/>
                    <a:pt x="9909" y="5332"/>
                    <a:pt x="9937" y="5360"/>
                  </a:cubicBezTo>
                  <a:cubicBezTo>
                    <a:pt x="9881" y="5444"/>
                    <a:pt x="9853" y="5619"/>
                    <a:pt x="9881" y="5710"/>
                  </a:cubicBezTo>
                  <a:cubicBezTo>
                    <a:pt x="9903" y="5848"/>
                    <a:pt x="10052" y="5930"/>
                    <a:pt x="10186" y="5930"/>
                  </a:cubicBezTo>
                  <a:cubicBezTo>
                    <a:pt x="10222" y="5930"/>
                    <a:pt x="10256" y="5924"/>
                    <a:pt x="10286" y="5913"/>
                  </a:cubicBezTo>
                  <a:cubicBezTo>
                    <a:pt x="10489" y="5857"/>
                    <a:pt x="10580" y="5682"/>
                    <a:pt x="10580" y="5507"/>
                  </a:cubicBezTo>
                  <a:cubicBezTo>
                    <a:pt x="10580" y="5416"/>
                    <a:pt x="10552" y="5297"/>
                    <a:pt x="10489" y="5241"/>
                  </a:cubicBezTo>
                  <a:cubicBezTo>
                    <a:pt x="10552" y="5122"/>
                    <a:pt x="10580" y="4983"/>
                    <a:pt x="10552" y="4864"/>
                  </a:cubicBezTo>
                  <a:lnTo>
                    <a:pt x="10552" y="4808"/>
                  </a:lnTo>
                  <a:cubicBezTo>
                    <a:pt x="10574" y="4819"/>
                    <a:pt x="10602" y="4826"/>
                    <a:pt x="10631" y="4826"/>
                  </a:cubicBezTo>
                  <a:cubicBezTo>
                    <a:pt x="10675" y="4826"/>
                    <a:pt x="10721" y="4811"/>
                    <a:pt x="10755" y="4773"/>
                  </a:cubicBezTo>
                  <a:cubicBezTo>
                    <a:pt x="10901" y="4717"/>
                    <a:pt x="11013" y="4661"/>
                    <a:pt x="11048" y="4514"/>
                  </a:cubicBezTo>
                  <a:cubicBezTo>
                    <a:pt x="11132" y="4339"/>
                    <a:pt x="11104" y="4046"/>
                    <a:pt x="10957" y="3899"/>
                  </a:cubicBezTo>
                  <a:cubicBezTo>
                    <a:pt x="11160" y="3843"/>
                    <a:pt x="11160" y="3640"/>
                    <a:pt x="11188" y="3465"/>
                  </a:cubicBezTo>
                  <a:cubicBezTo>
                    <a:pt x="11188" y="3374"/>
                    <a:pt x="11223" y="3262"/>
                    <a:pt x="11223" y="3088"/>
                  </a:cubicBezTo>
                  <a:cubicBezTo>
                    <a:pt x="11279" y="3060"/>
                    <a:pt x="11307" y="3060"/>
                    <a:pt x="11363" y="3060"/>
                  </a:cubicBezTo>
                  <a:cubicBezTo>
                    <a:pt x="11398" y="3060"/>
                    <a:pt x="11426" y="3088"/>
                    <a:pt x="11426" y="3088"/>
                  </a:cubicBezTo>
                  <a:cubicBezTo>
                    <a:pt x="11454" y="3262"/>
                    <a:pt x="11538" y="3437"/>
                    <a:pt x="11657" y="3521"/>
                  </a:cubicBezTo>
                  <a:cubicBezTo>
                    <a:pt x="11657" y="3521"/>
                    <a:pt x="11657" y="3549"/>
                    <a:pt x="11629" y="3549"/>
                  </a:cubicBezTo>
                  <a:lnTo>
                    <a:pt x="11629" y="3584"/>
                  </a:lnTo>
                  <a:cubicBezTo>
                    <a:pt x="11482" y="3724"/>
                    <a:pt x="11307" y="3843"/>
                    <a:pt x="11279" y="4046"/>
                  </a:cubicBezTo>
                  <a:cubicBezTo>
                    <a:pt x="11251" y="4248"/>
                    <a:pt x="11398" y="4367"/>
                    <a:pt x="11573" y="4423"/>
                  </a:cubicBezTo>
                  <a:cubicBezTo>
                    <a:pt x="11694" y="4461"/>
                    <a:pt x="11846" y="4476"/>
                    <a:pt x="11994" y="4476"/>
                  </a:cubicBezTo>
                  <a:cubicBezTo>
                    <a:pt x="12092" y="4476"/>
                    <a:pt x="12188" y="4469"/>
                    <a:pt x="12272" y="4458"/>
                  </a:cubicBezTo>
                  <a:cubicBezTo>
                    <a:pt x="12503" y="4395"/>
                    <a:pt x="12531" y="4248"/>
                    <a:pt x="12559" y="4046"/>
                  </a:cubicBezTo>
                  <a:cubicBezTo>
                    <a:pt x="12587" y="3871"/>
                    <a:pt x="12587" y="3696"/>
                    <a:pt x="12587" y="3521"/>
                  </a:cubicBezTo>
                  <a:cubicBezTo>
                    <a:pt x="12650" y="3493"/>
                    <a:pt x="12678" y="3465"/>
                    <a:pt x="12706" y="3437"/>
                  </a:cubicBezTo>
                  <a:cubicBezTo>
                    <a:pt x="12856" y="3636"/>
                    <a:pt x="13334" y="3731"/>
                    <a:pt x="13575" y="3731"/>
                  </a:cubicBezTo>
                  <a:cubicBezTo>
                    <a:pt x="13614" y="3731"/>
                    <a:pt x="13646" y="3729"/>
                    <a:pt x="13670" y="3724"/>
                  </a:cubicBezTo>
                  <a:cubicBezTo>
                    <a:pt x="13845" y="3724"/>
                    <a:pt x="13957" y="3668"/>
                    <a:pt x="13985" y="3493"/>
                  </a:cubicBezTo>
                  <a:cubicBezTo>
                    <a:pt x="14020" y="3549"/>
                    <a:pt x="13985" y="3584"/>
                    <a:pt x="13985" y="3640"/>
                  </a:cubicBezTo>
                  <a:cubicBezTo>
                    <a:pt x="13957" y="3815"/>
                    <a:pt x="13873" y="3899"/>
                    <a:pt x="13726" y="3990"/>
                  </a:cubicBezTo>
                  <a:cubicBezTo>
                    <a:pt x="13676" y="4015"/>
                    <a:pt x="13694" y="4113"/>
                    <a:pt x="13738" y="4113"/>
                  </a:cubicBezTo>
                  <a:cubicBezTo>
                    <a:pt x="13743" y="4113"/>
                    <a:pt x="13749" y="4111"/>
                    <a:pt x="13754" y="4109"/>
                  </a:cubicBezTo>
                  <a:cubicBezTo>
                    <a:pt x="13957" y="4018"/>
                    <a:pt x="14104" y="3871"/>
                    <a:pt x="14132" y="3668"/>
                  </a:cubicBezTo>
                  <a:cubicBezTo>
                    <a:pt x="14132" y="3549"/>
                    <a:pt x="14132" y="3374"/>
                    <a:pt x="14048" y="3290"/>
                  </a:cubicBezTo>
                  <a:cubicBezTo>
                    <a:pt x="14076" y="3060"/>
                    <a:pt x="14104" y="2822"/>
                    <a:pt x="14132" y="2619"/>
                  </a:cubicBezTo>
                  <a:cubicBezTo>
                    <a:pt x="14132" y="2563"/>
                    <a:pt x="14160" y="2472"/>
                    <a:pt x="14160" y="2416"/>
                  </a:cubicBezTo>
                  <a:close/>
                  <a:moveTo>
                    <a:pt x="9957" y="1"/>
                  </a:moveTo>
                  <a:cubicBezTo>
                    <a:pt x="9515" y="1"/>
                    <a:pt x="9076" y="59"/>
                    <a:pt x="8657" y="172"/>
                  </a:cubicBezTo>
                  <a:cubicBezTo>
                    <a:pt x="8279" y="263"/>
                    <a:pt x="7930" y="403"/>
                    <a:pt x="7636" y="640"/>
                  </a:cubicBezTo>
                  <a:cubicBezTo>
                    <a:pt x="7314" y="871"/>
                    <a:pt x="7028" y="1137"/>
                    <a:pt x="6706" y="1368"/>
                  </a:cubicBezTo>
                  <a:cubicBezTo>
                    <a:pt x="6384" y="1598"/>
                    <a:pt x="6091" y="1836"/>
                    <a:pt x="5860" y="2123"/>
                  </a:cubicBezTo>
                  <a:cubicBezTo>
                    <a:pt x="5594" y="2444"/>
                    <a:pt x="5336" y="2794"/>
                    <a:pt x="5042" y="3088"/>
                  </a:cubicBezTo>
                  <a:cubicBezTo>
                    <a:pt x="4720" y="3409"/>
                    <a:pt x="4434" y="3668"/>
                    <a:pt x="4231" y="4074"/>
                  </a:cubicBezTo>
                  <a:cubicBezTo>
                    <a:pt x="4084" y="4423"/>
                    <a:pt x="3937" y="4773"/>
                    <a:pt x="3965" y="5157"/>
                  </a:cubicBezTo>
                  <a:cubicBezTo>
                    <a:pt x="3937" y="5157"/>
                    <a:pt x="3909" y="5157"/>
                    <a:pt x="3909" y="5185"/>
                  </a:cubicBezTo>
                  <a:cubicBezTo>
                    <a:pt x="3734" y="5269"/>
                    <a:pt x="3643" y="5416"/>
                    <a:pt x="3643" y="5591"/>
                  </a:cubicBezTo>
                  <a:cubicBezTo>
                    <a:pt x="3604" y="5571"/>
                    <a:pt x="3547" y="5551"/>
                    <a:pt x="3497" y="5551"/>
                  </a:cubicBezTo>
                  <a:cubicBezTo>
                    <a:pt x="3476" y="5551"/>
                    <a:pt x="3457" y="5555"/>
                    <a:pt x="3441" y="5563"/>
                  </a:cubicBezTo>
                  <a:cubicBezTo>
                    <a:pt x="3322" y="5591"/>
                    <a:pt x="3294" y="5682"/>
                    <a:pt x="3266" y="5794"/>
                  </a:cubicBezTo>
                  <a:cubicBezTo>
                    <a:pt x="3182" y="5738"/>
                    <a:pt x="3063" y="5682"/>
                    <a:pt x="2972" y="5619"/>
                  </a:cubicBezTo>
                  <a:cubicBezTo>
                    <a:pt x="2899" y="5583"/>
                    <a:pt x="2800" y="5508"/>
                    <a:pt x="2707" y="5508"/>
                  </a:cubicBezTo>
                  <a:cubicBezTo>
                    <a:pt x="2657" y="5508"/>
                    <a:pt x="2608" y="5530"/>
                    <a:pt x="2567" y="5591"/>
                  </a:cubicBezTo>
                  <a:cubicBezTo>
                    <a:pt x="2511" y="5682"/>
                    <a:pt x="2539" y="5822"/>
                    <a:pt x="2539" y="5913"/>
                  </a:cubicBezTo>
                  <a:cubicBezTo>
                    <a:pt x="2539" y="5997"/>
                    <a:pt x="2511" y="6115"/>
                    <a:pt x="2539" y="6206"/>
                  </a:cubicBezTo>
                  <a:cubicBezTo>
                    <a:pt x="2364" y="6115"/>
                    <a:pt x="2189" y="6059"/>
                    <a:pt x="1986" y="5997"/>
                  </a:cubicBezTo>
                  <a:cubicBezTo>
                    <a:pt x="1947" y="5987"/>
                    <a:pt x="1912" y="5983"/>
                    <a:pt x="1881" y="5983"/>
                  </a:cubicBezTo>
                  <a:cubicBezTo>
                    <a:pt x="1723" y="5983"/>
                    <a:pt x="1665" y="6097"/>
                    <a:pt x="1665" y="6290"/>
                  </a:cubicBezTo>
                  <a:cubicBezTo>
                    <a:pt x="1665" y="6584"/>
                    <a:pt x="1665" y="6933"/>
                    <a:pt x="1748" y="7192"/>
                  </a:cubicBezTo>
                  <a:cubicBezTo>
                    <a:pt x="1748" y="7220"/>
                    <a:pt x="1783" y="7220"/>
                    <a:pt x="1783" y="7255"/>
                  </a:cubicBezTo>
                  <a:cubicBezTo>
                    <a:pt x="1637" y="7136"/>
                    <a:pt x="1462" y="7045"/>
                    <a:pt x="1343" y="6961"/>
                  </a:cubicBezTo>
                  <a:cubicBezTo>
                    <a:pt x="1276" y="6930"/>
                    <a:pt x="1182" y="6887"/>
                    <a:pt x="1099" y="6887"/>
                  </a:cubicBezTo>
                  <a:cubicBezTo>
                    <a:pt x="1033" y="6887"/>
                    <a:pt x="974" y="6913"/>
                    <a:pt x="937" y="6989"/>
                  </a:cubicBezTo>
                  <a:cubicBezTo>
                    <a:pt x="909" y="7080"/>
                    <a:pt x="909" y="7255"/>
                    <a:pt x="937" y="7367"/>
                  </a:cubicBezTo>
                  <a:cubicBezTo>
                    <a:pt x="937" y="7430"/>
                    <a:pt x="965" y="7542"/>
                    <a:pt x="937" y="7570"/>
                  </a:cubicBezTo>
                  <a:cubicBezTo>
                    <a:pt x="924" y="7577"/>
                    <a:pt x="906" y="7580"/>
                    <a:pt x="887" y="7580"/>
                  </a:cubicBezTo>
                  <a:cubicBezTo>
                    <a:pt x="817" y="7580"/>
                    <a:pt x="721" y="7542"/>
                    <a:pt x="672" y="7542"/>
                  </a:cubicBezTo>
                  <a:cubicBezTo>
                    <a:pt x="469" y="7570"/>
                    <a:pt x="560" y="7835"/>
                    <a:pt x="588" y="7982"/>
                  </a:cubicBezTo>
                  <a:cubicBezTo>
                    <a:pt x="616" y="8094"/>
                    <a:pt x="644" y="8213"/>
                    <a:pt x="588" y="8304"/>
                  </a:cubicBezTo>
                  <a:cubicBezTo>
                    <a:pt x="560" y="8360"/>
                    <a:pt x="469" y="8416"/>
                    <a:pt x="413" y="8479"/>
                  </a:cubicBezTo>
                  <a:cubicBezTo>
                    <a:pt x="294" y="8591"/>
                    <a:pt x="175" y="8710"/>
                    <a:pt x="266" y="8912"/>
                  </a:cubicBezTo>
                  <a:cubicBezTo>
                    <a:pt x="175" y="9059"/>
                    <a:pt x="147" y="9234"/>
                    <a:pt x="119" y="9381"/>
                  </a:cubicBezTo>
                  <a:cubicBezTo>
                    <a:pt x="35" y="9640"/>
                    <a:pt x="35" y="9905"/>
                    <a:pt x="0" y="10192"/>
                  </a:cubicBezTo>
                  <a:cubicBezTo>
                    <a:pt x="0" y="10751"/>
                    <a:pt x="35" y="11304"/>
                    <a:pt x="238" y="11828"/>
                  </a:cubicBezTo>
                  <a:cubicBezTo>
                    <a:pt x="294" y="11975"/>
                    <a:pt x="385" y="12234"/>
                    <a:pt x="525" y="12353"/>
                  </a:cubicBezTo>
                  <a:cubicBezTo>
                    <a:pt x="569" y="12378"/>
                    <a:pt x="616" y="12388"/>
                    <a:pt x="663" y="12388"/>
                  </a:cubicBezTo>
                  <a:cubicBezTo>
                    <a:pt x="772" y="12388"/>
                    <a:pt x="882" y="12334"/>
                    <a:pt x="965" y="12290"/>
                  </a:cubicBezTo>
                  <a:cubicBezTo>
                    <a:pt x="993" y="12262"/>
                    <a:pt x="1049" y="12262"/>
                    <a:pt x="1084" y="12234"/>
                  </a:cubicBezTo>
                  <a:cubicBezTo>
                    <a:pt x="1343" y="12150"/>
                    <a:pt x="1637" y="12031"/>
                    <a:pt x="1958" y="12003"/>
                  </a:cubicBezTo>
                  <a:cubicBezTo>
                    <a:pt x="2070" y="12003"/>
                    <a:pt x="2189" y="12003"/>
                    <a:pt x="2308" y="11975"/>
                  </a:cubicBezTo>
                  <a:lnTo>
                    <a:pt x="2308" y="11975"/>
                  </a:lnTo>
                  <a:cubicBezTo>
                    <a:pt x="2189" y="12087"/>
                    <a:pt x="2070" y="12234"/>
                    <a:pt x="1958" y="12381"/>
                  </a:cubicBezTo>
                  <a:cubicBezTo>
                    <a:pt x="1895" y="12464"/>
                    <a:pt x="1811" y="12555"/>
                    <a:pt x="1721" y="12611"/>
                  </a:cubicBezTo>
                  <a:cubicBezTo>
                    <a:pt x="1637" y="12674"/>
                    <a:pt x="1574" y="12730"/>
                    <a:pt x="1518" y="12814"/>
                  </a:cubicBezTo>
                  <a:cubicBezTo>
                    <a:pt x="1518" y="12849"/>
                    <a:pt x="1518" y="12877"/>
                    <a:pt x="1546" y="12905"/>
                  </a:cubicBezTo>
                  <a:cubicBezTo>
                    <a:pt x="1702" y="13038"/>
                    <a:pt x="1880" y="13096"/>
                    <a:pt x="2059" y="13096"/>
                  </a:cubicBezTo>
                  <a:cubicBezTo>
                    <a:pt x="2152" y="13096"/>
                    <a:pt x="2245" y="13080"/>
                    <a:pt x="2336" y="13052"/>
                  </a:cubicBezTo>
                  <a:cubicBezTo>
                    <a:pt x="2511" y="12989"/>
                    <a:pt x="2658" y="12933"/>
                    <a:pt x="2832" y="12877"/>
                  </a:cubicBezTo>
                  <a:lnTo>
                    <a:pt x="2832" y="12877"/>
                  </a:lnTo>
                  <a:cubicBezTo>
                    <a:pt x="2741" y="12933"/>
                    <a:pt x="2685" y="13052"/>
                    <a:pt x="2595" y="13136"/>
                  </a:cubicBezTo>
                  <a:cubicBezTo>
                    <a:pt x="2511" y="13227"/>
                    <a:pt x="2420" y="13338"/>
                    <a:pt x="2336" y="13457"/>
                  </a:cubicBezTo>
                  <a:cubicBezTo>
                    <a:pt x="2189" y="13604"/>
                    <a:pt x="2098" y="13807"/>
                    <a:pt x="2133" y="13954"/>
                  </a:cubicBezTo>
                  <a:cubicBezTo>
                    <a:pt x="2098" y="14038"/>
                    <a:pt x="2133" y="14129"/>
                    <a:pt x="2189" y="14213"/>
                  </a:cubicBezTo>
                  <a:cubicBezTo>
                    <a:pt x="2273" y="14331"/>
                    <a:pt x="2483" y="14387"/>
                    <a:pt x="2623" y="14450"/>
                  </a:cubicBezTo>
                  <a:cubicBezTo>
                    <a:pt x="2794" y="14496"/>
                    <a:pt x="2942" y="14542"/>
                    <a:pt x="3101" y="14542"/>
                  </a:cubicBezTo>
                  <a:cubicBezTo>
                    <a:pt x="3136" y="14542"/>
                    <a:pt x="3173" y="14539"/>
                    <a:pt x="3210" y="14534"/>
                  </a:cubicBezTo>
                  <a:cubicBezTo>
                    <a:pt x="3322" y="14534"/>
                    <a:pt x="3413" y="14478"/>
                    <a:pt x="3497" y="14450"/>
                  </a:cubicBezTo>
                  <a:cubicBezTo>
                    <a:pt x="3734" y="14450"/>
                    <a:pt x="3909" y="14275"/>
                    <a:pt x="4056" y="14101"/>
                  </a:cubicBezTo>
                  <a:cubicBezTo>
                    <a:pt x="4095" y="14113"/>
                    <a:pt x="4132" y="14119"/>
                    <a:pt x="4169" y="14119"/>
                  </a:cubicBezTo>
                  <a:cubicBezTo>
                    <a:pt x="4297" y="14119"/>
                    <a:pt x="4418" y="14052"/>
                    <a:pt x="4580" y="13982"/>
                  </a:cubicBezTo>
                  <a:cubicBezTo>
                    <a:pt x="4930" y="13779"/>
                    <a:pt x="5161" y="13513"/>
                    <a:pt x="5482" y="13283"/>
                  </a:cubicBezTo>
                  <a:cubicBezTo>
                    <a:pt x="5629" y="13199"/>
                    <a:pt x="5769" y="13164"/>
                    <a:pt x="5916" y="13080"/>
                  </a:cubicBezTo>
                  <a:cubicBezTo>
                    <a:pt x="6035" y="12989"/>
                    <a:pt x="6154" y="12877"/>
                    <a:pt x="6266" y="12758"/>
                  </a:cubicBezTo>
                  <a:cubicBezTo>
                    <a:pt x="6559" y="12499"/>
                    <a:pt x="6937" y="12325"/>
                    <a:pt x="7314" y="12206"/>
                  </a:cubicBezTo>
                  <a:lnTo>
                    <a:pt x="7377" y="12150"/>
                  </a:lnTo>
                  <a:cubicBezTo>
                    <a:pt x="7517" y="12178"/>
                    <a:pt x="7692" y="12178"/>
                    <a:pt x="7839" y="12206"/>
                  </a:cubicBezTo>
                  <a:cubicBezTo>
                    <a:pt x="8188" y="12206"/>
                    <a:pt x="8601" y="12115"/>
                    <a:pt x="8916" y="12003"/>
                  </a:cubicBezTo>
                  <a:cubicBezTo>
                    <a:pt x="9063" y="11940"/>
                    <a:pt x="9181" y="11856"/>
                    <a:pt x="9300" y="11765"/>
                  </a:cubicBezTo>
                  <a:cubicBezTo>
                    <a:pt x="9503" y="11681"/>
                    <a:pt x="9678" y="11625"/>
                    <a:pt x="9881" y="11562"/>
                  </a:cubicBezTo>
                  <a:cubicBezTo>
                    <a:pt x="9999" y="11534"/>
                    <a:pt x="10139" y="11506"/>
                    <a:pt x="10258" y="11479"/>
                  </a:cubicBezTo>
                  <a:cubicBezTo>
                    <a:pt x="10286" y="11479"/>
                    <a:pt x="10314" y="11451"/>
                    <a:pt x="10349" y="11451"/>
                  </a:cubicBezTo>
                  <a:cubicBezTo>
                    <a:pt x="10433" y="11451"/>
                    <a:pt x="10524" y="11388"/>
                    <a:pt x="10636" y="11388"/>
                  </a:cubicBezTo>
                  <a:cubicBezTo>
                    <a:pt x="10724" y="11375"/>
                    <a:pt x="10830" y="11363"/>
                    <a:pt x="10938" y="11363"/>
                  </a:cubicBezTo>
                  <a:cubicBezTo>
                    <a:pt x="11078" y="11363"/>
                    <a:pt x="11221" y="11384"/>
                    <a:pt x="11335" y="11451"/>
                  </a:cubicBezTo>
                  <a:cubicBezTo>
                    <a:pt x="11482" y="11534"/>
                    <a:pt x="11601" y="11681"/>
                    <a:pt x="11748" y="11800"/>
                  </a:cubicBezTo>
                  <a:cubicBezTo>
                    <a:pt x="11887" y="11884"/>
                    <a:pt x="12034" y="11975"/>
                    <a:pt x="12181" y="12031"/>
                  </a:cubicBezTo>
                  <a:cubicBezTo>
                    <a:pt x="12356" y="12087"/>
                    <a:pt x="12559" y="12150"/>
                    <a:pt x="12761" y="12178"/>
                  </a:cubicBezTo>
                  <a:cubicBezTo>
                    <a:pt x="12880" y="12262"/>
                    <a:pt x="13027" y="12353"/>
                    <a:pt x="13146" y="12436"/>
                  </a:cubicBezTo>
                  <a:cubicBezTo>
                    <a:pt x="13461" y="12639"/>
                    <a:pt x="13636" y="12933"/>
                    <a:pt x="13845" y="13255"/>
                  </a:cubicBezTo>
                  <a:cubicBezTo>
                    <a:pt x="14132" y="13751"/>
                    <a:pt x="14572" y="14010"/>
                    <a:pt x="15034" y="14331"/>
                  </a:cubicBezTo>
                  <a:cubicBezTo>
                    <a:pt x="15181" y="14422"/>
                    <a:pt x="15328" y="14506"/>
                    <a:pt x="15447" y="14653"/>
                  </a:cubicBezTo>
                  <a:cubicBezTo>
                    <a:pt x="15530" y="14772"/>
                    <a:pt x="15593" y="14884"/>
                    <a:pt x="15677" y="15003"/>
                  </a:cubicBezTo>
                  <a:cubicBezTo>
                    <a:pt x="15823" y="15195"/>
                    <a:pt x="15968" y="15270"/>
                    <a:pt x="16182" y="15270"/>
                  </a:cubicBezTo>
                  <a:cubicBezTo>
                    <a:pt x="16225" y="15270"/>
                    <a:pt x="16271" y="15267"/>
                    <a:pt x="16321" y="15261"/>
                  </a:cubicBezTo>
                  <a:cubicBezTo>
                    <a:pt x="16929" y="15233"/>
                    <a:pt x="17425" y="14947"/>
                    <a:pt x="17894" y="14562"/>
                  </a:cubicBezTo>
                  <a:cubicBezTo>
                    <a:pt x="18390" y="14185"/>
                    <a:pt x="18740" y="13723"/>
                    <a:pt x="19027" y="13164"/>
                  </a:cubicBezTo>
                  <a:cubicBezTo>
                    <a:pt x="19348" y="12611"/>
                    <a:pt x="19579" y="12003"/>
                    <a:pt x="19754" y="11360"/>
                  </a:cubicBezTo>
                  <a:cubicBezTo>
                    <a:pt x="19901" y="10751"/>
                    <a:pt x="19992" y="10108"/>
                    <a:pt x="20075" y="9465"/>
                  </a:cubicBezTo>
                  <a:cubicBezTo>
                    <a:pt x="20166" y="8793"/>
                    <a:pt x="20194" y="8094"/>
                    <a:pt x="20103" y="7430"/>
                  </a:cubicBezTo>
                  <a:cubicBezTo>
                    <a:pt x="20048" y="7045"/>
                    <a:pt x="19929" y="6696"/>
                    <a:pt x="19817" y="6346"/>
                  </a:cubicBezTo>
                  <a:cubicBezTo>
                    <a:pt x="19726" y="6087"/>
                    <a:pt x="19551" y="5885"/>
                    <a:pt x="19376" y="5682"/>
                  </a:cubicBezTo>
                  <a:cubicBezTo>
                    <a:pt x="19264" y="5535"/>
                    <a:pt x="19090" y="5444"/>
                    <a:pt x="18943" y="5360"/>
                  </a:cubicBezTo>
                  <a:cubicBezTo>
                    <a:pt x="18824" y="5297"/>
                    <a:pt x="18705" y="5213"/>
                    <a:pt x="18593" y="5157"/>
                  </a:cubicBezTo>
                  <a:cubicBezTo>
                    <a:pt x="18418" y="5039"/>
                    <a:pt x="18243" y="4920"/>
                    <a:pt x="18041" y="4836"/>
                  </a:cubicBezTo>
                  <a:cubicBezTo>
                    <a:pt x="17803" y="4661"/>
                    <a:pt x="17600" y="4458"/>
                    <a:pt x="17307" y="4283"/>
                  </a:cubicBezTo>
                  <a:cubicBezTo>
                    <a:pt x="17132" y="4192"/>
                    <a:pt x="16957" y="4137"/>
                    <a:pt x="16782" y="4046"/>
                  </a:cubicBezTo>
                  <a:cubicBezTo>
                    <a:pt x="16607" y="3990"/>
                    <a:pt x="16432" y="3871"/>
                    <a:pt x="16258" y="3787"/>
                  </a:cubicBezTo>
                  <a:cubicBezTo>
                    <a:pt x="16083" y="3696"/>
                    <a:pt x="15943" y="3584"/>
                    <a:pt x="15796" y="3465"/>
                  </a:cubicBezTo>
                  <a:cubicBezTo>
                    <a:pt x="15705" y="3290"/>
                    <a:pt x="15530" y="3200"/>
                    <a:pt x="15384" y="3116"/>
                  </a:cubicBezTo>
                  <a:cubicBezTo>
                    <a:pt x="15502" y="2885"/>
                    <a:pt x="15475" y="2563"/>
                    <a:pt x="15475" y="2326"/>
                  </a:cubicBezTo>
                  <a:cubicBezTo>
                    <a:pt x="15475" y="2186"/>
                    <a:pt x="15502" y="1864"/>
                    <a:pt x="15356" y="1773"/>
                  </a:cubicBezTo>
                  <a:cubicBezTo>
                    <a:pt x="15338" y="1767"/>
                    <a:pt x="15319" y="1764"/>
                    <a:pt x="15298" y="1764"/>
                  </a:cubicBezTo>
                  <a:cubicBezTo>
                    <a:pt x="15143" y="1764"/>
                    <a:pt x="14908" y="1931"/>
                    <a:pt x="14803" y="2011"/>
                  </a:cubicBezTo>
                  <a:lnTo>
                    <a:pt x="14719" y="2095"/>
                  </a:lnTo>
                  <a:cubicBezTo>
                    <a:pt x="14747" y="1864"/>
                    <a:pt x="14747" y="1514"/>
                    <a:pt x="14545" y="1451"/>
                  </a:cubicBezTo>
                  <a:cubicBezTo>
                    <a:pt x="14512" y="1439"/>
                    <a:pt x="14480" y="1434"/>
                    <a:pt x="14448" y="1434"/>
                  </a:cubicBezTo>
                  <a:cubicBezTo>
                    <a:pt x="14334" y="1434"/>
                    <a:pt x="14225" y="1499"/>
                    <a:pt x="14132" y="1542"/>
                  </a:cubicBezTo>
                  <a:cubicBezTo>
                    <a:pt x="14048" y="1598"/>
                    <a:pt x="13957" y="1626"/>
                    <a:pt x="13873" y="1689"/>
                  </a:cubicBezTo>
                  <a:cubicBezTo>
                    <a:pt x="13845" y="1717"/>
                    <a:pt x="13782" y="1745"/>
                    <a:pt x="13754" y="1773"/>
                  </a:cubicBezTo>
                  <a:cubicBezTo>
                    <a:pt x="13670" y="1689"/>
                    <a:pt x="13608" y="1598"/>
                    <a:pt x="13524" y="1514"/>
                  </a:cubicBezTo>
                  <a:cubicBezTo>
                    <a:pt x="13377" y="1368"/>
                    <a:pt x="13202" y="1221"/>
                    <a:pt x="13055" y="1102"/>
                  </a:cubicBezTo>
                  <a:cubicBezTo>
                    <a:pt x="12971" y="1018"/>
                    <a:pt x="12880" y="962"/>
                    <a:pt x="12796" y="899"/>
                  </a:cubicBezTo>
                  <a:cubicBezTo>
                    <a:pt x="12678" y="815"/>
                    <a:pt x="12587" y="724"/>
                    <a:pt x="12475" y="668"/>
                  </a:cubicBezTo>
                  <a:cubicBezTo>
                    <a:pt x="12328" y="577"/>
                    <a:pt x="12181" y="494"/>
                    <a:pt x="12034" y="438"/>
                  </a:cubicBezTo>
                  <a:cubicBezTo>
                    <a:pt x="11685" y="319"/>
                    <a:pt x="11363" y="172"/>
                    <a:pt x="11013" y="116"/>
                  </a:cubicBezTo>
                  <a:cubicBezTo>
                    <a:pt x="10665" y="38"/>
                    <a:pt x="10310" y="1"/>
                    <a:pt x="99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79"/>
            <p:cNvSpPr/>
            <p:nvPr/>
          </p:nvSpPr>
          <p:spPr>
            <a:xfrm>
              <a:off x="2271893" y="3033941"/>
              <a:ext cx="58731" cy="47467"/>
            </a:xfrm>
            <a:custGeom>
              <a:rect b="b" l="l" r="r" t="t"/>
              <a:pathLst>
                <a:path extrusionOk="0" h="2086" w="2581">
                  <a:moveTo>
                    <a:pt x="51" y="1"/>
                  </a:moveTo>
                  <a:cubicBezTo>
                    <a:pt x="25" y="1"/>
                    <a:pt x="1" y="27"/>
                    <a:pt x="21" y="67"/>
                  </a:cubicBezTo>
                  <a:cubicBezTo>
                    <a:pt x="343" y="564"/>
                    <a:pt x="601" y="1088"/>
                    <a:pt x="1070" y="1494"/>
                  </a:cubicBezTo>
                  <a:cubicBezTo>
                    <a:pt x="1475" y="1906"/>
                    <a:pt x="1944" y="2018"/>
                    <a:pt x="2496" y="2081"/>
                  </a:cubicBezTo>
                  <a:cubicBezTo>
                    <a:pt x="2502" y="2084"/>
                    <a:pt x="2508" y="2085"/>
                    <a:pt x="2513" y="2085"/>
                  </a:cubicBezTo>
                  <a:cubicBezTo>
                    <a:pt x="2558" y="2085"/>
                    <a:pt x="2581" y="1987"/>
                    <a:pt x="2524" y="1962"/>
                  </a:cubicBezTo>
                  <a:cubicBezTo>
                    <a:pt x="2266" y="1906"/>
                    <a:pt x="2028" y="1844"/>
                    <a:pt x="1797" y="1760"/>
                  </a:cubicBezTo>
                  <a:cubicBezTo>
                    <a:pt x="1538" y="1669"/>
                    <a:pt x="1301" y="1494"/>
                    <a:pt x="1098" y="1319"/>
                  </a:cubicBezTo>
                  <a:cubicBezTo>
                    <a:pt x="692" y="941"/>
                    <a:pt x="399" y="445"/>
                    <a:pt x="77" y="12"/>
                  </a:cubicBezTo>
                  <a:cubicBezTo>
                    <a:pt x="69" y="4"/>
                    <a:pt x="60"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79"/>
            <p:cNvSpPr/>
            <p:nvPr/>
          </p:nvSpPr>
          <p:spPr>
            <a:xfrm>
              <a:off x="2303659" y="3055171"/>
              <a:ext cx="46215" cy="20093"/>
            </a:xfrm>
            <a:custGeom>
              <a:rect b="b" l="l" r="r" t="t"/>
              <a:pathLst>
                <a:path extrusionOk="0" h="883" w="2031">
                  <a:moveTo>
                    <a:pt x="51" y="1"/>
                  </a:moveTo>
                  <a:cubicBezTo>
                    <a:pt x="15" y="1"/>
                    <a:pt x="1" y="42"/>
                    <a:pt x="24" y="64"/>
                  </a:cubicBezTo>
                  <a:cubicBezTo>
                    <a:pt x="254" y="302"/>
                    <a:pt x="492" y="561"/>
                    <a:pt x="807" y="680"/>
                  </a:cubicBezTo>
                  <a:cubicBezTo>
                    <a:pt x="1156" y="855"/>
                    <a:pt x="1569" y="883"/>
                    <a:pt x="1946" y="883"/>
                  </a:cubicBezTo>
                  <a:cubicBezTo>
                    <a:pt x="2030" y="883"/>
                    <a:pt x="2030" y="736"/>
                    <a:pt x="1946" y="736"/>
                  </a:cubicBezTo>
                  <a:cubicBezTo>
                    <a:pt x="1597" y="708"/>
                    <a:pt x="1219" y="708"/>
                    <a:pt x="870" y="589"/>
                  </a:cubicBezTo>
                  <a:cubicBezTo>
                    <a:pt x="548" y="477"/>
                    <a:pt x="317" y="239"/>
                    <a:pt x="79" y="8"/>
                  </a:cubicBezTo>
                  <a:cubicBezTo>
                    <a:pt x="69" y="3"/>
                    <a:pt x="59"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79"/>
            <p:cNvSpPr/>
            <p:nvPr/>
          </p:nvSpPr>
          <p:spPr>
            <a:xfrm>
              <a:off x="2315787" y="3029094"/>
              <a:ext cx="42028" cy="25008"/>
            </a:xfrm>
            <a:custGeom>
              <a:rect b="b" l="l" r="r" t="t"/>
              <a:pathLst>
                <a:path extrusionOk="0" h="1099" w="1847">
                  <a:moveTo>
                    <a:pt x="87" y="0"/>
                  </a:moveTo>
                  <a:cubicBezTo>
                    <a:pt x="39" y="0"/>
                    <a:pt x="0" y="63"/>
                    <a:pt x="43" y="106"/>
                  </a:cubicBezTo>
                  <a:cubicBezTo>
                    <a:pt x="567" y="511"/>
                    <a:pt x="1064" y="924"/>
                    <a:pt x="1707" y="1099"/>
                  </a:cubicBezTo>
                  <a:cubicBezTo>
                    <a:pt x="1819" y="1099"/>
                    <a:pt x="1847" y="980"/>
                    <a:pt x="1763" y="952"/>
                  </a:cubicBezTo>
                  <a:cubicBezTo>
                    <a:pt x="1441" y="833"/>
                    <a:pt x="1148" y="749"/>
                    <a:pt x="889" y="574"/>
                  </a:cubicBezTo>
                  <a:cubicBezTo>
                    <a:pt x="623" y="399"/>
                    <a:pt x="365" y="197"/>
                    <a:pt x="134" y="22"/>
                  </a:cubicBezTo>
                  <a:cubicBezTo>
                    <a:pt x="119" y="7"/>
                    <a:pt x="102" y="0"/>
                    <a:pt x="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79"/>
            <p:cNvSpPr/>
            <p:nvPr/>
          </p:nvSpPr>
          <p:spPr>
            <a:xfrm>
              <a:off x="2211660" y="2873655"/>
              <a:ext cx="30810" cy="7486"/>
            </a:xfrm>
            <a:custGeom>
              <a:rect b="b" l="l" r="r" t="t"/>
              <a:pathLst>
                <a:path extrusionOk="0" h="329" w="1354">
                  <a:moveTo>
                    <a:pt x="1270" y="0"/>
                  </a:moveTo>
                  <a:cubicBezTo>
                    <a:pt x="1070" y="136"/>
                    <a:pt x="822" y="222"/>
                    <a:pt x="580" y="222"/>
                  </a:cubicBezTo>
                  <a:cubicBezTo>
                    <a:pt x="400" y="222"/>
                    <a:pt x="224" y="174"/>
                    <a:pt x="74" y="63"/>
                  </a:cubicBezTo>
                  <a:cubicBezTo>
                    <a:pt x="69" y="58"/>
                    <a:pt x="62" y="56"/>
                    <a:pt x="56" y="56"/>
                  </a:cubicBezTo>
                  <a:cubicBezTo>
                    <a:pt x="29" y="56"/>
                    <a:pt x="1" y="96"/>
                    <a:pt x="46" y="119"/>
                  </a:cubicBezTo>
                  <a:cubicBezTo>
                    <a:pt x="216" y="266"/>
                    <a:pt x="386" y="329"/>
                    <a:pt x="610" y="329"/>
                  </a:cubicBezTo>
                  <a:cubicBezTo>
                    <a:pt x="653" y="329"/>
                    <a:pt x="698" y="326"/>
                    <a:pt x="745" y="322"/>
                  </a:cubicBezTo>
                  <a:cubicBezTo>
                    <a:pt x="948" y="322"/>
                    <a:pt x="1179" y="266"/>
                    <a:pt x="1325" y="91"/>
                  </a:cubicBezTo>
                  <a:cubicBezTo>
                    <a:pt x="1353" y="35"/>
                    <a:pt x="1298" y="0"/>
                    <a:pt x="12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9"/>
            <p:cNvSpPr/>
            <p:nvPr/>
          </p:nvSpPr>
          <p:spPr>
            <a:xfrm>
              <a:off x="2229341" y="2877614"/>
              <a:ext cx="20844" cy="10831"/>
            </a:xfrm>
            <a:custGeom>
              <a:rect b="b" l="l" r="r" t="t"/>
              <a:pathLst>
                <a:path extrusionOk="0" h="476" w="916">
                  <a:moveTo>
                    <a:pt x="881" y="1"/>
                  </a:moveTo>
                  <a:cubicBezTo>
                    <a:pt x="869" y="1"/>
                    <a:pt x="853" y="11"/>
                    <a:pt x="842" y="36"/>
                  </a:cubicBezTo>
                  <a:cubicBezTo>
                    <a:pt x="667" y="267"/>
                    <a:pt x="318" y="351"/>
                    <a:pt x="24" y="414"/>
                  </a:cubicBezTo>
                  <a:cubicBezTo>
                    <a:pt x="0" y="414"/>
                    <a:pt x="17" y="475"/>
                    <a:pt x="40" y="475"/>
                  </a:cubicBezTo>
                  <a:cubicBezTo>
                    <a:pt x="44" y="475"/>
                    <a:pt x="48" y="474"/>
                    <a:pt x="52" y="470"/>
                  </a:cubicBezTo>
                  <a:cubicBezTo>
                    <a:pt x="374" y="442"/>
                    <a:pt x="786" y="386"/>
                    <a:pt x="898" y="64"/>
                  </a:cubicBezTo>
                  <a:cubicBezTo>
                    <a:pt x="915" y="26"/>
                    <a:pt x="901" y="1"/>
                    <a:pt x="8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9"/>
            <p:cNvSpPr/>
            <p:nvPr/>
          </p:nvSpPr>
          <p:spPr>
            <a:xfrm>
              <a:off x="2240741" y="2853949"/>
              <a:ext cx="23051" cy="9102"/>
            </a:xfrm>
            <a:custGeom>
              <a:rect b="b" l="l" r="r" t="t"/>
              <a:pathLst>
                <a:path extrusionOk="0" h="400" w="1013">
                  <a:moveTo>
                    <a:pt x="44" y="0"/>
                  </a:moveTo>
                  <a:cubicBezTo>
                    <a:pt x="21" y="0"/>
                    <a:pt x="0" y="36"/>
                    <a:pt x="20" y="55"/>
                  </a:cubicBezTo>
                  <a:cubicBezTo>
                    <a:pt x="172" y="318"/>
                    <a:pt x="424" y="399"/>
                    <a:pt x="688" y="399"/>
                  </a:cubicBezTo>
                  <a:cubicBezTo>
                    <a:pt x="775" y="399"/>
                    <a:pt x="863" y="391"/>
                    <a:pt x="950" y="377"/>
                  </a:cubicBezTo>
                  <a:cubicBezTo>
                    <a:pt x="1012" y="377"/>
                    <a:pt x="1012" y="286"/>
                    <a:pt x="950" y="286"/>
                  </a:cubicBezTo>
                  <a:cubicBezTo>
                    <a:pt x="635" y="258"/>
                    <a:pt x="285" y="314"/>
                    <a:pt x="75" y="27"/>
                  </a:cubicBezTo>
                  <a:cubicBezTo>
                    <a:pt x="67" y="7"/>
                    <a:pt x="55" y="0"/>
                    <a:pt x="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9"/>
            <p:cNvSpPr/>
            <p:nvPr/>
          </p:nvSpPr>
          <p:spPr>
            <a:xfrm>
              <a:off x="2055038" y="2941738"/>
              <a:ext cx="29581" cy="7509"/>
            </a:xfrm>
            <a:custGeom>
              <a:rect b="b" l="l" r="r" t="t"/>
              <a:pathLst>
                <a:path extrusionOk="0" h="330" w="1300">
                  <a:moveTo>
                    <a:pt x="27" y="0"/>
                  </a:moveTo>
                  <a:cubicBezTo>
                    <a:pt x="9" y="0"/>
                    <a:pt x="1" y="23"/>
                    <a:pt x="20" y="43"/>
                  </a:cubicBezTo>
                  <a:cubicBezTo>
                    <a:pt x="167" y="218"/>
                    <a:pt x="286" y="330"/>
                    <a:pt x="545" y="330"/>
                  </a:cubicBezTo>
                  <a:cubicBezTo>
                    <a:pt x="783" y="330"/>
                    <a:pt x="1041" y="246"/>
                    <a:pt x="1244" y="127"/>
                  </a:cubicBezTo>
                  <a:cubicBezTo>
                    <a:pt x="1299" y="102"/>
                    <a:pt x="1258" y="9"/>
                    <a:pt x="1209" y="9"/>
                  </a:cubicBezTo>
                  <a:cubicBezTo>
                    <a:pt x="1202" y="9"/>
                    <a:pt x="1195" y="11"/>
                    <a:pt x="1188" y="15"/>
                  </a:cubicBezTo>
                  <a:cubicBezTo>
                    <a:pt x="974" y="114"/>
                    <a:pt x="730" y="202"/>
                    <a:pt x="507" y="202"/>
                  </a:cubicBezTo>
                  <a:cubicBezTo>
                    <a:pt x="337" y="202"/>
                    <a:pt x="179" y="151"/>
                    <a:pt x="55" y="15"/>
                  </a:cubicBezTo>
                  <a:cubicBezTo>
                    <a:pt x="45" y="4"/>
                    <a:pt x="35" y="0"/>
                    <a:pt x="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79"/>
            <p:cNvSpPr/>
            <p:nvPr/>
          </p:nvSpPr>
          <p:spPr>
            <a:xfrm>
              <a:off x="2068395" y="2948428"/>
              <a:ext cx="18181" cy="7623"/>
            </a:xfrm>
            <a:custGeom>
              <a:rect b="b" l="l" r="r" t="t"/>
              <a:pathLst>
                <a:path extrusionOk="0" h="335" w="799">
                  <a:moveTo>
                    <a:pt x="763" y="0"/>
                  </a:moveTo>
                  <a:cubicBezTo>
                    <a:pt x="759" y="0"/>
                    <a:pt x="753" y="2"/>
                    <a:pt x="748" y="8"/>
                  </a:cubicBezTo>
                  <a:cubicBezTo>
                    <a:pt x="517" y="71"/>
                    <a:pt x="280" y="154"/>
                    <a:pt x="49" y="245"/>
                  </a:cubicBezTo>
                  <a:cubicBezTo>
                    <a:pt x="1" y="269"/>
                    <a:pt x="15" y="335"/>
                    <a:pt x="55" y="335"/>
                  </a:cubicBezTo>
                  <a:cubicBezTo>
                    <a:pt x="62" y="335"/>
                    <a:pt x="69" y="333"/>
                    <a:pt x="77" y="329"/>
                  </a:cubicBezTo>
                  <a:cubicBezTo>
                    <a:pt x="307" y="245"/>
                    <a:pt x="545" y="182"/>
                    <a:pt x="776" y="71"/>
                  </a:cubicBezTo>
                  <a:cubicBezTo>
                    <a:pt x="799" y="42"/>
                    <a:pt x="785" y="0"/>
                    <a:pt x="7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79"/>
            <p:cNvSpPr/>
            <p:nvPr/>
          </p:nvSpPr>
          <p:spPr>
            <a:xfrm>
              <a:off x="2208088" y="3018354"/>
              <a:ext cx="51381" cy="13448"/>
            </a:xfrm>
            <a:custGeom>
              <a:rect b="b" l="l" r="r" t="t"/>
              <a:pathLst>
                <a:path extrusionOk="0" h="591" w="2258">
                  <a:moveTo>
                    <a:pt x="636" y="0"/>
                  </a:moveTo>
                  <a:cubicBezTo>
                    <a:pt x="440" y="0"/>
                    <a:pt x="248" y="23"/>
                    <a:pt x="56" y="53"/>
                  </a:cubicBezTo>
                  <a:cubicBezTo>
                    <a:pt x="0" y="81"/>
                    <a:pt x="28" y="144"/>
                    <a:pt x="56" y="144"/>
                  </a:cubicBezTo>
                  <a:cubicBezTo>
                    <a:pt x="228" y="116"/>
                    <a:pt x="387" y="100"/>
                    <a:pt x="546" y="100"/>
                  </a:cubicBezTo>
                  <a:cubicBezTo>
                    <a:pt x="737" y="100"/>
                    <a:pt x="927" y="122"/>
                    <a:pt x="1133" y="172"/>
                  </a:cubicBezTo>
                  <a:cubicBezTo>
                    <a:pt x="1482" y="256"/>
                    <a:pt x="1804" y="431"/>
                    <a:pt x="2126" y="578"/>
                  </a:cubicBezTo>
                  <a:cubicBezTo>
                    <a:pt x="2140" y="587"/>
                    <a:pt x="2153" y="591"/>
                    <a:pt x="2165" y="591"/>
                  </a:cubicBezTo>
                  <a:cubicBezTo>
                    <a:pt x="2226" y="591"/>
                    <a:pt x="2258" y="488"/>
                    <a:pt x="2182" y="459"/>
                  </a:cubicBezTo>
                  <a:cubicBezTo>
                    <a:pt x="1860" y="284"/>
                    <a:pt x="1482" y="109"/>
                    <a:pt x="1133" y="53"/>
                  </a:cubicBezTo>
                  <a:cubicBezTo>
                    <a:pt x="962" y="15"/>
                    <a:pt x="798" y="0"/>
                    <a:pt x="6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1" name="Google Shape;8201;p79"/>
          <p:cNvGrpSpPr/>
          <p:nvPr/>
        </p:nvGrpSpPr>
        <p:grpSpPr>
          <a:xfrm>
            <a:off x="7226612" y="2786935"/>
            <a:ext cx="459537" cy="297886"/>
            <a:chOff x="7226612" y="2786935"/>
            <a:chExt cx="459537" cy="297886"/>
          </a:xfrm>
        </p:grpSpPr>
        <p:sp>
          <p:nvSpPr>
            <p:cNvPr id="8202" name="Google Shape;8202;p79"/>
            <p:cNvSpPr/>
            <p:nvPr/>
          </p:nvSpPr>
          <p:spPr>
            <a:xfrm>
              <a:off x="7242518" y="2790918"/>
              <a:ext cx="435667" cy="290012"/>
            </a:xfrm>
            <a:custGeom>
              <a:rect b="b" l="l" r="r" t="t"/>
              <a:pathLst>
                <a:path extrusionOk="0" h="12745" w="19146">
                  <a:moveTo>
                    <a:pt x="4118" y="5618"/>
                  </a:moveTo>
                  <a:cubicBezTo>
                    <a:pt x="4208" y="5618"/>
                    <a:pt x="4249" y="5713"/>
                    <a:pt x="4168" y="5769"/>
                  </a:cubicBezTo>
                  <a:cubicBezTo>
                    <a:pt x="4168" y="5797"/>
                    <a:pt x="4140" y="5825"/>
                    <a:pt x="4112" y="5853"/>
                  </a:cubicBezTo>
                  <a:cubicBezTo>
                    <a:pt x="4112" y="5881"/>
                    <a:pt x="4112" y="5909"/>
                    <a:pt x="4084" y="5944"/>
                  </a:cubicBezTo>
                  <a:cubicBezTo>
                    <a:pt x="3965" y="6028"/>
                    <a:pt x="3881" y="6084"/>
                    <a:pt x="3762" y="6084"/>
                  </a:cubicBezTo>
                  <a:cubicBezTo>
                    <a:pt x="3707" y="6084"/>
                    <a:pt x="3672" y="6056"/>
                    <a:pt x="3644" y="6028"/>
                  </a:cubicBezTo>
                  <a:cubicBezTo>
                    <a:pt x="3560" y="6000"/>
                    <a:pt x="3532" y="5909"/>
                    <a:pt x="3588" y="5825"/>
                  </a:cubicBezTo>
                  <a:cubicBezTo>
                    <a:pt x="3734" y="5706"/>
                    <a:pt x="3909" y="5650"/>
                    <a:pt x="4084" y="5622"/>
                  </a:cubicBezTo>
                  <a:cubicBezTo>
                    <a:pt x="4096" y="5619"/>
                    <a:pt x="4108" y="5618"/>
                    <a:pt x="4118" y="5618"/>
                  </a:cubicBezTo>
                  <a:close/>
                  <a:moveTo>
                    <a:pt x="5014" y="0"/>
                  </a:moveTo>
                  <a:cubicBezTo>
                    <a:pt x="4930" y="84"/>
                    <a:pt x="4867" y="231"/>
                    <a:pt x="4783" y="287"/>
                  </a:cubicBezTo>
                  <a:cubicBezTo>
                    <a:pt x="4371" y="553"/>
                    <a:pt x="4231" y="902"/>
                    <a:pt x="4231" y="1364"/>
                  </a:cubicBezTo>
                  <a:cubicBezTo>
                    <a:pt x="4259" y="1748"/>
                    <a:pt x="4259" y="2126"/>
                    <a:pt x="4231" y="2503"/>
                  </a:cubicBezTo>
                  <a:cubicBezTo>
                    <a:pt x="4196" y="2853"/>
                    <a:pt x="4140" y="3203"/>
                    <a:pt x="4056" y="3524"/>
                  </a:cubicBezTo>
                  <a:cubicBezTo>
                    <a:pt x="3982" y="3758"/>
                    <a:pt x="3834" y="3862"/>
                    <a:pt x="3637" y="3862"/>
                  </a:cubicBezTo>
                  <a:cubicBezTo>
                    <a:pt x="3593" y="3862"/>
                    <a:pt x="3546" y="3856"/>
                    <a:pt x="3497" y="3846"/>
                  </a:cubicBezTo>
                  <a:cubicBezTo>
                    <a:pt x="3322" y="3783"/>
                    <a:pt x="3147" y="3699"/>
                    <a:pt x="2944" y="3671"/>
                  </a:cubicBezTo>
                  <a:cubicBezTo>
                    <a:pt x="2700" y="3602"/>
                    <a:pt x="2459" y="3484"/>
                    <a:pt x="2176" y="3484"/>
                  </a:cubicBezTo>
                  <a:cubicBezTo>
                    <a:pt x="2087" y="3484"/>
                    <a:pt x="1994" y="3496"/>
                    <a:pt x="1895" y="3524"/>
                  </a:cubicBezTo>
                  <a:cubicBezTo>
                    <a:pt x="1958" y="3636"/>
                    <a:pt x="2014" y="3755"/>
                    <a:pt x="2070" y="3902"/>
                  </a:cubicBezTo>
                  <a:lnTo>
                    <a:pt x="2098" y="3930"/>
                  </a:lnTo>
                  <a:cubicBezTo>
                    <a:pt x="2098" y="3930"/>
                    <a:pt x="2133" y="3958"/>
                    <a:pt x="2133" y="3986"/>
                  </a:cubicBezTo>
                  <a:cubicBezTo>
                    <a:pt x="2133" y="4021"/>
                    <a:pt x="2133" y="4049"/>
                    <a:pt x="2161" y="4049"/>
                  </a:cubicBezTo>
                  <a:lnTo>
                    <a:pt x="2098" y="4049"/>
                  </a:lnTo>
                  <a:cubicBezTo>
                    <a:pt x="2070" y="4049"/>
                    <a:pt x="2070" y="4077"/>
                    <a:pt x="2070" y="4077"/>
                  </a:cubicBezTo>
                  <a:cubicBezTo>
                    <a:pt x="1986" y="4077"/>
                    <a:pt x="1895" y="4049"/>
                    <a:pt x="1812" y="4049"/>
                  </a:cubicBezTo>
                  <a:cubicBezTo>
                    <a:pt x="1437" y="4009"/>
                    <a:pt x="1076" y="3948"/>
                    <a:pt x="689" y="3948"/>
                  </a:cubicBezTo>
                  <a:cubicBezTo>
                    <a:pt x="470" y="3948"/>
                    <a:pt x="243" y="3968"/>
                    <a:pt x="1" y="4021"/>
                  </a:cubicBezTo>
                  <a:cubicBezTo>
                    <a:pt x="525" y="4252"/>
                    <a:pt x="938" y="4426"/>
                    <a:pt x="1343" y="4601"/>
                  </a:cubicBezTo>
                  <a:cubicBezTo>
                    <a:pt x="1749" y="4804"/>
                    <a:pt x="2133" y="5070"/>
                    <a:pt x="2364" y="5503"/>
                  </a:cubicBezTo>
                  <a:cubicBezTo>
                    <a:pt x="2336" y="5706"/>
                    <a:pt x="2336" y="5881"/>
                    <a:pt x="2273" y="6056"/>
                  </a:cubicBezTo>
                  <a:cubicBezTo>
                    <a:pt x="2245" y="6230"/>
                    <a:pt x="2189" y="6349"/>
                    <a:pt x="2133" y="6524"/>
                  </a:cubicBezTo>
                  <a:lnTo>
                    <a:pt x="2098" y="6524"/>
                  </a:lnTo>
                  <a:cubicBezTo>
                    <a:pt x="2084" y="6538"/>
                    <a:pt x="2070" y="6545"/>
                    <a:pt x="2056" y="6545"/>
                  </a:cubicBezTo>
                  <a:cubicBezTo>
                    <a:pt x="2042" y="6545"/>
                    <a:pt x="2028" y="6538"/>
                    <a:pt x="2014" y="6524"/>
                  </a:cubicBezTo>
                  <a:cubicBezTo>
                    <a:pt x="1879" y="6524"/>
                    <a:pt x="1756" y="6537"/>
                    <a:pt x="1638" y="6537"/>
                  </a:cubicBezTo>
                  <a:cubicBezTo>
                    <a:pt x="1579" y="6537"/>
                    <a:pt x="1520" y="6533"/>
                    <a:pt x="1462" y="6524"/>
                  </a:cubicBezTo>
                  <a:cubicBezTo>
                    <a:pt x="1224" y="6496"/>
                    <a:pt x="1021" y="6405"/>
                    <a:pt x="735" y="6349"/>
                  </a:cubicBezTo>
                  <a:lnTo>
                    <a:pt x="735" y="6349"/>
                  </a:lnTo>
                  <a:cubicBezTo>
                    <a:pt x="791" y="6552"/>
                    <a:pt x="791" y="6699"/>
                    <a:pt x="875" y="6783"/>
                  </a:cubicBezTo>
                  <a:cubicBezTo>
                    <a:pt x="993" y="7021"/>
                    <a:pt x="1049" y="7251"/>
                    <a:pt x="1049" y="7482"/>
                  </a:cubicBezTo>
                  <a:cubicBezTo>
                    <a:pt x="1021" y="7482"/>
                    <a:pt x="1021" y="7517"/>
                    <a:pt x="1021" y="7517"/>
                  </a:cubicBezTo>
                  <a:lnTo>
                    <a:pt x="993" y="7517"/>
                  </a:lnTo>
                  <a:cubicBezTo>
                    <a:pt x="966" y="7545"/>
                    <a:pt x="938" y="7573"/>
                    <a:pt x="938" y="7601"/>
                  </a:cubicBezTo>
                  <a:lnTo>
                    <a:pt x="938" y="7629"/>
                  </a:lnTo>
                  <a:cubicBezTo>
                    <a:pt x="938" y="7657"/>
                    <a:pt x="966" y="7692"/>
                    <a:pt x="966" y="7692"/>
                  </a:cubicBezTo>
                  <a:cubicBezTo>
                    <a:pt x="993" y="7720"/>
                    <a:pt x="1021" y="7720"/>
                    <a:pt x="1021" y="7720"/>
                  </a:cubicBezTo>
                  <a:lnTo>
                    <a:pt x="1021" y="7804"/>
                  </a:lnTo>
                  <a:cubicBezTo>
                    <a:pt x="993" y="7951"/>
                    <a:pt x="966" y="8125"/>
                    <a:pt x="966" y="8272"/>
                  </a:cubicBezTo>
                  <a:cubicBezTo>
                    <a:pt x="938" y="8566"/>
                    <a:pt x="966" y="8853"/>
                    <a:pt x="1140" y="9118"/>
                  </a:cubicBezTo>
                  <a:cubicBezTo>
                    <a:pt x="1343" y="9055"/>
                    <a:pt x="1399" y="8880"/>
                    <a:pt x="1518" y="8797"/>
                  </a:cubicBezTo>
                  <a:cubicBezTo>
                    <a:pt x="1637" y="8706"/>
                    <a:pt x="1784" y="8622"/>
                    <a:pt x="1923" y="8594"/>
                  </a:cubicBezTo>
                  <a:cubicBezTo>
                    <a:pt x="1986" y="8594"/>
                    <a:pt x="2042" y="8594"/>
                    <a:pt x="2133" y="8622"/>
                  </a:cubicBezTo>
                  <a:cubicBezTo>
                    <a:pt x="2189" y="8650"/>
                    <a:pt x="2245" y="8678"/>
                    <a:pt x="2273" y="8741"/>
                  </a:cubicBezTo>
                  <a:cubicBezTo>
                    <a:pt x="2364" y="8880"/>
                    <a:pt x="2217" y="8971"/>
                    <a:pt x="2133" y="9055"/>
                  </a:cubicBezTo>
                  <a:cubicBezTo>
                    <a:pt x="2042" y="9118"/>
                    <a:pt x="1923" y="9174"/>
                    <a:pt x="2070" y="9321"/>
                  </a:cubicBezTo>
                  <a:cubicBezTo>
                    <a:pt x="2122" y="9325"/>
                    <a:pt x="2175" y="9326"/>
                    <a:pt x="2228" y="9326"/>
                  </a:cubicBezTo>
                  <a:cubicBezTo>
                    <a:pt x="2592" y="9326"/>
                    <a:pt x="2964" y="9243"/>
                    <a:pt x="3294" y="9090"/>
                  </a:cubicBezTo>
                  <a:cubicBezTo>
                    <a:pt x="3532" y="8971"/>
                    <a:pt x="3707" y="8706"/>
                    <a:pt x="3965" y="8475"/>
                  </a:cubicBezTo>
                  <a:cubicBezTo>
                    <a:pt x="4012" y="8478"/>
                    <a:pt x="4060" y="8480"/>
                    <a:pt x="4108" y="8480"/>
                  </a:cubicBezTo>
                  <a:cubicBezTo>
                    <a:pt x="4357" y="8480"/>
                    <a:pt x="4617" y="8443"/>
                    <a:pt x="4889" y="8443"/>
                  </a:cubicBezTo>
                  <a:cubicBezTo>
                    <a:pt x="5017" y="8443"/>
                    <a:pt x="5147" y="8451"/>
                    <a:pt x="5280" y="8475"/>
                  </a:cubicBezTo>
                  <a:cubicBezTo>
                    <a:pt x="5364" y="8741"/>
                    <a:pt x="5420" y="8999"/>
                    <a:pt x="5539" y="9265"/>
                  </a:cubicBezTo>
                  <a:cubicBezTo>
                    <a:pt x="5685" y="9580"/>
                    <a:pt x="5741" y="9901"/>
                    <a:pt x="5713" y="10279"/>
                  </a:cubicBezTo>
                  <a:cubicBezTo>
                    <a:pt x="5685" y="10426"/>
                    <a:pt x="5657" y="10601"/>
                    <a:pt x="5685" y="10747"/>
                  </a:cubicBezTo>
                  <a:cubicBezTo>
                    <a:pt x="5804" y="11244"/>
                    <a:pt x="5685" y="11649"/>
                    <a:pt x="5336" y="11999"/>
                  </a:cubicBezTo>
                  <a:cubicBezTo>
                    <a:pt x="5217" y="12118"/>
                    <a:pt x="5105" y="12237"/>
                    <a:pt x="5280" y="12440"/>
                  </a:cubicBezTo>
                  <a:lnTo>
                    <a:pt x="6357" y="12440"/>
                  </a:lnTo>
                  <a:cubicBezTo>
                    <a:pt x="6531" y="12237"/>
                    <a:pt x="6678" y="11999"/>
                    <a:pt x="6881" y="11824"/>
                  </a:cubicBezTo>
                  <a:cubicBezTo>
                    <a:pt x="7140" y="11566"/>
                    <a:pt x="7203" y="11272"/>
                    <a:pt x="7168" y="10950"/>
                  </a:cubicBezTo>
                  <a:cubicBezTo>
                    <a:pt x="7140" y="10719"/>
                    <a:pt x="7112" y="10517"/>
                    <a:pt x="7084" y="10314"/>
                  </a:cubicBezTo>
                  <a:cubicBezTo>
                    <a:pt x="7028" y="9964"/>
                    <a:pt x="7056" y="9615"/>
                    <a:pt x="7203" y="9265"/>
                  </a:cubicBezTo>
                  <a:cubicBezTo>
                    <a:pt x="7433" y="9230"/>
                    <a:pt x="7636" y="9202"/>
                    <a:pt x="7839" y="9202"/>
                  </a:cubicBezTo>
                  <a:cubicBezTo>
                    <a:pt x="7851" y="9201"/>
                    <a:pt x="7863" y="9201"/>
                    <a:pt x="7875" y="9201"/>
                  </a:cubicBezTo>
                  <a:cubicBezTo>
                    <a:pt x="8287" y="9201"/>
                    <a:pt x="8888" y="9653"/>
                    <a:pt x="8888" y="10020"/>
                  </a:cubicBezTo>
                  <a:cubicBezTo>
                    <a:pt x="8916" y="10719"/>
                    <a:pt x="8916" y="11419"/>
                    <a:pt x="8363" y="11971"/>
                  </a:cubicBezTo>
                  <a:cubicBezTo>
                    <a:pt x="8189" y="12146"/>
                    <a:pt x="7986" y="12293"/>
                    <a:pt x="7986" y="12614"/>
                  </a:cubicBezTo>
                  <a:cubicBezTo>
                    <a:pt x="8229" y="12703"/>
                    <a:pt x="8475" y="12705"/>
                    <a:pt x="8714" y="12705"/>
                  </a:cubicBezTo>
                  <a:cubicBezTo>
                    <a:pt x="8729" y="12705"/>
                    <a:pt x="8743" y="12705"/>
                    <a:pt x="8758" y="12705"/>
                  </a:cubicBezTo>
                  <a:cubicBezTo>
                    <a:pt x="8902" y="12705"/>
                    <a:pt x="9044" y="12706"/>
                    <a:pt x="9182" y="12726"/>
                  </a:cubicBezTo>
                  <a:cubicBezTo>
                    <a:pt x="9252" y="12738"/>
                    <a:pt x="9312" y="12744"/>
                    <a:pt x="9364" y="12744"/>
                  </a:cubicBezTo>
                  <a:cubicBezTo>
                    <a:pt x="9592" y="12744"/>
                    <a:pt x="9660" y="12623"/>
                    <a:pt x="9706" y="12293"/>
                  </a:cubicBezTo>
                  <a:cubicBezTo>
                    <a:pt x="9790" y="11475"/>
                    <a:pt x="10230" y="10803"/>
                    <a:pt x="10783" y="10195"/>
                  </a:cubicBezTo>
                  <a:cubicBezTo>
                    <a:pt x="10839" y="10139"/>
                    <a:pt x="10958" y="10104"/>
                    <a:pt x="11048" y="10076"/>
                  </a:cubicBezTo>
                  <a:lnTo>
                    <a:pt x="11048" y="10076"/>
                  </a:lnTo>
                  <a:cubicBezTo>
                    <a:pt x="11279" y="10692"/>
                    <a:pt x="11279" y="10775"/>
                    <a:pt x="10902" y="11097"/>
                  </a:cubicBezTo>
                  <a:cubicBezTo>
                    <a:pt x="10874" y="11125"/>
                    <a:pt x="10811" y="11153"/>
                    <a:pt x="10755" y="11188"/>
                  </a:cubicBezTo>
                  <a:cubicBezTo>
                    <a:pt x="10699" y="11272"/>
                    <a:pt x="10608" y="11328"/>
                    <a:pt x="10524" y="11363"/>
                  </a:cubicBezTo>
                  <a:cubicBezTo>
                    <a:pt x="10461" y="11447"/>
                    <a:pt x="10433" y="11503"/>
                    <a:pt x="10405" y="11621"/>
                  </a:cubicBezTo>
                  <a:cubicBezTo>
                    <a:pt x="10727" y="11740"/>
                    <a:pt x="11048" y="11768"/>
                    <a:pt x="11363" y="11796"/>
                  </a:cubicBezTo>
                  <a:cubicBezTo>
                    <a:pt x="11601" y="11796"/>
                    <a:pt x="11776" y="11712"/>
                    <a:pt x="11860" y="11475"/>
                  </a:cubicBezTo>
                  <a:cubicBezTo>
                    <a:pt x="11978" y="11244"/>
                    <a:pt x="12097" y="10978"/>
                    <a:pt x="12237" y="10775"/>
                  </a:cubicBezTo>
                  <a:cubicBezTo>
                    <a:pt x="12559" y="10370"/>
                    <a:pt x="12559" y="9964"/>
                    <a:pt x="12356" y="9496"/>
                  </a:cubicBezTo>
                  <a:cubicBezTo>
                    <a:pt x="12237" y="9202"/>
                    <a:pt x="12062" y="8915"/>
                    <a:pt x="12209" y="8566"/>
                  </a:cubicBezTo>
                  <a:cubicBezTo>
                    <a:pt x="12481" y="8337"/>
                    <a:pt x="12791" y="8253"/>
                    <a:pt x="13093" y="8253"/>
                  </a:cubicBezTo>
                  <a:cubicBezTo>
                    <a:pt x="13179" y="8253"/>
                    <a:pt x="13265" y="8260"/>
                    <a:pt x="13349" y="8272"/>
                  </a:cubicBezTo>
                  <a:cubicBezTo>
                    <a:pt x="13405" y="8272"/>
                    <a:pt x="13461" y="8272"/>
                    <a:pt x="13524" y="8300"/>
                  </a:cubicBezTo>
                  <a:lnTo>
                    <a:pt x="13552" y="8300"/>
                  </a:lnTo>
                  <a:cubicBezTo>
                    <a:pt x="13636" y="8328"/>
                    <a:pt x="13699" y="8419"/>
                    <a:pt x="13699" y="8503"/>
                  </a:cubicBezTo>
                  <a:cubicBezTo>
                    <a:pt x="13845" y="8741"/>
                    <a:pt x="13957" y="8943"/>
                    <a:pt x="14132" y="9055"/>
                  </a:cubicBezTo>
                  <a:cubicBezTo>
                    <a:pt x="14482" y="9377"/>
                    <a:pt x="14629" y="9755"/>
                    <a:pt x="14685" y="10195"/>
                  </a:cubicBezTo>
                  <a:cubicBezTo>
                    <a:pt x="14685" y="10342"/>
                    <a:pt x="14685" y="10517"/>
                    <a:pt x="14719" y="10692"/>
                  </a:cubicBezTo>
                  <a:cubicBezTo>
                    <a:pt x="14803" y="11125"/>
                    <a:pt x="14657" y="11447"/>
                    <a:pt x="14279" y="11712"/>
                  </a:cubicBezTo>
                  <a:cubicBezTo>
                    <a:pt x="14132" y="11796"/>
                    <a:pt x="14048" y="11971"/>
                    <a:pt x="13901" y="12118"/>
                  </a:cubicBezTo>
                  <a:cubicBezTo>
                    <a:pt x="14203" y="12285"/>
                    <a:pt x="14496" y="12333"/>
                    <a:pt x="14787" y="12333"/>
                  </a:cubicBezTo>
                  <a:cubicBezTo>
                    <a:pt x="15057" y="12333"/>
                    <a:pt x="15324" y="12292"/>
                    <a:pt x="15594" y="12265"/>
                  </a:cubicBezTo>
                  <a:cubicBezTo>
                    <a:pt x="15677" y="12265"/>
                    <a:pt x="15824" y="12146"/>
                    <a:pt x="15824" y="12062"/>
                  </a:cubicBezTo>
                  <a:cubicBezTo>
                    <a:pt x="15852" y="11566"/>
                    <a:pt x="16118" y="11125"/>
                    <a:pt x="16055" y="10573"/>
                  </a:cubicBezTo>
                  <a:cubicBezTo>
                    <a:pt x="16027" y="10223"/>
                    <a:pt x="16083" y="9845"/>
                    <a:pt x="16083" y="9440"/>
                  </a:cubicBezTo>
                  <a:cubicBezTo>
                    <a:pt x="16083" y="9405"/>
                    <a:pt x="16083" y="9349"/>
                    <a:pt x="16055" y="9293"/>
                  </a:cubicBezTo>
                  <a:cubicBezTo>
                    <a:pt x="16055" y="9230"/>
                    <a:pt x="16055" y="9174"/>
                    <a:pt x="16083" y="9146"/>
                  </a:cubicBezTo>
                  <a:cubicBezTo>
                    <a:pt x="16055" y="9090"/>
                    <a:pt x="16055" y="9055"/>
                    <a:pt x="16055" y="8999"/>
                  </a:cubicBezTo>
                  <a:cubicBezTo>
                    <a:pt x="16256" y="8936"/>
                    <a:pt x="16458" y="8922"/>
                    <a:pt x="16659" y="8922"/>
                  </a:cubicBezTo>
                  <a:cubicBezTo>
                    <a:pt x="16809" y="8922"/>
                    <a:pt x="16959" y="8930"/>
                    <a:pt x="17107" y="8930"/>
                  </a:cubicBezTo>
                  <a:cubicBezTo>
                    <a:pt x="17305" y="8930"/>
                    <a:pt x="17500" y="8916"/>
                    <a:pt x="17691" y="8853"/>
                  </a:cubicBezTo>
                  <a:cubicBezTo>
                    <a:pt x="18796" y="8475"/>
                    <a:pt x="18824" y="8503"/>
                    <a:pt x="19146" y="8069"/>
                  </a:cubicBezTo>
                  <a:cubicBezTo>
                    <a:pt x="19043" y="8050"/>
                    <a:pt x="18940" y="8027"/>
                    <a:pt x="18849" y="8027"/>
                  </a:cubicBezTo>
                  <a:cubicBezTo>
                    <a:pt x="18810" y="8027"/>
                    <a:pt x="18774" y="8031"/>
                    <a:pt x="18740" y="8041"/>
                  </a:cubicBezTo>
                  <a:cubicBezTo>
                    <a:pt x="18690" y="8046"/>
                    <a:pt x="18641" y="8049"/>
                    <a:pt x="18593" y="8049"/>
                  </a:cubicBezTo>
                  <a:cubicBezTo>
                    <a:pt x="18104" y="8049"/>
                    <a:pt x="17716" y="7795"/>
                    <a:pt x="17398" y="7426"/>
                  </a:cubicBezTo>
                  <a:cubicBezTo>
                    <a:pt x="17223" y="7223"/>
                    <a:pt x="17076" y="7021"/>
                    <a:pt x="16957" y="6755"/>
                  </a:cubicBezTo>
                  <a:cubicBezTo>
                    <a:pt x="16607" y="6028"/>
                    <a:pt x="16321" y="5300"/>
                    <a:pt x="15971" y="4573"/>
                  </a:cubicBezTo>
                  <a:cubicBezTo>
                    <a:pt x="15356" y="3231"/>
                    <a:pt x="14251" y="2413"/>
                    <a:pt x="12880" y="1951"/>
                  </a:cubicBezTo>
                  <a:cubicBezTo>
                    <a:pt x="12734" y="1888"/>
                    <a:pt x="12559" y="1832"/>
                    <a:pt x="12412" y="1804"/>
                  </a:cubicBezTo>
                  <a:lnTo>
                    <a:pt x="12006" y="1804"/>
                  </a:lnTo>
                  <a:cubicBezTo>
                    <a:pt x="11832" y="1804"/>
                    <a:pt x="11657" y="1804"/>
                    <a:pt x="11482" y="1832"/>
                  </a:cubicBezTo>
                  <a:cubicBezTo>
                    <a:pt x="11188" y="1888"/>
                    <a:pt x="10902" y="1923"/>
                    <a:pt x="10608" y="1951"/>
                  </a:cubicBezTo>
                  <a:cubicBezTo>
                    <a:pt x="10489" y="1979"/>
                    <a:pt x="10349" y="2007"/>
                    <a:pt x="10230" y="2035"/>
                  </a:cubicBezTo>
                  <a:cubicBezTo>
                    <a:pt x="9559" y="2182"/>
                    <a:pt x="8951" y="2448"/>
                    <a:pt x="8363" y="2881"/>
                  </a:cubicBezTo>
                  <a:cubicBezTo>
                    <a:pt x="8307" y="2937"/>
                    <a:pt x="8189" y="2972"/>
                    <a:pt x="8133" y="3000"/>
                  </a:cubicBezTo>
                  <a:cubicBezTo>
                    <a:pt x="7783" y="2825"/>
                    <a:pt x="7552" y="2650"/>
                    <a:pt x="7636" y="2238"/>
                  </a:cubicBezTo>
                  <a:cubicBezTo>
                    <a:pt x="7636" y="2182"/>
                    <a:pt x="7517" y="2063"/>
                    <a:pt x="7461" y="1979"/>
                  </a:cubicBezTo>
                  <a:cubicBezTo>
                    <a:pt x="7405" y="1888"/>
                    <a:pt x="7287" y="1776"/>
                    <a:pt x="7287" y="1685"/>
                  </a:cubicBezTo>
                  <a:cubicBezTo>
                    <a:pt x="7287" y="1280"/>
                    <a:pt x="6762" y="1189"/>
                    <a:pt x="6790" y="811"/>
                  </a:cubicBezTo>
                  <a:cubicBezTo>
                    <a:pt x="6790" y="783"/>
                    <a:pt x="6734" y="727"/>
                    <a:pt x="6678" y="727"/>
                  </a:cubicBezTo>
                  <a:cubicBezTo>
                    <a:pt x="6329" y="664"/>
                    <a:pt x="6266" y="350"/>
                    <a:pt x="6063" y="84"/>
                  </a:cubicBezTo>
                  <a:cubicBezTo>
                    <a:pt x="5947" y="106"/>
                    <a:pt x="5813" y="150"/>
                    <a:pt x="5689" y="150"/>
                  </a:cubicBezTo>
                  <a:cubicBezTo>
                    <a:pt x="5657" y="150"/>
                    <a:pt x="5625" y="147"/>
                    <a:pt x="5594" y="140"/>
                  </a:cubicBezTo>
                  <a:cubicBezTo>
                    <a:pt x="5420" y="140"/>
                    <a:pt x="5245" y="56"/>
                    <a:pt x="501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79"/>
            <p:cNvSpPr/>
            <p:nvPr/>
          </p:nvSpPr>
          <p:spPr>
            <a:xfrm>
              <a:off x="7299201" y="2796583"/>
              <a:ext cx="384241" cy="286645"/>
            </a:xfrm>
            <a:custGeom>
              <a:rect b="b" l="l" r="r" t="t"/>
              <a:pathLst>
                <a:path extrusionOk="0" h="12597" w="16886">
                  <a:moveTo>
                    <a:pt x="4187" y="4149"/>
                  </a:moveTo>
                  <a:lnTo>
                    <a:pt x="4187" y="4380"/>
                  </a:lnTo>
                  <a:cubicBezTo>
                    <a:pt x="4152" y="4380"/>
                    <a:pt x="4124" y="4380"/>
                    <a:pt x="4124" y="4408"/>
                  </a:cubicBezTo>
                  <a:cubicBezTo>
                    <a:pt x="4124" y="4324"/>
                    <a:pt x="4152" y="4233"/>
                    <a:pt x="4187" y="4149"/>
                  </a:cubicBezTo>
                  <a:close/>
                  <a:moveTo>
                    <a:pt x="4824" y="5310"/>
                  </a:moveTo>
                  <a:cubicBezTo>
                    <a:pt x="4796" y="5345"/>
                    <a:pt x="4740" y="5373"/>
                    <a:pt x="4712" y="5429"/>
                  </a:cubicBezTo>
                  <a:cubicBezTo>
                    <a:pt x="4677" y="5401"/>
                    <a:pt x="4677" y="5373"/>
                    <a:pt x="4649" y="5373"/>
                  </a:cubicBezTo>
                  <a:cubicBezTo>
                    <a:pt x="4712" y="5345"/>
                    <a:pt x="4768" y="5345"/>
                    <a:pt x="4824" y="5310"/>
                  </a:cubicBezTo>
                  <a:close/>
                  <a:moveTo>
                    <a:pt x="7648" y="6219"/>
                  </a:moveTo>
                  <a:cubicBezTo>
                    <a:pt x="7630" y="6228"/>
                    <a:pt x="7614" y="6232"/>
                    <a:pt x="7604" y="6232"/>
                  </a:cubicBezTo>
                  <a:cubicBezTo>
                    <a:pt x="7583" y="6232"/>
                    <a:pt x="7583" y="6219"/>
                    <a:pt x="7621" y="6219"/>
                  </a:cubicBezTo>
                  <a:close/>
                  <a:moveTo>
                    <a:pt x="8264" y="7618"/>
                  </a:moveTo>
                  <a:cubicBezTo>
                    <a:pt x="8264" y="7729"/>
                    <a:pt x="8292" y="7820"/>
                    <a:pt x="8320" y="7932"/>
                  </a:cubicBezTo>
                  <a:cubicBezTo>
                    <a:pt x="8292" y="7932"/>
                    <a:pt x="8264" y="7967"/>
                    <a:pt x="8236" y="7967"/>
                  </a:cubicBezTo>
                  <a:cubicBezTo>
                    <a:pt x="8236" y="7967"/>
                    <a:pt x="8208" y="7932"/>
                    <a:pt x="8236" y="7904"/>
                  </a:cubicBezTo>
                  <a:cubicBezTo>
                    <a:pt x="8236" y="7820"/>
                    <a:pt x="8236" y="7729"/>
                    <a:pt x="8264" y="7618"/>
                  </a:cubicBezTo>
                  <a:close/>
                  <a:moveTo>
                    <a:pt x="8433" y="9934"/>
                  </a:moveTo>
                  <a:cubicBezTo>
                    <a:pt x="8425" y="9937"/>
                    <a:pt x="8418" y="9941"/>
                    <a:pt x="8411" y="9946"/>
                  </a:cubicBezTo>
                  <a:cubicBezTo>
                    <a:pt x="8422" y="9946"/>
                    <a:pt x="8429" y="9941"/>
                    <a:pt x="8433" y="9934"/>
                  </a:cubicBezTo>
                  <a:close/>
                  <a:moveTo>
                    <a:pt x="2934" y="0"/>
                  </a:moveTo>
                  <a:cubicBezTo>
                    <a:pt x="2668" y="0"/>
                    <a:pt x="2429" y="151"/>
                    <a:pt x="2348" y="450"/>
                  </a:cubicBezTo>
                  <a:cubicBezTo>
                    <a:pt x="2292" y="653"/>
                    <a:pt x="2348" y="856"/>
                    <a:pt x="2376" y="1059"/>
                  </a:cubicBezTo>
                  <a:cubicBezTo>
                    <a:pt x="2292" y="1115"/>
                    <a:pt x="2229" y="1206"/>
                    <a:pt x="2229" y="1290"/>
                  </a:cubicBezTo>
                  <a:cubicBezTo>
                    <a:pt x="2173" y="1527"/>
                    <a:pt x="2118" y="1758"/>
                    <a:pt x="2090" y="1989"/>
                  </a:cubicBezTo>
                  <a:cubicBezTo>
                    <a:pt x="2027" y="2024"/>
                    <a:pt x="1999" y="2052"/>
                    <a:pt x="1971" y="2108"/>
                  </a:cubicBezTo>
                  <a:cubicBezTo>
                    <a:pt x="1915" y="2282"/>
                    <a:pt x="1852" y="2457"/>
                    <a:pt x="1880" y="2632"/>
                  </a:cubicBezTo>
                  <a:lnTo>
                    <a:pt x="1880" y="2863"/>
                  </a:lnTo>
                  <a:cubicBezTo>
                    <a:pt x="1880" y="3129"/>
                    <a:pt x="2090" y="3331"/>
                    <a:pt x="2320" y="3331"/>
                  </a:cubicBezTo>
                  <a:cubicBezTo>
                    <a:pt x="2579" y="3331"/>
                    <a:pt x="2754" y="3129"/>
                    <a:pt x="2789" y="2863"/>
                  </a:cubicBezTo>
                  <a:lnTo>
                    <a:pt x="2789" y="2751"/>
                  </a:lnTo>
                  <a:cubicBezTo>
                    <a:pt x="2929" y="2513"/>
                    <a:pt x="3048" y="2282"/>
                    <a:pt x="3138" y="2024"/>
                  </a:cubicBezTo>
                  <a:cubicBezTo>
                    <a:pt x="3194" y="1989"/>
                    <a:pt x="3250" y="1961"/>
                    <a:pt x="3250" y="1905"/>
                  </a:cubicBezTo>
                  <a:cubicBezTo>
                    <a:pt x="3313" y="1814"/>
                    <a:pt x="3341" y="1758"/>
                    <a:pt x="3341" y="1674"/>
                  </a:cubicBezTo>
                  <a:cubicBezTo>
                    <a:pt x="3369" y="1674"/>
                    <a:pt x="3397" y="1639"/>
                    <a:pt x="3425" y="1639"/>
                  </a:cubicBezTo>
                  <a:cubicBezTo>
                    <a:pt x="3516" y="1583"/>
                    <a:pt x="3572" y="1527"/>
                    <a:pt x="3628" y="1436"/>
                  </a:cubicBezTo>
                  <a:lnTo>
                    <a:pt x="3663" y="1436"/>
                  </a:lnTo>
                  <a:lnTo>
                    <a:pt x="3663" y="1464"/>
                  </a:lnTo>
                  <a:cubicBezTo>
                    <a:pt x="3719" y="1527"/>
                    <a:pt x="3747" y="1611"/>
                    <a:pt x="3838" y="1674"/>
                  </a:cubicBezTo>
                  <a:cubicBezTo>
                    <a:pt x="3628" y="1702"/>
                    <a:pt x="3453" y="1849"/>
                    <a:pt x="3488" y="2052"/>
                  </a:cubicBezTo>
                  <a:cubicBezTo>
                    <a:pt x="3488" y="2136"/>
                    <a:pt x="3488" y="2226"/>
                    <a:pt x="3516" y="2310"/>
                  </a:cubicBezTo>
                  <a:lnTo>
                    <a:pt x="3516" y="2338"/>
                  </a:lnTo>
                  <a:cubicBezTo>
                    <a:pt x="3341" y="2338"/>
                    <a:pt x="3194" y="2401"/>
                    <a:pt x="3075" y="2576"/>
                  </a:cubicBezTo>
                  <a:cubicBezTo>
                    <a:pt x="2992" y="2723"/>
                    <a:pt x="2929" y="2863"/>
                    <a:pt x="2901" y="3010"/>
                  </a:cubicBezTo>
                  <a:cubicBezTo>
                    <a:pt x="2789" y="3073"/>
                    <a:pt x="2698" y="3156"/>
                    <a:pt x="2614" y="3275"/>
                  </a:cubicBezTo>
                  <a:cubicBezTo>
                    <a:pt x="2614" y="3275"/>
                    <a:pt x="2579" y="3303"/>
                    <a:pt x="2551" y="3303"/>
                  </a:cubicBezTo>
                  <a:cubicBezTo>
                    <a:pt x="2523" y="3331"/>
                    <a:pt x="2495" y="3331"/>
                    <a:pt x="2439" y="3359"/>
                  </a:cubicBezTo>
                  <a:cubicBezTo>
                    <a:pt x="2404" y="3387"/>
                    <a:pt x="2376" y="3387"/>
                    <a:pt x="2292" y="3422"/>
                  </a:cubicBezTo>
                  <a:cubicBezTo>
                    <a:pt x="1971" y="3562"/>
                    <a:pt x="2055" y="4003"/>
                    <a:pt x="2292" y="4149"/>
                  </a:cubicBezTo>
                  <a:cubicBezTo>
                    <a:pt x="2320" y="4177"/>
                    <a:pt x="2348" y="4205"/>
                    <a:pt x="2404" y="4205"/>
                  </a:cubicBezTo>
                  <a:lnTo>
                    <a:pt x="2404" y="4233"/>
                  </a:lnTo>
                  <a:cubicBezTo>
                    <a:pt x="2467" y="4352"/>
                    <a:pt x="2551" y="4471"/>
                    <a:pt x="2670" y="4555"/>
                  </a:cubicBezTo>
                  <a:cubicBezTo>
                    <a:pt x="2762" y="4647"/>
                    <a:pt x="2877" y="4693"/>
                    <a:pt x="2993" y="4693"/>
                  </a:cubicBezTo>
                  <a:cubicBezTo>
                    <a:pt x="3061" y="4693"/>
                    <a:pt x="3130" y="4677"/>
                    <a:pt x="3194" y="4646"/>
                  </a:cubicBezTo>
                  <a:lnTo>
                    <a:pt x="3222" y="4611"/>
                  </a:lnTo>
                  <a:cubicBezTo>
                    <a:pt x="3302" y="4765"/>
                    <a:pt x="3447" y="4854"/>
                    <a:pt x="3600" y="4854"/>
                  </a:cubicBezTo>
                  <a:cubicBezTo>
                    <a:pt x="3621" y="4854"/>
                    <a:pt x="3642" y="4852"/>
                    <a:pt x="3663" y="4849"/>
                  </a:cubicBezTo>
                  <a:lnTo>
                    <a:pt x="3663" y="4849"/>
                  </a:lnTo>
                  <a:cubicBezTo>
                    <a:pt x="3628" y="4933"/>
                    <a:pt x="3572" y="5051"/>
                    <a:pt x="3516" y="5107"/>
                  </a:cubicBezTo>
                  <a:lnTo>
                    <a:pt x="3453" y="5107"/>
                  </a:lnTo>
                  <a:cubicBezTo>
                    <a:pt x="3397" y="5135"/>
                    <a:pt x="3313" y="5135"/>
                    <a:pt x="3250" y="5170"/>
                  </a:cubicBezTo>
                  <a:cubicBezTo>
                    <a:pt x="3103" y="5198"/>
                    <a:pt x="2964" y="5310"/>
                    <a:pt x="2845" y="5429"/>
                  </a:cubicBezTo>
                  <a:cubicBezTo>
                    <a:pt x="2754" y="5520"/>
                    <a:pt x="2698" y="5604"/>
                    <a:pt x="2614" y="5695"/>
                  </a:cubicBezTo>
                  <a:cubicBezTo>
                    <a:pt x="2495" y="5835"/>
                    <a:pt x="2376" y="5925"/>
                    <a:pt x="2229" y="6044"/>
                  </a:cubicBezTo>
                  <a:cubicBezTo>
                    <a:pt x="2007" y="6245"/>
                    <a:pt x="2234" y="6571"/>
                    <a:pt x="2485" y="6571"/>
                  </a:cubicBezTo>
                  <a:cubicBezTo>
                    <a:pt x="2557" y="6571"/>
                    <a:pt x="2632" y="6544"/>
                    <a:pt x="2698" y="6478"/>
                  </a:cubicBezTo>
                  <a:cubicBezTo>
                    <a:pt x="2845" y="6303"/>
                    <a:pt x="2992" y="6128"/>
                    <a:pt x="3166" y="5981"/>
                  </a:cubicBezTo>
                  <a:cubicBezTo>
                    <a:pt x="3194" y="5925"/>
                    <a:pt x="3278" y="5870"/>
                    <a:pt x="3341" y="5870"/>
                  </a:cubicBezTo>
                  <a:cubicBezTo>
                    <a:pt x="3375" y="5861"/>
                    <a:pt x="3407" y="5859"/>
                    <a:pt x="3438" y="5859"/>
                  </a:cubicBezTo>
                  <a:cubicBezTo>
                    <a:pt x="3515" y="5859"/>
                    <a:pt x="3587" y="5877"/>
                    <a:pt x="3665" y="5877"/>
                  </a:cubicBezTo>
                  <a:cubicBezTo>
                    <a:pt x="3692" y="5877"/>
                    <a:pt x="3719" y="5875"/>
                    <a:pt x="3747" y="5870"/>
                  </a:cubicBezTo>
                  <a:cubicBezTo>
                    <a:pt x="3950" y="5835"/>
                    <a:pt x="4096" y="5723"/>
                    <a:pt x="4215" y="5548"/>
                  </a:cubicBezTo>
                  <a:cubicBezTo>
                    <a:pt x="4215" y="5604"/>
                    <a:pt x="4243" y="5632"/>
                    <a:pt x="4271" y="5660"/>
                  </a:cubicBezTo>
                  <a:lnTo>
                    <a:pt x="4299" y="5723"/>
                  </a:lnTo>
                  <a:cubicBezTo>
                    <a:pt x="4271" y="5751"/>
                    <a:pt x="4215" y="5779"/>
                    <a:pt x="4187" y="5807"/>
                  </a:cubicBezTo>
                  <a:cubicBezTo>
                    <a:pt x="4152" y="5835"/>
                    <a:pt x="4124" y="5897"/>
                    <a:pt x="4124" y="5953"/>
                  </a:cubicBezTo>
                  <a:cubicBezTo>
                    <a:pt x="4096" y="6009"/>
                    <a:pt x="4096" y="6044"/>
                    <a:pt x="4124" y="6100"/>
                  </a:cubicBezTo>
                  <a:lnTo>
                    <a:pt x="4152" y="6100"/>
                  </a:lnTo>
                  <a:cubicBezTo>
                    <a:pt x="4152" y="6184"/>
                    <a:pt x="4152" y="6247"/>
                    <a:pt x="4187" y="6303"/>
                  </a:cubicBezTo>
                  <a:cubicBezTo>
                    <a:pt x="4124" y="6394"/>
                    <a:pt x="4068" y="6450"/>
                    <a:pt x="4040" y="6534"/>
                  </a:cubicBezTo>
                  <a:cubicBezTo>
                    <a:pt x="3922" y="6709"/>
                    <a:pt x="3803" y="6799"/>
                    <a:pt x="3628" y="6883"/>
                  </a:cubicBezTo>
                  <a:cubicBezTo>
                    <a:pt x="3397" y="6974"/>
                    <a:pt x="3138" y="7002"/>
                    <a:pt x="2929" y="7177"/>
                  </a:cubicBezTo>
                  <a:cubicBezTo>
                    <a:pt x="2789" y="7296"/>
                    <a:pt x="2726" y="7527"/>
                    <a:pt x="2551" y="7583"/>
                  </a:cubicBezTo>
                  <a:cubicBezTo>
                    <a:pt x="2439" y="7646"/>
                    <a:pt x="2348" y="7674"/>
                    <a:pt x="2264" y="7757"/>
                  </a:cubicBezTo>
                  <a:cubicBezTo>
                    <a:pt x="2173" y="7820"/>
                    <a:pt x="2090" y="7904"/>
                    <a:pt x="1999" y="7967"/>
                  </a:cubicBezTo>
                  <a:cubicBezTo>
                    <a:pt x="1944" y="7997"/>
                    <a:pt x="1886" y="8007"/>
                    <a:pt x="1825" y="8007"/>
                  </a:cubicBezTo>
                  <a:cubicBezTo>
                    <a:pt x="1722" y="8007"/>
                    <a:pt x="1613" y="7980"/>
                    <a:pt x="1510" y="7980"/>
                  </a:cubicBezTo>
                  <a:cubicBezTo>
                    <a:pt x="1446" y="7980"/>
                    <a:pt x="1384" y="7990"/>
                    <a:pt x="1327" y="8023"/>
                  </a:cubicBezTo>
                  <a:cubicBezTo>
                    <a:pt x="951" y="8237"/>
                    <a:pt x="725" y="8910"/>
                    <a:pt x="275" y="8910"/>
                  </a:cubicBezTo>
                  <a:cubicBezTo>
                    <a:pt x="240" y="8910"/>
                    <a:pt x="204" y="8906"/>
                    <a:pt x="167" y="8897"/>
                  </a:cubicBezTo>
                  <a:cubicBezTo>
                    <a:pt x="157" y="8894"/>
                    <a:pt x="147" y="8893"/>
                    <a:pt x="138" y="8893"/>
                  </a:cubicBezTo>
                  <a:cubicBezTo>
                    <a:pt x="60" y="8893"/>
                    <a:pt x="1" y="8988"/>
                    <a:pt x="76" y="9044"/>
                  </a:cubicBezTo>
                  <a:cubicBezTo>
                    <a:pt x="132" y="9100"/>
                    <a:pt x="195" y="9128"/>
                    <a:pt x="251" y="9156"/>
                  </a:cubicBezTo>
                  <a:cubicBezTo>
                    <a:pt x="369" y="9156"/>
                    <a:pt x="453" y="9128"/>
                    <a:pt x="572" y="9072"/>
                  </a:cubicBezTo>
                  <a:cubicBezTo>
                    <a:pt x="950" y="8953"/>
                    <a:pt x="1243" y="8722"/>
                    <a:pt x="1446" y="8373"/>
                  </a:cubicBezTo>
                  <a:cubicBezTo>
                    <a:pt x="1466" y="8353"/>
                    <a:pt x="1500" y="8333"/>
                    <a:pt x="1540" y="8333"/>
                  </a:cubicBezTo>
                  <a:cubicBezTo>
                    <a:pt x="1557" y="8333"/>
                    <a:pt x="1575" y="8337"/>
                    <a:pt x="1593" y="8345"/>
                  </a:cubicBezTo>
                  <a:cubicBezTo>
                    <a:pt x="1786" y="8265"/>
                    <a:pt x="2022" y="8226"/>
                    <a:pt x="2252" y="8226"/>
                  </a:cubicBezTo>
                  <a:cubicBezTo>
                    <a:pt x="2365" y="8226"/>
                    <a:pt x="2476" y="8236"/>
                    <a:pt x="2579" y="8254"/>
                  </a:cubicBezTo>
                  <a:lnTo>
                    <a:pt x="2642" y="8254"/>
                  </a:lnTo>
                  <a:cubicBezTo>
                    <a:pt x="2656" y="8240"/>
                    <a:pt x="2670" y="8233"/>
                    <a:pt x="2684" y="8233"/>
                  </a:cubicBezTo>
                  <a:cubicBezTo>
                    <a:pt x="2698" y="8233"/>
                    <a:pt x="2712" y="8240"/>
                    <a:pt x="2726" y="8254"/>
                  </a:cubicBezTo>
                  <a:cubicBezTo>
                    <a:pt x="2754" y="8254"/>
                    <a:pt x="2789" y="8282"/>
                    <a:pt x="2789" y="8317"/>
                  </a:cubicBezTo>
                  <a:lnTo>
                    <a:pt x="2789" y="8401"/>
                  </a:lnTo>
                  <a:cubicBezTo>
                    <a:pt x="2789" y="8492"/>
                    <a:pt x="2817" y="8576"/>
                    <a:pt x="2817" y="8694"/>
                  </a:cubicBezTo>
                  <a:cubicBezTo>
                    <a:pt x="2910" y="8748"/>
                    <a:pt x="3014" y="8767"/>
                    <a:pt x="3114" y="8767"/>
                  </a:cubicBezTo>
                  <a:cubicBezTo>
                    <a:pt x="3171" y="8767"/>
                    <a:pt x="3227" y="8761"/>
                    <a:pt x="3278" y="8750"/>
                  </a:cubicBezTo>
                  <a:lnTo>
                    <a:pt x="3341" y="8750"/>
                  </a:lnTo>
                  <a:cubicBezTo>
                    <a:pt x="3397" y="8750"/>
                    <a:pt x="3488" y="8750"/>
                    <a:pt x="3516" y="8778"/>
                  </a:cubicBezTo>
                  <a:lnTo>
                    <a:pt x="3572" y="8897"/>
                  </a:lnTo>
                  <a:cubicBezTo>
                    <a:pt x="3747" y="9366"/>
                    <a:pt x="3544" y="9918"/>
                    <a:pt x="3803" y="10380"/>
                  </a:cubicBezTo>
                  <a:cubicBezTo>
                    <a:pt x="3838" y="10470"/>
                    <a:pt x="3922" y="10526"/>
                    <a:pt x="3977" y="10554"/>
                  </a:cubicBezTo>
                  <a:cubicBezTo>
                    <a:pt x="4012" y="10729"/>
                    <a:pt x="4040" y="10904"/>
                    <a:pt x="4096" y="11051"/>
                  </a:cubicBezTo>
                  <a:lnTo>
                    <a:pt x="4096" y="11079"/>
                  </a:lnTo>
                  <a:cubicBezTo>
                    <a:pt x="4096" y="11114"/>
                    <a:pt x="4012" y="11226"/>
                    <a:pt x="4012" y="11226"/>
                  </a:cubicBezTo>
                  <a:cubicBezTo>
                    <a:pt x="3894" y="11345"/>
                    <a:pt x="3747" y="11463"/>
                    <a:pt x="3628" y="11603"/>
                  </a:cubicBezTo>
                  <a:cubicBezTo>
                    <a:pt x="3628" y="11603"/>
                    <a:pt x="3600" y="11603"/>
                    <a:pt x="3600" y="11638"/>
                  </a:cubicBezTo>
                  <a:lnTo>
                    <a:pt x="3453" y="11638"/>
                  </a:lnTo>
                  <a:cubicBezTo>
                    <a:pt x="3365" y="11625"/>
                    <a:pt x="3272" y="11617"/>
                    <a:pt x="3180" y="11617"/>
                  </a:cubicBezTo>
                  <a:cubicBezTo>
                    <a:pt x="3031" y="11617"/>
                    <a:pt x="2883" y="11638"/>
                    <a:pt x="2754" y="11694"/>
                  </a:cubicBezTo>
                  <a:cubicBezTo>
                    <a:pt x="2726" y="11897"/>
                    <a:pt x="2642" y="12072"/>
                    <a:pt x="2551" y="12219"/>
                  </a:cubicBezTo>
                  <a:cubicBezTo>
                    <a:pt x="2614" y="12247"/>
                    <a:pt x="2670" y="12247"/>
                    <a:pt x="2754" y="12247"/>
                  </a:cubicBezTo>
                  <a:cubicBezTo>
                    <a:pt x="2901" y="12275"/>
                    <a:pt x="3048" y="12275"/>
                    <a:pt x="3194" y="12275"/>
                  </a:cubicBezTo>
                  <a:cubicBezTo>
                    <a:pt x="3341" y="12275"/>
                    <a:pt x="3516" y="12275"/>
                    <a:pt x="3663" y="12302"/>
                  </a:cubicBezTo>
                  <a:cubicBezTo>
                    <a:pt x="3775" y="12302"/>
                    <a:pt x="3894" y="12337"/>
                    <a:pt x="3977" y="12365"/>
                  </a:cubicBezTo>
                  <a:cubicBezTo>
                    <a:pt x="4152" y="11988"/>
                    <a:pt x="4474" y="11638"/>
                    <a:pt x="4768" y="11345"/>
                  </a:cubicBezTo>
                  <a:cubicBezTo>
                    <a:pt x="4768" y="11317"/>
                    <a:pt x="4768" y="11289"/>
                    <a:pt x="4796" y="11254"/>
                  </a:cubicBezTo>
                  <a:cubicBezTo>
                    <a:pt x="4852" y="10939"/>
                    <a:pt x="4824" y="10617"/>
                    <a:pt x="4768" y="10296"/>
                  </a:cubicBezTo>
                  <a:lnTo>
                    <a:pt x="4768" y="10205"/>
                  </a:lnTo>
                  <a:cubicBezTo>
                    <a:pt x="4740" y="9890"/>
                    <a:pt x="4677" y="9568"/>
                    <a:pt x="4621" y="9247"/>
                  </a:cubicBezTo>
                  <a:cubicBezTo>
                    <a:pt x="4593" y="9100"/>
                    <a:pt x="4502" y="9016"/>
                    <a:pt x="4418" y="8981"/>
                  </a:cubicBezTo>
                  <a:cubicBezTo>
                    <a:pt x="4418" y="8925"/>
                    <a:pt x="4418" y="8869"/>
                    <a:pt x="4390" y="8778"/>
                  </a:cubicBezTo>
                  <a:lnTo>
                    <a:pt x="4390" y="8778"/>
                  </a:lnTo>
                  <a:cubicBezTo>
                    <a:pt x="4446" y="8806"/>
                    <a:pt x="4502" y="8806"/>
                    <a:pt x="4565" y="8806"/>
                  </a:cubicBezTo>
                  <a:cubicBezTo>
                    <a:pt x="4649" y="8953"/>
                    <a:pt x="4768" y="9016"/>
                    <a:pt x="4914" y="9016"/>
                  </a:cubicBezTo>
                  <a:cubicBezTo>
                    <a:pt x="4990" y="9062"/>
                    <a:pt x="5077" y="9084"/>
                    <a:pt x="5162" y="9084"/>
                  </a:cubicBezTo>
                  <a:cubicBezTo>
                    <a:pt x="5401" y="9084"/>
                    <a:pt x="5634" y="8915"/>
                    <a:pt x="5614" y="8631"/>
                  </a:cubicBezTo>
                  <a:cubicBezTo>
                    <a:pt x="5586" y="8520"/>
                    <a:pt x="5586" y="8373"/>
                    <a:pt x="5551" y="8226"/>
                  </a:cubicBezTo>
                  <a:cubicBezTo>
                    <a:pt x="5586" y="8198"/>
                    <a:pt x="5614" y="8170"/>
                    <a:pt x="5614" y="8142"/>
                  </a:cubicBezTo>
                  <a:cubicBezTo>
                    <a:pt x="5670" y="8051"/>
                    <a:pt x="5642" y="7932"/>
                    <a:pt x="5551" y="7876"/>
                  </a:cubicBezTo>
                  <a:cubicBezTo>
                    <a:pt x="5586" y="7674"/>
                    <a:pt x="5586" y="7471"/>
                    <a:pt x="5642" y="7268"/>
                  </a:cubicBezTo>
                  <a:cubicBezTo>
                    <a:pt x="5761" y="6918"/>
                    <a:pt x="5900" y="6534"/>
                    <a:pt x="6166" y="6247"/>
                  </a:cubicBezTo>
                  <a:cubicBezTo>
                    <a:pt x="6222" y="6156"/>
                    <a:pt x="6250" y="6072"/>
                    <a:pt x="6285" y="5981"/>
                  </a:cubicBezTo>
                  <a:cubicBezTo>
                    <a:pt x="6516" y="5925"/>
                    <a:pt x="6746" y="5870"/>
                    <a:pt x="7012" y="5835"/>
                  </a:cubicBezTo>
                  <a:lnTo>
                    <a:pt x="7012" y="5835"/>
                  </a:lnTo>
                  <a:cubicBezTo>
                    <a:pt x="6984" y="5897"/>
                    <a:pt x="6949" y="5953"/>
                    <a:pt x="6949" y="6044"/>
                  </a:cubicBezTo>
                  <a:cubicBezTo>
                    <a:pt x="6982" y="6425"/>
                    <a:pt x="7416" y="6627"/>
                    <a:pt x="7787" y="6627"/>
                  </a:cubicBezTo>
                  <a:cubicBezTo>
                    <a:pt x="7811" y="6627"/>
                    <a:pt x="7835" y="6626"/>
                    <a:pt x="7858" y="6625"/>
                  </a:cubicBezTo>
                  <a:lnTo>
                    <a:pt x="7858" y="6625"/>
                  </a:lnTo>
                  <a:cubicBezTo>
                    <a:pt x="7711" y="6918"/>
                    <a:pt x="7565" y="7205"/>
                    <a:pt x="7509" y="7527"/>
                  </a:cubicBezTo>
                  <a:cubicBezTo>
                    <a:pt x="7446" y="7792"/>
                    <a:pt x="7418" y="8051"/>
                    <a:pt x="7474" y="8317"/>
                  </a:cubicBezTo>
                  <a:cubicBezTo>
                    <a:pt x="7509" y="8576"/>
                    <a:pt x="7621" y="8806"/>
                    <a:pt x="7648" y="9072"/>
                  </a:cubicBezTo>
                  <a:cubicBezTo>
                    <a:pt x="7711" y="9478"/>
                    <a:pt x="7446" y="9974"/>
                    <a:pt x="7243" y="10324"/>
                  </a:cubicBezTo>
                  <a:cubicBezTo>
                    <a:pt x="7012" y="10729"/>
                    <a:pt x="6600" y="11226"/>
                    <a:pt x="6635" y="11750"/>
                  </a:cubicBezTo>
                  <a:cubicBezTo>
                    <a:pt x="6635" y="11813"/>
                    <a:pt x="6663" y="11869"/>
                    <a:pt x="6663" y="11925"/>
                  </a:cubicBezTo>
                  <a:lnTo>
                    <a:pt x="6663" y="11953"/>
                  </a:lnTo>
                  <a:cubicBezTo>
                    <a:pt x="6635" y="11953"/>
                    <a:pt x="6572" y="11988"/>
                    <a:pt x="6544" y="11988"/>
                  </a:cubicBezTo>
                  <a:cubicBezTo>
                    <a:pt x="6460" y="11996"/>
                    <a:pt x="6374" y="11999"/>
                    <a:pt x="6288" y="11999"/>
                  </a:cubicBezTo>
                  <a:cubicBezTo>
                    <a:pt x="6074" y="11999"/>
                    <a:pt x="5859" y="11978"/>
                    <a:pt x="5670" y="11953"/>
                  </a:cubicBezTo>
                  <a:cubicBezTo>
                    <a:pt x="5651" y="11944"/>
                    <a:pt x="5632" y="11940"/>
                    <a:pt x="5612" y="11940"/>
                  </a:cubicBezTo>
                  <a:cubicBezTo>
                    <a:pt x="5573" y="11940"/>
                    <a:pt x="5532" y="11953"/>
                    <a:pt x="5495" y="11953"/>
                  </a:cubicBezTo>
                  <a:cubicBezTo>
                    <a:pt x="5467" y="12016"/>
                    <a:pt x="5439" y="12072"/>
                    <a:pt x="5411" y="12128"/>
                  </a:cubicBezTo>
                  <a:cubicBezTo>
                    <a:pt x="5376" y="12191"/>
                    <a:pt x="5348" y="12275"/>
                    <a:pt x="5348" y="12337"/>
                  </a:cubicBezTo>
                  <a:cubicBezTo>
                    <a:pt x="5376" y="12365"/>
                    <a:pt x="5411" y="12421"/>
                    <a:pt x="5439" y="12477"/>
                  </a:cubicBezTo>
                  <a:cubicBezTo>
                    <a:pt x="5495" y="12512"/>
                    <a:pt x="5642" y="12540"/>
                    <a:pt x="5698" y="12540"/>
                  </a:cubicBezTo>
                  <a:cubicBezTo>
                    <a:pt x="5872" y="12540"/>
                    <a:pt x="6019" y="12568"/>
                    <a:pt x="6166" y="12568"/>
                  </a:cubicBezTo>
                  <a:cubicBezTo>
                    <a:pt x="6397" y="12568"/>
                    <a:pt x="6635" y="12596"/>
                    <a:pt x="6865" y="12596"/>
                  </a:cubicBezTo>
                  <a:cubicBezTo>
                    <a:pt x="6949" y="12568"/>
                    <a:pt x="7040" y="12568"/>
                    <a:pt x="7159" y="12568"/>
                  </a:cubicBezTo>
                  <a:cubicBezTo>
                    <a:pt x="7187" y="12568"/>
                    <a:pt x="7215" y="12540"/>
                    <a:pt x="7243" y="12512"/>
                  </a:cubicBezTo>
                  <a:cubicBezTo>
                    <a:pt x="7271" y="12421"/>
                    <a:pt x="7299" y="12365"/>
                    <a:pt x="7299" y="12275"/>
                  </a:cubicBezTo>
                  <a:cubicBezTo>
                    <a:pt x="7334" y="12128"/>
                    <a:pt x="7362" y="11988"/>
                    <a:pt x="7418" y="11841"/>
                  </a:cubicBezTo>
                  <a:cubicBezTo>
                    <a:pt x="7446" y="11722"/>
                    <a:pt x="7474" y="11603"/>
                    <a:pt x="7509" y="11519"/>
                  </a:cubicBezTo>
                  <a:cubicBezTo>
                    <a:pt x="7537" y="11463"/>
                    <a:pt x="7537" y="11428"/>
                    <a:pt x="7565" y="11400"/>
                  </a:cubicBezTo>
                  <a:cubicBezTo>
                    <a:pt x="7537" y="11170"/>
                    <a:pt x="7648" y="10939"/>
                    <a:pt x="7795" y="10764"/>
                  </a:cubicBezTo>
                  <a:cubicBezTo>
                    <a:pt x="7914" y="10554"/>
                    <a:pt x="8089" y="10352"/>
                    <a:pt x="8236" y="10177"/>
                  </a:cubicBezTo>
                  <a:cubicBezTo>
                    <a:pt x="8320" y="9946"/>
                    <a:pt x="8411" y="9680"/>
                    <a:pt x="8439" y="9422"/>
                  </a:cubicBezTo>
                  <a:lnTo>
                    <a:pt x="8467" y="9422"/>
                  </a:lnTo>
                  <a:cubicBezTo>
                    <a:pt x="8523" y="9450"/>
                    <a:pt x="8613" y="9450"/>
                    <a:pt x="8669" y="9450"/>
                  </a:cubicBezTo>
                  <a:cubicBezTo>
                    <a:pt x="8641" y="9478"/>
                    <a:pt x="8641" y="9478"/>
                    <a:pt x="8613" y="9506"/>
                  </a:cubicBezTo>
                  <a:cubicBezTo>
                    <a:pt x="8495" y="9596"/>
                    <a:pt x="8439" y="9715"/>
                    <a:pt x="8439" y="9890"/>
                  </a:cubicBezTo>
                  <a:cubicBezTo>
                    <a:pt x="8439" y="9907"/>
                    <a:pt x="8439" y="9923"/>
                    <a:pt x="8433" y="9934"/>
                  </a:cubicBezTo>
                  <a:lnTo>
                    <a:pt x="8433" y="9934"/>
                  </a:lnTo>
                  <a:cubicBezTo>
                    <a:pt x="8450" y="9927"/>
                    <a:pt x="8468" y="9924"/>
                    <a:pt x="8486" y="9924"/>
                  </a:cubicBezTo>
                  <a:cubicBezTo>
                    <a:pt x="8552" y="9924"/>
                    <a:pt x="8613" y="9969"/>
                    <a:pt x="8613" y="10030"/>
                  </a:cubicBezTo>
                  <a:cubicBezTo>
                    <a:pt x="8641" y="10324"/>
                    <a:pt x="8697" y="10498"/>
                    <a:pt x="8495" y="10701"/>
                  </a:cubicBezTo>
                  <a:cubicBezTo>
                    <a:pt x="8348" y="10876"/>
                    <a:pt x="8117" y="11079"/>
                    <a:pt x="7914" y="11198"/>
                  </a:cubicBezTo>
                  <a:cubicBezTo>
                    <a:pt x="7886" y="11226"/>
                    <a:pt x="7823" y="11226"/>
                    <a:pt x="7795" y="11226"/>
                  </a:cubicBezTo>
                  <a:cubicBezTo>
                    <a:pt x="7767" y="11254"/>
                    <a:pt x="7739" y="11317"/>
                    <a:pt x="7739" y="11372"/>
                  </a:cubicBezTo>
                  <a:lnTo>
                    <a:pt x="7739" y="11400"/>
                  </a:lnTo>
                  <a:cubicBezTo>
                    <a:pt x="7739" y="11428"/>
                    <a:pt x="7767" y="11428"/>
                    <a:pt x="7767" y="11463"/>
                  </a:cubicBezTo>
                  <a:cubicBezTo>
                    <a:pt x="7804" y="11458"/>
                    <a:pt x="7841" y="11456"/>
                    <a:pt x="7879" y="11456"/>
                  </a:cubicBezTo>
                  <a:cubicBezTo>
                    <a:pt x="8081" y="11456"/>
                    <a:pt x="8300" y="11524"/>
                    <a:pt x="8495" y="11547"/>
                  </a:cubicBezTo>
                  <a:cubicBezTo>
                    <a:pt x="8627" y="11575"/>
                    <a:pt x="8766" y="11589"/>
                    <a:pt x="8907" y="11589"/>
                  </a:cubicBezTo>
                  <a:cubicBezTo>
                    <a:pt x="9049" y="11589"/>
                    <a:pt x="9194" y="11575"/>
                    <a:pt x="9341" y="11547"/>
                  </a:cubicBezTo>
                  <a:lnTo>
                    <a:pt x="9341" y="11519"/>
                  </a:lnTo>
                  <a:cubicBezTo>
                    <a:pt x="9432" y="11372"/>
                    <a:pt x="9487" y="11226"/>
                    <a:pt x="9571" y="11079"/>
                  </a:cubicBezTo>
                  <a:cubicBezTo>
                    <a:pt x="9718" y="10764"/>
                    <a:pt x="9921" y="10498"/>
                    <a:pt x="10096" y="10205"/>
                  </a:cubicBezTo>
                  <a:cubicBezTo>
                    <a:pt x="10131" y="10149"/>
                    <a:pt x="10159" y="10121"/>
                    <a:pt x="10215" y="10121"/>
                  </a:cubicBezTo>
                  <a:lnTo>
                    <a:pt x="10215" y="10093"/>
                  </a:lnTo>
                  <a:lnTo>
                    <a:pt x="10215" y="10030"/>
                  </a:lnTo>
                  <a:cubicBezTo>
                    <a:pt x="10131" y="9743"/>
                    <a:pt x="10096" y="9422"/>
                    <a:pt x="9956" y="9156"/>
                  </a:cubicBezTo>
                  <a:cubicBezTo>
                    <a:pt x="9893" y="9044"/>
                    <a:pt x="9809" y="8897"/>
                    <a:pt x="9746" y="8778"/>
                  </a:cubicBezTo>
                  <a:cubicBezTo>
                    <a:pt x="9690" y="8750"/>
                    <a:pt x="9606" y="8750"/>
                    <a:pt x="9543" y="8750"/>
                  </a:cubicBezTo>
                  <a:cubicBezTo>
                    <a:pt x="9515" y="8694"/>
                    <a:pt x="9487" y="8666"/>
                    <a:pt x="9460" y="8631"/>
                  </a:cubicBezTo>
                  <a:cubicBezTo>
                    <a:pt x="9543" y="8631"/>
                    <a:pt x="9606" y="8604"/>
                    <a:pt x="9690" y="8604"/>
                  </a:cubicBezTo>
                  <a:cubicBezTo>
                    <a:pt x="9690" y="8548"/>
                    <a:pt x="9718" y="8492"/>
                    <a:pt x="9746" y="8429"/>
                  </a:cubicBezTo>
                  <a:cubicBezTo>
                    <a:pt x="9865" y="8198"/>
                    <a:pt x="10131" y="8107"/>
                    <a:pt x="10334" y="8079"/>
                  </a:cubicBezTo>
                  <a:cubicBezTo>
                    <a:pt x="10476" y="8045"/>
                    <a:pt x="10619" y="8021"/>
                    <a:pt x="10763" y="8021"/>
                  </a:cubicBezTo>
                  <a:cubicBezTo>
                    <a:pt x="10852" y="8021"/>
                    <a:pt x="10942" y="8030"/>
                    <a:pt x="11033" y="8051"/>
                  </a:cubicBezTo>
                  <a:cubicBezTo>
                    <a:pt x="11117" y="8051"/>
                    <a:pt x="11236" y="8170"/>
                    <a:pt x="11208" y="8282"/>
                  </a:cubicBezTo>
                  <a:cubicBezTo>
                    <a:pt x="11180" y="8548"/>
                    <a:pt x="11382" y="8722"/>
                    <a:pt x="11585" y="8869"/>
                  </a:cubicBezTo>
                  <a:cubicBezTo>
                    <a:pt x="11760" y="9016"/>
                    <a:pt x="11935" y="9191"/>
                    <a:pt x="11991" y="9422"/>
                  </a:cubicBezTo>
                  <a:cubicBezTo>
                    <a:pt x="12019" y="9331"/>
                    <a:pt x="12019" y="9275"/>
                    <a:pt x="12019" y="9219"/>
                  </a:cubicBezTo>
                  <a:cubicBezTo>
                    <a:pt x="11991" y="9016"/>
                    <a:pt x="11963" y="8841"/>
                    <a:pt x="11879" y="8666"/>
                  </a:cubicBezTo>
                  <a:cubicBezTo>
                    <a:pt x="11816" y="8492"/>
                    <a:pt x="11732" y="8317"/>
                    <a:pt x="11641" y="8142"/>
                  </a:cubicBezTo>
                  <a:cubicBezTo>
                    <a:pt x="11529" y="7757"/>
                    <a:pt x="11529" y="7352"/>
                    <a:pt x="11410" y="6974"/>
                  </a:cubicBezTo>
                  <a:cubicBezTo>
                    <a:pt x="11354" y="6827"/>
                    <a:pt x="11208" y="6709"/>
                    <a:pt x="11061" y="6681"/>
                  </a:cubicBezTo>
                  <a:cubicBezTo>
                    <a:pt x="11033" y="6597"/>
                    <a:pt x="11005" y="6506"/>
                    <a:pt x="11005" y="6394"/>
                  </a:cubicBezTo>
                  <a:cubicBezTo>
                    <a:pt x="10975" y="6217"/>
                    <a:pt x="10807" y="6150"/>
                    <a:pt x="10650" y="6150"/>
                  </a:cubicBezTo>
                  <a:cubicBezTo>
                    <a:pt x="10620" y="6150"/>
                    <a:pt x="10592" y="6152"/>
                    <a:pt x="10564" y="6156"/>
                  </a:cubicBezTo>
                  <a:cubicBezTo>
                    <a:pt x="10445" y="5870"/>
                    <a:pt x="10362" y="5520"/>
                    <a:pt x="10306" y="5198"/>
                  </a:cubicBezTo>
                  <a:cubicBezTo>
                    <a:pt x="10277" y="5118"/>
                    <a:pt x="10206" y="5080"/>
                    <a:pt x="10139" y="5080"/>
                  </a:cubicBezTo>
                  <a:cubicBezTo>
                    <a:pt x="10059" y="5080"/>
                    <a:pt x="9984" y="5132"/>
                    <a:pt x="9984" y="5226"/>
                  </a:cubicBezTo>
                  <a:cubicBezTo>
                    <a:pt x="9984" y="5254"/>
                    <a:pt x="9984" y="5310"/>
                    <a:pt x="10012" y="5345"/>
                  </a:cubicBezTo>
                  <a:cubicBezTo>
                    <a:pt x="9966" y="5328"/>
                    <a:pt x="9923" y="5319"/>
                    <a:pt x="9879" y="5319"/>
                  </a:cubicBezTo>
                  <a:cubicBezTo>
                    <a:pt x="9835" y="5319"/>
                    <a:pt x="9792" y="5328"/>
                    <a:pt x="9746" y="5345"/>
                  </a:cubicBezTo>
                  <a:cubicBezTo>
                    <a:pt x="9718" y="5345"/>
                    <a:pt x="9718" y="5310"/>
                    <a:pt x="9718" y="5310"/>
                  </a:cubicBezTo>
                  <a:cubicBezTo>
                    <a:pt x="9610" y="5202"/>
                    <a:pt x="9486" y="5154"/>
                    <a:pt x="9365" y="5154"/>
                  </a:cubicBezTo>
                  <a:cubicBezTo>
                    <a:pt x="9197" y="5154"/>
                    <a:pt x="9037" y="5247"/>
                    <a:pt x="8935" y="5401"/>
                  </a:cubicBezTo>
                  <a:cubicBezTo>
                    <a:pt x="8872" y="5485"/>
                    <a:pt x="8844" y="5548"/>
                    <a:pt x="8816" y="5632"/>
                  </a:cubicBezTo>
                  <a:cubicBezTo>
                    <a:pt x="8788" y="5548"/>
                    <a:pt x="8732" y="5457"/>
                    <a:pt x="8697" y="5373"/>
                  </a:cubicBezTo>
                  <a:cubicBezTo>
                    <a:pt x="8844" y="5345"/>
                    <a:pt x="8991" y="5282"/>
                    <a:pt x="9082" y="5107"/>
                  </a:cubicBezTo>
                  <a:cubicBezTo>
                    <a:pt x="9194" y="4961"/>
                    <a:pt x="9166" y="4730"/>
                    <a:pt x="9082" y="4555"/>
                  </a:cubicBezTo>
                  <a:cubicBezTo>
                    <a:pt x="9341" y="4499"/>
                    <a:pt x="9634" y="4436"/>
                    <a:pt x="9921" y="4352"/>
                  </a:cubicBezTo>
                  <a:cubicBezTo>
                    <a:pt x="9956" y="4324"/>
                    <a:pt x="9984" y="4324"/>
                    <a:pt x="10012" y="4296"/>
                  </a:cubicBezTo>
                  <a:cubicBezTo>
                    <a:pt x="10131" y="4296"/>
                    <a:pt x="10215" y="4324"/>
                    <a:pt x="10334" y="4324"/>
                  </a:cubicBezTo>
                  <a:cubicBezTo>
                    <a:pt x="10592" y="4352"/>
                    <a:pt x="10858" y="4408"/>
                    <a:pt x="11145" y="4408"/>
                  </a:cubicBezTo>
                  <a:cubicBezTo>
                    <a:pt x="11382" y="4380"/>
                    <a:pt x="11557" y="4233"/>
                    <a:pt x="11613" y="4058"/>
                  </a:cubicBezTo>
                  <a:cubicBezTo>
                    <a:pt x="11816" y="4205"/>
                    <a:pt x="12054" y="4408"/>
                    <a:pt x="12228" y="4611"/>
                  </a:cubicBezTo>
                  <a:cubicBezTo>
                    <a:pt x="12284" y="4646"/>
                    <a:pt x="12312" y="4674"/>
                    <a:pt x="12340" y="4730"/>
                  </a:cubicBezTo>
                  <a:cubicBezTo>
                    <a:pt x="12110" y="4730"/>
                    <a:pt x="11844" y="5023"/>
                    <a:pt x="12054" y="5254"/>
                  </a:cubicBezTo>
                  <a:cubicBezTo>
                    <a:pt x="12256" y="5548"/>
                    <a:pt x="12459" y="5835"/>
                    <a:pt x="12634" y="6128"/>
                  </a:cubicBezTo>
                  <a:cubicBezTo>
                    <a:pt x="12634" y="6156"/>
                    <a:pt x="12634" y="6184"/>
                    <a:pt x="12662" y="6219"/>
                  </a:cubicBezTo>
                  <a:cubicBezTo>
                    <a:pt x="12781" y="6974"/>
                    <a:pt x="13040" y="7702"/>
                    <a:pt x="13242" y="8457"/>
                  </a:cubicBezTo>
                  <a:cubicBezTo>
                    <a:pt x="13305" y="8694"/>
                    <a:pt x="13361" y="8925"/>
                    <a:pt x="13389" y="9191"/>
                  </a:cubicBezTo>
                  <a:cubicBezTo>
                    <a:pt x="13361" y="9303"/>
                    <a:pt x="13333" y="9422"/>
                    <a:pt x="13305" y="9541"/>
                  </a:cubicBezTo>
                  <a:cubicBezTo>
                    <a:pt x="13242" y="9827"/>
                    <a:pt x="13214" y="10121"/>
                    <a:pt x="13158" y="10380"/>
                  </a:cubicBezTo>
                  <a:cubicBezTo>
                    <a:pt x="13158" y="10526"/>
                    <a:pt x="13131" y="10673"/>
                    <a:pt x="13131" y="10792"/>
                  </a:cubicBezTo>
                  <a:cubicBezTo>
                    <a:pt x="13131" y="10904"/>
                    <a:pt x="13131" y="11023"/>
                    <a:pt x="13068" y="11114"/>
                  </a:cubicBezTo>
                  <a:cubicBezTo>
                    <a:pt x="13040" y="11198"/>
                    <a:pt x="12956" y="11289"/>
                    <a:pt x="12893" y="11345"/>
                  </a:cubicBezTo>
                  <a:cubicBezTo>
                    <a:pt x="12837" y="11400"/>
                    <a:pt x="12781" y="11491"/>
                    <a:pt x="12690" y="11547"/>
                  </a:cubicBezTo>
                  <a:cubicBezTo>
                    <a:pt x="12634" y="11547"/>
                    <a:pt x="12606" y="11547"/>
                    <a:pt x="12543" y="11575"/>
                  </a:cubicBezTo>
                  <a:cubicBezTo>
                    <a:pt x="12487" y="11547"/>
                    <a:pt x="12431" y="11547"/>
                    <a:pt x="12403" y="11547"/>
                  </a:cubicBezTo>
                  <a:cubicBezTo>
                    <a:pt x="12280" y="11528"/>
                    <a:pt x="12170" y="11508"/>
                    <a:pt x="12055" y="11508"/>
                  </a:cubicBezTo>
                  <a:cubicBezTo>
                    <a:pt x="12007" y="11508"/>
                    <a:pt x="11958" y="11511"/>
                    <a:pt x="11907" y="11519"/>
                  </a:cubicBezTo>
                  <a:cubicBezTo>
                    <a:pt x="11641" y="11547"/>
                    <a:pt x="11410" y="11575"/>
                    <a:pt x="11236" y="11778"/>
                  </a:cubicBezTo>
                  <a:cubicBezTo>
                    <a:pt x="11236" y="11813"/>
                    <a:pt x="11236" y="11869"/>
                    <a:pt x="11208" y="11925"/>
                  </a:cubicBezTo>
                  <a:cubicBezTo>
                    <a:pt x="11236" y="11925"/>
                    <a:pt x="11236" y="11953"/>
                    <a:pt x="11264" y="11953"/>
                  </a:cubicBezTo>
                  <a:cubicBezTo>
                    <a:pt x="11319" y="12072"/>
                    <a:pt x="11557" y="12100"/>
                    <a:pt x="11669" y="12100"/>
                  </a:cubicBezTo>
                  <a:cubicBezTo>
                    <a:pt x="11844" y="12128"/>
                    <a:pt x="12019" y="12163"/>
                    <a:pt x="12194" y="12163"/>
                  </a:cubicBezTo>
                  <a:cubicBezTo>
                    <a:pt x="12431" y="12163"/>
                    <a:pt x="12662" y="12163"/>
                    <a:pt x="12928" y="12128"/>
                  </a:cubicBezTo>
                  <a:cubicBezTo>
                    <a:pt x="13068" y="12128"/>
                    <a:pt x="13242" y="12072"/>
                    <a:pt x="13389" y="12044"/>
                  </a:cubicBezTo>
                  <a:cubicBezTo>
                    <a:pt x="13417" y="11869"/>
                    <a:pt x="13452" y="11694"/>
                    <a:pt x="13480" y="11519"/>
                  </a:cubicBezTo>
                  <a:cubicBezTo>
                    <a:pt x="13536" y="11317"/>
                    <a:pt x="13655" y="11079"/>
                    <a:pt x="13683" y="10876"/>
                  </a:cubicBezTo>
                  <a:cubicBezTo>
                    <a:pt x="13711" y="10645"/>
                    <a:pt x="13627" y="10415"/>
                    <a:pt x="13655" y="10177"/>
                  </a:cubicBezTo>
                  <a:cubicBezTo>
                    <a:pt x="13683" y="10030"/>
                    <a:pt x="13739" y="9890"/>
                    <a:pt x="13802" y="9771"/>
                  </a:cubicBezTo>
                  <a:cubicBezTo>
                    <a:pt x="13683" y="9541"/>
                    <a:pt x="13627" y="9275"/>
                    <a:pt x="13564" y="9044"/>
                  </a:cubicBezTo>
                  <a:cubicBezTo>
                    <a:pt x="13538" y="8908"/>
                    <a:pt x="13615" y="8747"/>
                    <a:pt x="13765" y="8747"/>
                  </a:cubicBezTo>
                  <a:cubicBezTo>
                    <a:pt x="13777" y="8747"/>
                    <a:pt x="13789" y="8748"/>
                    <a:pt x="13802" y="8750"/>
                  </a:cubicBezTo>
                  <a:cubicBezTo>
                    <a:pt x="13946" y="8772"/>
                    <a:pt x="14090" y="8781"/>
                    <a:pt x="14234" y="8781"/>
                  </a:cubicBezTo>
                  <a:cubicBezTo>
                    <a:pt x="14468" y="8781"/>
                    <a:pt x="14701" y="8757"/>
                    <a:pt x="14935" y="8722"/>
                  </a:cubicBezTo>
                  <a:cubicBezTo>
                    <a:pt x="15137" y="8694"/>
                    <a:pt x="15312" y="8631"/>
                    <a:pt x="15515" y="8604"/>
                  </a:cubicBezTo>
                  <a:cubicBezTo>
                    <a:pt x="15487" y="8492"/>
                    <a:pt x="15403" y="8373"/>
                    <a:pt x="15256" y="8345"/>
                  </a:cubicBezTo>
                  <a:cubicBezTo>
                    <a:pt x="14963" y="8254"/>
                    <a:pt x="14585" y="8226"/>
                    <a:pt x="14291" y="8079"/>
                  </a:cubicBezTo>
                  <a:cubicBezTo>
                    <a:pt x="14179" y="7904"/>
                    <a:pt x="14060" y="7702"/>
                    <a:pt x="13977" y="7499"/>
                  </a:cubicBezTo>
                  <a:cubicBezTo>
                    <a:pt x="13942" y="7471"/>
                    <a:pt x="13942" y="7408"/>
                    <a:pt x="13914" y="7352"/>
                  </a:cubicBezTo>
                  <a:lnTo>
                    <a:pt x="13914" y="7352"/>
                  </a:lnTo>
                  <a:cubicBezTo>
                    <a:pt x="14033" y="7471"/>
                    <a:pt x="14179" y="7555"/>
                    <a:pt x="14326" y="7646"/>
                  </a:cubicBezTo>
                  <a:cubicBezTo>
                    <a:pt x="14557" y="7792"/>
                    <a:pt x="14816" y="7848"/>
                    <a:pt x="15053" y="7995"/>
                  </a:cubicBezTo>
                  <a:cubicBezTo>
                    <a:pt x="15081" y="7995"/>
                    <a:pt x="15109" y="8023"/>
                    <a:pt x="15137" y="8023"/>
                  </a:cubicBezTo>
                  <a:lnTo>
                    <a:pt x="15165" y="8051"/>
                  </a:lnTo>
                  <a:cubicBezTo>
                    <a:pt x="15431" y="8170"/>
                    <a:pt x="15662" y="8226"/>
                    <a:pt x="15927" y="8254"/>
                  </a:cubicBezTo>
                  <a:cubicBezTo>
                    <a:pt x="16001" y="8261"/>
                    <a:pt x="16080" y="8266"/>
                    <a:pt x="16159" y="8266"/>
                  </a:cubicBezTo>
                  <a:cubicBezTo>
                    <a:pt x="16385" y="8266"/>
                    <a:pt x="16618" y="8222"/>
                    <a:pt x="16774" y="8051"/>
                  </a:cubicBezTo>
                  <a:cubicBezTo>
                    <a:pt x="16857" y="7967"/>
                    <a:pt x="16885" y="7848"/>
                    <a:pt x="16885" y="7702"/>
                  </a:cubicBezTo>
                  <a:cubicBezTo>
                    <a:pt x="16711" y="7702"/>
                    <a:pt x="16564" y="7729"/>
                    <a:pt x="16424" y="7729"/>
                  </a:cubicBezTo>
                  <a:cubicBezTo>
                    <a:pt x="16371" y="7734"/>
                    <a:pt x="16318" y="7736"/>
                    <a:pt x="16267" y="7736"/>
                  </a:cubicBezTo>
                  <a:cubicBezTo>
                    <a:pt x="16006" y="7736"/>
                    <a:pt x="15766" y="7677"/>
                    <a:pt x="15550" y="7555"/>
                  </a:cubicBezTo>
                  <a:cubicBezTo>
                    <a:pt x="15487" y="7555"/>
                    <a:pt x="15459" y="7527"/>
                    <a:pt x="15459" y="7471"/>
                  </a:cubicBezTo>
                  <a:cubicBezTo>
                    <a:pt x="15312" y="7408"/>
                    <a:pt x="15200" y="7352"/>
                    <a:pt x="15109" y="7268"/>
                  </a:cubicBezTo>
                  <a:cubicBezTo>
                    <a:pt x="14788" y="7030"/>
                    <a:pt x="14641" y="6653"/>
                    <a:pt x="14501" y="6303"/>
                  </a:cubicBezTo>
                  <a:cubicBezTo>
                    <a:pt x="14438" y="6219"/>
                    <a:pt x="14410" y="6128"/>
                    <a:pt x="14382" y="6009"/>
                  </a:cubicBezTo>
                  <a:cubicBezTo>
                    <a:pt x="14326" y="5925"/>
                    <a:pt x="14263" y="5835"/>
                    <a:pt x="14207" y="5723"/>
                  </a:cubicBezTo>
                  <a:cubicBezTo>
                    <a:pt x="14116" y="5548"/>
                    <a:pt x="13914" y="5282"/>
                    <a:pt x="13914" y="5051"/>
                  </a:cubicBezTo>
                  <a:cubicBezTo>
                    <a:pt x="13802" y="4758"/>
                    <a:pt x="13711" y="4499"/>
                    <a:pt x="13564" y="4233"/>
                  </a:cubicBezTo>
                  <a:cubicBezTo>
                    <a:pt x="13389" y="3912"/>
                    <a:pt x="13214" y="3597"/>
                    <a:pt x="12984" y="3331"/>
                  </a:cubicBezTo>
                  <a:cubicBezTo>
                    <a:pt x="12515" y="2807"/>
                    <a:pt x="11907" y="2457"/>
                    <a:pt x="11410" y="1989"/>
                  </a:cubicBezTo>
                  <a:cubicBezTo>
                    <a:pt x="10683" y="1702"/>
                    <a:pt x="9921" y="1555"/>
                    <a:pt x="9166" y="1555"/>
                  </a:cubicBezTo>
                  <a:cubicBezTo>
                    <a:pt x="8844" y="1639"/>
                    <a:pt x="8467" y="1639"/>
                    <a:pt x="8117" y="1702"/>
                  </a:cubicBezTo>
                  <a:cubicBezTo>
                    <a:pt x="7795" y="1758"/>
                    <a:pt x="7474" y="1814"/>
                    <a:pt x="7124" y="1933"/>
                  </a:cubicBezTo>
                  <a:cubicBezTo>
                    <a:pt x="6663" y="2080"/>
                    <a:pt x="6075" y="2254"/>
                    <a:pt x="5761" y="2660"/>
                  </a:cubicBezTo>
                  <a:cubicBezTo>
                    <a:pt x="5761" y="2688"/>
                    <a:pt x="5726" y="2688"/>
                    <a:pt x="5698" y="2723"/>
                  </a:cubicBezTo>
                  <a:cubicBezTo>
                    <a:pt x="5586" y="2863"/>
                    <a:pt x="5495" y="3010"/>
                    <a:pt x="5411" y="3212"/>
                  </a:cubicBezTo>
                  <a:cubicBezTo>
                    <a:pt x="5348" y="3387"/>
                    <a:pt x="5320" y="3562"/>
                    <a:pt x="5292" y="3772"/>
                  </a:cubicBezTo>
                  <a:lnTo>
                    <a:pt x="5292" y="3709"/>
                  </a:lnTo>
                  <a:lnTo>
                    <a:pt x="5292" y="3562"/>
                  </a:lnTo>
                  <a:cubicBezTo>
                    <a:pt x="5320" y="3303"/>
                    <a:pt x="5348" y="2982"/>
                    <a:pt x="5201" y="2723"/>
                  </a:cubicBezTo>
                  <a:cubicBezTo>
                    <a:pt x="5173" y="2548"/>
                    <a:pt x="5117" y="2401"/>
                    <a:pt x="5089" y="2226"/>
                  </a:cubicBezTo>
                  <a:cubicBezTo>
                    <a:pt x="5026" y="1989"/>
                    <a:pt x="4970" y="1786"/>
                    <a:pt x="4914" y="1583"/>
                  </a:cubicBezTo>
                  <a:cubicBezTo>
                    <a:pt x="4887" y="1555"/>
                    <a:pt x="4887" y="1527"/>
                    <a:pt x="4887" y="1499"/>
                  </a:cubicBezTo>
                  <a:cubicBezTo>
                    <a:pt x="4887" y="1464"/>
                    <a:pt x="4852" y="1464"/>
                    <a:pt x="4852" y="1436"/>
                  </a:cubicBezTo>
                  <a:cubicBezTo>
                    <a:pt x="4824" y="1262"/>
                    <a:pt x="4768" y="1115"/>
                    <a:pt x="4677" y="975"/>
                  </a:cubicBezTo>
                  <a:lnTo>
                    <a:pt x="4649" y="975"/>
                  </a:lnTo>
                  <a:cubicBezTo>
                    <a:pt x="4565" y="975"/>
                    <a:pt x="4474" y="912"/>
                    <a:pt x="4502" y="828"/>
                  </a:cubicBezTo>
                  <a:lnTo>
                    <a:pt x="4502" y="765"/>
                  </a:lnTo>
                  <a:cubicBezTo>
                    <a:pt x="4474" y="737"/>
                    <a:pt x="4446" y="709"/>
                    <a:pt x="4418" y="709"/>
                  </a:cubicBezTo>
                  <a:lnTo>
                    <a:pt x="4418" y="681"/>
                  </a:lnTo>
                  <a:cubicBezTo>
                    <a:pt x="4299" y="562"/>
                    <a:pt x="4215" y="415"/>
                    <a:pt x="4068" y="332"/>
                  </a:cubicBezTo>
                  <a:cubicBezTo>
                    <a:pt x="4012" y="332"/>
                    <a:pt x="3950" y="304"/>
                    <a:pt x="3922" y="241"/>
                  </a:cubicBezTo>
                  <a:cubicBezTo>
                    <a:pt x="3880" y="227"/>
                    <a:pt x="3829" y="220"/>
                    <a:pt x="3777" y="220"/>
                  </a:cubicBezTo>
                  <a:cubicBezTo>
                    <a:pt x="3726" y="220"/>
                    <a:pt x="3673" y="227"/>
                    <a:pt x="3628" y="241"/>
                  </a:cubicBezTo>
                  <a:cubicBezTo>
                    <a:pt x="3600" y="241"/>
                    <a:pt x="3544" y="241"/>
                    <a:pt x="3516" y="276"/>
                  </a:cubicBezTo>
                  <a:cubicBezTo>
                    <a:pt x="3453" y="213"/>
                    <a:pt x="3397" y="129"/>
                    <a:pt x="3313" y="101"/>
                  </a:cubicBezTo>
                  <a:cubicBezTo>
                    <a:pt x="3190" y="34"/>
                    <a:pt x="3059" y="0"/>
                    <a:pt x="293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9"/>
            <p:cNvSpPr/>
            <p:nvPr/>
          </p:nvSpPr>
          <p:spPr>
            <a:xfrm>
              <a:off x="7316927" y="2915888"/>
              <a:ext cx="34451" cy="36158"/>
            </a:xfrm>
            <a:custGeom>
              <a:rect b="b" l="l" r="r" t="t"/>
              <a:pathLst>
                <a:path extrusionOk="0" h="1589" w="1514">
                  <a:moveTo>
                    <a:pt x="848" y="126"/>
                  </a:moveTo>
                  <a:cubicBezTo>
                    <a:pt x="938" y="126"/>
                    <a:pt x="979" y="221"/>
                    <a:pt x="898" y="277"/>
                  </a:cubicBezTo>
                  <a:cubicBezTo>
                    <a:pt x="898" y="305"/>
                    <a:pt x="870" y="333"/>
                    <a:pt x="842" y="361"/>
                  </a:cubicBezTo>
                  <a:cubicBezTo>
                    <a:pt x="842" y="389"/>
                    <a:pt x="842" y="417"/>
                    <a:pt x="814" y="452"/>
                  </a:cubicBezTo>
                  <a:cubicBezTo>
                    <a:pt x="695" y="536"/>
                    <a:pt x="611" y="592"/>
                    <a:pt x="492" y="592"/>
                  </a:cubicBezTo>
                  <a:cubicBezTo>
                    <a:pt x="437" y="592"/>
                    <a:pt x="402" y="564"/>
                    <a:pt x="374" y="536"/>
                  </a:cubicBezTo>
                  <a:cubicBezTo>
                    <a:pt x="290" y="508"/>
                    <a:pt x="262" y="417"/>
                    <a:pt x="318" y="333"/>
                  </a:cubicBezTo>
                  <a:cubicBezTo>
                    <a:pt x="464" y="214"/>
                    <a:pt x="639" y="158"/>
                    <a:pt x="814" y="130"/>
                  </a:cubicBezTo>
                  <a:cubicBezTo>
                    <a:pt x="826" y="127"/>
                    <a:pt x="838" y="126"/>
                    <a:pt x="848" y="126"/>
                  </a:cubicBezTo>
                  <a:close/>
                  <a:moveTo>
                    <a:pt x="891" y="0"/>
                  </a:moveTo>
                  <a:cubicBezTo>
                    <a:pt x="455" y="0"/>
                    <a:pt x="1" y="379"/>
                    <a:pt x="52" y="857"/>
                  </a:cubicBezTo>
                  <a:cubicBezTo>
                    <a:pt x="87" y="913"/>
                    <a:pt x="87" y="976"/>
                    <a:pt x="115" y="1032"/>
                  </a:cubicBezTo>
                  <a:lnTo>
                    <a:pt x="115" y="1179"/>
                  </a:lnTo>
                  <a:cubicBezTo>
                    <a:pt x="115" y="1382"/>
                    <a:pt x="262" y="1556"/>
                    <a:pt x="464" y="1584"/>
                  </a:cubicBezTo>
                  <a:cubicBezTo>
                    <a:pt x="488" y="1587"/>
                    <a:pt x="511" y="1589"/>
                    <a:pt x="533" y="1589"/>
                  </a:cubicBezTo>
                  <a:cubicBezTo>
                    <a:pt x="730" y="1589"/>
                    <a:pt x="876" y="1479"/>
                    <a:pt x="926" y="1291"/>
                  </a:cubicBezTo>
                  <a:cubicBezTo>
                    <a:pt x="961" y="1235"/>
                    <a:pt x="961" y="1207"/>
                    <a:pt x="989" y="1179"/>
                  </a:cubicBezTo>
                  <a:cubicBezTo>
                    <a:pt x="1017" y="1151"/>
                    <a:pt x="1045" y="1151"/>
                    <a:pt x="1073" y="1116"/>
                  </a:cubicBezTo>
                  <a:cubicBezTo>
                    <a:pt x="1248" y="1004"/>
                    <a:pt x="1394" y="885"/>
                    <a:pt x="1450" y="682"/>
                  </a:cubicBezTo>
                  <a:cubicBezTo>
                    <a:pt x="1513" y="417"/>
                    <a:pt x="1366" y="214"/>
                    <a:pt x="1192" y="102"/>
                  </a:cubicBezTo>
                  <a:cubicBezTo>
                    <a:pt x="1164" y="67"/>
                    <a:pt x="1101" y="11"/>
                    <a:pt x="1017" y="11"/>
                  </a:cubicBezTo>
                  <a:cubicBezTo>
                    <a:pt x="975" y="4"/>
                    <a:pt x="933" y="0"/>
                    <a:pt x="89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9"/>
            <p:cNvSpPr/>
            <p:nvPr/>
          </p:nvSpPr>
          <p:spPr>
            <a:xfrm>
              <a:off x="7303797" y="2951750"/>
              <a:ext cx="26259" cy="28694"/>
            </a:xfrm>
            <a:custGeom>
              <a:rect b="b" l="l" r="r" t="t"/>
              <a:pathLst>
                <a:path extrusionOk="0" h="1261" w="1154">
                  <a:moveTo>
                    <a:pt x="521" y="1"/>
                  </a:moveTo>
                  <a:cubicBezTo>
                    <a:pt x="258" y="1"/>
                    <a:pt x="0" y="241"/>
                    <a:pt x="77" y="533"/>
                  </a:cubicBezTo>
                  <a:cubicBezTo>
                    <a:pt x="105" y="624"/>
                    <a:pt x="139" y="708"/>
                    <a:pt x="167" y="799"/>
                  </a:cubicBezTo>
                  <a:cubicBezTo>
                    <a:pt x="167" y="855"/>
                    <a:pt x="195" y="910"/>
                    <a:pt x="223" y="938"/>
                  </a:cubicBezTo>
                  <a:cubicBezTo>
                    <a:pt x="251" y="973"/>
                    <a:pt x="251" y="1001"/>
                    <a:pt x="279" y="1029"/>
                  </a:cubicBezTo>
                  <a:cubicBezTo>
                    <a:pt x="251" y="1001"/>
                    <a:pt x="251" y="1001"/>
                    <a:pt x="223" y="973"/>
                  </a:cubicBezTo>
                  <a:lnTo>
                    <a:pt x="223" y="973"/>
                  </a:lnTo>
                  <a:cubicBezTo>
                    <a:pt x="251" y="1001"/>
                    <a:pt x="251" y="1029"/>
                    <a:pt x="251" y="1029"/>
                  </a:cubicBezTo>
                  <a:cubicBezTo>
                    <a:pt x="342" y="1176"/>
                    <a:pt x="517" y="1260"/>
                    <a:pt x="664" y="1260"/>
                  </a:cubicBezTo>
                  <a:cubicBezTo>
                    <a:pt x="804" y="1260"/>
                    <a:pt x="951" y="1204"/>
                    <a:pt x="1041" y="1057"/>
                  </a:cubicBezTo>
                  <a:cubicBezTo>
                    <a:pt x="1153" y="883"/>
                    <a:pt x="1097" y="652"/>
                    <a:pt x="1041" y="477"/>
                  </a:cubicBezTo>
                  <a:cubicBezTo>
                    <a:pt x="1014" y="477"/>
                    <a:pt x="1014" y="449"/>
                    <a:pt x="1014" y="449"/>
                  </a:cubicBezTo>
                  <a:cubicBezTo>
                    <a:pt x="1014" y="386"/>
                    <a:pt x="1014" y="330"/>
                    <a:pt x="979" y="302"/>
                  </a:cubicBezTo>
                  <a:cubicBezTo>
                    <a:pt x="923" y="155"/>
                    <a:pt x="804" y="99"/>
                    <a:pt x="664" y="36"/>
                  </a:cubicBezTo>
                  <a:cubicBezTo>
                    <a:pt x="629" y="36"/>
                    <a:pt x="629" y="8"/>
                    <a:pt x="601" y="8"/>
                  </a:cubicBezTo>
                  <a:cubicBezTo>
                    <a:pt x="575" y="3"/>
                    <a:pt x="548" y="1"/>
                    <a:pt x="52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9"/>
            <p:cNvSpPr/>
            <p:nvPr/>
          </p:nvSpPr>
          <p:spPr>
            <a:xfrm>
              <a:off x="7308871" y="2973094"/>
              <a:ext cx="23" cy="819"/>
            </a:xfrm>
            <a:custGeom>
              <a:rect b="b" l="l" r="r" t="t"/>
              <a:pathLst>
                <a:path extrusionOk="0" h="36" w="1">
                  <a:moveTo>
                    <a:pt x="0" y="0"/>
                  </a:moveTo>
                  <a:lnTo>
                    <a:pt x="0" y="35"/>
                  </a:lnTo>
                  <a:lnTo>
                    <a:pt x="0" y="0"/>
                  </a:ln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79"/>
            <p:cNvSpPr/>
            <p:nvPr/>
          </p:nvSpPr>
          <p:spPr>
            <a:xfrm>
              <a:off x="7274511" y="2952728"/>
              <a:ext cx="29764" cy="24689"/>
            </a:xfrm>
            <a:custGeom>
              <a:rect b="b" l="l" r="r" t="t"/>
              <a:pathLst>
                <a:path extrusionOk="0" h="1085" w="1308">
                  <a:moveTo>
                    <a:pt x="535" y="0"/>
                  </a:moveTo>
                  <a:cubicBezTo>
                    <a:pt x="448" y="0"/>
                    <a:pt x="360" y="7"/>
                    <a:pt x="287" y="21"/>
                  </a:cubicBezTo>
                  <a:cubicBezTo>
                    <a:pt x="276" y="20"/>
                    <a:pt x="266" y="20"/>
                    <a:pt x="257" y="20"/>
                  </a:cubicBezTo>
                  <a:cubicBezTo>
                    <a:pt x="51" y="20"/>
                    <a:pt x="1" y="292"/>
                    <a:pt x="168" y="406"/>
                  </a:cubicBezTo>
                  <a:cubicBezTo>
                    <a:pt x="231" y="462"/>
                    <a:pt x="287" y="490"/>
                    <a:pt x="378" y="490"/>
                  </a:cubicBezTo>
                  <a:cubicBezTo>
                    <a:pt x="343" y="518"/>
                    <a:pt x="315" y="581"/>
                    <a:pt x="287" y="637"/>
                  </a:cubicBezTo>
                  <a:cubicBezTo>
                    <a:pt x="259" y="756"/>
                    <a:pt x="287" y="840"/>
                    <a:pt x="343" y="958"/>
                  </a:cubicBezTo>
                  <a:cubicBezTo>
                    <a:pt x="378" y="1014"/>
                    <a:pt x="434" y="1042"/>
                    <a:pt x="517" y="1070"/>
                  </a:cubicBezTo>
                  <a:cubicBezTo>
                    <a:pt x="543" y="1080"/>
                    <a:pt x="567" y="1084"/>
                    <a:pt x="591" y="1084"/>
                  </a:cubicBezTo>
                  <a:cubicBezTo>
                    <a:pt x="653" y="1084"/>
                    <a:pt x="710" y="1055"/>
                    <a:pt x="755" y="1014"/>
                  </a:cubicBezTo>
                  <a:cubicBezTo>
                    <a:pt x="783" y="986"/>
                    <a:pt x="811" y="986"/>
                    <a:pt x="839" y="958"/>
                  </a:cubicBezTo>
                  <a:lnTo>
                    <a:pt x="839" y="930"/>
                  </a:lnTo>
                  <a:cubicBezTo>
                    <a:pt x="902" y="895"/>
                    <a:pt x="958" y="840"/>
                    <a:pt x="986" y="784"/>
                  </a:cubicBezTo>
                  <a:cubicBezTo>
                    <a:pt x="1161" y="756"/>
                    <a:pt x="1308" y="546"/>
                    <a:pt x="1189" y="343"/>
                  </a:cubicBezTo>
                  <a:cubicBezTo>
                    <a:pt x="1105" y="196"/>
                    <a:pt x="958" y="84"/>
                    <a:pt x="783" y="21"/>
                  </a:cubicBezTo>
                  <a:cubicBezTo>
                    <a:pt x="710" y="7"/>
                    <a:pt x="622" y="0"/>
                    <a:pt x="53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79"/>
            <p:cNvSpPr/>
            <p:nvPr/>
          </p:nvSpPr>
          <p:spPr>
            <a:xfrm>
              <a:off x="7298199" y="2911997"/>
              <a:ext cx="18523" cy="17726"/>
            </a:xfrm>
            <a:custGeom>
              <a:rect b="b" l="l" r="r" t="t"/>
              <a:pathLst>
                <a:path extrusionOk="0" h="779" w="814">
                  <a:moveTo>
                    <a:pt x="514" y="0"/>
                  </a:moveTo>
                  <a:cubicBezTo>
                    <a:pt x="455" y="0"/>
                    <a:pt x="396" y="21"/>
                    <a:pt x="351" y="63"/>
                  </a:cubicBezTo>
                  <a:cubicBezTo>
                    <a:pt x="239" y="126"/>
                    <a:pt x="176" y="238"/>
                    <a:pt x="92" y="357"/>
                  </a:cubicBezTo>
                  <a:cubicBezTo>
                    <a:pt x="1" y="476"/>
                    <a:pt x="64" y="679"/>
                    <a:pt x="176" y="735"/>
                  </a:cubicBezTo>
                  <a:cubicBezTo>
                    <a:pt x="234" y="765"/>
                    <a:pt x="286" y="778"/>
                    <a:pt x="334" y="778"/>
                  </a:cubicBezTo>
                  <a:cubicBezTo>
                    <a:pt x="430" y="778"/>
                    <a:pt x="509" y="725"/>
                    <a:pt x="588" y="651"/>
                  </a:cubicBezTo>
                  <a:cubicBezTo>
                    <a:pt x="644" y="560"/>
                    <a:pt x="700" y="476"/>
                    <a:pt x="735" y="385"/>
                  </a:cubicBezTo>
                  <a:cubicBezTo>
                    <a:pt x="763" y="329"/>
                    <a:pt x="791" y="238"/>
                    <a:pt x="763" y="182"/>
                  </a:cubicBezTo>
                  <a:cubicBezTo>
                    <a:pt x="813" y="157"/>
                    <a:pt x="796" y="59"/>
                    <a:pt x="726" y="59"/>
                  </a:cubicBezTo>
                  <a:cubicBezTo>
                    <a:pt x="718" y="59"/>
                    <a:pt x="710" y="60"/>
                    <a:pt x="700" y="63"/>
                  </a:cubicBezTo>
                  <a:lnTo>
                    <a:pt x="672" y="63"/>
                  </a:lnTo>
                  <a:cubicBezTo>
                    <a:pt x="630" y="21"/>
                    <a:pt x="573" y="0"/>
                    <a:pt x="51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79"/>
            <p:cNvSpPr/>
            <p:nvPr/>
          </p:nvSpPr>
          <p:spPr>
            <a:xfrm>
              <a:off x="7412930" y="2829260"/>
              <a:ext cx="259202" cy="155007"/>
            </a:xfrm>
            <a:custGeom>
              <a:rect b="b" l="l" r="r" t="t"/>
              <a:pathLst>
                <a:path extrusionOk="0" h="6812" w="11391">
                  <a:moveTo>
                    <a:pt x="4343" y="0"/>
                  </a:moveTo>
                  <a:cubicBezTo>
                    <a:pt x="4315" y="28"/>
                    <a:pt x="4259" y="63"/>
                    <a:pt x="4196" y="91"/>
                  </a:cubicBezTo>
                  <a:cubicBezTo>
                    <a:pt x="3874" y="203"/>
                    <a:pt x="3469" y="203"/>
                    <a:pt x="3119" y="266"/>
                  </a:cubicBezTo>
                  <a:cubicBezTo>
                    <a:pt x="2797" y="322"/>
                    <a:pt x="2476" y="378"/>
                    <a:pt x="2126" y="497"/>
                  </a:cubicBezTo>
                  <a:cubicBezTo>
                    <a:pt x="1665" y="644"/>
                    <a:pt x="1077" y="818"/>
                    <a:pt x="763" y="1224"/>
                  </a:cubicBezTo>
                  <a:cubicBezTo>
                    <a:pt x="734" y="1265"/>
                    <a:pt x="701" y="1282"/>
                    <a:pt x="671" y="1282"/>
                  </a:cubicBezTo>
                  <a:cubicBezTo>
                    <a:pt x="635" y="1282"/>
                    <a:pt x="603" y="1258"/>
                    <a:pt x="588" y="1224"/>
                  </a:cubicBezTo>
                  <a:lnTo>
                    <a:pt x="553" y="1224"/>
                  </a:lnTo>
                  <a:cubicBezTo>
                    <a:pt x="525" y="1287"/>
                    <a:pt x="497" y="1343"/>
                    <a:pt x="469" y="1399"/>
                  </a:cubicBezTo>
                  <a:cubicBezTo>
                    <a:pt x="350" y="1518"/>
                    <a:pt x="266" y="1637"/>
                    <a:pt x="266" y="1776"/>
                  </a:cubicBezTo>
                  <a:cubicBezTo>
                    <a:pt x="266" y="1867"/>
                    <a:pt x="294" y="1951"/>
                    <a:pt x="350" y="2014"/>
                  </a:cubicBezTo>
                  <a:cubicBezTo>
                    <a:pt x="322" y="2126"/>
                    <a:pt x="378" y="2245"/>
                    <a:pt x="441" y="2336"/>
                  </a:cubicBezTo>
                  <a:cubicBezTo>
                    <a:pt x="266" y="2567"/>
                    <a:pt x="0" y="2825"/>
                    <a:pt x="175" y="3147"/>
                  </a:cubicBezTo>
                  <a:cubicBezTo>
                    <a:pt x="224" y="3261"/>
                    <a:pt x="358" y="3342"/>
                    <a:pt x="485" y="3342"/>
                  </a:cubicBezTo>
                  <a:cubicBezTo>
                    <a:pt x="520" y="3342"/>
                    <a:pt x="555" y="3336"/>
                    <a:pt x="588" y="3322"/>
                  </a:cubicBezTo>
                  <a:cubicBezTo>
                    <a:pt x="616" y="3294"/>
                    <a:pt x="644" y="3294"/>
                    <a:pt x="672" y="3266"/>
                  </a:cubicBezTo>
                  <a:lnTo>
                    <a:pt x="672" y="3322"/>
                  </a:lnTo>
                  <a:cubicBezTo>
                    <a:pt x="697" y="3454"/>
                    <a:pt x="864" y="3564"/>
                    <a:pt x="1004" y="3564"/>
                  </a:cubicBezTo>
                  <a:cubicBezTo>
                    <a:pt x="1020" y="3564"/>
                    <a:pt x="1035" y="3562"/>
                    <a:pt x="1049" y="3559"/>
                  </a:cubicBezTo>
                  <a:cubicBezTo>
                    <a:pt x="1224" y="3497"/>
                    <a:pt x="1343" y="3413"/>
                    <a:pt x="1490" y="3350"/>
                  </a:cubicBezTo>
                  <a:cubicBezTo>
                    <a:pt x="1546" y="3322"/>
                    <a:pt x="1574" y="3322"/>
                    <a:pt x="1602" y="3294"/>
                  </a:cubicBezTo>
                  <a:cubicBezTo>
                    <a:pt x="1602" y="3350"/>
                    <a:pt x="1637" y="3385"/>
                    <a:pt x="1665" y="3441"/>
                  </a:cubicBezTo>
                  <a:cubicBezTo>
                    <a:pt x="1748" y="3525"/>
                    <a:pt x="1895" y="3559"/>
                    <a:pt x="2014" y="3587"/>
                  </a:cubicBezTo>
                  <a:cubicBezTo>
                    <a:pt x="2245" y="3587"/>
                    <a:pt x="2476" y="3559"/>
                    <a:pt x="2650" y="3413"/>
                  </a:cubicBezTo>
                  <a:cubicBezTo>
                    <a:pt x="2741" y="3385"/>
                    <a:pt x="2825" y="3385"/>
                    <a:pt x="2916" y="3350"/>
                  </a:cubicBezTo>
                  <a:cubicBezTo>
                    <a:pt x="3119" y="3294"/>
                    <a:pt x="3322" y="3210"/>
                    <a:pt x="3497" y="3063"/>
                  </a:cubicBezTo>
                  <a:cubicBezTo>
                    <a:pt x="3615" y="2916"/>
                    <a:pt x="3615" y="2741"/>
                    <a:pt x="3497" y="2595"/>
                  </a:cubicBezTo>
                  <a:cubicBezTo>
                    <a:pt x="3385" y="2476"/>
                    <a:pt x="3266" y="2420"/>
                    <a:pt x="3119" y="2392"/>
                  </a:cubicBezTo>
                  <a:cubicBezTo>
                    <a:pt x="3119" y="2364"/>
                    <a:pt x="3147" y="2336"/>
                    <a:pt x="3147" y="2336"/>
                  </a:cubicBezTo>
                  <a:cubicBezTo>
                    <a:pt x="3210" y="2273"/>
                    <a:pt x="3266" y="2217"/>
                    <a:pt x="3322" y="2161"/>
                  </a:cubicBezTo>
                  <a:cubicBezTo>
                    <a:pt x="3385" y="2126"/>
                    <a:pt x="3413" y="2126"/>
                    <a:pt x="3469" y="2126"/>
                  </a:cubicBezTo>
                  <a:lnTo>
                    <a:pt x="5161" y="2126"/>
                  </a:lnTo>
                  <a:cubicBezTo>
                    <a:pt x="5273" y="2126"/>
                    <a:pt x="5364" y="2098"/>
                    <a:pt x="5419" y="2042"/>
                  </a:cubicBezTo>
                  <a:cubicBezTo>
                    <a:pt x="5622" y="2126"/>
                    <a:pt x="5860" y="2189"/>
                    <a:pt x="6091" y="2245"/>
                  </a:cubicBezTo>
                  <a:cubicBezTo>
                    <a:pt x="6559" y="2364"/>
                    <a:pt x="7021" y="2476"/>
                    <a:pt x="7489" y="2539"/>
                  </a:cubicBezTo>
                  <a:lnTo>
                    <a:pt x="7608" y="2539"/>
                  </a:lnTo>
                  <a:cubicBezTo>
                    <a:pt x="7608" y="2567"/>
                    <a:pt x="7636" y="2595"/>
                    <a:pt x="7664" y="2622"/>
                  </a:cubicBezTo>
                  <a:cubicBezTo>
                    <a:pt x="7783" y="2825"/>
                    <a:pt x="7895" y="3035"/>
                    <a:pt x="8014" y="3266"/>
                  </a:cubicBezTo>
                  <a:cubicBezTo>
                    <a:pt x="8216" y="3734"/>
                    <a:pt x="8363" y="4259"/>
                    <a:pt x="8566" y="4748"/>
                  </a:cubicBezTo>
                  <a:cubicBezTo>
                    <a:pt x="8657" y="4958"/>
                    <a:pt x="8769" y="5161"/>
                    <a:pt x="8860" y="5391"/>
                  </a:cubicBezTo>
                  <a:cubicBezTo>
                    <a:pt x="8916" y="5622"/>
                    <a:pt x="9007" y="5832"/>
                    <a:pt x="9153" y="6035"/>
                  </a:cubicBezTo>
                  <a:cubicBezTo>
                    <a:pt x="9293" y="6210"/>
                    <a:pt x="9531" y="6321"/>
                    <a:pt x="9734" y="6440"/>
                  </a:cubicBezTo>
                  <a:cubicBezTo>
                    <a:pt x="9937" y="6559"/>
                    <a:pt x="10111" y="6706"/>
                    <a:pt x="10342" y="6790"/>
                  </a:cubicBezTo>
                  <a:cubicBezTo>
                    <a:pt x="10376" y="6805"/>
                    <a:pt x="10412" y="6812"/>
                    <a:pt x="10448" y="6812"/>
                  </a:cubicBezTo>
                  <a:cubicBezTo>
                    <a:pt x="10630" y="6812"/>
                    <a:pt x="10811" y="6633"/>
                    <a:pt x="10811" y="6440"/>
                  </a:cubicBezTo>
                  <a:cubicBezTo>
                    <a:pt x="10811" y="6412"/>
                    <a:pt x="10783" y="6384"/>
                    <a:pt x="10783" y="6356"/>
                  </a:cubicBezTo>
                  <a:lnTo>
                    <a:pt x="10783" y="6356"/>
                  </a:lnTo>
                  <a:cubicBezTo>
                    <a:pt x="10901" y="6384"/>
                    <a:pt x="11013" y="6412"/>
                    <a:pt x="11160" y="6412"/>
                  </a:cubicBezTo>
                  <a:cubicBezTo>
                    <a:pt x="11176" y="6417"/>
                    <a:pt x="11192" y="6420"/>
                    <a:pt x="11207" y="6420"/>
                  </a:cubicBezTo>
                  <a:cubicBezTo>
                    <a:pt x="11280" y="6420"/>
                    <a:pt x="11345" y="6368"/>
                    <a:pt x="11391" y="6293"/>
                  </a:cubicBezTo>
                  <a:lnTo>
                    <a:pt x="11391" y="6293"/>
                  </a:lnTo>
                  <a:cubicBezTo>
                    <a:pt x="11343" y="6298"/>
                    <a:pt x="11296" y="6300"/>
                    <a:pt x="11248" y="6300"/>
                  </a:cubicBezTo>
                  <a:cubicBezTo>
                    <a:pt x="11008" y="6300"/>
                    <a:pt x="10768" y="6241"/>
                    <a:pt x="10552" y="6119"/>
                  </a:cubicBezTo>
                  <a:cubicBezTo>
                    <a:pt x="10489" y="6119"/>
                    <a:pt x="10461" y="6091"/>
                    <a:pt x="10461" y="6035"/>
                  </a:cubicBezTo>
                  <a:cubicBezTo>
                    <a:pt x="10314" y="5972"/>
                    <a:pt x="10202" y="5916"/>
                    <a:pt x="10111" y="5832"/>
                  </a:cubicBezTo>
                  <a:cubicBezTo>
                    <a:pt x="9853" y="5622"/>
                    <a:pt x="9678" y="5336"/>
                    <a:pt x="9559" y="5014"/>
                  </a:cubicBezTo>
                  <a:lnTo>
                    <a:pt x="9531" y="5014"/>
                  </a:lnTo>
                  <a:cubicBezTo>
                    <a:pt x="9503" y="5014"/>
                    <a:pt x="9468" y="5042"/>
                    <a:pt x="9440" y="5042"/>
                  </a:cubicBezTo>
                  <a:cubicBezTo>
                    <a:pt x="9440" y="4986"/>
                    <a:pt x="9412" y="4923"/>
                    <a:pt x="9384" y="4867"/>
                  </a:cubicBezTo>
                  <a:cubicBezTo>
                    <a:pt x="9293" y="4664"/>
                    <a:pt x="9181" y="4461"/>
                    <a:pt x="9090" y="4259"/>
                  </a:cubicBezTo>
                  <a:cubicBezTo>
                    <a:pt x="8944" y="3909"/>
                    <a:pt x="8832" y="3559"/>
                    <a:pt x="8685" y="3210"/>
                  </a:cubicBezTo>
                  <a:cubicBezTo>
                    <a:pt x="8713" y="3175"/>
                    <a:pt x="8713" y="3147"/>
                    <a:pt x="8713" y="3119"/>
                  </a:cubicBezTo>
                  <a:cubicBezTo>
                    <a:pt x="8685" y="3000"/>
                    <a:pt x="8629" y="2888"/>
                    <a:pt x="8566" y="2797"/>
                  </a:cubicBezTo>
                  <a:cubicBezTo>
                    <a:pt x="8419" y="2511"/>
                    <a:pt x="8244" y="2217"/>
                    <a:pt x="8042" y="1986"/>
                  </a:cubicBezTo>
                  <a:cubicBezTo>
                    <a:pt x="7986" y="1923"/>
                    <a:pt x="7958" y="1895"/>
                    <a:pt x="7930" y="1867"/>
                  </a:cubicBezTo>
                  <a:lnTo>
                    <a:pt x="7930" y="1839"/>
                  </a:lnTo>
                  <a:cubicBezTo>
                    <a:pt x="7461" y="1343"/>
                    <a:pt x="6881" y="993"/>
                    <a:pt x="6412" y="553"/>
                  </a:cubicBezTo>
                  <a:lnTo>
                    <a:pt x="6384" y="525"/>
                  </a:lnTo>
                  <a:cubicBezTo>
                    <a:pt x="6119" y="441"/>
                    <a:pt x="5860" y="413"/>
                    <a:pt x="5594" y="350"/>
                  </a:cubicBezTo>
                  <a:cubicBezTo>
                    <a:pt x="5538" y="350"/>
                    <a:pt x="5447" y="322"/>
                    <a:pt x="5391" y="322"/>
                  </a:cubicBezTo>
                  <a:lnTo>
                    <a:pt x="5391" y="147"/>
                  </a:lnTo>
                  <a:lnTo>
                    <a:pt x="5070" y="147"/>
                  </a:lnTo>
                  <a:cubicBezTo>
                    <a:pt x="4839" y="119"/>
                    <a:pt x="4545" y="119"/>
                    <a:pt x="434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9"/>
            <p:cNvSpPr/>
            <p:nvPr/>
          </p:nvSpPr>
          <p:spPr>
            <a:xfrm>
              <a:off x="7468611" y="2950658"/>
              <a:ext cx="71496" cy="109747"/>
            </a:xfrm>
            <a:custGeom>
              <a:rect b="b" l="l" r="r" t="t"/>
              <a:pathLst>
                <a:path extrusionOk="0" h="4823" w="3142">
                  <a:moveTo>
                    <a:pt x="2273" y="1"/>
                  </a:moveTo>
                  <a:cubicBezTo>
                    <a:pt x="2070" y="28"/>
                    <a:pt x="1896" y="112"/>
                    <a:pt x="1749" y="259"/>
                  </a:cubicBezTo>
                  <a:cubicBezTo>
                    <a:pt x="1749" y="259"/>
                    <a:pt x="1721" y="259"/>
                    <a:pt x="1693" y="287"/>
                  </a:cubicBezTo>
                  <a:cubicBezTo>
                    <a:pt x="1462" y="406"/>
                    <a:pt x="1224" y="525"/>
                    <a:pt x="994" y="672"/>
                  </a:cubicBezTo>
                  <a:cubicBezTo>
                    <a:pt x="966" y="700"/>
                    <a:pt x="938" y="728"/>
                    <a:pt x="903" y="784"/>
                  </a:cubicBezTo>
                  <a:lnTo>
                    <a:pt x="847" y="784"/>
                  </a:lnTo>
                  <a:cubicBezTo>
                    <a:pt x="553" y="875"/>
                    <a:pt x="266" y="986"/>
                    <a:pt x="120" y="1252"/>
                  </a:cubicBezTo>
                  <a:cubicBezTo>
                    <a:pt x="1" y="1399"/>
                    <a:pt x="64" y="1602"/>
                    <a:pt x="176" y="1721"/>
                  </a:cubicBezTo>
                  <a:cubicBezTo>
                    <a:pt x="238" y="1777"/>
                    <a:pt x="322" y="1805"/>
                    <a:pt x="378" y="1860"/>
                  </a:cubicBezTo>
                  <a:cubicBezTo>
                    <a:pt x="469" y="2007"/>
                    <a:pt x="553" y="2098"/>
                    <a:pt x="728" y="2154"/>
                  </a:cubicBezTo>
                  <a:cubicBezTo>
                    <a:pt x="700" y="2301"/>
                    <a:pt x="763" y="2476"/>
                    <a:pt x="938" y="2532"/>
                  </a:cubicBezTo>
                  <a:cubicBezTo>
                    <a:pt x="971" y="2537"/>
                    <a:pt x="1002" y="2539"/>
                    <a:pt x="1032" y="2539"/>
                  </a:cubicBezTo>
                  <a:cubicBezTo>
                    <a:pt x="1158" y="2539"/>
                    <a:pt x="1258" y="2498"/>
                    <a:pt x="1399" y="2476"/>
                  </a:cubicBezTo>
                  <a:cubicBezTo>
                    <a:pt x="1546" y="2448"/>
                    <a:pt x="1721" y="2420"/>
                    <a:pt x="1868" y="2385"/>
                  </a:cubicBezTo>
                  <a:cubicBezTo>
                    <a:pt x="1896" y="2476"/>
                    <a:pt x="1924" y="2595"/>
                    <a:pt x="1987" y="2651"/>
                  </a:cubicBezTo>
                  <a:lnTo>
                    <a:pt x="1987" y="2881"/>
                  </a:lnTo>
                  <a:lnTo>
                    <a:pt x="1987" y="3406"/>
                  </a:lnTo>
                  <a:cubicBezTo>
                    <a:pt x="1987" y="3434"/>
                    <a:pt x="1987" y="3469"/>
                    <a:pt x="1952" y="3525"/>
                  </a:cubicBezTo>
                  <a:cubicBezTo>
                    <a:pt x="1924" y="3553"/>
                    <a:pt x="1868" y="3581"/>
                    <a:pt x="1840" y="3644"/>
                  </a:cubicBezTo>
                  <a:cubicBezTo>
                    <a:pt x="1721" y="3818"/>
                    <a:pt x="1602" y="4021"/>
                    <a:pt x="1462" y="4224"/>
                  </a:cubicBezTo>
                  <a:cubicBezTo>
                    <a:pt x="1315" y="4399"/>
                    <a:pt x="1140" y="4546"/>
                    <a:pt x="1168" y="4804"/>
                  </a:cubicBezTo>
                  <a:cubicBezTo>
                    <a:pt x="1276" y="4816"/>
                    <a:pt x="1379" y="4823"/>
                    <a:pt x="1480" y="4823"/>
                  </a:cubicBezTo>
                  <a:cubicBezTo>
                    <a:pt x="1623" y="4823"/>
                    <a:pt x="1760" y="4809"/>
                    <a:pt x="1896" y="4776"/>
                  </a:cubicBezTo>
                  <a:lnTo>
                    <a:pt x="1896" y="4748"/>
                  </a:lnTo>
                  <a:cubicBezTo>
                    <a:pt x="1987" y="4601"/>
                    <a:pt x="2042" y="4455"/>
                    <a:pt x="2126" y="4308"/>
                  </a:cubicBezTo>
                  <a:cubicBezTo>
                    <a:pt x="2273" y="3993"/>
                    <a:pt x="2476" y="3727"/>
                    <a:pt x="2651" y="3434"/>
                  </a:cubicBezTo>
                  <a:cubicBezTo>
                    <a:pt x="2651" y="3406"/>
                    <a:pt x="2686" y="3406"/>
                    <a:pt x="2686" y="3378"/>
                  </a:cubicBezTo>
                  <a:lnTo>
                    <a:pt x="2686" y="2909"/>
                  </a:lnTo>
                  <a:cubicBezTo>
                    <a:pt x="2686" y="2881"/>
                    <a:pt x="2686" y="2853"/>
                    <a:pt x="2651" y="2825"/>
                  </a:cubicBezTo>
                  <a:cubicBezTo>
                    <a:pt x="2623" y="2651"/>
                    <a:pt x="2595" y="2504"/>
                    <a:pt x="2511" y="2385"/>
                  </a:cubicBezTo>
                  <a:cubicBezTo>
                    <a:pt x="2420" y="2182"/>
                    <a:pt x="2245" y="2007"/>
                    <a:pt x="2245" y="1777"/>
                  </a:cubicBezTo>
                  <a:cubicBezTo>
                    <a:pt x="2189" y="1749"/>
                    <a:pt x="2126" y="1721"/>
                    <a:pt x="2042" y="1721"/>
                  </a:cubicBezTo>
                  <a:cubicBezTo>
                    <a:pt x="2098" y="1658"/>
                    <a:pt x="2189" y="1602"/>
                    <a:pt x="2245" y="1511"/>
                  </a:cubicBezTo>
                  <a:cubicBezTo>
                    <a:pt x="2448" y="1427"/>
                    <a:pt x="2623" y="1336"/>
                    <a:pt x="2861" y="1252"/>
                  </a:cubicBezTo>
                  <a:cubicBezTo>
                    <a:pt x="3142" y="1146"/>
                    <a:pt x="3060" y="737"/>
                    <a:pt x="2809" y="737"/>
                  </a:cubicBezTo>
                  <a:cubicBezTo>
                    <a:pt x="2780" y="737"/>
                    <a:pt x="2748" y="743"/>
                    <a:pt x="2714" y="756"/>
                  </a:cubicBezTo>
                  <a:cubicBezTo>
                    <a:pt x="2567" y="784"/>
                    <a:pt x="2448" y="847"/>
                    <a:pt x="2336" y="875"/>
                  </a:cubicBezTo>
                  <a:cubicBezTo>
                    <a:pt x="2336" y="847"/>
                    <a:pt x="2336" y="784"/>
                    <a:pt x="2301" y="728"/>
                  </a:cubicBezTo>
                  <a:cubicBezTo>
                    <a:pt x="2448" y="672"/>
                    <a:pt x="2567" y="581"/>
                    <a:pt x="2595" y="434"/>
                  </a:cubicBezTo>
                  <a:cubicBezTo>
                    <a:pt x="2651" y="231"/>
                    <a:pt x="2511" y="1"/>
                    <a:pt x="227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79"/>
            <p:cNvSpPr/>
            <p:nvPr/>
          </p:nvSpPr>
          <p:spPr>
            <a:xfrm>
              <a:off x="7449361" y="3007067"/>
              <a:ext cx="41232" cy="75615"/>
            </a:xfrm>
            <a:custGeom>
              <a:rect b="b" l="l" r="r" t="t"/>
              <a:pathLst>
                <a:path extrusionOk="0" h="3323" w="1812">
                  <a:moveTo>
                    <a:pt x="1596" y="1"/>
                  </a:moveTo>
                  <a:cubicBezTo>
                    <a:pt x="1534" y="1"/>
                    <a:pt x="1475" y="37"/>
                    <a:pt x="1490" y="116"/>
                  </a:cubicBezTo>
                  <a:cubicBezTo>
                    <a:pt x="1518" y="402"/>
                    <a:pt x="1315" y="605"/>
                    <a:pt x="1168" y="815"/>
                  </a:cubicBezTo>
                  <a:cubicBezTo>
                    <a:pt x="1022" y="1046"/>
                    <a:pt x="847" y="1248"/>
                    <a:pt x="700" y="1479"/>
                  </a:cubicBezTo>
                  <a:cubicBezTo>
                    <a:pt x="560" y="1717"/>
                    <a:pt x="441" y="1948"/>
                    <a:pt x="322" y="2213"/>
                  </a:cubicBezTo>
                  <a:cubicBezTo>
                    <a:pt x="210" y="2444"/>
                    <a:pt x="1" y="2738"/>
                    <a:pt x="36" y="2997"/>
                  </a:cubicBezTo>
                  <a:cubicBezTo>
                    <a:pt x="53" y="3184"/>
                    <a:pt x="213" y="3323"/>
                    <a:pt x="372" y="3323"/>
                  </a:cubicBezTo>
                  <a:cubicBezTo>
                    <a:pt x="463" y="3323"/>
                    <a:pt x="553" y="3278"/>
                    <a:pt x="616" y="3171"/>
                  </a:cubicBezTo>
                  <a:cubicBezTo>
                    <a:pt x="672" y="3087"/>
                    <a:pt x="700" y="2997"/>
                    <a:pt x="735" y="2878"/>
                  </a:cubicBezTo>
                  <a:cubicBezTo>
                    <a:pt x="763" y="2794"/>
                    <a:pt x="791" y="2675"/>
                    <a:pt x="819" y="2591"/>
                  </a:cubicBezTo>
                  <a:cubicBezTo>
                    <a:pt x="847" y="2472"/>
                    <a:pt x="875" y="2353"/>
                    <a:pt x="910" y="2269"/>
                  </a:cubicBezTo>
                  <a:cubicBezTo>
                    <a:pt x="938" y="2213"/>
                    <a:pt x="938" y="2178"/>
                    <a:pt x="966" y="2150"/>
                  </a:cubicBezTo>
                  <a:cubicBezTo>
                    <a:pt x="938" y="1920"/>
                    <a:pt x="1049" y="1689"/>
                    <a:pt x="1196" y="1514"/>
                  </a:cubicBezTo>
                  <a:cubicBezTo>
                    <a:pt x="1343" y="1276"/>
                    <a:pt x="1518" y="1074"/>
                    <a:pt x="1693" y="871"/>
                  </a:cubicBezTo>
                  <a:cubicBezTo>
                    <a:pt x="1784" y="605"/>
                    <a:pt x="1812" y="346"/>
                    <a:pt x="1721" y="81"/>
                  </a:cubicBezTo>
                  <a:cubicBezTo>
                    <a:pt x="1708" y="29"/>
                    <a:pt x="1651" y="1"/>
                    <a:pt x="159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9"/>
            <p:cNvSpPr/>
            <p:nvPr/>
          </p:nvSpPr>
          <p:spPr>
            <a:xfrm>
              <a:off x="7367875" y="2947449"/>
              <a:ext cx="54453" cy="109019"/>
            </a:xfrm>
            <a:custGeom>
              <a:rect b="b" l="l" r="r" t="t"/>
              <a:pathLst>
                <a:path extrusionOk="0" h="4791" w="2393">
                  <a:moveTo>
                    <a:pt x="1253" y="2092"/>
                  </a:moveTo>
                  <a:cubicBezTo>
                    <a:pt x="1281" y="2148"/>
                    <a:pt x="1344" y="2176"/>
                    <a:pt x="1400" y="2239"/>
                  </a:cubicBezTo>
                  <a:cubicBezTo>
                    <a:pt x="1344" y="2239"/>
                    <a:pt x="1281" y="2295"/>
                    <a:pt x="1281" y="2351"/>
                  </a:cubicBezTo>
                  <a:cubicBezTo>
                    <a:pt x="1281" y="2295"/>
                    <a:pt x="1281" y="2239"/>
                    <a:pt x="1225" y="2176"/>
                  </a:cubicBezTo>
                  <a:lnTo>
                    <a:pt x="1197" y="2176"/>
                  </a:lnTo>
                  <a:cubicBezTo>
                    <a:pt x="1225" y="2148"/>
                    <a:pt x="1253" y="2120"/>
                    <a:pt x="1253" y="2092"/>
                  </a:cubicBezTo>
                  <a:close/>
                  <a:moveTo>
                    <a:pt x="1335" y="1"/>
                  </a:moveTo>
                  <a:cubicBezTo>
                    <a:pt x="1256" y="1"/>
                    <a:pt x="1175" y="24"/>
                    <a:pt x="1106" y="79"/>
                  </a:cubicBezTo>
                  <a:cubicBezTo>
                    <a:pt x="1022" y="169"/>
                    <a:pt x="994" y="288"/>
                    <a:pt x="904" y="372"/>
                  </a:cubicBezTo>
                  <a:cubicBezTo>
                    <a:pt x="876" y="400"/>
                    <a:pt x="876" y="400"/>
                    <a:pt x="848" y="428"/>
                  </a:cubicBezTo>
                  <a:cubicBezTo>
                    <a:pt x="757" y="519"/>
                    <a:pt x="701" y="603"/>
                    <a:pt x="610" y="666"/>
                  </a:cubicBezTo>
                  <a:cubicBezTo>
                    <a:pt x="470" y="841"/>
                    <a:pt x="323" y="1044"/>
                    <a:pt x="120" y="1190"/>
                  </a:cubicBezTo>
                  <a:cubicBezTo>
                    <a:pt x="30" y="1246"/>
                    <a:pt x="2" y="1393"/>
                    <a:pt x="30" y="1512"/>
                  </a:cubicBezTo>
                  <a:cubicBezTo>
                    <a:pt x="57" y="1540"/>
                    <a:pt x="57" y="1568"/>
                    <a:pt x="85" y="1596"/>
                  </a:cubicBezTo>
                  <a:cubicBezTo>
                    <a:pt x="0" y="1819"/>
                    <a:pt x="198" y="2006"/>
                    <a:pt x="399" y="2006"/>
                  </a:cubicBezTo>
                  <a:cubicBezTo>
                    <a:pt x="463" y="2006"/>
                    <a:pt x="527" y="1987"/>
                    <a:pt x="582" y="1946"/>
                  </a:cubicBezTo>
                  <a:cubicBezTo>
                    <a:pt x="645" y="1974"/>
                    <a:pt x="673" y="1974"/>
                    <a:pt x="729" y="2001"/>
                  </a:cubicBezTo>
                  <a:cubicBezTo>
                    <a:pt x="701" y="2064"/>
                    <a:pt x="701" y="2120"/>
                    <a:pt x="757" y="2176"/>
                  </a:cubicBezTo>
                  <a:cubicBezTo>
                    <a:pt x="848" y="2239"/>
                    <a:pt x="932" y="2323"/>
                    <a:pt x="1022" y="2414"/>
                  </a:cubicBezTo>
                  <a:cubicBezTo>
                    <a:pt x="1050" y="2442"/>
                    <a:pt x="1087" y="2456"/>
                    <a:pt x="1124" y="2456"/>
                  </a:cubicBezTo>
                  <a:cubicBezTo>
                    <a:pt x="1161" y="2456"/>
                    <a:pt x="1197" y="2442"/>
                    <a:pt x="1225" y="2414"/>
                  </a:cubicBezTo>
                  <a:cubicBezTo>
                    <a:pt x="1236" y="2414"/>
                    <a:pt x="1243" y="2410"/>
                    <a:pt x="1247" y="2405"/>
                  </a:cubicBezTo>
                  <a:lnTo>
                    <a:pt x="1247" y="2405"/>
                  </a:lnTo>
                  <a:cubicBezTo>
                    <a:pt x="1172" y="2638"/>
                    <a:pt x="1225" y="3026"/>
                    <a:pt x="1225" y="3169"/>
                  </a:cubicBezTo>
                  <a:cubicBezTo>
                    <a:pt x="1225" y="3400"/>
                    <a:pt x="1225" y="3638"/>
                    <a:pt x="1253" y="3868"/>
                  </a:cubicBezTo>
                  <a:lnTo>
                    <a:pt x="1253" y="4071"/>
                  </a:lnTo>
                  <a:cubicBezTo>
                    <a:pt x="1225" y="4099"/>
                    <a:pt x="1225" y="4134"/>
                    <a:pt x="1225" y="4190"/>
                  </a:cubicBezTo>
                  <a:cubicBezTo>
                    <a:pt x="1197" y="4274"/>
                    <a:pt x="1197" y="4393"/>
                    <a:pt x="1197" y="4484"/>
                  </a:cubicBezTo>
                  <a:cubicBezTo>
                    <a:pt x="1197" y="4665"/>
                    <a:pt x="1368" y="4791"/>
                    <a:pt x="1540" y="4791"/>
                  </a:cubicBezTo>
                  <a:cubicBezTo>
                    <a:pt x="1614" y="4791"/>
                    <a:pt x="1689" y="4767"/>
                    <a:pt x="1750" y="4715"/>
                  </a:cubicBezTo>
                  <a:lnTo>
                    <a:pt x="1750" y="4687"/>
                  </a:lnTo>
                  <a:cubicBezTo>
                    <a:pt x="1750" y="4659"/>
                    <a:pt x="1778" y="4659"/>
                    <a:pt x="1778" y="4624"/>
                  </a:cubicBezTo>
                  <a:cubicBezTo>
                    <a:pt x="1834" y="4309"/>
                    <a:pt x="1806" y="3987"/>
                    <a:pt x="1750" y="3666"/>
                  </a:cubicBezTo>
                  <a:lnTo>
                    <a:pt x="1750" y="3575"/>
                  </a:lnTo>
                  <a:cubicBezTo>
                    <a:pt x="1722" y="3372"/>
                    <a:pt x="1722" y="3169"/>
                    <a:pt x="1659" y="2966"/>
                  </a:cubicBezTo>
                  <a:cubicBezTo>
                    <a:pt x="1659" y="2848"/>
                    <a:pt x="1631" y="2764"/>
                    <a:pt x="1603" y="2645"/>
                  </a:cubicBezTo>
                  <a:lnTo>
                    <a:pt x="1603" y="2498"/>
                  </a:lnTo>
                  <a:lnTo>
                    <a:pt x="1603" y="2414"/>
                  </a:lnTo>
                  <a:cubicBezTo>
                    <a:pt x="1603" y="2414"/>
                    <a:pt x="1603" y="2386"/>
                    <a:pt x="1631" y="2386"/>
                  </a:cubicBezTo>
                  <a:cubicBezTo>
                    <a:pt x="1659" y="2414"/>
                    <a:pt x="1694" y="2414"/>
                    <a:pt x="1750" y="2442"/>
                  </a:cubicBezTo>
                  <a:cubicBezTo>
                    <a:pt x="1769" y="2446"/>
                    <a:pt x="1788" y="2447"/>
                    <a:pt x="1807" y="2447"/>
                  </a:cubicBezTo>
                  <a:cubicBezTo>
                    <a:pt x="1934" y="2447"/>
                    <a:pt x="2054" y="2371"/>
                    <a:pt x="2127" y="2267"/>
                  </a:cubicBezTo>
                  <a:cubicBezTo>
                    <a:pt x="2274" y="2211"/>
                    <a:pt x="2393" y="2092"/>
                    <a:pt x="2393" y="1918"/>
                  </a:cubicBezTo>
                  <a:cubicBezTo>
                    <a:pt x="2358" y="1624"/>
                    <a:pt x="2183" y="1512"/>
                    <a:pt x="1896" y="1449"/>
                  </a:cubicBezTo>
                  <a:cubicBezTo>
                    <a:pt x="1869" y="1449"/>
                    <a:pt x="1806" y="1477"/>
                    <a:pt x="1778" y="1477"/>
                  </a:cubicBezTo>
                  <a:cubicBezTo>
                    <a:pt x="1750" y="1477"/>
                    <a:pt x="1722" y="1477"/>
                    <a:pt x="1722" y="1449"/>
                  </a:cubicBezTo>
                  <a:cubicBezTo>
                    <a:pt x="1659" y="1337"/>
                    <a:pt x="1631" y="1190"/>
                    <a:pt x="1631" y="1099"/>
                  </a:cubicBezTo>
                  <a:cubicBezTo>
                    <a:pt x="1603" y="1044"/>
                    <a:pt x="1575" y="988"/>
                    <a:pt x="1547" y="925"/>
                  </a:cubicBezTo>
                  <a:lnTo>
                    <a:pt x="1547" y="666"/>
                  </a:lnTo>
                  <a:cubicBezTo>
                    <a:pt x="1575" y="603"/>
                    <a:pt x="1631" y="575"/>
                    <a:pt x="1659" y="519"/>
                  </a:cubicBezTo>
                  <a:cubicBezTo>
                    <a:pt x="1841" y="252"/>
                    <a:pt x="1593" y="1"/>
                    <a:pt x="133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79"/>
            <p:cNvSpPr/>
            <p:nvPr/>
          </p:nvSpPr>
          <p:spPr>
            <a:xfrm>
              <a:off x="7379344" y="2973526"/>
              <a:ext cx="1138" cy="387"/>
            </a:xfrm>
            <a:custGeom>
              <a:rect b="b" l="l" r="r" t="t"/>
              <a:pathLst>
                <a:path extrusionOk="0" h="17" w="50">
                  <a:moveTo>
                    <a:pt x="13" y="1"/>
                  </a:moveTo>
                  <a:cubicBezTo>
                    <a:pt x="0" y="1"/>
                    <a:pt x="13" y="16"/>
                    <a:pt x="50" y="16"/>
                  </a:cubicBezTo>
                  <a:cubicBezTo>
                    <a:pt x="31" y="5"/>
                    <a:pt x="19" y="1"/>
                    <a:pt x="1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9"/>
            <p:cNvSpPr/>
            <p:nvPr/>
          </p:nvSpPr>
          <p:spPr>
            <a:xfrm>
              <a:off x="7397479" y="2916411"/>
              <a:ext cx="26123" cy="25167"/>
            </a:xfrm>
            <a:custGeom>
              <a:rect b="b" l="l" r="r" t="t"/>
              <a:pathLst>
                <a:path extrusionOk="0" h="1106" w="1148">
                  <a:moveTo>
                    <a:pt x="866" y="1"/>
                  </a:moveTo>
                  <a:cubicBezTo>
                    <a:pt x="822" y="1"/>
                    <a:pt x="779" y="7"/>
                    <a:pt x="742" y="16"/>
                  </a:cubicBezTo>
                  <a:cubicBezTo>
                    <a:pt x="707" y="44"/>
                    <a:pt x="707" y="44"/>
                    <a:pt x="679" y="44"/>
                  </a:cubicBezTo>
                  <a:lnTo>
                    <a:pt x="651" y="44"/>
                  </a:lnTo>
                  <a:cubicBezTo>
                    <a:pt x="623" y="44"/>
                    <a:pt x="595" y="44"/>
                    <a:pt x="533" y="16"/>
                  </a:cubicBezTo>
                  <a:cubicBezTo>
                    <a:pt x="513" y="11"/>
                    <a:pt x="493" y="9"/>
                    <a:pt x="473" y="9"/>
                  </a:cubicBezTo>
                  <a:cubicBezTo>
                    <a:pt x="373" y="9"/>
                    <a:pt x="264" y="64"/>
                    <a:pt x="218" y="163"/>
                  </a:cubicBezTo>
                  <a:cubicBezTo>
                    <a:pt x="155" y="219"/>
                    <a:pt x="155" y="310"/>
                    <a:pt x="183" y="366"/>
                  </a:cubicBezTo>
                  <a:cubicBezTo>
                    <a:pt x="155" y="394"/>
                    <a:pt x="155" y="394"/>
                    <a:pt x="127" y="429"/>
                  </a:cubicBezTo>
                  <a:cubicBezTo>
                    <a:pt x="71" y="513"/>
                    <a:pt x="99" y="659"/>
                    <a:pt x="155" y="715"/>
                  </a:cubicBezTo>
                  <a:cubicBezTo>
                    <a:pt x="1" y="896"/>
                    <a:pt x="150" y="1106"/>
                    <a:pt x="320" y="1106"/>
                  </a:cubicBezTo>
                  <a:cubicBezTo>
                    <a:pt x="373" y="1106"/>
                    <a:pt x="428" y="1085"/>
                    <a:pt x="477" y="1037"/>
                  </a:cubicBezTo>
                  <a:cubicBezTo>
                    <a:pt x="623" y="890"/>
                    <a:pt x="798" y="778"/>
                    <a:pt x="945" y="631"/>
                  </a:cubicBezTo>
                  <a:cubicBezTo>
                    <a:pt x="1092" y="485"/>
                    <a:pt x="1148" y="310"/>
                    <a:pt x="1092" y="107"/>
                  </a:cubicBezTo>
                  <a:cubicBezTo>
                    <a:pt x="1050" y="27"/>
                    <a:pt x="956" y="1"/>
                    <a:pt x="86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79"/>
            <p:cNvSpPr/>
            <p:nvPr/>
          </p:nvSpPr>
          <p:spPr>
            <a:xfrm>
              <a:off x="7355337" y="2841320"/>
              <a:ext cx="51722" cy="51449"/>
            </a:xfrm>
            <a:custGeom>
              <a:rect b="b" l="l" r="r" t="t"/>
              <a:pathLst>
                <a:path extrusionOk="0" h="2261" w="2273">
                  <a:moveTo>
                    <a:pt x="1844" y="1"/>
                  </a:moveTo>
                  <a:cubicBezTo>
                    <a:pt x="1664" y="1"/>
                    <a:pt x="1471" y="104"/>
                    <a:pt x="1427" y="288"/>
                  </a:cubicBezTo>
                  <a:cubicBezTo>
                    <a:pt x="1224" y="372"/>
                    <a:pt x="1161" y="547"/>
                    <a:pt x="1105" y="785"/>
                  </a:cubicBezTo>
                  <a:cubicBezTo>
                    <a:pt x="1049" y="785"/>
                    <a:pt x="958" y="813"/>
                    <a:pt x="902" y="841"/>
                  </a:cubicBezTo>
                  <a:cubicBezTo>
                    <a:pt x="727" y="932"/>
                    <a:pt x="636" y="1044"/>
                    <a:pt x="553" y="1218"/>
                  </a:cubicBezTo>
                  <a:cubicBezTo>
                    <a:pt x="525" y="1281"/>
                    <a:pt x="525" y="1337"/>
                    <a:pt x="497" y="1365"/>
                  </a:cubicBezTo>
                  <a:cubicBezTo>
                    <a:pt x="287" y="1393"/>
                    <a:pt x="175" y="1512"/>
                    <a:pt x="84" y="1715"/>
                  </a:cubicBezTo>
                  <a:cubicBezTo>
                    <a:pt x="0" y="1890"/>
                    <a:pt x="28" y="2120"/>
                    <a:pt x="203" y="2211"/>
                  </a:cubicBezTo>
                  <a:cubicBezTo>
                    <a:pt x="261" y="2244"/>
                    <a:pt x="327" y="2260"/>
                    <a:pt x="394" y="2260"/>
                  </a:cubicBezTo>
                  <a:cubicBezTo>
                    <a:pt x="497" y="2260"/>
                    <a:pt x="599" y="2223"/>
                    <a:pt x="671" y="2155"/>
                  </a:cubicBezTo>
                  <a:cubicBezTo>
                    <a:pt x="811" y="2155"/>
                    <a:pt x="958" y="2092"/>
                    <a:pt x="1077" y="1981"/>
                  </a:cubicBezTo>
                  <a:cubicBezTo>
                    <a:pt x="1077" y="1946"/>
                    <a:pt x="1077" y="1946"/>
                    <a:pt x="1105" y="1918"/>
                  </a:cubicBezTo>
                  <a:lnTo>
                    <a:pt x="1133" y="1918"/>
                  </a:lnTo>
                  <a:cubicBezTo>
                    <a:pt x="1190" y="1964"/>
                    <a:pt x="1260" y="1984"/>
                    <a:pt x="1330" y="1984"/>
                  </a:cubicBezTo>
                  <a:cubicBezTo>
                    <a:pt x="1442" y="1984"/>
                    <a:pt x="1557" y="1934"/>
                    <a:pt x="1629" y="1862"/>
                  </a:cubicBezTo>
                  <a:cubicBezTo>
                    <a:pt x="1685" y="1806"/>
                    <a:pt x="1748" y="1743"/>
                    <a:pt x="1776" y="1659"/>
                  </a:cubicBezTo>
                  <a:lnTo>
                    <a:pt x="1804" y="1659"/>
                  </a:lnTo>
                  <a:cubicBezTo>
                    <a:pt x="1895" y="1631"/>
                    <a:pt x="1923" y="1568"/>
                    <a:pt x="1979" y="1512"/>
                  </a:cubicBezTo>
                  <a:cubicBezTo>
                    <a:pt x="2154" y="1456"/>
                    <a:pt x="2273" y="1309"/>
                    <a:pt x="2273" y="1135"/>
                  </a:cubicBezTo>
                  <a:cubicBezTo>
                    <a:pt x="2245" y="841"/>
                    <a:pt x="2210" y="547"/>
                    <a:pt x="2182" y="260"/>
                  </a:cubicBezTo>
                  <a:cubicBezTo>
                    <a:pt x="2155" y="83"/>
                    <a:pt x="2005" y="1"/>
                    <a:pt x="184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79"/>
            <p:cNvSpPr/>
            <p:nvPr/>
          </p:nvSpPr>
          <p:spPr>
            <a:xfrm>
              <a:off x="7343391" y="2812307"/>
              <a:ext cx="33131" cy="56842"/>
            </a:xfrm>
            <a:custGeom>
              <a:rect b="b" l="l" r="r" t="t"/>
              <a:pathLst>
                <a:path extrusionOk="0" h="2498" w="1456">
                  <a:moveTo>
                    <a:pt x="1098" y="189"/>
                  </a:moveTo>
                  <a:lnTo>
                    <a:pt x="1098" y="189"/>
                  </a:lnTo>
                  <a:cubicBezTo>
                    <a:pt x="1096" y="189"/>
                    <a:pt x="1089" y="197"/>
                    <a:pt x="1078" y="221"/>
                  </a:cubicBezTo>
                  <a:cubicBezTo>
                    <a:pt x="1094" y="205"/>
                    <a:pt x="1101" y="189"/>
                    <a:pt x="1098" y="189"/>
                  </a:cubicBezTo>
                  <a:close/>
                  <a:moveTo>
                    <a:pt x="904" y="1"/>
                  </a:moveTo>
                  <a:cubicBezTo>
                    <a:pt x="740" y="1"/>
                    <a:pt x="619" y="181"/>
                    <a:pt x="553" y="340"/>
                  </a:cubicBezTo>
                  <a:cubicBezTo>
                    <a:pt x="525" y="368"/>
                    <a:pt x="497" y="396"/>
                    <a:pt x="497" y="459"/>
                  </a:cubicBezTo>
                  <a:cubicBezTo>
                    <a:pt x="462" y="543"/>
                    <a:pt x="462" y="599"/>
                    <a:pt x="462" y="689"/>
                  </a:cubicBezTo>
                  <a:cubicBezTo>
                    <a:pt x="462" y="717"/>
                    <a:pt x="462" y="745"/>
                    <a:pt x="434" y="808"/>
                  </a:cubicBezTo>
                  <a:cubicBezTo>
                    <a:pt x="406" y="948"/>
                    <a:pt x="378" y="1095"/>
                    <a:pt x="350" y="1270"/>
                  </a:cubicBezTo>
                  <a:cubicBezTo>
                    <a:pt x="350" y="1417"/>
                    <a:pt x="259" y="1508"/>
                    <a:pt x="176" y="1647"/>
                  </a:cubicBezTo>
                  <a:cubicBezTo>
                    <a:pt x="85" y="1857"/>
                    <a:pt x="1" y="2032"/>
                    <a:pt x="1" y="2235"/>
                  </a:cubicBezTo>
                  <a:cubicBezTo>
                    <a:pt x="1" y="2392"/>
                    <a:pt x="141" y="2498"/>
                    <a:pt x="276" y="2498"/>
                  </a:cubicBezTo>
                  <a:cubicBezTo>
                    <a:pt x="292" y="2498"/>
                    <a:pt x="307" y="2496"/>
                    <a:pt x="322" y="2493"/>
                  </a:cubicBezTo>
                  <a:cubicBezTo>
                    <a:pt x="609" y="2410"/>
                    <a:pt x="700" y="2172"/>
                    <a:pt x="847" y="1941"/>
                  </a:cubicBezTo>
                  <a:cubicBezTo>
                    <a:pt x="903" y="1857"/>
                    <a:pt x="987" y="1766"/>
                    <a:pt x="1050" y="1647"/>
                  </a:cubicBezTo>
                  <a:cubicBezTo>
                    <a:pt x="1106" y="1535"/>
                    <a:pt x="1133" y="1389"/>
                    <a:pt x="1161" y="1270"/>
                  </a:cubicBezTo>
                  <a:cubicBezTo>
                    <a:pt x="1196" y="983"/>
                    <a:pt x="1455" y="424"/>
                    <a:pt x="1078" y="221"/>
                  </a:cubicBezTo>
                  <a:cubicBezTo>
                    <a:pt x="1106" y="165"/>
                    <a:pt x="1106" y="74"/>
                    <a:pt x="1050" y="46"/>
                  </a:cubicBezTo>
                  <a:cubicBezTo>
                    <a:pt x="998" y="14"/>
                    <a:pt x="950" y="1"/>
                    <a:pt x="90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79"/>
            <p:cNvSpPr/>
            <p:nvPr/>
          </p:nvSpPr>
          <p:spPr>
            <a:xfrm>
              <a:off x="7610534" y="2982219"/>
              <a:ext cx="15314" cy="14131"/>
            </a:xfrm>
            <a:custGeom>
              <a:rect b="b" l="l" r="r" t="t"/>
              <a:pathLst>
                <a:path extrusionOk="0" h="621" w="673">
                  <a:moveTo>
                    <a:pt x="291" y="0"/>
                  </a:moveTo>
                  <a:cubicBezTo>
                    <a:pt x="270" y="0"/>
                    <a:pt x="250" y="4"/>
                    <a:pt x="232" y="12"/>
                  </a:cubicBezTo>
                  <a:cubicBezTo>
                    <a:pt x="176" y="40"/>
                    <a:pt x="120" y="68"/>
                    <a:pt x="85" y="124"/>
                  </a:cubicBezTo>
                  <a:cubicBezTo>
                    <a:pt x="29" y="215"/>
                    <a:pt x="1" y="362"/>
                    <a:pt x="57" y="473"/>
                  </a:cubicBezTo>
                  <a:cubicBezTo>
                    <a:pt x="57" y="508"/>
                    <a:pt x="85" y="564"/>
                    <a:pt x="85" y="592"/>
                  </a:cubicBezTo>
                  <a:lnTo>
                    <a:pt x="120" y="592"/>
                  </a:lnTo>
                  <a:cubicBezTo>
                    <a:pt x="260" y="592"/>
                    <a:pt x="406" y="620"/>
                    <a:pt x="553" y="620"/>
                  </a:cubicBezTo>
                  <a:cubicBezTo>
                    <a:pt x="553" y="592"/>
                    <a:pt x="581" y="592"/>
                    <a:pt x="581" y="564"/>
                  </a:cubicBezTo>
                  <a:cubicBezTo>
                    <a:pt x="609" y="536"/>
                    <a:pt x="644" y="508"/>
                    <a:pt x="644" y="473"/>
                  </a:cubicBezTo>
                  <a:cubicBezTo>
                    <a:pt x="672" y="390"/>
                    <a:pt x="644" y="334"/>
                    <a:pt x="609" y="243"/>
                  </a:cubicBezTo>
                  <a:cubicBezTo>
                    <a:pt x="581" y="159"/>
                    <a:pt x="525" y="68"/>
                    <a:pt x="434" y="40"/>
                  </a:cubicBezTo>
                  <a:cubicBezTo>
                    <a:pt x="395" y="20"/>
                    <a:pt x="341" y="0"/>
                    <a:pt x="29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79"/>
            <p:cNvSpPr/>
            <p:nvPr/>
          </p:nvSpPr>
          <p:spPr>
            <a:xfrm>
              <a:off x="7461307" y="2872767"/>
              <a:ext cx="18636" cy="17681"/>
            </a:xfrm>
            <a:custGeom>
              <a:rect b="b" l="l" r="r" t="t"/>
              <a:pathLst>
                <a:path extrusionOk="0" h="777" w="819">
                  <a:moveTo>
                    <a:pt x="221" y="0"/>
                  </a:moveTo>
                  <a:cubicBezTo>
                    <a:pt x="179" y="0"/>
                    <a:pt x="140" y="28"/>
                    <a:pt x="119" y="74"/>
                  </a:cubicBezTo>
                  <a:cubicBezTo>
                    <a:pt x="91" y="102"/>
                    <a:pt x="91" y="130"/>
                    <a:pt x="63" y="158"/>
                  </a:cubicBezTo>
                  <a:lnTo>
                    <a:pt x="63" y="186"/>
                  </a:lnTo>
                  <a:cubicBezTo>
                    <a:pt x="63" y="214"/>
                    <a:pt x="35" y="214"/>
                    <a:pt x="35" y="249"/>
                  </a:cubicBezTo>
                  <a:cubicBezTo>
                    <a:pt x="0" y="333"/>
                    <a:pt x="35" y="389"/>
                    <a:pt x="91" y="452"/>
                  </a:cubicBezTo>
                  <a:cubicBezTo>
                    <a:pt x="91" y="480"/>
                    <a:pt x="119" y="480"/>
                    <a:pt x="147" y="508"/>
                  </a:cubicBezTo>
                  <a:cubicBezTo>
                    <a:pt x="173" y="642"/>
                    <a:pt x="298" y="777"/>
                    <a:pt x="453" y="777"/>
                  </a:cubicBezTo>
                  <a:cubicBezTo>
                    <a:pt x="468" y="777"/>
                    <a:pt x="482" y="776"/>
                    <a:pt x="497" y="773"/>
                  </a:cubicBezTo>
                  <a:cubicBezTo>
                    <a:pt x="587" y="773"/>
                    <a:pt x="643" y="773"/>
                    <a:pt x="699" y="710"/>
                  </a:cubicBezTo>
                  <a:cubicBezTo>
                    <a:pt x="734" y="683"/>
                    <a:pt x="790" y="627"/>
                    <a:pt x="818" y="564"/>
                  </a:cubicBezTo>
                  <a:lnTo>
                    <a:pt x="818" y="389"/>
                  </a:lnTo>
                  <a:cubicBezTo>
                    <a:pt x="790" y="361"/>
                    <a:pt x="790" y="333"/>
                    <a:pt x="762" y="305"/>
                  </a:cubicBezTo>
                  <a:lnTo>
                    <a:pt x="762" y="277"/>
                  </a:lnTo>
                  <a:lnTo>
                    <a:pt x="762" y="186"/>
                  </a:lnTo>
                  <a:cubicBezTo>
                    <a:pt x="734" y="158"/>
                    <a:pt x="734" y="130"/>
                    <a:pt x="699" y="130"/>
                  </a:cubicBezTo>
                  <a:cubicBezTo>
                    <a:pt x="699" y="102"/>
                    <a:pt x="671" y="102"/>
                    <a:pt x="671" y="74"/>
                  </a:cubicBezTo>
                  <a:cubicBezTo>
                    <a:pt x="643" y="39"/>
                    <a:pt x="587" y="39"/>
                    <a:pt x="559" y="11"/>
                  </a:cubicBezTo>
                  <a:lnTo>
                    <a:pt x="413" y="11"/>
                  </a:lnTo>
                  <a:cubicBezTo>
                    <a:pt x="413" y="39"/>
                    <a:pt x="385" y="39"/>
                    <a:pt x="350" y="39"/>
                  </a:cubicBezTo>
                  <a:cubicBezTo>
                    <a:pt x="350" y="74"/>
                    <a:pt x="322" y="74"/>
                    <a:pt x="322" y="74"/>
                  </a:cubicBezTo>
                  <a:cubicBezTo>
                    <a:pt x="322" y="39"/>
                    <a:pt x="294" y="11"/>
                    <a:pt x="266" y="11"/>
                  </a:cubicBezTo>
                  <a:cubicBezTo>
                    <a:pt x="251" y="4"/>
                    <a:pt x="236" y="0"/>
                    <a:pt x="22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79"/>
            <p:cNvSpPr/>
            <p:nvPr/>
          </p:nvSpPr>
          <p:spPr>
            <a:xfrm>
              <a:off x="7489933" y="2857726"/>
              <a:ext cx="14495" cy="15473"/>
            </a:xfrm>
            <a:custGeom>
              <a:rect b="b" l="l" r="r" t="t"/>
              <a:pathLst>
                <a:path extrusionOk="0" h="680" w="637">
                  <a:moveTo>
                    <a:pt x="287" y="1"/>
                  </a:moveTo>
                  <a:cubicBezTo>
                    <a:pt x="203" y="36"/>
                    <a:pt x="85" y="92"/>
                    <a:pt x="57" y="176"/>
                  </a:cubicBezTo>
                  <a:cubicBezTo>
                    <a:pt x="29" y="239"/>
                    <a:pt x="1" y="323"/>
                    <a:pt x="29" y="414"/>
                  </a:cubicBezTo>
                  <a:cubicBezTo>
                    <a:pt x="57" y="442"/>
                    <a:pt x="85" y="497"/>
                    <a:pt x="113" y="525"/>
                  </a:cubicBezTo>
                  <a:lnTo>
                    <a:pt x="141" y="525"/>
                  </a:lnTo>
                  <a:cubicBezTo>
                    <a:pt x="170" y="624"/>
                    <a:pt x="252" y="679"/>
                    <a:pt x="346" y="679"/>
                  </a:cubicBezTo>
                  <a:cubicBezTo>
                    <a:pt x="366" y="679"/>
                    <a:pt x="386" y="677"/>
                    <a:pt x="406" y="672"/>
                  </a:cubicBezTo>
                  <a:cubicBezTo>
                    <a:pt x="553" y="672"/>
                    <a:pt x="637" y="560"/>
                    <a:pt x="637" y="414"/>
                  </a:cubicBezTo>
                  <a:cubicBezTo>
                    <a:pt x="637" y="351"/>
                    <a:pt x="637" y="295"/>
                    <a:pt x="609" y="267"/>
                  </a:cubicBezTo>
                  <a:cubicBezTo>
                    <a:pt x="609" y="211"/>
                    <a:pt x="581" y="148"/>
                    <a:pt x="525" y="92"/>
                  </a:cubicBezTo>
                  <a:cubicBezTo>
                    <a:pt x="462" y="36"/>
                    <a:pt x="378" y="1"/>
                    <a:pt x="28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79"/>
            <p:cNvSpPr/>
            <p:nvPr/>
          </p:nvSpPr>
          <p:spPr>
            <a:xfrm>
              <a:off x="7491844" y="2888514"/>
              <a:ext cx="17203" cy="16520"/>
            </a:xfrm>
            <a:custGeom>
              <a:rect b="b" l="l" r="r" t="t"/>
              <a:pathLst>
                <a:path extrusionOk="0" h="726" w="756">
                  <a:moveTo>
                    <a:pt x="440" y="0"/>
                  </a:moveTo>
                  <a:cubicBezTo>
                    <a:pt x="398" y="0"/>
                    <a:pt x="357" y="7"/>
                    <a:pt x="322" y="18"/>
                  </a:cubicBezTo>
                  <a:cubicBezTo>
                    <a:pt x="294" y="46"/>
                    <a:pt x="266" y="46"/>
                    <a:pt x="231" y="46"/>
                  </a:cubicBezTo>
                  <a:cubicBezTo>
                    <a:pt x="147" y="109"/>
                    <a:pt x="91" y="137"/>
                    <a:pt x="57" y="193"/>
                  </a:cubicBezTo>
                  <a:cubicBezTo>
                    <a:pt x="1" y="284"/>
                    <a:pt x="1" y="368"/>
                    <a:pt x="29" y="459"/>
                  </a:cubicBezTo>
                  <a:cubicBezTo>
                    <a:pt x="57" y="515"/>
                    <a:pt x="91" y="571"/>
                    <a:pt x="147" y="606"/>
                  </a:cubicBezTo>
                  <a:cubicBezTo>
                    <a:pt x="182" y="675"/>
                    <a:pt x="273" y="726"/>
                    <a:pt x="359" y="726"/>
                  </a:cubicBezTo>
                  <a:cubicBezTo>
                    <a:pt x="412" y="726"/>
                    <a:pt x="463" y="707"/>
                    <a:pt x="497" y="662"/>
                  </a:cubicBezTo>
                  <a:cubicBezTo>
                    <a:pt x="525" y="634"/>
                    <a:pt x="553" y="606"/>
                    <a:pt x="553" y="572"/>
                  </a:cubicBezTo>
                  <a:lnTo>
                    <a:pt x="553" y="572"/>
                  </a:lnTo>
                  <a:cubicBezTo>
                    <a:pt x="553" y="589"/>
                    <a:pt x="546" y="597"/>
                    <a:pt x="543" y="597"/>
                  </a:cubicBezTo>
                  <a:cubicBezTo>
                    <a:pt x="539" y="597"/>
                    <a:pt x="539" y="588"/>
                    <a:pt x="553" y="571"/>
                  </a:cubicBezTo>
                  <a:lnTo>
                    <a:pt x="553" y="571"/>
                  </a:lnTo>
                  <a:cubicBezTo>
                    <a:pt x="553" y="571"/>
                    <a:pt x="553" y="571"/>
                    <a:pt x="553" y="571"/>
                  </a:cubicBezTo>
                  <a:cubicBezTo>
                    <a:pt x="553" y="571"/>
                    <a:pt x="581" y="571"/>
                    <a:pt x="581" y="543"/>
                  </a:cubicBezTo>
                  <a:cubicBezTo>
                    <a:pt x="616" y="515"/>
                    <a:pt x="644" y="487"/>
                    <a:pt x="672" y="431"/>
                  </a:cubicBezTo>
                  <a:cubicBezTo>
                    <a:pt x="672" y="396"/>
                    <a:pt x="700" y="368"/>
                    <a:pt x="700" y="340"/>
                  </a:cubicBezTo>
                  <a:cubicBezTo>
                    <a:pt x="756" y="256"/>
                    <a:pt x="700" y="109"/>
                    <a:pt x="616" y="46"/>
                  </a:cubicBezTo>
                  <a:cubicBezTo>
                    <a:pt x="563" y="14"/>
                    <a:pt x="500" y="0"/>
                    <a:pt x="44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79"/>
            <p:cNvSpPr/>
            <p:nvPr/>
          </p:nvSpPr>
          <p:spPr>
            <a:xfrm>
              <a:off x="7504405" y="2901484"/>
              <a:ext cx="23" cy="23"/>
            </a:xfrm>
            <a:custGeom>
              <a:rect b="b" l="l" r="r" t="t"/>
              <a:pathLst>
                <a:path extrusionOk="0" h="1" w="1">
                  <a:moveTo>
                    <a:pt x="1" y="1"/>
                  </a:moveTo>
                  <a:lnTo>
                    <a:pt x="1" y="1"/>
                  </a:lnTo>
                  <a:close/>
                  <a:moveTo>
                    <a:pt x="1" y="1"/>
                  </a:move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79"/>
            <p:cNvSpPr/>
            <p:nvPr/>
          </p:nvSpPr>
          <p:spPr>
            <a:xfrm>
              <a:off x="7462104" y="2855200"/>
              <a:ext cx="18477" cy="13471"/>
            </a:xfrm>
            <a:custGeom>
              <a:rect b="b" l="l" r="r" t="t"/>
              <a:pathLst>
                <a:path extrusionOk="0" h="592" w="812">
                  <a:moveTo>
                    <a:pt x="315" y="0"/>
                  </a:moveTo>
                  <a:cubicBezTo>
                    <a:pt x="203" y="0"/>
                    <a:pt x="112" y="84"/>
                    <a:pt x="84" y="147"/>
                  </a:cubicBezTo>
                  <a:cubicBezTo>
                    <a:pt x="0" y="259"/>
                    <a:pt x="56" y="434"/>
                    <a:pt x="140" y="525"/>
                  </a:cubicBezTo>
                  <a:cubicBezTo>
                    <a:pt x="186" y="565"/>
                    <a:pt x="258" y="591"/>
                    <a:pt x="329" y="591"/>
                  </a:cubicBezTo>
                  <a:cubicBezTo>
                    <a:pt x="355" y="591"/>
                    <a:pt x="381" y="588"/>
                    <a:pt x="406" y="580"/>
                  </a:cubicBezTo>
                  <a:lnTo>
                    <a:pt x="462" y="580"/>
                  </a:lnTo>
                  <a:cubicBezTo>
                    <a:pt x="462" y="580"/>
                    <a:pt x="489" y="553"/>
                    <a:pt x="524" y="553"/>
                  </a:cubicBezTo>
                  <a:cubicBezTo>
                    <a:pt x="580" y="525"/>
                    <a:pt x="608" y="525"/>
                    <a:pt x="636" y="497"/>
                  </a:cubicBezTo>
                  <a:cubicBezTo>
                    <a:pt x="811" y="406"/>
                    <a:pt x="811" y="147"/>
                    <a:pt x="636" y="56"/>
                  </a:cubicBezTo>
                  <a:cubicBezTo>
                    <a:pt x="552" y="0"/>
                    <a:pt x="489" y="0"/>
                    <a:pt x="4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79"/>
            <p:cNvSpPr/>
            <p:nvPr/>
          </p:nvSpPr>
          <p:spPr>
            <a:xfrm>
              <a:off x="7438234" y="2876931"/>
              <a:ext cx="15929" cy="14722"/>
            </a:xfrm>
            <a:custGeom>
              <a:rect b="b" l="l" r="r" t="t"/>
              <a:pathLst>
                <a:path extrusionOk="0" h="647" w="700">
                  <a:moveTo>
                    <a:pt x="301" y="1"/>
                  </a:moveTo>
                  <a:cubicBezTo>
                    <a:pt x="285" y="1"/>
                    <a:pt x="269" y="10"/>
                    <a:pt x="259" y="31"/>
                  </a:cubicBezTo>
                  <a:cubicBezTo>
                    <a:pt x="112" y="31"/>
                    <a:pt x="0" y="178"/>
                    <a:pt x="28" y="297"/>
                  </a:cubicBezTo>
                  <a:cubicBezTo>
                    <a:pt x="28" y="381"/>
                    <a:pt x="56" y="472"/>
                    <a:pt x="112" y="527"/>
                  </a:cubicBezTo>
                  <a:cubicBezTo>
                    <a:pt x="203" y="618"/>
                    <a:pt x="315" y="646"/>
                    <a:pt x="434" y="646"/>
                  </a:cubicBezTo>
                  <a:cubicBezTo>
                    <a:pt x="581" y="618"/>
                    <a:pt x="664" y="555"/>
                    <a:pt x="699" y="416"/>
                  </a:cubicBezTo>
                  <a:cubicBezTo>
                    <a:pt x="699" y="325"/>
                    <a:pt x="636" y="178"/>
                    <a:pt x="525" y="150"/>
                  </a:cubicBezTo>
                  <a:lnTo>
                    <a:pt x="462" y="150"/>
                  </a:lnTo>
                  <a:cubicBezTo>
                    <a:pt x="434" y="94"/>
                    <a:pt x="406" y="66"/>
                    <a:pt x="378" y="66"/>
                  </a:cubicBezTo>
                  <a:cubicBezTo>
                    <a:pt x="360" y="27"/>
                    <a:pt x="329" y="1"/>
                    <a:pt x="30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79"/>
            <p:cNvSpPr/>
            <p:nvPr/>
          </p:nvSpPr>
          <p:spPr>
            <a:xfrm>
              <a:off x="7448724" y="2900210"/>
              <a:ext cx="12606" cy="12606"/>
            </a:xfrm>
            <a:custGeom>
              <a:rect b="b" l="l" r="r" t="t"/>
              <a:pathLst>
                <a:path extrusionOk="0" h="554" w="554">
                  <a:moveTo>
                    <a:pt x="322" y="1"/>
                  </a:moveTo>
                  <a:cubicBezTo>
                    <a:pt x="294" y="1"/>
                    <a:pt x="238" y="1"/>
                    <a:pt x="175" y="29"/>
                  </a:cubicBezTo>
                  <a:lnTo>
                    <a:pt x="148" y="29"/>
                  </a:lnTo>
                  <a:cubicBezTo>
                    <a:pt x="148" y="57"/>
                    <a:pt x="148" y="57"/>
                    <a:pt x="120" y="57"/>
                  </a:cubicBezTo>
                  <a:cubicBezTo>
                    <a:pt x="64" y="92"/>
                    <a:pt x="29" y="148"/>
                    <a:pt x="1" y="232"/>
                  </a:cubicBezTo>
                  <a:cubicBezTo>
                    <a:pt x="1" y="267"/>
                    <a:pt x="29" y="323"/>
                    <a:pt x="29" y="351"/>
                  </a:cubicBezTo>
                  <a:cubicBezTo>
                    <a:pt x="29" y="379"/>
                    <a:pt x="64" y="379"/>
                    <a:pt x="64" y="407"/>
                  </a:cubicBezTo>
                  <a:lnTo>
                    <a:pt x="64" y="441"/>
                  </a:lnTo>
                  <a:cubicBezTo>
                    <a:pt x="92" y="469"/>
                    <a:pt x="120" y="497"/>
                    <a:pt x="175" y="525"/>
                  </a:cubicBezTo>
                  <a:cubicBezTo>
                    <a:pt x="203" y="553"/>
                    <a:pt x="238" y="553"/>
                    <a:pt x="294" y="553"/>
                  </a:cubicBezTo>
                  <a:cubicBezTo>
                    <a:pt x="378" y="553"/>
                    <a:pt x="469" y="497"/>
                    <a:pt x="497" y="441"/>
                  </a:cubicBezTo>
                  <a:cubicBezTo>
                    <a:pt x="553" y="323"/>
                    <a:pt x="553" y="204"/>
                    <a:pt x="469" y="120"/>
                  </a:cubicBezTo>
                  <a:lnTo>
                    <a:pt x="469" y="92"/>
                  </a:lnTo>
                  <a:lnTo>
                    <a:pt x="441" y="92"/>
                  </a:lnTo>
                  <a:cubicBezTo>
                    <a:pt x="441" y="57"/>
                    <a:pt x="413" y="57"/>
                    <a:pt x="413" y="57"/>
                  </a:cubicBezTo>
                  <a:cubicBezTo>
                    <a:pt x="378" y="29"/>
                    <a:pt x="350" y="29"/>
                    <a:pt x="32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79"/>
            <p:cNvSpPr/>
            <p:nvPr/>
          </p:nvSpPr>
          <p:spPr>
            <a:xfrm>
              <a:off x="7511095" y="2867124"/>
              <a:ext cx="15929" cy="14495"/>
            </a:xfrm>
            <a:custGeom>
              <a:rect b="b" l="l" r="r" t="t"/>
              <a:pathLst>
                <a:path extrusionOk="0" h="637" w="700">
                  <a:moveTo>
                    <a:pt x="378" y="1"/>
                  </a:moveTo>
                  <a:cubicBezTo>
                    <a:pt x="259" y="1"/>
                    <a:pt x="175" y="56"/>
                    <a:pt x="120" y="147"/>
                  </a:cubicBezTo>
                  <a:cubicBezTo>
                    <a:pt x="120" y="147"/>
                    <a:pt x="85" y="203"/>
                    <a:pt x="85" y="231"/>
                  </a:cubicBezTo>
                  <a:cubicBezTo>
                    <a:pt x="57" y="259"/>
                    <a:pt x="29" y="322"/>
                    <a:pt x="29" y="350"/>
                  </a:cubicBezTo>
                  <a:cubicBezTo>
                    <a:pt x="1" y="434"/>
                    <a:pt x="29" y="525"/>
                    <a:pt x="120" y="581"/>
                  </a:cubicBezTo>
                  <a:cubicBezTo>
                    <a:pt x="175" y="637"/>
                    <a:pt x="259" y="637"/>
                    <a:pt x="350" y="637"/>
                  </a:cubicBezTo>
                  <a:cubicBezTo>
                    <a:pt x="350" y="637"/>
                    <a:pt x="378" y="609"/>
                    <a:pt x="406" y="609"/>
                  </a:cubicBezTo>
                  <a:cubicBezTo>
                    <a:pt x="525" y="581"/>
                    <a:pt x="609" y="497"/>
                    <a:pt x="644" y="406"/>
                  </a:cubicBezTo>
                  <a:cubicBezTo>
                    <a:pt x="672" y="350"/>
                    <a:pt x="700" y="259"/>
                    <a:pt x="672" y="203"/>
                  </a:cubicBezTo>
                  <a:cubicBezTo>
                    <a:pt x="672" y="147"/>
                    <a:pt x="644" y="112"/>
                    <a:pt x="581" y="84"/>
                  </a:cubicBezTo>
                  <a:cubicBezTo>
                    <a:pt x="553" y="56"/>
                    <a:pt x="497" y="29"/>
                    <a:pt x="434" y="29"/>
                  </a:cubicBezTo>
                  <a:cubicBezTo>
                    <a:pt x="434" y="29"/>
                    <a:pt x="406" y="1"/>
                    <a:pt x="37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79"/>
            <p:cNvSpPr/>
            <p:nvPr/>
          </p:nvSpPr>
          <p:spPr>
            <a:xfrm>
              <a:off x="7506476" y="2839909"/>
              <a:ext cx="17226" cy="11969"/>
            </a:xfrm>
            <a:custGeom>
              <a:rect b="b" l="l" r="r" t="t"/>
              <a:pathLst>
                <a:path extrusionOk="0" h="526" w="757">
                  <a:moveTo>
                    <a:pt x="462" y="1"/>
                  </a:moveTo>
                  <a:cubicBezTo>
                    <a:pt x="434" y="1"/>
                    <a:pt x="406" y="1"/>
                    <a:pt x="351" y="29"/>
                  </a:cubicBezTo>
                  <a:cubicBezTo>
                    <a:pt x="260" y="29"/>
                    <a:pt x="148" y="57"/>
                    <a:pt x="85" y="176"/>
                  </a:cubicBezTo>
                  <a:cubicBezTo>
                    <a:pt x="1" y="295"/>
                    <a:pt x="113" y="469"/>
                    <a:pt x="260" y="497"/>
                  </a:cubicBezTo>
                  <a:cubicBezTo>
                    <a:pt x="278" y="497"/>
                    <a:pt x="312" y="510"/>
                    <a:pt x="341" y="510"/>
                  </a:cubicBezTo>
                  <a:cubicBezTo>
                    <a:pt x="356" y="510"/>
                    <a:pt x="369" y="507"/>
                    <a:pt x="378" y="497"/>
                  </a:cubicBezTo>
                  <a:cubicBezTo>
                    <a:pt x="406" y="525"/>
                    <a:pt x="434" y="525"/>
                    <a:pt x="462" y="525"/>
                  </a:cubicBezTo>
                  <a:cubicBezTo>
                    <a:pt x="581" y="497"/>
                    <a:pt x="637" y="469"/>
                    <a:pt x="700" y="378"/>
                  </a:cubicBezTo>
                  <a:cubicBezTo>
                    <a:pt x="756" y="322"/>
                    <a:pt x="756" y="232"/>
                    <a:pt x="728" y="176"/>
                  </a:cubicBezTo>
                  <a:cubicBezTo>
                    <a:pt x="700" y="85"/>
                    <a:pt x="637" y="29"/>
                    <a:pt x="5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79"/>
            <p:cNvSpPr/>
            <p:nvPr/>
          </p:nvSpPr>
          <p:spPr>
            <a:xfrm>
              <a:off x="7480558" y="2843891"/>
              <a:ext cx="11309" cy="9512"/>
            </a:xfrm>
            <a:custGeom>
              <a:rect b="b" l="l" r="r" t="t"/>
              <a:pathLst>
                <a:path extrusionOk="0" h="418" w="497">
                  <a:moveTo>
                    <a:pt x="175" y="1"/>
                  </a:moveTo>
                  <a:cubicBezTo>
                    <a:pt x="147" y="29"/>
                    <a:pt x="119" y="29"/>
                    <a:pt x="147" y="29"/>
                  </a:cubicBezTo>
                  <a:lnTo>
                    <a:pt x="91" y="29"/>
                  </a:lnTo>
                  <a:cubicBezTo>
                    <a:pt x="28" y="29"/>
                    <a:pt x="0" y="120"/>
                    <a:pt x="28" y="175"/>
                  </a:cubicBezTo>
                  <a:cubicBezTo>
                    <a:pt x="28" y="203"/>
                    <a:pt x="28" y="203"/>
                    <a:pt x="63" y="231"/>
                  </a:cubicBezTo>
                  <a:cubicBezTo>
                    <a:pt x="63" y="259"/>
                    <a:pt x="91" y="294"/>
                    <a:pt x="91" y="322"/>
                  </a:cubicBezTo>
                  <a:cubicBezTo>
                    <a:pt x="119" y="378"/>
                    <a:pt x="175" y="406"/>
                    <a:pt x="238" y="406"/>
                  </a:cubicBezTo>
                  <a:cubicBezTo>
                    <a:pt x="254" y="414"/>
                    <a:pt x="273" y="418"/>
                    <a:pt x="292" y="418"/>
                  </a:cubicBezTo>
                  <a:cubicBezTo>
                    <a:pt x="339" y="418"/>
                    <a:pt x="388" y="398"/>
                    <a:pt x="413" y="378"/>
                  </a:cubicBezTo>
                  <a:cubicBezTo>
                    <a:pt x="469" y="322"/>
                    <a:pt x="497" y="259"/>
                    <a:pt x="469" y="203"/>
                  </a:cubicBezTo>
                  <a:cubicBezTo>
                    <a:pt x="441" y="147"/>
                    <a:pt x="441" y="120"/>
                    <a:pt x="413" y="57"/>
                  </a:cubicBezTo>
                  <a:cubicBezTo>
                    <a:pt x="378" y="29"/>
                    <a:pt x="322" y="29"/>
                    <a:pt x="29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79"/>
            <p:cNvSpPr/>
            <p:nvPr/>
          </p:nvSpPr>
          <p:spPr>
            <a:xfrm>
              <a:off x="7470682" y="2908811"/>
              <a:ext cx="12584" cy="11946"/>
            </a:xfrm>
            <a:custGeom>
              <a:rect b="b" l="l" r="r" t="t"/>
              <a:pathLst>
                <a:path extrusionOk="0" h="525" w="553">
                  <a:moveTo>
                    <a:pt x="203" y="1"/>
                  </a:moveTo>
                  <a:cubicBezTo>
                    <a:pt x="175" y="29"/>
                    <a:pt x="175" y="29"/>
                    <a:pt x="147" y="29"/>
                  </a:cubicBezTo>
                  <a:cubicBezTo>
                    <a:pt x="112" y="63"/>
                    <a:pt x="112" y="63"/>
                    <a:pt x="85" y="91"/>
                  </a:cubicBezTo>
                  <a:lnTo>
                    <a:pt x="85" y="119"/>
                  </a:lnTo>
                  <a:cubicBezTo>
                    <a:pt x="29" y="175"/>
                    <a:pt x="1" y="266"/>
                    <a:pt x="29" y="350"/>
                  </a:cubicBezTo>
                  <a:cubicBezTo>
                    <a:pt x="57" y="378"/>
                    <a:pt x="57" y="413"/>
                    <a:pt x="85" y="441"/>
                  </a:cubicBezTo>
                  <a:cubicBezTo>
                    <a:pt x="112" y="497"/>
                    <a:pt x="175" y="497"/>
                    <a:pt x="203" y="525"/>
                  </a:cubicBezTo>
                  <a:lnTo>
                    <a:pt x="378" y="525"/>
                  </a:lnTo>
                  <a:lnTo>
                    <a:pt x="434" y="497"/>
                  </a:lnTo>
                  <a:cubicBezTo>
                    <a:pt x="462" y="469"/>
                    <a:pt x="497" y="441"/>
                    <a:pt x="497" y="413"/>
                  </a:cubicBezTo>
                  <a:cubicBezTo>
                    <a:pt x="553" y="378"/>
                    <a:pt x="553" y="322"/>
                    <a:pt x="553" y="266"/>
                  </a:cubicBezTo>
                  <a:cubicBezTo>
                    <a:pt x="553" y="203"/>
                    <a:pt x="553" y="147"/>
                    <a:pt x="525" y="119"/>
                  </a:cubicBezTo>
                  <a:cubicBezTo>
                    <a:pt x="525" y="119"/>
                    <a:pt x="497" y="91"/>
                    <a:pt x="497" y="63"/>
                  </a:cubicBezTo>
                  <a:cubicBezTo>
                    <a:pt x="462" y="63"/>
                    <a:pt x="434" y="29"/>
                    <a:pt x="434" y="29"/>
                  </a:cubicBezTo>
                  <a:cubicBezTo>
                    <a:pt x="378" y="1"/>
                    <a:pt x="350" y="1"/>
                    <a:pt x="28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79"/>
            <p:cNvSpPr/>
            <p:nvPr/>
          </p:nvSpPr>
          <p:spPr>
            <a:xfrm>
              <a:off x="7450157" y="2922805"/>
              <a:ext cx="13221" cy="15314"/>
            </a:xfrm>
            <a:custGeom>
              <a:rect b="b" l="l" r="r" t="t"/>
              <a:pathLst>
                <a:path extrusionOk="0" h="673" w="581">
                  <a:moveTo>
                    <a:pt x="287" y="1"/>
                  </a:moveTo>
                  <a:cubicBezTo>
                    <a:pt x="203" y="1"/>
                    <a:pt x="85" y="57"/>
                    <a:pt x="57" y="148"/>
                  </a:cubicBezTo>
                  <a:cubicBezTo>
                    <a:pt x="29" y="176"/>
                    <a:pt x="29" y="204"/>
                    <a:pt x="1" y="232"/>
                  </a:cubicBezTo>
                  <a:lnTo>
                    <a:pt x="1" y="260"/>
                  </a:lnTo>
                  <a:lnTo>
                    <a:pt x="1" y="350"/>
                  </a:lnTo>
                  <a:cubicBezTo>
                    <a:pt x="1" y="406"/>
                    <a:pt x="1" y="434"/>
                    <a:pt x="29" y="462"/>
                  </a:cubicBezTo>
                  <a:cubicBezTo>
                    <a:pt x="29" y="525"/>
                    <a:pt x="57" y="553"/>
                    <a:pt x="85" y="581"/>
                  </a:cubicBezTo>
                  <a:cubicBezTo>
                    <a:pt x="112" y="609"/>
                    <a:pt x="140" y="609"/>
                    <a:pt x="175" y="637"/>
                  </a:cubicBezTo>
                  <a:cubicBezTo>
                    <a:pt x="203" y="637"/>
                    <a:pt x="259" y="672"/>
                    <a:pt x="287" y="672"/>
                  </a:cubicBezTo>
                  <a:cubicBezTo>
                    <a:pt x="378" y="637"/>
                    <a:pt x="434" y="637"/>
                    <a:pt x="490" y="581"/>
                  </a:cubicBezTo>
                  <a:cubicBezTo>
                    <a:pt x="553" y="497"/>
                    <a:pt x="581" y="434"/>
                    <a:pt x="581" y="350"/>
                  </a:cubicBezTo>
                  <a:lnTo>
                    <a:pt x="581" y="260"/>
                  </a:lnTo>
                  <a:cubicBezTo>
                    <a:pt x="553" y="204"/>
                    <a:pt x="553" y="176"/>
                    <a:pt x="525" y="148"/>
                  </a:cubicBezTo>
                  <a:cubicBezTo>
                    <a:pt x="462" y="57"/>
                    <a:pt x="378" y="1"/>
                    <a:pt x="28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79"/>
            <p:cNvSpPr/>
            <p:nvPr/>
          </p:nvSpPr>
          <p:spPr>
            <a:xfrm>
              <a:off x="7427561" y="2916775"/>
              <a:ext cx="13858" cy="14905"/>
            </a:xfrm>
            <a:custGeom>
              <a:rect b="b" l="l" r="r" t="t"/>
              <a:pathLst>
                <a:path extrusionOk="0" h="655" w="609">
                  <a:moveTo>
                    <a:pt x="259" y="0"/>
                  </a:moveTo>
                  <a:cubicBezTo>
                    <a:pt x="175" y="28"/>
                    <a:pt x="120" y="63"/>
                    <a:pt x="57" y="119"/>
                  </a:cubicBezTo>
                  <a:cubicBezTo>
                    <a:pt x="1" y="203"/>
                    <a:pt x="29" y="350"/>
                    <a:pt x="29" y="441"/>
                  </a:cubicBezTo>
                  <a:cubicBezTo>
                    <a:pt x="57" y="469"/>
                    <a:pt x="85" y="525"/>
                    <a:pt x="120" y="588"/>
                  </a:cubicBezTo>
                  <a:cubicBezTo>
                    <a:pt x="181" y="628"/>
                    <a:pt x="261" y="654"/>
                    <a:pt x="333" y="654"/>
                  </a:cubicBezTo>
                  <a:cubicBezTo>
                    <a:pt x="359" y="654"/>
                    <a:pt x="384" y="651"/>
                    <a:pt x="406" y="643"/>
                  </a:cubicBezTo>
                  <a:cubicBezTo>
                    <a:pt x="469" y="643"/>
                    <a:pt x="525" y="588"/>
                    <a:pt x="553" y="553"/>
                  </a:cubicBezTo>
                  <a:cubicBezTo>
                    <a:pt x="581" y="525"/>
                    <a:pt x="609" y="469"/>
                    <a:pt x="609" y="413"/>
                  </a:cubicBezTo>
                  <a:cubicBezTo>
                    <a:pt x="581" y="322"/>
                    <a:pt x="581" y="294"/>
                    <a:pt x="525" y="238"/>
                  </a:cubicBezTo>
                  <a:lnTo>
                    <a:pt x="525" y="203"/>
                  </a:lnTo>
                  <a:cubicBezTo>
                    <a:pt x="525" y="175"/>
                    <a:pt x="525" y="119"/>
                    <a:pt x="497" y="91"/>
                  </a:cubicBezTo>
                  <a:cubicBezTo>
                    <a:pt x="469" y="91"/>
                    <a:pt x="469" y="91"/>
                    <a:pt x="434" y="63"/>
                  </a:cubicBezTo>
                  <a:cubicBezTo>
                    <a:pt x="378" y="28"/>
                    <a:pt x="322" y="0"/>
                    <a:pt x="25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79"/>
            <p:cNvSpPr/>
            <p:nvPr/>
          </p:nvSpPr>
          <p:spPr>
            <a:xfrm>
              <a:off x="7424216" y="2892268"/>
              <a:ext cx="14677" cy="14017"/>
            </a:xfrm>
            <a:custGeom>
              <a:rect b="b" l="l" r="r" t="t"/>
              <a:pathLst>
                <a:path extrusionOk="0" h="616" w="645">
                  <a:moveTo>
                    <a:pt x="267" y="0"/>
                  </a:moveTo>
                  <a:cubicBezTo>
                    <a:pt x="232" y="0"/>
                    <a:pt x="204" y="28"/>
                    <a:pt x="176" y="28"/>
                  </a:cubicBezTo>
                  <a:lnTo>
                    <a:pt x="176" y="56"/>
                  </a:lnTo>
                  <a:cubicBezTo>
                    <a:pt x="120" y="91"/>
                    <a:pt x="92" y="119"/>
                    <a:pt x="57" y="175"/>
                  </a:cubicBezTo>
                  <a:cubicBezTo>
                    <a:pt x="57" y="175"/>
                    <a:pt x="29" y="175"/>
                    <a:pt x="29" y="203"/>
                  </a:cubicBezTo>
                  <a:cubicBezTo>
                    <a:pt x="29" y="231"/>
                    <a:pt x="1" y="266"/>
                    <a:pt x="1" y="294"/>
                  </a:cubicBezTo>
                  <a:lnTo>
                    <a:pt x="1" y="406"/>
                  </a:lnTo>
                  <a:cubicBezTo>
                    <a:pt x="29" y="441"/>
                    <a:pt x="29" y="469"/>
                    <a:pt x="29" y="469"/>
                  </a:cubicBezTo>
                  <a:cubicBezTo>
                    <a:pt x="57" y="525"/>
                    <a:pt x="92" y="525"/>
                    <a:pt x="120" y="553"/>
                  </a:cubicBezTo>
                  <a:cubicBezTo>
                    <a:pt x="120" y="581"/>
                    <a:pt x="148" y="581"/>
                    <a:pt x="176" y="581"/>
                  </a:cubicBezTo>
                  <a:cubicBezTo>
                    <a:pt x="204" y="616"/>
                    <a:pt x="232" y="616"/>
                    <a:pt x="295" y="616"/>
                  </a:cubicBezTo>
                  <a:lnTo>
                    <a:pt x="350" y="616"/>
                  </a:lnTo>
                  <a:cubicBezTo>
                    <a:pt x="378" y="616"/>
                    <a:pt x="406" y="581"/>
                    <a:pt x="441" y="553"/>
                  </a:cubicBezTo>
                  <a:lnTo>
                    <a:pt x="497" y="553"/>
                  </a:lnTo>
                  <a:lnTo>
                    <a:pt x="553" y="497"/>
                  </a:lnTo>
                  <a:cubicBezTo>
                    <a:pt x="616" y="469"/>
                    <a:pt x="616" y="441"/>
                    <a:pt x="616" y="406"/>
                  </a:cubicBezTo>
                  <a:cubicBezTo>
                    <a:pt x="644" y="378"/>
                    <a:pt x="644" y="350"/>
                    <a:pt x="644" y="322"/>
                  </a:cubicBezTo>
                  <a:lnTo>
                    <a:pt x="644" y="231"/>
                  </a:lnTo>
                  <a:cubicBezTo>
                    <a:pt x="644" y="203"/>
                    <a:pt x="644" y="175"/>
                    <a:pt x="616" y="147"/>
                  </a:cubicBezTo>
                  <a:cubicBezTo>
                    <a:pt x="581" y="91"/>
                    <a:pt x="553" y="56"/>
                    <a:pt x="497" y="28"/>
                  </a:cubicBezTo>
                  <a:cubicBezTo>
                    <a:pt x="497" y="28"/>
                    <a:pt x="469" y="28"/>
                    <a:pt x="4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79"/>
            <p:cNvSpPr/>
            <p:nvPr/>
          </p:nvSpPr>
          <p:spPr>
            <a:xfrm>
              <a:off x="7425491" y="2861708"/>
              <a:ext cx="12766" cy="13243"/>
            </a:xfrm>
            <a:custGeom>
              <a:rect b="b" l="l" r="r" t="t"/>
              <a:pathLst>
                <a:path extrusionOk="0" h="582" w="561">
                  <a:moveTo>
                    <a:pt x="266" y="1"/>
                  </a:moveTo>
                  <a:cubicBezTo>
                    <a:pt x="211" y="36"/>
                    <a:pt x="148" y="36"/>
                    <a:pt x="92" y="92"/>
                  </a:cubicBezTo>
                  <a:cubicBezTo>
                    <a:pt x="92" y="120"/>
                    <a:pt x="64" y="120"/>
                    <a:pt x="64" y="148"/>
                  </a:cubicBezTo>
                  <a:cubicBezTo>
                    <a:pt x="36" y="176"/>
                    <a:pt x="36" y="211"/>
                    <a:pt x="36" y="267"/>
                  </a:cubicBezTo>
                  <a:cubicBezTo>
                    <a:pt x="1" y="294"/>
                    <a:pt x="1" y="322"/>
                    <a:pt x="36" y="385"/>
                  </a:cubicBezTo>
                  <a:lnTo>
                    <a:pt x="36" y="413"/>
                  </a:lnTo>
                  <a:cubicBezTo>
                    <a:pt x="36" y="469"/>
                    <a:pt x="64" y="497"/>
                    <a:pt x="92" y="525"/>
                  </a:cubicBezTo>
                  <a:cubicBezTo>
                    <a:pt x="120" y="525"/>
                    <a:pt x="148" y="560"/>
                    <a:pt x="148" y="560"/>
                  </a:cubicBezTo>
                  <a:cubicBezTo>
                    <a:pt x="193" y="574"/>
                    <a:pt x="230" y="581"/>
                    <a:pt x="262" y="581"/>
                  </a:cubicBezTo>
                  <a:cubicBezTo>
                    <a:pt x="294" y="581"/>
                    <a:pt x="322" y="574"/>
                    <a:pt x="350" y="560"/>
                  </a:cubicBezTo>
                  <a:cubicBezTo>
                    <a:pt x="350" y="560"/>
                    <a:pt x="385" y="560"/>
                    <a:pt x="385" y="525"/>
                  </a:cubicBezTo>
                  <a:lnTo>
                    <a:pt x="441" y="525"/>
                  </a:lnTo>
                  <a:cubicBezTo>
                    <a:pt x="469" y="497"/>
                    <a:pt x="469" y="469"/>
                    <a:pt x="497" y="441"/>
                  </a:cubicBezTo>
                  <a:cubicBezTo>
                    <a:pt x="525" y="441"/>
                    <a:pt x="525" y="413"/>
                    <a:pt x="525" y="385"/>
                  </a:cubicBezTo>
                  <a:cubicBezTo>
                    <a:pt x="560" y="350"/>
                    <a:pt x="560" y="322"/>
                    <a:pt x="560" y="294"/>
                  </a:cubicBezTo>
                  <a:lnTo>
                    <a:pt x="560" y="211"/>
                  </a:lnTo>
                  <a:cubicBezTo>
                    <a:pt x="560" y="176"/>
                    <a:pt x="525" y="176"/>
                    <a:pt x="525" y="148"/>
                  </a:cubicBezTo>
                  <a:cubicBezTo>
                    <a:pt x="497" y="92"/>
                    <a:pt x="441" y="64"/>
                    <a:pt x="385" y="36"/>
                  </a:cubicBezTo>
                  <a:cubicBezTo>
                    <a:pt x="350" y="1"/>
                    <a:pt x="294" y="1"/>
                    <a:pt x="26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79"/>
            <p:cNvSpPr/>
            <p:nvPr/>
          </p:nvSpPr>
          <p:spPr>
            <a:xfrm>
              <a:off x="7441419" y="2847236"/>
              <a:ext cx="14017" cy="14495"/>
            </a:xfrm>
            <a:custGeom>
              <a:rect b="b" l="l" r="r" t="t"/>
              <a:pathLst>
                <a:path extrusionOk="0" h="637" w="616">
                  <a:moveTo>
                    <a:pt x="294" y="0"/>
                  </a:moveTo>
                  <a:cubicBezTo>
                    <a:pt x="175" y="0"/>
                    <a:pt x="63" y="84"/>
                    <a:pt x="0" y="231"/>
                  </a:cubicBezTo>
                  <a:cubicBezTo>
                    <a:pt x="0" y="322"/>
                    <a:pt x="0" y="434"/>
                    <a:pt x="63" y="525"/>
                  </a:cubicBezTo>
                  <a:cubicBezTo>
                    <a:pt x="119" y="609"/>
                    <a:pt x="210" y="637"/>
                    <a:pt x="294" y="637"/>
                  </a:cubicBezTo>
                  <a:cubicBezTo>
                    <a:pt x="413" y="637"/>
                    <a:pt x="496" y="609"/>
                    <a:pt x="559" y="525"/>
                  </a:cubicBezTo>
                  <a:cubicBezTo>
                    <a:pt x="615" y="434"/>
                    <a:pt x="615" y="322"/>
                    <a:pt x="587" y="231"/>
                  </a:cubicBezTo>
                  <a:cubicBezTo>
                    <a:pt x="587" y="175"/>
                    <a:pt x="524" y="112"/>
                    <a:pt x="496" y="56"/>
                  </a:cubicBezTo>
                  <a:cubicBezTo>
                    <a:pt x="441" y="28"/>
                    <a:pt x="385" y="0"/>
                    <a:pt x="29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79"/>
            <p:cNvSpPr/>
            <p:nvPr/>
          </p:nvSpPr>
          <p:spPr>
            <a:xfrm>
              <a:off x="7463992" y="2838635"/>
              <a:ext cx="12606" cy="11969"/>
            </a:xfrm>
            <a:custGeom>
              <a:rect b="b" l="l" r="r" t="t"/>
              <a:pathLst>
                <a:path extrusionOk="0" h="526" w="554">
                  <a:moveTo>
                    <a:pt x="232" y="1"/>
                  </a:moveTo>
                  <a:cubicBezTo>
                    <a:pt x="176" y="29"/>
                    <a:pt x="120" y="29"/>
                    <a:pt x="92" y="85"/>
                  </a:cubicBezTo>
                  <a:cubicBezTo>
                    <a:pt x="29" y="113"/>
                    <a:pt x="1" y="204"/>
                    <a:pt x="1" y="260"/>
                  </a:cubicBezTo>
                  <a:cubicBezTo>
                    <a:pt x="1" y="378"/>
                    <a:pt x="92" y="490"/>
                    <a:pt x="176" y="525"/>
                  </a:cubicBezTo>
                  <a:cubicBezTo>
                    <a:pt x="267" y="525"/>
                    <a:pt x="351" y="525"/>
                    <a:pt x="379" y="490"/>
                  </a:cubicBezTo>
                  <a:cubicBezTo>
                    <a:pt x="406" y="490"/>
                    <a:pt x="406" y="462"/>
                    <a:pt x="406" y="462"/>
                  </a:cubicBezTo>
                  <a:lnTo>
                    <a:pt x="441" y="462"/>
                  </a:lnTo>
                  <a:cubicBezTo>
                    <a:pt x="525" y="434"/>
                    <a:pt x="553" y="351"/>
                    <a:pt x="553" y="260"/>
                  </a:cubicBezTo>
                  <a:cubicBezTo>
                    <a:pt x="553" y="204"/>
                    <a:pt x="525" y="113"/>
                    <a:pt x="441" y="85"/>
                  </a:cubicBezTo>
                  <a:cubicBezTo>
                    <a:pt x="441" y="57"/>
                    <a:pt x="441" y="57"/>
                    <a:pt x="406" y="57"/>
                  </a:cubicBezTo>
                  <a:lnTo>
                    <a:pt x="379" y="29"/>
                  </a:lnTo>
                  <a:cubicBezTo>
                    <a:pt x="351" y="1"/>
                    <a:pt x="295" y="1"/>
                    <a:pt x="23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79"/>
            <p:cNvSpPr/>
            <p:nvPr/>
          </p:nvSpPr>
          <p:spPr>
            <a:xfrm>
              <a:off x="7532894" y="2855838"/>
              <a:ext cx="14654" cy="12584"/>
            </a:xfrm>
            <a:custGeom>
              <a:rect b="b" l="l" r="r" t="t"/>
              <a:pathLst>
                <a:path extrusionOk="0" h="553" w="644">
                  <a:moveTo>
                    <a:pt x="322" y="0"/>
                  </a:moveTo>
                  <a:cubicBezTo>
                    <a:pt x="210" y="0"/>
                    <a:pt x="119" y="56"/>
                    <a:pt x="64" y="147"/>
                  </a:cubicBezTo>
                  <a:cubicBezTo>
                    <a:pt x="36" y="203"/>
                    <a:pt x="1" y="294"/>
                    <a:pt x="36" y="350"/>
                  </a:cubicBezTo>
                  <a:cubicBezTo>
                    <a:pt x="64" y="406"/>
                    <a:pt x="92" y="434"/>
                    <a:pt x="119" y="469"/>
                  </a:cubicBezTo>
                  <a:cubicBezTo>
                    <a:pt x="119" y="497"/>
                    <a:pt x="147" y="497"/>
                    <a:pt x="175" y="525"/>
                  </a:cubicBezTo>
                  <a:cubicBezTo>
                    <a:pt x="210" y="525"/>
                    <a:pt x="238" y="552"/>
                    <a:pt x="266" y="552"/>
                  </a:cubicBezTo>
                  <a:lnTo>
                    <a:pt x="350" y="552"/>
                  </a:lnTo>
                  <a:cubicBezTo>
                    <a:pt x="385" y="552"/>
                    <a:pt x="413" y="525"/>
                    <a:pt x="441" y="525"/>
                  </a:cubicBezTo>
                  <a:lnTo>
                    <a:pt x="469" y="525"/>
                  </a:lnTo>
                  <a:cubicBezTo>
                    <a:pt x="616" y="434"/>
                    <a:pt x="644" y="203"/>
                    <a:pt x="525" y="84"/>
                  </a:cubicBezTo>
                  <a:cubicBezTo>
                    <a:pt x="469" y="28"/>
                    <a:pt x="385" y="0"/>
                    <a:pt x="32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79"/>
            <p:cNvSpPr/>
            <p:nvPr/>
          </p:nvSpPr>
          <p:spPr>
            <a:xfrm>
              <a:off x="7536876" y="2837360"/>
              <a:ext cx="16725" cy="13243"/>
            </a:xfrm>
            <a:custGeom>
              <a:rect b="b" l="l" r="r" t="t"/>
              <a:pathLst>
                <a:path extrusionOk="0" h="582" w="735">
                  <a:moveTo>
                    <a:pt x="265" y="1"/>
                  </a:moveTo>
                  <a:cubicBezTo>
                    <a:pt x="236" y="1"/>
                    <a:pt x="207" y="8"/>
                    <a:pt x="175" y="22"/>
                  </a:cubicBezTo>
                  <a:cubicBezTo>
                    <a:pt x="91" y="22"/>
                    <a:pt x="35" y="85"/>
                    <a:pt x="0" y="169"/>
                  </a:cubicBezTo>
                  <a:cubicBezTo>
                    <a:pt x="0" y="232"/>
                    <a:pt x="0" y="288"/>
                    <a:pt x="35" y="316"/>
                  </a:cubicBezTo>
                  <a:cubicBezTo>
                    <a:pt x="35" y="344"/>
                    <a:pt x="35" y="344"/>
                    <a:pt x="63" y="372"/>
                  </a:cubicBezTo>
                  <a:cubicBezTo>
                    <a:pt x="63" y="407"/>
                    <a:pt x="91" y="407"/>
                    <a:pt x="91" y="434"/>
                  </a:cubicBezTo>
                  <a:cubicBezTo>
                    <a:pt x="119" y="462"/>
                    <a:pt x="175" y="518"/>
                    <a:pt x="210" y="518"/>
                  </a:cubicBezTo>
                  <a:cubicBezTo>
                    <a:pt x="294" y="581"/>
                    <a:pt x="385" y="581"/>
                    <a:pt x="469" y="581"/>
                  </a:cubicBezTo>
                  <a:cubicBezTo>
                    <a:pt x="525" y="546"/>
                    <a:pt x="588" y="518"/>
                    <a:pt x="644" y="462"/>
                  </a:cubicBezTo>
                  <a:cubicBezTo>
                    <a:pt x="735" y="372"/>
                    <a:pt x="735" y="197"/>
                    <a:pt x="644" y="113"/>
                  </a:cubicBezTo>
                  <a:cubicBezTo>
                    <a:pt x="588" y="85"/>
                    <a:pt x="525" y="57"/>
                    <a:pt x="469" y="22"/>
                  </a:cubicBezTo>
                  <a:lnTo>
                    <a:pt x="350" y="22"/>
                  </a:lnTo>
                  <a:cubicBezTo>
                    <a:pt x="322" y="8"/>
                    <a:pt x="294" y="1"/>
                    <a:pt x="26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79"/>
            <p:cNvSpPr/>
            <p:nvPr/>
          </p:nvSpPr>
          <p:spPr>
            <a:xfrm>
              <a:off x="7558835" y="2854563"/>
              <a:ext cx="13858" cy="14108"/>
            </a:xfrm>
            <a:custGeom>
              <a:rect b="b" l="l" r="r" t="t"/>
              <a:pathLst>
                <a:path extrusionOk="0" h="620" w="609">
                  <a:moveTo>
                    <a:pt x="322" y="0"/>
                  </a:moveTo>
                  <a:cubicBezTo>
                    <a:pt x="259" y="0"/>
                    <a:pt x="203" y="0"/>
                    <a:pt x="147" y="28"/>
                  </a:cubicBezTo>
                  <a:cubicBezTo>
                    <a:pt x="84" y="56"/>
                    <a:pt x="56" y="112"/>
                    <a:pt x="28" y="175"/>
                  </a:cubicBezTo>
                  <a:cubicBezTo>
                    <a:pt x="0" y="259"/>
                    <a:pt x="28" y="378"/>
                    <a:pt x="84" y="462"/>
                  </a:cubicBezTo>
                  <a:cubicBezTo>
                    <a:pt x="119" y="490"/>
                    <a:pt x="147" y="525"/>
                    <a:pt x="175" y="553"/>
                  </a:cubicBezTo>
                  <a:cubicBezTo>
                    <a:pt x="237" y="593"/>
                    <a:pt x="302" y="619"/>
                    <a:pt x="365" y="619"/>
                  </a:cubicBezTo>
                  <a:cubicBezTo>
                    <a:pt x="388" y="619"/>
                    <a:pt x="411" y="616"/>
                    <a:pt x="434" y="608"/>
                  </a:cubicBezTo>
                  <a:cubicBezTo>
                    <a:pt x="497" y="581"/>
                    <a:pt x="581" y="525"/>
                    <a:pt x="581" y="434"/>
                  </a:cubicBezTo>
                  <a:cubicBezTo>
                    <a:pt x="609" y="378"/>
                    <a:pt x="609" y="287"/>
                    <a:pt x="553" y="203"/>
                  </a:cubicBezTo>
                  <a:cubicBezTo>
                    <a:pt x="525" y="175"/>
                    <a:pt x="525" y="175"/>
                    <a:pt x="525" y="140"/>
                  </a:cubicBezTo>
                  <a:lnTo>
                    <a:pt x="497" y="112"/>
                  </a:lnTo>
                  <a:cubicBezTo>
                    <a:pt x="497" y="112"/>
                    <a:pt x="497" y="84"/>
                    <a:pt x="469" y="84"/>
                  </a:cubicBezTo>
                  <a:cubicBezTo>
                    <a:pt x="469" y="56"/>
                    <a:pt x="434" y="56"/>
                    <a:pt x="434" y="56"/>
                  </a:cubicBezTo>
                  <a:cubicBezTo>
                    <a:pt x="406" y="28"/>
                    <a:pt x="350" y="0"/>
                    <a:pt x="32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79"/>
            <p:cNvSpPr/>
            <p:nvPr/>
          </p:nvSpPr>
          <p:spPr>
            <a:xfrm>
              <a:off x="7548163" y="2873655"/>
              <a:ext cx="13403" cy="11946"/>
            </a:xfrm>
            <a:custGeom>
              <a:rect b="b" l="l" r="r" t="t"/>
              <a:pathLst>
                <a:path extrusionOk="0" h="525" w="589">
                  <a:moveTo>
                    <a:pt x="204" y="0"/>
                  </a:moveTo>
                  <a:cubicBezTo>
                    <a:pt x="148" y="35"/>
                    <a:pt x="120" y="63"/>
                    <a:pt x="92" y="91"/>
                  </a:cubicBezTo>
                  <a:cubicBezTo>
                    <a:pt x="64" y="91"/>
                    <a:pt x="29" y="119"/>
                    <a:pt x="29" y="147"/>
                  </a:cubicBezTo>
                  <a:cubicBezTo>
                    <a:pt x="1" y="238"/>
                    <a:pt x="1" y="322"/>
                    <a:pt x="29" y="385"/>
                  </a:cubicBezTo>
                  <a:cubicBezTo>
                    <a:pt x="120" y="469"/>
                    <a:pt x="204" y="525"/>
                    <a:pt x="323" y="525"/>
                  </a:cubicBezTo>
                  <a:cubicBezTo>
                    <a:pt x="413" y="525"/>
                    <a:pt x="469" y="497"/>
                    <a:pt x="525" y="469"/>
                  </a:cubicBezTo>
                  <a:cubicBezTo>
                    <a:pt x="553" y="413"/>
                    <a:pt x="588" y="350"/>
                    <a:pt x="588" y="266"/>
                  </a:cubicBezTo>
                  <a:cubicBezTo>
                    <a:pt x="588" y="238"/>
                    <a:pt x="588" y="210"/>
                    <a:pt x="553" y="147"/>
                  </a:cubicBezTo>
                  <a:lnTo>
                    <a:pt x="553" y="91"/>
                  </a:lnTo>
                  <a:cubicBezTo>
                    <a:pt x="525" y="63"/>
                    <a:pt x="497" y="63"/>
                    <a:pt x="469" y="35"/>
                  </a:cubicBezTo>
                  <a:cubicBezTo>
                    <a:pt x="441" y="0"/>
                    <a:pt x="413" y="0"/>
                    <a:pt x="35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79"/>
            <p:cNvSpPr/>
            <p:nvPr/>
          </p:nvSpPr>
          <p:spPr>
            <a:xfrm>
              <a:off x="7530346" y="2880731"/>
              <a:ext cx="12606" cy="13152"/>
            </a:xfrm>
            <a:custGeom>
              <a:rect b="b" l="l" r="r" t="t"/>
              <a:pathLst>
                <a:path extrusionOk="0" h="578" w="554">
                  <a:moveTo>
                    <a:pt x="183" y="0"/>
                  </a:moveTo>
                  <a:cubicBezTo>
                    <a:pt x="159" y="0"/>
                    <a:pt x="135" y="4"/>
                    <a:pt x="113" y="11"/>
                  </a:cubicBezTo>
                  <a:cubicBezTo>
                    <a:pt x="29" y="74"/>
                    <a:pt x="1" y="158"/>
                    <a:pt x="29" y="249"/>
                  </a:cubicBezTo>
                  <a:lnTo>
                    <a:pt x="29" y="277"/>
                  </a:lnTo>
                  <a:cubicBezTo>
                    <a:pt x="29" y="333"/>
                    <a:pt x="29" y="388"/>
                    <a:pt x="57" y="423"/>
                  </a:cubicBezTo>
                  <a:cubicBezTo>
                    <a:pt x="113" y="507"/>
                    <a:pt x="176" y="563"/>
                    <a:pt x="259" y="563"/>
                  </a:cubicBezTo>
                  <a:cubicBezTo>
                    <a:pt x="285" y="573"/>
                    <a:pt x="309" y="577"/>
                    <a:pt x="333" y="577"/>
                  </a:cubicBezTo>
                  <a:cubicBezTo>
                    <a:pt x="395" y="577"/>
                    <a:pt x="452" y="548"/>
                    <a:pt x="497" y="507"/>
                  </a:cubicBezTo>
                  <a:cubicBezTo>
                    <a:pt x="525" y="479"/>
                    <a:pt x="553" y="423"/>
                    <a:pt x="553" y="360"/>
                  </a:cubicBezTo>
                  <a:cubicBezTo>
                    <a:pt x="553" y="305"/>
                    <a:pt x="525" y="249"/>
                    <a:pt x="497" y="186"/>
                  </a:cubicBezTo>
                  <a:cubicBezTo>
                    <a:pt x="462" y="158"/>
                    <a:pt x="406" y="130"/>
                    <a:pt x="378" y="130"/>
                  </a:cubicBezTo>
                  <a:cubicBezTo>
                    <a:pt x="378" y="130"/>
                    <a:pt x="378" y="102"/>
                    <a:pt x="350" y="102"/>
                  </a:cubicBezTo>
                  <a:cubicBezTo>
                    <a:pt x="329" y="33"/>
                    <a:pt x="257" y="0"/>
                    <a:pt x="18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79"/>
            <p:cNvSpPr/>
            <p:nvPr/>
          </p:nvSpPr>
          <p:spPr>
            <a:xfrm>
              <a:off x="7576652" y="2878410"/>
              <a:ext cx="9421" cy="10536"/>
            </a:xfrm>
            <a:custGeom>
              <a:rect b="b" l="l" r="r" t="t"/>
              <a:pathLst>
                <a:path extrusionOk="0" h="463" w="414">
                  <a:moveTo>
                    <a:pt x="175" y="1"/>
                  </a:moveTo>
                  <a:cubicBezTo>
                    <a:pt x="147" y="1"/>
                    <a:pt x="119" y="1"/>
                    <a:pt x="91" y="29"/>
                  </a:cubicBezTo>
                  <a:cubicBezTo>
                    <a:pt x="63" y="57"/>
                    <a:pt x="35" y="85"/>
                    <a:pt x="1" y="141"/>
                  </a:cubicBezTo>
                  <a:lnTo>
                    <a:pt x="1" y="232"/>
                  </a:lnTo>
                  <a:cubicBezTo>
                    <a:pt x="1" y="288"/>
                    <a:pt x="1" y="316"/>
                    <a:pt x="35" y="351"/>
                  </a:cubicBezTo>
                  <a:cubicBezTo>
                    <a:pt x="63" y="407"/>
                    <a:pt x="119" y="435"/>
                    <a:pt x="175" y="462"/>
                  </a:cubicBezTo>
                  <a:cubicBezTo>
                    <a:pt x="238" y="462"/>
                    <a:pt x="294" y="435"/>
                    <a:pt x="322" y="407"/>
                  </a:cubicBezTo>
                  <a:cubicBezTo>
                    <a:pt x="385" y="379"/>
                    <a:pt x="413" y="316"/>
                    <a:pt x="413" y="260"/>
                  </a:cubicBezTo>
                  <a:cubicBezTo>
                    <a:pt x="413" y="176"/>
                    <a:pt x="385" y="85"/>
                    <a:pt x="294" y="29"/>
                  </a:cubicBezTo>
                  <a:cubicBezTo>
                    <a:pt x="266" y="1"/>
                    <a:pt x="238" y="1"/>
                    <a:pt x="17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79"/>
            <p:cNvSpPr/>
            <p:nvPr/>
          </p:nvSpPr>
          <p:spPr>
            <a:xfrm>
              <a:off x="7583979" y="2865053"/>
              <a:ext cx="11946" cy="11332"/>
            </a:xfrm>
            <a:custGeom>
              <a:rect b="b" l="l" r="r" t="t"/>
              <a:pathLst>
                <a:path extrusionOk="0" h="498" w="525">
                  <a:moveTo>
                    <a:pt x="119" y="1"/>
                  </a:moveTo>
                  <a:cubicBezTo>
                    <a:pt x="28" y="29"/>
                    <a:pt x="0" y="203"/>
                    <a:pt x="91" y="266"/>
                  </a:cubicBezTo>
                  <a:lnTo>
                    <a:pt x="91" y="294"/>
                  </a:lnTo>
                  <a:lnTo>
                    <a:pt x="119" y="294"/>
                  </a:lnTo>
                  <a:lnTo>
                    <a:pt x="119" y="322"/>
                  </a:lnTo>
                  <a:cubicBezTo>
                    <a:pt x="119" y="322"/>
                    <a:pt x="119" y="350"/>
                    <a:pt x="147" y="350"/>
                  </a:cubicBezTo>
                  <a:cubicBezTo>
                    <a:pt x="175" y="441"/>
                    <a:pt x="294" y="497"/>
                    <a:pt x="378" y="497"/>
                  </a:cubicBezTo>
                  <a:cubicBezTo>
                    <a:pt x="441" y="469"/>
                    <a:pt x="497" y="441"/>
                    <a:pt x="525" y="413"/>
                  </a:cubicBezTo>
                  <a:cubicBezTo>
                    <a:pt x="497" y="378"/>
                    <a:pt x="469" y="350"/>
                    <a:pt x="469" y="322"/>
                  </a:cubicBezTo>
                  <a:cubicBezTo>
                    <a:pt x="350" y="203"/>
                    <a:pt x="238" y="92"/>
                    <a:pt x="11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79"/>
            <p:cNvSpPr/>
            <p:nvPr/>
          </p:nvSpPr>
          <p:spPr>
            <a:xfrm>
              <a:off x="7591921" y="2890584"/>
              <a:ext cx="13403" cy="13471"/>
            </a:xfrm>
            <a:custGeom>
              <a:rect b="b" l="l" r="r" t="t"/>
              <a:pathLst>
                <a:path extrusionOk="0" h="592" w="589">
                  <a:moveTo>
                    <a:pt x="245" y="0"/>
                  </a:moveTo>
                  <a:cubicBezTo>
                    <a:pt x="217" y="0"/>
                    <a:pt x="185" y="7"/>
                    <a:pt x="148" y="18"/>
                  </a:cubicBezTo>
                  <a:cubicBezTo>
                    <a:pt x="92" y="46"/>
                    <a:pt x="29" y="102"/>
                    <a:pt x="29" y="165"/>
                  </a:cubicBezTo>
                  <a:cubicBezTo>
                    <a:pt x="1" y="249"/>
                    <a:pt x="29" y="340"/>
                    <a:pt x="64" y="424"/>
                  </a:cubicBezTo>
                  <a:cubicBezTo>
                    <a:pt x="92" y="452"/>
                    <a:pt x="148" y="515"/>
                    <a:pt x="176" y="543"/>
                  </a:cubicBezTo>
                  <a:lnTo>
                    <a:pt x="204" y="543"/>
                  </a:lnTo>
                  <a:cubicBezTo>
                    <a:pt x="239" y="571"/>
                    <a:pt x="267" y="571"/>
                    <a:pt x="322" y="571"/>
                  </a:cubicBezTo>
                  <a:cubicBezTo>
                    <a:pt x="336" y="585"/>
                    <a:pt x="350" y="592"/>
                    <a:pt x="365" y="592"/>
                  </a:cubicBezTo>
                  <a:cubicBezTo>
                    <a:pt x="380" y="592"/>
                    <a:pt x="396" y="585"/>
                    <a:pt x="413" y="571"/>
                  </a:cubicBezTo>
                  <a:cubicBezTo>
                    <a:pt x="469" y="571"/>
                    <a:pt x="525" y="515"/>
                    <a:pt x="553" y="452"/>
                  </a:cubicBezTo>
                  <a:cubicBezTo>
                    <a:pt x="588" y="424"/>
                    <a:pt x="588" y="396"/>
                    <a:pt x="588" y="340"/>
                  </a:cubicBezTo>
                  <a:cubicBezTo>
                    <a:pt x="588" y="277"/>
                    <a:pt x="588" y="221"/>
                    <a:pt x="553" y="193"/>
                  </a:cubicBezTo>
                  <a:cubicBezTo>
                    <a:pt x="525" y="165"/>
                    <a:pt x="525" y="130"/>
                    <a:pt x="469" y="102"/>
                  </a:cubicBezTo>
                  <a:cubicBezTo>
                    <a:pt x="469" y="74"/>
                    <a:pt x="441" y="74"/>
                    <a:pt x="378" y="46"/>
                  </a:cubicBezTo>
                  <a:lnTo>
                    <a:pt x="350" y="46"/>
                  </a:lnTo>
                  <a:cubicBezTo>
                    <a:pt x="318" y="14"/>
                    <a:pt x="285" y="0"/>
                    <a:pt x="24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79"/>
            <p:cNvSpPr/>
            <p:nvPr/>
          </p:nvSpPr>
          <p:spPr>
            <a:xfrm>
              <a:off x="7567414" y="2897365"/>
              <a:ext cx="12606" cy="15564"/>
            </a:xfrm>
            <a:custGeom>
              <a:rect b="b" l="l" r="r" t="t"/>
              <a:pathLst>
                <a:path extrusionOk="0" h="684" w="554">
                  <a:moveTo>
                    <a:pt x="334" y="0"/>
                  </a:moveTo>
                  <a:cubicBezTo>
                    <a:pt x="251" y="0"/>
                    <a:pt x="143" y="60"/>
                    <a:pt x="120" y="154"/>
                  </a:cubicBezTo>
                  <a:lnTo>
                    <a:pt x="92" y="182"/>
                  </a:lnTo>
                  <a:lnTo>
                    <a:pt x="57" y="217"/>
                  </a:lnTo>
                  <a:cubicBezTo>
                    <a:pt x="29" y="301"/>
                    <a:pt x="29" y="357"/>
                    <a:pt x="1" y="448"/>
                  </a:cubicBezTo>
                  <a:cubicBezTo>
                    <a:pt x="1" y="566"/>
                    <a:pt x="120" y="678"/>
                    <a:pt x="232" y="678"/>
                  </a:cubicBezTo>
                  <a:cubicBezTo>
                    <a:pt x="247" y="682"/>
                    <a:pt x="263" y="684"/>
                    <a:pt x="280" y="684"/>
                  </a:cubicBezTo>
                  <a:cubicBezTo>
                    <a:pt x="387" y="684"/>
                    <a:pt x="501" y="607"/>
                    <a:pt x="525" y="504"/>
                  </a:cubicBezTo>
                  <a:cubicBezTo>
                    <a:pt x="525" y="448"/>
                    <a:pt x="553" y="420"/>
                    <a:pt x="553" y="357"/>
                  </a:cubicBezTo>
                  <a:cubicBezTo>
                    <a:pt x="553" y="301"/>
                    <a:pt x="553" y="273"/>
                    <a:pt x="525" y="245"/>
                  </a:cubicBezTo>
                  <a:cubicBezTo>
                    <a:pt x="553" y="217"/>
                    <a:pt x="525" y="154"/>
                    <a:pt x="525" y="126"/>
                  </a:cubicBezTo>
                  <a:cubicBezTo>
                    <a:pt x="497" y="70"/>
                    <a:pt x="441" y="42"/>
                    <a:pt x="379" y="7"/>
                  </a:cubicBezTo>
                  <a:cubicBezTo>
                    <a:pt x="365" y="3"/>
                    <a:pt x="350" y="0"/>
                    <a:pt x="3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79"/>
            <p:cNvSpPr/>
            <p:nvPr/>
          </p:nvSpPr>
          <p:spPr>
            <a:xfrm>
              <a:off x="7414364" y="2932044"/>
              <a:ext cx="8601" cy="9557"/>
            </a:xfrm>
            <a:custGeom>
              <a:rect b="b" l="l" r="r" t="t"/>
              <a:pathLst>
                <a:path extrusionOk="0" h="420" w="378">
                  <a:moveTo>
                    <a:pt x="175" y="0"/>
                  </a:moveTo>
                  <a:cubicBezTo>
                    <a:pt x="140" y="0"/>
                    <a:pt x="84" y="28"/>
                    <a:pt x="56" y="56"/>
                  </a:cubicBezTo>
                  <a:cubicBezTo>
                    <a:pt x="28" y="91"/>
                    <a:pt x="0" y="147"/>
                    <a:pt x="0" y="203"/>
                  </a:cubicBezTo>
                  <a:cubicBezTo>
                    <a:pt x="0" y="266"/>
                    <a:pt x="28" y="322"/>
                    <a:pt x="56" y="350"/>
                  </a:cubicBezTo>
                  <a:cubicBezTo>
                    <a:pt x="97" y="390"/>
                    <a:pt x="141" y="420"/>
                    <a:pt x="194" y="420"/>
                  </a:cubicBezTo>
                  <a:cubicBezTo>
                    <a:pt x="214" y="420"/>
                    <a:pt x="236" y="416"/>
                    <a:pt x="259" y="406"/>
                  </a:cubicBezTo>
                  <a:cubicBezTo>
                    <a:pt x="287" y="406"/>
                    <a:pt x="315" y="378"/>
                    <a:pt x="350" y="350"/>
                  </a:cubicBezTo>
                  <a:cubicBezTo>
                    <a:pt x="350" y="322"/>
                    <a:pt x="350" y="322"/>
                    <a:pt x="378" y="294"/>
                  </a:cubicBezTo>
                  <a:lnTo>
                    <a:pt x="378" y="175"/>
                  </a:lnTo>
                  <a:cubicBezTo>
                    <a:pt x="350" y="119"/>
                    <a:pt x="350" y="91"/>
                    <a:pt x="315" y="56"/>
                  </a:cubicBezTo>
                  <a:cubicBezTo>
                    <a:pt x="287" y="28"/>
                    <a:pt x="231" y="0"/>
                    <a:pt x="17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79"/>
            <p:cNvSpPr/>
            <p:nvPr/>
          </p:nvSpPr>
          <p:spPr>
            <a:xfrm>
              <a:off x="7422942" y="2938734"/>
              <a:ext cx="23" cy="23"/>
            </a:xfrm>
            <a:custGeom>
              <a:rect b="b" l="l" r="r" t="t"/>
              <a:pathLst>
                <a:path extrusionOk="0" h="1" w="1">
                  <a:moveTo>
                    <a:pt x="1" y="0"/>
                  </a:moveTo>
                  <a:lnTo>
                    <a:pt x="1" y="0"/>
                  </a:lnTo>
                  <a:lnTo>
                    <a:pt x="1" y="0"/>
                  </a:lnTo>
                  <a:close/>
                  <a:moveTo>
                    <a:pt x="1" y="0"/>
                  </a:moveTo>
                  <a:lnTo>
                    <a:pt x="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79"/>
            <p:cNvSpPr/>
            <p:nvPr/>
          </p:nvSpPr>
          <p:spPr>
            <a:xfrm>
              <a:off x="7422942" y="2938734"/>
              <a:ext cx="23" cy="23"/>
            </a:xfrm>
            <a:custGeom>
              <a:rect b="b" l="l" r="r" t="t"/>
              <a:pathLst>
                <a:path extrusionOk="0" h="1" w="1">
                  <a:moveTo>
                    <a:pt x="1" y="0"/>
                  </a:moveTo>
                  <a:lnTo>
                    <a:pt x="1" y="0"/>
                  </a:lnTo>
                  <a:lnTo>
                    <a:pt x="1" y="0"/>
                  </a:lnTo>
                  <a:lnTo>
                    <a:pt x="1" y="0"/>
                  </a:lnTo>
                  <a:close/>
                  <a:moveTo>
                    <a:pt x="1" y="0"/>
                  </a:moveTo>
                  <a:lnTo>
                    <a:pt x="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79"/>
            <p:cNvSpPr/>
            <p:nvPr/>
          </p:nvSpPr>
          <p:spPr>
            <a:xfrm>
              <a:off x="7332741" y="2792829"/>
              <a:ext cx="87538" cy="128338"/>
            </a:xfrm>
            <a:custGeom>
              <a:rect b="b" l="l" r="r" t="t"/>
              <a:pathLst>
                <a:path extrusionOk="0" h="5640" w="3847">
                  <a:moveTo>
                    <a:pt x="1692" y="0"/>
                  </a:moveTo>
                  <a:cubicBezTo>
                    <a:pt x="1676" y="33"/>
                    <a:pt x="1648" y="46"/>
                    <a:pt x="1616" y="46"/>
                  </a:cubicBezTo>
                  <a:cubicBezTo>
                    <a:pt x="1593" y="46"/>
                    <a:pt x="1569" y="40"/>
                    <a:pt x="1546" y="28"/>
                  </a:cubicBezTo>
                  <a:cubicBezTo>
                    <a:pt x="1455" y="28"/>
                    <a:pt x="1371" y="56"/>
                    <a:pt x="1280" y="56"/>
                  </a:cubicBezTo>
                  <a:cubicBezTo>
                    <a:pt x="1252" y="56"/>
                    <a:pt x="1196" y="91"/>
                    <a:pt x="1168" y="91"/>
                  </a:cubicBezTo>
                  <a:cubicBezTo>
                    <a:pt x="1049" y="119"/>
                    <a:pt x="930" y="147"/>
                    <a:pt x="846" y="175"/>
                  </a:cubicBezTo>
                  <a:lnTo>
                    <a:pt x="818" y="175"/>
                  </a:lnTo>
                  <a:cubicBezTo>
                    <a:pt x="792" y="167"/>
                    <a:pt x="766" y="163"/>
                    <a:pt x="740" y="163"/>
                  </a:cubicBezTo>
                  <a:cubicBezTo>
                    <a:pt x="678" y="163"/>
                    <a:pt x="617" y="183"/>
                    <a:pt x="553" y="203"/>
                  </a:cubicBezTo>
                  <a:cubicBezTo>
                    <a:pt x="441" y="294"/>
                    <a:pt x="350" y="441"/>
                    <a:pt x="294" y="580"/>
                  </a:cubicBezTo>
                  <a:cubicBezTo>
                    <a:pt x="266" y="643"/>
                    <a:pt x="266" y="699"/>
                    <a:pt x="266" y="755"/>
                  </a:cubicBezTo>
                  <a:lnTo>
                    <a:pt x="266" y="790"/>
                  </a:lnTo>
                  <a:cubicBezTo>
                    <a:pt x="266" y="818"/>
                    <a:pt x="231" y="874"/>
                    <a:pt x="231" y="930"/>
                  </a:cubicBezTo>
                  <a:cubicBezTo>
                    <a:pt x="266" y="930"/>
                    <a:pt x="266" y="965"/>
                    <a:pt x="266" y="965"/>
                  </a:cubicBezTo>
                  <a:cubicBezTo>
                    <a:pt x="175" y="1049"/>
                    <a:pt x="147" y="1140"/>
                    <a:pt x="147" y="1252"/>
                  </a:cubicBezTo>
                  <a:cubicBezTo>
                    <a:pt x="175" y="1252"/>
                    <a:pt x="203" y="1280"/>
                    <a:pt x="203" y="1343"/>
                  </a:cubicBezTo>
                  <a:cubicBezTo>
                    <a:pt x="231" y="1720"/>
                    <a:pt x="266" y="2098"/>
                    <a:pt x="231" y="2475"/>
                  </a:cubicBezTo>
                  <a:cubicBezTo>
                    <a:pt x="203" y="2797"/>
                    <a:pt x="175" y="3175"/>
                    <a:pt x="0" y="3468"/>
                  </a:cubicBezTo>
                  <a:cubicBezTo>
                    <a:pt x="56" y="3496"/>
                    <a:pt x="91" y="3496"/>
                    <a:pt x="119" y="3496"/>
                  </a:cubicBezTo>
                  <a:cubicBezTo>
                    <a:pt x="152" y="3532"/>
                    <a:pt x="199" y="3548"/>
                    <a:pt x="247" y="3548"/>
                  </a:cubicBezTo>
                  <a:cubicBezTo>
                    <a:pt x="323" y="3548"/>
                    <a:pt x="402" y="3509"/>
                    <a:pt x="441" y="3440"/>
                  </a:cubicBezTo>
                  <a:cubicBezTo>
                    <a:pt x="525" y="3238"/>
                    <a:pt x="525" y="3063"/>
                    <a:pt x="581" y="2853"/>
                  </a:cubicBezTo>
                  <a:cubicBezTo>
                    <a:pt x="616" y="2622"/>
                    <a:pt x="644" y="2419"/>
                    <a:pt x="644" y="2217"/>
                  </a:cubicBezTo>
                  <a:cubicBezTo>
                    <a:pt x="644" y="1895"/>
                    <a:pt x="727" y="1573"/>
                    <a:pt x="755" y="1252"/>
                  </a:cubicBezTo>
                  <a:cubicBezTo>
                    <a:pt x="818" y="1168"/>
                    <a:pt x="818" y="1077"/>
                    <a:pt x="818" y="993"/>
                  </a:cubicBezTo>
                  <a:cubicBezTo>
                    <a:pt x="846" y="874"/>
                    <a:pt x="874" y="790"/>
                    <a:pt x="965" y="727"/>
                  </a:cubicBezTo>
                  <a:cubicBezTo>
                    <a:pt x="993" y="727"/>
                    <a:pt x="1021" y="727"/>
                    <a:pt x="1049" y="699"/>
                  </a:cubicBezTo>
                  <a:cubicBezTo>
                    <a:pt x="1076" y="708"/>
                    <a:pt x="1102" y="711"/>
                    <a:pt x="1127" y="711"/>
                  </a:cubicBezTo>
                  <a:cubicBezTo>
                    <a:pt x="1187" y="711"/>
                    <a:pt x="1240" y="691"/>
                    <a:pt x="1280" y="671"/>
                  </a:cubicBezTo>
                  <a:cubicBezTo>
                    <a:pt x="1371" y="699"/>
                    <a:pt x="1427" y="727"/>
                    <a:pt x="1490" y="755"/>
                  </a:cubicBezTo>
                  <a:cubicBezTo>
                    <a:pt x="1518" y="755"/>
                    <a:pt x="1546" y="790"/>
                    <a:pt x="1601" y="790"/>
                  </a:cubicBezTo>
                  <a:cubicBezTo>
                    <a:pt x="1629" y="818"/>
                    <a:pt x="1692" y="874"/>
                    <a:pt x="1692" y="874"/>
                  </a:cubicBezTo>
                  <a:cubicBezTo>
                    <a:pt x="1720" y="902"/>
                    <a:pt x="1748" y="902"/>
                    <a:pt x="1776" y="902"/>
                  </a:cubicBezTo>
                  <a:cubicBezTo>
                    <a:pt x="1776" y="1021"/>
                    <a:pt x="1776" y="1105"/>
                    <a:pt x="1748" y="1196"/>
                  </a:cubicBezTo>
                  <a:cubicBezTo>
                    <a:pt x="1692" y="1399"/>
                    <a:pt x="1574" y="1573"/>
                    <a:pt x="1574" y="1804"/>
                  </a:cubicBezTo>
                  <a:cubicBezTo>
                    <a:pt x="1546" y="2014"/>
                    <a:pt x="1601" y="2245"/>
                    <a:pt x="1427" y="2391"/>
                  </a:cubicBezTo>
                  <a:cubicBezTo>
                    <a:pt x="1280" y="2503"/>
                    <a:pt x="1168" y="2622"/>
                    <a:pt x="1077" y="2797"/>
                  </a:cubicBezTo>
                  <a:cubicBezTo>
                    <a:pt x="993" y="2944"/>
                    <a:pt x="930" y="3147"/>
                    <a:pt x="846" y="3321"/>
                  </a:cubicBezTo>
                  <a:cubicBezTo>
                    <a:pt x="755" y="3468"/>
                    <a:pt x="644" y="3643"/>
                    <a:pt x="644" y="3818"/>
                  </a:cubicBezTo>
                  <a:cubicBezTo>
                    <a:pt x="620" y="3888"/>
                    <a:pt x="694" y="3944"/>
                    <a:pt x="756" y="3944"/>
                  </a:cubicBezTo>
                  <a:cubicBezTo>
                    <a:pt x="768" y="3944"/>
                    <a:pt x="780" y="3941"/>
                    <a:pt x="790" y="3937"/>
                  </a:cubicBezTo>
                  <a:cubicBezTo>
                    <a:pt x="965" y="3874"/>
                    <a:pt x="1077" y="3818"/>
                    <a:pt x="1168" y="3643"/>
                  </a:cubicBezTo>
                  <a:cubicBezTo>
                    <a:pt x="1280" y="3468"/>
                    <a:pt x="1343" y="3266"/>
                    <a:pt x="1427" y="3091"/>
                  </a:cubicBezTo>
                  <a:cubicBezTo>
                    <a:pt x="1518" y="2916"/>
                    <a:pt x="1601" y="2797"/>
                    <a:pt x="1748" y="2678"/>
                  </a:cubicBezTo>
                  <a:cubicBezTo>
                    <a:pt x="1804" y="2622"/>
                    <a:pt x="1867" y="2538"/>
                    <a:pt x="1867" y="2475"/>
                  </a:cubicBezTo>
                  <a:cubicBezTo>
                    <a:pt x="1895" y="2391"/>
                    <a:pt x="1895" y="2301"/>
                    <a:pt x="1923" y="2217"/>
                  </a:cubicBezTo>
                  <a:cubicBezTo>
                    <a:pt x="2014" y="2042"/>
                    <a:pt x="2042" y="1839"/>
                    <a:pt x="2126" y="1629"/>
                  </a:cubicBezTo>
                  <a:cubicBezTo>
                    <a:pt x="2154" y="1573"/>
                    <a:pt x="2189" y="1517"/>
                    <a:pt x="2217" y="1455"/>
                  </a:cubicBezTo>
                  <a:cubicBezTo>
                    <a:pt x="2273" y="1486"/>
                    <a:pt x="2323" y="1502"/>
                    <a:pt x="2375" y="1502"/>
                  </a:cubicBezTo>
                  <a:cubicBezTo>
                    <a:pt x="2427" y="1502"/>
                    <a:pt x="2479" y="1486"/>
                    <a:pt x="2538" y="1455"/>
                  </a:cubicBezTo>
                  <a:cubicBezTo>
                    <a:pt x="2622" y="1573"/>
                    <a:pt x="2678" y="1664"/>
                    <a:pt x="2741" y="1776"/>
                  </a:cubicBezTo>
                  <a:cubicBezTo>
                    <a:pt x="2916" y="2098"/>
                    <a:pt x="2825" y="2566"/>
                    <a:pt x="3175" y="2741"/>
                  </a:cubicBezTo>
                  <a:cubicBezTo>
                    <a:pt x="3266" y="2972"/>
                    <a:pt x="3322" y="3175"/>
                    <a:pt x="3322" y="3412"/>
                  </a:cubicBezTo>
                  <a:cubicBezTo>
                    <a:pt x="3322" y="3496"/>
                    <a:pt x="3322" y="3552"/>
                    <a:pt x="3294" y="3643"/>
                  </a:cubicBezTo>
                  <a:cubicBezTo>
                    <a:pt x="3238" y="3671"/>
                    <a:pt x="3203" y="3727"/>
                    <a:pt x="3147" y="3762"/>
                  </a:cubicBezTo>
                  <a:cubicBezTo>
                    <a:pt x="3099" y="3714"/>
                    <a:pt x="3032" y="3690"/>
                    <a:pt x="2965" y="3690"/>
                  </a:cubicBezTo>
                  <a:cubicBezTo>
                    <a:pt x="2865" y="3690"/>
                    <a:pt x="2763" y="3742"/>
                    <a:pt x="2713" y="3846"/>
                  </a:cubicBezTo>
                  <a:cubicBezTo>
                    <a:pt x="2678" y="3874"/>
                    <a:pt x="2650" y="3937"/>
                    <a:pt x="2622" y="3993"/>
                  </a:cubicBezTo>
                  <a:cubicBezTo>
                    <a:pt x="2538" y="3993"/>
                    <a:pt x="2420" y="4021"/>
                    <a:pt x="2329" y="4112"/>
                  </a:cubicBezTo>
                  <a:cubicBezTo>
                    <a:pt x="2301" y="4140"/>
                    <a:pt x="2245" y="4196"/>
                    <a:pt x="2217" y="4286"/>
                  </a:cubicBezTo>
                  <a:lnTo>
                    <a:pt x="2189" y="4251"/>
                  </a:lnTo>
                  <a:cubicBezTo>
                    <a:pt x="2042" y="4286"/>
                    <a:pt x="1951" y="4342"/>
                    <a:pt x="1867" y="4426"/>
                  </a:cubicBezTo>
                  <a:cubicBezTo>
                    <a:pt x="1839" y="4461"/>
                    <a:pt x="1839" y="4517"/>
                    <a:pt x="1804" y="4545"/>
                  </a:cubicBezTo>
                  <a:lnTo>
                    <a:pt x="1748" y="4545"/>
                  </a:lnTo>
                  <a:cubicBezTo>
                    <a:pt x="1692" y="4545"/>
                    <a:pt x="1601" y="4601"/>
                    <a:pt x="1546" y="4601"/>
                  </a:cubicBezTo>
                  <a:cubicBezTo>
                    <a:pt x="1527" y="4597"/>
                    <a:pt x="1508" y="4595"/>
                    <a:pt x="1489" y="4595"/>
                  </a:cubicBezTo>
                  <a:cubicBezTo>
                    <a:pt x="1385" y="4595"/>
                    <a:pt x="1280" y="4658"/>
                    <a:pt x="1280" y="4776"/>
                  </a:cubicBezTo>
                  <a:cubicBezTo>
                    <a:pt x="1307" y="5000"/>
                    <a:pt x="1480" y="5053"/>
                    <a:pt x="1667" y="5053"/>
                  </a:cubicBezTo>
                  <a:cubicBezTo>
                    <a:pt x="1724" y="5053"/>
                    <a:pt x="1783" y="5048"/>
                    <a:pt x="1839" y="5042"/>
                  </a:cubicBezTo>
                  <a:cubicBezTo>
                    <a:pt x="1979" y="5042"/>
                    <a:pt x="2098" y="5014"/>
                    <a:pt x="2217" y="4895"/>
                  </a:cubicBezTo>
                  <a:cubicBezTo>
                    <a:pt x="2245" y="4895"/>
                    <a:pt x="2301" y="4895"/>
                    <a:pt x="2364" y="4923"/>
                  </a:cubicBezTo>
                  <a:cubicBezTo>
                    <a:pt x="2476" y="4923"/>
                    <a:pt x="2622" y="4867"/>
                    <a:pt x="2678" y="4720"/>
                  </a:cubicBezTo>
                  <a:cubicBezTo>
                    <a:pt x="2713" y="4692"/>
                    <a:pt x="2713" y="4664"/>
                    <a:pt x="2741" y="4636"/>
                  </a:cubicBezTo>
                  <a:cubicBezTo>
                    <a:pt x="2797" y="4636"/>
                    <a:pt x="2888" y="4601"/>
                    <a:pt x="2944" y="4573"/>
                  </a:cubicBezTo>
                  <a:cubicBezTo>
                    <a:pt x="3028" y="4636"/>
                    <a:pt x="3119" y="4636"/>
                    <a:pt x="3175" y="4636"/>
                  </a:cubicBezTo>
                  <a:lnTo>
                    <a:pt x="3175" y="4748"/>
                  </a:lnTo>
                  <a:cubicBezTo>
                    <a:pt x="3203" y="4867"/>
                    <a:pt x="3203" y="4923"/>
                    <a:pt x="3203" y="5042"/>
                  </a:cubicBezTo>
                  <a:cubicBezTo>
                    <a:pt x="3203" y="5160"/>
                    <a:pt x="3175" y="5300"/>
                    <a:pt x="3175" y="5419"/>
                  </a:cubicBezTo>
                  <a:cubicBezTo>
                    <a:pt x="3189" y="5566"/>
                    <a:pt x="3292" y="5639"/>
                    <a:pt x="3395" y="5639"/>
                  </a:cubicBezTo>
                  <a:cubicBezTo>
                    <a:pt x="3498" y="5639"/>
                    <a:pt x="3601" y="5566"/>
                    <a:pt x="3615" y="5419"/>
                  </a:cubicBezTo>
                  <a:cubicBezTo>
                    <a:pt x="3643" y="5300"/>
                    <a:pt x="3671" y="5160"/>
                    <a:pt x="3699" y="5042"/>
                  </a:cubicBezTo>
                  <a:lnTo>
                    <a:pt x="3699" y="4748"/>
                  </a:lnTo>
                  <a:cubicBezTo>
                    <a:pt x="3727" y="4720"/>
                    <a:pt x="3762" y="4664"/>
                    <a:pt x="3762" y="4601"/>
                  </a:cubicBezTo>
                  <a:cubicBezTo>
                    <a:pt x="3762" y="4545"/>
                    <a:pt x="3727" y="4489"/>
                    <a:pt x="3727" y="4426"/>
                  </a:cubicBezTo>
                  <a:cubicBezTo>
                    <a:pt x="3727" y="4342"/>
                    <a:pt x="3790" y="4223"/>
                    <a:pt x="3818" y="4140"/>
                  </a:cubicBezTo>
                  <a:cubicBezTo>
                    <a:pt x="3846" y="3993"/>
                    <a:pt x="3818" y="3902"/>
                    <a:pt x="3790" y="3762"/>
                  </a:cubicBezTo>
                  <a:lnTo>
                    <a:pt x="3790" y="3412"/>
                  </a:lnTo>
                  <a:cubicBezTo>
                    <a:pt x="3790" y="3091"/>
                    <a:pt x="3727" y="2825"/>
                    <a:pt x="3727" y="2503"/>
                  </a:cubicBezTo>
                  <a:cubicBezTo>
                    <a:pt x="3699" y="2391"/>
                    <a:pt x="3643" y="2245"/>
                    <a:pt x="3496" y="2245"/>
                  </a:cubicBezTo>
                  <a:lnTo>
                    <a:pt x="3468" y="2245"/>
                  </a:lnTo>
                  <a:lnTo>
                    <a:pt x="3468" y="2217"/>
                  </a:lnTo>
                  <a:cubicBezTo>
                    <a:pt x="3440" y="2154"/>
                    <a:pt x="3440" y="2126"/>
                    <a:pt x="3440" y="2070"/>
                  </a:cubicBezTo>
                  <a:cubicBezTo>
                    <a:pt x="3413" y="1951"/>
                    <a:pt x="3378" y="1839"/>
                    <a:pt x="3350" y="1720"/>
                  </a:cubicBezTo>
                  <a:cubicBezTo>
                    <a:pt x="3294" y="1517"/>
                    <a:pt x="3147" y="1343"/>
                    <a:pt x="3028" y="1168"/>
                  </a:cubicBezTo>
                  <a:cubicBezTo>
                    <a:pt x="2944" y="1021"/>
                    <a:pt x="2797" y="902"/>
                    <a:pt x="2678" y="790"/>
                  </a:cubicBezTo>
                  <a:lnTo>
                    <a:pt x="2678" y="755"/>
                  </a:lnTo>
                  <a:cubicBezTo>
                    <a:pt x="2650" y="727"/>
                    <a:pt x="2622" y="699"/>
                    <a:pt x="2566" y="671"/>
                  </a:cubicBezTo>
                  <a:cubicBezTo>
                    <a:pt x="2538" y="580"/>
                    <a:pt x="2476" y="553"/>
                    <a:pt x="2420" y="497"/>
                  </a:cubicBezTo>
                  <a:cubicBezTo>
                    <a:pt x="2364" y="406"/>
                    <a:pt x="2245" y="350"/>
                    <a:pt x="2154" y="294"/>
                  </a:cubicBezTo>
                  <a:cubicBezTo>
                    <a:pt x="2014" y="147"/>
                    <a:pt x="1895" y="28"/>
                    <a:pt x="169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79"/>
            <p:cNvSpPr/>
            <p:nvPr/>
          </p:nvSpPr>
          <p:spPr>
            <a:xfrm>
              <a:off x="7262406" y="2969112"/>
              <a:ext cx="21344" cy="35179"/>
            </a:xfrm>
            <a:custGeom>
              <a:rect b="b" l="l" r="r" t="t"/>
              <a:pathLst>
                <a:path extrusionOk="0" h="1546" w="938">
                  <a:moveTo>
                    <a:pt x="294" y="1"/>
                  </a:moveTo>
                  <a:cubicBezTo>
                    <a:pt x="238" y="1"/>
                    <a:pt x="175" y="1"/>
                    <a:pt x="119" y="36"/>
                  </a:cubicBezTo>
                  <a:cubicBezTo>
                    <a:pt x="119" y="120"/>
                    <a:pt x="92" y="210"/>
                    <a:pt x="64" y="294"/>
                  </a:cubicBezTo>
                  <a:cubicBezTo>
                    <a:pt x="64" y="350"/>
                    <a:pt x="36" y="413"/>
                    <a:pt x="1" y="469"/>
                  </a:cubicBezTo>
                  <a:cubicBezTo>
                    <a:pt x="36" y="525"/>
                    <a:pt x="36" y="560"/>
                    <a:pt x="64" y="616"/>
                  </a:cubicBezTo>
                  <a:cubicBezTo>
                    <a:pt x="36" y="616"/>
                    <a:pt x="36" y="644"/>
                    <a:pt x="1" y="672"/>
                  </a:cubicBezTo>
                  <a:cubicBezTo>
                    <a:pt x="92" y="966"/>
                    <a:pt x="147" y="1224"/>
                    <a:pt x="210" y="1518"/>
                  </a:cubicBezTo>
                  <a:cubicBezTo>
                    <a:pt x="266" y="1518"/>
                    <a:pt x="322" y="1518"/>
                    <a:pt x="385" y="1546"/>
                  </a:cubicBezTo>
                  <a:cubicBezTo>
                    <a:pt x="441" y="1462"/>
                    <a:pt x="469" y="1399"/>
                    <a:pt x="497" y="1343"/>
                  </a:cubicBezTo>
                  <a:cubicBezTo>
                    <a:pt x="616" y="1168"/>
                    <a:pt x="735" y="994"/>
                    <a:pt x="875" y="847"/>
                  </a:cubicBezTo>
                  <a:cubicBezTo>
                    <a:pt x="910" y="847"/>
                    <a:pt x="910" y="847"/>
                    <a:pt x="938" y="819"/>
                  </a:cubicBezTo>
                  <a:cubicBezTo>
                    <a:pt x="938" y="763"/>
                    <a:pt x="910" y="672"/>
                    <a:pt x="875" y="616"/>
                  </a:cubicBezTo>
                  <a:cubicBezTo>
                    <a:pt x="847" y="560"/>
                    <a:pt x="791" y="497"/>
                    <a:pt x="735" y="469"/>
                  </a:cubicBezTo>
                  <a:cubicBezTo>
                    <a:pt x="644" y="266"/>
                    <a:pt x="497" y="92"/>
                    <a:pt x="29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79"/>
            <p:cNvSpPr/>
            <p:nvPr/>
          </p:nvSpPr>
          <p:spPr>
            <a:xfrm>
              <a:off x="7280382" y="2999035"/>
              <a:ext cx="3368" cy="4005"/>
            </a:xfrm>
            <a:custGeom>
              <a:rect b="b" l="l" r="r" t="t"/>
              <a:pathLst>
                <a:path extrusionOk="0" h="176" w="148">
                  <a:moveTo>
                    <a:pt x="120" y="0"/>
                  </a:moveTo>
                  <a:lnTo>
                    <a:pt x="120" y="0"/>
                  </a:lnTo>
                  <a:cubicBezTo>
                    <a:pt x="85" y="56"/>
                    <a:pt x="29" y="119"/>
                    <a:pt x="1" y="175"/>
                  </a:cubicBezTo>
                  <a:cubicBezTo>
                    <a:pt x="85" y="175"/>
                    <a:pt x="148" y="56"/>
                    <a:pt x="12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79"/>
            <p:cNvSpPr/>
            <p:nvPr/>
          </p:nvSpPr>
          <p:spPr>
            <a:xfrm>
              <a:off x="7285001" y="3003631"/>
              <a:ext cx="23" cy="23"/>
            </a:xfrm>
            <a:custGeom>
              <a:rect b="b" l="l" r="r" t="t"/>
              <a:pathLst>
                <a:path extrusionOk="0" h="1" w="1">
                  <a:moveTo>
                    <a:pt x="1" y="1"/>
                  </a:moveTo>
                  <a:close/>
                  <a:moveTo>
                    <a:pt x="1" y="1"/>
                  </a:moveTo>
                  <a:lnTo>
                    <a:pt x="1"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79"/>
            <p:cNvSpPr/>
            <p:nvPr/>
          </p:nvSpPr>
          <p:spPr>
            <a:xfrm>
              <a:off x="7283727" y="2991070"/>
              <a:ext cx="16566" cy="15291"/>
            </a:xfrm>
            <a:custGeom>
              <a:rect b="b" l="l" r="r" t="t"/>
              <a:pathLst>
                <a:path extrusionOk="0" h="672" w="728">
                  <a:moveTo>
                    <a:pt x="462" y="1"/>
                  </a:moveTo>
                  <a:cubicBezTo>
                    <a:pt x="462" y="57"/>
                    <a:pt x="434" y="119"/>
                    <a:pt x="378" y="147"/>
                  </a:cubicBezTo>
                  <a:cubicBezTo>
                    <a:pt x="378" y="147"/>
                    <a:pt x="350" y="175"/>
                    <a:pt x="322" y="175"/>
                  </a:cubicBezTo>
                  <a:cubicBezTo>
                    <a:pt x="259" y="203"/>
                    <a:pt x="203" y="259"/>
                    <a:pt x="147" y="294"/>
                  </a:cubicBezTo>
                  <a:lnTo>
                    <a:pt x="57" y="294"/>
                  </a:lnTo>
                  <a:cubicBezTo>
                    <a:pt x="57" y="322"/>
                    <a:pt x="29" y="322"/>
                    <a:pt x="1" y="322"/>
                  </a:cubicBezTo>
                  <a:cubicBezTo>
                    <a:pt x="1" y="378"/>
                    <a:pt x="1" y="406"/>
                    <a:pt x="29" y="469"/>
                  </a:cubicBezTo>
                  <a:lnTo>
                    <a:pt x="29" y="497"/>
                  </a:lnTo>
                  <a:cubicBezTo>
                    <a:pt x="29" y="525"/>
                    <a:pt x="57" y="525"/>
                    <a:pt x="57" y="553"/>
                  </a:cubicBezTo>
                  <a:lnTo>
                    <a:pt x="57" y="525"/>
                  </a:lnTo>
                  <a:cubicBezTo>
                    <a:pt x="57" y="581"/>
                    <a:pt x="84" y="644"/>
                    <a:pt x="112" y="672"/>
                  </a:cubicBezTo>
                  <a:lnTo>
                    <a:pt x="581" y="672"/>
                  </a:lnTo>
                  <a:cubicBezTo>
                    <a:pt x="609" y="644"/>
                    <a:pt x="609" y="644"/>
                    <a:pt x="609" y="609"/>
                  </a:cubicBezTo>
                  <a:cubicBezTo>
                    <a:pt x="637" y="609"/>
                    <a:pt x="672" y="581"/>
                    <a:pt x="672" y="553"/>
                  </a:cubicBezTo>
                  <a:cubicBezTo>
                    <a:pt x="672" y="525"/>
                    <a:pt x="700" y="497"/>
                    <a:pt x="700" y="469"/>
                  </a:cubicBezTo>
                  <a:lnTo>
                    <a:pt x="700" y="434"/>
                  </a:lnTo>
                  <a:cubicBezTo>
                    <a:pt x="700" y="406"/>
                    <a:pt x="700" y="406"/>
                    <a:pt x="728" y="378"/>
                  </a:cubicBezTo>
                  <a:lnTo>
                    <a:pt x="728" y="322"/>
                  </a:lnTo>
                  <a:cubicBezTo>
                    <a:pt x="728" y="259"/>
                    <a:pt x="728" y="175"/>
                    <a:pt x="672" y="147"/>
                  </a:cubicBezTo>
                  <a:cubicBezTo>
                    <a:pt x="637" y="57"/>
                    <a:pt x="581" y="29"/>
                    <a:pt x="49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79"/>
            <p:cNvSpPr/>
            <p:nvPr/>
          </p:nvSpPr>
          <p:spPr>
            <a:xfrm>
              <a:off x="7337429" y="2801248"/>
              <a:ext cx="71997" cy="76730"/>
            </a:xfrm>
            <a:custGeom>
              <a:rect b="b" l="l" r="r" t="t"/>
              <a:pathLst>
                <a:path extrusionOk="0" h="3372" w="3164">
                  <a:moveTo>
                    <a:pt x="894" y="1"/>
                  </a:moveTo>
                  <a:cubicBezTo>
                    <a:pt x="739" y="1"/>
                    <a:pt x="616" y="60"/>
                    <a:pt x="493" y="183"/>
                  </a:cubicBezTo>
                  <a:cubicBezTo>
                    <a:pt x="375" y="301"/>
                    <a:pt x="263" y="420"/>
                    <a:pt x="235" y="623"/>
                  </a:cubicBezTo>
                  <a:cubicBezTo>
                    <a:pt x="172" y="798"/>
                    <a:pt x="172" y="1001"/>
                    <a:pt x="200" y="1203"/>
                  </a:cubicBezTo>
                  <a:cubicBezTo>
                    <a:pt x="235" y="1434"/>
                    <a:pt x="200" y="1672"/>
                    <a:pt x="200" y="1903"/>
                  </a:cubicBezTo>
                  <a:cubicBezTo>
                    <a:pt x="235" y="2133"/>
                    <a:pt x="235" y="2399"/>
                    <a:pt x="88" y="2574"/>
                  </a:cubicBezTo>
                  <a:cubicBezTo>
                    <a:pt x="1" y="2682"/>
                    <a:pt x="71" y="2804"/>
                    <a:pt x="162" y="2804"/>
                  </a:cubicBezTo>
                  <a:cubicBezTo>
                    <a:pt x="195" y="2804"/>
                    <a:pt x="231" y="2788"/>
                    <a:pt x="263" y="2749"/>
                  </a:cubicBezTo>
                  <a:cubicBezTo>
                    <a:pt x="493" y="2574"/>
                    <a:pt x="584" y="2252"/>
                    <a:pt x="584" y="1994"/>
                  </a:cubicBezTo>
                  <a:lnTo>
                    <a:pt x="584" y="1406"/>
                  </a:lnTo>
                  <a:cubicBezTo>
                    <a:pt x="584" y="1259"/>
                    <a:pt x="549" y="1085"/>
                    <a:pt x="584" y="945"/>
                  </a:cubicBezTo>
                  <a:cubicBezTo>
                    <a:pt x="584" y="770"/>
                    <a:pt x="612" y="679"/>
                    <a:pt x="724" y="560"/>
                  </a:cubicBezTo>
                  <a:cubicBezTo>
                    <a:pt x="759" y="532"/>
                    <a:pt x="815" y="476"/>
                    <a:pt x="843" y="448"/>
                  </a:cubicBezTo>
                  <a:cubicBezTo>
                    <a:pt x="854" y="443"/>
                    <a:pt x="868" y="441"/>
                    <a:pt x="884" y="441"/>
                  </a:cubicBezTo>
                  <a:cubicBezTo>
                    <a:pt x="952" y="441"/>
                    <a:pt x="1058" y="482"/>
                    <a:pt x="1109" y="504"/>
                  </a:cubicBezTo>
                  <a:cubicBezTo>
                    <a:pt x="1249" y="532"/>
                    <a:pt x="1423" y="504"/>
                    <a:pt x="1542" y="560"/>
                  </a:cubicBezTo>
                  <a:cubicBezTo>
                    <a:pt x="1689" y="623"/>
                    <a:pt x="1773" y="651"/>
                    <a:pt x="1808" y="770"/>
                  </a:cubicBezTo>
                  <a:cubicBezTo>
                    <a:pt x="1773" y="945"/>
                    <a:pt x="1808" y="1119"/>
                    <a:pt x="1689" y="1259"/>
                  </a:cubicBezTo>
                  <a:cubicBezTo>
                    <a:pt x="1633" y="1350"/>
                    <a:pt x="1570" y="1434"/>
                    <a:pt x="1514" y="1553"/>
                  </a:cubicBezTo>
                  <a:cubicBezTo>
                    <a:pt x="1514" y="1609"/>
                    <a:pt x="1514" y="1672"/>
                    <a:pt x="1486" y="1728"/>
                  </a:cubicBezTo>
                  <a:cubicBezTo>
                    <a:pt x="1458" y="1847"/>
                    <a:pt x="1368" y="1903"/>
                    <a:pt x="1312" y="1994"/>
                  </a:cubicBezTo>
                  <a:cubicBezTo>
                    <a:pt x="1221" y="2077"/>
                    <a:pt x="1193" y="2196"/>
                    <a:pt x="1137" y="2308"/>
                  </a:cubicBezTo>
                  <a:cubicBezTo>
                    <a:pt x="1074" y="2483"/>
                    <a:pt x="990" y="2574"/>
                    <a:pt x="899" y="2693"/>
                  </a:cubicBezTo>
                  <a:cubicBezTo>
                    <a:pt x="759" y="2833"/>
                    <a:pt x="549" y="3098"/>
                    <a:pt x="640" y="3301"/>
                  </a:cubicBezTo>
                  <a:cubicBezTo>
                    <a:pt x="668" y="3357"/>
                    <a:pt x="724" y="3357"/>
                    <a:pt x="787" y="3357"/>
                  </a:cubicBezTo>
                  <a:cubicBezTo>
                    <a:pt x="803" y="3367"/>
                    <a:pt x="816" y="3371"/>
                    <a:pt x="829" y="3371"/>
                  </a:cubicBezTo>
                  <a:cubicBezTo>
                    <a:pt x="861" y="3371"/>
                    <a:pt x="888" y="3342"/>
                    <a:pt x="934" y="3301"/>
                  </a:cubicBezTo>
                  <a:cubicBezTo>
                    <a:pt x="990" y="3273"/>
                    <a:pt x="990" y="3182"/>
                    <a:pt x="934" y="3154"/>
                  </a:cubicBezTo>
                  <a:cubicBezTo>
                    <a:pt x="990" y="3070"/>
                    <a:pt x="1109" y="2924"/>
                    <a:pt x="1137" y="2924"/>
                  </a:cubicBezTo>
                  <a:cubicBezTo>
                    <a:pt x="1193" y="2833"/>
                    <a:pt x="1284" y="2777"/>
                    <a:pt x="1340" y="2693"/>
                  </a:cubicBezTo>
                  <a:cubicBezTo>
                    <a:pt x="1395" y="2546"/>
                    <a:pt x="1423" y="2427"/>
                    <a:pt x="1486" y="2280"/>
                  </a:cubicBezTo>
                  <a:cubicBezTo>
                    <a:pt x="1542" y="2168"/>
                    <a:pt x="1661" y="2049"/>
                    <a:pt x="1717" y="1931"/>
                  </a:cubicBezTo>
                  <a:cubicBezTo>
                    <a:pt x="1773" y="1819"/>
                    <a:pt x="1745" y="1644"/>
                    <a:pt x="1836" y="1525"/>
                  </a:cubicBezTo>
                  <a:cubicBezTo>
                    <a:pt x="1892" y="1434"/>
                    <a:pt x="1948" y="1378"/>
                    <a:pt x="2011" y="1294"/>
                  </a:cubicBezTo>
                  <a:cubicBezTo>
                    <a:pt x="2067" y="1175"/>
                    <a:pt x="2067" y="1029"/>
                    <a:pt x="2067" y="910"/>
                  </a:cubicBezTo>
                  <a:cubicBezTo>
                    <a:pt x="2067" y="854"/>
                    <a:pt x="2067" y="798"/>
                    <a:pt x="2095" y="735"/>
                  </a:cubicBezTo>
                  <a:cubicBezTo>
                    <a:pt x="2158" y="854"/>
                    <a:pt x="2214" y="973"/>
                    <a:pt x="2270" y="1057"/>
                  </a:cubicBezTo>
                  <a:cubicBezTo>
                    <a:pt x="2360" y="1231"/>
                    <a:pt x="2507" y="1378"/>
                    <a:pt x="2591" y="1525"/>
                  </a:cubicBezTo>
                  <a:cubicBezTo>
                    <a:pt x="2682" y="1672"/>
                    <a:pt x="2738" y="1875"/>
                    <a:pt x="2794" y="2021"/>
                  </a:cubicBezTo>
                  <a:cubicBezTo>
                    <a:pt x="2857" y="2196"/>
                    <a:pt x="2885" y="2280"/>
                    <a:pt x="2997" y="2399"/>
                  </a:cubicBezTo>
                  <a:cubicBezTo>
                    <a:pt x="3015" y="2415"/>
                    <a:pt x="3038" y="2422"/>
                    <a:pt x="3060" y="2422"/>
                  </a:cubicBezTo>
                  <a:cubicBezTo>
                    <a:pt x="3113" y="2422"/>
                    <a:pt x="3163" y="2383"/>
                    <a:pt x="3144" y="2343"/>
                  </a:cubicBezTo>
                  <a:cubicBezTo>
                    <a:pt x="3088" y="2168"/>
                    <a:pt x="3088" y="1994"/>
                    <a:pt x="3032" y="1819"/>
                  </a:cubicBezTo>
                  <a:cubicBezTo>
                    <a:pt x="2969" y="1672"/>
                    <a:pt x="2913" y="1497"/>
                    <a:pt x="2794" y="1350"/>
                  </a:cubicBezTo>
                  <a:cubicBezTo>
                    <a:pt x="2591" y="1085"/>
                    <a:pt x="2360" y="826"/>
                    <a:pt x="2123" y="560"/>
                  </a:cubicBezTo>
                  <a:cubicBezTo>
                    <a:pt x="2123" y="532"/>
                    <a:pt x="2158" y="504"/>
                    <a:pt x="2158" y="476"/>
                  </a:cubicBezTo>
                  <a:cubicBezTo>
                    <a:pt x="2176" y="397"/>
                    <a:pt x="2104" y="333"/>
                    <a:pt x="2036" y="333"/>
                  </a:cubicBezTo>
                  <a:cubicBezTo>
                    <a:pt x="2002" y="333"/>
                    <a:pt x="1969" y="348"/>
                    <a:pt x="1948" y="385"/>
                  </a:cubicBezTo>
                  <a:cubicBezTo>
                    <a:pt x="1892" y="357"/>
                    <a:pt x="1836" y="329"/>
                    <a:pt x="1808" y="301"/>
                  </a:cubicBezTo>
                  <a:cubicBezTo>
                    <a:pt x="1717" y="210"/>
                    <a:pt x="1689" y="155"/>
                    <a:pt x="1570" y="127"/>
                  </a:cubicBezTo>
                  <a:cubicBezTo>
                    <a:pt x="1395" y="71"/>
                    <a:pt x="1165" y="36"/>
                    <a:pt x="990" y="8"/>
                  </a:cubicBezTo>
                  <a:cubicBezTo>
                    <a:pt x="956" y="3"/>
                    <a:pt x="924" y="1"/>
                    <a:pt x="8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79"/>
            <p:cNvSpPr/>
            <p:nvPr/>
          </p:nvSpPr>
          <p:spPr>
            <a:xfrm>
              <a:off x="7410563" y="2866146"/>
              <a:ext cx="2753" cy="6030"/>
            </a:xfrm>
            <a:custGeom>
              <a:rect b="b" l="l" r="r" t="t"/>
              <a:pathLst>
                <a:path extrusionOk="0" h="265" w="121">
                  <a:moveTo>
                    <a:pt x="37" y="1"/>
                  </a:moveTo>
                  <a:cubicBezTo>
                    <a:pt x="22" y="1"/>
                    <a:pt x="1" y="24"/>
                    <a:pt x="20" y="44"/>
                  </a:cubicBezTo>
                  <a:lnTo>
                    <a:pt x="48" y="246"/>
                  </a:lnTo>
                  <a:cubicBezTo>
                    <a:pt x="60" y="258"/>
                    <a:pt x="76" y="265"/>
                    <a:pt x="90" y="265"/>
                  </a:cubicBezTo>
                  <a:cubicBezTo>
                    <a:pt x="108" y="265"/>
                    <a:pt x="121" y="251"/>
                    <a:pt x="104" y="218"/>
                  </a:cubicBezTo>
                  <a:lnTo>
                    <a:pt x="48" y="16"/>
                  </a:lnTo>
                  <a:cubicBezTo>
                    <a:pt x="48" y="5"/>
                    <a:pt x="43" y="1"/>
                    <a:pt x="3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79"/>
            <p:cNvSpPr/>
            <p:nvPr/>
          </p:nvSpPr>
          <p:spPr>
            <a:xfrm>
              <a:off x="7373564" y="2882393"/>
              <a:ext cx="35407" cy="23278"/>
            </a:xfrm>
            <a:custGeom>
              <a:rect b="b" l="l" r="r" t="t"/>
              <a:pathLst>
                <a:path extrusionOk="0" h="1023" w="1556">
                  <a:moveTo>
                    <a:pt x="1528" y="1"/>
                  </a:moveTo>
                  <a:cubicBezTo>
                    <a:pt x="1325" y="204"/>
                    <a:pt x="1178" y="434"/>
                    <a:pt x="919" y="462"/>
                  </a:cubicBezTo>
                  <a:cubicBezTo>
                    <a:pt x="682" y="490"/>
                    <a:pt x="423" y="553"/>
                    <a:pt x="185" y="665"/>
                  </a:cubicBezTo>
                  <a:cubicBezTo>
                    <a:pt x="0" y="748"/>
                    <a:pt x="59" y="1023"/>
                    <a:pt x="246" y="1023"/>
                  </a:cubicBezTo>
                  <a:cubicBezTo>
                    <a:pt x="264" y="1023"/>
                    <a:pt x="284" y="1020"/>
                    <a:pt x="304" y="1015"/>
                  </a:cubicBezTo>
                  <a:cubicBezTo>
                    <a:pt x="451" y="959"/>
                    <a:pt x="598" y="903"/>
                    <a:pt x="744" y="875"/>
                  </a:cubicBezTo>
                  <a:cubicBezTo>
                    <a:pt x="856" y="812"/>
                    <a:pt x="975" y="784"/>
                    <a:pt x="1059" y="700"/>
                  </a:cubicBezTo>
                  <a:cubicBezTo>
                    <a:pt x="1150" y="637"/>
                    <a:pt x="1178" y="525"/>
                    <a:pt x="1206" y="434"/>
                  </a:cubicBezTo>
                  <a:cubicBezTo>
                    <a:pt x="1297" y="287"/>
                    <a:pt x="1409" y="141"/>
                    <a:pt x="1528" y="29"/>
                  </a:cubicBezTo>
                  <a:cubicBezTo>
                    <a:pt x="1556" y="29"/>
                    <a:pt x="1528" y="1"/>
                    <a:pt x="152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79"/>
            <p:cNvSpPr/>
            <p:nvPr/>
          </p:nvSpPr>
          <p:spPr>
            <a:xfrm>
              <a:off x="7268709" y="2969977"/>
              <a:ext cx="13607" cy="33063"/>
            </a:xfrm>
            <a:custGeom>
              <a:rect b="b" l="l" r="r" t="t"/>
              <a:pathLst>
                <a:path extrusionOk="0" h="1453" w="598">
                  <a:moveTo>
                    <a:pt x="200" y="1"/>
                  </a:moveTo>
                  <a:cubicBezTo>
                    <a:pt x="87" y="1"/>
                    <a:pt x="0" y="138"/>
                    <a:pt x="45" y="256"/>
                  </a:cubicBezTo>
                  <a:cubicBezTo>
                    <a:pt x="136" y="403"/>
                    <a:pt x="248" y="578"/>
                    <a:pt x="220" y="753"/>
                  </a:cubicBezTo>
                  <a:cubicBezTo>
                    <a:pt x="192" y="956"/>
                    <a:pt x="73" y="1130"/>
                    <a:pt x="73" y="1333"/>
                  </a:cubicBezTo>
                  <a:cubicBezTo>
                    <a:pt x="73" y="1396"/>
                    <a:pt x="108" y="1424"/>
                    <a:pt x="136" y="1452"/>
                  </a:cubicBezTo>
                  <a:cubicBezTo>
                    <a:pt x="164" y="1396"/>
                    <a:pt x="192" y="1333"/>
                    <a:pt x="220" y="1305"/>
                  </a:cubicBezTo>
                  <a:cubicBezTo>
                    <a:pt x="339" y="1130"/>
                    <a:pt x="458" y="984"/>
                    <a:pt x="570" y="837"/>
                  </a:cubicBezTo>
                  <a:cubicBezTo>
                    <a:pt x="598" y="781"/>
                    <a:pt x="598" y="725"/>
                    <a:pt x="598" y="662"/>
                  </a:cubicBezTo>
                  <a:cubicBezTo>
                    <a:pt x="570" y="634"/>
                    <a:pt x="570" y="606"/>
                    <a:pt x="570" y="578"/>
                  </a:cubicBezTo>
                  <a:cubicBezTo>
                    <a:pt x="598" y="459"/>
                    <a:pt x="542" y="403"/>
                    <a:pt x="486" y="312"/>
                  </a:cubicBezTo>
                  <a:cubicBezTo>
                    <a:pt x="423" y="200"/>
                    <a:pt x="395" y="82"/>
                    <a:pt x="283" y="26"/>
                  </a:cubicBezTo>
                  <a:cubicBezTo>
                    <a:pt x="255" y="8"/>
                    <a:pt x="227" y="1"/>
                    <a:pt x="20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79"/>
            <p:cNvSpPr/>
            <p:nvPr/>
          </p:nvSpPr>
          <p:spPr>
            <a:xfrm>
              <a:off x="7292966" y="2996441"/>
              <a:ext cx="10035" cy="9921"/>
            </a:xfrm>
            <a:custGeom>
              <a:rect b="b" l="l" r="r" t="t"/>
              <a:pathLst>
                <a:path extrusionOk="0" h="436" w="441">
                  <a:moveTo>
                    <a:pt x="228" y="0"/>
                  </a:moveTo>
                  <a:cubicBezTo>
                    <a:pt x="196" y="0"/>
                    <a:pt x="162" y="24"/>
                    <a:pt x="147" y="58"/>
                  </a:cubicBezTo>
                  <a:lnTo>
                    <a:pt x="119" y="58"/>
                  </a:lnTo>
                  <a:cubicBezTo>
                    <a:pt x="0" y="114"/>
                    <a:pt x="0" y="289"/>
                    <a:pt x="28" y="408"/>
                  </a:cubicBezTo>
                  <a:lnTo>
                    <a:pt x="28" y="436"/>
                  </a:lnTo>
                  <a:lnTo>
                    <a:pt x="175" y="436"/>
                  </a:lnTo>
                  <a:cubicBezTo>
                    <a:pt x="231" y="436"/>
                    <a:pt x="294" y="408"/>
                    <a:pt x="378" y="408"/>
                  </a:cubicBezTo>
                  <a:lnTo>
                    <a:pt x="378" y="373"/>
                  </a:lnTo>
                  <a:cubicBezTo>
                    <a:pt x="378" y="373"/>
                    <a:pt x="406" y="345"/>
                    <a:pt x="406" y="317"/>
                  </a:cubicBezTo>
                  <a:cubicBezTo>
                    <a:pt x="441" y="261"/>
                    <a:pt x="406" y="170"/>
                    <a:pt x="350" y="114"/>
                  </a:cubicBezTo>
                  <a:cubicBezTo>
                    <a:pt x="350" y="86"/>
                    <a:pt x="322" y="86"/>
                    <a:pt x="294" y="58"/>
                  </a:cubicBezTo>
                  <a:cubicBezTo>
                    <a:pt x="281" y="17"/>
                    <a:pt x="255" y="0"/>
                    <a:pt x="22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79"/>
            <p:cNvSpPr/>
            <p:nvPr/>
          </p:nvSpPr>
          <p:spPr>
            <a:xfrm>
              <a:off x="7444104" y="2853130"/>
              <a:ext cx="660" cy="501"/>
            </a:xfrm>
            <a:custGeom>
              <a:rect b="b" l="l" r="r" t="t"/>
              <a:pathLst>
                <a:path extrusionOk="0" h="22" w="29">
                  <a:moveTo>
                    <a:pt x="1" y="0"/>
                  </a:moveTo>
                  <a:cubicBezTo>
                    <a:pt x="1" y="14"/>
                    <a:pt x="1" y="21"/>
                    <a:pt x="4" y="21"/>
                  </a:cubicBezTo>
                  <a:cubicBezTo>
                    <a:pt x="8" y="21"/>
                    <a:pt x="15" y="14"/>
                    <a:pt x="2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79"/>
            <p:cNvSpPr/>
            <p:nvPr/>
          </p:nvSpPr>
          <p:spPr>
            <a:xfrm>
              <a:off x="7444104" y="2849534"/>
              <a:ext cx="11332" cy="11560"/>
            </a:xfrm>
            <a:custGeom>
              <a:rect b="b" l="l" r="r" t="t"/>
              <a:pathLst>
                <a:path extrusionOk="0" h="508" w="498">
                  <a:moveTo>
                    <a:pt x="248" y="1"/>
                  </a:moveTo>
                  <a:cubicBezTo>
                    <a:pt x="176" y="1"/>
                    <a:pt x="103" y="28"/>
                    <a:pt x="57" y="74"/>
                  </a:cubicBezTo>
                  <a:cubicBezTo>
                    <a:pt x="29" y="102"/>
                    <a:pt x="29" y="130"/>
                    <a:pt x="1" y="158"/>
                  </a:cubicBezTo>
                  <a:lnTo>
                    <a:pt x="1" y="221"/>
                  </a:lnTo>
                  <a:cubicBezTo>
                    <a:pt x="1" y="305"/>
                    <a:pt x="29" y="361"/>
                    <a:pt x="92" y="361"/>
                  </a:cubicBezTo>
                  <a:cubicBezTo>
                    <a:pt x="120" y="424"/>
                    <a:pt x="148" y="452"/>
                    <a:pt x="176" y="480"/>
                  </a:cubicBezTo>
                  <a:cubicBezTo>
                    <a:pt x="232" y="508"/>
                    <a:pt x="295" y="508"/>
                    <a:pt x="351" y="508"/>
                  </a:cubicBezTo>
                  <a:cubicBezTo>
                    <a:pt x="378" y="480"/>
                    <a:pt x="441" y="452"/>
                    <a:pt x="469" y="424"/>
                  </a:cubicBezTo>
                  <a:cubicBezTo>
                    <a:pt x="497" y="361"/>
                    <a:pt x="497" y="305"/>
                    <a:pt x="497" y="249"/>
                  </a:cubicBezTo>
                  <a:cubicBezTo>
                    <a:pt x="469" y="221"/>
                    <a:pt x="469" y="186"/>
                    <a:pt x="441" y="130"/>
                  </a:cubicBezTo>
                  <a:cubicBezTo>
                    <a:pt x="406" y="102"/>
                    <a:pt x="378" y="46"/>
                    <a:pt x="323" y="11"/>
                  </a:cubicBezTo>
                  <a:cubicBezTo>
                    <a:pt x="299" y="4"/>
                    <a:pt x="273" y="1"/>
                    <a:pt x="24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79"/>
            <p:cNvSpPr/>
            <p:nvPr/>
          </p:nvSpPr>
          <p:spPr>
            <a:xfrm>
              <a:off x="7465267" y="2855200"/>
              <a:ext cx="11332" cy="10513"/>
            </a:xfrm>
            <a:custGeom>
              <a:rect b="b" l="l" r="r" t="t"/>
              <a:pathLst>
                <a:path extrusionOk="0" h="462" w="498">
                  <a:moveTo>
                    <a:pt x="267" y="0"/>
                  </a:moveTo>
                  <a:cubicBezTo>
                    <a:pt x="211" y="0"/>
                    <a:pt x="148" y="0"/>
                    <a:pt x="120" y="56"/>
                  </a:cubicBezTo>
                  <a:cubicBezTo>
                    <a:pt x="120" y="56"/>
                    <a:pt x="92" y="56"/>
                    <a:pt x="92" y="84"/>
                  </a:cubicBezTo>
                  <a:cubicBezTo>
                    <a:pt x="64" y="112"/>
                    <a:pt x="36" y="147"/>
                    <a:pt x="36" y="175"/>
                  </a:cubicBezTo>
                  <a:cubicBezTo>
                    <a:pt x="36" y="203"/>
                    <a:pt x="1" y="231"/>
                    <a:pt x="1" y="259"/>
                  </a:cubicBezTo>
                  <a:cubicBezTo>
                    <a:pt x="1" y="322"/>
                    <a:pt x="36" y="350"/>
                    <a:pt x="64" y="378"/>
                  </a:cubicBezTo>
                  <a:cubicBezTo>
                    <a:pt x="92" y="406"/>
                    <a:pt x="120" y="434"/>
                    <a:pt x="176" y="434"/>
                  </a:cubicBezTo>
                  <a:lnTo>
                    <a:pt x="211" y="462"/>
                  </a:lnTo>
                  <a:lnTo>
                    <a:pt x="350" y="462"/>
                  </a:lnTo>
                  <a:cubicBezTo>
                    <a:pt x="385" y="434"/>
                    <a:pt x="441" y="406"/>
                    <a:pt x="469" y="378"/>
                  </a:cubicBezTo>
                  <a:cubicBezTo>
                    <a:pt x="469" y="350"/>
                    <a:pt x="497" y="350"/>
                    <a:pt x="497" y="322"/>
                  </a:cubicBezTo>
                  <a:lnTo>
                    <a:pt x="497" y="259"/>
                  </a:lnTo>
                  <a:cubicBezTo>
                    <a:pt x="497" y="203"/>
                    <a:pt x="497" y="175"/>
                    <a:pt x="469" y="112"/>
                  </a:cubicBezTo>
                  <a:cubicBezTo>
                    <a:pt x="441" y="84"/>
                    <a:pt x="413" y="56"/>
                    <a:pt x="385" y="28"/>
                  </a:cubicBezTo>
                  <a:cubicBezTo>
                    <a:pt x="350" y="0"/>
                    <a:pt x="350" y="0"/>
                    <a:pt x="32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79"/>
            <p:cNvSpPr/>
            <p:nvPr/>
          </p:nvSpPr>
          <p:spPr>
            <a:xfrm>
              <a:off x="7466700" y="2842935"/>
              <a:ext cx="5279" cy="6872"/>
            </a:xfrm>
            <a:custGeom>
              <a:rect b="b" l="l" r="r" t="t"/>
              <a:pathLst>
                <a:path extrusionOk="0" h="302" w="232">
                  <a:moveTo>
                    <a:pt x="116" y="1"/>
                  </a:moveTo>
                  <a:cubicBezTo>
                    <a:pt x="86" y="1"/>
                    <a:pt x="57" y="15"/>
                    <a:pt x="57" y="43"/>
                  </a:cubicBezTo>
                  <a:cubicBezTo>
                    <a:pt x="57" y="71"/>
                    <a:pt x="57" y="99"/>
                    <a:pt x="29" y="127"/>
                  </a:cubicBezTo>
                  <a:cubicBezTo>
                    <a:pt x="29" y="127"/>
                    <a:pt x="29" y="162"/>
                    <a:pt x="1" y="189"/>
                  </a:cubicBezTo>
                  <a:cubicBezTo>
                    <a:pt x="1" y="245"/>
                    <a:pt x="57" y="301"/>
                    <a:pt x="113" y="301"/>
                  </a:cubicBezTo>
                  <a:cubicBezTo>
                    <a:pt x="176" y="301"/>
                    <a:pt x="232" y="245"/>
                    <a:pt x="204" y="189"/>
                  </a:cubicBezTo>
                  <a:cubicBezTo>
                    <a:pt x="204" y="162"/>
                    <a:pt x="204" y="127"/>
                    <a:pt x="176" y="127"/>
                  </a:cubicBezTo>
                  <a:lnTo>
                    <a:pt x="176" y="43"/>
                  </a:lnTo>
                  <a:cubicBezTo>
                    <a:pt x="176" y="15"/>
                    <a:pt x="146" y="1"/>
                    <a:pt x="1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79"/>
            <p:cNvSpPr/>
            <p:nvPr/>
          </p:nvSpPr>
          <p:spPr>
            <a:xfrm>
              <a:off x="7426924" y="2863779"/>
              <a:ext cx="11969" cy="10217"/>
            </a:xfrm>
            <a:custGeom>
              <a:rect b="b" l="l" r="r" t="t"/>
              <a:pathLst>
                <a:path extrusionOk="0" h="449" w="526">
                  <a:moveTo>
                    <a:pt x="231" y="1"/>
                  </a:moveTo>
                  <a:cubicBezTo>
                    <a:pt x="148" y="1"/>
                    <a:pt x="29" y="85"/>
                    <a:pt x="29" y="176"/>
                  </a:cubicBezTo>
                  <a:cubicBezTo>
                    <a:pt x="1" y="259"/>
                    <a:pt x="57" y="350"/>
                    <a:pt x="113" y="378"/>
                  </a:cubicBezTo>
                  <a:lnTo>
                    <a:pt x="148" y="406"/>
                  </a:lnTo>
                  <a:cubicBezTo>
                    <a:pt x="176" y="406"/>
                    <a:pt x="231" y="434"/>
                    <a:pt x="259" y="434"/>
                  </a:cubicBezTo>
                  <a:cubicBezTo>
                    <a:pt x="278" y="445"/>
                    <a:pt x="299" y="449"/>
                    <a:pt x="320" y="449"/>
                  </a:cubicBezTo>
                  <a:cubicBezTo>
                    <a:pt x="368" y="449"/>
                    <a:pt x="415" y="426"/>
                    <a:pt x="434" y="406"/>
                  </a:cubicBezTo>
                  <a:cubicBezTo>
                    <a:pt x="497" y="350"/>
                    <a:pt x="525" y="259"/>
                    <a:pt x="497" y="203"/>
                  </a:cubicBezTo>
                  <a:cubicBezTo>
                    <a:pt x="462" y="176"/>
                    <a:pt x="462" y="120"/>
                    <a:pt x="406" y="85"/>
                  </a:cubicBezTo>
                  <a:cubicBezTo>
                    <a:pt x="378" y="57"/>
                    <a:pt x="322" y="1"/>
                    <a:pt x="2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79"/>
            <p:cNvSpPr/>
            <p:nvPr/>
          </p:nvSpPr>
          <p:spPr>
            <a:xfrm>
              <a:off x="7428836" y="2872380"/>
              <a:ext cx="660" cy="23"/>
            </a:xfrm>
            <a:custGeom>
              <a:rect b="b" l="l" r="r" t="t"/>
              <a:pathLst>
                <a:path extrusionOk="0" h="1" w="29">
                  <a:moveTo>
                    <a:pt x="29" y="0"/>
                  </a:moveTo>
                  <a:cubicBezTo>
                    <a:pt x="1" y="0"/>
                    <a:pt x="1" y="0"/>
                    <a:pt x="29" y="0"/>
                  </a:cubicBezTo>
                  <a:close/>
                  <a:moveTo>
                    <a:pt x="29" y="0"/>
                  </a:moveTo>
                  <a:lnTo>
                    <a:pt x="29"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79"/>
            <p:cNvSpPr/>
            <p:nvPr/>
          </p:nvSpPr>
          <p:spPr>
            <a:xfrm>
              <a:off x="7440782" y="2878274"/>
              <a:ext cx="12584" cy="13539"/>
            </a:xfrm>
            <a:custGeom>
              <a:rect b="b" l="l" r="r" t="t"/>
              <a:pathLst>
                <a:path extrusionOk="0" h="595" w="553">
                  <a:moveTo>
                    <a:pt x="279" y="1"/>
                  </a:moveTo>
                  <a:cubicBezTo>
                    <a:pt x="177" y="1"/>
                    <a:pt x="88" y="105"/>
                    <a:pt x="63" y="210"/>
                  </a:cubicBezTo>
                  <a:lnTo>
                    <a:pt x="63" y="238"/>
                  </a:lnTo>
                  <a:lnTo>
                    <a:pt x="63" y="266"/>
                  </a:lnTo>
                  <a:cubicBezTo>
                    <a:pt x="28" y="294"/>
                    <a:pt x="28" y="294"/>
                    <a:pt x="28" y="322"/>
                  </a:cubicBezTo>
                  <a:cubicBezTo>
                    <a:pt x="0" y="357"/>
                    <a:pt x="28" y="413"/>
                    <a:pt x="28" y="441"/>
                  </a:cubicBezTo>
                  <a:cubicBezTo>
                    <a:pt x="80" y="539"/>
                    <a:pt x="147" y="594"/>
                    <a:pt x="236" y="594"/>
                  </a:cubicBezTo>
                  <a:cubicBezTo>
                    <a:pt x="254" y="594"/>
                    <a:pt x="273" y="592"/>
                    <a:pt x="294" y="587"/>
                  </a:cubicBezTo>
                  <a:cubicBezTo>
                    <a:pt x="350" y="559"/>
                    <a:pt x="413" y="496"/>
                    <a:pt x="469" y="413"/>
                  </a:cubicBezTo>
                  <a:cubicBezTo>
                    <a:pt x="497" y="385"/>
                    <a:pt x="524" y="322"/>
                    <a:pt x="524" y="294"/>
                  </a:cubicBezTo>
                  <a:cubicBezTo>
                    <a:pt x="552" y="147"/>
                    <a:pt x="469" y="7"/>
                    <a:pt x="322" y="7"/>
                  </a:cubicBezTo>
                  <a:cubicBezTo>
                    <a:pt x="307" y="3"/>
                    <a:pt x="293" y="1"/>
                    <a:pt x="27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79"/>
            <p:cNvSpPr/>
            <p:nvPr/>
          </p:nvSpPr>
          <p:spPr>
            <a:xfrm>
              <a:off x="7465267" y="2873018"/>
              <a:ext cx="11332" cy="11195"/>
            </a:xfrm>
            <a:custGeom>
              <a:rect b="b" l="l" r="r" t="t"/>
              <a:pathLst>
                <a:path extrusionOk="0" h="492" w="498">
                  <a:moveTo>
                    <a:pt x="211" y="0"/>
                  </a:moveTo>
                  <a:cubicBezTo>
                    <a:pt x="211" y="0"/>
                    <a:pt x="176" y="28"/>
                    <a:pt x="148" y="28"/>
                  </a:cubicBezTo>
                  <a:lnTo>
                    <a:pt x="120" y="63"/>
                  </a:lnTo>
                  <a:cubicBezTo>
                    <a:pt x="92" y="63"/>
                    <a:pt x="64" y="91"/>
                    <a:pt x="64" y="91"/>
                  </a:cubicBezTo>
                  <a:cubicBezTo>
                    <a:pt x="36" y="147"/>
                    <a:pt x="36" y="175"/>
                    <a:pt x="1" y="203"/>
                  </a:cubicBezTo>
                  <a:cubicBezTo>
                    <a:pt x="1" y="266"/>
                    <a:pt x="1" y="322"/>
                    <a:pt x="36" y="378"/>
                  </a:cubicBezTo>
                  <a:cubicBezTo>
                    <a:pt x="76" y="444"/>
                    <a:pt x="150" y="491"/>
                    <a:pt x="230" y="491"/>
                  </a:cubicBezTo>
                  <a:cubicBezTo>
                    <a:pt x="260" y="491"/>
                    <a:pt x="292" y="484"/>
                    <a:pt x="323" y="469"/>
                  </a:cubicBezTo>
                  <a:cubicBezTo>
                    <a:pt x="385" y="469"/>
                    <a:pt x="469" y="378"/>
                    <a:pt x="469" y="322"/>
                  </a:cubicBezTo>
                  <a:cubicBezTo>
                    <a:pt x="497" y="266"/>
                    <a:pt x="497" y="238"/>
                    <a:pt x="469" y="175"/>
                  </a:cubicBezTo>
                  <a:cubicBezTo>
                    <a:pt x="469" y="147"/>
                    <a:pt x="441" y="91"/>
                    <a:pt x="385" y="63"/>
                  </a:cubicBezTo>
                  <a:lnTo>
                    <a:pt x="350" y="28"/>
                  </a:lnTo>
                  <a:cubicBezTo>
                    <a:pt x="323" y="28"/>
                    <a:pt x="295" y="0"/>
                    <a:pt x="29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79"/>
            <p:cNvSpPr/>
            <p:nvPr/>
          </p:nvSpPr>
          <p:spPr>
            <a:xfrm>
              <a:off x="7492481" y="2857726"/>
              <a:ext cx="11946" cy="11332"/>
            </a:xfrm>
            <a:custGeom>
              <a:rect b="b" l="l" r="r" t="t"/>
              <a:pathLst>
                <a:path extrusionOk="0" h="498" w="525">
                  <a:moveTo>
                    <a:pt x="175" y="1"/>
                  </a:moveTo>
                  <a:cubicBezTo>
                    <a:pt x="175" y="1"/>
                    <a:pt x="147" y="36"/>
                    <a:pt x="119" y="36"/>
                  </a:cubicBezTo>
                  <a:cubicBezTo>
                    <a:pt x="91" y="64"/>
                    <a:pt x="63" y="64"/>
                    <a:pt x="63" y="92"/>
                  </a:cubicBezTo>
                  <a:cubicBezTo>
                    <a:pt x="29" y="120"/>
                    <a:pt x="1" y="148"/>
                    <a:pt x="1" y="176"/>
                  </a:cubicBezTo>
                  <a:cubicBezTo>
                    <a:pt x="1" y="239"/>
                    <a:pt x="1" y="323"/>
                    <a:pt x="29" y="351"/>
                  </a:cubicBezTo>
                  <a:cubicBezTo>
                    <a:pt x="29" y="386"/>
                    <a:pt x="63" y="414"/>
                    <a:pt x="91" y="442"/>
                  </a:cubicBezTo>
                  <a:cubicBezTo>
                    <a:pt x="91" y="469"/>
                    <a:pt x="119" y="469"/>
                    <a:pt x="147" y="469"/>
                  </a:cubicBezTo>
                  <a:cubicBezTo>
                    <a:pt x="175" y="497"/>
                    <a:pt x="203" y="497"/>
                    <a:pt x="238" y="497"/>
                  </a:cubicBezTo>
                  <a:cubicBezTo>
                    <a:pt x="266" y="497"/>
                    <a:pt x="322" y="497"/>
                    <a:pt x="350" y="469"/>
                  </a:cubicBezTo>
                  <a:cubicBezTo>
                    <a:pt x="350" y="469"/>
                    <a:pt x="378" y="469"/>
                    <a:pt x="378" y="442"/>
                  </a:cubicBezTo>
                  <a:lnTo>
                    <a:pt x="441" y="414"/>
                  </a:lnTo>
                  <a:cubicBezTo>
                    <a:pt x="469" y="386"/>
                    <a:pt x="469" y="351"/>
                    <a:pt x="497" y="323"/>
                  </a:cubicBezTo>
                  <a:cubicBezTo>
                    <a:pt x="497" y="295"/>
                    <a:pt x="525" y="239"/>
                    <a:pt x="497" y="176"/>
                  </a:cubicBezTo>
                  <a:cubicBezTo>
                    <a:pt x="497" y="120"/>
                    <a:pt x="469" y="92"/>
                    <a:pt x="441" y="64"/>
                  </a:cubicBezTo>
                  <a:cubicBezTo>
                    <a:pt x="378" y="36"/>
                    <a:pt x="322"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79"/>
            <p:cNvSpPr/>
            <p:nvPr/>
          </p:nvSpPr>
          <p:spPr>
            <a:xfrm>
              <a:off x="7509024" y="2843254"/>
              <a:ext cx="10695" cy="8146"/>
            </a:xfrm>
            <a:custGeom>
              <a:rect b="b" l="l" r="r" t="t"/>
              <a:pathLst>
                <a:path extrusionOk="0" h="358" w="470">
                  <a:moveTo>
                    <a:pt x="148" y="1"/>
                  </a:moveTo>
                  <a:cubicBezTo>
                    <a:pt x="92" y="1"/>
                    <a:pt x="64" y="57"/>
                    <a:pt x="36" y="85"/>
                  </a:cubicBezTo>
                  <a:cubicBezTo>
                    <a:pt x="36" y="113"/>
                    <a:pt x="1" y="148"/>
                    <a:pt x="1" y="203"/>
                  </a:cubicBezTo>
                  <a:cubicBezTo>
                    <a:pt x="36" y="231"/>
                    <a:pt x="36" y="259"/>
                    <a:pt x="64" y="287"/>
                  </a:cubicBezTo>
                  <a:cubicBezTo>
                    <a:pt x="92" y="322"/>
                    <a:pt x="148" y="350"/>
                    <a:pt x="176" y="350"/>
                  </a:cubicBezTo>
                  <a:lnTo>
                    <a:pt x="211" y="350"/>
                  </a:lnTo>
                  <a:cubicBezTo>
                    <a:pt x="239" y="350"/>
                    <a:pt x="266" y="357"/>
                    <a:pt x="291" y="357"/>
                  </a:cubicBezTo>
                  <a:cubicBezTo>
                    <a:pt x="315" y="357"/>
                    <a:pt x="336" y="350"/>
                    <a:pt x="350" y="322"/>
                  </a:cubicBezTo>
                  <a:cubicBezTo>
                    <a:pt x="385" y="322"/>
                    <a:pt x="413" y="322"/>
                    <a:pt x="413" y="287"/>
                  </a:cubicBezTo>
                  <a:cubicBezTo>
                    <a:pt x="441" y="259"/>
                    <a:pt x="441" y="231"/>
                    <a:pt x="441" y="175"/>
                  </a:cubicBezTo>
                  <a:lnTo>
                    <a:pt x="469" y="175"/>
                  </a:lnTo>
                  <a:cubicBezTo>
                    <a:pt x="469" y="113"/>
                    <a:pt x="413" y="57"/>
                    <a:pt x="350" y="29"/>
                  </a:cubicBezTo>
                  <a:cubicBezTo>
                    <a:pt x="322" y="1"/>
                    <a:pt x="294"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79"/>
            <p:cNvSpPr/>
            <p:nvPr/>
          </p:nvSpPr>
          <p:spPr>
            <a:xfrm>
              <a:off x="7480558" y="2844278"/>
              <a:ext cx="10672" cy="10786"/>
            </a:xfrm>
            <a:custGeom>
              <a:rect b="b" l="l" r="r" t="t"/>
              <a:pathLst>
                <a:path extrusionOk="0" h="474" w="469">
                  <a:moveTo>
                    <a:pt x="256" y="0"/>
                  </a:moveTo>
                  <a:cubicBezTo>
                    <a:pt x="239" y="0"/>
                    <a:pt x="221" y="3"/>
                    <a:pt x="203" y="12"/>
                  </a:cubicBezTo>
                  <a:cubicBezTo>
                    <a:pt x="147" y="12"/>
                    <a:pt x="91" y="12"/>
                    <a:pt x="63" y="68"/>
                  </a:cubicBezTo>
                  <a:cubicBezTo>
                    <a:pt x="0" y="103"/>
                    <a:pt x="0" y="158"/>
                    <a:pt x="0" y="214"/>
                  </a:cubicBezTo>
                  <a:cubicBezTo>
                    <a:pt x="0" y="242"/>
                    <a:pt x="28" y="277"/>
                    <a:pt x="28" y="277"/>
                  </a:cubicBezTo>
                  <a:cubicBezTo>
                    <a:pt x="28" y="305"/>
                    <a:pt x="63" y="361"/>
                    <a:pt x="63" y="389"/>
                  </a:cubicBezTo>
                  <a:cubicBezTo>
                    <a:pt x="91" y="417"/>
                    <a:pt x="147" y="452"/>
                    <a:pt x="175" y="452"/>
                  </a:cubicBezTo>
                  <a:cubicBezTo>
                    <a:pt x="189" y="466"/>
                    <a:pt x="212" y="473"/>
                    <a:pt x="234" y="473"/>
                  </a:cubicBezTo>
                  <a:cubicBezTo>
                    <a:pt x="257" y="473"/>
                    <a:pt x="280" y="466"/>
                    <a:pt x="294" y="452"/>
                  </a:cubicBezTo>
                  <a:cubicBezTo>
                    <a:pt x="350" y="452"/>
                    <a:pt x="378" y="389"/>
                    <a:pt x="413" y="361"/>
                  </a:cubicBezTo>
                  <a:cubicBezTo>
                    <a:pt x="441" y="333"/>
                    <a:pt x="469" y="277"/>
                    <a:pt x="469" y="214"/>
                  </a:cubicBezTo>
                  <a:cubicBezTo>
                    <a:pt x="469" y="158"/>
                    <a:pt x="413" y="103"/>
                    <a:pt x="350" y="40"/>
                  </a:cubicBezTo>
                  <a:cubicBezTo>
                    <a:pt x="330" y="20"/>
                    <a:pt x="296" y="0"/>
                    <a:pt x="2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79"/>
            <p:cNvSpPr/>
            <p:nvPr/>
          </p:nvSpPr>
          <p:spPr>
            <a:xfrm>
              <a:off x="7534965" y="2856839"/>
              <a:ext cx="10672" cy="9921"/>
            </a:xfrm>
            <a:custGeom>
              <a:rect b="b" l="l" r="r" t="t"/>
              <a:pathLst>
                <a:path extrusionOk="0" h="436" w="469">
                  <a:moveTo>
                    <a:pt x="244" y="0"/>
                  </a:moveTo>
                  <a:cubicBezTo>
                    <a:pt x="184" y="0"/>
                    <a:pt x="129" y="20"/>
                    <a:pt x="84" y="40"/>
                  </a:cubicBezTo>
                  <a:lnTo>
                    <a:pt x="84" y="75"/>
                  </a:lnTo>
                  <a:cubicBezTo>
                    <a:pt x="56" y="103"/>
                    <a:pt x="56" y="103"/>
                    <a:pt x="56" y="131"/>
                  </a:cubicBezTo>
                  <a:cubicBezTo>
                    <a:pt x="1" y="187"/>
                    <a:pt x="1" y="250"/>
                    <a:pt x="56" y="306"/>
                  </a:cubicBezTo>
                  <a:cubicBezTo>
                    <a:pt x="84" y="362"/>
                    <a:pt x="119" y="390"/>
                    <a:pt x="175" y="425"/>
                  </a:cubicBezTo>
                  <a:cubicBezTo>
                    <a:pt x="197" y="432"/>
                    <a:pt x="220" y="435"/>
                    <a:pt x="242" y="435"/>
                  </a:cubicBezTo>
                  <a:cubicBezTo>
                    <a:pt x="305" y="435"/>
                    <a:pt x="365" y="408"/>
                    <a:pt x="406" y="362"/>
                  </a:cubicBezTo>
                  <a:cubicBezTo>
                    <a:pt x="434" y="334"/>
                    <a:pt x="434" y="306"/>
                    <a:pt x="469" y="278"/>
                  </a:cubicBezTo>
                  <a:lnTo>
                    <a:pt x="469" y="159"/>
                  </a:lnTo>
                  <a:cubicBezTo>
                    <a:pt x="434" y="75"/>
                    <a:pt x="378" y="12"/>
                    <a:pt x="322" y="12"/>
                  </a:cubicBezTo>
                  <a:cubicBezTo>
                    <a:pt x="296" y="4"/>
                    <a:pt x="270" y="0"/>
                    <a:pt x="24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79"/>
            <p:cNvSpPr/>
            <p:nvPr/>
          </p:nvSpPr>
          <p:spPr>
            <a:xfrm>
              <a:off x="7541655" y="2840546"/>
              <a:ext cx="8601" cy="8874"/>
            </a:xfrm>
            <a:custGeom>
              <a:rect b="b" l="l" r="r" t="t"/>
              <a:pathLst>
                <a:path extrusionOk="0" h="390" w="378">
                  <a:moveTo>
                    <a:pt x="84" y="1"/>
                  </a:moveTo>
                  <a:cubicBezTo>
                    <a:pt x="56" y="29"/>
                    <a:pt x="56" y="29"/>
                    <a:pt x="28" y="57"/>
                  </a:cubicBezTo>
                  <a:cubicBezTo>
                    <a:pt x="0" y="92"/>
                    <a:pt x="0" y="120"/>
                    <a:pt x="0" y="148"/>
                  </a:cubicBezTo>
                  <a:cubicBezTo>
                    <a:pt x="0" y="176"/>
                    <a:pt x="0" y="176"/>
                    <a:pt x="28" y="204"/>
                  </a:cubicBezTo>
                  <a:lnTo>
                    <a:pt x="28" y="267"/>
                  </a:lnTo>
                  <a:cubicBezTo>
                    <a:pt x="28" y="294"/>
                    <a:pt x="56" y="350"/>
                    <a:pt x="112" y="350"/>
                  </a:cubicBezTo>
                  <a:cubicBezTo>
                    <a:pt x="132" y="370"/>
                    <a:pt x="169" y="390"/>
                    <a:pt x="209" y="390"/>
                  </a:cubicBezTo>
                  <a:cubicBezTo>
                    <a:pt x="226" y="390"/>
                    <a:pt x="243" y="387"/>
                    <a:pt x="259" y="378"/>
                  </a:cubicBezTo>
                  <a:cubicBezTo>
                    <a:pt x="315" y="350"/>
                    <a:pt x="378" y="267"/>
                    <a:pt x="350" y="204"/>
                  </a:cubicBezTo>
                  <a:cubicBezTo>
                    <a:pt x="350" y="148"/>
                    <a:pt x="350" y="120"/>
                    <a:pt x="315" y="92"/>
                  </a:cubicBezTo>
                  <a:cubicBezTo>
                    <a:pt x="287" y="57"/>
                    <a:pt x="231" y="29"/>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79"/>
            <p:cNvSpPr/>
            <p:nvPr/>
          </p:nvSpPr>
          <p:spPr>
            <a:xfrm>
              <a:off x="7560746" y="2856406"/>
              <a:ext cx="11946" cy="13289"/>
            </a:xfrm>
            <a:custGeom>
              <a:rect b="b" l="l" r="r" t="t"/>
              <a:pathLst>
                <a:path extrusionOk="0" h="584" w="525">
                  <a:moveTo>
                    <a:pt x="288" y="1"/>
                  </a:moveTo>
                  <a:cubicBezTo>
                    <a:pt x="249" y="1"/>
                    <a:pt x="210" y="10"/>
                    <a:pt x="175" y="31"/>
                  </a:cubicBezTo>
                  <a:cubicBezTo>
                    <a:pt x="147" y="31"/>
                    <a:pt x="119" y="59"/>
                    <a:pt x="119" y="94"/>
                  </a:cubicBezTo>
                  <a:cubicBezTo>
                    <a:pt x="91" y="122"/>
                    <a:pt x="63" y="178"/>
                    <a:pt x="63" y="206"/>
                  </a:cubicBezTo>
                  <a:cubicBezTo>
                    <a:pt x="35" y="269"/>
                    <a:pt x="35" y="297"/>
                    <a:pt x="0" y="325"/>
                  </a:cubicBezTo>
                  <a:lnTo>
                    <a:pt x="0" y="381"/>
                  </a:lnTo>
                  <a:cubicBezTo>
                    <a:pt x="0" y="409"/>
                    <a:pt x="0" y="444"/>
                    <a:pt x="35" y="472"/>
                  </a:cubicBezTo>
                  <a:cubicBezTo>
                    <a:pt x="35" y="500"/>
                    <a:pt x="63" y="527"/>
                    <a:pt x="119" y="555"/>
                  </a:cubicBezTo>
                  <a:cubicBezTo>
                    <a:pt x="147" y="583"/>
                    <a:pt x="175" y="583"/>
                    <a:pt x="238" y="583"/>
                  </a:cubicBezTo>
                  <a:cubicBezTo>
                    <a:pt x="266" y="583"/>
                    <a:pt x="350" y="555"/>
                    <a:pt x="385" y="527"/>
                  </a:cubicBezTo>
                  <a:cubicBezTo>
                    <a:pt x="413" y="472"/>
                    <a:pt x="469" y="409"/>
                    <a:pt x="497" y="353"/>
                  </a:cubicBezTo>
                  <a:lnTo>
                    <a:pt x="525" y="297"/>
                  </a:lnTo>
                  <a:lnTo>
                    <a:pt x="525" y="206"/>
                  </a:lnTo>
                  <a:cubicBezTo>
                    <a:pt x="525" y="150"/>
                    <a:pt x="497" y="122"/>
                    <a:pt x="469" y="59"/>
                  </a:cubicBezTo>
                  <a:cubicBezTo>
                    <a:pt x="417" y="24"/>
                    <a:pt x="352" y="1"/>
                    <a:pt x="28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79"/>
            <p:cNvSpPr/>
            <p:nvPr/>
          </p:nvSpPr>
          <p:spPr>
            <a:xfrm>
              <a:off x="7551508" y="2877637"/>
              <a:ext cx="7350" cy="6053"/>
            </a:xfrm>
            <a:custGeom>
              <a:rect b="b" l="l" r="r" t="t"/>
              <a:pathLst>
                <a:path extrusionOk="0" h="266" w="323">
                  <a:moveTo>
                    <a:pt x="148" y="0"/>
                  </a:moveTo>
                  <a:cubicBezTo>
                    <a:pt x="1" y="0"/>
                    <a:pt x="1" y="266"/>
                    <a:pt x="148" y="266"/>
                  </a:cubicBezTo>
                  <a:cubicBezTo>
                    <a:pt x="322" y="266"/>
                    <a:pt x="322" y="0"/>
                    <a:pt x="1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79"/>
            <p:cNvSpPr/>
            <p:nvPr/>
          </p:nvSpPr>
          <p:spPr>
            <a:xfrm>
              <a:off x="7235350" y="2867124"/>
              <a:ext cx="109975" cy="46488"/>
            </a:xfrm>
            <a:custGeom>
              <a:rect b="b" l="l" r="r" t="t"/>
              <a:pathLst>
                <a:path extrusionOk="0" h="2043" w="4833">
                  <a:moveTo>
                    <a:pt x="1833" y="1"/>
                  </a:moveTo>
                  <a:lnTo>
                    <a:pt x="1833" y="29"/>
                  </a:lnTo>
                  <a:cubicBezTo>
                    <a:pt x="1805" y="29"/>
                    <a:pt x="1805" y="29"/>
                    <a:pt x="1777" y="56"/>
                  </a:cubicBezTo>
                  <a:cubicBezTo>
                    <a:pt x="1749" y="56"/>
                    <a:pt x="1749" y="84"/>
                    <a:pt x="1749" y="112"/>
                  </a:cubicBezTo>
                  <a:cubicBezTo>
                    <a:pt x="1777" y="147"/>
                    <a:pt x="1777" y="147"/>
                    <a:pt x="1805" y="147"/>
                  </a:cubicBezTo>
                  <a:cubicBezTo>
                    <a:pt x="1819" y="161"/>
                    <a:pt x="1826" y="168"/>
                    <a:pt x="1833" y="168"/>
                  </a:cubicBezTo>
                  <a:cubicBezTo>
                    <a:pt x="1840" y="168"/>
                    <a:pt x="1847" y="161"/>
                    <a:pt x="1861" y="147"/>
                  </a:cubicBezTo>
                  <a:cubicBezTo>
                    <a:pt x="1861" y="175"/>
                    <a:pt x="1889" y="175"/>
                    <a:pt x="1889" y="203"/>
                  </a:cubicBezTo>
                  <a:cubicBezTo>
                    <a:pt x="1980" y="231"/>
                    <a:pt x="2064" y="259"/>
                    <a:pt x="2127" y="322"/>
                  </a:cubicBezTo>
                  <a:cubicBezTo>
                    <a:pt x="2155" y="350"/>
                    <a:pt x="2183" y="378"/>
                    <a:pt x="2238" y="406"/>
                  </a:cubicBezTo>
                  <a:cubicBezTo>
                    <a:pt x="2385" y="497"/>
                    <a:pt x="2532" y="581"/>
                    <a:pt x="2679" y="728"/>
                  </a:cubicBezTo>
                  <a:cubicBezTo>
                    <a:pt x="2588" y="700"/>
                    <a:pt x="2504" y="672"/>
                    <a:pt x="2448" y="672"/>
                  </a:cubicBezTo>
                  <a:cubicBezTo>
                    <a:pt x="2413" y="700"/>
                    <a:pt x="2413" y="728"/>
                    <a:pt x="2385" y="728"/>
                  </a:cubicBezTo>
                  <a:cubicBezTo>
                    <a:pt x="2238" y="728"/>
                    <a:pt x="2099" y="672"/>
                    <a:pt x="1980" y="637"/>
                  </a:cubicBezTo>
                  <a:cubicBezTo>
                    <a:pt x="1924" y="609"/>
                    <a:pt x="1861" y="581"/>
                    <a:pt x="1805" y="553"/>
                  </a:cubicBezTo>
                  <a:lnTo>
                    <a:pt x="1777" y="553"/>
                  </a:lnTo>
                  <a:cubicBezTo>
                    <a:pt x="1714" y="525"/>
                    <a:pt x="1686" y="525"/>
                    <a:pt x="1630" y="497"/>
                  </a:cubicBezTo>
                  <a:lnTo>
                    <a:pt x="1539" y="497"/>
                  </a:lnTo>
                  <a:cubicBezTo>
                    <a:pt x="1511" y="497"/>
                    <a:pt x="1483" y="497"/>
                    <a:pt x="1427" y="462"/>
                  </a:cubicBezTo>
                  <a:cubicBezTo>
                    <a:pt x="1399" y="462"/>
                    <a:pt x="1364" y="462"/>
                    <a:pt x="1308" y="497"/>
                  </a:cubicBezTo>
                  <a:lnTo>
                    <a:pt x="1162" y="497"/>
                  </a:lnTo>
                  <a:cubicBezTo>
                    <a:pt x="1162" y="525"/>
                    <a:pt x="1134" y="525"/>
                    <a:pt x="1106" y="553"/>
                  </a:cubicBezTo>
                  <a:cubicBezTo>
                    <a:pt x="1106" y="525"/>
                    <a:pt x="1078" y="525"/>
                    <a:pt x="1050" y="525"/>
                  </a:cubicBezTo>
                  <a:lnTo>
                    <a:pt x="581" y="525"/>
                  </a:lnTo>
                  <a:cubicBezTo>
                    <a:pt x="406" y="525"/>
                    <a:pt x="204" y="525"/>
                    <a:pt x="29" y="462"/>
                  </a:cubicBezTo>
                  <a:lnTo>
                    <a:pt x="29" y="462"/>
                  </a:lnTo>
                  <a:cubicBezTo>
                    <a:pt x="1" y="553"/>
                    <a:pt x="29" y="672"/>
                    <a:pt x="141" y="728"/>
                  </a:cubicBezTo>
                  <a:cubicBezTo>
                    <a:pt x="316" y="847"/>
                    <a:pt x="490" y="931"/>
                    <a:pt x="700" y="1021"/>
                  </a:cubicBezTo>
                  <a:cubicBezTo>
                    <a:pt x="875" y="1077"/>
                    <a:pt x="1050" y="1105"/>
                    <a:pt x="1190" y="1161"/>
                  </a:cubicBezTo>
                  <a:cubicBezTo>
                    <a:pt x="1253" y="1196"/>
                    <a:pt x="1483" y="1280"/>
                    <a:pt x="1539" y="1371"/>
                  </a:cubicBezTo>
                  <a:cubicBezTo>
                    <a:pt x="1714" y="1427"/>
                    <a:pt x="1861" y="1483"/>
                    <a:pt x="2008" y="1574"/>
                  </a:cubicBezTo>
                  <a:lnTo>
                    <a:pt x="2008" y="1602"/>
                  </a:lnTo>
                  <a:cubicBezTo>
                    <a:pt x="2036" y="1602"/>
                    <a:pt x="2064" y="1602"/>
                    <a:pt x="2064" y="1630"/>
                  </a:cubicBezTo>
                  <a:cubicBezTo>
                    <a:pt x="2127" y="1658"/>
                    <a:pt x="2210" y="1721"/>
                    <a:pt x="2238" y="1777"/>
                  </a:cubicBezTo>
                  <a:lnTo>
                    <a:pt x="2238" y="1805"/>
                  </a:lnTo>
                  <a:cubicBezTo>
                    <a:pt x="2301" y="1805"/>
                    <a:pt x="2329" y="1833"/>
                    <a:pt x="2357" y="1861"/>
                  </a:cubicBezTo>
                  <a:lnTo>
                    <a:pt x="2448" y="1861"/>
                  </a:lnTo>
                  <a:cubicBezTo>
                    <a:pt x="2504" y="1951"/>
                    <a:pt x="2560" y="2035"/>
                    <a:pt x="2707" y="2035"/>
                  </a:cubicBezTo>
                  <a:cubicBezTo>
                    <a:pt x="2729" y="2041"/>
                    <a:pt x="2751" y="2043"/>
                    <a:pt x="2772" y="2043"/>
                  </a:cubicBezTo>
                  <a:cubicBezTo>
                    <a:pt x="2890" y="2043"/>
                    <a:pt x="2990" y="1967"/>
                    <a:pt x="3085" y="1895"/>
                  </a:cubicBezTo>
                  <a:cubicBezTo>
                    <a:pt x="3203" y="1777"/>
                    <a:pt x="3287" y="1721"/>
                    <a:pt x="3350" y="1602"/>
                  </a:cubicBezTo>
                  <a:cubicBezTo>
                    <a:pt x="3406" y="1686"/>
                    <a:pt x="3434" y="1749"/>
                    <a:pt x="3553" y="1805"/>
                  </a:cubicBezTo>
                  <a:cubicBezTo>
                    <a:pt x="3609" y="1861"/>
                    <a:pt x="3672" y="1923"/>
                    <a:pt x="3756" y="1923"/>
                  </a:cubicBezTo>
                  <a:cubicBezTo>
                    <a:pt x="3875" y="1923"/>
                    <a:pt x="3959" y="1861"/>
                    <a:pt x="4022" y="1805"/>
                  </a:cubicBezTo>
                  <a:lnTo>
                    <a:pt x="4022" y="1777"/>
                  </a:lnTo>
                  <a:cubicBezTo>
                    <a:pt x="4031" y="1786"/>
                    <a:pt x="4040" y="1789"/>
                    <a:pt x="4049" y="1789"/>
                  </a:cubicBezTo>
                  <a:cubicBezTo>
                    <a:pt x="4068" y="1789"/>
                    <a:pt x="4087" y="1777"/>
                    <a:pt x="4105" y="1777"/>
                  </a:cubicBezTo>
                  <a:cubicBezTo>
                    <a:pt x="4427" y="1574"/>
                    <a:pt x="4833" y="875"/>
                    <a:pt x="4399" y="637"/>
                  </a:cubicBezTo>
                  <a:cubicBezTo>
                    <a:pt x="4280" y="581"/>
                    <a:pt x="4161" y="581"/>
                    <a:pt x="4049" y="553"/>
                  </a:cubicBezTo>
                  <a:cubicBezTo>
                    <a:pt x="3903" y="525"/>
                    <a:pt x="3756" y="497"/>
                    <a:pt x="3581" y="434"/>
                  </a:cubicBezTo>
                  <a:cubicBezTo>
                    <a:pt x="3391" y="356"/>
                    <a:pt x="3122" y="173"/>
                    <a:pt x="2899" y="173"/>
                  </a:cubicBezTo>
                  <a:cubicBezTo>
                    <a:pt x="2883" y="173"/>
                    <a:pt x="2868" y="174"/>
                    <a:pt x="2854" y="175"/>
                  </a:cubicBezTo>
                  <a:cubicBezTo>
                    <a:pt x="2798" y="175"/>
                    <a:pt x="2735" y="147"/>
                    <a:pt x="2679" y="112"/>
                  </a:cubicBezTo>
                  <a:cubicBezTo>
                    <a:pt x="2651" y="84"/>
                    <a:pt x="2623" y="84"/>
                    <a:pt x="2588" y="56"/>
                  </a:cubicBezTo>
                  <a:lnTo>
                    <a:pt x="2476" y="56"/>
                  </a:lnTo>
                  <a:cubicBezTo>
                    <a:pt x="2301" y="29"/>
                    <a:pt x="2127" y="29"/>
                    <a:pt x="1952" y="1"/>
                  </a:cubicBezTo>
                  <a:cubicBezTo>
                    <a:pt x="1933" y="1"/>
                    <a:pt x="1899" y="13"/>
                    <a:pt x="1870" y="13"/>
                  </a:cubicBezTo>
                  <a:cubicBezTo>
                    <a:pt x="1855" y="13"/>
                    <a:pt x="1842" y="10"/>
                    <a:pt x="183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79"/>
            <p:cNvSpPr/>
            <p:nvPr/>
          </p:nvSpPr>
          <p:spPr>
            <a:xfrm>
              <a:off x="7257149" y="2930133"/>
              <a:ext cx="33928" cy="26441"/>
            </a:xfrm>
            <a:custGeom>
              <a:rect b="b" l="l" r="r" t="t"/>
              <a:pathLst>
                <a:path extrusionOk="0" h="1162" w="1491">
                  <a:moveTo>
                    <a:pt x="92" y="1"/>
                  </a:moveTo>
                  <a:cubicBezTo>
                    <a:pt x="29" y="28"/>
                    <a:pt x="1" y="84"/>
                    <a:pt x="29" y="175"/>
                  </a:cubicBezTo>
                  <a:cubicBezTo>
                    <a:pt x="57" y="350"/>
                    <a:pt x="120" y="490"/>
                    <a:pt x="148" y="637"/>
                  </a:cubicBezTo>
                  <a:cubicBezTo>
                    <a:pt x="148" y="700"/>
                    <a:pt x="176" y="728"/>
                    <a:pt x="176" y="728"/>
                  </a:cubicBezTo>
                  <a:cubicBezTo>
                    <a:pt x="253" y="948"/>
                    <a:pt x="325" y="1153"/>
                    <a:pt x="526" y="1153"/>
                  </a:cubicBezTo>
                  <a:cubicBezTo>
                    <a:pt x="561" y="1153"/>
                    <a:pt x="601" y="1147"/>
                    <a:pt x="644" y="1133"/>
                  </a:cubicBezTo>
                  <a:cubicBezTo>
                    <a:pt x="672" y="1133"/>
                    <a:pt x="672" y="1133"/>
                    <a:pt x="672" y="1105"/>
                  </a:cubicBezTo>
                  <a:cubicBezTo>
                    <a:pt x="728" y="1133"/>
                    <a:pt x="756" y="1161"/>
                    <a:pt x="819" y="1161"/>
                  </a:cubicBezTo>
                  <a:cubicBezTo>
                    <a:pt x="1141" y="1133"/>
                    <a:pt x="1399" y="812"/>
                    <a:pt x="1490" y="525"/>
                  </a:cubicBezTo>
                  <a:lnTo>
                    <a:pt x="1490" y="378"/>
                  </a:lnTo>
                  <a:cubicBezTo>
                    <a:pt x="1455" y="378"/>
                    <a:pt x="1455" y="406"/>
                    <a:pt x="1455" y="406"/>
                  </a:cubicBezTo>
                  <a:cubicBezTo>
                    <a:pt x="1441" y="420"/>
                    <a:pt x="1420" y="427"/>
                    <a:pt x="1403" y="427"/>
                  </a:cubicBezTo>
                  <a:cubicBezTo>
                    <a:pt x="1385" y="427"/>
                    <a:pt x="1371" y="420"/>
                    <a:pt x="1371" y="406"/>
                  </a:cubicBezTo>
                  <a:lnTo>
                    <a:pt x="1343" y="406"/>
                  </a:lnTo>
                  <a:lnTo>
                    <a:pt x="1315" y="378"/>
                  </a:lnTo>
                  <a:cubicBezTo>
                    <a:pt x="1280" y="378"/>
                    <a:pt x="1280" y="378"/>
                    <a:pt x="1280" y="350"/>
                  </a:cubicBezTo>
                  <a:cubicBezTo>
                    <a:pt x="1248" y="358"/>
                    <a:pt x="1214" y="362"/>
                    <a:pt x="1178" y="362"/>
                  </a:cubicBezTo>
                  <a:cubicBezTo>
                    <a:pt x="1089" y="362"/>
                    <a:pt x="996" y="340"/>
                    <a:pt x="931" y="315"/>
                  </a:cubicBezTo>
                  <a:cubicBezTo>
                    <a:pt x="847" y="315"/>
                    <a:pt x="791" y="287"/>
                    <a:pt x="700" y="259"/>
                  </a:cubicBezTo>
                  <a:cubicBezTo>
                    <a:pt x="672" y="231"/>
                    <a:pt x="644" y="231"/>
                    <a:pt x="644" y="231"/>
                  </a:cubicBezTo>
                  <a:lnTo>
                    <a:pt x="616" y="231"/>
                  </a:lnTo>
                  <a:cubicBezTo>
                    <a:pt x="591" y="251"/>
                    <a:pt x="556" y="271"/>
                    <a:pt x="528" y="271"/>
                  </a:cubicBezTo>
                  <a:cubicBezTo>
                    <a:pt x="516" y="271"/>
                    <a:pt x="506" y="267"/>
                    <a:pt x="497" y="259"/>
                  </a:cubicBezTo>
                  <a:cubicBezTo>
                    <a:pt x="469" y="231"/>
                    <a:pt x="441" y="231"/>
                    <a:pt x="406" y="203"/>
                  </a:cubicBezTo>
                  <a:cubicBezTo>
                    <a:pt x="378" y="175"/>
                    <a:pt x="350" y="175"/>
                    <a:pt x="323" y="140"/>
                  </a:cubicBezTo>
                  <a:cubicBezTo>
                    <a:pt x="323" y="140"/>
                    <a:pt x="295" y="112"/>
                    <a:pt x="295" y="84"/>
                  </a:cubicBezTo>
                  <a:cubicBezTo>
                    <a:pt x="232" y="56"/>
                    <a:pt x="176" y="28"/>
                    <a:pt x="120" y="28"/>
                  </a:cubicBezTo>
                  <a:cubicBezTo>
                    <a:pt x="92" y="28"/>
                    <a:pt x="92" y="1"/>
                    <a:pt x="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79"/>
            <p:cNvSpPr/>
            <p:nvPr/>
          </p:nvSpPr>
          <p:spPr>
            <a:xfrm>
              <a:off x="7361845" y="2939053"/>
              <a:ext cx="15951" cy="12902"/>
            </a:xfrm>
            <a:custGeom>
              <a:rect b="b" l="l" r="r" t="t"/>
              <a:pathLst>
                <a:path extrusionOk="0" h="567" w="701">
                  <a:moveTo>
                    <a:pt x="413" y="1"/>
                  </a:moveTo>
                  <a:cubicBezTo>
                    <a:pt x="377" y="1"/>
                    <a:pt x="336" y="13"/>
                    <a:pt x="295" y="42"/>
                  </a:cubicBezTo>
                  <a:cubicBezTo>
                    <a:pt x="267" y="70"/>
                    <a:pt x="239" y="133"/>
                    <a:pt x="176" y="161"/>
                  </a:cubicBezTo>
                  <a:cubicBezTo>
                    <a:pt x="148" y="217"/>
                    <a:pt x="92" y="245"/>
                    <a:pt x="64" y="308"/>
                  </a:cubicBezTo>
                  <a:cubicBezTo>
                    <a:pt x="1" y="392"/>
                    <a:pt x="64" y="538"/>
                    <a:pt x="176" y="538"/>
                  </a:cubicBezTo>
                  <a:cubicBezTo>
                    <a:pt x="239" y="566"/>
                    <a:pt x="350" y="566"/>
                    <a:pt x="441" y="566"/>
                  </a:cubicBezTo>
                  <a:lnTo>
                    <a:pt x="469" y="538"/>
                  </a:lnTo>
                  <a:lnTo>
                    <a:pt x="525" y="538"/>
                  </a:lnTo>
                  <a:cubicBezTo>
                    <a:pt x="616" y="538"/>
                    <a:pt x="672" y="483"/>
                    <a:pt x="672" y="392"/>
                  </a:cubicBezTo>
                  <a:cubicBezTo>
                    <a:pt x="700" y="364"/>
                    <a:pt x="700" y="308"/>
                    <a:pt x="700" y="273"/>
                  </a:cubicBezTo>
                  <a:cubicBezTo>
                    <a:pt x="672" y="217"/>
                    <a:pt x="644" y="133"/>
                    <a:pt x="560" y="98"/>
                  </a:cubicBezTo>
                  <a:cubicBezTo>
                    <a:pt x="537" y="43"/>
                    <a:pt x="482" y="1"/>
                    <a:pt x="41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79"/>
            <p:cNvSpPr/>
            <p:nvPr/>
          </p:nvSpPr>
          <p:spPr>
            <a:xfrm>
              <a:off x="7351992" y="2786935"/>
              <a:ext cx="15291" cy="7532"/>
            </a:xfrm>
            <a:custGeom>
              <a:rect b="b" l="l" r="r" t="t"/>
              <a:pathLst>
                <a:path extrusionOk="0" h="331" w="672">
                  <a:moveTo>
                    <a:pt x="350" y="0"/>
                  </a:moveTo>
                  <a:cubicBezTo>
                    <a:pt x="259" y="28"/>
                    <a:pt x="175" y="84"/>
                    <a:pt x="119" y="140"/>
                  </a:cubicBezTo>
                  <a:cubicBezTo>
                    <a:pt x="84" y="175"/>
                    <a:pt x="28" y="203"/>
                    <a:pt x="0" y="231"/>
                  </a:cubicBezTo>
                  <a:cubicBezTo>
                    <a:pt x="0" y="259"/>
                    <a:pt x="28" y="315"/>
                    <a:pt x="84" y="315"/>
                  </a:cubicBezTo>
                  <a:cubicBezTo>
                    <a:pt x="115" y="327"/>
                    <a:pt x="141" y="331"/>
                    <a:pt x="166" y="331"/>
                  </a:cubicBezTo>
                  <a:cubicBezTo>
                    <a:pt x="216" y="331"/>
                    <a:pt x="261" y="315"/>
                    <a:pt x="322" y="315"/>
                  </a:cubicBezTo>
                  <a:cubicBezTo>
                    <a:pt x="434" y="287"/>
                    <a:pt x="553" y="287"/>
                    <a:pt x="672" y="259"/>
                  </a:cubicBezTo>
                  <a:cubicBezTo>
                    <a:pt x="672" y="259"/>
                    <a:pt x="644" y="259"/>
                    <a:pt x="644" y="231"/>
                  </a:cubicBezTo>
                  <a:cubicBezTo>
                    <a:pt x="609" y="140"/>
                    <a:pt x="525" y="84"/>
                    <a:pt x="434" y="56"/>
                  </a:cubicBezTo>
                  <a:cubicBezTo>
                    <a:pt x="406" y="56"/>
                    <a:pt x="378" y="28"/>
                    <a:pt x="35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79"/>
            <p:cNvSpPr/>
            <p:nvPr/>
          </p:nvSpPr>
          <p:spPr>
            <a:xfrm>
              <a:off x="7389697" y="2803296"/>
              <a:ext cx="35179" cy="61052"/>
            </a:xfrm>
            <a:custGeom>
              <a:rect b="b" l="l" r="r" t="t"/>
              <a:pathLst>
                <a:path extrusionOk="0" h="2683" w="1546">
                  <a:moveTo>
                    <a:pt x="199" y="1"/>
                  </a:moveTo>
                  <a:cubicBezTo>
                    <a:pt x="182" y="1"/>
                    <a:pt x="165" y="3"/>
                    <a:pt x="147" y="9"/>
                  </a:cubicBezTo>
                  <a:cubicBezTo>
                    <a:pt x="119" y="23"/>
                    <a:pt x="91" y="30"/>
                    <a:pt x="66" y="30"/>
                  </a:cubicBezTo>
                  <a:cubicBezTo>
                    <a:pt x="41" y="30"/>
                    <a:pt x="18" y="23"/>
                    <a:pt x="1" y="9"/>
                  </a:cubicBezTo>
                  <a:lnTo>
                    <a:pt x="1" y="9"/>
                  </a:lnTo>
                  <a:cubicBezTo>
                    <a:pt x="35" y="37"/>
                    <a:pt x="63" y="65"/>
                    <a:pt x="91" y="93"/>
                  </a:cubicBezTo>
                  <a:cubicBezTo>
                    <a:pt x="119" y="120"/>
                    <a:pt x="147" y="120"/>
                    <a:pt x="147" y="155"/>
                  </a:cubicBezTo>
                  <a:cubicBezTo>
                    <a:pt x="147" y="183"/>
                    <a:pt x="147" y="239"/>
                    <a:pt x="175" y="267"/>
                  </a:cubicBezTo>
                  <a:lnTo>
                    <a:pt x="175" y="330"/>
                  </a:lnTo>
                  <a:cubicBezTo>
                    <a:pt x="210" y="414"/>
                    <a:pt x="238" y="470"/>
                    <a:pt x="294" y="533"/>
                  </a:cubicBezTo>
                  <a:cubicBezTo>
                    <a:pt x="350" y="589"/>
                    <a:pt x="385" y="645"/>
                    <a:pt x="441" y="708"/>
                  </a:cubicBezTo>
                  <a:cubicBezTo>
                    <a:pt x="469" y="736"/>
                    <a:pt x="560" y="820"/>
                    <a:pt x="588" y="883"/>
                  </a:cubicBezTo>
                  <a:cubicBezTo>
                    <a:pt x="588" y="911"/>
                    <a:pt x="588" y="911"/>
                    <a:pt x="616" y="939"/>
                  </a:cubicBezTo>
                  <a:cubicBezTo>
                    <a:pt x="616" y="967"/>
                    <a:pt x="644" y="995"/>
                    <a:pt x="644" y="1029"/>
                  </a:cubicBezTo>
                  <a:cubicBezTo>
                    <a:pt x="672" y="1057"/>
                    <a:pt x="700" y="1057"/>
                    <a:pt x="735" y="1085"/>
                  </a:cubicBezTo>
                  <a:cubicBezTo>
                    <a:pt x="965" y="1407"/>
                    <a:pt x="937" y="1904"/>
                    <a:pt x="1259" y="2190"/>
                  </a:cubicBezTo>
                  <a:cubicBezTo>
                    <a:pt x="1224" y="2190"/>
                    <a:pt x="1224" y="2218"/>
                    <a:pt x="1224" y="2253"/>
                  </a:cubicBezTo>
                  <a:cubicBezTo>
                    <a:pt x="1224" y="2309"/>
                    <a:pt x="1259" y="2365"/>
                    <a:pt x="1259" y="2428"/>
                  </a:cubicBezTo>
                  <a:cubicBezTo>
                    <a:pt x="1259" y="2456"/>
                    <a:pt x="1259" y="2484"/>
                    <a:pt x="1287" y="2512"/>
                  </a:cubicBezTo>
                  <a:cubicBezTo>
                    <a:pt x="1287" y="2540"/>
                    <a:pt x="1287" y="2568"/>
                    <a:pt x="1315" y="2603"/>
                  </a:cubicBezTo>
                  <a:cubicBezTo>
                    <a:pt x="1328" y="2655"/>
                    <a:pt x="1379" y="2683"/>
                    <a:pt x="1430" y="2683"/>
                  </a:cubicBezTo>
                  <a:cubicBezTo>
                    <a:pt x="1488" y="2683"/>
                    <a:pt x="1546" y="2646"/>
                    <a:pt x="1546" y="2568"/>
                  </a:cubicBezTo>
                  <a:cubicBezTo>
                    <a:pt x="1546" y="2512"/>
                    <a:pt x="1518" y="2428"/>
                    <a:pt x="1518" y="2337"/>
                  </a:cubicBezTo>
                  <a:cubicBezTo>
                    <a:pt x="1518" y="2309"/>
                    <a:pt x="1518" y="2309"/>
                    <a:pt x="1490" y="2281"/>
                  </a:cubicBezTo>
                  <a:cubicBezTo>
                    <a:pt x="1490" y="2253"/>
                    <a:pt x="1490" y="2253"/>
                    <a:pt x="1462" y="2218"/>
                  </a:cubicBezTo>
                  <a:cubicBezTo>
                    <a:pt x="1462" y="2218"/>
                    <a:pt x="1462" y="2190"/>
                    <a:pt x="1434" y="2190"/>
                  </a:cubicBezTo>
                  <a:cubicBezTo>
                    <a:pt x="1462" y="2162"/>
                    <a:pt x="1462" y="2162"/>
                    <a:pt x="1462" y="2134"/>
                  </a:cubicBezTo>
                  <a:lnTo>
                    <a:pt x="1462" y="2134"/>
                  </a:lnTo>
                  <a:cubicBezTo>
                    <a:pt x="1454" y="2142"/>
                    <a:pt x="1443" y="2146"/>
                    <a:pt x="1430" y="2146"/>
                  </a:cubicBezTo>
                  <a:cubicBezTo>
                    <a:pt x="1400" y="2146"/>
                    <a:pt x="1363" y="2126"/>
                    <a:pt x="1343" y="2106"/>
                  </a:cubicBezTo>
                  <a:cubicBezTo>
                    <a:pt x="1315" y="2106"/>
                    <a:pt x="1287" y="2106"/>
                    <a:pt x="1259" y="2078"/>
                  </a:cubicBezTo>
                  <a:cubicBezTo>
                    <a:pt x="1224" y="2043"/>
                    <a:pt x="1224" y="1987"/>
                    <a:pt x="1287" y="1931"/>
                  </a:cubicBezTo>
                  <a:cubicBezTo>
                    <a:pt x="1287" y="1904"/>
                    <a:pt x="1315" y="1869"/>
                    <a:pt x="1315" y="1841"/>
                  </a:cubicBezTo>
                  <a:cubicBezTo>
                    <a:pt x="1315" y="1757"/>
                    <a:pt x="1343" y="1638"/>
                    <a:pt x="1343" y="1554"/>
                  </a:cubicBezTo>
                  <a:lnTo>
                    <a:pt x="1343" y="1491"/>
                  </a:lnTo>
                  <a:cubicBezTo>
                    <a:pt x="1315" y="1491"/>
                    <a:pt x="1287" y="1491"/>
                    <a:pt x="1259" y="1463"/>
                  </a:cubicBezTo>
                  <a:cubicBezTo>
                    <a:pt x="1203" y="1438"/>
                    <a:pt x="1130" y="1340"/>
                    <a:pt x="1050" y="1340"/>
                  </a:cubicBezTo>
                  <a:cubicBezTo>
                    <a:pt x="1040" y="1340"/>
                    <a:pt x="1031" y="1341"/>
                    <a:pt x="1021" y="1344"/>
                  </a:cubicBezTo>
                  <a:cubicBezTo>
                    <a:pt x="937" y="1344"/>
                    <a:pt x="875" y="1260"/>
                    <a:pt x="910" y="1169"/>
                  </a:cubicBezTo>
                  <a:cubicBezTo>
                    <a:pt x="937" y="1057"/>
                    <a:pt x="993" y="995"/>
                    <a:pt x="937" y="883"/>
                  </a:cubicBezTo>
                  <a:cubicBezTo>
                    <a:pt x="882" y="778"/>
                    <a:pt x="811" y="674"/>
                    <a:pt x="713" y="674"/>
                  </a:cubicBezTo>
                  <a:cubicBezTo>
                    <a:pt x="700" y="674"/>
                    <a:pt x="686" y="676"/>
                    <a:pt x="672" y="680"/>
                  </a:cubicBezTo>
                  <a:cubicBezTo>
                    <a:pt x="588" y="680"/>
                    <a:pt x="497" y="617"/>
                    <a:pt x="525" y="533"/>
                  </a:cubicBezTo>
                  <a:cubicBezTo>
                    <a:pt x="525" y="470"/>
                    <a:pt x="560" y="414"/>
                    <a:pt x="560" y="358"/>
                  </a:cubicBezTo>
                  <a:cubicBezTo>
                    <a:pt x="560" y="330"/>
                    <a:pt x="560" y="295"/>
                    <a:pt x="588" y="295"/>
                  </a:cubicBezTo>
                  <a:cubicBezTo>
                    <a:pt x="588" y="267"/>
                    <a:pt x="560" y="267"/>
                    <a:pt x="560" y="239"/>
                  </a:cubicBezTo>
                  <a:cubicBezTo>
                    <a:pt x="560" y="239"/>
                    <a:pt x="525" y="211"/>
                    <a:pt x="497" y="211"/>
                  </a:cubicBezTo>
                  <a:cubicBezTo>
                    <a:pt x="497" y="183"/>
                    <a:pt x="469" y="155"/>
                    <a:pt x="441" y="155"/>
                  </a:cubicBezTo>
                  <a:cubicBezTo>
                    <a:pt x="441" y="120"/>
                    <a:pt x="413" y="93"/>
                    <a:pt x="413" y="65"/>
                  </a:cubicBezTo>
                  <a:cubicBezTo>
                    <a:pt x="340" y="42"/>
                    <a:pt x="271" y="1"/>
                    <a:pt x="19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79"/>
            <p:cNvSpPr/>
            <p:nvPr/>
          </p:nvSpPr>
          <p:spPr>
            <a:xfrm>
              <a:off x="7373154" y="2789848"/>
              <a:ext cx="15291" cy="13016"/>
            </a:xfrm>
            <a:custGeom>
              <a:rect b="b" l="l" r="r" t="t"/>
              <a:pathLst>
                <a:path extrusionOk="0" h="572" w="672">
                  <a:moveTo>
                    <a:pt x="395" y="1"/>
                  </a:moveTo>
                  <a:cubicBezTo>
                    <a:pt x="362" y="1"/>
                    <a:pt x="342" y="22"/>
                    <a:pt x="322" y="47"/>
                  </a:cubicBezTo>
                  <a:lnTo>
                    <a:pt x="238" y="47"/>
                  </a:lnTo>
                  <a:cubicBezTo>
                    <a:pt x="203" y="47"/>
                    <a:pt x="203" y="12"/>
                    <a:pt x="175" y="12"/>
                  </a:cubicBezTo>
                  <a:cubicBezTo>
                    <a:pt x="119" y="12"/>
                    <a:pt x="0" y="103"/>
                    <a:pt x="63" y="187"/>
                  </a:cubicBezTo>
                  <a:cubicBezTo>
                    <a:pt x="63" y="187"/>
                    <a:pt x="91" y="187"/>
                    <a:pt x="91" y="222"/>
                  </a:cubicBezTo>
                  <a:cubicBezTo>
                    <a:pt x="91" y="250"/>
                    <a:pt x="91" y="306"/>
                    <a:pt x="147" y="334"/>
                  </a:cubicBezTo>
                  <a:cubicBezTo>
                    <a:pt x="203" y="362"/>
                    <a:pt x="238" y="397"/>
                    <a:pt x="294" y="425"/>
                  </a:cubicBezTo>
                  <a:cubicBezTo>
                    <a:pt x="322" y="425"/>
                    <a:pt x="378" y="453"/>
                    <a:pt x="413" y="453"/>
                  </a:cubicBezTo>
                  <a:cubicBezTo>
                    <a:pt x="441" y="467"/>
                    <a:pt x="462" y="474"/>
                    <a:pt x="483" y="474"/>
                  </a:cubicBezTo>
                  <a:cubicBezTo>
                    <a:pt x="504" y="474"/>
                    <a:pt x="525" y="467"/>
                    <a:pt x="553" y="453"/>
                  </a:cubicBezTo>
                  <a:cubicBezTo>
                    <a:pt x="588" y="481"/>
                    <a:pt x="644" y="509"/>
                    <a:pt x="672" y="572"/>
                  </a:cubicBezTo>
                  <a:lnTo>
                    <a:pt x="672" y="481"/>
                  </a:lnTo>
                  <a:cubicBezTo>
                    <a:pt x="672" y="334"/>
                    <a:pt x="616" y="159"/>
                    <a:pt x="525" y="47"/>
                  </a:cubicBezTo>
                  <a:cubicBezTo>
                    <a:pt x="497" y="47"/>
                    <a:pt x="469" y="12"/>
                    <a:pt x="441" y="12"/>
                  </a:cubicBezTo>
                  <a:cubicBezTo>
                    <a:pt x="423" y="4"/>
                    <a:pt x="408" y="1"/>
                    <a:pt x="39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79"/>
            <p:cNvSpPr/>
            <p:nvPr/>
          </p:nvSpPr>
          <p:spPr>
            <a:xfrm>
              <a:off x="7416434" y="2877341"/>
              <a:ext cx="9876" cy="11719"/>
            </a:xfrm>
            <a:custGeom>
              <a:rect b="b" l="l" r="r" t="t"/>
              <a:pathLst>
                <a:path extrusionOk="0" h="515" w="434">
                  <a:moveTo>
                    <a:pt x="269" y="1"/>
                  </a:moveTo>
                  <a:cubicBezTo>
                    <a:pt x="247" y="1"/>
                    <a:pt x="224" y="17"/>
                    <a:pt x="224" y="48"/>
                  </a:cubicBezTo>
                  <a:cubicBezTo>
                    <a:pt x="196" y="48"/>
                    <a:pt x="168" y="76"/>
                    <a:pt x="140" y="104"/>
                  </a:cubicBezTo>
                  <a:cubicBezTo>
                    <a:pt x="112" y="160"/>
                    <a:pt x="112" y="251"/>
                    <a:pt x="84" y="307"/>
                  </a:cubicBezTo>
                  <a:cubicBezTo>
                    <a:pt x="0" y="411"/>
                    <a:pt x="105" y="514"/>
                    <a:pt x="206" y="514"/>
                  </a:cubicBezTo>
                  <a:cubicBezTo>
                    <a:pt x="247" y="514"/>
                    <a:pt x="288" y="497"/>
                    <a:pt x="315" y="454"/>
                  </a:cubicBezTo>
                  <a:cubicBezTo>
                    <a:pt x="343" y="398"/>
                    <a:pt x="343" y="363"/>
                    <a:pt x="371" y="335"/>
                  </a:cubicBezTo>
                  <a:lnTo>
                    <a:pt x="371" y="279"/>
                  </a:lnTo>
                  <a:cubicBezTo>
                    <a:pt x="371" y="251"/>
                    <a:pt x="371" y="223"/>
                    <a:pt x="399" y="188"/>
                  </a:cubicBezTo>
                  <a:cubicBezTo>
                    <a:pt x="434" y="132"/>
                    <a:pt x="371" y="76"/>
                    <a:pt x="315" y="48"/>
                  </a:cubicBezTo>
                  <a:cubicBezTo>
                    <a:pt x="315" y="17"/>
                    <a:pt x="292" y="1"/>
                    <a:pt x="26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79"/>
            <p:cNvSpPr/>
            <p:nvPr/>
          </p:nvSpPr>
          <p:spPr>
            <a:xfrm>
              <a:off x="7412930" y="2904192"/>
              <a:ext cx="7350" cy="10581"/>
            </a:xfrm>
            <a:custGeom>
              <a:rect b="b" l="l" r="r" t="t"/>
              <a:pathLst>
                <a:path extrusionOk="0" h="465" w="323">
                  <a:moveTo>
                    <a:pt x="238" y="1"/>
                  </a:moveTo>
                  <a:cubicBezTo>
                    <a:pt x="203" y="1"/>
                    <a:pt x="119" y="1"/>
                    <a:pt x="119" y="57"/>
                  </a:cubicBezTo>
                  <a:cubicBezTo>
                    <a:pt x="63" y="148"/>
                    <a:pt x="28" y="266"/>
                    <a:pt x="0" y="350"/>
                  </a:cubicBezTo>
                  <a:cubicBezTo>
                    <a:pt x="0" y="428"/>
                    <a:pt x="49" y="464"/>
                    <a:pt x="99" y="464"/>
                  </a:cubicBezTo>
                  <a:cubicBezTo>
                    <a:pt x="144" y="464"/>
                    <a:pt x="190" y="435"/>
                    <a:pt x="203" y="378"/>
                  </a:cubicBezTo>
                  <a:lnTo>
                    <a:pt x="238" y="378"/>
                  </a:lnTo>
                  <a:cubicBezTo>
                    <a:pt x="294" y="350"/>
                    <a:pt x="322" y="294"/>
                    <a:pt x="322" y="204"/>
                  </a:cubicBezTo>
                  <a:lnTo>
                    <a:pt x="322" y="120"/>
                  </a:lnTo>
                  <a:cubicBezTo>
                    <a:pt x="322" y="92"/>
                    <a:pt x="322" y="57"/>
                    <a:pt x="294" y="29"/>
                  </a:cubicBezTo>
                  <a:cubicBezTo>
                    <a:pt x="322" y="29"/>
                    <a:pt x="266" y="1"/>
                    <a:pt x="2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79"/>
            <p:cNvSpPr/>
            <p:nvPr/>
          </p:nvSpPr>
          <p:spPr>
            <a:xfrm>
              <a:off x="7286276" y="2867761"/>
              <a:ext cx="53793" cy="39161"/>
            </a:xfrm>
            <a:custGeom>
              <a:rect b="b" l="l" r="r" t="t"/>
              <a:pathLst>
                <a:path extrusionOk="0" h="1721" w="2364">
                  <a:moveTo>
                    <a:pt x="35" y="1"/>
                  </a:moveTo>
                  <a:cubicBezTo>
                    <a:pt x="35" y="28"/>
                    <a:pt x="35" y="56"/>
                    <a:pt x="63" y="84"/>
                  </a:cubicBezTo>
                  <a:cubicBezTo>
                    <a:pt x="63" y="84"/>
                    <a:pt x="35" y="84"/>
                    <a:pt x="35" y="119"/>
                  </a:cubicBezTo>
                  <a:cubicBezTo>
                    <a:pt x="0" y="203"/>
                    <a:pt x="63" y="350"/>
                    <a:pt x="210" y="350"/>
                  </a:cubicBezTo>
                  <a:cubicBezTo>
                    <a:pt x="266" y="378"/>
                    <a:pt x="350" y="406"/>
                    <a:pt x="441" y="434"/>
                  </a:cubicBezTo>
                  <a:cubicBezTo>
                    <a:pt x="525" y="469"/>
                    <a:pt x="588" y="525"/>
                    <a:pt x="672" y="581"/>
                  </a:cubicBezTo>
                  <a:cubicBezTo>
                    <a:pt x="819" y="644"/>
                    <a:pt x="965" y="728"/>
                    <a:pt x="1084" y="847"/>
                  </a:cubicBezTo>
                  <a:cubicBezTo>
                    <a:pt x="1371" y="1049"/>
                    <a:pt x="1546" y="1308"/>
                    <a:pt x="1693" y="1602"/>
                  </a:cubicBezTo>
                  <a:cubicBezTo>
                    <a:pt x="1724" y="1684"/>
                    <a:pt x="1803" y="1720"/>
                    <a:pt x="1887" y="1720"/>
                  </a:cubicBezTo>
                  <a:cubicBezTo>
                    <a:pt x="1953" y="1720"/>
                    <a:pt x="2021" y="1698"/>
                    <a:pt x="2070" y="1658"/>
                  </a:cubicBezTo>
                  <a:cubicBezTo>
                    <a:pt x="2189" y="1546"/>
                    <a:pt x="2273" y="1371"/>
                    <a:pt x="2336" y="1196"/>
                  </a:cubicBezTo>
                  <a:cubicBezTo>
                    <a:pt x="2364" y="1133"/>
                    <a:pt x="2364" y="1105"/>
                    <a:pt x="2364" y="1049"/>
                  </a:cubicBezTo>
                  <a:cubicBezTo>
                    <a:pt x="2364" y="993"/>
                    <a:pt x="2364" y="930"/>
                    <a:pt x="2336" y="903"/>
                  </a:cubicBezTo>
                  <a:cubicBezTo>
                    <a:pt x="2308" y="784"/>
                    <a:pt x="2189" y="728"/>
                    <a:pt x="2098" y="728"/>
                  </a:cubicBezTo>
                  <a:cubicBezTo>
                    <a:pt x="2070" y="700"/>
                    <a:pt x="2070" y="672"/>
                    <a:pt x="2014" y="644"/>
                  </a:cubicBezTo>
                  <a:cubicBezTo>
                    <a:pt x="1958" y="609"/>
                    <a:pt x="1895" y="581"/>
                    <a:pt x="1839" y="525"/>
                  </a:cubicBezTo>
                  <a:cubicBezTo>
                    <a:pt x="1693" y="434"/>
                    <a:pt x="1546" y="322"/>
                    <a:pt x="1371" y="259"/>
                  </a:cubicBezTo>
                  <a:cubicBezTo>
                    <a:pt x="1287" y="203"/>
                    <a:pt x="1168" y="175"/>
                    <a:pt x="1084" y="147"/>
                  </a:cubicBezTo>
                  <a:lnTo>
                    <a:pt x="1021" y="147"/>
                  </a:lnTo>
                  <a:cubicBezTo>
                    <a:pt x="763" y="119"/>
                    <a:pt x="497" y="56"/>
                    <a:pt x="238" y="28"/>
                  </a:cubicBezTo>
                  <a:cubicBezTo>
                    <a:pt x="175" y="28"/>
                    <a:pt x="119" y="28"/>
                    <a:pt x="3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79"/>
            <p:cNvSpPr/>
            <p:nvPr/>
          </p:nvSpPr>
          <p:spPr>
            <a:xfrm>
              <a:off x="7245863" y="2879048"/>
              <a:ext cx="64306" cy="29240"/>
            </a:xfrm>
            <a:custGeom>
              <a:rect b="b" l="l" r="r" t="t"/>
              <a:pathLst>
                <a:path extrusionOk="0" h="1285" w="2826">
                  <a:moveTo>
                    <a:pt x="91" y="1"/>
                  </a:moveTo>
                  <a:lnTo>
                    <a:pt x="63" y="29"/>
                  </a:lnTo>
                  <a:cubicBezTo>
                    <a:pt x="0" y="85"/>
                    <a:pt x="0" y="148"/>
                    <a:pt x="63" y="176"/>
                  </a:cubicBezTo>
                  <a:cubicBezTo>
                    <a:pt x="175" y="323"/>
                    <a:pt x="413" y="379"/>
                    <a:pt x="588" y="407"/>
                  </a:cubicBezTo>
                  <a:cubicBezTo>
                    <a:pt x="675" y="421"/>
                    <a:pt x="763" y="428"/>
                    <a:pt x="846" y="428"/>
                  </a:cubicBezTo>
                  <a:cubicBezTo>
                    <a:pt x="929" y="428"/>
                    <a:pt x="1007" y="421"/>
                    <a:pt x="1077" y="407"/>
                  </a:cubicBezTo>
                  <a:cubicBezTo>
                    <a:pt x="1224" y="434"/>
                    <a:pt x="1371" y="462"/>
                    <a:pt x="1518" y="497"/>
                  </a:cubicBezTo>
                  <a:cubicBezTo>
                    <a:pt x="1748" y="553"/>
                    <a:pt x="1951" y="672"/>
                    <a:pt x="2189" y="784"/>
                  </a:cubicBezTo>
                  <a:cubicBezTo>
                    <a:pt x="2301" y="931"/>
                    <a:pt x="2392" y="1106"/>
                    <a:pt x="2539" y="1253"/>
                  </a:cubicBezTo>
                  <a:cubicBezTo>
                    <a:pt x="2571" y="1269"/>
                    <a:pt x="2603" y="1285"/>
                    <a:pt x="2642" y="1285"/>
                  </a:cubicBezTo>
                  <a:cubicBezTo>
                    <a:pt x="2671" y="1285"/>
                    <a:pt x="2703" y="1276"/>
                    <a:pt x="2741" y="1253"/>
                  </a:cubicBezTo>
                  <a:lnTo>
                    <a:pt x="2769" y="1253"/>
                  </a:lnTo>
                  <a:cubicBezTo>
                    <a:pt x="2797" y="1253"/>
                    <a:pt x="2825" y="1197"/>
                    <a:pt x="2825" y="1134"/>
                  </a:cubicBezTo>
                  <a:cubicBezTo>
                    <a:pt x="2797" y="875"/>
                    <a:pt x="2651" y="700"/>
                    <a:pt x="2511" y="497"/>
                  </a:cubicBezTo>
                  <a:cubicBezTo>
                    <a:pt x="2364" y="288"/>
                    <a:pt x="2189" y="204"/>
                    <a:pt x="1986" y="113"/>
                  </a:cubicBezTo>
                  <a:cubicBezTo>
                    <a:pt x="1986" y="148"/>
                    <a:pt x="1951" y="176"/>
                    <a:pt x="1923" y="204"/>
                  </a:cubicBezTo>
                  <a:cubicBezTo>
                    <a:pt x="1776" y="204"/>
                    <a:pt x="1637" y="148"/>
                    <a:pt x="1518" y="113"/>
                  </a:cubicBezTo>
                  <a:cubicBezTo>
                    <a:pt x="1427" y="85"/>
                    <a:pt x="1371" y="57"/>
                    <a:pt x="1315" y="1"/>
                  </a:cubicBezTo>
                  <a:cubicBezTo>
                    <a:pt x="1224" y="1"/>
                    <a:pt x="1140" y="29"/>
                    <a:pt x="1049" y="29"/>
                  </a:cubicBezTo>
                  <a:cubicBezTo>
                    <a:pt x="1012" y="29"/>
                    <a:pt x="975" y="17"/>
                    <a:pt x="927" y="17"/>
                  </a:cubicBezTo>
                  <a:cubicBezTo>
                    <a:pt x="903" y="17"/>
                    <a:pt x="877" y="20"/>
                    <a:pt x="846" y="29"/>
                  </a:cubicBezTo>
                  <a:cubicBezTo>
                    <a:pt x="819" y="29"/>
                    <a:pt x="791" y="29"/>
                    <a:pt x="763" y="57"/>
                  </a:cubicBezTo>
                  <a:cubicBezTo>
                    <a:pt x="689" y="71"/>
                    <a:pt x="609" y="78"/>
                    <a:pt x="528" y="78"/>
                  </a:cubicBezTo>
                  <a:cubicBezTo>
                    <a:pt x="448" y="78"/>
                    <a:pt x="368" y="71"/>
                    <a:pt x="294" y="57"/>
                  </a:cubicBezTo>
                  <a:cubicBezTo>
                    <a:pt x="294" y="29"/>
                    <a:pt x="266" y="1"/>
                    <a:pt x="2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79"/>
            <p:cNvSpPr/>
            <p:nvPr/>
          </p:nvSpPr>
          <p:spPr>
            <a:xfrm>
              <a:off x="7259857" y="2931407"/>
              <a:ext cx="17317" cy="25326"/>
            </a:xfrm>
            <a:custGeom>
              <a:rect b="b" l="l" r="r" t="t"/>
              <a:pathLst>
                <a:path extrusionOk="0" h="1113" w="761">
                  <a:moveTo>
                    <a:pt x="85" y="0"/>
                  </a:moveTo>
                  <a:cubicBezTo>
                    <a:pt x="29" y="0"/>
                    <a:pt x="1" y="28"/>
                    <a:pt x="1" y="84"/>
                  </a:cubicBezTo>
                  <a:cubicBezTo>
                    <a:pt x="29" y="259"/>
                    <a:pt x="29" y="406"/>
                    <a:pt x="29" y="553"/>
                  </a:cubicBezTo>
                  <a:cubicBezTo>
                    <a:pt x="57" y="700"/>
                    <a:pt x="113" y="756"/>
                    <a:pt x="148" y="874"/>
                  </a:cubicBezTo>
                  <a:cubicBezTo>
                    <a:pt x="176" y="958"/>
                    <a:pt x="231" y="993"/>
                    <a:pt x="287" y="1021"/>
                  </a:cubicBezTo>
                  <a:cubicBezTo>
                    <a:pt x="322" y="1049"/>
                    <a:pt x="350" y="1077"/>
                    <a:pt x="378" y="1077"/>
                  </a:cubicBezTo>
                  <a:cubicBezTo>
                    <a:pt x="420" y="1102"/>
                    <a:pt x="462" y="1113"/>
                    <a:pt x="501" y="1113"/>
                  </a:cubicBezTo>
                  <a:cubicBezTo>
                    <a:pt x="651" y="1113"/>
                    <a:pt x="761" y="950"/>
                    <a:pt x="672" y="784"/>
                  </a:cubicBezTo>
                  <a:cubicBezTo>
                    <a:pt x="609" y="672"/>
                    <a:pt x="525" y="581"/>
                    <a:pt x="497" y="406"/>
                  </a:cubicBezTo>
                  <a:cubicBezTo>
                    <a:pt x="468" y="312"/>
                    <a:pt x="404" y="253"/>
                    <a:pt x="314" y="253"/>
                  </a:cubicBezTo>
                  <a:cubicBezTo>
                    <a:pt x="297" y="253"/>
                    <a:pt x="278" y="255"/>
                    <a:pt x="259" y="259"/>
                  </a:cubicBezTo>
                  <a:cubicBezTo>
                    <a:pt x="259" y="203"/>
                    <a:pt x="231" y="147"/>
                    <a:pt x="204" y="84"/>
                  </a:cubicBezTo>
                  <a:cubicBezTo>
                    <a:pt x="204" y="56"/>
                    <a:pt x="176" y="56"/>
                    <a:pt x="176" y="28"/>
                  </a:cubicBezTo>
                  <a:cubicBezTo>
                    <a:pt x="148" y="28"/>
                    <a:pt x="113" y="0"/>
                    <a:pt x="8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79"/>
            <p:cNvSpPr/>
            <p:nvPr/>
          </p:nvSpPr>
          <p:spPr>
            <a:xfrm>
              <a:off x="7365827" y="2942056"/>
              <a:ext cx="10695" cy="9739"/>
            </a:xfrm>
            <a:custGeom>
              <a:rect b="b" l="l" r="r" t="t"/>
              <a:pathLst>
                <a:path extrusionOk="0" h="428" w="470">
                  <a:moveTo>
                    <a:pt x="175" y="1"/>
                  </a:moveTo>
                  <a:cubicBezTo>
                    <a:pt x="92" y="1"/>
                    <a:pt x="36" y="57"/>
                    <a:pt x="1" y="141"/>
                  </a:cubicBezTo>
                  <a:cubicBezTo>
                    <a:pt x="1" y="204"/>
                    <a:pt x="1" y="260"/>
                    <a:pt x="64" y="316"/>
                  </a:cubicBezTo>
                  <a:lnTo>
                    <a:pt x="64" y="351"/>
                  </a:lnTo>
                  <a:lnTo>
                    <a:pt x="64" y="379"/>
                  </a:lnTo>
                  <a:cubicBezTo>
                    <a:pt x="83" y="398"/>
                    <a:pt x="103" y="418"/>
                    <a:pt x="123" y="418"/>
                  </a:cubicBezTo>
                  <a:cubicBezTo>
                    <a:pt x="131" y="418"/>
                    <a:pt x="139" y="415"/>
                    <a:pt x="147" y="406"/>
                  </a:cubicBezTo>
                  <a:cubicBezTo>
                    <a:pt x="179" y="420"/>
                    <a:pt x="202" y="427"/>
                    <a:pt x="220" y="427"/>
                  </a:cubicBezTo>
                  <a:cubicBezTo>
                    <a:pt x="238" y="427"/>
                    <a:pt x="252" y="420"/>
                    <a:pt x="266" y="406"/>
                  </a:cubicBezTo>
                  <a:cubicBezTo>
                    <a:pt x="294" y="379"/>
                    <a:pt x="322" y="351"/>
                    <a:pt x="322" y="316"/>
                  </a:cubicBezTo>
                  <a:lnTo>
                    <a:pt x="350" y="288"/>
                  </a:lnTo>
                  <a:cubicBezTo>
                    <a:pt x="413" y="288"/>
                    <a:pt x="469" y="204"/>
                    <a:pt x="441" y="113"/>
                  </a:cubicBezTo>
                  <a:cubicBezTo>
                    <a:pt x="441" y="57"/>
                    <a:pt x="385" y="1"/>
                    <a:pt x="29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79"/>
            <p:cNvSpPr/>
            <p:nvPr/>
          </p:nvSpPr>
          <p:spPr>
            <a:xfrm>
              <a:off x="7395750" y="2808735"/>
              <a:ext cx="6690" cy="6076"/>
            </a:xfrm>
            <a:custGeom>
              <a:rect b="b" l="l" r="r" t="t"/>
              <a:pathLst>
                <a:path extrusionOk="0" h="267" w="294">
                  <a:moveTo>
                    <a:pt x="175" y="0"/>
                  </a:moveTo>
                  <a:cubicBezTo>
                    <a:pt x="147" y="0"/>
                    <a:pt x="119" y="0"/>
                    <a:pt x="84" y="28"/>
                  </a:cubicBezTo>
                  <a:cubicBezTo>
                    <a:pt x="56" y="28"/>
                    <a:pt x="28" y="56"/>
                    <a:pt x="0" y="91"/>
                  </a:cubicBezTo>
                  <a:lnTo>
                    <a:pt x="0" y="203"/>
                  </a:lnTo>
                  <a:cubicBezTo>
                    <a:pt x="28" y="231"/>
                    <a:pt x="56" y="266"/>
                    <a:pt x="84" y="266"/>
                  </a:cubicBezTo>
                  <a:lnTo>
                    <a:pt x="203" y="266"/>
                  </a:lnTo>
                  <a:cubicBezTo>
                    <a:pt x="231" y="266"/>
                    <a:pt x="259" y="231"/>
                    <a:pt x="294" y="203"/>
                  </a:cubicBezTo>
                  <a:lnTo>
                    <a:pt x="294" y="119"/>
                  </a:lnTo>
                  <a:cubicBezTo>
                    <a:pt x="294" y="91"/>
                    <a:pt x="259" y="56"/>
                    <a:pt x="259" y="28"/>
                  </a:cubicBezTo>
                  <a:cubicBezTo>
                    <a:pt x="231" y="28"/>
                    <a:pt x="203" y="0"/>
                    <a:pt x="17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79"/>
            <p:cNvSpPr/>
            <p:nvPr/>
          </p:nvSpPr>
          <p:spPr>
            <a:xfrm>
              <a:off x="7380459" y="2792647"/>
              <a:ext cx="7350" cy="8579"/>
            </a:xfrm>
            <a:custGeom>
              <a:rect b="b" l="l" r="r" t="t"/>
              <a:pathLst>
                <a:path extrusionOk="0" h="377" w="323">
                  <a:moveTo>
                    <a:pt x="186" y="1"/>
                  </a:moveTo>
                  <a:cubicBezTo>
                    <a:pt x="117" y="1"/>
                    <a:pt x="52" y="48"/>
                    <a:pt x="29" y="99"/>
                  </a:cubicBezTo>
                  <a:lnTo>
                    <a:pt x="29" y="183"/>
                  </a:lnTo>
                  <a:cubicBezTo>
                    <a:pt x="1" y="183"/>
                    <a:pt x="1" y="211"/>
                    <a:pt x="1" y="239"/>
                  </a:cubicBezTo>
                  <a:cubicBezTo>
                    <a:pt x="1" y="274"/>
                    <a:pt x="29" y="302"/>
                    <a:pt x="29" y="330"/>
                  </a:cubicBezTo>
                  <a:cubicBezTo>
                    <a:pt x="66" y="363"/>
                    <a:pt x="100" y="376"/>
                    <a:pt x="139" y="376"/>
                  </a:cubicBezTo>
                  <a:cubicBezTo>
                    <a:pt x="167" y="376"/>
                    <a:pt x="197" y="369"/>
                    <a:pt x="232" y="358"/>
                  </a:cubicBezTo>
                  <a:cubicBezTo>
                    <a:pt x="267" y="358"/>
                    <a:pt x="295" y="330"/>
                    <a:pt x="323" y="274"/>
                  </a:cubicBezTo>
                  <a:lnTo>
                    <a:pt x="323" y="211"/>
                  </a:lnTo>
                  <a:cubicBezTo>
                    <a:pt x="323" y="155"/>
                    <a:pt x="295" y="99"/>
                    <a:pt x="267" y="36"/>
                  </a:cubicBezTo>
                  <a:cubicBezTo>
                    <a:pt x="267" y="8"/>
                    <a:pt x="232" y="8"/>
                    <a:pt x="232" y="8"/>
                  </a:cubicBezTo>
                  <a:cubicBezTo>
                    <a:pt x="216" y="3"/>
                    <a:pt x="201" y="1"/>
                    <a:pt x="18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79"/>
            <p:cNvSpPr/>
            <p:nvPr/>
          </p:nvSpPr>
          <p:spPr>
            <a:xfrm>
              <a:off x="7359296" y="2788210"/>
              <a:ext cx="7350" cy="6713"/>
            </a:xfrm>
            <a:custGeom>
              <a:rect b="b" l="l" r="r" t="t"/>
              <a:pathLst>
                <a:path extrusionOk="0" h="295" w="323">
                  <a:moveTo>
                    <a:pt x="113" y="0"/>
                  </a:moveTo>
                  <a:cubicBezTo>
                    <a:pt x="57" y="28"/>
                    <a:pt x="57" y="56"/>
                    <a:pt x="29" y="84"/>
                  </a:cubicBezTo>
                  <a:cubicBezTo>
                    <a:pt x="29" y="119"/>
                    <a:pt x="1" y="147"/>
                    <a:pt x="29" y="203"/>
                  </a:cubicBezTo>
                  <a:cubicBezTo>
                    <a:pt x="29" y="203"/>
                    <a:pt x="29" y="231"/>
                    <a:pt x="57" y="259"/>
                  </a:cubicBezTo>
                  <a:cubicBezTo>
                    <a:pt x="80" y="288"/>
                    <a:pt x="128" y="293"/>
                    <a:pt x="176" y="294"/>
                  </a:cubicBezTo>
                  <a:lnTo>
                    <a:pt x="176" y="294"/>
                  </a:lnTo>
                  <a:lnTo>
                    <a:pt x="204" y="259"/>
                  </a:lnTo>
                  <a:cubicBezTo>
                    <a:pt x="260" y="259"/>
                    <a:pt x="288" y="231"/>
                    <a:pt x="323" y="175"/>
                  </a:cubicBezTo>
                  <a:cubicBezTo>
                    <a:pt x="288" y="84"/>
                    <a:pt x="204" y="28"/>
                    <a:pt x="113" y="0"/>
                  </a:cubicBezTo>
                  <a:close/>
                  <a:moveTo>
                    <a:pt x="176" y="294"/>
                  </a:moveTo>
                  <a:lnTo>
                    <a:pt x="176" y="294"/>
                  </a:lnTo>
                  <a:lnTo>
                    <a:pt x="204" y="294"/>
                  </a:lnTo>
                  <a:cubicBezTo>
                    <a:pt x="195" y="294"/>
                    <a:pt x="185" y="294"/>
                    <a:pt x="176" y="294"/>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79"/>
            <p:cNvSpPr/>
            <p:nvPr/>
          </p:nvSpPr>
          <p:spPr>
            <a:xfrm>
              <a:off x="7419620" y="2859160"/>
              <a:ext cx="3982" cy="4642"/>
            </a:xfrm>
            <a:custGeom>
              <a:rect b="b" l="l" r="r" t="t"/>
              <a:pathLst>
                <a:path extrusionOk="0" h="204" w="175">
                  <a:moveTo>
                    <a:pt x="84" y="1"/>
                  </a:moveTo>
                  <a:cubicBezTo>
                    <a:pt x="28" y="1"/>
                    <a:pt x="0" y="57"/>
                    <a:pt x="0" y="85"/>
                  </a:cubicBezTo>
                  <a:cubicBezTo>
                    <a:pt x="0" y="148"/>
                    <a:pt x="28" y="204"/>
                    <a:pt x="84" y="204"/>
                  </a:cubicBezTo>
                  <a:cubicBezTo>
                    <a:pt x="119" y="204"/>
                    <a:pt x="175" y="148"/>
                    <a:pt x="175" y="85"/>
                  </a:cubicBezTo>
                  <a:cubicBezTo>
                    <a:pt x="175" y="57"/>
                    <a:pt x="147" y="1"/>
                    <a:pt x="8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79"/>
            <p:cNvSpPr/>
            <p:nvPr/>
          </p:nvSpPr>
          <p:spPr>
            <a:xfrm>
              <a:off x="7322069" y="2916935"/>
              <a:ext cx="17931" cy="11787"/>
            </a:xfrm>
            <a:custGeom>
              <a:rect b="b" l="l" r="r" t="t"/>
              <a:pathLst>
                <a:path extrusionOk="0" h="518" w="788">
                  <a:moveTo>
                    <a:pt x="591" y="1"/>
                  </a:moveTo>
                  <a:cubicBezTo>
                    <a:pt x="556" y="1"/>
                    <a:pt x="521" y="17"/>
                    <a:pt x="497" y="56"/>
                  </a:cubicBezTo>
                  <a:cubicBezTo>
                    <a:pt x="469" y="56"/>
                    <a:pt x="469" y="84"/>
                    <a:pt x="441" y="84"/>
                  </a:cubicBezTo>
                  <a:cubicBezTo>
                    <a:pt x="413" y="112"/>
                    <a:pt x="385" y="140"/>
                    <a:pt x="322" y="140"/>
                  </a:cubicBezTo>
                  <a:cubicBezTo>
                    <a:pt x="322" y="168"/>
                    <a:pt x="266" y="168"/>
                    <a:pt x="238" y="168"/>
                  </a:cubicBezTo>
                  <a:lnTo>
                    <a:pt x="211" y="196"/>
                  </a:lnTo>
                  <a:lnTo>
                    <a:pt x="148" y="196"/>
                  </a:lnTo>
                  <a:cubicBezTo>
                    <a:pt x="64" y="259"/>
                    <a:pt x="1" y="343"/>
                    <a:pt x="64" y="434"/>
                  </a:cubicBezTo>
                  <a:cubicBezTo>
                    <a:pt x="120" y="518"/>
                    <a:pt x="238" y="518"/>
                    <a:pt x="322" y="518"/>
                  </a:cubicBezTo>
                  <a:cubicBezTo>
                    <a:pt x="441" y="518"/>
                    <a:pt x="525" y="462"/>
                    <a:pt x="588" y="371"/>
                  </a:cubicBezTo>
                  <a:cubicBezTo>
                    <a:pt x="616" y="343"/>
                    <a:pt x="644" y="315"/>
                    <a:pt x="644" y="287"/>
                  </a:cubicBezTo>
                  <a:cubicBezTo>
                    <a:pt x="672" y="259"/>
                    <a:pt x="672" y="259"/>
                    <a:pt x="672" y="231"/>
                  </a:cubicBezTo>
                  <a:lnTo>
                    <a:pt x="700" y="231"/>
                  </a:lnTo>
                  <a:cubicBezTo>
                    <a:pt x="787" y="123"/>
                    <a:pt x="686" y="1"/>
                    <a:pt x="5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79"/>
            <p:cNvSpPr/>
            <p:nvPr/>
          </p:nvSpPr>
          <p:spPr>
            <a:xfrm>
              <a:off x="7320795" y="2913430"/>
              <a:ext cx="22618" cy="22277"/>
            </a:xfrm>
            <a:custGeom>
              <a:rect b="b" l="l" r="r" t="t"/>
              <a:pathLst>
                <a:path extrusionOk="0" h="979" w="994">
                  <a:moveTo>
                    <a:pt x="232" y="441"/>
                  </a:moveTo>
                  <a:cubicBezTo>
                    <a:pt x="267" y="469"/>
                    <a:pt x="232" y="560"/>
                    <a:pt x="204" y="588"/>
                  </a:cubicBezTo>
                  <a:cubicBezTo>
                    <a:pt x="176" y="588"/>
                    <a:pt x="148" y="560"/>
                    <a:pt x="120" y="560"/>
                  </a:cubicBezTo>
                  <a:cubicBezTo>
                    <a:pt x="148" y="525"/>
                    <a:pt x="148" y="525"/>
                    <a:pt x="148" y="497"/>
                  </a:cubicBezTo>
                  <a:lnTo>
                    <a:pt x="204" y="441"/>
                  </a:lnTo>
                  <a:close/>
                  <a:moveTo>
                    <a:pt x="728" y="266"/>
                  </a:moveTo>
                  <a:cubicBezTo>
                    <a:pt x="672" y="413"/>
                    <a:pt x="616" y="588"/>
                    <a:pt x="441" y="644"/>
                  </a:cubicBezTo>
                  <a:lnTo>
                    <a:pt x="322" y="644"/>
                  </a:lnTo>
                  <a:cubicBezTo>
                    <a:pt x="378" y="588"/>
                    <a:pt x="378" y="525"/>
                    <a:pt x="378" y="469"/>
                  </a:cubicBezTo>
                  <a:lnTo>
                    <a:pt x="378" y="441"/>
                  </a:lnTo>
                  <a:cubicBezTo>
                    <a:pt x="378" y="413"/>
                    <a:pt x="350" y="385"/>
                    <a:pt x="350" y="385"/>
                  </a:cubicBezTo>
                  <a:cubicBezTo>
                    <a:pt x="378" y="350"/>
                    <a:pt x="406" y="350"/>
                    <a:pt x="441" y="350"/>
                  </a:cubicBezTo>
                  <a:cubicBezTo>
                    <a:pt x="525" y="322"/>
                    <a:pt x="644" y="294"/>
                    <a:pt x="728" y="266"/>
                  </a:cubicBezTo>
                  <a:close/>
                  <a:moveTo>
                    <a:pt x="875" y="0"/>
                  </a:moveTo>
                  <a:cubicBezTo>
                    <a:pt x="728" y="63"/>
                    <a:pt x="616" y="119"/>
                    <a:pt x="469" y="147"/>
                  </a:cubicBezTo>
                  <a:cubicBezTo>
                    <a:pt x="350" y="175"/>
                    <a:pt x="232" y="210"/>
                    <a:pt x="148" y="294"/>
                  </a:cubicBezTo>
                  <a:cubicBezTo>
                    <a:pt x="1" y="385"/>
                    <a:pt x="1" y="588"/>
                    <a:pt x="1" y="735"/>
                  </a:cubicBezTo>
                  <a:cubicBezTo>
                    <a:pt x="1" y="767"/>
                    <a:pt x="20" y="781"/>
                    <a:pt x="43" y="781"/>
                  </a:cubicBezTo>
                  <a:cubicBezTo>
                    <a:pt x="59" y="781"/>
                    <a:pt x="77" y="774"/>
                    <a:pt x="92" y="762"/>
                  </a:cubicBezTo>
                  <a:cubicBezTo>
                    <a:pt x="120" y="790"/>
                    <a:pt x="176" y="846"/>
                    <a:pt x="204" y="874"/>
                  </a:cubicBezTo>
                  <a:cubicBezTo>
                    <a:pt x="278" y="949"/>
                    <a:pt x="353" y="978"/>
                    <a:pt x="431" y="978"/>
                  </a:cubicBezTo>
                  <a:cubicBezTo>
                    <a:pt x="507" y="978"/>
                    <a:pt x="586" y="951"/>
                    <a:pt x="672" y="909"/>
                  </a:cubicBezTo>
                  <a:cubicBezTo>
                    <a:pt x="728" y="909"/>
                    <a:pt x="700" y="846"/>
                    <a:pt x="644" y="846"/>
                  </a:cubicBezTo>
                  <a:cubicBezTo>
                    <a:pt x="583" y="861"/>
                    <a:pt x="522" y="877"/>
                    <a:pt x="462" y="877"/>
                  </a:cubicBezTo>
                  <a:cubicBezTo>
                    <a:pt x="405" y="877"/>
                    <a:pt x="349" y="863"/>
                    <a:pt x="294" y="818"/>
                  </a:cubicBezTo>
                  <a:cubicBezTo>
                    <a:pt x="232" y="790"/>
                    <a:pt x="148" y="735"/>
                    <a:pt x="120" y="672"/>
                  </a:cubicBezTo>
                  <a:lnTo>
                    <a:pt x="120" y="672"/>
                  </a:lnTo>
                  <a:cubicBezTo>
                    <a:pt x="204" y="762"/>
                    <a:pt x="406" y="790"/>
                    <a:pt x="469" y="790"/>
                  </a:cubicBezTo>
                  <a:cubicBezTo>
                    <a:pt x="644" y="735"/>
                    <a:pt x="819" y="560"/>
                    <a:pt x="847" y="350"/>
                  </a:cubicBezTo>
                  <a:lnTo>
                    <a:pt x="847" y="350"/>
                  </a:lnTo>
                  <a:cubicBezTo>
                    <a:pt x="847" y="497"/>
                    <a:pt x="847" y="672"/>
                    <a:pt x="791" y="790"/>
                  </a:cubicBezTo>
                  <a:cubicBezTo>
                    <a:pt x="791" y="831"/>
                    <a:pt x="821" y="857"/>
                    <a:pt x="848" y="857"/>
                  </a:cubicBezTo>
                  <a:cubicBezTo>
                    <a:pt x="858" y="857"/>
                    <a:pt x="867" y="854"/>
                    <a:pt x="875" y="846"/>
                  </a:cubicBezTo>
                  <a:cubicBezTo>
                    <a:pt x="994" y="644"/>
                    <a:pt x="966" y="350"/>
                    <a:pt x="847" y="175"/>
                  </a:cubicBezTo>
                  <a:cubicBezTo>
                    <a:pt x="875" y="147"/>
                    <a:pt x="903" y="147"/>
                    <a:pt x="931" y="119"/>
                  </a:cubicBezTo>
                  <a:cubicBezTo>
                    <a:pt x="966" y="63"/>
                    <a:pt x="931" y="0"/>
                    <a:pt x="8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79"/>
            <p:cNvSpPr/>
            <p:nvPr/>
          </p:nvSpPr>
          <p:spPr>
            <a:xfrm>
              <a:off x="7341457" y="2917003"/>
              <a:ext cx="7213" cy="19205"/>
            </a:xfrm>
            <a:custGeom>
              <a:rect b="b" l="l" r="r" t="t"/>
              <a:pathLst>
                <a:path extrusionOk="0" h="844" w="317">
                  <a:moveTo>
                    <a:pt x="210" y="0"/>
                  </a:moveTo>
                  <a:cubicBezTo>
                    <a:pt x="192" y="0"/>
                    <a:pt x="170" y="15"/>
                    <a:pt x="170" y="53"/>
                  </a:cubicBezTo>
                  <a:cubicBezTo>
                    <a:pt x="233" y="312"/>
                    <a:pt x="170" y="543"/>
                    <a:pt x="23" y="780"/>
                  </a:cubicBezTo>
                  <a:cubicBezTo>
                    <a:pt x="0" y="803"/>
                    <a:pt x="37" y="844"/>
                    <a:pt x="82" y="844"/>
                  </a:cubicBezTo>
                  <a:cubicBezTo>
                    <a:pt x="92" y="844"/>
                    <a:pt x="103" y="842"/>
                    <a:pt x="114" y="836"/>
                  </a:cubicBezTo>
                  <a:cubicBezTo>
                    <a:pt x="316" y="633"/>
                    <a:pt x="316" y="284"/>
                    <a:pt x="233" y="18"/>
                  </a:cubicBezTo>
                  <a:cubicBezTo>
                    <a:pt x="233" y="7"/>
                    <a:pt x="222" y="0"/>
                    <a:pt x="2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79"/>
            <p:cNvSpPr/>
            <p:nvPr/>
          </p:nvSpPr>
          <p:spPr>
            <a:xfrm>
              <a:off x="7362641" y="2935890"/>
              <a:ext cx="18477" cy="18181"/>
            </a:xfrm>
            <a:custGeom>
              <a:rect b="b" l="l" r="r" t="t"/>
              <a:pathLst>
                <a:path extrusionOk="0" h="799" w="812">
                  <a:moveTo>
                    <a:pt x="404" y="141"/>
                  </a:moveTo>
                  <a:cubicBezTo>
                    <a:pt x="416" y="141"/>
                    <a:pt x="426" y="145"/>
                    <a:pt x="434" y="153"/>
                  </a:cubicBezTo>
                  <a:cubicBezTo>
                    <a:pt x="490" y="181"/>
                    <a:pt x="525" y="209"/>
                    <a:pt x="553" y="272"/>
                  </a:cubicBezTo>
                  <a:cubicBezTo>
                    <a:pt x="553" y="356"/>
                    <a:pt x="581" y="447"/>
                    <a:pt x="581" y="503"/>
                  </a:cubicBezTo>
                  <a:cubicBezTo>
                    <a:pt x="553" y="622"/>
                    <a:pt x="490" y="650"/>
                    <a:pt x="406" y="650"/>
                  </a:cubicBezTo>
                  <a:lnTo>
                    <a:pt x="176" y="650"/>
                  </a:lnTo>
                  <a:cubicBezTo>
                    <a:pt x="141" y="622"/>
                    <a:pt x="141" y="531"/>
                    <a:pt x="141" y="503"/>
                  </a:cubicBezTo>
                  <a:cubicBezTo>
                    <a:pt x="141" y="475"/>
                    <a:pt x="176" y="447"/>
                    <a:pt x="176" y="412"/>
                  </a:cubicBezTo>
                  <a:cubicBezTo>
                    <a:pt x="232" y="328"/>
                    <a:pt x="260" y="237"/>
                    <a:pt x="315" y="181"/>
                  </a:cubicBezTo>
                  <a:cubicBezTo>
                    <a:pt x="340" y="161"/>
                    <a:pt x="375" y="141"/>
                    <a:pt x="404" y="141"/>
                  </a:cubicBezTo>
                  <a:close/>
                  <a:moveTo>
                    <a:pt x="467" y="0"/>
                  </a:moveTo>
                  <a:cubicBezTo>
                    <a:pt x="382" y="0"/>
                    <a:pt x="295" y="60"/>
                    <a:pt x="232" y="153"/>
                  </a:cubicBezTo>
                  <a:cubicBezTo>
                    <a:pt x="204" y="209"/>
                    <a:pt x="141" y="272"/>
                    <a:pt x="85" y="328"/>
                  </a:cubicBezTo>
                  <a:cubicBezTo>
                    <a:pt x="57" y="412"/>
                    <a:pt x="1" y="531"/>
                    <a:pt x="1" y="622"/>
                  </a:cubicBezTo>
                  <a:cubicBezTo>
                    <a:pt x="29" y="705"/>
                    <a:pt x="113" y="761"/>
                    <a:pt x="204" y="761"/>
                  </a:cubicBezTo>
                  <a:cubicBezTo>
                    <a:pt x="267" y="781"/>
                    <a:pt x="351" y="799"/>
                    <a:pt x="433" y="799"/>
                  </a:cubicBezTo>
                  <a:cubicBezTo>
                    <a:pt x="496" y="799"/>
                    <a:pt x="558" y="789"/>
                    <a:pt x="609" y="761"/>
                  </a:cubicBezTo>
                  <a:cubicBezTo>
                    <a:pt x="812" y="677"/>
                    <a:pt x="756" y="300"/>
                    <a:pt x="665" y="153"/>
                  </a:cubicBezTo>
                  <a:cubicBezTo>
                    <a:pt x="613" y="46"/>
                    <a:pt x="541" y="0"/>
                    <a:pt x="4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79"/>
            <p:cNvSpPr/>
            <p:nvPr/>
          </p:nvSpPr>
          <p:spPr>
            <a:xfrm>
              <a:off x="7348647" y="2885465"/>
              <a:ext cx="51563" cy="10171"/>
            </a:xfrm>
            <a:custGeom>
              <a:rect b="b" l="l" r="r" t="t"/>
              <a:pathLst>
                <a:path extrusionOk="0" h="447" w="2266">
                  <a:moveTo>
                    <a:pt x="2178" y="0"/>
                  </a:moveTo>
                  <a:cubicBezTo>
                    <a:pt x="2170" y="0"/>
                    <a:pt x="2162" y="2"/>
                    <a:pt x="2154" y="6"/>
                  </a:cubicBezTo>
                  <a:cubicBezTo>
                    <a:pt x="1804" y="152"/>
                    <a:pt x="1455" y="299"/>
                    <a:pt x="1077" y="327"/>
                  </a:cubicBezTo>
                  <a:cubicBezTo>
                    <a:pt x="756" y="327"/>
                    <a:pt x="266" y="327"/>
                    <a:pt x="28" y="97"/>
                  </a:cubicBezTo>
                  <a:cubicBezTo>
                    <a:pt x="0" y="97"/>
                    <a:pt x="0" y="97"/>
                    <a:pt x="0" y="125"/>
                  </a:cubicBezTo>
                  <a:cubicBezTo>
                    <a:pt x="203" y="390"/>
                    <a:pt x="672" y="446"/>
                    <a:pt x="993" y="446"/>
                  </a:cubicBezTo>
                  <a:cubicBezTo>
                    <a:pt x="1427" y="446"/>
                    <a:pt x="1839" y="327"/>
                    <a:pt x="2217" y="97"/>
                  </a:cubicBezTo>
                  <a:cubicBezTo>
                    <a:pt x="2266" y="72"/>
                    <a:pt x="2230" y="0"/>
                    <a:pt x="21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79"/>
            <p:cNvSpPr/>
            <p:nvPr/>
          </p:nvSpPr>
          <p:spPr>
            <a:xfrm>
              <a:off x="7375862" y="2922055"/>
              <a:ext cx="17840" cy="7304"/>
            </a:xfrm>
            <a:custGeom>
              <a:rect b="b" l="l" r="r" t="t"/>
              <a:pathLst>
                <a:path extrusionOk="0" h="321" w="784">
                  <a:moveTo>
                    <a:pt x="656" y="1"/>
                  </a:moveTo>
                  <a:cubicBezTo>
                    <a:pt x="443" y="1"/>
                    <a:pt x="210" y="133"/>
                    <a:pt x="28" y="265"/>
                  </a:cubicBezTo>
                  <a:cubicBezTo>
                    <a:pt x="0" y="293"/>
                    <a:pt x="28" y="321"/>
                    <a:pt x="56" y="321"/>
                  </a:cubicBezTo>
                  <a:cubicBezTo>
                    <a:pt x="147" y="265"/>
                    <a:pt x="259" y="181"/>
                    <a:pt x="378" y="146"/>
                  </a:cubicBezTo>
                  <a:cubicBezTo>
                    <a:pt x="497" y="118"/>
                    <a:pt x="608" y="118"/>
                    <a:pt x="727" y="62"/>
                  </a:cubicBezTo>
                  <a:cubicBezTo>
                    <a:pt x="755" y="62"/>
                    <a:pt x="783" y="6"/>
                    <a:pt x="727" y="6"/>
                  </a:cubicBezTo>
                  <a:cubicBezTo>
                    <a:pt x="704" y="2"/>
                    <a:pt x="680" y="1"/>
                    <a:pt x="6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79"/>
            <p:cNvSpPr/>
            <p:nvPr/>
          </p:nvSpPr>
          <p:spPr>
            <a:xfrm>
              <a:off x="7372631" y="2918437"/>
              <a:ext cx="17089" cy="5848"/>
            </a:xfrm>
            <a:custGeom>
              <a:rect b="b" l="l" r="r" t="t"/>
              <a:pathLst>
                <a:path extrusionOk="0" h="257" w="751">
                  <a:moveTo>
                    <a:pt x="569" y="1"/>
                  </a:moveTo>
                  <a:cubicBezTo>
                    <a:pt x="367" y="1"/>
                    <a:pt x="216" y="97"/>
                    <a:pt x="23" y="193"/>
                  </a:cubicBezTo>
                  <a:cubicBezTo>
                    <a:pt x="1" y="215"/>
                    <a:pt x="15" y="256"/>
                    <a:pt x="36" y="256"/>
                  </a:cubicBezTo>
                  <a:cubicBezTo>
                    <a:pt x="41" y="256"/>
                    <a:pt x="46" y="254"/>
                    <a:pt x="51" y="249"/>
                  </a:cubicBezTo>
                  <a:cubicBezTo>
                    <a:pt x="142" y="221"/>
                    <a:pt x="226" y="165"/>
                    <a:pt x="345" y="130"/>
                  </a:cubicBezTo>
                  <a:cubicBezTo>
                    <a:pt x="464" y="102"/>
                    <a:pt x="576" y="102"/>
                    <a:pt x="695" y="74"/>
                  </a:cubicBezTo>
                  <a:cubicBezTo>
                    <a:pt x="723" y="74"/>
                    <a:pt x="750" y="46"/>
                    <a:pt x="723" y="18"/>
                  </a:cubicBezTo>
                  <a:cubicBezTo>
                    <a:pt x="668" y="6"/>
                    <a:pt x="617" y="1"/>
                    <a:pt x="5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79"/>
            <p:cNvSpPr/>
            <p:nvPr/>
          </p:nvSpPr>
          <p:spPr>
            <a:xfrm>
              <a:off x="7319521" y="2936026"/>
              <a:ext cx="23893" cy="10035"/>
            </a:xfrm>
            <a:custGeom>
              <a:rect b="b" l="l" r="r" t="t"/>
              <a:pathLst>
                <a:path extrusionOk="0" h="441" w="1050">
                  <a:moveTo>
                    <a:pt x="29" y="0"/>
                  </a:moveTo>
                  <a:cubicBezTo>
                    <a:pt x="29" y="0"/>
                    <a:pt x="1" y="0"/>
                    <a:pt x="1" y="28"/>
                  </a:cubicBezTo>
                  <a:cubicBezTo>
                    <a:pt x="113" y="147"/>
                    <a:pt x="204" y="266"/>
                    <a:pt x="350" y="350"/>
                  </a:cubicBezTo>
                  <a:cubicBezTo>
                    <a:pt x="553" y="441"/>
                    <a:pt x="784" y="441"/>
                    <a:pt x="987" y="441"/>
                  </a:cubicBezTo>
                  <a:cubicBezTo>
                    <a:pt x="1050" y="441"/>
                    <a:pt x="1050" y="350"/>
                    <a:pt x="987" y="350"/>
                  </a:cubicBezTo>
                  <a:cubicBezTo>
                    <a:pt x="609" y="322"/>
                    <a:pt x="288" y="322"/>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79"/>
            <p:cNvSpPr/>
            <p:nvPr/>
          </p:nvSpPr>
          <p:spPr>
            <a:xfrm>
              <a:off x="7281656" y="2964242"/>
              <a:ext cx="7350" cy="8169"/>
            </a:xfrm>
            <a:custGeom>
              <a:rect b="b" l="l" r="r" t="t"/>
              <a:pathLst>
                <a:path extrusionOk="0" h="359" w="323">
                  <a:moveTo>
                    <a:pt x="157" y="0"/>
                  </a:moveTo>
                  <a:cubicBezTo>
                    <a:pt x="141" y="0"/>
                    <a:pt x="128" y="4"/>
                    <a:pt x="120" y="12"/>
                  </a:cubicBezTo>
                  <a:cubicBezTo>
                    <a:pt x="64" y="40"/>
                    <a:pt x="29" y="103"/>
                    <a:pt x="29" y="131"/>
                  </a:cubicBezTo>
                  <a:cubicBezTo>
                    <a:pt x="1" y="159"/>
                    <a:pt x="1" y="159"/>
                    <a:pt x="29" y="187"/>
                  </a:cubicBezTo>
                  <a:cubicBezTo>
                    <a:pt x="40" y="196"/>
                    <a:pt x="51" y="199"/>
                    <a:pt x="62" y="199"/>
                  </a:cubicBezTo>
                  <a:cubicBezTo>
                    <a:pt x="82" y="199"/>
                    <a:pt x="101" y="187"/>
                    <a:pt x="120" y="187"/>
                  </a:cubicBezTo>
                  <a:lnTo>
                    <a:pt x="120" y="306"/>
                  </a:lnTo>
                  <a:cubicBezTo>
                    <a:pt x="132" y="343"/>
                    <a:pt x="158" y="358"/>
                    <a:pt x="184" y="358"/>
                  </a:cubicBezTo>
                  <a:cubicBezTo>
                    <a:pt x="217" y="358"/>
                    <a:pt x="251" y="336"/>
                    <a:pt x="266" y="306"/>
                  </a:cubicBezTo>
                  <a:cubicBezTo>
                    <a:pt x="322" y="250"/>
                    <a:pt x="322" y="103"/>
                    <a:pt x="266" y="40"/>
                  </a:cubicBezTo>
                  <a:cubicBezTo>
                    <a:pt x="247" y="20"/>
                    <a:pt x="195" y="0"/>
                    <a:pt x="1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79"/>
            <p:cNvSpPr/>
            <p:nvPr/>
          </p:nvSpPr>
          <p:spPr>
            <a:xfrm>
              <a:off x="7285138" y="2959077"/>
              <a:ext cx="11810" cy="15883"/>
            </a:xfrm>
            <a:custGeom>
              <a:rect b="b" l="l" r="r" t="t"/>
              <a:pathLst>
                <a:path extrusionOk="0" h="698" w="519">
                  <a:moveTo>
                    <a:pt x="34" y="0"/>
                  </a:moveTo>
                  <a:cubicBezTo>
                    <a:pt x="14" y="0"/>
                    <a:pt x="0" y="36"/>
                    <a:pt x="22" y="36"/>
                  </a:cubicBezTo>
                  <a:cubicBezTo>
                    <a:pt x="141" y="92"/>
                    <a:pt x="225" y="155"/>
                    <a:pt x="316" y="239"/>
                  </a:cubicBezTo>
                  <a:cubicBezTo>
                    <a:pt x="400" y="358"/>
                    <a:pt x="372" y="505"/>
                    <a:pt x="400" y="651"/>
                  </a:cubicBezTo>
                  <a:cubicBezTo>
                    <a:pt x="400" y="684"/>
                    <a:pt x="422" y="698"/>
                    <a:pt x="440" y="698"/>
                  </a:cubicBezTo>
                  <a:cubicBezTo>
                    <a:pt x="452" y="698"/>
                    <a:pt x="463" y="691"/>
                    <a:pt x="463" y="679"/>
                  </a:cubicBezTo>
                  <a:cubicBezTo>
                    <a:pt x="519" y="505"/>
                    <a:pt x="519" y="330"/>
                    <a:pt x="400" y="211"/>
                  </a:cubicBezTo>
                  <a:cubicBezTo>
                    <a:pt x="316" y="92"/>
                    <a:pt x="169" y="36"/>
                    <a:pt x="50" y="8"/>
                  </a:cubicBezTo>
                  <a:cubicBezTo>
                    <a:pt x="45" y="3"/>
                    <a:pt x="39" y="0"/>
                    <a:pt x="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79"/>
            <p:cNvSpPr/>
            <p:nvPr/>
          </p:nvSpPr>
          <p:spPr>
            <a:xfrm>
              <a:off x="7295673" y="2959259"/>
              <a:ext cx="7100" cy="16179"/>
            </a:xfrm>
            <a:custGeom>
              <a:rect b="b" l="l" r="r" t="t"/>
              <a:pathLst>
                <a:path extrusionOk="0" h="711" w="312">
                  <a:moveTo>
                    <a:pt x="28" y="0"/>
                  </a:moveTo>
                  <a:cubicBezTo>
                    <a:pt x="28" y="0"/>
                    <a:pt x="0" y="0"/>
                    <a:pt x="0" y="28"/>
                  </a:cubicBezTo>
                  <a:cubicBezTo>
                    <a:pt x="84" y="175"/>
                    <a:pt x="112" y="294"/>
                    <a:pt x="147" y="469"/>
                  </a:cubicBezTo>
                  <a:cubicBezTo>
                    <a:pt x="147" y="553"/>
                    <a:pt x="175" y="643"/>
                    <a:pt x="259" y="699"/>
                  </a:cubicBezTo>
                  <a:cubicBezTo>
                    <a:pt x="267" y="708"/>
                    <a:pt x="276" y="711"/>
                    <a:pt x="283" y="711"/>
                  </a:cubicBezTo>
                  <a:cubicBezTo>
                    <a:pt x="301" y="711"/>
                    <a:pt x="311" y="691"/>
                    <a:pt x="287" y="671"/>
                  </a:cubicBezTo>
                  <a:cubicBezTo>
                    <a:pt x="231" y="553"/>
                    <a:pt x="203" y="434"/>
                    <a:pt x="175" y="322"/>
                  </a:cubicBezTo>
                  <a:cubicBezTo>
                    <a:pt x="147" y="203"/>
                    <a:pt x="84" y="119"/>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79"/>
            <p:cNvSpPr/>
            <p:nvPr/>
          </p:nvSpPr>
          <p:spPr>
            <a:xfrm>
              <a:off x="7301544" y="2951067"/>
              <a:ext cx="39798" cy="30241"/>
            </a:xfrm>
            <a:custGeom>
              <a:rect b="b" l="l" r="r" t="t"/>
              <a:pathLst>
                <a:path extrusionOk="0" h="1329" w="1749">
                  <a:moveTo>
                    <a:pt x="693" y="0"/>
                  </a:moveTo>
                  <a:cubicBezTo>
                    <a:pt x="552" y="0"/>
                    <a:pt x="423" y="51"/>
                    <a:pt x="322" y="185"/>
                  </a:cubicBezTo>
                  <a:cubicBezTo>
                    <a:pt x="64" y="563"/>
                    <a:pt x="469" y="1115"/>
                    <a:pt x="791" y="1318"/>
                  </a:cubicBezTo>
                  <a:cubicBezTo>
                    <a:pt x="797" y="1325"/>
                    <a:pt x="802" y="1328"/>
                    <a:pt x="808" y="1328"/>
                  </a:cubicBezTo>
                  <a:cubicBezTo>
                    <a:pt x="828" y="1328"/>
                    <a:pt x="841" y="1284"/>
                    <a:pt x="819" y="1262"/>
                  </a:cubicBezTo>
                  <a:cubicBezTo>
                    <a:pt x="553" y="1059"/>
                    <a:pt x="1" y="269"/>
                    <a:pt x="588" y="129"/>
                  </a:cubicBezTo>
                  <a:cubicBezTo>
                    <a:pt x="633" y="117"/>
                    <a:pt x="677" y="112"/>
                    <a:pt x="721" y="112"/>
                  </a:cubicBezTo>
                  <a:cubicBezTo>
                    <a:pt x="898" y="112"/>
                    <a:pt x="1061" y="202"/>
                    <a:pt x="1224" y="269"/>
                  </a:cubicBezTo>
                  <a:cubicBezTo>
                    <a:pt x="1371" y="360"/>
                    <a:pt x="1518" y="416"/>
                    <a:pt x="1693" y="479"/>
                  </a:cubicBezTo>
                  <a:cubicBezTo>
                    <a:pt x="1749" y="479"/>
                    <a:pt x="1749" y="444"/>
                    <a:pt x="1721" y="416"/>
                  </a:cubicBezTo>
                  <a:cubicBezTo>
                    <a:pt x="1472" y="311"/>
                    <a:pt x="1045" y="0"/>
                    <a:pt x="6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79"/>
            <p:cNvSpPr/>
            <p:nvPr/>
          </p:nvSpPr>
          <p:spPr>
            <a:xfrm>
              <a:off x="7330898" y="2951022"/>
              <a:ext cx="18409" cy="6326"/>
            </a:xfrm>
            <a:custGeom>
              <a:rect b="b" l="l" r="r" t="t"/>
              <a:pathLst>
                <a:path extrusionOk="0" h="278" w="809">
                  <a:moveTo>
                    <a:pt x="7" y="0"/>
                  </a:moveTo>
                  <a:cubicBezTo>
                    <a:pt x="0" y="0"/>
                    <a:pt x="7" y="12"/>
                    <a:pt x="25" y="12"/>
                  </a:cubicBezTo>
                  <a:cubicBezTo>
                    <a:pt x="16" y="3"/>
                    <a:pt x="10" y="0"/>
                    <a:pt x="7" y="0"/>
                  </a:cubicBezTo>
                  <a:close/>
                  <a:moveTo>
                    <a:pt x="25" y="12"/>
                  </a:moveTo>
                  <a:lnTo>
                    <a:pt x="25" y="12"/>
                  </a:lnTo>
                  <a:cubicBezTo>
                    <a:pt x="229" y="167"/>
                    <a:pt x="411" y="277"/>
                    <a:pt x="671" y="277"/>
                  </a:cubicBezTo>
                  <a:cubicBezTo>
                    <a:pt x="706" y="277"/>
                    <a:pt x="742" y="275"/>
                    <a:pt x="780" y="271"/>
                  </a:cubicBezTo>
                  <a:cubicBezTo>
                    <a:pt x="808" y="271"/>
                    <a:pt x="808" y="243"/>
                    <a:pt x="780" y="243"/>
                  </a:cubicBezTo>
                  <a:cubicBezTo>
                    <a:pt x="487" y="215"/>
                    <a:pt x="256" y="131"/>
                    <a:pt x="25" y="12"/>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79"/>
            <p:cNvSpPr/>
            <p:nvPr/>
          </p:nvSpPr>
          <p:spPr>
            <a:xfrm>
              <a:off x="7340046" y="2950658"/>
              <a:ext cx="19911" cy="2207"/>
            </a:xfrm>
            <a:custGeom>
              <a:rect b="b" l="l" r="r" t="t"/>
              <a:pathLst>
                <a:path extrusionOk="0" h="97" w="875">
                  <a:moveTo>
                    <a:pt x="29" y="1"/>
                  </a:moveTo>
                  <a:cubicBezTo>
                    <a:pt x="29" y="1"/>
                    <a:pt x="1" y="1"/>
                    <a:pt x="29" y="28"/>
                  </a:cubicBezTo>
                  <a:cubicBezTo>
                    <a:pt x="151" y="78"/>
                    <a:pt x="263" y="96"/>
                    <a:pt x="373" y="96"/>
                  </a:cubicBezTo>
                  <a:cubicBezTo>
                    <a:pt x="526" y="96"/>
                    <a:pt x="676" y="61"/>
                    <a:pt x="847" y="28"/>
                  </a:cubicBezTo>
                  <a:cubicBezTo>
                    <a:pt x="875" y="28"/>
                    <a:pt x="875" y="1"/>
                    <a:pt x="847" y="1"/>
                  </a:cubicBezTo>
                  <a:cubicBezTo>
                    <a:pt x="651" y="1"/>
                    <a:pt x="483" y="38"/>
                    <a:pt x="306" y="38"/>
                  </a:cubicBezTo>
                  <a:cubicBezTo>
                    <a:pt x="218" y="38"/>
                    <a:pt x="127" y="28"/>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79"/>
            <p:cNvSpPr/>
            <p:nvPr/>
          </p:nvSpPr>
          <p:spPr>
            <a:xfrm>
              <a:off x="7226612" y="2786935"/>
              <a:ext cx="459537" cy="297886"/>
            </a:xfrm>
            <a:custGeom>
              <a:rect b="b" l="l" r="r" t="t"/>
              <a:pathLst>
                <a:path extrusionOk="0" h="13091" w="20195">
                  <a:moveTo>
                    <a:pt x="5783" y="158"/>
                  </a:moveTo>
                  <a:cubicBezTo>
                    <a:pt x="5806" y="158"/>
                    <a:pt x="5831" y="163"/>
                    <a:pt x="5860" y="175"/>
                  </a:cubicBezTo>
                  <a:cubicBezTo>
                    <a:pt x="5916" y="175"/>
                    <a:pt x="5944" y="203"/>
                    <a:pt x="6007" y="231"/>
                  </a:cubicBezTo>
                  <a:cubicBezTo>
                    <a:pt x="5944" y="231"/>
                    <a:pt x="5916" y="259"/>
                    <a:pt x="5860" y="259"/>
                  </a:cubicBezTo>
                  <a:cubicBezTo>
                    <a:pt x="5769" y="287"/>
                    <a:pt x="5685" y="287"/>
                    <a:pt x="5594" y="315"/>
                  </a:cubicBezTo>
                  <a:cubicBezTo>
                    <a:pt x="5645" y="248"/>
                    <a:pt x="5691" y="158"/>
                    <a:pt x="5783" y="158"/>
                  </a:cubicBezTo>
                  <a:close/>
                  <a:moveTo>
                    <a:pt x="6703" y="250"/>
                  </a:moveTo>
                  <a:cubicBezTo>
                    <a:pt x="6752" y="250"/>
                    <a:pt x="6803" y="268"/>
                    <a:pt x="6853" y="315"/>
                  </a:cubicBezTo>
                  <a:cubicBezTo>
                    <a:pt x="6909" y="378"/>
                    <a:pt x="6965" y="462"/>
                    <a:pt x="6965" y="553"/>
                  </a:cubicBezTo>
                  <a:lnTo>
                    <a:pt x="6965" y="581"/>
                  </a:lnTo>
                  <a:cubicBezTo>
                    <a:pt x="6965" y="581"/>
                    <a:pt x="6937" y="581"/>
                    <a:pt x="6937" y="553"/>
                  </a:cubicBezTo>
                  <a:cubicBezTo>
                    <a:pt x="6818" y="525"/>
                    <a:pt x="6706" y="525"/>
                    <a:pt x="6615" y="406"/>
                  </a:cubicBezTo>
                  <a:cubicBezTo>
                    <a:pt x="6559" y="378"/>
                    <a:pt x="6531" y="350"/>
                    <a:pt x="6503" y="315"/>
                  </a:cubicBezTo>
                  <a:cubicBezTo>
                    <a:pt x="6568" y="283"/>
                    <a:pt x="6635" y="250"/>
                    <a:pt x="6703" y="250"/>
                  </a:cubicBezTo>
                  <a:close/>
                  <a:moveTo>
                    <a:pt x="6154" y="434"/>
                  </a:moveTo>
                  <a:cubicBezTo>
                    <a:pt x="6293" y="462"/>
                    <a:pt x="6384" y="525"/>
                    <a:pt x="6503" y="637"/>
                  </a:cubicBezTo>
                  <a:lnTo>
                    <a:pt x="6531" y="637"/>
                  </a:lnTo>
                  <a:cubicBezTo>
                    <a:pt x="6468" y="728"/>
                    <a:pt x="6440" y="839"/>
                    <a:pt x="6440" y="930"/>
                  </a:cubicBezTo>
                  <a:lnTo>
                    <a:pt x="6440" y="1049"/>
                  </a:lnTo>
                  <a:lnTo>
                    <a:pt x="6412" y="1049"/>
                  </a:lnTo>
                  <a:cubicBezTo>
                    <a:pt x="6385" y="1041"/>
                    <a:pt x="6360" y="1038"/>
                    <a:pt x="6336" y="1038"/>
                  </a:cubicBezTo>
                  <a:cubicBezTo>
                    <a:pt x="6275" y="1038"/>
                    <a:pt x="6223" y="1057"/>
                    <a:pt x="6171" y="1057"/>
                  </a:cubicBezTo>
                  <a:cubicBezTo>
                    <a:pt x="6153" y="1057"/>
                    <a:pt x="6136" y="1055"/>
                    <a:pt x="6119" y="1049"/>
                  </a:cubicBezTo>
                  <a:cubicBezTo>
                    <a:pt x="6035" y="1049"/>
                    <a:pt x="5979" y="1014"/>
                    <a:pt x="5916" y="958"/>
                  </a:cubicBezTo>
                  <a:cubicBezTo>
                    <a:pt x="5860" y="874"/>
                    <a:pt x="5860" y="812"/>
                    <a:pt x="5860" y="728"/>
                  </a:cubicBezTo>
                  <a:cubicBezTo>
                    <a:pt x="5832" y="637"/>
                    <a:pt x="5860" y="581"/>
                    <a:pt x="5888" y="490"/>
                  </a:cubicBezTo>
                  <a:lnTo>
                    <a:pt x="5888" y="462"/>
                  </a:lnTo>
                  <a:cubicBezTo>
                    <a:pt x="5979" y="462"/>
                    <a:pt x="6063" y="434"/>
                    <a:pt x="6154" y="434"/>
                  </a:cubicBezTo>
                  <a:close/>
                  <a:moveTo>
                    <a:pt x="5712" y="495"/>
                  </a:moveTo>
                  <a:cubicBezTo>
                    <a:pt x="5685" y="585"/>
                    <a:pt x="5686" y="701"/>
                    <a:pt x="5713" y="784"/>
                  </a:cubicBezTo>
                  <a:cubicBezTo>
                    <a:pt x="5713" y="812"/>
                    <a:pt x="5713" y="902"/>
                    <a:pt x="5741" y="958"/>
                  </a:cubicBezTo>
                  <a:cubicBezTo>
                    <a:pt x="5657" y="1077"/>
                    <a:pt x="5510" y="1161"/>
                    <a:pt x="5363" y="1161"/>
                  </a:cubicBezTo>
                  <a:lnTo>
                    <a:pt x="5363" y="1133"/>
                  </a:lnTo>
                  <a:cubicBezTo>
                    <a:pt x="5363" y="1133"/>
                    <a:pt x="5335" y="1105"/>
                    <a:pt x="5335" y="1077"/>
                  </a:cubicBezTo>
                  <a:cubicBezTo>
                    <a:pt x="5308" y="1049"/>
                    <a:pt x="5308" y="986"/>
                    <a:pt x="5280" y="958"/>
                  </a:cubicBezTo>
                  <a:cubicBezTo>
                    <a:pt x="5245" y="874"/>
                    <a:pt x="5217" y="728"/>
                    <a:pt x="5280" y="637"/>
                  </a:cubicBezTo>
                  <a:cubicBezTo>
                    <a:pt x="5308" y="581"/>
                    <a:pt x="5419" y="553"/>
                    <a:pt x="5482" y="525"/>
                  </a:cubicBezTo>
                  <a:cubicBezTo>
                    <a:pt x="5509" y="525"/>
                    <a:pt x="5693" y="525"/>
                    <a:pt x="5712" y="495"/>
                  </a:cubicBezTo>
                  <a:close/>
                  <a:moveTo>
                    <a:pt x="7314" y="839"/>
                  </a:moveTo>
                  <a:cubicBezTo>
                    <a:pt x="7405" y="839"/>
                    <a:pt x="7461" y="874"/>
                    <a:pt x="7517" y="930"/>
                  </a:cubicBezTo>
                  <a:cubicBezTo>
                    <a:pt x="7608" y="1014"/>
                    <a:pt x="7580" y="1105"/>
                    <a:pt x="7580" y="1189"/>
                  </a:cubicBezTo>
                  <a:lnTo>
                    <a:pt x="7552" y="1224"/>
                  </a:lnTo>
                  <a:cubicBezTo>
                    <a:pt x="7552" y="1224"/>
                    <a:pt x="7517" y="1189"/>
                    <a:pt x="7489" y="1161"/>
                  </a:cubicBezTo>
                  <a:cubicBezTo>
                    <a:pt x="7405" y="1077"/>
                    <a:pt x="7377" y="986"/>
                    <a:pt x="7314" y="874"/>
                  </a:cubicBezTo>
                  <a:lnTo>
                    <a:pt x="7286" y="839"/>
                  </a:lnTo>
                  <a:close/>
                  <a:moveTo>
                    <a:pt x="6643" y="728"/>
                  </a:moveTo>
                  <a:cubicBezTo>
                    <a:pt x="6734" y="728"/>
                    <a:pt x="6790" y="756"/>
                    <a:pt x="6881" y="784"/>
                  </a:cubicBezTo>
                  <a:cubicBezTo>
                    <a:pt x="7028" y="812"/>
                    <a:pt x="7084" y="930"/>
                    <a:pt x="7140" y="1049"/>
                  </a:cubicBezTo>
                  <a:cubicBezTo>
                    <a:pt x="7084" y="1049"/>
                    <a:pt x="7028" y="1105"/>
                    <a:pt x="6993" y="1133"/>
                  </a:cubicBezTo>
                  <a:cubicBezTo>
                    <a:pt x="6965" y="1161"/>
                    <a:pt x="6909" y="1189"/>
                    <a:pt x="6909" y="1252"/>
                  </a:cubicBezTo>
                  <a:cubicBezTo>
                    <a:pt x="6881" y="1252"/>
                    <a:pt x="6853" y="1224"/>
                    <a:pt x="6818" y="1224"/>
                  </a:cubicBezTo>
                  <a:cubicBezTo>
                    <a:pt x="6734" y="1189"/>
                    <a:pt x="6678" y="1133"/>
                    <a:pt x="6587" y="1077"/>
                  </a:cubicBezTo>
                  <a:cubicBezTo>
                    <a:pt x="6587" y="986"/>
                    <a:pt x="6587" y="874"/>
                    <a:pt x="6615" y="784"/>
                  </a:cubicBezTo>
                  <a:cubicBezTo>
                    <a:pt x="6615" y="756"/>
                    <a:pt x="6643" y="728"/>
                    <a:pt x="6643" y="728"/>
                  </a:cubicBezTo>
                  <a:close/>
                  <a:moveTo>
                    <a:pt x="5161" y="728"/>
                  </a:moveTo>
                  <a:cubicBezTo>
                    <a:pt x="5133" y="839"/>
                    <a:pt x="5105" y="902"/>
                    <a:pt x="5161" y="1014"/>
                  </a:cubicBezTo>
                  <a:cubicBezTo>
                    <a:pt x="5161" y="1077"/>
                    <a:pt x="5217" y="1161"/>
                    <a:pt x="5280" y="1224"/>
                  </a:cubicBezTo>
                  <a:cubicBezTo>
                    <a:pt x="5189" y="1364"/>
                    <a:pt x="5189" y="1539"/>
                    <a:pt x="4986" y="1574"/>
                  </a:cubicBezTo>
                  <a:cubicBezTo>
                    <a:pt x="4958" y="1252"/>
                    <a:pt x="4986" y="958"/>
                    <a:pt x="5161" y="728"/>
                  </a:cubicBezTo>
                  <a:close/>
                  <a:moveTo>
                    <a:pt x="7202" y="1161"/>
                  </a:moveTo>
                  <a:cubicBezTo>
                    <a:pt x="7230" y="1161"/>
                    <a:pt x="7258" y="1189"/>
                    <a:pt x="7258" y="1224"/>
                  </a:cubicBezTo>
                  <a:cubicBezTo>
                    <a:pt x="7342" y="1336"/>
                    <a:pt x="7433" y="1364"/>
                    <a:pt x="7489" y="1511"/>
                  </a:cubicBezTo>
                  <a:cubicBezTo>
                    <a:pt x="7517" y="1574"/>
                    <a:pt x="7517" y="1630"/>
                    <a:pt x="7552" y="1686"/>
                  </a:cubicBezTo>
                  <a:cubicBezTo>
                    <a:pt x="7461" y="1714"/>
                    <a:pt x="7405" y="1748"/>
                    <a:pt x="7342" y="1776"/>
                  </a:cubicBezTo>
                  <a:cubicBezTo>
                    <a:pt x="7314" y="1776"/>
                    <a:pt x="7258" y="1776"/>
                    <a:pt x="7230" y="1804"/>
                  </a:cubicBezTo>
                  <a:cubicBezTo>
                    <a:pt x="7167" y="1776"/>
                    <a:pt x="7140" y="1748"/>
                    <a:pt x="7084" y="1714"/>
                  </a:cubicBezTo>
                  <a:cubicBezTo>
                    <a:pt x="6937" y="1630"/>
                    <a:pt x="6993" y="1511"/>
                    <a:pt x="6965" y="1364"/>
                  </a:cubicBezTo>
                  <a:cubicBezTo>
                    <a:pt x="6993" y="1308"/>
                    <a:pt x="7028" y="1252"/>
                    <a:pt x="7084" y="1224"/>
                  </a:cubicBezTo>
                  <a:cubicBezTo>
                    <a:pt x="7112" y="1189"/>
                    <a:pt x="7167" y="1161"/>
                    <a:pt x="7202" y="1161"/>
                  </a:cubicBezTo>
                  <a:close/>
                  <a:moveTo>
                    <a:pt x="7755" y="1427"/>
                  </a:moveTo>
                  <a:cubicBezTo>
                    <a:pt x="7839" y="1455"/>
                    <a:pt x="7930" y="1483"/>
                    <a:pt x="7958" y="1602"/>
                  </a:cubicBezTo>
                  <a:cubicBezTo>
                    <a:pt x="7986" y="1686"/>
                    <a:pt x="7986" y="1748"/>
                    <a:pt x="7958" y="1832"/>
                  </a:cubicBezTo>
                  <a:cubicBezTo>
                    <a:pt x="7930" y="1804"/>
                    <a:pt x="7902" y="1776"/>
                    <a:pt x="7867" y="1714"/>
                  </a:cubicBezTo>
                  <a:cubicBezTo>
                    <a:pt x="7811" y="1658"/>
                    <a:pt x="7755" y="1630"/>
                    <a:pt x="7692" y="1539"/>
                  </a:cubicBezTo>
                  <a:cubicBezTo>
                    <a:pt x="7692" y="1511"/>
                    <a:pt x="7692" y="1455"/>
                    <a:pt x="7664" y="1427"/>
                  </a:cubicBezTo>
                  <a:close/>
                  <a:moveTo>
                    <a:pt x="6503" y="1252"/>
                  </a:moveTo>
                  <a:cubicBezTo>
                    <a:pt x="6559" y="1252"/>
                    <a:pt x="6762" y="1280"/>
                    <a:pt x="6790" y="1336"/>
                  </a:cubicBezTo>
                  <a:cubicBezTo>
                    <a:pt x="6818" y="1399"/>
                    <a:pt x="6790" y="1483"/>
                    <a:pt x="6790" y="1539"/>
                  </a:cubicBezTo>
                  <a:lnTo>
                    <a:pt x="6790" y="1630"/>
                  </a:lnTo>
                  <a:cubicBezTo>
                    <a:pt x="6734" y="1658"/>
                    <a:pt x="6678" y="1776"/>
                    <a:pt x="6678" y="1860"/>
                  </a:cubicBezTo>
                  <a:cubicBezTo>
                    <a:pt x="6657" y="1854"/>
                    <a:pt x="6637" y="1852"/>
                    <a:pt x="6617" y="1852"/>
                  </a:cubicBezTo>
                  <a:cubicBezTo>
                    <a:pt x="6582" y="1852"/>
                    <a:pt x="6549" y="1858"/>
                    <a:pt x="6518" y="1858"/>
                  </a:cubicBezTo>
                  <a:cubicBezTo>
                    <a:pt x="6490" y="1858"/>
                    <a:pt x="6464" y="1853"/>
                    <a:pt x="6440" y="1832"/>
                  </a:cubicBezTo>
                  <a:cubicBezTo>
                    <a:pt x="6384" y="1776"/>
                    <a:pt x="6412" y="1658"/>
                    <a:pt x="6412" y="1602"/>
                  </a:cubicBezTo>
                  <a:lnTo>
                    <a:pt x="6412" y="1455"/>
                  </a:lnTo>
                  <a:cubicBezTo>
                    <a:pt x="6412" y="1427"/>
                    <a:pt x="6412" y="1252"/>
                    <a:pt x="6503" y="1252"/>
                  </a:cubicBezTo>
                  <a:close/>
                  <a:moveTo>
                    <a:pt x="7580" y="1776"/>
                  </a:moveTo>
                  <a:cubicBezTo>
                    <a:pt x="7636" y="1804"/>
                    <a:pt x="7664" y="1832"/>
                    <a:pt x="7727" y="1888"/>
                  </a:cubicBezTo>
                  <a:cubicBezTo>
                    <a:pt x="7755" y="1888"/>
                    <a:pt x="7755" y="1923"/>
                    <a:pt x="7783" y="1951"/>
                  </a:cubicBezTo>
                  <a:cubicBezTo>
                    <a:pt x="7727" y="1979"/>
                    <a:pt x="7636" y="2035"/>
                    <a:pt x="7608" y="2098"/>
                  </a:cubicBezTo>
                  <a:cubicBezTo>
                    <a:pt x="7580" y="2098"/>
                    <a:pt x="7580" y="2126"/>
                    <a:pt x="7580" y="2126"/>
                  </a:cubicBezTo>
                  <a:cubicBezTo>
                    <a:pt x="7552" y="2098"/>
                    <a:pt x="7517" y="2063"/>
                    <a:pt x="7489" y="2035"/>
                  </a:cubicBezTo>
                  <a:cubicBezTo>
                    <a:pt x="7433" y="2007"/>
                    <a:pt x="7433" y="1951"/>
                    <a:pt x="7433" y="1888"/>
                  </a:cubicBezTo>
                  <a:cubicBezTo>
                    <a:pt x="7489" y="1860"/>
                    <a:pt x="7552" y="1832"/>
                    <a:pt x="7580" y="1776"/>
                  </a:cubicBezTo>
                  <a:close/>
                  <a:moveTo>
                    <a:pt x="5161" y="1630"/>
                  </a:moveTo>
                  <a:cubicBezTo>
                    <a:pt x="5280" y="1748"/>
                    <a:pt x="5217" y="1951"/>
                    <a:pt x="5161" y="2063"/>
                  </a:cubicBezTo>
                  <a:cubicBezTo>
                    <a:pt x="5133" y="2126"/>
                    <a:pt x="5070" y="2154"/>
                    <a:pt x="5014" y="2210"/>
                  </a:cubicBezTo>
                  <a:lnTo>
                    <a:pt x="5014" y="2063"/>
                  </a:lnTo>
                  <a:cubicBezTo>
                    <a:pt x="4986" y="1923"/>
                    <a:pt x="4986" y="1776"/>
                    <a:pt x="4986" y="1630"/>
                  </a:cubicBezTo>
                  <a:lnTo>
                    <a:pt x="4986" y="1630"/>
                  </a:lnTo>
                  <a:cubicBezTo>
                    <a:pt x="5014" y="1658"/>
                    <a:pt x="5044" y="1672"/>
                    <a:pt x="5073" y="1672"/>
                  </a:cubicBezTo>
                  <a:cubicBezTo>
                    <a:pt x="5103" y="1672"/>
                    <a:pt x="5133" y="1658"/>
                    <a:pt x="5161" y="1630"/>
                  </a:cubicBezTo>
                  <a:close/>
                  <a:moveTo>
                    <a:pt x="6384" y="1923"/>
                  </a:moveTo>
                  <a:cubicBezTo>
                    <a:pt x="6425" y="1964"/>
                    <a:pt x="6500" y="1990"/>
                    <a:pt x="6570" y="1990"/>
                  </a:cubicBezTo>
                  <a:cubicBezTo>
                    <a:pt x="6596" y="1990"/>
                    <a:pt x="6621" y="1987"/>
                    <a:pt x="6643" y="1979"/>
                  </a:cubicBezTo>
                  <a:lnTo>
                    <a:pt x="6643" y="2126"/>
                  </a:lnTo>
                  <a:cubicBezTo>
                    <a:pt x="6615" y="2238"/>
                    <a:pt x="6587" y="2238"/>
                    <a:pt x="6559" y="2357"/>
                  </a:cubicBezTo>
                  <a:cubicBezTo>
                    <a:pt x="6531" y="2357"/>
                    <a:pt x="6531" y="2385"/>
                    <a:pt x="6531" y="2413"/>
                  </a:cubicBezTo>
                  <a:cubicBezTo>
                    <a:pt x="6412" y="2413"/>
                    <a:pt x="6328" y="2357"/>
                    <a:pt x="6293" y="2238"/>
                  </a:cubicBezTo>
                  <a:lnTo>
                    <a:pt x="6293" y="2154"/>
                  </a:lnTo>
                  <a:cubicBezTo>
                    <a:pt x="6293" y="2126"/>
                    <a:pt x="6328" y="2098"/>
                    <a:pt x="6328" y="2035"/>
                  </a:cubicBezTo>
                  <a:cubicBezTo>
                    <a:pt x="6328" y="2007"/>
                    <a:pt x="6356" y="1951"/>
                    <a:pt x="6384" y="1923"/>
                  </a:cubicBezTo>
                  <a:close/>
                  <a:moveTo>
                    <a:pt x="7867" y="2063"/>
                  </a:moveTo>
                  <a:cubicBezTo>
                    <a:pt x="7902" y="2098"/>
                    <a:pt x="7930" y="2154"/>
                    <a:pt x="7930" y="2210"/>
                  </a:cubicBezTo>
                  <a:cubicBezTo>
                    <a:pt x="7958" y="2301"/>
                    <a:pt x="7986" y="2357"/>
                    <a:pt x="7986" y="2413"/>
                  </a:cubicBezTo>
                  <a:cubicBezTo>
                    <a:pt x="7976" y="2408"/>
                    <a:pt x="7966" y="2406"/>
                    <a:pt x="7955" y="2406"/>
                  </a:cubicBezTo>
                  <a:cubicBezTo>
                    <a:pt x="7900" y="2406"/>
                    <a:pt x="7829" y="2457"/>
                    <a:pt x="7783" y="2504"/>
                  </a:cubicBezTo>
                  <a:cubicBezTo>
                    <a:pt x="7727" y="2413"/>
                    <a:pt x="7664" y="2357"/>
                    <a:pt x="7608" y="2301"/>
                  </a:cubicBezTo>
                  <a:lnTo>
                    <a:pt x="7636" y="2273"/>
                  </a:lnTo>
                  <a:cubicBezTo>
                    <a:pt x="7636" y="2238"/>
                    <a:pt x="7664" y="2210"/>
                    <a:pt x="7664" y="2182"/>
                  </a:cubicBezTo>
                  <a:cubicBezTo>
                    <a:pt x="7727" y="2126"/>
                    <a:pt x="7783" y="2063"/>
                    <a:pt x="7867" y="2063"/>
                  </a:cubicBezTo>
                  <a:close/>
                  <a:moveTo>
                    <a:pt x="8104" y="2063"/>
                  </a:moveTo>
                  <a:lnTo>
                    <a:pt x="8104" y="2063"/>
                  </a:lnTo>
                  <a:cubicBezTo>
                    <a:pt x="8216" y="2098"/>
                    <a:pt x="8335" y="2182"/>
                    <a:pt x="8363" y="2301"/>
                  </a:cubicBezTo>
                  <a:cubicBezTo>
                    <a:pt x="8391" y="2413"/>
                    <a:pt x="8335" y="2532"/>
                    <a:pt x="8307" y="2623"/>
                  </a:cubicBezTo>
                  <a:cubicBezTo>
                    <a:pt x="8279" y="2588"/>
                    <a:pt x="8251" y="2532"/>
                    <a:pt x="8216" y="2476"/>
                  </a:cubicBezTo>
                  <a:cubicBezTo>
                    <a:pt x="8160" y="2357"/>
                    <a:pt x="8160" y="2182"/>
                    <a:pt x="8104" y="2063"/>
                  </a:cubicBezTo>
                  <a:close/>
                  <a:moveTo>
                    <a:pt x="5189" y="2210"/>
                  </a:moveTo>
                  <a:cubicBezTo>
                    <a:pt x="5217" y="2301"/>
                    <a:pt x="5245" y="2413"/>
                    <a:pt x="5189" y="2504"/>
                  </a:cubicBezTo>
                  <a:cubicBezTo>
                    <a:pt x="5161" y="2560"/>
                    <a:pt x="5070" y="2623"/>
                    <a:pt x="5014" y="2650"/>
                  </a:cubicBezTo>
                  <a:lnTo>
                    <a:pt x="5014" y="2329"/>
                  </a:lnTo>
                  <a:cubicBezTo>
                    <a:pt x="5070" y="2329"/>
                    <a:pt x="5161" y="2273"/>
                    <a:pt x="5189" y="2210"/>
                  </a:cubicBezTo>
                  <a:close/>
                  <a:moveTo>
                    <a:pt x="8014" y="2532"/>
                  </a:moveTo>
                  <a:cubicBezTo>
                    <a:pt x="8042" y="2588"/>
                    <a:pt x="8077" y="2650"/>
                    <a:pt x="8104" y="2706"/>
                  </a:cubicBezTo>
                  <a:cubicBezTo>
                    <a:pt x="8160" y="2762"/>
                    <a:pt x="8188" y="2825"/>
                    <a:pt x="8216" y="2881"/>
                  </a:cubicBezTo>
                  <a:cubicBezTo>
                    <a:pt x="8132" y="2909"/>
                    <a:pt x="8077" y="3000"/>
                    <a:pt x="7986" y="3000"/>
                  </a:cubicBezTo>
                  <a:cubicBezTo>
                    <a:pt x="7930" y="2937"/>
                    <a:pt x="7867" y="2909"/>
                    <a:pt x="7839" y="2825"/>
                  </a:cubicBezTo>
                  <a:lnTo>
                    <a:pt x="7839" y="2623"/>
                  </a:lnTo>
                  <a:cubicBezTo>
                    <a:pt x="7839" y="2588"/>
                    <a:pt x="7867" y="2588"/>
                    <a:pt x="7867" y="2588"/>
                  </a:cubicBezTo>
                  <a:cubicBezTo>
                    <a:pt x="7930" y="2560"/>
                    <a:pt x="7986" y="2532"/>
                    <a:pt x="8014" y="2532"/>
                  </a:cubicBezTo>
                  <a:close/>
                  <a:moveTo>
                    <a:pt x="8426" y="2881"/>
                  </a:moveTo>
                  <a:cubicBezTo>
                    <a:pt x="8510" y="2937"/>
                    <a:pt x="8629" y="3000"/>
                    <a:pt x="8657" y="3112"/>
                  </a:cubicBezTo>
                  <a:cubicBezTo>
                    <a:pt x="8685" y="3231"/>
                    <a:pt x="8629" y="3350"/>
                    <a:pt x="8566" y="3434"/>
                  </a:cubicBezTo>
                  <a:cubicBezTo>
                    <a:pt x="8510" y="3287"/>
                    <a:pt x="8482" y="3203"/>
                    <a:pt x="8454" y="3056"/>
                  </a:cubicBezTo>
                  <a:cubicBezTo>
                    <a:pt x="8454" y="3000"/>
                    <a:pt x="8454" y="2937"/>
                    <a:pt x="8426" y="2881"/>
                  </a:cubicBezTo>
                  <a:close/>
                  <a:moveTo>
                    <a:pt x="5769" y="1161"/>
                  </a:moveTo>
                  <a:cubicBezTo>
                    <a:pt x="5741" y="1308"/>
                    <a:pt x="5713" y="1539"/>
                    <a:pt x="5566" y="1602"/>
                  </a:cubicBezTo>
                  <a:cubicBezTo>
                    <a:pt x="5510" y="1602"/>
                    <a:pt x="5454" y="1630"/>
                    <a:pt x="5482" y="1686"/>
                  </a:cubicBezTo>
                  <a:cubicBezTo>
                    <a:pt x="5499" y="1702"/>
                    <a:pt x="5547" y="1721"/>
                    <a:pt x="5583" y="1721"/>
                  </a:cubicBezTo>
                  <a:cubicBezTo>
                    <a:pt x="5603" y="1721"/>
                    <a:pt x="5619" y="1716"/>
                    <a:pt x="5626" y="1702"/>
                  </a:cubicBezTo>
                  <a:lnTo>
                    <a:pt x="5626" y="1702"/>
                  </a:lnTo>
                  <a:cubicBezTo>
                    <a:pt x="5599" y="1843"/>
                    <a:pt x="5659" y="1985"/>
                    <a:pt x="5713" y="2126"/>
                  </a:cubicBezTo>
                  <a:cubicBezTo>
                    <a:pt x="5713" y="2135"/>
                    <a:pt x="5719" y="2139"/>
                    <a:pt x="5728" y="2139"/>
                  </a:cubicBezTo>
                  <a:cubicBezTo>
                    <a:pt x="5744" y="2139"/>
                    <a:pt x="5769" y="2126"/>
                    <a:pt x="5769" y="2126"/>
                  </a:cubicBezTo>
                  <a:cubicBezTo>
                    <a:pt x="5741" y="2007"/>
                    <a:pt x="5741" y="1888"/>
                    <a:pt x="5741" y="1804"/>
                  </a:cubicBezTo>
                  <a:cubicBezTo>
                    <a:pt x="5741" y="1748"/>
                    <a:pt x="5769" y="1686"/>
                    <a:pt x="5769" y="1630"/>
                  </a:cubicBezTo>
                  <a:cubicBezTo>
                    <a:pt x="5832" y="1630"/>
                    <a:pt x="5860" y="1658"/>
                    <a:pt x="5888" y="1686"/>
                  </a:cubicBezTo>
                  <a:cubicBezTo>
                    <a:pt x="5920" y="1722"/>
                    <a:pt x="5963" y="1737"/>
                    <a:pt x="6011" y="1737"/>
                  </a:cubicBezTo>
                  <a:cubicBezTo>
                    <a:pt x="6046" y="1737"/>
                    <a:pt x="6083" y="1728"/>
                    <a:pt x="6119" y="1714"/>
                  </a:cubicBezTo>
                  <a:cubicBezTo>
                    <a:pt x="6182" y="1714"/>
                    <a:pt x="6154" y="1630"/>
                    <a:pt x="6119" y="1630"/>
                  </a:cubicBezTo>
                  <a:cubicBezTo>
                    <a:pt x="6035" y="1602"/>
                    <a:pt x="5979" y="1574"/>
                    <a:pt x="5916" y="1539"/>
                  </a:cubicBezTo>
                  <a:cubicBezTo>
                    <a:pt x="5888" y="1511"/>
                    <a:pt x="5860" y="1511"/>
                    <a:pt x="5832" y="1483"/>
                  </a:cubicBezTo>
                  <a:cubicBezTo>
                    <a:pt x="5860" y="1483"/>
                    <a:pt x="5860" y="1455"/>
                    <a:pt x="5860" y="1455"/>
                  </a:cubicBezTo>
                  <a:cubicBezTo>
                    <a:pt x="5888" y="1336"/>
                    <a:pt x="5916" y="1280"/>
                    <a:pt x="5888" y="1224"/>
                  </a:cubicBezTo>
                  <a:lnTo>
                    <a:pt x="5888" y="1224"/>
                  </a:lnTo>
                  <a:cubicBezTo>
                    <a:pt x="5979" y="1252"/>
                    <a:pt x="6063" y="1280"/>
                    <a:pt x="6119" y="1280"/>
                  </a:cubicBezTo>
                  <a:cubicBezTo>
                    <a:pt x="6210" y="1280"/>
                    <a:pt x="6265" y="1280"/>
                    <a:pt x="6356" y="1252"/>
                  </a:cubicBezTo>
                  <a:lnTo>
                    <a:pt x="6356" y="1252"/>
                  </a:lnTo>
                  <a:cubicBezTo>
                    <a:pt x="6328" y="1336"/>
                    <a:pt x="6293" y="1427"/>
                    <a:pt x="6293" y="1511"/>
                  </a:cubicBezTo>
                  <a:cubicBezTo>
                    <a:pt x="6328" y="1602"/>
                    <a:pt x="6328" y="1686"/>
                    <a:pt x="6293" y="1776"/>
                  </a:cubicBezTo>
                  <a:lnTo>
                    <a:pt x="6293" y="1860"/>
                  </a:lnTo>
                  <a:cubicBezTo>
                    <a:pt x="6265" y="1923"/>
                    <a:pt x="6265" y="2007"/>
                    <a:pt x="6238" y="2063"/>
                  </a:cubicBezTo>
                  <a:cubicBezTo>
                    <a:pt x="6210" y="2126"/>
                    <a:pt x="6210" y="2182"/>
                    <a:pt x="6210" y="2238"/>
                  </a:cubicBezTo>
                  <a:cubicBezTo>
                    <a:pt x="6119" y="2532"/>
                    <a:pt x="6007" y="2825"/>
                    <a:pt x="5860" y="3112"/>
                  </a:cubicBezTo>
                  <a:cubicBezTo>
                    <a:pt x="5629" y="3497"/>
                    <a:pt x="5245" y="3986"/>
                    <a:pt x="4755" y="4077"/>
                  </a:cubicBezTo>
                  <a:cubicBezTo>
                    <a:pt x="4720" y="4049"/>
                    <a:pt x="4664" y="4049"/>
                    <a:pt x="4608" y="4021"/>
                  </a:cubicBezTo>
                  <a:cubicBezTo>
                    <a:pt x="4783" y="3846"/>
                    <a:pt x="4839" y="3608"/>
                    <a:pt x="4930" y="3378"/>
                  </a:cubicBezTo>
                  <a:cubicBezTo>
                    <a:pt x="4986" y="3175"/>
                    <a:pt x="4986" y="3000"/>
                    <a:pt x="5014" y="2797"/>
                  </a:cubicBezTo>
                  <a:cubicBezTo>
                    <a:pt x="5055" y="2797"/>
                    <a:pt x="5100" y="2732"/>
                    <a:pt x="5144" y="2732"/>
                  </a:cubicBezTo>
                  <a:cubicBezTo>
                    <a:pt x="5159" y="2732"/>
                    <a:pt x="5174" y="2740"/>
                    <a:pt x="5189" y="2762"/>
                  </a:cubicBezTo>
                  <a:cubicBezTo>
                    <a:pt x="5245" y="2825"/>
                    <a:pt x="5161" y="3000"/>
                    <a:pt x="5161" y="3084"/>
                  </a:cubicBezTo>
                  <a:cubicBezTo>
                    <a:pt x="5175" y="3098"/>
                    <a:pt x="5196" y="3105"/>
                    <a:pt x="5213" y="3105"/>
                  </a:cubicBezTo>
                  <a:cubicBezTo>
                    <a:pt x="5231" y="3105"/>
                    <a:pt x="5245" y="3098"/>
                    <a:pt x="5245" y="3084"/>
                  </a:cubicBezTo>
                  <a:cubicBezTo>
                    <a:pt x="5363" y="2909"/>
                    <a:pt x="5280" y="2678"/>
                    <a:pt x="5335" y="2504"/>
                  </a:cubicBezTo>
                  <a:cubicBezTo>
                    <a:pt x="5363" y="2413"/>
                    <a:pt x="5335" y="2210"/>
                    <a:pt x="5245" y="2126"/>
                  </a:cubicBezTo>
                  <a:cubicBezTo>
                    <a:pt x="5280" y="2098"/>
                    <a:pt x="5308" y="2035"/>
                    <a:pt x="5308" y="2007"/>
                  </a:cubicBezTo>
                  <a:cubicBezTo>
                    <a:pt x="5363" y="1888"/>
                    <a:pt x="5335" y="1658"/>
                    <a:pt x="5217" y="1602"/>
                  </a:cubicBezTo>
                  <a:cubicBezTo>
                    <a:pt x="5335" y="1511"/>
                    <a:pt x="5335" y="1399"/>
                    <a:pt x="5363" y="1280"/>
                  </a:cubicBezTo>
                  <a:cubicBezTo>
                    <a:pt x="5401" y="1280"/>
                    <a:pt x="5429" y="1292"/>
                    <a:pt x="5460" y="1292"/>
                  </a:cubicBezTo>
                  <a:cubicBezTo>
                    <a:pt x="5475" y="1292"/>
                    <a:pt x="5492" y="1289"/>
                    <a:pt x="5510" y="1280"/>
                  </a:cubicBezTo>
                  <a:cubicBezTo>
                    <a:pt x="5594" y="1280"/>
                    <a:pt x="5685" y="1224"/>
                    <a:pt x="5769" y="1161"/>
                  </a:cubicBezTo>
                  <a:close/>
                  <a:moveTo>
                    <a:pt x="8279" y="3000"/>
                  </a:moveTo>
                  <a:lnTo>
                    <a:pt x="8279" y="3056"/>
                  </a:lnTo>
                  <a:cubicBezTo>
                    <a:pt x="8279" y="3147"/>
                    <a:pt x="8279" y="3259"/>
                    <a:pt x="8307" y="3350"/>
                  </a:cubicBezTo>
                  <a:cubicBezTo>
                    <a:pt x="8335" y="3434"/>
                    <a:pt x="8391" y="3525"/>
                    <a:pt x="8426" y="3608"/>
                  </a:cubicBezTo>
                  <a:cubicBezTo>
                    <a:pt x="8454" y="3727"/>
                    <a:pt x="8426" y="3846"/>
                    <a:pt x="8391" y="3930"/>
                  </a:cubicBezTo>
                  <a:cubicBezTo>
                    <a:pt x="8363" y="3986"/>
                    <a:pt x="8363" y="4049"/>
                    <a:pt x="8335" y="4077"/>
                  </a:cubicBezTo>
                  <a:cubicBezTo>
                    <a:pt x="8329" y="4074"/>
                    <a:pt x="8322" y="4072"/>
                    <a:pt x="8314" y="4072"/>
                  </a:cubicBezTo>
                  <a:cubicBezTo>
                    <a:pt x="8267" y="4072"/>
                    <a:pt x="8198" y="4121"/>
                    <a:pt x="8146" y="4121"/>
                  </a:cubicBezTo>
                  <a:cubicBezTo>
                    <a:pt x="8130" y="4121"/>
                    <a:pt x="8116" y="4116"/>
                    <a:pt x="8104" y="4105"/>
                  </a:cubicBezTo>
                  <a:cubicBezTo>
                    <a:pt x="8042" y="4077"/>
                    <a:pt x="8042" y="3902"/>
                    <a:pt x="8077" y="3846"/>
                  </a:cubicBezTo>
                  <a:cubicBezTo>
                    <a:pt x="8104" y="3727"/>
                    <a:pt x="8188" y="3636"/>
                    <a:pt x="8132" y="3525"/>
                  </a:cubicBezTo>
                  <a:cubicBezTo>
                    <a:pt x="8077" y="3434"/>
                    <a:pt x="7986" y="3406"/>
                    <a:pt x="7986" y="3287"/>
                  </a:cubicBezTo>
                  <a:cubicBezTo>
                    <a:pt x="7986" y="3259"/>
                    <a:pt x="8014" y="3203"/>
                    <a:pt x="8014" y="3175"/>
                  </a:cubicBezTo>
                  <a:cubicBezTo>
                    <a:pt x="8014" y="3147"/>
                    <a:pt x="8042" y="3112"/>
                    <a:pt x="8042" y="3084"/>
                  </a:cubicBezTo>
                  <a:lnTo>
                    <a:pt x="8077" y="3084"/>
                  </a:lnTo>
                  <a:cubicBezTo>
                    <a:pt x="8132" y="3084"/>
                    <a:pt x="8216" y="3056"/>
                    <a:pt x="8279" y="3000"/>
                  </a:cubicBezTo>
                  <a:close/>
                  <a:moveTo>
                    <a:pt x="8629" y="3874"/>
                  </a:moveTo>
                  <a:cubicBezTo>
                    <a:pt x="8685" y="4021"/>
                    <a:pt x="8741" y="4196"/>
                    <a:pt x="8657" y="4308"/>
                  </a:cubicBezTo>
                  <a:cubicBezTo>
                    <a:pt x="8629" y="4371"/>
                    <a:pt x="8566" y="4427"/>
                    <a:pt x="8510" y="4482"/>
                  </a:cubicBezTo>
                  <a:lnTo>
                    <a:pt x="8510" y="4371"/>
                  </a:lnTo>
                  <a:cubicBezTo>
                    <a:pt x="8538" y="4196"/>
                    <a:pt x="8601" y="4049"/>
                    <a:pt x="8629" y="3874"/>
                  </a:cubicBezTo>
                  <a:close/>
                  <a:moveTo>
                    <a:pt x="15134" y="4530"/>
                  </a:moveTo>
                  <a:lnTo>
                    <a:pt x="15134" y="4530"/>
                  </a:lnTo>
                  <a:cubicBezTo>
                    <a:pt x="15128" y="4530"/>
                    <a:pt x="15134" y="4545"/>
                    <a:pt x="15153" y="4545"/>
                  </a:cubicBezTo>
                  <a:cubicBezTo>
                    <a:pt x="15143" y="4534"/>
                    <a:pt x="15137" y="4530"/>
                    <a:pt x="15134" y="4530"/>
                  </a:cubicBezTo>
                  <a:close/>
                  <a:moveTo>
                    <a:pt x="8335" y="4224"/>
                  </a:moveTo>
                  <a:cubicBezTo>
                    <a:pt x="8307" y="4308"/>
                    <a:pt x="8307" y="4427"/>
                    <a:pt x="8307" y="4510"/>
                  </a:cubicBezTo>
                  <a:cubicBezTo>
                    <a:pt x="8335" y="4601"/>
                    <a:pt x="8363" y="4657"/>
                    <a:pt x="8363" y="4748"/>
                  </a:cubicBezTo>
                  <a:cubicBezTo>
                    <a:pt x="8307" y="4720"/>
                    <a:pt x="8251" y="4685"/>
                    <a:pt x="8188" y="4685"/>
                  </a:cubicBezTo>
                  <a:cubicBezTo>
                    <a:pt x="8160" y="4720"/>
                    <a:pt x="8104" y="4720"/>
                    <a:pt x="8077" y="4720"/>
                  </a:cubicBezTo>
                  <a:cubicBezTo>
                    <a:pt x="8077" y="4601"/>
                    <a:pt x="7986" y="4482"/>
                    <a:pt x="8077" y="4308"/>
                  </a:cubicBezTo>
                  <a:cubicBezTo>
                    <a:pt x="8104" y="4280"/>
                    <a:pt x="8132" y="4280"/>
                    <a:pt x="8132" y="4252"/>
                  </a:cubicBezTo>
                  <a:cubicBezTo>
                    <a:pt x="8160" y="4252"/>
                    <a:pt x="8188" y="4252"/>
                    <a:pt x="8188" y="4224"/>
                  </a:cubicBezTo>
                  <a:close/>
                  <a:moveTo>
                    <a:pt x="8132" y="4804"/>
                  </a:moveTo>
                  <a:cubicBezTo>
                    <a:pt x="8188" y="4804"/>
                    <a:pt x="8251" y="4832"/>
                    <a:pt x="8279" y="4832"/>
                  </a:cubicBezTo>
                  <a:cubicBezTo>
                    <a:pt x="8307" y="4860"/>
                    <a:pt x="8335" y="4895"/>
                    <a:pt x="8363" y="4923"/>
                  </a:cubicBezTo>
                  <a:cubicBezTo>
                    <a:pt x="8363" y="5007"/>
                    <a:pt x="8307" y="5035"/>
                    <a:pt x="8251" y="5126"/>
                  </a:cubicBezTo>
                  <a:cubicBezTo>
                    <a:pt x="8188" y="5210"/>
                    <a:pt x="8132" y="5273"/>
                    <a:pt x="8104" y="5329"/>
                  </a:cubicBezTo>
                  <a:cubicBezTo>
                    <a:pt x="8095" y="5338"/>
                    <a:pt x="8082" y="5341"/>
                    <a:pt x="8067" y="5341"/>
                  </a:cubicBezTo>
                  <a:cubicBezTo>
                    <a:pt x="8038" y="5341"/>
                    <a:pt x="8004" y="5329"/>
                    <a:pt x="7986" y="5329"/>
                  </a:cubicBezTo>
                  <a:cubicBezTo>
                    <a:pt x="7930" y="5329"/>
                    <a:pt x="7902" y="5301"/>
                    <a:pt x="7839" y="5273"/>
                  </a:cubicBezTo>
                  <a:lnTo>
                    <a:pt x="7839" y="5210"/>
                  </a:lnTo>
                  <a:cubicBezTo>
                    <a:pt x="7867" y="5035"/>
                    <a:pt x="7930" y="4979"/>
                    <a:pt x="8014" y="4832"/>
                  </a:cubicBezTo>
                  <a:lnTo>
                    <a:pt x="8042" y="4832"/>
                  </a:lnTo>
                  <a:cubicBezTo>
                    <a:pt x="8077" y="4832"/>
                    <a:pt x="8104" y="4804"/>
                    <a:pt x="8132" y="4804"/>
                  </a:cubicBezTo>
                  <a:close/>
                  <a:moveTo>
                    <a:pt x="2161" y="3608"/>
                  </a:moveTo>
                  <a:cubicBezTo>
                    <a:pt x="2539" y="3699"/>
                    <a:pt x="2944" y="3699"/>
                    <a:pt x="3357" y="3783"/>
                  </a:cubicBezTo>
                  <a:cubicBezTo>
                    <a:pt x="3587" y="3846"/>
                    <a:pt x="3818" y="3930"/>
                    <a:pt x="4056" y="4021"/>
                  </a:cubicBezTo>
                  <a:cubicBezTo>
                    <a:pt x="4168" y="4049"/>
                    <a:pt x="4259" y="4105"/>
                    <a:pt x="4371" y="4133"/>
                  </a:cubicBezTo>
                  <a:cubicBezTo>
                    <a:pt x="4517" y="4161"/>
                    <a:pt x="4636" y="4133"/>
                    <a:pt x="4755" y="4196"/>
                  </a:cubicBezTo>
                  <a:cubicBezTo>
                    <a:pt x="4811" y="4252"/>
                    <a:pt x="4958" y="4308"/>
                    <a:pt x="4986" y="4371"/>
                  </a:cubicBezTo>
                  <a:cubicBezTo>
                    <a:pt x="5014" y="4482"/>
                    <a:pt x="4895" y="4657"/>
                    <a:pt x="4839" y="4748"/>
                  </a:cubicBezTo>
                  <a:cubicBezTo>
                    <a:pt x="4720" y="4951"/>
                    <a:pt x="4664" y="5245"/>
                    <a:pt x="4433" y="5329"/>
                  </a:cubicBezTo>
                  <a:cubicBezTo>
                    <a:pt x="4315" y="5357"/>
                    <a:pt x="4196" y="5357"/>
                    <a:pt x="4084" y="5419"/>
                  </a:cubicBezTo>
                  <a:cubicBezTo>
                    <a:pt x="3937" y="4979"/>
                    <a:pt x="3615" y="4601"/>
                    <a:pt x="3238" y="4308"/>
                  </a:cubicBezTo>
                  <a:cubicBezTo>
                    <a:pt x="3063" y="4161"/>
                    <a:pt x="2860" y="4021"/>
                    <a:pt x="2657" y="3902"/>
                  </a:cubicBezTo>
                  <a:cubicBezTo>
                    <a:pt x="2539" y="3846"/>
                    <a:pt x="2448" y="3755"/>
                    <a:pt x="2336" y="3699"/>
                  </a:cubicBezTo>
                  <a:cubicBezTo>
                    <a:pt x="2273" y="3671"/>
                    <a:pt x="2217" y="3636"/>
                    <a:pt x="2161" y="3608"/>
                  </a:cubicBezTo>
                  <a:close/>
                  <a:moveTo>
                    <a:pt x="413" y="4161"/>
                  </a:moveTo>
                  <a:cubicBezTo>
                    <a:pt x="588" y="4161"/>
                    <a:pt x="735" y="4196"/>
                    <a:pt x="874" y="4196"/>
                  </a:cubicBezTo>
                  <a:cubicBezTo>
                    <a:pt x="1052" y="4196"/>
                    <a:pt x="1226" y="4180"/>
                    <a:pt x="1401" y="4180"/>
                  </a:cubicBezTo>
                  <a:cubicBezTo>
                    <a:pt x="1488" y="4180"/>
                    <a:pt x="1576" y="4184"/>
                    <a:pt x="1665" y="4196"/>
                  </a:cubicBezTo>
                  <a:cubicBezTo>
                    <a:pt x="2133" y="4196"/>
                    <a:pt x="2567" y="4280"/>
                    <a:pt x="3007" y="4308"/>
                  </a:cubicBezTo>
                  <a:cubicBezTo>
                    <a:pt x="3007" y="4336"/>
                    <a:pt x="3035" y="4336"/>
                    <a:pt x="3063" y="4371"/>
                  </a:cubicBezTo>
                  <a:cubicBezTo>
                    <a:pt x="3238" y="4510"/>
                    <a:pt x="3413" y="4685"/>
                    <a:pt x="3559" y="4860"/>
                  </a:cubicBezTo>
                  <a:cubicBezTo>
                    <a:pt x="3671" y="5007"/>
                    <a:pt x="3762" y="5098"/>
                    <a:pt x="3615" y="5273"/>
                  </a:cubicBezTo>
                  <a:cubicBezTo>
                    <a:pt x="3531" y="5357"/>
                    <a:pt x="3413" y="5447"/>
                    <a:pt x="3266" y="5503"/>
                  </a:cubicBezTo>
                  <a:cubicBezTo>
                    <a:pt x="3225" y="5531"/>
                    <a:pt x="3190" y="5543"/>
                    <a:pt x="3159" y="5543"/>
                  </a:cubicBezTo>
                  <a:cubicBezTo>
                    <a:pt x="3060" y="5543"/>
                    <a:pt x="3000" y="5419"/>
                    <a:pt x="2888" y="5329"/>
                  </a:cubicBezTo>
                  <a:cubicBezTo>
                    <a:pt x="2685" y="5126"/>
                    <a:pt x="2448" y="4979"/>
                    <a:pt x="2217" y="4860"/>
                  </a:cubicBezTo>
                  <a:cubicBezTo>
                    <a:pt x="1895" y="4685"/>
                    <a:pt x="1609" y="4573"/>
                    <a:pt x="1287" y="4455"/>
                  </a:cubicBezTo>
                  <a:cubicBezTo>
                    <a:pt x="1112" y="4399"/>
                    <a:pt x="909" y="4336"/>
                    <a:pt x="735" y="4280"/>
                  </a:cubicBezTo>
                  <a:cubicBezTo>
                    <a:pt x="644" y="4252"/>
                    <a:pt x="525" y="4224"/>
                    <a:pt x="413" y="4161"/>
                  </a:cubicBezTo>
                  <a:close/>
                  <a:moveTo>
                    <a:pt x="8482" y="5126"/>
                  </a:moveTo>
                  <a:cubicBezTo>
                    <a:pt x="8482" y="5245"/>
                    <a:pt x="8482" y="5385"/>
                    <a:pt x="8391" y="5475"/>
                  </a:cubicBezTo>
                  <a:cubicBezTo>
                    <a:pt x="8335" y="5503"/>
                    <a:pt x="8307" y="5531"/>
                    <a:pt x="8251" y="5559"/>
                  </a:cubicBezTo>
                  <a:cubicBezTo>
                    <a:pt x="8251" y="5503"/>
                    <a:pt x="8251" y="5447"/>
                    <a:pt x="8279" y="5357"/>
                  </a:cubicBezTo>
                  <a:cubicBezTo>
                    <a:pt x="8307" y="5273"/>
                    <a:pt x="8391" y="5210"/>
                    <a:pt x="8482" y="5126"/>
                  </a:cubicBezTo>
                  <a:close/>
                  <a:moveTo>
                    <a:pt x="1497" y="6403"/>
                  </a:moveTo>
                  <a:cubicBezTo>
                    <a:pt x="1529" y="6403"/>
                    <a:pt x="1582" y="6458"/>
                    <a:pt x="1637" y="6496"/>
                  </a:cubicBezTo>
                  <a:cubicBezTo>
                    <a:pt x="1986" y="6727"/>
                    <a:pt x="2336" y="6783"/>
                    <a:pt x="2741" y="6818"/>
                  </a:cubicBezTo>
                  <a:cubicBezTo>
                    <a:pt x="2713" y="6930"/>
                    <a:pt x="2657" y="7049"/>
                    <a:pt x="2594" y="7133"/>
                  </a:cubicBezTo>
                  <a:cubicBezTo>
                    <a:pt x="2448" y="7370"/>
                    <a:pt x="2217" y="7370"/>
                    <a:pt x="1986" y="7398"/>
                  </a:cubicBezTo>
                  <a:cubicBezTo>
                    <a:pt x="1895" y="7398"/>
                    <a:pt x="1839" y="7426"/>
                    <a:pt x="1783" y="7454"/>
                  </a:cubicBezTo>
                  <a:cubicBezTo>
                    <a:pt x="1783" y="7398"/>
                    <a:pt x="1748" y="7307"/>
                    <a:pt x="1720" y="7279"/>
                  </a:cubicBezTo>
                  <a:cubicBezTo>
                    <a:pt x="1665" y="7133"/>
                    <a:pt x="1609" y="6993"/>
                    <a:pt x="1546" y="6846"/>
                  </a:cubicBezTo>
                  <a:cubicBezTo>
                    <a:pt x="1518" y="6727"/>
                    <a:pt x="1434" y="6608"/>
                    <a:pt x="1462" y="6496"/>
                  </a:cubicBezTo>
                  <a:cubicBezTo>
                    <a:pt x="1462" y="6427"/>
                    <a:pt x="1475" y="6403"/>
                    <a:pt x="1497" y="6403"/>
                  </a:cubicBezTo>
                  <a:close/>
                  <a:moveTo>
                    <a:pt x="1854" y="8035"/>
                  </a:moveTo>
                  <a:cubicBezTo>
                    <a:pt x="1891" y="8035"/>
                    <a:pt x="1935" y="8054"/>
                    <a:pt x="1986" y="8098"/>
                  </a:cubicBezTo>
                  <a:lnTo>
                    <a:pt x="2014" y="8098"/>
                  </a:lnTo>
                  <a:cubicBezTo>
                    <a:pt x="2098" y="8153"/>
                    <a:pt x="2189" y="8244"/>
                    <a:pt x="2245" y="8356"/>
                  </a:cubicBezTo>
                  <a:cubicBezTo>
                    <a:pt x="2308" y="8475"/>
                    <a:pt x="2364" y="8622"/>
                    <a:pt x="2483" y="8706"/>
                  </a:cubicBezTo>
                  <a:cubicBezTo>
                    <a:pt x="2420" y="8741"/>
                    <a:pt x="2392" y="8797"/>
                    <a:pt x="2364" y="8825"/>
                  </a:cubicBezTo>
                  <a:cubicBezTo>
                    <a:pt x="2273" y="8881"/>
                    <a:pt x="2217" y="8944"/>
                    <a:pt x="2161" y="9028"/>
                  </a:cubicBezTo>
                  <a:cubicBezTo>
                    <a:pt x="2098" y="9118"/>
                    <a:pt x="2042" y="9321"/>
                    <a:pt x="1958" y="9349"/>
                  </a:cubicBezTo>
                  <a:cubicBezTo>
                    <a:pt x="1944" y="9363"/>
                    <a:pt x="1931" y="9370"/>
                    <a:pt x="1918" y="9370"/>
                  </a:cubicBezTo>
                  <a:cubicBezTo>
                    <a:pt x="1850" y="9370"/>
                    <a:pt x="1807" y="9189"/>
                    <a:pt x="1783" y="9118"/>
                  </a:cubicBezTo>
                  <a:cubicBezTo>
                    <a:pt x="1748" y="8972"/>
                    <a:pt x="1692" y="8853"/>
                    <a:pt x="1665" y="8706"/>
                  </a:cubicBezTo>
                  <a:lnTo>
                    <a:pt x="1665" y="8328"/>
                  </a:lnTo>
                  <a:cubicBezTo>
                    <a:pt x="1685" y="8197"/>
                    <a:pt x="1742" y="8035"/>
                    <a:pt x="1854" y="8035"/>
                  </a:cubicBezTo>
                  <a:close/>
                  <a:moveTo>
                    <a:pt x="3238" y="9000"/>
                  </a:moveTo>
                  <a:lnTo>
                    <a:pt x="3238" y="9055"/>
                  </a:lnTo>
                  <a:cubicBezTo>
                    <a:pt x="3266" y="9202"/>
                    <a:pt x="3266" y="9349"/>
                    <a:pt x="3119" y="9468"/>
                  </a:cubicBezTo>
                  <a:cubicBezTo>
                    <a:pt x="3048" y="9521"/>
                    <a:pt x="2952" y="9541"/>
                    <a:pt x="2853" y="9541"/>
                  </a:cubicBezTo>
                  <a:cubicBezTo>
                    <a:pt x="2797" y="9541"/>
                    <a:pt x="2739" y="9534"/>
                    <a:pt x="2685" y="9524"/>
                  </a:cubicBezTo>
                  <a:cubicBezTo>
                    <a:pt x="2671" y="9510"/>
                    <a:pt x="2656" y="9510"/>
                    <a:pt x="2643" y="9510"/>
                  </a:cubicBezTo>
                  <a:cubicBezTo>
                    <a:pt x="2631" y="9510"/>
                    <a:pt x="2622" y="9510"/>
                    <a:pt x="2622" y="9496"/>
                  </a:cubicBezTo>
                  <a:cubicBezTo>
                    <a:pt x="2622" y="9468"/>
                    <a:pt x="2657" y="9405"/>
                    <a:pt x="2657" y="9405"/>
                  </a:cubicBezTo>
                  <a:cubicBezTo>
                    <a:pt x="2832" y="9293"/>
                    <a:pt x="2972" y="9174"/>
                    <a:pt x="3119" y="9090"/>
                  </a:cubicBezTo>
                  <a:cubicBezTo>
                    <a:pt x="3182" y="9055"/>
                    <a:pt x="3210" y="9028"/>
                    <a:pt x="3238" y="9000"/>
                  </a:cubicBezTo>
                  <a:close/>
                  <a:moveTo>
                    <a:pt x="12796" y="8972"/>
                  </a:moveTo>
                  <a:cubicBezTo>
                    <a:pt x="12824" y="9118"/>
                    <a:pt x="12852" y="9230"/>
                    <a:pt x="12880" y="9377"/>
                  </a:cubicBezTo>
                  <a:cubicBezTo>
                    <a:pt x="12936" y="9580"/>
                    <a:pt x="13055" y="9727"/>
                    <a:pt x="13111" y="9930"/>
                  </a:cubicBezTo>
                  <a:cubicBezTo>
                    <a:pt x="13202" y="10104"/>
                    <a:pt x="13258" y="10314"/>
                    <a:pt x="13202" y="10517"/>
                  </a:cubicBezTo>
                  <a:cubicBezTo>
                    <a:pt x="13146" y="10720"/>
                    <a:pt x="12999" y="10894"/>
                    <a:pt x="12880" y="11069"/>
                  </a:cubicBezTo>
                  <a:cubicBezTo>
                    <a:pt x="12796" y="11244"/>
                    <a:pt x="12650" y="11419"/>
                    <a:pt x="12559" y="11594"/>
                  </a:cubicBezTo>
                  <a:cubicBezTo>
                    <a:pt x="12503" y="11650"/>
                    <a:pt x="12475" y="11796"/>
                    <a:pt x="12412" y="11852"/>
                  </a:cubicBezTo>
                  <a:cubicBezTo>
                    <a:pt x="12328" y="11915"/>
                    <a:pt x="12209" y="11887"/>
                    <a:pt x="12125" y="11915"/>
                  </a:cubicBezTo>
                  <a:cubicBezTo>
                    <a:pt x="11922" y="11915"/>
                    <a:pt x="11713" y="11915"/>
                    <a:pt x="11482" y="11887"/>
                  </a:cubicBezTo>
                  <a:cubicBezTo>
                    <a:pt x="11398" y="11887"/>
                    <a:pt x="11160" y="11852"/>
                    <a:pt x="11048" y="11796"/>
                  </a:cubicBezTo>
                  <a:cubicBezTo>
                    <a:pt x="11188" y="11447"/>
                    <a:pt x="11713" y="11391"/>
                    <a:pt x="11922" y="11097"/>
                  </a:cubicBezTo>
                  <a:cubicBezTo>
                    <a:pt x="12097" y="10894"/>
                    <a:pt x="12034" y="10692"/>
                    <a:pt x="11950" y="10517"/>
                  </a:cubicBezTo>
                  <a:lnTo>
                    <a:pt x="12062" y="10517"/>
                  </a:lnTo>
                  <a:cubicBezTo>
                    <a:pt x="12153" y="10517"/>
                    <a:pt x="12237" y="10489"/>
                    <a:pt x="12328" y="10454"/>
                  </a:cubicBezTo>
                  <a:cubicBezTo>
                    <a:pt x="12356" y="10454"/>
                    <a:pt x="12356" y="10398"/>
                    <a:pt x="12328" y="10370"/>
                  </a:cubicBezTo>
                  <a:cubicBezTo>
                    <a:pt x="12298" y="10361"/>
                    <a:pt x="12271" y="10358"/>
                    <a:pt x="12246" y="10358"/>
                  </a:cubicBezTo>
                  <a:cubicBezTo>
                    <a:pt x="12197" y="10358"/>
                    <a:pt x="12153" y="10370"/>
                    <a:pt x="12097" y="10370"/>
                  </a:cubicBezTo>
                  <a:cubicBezTo>
                    <a:pt x="12034" y="10370"/>
                    <a:pt x="11950" y="10398"/>
                    <a:pt x="11887" y="10398"/>
                  </a:cubicBezTo>
                  <a:cubicBezTo>
                    <a:pt x="11859" y="10342"/>
                    <a:pt x="11803" y="10279"/>
                    <a:pt x="11775" y="10223"/>
                  </a:cubicBezTo>
                  <a:cubicBezTo>
                    <a:pt x="11775" y="10195"/>
                    <a:pt x="11803" y="10167"/>
                    <a:pt x="11803" y="10139"/>
                  </a:cubicBezTo>
                  <a:cubicBezTo>
                    <a:pt x="11803" y="9902"/>
                    <a:pt x="11629" y="9727"/>
                    <a:pt x="11510" y="9524"/>
                  </a:cubicBezTo>
                  <a:cubicBezTo>
                    <a:pt x="11482" y="9468"/>
                    <a:pt x="11426" y="9405"/>
                    <a:pt x="11363" y="9321"/>
                  </a:cubicBezTo>
                  <a:lnTo>
                    <a:pt x="11363" y="9321"/>
                  </a:lnTo>
                  <a:cubicBezTo>
                    <a:pt x="11462" y="9348"/>
                    <a:pt x="11564" y="9360"/>
                    <a:pt x="11666" y="9360"/>
                  </a:cubicBezTo>
                  <a:cubicBezTo>
                    <a:pt x="12020" y="9360"/>
                    <a:pt x="12385" y="9218"/>
                    <a:pt x="12677" y="9055"/>
                  </a:cubicBezTo>
                  <a:cubicBezTo>
                    <a:pt x="12705" y="9028"/>
                    <a:pt x="12733" y="9000"/>
                    <a:pt x="12796" y="8972"/>
                  </a:cubicBezTo>
                  <a:close/>
                  <a:moveTo>
                    <a:pt x="6853" y="1714"/>
                  </a:moveTo>
                  <a:cubicBezTo>
                    <a:pt x="6853" y="1714"/>
                    <a:pt x="6853" y="1748"/>
                    <a:pt x="6881" y="1748"/>
                  </a:cubicBezTo>
                  <a:cubicBezTo>
                    <a:pt x="6930" y="1846"/>
                    <a:pt x="7070" y="1928"/>
                    <a:pt x="7203" y="1928"/>
                  </a:cubicBezTo>
                  <a:cubicBezTo>
                    <a:pt x="7222" y="1928"/>
                    <a:pt x="7240" y="1927"/>
                    <a:pt x="7258" y="1923"/>
                  </a:cubicBezTo>
                  <a:lnTo>
                    <a:pt x="7342" y="1923"/>
                  </a:lnTo>
                  <a:cubicBezTo>
                    <a:pt x="7342" y="2007"/>
                    <a:pt x="7377" y="2063"/>
                    <a:pt x="7433" y="2154"/>
                  </a:cubicBezTo>
                  <a:cubicBezTo>
                    <a:pt x="7489" y="2238"/>
                    <a:pt x="7461" y="2301"/>
                    <a:pt x="7489" y="2385"/>
                  </a:cubicBezTo>
                  <a:cubicBezTo>
                    <a:pt x="7517" y="2448"/>
                    <a:pt x="7552" y="2476"/>
                    <a:pt x="7608" y="2504"/>
                  </a:cubicBezTo>
                  <a:cubicBezTo>
                    <a:pt x="7636" y="2588"/>
                    <a:pt x="7664" y="2678"/>
                    <a:pt x="7664" y="2762"/>
                  </a:cubicBezTo>
                  <a:cubicBezTo>
                    <a:pt x="7692" y="2853"/>
                    <a:pt x="7692" y="2909"/>
                    <a:pt x="7755" y="2972"/>
                  </a:cubicBezTo>
                  <a:cubicBezTo>
                    <a:pt x="7783" y="3028"/>
                    <a:pt x="7839" y="3056"/>
                    <a:pt x="7867" y="3084"/>
                  </a:cubicBezTo>
                  <a:lnTo>
                    <a:pt x="7867" y="3112"/>
                  </a:lnTo>
                  <a:cubicBezTo>
                    <a:pt x="7861" y="3109"/>
                    <a:pt x="7855" y="3108"/>
                    <a:pt x="7848" y="3108"/>
                  </a:cubicBezTo>
                  <a:cubicBezTo>
                    <a:pt x="7787" y="3108"/>
                    <a:pt x="7686" y="3211"/>
                    <a:pt x="7636" y="3287"/>
                  </a:cubicBezTo>
                  <a:lnTo>
                    <a:pt x="7636" y="3175"/>
                  </a:lnTo>
                  <a:cubicBezTo>
                    <a:pt x="7636" y="3112"/>
                    <a:pt x="7664" y="3112"/>
                    <a:pt x="7636" y="3056"/>
                  </a:cubicBezTo>
                  <a:cubicBezTo>
                    <a:pt x="7608" y="3000"/>
                    <a:pt x="7552" y="2972"/>
                    <a:pt x="7517" y="2937"/>
                  </a:cubicBezTo>
                  <a:cubicBezTo>
                    <a:pt x="7342" y="2797"/>
                    <a:pt x="7230" y="2678"/>
                    <a:pt x="7258" y="2476"/>
                  </a:cubicBezTo>
                  <a:cubicBezTo>
                    <a:pt x="7258" y="2462"/>
                    <a:pt x="7251" y="2455"/>
                    <a:pt x="7244" y="2455"/>
                  </a:cubicBezTo>
                  <a:cubicBezTo>
                    <a:pt x="7237" y="2455"/>
                    <a:pt x="7230" y="2462"/>
                    <a:pt x="7230" y="2476"/>
                  </a:cubicBezTo>
                  <a:cubicBezTo>
                    <a:pt x="7167" y="2706"/>
                    <a:pt x="7230" y="2825"/>
                    <a:pt x="7405" y="3028"/>
                  </a:cubicBezTo>
                  <a:cubicBezTo>
                    <a:pt x="7489" y="3112"/>
                    <a:pt x="7489" y="3084"/>
                    <a:pt x="7461" y="3203"/>
                  </a:cubicBezTo>
                  <a:cubicBezTo>
                    <a:pt x="7461" y="3287"/>
                    <a:pt x="7489" y="3378"/>
                    <a:pt x="7517" y="3462"/>
                  </a:cubicBezTo>
                  <a:lnTo>
                    <a:pt x="7517" y="3497"/>
                  </a:lnTo>
                  <a:cubicBezTo>
                    <a:pt x="7517" y="3525"/>
                    <a:pt x="7489" y="3525"/>
                    <a:pt x="7461" y="3525"/>
                  </a:cubicBezTo>
                  <a:cubicBezTo>
                    <a:pt x="7405" y="3525"/>
                    <a:pt x="7377" y="3553"/>
                    <a:pt x="7342" y="3580"/>
                  </a:cubicBezTo>
                  <a:cubicBezTo>
                    <a:pt x="7258" y="3636"/>
                    <a:pt x="7202" y="3727"/>
                    <a:pt x="7140" y="3846"/>
                  </a:cubicBezTo>
                  <a:cubicBezTo>
                    <a:pt x="7112" y="3874"/>
                    <a:pt x="7140" y="3874"/>
                    <a:pt x="7167" y="3874"/>
                  </a:cubicBezTo>
                  <a:cubicBezTo>
                    <a:pt x="7230" y="3783"/>
                    <a:pt x="7314" y="3699"/>
                    <a:pt x="7405" y="3671"/>
                  </a:cubicBezTo>
                  <a:cubicBezTo>
                    <a:pt x="7433" y="3654"/>
                    <a:pt x="7470" y="3654"/>
                    <a:pt x="7507" y="3654"/>
                  </a:cubicBezTo>
                  <a:cubicBezTo>
                    <a:pt x="7543" y="3654"/>
                    <a:pt x="7580" y="3654"/>
                    <a:pt x="7608" y="3636"/>
                  </a:cubicBezTo>
                  <a:cubicBezTo>
                    <a:pt x="7664" y="3608"/>
                    <a:pt x="7664" y="3525"/>
                    <a:pt x="7692" y="3462"/>
                  </a:cubicBezTo>
                  <a:cubicBezTo>
                    <a:pt x="7692" y="3412"/>
                    <a:pt x="7762" y="3249"/>
                    <a:pt x="7817" y="3249"/>
                  </a:cubicBezTo>
                  <a:cubicBezTo>
                    <a:pt x="7825" y="3249"/>
                    <a:pt x="7832" y="3252"/>
                    <a:pt x="7839" y="3259"/>
                  </a:cubicBezTo>
                  <a:cubicBezTo>
                    <a:pt x="7867" y="3259"/>
                    <a:pt x="7867" y="3406"/>
                    <a:pt x="7867" y="3434"/>
                  </a:cubicBezTo>
                  <a:cubicBezTo>
                    <a:pt x="7867" y="3497"/>
                    <a:pt x="7930" y="3580"/>
                    <a:pt x="7867" y="3636"/>
                  </a:cubicBezTo>
                  <a:cubicBezTo>
                    <a:pt x="7867" y="3671"/>
                    <a:pt x="7755" y="3699"/>
                    <a:pt x="7727" y="3727"/>
                  </a:cubicBezTo>
                  <a:cubicBezTo>
                    <a:pt x="7580" y="3846"/>
                    <a:pt x="7461" y="3930"/>
                    <a:pt x="7314" y="3986"/>
                  </a:cubicBezTo>
                  <a:cubicBezTo>
                    <a:pt x="7028" y="4161"/>
                    <a:pt x="6734" y="4252"/>
                    <a:pt x="6412" y="4308"/>
                  </a:cubicBezTo>
                  <a:cubicBezTo>
                    <a:pt x="6384" y="4308"/>
                    <a:pt x="6384" y="4371"/>
                    <a:pt x="6412" y="4371"/>
                  </a:cubicBezTo>
                  <a:cubicBezTo>
                    <a:pt x="6965" y="4308"/>
                    <a:pt x="7552" y="4105"/>
                    <a:pt x="7930" y="3727"/>
                  </a:cubicBezTo>
                  <a:lnTo>
                    <a:pt x="7930" y="3727"/>
                  </a:lnTo>
                  <a:cubicBezTo>
                    <a:pt x="7902" y="3811"/>
                    <a:pt x="7867" y="3902"/>
                    <a:pt x="7867" y="3986"/>
                  </a:cubicBezTo>
                  <a:cubicBezTo>
                    <a:pt x="7867" y="4077"/>
                    <a:pt x="7958" y="4133"/>
                    <a:pt x="7958" y="4224"/>
                  </a:cubicBezTo>
                  <a:cubicBezTo>
                    <a:pt x="7986" y="4308"/>
                    <a:pt x="7902" y="4371"/>
                    <a:pt x="7902" y="4455"/>
                  </a:cubicBezTo>
                  <a:cubicBezTo>
                    <a:pt x="7867" y="4545"/>
                    <a:pt x="7930" y="4601"/>
                    <a:pt x="7930" y="4685"/>
                  </a:cubicBezTo>
                  <a:cubicBezTo>
                    <a:pt x="7839" y="4685"/>
                    <a:pt x="7783" y="4720"/>
                    <a:pt x="7692" y="4804"/>
                  </a:cubicBezTo>
                  <a:cubicBezTo>
                    <a:pt x="7580" y="4895"/>
                    <a:pt x="7489" y="4860"/>
                    <a:pt x="7377" y="4895"/>
                  </a:cubicBezTo>
                  <a:cubicBezTo>
                    <a:pt x="7258" y="4895"/>
                    <a:pt x="7202" y="4951"/>
                    <a:pt x="7112" y="5007"/>
                  </a:cubicBezTo>
                  <a:cubicBezTo>
                    <a:pt x="7063" y="4991"/>
                    <a:pt x="7012" y="4975"/>
                    <a:pt x="6962" y="4975"/>
                  </a:cubicBezTo>
                  <a:cubicBezTo>
                    <a:pt x="6925" y="4975"/>
                    <a:pt x="6888" y="4983"/>
                    <a:pt x="6853" y="5007"/>
                  </a:cubicBezTo>
                  <a:cubicBezTo>
                    <a:pt x="6790" y="5035"/>
                    <a:pt x="6734" y="5070"/>
                    <a:pt x="6678" y="5070"/>
                  </a:cubicBezTo>
                  <a:cubicBezTo>
                    <a:pt x="6615" y="5098"/>
                    <a:pt x="6559" y="5098"/>
                    <a:pt x="6503" y="5126"/>
                  </a:cubicBezTo>
                  <a:cubicBezTo>
                    <a:pt x="6468" y="5154"/>
                    <a:pt x="6468" y="5210"/>
                    <a:pt x="6503" y="5245"/>
                  </a:cubicBezTo>
                  <a:cubicBezTo>
                    <a:pt x="6643" y="5245"/>
                    <a:pt x="6734" y="5210"/>
                    <a:pt x="6853" y="5154"/>
                  </a:cubicBezTo>
                  <a:cubicBezTo>
                    <a:pt x="6909" y="5140"/>
                    <a:pt x="6966" y="5140"/>
                    <a:pt x="7021" y="5140"/>
                  </a:cubicBezTo>
                  <a:cubicBezTo>
                    <a:pt x="7075" y="5140"/>
                    <a:pt x="7126" y="5140"/>
                    <a:pt x="7167" y="5126"/>
                  </a:cubicBezTo>
                  <a:cubicBezTo>
                    <a:pt x="7258" y="5098"/>
                    <a:pt x="7314" y="5035"/>
                    <a:pt x="7433" y="5035"/>
                  </a:cubicBezTo>
                  <a:cubicBezTo>
                    <a:pt x="7461" y="5021"/>
                    <a:pt x="7498" y="5021"/>
                    <a:pt x="7535" y="5021"/>
                  </a:cubicBezTo>
                  <a:cubicBezTo>
                    <a:pt x="7571" y="5021"/>
                    <a:pt x="7608" y="5021"/>
                    <a:pt x="7636" y="5007"/>
                  </a:cubicBezTo>
                  <a:cubicBezTo>
                    <a:pt x="7692" y="4979"/>
                    <a:pt x="7727" y="4951"/>
                    <a:pt x="7783" y="4951"/>
                  </a:cubicBezTo>
                  <a:cubicBezTo>
                    <a:pt x="7783" y="5007"/>
                    <a:pt x="7727" y="5154"/>
                    <a:pt x="7692" y="5245"/>
                  </a:cubicBezTo>
                  <a:cubicBezTo>
                    <a:pt x="7692" y="5357"/>
                    <a:pt x="7727" y="5475"/>
                    <a:pt x="7783" y="5559"/>
                  </a:cubicBezTo>
                  <a:cubicBezTo>
                    <a:pt x="7794" y="5584"/>
                    <a:pt x="7809" y="5595"/>
                    <a:pt x="7824" y="5595"/>
                  </a:cubicBezTo>
                  <a:cubicBezTo>
                    <a:pt x="7846" y="5595"/>
                    <a:pt x="7867" y="5569"/>
                    <a:pt x="7867" y="5531"/>
                  </a:cubicBezTo>
                  <a:lnTo>
                    <a:pt x="7867" y="5385"/>
                  </a:lnTo>
                  <a:cubicBezTo>
                    <a:pt x="7902" y="5419"/>
                    <a:pt x="7930" y="5447"/>
                    <a:pt x="7958" y="5475"/>
                  </a:cubicBezTo>
                  <a:lnTo>
                    <a:pt x="8077" y="5475"/>
                  </a:lnTo>
                  <a:cubicBezTo>
                    <a:pt x="8042" y="5503"/>
                    <a:pt x="8042" y="5531"/>
                    <a:pt x="8042" y="5559"/>
                  </a:cubicBezTo>
                  <a:cubicBezTo>
                    <a:pt x="8014" y="5769"/>
                    <a:pt x="7958" y="5853"/>
                    <a:pt x="7755" y="5909"/>
                  </a:cubicBezTo>
                  <a:cubicBezTo>
                    <a:pt x="7636" y="5944"/>
                    <a:pt x="7552" y="5972"/>
                    <a:pt x="7433" y="5972"/>
                  </a:cubicBezTo>
                  <a:cubicBezTo>
                    <a:pt x="7258" y="6028"/>
                    <a:pt x="7084" y="6084"/>
                    <a:pt x="6937" y="6203"/>
                  </a:cubicBezTo>
                  <a:cubicBezTo>
                    <a:pt x="6937" y="6231"/>
                    <a:pt x="6937" y="6231"/>
                    <a:pt x="6965" y="6231"/>
                  </a:cubicBezTo>
                  <a:cubicBezTo>
                    <a:pt x="7314" y="6084"/>
                    <a:pt x="7902" y="6231"/>
                    <a:pt x="8160" y="5881"/>
                  </a:cubicBezTo>
                  <a:cubicBezTo>
                    <a:pt x="8188" y="5853"/>
                    <a:pt x="8216" y="5825"/>
                    <a:pt x="8216" y="5769"/>
                  </a:cubicBezTo>
                  <a:cubicBezTo>
                    <a:pt x="8363" y="5734"/>
                    <a:pt x="8510" y="5622"/>
                    <a:pt x="8601" y="5503"/>
                  </a:cubicBezTo>
                  <a:cubicBezTo>
                    <a:pt x="8713" y="5301"/>
                    <a:pt x="8566" y="5126"/>
                    <a:pt x="8566" y="4923"/>
                  </a:cubicBezTo>
                  <a:cubicBezTo>
                    <a:pt x="8566" y="4748"/>
                    <a:pt x="8566" y="4685"/>
                    <a:pt x="8685" y="4601"/>
                  </a:cubicBezTo>
                  <a:cubicBezTo>
                    <a:pt x="8804" y="4482"/>
                    <a:pt x="8888" y="4336"/>
                    <a:pt x="8888" y="4196"/>
                  </a:cubicBezTo>
                  <a:cubicBezTo>
                    <a:pt x="8888" y="4105"/>
                    <a:pt x="8860" y="4021"/>
                    <a:pt x="8832" y="3958"/>
                  </a:cubicBezTo>
                  <a:cubicBezTo>
                    <a:pt x="8776" y="3874"/>
                    <a:pt x="8685" y="3846"/>
                    <a:pt x="8657" y="3783"/>
                  </a:cubicBezTo>
                  <a:cubicBezTo>
                    <a:pt x="8629" y="3699"/>
                    <a:pt x="8741" y="3434"/>
                    <a:pt x="8804" y="3378"/>
                  </a:cubicBezTo>
                  <a:cubicBezTo>
                    <a:pt x="8860" y="3322"/>
                    <a:pt x="8916" y="3259"/>
                    <a:pt x="8979" y="3203"/>
                  </a:cubicBezTo>
                  <a:cubicBezTo>
                    <a:pt x="9034" y="3147"/>
                    <a:pt x="9125" y="3112"/>
                    <a:pt x="9181" y="3056"/>
                  </a:cubicBezTo>
                  <a:cubicBezTo>
                    <a:pt x="9265" y="3000"/>
                    <a:pt x="9328" y="2972"/>
                    <a:pt x="9412" y="2909"/>
                  </a:cubicBezTo>
                  <a:cubicBezTo>
                    <a:pt x="9650" y="2762"/>
                    <a:pt x="9909" y="2678"/>
                    <a:pt x="10174" y="2560"/>
                  </a:cubicBezTo>
                  <a:cubicBezTo>
                    <a:pt x="10664" y="2357"/>
                    <a:pt x="11160" y="2210"/>
                    <a:pt x="11713" y="2126"/>
                  </a:cubicBezTo>
                  <a:cubicBezTo>
                    <a:pt x="11961" y="2070"/>
                    <a:pt x="12223" y="2040"/>
                    <a:pt x="12490" y="2040"/>
                  </a:cubicBezTo>
                  <a:cubicBezTo>
                    <a:pt x="12785" y="2040"/>
                    <a:pt x="13086" y="2077"/>
                    <a:pt x="13377" y="2154"/>
                  </a:cubicBezTo>
                  <a:cubicBezTo>
                    <a:pt x="13635" y="2210"/>
                    <a:pt x="13929" y="2329"/>
                    <a:pt x="14195" y="2448"/>
                  </a:cubicBezTo>
                  <a:cubicBezTo>
                    <a:pt x="14370" y="2504"/>
                    <a:pt x="14544" y="2623"/>
                    <a:pt x="14747" y="2678"/>
                  </a:cubicBezTo>
                  <a:cubicBezTo>
                    <a:pt x="14922" y="2825"/>
                    <a:pt x="15097" y="2972"/>
                    <a:pt x="15272" y="3112"/>
                  </a:cubicBezTo>
                  <a:cubicBezTo>
                    <a:pt x="15593" y="3378"/>
                    <a:pt x="15908" y="3608"/>
                    <a:pt x="16146" y="3930"/>
                  </a:cubicBezTo>
                  <a:cubicBezTo>
                    <a:pt x="16642" y="4601"/>
                    <a:pt x="16957" y="5385"/>
                    <a:pt x="17306" y="6147"/>
                  </a:cubicBezTo>
                  <a:cubicBezTo>
                    <a:pt x="17397" y="6349"/>
                    <a:pt x="17453" y="6580"/>
                    <a:pt x="17544" y="6818"/>
                  </a:cubicBezTo>
                  <a:cubicBezTo>
                    <a:pt x="17600" y="6930"/>
                    <a:pt x="17656" y="7077"/>
                    <a:pt x="17719" y="7223"/>
                  </a:cubicBezTo>
                  <a:cubicBezTo>
                    <a:pt x="17831" y="7517"/>
                    <a:pt x="18097" y="7748"/>
                    <a:pt x="18327" y="7923"/>
                  </a:cubicBezTo>
                  <a:cubicBezTo>
                    <a:pt x="18593" y="8098"/>
                    <a:pt x="18880" y="8216"/>
                    <a:pt x="19173" y="8244"/>
                  </a:cubicBezTo>
                  <a:lnTo>
                    <a:pt x="19698" y="8244"/>
                  </a:lnTo>
                  <a:cubicBezTo>
                    <a:pt x="19817" y="8244"/>
                    <a:pt x="19929" y="8216"/>
                    <a:pt x="20019" y="8216"/>
                  </a:cubicBezTo>
                  <a:cubicBezTo>
                    <a:pt x="19929" y="8419"/>
                    <a:pt x="19579" y="8566"/>
                    <a:pt x="19404" y="8650"/>
                  </a:cubicBezTo>
                  <a:cubicBezTo>
                    <a:pt x="19117" y="8741"/>
                    <a:pt x="18852" y="8797"/>
                    <a:pt x="18593" y="8881"/>
                  </a:cubicBezTo>
                  <a:cubicBezTo>
                    <a:pt x="18299" y="8944"/>
                    <a:pt x="18069" y="9028"/>
                    <a:pt x="17747" y="9028"/>
                  </a:cubicBezTo>
                  <a:cubicBezTo>
                    <a:pt x="17516" y="9028"/>
                    <a:pt x="17250" y="9000"/>
                    <a:pt x="16992" y="9000"/>
                  </a:cubicBezTo>
                  <a:lnTo>
                    <a:pt x="16957" y="9000"/>
                  </a:lnTo>
                  <a:lnTo>
                    <a:pt x="16957" y="8944"/>
                  </a:lnTo>
                  <a:cubicBezTo>
                    <a:pt x="17020" y="8825"/>
                    <a:pt x="17048" y="8741"/>
                    <a:pt x="17076" y="8650"/>
                  </a:cubicBezTo>
                  <a:cubicBezTo>
                    <a:pt x="17243" y="8757"/>
                    <a:pt x="17444" y="8830"/>
                    <a:pt x="17654" y="8830"/>
                  </a:cubicBezTo>
                  <a:cubicBezTo>
                    <a:pt x="17733" y="8830"/>
                    <a:pt x="17814" y="8820"/>
                    <a:pt x="17894" y="8797"/>
                  </a:cubicBezTo>
                  <a:cubicBezTo>
                    <a:pt x="17916" y="8775"/>
                    <a:pt x="17921" y="8731"/>
                    <a:pt x="17894" y="8731"/>
                  </a:cubicBezTo>
                  <a:cubicBezTo>
                    <a:pt x="17887" y="8731"/>
                    <a:pt x="17877" y="8734"/>
                    <a:pt x="17866" y="8741"/>
                  </a:cubicBezTo>
                  <a:cubicBezTo>
                    <a:pt x="17600" y="8741"/>
                    <a:pt x="17341" y="8706"/>
                    <a:pt x="17076" y="8594"/>
                  </a:cubicBezTo>
                  <a:cubicBezTo>
                    <a:pt x="17104" y="8475"/>
                    <a:pt x="17104" y="8328"/>
                    <a:pt x="17048" y="8181"/>
                  </a:cubicBezTo>
                  <a:cubicBezTo>
                    <a:pt x="16992" y="8070"/>
                    <a:pt x="16957" y="7923"/>
                    <a:pt x="16901" y="7804"/>
                  </a:cubicBezTo>
                  <a:cubicBezTo>
                    <a:pt x="16817" y="7692"/>
                    <a:pt x="16726" y="7601"/>
                    <a:pt x="16670" y="7482"/>
                  </a:cubicBezTo>
                  <a:cubicBezTo>
                    <a:pt x="16495" y="7133"/>
                    <a:pt x="16551" y="6755"/>
                    <a:pt x="16551" y="6377"/>
                  </a:cubicBezTo>
                  <a:cubicBezTo>
                    <a:pt x="16551" y="6084"/>
                    <a:pt x="16495" y="5797"/>
                    <a:pt x="16376" y="5531"/>
                  </a:cubicBezTo>
                  <a:cubicBezTo>
                    <a:pt x="16348" y="5503"/>
                    <a:pt x="16348" y="5503"/>
                    <a:pt x="16348" y="5475"/>
                  </a:cubicBezTo>
                  <a:cubicBezTo>
                    <a:pt x="16348" y="5475"/>
                    <a:pt x="16321" y="5475"/>
                    <a:pt x="16321" y="5447"/>
                  </a:cubicBezTo>
                  <a:cubicBezTo>
                    <a:pt x="16258" y="5210"/>
                    <a:pt x="16174" y="5070"/>
                    <a:pt x="15971" y="4923"/>
                  </a:cubicBezTo>
                  <a:cubicBezTo>
                    <a:pt x="15705" y="4720"/>
                    <a:pt x="15446" y="4629"/>
                    <a:pt x="15153" y="4545"/>
                  </a:cubicBezTo>
                  <a:lnTo>
                    <a:pt x="15153" y="4545"/>
                  </a:lnTo>
                  <a:cubicBezTo>
                    <a:pt x="15384" y="4657"/>
                    <a:pt x="15593" y="4776"/>
                    <a:pt x="15796" y="4923"/>
                  </a:cubicBezTo>
                  <a:cubicBezTo>
                    <a:pt x="15880" y="5007"/>
                    <a:pt x="15971" y="5070"/>
                    <a:pt x="16055" y="5154"/>
                  </a:cubicBezTo>
                  <a:cubicBezTo>
                    <a:pt x="16055" y="5182"/>
                    <a:pt x="16083" y="5210"/>
                    <a:pt x="16118" y="5245"/>
                  </a:cubicBezTo>
                  <a:cubicBezTo>
                    <a:pt x="15999" y="5154"/>
                    <a:pt x="15880" y="5098"/>
                    <a:pt x="15768" y="5007"/>
                  </a:cubicBezTo>
                  <a:cubicBezTo>
                    <a:pt x="15762" y="5002"/>
                    <a:pt x="15755" y="4999"/>
                    <a:pt x="15749" y="4999"/>
                  </a:cubicBezTo>
                  <a:cubicBezTo>
                    <a:pt x="15725" y="4999"/>
                    <a:pt x="15710" y="5041"/>
                    <a:pt x="15733" y="5070"/>
                  </a:cubicBezTo>
                  <a:cubicBezTo>
                    <a:pt x="15971" y="5273"/>
                    <a:pt x="16174" y="5419"/>
                    <a:pt x="16293" y="5706"/>
                  </a:cubicBezTo>
                  <a:cubicBezTo>
                    <a:pt x="16404" y="6028"/>
                    <a:pt x="16376" y="6377"/>
                    <a:pt x="16348" y="6699"/>
                  </a:cubicBezTo>
                  <a:cubicBezTo>
                    <a:pt x="16321" y="6993"/>
                    <a:pt x="16321" y="7251"/>
                    <a:pt x="16404" y="7545"/>
                  </a:cubicBezTo>
                  <a:cubicBezTo>
                    <a:pt x="16523" y="7776"/>
                    <a:pt x="16754" y="7951"/>
                    <a:pt x="16873" y="8181"/>
                  </a:cubicBezTo>
                  <a:cubicBezTo>
                    <a:pt x="16957" y="8419"/>
                    <a:pt x="16957" y="8531"/>
                    <a:pt x="16873" y="8741"/>
                  </a:cubicBezTo>
                  <a:cubicBezTo>
                    <a:pt x="16817" y="8853"/>
                    <a:pt x="16754" y="8972"/>
                    <a:pt x="16726" y="9090"/>
                  </a:cubicBezTo>
                  <a:cubicBezTo>
                    <a:pt x="16642" y="9377"/>
                    <a:pt x="16754" y="9552"/>
                    <a:pt x="16817" y="9846"/>
                  </a:cubicBezTo>
                  <a:cubicBezTo>
                    <a:pt x="16873" y="10139"/>
                    <a:pt x="16670" y="10370"/>
                    <a:pt x="16642" y="10629"/>
                  </a:cubicBezTo>
                  <a:cubicBezTo>
                    <a:pt x="16642" y="10748"/>
                    <a:pt x="16698" y="10804"/>
                    <a:pt x="16754" y="10894"/>
                  </a:cubicBezTo>
                  <a:cubicBezTo>
                    <a:pt x="16845" y="11069"/>
                    <a:pt x="16817" y="11244"/>
                    <a:pt x="16754" y="11447"/>
                  </a:cubicBezTo>
                  <a:cubicBezTo>
                    <a:pt x="16607" y="11622"/>
                    <a:pt x="16551" y="11824"/>
                    <a:pt x="16523" y="12062"/>
                  </a:cubicBezTo>
                  <a:cubicBezTo>
                    <a:pt x="16523" y="12146"/>
                    <a:pt x="16523" y="12265"/>
                    <a:pt x="16495" y="12321"/>
                  </a:cubicBezTo>
                  <a:cubicBezTo>
                    <a:pt x="16446" y="12386"/>
                    <a:pt x="16379" y="12407"/>
                    <a:pt x="16315" y="12407"/>
                  </a:cubicBezTo>
                  <a:cubicBezTo>
                    <a:pt x="16262" y="12407"/>
                    <a:pt x="16212" y="12393"/>
                    <a:pt x="16174" y="12377"/>
                  </a:cubicBezTo>
                  <a:cubicBezTo>
                    <a:pt x="15971" y="12377"/>
                    <a:pt x="15768" y="12412"/>
                    <a:pt x="15593" y="12440"/>
                  </a:cubicBezTo>
                  <a:cubicBezTo>
                    <a:pt x="15530" y="12440"/>
                    <a:pt x="15446" y="12468"/>
                    <a:pt x="15384" y="12468"/>
                  </a:cubicBezTo>
                  <a:cubicBezTo>
                    <a:pt x="15361" y="12473"/>
                    <a:pt x="15341" y="12476"/>
                    <a:pt x="15321" y="12476"/>
                  </a:cubicBezTo>
                  <a:cubicBezTo>
                    <a:pt x="15245" y="12476"/>
                    <a:pt x="15186" y="12440"/>
                    <a:pt x="15097" y="12440"/>
                  </a:cubicBezTo>
                  <a:cubicBezTo>
                    <a:pt x="15037" y="12426"/>
                    <a:pt x="14971" y="12426"/>
                    <a:pt x="14901" y="12426"/>
                  </a:cubicBezTo>
                  <a:cubicBezTo>
                    <a:pt x="14831" y="12426"/>
                    <a:pt x="14758" y="12426"/>
                    <a:pt x="14684" y="12412"/>
                  </a:cubicBezTo>
                  <a:cubicBezTo>
                    <a:pt x="14600" y="12377"/>
                    <a:pt x="14544" y="12349"/>
                    <a:pt x="14600" y="12265"/>
                  </a:cubicBezTo>
                  <a:cubicBezTo>
                    <a:pt x="14628" y="12202"/>
                    <a:pt x="14684" y="12146"/>
                    <a:pt x="14719" y="12118"/>
                  </a:cubicBezTo>
                  <a:cubicBezTo>
                    <a:pt x="14859" y="11999"/>
                    <a:pt x="15034" y="11887"/>
                    <a:pt x="15181" y="11769"/>
                  </a:cubicBezTo>
                  <a:cubicBezTo>
                    <a:pt x="15356" y="11594"/>
                    <a:pt x="15558" y="11475"/>
                    <a:pt x="15558" y="11188"/>
                  </a:cubicBezTo>
                  <a:cubicBezTo>
                    <a:pt x="15558" y="11013"/>
                    <a:pt x="15530" y="10839"/>
                    <a:pt x="15502" y="10664"/>
                  </a:cubicBezTo>
                  <a:lnTo>
                    <a:pt x="15502" y="10601"/>
                  </a:lnTo>
                  <a:cubicBezTo>
                    <a:pt x="15576" y="10573"/>
                    <a:pt x="15670" y="10573"/>
                    <a:pt x="15765" y="10573"/>
                  </a:cubicBezTo>
                  <a:cubicBezTo>
                    <a:pt x="15859" y="10573"/>
                    <a:pt x="15953" y="10573"/>
                    <a:pt x="16027" y="10545"/>
                  </a:cubicBezTo>
                  <a:cubicBezTo>
                    <a:pt x="16055" y="10517"/>
                    <a:pt x="16055" y="10454"/>
                    <a:pt x="16027" y="10454"/>
                  </a:cubicBezTo>
                  <a:cubicBezTo>
                    <a:pt x="15965" y="10430"/>
                    <a:pt x="15909" y="10422"/>
                    <a:pt x="15854" y="10422"/>
                  </a:cubicBezTo>
                  <a:cubicBezTo>
                    <a:pt x="15779" y="10422"/>
                    <a:pt x="15706" y="10438"/>
                    <a:pt x="15621" y="10454"/>
                  </a:cubicBezTo>
                  <a:cubicBezTo>
                    <a:pt x="15593" y="10454"/>
                    <a:pt x="15530" y="10454"/>
                    <a:pt x="15502" y="10489"/>
                  </a:cubicBezTo>
                  <a:cubicBezTo>
                    <a:pt x="15502" y="10398"/>
                    <a:pt x="15474" y="10342"/>
                    <a:pt x="15474" y="10251"/>
                  </a:cubicBezTo>
                  <a:lnTo>
                    <a:pt x="15474" y="10251"/>
                  </a:lnTo>
                  <a:cubicBezTo>
                    <a:pt x="15535" y="10263"/>
                    <a:pt x="15596" y="10270"/>
                    <a:pt x="15654" y="10270"/>
                  </a:cubicBezTo>
                  <a:cubicBezTo>
                    <a:pt x="15737" y="10270"/>
                    <a:pt x="15814" y="10256"/>
                    <a:pt x="15880" y="10223"/>
                  </a:cubicBezTo>
                  <a:cubicBezTo>
                    <a:pt x="15943" y="10195"/>
                    <a:pt x="15908" y="10104"/>
                    <a:pt x="15852" y="10104"/>
                  </a:cubicBezTo>
                  <a:cubicBezTo>
                    <a:pt x="15705" y="10167"/>
                    <a:pt x="15593" y="10167"/>
                    <a:pt x="15446" y="10195"/>
                  </a:cubicBezTo>
                  <a:cubicBezTo>
                    <a:pt x="15384" y="9874"/>
                    <a:pt x="15272" y="9615"/>
                    <a:pt x="15034" y="9405"/>
                  </a:cubicBezTo>
                  <a:cubicBezTo>
                    <a:pt x="14894" y="9293"/>
                    <a:pt x="14747" y="9174"/>
                    <a:pt x="14628" y="9028"/>
                  </a:cubicBezTo>
                  <a:cubicBezTo>
                    <a:pt x="14544" y="8881"/>
                    <a:pt x="14509" y="8706"/>
                    <a:pt x="14482" y="8531"/>
                  </a:cubicBezTo>
                  <a:cubicBezTo>
                    <a:pt x="14426" y="8153"/>
                    <a:pt x="14482" y="7832"/>
                    <a:pt x="14223" y="7545"/>
                  </a:cubicBezTo>
                  <a:cubicBezTo>
                    <a:pt x="14104" y="7370"/>
                    <a:pt x="13929" y="7223"/>
                    <a:pt x="13810" y="7049"/>
                  </a:cubicBezTo>
                  <a:cubicBezTo>
                    <a:pt x="13726" y="6874"/>
                    <a:pt x="13698" y="6671"/>
                    <a:pt x="13670" y="6468"/>
                  </a:cubicBezTo>
                  <a:cubicBezTo>
                    <a:pt x="13670" y="6441"/>
                    <a:pt x="13659" y="6431"/>
                    <a:pt x="13645" y="6431"/>
                  </a:cubicBezTo>
                  <a:cubicBezTo>
                    <a:pt x="13628" y="6431"/>
                    <a:pt x="13607" y="6448"/>
                    <a:pt x="13607" y="6468"/>
                  </a:cubicBezTo>
                  <a:cubicBezTo>
                    <a:pt x="13635" y="6699"/>
                    <a:pt x="13670" y="6930"/>
                    <a:pt x="13754" y="7133"/>
                  </a:cubicBezTo>
                  <a:cubicBezTo>
                    <a:pt x="13635" y="7049"/>
                    <a:pt x="13524" y="6993"/>
                    <a:pt x="13405" y="6930"/>
                  </a:cubicBezTo>
                  <a:cubicBezTo>
                    <a:pt x="13247" y="6870"/>
                    <a:pt x="13092" y="6842"/>
                    <a:pt x="12932" y="6842"/>
                  </a:cubicBezTo>
                  <a:cubicBezTo>
                    <a:pt x="12794" y="6842"/>
                    <a:pt x="12652" y="6863"/>
                    <a:pt x="12503" y="6902"/>
                  </a:cubicBezTo>
                  <a:cubicBezTo>
                    <a:pt x="12447" y="6902"/>
                    <a:pt x="12447" y="6993"/>
                    <a:pt x="12503" y="6993"/>
                  </a:cubicBezTo>
                  <a:cubicBezTo>
                    <a:pt x="12636" y="6977"/>
                    <a:pt x="12767" y="6963"/>
                    <a:pt x="12898" y="6963"/>
                  </a:cubicBezTo>
                  <a:cubicBezTo>
                    <a:pt x="13057" y="6963"/>
                    <a:pt x="13216" y="6984"/>
                    <a:pt x="13377" y="7049"/>
                  </a:cubicBezTo>
                  <a:cubicBezTo>
                    <a:pt x="13496" y="7105"/>
                    <a:pt x="13607" y="7168"/>
                    <a:pt x="13726" y="7251"/>
                  </a:cubicBezTo>
                  <a:cubicBezTo>
                    <a:pt x="13901" y="7426"/>
                    <a:pt x="14104" y="7601"/>
                    <a:pt x="14195" y="7832"/>
                  </a:cubicBezTo>
                  <a:cubicBezTo>
                    <a:pt x="14223" y="7923"/>
                    <a:pt x="14223" y="8007"/>
                    <a:pt x="14223" y="8098"/>
                  </a:cubicBezTo>
                  <a:cubicBezTo>
                    <a:pt x="14048" y="7951"/>
                    <a:pt x="13670" y="7951"/>
                    <a:pt x="13496" y="7951"/>
                  </a:cubicBezTo>
                  <a:cubicBezTo>
                    <a:pt x="13083" y="7979"/>
                    <a:pt x="12733" y="8098"/>
                    <a:pt x="12384" y="8272"/>
                  </a:cubicBezTo>
                  <a:cubicBezTo>
                    <a:pt x="12337" y="8296"/>
                    <a:pt x="12349" y="8364"/>
                    <a:pt x="12388" y="8364"/>
                  </a:cubicBezTo>
                  <a:cubicBezTo>
                    <a:pt x="12395" y="8364"/>
                    <a:pt x="12403" y="8362"/>
                    <a:pt x="12412" y="8356"/>
                  </a:cubicBezTo>
                  <a:cubicBezTo>
                    <a:pt x="12677" y="8272"/>
                    <a:pt x="12936" y="8153"/>
                    <a:pt x="13230" y="8126"/>
                  </a:cubicBezTo>
                  <a:cubicBezTo>
                    <a:pt x="13334" y="8106"/>
                    <a:pt x="13438" y="8086"/>
                    <a:pt x="13551" y="8086"/>
                  </a:cubicBezTo>
                  <a:cubicBezTo>
                    <a:pt x="13598" y="8086"/>
                    <a:pt x="13647" y="8089"/>
                    <a:pt x="13698" y="8098"/>
                  </a:cubicBezTo>
                  <a:cubicBezTo>
                    <a:pt x="13810" y="8098"/>
                    <a:pt x="14132" y="8126"/>
                    <a:pt x="14251" y="8216"/>
                  </a:cubicBezTo>
                  <a:lnTo>
                    <a:pt x="14251" y="8419"/>
                  </a:lnTo>
                  <a:cubicBezTo>
                    <a:pt x="14121" y="8378"/>
                    <a:pt x="13986" y="8360"/>
                    <a:pt x="13852" y="8360"/>
                  </a:cubicBezTo>
                  <a:cubicBezTo>
                    <a:pt x="13500" y="8360"/>
                    <a:pt x="13145" y="8483"/>
                    <a:pt x="12852" y="8650"/>
                  </a:cubicBezTo>
                  <a:cubicBezTo>
                    <a:pt x="12622" y="8797"/>
                    <a:pt x="12412" y="8944"/>
                    <a:pt x="12181" y="9055"/>
                  </a:cubicBezTo>
                  <a:cubicBezTo>
                    <a:pt x="11887" y="9174"/>
                    <a:pt x="11601" y="9230"/>
                    <a:pt x="11307" y="9230"/>
                  </a:cubicBezTo>
                  <a:cubicBezTo>
                    <a:pt x="11188" y="9090"/>
                    <a:pt x="11104" y="8944"/>
                    <a:pt x="11013" y="8797"/>
                  </a:cubicBezTo>
                  <a:cubicBezTo>
                    <a:pt x="10901" y="8622"/>
                    <a:pt x="10873" y="8503"/>
                    <a:pt x="10957" y="8328"/>
                  </a:cubicBezTo>
                  <a:cubicBezTo>
                    <a:pt x="11048" y="8181"/>
                    <a:pt x="11132" y="8070"/>
                    <a:pt x="11223" y="7951"/>
                  </a:cubicBezTo>
                  <a:cubicBezTo>
                    <a:pt x="11307" y="7776"/>
                    <a:pt x="11363" y="7629"/>
                    <a:pt x="11426" y="7426"/>
                  </a:cubicBezTo>
                  <a:lnTo>
                    <a:pt x="11454" y="7426"/>
                  </a:lnTo>
                  <a:cubicBezTo>
                    <a:pt x="11657" y="6993"/>
                    <a:pt x="11713" y="6496"/>
                    <a:pt x="11573" y="6056"/>
                  </a:cubicBezTo>
                  <a:cubicBezTo>
                    <a:pt x="11573" y="6032"/>
                    <a:pt x="11561" y="6023"/>
                    <a:pt x="11548" y="6023"/>
                  </a:cubicBezTo>
                  <a:cubicBezTo>
                    <a:pt x="11531" y="6023"/>
                    <a:pt x="11510" y="6040"/>
                    <a:pt x="11510" y="6056"/>
                  </a:cubicBezTo>
                  <a:cubicBezTo>
                    <a:pt x="11573" y="6321"/>
                    <a:pt x="11538" y="6580"/>
                    <a:pt x="11482" y="6818"/>
                  </a:cubicBezTo>
                  <a:cubicBezTo>
                    <a:pt x="11482" y="6671"/>
                    <a:pt x="11454" y="6496"/>
                    <a:pt x="11398" y="6349"/>
                  </a:cubicBezTo>
                  <a:cubicBezTo>
                    <a:pt x="11383" y="6338"/>
                    <a:pt x="11365" y="6331"/>
                    <a:pt x="11349" y="6331"/>
                  </a:cubicBezTo>
                  <a:cubicBezTo>
                    <a:pt x="11326" y="6331"/>
                    <a:pt x="11307" y="6345"/>
                    <a:pt x="11307" y="6377"/>
                  </a:cubicBezTo>
                  <a:cubicBezTo>
                    <a:pt x="11307" y="6580"/>
                    <a:pt x="11363" y="6818"/>
                    <a:pt x="11335" y="7021"/>
                  </a:cubicBezTo>
                  <a:cubicBezTo>
                    <a:pt x="11307" y="7307"/>
                    <a:pt x="11223" y="7629"/>
                    <a:pt x="11076" y="7867"/>
                  </a:cubicBezTo>
                  <a:cubicBezTo>
                    <a:pt x="10901" y="8216"/>
                    <a:pt x="10608" y="8447"/>
                    <a:pt x="10811" y="8825"/>
                  </a:cubicBezTo>
                  <a:cubicBezTo>
                    <a:pt x="10901" y="9028"/>
                    <a:pt x="11048" y="9202"/>
                    <a:pt x="11160" y="9377"/>
                  </a:cubicBezTo>
                  <a:cubicBezTo>
                    <a:pt x="11223" y="9496"/>
                    <a:pt x="11279" y="9615"/>
                    <a:pt x="11363" y="9699"/>
                  </a:cubicBezTo>
                  <a:cubicBezTo>
                    <a:pt x="11426" y="9818"/>
                    <a:pt x="11510" y="9902"/>
                    <a:pt x="11538" y="10020"/>
                  </a:cubicBezTo>
                  <a:cubicBezTo>
                    <a:pt x="11601" y="10223"/>
                    <a:pt x="11307" y="10517"/>
                    <a:pt x="11188" y="10692"/>
                  </a:cubicBezTo>
                  <a:cubicBezTo>
                    <a:pt x="11048" y="10894"/>
                    <a:pt x="10901" y="11125"/>
                    <a:pt x="10755" y="11363"/>
                  </a:cubicBezTo>
                  <a:cubicBezTo>
                    <a:pt x="10664" y="11538"/>
                    <a:pt x="10608" y="11713"/>
                    <a:pt x="10552" y="11915"/>
                  </a:cubicBezTo>
                  <a:cubicBezTo>
                    <a:pt x="10461" y="12090"/>
                    <a:pt x="10377" y="12293"/>
                    <a:pt x="10349" y="12524"/>
                  </a:cubicBezTo>
                  <a:cubicBezTo>
                    <a:pt x="10314" y="12615"/>
                    <a:pt x="10349" y="12761"/>
                    <a:pt x="10258" y="12845"/>
                  </a:cubicBezTo>
                  <a:cubicBezTo>
                    <a:pt x="10223" y="12869"/>
                    <a:pt x="10181" y="12878"/>
                    <a:pt x="10136" y="12878"/>
                  </a:cubicBezTo>
                  <a:cubicBezTo>
                    <a:pt x="10074" y="12878"/>
                    <a:pt x="10005" y="12861"/>
                    <a:pt x="9936" y="12845"/>
                  </a:cubicBezTo>
                  <a:cubicBezTo>
                    <a:pt x="9862" y="12845"/>
                    <a:pt x="9784" y="12833"/>
                    <a:pt x="9697" y="12833"/>
                  </a:cubicBezTo>
                  <a:cubicBezTo>
                    <a:pt x="9654" y="12833"/>
                    <a:pt x="9608" y="12836"/>
                    <a:pt x="9559" y="12845"/>
                  </a:cubicBezTo>
                  <a:cubicBezTo>
                    <a:pt x="9615" y="12761"/>
                    <a:pt x="9678" y="12671"/>
                    <a:pt x="9734" y="12587"/>
                  </a:cubicBezTo>
                  <a:cubicBezTo>
                    <a:pt x="9825" y="12468"/>
                    <a:pt x="9936" y="12377"/>
                    <a:pt x="9999" y="12265"/>
                  </a:cubicBezTo>
                  <a:cubicBezTo>
                    <a:pt x="10021" y="12217"/>
                    <a:pt x="9989" y="12156"/>
                    <a:pt x="9947" y="12156"/>
                  </a:cubicBezTo>
                  <a:cubicBezTo>
                    <a:pt x="9935" y="12156"/>
                    <a:pt x="9921" y="12161"/>
                    <a:pt x="9909" y="12174"/>
                  </a:cubicBezTo>
                  <a:cubicBezTo>
                    <a:pt x="9790" y="12293"/>
                    <a:pt x="9706" y="12377"/>
                    <a:pt x="9615" y="12524"/>
                  </a:cubicBezTo>
                  <a:cubicBezTo>
                    <a:pt x="9559" y="12615"/>
                    <a:pt x="9475" y="12726"/>
                    <a:pt x="9475" y="12845"/>
                  </a:cubicBezTo>
                  <a:lnTo>
                    <a:pt x="9090" y="12845"/>
                  </a:lnTo>
                  <a:cubicBezTo>
                    <a:pt x="9153" y="12761"/>
                    <a:pt x="9209" y="12643"/>
                    <a:pt x="9265" y="12552"/>
                  </a:cubicBezTo>
                  <a:cubicBezTo>
                    <a:pt x="9356" y="12440"/>
                    <a:pt x="9503" y="12349"/>
                    <a:pt x="9587" y="12202"/>
                  </a:cubicBezTo>
                  <a:cubicBezTo>
                    <a:pt x="9609" y="12179"/>
                    <a:pt x="9577" y="12138"/>
                    <a:pt x="9534" y="12138"/>
                  </a:cubicBezTo>
                  <a:cubicBezTo>
                    <a:pt x="9524" y="12138"/>
                    <a:pt x="9514" y="12141"/>
                    <a:pt x="9503" y="12146"/>
                  </a:cubicBezTo>
                  <a:cubicBezTo>
                    <a:pt x="9356" y="12202"/>
                    <a:pt x="9265" y="12321"/>
                    <a:pt x="9153" y="12440"/>
                  </a:cubicBezTo>
                  <a:cubicBezTo>
                    <a:pt x="9125" y="12496"/>
                    <a:pt x="9062" y="12587"/>
                    <a:pt x="9034" y="12643"/>
                  </a:cubicBezTo>
                  <a:cubicBezTo>
                    <a:pt x="9006" y="12726"/>
                    <a:pt x="8979" y="12789"/>
                    <a:pt x="8951" y="12845"/>
                  </a:cubicBezTo>
                  <a:lnTo>
                    <a:pt x="8888" y="12845"/>
                  </a:lnTo>
                  <a:cubicBezTo>
                    <a:pt x="8832" y="12845"/>
                    <a:pt x="8713" y="12845"/>
                    <a:pt x="8713" y="12817"/>
                  </a:cubicBezTo>
                  <a:cubicBezTo>
                    <a:pt x="8601" y="12726"/>
                    <a:pt x="8685" y="12761"/>
                    <a:pt x="8713" y="12699"/>
                  </a:cubicBezTo>
                  <a:cubicBezTo>
                    <a:pt x="8741" y="12587"/>
                    <a:pt x="8888" y="12440"/>
                    <a:pt x="8979" y="12349"/>
                  </a:cubicBezTo>
                  <a:cubicBezTo>
                    <a:pt x="9062" y="12265"/>
                    <a:pt x="9153" y="12174"/>
                    <a:pt x="9265" y="12090"/>
                  </a:cubicBezTo>
                  <a:cubicBezTo>
                    <a:pt x="9384" y="11971"/>
                    <a:pt x="9503" y="11824"/>
                    <a:pt x="9503" y="11650"/>
                  </a:cubicBezTo>
                  <a:cubicBezTo>
                    <a:pt x="9531" y="11419"/>
                    <a:pt x="9615" y="11188"/>
                    <a:pt x="9650" y="10950"/>
                  </a:cubicBezTo>
                  <a:cubicBezTo>
                    <a:pt x="9769" y="10969"/>
                    <a:pt x="9901" y="11018"/>
                    <a:pt x="10020" y="11018"/>
                  </a:cubicBezTo>
                  <a:cubicBezTo>
                    <a:pt x="10075" y="11018"/>
                    <a:pt x="10128" y="11007"/>
                    <a:pt x="10174" y="10978"/>
                  </a:cubicBezTo>
                  <a:cubicBezTo>
                    <a:pt x="10202" y="10978"/>
                    <a:pt x="10202" y="10922"/>
                    <a:pt x="10174" y="10922"/>
                  </a:cubicBezTo>
                  <a:cubicBezTo>
                    <a:pt x="10086" y="10872"/>
                    <a:pt x="9988" y="10862"/>
                    <a:pt x="9886" y="10862"/>
                  </a:cubicBezTo>
                  <a:cubicBezTo>
                    <a:pt x="9818" y="10862"/>
                    <a:pt x="9748" y="10867"/>
                    <a:pt x="9678" y="10867"/>
                  </a:cubicBezTo>
                  <a:cubicBezTo>
                    <a:pt x="9762" y="10454"/>
                    <a:pt x="9825" y="10020"/>
                    <a:pt x="9440" y="9727"/>
                  </a:cubicBezTo>
                  <a:cubicBezTo>
                    <a:pt x="9237" y="9552"/>
                    <a:pt x="9006" y="9440"/>
                    <a:pt x="8804" y="9265"/>
                  </a:cubicBezTo>
                  <a:cubicBezTo>
                    <a:pt x="8566" y="9028"/>
                    <a:pt x="8363" y="8797"/>
                    <a:pt x="8335" y="8447"/>
                  </a:cubicBezTo>
                  <a:cubicBezTo>
                    <a:pt x="8321" y="8433"/>
                    <a:pt x="8300" y="8426"/>
                    <a:pt x="8283" y="8426"/>
                  </a:cubicBezTo>
                  <a:cubicBezTo>
                    <a:pt x="8265" y="8426"/>
                    <a:pt x="8251" y="8433"/>
                    <a:pt x="8251" y="8447"/>
                  </a:cubicBezTo>
                  <a:cubicBezTo>
                    <a:pt x="8251" y="8566"/>
                    <a:pt x="8279" y="8678"/>
                    <a:pt x="8307" y="8797"/>
                  </a:cubicBezTo>
                  <a:cubicBezTo>
                    <a:pt x="8188" y="8622"/>
                    <a:pt x="8104" y="8475"/>
                    <a:pt x="8077" y="8272"/>
                  </a:cubicBezTo>
                  <a:cubicBezTo>
                    <a:pt x="8062" y="8261"/>
                    <a:pt x="8044" y="8254"/>
                    <a:pt x="8028" y="8254"/>
                  </a:cubicBezTo>
                  <a:cubicBezTo>
                    <a:pt x="8005" y="8254"/>
                    <a:pt x="7986" y="8268"/>
                    <a:pt x="7986" y="8300"/>
                  </a:cubicBezTo>
                  <a:cubicBezTo>
                    <a:pt x="8042" y="8475"/>
                    <a:pt x="8104" y="8650"/>
                    <a:pt x="8188" y="8825"/>
                  </a:cubicBezTo>
                  <a:cubicBezTo>
                    <a:pt x="8251" y="8916"/>
                    <a:pt x="8307" y="8972"/>
                    <a:pt x="8391" y="9028"/>
                  </a:cubicBezTo>
                  <a:cubicBezTo>
                    <a:pt x="8454" y="9118"/>
                    <a:pt x="8510" y="9202"/>
                    <a:pt x="8566" y="9293"/>
                  </a:cubicBezTo>
                  <a:cubicBezTo>
                    <a:pt x="8391" y="9321"/>
                    <a:pt x="8216" y="9321"/>
                    <a:pt x="8042" y="9321"/>
                  </a:cubicBezTo>
                  <a:cubicBezTo>
                    <a:pt x="7755" y="9265"/>
                    <a:pt x="7580" y="9118"/>
                    <a:pt x="7433" y="8853"/>
                  </a:cubicBezTo>
                  <a:cubicBezTo>
                    <a:pt x="7342" y="8706"/>
                    <a:pt x="7167" y="8531"/>
                    <a:pt x="7028" y="8419"/>
                  </a:cubicBezTo>
                  <a:cubicBezTo>
                    <a:pt x="6959" y="8351"/>
                    <a:pt x="6895" y="8318"/>
                    <a:pt x="6804" y="8318"/>
                  </a:cubicBezTo>
                  <a:cubicBezTo>
                    <a:pt x="6774" y="8318"/>
                    <a:pt x="6742" y="8321"/>
                    <a:pt x="6706" y="8328"/>
                  </a:cubicBezTo>
                  <a:cubicBezTo>
                    <a:pt x="6678" y="8328"/>
                    <a:pt x="6678" y="8391"/>
                    <a:pt x="6706" y="8391"/>
                  </a:cubicBezTo>
                  <a:cubicBezTo>
                    <a:pt x="6937" y="8391"/>
                    <a:pt x="7202" y="8741"/>
                    <a:pt x="7286" y="8916"/>
                  </a:cubicBezTo>
                  <a:cubicBezTo>
                    <a:pt x="7377" y="9090"/>
                    <a:pt x="7433" y="9265"/>
                    <a:pt x="7580" y="9349"/>
                  </a:cubicBezTo>
                  <a:cubicBezTo>
                    <a:pt x="7664" y="9405"/>
                    <a:pt x="7727" y="9440"/>
                    <a:pt x="7811" y="9468"/>
                  </a:cubicBezTo>
                  <a:cubicBezTo>
                    <a:pt x="7727" y="9818"/>
                    <a:pt x="7692" y="10167"/>
                    <a:pt x="7755" y="10545"/>
                  </a:cubicBezTo>
                  <a:cubicBezTo>
                    <a:pt x="7783" y="10922"/>
                    <a:pt x="8042" y="11538"/>
                    <a:pt x="7755" y="11887"/>
                  </a:cubicBezTo>
                  <a:cubicBezTo>
                    <a:pt x="7608" y="12027"/>
                    <a:pt x="7433" y="12118"/>
                    <a:pt x="7314" y="12265"/>
                  </a:cubicBezTo>
                  <a:cubicBezTo>
                    <a:pt x="7230" y="12377"/>
                    <a:pt x="7202" y="12552"/>
                    <a:pt x="7056" y="12615"/>
                  </a:cubicBezTo>
                  <a:cubicBezTo>
                    <a:pt x="6993" y="12615"/>
                    <a:pt x="6881" y="12587"/>
                    <a:pt x="6790" y="12587"/>
                  </a:cubicBezTo>
                  <a:lnTo>
                    <a:pt x="6643" y="12587"/>
                  </a:lnTo>
                  <a:cubicBezTo>
                    <a:pt x="6734" y="12468"/>
                    <a:pt x="6762" y="12349"/>
                    <a:pt x="6853" y="12265"/>
                  </a:cubicBezTo>
                  <a:cubicBezTo>
                    <a:pt x="6937" y="12090"/>
                    <a:pt x="7084" y="11971"/>
                    <a:pt x="7167" y="11796"/>
                  </a:cubicBezTo>
                  <a:cubicBezTo>
                    <a:pt x="7167" y="11774"/>
                    <a:pt x="7149" y="11733"/>
                    <a:pt x="7127" y="11733"/>
                  </a:cubicBezTo>
                  <a:cubicBezTo>
                    <a:pt x="7122" y="11733"/>
                    <a:pt x="7117" y="11735"/>
                    <a:pt x="7112" y="11741"/>
                  </a:cubicBezTo>
                  <a:cubicBezTo>
                    <a:pt x="6937" y="11824"/>
                    <a:pt x="6790" y="12027"/>
                    <a:pt x="6678" y="12202"/>
                  </a:cubicBezTo>
                  <a:cubicBezTo>
                    <a:pt x="6643" y="12293"/>
                    <a:pt x="6559" y="12440"/>
                    <a:pt x="6559" y="12552"/>
                  </a:cubicBezTo>
                  <a:lnTo>
                    <a:pt x="6182" y="12552"/>
                  </a:lnTo>
                  <a:cubicBezTo>
                    <a:pt x="6210" y="12552"/>
                    <a:pt x="6210" y="12552"/>
                    <a:pt x="6210" y="12524"/>
                  </a:cubicBezTo>
                  <a:cubicBezTo>
                    <a:pt x="6265" y="12468"/>
                    <a:pt x="6293" y="12412"/>
                    <a:pt x="6356" y="12321"/>
                  </a:cubicBezTo>
                  <a:cubicBezTo>
                    <a:pt x="6440" y="12202"/>
                    <a:pt x="6559" y="12090"/>
                    <a:pt x="6643" y="11943"/>
                  </a:cubicBezTo>
                  <a:cubicBezTo>
                    <a:pt x="6687" y="11904"/>
                    <a:pt x="6642" y="11861"/>
                    <a:pt x="6601" y="11861"/>
                  </a:cubicBezTo>
                  <a:cubicBezTo>
                    <a:pt x="6584" y="11861"/>
                    <a:pt x="6567" y="11869"/>
                    <a:pt x="6559" y="11887"/>
                  </a:cubicBezTo>
                  <a:cubicBezTo>
                    <a:pt x="6412" y="11999"/>
                    <a:pt x="6293" y="12118"/>
                    <a:pt x="6210" y="12265"/>
                  </a:cubicBezTo>
                  <a:cubicBezTo>
                    <a:pt x="6154" y="12349"/>
                    <a:pt x="6063" y="12496"/>
                    <a:pt x="6035" y="12615"/>
                  </a:cubicBezTo>
                  <a:lnTo>
                    <a:pt x="5888" y="12615"/>
                  </a:lnTo>
                  <a:cubicBezTo>
                    <a:pt x="5867" y="12621"/>
                    <a:pt x="5852" y="12625"/>
                    <a:pt x="5840" y="12625"/>
                  </a:cubicBezTo>
                  <a:cubicBezTo>
                    <a:pt x="5806" y="12625"/>
                    <a:pt x="5811" y="12592"/>
                    <a:pt x="5832" y="12524"/>
                  </a:cubicBezTo>
                  <a:cubicBezTo>
                    <a:pt x="5860" y="12468"/>
                    <a:pt x="5888" y="12412"/>
                    <a:pt x="5916" y="12321"/>
                  </a:cubicBezTo>
                  <a:cubicBezTo>
                    <a:pt x="5944" y="12237"/>
                    <a:pt x="6035" y="12146"/>
                    <a:pt x="6119" y="12062"/>
                  </a:cubicBezTo>
                  <a:cubicBezTo>
                    <a:pt x="6210" y="11943"/>
                    <a:pt x="6356" y="11852"/>
                    <a:pt x="6440" y="11713"/>
                  </a:cubicBezTo>
                  <a:cubicBezTo>
                    <a:pt x="6643" y="11419"/>
                    <a:pt x="6468" y="11125"/>
                    <a:pt x="6468" y="10804"/>
                  </a:cubicBezTo>
                  <a:lnTo>
                    <a:pt x="6468" y="10720"/>
                  </a:lnTo>
                  <a:cubicBezTo>
                    <a:pt x="6574" y="10770"/>
                    <a:pt x="6692" y="10813"/>
                    <a:pt x="6808" y="10813"/>
                  </a:cubicBezTo>
                  <a:cubicBezTo>
                    <a:pt x="6884" y="10813"/>
                    <a:pt x="6958" y="10795"/>
                    <a:pt x="7028" y="10748"/>
                  </a:cubicBezTo>
                  <a:cubicBezTo>
                    <a:pt x="7056" y="10720"/>
                    <a:pt x="7056" y="10664"/>
                    <a:pt x="6993" y="10664"/>
                  </a:cubicBezTo>
                  <a:cubicBezTo>
                    <a:pt x="6950" y="10671"/>
                    <a:pt x="6907" y="10674"/>
                    <a:pt x="6864" y="10674"/>
                  </a:cubicBezTo>
                  <a:cubicBezTo>
                    <a:pt x="6734" y="10674"/>
                    <a:pt x="6609" y="10641"/>
                    <a:pt x="6503" y="10573"/>
                  </a:cubicBezTo>
                  <a:cubicBezTo>
                    <a:pt x="6531" y="10279"/>
                    <a:pt x="6587" y="10020"/>
                    <a:pt x="6412" y="9727"/>
                  </a:cubicBezTo>
                  <a:cubicBezTo>
                    <a:pt x="6328" y="9524"/>
                    <a:pt x="6210" y="9349"/>
                    <a:pt x="6154" y="9146"/>
                  </a:cubicBezTo>
                  <a:cubicBezTo>
                    <a:pt x="6119" y="9028"/>
                    <a:pt x="6035" y="8825"/>
                    <a:pt x="6063" y="8678"/>
                  </a:cubicBezTo>
                  <a:cubicBezTo>
                    <a:pt x="6154" y="8650"/>
                    <a:pt x="6238" y="8594"/>
                    <a:pt x="6328" y="8531"/>
                  </a:cubicBezTo>
                  <a:cubicBezTo>
                    <a:pt x="6468" y="8391"/>
                    <a:pt x="6587" y="8216"/>
                    <a:pt x="6706" y="8042"/>
                  </a:cubicBezTo>
                  <a:cubicBezTo>
                    <a:pt x="6818" y="8007"/>
                    <a:pt x="6937" y="7979"/>
                    <a:pt x="7084" y="7979"/>
                  </a:cubicBezTo>
                  <a:cubicBezTo>
                    <a:pt x="7286" y="8007"/>
                    <a:pt x="7489" y="8070"/>
                    <a:pt x="7692" y="8126"/>
                  </a:cubicBezTo>
                  <a:cubicBezTo>
                    <a:pt x="7768" y="8138"/>
                    <a:pt x="7843" y="8143"/>
                    <a:pt x="7917" y="8143"/>
                  </a:cubicBezTo>
                  <a:cubicBezTo>
                    <a:pt x="8183" y="8143"/>
                    <a:pt x="8439" y="8072"/>
                    <a:pt x="8713" y="7979"/>
                  </a:cubicBezTo>
                  <a:cubicBezTo>
                    <a:pt x="8776" y="7951"/>
                    <a:pt x="8741" y="7867"/>
                    <a:pt x="8685" y="7867"/>
                  </a:cubicBezTo>
                  <a:cubicBezTo>
                    <a:pt x="8482" y="7923"/>
                    <a:pt x="8279" y="7979"/>
                    <a:pt x="8042" y="8007"/>
                  </a:cubicBezTo>
                  <a:cubicBezTo>
                    <a:pt x="7839" y="8007"/>
                    <a:pt x="7636" y="7979"/>
                    <a:pt x="7433" y="7923"/>
                  </a:cubicBezTo>
                  <a:cubicBezTo>
                    <a:pt x="7286" y="7895"/>
                    <a:pt x="7140" y="7867"/>
                    <a:pt x="6993" y="7867"/>
                  </a:cubicBezTo>
                  <a:cubicBezTo>
                    <a:pt x="6909" y="7895"/>
                    <a:pt x="6818" y="7923"/>
                    <a:pt x="6734" y="7979"/>
                  </a:cubicBezTo>
                  <a:cubicBezTo>
                    <a:pt x="6762" y="7951"/>
                    <a:pt x="6762" y="7923"/>
                    <a:pt x="6762" y="7923"/>
                  </a:cubicBezTo>
                  <a:cubicBezTo>
                    <a:pt x="6881" y="7748"/>
                    <a:pt x="7028" y="7657"/>
                    <a:pt x="7140" y="7545"/>
                  </a:cubicBezTo>
                  <a:lnTo>
                    <a:pt x="7167" y="7545"/>
                  </a:lnTo>
                  <a:cubicBezTo>
                    <a:pt x="7252" y="7580"/>
                    <a:pt x="7337" y="7596"/>
                    <a:pt x="7423" y="7596"/>
                  </a:cubicBezTo>
                  <a:cubicBezTo>
                    <a:pt x="7966" y="7596"/>
                    <a:pt x="8522" y="6961"/>
                    <a:pt x="8776" y="6580"/>
                  </a:cubicBezTo>
                  <a:cubicBezTo>
                    <a:pt x="8796" y="6560"/>
                    <a:pt x="8787" y="6541"/>
                    <a:pt x="8768" y="6541"/>
                  </a:cubicBezTo>
                  <a:cubicBezTo>
                    <a:pt x="8761" y="6541"/>
                    <a:pt x="8751" y="6544"/>
                    <a:pt x="8741" y="6552"/>
                  </a:cubicBezTo>
                  <a:cubicBezTo>
                    <a:pt x="8347" y="6946"/>
                    <a:pt x="7928" y="7484"/>
                    <a:pt x="7316" y="7484"/>
                  </a:cubicBezTo>
                  <a:cubicBezTo>
                    <a:pt x="7297" y="7484"/>
                    <a:pt x="7278" y="7483"/>
                    <a:pt x="7258" y="7482"/>
                  </a:cubicBezTo>
                  <a:cubicBezTo>
                    <a:pt x="7377" y="7454"/>
                    <a:pt x="7489" y="7398"/>
                    <a:pt x="7580" y="7342"/>
                  </a:cubicBezTo>
                  <a:cubicBezTo>
                    <a:pt x="7783" y="7196"/>
                    <a:pt x="7958" y="7077"/>
                    <a:pt x="8132" y="6930"/>
                  </a:cubicBezTo>
                  <a:cubicBezTo>
                    <a:pt x="8178" y="6884"/>
                    <a:pt x="8149" y="6838"/>
                    <a:pt x="8107" y="6838"/>
                  </a:cubicBezTo>
                  <a:cubicBezTo>
                    <a:pt x="8097" y="6838"/>
                    <a:pt x="8087" y="6841"/>
                    <a:pt x="8077" y="6846"/>
                  </a:cubicBezTo>
                  <a:cubicBezTo>
                    <a:pt x="7930" y="6958"/>
                    <a:pt x="7755" y="7077"/>
                    <a:pt x="7580" y="7196"/>
                  </a:cubicBezTo>
                  <a:cubicBezTo>
                    <a:pt x="7517" y="7223"/>
                    <a:pt x="7489" y="7251"/>
                    <a:pt x="7433" y="7307"/>
                  </a:cubicBezTo>
                  <a:cubicBezTo>
                    <a:pt x="7433" y="7279"/>
                    <a:pt x="7461" y="7279"/>
                    <a:pt x="7461" y="7279"/>
                  </a:cubicBezTo>
                  <a:cubicBezTo>
                    <a:pt x="7608" y="7105"/>
                    <a:pt x="7783" y="6902"/>
                    <a:pt x="7839" y="6699"/>
                  </a:cubicBezTo>
                  <a:cubicBezTo>
                    <a:pt x="7839" y="6666"/>
                    <a:pt x="7820" y="6653"/>
                    <a:pt x="7798" y="6653"/>
                  </a:cubicBezTo>
                  <a:cubicBezTo>
                    <a:pt x="7783" y="6653"/>
                    <a:pt x="7766" y="6660"/>
                    <a:pt x="7755" y="6671"/>
                  </a:cubicBezTo>
                  <a:cubicBezTo>
                    <a:pt x="7664" y="6818"/>
                    <a:pt x="7580" y="6930"/>
                    <a:pt x="7489" y="7077"/>
                  </a:cubicBezTo>
                  <a:cubicBezTo>
                    <a:pt x="7433" y="7105"/>
                    <a:pt x="7405" y="7133"/>
                    <a:pt x="7377" y="7168"/>
                  </a:cubicBezTo>
                  <a:cubicBezTo>
                    <a:pt x="7342" y="7196"/>
                    <a:pt x="7314" y="7223"/>
                    <a:pt x="7286" y="7251"/>
                  </a:cubicBezTo>
                  <a:cubicBezTo>
                    <a:pt x="7084" y="7370"/>
                    <a:pt x="6853" y="7517"/>
                    <a:pt x="6678" y="7692"/>
                  </a:cubicBezTo>
                  <a:cubicBezTo>
                    <a:pt x="6503" y="7895"/>
                    <a:pt x="6412" y="8126"/>
                    <a:pt x="6210" y="8328"/>
                  </a:cubicBezTo>
                  <a:cubicBezTo>
                    <a:pt x="5979" y="8566"/>
                    <a:pt x="5482" y="8566"/>
                    <a:pt x="5189" y="8594"/>
                  </a:cubicBezTo>
                  <a:cubicBezTo>
                    <a:pt x="5070" y="8594"/>
                    <a:pt x="4986" y="8622"/>
                    <a:pt x="4895" y="8622"/>
                  </a:cubicBezTo>
                  <a:cubicBezTo>
                    <a:pt x="5042" y="8566"/>
                    <a:pt x="5161" y="8503"/>
                    <a:pt x="5280" y="8419"/>
                  </a:cubicBezTo>
                  <a:cubicBezTo>
                    <a:pt x="5325" y="8368"/>
                    <a:pt x="5296" y="8321"/>
                    <a:pt x="5250" y="8321"/>
                  </a:cubicBezTo>
                  <a:cubicBezTo>
                    <a:pt x="5239" y="8321"/>
                    <a:pt x="5228" y="8323"/>
                    <a:pt x="5217" y="8328"/>
                  </a:cubicBezTo>
                  <a:cubicBezTo>
                    <a:pt x="5014" y="8419"/>
                    <a:pt x="4811" y="8503"/>
                    <a:pt x="4636" y="8622"/>
                  </a:cubicBezTo>
                  <a:cubicBezTo>
                    <a:pt x="4461" y="8741"/>
                    <a:pt x="4371" y="8916"/>
                    <a:pt x="4259" y="9055"/>
                  </a:cubicBezTo>
                  <a:cubicBezTo>
                    <a:pt x="4112" y="9230"/>
                    <a:pt x="3881" y="9265"/>
                    <a:pt x="3671" y="9349"/>
                  </a:cubicBezTo>
                  <a:cubicBezTo>
                    <a:pt x="3587" y="9377"/>
                    <a:pt x="3531" y="9405"/>
                    <a:pt x="3413" y="9440"/>
                  </a:cubicBezTo>
                  <a:cubicBezTo>
                    <a:pt x="3385" y="9468"/>
                    <a:pt x="3357" y="9468"/>
                    <a:pt x="3294" y="9496"/>
                  </a:cubicBezTo>
                  <a:cubicBezTo>
                    <a:pt x="3441" y="9349"/>
                    <a:pt x="3441" y="9118"/>
                    <a:pt x="3357" y="8944"/>
                  </a:cubicBezTo>
                  <a:cubicBezTo>
                    <a:pt x="3441" y="8881"/>
                    <a:pt x="3497" y="8825"/>
                    <a:pt x="3531" y="8769"/>
                  </a:cubicBezTo>
                  <a:cubicBezTo>
                    <a:pt x="3559" y="8741"/>
                    <a:pt x="3559" y="8706"/>
                    <a:pt x="3531" y="8678"/>
                  </a:cubicBezTo>
                  <a:cubicBezTo>
                    <a:pt x="3413" y="8594"/>
                    <a:pt x="3210" y="8566"/>
                    <a:pt x="3063" y="8566"/>
                  </a:cubicBezTo>
                  <a:cubicBezTo>
                    <a:pt x="2978" y="8541"/>
                    <a:pt x="2911" y="8520"/>
                    <a:pt x="2836" y="8520"/>
                  </a:cubicBezTo>
                  <a:cubicBezTo>
                    <a:pt x="2806" y="8520"/>
                    <a:pt x="2775" y="8523"/>
                    <a:pt x="2741" y="8531"/>
                  </a:cubicBezTo>
                  <a:cubicBezTo>
                    <a:pt x="2699" y="8549"/>
                    <a:pt x="2678" y="8564"/>
                    <a:pt x="2660" y="8564"/>
                  </a:cubicBezTo>
                  <a:cubicBezTo>
                    <a:pt x="2642" y="8564"/>
                    <a:pt x="2626" y="8549"/>
                    <a:pt x="2594" y="8503"/>
                  </a:cubicBezTo>
                  <a:cubicBezTo>
                    <a:pt x="2483" y="8419"/>
                    <a:pt x="2420" y="8272"/>
                    <a:pt x="2308" y="8153"/>
                  </a:cubicBezTo>
                  <a:cubicBezTo>
                    <a:pt x="2217" y="8070"/>
                    <a:pt x="2070" y="8007"/>
                    <a:pt x="1958" y="7951"/>
                  </a:cubicBezTo>
                  <a:cubicBezTo>
                    <a:pt x="1895" y="7895"/>
                    <a:pt x="1867" y="7923"/>
                    <a:pt x="1811" y="7895"/>
                  </a:cubicBezTo>
                  <a:cubicBezTo>
                    <a:pt x="1637" y="7832"/>
                    <a:pt x="1748" y="7748"/>
                    <a:pt x="1811" y="7692"/>
                  </a:cubicBezTo>
                  <a:cubicBezTo>
                    <a:pt x="1895" y="7601"/>
                    <a:pt x="1986" y="7601"/>
                    <a:pt x="2098" y="7601"/>
                  </a:cubicBezTo>
                  <a:cubicBezTo>
                    <a:pt x="2364" y="7573"/>
                    <a:pt x="2594" y="7426"/>
                    <a:pt x="2741" y="7168"/>
                  </a:cubicBezTo>
                  <a:cubicBezTo>
                    <a:pt x="2797" y="7077"/>
                    <a:pt x="2797" y="6930"/>
                    <a:pt x="2832" y="6818"/>
                  </a:cubicBezTo>
                  <a:cubicBezTo>
                    <a:pt x="2860" y="6755"/>
                    <a:pt x="2888" y="6727"/>
                    <a:pt x="2916" y="6671"/>
                  </a:cubicBezTo>
                  <a:cubicBezTo>
                    <a:pt x="2944" y="6608"/>
                    <a:pt x="2944" y="6552"/>
                    <a:pt x="2972" y="6468"/>
                  </a:cubicBezTo>
                  <a:cubicBezTo>
                    <a:pt x="3035" y="6377"/>
                    <a:pt x="3119" y="6349"/>
                    <a:pt x="3119" y="6259"/>
                  </a:cubicBezTo>
                  <a:cubicBezTo>
                    <a:pt x="3322" y="6119"/>
                    <a:pt x="3531" y="6000"/>
                    <a:pt x="3706" y="5825"/>
                  </a:cubicBezTo>
                  <a:cubicBezTo>
                    <a:pt x="3728" y="5803"/>
                    <a:pt x="3694" y="5759"/>
                    <a:pt x="3664" y="5759"/>
                  </a:cubicBezTo>
                  <a:cubicBezTo>
                    <a:pt x="3656" y="5759"/>
                    <a:pt x="3649" y="5762"/>
                    <a:pt x="3643" y="5769"/>
                  </a:cubicBezTo>
                  <a:cubicBezTo>
                    <a:pt x="3497" y="5853"/>
                    <a:pt x="3322" y="5972"/>
                    <a:pt x="3210" y="6056"/>
                  </a:cubicBezTo>
                  <a:cubicBezTo>
                    <a:pt x="3182" y="6084"/>
                    <a:pt x="3147" y="6119"/>
                    <a:pt x="3119" y="6147"/>
                  </a:cubicBezTo>
                  <a:cubicBezTo>
                    <a:pt x="3119" y="6084"/>
                    <a:pt x="3091" y="6056"/>
                    <a:pt x="3091" y="6028"/>
                  </a:cubicBezTo>
                  <a:cubicBezTo>
                    <a:pt x="3063" y="5909"/>
                    <a:pt x="3091" y="5825"/>
                    <a:pt x="3147" y="5734"/>
                  </a:cubicBezTo>
                  <a:cubicBezTo>
                    <a:pt x="3182" y="5734"/>
                    <a:pt x="3210" y="5734"/>
                    <a:pt x="3266" y="5706"/>
                  </a:cubicBezTo>
                  <a:cubicBezTo>
                    <a:pt x="3357" y="5678"/>
                    <a:pt x="3706" y="5447"/>
                    <a:pt x="3790" y="5273"/>
                  </a:cubicBezTo>
                  <a:cubicBezTo>
                    <a:pt x="3846" y="5357"/>
                    <a:pt x="3881" y="5447"/>
                    <a:pt x="3937" y="5531"/>
                  </a:cubicBezTo>
                  <a:cubicBezTo>
                    <a:pt x="3846" y="5678"/>
                    <a:pt x="3881" y="5797"/>
                    <a:pt x="3909" y="5944"/>
                  </a:cubicBezTo>
                  <a:cubicBezTo>
                    <a:pt x="3923" y="5958"/>
                    <a:pt x="3937" y="5965"/>
                    <a:pt x="3948" y="5965"/>
                  </a:cubicBezTo>
                  <a:cubicBezTo>
                    <a:pt x="3958" y="5965"/>
                    <a:pt x="3965" y="5958"/>
                    <a:pt x="3965" y="5944"/>
                  </a:cubicBezTo>
                  <a:cubicBezTo>
                    <a:pt x="3965" y="5853"/>
                    <a:pt x="3937" y="5678"/>
                    <a:pt x="3993" y="5622"/>
                  </a:cubicBezTo>
                  <a:cubicBezTo>
                    <a:pt x="4056" y="5559"/>
                    <a:pt x="4196" y="5531"/>
                    <a:pt x="4287" y="5503"/>
                  </a:cubicBezTo>
                  <a:cubicBezTo>
                    <a:pt x="4406" y="5503"/>
                    <a:pt x="4489" y="5475"/>
                    <a:pt x="4608" y="5447"/>
                  </a:cubicBezTo>
                  <a:cubicBezTo>
                    <a:pt x="4755" y="5357"/>
                    <a:pt x="4839" y="5210"/>
                    <a:pt x="4895" y="5070"/>
                  </a:cubicBezTo>
                  <a:cubicBezTo>
                    <a:pt x="4958" y="4923"/>
                    <a:pt x="4986" y="4804"/>
                    <a:pt x="5042" y="4657"/>
                  </a:cubicBezTo>
                  <a:cubicBezTo>
                    <a:pt x="5070" y="4601"/>
                    <a:pt x="5105" y="4510"/>
                    <a:pt x="5105" y="4455"/>
                  </a:cubicBezTo>
                  <a:cubicBezTo>
                    <a:pt x="5105" y="4280"/>
                    <a:pt x="5014" y="4252"/>
                    <a:pt x="4895" y="4161"/>
                  </a:cubicBezTo>
                  <a:cubicBezTo>
                    <a:pt x="5042" y="4133"/>
                    <a:pt x="5189" y="4049"/>
                    <a:pt x="5308" y="3958"/>
                  </a:cubicBezTo>
                  <a:cubicBezTo>
                    <a:pt x="5510" y="3811"/>
                    <a:pt x="5713" y="3608"/>
                    <a:pt x="5860" y="3378"/>
                  </a:cubicBezTo>
                  <a:cubicBezTo>
                    <a:pt x="6063" y="3084"/>
                    <a:pt x="6182" y="2734"/>
                    <a:pt x="6238" y="2385"/>
                  </a:cubicBezTo>
                  <a:cubicBezTo>
                    <a:pt x="6293" y="2476"/>
                    <a:pt x="6412" y="2532"/>
                    <a:pt x="6503" y="2532"/>
                  </a:cubicBezTo>
                  <a:cubicBezTo>
                    <a:pt x="6468" y="2650"/>
                    <a:pt x="6468" y="2734"/>
                    <a:pt x="6412" y="2825"/>
                  </a:cubicBezTo>
                  <a:cubicBezTo>
                    <a:pt x="6412" y="2853"/>
                    <a:pt x="6440" y="2881"/>
                    <a:pt x="6468" y="2881"/>
                  </a:cubicBezTo>
                  <a:cubicBezTo>
                    <a:pt x="6531" y="2797"/>
                    <a:pt x="6559" y="2734"/>
                    <a:pt x="6587" y="2650"/>
                  </a:cubicBezTo>
                  <a:cubicBezTo>
                    <a:pt x="6587" y="2560"/>
                    <a:pt x="6615" y="2504"/>
                    <a:pt x="6706" y="2413"/>
                  </a:cubicBezTo>
                  <a:cubicBezTo>
                    <a:pt x="6790" y="2301"/>
                    <a:pt x="6818" y="2182"/>
                    <a:pt x="6790" y="2063"/>
                  </a:cubicBezTo>
                  <a:cubicBezTo>
                    <a:pt x="6790" y="1951"/>
                    <a:pt x="6762" y="1804"/>
                    <a:pt x="6853" y="1714"/>
                  </a:cubicBezTo>
                  <a:close/>
                  <a:moveTo>
                    <a:pt x="5832" y="0"/>
                  </a:moveTo>
                  <a:cubicBezTo>
                    <a:pt x="5741" y="0"/>
                    <a:pt x="5629" y="56"/>
                    <a:pt x="5566" y="140"/>
                  </a:cubicBezTo>
                  <a:cubicBezTo>
                    <a:pt x="5538" y="203"/>
                    <a:pt x="5482" y="287"/>
                    <a:pt x="5454" y="378"/>
                  </a:cubicBezTo>
                  <a:cubicBezTo>
                    <a:pt x="5245" y="434"/>
                    <a:pt x="5042" y="581"/>
                    <a:pt x="4930" y="839"/>
                  </a:cubicBezTo>
                  <a:cubicBezTo>
                    <a:pt x="4839" y="1049"/>
                    <a:pt x="4839" y="1252"/>
                    <a:pt x="4839" y="1483"/>
                  </a:cubicBezTo>
                  <a:cubicBezTo>
                    <a:pt x="4839" y="1804"/>
                    <a:pt x="4811" y="2126"/>
                    <a:pt x="4811" y="2448"/>
                  </a:cubicBezTo>
                  <a:cubicBezTo>
                    <a:pt x="4811" y="2762"/>
                    <a:pt x="4839" y="3028"/>
                    <a:pt x="4755" y="3322"/>
                  </a:cubicBezTo>
                  <a:cubicBezTo>
                    <a:pt x="4692" y="3553"/>
                    <a:pt x="4636" y="3811"/>
                    <a:pt x="4461" y="3930"/>
                  </a:cubicBezTo>
                  <a:cubicBezTo>
                    <a:pt x="4433" y="3958"/>
                    <a:pt x="4433" y="3958"/>
                    <a:pt x="4406" y="3958"/>
                  </a:cubicBezTo>
                  <a:cubicBezTo>
                    <a:pt x="4343" y="3930"/>
                    <a:pt x="4287" y="3902"/>
                    <a:pt x="4231" y="3874"/>
                  </a:cubicBezTo>
                  <a:cubicBezTo>
                    <a:pt x="3993" y="3783"/>
                    <a:pt x="3734" y="3727"/>
                    <a:pt x="3497" y="3636"/>
                  </a:cubicBezTo>
                  <a:cubicBezTo>
                    <a:pt x="3007" y="3497"/>
                    <a:pt x="2483" y="3497"/>
                    <a:pt x="1958" y="3462"/>
                  </a:cubicBezTo>
                  <a:cubicBezTo>
                    <a:pt x="1895" y="3462"/>
                    <a:pt x="1867" y="3525"/>
                    <a:pt x="1923" y="3553"/>
                  </a:cubicBezTo>
                  <a:cubicBezTo>
                    <a:pt x="2070" y="3699"/>
                    <a:pt x="2245" y="3755"/>
                    <a:pt x="2420" y="3874"/>
                  </a:cubicBezTo>
                  <a:cubicBezTo>
                    <a:pt x="2567" y="3958"/>
                    <a:pt x="2713" y="4077"/>
                    <a:pt x="2860" y="4196"/>
                  </a:cubicBezTo>
                  <a:cubicBezTo>
                    <a:pt x="2685" y="4161"/>
                    <a:pt x="2539" y="4105"/>
                    <a:pt x="2364" y="4077"/>
                  </a:cubicBezTo>
                  <a:cubicBezTo>
                    <a:pt x="2161" y="4021"/>
                    <a:pt x="1923" y="4021"/>
                    <a:pt x="1720" y="3986"/>
                  </a:cubicBezTo>
                  <a:cubicBezTo>
                    <a:pt x="1548" y="3986"/>
                    <a:pt x="1385" y="4002"/>
                    <a:pt x="1219" y="4002"/>
                  </a:cubicBezTo>
                  <a:cubicBezTo>
                    <a:pt x="1135" y="4002"/>
                    <a:pt x="1052" y="3998"/>
                    <a:pt x="965" y="3986"/>
                  </a:cubicBezTo>
                  <a:lnTo>
                    <a:pt x="119" y="3986"/>
                  </a:lnTo>
                  <a:cubicBezTo>
                    <a:pt x="63" y="3986"/>
                    <a:pt x="0" y="4077"/>
                    <a:pt x="63" y="4133"/>
                  </a:cubicBezTo>
                  <a:cubicBezTo>
                    <a:pt x="210" y="4252"/>
                    <a:pt x="413" y="4280"/>
                    <a:pt x="560" y="4336"/>
                  </a:cubicBezTo>
                  <a:cubicBezTo>
                    <a:pt x="790" y="4427"/>
                    <a:pt x="1021" y="4510"/>
                    <a:pt x="1224" y="4601"/>
                  </a:cubicBezTo>
                  <a:cubicBezTo>
                    <a:pt x="1692" y="4748"/>
                    <a:pt x="2161" y="4979"/>
                    <a:pt x="2539" y="5273"/>
                  </a:cubicBezTo>
                  <a:cubicBezTo>
                    <a:pt x="2685" y="5385"/>
                    <a:pt x="2797" y="5531"/>
                    <a:pt x="2916" y="5678"/>
                  </a:cubicBezTo>
                  <a:cubicBezTo>
                    <a:pt x="2944" y="5706"/>
                    <a:pt x="2972" y="5706"/>
                    <a:pt x="3007" y="5734"/>
                  </a:cubicBezTo>
                  <a:cubicBezTo>
                    <a:pt x="2944" y="5769"/>
                    <a:pt x="2916" y="5797"/>
                    <a:pt x="2916" y="5853"/>
                  </a:cubicBezTo>
                  <a:cubicBezTo>
                    <a:pt x="2888" y="5944"/>
                    <a:pt x="2916" y="6028"/>
                    <a:pt x="2916" y="6119"/>
                  </a:cubicBezTo>
                  <a:cubicBezTo>
                    <a:pt x="2916" y="6203"/>
                    <a:pt x="2888" y="6231"/>
                    <a:pt x="2832" y="6321"/>
                  </a:cubicBezTo>
                  <a:cubicBezTo>
                    <a:pt x="2769" y="6433"/>
                    <a:pt x="2797" y="6524"/>
                    <a:pt x="2769" y="6643"/>
                  </a:cubicBezTo>
                  <a:cubicBezTo>
                    <a:pt x="2685" y="6608"/>
                    <a:pt x="2567" y="6608"/>
                    <a:pt x="2448" y="6608"/>
                  </a:cubicBezTo>
                  <a:cubicBezTo>
                    <a:pt x="2273" y="6580"/>
                    <a:pt x="2098" y="6552"/>
                    <a:pt x="1923" y="6496"/>
                  </a:cubicBezTo>
                  <a:cubicBezTo>
                    <a:pt x="1783" y="6433"/>
                    <a:pt x="1637" y="6321"/>
                    <a:pt x="1490" y="6259"/>
                  </a:cubicBezTo>
                  <a:cubicBezTo>
                    <a:pt x="1434" y="6259"/>
                    <a:pt x="1399" y="6259"/>
                    <a:pt x="1371" y="6294"/>
                  </a:cubicBezTo>
                  <a:cubicBezTo>
                    <a:pt x="1196" y="6468"/>
                    <a:pt x="1371" y="6874"/>
                    <a:pt x="1462" y="7049"/>
                  </a:cubicBezTo>
                  <a:cubicBezTo>
                    <a:pt x="1490" y="7133"/>
                    <a:pt x="1574" y="7426"/>
                    <a:pt x="1720" y="7517"/>
                  </a:cubicBezTo>
                  <a:cubicBezTo>
                    <a:pt x="1692" y="7545"/>
                    <a:pt x="1665" y="7573"/>
                    <a:pt x="1665" y="7601"/>
                  </a:cubicBezTo>
                  <a:cubicBezTo>
                    <a:pt x="1574" y="7692"/>
                    <a:pt x="1490" y="7804"/>
                    <a:pt x="1546" y="7923"/>
                  </a:cubicBezTo>
                  <a:cubicBezTo>
                    <a:pt x="1574" y="7979"/>
                    <a:pt x="1609" y="8007"/>
                    <a:pt x="1665" y="8007"/>
                  </a:cubicBezTo>
                  <a:cubicBezTo>
                    <a:pt x="1546" y="8244"/>
                    <a:pt x="1518" y="8531"/>
                    <a:pt x="1546" y="8797"/>
                  </a:cubicBezTo>
                  <a:cubicBezTo>
                    <a:pt x="1574" y="9028"/>
                    <a:pt x="1637" y="9377"/>
                    <a:pt x="1811" y="9552"/>
                  </a:cubicBezTo>
                  <a:cubicBezTo>
                    <a:pt x="1858" y="9591"/>
                    <a:pt x="1898" y="9607"/>
                    <a:pt x="1934" y="9607"/>
                  </a:cubicBezTo>
                  <a:cubicBezTo>
                    <a:pt x="2031" y="9607"/>
                    <a:pt x="2094" y="9485"/>
                    <a:pt x="2161" y="9377"/>
                  </a:cubicBezTo>
                  <a:cubicBezTo>
                    <a:pt x="2296" y="9164"/>
                    <a:pt x="2378" y="8874"/>
                    <a:pt x="2664" y="8874"/>
                  </a:cubicBezTo>
                  <a:cubicBezTo>
                    <a:pt x="2689" y="8874"/>
                    <a:pt x="2714" y="8876"/>
                    <a:pt x="2741" y="8881"/>
                  </a:cubicBezTo>
                  <a:cubicBezTo>
                    <a:pt x="2832" y="8881"/>
                    <a:pt x="2888" y="8972"/>
                    <a:pt x="2944" y="9028"/>
                  </a:cubicBezTo>
                  <a:cubicBezTo>
                    <a:pt x="2944" y="9028"/>
                    <a:pt x="2916" y="9028"/>
                    <a:pt x="2916" y="9055"/>
                  </a:cubicBezTo>
                  <a:cubicBezTo>
                    <a:pt x="2769" y="9118"/>
                    <a:pt x="2657" y="9202"/>
                    <a:pt x="2511" y="9293"/>
                  </a:cubicBezTo>
                  <a:cubicBezTo>
                    <a:pt x="2336" y="9377"/>
                    <a:pt x="2273" y="9552"/>
                    <a:pt x="2511" y="9643"/>
                  </a:cubicBezTo>
                  <a:cubicBezTo>
                    <a:pt x="2606" y="9674"/>
                    <a:pt x="2719" y="9696"/>
                    <a:pt x="2830" y="9696"/>
                  </a:cubicBezTo>
                  <a:cubicBezTo>
                    <a:pt x="2922" y="9696"/>
                    <a:pt x="3012" y="9681"/>
                    <a:pt x="3091" y="9643"/>
                  </a:cubicBezTo>
                  <a:cubicBezTo>
                    <a:pt x="3119" y="9648"/>
                    <a:pt x="3146" y="9650"/>
                    <a:pt x="3174" y="9650"/>
                  </a:cubicBezTo>
                  <a:cubicBezTo>
                    <a:pt x="3293" y="9650"/>
                    <a:pt x="3412" y="9608"/>
                    <a:pt x="3531" y="9580"/>
                  </a:cubicBezTo>
                  <a:cubicBezTo>
                    <a:pt x="3762" y="9524"/>
                    <a:pt x="3993" y="9496"/>
                    <a:pt x="4196" y="9377"/>
                  </a:cubicBezTo>
                  <a:cubicBezTo>
                    <a:pt x="4406" y="9293"/>
                    <a:pt x="4461" y="9118"/>
                    <a:pt x="4580" y="8944"/>
                  </a:cubicBezTo>
                  <a:cubicBezTo>
                    <a:pt x="4608" y="8881"/>
                    <a:pt x="4636" y="8853"/>
                    <a:pt x="4664" y="8825"/>
                  </a:cubicBezTo>
                  <a:cubicBezTo>
                    <a:pt x="4958" y="8769"/>
                    <a:pt x="5245" y="8797"/>
                    <a:pt x="5566" y="8769"/>
                  </a:cubicBezTo>
                  <a:cubicBezTo>
                    <a:pt x="5685" y="8741"/>
                    <a:pt x="5832" y="8741"/>
                    <a:pt x="5944" y="8706"/>
                  </a:cubicBezTo>
                  <a:lnTo>
                    <a:pt x="5944" y="8706"/>
                  </a:lnTo>
                  <a:cubicBezTo>
                    <a:pt x="5916" y="8881"/>
                    <a:pt x="6007" y="9118"/>
                    <a:pt x="6035" y="9265"/>
                  </a:cubicBezTo>
                  <a:cubicBezTo>
                    <a:pt x="6063" y="9405"/>
                    <a:pt x="6119" y="9552"/>
                    <a:pt x="6210" y="9699"/>
                  </a:cubicBezTo>
                  <a:cubicBezTo>
                    <a:pt x="6328" y="9930"/>
                    <a:pt x="6328" y="10104"/>
                    <a:pt x="6293" y="10370"/>
                  </a:cubicBezTo>
                  <a:cubicBezTo>
                    <a:pt x="6265" y="10517"/>
                    <a:pt x="6265" y="10692"/>
                    <a:pt x="6265" y="10867"/>
                  </a:cubicBezTo>
                  <a:cubicBezTo>
                    <a:pt x="6265" y="11041"/>
                    <a:pt x="6328" y="11216"/>
                    <a:pt x="6356" y="11391"/>
                  </a:cubicBezTo>
                  <a:cubicBezTo>
                    <a:pt x="6384" y="11713"/>
                    <a:pt x="5979" y="11971"/>
                    <a:pt x="5832" y="12237"/>
                  </a:cubicBezTo>
                  <a:cubicBezTo>
                    <a:pt x="5741" y="12377"/>
                    <a:pt x="5538" y="12671"/>
                    <a:pt x="5769" y="12761"/>
                  </a:cubicBezTo>
                  <a:cubicBezTo>
                    <a:pt x="5809" y="12780"/>
                    <a:pt x="5851" y="12786"/>
                    <a:pt x="5896" y="12786"/>
                  </a:cubicBezTo>
                  <a:cubicBezTo>
                    <a:pt x="5986" y="12786"/>
                    <a:pt x="6084" y="12761"/>
                    <a:pt x="6182" y="12761"/>
                  </a:cubicBezTo>
                  <a:cubicBezTo>
                    <a:pt x="6242" y="12751"/>
                    <a:pt x="6303" y="12747"/>
                    <a:pt x="6364" y="12747"/>
                  </a:cubicBezTo>
                  <a:cubicBezTo>
                    <a:pt x="6506" y="12747"/>
                    <a:pt x="6648" y="12770"/>
                    <a:pt x="6790" y="12789"/>
                  </a:cubicBezTo>
                  <a:cubicBezTo>
                    <a:pt x="6873" y="12798"/>
                    <a:pt x="6947" y="12807"/>
                    <a:pt x="7014" y="12807"/>
                  </a:cubicBezTo>
                  <a:cubicBezTo>
                    <a:pt x="7162" y="12807"/>
                    <a:pt x="7276" y="12765"/>
                    <a:pt x="7377" y="12587"/>
                  </a:cubicBezTo>
                  <a:cubicBezTo>
                    <a:pt x="7433" y="12412"/>
                    <a:pt x="7517" y="12265"/>
                    <a:pt x="7664" y="12146"/>
                  </a:cubicBezTo>
                  <a:cubicBezTo>
                    <a:pt x="7783" y="12027"/>
                    <a:pt x="7902" y="11943"/>
                    <a:pt x="7986" y="11796"/>
                  </a:cubicBezTo>
                  <a:cubicBezTo>
                    <a:pt x="8132" y="11447"/>
                    <a:pt x="8014" y="11013"/>
                    <a:pt x="7958" y="10664"/>
                  </a:cubicBezTo>
                  <a:cubicBezTo>
                    <a:pt x="7930" y="10454"/>
                    <a:pt x="7902" y="10223"/>
                    <a:pt x="7930" y="10020"/>
                  </a:cubicBezTo>
                  <a:cubicBezTo>
                    <a:pt x="7930" y="9846"/>
                    <a:pt x="7986" y="9671"/>
                    <a:pt x="7986" y="9496"/>
                  </a:cubicBezTo>
                  <a:cubicBezTo>
                    <a:pt x="8098" y="9520"/>
                    <a:pt x="8209" y="9528"/>
                    <a:pt x="8317" y="9528"/>
                  </a:cubicBezTo>
                  <a:cubicBezTo>
                    <a:pt x="8465" y="9528"/>
                    <a:pt x="8608" y="9512"/>
                    <a:pt x="8741" y="9496"/>
                  </a:cubicBezTo>
                  <a:cubicBezTo>
                    <a:pt x="8804" y="9552"/>
                    <a:pt x="8888" y="9615"/>
                    <a:pt x="8951" y="9643"/>
                  </a:cubicBezTo>
                  <a:cubicBezTo>
                    <a:pt x="9153" y="9818"/>
                    <a:pt x="9384" y="9902"/>
                    <a:pt x="9475" y="10167"/>
                  </a:cubicBezTo>
                  <a:cubicBezTo>
                    <a:pt x="9587" y="10426"/>
                    <a:pt x="9503" y="10804"/>
                    <a:pt x="9440" y="11069"/>
                  </a:cubicBezTo>
                  <a:cubicBezTo>
                    <a:pt x="9384" y="11272"/>
                    <a:pt x="9356" y="11475"/>
                    <a:pt x="9300" y="11650"/>
                  </a:cubicBezTo>
                  <a:cubicBezTo>
                    <a:pt x="9265" y="11796"/>
                    <a:pt x="9153" y="11887"/>
                    <a:pt x="9034" y="11999"/>
                  </a:cubicBezTo>
                  <a:cubicBezTo>
                    <a:pt x="8916" y="12090"/>
                    <a:pt x="8832" y="12202"/>
                    <a:pt x="8713" y="12321"/>
                  </a:cubicBezTo>
                  <a:cubicBezTo>
                    <a:pt x="8629" y="12440"/>
                    <a:pt x="8454" y="12643"/>
                    <a:pt x="8482" y="12817"/>
                  </a:cubicBezTo>
                  <a:cubicBezTo>
                    <a:pt x="8510" y="12964"/>
                    <a:pt x="8657" y="12964"/>
                    <a:pt x="8804" y="12992"/>
                  </a:cubicBezTo>
                  <a:cubicBezTo>
                    <a:pt x="8933" y="13006"/>
                    <a:pt x="9064" y="13006"/>
                    <a:pt x="9195" y="13006"/>
                  </a:cubicBezTo>
                  <a:cubicBezTo>
                    <a:pt x="9326" y="13006"/>
                    <a:pt x="9457" y="13006"/>
                    <a:pt x="9587" y="13020"/>
                  </a:cubicBezTo>
                  <a:cubicBezTo>
                    <a:pt x="9706" y="13020"/>
                    <a:pt x="9825" y="13048"/>
                    <a:pt x="9909" y="13048"/>
                  </a:cubicBezTo>
                  <a:cubicBezTo>
                    <a:pt x="9992" y="13068"/>
                    <a:pt x="10058" y="13091"/>
                    <a:pt x="10131" y="13091"/>
                  </a:cubicBezTo>
                  <a:cubicBezTo>
                    <a:pt x="10162" y="13091"/>
                    <a:pt x="10195" y="13087"/>
                    <a:pt x="10230" y="13076"/>
                  </a:cubicBezTo>
                  <a:cubicBezTo>
                    <a:pt x="10377" y="13048"/>
                    <a:pt x="10489" y="12964"/>
                    <a:pt x="10524" y="12817"/>
                  </a:cubicBezTo>
                  <a:cubicBezTo>
                    <a:pt x="10552" y="12726"/>
                    <a:pt x="10552" y="12643"/>
                    <a:pt x="10552" y="12552"/>
                  </a:cubicBezTo>
                  <a:cubicBezTo>
                    <a:pt x="10552" y="12412"/>
                    <a:pt x="10580" y="12265"/>
                    <a:pt x="10636" y="12118"/>
                  </a:cubicBezTo>
                  <a:cubicBezTo>
                    <a:pt x="10727" y="11887"/>
                    <a:pt x="10783" y="11650"/>
                    <a:pt x="10901" y="11447"/>
                  </a:cubicBezTo>
                  <a:cubicBezTo>
                    <a:pt x="11048" y="11153"/>
                    <a:pt x="11279" y="10894"/>
                    <a:pt x="11482" y="10664"/>
                  </a:cubicBezTo>
                  <a:cubicBezTo>
                    <a:pt x="11573" y="10545"/>
                    <a:pt x="11657" y="10454"/>
                    <a:pt x="11713" y="10342"/>
                  </a:cubicBezTo>
                  <a:cubicBezTo>
                    <a:pt x="11775" y="10426"/>
                    <a:pt x="11803" y="10545"/>
                    <a:pt x="11831" y="10629"/>
                  </a:cubicBezTo>
                  <a:cubicBezTo>
                    <a:pt x="11887" y="10894"/>
                    <a:pt x="11713" y="11013"/>
                    <a:pt x="11538" y="11153"/>
                  </a:cubicBezTo>
                  <a:cubicBezTo>
                    <a:pt x="11335" y="11328"/>
                    <a:pt x="11013" y="11447"/>
                    <a:pt x="10873" y="11741"/>
                  </a:cubicBezTo>
                  <a:cubicBezTo>
                    <a:pt x="10783" y="11971"/>
                    <a:pt x="11076" y="11971"/>
                    <a:pt x="11223" y="11999"/>
                  </a:cubicBezTo>
                  <a:cubicBezTo>
                    <a:pt x="11573" y="12062"/>
                    <a:pt x="11859" y="12118"/>
                    <a:pt x="12209" y="12118"/>
                  </a:cubicBezTo>
                  <a:cubicBezTo>
                    <a:pt x="12328" y="12090"/>
                    <a:pt x="12447" y="12118"/>
                    <a:pt x="12559" y="12027"/>
                  </a:cubicBezTo>
                  <a:cubicBezTo>
                    <a:pt x="12677" y="11943"/>
                    <a:pt x="12733" y="11713"/>
                    <a:pt x="12824" y="11566"/>
                  </a:cubicBezTo>
                  <a:cubicBezTo>
                    <a:pt x="12908" y="11419"/>
                    <a:pt x="12971" y="11244"/>
                    <a:pt x="13055" y="11069"/>
                  </a:cubicBezTo>
                  <a:cubicBezTo>
                    <a:pt x="13146" y="10922"/>
                    <a:pt x="13258" y="10804"/>
                    <a:pt x="13349" y="10629"/>
                  </a:cubicBezTo>
                  <a:cubicBezTo>
                    <a:pt x="13461" y="10342"/>
                    <a:pt x="13405" y="10020"/>
                    <a:pt x="13286" y="9727"/>
                  </a:cubicBezTo>
                  <a:cubicBezTo>
                    <a:pt x="13202" y="9552"/>
                    <a:pt x="13111" y="9405"/>
                    <a:pt x="13083" y="9230"/>
                  </a:cubicBezTo>
                  <a:cubicBezTo>
                    <a:pt x="13055" y="9090"/>
                    <a:pt x="13027" y="8972"/>
                    <a:pt x="12971" y="8853"/>
                  </a:cubicBezTo>
                  <a:cubicBezTo>
                    <a:pt x="13146" y="8769"/>
                    <a:pt x="13321" y="8650"/>
                    <a:pt x="13496" y="8594"/>
                  </a:cubicBezTo>
                  <a:cubicBezTo>
                    <a:pt x="13597" y="8562"/>
                    <a:pt x="13692" y="8552"/>
                    <a:pt x="13784" y="8552"/>
                  </a:cubicBezTo>
                  <a:cubicBezTo>
                    <a:pt x="13915" y="8552"/>
                    <a:pt x="14040" y="8572"/>
                    <a:pt x="14168" y="8572"/>
                  </a:cubicBezTo>
                  <a:cubicBezTo>
                    <a:pt x="14205" y="8572"/>
                    <a:pt x="14242" y="8570"/>
                    <a:pt x="14279" y="8566"/>
                  </a:cubicBezTo>
                  <a:cubicBezTo>
                    <a:pt x="14307" y="8825"/>
                    <a:pt x="14426" y="9090"/>
                    <a:pt x="14628" y="9293"/>
                  </a:cubicBezTo>
                  <a:cubicBezTo>
                    <a:pt x="14803" y="9405"/>
                    <a:pt x="14978" y="9552"/>
                    <a:pt x="15097" y="9727"/>
                  </a:cubicBezTo>
                  <a:cubicBezTo>
                    <a:pt x="15209" y="9902"/>
                    <a:pt x="15244" y="10167"/>
                    <a:pt x="15272" y="10370"/>
                  </a:cubicBezTo>
                  <a:cubicBezTo>
                    <a:pt x="15300" y="10545"/>
                    <a:pt x="15272" y="10720"/>
                    <a:pt x="15300" y="10894"/>
                  </a:cubicBezTo>
                  <a:cubicBezTo>
                    <a:pt x="15328" y="11125"/>
                    <a:pt x="15418" y="11363"/>
                    <a:pt x="15209" y="11538"/>
                  </a:cubicBezTo>
                  <a:cubicBezTo>
                    <a:pt x="14978" y="11741"/>
                    <a:pt x="14656" y="11915"/>
                    <a:pt x="14454" y="12174"/>
                  </a:cubicBezTo>
                  <a:cubicBezTo>
                    <a:pt x="14307" y="12377"/>
                    <a:pt x="14426" y="12496"/>
                    <a:pt x="14656" y="12524"/>
                  </a:cubicBezTo>
                  <a:cubicBezTo>
                    <a:pt x="14803" y="12587"/>
                    <a:pt x="14950" y="12552"/>
                    <a:pt x="15097" y="12615"/>
                  </a:cubicBezTo>
                  <a:cubicBezTo>
                    <a:pt x="15192" y="12669"/>
                    <a:pt x="15249" y="12700"/>
                    <a:pt x="15324" y="12700"/>
                  </a:cubicBezTo>
                  <a:cubicBezTo>
                    <a:pt x="15365" y="12700"/>
                    <a:pt x="15413" y="12690"/>
                    <a:pt x="15474" y="12671"/>
                  </a:cubicBezTo>
                  <a:cubicBezTo>
                    <a:pt x="15677" y="12615"/>
                    <a:pt x="15971" y="12615"/>
                    <a:pt x="16202" y="12615"/>
                  </a:cubicBezTo>
                  <a:cubicBezTo>
                    <a:pt x="16348" y="12615"/>
                    <a:pt x="16523" y="12615"/>
                    <a:pt x="16642" y="12496"/>
                  </a:cubicBezTo>
                  <a:cubicBezTo>
                    <a:pt x="16726" y="12377"/>
                    <a:pt x="16726" y="12202"/>
                    <a:pt x="16726" y="12062"/>
                  </a:cubicBezTo>
                  <a:cubicBezTo>
                    <a:pt x="16754" y="11852"/>
                    <a:pt x="16782" y="11678"/>
                    <a:pt x="16873" y="11503"/>
                  </a:cubicBezTo>
                  <a:cubicBezTo>
                    <a:pt x="16901" y="11475"/>
                    <a:pt x="16901" y="11447"/>
                    <a:pt x="16873" y="11447"/>
                  </a:cubicBezTo>
                  <a:cubicBezTo>
                    <a:pt x="16992" y="11216"/>
                    <a:pt x="17020" y="11041"/>
                    <a:pt x="16901" y="10804"/>
                  </a:cubicBezTo>
                  <a:cubicBezTo>
                    <a:pt x="16754" y="10517"/>
                    <a:pt x="17076" y="10223"/>
                    <a:pt x="17048" y="9902"/>
                  </a:cubicBezTo>
                  <a:cubicBezTo>
                    <a:pt x="17020" y="9755"/>
                    <a:pt x="16957" y="9643"/>
                    <a:pt x="16901" y="9524"/>
                  </a:cubicBezTo>
                  <a:cubicBezTo>
                    <a:pt x="16873" y="9349"/>
                    <a:pt x="16873" y="9202"/>
                    <a:pt x="17076" y="9202"/>
                  </a:cubicBezTo>
                  <a:cubicBezTo>
                    <a:pt x="17292" y="9249"/>
                    <a:pt x="17490" y="9276"/>
                    <a:pt x="17696" y="9276"/>
                  </a:cubicBezTo>
                  <a:cubicBezTo>
                    <a:pt x="17770" y="9276"/>
                    <a:pt x="17845" y="9273"/>
                    <a:pt x="17922" y="9265"/>
                  </a:cubicBezTo>
                  <a:cubicBezTo>
                    <a:pt x="18243" y="9265"/>
                    <a:pt x="18530" y="9146"/>
                    <a:pt x="18852" y="9028"/>
                  </a:cubicBezTo>
                  <a:cubicBezTo>
                    <a:pt x="19292" y="8916"/>
                    <a:pt x="20075" y="8706"/>
                    <a:pt x="20194" y="8153"/>
                  </a:cubicBezTo>
                  <a:cubicBezTo>
                    <a:pt x="20194" y="8126"/>
                    <a:pt x="20166" y="8070"/>
                    <a:pt x="20138" y="8070"/>
                  </a:cubicBezTo>
                  <a:cubicBezTo>
                    <a:pt x="19991" y="8070"/>
                    <a:pt x="19845" y="8098"/>
                    <a:pt x="19698" y="8098"/>
                  </a:cubicBezTo>
                  <a:lnTo>
                    <a:pt x="19229" y="8098"/>
                  </a:lnTo>
                  <a:cubicBezTo>
                    <a:pt x="18796" y="8098"/>
                    <a:pt x="18565" y="7832"/>
                    <a:pt x="18271" y="7545"/>
                  </a:cubicBezTo>
                  <a:cubicBezTo>
                    <a:pt x="18097" y="7398"/>
                    <a:pt x="17978" y="7307"/>
                    <a:pt x="17894" y="7077"/>
                  </a:cubicBezTo>
                  <a:cubicBezTo>
                    <a:pt x="17866" y="6958"/>
                    <a:pt x="17775" y="6846"/>
                    <a:pt x="17719" y="6727"/>
                  </a:cubicBezTo>
                  <a:cubicBezTo>
                    <a:pt x="17544" y="6349"/>
                    <a:pt x="17397" y="5972"/>
                    <a:pt x="17223" y="5622"/>
                  </a:cubicBezTo>
                  <a:cubicBezTo>
                    <a:pt x="16929" y="4895"/>
                    <a:pt x="16670" y="4133"/>
                    <a:pt x="16118" y="3553"/>
                  </a:cubicBezTo>
                  <a:cubicBezTo>
                    <a:pt x="15852" y="3259"/>
                    <a:pt x="15558" y="3056"/>
                    <a:pt x="15272" y="2825"/>
                  </a:cubicBezTo>
                  <a:cubicBezTo>
                    <a:pt x="14978" y="2623"/>
                    <a:pt x="14719" y="2413"/>
                    <a:pt x="14398" y="2238"/>
                  </a:cubicBezTo>
                  <a:cubicBezTo>
                    <a:pt x="14076" y="2098"/>
                    <a:pt x="13726" y="2007"/>
                    <a:pt x="13377" y="1923"/>
                  </a:cubicBezTo>
                  <a:cubicBezTo>
                    <a:pt x="13160" y="1866"/>
                    <a:pt x="12937" y="1844"/>
                    <a:pt x="12713" y="1844"/>
                  </a:cubicBezTo>
                  <a:cubicBezTo>
                    <a:pt x="12368" y="1844"/>
                    <a:pt x="12020" y="1896"/>
                    <a:pt x="11685" y="1951"/>
                  </a:cubicBezTo>
                  <a:cubicBezTo>
                    <a:pt x="11398" y="2007"/>
                    <a:pt x="11104" y="2007"/>
                    <a:pt x="10838" y="2098"/>
                  </a:cubicBezTo>
                  <a:cubicBezTo>
                    <a:pt x="10580" y="2154"/>
                    <a:pt x="10314" y="2238"/>
                    <a:pt x="10083" y="2357"/>
                  </a:cubicBezTo>
                  <a:cubicBezTo>
                    <a:pt x="9650" y="2560"/>
                    <a:pt x="9153" y="2762"/>
                    <a:pt x="8832" y="3147"/>
                  </a:cubicBezTo>
                  <a:cubicBezTo>
                    <a:pt x="8832" y="3084"/>
                    <a:pt x="8804" y="3056"/>
                    <a:pt x="8776" y="3000"/>
                  </a:cubicBezTo>
                  <a:cubicBezTo>
                    <a:pt x="8741" y="2909"/>
                    <a:pt x="8566" y="2762"/>
                    <a:pt x="8426" y="2762"/>
                  </a:cubicBezTo>
                  <a:cubicBezTo>
                    <a:pt x="8510" y="2588"/>
                    <a:pt x="8601" y="2385"/>
                    <a:pt x="8482" y="2182"/>
                  </a:cubicBezTo>
                  <a:cubicBezTo>
                    <a:pt x="8391" y="2035"/>
                    <a:pt x="8251" y="2007"/>
                    <a:pt x="8104" y="2007"/>
                  </a:cubicBezTo>
                  <a:cubicBezTo>
                    <a:pt x="8104" y="1888"/>
                    <a:pt x="8160" y="1832"/>
                    <a:pt x="8160" y="1748"/>
                  </a:cubicBezTo>
                  <a:cubicBezTo>
                    <a:pt x="8132" y="1658"/>
                    <a:pt x="8104" y="1602"/>
                    <a:pt x="8104" y="1539"/>
                  </a:cubicBezTo>
                  <a:cubicBezTo>
                    <a:pt x="8077" y="1511"/>
                    <a:pt x="8077" y="1455"/>
                    <a:pt x="8042" y="1427"/>
                  </a:cubicBezTo>
                  <a:cubicBezTo>
                    <a:pt x="7986" y="1364"/>
                    <a:pt x="7839" y="1336"/>
                    <a:pt x="7783" y="1308"/>
                  </a:cubicBezTo>
                  <a:lnTo>
                    <a:pt x="7692" y="1308"/>
                  </a:lnTo>
                  <a:cubicBezTo>
                    <a:pt x="7755" y="1252"/>
                    <a:pt x="7755" y="1161"/>
                    <a:pt x="7755" y="1105"/>
                  </a:cubicBezTo>
                  <a:cubicBezTo>
                    <a:pt x="7783" y="986"/>
                    <a:pt x="7727" y="902"/>
                    <a:pt x="7664" y="839"/>
                  </a:cubicBezTo>
                  <a:cubicBezTo>
                    <a:pt x="7583" y="758"/>
                    <a:pt x="7468" y="703"/>
                    <a:pt x="7344" y="703"/>
                  </a:cubicBezTo>
                  <a:cubicBezTo>
                    <a:pt x="7298" y="703"/>
                    <a:pt x="7250" y="710"/>
                    <a:pt x="7202" y="728"/>
                  </a:cubicBezTo>
                  <a:cubicBezTo>
                    <a:pt x="7202" y="700"/>
                    <a:pt x="7167" y="700"/>
                    <a:pt x="7140" y="665"/>
                  </a:cubicBezTo>
                  <a:lnTo>
                    <a:pt x="7140" y="637"/>
                  </a:lnTo>
                  <a:cubicBezTo>
                    <a:pt x="7140" y="553"/>
                    <a:pt x="7112" y="490"/>
                    <a:pt x="7084" y="406"/>
                  </a:cubicBezTo>
                  <a:cubicBezTo>
                    <a:pt x="7028" y="287"/>
                    <a:pt x="6965" y="175"/>
                    <a:pt x="6881" y="140"/>
                  </a:cubicBezTo>
                  <a:cubicBezTo>
                    <a:pt x="6832" y="117"/>
                    <a:pt x="6780" y="106"/>
                    <a:pt x="6729" y="106"/>
                  </a:cubicBezTo>
                  <a:cubicBezTo>
                    <a:pt x="6599" y="106"/>
                    <a:pt x="6470" y="174"/>
                    <a:pt x="6384" y="259"/>
                  </a:cubicBezTo>
                  <a:cubicBezTo>
                    <a:pt x="6328" y="231"/>
                    <a:pt x="6265" y="231"/>
                    <a:pt x="6182" y="231"/>
                  </a:cubicBezTo>
                  <a:cubicBezTo>
                    <a:pt x="6119" y="84"/>
                    <a:pt x="5944" y="28"/>
                    <a:pt x="58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79"/>
            <p:cNvSpPr/>
            <p:nvPr/>
          </p:nvSpPr>
          <p:spPr>
            <a:xfrm>
              <a:off x="7488750" y="2927334"/>
              <a:ext cx="9170" cy="35339"/>
            </a:xfrm>
            <a:custGeom>
              <a:rect b="b" l="l" r="r" t="t"/>
              <a:pathLst>
                <a:path extrusionOk="0" h="1553" w="403">
                  <a:moveTo>
                    <a:pt x="367" y="0"/>
                  </a:moveTo>
                  <a:cubicBezTo>
                    <a:pt x="342" y="0"/>
                    <a:pt x="311" y="16"/>
                    <a:pt x="311" y="33"/>
                  </a:cubicBezTo>
                  <a:cubicBezTo>
                    <a:pt x="283" y="326"/>
                    <a:pt x="255" y="585"/>
                    <a:pt x="193" y="851"/>
                  </a:cubicBezTo>
                  <a:cubicBezTo>
                    <a:pt x="137" y="1053"/>
                    <a:pt x="53" y="1284"/>
                    <a:pt x="18" y="1487"/>
                  </a:cubicBezTo>
                  <a:cubicBezTo>
                    <a:pt x="0" y="1526"/>
                    <a:pt x="29" y="1552"/>
                    <a:pt x="53" y="1552"/>
                  </a:cubicBezTo>
                  <a:cubicBezTo>
                    <a:pt x="68" y="1552"/>
                    <a:pt x="81" y="1543"/>
                    <a:pt x="81" y="1522"/>
                  </a:cubicBezTo>
                  <a:cubicBezTo>
                    <a:pt x="283" y="1026"/>
                    <a:pt x="367" y="557"/>
                    <a:pt x="402" y="33"/>
                  </a:cubicBezTo>
                  <a:cubicBezTo>
                    <a:pt x="402" y="9"/>
                    <a:pt x="386" y="0"/>
                    <a:pt x="3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79"/>
            <p:cNvSpPr/>
            <p:nvPr/>
          </p:nvSpPr>
          <p:spPr>
            <a:xfrm>
              <a:off x="7504610" y="2958622"/>
              <a:ext cx="32289" cy="10012"/>
            </a:xfrm>
            <a:custGeom>
              <a:rect b="b" l="l" r="r" t="t"/>
              <a:pathLst>
                <a:path extrusionOk="0" h="440" w="1419">
                  <a:moveTo>
                    <a:pt x="1307" y="0"/>
                  </a:moveTo>
                  <a:cubicBezTo>
                    <a:pt x="1069" y="28"/>
                    <a:pt x="866" y="56"/>
                    <a:pt x="635" y="112"/>
                  </a:cubicBezTo>
                  <a:cubicBezTo>
                    <a:pt x="433" y="203"/>
                    <a:pt x="230" y="287"/>
                    <a:pt x="55" y="378"/>
                  </a:cubicBezTo>
                  <a:cubicBezTo>
                    <a:pt x="1" y="378"/>
                    <a:pt x="14" y="439"/>
                    <a:pt x="58" y="439"/>
                  </a:cubicBezTo>
                  <a:cubicBezTo>
                    <a:pt x="66" y="439"/>
                    <a:pt x="74" y="438"/>
                    <a:pt x="83" y="434"/>
                  </a:cubicBezTo>
                  <a:cubicBezTo>
                    <a:pt x="286" y="378"/>
                    <a:pt x="488" y="287"/>
                    <a:pt x="691" y="231"/>
                  </a:cubicBezTo>
                  <a:cubicBezTo>
                    <a:pt x="929" y="175"/>
                    <a:pt x="1132" y="147"/>
                    <a:pt x="1335" y="84"/>
                  </a:cubicBezTo>
                  <a:cubicBezTo>
                    <a:pt x="1418" y="84"/>
                    <a:pt x="1390" y="0"/>
                    <a:pt x="13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79"/>
            <p:cNvSpPr/>
            <p:nvPr/>
          </p:nvSpPr>
          <p:spPr>
            <a:xfrm>
              <a:off x="7505270" y="2950658"/>
              <a:ext cx="23028" cy="6735"/>
            </a:xfrm>
            <a:custGeom>
              <a:rect b="b" l="l" r="r" t="t"/>
              <a:pathLst>
                <a:path extrusionOk="0" h="296" w="1012">
                  <a:moveTo>
                    <a:pt x="956" y="1"/>
                  </a:moveTo>
                  <a:cubicBezTo>
                    <a:pt x="606" y="1"/>
                    <a:pt x="341" y="28"/>
                    <a:pt x="54" y="203"/>
                  </a:cubicBezTo>
                  <a:cubicBezTo>
                    <a:pt x="1" y="227"/>
                    <a:pt x="17" y="295"/>
                    <a:pt x="57" y="295"/>
                  </a:cubicBezTo>
                  <a:cubicBezTo>
                    <a:pt x="65" y="295"/>
                    <a:pt x="73" y="293"/>
                    <a:pt x="82" y="287"/>
                  </a:cubicBezTo>
                  <a:cubicBezTo>
                    <a:pt x="201" y="259"/>
                    <a:pt x="341" y="175"/>
                    <a:pt x="487" y="147"/>
                  </a:cubicBezTo>
                  <a:cubicBezTo>
                    <a:pt x="634" y="84"/>
                    <a:pt x="809" y="112"/>
                    <a:pt x="956" y="84"/>
                  </a:cubicBezTo>
                  <a:cubicBezTo>
                    <a:pt x="1012" y="84"/>
                    <a:pt x="1012" y="1"/>
                    <a:pt x="9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79"/>
            <p:cNvSpPr/>
            <p:nvPr/>
          </p:nvSpPr>
          <p:spPr>
            <a:xfrm>
              <a:off x="7376499" y="3023542"/>
              <a:ext cx="13221" cy="3004"/>
            </a:xfrm>
            <a:custGeom>
              <a:rect b="b" l="l" r="r" t="t"/>
              <a:pathLst>
                <a:path extrusionOk="0" h="132" w="581">
                  <a:moveTo>
                    <a:pt x="525" y="0"/>
                  </a:moveTo>
                  <a:cubicBezTo>
                    <a:pt x="378" y="28"/>
                    <a:pt x="203" y="28"/>
                    <a:pt x="56" y="28"/>
                  </a:cubicBezTo>
                  <a:cubicBezTo>
                    <a:pt x="0" y="28"/>
                    <a:pt x="0" y="119"/>
                    <a:pt x="56" y="119"/>
                  </a:cubicBezTo>
                  <a:cubicBezTo>
                    <a:pt x="135" y="119"/>
                    <a:pt x="215" y="131"/>
                    <a:pt x="292" y="131"/>
                  </a:cubicBezTo>
                  <a:cubicBezTo>
                    <a:pt x="330" y="131"/>
                    <a:pt x="368" y="128"/>
                    <a:pt x="406" y="119"/>
                  </a:cubicBezTo>
                  <a:cubicBezTo>
                    <a:pt x="469" y="119"/>
                    <a:pt x="525" y="119"/>
                    <a:pt x="553" y="56"/>
                  </a:cubicBezTo>
                  <a:cubicBezTo>
                    <a:pt x="580" y="28"/>
                    <a:pt x="553" y="0"/>
                    <a:pt x="5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79"/>
            <p:cNvSpPr/>
            <p:nvPr/>
          </p:nvSpPr>
          <p:spPr>
            <a:xfrm>
              <a:off x="7376499" y="3018285"/>
              <a:ext cx="17203" cy="4005"/>
            </a:xfrm>
            <a:custGeom>
              <a:rect b="b" l="l" r="r" t="t"/>
              <a:pathLst>
                <a:path extrusionOk="0" h="176" w="756">
                  <a:moveTo>
                    <a:pt x="699" y="0"/>
                  </a:moveTo>
                  <a:cubicBezTo>
                    <a:pt x="469" y="0"/>
                    <a:pt x="266" y="56"/>
                    <a:pt x="28" y="84"/>
                  </a:cubicBezTo>
                  <a:cubicBezTo>
                    <a:pt x="0" y="84"/>
                    <a:pt x="0" y="175"/>
                    <a:pt x="56" y="175"/>
                  </a:cubicBezTo>
                  <a:cubicBezTo>
                    <a:pt x="266" y="147"/>
                    <a:pt x="497" y="147"/>
                    <a:pt x="727" y="84"/>
                  </a:cubicBezTo>
                  <a:cubicBezTo>
                    <a:pt x="755" y="56"/>
                    <a:pt x="755" y="0"/>
                    <a:pt x="6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79"/>
            <p:cNvSpPr/>
            <p:nvPr/>
          </p:nvSpPr>
          <p:spPr>
            <a:xfrm>
              <a:off x="7450157" y="3027501"/>
              <a:ext cx="12584" cy="3755"/>
            </a:xfrm>
            <a:custGeom>
              <a:rect b="b" l="l" r="r" t="t"/>
              <a:pathLst>
                <a:path extrusionOk="0" h="165" w="553">
                  <a:moveTo>
                    <a:pt x="57" y="1"/>
                  </a:moveTo>
                  <a:cubicBezTo>
                    <a:pt x="29" y="1"/>
                    <a:pt x="1" y="92"/>
                    <a:pt x="57" y="120"/>
                  </a:cubicBezTo>
                  <a:cubicBezTo>
                    <a:pt x="146" y="137"/>
                    <a:pt x="245" y="164"/>
                    <a:pt x="343" y="164"/>
                  </a:cubicBezTo>
                  <a:cubicBezTo>
                    <a:pt x="405" y="164"/>
                    <a:pt x="467" y="153"/>
                    <a:pt x="525" y="120"/>
                  </a:cubicBezTo>
                  <a:cubicBezTo>
                    <a:pt x="553" y="120"/>
                    <a:pt x="553" y="57"/>
                    <a:pt x="490" y="57"/>
                  </a:cubicBezTo>
                  <a:cubicBezTo>
                    <a:pt x="434" y="29"/>
                    <a:pt x="378" y="29"/>
                    <a:pt x="287" y="29"/>
                  </a:cubicBezTo>
                  <a:cubicBezTo>
                    <a:pt x="231" y="29"/>
                    <a:pt x="140" y="29"/>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79"/>
            <p:cNvSpPr/>
            <p:nvPr/>
          </p:nvSpPr>
          <p:spPr>
            <a:xfrm>
              <a:off x="7451431" y="3020197"/>
              <a:ext cx="17840" cy="4460"/>
            </a:xfrm>
            <a:custGeom>
              <a:rect b="b" l="l" r="r" t="t"/>
              <a:pathLst>
                <a:path extrusionOk="0" h="196" w="784">
                  <a:moveTo>
                    <a:pt x="700" y="0"/>
                  </a:moveTo>
                  <a:cubicBezTo>
                    <a:pt x="524" y="25"/>
                    <a:pt x="347" y="96"/>
                    <a:pt x="148" y="96"/>
                  </a:cubicBezTo>
                  <a:cubicBezTo>
                    <a:pt x="118" y="96"/>
                    <a:pt x="88" y="95"/>
                    <a:pt x="56" y="91"/>
                  </a:cubicBezTo>
                  <a:cubicBezTo>
                    <a:pt x="29" y="91"/>
                    <a:pt x="1" y="147"/>
                    <a:pt x="56" y="147"/>
                  </a:cubicBezTo>
                  <a:cubicBezTo>
                    <a:pt x="169" y="174"/>
                    <a:pt x="274" y="195"/>
                    <a:pt x="377" y="195"/>
                  </a:cubicBezTo>
                  <a:cubicBezTo>
                    <a:pt x="493" y="195"/>
                    <a:pt x="606" y="168"/>
                    <a:pt x="728" y="91"/>
                  </a:cubicBezTo>
                  <a:cubicBezTo>
                    <a:pt x="784" y="91"/>
                    <a:pt x="756" y="0"/>
                    <a:pt x="7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79"/>
            <p:cNvSpPr/>
            <p:nvPr/>
          </p:nvSpPr>
          <p:spPr>
            <a:xfrm>
              <a:off x="7581590" y="3010321"/>
              <a:ext cx="14336" cy="5120"/>
            </a:xfrm>
            <a:custGeom>
              <a:rect b="b" l="l" r="r" t="t"/>
              <a:pathLst>
                <a:path extrusionOk="0" h="225" w="630">
                  <a:moveTo>
                    <a:pt x="574" y="1"/>
                  </a:moveTo>
                  <a:cubicBezTo>
                    <a:pt x="483" y="1"/>
                    <a:pt x="399" y="29"/>
                    <a:pt x="308" y="57"/>
                  </a:cubicBezTo>
                  <a:cubicBezTo>
                    <a:pt x="284" y="57"/>
                    <a:pt x="177" y="121"/>
                    <a:pt x="110" y="121"/>
                  </a:cubicBezTo>
                  <a:cubicBezTo>
                    <a:pt x="98" y="121"/>
                    <a:pt x="86" y="118"/>
                    <a:pt x="77" y="113"/>
                  </a:cubicBezTo>
                  <a:cubicBezTo>
                    <a:pt x="70" y="109"/>
                    <a:pt x="63" y="107"/>
                    <a:pt x="57" y="107"/>
                  </a:cubicBezTo>
                  <a:cubicBezTo>
                    <a:pt x="15" y="107"/>
                    <a:pt x="1" y="179"/>
                    <a:pt x="49" y="203"/>
                  </a:cubicBezTo>
                  <a:cubicBezTo>
                    <a:pt x="77" y="217"/>
                    <a:pt x="114" y="224"/>
                    <a:pt x="154" y="224"/>
                  </a:cubicBezTo>
                  <a:cubicBezTo>
                    <a:pt x="194" y="224"/>
                    <a:pt x="238" y="217"/>
                    <a:pt x="280" y="203"/>
                  </a:cubicBezTo>
                  <a:cubicBezTo>
                    <a:pt x="399" y="203"/>
                    <a:pt x="518" y="175"/>
                    <a:pt x="602" y="113"/>
                  </a:cubicBezTo>
                  <a:cubicBezTo>
                    <a:pt x="630" y="85"/>
                    <a:pt x="630" y="1"/>
                    <a:pt x="5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79"/>
            <p:cNvSpPr/>
            <p:nvPr/>
          </p:nvSpPr>
          <p:spPr>
            <a:xfrm>
              <a:off x="7497897" y="3016852"/>
              <a:ext cx="11946" cy="4005"/>
            </a:xfrm>
            <a:custGeom>
              <a:rect b="b" l="l" r="r" t="t"/>
              <a:pathLst>
                <a:path extrusionOk="0" h="176" w="525">
                  <a:moveTo>
                    <a:pt x="462" y="0"/>
                  </a:moveTo>
                  <a:cubicBezTo>
                    <a:pt x="378" y="35"/>
                    <a:pt x="315" y="35"/>
                    <a:pt x="259" y="35"/>
                  </a:cubicBezTo>
                  <a:cubicBezTo>
                    <a:pt x="175" y="63"/>
                    <a:pt x="112" y="63"/>
                    <a:pt x="56" y="63"/>
                  </a:cubicBezTo>
                  <a:cubicBezTo>
                    <a:pt x="0" y="91"/>
                    <a:pt x="28" y="175"/>
                    <a:pt x="84" y="175"/>
                  </a:cubicBezTo>
                  <a:cubicBezTo>
                    <a:pt x="103" y="166"/>
                    <a:pt x="125" y="163"/>
                    <a:pt x="149" y="163"/>
                  </a:cubicBezTo>
                  <a:cubicBezTo>
                    <a:pt x="197" y="163"/>
                    <a:pt x="250" y="175"/>
                    <a:pt x="287" y="175"/>
                  </a:cubicBezTo>
                  <a:cubicBezTo>
                    <a:pt x="350" y="147"/>
                    <a:pt x="406" y="119"/>
                    <a:pt x="490" y="91"/>
                  </a:cubicBezTo>
                  <a:cubicBezTo>
                    <a:pt x="525" y="63"/>
                    <a:pt x="490" y="0"/>
                    <a:pt x="4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79"/>
            <p:cNvSpPr/>
            <p:nvPr/>
          </p:nvSpPr>
          <p:spPr>
            <a:xfrm>
              <a:off x="7623755" y="2977873"/>
              <a:ext cx="30560" cy="4756"/>
            </a:xfrm>
            <a:custGeom>
              <a:rect b="b" l="l" r="r" t="t"/>
              <a:pathLst>
                <a:path extrusionOk="0" h="209" w="1343">
                  <a:moveTo>
                    <a:pt x="63" y="0"/>
                  </a:moveTo>
                  <a:cubicBezTo>
                    <a:pt x="28" y="0"/>
                    <a:pt x="0" y="56"/>
                    <a:pt x="63" y="56"/>
                  </a:cubicBezTo>
                  <a:cubicBezTo>
                    <a:pt x="355" y="142"/>
                    <a:pt x="632" y="209"/>
                    <a:pt x="928" y="209"/>
                  </a:cubicBezTo>
                  <a:cubicBezTo>
                    <a:pt x="1044" y="209"/>
                    <a:pt x="1163" y="199"/>
                    <a:pt x="1287" y="175"/>
                  </a:cubicBezTo>
                  <a:cubicBezTo>
                    <a:pt x="1343" y="175"/>
                    <a:pt x="1343" y="84"/>
                    <a:pt x="1287" y="84"/>
                  </a:cubicBezTo>
                  <a:cubicBezTo>
                    <a:pt x="1172" y="100"/>
                    <a:pt x="1057" y="107"/>
                    <a:pt x="943" y="107"/>
                  </a:cubicBezTo>
                  <a:cubicBezTo>
                    <a:pt x="648" y="107"/>
                    <a:pt x="356" y="61"/>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79"/>
            <p:cNvSpPr/>
            <p:nvPr/>
          </p:nvSpPr>
          <p:spPr>
            <a:xfrm>
              <a:off x="7529709" y="2915660"/>
              <a:ext cx="4642" cy="25258"/>
            </a:xfrm>
            <a:custGeom>
              <a:rect b="b" l="l" r="r" t="t"/>
              <a:pathLst>
                <a:path extrusionOk="0" h="1110" w="204">
                  <a:moveTo>
                    <a:pt x="85" y="0"/>
                  </a:moveTo>
                  <a:cubicBezTo>
                    <a:pt x="71" y="0"/>
                    <a:pt x="57" y="7"/>
                    <a:pt x="57" y="21"/>
                  </a:cubicBezTo>
                  <a:cubicBezTo>
                    <a:pt x="1" y="399"/>
                    <a:pt x="1" y="720"/>
                    <a:pt x="141" y="1098"/>
                  </a:cubicBezTo>
                  <a:cubicBezTo>
                    <a:pt x="151" y="1106"/>
                    <a:pt x="161" y="1110"/>
                    <a:pt x="169" y="1110"/>
                  </a:cubicBezTo>
                  <a:cubicBezTo>
                    <a:pt x="190" y="1110"/>
                    <a:pt x="204" y="1090"/>
                    <a:pt x="204" y="1070"/>
                  </a:cubicBezTo>
                  <a:cubicBezTo>
                    <a:pt x="176" y="923"/>
                    <a:pt x="113" y="748"/>
                    <a:pt x="113" y="602"/>
                  </a:cubicBezTo>
                  <a:cubicBezTo>
                    <a:pt x="85" y="399"/>
                    <a:pt x="85" y="224"/>
                    <a:pt x="113" y="21"/>
                  </a:cubicBezTo>
                  <a:cubicBezTo>
                    <a:pt x="113" y="7"/>
                    <a:pt x="99" y="0"/>
                    <a:pt x="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79"/>
            <p:cNvSpPr/>
            <p:nvPr/>
          </p:nvSpPr>
          <p:spPr>
            <a:xfrm>
              <a:off x="7522404" y="2915820"/>
              <a:ext cx="5666" cy="21617"/>
            </a:xfrm>
            <a:custGeom>
              <a:rect b="b" l="l" r="r" t="t"/>
              <a:pathLst>
                <a:path extrusionOk="0" h="950" w="249">
                  <a:moveTo>
                    <a:pt x="56" y="0"/>
                  </a:moveTo>
                  <a:cubicBezTo>
                    <a:pt x="28" y="0"/>
                    <a:pt x="0" y="14"/>
                    <a:pt x="0" y="42"/>
                  </a:cubicBezTo>
                  <a:cubicBezTo>
                    <a:pt x="0" y="364"/>
                    <a:pt x="0" y="657"/>
                    <a:pt x="147" y="916"/>
                  </a:cubicBezTo>
                  <a:cubicBezTo>
                    <a:pt x="158" y="940"/>
                    <a:pt x="176" y="950"/>
                    <a:pt x="194" y="950"/>
                  </a:cubicBezTo>
                  <a:cubicBezTo>
                    <a:pt x="222" y="950"/>
                    <a:pt x="248" y="923"/>
                    <a:pt x="231" y="888"/>
                  </a:cubicBezTo>
                  <a:cubicBezTo>
                    <a:pt x="112" y="630"/>
                    <a:pt x="112" y="364"/>
                    <a:pt x="112" y="42"/>
                  </a:cubicBezTo>
                  <a:cubicBezTo>
                    <a:pt x="112" y="14"/>
                    <a:pt x="84" y="0"/>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79"/>
            <p:cNvSpPr/>
            <p:nvPr/>
          </p:nvSpPr>
          <p:spPr>
            <a:xfrm>
              <a:off x="7555490" y="2884167"/>
              <a:ext cx="25804" cy="3595"/>
            </a:xfrm>
            <a:custGeom>
              <a:rect b="b" l="l" r="r" t="t"/>
              <a:pathLst>
                <a:path extrusionOk="0" h="158" w="1134">
                  <a:moveTo>
                    <a:pt x="656" y="0"/>
                  </a:moveTo>
                  <a:cubicBezTo>
                    <a:pt x="433" y="0"/>
                    <a:pt x="217" y="35"/>
                    <a:pt x="1" y="126"/>
                  </a:cubicBezTo>
                  <a:lnTo>
                    <a:pt x="1" y="154"/>
                  </a:lnTo>
                  <a:cubicBezTo>
                    <a:pt x="146" y="104"/>
                    <a:pt x="292" y="86"/>
                    <a:pt x="438" y="86"/>
                  </a:cubicBezTo>
                  <a:cubicBezTo>
                    <a:pt x="642" y="86"/>
                    <a:pt x="846" y="121"/>
                    <a:pt x="1049" y="154"/>
                  </a:cubicBezTo>
                  <a:cubicBezTo>
                    <a:pt x="1055" y="156"/>
                    <a:pt x="1061" y="158"/>
                    <a:pt x="1066" y="158"/>
                  </a:cubicBezTo>
                  <a:cubicBezTo>
                    <a:pt x="1112" y="158"/>
                    <a:pt x="1134" y="60"/>
                    <a:pt x="1077" y="35"/>
                  </a:cubicBezTo>
                  <a:cubicBezTo>
                    <a:pt x="933" y="13"/>
                    <a:pt x="793" y="0"/>
                    <a:pt x="6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79"/>
            <p:cNvSpPr/>
            <p:nvPr/>
          </p:nvSpPr>
          <p:spPr>
            <a:xfrm>
              <a:off x="7449361" y="2899573"/>
              <a:ext cx="25781" cy="15837"/>
            </a:xfrm>
            <a:custGeom>
              <a:rect b="b" l="l" r="r" t="t"/>
              <a:pathLst>
                <a:path extrusionOk="0" h="696" w="1133">
                  <a:moveTo>
                    <a:pt x="36" y="1"/>
                  </a:moveTo>
                  <a:cubicBezTo>
                    <a:pt x="1" y="1"/>
                    <a:pt x="1" y="29"/>
                    <a:pt x="36" y="29"/>
                  </a:cubicBezTo>
                  <a:cubicBezTo>
                    <a:pt x="441" y="85"/>
                    <a:pt x="763" y="407"/>
                    <a:pt x="1049" y="672"/>
                  </a:cubicBezTo>
                  <a:cubicBezTo>
                    <a:pt x="1060" y="688"/>
                    <a:pt x="1071" y="695"/>
                    <a:pt x="1083" y="695"/>
                  </a:cubicBezTo>
                  <a:cubicBezTo>
                    <a:pt x="1110" y="695"/>
                    <a:pt x="1132" y="654"/>
                    <a:pt x="1112" y="609"/>
                  </a:cubicBezTo>
                  <a:cubicBezTo>
                    <a:pt x="847" y="295"/>
                    <a:pt x="469" y="29"/>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79"/>
            <p:cNvSpPr/>
            <p:nvPr/>
          </p:nvSpPr>
          <p:spPr>
            <a:xfrm>
              <a:off x="7465403" y="2901325"/>
              <a:ext cx="15041" cy="14358"/>
            </a:xfrm>
            <a:custGeom>
              <a:rect b="b" l="l" r="r" t="t"/>
              <a:pathLst>
                <a:path extrusionOk="0" h="631" w="661">
                  <a:moveTo>
                    <a:pt x="69" y="1"/>
                  </a:moveTo>
                  <a:cubicBezTo>
                    <a:pt x="39" y="1"/>
                    <a:pt x="1" y="48"/>
                    <a:pt x="30" y="71"/>
                  </a:cubicBezTo>
                  <a:cubicBezTo>
                    <a:pt x="233" y="218"/>
                    <a:pt x="407" y="420"/>
                    <a:pt x="554" y="623"/>
                  </a:cubicBezTo>
                  <a:cubicBezTo>
                    <a:pt x="565" y="629"/>
                    <a:pt x="576" y="631"/>
                    <a:pt x="586" y="631"/>
                  </a:cubicBezTo>
                  <a:cubicBezTo>
                    <a:pt x="629" y="631"/>
                    <a:pt x="661" y="590"/>
                    <a:pt x="638" y="567"/>
                  </a:cubicBezTo>
                  <a:cubicBezTo>
                    <a:pt x="491" y="330"/>
                    <a:pt x="289" y="155"/>
                    <a:pt x="86" y="8"/>
                  </a:cubicBezTo>
                  <a:cubicBezTo>
                    <a:pt x="81" y="3"/>
                    <a:pt x="75" y="1"/>
                    <a:pt x="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79"/>
            <p:cNvSpPr/>
            <p:nvPr/>
          </p:nvSpPr>
          <p:spPr>
            <a:xfrm>
              <a:off x="7337975" y="2891631"/>
              <a:ext cx="10695" cy="18636"/>
            </a:xfrm>
            <a:custGeom>
              <a:rect b="b" l="l" r="r" t="t"/>
              <a:pathLst>
                <a:path extrusionOk="0" h="819" w="470">
                  <a:moveTo>
                    <a:pt x="386" y="0"/>
                  </a:moveTo>
                  <a:lnTo>
                    <a:pt x="386" y="0"/>
                  </a:lnTo>
                  <a:cubicBezTo>
                    <a:pt x="323" y="147"/>
                    <a:pt x="295" y="294"/>
                    <a:pt x="239" y="406"/>
                  </a:cubicBezTo>
                  <a:cubicBezTo>
                    <a:pt x="148" y="553"/>
                    <a:pt x="92" y="644"/>
                    <a:pt x="1" y="756"/>
                  </a:cubicBezTo>
                  <a:cubicBezTo>
                    <a:pt x="1" y="784"/>
                    <a:pt x="36" y="818"/>
                    <a:pt x="64" y="818"/>
                  </a:cubicBezTo>
                  <a:cubicBezTo>
                    <a:pt x="267" y="644"/>
                    <a:pt x="469" y="259"/>
                    <a:pt x="38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79"/>
            <p:cNvSpPr/>
            <p:nvPr/>
          </p:nvSpPr>
          <p:spPr>
            <a:xfrm>
              <a:off x="7344665" y="2897707"/>
              <a:ext cx="6076" cy="12106"/>
            </a:xfrm>
            <a:custGeom>
              <a:rect b="b" l="l" r="r" t="t"/>
              <a:pathLst>
                <a:path extrusionOk="0" h="532" w="267">
                  <a:moveTo>
                    <a:pt x="235" y="1"/>
                  </a:moveTo>
                  <a:cubicBezTo>
                    <a:pt x="219" y="1"/>
                    <a:pt x="203" y="10"/>
                    <a:pt x="203" y="27"/>
                  </a:cubicBezTo>
                  <a:cubicBezTo>
                    <a:pt x="147" y="167"/>
                    <a:pt x="92" y="314"/>
                    <a:pt x="1" y="489"/>
                  </a:cubicBezTo>
                  <a:cubicBezTo>
                    <a:pt x="1" y="508"/>
                    <a:pt x="14" y="531"/>
                    <a:pt x="32" y="531"/>
                  </a:cubicBezTo>
                  <a:cubicBezTo>
                    <a:pt x="40" y="531"/>
                    <a:pt x="48" y="527"/>
                    <a:pt x="57" y="517"/>
                  </a:cubicBezTo>
                  <a:cubicBezTo>
                    <a:pt x="175" y="405"/>
                    <a:pt x="203" y="202"/>
                    <a:pt x="266" y="27"/>
                  </a:cubicBezTo>
                  <a:cubicBezTo>
                    <a:pt x="266" y="10"/>
                    <a:pt x="251" y="1"/>
                    <a:pt x="2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79"/>
            <p:cNvSpPr/>
            <p:nvPr/>
          </p:nvSpPr>
          <p:spPr>
            <a:xfrm>
              <a:off x="7358841" y="2932613"/>
              <a:ext cx="14336" cy="9739"/>
            </a:xfrm>
            <a:custGeom>
              <a:rect b="b" l="l" r="r" t="t"/>
              <a:pathLst>
                <a:path extrusionOk="0" h="428" w="630">
                  <a:moveTo>
                    <a:pt x="547" y="0"/>
                  </a:moveTo>
                  <a:cubicBezTo>
                    <a:pt x="310" y="0"/>
                    <a:pt x="99" y="167"/>
                    <a:pt x="21" y="381"/>
                  </a:cubicBezTo>
                  <a:cubicBezTo>
                    <a:pt x="1" y="406"/>
                    <a:pt x="24" y="427"/>
                    <a:pt x="38" y="427"/>
                  </a:cubicBezTo>
                  <a:cubicBezTo>
                    <a:pt x="44" y="427"/>
                    <a:pt x="49" y="424"/>
                    <a:pt x="49" y="416"/>
                  </a:cubicBezTo>
                  <a:cubicBezTo>
                    <a:pt x="196" y="241"/>
                    <a:pt x="371" y="66"/>
                    <a:pt x="601" y="66"/>
                  </a:cubicBezTo>
                  <a:cubicBezTo>
                    <a:pt x="629" y="66"/>
                    <a:pt x="629" y="3"/>
                    <a:pt x="601" y="3"/>
                  </a:cubicBezTo>
                  <a:cubicBezTo>
                    <a:pt x="583" y="1"/>
                    <a:pt x="565" y="0"/>
                    <a:pt x="5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79"/>
            <p:cNvSpPr/>
            <p:nvPr/>
          </p:nvSpPr>
          <p:spPr>
            <a:xfrm>
              <a:off x="7356611" y="2928540"/>
              <a:ext cx="8488" cy="10217"/>
            </a:xfrm>
            <a:custGeom>
              <a:rect b="b" l="l" r="r" t="t"/>
              <a:pathLst>
                <a:path extrusionOk="0" h="449" w="373">
                  <a:moveTo>
                    <a:pt x="312" y="0"/>
                  </a:moveTo>
                  <a:cubicBezTo>
                    <a:pt x="305" y="0"/>
                    <a:pt x="299" y="2"/>
                    <a:pt x="294" y="8"/>
                  </a:cubicBezTo>
                  <a:cubicBezTo>
                    <a:pt x="175" y="126"/>
                    <a:pt x="56" y="245"/>
                    <a:pt x="0" y="420"/>
                  </a:cubicBezTo>
                  <a:cubicBezTo>
                    <a:pt x="0" y="448"/>
                    <a:pt x="28" y="448"/>
                    <a:pt x="56" y="448"/>
                  </a:cubicBezTo>
                  <a:cubicBezTo>
                    <a:pt x="147" y="301"/>
                    <a:pt x="231" y="182"/>
                    <a:pt x="350" y="71"/>
                  </a:cubicBezTo>
                  <a:cubicBezTo>
                    <a:pt x="372" y="42"/>
                    <a:pt x="340" y="0"/>
                    <a:pt x="3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2" name="Google Shape;8322;p79"/>
          <p:cNvGrpSpPr/>
          <p:nvPr/>
        </p:nvGrpSpPr>
        <p:grpSpPr>
          <a:xfrm>
            <a:off x="5195387" y="3403914"/>
            <a:ext cx="460015" cy="432117"/>
            <a:chOff x="5195387" y="3403914"/>
            <a:chExt cx="460015" cy="432117"/>
          </a:xfrm>
        </p:grpSpPr>
        <p:sp>
          <p:nvSpPr>
            <p:cNvPr id="8323" name="Google Shape;8323;p79"/>
            <p:cNvSpPr/>
            <p:nvPr/>
          </p:nvSpPr>
          <p:spPr>
            <a:xfrm>
              <a:off x="5209245" y="3407373"/>
              <a:ext cx="442175" cy="424950"/>
            </a:xfrm>
            <a:custGeom>
              <a:rect b="b" l="l" r="r" t="t"/>
              <a:pathLst>
                <a:path extrusionOk="0" h="18675" w="19432">
                  <a:moveTo>
                    <a:pt x="8056" y="9603"/>
                  </a:moveTo>
                  <a:cubicBezTo>
                    <a:pt x="8246" y="9603"/>
                    <a:pt x="8411" y="9659"/>
                    <a:pt x="8454" y="9850"/>
                  </a:cubicBezTo>
                  <a:cubicBezTo>
                    <a:pt x="8510" y="10081"/>
                    <a:pt x="8279" y="10283"/>
                    <a:pt x="8069" y="10374"/>
                  </a:cubicBezTo>
                  <a:cubicBezTo>
                    <a:pt x="7993" y="10413"/>
                    <a:pt x="7914" y="10430"/>
                    <a:pt x="7834" y="10430"/>
                  </a:cubicBezTo>
                  <a:cubicBezTo>
                    <a:pt x="7615" y="10430"/>
                    <a:pt x="7390" y="10307"/>
                    <a:pt x="7195" y="10199"/>
                  </a:cubicBezTo>
                  <a:cubicBezTo>
                    <a:pt x="7083" y="10109"/>
                    <a:pt x="7083" y="9906"/>
                    <a:pt x="7195" y="9850"/>
                  </a:cubicBezTo>
                  <a:cubicBezTo>
                    <a:pt x="7258" y="9822"/>
                    <a:pt x="7286" y="9822"/>
                    <a:pt x="7342" y="9794"/>
                  </a:cubicBezTo>
                  <a:cubicBezTo>
                    <a:pt x="7370" y="9759"/>
                    <a:pt x="7433" y="9731"/>
                    <a:pt x="7461" y="9703"/>
                  </a:cubicBezTo>
                  <a:cubicBezTo>
                    <a:pt x="7598" y="9673"/>
                    <a:pt x="7842" y="9603"/>
                    <a:pt x="8056" y="9603"/>
                  </a:cubicBezTo>
                  <a:close/>
                  <a:moveTo>
                    <a:pt x="12669" y="0"/>
                  </a:moveTo>
                  <a:cubicBezTo>
                    <a:pt x="12582" y="0"/>
                    <a:pt x="12488" y="31"/>
                    <a:pt x="12384" y="88"/>
                  </a:cubicBezTo>
                  <a:cubicBezTo>
                    <a:pt x="12237" y="179"/>
                    <a:pt x="12090" y="291"/>
                    <a:pt x="11950" y="410"/>
                  </a:cubicBezTo>
                  <a:cubicBezTo>
                    <a:pt x="11740" y="263"/>
                    <a:pt x="11600" y="179"/>
                    <a:pt x="11363" y="33"/>
                  </a:cubicBezTo>
                  <a:cubicBezTo>
                    <a:pt x="11363" y="61"/>
                    <a:pt x="11335" y="88"/>
                    <a:pt x="11307" y="88"/>
                  </a:cubicBezTo>
                  <a:cubicBezTo>
                    <a:pt x="11188" y="382"/>
                    <a:pt x="11013" y="641"/>
                    <a:pt x="10985" y="935"/>
                  </a:cubicBezTo>
                  <a:lnTo>
                    <a:pt x="10985" y="1228"/>
                  </a:lnTo>
                  <a:cubicBezTo>
                    <a:pt x="10957" y="1256"/>
                    <a:pt x="10957" y="1284"/>
                    <a:pt x="10957" y="1340"/>
                  </a:cubicBezTo>
                  <a:cubicBezTo>
                    <a:pt x="10929" y="1662"/>
                    <a:pt x="10810" y="1955"/>
                    <a:pt x="10580" y="2242"/>
                  </a:cubicBezTo>
                  <a:cubicBezTo>
                    <a:pt x="10489" y="2361"/>
                    <a:pt x="10405" y="2508"/>
                    <a:pt x="10377" y="2655"/>
                  </a:cubicBezTo>
                  <a:cubicBezTo>
                    <a:pt x="10111" y="3438"/>
                    <a:pt x="9468" y="3990"/>
                    <a:pt x="9328" y="4808"/>
                  </a:cubicBezTo>
                  <a:cubicBezTo>
                    <a:pt x="9328" y="4836"/>
                    <a:pt x="9293" y="4864"/>
                    <a:pt x="9265" y="4899"/>
                  </a:cubicBezTo>
                  <a:cubicBezTo>
                    <a:pt x="9034" y="5305"/>
                    <a:pt x="8769" y="5710"/>
                    <a:pt x="8510" y="6123"/>
                  </a:cubicBezTo>
                  <a:cubicBezTo>
                    <a:pt x="8329" y="6407"/>
                    <a:pt x="8117" y="6551"/>
                    <a:pt x="7871" y="6551"/>
                  </a:cubicBezTo>
                  <a:cubicBezTo>
                    <a:pt x="7717" y="6551"/>
                    <a:pt x="7550" y="6495"/>
                    <a:pt x="7370" y="6382"/>
                  </a:cubicBezTo>
                  <a:cubicBezTo>
                    <a:pt x="6762" y="5976"/>
                    <a:pt x="6146" y="5598"/>
                    <a:pt x="5566" y="5158"/>
                  </a:cubicBezTo>
                  <a:cubicBezTo>
                    <a:pt x="4958" y="4689"/>
                    <a:pt x="4258" y="4431"/>
                    <a:pt x="3496" y="4340"/>
                  </a:cubicBezTo>
                  <a:cubicBezTo>
                    <a:pt x="2475" y="4200"/>
                    <a:pt x="1427" y="4109"/>
                    <a:pt x="378" y="4025"/>
                  </a:cubicBezTo>
                  <a:cubicBezTo>
                    <a:pt x="350" y="4025"/>
                    <a:pt x="350" y="4025"/>
                    <a:pt x="294" y="4053"/>
                  </a:cubicBezTo>
                  <a:cubicBezTo>
                    <a:pt x="497" y="4578"/>
                    <a:pt x="1021" y="4808"/>
                    <a:pt x="1343" y="5249"/>
                  </a:cubicBezTo>
                  <a:cubicBezTo>
                    <a:pt x="1343" y="5249"/>
                    <a:pt x="1315" y="5249"/>
                    <a:pt x="1315" y="5277"/>
                  </a:cubicBezTo>
                  <a:cubicBezTo>
                    <a:pt x="1315" y="5305"/>
                    <a:pt x="1287" y="5333"/>
                    <a:pt x="1252" y="5333"/>
                  </a:cubicBezTo>
                  <a:cubicBezTo>
                    <a:pt x="1252" y="5333"/>
                    <a:pt x="1224" y="5305"/>
                    <a:pt x="1196" y="5305"/>
                  </a:cubicBezTo>
                  <a:cubicBezTo>
                    <a:pt x="818" y="5480"/>
                    <a:pt x="413" y="5361"/>
                    <a:pt x="0" y="5536"/>
                  </a:cubicBezTo>
                  <a:cubicBezTo>
                    <a:pt x="147" y="5626"/>
                    <a:pt x="266" y="5710"/>
                    <a:pt x="350" y="5801"/>
                  </a:cubicBezTo>
                  <a:cubicBezTo>
                    <a:pt x="846" y="6060"/>
                    <a:pt x="1427" y="6151"/>
                    <a:pt x="1986" y="6263"/>
                  </a:cubicBezTo>
                  <a:cubicBezTo>
                    <a:pt x="2273" y="6326"/>
                    <a:pt x="2622" y="6354"/>
                    <a:pt x="2916" y="6473"/>
                  </a:cubicBezTo>
                  <a:cubicBezTo>
                    <a:pt x="4021" y="6906"/>
                    <a:pt x="4783" y="7661"/>
                    <a:pt x="5133" y="8857"/>
                  </a:cubicBezTo>
                  <a:cubicBezTo>
                    <a:pt x="4867" y="9207"/>
                    <a:pt x="4664" y="9556"/>
                    <a:pt x="4398" y="9822"/>
                  </a:cubicBezTo>
                  <a:cubicBezTo>
                    <a:pt x="4112" y="10143"/>
                    <a:pt x="3734" y="10346"/>
                    <a:pt x="3349" y="10633"/>
                  </a:cubicBezTo>
                  <a:cubicBezTo>
                    <a:pt x="3238" y="10633"/>
                    <a:pt x="3147" y="10605"/>
                    <a:pt x="3035" y="10605"/>
                  </a:cubicBezTo>
                  <a:cubicBezTo>
                    <a:pt x="3000" y="10605"/>
                    <a:pt x="2972" y="10577"/>
                    <a:pt x="2972" y="10577"/>
                  </a:cubicBezTo>
                  <a:cubicBezTo>
                    <a:pt x="2070" y="10374"/>
                    <a:pt x="1343" y="9731"/>
                    <a:pt x="413" y="9353"/>
                  </a:cubicBezTo>
                  <a:lnTo>
                    <a:pt x="413" y="9353"/>
                  </a:lnTo>
                  <a:cubicBezTo>
                    <a:pt x="441" y="9794"/>
                    <a:pt x="615" y="10109"/>
                    <a:pt x="762" y="10458"/>
                  </a:cubicBezTo>
                  <a:cubicBezTo>
                    <a:pt x="937" y="10808"/>
                    <a:pt x="1112" y="11192"/>
                    <a:pt x="1315" y="11507"/>
                  </a:cubicBezTo>
                  <a:cubicBezTo>
                    <a:pt x="1517" y="11829"/>
                    <a:pt x="1720" y="12122"/>
                    <a:pt x="1951" y="12472"/>
                  </a:cubicBezTo>
                  <a:cubicBezTo>
                    <a:pt x="1811" y="12850"/>
                    <a:pt x="1664" y="13255"/>
                    <a:pt x="1462" y="13640"/>
                  </a:cubicBezTo>
                  <a:cubicBezTo>
                    <a:pt x="1140" y="14248"/>
                    <a:pt x="1021" y="14947"/>
                    <a:pt x="937" y="15646"/>
                  </a:cubicBezTo>
                  <a:cubicBezTo>
                    <a:pt x="874" y="16115"/>
                    <a:pt x="993" y="16437"/>
                    <a:pt x="1315" y="16870"/>
                  </a:cubicBezTo>
                  <a:cubicBezTo>
                    <a:pt x="1969" y="16368"/>
                    <a:pt x="2411" y="16159"/>
                    <a:pt x="2871" y="16159"/>
                  </a:cubicBezTo>
                  <a:cubicBezTo>
                    <a:pt x="3026" y="16159"/>
                    <a:pt x="3182" y="16183"/>
                    <a:pt x="3349" y="16227"/>
                  </a:cubicBezTo>
                  <a:cubicBezTo>
                    <a:pt x="3210" y="16493"/>
                    <a:pt x="3091" y="16786"/>
                    <a:pt x="2944" y="17073"/>
                  </a:cubicBezTo>
                  <a:cubicBezTo>
                    <a:pt x="2990" y="17091"/>
                    <a:pt x="3028" y="17099"/>
                    <a:pt x="3061" y="17099"/>
                  </a:cubicBezTo>
                  <a:cubicBezTo>
                    <a:pt x="3192" y="17099"/>
                    <a:pt x="3232" y="16976"/>
                    <a:pt x="3321" y="16926"/>
                  </a:cubicBezTo>
                  <a:cubicBezTo>
                    <a:pt x="3412" y="16870"/>
                    <a:pt x="3524" y="16814"/>
                    <a:pt x="3699" y="16723"/>
                  </a:cubicBezTo>
                  <a:lnTo>
                    <a:pt x="3699" y="16723"/>
                  </a:lnTo>
                  <a:cubicBezTo>
                    <a:pt x="3699" y="17485"/>
                    <a:pt x="3063" y="17863"/>
                    <a:pt x="3000" y="18499"/>
                  </a:cubicBezTo>
                  <a:cubicBezTo>
                    <a:pt x="3175" y="18674"/>
                    <a:pt x="3412" y="18674"/>
                    <a:pt x="3671" y="18674"/>
                  </a:cubicBezTo>
                  <a:cubicBezTo>
                    <a:pt x="3937" y="18674"/>
                    <a:pt x="4168" y="18534"/>
                    <a:pt x="4370" y="18360"/>
                  </a:cubicBezTo>
                  <a:cubicBezTo>
                    <a:pt x="4664" y="18094"/>
                    <a:pt x="4895" y="17772"/>
                    <a:pt x="5216" y="17597"/>
                  </a:cubicBezTo>
                  <a:cubicBezTo>
                    <a:pt x="5888" y="17192"/>
                    <a:pt x="6587" y="16751"/>
                    <a:pt x="7083" y="16115"/>
                  </a:cubicBezTo>
                  <a:cubicBezTo>
                    <a:pt x="7111" y="16115"/>
                    <a:pt x="7139" y="16087"/>
                    <a:pt x="7167" y="16087"/>
                  </a:cubicBezTo>
                  <a:cubicBezTo>
                    <a:pt x="7267" y="15987"/>
                    <a:pt x="7380" y="15926"/>
                    <a:pt x="7506" y="15926"/>
                  </a:cubicBezTo>
                  <a:cubicBezTo>
                    <a:pt x="7565" y="15926"/>
                    <a:pt x="7627" y="15939"/>
                    <a:pt x="7692" y="15968"/>
                  </a:cubicBezTo>
                  <a:cubicBezTo>
                    <a:pt x="7943" y="16079"/>
                    <a:pt x="8194" y="16117"/>
                    <a:pt x="8445" y="16117"/>
                  </a:cubicBezTo>
                  <a:cubicBezTo>
                    <a:pt x="8718" y="16117"/>
                    <a:pt x="8992" y="16071"/>
                    <a:pt x="9265" y="16024"/>
                  </a:cubicBezTo>
                  <a:cubicBezTo>
                    <a:pt x="9402" y="16008"/>
                    <a:pt x="9547" y="15992"/>
                    <a:pt x="9688" y="15992"/>
                  </a:cubicBezTo>
                  <a:cubicBezTo>
                    <a:pt x="9792" y="15992"/>
                    <a:pt x="9895" y="16000"/>
                    <a:pt x="9992" y="16024"/>
                  </a:cubicBezTo>
                  <a:cubicBezTo>
                    <a:pt x="10185" y="16066"/>
                    <a:pt x="10376" y="16089"/>
                    <a:pt x="10569" y="16089"/>
                  </a:cubicBezTo>
                  <a:cubicBezTo>
                    <a:pt x="10791" y="16089"/>
                    <a:pt x="11016" y="16060"/>
                    <a:pt x="11251" y="15996"/>
                  </a:cubicBezTo>
                  <a:cubicBezTo>
                    <a:pt x="11391" y="15951"/>
                    <a:pt x="11533" y="15929"/>
                    <a:pt x="11673" y="15929"/>
                  </a:cubicBezTo>
                  <a:cubicBezTo>
                    <a:pt x="11992" y="15929"/>
                    <a:pt x="12304" y="16047"/>
                    <a:pt x="12586" y="16290"/>
                  </a:cubicBezTo>
                  <a:cubicBezTo>
                    <a:pt x="12908" y="16521"/>
                    <a:pt x="13286" y="16723"/>
                    <a:pt x="13663" y="16870"/>
                  </a:cubicBezTo>
                  <a:cubicBezTo>
                    <a:pt x="14048" y="17017"/>
                    <a:pt x="14453" y="17164"/>
                    <a:pt x="14831" y="17395"/>
                  </a:cubicBezTo>
                  <a:cubicBezTo>
                    <a:pt x="15033" y="17518"/>
                    <a:pt x="15245" y="17575"/>
                    <a:pt x="15464" y="17575"/>
                  </a:cubicBezTo>
                  <a:cubicBezTo>
                    <a:pt x="15656" y="17575"/>
                    <a:pt x="15853" y="17532"/>
                    <a:pt x="16055" y="17451"/>
                  </a:cubicBezTo>
                  <a:cubicBezTo>
                    <a:pt x="16460" y="17276"/>
                    <a:pt x="16845" y="16989"/>
                    <a:pt x="17159" y="16667"/>
                  </a:cubicBezTo>
                  <a:cubicBezTo>
                    <a:pt x="17831" y="15968"/>
                    <a:pt x="18299" y="15178"/>
                    <a:pt x="18530" y="14248"/>
                  </a:cubicBezTo>
                  <a:cubicBezTo>
                    <a:pt x="18768" y="13171"/>
                    <a:pt x="18998" y="12094"/>
                    <a:pt x="19201" y="11018"/>
                  </a:cubicBezTo>
                  <a:cubicBezTo>
                    <a:pt x="19320" y="10346"/>
                    <a:pt x="19348" y="9647"/>
                    <a:pt x="19404" y="8948"/>
                  </a:cubicBezTo>
                  <a:cubicBezTo>
                    <a:pt x="19432" y="8710"/>
                    <a:pt x="19404" y="8451"/>
                    <a:pt x="19376" y="8221"/>
                  </a:cubicBezTo>
                  <a:cubicBezTo>
                    <a:pt x="19327" y="7887"/>
                    <a:pt x="19142" y="7712"/>
                    <a:pt x="18830" y="7712"/>
                  </a:cubicBezTo>
                  <a:cubicBezTo>
                    <a:pt x="18782" y="7712"/>
                    <a:pt x="18731" y="7716"/>
                    <a:pt x="18677" y="7724"/>
                  </a:cubicBezTo>
                  <a:cubicBezTo>
                    <a:pt x="18418" y="7752"/>
                    <a:pt x="18152" y="7836"/>
                    <a:pt x="17922" y="7927"/>
                  </a:cubicBezTo>
                  <a:cubicBezTo>
                    <a:pt x="17458" y="8065"/>
                    <a:pt x="17016" y="8185"/>
                    <a:pt x="16565" y="8185"/>
                  </a:cubicBezTo>
                  <a:cubicBezTo>
                    <a:pt x="16445" y="8185"/>
                    <a:pt x="16324" y="8177"/>
                    <a:pt x="16201" y="8158"/>
                  </a:cubicBezTo>
                  <a:cubicBezTo>
                    <a:pt x="16055" y="7752"/>
                    <a:pt x="15908" y="7402"/>
                    <a:pt x="15796" y="7053"/>
                  </a:cubicBezTo>
                  <a:cubicBezTo>
                    <a:pt x="16055" y="6703"/>
                    <a:pt x="16523" y="6647"/>
                    <a:pt x="16579" y="6179"/>
                  </a:cubicBezTo>
                  <a:cubicBezTo>
                    <a:pt x="16376" y="5913"/>
                    <a:pt x="16145" y="5682"/>
                    <a:pt x="15880" y="5389"/>
                  </a:cubicBezTo>
                  <a:cubicBezTo>
                    <a:pt x="16027" y="5249"/>
                    <a:pt x="16111" y="5130"/>
                    <a:pt x="16229" y="5011"/>
                  </a:cubicBezTo>
                  <a:cubicBezTo>
                    <a:pt x="16348" y="4899"/>
                    <a:pt x="16523" y="4780"/>
                    <a:pt x="16635" y="4661"/>
                  </a:cubicBezTo>
                  <a:cubicBezTo>
                    <a:pt x="16845" y="4459"/>
                    <a:pt x="16845" y="4200"/>
                    <a:pt x="16579" y="4053"/>
                  </a:cubicBezTo>
                  <a:cubicBezTo>
                    <a:pt x="16460" y="3962"/>
                    <a:pt x="16320" y="3878"/>
                    <a:pt x="16173" y="3815"/>
                  </a:cubicBezTo>
                  <a:cubicBezTo>
                    <a:pt x="15936" y="3704"/>
                    <a:pt x="15733" y="3613"/>
                    <a:pt x="15530" y="3501"/>
                  </a:cubicBezTo>
                  <a:cubicBezTo>
                    <a:pt x="15558" y="2941"/>
                    <a:pt x="16055" y="2592"/>
                    <a:pt x="15936" y="2039"/>
                  </a:cubicBezTo>
                  <a:cubicBezTo>
                    <a:pt x="15802" y="1942"/>
                    <a:pt x="15663" y="1912"/>
                    <a:pt x="15517" y="1912"/>
                  </a:cubicBezTo>
                  <a:cubicBezTo>
                    <a:pt x="15319" y="1912"/>
                    <a:pt x="15109" y="1967"/>
                    <a:pt x="14887" y="1983"/>
                  </a:cubicBezTo>
                  <a:lnTo>
                    <a:pt x="14859" y="2011"/>
                  </a:lnTo>
                  <a:cubicBezTo>
                    <a:pt x="14836" y="2023"/>
                    <a:pt x="14813" y="2030"/>
                    <a:pt x="14791" y="2030"/>
                  </a:cubicBezTo>
                  <a:cubicBezTo>
                    <a:pt x="14760" y="2030"/>
                    <a:pt x="14733" y="2016"/>
                    <a:pt x="14712" y="1983"/>
                  </a:cubicBezTo>
                  <a:lnTo>
                    <a:pt x="14656" y="1983"/>
                  </a:lnTo>
                  <a:cubicBezTo>
                    <a:pt x="14656" y="1753"/>
                    <a:pt x="14656" y="1515"/>
                    <a:pt x="14628" y="1284"/>
                  </a:cubicBezTo>
                  <a:cubicBezTo>
                    <a:pt x="14603" y="1019"/>
                    <a:pt x="14435" y="874"/>
                    <a:pt x="14187" y="874"/>
                  </a:cubicBezTo>
                  <a:cubicBezTo>
                    <a:pt x="14160" y="874"/>
                    <a:pt x="14132" y="875"/>
                    <a:pt x="14104" y="879"/>
                  </a:cubicBezTo>
                  <a:cubicBezTo>
                    <a:pt x="13873" y="879"/>
                    <a:pt x="13635" y="935"/>
                    <a:pt x="13404" y="963"/>
                  </a:cubicBezTo>
                  <a:cubicBezTo>
                    <a:pt x="13258" y="704"/>
                    <a:pt x="13174" y="438"/>
                    <a:pt x="13027" y="235"/>
                  </a:cubicBezTo>
                  <a:cubicBezTo>
                    <a:pt x="12921" y="74"/>
                    <a:pt x="12804" y="0"/>
                    <a:pt x="1266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79"/>
            <p:cNvSpPr/>
            <p:nvPr/>
          </p:nvSpPr>
          <p:spPr>
            <a:xfrm>
              <a:off x="5265563" y="3581699"/>
              <a:ext cx="387290" cy="233421"/>
            </a:xfrm>
            <a:custGeom>
              <a:rect b="b" l="l" r="r" t="t"/>
              <a:pathLst>
                <a:path extrusionOk="0" h="10258" w="17020">
                  <a:moveTo>
                    <a:pt x="5581" y="1942"/>
                  </a:moveTo>
                  <a:cubicBezTo>
                    <a:pt x="5771" y="1942"/>
                    <a:pt x="5936" y="1998"/>
                    <a:pt x="5979" y="2189"/>
                  </a:cubicBezTo>
                  <a:cubicBezTo>
                    <a:pt x="6035" y="2420"/>
                    <a:pt x="5804" y="2622"/>
                    <a:pt x="5594" y="2713"/>
                  </a:cubicBezTo>
                  <a:cubicBezTo>
                    <a:pt x="5518" y="2752"/>
                    <a:pt x="5439" y="2769"/>
                    <a:pt x="5359" y="2769"/>
                  </a:cubicBezTo>
                  <a:cubicBezTo>
                    <a:pt x="5140" y="2769"/>
                    <a:pt x="4915" y="2646"/>
                    <a:pt x="4720" y="2538"/>
                  </a:cubicBezTo>
                  <a:cubicBezTo>
                    <a:pt x="4608" y="2448"/>
                    <a:pt x="4608" y="2245"/>
                    <a:pt x="4720" y="2189"/>
                  </a:cubicBezTo>
                  <a:cubicBezTo>
                    <a:pt x="4783" y="2161"/>
                    <a:pt x="4811" y="2161"/>
                    <a:pt x="4867" y="2133"/>
                  </a:cubicBezTo>
                  <a:cubicBezTo>
                    <a:pt x="4895" y="2098"/>
                    <a:pt x="4958" y="2070"/>
                    <a:pt x="4986" y="2042"/>
                  </a:cubicBezTo>
                  <a:cubicBezTo>
                    <a:pt x="5123" y="2012"/>
                    <a:pt x="5367" y="1942"/>
                    <a:pt x="5581" y="1942"/>
                  </a:cubicBezTo>
                  <a:close/>
                  <a:moveTo>
                    <a:pt x="10433" y="3412"/>
                  </a:moveTo>
                  <a:cubicBezTo>
                    <a:pt x="10524" y="3496"/>
                    <a:pt x="10664" y="3559"/>
                    <a:pt x="10811" y="3559"/>
                  </a:cubicBezTo>
                  <a:cubicBezTo>
                    <a:pt x="10608" y="3671"/>
                    <a:pt x="10377" y="3790"/>
                    <a:pt x="10174" y="3881"/>
                  </a:cubicBezTo>
                  <a:cubicBezTo>
                    <a:pt x="10139" y="3909"/>
                    <a:pt x="10083" y="3937"/>
                    <a:pt x="10027" y="3965"/>
                  </a:cubicBezTo>
                  <a:cubicBezTo>
                    <a:pt x="9881" y="3937"/>
                    <a:pt x="9734" y="3937"/>
                    <a:pt x="9587" y="3909"/>
                  </a:cubicBezTo>
                  <a:cubicBezTo>
                    <a:pt x="9559" y="3909"/>
                    <a:pt x="9559" y="3909"/>
                    <a:pt x="9531" y="3881"/>
                  </a:cubicBezTo>
                  <a:cubicBezTo>
                    <a:pt x="9706" y="3818"/>
                    <a:pt x="9825" y="3706"/>
                    <a:pt x="9909" y="3559"/>
                  </a:cubicBezTo>
                  <a:lnTo>
                    <a:pt x="10055" y="3559"/>
                  </a:lnTo>
                  <a:cubicBezTo>
                    <a:pt x="10230" y="3559"/>
                    <a:pt x="10349" y="3496"/>
                    <a:pt x="10433" y="3412"/>
                  </a:cubicBezTo>
                  <a:close/>
                  <a:moveTo>
                    <a:pt x="15356" y="3790"/>
                  </a:moveTo>
                  <a:cubicBezTo>
                    <a:pt x="15384" y="3790"/>
                    <a:pt x="15384" y="3818"/>
                    <a:pt x="15384" y="3818"/>
                  </a:cubicBezTo>
                  <a:cubicBezTo>
                    <a:pt x="15356" y="3863"/>
                    <a:pt x="15335" y="3913"/>
                    <a:pt x="15328" y="3966"/>
                  </a:cubicBezTo>
                  <a:lnTo>
                    <a:pt x="15328" y="3966"/>
                  </a:lnTo>
                  <a:cubicBezTo>
                    <a:pt x="15329" y="3929"/>
                    <a:pt x="15334" y="3873"/>
                    <a:pt x="15356" y="3846"/>
                  </a:cubicBezTo>
                  <a:lnTo>
                    <a:pt x="15356" y="3790"/>
                  </a:lnTo>
                  <a:close/>
                  <a:moveTo>
                    <a:pt x="15325" y="4001"/>
                  </a:moveTo>
                  <a:cubicBezTo>
                    <a:pt x="15324" y="4046"/>
                    <a:pt x="15333" y="4092"/>
                    <a:pt x="15356" y="4140"/>
                  </a:cubicBezTo>
                  <a:cubicBezTo>
                    <a:pt x="15384" y="4231"/>
                    <a:pt x="15419" y="4314"/>
                    <a:pt x="15419" y="4405"/>
                  </a:cubicBezTo>
                  <a:cubicBezTo>
                    <a:pt x="15419" y="4370"/>
                    <a:pt x="15384" y="4342"/>
                    <a:pt x="15356" y="4287"/>
                  </a:cubicBezTo>
                  <a:cubicBezTo>
                    <a:pt x="15329" y="4198"/>
                    <a:pt x="15301" y="4091"/>
                    <a:pt x="15325" y="4001"/>
                  </a:cubicBezTo>
                  <a:close/>
                  <a:moveTo>
                    <a:pt x="4343" y="4811"/>
                  </a:moveTo>
                  <a:cubicBezTo>
                    <a:pt x="4371" y="4811"/>
                    <a:pt x="4406" y="4839"/>
                    <a:pt x="4434" y="4839"/>
                  </a:cubicBezTo>
                  <a:cubicBezTo>
                    <a:pt x="4490" y="4867"/>
                    <a:pt x="4580" y="4895"/>
                    <a:pt x="4664" y="4930"/>
                  </a:cubicBezTo>
                  <a:cubicBezTo>
                    <a:pt x="4462" y="5014"/>
                    <a:pt x="4287" y="5105"/>
                    <a:pt x="4084" y="5161"/>
                  </a:cubicBezTo>
                  <a:cubicBezTo>
                    <a:pt x="4021" y="5161"/>
                    <a:pt x="3965" y="5189"/>
                    <a:pt x="3937" y="5189"/>
                  </a:cubicBezTo>
                  <a:cubicBezTo>
                    <a:pt x="3937" y="5161"/>
                    <a:pt x="3909" y="5133"/>
                    <a:pt x="3909" y="5105"/>
                  </a:cubicBezTo>
                  <a:cubicBezTo>
                    <a:pt x="4021" y="5042"/>
                    <a:pt x="4140" y="4930"/>
                    <a:pt x="4259" y="4811"/>
                  </a:cubicBezTo>
                  <a:close/>
                  <a:moveTo>
                    <a:pt x="8804" y="3559"/>
                  </a:moveTo>
                  <a:cubicBezTo>
                    <a:pt x="8832" y="3643"/>
                    <a:pt x="8888" y="3706"/>
                    <a:pt x="8951" y="3790"/>
                  </a:cubicBezTo>
                  <a:cubicBezTo>
                    <a:pt x="8888" y="3762"/>
                    <a:pt x="8860" y="3762"/>
                    <a:pt x="8804" y="3762"/>
                  </a:cubicBezTo>
                  <a:cubicBezTo>
                    <a:pt x="8335" y="3762"/>
                    <a:pt x="8216" y="4370"/>
                    <a:pt x="8566" y="4608"/>
                  </a:cubicBezTo>
                  <a:cubicBezTo>
                    <a:pt x="8657" y="4664"/>
                    <a:pt x="8741" y="4692"/>
                    <a:pt x="8832" y="4720"/>
                  </a:cubicBezTo>
                  <a:cubicBezTo>
                    <a:pt x="8860" y="4755"/>
                    <a:pt x="8860" y="4783"/>
                    <a:pt x="8888" y="4811"/>
                  </a:cubicBezTo>
                  <a:cubicBezTo>
                    <a:pt x="8888" y="4839"/>
                    <a:pt x="8916" y="4895"/>
                    <a:pt x="8916" y="4930"/>
                  </a:cubicBezTo>
                  <a:cubicBezTo>
                    <a:pt x="8979" y="5014"/>
                    <a:pt x="9035" y="5105"/>
                    <a:pt x="9125" y="5133"/>
                  </a:cubicBezTo>
                  <a:cubicBezTo>
                    <a:pt x="9063" y="5189"/>
                    <a:pt x="9007" y="5244"/>
                    <a:pt x="8951" y="5335"/>
                  </a:cubicBezTo>
                  <a:lnTo>
                    <a:pt x="8951" y="5363"/>
                  </a:lnTo>
                  <a:cubicBezTo>
                    <a:pt x="8888" y="5391"/>
                    <a:pt x="8860" y="5391"/>
                    <a:pt x="8804" y="5419"/>
                  </a:cubicBezTo>
                  <a:cubicBezTo>
                    <a:pt x="8776" y="5363"/>
                    <a:pt x="8741" y="5335"/>
                    <a:pt x="8685" y="5307"/>
                  </a:cubicBezTo>
                  <a:cubicBezTo>
                    <a:pt x="8713" y="5217"/>
                    <a:pt x="8713" y="5133"/>
                    <a:pt x="8713" y="5042"/>
                  </a:cubicBezTo>
                  <a:cubicBezTo>
                    <a:pt x="8685" y="4839"/>
                    <a:pt x="8601" y="4692"/>
                    <a:pt x="8454" y="4545"/>
                  </a:cubicBezTo>
                  <a:cubicBezTo>
                    <a:pt x="8363" y="4461"/>
                    <a:pt x="8307" y="4433"/>
                    <a:pt x="8279" y="4314"/>
                  </a:cubicBezTo>
                  <a:cubicBezTo>
                    <a:pt x="8251" y="4168"/>
                    <a:pt x="8279" y="3993"/>
                    <a:pt x="8307" y="3846"/>
                  </a:cubicBezTo>
                  <a:cubicBezTo>
                    <a:pt x="8510" y="3846"/>
                    <a:pt x="8685" y="3706"/>
                    <a:pt x="8804" y="3559"/>
                  </a:cubicBezTo>
                  <a:close/>
                  <a:moveTo>
                    <a:pt x="1721" y="5014"/>
                  </a:moveTo>
                  <a:cubicBezTo>
                    <a:pt x="1749" y="5014"/>
                    <a:pt x="1783" y="5042"/>
                    <a:pt x="1783" y="5042"/>
                  </a:cubicBezTo>
                  <a:cubicBezTo>
                    <a:pt x="1721" y="5161"/>
                    <a:pt x="1693" y="5307"/>
                    <a:pt x="1693" y="5454"/>
                  </a:cubicBezTo>
                  <a:cubicBezTo>
                    <a:pt x="1665" y="5482"/>
                    <a:pt x="1637" y="5482"/>
                    <a:pt x="1609" y="5510"/>
                  </a:cubicBezTo>
                  <a:cubicBezTo>
                    <a:pt x="1546" y="5566"/>
                    <a:pt x="1518" y="5629"/>
                    <a:pt x="1462" y="5685"/>
                  </a:cubicBezTo>
                  <a:cubicBezTo>
                    <a:pt x="1434" y="5629"/>
                    <a:pt x="1399" y="5566"/>
                    <a:pt x="1343" y="5510"/>
                  </a:cubicBezTo>
                  <a:cubicBezTo>
                    <a:pt x="1315" y="5482"/>
                    <a:pt x="1287" y="5482"/>
                    <a:pt x="1259" y="5454"/>
                  </a:cubicBezTo>
                  <a:cubicBezTo>
                    <a:pt x="1371" y="5391"/>
                    <a:pt x="1462" y="5307"/>
                    <a:pt x="1518" y="5217"/>
                  </a:cubicBezTo>
                  <a:cubicBezTo>
                    <a:pt x="1609" y="5161"/>
                    <a:pt x="1665" y="5105"/>
                    <a:pt x="1721" y="5014"/>
                  </a:cubicBezTo>
                  <a:close/>
                  <a:moveTo>
                    <a:pt x="7286" y="6762"/>
                  </a:moveTo>
                  <a:cubicBezTo>
                    <a:pt x="7314" y="6762"/>
                    <a:pt x="7314" y="6790"/>
                    <a:pt x="7342" y="6790"/>
                  </a:cubicBezTo>
                  <a:cubicBezTo>
                    <a:pt x="7258" y="6818"/>
                    <a:pt x="7203" y="6853"/>
                    <a:pt x="7140" y="6881"/>
                  </a:cubicBezTo>
                  <a:cubicBezTo>
                    <a:pt x="7203" y="6853"/>
                    <a:pt x="7231" y="6790"/>
                    <a:pt x="7286" y="6762"/>
                  </a:cubicBezTo>
                  <a:close/>
                  <a:moveTo>
                    <a:pt x="9007" y="7811"/>
                  </a:moveTo>
                  <a:cubicBezTo>
                    <a:pt x="9559" y="7811"/>
                    <a:pt x="10139" y="7867"/>
                    <a:pt x="10699" y="8041"/>
                  </a:cubicBezTo>
                  <a:cubicBezTo>
                    <a:pt x="11223" y="8251"/>
                    <a:pt x="11685" y="8566"/>
                    <a:pt x="12153" y="8860"/>
                  </a:cubicBezTo>
                  <a:cubicBezTo>
                    <a:pt x="12272" y="8915"/>
                    <a:pt x="12356" y="8950"/>
                    <a:pt x="12447" y="9006"/>
                  </a:cubicBezTo>
                  <a:cubicBezTo>
                    <a:pt x="12356" y="8978"/>
                    <a:pt x="12237" y="8978"/>
                    <a:pt x="12125" y="8950"/>
                  </a:cubicBezTo>
                  <a:cubicBezTo>
                    <a:pt x="11859" y="8860"/>
                    <a:pt x="11657" y="8713"/>
                    <a:pt x="11426" y="8566"/>
                  </a:cubicBezTo>
                  <a:cubicBezTo>
                    <a:pt x="10957" y="8279"/>
                    <a:pt x="10433" y="8104"/>
                    <a:pt x="9909" y="8013"/>
                  </a:cubicBezTo>
                  <a:cubicBezTo>
                    <a:pt x="9615" y="7985"/>
                    <a:pt x="9328" y="7958"/>
                    <a:pt x="9035" y="7958"/>
                  </a:cubicBezTo>
                  <a:cubicBezTo>
                    <a:pt x="8804" y="7930"/>
                    <a:pt x="8538" y="7902"/>
                    <a:pt x="8307" y="7867"/>
                  </a:cubicBezTo>
                  <a:cubicBezTo>
                    <a:pt x="8538" y="7839"/>
                    <a:pt x="8776" y="7811"/>
                    <a:pt x="9007" y="7811"/>
                  </a:cubicBezTo>
                  <a:close/>
                  <a:moveTo>
                    <a:pt x="16258" y="0"/>
                  </a:moveTo>
                  <a:cubicBezTo>
                    <a:pt x="16027" y="35"/>
                    <a:pt x="15768" y="119"/>
                    <a:pt x="15530" y="175"/>
                  </a:cubicBezTo>
                  <a:cubicBezTo>
                    <a:pt x="15110" y="299"/>
                    <a:pt x="14589" y="489"/>
                    <a:pt x="14121" y="489"/>
                  </a:cubicBezTo>
                  <a:cubicBezTo>
                    <a:pt x="14037" y="489"/>
                    <a:pt x="13954" y="483"/>
                    <a:pt x="13873" y="469"/>
                  </a:cubicBezTo>
                  <a:cubicBezTo>
                    <a:pt x="13782" y="441"/>
                    <a:pt x="13726" y="413"/>
                    <a:pt x="13726" y="322"/>
                  </a:cubicBezTo>
                  <a:cubicBezTo>
                    <a:pt x="13608" y="385"/>
                    <a:pt x="13524" y="441"/>
                    <a:pt x="13461" y="497"/>
                  </a:cubicBezTo>
                  <a:cubicBezTo>
                    <a:pt x="13433" y="497"/>
                    <a:pt x="13405" y="497"/>
                    <a:pt x="13405" y="525"/>
                  </a:cubicBezTo>
                  <a:cubicBezTo>
                    <a:pt x="13202" y="560"/>
                    <a:pt x="12999" y="588"/>
                    <a:pt x="12852" y="699"/>
                  </a:cubicBezTo>
                  <a:cubicBezTo>
                    <a:pt x="12650" y="818"/>
                    <a:pt x="12587" y="1049"/>
                    <a:pt x="12706" y="1224"/>
                  </a:cubicBezTo>
                  <a:cubicBezTo>
                    <a:pt x="12706" y="1259"/>
                    <a:pt x="12734" y="1287"/>
                    <a:pt x="12734" y="1315"/>
                  </a:cubicBezTo>
                  <a:cubicBezTo>
                    <a:pt x="12734" y="1315"/>
                    <a:pt x="12734" y="1343"/>
                    <a:pt x="12706" y="1371"/>
                  </a:cubicBezTo>
                  <a:cubicBezTo>
                    <a:pt x="12622" y="1518"/>
                    <a:pt x="12559" y="1720"/>
                    <a:pt x="12531" y="1923"/>
                  </a:cubicBezTo>
                  <a:cubicBezTo>
                    <a:pt x="12447" y="2042"/>
                    <a:pt x="12384" y="2161"/>
                    <a:pt x="12328" y="2273"/>
                  </a:cubicBezTo>
                  <a:cubicBezTo>
                    <a:pt x="12300" y="2336"/>
                    <a:pt x="12272" y="2364"/>
                    <a:pt x="12237" y="2420"/>
                  </a:cubicBezTo>
                  <a:cubicBezTo>
                    <a:pt x="12097" y="2594"/>
                    <a:pt x="11978" y="2797"/>
                    <a:pt x="11831" y="2972"/>
                  </a:cubicBezTo>
                  <a:cubicBezTo>
                    <a:pt x="11776" y="3035"/>
                    <a:pt x="11748" y="3091"/>
                    <a:pt x="11685" y="3147"/>
                  </a:cubicBezTo>
                  <a:cubicBezTo>
                    <a:pt x="11454" y="3182"/>
                    <a:pt x="11223" y="3294"/>
                    <a:pt x="11048" y="3412"/>
                  </a:cubicBezTo>
                  <a:cubicBezTo>
                    <a:pt x="11160" y="3238"/>
                    <a:pt x="11188" y="3035"/>
                    <a:pt x="11279" y="2832"/>
                  </a:cubicBezTo>
                  <a:cubicBezTo>
                    <a:pt x="11307" y="2741"/>
                    <a:pt x="11335" y="2685"/>
                    <a:pt x="11363" y="2594"/>
                  </a:cubicBezTo>
                  <a:cubicBezTo>
                    <a:pt x="11482" y="2273"/>
                    <a:pt x="11657" y="1986"/>
                    <a:pt x="11713" y="1636"/>
                  </a:cubicBezTo>
                  <a:cubicBezTo>
                    <a:pt x="11776" y="1371"/>
                    <a:pt x="11601" y="1084"/>
                    <a:pt x="11307" y="1084"/>
                  </a:cubicBezTo>
                  <a:cubicBezTo>
                    <a:pt x="11076" y="1112"/>
                    <a:pt x="10957" y="1224"/>
                    <a:pt x="10811" y="1399"/>
                  </a:cubicBezTo>
                  <a:lnTo>
                    <a:pt x="10783" y="1434"/>
                  </a:lnTo>
                  <a:cubicBezTo>
                    <a:pt x="10755" y="1462"/>
                    <a:pt x="10727" y="1546"/>
                    <a:pt x="10727" y="1546"/>
                  </a:cubicBezTo>
                  <a:cubicBezTo>
                    <a:pt x="10699" y="1546"/>
                    <a:pt x="10699" y="1546"/>
                    <a:pt x="10699" y="1573"/>
                  </a:cubicBezTo>
                  <a:cubicBezTo>
                    <a:pt x="10606" y="1485"/>
                    <a:pt x="10476" y="1427"/>
                    <a:pt x="10342" y="1427"/>
                  </a:cubicBezTo>
                  <a:cubicBezTo>
                    <a:pt x="10264" y="1427"/>
                    <a:pt x="10185" y="1446"/>
                    <a:pt x="10111" y="1490"/>
                  </a:cubicBezTo>
                  <a:cubicBezTo>
                    <a:pt x="9965" y="1573"/>
                    <a:pt x="9853" y="1748"/>
                    <a:pt x="9762" y="1958"/>
                  </a:cubicBezTo>
                  <a:cubicBezTo>
                    <a:pt x="9762" y="1895"/>
                    <a:pt x="9762" y="1867"/>
                    <a:pt x="9734" y="1811"/>
                  </a:cubicBezTo>
                  <a:cubicBezTo>
                    <a:pt x="9682" y="1595"/>
                    <a:pt x="9515" y="1488"/>
                    <a:pt x="9333" y="1488"/>
                  </a:cubicBezTo>
                  <a:cubicBezTo>
                    <a:pt x="9222" y="1488"/>
                    <a:pt x="9105" y="1529"/>
                    <a:pt x="9007" y="1608"/>
                  </a:cubicBezTo>
                  <a:cubicBezTo>
                    <a:pt x="8888" y="1720"/>
                    <a:pt x="8860" y="1839"/>
                    <a:pt x="8804" y="1986"/>
                  </a:cubicBezTo>
                  <a:cubicBezTo>
                    <a:pt x="8741" y="2133"/>
                    <a:pt x="8657" y="2273"/>
                    <a:pt x="8566" y="2420"/>
                  </a:cubicBezTo>
                  <a:cubicBezTo>
                    <a:pt x="8510" y="2538"/>
                    <a:pt x="8426" y="2657"/>
                    <a:pt x="8335" y="2797"/>
                  </a:cubicBezTo>
                  <a:cubicBezTo>
                    <a:pt x="8335" y="2797"/>
                    <a:pt x="8335" y="2832"/>
                    <a:pt x="8307" y="2832"/>
                  </a:cubicBezTo>
                  <a:cubicBezTo>
                    <a:pt x="8279" y="2797"/>
                    <a:pt x="8251" y="2769"/>
                    <a:pt x="8216" y="2741"/>
                  </a:cubicBezTo>
                  <a:cubicBezTo>
                    <a:pt x="8156" y="2710"/>
                    <a:pt x="8091" y="2695"/>
                    <a:pt x="8026" y="2695"/>
                  </a:cubicBezTo>
                  <a:cubicBezTo>
                    <a:pt x="7846" y="2695"/>
                    <a:pt x="7670" y="2811"/>
                    <a:pt x="7608" y="3007"/>
                  </a:cubicBezTo>
                  <a:cubicBezTo>
                    <a:pt x="7489" y="3322"/>
                    <a:pt x="7489" y="3671"/>
                    <a:pt x="7461" y="4021"/>
                  </a:cubicBezTo>
                  <a:cubicBezTo>
                    <a:pt x="7461" y="4370"/>
                    <a:pt x="7461" y="4664"/>
                    <a:pt x="7692" y="4958"/>
                  </a:cubicBezTo>
                  <a:cubicBezTo>
                    <a:pt x="7727" y="4986"/>
                    <a:pt x="7811" y="5105"/>
                    <a:pt x="7867" y="5133"/>
                  </a:cubicBezTo>
                  <a:cubicBezTo>
                    <a:pt x="7839" y="5161"/>
                    <a:pt x="7839" y="5189"/>
                    <a:pt x="7839" y="5189"/>
                  </a:cubicBezTo>
                  <a:cubicBezTo>
                    <a:pt x="7811" y="5244"/>
                    <a:pt x="7755" y="5307"/>
                    <a:pt x="7692" y="5363"/>
                  </a:cubicBezTo>
                  <a:cubicBezTo>
                    <a:pt x="7489" y="5594"/>
                    <a:pt x="7258" y="5741"/>
                    <a:pt x="6993" y="5916"/>
                  </a:cubicBezTo>
                  <a:cubicBezTo>
                    <a:pt x="6678" y="6119"/>
                    <a:pt x="6440" y="6328"/>
                    <a:pt x="6238" y="6615"/>
                  </a:cubicBezTo>
                  <a:cubicBezTo>
                    <a:pt x="6182" y="6734"/>
                    <a:pt x="6119" y="6853"/>
                    <a:pt x="6035" y="6937"/>
                  </a:cubicBezTo>
                  <a:cubicBezTo>
                    <a:pt x="5944" y="7028"/>
                    <a:pt x="5860" y="7028"/>
                    <a:pt x="5769" y="7055"/>
                  </a:cubicBezTo>
                  <a:cubicBezTo>
                    <a:pt x="5133" y="7258"/>
                    <a:pt x="4664" y="7727"/>
                    <a:pt x="4140" y="8104"/>
                  </a:cubicBezTo>
                  <a:cubicBezTo>
                    <a:pt x="3846" y="8335"/>
                    <a:pt x="3532" y="8538"/>
                    <a:pt x="3210" y="8741"/>
                  </a:cubicBezTo>
                  <a:cubicBezTo>
                    <a:pt x="3147" y="8804"/>
                    <a:pt x="3063" y="8860"/>
                    <a:pt x="3007" y="8915"/>
                  </a:cubicBezTo>
                  <a:cubicBezTo>
                    <a:pt x="2972" y="8657"/>
                    <a:pt x="2972" y="8426"/>
                    <a:pt x="2944" y="8160"/>
                  </a:cubicBezTo>
                  <a:cubicBezTo>
                    <a:pt x="2888" y="7839"/>
                    <a:pt x="2832" y="7461"/>
                    <a:pt x="2595" y="7230"/>
                  </a:cubicBezTo>
                  <a:cubicBezTo>
                    <a:pt x="2567" y="7167"/>
                    <a:pt x="2511" y="7139"/>
                    <a:pt x="2448" y="7083"/>
                  </a:cubicBezTo>
                  <a:lnTo>
                    <a:pt x="2483" y="7055"/>
                  </a:lnTo>
                  <a:cubicBezTo>
                    <a:pt x="2713" y="6762"/>
                    <a:pt x="2658" y="6412"/>
                    <a:pt x="2595" y="6091"/>
                  </a:cubicBezTo>
                  <a:cubicBezTo>
                    <a:pt x="2567" y="5979"/>
                    <a:pt x="2539" y="5860"/>
                    <a:pt x="2483" y="5741"/>
                  </a:cubicBezTo>
                  <a:cubicBezTo>
                    <a:pt x="2483" y="5741"/>
                    <a:pt x="2511" y="5741"/>
                    <a:pt x="2511" y="5713"/>
                  </a:cubicBezTo>
                  <a:cubicBezTo>
                    <a:pt x="2511" y="5685"/>
                    <a:pt x="2539" y="5657"/>
                    <a:pt x="2539" y="5594"/>
                  </a:cubicBezTo>
                  <a:cubicBezTo>
                    <a:pt x="2567" y="5741"/>
                    <a:pt x="2658" y="5860"/>
                    <a:pt x="2797" y="5888"/>
                  </a:cubicBezTo>
                  <a:cubicBezTo>
                    <a:pt x="3035" y="5944"/>
                    <a:pt x="3266" y="6007"/>
                    <a:pt x="3497" y="6007"/>
                  </a:cubicBezTo>
                  <a:cubicBezTo>
                    <a:pt x="3540" y="6012"/>
                    <a:pt x="3584" y="6014"/>
                    <a:pt x="3628" y="6014"/>
                  </a:cubicBezTo>
                  <a:cubicBezTo>
                    <a:pt x="3828" y="6014"/>
                    <a:pt x="4036" y="5967"/>
                    <a:pt x="4231" y="5916"/>
                  </a:cubicBezTo>
                  <a:cubicBezTo>
                    <a:pt x="4636" y="5804"/>
                    <a:pt x="5042" y="5594"/>
                    <a:pt x="5392" y="5307"/>
                  </a:cubicBezTo>
                  <a:cubicBezTo>
                    <a:pt x="6091" y="4783"/>
                    <a:pt x="6587" y="4112"/>
                    <a:pt x="6881" y="3294"/>
                  </a:cubicBezTo>
                  <a:cubicBezTo>
                    <a:pt x="6937" y="3210"/>
                    <a:pt x="6909" y="3119"/>
                    <a:pt x="6881" y="3063"/>
                  </a:cubicBezTo>
                  <a:cubicBezTo>
                    <a:pt x="6937" y="2769"/>
                    <a:pt x="6937" y="2510"/>
                    <a:pt x="6881" y="2245"/>
                  </a:cubicBezTo>
                  <a:cubicBezTo>
                    <a:pt x="6881" y="2098"/>
                    <a:pt x="6853" y="1923"/>
                    <a:pt x="6790" y="1783"/>
                  </a:cubicBezTo>
                  <a:cubicBezTo>
                    <a:pt x="6790" y="1748"/>
                    <a:pt x="6678" y="1371"/>
                    <a:pt x="6734" y="1343"/>
                  </a:cubicBezTo>
                  <a:cubicBezTo>
                    <a:pt x="6881" y="1259"/>
                    <a:pt x="6818" y="1049"/>
                    <a:pt x="6643" y="1049"/>
                  </a:cubicBezTo>
                  <a:cubicBezTo>
                    <a:pt x="6625" y="1047"/>
                    <a:pt x="6607" y="1046"/>
                    <a:pt x="6590" y="1046"/>
                  </a:cubicBezTo>
                  <a:cubicBezTo>
                    <a:pt x="6372" y="1046"/>
                    <a:pt x="6292" y="1210"/>
                    <a:pt x="6266" y="1399"/>
                  </a:cubicBezTo>
                  <a:cubicBezTo>
                    <a:pt x="6108" y="1184"/>
                    <a:pt x="5895" y="1034"/>
                    <a:pt x="5656" y="1034"/>
                  </a:cubicBezTo>
                  <a:cubicBezTo>
                    <a:pt x="5545" y="1034"/>
                    <a:pt x="5428" y="1067"/>
                    <a:pt x="5308" y="1140"/>
                  </a:cubicBezTo>
                  <a:cubicBezTo>
                    <a:pt x="5245" y="1168"/>
                    <a:pt x="5217" y="1196"/>
                    <a:pt x="5161" y="1224"/>
                  </a:cubicBezTo>
                  <a:cubicBezTo>
                    <a:pt x="5042" y="1259"/>
                    <a:pt x="4958" y="1259"/>
                    <a:pt x="4839" y="1315"/>
                  </a:cubicBezTo>
                  <a:lnTo>
                    <a:pt x="4839" y="1287"/>
                  </a:lnTo>
                  <a:cubicBezTo>
                    <a:pt x="4773" y="1150"/>
                    <a:pt x="4651" y="1064"/>
                    <a:pt x="4517" y="1064"/>
                  </a:cubicBezTo>
                  <a:cubicBezTo>
                    <a:pt x="4481" y="1064"/>
                    <a:pt x="4443" y="1070"/>
                    <a:pt x="4406" y="1084"/>
                  </a:cubicBezTo>
                  <a:lnTo>
                    <a:pt x="4371" y="1084"/>
                  </a:lnTo>
                  <a:cubicBezTo>
                    <a:pt x="4318" y="1010"/>
                    <a:pt x="4242" y="960"/>
                    <a:pt x="4156" y="960"/>
                  </a:cubicBezTo>
                  <a:cubicBezTo>
                    <a:pt x="4104" y="960"/>
                    <a:pt x="4049" y="979"/>
                    <a:pt x="3993" y="1021"/>
                  </a:cubicBezTo>
                  <a:cubicBezTo>
                    <a:pt x="3909" y="1084"/>
                    <a:pt x="3790" y="1168"/>
                    <a:pt x="3706" y="1259"/>
                  </a:cubicBezTo>
                  <a:lnTo>
                    <a:pt x="3671" y="1259"/>
                  </a:lnTo>
                  <a:cubicBezTo>
                    <a:pt x="3441" y="1371"/>
                    <a:pt x="3266" y="1546"/>
                    <a:pt x="3119" y="1748"/>
                  </a:cubicBezTo>
                  <a:cubicBezTo>
                    <a:pt x="3063" y="1811"/>
                    <a:pt x="3007" y="1867"/>
                    <a:pt x="2944" y="1895"/>
                  </a:cubicBezTo>
                  <a:cubicBezTo>
                    <a:pt x="2797" y="2014"/>
                    <a:pt x="2623" y="2042"/>
                    <a:pt x="2483" y="2161"/>
                  </a:cubicBezTo>
                  <a:cubicBezTo>
                    <a:pt x="2336" y="2308"/>
                    <a:pt x="2217" y="2482"/>
                    <a:pt x="2098" y="2657"/>
                  </a:cubicBezTo>
                  <a:cubicBezTo>
                    <a:pt x="1958" y="2944"/>
                    <a:pt x="1783" y="3238"/>
                    <a:pt x="1609" y="3531"/>
                  </a:cubicBezTo>
                  <a:cubicBezTo>
                    <a:pt x="1490" y="3531"/>
                    <a:pt x="1371" y="3587"/>
                    <a:pt x="1287" y="3706"/>
                  </a:cubicBezTo>
                  <a:cubicBezTo>
                    <a:pt x="1140" y="3937"/>
                    <a:pt x="937" y="4168"/>
                    <a:pt x="735" y="4370"/>
                  </a:cubicBezTo>
                  <a:cubicBezTo>
                    <a:pt x="700" y="4405"/>
                    <a:pt x="700" y="4433"/>
                    <a:pt x="672" y="4433"/>
                  </a:cubicBezTo>
                  <a:cubicBezTo>
                    <a:pt x="672" y="4461"/>
                    <a:pt x="644" y="4461"/>
                    <a:pt x="644" y="4461"/>
                  </a:cubicBezTo>
                  <a:cubicBezTo>
                    <a:pt x="497" y="4636"/>
                    <a:pt x="266" y="4783"/>
                    <a:pt x="119" y="4986"/>
                  </a:cubicBezTo>
                  <a:lnTo>
                    <a:pt x="119" y="5014"/>
                  </a:lnTo>
                  <a:cubicBezTo>
                    <a:pt x="63" y="5042"/>
                    <a:pt x="35" y="5133"/>
                    <a:pt x="35" y="5189"/>
                  </a:cubicBezTo>
                  <a:lnTo>
                    <a:pt x="35" y="5217"/>
                  </a:lnTo>
                  <a:cubicBezTo>
                    <a:pt x="0" y="5363"/>
                    <a:pt x="35" y="5538"/>
                    <a:pt x="210" y="5629"/>
                  </a:cubicBezTo>
                  <a:cubicBezTo>
                    <a:pt x="322" y="5685"/>
                    <a:pt x="441" y="5713"/>
                    <a:pt x="560" y="5713"/>
                  </a:cubicBezTo>
                  <a:cubicBezTo>
                    <a:pt x="497" y="6063"/>
                    <a:pt x="469" y="6384"/>
                    <a:pt x="469" y="6706"/>
                  </a:cubicBezTo>
                  <a:cubicBezTo>
                    <a:pt x="497" y="7111"/>
                    <a:pt x="616" y="7377"/>
                    <a:pt x="993" y="7517"/>
                  </a:cubicBezTo>
                  <a:cubicBezTo>
                    <a:pt x="1048" y="7541"/>
                    <a:pt x="1100" y="7552"/>
                    <a:pt x="1149" y="7552"/>
                  </a:cubicBezTo>
                  <a:cubicBezTo>
                    <a:pt x="1338" y="7552"/>
                    <a:pt x="1479" y="7391"/>
                    <a:pt x="1546" y="7230"/>
                  </a:cubicBezTo>
                  <a:cubicBezTo>
                    <a:pt x="1665" y="7377"/>
                    <a:pt x="1811" y="7552"/>
                    <a:pt x="1986" y="7664"/>
                  </a:cubicBezTo>
                  <a:cubicBezTo>
                    <a:pt x="2042" y="7692"/>
                    <a:pt x="2133" y="7727"/>
                    <a:pt x="2189" y="7811"/>
                  </a:cubicBezTo>
                  <a:cubicBezTo>
                    <a:pt x="2245" y="7867"/>
                    <a:pt x="2273" y="7958"/>
                    <a:pt x="2308" y="8013"/>
                  </a:cubicBezTo>
                  <a:cubicBezTo>
                    <a:pt x="2448" y="8426"/>
                    <a:pt x="2483" y="8860"/>
                    <a:pt x="2539" y="9300"/>
                  </a:cubicBezTo>
                  <a:cubicBezTo>
                    <a:pt x="2539" y="9328"/>
                    <a:pt x="2567" y="9356"/>
                    <a:pt x="2567" y="9384"/>
                  </a:cubicBezTo>
                  <a:cubicBezTo>
                    <a:pt x="2511" y="9440"/>
                    <a:pt x="2483" y="9503"/>
                    <a:pt x="2420" y="9587"/>
                  </a:cubicBezTo>
                  <a:cubicBezTo>
                    <a:pt x="2308" y="9734"/>
                    <a:pt x="2245" y="9936"/>
                    <a:pt x="2392" y="10083"/>
                  </a:cubicBezTo>
                  <a:lnTo>
                    <a:pt x="2392" y="10111"/>
                  </a:lnTo>
                  <a:lnTo>
                    <a:pt x="2392" y="10139"/>
                  </a:lnTo>
                  <a:lnTo>
                    <a:pt x="2392" y="10174"/>
                  </a:lnTo>
                  <a:lnTo>
                    <a:pt x="2392" y="10202"/>
                  </a:lnTo>
                  <a:cubicBezTo>
                    <a:pt x="2364" y="10230"/>
                    <a:pt x="2392" y="10258"/>
                    <a:pt x="2420" y="10258"/>
                  </a:cubicBezTo>
                  <a:cubicBezTo>
                    <a:pt x="2448" y="10258"/>
                    <a:pt x="2448" y="10258"/>
                    <a:pt x="2483" y="10230"/>
                  </a:cubicBezTo>
                  <a:lnTo>
                    <a:pt x="2511" y="10202"/>
                  </a:lnTo>
                  <a:cubicBezTo>
                    <a:pt x="2539" y="10202"/>
                    <a:pt x="2567" y="10230"/>
                    <a:pt x="2595" y="10230"/>
                  </a:cubicBezTo>
                  <a:cubicBezTo>
                    <a:pt x="2595" y="10230"/>
                    <a:pt x="2595" y="10202"/>
                    <a:pt x="2623" y="10202"/>
                  </a:cubicBezTo>
                  <a:cubicBezTo>
                    <a:pt x="2860" y="9999"/>
                    <a:pt x="3182" y="9678"/>
                    <a:pt x="3532" y="9650"/>
                  </a:cubicBezTo>
                  <a:lnTo>
                    <a:pt x="3615" y="9559"/>
                  </a:lnTo>
                  <a:cubicBezTo>
                    <a:pt x="3734" y="9503"/>
                    <a:pt x="3818" y="9412"/>
                    <a:pt x="3937" y="9356"/>
                  </a:cubicBezTo>
                  <a:cubicBezTo>
                    <a:pt x="4021" y="9209"/>
                    <a:pt x="4168" y="9090"/>
                    <a:pt x="4287" y="8978"/>
                  </a:cubicBezTo>
                  <a:cubicBezTo>
                    <a:pt x="4462" y="8776"/>
                    <a:pt x="4692" y="8566"/>
                    <a:pt x="4895" y="8391"/>
                  </a:cubicBezTo>
                  <a:cubicBezTo>
                    <a:pt x="4940" y="8371"/>
                    <a:pt x="4995" y="8351"/>
                    <a:pt x="5045" y="8351"/>
                  </a:cubicBezTo>
                  <a:cubicBezTo>
                    <a:pt x="5066" y="8351"/>
                    <a:pt x="5086" y="8355"/>
                    <a:pt x="5105" y="8363"/>
                  </a:cubicBezTo>
                  <a:cubicBezTo>
                    <a:pt x="5133" y="8391"/>
                    <a:pt x="5133" y="8391"/>
                    <a:pt x="5161" y="8391"/>
                  </a:cubicBezTo>
                  <a:cubicBezTo>
                    <a:pt x="5308" y="8454"/>
                    <a:pt x="5482" y="8454"/>
                    <a:pt x="5538" y="8566"/>
                  </a:cubicBezTo>
                  <a:cubicBezTo>
                    <a:pt x="5657" y="8566"/>
                    <a:pt x="5741" y="8510"/>
                    <a:pt x="5860" y="8482"/>
                  </a:cubicBezTo>
                  <a:cubicBezTo>
                    <a:pt x="5916" y="8426"/>
                    <a:pt x="6007" y="8391"/>
                    <a:pt x="6063" y="8363"/>
                  </a:cubicBezTo>
                  <a:cubicBezTo>
                    <a:pt x="6091" y="8391"/>
                    <a:pt x="6154" y="8391"/>
                    <a:pt x="6182" y="8426"/>
                  </a:cubicBezTo>
                  <a:cubicBezTo>
                    <a:pt x="6229" y="8497"/>
                    <a:pt x="6322" y="8574"/>
                    <a:pt x="6417" y="8574"/>
                  </a:cubicBezTo>
                  <a:cubicBezTo>
                    <a:pt x="6434" y="8574"/>
                    <a:pt x="6451" y="8571"/>
                    <a:pt x="6468" y="8566"/>
                  </a:cubicBezTo>
                  <a:lnTo>
                    <a:pt x="6559" y="8566"/>
                  </a:lnTo>
                  <a:cubicBezTo>
                    <a:pt x="6762" y="8510"/>
                    <a:pt x="6965" y="8454"/>
                    <a:pt x="7203" y="8426"/>
                  </a:cubicBezTo>
                  <a:cubicBezTo>
                    <a:pt x="7405" y="8426"/>
                    <a:pt x="7636" y="8454"/>
                    <a:pt x="7811" y="8510"/>
                  </a:cubicBezTo>
                  <a:cubicBezTo>
                    <a:pt x="7930" y="8538"/>
                    <a:pt x="8077" y="8538"/>
                    <a:pt x="8188" y="8566"/>
                  </a:cubicBezTo>
                  <a:cubicBezTo>
                    <a:pt x="8251" y="8566"/>
                    <a:pt x="8335" y="8601"/>
                    <a:pt x="8391" y="8601"/>
                  </a:cubicBezTo>
                  <a:cubicBezTo>
                    <a:pt x="8604" y="8444"/>
                    <a:pt x="8869" y="8378"/>
                    <a:pt x="9133" y="8378"/>
                  </a:cubicBezTo>
                  <a:cubicBezTo>
                    <a:pt x="9268" y="8378"/>
                    <a:pt x="9403" y="8395"/>
                    <a:pt x="9531" y="8426"/>
                  </a:cubicBezTo>
                  <a:cubicBezTo>
                    <a:pt x="9790" y="8482"/>
                    <a:pt x="9965" y="8657"/>
                    <a:pt x="10174" y="8776"/>
                  </a:cubicBezTo>
                  <a:cubicBezTo>
                    <a:pt x="10202" y="8804"/>
                    <a:pt x="10258" y="8832"/>
                    <a:pt x="10314" y="8860"/>
                  </a:cubicBezTo>
                  <a:cubicBezTo>
                    <a:pt x="10405" y="8887"/>
                    <a:pt x="10524" y="8950"/>
                    <a:pt x="10608" y="8978"/>
                  </a:cubicBezTo>
                  <a:cubicBezTo>
                    <a:pt x="10755" y="9034"/>
                    <a:pt x="10929" y="9125"/>
                    <a:pt x="11076" y="9237"/>
                  </a:cubicBezTo>
                  <a:cubicBezTo>
                    <a:pt x="11160" y="9265"/>
                    <a:pt x="11251" y="9300"/>
                    <a:pt x="11335" y="9328"/>
                  </a:cubicBezTo>
                  <a:cubicBezTo>
                    <a:pt x="11510" y="9356"/>
                    <a:pt x="11713" y="9412"/>
                    <a:pt x="11831" y="9559"/>
                  </a:cubicBezTo>
                  <a:cubicBezTo>
                    <a:pt x="11859" y="9559"/>
                    <a:pt x="11859" y="9559"/>
                    <a:pt x="11859" y="9587"/>
                  </a:cubicBezTo>
                  <a:cubicBezTo>
                    <a:pt x="11887" y="9587"/>
                    <a:pt x="11922" y="9615"/>
                    <a:pt x="11950" y="9650"/>
                  </a:cubicBezTo>
                  <a:cubicBezTo>
                    <a:pt x="12272" y="9734"/>
                    <a:pt x="12587" y="9762"/>
                    <a:pt x="12908" y="9790"/>
                  </a:cubicBezTo>
                  <a:cubicBezTo>
                    <a:pt x="12923" y="9792"/>
                    <a:pt x="12938" y="9793"/>
                    <a:pt x="12953" y="9793"/>
                  </a:cubicBezTo>
                  <a:cubicBezTo>
                    <a:pt x="13136" y="9793"/>
                    <a:pt x="13286" y="9602"/>
                    <a:pt x="13286" y="9440"/>
                  </a:cubicBezTo>
                  <a:cubicBezTo>
                    <a:pt x="13286" y="9384"/>
                    <a:pt x="13258" y="9356"/>
                    <a:pt x="13258" y="9328"/>
                  </a:cubicBezTo>
                  <a:lnTo>
                    <a:pt x="13258" y="9328"/>
                  </a:lnTo>
                  <a:cubicBezTo>
                    <a:pt x="13405" y="9384"/>
                    <a:pt x="13580" y="9412"/>
                    <a:pt x="13726" y="9475"/>
                  </a:cubicBezTo>
                  <a:cubicBezTo>
                    <a:pt x="13745" y="9479"/>
                    <a:pt x="13762" y="9481"/>
                    <a:pt x="13779" y="9481"/>
                  </a:cubicBezTo>
                  <a:cubicBezTo>
                    <a:pt x="13970" y="9481"/>
                    <a:pt x="14029" y="9202"/>
                    <a:pt x="13810" y="9125"/>
                  </a:cubicBezTo>
                  <a:cubicBezTo>
                    <a:pt x="13258" y="8950"/>
                    <a:pt x="12706" y="8741"/>
                    <a:pt x="12209" y="8426"/>
                  </a:cubicBezTo>
                  <a:cubicBezTo>
                    <a:pt x="11713" y="8104"/>
                    <a:pt x="11251" y="7755"/>
                    <a:pt x="10664" y="7580"/>
                  </a:cubicBezTo>
                  <a:cubicBezTo>
                    <a:pt x="10139" y="7405"/>
                    <a:pt x="9531" y="7314"/>
                    <a:pt x="8979" y="7314"/>
                  </a:cubicBezTo>
                  <a:cubicBezTo>
                    <a:pt x="8657" y="7314"/>
                    <a:pt x="8307" y="7377"/>
                    <a:pt x="8014" y="7433"/>
                  </a:cubicBezTo>
                  <a:cubicBezTo>
                    <a:pt x="7986" y="7377"/>
                    <a:pt x="7958" y="7342"/>
                    <a:pt x="7930" y="7314"/>
                  </a:cubicBezTo>
                  <a:cubicBezTo>
                    <a:pt x="7958" y="7314"/>
                    <a:pt x="7986" y="7314"/>
                    <a:pt x="8014" y="7286"/>
                  </a:cubicBezTo>
                  <a:cubicBezTo>
                    <a:pt x="8307" y="7230"/>
                    <a:pt x="8601" y="7230"/>
                    <a:pt x="8888" y="7202"/>
                  </a:cubicBezTo>
                  <a:cubicBezTo>
                    <a:pt x="9209" y="7202"/>
                    <a:pt x="9531" y="7167"/>
                    <a:pt x="9825" y="7167"/>
                  </a:cubicBezTo>
                  <a:cubicBezTo>
                    <a:pt x="10433" y="7167"/>
                    <a:pt x="11048" y="7286"/>
                    <a:pt x="11629" y="7405"/>
                  </a:cubicBezTo>
                  <a:cubicBezTo>
                    <a:pt x="11656" y="7411"/>
                    <a:pt x="11681" y="7414"/>
                    <a:pt x="11705" y="7414"/>
                  </a:cubicBezTo>
                  <a:cubicBezTo>
                    <a:pt x="11910" y="7414"/>
                    <a:pt x="12000" y="7212"/>
                    <a:pt x="11950" y="7055"/>
                  </a:cubicBezTo>
                  <a:lnTo>
                    <a:pt x="11950" y="7055"/>
                  </a:lnTo>
                  <a:cubicBezTo>
                    <a:pt x="12153" y="7111"/>
                    <a:pt x="12328" y="7202"/>
                    <a:pt x="12503" y="7258"/>
                  </a:cubicBezTo>
                  <a:cubicBezTo>
                    <a:pt x="12824" y="7377"/>
                    <a:pt x="13146" y="7489"/>
                    <a:pt x="13496" y="7580"/>
                  </a:cubicBezTo>
                  <a:cubicBezTo>
                    <a:pt x="13845" y="7636"/>
                    <a:pt x="14223" y="7692"/>
                    <a:pt x="14600" y="7755"/>
                  </a:cubicBezTo>
                  <a:cubicBezTo>
                    <a:pt x="14618" y="7758"/>
                    <a:pt x="14635" y="7760"/>
                    <a:pt x="14651" y="7760"/>
                  </a:cubicBezTo>
                  <a:cubicBezTo>
                    <a:pt x="14900" y="7760"/>
                    <a:pt x="14932" y="7373"/>
                    <a:pt x="14656" y="7314"/>
                  </a:cubicBezTo>
                  <a:cubicBezTo>
                    <a:pt x="14279" y="7286"/>
                    <a:pt x="13929" y="7258"/>
                    <a:pt x="13580" y="7202"/>
                  </a:cubicBezTo>
                  <a:cubicBezTo>
                    <a:pt x="13230" y="7139"/>
                    <a:pt x="12880" y="7055"/>
                    <a:pt x="12559" y="6937"/>
                  </a:cubicBezTo>
                  <a:cubicBezTo>
                    <a:pt x="11859" y="6734"/>
                    <a:pt x="11160" y="6503"/>
                    <a:pt x="10433" y="6356"/>
                  </a:cubicBezTo>
                  <a:cubicBezTo>
                    <a:pt x="10425" y="6354"/>
                    <a:pt x="10418" y="6353"/>
                    <a:pt x="10412" y="6353"/>
                  </a:cubicBezTo>
                  <a:cubicBezTo>
                    <a:pt x="10344" y="6353"/>
                    <a:pt x="10322" y="6471"/>
                    <a:pt x="10405" y="6503"/>
                  </a:cubicBezTo>
                  <a:cubicBezTo>
                    <a:pt x="10664" y="6559"/>
                    <a:pt x="10929" y="6678"/>
                    <a:pt x="11188" y="6762"/>
                  </a:cubicBezTo>
                  <a:cubicBezTo>
                    <a:pt x="10783" y="6678"/>
                    <a:pt x="10377" y="6615"/>
                    <a:pt x="9999" y="6587"/>
                  </a:cubicBezTo>
                  <a:cubicBezTo>
                    <a:pt x="9692" y="6559"/>
                    <a:pt x="9377" y="6545"/>
                    <a:pt x="9063" y="6545"/>
                  </a:cubicBezTo>
                  <a:cubicBezTo>
                    <a:pt x="8750" y="6545"/>
                    <a:pt x="8437" y="6559"/>
                    <a:pt x="8133" y="6587"/>
                  </a:cubicBezTo>
                  <a:cubicBezTo>
                    <a:pt x="8105" y="6587"/>
                    <a:pt x="8077" y="6587"/>
                    <a:pt x="8042" y="6615"/>
                  </a:cubicBezTo>
                  <a:cubicBezTo>
                    <a:pt x="8133" y="6531"/>
                    <a:pt x="8216" y="6468"/>
                    <a:pt x="8307" y="6384"/>
                  </a:cubicBezTo>
                  <a:cubicBezTo>
                    <a:pt x="8601" y="6237"/>
                    <a:pt x="8916" y="6091"/>
                    <a:pt x="9237" y="6035"/>
                  </a:cubicBezTo>
                  <a:cubicBezTo>
                    <a:pt x="9328" y="6035"/>
                    <a:pt x="9412" y="6007"/>
                    <a:pt x="9503" y="6007"/>
                  </a:cubicBezTo>
                  <a:cubicBezTo>
                    <a:pt x="9650" y="5979"/>
                    <a:pt x="9825" y="5944"/>
                    <a:pt x="9999" y="5916"/>
                  </a:cubicBezTo>
                  <a:cubicBezTo>
                    <a:pt x="10139" y="5888"/>
                    <a:pt x="10286" y="5860"/>
                    <a:pt x="10433" y="5804"/>
                  </a:cubicBezTo>
                  <a:cubicBezTo>
                    <a:pt x="10524" y="5769"/>
                    <a:pt x="10580" y="5741"/>
                    <a:pt x="10608" y="5685"/>
                  </a:cubicBezTo>
                  <a:cubicBezTo>
                    <a:pt x="10727" y="5657"/>
                    <a:pt x="10811" y="5629"/>
                    <a:pt x="10902" y="5594"/>
                  </a:cubicBezTo>
                  <a:cubicBezTo>
                    <a:pt x="10985" y="5538"/>
                    <a:pt x="11076" y="5510"/>
                    <a:pt x="11160" y="5454"/>
                  </a:cubicBezTo>
                  <a:cubicBezTo>
                    <a:pt x="11160" y="5594"/>
                    <a:pt x="11251" y="5713"/>
                    <a:pt x="11398" y="5804"/>
                  </a:cubicBezTo>
                  <a:cubicBezTo>
                    <a:pt x="11887" y="6091"/>
                    <a:pt x="12503" y="6265"/>
                    <a:pt x="13083" y="6384"/>
                  </a:cubicBezTo>
                  <a:cubicBezTo>
                    <a:pt x="13426" y="6462"/>
                    <a:pt x="13769" y="6501"/>
                    <a:pt x="14120" y="6501"/>
                  </a:cubicBezTo>
                  <a:cubicBezTo>
                    <a:pt x="14305" y="6501"/>
                    <a:pt x="14493" y="6490"/>
                    <a:pt x="14684" y="6468"/>
                  </a:cubicBezTo>
                  <a:cubicBezTo>
                    <a:pt x="14719" y="6531"/>
                    <a:pt x="14747" y="6587"/>
                    <a:pt x="14775" y="6643"/>
                  </a:cubicBezTo>
                  <a:cubicBezTo>
                    <a:pt x="14775" y="6643"/>
                    <a:pt x="14775" y="6678"/>
                    <a:pt x="14803" y="6706"/>
                  </a:cubicBezTo>
                  <a:cubicBezTo>
                    <a:pt x="14775" y="6790"/>
                    <a:pt x="14803" y="6909"/>
                    <a:pt x="14859" y="6993"/>
                  </a:cubicBezTo>
                  <a:cubicBezTo>
                    <a:pt x="14950" y="7083"/>
                    <a:pt x="15006" y="7167"/>
                    <a:pt x="15125" y="7230"/>
                  </a:cubicBezTo>
                  <a:cubicBezTo>
                    <a:pt x="15174" y="7251"/>
                    <a:pt x="15228" y="7261"/>
                    <a:pt x="15283" y="7261"/>
                  </a:cubicBezTo>
                  <a:cubicBezTo>
                    <a:pt x="15521" y="7261"/>
                    <a:pt x="15774" y="7079"/>
                    <a:pt x="15677" y="6818"/>
                  </a:cubicBezTo>
                  <a:cubicBezTo>
                    <a:pt x="15593" y="6615"/>
                    <a:pt x="15475" y="6440"/>
                    <a:pt x="15384" y="6237"/>
                  </a:cubicBezTo>
                  <a:lnTo>
                    <a:pt x="15384" y="6237"/>
                  </a:lnTo>
                  <a:cubicBezTo>
                    <a:pt x="15419" y="6265"/>
                    <a:pt x="15447" y="6293"/>
                    <a:pt x="15475" y="6328"/>
                  </a:cubicBezTo>
                  <a:cubicBezTo>
                    <a:pt x="15621" y="6503"/>
                    <a:pt x="15796" y="6678"/>
                    <a:pt x="15999" y="6678"/>
                  </a:cubicBezTo>
                  <a:cubicBezTo>
                    <a:pt x="16055" y="6678"/>
                    <a:pt x="16118" y="6643"/>
                    <a:pt x="16146" y="6643"/>
                  </a:cubicBezTo>
                  <a:cubicBezTo>
                    <a:pt x="16202" y="6503"/>
                    <a:pt x="16230" y="6356"/>
                    <a:pt x="16293" y="6209"/>
                  </a:cubicBezTo>
                  <a:cubicBezTo>
                    <a:pt x="16405" y="5713"/>
                    <a:pt x="16432" y="5189"/>
                    <a:pt x="16495" y="4692"/>
                  </a:cubicBezTo>
                  <a:cubicBezTo>
                    <a:pt x="16523" y="4580"/>
                    <a:pt x="16579" y="4517"/>
                    <a:pt x="16642" y="4461"/>
                  </a:cubicBezTo>
                  <a:cubicBezTo>
                    <a:pt x="16670" y="4231"/>
                    <a:pt x="16726" y="3965"/>
                    <a:pt x="16754" y="3734"/>
                  </a:cubicBezTo>
                  <a:cubicBezTo>
                    <a:pt x="16754" y="3706"/>
                    <a:pt x="16726" y="3671"/>
                    <a:pt x="16726" y="3643"/>
                  </a:cubicBezTo>
                  <a:cubicBezTo>
                    <a:pt x="16670" y="3587"/>
                    <a:pt x="16642" y="3531"/>
                    <a:pt x="16579" y="3440"/>
                  </a:cubicBezTo>
                  <a:lnTo>
                    <a:pt x="16579" y="3412"/>
                  </a:lnTo>
                  <a:cubicBezTo>
                    <a:pt x="16670" y="3385"/>
                    <a:pt x="16782" y="3322"/>
                    <a:pt x="16845" y="3238"/>
                  </a:cubicBezTo>
                  <a:cubicBezTo>
                    <a:pt x="16873" y="3035"/>
                    <a:pt x="16901" y="2860"/>
                    <a:pt x="16929" y="2685"/>
                  </a:cubicBezTo>
                  <a:cubicBezTo>
                    <a:pt x="16929" y="2364"/>
                    <a:pt x="16992" y="2042"/>
                    <a:pt x="17020" y="1720"/>
                  </a:cubicBezTo>
                  <a:cubicBezTo>
                    <a:pt x="17020" y="1434"/>
                    <a:pt x="17020" y="1140"/>
                    <a:pt x="16992" y="846"/>
                  </a:cubicBezTo>
                  <a:cubicBezTo>
                    <a:pt x="16992" y="616"/>
                    <a:pt x="16957" y="413"/>
                    <a:pt x="16873" y="210"/>
                  </a:cubicBezTo>
                  <a:cubicBezTo>
                    <a:pt x="16782" y="147"/>
                    <a:pt x="16698" y="119"/>
                    <a:pt x="16607" y="119"/>
                  </a:cubicBezTo>
                  <a:cubicBezTo>
                    <a:pt x="16551" y="91"/>
                    <a:pt x="16523" y="35"/>
                    <a:pt x="16467" y="35"/>
                  </a:cubicBezTo>
                  <a:cubicBezTo>
                    <a:pt x="16405" y="0"/>
                    <a:pt x="16321" y="0"/>
                    <a:pt x="1625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79"/>
            <p:cNvSpPr/>
            <p:nvPr/>
          </p:nvSpPr>
          <p:spPr>
            <a:xfrm>
              <a:off x="5375766" y="3444691"/>
              <a:ext cx="173461" cy="156281"/>
            </a:xfrm>
            <a:custGeom>
              <a:rect b="b" l="l" r="r" t="t"/>
              <a:pathLst>
                <a:path extrusionOk="0" h="6868" w="7623">
                  <a:moveTo>
                    <a:pt x="5884" y="3518"/>
                  </a:moveTo>
                  <a:cubicBezTo>
                    <a:pt x="5884" y="3574"/>
                    <a:pt x="5856" y="3637"/>
                    <a:pt x="5856" y="3693"/>
                  </a:cubicBezTo>
                  <a:cubicBezTo>
                    <a:pt x="5793" y="3665"/>
                    <a:pt x="5765" y="3665"/>
                    <a:pt x="5737" y="3665"/>
                  </a:cubicBezTo>
                  <a:cubicBezTo>
                    <a:pt x="5793" y="3637"/>
                    <a:pt x="5821" y="3574"/>
                    <a:pt x="5884" y="3518"/>
                  </a:cubicBezTo>
                  <a:close/>
                  <a:moveTo>
                    <a:pt x="5023" y="1"/>
                  </a:moveTo>
                  <a:cubicBezTo>
                    <a:pt x="4891" y="1"/>
                    <a:pt x="4770" y="31"/>
                    <a:pt x="4660" y="141"/>
                  </a:cubicBezTo>
                  <a:cubicBezTo>
                    <a:pt x="4569" y="225"/>
                    <a:pt x="4513" y="371"/>
                    <a:pt x="4541" y="490"/>
                  </a:cubicBezTo>
                  <a:cubicBezTo>
                    <a:pt x="4366" y="637"/>
                    <a:pt x="4192" y="868"/>
                    <a:pt x="4073" y="1043"/>
                  </a:cubicBezTo>
                  <a:cubicBezTo>
                    <a:pt x="3667" y="1623"/>
                    <a:pt x="3373" y="2238"/>
                    <a:pt x="3115" y="2910"/>
                  </a:cubicBezTo>
                  <a:cubicBezTo>
                    <a:pt x="3087" y="2938"/>
                    <a:pt x="3087" y="2994"/>
                    <a:pt x="3087" y="3021"/>
                  </a:cubicBezTo>
                  <a:cubicBezTo>
                    <a:pt x="2793" y="3259"/>
                    <a:pt x="2534" y="3490"/>
                    <a:pt x="2241" y="3693"/>
                  </a:cubicBezTo>
                  <a:cubicBezTo>
                    <a:pt x="2038" y="3840"/>
                    <a:pt x="1947" y="4098"/>
                    <a:pt x="2066" y="4336"/>
                  </a:cubicBezTo>
                  <a:cubicBezTo>
                    <a:pt x="2094" y="4364"/>
                    <a:pt x="2094" y="4364"/>
                    <a:pt x="2094" y="4392"/>
                  </a:cubicBezTo>
                  <a:cubicBezTo>
                    <a:pt x="1835" y="4595"/>
                    <a:pt x="1541" y="4770"/>
                    <a:pt x="1311" y="5035"/>
                  </a:cubicBezTo>
                  <a:cubicBezTo>
                    <a:pt x="870" y="5441"/>
                    <a:pt x="521" y="5909"/>
                    <a:pt x="115" y="6343"/>
                  </a:cubicBezTo>
                  <a:cubicBezTo>
                    <a:pt x="0" y="6479"/>
                    <a:pt x="133" y="6654"/>
                    <a:pt x="280" y="6654"/>
                  </a:cubicBezTo>
                  <a:cubicBezTo>
                    <a:pt x="321" y="6654"/>
                    <a:pt x="363" y="6641"/>
                    <a:pt x="402" y="6609"/>
                  </a:cubicBezTo>
                  <a:cubicBezTo>
                    <a:pt x="611" y="6406"/>
                    <a:pt x="814" y="6168"/>
                    <a:pt x="1017" y="5965"/>
                  </a:cubicBezTo>
                  <a:cubicBezTo>
                    <a:pt x="1017" y="6140"/>
                    <a:pt x="1101" y="6287"/>
                    <a:pt x="1311" y="6343"/>
                  </a:cubicBezTo>
                  <a:cubicBezTo>
                    <a:pt x="1339" y="6343"/>
                    <a:pt x="1367" y="6371"/>
                    <a:pt x="1395" y="6371"/>
                  </a:cubicBezTo>
                  <a:cubicBezTo>
                    <a:pt x="1395" y="6406"/>
                    <a:pt x="1395" y="6434"/>
                    <a:pt x="1423" y="6462"/>
                  </a:cubicBezTo>
                  <a:cubicBezTo>
                    <a:pt x="1451" y="6581"/>
                    <a:pt x="1513" y="6665"/>
                    <a:pt x="1541" y="6755"/>
                  </a:cubicBezTo>
                  <a:cubicBezTo>
                    <a:pt x="1579" y="6830"/>
                    <a:pt x="1656" y="6867"/>
                    <a:pt x="1731" y="6867"/>
                  </a:cubicBezTo>
                  <a:cubicBezTo>
                    <a:pt x="1768" y="6867"/>
                    <a:pt x="1805" y="6858"/>
                    <a:pt x="1835" y="6839"/>
                  </a:cubicBezTo>
                  <a:cubicBezTo>
                    <a:pt x="1947" y="6755"/>
                    <a:pt x="1947" y="6665"/>
                    <a:pt x="1919" y="6546"/>
                  </a:cubicBezTo>
                  <a:cubicBezTo>
                    <a:pt x="1891" y="6518"/>
                    <a:pt x="1891" y="6490"/>
                    <a:pt x="1863" y="6462"/>
                  </a:cubicBezTo>
                  <a:cubicBezTo>
                    <a:pt x="1975" y="6462"/>
                    <a:pt x="2094" y="6434"/>
                    <a:pt x="2213" y="6406"/>
                  </a:cubicBezTo>
                  <a:cubicBezTo>
                    <a:pt x="2360" y="6343"/>
                    <a:pt x="2471" y="6287"/>
                    <a:pt x="2590" y="6196"/>
                  </a:cubicBezTo>
                  <a:cubicBezTo>
                    <a:pt x="2646" y="6168"/>
                    <a:pt x="2709" y="6140"/>
                    <a:pt x="2765" y="6112"/>
                  </a:cubicBezTo>
                  <a:lnTo>
                    <a:pt x="2821" y="6112"/>
                  </a:lnTo>
                  <a:cubicBezTo>
                    <a:pt x="3024" y="6259"/>
                    <a:pt x="3234" y="6434"/>
                    <a:pt x="3492" y="6490"/>
                  </a:cubicBezTo>
                  <a:cubicBezTo>
                    <a:pt x="3674" y="6546"/>
                    <a:pt x="3876" y="6567"/>
                    <a:pt x="4080" y="6567"/>
                  </a:cubicBezTo>
                  <a:cubicBezTo>
                    <a:pt x="4207" y="6567"/>
                    <a:pt x="4334" y="6559"/>
                    <a:pt x="4457" y="6546"/>
                  </a:cubicBezTo>
                  <a:cubicBezTo>
                    <a:pt x="4744" y="6518"/>
                    <a:pt x="5038" y="6462"/>
                    <a:pt x="5331" y="6406"/>
                  </a:cubicBezTo>
                  <a:cubicBezTo>
                    <a:pt x="5415" y="6490"/>
                    <a:pt x="5534" y="6546"/>
                    <a:pt x="5646" y="6546"/>
                  </a:cubicBezTo>
                  <a:cubicBezTo>
                    <a:pt x="5695" y="6550"/>
                    <a:pt x="5745" y="6552"/>
                    <a:pt x="5795" y="6552"/>
                  </a:cubicBezTo>
                  <a:cubicBezTo>
                    <a:pt x="6195" y="6552"/>
                    <a:pt x="6619" y="6426"/>
                    <a:pt x="6905" y="6140"/>
                  </a:cubicBezTo>
                  <a:cubicBezTo>
                    <a:pt x="6989" y="6206"/>
                    <a:pt x="7095" y="6239"/>
                    <a:pt x="7199" y="6239"/>
                  </a:cubicBezTo>
                  <a:cubicBezTo>
                    <a:pt x="7415" y="6239"/>
                    <a:pt x="7623" y="6097"/>
                    <a:pt x="7604" y="5818"/>
                  </a:cubicBezTo>
                  <a:cubicBezTo>
                    <a:pt x="7569" y="4916"/>
                    <a:pt x="7541" y="3986"/>
                    <a:pt x="7541" y="3084"/>
                  </a:cubicBezTo>
                  <a:cubicBezTo>
                    <a:pt x="7541" y="2966"/>
                    <a:pt x="7513" y="2910"/>
                    <a:pt x="7429" y="2847"/>
                  </a:cubicBezTo>
                  <a:cubicBezTo>
                    <a:pt x="7429" y="2791"/>
                    <a:pt x="7429" y="2763"/>
                    <a:pt x="7394" y="2700"/>
                  </a:cubicBezTo>
                  <a:lnTo>
                    <a:pt x="7394" y="2413"/>
                  </a:lnTo>
                  <a:cubicBezTo>
                    <a:pt x="7429" y="2119"/>
                    <a:pt x="7429" y="1889"/>
                    <a:pt x="7163" y="1714"/>
                  </a:cubicBezTo>
                  <a:cubicBezTo>
                    <a:pt x="7121" y="1668"/>
                    <a:pt x="7048" y="1646"/>
                    <a:pt x="6971" y="1646"/>
                  </a:cubicBezTo>
                  <a:cubicBezTo>
                    <a:pt x="6894" y="1646"/>
                    <a:pt x="6814" y="1668"/>
                    <a:pt x="6758" y="1714"/>
                  </a:cubicBezTo>
                  <a:cubicBezTo>
                    <a:pt x="6086" y="2175"/>
                    <a:pt x="5562" y="2847"/>
                    <a:pt x="5038" y="3462"/>
                  </a:cubicBezTo>
                  <a:cubicBezTo>
                    <a:pt x="4807" y="3749"/>
                    <a:pt x="4569" y="4070"/>
                    <a:pt x="4282" y="4336"/>
                  </a:cubicBezTo>
                  <a:cubicBezTo>
                    <a:pt x="3961" y="4567"/>
                    <a:pt x="3667" y="4798"/>
                    <a:pt x="3318" y="4972"/>
                  </a:cubicBezTo>
                  <a:cubicBezTo>
                    <a:pt x="3199" y="5007"/>
                    <a:pt x="3199" y="5119"/>
                    <a:pt x="3234" y="5210"/>
                  </a:cubicBezTo>
                  <a:lnTo>
                    <a:pt x="3143" y="5210"/>
                  </a:lnTo>
                  <a:cubicBezTo>
                    <a:pt x="3024" y="5210"/>
                    <a:pt x="2912" y="5182"/>
                    <a:pt x="2793" y="5182"/>
                  </a:cubicBezTo>
                  <a:cubicBezTo>
                    <a:pt x="2733" y="5173"/>
                    <a:pt x="2671" y="5169"/>
                    <a:pt x="2608" y="5169"/>
                  </a:cubicBezTo>
                  <a:cubicBezTo>
                    <a:pt x="2428" y="5169"/>
                    <a:pt x="2244" y="5204"/>
                    <a:pt x="2094" y="5266"/>
                  </a:cubicBezTo>
                  <a:cubicBezTo>
                    <a:pt x="1891" y="5357"/>
                    <a:pt x="1772" y="5497"/>
                    <a:pt x="1772" y="5644"/>
                  </a:cubicBezTo>
                  <a:lnTo>
                    <a:pt x="1744" y="5644"/>
                  </a:lnTo>
                  <a:cubicBezTo>
                    <a:pt x="1688" y="5588"/>
                    <a:pt x="1597" y="5532"/>
                    <a:pt x="1486" y="5532"/>
                  </a:cubicBezTo>
                  <a:cubicBezTo>
                    <a:pt x="1541" y="5469"/>
                    <a:pt x="1625" y="5413"/>
                    <a:pt x="1688" y="5385"/>
                  </a:cubicBezTo>
                  <a:cubicBezTo>
                    <a:pt x="2150" y="5035"/>
                    <a:pt x="2709" y="4833"/>
                    <a:pt x="3143" y="4420"/>
                  </a:cubicBezTo>
                  <a:cubicBezTo>
                    <a:pt x="3290" y="4273"/>
                    <a:pt x="3436" y="4098"/>
                    <a:pt x="3548" y="3896"/>
                  </a:cubicBezTo>
                  <a:cubicBezTo>
                    <a:pt x="3786" y="3721"/>
                    <a:pt x="4017" y="3518"/>
                    <a:pt x="4247" y="3315"/>
                  </a:cubicBezTo>
                  <a:cubicBezTo>
                    <a:pt x="4716" y="2910"/>
                    <a:pt x="5212" y="2441"/>
                    <a:pt x="5471" y="1861"/>
                  </a:cubicBezTo>
                  <a:cubicBezTo>
                    <a:pt x="5506" y="1798"/>
                    <a:pt x="5534" y="1770"/>
                    <a:pt x="5562" y="1714"/>
                  </a:cubicBezTo>
                  <a:cubicBezTo>
                    <a:pt x="5628" y="1822"/>
                    <a:pt x="5756" y="1873"/>
                    <a:pt x="5886" y="1873"/>
                  </a:cubicBezTo>
                  <a:cubicBezTo>
                    <a:pt x="6101" y="1873"/>
                    <a:pt x="6324" y="1733"/>
                    <a:pt x="6289" y="1476"/>
                  </a:cubicBezTo>
                  <a:cubicBezTo>
                    <a:pt x="6261" y="1245"/>
                    <a:pt x="6464" y="1043"/>
                    <a:pt x="6408" y="812"/>
                  </a:cubicBezTo>
                  <a:cubicBezTo>
                    <a:pt x="6317" y="518"/>
                    <a:pt x="6142" y="315"/>
                    <a:pt x="5884" y="197"/>
                  </a:cubicBezTo>
                  <a:cubicBezTo>
                    <a:pt x="5681" y="78"/>
                    <a:pt x="5471" y="78"/>
                    <a:pt x="5268" y="22"/>
                  </a:cubicBezTo>
                  <a:cubicBezTo>
                    <a:pt x="5183" y="11"/>
                    <a:pt x="5101" y="1"/>
                    <a:pt x="502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79"/>
            <p:cNvSpPr/>
            <p:nvPr/>
          </p:nvSpPr>
          <p:spPr>
            <a:xfrm>
              <a:off x="5260307" y="3709992"/>
              <a:ext cx="40254" cy="60210"/>
            </a:xfrm>
            <a:custGeom>
              <a:rect b="b" l="l" r="r" t="t"/>
              <a:pathLst>
                <a:path extrusionOk="0" h="2646" w="1769">
                  <a:moveTo>
                    <a:pt x="122" y="1"/>
                  </a:moveTo>
                  <a:cubicBezTo>
                    <a:pt x="66" y="1"/>
                    <a:pt x="1" y="40"/>
                    <a:pt x="1" y="103"/>
                  </a:cubicBezTo>
                  <a:cubicBezTo>
                    <a:pt x="57" y="453"/>
                    <a:pt x="92" y="802"/>
                    <a:pt x="175" y="1152"/>
                  </a:cubicBezTo>
                  <a:cubicBezTo>
                    <a:pt x="166" y="1147"/>
                    <a:pt x="155" y="1145"/>
                    <a:pt x="145" y="1145"/>
                  </a:cubicBezTo>
                  <a:cubicBezTo>
                    <a:pt x="92" y="1145"/>
                    <a:pt x="33" y="1200"/>
                    <a:pt x="57" y="1299"/>
                  </a:cubicBezTo>
                  <a:cubicBezTo>
                    <a:pt x="148" y="1620"/>
                    <a:pt x="231" y="2026"/>
                    <a:pt x="497" y="2292"/>
                  </a:cubicBezTo>
                  <a:cubicBezTo>
                    <a:pt x="731" y="2526"/>
                    <a:pt x="1040" y="2645"/>
                    <a:pt x="1381" y="2645"/>
                  </a:cubicBezTo>
                  <a:cubicBezTo>
                    <a:pt x="1417" y="2645"/>
                    <a:pt x="1453" y="2644"/>
                    <a:pt x="1490" y="2641"/>
                  </a:cubicBezTo>
                  <a:cubicBezTo>
                    <a:pt x="1768" y="2641"/>
                    <a:pt x="1750" y="2199"/>
                    <a:pt x="1512" y="2199"/>
                  </a:cubicBezTo>
                  <a:cubicBezTo>
                    <a:pt x="1505" y="2199"/>
                    <a:pt x="1498" y="2200"/>
                    <a:pt x="1490" y="2201"/>
                  </a:cubicBezTo>
                  <a:cubicBezTo>
                    <a:pt x="1427" y="2229"/>
                    <a:pt x="1371" y="2229"/>
                    <a:pt x="1315" y="2229"/>
                  </a:cubicBezTo>
                  <a:cubicBezTo>
                    <a:pt x="1315" y="2173"/>
                    <a:pt x="1280" y="2145"/>
                    <a:pt x="1252" y="2117"/>
                  </a:cubicBezTo>
                  <a:cubicBezTo>
                    <a:pt x="1077" y="1998"/>
                    <a:pt x="903" y="1998"/>
                    <a:pt x="791" y="1823"/>
                  </a:cubicBezTo>
                  <a:cubicBezTo>
                    <a:pt x="672" y="1676"/>
                    <a:pt x="581" y="1473"/>
                    <a:pt x="525" y="1299"/>
                  </a:cubicBezTo>
                  <a:cubicBezTo>
                    <a:pt x="378" y="893"/>
                    <a:pt x="294" y="481"/>
                    <a:pt x="203" y="75"/>
                  </a:cubicBezTo>
                  <a:cubicBezTo>
                    <a:pt x="203" y="23"/>
                    <a:pt x="165" y="1"/>
                    <a:pt x="12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79"/>
            <p:cNvSpPr/>
            <p:nvPr/>
          </p:nvSpPr>
          <p:spPr>
            <a:xfrm>
              <a:off x="5434565" y="3486993"/>
              <a:ext cx="120124" cy="114594"/>
            </a:xfrm>
            <a:custGeom>
              <a:rect b="b" l="l" r="r" t="t"/>
              <a:pathLst>
                <a:path extrusionOk="0" h="5036" w="5279">
                  <a:moveTo>
                    <a:pt x="4111" y="1365"/>
                  </a:moveTo>
                  <a:cubicBezTo>
                    <a:pt x="4146" y="1428"/>
                    <a:pt x="4146" y="1512"/>
                    <a:pt x="4174" y="1575"/>
                  </a:cubicBezTo>
                  <a:lnTo>
                    <a:pt x="4174" y="1631"/>
                  </a:lnTo>
                  <a:cubicBezTo>
                    <a:pt x="4055" y="1631"/>
                    <a:pt x="3936" y="1687"/>
                    <a:pt x="3824" y="1750"/>
                  </a:cubicBezTo>
                  <a:cubicBezTo>
                    <a:pt x="3936" y="1631"/>
                    <a:pt x="4027" y="1484"/>
                    <a:pt x="4111" y="1365"/>
                  </a:cubicBezTo>
                  <a:close/>
                  <a:moveTo>
                    <a:pt x="4246" y="1"/>
                  </a:moveTo>
                  <a:cubicBezTo>
                    <a:pt x="4135" y="1"/>
                    <a:pt x="4028" y="47"/>
                    <a:pt x="3971" y="142"/>
                  </a:cubicBezTo>
                  <a:cubicBezTo>
                    <a:pt x="3936" y="142"/>
                    <a:pt x="3936" y="177"/>
                    <a:pt x="3908" y="177"/>
                  </a:cubicBezTo>
                  <a:cubicBezTo>
                    <a:pt x="3796" y="288"/>
                    <a:pt x="3761" y="407"/>
                    <a:pt x="3705" y="554"/>
                  </a:cubicBezTo>
                  <a:cubicBezTo>
                    <a:pt x="3677" y="582"/>
                    <a:pt x="3677" y="610"/>
                    <a:pt x="3621" y="666"/>
                  </a:cubicBezTo>
                  <a:cubicBezTo>
                    <a:pt x="3586" y="757"/>
                    <a:pt x="3558" y="841"/>
                    <a:pt x="3502" y="932"/>
                  </a:cubicBezTo>
                  <a:cubicBezTo>
                    <a:pt x="3447" y="1051"/>
                    <a:pt x="3328" y="1162"/>
                    <a:pt x="3209" y="1253"/>
                  </a:cubicBezTo>
                  <a:cubicBezTo>
                    <a:pt x="3062" y="1365"/>
                    <a:pt x="2887" y="1428"/>
                    <a:pt x="2747" y="1512"/>
                  </a:cubicBezTo>
                  <a:cubicBezTo>
                    <a:pt x="2656" y="1575"/>
                    <a:pt x="2600" y="1631"/>
                    <a:pt x="2538" y="1687"/>
                  </a:cubicBezTo>
                  <a:cubicBezTo>
                    <a:pt x="2510" y="1715"/>
                    <a:pt x="2426" y="1834"/>
                    <a:pt x="2454" y="1834"/>
                  </a:cubicBezTo>
                  <a:cubicBezTo>
                    <a:pt x="2363" y="1890"/>
                    <a:pt x="2251" y="1890"/>
                    <a:pt x="2188" y="1953"/>
                  </a:cubicBezTo>
                  <a:cubicBezTo>
                    <a:pt x="2104" y="1981"/>
                    <a:pt x="2048" y="2037"/>
                    <a:pt x="1957" y="2099"/>
                  </a:cubicBezTo>
                  <a:cubicBezTo>
                    <a:pt x="1754" y="2239"/>
                    <a:pt x="1608" y="2449"/>
                    <a:pt x="1461" y="2624"/>
                  </a:cubicBezTo>
                  <a:cubicBezTo>
                    <a:pt x="1400" y="2609"/>
                    <a:pt x="1344" y="2596"/>
                    <a:pt x="1290" y="2596"/>
                  </a:cubicBezTo>
                  <a:cubicBezTo>
                    <a:pt x="1215" y="2596"/>
                    <a:pt x="1141" y="2622"/>
                    <a:pt x="1055" y="2708"/>
                  </a:cubicBezTo>
                  <a:cubicBezTo>
                    <a:pt x="964" y="2764"/>
                    <a:pt x="908" y="2883"/>
                    <a:pt x="852" y="2974"/>
                  </a:cubicBezTo>
                  <a:cubicBezTo>
                    <a:pt x="820" y="3003"/>
                    <a:pt x="785" y="3012"/>
                    <a:pt x="748" y="3012"/>
                  </a:cubicBezTo>
                  <a:cubicBezTo>
                    <a:pt x="697" y="3012"/>
                    <a:pt x="642" y="2995"/>
                    <a:pt x="585" y="2995"/>
                  </a:cubicBezTo>
                  <a:cubicBezTo>
                    <a:pt x="567" y="2995"/>
                    <a:pt x="549" y="2997"/>
                    <a:pt x="531" y="3001"/>
                  </a:cubicBezTo>
                  <a:cubicBezTo>
                    <a:pt x="356" y="3001"/>
                    <a:pt x="153" y="3113"/>
                    <a:pt x="90" y="3288"/>
                  </a:cubicBezTo>
                  <a:cubicBezTo>
                    <a:pt x="1" y="3479"/>
                    <a:pt x="149" y="3758"/>
                    <a:pt x="348" y="3758"/>
                  </a:cubicBezTo>
                  <a:cubicBezTo>
                    <a:pt x="397" y="3758"/>
                    <a:pt x="450" y="3741"/>
                    <a:pt x="503" y="3701"/>
                  </a:cubicBezTo>
                  <a:cubicBezTo>
                    <a:pt x="531" y="3701"/>
                    <a:pt x="650" y="3610"/>
                    <a:pt x="615" y="3610"/>
                  </a:cubicBezTo>
                  <a:cubicBezTo>
                    <a:pt x="650" y="3610"/>
                    <a:pt x="706" y="3638"/>
                    <a:pt x="734" y="3638"/>
                  </a:cubicBezTo>
                  <a:cubicBezTo>
                    <a:pt x="852" y="3638"/>
                    <a:pt x="999" y="3610"/>
                    <a:pt x="1083" y="3554"/>
                  </a:cubicBezTo>
                  <a:cubicBezTo>
                    <a:pt x="1174" y="3526"/>
                    <a:pt x="1230" y="3463"/>
                    <a:pt x="1286" y="3407"/>
                  </a:cubicBezTo>
                  <a:cubicBezTo>
                    <a:pt x="1328" y="3429"/>
                    <a:pt x="1371" y="3439"/>
                    <a:pt x="1412" y="3439"/>
                  </a:cubicBezTo>
                  <a:cubicBezTo>
                    <a:pt x="1544" y="3439"/>
                    <a:pt x="1671" y="3344"/>
                    <a:pt x="1782" y="3232"/>
                  </a:cubicBezTo>
                  <a:cubicBezTo>
                    <a:pt x="1838" y="3232"/>
                    <a:pt x="1873" y="3204"/>
                    <a:pt x="1929" y="3204"/>
                  </a:cubicBezTo>
                  <a:cubicBezTo>
                    <a:pt x="2048" y="3148"/>
                    <a:pt x="2132" y="3085"/>
                    <a:pt x="2223" y="3029"/>
                  </a:cubicBezTo>
                  <a:cubicBezTo>
                    <a:pt x="2307" y="2974"/>
                    <a:pt x="2363" y="2911"/>
                    <a:pt x="2426" y="2883"/>
                  </a:cubicBezTo>
                  <a:cubicBezTo>
                    <a:pt x="2526" y="2900"/>
                    <a:pt x="2621" y="2909"/>
                    <a:pt x="2712" y="2909"/>
                  </a:cubicBezTo>
                  <a:cubicBezTo>
                    <a:pt x="2913" y="2909"/>
                    <a:pt x="3098" y="2865"/>
                    <a:pt x="3300" y="2764"/>
                  </a:cubicBezTo>
                  <a:cubicBezTo>
                    <a:pt x="3586" y="2652"/>
                    <a:pt x="3852" y="2505"/>
                    <a:pt x="4146" y="2386"/>
                  </a:cubicBezTo>
                  <a:cubicBezTo>
                    <a:pt x="4174" y="2624"/>
                    <a:pt x="4230" y="2883"/>
                    <a:pt x="4377" y="3057"/>
                  </a:cubicBezTo>
                  <a:cubicBezTo>
                    <a:pt x="4404" y="3085"/>
                    <a:pt x="4404" y="3085"/>
                    <a:pt x="4432" y="3113"/>
                  </a:cubicBezTo>
                  <a:cubicBezTo>
                    <a:pt x="4404" y="3148"/>
                    <a:pt x="4377" y="3204"/>
                    <a:pt x="4377" y="3204"/>
                  </a:cubicBezTo>
                  <a:cubicBezTo>
                    <a:pt x="4321" y="3288"/>
                    <a:pt x="4286" y="3379"/>
                    <a:pt x="4230" y="3463"/>
                  </a:cubicBezTo>
                  <a:cubicBezTo>
                    <a:pt x="4174" y="3610"/>
                    <a:pt x="4174" y="3757"/>
                    <a:pt x="4146" y="3903"/>
                  </a:cubicBezTo>
                  <a:cubicBezTo>
                    <a:pt x="4027" y="3931"/>
                    <a:pt x="3936" y="3959"/>
                    <a:pt x="3852" y="3987"/>
                  </a:cubicBezTo>
                  <a:cubicBezTo>
                    <a:pt x="3649" y="4050"/>
                    <a:pt x="3558" y="4225"/>
                    <a:pt x="3586" y="4400"/>
                  </a:cubicBezTo>
                  <a:cubicBezTo>
                    <a:pt x="3649" y="4547"/>
                    <a:pt x="3733" y="4631"/>
                    <a:pt x="3852" y="4722"/>
                  </a:cubicBezTo>
                  <a:cubicBezTo>
                    <a:pt x="3971" y="4806"/>
                    <a:pt x="4055" y="4896"/>
                    <a:pt x="4174" y="4980"/>
                  </a:cubicBezTo>
                  <a:cubicBezTo>
                    <a:pt x="4227" y="5019"/>
                    <a:pt x="4282" y="5035"/>
                    <a:pt x="4336" y="5035"/>
                  </a:cubicBezTo>
                  <a:cubicBezTo>
                    <a:pt x="4488" y="5035"/>
                    <a:pt x="4631" y="4906"/>
                    <a:pt x="4698" y="4778"/>
                  </a:cubicBezTo>
                  <a:cubicBezTo>
                    <a:pt x="4698" y="4722"/>
                    <a:pt x="4726" y="4659"/>
                    <a:pt x="4698" y="4603"/>
                  </a:cubicBezTo>
                  <a:lnTo>
                    <a:pt x="4782" y="4512"/>
                  </a:lnTo>
                  <a:cubicBezTo>
                    <a:pt x="4845" y="4337"/>
                    <a:pt x="4810" y="4225"/>
                    <a:pt x="4810" y="4050"/>
                  </a:cubicBezTo>
                  <a:cubicBezTo>
                    <a:pt x="4810" y="3987"/>
                    <a:pt x="4845" y="3987"/>
                    <a:pt x="4845" y="3931"/>
                  </a:cubicBezTo>
                  <a:cubicBezTo>
                    <a:pt x="4845" y="3876"/>
                    <a:pt x="4873" y="3848"/>
                    <a:pt x="4873" y="3785"/>
                  </a:cubicBezTo>
                  <a:cubicBezTo>
                    <a:pt x="4901" y="3785"/>
                    <a:pt x="4929" y="3757"/>
                    <a:pt x="4929" y="3701"/>
                  </a:cubicBezTo>
                  <a:lnTo>
                    <a:pt x="4929" y="3638"/>
                  </a:lnTo>
                  <a:cubicBezTo>
                    <a:pt x="5020" y="3554"/>
                    <a:pt x="5104" y="3498"/>
                    <a:pt x="5160" y="3407"/>
                  </a:cubicBezTo>
                  <a:cubicBezTo>
                    <a:pt x="5251" y="3260"/>
                    <a:pt x="5279" y="3113"/>
                    <a:pt x="5251" y="2974"/>
                  </a:cubicBezTo>
                  <a:cubicBezTo>
                    <a:pt x="5223" y="2827"/>
                    <a:pt x="5132" y="2708"/>
                    <a:pt x="5048" y="2589"/>
                  </a:cubicBezTo>
                  <a:cubicBezTo>
                    <a:pt x="4985" y="2533"/>
                    <a:pt x="4957" y="2449"/>
                    <a:pt x="4957" y="2330"/>
                  </a:cubicBezTo>
                  <a:cubicBezTo>
                    <a:pt x="4929" y="2183"/>
                    <a:pt x="4957" y="2037"/>
                    <a:pt x="4957" y="1862"/>
                  </a:cubicBezTo>
                  <a:cubicBezTo>
                    <a:pt x="4957" y="1806"/>
                    <a:pt x="4985" y="1750"/>
                    <a:pt x="4985" y="1659"/>
                  </a:cubicBezTo>
                  <a:lnTo>
                    <a:pt x="4985" y="1512"/>
                  </a:lnTo>
                  <a:cubicBezTo>
                    <a:pt x="5020" y="1484"/>
                    <a:pt x="5020" y="1484"/>
                    <a:pt x="5020" y="1456"/>
                  </a:cubicBezTo>
                  <a:cubicBezTo>
                    <a:pt x="5076" y="1337"/>
                    <a:pt x="5048" y="1225"/>
                    <a:pt x="4957" y="1135"/>
                  </a:cubicBezTo>
                  <a:lnTo>
                    <a:pt x="4957" y="1107"/>
                  </a:lnTo>
                  <a:cubicBezTo>
                    <a:pt x="4985" y="932"/>
                    <a:pt x="4985" y="729"/>
                    <a:pt x="4929" y="554"/>
                  </a:cubicBezTo>
                  <a:cubicBezTo>
                    <a:pt x="4873" y="379"/>
                    <a:pt x="4754" y="288"/>
                    <a:pt x="4607" y="288"/>
                  </a:cubicBezTo>
                  <a:cubicBezTo>
                    <a:pt x="4574" y="98"/>
                    <a:pt x="4407" y="1"/>
                    <a:pt x="424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79"/>
            <p:cNvSpPr/>
            <p:nvPr/>
          </p:nvSpPr>
          <p:spPr>
            <a:xfrm>
              <a:off x="5408761" y="3442939"/>
              <a:ext cx="104241" cy="118645"/>
            </a:xfrm>
            <a:custGeom>
              <a:rect b="b" l="l" r="r" t="t"/>
              <a:pathLst>
                <a:path extrusionOk="0" h="5214" w="4581">
                  <a:moveTo>
                    <a:pt x="3282" y="1"/>
                  </a:moveTo>
                  <a:cubicBezTo>
                    <a:pt x="3247" y="1"/>
                    <a:pt x="3213" y="5"/>
                    <a:pt x="3182" y="15"/>
                  </a:cubicBezTo>
                  <a:cubicBezTo>
                    <a:pt x="2916" y="71"/>
                    <a:pt x="2770" y="364"/>
                    <a:pt x="2742" y="595"/>
                  </a:cubicBezTo>
                  <a:cubicBezTo>
                    <a:pt x="2714" y="595"/>
                    <a:pt x="2714" y="623"/>
                    <a:pt x="2714" y="623"/>
                  </a:cubicBezTo>
                  <a:cubicBezTo>
                    <a:pt x="2658" y="623"/>
                    <a:pt x="2595" y="679"/>
                    <a:pt x="2567" y="742"/>
                  </a:cubicBezTo>
                  <a:cubicBezTo>
                    <a:pt x="2483" y="798"/>
                    <a:pt x="2448" y="917"/>
                    <a:pt x="2420" y="1001"/>
                  </a:cubicBezTo>
                  <a:cubicBezTo>
                    <a:pt x="2364" y="1239"/>
                    <a:pt x="2392" y="1413"/>
                    <a:pt x="2245" y="1616"/>
                  </a:cubicBezTo>
                  <a:cubicBezTo>
                    <a:pt x="2098" y="1819"/>
                    <a:pt x="1895" y="1903"/>
                    <a:pt x="1721" y="2078"/>
                  </a:cubicBezTo>
                  <a:cubicBezTo>
                    <a:pt x="1609" y="2252"/>
                    <a:pt x="1546" y="2490"/>
                    <a:pt x="1399" y="2637"/>
                  </a:cubicBezTo>
                  <a:cubicBezTo>
                    <a:pt x="1259" y="2812"/>
                    <a:pt x="1021" y="2924"/>
                    <a:pt x="993" y="3161"/>
                  </a:cubicBezTo>
                  <a:cubicBezTo>
                    <a:pt x="965" y="3273"/>
                    <a:pt x="993" y="3336"/>
                    <a:pt x="1049" y="3420"/>
                  </a:cubicBezTo>
                  <a:cubicBezTo>
                    <a:pt x="875" y="3567"/>
                    <a:pt x="735" y="3714"/>
                    <a:pt x="644" y="3917"/>
                  </a:cubicBezTo>
                  <a:cubicBezTo>
                    <a:pt x="644" y="3917"/>
                    <a:pt x="644" y="3945"/>
                    <a:pt x="616" y="3973"/>
                  </a:cubicBezTo>
                  <a:lnTo>
                    <a:pt x="588" y="3973"/>
                  </a:lnTo>
                  <a:cubicBezTo>
                    <a:pt x="469" y="4035"/>
                    <a:pt x="350" y="4091"/>
                    <a:pt x="266" y="4175"/>
                  </a:cubicBezTo>
                  <a:cubicBezTo>
                    <a:pt x="91" y="4350"/>
                    <a:pt x="1" y="4588"/>
                    <a:pt x="1" y="4847"/>
                  </a:cubicBezTo>
                  <a:cubicBezTo>
                    <a:pt x="20" y="5077"/>
                    <a:pt x="227" y="5214"/>
                    <a:pt x="418" y="5214"/>
                  </a:cubicBezTo>
                  <a:cubicBezTo>
                    <a:pt x="568" y="5214"/>
                    <a:pt x="707" y="5129"/>
                    <a:pt x="735" y="4937"/>
                  </a:cubicBezTo>
                  <a:cubicBezTo>
                    <a:pt x="763" y="4875"/>
                    <a:pt x="791" y="4819"/>
                    <a:pt x="819" y="4735"/>
                  </a:cubicBezTo>
                  <a:lnTo>
                    <a:pt x="819" y="4700"/>
                  </a:lnTo>
                  <a:lnTo>
                    <a:pt x="875" y="4700"/>
                  </a:lnTo>
                  <a:cubicBezTo>
                    <a:pt x="1140" y="4588"/>
                    <a:pt x="1259" y="4385"/>
                    <a:pt x="1287" y="4119"/>
                  </a:cubicBezTo>
                  <a:cubicBezTo>
                    <a:pt x="1287" y="4035"/>
                    <a:pt x="1287" y="3973"/>
                    <a:pt x="1315" y="3889"/>
                  </a:cubicBezTo>
                  <a:lnTo>
                    <a:pt x="1434" y="3770"/>
                  </a:lnTo>
                  <a:cubicBezTo>
                    <a:pt x="1462" y="3686"/>
                    <a:pt x="1518" y="3623"/>
                    <a:pt x="1546" y="3539"/>
                  </a:cubicBezTo>
                  <a:cubicBezTo>
                    <a:pt x="1574" y="3511"/>
                    <a:pt x="1574" y="3476"/>
                    <a:pt x="1574" y="3420"/>
                  </a:cubicBezTo>
                  <a:cubicBezTo>
                    <a:pt x="1693" y="3364"/>
                    <a:pt x="1784" y="3336"/>
                    <a:pt x="1868" y="3245"/>
                  </a:cubicBezTo>
                  <a:cubicBezTo>
                    <a:pt x="2014" y="3126"/>
                    <a:pt x="2133" y="2987"/>
                    <a:pt x="2217" y="2840"/>
                  </a:cubicBezTo>
                  <a:cubicBezTo>
                    <a:pt x="2273" y="2721"/>
                    <a:pt x="2308" y="2602"/>
                    <a:pt x="2392" y="2490"/>
                  </a:cubicBezTo>
                  <a:cubicBezTo>
                    <a:pt x="2511" y="2371"/>
                    <a:pt x="2658" y="2252"/>
                    <a:pt x="2770" y="2113"/>
                  </a:cubicBezTo>
                  <a:cubicBezTo>
                    <a:pt x="2944" y="1875"/>
                    <a:pt x="3119" y="1553"/>
                    <a:pt x="3119" y="1239"/>
                  </a:cubicBezTo>
                  <a:cubicBezTo>
                    <a:pt x="3210" y="1176"/>
                    <a:pt x="3266" y="1148"/>
                    <a:pt x="3322" y="1092"/>
                  </a:cubicBezTo>
                  <a:cubicBezTo>
                    <a:pt x="3357" y="1029"/>
                    <a:pt x="3385" y="973"/>
                    <a:pt x="3413" y="945"/>
                  </a:cubicBezTo>
                  <a:cubicBezTo>
                    <a:pt x="3441" y="945"/>
                    <a:pt x="3469" y="945"/>
                    <a:pt x="3497" y="973"/>
                  </a:cubicBezTo>
                  <a:cubicBezTo>
                    <a:pt x="3469" y="1064"/>
                    <a:pt x="3441" y="1148"/>
                    <a:pt x="3413" y="1239"/>
                  </a:cubicBezTo>
                  <a:cubicBezTo>
                    <a:pt x="3413" y="1364"/>
                    <a:pt x="3509" y="1473"/>
                    <a:pt x="3610" y="1473"/>
                  </a:cubicBezTo>
                  <a:cubicBezTo>
                    <a:pt x="3621" y="1473"/>
                    <a:pt x="3632" y="1472"/>
                    <a:pt x="3644" y="1469"/>
                  </a:cubicBezTo>
                  <a:cubicBezTo>
                    <a:pt x="3965" y="1469"/>
                    <a:pt x="4406" y="1148"/>
                    <a:pt x="4490" y="826"/>
                  </a:cubicBezTo>
                  <a:cubicBezTo>
                    <a:pt x="4581" y="567"/>
                    <a:pt x="4406" y="364"/>
                    <a:pt x="4168" y="274"/>
                  </a:cubicBezTo>
                  <a:cubicBezTo>
                    <a:pt x="4021" y="218"/>
                    <a:pt x="3881" y="218"/>
                    <a:pt x="3734" y="190"/>
                  </a:cubicBezTo>
                  <a:cubicBezTo>
                    <a:pt x="3672" y="155"/>
                    <a:pt x="3616" y="99"/>
                    <a:pt x="3560" y="71"/>
                  </a:cubicBezTo>
                  <a:cubicBezTo>
                    <a:pt x="3474" y="30"/>
                    <a:pt x="3373" y="1"/>
                    <a:pt x="328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79"/>
            <p:cNvSpPr/>
            <p:nvPr/>
          </p:nvSpPr>
          <p:spPr>
            <a:xfrm>
              <a:off x="5330870" y="3609438"/>
              <a:ext cx="85877" cy="77936"/>
            </a:xfrm>
            <a:custGeom>
              <a:rect b="b" l="l" r="r" t="t"/>
              <a:pathLst>
                <a:path extrusionOk="0" h="3425" w="3774">
                  <a:moveTo>
                    <a:pt x="2711" y="723"/>
                  </a:moveTo>
                  <a:cubicBezTo>
                    <a:pt x="2901" y="723"/>
                    <a:pt x="3066" y="779"/>
                    <a:pt x="3109" y="970"/>
                  </a:cubicBezTo>
                  <a:cubicBezTo>
                    <a:pt x="3165" y="1201"/>
                    <a:pt x="2934" y="1403"/>
                    <a:pt x="2724" y="1494"/>
                  </a:cubicBezTo>
                  <a:cubicBezTo>
                    <a:pt x="2648" y="1533"/>
                    <a:pt x="2569" y="1550"/>
                    <a:pt x="2489" y="1550"/>
                  </a:cubicBezTo>
                  <a:cubicBezTo>
                    <a:pt x="2270" y="1550"/>
                    <a:pt x="2045" y="1427"/>
                    <a:pt x="1850" y="1319"/>
                  </a:cubicBezTo>
                  <a:cubicBezTo>
                    <a:pt x="1738" y="1229"/>
                    <a:pt x="1738" y="1026"/>
                    <a:pt x="1850" y="970"/>
                  </a:cubicBezTo>
                  <a:cubicBezTo>
                    <a:pt x="1913" y="942"/>
                    <a:pt x="1941" y="942"/>
                    <a:pt x="1997" y="914"/>
                  </a:cubicBezTo>
                  <a:cubicBezTo>
                    <a:pt x="2025" y="879"/>
                    <a:pt x="2088" y="851"/>
                    <a:pt x="2116" y="823"/>
                  </a:cubicBezTo>
                  <a:cubicBezTo>
                    <a:pt x="2253" y="793"/>
                    <a:pt x="2497" y="723"/>
                    <a:pt x="2711" y="723"/>
                  </a:cubicBezTo>
                  <a:close/>
                  <a:moveTo>
                    <a:pt x="2842" y="1"/>
                  </a:moveTo>
                  <a:cubicBezTo>
                    <a:pt x="2462" y="1"/>
                    <a:pt x="2057" y="118"/>
                    <a:pt x="1766" y="327"/>
                  </a:cubicBezTo>
                  <a:cubicBezTo>
                    <a:pt x="1620" y="445"/>
                    <a:pt x="1473" y="564"/>
                    <a:pt x="1361" y="704"/>
                  </a:cubicBezTo>
                  <a:cubicBezTo>
                    <a:pt x="1326" y="739"/>
                    <a:pt x="1298" y="795"/>
                    <a:pt x="1270" y="823"/>
                  </a:cubicBezTo>
                  <a:cubicBezTo>
                    <a:pt x="1242" y="851"/>
                    <a:pt x="1242" y="879"/>
                    <a:pt x="1214" y="914"/>
                  </a:cubicBezTo>
                  <a:cubicBezTo>
                    <a:pt x="1190" y="900"/>
                    <a:pt x="1163" y="892"/>
                    <a:pt x="1137" y="892"/>
                  </a:cubicBezTo>
                  <a:cubicBezTo>
                    <a:pt x="1095" y="892"/>
                    <a:pt x="1056" y="914"/>
                    <a:pt x="1039" y="970"/>
                  </a:cubicBezTo>
                  <a:cubicBezTo>
                    <a:pt x="920" y="1089"/>
                    <a:pt x="801" y="1201"/>
                    <a:pt x="745" y="1375"/>
                  </a:cubicBezTo>
                  <a:cubicBezTo>
                    <a:pt x="717" y="1466"/>
                    <a:pt x="717" y="1550"/>
                    <a:pt x="745" y="1669"/>
                  </a:cubicBezTo>
                  <a:cubicBezTo>
                    <a:pt x="717" y="1725"/>
                    <a:pt x="690" y="1816"/>
                    <a:pt x="662" y="1872"/>
                  </a:cubicBezTo>
                  <a:cubicBezTo>
                    <a:pt x="627" y="1788"/>
                    <a:pt x="627" y="1697"/>
                    <a:pt x="599" y="1613"/>
                  </a:cubicBezTo>
                  <a:cubicBezTo>
                    <a:pt x="582" y="1527"/>
                    <a:pt x="515" y="1482"/>
                    <a:pt x="446" y="1482"/>
                  </a:cubicBezTo>
                  <a:cubicBezTo>
                    <a:pt x="397" y="1482"/>
                    <a:pt x="347" y="1504"/>
                    <a:pt x="312" y="1550"/>
                  </a:cubicBezTo>
                  <a:cubicBezTo>
                    <a:pt x="221" y="1753"/>
                    <a:pt x="193" y="1963"/>
                    <a:pt x="193" y="2193"/>
                  </a:cubicBezTo>
                  <a:cubicBezTo>
                    <a:pt x="137" y="2452"/>
                    <a:pt x="74" y="2718"/>
                    <a:pt x="18" y="2977"/>
                  </a:cubicBezTo>
                  <a:cubicBezTo>
                    <a:pt x="1" y="3051"/>
                    <a:pt x="62" y="3100"/>
                    <a:pt x="117" y="3100"/>
                  </a:cubicBezTo>
                  <a:cubicBezTo>
                    <a:pt x="151" y="3100"/>
                    <a:pt x="182" y="3082"/>
                    <a:pt x="193" y="3040"/>
                  </a:cubicBezTo>
                  <a:cubicBezTo>
                    <a:pt x="221" y="2921"/>
                    <a:pt x="249" y="2802"/>
                    <a:pt x="277" y="2690"/>
                  </a:cubicBezTo>
                  <a:cubicBezTo>
                    <a:pt x="312" y="2865"/>
                    <a:pt x="396" y="2977"/>
                    <a:pt x="452" y="3123"/>
                  </a:cubicBezTo>
                  <a:cubicBezTo>
                    <a:pt x="487" y="3242"/>
                    <a:pt x="515" y="3326"/>
                    <a:pt x="627" y="3389"/>
                  </a:cubicBezTo>
                  <a:cubicBezTo>
                    <a:pt x="665" y="3414"/>
                    <a:pt x="703" y="3424"/>
                    <a:pt x="739" y="3424"/>
                  </a:cubicBezTo>
                  <a:cubicBezTo>
                    <a:pt x="868" y="3424"/>
                    <a:pt x="970" y="3288"/>
                    <a:pt x="948" y="3151"/>
                  </a:cubicBezTo>
                  <a:cubicBezTo>
                    <a:pt x="864" y="2802"/>
                    <a:pt x="801" y="2487"/>
                    <a:pt x="864" y="2103"/>
                  </a:cubicBezTo>
                  <a:lnTo>
                    <a:pt x="864" y="2103"/>
                  </a:lnTo>
                  <a:cubicBezTo>
                    <a:pt x="948" y="2340"/>
                    <a:pt x="1095" y="2571"/>
                    <a:pt x="1270" y="2718"/>
                  </a:cubicBezTo>
                  <a:cubicBezTo>
                    <a:pt x="1473" y="2921"/>
                    <a:pt x="1766" y="3012"/>
                    <a:pt x="2025" y="3012"/>
                  </a:cubicBezTo>
                  <a:cubicBezTo>
                    <a:pt x="2158" y="3049"/>
                    <a:pt x="2299" y="3068"/>
                    <a:pt x="2439" y="3068"/>
                  </a:cubicBezTo>
                  <a:cubicBezTo>
                    <a:pt x="2827" y="3068"/>
                    <a:pt x="3213" y="2922"/>
                    <a:pt x="3424" y="2599"/>
                  </a:cubicBezTo>
                  <a:cubicBezTo>
                    <a:pt x="3537" y="2432"/>
                    <a:pt x="3408" y="2164"/>
                    <a:pt x="3196" y="2164"/>
                  </a:cubicBezTo>
                  <a:cubicBezTo>
                    <a:pt x="3186" y="2164"/>
                    <a:pt x="3175" y="2164"/>
                    <a:pt x="3165" y="2166"/>
                  </a:cubicBezTo>
                  <a:cubicBezTo>
                    <a:pt x="2990" y="2166"/>
                    <a:pt x="2759" y="2277"/>
                    <a:pt x="2549" y="2340"/>
                  </a:cubicBezTo>
                  <a:cubicBezTo>
                    <a:pt x="2549" y="2249"/>
                    <a:pt x="2549" y="2166"/>
                    <a:pt x="2522" y="2103"/>
                  </a:cubicBezTo>
                  <a:cubicBezTo>
                    <a:pt x="2584" y="2103"/>
                    <a:pt x="2640" y="2075"/>
                    <a:pt x="2696" y="2075"/>
                  </a:cubicBezTo>
                  <a:cubicBezTo>
                    <a:pt x="3165" y="1991"/>
                    <a:pt x="3773" y="1669"/>
                    <a:pt x="3633" y="1089"/>
                  </a:cubicBezTo>
                  <a:cubicBezTo>
                    <a:pt x="3570" y="851"/>
                    <a:pt x="3424" y="704"/>
                    <a:pt x="3221" y="592"/>
                  </a:cubicBezTo>
                  <a:cubicBezTo>
                    <a:pt x="3368" y="389"/>
                    <a:pt x="3284" y="5"/>
                    <a:pt x="2962" y="5"/>
                  </a:cubicBezTo>
                  <a:cubicBezTo>
                    <a:pt x="2922" y="2"/>
                    <a:pt x="2882" y="1"/>
                    <a:pt x="284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79"/>
            <p:cNvSpPr/>
            <p:nvPr/>
          </p:nvSpPr>
          <p:spPr>
            <a:xfrm>
              <a:off x="5287408" y="3653628"/>
              <a:ext cx="32949" cy="39298"/>
            </a:xfrm>
            <a:custGeom>
              <a:rect b="b" l="l" r="r" t="t"/>
              <a:pathLst>
                <a:path extrusionOk="0" h="1727" w="1448">
                  <a:moveTo>
                    <a:pt x="1350" y="0"/>
                  </a:moveTo>
                  <a:cubicBezTo>
                    <a:pt x="1310" y="0"/>
                    <a:pt x="1269" y="24"/>
                    <a:pt x="1257" y="77"/>
                  </a:cubicBezTo>
                  <a:cubicBezTo>
                    <a:pt x="1138" y="370"/>
                    <a:pt x="998" y="657"/>
                    <a:pt x="761" y="923"/>
                  </a:cubicBezTo>
                  <a:cubicBezTo>
                    <a:pt x="586" y="1126"/>
                    <a:pt x="327" y="1272"/>
                    <a:pt x="124" y="1447"/>
                  </a:cubicBezTo>
                  <a:cubicBezTo>
                    <a:pt x="0" y="1542"/>
                    <a:pt x="106" y="1726"/>
                    <a:pt x="247" y="1726"/>
                  </a:cubicBezTo>
                  <a:cubicBezTo>
                    <a:pt x="273" y="1726"/>
                    <a:pt x="300" y="1720"/>
                    <a:pt x="327" y="1706"/>
                  </a:cubicBezTo>
                  <a:cubicBezTo>
                    <a:pt x="586" y="1531"/>
                    <a:pt x="851" y="1356"/>
                    <a:pt x="1026" y="1098"/>
                  </a:cubicBezTo>
                  <a:cubicBezTo>
                    <a:pt x="1082" y="1007"/>
                    <a:pt x="1138" y="923"/>
                    <a:pt x="1173" y="832"/>
                  </a:cubicBezTo>
                  <a:cubicBezTo>
                    <a:pt x="1229" y="804"/>
                    <a:pt x="1285" y="748"/>
                    <a:pt x="1313" y="720"/>
                  </a:cubicBezTo>
                  <a:cubicBezTo>
                    <a:pt x="1376" y="657"/>
                    <a:pt x="1348" y="573"/>
                    <a:pt x="1285" y="573"/>
                  </a:cubicBezTo>
                  <a:cubicBezTo>
                    <a:pt x="1348" y="426"/>
                    <a:pt x="1404" y="279"/>
                    <a:pt x="1432" y="105"/>
                  </a:cubicBezTo>
                  <a:cubicBezTo>
                    <a:pt x="1447" y="38"/>
                    <a:pt x="1400" y="0"/>
                    <a:pt x="13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79"/>
            <p:cNvSpPr/>
            <p:nvPr/>
          </p:nvSpPr>
          <p:spPr>
            <a:xfrm>
              <a:off x="5309822" y="3668578"/>
              <a:ext cx="12242" cy="25577"/>
            </a:xfrm>
            <a:custGeom>
              <a:rect b="b" l="l" r="r" t="t"/>
              <a:pathLst>
                <a:path extrusionOk="0" h="1124" w="538">
                  <a:moveTo>
                    <a:pt x="538" y="0"/>
                  </a:moveTo>
                  <a:cubicBezTo>
                    <a:pt x="363" y="350"/>
                    <a:pt x="188" y="671"/>
                    <a:pt x="41" y="1021"/>
                  </a:cubicBezTo>
                  <a:cubicBezTo>
                    <a:pt x="1" y="1079"/>
                    <a:pt x="47" y="1123"/>
                    <a:pt x="92" y="1123"/>
                  </a:cubicBezTo>
                  <a:cubicBezTo>
                    <a:pt x="118" y="1123"/>
                    <a:pt x="143" y="1109"/>
                    <a:pt x="153" y="1077"/>
                  </a:cubicBezTo>
                  <a:cubicBezTo>
                    <a:pt x="300" y="727"/>
                    <a:pt x="419" y="378"/>
                    <a:pt x="53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79"/>
            <p:cNvSpPr/>
            <p:nvPr/>
          </p:nvSpPr>
          <p:spPr>
            <a:xfrm>
              <a:off x="5281833" y="3695998"/>
              <a:ext cx="36886" cy="70654"/>
            </a:xfrm>
            <a:custGeom>
              <a:rect b="b" l="l" r="r" t="t"/>
              <a:pathLst>
                <a:path extrusionOk="0" h="3105" w="1621">
                  <a:moveTo>
                    <a:pt x="971" y="1"/>
                  </a:moveTo>
                  <a:cubicBezTo>
                    <a:pt x="894" y="1"/>
                    <a:pt x="815" y="67"/>
                    <a:pt x="859" y="138"/>
                  </a:cubicBezTo>
                  <a:cubicBezTo>
                    <a:pt x="1096" y="487"/>
                    <a:pt x="922" y="984"/>
                    <a:pt x="719" y="1305"/>
                  </a:cubicBezTo>
                  <a:cubicBezTo>
                    <a:pt x="509" y="1655"/>
                    <a:pt x="544" y="2060"/>
                    <a:pt x="719" y="2410"/>
                  </a:cubicBezTo>
                  <a:cubicBezTo>
                    <a:pt x="719" y="2410"/>
                    <a:pt x="684" y="2382"/>
                    <a:pt x="684" y="2354"/>
                  </a:cubicBezTo>
                  <a:cubicBezTo>
                    <a:pt x="509" y="2179"/>
                    <a:pt x="425" y="1942"/>
                    <a:pt x="369" y="1711"/>
                  </a:cubicBezTo>
                  <a:cubicBezTo>
                    <a:pt x="341" y="1633"/>
                    <a:pt x="262" y="1595"/>
                    <a:pt x="186" y="1595"/>
                  </a:cubicBezTo>
                  <a:cubicBezTo>
                    <a:pt x="91" y="1595"/>
                    <a:pt x="0" y="1654"/>
                    <a:pt x="20" y="1767"/>
                  </a:cubicBezTo>
                  <a:cubicBezTo>
                    <a:pt x="76" y="2116"/>
                    <a:pt x="159" y="2466"/>
                    <a:pt x="397" y="2760"/>
                  </a:cubicBezTo>
                  <a:cubicBezTo>
                    <a:pt x="481" y="2879"/>
                    <a:pt x="600" y="3018"/>
                    <a:pt x="775" y="3081"/>
                  </a:cubicBezTo>
                  <a:cubicBezTo>
                    <a:pt x="825" y="3098"/>
                    <a:pt x="878" y="3104"/>
                    <a:pt x="933" y="3104"/>
                  </a:cubicBezTo>
                  <a:cubicBezTo>
                    <a:pt x="1067" y="3104"/>
                    <a:pt x="1211" y="3063"/>
                    <a:pt x="1355" y="3018"/>
                  </a:cubicBezTo>
                  <a:cubicBezTo>
                    <a:pt x="1621" y="2962"/>
                    <a:pt x="1558" y="2585"/>
                    <a:pt x="1299" y="2585"/>
                  </a:cubicBezTo>
                  <a:lnTo>
                    <a:pt x="1034" y="2585"/>
                  </a:lnTo>
                  <a:cubicBezTo>
                    <a:pt x="1180" y="2557"/>
                    <a:pt x="1299" y="2382"/>
                    <a:pt x="1208" y="2179"/>
                  </a:cubicBezTo>
                  <a:cubicBezTo>
                    <a:pt x="1152" y="2005"/>
                    <a:pt x="1096" y="1830"/>
                    <a:pt x="1180" y="1655"/>
                  </a:cubicBezTo>
                  <a:cubicBezTo>
                    <a:pt x="1243" y="1445"/>
                    <a:pt x="1327" y="1242"/>
                    <a:pt x="1355" y="1040"/>
                  </a:cubicBezTo>
                  <a:cubicBezTo>
                    <a:pt x="1383" y="662"/>
                    <a:pt x="1327" y="256"/>
                    <a:pt x="1034" y="19"/>
                  </a:cubicBezTo>
                  <a:cubicBezTo>
                    <a:pt x="1015" y="6"/>
                    <a:pt x="993" y="1"/>
                    <a:pt x="97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79"/>
            <p:cNvSpPr/>
            <p:nvPr/>
          </p:nvSpPr>
          <p:spPr>
            <a:xfrm>
              <a:off x="5451881" y="3581699"/>
              <a:ext cx="200972" cy="125471"/>
            </a:xfrm>
            <a:custGeom>
              <a:rect b="b" l="l" r="r" t="t"/>
              <a:pathLst>
                <a:path extrusionOk="0" h="5514" w="8832">
                  <a:moveTo>
                    <a:pt x="6587" y="1573"/>
                  </a:moveTo>
                  <a:lnTo>
                    <a:pt x="6587" y="1573"/>
                  </a:lnTo>
                  <a:cubicBezTo>
                    <a:pt x="6531" y="1608"/>
                    <a:pt x="6496" y="1636"/>
                    <a:pt x="6440" y="1664"/>
                  </a:cubicBezTo>
                  <a:cubicBezTo>
                    <a:pt x="6424" y="1664"/>
                    <a:pt x="6407" y="1664"/>
                    <a:pt x="6391" y="1670"/>
                  </a:cubicBezTo>
                  <a:lnTo>
                    <a:pt x="6391" y="1670"/>
                  </a:lnTo>
                  <a:cubicBezTo>
                    <a:pt x="6457" y="1628"/>
                    <a:pt x="6509" y="1604"/>
                    <a:pt x="6587" y="1573"/>
                  </a:cubicBezTo>
                  <a:close/>
                  <a:moveTo>
                    <a:pt x="8070" y="0"/>
                  </a:moveTo>
                  <a:cubicBezTo>
                    <a:pt x="7839" y="35"/>
                    <a:pt x="7580" y="119"/>
                    <a:pt x="7342" y="175"/>
                  </a:cubicBezTo>
                  <a:cubicBezTo>
                    <a:pt x="6922" y="299"/>
                    <a:pt x="6401" y="489"/>
                    <a:pt x="5933" y="489"/>
                  </a:cubicBezTo>
                  <a:cubicBezTo>
                    <a:pt x="5849" y="489"/>
                    <a:pt x="5766" y="483"/>
                    <a:pt x="5685" y="469"/>
                  </a:cubicBezTo>
                  <a:cubicBezTo>
                    <a:pt x="5594" y="441"/>
                    <a:pt x="5566" y="413"/>
                    <a:pt x="5538" y="350"/>
                  </a:cubicBezTo>
                  <a:cubicBezTo>
                    <a:pt x="5420" y="385"/>
                    <a:pt x="5308" y="413"/>
                    <a:pt x="5189" y="441"/>
                  </a:cubicBezTo>
                  <a:cubicBezTo>
                    <a:pt x="5014" y="497"/>
                    <a:pt x="4839" y="671"/>
                    <a:pt x="4783" y="846"/>
                  </a:cubicBezTo>
                  <a:lnTo>
                    <a:pt x="4783" y="937"/>
                  </a:lnTo>
                  <a:cubicBezTo>
                    <a:pt x="4748" y="993"/>
                    <a:pt x="4720" y="1084"/>
                    <a:pt x="4720" y="1168"/>
                  </a:cubicBezTo>
                  <a:cubicBezTo>
                    <a:pt x="4720" y="1259"/>
                    <a:pt x="4783" y="1371"/>
                    <a:pt x="4839" y="1490"/>
                  </a:cubicBezTo>
                  <a:cubicBezTo>
                    <a:pt x="4839" y="1608"/>
                    <a:pt x="4839" y="1720"/>
                    <a:pt x="4811" y="1839"/>
                  </a:cubicBezTo>
                  <a:cubicBezTo>
                    <a:pt x="4748" y="1923"/>
                    <a:pt x="4720" y="2014"/>
                    <a:pt x="4692" y="2133"/>
                  </a:cubicBezTo>
                  <a:cubicBezTo>
                    <a:pt x="4636" y="2217"/>
                    <a:pt x="4518" y="2273"/>
                    <a:pt x="4399" y="2336"/>
                  </a:cubicBezTo>
                  <a:cubicBezTo>
                    <a:pt x="4287" y="2336"/>
                    <a:pt x="4196" y="2364"/>
                    <a:pt x="4084" y="2420"/>
                  </a:cubicBezTo>
                  <a:cubicBezTo>
                    <a:pt x="3790" y="2538"/>
                    <a:pt x="3560" y="2741"/>
                    <a:pt x="3643" y="3119"/>
                  </a:cubicBezTo>
                  <a:cubicBezTo>
                    <a:pt x="3671" y="3266"/>
                    <a:pt x="3734" y="3357"/>
                    <a:pt x="3846" y="3385"/>
                  </a:cubicBezTo>
                  <a:lnTo>
                    <a:pt x="3790" y="3385"/>
                  </a:lnTo>
                  <a:cubicBezTo>
                    <a:pt x="3740" y="3377"/>
                    <a:pt x="3692" y="3373"/>
                    <a:pt x="3645" y="3373"/>
                  </a:cubicBezTo>
                  <a:cubicBezTo>
                    <a:pt x="3318" y="3373"/>
                    <a:pt x="3079" y="3553"/>
                    <a:pt x="2797" y="3706"/>
                  </a:cubicBezTo>
                  <a:cubicBezTo>
                    <a:pt x="2714" y="3762"/>
                    <a:pt x="2595" y="3818"/>
                    <a:pt x="2511" y="3818"/>
                  </a:cubicBezTo>
                  <a:cubicBezTo>
                    <a:pt x="2476" y="3824"/>
                    <a:pt x="2443" y="3826"/>
                    <a:pt x="2412" y="3826"/>
                  </a:cubicBezTo>
                  <a:cubicBezTo>
                    <a:pt x="2286" y="3826"/>
                    <a:pt x="2182" y="3790"/>
                    <a:pt x="2042" y="3790"/>
                  </a:cubicBezTo>
                  <a:cubicBezTo>
                    <a:pt x="2026" y="3785"/>
                    <a:pt x="2008" y="3783"/>
                    <a:pt x="1991" y="3783"/>
                  </a:cubicBezTo>
                  <a:cubicBezTo>
                    <a:pt x="1912" y="3783"/>
                    <a:pt x="1828" y="3829"/>
                    <a:pt x="1777" y="3881"/>
                  </a:cubicBezTo>
                  <a:lnTo>
                    <a:pt x="1637" y="3881"/>
                  </a:lnTo>
                  <a:cubicBezTo>
                    <a:pt x="1462" y="3846"/>
                    <a:pt x="1287" y="3818"/>
                    <a:pt x="1140" y="3790"/>
                  </a:cubicBezTo>
                  <a:cubicBezTo>
                    <a:pt x="981" y="3755"/>
                    <a:pt x="810" y="3718"/>
                    <a:pt x="651" y="3718"/>
                  </a:cubicBezTo>
                  <a:cubicBezTo>
                    <a:pt x="433" y="3718"/>
                    <a:pt x="236" y="3787"/>
                    <a:pt x="119" y="4021"/>
                  </a:cubicBezTo>
                  <a:cubicBezTo>
                    <a:pt x="0" y="4259"/>
                    <a:pt x="91" y="4517"/>
                    <a:pt x="322" y="4664"/>
                  </a:cubicBezTo>
                  <a:cubicBezTo>
                    <a:pt x="378" y="4720"/>
                    <a:pt x="469" y="4755"/>
                    <a:pt x="588" y="4783"/>
                  </a:cubicBezTo>
                  <a:lnTo>
                    <a:pt x="791" y="4783"/>
                  </a:lnTo>
                  <a:cubicBezTo>
                    <a:pt x="819" y="4755"/>
                    <a:pt x="847" y="4755"/>
                    <a:pt x="847" y="4755"/>
                  </a:cubicBezTo>
                  <a:lnTo>
                    <a:pt x="902" y="4755"/>
                  </a:lnTo>
                  <a:cubicBezTo>
                    <a:pt x="965" y="4755"/>
                    <a:pt x="993" y="4783"/>
                    <a:pt x="1049" y="4783"/>
                  </a:cubicBezTo>
                  <a:cubicBezTo>
                    <a:pt x="1140" y="4811"/>
                    <a:pt x="1196" y="4839"/>
                    <a:pt x="1287" y="4867"/>
                  </a:cubicBezTo>
                  <a:cubicBezTo>
                    <a:pt x="1092" y="5131"/>
                    <a:pt x="1335" y="5513"/>
                    <a:pt x="1622" y="5513"/>
                  </a:cubicBezTo>
                  <a:cubicBezTo>
                    <a:pt x="1685" y="5513"/>
                    <a:pt x="1749" y="5495"/>
                    <a:pt x="1811" y="5454"/>
                  </a:cubicBezTo>
                  <a:cubicBezTo>
                    <a:pt x="1895" y="5391"/>
                    <a:pt x="1986" y="5307"/>
                    <a:pt x="2070" y="5244"/>
                  </a:cubicBezTo>
                  <a:cubicBezTo>
                    <a:pt x="2180" y="5284"/>
                    <a:pt x="2289" y="5310"/>
                    <a:pt x="2392" y="5310"/>
                  </a:cubicBezTo>
                  <a:cubicBezTo>
                    <a:pt x="2453" y="5310"/>
                    <a:pt x="2512" y="5300"/>
                    <a:pt x="2567" y="5279"/>
                  </a:cubicBezTo>
                  <a:cubicBezTo>
                    <a:pt x="2741" y="5217"/>
                    <a:pt x="2860" y="5070"/>
                    <a:pt x="2860" y="4895"/>
                  </a:cubicBezTo>
                  <a:lnTo>
                    <a:pt x="2860" y="4811"/>
                  </a:lnTo>
                  <a:cubicBezTo>
                    <a:pt x="3000" y="4783"/>
                    <a:pt x="3119" y="4755"/>
                    <a:pt x="3266" y="4720"/>
                  </a:cubicBezTo>
                  <a:cubicBezTo>
                    <a:pt x="3616" y="4664"/>
                    <a:pt x="3993" y="4580"/>
                    <a:pt x="4371" y="4517"/>
                  </a:cubicBezTo>
                  <a:cubicBezTo>
                    <a:pt x="4434" y="4489"/>
                    <a:pt x="4490" y="4489"/>
                    <a:pt x="4546" y="4461"/>
                  </a:cubicBezTo>
                  <a:lnTo>
                    <a:pt x="4546" y="4461"/>
                  </a:lnTo>
                  <a:cubicBezTo>
                    <a:pt x="4462" y="4517"/>
                    <a:pt x="4371" y="4580"/>
                    <a:pt x="4287" y="4664"/>
                  </a:cubicBezTo>
                  <a:cubicBezTo>
                    <a:pt x="4140" y="4839"/>
                    <a:pt x="4140" y="5161"/>
                    <a:pt x="4371" y="5279"/>
                  </a:cubicBezTo>
                  <a:cubicBezTo>
                    <a:pt x="4575" y="5368"/>
                    <a:pt x="4801" y="5406"/>
                    <a:pt x="5030" y="5406"/>
                  </a:cubicBezTo>
                  <a:cubicBezTo>
                    <a:pt x="5325" y="5406"/>
                    <a:pt x="5624" y="5343"/>
                    <a:pt x="5888" y="5244"/>
                  </a:cubicBezTo>
                  <a:cubicBezTo>
                    <a:pt x="6063" y="5161"/>
                    <a:pt x="6182" y="5042"/>
                    <a:pt x="6147" y="4839"/>
                  </a:cubicBezTo>
                  <a:cubicBezTo>
                    <a:pt x="6147" y="4783"/>
                    <a:pt x="6091" y="4720"/>
                    <a:pt x="6063" y="4664"/>
                  </a:cubicBezTo>
                  <a:cubicBezTo>
                    <a:pt x="6468" y="4517"/>
                    <a:pt x="6909" y="4370"/>
                    <a:pt x="7168" y="4021"/>
                  </a:cubicBezTo>
                  <a:cubicBezTo>
                    <a:pt x="7259" y="3909"/>
                    <a:pt x="7259" y="3734"/>
                    <a:pt x="7168" y="3615"/>
                  </a:cubicBezTo>
                  <a:cubicBezTo>
                    <a:pt x="7370" y="3615"/>
                    <a:pt x="7545" y="3587"/>
                    <a:pt x="7720" y="3531"/>
                  </a:cubicBezTo>
                  <a:cubicBezTo>
                    <a:pt x="8042" y="3440"/>
                    <a:pt x="8391" y="3294"/>
                    <a:pt x="8685" y="3091"/>
                  </a:cubicBezTo>
                  <a:cubicBezTo>
                    <a:pt x="8741" y="2832"/>
                    <a:pt x="8769" y="2594"/>
                    <a:pt x="8804" y="2336"/>
                  </a:cubicBezTo>
                  <a:cubicBezTo>
                    <a:pt x="8709" y="2277"/>
                    <a:pt x="8627" y="2256"/>
                    <a:pt x="8540" y="2256"/>
                  </a:cubicBezTo>
                  <a:cubicBezTo>
                    <a:pt x="8493" y="2256"/>
                    <a:pt x="8444" y="2263"/>
                    <a:pt x="8391" y="2273"/>
                  </a:cubicBezTo>
                  <a:cubicBezTo>
                    <a:pt x="8538" y="2217"/>
                    <a:pt x="8685" y="2133"/>
                    <a:pt x="8804" y="2014"/>
                  </a:cubicBezTo>
                  <a:cubicBezTo>
                    <a:pt x="8804" y="2014"/>
                    <a:pt x="8804" y="1986"/>
                    <a:pt x="8832" y="1986"/>
                  </a:cubicBezTo>
                  <a:lnTo>
                    <a:pt x="8832" y="1546"/>
                  </a:lnTo>
                  <a:cubicBezTo>
                    <a:pt x="8769" y="1462"/>
                    <a:pt x="8657" y="1371"/>
                    <a:pt x="8538" y="1371"/>
                  </a:cubicBezTo>
                  <a:lnTo>
                    <a:pt x="8482" y="1371"/>
                  </a:lnTo>
                  <a:cubicBezTo>
                    <a:pt x="8482" y="1371"/>
                    <a:pt x="8510" y="1371"/>
                    <a:pt x="8538" y="1343"/>
                  </a:cubicBezTo>
                  <a:cubicBezTo>
                    <a:pt x="8629" y="1287"/>
                    <a:pt x="8741" y="1224"/>
                    <a:pt x="8832" y="1168"/>
                  </a:cubicBezTo>
                  <a:cubicBezTo>
                    <a:pt x="8832" y="1049"/>
                    <a:pt x="8832" y="965"/>
                    <a:pt x="8804" y="846"/>
                  </a:cubicBezTo>
                  <a:cubicBezTo>
                    <a:pt x="8804" y="588"/>
                    <a:pt x="8741" y="322"/>
                    <a:pt x="8657" y="91"/>
                  </a:cubicBezTo>
                  <a:cubicBezTo>
                    <a:pt x="8454" y="35"/>
                    <a:pt x="8244" y="0"/>
                    <a:pt x="807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79"/>
            <p:cNvSpPr/>
            <p:nvPr/>
          </p:nvSpPr>
          <p:spPr>
            <a:xfrm>
              <a:off x="5327298" y="3711653"/>
              <a:ext cx="245322" cy="94957"/>
            </a:xfrm>
            <a:custGeom>
              <a:rect b="b" l="l" r="r" t="t"/>
              <a:pathLst>
                <a:path extrusionOk="0" h="4173" w="10781">
                  <a:moveTo>
                    <a:pt x="5780" y="0"/>
                  </a:moveTo>
                  <a:cubicBezTo>
                    <a:pt x="5745" y="0"/>
                    <a:pt x="5710" y="9"/>
                    <a:pt x="5678" y="30"/>
                  </a:cubicBezTo>
                  <a:cubicBezTo>
                    <a:pt x="5154" y="324"/>
                    <a:pt x="4720" y="729"/>
                    <a:pt x="4196" y="1023"/>
                  </a:cubicBezTo>
                  <a:cubicBezTo>
                    <a:pt x="3965" y="1170"/>
                    <a:pt x="3755" y="1344"/>
                    <a:pt x="3525" y="1456"/>
                  </a:cubicBezTo>
                  <a:cubicBezTo>
                    <a:pt x="3406" y="1519"/>
                    <a:pt x="3266" y="1575"/>
                    <a:pt x="3147" y="1631"/>
                  </a:cubicBezTo>
                  <a:cubicBezTo>
                    <a:pt x="3028" y="1694"/>
                    <a:pt x="2916" y="1778"/>
                    <a:pt x="2825" y="1869"/>
                  </a:cubicBezTo>
                  <a:cubicBezTo>
                    <a:pt x="2706" y="1925"/>
                    <a:pt x="2595" y="1953"/>
                    <a:pt x="2476" y="1981"/>
                  </a:cubicBezTo>
                  <a:cubicBezTo>
                    <a:pt x="2357" y="2044"/>
                    <a:pt x="2245" y="2128"/>
                    <a:pt x="2126" y="2219"/>
                  </a:cubicBezTo>
                  <a:cubicBezTo>
                    <a:pt x="2007" y="2274"/>
                    <a:pt x="1895" y="2330"/>
                    <a:pt x="1777" y="2393"/>
                  </a:cubicBezTo>
                  <a:cubicBezTo>
                    <a:pt x="1658" y="2477"/>
                    <a:pt x="1574" y="2596"/>
                    <a:pt x="1455" y="2680"/>
                  </a:cubicBezTo>
                  <a:cubicBezTo>
                    <a:pt x="1252" y="2890"/>
                    <a:pt x="1021" y="3030"/>
                    <a:pt x="847" y="3239"/>
                  </a:cubicBezTo>
                  <a:cubicBezTo>
                    <a:pt x="644" y="3470"/>
                    <a:pt x="469" y="3792"/>
                    <a:pt x="175" y="3848"/>
                  </a:cubicBezTo>
                  <a:cubicBezTo>
                    <a:pt x="0" y="3904"/>
                    <a:pt x="28" y="4169"/>
                    <a:pt x="203" y="4169"/>
                  </a:cubicBezTo>
                  <a:lnTo>
                    <a:pt x="294" y="4169"/>
                  </a:lnTo>
                  <a:cubicBezTo>
                    <a:pt x="469" y="4051"/>
                    <a:pt x="644" y="3939"/>
                    <a:pt x="847" y="3939"/>
                  </a:cubicBezTo>
                  <a:cubicBezTo>
                    <a:pt x="847" y="3927"/>
                    <a:pt x="850" y="3923"/>
                    <a:pt x="854" y="3923"/>
                  </a:cubicBezTo>
                  <a:cubicBezTo>
                    <a:pt x="862" y="3923"/>
                    <a:pt x="874" y="3939"/>
                    <a:pt x="874" y="3939"/>
                  </a:cubicBezTo>
                  <a:cubicBezTo>
                    <a:pt x="1021" y="3792"/>
                    <a:pt x="1196" y="3645"/>
                    <a:pt x="1343" y="3498"/>
                  </a:cubicBezTo>
                  <a:cubicBezTo>
                    <a:pt x="1427" y="3414"/>
                    <a:pt x="1483" y="3323"/>
                    <a:pt x="1574" y="3267"/>
                  </a:cubicBezTo>
                  <a:cubicBezTo>
                    <a:pt x="1749" y="3065"/>
                    <a:pt x="1979" y="2855"/>
                    <a:pt x="2182" y="2680"/>
                  </a:cubicBezTo>
                  <a:cubicBezTo>
                    <a:pt x="2227" y="2660"/>
                    <a:pt x="2282" y="2640"/>
                    <a:pt x="2332" y="2640"/>
                  </a:cubicBezTo>
                  <a:cubicBezTo>
                    <a:pt x="2353" y="2640"/>
                    <a:pt x="2373" y="2644"/>
                    <a:pt x="2392" y="2652"/>
                  </a:cubicBezTo>
                  <a:lnTo>
                    <a:pt x="2420" y="2652"/>
                  </a:lnTo>
                  <a:cubicBezTo>
                    <a:pt x="2504" y="2596"/>
                    <a:pt x="2567" y="2505"/>
                    <a:pt x="2651" y="2421"/>
                  </a:cubicBezTo>
                  <a:cubicBezTo>
                    <a:pt x="2706" y="2393"/>
                    <a:pt x="2769" y="2365"/>
                    <a:pt x="2797" y="2365"/>
                  </a:cubicBezTo>
                  <a:lnTo>
                    <a:pt x="2797" y="2365"/>
                  </a:lnTo>
                  <a:cubicBezTo>
                    <a:pt x="2769" y="2365"/>
                    <a:pt x="2769" y="2393"/>
                    <a:pt x="2741" y="2421"/>
                  </a:cubicBezTo>
                  <a:cubicBezTo>
                    <a:pt x="2623" y="2540"/>
                    <a:pt x="2623" y="2652"/>
                    <a:pt x="2679" y="2771"/>
                  </a:cubicBezTo>
                  <a:cubicBezTo>
                    <a:pt x="2741" y="2771"/>
                    <a:pt x="2797" y="2799"/>
                    <a:pt x="2825" y="2855"/>
                  </a:cubicBezTo>
                  <a:cubicBezTo>
                    <a:pt x="2857" y="2875"/>
                    <a:pt x="2909" y="2892"/>
                    <a:pt x="2965" y="2892"/>
                  </a:cubicBezTo>
                  <a:cubicBezTo>
                    <a:pt x="3007" y="2892"/>
                    <a:pt x="3052" y="2882"/>
                    <a:pt x="3091" y="2855"/>
                  </a:cubicBezTo>
                  <a:lnTo>
                    <a:pt x="3846" y="2855"/>
                  </a:lnTo>
                  <a:cubicBezTo>
                    <a:pt x="4049" y="2799"/>
                    <a:pt x="4252" y="2743"/>
                    <a:pt x="4490" y="2715"/>
                  </a:cubicBezTo>
                  <a:cubicBezTo>
                    <a:pt x="4748" y="2715"/>
                    <a:pt x="5014" y="2743"/>
                    <a:pt x="5245" y="2855"/>
                  </a:cubicBezTo>
                  <a:cubicBezTo>
                    <a:pt x="5392" y="2890"/>
                    <a:pt x="5538" y="2890"/>
                    <a:pt x="5678" y="2890"/>
                  </a:cubicBezTo>
                  <a:cubicBezTo>
                    <a:pt x="5891" y="2733"/>
                    <a:pt x="6156" y="2667"/>
                    <a:pt x="6420" y="2667"/>
                  </a:cubicBezTo>
                  <a:cubicBezTo>
                    <a:pt x="6555" y="2667"/>
                    <a:pt x="6690" y="2684"/>
                    <a:pt x="6818" y="2715"/>
                  </a:cubicBezTo>
                  <a:cubicBezTo>
                    <a:pt x="7077" y="2771"/>
                    <a:pt x="7252" y="2946"/>
                    <a:pt x="7461" y="3065"/>
                  </a:cubicBezTo>
                  <a:cubicBezTo>
                    <a:pt x="7664" y="3204"/>
                    <a:pt x="7923" y="3323"/>
                    <a:pt x="8126" y="3470"/>
                  </a:cubicBezTo>
                  <a:cubicBezTo>
                    <a:pt x="8161" y="3470"/>
                    <a:pt x="8189" y="3470"/>
                    <a:pt x="8216" y="3498"/>
                  </a:cubicBezTo>
                  <a:cubicBezTo>
                    <a:pt x="8363" y="3498"/>
                    <a:pt x="8510" y="3554"/>
                    <a:pt x="8622" y="3617"/>
                  </a:cubicBezTo>
                  <a:cubicBezTo>
                    <a:pt x="8797" y="3645"/>
                    <a:pt x="8972" y="3701"/>
                    <a:pt x="9118" y="3820"/>
                  </a:cubicBezTo>
                  <a:cubicBezTo>
                    <a:pt x="9495" y="4008"/>
                    <a:pt x="9902" y="4172"/>
                    <a:pt x="10333" y="4172"/>
                  </a:cubicBezTo>
                  <a:cubicBezTo>
                    <a:pt x="10367" y="4172"/>
                    <a:pt x="10400" y="4171"/>
                    <a:pt x="10433" y="4169"/>
                  </a:cubicBezTo>
                  <a:cubicBezTo>
                    <a:pt x="10740" y="4142"/>
                    <a:pt x="10781" y="3644"/>
                    <a:pt x="10460" y="3644"/>
                  </a:cubicBezTo>
                  <a:cubicBezTo>
                    <a:pt x="10451" y="3644"/>
                    <a:pt x="10442" y="3644"/>
                    <a:pt x="10433" y="3645"/>
                  </a:cubicBezTo>
                  <a:cubicBezTo>
                    <a:pt x="10379" y="3651"/>
                    <a:pt x="10324" y="3654"/>
                    <a:pt x="10270" y="3654"/>
                  </a:cubicBezTo>
                  <a:cubicBezTo>
                    <a:pt x="9806" y="3654"/>
                    <a:pt x="9363" y="3452"/>
                    <a:pt x="8944" y="3295"/>
                  </a:cubicBezTo>
                  <a:cubicBezTo>
                    <a:pt x="8447" y="3065"/>
                    <a:pt x="8014" y="2771"/>
                    <a:pt x="7545" y="2505"/>
                  </a:cubicBezTo>
                  <a:cubicBezTo>
                    <a:pt x="7520" y="2494"/>
                    <a:pt x="7497" y="2488"/>
                    <a:pt x="7476" y="2488"/>
                  </a:cubicBezTo>
                  <a:cubicBezTo>
                    <a:pt x="7395" y="2488"/>
                    <a:pt x="7342" y="2564"/>
                    <a:pt x="7342" y="2652"/>
                  </a:cubicBezTo>
                  <a:cubicBezTo>
                    <a:pt x="6874" y="2505"/>
                    <a:pt x="6412" y="2365"/>
                    <a:pt x="5916" y="2302"/>
                  </a:cubicBezTo>
                  <a:cubicBezTo>
                    <a:pt x="5640" y="2274"/>
                    <a:pt x="5362" y="2267"/>
                    <a:pt x="5084" y="2267"/>
                  </a:cubicBezTo>
                  <a:cubicBezTo>
                    <a:pt x="4806" y="2267"/>
                    <a:pt x="4528" y="2274"/>
                    <a:pt x="4252" y="2274"/>
                  </a:cubicBezTo>
                  <a:lnTo>
                    <a:pt x="3965" y="2274"/>
                  </a:lnTo>
                  <a:lnTo>
                    <a:pt x="3965" y="2247"/>
                  </a:lnTo>
                  <a:cubicBezTo>
                    <a:pt x="4455" y="2191"/>
                    <a:pt x="4951" y="2156"/>
                    <a:pt x="5420" y="2100"/>
                  </a:cubicBezTo>
                  <a:cubicBezTo>
                    <a:pt x="5769" y="2044"/>
                    <a:pt x="6091" y="1981"/>
                    <a:pt x="6440" y="1925"/>
                  </a:cubicBezTo>
                  <a:cubicBezTo>
                    <a:pt x="6790" y="1841"/>
                    <a:pt x="7140" y="1750"/>
                    <a:pt x="7489" y="1631"/>
                  </a:cubicBezTo>
                  <a:cubicBezTo>
                    <a:pt x="7692" y="1547"/>
                    <a:pt x="7692" y="1198"/>
                    <a:pt x="7426" y="1198"/>
                  </a:cubicBezTo>
                  <a:cubicBezTo>
                    <a:pt x="6699" y="1226"/>
                    <a:pt x="6000" y="1547"/>
                    <a:pt x="5329" y="1666"/>
                  </a:cubicBezTo>
                  <a:cubicBezTo>
                    <a:pt x="5126" y="1722"/>
                    <a:pt x="4923" y="1750"/>
                    <a:pt x="4720" y="1778"/>
                  </a:cubicBezTo>
                  <a:cubicBezTo>
                    <a:pt x="4895" y="1694"/>
                    <a:pt x="5042" y="1603"/>
                    <a:pt x="5217" y="1547"/>
                  </a:cubicBezTo>
                  <a:cubicBezTo>
                    <a:pt x="5429" y="1464"/>
                    <a:pt x="5375" y="1162"/>
                    <a:pt x="5181" y="1162"/>
                  </a:cubicBezTo>
                  <a:cubicBezTo>
                    <a:pt x="5164" y="1162"/>
                    <a:pt x="5145" y="1165"/>
                    <a:pt x="5126" y="1170"/>
                  </a:cubicBezTo>
                  <a:cubicBezTo>
                    <a:pt x="4692" y="1317"/>
                    <a:pt x="4280" y="1519"/>
                    <a:pt x="3874" y="1750"/>
                  </a:cubicBezTo>
                  <a:cubicBezTo>
                    <a:pt x="3671" y="1841"/>
                    <a:pt x="3469" y="1953"/>
                    <a:pt x="3266" y="2044"/>
                  </a:cubicBezTo>
                  <a:cubicBezTo>
                    <a:pt x="3406" y="1953"/>
                    <a:pt x="3525" y="1841"/>
                    <a:pt x="3671" y="1750"/>
                  </a:cubicBezTo>
                  <a:cubicBezTo>
                    <a:pt x="3930" y="1575"/>
                    <a:pt x="4168" y="1428"/>
                    <a:pt x="4455" y="1317"/>
                  </a:cubicBezTo>
                  <a:cubicBezTo>
                    <a:pt x="4748" y="1198"/>
                    <a:pt x="4979" y="1023"/>
                    <a:pt x="5273" y="848"/>
                  </a:cubicBezTo>
                  <a:lnTo>
                    <a:pt x="5301" y="820"/>
                  </a:lnTo>
                  <a:lnTo>
                    <a:pt x="5329" y="820"/>
                  </a:lnTo>
                  <a:cubicBezTo>
                    <a:pt x="5364" y="820"/>
                    <a:pt x="5364" y="820"/>
                    <a:pt x="5364" y="792"/>
                  </a:cubicBezTo>
                  <a:cubicBezTo>
                    <a:pt x="5594" y="645"/>
                    <a:pt x="5825" y="526"/>
                    <a:pt x="6000" y="324"/>
                  </a:cubicBezTo>
                  <a:cubicBezTo>
                    <a:pt x="6097" y="181"/>
                    <a:pt x="5937" y="0"/>
                    <a:pt x="578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79"/>
            <p:cNvSpPr/>
            <p:nvPr/>
          </p:nvSpPr>
          <p:spPr>
            <a:xfrm>
              <a:off x="5380909" y="3415224"/>
              <a:ext cx="188411" cy="158124"/>
            </a:xfrm>
            <a:custGeom>
              <a:rect b="b" l="l" r="r" t="t"/>
              <a:pathLst>
                <a:path extrusionOk="0" h="6949" w="8280">
                  <a:moveTo>
                    <a:pt x="4047" y="1"/>
                  </a:moveTo>
                  <a:cubicBezTo>
                    <a:pt x="3931" y="1"/>
                    <a:pt x="3849" y="78"/>
                    <a:pt x="3763" y="184"/>
                  </a:cubicBezTo>
                  <a:cubicBezTo>
                    <a:pt x="3730" y="174"/>
                    <a:pt x="3697" y="170"/>
                    <a:pt x="3666" y="170"/>
                  </a:cubicBezTo>
                  <a:cubicBezTo>
                    <a:pt x="3584" y="170"/>
                    <a:pt x="3507" y="199"/>
                    <a:pt x="3441" y="240"/>
                  </a:cubicBezTo>
                  <a:lnTo>
                    <a:pt x="3441" y="268"/>
                  </a:lnTo>
                  <a:cubicBezTo>
                    <a:pt x="3413" y="471"/>
                    <a:pt x="3441" y="673"/>
                    <a:pt x="3441" y="883"/>
                  </a:cubicBezTo>
                  <a:cubicBezTo>
                    <a:pt x="3413" y="995"/>
                    <a:pt x="3385" y="1142"/>
                    <a:pt x="3357" y="1261"/>
                  </a:cubicBezTo>
                  <a:cubicBezTo>
                    <a:pt x="3322" y="1317"/>
                    <a:pt x="3322" y="1408"/>
                    <a:pt x="3294" y="1464"/>
                  </a:cubicBezTo>
                  <a:lnTo>
                    <a:pt x="3266" y="1464"/>
                  </a:lnTo>
                  <a:cubicBezTo>
                    <a:pt x="3266" y="1492"/>
                    <a:pt x="3266" y="1520"/>
                    <a:pt x="3238" y="1548"/>
                  </a:cubicBezTo>
                  <a:lnTo>
                    <a:pt x="3238" y="1582"/>
                  </a:lnTo>
                  <a:cubicBezTo>
                    <a:pt x="3182" y="1638"/>
                    <a:pt x="3119" y="1666"/>
                    <a:pt x="3064" y="1666"/>
                  </a:cubicBezTo>
                  <a:cubicBezTo>
                    <a:pt x="2973" y="1813"/>
                    <a:pt x="2917" y="1960"/>
                    <a:pt x="2833" y="2072"/>
                  </a:cubicBezTo>
                  <a:cubicBezTo>
                    <a:pt x="2833" y="2107"/>
                    <a:pt x="2833" y="2107"/>
                    <a:pt x="2798" y="2135"/>
                  </a:cubicBezTo>
                  <a:cubicBezTo>
                    <a:pt x="2833" y="2394"/>
                    <a:pt x="2623" y="2687"/>
                    <a:pt x="2483" y="2918"/>
                  </a:cubicBezTo>
                  <a:cubicBezTo>
                    <a:pt x="2336" y="3093"/>
                    <a:pt x="2015" y="3359"/>
                    <a:pt x="2015" y="3589"/>
                  </a:cubicBezTo>
                  <a:cubicBezTo>
                    <a:pt x="2015" y="3617"/>
                    <a:pt x="2015" y="3617"/>
                    <a:pt x="1987" y="3617"/>
                  </a:cubicBezTo>
                  <a:cubicBezTo>
                    <a:pt x="1959" y="3764"/>
                    <a:pt x="1959" y="3883"/>
                    <a:pt x="1896" y="4030"/>
                  </a:cubicBezTo>
                  <a:cubicBezTo>
                    <a:pt x="1868" y="4114"/>
                    <a:pt x="1812" y="4205"/>
                    <a:pt x="1784" y="4316"/>
                  </a:cubicBezTo>
                  <a:cubicBezTo>
                    <a:pt x="1749" y="4463"/>
                    <a:pt x="1693" y="4554"/>
                    <a:pt x="1637" y="4666"/>
                  </a:cubicBezTo>
                  <a:cubicBezTo>
                    <a:pt x="1546" y="4841"/>
                    <a:pt x="1462" y="5044"/>
                    <a:pt x="1315" y="5191"/>
                  </a:cubicBezTo>
                  <a:cubicBezTo>
                    <a:pt x="1287" y="5191"/>
                    <a:pt x="1225" y="5191"/>
                    <a:pt x="1169" y="5253"/>
                  </a:cubicBezTo>
                  <a:lnTo>
                    <a:pt x="1169" y="5281"/>
                  </a:lnTo>
                  <a:cubicBezTo>
                    <a:pt x="1141" y="5253"/>
                    <a:pt x="1141" y="5253"/>
                    <a:pt x="1113" y="5253"/>
                  </a:cubicBezTo>
                  <a:lnTo>
                    <a:pt x="1113" y="5309"/>
                  </a:lnTo>
                  <a:cubicBezTo>
                    <a:pt x="1085" y="5309"/>
                    <a:pt x="1085" y="5337"/>
                    <a:pt x="1085" y="5365"/>
                  </a:cubicBezTo>
                  <a:cubicBezTo>
                    <a:pt x="1022" y="5603"/>
                    <a:pt x="847" y="5834"/>
                    <a:pt x="672" y="6009"/>
                  </a:cubicBezTo>
                  <a:lnTo>
                    <a:pt x="644" y="6037"/>
                  </a:lnTo>
                  <a:cubicBezTo>
                    <a:pt x="630" y="6051"/>
                    <a:pt x="609" y="6058"/>
                    <a:pt x="587" y="6058"/>
                  </a:cubicBezTo>
                  <a:cubicBezTo>
                    <a:pt x="566" y="6058"/>
                    <a:pt x="543" y="6051"/>
                    <a:pt x="525" y="6037"/>
                  </a:cubicBezTo>
                  <a:cubicBezTo>
                    <a:pt x="525" y="6093"/>
                    <a:pt x="497" y="6093"/>
                    <a:pt x="441" y="6128"/>
                  </a:cubicBezTo>
                  <a:cubicBezTo>
                    <a:pt x="385" y="6211"/>
                    <a:pt x="323" y="6267"/>
                    <a:pt x="239" y="6330"/>
                  </a:cubicBezTo>
                  <a:cubicBezTo>
                    <a:pt x="120" y="6442"/>
                    <a:pt x="1" y="6561"/>
                    <a:pt x="1" y="6736"/>
                  </a:cubicBezTo>
                  <a:cubicBezTo>
                    <a:pt x="25" y="6855"/>
                    <a:pt x="127" y="6949"/>
                    <a:pt x="226" y="6949"/>
                  </a:cubicBezTo>
                  <a:cubicBezTo>
                    <a:pt x="271" y="6949"/>
                    <a:pt x="315" y="6929"/>
                    <a:pt x="350" y="6883"/>
                  </a:cubicBezTo>
                  <a:cubicBezTo>
                    <a:pt x="413" y="6855"/>
                    <a:pt x="441" y="6792"/>
                    <a:pt x="469" y="6764"/>
                  </a:cubicBezTo>
                  <a:cubicBezTo>
                    <a:pt x="525" y="6708"/>
                    <a:pt x="616" y="6680"/>
                    <a:pt x="672" y="6617"/>
                  </a:cubicBezTo>
                  <a:cubicBezTo>
                    <a:pt x="735" y="6589"/>
                    <a:pt x="791" y="6505"/>
                    <a:pt x="819" y="6477"/>
                  </a:cubicBezTo>
                  <a:cubicBezTo>
                    <a:pt x="875" y="6414"/>
                    <a:pt x="966" y="6386"/>
                    <a:pt x="994" y="6330"/>
                  </a:cubicBezTo>
                  <a:cubicBezTo>
                    <a:pt x="1197" y="6155"/>
                    <a:pt x="1225" y="5918"/>
                    <a:pt x="1343" y="5715"/>
                  </a:cubicBezTo>
                  <a:cubicBezTo>
                    <a:pt x="1399" y="5659"/>
                    <a:pt x="1462" y="5568"/>
                    <a:pt x="1518" y="5512"/>
                  </a:cubicBezTo>
                  <a:cubicBezTo>
                    <a:pt x="1574" y="5428"/>
                    <a:pt x="1609" y="5337"/>
                    <a:pt x="1665" y="5253"/>
                  </a:cubicBezTo>
                  <a:cubicBezTo>
                    <a:pt x="1749" y="5135"/>
                    <a:pt x="1812" y="5079"/>
                    <a:pt x="1868" y="4960"/>
                  </a:cubicBezTo>
                  <a:cubicBezTo>
                    <a:pt x="1924" y="4841"/>
                    <a:pt x="1959" y="4729"/>
                    <a:pt x="2015" y="4638"/>
                  </a:cubicBezTo>
                  <a:cubicBezTo>
                    <a:pt x="2099" y="4554"/>
                    <a:pt x="2217" y="4519"/>
                    <a:pt x="2308" y="4435"/>
                  </a:cubicBezTo>
                  <a:cubicBezTo>
                    <a:pt x="2448" y="4289"/>
                    <a:pt x="2539" y="4058"/>
                    <a:pt x="2623" y="3883"/>
                  </a:cubicBezTo>
                  <a:cubicBezTo>
                    <a:pt x="2742" y="3708"/>
                    <a:pt x="2917" y="3561"/>
                    <a:pt x="3036" y="3387"/>
                  </a:cubicBezTo>
                  <a:cubicBezTo>
                    <a:pt x="3182" y="3156"/>
                    <a:pt x="3294" y="2946"/>
                    <a:pt x="3413" y="2715"/>
                  </a:cubicBezTo>
                  <a:cubicBezTo>
                    <a:pt x="3469" y="2631"/>
                    <a:pt x="3532" y="2512"/>
                    <a:pt x="3588" y="2394"/>
                  </a:cubicBezTo>
                  <a:cubicBezTo>
                    <a:pt x="3819" y="2282"/>
                    <a:pt x="3882" y="2044"/>
                    <a:pt x="3966" y="1813"/>
                  </a:cubicBezTo>
                  <a:cubicBezTo>
                    <a:pt x="4021" y="1757"/>
                    <a:pt x="4056" y="1666"/>
                    <a:pt x="4112" y="1610"/>
                  </a:cubicBezTo>
                  <a:cubicBezTo>
                    <a:pt x="4112" y="1582"/>
                    <a:pt x="4140" y="1548"/>
                    <a:pt x="4140" y="1520"/>
                  </a:cubicBezTo>
                  <a:cubicBezTo>
                    <a:pt x="4371" y="1464"/>
                    <a:pt x="4490" y="1233"/>
                    <a:pt x="4546" y="995"/>
                  </a:cubicBezTo>
                  <a:cubicBezTo>
                    <a:pt x="4609" y="995"/>
                    <a:pt x="4665" y="995"/>
                    <a:pt x="4721" y="967"/>
                  </a:cubicBezTo>
                  <a:cubicBezTo>
                    <a:pt x="4721" y="995"/>
                    <a:pt x="4756" y="1058"/>
                    <a:pt x="4756" y="1086"/>
                  </a:cubicBezTo>
                  <a:cubicBezTo>
                    <a:pt x="4784" y="1261"/>
                    <a:pt x="4868" y="1408"/>
                    <a:pt x="5014" y="1492"/>
                  </a:cubicBezTo>
                  <a:cubicBezTo>
                    <a:pt x="5080" y="1532"/>
                    <a:pt x="5157" y="1562"/>
                    <a:pt x="5229" y="1562"/>
                  </a:cubicBezTo>
                  <a:cubicBezTo>
                    <a:pt x="5256" y="1562"/>
                    <a:pt x="5283" y="1557"/>
                    <a:pt x="5308" y="1548"/>
                  </a:cubicBezTo>
                  <a:cubicBezTo>
                    <a:pt x="5421" y="1639"/>
                    <a:pt x="5550" y="1676"/>
                    <a:pt x="5667" y="1676"/>
                  </a:cubicBezTo>
                  <a:cubicBezTo>
                    <a:pt x="5703" y="1676"/>
                    <a:pt x="5737" y="1673"/>
                    <a:pt x="5770" y="1666"/>
                  </a:cubicBezTo>
                  <a:cubicBezTo>
                    <a:pt x="5770" y="1666"/>
                    <a:pt x="5770" y="1694"/>
                    <a:pt x="5805" y="1694"/>
                  </a:cubicBezTo>
                  <a:cubicBezTo>
                    <a:pt x="5805" y="1869"/>
                    <a:pt x="5860" y="2016"/>
                    <a:pt x="6007" y="2107"/>
                  </a:cubicBezTo>
                  <a:cubicBezTo>
                    <a:pt x="6007" y="2135"/>
                    <a:pt x="5979" y="2191"/>
                    <a:pt x="5979" y="2247"/>
                  </a:cubicBezTo>
                  <a:cubicBezTo>
                    <a:pt x="5916" y="2247"/>
                    <a:pt x="5833" y="2310"/>
                    <a:pt x="5770" y="2338"/>
                  </a:cubicBezTo>
                  <a:cubicBezTo>
                    <a:pt x="5770" y="2366"/>
                    <a:pt x="5742" y="2366"/>
                    <a:pt x="5742" y="2394"/>
                  </a:cubicBezTo>
                  <a:cubicBezTo>
                    <a:pt x="5630" y="2457"/>
                    <a:pt x="5539" y="2568"/>
                    <a:pt x="5511" y="2743"/>
                  </a:cubicBezTo>
                  <a:cubicBezTo>
                    <a:pt x="5511" y="2834"/>
                    <a:pt x="5483" y="2918"/>
                    <a:pt x="5483" y="3009"/>
                  </a:cubicBezTo>
                  <a:lnTo>
                    <a:pt x="5455" y="3037"/>
                  </a:lnTo>
                  <a:cubicBezTo>
                    <a:pt x="5133" y="3093"/>
                    <a:pt x="4812" y="3387"/>
                    <a:pt x="4868" y="3708"/>
                  </a:cubicBezTo>
                  <a:cubicBezTo>
                    <a:pt x="4840" y="3764"/>
                    <a:pt x="4840" y="3820"/>
                    <a:pt x="4840" y="3883"/>
                  </a:cubicBezTo>
                  <a:cubicBezTo>
                    <a:pt x="4693" y="3883"/>
                    <a:pt x="4581" y="3967"/>
                    <a:pt x="4490" y="4086"/>
                  </a:cubicBezTo>
                  <a:cubicBezTo>
                    <a:pt x="4434" y="4142"/>
                    <a:pt x="4371" y="4233"/>
                    <a:pt x="4343" y="4316"/>
                  </a:cubicBezTo>
                  <a:lnTo>
                    <a:pt x="4343" y="4379"/>
                  </a:lnTo>
                  <a:cubicBezTo>
                    <a:pt x="4231" y="4435"/>
                    <a:pt x="4168" y="4519"/>
                    <a:pt x="4112" y="4610"/>
                  </a:cubicBezTo>
                  <a:cubicBezTo>
                    <a:pt x="4021" y="4610"/>
                    <a:pt x="3910" y="4666"/>
                    <a:pt x="3819" y="4785"/>
                  </a:cubicBezTo>
                  <a:cubicBezTo>
                    <a:pt x="3763" y="4869"/>
                    <a:pt x="3707" y="4960"/>
                    <a:pt x="3644" y="5044"/>
                  </a:cubicBezTo>
                  <a:cubicBezTo>
                    <a:pt x="3588" y="5079"/>
                    <a:pt x="3532" y="5107"/>
                    <a:pt x="3469" y="5163"/>
                  </a:cubicBezTo>
                  <a:cubicBezTo>
                    <a:pt x="3413" y="5219"/>
                    <a:pt x="3385" y="5309"/>
                    <a:pt x="3322" y="5365"/>
                  </a:cubicBezTo>
                  <a:cubicBezTo>
                    <a:pt x="3266" y="5456"/>
                    <a:pt x="3119" y="5484"/>
                    <a:pt x="3036" y="5540"/>
                  </a:cubicBezTo>
                  <a:cubicBezTo>
                    <a:pt x="2945" y="5603"/>
                    <a:pt x="2889" y="5687"/>
                    <a:pt x="2798" y="5778"/>
                  </a:cubicBezTo>
                  <a:cubicBezTo>
                    <a:pt x="2714" y="5834"/>
                    <a:pt x="2595" y="5862"/>
                    <a:pt x="2511" y="5918"/>
                  </a:cubicBezTo>
                  <a:cubicBezTo>
                    <a:pt x="2273" y="6065"/>
                    <a:pt x="2217" y="6330"/>
                    <a:pt x="1987" y="6477"/>
                  </a:cubicBezTo>
                  <a:cubicBezTo>
                    <a:pt x="1786" y="6624"/>
                    <a:pt x="1904" y="6916"/>
                    <a:pt x="2101" y="6916"/>
                  </a:cubicBezTo>
                  <a:cubicBezTo>
                    <a:pt x="2137" y="6916"/>
                    <a:pt x="2177" y="6906"/>
                    <a:pt x="2217" y="6883"/>
                  </a:cubicBezTo>
                  <a:cubicBezTo>
                    <a:pt x="2336" y="6827"/>
                    <a:pt x="2448" y="6736"/>
                    <a:pt x="2539" y="6652"/>
                  </a:cubicBezTo>
                  <a:cubicBezTo>
                    <a:pt x="2623" y="6533"/>
                    <a:pt x="2686" y="6414"/>
                    <a:pt x="2798" y="6386"/>
                  </a:cubicBezTo>
                  <a:cubicBezTo>
                    <a:pt x="2945" y="6330"/>
                    <a:pt x="3064" y="6267"/>
                    <a:pt x="3147" y="6183"/>
                  </a:cubicBezTo>
                  <a:cubicBezTo>
                    <a:pt x="3238" y="6065"/>
                    <a:pt x="3294" y="5981"/>
                    <a:pt x="3413" y="5918"/>
                  </a:cubicBezTo>
                  <a:cubicBezTo>
                    <a:pt x="3497" y="5862"/>
                    <a:pt x="3616" y="5834"/>
                    <a:pt x="3707" y="5743"/>
                  </a:cubicBezTo>
                  <a:cubicBezTo>
                    <a:pt x="3735" y="5715"/>
                    <a:pt x="3791" y="5659"/>
                    <a:pt x="3791" y="5631"/>
                  </a:cubicBezTo>
                  <a:lnTo>
                    <a:pt x="3819" y="5603"/>
                  </a:lnTo>
                  <a:lnTo>
                    <a:pt x="3847" y="5603"/>
                  </a:lnTo>
                  <a:cubicBezTo>
                    <a:pt x="3938" y="5568"/>
                    <a:pt x="4056" y="5512"/>
                    <a:pt x="4140" y="5393"/>
                  </a:cubicBezTo>
                  <a:cubicBezTo>
                    <a:pt x="4173" y="5403"/>
                    <a:pt x="4206" y="5407"/>
                    <a:pt x="4237" y="5407"/>
                  </a:cubicBezTo>
                  <a:cubicBezTo>
                    <a:pt x="4320" y="5407"/>
                    <a:pt x="4396" y="5378"/>
                    <a:pt x="4462" y="5337"/>
                  </a:cubicBezTo>
                  <a:cubicBezTo>
                    <a:pt x="4546" y="5253"/>
                    <a:pt x="4581" y="5135"/>
                    <a:pt x="4637" y="5016"/>
                  </a:cubicBezTo>
                  <a:lnTo>
                    <a:pt x="4637" y="4988"/>
                  </a:lnTo>
                  <a:cubicBezTo>
                    <a:pt x="4665" y="4960"/>
                    <a:pt x="4693" y="4960"/>
                    <a:pt x="4721" y="4932"/>
                  </a:cubicBezTo>
                  <a:cubicBezTo>
                    <a:pt x="4743" y="4939"/>
                    <a:pt x="4767" y="4942"/>
                    <a:pt x="4792" y="4942"/>
                  </a:cubicBezTo>
                  <a:cubicBezTo>
                    <a:pt x="4868" y="4942"/>
                    <a:pt x="4951" y="4909"/>
                    <a:pt x="5014" y="4841"/>
                  </a:cubicBezTo>
                  <a:cubicBezTo>
                    <a:pt x="5042" y="4841"/>
                    <a:pt x="5105" y="4813"/>
                    <a:pt x="5161" y="4785"/>
                  </a:cubicBezTo>
                  <a:cubicBezTo>
                    <a:pt x="5189" y="4757"/>
                    <a:pt x="5217" y="4694"/>
                    <a:pt x="5245" y="4638"/>
                  </a:cubicBezTo>
                  <a:cubicBezTo>
                    <a:pt x="5245" y="4610"/>
                    <a:pt x="5280" y="4554"/>
                    <a:pt x="5280" y="4519"/>
                  </a:cubicBezTo>
                  <a:cubicBezTo>
                    <a:pt x="5308" y="4491"/>
                    <a:pt x="5308" y="4435"/>
                    <a:pt x="5336" y="4379"/>
                  </a:cubicBezTo>
                  <a:lnTo>
                    <a:pt x="5364" y="4379"/>
                  </a:lnTo>
                  <a:cubicBezTo>
                    <a:pt x="5455" y="4316"/>
                    <a:pt x="5483" y="4261"/>
                    <a:pt x="5511" y="4170"/>
                  </a:cubicBezTo>
                  <a:cubicBezTo>
                    <a:pt x="5860" y="4142"/>
                    <a:pt x="6182" y="3939"/>
                    <a:pt x="6182" y="3589"/>
                  </a:cubicBezTo>
                  <a:lnTo>
                    <a:pt x="6182" y="3533"/>
                  </a:lnTo>
                  <a:cubicBezTo>
                    <a:pt x="6329" y="3533"/>
                    <a:pt x="6441" y="3442"/>
                    <a:pt x="6504" y="3331"/>
                  </a:cubicBezTo>
                  <a:cubicBezTo>
                    <a:pt x="6588" y="3268"/>
                    <a:pt x="6644" y="3184"/>
                    <a:pt x="6679" y="3093"/>
                  </a:cubicBezTo>
                  <a:cubicBezTo>
                    <a:pt x="6818" y="3093"/>
                    <a:pt x="6965" y="3009"/>
                    <a:pt x="7028" y="2862"/>
                  </a:cubicBezTo>
                  <a:cubicBezTo>
                    <a:pt x="7084" y="2890"/>
                    <a:pt x="7112" y="2890"/>
                    <a:pt x="7140" y="2890"/>
                  </a:cubicBezTo>
                  <a:cubicBezTo>
                    <a:pt x="7140" y="2918"/>
                    <a:pt x="7168" y="2981"/>
                    <a:pt x="7168" y="2981"/>
                  </a:cubicBezTo>
                  <a:cubicBezTo>
                    <a:pt x="7168" y="3009"/>
                    <a:pt x="7231" y="3093"/>
                    <a:pt x="7231" y="3156"/>
                  </a:cubicBezTo>
                  <a:cubicBezTo>
                    <a:pt x="7203" y="3212"/>
                    <a:pt x="7168" y="3268"/>
                    <a:pt x="7168" y="3331"/>
                  </a:cubicBezTo>
                  <a:cubicBezTo>
                    <a:pt x="7168" y="3359"/>
                    <a:pt x="7140" y="3359"/>
                    <a:pt x="7112" y="3387"/>
                  </a:cubicBezTo>
                  <a:cubicBezTo>
                    <a:pt x="7084" y="3387"/>
                    <a:pt x="7084" y="3414"/>
                    <a:pt x="7056" y="3442"/>
                  </a:cubicBezTo>
                  <a:cubicBezTo>
                    <a:pt x="7056" y="3470"/>
                    <a:pt x="7028" y="3505"/>
                    <a:pt x="7028" y="3533"/>
                  </a:cubicBezTo>
                  <a:lnTo>
                    <a:pt x="7028" y="3680"/>
                  </a:lnTo>
                  <a:cubicBezTo>
                    <a:pt x="7028" y="3736"/>
                    <a:pt x="7084" y="3764"/>
                    <a:pt x="7112" y="3820"/>
                  </a:cubicBezTo>
                  <a:cubicBezTo>
                    <a:pt x="7112" y="3855"/>
                    <a:pt x="7140" y="3855"/>
                    <a:pt x="7168" y="3883"/>
                  </a:cubicBezTo>
                  <a:cubicBezTo>
                    <a:pt x="7168" y="4086"/>
                    <a:pt x="7231" y="4316"/>
                    <a:pt x="7343" y="4463"/>
                  </a:cubicBezTo>
                  <a:cubicBezTo>
                    <a:pt x="7203" y="4666"/>
                    <a:pt x="7203" y="4988"/>
                    <a:pt x="7406" y="5163"/>
                  </a:cubicBezTo>
                  <a:cubicBezTo>
                    <a:pt x="7490" y="5191"/>
                    <a:pt x="7553" y="5219"/>
                    <a:pt x="7637" y="5219"/>
                  </a:cubicBezTo>
                  <a:cubicBezTo>
                    <a:pt x="7665" y="5281"/>
                    <a:pt x="7692" y="5365"/>
                    <a:pt x="7727" y="5393"/>
                  </a:cubicBezTo>
                  <a:lnTo>
                    <a:pt x="7727" y="5512"/>
                  </a:lnTo>
                  <a:cubicBezTo>
                    <a:pt x="7665" y="5540"/>
                    <a:pt x="7609" y="5568"/>
                    <a:pt x="7553" y="5631"/>
                  </a:cubicBezTo>
                  <a:cubicBezTo>
                    <a:pt x="7518" y="5659"/>
                    <a:pt x="7490" y="5659"/>
                    <a:pt x="7462" y="5687"/>
                  </a:cubicBezTo>
                  <a:cubicBezTo>
                    <a:pt x="7315" y="5834"/>
                    <a:pt x="7231" y="6155"/>
                    <a:pt x="7287" y="6358"/>
                  </a:cubicBezTo>
                  <a:cubicBezTo>
                    <a:pt x="7340" y="6516"/>
                    <a:pt x="7458" y="6578"/>
                    <a:pt x="7587" y="6578"/>
                  </a:cubicBezTo>
                  <a:cubicBezTo>
                    <a:pt x="7744" y="6578"/>
                    <a:pt x="7918" y="6485"/>
                    <a:pt x="8014" y="6358"/>
                  </a:cubicBezTo>
                  <a:cubicBezTo>
                    <a:pt x="8077" y="6267"/>
                    <a:pt x="8105" y="6183"/>
                    <a:pt x="8133" y="6093"/>
                  </a:cubicBezTo>
                  <a:cubicBezTo>
                    <a:pt x="8161" y="6009"/>
                    <a:pt x="8189" y="5953"/>
                    <a:pt x="8189" y="5862"/>
                  </a:cubicBezTo>
                  <a:cubicBezTo>
                    <a:pt x="8252" y="5687"/>
                    <a:pt x="8252" y="5484"/>
                    <a:pt x="8252" y="5281"/>
                  </a:cubicBezTo>
                  <a:cubicBezTo>
                    <a:pt x="8252" y="5191"/>
                    <a:pt x="8280" y="5107"/>
                    <a:pt x="8252" y="5016"/>
                  </a:cubicBezTo>
                  <a:cubicBezTo>
                    <a:pt x="8252" y="4932"/>
                    <a:pt x="8189" y="4904"/>
                    <a:pt x="8161" y="4813"/>
                  </a:cubicBezTo>
                  <a:lnTo>
                    <a:pt x="8105" y="4757"/>
                  </a:lnTo>
                  <a:cubicBezTo>
                    <a:pt x="8105" y="4757"/>
                    <a:pt x="8133" y="4729"/>
                    <a:pt x="8133" y="4694"/>
                  </a:cubicBezTo>
                  <a:cubicBezTo>
                    <a:pt x="8133" y="4610"/>
                    <a:pt x="8105" y="4554"/>
                    <a:pt x="8042" y="4463"/>
                  </a:cubicBezTo>
                  <a:lnTo>
                    <a:pt x="8077" y="4463"/>
                  </a:lnTo>
                  <a:cubicBezTo>
                    <a:pt x="8161" y="4289"/>
                    <a:pt x="8133" y="4030"/>
                    <a:pt x="7958" y="3911"/>
                  </a:cubicBezTo>
                  <a:cubicBezTo>
                    <a:pt x="7930" y="3855"/>
                    <a:pt x="7930" y="3820"/>
                    <a:pt x="7930" y="3764"/>
                  </a:cubicBezTo>
                  <a:cubicBezTo>
                    <a:pt x="7930" y="3680"/>
                    <a:pt x="7958" y="3617"/>
                    <a:pt x="7958" y="3505"/>
                  </a:cubicBezTo>
                  <a:cubicBezTo>
                    <a:pt x="7930" y="3505"/>
                    <a:pt x="7930" y="3470"/>
                    <a:pt x="7930" y="3442"/>
                  </a:cubicBezTo>
                  <a:cubicBezTo>
                    <a:pt x="7958" y="3387"/>
                    <a:pt x="7986" y="3331"/>
                    <a:pt x="7986" y="3268"/>
                  </a:cubicBezTo>
                  <a:cubicBezTo>
                    <a:pt x="7986" y="3121"/>
                    <a:pt x="7958" y="2981"/>
                    <a:pt x="7930" y="2806"/>
                  </a:cubicBezTo>
                  <a:cubicBezTo>
                    <a:pt x="7839" y="2540"/>
                    <a:pt x="7727" y="2282"/>
                    <a:pt x="7434" y="2163"/>
                  </a:cubicBezTo>
                  <a:lnTo>
                    <a:pt x="7378" y="2163"/>
                  </a:lnTo>
                  <a:cubicBezTo>
                    <a:pt x="7378" y="2135"/>
                    <a:pt x="7343" y="2107"/>
                    <a:pt x="7343" y="2072"/>
                  </a:cubicBezTo>
                  <a:cubicBezTo>
                    <a:pt x="7287" y="1960"/>
                    <a:pt x="7259" y="1841"/>
                    <a:pt x="7140" y="1757"/>
                  </a:cubicBezTo>
                  <a:cubicBezTo>
                    <a:pt x="7028" y="1638"/>
                    <a:pt x="6790" y="1582"/>
                    <a:pt x="6616" y="1520"/>
                  </a:cubicBezTo>
                  <a:lnTo>
                    <a:pt x="6616" y="1492"/>
                  </a:lnTo>
                  <a:cubicBezTo>
                    <a:pt x="6588" y="1464"/>
                    <a:pt x="6588" y="1436"/>
                    <a:pt x="6560" y="1373"/>
                  </a:cubicBezTo>
                  <a:lnTo>
                    <a:pt x="6560" y="1233"/>
                  </a:lnTo>
                  <a:cubicBezTo>
                    <a:pt x="6504" y="1058"/>
                    <a:pt x="6413" y="911"/>
                    <a:pt x="6266" y="792"/>
                  </a:cubicBezTo>
                  <a:cubicBezTo>
                    <a:pt x="6175" y="758"/>
                    <a:pt x="6087" y="734"/>
                    <a:pt x="5998" y="734"/>
                  </a:cubicBezTo>
                  <a:cubicBezTo>
                    <a:pt x="5944" y="734"/>
                    <a:pt x="5889" y="743"/>
                    <a:pt x="5833" y="764"/>
                  </a:cubicBezTo>
                  <a:cubicBezTo>
                    <a:pt x="5761" y="649"/>
                    <a:pt x="5655" y="572"/>
                    <a:pt x="5514" y="572"/>
                  </a:cubicBezTo>
                  <a:cubicBezTo>
                    <a:pt x="5476" y="572"/>
                    <a:pt x="5435" y="578"/>
                    <a:pt x="5392" y="590"/>
                  </a:cubicBezTo>
                  <a:cubicBezTo>
                    <a:pt x="5364" y="534"/>
                    <a:pt x="5308" y="499"/>
                    <a:pt x="5245" y="499"/>
                  </a:cubicBezTo>
                  <a:cubicBezTo>
                    <a:pt x="5217" y="415"/>
                    <a:pt x="5161" y="359"/>
                    <a:pt x="5070" y="296"/>
                  </a:cubicBezTo>
                  <a:cubicBezTo>
                    <a:pt x="5014" y="268"/>
                    <a:pt x="4950" y="254"/>
                    <a:pt x="4884" y="254"/>
                  </a:cubicBezTo>
                  <a:cubicBezTo>
                    <a:pt x="4819" y="254"/>
                    <a:pt x="4752" y="268"/>
                    <a:pt x="4693" y="296"/>
                  </a:cubicBezTo>
                  <a:cubicBezTo>
                    <a:pt x="4665" y="296"/>
                    <a:pt x="4609" y="324"/>
                    <a:pt x="4546" y="324"/>
                  </a:cubicBezTo>
                  <a:cubicBezTo>
                    <a:pt x="4518" y="268"/>
                    <a:pt x="4462" y="212"/>
                    <a:pt x="4406" y="149"/>
                  </a:cubicBezTo>
                  <a:cubicBezTo>
                    <a:pt x="4371" y="121"/>
                    <a:pt x="4343" y="121"/>
                    <a:pt x="4343" y="121"/>
                  </a:cubicBezTo>
                  <a:cubicBezTo>
                    <a:pt x="4287" y="93"/>
                    <a:pt x="4259" y="65"/>
                    <a:pt x="4196" y="37"/>
                  </a:cubicBezTo>
                  <a:cubicBezTo>
                    <a:pt x="4140" y="12"/>
                    <a:pt x="4091" y="1"/>
                    <a:pt x="404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79"/>
            <p:cNvSpPr/>
            <p:nvPr/>
          </p:nvSpPr>
          <p:spPr>
            <a:xfrm>
              <a:off x="5539465" y="3566317"/>
              <a:ext cx="25895" cy="35885"/>
            </a:xfrm>
            <a:custGeom>
              <a:rect b="b" l="l" r="r" t="t"/>
              <a:pathLst>
                <a:path extrusionOk="0" h="1577" w="1138">
                  <a:moveTo>
                    <a:pt x="908" y="1"/>
                  </a:moveTo>
                  <a:cubicBezTo>
                    <a:pt x="861" y="1"/>
                    <a:pt x="815" y="20"/>
                    <a:pt x="787" y="68"/>
                  </a:cubicBezTo>
                  <a:cubicBezTo>
                    <a:pt x="787" y="124"/>
                    <a:pt x="759" y="152"/>
                    <a:pt x="724" y="215"/>
                  </a:cubicBezTo>
                  <a:cubicBezTo>
                    <a:pt x="710" y="201"/>
                    <a:pt x="697" y="194"/>
                    <a:pt x="679" y="194"/>
                  </a:cubicBezTo>
                  <a:cubicBezTo>
                    <a:pt x="662" y="194"/>
                    <a:pt x="641" y="201"/>
                    <a:pt x="613" y="215"/>
                  </a:cubicBezTo>
                  <a:cubicBezTo>
                    <a:pt x="522" y="243"/>
                    <a:pt x="466" y="271"/>
                    <a:pt x="410" y="362"/>
                  </a:cubicBezTo>
                  <a:cubicBezTo>
                    <a:pt x="32" y="624"/>
                    <a:pt x="0" y="1576"/>
                    <a:pt x="511" y="1576"/>
                  </a:cubicBezTo>
                  <a:cubicBezTo>
                    <a:pt x="559" y="1576"/>
                    <a:pt x="611" y="1568"/>
                    <a:pt x="669" y="1550"/>
                  </a:cubicBezTo>
                  <a:cubicBezTo>
                    <a:pt x="871" y="1494"/>
                    <a:pt x="899" y="1347"/>
                    <a:pt x="871" y="1236"/>
                  </a:cubicBezTo>
                  <a:cubicBezTo>
                    <a:pt x="871" y="1201"/>
                    <a:pt x="899" y="1173"/>
                    <a:pt x="899" y="1145"/>
                  </a:cubicBezTo>
                  <a:cubicBezTo>
                    <a:pt x="962" y="1117"/>
                    <a:pt x="990" y="1089"/>
                    <a:pt x="1018" y="1026"/>
                  </a:cubicBezTo>
                  <a:cubicBezTo>
                    <a:pt x="1137" y="886"/>
                    <a:pt x="1109" y="711"/>
                    <a:pt x="1018" y="536"/>
                  </a:cubicBezTo>
                  <a:cubicBezTo>
                    <a:pt x="1046" y="417"/>
                    <a:pt x="1046" y="299"/>
                    <a:pt x="1074" y="187"/>
                  </a:cubicBezTo>
                  <a:cubicBezTo>
                    <a:pt x="1117" y="87"/>
                    <a:pt x="1009" y="1"/>
                    <a:pt x="90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79"/>
            <p:cNvSpPr/>
            <p:nvPr/>
          </p:nvSpPr>
          <p:spPr>
            <a:xfrm>
              <a:off x="5457297" y="3589117"/>
              <a:ext cx="94046" cy="85240"/>
            </a:xfrm>
            <a:custGeom>
              <a:rect b="b" l="l" r="r" t="t"/>
              <a:pathLst>
                <a:path extrusionOk="0" h="3746" w="4133">
                  <a:moveTo>
                    <a:pt x="2910" y="1"/>
                  </a:moveTo>
                  <a:cubicBezTo>
                    <a:pt x="2857" y="1"/>
                    <a:pt x="2804" y="17"/>
                    <a:pt x="2762" y="59"/>
                  </a:cubicBezTo>
                  <a:cubicBezTo>
                    <a:pt x="2734" y="59"/>
                    <a:pt x="2706" y="87"/>
                    <a:pt x="2678" y="115"/>
                  </a:cubicBezTo>
                  <a:cubicBezTo>
                    <a:pt x="2622" y="87"/>
                    <a:pt x="2559" y="87"/>
                    <a:pt x="2531" y="59"/>
                  </a:cubicBezTo>
                  <a:cubicBezTo>
                    <a:pt x="2413" y="59"/>
                    <a:pt x="2329" y="87"/>
                    <a:pt x="2238" y="143"/>
                  </a:cubicBezTo>
                  <a:cubicBezTo>
                    <a:pt x="2210" y="143"/>
                    <a:pt x="2182" y="115"/>
                    <a:pt x="2154" y="115"/>
                  </a:cubicBezTo>
                  <a:cubicBezTo>
                    <a:pt x="2063" y="115"/>
                    <a:pt x="1979" y="143"/>
                    <a:pt x="1888" y="171"/>
                  </a:cubicBezTo>
                  <a:lnTo>
                    <a:pt x="1860" y="199"/>
                  </a:lnTo>
                  <a:cubicBezTo>
                    <a:pt x="1832" y="199"/>
                    <a:pt x="1804" y="171"/>
                    <a:pt x="1776" y="171"/>
                  </a:cubicBezTo>
                  <a:cubicBezTo>
                    <a:pt x="1731" y="157"/>
                    <a:pt x="1687" y="150"/>
                    <a:pt x="1643" y="150"/>
                  </a:cubicBezTo>
                  <a:cubicBezTo>
                    <a:pt x="1600" y="150"/>
                    <a:pt x="1556" y="157"/>
                    <a:pt x="1511" y="171"/>
                  </a:cubicBezTo>
                  <a:lnTo>
                    <a:pt x="1483" y="143"/>
                  </a:lnTo>
                  <a:lnTo>
                    <a:pt x="1364" y="143"/>
                  </a:lnTo>
                  <a:cubicBezTo>
                    <a:pt x="1280" y="143"/>
                    <a:pt x="1189" y="171"/>
                    <a:pt x="1105" y="199"/>
                  </a:cubicBezTo>
                  <a:cubicBezTo>
                    <a:pt x="1049" y="234"/>
                    <a:pt x="986" y="290"/>
                    <a:pt x="958" y="290"/>
                  </a:cubicBezTo>
                  <a:cubicBezTo>
                    <a:pt x="947" y="295"/>
                    <a:pt x="934" y="297"/>
                    <a:pt x="921" y="297"/>
                  </a:cubicBezTo>
                  <a:cubicBezTo>
                    <a:pt x="867" y="297"/>
                    <a:pt x="800" y="262"/>
                    <a:pt x="755" y="262"/>
                  </a:cubicBezTo>
                  <a:cubicBezTo>
                    <a:pt x="734" y="259"/>
                    <a:pt x="713" y="257"/>
                    <a:pt x="692" y="257"/>
                  </a:cubicBezTo>
                  <a:cubicBezTo>
                    <a:pt x="516" y="257"/>
                    <a:pt x="362" y="355"/>
                    <a:pt x="231" y="436"/>
                  </a:cubicBezTo>
                  <a:cubicBezTo>
                    <a:pt x="0" y="611"/>
                    <a:pt x="84" y="898"/>
                    <a:pt x="350" y="933"/>
                  </a:cubicBezTo>
                  <a:cubicBezTo>
                    <a:pt x="365" y="936"/>
                    <a:pt x="379" y="937"/>
                    <a:pt x="393" y="937"/>
                  </a:cubicBezTo>
                  <a:cubicBezTo>
                    <a:pt x="515" y="937"/>
                    <a:pt x="621" y="842"/>
                    <a:pt x="727" y="842"/>
                  </a:cubicBezTo>
                  <a:cubicBezTo>
                    <a:pt x="844" y="864"/>
                    <a:pt x="921" y="908"/>
                    <a:pt x="1020" y="908"/>
                  </a:cubicBezTo>
                  <a:cubicBezTo>
                    <a:pt x="1047" y="908"/>
                    <a:pt x="1074" y="905"/>
                    <a:pt x="1105" y="898"/>
                  </a:cubicBezTo>
                  <a:cubicBezTo>
                    <a:pt x="1189" y="870"/>
                    <a:pt x="1252" y="842"/>
                    <a:pt x="1308" y="814"/>
                  </a:cubicBezTo>
                  <a:cubicBezTo>
                    <a:pt x="1308" y="786"/>
                    <a:pt x="1336" y="786"/>
                    <a:pt x="1336" y="786"/>
                  </a:cubicBezTo>
                  <a:lnTo>
                    <a:pt x="1364" y="758"/>
                  </a:lnTo>
                  <a:cubicBezTo>
                    <a:pt x="1455" y="786"/>
                    <a:pt x="1511" y="786"/>
                    <a:pt x="1573" y="786"/>
                  </a:cubicBezTo>
                  <a:cubicBezTo>
                    <a:pt x="1685" y="842"/>
                    <a:pt x="1776" y="898"/>
                    <a:pt x="1888" y="898"/>
                  </a:cubicBezTo>
                  <a:cubicBezTo>
                    <a:pt x="1951" y="898"/>
                    <a:pt x="2007" y="870"/>
                    <a:pt x="2035" y="842"/>
                  </a:cubicBezTo>
                  <a:cubicBezTo>
                    <a:pt x="2126" y="933"/>
                    <a:pt x="2238" y="933"/>
                    <a:pt x="2329" y="933"/>
                  </a:cubicBezTo>
                  <a:cubicBezTo>
                    <a:pt x="2408" y="1007"/>
                    <a:pt x="2496" y="1060"/>
                    <a:pt x="2599" y="1060"/>
                  </a:cubicBezTo>
                  <a:cubicBezTo>
                    <a:pt x="2650" y="1060"/>
                    <a:pt x="2704" y="1047"/>
                    <a:pt x="2762" y="1017"/>
                  </a:cubicBezTo>
                  <a:cubicBezTo>
                    <a:pt x="2797" y="1017"/>
                    <a:pt x="2797" y="989"/>
                    <a:pt x="2797" y="989"/>
                  </a:cubicBezTo>
                  <a:cubicBezTo>
                    <a:pt x="2874" y="1053"/>
                    <a:pt x="2973" y="1090"/>
                    <a:pt x="3067" y="1090"/>
                  </a:cubicBezTo>
                  <a:cubicBezTo>
                    <a:pt x="3186" y="1090"/>
                    <a:pt x="3299" y="1031"/>
                    <a:pt x="3350" y="898"/>
                  </a:cubicBezTo>
                  <a:lnTo>
                    <a:pt x="3378" y="898"/>
                  </a:lnTo>
                  <a:lnTo>
                    <a:pt x="3378" y="989"/>
                  </a:lnTo>
                  <a:lnTo>
                    <a:pt x="3378" y="1045"/>
                  </a:lnTo>
                  <a:cubicBezTo>
                    <a:pt x="3287" y="1220"/>
                    <a:pt x="3259" y="1394"/>
                    <a:pt x="3259" y="1541"/>
                  </a:cubicBezTo>
                  <a:cubicBezTo>
                    <a:pt x="3259" y="1688"/>
                    <a:pt x="3322" y="1772"/>
                    <a:pt x="3433" y="1807"/>
                  </a:cubicBezTo>
                  <a:cubicBezTo>
                    <a:pt x="3378" y="1863"/>
                    <a:pt x="3350" y="1919"/>
                    <a:pt x="3287" y="1947"/>
                  </a:cubicBezTo>
                  <a:cubicBezTo>
                    <a:pt x="3175" y="1982"/>
                    <a:pt x="3084" y="1947"/>
                    <a:pt x="2972" y="2038"/>
                  </a:cubicBezTo>
                  <a:cubicBezTo>
                    <a:pt x="2853" y="2094"/>
                    <a:pt x="2797" y="2212"/>
                    <a:pt x="2762" y="2296"/>
                  </a:cubicBezTo>
                  <a:cubicBezTo>
                    <a:pt x="2734" y="2359"/>
                    <a:pt x="2706" y="2387"/>
                    <a:pt x="2706" y="2387"/>
                  </a:cubicBezTo>
                  <a:cubicBezTo>
                    <a:pt x="2650" y="2415"/>
                    <a:pt x="2559" y="2415"/>
                    <a:pt x="2531" y="2415"/>
                  </a:cubicBezTo>
                  <a:cubicBezTo>
                    <a:pt x="2329" y="2471"/>
                    <a:pt x="2182" y="2681"/>
                    <a:pt x="2098" y="2884"/>
                  </a:cubicBezTo>
                  <a:cubicBezTo>
                    <a:pt x="2098" y="2856"/>
                    <a:pt x="2063" y="2856"/>
                    <a:pt x="2063" y="2856"/>
                  </a:cubicBezTo>
                  <a:cubicBezTo>
                    <a:pt x="2007" y="2856"/>
                    <a:pt x="1979" y="2884"/>
                    <a:pt x="1951" y="2884"/>
                  </a:cubicBezTo>
                  <a:cubicBezTo>
                    <a:pt x="1832" y="2912"/>
                    <a:pt x="1776" y="2996"/>
                    <a:pt x="1685" y="3059"/>
                  </a:cubicBezTo>
                  <a:cubicBezTo>
                    <a:pt x="1455" y="3086"/>
                    <a:pt x="1252" y="3059"/>
                    <a:pt x="1014" y="3233"/>
                  </a:cubicBezTo>
                  <a:cubicBezTo>
                    <a:pt x="902" y="3345"/>
                    <a:pt x="930" y="3555"/>
                    <a:pt x="1014" y="3667"/>
                  </a:cubicBezTo>
                  <a:cubicBezTo>
                    <a:pt x="1083" y="3722"/>
                    <a:pt x="1151" y="3746"/>
                    <a:pt x="1220" y="3746"/>
                  </a:cubicBezTo>
                  <a:cubicBezTo>
                    <a:pt x="1298" y="3746"/>
                    <a:pt x="1376" y="3715"/>
                    <a:pt x="1455" y="3667"/>
                  </a:cubicBezTo>
                  <a:lnTo>
                    <a:pt x="1860" y="3667"/>
                  </a:lnTo>
                  <a:cubicBezTo>
                    <a:pt x="1951" y="3639"/>
                    <a:pt x="2063" y="3583"/>
                    <a:pt x="2098" y="3520"/>
                  </a:cubicBezTo>
                  <a:lnTo>
                    <a:pt x="2126" y="3492"/>
                  </a:lnTo>
                  <a:lnTo>
                    <a:pt x="2154" y="3492"/>
                  </a:lnTo>
                  <a:cubicBezTo>
                    <a:pt x="2329" y="3492"/>
                    <a:pt x="2476" y="3408"/>
                    <a:pt x="2559" y="3289"/>
                  </a:cubicBezTo>
                  <a:cubicBezTo>
                    <a:pt x="2622" y="3205"/>
                    <a:pt x="2678" y="3031"/>
                    <a:pt x="2734" y="2996"/>
                  </a:cubicBezTo>
                  <a:cubicBezTo>
                    <a:pt x="2762" y="2968"/>
                    <a:pt x="2881" y="2940"/>
                    <a:pt x="2909" y="2940"/>
                  </a:cubicBezTo>
                  <a:cubicBezTo>
                    <a:pt x="3000" y="2912"/>
                    <a:pt x="3056" y="2856"/>
                    <a:pt x="3112" y="2793"/>
                  </a:cubicBezTo>
                  <a:cubicBezTo>
                    <a:pt x="3175" y="2737"/>
                    <a:pt x="3203" y="2646"/>
                    <a:pt x="3231" y="2562"/>
                  </a:cubicBezTo>
                  <a:cubicBezTo>
                    <a:pt x="3259" y="2506"/>
                    <a:pt x="3259" y="2415"/>
                    <a:pt x="3322" y="2359"/>
                  </a:cubicBezTo>
                  <a:cubicBezTo>
                    <a:pt x="3405" y="2268"/>
                    <a:pt x="3524" y="2240"/>
                    <a:pt x="3552" y="2094"/>
                  </a:cubicBezTo>
                  <a:cubicBezTo>
                    <a:pt x="3580" y="2010"/>
                    <a:pt x="3580" y="1919"/>
                    <a:pt x="3580" y="1835"/>
                  </a:cubicBezTo>
                  <a:cubicBezTo>
                    <a:pt x="3636" y="1807"/>
                    <a:pt x="3699" y="1807"/>
                    <a:pt x="3755" y="1744"/>
                  </a:cubicBezTo>
                  <a:cubicBezTo>
                    <a:pt x="3811" y="1744"/>
                    <a:pt x="3846" y="1716"/>
                    <a:pt x="3874" y="1688"/>
                  </a:cubicBezTo>
                  <a:cubicBezTo>
                    <a:pt x="4049" y="1457"/>
                    <a:pt x="4133" y="1192"/>
                    <a:pt x="4021" y="933"/>
                  </a:cubicBezTo>
                  <a:lnTo>
                    <a:pt x="4021" y="898"/>
                  </a:lnTo>
                  <a:cubicBezTo>
                    <a:pt x="4133" y="758"/>
                    <a:pt x="4021" y="611"/>
                    <a:pt x="3902" y="611"/>
                  </a:cubicBezTo>
                  <a:cubicBezTo>
                    <a:pt x="3902" y="548"/>
                    <a:pt x="3874" y="492"/>
                    <a:pt x="3846" y="464"/>
                  </a:cubicBezTo>
                  <a:cubicBezTo>
                    <a:pt x="3783" y="345"/>
                    <a:pt x="3727" y="234"/>
                    <a:pt x="3608" y="171"/>
                  </a:cubicBezTo>
                  <a:cubicBezTo>
                    <a:pt x="3552" y="87"/>
                    <a:pt x="3461" y="24"/>
                    <a:pt x="3322" y="24"/>
                  </a:cubicBezTo>
                  <a:cubicBezTo>
                    <a:pt x="3259" y="24"/>
                    <a:pt x="3203" y="59"/>
                    <a:pt x="3147" y="87"/>
                  </a:cubicBezTo>
                  <a:cubicBezTo>
                    <a:pt x="3112" y="59"/>
                    <a:pt x="3112" y="59"/>
                    <a:pt x="3084" y="59"/>
                  </a:cubicBezTo>
                  <a:cubicBezTo>
                    <a:pt x="3038" y="25"/>
                    <a:pt x="2974" y="1"/>
                    <a:pt x="291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79"/>
            <p:cNvSpPr/>
            <p:nvPr/>
          </p:nvSpPr>
          <p:spPr>
            <a:xfrm>
              <a:off x="5580606" y="3662343"/>
              <a:ext cx="25167" cy="23620"/>
            </a:xfrm>
            <a:custGeom>
              <a:rect b="b" l="l" r="r" t="t"/>
              <a:pathLst>
                <a:path extrusionOk="0" h="1038" w="1106">
                  <a:moveTo>
                    <a:pt x="557" y="0"/>
                  </a:moveTo>
                  <a:cubicBezTo>
                    <a:pt x="527" y="0"/>
                    <a:pt x="495" y="5"/>
                    <a:pt x="462" y="15"/>
                  </a:cubicBezTo>
                  <a:cubicBezTo>
                    <a:pt x="434" y="15"/>
                    <a:pt x="378" y="15"/>
                    <a:pt x="350" y="43"/>
                  </a:cubicBezTo>
                  <a:cubicBezTo>
                    <a:pt x="203" y="127"/>
                    <a:pt x="84" y="337"/>
                    <a:pt x="56" y="477"/>
                  </a:cubicBezTo>
                  <a:cubicBezTo>
                    <a:pt x="0" y="715"/>
                    <a:pt x="140" y="917"/>
                    <a:pt x="378" y="973"/>
                  </a:cubicBezTo>
                  <a:cubicBezTo>
                    <a:pt x="420" y="1018"/>
                    <a:pt x="479" y="1038"/>
                    <a:pt x="540" y="1038"/>
                  </a:cubicBezTo>
                  <a:cubicBezTo>
                    <a:pt x="642" y="1038"/>
                    <a:pt x="748" y="981"/>
                    <a:pt x="783" y="889"/>
                  </a:cubicBezTo>
                  <a:lnTo>
                    <a:pt x="783" y="861"/>
                  </a:lnTo>
                  <a:cubicBezTo>
                    <a:pt x="811" y="861"/>
                    <a:pt x="874" y="826"/>
                    <a:pt x="902" y="798"/>
                  </a:cubicBezTo>
                  <a:cubicBezTo>
                    <a:pt x="1105" y="687"/>
                    <a:pt x="1077" y="421"/>
                    <a:pt x="930" y="246"/>
                  </a:cubicBezTo>
                  <a:cubicBezTo>
                    <a:pt x="831" y="123"/>
                    <a:pt x="712" y="0"/>
                    <a:pt x="55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79"/>
            <p:cNvSpPr/>
            <p:nvPr/>
          </p:nvSpPr>
          <p:spPr>
            <a:xfrm>
              <a:off x="5593167" y="3699115"/>
              <a:ext cx="25804" cy="26054"/>
            </a:xfrm>
            <a:custGeom>
              <a:rect b="b" l="l" r="r" t="t"/>
              <a:pathLst>
                <a:path extrusionOk="0" h="1145" w="1134">
                  <a:moveTo>
                    <a:pt x="637" y="1"/>
                  </a:moveTo>
                  <a:cubicBezTo>
                    <a:pt x="525" y="1"/>
                    <a:pt x="406" y="29"/>
                    <a:pt x="322" y="119"/>
                  </a:cubicBezTo>
                  <a:cubicBezTo>
                    <a:pt x="113" y="294"/>
                    <a:pt x="1" y="672"/>
                    <a:pt x="148" y="903"/>
                  </a:cubicBezTo>
                  <a:cubicBezTo>
                    <a:pt x="231" y="1070"/>
                    <a:pt x="387" y="1144"/>
                    <a:pt x="546" y="1144"/>
                  </a:cubicBezTo>
                  <a:cubicBezTo>
                    <a:pt x="719" y="1144"/>
                    <a:pt x="895" y="1056"/>
                    <a:pt x="987" y="903"/>
                  </a:cubicBezTo>
                  <a:cubicBezTo>
                    <a:pt x="1133" y="644"/>
                    <a:pt x="1133" y="203"/>
                    <a:pt x="875" y="29"/>
                  </a:cubicBezTo>
                  <a:cubicBezTo>
                    <a:pt x="784" y="1"/>
                    <a:pt x="728" y="1"/>
                    <a:pt x="63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79"/>
            <p:cNvSpPr/>
            <p:nvPr/>
          </p:nvSpPr>
          <p:spPr>
            <a:xfrm>
              <a:off x="5614329" y="3633785"/>
              <a:ext cx="33928" cy="31470"/>
            </a:xfrm>
            <a:custGeom>
              <a:rect b="b" l="l" r="r" t="t"/>
              <a:pathLst>
                <a:path extrusionOk="0" h="1383" w="1491">
                  <a:moveTo>
                    <a:pt x="927" y="1"/>
                  </a:moveTo>
                  <a:cubicBezTo>
                    <a:pt x="883" y="1"/>
                    <a:pt x="838" y="7"/>
                    <a:pt x="791" y="19"/>
                  </a:cubicBezTo>
                  <a:cubicBezTo>
                    <a:pt x="525" y="47"/>
                    <a:pt x="203" y="277"/>
                    <a:pt x="92" y="508"/>
                  </a:cubicBezTo>
                  <a:cubicBezTo>
                    <a:pt x="1" y="655"/>
                    <a:pt x="29" y="858"/>
                    <a:pt x="203" y="949"/>
                  </a:cubicBezTo>
                  <a:cubicBezTo>
                    <a:pt x="266" y="977"/>
                    <a:pt x="322" y="1005"/>
                    <a:pt x="350" y="1005"/>
                  </a:cubicBezTo>
                  <a:lnTo>
                    <a:pt x="378" y="1033"/>
                  </a:lnTo>
                  <a:cubicBezTo>
                    <a:pt x="441" y="1270"/>
                    <a:pt x="644" y="1382"/>
                    <a:pt x="875" y="1382"/>
                  </a:cubicBezTo>
                  <a:cubicBezTo>
                    <a:pt x="1105" y="1382"/>
                    <a:pt x="1371" y="1298"/>
                    <a:pt x="1427" y="1033"/>
                  </a:cubicBezTo>
                  <a:cubicBezTo>
                    <a:pt x="1490" y="893"/>
                    <a:pt x="1427" y="718"/>
                    <a:pt x="1343" y="571"/>
                  </a:cubicBezTo>
                  <a:cubicBezTo>
                    <a:pt x="1416" y="244"/>
                    <a:pt x="1210" y="1"/>
                    <a:pt x="92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79"/>
            <p:cNvSpPr/>
            <p:nvPr/>
          </p:nvSpPr>
          <p:spPr>
            <a:xfrm>
              <a:off x="5570571" y="3626891"/>
              <a:ext cx="25963" cy="25941"/>
            </a:xfrm>
            <a:custGeom>
              <a:rect b="b" l="l" r="r" t="t"/>
              <a:pathLst>
                <a:path extrusionOk="0" h="1140" w="1141">
                  <a:moveTo>
                    <a:pt x="581" y="0"/>
                  </a:moveTo>
                  <a:cubicBezTo>
                    <a:pt x="322" y="0"/>
                    <a:pt x="92" y="231"/>
                    <a:pt x="92" y="496"/>
                  </a:cubicBezTo>
                  <a:cubicBezTo>
                    <a:pt x="57" y="496"/>
                    <a:pt x="57" y="524"/>
                    <a:pt x="57" y="524"/>
                  </a:cubicBezTo>
                  <a:cubicBezTo>
                    <a:pt x="1" y="727"/>
                    <a:pt x="57" y="958"/>
                    <a:pt x="266" y="1077"/>
                  </a:cubicBezTo>
                  <a:cubicBezTo>
                    <a:pt x="340" y="1120"/>
                    <a:pt x="417" y="1139"/>
                    <a:pt x="494" y="1139"/>
                  </a:cubicBezTo>
                  <a:cubicBezTo>
                    <a:pt x="629" y="1139"/>
                    <a:pt x="763" y="1080"/>
                    <a:pt x="875" y="986"/>
                  </a:cubicBezTo>
                  <a:cubicBezTo>
                    <a:pt x="1050" y="846"/>
                    <a:pt x="1141" y="608"/>
                    <a:pt x="1078" y="406"/>
                  </a:cubicBezTo>
                  <a:cubicBezTo>
                    <a:pt x="994" y="203"/>
                    <a:pt x="791" y="0"/>
                    <a:pt x="58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79"/>
            <p:cNvSpPr/>
            <p:nvPr/>
          </p:nvSpPr>
          <p:spPr>
            <a:xfrm>
              <a:off x="5599061" y="3594465"/>
              <a:ext cx="25963" cy="20479"/>
            </a:xfrm>
            <a:custGeom>
              <a:rect b="b" l="l" r="r" t="t"/>
              <a:pathLst>
                <a:path extrusionOk="0" h="900" w="1141">
                  <a:moveTo>
                    <a:pt x="603" y="1"/>
                  </a:moveTo>
                  <a:cubicBezTo>
                    <a:pt x="446" y="1"/>
                    <a:pt x="283" y="66"/>
                    <a:pt x="175" y="173"/>
                  </a:cubicBezTo>
                  <a:cubicBezTo>
                    <a:pt x="119" y="229"/>
                    <a:pt x="91" y="313"/>
                    <a:pt x="63" y="404"/>
                  </a:cubicBezTo>
                  <a:cubicBezTo>
                    <a:pt x="0" y="488"/>
                    <a:pt x="0" y="635"/>
                    <a:pt x="91" y="726"/>
                  </a:cubicBezTo>
                  <a:cubicBezTo>
                    <a:pt x="186" y="851"/>
                    <a:pt x="323" y="900"/>
                    <a:pt x="466" y="900"/>
                  </a:cubicBezTo>
                  <a:cubicBezTo>
                    <a:pt x="587" y="900"/>
                    <a:pt x="713" y="864"/>
                    <a:pt x="819" y="810"/>
                  </a:cubicBezTo>
                  <a:cubicBezTo>
                    <a:pt x="874" y="782"/>
                    <a:pt x="937" y="726"/>
                    <a:pt x="965" y="663"/>
                  </a:cubicBezTo>
                  <a:cubicBezTo>
                    <a:pt x="1021" y="635"/>
                    <a:pt x="1049" y="579"/>
                    <a:pt x="1077" y="551"/>
                  </a:cubicBezTo>
                  <a:cubicBezTo>
                    <a:pt x="1140" y="432"/>
                    <a:pt x="1112" y="313"/>
                    <a:pt x="1049" y="257"/>
                  </a:cubicBezTo>
                  <a:lnTo>
                    <a:pt x="1021" y="229"/>
                  </a:lnTo>
                  <a:cubicBezTo>
                    <a:pt x="993" y="173"/>
                    <a:pt x="937" y="110"/>
                    <a:pt x="874" y="83"/>
                  </a:cubicBezTo>
                  <a:cubicBezTo>
                    <a:pt x="796" y="26"/>
                    <a:pt x="701" y="1"/>
                    <a:pt x="60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79"/>
            <p:cNvSpPr/>
            <p:nvPr/>
          </p:nvSpPr>
          <p:spPr>
            <a:xfrm>
              <a:off x="5627550" y="3581699"/>
              <a:ext cx="20707" cy="10058"/>
            </a:xfrm>
            <a:custGeom>
              <a:rect b="b" l="l" r="r" t="t"/>
              <a:pathLst>
                <a:path extrusionOk="0" h="442" w="910">
                  <a:moveTo>
                    <a:pt x="350" y="0"/>
                  </a:moveTo>
                  <a:cubicBezTo>
                    <a:pt x="266" y="35"/>
                    <a:pt x="147" y="35"/>
                    <a:pt x="63" y="63"/>
                  </a:cubicBezTo>
                  <a:cubicBezTo>
                    <a:pt x="0" y="119"/>
                    <a:pt x="0" y="175"/>
                    <a:pt x="0" y="238"/>
                  </a:cubicBezTo>
                  <a:cubicBezTo>
                    <a:pt x="49" y="382"/>
                    <a:pt x="187" y="442"/>
                    <a:pt x="340" y="442"/>
                  </a:cubicBezTo>
                  <a:cubicBezTo>
                    <a:pt x="559" y="442"/>
                    <a:pt x="808" y="320"/>
                    <a:pt x="874" y="147"/>
                  </a:cubicBezTo>
                  <a:cubicBezTo>
                    <a:pt x="874" y="119"/>
                    <a:pt x="874" y="91"/>
                    <a:pt x="909" y="63"/>
                  </a:cubicBezTo>
                  <a:cubicBezTo>
                    <a:pt x="699" y="35"/>
                    <a:pt x="524" y="0"/>
                    <a:pt x="3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79"/>
            <p:cNvSpPr/>
            <p:nvPr/>
          </p:nvSpPr>
          <p:spPr>
            <a:xfrm>
              <a:off x="5635491" y="3608004"/>
              <a:ext cx="17362" cy="21845"/>
            </a:xfrm>
            <a:custGeom>
              <a:rect b="b" l="l" r="r" t="t"/>
              <a:pathLst>
                <a:path extrusionOk="0" h="960" w="763">
                  <a:moveTo>
                    <a:pt x="513" y="0"/>
                  </a:moveTo>
                  <a:cubicBezTo>
                    <a:pt x="479" y="0"/>
                    <a:pt x="446" y="4"/>
                    <a:pt x="413" y="12"/>
                  </a:cubicBezTo>
                  <a:cubicBezTo>
                    <a:pt x="92" y="103"/>
                    <a:pt x="1" y="452"/>
                    <a:pt x="36" y="739"/>
                  </a:cubicBezTo>
                  <a:cubicBezTo>
                    <a:pt x="81" y="858"/>
                    <a:pt x="223" y="959"/>
                    <a:pt x="354" y="959"/>
                  </a:cubicBezTo>
                  <a:cubicBezTo>
                    <a:pt x="384" y="959"/>
                    <a:pt x="414" y="954"/>
                    <a:pt x="441" y="942"/>
                  </a:cubicBezTo>
                  <a:cubicBezTo>
                    <a:pt x="525" y="942"/>
                    <a:pt x="588" y="886"/>
                    <a:pt x="616" y="830"/>
                  </a:cubicBezTo>
                  <a:cubicBezTo>
                    <a:pt x="672" y="802"/>
                    <a:pt x="700" y="802"/>
                    <a:pt x="763" y="767"/>
                  </a:cubicBezTo>
                  <a:lnTo>
                    <a:pt x="763" y="40"/>
                  </a:lnTo>
                  <a:cubicBezTo>
                    <a:pt x="679" y="20"/>
                    <a:pt x="595" y="0"/>
                    <a:pt x="51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79"/>
            <p:cNvSpPr/>
            <p:nvPr/>
          </p:nvSpPr>
          <p:spPr>
            <a:xfrm>
              <a:off x="5622931" y="3679455"/>
              <a:ext cx="15929" cy="17612"/>
            </a:xfrm>
            <a:custGeom>
              <a:rect b="b" l="l" r="r" t="t"/>
              <a:pathLst>
                <a:path extrusionOk="0" h="774" w="700">
                  <a:moveTo>
                    <a:pt x="399" y="0"/>
                  </a:moveTo>
                  <a:cubicBezTo>
                    <a:pt x="365" y="0"/>
                    <a:pt x="329" y="7"/>
                    <a:pt x="294" y="18"/>
                  </a:cubicBezTo>
                  <a:cubicBezTo>
                    <a:pt x="203" y="18"/>
                    <a:pt x="119" y="109"/>
                    <a:pt x="63" y="221"/>
                  </a:cubicBezTo>
                  <a:cubicBezTo>
                    <a:pt x="28" y="249"/>
                    <a:pt x="28" y="312"/>
                    <a:pt x="0" y="340"/>
                  </a:cubicBezTo>
                  <a:lnTo>
                    <a:pt x="0" y="396"/>
                  </a:lnTo>
                  <a:cubicBezTo>
                    <a:pt x="0" y="487"/>
                    <a:pt x="0" y="543"/>
                    <a:pt x="28" y="634"/>
                  </a:cubicBezTo>
                  <a:cubicBezTo>
                    <a:pt x="63" y="690"/>
                    <a:pt x="147" y="746"/>
                    <a:pt x="203" y="774"/>
                  </a:cubicBezTo>
                  <a:cubicBezTo>
                    <a:pt x="294" y="774"/>
                    <a:pt x="378" y="774"/>
                    <a:pt x="469" y="746"/>
                  </a:cubicBezTo>
                  <a:cubicBezTo>
                    <a:pt x="469" y="718"/>
                    <a:pt x="497" y="718"/>
                    <a:pt x="525" y="690"/>
                  </a:cubicBezTo>
                  <a:cubicBezTo>
                    <a:pt x="553" y="662"/>
                    <a:pt x="588" y="634"/>
                    <a:pt x="588" y="571"/>
                  </a:cubicBezTo>
                  <a:cubicBezTo>
                    <a:pt x="616" y="543"/>
                    <a:pt x="616" y="543"/>
                    <a:pt x="644" y="515"/>
                  </a:cubicBezTo>
                  <a:cubicBezTo>
                    <a:pt x="672" y="459"/>
                    <a:pt x="672" y="424"/>
                    <a:pt x="672" y="368"/>
                  </a:cubicBezTo>
                  <a:cubicBezTo>
                    <a:pt x="700" y="312"/>
                    <a:pt x="700" y="249"/>
                    <a:pt x="672" y="221"/>
                  </a:cubicBezTo>
                  <a:cubicBezTo>
                    <a:pt x="644" y="137"/>
                    <a:pt x="616" y="74"/>
                    <a:pt x="525" y="46"/>
                  </a:cubicBezTo>
                  <a:cubicBezTo>
                    <a:pt x="492" y="14"/>
                    <a:pt x="447" y="0"/>
                    <a:pt x="39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79"/>
            <p:cNvSpPr/>
            <p:nvPr/>
          </p:nvSpPr>
          <p:spPr>
            <a:xfrm>
              <a:off x="5231841" y="3712950"/>
              <a:ext cx="37091" cy="81144"/>
            </a:xfrm>
            <a:custGeom>
              <a:rect b="b" l="l" r="r" t="t"/>
              <a:pathLst>
                <a:path extrusionOk="0" h="3566" w="1630">
                  <a:moveTo>
                    <a:pt x="496" y="1"/>
                  </a:moveTo>
                  <a:lnTo>
                    <a:pt x="496" y="64"/>
                  </a:lnTo>
                  <a:cubicBezTo>
                    <a:pt x="434" y="211"/>
                    <a:pt x="378" y="351"/>
                    <a:pt x="294" y="497"/>
                  </a:cubicBezTo>
                  <a:cubicBezTo>
                    <a:pt x="294" y="525"/>
                    <a:pt x="259" y="560"/>
                    <a:pt x="231" y="560"/>
                  </a:cubicBezTo>
                  <a:cubicBezTo>
                    <a:pt x="259" y="616"/>
                    <a:pt x="259" y="672"/>
                    <a:pt x="294" y="700"/>
                  </a:cubicBezTo>
                  <a:cubicBezTo>
                    <a:pt x="259" y="763"/>
                    <a:pt x="231" y="791"/>
                    <a:pt x="231" y="847"/>
                  </a:cubicBezTo>
                  <a:cubicBezTo>
                    <a:pt x="84" y="994"/>
                    <a:pt x="56" y="1169"/>
                    <a:pt x="84" y="1343"/>
                  </a:cubicBezTo>
                  <a:cubicBezTo>
                    <a:pt x="28" y="1665"/>
                    <a:pt x="28" y="2015"/>
                    <a:pt x="28" y="2364"/>
                  </a:cubicBezTo>
                  <a:cubicBezTo>
                    <a:pt x="28" y="2686"/>
                    <a:pt x="0" y="3036"/>
                    <a:pt x="147" y="3385"/>
                  </a:cubicBezTo>
                  <a:cubicBezTo>
                    <a:pt x="188" y="3492"/>
                    <a:pt x="291" y="3565"/>
                    <a:pt x="401" y="3565"/>
                  </a:cubicBezTo>
                  <a:cubicBezTo>
                    <a:pt x="442" y="3565"/>
                    <a:pt x="484" y="3555"/>
                    <a:pt x="524" y="3532"/>
                  </a:cubicBezTo>
                  <a:cubicBezTo>
                    <a:pt x="552" y="3497"/>
                    <a:pt x="580" y="3469"/>
                    <a:pt x="608" y="3441"/>
                  </a:cubicBezTo>
                  <a:lnTo>
                    <a:pt x="643" y="3413"/>
                  </a:lnTo>
                  <a:cubicBezTo>
                    <a:pt x="643" y="3385"/>
                    <a:pt x="671" y="3357"/>
                    <a:pt x="671" y="3322"/>
                  </a:cubicBezTo>
                  <a:cubicBezTo>
                    <a:pt x="818" y="3266"/>
                    <a:pt x="874" y="3119"/>
                    <a:pt x="930" y="2945"/>
                  </a:cubicBezTo>
                  <a:cubicBezTo>
                    <a:pt x="958" y="3008"/>
                    <a:pt x="1021" y="3008"/>
                    <a:pt x="1077" y="3008"/>
                  </a:cubicBezTo>
                  <a:cubicBezTo>
                    <a:pt x="1168" y="2973"/>
                    <a:pt x="1252" y="2917"/>
                    <a:pt x="1343" y="2889"/>
                  </a:cubicBezTo>
                  <a:cubicBezTo>
                    <a:pt x="1371" y="2833"/>
                    <a:pt x="1371" y="2770"/>
                    <a:pt x="1399" y="2714"/>
                  </a:cubicBezTo>
                  <a:cubicBezTo>
                    <a:pt x="1517" y="2686"/>
                    <a:pt x="1629" y="2567"/>
                    <a:pt x="1629" y="2420"/>
                  </a:cubicBezTo>
                  <a:cubicBezTo>
                    <a:pt x="1629" y="2015"/>
                    <a:pt x="1482" y="1637"/>
                    <a:pt x="1371" y="1225"/>
                  </a:cubicBezTo>
                  <a:cubicBezTo>
                    <a:pt x="1308" y="994"/>
                    <a:pt x="1196" y="644"/>
                    <a:pt x="958" y="469"/>
                  </a:cubicBezTo>
                  <a:cubicBezTo>
                    <a:pt x="874" y="267"/>
                    <a:pt x="755" y="64"/>
                    <a:pt x="49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79"/>
            <p:cNvSpPr/>
            <p:nvPr/>
          </p:nvSpPr>
          <p:spPr>
            <a:xfrm>
              <a:off x="5274301" y="3785630"/>
              <a:ext cx="45055" cy="49401"/>
            </a:xfrm>
            <a:custGeom>
              <a:rect b="b" l="l" r="r" t="t"/>
              <a:pathLst>
                <a:path extrusionOk="0" h="2171" w="1980">
                  <a:moveTo>
                    <a:pt x="1491" y="1"/>
                  </a:moveTo>
                  <a:cubicBezTo>
                    <a:pt x="1389" y="1"/>
                    <a:pt x="1281" y="54"/>
                    <a:pt x="1225" y="128"/>
                  </a:cubicBezTo>
                  <a:cubicBezTo>
                    <a:pt x="1162" y="163"/>
                    <a:pt x="1078" y="191"/>
                    <a:pt x="1050" y="247"/>
                  </a:cubicBezTo>
                  <a:cubicBezTo>
                    <a:pt x="1015" y="303"/>
                    <a:pt x="987" y="338"/>
                    <a:pt x="959" y="394"/>
                  </a:cubicBezTo>
                  <a:lnTo>
                    <a:pt x="931" y="422"/>
                  </a:lnTo>
                  <a:cubicBezTo>
                    <a:pt x="875" y="513"/>
                    <a:pt x="840" y="569"/>
                    <a:pt x="812" y="625"/>
                  </a:cubicBezTo>
                  <a:cubicBezTo>
                    <a:pt x="756" y="688"/>
                    <a:pt x="728" y="744"/>
                    <a:pt x="700" y="800"/>
                  </a:cubicBezTo>
                  <a:cubicBezTo>
                    <a:pt x="553" y="946"/>
                    <a:pt x="407" y="1121"/>
                    <a:pt x="260" y="1296"/>
                  </a:cubicBezTo>
                  <a:cubicBezTo>
                    <a:pt x="141" y="1443"/>
                    <a:pt x="1" y="1590"/>
                    <a:pt x="57" y="1792"/>
                  </a:cubicBezTo>
                  <a:cubicBezTo>
                    <a:pt x="113" y="1939"/>
                    <a:pt x="232" y="2023"/>
                    <a:pt x="379" y="2051"/>
                  </a:cubicBezTo>
                  <a:cubicBezTo>
                    <a:pt x="435" y="2142"/>
                    <a:pt x="525" y="2170"/>
                    <a:pt x="637" y="2170"/>
                  </a:cubicBezTo>
                  <a:cubicBezTo>
                    <a:pt x="756" y="2142"/>
                    <a:pt x="875" y="2142"/>
                    <a:pt x="987" y="2142"/>
                  </a:cubicBezTo>
                  <a:lnTo>
                    <a:pt x="1015" y="2142"/>
                  </a:lnTo>
                  <a:cubicBezTo>
                    <a:pt x="1162" y="2114"/>
                    <a:pt x="1281" y="2086"/>
                    <a:pt x="1427" y="2023"/>
                  </a:cubicBezTo>
                  <a:cubicBezTo>
                    <a:pt x="1483" y="1995"/>
                    <a:pt x="1511" y="1995"/>
                    <a:pt x="1574" y="1967"/>
                  </a:cubicBezTo>
                  <a:cubicBezTo>
                    <a:pt x="1574" y="1939"/>
                    <a:pt x="1602" y="1911"/>
                    <a:pt x="1602" y="1876"/>
                  </a:cubicBezTo>
                  <a:cubicBezTo>
                    <a:pt x="1602" y="1820"/>
                    <a:pt x="1630" y="1792"/>
                    <a:pt x="1630" y="1764"/>
                  </a:cubicBezTo>
                  <a:cubicBezTo>
                    <a:pt x="1833" y="1471"/>
                    <a:pt x="1980" y="1212"/>
                    <a:pt x="1980" y="862"/>
                  </a:cubicBezTo>
                  <a:cubicBezTo>
                    <a:pt x="1952" y="569"/>
                    <a:pt x="1924" y="219"/>
                    <a:pt x="1630" y="44"/>
                  </a:cubicBezTo>
                  <a:cubicBezTo>
                    <a:pt x="1591" y="14"/>
                    <a:pt x="1542" y="1"/>
                    <a:pt x="149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79"/>
            <p:cNvSpPr/>
            <p:nvPr/>
          </p:nvSpPr>
          <p:spPr>
            <a:xfrm>
              <a:off x="5236437" y="3717865"/>
              <a:ext cx="42028" cy="76093"/>
            </a:xfrm>
            <a:custGeom>
              <a:rect b="b" l="l" r="r" t="t"/>
              <a:pathLst>
                <a:path extrusionOk="0" h="3344" w="1847">
                  <a:moveTo>
                    <a:pt x="534" y="0"/>
                  </a:moveTo>
                  <a:cubicBezTo>
                    <a:pt x="382" y="0"/>
                    <a:pt x="239" y="155"/>
                    <a:pt x="350" y="309"/>
                  </a:cubicBezTo>
                  <a:cubicBezTo>
                    <a:pt x="378" y="372"/>
                    <a:pt x="441" y="428"/>
                    <a:pt x="469" y="484"/>
                  </a:cubicBezTo>
                  <a:cubicBezTo>
                    <a:pt x="525" y="575"/>
                    <a:pt x="581" y="694"/>
                    <a:pt x="616" y="806"/>
                  </a:cubicBezTo>
                  <a:cubicBezTo>
                    <a:pt x="616" y="834"/>
                    <a:pt x="644" y="897"/>
                    <a:pt x="644" y="925"/>
                  </a:cubicBezTo>
                  <a:cubicBezTo>
                    <a:pt x="616" y="953"/>
                    <a:pt x="616" y="981"/>
                    <a:pt x="616" y="1044"/>
                  </a:cubicBezTo>
                  <a:cubicBezTo>
                    <a:pt x="581" y="1358"/>
                    <a:pt x="525" y="1680"/>
                    <a:pt x="441" y="1974"/>
                  </a:cubicBezTo>
                  <a:cubicBezTo>
                    <a:pt x="378" y="2120"/>
                    <a:pt x="322" y="2232"/>
                    <a:pt x="267" y="2379"/>
                  </a:cubicBezTo>
                  <a:cubicBezTo>
                    <a:pt x="176" y="2498"/>
                    <a:pt x="57" y="2617"/>
                    <a:pt x="29" y="2757"/>
                  </a:cubicBezTo>
                  <a:cubicBezTo>
                    <a:pt x="1" y="2903"/>
                    <a:pt x="92" y="3022"/>
                    <a:pt x="204" y="3078"/>
                  </a:cubicBezTo>
                  <a:cubicBezTo>
                    <a:pt x="176" y="3197"/>
                    <a:pt x="232" y="3281"/>
                    <a:pt x="322" y="3344"/>
                  </a:cubicBezTo>
                  <a:cubicBezTo>
                    <a:pt x="350" y="3316"/>
                    <a:pt x="378" y="3253"/>
                    <a:pt x="406" y="3225"/>
                  </a:cubicBezTo>
                  <a:cubicBezTo>
                    <a:pt x="616" y="2966"/>
                    <a:pt x="875" y="2757"/>
                    <a:pt x="1197" y="2645"/>
                  </a:cubicBezTo>
                  <a:cubicBezTo>
                    <a:pt x="1224" y="2582"/>
                    <a:pt x="1224" y="2554"/>
                    <a:pt x="1224" y="2498"/>
                  </a:cubicBezTo>
                  <a:cubicBezTo>
                    <a:pt x="1280" y="2470"/>
                    <a:pt x="1343" y="2407"/>
                    <a:pt x="1371" y="2379"/>
                  </a:cubicBezTo>
                  <a:cubicBezTo>
                    <a:pt x="1399" y="2379"/>
                    <a:pt x="1399" y="2379"/>
                    <a:pt x="1399" y="2407"/>
                  </a:cubicBezTo>
                  <a:cubicBezTo>
                    <a:pt x="1440" y="2428"/>
                    <a:pt x="1480" y="2437"/>
                    <a:pt x="1519" y="2437"/>
                  </a:cubicBezTo>
                  <a:cubicBezTo>
                    <a:pt x="1702" y="2437"/>
                    <a:pt x="1847" y="2231"/>
                    <a:pt x="1749" y="2057"/>
                  </a:cubicBezTo>
                  <a:cubicBezTo>
                    <a:pt x="1665" y="1946"/>
                    <a:pt x="1574" y="1855"/>
                    <a:pt x="1427" y="1799"/>
                  </a:cubicBezTo>
                  <a:cubicBezTo>
                    <a:pt x="1399" y="1799"/>
                    <a:pt x="1371" y="1771"/>
                    <a:pt x="1343" y="1771"/>
                  </a:cubicBezTo>
                  <a:cubicBezTo>
                    <a:pt x="1399" y="1708"/>
                    <a:pt x="1427" y="1652"/>
                    <a:pt x="1399" y="1533"/>
                  </a:cubicBezTo>
                  <a:cubicBezTo>
                    <a:pt x="1343" y="1246"/>
                    <a:pt x="1224" y="953"/>
                    <a:pt x="1106" y="659"/>
                  </a:cubicBezTo>
                  <a:cubicBezTo>
                    <a:pt x="1078" y="575"/>
                    <a:pt x="1022" y="519"/>
                    <a:pt x="931" y="484"/>
                  </a:cubicBezTo>
                  <a:cubicBezTo>
                    <a:pt x="875" y="344"/>
                    <a:pt x="791" y="169"/>
                    <a:pt x="672" y="51"/>
                  </a:cubicBezTo>
                  <a:cubicBezTo>
                    <a:pt x="630" y="16"/>
                    <a:pt x="582" y="0"/>
                    <a:pt x="53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79"/>
            <p:cNvSpPr/>
            <p:nvPr/>
          </p:nvSpPr>
          <p:spPr>
            <a:xfrm>
              <a:off x="5286885" y="3788110"/>
              <a:ext cx="31197" cy="46921"/>
            </a:xfrm>
            <a:custGeom>
              <a:rect b="b" l="l" r="r" t="t"/>
              <a:pathLst>
                <a:path extrusionOk="0" h="2062" w="1371">
                  <a:moveTo>
                    <a:pt x="947" y="0"/>
                  </a:moveTo>
                  <a:cubicBezTo>
                    <a:pt x="834" y="0"/>
                    <a:pt x="728" y="73"/>
                    <a:pt x="728" y="229"/>
                  </a:cubicBezTo>
                  <a:cubicBezTo>
                    <a:pt x="756" y="516"/>
                    <a:pt x="756" y="781"/>
                    <a:pt x="700" y="1068"/>
                  </a:cubicBezTo>
                  <a:lnTo>
                    <a:pt x="700" y="1159"/>
                  </a:lnTo>
                  <a:cubicBezTo>
                    <a:pt x="637" y="1243"/>
                    <a:pt x="581" y="1334"/>
                    <a:pt x="497" y="1390"/>
                  </a:cubicBezTo>
                  <a:cubicBezTo>
                    <a:pt x="406" y="1481"/>
                    <a:pt x="287" y="1481"/>
                    <a:pt x="203" y="1537"/>
                  </a:cubicBezTo>
                  <a:cubicBezTo>
                    <a:pt x="28" y="1655"/>
                    <a:pt x="0" y="1914"/>
                    <a:pt x="203" y="2033"/>
                  </a:cubicBezTo>
                  <a:cubicBezTo>
                    <a:pt x="259" y="2061"/>
                    <a:pt x="322" y="2061"/>
                    <a:pt x="378" y="2061"/>
                  </a:cubicBezTo>
                  <a:cubicBezTo>
                    <a:pt x="525" y="2033"/>
                    <a:pt x="700" y="1977"/>
                    <a:pt x="874" y="1914"/>
                  </a:cubicBezTo>
                  <a:lnTo>
                    <a:pt x="902" y="1914"/>
                  </a:lnTo>
                  <a:lnTo>
                    <a:pt x="902" y="1886"/>
                  </a:lnTo>
                  <a:cubicBezTo>
                    <a:pt x="1049" y="1711"/>
                    <a:pt x="1161" y="1537"/>
                    <a:pt x="1252" y="1334"/>
                  </a:cubicBezTo>
                  <a:cubicBezTo>
                    <a:pt x="1280" y="1243"/>
                    <a:pt x="1252" y="1159"/>
                    <a:pt x="1224" y="1103"/>
                  </a:cubicBezTo>
                  <a:lnTo>
                    <a:pt x="1224" y="928"/>
                  </a:lnTo>
                  <a:cubicBezTo>
                    <a:pt x="1252" y="928"/>
                    <a:pt x="1280" y="893"/>
                    <a:pt x="1280" y="837"/>
                  </a:cubicBezTo>
                  <a:cubicBezTo>
                    <a:pt x="1371" y="691"/>
                    <a:pt x="1252" y="516"/>
                    <a:pt x="1224" y="341"/>
                  </a:cubicBezTo>
                  <a:cubicBezTo>
                    <a:pt x="1196" y="285"/>
                    <a:pt x="1196" y="229"/>
                    <a:pt x="1196" y="138"/>
                  </a:cubicBezTo>
                  <a:lnTo>
                    <a:pt x="1196" y="166"/>
                  </a:lnTo>
                  <a:cubicBezTo>
                    <a:pt x="1153" y="58"/>
                    <a:pt x="1047" y="0"/>
                    <a:pt x="9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79"/>
            <p:cNvSpPr/>
            <p:nvPr/>
          </p:nvSpPr>
          <p:spPr>
            <a:xfrm>
              <a:off x="5493728" y="3599994"/>
              <a:ext cx="38934" cy="16133"/>
            </a:xfrm>
            <a:custGeom>
              <a:rect b="b" l="l" r="r" t="t"/>
              <a:pathLst>
                <a:path extrusionOk="0" h="709" w="1711">
                  <a:moveTo>
                    <a:pt x="514" y="0"/>
                  </a:moveTo>
                  <a:cubicBezTo>
                    <a:pt x="420" y="0"/>
                    <a:pt x="319" y="14"/>
                    <a:pt x="203" y="14"/>
                  </a:cubicBezTo>
                  <a:cubicBezTo>
                    <a:pt x="28" y="14"/>
                    <a:pt x="0" y="280"/>
                    <a:pt x="175" y="336"/>
                  </a:cubicBezTo>
                  <a:cubicBezTo>
                    <a:pt x="322" y="364"/>
                    <a:pt x="497" y="420"/>
                    <a:pt x="637" y="483"/>
                  </a:cubicBezTo>
                  <a:cubicBezTo>
                    <a:pt x="721" y="522"/>
                    <a:pt x="791" y="562"/>
                    <a:pt x="874" y="562"/>
                  </a:cubicBezTo>
                  <a:cubicBezTo>
                    <a:pt x="909" y="562"/>
                    <a:pt x="945" y="555"/>
                    <a:pt x="986" y="539"/>
                  </a:cubicBezTo>
                  <a:cubicBezTo>
                    <a:pt x="1049" y="539"/>
                    <a:pt x="1133" y="483"/>
                    <a:pt x="1161" y="455"/>
                  </a:cubicBezTo>
                  <a:lnTo>
                    <a:pt x="1196" y="420"/>
                  </a:lnTo>
                  <a:lnTo>
                    <a:pt x="1196" y="455"/>
                  </a:lnTo>
                  <a:cubicBezTo>
                    <a:pt x="1252" y="483"/>
                    <a:pt x="1280" y="483"/>
                    <a:pt x="1371" y="483"/>
                  </a:cubicBezTo>
                  <a:cubicBezTo>
                    <a:pt x="1483" y="511"/>
                    <a:pt x="1574" y="595"/>
                    <a:pt x="1602" y="686"/>
                  </a:cubicBezTo>
                  <a:cubicBezTo>
                    <a:pt x="1610" y="702"/>
                    <a:pt x="1624" y="709"/>
                    <a:pt x="1638" y="709"/>
                  </a:cubicBezTo>
                  <a:cubicBezTo>
                    <a:pt x="1672" y="709"/>
                    <a:pt x="1710" y="669"/>
                    <a:pt x="1686" y="630"/>
                  </a:cubicBezTo>
                  <a:cubicBezTo>
                    <a:pt x="1577" y="426"/>
                    <a:pt x="1462" y="13"/>
                    <a:pt x="1188" y="13"/>
                  </a:cubicBezTo>
                  <a:cubicBezTo>
                    <a:pt x="1179" y="13"/>
                    <a:pt x="1170" y="13"/>
                    <a:pt x="1161" y="14"/>
                  </a:cubicBezTo>
                  <a:cubicBezTo>
                    <a:pt x="1077" y="14"/>
                    <a:pt x="1021" y="42"/>
                    <a:pt x="958" y="105"/>
                  </a:cubicBezTo>
                  <a:cubicBezTo>
                    <a:pt x="925" y="116"/>
                    <a:pt x="905" y="123"/>
                    <a:pt x="887" y="123"/>
                  </a:cubicBezTo>
                  <a:cubicBezTo>
                    <a:pt x="860" y="123"/>
                    <a:pt x="838" y="108"/>
                    <a:pt x="784" y="70"/>
                  </a:cubicBezTo>
                  <a:cubicBezTo>
                    <a:pt x="696" y="14"/>
                    <a:pt x="609" y="0"/>
                    <a:pt x="51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79"/>
            <p:cNvSpPr/>
            <p:nvPr/>
          </p:nvSpPr>
          <p:spPr>
            <a:xfrm>
              <a:off x="5496595" y="3636539"/>
              <a:ext cx="39480" cy="34292"/>
            </a:xfrm>
            <a:custGeom>
              <a:rect b="b" l="l" r="r" t="t"/>
              <a:pathLst>
                <a:path extrusionOk="0" h="1507" w="1735">
                  <a:moveTo>
                    <a:pt x="1508" y="0"/>
                  </a:moveTo>
                  <a:cubicBezTo>
                    <a:pt x="1464" y="0"/>
                    <a:pt x="1420" y="21"/>
                    <a:pt x="1385" y="72"/>
                  </a:cubicBezTo>
                  <a:cubicBezTo>
                    <a:pt x="1357" y="128"/>
                    <a:pt x="1329" y="184"/>
                    <a:pt x="1301" y="247"/>
                  </a:cubicBezTo>
                  <a:cubicBezTo>
                    <a:pt x="1182" y="303"/>
                    <a:pt x="1070" y="422"/>
                    <a:pt x="979" y="506"/>
                  </a:cubicBezTo>
                  <a:cubicBezTo>
                    <a:pt x="895" y="625"/>
                    <a:pt x="832" y="772"/>
                    <a:pt x="749" y="884"/>
                  </a:cubicBezTo>
                  <a:cubicBezTo>
                    <a:pt x="602" y="1030"/>
                    <a:pt x="308" y="1086"/>
                    <a:pt x="133" y="1205"/>
                  </a:cubicBezTo>
                  <a:cubicBezTo>
                    <a:pt x="0" y="1287"/>
                    <a:pt x="62" y="1507"/>
                    <a:pt x="204" y="1507"/>
                  </a:cubicBezTo>
                  <a:cubicBezTo>
                    <a:pt x="219" y="1507"/>
                    <a:pt x="235" y="1504"/>
                    <a:pt x="252" y="1499"/>
                  </a:cubicBezTo>
                  <a:cubicBezTo>
                    <a:pt x="399" y="1436"/>
                    <a:pt x="546" y="1380"/>
                    <a:pt x="686" y="1324"/>
                  </a:cubicBezTo>
                  <a:cubicBezTo>
                    <a:pt x="804" y="1261"/>
                    <a:pt x="951" y="1205"/>
                    <a:pt x="1035" y="1121"/>
                  </a:cubicBezTo>
                  <a:cubicBezTo>
                    <a:pt x="1126" y="1058"/>
                    <a:pt x="1182" y="947"/>
                    <a:pt x="1273" y="856"/>
                  </a:cubicBezTo>
                  <a:cubicBezTo>
                    <a:pt x="1273" y="828"/>
                    <a:pt x="1357" y="737"/>
                    <a:pt x="1420" y="681"/>
                  </a:cubicBezTo>
                  <a:lnTo>
                    <a:pt x="1448" y="681"/>
                  </a:lnTo>
                  <a:cubicBezTo>
                    <a:pt x="1560" y="653"/>
                    <a:pt x="1623" y="625"/>
                    <a:pt x="1678" y="534"/>
                  </a:cubicBezTo>
                  <a:cubicBezTo>
                    <a:pt x="1734" y="478"/>
                    <a:pt x="1706" y="387"/>
                    <a:pt x="1678" y="331"/>
                  </a:cubicBezTo>
                  <a:cubicBezTo>
                    <a:pt x="1678" y="303"/>
                    <a:pt x="1651" y="275"/>
                    <a:pt x="1651" y="275"/>
                  </a:cubicBezTo>
                  <a:cubicBezTo>
                    <a:pt x="1651" y="247"/>
                    <a:pt x="1651" y="247"/>
                    <a:pt x="1678" y="247"/>
                  </a:cubicBezTo>
                  <a:cubicBezTo>
                    <a:pt x="1718" y="124"/>
                    <a:pt x="1614" y="0"/>
                    <a:pt x="15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79"/>
            <p:cNvSpPr/>
            <p:nvPr/>
          </p:nvSpPr>
          <p:spPr>
            <a:xfrm>
              <a:off x="5437250" y="3455773"/>
              <a:ext cx="126677" cy="176442"/>
            </a:xfrm>
            <a:custGeom>
              <a:rect b="b" l="l" r="r" t="t"/>
              <a:pathLst>
                <a:path extrusionOk="0" h="7754" w="5567">
                  <a:moveTo>
                    <a:pt x="5363" y="4052"/>
                  </a:moveTo>
                  <a:lnTo>
                    <a:pt x="5363" y="4080"/>
                  </a:lnTo>
                  <a:cubicBezTo>
                    <a:pt x="5363" y="4199"/>
                    <a:pt x="5335" y="4283"/>
                    <a:pt x="5307" y="4401"/>
                  </a:cubicBezTo>
                  <a:cubicBezTo>
                    <a:pt x="5279" y="4346"/>
                    <a:pt x="5279" y="4255"/>
                    <a:pt x="5279" y="4199"/>
                  </a:cubicBezTo>
                  <a:cubicBezTo>
                    <a:pt x="5279" y="4171"/>
                    <a:pt x="5335" y="4108"/>
                    <a:pt x="5363" y="4052"/>
                  </a:cubicBezTo>
                  <a:close/>
                  <a:moveTo>
                    <a:pt x="3531" y="1"/>
                  </a:moveTo>
                  <a:cubicBezTo>
                    <a:pt x="3379" y="1"/>
                    <a:pt x="3333" y="213"/>
                    <a:pt x="3412" y="325"/>
                  </a:cubicBezTo>
                  <a:cubicBezTo>
                    <a:pt x="3503" y="409"/>
                    <a:pt x="3587" y="437"/>
                    <a:pt x="3678" y="500"/>
                  </a:cubicBezTo>
                  <a:cubicBezTo>
                    <a:pt x="3734" y="556"/>
                    <a:pt x="3790" y="584"/>
                    <a:pt x="3818" y="675"/>
                  </a:cubicBezTo>
                  <a:cubicBezTo>
                    <a:pt x="3790" y="675"/>
                    <a:pt x="3762" y="702"/>
                    <a:pt x="3762" y="730"/>
                  </a:cubicBezTo>
                  <a:cubicBezTo>
                    <a:pt x="3643" y="961"/>
                    <a:pt x="3531" y="1080"/>
                    <a:pt x="3384" y="1283"/>
                  </a:cubicBezTo>
                  <a:cubicBezTo>
                    <a:pt x="3329" y="1339"/>
                    <a:pt x="3266" y="1458"/>
                    <a:pt x="3182" y="1514"/>
                  </a:cubicBezTo>
                  <a:cubicBezTo>
                    <a:pt x="3119" y="1577"/>
                    <a:pt x="3063" y="1605"/>
                    <a:pt x="2979" y="1660"/>
                  </a:cubicBezTo>
                  <a:cubicBezTo>
                    <a:pt x="2804" y="1807"/>
                    <a:pt x="2685" y="2010"/>
                    <a:pt x="2594" y="2213"/>
                  </a:cubicBezTo>
                  <a:cubicBezTo>
                    <a:pt x="2538" y="2304"/>
                    <a:pt x="2482" y="2388"/>
                    <a:pt x="2420" y="2479"/>
                  </a:cubicBezTo>
                  <a:cubicBezTo>
                    <a:pt x="2392" y="2479"/>
                    <a:pt x="2392" y="2534"/>
                    <a:pt x="2364" y="2562"/>
                  </a:cubicBezTo>
                  <a:cubicBezTo>
                    <a:pt x="2336" y="2597"/>
                    <a:pt x="2245" y="2625"/>
                    <a:pt x="2217" y="2625"/>
                  </a:cubicBezTo>
                  <a:cubicBezTo>
                    <a:pt x="2014" y="2709"/>
                    <a:pt x="1958" y="2912"/>
                    <a:pt x="1811" y="3059"/>
                  </a:cubicBezTo>
                  <a:cubicBezTo>
                    <a:pt x="1636" y="3206"/>
                    <a:pt x="1406" y="3297"/>
                    <a:pt x="1231" y="3471"/>
                  </a:cubicBezTo>
                  <a:cubicBezTo>
                    <a:pt x="1084" y="3646"/>
                    <a:pt x="937" y="3821"/>
                    <a:pt x="762" y="3996"/>
                  </a:cubicBezTo>
                  <a:cubicBezTo>
                    <a:pt x="588" y="4136"/>
                    <a:pt x="357" y="4227"/>
                    <a:pt x="147" y="4346"/>
                  </a:cubicBezTo>
                  <a:cubicBezTo>
                    <a:pt x="1" y="4463"/>
                    <a:pt x="100" y="4688"/>
                    <a:pt x="259" y="4688"/>
                  </a:cubicBezTo>
                  <a:cubicBezTo>
                    <a:pt x="290" y="4688"/>
                    <a:pt x="323" y="4679"/>
                    <a:pt x="357" y="4660"/>
                  </a:cubicBezTo>
                  <a:cubicBezTo>
                    <a:pt x="560" y="4576"/>
                    <a:pt x="790" y="4520"/>
                    <a:pt x="993" y="4401"/>
                  </a:cubicBezTo>
                  <a:cubicBezTo>
                    <a:pt x="1196" y="4283"/>
                    <a:pt x="1371" y="4080"/>
                    <a:pt x="1545" y="3933"/>
                  </a:cubicBezTo>
                  <a:cubicBezTo>
                    <a:pt x="1720" y="3758"/>
                    <a:pt x="1958" y="3646"/>
                    <a:pt x="2133" y="3499"/>
                  </a:cubicBezTo>
                  <a:cubicBezTo>
                    <a:pt x="2245" y="3409"/>
                    <a:pt x="2308" y="3297"/>
                    <a:pt x="2392" y="3206"/>
                  </a:cubicBezTo>
                  <a:cubicBezTo>
                    <a:pt x="2454" y="3122"/>
                    <a:pt x="2510" y="3087"/>
                    <a:pt x="2594" y="3031"/>
                  </a:cubicBezTo>
                  <a:cubicBezTo>
                    <a:pt x="2713" y="2975"/>
                    <a:pt x="2741" y="2884"/>
                    <a:pt x="2832" y="2800"/>
                  </a:cubicBezTo>
                  <a:cubicBezTo>
                    <a:pt x="2888" y="2709"/>
                    <a:pt x="2979" y="2625"/>
                    <a:pt x="3035" y="2534"/>
                  </a:cubicBezTo>
                  <a:cubicBezTo>
                    <a:pt x="3091" y="2451"/>
                    <a:pt x="3119" y="2332"/>
                    <a:pt x="3210" y="2248"/>
                  </a:cubicBezTo>
                  <a:cubicBezTo>
                    <a:pt x="3266" y="2157"/>
                    <a:pt x="3357" y="2129"/>
                    <a:pt x="3440" y="2073"/>
                  </a:cubicBezTo>
                  <a:cubicBezTo>
                    <a:pt x="3615" y="1926"/>
                    <a:pt x="3706" y="1723"/>
                    <a:pt x="3818" y="1549"/>
                  </a:cubicBezTo>
                  <a:cubicBezTo>
                    <a:pt x="3909" y="1374"/>
                    <a:pt x="3993" y="1227"/>
                    <a:pt x="4084" y="1052"/>
                  </a:cubicBezTo>
                  <a:cubicBezTo>
                    <a:pt x="4084" y="1164"/>
                    <a:pt x="4140" y="1283"/>
                    <a:pt x="4259" y="1311"/>
                  </a:cubicBezTo>
                  <a:lnTo>
                    <a:pt x="4489" y="1311"/>
                  </a:lnTo>
                  <a:cubicBezTo>
                    <a:pt x="4552" y="1339"/>
                    <a:pt x="4608" y="1339"/>
                    <a:pt x="4664" y="1339"/>
                  </a:cubicBezTo>
                  <a:lnTo>
                    <a:pt x="4664" y="1374"/>
                  </a:lnTo>
                  <a:cubicBezTo>
                    <a:pt x="4608" y="1632"/>
                    <a:pt x="4608" y="1898"/>
                    <a:pt x="4755" y="2129"/>
                  </a:cubicBezTo>
                  <a:cubicBezTo>
                    <a:pt x="4811" y="2248"/>
                    <a:pt x="4839" y="2304"/>
                    <a:pt x="4839" y="2451"/>
                  </a:cubicBezTo>
                  <a:cubicBezTo>
                    <a:pt x="4867" y="2597"/>
                    <a:pt x="4783" y="2737"/>
                    <a:pt x="4783" y="2856"/>
                  </a:cubicBezTo>
                  <a:cubicBezTo>
                    <a:pt x="4755" y="3003"/>
                    <a:pt x="4783" y="3087"/>
                    <a:pt x="4839" y="3206"/>
                  </a:cubicBezTo>
                  <a:cubicBezTo>
                    <a:pt x="4902" y="3353"/>
                    <a:pt x="4839" y="3437"/>
                    <a:pt x="4839" y="3611"/>
                  </a:cubicBezTo>
                  <a:cubicBezTo>
                    <a:pt x="4839" y="3730"/>
                    <a:pt x="4867" y="3849"/>
                    <a:pt x="4867" y="3961"/>
                  </a:cubicBezTo>
                  <a:cubicBezTo>
                    <a:pt x="4839" y="4108"/>
                    <a:pt x="4902" y="4255"/>
                    <a:pt x="4930" y="4401"/>
                  </a:cubicBezTo>
                  <a:cubicBezTo>
                    <a:pt x="4930" y="4533"/>
                    <a:pt x="5044" y="4597"/>
                    <a:pt x="5137" y="4597"/>
                  </a:cubicBezTo>
                  <a:cubicBezTo>
                    <a:pt x="5168" y="4597"/>
                    <a:pt x="5196" y="4590"/>
                    <a:pt x="5216" y="4576"/>
                  </a:cubicBezTo>
                  <a:lnTo>
                    <a:pt x="5216" y="4632"/>
                  </a:lnTo>
                  <a:cubicBezTo>
                    <a:pt x="5216" y="4751"/>
                    <a:pt x="5216" y="4835"/>
                    <a:pt x="5189" y="4954"/>
                  </a:cubicBezTo>
                  <a:lnTo>
                    <a:pt x="5189" y="4982"/>
                  </a:lnTo>
                  <a:cubicBezTo>
                    <a:pt x="5161" y="5101"/>
                    <a:pt x="5133" y="5185"/>
                    <a:pt x="5133" y="5275"/>
                  </a:cubicBezTo>
                  <a:cubicBezTo>
                    <a:pt x="5105" y="5394"/>
                    <a:pt x="5133" y="5534"/>
                    <a:pt x="5077" y="5625"/>
                  </a:cubicBezTo>
                  <a:cubicBezTo>
                    <a:pt x="4986" y="5828"/>
                    <a:pt x="4755" y="5919"/>
                    <a:pt x="4755" y="6178"/>
                  </a:cubicBezTo>
                  <a:cubicBezTo>
                    <a:pt x="4755" y="6205"/>
                    <a:pt x="4783" y="6268"/>
                    <a:pt x="4783" y="6296"/>
                  </a:cubicBezTo>
                  <a:cubicBezTo>
                    <a:pt x="4783" y="6324"/>
                    <a:pt x="4755" y="6380"/>
                    <a:pt x="4727" y="6408"/>
                  </a:cubicBezTo>
                  <a:cubicBezTo>
                    <a:pt x="4692" y="6527"/>
                    <a:pt x="4664" y="6646"/>
                    <a:pt x="4608" y="6758"/>
                  </a:cubicBezTo>
                  <a:cubicBezTo>
                    <a:pt x="4552" y="6905"/>
                    <a:pt x="4552" y="7080"/>
                    <a:pt x="4517" y="7226"/>
                  </a:cubicBezTo>
                  <a:cubicBezTo>
                    <a:pt x="4477" y="7186"/>
                    <a:pt x="4432" y="7169"/>
                    <a:pt x="4389" y="7169"/>
                  </a:cubicBezTo>
                  <a:cubicBezTo>
                    <a:pt x="4245" y="7169"/>
                    <a:pt x="4118" y="7358"/>
                    <a:pt x="4231" y="7492"/>
                  </a:cubicBezTo>
                  <a:cubicBezTo>
                    <a:pt x="4314" y="7576"/>
                    <a:pt x="4342" y="7667"/>
                    <a:pt x="4433" y="7723"/>
                  </a:cubicBezTo>
                  <a:cubicBezTo>
                    <a:pt x="4455" y="7744"/>
                    <a:pt x="4485" y="7753"/>
                    <a:pt x="4518" y="7753"/>
                  </a:cubicBezTo>
                  <a:cubicBezTo>
                    <a:pt x="4571" y="7753"/>
                    <a:pt x="4630" y="7729"/>
                    <a:pt x="4664" y="7695"/>
                  </a:cubicBezTo>
                  <a:cubicBezTo>
                    <a:pt x="4839" y="7548"/>
                    <a:pt x="4930" y="7282"/>
                    <a:pt x="5014" y="7080"/>
                  </a:cubicBezTo>
                  <a:cubicBezTo>
                    <a:pt x="5105" y="6877"/>
                    <a:pt x="5216" y="6646"/>
                    <a:pt x="5279" y="6408"/>
                  </a:cubicBezTo>
                  <a:cubicBezTo>
                    <a:pt x="5307" y="6324"/>
                    <a:pt x="5216" y="6205"/>
                    <a:pt x="5251" y="6122"/>
                  </a:cubicBezTo>
                  <a:cubicBezTo>
                    <a:pt x="5279" y="6031"/>
                    <a:pt x="5426" y="5947"/>
                    <a:pt x="5454" y="5856"/>
                  </a:cubicBezTo>
                  <a:cubicBezTo>
                    <a:pt x="5566" y="5653"/>
                    <a:pt x="5510" y="5450"/>
                    <a:pt x="5510" y="5275"/>
                  </a:cubicBezTo>
                  <a:cubicBezTo>
                    <a:pt x="5538" y="5248"/>
                    <a:pt x="5538" y="5220"/>
                    <a:pt x="5538" y="5220"/>
                  </a:cubicBezTo>
                  <a:cubicBezTo>
                    <a:pt x="5566" y="5129"/>
                    <a:pt x="5566" y="5073"/>
                    <a:pt x="5538" y="4982"/>
                  </a:cubicBezTo>
                  <a:lnTo>
                    <a:pt x="5538" y="4870"/>
                  </a:lnTo>
                  <a:cubicBezTo>
                    <a:pt x="5538" y="4751"/>
                    <a:pt x="5510" y="4632"/>
                    <a:pt x="5510" y="4520"/>
                  </a:cubicBezTo>
                  <a:cubicBezTo>
                    <a:pt x="5454" y="4199"/>
                    <a:pt x="5482" y="3877"/>
                    <a:pt x="5510" y="3555"/>
                  </a:cubicBezTo>
                  <a:cubicBezTo>
                    <a:pt x="5510" y="3527"/>
                    <a:pt x="5480" y="3513"/>
                    <a:pt x="5451" y="3513"/>
                  </a:cubicBezTo>
                  <a:cubicBezTo>
                    <a:pt x="5421" y="3513"/>
                    <a:pt x="5391" y="3527"/>
                    <a:pt x="5391" y="3555"/>
                  </a:cubicBezTo>
                  <a:lnTo>
                    <a:pt x="5391" y="3849"/>
                  </a:lnTo>
                  <a:cubicBezTo>
                    <a:pt x="5363" y="3786"/>
                    <a:pt x="5363" y="3730"/>
                    <a:pt x="5363" y="3646"/>
                  </a:cubicBezTo>
                  <a:cubicBezTo>
                    <a:pt x="5335" y="3527"/>
                    <a:pt x="5391" y="3409"/>
                    <a:pt x="5391" y="3297"/>
                  </a:cubicBezTo>
                  <a:cubicBezTo>
                    <a:pt x="5391" y="3234"/>
                    <a:pt x="5363" y="3178"/>
                    <a:pt x="5363" y="3122"/>
                  </a:cubicBezTo>
                  <a:cubicBezTo>
                    <a:pt x="5335" y="3059"/>
                    <a:pt x="5279" y="2975"/>
                    <a:pt x="5279" y="2947"/>
                  </a:cubicBezTo>
                  <a:cubicBezTo>
                    <a:pt x="5251" y="2912"/>
                    <a:pt x="5307" y="2828"/>
                    <a:pt x="5335" y="2800"/>
                  </a:cubicBezTo>
                  <a:cubicBezTo>
                    <a:pt x="5363" y="2709"/>
                    <a:pt x="5363" y="2625"/>
                    <a:pt x="5363" y="2562"/>
                  </a:cubicBezTo>
                  <a:cubicBezTo>
                    <a:pt x="5391" y="2423"/>
                    <a:pt x="5335" y="2304"/>
                    <a:pt x="5279" y="2185"/>
                  </a:cubicBezTo>
                  <a:cubicBezTo>
                    <a:pt x="5189" y="1926"/>
                    <a:pt x="4902" y="1779"/>
                    <a:pt x="4958" y="1458"/>
                  </a:cubicBezTo>
                  <a:cubicBezTo>
                    <a:pt x="4986" y="1339"/>
                    <a:pt x="4902" y="1255"/>
                    <a:pt x="4811" y="1255"/>
                  </a:cubicBezTo>
                  <a:cubicBezTo>
                    <a:pt x="4811" y="1227"/>
                    <a:pt x="4783" y="1164"/>
                    <a:pt x="4755" y="1136"/>
                  </a:cubicBezTo>
                  <a:cubicBezTo>
                    <a:pt x="4692" y="1108"/>
                    <a:pt x="4664" y="1052"/>
                    <a:pt x="4608" y="1024"/>
                  </a:cubicBezTo>
                  <a:cubicBezTo>
                    <a:pt x="4608" y="989"/>
                    <a:pt x="4580" y="989"/>
                    <a:pt x="4580" y="961"/>
                  </a:cubicBezTo>
                  <a:cubicBezTo>
                    <a:pt x="4552" y="905"/>
                    <a:pt x="4517" y="877"/>
                    <a:pt x="4461" y="849"/>
                  </a:cubicBezTo>
                  <a:cubicBezTo>
                    <a:pt x="4433" y="814"/>
                    <a:pt x="4377" y="814"/>
                    <a:pt x="4342" y="814"/>
                  </a:cubicBezTo>
                  <a:cubicBezTo>
                    <a:pt x="4314" y="640"/>
                    <a:pt x="4231" y="465"/>
                    <a:pt x="4140" y="353"/>
                  </a:cubicBezTo>
                  <a:cubicBezTo>
                    <a:pt x="3993" y="115"/>
                    <a:pt x="3818" y="3"/>
                    <a:pt x="3559" y="3"/>
                  </a:cubicBezTo>
                  <a:cubicBezTo>
                    <a:pt x="3549" y="2"/>
                    <a:pt x="3540" y="1"/>
                    <a:pt x="35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79"/>
            <p:cNvSpPr/>
            <p:nvPr/>
          </p:nvSpPr>
          <p:spPr>
            <a:xfrm>
              <a:off x="5414518" y="3433064"/>
              <a:ext cx="94706" cy="106971"/>
            </a:xfrm>
            <a:custGeom>
              <a:rect b="b" l="l" r="r" t="t"/>
              <a:pathLst>
                <a:path extrusionOk="0" h="4701" w="4162">
                  <a:moveTo>
                    <a:pt x="3011" y="1"/>
                  </a:moveTo>
                  <a:cubicBezTo>
                    <a:pt x="2856" y="1"/>
                    <a:pt x="2705" y="42"/>
                    <a:pt x="2607" y="155"/>
                  </a:cubicBezTo>
                  <a:cubicBezTo>
                    <a:pt x="2517" y="239"/>
                    <a:pt x="2461" y="358"/>
                    <a:pt x="2405" y="477"/>
                  </a:cubicBezTo>
                  <a:cubicBezTo>
                    <a:pt x="2342" y="589"/>
                    <a:pt x="2258" y="708"/>
                    <a:pt x="2167" y="826"/>
                  </a:cubicBezTo>
                  <a:cubicBezTo>
                    <a:pt x="2083" y="938"/>
                    <a:pt x="2055" y="1057"/>
                    <a:pt x="1964" y="1176"/>
                  </a:cubicBezTo>
                  <a:cubicBezTo>
                    <a:pt x="1908" y="1323"/>
                    <a:pt x="1789" y="1407"/>
                    <a:pt x="1733" y="1554"/>
                  </a:cubicBezTo>
                  <a:cubicBezTo>
                    <a:pt x="1615" y="1784"/>
                    <a:pt x="1496" y="2106"/>
                    <a:pt x="1293" y="2281"/>
                  </a:cubicBezTo>
                  <a:cubicBezTo>
                    <a:pt x="1181" y="2372"/>
                    <a:pt x="1090" y="2484"/>
                    <a:pt x="1034" y="2630"/>
                  </a:cubicBezTo>
                  <a:cubicBezTo>
                    <a:pt x="971" y="2777"/>
                    <a:pt x="1006" y="2777"/>
                    <a:pt x="887" y="2861"/>
                  </a:cubicBezTo>
                  <a:cubicBezTo>
                    <a:pt x="622" y="3071"/>
                    <a:pt x="566" y="3330"/>
                    <a:pt x="419" y="3595"/>
                  </a:cubicBezTo>
                  <a:cubicBezTo>
                    <a:pt x="363" y="3735"/>
                    <a:pt x="307" y="3882"/>
                    <a:pt x="244" y="4029"/>
                  </a:cubicBezTo>
                  <a:cubicBezTo>
                    <a:pt x="160" y="4176"/>
                    <a:pt x="69" y="4295"/>
                    <a:pt x="41" y="4435"/>
                  </a:cubicBezTo>
                  <a:cubicBezTo>
                    <a:pt x="1" y="4586"/>
                    <a:pt x="124" y="4701"/>
                    <a:pt x="251" y="4701"/>
                  </a:cubicBezTo>
                  <a:cubicBezTo>
                    <a:pt x="300" y="4701"/>
                    <a:pt x="350" y="4683"/>
                    <a:pt x="391" y="4644"/>
                  </a:cubicBezTo>
                  <a:cubicBezTo>
                    <a:pt x="482" y="4553"/>
                    <a:pt x="566" y="4469"/>
                    <a:pt x="657" y="4351"/>
                  </a:cubicBezTo>
                  <a:cubicBezTo>
                    <a:pt x="712" y="4232"/>
                    <a:pt x="768" y="4085"/>
                    <a:pt x="831" y="3973"/>
                  </a:cubicBezTo>
                  <a:cubicBezTo>
                    <a:pt x="943" y="3770"/>
                    <a:pt x="1006" y="3477"/>
                    <a:pt x="1181" y="3330"/>
                  </a:cubicBezTo>
                  <a:cubicBezTo>
                    <a:pt x="1293" y="3246"/>
                    <a:pt x="1384" y="3183"/>
                    <a:pt x="1440" y="3099"/>
                  </a:cubicBezTo>
                  <a:cubicBezTo>
                    <a:pt x="1496" y="2980"/>
                    <a:pt x="1496" y="2861"/>
                    <a:pt x="1559" y="2777"/>
                  </a:cubicBezTo>
                  <a:cubicBezTo>
                    <a:pt x="1615" y="2686"/>
                    <a:pt x="1733" y="2630"/>
                    <a:pt x="1789" y="2547"/>
                  </a:cubicBezTo>
                  <a:cubicBezTo>
                    <a:pt x="1880" y="2456"/>
                    <a:pt x="1936" y="2337"/>
                    <a:pt x="2020" y="2225"/>
                  </a:cubicBezTo>
                  <a:cubicBezTo>
                    <a:pt x="2139" y="1987"/>
                    <a:pt x="2258" y="1756"/>
                    <a:pt x="2370" y="1526"/>
                  </a:cubicBezTo>
                  <a:cubicBezTo>
                    <a:pt x="2461" y="1407"/>
                    <a:pt x="2461" y="1288"/>
                    <a:pt x="2517" y="1176"/>
                  </a:cubicBezTo>
                  <a:cubicBezTo>
                    <a:pt x="2544" y="1057"/>
                    <a:pt x="2635" y="973"/>
                    <a:pt x="2663" y="854"/>
                  </a:cubicBezTo>
                  <a:cubicBezTo>
                    <a:pt x="2719" y="736"/>
                    <a:pt x="2782" y="624"/>
                    <a:pt x="2838" y="477"/>
                  </a:cubicBezTo>
                  <a:cubicBezTo>
                    <a:pt x="2838" y="414"/>
                    <a:pt x="2838" y="414"/>
                    <a:pt x="2894" y="386"/>
                  </a:cubicBezTo>
                  <a:cubicBezTo>
                    <a:pt x="2915" y="377"/>
                    <a:pt x="2942" y="373"/>
                    <a:pt x="2970" y="373"/>
                  </a:cubicBezTo>
                  <a:cubicBezTo>
                    <a:pt x="3026" y="373"/>
                    <a:pt x="3090" y="386"/>
                    <a:pt x="3132" y="386"/>
                  </a:cubicBezTo>
                  <a:cubicBezTo>
                    <a:pt x="3419" y="414"/>
                    <a:pt x="3656" y="624"/>
                    <a:pt x="3887" y="798"/>
                  </a:cubicBezTo>
                  <a:cubicBezTo>
                    <a:pt x="3906" y="812"/>
                    <a:pt x="3927" y="818"/>
                    <a:pt x="3948" y="818"/>
                  </a:cubicBezTo>
                  <a:cubicBezTo>
                    <a:pt x="4055" y="818"/>
                    <a:pt x="4161" y="660"/>
                    <a:pt x="4062" y="561"/>
                  </a:cubicBezTo>
                  <a:cubicBezTo>
                    <a:pt x="3859" y="358"/>
                    <a:pt x="3656" y="155"/>
                    <a:pt x="3363" y="64"/>
                  </a:cubicBezTo>
                  <a:cubicBezTo>
                    <a:pt x="3260" y="27"/>
                    <a:pt x="3135" y="1"/>
                    <a:pt x="301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79"/>
            <p:cNvSpPr/>
            <p:nvPr/>
          </p:nvSpPr>
          <p:spPr>
            <a:xfrm>
              <a:off x="5576624" y="3630600"/>
              <a:ext cx="12584" cy="15633"/>
            </a:xfrm>
            <a:custGeom>
              <a:rect b="b" l="l" r="r" t="t"/>
              <a:pathLst>
                <a:path extrusionOk="0" h="687" w="553">
                  <a:moveTo>
                    <a:pt x="330" y="1"/>
                  </a:moveTo>
                  <a:cubicBezTo>
                    <a:pt x="307" y="1"/>
                    <a:pt x="284" y="4"/>
                    <a:pt x="259" y="12"/>
                  </a:cubicBezTo>
                  <a:cubicBezTo>
                    <a:pt x="84" y="68"/>
                    <a:pt x="0" y="271"/>
                    <a:pt x="0" y="445"/>
                  </a:cubicBezTo>
                  <a:cubicBezTo>
                    <a:pt x="0" y="554"/>
                    <a:pt x="94" y="687"/>
                    <a:pt x="201" y="687"/>
                  </a:cubicBezTo>
                  <a:cubicBezTo>
                    <a:pt x="211" y="687"/>
                    <a:pt x="221" y="685"/>
                    <a:pt x="231" y="683"/>
                  </a:cubicBezTo>
                  <a:cubicBezTo>
                    <a:pt x="378" y="683"/>
                    <a:pt x="462" y="592"/>
                    <a:pt x="490" y="445"/>
                  </a:cubicBezTo>
                  <a:cubicBezTo>
                    <a:pt x="490" y="417"/>
                    <a:pt x="525" y="389"/>
                    <a:pt x="525" y="361"/>
                  </a:cubicBezTo>
                  <a:lnTo>
                    <a:pt x="525" y="333"/>
                  </a:lnTo>
                  <a:cubicBezTo>
                    <a:pt x="553" y="333"/>
                    <a:pt x="553" y="299"/>
                    <a:pt x="553" y="299"/>
                  </a:cubicBezTo>
                  <a:lnTo>
                    <a:pt x="553" y="271"/>
                  </a:lnTo>
                  <a:cubicBezTo>
                    <a:pt x="553" y="187"/>
                    <a:pt x="525" y="124"/>
                    <a:pt x="462" y="68"/>
                  </a:cubicBezTo>
                  <a:cubicBezTo>
                    <a:pt x="442" y="27"/>
                    <a:pt x="391" y="1"/>
                    <a:pt x="33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79"/>
            <p:cNvSpPr/>
            <p:nvPr/>
          </p:nvSpPr>
          <p:spPr>
            <a:xfrm>
              <a:off x="5602406" y="3593168"/>
              <a:ext cx="21185" cy="16839"/>
            </a:xfrm>
            <a:custGeom>
              <a:rect b="b" l="l" r="r" t="t"/>
              <a:pathLst>
                <a:path extrusionOk="0" h="740" w="931">
                  <a:moveTo>
                    <a:pt x="563" y="0"/>
                  </a:moveTo>
                  <a:cubicBezTo>
                    <a:pt x="456" y="0"/>
                    <a:pt x="342" y="47"/>
                    <a:pt x="266" y="112"/>
                  </a:cubicBezTo>
                  <a:cubicBezTo>
                    <a:pt x="175" y="167"/>
                    <a:pt x="91" y="258"/>
                    <a:pt x="56" y="370"/>
                  </a:cubicBezTo>
                  <a:cubicBezTo>
                    <a:pt x="0" y="461"/>
                    <a:pt x="28" y="608"/>
                    <a:pt x="119" y="692"/>
                  </a:cubicBezTo>
                  <a:cubicBezTo>
                    <a:pt x="175" y="723"/>
                    <a:pt x="226" y="739"/>
                    <a:pt x="273" y="739"/>
                  </a:cubicBezTo>
                  <a:cubicBezTo>
                    <a:pt x="320" y="739"/>
                    <a:pt x="364" y="723"/>
                    <a:pt x="406" y="692"/>
                  </a:cubicBezTo>
                  <a:lnTo>
                    <a:pt x="441" y="692"/>
                  </a:lnTo>
                  <a:cubicBezTo>
                    <a:pt x="497" y="664"/>
                    <a:pt x="581" y="636"/>
                    <a:pt x="644" y="608"/>
                  </a:cubicBezTo>
                  <a:cubicBezTo>
                    <a:pt x="818" y="517"/>
                    <a:pt x="930" y="286"/>
                    <a:pt x="790" y="112"/>
                  </a:cubicBezTo>
                  <a:cubicBezTo>
                    <a:pt x="736" y="32"/>
                    <a:pt x="652" y="0"/>
                    <a:pt x="5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79"/>
            <p:cNvSpPr/>
            <p:nvPr/>
          </p:nvSpPr>
          <p:spPr>
            <a:xfrm>
              <a:off x="5632306" y="3581699"/>
              <a:ext cx="10536" cy="10672"/>
            </a:xfrm>
            <a:custGeom>
              <a:rect b="b" l="l" r="r" t="t"/>
              <a:pathLst>
                <a:path extrusionOk="0" h="469" w="463">
                  <a:moveTo>
                    <a:pt x="141" y="0"/>
                  </a:moveTo>
                  <a:cubicBezTo>
                    <a:pt x="113" y="0"/>
                    <a:pt x="113" y="35"/>
                    <a:pt x="85" y="35"/>
                  </a:cubicBezTo>
                  <a:cubicBezTo>
                    <a:pt x="29" y="63"/>
                    <a:pt x="1" y="147"/>
                    <a:pt x="1" y="238"/>
                  </a:cubicBezTo>
                  <a:cubicBezTo>
                    <a:pt x="1" y="322"/>
                    <a:pt x="29" y="413"/>
                    <a:pt x="113" y="441"/>
                  </a:cubicBezTo>
                  <a:cubicBezTo>
                    <a:pt x="176" y="469"/>
                    <a:pt x="232" y="469"/>
                    <a:pt x="288" y="469"/>
                  </a:cubicBezTo>
                  <a:cubicBezTo>
                    <a:pt x="350" y="441"/>
                    <a:pt x="406" y="413"/>
                    <a:pt x="434" y="350"/>
                  </a:cubicBezTo>
                  <a:cubicBezTo>
                    <a:pt x="462" y="322"/>
                    <a:pt x="462" y="266"/>
                    <a:pt x="462" y="238"/>
                  </a:cubicBezTo>
                  <a:lnTo>
                    <a:pt x="462" y="175"/>
                  </a:lnTo>
                  <a:lnTo>
                    <a:pt x="462" y="147"/>
                  </a:lnTo>
                  <a:lnTo>
                    <a:pt x="434" y="119"/>
                  </a:lnTo>
                  <a:cubicBezTo>
                    <a:pt x="434" y="91"/>
                    <a:pt x="406" y="63"/>
                    <a:pt x="378" y="35"/>
                  </a:cubicBezTo>
                  <a:cubicBezTo>
                    <a:pt x="315" y="0"/>
                    <a:pt x="232" y="0"/>
                    <a:pt x="14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79"/>
            <p:cNvSpPr/>
            <p:nvPr/>
          </p:nvSpPr>
          <p:spPr>
            <a:xfrm>
              <a:off x="5639474" y="3610962"/>
              <a:ext cx="13380" cy="14131"/>
            </a:xfrm>
            <a:custGeom>
              <a:rect b="b" l="l" r="r" t="t"/>
              <a:pathLst>
                <a:path extrusionOk="0" h="621" w="588">
                  <a:moveTo>
                    <a:pt x="322" y="1"/>
                  </a:moveTo>
                  <a:cubicBezTo>
                    <a:pt x="266" y="1"/>
                    <a:pt x="210" y="29"/>
                    <a:pt x="175" y="57"/>
                  </a:cubicBezTo>
                  <a:cubicBezTo>
                    <a:pt x="147" y="85"/>
                    <a:pt x="91" y="113"/>
                    <a:pt x="91" y="148"/>
                  </a:cubicBezTo>
                  <a:cubicBezTo>
                    <a:pt x="63" y="176"/>
                    <a:pt x="63" y="176"/>
                    <a:pt x="63" y="204"/>
                  </a:cubicBezTo>
                  <a:cubicBezTo>
                    <a:pt x="35" y="204"/>
                    <a:pt x="35" y="232"/>
                    <a:pt x="35" y="232"/>
                  </a:cubicBezTo>
                  <a:cubicBezTo>
                    <a:pt x="35" y="260"/>
                    <a:pt x="0" y="260"/>
                    <a:pt x="0" y="287"/>
                  </a:cubicBezTo>
                  <a:lnTo>
                    <a:pt x="0" y="322"/>
                  </a:lnTo>
                  <a:cubicBezTo>
                    <a:pt x="0" y="378"/>
                    <a:pt x="0" y="434"/>
                    <a:pt x="35" y="462"/>
                  </a:cubicBezTo>
                  <a:cubicBezTo>
                    <a:pt x="63" y="497"/>
                    <a:pt x="63" y="525"/>
                    <a:pt x="91" y="553"/>
                  </a:cubicBezTo>
                  <a:cubicBezTo>
                    <a:pt x="119" y="581"/>
                    <a:pt x="175" y="609"/>
                    <a:pt x="210" y="609"/>
                  </a:cubicBezTo>
                  <a:cubicBezTo>
                    <a:pt x="235" y="617"/>
                    <a:pt x="257" y="621"/>
                    <a:pt x="278" y="621"/>
                  </a:cubicBezTo>
                  <a:cubicBezTo>
                    <a:pt x="328" y="621"/>
                    <a:pt x="369" y="601"/>
                    <a:pt x="413" y="581"/>
                  </a:cubicBezTo>
                  <a:cubicBezTo>
                    <a:pt x="469" y="553"/>
                    <a:pt x="525" y="525"/>
                    <a:pt x="560" y="462"/>
                  </a:cubicBezTo>
                  <a:cubicBezTo>
                    <a:pt x="560" y="434"/>
                    <a:pt x="588" y="406"/>
                    <a:pt x="588" y="378"/>
                  </a:cubicBezTo>
                  <a:lnTo>
                    <a:pt x="588" y="232"/>
                  </a:lnTo>
                  <a:cubicBezTo>
                    <a:pt x="588" y="204"/>
                    <a:pt x="560" y="176"/>
                    <a:pt x="560" y="148"/>
                  </a:cubicBezTo>
                  <a:cubicBezTo>
                    <a:pt x="497" y="57"/>
                    <a:pt x="413"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79"/>
            <p:cNvSpPr/>
            <p:nvPr/>
          </p:nvSpPr>
          <p:spPr>
            <a:xfrm>
              <a:off x="5622294" y="3641522"/>
              <a:ext cx="19273" cy="15610"/>
            </a:xfrm>
            <a:custGeom>
              <a:rect b="b" l="l" r="r" t="t"/>
              <a:pathLst>
                <a:path extrusionOk="0" h="686" w="847">
                  <a:moveTo>
                    <a:pt x="499" y="0"/>
                  </a:moveTo>
                  <a:cubicBezTo>
                    <a:pt x="416" y="0"/>
                    <a:pt x="330" y="32"/>
                    <a:pt x="266" y="84"/>
                  </a:cubicBezTo>
                  <a:cubicBezTo>
                    <a:pt x="231" y="84"/>
                    <a:pt x="231" y="112"/>
                    <a:pt x="203" y="140"/>
                  </a:cubicBezTo>
                  <a:lnTo>
                    <a:pt x="147" y="140"/>
                  </a:lnTo>
                  <a:cubicBezTo>
                    <a:pt x="0" y="259"/>
                    <a:pt x="0" y="462"/>
                    <a:pt x="119" y="581"/>
                  </a:cubicBezTo>
                  <a:cubicBezTo>
                    <a:pt x="183" y="655"/>
                    <a:pt x="273" y="686"/>
                    <a:pt x="369" y="686"/>
                  </a:cubicBezTo>
                  <a:cubicBezTo>
                    <a:pt x="535" y="686"/>
                    <a:pt x="715" y="591"/>
                    <a:pt x="790" y="462"/>
                  </a:cubicBezTo>
                  <a:cubicBezTo>
                    <a:pt x="818" y="378"/>
                    <a:pt x="846" y="287"/>
                    <a:pt x="818" y="231"/>
                  </a:cubicBezTo>
                  <a:cubicBezTo>
                    <a:pt x="790" y="140"/>
                    <a:pt x="755" y="84"/>
                    <a:pt x="672" y="56"/>
                  </a:cubicBezTo>
                  <a:cubicBezTo>
                    <a:pt x="621" y="18"/>
                    <a:pt x="560" y="0"/>
                    <a:pt x="49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79"/>
            <p:cNvSpPr/>
            <p:nvPr/>
          </p:nvSpPr>
          <p:spPr>
            <a:xfrm>
              <a:off x="5584589" y="3667941"/>
              <a:ext cx="12584" cy="12584"/>
            </a:xfrm>
            <a:custGeom>
              <a:rect b="b" l="l" r="r" t="t"/>
              <a:pathLst>
                <a:path extrusionOk="0" h="553" w="553">
                  <a:moveTo>
                    <a:pt x="203" y="0"/>
                  </a:moveTo>
                  <a:lnTo>
                    <a:pt x="175" y="28"/>
                  </a:lnTo>
                  <a:cubicBezTo>
                    <a:pt x="140" y="28"/>
                    <a:pt x="112" y="56"/>
                    <a:pt x="84" y="91"/>
                  </a:cubicBezTo>
                  <a:cubicBezTo>
                    <a:pt x="28" y="119"/>
                    <a:pt x="28" y="147"/>
                    <a:pt x="0" y="203"/>
                  </a:cubicBezTo>
                  <a:lnTo>
                    <a:pt x="0" y="350"/>
                  </a:lnTo>
                  <a:cubicBezTo>
                    <a:pt x="28" y="378"/>
                    <a:pt x="28" y="406"/>
                    <a:pt x="28" y="406"/>
                  </a:cubicBezTo>
                  <a:cubicBezTo>
                    <a:pt x="56" y="469"/>
                    <a:pt x="84" y="497"/>
                    <a:pt x="140" y="524"/>
                  </a:cubicBezTo>
                  <a:cubicBezTo>
                    <a:pt x="175" y="552"/>
                    <a:pt x="203" y="552"/>
                    <a:pt x="259" y="552"/>
                  </a:cubicBezTo>
                  <a:lnTo>
                    <a:pt x="350" y="552"/>
                  </a:lnTo>
                  <a:cubicBezTo>
                    <a:pt x="434" y="524"/>
                    <a:pt x="490" y="497"/>
                    <a:pt x="525" y="406"/>
                  </a:cubicBezTo>
                  <a:cubicBezTo>
                    <a:pt x="525" y="406"/>
                    <a:pt x="553" y="378"/>
                    <a:pt x="553" y="350"/>
                  </a:cubicBezTo>
                  <a:lnTo>
                    <a:pt x="553" y="294"/>
                  </a:lnTo>
                  <a:lnTo>
                    <a:pt x="553" y="203"/>
                  </a:lnTo>
                  <a:cubicBezTo>
                    <a:pt x="553" y="175"/>
                    <a:pt x="525" y="147"/>
                    <a:pt x="490" y="119"/>
                  </a:cubicBezTo>
                  <a:cubicBezTo>
                    <a:pt x="490" y="91"/>
                    <a:pt x="462" y="56"/>
                    <a:pt x="462" y="56"/>
                  </a:cubicBezTo>
                  <a:cubicBezTo>
                    <a:pt x="434" y="28"/>
                    <a:pt x="406" y="28"/>
                    <a:pt x="378" y="28"/>
                  </a:cubicBezTo>
                  <a:cubicBezTo>
                    <a:pt x="378" y="0"/>
                    <a:pt x="350" y="0"/>
                    <a:pt x="31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79"/>
            <p:cNvSpPr/>
            <p:nvPr/>
          </p:nvSpPr>
          <p:spPr>
            <a:xfrm>
              <a:off x="5215912" y="3617493"/>
              <a:ext cx="71633" cy="73157"/>
            </a:xfrm>
            <a:custGeom>
              <a:rect b="b" l="l" r="r" t="t"/>
              <a:pathLst>
                <a:path extrusionOk="0" h="3215" w="3148">
                  <a:moveTo>
                    <a:pt x="85" y="0"/>
                  </a:moveTo>
                  <a:cubicBezTo>
                    <a:pt x="29" y="91"/>
                    <a:pt x="1" y="238"/>
                    <a:pt x="29" y="322"/>
                  </a:cubicBezTo>
                  <a:cubicBezTo>
                    <a:pt x="148" y="560"/>
                    <a:pt x="260" y="819"/>
                    <a:pt x="378" y="1049"/>
                  </a:cubicBezTo>
                  <a:cubicBezTo>
                    <a:pt x="434" y="1168"/>
                    <a:pt x="469" y="1287"/>
                    <a:pt x="525" y="1399"/>
                  </a:cubicBezTo>
                  <a:cubicBezTo>
                    <a:pt x="672" y="1784"/>
                    <a:pt x="819" y="2189"/>
                    <a:pt x="1078" y="2539"/>
                  </a:cubicBezTo>
                  <a:cubicBezTo>
                    <a:pt x="1169" y="2686"/>
                    <a:pt x="1308" y="2797"/>
                    <a:pt x="1399" y="2972"/>
                  </a:cubicBezTo>
                  <a:cubicBezTo>
                    <a:pt x="1506" y="3105"/>
                    <a:pt x="1608" y="3214"/>
                    <a:pt x="1775" y="3214"/>
                  </a:cubicBezTo>
                  <a:cubicBezTo>
                    <a:pt x="1793" y="3214"/>
                    <a:pt x="1813" y="3213"/>
                    <a:pt x="1833" y="3210"/>
                  </a:cubicBezTo>
                  <a:cubicBezTo>
                    <a:pt x="2008" y="3147"/>
                    <a:pt x="2071" y="3007"/>
                    <a:pt x="2154" y="2860"/>
                  </a:cubicBezTo>
                  <a:cubicBezTo>
                    <a:pt x="2182" y="2797"/>
                    <a:pt x="2217" y="2741"/>
                    <a:pt x="2245" y="2686"/>
                  </a:cubicBezTo>
                  <a:lnTo>
                    <a:pt x="2245" y="2658"/>
                  </a:lnTo>
                  <a:cubicBezTo>
                    <a:pt x="2273" y="2658"/>
                    <a:pt x="2301" y="2623"/>
                    <a:pt x="2329" y="2595"/>
                  </a:cubicBezTo>
                  <a:cubicBezTo>
                    <a:pt x="2357" y="2567"/>
                    <a:pt x="2392" y="2567"/>
                    <a:pt x="2420" y="2539"/>
                  </a:cubicBezTo>
                  <a:cubicBezTo>
                    <a:pt x="2476" y="2483"/>
                    <a:pt x="2567" y="2420"/>
                    <a:pt x="2651" y="2392"/>
                  </a:cubicBezTo>
                  <a:cubicBezTo>
                    <a:pt x="2770" y="2308"/>
                    <a:pt x="2917" y="2217"/>
                    <a:pt x="2973" y="2042"/>
                  </a:cubicBezTo>
                  <a:cubicBezTo>
                    <a:pt x="3056" y="1923"/>
                    <a:pt x="3091" y="1749"/>
                    <a:pt x="3056" y="1574"/>
                  </a:cubicBezTo>
                  <a:cubicBezTo>
                    <a:pt x="3091" y="1546"/>
                    <a:pt x="3119" y="1490"/>
                    <a:pt x="3119" y="1434"/>
                  </a:cubicBezTo>
                  <a:cubicBezTo>
                    <a:pt x="3147" y="1399"/>
                    <a:pt x="3147" y="1371"/>
                    <a:pt x="3147" y="1315"/>
                  </a:cubicBezTo>
                  <a:lnTo>
                    <a:pt x="3147" y="1315"/>
                  </a:lnTo>
                  <a:cubicBezTo>
                    <a:pt x="3057" y="1357"/>
                    <a:pt x="2965" y="1375"/>
                    <a:pt x="2871" y="1375"/>
                  </a:cubicBezTo>
                  <a:cubicBezTo>
                    <a:pt x="2446" y="1375"/>
                    <a:pt x="1996" y="1008"/>
                    <a:pt x="1658" y="819"/>
                  </a:cubicBezTo>
                  <a:cubicBezTo>
                    <a:pt x="1343" y="644"/>
                    <a:pt x="1022" y="441"/>
                    <a:pt x="700" y="266"/>
                  </a:cubicBezTo>
                  <a:cubicBezTo>
                    <a:pt x="525" y="175"/>
                    <a:pt x="294" y="119"/>
                    <a:pt x="8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79"/>
            <p:cNvSpPr/>
            <p:nvPr/>
          </p:nvSpPr>
          <p:spPr>
            <a:xfrm>
              <a:off x="5199369" y="3492272"/>
              <a:ext cx="184907" cy="115368"/>
            </a:xfrm>
            <a:custGeom>
              <a:rect b="b" l="l" r="r" t="t"/>
              <a:pathLst>
                <a:path extrusionOk="0" h="5070" w="8126">
                  <a:moveTo>
                    <a:pt x="5245" y="1777"/>
                  </a:moveTo>
                  <a:cubicBezTo>
                    <a:pt x="5245" y="1777"/>
                    <a:pt x="5273" y="1805"/>
                    <a:pt x="5301" y="1805"/>
                  </a:cubicBezTo>
                  <a:cubicBezTo>
                    <a:pt x="5273" y="1805"/>
                    <a:pt x="5273" y="1833"/>
                    <a:pt x="5245" y="1833"/>
                  </a:cubicBezTo>
                  <a:lnTo>
                    <a:pt x="5245" y="1777"/>
                  </a:lnTo>
                  <a:close/>
                  <a:moveTo>
                    <a:pt x="406" y="1"/>
                  </a:moveTo>
                  <a:lnTo>
                    <a:pt x="406" y="28"/>
                  </a:lnTo>
                  <a:cubicBezTo>
                    <a:pt x="406" y="28"/>
                    <a:pt x="378" y="56"/>
                    <a:pt x="378" y="84"/>
                  </a:cubicBezTo>
                  <a:cubicBezTo>
                    <a:pt x="378" y="119"/>
                    <a:pt x="406" y="119"/>
                    <a:pt x="406" y="147"/>
                  </a:cubicBezTo>
                  <a:cubicBezTo>
                    <a:pt x="406" y="175"/>
                    <a:pt x="406" y="175"/>
                    <a:pt x="434" y="203"/>
                  </a:cubicBezTo>
                  <a:cubicBezTo>
                    <a:pt x="497" y="231"/>
                    <a:pt x="525" y="294"/>
                    <a:pt x="581" y="378"/>
                  </a:cubicBezTo>
                  <a:lnTo>
                    <a:pt x="581" y="434"/>
                  </a:lnTo>
                  <a:cubicBezTo>
                    <a:pt x="672" y="497"/>
                    <a:pt x="756" y="581"/>
                    <a:pt x="812" y="672"/>
                  </a:cubicBezTo>
                  <a:cubicBezTo>
                    <a:pt x="903" y="756"/>
                    <a:pt x="959" y="875"/>
                    <a:pt x="1021" y="993"/>
                  </a:cubicBezTo>
                  <a:cubicBezTo>
                    <a:pt x="1105" y="1077"/>
                    <a:pt x="1224" y="1133"/>
                    <a:pt x="1308" y="1224"/>
                  </a:cubicBezTo>
                  <a:cubicBezTo>
                    <a:pt x="1336" y="1252"/>
                    <a:pt x="1658" y="1455"/>
                    <a:pt x="1686" y="1483"/>
                  </a:cubicBezTo>
                  <a:lnTo>
                    <a:pt x="1721" y="1483"/>
                  </a:lnTo>
                  <a:cubicBezTo>
                    <a:pt x="1749" y="1483"/>
                    <a:pt x="1749" y="1518"/>
                    <a:pt x="1749" y="1546"/>
                  </a:cubicBezTo>
                  <a:cubicBezTo>
                    <a:pt x="1749" y="1574"/>
                    <a:pt x="1721" y="1602"/>
                    <a:pt x="1686" y="1602"/>
                  </a:cubicBezTo>
                  <a:cubicBezTo>
                    <a:pt x="1658" y="1602"/>
                    <a:pt x="1602" y="1574"/>
                    <a:pt x="1546" y="1574"/>
                  </a:cubicBezTo>
                  <a:cubicBezTo>
                    <a:pt x="1458" y="1624"/>
                    <a:pt x="1350" y="1634"/>
                    <a:pt x="1245" y="1634"/>
                  </a:cubicBezTo>
                  <a:cubicBezTo>
                    <a:pt x="1176" y="1634"/>
                    <a:pt x="1108" y="1630"/>
                    <a:pt x="1049" y="1630"/>
                  </a:cubicBezTo>
                  <a:cubicBezTo>
                    <a:pt x="1021" y="1630"/>
                    <a:pt x="987" y="1630"/>
                    <a:pt x="959" y="1602"/>
                  </a:cubicBezTo>
                  <a:lnTo>
                    <a:pt x="903" y="1602"/>
                  </a:lnTo>
                  <a:lnTo>
                    <a:pt x="875" y="1630"/>
                  </a:lnTo>
                  <a:cubicBezTo>
                    <a:pt x="804" y="1666"/>
                    <a:pt x="724" y="1684"/>
                    <a:pt x="642" y="1684"/>
                  </a:cubicBezTo>
                  <a:cubicBezTo>
                    <a:pt x="519" y="1684"/>
                    <a:pt x="392" y="1645"/>
                    <a:pt x="287" y="1574"/>
                  </a:cubicBezTo>
                  <a:lnTo>
                    <a:pt x="259" y="1602"/>
                  </a:lnTo>
                  <a:cubicBezTo>
                    <a:pt x="243" y="1610"/>
                    <a:pt x="227" y="1613"/>
                    <a:pt x="210" y="1613"/>
                  </a:cubicBezTo>
                  <a:cubicBezTo>
                    <a:pt x="170" y="1613"/>
                    <a:pt x="129" y="1594"/>
                    <a:pt x="84" y="1574"/>
                  </a:cubicBezTo>
                  <a:cubicBezTo>
                    <a:pt x="57" y="1602"/>
                    <a:pt x="29" y="1630"/>
                    <a:pt x="29" y="1658"/>
                  </a:cubicBezTo>
                  <a:cubicBezTo>
                    <a:pt x="1" y="1658"/>
                    <a:pt x="1" y="1658"/>
                    <a:pt x="1" y="1693"/>
                  </a:cubicBezTo>
                  <a:cubicBezTo>
                    <a:pt x="175" y="1805"/>
                    <a:pt x="350" y="1923"/>
                    <a:pt x="525" y="2042"/>
                  </a:cubicBezTo>
                  <a:cubicBezTo>
                    <a:pt x="812" y="2182"/>
                    <a:pt x="1133" y="2301"/>
                    <a:pt x="1427" y="2420"/>
                  </a:cubicBezTo>
                  <a:cubicBezTo>
                    <a:pt x="2007" y="2567"/>
                    <a:pt x="2595" y="2595"/>
                    <a:pt x="3147" y="2707"/>
                  </a:cubicBezTo>
                  <a:cubicBezTo>
                    <a:pt x="3783" y="2853"/>
                    <a:pt x="4252" y="3175"/>
                    <a:pt x="4658" y="3644"/>
                  </a:cubicBezTo>
                  <a:cubicBezTo>
                    <a:pt x="4895" y="3874"/>
                    <a:pt x="5098" y="4168"/>
                    <a:pt x="5273" y="4455"/>
                  </a:cubicBezTo>
                  <a:cubicBezTo>
                    <a:pt x="5329" y="4546"/>
                    <a:pt x="5392" y="4692"/>
                    <a:pt x="5448" y="4804"/>
                  </a:cubicBezTo>
                  <a:cubicBezTo>
                    <a:pt x="5448" y="4839"/>
                    <a:pt x="5476" y="4839"/>
                    <a:pt x="5504" y="4839"/>
                  </a:cubicBezTo>
                  <a:cubicBezTo>
                    <a:pt x="5476" y="4951"/>
                    <a:pt x="5532" y="5070"/>
                    <a:pt x="5650" y="5070"/>
                  </a:cubicBezTo>
                  <a:cubicBezTo>
                    <a:pt x="5797" y="5042"/>
                    <a:pt x="5853" y="4951"/>
                    <a:pt x="5972" y="4867"/>
                  </a:cubicBezTo>
                  <a:cubicBezTo>
                    <a:pt x="6091" y="4776"/>
                    <a:pt x="6231" y="4692"/>
                    <a:pt x="6322" y="4574"/>
                  </a:cubicBezTo>
                  <a:cubicBezTo>
                    <a:pt x="6406" y="4455"/>
                    <a:pt x="6469" y="4343"/>
                    <a:pt x="6552" y="4252"/>
                  </a:cubicBezTo>
                  <a:cubicBezTo>
                    <a:pt x="6580" y="4224"/>
                    <a:pt x="6580" y="4196"/>
                    <a:pt x="6615" y="4196"/>
                  </a:cubicBezTo>
                  <a:cubicBezTo>
                    <a:pt x="6643" y="4224"/>
                    <a:pt x="6643" y="4280"/>
                    <a:pt x="6671" y="4315"/>
                  </a:cubicBezTo>
                  <a:cubicBezTo>
                    <a:pt x="6689" y="4369"/>
                    <a:pt x="6745" y="4400"/>
                    <a:pt x="6805" y="4400"/>
                  </a:cubicBezTo>
                  <a:cubicBezTo>
                    <a:pt x="6838" y="4400"/>
                    <a:pt x="6872" y="4391"/>
                    <a:pt x="6902" y="4371"/>
                  </a:cubicBezTo>
                  <a:cubicBezTo>
                    <a:pt x="7021" y="4371"/>
                    <a:pt x="7105" y="4252"/>
                    <a:pt x="7105" y="4168"/>
                  </a:cubicBezTo>
                  <a:cubicBezTo>
                    <a:pt x="7105" y="4049"/>
                    <a:pt x="7168" y="3902"/>
                    <a:pt x="7196" y="3790"/>
                  </a:cubicBezTo>
                  <a:cubicBezTo>
                    <a:pt x="7252" y="3727"/>
                    <a:pt x="7315" y="3671"/>
                    <a:pt x="7371" y="3616"/>
                  </a:cubicBezTo>
                  <a:cubicBezTo>
                    <a:pt x="7489" y="3525"/>
                    <a:pt x="7601" y="3406"/>
                    <a:pt x="7720" y="3294"/>
                  </a:cubicBezTo>
                  <a:cubicBezTo>
                    <a:pt x="7804" y="3175"/>
                    <a:pt x="7951" y="3028"/>
                    <a:pt x="8042" y="2853"/>
                  </a:cubicBezTo>
                  <a:cubicBezTo>
                    <a:pt x="8070" y="2825"/>
                    <a:pt x="8098" y="2797"/>
                    <a:pt x="8126" y="2769"/>
                  </a:cubicBezTo>
                  <a:cubicBezTo>
                    <a:pt x="7804" y="2679"/>
                    <a:pt x="7489" y="2329"/>
                    <a:pt x="7252" y="2182"/>
                  </a:cubicBezTo>
                  <a:cubicBezTo>
                    <a:pt x="7049" y="2042"/>
                    <a:pt x="6846" y="1895"/>
                    <a:pt x="6615" y="1749"/>
                  </a:cubicBezTo>
                  <a:cubicBezTo>
                    <a:pt x="6441" y="1658"/>
                    <a:pt x="6231" y="1546"/>
                    <a:pt x="6147" y="1343"/>
                  </a:cubicBezTo>
                  <a:lnTo>
                    <a:pt x="6119" y="1343"/>
                  </a:lnTo>
                  <a:cubicBezTo>
                    <a:pt x="5650" y="1105"/>
                    <a:pt x="5154" y="903"/>
                    <a:pt x="4658" y="756"/>
                  </a:cubicBezTo>
                  <a:cubicBezTo>
                    <a:pt x="4371" y="672"/>
                    <a:pt x="4049" y="644"/>
                    <a:pt x="3728" y="581"/>
                  </a:cubicBezTo>
                  <a:cubicBezTo>
                    <a:pt x="3469" y="525"/>
                    <a:pt x="3203" y="469"/>
                    <a:pt x="2944" y="406"/>
                  </a:cubicBezTo>
                  <a:lnTo>
                    <a:pt x="2595" y="406"/>
                  </a:lnTo>
                  <a:cubicBezTo>
                    <a:pt x="2245" y="406"/>
                    <a:pt x="1896" y="378"/>
                    <a:pt x="1574" y="322"/>
                  </a:cubicBezTo>
                  <a:cubicBezTo>
                    <a:pt x="1308" y="294"/>
                    <a:pt x="1049" y="259"/>
                    <a:pt x="812" y="175"/>
                  </a:cubicBezTo>
                  <a:cubicBezTo>
                    <a:pt x="728" y="147"/>
                    <a:pt x="672" y="119"/>
                    <a:pt x="609" y="84"/>
                  </a:cubicBezTo>
                  <a:lnTo>
                    <a:pt x="553" y="84"/>
                  </a:lnTo>
                  <a:cubicBezTo>
                    <a:pt x="497" y="84"/>
                    <a:pt x="434" y="28"/>
                    <a:pt x="40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79"/>
            <p:cNvSpPr/>
            <p:nvPr/>
          </p:nvSpPr>
          <p:spPr>
            <a:xfrm>
              <a:off x="5462531" y="3404119"/>
              <a:ext cx="112683" cy="82919"/>
            </a:xfrm>
            <a:custGeom>
              <a:rect b="b" l="l" r="r" t="t"/>
              <a:pathLst>
                <a:path extrusionOk="0" h="3644" w="4952">
                  <a:moveTo>
                    <a:pt x="1658" y="1"/>
                  </a:moveTo>
                  <a:cubicBezTo>
                    <a:pt x="1574" y="29"/>
                    <a:pt x="1483" y="57"/>
                    <a:pt x="1427" y="85"/>
                  </a:cubicBezTo>
                  <a:cubicBezTo>
                    <a:pt x="1253" y="204"/>
                    <a:pt x="1078" y="322"/>
                    <a:pt x="903" y="462"/>
                  </a:cubicBezTo>
                  <a:cubicBezTo>
                    <a:pt x="869" y="499"/>
                    <a:pt x="835" y="516"/>
                    <a:pt x="801" y="516"/>
                  </a:cubicBezTo>
                  <a:cubicBezTo>
                    <a:pt x="752" y="516"/>
                    <a:pt x="706" y="477"/>
                    <a:pt x="672" y="406"/>
                  </a:cubicBezTo>
                  <a:cubicBezTo>
                    <a:pt x="672" y="350"/>
                    <a:pt x="609" y="259"/>
                    <a:pt x="581" y="204"/>
                  </a:cubicBezTo>
                  <a:cubicBezTo>
                    <a:pt x="581" y="176"/>
                    <a:pt x="581" y="176"/>
                    <a:pt x="553" y="148"/>
                  </a:cubicBezTo>
                  <a:cubicBezTo>
                    <a:pt x="537" y="156"/>
                    <a:pt x="519" y="159"/>
                    <a:pt x="499" y="159"/>
                  </a:cubicBezTo>
                  <a:cubicBezTo>
                    <a:pt x="451" y="159"/>
                    <a:pt x="399" y="138"/>
                    <a:pt x="379" y="113"/>
                  </a:cubicBezTo>
                  <a:lnTo>
                    <a:pt x="379" y="85"/>
                  </a:lnTo>
                  <a:cubicBezTo>
                    <a:pt x="351" y="113"/>
                    <a:pt x="351" y="113"/>
                    <a:pt x="323" y="113"/>
                  </a:cubicBezTo>
                  <a:cubicBezTo>
                    <a:pt x="176" y="204"/>
                    <a:pt x="85" y="378"/>
                    <a:pt x="1" y="497"/>
                  </a:cubicBezTo>
                  <a:lnTo>
                    <a:pt x="1" y="525"/>
                  </a:lnTo>
                  <a:cubicBezTo>
                    <a:pt x="66" y="571"/>
                    <a:pt x="130" y="592"/>
                    <a:pt x="193" y="592"/>
                  </a:cubicBezTo>
                  <a:cubicBezTo>
                    <a:pt x="245" y="592"/>
                    <a:pt x="297" y="578"/>
                    <a:pt x="351" y="553"/>
                  </a:cubicBezTo>
                  <a:lnTo>
                    <a:pt x="407" y="553"/>
                  </a:lnTo>
                  <a:cubicBezTo>
                    <a:pt x="700" y="581"/>
                    <a:pt x="931" y="756"/>
                    <a:pt x="1169" y="875"/>
                  </a:cubicBezTo>
                  <a:cubicBezTo>
                    <a:pt x="1225" y="931"/>
                    <a:pt x="1225" y="959"/>
                    <a:pt x="1253" y="987"/>
                  </a:cubicBezTo>
                  <a:cubicBezTo>
                    <a:pt x="1345" y="1082"/>
                    <a:pt x="1451" y="1121"/>
                    <a:pt x="1558" y="1121"/>
                  </a:cubicBezTo>
                  <a:cubicBezTo>
                    <a:pt x="1685" y="1121"/>
                    <a:pt x="1814" y="1066"/>
                    <a:pt x="1924" y="987"/>
                  </a:cubicBezTo>
                  <a:cubicBezTo>
                    <a:pt x="1980" y="987"/>
                    <a:pt x="2071" y="987"/>
                    <a:pt x="2127" y="959"/>
                  </a:cubicBezTo>
                  <a:cubicBezTo>
                    <a:pt x="2155" y="1078"/>
                    <a:pt x="2218" y="1106"/>
                    <a:pt x="2329" y="1196"/>
                  </a:cubicBezTo>
                  <a:cubicBezTo>
                    <a:pt x="2476" y="1280"/>
                    <a:pt x="2567" y="1371"/>
                    <a:pt x="2679" y="1483"/>
                  </a:cubicBezTo>
                  <a:cubicBezTo>
                    <a:pt x="2770" y="1602"/>
                    <a:pt x="2882" y="1721"/>
                    <a:pt x="3029" y="1777"/>
                  </a:cubicBezTo>
                  <a:cubicBezTo>
                    <a:pt x="3148" y="1833"/>
                    <a:pt x="3266" y="1861"/>
                    <a:pt x="3378" y="1952"/>
                  </a:cubicBezTo>
                  <a:cubicBezTo>
                    <a:pt x="3441" y="2008"/>
                    <a:pt x="3469" y="2008"/>
                    <a:pt x="3497" y="2036"/>
                  </a:cubicBezTo>
                  <a:lnTo>
                    <a:pt x="3497" y="2154"/>
                  </a:lnTo>
                  <a:cubicBezTo>
                    <a:pt x="3525" y="2245"/>
                    <a:pt x="3553" y="2301"/>
                    <a:pt x="3616" y="2357"/>
                  </a:cubicBezTo>
                  <a:cubicBezTo>
                    <a:pt x="3644" y="2385"/>
                    <a:pt x="3672" y="2420"/>
                    <a:pt x="3728" y="2448"/>
                  </a:cubicBezTo>
                  <a:cubicBezTo>
                    <a:pt x="3756" y="2623"/>
                    <a:pt x="3903" y="2770"/>
                    <a:pt x="4050" y="2854"/>
                  </a:cubicBezTo>
                  <a:cubicBezTo>
                    <a:pt x="4078" y="2882"/>
                    <a:pt x="4105" y="2882"/>
                    <a:pt x="4105" y="2882"/>
                  </a:cubicBezTo>
                  <a:cubicBezTo>
                    <a:pt x="4140" y="2910"/>
                    <a:pt x="4140" y="2945"/>
                    <a:pt x="4168" y="2945"/>
                  </a:cubicBezTo>
                  <a:cubicBezTo>
                    <a:pt x="4196" y="3028"/>
                    <a:pt x="4196" y="3084"/>
                    <a:pt x="4224" y="3147"/>
                  </a:cubicBezTo>
                  <a:cubicBezTo>
                    <a:pt x="4252" y="3259"/>
                    <a:pt x="4280" y="3350"/>
                    <a:pt x="4315" y="3434"/>
                  </a:cubicBezTo>
                  <a:cubicBezTo>
                    <a:pt x="4343" y="3553"/>
                    <a:pt x="4427" y="3609"/>
                    <a:pt x="4518" y="3644"/>
                  </a:cubicBezTo>
                  <a:cubicBezTo>
                    <a:pt x="4490" y="3581"/>
                    <a:pt x="4455" y="3525"/>
                    <a:pt x="4518" y="3469"/>
                  </a:cubicBezTo>
                  <a:cubicBezTo>
                    <a:pt x="4574" y="3378"/>
                    <a:pt x="4630" y="3294"/>
                    <a:pt x="4693" y="3175"/>
                  </a:cubicBezTo>
                  <a:lnTo>
                    <a:pt x="4693" y="3147"/>
                  </a:lnTo>
                  <a:cubicBezTo>
                    <a:pt x="4777" y="2826"/>
                    <a:pt x="4952" y="2504"/>
                    <a:pt x="4924" y="2182"/>
                  </a:cubicBezTo>
                  <a:cubicBezTo>
                    <a:pt x="4912" y="1983"/>
                    <a:pt x="4764" y="1929"/>
                    <a:pt x="4579" y="1929"/>
                  </a:cubicBezTo>
                  <a:cubicBezTo>
                    <a:pt x="4354" y="1929"/>
                    <a:pt x="4073" y="2009"/>
                    <a:pt x="3913" y="2009"/>
                  </a:cubicBezTo>
                  <a:cubicBezTo>
                    <a:pt x="3899" y="2009"/>
                    <a:pt x="3886" y="2009"/>
                    <a:pt x="3875" y="2008"/>
                  </a:cubicBezTo>
                  <a:lnTo>
                    <a:pt x="3847" y="2008"/>
                  </a:lnTo>
                  <a:cubicBezTo>
                    <a:pt x="3819" y="2070"/>
                    <a:pt x="3791" y="2126"/>
                    <a:pt x="3728" y="2154"/>
                  </a:cubicBezTo>
                  <a:cubicBezTo>
                    <a:pt x="3710" y="2163"/>
                    <a:pt x="3692" y="2167"/>
                    <a:pt x="3673" y="2167"/>
                  </a:cubicBezTo>
                  <a:cubicBezTo>
                    <a:pt x="3576" y="2167"/>
                    <a:pt x="3487" y="2056"/>
                    <a:pt x="3581" y="1980"/>
                  </a:cubicBezTo>
                  <a:cubicBezTo>
                    <a:pt x="3644" y="1896"/>
                    <a:pt x="3616" y="1602"/>
                    <a:pt x="3616" y="1483"/>
                  </a:cubicBezTo>
                  <a:lnTo>
                    <a:pt x="3616" y="1399"/>
                  </a:lnTo>
                  <a:cubicBezTo>
                    <a:pt x="3616" y="1371"/>
                    <a:pt x="3581" y="1336"/>
                    <a:pt x="3581" y="1308"/>
                  </a:cubicBezTo>
                  <a:cubicBezTo>
                    <a:pt x="3553" y="1224"/>
                    <a:pt x="3497" y="1134"/>
                    <a:pt x="3469" y="1022"/>
                  </a:cubicBezTo>
                  <a:cubicBezTo>
                    <a:pt x="3266" y="987"/>
                    <a:pt x="3029" y="987"/>
                    <a:pt x="2826" y="931"/>
                  </a:cubicBezTo>
                  <a:cubicBezTo>
                    <a:pt x="2798" y="959"/>
                    <a:pt x="2770" y="959"/>
                    <a:pt x="2707" y="959"/>
                  </a:cubicBezTo>
                  <a:lnTo>
                    <a:pt x="2532" y="959"/>
                  </a:lnTo>
                  <a:cubicBezTo>
                    <a:pt x="2532" y="1010"/>
                    <a:pt x="2476" y="1057"/>
                    <a:pt x="2406" y="1057"/>
                  </a:cubicBezTo>
                  <a:cubicBezTo>
                    <a:pt x="2390" y="1057"/>
                    <a:pt x="2374" y="1055"/>
                    <a:pt x="2357" y="1050"/>
                  </a:cubicBezTo>
                  <a:cubicBezTo>
                    <a:pt x="2183" y="903"/>
                    <a:pt x="2183" y="672"/>
                    <a:pt x="2183" y="462"/>
                  </a:cubicBezTo>
                  <a:cubicBezTo>
                    <a:pt x="2183" y="462"/>
                    <a:pt x="2155" y="462"/>
                    <a:pt x="2155" y="434"/>
                  </a:cubicBezTo>
                  <a:cubicBezTo>
                    <a:pt x="2099" y="462"/>
                    <a:pt x="2043" y="462"/>
                    <a:pt x="1980" y="497"/>
                  </a:cubicBezTo>
                  <a:cubicBezTo>
                    <a:pt x="1952" y="462"/>
                    <a:pt x="1952" y="434"/>
                    <a:pt x="1924" y="434"/>
                  </a:cubicBezTo>
                  <a:cubicBezTo>
                    <a:pt x="1952" y="378"/>
                    <a:pt x="1980" y="322"/>
                    <a:pt x="1980" y="259"/>
                  </a:cubicBezTo>
                  <a:cubicBezTo>
                    <a:pt x="1868" y="148"/>
                    <a:pt x="1777" y="85"/>
                    <a:pt x="165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79"/>
            <p:cNvSpPr/>
            <p:nvPr/>
          </p:nvSpPr>
          <p:spPr>
            <a:xfrm>
              <a:off x="5563904" y="3488290"/>
              <a:ext cx="30560" cy="40436"/>
            </a:xfrm>
            <a:custGeom>
              <a:rect b="b" l="l" r="r" t="t"/>
              <a:pathLst>
                <a:path extrusionOk="0" h="1777" w="1343">
                  <a:moveTo>
                    <a:pt x="119" y="1"/>
                  </a:moveTo>
                  <a:cubicBezTo>
                    <a:pt x="35" y="57"/>
                    <a:pt x="0" y="120"/>
                    <a:pt x="0" y="231"/>
                  </a:cubicBezTo>
                  <a:cubicBezTo>
                    <a:pt x="0" y="406"/>
                    <a:pt x="63" y="525"/>
                    <a:pt x="119" y="672"/>
                  </a:cubicBezTo>
                  <a:cubicBezTo>
                    <a:pt x="147" y="728"/>
                    <a:pt x="175" y="784"/>
                    <a:pt x="175" y="819"/>
                  </a:cubicBezTo>
                  <a:cubicBezTo>
                    <a:pt x="238" y="1078"/>
                    <a:pt x="210" y="1343"/>
                    <a:pt x="266" y="1574"/>
                  </a:cubicBezTo>
                  <a:cubicBezTo>
                    <a:pt x="294" y="1658"/>
                    <a:pt x="350" y="1749"/>
                    <a:pt x="441" y="1777"/>
                  </a:cubicBezTo>
                  <a:cubicBezTo>
                    <a:pt x="441" y="1777"/>
                    <a:pt x="469" y="1749"/>
                    <a:pt x="497" y="1721"/>
                  </a:cubicBezTo>
                  <a:cubicBezTo>
                    <a:pt x="818" y="1546"/>
                    <a:pt x="1084" y="1252"/>
                    <a:pt x="1343" y="1022"/>
                  </a:cubicBezTo>
                  <a:lnTo>
                    <a:pt x="1343" y="994"/>
                  </a:lnTo>
                  <a:cubicBezTo>
                    <a:pt x="1315" y="700"/>
                    <a:pt x="1259" y="497"/>
                    <a:pt x="993" y="322"/>
                  </a:cubicBezTo>
                  <a:cubicBezTo>
                    <a:pt x="874" y="259"/>
                    <a:pt x="762" y="203"/>
                    <a:pt x="615" y="148"/>
                  </a:cubicBezTo>
                  <a:cubicBezTo>
                    <a:pt x="469" y="85"/>
                    <a:pt x="385" y="29"/>
                    <a:pt x="238" y="29"/>
                  </a:cubicBezTo>
                  <a:cubicBezTo>
                    <a:pt x="175" y="29"/>
                    <a:pt x="147" y="29"/>
                    <a:pt x="11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79"/>
            <p:cNvSpPr/>
            <p:nvPr/>
          </p:nvSpPr>
          <p:spPr>
            <a:xfrm>
              <a:off x="5563267" y="3529340"/>
              <a:ext cx="26578" cy="40436"/>
            </a:xfrm>
            <a:custGeom>
              <a:rect b="b" l="l" r="r" t="t"/>
              <a:pathLst>
                <a:path extrusionOk="0" h="1777" w="1168">
                  <a:moveTo>
                    <a:pt x="469" y="1"/>
                  </a:moveTo>
                  <a:cubicBezTo>
                    <a:pt x="350" y="1"/>
                    <a:pt x="266" y="92"/>
                    <a:pt x="266" y="204"/>
                  </a:cubicBezTo>
                  <a:cubicBezTo>
                    <a:pt x="266" y="294"/>
                    <a:pt x="203" y="378"/>
                    <a:pt x="175" y="441"/>
                  </a:cubicBezTo>
                  <a:cubicBezTo>
                    <a:pt x="0" y="616"/>
                    <a:pt x="28" y="903"/>
                    <a:pt x="63" y="1140"/>
                  </a:cubicBezTo>
                  <a:cubicBezTo>
                    <a:pt x="91" y="1343"/>
                    <a:pt x="63" y="1637"/>
                    <a:pt x="294" y="1777"/>
                  </a:cubicBezTo>
                  <a:cubicBezTo>
                    <a:pt x="294" y="1721"/>
                    <a:pt x="322" y="1665"/>
                    <a:pt x="378" y="1637"/>
                  </a:cubicBezTo>
                  <a:cubicBezTo>
                    <a:pt x="525" y="1518"/>
                    <a:pt x="699" y="1427"/>
                    <a:pt x="874" y="1287"/>
                  </a:cubicBezTo>
                  <a:cubicBezTo>
                    <a:pt x="965" y="1224"/>
                    <a:pt x="1077" y="1140"/>
                    <a:pt x="1168" y="1050"/>
                  </a:cubicBezTo>
                  <a:cubicBezTo>
                    <a:pt x="1112" y="903"/>
                    <a:pt x="1077" y="763"/>
                    <a:pt x="993" y="616"/>
                  </a:cubicBezTo>
                  <a:cubicBezTo>
                    <a:pt x="874" y="441"/>
                    <a:pt x="699" y="322"/>
                    <a:pt x="525" y="238"/>
                  </a:cubicBezTo>
                  <a:cubicBezTo>
                    <a:pt x="441" y="176"/>
                    <a:pt x="413" y="64"/>
                    <a:pt x="46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79"/>
            <p:cNvSpPr/>
            <p:nvPr/>
          </p:nvSpPr>
          <p:spPr>
            <a:xfrm>
              <a:off x="5561447" y="3571027"/>
              <a:ext cx="15837" cy="28193"/>
            </a:xfrm>
            <a:custGeom>
              <a:rect b="b" l="l" r="r" t="t"/>
              <a:pathLst>
                <a:path extrusionOk="0" h="1239" w="696">
                  <a:moveTo>
                    <a:pt x="327" y="0"/>
                  </a:moveTo>
                  <a:cubicBezTo>
                    <a:pt x="256" y="0"/>
                    <a:pt x="199" y="51"/>
                    <a:pt x="199" y="120"/>
                  </a:cubicBezTo>
                  <a:cubicBezTo>
                    <a:pt x="199" y="329"/>
                    <a:pt x="199" y="532"/>
                    <a:pt x="143" y="735"/>
                  </a:cubicBezTo>
                  <a:cubicBezTo>
                    <a:pt x="108" y="854"/>
                    <a:pt x="24" y="966"/>
                    <a:pt x="24" y="1085"/>
                  </a:cubicBezTo>
                  <a:cubicBezTo>
                    <a:pt x="1" y="1183"/>
                    <a:pt x="98" y="1238"/>
                    <a:pt x="180" y="1238"/>
                  </a:cubicBezTo>
                  <a:cubicBezTo>
                    <a:pt x="197" y="1238"/>
                    <a:pt x="213" y="1236"/>
                    <a:pt x="227" y="1231"/>
                  </a:cubicBezTo>
                  <a:cubicBezTo>
                    <a:pt x="318" y="1168"/>
                    <a:pt x="402" y="1085"/>
                    <a:pt x="430" y="994"/>
                  </a:cubicBezTo>
                  <a:cubicBezTo>
                    <a:pt x="453" y="1003"/>
                    <a:pt x="477" y="1007"/>
                    <a:pt x="498" y="1007"/>
                  </a:cubicBezTo>
                  <a:cubicBezTo>
                    <a:pt x="561" y="1007"/>
                    <a:pt x="612" y="972"/>
                    <a:pt x="633" y="910"/>
                  </a:cubicBezTo>
                  <a:cubicBezTo>
                    <a:pt x="667" y="882"/>
                    <a:pt x="695" y="819"/>
                    <a:pt x="695" y="763"/>
                  </a:cubicBezTo>
                  <a:lnTo>
                    <a:pt x="695" y="616"/>
                  </a:lnTo>
                  <a:lnTo>
                    <a:pt x="695" y="469"/>
                  </a:lnTo>
                  <a:cubicBezTo>
                    <a:pt x="695" y="385"/>
                    <a:pt x="605" y="294"/>
                    <a:pt x="521" y="294"/>
                  </a:cubicBezTo>
                  <a:lnTo>
                    <a:pt x="521" y="266"/>
                  </a:lnTo>
                  <a:lnTo>
                    <a:pt x="521" y="183"/>
                  </a:lnTo>
                  <a:cubicBezTo>
                    <a:pt x="521" y="155"/>
                    <a:pt x="521" y="155"/>
                    <a:pt x="493" y="155"/>
                  </a:cubicBezTo>
                  <a:lnTo>
                    <a:pt x="493" y="120"/>
                  </a:lnTo>
                  <a:lnTo>
                    <a:pt x="493" y="92"/>
                  </a:lnTo>
                  <a:cubicBezTo>
                    <a:pt x="493" y="92"/>
                    <a:pt x="458" y="92"/>
                    <a:pt x="458" y="64"/>
                  </a:cubicBezTo>
                  <a:cubicBezTo>
                    <a:pt x="402" y="64"/>
                    <a:pt x="402" y="36"/>
                    <a:pt x="374" y="8"/>
                  </a:cubicBezTo>
                  <a:cubicBezTo>
                    <a:pt x="358" y="3"/>
                    <a:pt x="342" y="0"/>
                    <a:pt x="3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79"/>
            <p:cNvSpPr/>
            <p:nvPr/>
          </p:nvSpPr>
          <p:spPr>
            <a:xfrm>
              <a:off x="5544016" y="3606730"/>
              <a:ext cx="21959" cy="32107"/>
            </a:xfrm>
            <a:custGeom>
              <a:rect b="b" l="l" r="r" t="t"/>
              <a:pathLst>
                <a:path extrusionOk="0" h="1411" w="965">
                  <a:moveTo>
                    <a:pt x="666" y="1"/>
                  </a:moveTo>
                  <a:cubicBezTo>
                    <a:pt x="626" y="1"/>
                    <a:pt x="587" y="21"/>
                    <a:pt x="559" y="68"/>
                  </a:cubicBezTo>
                  <a:cubicBezTo>
                    <a:pt x="469" y="271"/>
                    <a:pt x="385" y="473"/>
                    <a:pt x="294" y="683"/>
                  </a:cubicBezTo>
                  <a:cubicBezTo>
                    <a:pt x="266" y="767"/>
                    <a:pt x="238" y="886"/>
                    <a:pt x="175" y="942"/>
                  </a:cubicBezTo>
                  <a:cubicBezTo>
                    <a:pt x="119" y="1033"/>
                    <a:pt x="63" y="1061"/>
                    <a:pt x="35" y="1173"/>
                  </a:cubicBezTo>
                  <a:cubicBezTo>
                    <a:pt x="0" y="1236"/>
                    <a:pt x="63" y="1348"/>
                    <a:pt x="147" y="1348"/>
                  </a:cubicBezTo>
                  <a:cubicBezTo>
                    <a:pt x="168" y="1359"/>
                    <a:pt x="188" y="1363"/>
                    <a:pt x="208" y="1363"/>
                  </a:cubicBezTo>
                  <a:cubicBezTo>
                    <a:pt x="247" y="1363"/>
                    <a:pt x="284" y="1348"/>
                    <a:pt x="322" y="1348"/>
                  </a:cubicBezTo>
                  <a:cubicBezTo>
                    <a:pt x="413" y="1382"/>
                    <a:pt x="469" y="1410"/>
                    <a:pt x="559" y="1410"/>
                  </a:cubicBezTo>
                  <a:cubicBezTo>
                    <a:pt x="699" y="1410"/>
                    <a:pt x="790" y="1320"/>
                    <a:pt x="846" y="1208"/>
                  </a:cubicBezTo>
                  <a:cubicBezTo>
                    <a:pt x="909" y="998"/>
                    <a:pt x="965" y="683"/>
                    <a:pt x="846" y="508"/>
                  </a:cubicBezTo>
                  <a:cubicBezTo>
                    <a:pt x="818" y="473"/>
                    <a:pt x="790" y="446"/>
                    <a:pt x="734" y="446"/>
                  </a:cubicBezTo>
                  <a:cubicBezTo>
                    <a:pt x="762" y="362"/>
                    <a:pt x="790" y="271"/>
                    <a:pt x="818" y="187"/>
                  </a:cubicBezTo>
                  <a:cubicBezTo>
                    <a:pt x="837" y="87"/>
                    <a:pt x="750" y="1"/>
                    <a:pt x="6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79"/>
            <p:cNvSpPr/>
            <p:nvPr/>
          </p:nvSpPr>
          <p:spPr>
            <a:xfrm>
              <a:off x="5516961" y="3651375"/>
              <a:ext cx="23893" cy="20548"/>
            </a:xfrm>
            <a:custGeom>
              <a:rect b="b" l="l" r="r" t="t"/>
              <a:pathLst>
                <a:path extrusionOk="0" h="903" w="1050">
                  <a:moveTo>
                    <a:pt x="874" y="1"/>
                  </a:moveTo>
                  <a:cubicBezTo>
                    <a:pt x="756" y="1"/>
                    <a:pt x="700" y="57"/>
                    <a:pt x="637" y="120"/>
                  </a:cubicBezTo>
                  <a:cubicBezTo>
                    <a:pt x="581" y="148"/>
                    <a:pt x="553" y="176"/>
                    <a:pt x="525" y="232"/>
                  </a:cubicBezTo>
                  <a:cubicBezTo>
                    <a:pt x="525" y="260"/>
                    <a:pt x="490" y="260"/>
                    <a:pt x="462" y="260"/>
                  </a:cubicBezTo>
                  <a:cubicBezTo>
                    <a:pt x="287" y="350"/>
                    <a:pt x="112" y="406"/>
                    <a:pt x="28" y="609"/>
                  </a:cubicBezTo>
                  <a:cubicBezTo>
                    <a:pt x="0" y="700"/>
                    <a:pt x="56" y="784"/>
                    <a:pt x="112" y="819"/>
                  </a:cubicBezTo>
                  <a:cubicBezTo>
                    <a:pt x="179" y="860"/>
                    <a:pt x="257" y="886"/>
                    <a:pt x="340" y="886"/>
                  </a:cubicBezTo>
                  <a:cubicBezTo>
                    <a:pt x="371" y="886"/>
                    <a:pt x="402" y="882"/>
                    <a:pt x="434" y="875"/>
                  </a:cubicBezTo>
                  <a:cubicBezTo>
                    <a:pt x="462" y="903"/>
                    <a:pt x="490" y="903"/>
                    <a:pt x="553" y="903"/>
                  </a:cubicBezTo>
                  <a:cubicBezTo>
                    <a:pt x="581" y="903"/>
                    <a:pt x="637" y="903"/>
                    <a:pt x="665" y="875"/>
                  </a:cubicBezTo>
                  <a:cubicBezTo>
                    <a:pt x="691" y="886"/>
                    <a:pt x="725" y="893"/>
                    <a:pt x="761" y="893"/>
                  </a:cubicBezTo>
                  <a:cubicBezTo>
                    <a:pt x="812" y="893"/>
                    <a:pt x="866" y="880"/>
                    <a:pt x="902" y="847"/>
                  </a:cubicBezTo>
                  <a:cubicBezTo>
                    <a:pt x="958" y="756"/>
                    <a:pt x="1014" y="672"/>
                    <a:pt x="1014" y="553"/>
                  </a:cubicBezTo>
                  <a:cubicBezTo>
                    <a:pt x="1014" y="525"/>
                    <a:pt x="1014" y="525"/>
                    <a:pt x="986" y="497"/>
                  </a:cubicBezTo>
                  <a:cubicBezTo>
                    <a:pt x="1049" y="378"/>
                    <a:pt x="1049" y="260"/>
                    <a:pt x="986" y="148"/>
                  </a:cubicBezTo>
                  <a:cubicBezTo>
                    <a:pt x="958" y="148"/>
                    <a:pt x="930" y="120"/>
                    <a:pt x="902" y="85"/>
                  </a:cubicBezTo>
                  <a:cubicBezTo>
                    <a:pt x="930" y="57"/>
                    <a:pt x="902" y="1"/>
                    <a:pt x="87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79"/>
            <p:cNvSpPr/>
            <p:nvPr/>
          </p:nvSpPr>
          <p:spPr>
            <a:xfrm>
              <a:off x="5217186" y="3617493"/>
              <a:ext cx="48400" cy="69721"/>
            </a:xfrm>
            <a:custGeom>
              <a:rect b="b" l="l" r="r" t="t"/>
              <a:pathLst>
                <a:path extrusionOk="0" h="3064" w="2127">
                  <a:moveTo>
                    <a:pt x="1" y="0"/>
                  </a:moveTo>
                  <a:lnTo>
                    <a:pt x="1" y="0"/>
                  </a:lnTo>
                  <a:cubicBezTo>
                    <a:pt x="120" y="413"/>
                    <a:pt x="238" y="791"/>
                    <a:pt x="413" y="1140"/>
                  </a:cubicBezTo>
                  <a:cubicBezTo>
                    <a:pt x="350" y="1168"/>
                    <a:pt x="350" y="1224"/>
                    <a:pt x="350" y="1287"/>
                  </a:cubicBezTo>
                  <a:cubicBezTo>
                    <a:pt x="350" y="1518"/>
                    <a:pt x="525" y="1693"/>
                    <a:pt x="644" y="1867"/>
                  </a:cubicBezTo>
                  <a:cubicBezTo>
                    <a:pt x="819" y="2098"/>
                    <a:pt x="966" y="2336"/>
                    <a:pt x="1140" y="2567"/>
                  </a:cubicBezTo>
                  <a:cubicBezTo>
                    <a:pt x="1140" y="2595"/>
                    <a:pt x="1168" y="2623"/>
                    <a:pt x="1196" y="2658"/>
                  </a:cubicBezTo>
                  <a:cubicBezTo>
                    <a:pt x="1252" y="2741"/>
                    <a:pt x="1315" y="2797"/>
                    <a:pt x="1371" y="2888"/>
                  </a:cubicBezTo>
                  <a:cubicBezTo>
                    <a:pt x="1371" y="2944"/>
                    <a:pt x="1399" y="3007"/>
                    <a:pt x="1462" y="3035"/>
                  </a:cubicBezTo>
                  <a:cubicBezTo>
                    <a:pt x="1510" y="3055"/>
                    <a:pt x="1555" y="3064"/>
                    <a:pt x="1597" y="3064"/>
                  </a:cubicBezTo>
                  <a:cubicBezTo>
                    <a:pt x="1733" y="3064"/>
                    <a:pt x="1838" y="2972"/>
                    <a:pt x="1924" y="2860"/>
                  </a:cubicBezTo>
                  <a:cubicBezTo>
                    <a:pt x="2043" y="2860"/>
                    <a:pt x="2126" y="2686"/>
                    <a:pt x="2070" y="2567"/>
                  </a:cubicBezTo>
                  <a:cubicBezTo>
                    <a:pt x="2015" y="2483"/>
                    <a:pt x="1952" y="2420"/>
                    <a:pt x="1868" y="2336"/>
                  </a:cubicBezTo>
                  <a:cubicBezTo>
                    <a:pt x="2098" y="2308"/>
                    <a:pt x="2015" y="2014"/>
                    <a:pt x="1812" y="2014"/>
                  </a:cubicBezTo>
                  <a:lnTo>
                    <a:pt x="1812" y="1986"/>
                  </a:lnTo>
                  <a:lnTo>
                    <a:pt x="1749" y="1923"/>
                  </a:lnTo>
                  <a:cubicBezTo>
                    <a:pt x="1693" y="1895"/>
                    <a:pt x="1665" y="1867"/>
                    <a:pt x="1637" y="1839"/>
                  </a:cubicBezTo>
                  <a:cubicBezTo>
                    <a:pt x="1490" y="1693"/>
                    <a:pt x="1371" y="1574"/>
                    <a:pt x="1224" y="1462"/>
                  </a:cubicBezTo>
                  <a:cubicBezTo>
                    <a:pt x="1078" y="1315"/>
                    <a:pt x="966" y="1140"/>
                    <a:pt x="819" y="965"/>
                  </a:cubicBezTo>
                  <a:cubicBezTo>
                    <a:pt x="791" y="937"/>
                    <a:pt x="763" y="875"/>
                    <a:pt x="728" y="847"/>
                  </a:cubicBezTo>
                  <a:cubicBezTo>
                    <a:pt x="616" y="672"/>
                    <a:pt x="525" y="469"/>
                    <a:pt x="413" y="294"/>
                  </a:cubicBezTo>
                  <a:cubicBezTo>
                    <a:pt x="378" y="294"/>
                    <a:pt x="378" y="294"/>
                    <a:pt x="378" y="266"/>
                  </a:cubicBezTo>
                  <a:cubicBezTo>
                    <a:pt x="364" y="252"/>
                    <a:pt x="343" y="245"/>
                    <a:pt x="319" y="245"/>
                  </a:cubicBezTo>
                  <a:cubicBezTo>
                    <a:pt x="294" y="245"/>
                    <a:pt x="266" y="252"/>
                    <a:pt x="238" y="266"/>
                  </a:cubicBezTo>
                  <a:cubicBezTo>
                    <a:pt x="204" y="175"/>
                    <a:pt x="176" y="119"/>
                    <a:pt x="120" y="63"/>
                  </a:cubicBezTo>
                  <a:cubicBezTo>
                    <a:pt x="92" y="35"/>
                    <a:pt x="64" y="35"/>
                    <a:pt x="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79"/>
            <p:cNvSpPr/>
            <p:nvPr/>
          </p:nvSpPr>
          <p:spPr>
            <a:xfrm>
              <a:off x="5205263" y="3501397"/>
              <a:ext cx="162653" cy="111022"/>
            </a:xfrm>
            <a:custGeom>
              <a:rect b="b" l="l" r="r" t="t"/>
              <a:pathLst>
                <a:path extrusionOk="0" h="4879" w="7148">
                  <a:moveTo>
                    <a:pt x="618" y="1"/>
                  </a:moveTo>
                  <a:cubicBezTo>
                    <a:pt x="548" y="1"/>
                    <a:pt x="528" y="102"/>
                    <a:pt x="553" y="152"/>
                  </a:cubicBezTo>
                  <a:cubicBezTo>
                    <a:pt x="553" y="180"/>
                    <a:pt x="553" y="208"/>
                    <a:pt x="525" y="243"/>
                  </a:cubicBezTo>
                  <a:cubicBezTo>
                    <a:pt x="553" y="243"/>
                    <a:pt x="553" y="271"/>
                    <a:pt x="553" y="271"/>
                  </a:cubicBezTo>
                  <a:cubicBezTo>
                    <a:pt x="616" y="355"/>
                    <a:pt x="672" y="418"/>
                    <a:pt x="728" y="502"/>
                  </a:cubicBezTo>
                  <a:cubicBezTo>
                    <a:pt x="1077" y="795"/>
                    <a:pt x="1518" y="1026"/>
                    <a:pt x="1951" y="1145"/>
                  </a:cubicBezTo>
                  <a:cubicBezTo>
                    <a:pt x="2161" y="1257"/>
                    <a:pt x="2392" y="1320"/>
                    <a:pt x="2622" y="1404"/>
                  </a:cubicBezTo>
                  <a:cubicBezTo>
                    <a:pt x="2916" y="1494"/>
                    <a:pt x="3175" y="1578"/>
                    <a:pt x="3469" y="1669"/>
                  </a:cubicBezTo>
                  <a:cubicBezTo>
                    <a:pt x="3993" y="1872"/>
                    <a:pt x="4489" y="2103"/>
                    <a:pt x="4986" y="2396"/>
                  </a:cubicBezTo>
                  <a:cubicBezTo>
                    <a:pt x="5014" y="2424"/>
                    <a:pt x="5070" y="2452"/>
                    <a:pt x="5098" y="2480"/>
                  </a:cubicBezTo>
                  <a:cubicBezTo>
                    <a:pt x="5070" y="2515"/>
                    <a:pt x="5042" y="2543"/>
                    <a:pt x="5014" y="2571"/>
                  </a:cubicBezTo>
                  <a:cubicBezTo>
                    <a:pt x="4967" y="2539"/>
                    <a:pt x="4913" y="2524"/>
                    <a:pt x="4862" y="2524"/>
                  </a:cubicBezTo>
                  <a:cubicBezTo>
                    <a:pt x="4722" y="2524"/>
                    <a:pt x="4598" y="2633"/>
                    <a:pt x="4664" y="2802"/>
                  </a:cubicBezTo>
                  <a:cubicBezTo>
                    <a:pt x="4692" y="2977"/>
                    <a:pt x="4811" y="3124"/>
                    <a:pt x="4923" y="3243"/>
                  </a:cubicBezTo>
                  <a:cubicBezTo>
                    <a:pt x="4545" y="2865"/>
                    <a:pt x="4084" y="2543"/>
                    <a:pt x="3615" y="2306"/>
                  </a:cubicBezTo>
                  <a:cubicBezTo>
                    <a:pt x="3385" y="2166"/>
                    <a:pt x="3119" y="2047"/>
                    <a:pt x="2825" y="2019"/>
                  </a:cubicBezTo>
                  <a:cubicBezTo>
                    <a:pt x="2539" y="1956"/>
                    <a:pt x="2217" y="1991"/>
                    <a:pt x="1923" y="1928"/>
                  </a:cubicBezTo>
                  <a:cubicBezTo>
                    <a:pt x="1602" y="1872"/>
                    <a:pt x="1315" y="1753"/>
                    <a:pt x="1021" y="1641"/>
                  </a:cubicBezTo>
                  <a:cubicBezTo>
                    <a:pt x="762" y="1522"/>
                    <a:pt x="497" y="1320"/>
                    <a:pt x="203" y="1292"/>
                  </a:cubicBezTo>
                  <a:cubicBezTo>
                    <a:pt x="119" y="1292"/>
                    <a:pt x="28" y="1376"/>
                    <a:pt x="0" y="1466"/>
                  </a:cubicBezTo>
                  <a:cubicBezTo>
                    <a:pt x="91" y="1522"/>
                    <a:pt x="175" y="1578"/>
                    <a:pt x="266" y="1641"/>
                  </a:cubicBezTo>
                  <a:cubicBezTo>
                    <a:pt x="553" y="1781"/>
                    <a:pt x="874" y="1900"/>
                    <a:pt x="1168" y="2019"/>
                  </a:cubicBezTo>
                  <a:cubicBezTo>
                    <a:pt x="1748" y="2166"/>
                    <a:pt x="2336" y="2194"/>
                    <a:pt x="2888" y="2306"/>
                  </a:cubicBezTo>
                  <a:cubicBezTo>
                    <a:pt x="3524" y="2452"/>
                    <a:pt x="3993" y="2774"/>
                    <a:pt x="4399" y="3243"/>
                  </a:cubicBezTo>
                  <a:cubicBezTo>
                    <a:pt x="4636" y="3473"/>
                    <a:pt x="4839" y="3767"/>
                    <a:pt x="5014" y="4054"/>
                  </a:cubicBezTo>
                  <a:cubicBezTo>
                    <a:pt x="5133" y="4228"/>
                    <a:pt x="5335" y="4613"/>
                    <a:pt x="5161" y="4816"/>
                  </a:cubicBezTo>
                  <a:cubicBezTo>
                    <a:pt x="5203" y="4858"/>
                    <a:pt x="5260" y="4879"/>
                    <a:pt x="5322" y="4879"/>
                  </a:cubicBezTo>
                  <a:cubicBezTo>
                    <a:pt x="5384" y="4879"/>
                    <a:pt x="5451" y="4858"/>
                    <a:pt x="5510" y="4816"/>
                  </a:cubicBezTo>
                  <a:cubicBezTo>
                    <a:pt x="5685" y="4641"/>
                    <a:pt x="5769" y="4438"/>
                    <a:pt x="5797" y="4200"/>
                  </a:cubicBezTo>
                  <a:lnTo>
                    <a:pt x="5832" y="4173"/>
                  </a:lnTo>
                  <a:cubicBezTo>
                    <a:pt x="5944" y="4117"/>
                    <a:pt x="6063" y="4145"/>
                    <a:pt x="6119" y="3998"/>
                  </a:cubicBezTo>
                  <a:cubicBezTo>
                    <a:pt x="6182" y="3879"/>
                    <a:pt x="6147" y="3676"/>
                    <a:pt x="6035" y="3592"/>
                  </a:cubicBezTo>
                  <a:lnTo>
                    <a:pt x="6035" y="3459"/>
                  </a:lnTo>
                  <a:lnTo>
                    <a:pt x="6035" y="3459"/>
                  </a:lnTo>
                  <a:cubicBezTo>
                    <a:pt x="6082" y="3482"/>
                    <a:pt x="6134" y="3501"/>
                    <a:pt x="6210" y="3501"/>
                  </a:cubicBezTo>
                  <a:cubicBezTo>
                    <a:pt x="6210" y="3529"/>
                    <a:pt x="6237" y="3529"/>
                    <a:pt x="6237" y="3564"/>
                  </a:cubicBezTo>
                  <a:lnTo>
                    <a:pt x="6237" y="3620"/>
                  </a:lnTo>
                  <a:cubicBezTo>
                    <a:pt x="6293" y="3767"/>
                    <a:pt x="6356" y="3879"/>
                    <a:pt x="6468" y="3970"/>
                  </a:cubicBezTo>
                  <a:cubicBezTo>
                    <a:pt x="6502" y="3997"/>
                    <a:pt x="6538" y="4009"/>
                    <a:pt x="6572" y="4009"/>
                  </a:cubicBezTo>
                  <a:cubicBezTo>
                    <a:pt x="6685" y="4009"/>
                    <a:pt x="6783" y="3880"/>
                    <a:pt x="6762" y="3767"/>
                  </a:cubicBezTo>
                  <a:lnTo>
                    <a:pt x="6762" y="3704"/>
                  </a:lnTo>
                  <a:cubicBezTo>
                    <a:pt x="6937" y="3620"/>
                    <a:pt x="7084" y="3473"/>
                    <a:pt x="7112" y="3298"/>
                  </a:cubicBezTo>
                  <a:cubicBezTo>
                    <a:pt x="7112" y="3270"/>
                    <a:pt x="7084" y="3215"/>
                    <a:pt x="7084" y="3180"/>
                  </a:cubicBezTo>
                  <a:cubicBezTo>
                    <a:pt x="7084" y="3152"/>
                    <a:pt x="7084" y="3152"/>
                    <a:pt x="7112" y="3124"/>
                  </a:cubicBezTo>
                  <a:cubicBezTo>
                    <a:pt x="7148" y="2956"/>
                    <a:pt x="7025" y="2859"/>
                    <a:pt x="6897" y="2859"/>
                  </a:cubicBezTo>
                  <a:cubicBezTo>
                    <a:pt x="6827" y="2859"/>
                    <a:pt x="6755" y="2887"/>
                    <a:pt x="6706" y="2949"/>
                  </a:cubicBezTo>
                  <a:cubicBezTo>
                    <a:pt x="6671" y="2977"/>
                    <a:pt x="6643" y="3040"/>
                    <a:pt x="6615" y="3096"/>
                  </a:cubicBezTo>
                  <a:cubicBezTo>
                    <a:pt x="6468" y="2865"/>
                    <a:pt x="6321" y="2655"/>
                    <a:pt x="6147" y="2480"/>
                  </a:cubicBezTo>
                  <a:cubicBezTo>
                    <a:pt x="5972" y="2250"/>
                    <a:pt x="5769" y="2019"/>
                    <a:pt x="5510" y="1844"/>
                  </a:cubicBezTo>
                  <a:cubicBezTo>
                    <a:pt x="5245" y="1641"/>
                    <a:pt x="4958" y="1466"/>
                    <a:pt x="4664" y="1348"/>
                  </a:cubicBezTo>
                  <a:cubicBezTo>
                    <a:pt x="4371" y="1173"/>
                    <a:pt x="4049" y="1082"/>
                    <a:pt x="3734" y="998"/>
                  </a:cubicBezTo>
                  <a:cubicBezTo>
                    <a:pt x="3385" y="907"/>
                    <a:pt x="3035" y="795"/>
                    <a:pt x="2685" y="732"/>
                  </a:cubicBezTo>
                  <a:cubicBezTo>
                    <a:pt x="2539" y="732"/>
                    <a:pt x="2364" y="704"/>
                    <a:pt x="2217" y="676"/>
                  </a:cubicBezTo>
                  <a:cubicBezTo>
                    <a:pt x="2042" y="620"/>
                    <a:pt x="1895" y="592"/>
                    <a:pt x="1720" y="502"/>
                  </a:cubicBezTo>
                  <a:cubicBezTo>
                    <a:pt x="1427" y="355"/>
                    <a:pt x="1168" y="208"/>
                    <a:pt x="902" y="33"/>
                  </a:cubicBezTo>
                  <a:cubicBezTo>
                    <a:pt x="874" y="19"/>
                    <a:pt x="839" y="12"/>
                    <a:pt x="804" y="12"/>
                  </a:cubicBezTo>
                  <a:cubicBezTo>
                    <a:pt x="768" y="12"/>
                    <a:pt x="731" y="19"/>
                    <a:pt x="700" y="33"/>
                  </a:cubicBezTo>
                  <a:lnTo>
                    <a:pt x="672" y="33"/>
                  </a:lnTo>
                  <a:cubicBezTo>
                    <a:pt x="672" y="5"/>
                    <a:pt x="644" y="5"/>
                    <a:pt x="644" y="5"/>
                  </a:cubicBezTo>
                  <a:cubicBezTo>
                    <a:pt x="634" y="2"/>
                    <a:pt x="626" y="1"/>
                    <a:pt x="61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79"/>
            <p:cNvSpPr/>
            <p:nvPr/>
          </p:nvSpPr>
          <p:spPr>
            <a:xfrm>
              <a:off x="5567864" y="3497529"/>
              <a:ext cx="26601" cy="34542"/>
            </a:xfrm>
            <a:custGeom>
              <a:rect b="b" l="l" r="r" t="t"/>
              <a:pathLst>
                <a:path extrusionOk="0" h="1518" w="1169">
                  <a:moveTo>
                    <a:pt x="938" y="0"/>
                  </a:moveTo>
                  <a:cubicBezTo>
                    <a:pt x="938" y="0"/>
                    <a:pt x="910" y="0"/>
                    <a:pt x="910" y="28"/>
                  </a:cubicBezTo>
                  <a:cubicBezTo>
                    <a:pt x="791" y="147"/>
                    <a:pt x="672" y="266"/>
                    <a:pt x="525" y="378"/>
                  </a:cubicBezTo>
                  <a:cubicBezTo>
                    <a:pt x="413" y="469"/>
                    <a:pt x="295" y="497"/>
                    <a:pt x="176" y="588"/>
                  </a:cubicBezTo>
                  <a:cubicBezTo>
                    <a:pt x="36" y="672"/>
                    <a:pt x="1" y="790"/>
                    <a:pt x="36" y="937"/>
                  </a:cubicBezTo>
                  <a:cubicBezTo>
                    <a:pt x="64" y="1077"/>
                    <a:pt x="1" y="1196"/>
                    <a:pt x="36" y="1315"/>
                  </a:cubicBezTo>
                  <a:cubicBezTo>
                    <a:pt x="64" y="1399"/>
                    <a:pt x="148" y="1490"/>
                    <a:pt x="239" y="1518"/>
                  </a:cubicBezTo>
                  <a:cubicBezTo>
                    <a:pt x="239" y="1427"/>
                    <a:pt x="267" y="1371"/>
                    <a:pt x="323" y="1315"/>
                  </a:cubicBezTo>
                  <a:cubicBezTo>
                    <a:pt x="644" y="1140"/>
                    <a:pt x="910" y="846"/>
                    <a:pt x="1169" y="616"/>
                  </a:cubicBezTo>
                  <a:lnTo>
                    <a:pt x="1169" y="588"/>
                  </a:lnTo>
                  <a:cubicBezTo>
                    <a:pt x="1141" y="350"/>
                    <a:pt x="1113" y="147"/>
                    <a:pt x="93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79"/>
            <p:cNvSpPr/>
            <p:nvPr/>
          </p:nvSpPr>
          <p:spPr>
            <a:xfrm>
              <a:off x="5554029" y="3448878"/>
              <a:ext cx="20548" cy="32767"/>
            </a:xfrm>
            <a:custGeom>
              <a:rect b="b" l="l" r="r" t="t"/>
              <a:pathLst>
                <a:path extrusionOk="0" h="1440" w="903">
                  <a:moveTo>
                    <a:pt x="729" y="1"/>
                  </a:moveTo>
                  <a:cubicBezTo>
                    <a:pt x="680" y="1"/>
                    <a:pt x="625" y="21"/>
                    <a:pt x="581" y="41"/>
                  </a:cubicBezTo>
                  <a:cubicBezTo>
                    <a:pt x="469" y="159"/>
                    <a:pt x="406" y="278"/>
                    <a:pt x="294" y="390"/>
                  </a:cubicBezTo>
                  <a:cubicBezTo>
                    <a:pt x="231" y="481"/>
                    <a:pt x="119" y="565"/>
                    <a:pt x="57" y="656"/>
                  </a:cubicBezTo>
                  <a:cubicBezTo>
                    <a:pt x="1" y="803"/>
                    <a:pt x="29" y="915"/>
                    <a:pt x="84" y="1033"/>
                  </a:cubicBezTo>
                  <a:cubicBezTo>
                    <a:pt x="175" y="1117"/>
                    <a:pt x="175" y="1236"/>
                    <a:pt x="231" y="1327"/>
                  </a:cubicBezTo>
                  <a:cubicBezTo>
                    <a:pt x="292" y="1402"/>
                    <a:pt x="362" y="1439"/>
                    <a:pt x="437" y="1439"/>
                  </a:cubicBezTo>
                  <a:cubicBezTo>
                    <a:pt x="475" y="1439"/>
                    <a:pt x="513" y="1430"/>
                    <a:pt x="553" y="1411"/>
                  </a:cubicBezTo>
                  <a:cubicBezTo>
                    <a:pt x="581" y="1355"/>
                    <a:pt x="644" y="1292"/>
                    <a:pt x="672" y="1208"/>
                  </a:cubicBezTo>
                  <a:lnTo>
                    <a:pt x="672" y="1180"/>
                  </a:lnTo>
                  <a:cubicBezTo>
                    <a:pt x="700" y="1033"/>
                    <a:pt x="756" y="915"/>
                    <a:pt x="784" y="803"/>
                  </a:cubicBezTo>
                  <a:cubicBezTo>
                    <a:pt x="847" y="656"/>
                    <a:pt x="875" y="509"/>
                    <a:pt x="875" y="362"/>
                  </a:cubicBezTo>
                  <a:cubicBezTo>
                    <a:pt x="875" y="334"/>
                    <a:pt x="903" y="334"/>
                    <a:pt x="903" y="306"/>
                  </a:cubicBezTo>
                  <a:lnTo>
                    <a:pt x="903" y="215"/>
                  </a:lnTo>
                  <a:cubicBezTo>
                    <a:pt x="903" y="131"/>
                    <a:pt x="875" y="41"/>
                    <a:pt x="784" y="13"/>
                  </a:cubicBezTo>
                  <a:cubicBezTo>
                    <a:pt x="767" y="4"/>
                    <a:pt x="749" y="1"/>
                    <a:pt x="72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79"/>
            <p:cNvSpPr/>
            <p:nvPr/>
          </p:nvSpPr>
          <p:spPr>
            <a:xfrm>
              <a:off x="5531433" y="3426556"/>
              <a:ext cx="13403" cy="21458"/>
            </a:xfrm>
            <a:custGeom>
              <a:rect b="b" l="l" r="r" t="t"/>
              <a:pathLst>
                <a:path extrusionOk="0" h="943" w="589">
                  <a:moveTo>
                    <a:pt x="203" y="1"/>
                  </a:moveTo>
                  <a:cubicBezTo>
                    <a:pt x="147" y="36"/>
                    <a:pt x="64" y="92"/>
                    <a:pt x="64" y="175"/>
                  </a:cubicBezTo>
                  <a:cubicBezTo>
                    <a:pt x="1" y="350"/>
                    <a:pt x="92" y="525"/>
                    <a:pt x="92" y="700"/>
                  </a:cubicBezTo>
                  <a:cubicBezTo>
                    <a:pt x="92" y="854"/>
                    <a:pt x="205" y="943"/>
                    <a:pt x="328" y="943"/>
                  </a:cubicBezTo>
                  <a:cubicBezTo>
                    <a:pt x="345" y="943"/>
                    <a:pt x="361" y="941"/>
                    <a:pt x="378" y="938"/>
                  </a:cubicBezTo>
                  <a:cubicBezTo>
                    <a:pt x="390" y="941"/>
                    <a:pt x="401" y="943"/>
                    <a:pt x="413" y="943"/>
                  </a:cubicBezTo>
                  <a:cubicBezTo>
                    <a:pt x="497" y="943"/>
                    <a:pt x="588" y="861"/>
                    <a:pt x="588" y="763"/>
                  </a:cubicBezTo>
                  <a:lnTo>
                    <a:pt x="588" y="735"/>
                  </a:lnTo>
                  <a:lnTo>
                    <a:pt x="588" y="700"/>
                  </a:lnTo>
                  <a:cubicBezTo>
                    <a:pt x="588" y="616"/>
                    <a:pt x="588" y="525"/>
                    <a:pt x="553" y="441"/>
                  </a:cubicBezTo>
                  <a:lnTo>
                    <a:pt x="553" y="350"/>
                  </a:lnTo>
                  <a:lnTo>
                    <a:pt x="553" y="322"/>
                  </a:lnTo>
                  <a:cubicBezTo>
                    <a:pt x="525" y="238"/>
                    <a:pt x="469" y="148"/>
                    <a:pt x="441" y="64"/>
                  </a:cubicBezTo>
                  <a:lnTo>
                    <a:pt x="413" y="36"/>
                  </a:lnTo>
                  <a:cubicBezTo>
                    <a:pt x="350" y="36"/>
                    <a:pt x="294" y="36"/>
                    <a:pt x="20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79"/>
            <p:cNvSpPr/>
            <p:nvPr/>
          </p:nvSpPr>
          <p:spPr>
            <a:xfrm>
              <a:off x="5495002" y="3404756"/>
              <a:ext cx="16566" cy="25486"/>
            </a:xfrm>
            <a:custGeom>
              <a:rect b="b" l="l" r="r" t="t"/>
              <a:pathLst>
                <a:path extrusionOk="0" h="1120" w="728">
                  <a:moveTo>
                    <a:pt x="266" y="1"/>
                  </a:moveTo>
                  <a:cubicBezTo>
                    <a:pt x="147" y="29"/>
                    <a:pt x="91" y="120"/>
                    <a:pt x="91" y="231"/>
                  </a:cubicBezTo>
                  <a:cubicBezTo>
                    <a:pt x="91" y="322"/>
                    <a:pt x="91" y="406"/>
                    <a:pt x="119" y="497"/>
                  </a:cubicBezTo>
                  <a:cubicBezTo>
                    <a:pt x="28" y="581"/>
                    <a:pt x="0" y="756"/>
                    <a:pt x="119" y="903"/>
                  </a:cubicBezTo>
                  <a:cubicBezTo>
                    <a:pt x="147" y="959"/>
                    <a:pt x="203" y="994"/>
                    <a:pt x="266" y="1050"/>
                  </a:cubicBezTo>
                  <a:cubicBezTo>
                    <a:pt x="323" y="1097"/>
                    <a:pt x="388" y="1120"/>
                    <a:pt x="452" y="1120"/>
                  </a:cubicBezTo>
                  <a:cubicBezTo>
                    <a:pt x="584" y="1120"/>
                    <a:pt x="709" y="1022"/>
                    <a:pt x="728" y="847"/>
                  </a:cubicBezTo>
                  <a:cubicBezTo>
                    <a:pt x="728" y="728"/>
                    <a:pt x="700" y="609"/>
                    <a:pt x="672" y="497"/>
                  </a:cubicBezTo>
                  <a:cubicBezTo>
                    <a:pt x="672" y="469"/>
                    <a:pt x="672" y="378"/>
                    <a:pt x="644" y="322"/>
                  </a:cubicBezTo>
                  <a:lnTo>
                    <a:pt x="553" y="231"/>
                  </a:lnTo>
                  <a:cubicBezTo>
                    <a:pt x="469" y="148"/>
                    <a:pt x="350" y="57"/>
                    <a:pt x="26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79"/>
            <p:cNvSpPr/>
            <p:nvPr/>
          </p:nvSpPr>
          <p:spPr>
            <a:xfrm>
              <a:off x="5567864" y="3543994"/>
              <a:ext cx="20707" cy="21799"/>
            </a:xfrm>
            <a:custGeom>
              <a:rect b="b" l="l" r="r" t="t"/>
              <a:pathLst>
                <a:path extrusionOk="0" h="958" w="910">
                  <a:moveTo>
                    <a:pt x="819" y="0"/>
                  </a:moveTo>
                  <a:cubicBezTo>
                    <a:pt x="700" y="56"/>
                    <a:pt x="616" y="147"/>
                    <a:pt x="525" y="259"/>
                  </a:cubicBezTo>
                  <a:cubicBezTo>
                    <a:pt x="497" y="259"/>
                    <a:pt x="469" y="294"/>
                    <a:pt x="441" y="322"/>
                  </a:cubicBezTo>
                  <a:cubicBezTo>
                    <a:pt x="406" y="254"/>
                    <a:pt x="346" y="225"/>
                    <a:pt x="282" y="225"/>
                  </a:cubicBezTo>
                  <a:cubicBezTo>
                    <a:pt x="181" y="225"/>
                    <a:pt x="70" y="298"/>
                    <a:pt x="36" y="406"/>
                  </a:cubicBezTo>
                  <a:cubicBezTo>
                    <a:pt x="1" y="524"/>
                    <a:pt x="1" y="783"/>
                    <a:pt x="120" y="902"/>
                  </a:cubicBezTo>
                  <a:cubicBezTo>
                    <a:pt x="148" y="930"/>
                    <a:pt x="176" y="930"/>
                    <a:pt x="211" y="958"/>
                  </a:cubicBezTo>
                  <a:cubicBezTo>
                    <a:pt x="351" y="846"/>
                    <a:pt x="525" y="755"/>
                    <a:pt x="672" y="643"/>
                  </a:cubicBezTo>
                  <a:cubicBezTo>
                    <a:pt x="735" y="608"/>
                    <a:pt x="791" y="552"/>
                    <a:pt x="875" y="496"/>
                  </a:cubicBezTo>
                  <a:cubicBezTo>
                    <a:pt x="875" y="469"/>
                    <a:pt x="875" y="434"/>
                    <a:pt x="847" y="378"/>
                  </a:cubicBezTo>
                  <a:lnTo>
                    <a:pt x="847" y="350"/>
                  </a:lnTo>
                  <a:cubicBezTo>
                    <a:pt x="875" y="322"/>
                    <a:pt x="910" y="294"/>
                    <a:pt x="910" y="231"/>
                  </a:cubicBezTo>
                  <a:cubicBezTo>
                    <a:pt x="875" y="147"/>
                    <a:pt x="847" y="56"/>
                    <a:pt x="81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79"/>
            <p:cNvSpPr/>
            <p:nvPr/>
          </p:nvSpPr>
          <p:spPr>
            <a:xfrm>
              <a:off x="5561356" y="3584862"/>
              <a:ext cx="12606" cy="13812"/>
            </a:xfrm>
            <a:custGeom>
              <a:rect b="b" l="l" r="r" t="t"/>
              <a:pathLst>
                <a:path extrusionOk="0" h="607" w="554">
                  <a:moveTo>
                    <a:pt x="372" y="0"/>
                  </a:moveTo>
                  <a:cubicBezTo>
                    <a:pt x="344" y="0"/>
                    <a:pt x="314" y="11"/>
                    <a:pt x="287" y="36"/>
                  </a:cubicBezTo>
                  <a:cubicBezTo>
                    <a:pt x="259" y="71"/>
                    <a:pt x="203" y="127"/>
                    <a:pt x="175" y="183"/>
                  </a:cubicBezTo>
                  <a:lnTo>
                    <a:pt x="147" y="211"/>
                  </a:lnTo>
                  <a:cubicBezTo>
                    <a:pt x="112" y="246"/>
                    <a:pt x="84" y="302"/>
                    <a:pt x="56" y="330"/>
                  </a:cubicBezTo>
                  <a:cubicBezTo>
                    <a:pt x="0" y="386"/>
                    <a:pt x="28" y="505"/>
                    <a:pt x="112" y="532"/>
                  </a:cubicBezTo>
                  <a:cubicBezTo>
                    <a:pt x="112" y="560"/>
                    <a:pt x="147" y="560"/>
                    <a:pt x="175" y="560"/>
                  </a:cubicBezTo>
                  <a:cubicBezTo>
                    <a:pt x="195" y="585"/>
                    <a:pt x="229" y="607"/>
                    <a:pt x="270" y="607"/>
                  </a:cubicBezTo>
                  <a:cubicBezTo>
                    <a:pt x="286" y="607"/>
                    <a:pt x="304" y="603"/>
                    <a:pt x="322" y="595"/>
                  </a:cubicBezTo>
                  <a:cubicBezTo>
                    <a:pt x="406" y="560"/>
                    <a:pt x="462" y="532"/>
                    <a:pt x="497" y="449"/>
                  </a:cubicBezTo>
                  <a:cubicBezTo>
                    <a:pt x="497" y="358"/>
                    <a:pt x="497" y="302"/>
                    <a:pt x="462" y="246"/>
                  </a:cubicBezTo>
                  <a:lnTo>
                    <a:pt x="462" y="211"/>
                  </a:lnTo>
                  <a:cubicBezTo>
                    <a:pt x="554" y="124"/>
                    <a:pt x="470" y="0"/>
                    <a:pt x="37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79"/>
            <p:cNvSpPr/>
            <p:nvPr/>
          </p:nvSpPr>
          <p:spPr>
            <a:xfrm>
              <a:off x="5545154" y="3627095"/>
              <a:ext cx="11605" cy="13471"/>
            </a:xfrm>
            <a:custGeom>
              <a:rect b="b" l="l" r="r" t="t"/>
              <a:pathLst>
                <a:path extrusionOk="0" h="592" w="510">
                  <a:moveTo>
                    <a:pt x="398" y="0"/>
                  </a:moveTo>
                  <a:cubicBezTo>
                    <a:pt x="388" y="0"/>
                    <a:pt x="376" y="6"/>
                    <a:pt x="363" y="19"/>
                  </a:cubicBezTo>
                  <a:cubicBezTo>
                    <a:pt x="363" y="19"/>
                    <a:pt x="335" y="47"/>
                    <a:pt x="300" y="47"/>
                  </a:cubicBezTo>
                  <a:cubicBezTo>
                    <a:pt x="244" y="47"/>
                    <a:pt x="188" y="47"/>
                    <a:pt x="125" y="103"/>
                  </a:cubicBezTo>
                  <a:cubicBezTo>
                    <a:pt x="97" y="166"/>
                    <a:pt x="41" y="194"/>
                    <a:pt x="41" y="278"/>
                  </a:cubicBezTo>
                  <a:cubicBezTo>
                    <a:pt x="41" y="278"/>
                    <a:pt x="41" y="313"/>
                    <a:pt x="69" y="313"/>
                  </a:cubicBezTo>
                  <a:cubicBezTo>
                    <a:pt x="41" y="341"/>
                    <a:pt x="41" y="369"/>
                    <a:pt x="41" y="369"/>
                  </a:cubicBezTo>
                  <a:cubicBezTo>
                    <a:pt x="1" y="494"/>
                    <a:pt x="109" y="591"/>
                    <a:pt x="217" y="591"/>
                  </a:cubicBezTo>
                  <a:cubicBezTo>
                    <a:pt x="259" y="591"/>
                    <a:pt x="301" y="577"/>
                    <a:pt x="335" y="543"/>
                  </a:cubicBezTo>
                  <a:cubicBezTo>
                    <a:pt x="391" y="487"/>
                    <a:pt x="419" y="453"/>
                    <a:pt x="447" y="397"/>
                  </a:cubicBezTo>
                  <a:cubicBezTo>
                    <a:pt x="509" y="278"/>
                    <a:pt x="474" y="194"/>
                    <a:pt x="419" y="103"/>
                  </a:cubicBezTo>
                  <a:lnTo>
                    <a:pt x="391" y="103"/>
                  </a:lnTo>
                  <a:cubicBezTo>
                    <a:pt x="391" y="103"/>
                    <a:pt x="419" y="103"/>
                    <a:pt x="419" y="75"/>
                  </a:cubicBezTo>
                  <a:cubicBezTo>
                    <a:pt x="440" y="54"/>
                    <a:pt x="429" y="0"/>
                    <a:pt x="39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79"/>
            <p:cNvSpPr/>
            <p:nvPr/>
          </p:nvSpPr>
          <p:spPr>
            <a:xfrm>
              <a:off x="5520943" y="3661137"/>
              <a:ext cx="11150" cy="10786"/>
            </a:xfrm>
            <a:custGeom>
              <a:rect b="b" l="l" r="r" t="t"/>
              <a:pathLst>
                <a:path extrusionOk="0" h="474" w="490">
                  <a:moveTo>
                    <a:pt x="244" y="0"/>
                  </a:moveTo>
                  <a:cubicBezTo>
                    <a:pt x="147" y="0"/>
                    <a:pt x="56" y="79"/>
                    <a:pt x="56" y="152"/>
                  </a:cubicBezTo>
                  <a:cubicBezTo>
                    <a:pt x="56" y="180"/>
                    <a:pt x="28" y="180"/>
                    <a:pt x="28" y="180"/>
                  </a:cubicBezTo>
                  <a:cubicBezTo>
                    <a:pt x="28" y="215"/>
                    <a:pt x="28" y="243"/>
                    <a:pt x="0" y="271"/>
                  </a:cubicBezTo>
                  <a:cubicBezTo>
                    <a:pt x="0" y="327"/>
                    <a:pt x="28" y="390"/>
                    <a:pt x="56" y="418"/>
                  </a:cubicBezTo>
                  <a:cubicBezTo>
                    <a:pt x="112" y="446"/>
                    <a:pt x="140" y="474"/>
                    <a:pt x="203" y="474"/>
                  </a:cubicBezTo>
                  <a:cubicBezTo>
                    <a:pt x="315" y="474"/>
                    <a:pt x="434" y="390"/>
                    <a:pt x="462" y="271"/>
                  </a:cubicBezTo>
                  <a:lnTo>
                    <a:pt x="462" y="180"/>
                  </a:lnTo>
                  <a:cubicBezTo>
                    <a:pt x="462" y="152"/>
                    <a:pt x="490" y="124"/>
                    <a:pt x="462" y="68"/>
                  </a:cubicBezTo>
                  <a:cubicBezTo>
                    <a:pt x="434" y="40"/>
                    <a:pt x="378" y="5"/>
                    <a:pt x="315" y="5"/>
                  </a:cubicBezTo>
                  <a:lnTo>
                    <a:pt x="287" y="5"/>
                  </a:lnTo>
                  <a:cubicBezTo>
                    <a:pt x="273" y="2"/>
                    <a:pt x="259" y="0"/>
                    <a:pt x="24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79"/>
            <p:cNvSpPr/>
            <p:nvPr/>
          </p:nvSpPr>
          <p:spPr>
            <a:xfrm>
              <a:off x="5463964" y="3692016"/>
              <a:ext cx="15792" cy="17840"/>
            </a:xfrm>
            <a:custGeom>
              <a:rect b="b" l="l" r="r" t="t"/>
              <a:pathLst>
                <a:path extrusionOk="0" h="784" w="694">
                  <a:moveTo>
                    <a:pt x="247" y="1"/>
                  </a:moveTo>
                  <a:cubicBezTo>
                    <a:pt x="229" y="1"/>
                    <a:pt x="211" y="7"/>
                    <a:pt x="197" y="19"/>
                  </a:cubicBezTo>
                  <a:lnTo>
                    <a:pt x="169" y="19"/>
                  </a:lnTo>
                  <a:cubicBezTo>
                    <a:pt x="160" y="16"/>
                    <a:pt x="152" y="15"/>
                    <a:pt x="143" y="15"/>
                  </a:cubicBezTo>
                  <a:cubicBezTo>
                    <a:pt x="68" y="15"/>
                    <a:pt x="0" y="118"/>
                    <a:pt x="57" y="194"/>
                  </a:cubicBezTo>
                  <a:cubicBezTo>
                    <a:pt x="85" y="285"/>
                    <a:pt x="141" y="313"/>
                    <a:pt x="169" y="396"/>
                  </a:cubicBezTo>
                  <a:lnTo>
                    <a:pt x="169" y="431"/>
                  </a:lnTo>
                  <a:cubicBezTo>
                    <a:pt x="141" y="459"/>
                    <a:pt x="141" y="515"/>
                    <a:pt x="141" y="543"/>
                  </a:cubicBezTo>
                  <a:cubicBezTo>
                    <a:pt x="113" y="571"/>
                    <a:pt x="113" y="606"/>
                    <a:pt x="141" y="634"/>
                  </a:cubicBezTo>
                  <a:cubicBezTo>
                    <a:pt x="141" y="714"/>
                    <a:pt x="216" y="783"/>
                    <a:pt x="289" y="783"/>
                  </a:cubicBezTo>
                  <a:cubicBezTo>
                    <a:pt x="318" y="783"/>
                    <a:pt x="347" y="772"/>
                    <a:pt x="371" y="746"/>
                  </a:cubicBezTo>
                  <a:cubicBezTo>
                    <a:pt x="518" y="634"/>
                    <a:pt x="693" y="459"/>
                    <a:pt x="665" y="257"/>
                  </a:cubicBezTo>
                  <a:cubicBezTo>
                    <a:pt x="650" y="175"/>
                    <a:pt x="580" y="130"/>
                    <a:pt x="517" y="130"/>
                  </a:cubicBezTo>
                  <a:cubicBezTo>
                    <a:pt x="466" y="130"/>
                    <a:pt x="419" y="159"/>
                    <a:pt x="406" y="222"/>
                  </a:cubicBezTo>
                  <a:lnTo>
                    <a:pt x="371" y="257"/>
                  </a:lnTo>
                  <a:lnTo>
                    <a:pt x="371" y="222"/>
                  </a:lnTo>
                  <a:cubicBezTo>
                    <a:pt x="406" y="166"/>
                    <a:pt x="371" y="110"/>
                    <a:pt x="316" y="47"/>
                  </a:cubicBezTo>
                  <a:cubicBezTo>
                    <a:pt x="299" y="14"/>
                    <a:pt x="273" y="1"/>
                    <a:pt x="24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79"/>
            <p:cNvSpPr/>
            <p:nvPr/>
          </p:nvSpPr>
          <p:spPr>
            <a:xfrm>
              <a:off x="5462667" y="3690354"/>
              <a:ext cx="9125" cy="21390"/>
            </a:xfrm>
            <a:custGeom>
              <a:rect b="b" l="l" r="r" t="t"/>
              <a:pathLst>
                <a:path extrusionOk="0" h="940" w="401">
                  <a:moveTo>
                    <a:pt x="134" y="1"/>
                  </a:moveTo>
                  <a:cubicBezTo>
                    <a:pt x="75" y="1"/>
                    <a:pt x="0" y="46"/>
                    <a:pt x="23" y="92"/>
                  </a:cubicBezTo>
                  <a:cubicBezTo>
                    <a:pt x="23" y="183"/>
                    <a:pt x="51" y="211"/>
                    <a:pt x="114" y="239"/>
                  </a:cubicBezTo>
                  <a:cubicBezTo>
                    <a:pt x="198" y="386"/>
                    <a:pt x="170" y="679"/>
                    <a:pt x="170" y="819"/>
                  </a:cubicBezTo>
                  <a:cubicBezTo>
                    <a:pt x="155" y="896"/>
                    <a:pt x="211" y="940"/>
                    <a:pt x="268" y="940"/>
                  </a:cubicBezTo>
                  <a:cubicBezTo>
                    <a:pt x="320" y="940"/>
                    <a:pt x="373" y="903"/>
                    <a:pt x="373" y="819"/>
                  </a:cubicBezTo>
                  <a:cubicBezTo>
                    <a:pt x="373" y="735"/>
                    <a:pt x="401" y="644"/>
                    <a:pt x="401" y="560"/>
                  </a:cubicBezTo>
                  <a:cubicBezTo>
                    <a:pt x="401" y="469"/>
                    <a:pt x="373" y="414"/>
                    <a:pt x="373" y="330"/>
                  </a:cubicBezTo>
                  <a:cubicBezTo>
                    <a:pt x="345" y="211"/>
                    <a:pt x="289" y="92"/>
                    <a:pt x="170" y="8"/>
                  </a:cubicBezTo>
                  <a:cubicBezTo>
                    <a:pt x="160" y="3"/>
                    <a:pt x="147" y="1"/>
                    <a:pt x="13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79"/>
            <p:cNvSpPr/>
            <p:nvPr/>
          </p:nvSpPr>
          <p:spPr>
            <a:xfrm>
              <a:off x="5272891" y="3766743"/>
              <a:ext cx="43758" cy="37728"/>
            </a:xfrm>
            <a:custGeom>
              <a:rect b="b" l="l" r="r" t="t"/>
              <a:pathLst>
                <a:path extrusionOk="0" h="1658" w="1923">
                  <a:moveTo>
                    <a:pt x="1664" y="0"/>
                  </a:moveTo>
                  <a:cubicBezTo>
                    <a:pt x="1573" y="0"/>
                    <a:pt x="1517" y="0"/>
                    <a:pt x="1461" y="84"/>
                  </a:cubicBezTo>
                  <a:cubicBezTo>
                    <a:pt x="1461" y="119"/>
                    <a:pt x="1427" y="147"/>
                    <a:pt x="1427" y="175"/>
                  </a:cubicBezTo>
                  <a:cubicBezTo>
                    <a:pt x="1387" y="155"/>
                    <a:pt x="1333" y="136"/>
                    <a:pt x="1283" y="136"/>
                  </a:cubicBezTo>
                  <a:cubicBezTo>
                    <a:pt x="1262" y="136"/>
                    <a:pt x="1242" y="139"/>
                    <a:pt x="1224" y="147"/>
                  </a:cubicBezTo>
                  <a:cubicBezTo>
                    <a:pt x="1168" y="147"/>
                    <a:pt x="1077" y="175"/>
                    <a:pt x="1021" y="203"/>
                  </a:cubicBezTo>
                  <a:cubicBezTo>
                    <a:pt x="965" y="231"/>
                    <a:pt x="937" y="231"/>
                    <a:pt x="902" y="231"/>
                  </a:cubicBezTo>
                  <a:cubicBezTo>
                    <a:pt x="762" y="259"/>
                    <a:pt x="587" y="350"/>
                    <a:pt x="497" y="434"/>
                  </a:cubicBezTo>
                  <a:cubicBezTo>
                    <a:pt x="497" y="434"/>
                    <a:pt x="469" y="469"/>
                    <a:pt x="469" y="497"/>
                  </a:cubicBezTo>
                  <a:cubicBezTo>
                    <a:pt x="441" y="525"/>
                    <a:pt x="413" y="553"/>
                    <a:pt x="378" y="609"/>
                  </a:cubicBezTo>
                  <a:cubicBezTo>
                    <a:pt x="378" y="609"/>
                    <a:pt x="350" y="644"/>
                    <a:pt x="322" y="672"/>
                  </a:cubicBezTo>
                  <a:lnTo>
                    <a:pt x="322" y="700"/>
                  </a:lnTo>
                  <a:cubicBezTo>
                    <a:pt x="294" y="728"/>
                    <a:pt x="266" y="755"/>
                    <a:pt x="238" y="783"/>
                  </a:cubicBezTo>
                  <a:cubicBezTo>
                    <a:pt x="203" y="902"/>
                    <a:pt x="147" y="1021"/>
                    <a:pt x="119" y="1133"/>
                  </a:cubicBezTo>
                  <a:cubicBezTo>
                    <a:pt x="63" y="1280"/>
                    <a:pt x="28" y="1427"/>
                    <a:pt x="0" y="1574"/>
                  </a:cubicBezTo>
                  <a:lnTo>
                    <a:pt x="0" y="1602"/>
                  </a:lnTo>
                  <a:lnTo>
                    <a:pt x="28" y="1630"/>
                  </a:lnTo>
                  <a:lnTo>
                    <a:pt x="28" y="1658"/>
                  </a:lnTo>
                  <a:cubicBezTo>
                    <a:pt x="46" y="1644"/>
                    <a:pt x="61" y="1637"/>
                    <a:pt x="73" y="1637"/>
                  </a:cubicBezTo>
                  <a:cubicBezTo>
                    <a:pt x="84" y="1637"/>
                    <a:pt x="91" y="1644"/>
                    <a:pt x="91" y="1658"/>
                  </a:cubicBezTo>
                  <a:lnTo>
                    <a:pt x="119" y="1658"/>
                  </a:lnTo>
                  <a:cubicBezTo>
                    <a:pt x="175" y="1658"/>
                    <a:pt x="175" y="1658"/>
                    <a:pt x="238" y="1630"/>
                  </a:cubicBezTo>
                  <a:cubicBezTo>
                    <a:pt x="238" y="1602"/>
                    <a:pt x="266" y="1602"/>
                    <a:pt x="294" y="1602"/>
                  </a:cubicBezTo>
                  <a:cubicBezTo>
                    <a:pt x="322" y="1574"/>
                    <a:pt x="322" y="1546"/>
                    <a:pt x="350" y="1518"/>
                  </a:cubicBezTo>
                  <a:cubicBezTo>
                    <a:pt x="441" y="1455"/>
                    <a:pt x="497" y="1371"/>
                    <a:pt x="552" y="1280"/>
                  </a:cubicBezTo>
                  <a:cubicBezTo>
                    <a:pt x="643" y="1196"/>
                    <a:pt x="762" y="1105"/>
                    <a:pt x="874" y="1021"/>
                  </a:cubicBezTo>
                  <a:cubicBezTo>
                    <a:pt x="993" y="902"/>
                    <a:pt x="1168" y="783"/>
                    <a:pt x="1315" y="672"/>
                  </a:cubicBezTo>
                  <a:cubicBezTo>
                    <a:pt x="1343" y="644"/>
                    <a:pt x="1371" y="644"/>
                    <a:pt x="1371" y="644"/>
                  </a:cubicBezTo>
                  <a:cubicBezTo>
                    <a:pt x="1489" y="644"/>
                    <a:pt x="1573" y="553"/>
                    <a:pt x="1664" y="525"/>
                  </a:cubicBezTo>
                  <a:lnTo>
                    <a:pt x="1692" y="525"/>
                  </a:lnTo>
                  <a:cubicBezTo>
                    <a:pt x="1895" y="525"/>
                    <a:pt x="1923" y="231"/>
                    <a:pt x="1776" y="147"/>
                  </a:cubicBezTo>
                  <a:cubicBezTo>
                    <a:pt x="1776" y="84"/>
                    <a:pt x="1748" y="28"/>
                    <a:pt x="169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79"/>
            <p:cNvSpPr/>
            <p:nvPr/>
          </p:nvSpPr>
          <p:spPr>
            <a:xfrm>
              <a:off x="5371693" y="3627050"/>
              <a:ext cx="29923" cy="18045"/>
            </a:xfrm>
            <a:custGeom>
              <a:rect b="b" l="l" r="r" t="t"/>
              <a:pathLst>
                <a:path extrusionOk="0" h="793" w="1315">
                  <a:moveTo>
                    <a:pt x="801" y="0"/>
                  </a:moveTo>
                  <a:cubicBezTo>
                    <a:pt x="764" y="0"/>
                    <a:pt x="728" y="7"/>
                    <a:pt x="700" y="21"/>
                  </a:cubicBezTo>
                  <a:cubicBezTo>
                    <a:pt x="553" y="21"/>
                    <a:pt x="441" y="21"/>
                    <a:pt x="350" y="77"/>
                  </a:cubicBezTo>
                  <a:lnTo>
                    <a:pt x="322" y="77"/>
                  </a:lnTo>
                  <a:cubicBezTo>
                    <a:pt x="231" y="105"/>
                    <a:pt x="147" y="140"/>
                    <a:pt x="56" y="196"/>
                  </a:cubicBezTo>
                  <a:cubicBezTo>
                    <a:pt x="0" y="224"/>
                    <a:pt x="0" y="280"/>
                    <a:pt x="0" y="343"/>
                  </a:cubicBezTo>
                  <a:cubicBezTo>
                    <a:pt x="56" y="545"/>
                    <a:pt x="266" y="692"/>
                    <a:pt x="469" y="720"/>
                  </a:cubicBezTo>
                  <a:cubicBezTo>
                    <a:pt x="497" y="748"/>
                    <a:pt x="497" y="748"/>
                    <a:pt x="525" y="748"/>
                  </a:cubicBezTo>
                  <a:cubicBezTo>
                    <a:pt x="576" y="780"/>
                    <a:pt x="637" y="793"/>
                    <a:pt x="700" y="793"/>
                  </a:cubicBezTo>
                  <a:cubicBezTo>
                    <a:pt x="819" y="793"/>
                    <a:pt x="944" y="747"/>
                    <a:pt x="1021" y="692"/>
                  </a:cubicBezTo>
                  <a:cubicBezTo>
                    <a:pt x="1196" y="601"/>
                    <a:pt x="1315" y="427"/>
                    <a:pt x="1280" y="224"/>
                  </a:cubicBezTo>
                  <a:cubicBezTo>
                    <a:pt x="1280" y="168"/>
                    <a:pt x="1224" y="140"/>
                    <a:pt x="1196" y="105"/>
                  </a:cubicBezTo>
                  <a:cubicBezTo>
                    <a:pt x="1105" y="49"/>
                    <a:pt x="1021" y="49"/>
                    <a:pt x="902" y="21"/>
                  </a:cubicBezTo>
                  <a:cubicBezTo>
                    <a:pt x="874" y="7"/>
                    <a:pt x="838" y="0"/>
                    <a:pt x="8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79"/>
            <p:cNvSpPr/>
            <p:nvPr/>
          </p:nvSpPr>
          <p:spPr>
            <a:xfrm>
              <a:off x="5363728" y="3622704"/>
              <a:ext cx="45851" cy="36658"/>
            </a:xfrm>
            <a:custGeom>
              <a:rect b="b" l="l" r="r" t="t"/>
              <a:pathLst>
                <a:path extrusionOk="0" h="1611" w="2015">
                  <a:moveTo>
                    <a:pt x="644" y="331"/>
                  </a:moveTo>
                  <a:lnTo>
                    <a:pt x="644" y="359"/>
                  </a:lnTo>
                  <a:cubicBezTo>
                    <a:pt x="672" y="415"/>
                    <a:pt x="672" y="471"/>
                    <a:pt x="616" y="534"/>
                  </a:cubicBezTo>
                  <a:cubicBezTo>
                    <a:pt x="581" y="562"/>
                    <a:pt x="525" y="562"/>
                    <a:pt x="469" y="562"/>
                  </a:cubicBezTo>
                  <a:cubicBezTo>
                    <a:pt x="406" y="562"/>
                    <a:pt x="350" y="506"/>
                    <a:pt x="406" y="443"/>
                  </a:cubicBezTo>
                  <a:cubicBezTo>
                    <a:pt x="469" y="387"/>
                    <a:pt x="581" y="359"/>
                    <a:pt x="644" y="331"/>
                  </a:cubicBezTo>
                  <a:close/>
                  <a:moveTo>
                    <a:pt x="1045" y="225"/>
                  </a:moveTo>
                  <a:cubicBezTo>
                    <a:pt x="1245" y="225"/>
                    <a:pt x="1414" y="313"/>
                    <a:pt x="1602" y="387"/>
                  </a:cubicBezTo>
                  <a:cubicBezTo>
                    <a:pt x="1574" y="680"/>
                    <a:pt x="1371" y="911"/>
                    <a:pt x="1078" y="939"/>
                  </a:cubicBezTo>
                  <a:cubicBezTo>
                    <a:pt x="875" y="939"/>
                    <a:pt x="756" y="911"/>
                    <a:pt x="644" y="820"/>
                  </a:cubicBezTo>
                  <a:cubicBezTo>
                    <a:pt x="700" y="820"/>
                    <a:pt x="756" y="792"/>
                    <a:pt x="819" y="764"/>
                  </a:cubicBezTo>
                  <a:cubicBezTo>
                    <a:pt x="931" y="680"/>
                    <a:pt x="966" y="618"/>
                    <a:pt x="966" y="506"/>
                  </a:cubicBezTo>
                  <a:cubicBezTo>
                    <a:pt x="966" y="415"/>
                    <a:pt x="931" y="296"/>
                    <a:pt x="903" y="240"/>
                  </a:cubicBezTo>
                  <a:cubicBezTo>
                    <a:pt x="952" y="230"/>
                    <a:pt x="999" y="225"/>
                    <a:pt x="1045" y="225"/>
                  </a:cubicBezTo>
                  <a:close/>
                  <a:moveTo>
                    <a:pt x="1049" y="0"/>
                  </a:moveTo>
                  <a:cubicBezTo>
                    <a:pt x="950" y="0"/>
                    <a:pt x="851" y="12"/>
                    <a:pt x="756" y="37"/>
                  </a:cubicBezTo>
                  <a:cubicBezTo>
                    <a:pt x="378" y="121"/>
                    <a:pt x="29" y="471"/>
                    <a:pt x="1" y="855"/>
                  </a:cubicBezTo>
                  <a:cubicBezTo>
                    <a:pt x="1" y="869"/>
                    <a:pt x="8" y="876"/>
                    <a:pt x="15" y="876"/>
                  </a:cubicBezTo>
                  <a:cubicBezTo>
                    <a:pt x="22" y="876"/>
                    <a:pt x="29" y="869"/>
                    <a:pt x="29" y="855"/>
                  </a:cubicBezTo>
                  <a:cubicBezTo>
                    <a:pt x="92" y="764"/>
                    <a:pt x="148" y="646"/>
                    <a:pt x="266" y="562"/>
                  </a:cubicBezTo>
                  <a:lnTo>
                    <a:pt x="266" y="590"/>
                  </a:lnTo>
                  <a:cubicBezTo>
                    <a:pt x="203" y="792"/>
                    <a:pt x="322" y="1030"/>
                    <a:pt x="469" y="1142"/>
                  </a:cubicBezTo>
                  <a:cubicBezTo>
                    <a:pt x="638" y="1337"/>
                    <a:pt x="807" y="1404"/>
                    <a:pt x="1023" y="1404"/>
                  </a:cubicBezTo>
                  <a:cubicBezTo>
                    <a:pt x="1102" y="1404"/>
                    <a:pt x="1187" y="1395"/>
                    <a:pt x="1280" y="1380"/>
                  </a:cubicBezTo>
                  <a:cubicBezTo>
                    <a:pt x="1315" y="1380"/>
                    <a:pt x="1315" y="1289"/>
                    <a:pt x="1280" y="1289"/>
                  </a:cubicBezTo>
                  <a:cubicBezTo>
                    <a:pt x="1022" y="1261"/>
                    <a:pt x="819" y="1261"/>
                    <a:pt x="616" y="1086"/>
                  </a:cubicBezTo>
                  <a:cubicBezTo>
                    <a:pt x="553" y="1030"/>
                    <a:pt x="497" y="967"/>
                    <a:pt x="469" y="911"/>
                  </a:cubicBezTo>
                  <a:lnTo>
                    <a:pt x="469" y="911"/>
                  </a:lnTo>
                  <a:cubicBezTo>
                    <a:pt x="615" y="1034"/>
                    <a:pt x="800" y="1093"/>
                    <a:pt x="991" y="1093"/>
                  </a:cubicBezTo>
                  <a:cubicBezTo>
                    <a:pt x="1029" y="1093"/>
                    <a:pt x="1067" y="1091"/>
                    <a:pt x="1105" y="1086"/>
                  </a:cubicBezTo>
                  <a:cubicBezTo>
                    <a:pt x="1343" y="1086"/>
                    <a:pt x="1546" y="995"/>
                    <a:pt x="1630" y="792"/>
                  </a:cubicBezTo>
                  <a:cubicBezTo>
                    <a:pt x="1693" y="736"/>
                    <a:pt x="1749" y="618"/>
                    <a:pt x="1749" y="506"/>
                  </a:cubicBezTo>
                  <a:cubicBezTo>
                    <a:pt x="1805" y="646"/>
                    <a:pt x="1868" y="764"/>
                    <a:pt x="1840" y="939"/>
                  </a:cubicBezTo>
                  <a:cubicBezTo>
                    <a:pt x="1805" y="1142"/>
                    <a:pt x="1693" y="1380"/>
                    <a:pt x="1602" y="1555"/>
                  </a:cubicBezTo>
                  <a:cubicBezTo>
                    <a:pt x="1574" y="1583"/>
                    <a:pt x="1602" y="1610"/>
                    <a:pt x="1665" y="1610"/>
                  </a:cubicBezTo>
                  <a:cubicBezTo>
                    <a:pt x="1896" y="1464"/>
                    <a:pt x="2015" y="1086"/>
                    <a:pt x="2015" y="820"/>
                  </a:cubicBezTo>
                  <a:cubicBezTo>
                    <a:pt x="2015" y="292"/>
                    <a:pt x="1533" y="0"/>
                    <a:pt x="10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79"/>
            <p:cNvSpPr/>
            <p:nvPr/>
          </p:nvSpPr>
          <p:spPr>
            <a:xfrm>
              <a:off x="5365003" y="3643775"/>
              <a:ext cx="24689" cy="18090"/>
            </a:xfrm>
            <a:custGeom>
              <a:rect b="b" l="l" r="r" t="t"/>
              <a:pathLst>
                <a:path extrusionOk="0" h="795" w="1085">
                  <a:moveTo>
                    <a:pt x="27" y="1"/>
                  </a:moveTo>
                  <a:cubicBezTo>
                    <a:pt x="16" y="1"/>
                    <a:pt x="1" y="13"/>
                    <a:pt x="1" y="13"/>
                  </a:cubicBezTo>
                  <a:cubicBezTo>
                    <a:pt x="64" y="279"/>
                    <a:pt x="147" y="510"/>
                    <a:pt x="350" y="657"/>
                  </a:cubicBezTo>
                  <a:cubicBezTo>
                    <a:pt x="496" y="763"/>
                    <a:pt x="628" y="794"/>
                    <a:pt x="762" y="794"/>
                  </a:cubicBezTo>
                  <a:cubicBezTo>
                    <a:pt x="847" y="794"/>
                    <a:pt x="932" y="782"/>
                    <a:pt x="1022" y="768"/>
                  </a:cubicBezTo>
                  <a:cubicBezTo>
                    <a:pt x="1084" y="740"/>
                    <a:pt x="1084" y="684"/>
                    <a:pt x="1022" y="684"/>
                  </a:cubicBezTo>
                  <a:cubicBezTo>
                    <a:pt x="819" y="657"/>
                    <a:pt x="616" y="684"/>
                    <a:pt x="441" y="538"/>
                  </a:cubicBezTo>
                  <a:cubicBezTo>
                    <a:pt x="238" y="419"/>
                    <a:pt x="92" y="216"/>
                    <a:pt x="36" y="13"/>
                  </a:cubicBezTo>
                  <a:cubicBezTo>
                    <a:pt x="36" y="4"/>
                    <a:pt x="32" y="1"/>
                    <a:pt x="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79"/>
            <p:cNvSpPr/>
            <p:nvPr/>
          </p:nvSpPr>
          <p:spPr>
            <a:xfrm>
              <a:off x="5401593" y="3634991"/>
              <a:ext cx="13881" cy="28990"/>
            </a:xfrm>
            <a:custGeom>
              <a:rect b="b" l="l" r="r" t="t"/>
              <a:pathLst>
                <a:path extrusionOk="0" h="1274" w="610">
                  <a:moveTo>
                    <a:pt x="438" y="1"/>
                  </a:moveTo>
                  <a:cubicBezTo>
                    <a:pt x="434" y="1"/>
                    <a:pt x="434" y="8"/>
                    <a:pt x="434" y="22"/>
                  </a:cubicBezTo>
                  <a:cubicBezTo>
                    <a:pt x="525" y="490"/>
                    <a:pt x="378" y="924"/>
                    <a:pt x="1" y="1217"/>
                  </a:cubicBezTo>
                  <a:cubicBezTo>
                    <a:pt x="1" y="1245"/>
                    <a:pt x="1" y="1273"/>
                    <a:pt x="29" y="1273"/>
                  </a:cubicBezTo>
                  <a:cubicBezTo>
                    <a:pt x="581" y="1043"/>
                    <a:pt x="609" y="518"/>
                    <a:pt x="462" y="22"/>
                  </a:cubicBezTo>
                  <a:cubicBezTo>
                    <a:pt x="448" y="8"/>
                    <a:pt x="441" y="1"/>
                    <a:pt x="4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79"/>
            <p:cNvSpPr/>
            <p:nvPr/>
          </p:nvSpPr>
          <p:spPr>
            <a:xfrm>
              <a:off x="5361817" y="3648667"/>
              <a:ext cx="31061" cy="26123"/>
            </a:xfrm>
            <a:custGeom>
              <a:rect b="b" l="l" r="r" t="t"/>
              <a:pathLst>
                <a:path extrusionOk="0" h="1148" w="1365">
                  <a:moveTo>
                    <a:pt x="1" y="1"/>
                  </a:moveTo>
                  <a:cubicBezTo>
                    <a:pt x="57" y="323"/>
                    <a:pt x="57" y="644"/>
                    <a:pt x="315" y="875"/>
                  </a:cubicBezTo>
                  <a:cubicBezTo>
                    <a:pt x="541" y="1076"/>
                    <a:pt x="846" y="1147"/>
                    <a:pt x="1146" y="1147"/>
                  </a:cubicBezTo>
                  <a:cubicBezTo>
                    <a:pt x="1201" y="1147"/>
                    <a:pt x="1255" y="1145"/>
                    <a:pt x="1308" y="1141"/>
                  </a:cubicBezTo>
                  <a:cubicBezTo>
                    <a:pt x="1364" y="1141"/>
                    <a:pt x="1364" y="1078"/>
                    <a:pt x="1336" y="1050"/>
                  </a:cubicBezTo>
                  <a:cubicBezTo>
                    <a:pt x="1015" y="1022"/>
                    <a:pt x="665" y="994"/>
                    <a:pt x="406" y="791"/>
                  </a:cubicBezTo>
                  <a:cubicBezTo>
                    <a:pt x="176" y="616"/>
                    <a:pt x="85" y="267"/>
                    <a:pt x="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79"/>
            <p:cNvSpPr/>
            <p:nvPr/>
          </p:nvSpPr>
          <p:spPr>
            <a:xfrm>
              <a:off x="5359951" y="3668305"/>
              <a:ext cx="44213" cy="17112"/>
            </a:xfrm>
            <a:custGeom>
              <a:rect b="b" l="l" r="r" t="t"/>
              <a:pathLst>
                <a:path extrusionOk="0" h="752" w="1943">
                  <a:moveTo>
                    <a:pt x="37" y="0"/>
                  </a:moveTo>
                  <a:cubicBezTo>
                    <a:pt x="22" y="0"/>
                    <a:pt x="0" y="20"/>
                    <a:pt x="20" y="40"/>
                  </a:cubicBezTo>
                  <a:cubicBezTo>
                    <a:pt x="139" y="362"/>
                    <a:pt x="342" y="655"/>
                    <a:pt x="719" y="711"/>
                  </a:cubicBezTo>
                  <a:cubicBezTo>
                    <a:pt x="839" y="738"/>
                    <a:pt x="961" y="751"/>
                    <a:pt x="1083" y="751"/>
                  </a:cubicBezTo>
                  <a:cubicBezTo>
                    <a:pt x="1377" y="751"/>
                    <a:pt x="1667" y="672"/>
                    <a:pt x="1915" y="508"/>
                  </a:cubicBezTo>
                  <a:cubicBezTo>
                    <a:pt x="1938" y="485"/>
                    <a:pt x="1942" y="417"/>
                    <a:pt x="1909" y="417"/>
                  </a:cubicBezTo>
                  <a:cubicBezTo>
                    <a:pt x="1903" y="417"/>
                    <a:pt x="1896" y="419"/>
                    <a:pt x="1887" y="425"/>
                  </a:cubicBezTo>
                  <a:cubicBezTo>
                    <a:pt x="1613" y="519"/>
                    <a:pt x="1314" y="589"/>
                    <a:pt x="1033" y="589"/>
                  </a:cubicBezTo>
                  <a:cubicBezTo>
                    <a:pt x="625" y="589"/>
                    <a:pt x="255" y="442"/>
                    <a:pt x="48" y="12"/>
                  </a:cubicBezTo>
                  <a:cubicBezTo>
                    <a:pt x="48" y="4"/>
                    <a:pt x="43"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79"/>
            <p:cNvSpPr/>
            <p:nvPr/>
          </p:nvSpPr>
          <p:spPr>
            <a:xfrm>
              <a:off x="5361021" y="3613875"/>
              <a:ext cx="50471" cy="20821"/>
            </a:xfrm>
            <a:custGeom>
              <a:rect b="b" l="l" r="r" t="t"/>
              <a:pathLst>
                <a:path extrusionOk="0" h="915" w="2218">
                  <a:moveTo>
                    <a:pt x="1139" y="0"/>
                  </a:moveTo>
                  <a:cubicBezTo>
                    <a:pt x="1042" y="0"/>
                    <a:pt x="944" y="7"/>
                    <a:pt x="847" y="20"/>
                  </a:cubicBezTo>
                  <a:cubicBezTo>
                    <a:pt x="497" y="104"/>
                    <a:pt x="36" y="509"/>
                    <a:pt x="1" y="894"/>
                  </a:cubicBezTo>
                  <a:cubicBezTo>
                    <a:pt x="1" y="908"/>
                    <a:pt x="10" y="915"/>
                    <a:pt x="18" y="915"/>
                  </a:cubicBezTo>
                  <a:cubicBezTo>
                    <a:pt x="27" y="915"/>
                    <a:pt x="36" y="908"/>
                    <a:pt x="36" y="894"/>
                  </a:cubicBezTo>
                  <a:cubicBezTo>
                    <a:pt x="267" y="572"/>
                    <a:pt x="616" y="250"/>
                    <a:pt x="1050" y="159"/>
                  </a:cubicBezTo>
                  <a:cubicBezTo>
                    <a:pt x="1152" y="146"/>
                    <a:pt x="1251" y="139"/>
                    <a:pt x="1346" y="139"/>
                  </a:cubicBezTo>
                  <a:cubicBezTo>
                    <a:pt x="1636" y="139"/>
                    <a:pt x="1899" y="203"/>
                    <a:pt x="2161" y="334"/>
                  </a:cubicBezTo>
                  <a:cubicBezTo>
                    <a:pt x="2189" y="334"/>
                    <a:pt x="2217" y="278"/>
                    <a:pt x="2189" y="278"/>
                  </a:cubicBezTo>
                  <a:cubicBezTo>
                    <a:pt x="1890" y="95"/>
                    <a:pt x="1515" y="0"/>
                    <a:pt x="11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79"/>
            <p:cNvSpPr/>
            <p:nvPr/>
          </p:nvSpPr>
          <p:spPr>
            <a:xfrm>
              <a:off x="5195387" y="3403914"/>
              <a:ext cx="460015" cy="432117"/>
            </a:xfrm>
            <a:custGeom>
              <a:rect b="b" l="l" r="r" t="t"/>
              <a:pathLst>
                <a:path extrusionOk="0" h="18990" w="20216">
                  <a:moveTo>
                    <a:pt x="12075" y="245"/>
                  </a:moveTo>
                  <a:cubicBezTo>
                    <a:pt x="12145" y="245"/>
                    <a:pt x="12223" y="300"/>
                    <a:pt x="12293" y="387"/>
                  </a:cubicBezTo>
                  <a:cubicBezTo>
                    <a:pt x="12321" y="443"/>
                    <a:pt x="12349" y="534"/>
                    <a:pt x="12349" y="590"/>
                  </a:cubicBezTo>
                  <a:cubicBezTo>
                    <a:pt x="12281" y="567"/>
                    <a:pt x="12209" y="527"/>
                    <a:pt x="12125" y="527"/>
                  </a:cubicBezTo>
                  <a:cubicBezTo>
                    <a:pt x="12105" y="527"/>
                    <a:pt x="12084" y="529"/>
                    <a:pt x="12063" y="534"/>
                  </a:cubicBezTo>
                  <a:cubicBezTo>
                    <a:pt x="11972" y="534"/>
                    <a:pt x="11888" y="534"/>
                    <a:pt x="11797" y="590"/>
                  </a:cubicBezTo>
                  <a:cubicBezTo>
                    <a:pt x="11860" y="506"/>
                    <a:pt x="11888" y="415"/>
                    <a:pt x="11944" y="331"/>
                  </a:cubicBezTo>
                  <a:cubicBezTo>
                    <a:pt x="11981" y="271"/>
                    <a:pt x="12026" y="245"/>
                    <a:pt x="12075" y="245"/>
                  </a:cubicBezTo>
                  <a:close/>
                  <a:moveTo>
                    <a:pt x="13280" y="200"/>
                  </a:moveTo>
                  <a:cubicBezTo>
                    <a:pt x="13331" y="200"/>
                    <a:pt x="13381" y="212"/>
                    <a:pt x="13433" y="240"/>
                  </a:cubicBezTo>
                  <a:cubicBezTo>
                    <a:pt x="13692" y="415"/>
                    <a:pt x="13811" y="709"/>
                    <a:pt x="13867" y="996"/>
                  </a:cubicBezTo>
                  <a:cubicBezTo>
                    <a:pt x="13748" y="996"/>
                    <a:pt x="13664" y="1031"/>
                    <a:pt x="13517" y="1059"/>
                  </a:cubicBezTo>
                  <a:cubicBezTo>
                    <a:pt x="13487" y="1063"/>
                    <a:pt x="13460" y="1066"/>
                    <a:pt x="13435" y="1066"/>
                  </a:cubicBezTo>
                  <a:cubicBezTo>
                    <a:pt x="13311" y="1066"/>
                    <a:pt x="13229" y="1010"/>
                    <a:pt x="13083" y="912"/>
                  </a:cubicBezTo>
                  <a:cubicBezTo>
                    <a:pt x="12993" y="856"/>
                    <a:pt x="12846" y="821"/>
                    <a:pt x="12762" y="793"/>
                  </a:cubicBezTo>
                  <a:cubicBezTo>
                    <a:pt x="12671" y="765"/>
                    <a:pt x="12615" y="737"/>
                    <a:pt x="12559" y="681"/>
                  </a:cubicBezTo>
                  <a:cubicBezTo>
                    <a:pt x="12776" y="534"/>
                    <a:pt x="13018" y="200"/>
                    <a:pt x="13280" y="200"/>
                  </a:cubicBezTo>
                  <a:close/>
                  <a:moveTo>
                    <a:pt x="12109" y="702"/>
                  </a:moveTo>
                  <a:cubicBezTo>
                    <a:pt x="12226" y="702"/>
                    <a:pt x="12342" y="752"/>
                    <a:pt x="12440" y="821"/>
                  </a:cubicBezTo>
                  <a:cubicBezTo>
                    <a:pt x="12587" y="884"/>
                    <a:pt x="12734" y="912"/>
                    <a:pt x="12846" y="968"/>
                  </a:cubicBezTo>
                  <a:cubicBezTo>
                    <a:pt x="13021" y="1059"/>
                    <a:pt x="12937" y="1205"/>
                    <a:pt x="12909" y="1317"/>
                  </a:cubicBezTo>
                  <a:cubicBezTo>
                    <a:pt x="12874" y="1345"/>
                    <a:pt x="12874" y="1345"/>
                    <a:pt x="12874" y="1380"/>
                  </a:cubicBezTo>
                  <a:cubicBezTo>
                    <a:pt x="12790" y="1555"/>
                    <a:pt x="12615" y="1695"/>
                    <a:pt x="12384" y="1758"/>
                  </a:cubicBezTo>
                  <a:cubicBezTo>
                    <a:pt x="12325" y="1772"/>
                    <a:pt x="12258" y="1779"/>
                    <a:pt x="12192" y="1779"/>
                  </a:cubicBezTo>
                  <a:cubicBezTo>
                    <a:pt x="12126" y="1779"/>
                    <a:pt x="12059" y="1772"/>
                    <a:pt x="12000" y="1758"/>
                  </a:cubicBezTo>
                  <a:cubicBezTo>
                    <a:pt x="11860" y="1730"/>
                    <a:pt x="11769" y="1639"/>
                    <a:pt x="11713" y="1520"/>
                  </a:cubicBezTo>
                  <a:cubicBezTo>
                    <a:pt x="11713" y="1233"/>
                    <a:pt x="11650" y="821"/>
                    <a:pt x="12035" y="709"/>
                  </a:cubicBezTo>
                  <a:cubicBezTo>
                    <a:pt x="12059" y="704"/>
                    <a:pt x="12084" y="702"/>
                    <a:pt x="12109" y="702"/>
                  </a:cubicBezTo>
                  <a:close/>
                  <a:moveTo>
                    <a:pt x="13111" y="1143"/>
                  </a:moveTo>
                  <a:cubicBezTo>
                    <a:pt x="13167" y="1205"/>
                    <a:pt x="13258" y="1233"/>
                    <a:pt x="13342" y="1261"/>
                  </a:cubicBezTo>
                  <a:cubicBezTo>
                    <a:pt x="13369" y="1270"/>
                    <a:pt x="13397" y="1273"/>
                    <a:pt x="13427" y="1273"/>
                  </a:cubicBezTo>
                  <a:cubicBezTo>
                    <a:pt x="13499" y="1273"/>
                    <a:pt x="13580" y="1253"/>
                    <a:pt x="13664" y="1233"/>
                  </a:cubicBezTo>
                  <a:cubicBezTo>
                    <a:pt x="13867" y="1233"/>
                    <a:pt x="13923" y="1317"/>
                    <a:pt x="14069" y="1464"/>
                  </a:cubicBezTo>
                  <a:cubicBezTo>
                    <a:pt x="14069" y="1492"/>
                    <a:pt x="14097" y="1492"/>
                    <a:pt x="14097" y="1520"/>
                  </a:cubicBezTo>
                  <a:cubicBezTo>
                    <a:pt x="14041" y="1611"/>
                    <a:pt x="14013" y="1730"/>
                    <a:pt x="13923" y="1814"/>
                  </a:cubicBezTo>
                  <a:cubicBezTo>
                    <a:pt x="13748" y="1989"/>
                    <a:pt x="13573" y="2045"/>
                    <a:pt x="13342" y="2045"/>
                  </a:cubicBezTo>
                  <a:cubicBezTo>
                    <a:pt x="13258" y="2045"/>
                    <a:pt x="13111" y="2017"/>
                    <a:pt x="13049" y="1961"/>
                  </a:cubicBezTo>
                  <a:cubicBezTo>
                    <a:pt x="12909" y="1842"/>
                    <a:pt x="12937" y="1730"/>
                    <a:pt x="12965" y="1583"/>
                  </a:cubicBezTo>
                  <a:lnTo>
                    <a:pt x="12965" y="1555"/>
                  </a:lnTo>
                  <a:cubicBezTo>
                    <a:pt x="13049" y="1436"/>
                    <a:pt x="13111" y="1289"/>
                    <a:pt x="13111" y="1143"/>
                  </a:cubicBezTo>
                  <a:close/>
                  <a:moveTo>
                    <a:pt x="14806" y="1083"/>
                  </a:moveTo>
                  <a:cubicBezTo>
                    <a:pt x="14934" y="1083"/>
                    <a:pt x="15057" y="1110"/>
                    <a:pt x="15118" y="1205"/>
                  </a:cubicBezTo>
                  <a:cubicBezTo>
                    <a:pt x="15265" y="1408"/>
                    <a:pt x="15181" y="1786"/>
                    <a:pt x="15146" y="2045"/>
                  </a:cubicBezTo>
                  <a:cubicBezTo>
                    <a:pt x="15034" y="1905"/>
                    <a:pt x="14915" y="1786"/>
                    <a:pt x="14713" y="1695"/>
                  </a:cubicBezTo>
                  <a:cubicBezTo>
                    <a:pt x="14482" y="1583"/>
                    <a:pt x="14335" y="1408"/>
                    <a:pt x="14160" y="1205"/>
                  </a:cubicBezTo>
                  <a:cubicBezTo>
                    <a:pt x="14272" y="1170"/>
                    <a:pt x="14391" y="1143"/>
                    <a:pt x="14510" y="1115"/>
                  </a:cubicBezTo>
                  <a:cubicBezTo>
                    <a:pt x="14589" y="1102"/>
                    <a:pt x="14699" y="1083"/>
                    <a:pt x="14806" y="1083"/>
                  </a:cubicBezTo>
                  <a:close/>
                  <a:moveTo>
                    <a:pt x="11713" y="1730"/>
                  </a:moveTo>
                  <a:cubicBezTo>
                    <a:pt x="11801" y="1867"/>
                    <a:pt x="12002" y="1914"/>
                    <a:pt x="12196" y="1914"/>
                  </a:cubicBezTo>
                  <a:cubicBezTo>
                    <a:pt x="12248" y="1914"/>
                    <a:pt x="12300" y="1911"/>
                    <a:pt x="12349" y="1905"/>
                  </a:cubicBezTo>
                  <a:cubicBezTo>
                    <a:pt x="12373" y="1905"/>
                    <a:pt x="12418" y="1889"/>
                    <a:pt x="12453" y="1889"/>
                  </a:cubicBezTo>
                  <a:cubicBezTo>
                    <a:pt x="12471" y="1889"/>
                    <a:pt x="12487" y="1893"/>
                    <a:pt x="12496" y="1905"/>
                  </a:cubicBezTo>
                  <a:cubicBezTo>
                    <a:pt x="12559" y="1933"/>
                    <a:pt x="12440" y="2107"/>
                    <a:pt x="12412" y="2163"/>
                  </a:cubicBezTo>
                  <a:cubicBezTo>
                    <a:pt x="12349" y="2282"/>
                    <a:pt x="12209" y="2338"/>
                    <a:pt x="12063" y="2366"/>
                  </a:cubicBezTo>
                  <a:cubicBezTo>
                    <a:pt x="12018" y="2382"/>
                    <a:pt x="11968" y="2390"/>
                    <a:pt x="11916" y="2390"/>
                  </a:cubicBezTo>
                  <a:cubicBezTo>
                    <a:pt x="11763" y="2390"/>
                    <a:pt x="11594" y="2322"/>
                    <a:pt x="11510" y="2191"/>
                  </a:cubicBezTo>
                  <a:cubicBezTo>
                    <a:pt x="11594" y="2045"/>
                    <a:pt x="11685" y="1905"/>
                    <a:pt x="11713" y="1730"/>
                  </a:cubicBezTo>
                  <a:close/>
                  <a:moveTo>
                    <a:pt x="14216" y="1667"/>
                  </a:moveTo>
                  <a:cubicBezTo>
                    <a:pt x="14335" y="1758"/>
                    <a:pt x="14419" y="1842"/>
                    <a:pt x="14566" y="1905"/>
                  </a:cubicBezTo>
                  <a:cubicBezTo>
                    <a:pt x="14685" y="1961"/>
                    <a:pt x="14797" y="2017"/>
                    <a:pt x="14888" y="2135"/>
                  </a:cubicBezTo>
                  <a:lnTo>
                    <a:pt x="14943" y="2191"/>
                  </a:lnTo>
                  <a:cubicBezTo>
                    <a:pt x="14915" y="2254"/>
                    <a:pt x="14860" y="2310"/>
                    <a:pt x="14832" y="2366"/>
                  </a:cubicBezTo>
                  <a:cubicBezTo>
                    <a:pt x="14717" y="2481"/>
                    <a:pt x="14547" y="2561"/>
                    <a:pt x="14382" y="2561"/>
                  </a:cubicBezTo>
                  <a:cubicBezTo>
                    <a:pt x="14335" y="2561"/>
                    <a:pt x="14289" y="2555"/>
                    <a:pt x="14244" y="2541"/>
                  </a:cubicBezTo>
                  <a:cubicBezTo>
                    <a:pt x="14069" y="2513"/>
                    <a:pt x="13923" y="2394"/>
                    <a:pt x="13923" y="2191"/>
                  </a:cubicBezTo>
                  <a:cubicBezTo>
                    <a:pt x="13923" y="2135"/>
                    <a:pt x="13958" y="2079"/>
                    <a:pt x="13958" y="2017"/>
                  </a:cubicBezTo>
                  <a:cubicBezTo>
                    <a:pt x="13986" y="1989"/>
                    <a:pt x="14013" y="1961"/>
                    <a:pt x="14041" y="1961"/>
                  </a:cubicBezTo>
                  <a:cubicBezTo>
                    <a:pt x="14069" y="1933"/>
                    <a:pt x="14097" y="1905"/>
                    <a:pt x="14132" y="1842"/>
                  </a:cubicBezTo>
                  <a:cubicBezTo>
                    <a:pt x="14160" y="1786"/>
                    <a:pt x="14188" y="1730"/>
                    <a:pt x="14216" y="1667"/>
                  </a:cubicBezTo>
                  <a:close/>
                  <a:moveTo>
                    <a:pt x="11447" y="2254"/>
                  </a:moveTo>
                  <a:cubicBezTo>
                    <a:pt x="11545" y="2444"/>
                    <a:pt x="11699" y="2558"/>
                    <a:pt x="11913" y="2558"/>
                  </a:cubicBezTo>
                  <a:cubicBezTo>
                    <a:pt x="11960" y="2558"/>
                    <a:pt x="12010" y="2552"/>
                    <a:pt x="12063" y="2541"/>
                  </a:cubicBezTo>
                  <a:lnTo>
                    <a:pt x="12063" y="2541"/>
                  </a:lnTo>
                  <a:cubicBezTo>
                    <a:pt x="12091" y="2744"/>
                    <a:pt x="11972" y="2981"/>
                    <a:pt x="11825" y="3065"/>
                  </a:cubicBezTo>
                  <a:cubicBezTo>
                    <a:pt x="11738" y="3139"/>
                    <a:pt x="11648" y="3189"/>
                    <a:pt x="11551" y="3189"/>
                  </a:cubicBezTo>
                  <a:cubicBezTo>
                    <a:pt x="11492" y="3189"/>
                    <a:pt x="11429" y="3171"/>
                    <a:pt x="11363" y="3128"/>
                  </a:cubicBezTo>
                  <a:cubicBezTo>
                    <a:pt x="11272" y="3065"/>
                    <a:pt x="11161" y="2954"/>
                    <a:pt x="11098" y="2835"/>
                  </a:cubicBezTo>
                  <a:cubicBezTo>
                    <a:pt x="11189" y="2632"/>
                    <a:pt x="11300" y="2457"/>
                    <a:pt x="11447" y="2254"/>
                  </a:cubicBezTo>
                  <a:close/>
                  <a:moveTo>
                    <a:pt x="16314" y="2135"/>
                  </a:moveTo>
                  <a:cubicBezTo>
                    <a:pt x="16370" y="2135"/>
                    <a:pt x="16489" y="2135"/>
                    <a:pt x="16517" y="2163"/>
                  </a:cubicBezTo>
                  <a:cubicBezTo>
                    <a:pt x="16608" y="2282"/>
                    <a:pt x="16580" y="2394"/>
                    <a:pt x="16517" y="2513"/>
                  </a:cubicBezTo>
                  <a:cubicBezTo>
                    <a:pt x="16433" y="2716"/>
                    <a:pt x="16342" y="2919"/>
                    <a:pt x="16258" y="3156"/>
                  </a:cubicBezTo>
                  <a:cubicBezTo>
                    <a:pt x="16195" y="3240"/>
                    <a:pt x="16167" y="3359"/>
                    <a:pt x="16111" y="3478"/>
                  </a:cubicBezTo>
                  <a:cubicBezTo>
                    <a:pt x="16083" y="3212"/>
                    <a:pt x="16020" y="3037"/>
                    <a:pt x="15845" y="2835"/>
                  </a:cubicBezTo>
                  <a:cubicBezTo>
                    <a:pt x="15762" y="2716"/>
                    <a:pt x="15671" y="2604"/>
                    <a:pt x="15587" y="2485"/>
                  </a:cubicBezTo>
                  <a:cubicBezTo>
                    <a:pt x="15496" y="2429"/>
                    <a:pt x="15440" y="2366"/>
                    <a:pt x="15356" y="2310"/>
                  </a:cubicBezTo>
                  <a:cubicBezTo>
                    <a:pt x="15559" y="2254"/>
                    <a:pt x="15762" y="2163"/>
                    <a:pt x="15964" y="2135"/>
                  </a:cubicBezTo>
                  <a:close/>
                  <a:moveTo>
                    <a:pt x="15062" y="2366"/>
                  </a:moveTo>
                  <a:cubicBezTo>
                    <a:pt x="15090" y="2394"/>
                    <a:pt x="15118" y="2429"/>
                    <a:pt x="15146" y="2457"/>
                  </a:cubicBezTo>
                  <a:cubicBezTo>
                    <a:pt x="15356" y="2660"/>
                    <a:pt x="15559" y="2835"/>
                    <a:pt x="15734" y="3065"/>
                  </a:cubicBezTo>
                  <a:cubicBezTo>
                    <a:pt x="15762" y="3128"/>
                    <a:pt x="15790" y="3156"/>
                    <a:pt x="15790" y="3184"/>
                  </a:cubicBezTo>
                  <a:cubicBezTo>
                    <a:pt x="15734" y="3240"/>
                    <a:pt x="15706" y="3331"/>
                    <a:pt x="15615" y="3387"/>
                  </a:cubicBezTo>
                  <a:cubicBezTo>
                    <a:pt x="15559" y="3478"/>
                    <a:pt x="15440" y="3534"/>
                    <a:pt x="15321" y="3562"/>
                  </a:cubicBezTo>
                  <a:cubicBezTo>
                    <a:pt x="15118" y="3562"/>
                    <a:pt x="15118" y="3478"/>
                    <a:pt x="15034" y="3359"/>
                  </a:cubicBezTo>
                  <a:cubicBezTo>
                    <a:pt x="14943" y="3240"/>
                    <a:pt x="14888" y="3240"/>
                    <a:pt x="14769" y="3184"/>
                  </a:cubicBezTo>
                  <a:cubicBezTo>
                    <a:pt x="14594" y="3128"/>
                    <a:pt x="14482" y="3009"/>
                    <a:pt x="14538" y="2807"/>
                  </a:cubicBezTo>
                  <a:lnTo>
                    <a:pt x="14538" y="2716"/>
                  </a:lnTo>
                  <a:cubicBezTo>
                    <a:pt x="14622" y="2688"/>
                    <a:pt x="14685" y="2660"/>
                    <a:pt x="14769" y="2632"/>
                  </a:cubicBezTo>
                  <a:cubicBezTo>
                    <a:pt x="14860" y="2569"/>
                    <a:pt x="15006" y="2485"/>
                    <a:pt x="15062" y="2366"/>
                  </a:cubicBezTo>
                  <a:close/>
                  <a:moveTo>
                    <a:pt x="14160" y="2688"/>
                  </a:moveTo>
                  <a:cubicBezTo>
                    <a:pt x="14220" y="2708"/>
                    <a:pt x="14282" y="2727"/>
                    <a:pt x="14344" y="2727"/>
                  </a:cubicBezTo>
                  <a:cubicBezTo>
                    <a:pt x="14369" y="2727"/>
                    <a:pt x="14394" y="2724"/>
                    <a:pt x="14419" y="2716"/>
                  </a:cubicBezTo>
                  <a:lnTo>
                    <a:pt x="14419" y="2716"/>
                  </a:lnTo>
                  <a:cubicBezTo>
                    <a:pt x="14363" y="2835"/>
                    <a:pt x="14335" y="2981"/>
                    <a:pt x="14391" y="3093"/>
                  </a:cubicBezTo>
                  <a:cubicBezTo>
                    <a:pt x="14419" y="3184"/>
                    <a:pt x="14510" y="3268"/>
                    <a:pt x="14594" y="3303"/>
                  </a:cubicBezTo>
                  <a:cubicBezTo>
                    <a:pt x="14657" y="3331"/>
                    <a:pt x="14741" y="3359"/>
                    <a:pt x="14797" y="3387"/>
                  </a:cubicBezTo>
                  <a:cubicBezTo>
                    <a:pt x="14797" y="3387"/>
                    <a:pt x="14832" y="3387"/>
                    <a:pt x="14832" y="3415"/>
                  </a:cubicBezTo>
                  <a:lnTo>
                    <a:pt x="14797" y="3415"/>
                  </a:lnTo>
                  <a:cubicBezTo>
                    <a:pt x="14713" y="3618"/>
                    <a:pt x="14622" y="3765"/>
                    <a:pt x="14391" y="3828"/>
                  </a:cubicBezTo>
                  <a:cubicBezTo>
                    <a:pt x="14347" y="3842"/>
                    <a:pt x="14300" y="3849"/>
                    <a:pt x="14253" y="3849"/>
                  </a:cubicBezTo>
                  <a:cubicBezTo>
                    <a:pt x="14022" y="3849"/>
                    <a:pt x="13772" y="3687"/>
                    <a:pt x="13720" y="3443"/>
                  </a:cubicBezTo>
                  <a:cubicBezTo>
                    <a:pt x="13692" y="3093"/>
                    <a:pt x="13923" y="2891"/>
                    <a:pt x="14160" y="2688"/>
                  </a:cubicBezTo>
                  <a:close/>
                  <a:moveTo>
                    <a:pt x="11042" y="2981"/>
                  </a:moveTo>
                  <a:cubicBezTo>
                    <a:pt x="11126" y="3184"/>
                    <a:pt x="11363" y="3331"/>
                    <a:pt x="11594" y="3359"/>
                  </a:cubicBezTo>
                  <a:cubicBezTo>
                    <a:pt x="11538" y="3618"/>
                    <a:pt x="11475" y="3856"/>
                    <a:pt x="11217" y="4030"/>
                  </a:cubicBezTo>
                  <a:cubicBezTo>
                    <a:pt x="11147" y="4063"/>
                    <a:pt x="11080" y="4077"/>
                    <a:pt x="11012" y="4077"/>
                  </a:cubicBezTo>
                  <a:cubicBezTo>
                    <a:pt x="10964" y="4077"/>
                    <a:pt x="10916" y="4070"/>
                    <a:pt x="10867" y="4058"/>
                  </a:cubicBezTo>
                  <a:cubicBezTo>
                    <a:pt x="10748" y="4002"/>
                    <a:pt x="10664" y="3911"/>
                    <a:pt x="10573" y="3856"/>
                  </a:cubicBezTo>
                  <a:cubicBezTo>
                    <a:pt x="10636" y="3793"/>
                    <a:pt x="10664" y="3737"/>
                    <a:pt x="10720" y="3681"/>
                  </a:cubicBezTo>
                  <a:cubicBezTo>
                    <a:pt x="10867" y="3443"/>
                    <a:pt x="10951" y="3212"/>
                    <a:pt x="11042" y="2981"/>
                  </a:cubicBezTo>
                  <a:close/>
                  <a:moveTo>
                    <a:pt x="13587" y="3560"/>
                  </a:moveTo>
                  <a:cubicBezTo>
                    <a:pt x="13594" y="3560"/>
                    <a:pt x="13601" y="3561"/>
                    <a:pt x="13608" y="3562"/>
                  </a:cubicBezTo>
                  <a:cubicBezTo>
                    <a:pt x="13664" y="3856"/>
                    <a:pt x="13923" y="3967"/>
                    <a:pt x="14188" y="4002"/>
                  </a:cubicBezTo>
                  <a:cubicBezTo>
                    <a:pt x="14188" y="4030"/>
                    <a:pt x="14188" y="4030"/>
                    <a:pt x="14216" y="4058"/>
                  </a:cubicBezTo>
                  <a:cubicBezTo>
                    <a:pt x="14169" y="4398"/>
                    <a:pt x="13854" y="4575"/>
                    <a:pt x="13531" y="4575"/>
                  </a:cubicBezTo>
                  <a:cubicBezTo>
                    <a:pt x="13467" y="4575"/>
                    <a:pt x="13404" y="4568"/>
                    <a:pt x="13342" y="4555"/>
                  </a:cubicBezTo>
                  <a:cubicBezTo>
                    <a:pt x="13021" y="4492"/>
                    <a:pt x="12993" y="4142"/>
                    <a:pt x="13139" y="3911"/>
                  </a:cubicBezTo>
                  <a:cubicBezTo>
                    <a:pt x="13193" y="3831"/>
                    <a:pt x="13438" y="3560"/>
                    <a:pt x="13587" y="3560"/>
                  </a:cubicBezTo>
                  <a:close/>
                  <a:moveTo>
                    <a:pt x="15845" y="3415"/>
                  </a:moveTo>
                  <a:cubicBezTo>
                    <a:pt x="15880" y="3562"/>
                    <a:pt x="15880" y="3681"/>
                    <a:pt x="15936" y="3828"/>
                  </a:cubicBezTo>
                  <a:cubicBezTo>
                    <a:pt x="15992" y="3939"/>
                    <a:pt x="16083" y="4002"/>
                    <a:pt x="16139" y="4114"/>
                  </a:cubicBezTo>
                  <a:cubicBezTo>
                    <a:pt x="16195" y="4233"/>
                    <a:pt x="16195" y="4352"/>
                    <a:pt x="16195" y="4492"/>
                  </a:cubicBezTo>
                  <a:cubicBezTo>
                    <a:pt x="16055" y="4492"/>
                    <a:pt x="15908" y="4611"/>
                    <a:pt x="15762" y="4611"/>
                  </a:cubicBezTo>
                  <a:cubicBezTo>
                    <a:pt x="15738" y="4614"/>
                    <a:pt x="15716" y="4615"/>
                    <a:pt x="15694" y="4615"/>
                  </a:cubicBezTo>
                  <a:cubicBezTo>
                    <a:pt x="15501" y="4615"/>
                    <a:pt x="15372" y="4505"/>
                    <a:pt x="15265" y="4317"/>
                  </a:cubicBezTo>
                  <a:cubicBezTo>
                    <a:pt x="15181" y="4114"/>
                    <a:pt x="15237" y="3911"/>
                    <a:pt x="15384" y="3737"/>
                  </a:cubicBezTo>
                  <a:cubicBezTo>
                    <a:pt x="15384" y="3737"/>
                    <a:pt x="15412" y="3737"/>
                    <a:pt x="15412" y="3709"/>
                  </a:cubicBezTo>
                  <a:cubicBezTo>
                    <a:pt x="15440" y="3709"/>
                    <a:pt x="15496" y="3709"/>
                    <a:pt x="15531" y="3681"/>
                  </a:cubicBezTo>
                  <a:cubicBezTo>
                    <a:pt x="15643" y="3618"/>
                    <a:pt x="15706" y="3562"/>
                    <a:pt x="15790" y="3478"/>
                  </a:cubicBezTo>
                  <a:cubicBezTo>
                    <a:pt x="15818" y="3478"/>
                    <a:pt x="15845" y="3443"/>
                    <a:pt x="15845" y="3415"/>
                  </a:cubicBezTo>
                  <a:close/>
                  <a:moveTo>
                    <a:pt x="10461" y="4002"/>
                  </a:moveTo>
                  <a:cubicBezTo>
                    <a:pt x="10517" y="4058"/>
                    <a:pt x="10573" y="4114"/>
                    <a:pt x="10664" y="4177"/>
                  </a:cubicBezTo>
                  <a:cubicBezTo>
                    <a:pt x="10720" y="4205"/>
                    <a:pt x="10839" y="4233"/>
                    <a:pt x="10895" y="4233"/>
                  </a:cubicBezTo>
                  <a:lnTo>
                    <a:pt x="10923" y="4233"/>
                  </a:lnTo>
                  <a:cubicBezTo>
                    <a:pt x="10867" y="4436"/>
                    <a:pt x="10811" y="4639"/>
                    <a:pt x="10664" y="4786"/>
                  </a:cubicBezTo>
                  <a:cubicBezTo>
                    <a:pt x="10573" y="4904"/>
                    <a:pt x="10489" y="4932"/>
                    <a:pt x="10342" y="4932"/>
                  </a:cubicBezTo>
                  <a:cubicBezTo>
                    <a:pt x="10252" y="4932"/>
                    <a:pt x="10196" y="4904"/>
                    <a:pt x="10140" y="4876"/>
                  </a:cubicBezTo>
                  <a:cubicBezTo>
                    <a:pt x="10196" y="4702"/>
                    <a:pt x="10196" y="4527"/>
                    <a:pt x="10252" y="4317"/>
                  </a:cubicBezTo>
                  <a:cubicBezTo>
                    <a:pt x="10315" y="4205"/>
                    <a:pt x="10370" y="4086"/>
                    <a:pt x="10461" y="4002"/>
                  </a:cubicBezTo>
                  <a:close/>
                  <a:moveTo>
                    <a:pt x="12909" y="4317"/>
                  </a:moveTo>
                  <a:cubicBezTo>
                    <a:pt x="12937" y="4436"/>
                    <a:pt x="12965" y="4527"/>
                    <a:pt x="13083" y="4611"/>
                  </a:cubicBezTo>
                  <a:cubicBezTo>
                    <a:pt x="13195" y="4730"/>
                    <a:pt x="13398" y="4758"/>
                    <a:pt x="13608" y="4758"/>
                  </a:cubicBezTo>
                  <a:cubicBezTo>
                    <a:pt x="13573" y="4932"/>
                    <a:pt x="13517" y="5079"/>
                    <a:pt x="13342" y="5163"/>
                  </a:cubicBezTo>
                  <a:cubicBezTo>
                    <a:pt x="13219" y="5218"/>
                    <a:pt x="13073" y="5271"/>
                    <a:pt x="12938" y="5271"/>
                  </a:cubicBezTo>
                  <a:cubicBezTo>
                    <a:pt x="12850" y="5271"/>
                    <a:pt x="12768" y="5249"/>
                    <a:pt x="12699" y="5191"/>
                  </a:cubicBezTo>
                  <a:cubicBezTo>
                    <a:pt x="12440" y="4960"/>
                    <a:pt x="12671" y="4527"/>
                    <a:pt x="12909" y="4317"/>
                  </a:cubicBezTo>
                  <a:close/>
                  <a:moveTo>
                    <a:pt x="16342" y="3856"/>
                  </a:moveTo>
                  <a:cubicBezTo>
                    <a:pt x="16461" y="3911"/>
                    <a:pt x="16580" y="3939"/>
                    <a:pt x="16664" y="4002"/>
                  </a:cubicBezTo>
                  <a:cubicBezTo>
                    <a:pt x="16894" y="4086"/>
                    <a:pt x="17188" y="4177"/>
                    <a:pt x="17307" y="4380"/>
                  </a:cubicBezTo>
                  <a:cubicBezTo>
                    <a:pt x="17510" y="4702"/>
                    <a:pt x="17132" y="4904"/>
                    <a:pt x="16929" y="5079"/>
                  </a:cubicBezTo>
                  <a:cubicBezTo>
                    <a:pt x="16782" y="5226"/>
                    <a:pt x="16664" y="5366"/>
                    <a:pt x="16517" y="5513"/>
                  </a:cubicBezTo>
                  <a:cubicBezTo>
                    <a:pt x="16517" y="5338"/>
                    <a:pt x="16461" y="5163"/>
                    <a:pt x="16461" y="4960"/>
                  </a:cubicBezTo>
                  <a:cubicBezTo>
                    <a:pt x="16433" y="4702"/>
                    <a:pt x="16517" y="4408"/>
                    <a:pt x="16433" y="4142"/>
                  </a:cubicBezTo>
                  <a:cubicBezTo>
                    <a:pt x="16405" y="4030"/>
                    <a:pt x="16342" y="3939"/>
                    <a:pt x="16286" y="3856"/>
                  </a:cubicBezTo>
                  <a:close/>
                  <a:moveTo>
                    <a:pt x="10049" y="5016"/>
                  </a:moveTo>
                  <a:cubicBezTo>
                    <a:pt x="10077" y="5051"/>
                    <a:pt x="10140" y="5079"/>
                    <a:pt x="10168" y="5107"/>
                  </a:cubicBezTo>
                  <a:cubicBezTo>
                    <a:pt x="10196" y="5107"/>
                    <a:pt x="10252" y="5135"/>
                    <a:pt x="10315" y="5135"/>
                  </a:cubicBezTo>
                  <a:cubicBezTo>
                    <a:pt x="10224" y="5310"/>
                    <a:pt x="10224" y="5513"/>
                    <a:pt x="10077" y="5688"/>
                  </a:cubicBezTo>
                  <a:cubicBezTo>
                    <a:pt x="10002" y="5767"/>
                    <a:pt x="9911" y="5806"/>
                    <a:pt x="9815" y="5806"/>
                  </a:cubicBezTo>
                  <a:cubicBezTo>
                    <a:pt x="9768" y="5806"/>
                    <a:pt x="9720" y="5797"/>
                    <a:pt x="9671" y="5778"/>
                  </a:cubicBezTo>
                  <a:cubicBezTo>
                    <a:pt x="9615" y="5750"/>
                    <a:pt x="9587" y="5716"/>
                    <a:pt x="9524" y="5688"/>
                  </a:cubicBezTo>
                  <a:cubicBezTo>
                    <a:pt x="9671" y="5457"/>
                    <a:pt x="9846" y="5282"/>
                    <a:pt x="10021" y="5051"/>
                  </a:cubicBezTo>
                  <a:lnTo>
                    <a:pt x="10049" y="5016"/>
                  </a:lnTo>
                  <a:close/>
                  <a:moveTo>
                    <a:pt x="12468" y="4960"/>
                  </a:moveTo>
                  <a:cubicBezTo>
                    <a:pt x="12468" y="5107"/>
                    <a:pt x="12524" y="5254"/>
                    <a:pt x="12643" y="5338"/>
                  </a:cubicBezTo>
                  <a:cubicBezTo>
                    <a:pt x="12734" y="5401"/>
                    <a:pt x="12818" y="5429"/>
                    <a:pt x="12909" y="5429"/>
                  </a:cubicBezTo>
                  <a:cubicBezTo>
                    <a:pt x="12846" y="5513"/>
                    <a:pt x="12818" y="5632"/>
                    <a:pt x="12699" y="5688"/>
                  </a:cubicBezTo>
                  <a:cubicBezTo>
                    <a:pt x="12615" y="5778"/>
                    <a:pt x="12440" y="5806"/>
                    <a:pt x="12321" y="5806"/>
                  </a:cubicBezTo>
                  <a:cubicBezTo>
                    <a:pt x="12091" y="5806"/>
                    <a:pt x="12000" y="5604"/>
                    <a:pt x="12063" y="5401"/>
                  </a:cubicBezTo>
                  <a:cubicBezTo>
                    <a:pt x="12119" y="5191"/>
                    <a:pt x="12293" y="5079"/>
                    <a:pt x="12468" y="4960"/>
                  </a:cubicBezTo>
                  <a:close/>
                  <a:moveTo>
                    <a:pt x="16195" y="4667"/>
                  </a:moveTo>
                  <a:lnTo>
                    <a:pt x="16195" y="5051"/>
                  </a:lnTo>
                  <a:cubicBezTo>
                    <a:pt x="16230" y="5226"/>
                    <a:pt x="16286" y="5366"/>
                    <a:pt x="16286" y="5541"/>
                  </a:cubicBezTo>
                  <a:cubicBezTo>
                    <a:pt x="16286" y="5660"/>
                    <a:pt x="16258" y="5750"/>
                    <a:pt x="16230" y="5862"/>
                  </a:cubicBezTo>
                  <a:cubicBezTo>
                    <a:pt x="16195" y="5870"/>
                    <a:pt x="16157" y="5874"/>
                    <a:pt x="16118" y="5874"/>
                  </a:cubicBezTo>
                  <a:cubicBezTo>
                    <a:pt x="15836" y="5874"/>
                    <a:pt x="15489" y="5681"/>
                    <a:pt x="15440" y="5429"/>
                  </a:cubicBezTo>
                  <a:cubicBezTo>
                    <a:pt x="15384" y="5135"/>
                    <a:pt x="15559" y="4960"/>
                    <a:pt x="15762" y="4786"/>
                  </a:cubicBezTo>
                  <a:cubicBezTo>
                    <a:pt x="15908" y="4786"/>
                    <a:pt x="16083" y="4758"/>
                    <a:pt x="16195" y="4667"/>
                  </a:cubicBezTo>
                  <a:close/>
                  <a:moveTo>
                    <a:pt x="11888" y="5541"/>
                  </a:moveTo>
                  <a:cubicBezTo>
                    <a:pt x="11888" y="5660"/>
                    <a:pt x="11944" y="5806"/>
                    <a:pt x="12063" y="5890"/>
                  </a:cubicBezTo>
                  <a:cubicBezTo>
                    <a:pt x="12119" y="5925"/>
                    <a:pt x="12174" y="5953"/>
                    <a:pt x="12237" y="5953"/>
                  </a:cubicBezTo>
                  <a:cubicBezTo>
                    <a:pt x="12209" y="6009"/>
                    <a:pt x="12174" y="6037"/>
                    <a:pt x="12119" y="6100"/>
                  </a:cubicBezTo>
                  <a:cubicBezTo>
                    <a:pt x="12063" y="6156"/>
                    <a:pt x="12000" y="6156"/>
                    <a:pt x="11916" y="6184"/>
                  </a:cubicBezTo>
                  <a:cubicBezTo>
                    <a:pt x="11876" y="6192"/>
                    <a:pt x="11834" y="6197"/>
                    <a:pt x="11794" y="6197"/>
                  </a:cubicBezTo>
                  <a:cubicBezTo>
                    <a:pt x="11685" y="6197"/>
                    <a:pt x="11587" y="6157"/>
                    <a:pt x="11566" y="6009"/>
                  </a:cubicBezTo>
                  <a:cubicBezTo>
                    <a:pt x="11566" y="5925"/>
                    <a:pt x="11594" y="5834"/>
                    <a:pt x="11650" y="5750"/>
                  </a:cubicBezTo>
                  <a:cubicBezTo>
                    <a:pt x="11713" y="5632"/>
                    <a:pt x="11797" y="5604"/>
                    <a:pt x="11888" y="5541"/>
                  </a:cubicBezTo>
                  <a:close/>
                  <a:moveTo>
                    <a:pt x="9440" y="5862"/>
                  </a:moveTo>
                  <a:cubicBezTo>
                    <a:pt x="9468" y="5890"/>
                    <a:pt x="9524" y="5925"/>
                    <a:pt x="9587" y="5953"/>
                  </a:cubicBezTo>
                  <a:cubicBezTo>
                    <a:pt x="9615" y="5981"/>
                    <a:pt x="9671" y="5981"/>
                    <a:pt x="9727" y="6009"/>
                  </a:cubicBezTo>
                  <a:lnTo>
                    <a:pt x="9727" y="6065"/>
                  </a:lnTo>
                  <a:cubicBezTo>
                    <a:pt x="9699" y="6212"/>
                    <a:pt x="9643" y="6331"/>
                    <a:pt x="9524" y="6331"/>
                  </a:cubicBezTo>
                  <a:cubicBezTo>
                    <a:pt x="9413" y="6331"/>
                    <a:pt x="9322" y="6303"/>
                    <a:pt x="9238" y="6275"/>
                  </a:cubicBezTo>
                  <a:cubicBezTo>
                    <a:pt x="9238" y="6275"/>
                    <a:pt x="9203" y="6275"/>
                    <a:pt x="9203" y="6240"/>
                  </a:cubicBezTo>
                  <a:cubicBezTo>
                    <a:pt x="9294" y="6128"/>
                    <a:pt x="9350" y="5981"/>
                    <a:pt x="9440" y="5862"/>
                  </a:cubicBezTo>
                  <a:close/>
                  <a:moveTo>
                    <a:pt x="11419" y="6009"/>
                  </a:moveTo>
                  <a:cubicBezTo>
                    <a:pt x="11419" y="6065"/>
                    <a:pt x="11419" y="6128"/>
                    <a:pt x="11447" y="6156"/>
                  </a:cubicBezTo>
                  <a:cubicBezTo>
                    <a:pt x="11475" y="6275"/>
                    <a:pt x="11566" y="6331"/>
                    <a:pt x="11650" y="6359"/>
                  </a:cubicBezTo>
                  <a:cubicBezTo>
                    <a:pt x="11622" y="6450"/>
                    <a:pt x="11510" y="6562"/>
                    <a:pt x="11419" y="6590"/>
                  </a:cubicBezTo>
                  <a:cubicBezTo>
                    <a:pt x="11384" y="6612"/>
                    <a:pt x="11350" y="6621"/>
                    <a:pt x="11319" y="6621"/>
                  </a:cubicBezTo>
                  <a:cubicBezTo>
                    <a:pt x="11223" y="6621"/>
                    <a:pt x="11152" y="6526"/>
                    <a:pt x="11126" y="6415"/>
                  </a:cubicBezTo>
                  <a:cubicBezTo>
                    <a:pt x="11098" y="6303"/>
                    <a:pt x="11161" y="6184"/>
                    <a:pt x="11245" y="6100"/>
                  </a:cubicBezTo>
                  <a:cubicBezTo>
                    <a:pt x="11272" y="6065"/>
                    <a:pt x="11335" y="6037"/>
                    <a:pt x="11391" y="6009"/>
                  </a:cubicBezTo>
                  <a:close/>
                  <a:moveTo>
                    <a:pt x="16517" y="5778"/>
                  </a:moveTo>
                  <a:cubicBezTo>
                    <a:pt x="16545" y="5806"/>
                    <a:pt x="16580" y="5806"/>
                    <a:pt x="16608" y="5834"/>
                  </a:cubicBezTo>
                  <a:cubicBezTo>
                    <a:pt x="16782" y="5925"/>
                    <a:pt x="16985" y="6100"/>
                    <a:pt x="17104" y="6275"/>
                  </a:cubicBezTo>
                  <a:cubicBezTo>
                    <a:pt x="17244" y="6478"/>
                    <a:pt x="17041" y="6652"/>
                    <a:pt x="16894" y="6799"/>
                  </a:cubicBezTo>
                  <a:cubicBezTo>
                    <a:pt x="16754" y="6911"/>
                    <a:pt x="16580" y="7030"/>
                    <a:pt x="16433" y="7149"/>
                  </a:cubicBezTo>
                  <a:cubicBezTo>
                    <a:pt x="16433" y="7030"/>
                    <a:pt x="16433" y="6939"/>
                    <a:pt x="16405" y="6827"/>
                  </a:cubicBezTo>
                  <a:cubicBezTo>
                    <a:pt x="16370" y="6652"/>
                    <a:pt x="16314" y="6415"/>
                    <a:pt x="16370" y="6212"/>
                  </a:cubicBezTo>
                  <a:cubicBezTo>
                    <a:pt x="16405" y="6065"/>
                    <a:pt x="16489" y="5953"/>
                    <a:pt x="16517" y="5778"/>
                  </a:cubicBezTo>
                  <a:close/>
                  <a:moveTo>
                    <a:pt x="15908" y="6037"/>
                  </a:moveTo>
                  <a:cubicBezTo>
                    <a:pt x="15992" y="6065"/>
                    <a:pt x="16083" y="6065"/>
                    <a:pt x="16167" y="6065"/>
                  </a:cubicBezTo>
                  <a:cubicBezTo>
                    <a:pt x="16111" y="6156"/>
                    <a:pt x="16083" y="6275"/>
                    <a:pt x="16083" y="6387"/>
                  </a:cubicBezTo>
                  <a:cubicBezTo>
                    <a:pt x="16083" y="6652"/>
                    <a:pt x="16139" y="6883"/>
                    <a:pt x="16139" y="7149"/>
                  </a:cubicBezTo>
                  <a:cubicBezTo>
                    <a:pt x="16094" y="7168"/>
                    <a:pt x="16044" y="7178"/>
                    <a:pt x="15993" y="7178"/>
                  </a:cubicBezTo>
                  <a:cubicBezTo>
                    <a:pt x="15748" y="7178"/>
                    <a:pt x="15463" y="6974"/>
                    <a:pt x="15440" y="6708"/>
                  </a:cubicBezTo>
                  <a:cubicBezTo>
                    <a:pt x="15440" y="6359"/>
                    <a:pt x="15643" y="6184"/>
                    <a:pt x="15908" y="6037"/>
                  </a:cubicBezTo>
                  <a:close/>
                  <a:moveTo>
                    <a:pt x="637" y="4030"/>
                  </a:moveTo>
                  <a:cubicBezTo>
                    <a:pt x="756" y="4058"/>
                    <a:pt x="931" y="4177"/>
                    <a:pt x="987" y="4205"/>
                  </a:cubicBezTo>
                  <a:cubicBezTo>
                    <a:pt x="1162" y="4261"/>
                    <a:pt x="1336" y="4289"/>
                    <a:pt x="1546" y="4352"/>
                  </a:cubicBezTo>
                  <a:cubicBezTo>
                    <a:pt x="1833" y="4408"/>
                    <a:pt x="2182" y="4436"/>
                    <a:pt x="2504" y="4464"/>
                  </a:cubicBezTo>
                  <a:cubicBezTo>
                    <a:pt x="2882" y="4527"/>
                    <a:pt x="3259" y="4492"/>
                    <a:pt x="3672" y="4527"/>
                  </a:cubicBezTo>
                  <a:cubicBezTo>
                    <a:pt x="4049" y="4583"/>
                    <a:pt x="4427" y="4639"/>
                    <a:pt x="4833" y="4758"/>
                  </a:cubicBezTo>
                  <a:cubicBezTo>
                    <a:pt x="5182" y="4841"/>
                    <a:pt x="5532" y="4960"/>
                    <a:pt x="5825" y="5163"/>
                  </a:cubicBezTo>
                  <a:cubicBezTo>
                    <a:pt x="6119" y="5338"/>
                    <a:pt x="6378" y="5576"/>
                    <a:pt x="6699" y="5750"/>
                  </a:cubicBezTo>
                  <a:cubicBezTo>
                    <a:pt x="6965" y="5925"/>
                    <a:pt x="7252" y="6100"/>
                    <a:pt x="7518" y="6275"/>
                  </a:cubicBezTo>
                  <a:cubicBezTo>
                    <a:pt x="7776" y="6415"/>
                    <a:pt x="8014" y="6590"/>
                    <a:pt x="8301" y="6680"/>
                  </a:cubicBezTo>
                  <a:cubicBezTo>
                    <a:pt x="8189" y="6736"/>
                    <a:pt x="8098" y="6799"/>
                    <a:pt x="8042" y="6911"/>
                  </a:cubicBezTo>
                  <a:cubicBezTo>
                    <a:pt x="7923" y="7086"/>
                    <a:pt x="7895" y="7261"/>
                    <a:pt x="7692" y="7408"/>
                  </a:cubicBezTo>
                  <a:cubicBezTo>
                    <a:pt x="7574" y="7499"/>
                    <a:pt x="7455" y="7554"/>
                    <a:pt x="7371" y="7673"/>
                  </a:cubicBezTo>
                  <a:cubicBezTo>
                    <a:pt x="7315" y="7785"/>
                    <a:pt x="7280" y="7932"/>
                    <a:pt x="7224" y="8079"/>
                  </a:cubicBezTo>
                  <a:cubicBezTo>
                    <a:pt x="7168" y="8198"/>
                    <a:pt x="7105" y="8254"/>
                    <a:pt x="7021" y="8310"/>
                  </a:cubicBezTo>
                  <a:cubicBezTo>
                    <a:pt x="6965" y="8198"/>
                    <a:pt x="6930" y="8079"/>
                    <a:pt x="6846" y="7988"/>
                  </a:cubicBezTo>
                  <a:cubicBezTo>
                    <a:pt x="6755" y="7848"/>
                    <a:pt x="6671" y="7701"/>
                    <a:pt x="6581" y="7582"/>
                  </a:cubicBezTo>
                  <a:cubicBezTo>
                    <a:pt x="6441" y="7352"/>
                    <a:pt x="6175" y="7086"/>
                    <a:pt x="5972" y="6883"/>
                  </a:cubicBezTo>
                  <a:cubicBezTo>
                    <a:pt x="5707" y="6680"/>
                    <a:pt x="5420" y="6478"/>
                    <a:pt x="5126" y="6303"/>
                  </a:cubicBezTo>
                  <a:cubicBezTo>
                    <a:pt x="4833" y="6128"/>
                    <a:pt x="4518" y="5925"/>
                    <a:pt x="4224" y="5806"/>
                  </a:cubicBezTo>
                  <a:cubicBezTo>
                    <a:pt x="3930" y="5688"/>
                    <a:pt x="3609" y="5576"/>
                    <a:pt x="3294" y="5513"/>
                  </a:cubicBezTo>
                  <a:cubicBezTo>
                    <a:pt x="2910" y="5457"/>
                    <a:pt x="2532" y="5429"/>
                    <a:pt x="2182" y="5310"/>
                  </a:cubicBezTo>
                  <a:cubicBezTo>
                    <a:pt x="1833" y="5226"/>
                    <a:pt x="1574" y="4988"/>
                    <a:pt x="1308" y="4758"/>
                  </a:cubicBezTo>
                  <a:cubicBezTo>
                    <a:pt x="1078" y="4527"/>
                    <a:pt x="812" y="4289"/>
                    <a:pt x="637" y="4030"/>
                  </a:cubicBezTo>
                  <a:close/>
                  <a:moveTo>
                    <a:pt x="16370" y="7408"/>
                  </a:moveTo>
                  <a:cubicBezTo>
                    <a:pt x="16489" y="7582"/>
                    <a:pt x="16580" y="7757"/>
                    <a:pt x="16636" y="7960"/>
                  </a:cubicBezTo>
                  <a:cubicBezTo>
                    <a:pt x="16692" y="8163"/>
                    <a:pt x="16692" y="8254"/>
                    <a:pt x="16489" y="8338"/>
                  </a:cubicBezTo>
                  <a:cubicBezTo>
                    <a:pt x="16370" y="8401"/>
                    <a:pt x="16258" y="8429"/>
                    <a:pt x="16111" y="8484"/>
                  </a:cubicBezTo>
                  <a:cubicBezTo>
                    <a:pt x="16139" y="8457"/>
                    <a:pt x="16167" y="8401"/>
                    <a:pt x="16167" y="8373"/>
                  </a:cubicBezTo>
                  <a:cubicBezTo>
                    <a:pt x="16258" y="8198"/>
                    <a:pt x="16286" y="8023"/>
                    <a:pt x="16314" y="7848"/>
                  </a:cubicBezTo>
                  <a:cubicBezTo>
                    <a:pt x="16314" y="7729"/>
                    <a:pt x="16314" y="7638"/>
                    <a:pt x="16342" y="7554"/>
                  </a:cubicBezTo>
                  <a:cubicBezTo>
                    <a:pt x="16342" y="7499"/>
                    <a:pt x="16370" y="7464"/>
                    <a:pt x="16370" y="7408"/>
                  </a:cubicBezTo>
                  <a:close/>
                  <a:moveTo>
                    <a:pt x="16139" y="7352"/>
                  </a:moveTo>
                  <a:cubicBezTo>
                    <a:pt x="16083" y="7352"/>
                    <a:pt x="16111" y="7673"/>
                    <a:pt x="16111" y="7701"/>
                  </a:cubicBezTo>
                  <a:cubicBezTo>
                    <a:pt x="16111" y="7904"/>
                    <a:pt x="16055" y="8079"/>
                    <a:pt x="15964" y="8254"/>
                  </a:cubicBezTo>
                  <a:cubicBezTo>
                    <a:pt x="15908" y="8373"/>
                    <a:pt x="15845" y="8484"/>
                    <a:pt x="15790" y="8631"/>
                  </a:cubicBezTo>
                  <a:cubicBezTo>
                    <a:pt x="15559" y="8484"/>
                    <a:pt x="15293" y="8429"/>
                    <a:pt x="15293" y="8079"/>
                  </a:cubicBezTo>
                  <a:cubicBezTo>
                    <a:pt x="15293" y="7701"/>
                    <a:pt x="15615" y="7408"/>
                    <a:pt x="15964" y="7352"/>
                  </a:cubicBezTo>
                  <a:close/>
                  <a:moveTo>
                    <a:pt x="6727" y="8254"/>
                  </a:moveTo>
                  <a:cubicBezTo>
                    <a:pt x="6755" y="8310"/>
                    <a:pt x="6790" y="8373"/>
                    <a:pt x="6818" y="8429"/>
                  </a:cubicBezTo>
                  <a:cubicBezTo>
                    <a:pt x="6727" y="8512"/>
                    <a:pt x="6671" y="8631"/>
                    <a:pt x="6699" y="8750"/>
                  </a:cubicBezTo>
                  <a:cubicBezTo>
                    <a:pt x="6690" y="8760"/>
                    <a:pt x="6681" y="8763"/>
                    <a:pt x="6671" y="8763"/>
                  </a:cubicBezTo>
                  <a:cubicBezTo>
                    <a:pt x="6653" y="8763"/>
                    <a:pt x="6634" y="8750"/>
                    <a:pt x="6616" y="8750"/>
                  </a:cubicBezTo>
                  <a:cubicBezTo>
                    <a:pt x="6584" y="8764"/>
                    <a:pt x="6568" y="8771"/>
                    <a:pt x="6554" y="8771"/>
                  </a:cubicBezTo>
                  <a:cubicBezTo>
                    <a:pt x="6539" y="8771"/>
                    <a:pt x="6525" y="8764"/>
                    <a:pt x="6497" y="8750"/>
                  </a:cubicBezTo>
                  <a:cubicBezTo>
                    <a:pt x="6441" y="8722"/>
                    <a:pt x="6378" y="8722"/>
                    <a:pt x="6350" y="8659"/>
                  </a:cubicBezTo>
                  <a:cubicBezTo>
                    <a:pt x="6441" y="8484"/>
                    <a:pt x="6553" y="8338"/>
                    <a:pt x="6727" y="8254"/>
                  </a:cubicBezTo>
                  <a:close/>
                  <a:moveTo>
                    <a:pt x="13411" y="8312"/>
                  </a:moveTo>
                  <a:cubicBezTo>
                    <a:pt x="13479" y="8312"/>
                    <a:pt x="13549" y="8332"/>
                    <a:pt x="13608" y="8373"/>
                  </a:cubicBezTo>
                  <a:cubicBezTo>
                    <a:pt x="13573" y="8429"/>
                    <a:pt x="13545" y="8512"/>
                    <a:pt x="13517" y="8603"/>
                  </a:cubicBezTo>
                  <a:cubicBezTo>
                    <a:pt x="13517" y="8687"/>
                    <a:pt x="13573" y="8806"/>
                    <a:pt x="13517" y="8862"/>
                  </a:cubicBezTo>
                  <a:lnTo>
                    <a:pt x="13489" y="8897"/>
                  </a:lnTo>
                  <a:cubicBezTo>
                    <a:pt x="13463" y="8905"/>
                    <a:pt x="13435" y="8908"/>
                    <a:pt x="13408" y="8908"/>
                  </a:cubicBezTo>
                  <a:cubicBezTo>
                    <a:pt x="13338" y="8908"/>
                    <a:pt x="13268" y="8887"/>
                    <a:pt x="13223" y="8862"/>
                  </a:cubicBezTo>
                  <a:cubicBezTo>
                    <a:pt x="13111" y="8806"/>
                    <a:pt x="13083" y="8659"/>
                    <a:pt x="13111" y="8547"/>
                  </a:cubicBezTo>
                  <a:cubicBezTo>
                    <a:pt x="13149" y="8390"/>
                    <a:pt x="13278" y="8312"/>
                    <a:pt x="13411" y="8312"/>
                  </a:cubicBezTo>
                  <a:close/>
                  <a:moveTo>
                    <a:pt x="2182" y="5513"/>
                  </a:moveTo>
                  <a:cubicBezTo>
                    <a:pt x="2357" y="5576"/>
                    <a:pt x="2560" y="5632"/>
                    <a:pt x="2735" y="5660"/>
                  </a:cubicBezTo>
                  <a:cubicBezTo>
                    <a:pt x="3119" y="5716"/>
                    <a:pt x="3434" y="5778"/>
                    <a:pt x="3819" y="5890"/>
                  </a:cubicBezTo>
                  <a:cubicBezTo>
                    <a:pt x="4455" y="6100"/>
                    <a:pt x="5098" y="6506"/>
                    <a:pt x="5623" y="6911"/>
                  </a:cubicBezTo>
                  <a:cubicBezTo>
                    <a:pt x="5916" y="7149"/>
                    <a:pt x="6175" y="7408"/>
                    <a:pt x="6378" y="7701"/>
                  </a:cubicBezTo>
                  <a:cubicBezTo>
                    <a:pt x="6497" y="7848"/>
                    <a:pt x="6581" y="8023"/>
                    <a:pt x="6671" y="8163"/>
                  </a:cubicBezTo>
                  <a:cubicBezTo>
                    <a:pt x="6553" y="8198"/>
                    <a:pt x="6441" y="8310"/>
                    <a:pt x="6350" y="8401"/>
                  </a:cubicBezTo>
                  <a:cubicBezTo>
                    <a:pt x="6294" y="8457"/>
                    <a:pt x="6231" y="8547"/>
                    <a:pt x="6175" y="8631"/>
                  </a:cubicBezTo>
                  <a:cubicBezTo>
                    <a:pt x="6091" y="8778"/>
                    <a:pt x="5944" y="8834"/>
                    <a:pt x="5825" y="8925"/>
                  </a:cubicBezTo>
                  <a:cubicBezTo>
                    <a:pt x="5707" y="8401"/>
                    <a:pt x="5392" y="7932"/>
                    <a:pt x="5042" y="7554"/>
                  </a:cubicBezTo>
                  <a:cubicBezTo>
                    <a:pt x="4658" y="7114"/>
                    <a:pt x="4252" y="6827"/>
                    <a:pt x="3728" y="6625"/>
                  </a:cubicBezTo>
                  <a:cubicBezTo>
                    <a:pt x="3203" y="6387"/>
                    <a:pt x="2595" y="6359"/>
                    <a:pt x="2036" y="6275"/>
                  </a:cubicBezTo>
                  <a:cubicBezTo>
                    <a:pt x="1686" y="6212"/>
                    <a:pt x="1371" y="6100"/>
                    <a:pt x="1050" y="5953"/>
                  </a:cubicBezTo>
                  <a:cubicBezTo>
                    <a:pt x="847" y="5862"/>
                    <a:pt x="637" y="5750"/>
                    <a:pt x="462" y="5632"/>
                  </a:cubicBezTo>
                  <a:lnTo>
                    <a:pt x="462" y="5632"/>
                  </a:lnTo>
                  <a:cubicBezTo>
                    <a:pt x="623" y="5646"/>
                    <a:pt x="777" y="5653"/>
                    <a:pt x="931" y="5653"/>
                  </a:cubicBezTo>
                  <a:cubicBezTo>
                    <a:pt x="1085" y="5653"/>
                    <a:pt x="1238" y="5646"/>
                    <a:pt x="1399" y="5632"/>
                  </a:cubicBezTo>
                  <a:cubicBezTo>
                    <a:pt x="1602" y="5604"/>
                    <a:pt x="1777" y="5576"/>
                    <a:pt x="1980" y="5541"/>
                  </a:cubicBezTo>
                  <a:cubicBezTo>
                    <a:pt x="2036" y="5541"/>
                    <a:pt x="2098" y="5541"/>
                    <a:pt x="2182" y="5513"/>
                  </a:cubicBezTo>
                  <a:close/>
                  <a:moveTo>
                    <a:pt x="14097" y="8254"/>
                  </a:moveTo>
                  <a:cubicBezTo>
                    <a:pt x="14188" y="8254"/>
                    <a:pt x="14244" y="8254"/>
                    <a:pt x="14307" y="8310"/>
                  </a:cubicBezTo>
                  <a:cubicBezTo>
                    <a:pt x="14391" y="8401"/>
                    <a:pt x="14335" y="8457"/>
                    <a:pt x="14307" y="8547"/>
                  </a:cubicBezTo>
                  <a:cubicBezTo>
                    <a:pt x="14216" y="8687"/>
                    <a:pt x="14244" y="8862"/>
                    <a:pt x="14272" y="9009"/>
                  </a:cubicBezTo>
                  <a:cubicBezTo>
                    <a:pt x="14272" y="9009"/>
                    <a:pt x="14244" y="9009"/>
                    <a:pt x="14244" y="9037"/>
                  </a:cubicBezTo>
                  <a:cubicBezTo>
                    <a:pt x="14206" y="9068"/>
                    <a:pt x="14149" y="9082"/>
                    <a:pt x="14088" y="9082"/>
                  </a:cubicBezTo>
                  <a:cubicBezTo>
                    <a:pt x="13971" y="9082"/>
                    <a:pt x="13838" y="9031"/>
                    <a:pt x="13783" y="8953"/>
                  </a:cubicBezTo>
                  <a:cubicBezTo>
                    <a:pt x="13664" y="8806"/>
                    <a:pt x="13636" y="8603"/>
                    <a:pt x="13748" y="8429"/>
                  </a:cubicBezTo>
                  <a:cubicBezTo>
                    <a:pt x="13811" y="8310"/>
                    <a:pt x="13986" y="8254"/>
                    <a:pt x="14097" y="8254"/>
                  </a:cubicBezTo>
                  <a:close/>
                  <a:moveTo>
                    <a:pt x="6294" y="8750"/>
                  </a:moveTo>
                  <a:cubicBezTo>
                    <a:pt x="6322" y="8778"/>
                    <a:pt x="6378" y="8778"/>
                    <a:pt x="6378" y="8806"/>
                  </a:cubicBezTo>
                  <a:cubicBezTo>
                    <a:pt x="6441" y="8834"/>
                    <a:pt x="6469" y="8862"/>
                    <a:pt x="6497" y="8862"/>
                  </a:cubicBezTo>
                  <a:cubicBezTo>
                    <a:pt x="6553" y="8897"/>
                    <a:pt x="6581" y="8897"/>
                    <a:pt x="6644" y="8897"/>
                  </a:cubicBezTo>
                  <a:cubicBezTo>
                    <a:pt x="6581" y="8953"/>
                    <a:pt x="6553" y="9009"/>
                    <a:pt x="6469" y="9072"/>
                  </a:cubicBezTo>
                  <a:cubicBezTo>
                    <a:pt x="6441" y="9072"/>
                    <a:pt x="6406" y="9100"/>
                    <a:pt x="6378" y="9100"/>
                  </a:cubicBezTo>
                  <a:cubicBezTo>
                    <a:pt x="6322" y="9128"/>
                    <a:pt x="6266" y="9128"/>
                    <a:pt x="6231" y="9128"/>
                  </a:cubicBezTo>
                  <a:cubicBezTo>
                    <a:pt x="6147" y="9128"/>
                    <a:pt x="6091" y="9072"/>
                    <a:pt x="6056" y="9037"/>
                  </a:cubicBezTo>
                  <a:cubicBezTo>
                    <a:pt x="6147" y="8953"/>
                    <a:pt x="6231" y="8897"/>
                    <a:pt x="6266" y="8778"/>
                  </a:cubicBezTo>
                  <a:cubicBezTo>
                    <a:pt x="6294" y="8778"/>
                    <a:pt x="6294" y="8750"/>
                    <a:pt x="6294" y="8750"/>
                  </a:cubicBezTo>
                  <a:close/>
                  <a:moveTo>
                    <a:pt x="14977" y="8176"/>
                  </a:moveTo>
                  <a:cubicBezTo>
                    <a:pt x="15024" y="8176"/>
                    <a:pt x="15071" y="8183"/>
                    <a:pt x="15118" y="8198"/>
                  </a:cubicBezTo>
                  <a:cubicBezTo>
                    <a:pt x="15146" y="8310"/>
                    <a:pt x="15181" y="8429"/>
                    <a:pt x="15265" y="8512"/>
                  </a:cubicBezTo>
                  <a:cubicBezTo>
                    <a:pt x="15321" y="8575"/>
                    <a:pt x="15384" y="8603"/>
                    <a:pt x="15440" y="8659"/>
                  </a:cubicBezTo>
                  <a:cubicBezTo>
                    <a:pt x="15356" y="8659"/>
                    <a:pt x="15293" y="8687"/>
                    <a:pt x="15237" y="8722"/>
                  </a:cubicBezTo>
                  <a:cubicBezTo>
                    <a:pt x="15034" y="8806"/>
                    <a:pt x="14888" y="9009"/>
                    <a:pt x="14797" y="9212"/>
                  </a:cubicBezTo>
                  <a:cubicBezTo>
                    <a:pt x="14797" y="9247"/>
                    <a:pt x="14769" y="9275"/>
                    <a:pt x="14769" y="9331"/>
                  </a:cubicBezTo>
                  <a:cubicBezTo>
                    <a:pt x="14510" y="9184"/>
                    <a:pt x="14307" y="8897"/>
                    <a:pt x="14419" y="8603"/>
                  </a:cubicBezTo>
                  <a:cubicBezTo>
                    <a:pt x="14518" y="8358"/>
                    <a:pt x="14740" y="8176"/>
                    <a:pt x="14977" y="8176"/>
                  </a:cubicBezTo>
                  <a:close/>
                  <a:moveTo>
                    <a:pt x="5972" y="9100"/>
                  </a:moveTo>
                  <a:cubicBezTo>
                    <a:pt x="6028" y="9184"/>
                    <a:pt x="6119" y="9247"/>
                    <a:pt x="6231" y="9247"/>
                  </a:cubicBezTo>
                  <a:cubicBezTo>
                    <a:pt x="6175" y="9331"/>
                    <a:pt x="6119" y="9386"/>
                    <a:pt x="6028" y="9449"/>
                  </a:cubicBezTo>
                  <a:cubicBezTo>
                    <a:pt x="5967" y="9490"/>
                    <a:pt x="5902" y="9516"/>
                    <a:pt x="5838" y="9516"/>
                  </a:cubicBezTo>
                  <a:cubicBezTo>
                    <a:pt x="5815" y="9516"/>
                    <a:pt x="5792" y="9513"/>
                    <a:pt x="5769" y="9505"/>
                  </a:cubicBezTo>
                  <a:cubicBezTo>
                    <a:pt x="5707" y="9477"/>
                    <a:pt x="5651" y="9421"/>
                    <a:pt x="5623" y="9331"/>
                  </a:cubicBezTo>
                  <a:cubicBezTo>
                    <a:pt x="5623" y="9331"/>
                    <a:pt x="5623" y="9303"/>
                    <a:pt x="5651" y="9303"/>
                  </a:cubicBezTo>
                  <a:cubicBezTo>
                    <a:pt x="5707" y="9212"/>
                    <a:pt x="5797" y="9184"/>
                    <a:pt x="5881" y="9128"/>
                  </a:cubicBezTo>
                  <a:cubicBezTo>
                    <a:pt x="5916" y="9128"/>
                    <a:pt x="5944" y="9100"/>
                    <a:pt x="5972" y="9100"/>
                  </a:cubicBezTo>
                  <a:close/>
                  <a:moveTo>
                    <a:pt x="15587" y="8750"/>
                  </a:moveTo>
                  <a:cubicBezTo>
                    <a:pt x="15615" y="8750"/>
                    <a:pt x="15671" y="8778"/>
                    <a:pt x="15706" y="8806"/>
                  </a:cubicBezTo>
                  <a:cubicBezTo>
                    <a:pt x="15643" y="8925"/>
                    <a:pt x="15643" y="9037"/>
                    <a:pt x="15587" y="9184"/>
                  </a:cubicBezTo>
                  <a:cubicBezTo>
                    <a:pt x="15559" y="9359"/>
                    <a:pt x="15496" y="9561"/>
                    <a:pt x="15412" y="9708"/>
                  </a:cubicBezTo>
                  <a:cubicBezTo>
                    <a:pt x="15356" y="9799"/>
                    <a:pt x="15265" y="9883"/>
                    <a:pt x="15181" y="9974"/>
                  </a:cubicBezTo>
                  <a:cubicBezTo>
                    <a:pt x="15181" y="9946"/>
                    <a:pt x="15181" y="9946"/>
                    <a:pt x="15146" y="9946"/>
                  </a:cubicBezTo>
                  <a:cubicBezTo>
                    <a:pt x="14888" y="9799"/>
                    <a:pt x="14888" y="9449"/>
                    <a:pt x="14971" y="9212"/>
                  </a:cubicBezTo>
                  <a:cubicBezTo>
                    <a:pt x="15090" y="8953"/>
                    <a:pt x="15321" y="8778"/>
                    <a:pt x="15587" y="8750"/>
                  </a:cubicBezTo>
                  <a:close/>
                  <a:moveTo>
                    <a:pt x="15880" y="9037"/>
                  </a:moveTo>
                  <a:cubicBezTo>
                    <a:pt x="15936" y="9100"/>
                    <a:pt x="15964" y="9156"/>
                    <a:pt x="15992" y="9212"/>
                  </a:cubicBezTo>
                  <a:cubicBezTo>
                    <a:pt x="16111" y="9386"/>
                    <a:pt x="16139" y="9596"/>
                    <a:pt x="16167" y="9799"/>
                  </a:cubicBezTo>
                  <a:lnTo>
                    <a:pt x="16167" y="10002"/>
                  </a:lnTo>
                  <a:cubicBezTo>
                    <a:pt x="16111" y="10149"/>
                    <a:pt x="15992" y="10177"/>
                    <a:pt x="15845" y="10205"/>
                  </a:cubicBezTo>
                  <a:cubicBezTo>
                    <a:pt x="15787" y="10214"/>
                    <a:pt x="15733" y="10217"/>
                    <a:pt x="15680" y="10217"/>
                  </a:cubicBezTo>
                  <a:cubicBezTo>
                    <a:pt x="15574" y="10217"/>
                    <a:pt x="15473" y="10205"/>
                    <a:pt x="15356" y="10205"/>
                  </a:cubicBezTo>
                  <a:cubicBezTo>
                    <a:pt x="15384" y="10121"/>
                    <a:pt x="15468" y="10058"/>
                    <a:pt x="15531" y="9974"/>
                  </a:cubicBezTo>
                  <a:cubicBezTo>
                    <a:pt x="15615" y="9855"/>
                    <a:pt x="15706" y="9708"/>
                    <a:pt x="15762" y="9533"/>
                  </a:cubicBezTo>
                  <a:cubicBezTo>
                    <a:pt x="15818" y="9386"/>
                    <a:pt x="15845" y="9212"/>
                    <a:pt x="15880" y="9037"/>
                  </a:cubicBezTo>
                  <a:close/>
                  <a:moveTo>
                    <a:pt x="14888" y="10002"/>
                  </a:moveTo>
                  <a:cubicBezTo>
                    <a:pt x="14943" y="10058"/>
                    <a:pt x="15006" y="10086"/>
                    <a:pt x="15062" y="10121"/>
                  </a:cubicBezTo>
                  <a:lnTo>
                    <a:pt x="15090" y="10121"/>
                  </a:lnTo>
                  <a:cubicBezTo>
                    <a:pt x="15062" y="10233"/>
                    <a:pt x="15034" y="10379"/>
                    <a:pt x="14971" y="10498"/>
                  </a:cubicBezTo>
                  <a:cubicBezTo>
                    <a:pt x="14888" y="10673"/>
                    <a:pt x="14741" y="10757"/>
                    <a:pt x="14594" y="10848"/>
                  </a:cubicBezTo>
                  <a:cubicBezTo>
                    <a:pt x="14538" y="10876"/>
                    <a:pt x="14510" y="10904"/>
                    <a:pt x="14482" y="10904"/>
                  </a:cubicBezTo>
                  <a:cubicBezTo>
                    <a:pt x="14391" y="10673"/>
                    <a:pt x="14482" y="10407"/>
                    <a:pt x="14622" y="10205"/>
                  </a:cubicBezTo>
                  <a:cubicBezTo>
                    <a:pt x="14685" y="10121"/>
                    <a:pt x="14741" y="10058"/>
                    <a:pt x="14832" y="10002"/>
                  </a:cubicBezTo>
                  <a:close/>
                  <a:moveTo>
                    <a:pt x="13255" y="11214"/>
                  </a:moveTo>
                  <a:cubicBezTo>
                    <a:pt x="13288" y="11214"/>
                    <a:pt x="13318" y="11217"/>
                    <a:pt x="13342" y="11225"/>
                  </a:cubicBezTo>
                  <a:cubicBezTo>
                    <a:pt x="13461" y="11281"/>
                    <a:pt x="13258" y="11484"/>
                    <a:pt x="13223" y="11575"/>
                  </a:cubicBezTo>
                  <a:cubicBezTo>
                    <a:pt x="13111" y="11547"/>
                    <a:pt x="13021" y="11519"/>
                    <a:pt x="12909" y="11519"/>
                  </a:cubicBezTo>
                  <a:cubicBezTo>
                    <a:pt x="12846" y="11484"/>
                    <a:pt x="12818" y="11484"/>
                    <a:pt x="12790" y="11484"/>
                  </a:cubicBezTo>
                  <a:cubicBezTo>
                    <a:pt x="12818" y="11372"/>
                    <a:pt x="12937" y="11309"/>
                    <a:pt x="13021" y="11253"/>
                  </a:cubicBezTo>
                  <a:cubicBezTo>
                    <a:pt x="13085" y="11234"/>
                    <a:pt x="13177" y="11214"/>
                    <a:pt x="13255" y="11214"/>
                  </a:cubicBezTo>
                  <a:close/>
                  <a:moveTo>
                    <a:pt x="4276" y="10921"/>
                  </a:moveTo>
                  <a:cubicBezTo>
                    <a:pt x="4389" y="10921"/>
                    <a:pt x="4505" y="10954"/>
                    <a:pt x="4574" y="11023"/>
                  </a:cubicBezTo>
                  <a:cubicBezTo>
                    <a:pt x="4630" y="11107"/>
                    <a:pt x="4658" y="11198"/>
                    <a:pt x="4693" y="11309"/>
                  </a:cubicBezTo>
                  <a:cubicBezTo>
                    <a:pt x="4630" y="11400"/>
                    <a:pt x="4602" y="11519"/>
                    <a:pt x="4546" y="11603"/>
                  </a:cubicBezTo>
                  <a:cubicBezTo>
                    <a:pt x="4546" y="11519"/>
                    <a:pt x="4518" y="11456"/>
                    <a:pt x="4455" y="11400"/>
                  </a:cubicBezTo>
                  <a:cubicBezTo>
                    <a:pt x="4371" y="11309"/>
                    <a:pt x="4252" y="11253"/>
                    <a:pt x="4105" y="11253"/>
                  </a:cubicBezTo>
                  <a:cubicBezTo>
                    <a:pt x="4133" y="11170"/>
                    <a:pt x="4168" y="11051"/>
                    <a:pt x="4168" y="10960"/>
                  </a:cubicBezTo>
                  <a:lnTo>
                    <a:pt x="4168" y="10932"/>
                  </a:lnTo>
                  <a:cubicBezTo>
                    <a:pt x="4203" y="10925"/>
                    <a:pt x="4239" y="10921"/>
                    <a:pt x="4276" y="10921"/>
                  </a:cubicBezTo>
                  <a:close/>
                  <a:moveTo>
                    <a:pt x="14272" y="10876"/>
                  </a:moveTo>
                  <a:cubicBezTo>
                    <a:pt x="14272" y="10932"/>
                    <a:pt x="14307" y="10995"/>
                    <a:pt x="14335" y="11051"/>
                  </a:cubicBezTo>
                  <a:cubicBezTo>
                    <a:pt x="14188" y="11198"/>
                    <a:pt x="14069" y="11344"/>
                    <a:pt x="13923" y="11484"/>
                  </a:cubicBezTo>
                  <a:cubicBezTo>
                    <a:pt x="13796" y="11590"/>
                    <a:pt x="13703" y="11667"/>
                    <a:pt x="13570" y="11667"/>
                  </a:cubicBezTo>
                  <a:cubicBezTo>
                    <a:pt x="13520" y="11667"/>
                    <a:pt x="13464" y="11656"/>
                    <a:pt x="13398" y="11631"/>
                  </a:cubicBezTo>
                  <a:cubicBezTo>
                    <a:pt x="13433" y="11547"/>
                    <a:pt x="13517" y="11400"/>
                    <a:pt x="13545" y="11372"/>
                  </a:cubicBezTo>
                  <a:cubicBezTo>
                    <a:pt x="13636" y="11225"/>
                    <a:pt x="13748" y="11107"/>
                    <a:pt x="13923" y="11023"/>
                  </a:cubicBezTo>
                  <a:cubicBezTo>
                    <a:pt x="14013" y="10960"/>
                    <a:pt x="14132" y="10904"/>
                    <a:pt x="14272" y="10876"/>
                  </a:cubicBezTo>
                  <a:close/>
                  <a:moveTo>
                    <a:pt x="14971" y="10876"/>
                  </a:moveTo>
                  <a:lnTo>
                    <a:pt x="14971" y="10876"/>
                  </a:lnTo>
                  <a:cubicBezTo>
                    <a:pt x="15062" y="11198"/>
                    <a:pt x="15181" y="11659"/>
                    <a:pt x="14797" y="11694"/>
                  </a:cubicBezTo>
                  <a:cubicBezTo>
                    <a:pt x="14622" y="11694"/>
                    <a:pt x="14447" y="11694"/>
                    <a:pt x="14307" y="11659"/>
                  </a:cubicBezTo>
                  <a:cubicBezTo>
                    <a:pt x="14244" y="11631"/>
                    <a:pt x="14216" y="11631"/>
                    <a:pt x="14160" y="11603"/>
                  </a:cubicBezTo>
                  <a:cubicBezTo>
                    <a:pt x="14335" y="11400"/>
                    <a:pt x="14510" y="11198"/>
                    <a:pt x="14741" y="11051"/>
                  </a:cubicBezTo>
                  <a:cubicBezTo>
                    <a:pt x="14832" y="10995"/>
                    <a:pt x="14915" y="10932"/>
                    <a:pt x="14971" y="10876"/>
                  </a:cubicBezTo>
                  <a:close/>
                  <a:moveTo>
                    <a:pt x="4133" y="11344"/>
                  </a:moveTo>
                  <a:cubicBezTo>
                    <a:pt x="4224" y="11372"/>
                    <a:pt x="4308" y="11400"/>
                    <a:pt x="4371" y="11456"/>
                  </a:cubicBezTo>
                  <a:cubicBezTo>
                    <a:pt x="4399" y="11519"/>
                    <a:pt x="4427" y="11603"/>
                    <a:pt x="4427" y="11694"/>
                  </a:cubicBezTo>
                  <a:lnTo>
                    <a:pt x="4427" y="11869"/>
                  </a:lnTo>
                  <a:cubicBezTo>
                    <a:pt x="4399" y="11925"/>
                    <a:pt x="4343" y="11981"/>
                    <a:pt x="4252" y="12009"/>
                  </a:cubicBezTo>
                  <a:cubicBezTo>
                    <a:pt x="4133" y="12100"/>
                    <a:pt x="4021" y="12155"/>
                    <a:pt x="3903" y="12218"/>
                  </a:cubicBezTo>
                  <a:cubicBezTo>
                    <a:pt x="3847" y="12183"/>
                    <a:pt x="3819" y="12127"/>
                    <a:pt x="3819" y="12072"/>
                  </a:cubicBezTo>
                  <a:cubicBezTo>
                    <a:pt x="3756" y="12044"/>
                    <a:pt x="3728" y="11981"/>
                    <a:pt x="3700" y="11925"/>
                  </a:cubicBezTo>
                  <a:lnTo>
                    <a:pt x="3700" y="11897"/>
                  </a:lnTo>
                  <a:cubicBezTo>
                    <a:pt x="3819" y="11806"/>
                    <a:pt x="3930" y="11694"/>
                    <a:pt x="3993" y="11575"/>
                  </a:cubicBezTo>
                  <a:cubicBezTo>
                    <a:pt x="4049" y="11484"/>
                    <a:pt x="4077" y="11428"/>
                    <a:pt x="4105" y="11344"/>
                  </a:cubicBezTo>
                  <a:close/>
                  <a:moveTo>
                    <a:pt x="985" y="9398"/>
                  </a:moveTo>
                  <a:cubicBezTo>
                    <a:pt x="993" y="9398"/>
                    <a:pt x="1007" y="9407"/>
                    <a:pt x="1022" y="9421"/>
                  </a:cubicBezTo>
                  <a:cubicBezTo>
                    <a:pt x="1050" y="9449"/>
                    <a:pt x="1078" y="9449"/>
                    <a:pt x="1106" y="9449"/>
                  </a:cubicBezTo>
                  <a:cubicBezTo>
                    <a:pt x="1371" y="9596"/>
                    <a:pt x="1574" y="9827"/>
                    <a:pt x="1861" y="9974"/>
                  </a:cubicBezTo>
                  <a:cubicBezTo>
                    <a:pt x="2098" y="10121"/>
                    <a:pt x="2357" y="10295"/>
                    <a:pt x="2623" y="10407"/>
                  </a:cubicBezTo>
                  <a:cubicBezTo>
                    <a:pt x="2854" y="10554"/>
                    <a:pt x="3119" y="10673"/>
                    <a:pt x="3378" y="10757"/>
                  </a:cubicBezTo>
                  <a:cubicBezTo>
                    <a:pt x="3545" y="10832"/>
                    <a:pt x="3712" y="10883"/>
                    <a:pt x="3883" y="10883"/>
                  </a:cubicBezTo>
                  <a:cubicBezTo>
                    <a:pt x="3920" y="10883"/>
                    <a:pt x="3957" y="10881"/>
                    <a:pt x="3993" y="10876"/>
                  </a:cubicBezTo>
                  <a:lnTo>
                    <a:pt x="3993" y="10876"/>
                  </a:lnTo>
                  <a:cubicBezTo>
                    <a:pt x="3958" y="11107"/>
                    <a:pt x="3930" y="11309"/>
                    <a:pt x="3784" y="11484"/>
                  </a:cubicBezTo>
                  <a:cubicBezTo>
                    <a:pt x="3609" y="11694"/>
                    <a:pt x="3406" y="11834"/>
                    <a:pt x="3175" y="11981"/>
                  </a:cubicBezTo>
                  <a:cubicBezTo>
                    <a:pt x="3084" y="12044"/>
                    <a:pt x="3028" y="12100"/>
                    <a:pt x="2973" y="12155"/>
                  </a:cubicBezTo>
                  <a:cubicBezTo>
                    <a:pt x="2910" y="12218"/>
                    <a:pt x="2882" y="12358"/>
                    <a:pt x="2854" y="12421"/>
                  </a:cubicBezTo>
                  <a:cubicBezTo>
                    <a:pt x="2840" y="12435"/>
                    <a:pt x="2803" y="12435"/>
                    <a:pt x="2763" y="12435"/>
                  </a:cubicBezTo>
                  <a:cubicBezTo>
                    <a:pt x="2723" y="12435"/>
                    <a:pt x="2679" y="12435"/>
                    <a:pt x="2651" y="12449"/>
                  </a:cubicBezTo>
                  <a:lnTo>
                    <a:pt x="2623" y="12449"/>
                  </a:lnTo>
                  <a:cubicBezTo>
                    <a:pt x="2385" y="12330"/>
                    <a:pt x="2210" y="11981"/>
                    <a:pt x="2098" y="11750"/>
                  </a:cubicBezTo>
                  <a:cubicBezTo>
                    <a:pt x="1952" y="11484"/>
                    <a:pt x="1805" y="11198"/>
                    <a:pt x="1630" y="10932"/>
                  </a:cubicBezTo>
                  <a:cubicBezTo>
                    <a:pt x="1483" y="10673"/>
                    <a:pt x="1371" y="10407"/>
                    <a:pt x="1224" y="10121"/>
                  </a:cubicBezTo>
                  <a:cubicBezTo>
                    <a:pt x="1162" y="9974"/>
                    <a:pt x="1106" y="9827"/>
                    <a:pt x="1050" y="9680"/>
                  </a:cubicBezTo>
                  <a:cubicBezTo>
                    <a:pt x="1050" y="9624"/>
                    <a:pt x="987" y="9505"/>
                    <a:pt x="987" y="9449"/>
                  </a:cubicBezTo>
                  <a:cubicBezTo>
                    <a:pt x="971" y="9413"/>
                    <a:pt x="973" y="9398"/>
                    <a:pt x="985" y="9398"/>
                  </a:cubicBezTo>
                  <a:close/>
                  <a:moveTo>
                    <a:pt x="3644" y="11953"/>
                  </a:moveTo>
                  <a:cubicBezTo>
                    <a:pt x="3644" y="12044"/>
                    <a:pt x="3700" y="12100"/>
                    <a:pt x="3728" y="12155"/>
                  </a:cubicBezTo>
                  <a:cubicBezTo>
                    <a:pt x="3728" y="12183"/>
                    <a:pt x="3756" y="12246"/>
                    <a:pt x="3819" y="12302"/>
                  </a:cubicBezTo>
                  <a:lnTo>
                    <a:pt x="3784" y="12302"/>
                  </a:lnTo>
                  <a:cubicBezTo>
                    <a:pt x="3700" y="12393"/>
                    <a:pt x="3644" y="12477"/>
                    <a:pt x="3581" y="12568"/>
                  </a:cubicBezTo>
                  <a:cubicBezTo>
                    <a:pt x="3553" y="12568"/>
                    <a:pt x="3525" y="12533"/>
                    <a:pt x="3525" y="12505"/>
                  </a:cubicBezTo>
                  <a:cubicBezTo>
                    <a:pt x="3497" y="12477"/>
                    <a:pt x="3469" y="12421"/>
                    <a:pt x="3434" y="12358"/>
                  </a:cubicBezTo>
                  <a:cubicBezTo>
                    <a:pt x="3406" y="12302"/>
                    <a:pt x="3350" y="12246"/>
                    <a:pt x="3350" y="12155"/>
                  </a:cubicBezTo>
                  <a:cubicBezTo>
                    <a:pt x="3406" y="12127"/>
                    <a:pt x="3497" y="12072"/>
                    <a:pt x="3553" y="12044"/>
                  </a:cubicBezTo>
                  <a:lnTo>
                    <a:pt x="3644" y="11953"/>
                  </a:lnTo>
                  <a:close/>
                  <a:moveTo>
                    <a:pt x="11797" y="12652"/>
                  </a:moveTo>
                  <a:cubicBezTo>
                    <a:pt x="11888" y="12708"/>
                    <a:pt x="12000" y="12771"/>
                    <a:pt x="12091" y="12799"/>
                  </a:cubicBezTo>
                  <a:cubicBezTo>
                    <a:pt x="12237" y="12883"/>
                    <a:pt x="12496" y="12883"/>
                    <a:pt x="12384" y="13120"/>
                  </a:cubicBezTo>
                  <a:cubicBezTo>
                    <a:pt x="12293" y="13295"/>
                    <a:pt x="12119" y="13379"/>
                    <a:pt x="11972" y="13470"/>
                  </a:cubicBezTo>
                  <a:cubicBezTo>
                    <a:pt x="12000" y="13351"/>
                    <a:pt x="12000" y="13267"/>
                    <a:pt x="12000" y="13148"/>
                  </a:cubicBezTo>
                  <a:cubicBezTo>
                    <a:pt x="12000" y="13030"/>
                    <a:pt x="11944" y="12946"/>
                    <a:pt x="11888" y="12855"/>
                  </a:cubicBezTo>
                  <a:cubicBezTo>
                    <a:pt x="11825" y="12799"/>
                    <a:pt x="11825" y="12708"/>
                    <a:pt x="11797" y="12652"/>
                  </a:cubicBezTo>
                  <a:close/>
                  <a:moveTo>
                    <a:pt x="2154" y="13701"/>
                  </a:moveTo>
                  <a:cubicBezTo>
                    <a:pt x="2182" y="13757"/>
                    <a:pt x="2273" y="13820"/>
                    <a:pt x="2357" y="13848"/>
                  </a:cubicBezTo>
                  <a:cubicBezTo>
                    <a:pt x="2735" y="14078"/>
                    <a:pt x="3001" y="14631"/>
                    <a:pt x="3056" y="15071"/>
                  </a:cubicBezTo>
                  <a:cubicBezTo>
                    <a:pt x="3084" y="15274"/>
                    <a:pt x="3084" y="15540"/>
                    <a:pt x="3175" y="15715"/>
                  </a:cubicBezTo>
                  <a:cubicBezTo>
                    <a:pt x="3203" y="15798"/>
                    <a:pt x="3259" y="15826"/>
                    <a:pt x="3294" y="15854"/>
                  </a:cubicBezTo>
                  <a:cubicBezTo>
                    <a:pt x="3175" y="15917"/>
                    <a:pt x="3056" y="15973"/>
                    <a:pt x="2973" y="16064"/>
                  </a:cubicBezTo>
                  <a:cubicBezTo>
                    <a:pt x="2826" y="16176"/>
                    <a:pt x="2679" y="16267"/>
                    <a:pt x="2532" y="16414"/>
                  </a:cubicBezTo>
                  <a:cubicBezTo>
                    <a:pt x="2420" y="16498"/>
                    <a:pt x="2329" y="16617"/>
                    <a:pt x="2210" y="16763"/>
                  </a:cubicBezTo>
                  <a:cubicBezTo>
                    <a:pt x="2182" y="16791"/>
                    <a:pt x="2071" y="17050"/>
                    <a:pt x="1980" y="17169"/>
                  </a:cubicBezTo>
                  <a:cubicBezTo>
                    <a:pt x="1861" y="16938"/>
                    <a:pt x="1805" y="16700"/>
                    <a:pt x="1721" y="16470"/>
                  </a:cubicBezTo>
                  <a:cubicBezTo>
                    <a:pt x="1602" y="16120"/>
                    <a:pt x="1630" y="15826"/>
                    <a:pt x="1686" y="15449"/>
                  </a:cubicBezTo>
                  <a:cubicBezTo>
                    <a:pt x="1749" y="15127"/>
                    <a:pt x="1777" y="14806"/>
                    <a:pt x="1861" y="14491"/>
                  </a:cubicBezTo>
                  <a:cubicBezTo>
                    <a:pt x="1896" y="14316"/>
                    <a:pt x="1924" y="14141"/>
                    <a:pt x="2008" y="13994"/>
                  </a:cubicBezTo>
                  <a:cubicBezTo>
                    <a:pt x="2036" y="13904"/>
                    <a:pt x="2098" y="13792"/>
                    <a:pt x="2154" y="13701"/>
                  </a:cubicBezTo>
                  <a:close/>
                  <a:moveTo>
                    <a:pt x="4964" y="16113"/>
                  </a:moveTo>
                  <a:cubicBezTo>
                    <a:pt x="5034" y="16113"/>
                    <a:pt x="5098" y="16120"/>
                    <a:pt x="5126" y="16148"/>
                  </a:cubicBezTo>
                  <a:cubicBezTo>
                    <a:pt x="5182" y="16239"/>
                    <a:pt x="5042" y="16442"/>
                    <a:pt x="4951" y="16498"/>
                  </a:cubicBezTo>
                  <a:cubicBezTo>
                    <a:pt x="4867" y="16589"/>
                    <a:pt x="4693" y="16554"/>
                    <a:pt x="4574" y="16589"/>
                  </a:cubicBezTo>
                  <a:cubicBezTo>
                    <a:pt x="4455" y="16589"/>
                    <a:pt x="4399" y="16645"/>
                    <a:pt x="4308" y="16728"/>
                  </a:cubicBezTo>
                  <a:cubicBezTo>
                    <a:pt x="4105" y="16938"/>
                    <a:pt x="3875" y="17141"/>
                    <a:pt x="3672" y="17372"/>
                  </a:cubicBezTo>
                  <a:cubicBezTo>
                    <a:pt x="3653" y="17391"/>
                    <a:pt x="3605" y="17464"/>
                    <a:pt x="3594" y="17464"/>
                  </a:cubicBezTo>
                  <a:cubicBezTo>
                    <a:pt x="3588" y="17464"/>
                    <a:pt x="3591" y="17447"/>
                    <a:pt x="3609" y="17400"/>
                  </a:cubicBezTo>
                  <a:cubicBezTo>
                    <a:pt x="3672" y="17225"/>
                    <a:pt x="3700" y="17078"/>
                    <a:pt x="3784" y="16903"/>
                  </a:cubicBezTo>
                  <a:cubicBezTo>
                    <a:pt x="3847" y="16728"/>
                    <a:pt x="3930" y="16589"/>
                    <a:pt x="4049" y="16442"/>
                  </a:cubicBezTo>
                  <a:cubicBezTo>
                    <a:pt x="4105" y="16351"/>
                    <a:pt x="4168" y="16204"/>
                    <a:pt x="4308" y="16176"/>
                  </a:cubicBezTo>
                  <a:cubicBezTo>
                    <a:pt x="4340" y="16162"/>
                    <a:pt x="4376" y="16162"/>
                    <a:pt x="4416" y="16162"/>
                  </a:cubicBezTo>
                  <a:cubicBezTo>
                    <a:pt x="4457" y="16162"/>
                    <a:pt x="4500" y="16162"/>
                    <a:pt x="4546" y="16148"/>
                  </a:cubicBezTo>
                  <a:cubicBezTo>
                    <a:pt x="4602" y="16148"/>
                    <a:pt x="4693" y="16120"/>
                    <a:pt x="4777" y="16120"/>
                  </a:cubicBezTo>
                  <a:cubicBezTo>
                    <a:pt x="4822" y="16120"/>
                    <a:pt x="4895" y="16113"/>
                    <a:pt x="4964" y="16113"/>
                  </a:cubicBezTo>
                  <a:close/>
                  <a:moveTo>
                    <a:pt x="19484" y="7950"/>
                  </a:moveTo>
                  <a:cubicBezTo>
                    <a:pt x="19525" y="7950"/>
                    <a:pt x="19566" y="7953"/>
                    <a:pt x="19607" y="7960"/>
                  </a:cubicBezTo>
                  <a:cubicBezTo>
                    <a:pt x="20013" y="8051"/>
                    <a:pt x="19957" y="8512"/>
                    <a:pt x="19985" y="8834"/>
                  </a:cubicBezTo>
                  <a:cubicBezTo>
                    <a:pt x="20013" y="9156"/>
                    <a:pt x="19929" y="9505"/>
                    <a:pt x="19929" y="9827"/>
                  </a:cubicBezTo>
                  <a:cubicBezTo>
                    <a:pt x="19901" y="10205"/>
                    <a:pt x="19838" y="10582"/>
                    <a:pt x="19782" y="10995"/>
                  </a:cubicBezTo>
                  <a:cubicBezTo>
                    <a:pt x="19663" y="11603"/>
                    <a:pt x="19516" y="12246"/>
                    <a:pt x="19405" y="12855"/>
                  </a:cubicBezTo>
                  <a:cubicBezTo>
                    <a:pt x="19314" y="13232"/>
                    <a:pt x="19258" y="13645"/>
                    <a:pt x="19139" y="14022"/>
                  </a:cubicBezTo>
                  <a:cubicBezTo>
                    <a:pt x="19111" y="14197"/>
                    <a:pt x="19055" y="14344"/>
                    <a:pt x="18992" y="14491"/>
                  </a:cubicBezTo>
                  <a:cubicBezTo>
                    <a:pt x="18936" y="14666"/>
                    <a:pt x="18880" y="14868"/>
                    <a:pt x="18852" y="15043"/>
                  </a:cubicBezTo>
                  <a:cubicBezTo>
                    <a:pt x="18817" y="15071"/>
                    <a:pt x="18817" y="15071"/>
                    <a:pt x="18852" y="15099"/>
                  </a:cubicBezTo>
                  <a:cubicBezTo>
                    <a:pt x="18614" y="15596"/>
                    <a:pt x="18328" y="16029"/>
                    <a:pt x="17978" y="16470"/>
                  </a:cubicBezTo>
                  <a:cubicBezTo>
                    <a:pt x="17538" y="16994"/>
                    <a:pt x="16957" y="17519"/>
                    <a:pt x="16258" y="17637"/>
                  </a:cubicBezTo>
                  <a:cubicBezTo>
                    <a:pt x="16198" y="17650"/>
                    <a:pt x="16140" y="17655"/>
                    <a:pt x="16083" y="17655"/>
                  </a:cubicBezTo>
                  <a:cubicBezTo>
                    <a:pt x="15745" y="17655"/>
                    <a:pt x="15450" y="17461"/>
                    <a:pt x="15181" y="17288"/>
                  </a:cubicBezTo>
                  <a:cubicBezTo>
                    <a:pt x="14915" y="17113"/>
                    <a:pt x="14622" y="17078"/>
                    <a:pt x="14307" y="16966"/>
                  </a:cubicBezTo>
                  <a:cubicBezTo>
                    <a:pt x="13986" y="16875"/>
                    <a:pt x="13664" y="16728"/>
                    <a:pt x="13342" y="16526"/>
                  </a:cubicBezTo>
                  <a:cubicBezTo>
                    <a:pt x="13223" y="16470"/>
                    <a:pt x="13083" y="16379"/>
                    <a:pt x="12965" y="16295"/>
                  </a:cubicBezTo>
                  <a:lnTo>
                    <a:pt x="12965" y="16295"/>
                  </a:lnTo>
                  <a:cubicBezTo>
                    <a:pt x="13223" y="16323"/>
                    <a:pt x="13517" y="16414"/>
                    <a:pt x="13783" y="16470"/>
                  </a:cubicBezTo>
                  <a:cubicBezTo>
                    <a:pt x="13791" y="16473"/>
                    <a:pt x="13800" y="16474"/>
                    <a:pt x="13807" y="16474"/>
                  </a:cubicBezTo>
                  <a:cubicBezTo>
                    <a:pt x="13871" y="16474"/>
                    <a:pt x="13886" y="16376"/>
                    <a:pt x="13811" y="16351"/>
                  </a:cubicBezTo>
                  <a:cubicBezTo>
                    <a:pt x="13370" y="16176"/>
                    <a:pt x="12909" y="16029"/>
                    <a:pt x="12412" y="16001"/>
                  </a:cubicBezTo>
                  <a:cubicBezTo>
                    <a:pt x="12209" y="16001"/>
                    <a:pt x="11972" y="16029"/>
                    <a:pt x="11769" y="16064"/>
                  </a:cubicBezTo>
                  <a:cubicBezTo>
                    <a:pt x="11650" y="16092"/>
                    <a:pt x="11538" y="16148"/>
                    <a:pt x="11447" y="16176"/>
                  </a:cubicBezTo>
                  <a:cubicBezTo>
                    <a:pt x="11396" y="16184"/>
                    <a:pt x="11347" y="16188"/>
                    <a:pt x="11300" y="16188"/>
                  </a:cubicBezTo>
                  <a:cubicBezTo>
                    <a:pt x="11187" y="16188"/>
                    <a:pt x="11085" y="16168"/>
                    <a:pt x="10986" y="16148"/>
                  </a:cubicBezTo>
                  <a:cubicBezTo>
                    <a:pt x="10771" y="16094"/>
                    <a:pt x="10570" y="16071"/>
                    <a:pt x="10373" y="16071"/>
                  </a:cubicBezTo>
                  <a:cubicBezTo>
                    <a:pt x="10139" y="16071"/>
                    <a:pt x="9910" y="16103"/>
                    <a:pt x="9671" y="16148"/>
                  </a:cubicBezTo>
                  <a:cubicBezTo>
                    <a:pt x="9416" y="16172"/>
                    <a:pt x="9187" y="16244"/>
                    <a:pt x="8957" y="16244"/>
                  </a:cubicBezTo>
                  <a:cubicBezTo>
                    <a:pt x="8922" y="16244"/>
                    <a:pt x="8888" y="16243"/>
                    <a:pt x="8853" y="16239"/>
                  </a:cubicBezTo>
                  <a:cubicBezTo>
                    <a:pt x="8713" y="16239"/>
                    <a:pt x="8566" y="16204"/>
                    <a:pt x="8448" y="16148"/>
                  </a:cubicBezTo>
                  <a:cubicBezTo>
                    <a:pt x="8420" y="16148"/>
                    <a:pt x="8329" y="16120"/>
                    <a:pt x="8273" y="16120"/>
                  </a:cubicBezTo>
                  <a:cubicBezTo>
                    <a:pt x="8448" y="16001"/>
                    <a:pt x="8650" y="15917"/>
                    <a:pt x="8853" y="15854"/>
                  </a:cubicBezTo>
                  <a:cubicBezTo>
                    <a:pt x="8888" y="15826"/>
                    <a:pt x="8944" y="15826"/>
                    <a:pt x="9000" y="15798"/>
                  </a:cubicBezTo>
                  <a:cubicBezTo>
                    <a:pt x="9142" y="15904"/>
                    <a:pt x="9307" y="15943"/>
                    <a:pt x="9482" y="15943"/>
                  </a:cubicBezTo>
                  <a:cubicBezTo>
                    <a:pt x="9887" y="15943"/>
                    <a:pt x="10346" y="15735"/>
                    <a:pt x="10692" y="15652"/>
                  </a:cubicBezTo>
                  <a:cubicBezTo>
                    <a:pt x="10895" y="15610"/>
                    <a:pt x="11106" y="15596"/>
                    <a:pt x="11321" y="15596"/>
                  </a:cubicBezTo>
                  <a:cubicBezTo>
                    <a:pt x="11536" y="15596"/>
                    <a:pt x="11755" y="15610"/>
                    <a:pt x="11972" y="15624"/>
                  </a:cubicBezTo>
                  <a:cubicBezTo>
                    <a:pt x="12209" y="15624"/>
                    <a:pt x="12440" y="15652"/>
                    <a:pt x="12671" y="15680"/>
                  </a:cubicBezTo>
                  <a:cubicBezTo>
                    <a:pt x="12496" y="15715"/>
                    <a:pt x="12321" y="15743"/>
                    <a:pt x="12119" y="15771"/>
                  </a:cubicBezTo>
                  <a:cubicBezTo>
                    <a:pt x="12071" y="15794"/>
                    <a:pt x="12084" y="15862"/>
                    <a:pt x="12122" y="15862"/>
                  </a:cubicBezTo>
                  <a:cubicBezTo>
                    <a:pt x="12130" y="15862"/>
                    <a:pt x="12138" y="15860"/>
                    <a:pt x="12147" y="15854"/>
                  </a:cubicBezTo>
                  <a:cubicBezTo>
                    <a:pt x="12440" y="15798"/>
                    <a:pt x="12762" y="15798"/>
                    <a:pt x="13083" y="15771"/>
                  </a:cubicBezTo>
                  <a:cubicBezTo>
                    <a:pt x="13227" y="15757"/>
                    <a:pt x="13379" y="15750"/>
                    <a:pt x="13532" y="15750"/>
                  </a:cubicBezTo>
                  <a:cubicBezTo>
                    <a:pt x="13685" y="15750"/>
                    <a:pt x="13839" y="15757"/>
                    <a:pt x="13986" y="15771"/>
                  </a:cubicBezTo>
                  <a:cubicBezTo>
                    <a:pt x="14622" y="15826"/>
                    <a:pt x="15209" y="16029"/>
                    <a:pt x="15818" y="16148"/>
                  </a:cubicBezTo>
                  <a:cubicBezTo>
                    <a:pt x="15827" y="16151"/>
                    <a:pt x="15837" y="16153"/>
                    <a:pt x="15845" y="16153"/>
                  </a:cubicBezTo>
                  <a:cubicBezTo>
                    <a:pt x="15913" y="16153"/>
                    <a:pt x="15926" y="16060"/>
                    <a:pt x="15845" y="16029"/>
                  </a:cubicBezTo>
                  <a:cubicBezTo>
                    <a:pt x="15237" y="15798"/>
                    <a:pt x="14622" y="15652"/>
                    <a:pt x="13986" y="15596"/>
                  </a:cubicBezTo>
                  <a:cubicBezTo>
                    <a:pt x="13906" y="15586"/>
                    <a:pt x="13825" y="15583"/>
                    <a:pt x="13741" y="15583"/>
                  </a:cubicBezTo>
                  <a:cubicBezTo>
                    <a:pt x="13575" y="15583"/>
                    <a:pt x="13400" y="15596"/>
                    <a:pt x="13223" y="15596"/>
                  </a:cubicBezTo>
                  <a:lnTo>
                    <a:pt x="13195" y="15596"/>
                  </a:lnTo>
                  <a:cubicBezTo>
                    <a:pt x="12846" y="15477"/>
                    <a:pt x="12496" y="15421"/>
                    <a:pt x="12147" y="15393"/>
                  </a:cubicBezTo>
                  <a:cubicBezTo>
                    <a:pt x="11895" y="15393"/>
                    <a:pt x="11643" y="15380"/>
                    <a:pt x="11391" y="15380"/>
                  </a:cubicBezTo>
                  <a:cubicBezTo>
                    <a:pt x="11265" y="15380"/>
                    <a:pt x="11140" y="15384"/>
                    <a:pt x="11014" y="15393"/>
                  </a:cubicBezTo>
                  <a:cubicBezTo>
                    <a:pt x="10664" y="15449"/>
                    <a:pt x="10342" y="15540"/>
                    <a:pt x="9993" y="15652"/>
                  </a:cubicBezTo>
                  <a:cubicBezTo>
                    <a:pt x="9804" y="15716"/>
                    <a:pt x="9605" y="15777"/>
                    <a:pt x="9401" y="15777"/>
                  </a:cubicBezTo>
                  <a:cubicBezTo>
                    <a:pt x="9317" y="15777"/>
                    <a:pt x="9232" y="15767"/>
                    <a:pt x="9147" y="15743"/>
                  </a:cubicBezTo>
                  <a:cubicBezTo>
                    <a:pt x="9350" y="15680"/>
                    <a:pt x="9524" y="15568"/>
                    <a:pt x="9671" y="15421"/>
                  </a:cubicBezTo>
                  <a:cubicBezTo>
                    <a:pt x="9790" y="15302"/>
                    <a:pt x="9874" y="15155"/>
                    <a:pt x="9993" y="15071"/>
                  </a:cubicBezTo>
                  <a:cubicBezTo>
                    <a:pt x="10140" y="14952"/>
                    <a:pt x="10315" y="14896"/>
                    <a:pt x="10489" y="14841"/>
                  </a:cubicBezTo>
                  <a:cubicBezTo>
                    <a:pt x="10776" y="14778"/>
                    <a:pt x="11042" y="14722"/>
                    <a:pt x="11245" y="14519"/>
                  </a:cubicBezTo>
                  <a:cubicBezTo>
                    <a:pt x="11335" y="14400"/>
                    <a:pt x="11391" y="14316"/>
                    <a:pt x="11447" y="14169"/>
                  </a:cubicBezTo>
                  <a:cubicBezTo>
                    <a:pt x="11475" y="14078"/>
                    <a:pt x="11510" y="13994"/>
                    <a:pt x="11566" y="13904"/>
                  </a:cubicBezTo>
                  <a:cubicBezTo>
                    <a:pt x="11650" y="13876"/>
                    <a:pt x="11741" y="13848"/>
                    <a:pt x="11825" y="13848"/>
                  </a:cubicBezTo>
                  <a:cubicBezTo>
                    <a:pt x="11861" y="13844"/>
                    <a:pt x="11896" y="13842"/>
                    <a:pt x="11930" y="13842"/>
                  </a:cubicBezTo>
                  <a:cubicBezTo>
                    <a:pt x="12146" y="13842"/>
                    <a:pt x="12325" y="13912"/>
                    <a:pt x="12524" y="13966"/>
                  </a:cubicBezTo>
                  <a:cubicBezTo>
                    <a:pt x="12699" y="14022"/>
                    <a:pt x="12874" y="14043"/>
                    <a:pt x="13053" y="14043"/>
                  </a:cubicBezTo>
                  <a:cubicBezTo>
                    <a:pt x="13232" y="14043"/>
                    <a:pt x="13416" y="14022"/>
                    <a:pt x="13608" y="13994"/>
                  </a:cubicBezTo>
                  <a:cubicBezTo>
                    <a:pt x="13840" y="13958"/>
                    <a:pt x="14072" y="13925"/>
                    <a:pt x="14311" y="13925"/>
                  </a:cubicBezTo>
                  <a:cubicBezTo>
                    <a:pt x="14489" y="13925"/>
                    <a:pt x="14671" y="13944"/>
                    <a:pt x="14860" y="13994"/>
                  </a:cubicBezTo>
                  <a:cubicBezTo>
                    <a:pt x="15265" y="14106"/>
                    <a:pt x="15615" y="14316"/>
                    <a:pt x="16020" y="14372"/>
                  </a:cubicBezTo>
                  <a:cubicBezTo>
                    <a:pt x="16030" y="14375"/>
                    <a:pt x="16039" y="14376"/>
                    <a:pt x="16047" y="14376"/>
                  </a:cubicBezTo>
                  <a:cubicBezTo>
                    <a:pt x="16116" y="14376"/>
                    <a:pt x="16130" y="14278"/>
                    <a:pt x="16055" y="14253"/>
                  </a:cubicBezTo>
                  <a:cubicBezTo>
                    <a:pt x="15643" y="14106"/>
                    <a:pt x="15265" y="13876"/>
                    <a:pt x="14832" y="13757"/>
                  </a:cubicBezTo>
                  <a:cubicBezTo>
                    <a:pt x="14692" y="13726"/>
                    <a:pt x="14550" y="13714"/>
                    <a:pt x="14408" y="13714"/>
                  </a:cubicBezTo>
                  <a:cubicBezTo>
                    <a:pt x="14157" y="13714"/>
                    <a:pt x="13905" y="13752"/>
                    <a:pt x="13664" y="13792"/>
                  </a:cubicBezTo>
                  <a:cubicBezTo>
                    <a:pt x="13433" y="13820"/>
                    <a:pt x="13195" y="13848"/>
                    <a:pt x="12965" y="13848"/>
                  </a:cubicBezTo>
                  <a:cubicBezTo>
                    <a:pt x="12734" y="13820"/>
                    <a:pt x="12496" y="13729"/>
                    <a:pt x="12265" y="13673"/>
                  </a:cubicBezTo>
                  <a:cubicBezTo>
                    <a:pt x="12209" y="13673"/>
                    <a:pt x="12119" y="13645"/>
                    <a:pt x="12063" y="13645"/>
                  </a:cubicBezTo>
                  <a:cubicBezTo>
                    <a:pt x="12147" y="13617"/>
                    <a:pt x="12237" y="13582"/>
                    <a:pt x="12321" y="13526"/>
                  </a:cubicBezTo>
                  <a:cubicBezTo>
                    <a:pt x="12440" y="13407"/>
                    <a:pt x="12643" y="13204"/>
                    <a:pt x="12643" y="13002"/>
                  </a:cubicBezTo>
                  <a:cubicBezTo>
                    <a:pt x="12671" y="12827"/>
                    <a:pt x="12468" y="12743"/>
                    <a:pt x="12321" y="12680"/>
                  </a:cubicBezTo>
                  <a:cubicBezTo>
                    <a:pt x="12147" y="12624"/>
                    <a:pt x="11916" y="12505"/>
                    <a:pt x="11741" y="12505"/>
                  </a:cubicBezTo>
                  <a:cubicBezTo>
                    <a:pt x="11713" y="12477"/>
                    <a:pt x="11685" y="12449"/>
                    <a:pt x="11650" y="12393"/>
                  </a:cubicBezTo>
                  <a:cubicBezTo>
                    <a:pt x="11622" y="12358"/>
                    <a:pt x="11566" y="12302"/>
                    <a:pt x="11538" y="12246"/>
                  </a:cubicBezTo>
                  <a:cubicBezTo>
                    <a:pt x="11475" y="12218"/>
                    <a:pt x="11419" y="12155"/>
                    <a:pt x="11391" y="12127"/>
                  </a:cubicBezTo>
                  <a:cubicBezTo>
                    <a:pt x="11391" y="12044"/>
                    <a:pt x="11447" y="11925"/>
                    <a:pt x="11510" y="11897"/>
                  </a:cubicBezTo>
                  <a:cubicBezTo>
                    <a:pt x="11650" y="11722"/>
                    <a:pt x="11888" y="11722"/>
                    <a:pt x="12091" y="11722"/>
                  </a:cubicBezTo>
                  <a:cubicBezTo>
                    <a:pt x="12173" y="11715"/>
                    <a:pt x="12259" y="11712"/>
                    <a:pt x="12346" y="11712"/>
                  </a:cubicBezTo>
                  <a:cubicBezTo>
                    <a:pt x="12629" y="11712"/>
                    <a:pt x="12928" y="11748"/>
                    <a:pt x="13195" y="11834"/>
                  </a:cubicBezTo>
                  <a:cubicBezTo>
                    <a:pt x="13322" y="11864"/>
                    <a:pt x="13428" y="11930"/>
                    <a:pt x="13566" y="11930"/>
                  </a:cubicBezTo>
                  <a:cubicBezTo>
                    <a:pt x="13588" y="11930"/>
                    <a:pt x="13612" y="11929"/>
                    <a:pt x="13636" y="11925"/>
                  </a:cubicBezTo>
                  <a:cubicBezTo>
                    <a:pt x="13748" y="11925"/>
                    <a:pt x="13867" y="11834"/>
                    <a:pt x="13958" y="11778"/>
                  </a:cubicBezTo>
                  <a:cubicBezTo>
                    <a:pt x="14013" y="11750"/>
                    <a:pt x="14041" y="11722"/>
                    <a:pt x="14069" y="11694"/>
                  </a:cubicBezTo>
                  <a:cubicBezTo>
                    <a:pt x="14216" y="11778"/>
                    <a:pt x="14363" y="11834"/>
                    <a:pt x="14538" y="11869"/>
                  </a:cubicBezTo>
                  <a:cubicBezTo>
                    <a:pt x="14605" y="11869"/>
                    <a:pt x="14683" y="11873"/>
                    <a:pt x="14762" y="11873"/>
                  </a:cubicBezTo>
                  <a:cubicBezTo>
                    <a:pt x="14890" y="11873"/>
                    <a:pt x="15017" y="11862"/>
                    <a:pt x="15090" y="11806"/>
                  </a:cubicBezTo>
                  <a:cubicBezTo>
                    <a:pt x="15237" y="11694"/>
                    <a:pt x="15265" y="11372"/>
                    <a:pt x="15265" y="11198"/>
                  </a:cubicBezTo>
                  <a:cubicBezTo>
                    <a:pt x="15237" y="11051"/>
                    <a:pt x="15209" y="10848"/>
                    <a:pt x="15118" y="10729"/>
                  </a:cubicBezTo>
                  <a:cubicBezTo>
                    <a:pt x="15181" y="10645"/>
                    <a:pt x="15237" y="10554"/>
                    <a:pt x="15265" y="10470"/>
                  </a:cubicBezTo>
                  <a:cubicBezTo>
                    <a:pt x="15265" y="10407"/>
                    <a:pt x="15293" y="10379"/>
                    <a:pt x="15293" y="10323"/>
                  </a:cubicBezTo>
                  <a:cubicBezTo>
                    <a:pt x="15455" y="10359"/>
                    <a:pt x="15654" y="10402"/>
                    <a:pt x="15839" y="10402"/>
                  </a:cubicBezTo>
                  <a:cubicBezTo>
                    <a:pt x="16086" y="10402"/>
                    <a:pt x="16306" y="10326"/>
                    <a:pt x="16370" y="10058"/>
                  </a:cubicBezTo>
                  <a:cubicBezTo>
                    <a:pt x="16405" y="9855"/>
                    <a:pt x="16370" y="9596"/>
                    <a:pt x="16314" y="9386"/>
                  </a:cubicBezTo>
                  <a:cubicBezTo>
                    <a:pt x="16258" y="9184"/>
                    <a:pt x="16111" y="9009"/>
                    <a:pt x="15992" y="8806"/>
                  </a:cubicBezTo>
                  <a:lnTo>
                    <a:pt x="15964" y="8806"/>
                  </a:lnTo>
                  <a:cubicBezTo>
                    <a:pt x="15992" y="8722"/>
                    <a:pt x="16020" y="8659"/>
                    <a:pt x="16055" y="8603"/>
                  </a:cubicBezTo>
                  <a:cubicBezTo>
                    <a:pt x="16083" y="8607"/>
                    <a:pt x="16110" y="8609"/>
                    <a:pt x="16138" y="8609"/>
                  </a:cubicBezTo>
                  <a:cubicBezTo>
                    <a:pt x="16312" y="8609"/>
                    <a:pt x="16481" y="8539"/>
                    <a:pt x="16608" y="8484"/>
                  </a:cubicBezTo>
                  <a:cubicBezTo>
                    <a:pt x="16692" y="8457"/>
                    <a:pt x="16782" y="8429"/>
                    <a:pt x="16810" y="8373"/>
                  </a:cubicBezTo>
                  <a:cubicBezTo>
                    <a:pt x="16912" y="8406"/>
                    <a:pt x="17019" y="8417"/>
                    <a:pt x="17127" y="8417"/>
                  </a:cubicBezTo>
                  <a:cubicBezTo>
                    <a:pt x="17295" y="8417"/>
                    <a:pt x="17467" y="8390"/>
                    <a:pt x="17629" y="8373"/>
                  </a:cubicBezTo>
                  <a:cubicBezTo>
                    <a:pt x="17943" y="8338"/>
                    <a:pt x="18265" y="8282"/>
                    <a:pt x="18586" y="8198"/>
                  </a:cubicBezTo>
                  <a:cubicBezTo>
                    <a:pt x="18870" y="8118"/>
                    <a:pt x="19176" y="7950"/>
                    <a:pt x="19484" y="7950"/>
                  </a:cubicBezTo>
                  <a:close/>
                  <a:moveTo>
                    <a:pt x="12762" y="1786"/>
                  </a:moveTo>
                  <a:cubicBezTo>
                    <a:pt x="12790" y="1786"/>
                    <a:pt x="12818" y="1814"/>
                    <a:pt x="12818" y="1842"/>
                  </a:cubicBezTo>
                  <a:cubicBezTo>
                    <a:pt x="12846" y="1905"/>
                    <a:pt x="12818" y="1961"/>
                    <a:pt x="12874" y="2017"/>
                  </a:cubicBezTo>
                  <a:cubicBezTo>
                    <a:pt x="12937" y="2079"/>
                    <a:pt x="12965" y="2135"/>
                    <a:pt x="13021" y="2163"/>
                  </a:cubicBezTo>
                  <a:cubicBezTo>
                    <a:pt x="13126" y="2216"/>
                    <a:pt x="13246" y="2240"/>
                    <a:pt x="13368" y="2240"/>
                  </a:cubicBezTo>
                  <a:cubicBezTo>
                    <a:pt x="13521" y="2240"/>
                    <a:pt x="13678" y="2202"/>
                    <a:pt x="13811" y="2135"/>
                  </a:cubicBezTo>
                  <a:lnTo>
                    <a:pt x="13811" y="2135"/>
                  </a:lnTo>
                  <a:cubicBezTo>
                    <a:pt x="13783" y="2338"/>
                    <a:pt x="13839" y="2541"/>
                    <a:pt x="14041" y="2660"/>
                  </a:cubicBezTo>
                  <a:cubicBezTo>
                    <a:pt x="13986" y="2688"/>
                    <a:pt x="13958" y="2716"/>
                    <a:pt x="13923" y="2716"/>
                  </a:cubicBezTo>
                  <a:cubicBezTo>
                    <a:pt x="13692" y="2891"/>
                    <a:pt x="13545" y="3184"/>
                    <a:pt x="13573" y="3478"/>
                  </a:cubicBezTo>
                  <a:cubicBezTo>
                    <a:pt x="13553" y="3471"/>
                    <a:pt x="13532" y="3468"/>
                    <a:pt x="13510" y="3468"/>
                  </a:cubicBezTo>
                  <a:cubicBezTo>
                    <a:pt x="13341" y="3468"/>
                    <a:pt x="13129" y="3665"/>
                    <a:pt x="13049" y="3765"/>
                  </a:cubicBezTo>
                  <a:cubicBezTo>
                    <a:pt x="12965" y="3884"/>
                    <a:pt x="12909" y="4058"/>
                    <a:pt x="12909" y="4233"/>
                  </a:cubicBezTo>
                  <a:cubicBezTo>
                    <a:pt x="12734" y="4233"/>
                    <a:pt x="12587" y="4492"/>
                    <a:pt x="12496" y="4639"/>
                  </a:cubicBezTo>
                  <a:cubicBezTo>
                    <a:pt x="12468" y="4702"/>
                    <a:pt x="12468" y="4786"/>
                    <a:pt x="12440" y="4876"/>
                  </a:cubicBezTo>
                  <a:cubicBezTo>
                    <a:pt x="12237" y="4960"/>
                    <a:pt x="12035" y="5079"/>
                    <a:pt x="11944" y="5310"/>
                  </a:cubicBezTo>
                  <a:cubicBezTo>
                    <a:pt x="11916" y="5366"/>
                    <a:pt x="11888" y="5429"/>
                    <a:pt x="11888" y="5485"/>
                  </a:cubicBezTo>
                  <a:cubicBezTo>
                    <a:pt x="11866" y="5480"/>
                    <a:pt x="11844" y="5477"/>
                    <a:pt x="11822" y="5477"/>
                  </a:cubicBezTo>
                  <a:cubicBezTo>
                    <a:pt x="11614" y="5477"/>
                    <a:pt x="11445" y="5712"/>
                    <a:pt x="11419" y="5953"/>
                  </a:cubicBezTo>
                  <a:cubicBezTo>
                    <a:pt x="11389" y="5930"/>
                    <a:pt x="11359" y="5921"/>
                    <a:pt x="11330" y="5921"/>
                  </a:cubicBezTo>
                  <a:cubicBezTo>
                    <a:pt x="11245" y="5921"/>
                    <a:pt x="11165" y="6003"/>
                    <a:pt x="11098" y="6065"/>
                  </a:cubicBezTo>
                  <a:cubicBezTo>
                    <a:pt x="11070" y="6156"/>
                    <a:pt x="11014" y="6212"/>
                    <a:pt x="11014" y="6303"/>
                  </a:cubicBezTo>
                  <a:cubicBezTo>
                    <a:pt x="10968" y="6289"/>
                    <a:pt x="10932" y="6282"/>
                    <a:pt x="10895" y="6282"/>
                  </a:cubicBezTo>
                  <a:cubicBezTo>
                    <a:pt x="10858" y="6282"/>
                    <a:pt x="10821" y="6289"/>
                    <a:pt x="10776" y="6303"/>
                  </a:cubicBezTo>
                  <a:cubicBezTo>
                    <a:pt x="10664" y="6359"/>
                    <a:pt x="10601" y="6478"/>
                    <a:pt x="10573" y="6562"/>
                  </a:cubicBezTo>
                  <a:cubicBezTo>
                    <a:pt x="10551" y="6553"/>
                    <a:pt x="10528" y="6549"/>
                    <a:pt x="10505" y="6549"/>
                  </a:cubicBezTo>
                  <a:cubicBezTo>
                    <a:pt x="10376" y="6549"/>
                    <a:pt x="10239" y="6669"/>
                    <a:pt x="10168" y="6764"/>
                  </a:cubicBezTo>
                  <a:cubicBezTo>
                    <a:pt x="10140" y="6799"/>
                    <a:pt x="10112" y="6855"/>
                    <a:pt x="10112" y="6883"/>
                  </a:cubicBezTo>
                  <a:cubicBezTo>
                    <a:pt x="10094" y="6878"/>
                    <a:pt x="10076" y="6876"/>
                    <a:pt x="10058" y="6876"/>
                  </a:cubicBezTo>
                  <a:cubicBezTo>
                    <a:pt x="9873" y="6876"/>
                    <a:pt x="9733" y="7129"/>
                    <a:pt x="9790" y="7289"/>
                  </a:cubicBezTo>
                  <a:cubicBezTo>
                    <a:pt x="9804" y="7306"/>
                    <a:pt x="9825" y="7315"/>
                    <a:pt x="9843" y="7315"/>
                  </a:cubicBezTo>
                  <a:cubicBezTo>
                    <a:pt x="9860" y="7315"/>
                    <a:pt x="9874" y="7306"/>
                    <a:pt x="9874" y="7289"/>
                  </a:cubicBezTo>
                  <a:cubicBezTo>
                    <a:pt x="9902" y="7205"/>
                    <a:pt x="9937" y="7149"/>
                    <a:pt x="9965" y="7086"/>
                  </a:cubicBezTo>
                  <a:cubicBezTo>
                    <a:pt x="9993" y="7030"/>
                    <a:pt x="10049" y="7002"/>
                    <a:pt x="10077" y="6974"/>
                  </a:cubicBezTo>
                  <a:cubicBezTo>
                    <a:pt x="10077" y="6974"/>
                    <a:pt x="10112" y="7002"/>
                    <a:pt x="10112" y="7030"/>
                  </a:cubicBezTo>
                  <a:cubicBezTo>
                    <a:pt x="10140" y="7114"/>
                    <a:pt x="10224" y="7149"/>
                    <a:pt x="10315" y="7177"/>
                  </a:cubicBezTo>
                  <a:cubicBezTo>
                    <a:pt x="10325" y="7182"/>
                    <a:pt x="10334" y="7184"/>
                    <a:pt x="10342" y="7184"/>
                  </a:cubicBezTo>
                  <a:cubicBezTo>
                    <a:pt x="10379" y="7184"/>
                    <a:pt x="10393" y="7137"/>
                    <a:pt x="10370" y="7086"/>
                  </a:cubicBezTo>
                  <a:cubicBezTo>
                    <a:pt x="10342" y="7058"/>
                    <a:pt x="10287" y="7058"/>
                    <a:pt x="10252" y="7030"/>
                  </a:cubicBezTo>
                  <a:cubicBezTo>
                    <a:pt x="10196" y="6974"/>
                    <a:pt x="10252" y="6883"/>
                    <a:pt x="10287" y="6827"/>
                  </a:cubicBezTo>
                  <a:cubicBezTo>
                    <a:pt x="10338" y="6770"/>
                    <a:pt x="10441" y="6649"/>
                    <a:pt x="10522" y="6649"/>
                  </a:cubicBezTo>
                  <a:cubicBezTo>
                    <a:pt x="10530" y="6649"/>
                    <a:pt x="10538" y="6650"/>
                    <a:pt x="10545" y="6652"/>
                  </a:cubicBezTo>
                  <a:cubicBezTo>
                    <a:pt x="10545" y="6736"/>
                    <a:pt x="10545" y="6855"/>
                    <a:pt x="10601" y="6911"/>
                  </a:cubicBezTo>
                  <a:cubicBezTo>
                    <a:pt x="10647" y="6971"/>
                    <a:pt x="10699" y="6993"/>
                    <a:pt x="10754" y="6993"/>
                  </a:cubicBezTo>
                  <a:cubicBezTo>
                    <a:pt x="10809" y="6993"/>
                    <a:pt x="10867" y="6971"/>
                    <a:pt x="10923" y="6939"/>
                  </a:cubicBezTo>
                  <a:cubicBezTo>
                    <a:pt x="10986" y="6911"/>
                    <a:pt x="10951" y="6855"/>
                    <a:pt x="10895" y="6855"/>
                  </a:cubicBezTo>
                  <a:cubicBezTo>
                    <a:pt x="10868" y="6855"/>
                    <a:pt x="10840" y="6858"/>
                    <a:pt x="10814" y="6858"/>
                  </a:cubicBezTo>
                  <a:cubicBezTo>
                    <a:pt x="10759" y="6858"/>
                    <a:pt x="10711" y="6845"/>
                    <a:pt x="10692" y="6764"/>
                  </a:cubicBezTo>
                  <a:cubicBezTo>
                    <a:pt x="10664" y="6708"/>
                    <a:pt x="10692" y="6652"/>
                    <a:pt x="10720" y="6562"/>
                  </a:cubicBezTo>
                  <a:cubicBezTo>
                    <a:pt x="10748" y="6506"/>
                    <a:pt x="10776" y="6450"/>
                    <a:pt x="10867" y="6415"/>
                  </a:cubicBezTo>
                  <a:cubicBezTo>
                    <a:pt x="10895" y="6387"/>
                    <a:pt x="10951" y="6387"/>
                    <a:pt x="11014" y="6387"/>
                  </a:cubicBezTo>
                  <a:cubicBezTo>
                    <a:pt x="11014" y="6450"/>
                    <a:pt x="11014" y="6478"/>
                    <a:pt x="11042" y="6534"/>
                  </a:cubicBezTo>
                  <a:cubicBezTo>
                    <a:pt x="11087" y="6653"/>
                    <a:pt x="11211" y="6754"/>
                    <a:pt x="11334" y="6754"/>
                  </a:cubicBezTo>
                  <a:cubicBezTo>
                    <a:pt x="11363" y="6754"/>
                    <a:pt x="11392" y="6748"/>
                    <a:pt x="11419" y="6736"/>
                  </a:cubicBezTo>
                  <a:cubicBezTo>
                    <a:pt x="11510" y="6708"/>
                    <a:pt x="11594" y="6625"/>
                    <a:pt x="11650" y="6562"/>
                  </a:cubicBezTo>
                  <a:cubicBezTo>
                    <a:pt x="11713" y="6534"/>
                    <a:pt x="11741" y="6450"/>
                    <a:pt x="11741" y="6359"/>
                  </a:cubicBezTo>
                  <a:lnTo>
                    <a:pt x="11888" y="6359"/>
                  </a:lnTo>
                  <a:cubicBezTo>
                    <a:pt x="12147" y="6331"/>
                    <a:pt x="12293" y="6212"/>
                    <a:pt x="12384" y="5981"/>
                  </a:cubicBezTo>
                  <a:lnTo>
                    <a:pt x="12384" y="5953"/>
                  </a:lnTo>
                  <a:cubicBezTo>
                    <a:pt x="12468" y="5953"/>
                    <a:pt x="12559" y="5953"/>
                    <a:pt x="12615" y="5925"/>
                  </a:cubicBezTo>
                  <a:cubicBezTo>
                    <a:pt x="12874" y="5834"/>
                    <a:pt x="12937" y="5660"/>
                    <a:pt x="13083" y="5457"/>
                  </a:cubicBezTo>
                  <a:lnTo>
                    <a:pt x="13111" y="5429"/>
                  </a:lnTo>
                  <a:cubicBezTo>
                    <a:pt x="13195" y="5401"/>
                    <a:pt x="13314" y="5366"/>
                    <a:pt x="13398" y="5338"/>
                  </a:cubicBezTo>
                  <a:cubicBezTo>
                    <a:pt x="13636" y="5191"/>
                    <a:pt x="13748" y="5016"/>
                    <a:pt x="13783" y="4730"/>
                  </a:cubicBezTo>
                  <a:cubicBezTo>
                    <a:pt x="13839" y="4730"/>
                    <a:pt x="13867" y="4702"/>
                    <a:pt x="13923" y="4702"/>
                  </a:cubicBezTo>
                  <a:cubicBezTo>
                    <a:pt x="14188" y="4611"/>
                    <a:pt x="14391" y="4289"/>
                    <a:pt x="14391" y="4002"/>
                  </a:cubicBezTo>
                  <a:cubicBezTo>
                    <a:pt x="14657" y="3967"/>
                    <a:pt x="14832" y="3793"/>
                    <a:pt x="14943" y="3562"/>
                  </a:cubicBezTo>
                  <a:cubicBezTo>
                    <a:pt x="15034" y="3681"/>
                    <a:pt x="15118" y="3709"/>
                    <a:pt x="15209" y="3737"/>
                  </a:cubicBezTo>
                  <a:cubicBezTo>
                    <a:pt x="15181" y="3765"/>
                    <a:pt x="15146" y="3828"/>
                    <a:pt x="15118" y="3884"/>
                  </a:cubicBezTo>
                  <a:cubicBezTo>
                    <a:pt x="15034" y="4086"/>
                    <a:pt x="15034" y="4261"/>
                    <a:pt x="15146" y="4436"/>
                  </a:cubicBezTo>
                  <a:cubicBezTo>
                    <a:pt x="15237" y="4611"/>
                    <a:pt x="15384" y="4730"/>
                    <a:pt x="15559" y="4786"/>
                  </a:cubicBezTo>
                  <a:cubicBezTo>
                    <a:pt x="15468" y="4841"/>
                    <a:pt x="15384" y="4932"/>
                    <a:pt x="15321" y="5016"/>
                  </a:cubicBezTo>
                  <a:cubicBezTo>
                    <a:pt x="15265" y="5163"/>
                    <a:pt x="15209" y="5401"/>
                    <a:pt x="15265" y="5541"/>
                  </a:cubicBezTo>
                  <a:cubicBezTo>
                    <a:pt x="15356" y="5716"/>
                    <a:pt x="15496" y="5862"/>
                    <a:pt x="15706" y="5953"/>
                  </a:cubicBezTo>
                  <a:cubicBezTo>
                    <a:pt x="15384" y="6100"/>
                    <a:pt x="15209" y="6590"/>
                    <a:pt x="15293" y="6883"/>
                  </a:cubicBezTo>
                  <a:cubicBezTo>
                    <a:pt x="15321" y="7086"/>
                    <a:pt x="15496" y="7205"/>
                    <a:pt x="15706" y="7289"/>
                  </a:cubicBezTo>
                  <a:cubicBezTo>
                    <a:pt x="15496" y="7352"/>
                    <a:pt x="15321" y="7499"/>
                    <a:pt x="15237" y="7673"/>
                  </a:cubicBezTo>
                  <a:cubicBezTo>
                    <a:pt x="15181" y="7757"/>
                    <a:pt x="15146" y="7876"/>
                    <a:pt x="15118" y="7960"/>
                  </a:cubicBezTo>
                  <a:cubicBezTo>
                    <a:pt x="15118" y="8051"/>
                    <a:pt x="15118" y="8089"/>
                    <a:pt x="15052" y="8089"/>
                  </a:cubicBezTo>
                  <a:cubicBezTo>
                    <a:pt x="15032" y="8089"/>
                    <a:pt x="15006" y="8085"/>
                    <a:pt x="14971" y="8079"/>
                  </a:cubicBezTo>
                  <a:cubicBezTo>
                    <a:pt x="14888" y="8079"/>
                    <a:pt x="14860" y="8079"/>
                    <a:pt x="14769" y="8107"/>
                  </a:cubicBezTo>
                  <a:cubicBezTo>
                    <a:pt x="14713" y="8107"/>
                    <a:pt x="14657" y="8135"/>
                    <a:pt x="14594" y="8163"/>
                  </a:cubicBezTo>
                  <a:cubicBezTo>
                    <a:pt x="14566" y="8198"/>
                    <a:pt x="14538" y="8254"/>
                    <a:pt x="14510" y="8254"/>
                  </a:cubicBezTo>
                  <a:cubicBezTo>
                    <a:pt x="14497" y="8258"/>
                    <a:pt x="14485" y="8259"/>
                    <a:pt x="14472" y="8259"/>
                  </a:cubicBezTo>
                  <a:cubicBezTo>
                    <a:pt x="14396" y="8259"/>
                    <a:pt x="14323" y="8193"/>
                    <a:pt x="14244" y="8163"/>
                  </a:cubicBezTo>
                  <a:cubicBezTo>
                    <a:pt x="14185" y="8143"/>
                    <a:pt x="14108" y="8123"/>
                    <a:pt x="14026" y="8123"/>
                  </a:cubicBezTo>
                  <a:cubicBezTo>
                    <a:pt x="13992" y="8123"/>
                    <a:pt x="13957" y="8127"/>
                    <a:pt x="13923" y="8135"/>
                  </a:cubicBezTo>
                  <a:cubicBezTo>
                    <a:pt x="13811" y="8163"/>
                    <a:pt x="13720" y="8226"/>
                    <a:pt x="13636" y="8338"/>
                  </a:cubicBezTo>
                  <a:cubicBezTo>
                    <a:pt x="13587" y="8242"/>
                    <a:pt x="13502" y="8202"/>
                    <a:pt x="13410" y="8202"/>
                  </a:cubicBezTo>
                  <a:cubicBezTo>
                    <a:pt x="13280" y="8202"/>
                    <a:pt x="13134" y="8282"/>
                    <a:pt x="13049" y="8401"/>
                  </a:cubicBezTo>
                  <a:cubicBezTo>
                    <a:pt x="13027" y="8309"/>
                    <a:pt x="12886" y="8272"/>
                    <a:pt x="12781" y="8272"/>
                  </a:cubicBezTo>
                  <a:cubicBezTo>
                    <a:pt x="12749" y="8272"/>
                    <a:pt x="12720" y="8275"/>
                    <a:pt x="12699" y="8282"/>
                  </a:cubicBezTo>
                  <a:cubicBezTo>
                    <a:pt x="12643" y="8310"/>
                    <a:pt x="12587" y="8373"/>
                    <a:pt x="12524" y="8429"/>
                  </a:cubicBezTo>
                  <a:cubicBezTo>
                    <a:pt x="12482" y="8360"/>
                    <a:pt x="12372" y="8327"/>
                    <a:pt x="12270" y="8327"/>
                  </a:cubicBezTo>
                  <a:cubicBezTo>
                    <a:pt x="12236" y="8327"/>
                    <a:pt x="12204" y="8331"/>
                    <a:pt x="12174" y="8338"/>
                  </a:cubicBezTo>
                  <a:cubicBezTo>
                    <a:pt x="12147" y="8373"/>
                    <a:pt x="12091" y="8401"/>
                    <a:pt x="12063" y="8429"/>
                  </a:cubicBezTo>
                  <a:cubicBezTo>
                    <a:pt x="12035" y="8401"/>
                    <a:pt x="11944" y="8373"/>
                    <a:pt x="11916" y="8373"/>
                  </a:cubicBezTo>
                  <a:cubicBezTo>
                    <a:pt x="11797" y="8373"/>
                    <a:pt x="11594" y="8457"/>
                    <a:pt x="11566" y="8575"/>
                  </a:cubicBezTo>
                  <a:cubicBezTo>
                    <a:pt x="11544" y="8598"/>
                    <a:pt x="11576" y="8639"/>
                    <a:pt x="11604" y="8639"/>
                  </a:cubicBezTo>
                  <a:cubicBezTo>
                    <a:pt x="11610" y="8639"/>
                    <a:pt x="11617" y="8637"/>
                    <a:pt x="11622" y="8631"/>
                  </a:cubicBezTo>
                  <a:cubicBezTo>
                    <a:pt x="11741" y="8603"/>
                    <a:pt x="11860" y="8484"/>
                    <a:pt x="12000" y="8484"/>
                  </a:cubicBezTo>
                  <a:cubicBezTo>
                    <a:pt x="11972" y="8547"/>
                    <a:pt x="11944" y="8603"/>
                    <a:pt x="11916" y="8659"/>
                  </a:cubicBezTo>
                  <a:cubicBezTo>
                    <a:pt x="11916" y="8679"/>
                    <a:pt x="11942" y="8714"/>
                    <a:pt x="11968" y="8714"/>
                  </a:cubicBezTo>
                  <a:cubicBezTo>
                    <a:pt x="11979" y="8714"/>
                    <a:pt x="11991" y="8707"/>
                    <a:pt x="12000" y="8687"/>
                  </a:cubicBezTo>
                  <a:cubicBezTo>
                    <a:pt x="12091" y="8631"/>
                    <a:pt x="12119" y="8512"/>
                    <a:pt x="12237" y="8457"/>
                  </a:cubicBezTo>
                  <a:cubicBezTo>
                    <a:pt x="12265" y="8457"/>
                    <a:pt x="12309" y="8450"/>
                    <a:pt x="12349" y="8450"/>
                  </a:cubicBezTo>
                  <a:cubicBezTo>
                    <a:pt x="12390" y="8450"/>
                    <a:pt x="12426" y="8457"/>
                    <a:pt x="12440" y="8484"/>
                  </a:cubicBezTo>
                  <a:cubicBezTo>
                    <a:pt x="12496" y="8547"/>
                    <a:pt x="12412" y="8687"/>
                    <a:pt x="12440" y="8778"/>
                  </a:cubicBezTo>
                  <a:cubicBezTo>
                    <a:pt x="12440" y="8820"/>
                    <a:pt x="12470" y="8841"/>
                    <a:pt x="12500" y="8841"/>
                  </a:cubicBezTo>
                  <a:cubicBezTo>
                    <a:pt x="12529" y="8841"/>
                    <a:pt x="12559" y="8820"/>
                    <a:pt x="12559" y="8778"/>
                  </a:cubicBezTo>
                  <a:cubicBezTo>
                    <a:pt x="12559" y="8659"/>
                    <a:pt x="12615" y="8457"/>
                    <a:pt x="12762" y="8401"/>
                  </a:cubicBezTo>
                  <a:cubicBezTo>
                    <a:pt x="12782" y="8394"/>
                    <a:pt x="12807" y="8390"/>
                    <a:pt x="12833" y="8390"/>
                  </a:cubicBezTo>
                  <a:cubicBezTo>
                    <a:pt x="12917" y="8390"/>
                    <a:pt x="13014" y="8427"/>
                    <a:pt x="12993" y="8512"/>
                  </a:cubicBezTo>
                  <a:cubicBezTo>
                    <a:pt x="12965" y="8603"/>
                    <a:pt x="12937" y="8659"/>
                    <a:pt x="12965" y="8750"/>
                  </a:cubicBezTo>
                  <a:cubicBezTo>
                    <a:pt x="12993" y="8834"/>
                    <a:pt x="13049" y="8925"/>
                    <a:pt x="13139" y="8981"/>
                  </a:cubicBezTo>
                  <a:cubicBezTo>
                    <a:pt x="13223" y="9037"/>
                    <a:pt x="13342" y="9072"/>
                    <a:pt x="13461" y="9072"/>
                  </a:cubicBezTo>
                  <a:cubicBezTo>
                    <a:pt x="13489" y="9037"/>
                    <a:pt x="13573" y="9009"/>
                    <a:pt x="13636" y="9009"/>
                  </a:cubicBezTo>
                  <a:cubicBezTo>
                    <a:pt x="13692" y="9037"/>
                    <a:pt x="13748" y="9128"/>
                    <a:pt x="13811" y="9156"/>
                  </a:cubicBezTo>
                  <a:cubicBezTo>
                    <a:pt x="13884" y="9201"/>
                    <a:pt x="13986" y="9224"/>
                    <a:pt x="14083" y="9224"/>
                  </a:cubicBezTo>
                  <a:cubicBezTo>
                    <a:pt x="14181" y="9224"/>
                    <a:pt x="14276" y="9201"/>
                    <a:pt x="14335" y="9156"/>
                  </a:cubicBezTo>
                  <a:lnTo>
                    <a:pt x="14363" y="9156"/>
                  </a:lnTo>
                  <a:cubicBezTo>
                    <a:pt x="14415" y="9292"/>
                    <a:pt x="14545" y="9452"/>
                    <a:pt x="14703" y="9452"/>
                  </a:cubicBezTo>
                  <a:cubicBezTo>
                    <a:pt x="14716" y="9452"/>
                    <a:pt x="14728" y="9451"/>
                    <a:pt x="14741" y="9449"/>
                  </a:cubicBezTo>
                  <a:lnTo>
                    <a:pt x="14741" y="9449"/>
                  </a:lnTo>
                  <a:cubicBezTo>
                    <a:pt x="14713" y="9624"/>
                    <a:pt x="14741" y="9771"/>
                    <a:pt x="14832" y="9911"/>
                  </a:cubicBezTo>
                  <a:cubicBezTo>
                    <a:pt x="14657" y="9911"/>
                    <a:pt x="14482" y="10121"/>
                    <a:pt x="14419" y="10261"/>
                  </a:cubicBezTo>
                  <a:cubicBezTo>
                    <a:pt x="14335" y="10379"/>
                    <a:pt x="14272" y="10582"/>
                    <a:pt x="14272" y="10757"/>
                  </a:cubicBezTo>
                  <a:cubicBezTo>
                    <a:pt x="14253" y="10752"/>
                    <a:pt x="14232" y="10749"/>
                    <a:pt x="14209" y="10749"/>
                  </a:cubicBezTo>
                  <a:cubicBezTo>
                    <a:pt x="13999" y="10749"/>
                    <a:pt x="13680" y="10968"/>
                    <a:pt x="13573" y="11051"/>
                  </a:cubicBezTo>
                  <a:cubicBezTo>
                    <a:pt x="13529" y="11098"/>
                    <a:pt x="13488" y="11112"/>
                    <a:pt x="13445" y="11112"/>
                  </a:cubicBezTo>
                  <a:cubicBezTo>
                    <a:pt x="13380" y="11112"/>
                    <a:pt x="13312" y="11079"/>
                    <a:pt x="13223" y="11079"/>
                  </a:cubicBezTo>
                  <a:cubicBezTo>
                    <a:pt x="13139" y="11079"/>
                    <a:pt x="13021" y="11107"/>
                    <a:pt x="12937" y="11135"/>
                  </a:cubicBezTo>
                  <a:cubicBezTo>
                    <a:pt x="12846" y="11198"/>
                    <a:pt x="12643" y="11309"/>
                    <a:pt x="12643" y="11456"/>
                  </a:cubicBezTo>
                  <a:cubicBezTo>
                    <a:pt x="12498" y="11440"/>
                    <a:pt x="12337" y="11426"/>
                    <a:pt x="12177" y="11426"/>
                  </a:cubicBezTo>
                  <a:cubicBezTo>
                    <a:pt x="11789" y="11426"/>
                    <a:pt x="11400" y="11507"/>
                    <a:pt x="11217" y="11834"/>
                  </a:cubicBezTo>
                  <a:cubicBezTo>
                    <a:pt x="11300" y="11484"/>
                    <a:pt x="11713" y="11198"/>
                    <a:pt x="12035" y="11079"/>
                  </a:cubicBezTo>
                  <a:cubicBezTo>
                    <a:pt x="12063" y="11051"/>
                    <a:pt x="12063" y="11023"/>
                    <a:pt x="12000" y="11023"/>
                  </a:cubicBezTo>
                  <a:cubicBezTo>
                    <a:pt x="11741" y="11023"/>
                    <a:pt x="11419" y="11225"/>
                    <a:pt x="11272" y="11428"/>
                  </a:cubicBezTo>
                  <a:cubicBezTo>
                    <a:pt x="11189" y="11547"/>
                    <a:pt x="11161" y="11659"/>
                    <a:pt x="11126" y="11806"/>
                  </a:cubicBezTo>
                  <a:cubicBezTo>
                    <a:pt x="11098" y="11925"/>
                    <a:pt x="11126" y="11981"/>
                    <a:pt x="11189" y="12072"/>
                  </a:cubicBezTo>
                  <a:cubicBezTo>
                    <a:pt x="11217" y="12274"/>
                    <a:pt x="11447" y="12393"/>
                    <a:pt x="11566" y="12568"/>
                  </a:cubicBezTo>
                  <a:cubicBezTo>
                    <a:pt x="11650" y="12680"/>
                    <a:pt x="11769" y="13002"/>
                    <a:pt x="11769" y="13148"/>
                  </a:cubicBezTo>
                  <a:cubicBezTo>
                    <a:pt x="11769" y="13232"/>
                    <a:pt x="11769" y="13351"/>
                    <a:pt x="11713" y="13442"/>
                  </a:cubicBezTo>
                  <a:cubicBezTo>
                    <a:pt x="11622" y="13554"/>
                    <a:pt x="11510" y="13617"/>
                    <a:pt x="11419" y="13729"/>
                  </a:cubicBezTo>
                  <a:cubicBezTo>
                    <a:pt x="11335" y="13820"/>
                    <a:pt x="11272" y="13932"/>
                    <a:pt x="11245" y="14050"/>
                  </a:cubicBezTo>
                  <a:cubicBezTo>
                    <a:pt x="11098" y="14428"/>
                    <a:pt x="10811" y="14519"/>
                    <a:pt x="10461" y="14603"/>
                  </a:cubicBezTo>
                  <a:cubicBezTo>
                    <a:pt x="10168" y="14666"/>
                    <a:pt x="9937" y="14750"/>
                    <a:pt x="9727" y="14980"/>
                  </a:cubicBezTo>
                  <a:cubicBezTo>
                    <a:pt x="9615" y="15099"/>
                    <a:pt x="9496" y="15246"/>
                    <a:pt x="9378" y="15330"/>
                  </a:cubicBezTo>
                  <a:cubicBezTo>
                    <a:pt x="9238" y="15449"/>
                    <a:pt x="9028" y="15505"/>
                    <a:pt x="8853" y="15596"/>
                  </a:cubicBezTo>
                  <a:cubicBezTo>
                    <a:pt x="8217" y="15798"/>
                    <a:pt x="7664" y="16120"/>
                    <a:pt x="7224" y="16673"/>
                  </a:cubicBezTo>
                  <a:cubicBezTo>
                    <a:pt x="7021" y="16938"/>
                    <a:pt x="6790" y="17141"/>
                    <a:pt x="6497" y="17316"/>
                  </a:cubicBezTo>
                  <a:cubicBezTo>
                    <a:pt x="6350" y="17428"/>
                    <a:pt x="6175" y="17463"/>
                    <a:pt x="6028" y="17575"/>
                  </a:cubicBezTo>
                  <a:cubicBezTo>
                    <a:pt x="5978" y="17600"/>
                    <a:pt x="5899" y="17699"/>
                    <a:pt x="5822" y="17759"/>
                  </a:cubicBezTo>
                  <a:lnTo>
                    <a:pt x="5822" y="17759"/>
                  </a:lnTo>
                  <a:cubicBezTo>
                    <a:pt x="5825" y="17749"/>
                    <a:pt x="5825" y="17735"/>
                    <a:pt x="5825" y="17721"/>
                  </a:cubicBezTo>
                  <a:cubicBezTo>
                    <a:pt x="6000" y="17344"/>
                    <a:pt x="6000" y="16875"/>
                    <a:pt x="5916" y="16498"/>
                  </a:cubicBezTo>
                  <a:cubicBezTo>
                    <a:pt x="5899" y="16470"/>
                    <a:pt x="5869" y="16456"/>
                    <a:pt x="5844" y="16456"/>
                  </a:cubicBezTo>
                  <a:cubicBezTo>
                    <a:pt x="5818" y="16456"/>
                    <a:pt x="5797" y="16470"/>
                    <a:pt x="5797" y="16498"/>
                  </a:cubicBezTo>
                  <a:cubicBezTo>
                    <a:pt x="5853" y="17050"/>
                    <a:pt x="5797" y="17575"/>
                    <a:pt x="5504" y="18015"/>
                  </a:cubicBezTo>
                  <a:cubicBezTo>
                    <a:pt x="5532" y="17896"/>
                    <a:pt x="5567" y="17777"/>
                    <a:pt x="5567" y="17693"/>
                  </a:cubicBezTo>
                  <a:cubicBezTo>
                    <a:pt x="5567" y="17316"/>
                    <a:pt x="5392" y="16791"/>
                    <a:pt x="5007" y="16645"/>
                  </a:cubicBezTo>
                  <a:cubicBezTo>
                    <a:pt x="5154" y="16498"/>
                    <a:pt x="5301" y="16379"/>
                    <a:pt x="5301" y="16204"/>
                  </a:cubicBezTo>
                  <a:cubicBezTo>
                    <a:pt x="5329" y="15973"/>
                    <a:pt x="4951" y="15917"/>
                    <a:pt x="4777" y="15889"/>
                  </a:cubicBezTo>
                  <a:cubicBezTo>
                    <a:pt x="4660" y="15889"/>
                    <a:pt x="4519" y="15939"/>
                    <a:pt x="4386" y="15939"/>
                  </a:cubicBezTo>
                  <a:cubicBezTo>
                    <a:pt x="4319" y="15939"/>
                    <a:pt x="4254" y="15927"/>
                    <a:pt x="4196" y="15889"/>
                  </a:cubicBezTo>
                  <a:cubicBezTo>
                    <a:pt x="4077" y="15798"/>
                    <a:pt x="4021" y="15771"/>
                    <a:pt x="3875" y="15743"/>
                  </a:cubicBezTo>
                  <a:cubicBezTo>
                    <a:pt x="3828" y="15743"/>
                    <a:pt x="3784" y="15743"/>
                    <a:pt x="3742" y="15743"/>
                  </a:cubicBezTo>
                  <a:cubicBezTo>
                    <a:pt x="3542" y="15743"/>
                    <a:pt x="3391" y="15724"/>
                    <a:pt x="3322" y="15505"/>
                  </a:cubicBezTo>
                  <a:cubicBezTo>
                    <a:pt x="3259" y="15330"/>
                    <a:pt x="3259" y="15127"/>
                    <a:pt x="3203" y="14952"/>
                  </a:cubicBezTo>
                  <a:cubicBezTo>
                    <a:pt x="3147" y="14666"/>
                    <a:pt x="3028" y="14316"/>
                    <a:pt x="2854" y="14078"/>
                  </a:cubicBezTo>
                  <a:cubicBezTo>
                    <a:pt x="2770" y="13966"/>
                    <a:pt x="2651" y="13820"/>
                    <a:pt x="2532" y="13729"/>
                  </a:cubicBezTo>
                  <a:cubicBezTo>
                    <a:pt x="2476" y="13701"/>
                    <a:pt x="2385" y="13673"/>
                    <a:pt x="2329" y="13617"/>
                  </a:cubicBezTo>
                  <a:cubicBezTo>
                    <a:pt x="2210" y="13498"/>
                    <a:pt x="2301" y="13407"/>
                    <a:pt x="2385" y="13295"/>
                  </a:cubicBezTo>
                  <a:cubicBezTo>
                    <a:pt x="2391" y="13294"/>
                    <a:pt x="2396" y="13293"/>
                    <a:pt x="2403" y="13293"/>
                  </a:cubicBezTo>
                  <a:cubicBezTo>
                    <a:pt x="2528" y="13293"/>
                    <a:pt x="2772" y="13557"/>
                    <a:pt x="2826" y="13617"/>
                  </a:cubicBezTo>
                  <a:cubicBezTo>
                    <a:pt x="2910" y="13757"/>
                    <a:pt x="3028" y="13904"/>
                    <a:pt x="3084" y="14050"/>
                  </a:cubicBezTo>
                  <a:cubicBezTo>
                    <a:pt x="3203" y="14316"/>
                    <a:pt x="3259" y="14603"/>
                    <a:pt x="3294" y="14896"/>
                  </a:cubicBezTo>
                  <a:cubicBezTo>
                    <a:pt x="3305" y="14918"/>
                    <a:pt x="3320" y="14927"/>
                    <a:pt x="3334" y="14927"/>
                  </a:cubicBezTo>
                  <a:cubicBezTo>
                    <a:pt x="3357" y="14927"/>
                    <a:pt x="3378" y="14903"/>
                    <a:pt x="3378" y="14868"/>
                  </a:cubicBezTo>
                  <a:cubicBezTo>
                    <a:pt x="3406" y="14491"/>
                    <a:pt x="3322" y="14078"/>
                    <a:pt x="3119" y="13757"/>
                  </a:cubicBezTo>
                  <a:cubicBezTo>
                    <a:pt x="3028" y="13645"/>
                    <a:pt x="2945" y="13526"/>
                    <a:pt x="2826" y="13407"/>
                  </a:cubicBezTo>
                  <a:cubicBezTo>
                    <a:pt x="2770" y="13351"/>
                    <a:pt x="2707" y="13295"/>
                    <a:pt x="2623" y="13267"/>
                  </a:cubicBezTo>
                  <a:cubicBezTo>
                    <a:pt x="2560" y="13267"/>
                    <a:pt x="2476" y="13267"/>
                    <a:pt x="2448" y="13204"/>
                  </a:cubicBezTo>
                  <a:cubicBezTo>
                    <a:pt x="2420" y="13120"/>
                    <a:pt x="2504" y="13057"/>
                    <a:pt x="2532" y="12974"/>
                  </a:cubicBezTo>
                  <a:cubicBezTo>
                    <a:pt x="2560" y="12918"/>
                    <a:pt x="2595" y="12827"/>
                    <a:pt x="2623" y="12743"/>
                  </a:cubicBezTo>
                  <a:cubicBezTo>
                    <a:pt x="2735" y="12596"/>
                    <a:pt x="2973" y="12708"/>
                    <a:pt x="3056" y="12533"/>
                  </a:cubicBezTo>
                  <a:cubicBezTo>
                    <a:pt x="3147" y="12421"/>
                    <a:pt x="3084" y="12330"/>
                    <a:pt x="3231" y="12246"/>
                  </a:cubicBezTo>
                  <a:cubicBezTo>
                    <a:pt x="3231" y="12218"/>
                    <a:pt x="3259" y="12218"/>
                    <a:pt x="3259" y="12218"/>
                  </a:cubicBezTo>
                  <a:cubicBezTo>
                    <a:pt x="3259" y="12274"/>
                    <a:pt x="3294" y="12330"/>
                    <a:pt x="3322" y="12393"/>
                  </a:cubicBezTo>
                  <a:cubicBezTo>
                    <a:pt x="3350" y="12505"/>
                    <a:pt x="3406" y="12624"/>
                    <a:pt x="3497" y="12652"/>
                  </a:cubicBezTo>
                  <a:cubicBezTo>
                    <a:pt x="3434" y="12680"/>
                    <a:pt x="3406" y="12708"/>
                    <a:pt x="3350" y="12708"/>
                  </a:cubicBezTo>
                  <a:cubicBezTo>
                    <a:pt x="3259" y="12708"/>
                    <a:pt x="3175" y="12708"/>
                    <a:pt x="3119" y="12743"/>
                  </a:cubicBezTo>
                  <a:cubicBezTo>
                    <a:pt x="2991" y="12792"/>
                    <a:pt x="2905" y="12889"/>
                    <a:pt x="2769" y="12889"/>
                  </a:cubicBezTo>
                  <a:cubicBezTo>
                    <a:pt x="2749" y="12889"/>
                    <a:pt x="2729" y="12887"/>
                    <a:pt x="2707" y="12883"/>
                  </a:cubicBezTo>
                  <a:cubicBezTo>
                    <a:pt x="2707" y="12883"/>
                    <a:pt x="2679" y="12918"/>
                    <a:pt x="2707" y="12918"/>
                  </a:cubicBezTo>
                  <a:cubicBezTo>
                    <a:pt x="2772" y="12948"/>
                    <a:pt x="2833" y="12960"/>
                    <a:pt x="2892" y="12960"/>
                  </a:cubicBezTo>
                  <a:cubicBezTo>
                    <a:pt x="3045" y="12960"/>
                    <a:pt x="3183" y="12883"/>
                    <a:pt x="3350" y="12883"/>
                  </a:cubicBezTo>
                  <a:cubicBezTo>
                    <a:pt x="3581" y="12883"/>
                    <a:pt x="3672" y="12799"/>
                    <a:pt x="3784" y="12596"/>
                  </a:cubicBezTo>
                  <a:cubicBezTo>
                    <a:pt x="3875" y="12449"/>
                    <a:pt x="3958" y="12358"/>
                    <a:pt x="4105" y="12274"/>
                  </a:cubicBezTo>
                  <a:cubicBezTo>
                    <a:pt x="4224" y="12218"/>
                    <a:pt x="4343" y="12127"/>
                    <a:pt x="4427" y="12072"/>
                  </a:cubicBezTo>
                  <a:cubicBezTo>
                    <a:pt x="4546" y="11953"/>
                    <a:pt x="4630" y="11834"/>
                    <a:pt x="4658" y="11694"/>
                  </a:cubicBezTo>
                  <a:cubicBezTo>
                    <a:pt x="4777" y="11575"/>
                    <a:pt x="4867" y="11372"/>
                    <a:pt x="4895" y="11198"/>
                  </a:cubicBezTo>
                  <a:cubicBezTo>
                    <a:pt x="4951" y="10995"/>
                    <a:pt x="4923" y="10785"/>
                    <a:pt x="4833" y="10610"/>
                  </a:cubicBezTo>
                  <a:cubicBezTo>
                    <a:pt x="4833" y="10610"/>
                    <a:pt x="4805" y="10610"/>
                    <a:pt x="4805" y="10645"/>
                  </a:cubicBezTo>
                  <a:cubicBezTo>
                    <a:pt x="4833" y="10820"/>
                    <a:pt x="4805" y="10960"/>
                    <a:pt x="4777" y="11135"/>
                  </a:cubicBezTo>
                  <a:lnTo>
                    <a:pt x="4749" y="11107"/>
                  </a:lnTo>
                  <a:cubicBezTo>
                    <a:pt x="4721" y="10995"/>
                    <a:pt x="4630" y="10904"/>
                    <a:pt x="4546" y="10848"/>
                  </a:cubicBezTo>
                  <a:cubicBezTo>
                    <a:pt x="4497" y="10836"/>
                    <a:pt x="4447" y="10830"/>
                    <a:pt x="4399" y="10830"/>
                  </a:cubicBezTo>
                  <a:cubicBezTo>
                    <a:pt x="4330" y="10830"/>
                    <a:pt x="4262" y="10843"/>
                    <a:pt x="4196" y="10876"/>
                  </a:cubicBezTo>
                  <a:cubicBezTo>
                    <a:pt x="4224" y="10757"/>
                    <a:pt x="4280" y="10673"/>
                    <a:pt x="4399" y="10582"/>
                  </a:cubicBezTo>
                  <a:cubicBezTo>
                    <a:pt x="4455" y="10554"/>
                    <a:pt x="4483" y="10554"/>
                    <a:pt x="4546" y="10498"/>
                  </a:cubicBezTo>
                  <a:cubicBezTo>
                    <a:pt x="4602" y="10407"/>
                    <a:pt x="4602" y="10323"/>
                    <a:pt x="4721" y="10261"/>
                  </a:cubicBezTo>
                  <a:cubicBezTo>
                    <a:pt x="4805" y="10205"/>
                    <a:pt x="4923" y="10205"/>
                    <a:pt x="5007" y="10121"/>
                  </a:cubicBezTo>
                  <a:cubicBezTo>
                    <a:pt x="5098" y="10058"/>
                    <a:pt x="5154" y="9974"/>
                    <a:pt x="5217" y="9883"/>
                  </a:cubicBezTo>
                  <a:cubicBezTo>
                    <a:pt x="5329" y="9827"/>
                    <a:pt x="5420" y="9736"/>
                    <a:pt x="5476" y="9596"/>
                  </a:cubicBezTo>
                  <a:cubicBezTo>
                    <a:pt x="5504" y="9561"/>
                    <a:pt x="5532" y="9477"/>
                    <a:pt x="5567" y="9421"/>
                  </a:cubicBezTo>
                  <a:cubicBezTo>
                    <a:pt x="5595" y="9533"/>
                    <a:pt x="5707" y="9624"/>
                    <a:pt x="5825" y="9624"/>
                  </a:cubicBezTo>
                  <a:cubicBezTo>
                    <a:pt x="5842" y="9626"/>
                    <a:pt x="5858" y="9627"/>
                    <a:pt x="5873" y="9627"/>
                  </a:cubicBezTo>
                  <a:cubicBezTo>
                    <a:pt x="6139" y="9627"/>
                    <a:pt x="6302" y="9410"/>
                    <a:pt x="6441" y="9212"/>
                  </a:cubicBezTo>
                  <a:cubicBezTo>
                    <a:pt x="6581" y="9184"/>
                    <a:pt x="6699" y="9100"/>
                    <a:pt x="6755" y="8981"/>
                  </a:cubicBezTo>
                  <a:cubicBezTo>
                    <a:pt x="6755" y="9009"/>
                    <a:pt x="6790" y="9037"/>
                    <a:pt x="6818" y="9072"/>
                  </a:cubicBezTo>
                  <a:cubicBezTo>
                    <a:pt x="6818" y="9089"/>
                    <a:pt x="6826" y="9096"/>
                    <a:pt x="6836" y="9096"/>
                  </a:cubicBezTo>
                  <a:cubicBezTo>
                    <a:pt x="6859" y="9096"/>
                    <a:pt x="6894" y="9061"/>
                    <a:pt x="6874" y="9037"/>
                  </a:cubicBezTo>
                  <a:cubicBezTo>
                    <a:pt x="6755" y="8834"/>
                    <a:pt x="6790" y="8631"/>
                    <a:pt x="6993" y="8547"/>
                  </a:cubicBezTo>
                  <a:cubicBezTo>
                    <a:pt x="7077" y="8512"/>
                    <a:pt x="7168" y="8457"/>
                    <a:pt x="7224" y="8429"/>
                  </a:cubicBezTo>
                  <a:cubicBezTo>
                    <a:pt x="7315" y="8338"/>
                    <a:pt x="7371" y="8254"/>
                    <a:pt x="7399" y="8163"/>
                  </a:cubicBezTo>
                  <a:cubicBezTo>
                    <a:pt x="7455" y="8226"/>
                    <a:pt x="7490" y="8282"/>
                    <a:pt x="7574" y="8310"/>
                  </a:cubicBezTo>
                  <a:cubicBezTo>
                    <a:pt x="7579" y="8315"/>
                    <a:pt x="7585" y="8317"/>
                    <a:pt x="7592" y="8317"/>
                  </a:cubicBezTo>
                  <a:cubicBezTo>
                    <a:pt x="7621" y="8317"/>
                    <a:pt x="7658" y="8271"/>
                    <a:pt x="7629" y="8226"/>
                  </a:cubicBezTo>
                  <a:cubicBezTo>
                    <a:pt x="7546" y="8163"/>
                    <a:pt x="7490" y="8079"/>
                    <a:pt x="7490" y="7988"/>
                  </a:cubicBezTo>
                  <a:cubicBezTo>
                    <a:pt x="7518" y="7932"/>
                    <a:pt x="7546" y="7848"/>
                    <a:pt x="7601" y="7785"/>
                  </a:cubicBezTo>
                  <a:cubicBezTo>
                    <a:pt x="7601" y="7729"/>
                    <a:pt x="7664" y="7701"/>
                    <a:pt x="7692" y="7673"/>
                  </a:cubicBezTo>
                  <a:cubicBezTo>
                    <a:pt x="7692" y="7729"/>
                    <a:pt x="7692" y="7757"/>
                    <a:pt x="7720" y="7813"/>
                  </a:cubicBezTo>
                  <a:cubicBezTo>
                    <a:pt x="7742" y="7884"/>
                    <a:pt x="7836" y="7989"/>
                    <a:pt x="7946" y="7989"/>
                  </a:cubicBezTo>
                  <a:cubicBezTo>
                    <a:pt x="7977" y="7989"/>
                    <a:pt x="8009" y="7980"/>
                    <a:pt x="8042" y="7960"/>
                  </a:cubicBezTo>
                  <a:cubicBezTo>
                    <a:pt x="8070" y="7960"/>
                    <a:pt x="8070" y="7904"/>
                    <a:pt x="8042" y="7904"/>
                  </a:cubicBezTo>
                  <a:cubicBezTo>
                    <a:pt x="7951" y="7848"/>
                    <a:pt x="7895" y="7848"/>
                    <a:pt x="7839" y="7757"/>
                  </a:cubicBezTo>
                  <a:cubicBezTo>
                    <a:pt x="7804" y="7729"/>
                    <a:pt x="7776" y="7673"/>
                    <a:pt x="7776" y="7610"/>
                  </a:cubicBezTo>
                  <a:cubicBezTo>
                    <a:pt x="7839" y="7582"/>
                    <a:pt x="7867" y="7554"/>
                    <a:pt x="7923" y="7527"/>
                  </a:cubicBezTo>
                  <a:cubicBezTo>
                    <a:pt x="7979" y="7464"/>
                    <a:pt x="8014" y="7408"/>
                    <a:pt x="8042" y="7324"/>
                  </a:cubicBezTo>
                  <a:lnTo>
                    <a:pt x="8070" y="7352"/>
                  </a:lnTo>
                  <a:cubicBezTo>
                    <a:pt x="8098" y="7499"/>
                    <a:pt x="8189" y="7527"/>
                    <a:pt x="8301" y="7554"/>
                  </a:cubicBezTo>
                  <a:cubicBezTo>
                    <a:pt x="8312" y="7560"/>
                    <a:pt x="8323" y="7562"/>
                    <a:pt x="8334" y="7562"/>
                  </a:cubicBezTo>
                  <a:cubicBezTo>
                    <a:pt x="8380" y="7562"/>
                    <a:pt x="8409" y="7515"/>
                    <a:pt x="8364" y="7464"/>
                  </a:cubicBezTo>
                  <a:cubicBezTo>
                    <a:pt x="8301" y="7408"/>
                    <a:pt x="8217" y="7408"/>
                    <a:pt x="8189" y="7352"/>
                  </a:cubicBezTo>
                  <a:cubicBezTo>
                    <a:pt x="8126" y="7289"/>
                    <a:pt x="8126" y="7205"/>
                    <a:pt x="8154" y="7114"/>
                  </a:cubicBezTo>
                  <a:cubicBezTo>
                    <a:pt x="8189" y="7002"/>
                    <a:pt x="8245" y="6911"/>
                    <a:pt x="8364" y="6827"/>
                  </a:cubicBezTo>
                  <a:cubicBezTo>
                    <a:pt x="8392" y="6827"/>
                    <a:pt x="8420" y="6799"/>
                    <a:pt x="8448" y="6799"/>
                  </a:cubicBezTo>
                  <a:cubicBezTo>
                    <a:pt x="8420" y="6855"/>
                    <a:pt x="8420" y="6939"/>
                    <a:pt x="8448" y="7002"/>
                  </a:cubicBezTo>
                  <a:cubicBezTo>
                    <a:pt x="8495" y="7097"/>
                    <a:pt x="8568" y="7217"/>
                    <a:pt x="8678" y="7217"/>
                  </a:cubicBezTo>
                  <a:cubicBezTo>
                    <a:pt x="8698" y="7217"/>
                    <a:pt x="8719" y="7213"/>
                    <a:pt x="8741" y="7205"/>
                  </a:cubicBezTo>
                  <a:cubicBezTo>
                    <a:pt x="8769" y="7205"/>
                    <a:pt x="8769" y="7149"/>
                    <a:pt x="8769" y="7149"/>
                  </a:cubicBezTo>
                  <a:cubicBezTo>
                    <a:pt x="8741" y="7114"/>
                    <a:pt x="8713" y="7114"/>
                    <a:pt x="8678" y="7086"/>
                  </a:cubicBezTo>
                  <a:cubicBezTo>
                    <a:pt x="8622" y="7058"/>
                    <a:pt x="8594" y="7058"/>
                    <a:pt x="8566" y="7002"/>
                  </a:cubicBezTo>
                  <a:cubicBezTo>
                    <a:pt x="8538" y="6911"/>
                    <a:pt x="8503" y="6799"/>
                    <a:pt x="8566" y="6736"/>
                  </a:cubicBezTo>
                  <a:cubicBezTo>
                    <a:pt x="8650" y="6708"/>
                    <a:pt x="8713" y="6680"/>
                    <a:pt x="8797" y="6652"/>
                  </a:cubicBezTo>
                  <a:lnTo>
                    <a:pt x="8797" y="6652"/>
                  </a:lnTo>
                  <a:cubicBezTo>
                    <a:pt x="8769" y="6736"/>
                    <a:pt x="8797" y="6827"/>
                    <a:pt x="8853" y="6883"/>
                  </a:cubicBezTo>
                  <a:cubicBezTo>
                    <a:pt x="8903" y="6957"/>
                    <a:pt x="8985" y="6990"/>
                    <a:pt x="9068" y="6990"/>
                  </a:cubicBezTo>
                  <a:cubicBezTo>
                    <a:pt x="9182" y="6990"/>
                    <a:pt x="9301" y="6928"/>
                    <a:pt x="9350" y="6827"/>
                  </a:cubicBezTo>
                  <a:cubicBezTo>
                    <a:pt x="9378" y="6799"/>
                    <a:pt x="9350" y="6736"/>
                    <a:pt x="9294" y="6736"/>
                  </a:cubicBezTo>
                  <a:cubicBezTo>
                    <a:pt x="9226" y="6783"/>
                    <a:pt x="9131" y="6857"/>
                    <a:pt x="9038" y="6857"/>
                  </a:cubicBezTo>
                  <a:cubicBezTo>
                    <a:pt x="9006" y="6857"/>
                    <a:pt x="8974" y="6849"/>
                    <a:pt x="8944" y="6827"/>
                  </a:cubicBezTo>
                  <a:cubicBezTo>
                    <a:pt x="8888" y="6764"/>
                    <a:pt x="8853" y="6680"/>
                    <a:pt x="8888" y="6625"/>
                  </a:cubicBezTo>
                  <a:lnTo>
                    <a:pt x="8888" y="6590"/>
                  </a:lnTo>
                  <a:cubicBezTo>
                    <a:pt x="8972" y="6534"/>
                    <a:pt x="9063" y="6450"/>
                    <a:pt x="9147" y="6359"/>
                  </a:cubicBezTo>
                  <a:cubicBezTo>
                    <a:pt x="9245" y="6438"/>
                    <a:pt x="9369" y="6490"/>
                    <a:pt x="9492" y="6490"/>
                  </a:cubicBezTo>
                  <a:cubicBezTo>
                    <a:pt x="9553" y="6490"/>
                    <a:pt x="9614" y="6477"/>
                    <a:pt x="9671" y="6450"/>
                  </a:cubicBezTo>
                  <a:cubicBezTo>
                    <a:pt x="9818" y="6359"/>
                    <a:pt x="9874" y="6156"/>
                    <a:pt x="9818" y="6009"/>
                  </a:cubicBezTo>
                  <a:cubicBezTo>
                    <a:pt x="9902" y="6009"/>
                    <a:pt x="9993" y="5981"/>
                    <a:pt x="10077" y="5953"/>
                  </a:cubicBezTo>
                  <a:cubicBezTo>
                    <a:pt x="10224" y="5862"/>
                    <a:pt x="10315" y="5716"/>
                    <a:pt x="10342" y="5576"/>
                  </a:cubicBezTo>
                  <a:cubicBezTo>
                    <a:pt x="10398" y="5429"/>
                    <a:pt x="10426" y="5254"/>
                    <a:pt x="10398" y="5135"/>
                  </a:cubicBezTo>
                  <a:cubicBezTo>
                    <a:pt x="10517" y="5107"/>
                    <a:pt x="10636" y="5079"/>
                    <a:pt x="10748" y="4988"/>
                  </a:cubicBezTo>
                  <a:cubicBezTo>
                    <a:pt x="10923" y="4786"/>
                    <a:pt x="11014" y="4527"/>
                    <a:pt x="11014" y="4261"/>
                  </a:cubicBezTo>
                  <a:cubicBezTo>
                    <a:pt x="11126" y="4261"/>
                    <a:pt x="11217" y="4205"/>
                    <a:pt x="11335" y="4142"/>
                  </a:cubicBezTo>
                  <a:cubicBezTo>
                    <a:pt x="11594" y="3939"/>
                    <a:pt x="11769" y="3653"/>
                    <a:pt x="11685" y="3331"/>
                  </a:cubicBezTo>
                  <a:cubicBezTo>
                    <a:pt x="11713" y="3331"/>
                    <a:pt x="11741" y="3331"/>
                    <a:pt x="11769" y="3303"/>
                  </a:cubicBezTo>
                  <a:cubicBezTo>
                    <a:pt x="11944" y="3240"/>
                    <a:pt x="12119" y="3065"/>
                    <a:pt x="12174" y="2891"/>
                  </a:cubicBezTo>
                  <a:cubicBezTo>
                    <a:pt x="12237" y="2779"/>
                    <a:pt x="12265" y="2633"/>
                    <a:pt x="12238" y="2486"/>
                  </a:cubicBezTo>
                  <a:lnTo>
                    <a:pt x="12238" y="2486"/>
                  </a:lnTo>
                  <a:cubicBezTo>
                    <a:pt x="12238" y="2487"/>
                    <a:pt x="12239" y="2487"/>
                    <a:pt x="12240" y="2487"/>
                  </a:cubicBezTo>
                  <a:cubicBezTo>
                    <a:pt x="12269" y="2487"/>
                    <a:pt x="12526" y="2281"/>
                    <a:pt x="12559" y="2254"/>
                  </a:cubicBezTo>
                  <a:cubicBezTo>
                    <a:pt x="12643" y="2135"/>
                    <a:pt x="12671" y="1989"/>
                    <a:pt x="12699" y="1842"/>
                  </a:cubicBezTo>
                  <a:cubicBezTo>
                    <a:pt x="12699" y="1814"/>
                    <a:pt x="12734" y="1786"/>
                    <a:pt x="12762" y="1786"/>
                  </a:cubicBezTo>
                  <a:close/>
                  <a:moveTo>
                    <a:pt x="4916" y="16832"/>
                  </a:moveTo>
                  <a:cubicBezTo>
                    <a:pt x="4985" y="16832"/>
                    <a:pt x="5053" y="16915"/>
                    <a:pt x="5098" y="16966"/>
                  </a:cubicBezTo>
                  <a:cubicBezTo>
                    <a:pt x="5245" y="17113"/>
                    <a:pt x="5329" y="17316"/>
                    <a:pt x="5329" y="17519"/>
                  </a:cubicBezTo>
                  <a:cubicBezTo>
                    <a:pt x="5357" y="17777"/>
                    <a:pt x="5329" y="18071"/>
                    <a:pt x="5154" y="18302"/>
                  </a:cubicBezTo>
                  <a:cubicBezTo>
                    <a:pt x="4934" y="18623"/>
                    <a:pt x="4552" y="18806"/>
                    <a:pt x="4174" y="18806"/>
                  </a:cubicBezTo>
                  <a:cubicBezTo>
                    <a:pt x="4000" y="18806"/>
                    <a:pt x="3828" y="18768"/>
                    <a:pt x="3672" y="18686"/>
                  </a:cubicBezTo>
                  <a:cubicBezTo>
                    <a:pt x="3700" y="18623"/>
                    <a:pt x="3756" y="18567"/>
                    <a:pt x="3756" y="18539"/>
                  </a:cubicBezTo>
                  <a:cubicBezTo>
                    <a:pt x="3847" y="18449"/>
                    <a:pt x="3903" y="18365"/>
                    <a:pt x="3958" y="18274"/>
                  </a:cubicBezTo>
                  <a:cubicBezTo>
                    <a:pt x="4077" y="18127"/>
                    <a:pt x="4196" y="17987"/>
                    <a:pt x="4308" y="17840"/>
                  </a:cubicBezTo>
                  <a:cubicBezTo>
                    <a:pt x="4427" y="17693"/>
                    <a:pt x="4518" y="17519"/>
                    <a:pt x="4602" y="17372"/>
                  </a:cubicBezTo>
                  <a:cubicBezTo>
                    <a:pt x="4658" y="17288"/>
                    <a:pt x="4721" y="17197"/>
                    <a:pt x="4749" y="17113"/>
                  </a:cubicBezTo>
                  <a:cubicBezTo>
                    <a:pt x="4777" y="17050"/>
                    <a:pt x="4777" y="16903"/>
                    <a:pt x="4867" y="16847"/>
                  </a:cubicBezTo>
                  <a:cubicBezTo>
                    <a:pt x="4883" y="16837"/>
                    <a:pt x="4900" y="16832"/>
                    <a:pt x="4916" y="16832"/>
                  </a:cubicBezTo>
                  <a:close/>
                  <a:moveTo>
                    <a:pt x="13294" y="1"/>
                  </a:moveTo>
                  <a:cubicBezTo>
                    <a:pt x="13159" y="1"/>
                    <a:pt x="13034" y="71"/>
                    <a:pt x="12909" y="157"/>
                  </a:cubicBezTo>
                  <a:cubicBezTo>
                    <a:pt x="12790" y="240"/>
                    <a:pt x="12699" y="296"/>
                    <a:pt x="12615" y="387"/>
                  </a:cubicBezTo>
                  <a:cubicBezTo>
                    <a:pt x="12587" y="415"/>
                    <a:pt x="12559" y="443"/>
                    <a:pt x="12524" y="471"/>
                  </a:cubicBezTo>
                  <a:cubicBezTo>
                    <a:pt x="12524" y="387"/>
                    <a:pt x="12468" y="296"/>
                    <a:pt x="12412" y="213"/>
                  </a:cubicBezTo>
                  <a:cubicBezTo>
                    <a:pt x="12337" y="114"/>
                    <a:pt x="12223" y="59"/>
                    <a:pt x="12106" y="59"/>
                  </a:cubicBezTo>
                  <a:cubicBezTo>
                    <a:pt x="12082" y="59"/>
                    <a:pt x="12058" y="61"/>
                    <a:pt x="12035" y="66"/>
                  </a:cubicBezTo>
                  <a:cubicBezTo>
                    <a:pt x="11888" y="94"/>
                    <a:pt x="11797" y="185"/>
                    <a:pt x="11741" y="296"/>
                  </a:cubicBezTo>
                  <a:cubicBezTo>
                    <a:pt x="11713" y="415"/>
                    <a:pt x="11650" y="562"/>
                    <a:pt x="11650" y="681"/>
                  </a:cubicBezTo>
                  <a:cubicBezTo>
                    <a:pt x="11622" y="709"/>
                    <a:pt x="11594" y="737"/>
                    <a:pt x="11566" y="765"/>
                  </a:cubicBezTo>
                  <a:cubicBezTo>
                    <a:pt x="11419" y="996"/>
                    <a:pt x="11447" y="1261"/>
                    <a:pt x="11447" y="1492"/>
                  </a:cubicBezTo>
                  <a:cubicBezTo>
                    <a:pt x="11447" y="1695"/>
                    <a:pt x="11419" y="1870"/>
                    <a:pt x="11300" y="2045"/>
                  </a:cubicBezTo>
                  <a:cubicBezTo>
                    <a:pt x="11217" y="2135"/>
                    <a:pt x="11126" y="2219"/>
                    <a:pt x="11070" y="2338"/>
                  </a:cubicBezTo>
                  <a:cubicBezTo>
                    <a:pt x="10923" y="2569"/>
                    <a:pt x="10839" y="2863"/>
                    <a:pt x="10720" y="3093"/>
                  </a:cubicBezTo>
                  <a:cubicBezTo>
                    <a:pt x="10601" y="3443"/>
                    <a:pt x="10370" y="3681"/>
                    <a:pt x="10196" y="3967"/>
                  </a:cubicBezTo>
                  <a:cubicBezTo>
                    <a:pt x="10112" y="4086"/>
                    <a:pt x="10021" y="4233"/>
                    <a:pt x="9993" y="4380"/>
                  </a:cubicBezTo>
                  <a:cubicBezTo>
                    <a:pt x="9965" y="4555"/>
                    <a:pt x="9965" y="4730"/>
                    <a:pt x="9846" y="4876"/>
                  </a:cubicBezTo>
                  <a:cubicBezTo>
                    <a:pt x="9671" y="5163"/>
                    <a:pt x="9413" y="5401"/>
                    <a:pt x="9266" y="5716"/>
                  </a:cubicBezTo>
                  <a:cubicBezTo>
                    <a:pt x="9119" y="6037"/>
                    <a:pt x="9000" y="6415"/>
                    <a:pt x="8678" y="6562"/>
                  </a:cubicBezTo>
                  <a:cubicBezTo>
                    <a:pt x="8594" y="6562"/>
                    <a:pt x="8503" y="6590"/>
                    <a:pt x="8420" y="6625"/>
                  </a:cubicBezTo>
                  <a:cubicBezTo>
                    <a:pt x="8420" y="6625"/>
                    <a:pt x="8392" y="6625"/>
                    <a:pt x="8392" y="6590"/>
                  </a:cubicBezTo>
                  <a:cubicBezTo>
                    <a:pt x="8070" y="6415"/>
                    <a:pt x="7748" y="6184"/>
                    <a:pt x="7455" y="5981"/>
                  </a:cubicBezTo>
                  <a:cubicBezTo>
                    <a:pt x="7196" y="5778"/>
                    <a:pt x="6902" y="5632"/>
                    <a:pt x="6644" y="5457"/>
                  </a:cubicBezTo>
                  <a:cubicBezTo>
                    <a:pt x="6350" y="5254"/>
                    <a:pt x="6091" y="5016"/>
                    <a:pt x="5769" y="4841"/>
                  </a:cubicBezTo>
                  <a:cubicBezTo>
                    <a:pt x="5420" y="4667"/>
                    <a:pt x="5042" y="4555"/>
                    <a:pt x="4693" y="4464"/>
                  </a:cubicBezTo>
                  <a:cubicBezTo>
                    <a:pt x="3903" y="4233"/>
                    <a:pt x="3084" y="4317"/>
                    <a:pt x="2301" y="4205"/>
                  </a:cubicBezTo>
                  <a:cubicBezTo>
                    <a:pt x="1924" y="4142"/>
                    <a:pt x="1546" y="4114"/>
                    <a:pt x="1196" y="4030"/>
                  </a:cubicBezTo>
                  <a:cubicBezTo>
                    <a:pt x="1022" y="4002"/>
                    <a:pt x="847" y="3911"/>
                    <a:pt x="672" y="3856"/>
                  </a:cubicBezTo>
                  <a:cubicBezTo>
                    <a:pt x="634" y="3844"/>
                    <a:pt x="603" y="3837"/>
                    <a:pt x="572" y="3837"/>
                  </a:cubicBezTo>
                  <a:cubicBezTo>
                    <a:pt x="529" y="3837"/>
                    <a:pt x="488" y="3851"/>
                    <a:pt x="434" y="3884"/>
                  </a:cubicBezTo>
                  <a:cubicBezTo>
                    <a:pt x="406" y="3911"/>
                    <a:pt x="406" y="3967"/>
                    <a:pt x="434" y="4002"/>
                  </a:cubicBezTo>
                  <a:cubicBezTo>
                    <a:pt x="875" y="4492"/>
                    <a:pt x="1252" y="5016"/>
                    <a:pt x="1833" y="5366"/>
                  </a:cubicBezTo>
                  <a:cubicBezTo>
                    <a:pt x="1861" y="5401"/>
                    <a:pt x="1896" y="5401"/>
                    <a:pt x="1952" y="5429"/>
                  </a:cubicBezTo>
                  <a:lnTo>
                    <a:pt x="1805" y="5429"/>
                  </a:lnTo>
                  <a:cubicBezTo>
                    <a:pt x="1602" y="5429"/>
                    <a:pt x="1427" y="5457"/>
                    <a:pt x="1224" y="5457"/>
                  </a:cubicBezTo>
                  <a:lnTo>
                    <a:pt x="700" y="5457"/>
                  </a:lnTo>
                  <a:cubicBezTo>
                    <a:pt x="525" y="5457"/>
                    <a:pt x="322" y="5429"/>
                    <a:pt x="148" y="5429"/>
                  </a:cubicBezTo>
                  <a:cubicBezTo>
                    <a:pt x="57" y="5429"/>
                    <a:pt x="1" y="5576"/>
                    <a:pt x="85" y="5604"/>
                  </a:cubicBezTo>
                  <a:cubicBezTo>
                    <a:pt x="581" y="5890"/>
                    <a:pt x="1078" y="6212"/>
                    <a:pt x="1602" y="6359"/>
                  </a:cubicBezTo>
                  <a:cubicBezTo>
                    <a:pt x="2154" y="6506"/>
                    <a:pt x="2770" y="6534"/>
                    <a:pt x="3322" y="6680"/>
                  </a:cubicBezTo>
                  <a:cubicBezTo>
                    <a:pt x="3875" y="6855"/>
                    <a:pt x="4371" y="7149"/>
                    <a:pt x="4749" y="7582"/>
                  </a:cubicBezTo>
                  <a:cubicBezTo>
                    <a:pt x="5126" y="7988"/>
                    <a:pt x="5504" y="8457"/>
                    <a:pt x="5623" y="9009"/>
                  </a:cubicBezTo>
                  <a:lnTo>
                    <a:pt x="5623" y="9037"/>
                  </a:lnTo>
                  <a:cubicBezTo>
                    <a:pt x="5532" y="9072"/>
                    <a:pt x="5448" y="9128"/>
                    <a:pt x="5392" y="9212"/>
                  </a:cubicBezTo>
                  <a:cubicBezTo>
                    <a:pt x="5329" y="9331"/>
                    <a:pt x="5301" y="9449"/>
                    <a:pt x="5245" y="9561"/>
                  </a:cubicBezTo>
                  <a:cubicBezTo>
                    <a:pt x="5182" y="9652"/>
                    <a:pt x="5098" y="9736"/>
                    <a:pt x="5042" y="9855"/>
                  </a:cubicBezTo>
                  <a:lnTo>
                    <a:pt x="5007" y="9855"/>
                  </a:lnTo>
                  <a:cubicBezTo>
                    <a:pt x="4895" y="9946"/>
                    <a:pt x="4749" y="10002"/>
                    <a:pt x="4602" y="10058"/>
                  </a:cubicBezTo>
                  <a:cubicBezTo>
                    <a:pt x="4455" y="10149"/>
                    <a:pt x="4427" y="10295"/>
                    <a:pt x="4308" y="10379"/>
                  </a:cubicBezTo>
                  <a:cubicBezTo>
                    <a:pt x="4168" y="10470"/>
                    <a:pt x="4077" y="10526"/>
                    <a:pt x="4021" y="10673"/>
                  </a:cubicBezTo>
                  <a:cubicBezTo>
                    <a:pt x="3875" y="10673"/>
                    <a:pt x="3728" y="10645"/>
                    <a:pt x="3609" y="10610"/>
                  </a:cubicBezTo>
                  <a:cubicBezTo>
                    <a:pt x="3434" y="10554"/>
                    <a:pt x="3294" y="10498"/>
                    <a:pt x="3147" y="10435"/>
                  </a:cubicBezTo>
                  <a:cubicBezTo>
                    <a:pt x="2798" y="10295"/>
                    <a:pt x="2504" y="10121"/>
                    <a:pt x="2182" y="9946"/>
                  </a:cubicBezTo>
                  <a:cubicBezTo>
                    <a:pt x="2008" y="9827"/>
                    <a:pt x="1805" y="9736"/>
                    <a:pt x="1630" y="9624"/>
                  </a:cubicBezTo>
                  <a:cubicBezTo>
                    <a:pt x="1483" y="9533"/>
                    <a:pt x="1336" y="9421"/>
                    <a:pt x="1162" y="9331"/>
                  </a:cubicBezTo>
                  <a:cubicBezTo>
                    <a:pt x="1116" y="9315"/>
                    <a:pt x="1044" y="9282"/>
                    <a:pt x="979" y="9282"/>
                  </a:cubicBezTo>
                  <a:cubicBezTo>
                    <a:pt x="923" y="9282"/>
                    <a:pt x="873" y="9306"/>
                    <a:pt x="847" y="9386"/>
                  </a:cubicBezTo>
                  <a:cubicBezTo>
                    <a:pt x="812" y="9477"/>
                    <a:pt x="903" y="9708"/>
                    <a:pt x="931" y="9799"/>
                  </a:cubicBezTo>
                  <a:cubicBezTo>
                    <a:pt x="959" y="9974"/>
                    <a:pt x="1022" y="10121"/>
                    <a:pt x="1078" y="10261"/>
                  </a:cubicBezTo>
                  <a:cubicBezTo>
                    <a:pt x="1224" y="10610"/>
                    <a:pt x="1336" y="10904"/>
                    <a:pt x="1546" y="11225"/>
                  </a:cubicBezTo>
                  <a:cubicBezTo>
                    <a:pt x="1721" y="11547"/>
                    <a:pt x="1861" y="11897"/>
                    <a:pt x="2098" y="12183"/>
                  </a:cubicBezTo>
                  <a:cubicBezTo>
                    <a:pt x="2210" y="12330"/>
                    <a:pt x="2329" y="12505"/>
                    <a:pt x="2504" y="12568"/>
                  </a:cubicBezTo>
                  <a:cubicBezTo>
                    <a:pt x="2504" y="12596"/>
                    <a:pt x="2476" y="12596"/>
                    <a:pt x="2476" y="12624"/>
                  </a:cubicBezTo>
                  <a:cubicBezTo>
                    <a:pt x="2357" y="12799"/>
                    <a:pt x="2273" y="13057"/>
                    <a:pt x="2210" y="13295"/>
                  </a:cubicBezTo>
                  <a:cubicBezTo>
                    <a:pt x="2126" y="13351"/>
                    <a:pt x="2071" y="13407"/>
                    <a:pt x="2071" y="13498"/>
                  </a:cubicBezTo>
                  <a:cubicBezTo>
                    <a:pt x="2071" y="13554"/>
                    <a:pt x="2071" y="13582"/>
                    <a:pt x="2098" y="13617"/>
                  </a:cubicBezTo>
                  <a:cubicBezTo>
                    <a:pt x="1952" y="13701"/>
                    <a:pt x="1861" y="13932"/>
                    <a:pt x="1805" y="14078"/>
                  </a:cubicBezTo>
                  <a:cubicBezTo>
                    <a:pt x="1686" y="14372"/>
                    <a:pt x="1602" y="14722"/>
                    <a:pt x="1574" y="15015"/>
                  </a:cubicBezTo>
                  <a:cubicBezTo>
                    <a:pt x="1511" y="15330"/>
                    <a:pt x="1427" y="15624"/>
                    <a:pt x="1427" y="15945"/>
                  </a:cubicBezTo>
                  <a:cubicBezTo>
                    <a:pt x="1399" y="16267"/>
                    <a:pt x="1511" y="16526"/>
                    <a:pt x="1602" y="16819"/>
                  </a:cubicBezTo>
                  <a:cubicBezTo>
                    <a:pt x="1658" y="16966"/>
                    <a:pt x="1721" y="17316"/>
                    <a:pt x="1896" y="17372"/>
                  </a:cubicBezTo>
                  <a:cubicBezTo>
                    <a:pt x="1923" y="17386"/>
                    <a:pt x="1947" y="17392"/>
                    <a:pt x="1969" y="17392"/>
                  </a:cubicBezTo>
                  <a:cubicBezTo>
                    <a:pt x="2088" y="17392"/>
                    <a:pt x="2135" y="17212"/>
                    <a:pt x="2182" y="17141"/>
                  </a:cubicBezTo>
                  <a:cubicBezTo>
                    <a:pt x="2182" y="17113"/>
                    <a:pt x="2210" y="17078"/>
                    <a:pt x="2210" y="17050"/>
                  </a:cubicBezTo>
                  <a:cubicBezTo>
                    <a:pt x="2329" y="16903"/>
                    <a:pt x="2532" y="16819"/>
                    <a:pt x="2707" y="16728"/>
                  </a:cubicBezTo>
                  <a:cubicBezTo>
                    <a:pt x="2882" y="16589"/>
                    <a:pt x="3147" y="16498"/>
                    <a:pt x="3378" y="16470"/>
                  </a:cubicBezTo>
                  <a:cubicBezTo>
                    <a:pt x="3525" y="16442"/>
                    <a:pt x="3756" y="16414"/>
                    <a:pt x="3930" y="16323"/>
                  </a:cubicBezTo>
                  <a:lnTo>
                    <a:pt x="3930" y="16323"/>
                  </a:lnTo>
                  <a:cubicBezTo>
                    <a:pt x="3819" y="16470"/>
                    <a:pt x="3700" y="16645"/>
                    <a:pt x="3609" y="16791"/>
                  </a:cubicBezTo>
                  <a:cubicBezTo>
                    <a:pt x="3525" y="16938"/>
                    <a:pt x="3231" y="17547"/>
                    <a:pt x="3525" y="17637"/>
                  </a:cubicBezTo>
                  <a:cubicBezTo>
                    <a:pt x="3534" y="17642"/>
                    <a:pt x="3545" y="17644"/>
                    <a:pt x="3556" y="17644"/>
                  </a:cubicBezTo>
                  <a:cubicBezTo>
                    <a:pt x="3611" y="17644"/>
                    <a:pt x="3681" y="17593"/>
                    <a:pt x="3728" y="17547"/>
                  </a:cubicBezTo>
                  <a:cubicBezTo>
                    <a:pt x="3847" y="17428"/>
                    <a:pt x="3930" y="17316"/>
                    <a:pt x="4049" y="17197"/>
                  </a:cubicBezTo>
                  <a:cubicBezTo>
                    <a:pt x="4133" y="17141"/>
                    <a:pt x="4224" y="17022"/>
                    <a:pt x="4308" y="16938"/>
                  </a:cubicBezTo>
                  <a:lnTo>
                    <a:pt x="4308" y="16938"/>
                  </a:lnTo>
                  <a:cubicBezTo>
                    <a:pt x="4252" y="17022"/>
                    <a:pt x="4224" y="17113"/>
                    <a:pt x="4196" y="17197"/>
                  </a:cubicBezTo>
                  <a:cubicBezTo>
                    <a:pt x="4133" y="17372"/>
                    <a:pt x="4021" y="17491"/>
                    <a:pt x="3930" y="17637"/>
                  </a:cubicBezTo>
                  <a:cubicBezTo>
                    <a:pt x="3847" y="17777"/>
                    <a:pt x="3756" y="17952"/>
                    <a:pt x="3672" y="18099"/>
                  </a:cubicBezTo>
                  <a:cubicBezTo>
                    <a:pt x="3609" y="18190"/>
                    <a:pt x="3581" y="18302"/>
                    <a:pt x="3525" y="18393"/>
                  </a:cubicBezTo>
                  <a:cubicBezTo>
                    <a:pt x="3497" y="18477"/>
                    <a:pt x="3406" y="18595"/>
                    <a:pt x="3406" y="18651"/>
                  </a:cubicBezTo>
                  <a:cubicBezTo>
                    <a:pt x="3378" y="18826"/>
                    <a:pt x="3581" y="18861"/>
                    <a:pt x="3672" y="18889"/>
                  </a:cubicBezTo>
                  <a:cubicBezTo>
                    <a:pt x="3850" y="18954"/>
                    <a:pt x="4041" y="18990"/>
                    <a:pt x="4231" y="18990"/>
                  </a:cubicBezTo>
                  <a:cubicBezTo>
                    <a:pt x="4472" y="18990"/>
                    <a:pt x="4712" y="18931"/>
                    <a:pt x="4923" y="18798"/>
                  </a:cubicBezTo>
                  <a:cubicBezTo>
                    <a:pt x="5098" y="18686"/>
                    <a:pt x="5217" y="18539"/>
                    <a:pt x="5357" y="18393"/>
                  </a:cubicBezTo>
                  <a:cubicBezTo>
                    <a:pt x="5420" y="18337"/>
                    <a:pt x="5504" y="18274"/>
                    <a:pt x="5567" y="18218"/>
                  </a:cubicBezTo>
                  <a:cubicBezTo>
                    <a:pt x="5651" y="18099"/>
                    <a:pt x="5742" y="18015"/>
                    <a:pt x="5825" y="17924"/>
                  </a:cubicBezTo>
                  <a:cubicBezTo>
                    <a:pt x="6000" y="17812"/>
                    <a:pt x="6175" y="17665"/>
                    <a:pt x="6378" y="17603"/>
                  </a:cubicBezTo>
                  <a:cubicBezTo>
                    <a:pt x="6644" y="17491"/>
                    <a:pt x="6902" y="17344"/>
                    <a:pt x="7105" y="17169"/>
                  </a:cubicBezTo>
                  <a:cubicBezTo>
                    <a:pt x="7371" y="16903"/>
                    <a:pt x="7574" y="16589"/>
                    <a:pt x="7867" y="16379"/>
                  </a:cubicBezTo>
                  <a:cubicBezTo>
                    <a:pt x="7951" y="16295"/>
                    <a:pt x="8070" y="16239"/>
                    <a:pt x="8154" y="16176"/>
                  </a:cubicBezTo>
                  <a:cubicBezTo>
                    <a:pt x="8189" y="16267"/>
                    <a:pt x="8329" y="16295"/>
                    <a:pt x="8392" y="16323"/>
                  </a:cubicBezTo>
                  <a:cubicBezTo>
                    <a:pt x="8622" y="16414"/>
                    <a:pt x="8888" y="16442"/>
                    <a:pt x="9119" y="16442"/>
                  </a:cubicBezTo>
                  <a:cubicBezTo>
                    <a:pt x="9551" y="16420"/>
                    <a:pt x="9966" y="16287"/>
                    <a:pt x="10377" y="16287"/>
                  </a:cubicBezTo>
                  <a:cubicBezTo>
                    <a:pt x="10492" y="16287"/>
                    <a:pt x="10606" y="16297"/>
                    <a:pt x="10720" y="16323"/>
                  </a:cubicBezTo>
                  <a:cubicBezTo>
                    <a:pt x="10897" y="16372"/>
                    <a:pt x="11074" y="16447"/>
                    <a:pt x="11274" y="16447"/>
                  </a:cubicBezTo>
                  <a:cubicBezTo>
                    <a:pt x="11303" y="16447"/>
                    <a:pt x="11333" y="16445"/>
                    <a:pt x="11363" y="16442"/>
                  </a:cubicBezTo>
                  <a:cubicBezTo>
                    <a:pt x="11622" y="16379"/>
                    <a:pt x="11860" y="16267"/>
                    <a:pt x="12147" y="16239"/>
                  </a:cubicBezTo>
                  <a:cubicBezTo>
                    <a:pt x="12321" y="16239"/>
                    <a:pt x="12496" y="16239"/>
                    <a:pt x="12671" y="16267"/>
                  </a:cubicBezTo>
                  <a:cubicBezTo>
                    <a:pt x="12937" y="16414"/>
                    <a:pt x="13139" y="16617"/>
                    <a:pt x="13398" y="16763"/>
                  </a:cubicBezTo>
                  <a:cubicBezTo>
                    <a:pt x="13692" y="16966"/>
                    <a:pt x="14041" y="17113"/>
                    <a:pt x="14391" y="17225"/>
                  </a:cubicBezTo>
                  <a:cubicBezTo>
                    <a:pt x="14594" y="17288"/>
                    <a:pt x="14832" y="17316"/>
                    <a:pt x="15006" y="17463"/>
                  </a:cubicBezTo>
                  <a:cubicBezTo>
                    <a:pt x="15146" y="17547"/>
                    <a:pt x="15265" y="17637"/>
                    <a:pt x="15440" y="17721"/>
                  </a:cubicBezTo>
                  <a:cubicBezTo>
                    <a:pt x="15663" y="17843"/>
                    <a:pt x="15886" y="17907"/>
                    <a:pt x="16127" y="17907"/>
                  </a:cubicBezTo>
                  <a:cubicBezTo>
                    <a:pt x="16234" y="17907"/>
                    <a:pt x="16345" y="17894"/>
                    <a:pt x="16461" y="17868"/>
                  </a:cubicBezTo>
                  <a:cubicBezTo>
                    <a:pt x="17160" y="17693"/>
                    <a:pt x="17768" y="17141"/>
                    <a:pt x="18209" y="16589"/>
                  </a:cubicBezTo>
                  <a:cubicBezTo>
                    <a:pt x="18733" y="15945"/>
                    <a:pt x="19083" y="15246"/>
                    <a:pt x="19314" y="14456"/>
                  </a:cubicBezTo>
                  <a:lnTo>
                    <a:pt x="19314" y="14372"/>
                  </a:lnTo>
                  <a:cubicBezTo>
                    <a:pt x="19314" y="14316"/>
                    <a:pt x="19342" y="14281"/>
                    <a:pt x="19342" y="14225"/>
                  </a:cubicBezTo>
                  <a:cubicBezTo>
                    <a:pt x="19461" y="13848"/>
                    <a:pt x="19551" y="13442"/>
                    <a:pt x="19607" y="13057"/>
                  </a:cubicBezTo>
                  <a:cubicBezTo>
                    <a:pt x="19726" y="12393"/>
                    <a:pt x="19901" y="11694"/>
                    <a:pt x="20013" y="10995"/>
                  </a:cubicBezTo>
                  <a:cubicBezTo>
                    <a:pt x="20076" y="10645"/>
                    <a:pt x="20132" y="10261"/>
                    <a:pt x="20132" y="9883"/>
                  </a:cubicBezTo>
                  <a:cubicBezTo>
                    <a:pt x="20160" y="9505"/>
                    <a:pt x="20216" y="9128"/>
                    <a:pt x="20188" y="8750"/>
                  </a:cubicBezTo>
                  <a:cubicBezTo>
                    <a:pt x="20160" y="8484"/>
                    <a:pt x="20188" y="8163"/>
                    <a:pt x="20013" y="7932"/>
                  </a:cubicBezTo>
                  <a:cubicBezTo>
                    <a:pt x="19852" y="7771"/>
                    <a:pt x="19633" y="7720"/>
                    <a:pt x="19420" y="7720"/>
                  </a:cubicBezTo>
                  <a:cubicBezTo>
                    <a:pt x="19365" y="7720"/>
                    <a:pt x="19311" y="7724"/>
                    <a:pt x="19258" y="7729"/>
                  </a:cubicBezTo>
                  <a:cubicBezTo>
                    <a:pt x="18880" y="7785"/>
                    <a:pt x="18503" y="7988"/>
                    <a:pt x="18118" y="8079"/>
                  </a:cubicBezTo>
                  <a:cubicBezTo>
                    <a:pt x="17712" y="8198"/>
                    <a:pt x="17279" y="8226"/>
                    <a:pt x="16866" y="8254"/>
                  </a:cubicBezTo>
                  <a:lnTo>
                    <a:pt x="16866" y="8198"/>
                  </a:lnTo>
                  <a:cubicBezTo>
                    <a:pt x="16894" y="8023"/>
                    <a:pt x="16810" y="7785"/>
                    <a:pt x="16720" y="7610"/>
                  </a:cubicBezTo>
                  <a:cubicBezTo>
                    <a:pt x="16692" y="7499"/>
                    <a:pt x="16608" y="7352"/>
                    <a:pt x="16517" y="7233"/>
                  </a:cubicBezTo>
                  <a:cubicBezTo>
                    <a:pt x="16608" y="7205"/>
                    <a:pt x="16664" y="7149"/>
                    <a:pt x="16754" y="7114"/>
                  </a:cubicBezTo>
                  <a:cubicBezTo>
                    <a:pt x="16838" y="7058"/>
                    <a:pt x="16929" y="7002"/>
                    <a:pt x="17013" y="6911"/>
                  </a:cubicBezTo>
                  <a:cubicBezTo>
                    <a:pt x="17188" y="6799"/>
                    <a:pt x="17391" y="6625"/>
                    <a:pt x="17363" y="6387"/>
                  </a:cubicBezTo>
                  <a:cubicBezTo>
                    <a:pt x="17363" y="6156"/>
                    <a:pt x="17132" y="5981"/>
                    <a:pt x="16957" y="5806"/>
                  </a:cubicBezTo>
                  <a:cubicBezTo>
                    <a:pt x="16866" y="5716"/>
                    <a:pt x="16754" y="5632"/>
                    <a:pt x="16636" y="5576"/>
                  </a:cubicBezTo>
                  <a:cubicBezTo>
                    <a:pt x="16692" y="5541"/>
                    <a:pt x="16720" y="5513"/>
                    <a:pt x="16754" y="5457"/>
                  </a:cubicBezTo>
                  <a:cubicBezTo>
                    <a:pt x="16894" y="5366"/>
                    <a:pt x="17013" y="5254"/>
                    <a:pt x="17132" y="5135"/>
                  </a:cubicBezTo>
                  <a:cubicBezTo>
                    <a:pt x="17363" y="4960"/>
                    <a:pt x="17657" y="4786"/>
                    <a:pt x="17594" y="4464"/>
                  </a:cubicBezTo>
                  <a:cubicBezTo>
                    <a:pt x="17566" y="4177"/>
                    <a:pt x="17244" y="4002"/>
                    <a:pt x="17013" y="3911"/>
                  </a:cubicBezTo>
                  <a:cubicBezTo>
                    <a:pt x="16866" y="3828"/>
                    <a:pt x="16692" y="3737"/>
                    <a:pt x="16517" y="3681"/>
                  </a:cubicBezTo>
                  <a:cubicBezTo>
                    <a:pt x="16433" y="3653"/>
                    <a:pt x="16342" y="3653"/>
                    <a:pt x="16258" y="3618"/>
                  </a:cubicBezTo>
                  <a:cubicBezTo>
                    <a:pt x="16286" y="3534"/>
                    <a:pt x="16342" y="3443"/>
                    <a:pt x="16370" y="3359"/>
                  </a:cubicBezTo>
                  <a:cubicBezTo>
                    <a:pt x="16461" y="3212"/>
                    <a:pt x="16517" y="3037"/>
                    <a:pt x="16608" y="2891"/>
                  </a:cubicBezTo>
                  <a:cubicBezTo>
                    <a:pt x="16692" y="2688"/>
                    <a:pt x="16866" y="2366"/>
                    <a:pt x="16754" y="2135"/>
                  </a:cubicBezTo>
                  <a:cubicBezTo>
                    <a:pt x="16664" y="1933"/>
                    <a:pt x="16405" y="1933"/>
                    <a:pt x="16195" y="1933"/>
                  </a:cubicBezTo>
                  <a:cubicBezTo>
                    <a:pt x="16055" y="1933"/>
                    <a:pt x="15936" y="1933"/>
                    <a:pt x="15790" y="1961"/>
                  </a:cubicBezTo>
                  <a:cubicBezTo>
                    <a:pt x="15643" y="1989"/>
                    <a:pt x="15496" y="2045"/>
                    <a:pt x="15356" y="2079"/>
                  </a:cubicBezTo>
                  <a:cubicBezTo>
                    <a:pt x="15384" y="1758"/>
                    <a:pt x="15496" y="1205"/>
                    <a:pt x="15209" y="968"/>
                  </a:cubicBezTo>
                  <a:cubicBezTo>
                    <a:pt x="15128" y="906"/>
                    <a:pt x="15030" y="887"/>
                    <a:pt x="14929" y="887"/>
                  </a:cubicBezTo>
                  <a:cubicBezTo>
                    <a:pt x="14847" y="887"/>
                    <a:pt x="14763" y="899"/>
                    <a:pt x="14685" y="912"/>
                  </a:cubicBezTo>
                  <a:cubicBezTo>
                    <a:pt x="14482" y="912"/>
                    <a:pt x="14272" y="968"/>
                    <a:pt x="14069" y="1031"/>
                  </a:cubicBezTo>
                  <a:cubicBezTo>
                    <a:pt x="14013" y="618"/>
                    <a:pt x="13839" y="213"/>
                    <a:pt x="13461" y="38"/>
                  </a:cubicBezTo>
                  <a:cubicBezTo>
                    <a:pt x="13403" y="12"/>
                    <a:pt x="13348" y="1"/>
                    <a:pt x="132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79"/>
            <p:cNvSpPr/>
            <p:nvPr/>
          </p:nvSpPr>
          <p:spPr>
            <a:xfrm>
              <a:off x="5297625" y="3652809"/>
              <a:ext cx="16497" cy="30037"/>
            </a:xfrm>
            <a:custGeom>
              <a:rect b="b" l="l" r="r" t="t"/>
              <a:pathLst>
                <a:path extrusionOk="0" h="1320" w="725">
                  <a:moveTo>
                    <a:pt x="693" y="1"/>
                  </a:moveTo>
                  <a:cubicBezTo>
                    <a:pt x="677" y="1"/>
                    <a:pt x="661" y="8"/>
                    <a:pt x="661" y="22"/>
                  </a:cubicBezTo>
                  <a:cubicBezTo>
                    <a:pt x="549" y="490"/>
                    <a:pt x="312" y="868"/>
                    <a:pt x="25" y="1280"/>
                  </a:cubicBezTo>
                  <a:cubicBezTo>
                    <a:pt x="0" y="1300"/>
                    <a:pt x="24" y="1320"/>
                    <a:pt x="41" y="1320"/>
                  </a:cubicBezTo>
                  <a:cubicBezTo>
                    <a:pt x="47" y="1320"/>
                    <a:pt x="53" y="1317"/>
                    <a:pt x="53" y="1308"/>
                  </a:cubicBezTo>
                  <a:cubicBezTo>
                    <a:pt x="458" y="1015"/>
                    <a:pt x="605" y="490"/>
                    <a:pt x="724" y="22"/>
                  </a:cubicBezTo>
                  <a:cubicBezTo>
                    <a:pt x="724" y="8"/>
                    <a:pt x="708" y="1"/>
                    <a:pt x="6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79"/>
            <p:cNvSpPr/>
            <p:nvPr/>
          </p:nvSpPr>
          <p:spPr>
            <a:xfrm>
              <a:off x="5304247" y="3657473"/>
              <a:ext cx="16384" cy="27283"/>
            </a:xfrm>
            <a:custGeom>
              <a:rect b="b" l="l" r="r" t="t"/>
              <a:pathLst>
                <a:path extrusionOk="0" h="1199" w="720">
                  <a:moveTo>
                    <a:pt x="706" y="0"/>
                  </a:moveTo>
                  <a:cubicBezTo>
                    <a:pt x="699" y="0"/>
                    <a:pt x="692" y="9"/>
                    <a:pt x="692" y="27"/>
                  </a:cubicBezTo>
                  <a:cubicBezTo>
                    <a:pt x="608" y="460"/>
                    <a:pt x="314" y="810"/>
                    <a:pt x="21" y="1159"/>
                  </a:cubicBezTo>
                  <a:cubicBezTo>
                    <a:pt x="1" y="1179"/>
                    <a:pt x="23" y="1199"/>
                    <a:pt x="50" y="1199"/>
                  </a:cubicBezTo>
                  <a:cubicBezTo>
                    <a:pt x="61" y="1199"/>
                    <a:pt x="73" y="1195"/>
                    <a:pt x="83" y="1187"/>
                  </a:cubicBezTo>
                  <a:cubicBezTo>
                    <a:pt x="258" y="1012"/>
                    <a:pt x="433" y="810"/>
                    <a:pt x="545" y="607"/>
                  </a:cubicBezTo>
                  <a:cubicBezTo>
                    <a:pt x="664" y="432"/>
                    <a:pt x="692" y="229"/>
                    <a:pt x="720" y="27"/>
                  </a:cubicBezTo>
                  <a:cubicBezTo>
                    <a:pt x="720" y="9"/>
                    <a:pt x="713" y="0"/>
                    <a:pt x="7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79"/>
            <p:cNvSpPr/>
            <p:nvPr/>
          </p:nvSpPr>
          <p:spPr>
            <a:xfrm>
              <a:off x="5301357" y="3691788"/>
              <a:ext cx="27875" cy="71974"/>
            </a:xfrm>
            <a:custGeom>
              <a:rect b="b" l="l" r="r" t="t"/>
              <a:pathLst>
                <a:path extrusionOk="0" h="3163" w="1225">
                  <a:moveTo>
                    <a:pt x="469" y="1"/>
                  </a:moveTo>
                  <a:cubicBezTo>
                    <a:pt x="441" y="1"/>
                    <a:pt x="441" y="29"/>
                    <a:pt x="469" y="29"/>
                  </a:cubicBezTo>
                  <a:cubicBezTo>
                    <a:pt x="525" y="92"/>
                    <a:pt x="560" y="295"/>
                    <a:pt x="560" y="351"/>
                  </a:cubicBezTo>
                  <a:cubicBezTo>
                    <a:pt x="588" y="497"/>
                    <a:pt x="560" y="644"/>
                    <a:pt x="525" y="791"/>
                  </a:cubicBezTo>
                  <a:lnTo>
                    <a:pt x="525" y="903"/>
                  </a:lnTo>
                  <a:cubicBezTo>
                    <a:pt x="497" y="875"/>
                    <a:pt x="497" y="847"/>
                    <a:pt x="497" y="819"/>
                  </a:cubicBezTo>
                  <a:cubicBezTo>
                    <a:pt x="469" y="553"/>
                    <a:pt x="294" y="379"/>
                    <a:pt x="120" y="204"/>
                  </a:cubicBezTo>
                  <a:cubicBezTo>
                    <a:pt x="92" y="204"/>
                    <a:pt x="92" y="204"/>
                    <a:pt x="92" y="232"/>
                  </a:cubicBezTo>
                  <a:cubicBezTo>
                    <a:pt x="350" y="525"/>
                    <a:pt x="469" y="847"/>
                    <a:pt x="322" y="1253"/>
                  </a:cubicBezTo>
                  <a:cubicBezTo>
                    <a:pt x="210" y="1518"/>
                    <a:pt x="1" y="1805"/>
                    <a:pt x="1" y="2099"/>
                  </a:cubicBezTo>
                  <a:cubicBezTo>
                    <a:pt x="36" y="2329"/>
                    <a:pt x="210" y="2420"/>
                    <a:pt x="413" y="2476"/>
                  </a:cubicBezTo>
                  <a:cubicBezTo>
                    <a:pt x="560" y="2504"/>
                    <a:pt x="700" y="2539"/>
                    <a:pt x="819" y="2651"/>
                  </a:cubicBezTo>
                  <a:cubicBezTo>
                    <a:pt x="966" y="2770"/>
                    <a:pt x="1022" y="2973"/>
                    <a:pt x="1112" y="3120"/>
                  </a:cubicBezTo>
                  <a:cubicBezTo>
                    <a:pt x="1123" y="3150"/>
                    <a:pt x="1141" y="3162"/>
                    <a:pt x="1159" y="3162"/>
                  </a:cubicBezTo>
                  <a:cubicBezTo>
                    <a:pt x="1191" y="3162"/>
                    <a:pt x="1224" y="3127"/>
                    <a:pt x="1224" y="3092"/>
                  </a:cubicBezTo>
                  <a:cubicBezTo>
                    <a:pt x="1140" y="2798"/>
                    <a:pt x="1050" y="2539"/>
                    <a:pt x="819" y="2392"/>
                  </a:cubicBezTo>
                  <a:cubicBezTo>
                    <a:pt x="700" y="2329"/>
                    <a:pt x="588" y="2301"/>
                    <a:pt x="469" y="2273"/>
                  </a:cubicBezTo>
                  <a:cubicBezTo>
                    <a:pt x="1" y="2127"/>
                    <a:pt x="413" y="1665"/>
                    <a:pt x="525" y="1399"/>
                  </a:cubicBezTo>
                  <a:cubicBezTo>
                    <a:pt x="616" y="1141"/>
                    <a:pt x="672" y="903"/>
                    <a:pt x="672" y="644"/>
                  </a:cubicBezTo>
                  <a:cubicBezTo>
                    <a:pt x="672" y="497"/>
                    <a:pt x="672" y="57"/>
                    <a:pt x="4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79"/>
            <p:cNvSpPr/>
            <p:nvPr/>
          </p:nvSpPr>
          <p:spPr>
            <a:xfrm>
              <a:off x="5318924" y="3738618"/>
              <a:ext cx="14290" cy="24234"/>
            </a:xfrm>
            <a:custGeom>
              <a:rect b="b" l="l" r="r" t="t"/>
              <a:pathLst>
                <a:path extrusionOk="0" h="1065" w="628">
                  <a:moveTo>
                    <a:pt x="13" y="0"/>
                  </a:moveTo>
                  <a:cubicBezTo>
                    <a:pt x="6" y="0"/>
                    <a:pt x="0" y="13"/>
                    <a:pt x="19" y="13"/>
                  </a:cubicBezTo>
                  <a:cubicBezTo>
                    <a:pt x="19" y="3"/>
                    <a:pt x="16" y="0"/>
                    <a:pt x="13" y="0"/>
                  </a:cubicBezTo>
                  <a:close/>
                  <a:moveTo>
                    <a:pt x="19" y="13"/>
                  </a:moveTo>
                  <a:cubicBezTo>
                    <a:pt x="313" y="306"/>
                    <a:pt x="424" y="656"/>
                    <a:pt x="543" y="1034"/>
                  </a:cubicBezTo>
                  <a:cubicBezTo>
                    <a:pt x="543" y="1055"/>
                    <a:pt x="556" y="1064"/>
                    <a:pt x="571" y="1064"/>
                  </a:cubicBezTo>
                  <a:cubicBezTo>
                    <a:pt x="595" y="1064"/>
                    <a:pt x="627" y="1040"/>
                    <a:pt x="627" y="1006"/>
                  </a:cubicBezTo>
                  <a:cubicBezTo>
                    <a:pt x="543" y="593"/>
                    <a:pt x="368" y="243"/>
                    <a:pt x="19"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79"/>
            <p:cNvSpPr/>
            <p:nvPr/>
          </p:nvSpPr>
          <p:spPr>
            <a:xfrm>
              <a:off x="5326797" y="3733407"/>
              <a:ext cx="11810" cy="24325"/>
            </a:xfrm>
            <a:custGeom>
              <a:rect b="b" l="l" r="r" t="t"/>
              <a:pathLst>
                <a:path extrusionOk="0" h="1069" w="519">
                  <a:moveTo>
                    <a:pt x="33" y="1"/>
                  </a:moveTo>
                  <a:cubicBezTo>
                    <a:pt x="13" y="1"/>
                    <a:pt x="0" y="45"/>
                    <a:pt x="22" y="67"/>
                  </a:cubicBezTo>
                  <a:cubicBezTo>
                    <a:pt x="281" y="361"/>
                    <a:pt x="316" y="647"/>
                    <a:pt x="400" y="1025"/>
                  </a:cubicBezTo>
                  <a:cubicBezTo>
                    <a:pt x="400" y="1053"/>
                    <a:pt x="425" y="1069"/>
                    <a:pt x="451" y="1069"/>
                  </a:cubicBezTo>
                  <a:cubicBezTo>
                    <a:pt x="483" y="1069"/>
                    <a:pt x="519" y="1046"/>
                    <a:pt x="519" y="997"/>
                  </a:cubicBezTo>
                  <a:cubicBezTo>
                    <a:pt x="491" y="619"/>
                    <a:pt x="344" y="298"/>
                    <a:pt x="50" y="11"/>
                  </a:cubicBezTo>
                  <a:cubicBezTo>
                    <a:pt x="45" y="4"/>
                    <a:pt x="39" y="1"/>
                    <a:pt x="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79"/>
            <p:cNvSpPr/>
            <p:nvPr/>
          </p:nvSpPr>
          <p:spPr>
            <a:xfrm>
              <a:off x="5316193" y="3693267"/>
              <a:ext cx="9853" cy="26942"/>
            </a:xfrm>
            <a:custGeom>
              <a:rect b="b" l="l" r="r" t="t"/>
              <a:pathLst>
                <a:path extrusionOk="0" h="1184" w="433">
                  <a:moveTo>
                    <a:pt x="303" y="1"/>
                  </a:moveTo>
                  <a:cubicBezTo>
                    <a:pt x="293" y="1"/>
                    <a:pt x="286" y="9"/>
                    <a:pt x="286" y="27"/>
                  </a:cubicBezTo>
                  <a:cubicBezTo>
                    <a:pt x="314" y="432"/>
                    <a:pt x="195" y="782"/>
                    <a:pt x="20" y="1132"/>
                  </a:cubicBezTo>
                  <a:cubicBezTo>
                    <a:pt x="1" y="1151"/>
                    <a:pt x="21" y="1184"/>
                    <a:pt x="47" y="1184"/>
                  </a:cubicBezTo>
                  <a:cubicBezTo>
                    <a:pt x="59" y="1184"/>
                    <a:pt x="72" y="1177"/>
                    <a:pt x="83" y="1160"/>
                  </a:cubicBezTo>
                  <a:cubicBezTo>
                    <a:pt x="370" y="838"/>
                    <a:pt x="433" y="432"/>
                    <a:pt x="342" y="27"/>
                  </a:cubicBezTo>
                  <a:cubicBezTo>
                    <a:pt x="328" y="9"/>
                    <a:pt x="314" y="1"/>
                    <a:pt x="3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79"/>
            <p:cNvSpPr/>
            <p:nvPr/>
          </p:nvSpPr>
          <p:spPr>
            <a:xfrm>
              <a:off x="5282266" y="3712199"/>
              <a:ext cx="13221" cy="18614"/>
            </a:xfrm>
            <a:custGeom>
              <a:rect b="b" l="l" r="r" t="t"/>
              <a:pathLst>
                <a:path extrusionOk="0" h="818" w="581">
                  <a:moveTo>
                    <a:pt x="435" y="1"/>
                  </a:moveTo>
                  <a:cubicBezTo>
                    <a:pt x="402" y="1"/>
                    <a:pt x="363" y="11"/>
                    <a:pt x="315" y="34"/>
                  </a:cubicBezTo>
                  <a:cubicBezTo>
                    <a:pt x="57" y="153"/>
                    <a:pt x="1" y="530"/>
                    <a:pt x="29" y="796"/>
                  </a:cubicBezTo>
                  <a:cubicBezTo>
                    <a:pt x="29" y="810"/>
                    <a:pt x="36" y="817"/>
                    <a:pt x="46" y="817"/>
                  </a:cubicBezTo>
                  <a:cubicBezTo>
                    <a:pt x="57" y="817"/>
                    <a:pt x="71" y="810"/>
                    <a:pt x="85" y="796"/>
                  </a:cubicBezTo>
                  <a:cubicBezTo>
                    <a:pt x="85" y="621"/>
                    <a:pt x="140" y="446"/>
                    <a:pt x="231" y="300"/>
                  </a:cubicBezTo>
                  <a:cubicBezTo>
                    <a:pt x="259" y="272"/>
                    <a:pt x="315" y="153"/>
                    <a:pt x="378" y="153"/>
                  </a:cubicBezTo>
                  <a:cubicBezTo>
                    <a:pt x="350" y="209"/>
                    <a:pt x="315" y="272"/>
                    <a:pt x="287" y="328"/>
                  </a:cubicBezTo>
                  <a:cubicBezTo>
                    <a:pt x="259" y="446"/>
                    <a:pt x="175" y="558"/>
                    <a:pt x="203" y="677"/>
                  </a:cubicBezTo>
                  <a:cubicBezTo>
                    <a:pt x="203" y="768"/>
                    <a:pt x="253" y="806"/>
                    <a:pt x="317" y="806"/>
                  </a:cubicBezTo>
                  <a:cubicBezTo>
                    <a:pt x="336" y="806"/>
                    <a:pt x="357" y="803"/>
                    <a:pt x="378" y="796"/>
                  </a:cubicBezTo>
                  <a:cubicBezTo>
                    <a:pt x="462" y="768"/>
                    <a:pt x="525" y="621"/>
                    <a:pt x="553" y="502"/>
                  </a:cubicBezTo>
                  <a:cubicBezTo>
                    <a:pt x="553" y="446"/>
                    <a:pt x="581" y="328"/>
                    <a:pt x="581" y="244"/>
                  </a:cubicBezTo>
                  <a:lnTo>
                    <a:pt x="581" y="181"/>
                  </a:lnTo>
                  <a:cubicBezTo>
                    <a:pt x="561" y="74"/>
                    <a:pt x="522" y="1"/>
                    <a:pt x="4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79"/>
            <p:cNvSpPr/>
            <p:nvPr/>
          </p:nvSpPr>
          <p:spPr>
            <a:xfrm>
              <a:off x="5276531" y="3703666"/>
              <a:ext cx="20229" cy="20457"/>
            </a:xfrm>
            <a:custGeom>
              <a:rect b="b" l="l" r="r" t="t"/>
              <a:pathLst>
                <a:path extrusionOk="0" h="899" w="889">
                  <a:moveTo>
                    <a:pt x="789" y="0"/>
                  </a:moveTo>
                  <a:cubicBezTo>
                    <a:pt x="601" y="0"/>
                    <a:pt x="419" y="161"/>
                    <a:pt x="309" y="297"/>
                  </a:cubicBezTo>
                  <a:cubicBezTo>
                    <a:pt x="162" y="444"/>
                    <a:pt x="15" y="647"/>
                    <a:pt x="15" y="877"/>
                  </a:cubicBezTo>
                  <a:cubicBezTo>
                    <a:pt x="1" y="891"/>
                    <a:pt x="8" y="898"/>
                    <a:pt x="18" y="898"/>
                  </a:cubicBezTo>
                  <a:cubicBezTo>
                    <a:pt x="29" y="898"/>
                    <a:pt x="43" y="891"/>
                    <a:pt x="43" y="877"/>
                  </a:cubicBezTo>
                  <a:cubicBezTo>
                    <a:pt x="78" y="793"/>
                    <a:pt x="134" y="703"/>
                    <a:pt x="162" y="647"/>
                  </a:cubicBezTo>
                  <a:cubicBezTo>
                    <a:pt x="218" y="556"/>
                    <a:pt x="281" y="472"/>
                    <a:pt x="364" y="381"/>
                  </a:cubicBezTo>
                  <a:cubicBezTo>
                    <a:pt x="483" y="269"/>
                    <a:pt x="658" y="122"/>
                    <a:pt x="833" y="59"/>
                  </a:cubicBezTo>
                  <a:cubicBezTo>
                    <a:pt x="861" y="59"/>
                    <a:pt x="889" y="3"/>
                    <a:pt x="833" y="3"/>
                  </a:cubicBezTo>
                  <a:cubicBezTo>
                    <a:pt x="818" y="1"/>
                    <a:pt x="804" y="0"/>
                    <a:pt x="78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79"/>
            <p:cNvSpPr/>
            <p:nvPr/>
          </p:nvSpPr>
          <p:spPr>
            <a:xfrm>
              <a:off x="5274506" y="3702415"/>
              <a:ext cx="14950" cy="9557"/>
            </a:xfrm>
            <a:custGeom>
              <a:rect b="b" l="l" r="r" t="t"/>
              <a:pathLst>
                <a:path extrusionOk="0" h="420" w="657">
                  <a:moveTo>
                    <a:pt x="569" y="0"/>
                  </a:moveTo>
                  <a:cubicBezTo>
                    <a:pt x="351" y="0"/>
                    <a:pt x="160" y="267"/>
                    <a:pt x="20" y="380"/>
                  </a:cubicBezTo>
                  <a:cubicBezTo>
                    <a:pt x="0" y="400"/>
                    <a:pt x="8" y="420"/>
                    <a:pt x="25" y="420"/>
                  </a:cubicBezTo>
                  <a:cubicBezTo>
                    <a:pt x="32" y="420"/>
                    <a:pt x="40" y="416"/>
                    <a:pt x="48" y="408"/>
                  </a:cubicBezTo>
                  <a:cubicBezTo>
                    <a:pt x="223" y="289"/>
                    <a:pt x="398" y="114"/>
                    <a:pt x="600" y="58"/>
                  </a:cubicBezTo>
                  <a:cubicBezTo>
                    <a:pt x="656" y="30"/>
                    <a:pt x="628" y="2"/>
                    <a:pt x="600" y="2"/>
                  </a:cubicBezTo>
                  <a:cubicBezTo>
                    <a:pt x="590" y="1"/>
                    <a:pt x="579" y="0"/>
                    <a:pt x="5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79"/>
            <p:cNvSpPr/>
            <p:nvPr/>
          </p:nvSpPr>
          <p:spPr>
            <a:xfrm>
              <a:off x="5277100" y="3738845"/>
              <a:ext cx="16338" cy="20047"/>
            </a:xfrm>
            <a:custGeom>
              <a:rect b="b" l="l" r="r" t="t"/>
              <a:pathLst>
                <a:path extrusionOk="0" h="881" w="718">
                  <a:moveTo>
                    <a:pt x="59" y="0"/>
                  </a:moveTo>
                  <a:cubicBezTo>
                    <a:pt x="29" y="0"/>
                    <a:pt x="1" y="24"/>
                    <a:pt x="18" y="59"/>
                  </a:cubicBezTo>
                  <a:cubicBezTo>
                    <a:pt x="104" y="365"/>
                    <a:pt x="216" y="881"/>
                    <a:pt x="601" y="881"/>
                  </a:cubicBezTo>
                  <a:cubicBezTo>
                    <a:pt x="621" y="881"/>
                    <a:pt x="641" y="879"/>
                    <a:pt x="661" y="877"/>
                  </a:cubicBezTo>
                  <a:cubicBezTo>
                    <a:pt x="717" y="877"/>
                    <a:pt x="717" y="821"/>
                    <a:pt x="689" y="821"/>
                  </a:cubicBezTo>
                  <a:cubicBezTo>
                    <a:pt x="514" y="758"/>
                    <a:pt x="367" y="646"/>
                    <a:pt x="284" y="499"/>
                  </a:cubicBezTo>
                  <a:cubicBezTo>
                    <a:pt x="193" y="352"/>
                    <a:pt x="137" y="205"/>
                    <a:pt x="109" y="31"/>
                  </a:cubicBezTo>
                  <a:cubicBezTo>
                    <a:pt x="98" y="9"/>
                    <a:pt x="78" y="0"/>
                    <a:pt x="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79"/>
            <p:cNvSpPr/>
            <p:nvPr/>
          </p:nvSpPr>
          <p:spPr>
            <a:xfrm>
              <a:off x="5282448" y="3739005"/>
              <a:ext cx="18204" cy="17908"/>
            </a:xfrm>
            <a:custGeom>
              <a:rect b="b" l="l" r="r" t="t"/>
              <a:pathLst>
                <a:path extrusionOk="0" h="787" w="800">
                  <a:moveTo>
                    <a:pt x="70" y="0"/>
                  </a:moveTo>
                  <a:cubicBezTo>
                    <a:pt x="37" y="0"/>
                    <a:pt x="1" y="40"/>
                    <a:pt x="21" y="80"/>
                  </a:cubicBezTo>
                  <a:cubicBezTo>
                    <a:pt x="104" y="226"/>
                    <a:pt x="223" y="373"/>
                    <a:pt x="342" y="520"/>
                  </a:cubicBezTo>
                  <a:cubicBezTo>
                    <a:pt x="454" y="667"/>
                    <a:pt x="573" y="723"/>
                    <a:pt x="748" y="779"/>
                  </a:cubicBezTo>
                  <a:cubicBezTo>
                    <a:pt x="752" y="784"/>
                    <a:pt x="757" y="787"/>
                    <a:pt x="761" y="787"/>
                  </a:cubicBezTo>
                  <a:cubicBezTo>
                    <a:pt x="783" y="787"/>
                    <a:pt x="799" y="718"/>
                    <a:pt x="776" y="695"/>
                  </a:cubicBezTo>
                  <a:cubicBezTo>
                    <a:pt x="629" y="604"/>
                    <a:pt x="517" y="548"/>
                    <a:pt x="398" y="429"/>
                  </a:cubicBezTo>
                  <a:cubicBezTo>
                    <a:pt x="279" y="317"/>
                    <a:pt x="195" y="170"/>
                    <a:pt x="104" y="24"/>
                  </a:cubicBezTo>
                  <a:cubicBezTo>
                    <a:pt x="96" y="7"/>
                    <a:pt x="83" y="0"/>
                    <a:pt x="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79"/>
            <p:cNvSpPr/>
            <p:nvPr/>
          </p:nvSpPr>
          <p:spPr>
            <a:xfrm>
              <a:off x="5357061" y="3585681"/>
              <a:ext cx="75410" cy="56501"/>
            </a:xfrm>
            <a:custGeom>
              <a:rect b="b" l="l" r="r" t="t"/>
              <a:pathLst>
                <a:path extrusionOk="0" h="2483" w="3314">
                  <a:moveTo>
                    <a:pt x="2042" y="210"/>
                  </a:moveTo>
                  <a:cubicBezTo>
                    <a:pt x="2161" y="210"/>
                    <a:pt x="2335" y="238"/>
                    <a:pt x="2447" y="266"/>
                  </a:cubicBezTo>
                  <a:cubicBezTo>
                    <a:pt x="2622" y="350"/>
                    <a:pt x="2566" y="496"/>
                    <a:pt x="2510" y="671"/>
                  </a:cubicBezTo>
                  <a:cubicBezTo>
                    <a:pt x="2447" y="818"/>
                    <a:pt x="2273" y="937"/>
                    <a:pt x="2133" y="965"/>
                  </a:cubicBezTo>
                  <a:cubicBezTo>
                    <a:pt x="1958" y="965"/>
                    <a:pt x="1783" y="909"/>
                    <a:pt x="1692" y="762"/>
                  </a:cubicBezTo>
                  <a:cubicBezTo>
                    <a:pt x="1608" y="643"/>
                    <a:pt x="1664" y="469"/>
                    <a:pt x="1748" y="322"/>
                  </a:cubicBezTo>
                  <a:cubicBezTo>
                    <a:pt x="1839" y="266"/>
                    <a:pt x="1923" y="238"/>
                    <a:pt x="2042" y="210"/>
                  </a:cubicBezTo>
                  <a:close/>
                  <a:moveTo>
                    <a:pt x="1608" y="413"/>
                  </a:moveTo>
                  <a:cubicBezTo>
                    <a:pt x="1545" y="496"/>
                    <a:pt x="1517" y="615"/>
                    <a:pt x="1545" y="699"/>
                  </a:cubicBezTo>
                  <a:cubicBezTo>
                    <a:pt x="1545" y="762"/>
                    <a:pt x="1573" y="818"/>
                    <a:pt x="1608" y="846"/>
                  </a:cubicBezTo>
                  <a:cubicBezTo>
                    <a:pt x="1493" y="984"/>
                    <a:pt x="1377" y="1030"/>
                    <a:pt x="1234" y="1030"/>
                  </a:cubicBezTo>
                  <a:cubicBezTo>
                    <a:pt x="1196" y="1030"/>
                    <a:pt x="1155" y="1027"/>
                    <a:pt x="1112" y="1021"/>
                  </a:cubicBezTo>
                  <a:cubicBezTo>
                    <a:pt x="965" y="965"/>
                    <a:pt x="846" y="874"/>
                    <a:pt x="846" y="734"/>
                  </a:cubicBezTo>
                  <a:cubicBezTo>
                    <a:pt x="846" y="643"/>
                    <a:pt x="874" y="559"/>
                    <a:pt x="909" y="496"/>
                  </a:cubicBezTo>
                  <a:cubicBezTo>
                    <a:pt x="993" y="469"/>
                    <a:pt x="1049" y="441"/>
                    <a:pt x="1140" y="441"/>
                  </a:cubicBezTo>
                  <a:cubicBezTo>
                    <a:pt x="1213" y="441"/>
                    <a:pt x="1287" y="448"/>
                    <a:pt x="1359" y="448"/>
                  </a:cubicBezTo>
                  <a:cubicBezTo>
                    <a:pt x="1432" y="448"/>
                    <a:pt x="1503" y="441"/>
                    <a:pt x="1573" y="413"/>
                  </a:cubicBezTo>
                  <a:close/>
                  <a:moveTo>
                    <a:pt x="790" y="524"/>
                  </a:moveTo>
                  <a:lnTo>
                    <a:pt x="790" y="524"/>
                  </a:lnTo>
                  <a:cubicBezTo>
                    <a:pt x="734" y="699"/>
                    <a:pt x="762" y="937"/>
                    <a:pt x="909" y="1049"/>
                  </a:cubicBezTo>
                  <a:cubicBezTo>
                    <a:pt x="841" y="1117"/>
                    <a:pt x="726" y="1200"/>
                    <a:pt x="623" y="1200"/>
                  </a:cubicBezTo>
                  <a:cubicBezTo>
                    <a:pt x="588" y="1200"/>
                    <a:pt x="555" y="1191"/>
                    <a:pt x="524" y="1168"/>
                  </a:cubicBezTo>
                  <a:cubicBezTo>
                    <a:pt x="413" y="1112"/>
                    <a:pt x="413" y="1021"/>
                    <a:pt x="385" y="909"/>
                  </a:cubicBezTo>
                  <a:cubicBezTo>
                    <a:pt x="441" y="846"/>
                    <a:pt x="469" y="790"/>
                    <a:pt x="524" y="762"/>
                  </a:cubicBezTo>
                  <a:cubicBezTo>
                    <a:pt x="615" y="671"/>
                    <a:pt x="699" y="587"/>
                    <a:pt x="790" y="524"/>
                  </a:cubicBezTo>
                  <a:close/>
                  <a:moveTo>
                    <a:pt x="2713" y="496"/>
                  </a:moveTo>
                  <a:cubicBezTo>
                    <a:pt x="2860" y="671"/>
                    <a:pt x="2972" y="874"/>
                    <a:pt x="3063" y="1084"/>
                  </a:cubicBezTo>
                  <a:cubicBezTo>
                    <a:pt x="2944" y="1140"/>
                    <a:pt x="2888" y="1224"/>
                    <a:pt x="2741" y="1259"/>
                  </a:cubicBezTo>
                  <a:cubicBezTo>
                    <a:pt x="2720" y="1262"/>
                    <a:pt x="2699" y="1264"/>
                    <a:pt x="2678" y="1264"/>
                  </a:cubicBezTo>
                  <a:cubicBezTo>
                    <a:pt x="2526" y="1264"/>
                    <a:pt x="2388" y="1175"/>
                    <a:pt x="2363" y="1021"/>
                  </a:cubicBezTo>
                  <a:cubicBezTo>
                    <a:pt x="2447" y="965"/>
                    <a:pt x="2538" y="874"/>
                    <a:pt x="2594" y="790"/>
                  </a:cubicBezTo>
                  <a:cubicBezTo>
                    <a:pt x="2622" y="734"/>
                    <a:pt x="2685" y="615"/>
                    <a:pt x="2713" y="496"/>
                  </a:cubicBezTo>
                  <a:close/>
                  <a:moveTo>
                    <a:pt x="2095" y="1"/>
                  </a:moveTo>
                  <a:cubicBezTo>
                    <a:pt x="1996" y="1"/>
                    <a:pt x="1891" y="20"/>
                    <a:pt x="1783" y="63"/>
                  </a:cubicBezTo>
                  <a:cubicBezTo>
                    <a:pt x="1692" y="91"/>
                    <a:pt x="1636" y="147"/>
                    <a:pt x="1545" y="175"/>
                  </a:cubicBezTo>
                  <a:cubicBezTo>
                    <a:pt x="1433" y="266"/>
                    <a:pt x="1315" y="266"/>
                    <a:pt x="1168" y="266"/>
                  </a:cubicBezTo>
                  <a:cubicBezTo>
                    <a:pt x="965" y="294"/>
                    <a:pt x="818" y="350"/>
                    <a:pt x="671" y="469"/>
                  </a:cubicBezTo>
                  <a:cubicBezTo>
                    <a:pt x="496" y="587"/>
                    <a:pt x="385" y="734"/>
                    <a:pt x="266" y="909"/>
                  </a:cubicBezTo>
                  <a:cubicBezTo>
                    <a:pt x="147" y="1049"/>
                    <a:pt x="119" y="1224"/>
                    <a:pt x="0" y="1371"/>
                  </a:cubicBezTo>
                  <a:cubicBezTo>
                    <a:pt x="0" y="1398"/>
                    <a:pt x="35" y="1398"/>
                    <a:pt x="35" y="1398"/>
                  </a:cubicBezTo>
                  <a:cubicBezTo>
                    <a:pt x="91" y="1371"/>
                    <a:pt x="119" y="1287"/>
                    <a:pt x="175" y="1196"/>
                  </a:cubicBezTo>
                  <a:cubicBezTo>
                    <a:pt x="238" y="1140"/>
                    <a:pt x="266" y="1049"/>
                    <a:pt x="322" y="993"/>
                  </a:cubicBezTo>
                  <a:lnTo>
                    <a:pt x="322" y="1049"/>
                  </a:lnTo>
                  <a:cubicBezTo>
                    <a:pt x="350" y="1168"/>
                    <a:pt x="413" y="1259"/>
                    <a:pt x="524" y="1287"/>
                  </a:cubicBezTo>
                  <a:cubicBezTo>
                    <a:pt x="559" y="1308"/>
                    <a:pt x="602" y="1317"/>
                    <a:pt x="646" y="1317"/>
                  </a:cubicBezTo>
                  <a:cubicBezTo>
                    <a:pt x="718" y="1317"/>
                    <a:pt x="794" y="1293"/>
                    <a:pt x="846" y="1259"/>
                  </a:cubicBezTo>
                  <a:cubicBezTo>
                    <a:pt x="874" y="1224"/>
                    <a:pt x="965" y="1168"/>
                    <a:pt x="1021" y="1112"/>
                  </a:cubicBezTo>
                  <a:cubicBezTo>
                    <a:pt x="1088" y="1140"/>
                    <a:pt x="1171" y="1155"/>
                    <a:pt x="1256" y="1155"/>
                  </a:cubicBezTo>
                  <a:cubicBezTo>
                    <a:pt x="1427" y="1155"/>
                    <a:pt x="1603" y="1091"/>
                    <a:pt x="1664" y="937"/>
                  </a:cubicBezTo>
                  <a:cubicBezTo>
                    <a:pt x="1783" y="1021"/>
                    <a:pt x="1895" y="1084"/>
                    <a:pt x="2014" y="1084"/>
                  </a:cubicBezTo>
                  <a:cubicBezTo>
                    <a:pt x="2038" y="1092"/>
                    <a:pt x="2065" y="1095"/>
                    <a:pt x="2093" y="1095"/>
                  </a:cubicBezTo>
                  <a:cubicBezTo>
                    <a:pt x="2163" y="1095"/>
                    <a:pt x="2243" y="1074"/>
                    <a:pt x="2308" y="1049"/>
                  </a:cubicBezTo>
                  <a:cubicBezTo>
                    <a:pt x="2308" y="1196"/>
                    <a:pt x="2391" y="1315"/>
                    <a:pt x="2538" y="1371"/>
                  </a:cubicBezTo>
                  <a:cubicBezTo>
                    <a:pt x="2566" y="1371"/>
                    <a:pt x="2622" y="1398"/>
                    <a:pt x="2657" y="1398"/>
                  </a:cubicBezTo>
                  <a:cubicBezTo>
                    <a:pt x="2566" y="1517"/>
                    <a:pt x="2566" y="1692"/>
                    <a:pt x="2622" y="1811"/>
                  </a:cubicBezTo>
                  <a:cubicBezTo>
                    <a:pt x="2657" y="1867"/>
                    <a:pt x="2713" y="1923"/>
                    <a:pt x="2769" y="1923"/>
                  </a:cubicBezTo>
                  <a:cubicBezTo>
                    <a:pt x="2741" y="2070"/>
                    <a:pt x="2685" y="2161"/>
                    <a:pt x="2713" y="2307"/>
                  </a:cubicBezTo>
                  <a:cubicBezTo>
                    <a:pt x="2741" y="2419"/>
                    <a:pt x="2832" y="2482"/>
                    <a:pt x="2916" y="2482"/>
                  </a:cubicBezTo>
                  <a:cubicBezTo>
                    <a:pt x="3007" y="2482"/>
                    <a:pt x="3007" y="2391"/>
                    <a:pt x="2944" y="2363"/>
                  </a:cubicBezTo>
                  <a:cubicBezTo>
                    <a:pt x="2769" y="2307"/>
                    <a:pt x="2797" y="2098"/>
                    <a:pt x="2860" y="1958"/>
                  </a:cubicBezTo>
                  <a:cubicBezTo>
                    <a:pt x="2916" y="1958"/>
                    <a:pt x="2972" y="1958"/>
                    <a:pt x="3035" y="1923"/>
                  </a:cubicBezTo>
                  <a:cubicBezTo>
                    <a:pt x="3091" y="1923"/>
                    <a:pt x="3091" y="1811"/>
                    <a:pt x="3035" y="1811"/>
                  </a:cubicBezTo>
                  <a:cubicBezTo>
                    <a:pt x="2989" y="1811"/>
                    <a:pt x="2944" y="1815"/>
                    <a:pt x="2901" y="1815"/>
                  </a:cubicBezTo>
                  <a:cubicBezTo>
                    <a:pt x="2830" y="1815"/>
                    <a:pt x="2765" y="1804"/>
                    <a:pt x="2713" y="1748"/>
                  </a:cubicBezTo>
                  <a:cubicBezTo>
                    <a:pt x="2657" y="1664"/>
                    <a:pt x="2685" y="1517"/>
                    <a:pt x="2713" y="1398"/>
                  </a:cubicBezTo>
                  <a:cubicBezTo>
                    <a:pt x="2860" y="1371"/>
                    <a:pt x="3007" y="1315"/>
                    <a:pt x="3119" y="1196"/>
                  </a:cubicBezTo>
                  <a:cubicBezTo>
                    <a:pt x="3147" y="1287"/>
                    <a:pt x="3182" y="1343"/>
                    <a:pt x="3210" y="1433"/>
                  </a:cubicBezTo>
                  <a:cubicBezTo>
                    <a:pt x="3218" y="1441"/>
                    <a:pt x="3230" y="1445"/>
                    <a:pt x="3243" y="1445"/>
                  </a:cubicBezTo>
                  <a:cubicBezTo>
                    <a:pt x="3276" y="1445"/>
                    <a:pt x="3313" y="1423"/>
                    <a:pt x="3293" y="1398"/>
                  </a:cubicBezTo>
                  <a:cubicBezTo>
                    <a:pt x="3196" y="823"/>
                    <a:pt x="2743" y="1"/>
                    <a:pt x="20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79"/>
            <p:cNvSpPr/>
            <p:nvPr/>
          </p:nvSpPr>
          <p:spPr>
            <a:xfrm>
              <a:off x="5431993" y="3604932"/>
              <a:ext cx="7350" cy="25986"/>
            </a:xfrm>
            <a:custGeom>
              <a:rect b="b" l="l" r="r" t="t"/>
              <a:pathLst>
                <a:path extrusionOk="0" h="1142" w="323">
                  <a:moveTo>
                    <a:pt x="28" y="0"/>
                  </a:moveTo>
                  <a:cubicBezTo>
                    <a:pt x="0" y="0"/>
                    <a:pt x="0" y="0"/>
                    <a:pt x="0" y="28"/>
                  </a:cubicBezTo>
                  <a:cubicBezTo>
                    <a:pt x="91" y="203"/>
                    <a:pt x="147" y="350"/>
                    <a:pt x="147" y="552"/>
                  </a:cubicBezTo>
                  <a:cubicBezTo>
                    <a:pt x="147" y="727"/>
                    <a:pt x="119" y="902"/>
                    <a:pt x="119" y="1077"/>
                  </a:cubicBezTo>
                  <a:cubicBezTo>
                    <a:pt x="102" y="1116"/>
                    <a:pt x="128" y="1142"/>
                    <a:pt x="150" y="1142"/>
                  </a:cubicBezTo>
                  <a:cubicBezTo>
                    <a:pt x="163" y="1142"/>
                    <a:pt x="175" y="1133"/>
                    <a:pt x="175" y="1112"/>
                  </a:cubicBezTo>
                  <a:cubicBezTo>
                    <a:pt x="322" y="699"/>
                    <a:pt x="203" y="350"/>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79"/>
            <p:cNvSpPr/>
            <p:nvPr/>
          </p:nvSpPr>
          <p:spPr>
            <a:xfrm>
              <a:off x="5437637" y="3612396"/>
              <a:ext cx="6303" cy="30469"/>
            </a:xfrm>
            <a:custGeom>
              <a:rect b="b" l="l" r="r" t="t"/>
              <a:pathLst>
                <a:path extrusionOk="0" h="1339" w="277">
                  <a:moveTo>
                    <a:pt x="207" y="1"/>
                  </a:moveTo>
                  <a:cubicBezTo>
                    <a:pt x="200" y="1"/>
                    <a:pt x="193" y="8"/>
                    <a:pt x="193" y="22"/>
                  </a:cubicBezTo>
                  <a:cubicBezTo>
                    <a:pt x="221" y="259"/>
                    <a:pt x="221" y="462"/>
                    <a:pt x="165" y="693"/>
                  </a:cubicBezTo>
                  <a:cubicBezTo>
                    <a:pt x="102" y="896"/>
                    <a:pt x="46" y="1071"/>
                    <a:pt x="18" y="1273"/>
                  </a:cubicBezTo>
                  <a:cubicBezTo>
                    <a:pt x="1" y="1313"/>
                    <a:pt x="27" y="1338"/>
                    <a:pt x="56" y="1338"/>
                  </a:cubicBezTo>
                  <a:cubicBezTo>
                    <a:pt x="73" y="1338"/>
                    <a:pt x="92" y="1329"/>
                    <a:pt x="102" y="1308"/>
                  </a:cubicBezTo>
                  <a:cubicBezTo>
                    <a:pt x="165" y="1099"/>
                    <a:pt x="221" y="868"/>
                    <a:pt x="249" y="637"/>
                  </a:cubicBezTo>
                  <a:cubicBezTo>
                    <a:pt x="277" y="434"/>
                    <a:pt x="249" y="224"/>
                    <a:pt x="221" y="22"/>
                  </a:cubicBezTo>
                  <a:cubicBezTo>
                    <a:pt x="221" y="8"/>
                    <a:pt x="214" y="1"/>
                    <a:pt x="2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79"/>
            <p:cNvSpPr/>
            <p:nvPr/>
          </p:nvSpPr>
          <p:spPr>
            <a:xfrm>
              <a:off x="5444554" y="3650055"/>
              <a:ext cx="22618" cy="11560"/>
            </a:xfrm>
            <a:custGeom>
              <a:rect b="b" l="l" r="r" t="t"/>
              <a:pathLst>
                <a:path extrusionOk="0" h="508" w="994">
                  <a:moveTo>
                    <a:pt x="904" y="0"/>
                  </a:moveTo>
                  <a:cubicBezTo>
                    <a:pt x="553" y="0"/>
                    <a:pt x="252" y="274"/>
                    <a:pt x="1" y="492"/>
                  </a:cubicBezTo>
                  <a:cubicBezTo>
                    <a:pt x="1" y="492"/>
                    <a:pt x="16" y="508"/>
                    <a:pt x="27" y="508"/>
                  </a:cubicBezTo>
                  <a:cubicBezTo>
                    <a:pt x="32" y="508"/>
                    <a:pt x="36" y="504"/>
                    <a:pt x="36" y="492"/>
                  </a:cubicBezTo>
                  <a:cubicBezTo>
                    <a:pt x="295" y="290"/>
                    <a:pt x="616" y="59"/>
                    <a:pt x="966" y="31"/>
                  </a:cubicBezTo>
                  <a:cubicBezTo>
                    <a:pt x="994" y="31"/>
                    <a:pt x="994" y="3"/>
                    <a:pt x="966" y="3"/>
                  </a:cubicBezTo>
                  <a:cubicBezTo>
                    <a:pt x="945" y="1"/>
                    <a:pt x="924" y="0"/>
                    <a:pt x="9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79"/>
            <p:cNvSpPr/>
            <p:nvPr/>
          </p:nvSpPr>
          <p:spPr>
            <a:xfrm>
              <a:off x="5440595" y="3742645"/>
              <a:ext cx="68424" cy="7577"/>
            </a:xfrm>
            <a:custGeom>
              <a:rect b="b" l="l" r="r" t="t"/>
              <a:pathLst>
                <a:path extrusionOk="0" h="333" w="3007">
                  <a:moveTo>
                    <a:pt x="1819" y="0"/>
                  </a:moveTo>
                  <a:cubicBezTo>
                    <a:pt x="1702" y="0"/>
                    <a:pt x="1584" y="4"/>
                    <a:pt x="1461" y="10"/>
                  </a:cubicBezTo>
                  <a:cubicBezTo>
                    <a:pt x="993" y="38"/>
                    <a:pt x="524" y="185"/>
                    <a:pt x="35" y="269"/>
                  </a:cubicBezTo>
                  <a:cubicBezTo>
                    <a:pt x="0" y="269"/>
                    <a:pt x="0" y="332"/>
                    <a:pt x="35" y="332"/>
                  </a:cubicBezTo>
                  <a:cubicBezTo>
                    <a:pt x="524" y="269"/>
                    <a:pt x="993" y="185"/>
                    <a:pt x="1461" y="185"/>
                  </a:cubicBezTo>
                  <a:cubicBezTo>
                    <a:pt x="1553" y="180"/>
                    <a:pt x="1642" y="178"/>
                    <a:pt x="1732" y="178"/>
                  </a:cubicBezTo>
                  <a:cubicBezTo>
                    <a:pt x="2128" y="178"/>
                    <a:pt x="2510" y="224"/>
                    <a:pt x="2916" y="269"/>
                  </a:cubicBezTo>
                  <a:cubicBezTo>
                    <a:pt x="3007" y="269"/>
                    <a:pt x="3007" y="129"/>
                    <a:pt x="2916" y="129"/>
                  </a:cubicBezTo>
                  <a:cubicBezTo>
                    <a:pt x="2557" y="38"/>
                    <a:pt x="2201" y="0"/>
                    <a:pt x="18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79"/>
            <p:cNvSpPr/>
            <p:nvPr/>
          </p:nvSpPr>
          <p:spPr>
            <a:xfrm>
              <a:off x="5481804" y="3727217"/>
              <a:ext cx="88153" cy="23005"/>
            </a:xfrm>
            <a:custGeom>
              <a:rect b="b" l="l" r="r" t="t"/>
              <a:pathLst>
                <a:path extrusionOk="0" h="1011" w="3874">
                  <a:moveTo>
                    <a:pt x="400" y="0"/>
                  </a:moveTo>
                  <a:cubicBezTo>
                    <a:pt x="288" y="0"/>
                    <a:pt x="174" y="7"/>
                    <a:pt x="56" y="17"/>
                  </a:cubicBezTo>
                  <a:cubicBezTo>
                    <a:pt x="0" y="17"/>
                    <a:pt x="0" y="108"/>
                    <a:pt x="56" y="108"/>
                  </a:cubicBezTo>
                  <a:cubicBezTo>
                    <a:pt x="142" y="99"/>
                    <a:pt x="227" y="95"/>
                    <a:pt x="311" y="95"/>
                  </a:cubicBezTo>
                  <a:cubicBezTo>
                    <a:pt x="566" y="95"/>
                    <a:pt x="814" y="136"/>
                    <a:pt x="1077" y="220"/>
                  </a:cubicBezTo>
                  <a:cubicBezTo>
                    <a:pt x="1399" y="339"/>
                    <a:pt x="1685" y="486"/>
                    <a:pt x="2007" y="598"/>
                  </a:cubicBezTo>
                  <a:cubicBezTo>
                    <a:pt x="2559" y="835"/>
                    <a:pt x="3175" y="1010"/>
                    <a:pt x="3783" y="1010"/>
                  </a:cubicBezTo>
                  <a:cubicBezTo>
                    <a:pt x="3874" y="1010"/>
                    <a:pt x="3874" y="863"/>
                    <a:pt x="3783" y="835"/>
                  </a:cubicBezTo>
                  <a:cubicBezTo>
                    <a:pt x="3119" y="807"/>
                    <a:pt x="2503" y="633"/>
                    <a:pt x="1895" y="367"/>
                  </a:cubicBezTo>
                  <a:cubicBezTo>
                    <a:pt x="1601" y="248"/>
                    <a:pt x="1308" y="136"/>
                    <a:pt x="986" y="73"/>
                  </a:cubicBezTo>
                  <a:cubicBezTo>
                    <a:pt x="786" y="20"/>
                    <a:pt x="595" y="0"/>
                    <a:pt x="4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79"/>
            <p:cNvSpPr/>
            <p:nvPr/>
          </p:nvSpPr>
          <p:spPr>
            <a:xfrm>
              <a:off x="5534141" y="3711039"/>
              <a:ext cx="45055" cy="11969"/>
            </a:xfrm>
            <a:custGeom>
              <a:rect b="b" l="l" r="r" t="t"/>
              <a:pathLst>
                <a:path extrusionOk="0" h="526" w="1980">
                  <a:moveTo>
                    <a:pt x="84" y="1"/>
                  </a:moveTo>
                  <a:cubicBezTo>
                    <a:pt x="28" y="1"/>
                    <a:pt x="1" y="57"/>
                    <a:pt x="28" y="85"/>
                  </a:cubicBezTo>
                  <a:cubicBezTo>
                    <a:pt x="322" y="232"/>
                    <a:pt x="581" y="379"/>
                    <a:pt x="931" y="469"/>
                  </a:cubicBezTo>
                  <a:cubicBezTo>
                    <a:pt x="1252" y="525"/>
                    <a:pt x="1574" y="525"/>
                    <a:pt x="1895" y="525"/>
                  </a:cubicBezTo>
                  <a:cubicBezTo>
                    <a:pt x="1979" y="525"/>
                    <a:pt x="1979" y="379"/>
                    <a:pt x="1895" y="379"/>
                  </a:cubicBezTo>
                  <a:cubicBezTo>
                    <a:pt x="1574" y="351"/>
                    <a:pt x="1280" y="379"/>
                    <a:pt x="958" y="323"/>
                  </a:cubicBezTo>
                  <a:cubicBezTo>
                    <a:pt x="644" y="295"/>
                    <a:pt x="350" y="176"/>
                    <a:pt x="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7" name="Google Shape;8407;p79"/>
          <p:cNvGrpSpPr/>
          <p:nvPr/>
        </p:nvGrpSpPr>
        <p:grpSpPr>
          <a:xfrm>
            <a:off x="2025729" y="1980726"/>
            <a:ext cx="460174" cy="389861"/>
            <a:chOff x="2025729" y="1980726"/>
            <a:chExt cx="460174" cy="389861"/>
          </a:xfrm>
        </p:grpSpPr>
        <p:sp>
          <p:nvSpPr>
            <p:cNvPr id="8408" name="Google Shape;8408;p79"/>
            <p:cNvSpPr/>
            <p:nvPr/>
          </p:nvSpPr>
          <p:spPr>
            <a:xfrm>
              <a:off x="2030349" y="1984435"/>
              <a:ext cx="449525" cy="382421"/>
            </a:xfrm>
            <a:custGeom>
              <a:rect b="b" l="l" r="r" t="t"/>
              <a:pathLst>
                <a:path extrusionOk="0" h="16806" w="19755">
                  <a:moveTo>
                    <a:pt x="8115" y="5978"/>
                  </a:moveTo>
                  <a:cubicBezTo>
                    <a:pt x="8290" y="5978"/>
                    <a:pt x="8465" y="6015"/>
                    <a:pt x="8622" y="6102"/>
                  </a:cubicBezTo>
                  <a:cubicBezTo>
                    <a:pt x="8685" y="6130"/>
                    <a:pt x="8713" y="6214"/>
                    <a:pt x="8685" y="6277"/>
                  </a:cubicBezTo>
                  <a:cubicBezTo>
                    <a:pt x="8594" y="6564"/>
                    <a:pt x="8419" y="6711"/>
                    <a:pt x="8133" y="6711"/>
                  </a:cubicBezTo>
                  <a:cubicBezTo>
                    <a:pt x="7895" y="6683"/>
                    <a:pt x="7636" y="6564"/>
                    <a:pt x="7489" y="6424"/>
                  </a:cubicBezTo>
                  <a:cubicBezTo>
                    <a:pt x="7399" y="6389"/>
                    <a:pt x="7371" y="6305"/>
                    <a:pt x="7371" y="6214"/>
                  </a:cubicBezTo>
                  <a:cubicBezTo>
                    <a:pt x="7399" y="6130"/>
                    <a:pt x="7461" y="6102"/>
                    <a:pt x="7517" y="6102"/>
                  </a:cubicBezTo>
                  <a:cubicBezTo>
                    <a:pt x="7545" y="6074"/>
                    <a:pt x="7573" y="6074"/>
                    <a:pt x="7608" y="6074"/>
                  </a:cubicBezTo>
                  <a:cubicBezTo>
                    <a:pt x="7766" y="6015"/>
                    <a:pt x="7940" y="5978"/>
                    <a:pt x="8115" y="5978"/>
                  </a:cubicBezTo>
                  <a:close/>
                  <a:moveTo>
                    <a:pt x="18882" y="0"/>
                  </a:moveTo>
                  <a:cubicBezTo>
                    <a:pt x="18813" y="0"/>
                    <a:pt x="18745" y="4"/>
                    <a:pt x="18677" y="12"/>
                  </a:cubicBezTo>
                  <a:cubicBezTo>
                    <a:pt x="18006" y="96"/>
                    <a:pt x="17363" y="187"/>
                    <a:pt x="16698" y="306"/>
                  </a:cubicBezTo>
                  <a:cubicBezTo>
                    <a:pt x="16635" y="306"/>
                    <a:pt x="16580" y="334"/>
                    <a:pt x="16489" y="334"/>
                  </a:cubicBezTo>
                  <a:lnTo>
                    <a:pt x="16405" y="334"/>
                  </a:lnTo>
                  <a:cubicBezTo>
                    <a:pt x="15908" y="418"/>
                    <a:pt x="15412" y="508"/>
                    <a:pt x="14950" y="564"/>
                  </a:cubicBezTo>
                  <a:cubicBezTo>
                    <a:pt x="14160" y="711"/>
                    <a:pt x="13405" y="886"/>
                    <a:pt x="12643" y="1061"/>
                  </a:cubicBezTo>
                  <a:cubicBezTo>
                    <a:pt x="12293" y="1117"/>
                    <a:pt x="11916" y="1208"/>
                    <a:pt x="11566" y="1354"/>
                  </a:cubicBezTo>
                  <a:cubicBezTo>
                    <a:pt x="9937" y="1991"/>
                    <a:pt x="8217" y="2515"/>
                    <a:pt x="6671" y="3389"/>
                  </a:cubicBezTo>
                  <a:cubicBezTo>
                    <a:pt x="6441" y="3508"/>
                    <a:pt x="6210" y="3627"/>
                    <a:pt x="5972" y="3802"/>
                  </a:cubicBezTo>
                  <a:cubicBezTo>
                    <a:pt x="5511" y="4179"/>
                    <a:pt x="5014" y="4438"/>
                    <a:pt x="4462" y="4641"/>
                  </a:cubicBezTo>
                  <a:cubicBezTo>
                    <a:pt x="4049" y="4788"/>
                    <a:pt x="3700" y="4991"/>
                    <a:pt x="3413" y="5284"/>
                  </a:cubicBezTo>
                  <a:cubicBezTo>
                    <a:pt x="3147" y="5550"/>
                    <a:pt x="2826" y="5725"/>
                    <a:pt x="2476" y="5865"/>
                  </a:cubicBezTo>
                  <a:cubicBezTo>
                    <a:pt x="2217" y="5983"/>
                    <a:pt x="1924" y="6102"/>
                    <a:pt x="1721" y="6305"/>
                  </a:cubicBezTo>
                  <a:cubicBezTo>
                    <a:pt x="1490" y="6564"/>
                    <a:pt x="1224" y="6774"/>
                    <a:pt x="931" y="6948"/>
                  </a:cubicBezTo>
                  <a:cubicBezTo>
                    <a:pt x="553" y="7207"/>
                    <a:pt x="266" y="7557"/>
                    <a:pt x="120" y="7962"/>
                  </a:cubicBezTo>
                  <a:cubicBezTo>
                    <a:pt x="120" y="8025"/>
                    <a:pt x="120" y="8081"/>
                    <a:pt x="92" y="8137"/>
                  </a:cubicBezTo>
                  <a:cubicBezTo>
                    <a:pt x="92" y="8256"/>
                    <a:pt x="57" y="8403"/>
                    <a:pt x="1" y="8550"/>
                  </a:cubicBezTo>
                  <a:lnTo>
                    <a:pt x="1" y="9074"/>
                  </a:lnTo>
                  <a:cubicBezTo>
                    <a:pt x="77" y="9079"/>
                    <a:pt x="153" y="9082"/>
                    <a:pt x="229" y="9082"/>
                  </a:cubicBezTo>
                  <a:cubicBezTo>
                    <a:pt x="552" y="9082"/>
                    <a:pt x="867" y="9039"/>
                    <a:pt x="1196" y="9011"/>
                  </a:cubicBezTo>
                  <a:cubicBezTo>
                    <a:pt x="1360" y="8991"/>
                    <a:pt x="1526" y="8972"/>
                    <a:pt x="1701" y="8972"/>
                  </a:cubicBezTo>
                  <a:cubicBezTo>
                    <a:pt x="1774" y="8972"/>
                    <a:pt x="1848" y="8975"/>
                    <a:pt x="1924" y="8983"/>
                  </a:cubicBezTo>
                  <a:cubicBezTo>
                    <a:pt x="1979" y="8983"/>
                    <a:pt x="2042" y="8983"/>
                    <a:pt x="2070" y="9011"/>
                  </a:cubicBezTo>
                  <a:lnTo>
                    <a:pt x="2154" y="9011"/>
                  </a:lnTo>
                  <a:cubicBezTo>
                    <a:pt x="2162" y="9010"/>
                    <a:pt x="2170" y="9009"/>
                    <a:pt x="2178" y="9009"/>
                  </a:cubicBezTo>
                  <a:cubicBezTo>
                    <a:pt x="2307" y="9009"/>
                    <a:pt x="2356" y="9222"/>
                    <a:pt x="2217" y="9249"/>
                  </a:cubicBezTo>
                  <a:cubicBezTo>
                    <a:pt x="2154" y="9277"/>
                    <a:pt x="2098" y="9277"/>
                    <a:pt x="2070" y="9305"/>
                  </a:cubicBezTo>
                  <a:cubicBezTo>
                    <a:pt x="1805" y="9480"/>
                    <a:pt x="1399" y="9424"/>
                    <a:pt x="1280" y="9829"/>
                  </a:cubicBezTo>
                  <a:cubicBezTo>
                    <a:pt x="1316" y="9835"/>
                    <a:pt x="1353" y="9837"/>
                    <a:pt x="1389" y="9837"/>
                  </a:cubicBezTo>
                  <a:cubicBezTo>
                    <a:pt x="1585" y="9837"/>
                    <a:pt x="1788" y="9768"/>
                    <a:pt x="1981" y="9768"/>
                  </a:cubicBezTo>
                  <a:cubicBezTo>
                    <a:pt x="2103" y="9768"/>
                    <a:pt x="2220" y="9795"/>
                    <a:pt x="2329" y="9885"/>
                  </a:cubicBezTo>
                  <a:cubicBezTo>
                    <a:pt x="2392" y="9920"/>
                    <a:pt x="2420" y="9948"/>
                    <a:pt x="2448" y="9976"/>
                  </a:cubicBezTo>
                  <a:cubicBezTo>
                    <a:pt x="2556" y="10084"/>
                    <a:pt x="2467" y="10239"/>
                    <a:pt x="2339" y="10239"/>
                  </a:cubicBezTo>
                  <a:cubicBezTo>
                    <a:pt x="2327" y="10239"/>
                    <a:pt x="2314" y="10238"/>
                    <a:pt x="2301" y="10235"/>
                  </a:cubicBezTo>
                  <a:cubicBezTo>
                    <a:pt x="2273" y="10207"/>
                    <a:pt x="2245" y="10207"/>
                    <a:pt x="2217" y="10179"/>
                  </a:cubicBezTo>
                  <a:cubicBezTo>
                    <a:pt x="1840" y="10556"/>
                    <a:pt x="1343" y="10731"/>
                    <a:pt x="847" y="11025"/>
                  </a:cubicBezTo>
                  <a:cubicBezTo>
                    <a:pt x="1207" y="11337"/>
                    <a:pt x="1530" y="11463"/>
                    <a:pt x="1874" y="11463"/>
                  </a:cubicBezTo>
                  <a:cubicBezTo>
                    <a:pt x="1977" y="11463"/>
                    <a:pt x="2081" y="11451"/>
                    <a:pt x="2189" y="11430"/>
                  </a:cubicBezTo>
                  <a:cubicBezTo>
                    <a:pt x="2340" y="11406"/>
                    <a:pt x="2464" y="11341"/>
                    <a:pt x="2590" y="11341"/>
                  </a:cubicBezTo>
                  <a:cubicBezTo>
                    <a:pt x="2610" y="11341"/>
                    <a:pt x="2630" y="11343"/>
                    <a:pt x="2651" y="11347"/>
                  </a:cubicBezTo>
                  <a:cubicBezTo>
                    <a:pt x="2734" y="11352"/>
                    <a:pt x="2817" y="11355"/>
                    <a:pt x="2899" y="11355"/>
                  </a:cubicBezTo>
                  <a:cubicBezTo>
                    <a:pt x="3590" y="11355"/>
                    <a:pt x="4220" y="11162"/>
                    <a:pt x="4895" y="11081"/>
                  </a:cubicBezTo>
                  <a:cubicBezTo>
                    <a:pt x="5068" y="11060"/>
                    <a:pt x="5233" y="11048"/>
                    <a:pt x="5393" y="11048"/>
                  </a:cubicBezTo>
                  <a:cubicBezTo>
                    <a:pt x="5880" y="11048"/>
                    <a:pt x="6313" y="11162"/>
                    <a:pt x="6734" y="11493"/>
                  </a:cubicBezTo>
                  <a:cubicBezTo>
                    <a:pt x="6937" y="11577"/>
                    <a:pt x="7168" y="11696"/>
                    <a:pt x="7287" y="11871"/>
                  </a:cubicBezTo>
                  <a:cubicBezTo>
                    <a:pt x="7545" y="12028"/>
                    <a:pt x="7831" y="12163"/>
                    <a:pt x="8186" y="12163"/>
                  </a:cubicBezTo>
                  <a:cubicBezTo>
                    <a:pt x="8226" y="12163"/>
                    <a:pt x="8266" y="12161"/>
                    <a:pt x="8308" y="12158"/>
                  </a:cubicBezTo>
                  <a:cubicBezTo>
                    <a:pt x="8336" y="12158"/>
                    <a:pt x="8419" y="12193"/>
                    <a:pt x="8447" y="12221"/>
                  </a:cubicBezTo>
                  <a:cubicBezTo>
                    <a:pt x="8832" y="12507"/>
                    <a:pt x="9293" y="12507"/>
                    <a:pt x="9734" y="12570"/>
                  </a:cubicBezTo>
                  <a:cubicBezTo>
                    <a:pt x="10517" y="12682"/>
                    <a:pt x="11105" y="13032"/>
                    <a:pt x="11419" y="13794"/>
                  </a:cubicBezTo>
                  <a:cubicBezTo>
                    <a:pt x="11510" y="14025"/>
                    <a:pt x="11657" y="14255"/>
                    <a:pt x="11832" y="14465"/>
                  </a:cubicBezTo>
                  <a:cubicBezTo>
                    <a:pt x="11888" y="14549"/>
                    <a:pt x="11944" y="14605"/>
                    <a:pt x="12007" y="14696"/>
                  </a:cubicBezTo>
                  <a:cubicBezTo>
                    <a:pt x="12062" y="14724"/>
                    <a:pt x="12090" y="14780"/>
                    <a:pt x="12118" y="14843"/>
                  </a:cubicBezTo>
                  <a:cubicBezTo>
                    <a:pt x="12153" y="14899"/>
                    <a:pt x="12181" y="14955"/>
                    <a:pt x="12209" y="15046"/>
                  </a:cubicBezTo>
                  <a:cubicBezTo>
                    <a:pt x="12237" y="15129"/>
                    <a:pt x="12265" y="15220"/>
                    <a:pt x="12293" y="15304"/>
                  </a:cubicBezTo>
                  <a:cubicBezTo>
                    <a:pt x="12328" y="15423"/>
                    <a:pt x="12384" y="15542"/>
                    <a:pt x="12440" y="15654"/>
                  </a:cubicBezTo>
                  <a:cubicBezTo>
                    <a:pt x="12503" y="15801"/>
                    <a:pt x="12615" y="15948"/>
                    <a:pt x="12734" y="16038"/>
                  </a:cubicBezTo>
                  <a:cubicBezTo>
                    <a:pt x="13326" y="16519"/>
                    <a:pt x="13947" y="16806"/>
                    <a:pt x="14629" y="16806"/>
                  </a:cubicBezTo>
                  <a:cubicBezTo>
                    <a:pt x="14890" y="16806"/>
                    <a:pt x="15159" y="16764"/>
                    <a:pt x="15440" y="16675"/>
                  </a:cubicBezTo>
                  <a:cubicBezTo>
                    <a:pt x="16754" y="16241"/>
                    <a:pt x="17684" y="15339"/>
                    <a:pt x="18300" y="14116"/>
                  </a:cubicBezTo>
                  <a:cubicBezTo>
                    <a:pt x="18502" y="13731"/>
                    <a:pt x="18474" y="13325"/>
                    <a:pt x="18272" y="12976"/>
                  </a:cubicBezTo>
                  <a:cubicBezTo>
                    <a:pt x="18097" y="12654"/>
                    <a:pt x="17859" y="12395"/>
                    <a:pt x="17684" y="12102"/>
                  </a:cubicBezTo>
                  <a:cubicBezTo>
                    <a:pt x="17482" y="11808"/>
                    <a:pt x="17251" y="11549"/>
                    <a:pt x="17104" y="11228"/>
                  </a:cubicBezTo>
                  <a:cubicBezTo>
                    <a:pt x="17013" y="11081"/>
                    <a:pt x="16957" y="10934"/>
                    <a:pt x="16929" y="10759"/>
                  </a:cubicBezTo>
                  <a:cubicBezTo>
                    <a:pt x="16608" y="10060"/>
                    <a:pt x="16083" y="9480"/>
                    <a:pt x="15559" y="8927"/>
                  </a:cubicBezTo>
                  <a:cubicBezTo>
                    <a:pt x="15300" y="8661"/>
                    <a:pt x="15062" y="8347"/>
                    <a:pt x="14831" y="8053"/>
                  </a:cubicBezTo>
                  <a:cubicBezTo>
                    <a:pt x="14685" y="7878"/>
                    <a:pt x="14566" y="7648"/>
                    <a:pt x="14426" y="7473"/>
                  </a:cubicBezTo>
                  <a:cubicBezTo>
                    <a:pt x="13755" y="6683"/>
                    <a:pt x="13580" y="5865"/>
                    <a:pt x="14041" y="4935"/>
                  </a:cubicBezTo>
                  <a:cubicBezTo>
                    <a:pt x="14188" y="4676"/>
                    <a:pt x="14279" y="4382"/>
                    <a:pt x="14251" y="4088"/>
                  </a:cubicBezTo>
                  <a:cubicBezTo>
                    <a:pt x="14188" y="3564"/>
                    <a:pt x="14391" y="3186"/>
                    <a:pt x="14741" y="2865"/>
                  </a:cubicBezTo>
                  <a:cubicBezTo>
                    <a:pt x="15090" y="2578"/>
                    <a:pt x="15440" y="2284"/>
                    <a:pt x="15880" y="2110"/>
                  </a:cubicBezTo>
                  <a:cubicBezTo>
                    <a:pt x="16055" y="2054"/>
                    <a:pt x="16230" y="1935"/>
                    <a:pt x="16377" y="1844"/>
                  </a:cubicBezTo>
                  <a:cubicBezTo>
                    <a:pt x="16754" y="1557"/>
                    <a:pt x="17188" y="1410"/>
                    <a:pt x="17628" y="1320"/>
                  </a:cubicBezTo>
                  <a:cubicBezTo>
                    <a:pt x="18062" y="1236"/>
                    <a:pt x="18530" y="1145"/>
                    <a:pt x="18971" y="1089"/>
                  </a:cubicBezTo>
                  <a:cubicBezTo>
                    <a:pt x="19146" y="1033"/>
                    <a:pt x="19286" y="1033"/>
                    <a:pt x="19432" y="970"/>
                  </a:cubicBezTo>
                  <a:cubicBezTo>
                    <a:pt x="19607" y="886"/>
                    <a:pt x="19754" y="620"/>
                    <a:pt x="19754" y="418"/>
                  </a:cubicBezTo>
                  <a:cubicBezTo>
                    <a:pt x="19726" y="271"/>
                    <a:pt x="19579" y="68"/>
                    <a:pt x="19404" y="40"/>
                  </a:cubicBezTo>
                  <a:cubicBezTo>
                    <a:pt x="19222" y="20"/>
                    <a:pt x="19049" y="0"/>
                    <a:pt x="1888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79"/>
            <p:cNvSpPr/>
            <p:nvPr/>
          </p:nvSpPr>
          <p:spPr>
            <a:xfrm>
              <a:off x="2104029" y="2234808"/>
              <a:ext cx="660" cy="501"/>
            </a:xfrm>
            <a:custGeom>
              <a:rect b="b" l="l" r="r" t="t"/>
              <a:pathLst>
                <a:path extrusionOk="0" h="22" w="29">
                  <a:moveTo>
                    <a:pt x="4" y="1"/>
                  </a:moveTo>
                  <a:cubicBezTo>
                    <a:pt x="0" y="1"/>
                    <a:pt x="0" y="8"/>
                    <a:pt x="0" y="22"/>
                  </a:cubicBezTo>
                  <a:lnTo>
                    <a:pt x="28" y="22"/>
                  </a:lnTo>
                  <a:cubicBezTo>
                    <a:pt x="14" y="8"/>
                    <a:pt x="7" y="1"/>
                    <a:pt x="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79"/>
            <p:cNvSpPr/>
            <p:nvPr/>
          </p:nvSpPr>
          <p:spPr>
            <a:xfrm>
              <a:off x="2089671" y="1998429"/>
              <a:ext cx="390203" cy="370065"/>
            </a:xfrm>
            <a:custGeom>
              <a:rect b="b" l="l" r="r" t="t"/>
              <a:pathLst>
                <a:path extrusionOk="0" h="16263" w="17148">
                  <a:moveTo>
                    <a:pt x="8525" y="3152"/>
                  </a:moveTo>
                  <a:cubicBezTo>
                    <a:pt x="8498" y="3215"/>
                    <a:pt x="8463" y="3243"/>
                    <a:pt x="8435" y="3271"/>
                  </a:cubicBezTo>
                  <a:cubicBezTo>
                    <a:pt x="8407" y="3327"/>
                    <a:pt x="8379" y="3362"/>
                    <a:pt x="8351" y="3418"/>
                  </a:cubicBezTo>
                  <a:lnTo>
                    <a:pt x="8351" y="3299"/>
                  </a:lnTo>
                  <a:cubicBezTo>
                    <a:pt x="8351" y="3299"/>
                    <a:pt x="8379" y="3271"/>
                    <a:pt x="8379" y="3243"/>
                  </a:cubicBezTo>
                  <a:cubicBezTo>
                    <a:pt x="8407" y="3215"/>
                    <a:pt x="8407" y="3215"/>
                    <a:pt x="8435" y="3187"/>
                  </a:cubicBezTo>
                  <a:cubicBezTo>
                    <a:pt x="8463" y="3187"/>
                    <a:pt x="8498" y="3187"/>
                    <a:pt x="8525" y="3152"/>
                  </a:cubicBezTo>
                  <a:close/>
                  <a:moveTo>
                    <a:pt x="6833" y="3592"/>
                  </a:moveTo>
                  <a:cubicBezTo>
                    <a:pt x="6777" y="3676"/>
                    <a:pt x="6749" y="3767"/>
                    <a:pt x="6749" y="3886"/>
                  </a:cubicBezTo>
                  <a:cubicBezTo>
                    <a:pt x="6749" y="3942"/>
                    <a:pt x="6714" y="3970"/>
                    <a:pt x="6714" y="4026"/>
                  </a:cubicBezTo>
                  <a:cubicBezTo>
                    <a:pt x="6686" y="4117"/>
                    <a:pt x="6659" y="4173"/>
                    <a:pt x="6659" y="4264"/>
                  </a:cubicBezTo>
                  <a:cubicBezTo>
                    <a:pt x="6631" y="4236"/>
                    <a:pt x="6603" y="4236"/>
                    <a:pt x="6540" y="4236"/>
                  </a:cubicBezTo>
                  <a:cubicBezTo>
                    <a:pt x="6309" y="4236"/>
                    <a:pt x="6078" y="4292"/>
                    <a:pt x="5875" y="4410"/>
                  </a:cubicBezTo>
                  <a:cubicBezTo>
                    <a:pt x="5840" y="4410"/>
                    <a:pt x="5812" y="4438"/>
                    <a:pt x="5784" y="4438"/>
                  </a:cubicBezTo>
                  <a:cubicBezTo>
                    <a:pt x="5582" y="4438"/>
                    <a:pt x="5351" y="4466"/>
                    <a:pt x="5141" y="4494"/>
                  </a:cubicBezTo>
                  <a:cubicBezTo>
                    <a:pt x="4882" y="4550"/>
                    <a:pt x="4617" y="4697"/>
                    <a:pt x="4358" y="4788"/>
                  </a:cubicBezTo>
                  <a:cubicBezTo>
                    <a:pt x="4183" y="4844"/>
                    <a:pt x="4008" y="4844"/>
                    <a:pt x="3834" y="4900"/>
                  </a:cubicBezTo>
                  <a:cubicBezTo>
                    <a:pt x="4064" y="4725"/>
                    <a:pt x="4330" y="4585"/>
                    <a:pt x="4589" y="4438"/>
                  </a:cubicBezTo>
                  <a:cubicBezTo>
                    <a:pt x="5001" y="4201"/>
                    <a:pt x="5435" y="3998"/>
                    <a:pt x="5875" y="3795"/>
                  </a:cubicBezTo>
                  <a:lnTo>
                    <a:pt x="6015" y="3795"/>
                  </a:lnTo>
                  <a:cubicBezTo>
                    <a:pt x="6253" y="3739"/>
                    <a:pt x="6484" y="3676"/>
                    <a:pt x="6714" y="3620"/>
                  </a:cubicBezTo>
                  <a:cubicBezTo>
                    <a:pt x="6749" y="3620"/>
                    <a:pt x="6805" y="3592"/>
                    <a:pt x="6833" y="3592"/>
                  </a:cubicBezTo>
                  <a:close/>
                  <a:moveTo>
                    <a:pt x="7330" y="5222"/>
                  </a:moveTo>
                  <a:cubicBezTo>
                    <a:pt x="7302" y="5250"/>
                    <a:pt x="7274" y="5285"/>
                    <a:pt x="7239" y="5340"/>
                  </a:cubicBezTo>
                  <a:cubicBezTo>
                    <a:pt x="7183" y="5326"/>
                    <a:pt x="7125" y="5319"/>
                    <a:pt x="7063" y="5319"/>
                  </a:cubicBezTo>
                  <a:cubicBezTo>
                    <a:pt x="7001" y="5319"/>
                    <a:pt x="6935" y="5326"/>
                    <a:pt x="6861" y="5340"/>
                  </a:cubicBezTo>
                  <a:cubicBezTo>
                    <a:pt x="6833" y="5340"/>
                    <a:pt x="6777" y="5368"/>
                    <a:pt x="6749" y="5368"/>
                  </a:cubicBezTo>
                  <a:cubicBezTo>
                    <a:pt x="6714" y="5340"/>
                    <a:pt x="6686" y="5285"/>
                    <a:pt x="6659" y="5250"/>
                  </a:cubicBezTo>
                  <a:cubicBezTo>
                    <a:pt x="6749" y="5250"/>
                    <a:pt x="6805" y="5285"/>
                    <a:pt x="6889" y="5285"/>
                  </a:cubicBezTo>
                  <a:cubicBezTo>
                    <a:pt x="7036" y="5285"/>
                    <a:pt x="7183" y="5285"/>
                    <a:pt x="7330" y="5222"/>
                  </a:cubicBezTo>
                  <a:close/>
                  <a:moveTo>
                    <a:pt x="9309" y="5222"/>
                  </a:moveTo>
                  <a:cubicBezTo>
                    <a:pt x="9372" y="5222"/>
                    <a:pt x="9400" y="5222"/>
                    <a:pt x="9428" y="5250"/>
                  </a:cubicBezTo>
                  <a:cubicBezTo>
                    <a:pt x="9455" y="5250"/>
                    <a:pt x="9455" y="5285"/>
                    <a:pt x="9455" y="5285"/>
                  </a:cubicBezTo>
                  <a:cubicBezTo>
                    <a:pt x="9483" y="5368"/>
                    <a:pt x="9546" y="5424"/>
                    <a:pt x="9602" y="5487"/>
                  </a:cubicBezTo>
                  <a:lnTo>
                    <a:pt x="9574" y="5459"/>
                  </a:lnTo>
                  <a:cubicBezTo>
                    <a:pt x="9455" y="5368"/>
                    <a:pt x="9337" y="5285"/>
                    <a:pt x="9225" y="5222"/>
                  </a:cubicBezTo>
                  <a:close/>
                  <a:moveTo>
                    <a:pt x="9749" y="5571"/>
                  </a:moveTo>
                  <a:cubicBezTo>
                    <a:pt x="9833" y="5640"/>
                    <a:pt x="9922" y="5672"/>
                    <a:pt x="10011" y="5672"/>
                  </a:cubicBezTo>
                  <a:cubicBezTo>
                    <a:pt x="10040" y="5672"/>
                    <a:pt x="10070" y="5669"/>
                    <a:pt x="10099" y="5662"/>
                  </a:cubicBezTo>
                  <a:lnTo>
                    <a:pt x="10099" y="5662"/>
                  </a:lnTo>
                  <a:cubicBezTo>
                    <a:pt x="10099" y="5662"/>
                    <a:pt x="10099" y="5690"/>
                    <a:pt x="10071" y="5690"/>
                  </a:cubicBezTo>
                  <a:cubicBezTo>
                    <a:pt x="10036" y="5718"/>
                    <a:pt x="10008" y="5746"/>
                    <a:pt x="10008" y="5774"/>
                  </a:cubicBezTo>
                  <a:lnTo>
                    <a:pt x="9980" y="5774"/>
                  </a:lnTo>
                  <a:cubicBezTo>
                    <a:pt x="9896" y="5718"/>
                    <a:pt x="9805" y="5634"/>
                    <a:pt x="9749" y="5571"/>
                  </a:cubicBezTo>
                  <a:close/>
                  <a:moveTo>
                    <a:pt x="5508" y="5363"/>
                  </a:moveTo>
                  <a:cubicBezTo>
                    <a:pt x="5683" y="5363"/>
                    <a:pt x="5858" y="5400"/>
                    <a:pt x="6015" y="5487"/>
                  </a:cubicBezTo>
                  <a:cubicBezTo>
                    <a:pt x="6078" y="5515"/>
                    <a:pt x="6106" y="5599"/>
                    <a:pt x="6078" y="5662"/>
                  </a:cubicBezTo>
                  <a:cubicBezTo>
                    <a:pt x="5987" y="5949"/>
                    <a:pt x="5812" y="6096"/>
                    <a:pt x="5526" y="6096"/>
                  </a:cubicBezTo>
                  <a:cubicBezTo>
                    <a:pt x="5288" y="6068"/>
                    <a:pt x="5029" y="5949"/>
                    <a:pt x="4882" y="5809"/>
                  </a:cubicBezTo>
                  <a:cubicBezTo>
                    <a:pt x="4792" y="5774"/>
                    <a:pt x="4764" y="5690"/>
                    <a:pt x="4764" y="5599"/>
                  </a:cubicBezTo>
                  <a:cubicBezTo>
                    <a:pt x="4792" y="5515"/>
                    <a:pt x="4854" y="5487"/>
                    <a:pt x="4910" y="5487"/>
                  </a:cubicBezTo>
                  <a:cubicBezTo>
                    <a:pt x="4938" y="5459"/>
                    <a:pt x="4966" y="5459"/>
                    <a:pt x="5001" y="5459"/>
                  </a:cubicBezTo>
                  <a:cubicBezTo>
                    <a:pt x="5159" y="5400"/>
                    <a:pt x="5333" y="5363"/>
                    <a:pt x="5508" y="5363"/>
                  </a:cubicBezTo>
                  <a:close/>
                  <a:moveTo>
                    <a:pt x="9106" y="6508"/>
                  </a:moveTo>
                  <a:cubicBezTo>
                    <a:pt x="9162" y="6536"/>
                    <a:pt x="9197" y="6564"/>
                    <a:pt x="9253" y="6592"/>
                  </a:cubicBezTo>
                  <a:cubicBezTo>
                    <a:pt x="9225" y="6620"/>
                    <a:pt x="9225" y="6648"/>
                    <a:pt x="9225" y="6711"/>
                  </a:cubicBezTo>
                  <a:lnTo>
                    <a:pt x="9197" y="6942"/>
                  </a:lnTo>
                  <a:cubicBezTo>
                    <a:pt x="9162" y="6795"/>
                    <a:pt x="9134" y="6648"/>
                    <a:pt x="9106" y="6508"/>
                  </a:cubicBezTo>
                  <a:close/>
                  <a:moveTo>
                    <a:pt x="9777" y="6942"/>
                  </a:moveTo>
                  <a:lnTo>
                    <a:pt x="9805" y="6970"/>
                  </a:lnTo>
                  <a:cubicBezTo>
                    <a:pt x="9805" y="6970"/>
                    <a:pt x="9777" y="6970"/>
                    <a:pt x="9777" y="6998"/>
                  </a:cubicBezTo>
                  <a:lnTo>
                    <a:pt x="9777" y="6942"/>
                  </a:lnTo>
                  <a:close/>
                  <a:moveTo>
                    <a:pt x="8057" y="6068"/>
                  </a:moveTo>
                  <a:cubicBezTo>
                    <a:pt x="8260" y="6508"/>
                    <a:pt x="8498" y="6914"/>
                    <a:pt x="8784" y="7291"/>
                  </a:cubicBezTo>
                  <a:cubicBezTo>
                    <a:pt x="8812" y="7522"/>
                    <a:pt x="8847" y="7760"/>
                    <a:pt x="8931" y="7991"/>
                  </a:cubicBezTo>
                  <a:cubicBezTo>
                    <a:pt x="8959" y="8081"/>
                    <a:pt x="9022" y="8109"/>
                    <a:pt x="9078" y="8109"/>
                  </a:cubicBezTo>
                  <a:lnTo>
                    <a:pt x="9078" y="8165"/>
                  </a:lnTo>
                  <a:lnTo>
                    <a:pt x="9078" y="8284"/>
                  </a:lnTo>
                  <a:cubicBezTo>
                    <a:pt x="9050" y="8431"/>
                    <a:pt x="9022" y="8571"/>
                    <a:pt x="8987" y="8746"/>
                  </a:cubicBezTo>
                  <a:cubicBezTo>
                    <a:pt x="8875" y="8809"/>
                    <a:pt x="8756" y="8893"/>
                    <a:pt x="8637" y="8983"/>
                  </a:cubicBezTo>
                  <a:cubicBezTo>
                    <a:pt x="8525" y="9039"/>
                    <a:pt x="8407" y="9130"/>
                    <a:pt x="8288" y="9186"/>
                  </a:cubicBezTo>
                  <a:cubicBezTo>
                    <a:pt x="8234" y="9128"/>
                    <a:pt x="8166" y="9084"/>
                    <a:pt x="8094" y="9084"/>
                  </a:cubicBezTo>
                  <a:cubicBezTo>
                    <a:pt x="8054" y="9084"/>
                    <a:pt x="8013" y="9098"/>
                    <a:pt x="7973" y="9130"/>
                  </a:cubicBezTo>
                  <a:cubicBezTo>
                    <a:pt x="7561" y="9417"/>
                    <a:pt x="7155" y="9711"/>
                    <a:pt x="6686" y="9941"/>
                  </a:cubicBezTo>
                  <a:cubicBezTo>
                    <a:pt x="6428" y="10032"/>
                    <a:pt x="6134" y="10088"/>
                    <a:pt x="5840" y="10144"/>
                  </a:cubicBezTo>
                  <a:cubicBezTo>
                    <a:pt x="5610" y="10179"/>
                    <a:pt x="5379" y="10235"/>
                    <a:pt x="5113" y="10235"/>
                  </a:cubicBezTo>
                  <a:cubicBezTo>
                    <a:pt x="5029" y="10235"/>
                    <a:pt x="4854" y="10235"/>
                    <a:pt x="4736" y="10207"/>
                  </a:cubicBezTo>
                  <a:cubicBezTo>
                    <a:pt x="4652" y="10179"/>
                    <a:pt x="4561" y="10144"/>
                    <a:pt x="4442" y="10116"/>
                  </a:cubicBezTo>
                  <a:cubicBezTo>
                    <a:pt x="4428" y="10102"/>
                    <a:pt x="4407" y="10095"/>
                    <a:pt x="4383" y="10095"/>
                  </a:cubicBezTo>
                  <a:cubicBezTo>
                    <a:pt x="4358" y="10095"/>
                    <a:pt x="4330" y="10102"/>
                    <a:pt x="4302" y="10116"/>
                  </a:cubicBezTo>
                  <a:cubicBezTo>
                    <a:pt x="3834" y="9941"/>
                    <a:pt x="3365" y="9767"/>
                    <a:pt x="2841" y="9739"/>
                  </a:cubicBezTo>
                  <a:cubicBezTo>
                    <a:pt x="2932" y="9683"/>
                    <a:pt x="3016" y="9620"/>
                    <a:pt x="3106" y="9564"/>
                  </a:cubicBezTo>
                  <a:cubicBezTo>
                    <a:pt x="3348" y="9401"/>
                    <a:pt x="3212" y="9062"/>
                    <a:pt x="2960" y="9062"/>
                  </a:cubicBezTo>
                  <a:cubicBezTo>
                    <a:pt x="2942" y="9062"/>
                    <a:pt x="2923" y="9064"/>
                    <a:pt x="2904" y="9067"/>
                  </a:cubicBezTo>
                  <a:cubicBezTo>
                    <a:pt x="2554" y="9130"/>
                    <a:pt x="2316" y="9333"/>
                    <a:pt x="2030" y="9536"/>
                  </a:cubicBezTo>
                  <a:cubicBezTo>
                    <a:pt x="1820" y="9683"/>
                    <a:pt x="1589" y="9795"/>
                    <a:pt x="1386" y="9913"/>
                  </a:cubicBezTo>
                  <a:cubicBezTo>
                    <a:pt x="1295" y="9969"/>
                    <a:pt x="1184" y="10060"/>
                    <a:pt x="1093" y="10116"/>
                  </a:cubicBezTo>
                  <a:cubicBezTo>
                    <a:pt x="1093" y="9941"/>
                    <a:pt x="1121" y="9795"/>
                    <a:pt x="1121" y="9655"/>
                  </a:cubicBezTo>
                  <a:cubicBezTo>
                    <a:pt x="1156" y="9564"/>
                    <a:pt x="1156" y="9480"/>
                    <a:pt x="1156" y="9417"/>
                  </a:cubicBezTo>
                  <a:cubicBezTo>
                    <a:pt x="1156" y="9389"/>
                    <a:pt x="1156" y="9361"/>
                    <a:pt x="1184" y="9333"/>
                  </a:cubicBezTo>
                  <a:lnTo>
                    <a:pt x="1184" y="9214"/>
                  </a:lnTo>
                  <a:cubicBezTo>
                    <a:pt x="1184" y="9011"/>
                    <a:pt x="1211" y="8837"/>
                    <a:pt x="1239" y="8634"/>
                  </a:cubicBezTo>
                  <a:cubicBezTo>
                    <a:pt x="1239" y="8606"/>
                    <a:pt x="1239" y="8571"/>
                    <a:pt x="1211" y="8571"/>
                  </a:cubicBezTo>
                  <a:lnTo>
                    <a:pt x="1211" y="8515"/>
                  </a:lnTo>
                  <a:cubicBezTo>
                    <a:pt x="1211" y="8193"/>
                    <a:pt x="1184" y="7844"/>
                    <a:pt x="1093" y="7494"/>
                  </a:cubicBezTo>
                  <a:lnTo>
                    <a:pt x="1093" y="7466"/>
                  </a:lnTo>
                  <a:cubicBezTo>
                    <a:pt x="1121" y="7466"/>
                    <a:pt x="1156" y="7438"/>
                    <a:pt x="1184" y="7410"/>
                  </a:cubicBezTo>
                  <a:cubicBezTo>
                    <a:pt x="1267" y="7347"/>
                    <a:pt x="1358" y="7235"/>
                    <a:pt x="1414" y="7144"/>
                  </a:cubicBezTo>
                  <a:cubicBezTo>
                    <a:pt x="1470" y="7172"/>
                    <a:pt x="1561" y="7235"/>
                    <a:pt x="1645" y="7263"/>
                  </a:cubicBezTo>
                  <a:lnTo>
                    <a:pt x="1645" y="7291"/>
                  </a:lnTo>
                  <a:cubicBezTo>
                    <a:pt x="1736" y="7382"/>
                    <a:pt x="1820" y="7466"/>
                    <a:pt x="1911" y="7522"/>
                  </a:cubicBezTo>
                  <a:cubicBezTo>
                    <a:pt x="1939" y="7585"/>
                    <a:pt x="1967" y="7641"/>
                    <a:pt x="2030" y="7669"/>
                  </a:cubicBezTo>
                  <a:cubicBezTo>
                    <a:pt x="2232" y="7872"/>
                    <a:pt x="2491" y="7991"/>
                    <a:pt x="2757" y="8081"/>
                  </a:cubicBezTo>
                  <a:cubicBezTo>
                    <a:pt x="2932" y="8165"/>
                    <a:pt x="3078" y="8256"/>
                    <a:pt x="3218" y="8312"/>
                  </a:cubicBezTo>
                  <a:cubicBezTo>
                    <a:pt x="3272" y="8327"/>
                    <a:pt x="3323" y="8334"/>
                    <a:pt x="3372" y="8334"/>
                  </a:cubicBezTo>
                  <a:cubicBezTo>
                    <a:pt x="3513" y="8334"/>
                    <a:pt x="3632" y="8275"/>
                    <a:pt x="3715" y="8165"/>
                  </a:cubicBezTo>
                  <a:lnTo>
                    <a:pt x="3862" y="8165"/>
                  </a:lnTo>
                  <a:cubicBezTo>
                    <a:pt x="4036" y="8137"/>
                    <a:pt x="4211" y="8137"/>
                    <a:pt x="4386" y="8109"/>
                  </a:cubicBezTo>
                  <a:cubicBezTo>
                    <a:pt x="4455" y="8114"/>
                    <a:pt x="4524" y="8116"/>
                    <a:pt x="4594" y="8116"/>
                  </a:cubicBezTo>
                  <a:cubicBezTo>
                    <a:pt x="4997" y="8116"/>
                    <a:pt x="5402" y="8038"/>
                    <a:pt x="5701" y="7788"/>
                  </a:cubicBezTo>
                  <a:cubicBezTo>
                    <a:pt x="5729" y="7760"/>
                    <a:pt x="5729" y="7732"/>
                    <a:pt x="5757" y="7697"/>
                  </a:cubicBezTo>
                  <a:cubicBezTo>
                    <a:pt x="6190" y="7494"/>
                    <a:pt x="6631" y="7235"/>
                    <a:pt x="6980" y="6858"/>
                  </a:cubicBezTo>
                  <a:cubicBezTo>
                    <a:pt x="7099" y="6711"/>
                    <a:pt x="7183" y="6564"/>
                    <a:pt x="7211" y="6361"/>
                  </a:cubicBezTo>
                  <a:cubicBezTo>
                    <a:pt x="7330" y="6417"/>
                    <a:pt x="7414" y="6473"/>
                    <a:pt x="7561" y="6473"/>
                  </a:cubicBezTo>
                  <a:cubicBezTo>
                    <a:pt x="7576" y="6476"/>
                    <a:pt x="7591" y="6477"/>
                    <a:pt x="7606" y="6477"/>
                  </a:cubicBezTo>
                  <a:cubicBezTo>
                    <a:pt x="7797" y="6477"/>
                    <a:pt x="8003" y="6283"/>
                    <a:pt x="8029" y="6096"/>
                  </a:cubicBezTo>
                  <a:lnTo>
                    <a:pt x="8057" y="6068"/>
                  </a:lnTo>
                  <a:close/>
                  <a:moveTo>
                    <a:pt x="9228" y="12420"/>
                  </a:moveTo>
                  <a:lnTo>
                    <a:pt x="9228" y="12420"/>
                  </a:lnTo>
                  <a:cubicBezTo>
                    <a:pt x="9273" y="12429"/>
                    <a:pt x="9320" y="12457"/>
                    <a:pt x="9372" y="12480"/>
                  </a:cubicBezTo>
                  <a:cubicBezTo>
                    <a:pt x="9535" y="12519"/>
                    <a:pt x="9698" y="12559"/>
                    <a:pt x="9864" y="12559"/>
                  </a:cubicBezTo>
                  <a:cubicBezTo>
                    <a:pt x="9932" y="12559"/>
                    <a:pt x="10001" y="12552"/>
                    <a:pt x="10071" y="12536"/>
                  </a:cubicBezTo>
                  <a:lnTo>
                    <a:pt x="10127" y="12592"/>
                  </a:lnTo>
                  <a:cubicBezTo>
                    <a:pt x="10127" y="12651"/>
                    <a:pt x="10127" y="12679"/>
                    <a:pt x="10150" y="12729"/>
                  </a:cubicBezTo>
                  <a:lnTo>
                    <a:pt x="10150" y="12729"/>
                  </a:lnTo>
                  <a:cubicBezTo>
                    <a:pt x="10139" y="12727"/>
                    <a:pt x="10128" y="12726"/>
                    <a:pt x="10117" y="12726"/>
                  </a:cubicBezTo>
                  <a:cubicBezTo>
                    <a:pt x="9989" y="12726"/>
                    <a:pt x="9866" y="12855"/>
                    <a:pt x="9896" y="13004"/>
                  </a:cubicBezTo>
                  <a:cubicBezTo>
                    <a:pt x="9924" y="13179"/>
                    <a:pt x="9952" y="13326"/>
                    <a:pt x="10008" y="13466"/>
                  </a:cubicBezTo>
                  <a:cubicBezTo>
                    <a:pt x="9952" y="13410"/>
                    <a:pt x="9924" y="13326"/>
                    <a:pt x="9861" y="13263"/>
                  </a:cubicBezTo>
                  <a:cubicBezTo>
                    <a:pt x="9659" y="12942"/>
                    <a:pt x="9457" y="12685"/>
                    <a:pt x="9228" y="12420"/>
                  </a:cubicBezTo>
                  <a:close/>
                  <a:moveTo>
                    <a:pt x="16205" y="1"/>
                  </a:moveTo>
                  <a:cubicBezTo>
                    <a:pt x="16074" y="1"/>
                    <a:pt x="15948" y="49"/>
                    <a:pt x="15805" y="68"/>
                  </a:cubicBezTo>
                  <a:cubicBezTo>
                    <a:pt x="15665" y="96"/>
                    <a:pt x="15518" y="96"/>
                    <a:pt x="15343" y="96"/>
                  </a:cubicBezTo>
                  <a:cubicBezTo>
                    <a:pt x="14965" y="152"/>
                    <a:pt x="14581" y="215"/>
                    <a:pt x="14203" y="299"/>
                  </a:cubicBezTo>
                  <a:cubicBezTo>
                    <a:pt x="14091" y="327"/>
                    <a:pt x="14001" y="418"/>
                    <a:pt x="13973" y="502"/>
                  </a:cubicBezTo>
                  <a:cubicBezTo>
                    <a:pt x="13392" y="705"/>
                    <a:pt x="12805" y="942"/>
                    <a:pt x="12224" y="1117"/>
                  </a:cubicBezTo>
                  <a:cubicBezTo>
                    <a:pt x="12180" y="1115"/>
                    <a:pt x="12136" y="1114"/>
                    <a:pt x="12092" y="1114"/>
                  </a:cubicBezTo>
                  <a:cubicBezTo>
                    <a:pt x="11529" y="1114"/>
                    <a:pt x="11013" y="1274"/>
                    <a:pt x="10448" y="1404"/>
                  </a:cubicBezTo>
                  <a:cubicBezTo>
                    <a:pt x="9861" y="1523"/>
                    <a:pt x="9253" y="1614"/>
                    <a:pt x="8700" y="1872"/>
                  </a:cubicBezTo>
                  <a:cubicBezTo>
                    <a:pt x="8435" y="1991"/>
                    <a:pt x="8148" y="2194"/>
                    <a:pt x="7910" y="2397"/>
                  </a:cubicBezTo>
                  <a:lnTo>
                    <a:pt x="7735" y="2397"/>
                  </a:lnTo>
                  <a:cubicBezTo>
                    <a:pt x="7623" y="2425"/>
                    <a:pt x="7477" y="2488"/>
                    <a:pt x="7358" y="2544"/>
                  </a:cubicBezTo>
                  <a:cubicBezTo>
                    <a:pt x="7239" y="2571"/>
                    <a:pt x="7127" y="2599"/>
                    <a:pt x="7008" y="2627"/>
                  </a:cubicBezTo>
                  <a:cubicBezTo>
                    <a:pt x="6889" y="2690"/>
                    <a:pt x="6749" y="2746"/>
                    <a:pt x="6631" y="2802"/>
                  </a:cubicBezTo>
                  <a:cubicBezTo>
                    <a:pt x="6365" y="2865"/>
                    <a:pt x="6106" y="2921"/>
                    <a:pt x="5875" y="3012"/>
                  </a:cubicBezTo>
                  <a:cubicBezTo>
                    <a:pt x="5784" y="3040"/>
                    <a:pt x="5701" y="3040"/>
                    <a:pt x="5610" y="3068"/>
                  </a:cubicBezTo>
                  <a:cubicBezTo>
                    <a:pt x="5351" y="3096"/>
                    <a:pt x="5085" y="3152"/>
                    <a:pt x="4854" y="3243"/>
                  </a:cubicBezTo>
                  <a:cubicBezTo>
                    <a:pt x="4239" y="3473"/>
                    <a:pt x="3568" y="3823"/>
                    <a:pt x="3134" y="4320"/>
                  </a:cubicBezTo>
                  <a:cubicBezTo>
                    <a:pt x="3043" y="4376"/>
                    <a:pt x="2960" y="4466"/>
                    <a:pt x="2841" y="4522"/>
                  </a:cubicBezTo>
                  <a:cubicBezTo>
                    <a:pt x="2729" y="4585"/>
                    <a:pt x="2610" y="4613"/>
                    <a:pt x="2491" y="4697"/>
                  </a:cubicBezTo>
                  <a:cubicBezTo>
                    <a:pt x="2232" y="4816"/>
                    <a:pt x="1967" y="4991"/>
                    <a:pt x="1764" y="5194"/>
                  </a:cubicBezTo>
                  <a:cubicBezTo>
                    <a:pt x="1680" y="5285"/>
                    <a:pt x="1589" y="5396"/>
                    <a:pt x="1505" y="5515"/>
                  </a:cubicBezTo>
                  <a:cubicBezTo>
                    <a:pt x="1358" y="5634"/>
                    <a:pt x="1239" y="5774"/>
                    <a:pt x="1156" y="5893"/>
                  </a:cubicBezTo>
                  <a:cubicBezTo>
                    <a:pt x="1065" y="6040"/>
                    <a:pt x="946" y="6214"/>
                    <a:pt x="862" y="6417"/>
                  </a:cubicBezTo>
                  <a:cubicBezTo>
                    <a:pt x="834" y="6361"/>
                    <a:pt x="771" y="6298"/>
                    <a:pt x="715" y="6242"/>
                  </a:cubicBezTo>
                  <a:cubicBezTo>
                    <a:pt x="682" y="6209"/>
                    <a:pt x="639" y="6194"/>
                    <a:pt x="595" y="6194"/>
                  </a:cubicBezTo>
                  <a:cubicBezTo>
                    <a:pt x="528" y="6194"/>
                    <a:pt x="459" y="6231"/>
                    <a:pt x="421" y="6298"/>
                  </a:cubicBezTo>
                  <a:cubicBezTo>
                    <a:pt x="365" y="6242"/>
                    <a:pt x="281" y="6187"/>
                    <a:pt x="219" y="6124"/>
                  </a:cubicBezTo>
                  <a:cubicBezTo>
                    <a:pt x="201" y="6115"/>
                    <a:pt x="184" y="6111"/>
                    <a:pt x="167" y="6111"/>
                  </a:cubicBezTo>
                  <a:cubicBezTo>
                    <a:pt x="75" y="6111"/>
                    <a:pt x="1" y="6227"/>
                    <a:pt x="72" y="6298"/>
                  </a:cubicBezTo>
                  <a:cubicBezTo>
                    <a:pt x="247" y="6508"/>
                    <a:pt x="365" y="6739"/>
                    <a:pt x="456" y="6970"/>
                  </a:cubicBezTo>
                  <a:cubicBezTo>
                    <a:pt x="365" y="6970"/>
                    <a:pt x="247" y="7033"/>
                    <a:pt x="219" y="7172"/>
                  </a:cubicBezTo>
                  <a:cubicBezTo>
                    <a:pt x="163" y="7466"/>
                    <a:pt x="309" y="7844"/>
                    <a:pt x="337" y="8165"/>
                  </a:cubicBezTo>
                  <a:cubicBezTo>
                    <a:pt x="393" y="8571"/>
                    <a:pt x="456" y="8983"/>
                    <a:pt x="512" y="9417"/>
                  </a:cubicBezTo>
                  <a:cubicBezTo>
                    <a:pt x="540" y="9536"/>
                    <a:pt x="596" y="9592"/>
                    <a:pt x="687" y="9620"/>
                  </a:cubicBezTo>
                  <a:cubicBezTo>
                    <a:pt x="687" y="9655"/>
                    <a:pt x="687" y="9683"/>
                    <a:pt x="659" y="9711"/>
                  </a:cubicBezTo>
                  <a:cubicBezTo>
                    <a:pt x="631" y="9885"/>
                    <a:pt x="568" y="10179"/>
                    <a:pt x="659" y="10382"/>
                  </a:cubicBezTo>
                  <a:lnTo>
                    <a:pt x="659" y="10410"/>
                  </a:lnTo>
                  <a:lnTo>
                    <a:pt x="631" y="10410"/>
                  </a:lnTo>
                  <a:cubicBezTo>
                    <a:pt x="621" y="10408"/>
                    <a:pt x="610" y="10407"/>
                    <a:pt x="600" y="10407"/>
                  </a:cubicBezTo>
                  <a:cubicBezTo>
                    <a:pt x="465" y="10407"/>
                    <a:pt x="346" y="10567"/>
                    <a:pt x="456" y="10704"/>
                  </a:cubicBezTo>
                  <a:cubicBezTo>
                    <a:pt x="507" y="10754"/>
                    <a:pt x="576" y="10771"/>
                    <a:pt x="651" y="10771"/>
                  </a:cubicBezTo>
                  <a:cubicBezTo>
                    <a:pt x="740" y="10771"/>
                    <a:pt x="837" y="10747"/>
                    <a:pt x="918" y="10732"/>
                  </a:cubicBezTo>
                  <a:cubicBezTo>
                    <a:pt x="946" y="10704"/>
                    <a:pt x="1009" y="10704"/>
                    <a:pt x="1037" y="10669"/>
                  </a:cubicBezTo>
                  <a:cubicBezTo>
                    <a:pt x="1084" y="10688"/>
                    <a:pt x="1134" y="10706"/>
                    <a:pt x="1184" y="10706"/>
                  </a:cubicBezTo>
                  <a:cubicBezTo>
                    <a:pt x="1222" y="10706"/>
                    <a:pt x="1259" y="10696"/>
                    <a:pt x="1295" y="10669"/>
                  </a:cubicBezTo>
                  <a:cubicBezTo>
                    <a:pt x="1680" y="10466"/>
                    <a:pt x="2113" y="10382"/>
                    <a:pt x="2554" y="10382"/>
                  </a:cubicBezTo>
                  <a:cubicBezTo>
                    <a:pt x="2582" y="10382"/>
                    <a:pt x="2610" y="10410"/>
                    <a:pt x="2666" y="10410"/>
                  </a:cubicBezTo>
                  <a:cubicBezTo>
                    <a:pt x="2757" y="10438"/>
                    <a:pt x="2841" y="10466"/>
                    <a:pt x="2932" y="10494"/>
                  </a:cubicBezTo>
                  <a:cubicBezTo>
                    <a:pt x="3016" y="10494"/>
                    <a:pt x="3134" y="10494"/>
                    <a:pt x="3253" y="10529"/>
                  </a:cubicBezTo>
                  <a:cubicBezTo>
                    <a:pt x="3428" y="10557"/>
                    <a:pt x="3603" y="10613"/>
                    <a:pt x="3743" y="10704"/>
                  </a:cubicBezTo>
                  <a:cubicBezTo>
                    <a:pt x="3862" y="10732"/>
                    <a:pt x="3952" y="10787"/>
                    <a:pt x="4036" y="10815"/>
                  </a:cubicBezTo>
                  <a:cubicBezTo>
                    <a:pt x="4267" y="10934"/>
                    <a:pt x="4533" y="11053"/>
                    <a:pt x="4680" y="11256"/>
                  </a:cubicBezTo>
                  <a:lnTo>
                    <a:pt x="4680" y="11284"/>
                  </a:lnTo>
                  <a:cubicBezTo>
                    <a:pt x="4764" y="11312"/>
                    <a:pt x="4854" y="11312"/>
                    <a:pt x="4938" y="11340"/>
                  </a:cubicBezTo>
                  <a:cubicBezTo>
                    <a:pt x="5029" y="11368"/>
                    <a:pt x="5141" y="11431"/>
                    <a:pt x="5260" y="11459"/>
                  </a:cubicBezTo>
                  <a:cubicBezTo>
                    <a:pt x="5429" y="11512"/>
                    <a:pt x="5594" y="11531"/>
                    <a:pt x="5761" y="11531"/>
                  </a:cubicBezTo>
                  <a:cubicBezTo>
                    <a:pt x="5857" y="11531"/>
                    <a:pt x="5953" y="11525"/>
                    <a:pt x="6050" y="11515"/>
                  </a:cubicBezTo>
                  <a:lnTo>
                    <a:pt x="6050" y="11515"/>
                  </a:lnTo>
                  <a:cubicBezTo>
                    <a:pt x="6015" y="11634"/>
                    <a:pt x="6078" y="11780"/>
                    <a:pt x="6253" y="11836"/>
                  </a:cubicBezTo>
                  <a:cubicBezTo>
                    <a:pt x="6281" y="11892"/>
                    <a:pt x="6309" y="11955"/>
                    <a:pt x="6365" y="12011"/>
                  </a:cubicBezTo>
                  <a:cubicBezTo>
                    <a:pt x="6459" y="11986"/>
                    <a:pt x="6558" y="11972"/>
                    <a:pt x="6656" y="11972"/>
                  </a:cubicBezTo>
                  <a:cubicBezTo>
                    <a:pt x="6776" y="11972"/>
                    <a:pt x="6897" y="11993"/>
                    <a:pt x="7008" y="12039"/>
                  </a:cubicBezTo>
                  <a:lnTo>
                    <a:pt x="7036" y="12011"/>
                  </a:lnTo>
                  <a:cubicBezTo>
                    <a:pt x="7505" y="12067"/>
                    <a:pt x="7938" y="12130"/>
                    <a:pt x="8407" y="12214"/>
                  </a:cubicBezTo>
                  <a:cubicBezTo>
                    <a:pt x="8463" y="12242"/>
                    <a:pt x="8525" y="12305"/>
                    <a:pt x="8581" y="12333"/>
                  </a:cubicBezTo>
                  <a:cubicBezTo>
                    <a:pt x="8581" y="12389"/>
                    <a:pt x="8581" y="12417"/>
                    <a:pt x="8609" y="12452"/>
                  </a:cubicBezTo>
                  <a:cubicBezTo>
                    <a:pt x="8728" y="12654"/>
                    <a:pt x="8784" y="12885"/>
                    <a:pt x="8847" y="13116"/>
                  </a:cubicBezTo>
                  <a:cubicBezTo>
                    <a:pt x="8931" y="13326"/>
                    <a:pt x="9022" y="13528"/>
                    <a:pt x="9106" y="13731"/>
                  </a:cubicBezTo>
                  <a:cubicBezTo>
                    <a:pt x="9134" y="13850"/>
                    <a:pt x="9197" y="13934"/>
                    <a:pt x="9225" y="14025"/>
                  </a:cubicBezTo>
                  <a:cubicBezTo>
                    <a:pt x="9253" y="14025"/>
                    <a:pt x="9281" y="14025"/>
                    <a:pt x="9309" y="14053"/>
                  </a:cubicBezTo>
                  <a:cubicBezTo>
                    <a:pt x="9400" y="14053"/>
                    <a:pt x="9483" y="14109"/>
                    <a:pt x="9511" y="14228"/>
                  </a:cubicBezTo>
                  <a:cubicBezTo>
                    <a:pt x="9546" y="14340"/>
                    <a:pt x="9602" y="14431"/>
                    <a:pt x="9630" y="14549"/>
                  </a:cubicBezTo>
                  <a:cubicBezTo>
                    <a:pt x="9721" y="14752"/>
                    <a:pt x="9777" y="14927"/>
                    <a:pt x="9861" y="15130"/>
                  </a:cubicBezTo>
                  <a:cubicBezTo>
                    <a:pt x="9924" y="15249"/>
                    <a:pt x="9952" y="15360"/>
                    <a:pt x="10008" y="15479"/>
                  </a:cubicBezTo>
                  <a:cubicBezTo>
                    <a:pt x="10036" y="15507"/>
                    <a:pt x="10071" y="15507"/>
                    <a:pt x="10099" y="15535"/>
                  </a:cubicBezTo>
                  <a:cubicBezTo>
                    <a:pt x="10155" y="15598"/>
                    <a:pt x="10211" y="15626"/>
                    <a:pt x="10274" y="15682"/>
                  </a:cubicBezTo>
                  <a:cubicBezTo>
                    <a:pt x="10504" y="15773"/>
                    <a:pt x="10735" y="15857"/>
                    <a:pt x="10945" y="16032"/>
                  </a:cubicBezTo>
                  <a:cubicBezTo>
                    <a:pt x="11057" y="16060"/>
                    <a:pt x="11176" y="16123"/>
                    <a:pt x="11294" y="16151"/>
                  </a:cubicBezTo>
                  <a:cubicBezTo>
                    <a:pt x="11406" y="16179"/>
                    <a:pt x="11553" y="16207"/>
                    <a:pt x="11700" y="16235"/>
                  </a:cubicBezTo>
                  <a:cubicBezTo>
                    <a:pt x="11406" y="15976"/>
                    <a:pt x="11029" y="15857"/>
                    <a:pt x="10770" y="15563"/>
                  </a:cubicBezTo>
                  <a:cubicBezTo>
                    <a:pt x="10707" y="15507"/>
                    <a:pt x="10651" y="15423"/>
                    <a:pt x="10560" y="15333"/>
                  </a:cubicBezTo>
                  <a:cubicBezTo>
                    <a:pt x="10623" y="15333"/>
                    <a:pt x="10679" y="15277"/>
                    <a:pt x="10679" y="15214"/>
                  </a:cubicBezTo>
                  <a:cubicBezTo>
                    <a:pt x="10704" y="15088"/>
                    <a:pt x="10684" y="14956"/>
                    <a:pt x="10659" y="14823"/>
                  </a:cubicBezTo>
                  <a:lnTo>
                    <a:pt x="10659" y="14823"/>
                  </a:lnTo>
                  <a:cubicBezTo>
                    <a:pt x="10952" y="15369"/>
                    <a:pt x="11326" y="15805"/>
                    <a:pt x="11756" y="16235"/>
                  </a:cubicBezTo>
                  <a:cubicBezTo>
                    <a:pt x="11819" y="16235"/>
                    <a:pt x="11875" y="16263"/>
                    <a:pt x="11931" y="16263"/>
                  </a:cubicBezTo>
                  <a:lnTo>
                    <a:pt x="12308" y="16263"/>
                  </a:lnTo>
                  <a:cubicBezTo>
                    <a:pt x="12399" y="16179"/>
                    <a:pt x="12399" y="16032"/>
                    <a:pt x="12280" y="15913"/>
                  </a:cubicBezTo>
                  <a:cubicBezTo>
                    <a:pt x="12078" y="15710"/>
                    <a:pt x="11847" y="15479"/>
                    <a:pt x="11672" y="15249"/>
                  </a:cubicBezTo>
                  <a:cubicBezTo>
                    <a:pt x="11497" y="14983"/>
                    <a:pt x="11350" y="14689"/>
                    <a:pt x="11204" y="14431"/>
                  </a:cubicBezTo>
                  <a:cubicBezTo>
                    <a:pt x="11001" y="14053"/>
                    <a:pt x="10798" y="13675"/>
                    <a:pt x="10560" y="13291"/>
                  </a:cubicBezTo>
                  <a:lnTo>
                    <a:pt x="10560" y="13291"/>
                  </a:lnTo>
                  <a:cubicBezTo>
                    <a:pt x="10770" y="13556"/>
                    <a:pt x="10945" y="13815"/>
                    <a:pt x="11120" y="14081"/>
                  </a:cubicBezTo>
                  <a:cubicBezTo>
                    <a:pt x="11260" y="14312"/>
                    <a:pt x="11406" y="14549"/>
                    <a:pt x="11553" y="14780"/>
                  </a:cubicBezTo>
                  <a:cubicBezTo>
                    <a:pt x="11700" y="14955"/>
                    <a:pt x="11847" y="15186"/>
                    <a:pt x="12050" y="15277"/>
                  </a:cubicBezTo>
                  <a:cubicBezTo>
                    <a:pt x="12085" y="15293"/>
                    <a:pt x="12128" y="15303"/>
                    <a:pt x="12172" y="15303"/>
                  </a:cubicBezTo>
                  <a:cubicBezTo>
                    <a:pt x="12274" y="15303"/>
                    <a:pt x="12380" y="15252"/>
                    <a:pt x="12399" y="15130"/>
                  </a:cubicBezTo>
                  <a:cubicBezTo>
                    <a:pt x="12399" y="15074"/>
                    <a:pt x="12399" y="15011"/>
                    <a:pt x="12371" y="14927"/>
                  </a:cubicBezTo>
                  <a:lnTo>
                    <a:pt x="12280" y="14836"/>
                  </a:lnTo>
                  <a:cubicBezTo>
                    <a:pt x="12196" y="14752"/>
                    <a:pt x="12134" y="14661"/>
                    <a:pt x="12050" y="14549"/>
                  </a:cubicBezTo>
                  <a:cubicBezTo>
                    <a:pt x="11847" y="14284"/>
                    <a:pt x="11672" y="13990"/>
                    <a:pt x="11469" y="13703"/>
                  </a:cubicBezTo>
                  <a:cubicBezTo>
                    <a:pt x="11378" y="13612"/>
                    <a:pt x="11294" y="13501"/>
                    <a:pt x="11232" y="13410"/>
                  </a:cubicBezTo>
                  <a:cubicBezTo>
                    <a:pt x="10945" y="13004"/>
                    <a:pt x="10651" y="12592"/>
                    <a:pt x="10302" y="12277"/>
                  </a:cubicBezTo>
                  <a:cubicBezTo>
                    <a:pt x="10302" y="12186"/>
                    <a:pt x="10274" y="12158"/>
                    <a:pt x="10211" y="12102"/>
                  </a:cubicBezTo>
                  <a:cubicBezTo>
                    <a:pt x="10155" y="12102"/>
                    <a:pt x="10127" y="12067"/>
                    <a:pt x="10071" y="12039"/>
                  </a:cubicBezTo>
                  <a:cubicBezTo>
                    <a:pt x="10008" y="11983"/>
                    <a:pt x="9924" y="11927"/>
                    <a:pt x="9861" y="11864"/>
                  </a:cubicBezTo>
                  <a:cubicBezTo>
                    <a:pt x="9833" y="11836"/>
                    <a:pt x="9805" y="11822"/>
                    <a:pt x="9776" y="11822"/>
                  </a:cubicBezTo>
                  <a:cubicBezTo>
                    <a:pt x="9747" y="11822"/>
                    <a:pt x="9718" y="11836"/>
                    <a:pt x="9686" y="11864"/>
                  </a:cubicBezTo>
                  <a:cubicBezTo>
                    <a:pt x="9309" y="11717"/>
                    <a:pt x="8931" y="11634"/>
                    <a:pt x="8525" y="11578"/>
                  </a:cubicBezTo>
                  <a:cubicBezTo>
                    <a:pt x="8085" y="11515"/>
                    <a:pt x="7651" y="11543"/>
                    <a:pt x="7211" y="11515"/>
                  </a:cubicBezTo>
                  <a:cubicBezTo>
                    <a:pt x="7183" y="11515"/>
                    <a:pt x="7183" y="11487"/>
                    <a:pt x="7155" y="11487"/>
                  </a:cubicBezTo>
                  <a:cubicBezTo>
                    <a:pt x="7386" y="11431"/>
                    <a:pt x="7589" y="11340"/>
                    <a:pt x="7763" y="11256"/>
                  </a:cubicBezTo>
                  <a:cubicBezTo>
                    <a:pt x="8029" y="11137"/>
                    <a:pt x="8260" y="10990"/>
                    <a:pt x="8498" y="10815"/>
                  </a:cubicBezTo>
                  <a:cubicBezTo>
                    <a:pt x="8553" y="10843"/>
                    <a:pt x="8609" y="10878"/>
                    <a:pt x="8672" y="10906"/>
                  </a:cubicBezTo>
                  <a:cubicBezTo>
                    <a:pt x="8738" y="10919"/>
                    <a:pt x="8803" y="10925"/>
                    <a:pt x="8865" y="10925"/>
                  </a:cubicBezTo>
                  <a:cubicBezTo>
                    <a:pt x="9356" y="10925"/>
                    <a:pt x="9747" y="10556"/>
                    <a:pt x="9952" y="10116"/>
                  </a:cubicBezTo>
                  <a:lnTo>
                    <a:pt x="10008" y="10060"/>
                  </a:lnTo>
                  <a:cubicBezTo>
                    <a:pt x="10036" y="10116"/>
                    <a:pt x="10071" y="10179"/>
                    <a:pt x="10127" y="10235"/>
                  </a:cubicBezTo>
                  <a:cubicBezTo>
                    <a:pt x="10183" y="10291"/>
                    <a:pt x="10183" y="10291"/>
                    <a:pt x="10183" y="10319"/>
                  </a:cubicBezTo>
                  <a:lnTo>
                    <a:pt x="10183" y="10354"/>
                  </a:lnTo>
                  <a:cubicBezTo>
                    <a:pt x="10071" y="10669"/>
                    <a:pt x="10385" y="10962"/>
                    <a:pt x="10595" y="11165"/>
                  </a:cubicBezTo>
                  <a:cubicBezTo>
                    <a:pt x="10798" y="11312"/>
                    <a:pt x="10973" y="11431"/>
                    <a:pt x="11176" y="11543"/>
                  </a:cubicBezTo>
                  <a:cubicBezTo>
                    <a:pt x="11204" y="11543"/>
                    <a:pt x="11204" y="11578"/>
                    <a:pt x="11204" y="11578"/>
                  </a:cubicBezTo>
                  <a:cubicBezTo>
                    <a:pt x="11497" y="11892"/>
                    <a:pt x="11728" y="12242"/>
                    <a:pt x="11959" y="12592"/>
                  </a:cubicBezTo>
                  <a:cubicBezTo>
                    <a:pt x="12196" y="12941"/>
                    <a:pt x="12371" y="13326"/>
                    <a:pt x="12574" y="13703"/>
                  </a:cubicBezTo>
                  <a:cubicBezTo>
                    <a:pt x="12777" y="14081"/>
                    <a:pt x="13008" y="14431"/>
                    <a:pt x="13245" y="14808"/>
                  </a:cubicBezTo>
                  <a:cubicBezTo>
                    <a:pt x="13273" y="14836"/>
                    <a:pt x="13301" y="14864"/>
                    <a:pt x="13357" y="14899"/>
                  </a:cubicBezTo>
                  <a:cubicBezTo>
                    <a:pt x="13392" y="14983"/>
                    <a:pt x="13420" y="15074"/>
                    <a:pt x="13448" y="15158"/>
                  </a:cubicBezTo>
                  <a:cubicBezTo>
                    <a:pt x="13466" y="15196"/>
                    <a:pt x="13499" y="15212"/>
                    <a:pt x="13535" y="15212"/>
                  </a:cubicBezTo>
                  <a:cubicBezTo>
                    <a:pt x="13611" y="15212"/>
                    <a:pt x="13698" y="15139"/>
                    <a:pt x="13679" y="15039"/>
                  </a:cubicBezTo>
                  <a:cubicBezTo>
                    <a:pt x="13651" y="14983"/>
                    <a:pt x="13651" y="14899"/>
                    <a:pt x="13623" y="14836"/>
                  </a:cubicBezTo>
                  <a:cubicBezTo>
                    <a:pt x="13651" y="14808"/>
                    <a:pt x="13679" y="14752"/>
                    <a:pt x="13679" y="14689"/>
                  </a:cubicBezTo>
                  <a:cubicBezTo>
                    <a:pt x="13679" y="14228"/>
                    <a:pt x="13448" y="13787"/>
                    <a:pt x="13273" y="13382"/>
                  </a:cubicBezTo>
                  <a:cubicBezTo>
                    <a:pt x="13071" y="12941"/>
                    <a:pt x="12868" y="12536"/>
                    <a:pt x="12602" y="12130"/>
                  </a:cubicBezTo>
                  <a:cubicBezTo>
                    <a:pt x="12455" y="11927"/>
                    <a:pt x="12308" y="11690"/>
                    <a:pt x="12169" y="11487"/>
                  </a:cubicBezTo>
                  <a:lnTo>
                    <a:pt x="12169" y="11368"/>
                  </a:lnTo>
                  <a:cubicBezTo>
                    <a:pt x="12196" y="11368"/>
                    <a:pt x="12196" y="11403"/>
                    <a:pt x="12224" y="11403"/>
                  </a:cubicBezTo>
                  <a:cubicBezTo>
                    <a:pt x="12252" y="11403"/>
                    <a:pt x="12280" y="11368"/>
                    <a:pt x="12308" y="11368"/>
                  </a:cubicBezTo>
                  <a:cubicBezTo>
                    <a:pt x="12343" y="11368"/>
                    <a:pt x="12343" y="11403"/>
                    <a:pt x="12343" y="11403"/>
                  </a:cubicBezTo>
                  <a:cubicBezTo>
                    <a:pt x="12574" y="11864"/>
                    <a:pt x="12777" y="12361"/>
                    <a:pt x="13008" y="12829"/>
                  </a:cubicBezTo>
                  <a:cubicBezTo>
                    <a:pt x="13245" y="13263"/>
                    <a:pt x="13476" y="13703"/>
                    <a:pt x="13679" y="14137"/>
                  </a:cubicBezTo>
                  <a:cubicBezTo>
                    <a:pt x="13798" y="14375"/>
                    <a:pt x="13917" y="14605"/>
                    <a:pt x="14028" y="14808"/>
                  </a:cubicBezTo>
                  <a:cubicBezTo>
                    <a:pt x="14119" y="14983"/>
                    <a:pt x="14203" y="15186"/>
                    <a:pt x="14350" y="15305"/>
                  </a:cubicBezTo>
                  <a:cubicBezTo>
                    <a:pt x="14378" y="15305"/>
                    <a:pt x="14378" y="15333"/>
                    <a:pt x="14406" y="15360"/>
                  </a:cubicBezTo>
                  <a:cubicBezTo>
                    <a:pt x="14497" y="15277"/>
                    <a:pt x="14581" y="15214"/>
                    <a:pt x="14672" y="15130"/>
                  </a:cubicBezTo>
                  <a:cubicBezTo>
                    <a:pt x="14847" y="14836"/>
                    <a:pt x="15049" y="14549"/>
                    <a:pt x="15280" y="14312"/>
                  </a:cubicBezTo>
                  <a:cubicBezTo>
                    <a:pt x="15280" y="14284"/>
                    <a:pt x="15280" y="14256"/>
                    <a:pt x="15252" y="14256"/>
                  </a:cubicBezTo>
                  <a:cubicBezTo>
                    <a:pt x="15490" y="14200"/>
                    <a:pt x="15665" y="13990"/>
                    <a:pt x="15602" y="13731"/>
                  </a:cubicBezTo>
                  <a:cubicBezTo>
                    <a:pt x="15665" y="13703"/>
                    <a:pt x="15693" y="13703"/>
                    <a:pt x="15749" y="13675"/>
                  </a:cubicBezTo>
                  <a:lnTo>
                    <a:pt x="15749" y="13640"/>
                  </a:lnTo>
                  <a:cubicBezTo>
                    <a:pt x="15777" y="13528"/>
                    <a:pt x="15840" y="13382"/>
                    <a:pt x="15895" y="13263"/>
                  </a:cubicBezTo>
                  <a:cubicBezTo>
                    <a:pt x="15895" y="13235"/>
                    <a:pt x="15923" y="13207"/>
                    <a:pt x="15951" y="13179"/>
                  </a:cubicBezTo>
                  <a:cubicBezTo>
                    <a:pt x="15923" y="13116"/>
                    <a:pt x="15923" y="13088"/>
                    <a:pt x="15895" y="13032"/>
                  </a:cubicBezTo>
                  <a:cubicBezTo>
                    <a:pt x="15895" y="13004"/>
                    <a:pt x="15867" y="12976"/>
                    <a:pt x="15840" y="12941"/>
                  </a:cubicBezTo>
                  <a:cubicBezTo>
                    <a:pt x="15749" y="12738"/>
                    <a:pt x="15630" y="12564"/>
                    <a:pt x="15518" y="12361"/>
                  </a:cubicBezTo>
                  <a:cubicBezTo>
                    <a:pt x="15602" y="12333"/>
                    <a:pt x="15665" y="12277"/>
                    <a:pt x="15693" y="12186"/>
                  </a:cubicBezTo>
                  <a:lnTo>
                    <a:pt x="15665" y="12186"/>
                  </a:lnTo>
                  <a:cubicBezTo>
                    <a:pt x="15602" y="12067"/>
                    <a:pt x="15546" y="11955"/>
                    <a:pt x="15490" y="11864"/>
                  </a:cubicBezTo>
                  <a:cubicBezTo>
                    <a:pt x="15343" y="11634"/>
                    <a:pt x="15224" y="11459"/>
                    <a:pt x="15049" y="11256"/>
                  </a:cubicBezTo>
                  <a:cubicBezTo>
                    <a:pt x="14756" y="10962"/>
                    <a:pt x="14350" y="10557"/>
                    <a:pt x="14322" y="10088"/>
                  </a:cubicBezTo>
                  <a:cubicBezTo>
                    <a:pt x="14322" y="10060"/>
                    <a:pt x="14322" y="10004"/>
                    <a:pt x="14350" y="9969"/>
                  </a:cubicBezTo>
                  <a:cubicBezTo>
                    <a:pt x="14147" y="9683"/>
                    <a:pt x="13917" y="9417"/>
                    <a:pt x="13707" y="9130"/>
                  </a:cubicBezTo>
                  <a:lnTo>
                    <a:pt x="13707" y="8921"/>
                  </a:lnTo>
                  <a:lnTo>
                    <a:pt x="13707" y="8865"/>
                  </a:lnTo>
                  <a:lnTo>
                    <a:pt x="13679" y="8865"/>
                  </a:lnTo>
                  <a:cubicBezTo>
                    <a:pt x="13595" y="8781"/>
                    <a:pt x="13504" y="8718"/>
                    <a:pt x="13420" y="8634"/>
                  </a:cubicBezTo>
                  <a:cubicBezTo>
                    <a:pt x="13217" y="8487"/>
                    <a:pt x="13008" y="8340"/>
                    <a:pt x="12868" y="8137"/>
                  </a:cubicBezTo>
                  <a:cubicBezTo>
                    <a:pt x="12658" y="7963"/>
                    <a:pt x="12483" y="7760"/>
                    <a:pt x="12343" y="7522"/>
                  </a:cubicBezTo>
                  <a:cubicBezTo>
                    <a:pt x="12252" y="7347"/>
                    <a:pt x="12106" y="7144"/>
                    <a:pt x="12050" y="6970"/>
                  </a:cubicBezTo>
                  <a:cubicBezTo>
                    <a:pt x="12022" y="6942"/>
                    <a:pt x="11994" y="6914"/>
                    <a:pt x="11959" y="6886"/>
                  </a:cubicBezTo>
                  <a:lnTo>
                    <a:pt x="11959" y="6858"/>
                  </a:lnTo>
                  <a:cubicBezTo>
                    <a:pt x="11756" y="6683"/>
                    <a:pt x="11553" y="6508"/>
                    <a:pt x="11378" y="6333"/>
                  </a:cubicBezTo>
                  <a:cubicBezTo>
                    <a:pt x="11176" y="6159"/>
                    <a:pt x="11029" y="5949"/>
                    <a:pt x="10854" y="5809"/>
                  </a:cubicBezTo>
                  <a:cubicBezTo>
                    <a:pt x="10973" y="5746"/>
                    <a:pt x="11085" y="5662"/>
                    <a:pt x="11148" y="5515"/>
                  </a:cubicBezTo>
                  <a:cubicBezTo>
                    <a:pt x="11176" y="5459"/>
                    <a:pt x="11232" y="5424"/>
                    <a:pt x="11260" y="5368"/>
                  </a:cubicBezTo>
                  <a:cubicBezTo>
                    <a:pt x="11232" y="5222"/>
                    <a:pt x="11232" y="5047"/>
                    <a:pt x="11322" y="4900"/>
                  </a:cubicBezTo>
                  <a:cubicBezTo>
                    <a:pt x="11350" y="4872"/>
                    <a:pt x="11378" y="4844"/>
                    <a:pt x="11434" y="4816"/>
                  </a:cubicBezTo>
                  <a:lnTo>
                    <a:pt x="11434" y="4669"/>
                  </a:lnTo>
                  <a:cubicBezTo>
                    <a:pt x="11434" y="4716"/>
                    <a:pt x="11437" y="4733"/>
                    <a:pt x="11440" y="4733"/>
                  </a:cubicBezTo>
                  <a:cubicBezTo>
                    <a:pt x="11450" y="4733"/>
                    <a:pt x="11469" y="4597"/>
                    <a:pt x="11469" y="4550"/>
                  </a:cubicBezTo>
                  <a:cubicBezTo>
                    <a:pt x="11497" y="4410"/>
                    <a:pt x="11525" y="4236"/>
                    <a:pt x="11553" y="4089"/>
                  </a:cubicBezTo>
                  <a:cubicBezTo>
                    <a:pt x="11609" y="3851"/>
                    <a:pt x="11672" y="3592"/>
                    <a:pt x="11756" y="3362"/>
                  </a:cubicBezTo>
                  <a:lnTo>
                    <a:pt x="11756" y="3299"/>
                  </a:lnTo>
                  <a:cubicBezTo>
                    <a:pt x="11756" y="3187"/>
                    <a:pt x="11728" y="3068"/>
                    <a:pt x="11756" y="2949"/>
                  </a:cubicBezTo>
                  <a:cubicBezTo>
                    <a:pt x="11819" y="2662"/>
                    <a:pt x="12022" y="2369"/>
                    <a:pt x="12280" y="2222"/>
                  </a:cubicBezTo>
                  <a:cubicBezTo>
                    <a:pt x="12280" y="2138"/>
                    <a:pt x="12252" y="2047"/>
                    <a:pt x="12196" y="1963"/>
                  </a:cubicBezTo>
                  <a:lnTo>
                    <a:pt x="12224" y="1963"/>
                  </a:lnTo>
                  <a:cubicBezTo>
                    <a:pt x="12777" y="1788"/>
                    <a:pt x="13329" y="1551"/>
                    <a:pt x="13882" y="1348"/>
                  </a:cubicBezTo>
                  <a:cubicBezTo>
                    <a:pt x="14119" y="1054"/>
                    <a:pt x="14581" y="914"/>
                    <a:pt x="14930" y="823"/>
                  </a:cubicBezTo>
                  <a:cubicBezTo>
                    <a:pt x="15252" y="705"/>
                    <a:pt x="15602" y="621"/>
                    <a:pt x="15951" y="593"/>
                  </a:cubicBezTo>
                  <a:cubicBezTo>
                    <a:pt x="16217" y="530"/>
                    <a:pt x="16504" y="502"/>
                    <a:pt x="16797" y="474"/>
                  </a:cubicBezTo>
                  <a:cubicBezTo>
                    <a:pt x="16888" y="446"/>
                    <a:pt x="16944" y="418"/>
                    <a:pt x="17000" y="390"/>
                  </a:cubicBezTo>
                  <a:cubicBezTo>
                    <a:pt x="17063" y="299"/>
                    <a:pt x="17119" y="215"/>
                    <a:pt x="17147" y="152"/>
                  </a:cubicBezTo>
                  <a:cubicBezTo>
                    <a:pt x="17133" y="138"/>
                    <a:pt x="17119" y="131"/>
                    <a:pt x="17105" y="131"/>
                  </a:cubicBezTo>
                  <a:cubicBezTo>
                    <a:pt x="17091" y="131"/>
                    <a:pt x="17077" y="138"/>
                    <a:pt x="17063" y="152"/>
                  </a:cubicBezTo>
                  <a:cubicBezTo>
                    <a:pt x="16972" y="124"/>
                    <a:pt x="16916" y="96"/>
                    <a:pt x="16825" y="96"/>
                  </a:cubicBezTo>
                  <a:cubicBezTo>
                    <a:pt x="16742" y="96"/>
                    <a:pt x="16623" y="124"/>
                    <a:pt x="16504" y="124"/>
                  </a:cubicBezTo>
                  <a:cubicBezTo>
                    <a:pt x="16476" y="96"/>
                    <a:pt x="16420" y="68"/>
                    <a:pt x="16392" y="40"/>
                  </a:cubicBezTo>
                  <a:cubicBezTo>
                    <a:pt x="16327" y="11"/>
                    <a:pt x="16266" y="1"/>
                    <a:pt x="1620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79"/>
            <p:cNvSpPr/>
            <p:nvPr/>
          </p:nvSpPr>
          <p:spPr>
            <a:xfrm>
              <a:off x="2201398" y="2177397"/>
              <a:ext cx="89928" cy="46625"/>
            </a:xfrm>
            <a:custGeom>
              <a:rect b="b" l="l" r="r" t="t"/>
              <a:pathLst>
                <a:path extrusionOk="0" h="2049" w="3952">
                  <a:moveTo>
                    <a:pt x="3695" y="0"/>
                  </a:moveTo>
                  <a:cubicBezTo>
                    <a:pt x="3679" y="0"/>
                    <a:pt x="3662" y="2"/>
                    <a:pt x="3643" y="7"/>
                  </a:cubicBezTo>
                  <a:cubicBezTo>
                    <a:pt x="3588" y="42"/>
                    <a:pt x="3525" y="70"/>
                    <a:pt x="3497" y="70"/>
                  </a:cubicBezTo>
                  <a:lnTo>
                    <a:pt x="3350" y="70"/>
                  </a:lnTo>
                  <a:cubicBezTo>
                    <a:pt x="3203" y="126"/>
                    <a:pt x="3063" y="244"/>
                    <a:pt x="2944" y="356"/>
                  </a:cubicBezTo>
                  <a:cubicBezTo>
                    <a:pt x="2888" y="356"/>
                    <a:pt x="2853" y="391"/>
                    <a:pt x="2825" y="419"/>
                  </a:cubicBezTo>
                  <a:cubicBezTo>
                    <a:pt x="2595" y="566"/>
                    <a:pt x="2364" y="678"/>
                    <a:pt x="2070" y="741"/>
                  </a:cubicBezTo>
                  <a:cubicBezTo>
                    <a:pt x="1895" y="769"/>
                    <a:pt x="1895" y="916"/>
                    <a:pt x="1951" y="1028"/>
                  </a:cubicBezTo>
                  <a:cubicBezTo>
                    <a:pt x="1951" y="1056"/>
                    <a:pt x="1951" y="1118"/>
                    <a:pt x="1979" y="1146"/>
                  </a:cubicBezTo>
                  <a:cubicBezTo>
                    <a:pt x="1923" y="1174"/>
                    <a:pt x="1839" y="1202"/>
                    <a:pt x="1776" y="1265"/>
                  </a:cubicBezTo>
                  <a:cubicBezTo>
                    <a:pt x="1574" y="1377"/>
                    <a:pt x="1343" y="1496"/>
                    <a:pt x="1105" y="1552"/>
                  </a:cubicBezTo>
                  <a:cubicBezTo>
                    <a:pt x="819" y="1643"/>
                    <a:pt x="525" y="1671"/>
                    <a:pt x="231" y="1699"/>
                  </a:cubicBezTo>
                  <a:cubicBezTo>
                    <a:pt x="0" y="1699"/>
                    <a:pt x="0" y="2020"/>
                    <a:pt x="231" y="2048"/>
                  </a:cubicBezTo>
                  <a:cubicBezTo>
                    <a:pt x="553" y="2048"/>
                    <a:pt x="847" y="2048"/>
                    <a:pt x="1168" y="2020"/>
                  </a:cubicBezTo>
                  <a:cubicBezTo>
                    <a:pt x="1455" y="1993"/>
                    <a:pt x="1721" y="1874"/>
                    <a:pt x="1979" y="1727"/>
                  </a:cubicBezTo>
                  <a:cubicBezTo>
                    <a:pt x="2448" y="1496"/>
                    <a:pt x="2944" y="1202"/>
                    <a:pt x="3238" y="741"/>
                  </a:cubicBezTo>
                  <a:lnTo>
                    <a:pt x="3266" y="741"/>
                  </a:lnTo>
                  <a:cubicBezTo>
                    <a:pt x="3441" y="622"/>
                    <a:pt x="3615" y="503"/>
                    <a:pt x="3790" y="391"/>
                  </a:cubicBezTo>
                  <a:cubicBezTo>
                    <a:pt x="3951" y="282"/>
                    <a:pt x="3887" y="0"/>
                    <a:pt x="369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79"/>
            <p:cNvSpPr/>
            <p:nvPr/>
          </p:nvSpPr>
          <p:spPr>
            <a:xfrm>
              <a:off x="2103824" y="2148658"/>
              <a:ext cx="12151" cy="25144"/>
            </a:xfrm>
            <a:custGeom>
              <a:rect b="b" l="l" r="r" t="t"/>
              <a:pathLst>
                <a:path extrusionOk="0" h="1105" w="534">
                  <a:moveTo>
                    <a:pt x="212" y="0"/>
                  </a:moveTo>
                  <a:cubicBezTo>
                    <a:pt x="106" y="0"/>
                    <a:pt x="0" y="85"/>
                    <a:pt x="37" y="221"/>
                  </a:cubicBezTo>
                  <a:cubicBezTo>
                    <a:pt x="93" y="487"/>
                    <a:pt x="93" y="717"/>
                    <a:pt x="149" y="955"/>
                  </a:cubicBezTo>
                  <a:cubicBezTo>
                    <a:pt x="165" y="1059"/>
                    <a:pt x="244" y="1104"/>
                    <a:pt x="326" y="1104"/>
                  </a:cubicBezTo>
                  <a:cubicBezTo>
                    <a:pt x="427" y="1104"/>
                    <a:pt x="534" y="1036"/>
                    <a:pt x="534" y="920"/>
                  </a:cubicBezTo>
                  <a:cubicBezTo>
                    <a:pt x="534" y="633"/>
                    <a:pt x="471" y="396"/>
                    <a:pt x="387" y="137"/>
                  </a:cubicBezTo>
                  <a:cubicBezTo>
                    <a:pt x="361" y="42"/>
                    <a:pt x="286" y="0"/>
                    <a:pt x="21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79"/>
            <p:cNvSpPr/>
            <p:nvPr/>
          </p:nvSpPr>
          <p:spPr>
            <a:xfrm>
              <a:off x="2141734" y="2020501"/>
              <a:ext cx="310924" cy="309013"/>
            </a:xfrm>
            <a:custGeom>
              <a:rect b="b" l="l" r="r" t="t"/>
              <a:pathLst>
                <a:path extrusionOk="0" h="13580" w="13664">
                  <a:moveTo>
                    <a:pt x="7895" y="1776"/>
                  </a:moveTo>
                  <a:cubicBezTo>
                    <a:pt x="7895" y="1804"/>
                    <a:pt x="7867" y="1832"/>
                    <a:pt x="7867" y="1867"/>
                  </a:cubicBezTo>
                  <a:cubicBezTo>
                    <a:pt x="7867" y="1832"/>
                    <a:pt x="7839" y="1832"/>
                    <a:pt x="7839" y="1804"/>
                  </a:cubicBezTo>
                  <a:cubicBezTo>
                    <a:pt x="7867" y="1804"/>
                    <a:pt x="7867" y="1804"/>
                    <a:pt x="7895" y="1776"/>
                  </a:cubicBezTo>
                  <a:close/>
                  <a:moveTo>
                    <a:pt x="6440" y="3902"/>
                  </a:moveTo>
                  <a:cubicBezTo>
                    <a:pt x="6587" y="4049"/>
                    <a:pt x="6762" y="4196"/>
                    <a:pt x="6909" y="4342"/>
                  </a:cubicBezTo>
                  <a:cubicBezTo>
                    <a:pt x="6993" y="4426"/>
                    <a:pt x="7112" y="4517"/>
                    <a:pt x="7195" y="4601"/>
                  </a:cubicBezTo>
                  <a:cubicBezTo>
                    <a:pt x="7140" y="4573"/>
                    <a:pt x="7049" y="4545"/>
                    <a:pt x="6993" y="4517"/>
                  </a:cubicBezTo>
                  <a:cubicBezTo>
                    <a:pt x="6937" y="4489"/>
                    <a:pt x="6874" y="4489"/>
                    <a:pt x="6846" y="4454"/>
                  </a:cubicBezTo>
                  <a:cubicBezTo>
                    <a:pt x="6790" y="4398"/>
                    <a:pt x="6734" y="4315"/>
                    <a:pt x="6671" y="4252"/>
                  </a:cubicBezTo>
                  <a:cubicBezTo>
                    <a:pt x="6587" y="4140"/>
                    <a:pt x="6524" y="4021"/>
                    <a:pt x="6440" y="3902"/>
                  </a:cubicBezTo>
                  <a:close/>
                  <a:moveTo>
                    <a:pt x="3220" y="4393"/>
                  </a:moveTo>
                  <a:cubicBezTo>
                    <a:pt x="3395" y="4393"/>
                    <a:pt x="3570" y="4430"/>
                    <a:pt x="3727" y="4517"/>
                  </a:cubicBezTo>
                  <a:cubicBezTo>
                    <a:pt x="3790" y="4545"/>
                    <a:pt x="3818" y="4629"/>
                    <a:pt x="3790" y="4692"/>
                  </a:cubicBezTo>
                  <a:cubicBezTo>
                    <a:pt x="3699" y="4979"/>
                    <a:pt x="3524" y="5126"/>
                    <a:pt x="3238" y="5126"/>
                  </a:cubicBezTo>
                  <a:cubicBezTo>
                    <a:pt x="3000" y="5098"/>
                    <a:pt x="2741" y="4979"/>
                    <a:pt x="2594" y="4839"/>
                  </a:cubicBezTo>
                  <a:cubicBezTo>
                    <a:pt x="2504" y="4804"/>
                    <a:pt x="2476" y="4720"/>
                    <a:pt x="2476" y="4629"/>
                  </a:cubicBezTo>
                  <a:cubicBezTo>
                    <a:pt x="2504" y="4545"/>
                    <a:pt x="2566" y="4517"/>
                    <a:pt x="2622" y="4517"/>
                  </a:cubicBezTo>
                  <a:cubicBezTo>
                    <a:pt x="2650" y="4489"/>
                    <a:pt x="2678" y="4489"/>
                    <a:pt x="2713" y="4489"/>
                  </a:cubicBezTo>
                  <a:cubicBezTo>
                    <a:pt x="2871" y="4430"/>
                    <a:pt x="3045" y="4393"/>
                    <a:pt x="3220" y="4393"/>
                  </a:cubicBezTo>
                  <a:close/>
                  <a:moveTo>
                    <a:pt x="11454" y="0"/>
                  </a:moveTo>
                  <a:cubicBezTo>
                    <a:pt x="11366" y="14"/>
                    <a:pt x="11270" y="14"/>
                    <a:pt x="11174" y="14"/>
                  </a:cubicBezTo>
                  <a:cubicBezTo>
                    <a:pt x="11078" y="14"/>
                    <a:pt x="10982" y="14"/>
                    <a:pt x="10894" y="28"/>
                  </a:cubicBezTo>
                  <a:cubicBezTo>
                    <a:pt x="10692" y="28"/>
                    <a:pt x="10489" y="56"/>
                    <a:pt x="10286" y="119"/>
                  </a:cubicBezTo>
                  <a:cubicBezTo>
                    <a:pt x="9936" y="175"/>
                    <a:pt x="9587" y="294"/>
                    <a:pt x="9237" y="406"/>
                  </a:cubicBezTo>
                  <a:cubicBezTo>
                    <a:pt x="8510" y="671"/>
                    <a:pt x="7811" y="958"/>
                    <a:pt x="7112" y="1280"/>
                  </a:cubicBezTo>
                  <a:cubicBezTo>
                    <a:pt x="6699" y="1455"/>
                    <a:pt x="6237" y="1692"/>
                    <a:pt x="5944" y="2070"/>
                  </a:cubicBezTo>
                  <a:cubicBezTo>
                    <a:pt x="5901" y="2055"/>
                    <a:pt x="5856" y="2048"/>
                    <a:pt x="5812" y="2048"/>
                  </a:cubicBezTo>
                  <a:cubicBezTo>
                    <a:pt x="5583" y="2048"/>
                    <a:pt x="5354" y="2230"/>
                    <a:pt x="5447" y="2476"/>
                  </a:cubicBezTo>
                  <a:cubicBezTo>
                    <a:pt x="5473" y="2586"/>
                    <a:pt x="5530" y="2667"/>
                    <a:pt x="5560" y="2751"/>
                  </a:cubicBezTo>
                  <a:lnTo>
                    <a:pt x="5560" y="2751"/>
                  </a:lnTo>
                  <a:cubicBezTo>
                    <a:pt x="5552" y="2741"/>
                    <a:pt x="5538" y="2741"/>
                    <a:pt x="5538" y="2741"/>
                  </a:cubicBezTo>
                  <a:cubicBezTo>
                    <a:pt x="5507" y="2732"/>
                    <a:pt x="5476" y="2728"/>
                    <a:pt x="5446" y="2728"/>
                  </a:cubicBezTo>
                  <a:cubicBezTo>
                    <a:pt x="5360" y="2728"/>
                    <a:pt x="5279" y="2763"/>
                    <a:pt x="5217" y="2825"/>
                  </a:cubicBezTo>
                  <a:cubicBezTo>
                    <a:pt x="5182" y="2814"/>
                    <a:pt x="5148" y="2809"/>
                    <a:pt x="5115" y="2809"/>
                  </a:cubicBezTo>
                  <a:cubicBezTo>
                    <a:pt x="4896" y="2809"/>
                    <a:pt x="4727" y="3038"/>
                    <a:pt x="4776" y="3294"/>
                  </a:cubicBezTo>
                  <a:cubicBezTo>
                    <a:pt x="4811" y="3496"/>
                    <a:pt x="4839" y="3699"/>
                    <a:pt x="4867" y="3902"/>
                  </a:cubicBezTo>
                  <a:lnTo>
                    <a:pt x="4867" y="4021"/>
                  </a:lnTo>
                  <a:lnTo>
                    <a:pt x="4776" y="4021"/>
                  </a:lnTo>
                  <a:cubicBezTo>
                    <a:pt x="4426" y="4021"/>
                    <a:pt x="4112" y="3790"/>
                    <a:pt x="3727" y="3790"/>
                  </a:cubicBezTo>
                  <a:cubicBezTo>
                    <a:pt x="3671" y="3790"/>
                    <a:pt x="3587" y="3790"/>
                    <a:pt x="3524" y="3818"/>
                  </a:cubicBezTo>
                  <a:cubicBezTo>
                    <a:pt x="3442" y="3810"/>
                    <a:pt x="3362" y="3805"/>
                    <a:pt x="3282" y="3805"/>
                  </a:cubicBezTo>
                  <a:cubicBezTo>
                    <a:pt x="2768" y="3805"/>
                    <a:pt x="2293" y="3977"/>
                    <a:pt x="1839" y="4280"/>
                  </a:cubicBezTo>
                  <a:cubicBezTo>
                    <a:pt x="1804" y="4280"/>
                    <a:pt x="1776" y="4315"/>
                    <a:pt x="1748" y="4315"/>
                  </a:cubicBezTo>
                  <a:cubicBezTo>
                    <a:pt x="1706" y="4283"/>
                    <a:pt x="1649" y="4260"/>
                    <a:pt x="1594" y="4260"/>
                  </a:cubicBezTo>
                  <a:cubicBezTo>
                    <a:pt x="1539" y="4260"/>
                    <a:pt x="1486" y="4283"/>
                    <a:pt x="1455" y="4342"/>
                  </a:cubicBezTo>
                  <a:cubicBezTo>
                    <a:pt x="1371" y="4517"/>
                    <a:pt x="1252" y="4692"/>
                    <a:pt x="1168" y="4839"/>
                  </a:cubicBezTo>
                  <a:cubicBezTo>
                    <a:pt x="1137" y="4780"/>
                    <a:pt x="1077" y="4750"/>
                    <a:pt x="1015" y="4750"/>
                  </a:cubicBezTo>
                  <a:cubicBezTo>
                    <a:pt x="953" y="4750"/>
                    <a:pt x="888" y="4780"/>
                    <a:pt x="846" y="4839"/>
                  </a:cubicBezTo>
                  <a:lnTo>
                    <a:pt x="846" y="4804"/>
                  </a:lnTo>
                  <a:cubicBezTo>
                    <a:pt x="846" y="4707"/>
                    <a:pt x="756" y="4647"/>
                    <a:pt x="671" y="4647"/>
                  </a:cubicBezTo>
                  <a:cubicBezTo>
                    <a:pt x="602" y="4647"/>
                    <a:pt x="537" y="4686"/>
                    <a:pt x="525" y="4776"/>
                  </a:cubicBezTo>
                  <a:lnTo>
                    <a:pt x="525" y="4839"/>
                  </a:lnTo>
                  <a:cubicBezTo>
                    <a:pt x="497" y="4839"/>
                    <a:pt x="469" y="4804"/>
                    <a:pt x="441" y="4804"/>
                  </a:cubicBezTo>
                  <a:cubicBezTo>
                    <a:pt x="294" y="4804"/>
                    <a:pt x="294" y="5042"/>
                    <a:pt x="441" y="5042"/>
                  </a:cubicBezTo>
                  <a:lnTo>
                    <a:pt x="497" y="5042"/>
                  </a:lnTo>
                  <a:cubicBezTo>
                    <a:pt x="469" y="5098"/>
                    <a:pt x="469" y="5154"/>
                    <a:pt x="469" y="5189"/>
                  </a:cubicBezTo>
                  <a:cubicBezTo>
                    <a:pt x="440" y="5080"/>
                    <a:pt x="339" y="5026"/>
                    <a:pt x="238" y="5026"/>
                  </a:cubicBezTo>
                  <a:cubicBezTo>
                    <a:pt x="119" y="5026"/>
                    <a:pt x="0" y="5101"/>
                    <a:pt x="0" y="5244"/>
                  </a:cubicBezTo>
                  <a:cubicBezTo>
                    <a:pt x="0" y="5650"/>
                    <a:pt x="28" y="6000"/>
                    <a:pt x="294" y="6321"/>
                  </a:cubicBezTo>
                  <a:cubicBezTo>
                    <a:pt x="326" y="6366"/>
                    <a:pt x="375" y="6385"/>
                    <a:pt x="427" y="6385"/>
                  </a:cubicBezTo>
                  <a:cubicBezTo>
                    <a:pt x="512" y="6385"/>
                    <a:pt x="605" y="6335"/>
                    <a:pt x="644" y="6265"/>
                  </a:cubicBezTo>
                  <a:cubicBezTo>
                    <a:pt x="685" y="6306"/>
                    <a:pt x="744" y="6332"/>
                    <a:pt x="817" y="6332"/>
                  </a:cubicBezTo>
                  <a:cubicBezTo>
                    <a:pt x="844" y="6332"/>
                    <a:pt x="872" y="6329"/>
                    <a:pt x="902" y="6321"/>
                  </a:cubicBezTo>
                  <a:cubicBezTo>
                    <a:pt x="965" y="6293"/>
                    <a:pt x="1021" y="6237"/>
                    <a:pt x="1021" y="6174"/>
                  </a:cubicBezTo>
                  <a:cubicBezTo>
                    <a:pt x="1049" y="6147"/>
                    <a:pt x="1049" y="6119"/>
                    <a:pt x="1021" y="6063"/>
                  </a:cubicBezTo>
                  <a:cubicBezTo>
                    <a:pt x="1077" y="6063"/>
                    <a:pt x="1168" y="6028"/>
                    <a:pt x="1196" y="5972"/>
                  </a:cubicBezTo>
                  <a:cubicBezTo>
                    <a:pt x="1224" y="5944"/>
                    <a:pt x="1252" y="5888"/>
                    <a:pt x="1280" y="5853"/>
                  </a:cubicBezTo>
                  <a:cubicBezTo>
                    <a:pt x="1455" y="6063"/>
                    <a:pt x="1664" y="6237"/>
                    <a:pt x="1923" y="6321"/>
                  </a:cubicBezTo>
                  <a:cubicBezTo>
                    <a:pt x="2097" y="6390"/>
                    <a:pt x="2259" y="6423"/>
                    <a:pt x="2427" y="6423"/>
                  </a:cubicBezTo>
                  <a:cubicBezTo>
                    <a:pt x="2482" y="6423"/>
                    <a:pt x="2538" y="6419"/>
                    <a:pt x="2594" y="6412"/>
                  </a:cubicBezTo>
                  <a:cubicBezTo>
                    <a:pt x="2713" y="6377"/>
                    <a:pt x="2825" y="6349"/>
                    <a:pt x="2944" y="6321"/>
                  </a:cubicBezTo>
                  <a:cubicBezTo>
                    <a:pt x="2972" y="6321"/>
                    <a:pt x="3000" y="6321"/>
                    <a:pt x="3000" y="6293"/>
                  </a:cubicBezTo>
                  <a:cubicBezTo>
                    <a:pt x="3147" y="6293"/>
                    <a:pt x="3266" y="6265"/>
                    <a:pt x="3378" y="6237"/>
                  </a:cubicBezTo>
                  <a:cubicBezTo>
                    <a:pt x="3552" y="6202"/>
                    <a:pt x="3643" y="6028"/>
                    <a:pt x="3615" y="5888"/>
                  </a:cubicBezTo>
                  <a:cubicBezTo>
                    <a:pt x="3846" y="5713"/>
                    <a:pt x="4049" y="5475"/>
                    <a:pt x="4112" y="5217"/>
                  </a:cubicBezTo>
                  <a:cubicBezTo>
                    <a:pt x="4112" y="5154"/>
                    <a:pt x="4112" y="5098"/>
                    <a:pt x="4077" y="5042"/>
                  </a:cubicBezTo>
                  <a:cubicBezTo>
                    <a:pt x="4112" y="5014"/>
                    <a:pt x="4112" y="4979"/>
                    <a:pt x="4112" y="4951"/>
                  </a:cubicBezTo>
                  <a:cubicBezTo>
                    <a:pt x="4140" y="4804"/>
                    <a:pt x="4112" y="4664"/>
                    <a:pt x="4049" y="4517"/>
                  </a:cubicBezTo>
                  <a:lnTo>
                    <a:pt x="4049" y="4517"/>
                  </a:lnTo>
                  <a:cubicBezTo>
                    <a:pt x="4140" y="4545"/>
                    <a:pt x="4196" y="4545"/>
                    <a:pt x="4287" y="4545"/>
                  </a:cubicBezTo>
                  <a:lnTo>
                    <a:pt x="4343" y="4545"/>
                  </a:lnTo>
                  <a:cubicBezTo>
                    <a:pt x="4315" y="4601"/>
                    <a:pt x="4343" y="4664"/>
                    <a:pt x="4371" y="4692"/>
                  </a:cubicBezTo>
                  <a:cubicBezTo>
                    <a:pt x="4484" y="4919"/>
                    <a:pt x="4726" y="5028"/>
                    <a:pt x="4971" y="5028"/>
                  </a:cubicBezTo>
                  <a:cubicBezTo>
                    <a:pt x="5223" y="5028"/>
                    <a:pt x="5477" y="4912"/>
                    <a:pt x="5594" y="4692"/>
                  </a:cubicBezTo>
                  <a:lnTo>
                    <a:pt x="5594" y="4664"/>
                  </a:lnTo>
                  <a:cubicBezTo>
                    <a:pt x="5650" y="4629"/>
                    <a:pt x="5713" y="4573"/>
                    <a:pt x="5713" y="4517"/>
                  </a:cubicBezTo>
                  <a:cubicBezTo>
                    <a:pt x="5741" y="4517"/>
                    <a:pt x="5769" y="4545"/>
                    <a:pt x="5797" y="4573"/>
                  </a:cubicBezTo>
                  <a:cubicBezTo>
                    <a:pt x="5916" y="4664"/>
                    <a:pt x="6063" y="4748"/>
                    <a:pt x="6175" y="4839"/>
                  </a:cubicBezTo>
                  <a:cubicBezTo>
                    <a:pt x="6349" y="5014"/>
                    <a:pt x="6524" y="5154"/>
                    <a:pt x="6734" y="5300"/>
                  </a:cubicBezTo>
                  <a:cubicBezTo>
                    <a:pt x="6763" y="5332"/>
                    <a:pt x="6800" y="5345"/>
                    <a:pt x="6839" y="5345"/>
                  </a:cubicBezTo>
                  <a:cubicBezTo>
                    <a:pt x="6912" y="5345"/>
                    <a:pt x="6994" y="5299"/>
                    <a:pt x="7049" y="5244"/>
                  </a:cubicBezTo>
                  <a:cubicBezTo>
                    <a:pt x="7433" y="5391"/>
                    <a:pt x="7839" y="5566"/>
                    <a:pt x="8188" y="5797"/>
                  </a:cubicBezTo>
                  <a:cubicBezTo>
                    <a:pt x="8216" y="6468"/>
                    <a:pt x="8160" y="7139"/>
                    <a:pt x="7986" y="7776"/>
                  </a:cubicBezTo>
                  <a:cubicBezTo>
                    <a:pt x="7951" y="7745"/>
                    <a:pt x="7893" y="7723"/>
                    <a:pt x="7838" y="7723"/>
                  </a:cubicBezTo>
                  <a:cubicBezTo>
                    <a:pt x="7792" y="7723"/>
                    <a:pt x="7748" y="7738"/>
                    <a:pt x="7720" y="7776"/>
                  </a:cubicBezTo>
                  <a:cubicBezTo>
                    <a:pt x="7517" y="8069"/>
                    <a:pt x="7286" y="8335"/>
                    <a:pt x="7084" y="8594"/>
                  </a:cubicBezTo>
                  <a:cubicBezTo>
                    <a:pt x="6937" y="8685"/>
                    <a:pt x="6790" y="8713"/>
                    <a:pt x="6643" y="8797"/>
                  </a:cubicBezTo>
                  <a:cubicBezTo>
                    <a:pt x="6587" y="8825"/>
                    <a:pt x="6559" y="8860"/>
                    <a:pt x="6496" y="8888"/>
                  </a:cubicBezTo>
                  <a:cubicBezTo>
                    <a:pt x="6463" y="8871"/>
                    <a:pt x="6418" y="8852"/>
                    <a:pt x="6370" y="8852"/>
                  </a:cubicBezTo>
                  <a:cubicBezTo>
                    <a:pt x="6336" y="8852"/>
                    <a:pt x="6300" y="8862"/>
                    <a:pt x="6265" y="8888"/>
                  </a:cubicBezTo>
                  <a:cubicBezTo>
                    <a:pt x="5538" y="9174"/>
                    <a:pt x="4839" y="9524"/>
                    <a:pt x="4077" y="9671"/>
                  </a:cubicBezTo>
                  <a:cubicBezTo>
                    <a:pt x="3727" y="9762"/>
                    <a:pt x="3378" y="9790"/>
                    <a:pt x="3028" y="9790"/>
                  </a:cubicBezTo>
                  <a:cubicBezTo>
                    <a:pt x="2797" y="9762"/>
                    <a:pt x="2594" y="9699"/>
                    <a:pt x="2392" y="9643"/>
                  </a:cubicBezTo>
                  <a:cubicBezTo>
                    <a:pt x="2197" y="9602"/>
                    <a:pt x="2006" y="9576"/>
                    <a:pt x="1814" y="9576"/>
                  </a:cubicBezTo>
                  <a:cubicBezTo>
                    <a:pt x="1743" y="9576"/>
                    <a:pt x="1673" y="9579"/>
                    <a:pt x="1602" y="9587"/>
                  </a:cubicBezTo>
                  <a:cubicBezTo>
                    <a:pt x="1546" y="9615"/>
                    <a:pt x="1490" y="9671"/>
                    <a:pt x="1455" y="9734"/>
                  </a:cubicBezTo>
                  <a:lnTo>
                    <a:pt x="1490" y="9734"/>
                  </a:lnTo>
                  <a:cubicBezTo>
                    <a:pt x="1574" y="9790"/>
                    <a:pt x="1664" y="9817"/>
                    <a:pt x="1748" y="9845"/>
                  </a:cubicBezTo>
                  <a:cubicBezTo>
                    <a:pt x="1979" y="9964"/>
                    <a:pt x="2245" y="10048"/>
                    <a:pt x="2392" y="10286"/>
                  </a:cubicBezTo>
                  <a:cubicBezTo>
                    <a:pt x="2448" y="10286"/>
                    <a:pt x="2539" y="10286"/>
                    <a:pt x="2622" y="10314"/>
                  </a:cubicBezTo>
                  <a:cubicBezTo>
                    <a:pt x="2769" y="10314"/>
                    <a:pt x="2916" y="10342"/>
                    <a:pt x="3028" y="10342"/>
                  </a:cubicBezTo>
                  <a:cubicBezTo>
                    <a:pt x="3322" y="10517"/>
                    <a:pt x="3727" y="10573"/>
                    <a:pt x="4077" y="10573"/>
                  </a:cubicBezTo>
                  <a:cubicBezTo>
                    <a:pt x="4517" y="10545"/>
                    <a:pt x="4951" y="10433"/>
                    <a:pt x="5363" y="10286"/>
                  </a:cubicBezTo>
                  <a:cubicBezTo>
                    <a:pt x="5538" y="10223"/>
                    <a:pt x="5741" y="10139"/>
                    <a:pt x="5916" y="10048"/>
                  </a:cubicBezTo>
                  <a:cubicBezTo>
                    <a:pt x="5944" y="10083"/>
                    <a:pt x="6000" y="10083"/>
                    <a:pt x="6035" y="10083"/>
                  </a:cubicBezTo>
                  <a:cubicBezTo>
                    <a:pt x="6046" y="10084"/>
                    <a:pt x="6057" y="10084"/>
                    <a:pt x="6068" y="10084"/>
                  </a:cubicBezTo>
                  <a:cubicBezTo>
                    <a:pt x="6485" y="10084"/>
                    <a:pt x="6796" y="9579"/>
                    <a:pt x="7021" y="9293"/>
                  </a:cubicBezTo>
                  <a:cubicBezTo>
                    <a:pt x="7342" y="8915"/>
                    <a:pt x="7636" y="8475"/>
                    <a:pt x="7923" y="8069"/>
                  </a:cubicBezTo>
                  <a:lnTo>
                    <a:pt x="7923" y="8069"/>
                  </a:lnTo>
                  <a:cubicBezTo>
                    <a:pt x="7867" y="8216"/>
                    <a:pt x="7839" y="8363"/>
                    <a:pt x="7783" y="8475"/>
                  </a:cubicBezTo>
                  <a:cubicBezTo>
                    <a:pt x="7748" y="8538"/>
                    <a:pt x="7720" y="8566"/>
                    <a:pt x="7692" y="8594"/>
                  </a:cubicBezTo>
                  <a:cubicBezTo>
                    <a:pt x="7636" y="8650"/>
                    <a:pt x="7636" y="8713"/>
                    <a:pt x="7664" y="8769"/>
                  </a:cubicBezTo>
                  <a:cubicBezTo>
                    <a:pt x="7608" y="8915"/>
                    <a:pt x="7545" y="9034"/>
                    <a:pt x="7489" y="9146"/>
                  </a:cubicBezTo>
                  <a:cubicBezTo>
                    <a:pt x="7427" y="9285"/>
                    <a:pt x="7532" y="9411"/>
                    <a:pt x="7652" y="9411"/>
                  </a:cubicBezTo>
                  <a:cubicBezTo>
                    <a:pt x="7707" y="9411"/>
                    <a:pt x="7765" y="9385"/>
                    <a:pt x="7811" y="9321"/>
                  </a:cubicBezTo>
                  <a:cubicBezTo>
                    <a:pt x="8014" y="9034"/>
                    <a:pt x="8160" y="8741"/>
                    <a:pt x="8272" y="8391"/>
                  </a:cubicBezTo>
                  <a:cubicBezTo>
                    <a:pt x="8391" y="8216"/>
                    <a:pt x="8482" y="8013"/>
                    <a:pt x="8566" y="7776"/>
                  </a:cubicBezTo>
                  <a:cubicBezTo>
                    <a:pt x="8713" y="7314"/>
                    <a:pt x="8657" y="6874"/>
                    <a:pt x="8594" y="6412"/>
                  </a:cubicBezTo>
                  <a:cubicBezTo>
                    <a:pt x="8572" y="6321"/>
                    <a:pt x="8518" y="6283"/>
                    <a:pt x="8453" y="6283"/>
                  </a:cubicBezTo>
                  <a:cubicBezTo>
                    <a:pt x="8433" y="6283"/>
                    <a:pt x="8412" y="6287"/>
                    <a:pt x="8391" y="6293"/>
                  </a:cubicBezTo>
                  <a:cubicBezTo>
                    <a:pt x="8391" y="6147"/>
                    <a:pt x="8363" y="6028"/>
                    <a:pt x="8363" y="5888"/>
                  </a:cubicBezTo>
                  <a:lnTo>
                    <a:pt x="8363" y="5888"/>
                  </a:lnTo>
                  <a:cubicBezTo>
                    <a:pt x="8419" y="5944"/>
                    <a:pt x="8510" y="6000"/>
                    <a:pt x="8566" y="6063"/>
                  </a:cubicBezTo>
                  <a:cubicBezTo>
                    <a:pt x="8622" y="6349"/>
                    <a:pt x="8685" y="6671"/>
                    <a:pt x="8685" y="6965"/>
                  </a:cubicBezTo>
                  <a:cubicBezTo>
                    <a:pt x="8713" y="7489"/>
                    <a:pt x="8566" y="7923"/>
                    <a:pt x="8447" y="8419"/>
                  </a:cubicBezTo>
                  <a:cubicBezTo>
                    <a:pt x="8391" y="8566"/>
                    <a:pt x="8335" y="8713"/>
                    <a:pt x="8244" y="8860"/>
                  </a:cubicBezTo>
                  <a:cubicBezTo>
                    <a:pt x="8205" y="8938"/>
                    <a:pt x="8280" y="9021"/>
                    <a:pt x="8348" y="9021"/>
                  </a:cubicBezTo>
                  <a:cubicBezTo>
                    <a:pt x="8376" y="9021"/>
                    <a:pt x="8403" y="9006"/>
                    <a:pt x="8419" y="8971"/>
                  </a:cubicBezTo>
                  <a:cubicBezTo>
                    <a:pt x="8447" y="8915"/>
                    <a:pt x="8482" y="8860"/>
                    <a:pt x="8510" y="8825"/>
                  </a:cubicBezTo>
                  <a:cubicBezTo>
                    <a:pt x="8552" y="8856"/>
                    <a:pt x="8610" y="8879"/>
                    <a:pt x="8668" y="8879"/>
                  </a:cubicBezTo>
                  <a:cubicBezTo>
                    <a:pt x="8727" y="8879"/>
                    <a:pt x="8786" y="8856"/>
                    <a:pt x="8832" y="8797"/>
                  </a:cubicBezTo>
                  <a:lnTo>
                    <a:pt x="8832" y="8825"/>
                  </a:lnTo>
                  <a:cubicBezTo>
                    <a:pt x="8860" y="8915"/>
                    <a:pt x="8944" y="8943"/>
                    <a:pt x="9034" y="8943"/>
                  </a:cubicBezTo>
                  <a:cubicBezTo>
                    <a:pt x="9265" y="8888"/>
                    <a:pt x="9293" y="8538"/>
                    <a:pt x="9321" y="8335"/>
                  </a:cubicBezTo>
                  <a:cubicBezTo>
                    <a:pt x="9356" y="8244"/>
                    <a:pt x="9356" y="8160"/>
                    <a:pt x="9384" y="8069"/>
                  </a:cubicBezTo>
                  <a:cubicBezTo>
                    <a:pt x="9405" y="8076"/>
                    <a:pt x="9428" y="8080"/>
                    <a:pt x="9452" y="8080"/>
                  </a:cubicBezTo>
                  <a:cubicBezTo>
                    <a:pt x="9523" y="8080"/>
                    <a:pt x="9601" y="8048"/>
                    <a:pt x="9643" y="7985"/>
                  </a:cubicBezTo>
                  <a:cubicBezTo>
                    <a:pt x="9706" y="8272"/>
                    <a:pt x="9762" y="8566"/>
                    <a:pt x="9818" y="8888"/>
                  </a:cubicBezTo>
                  <a:cubicBezTo>
                    <a:pt x="9846" y="9090"/>
                    <a:pt x="9881" y="9321"/>
                    <a:pt x="9908" y="9524"/>
                  </a:cubicBezTo>
                  <a:cubicBezTo>
                    <a:pt x="9908" y="9762"/>
                    <a:pt x="9908" y="9992"/>
                    <a:pt x="10020" y="10167"/>
                  </a:cubicBezTo>
                  <a:cubicBezTo>
                    <a:pt x="10066" y="10241"/>
                    <a:pt x="10146" y="10284"/>
                    <a:pt x="10223" y="10284"/>
                  </a:cubicBezTo>
                  <a:cubicBezTo>
                    <a:pt x="10300" y="10284"/>
                    <a:pt x="10373" y="10241"/>
                    <a:pt x="10405" y="10139"/>
                  </a:cubicBezTo>
                  <a:cubicBezTo>
                    <a:pt x="10461" y="9908"/>
                    <a:pt x="10433" y="9671"/>
                    <a:pt x="10405" y="9468"/>
                  </a:cubicBezTo>
                  <a:cubicBezTo>
                    <a:pt x="10405" y="9265"/>
                    <a:pt x="10370" y="9090"/>
                    <a:pt x="10342" y="8915"/>
                  </a:cubicBezTo>
                  <a:lnTo>
                    <a:pt x="10342" y="8915"/>
                  </a:lnTo>
                  <a:cubicBezTo>
                    <a:pt x="10370" y="8999"/>
                    <a:pt x="10433" y="9090"/>
                    <a:pt x="10489" y="9174"/>
                  </a:cubicBezTo>
                  <a:cubicBezTo>
                    <a:pt x="10517" y="9265"/>
                    <a:pt x="10580" y="9349"/>
                    <a:pt x="10608" y="9412"/>
                  </a:cubicBezTo>
                  <a:cubicBezTo>
                    <a:pt x="10636" y="9762"/>
                    <a:pt x="10866" y="10139"/>
                    <a:pt x="10957" y="10370"/>
                  </a:cubicBezTo>
                  <a:cubicBezTo>
                    <a:pt x="11041" y="10692"/>
                    <a:pt x="11132" y="11013"/>
                    <a:pt x="11216" y="11335"/>
                  </a:cubicBezTo>
                  <a:cubicBezTo>
                    <a:pt x="11279" y="11656"/>
                    <a:pt x="11335" y="11971"/>
                    <a:pt x="11594" y="12146"/>
                  </a:cubicBezTo>
                  <a:cubicBezTo>
                    <a:pt x="11634" y="12177"/>
                    <a:pt x="11679" y="12191"/>
                    <a:pt x="11722" y="12191"/>
                  </a:cubicBezTo>
                  <a:cubicBezTo>
                    <a:pt x="11806" y="12191"/>
                    <a:pt x="11888" y="12140"/>
                    <a:pt x="11943" y="12062"/>
                  </a:cubicBezTo>
                  <a:cubicBezTo>
                    <a:pt x="12090" y="12468"/>
                    <a:pt x="12237" y="12880"/>
                    <a:pt x="12356" y="13258"/>
                  </a:cubicBezTo>
                  <a:cubicBezTo>
                    <a:pt x="12440" y="13488"/>
                    <a:pt x="12615" y="13579"/>
                    <a:pt x="12789" y="13579"/>
                  </a:cubicBezTo>
                  <a:cubicBezTo>
                    <a:pt x="12880" y="13488"/>
                    <a:pt x="12936" y="13405"/>
                    <a:pt x="12992" y="13342"/>
                  </a:cubicBezTo>
                  <a:cubicBezTo>
                    <a:pt x="13055" y="13286"/>
                    <a:pt x="13139" y="13258"/>
                    <a:pt x="13202" y="13258"/>
                  </a:cubicBezTo>
                  <a:lnTo>
                    <a:pt x="13202" y="13139"/>
                  </a:lnTo>
                  <a:lnTo>
                    <a:pt x="13202" y="13020"/>
                  </a:lnTo>
                  <a:cubicBezTo>
                    <a:pt x="13314" y="12992"/>
                    <a:pt x="13405" y="12908"/>
                    <a:pt x="13461" y="12817"/>
                  </a:cubicBezTo>
                  <a:cubicBezTo>
                    <a:pt x="13433" y="12789"/>
                    <a:pt x="13433" y="12733"/>
                    <a:pt x="13461" y="12670"/>
                  </a:cubicBezTo>
                  <a:cubicBezTo>
                    <a:pt x="13489" y="12558"/>
                    <a:pt x="13552" y="12412"/>
                    <a:pt x="13607" y="12293"/>
                  </a:cubicBezTo>
                  <a:cubicBezTo>
                    <a:pt x="13607" y="12237"/>
                    <a:pt x="13635" y="12209"/>
                    <a:pt x="13663" y="12209"/>
                  </a:cubicBezTo>
                  <a:cubicBezTo>
                    <a:pt x="13635" y="11887"/>
                    <a:pt x="13552" y="11566"/>
                    <a:pt x="13433" y="11244"/>
                  </a:cubicBezTo>
                  <a:cubicBezTo>
                    <a:pt x="13405" y="11244"/>
                    <a:pt x="13405" y="11216"/>
                    <a:pt x="13377" y="11216"/>
                  </a:cubicBezTo>
                  <a:cubicBezTo>
                    <a:pt x="13314" y="11097"/>
                    <a:pt x="13258" y="10985"/>
                    <a:pt x="13202" y="10894"/>
                  </a:cubicBezTo>
                  <a:cubicBezTo>
                    <a:pt x="13055" y="10664"/>
                    <a:pt x="12936" y="10489"/>
                    <a:pt x="12761" y="10286"/>
                  </a:cubicBezTo>
                  <a:cubicBezTo>
                    <a:pt x="12468" y="9992"/>
                    <a:pt x="12062" y="9587"/>
                    <a:pt x="12034" y="9118"/>
                  </a:cubicBezTo>
                  <a:lnTo>
                    <a:pt x="12034" y="9062"/>
                  </a:lnTo>
                  <a:cubicBezTo>
                    <a:pt x="11768" y="8713"/>
                    <a:pt x="11510" y="8363"/>
                    <a:pt x="11216" y="8013"/>
                  </a:cubicBezTo>
                  <a:lnTo>
                    <a:pt x="11216" y="7985"/>
                  </a:lnTo>
                  <a:cubicBezTo>
                    <a:pt x="11160" y="7839"/>
                    <a:pt x="11069" y="7720"/>
                    <a:pt x="11013" y="7573"/>
                  </a:cubicBezTo>
                  <a:cubicBezTo>
                    <a:pt x="10866" y="7461"/>
                    <a:pt x="10692" y="7314"/>
                    <a:pt x="10580" y="7167"/>
                  </a:cubicBezTo>
                  <a:cubicBezTo>
                    <a:pt x="10370" y="6993"/>
                    <a:pt x="10195" y="6790"/>
                    <a:pt x="10055" y="6552"/>
                  </a:cubicBezTo>
                  <a:cubicBezTo>
                    <a:pt x="9964" y="6377"/>
                    <a:pt x="9818" y="6174"/>
                    <a:pt x="9734" y="6000"/>
                  </a:cubicBezTo>
                  <a:cubicBezTo>
                    <a:pt x="9734" y="5972"/>
                    <a:pt x="9706" y="5944"/>
                    <a:pt x="9671" y="5916"/>
                  </a:cubicBezTo>
                  <a:cubicBezTo>
                    <a:pt x="9412" y="5678"/>
                    <a:pt x="9118" y="5447"/>
                    <a:pt x="8797" y="5272"/>
                  </a:cubicBezTo>
                  <a:lnTo>
                    <a:pt x="8797" y="5217"/>
                  </a:lnTo>
                  <a:cubicBezTo>
                    <a:pt x="8860" y="5217"/>
                    <a:pt x="8888" y="5217"/>
                    <a:pt x="8944" y="5189"/>
                  </a:cubicBezTo>
                  <a:cubicBezTo>
                    <a:pt x="9062" y="5154"/>
                    <a:pt x="9118" y="5126"/>
                    <a:pt x="9181" y="5042"/>
                  </a:cubicBezTo>
                  <a:cubicBezTo>
                    <a:pt x="9146" y="5014"/>
                    <a:pt x="9146" y="5014"/>
                    <a:pt x="9146" y="4979"/>
                  </a:cubicBezTo>
                  <a:cubicBezTo>
                    <a:pt x="9034" y="4692"/>
                    <a:pt x="8860" y="4224"/>
                    <a:pt x="9034" y="3930"/>
                  </a:cubicBezTo>
                  <a:cubicBezTo>
                    <a:pt x="9062" y="3902"/>
                    <a:pt x="9090" y="3874"/>
                    <a:pt x="9146" y="3846"/>
                  </a:cubicBezTo>
                  <a:cubicBezTo>
                    <a:pt x="9181" y="3755"/>
                    <a:pt x="9209" y="3643"/>
                    <a:pt x="9237" y="3552"/>
                  </a:cubicBezTo>
                  <a:cubicBezTo>
                    <a:pt x="9265" y="3406"/>
                    <a:pt x="9293" y="3294"/>
                    <a:pt x="9321" y="3147"/>
                  </a:cubicBezTo>
                  <a:cubicBezTo>
                    <a:pt x="9356" y="2944"/>
                    <a:pt x="9384" y="2741"/>
                    <a:pt x="9440" y="2531"/>
                  </a:cubicBezTo>
                  <a:cubicBezTo>
                    <a:pt x="9440" y="2503"/>
                    <a:pt x="9440" y="2448"/>
                    <a:pt x="9468" y="2392"/>
                  </a:cubicBezTo>
                  <a:lnTo>
                    <a:pt x="9468" y="2329"/>
                  </a:lnTo>
                  <a:cubicBezTo>
                    <a:pt x="9468" y="2217"/>
                    <a:pt x="9440" y="2098"/>
                    <a:pt x="9468" y="1979"/>
                  </a:cubicBezTo>
                  <a:cubicBezTo>
                    <a:pt x="9531" y="1776"/>
                    <a:pt x="9643" y="1546"/>
                    <a:pt x="9818" y="1399"/>
                  </a:cubicBezTo>
                  <a:cubicBezTo>
                    <a:pt x="9749" y="1291"/>
                    <a:pt x="9622" y="1229"/>
                    <a:pt x="9494" y="1229"/>
                  </a:cubicBezTo>
                  <a:cubicBezTo>
                    <a:pt x="9414" y="1229"/>
                    <a:pt x="9333" y="1254"/>
                    <a:pt x="9265" y="1308"/>
                  </a:cubicBezTo>
                  <a:lnTo>
                    <a:pt x="9146" y="1427"/>
                  </a:lnTo>
                  <a:cubicBezTo>
                    <a:pt x="8944" y="1483"/>
                    <a:pt x="8769" y="1546"/>
                    <a:pt x="8594" y="1629"/>
                  </a:cubicBezTo>
                  <a:cubicBezTo>
                    <a:pt x="8538" y="1601"/>
                    <a:pt x="8510" y="1574"/>
                    <a:pt x="8447" y="1574"/>
                  </a:cubicBezTo>
                  <a:cubicBezTo>
                    <a:pt x="8566" y="1518"/>
                    <a:pt x="8657" y="1483"/>
                    <a:pt x="8769" y="1455"/>
                  </a:cubicBezTo>
                  <a:cubicBezTo>
                    <a:pt x="9237" y="1252"/>
                    <a:pt x="9734" y="1077"/>
                    <a:pt x="10195" y="874"/>
                  </a:cubicBezTo>
                  <a:cubicBezTo>
                    <a:pt x="10433" y="783"/>
                    <a:pt x="10664" y="699"/>
                    <a:pt x="10894" y="644"/>
                  </a:cubicBezTo>
                  <a:cubicBezTo>
                    <a:pt x="11132" y="553"/>
                    <a:pt x="11363" y="525"/>
                    <a:pt x="11566" y="378"/>
                  </a:cubicBezTo>
                  <a:cubicBezTo>
                    <a:pt x="11713" y="294"/>
                    <a:pt x="11685" y="0"/>
                    <a:pt x="1145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79"/>
            <p:cNvSpPr/>
            <p:nvPr/>
          </p:nvSpPr>
          <p:spPr>
            <a:xfrm>
              <a:off x="2176891" y="1981841"/>
              <a:ext cx="305031" cy="232556"/>
            </a:xfrm>
            <a:custGeom>
              <a:rect b="b" l="l" r="r" t="t"/>
              <a:pathLst>
                <a:path extrusionOk="0" h="10220" w="13405">
                  <a:moveTo>
                    <a:pt x="12573" y="1"/>
                  </a:moveTo>
                  <a:cubicBezTo>
                    <a:pt x="12412" y="1"/>
                    <a:pt x="12248" y="21"/>
                    <a:pt x="12090" y="35"/>
                  </a:cubicBezTo>
                  <a:cubicBezTo>
                    <a:pt x="11419" y="98"/>
                    <a:pt x="10748" y="329"/>
                    <a:pt x="10049" y="448"/>
                  </a:cubicBezTo>
                  <a:cubicBezTo>
                    <a:pt x="10027" y="455"/>
                    <a:pt x="10004" y="458"/>
                    <a:pt x="9982" y="458"/>
                  </a:cubicBezTo>
                  <a:cubicBezTo>
                    <a:pt x="9921" y="458"/>
                    <a:pt x="9866" y="431"/>
                    <a:pt x="9846" y="385"/>
                  </a:cubicBezTo>
                  <a:cubicBezTo>
                    <a:pt x="9615" y="420"/>
                    <a:pt x="9412" y="476"/>
                    <a:pt x="9175" y="504"/>
                  </a:cubicBezTo>
                  <a:cubicBezTo>
                    <a:pt x="8217" y="650"/>
                    <a:pt x="7252" y="881"/>
                    <a:pt x="6294" y="1056"/>
                  </a:cubicBezTo>
                  <a:cubicBezTo>
                    <a:pt x="6063" y="1119"/>
                    <a:pt x="5825" y="1175"/>
                    <a:pt x="5595" y="1203"/>
                  </a:cubicBezTo>
                  <a:cubicBezTo>
                    <a:pt x="5070" y="1406"/>
                    <a:pt x="4574" y="1608"/>
                    <a:pt x="4077" y="1818"/>
                  </a:cubicBezTo>
                  <a:cubicBezTo>
                    <a:pt x="3846" y="1902"/>
                    <a:pt x="3616" y="1993"/>
                    <a:pt x="3350" y="2077"/>
                  </a:cubicBezTo>
                  <a:cubicBezTo>
                    <a:pt x="3322" y="2105"/>
                    <a:pt x="3266" y="2133"/>
                    <a:pt x="3175" y="2133"/>
                  </a:cubicBezTo>
                  <a:cubicBezTo>
                    <a:pt x="3175" y="2168"/>
                    <a:pt x="3147" y="2168"/>
                    <a:pt x="3119" y="2196"/>
                  </a:cubicBezTo>
                  <a:cubicBezTo>
                    <a:pt x="2826" y="2280"/>
                    <a:pt x="2532" y="2343"/>
                    <a:pt x="2245" y="2398"/>
                  </a:cubicBezTo>
                  <a:cubicBezTo>
                    <a:pt x="2154" y="2454"/>
                    <a:pt x="2042" y="2517"/>
                    <a:pt x="1924" y="2545"/>
                  </a:cubicBezTo>
                  <a:cubicBezTo>
                    <a:pt x="1805" y="2629"/>
                    <a:pt x="1658" y="2692"/>
                    <a:pt x="1518" y="2776"/>
                  </a:cubicBezTo>
                  <a:cubicBezTo>
                    <a:pt x="1343" y="2867"/>
                    <a:pt x="1196" y="2951"/>
                    <a:pt x="1021" y="3042"/>
                  </a:cubicBezTo>
                  <a:cubicBezTo>
                    <a:pt x="700" y="3182"/>
                    <a:pt x="434" y="3391"/>
                    <a:pt x="85" y="3475"/>
                  </a:cubicBezTo>
                  <a:cubicBezTo>
                    <a:pt x="1" y="3622"/>
                    <a:pt x="1" y="3797"/>
                    <a:pt x="85" y="4000"/>
                  </a:cubicBezTo>
                  <a:cubicBezTo>
                    <a:pt x="259" y="4293"/>
                    <a:pt x="609" y="4440"/>
                    <a:pt x="931" y="4468"/>
                  </a:cubicBezTo>
                  <a:cubicBezTo>
                    <a:pt x="1072" y="4536"/>
                    <a:pt x="1194" y="4590"/>
                    <a:pt x="1328" y="4590"/>
                  </a:cubicBezTo>
                  <a:cubicBezTo>
                    <a:pt x="1361" y="4590"/>
                    <a:pt x="1393" y="4587"/>
                    <a:pt x="1427" y="4580"/>
                  </a:cubicBezTo>
                  <a:cubicBezTo>
                    <a:pt x="1574" y="4580"/>
                    <a:pt x="1658" y="4496"/>
                    <a:pt x="1777" y="4405"/>
                  </a:cubicBezTo>
                  <a:lnTo>
                    <a:pt x="1777" y="4377"/>
                  </a:lnTo>
                  <a:lnTo>
                    <a:pt x="1896" y="4377"/>
                  </a:lnTo>
                  <a:cubicBezTo>
                    <a:pt x="1951" y="4405"/>
                    <a:pt x="2007" y="4440"/>
                    <a:pt x="2070" y="4440"/>
                  </a:cubicBezTo>
                  <a:cubicBezTo>
                    <a:pt x="2156" y="4473"/>
                    <a:pt x="2240" y="4487"/>
                    <a:pt x="2324" y="4487"/>
                  </a:cubicBezTo>
                  <a:cubicBezTo>
                    <a:pt x="2383" y="4487"/>
                    <a:pt x="2443" y="4480"/>
                    <a:pt x="2504" y="4468"/>
                  </a:cubicBezTo>
                  <a:lnTo>
                    <a:pt x="2651" y="4468"/>
                  </a:lnTo>
                  <a:cubicBezTo>
                    <a:pt x="2623" y="4671"/>
                    <a:pt x="2679" y="4902"/>
                    <a:pt x="2826" y="5105"/>
                  </a:cubicBezTo>
                  <a:cubicBezTo>
                    <a:pt x="2881" y="5167"/>
                    <a:pt x="2944" y="5251"/>
                    <a:pt x="3028" y="5314"/>
                  </a:cubicBezTo>
                  <a:cubicBezTo>
                    <a:pt x="3119" y="5342"/>
                    <a:pt x="3231" y="5370"/>
                    <a:pt x="3322" y="5426"/>
                  </a:cubicBezTo>
                  <a:cubicBezTo>
                    <a:pt x="3378" y="5489"/>
                    <a:pt x="3378" y="5629"/>
                    <a:pt x="3378" y="5748"/>
                  </a:cubicBezTo>
                  <a:cubicBezTo>
                    <a:pt x="3406" y="5923"/>
                    <a:pt x="3469" y="6069"/>
                    <a:pt x="3616" y="6216"/>
                  </a:cubicBezTo>
                  <a:cubicBezTo>
                    <a:pt x="3672" y="6272"/>
                    <a:pt x="3756" y="6328"/>
                    <a:pt x="3846" y="6363"/>
                  </a:cubicBezTo>
                  <a:cubicBezTo>
                    <a:pt x="3930" y="6391"/>
                    <a:pt x="4021" y="6363"/>
                    <a:pt x="4077" y="6419"/>
                  </a:cubicBezTo>
                  <a:cubicBezTo>
                    <a:pt x="4252" y="6475"/>
                    <a:pt x="4343" y="6594"/>
                    <a:pt x="4518" y="6650"/>
                  </a:cubicBezTo>
                  <a:cubicBezTo>
                    <a:pt x="4599" y="6692"/>
                    <a:pt x="4681" y="6715"/>
                    <a:pt x="4762" y="6715"/>
                  </a:cubicBezTo>
                  <a:cubicBezTo>
                    <a:pt x="4856" y="6715"/>
                    <a:pt x="4949" y="6685"/>
                    <a:pt x="5042" y="6622"/>
                  </a:cubicBezTo>
                  <a:cubicBezTo>
                    <a:pt x="5070" y="6622"/>
                    <a:pt x="5098" y="6650"/>
                    <a:pt x="5126" y="6678"/>
                  </a:cubicBezTo>
                  <a:cubicBezTo>
                    <a:pt x="5273" y="6769"/>
                    <a:pt x="5420" y="6825"/>
                    <a:pt x="5567" y="6916"/>
                  </a:cubicBezTo>
                  <a:cubicBezTo>
                    <a:pt x="5678" y="6999"/>
                    <a:pt x="5769" y="7062"/>
                    <a:pt x="5888" y="7146"/>
                  </a:cubicBezTo>
                  <a:cubicBezTo>
                    <a:pt x="5972" y="7174"/>
                    <a:pt x="6028" y="7237"/>
                    <a:pt x="6091" y="7293"/>
                  </a:cubicBezTo>
                  <a:cubicBezTo>
                    <a:pt x="6175" y="7321"/>
                    <a:pt x="6266" y="7321"/>
                    <a:pt x="6378" y="7377"/>
                  </a:cubicBezTo>
                  <a:cubicBezTo>
                    <a:pt x="6552" y="7440"/>
                    <a:pt x="6790" y="7496"/>
                    <a:pt x="6993" y="7587"/>
                  </a:cubicBezTo>
                  <a:cubicBezTo>
                    <a:pt x="6993" y="7643"/>
                    <a:pt x="7021" y="7671"/>
                    <a:pt x="7049" y="7699"/>
                  </a:cubicBezTo>
                  <a:cubicBezTo>
                    <a:pt x="7021" y="7762"/>
                    <a:pt x="6993" y="7818"/>
                    <a:pt x="6965" y="7901"/>
                  </a:cubicBezTo>
                  <a:cubicBezTo>
                    <a:pt x="6874" y="8195"/>
                    <a:pt x="7021" y="8342"/>
                    <a:pt x="7252" y="8489"/>
                  </a:cubicBezTo>
                  <a:cubicBezTo>
                    <a:pt x="7196" y="8545"/>
                    <a:pt x="7168" y="8573"/>
                    <a:pt x="7140" y="8636"/>
                  </a:cubicBezTo>
                  <a:cubicBezTo>
                    <a:pt x="7112" y="8810"/>
                    <a:pt x="7196" y="8950"/>
                    <a:pt x="7252" y="9097"/>
                  </a:cubicBezTo>
                  <a:cubicBezTo>
                    <a:pt x="7287" y="9097"/>
                    <a:pt x="7287" y="9097"/>
                    <a:pt x="7287" y="9125"/>
                  </a:cubicBezTo>
                  <a:cubicBezTo>
                    <a:pt x="7252" y="9125"/>
                    <a:pt x="7224" y="9125"/>
                    <a:pt x="7196" y="9160"/>
                  </a:cubicBezTo>
                  <a:cubicBezTo>
                    <a:pt x="7049" y="9188"/>
                    <a:pt x="6965" y="9335"/>
                    <a:pt x="6937" y="9475"/>
                  </a:cubicBezTo>
                  <a:cubicBezTo>
                    <a:pt x="6902" y="9768"/>
                    <a:pt x="7049" y="10118"/>
                    <a:pt x="7343" y="10209"/>
                  </a:cubicBezTo>
                  <a:cubicBezTo>
                    <a:pt x="7362" y="10216"/>
                    <a:pt x="7381" y="10220"/>
                    <a:pt x="7399" y="10220"/>
                  </a:cubicBezTo>
                  <a:cubicBezTo>
                    <a:pt x="7517" y="10220"/>
                    <a:pt x="7598" y="10074"/>
                    <a:pt x="7573" y="9971"/>
                  </a:cubicBezTo>
                  <a:cubicBezTo>
                    <a:pt x="7573" y="9915"/>
                    <a:pt x="7545" y="9768"/>
                    <a:pt x="7517" y="9684"/>
                  </a:cubicBezTo>
                  <a:cubicBezTo>
                    <a:pt x="7720" y="9650"/>
                    <a:pt x="7923" y="9566"/>
                    <a:pt x="7951" y="9335"/>
                  </a:cubicBezTo>
                  <a:cubicBezTo>
                    <a:pt x="7986" y="9188"/>
                    <a:pt x="7923" y="9069"/>
                    <a:pt x="7867" y="8985"/>
                  </a:cubicBezTo>
                  <a:cubicBezTo>
                    <a:pt x="7839" y="8950"/>
                    <a:pt x="7839" y="8950"/>
                    <a:pt x="7811" y="8922"/>
                  </a:cubicBezTo>
                  <a:lnTo>
                    <a:pt x="7811" y="8922"/>
                  </a:lnTo>
                  <a:cubicBezTo>
                    <a:pt x="7844" y="8929"/>
                    <a:pt x="7878" y="8932"/>
                    <a:pt x="7911" y="8932"/>
                  </a:cubicBezTo>
                  <a:cubicBezTo>
                    <a:pt x="8019" y="8932"/>
                    <a:pt x="8126" y="8896"/>
                    <a:pt x="8217" y="8810"/>
                  </a:cubicBezTo>
                  <a:cubicBezTo>
                    <a:pt x="8245" y="8775"/>
                    <a:pt x="8245" y="8748"/>
                    <a:pt x="8273" y="8720"/>
                  </a:cubicBezTo>
                  <a:cubicBezTo>
                    <a:pt x="8301" y="8775"/>
                    <a:pt x="8336" y="8810"/>
                    <a:pt x="8363" y="8838"/>
                  </a:cubicBezTo>
                  <a:cubicBezTo>
                    <a:pt x="8415" y="8877"/>
                    <a:pt x="8488" y="8898"/>
                    <a:pt x="8560" y="8898"/>
                  </a:cubicBezTo>
                  <a:cubicBezTo>
                    <a:pt x="8643" y="8898"/>
                    <a:pt x="8724" y="8870"/>
                    <a:pt x="8769" y="8810"/>
                  </a:cubicBezTo>
                  <a:cubicBezTo>
                    <a:pt x="8797" y="8775"/>
                    <a:pt x="8825" y="8748"/>
                    <a:pt x="8860" y="8692"/>
                  </a:cubicBezTo>
                  <a:cubicBezTo>
                    <a:pt x="8741" y="8545"/>
                    <a:pt x="8622" y="8398"/>
                    <a:pt x="8510" y="8251"/>
                  </a:cubicBezTo>
                  <a:cubicBezTo>
                    <a:pt x="8391" y="8076"/>
                    <a:pt x="8273" y="7873"/>
                    <a:pt x="8189" y="7671"/>
                  </a:cubicBezTo>
                  <a:cubicBezTo>
                    <a:pt x="8189" y="7671"/>
                    <a:pt x="8161" y="7643"/>
                    <a:pt x="8126" y="7615"/>
                  </a:cubicBezTo>
                  <a:cubicBezTo>
                    <a:pt x="8014" y="7468"/>
                    <a:pt x="7895" y="7293"/>
                    <a:pt x="7811" y="7090"/>
                  </a:cubicBezTo>
                  <a:lnTo>
                    <a:pt x="7776" y="7090"/>
                  </a:lnTo>
                  <a:cubicBezTo>
                    <a:pt x="7636" y="7027"/>
                    <a:pt x="7489" y="6999"/>
                    <a:pt x="7371" y="6971"/>
                  </a:cubicBezTo>
                  <a:cubicBezTo>
                    <a:pt x="7196" y="6943"/>
                    <a:pt x="7049" y="6853"/>
                    <a:pt x="6902" y="6825"/>
                  </a:cubicBezTo>
                  <a:cubicBezTo>
                    <a:pt x="6790" y="6769"/>
                    <a:pt x="6671" y="6741"/>
                    <a:pt x="6552" y="6678"/>
                  </a:cubicBezTo>
                  <a:cubicBezTo>
                    <a:pt x="6524" y="6678"/>
                    <a:pt x="6469" y="6678"/>
                    <a:pt x="6441" y="6650"/>
                  </a:cubicBezTo>
                  <a:cubicBezTo>
                    <a:pt x="6350" y="6622"/>
                    <a:pt x="6294" y="6566"/>
                    <a:pt x="6238" y="6503"/>
                  </a:cubicBezTo>
                  <a:cubicBezTo>
                    <a:pt x="6119" y="6475"/>
                    <a:pt x="6063" y="6419"/>
                    <a:pt x="5972" y="6328"/>
                  </a:cubicBezTo>
                  <a:cubicBezTo>
                    <a:pt x="5853" y="6244"/>
                    <a:pt x="5713" y="6188"/>
                    <a:pt x="5595" y="6097"/>
                  </a:cubicBezTo>
                  <a:cubicBezTo>
                    <a:pt x="5476" y="6014"/>
                    <a:pt x="5364" y="5923"/>
                    <a:pt x="5217" y="5839"/>
                  </a:cubicBezTo>
                  <a:cubicBezTo>
                    <a:pt x="5098" y="5776"/>
                    <a:pt x="4951" y="5692"/>
                    <a:pt x="4839" y="5601"/>
                  </a:cubicBezTo>
                  <a:cubicBezTo>
                    <a:pt x="4748" y="5342"/>
                    <a:pt x="4602" y="5139"/>
                    <a:pt x="4490" y="4902"/>
                  </a:cubicBezTo>
                  <a:cubicBezTo>
                    <a:pt x="4427" y="4818"/>
                    <a:pt x="4371" y="4727"/>
                    <a:pt x="4280" y="4643"/>
                  </a:cubicBezTo>
                  <a:lnTo>
                    <a:pt x="4252" y="4643"/>
                  </a:lnTo>
                  <a:cubicBezTo>
                    <a:pt x="4315" y="4468"/>
                    <a:pt x="4371" y="4293"/>
                    <a:pt x="4455" y="4119"/>
                  </a:cubicBezTo>
                  <a:cubicBezTo>
                    <a:pt x="4518" y="4056"/>
                    <a:pt x="4546" y="4000"/>
                    <a:pt x="4574" y="3916"/>
                  </a:cubicBezTo>
                  <a:lnTo>
                    <a:pt x="4602" y="3916"/>
                  </a:lnTo>
                  <a:cubicBezTo>
                    <a:pt x="4692" y="3825"/>
                    <a:pt x="4776" y="3741"/>
                    <a:pt x="4839" y="3650"/>
                  </a:cubicBezTo>
                  <a:cubicBezTo>
                    <a:pt x="4895" y="3650"/>
                    <a:pt x="4951" y="3622"/>
                    <a:pt x="5014" y="3594"/>
                  </a:cubicBezTo>
                  <a:cubicBezTo>
                    <a:pt x="5070" y="3566"/>
                    <a:pt x="5154" y="3531"/>
                    <a:pt x="5217" y="3503"/>
                  </a:cubicBezTo>
                  <a:cubicBezTo>
                    <a:pt x="5678" y="3328"/>
                    <a:pt x="6147" y="3273"/>
                    <a:pt x="6615" y="3098"/>
                  </a:cubicBezTo>
                  <a:cubicBezTo>
                    <a:pt x="7049" y="2951"/>
                    <a:pt x="7489" y="2832"/>
                    <a:pt x="7923" y="2629"/>
                  </a:cubicBezTo>
                  <a:cubicBezTo>
                    <a:pt x="8161" y="2601"/>
                    <a:pt x="8419" y="2573"/>
                    <a:pt x="8650" y="2517"/>
                  </a:cubicBezTo>
                  <a:cubicBezTo>
                    <a:pt x="8916" y="2482"/>
                    <a:pt x="9175" y="2370"/>
                    <a:pt x="9412" y="2280"/>
                  </a:cubicBezTo>
                  <a:cubicBezTo>
                    <a:pt x="9643" y="2224"/>
                    <a:pt x="9846" y="2168"/>
                    <a:pt x="10049" y="2077"/>
                  </a:cubicBezTo>
                  <a:cubicBezTo>
                    <a:pt x="10258" y="1783"/>
                    <a:pt x="10748" y="1643"/>
                    <a:pt x="11097" y="1552"/>
                  </a:cubicBezTo>
                  <a:cubicBezTo>
                    <a:pt x="11419" y="1434"/>
                    <a:pt x="11769" y="1350"/>
                    <a:pt x="12118" y="1322"/>
                  </a:cubicBezTo>
                  <a:cubicBezTo>
                    <a:pt x="12440" y="1259"/>
                    <a:pt x="12790" y="1203"/>
                    <a:pt x="13139" y="1203"/>
                  </a:cubicBezTo>
                  <a:cubicBezTo>
                    <a:pt x="13139" y="1203"/>
                    <a:pt x="13167" y="1175"/>
                    <a:pt x="13167" y="1147"/>
                  </a:cubicBezTo>
                  <a:cubicBezTo>
                    <a:pt x="13230" y="1028"/>
                    <a:pt x="13342" y="853"/>
                    <a:pt x="13342" y="797"/>
                  </a:cubicBezTo>
                  <a:cubicBezTo>
                    <a:pt x="13405" y="650"/>
                    <a:pt x="13370" y="504"/>
                    <a:pt x="13370" y="357"/>
                  </a:cubicBezTo>
                  <a:cubicBezTo>
                    <a:pt x="13286" y="273"/>
                    <a:pt x="13195" y="154"/>
                    <a:pt x="13055" y="98"/>
                  </a:cubicBezTo>
                  <a:cubicBezTo>
                    <a:pt x="12906" y="23"/>
                    <a:pt x="12741" y="1"/>
                    <a:pt x="1257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79"/>
            <p:cNvSpPr/>
            <p:nvPr/>
          </p:nvSpPr>
          <p:spPr>
            <a:xfrm>
              <a:off x="2222469" y="1991534"/>
              <a:ext cx="258679" cy="190846"/>
            </a:xfrm>
            <a:custGeom>
              <a:rect b="b" l="l" r="r" t="t"/>
              <a:pathLst>
                <a:path extrusionOk="0" h="8387" w="11368">
                  <a:moveTo>
                    <a:pt x="4640" y="1623"/>
                  </a:moveTo>
                  <a:cubicBezTo>
                    <a:pt x="4375" y="1707"/>
                    <a:pt x="4144" y="1798"/>
                    <a:pt x="3885" y="1882"/>
                  </a:cubicBezTo>
                  <a:cubicBezTo>
                    <a:pt x="3822" y="1917"/>
                    <a:pt x="3794" y="1972"/>
                    <a:pt x="3766" y="2028"/>
                  </a:cubicBezTo>
                  <a:cubicBezTo>
                    <a:pt x="3592" y="2119"/>
                    <a:pt x="3389" y="2203"/>
                    <a:pt x="3214" y="2294"/>
                  </a:cubicBezTo>
                  <a:cubicBezTo>
                    <a:pt x="2948" y="2406"/>
                    <a:pt x="2689" y="2525"/>
                    <a:pt x="2452" y="2672"/>
                  </a:cubicBezTo>
                  <a:cubicBezTo>
                    <a:pt x="2368" y="2728"/>
                    <a:pt x="2312" y="2756"/>
                    <a:pt x="2249" y="2819"/>
                  </a:cubicBezTo>
                  <a:cubicBezTo>
                    <a:pt x="2249" y="2731"/>
                    <a:pt x="2170" y="2678"/>
                    <a:pt x="2094" y="2678"/>
                  </a:cubicBezTo>
                  <a:cubicBezTo>
                    <a:pt x="2067" y="2678"/>
                    <a:pt x="2040" y="2685"/>
                    <a:pt x="2018" y="2700"/>
                  </a:cubicBezTo>
                  <a:cubicBezTo>
                    <a:pt x="2102" y="2616"/>
                    <a:pt x="2193" y="2525"/>
                    <a:pt x="2312" y="2469"/>
                  </a:cubicBezTo>
                  <a:cubicBezTo>
                    <a:pt x="2599" y="2322"/>
                    <a:pt x="2892" y="2147"/>
                    <a:pt x="3186" y="2028"/>
                  </a:cubicBezTo>
                  <a:cubicBezTo>
                    <a:pt x="3473" y="1882"/>
                    <a:pt x="3794" y="1826"/>
                    <a:pt x="4088" y="1742"/>
                  </a:cubicBezTo>
                  <a:cubicBezTo>
                    <a:pt x="4263" y="1679"/>
                    <a:pt x="4466" y="1651"/>
                    <a:pt x="4640" y="1623"/>
                  </a:cubicBezTo>
                  <a:close/>
                  <a:moveTo>
                    <a:pt x="11322" y="1"/>
                  </a:moveTo>
                  <a:cubicBezTo>
                    <a:pt x="11304" y="1"/>
                    <a:pt x="11283" y="8"/>
                    <a:pt x="11255" y="22"/>
                  </a:cubicBezTo>
                  <a:cubicBezTo>
                    <a:pt x="10703" y="224"/>
                    <a:pt x="10059" y="308"/>
                    <a:pt x="9479" y="399"/>
                  </a:cubicBezTo>
                  <a:cubicBezTo>
                    <a:pt x="9416" y="399"/>
                    <a:pt x="9360" y="427"/>
                    <a:pt x="9304" y="427"/>
                  </a:cubicBezTo>
                  <a:lnTo>
                    <a:pt x="9269" y="427"/>
                  </a:lnTo>
                  <a:cubicBezTo>
                    <a:pt x="9213" y="427"/>
                    <a:pt x="9157" y="427"/>
                    <a:pt x="9129" y="455"/>
                  </a:cubicBezTo>
                  <a:cubicBezTo>
                    <a:pt x="8780" y="518"/>
                    <a:pt x="8395" y="574"/>
                    <a:pt x="8046" y="630"/>
                  </a:cubicBezTo>
                  <a:cubicBezTo>
                    <a:pt x="8046" y="602"/>
                    <a:pt x="8018" y="602"/>
                    <a:pt x="7990" y="602"/>
                  </a:cubicBezTo>
                  <a:cubicBezTo>
                    <a:pt x="7207" y="749"/>
                    <a:pt x="6444" y="896"/>
                    <a:pt x="5661" y="1042"/>
                  </a:cubicBezTo>
                  <a:cubicBezTo>
                    <a:pt x="4934" y="1182"/>
                    <a:pt x="4235" y="1357"/>
                    <a:pt x="3536" y="1595"/>
                  </a:cubicBezTo>
                  <a:cubicBezTo>
                    <a:pt x="3214" y="1707"/>
                    <a:pt x="2892" y="1882"/>
                    <a:pt x="2571" y="2028"/>
                  </a:cubicBezTo>
                  <a:cubicBezTo>
                    <a:pt x="2312" y="2175"/>
                    <a:pt x="2018" y="2294"/>
                    <a:pt x="1787" y="2469"/>
                  </a:cubicBezTo>
                  <a:cubicBezTo>
                    <a:pt x="1862" y="2364"/>
                    <a:pt x="1805" y="2194"/>
                    <a:pt x="1670" y="2194"/>
                  </a:cubicBezTo>
                  <a:cubicBezTo>
                    <a:pt x="1652" y="2194"/>
                    <a:pt x="1633" y="2197"/>
                    <a:pt x="1613" y="2203"/>
                  </a:cubicBezTo>
                  <a:cubicBezTo>
                    <a:pt x="1200" y="2322"/>
                    <a:pt x="878" y="2525"/>
                    <a:pt x="564" y="2756"/>
                  </a:cubicBezTo>
                  <a:cubicBezTo>
                    <a:pt x="326" y="2930"/>
                    <a:pt x="151" y="3140"/>
                    <a:pt x="39" y="3427"/>
                  </a:cubicBezTo>
                  <a:cubicBezTo>
                    <a:pt x="0" y="3536"/>
                    <a:pt x="99" y="3612"/>
                    <a:pt x="200" y="3612"/>
                  </a:cubicBezTo>
                  <a:cubicBezTo>
                    <a:pt x="261" y="3612"/>
                    <a:pt x="322" y="3584"/>
                    <a:pt x="354" y="3518"/>
                  </a:cubicBezTo>
                  <a:cubicBezTo>
                    <a:pt x="445" y="3252"/>
                    <a:pt x="704" y="3168"/>
                    <a:pt x="913" y="3049"/>
                  </a:cubicBezTo>
                  <a:cubicBezTo>
                    <a:pt x="1172" y="2902"/>
                    <a:pt x="1403" y="2756"/>
                    <a:pt x="1641" y="2616"/>
                  </a:cubicBezTo>
                  <a:lnTo>
                    <a:pt x="1641" y="2616"/>
                  </a:lnTo>
                  <a:cubicBezTo>
                    <a:pt x="1319" y="2930"/>
                    <a:pt x="878" y="3546"/>
                    <a:pt x="1263" y="3867"/>
                  </a:cubicBezTo>
                  <a:cubicBezTo>
                    <a:pt x="1290" y="3894"/>
                    <a:pt x="1328" y="3907"/>
                    <a:pt x="1367" y="3907"/>
                  </a:cubicBezTo>
                  <a:cubicBezTo>
                    <a:pt x="1450" y="3907"/>
                    <a:pt x="1532" y="3849"/>
                    <a:pt x="1494" y="3749"/>
                  </a:cubicBezTo>
                  <a:cubicBezTo>
                    <a:pt x="1403" y="3574"/>
                    <a:pt x="1550" y="3252"/>
                    <a:pt x="1641" y="3105"/>
                  </a:cubicBezTo>
                  <a:cubicBezTo>
                    <a:pt x="1725" y="2965"/>
                    <a:pt x="1843" y="2847"/>
                    <a:pt x="1962" y="2728"/>
                  </a:cubicBezTo>
                  <a:lnTo>
                    <a:pt x="1962" y="2728"/>
                  </a:lnTo>
                  <a:cubicBezTo>
                    <a:pt x="1962" y="2756"/>
                    <a:pt x="1927" y="2756"/>
                    <a:pt x="1927" y="2791"/>
                  </a:cubicBezTo>
                  <a:cubicBezTo>
                    <a:pt x="1899" y="2902"/>
                    <a:pt x="1843" y="3049"/>
                    <a:pt x="1787" y="3224"/>
                  </a:cubicBezTo>
                  <a:lnTo>
                    <a:pt x="1753" y="3224"/>
                  </a:lnTo>
                  <a:cubicBezTo>
                    <a:pt x="1641" y="3315"/>
                    <a:pt x="1641" y="3427"/>
                    <a:pt x="1697" y="3518"/>
                  </a:cubicBezTo>
                  <a:cubicBezTo>
                    <a:pt x="1613" y="3804"/>
                    <a:pt x="1578" y="4098"/>
                    <a:pt x="1697" y="4364"/>
                  </a:cubicBezTo>
                  <a:cubicBezTo>
                    <a:pt x="1725" y="4476"/>
                    <a:pt x="1815" y="4623"/>
                    <a:pt x="1927" y="4797"/>
                  </a:cubicBezTo>
                  <a:cubicBezTo>
                    <a:pt x="1927" y="4853"/>
                    <a:pt x="1962" y="4916"/>
                    <a:pt x="1990" y="4972"/>
                  </a:cubicBezTo>
                  <a:cubicBezTo>
                    <a:pt x="2074" y="5203"/>
                    <a:pt x="2277" y="5413"/>
                    <a:pt x="2487" y="5588"/>
                  </a:cubicBezTo>
                  <a:cubicBezTo>
                    <a:pt x="2599" y="5699"/>
                    <a:pt x="2745" y="5790"/>
                    <a:pt x="2892" y="5874"/>
                  </a:cubicBezTo>
                  <a:cubicBezTo>
                    <a:pt x="2976" y="5965"/>
                    <a:pt x="3039" y="6021"/>
                    <a:pt x="3095" y="6112"/>
                  </a:cubicBezTo>
                  <a:cubicBezTo>
                    <a:pt x="3326" y="6343"/>
                    <a:pt x="3647" y="6490"/>
                    <a:pt x="3941" y="6636"/>
                  </a:cubicBezTo>
                  <a:cubicBezTo>
                    <a:pt x="4263" y="6748"/>
                    <a:pt x="4584" y="6867"/>
                    <a:pt x="4934" y="6923"/>
                  </a:cubicBezTo>
                  <a:cubicBezTo>
                    <a:pt x="4990" y="6923"/>
                    <a:pt x="5109" y="6923"/>
                    <a:pt x="5193" y="6895"/>
                  </a:cubicBezTo>
                  <a:cubicBezTo>
                    <a:pt x="5193" y="7042"/>
                    <a:pt x="5249" y="7161"/>
                    <a:pt x="5312" y="7273"/>
                  </a:cubicBezTo>
                  <a:lnTo>
                    <a:pt x="5312" y="7336"/>
                  </a:lnTo>
                  <a:cubicBezTo>
                    <a:pt x="5312" y="7475"/>
                    <a:pt x="5368" y="7566"/>
                    <a:pt x="5424" y="7713"/>
                  </a:cubicBezTo>
                  <a:cubicBezTo>
                    <a:pt x="5284" y="7713"/>
                    <a:pt x="5193" y="7888"/>
                    <a:pt x="5284" y="8000"/>
                  </a:cubicBezTo>
                  <a:cubicBezTo>
                    <a:pt x="5312" y="8063"/>
                    <a:pt x="5368" y="8119"/>
                    <a:pt x="5424" y="8147"/>
                  </a:cubicBezTo>
                  <a:lnTo>
                    <a:pt x="5424" y="8175"/>
                  </a:lnTo>
                  <a:cubicBezTo>
                    <a:pt x="5514" y="8238"/>
                    <a:pt x="5570" y="8294"/>
                    <a:pt x="5633" y="8349"/>
                  </a:cubicBezTo>
                  <a:cubicBezTo>
                    <a:pt x="5665" y="8376"/>
                    <a:pt x="5705" y="8387"/>
                    <a:pt x="5746" y="8387"/>
                  </a:cubicBezTo>
                  <a:cubicBezTo>
                    <a:pt x="5847" y="8387"/>
                    <a:pt x="5958" y="8317"/>
                    <a:pt x="5983" y="8238"/>
                  </a:cubicBezTo>
                  <a:cubicBezTo>
                    <a:pt x="5983" y="8091"/>
                    <a:pt x="5983" y="8000"/>
                    <a:pt x="5948" y="7888"/>
                  </a:cubicBezTo>
                  <a:cubicBezTo>
                    <a:pt x="6039" y="7860"/>
                    <a:pt x="6095" y="7769"/>
                    <a:pt x="6095" y="7713"/>
                  </a:cubicBezTo>
                  <a:lnTo>
                    <a:pt x="6123" y="7713"/>
                  </a:lnTo>
                  <a:cubicBezTo>
                    <a:pt x="6214" y="7713"/>
                    <a:pt x="6298" y="7650"/>
                    <a:pt x="6360" y="7566"/>
                  </a:cubicBezTo>
                  <a:cubicBezTo>
                    <a:pt x="6298" y="7475"/>
                    <a:pt x="6242" y="7364"/>
                    <a:pt x="6214" y="7273"/>
                  </a:cubicBezTo>
                  <a:cubicBezTo>
                    <a:pt x="6186" y="7245"/>
                    <a:pt x="6158" y="7217"/>
                    <a:pt x="6123" y="7189"/>
                  </a:cubicBezTo>
                  <a:cubicBezTo>
                    <a:pt x="6011" y="7042"/>
                    <a:pt x="5892" y="6867"/>
                    <a:pt x="5808" y="6692"/>
                  </a:cubicBezTo>
                  <a:lnTo>
                    <a:pt x="5773" y="6692"/>
                  </a:lnTo>
                  <a:cubicBezTo>
                    <a:pt x="5745" y="6664"/>
                    <a:pt x="5717" y="6664"/>
                    <a:pt x="5661" y="6636"/>
                  </a:cubicBezTo>
                  <a:cubicBezTo>
                    <a:pt x="5610" y="6617"/>
                    <a:pt x="5560" y="6599"/>
                    <a:pt x="5511" y="6599"/>
                  </a:cubicBezTo>
                  <a:cubicBezTo>
                    <a:pt x="5473" y="6599"/>
                    <a:pt x="5435" y="6609"/>
                    <a:pt x="5396" y="6636"/>
                  </a:cubicBezTo>
                  <a:cubicBezTo>
                    <a:pt x="5312" y="6490"/>
                    <a:pt x="5046" y="6427"/>
                    <a:pt x="4934" y="6399"/>
                  </a:cubicBezTo>
                  <a:cubicBezTo>
                    <a:pt x="4668" y="6315"/>
                    <a:pt x="4410" y="6252"/>
                    <a:pt x="4172" y="6140"/>
                  </a:cubicBezTo>
                  <a:cubicBezTo>
                    <a:pt x="4263" y="6112"/>
                    <a:pt x="4291" y="5965"/>
                    <a:pt x="4172" y="5937"/>
                  </a:cubicBezTo>
                  <a:cubicBezTo>
                    <a:pt x="3941" y="5846"/>
                    <a:pt x="3710" y="5727"/>
                    <a:pt x="3445" y="5643"/>
                  </a:cubicBezTo>
                  <a:cubicBezTo>
                    <a:pt x="3214" y="5525"/>
                    <a:pt x="2976" y="5413"/>
                    <a:pt x="2745" y="5294"/>
                  </a:cubicBezTo>
                  <a:cubicBezTo>
                    <a:pt x="2717" y="5266"/>
                    <a:pt x="2689" y="5238"/>
                    <a:pt x="2627" y="5203"/>
                  </a:cubicBezTo>
                  <a:cubicBezTo>
                    <a:pt x="2662" y="5175"/>
                    <a:pt x="2689" y="5147"/>
                    <a:pt x="2717" y="5147"/>
                  </a:cubicBezTo>
                  <a:cubicBezTo>
                    <a:pt x="2773" y="5091"/>
                    <a:pt x="2773" y="4972"/>
                    <a:pt x="2717" y="4944"/>
                  </a:cubicBezTo>
                  <a:cubicBezTo>
                    <a:pt x="2599" y="4825"/>
                    <a:pt x="2515" y="4713"/>
                    <a:pt x="2396" y="4567"/>
                  </a:cubicBezTo>
                  <a:cubicBezTo>
                    <a:pt x="2277" y="4420"/>
                    <a:pt x="2137" y="4273"/>
                    <a:pt x="2074" y="4098"/>
                  </a:cubicBezTo>
                  <a:cubicBezTo>
                    <a:pt x="2018" y="3951"/>
                    <a:pt x="2018" y="3776"/>
                    <a:pt x="2046" y="3602"/>
                  </a:cubicBezTo>
                  <a:cubicBezTo>
                    <a:pt x="2249" y="3490"/>
                    <a:pt x="2452" y="3343"/>
                    <a:pt x="2689" y="3224"/>
                  </a:cubicBezTo>
                  <a:cubicBezTo>
                    <a:pt x="2948" y="3105"/>
                    <a:pt x="3214" y="2993"/>
                    <a:pt x="3473" y="2874"/>
                  </a:cubicBezTo>
                  <a:cubicBezTo>
                    <a:pt x="3738" y="2756"/>
                    <a:pt x="3969" y="2672"/>
                    <a:pt x="4263" y="2581"/>
                  </a:cubicBezTo>
                  <a:cubicBezTo>
                    <a:pt x="4549" y="2525"/>
                    <a:pt x="4871" y="2469"/>
                    <a:pt x="5193" y="2406"/>
                  </a:cubicBezTo>
                  <a:cubicBezTo>
                    <a:pt x="5773" y="2294"/>
                    <a:pt x="6360" y="2091"/>
                    <a:pt x="6913" y="1854"/>
                  </a:cubicBezTo>
                  <a:cubicBezTo>
                    <a:pt x="7346" y="1679"/>
                    <a:pt x="7815" y="1532"/>
                    <a:pt x="8255" y="1329"/>
                  </a:cubicBezTo>
                  <a:cubicBezTo>
                    <a:pt x="8367" y="1329"/>
                    <a:pt x="8486" y="1301"/>
                    <a:pt x="8605" y="1273"/>
                  </a:cubicBezTo>
                  <a:cubicBezTo>
                    <a:pt x="8780" y="1217"/>
                    <a:pt x="8955" y="1154"/>
                    <a:pt x="9094" y="1126"/>
                  </a:cubicBezTo>
                  <a:cubicBezTo>
                    <a:pt x="9416" y="1008"/>
                    <a:pt x="9766" y="924"/>
                    <a:pt x="10115" y="896"/>
                  </a:cubicBezTo>
                  <a:cubicBezTo>
                    <a:pt x="10178" y="896"/>
                    <a:pt x="10234" y="868"/>
                    <a:pt x="10290" y="868"/>
                  </a:cubicBezTo>
                  <a:cubicBezTo>
                    <a:pt x="10640" y="749"/>
                    <a:pt x="10989" y="574"/>
                    <a:pt x="11339" y="399"/>
                  </a:cubicBezTo>
                  <a:lnTo>
                    <a:pt x="11339" y="371"/>
                  </a:lnTo>
                  <a:cubicBezTo>
                    <a:pt x="11367" y="252"/>
                    <a:pt x="11367" y="133"/>
                    <a:pt x="11367" y="22"/>
                  </a:cubicBezTo>
                  <a:cubicBezTo>
                    <a:pt x="11353" y="8"/>
                    <a:pt x="11339" y="1"/>
                    <a:pt x="11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79"/>
            <p:cNvSpPr/>
            <p:nvPr/>
          </p:nvSpPr>
          <p:spPr>
            <a:xfrm>
              <a:off x="2383734" y="2037681"/>
              <a:ext cx="660" cy="23"/>
            </a:xfrm>
            <a:custGeom>
              <a:rect b="b" l="l" r="r" t="t"/>
              <a:pathLst>
                <a:path extrusionOk="0" h="1" w="29">
                  <a:moveTo>
                    <a:pt x="29" y="0"/>
                  </a:moveTo>
                  <a:lnTo>
                    <a:pt x="1" y="0"/>
                  </a:lnTo>
                  <a:lnTo>
                    <a:pt x="1" y="0"/>
                  </a:lnTo>
                  <a:close/>
                  <a:moveTo>
                    <a:pt x="29" y="0"/>
                  </a:moveTo>
                  <a:lnTo>
                    <a:pt x="29"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79"/>
            <p:cNvSpPr/>
            <p:nvPr/>
          </p:nvSpPr>
          <p:spPr>
            <a:xfrm>
              <a:off x="2275693" y="2036407"/>
              <a:ext cx="111408" cy="106152"/>
            </a:xfrm>
            <a:custGeom>
              <a:rect b="b" l="l" r="r" t="t"/>
              <a:pathLst>
                <a:path extrusionOk="0" h="4665" w="4896">
                  <a:moveTo>
                    <a:pt x="1022" y="2420"/>
                  </a:moveTo>
                  <a:cubicBezTo>
                    <a:pt x="1050" y="2448"/>
                    <a:pt x="1050" y="2476"/>
                    <a:pt x="1050" y="2504"/>
                  </a:cubicBezTo>
                  <a:cubicBezTo>
                    <a:pt x="1050" y="2476"/>
                    <a:pt x="1022" y="2476"/>
                    <a:pt x="987" y="2476"/>
                  </a:cubicBezTo>
                  <a:cubicBezTo>
                    <a:pt x="1022" y="2448"/>
                    <a:pt x="1022" y="2420"/>
                    <a:pt x="1022" y="2420"/>
                  </a:cubicBezTo>
                  <a:close/>
                  <a:moveTo>
                    <a:pt x="4630" y="0"/>
                  </a:moveTo>
                  <a:cubicBezTo>
                    <a:pt x="4483" y="0"/>
                    <a:pt x="4399" y="28"/>
                    <a:pt x="4280" y="84"/>
                  </a:cubicBezTo>
                  <a:cubicBezTo>
                    <a:pt x="4021" y="175"/>
                    <a:pt x="3728" y="259"/>
                    <a:pt x="3469" y="350"/>
                  </a:cubicBezTo>
                  <a:cubicBezTo>
                    <a:pt x="3203" y="434"/>
                    <a:pt x="2973" y="553"/>
                    <a:pt x="2735" y="672"/>
                  </a:cubicBezTo>
                  <a:cubicBezTo>
                    <a:pt x="2651" y="672"/>
                    <a:pt x="2595" y="700"/>
                    <a:pt x="2532" y="728"/>
                  </a:cubicBezTo>
                  <a:cubicBezTo>
                    <a:pt x="2099" y="847"/>
                    <a:pt x="1658" y="875"/>
                    <a:pt x="1225" y="1077"/>
                  </a:cubicBezTo>
                  <a:cubicBezTo>
                    <a:pt x="1050" y="1168"/>
                    <a:pt x="875" y="1224"/>
                    <a:pt x="672" y="1280"/>
                  </a:cubicBezTo>
                  <a:cubicBezTo>
                    <a:pt x="497" y="1343"/>
                    <a:pt x="350" y="1483"/>
                    <a:pt x="260" y="1630"/>
                  </a:cubicBezTo>
                  <a:cubicBezTo>
                    <a:pt x="204" y="1721"/>
                    <a:pt x="176" y="1832"/>
                    <a:pt x="176" y="1951"/>
                  </a:cubicBezTo>
                  <a:cubicBezTo>
                    <a:pt x="113" y="2042"/>
                    <a:pt x="85" y="2098"/>
                    <a:pt x="57" y="2217"/>
                  </a:cubicBezTo>
                  <a:cubicBezTo>
                    <a:pt x="1" y="2532"/>
                    <a:pt x="113" y="2741"/>
                    <a:pt x="378" y="2944"/>
                  </a:cubicBezTo>
                  <a:cubicBezTo>
                    <a:pt x="497" y="3000"/>
                    <a:pt x="581" y="3056"/>
                    <a:pt x="700" y="3119"/>
                  </a:cubicBezTo>
                  <a:cubicBezTo>
                    <a:pt x="728" y="3175"/>
                    <a:pt x="756" y="3231"/>
                    <a:pt x="784" y="3294"/>
                  </a:cubicBezTo>
                  <a:cubicBezTo>
                    <a:pt x="875" y="3406"/>
                    <a:pt x="1022" y="3441"/>
                    <a:pt x="1134" y="3525"/>
                  </a:cubicBezTo>
                  <a:cubicBezTo>
                    <a:pt x="1253" y="3581"/>
                    <a:pt x="1371" y="3671"/>
                    <a:pt x="1455" y="3755"/>
                  </a:cubicBezTo>
                  <a:cubicBezTo>
                    <a:pt x="1686" y="3993"/>
                    <a:pt x="1833" y="4196"/>
                    <a:pt x="2182" y="4252"/>
                  </a:cubicBezTo>
                  <a:cubicBezTo>
                    <a:pt x="2301" y="4252"/>
                    <a:pt x="2385" y="4315"/>
                    <a:pt x="2504" y="4343"/>
                  </a:cubicBezTo>
                  <a:cubicBezTo>
                    <a:pt x="2623" y="4399"/>
                    <a:pt x="2735" y="4399"/>
                    <a:pt x="2854" y="4399"/>
                  </a:cubicBezTo>
                  <a:lnTo>
                    <a:pt x="2854" y="4427"/>
                  </a:lnTo>
                  <a:cubicBezTo>
                    <a:pt x="2854" y="4490"/>
                    <a:pt x="2882" y="4518"/>
                    <a:pt x="2945" y="4518"/>
                  </a:cubicBezTo>
                  <a:cubicBezTo>
                    <a:pt x="2973" y="4601"/>
                    <a:pt x="3029" y="4664"/>
                    <a:pt x="3119" y="4664"/>
                  </a:cubicBezTo>
                  <a:cubicBezTo>
                    <a:pt x="3175" y="4664"/>
                    <a:pt x="3203" y="4664"/>
                    <a:pt x="3259" y="4629"/>
                  </a:cubicBezTo>
                  <a:cubicBezTo>
                    <a:pt x="3322" y="4573"/>
                    <a:pt x="3322" y="4490"/>
                    <a:pt x="3294" y="4427"/>
                  </a:cubicBezTo>
                  <a:cubicBezTo>
                    <a:pt x="3294" y="4427"/>
                    <a:pt x="3294" y="4399"/>
                    <a:pt x="3322" y="4399"/>
                  </a:cubicBezTo>
                  <a:cubicBezTo>
                    <a:pt x="3294" y="4371"/>
                    <a:pt x="3259" y="4315"/>
                    <a:pt x="3259" y="4280"/>
                  </a:cubicBezTo>
                  <a:cubicBezTo>
                    <a:pt x="3147" y="3993"/>
                    <a:pt x="2973" y="3525"/>
                    <a:pt x="3147" y="3231"/>
                  </a:cubicBezTo>
                  <a:cubicBezTo>
                    <a:pt x="3175" y="3203"/>
                    <a:pt x="3203" y="3175"/>
                    <a:pt x="3259" y="3147"/>
                  </a:cubicBezTo>
                  <a:cubicBezTo>
                    <a:pt x="3322" y="2881"/>
                    <a:pt x="3434" y="2651"/>
                    <a:pt x="3525" y="2420"/>
                  </a:cubicBezTo>
                  <a:cubicBezTo>
                    <a:pt x="3553" y="2329"/>
                    <a:pt x="3581" y="2245"/>
                    <a:pt x="3581" y="2154"/>
                  </a:cubicBezTo>
                  <a:lnTo>
                    <a:pt x="3581" y="2126"/>
                  </a:lnTo>
                  <a:cubicBezTo>
                    <a:pt x="3553" y="1979"/>
                    <a:pt x="3553" y="1832"/>
                    <a:pt x="3581" y="1693"/>
                  </a:cubicBezTo>
                  <a:lnTo>
                    <a:pt x="3581" y="1630"/>
                  </a:lnTo>
                  <a:cubicBezTo>
                    <a:pt x="3581" y="1518"/>
                    <a:pt x="3553" y="1399"/>
                    <a:pt x="3581" y="1280"/>
                  </a:cubicBezTo>
                  <a:cubicBezTo>
                    <a:pt x="3672" y="958"/>
                    <a:pt x="3931" y="581"/>
                    <a:pt x="4280" y="497"/>
                  </a:cubicBezTo>
                  <a:lnTo>
                    <a:pt x="4308" y="469"/>
                  </a:lnTo>
                  <a:cubicBezTo>
                    <a:pt x="4343" y="434"/>
                    <a:pt x="4399" y="406"/>
                    <a:pt x="4427" y="378"/>
                  </a:cubicBezTo>
                  <a:cubicBezTo>
                    <a:pt x="4546" y="322"/>
                    <a:pt x="4630" y="231"/>
                    <a:pt x="4749" y="175"/>
                  </a:cubicBezTo>
                  <a:cubicBezTo>
                    <a:pt x="4777" y="147"/>
                    <a:pt x="4833" y="119"/>
                    <a:pt x="4896" y="84"/>
                  </a:cubicBezTo>
                  <a:cubicBezTo>
                    <a:pt x="4868" y="56"/>
                    <a:pt x="4833" y="56"/>
                    <a:pt x="4777" y="56"/>
                  </a:cubicBezTo>
                  <a:lnTo>
                    <a:pt x="4805" y="84"/>
                  </a:lnTo>
                  <a:cubicBezTo>
                    <a:pt x="4777" y="84"/>
                    <a:pt x="4777" y="56"/>
                    <a:pt x="4749" y="56"/>
                  </a:cubicBezTo>
                  <a:cubicBezTo>
                    <a:pt x="4721" y="28"/>
                    <a:pt x="4693" y="0"/>
                    <a:pt x="463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79"/>
            <p:cNvSpPr/>
            <p:nvPr/>
          </p:nvSpPr>
          <p:spPr>
            <a:xfrm>
              <a:off x="2288276" y="2057456"/>
              <a:ext cx="68902" cy="72452"/>
            </a:xfrm>
            <a:custGeom>
              <a:rect b="b" l="l" r="r" t="t"/>
              <a:pathLst>
                <a:path extrusionOk="0" h="3184" w="3028">
                  <a:moveTo>
                    <a:pt x="2140" y="0"/>
                  </a:moveTo>
                  <a:cubicBezTo>
                    <a:pt x="2127" y="0"/>
                    <a:pt x="2113" y="2"/>
                    <a:pt x="2098" y="5"/>
                  </a:cubicBezTo>
                  <a:cubicBezTo>
                    <a:pt x="2042" y="33"/>
                    <a:pt x="1979" y="68"/>
                    <a:pt x="1923" y="68"/>
                  </a:cubicBezTo>
                  <a:cubicBezTo>
                    <a:pt x="1483" y="96"/>
                    <a:pt x="1077" y="208"/>
                    <a:pt x="700" y="383"/>
                  </a:cubicBezTo>
                  <a:cubicBezTo>
                    <a:pt x="378" y="530"/>
                    <a:pt x="0" y="768"/>
                    <a:pt x="0" y="1173"/>
                  </a:cubicBezTo>
                  <a:cubicBezTo>
                    <a:pt x="0" y="1257"/>
                    <a:pt x="56" y="1292"/>
                    <a:pt x="119" y="1320"/>
                  </a:cubicBezTo>
                  <a:cubicBezTo>
                    <a:pt x="56" y="1432"/>
                    <a:pt x="28" y="1551"/>
                    <a:pt x="28" y="1642"/>
                  </a:cubicBezTo>
                  <a:cubicBezTo>
                    <a:pt x="56" y="1782"/>
                    <a:pt x="147" y="1872"/>
                    <a:pt x="259" y="1928"/>
                  </a:cubicBezTo>
                  <a:cubicBezTo>
                    <a:pt x="350" y="1991"/>
                    <a:pt x="434" y="2075"/>
                    <a:pt x="525" y="2131"/>
                  </a:cubicBezTo>
                  <a:cubicBezTo>
                    <a:pt x="581" y="2278"/>
                    <a:pt x="672" y="2425"/>
                    <a:pt x="755" y="2544"/>
                  </a:cubicBezTo>
                  <a:cubicBezTo>
                    <a:pt x="1106" y="2972"/>
                    <a:pt x="1535" y="3184"/>
                    <a:pt x="2059" y="3184"/>
                  </a:cubicBezTo>
                  <a:cubicBezTo>
                    <a:pt x="2100" y="3184"/>
                    <a:pt x="2140" y="3182"/>
                    <a:pt x="2182" y="3180"/>
                  </a:cubicBezTo>
                  <a:cubicBezTo>
                    <a:pt x="2329" y="3180"/>
                    <a:pt x="2420" y="3005"/>
                    <a:pt x="2301" y="2893"/>
                  </a:cubicBezTo>
                  <a:cubicBezTo>
                    <a:pt x="2217" y="2802"/>
                    <a:pt x="2098" y="2774"/>
                    <a:pt x="1979" y="2718"/>
                  </a:cubicBezTo>
                  <a:cubicBezTo>
                    <a:pt x="2042" y="2656"/>
                    <a:pt x="2070" y="2572"/>
                    <a:pt x="2007" y="2453"/>
                  </a:cubicBezTo>
                  <a:cubicBezTo>
                    <a:pt x="1983" y="2404"/>
                    <a:pt x="1958" y="2355"/>
                    <a:pt x="1934" y="2301"/>
                  </a:cubicBezTo>
                  <a:lnTo>
                    <a:pt x="1934" y="2301"/>
                  </a:lnTo>
                  <a:cubicBezTo>
                    <a:pt x="1944" y="2311"/>
                    <a:pt x="1962" y="2319"/>
                    <a:pt x="1979" y="2341"/>
                  </a:cubicBezTo>
                  <a:cubicBezTo>
                    <a:pt x="2024" y="2368"/>
                    <a:pt x="2082" y="2389"/>
                    <a:pt x="2132" y="2389"/>
                  </a:cubicBezTo>
                  <a:cubicBezTo>
                    <a:pt x="2185" y="2389"/>
                    <a:pt x="2231" y="2367"/>
                    <a:pt x="2245" y="2306"/>
                  </a:cubicBezTo>
                  <a:cubicBezTo>
                    <a:pt x="2329" y="2131"/>
                    <a:pt x="2504" y="1991"/>
                    <a:pt x="2594" y="1816"/>
                  </a:cubicBezTo>
                  <a:cubicBezTo>
                    <a:pt x="2706" y="1642"/>
                    <a:pt x="2881" y="1523"/>
                    <a:pt x="3000" y="1348"/>
                  </a:cubicBezTo>
                  <a:cubicBezTo>
                    <a:pt x="3028" y="1292"/>
                    <a:pt x="3028" y="1257"/>
                    <a:pt x="3028" y="1201"/>
                  </a:cubicBezTo>
                  <a:cubicBezTo>
                    <a:pt x="3028" y="1173"/>
                    <a:pt x="3028" y="1145"/>
                    <a:pt x="3000" y="1117"/>
                  </a:cubicBezTo>
                  <a:cubicBezTo>
                    <a:pt x="2959" y="1030"/>
                    <a:pt x="2869" y="977"/>
                    <a:pt x="2766" y="977"/>
                  </a:cubicBezTo>
                  <a:cubicBezTo>
                    <a:pt x="2728" y="977"/>
                    <a:pt x="2689" y="984"/>
                    <a:pt x="2650" y="998"/>
                  </a:cubicBezTo>
                  <a:cubicBezTo>
                    <a:pt x="2448" y="1082"/>
                    <a:pt x="2329" y="1292"/>
                    <a:pt x="2245" y="1495"/>
                  </a:cubicBezTo>
                  <a:cubicBezTo>
                    <a:pt x="2217" y="1551"/>
                    <a:pt x="2182" y="1642"/>
                    <a:pt x="2182" y="1726"/>
                  </a:cubicBezTo>
                  <a:cubicBezTo>
                    <a:pt x="2154" y="1670"/>
                    <a:pt x="2154" y="1579"/>
                    <a:pt x="2182" y="1523"/>
                  </a:cubicBezTo>
                  <a:cubicBezTo>
                    <a:pt x="2217" y="1292"/>
                    <a:pt x="2273" y="1082"/>
                    <a:pt x="2329" y="852"/>
                  </a:cubicBezTo>
                  <a:cubicBezTo>
                    <a:pt x="2345" y="715"/>
                    <a:pt x="2242" y="628"/>
                    <a:pt x="2137" y="628"/>
                  </a:cubicBezTo>
                  <a:cubicBezTo>
                    <a:pt x="2063" y="628"/>
                    <a:pt x="1988" y="670"/>
                    <a:pt x="1951" y="768"/>
                  </a:cubicBezTo>
                  <a:cubicBezTo>
                    <a:pt x="1923" y="852"/>
                    <a:pt x="1895" y="942"/>
                    <a:pt x="1867" y="1026"/>
                  </a:cubicBezTo>
                  <a:cubicBezTo>
                    <a:pt x="1833" y="946"/>
                    <a:pt x="1765" y="901"/>
                    <a:pt x="1692" y="901"/>
                  </a:cubicBezTo>
                  <a:cubicBezTo>
                    <a:pt x="1632" y="901"/>
                    <a:pt x="1568" y="932"/>
                    <a:pt x="1518" y="998"/>
                  </a:cubicBezTo>
                  <a:cubicBezTo>
                    <a:pt x="1343" y="1257"/>
                    <a:pt x="1196" y="1523"/>
                    <a:pt x="1252" y="1872"/>
                  </a:cubicBezTo>
                  <a:cubicBezTo>
                    <a:pt x="1280" y="2019"/>
                    <a:pt x="1308" y="2131"/>
                    <a:pt x="1399" y="2278"/>
                  </a:cubicBezTo>
                  <a:cubicBezTo>
                    <a:pt x="1280" y="2222"/>
                    <a:pt x="1196" y="2166"/>
                    <a:pt x="1105" y="2131"/>
                  </a:cubicBezTo>
                  <a:cubicBezTo>
                    <a:pt x="1196" y="2075"/>
                    <a:pt x="1196" y="1900"/>
                    <a:pt x="1049" y="1900"/>
                  </a:cubicBezTo>
                  <a:cubicBezTo>
                    <a:pt x="958" y="1900"/>
                    <a:pt x="930" y="1991"/>
                    <a:pt x="930" y="2047"/>
                  </a:cubicBezTo>
                  <a:cubicBezTo>
                    <a:pt x="874" y="2019"/>
                    <a:pt x="818" y="1991"/>
                    <a:pt x="755" y="1956"/>
                  </a:cubicBezTo>
                  <a:cubicBezTo>
                    <a:pt x="672" y="1872"/>
                    <a:pt x="609" y="1782"/>
                    <a:pt x="553" y="1698"/>
                  </a:cubicBezTo>
                  <a:cubicBezTo>
                    <a:pt x="553" y="1670"/>
                    <a:pt x="581" y="1642"/>
                    <a:pt x="609" y="1642"/>
                  </a:cubicBezTo>
                  <a:cubicBezTo>
                    <a:pt x="700" y="1467"/>
                    <a:pt x="755" y="1348"/>
                    <a:pt x="902" y="1201"/>
                  </a:cubicBezTo>
                  <a:cubicBezTo>
                    <a:pt x="1021" y="1082"/>
                    <a:pt x="1168" y="970"/>
                    <a:pt x="1280" y="852"/>
                  </a:cubicBezTo>
                  <a:cubicBezTo>
                    <a:pt x="1546" y="621"/>
                    <a:pt x="1832" y="502"/>
                    <a:pt x="2126" y="355"/>
                  </a:cubicBezTo>
                  <a:cubicBezTo>
                    <a:pt x="2154" y="327"/>
                    <a:pt x="2182" y="327"/>
                    <a:pt x="2217" y="327"/>
                  </a:cubicBezTo>
                  <a:cubicBezTo>
                    <a:pt x="2301" y="299"/>
                    <a:pt x="2301" y="243"/>
                    <a:pt x="2301" y="180"/>
                  </a:cubicBezTo>
                  <a:cubicBezTo>
                    <a:pt x="2301" y="82"/>
                    <a:pt x="2236" y="0"/>
                    <a:pt x="214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79"/>
            <p:cNvSpPr/>
            <p:nvPr/>
          </p:nvSpPr>
          <p:spPr>
            <a:xfrm>
              <a:off x="2027004" y="2137098"/>
              <a:ext cx="72270" cy="56569"/>
            </a:xfrm>
            <a:custGeom>
              <a:rect b="b" l="l" r="r" t="t"/>
              <a:pathLst>
                <a:path extrusionOk="0" h="2486" w="3176">
                  <a:moveTo>
                    <a:pt x="1734" y="1"/>
                  </a:moveTo>
                  <a:cubicBezTo>
                    <a:pt x="1680" y="1"/>
                    <a:pt x="1625" y="33"/>
                    <a:pt x="1602" y="93"/>
                  </a:cubicBezTo>
                  <a:cubicBezTo>
                    <a:pt x="1556" y="81"/>
                    <a:pt x="1513" y="74"/>
                    <a:pt x="1473" y="74"/>
                  </a:cubicBezTo>
                  <a:cubicBezTo>
                    <a:pt x="1416" y="74"/>
                    <a:pt x="1365" y="88"/>
                    <a:pt x="1315" y="120"/>
                  </a:cubicBezTo>
                  <a:cubicBezTo>
                    <a:pt x="1315" y="120"/>
                    <a:pt x="1287" y="120"/>
                    <a:pt x="1287" y="148"/>
                  </a:cubicBezTo>
                  <a:lnTo>
                    <a:pt x="1141" y="148"/>
                  </a:lnTo>
                  <a:cubicBezTo>
                    <a:pt x="994" y="176"/>
                    <a:pt x="875" y="295"/>
                    <a:pt x="847" y="442"/>
                  </a:cubicBezTo>
                  <a:cubicBezTo>
                    <a:pt x="791" y="470"/>
                    <a:pt x="728" y="498"/>
                    <a:pt x="672" y="554"/>
                  </a:cubicBezTo>
                  <a:cubicBezTo>
                    <a:pt x="588" y="645"/>
                    <a:pt x="525" y="729"/>
                    <a:pt x="469" y="820"/>
                  </a:cubicBezTo>
                  <a:cubicBezTo>
                    <a:pt x="469" y="848"/>
                    <a:pt x="441" y="876"/>
                    <a:pt x="441" y="904"/>
                  </a:cubicBezTo>
                  <a:cubicBezTo>
                    <a:pt x="413" y="904"/>
                    <a:pt x="413" y="904"/>
                    <a:pt x="413" y="939"/>
                  </a:cubicBezTo>
                  <a:lnTo>
                    <a:pt x="322" y="1023"/>
                  </a:lnTo>
                  <a:lnTo>
                    <a:pt x="322" y="1050"/>
                  </a:lnTo>
                  <a:cubicBezTo>
                    <a:pt x="294" y="1169"/>
                    <a:pt x="267" y="1288"/>
                    <a:pt x="239" y="1428"/>
                  </a:cubicBezTo>
                  <a:cubicBezTo>
                    <a:pt x="204" y="1638"/>
                    <a:pt x="148" y="1869"/>
                    <a:pt x="92" y="2043"/>
                  </a:cubicBezTo>
                  <a:cubicBezTo>
                    <a:pt x="64" y="2099"/>
                    <a:pt x="29" y="2127"/>
                    <a:pt x="1" y="2162"/>
                  </a:cubicBezTo>
                  <a:cubicBezTo>
                    <a:pt x="64" y="2274"/>
                    <a:pt x="148" y="2365"/>
                    <a:pt x="294" y="2449"/>
                  </a:cubicBezTo>
                  <a:cubicBezTo>
                    <a:pt x="359" y="2475"/>
                    <a:pt x="426" y="2486"/>
                    <a:pt x="494" y="2486"/>
                  </a:cubicBezTo>
                  <a:cubicBezTo>
                    <a:pt x="738" y="2486"/>
                    <a:pt x="1001" y="2351"/>
                    <a:pt x="1224" y="2302"/>
                  </a:cubicBezTo>
                  <a:cubicBezTo>
                    <a:pt x="1546" y="2190"/>
                    <a:pt x="1868" y="2162"/>
                    <a:pt x="2189" y="2127"/>
                  </a:cubicBezTo>
                  <a:cubicBezTo>
                    <a:pt x="2336" y="2099"/>
                    <a:pt x="2511" y="2071"/>
                    <a:pt x="2651" y="2015"/>
                  </a:cubicBezTo>
                  <a:lnTo>
                    <a:pt x="2651" y="2043"/>
                  </a:lnTo>
                  <a:cubicBezTo>
                    <a:pt x="2667" y="2113"/>
                    <a:pt x="2715" y="2143"/>
                    <a:pt x="2767" y="2143"/>
                  </a:cubicBezTo>
                  <a:cubicBezTo>
                    <a:pt x="2825" y="2143"/>
                    <a:pt x="2887" y="2106"/>
                    <a:pt x="2917" y="2043"/>
                  </a:cubicBezTo>
                  <a:cubicBezTo>
                    <a:pt x="2917" y="2015"/>
                    <a:pt x="2917" y="1952"/>
                    <a:pt x="2945" y="1897"/>
                  </a:cubicBezTo>
                  <a:cubicBezTo>
                    <a:pt x="2973" y="1897"/>
                    <a:pt x="3001" y="1869"/>
                    <a:pt x="3035" y="1813"/>
                  </a:cubicBezTo>
                  <a:cubicBezTo>
                    <a:pt x="3175" y="1400"/>
                    <a:pt x="2861" y="1078"/>
                    <a:pt x="2567" y="820"/>
                  </a:cubicBezTo>
                  <a:cubicBezTo>
                    <a:pt x="2539" y="729"/>
                    <a:pt x="2476" y="645"/>
                    <a:pt x="2448" y="554"/>
                  </a:cubicBezTo>
                  <a:cubicBezTo>
                    <a:pt x="2301" y="295"/>
                    <a:pt x="2099" y="65"/>
                    <a:pt x="1812" y="30"/>
                  </a:cubicBezTo>
                  <a:cubicBezTo>
                    <a:pt x="1790" y="10"/>
                    <a:pt x="1762" y="1"/>
                    <a:pt x="17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79"/>
            <p:cNvSpPr/>
            <p:nvPr/>
          </p:nvSpPr>
          <p:spPr>
            <a:xfrm>
              <a:off x="2046891" y="2211939"/>
              <a:ext cx="57161" cy="35589"/>
            </a:xfrm>
            <a:custGeom>
              <a:rect b="b" l="l" r="r" t="t"/>
              <a:pathLst>
                <a:path extrusionOk="0" h="1564" w="2512">
                  <a:moveTo>
                    <a:pt x="2009" y="0"/>
                  </a:moveTo>
                  <a:cubicBezTo>
                    <a:pt x="1964" y="0"/>
                    <a:pt x="1917" y="10"/>
                    <a:pt x="1868" y="34"/>
                  </a:cubicBezTo>
                  <a:cubicBezTo>
                    <a:pt x="1812" y="97"/>
                    <a:pt x="1777" y="153"/>
                    <a:pt x="1721" y="209"/>
                  </a:cubicBezTo>
                  <a:cubicBezTo>
                    <a:pt x="1665" y="300"/>
                    <a:pt x="1574" y="356"/>
                    <a:pt x="1518" y="412"/>
                  </a:cubicBezTo>
                  <a:cubicBezTo>
                    <a:pt x="1490" y="412"/>
                    <a:pt x="1490" y="447"/>
                    <a:pt x="1462" y="447"/>
                  </a:cubicBezTo>
                  <a:lnTo>
                    <a:pt x="1462" y="475"/>
                  </a:lnTo>
                  <a:cubicBezTo>
                    <a:pt x="1399" y="412"/>
                    <a:pt x="1343" y="356"/>
                    <a:pt x="1252" y="356"/>
                  </a:cubicBezTo>
                  <a:lnTo>
                    <a:pt x="1197" y="356"/>
                  </a:lnTo>
                  <a:cubicBezTo>
                    <a:pt x="1078" y="447"/>
                    <a:pt x="938" y="530"/>
                    <a:pt x="791" y="621"/>
                  </a:cubicBezTo>
                  <a:cubicBezTo>
                    <a:pt x="672" y="677"/>
                    <a:pt x="497" y="733"/>
                    <a:pt x="350" y="796"/>
                  </a:cubicBezTo>
                  <a:cubicBezTo>
                    <a:pt x="267" y="824"/>
                    <a:pt x="148" y="880"/>
                    <a:pt x="29" y="908"/>
                  </a:cubicBezTo>
                  <a:cubicBezTo>
                    <a:pt x="29" y="936"/>
                    <a:pt x="1" y="936"/>
                    <a:pt x="1" y="971"/>
                  </a:cubicBezTo>
                  <a:cubicBezTo>
                    <a:pt x="29" y="999"/>
                    <a:pt x="29" y="1027"/>
                    <a:pt x="64" y="1055"/>
                  </a:cubicBezTo>
                  <a:cubicBezTo>
                    <a:pt x="120" y="1321"/>
                    <a:pt x="413" y="1432"/>
                    <a:pt x="672" y="1495"/>
                  </a:cubicBezTo>
                  <a:cubicBezTo>
                    <a:pt x="780" y="1449"/>
                    <a:pt x="904" y="1422"/>
                    <a:pt x="1020" y="1422"/>
                  </a:cubicBezTo>
                  <a:cubicBezTo>
                    <a:pt x="1061" y="1422"/>
                    <a:pt x="1102" y="1425"/>
                    <a:pt x="1141" y="1432"/>
                  </a:cubicBezTo>
                  <a:lnTo>
                    <a:pt x="1141" y="1460"/>
                  </a:lnTo>
                  <a:lnTo>
                    <a:pt x="1141" y="1551"/>
                  </a:lnTo>
                  <a:cubicBezTo>
                    <a:pt x="1199" y="1561"/>
                    <a:pt x="1254" y="1564"/>
                    <a:pt x="1307" y="1564"/>
                  </a:cubicBezTo>
                  <a:cubicBezTo>
                    <a:pt x="1413" y="1564"/>
                    <a:pt x="1509" y="1551"/>
                    <a:pt x="1602" y="1551"/>
                  </a:cubicBezTo>
                  <a:cubicBezTo>
                    <a:pt x="1637" y="1551"/>
                    <a:pt x="1637" y="1551"/>
                    <a:pt x="1637" y="1523"/>
                  </a:cubicBezTo>
                  <a:cubicBezTo>
                    <a:pt x="1693" y="1460"/>
                    <a:pt x="1840" y="1432"/>
                    <a:pt x="1924" y="1432"/>
                  </a:cubicBezTo>
                  <a:lnTo>
                    <a:pt x="2015" y="1432"/>
                  </a:lnTo>
                  <a:cubicBezTo>
                    <a:pt x="2099" y="1349"/>
                    <a:pt x="2161" y="1258"/>
                    <a:pt x="2189" y="1146"/>
                  </a:cubicBezTo>
                  <a:cubicBezTo>
                    <a:pt x="2336" y="880"/>
                    <a:pt x="2511" y="412"/>
                    <a:pt x="2301" y="153"/>
                  </a:cubicBezTo>
                  <a:cubicBezTo>
                    <a:pt x="2221" y="67"/>
                    <a:pt x="2122" y="0"/>
                    <a:pt x="200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79"/>
            <p:cNvSpPr/>
            <p:nvPr/>
          </p:nvSpPr>
          <p:spPr>
            <a:xfrm>
              <a:off x="2027641" y="2147679"/>
              <a:ext cx="68447" cy="46739"/>
            </a:xfrm>
            <a:custGeom>
              <a:rect b="b" l="l" r="r" t="t"/>
              <a:pathLst>
                <a:path extrusionOk="0" h="2054" w="3008">
                  <a:moveTo>
                    <a:pt x="2291" y="0"/>
                  </a:moveTo>
                  <a:cubicBezTo>
                    <a:pt x="2197" y="0"/>
                    <a:pt x="2097" y="104"/>
                    <a:pt x="2161" y="208"/>
                  </a:cubicBezTo>
                  <a:cubicBezTo>
                    <a:pt x="2245" y="439"/>
                    <a:pt x="2273" y="613"/>
                    <a:pt x="2273" y="851"/>
                  </a:cubicBezTo>
                  <a:lnTo>
                    <a:pt x="2273" y="1054"/>
                  </a:lnTo>
                  <a:cubicBezTo>
                    <a:pt x="2245" y="1082"/>
                    <a:pt x="2217" y="1082"/>
                    <a:pt x="2189" y="1110"/>
                  </a:cubicBezTo>
                  <a:cubicBezTo>
                    <a:pt x="2133" y="1110"/>
                    <a:pt x="2071" y="1138"/>
                    <a:pt x="1987" y="1173"/>
                  </a:cubicBezTo>
                  <a:cubicBezTo>
                    <a:pt x="1896" y="1138"/>
                    <a:pt x="1784" y="1138"/>
                    <a:pt x="1693" y="1138"/>
                  </a:cubicBezTo>
                  <a:cubicBezTo>
                    <a:pt x="1589" y="1127"/>
                    <a:pt x="1485" y="1120"/>
                    <a:pt x="1382" y="1120"/>
                  </a:cubicBezTo>
                  <a:cubicBezTo>
                    <a:pt x="1227" y="1120"/>
                    <a:pt x="1076" y="1135"/>
                    <a:pt x="938" y="1173"/>
                  </a:cubicBezTo>
                  <a:cubicBezTo>
                    <a:pt x="672" y="1257"/>
                    <a:pt x="1" y="1522"/>
                    <a:pt x="120" y="1900"/>
                  </a:cubicBezTo>
                  <a:cubicBezTo>
                    <a:pt x="143" y="1994"/>
                    <a:pt x="231" y="2053"/>
                    <a:pt x="345" y="2053"/>
                  </a:cubicBezTo>
                  <a:cubicBezTo>
                    <a:pt x="367" y="2053"/>
                    <a:pt x="390" y="2051"/>
                    <a:pt x="413" y="2047"/>
                  </a:cubicBezTo>
                  <a:lnTo>
                    <a:pt x="441" y="2047"/>
                  </a:lnTo>
                  <a:cubicBezTo>
                    <a:pt x="497" y="2047"/>
                    <a:pt x="525" y="2012"/>
                    <a:pt x="560" y="1984"/>
                  </a:cubicBezTo>
                  <a:cubicBezTo>
                    <a:pt x="763" y="1872"/>
                    <a:pt x="966" y="1753"/>
                    <a:pt x="1224" y="1753"/>
                  </a:cubicBezTo>
                  <a:cubicBezTo>
                    <a:pt x="1256" y="1751"/>
                    <a:pt x="1288" y="1750"/>
                    <a:pt x="1320" y="1750"/>
                  </a:cubicBezTo>
                  <a:cubicBezTo>
                    <a:pt x="1561" y="1750"/>
                    <a:pt x="1807" y="1804"/>
                    <a:pt x="2043" y="1804"/>
                  </a:cubicBezTo>
                  <a:cubicBezTo>
                    <a:pt x="2183" y="1804"/>
                    <a:pt x="2319" y="1785"/>
                    <a:pt x="2448" y="1725"/>
                  </a:cubicBezTo>
                  <a:cubicBezTo>
                    <a:pt x="2511" y="1697"/>
                    <a:pt x="2539" y="1634"/>
                    <a:pt x="2567" y="1578"/>
                  </a:cubicBezTo>
                  <a:cubicBezTo>
                    <a:pt x="2770" y="1550"/>
                    <a:pt x="2973" y="1432"/>
                    <a:pt x="2973" y="1201"/>
                  </a:cubicBezTo>
                  <a:cubicBezTo>
                    <a:pt x="3007" y="1026"/>
                    <a:pt x="2917" y="879"/>
                    <a:pt x="2798" y="760"/>
                  </a:cubicBezTo>
                  <a:cubicBezTo>
                    <a:pt x="2770" y="704"/>
                    <a:pt x="2714" y="676"/>
                    <a:pt x="2658" y="613"/>
                  </a:cubicBezTo>
                  <a:cubicBezTo>
                    <a:pt x="2595" y="439"/>
                    <a:pt x="2483" y="236"/>
                    <a:pt x="2392" y="61"/>
                  </a:cubicBezTo>
                  <a:cubicBezTo>
                    <a:pt x="2368" y="18"/>
                    <a:pt x="2330" y="0"/>
                    <a:pt x="229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79"/>
            <p:cNvSpPr/>
            <p:nvPr/>
          </p:nvSpPr>
          <p:spPr>
            <a:xfrm>
              <a:off x="2055243" y="2212281"/>
              <a:ext cx="49447" cy="35225"/>
            </a:xfrm>
            <a:custGeom>
              <a:rect b="b" l="l" r="r" t="t"/>
              <a:pathLst>
                <a:path extrusionOk="0" h="1548" w="2173">
                  <a:moveTo>
                    <a:pt x="1746" y="1"/>
                  </a:moveTo>
                  <a:cubicBezTo>
                    <a:pt x="1723" y="1"/>
                    <a:pt x="1699" y="7"/>
                    <a:pt x="1676" y="19"/>
                  </a:cubicBezTo>
                  <a:cubicBezTo>
                    <a:pt x="1648" y="82"/>
                    <a:pt x="1648" y="110"/>
                    <a:pt x="1620" y="138"/>
                  </a:cubicBezTo>
                  <a:cubicBezTo>
                    <a:pt x="1620" y="166"/>
                    <a:pt x="1557" y="285"/>
                    <a:pt x="1557" y="313"/>
                  </a:cubicBezTo>
                  <a:cubicBezTo>
                    <a:pt x="1473" y="515"/>
                    <a:pt x="1473" y="718"/>
                    <a:pt x="1410" y="893"/>
                  </a:cubicBezTo>
                  <a:cubicBezTo>
                    <a:pt x="1354" y="984"/>
                    <a:pt x="1270" y="1131"/>
                    <a:pt x="1179" y="1215"/>
                  </a:cubicBezTo>
                  <a:cubicBezTo>
                    <a:pt x="1085" y="1144"/>
                    <a:pt x="981" y="1126"/>
                    <a:pt x="871" y="1126"/>
                  </a:cubicBezTo>
                  <a:cubicBezTo>
                    <a:pt x="759" y="1126"/>
                    <a:pt x="640" y="1144"/>
                    <a:pt x="519" y="1144"/>
                  </a:cubicBezTo>
                  <a:cubicBezTo>
                    <a:pt x="467" y="1144"/>
                    <a:pt x="414" y="1141"/>
                    <a:pt x="361" y="1131"/>
                  </a:cubicBezTo>
                  <a:cubicBezTo>
                    <a:pt x="335" y="1114"/>
                    <a:pt x="305" y="1106"/>
                    <a:pt x="275" y="1106"/>
                  </a:cubicBezTo>
                  <a:cubicBezTo>
                    <a:pt x="144" y="1106"/>
                    <a:pt x="0" y="1253"/>
                    <a:pt x="74" y="1417"/>
                  </a:cubicBezTo>
                  <a:cubicBezTo>
                    <a:pt x="249" y="1445"/>
                    <a:pt x="396" y="1480"/>
                    <a:pt x="536" y="1508"/>
                  </a:cubicBezTo>
                  <a:cubicBezTo>
                    <a:pt x="704" y="1528"/>
                    <a:pt x="869" y="1548"/>
                    <a:pt x="1032" y="1548"/>
                  </a:cubicBezTo>
                  <a:cubicBezTo>
                    <a:pt x="1100" y="1548"/>
                    <a:pt x="1168" y="1545"/>
                    <a:pt x="1235" y="1536"/>
                  </a:cubicBezTo>
                  <a:cubicBezTo>
                    <a:pt x="1270" y="1536"/>
                    <a:pt x="1270" y="1536"/>
                    <a:pt x="1270" y="1508"/>
                  </a:cubicBezTo>
                  <a:cubicBezTo>
                    <a:pt x="1326" y="1445"/>
                    <a:pt x="1473" y="1417"/>
                    <a:pt x="1557" y="1417"/>
                  </a:cubicBezTo>
                  <a:cubicBezTo>
                    <a:pt x="1620" y="1417"/>
                    <a:pt x="1676" y="1417"/>
                    <a:pt x="1732" y="1445"/>
                  </a:cubicBezTo>
                  <a:cubicBezTo>
                    <a:pt x="1760" y="1417"/>
                    <a:pt x="1794" y="1417"/>
                    <a:pt x="1794" y="1389"/>
                  </a:cubicBezTo>
                  <a:cubicBezTo>
                    <a:pt x="1997" y="1159"/>
                    <a:pt x="1997" y="893"/>
                    <a:pt x="2025" y="606"/>
                  </a:cubicBezTo>
                  <a:cubicBezTo>
                    <a:pt x="2025" y="543"/>
                    <a:pt x="2053" y="487"/>
                    <a:pt x="2081" y="432"/>
                  </a:cubicBezTo>
                  <a:cubicBezTo>
                    <a:pt x="2109" y="397"/>
                    <a:pt x="2144" y="341"/>
                    <a:pt x="2144" y="285"/>
                  </a:cubicBezTo>
                  <a:cubicBezTo>
                    <a:pt x="2172" y="194"/>
                    <a:pt x="2144" y="110"/>
                    <a:pt x="2081" y="82"/>
                  </a:cubicBezTo>
                  <a:cubicBezTo>
                    <a:pt x="2049" y="62"/>
                    <a:pt x="2018" y="44"/>
                    <a:pt x="1985" y="44"/>
                  </a:cubicBezTo>
                  <a:cubicBezTo>
                    <a:pt x="1959" y="44"/>
                    <a:pt x="1934" y="55"/>
                    <a:pt x="1906" y="82"/>
                  </a:cubicBezTo>
                  <a:lnTo>
                    <a:pt x="1878" y="82"/>
                  </a:lnTo>
                  <a:cubicBezTo>
                    <a:pt x="1862" y="61"/>
                    <a:pt x="1823" y="33"/>
                    <a:pt x="1808" y="25"/>
                  </a:cubicBezTo>
                  <a:lnTo>
                    <a:pt x="1808" y="25"/>
                  </a:lnTo>
                  <a:cubicBezTo>
                    <a:pt x="1791" y="8"/>
                    <a:pt x="1769" y="1"/>
                    <a:pt x="174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79"/>
            <p:cNvSpPr/>
            <p:nvPr/>
          </p:nvSpPr>
          <p:spPr>
            <a:xfrm>
              <a:off x="2048962" y="2184224"/>
              <a:ext cx="54293" cy="31197"/>
            </a:xfrm>
            <a:custGeom>
              <a:rect b="b" l="l" r="r" t="t"/>
              <a:pathLst>
                <a:path extrusionOk="0" h="1371" w="2386">
                  <a:moveTo>
                    <a:pt x="1896" y="0"/>
                  </a:moveTo>
                  <a:cubicBezTo>
                    <a:pt x="1861" y="0"/>
                    <a:pt x="1833" y="28"/>
                    <a:pt x="1833" y="28"/>
                  </a:cubicBezTo>
                  <a:cubicBezTo>
                    <a:pt x="1805" y="56"/>
                    <a:pt x="1777" y="91"/>
                    <a:pt x="1777" y="119"/>
                  </a:cubicBezTo>
                  <a:lnTo>
                    <a:pt x="1777" y="147"/>
                  </a:lnTo>
                  <a:cubicBezTo>
                    <a:pt x="1658" y="175"/>
                    <a:pt x="1574" y="231"/>
                    <a:pt x="1511" y="322"/>
                  </a:cubicBezTo>
                  <a:cubicBezTo>
                    <a:pt x="1511" y="322"/>
                    <a:pt x="1511" y="350"/>
                    <a:pt x="1483" y="350"/>
                  </a:cubicBezTo>
                  <a:cubicBezTo>
                    <a:pt x="1483" y="406"/>
                    <a:pt x="1455" y="469"/>
                    <a:pt x="1399" y="469"/>
                  </a:cubicBezTo>
                  <a:cubicBezTo>
                    <a:pt x="1022" y="553"/>
                    <a:pt x="700" y="672"/>
                    <a:pt x="378" y="846"/>
                  </a:cubicBezTo>
                  <a:cubicBezTo>
                    <a:pt x="322" y="965"/>
                    <a:pt x="204" y="1049"/>
                    <a:pt x="113" y="1140"/>
                  </a:cubicBezTo>
                  <a:cubicBezTo>
                    <a:pt x="85" y="1196"/>
                    <a:pt x="57" y="1224"/>
                    <a:pt x="1" y="1280"/>
                  </a:cubicBezTo>
                  <a:cubicBezTo>
                    <a:pt x="29" y="1280"/>
                    <a:pt x="85" y="1315"/>
                    <a:pt x="113" y="1315"/>
                  </a:cubicBezTo>
                  <a:cubicBezTo>
                    <a:pt x="176" y="1343"/>
                    <a:pt x="232" y="1343"/>
                    <a:pt x="287" y="1343"/>
                  </a:cubicBezTo>
                  <a:cubicBezTo>
                    <a:pt x="434" y="1196"/>
                    <a:pt x="700" y="1140"/>
                    <a:pt x="847" y="1105"/>
                  </a:cubicBezTo>
                  <a:cubicBezTo>
                    <a:pt x="954" y="1079"/>
                    <a:pt x="1093" y="1053"/>
                    <a:pt x="1229" y="1053"/>
                  </a:cubicBezTo>
                  <a:cubicBezTo>
                    <a:pt x="1385" y="1053"/>
                    <a:pt x="1536" y="1088"/>
                    <a:pt x="1630" y="1196"/>
                  </a:cubicBezTo>
                  <a:cubicBezTo>
                    <a:pt x="1658" y="1224"/>
                    <a:pt x="1658" y="1224"/>
                    <a:pt x="1658" y="1252"/>
                  </a:cubicBezTo>
                  <a:cubicBezTo>
                    <a:pt x="1686" y="1315"/>
                    <a:pt x="1721" y="1343"/>
                    <a:pt x="1777" y="1343"/>
                  </a:cubicBezTo>
                  <a:lnTo>
                    <a:pt x="1805" y="1371"/>
                  </a:lnTo>
                  <a:lnTo>
                    <a:pt x="2008" y="1371"/>
                  </a:lnTo>
                  <a:cubicBezTo>
                    <a:pt x="2070" y="1343"/>
                    <a:pt x="2126" y="1315"/>
                    <a:pt x="2182" y="1252"/>
                  </a:cubicBezTo>
                  <a:lnTo>
                    <a:pt x="2210" y="1224"/>
                  </a:lnTo>
                  <a:cubicBezTo>
                    <a:pt x="2245" y="1224"/>
                    <a:pt x="2273" y="1196"/>
                    <a:pt x="2273" y="1168"/>
                  </a:cubicBezTo>
                  <a:cubicBezTo>
                    <a:pt x="2357" y="1049"/>
                    <a:pt x="2385" y="930"/>
                    <a:pt x="2301" y="846"/>
                  </a:cubicBezTo>
                  <a:cubicBezTo>
                    <a:pt x="2301" y="818"/>
                    <a:pt x="2273" y="818"/>
                    <a:pt x="2273" y="818"/>
                  </a:cubicBezTo>
                  <a:cubicBezTo>
                    <a:pt x="2273" y="728"/>
                    <a:pt x="2273" y="644"/>
                    <a:pt x="2210" y="581"/>
                  </a:cubicBezTo>
                  <a:lnTo>
                    <a:pt x="2210" y="553"/>
                  </a:lnTo>
                  <a:cubicBezTo>
                    <a:pt x="2182" y="497"/>
                    <a:pt x="2182" y="469"/>
                    <a:pt x="2182" y="406"/>
                  </a:cubicBezTo>
                  <a:cubicBezTo>
                    <a:pt x="2154" y="350"/>
                    <a:pt x="2126" y="322"/>
                    <a:pt x="2098" y="266"/>
                  </a:cubicBezTo>
                  <a:lnTo>
                    <a:pt x="2098" y="175"/>
                  </a:lnTo>
                  <a:lnTo>
                    <a:pt x="2098" y="119"/>
                  </a:lnTo>
                  <a:cubicBezTo>
                    <a:pt x="2098" y="56"/>
                    <a:pt x="2070" y="28"/>
                    <a:pt x="2036" y="28"/>
                  </a:cubicBezTo>
                  <a:cubicBezTo>
                    <a:pt x="2036" y="28"/>
                    <a:pt x="2036" y="0"/>
                    <a:pt x="2008"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79"/>
            <p:cNvSpPr/>
            <p:nvPr/>
          </p:nvSpPr>
          <p:spPr>
            <a:xfrm>
              <a:off x="2054856" y="2195283"/>
              <a:ext cx="45851" cy="17840"/>
            </a:xfrm>
            <a:custGeom>
              <a:rect b="b" l="l" r="r" t="t"/>
              <a:pathLst>
                <a:path extrusionOk="0" h="784" w="2015">
                  <a:moveTo>
                    <a:pt x="1631" y="0"/>
                  </a:moveTo>
                  <a:cubicBezTo>
                    <a:pt x="1576" y="0"/>
                    <a:pt x="1539" y="32"/>
                    <a:pt x="1518" y="95"/>
                  </a:cubicBezTo>
                  <a:cubicBezTo>
                    <a:pt x="1315" y="95"/>
                    <a:pt x="1112" y="158"/>
                    <a:pt x="965" y="186"/>
                  </a:cubicBezTo>
                  <a:cubicBezTo>
                    <a:pt x="672" y="214"/>
                    <a:pt x="350" y="304"/>
                    <a:pt x="91" y="444"/>
                  </a:cubicBezTo>
                  <a:cubicBezTo>
                    <a:pt x="0" y="507"/>
                    <a:pt x="0" y="682"/>
                    <a:pt x="119" y="682"/>
                  </a:cubicBezTo>
                  <a:cubicBezTo>
                    <a:pt x="175" y="710"/>
                    <a:pt x="238" y="710"/>
                    <a:pt x="294" y="710"/>
                  </a:cubicBezTo>
                  <a:cubicBezTo>
                    <a:pt x="378" y="654"/>
                    <a:pt x="497" y="619"/>
                    <a:pt x="588" y="619"/>
                  </a:cubicBezTo>
                  <a:cubicBezTo>
                    <a:pt x="687" y="599"/>
                    <a:pt x="835" y="580"/>
                    <a:pt x="974" y="580"/>
                  </a:cubicBezTo>
                  <a:cubicBezTo>
                    <a:pt x="1032" y="580"/>
                    <a:pt x="1089" y="583"/>
                    <a:pt x="1140" y="591"/>
                  </a:cubicBezTo>
                  <a:cubicBezTo>
                    <a:pt x="1252" y="563"/>
                    <a:pt x="1371" y="563"/>
                    <a:pt x="1490" y="563"/>
                  </a:cubicBezTo>
                  <a:cubicBezTo>
                    <a:pt x="1518" y="654"/>
                    <a:pt x="1574" y="738"/>
                    <a:pt x="1693" y="766"/>
                  </a:cubicBezTo>
                  <a:cubicBezTo>
                    <a:pt x="1721" y="778"/>
                    <a:pt x="1749" y="783"/>
                    <a:pt x="1776" y="783"/>
                  </a:cubicBezTo>
                  <a:cubicBezTo>
                    <a:pt x="1890" y="783"/>
                    <a:pt x="1986" y="687"/>
                    <a:pt x="1986" y="591"/>
                  </a:cubicBezTo>
                  <a:cubicBezTo>
                    <a:pt x="2014" y="479"/>
                    <a:pt x="1951" y="416"/>
                    <a:pt x="1895" y="360"/>
                  </a:cubicBezTo>
                  <a:cubicBezTo>
                    <a:pt x="1923" y="304"/>
                    <a:pt x="1895" y="242"/>
                    <a:pt x="1867" y="214"/>
                  </a:cubicBezTo>
                  <a:lnTo>
                    <a:pt x="1867" y="186"/>
                  </a:lnTo>
                  <a:cubicBezTo>
                    <a:pt x="1839" y="95"/>
                    <a:pt x="1777" y="39"/>
                    <a:pt x="1693" y="11"/>
                  </a:cubicBezTo>
                  <a:cubicBezTo>
                    <a:pt x="1670" y="4"/>
                    <a:pt x="1649" y="0"/>
                    <a:pt x="163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79"/>
            <p:cNvSpPr/>
            <p:nvPr/>
          </p:nvSpPr>
          <p:spPr>
            <a:xfrm>
              <a:off x="2355904" y="2193417"/>
              <a:ext cx="57616" cy="76024"/>
            </a:xfrm>
            <a:custGeom>
              <a:rect b="b" l="l" r="r" t="t"/>
              <a:pathLst>
                <a:path extrusionOk="0" h="3341" w="2532">
                  <a:moveTo>
                    <a:pt x="1465" y="1"/>
                  </a:moveTo>
                  <a:cubicBezTo>
                    <a:pt x="1253" y="1"/>
                    <a:pt x="1050" y="188"/>
                    <a:pt x="1105" y="470"/>
                  </a:cubicBezTo>
                  <a:cubicBezTo>
                    <a:pt x="1133" y="645"/>
                    <a:pt x="1196" y="820"/>
                    <a:pt x="1252" y="995"/>
                  </a:cubicBezTo>
                  <a:cubicBezTo>
                    <a:pt x="1224" y="995"/>
                    <a:pt x="1224" y="995"/>
                    <a:pt x="1196" y="1023"/>
                  </a:cubicBezTo>
                  <a:cubicBezTo>
                    <a:pt x="1105" y="1114"/>
                    <a:pt x="1077" y="1226"/>
                    <a:pt x="1077" y="1344"/>
                  </a:cubicBezTo>
                  <a:lnTo>
                    <a:pt x="993" y="1344"/>
                  </a:lnTo>
                  <a:cubicBezTo>
                    <a:pt x="671" y="1435"/>
                    <a:pt x="699" y="1841"/>
                    <a:pt x="699" y="2100"/>
                  </a:cubicBezTo>
                  <a:lnTo>
                    <a:pt x="699" y="2163"/>
                  </a:lnTo>
                  <a:lnTo>
                    <a:pt x="671" y="2163"/>
                  </a:lnTo>
                  <a:cubicBezTo>
                    <a:pt x="634" y="2157"/>
                    <a:pt x="596" y="2153"/>
                    <a:pt x="557" y="2153"/>
                  </a:cubicBezTo>
                  <a:cubicBezTo>
                    <a:pt x="414" y="2153"/>
                    <a:pt x="268" y="2200"/>
                    <a:pt x="175" y="2337"/>
                  </a:cubicBezTo>
                  <a:cubicBezTo>
                    <a:pt x="0" y="2624"/>
                    <a:pt x="0" y="3121"/>
                    <a:pt x="322" y="3323"/>
                  </a:cubicBezTo>
                  <a:cubicBezTo>
                    <a:pt x="343" y="3335"/>
                    <a:pt x="367" y="3341"/>
                    <a:pt x="393" y="3341"/>
                  </a:cubicBezTo>
                  <a:cubicBezTo>
                    <a:pt x="503" y="3341"/>
                    <a:pt x="631" y="3240"/>
                    <a:pt x="580" y="3121"/>
                  </a:cubicBezTo>
                  <a:cubicBezTo>
                    <a:pt x="552" y="3037"/>
                    <a:pt x="580" y="2862"/>
                    <a:pt x="608" y="2743"/>
                  </a:cubicBezTo>
                  <a:lnTo>
                    <a:pt x="608" y="2687"/>
                  </a:lnTo>
                  <a:lnTo>
                    <a:pt x="643" y="2687"/>
                  </a:lnTo>
                  <a:cubicBezTo>
                    <a:pt x="679" y="2694"/>
                    <a:pt x="714" y="2697"/>
                    <a:pt x="748" y="2697"/>
                  </a:cubicBezTo>
                  <a:cubicBezTo>
                    <a:pt x="986" y="2697"/>
                    <a:pt x="1171" y="2531"/>
                    <a:pt x="1196" y="2274"/>
                  </a:cubicBezTo>
                  <a:lnTo>
                    <a:pt x="1196" y="2044"/>
                  </a:lnTo>
                  <a:cubicBezTo>
                    <a:pt x="1280" y="2218"/>
                    <a:pt x="1371" y="2365"/>
                    <a:pt x="1545" y="2484"/>
                  </a:cubicBezTo>
                  <a:cubicBezTo>
                    <a:pt x="1587" y="2511"/>
                    <a:pt x="1632" y="2523"/>
                    <a:pt x="1676" y="2523"/>
                  </a:cubicBezTo>
                  <a:cubicBezTo>
                    <a:pt x="1819" y="2523"/>
                    <a:pt x="1958" y="2401"/>
                    <a:pt x="1979" y="2246"/>
                  </a:cubicBezTo>
                  <a:cubicBezTo>
                    <a:pt x="2126" y="2246"/>
                    <a:pt x="2301" y="2135"/>
                    <a:pt x="2328" y="1988"/>
                  </a:cubicBezTo>
                  <a:cubicBezTo>
                    <a:pt x="2356" y="1869"/>
                    <a:pt x="2328" y="1750"/>
                    <a:pt x="2301" y="1638"/>
                  </a:cubicBezTo>
                  <a:cubicBezTo>
                    <a:pt x="2447" y="1547"/>
                    <a:pt x="2531" y="1372"/>
                    <a:pt x="2475" y="1226"/>
                  </a:cubicBezTo>
                  <a:cubicBezTo>
                    <a:pt x="2447" y="1023"/>
                    <a:pt x="2328" y="820"/>
                    <a:pt x="2217" y="645"/>
                  </a:cubicBezTo>
                  <a:cubicBezTo>
                    <a:pt x="2154" y="526"/>
                    <a:pt x="2070" y="414"/>
                    <a:pt x="2007" y="324"/>
                  </a:cubicBezTo>
                  <a:lnTo>
                    <a:pt x="1979" y="296"/>
                  </a:lnTo>
                  <a:cubicBezTo>
                    <a:pt x="1923" y="240"/>
                    <a:pt x="1867" y="212"/>
                    <a:pt x="1832" y="177"/>
                  </a:cubicBezTo>
                  <a:lnTo>
                    <a:pt x="1776" y="177"/>
                  </a:lnTo>
                  <a:cubicBezTo>
                    <a:pt x="1696" y="55"/>
                    <a:pt x="1579" y="1"/>
                    <a:pt x="146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79"/>
            <p:cNvSpPr/>
            <p:nvPr/>
          </p:nvSpPr>
          <p:spPr>
            <a:xfrm>
              <a:off x="2389627" y="2244524"/>
              <a:ext cx="57775" cy="70996"/>
            </a:xfrm>
            <a:custGeom>
              <a:rect b="b" l="l" r="r" t="t"/>
              <a:pathLst>
                <a:path extrusionOk="0" h="3120" w="2539">
                  <a:moveTo>
                    <a:pt x="1462" y="0"/>
                  </a:moveTo>
                  <a:cubicBezTo>
                    <a:pt x="1399" y="63"/>
                    <a:pt x="1343" y="175"/>
                    <a:pt x="1371" y="266"/>
                  </a:cubicBezTo>
                  <a:cubicBezTo>
                    <a:pt x="1399" y="350"/>
                    <a:pt x="1434" y="413"/>
                    <a:pt x="1462" y="469"/>
                  </a:cubicBezTo>
                  <a:cubicBezTo>
                    <a:pt x="1399" y="525"/>
                    <a:pt x="1371" y="588"/>
                    <a:pt x="1371" y="644"/>
                  </a:cubicBezTo>
                  <a:cubicBezTo>
                    <a:pt x="1343" y="672"/>
                    <a:pt x="1343" y="728"/>
                    <a:pt x="1343" y="791"/>
                  </a:cubicBezTo>
                  <a:cubicBezTo>
                    <a:pt x="1168" y="791"/>
                    <a:pt x="993" y="875"/>
                    <a:pt x="965" y="1049"/>
                  </a:cubicBezTo>
                  <a:cubicBezTo>
                    <a:pt x="937" y="1140"/>
                    <a:pt x="937" y="1252"/>
                    <a:pt x="937" y="1315"/>
                  </a:cubicBezTo>
                  <a:cubicBezTo>
                    <a:pt x="791" y="1343"/>
                    <a:pt x="700" y="1427"/>
                    <a:pt x="644" y="1574"/>
                  </a:cubicBezTo>
                  <a:cubicBezTo>
                    <a:pt x="588" y="1665"/>
                    <a:pt x="588" y="1777"/>
                    <a:pt x="616" y="1895"/>
                  </a:cubicBezTo>
                  <a:cubicBezTo>
                    <a:pt x="588" y="1881"/>
                    <a:pt x="558" y="1874"/>
                    <a:pt x="528" y="1874"/>
                  </a:cubicBezTo>
                  <a:cubicBezTo>
                    <a:pt x="499" y="1874"/>
                    <a:pt x="469" y="1881"/>
                    <a:pt x="441" y="1895"/>
                  </a:cubicBezTo>
                  <a:cubicBezTo>
                    <a:pt x="322" y="1923"/>
                    <a:pt x="266" y="2014"/>
                    <a:pt x="266" y="2126"/>
                  </a:cubicBezTo>
                  <a:cubicBezTo>
                    <a:pt x="238" y="2245"/>
                    <a:pt x="266" y="2364"/>
                    <a:pt x="294" y="2448"/>
                  </a:cubicBezTo>
                  <a:cubicBezTo>
                    <a:pt x="91" y="2539"/>
                    <a:pt x="0" y="2769"/>
                    <a:pt x="147" y="2944"/>
                  </a:cubicBezTo>
                  <a:cubicBezTo>
                    <a:pt x="210" y="3035"/>
                    <a:pt x="294" y="3063"/>
                    <a:pt x="385" y="3063"/>
                  </a:cubicBezTo>
                  <a:lnTo>
                    <a:pt x="413" y="3063"/>
                  </a:lnTo>
                  <a:cubicBezTo>
                    <a:pt x="469" y="3119"/>
                    <a:pt x="560" y="3119"/>
                    <a:pt x="616" y="3119"/>
                  </a:cubicBezTo>
                  <a:cubicBezTo>
                    <a:pt x="763" y="3119"/>
                    <a:pt x="874" y="3000"/>
                    <a:pt x="874" y="2888"/>
                  </a:cubicBezTo>
                  <a:cubicBezTo>
                    <a:pt x="909" y="2888"/>
                    <a:pt x="937" y="2888"/>
                    <a:pt x="937" y="2916"/>
                  </a:cubicBezTo>
                  <a:cubicBezTo>
                    <a:pt x="993" y="2945"/>
                    <a:pt x="1048" y="2958"/>
                    <a:pt x="1099" y="2958"/>
                  </a:cubicBezTo>
                  <a:cubicBezTo>
                    <a:pt x="1256" y="2958"/>
                    <a:pt x="1378" y="2831"/>
                    <a:pt x="1399" y="2651"/>
                  </a:cubicBezTo>
                  <a:lnTo>
                    <a:pt x="1399" y="2623"/>
                  </a:lnTo>
                  <a:cubicBezTo>
                    <a:pt x="1439" y="2640"/>
                    <a:pt x="1481" y="2648"/>
                    <a:pt x="1523" y="2648"/>
                  </a:cubicBezTo>
                  <a:cubicBezTo>
                    <a:pt x="1635" y="2648"/>
                    <a:pt x="1745" y="2592"/>
                    <a:pt x="1811" y="2511"/>
                  </a:cubicBezTo>
                  <a:cubicBezTo>
                    <a:pt x="1845" y="2522"/>
                    <a:pt x="1884" y="2529"/>
                    <a:pt x="1927" y="2529"/>
                  </a:cubicBezTo>
                  <a:cubicBezTo>
                    <a:pt x="1990" y="2529"/>
                    <a:pt x="2062" y="2514"/>
                    <a:pt x="2133" y="2476"/>
                  </a:cubicBezTo>
                  <a:cubicBezTo>
                    <a:pt x="2420" y="2364"/>
                    <a:pt x="2448" y="2098"/>
                    <a:pt x="2392" y="1811"/>
                  </a:cubicBezTo>
                  <a:cubicBezTo>
                    <a:pt x="2483" y="1721"/>
                    <a:pt x="2539" y="1546"/>
                    <a:pt x="2448" y="1399"/>
                  </a:cubicBezTo>
                  <a:cubicBezTo>
                    <a:pt x="2420" y="1315"/>
                    <a:pt x="2364" y="1196"/>
                    <a:pt x="2336" y="1112"/>
                  </a:cubicBezTo>
                  <a:cubicBezTo>
                    <a:pt x="2308" y="1077"/>
                    <a:pt x="2308" y="1049"/>
                    <a:pt x="2308" y="1049"/>
                  </a:cubicBezTo>
                  <a:cubicBezTo>
                    <a:pt x="2161" y="819"/>
                    <a:pt x="2042" y="644"/>
                    <a:pt x="1867" y="441"/>
                  </a:cubicBezTo>
                  <a:cubicBezTo>
                    <a:pt x="1748" y="322"/>
                    <a:pt x="1609" y="175"/>
                    <a:pt x="146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79"/>
            <p:cNvSpPr/>
            <p:nvPr/>
          </p:nvSpPr>
          <p:spPr>
            <a:xfrm>
              <a:off x="2382459" y="2200653"/>
              <a:ext cx="30423" cy="40891"/>
            </a:xfrm>
            <a:custGeom>
              <a:rect b="b" l="l" r="r" t="t"/>
              <a:pathLst>
                <a:path extrusionOk="0" h="1797" w="1337">
                  <a:moveTo>
                    <a:pt x="594" y="1"/>
                  </a:moveTo>
                  <a:cubicBezTo>
                    <a:pt x="433" y="1"/>
                    <a:pt x="274" y="109"/>
                    <a:pt x="259" y="327"/>
                  </a:cubicBezTo>
                  <a:cubicBezTo>
                    <a:pt x="259" y="446"/>
                    <a:pt x="287" y="593"/>
                    <a:pt x="350" y="705"/>
                  </a:cubicBezTo>
                  <a:cubicBezTo>
                    <a:pt x="315" y="705"/>
                    <a:pt x="287" y="705"/>
                    <a:pt x="259" y="733"/>
                  </a:cubicBezTo>
                  <a:cubicBezTo>
                    <a:pt x="113" y="796"/>
                    <a:pt x="57" y="943"/>
                    <a:pt x="57" y="1082"/>
                  </a:cubicBezTo>
                  <a:cubicBezTo>
                    <a:pt x="57" y="1145"/>
                    <a:pt x="85" y="1201"/>
                    <a:pt x="85" y="1257"/>
                  </a:cubicBezTo>
                  <a:cubicBezTo>
                    <a:pt x="85" y="1292"/>
                    <a:pt x="85" y="1292"/>
                    <a:pt x="57" y="1320"/>
                  </a:cubicBezTo>
                  <a:cubicBezTo>
                    <a:pt x="1" y="1495"/>
                    <a:pt x="113" y="1670"/>
                    <a:pt x="259" y="1754"/>
                  </a:cubicBezTo>
                  <a:cubicBezTo>
                    <a:pt x="296" y="1784"/>
                    <a:pt x="337" y="1797"/>
                    <a:pt x="377" y="1797"/>
                  </a:cubicBezTo>
                  <a:cubicBezTo>
                    <a:pt x="496" y="1797"/>
                    <a:pt x="609" y="1682"/>
                    <a:pt x="609" y="1551"/>
                  </a:cubicBezTo>
                  <a:lnTo>
                    <a:pt x="609" y="1495"/>
                  </a:lnTo>
                  <a:cubicBezTo>
                    <a:pt x="700" y="1571"/>
                    <a:pt x="798" y="1623"/>
                    <a:pt x="896" y="1623"/>
                  </a:cubicBezTo>
                  <a:cubicBezTo>
                    <a:pt x="987" y="1623"/>
                    <a:pt x="1077" y="1578"/>
                    <a:pt x="1161" y="1467"/>
                  </a:cubicBezTo>
                  <a:cubicBezTo>
                    <a:pt x="1224" y="1348"/>
                    <a:pt x="1252" y="1229"/>
                    <a:pt x="1224" y="1082"/>
                  </a:cubicBezTo>
                  <a:cubicBezTo>
                    <a:pt x="1308" y="971"/>
                    <a:pt x="1336" y="824"/>
                    <a:pt x="1252" y="705"/>
                  </a:cubicBezTo>
                  <a:cubicBezTo>
                    <a:pt x="1224" y="649"/>
                    <a:pt x="1161" y="558"/>
                    <a:pt x="1134" y="474"/>
                  </a:cubicBezTo>
                  <a:cubicBezTo>
                    <a:pt x="1078" y="383"/>
                    <a:pt x="987" y="327"/>
                    <a:pt x="931" y="243"/>
                  </a:cubicBezTo>
                  <a:cubicBezTo>
                    <a:pt x="876" y="81"/>
                    <a:pt x="734" y="1"/>
                    <a:pt x="5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79"/>
            <p:cNvSpPr/>
            <p:nvPr/>
          </p:nvSpPr>
          <p:spPr>
            <a:xfrm>
              <a:off x="2405533" y="2252489"/>
              <a:ext cx="42506" cy="49424"/>
            </a:xfrm>
            <a:custGeom>
              <a:rect b="b" l="l" r="r" t="t"/>
              <a:pathLst>
                <a:path extrusionOk="0" h="2172" w="1868">
                  <a:moveTo>
                    <a:pt x="1084" y="0"/>
                  </a:moveTo>
                  <a:cubicBezTo>
                    <a:pt x="1022" y="28"/>
                    <a:pt x="938" y="91"/>
                    <a:pt x="910" y="175"/>
                  </a:cubicBezTo>
                  <a:cubicBezTo>
                    <a:pt x="791" y="238"/>
                    <a:pt x="763" y="378"/>
                    <a:pt x="791" y="497"/>
                  </a:cubicBezTo>
                  <a:lnTo>
                    <a:pt x="791" y="525"/>
                  </a:lnTo>
                  <a:cubicBezTo>
                    <a:pt x="672" y="525"/>
                    <a:pt x="588" y="615"/>
                    <a:pt x="560" y="727"/>
                  </a:cubicBezTo>
                  <a:cubicBezTo>
                    <a:pt x="525" y="902"/>
                    <a:pt x="560" y="1049"/>
                    <a:pt x="588" y="1196"/>
                  </a:cubicBezTo>
                  <a:cubicBezTo>
                    <a:pt x="556" y="1188"/>
                    <a:pt x="524" y="1185"/>
                    <a:pt x="493" y="1185"/>
                  </a:cubicBezTo>
                  <a:cubicBezTo>
                    <a:pt x="408" y="1185"/>
                    <a:pt x="328" y="1211"/>
                    <a:pt x="266" y="1252"/>
                  </a:cubicBezTo>
                  <a:cubicBezTo>
                    <a:pt x="1" y="1427"/>
                    <a:pt x="36" y="1895"/>
                    <a:pt x="210" y="2098"/>
                  </a:cubicBezTo>
                  <a:cubicBezTo>
                    <a:pt x="231" y="2144"/>
                    <a:pt x="297" y="2172"/>
                    <a:pt x="356" y="2172"/>
                  </a:cubicBezTo>
                  <a:cubicBezTo>
                    <a:pt x="377" y="2172"/>
                    <a:pt x="397" y="2168"/>
                    <a:pt x="413" y="2161"/>
                  </a:cubicBezTo>
                  <a:lnTo>
                    <a:pt x="441" y="2161"/>
                  </a:lnTo>
                  <a:cubicBezTo>
                    <a:pt x="560" y="2126"/>
                    <a:pt x="616" y="2042"/>
                    <a:pt x="644" y="1951"/>
                  </a:cubicBezTo>
                  <a:cubicBezTo>
                    <a:pt x="730" y="2017"/>
                    <a:pt x="812" y="2064"/>
                    <a:pt x="907" y="2064"/>
                  </a:cubicBezTo>
                  <a:cubicBezTo>
                    <a:pt x="943" y="2064"/>
                    <a:pt x="981" y="2057"/>
                    <a:pt x="1022" y="2042"/>
                  </a:cubicBezTo>
                  <a:cubicBezTo>
                    <a:pt x="1168" y="1951"/>
                    <a:pt x="1224" y="1811"/>
                    <a:pt x="1224" y="1664"/>
                  </a:cubicBezTo>
                  <a:cubicBezTo>
                    <a:pt x="1245" y="1667"/>
                    <a:pt x="1265" y="1668"/>
                    <a:pt x="1285" y="1668"/>
                  </a:cubicBezTo>
                  <a:cubicBezTo>
                    <a:pt x="1472" y="1668"/>
                    <a:pt x="1640" y="1551"/>
                    <a:pt x="1665" y="1343"/>
                  </a:cubicBezTo>
                  <a:cubicBezTo>
                    <a:pt x="1784" y="1287"/>
                    <a:pt x="1868" y="1196"/>
                    <a:pt x="1840" y="1077"/>
                  </a:cubicBezTo>
                  <a:cubicBezTo>
                    <a:pt x="1812" y="1049"/>
                    <a:pt x="1812" y="1021"/>
                    <a:pt x="1784" y="1021"/>
                  </a:cubicBezTo>
                  <a:cubicBezTo>
                    <a:pt x="1721" y="902"/>
                    <a:pt x="1665" y="790"/>
                    <a:pt x="1609" y="699"/>
                  </a:cubicBezTo>
                  <a:cubicBezTo>
                    <a:pt x="1462" y="469"/>
                    <a:pt x="1343" y="294"/>
                    <a:pt x="1168" y="91"/>
                  </a:cubicBezTo>
                  <a:cubicBezTo>
                    <a:pt x="1140" y="63"/>
                    <a:pt x="1112" y="28"/>
                    <a:pt x="108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79"/>
            <p:cNvSpPr/>
            <p:nvPr/>
          </p:nvSpPr>
          <p:spPr>
            <a:xfrm>
              <a:off x="2197416" y="2120942"/>
              <a:ext cx="31220" cy="16907"/>
            </a:xfrm>
            <a:custGeom>
              <a:rect b="b" l="l" r="r" t="t"/>
              <a:pathLst>
                <a:path extrusionOk="0" h="743" w="1372">
                  <a:moveTo>
                    <a:pt x="669" y="1"/>
                  </a:moveTo>
                  <a:cubicBezTo>
                    <a:pt x="613" y="1"/>
                    <a:pt x="556" y="4"/>
                    <a:pt x="497" y="12"/>
                  </a:cubicBezTo>
                  <a:cubicBezTo>
                    <a:pt x="406" y="12"/>
                    <a:pt x="322" y="40"/>
                    <a:pt x="231" y="75"/>
                  </a:cubicBezTo>
                  <a:cubicBezTo>
                    <a:pt x="203" y="75"/>
                    <a:pt x="147" y="75"/>
                    <a:pt x="92" y="103"/>
                  </a:cubicBezTo>
                  <a:cubicBezTo>
                    <a:pt x="29" y="103"/>
                    <a:pt x="1" y="187"/>
                    <a:pt x="1" y="215"/>
                  </a:cubicBezTo>
                  <a:cubicBezTo>
                    <a:pt x="57" y="453"/>
                    <a:pt x="294" y="656"/>
                    <a:pt x="497" y="712"/>
                  </a:cubicBezTo>
                  <a:cubicBezTo>
                    <a:pt x="571" y="732"/>
                    <a:pt x="641" y="742"/>
                    <a:pt x="708" y="742"/>
                  </a:cubicBezTo>
                  <a:cubicBezTo>
                    <a:pt x="934" y="742"/>
                    <a:pt x="1124" y="631"/>
                    <a:pt x="1280" y="453"/>
                  </a:cubicBezTo>
                  <a:cubicBezTo>
                    <a:pt x="1343" y="362"/>
                    <a:pt x="1371" y="278"/>
                    <a:pt x="1343" y="159"/>
                  </a:cubicBezTo>
                  <a:cubicBezTo>
                    <a:pt x="1280" y="75"/>
                    <a:pt x="1168" y="75"/>
                    <a:pt x="1077" y="40"/>
                  </a:cubicBezTo>
                  <a:cubicBezTo>
                    <a:pt x="934" y="21"/>
                    <a:pt x="805" y="1"/>
                    <a:pt x="6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79"/>
            <p:cNvSpPr/>
            <p:nvPr/>
          </p:nvSpPr>
          <p:spPr>
            <a:xfrm>
              <a:off x="2025729" y="1980726"/>
              <a:ext cx="460174" cy="389861"/>
            </a:xfrm>
            <a:custGeom>
              <a:rect b="b" l="l" r="r" t="t"/>
              <a:pathLst>
                <a:path extrusionOk="0" h="17133" w="20223">
                  <a:moveTo>
                    <a:pt x="15643" y="2531"/>
                  </a:moveTo>
                  <a:cubicBezTo>
                    <a:pt x="15412" y="2678"/>
                    <a:pt x="15209" y="2797"/>
                    <a:pt x="15006" y="2972"/>
                  </a:cubicBezTo>
                  <a:cubicBezTo>
                    <a:pt x="14804" y="3175"/>
                    <a:pt x="14594" y="3349"/>
                    <a:pt x="14482" y="3580"/>
                  </a:cubicBezTo>
                  <a:cubicBezTo>
                    <a:pt x="14363" y="3846"/>
                    <a:pt x="14335" y="4077"/>
                    <a:pt x="14363" y="4370"/>
                  </a:cubicBezTo>
                  <a:cubicBezTo>
                    <a:pt x="14391" y="4692"/>
                    <a:pt x="14244" y="4951"/>
                    <a:pt x="14132" y="5244"/>
                  </a:cubicBezTo>
                  <a:cubicBezTo>
                    <a:pt x="14014" y="5503"/>
                    <a:pt x="13958" y="5797"/>
                    <a:pt x="13958" y="6090"/>
                  </a:cubicBezTo>
                  <a:cubicBezTo>
                    <a:pt x="13958" y="6412"/>
                    <a:pt x="14042" y="6727"/>
                    <a:pt x="14188" y="7020"/>
                  </a:cubicBezTo>
                  <a:cubicBezTo>
                    <a:pt x="14070" y="6965"/>
                    <a:pt x="13986" y="6902"/>
                    <a:pt x="13867" y="6846"/>
                  </a:cubicBezTo>
                  <a:cubicBezTo>
                    <a:pt x="13608" y="6762"/>
                    <a:pt x="13342" y="6671"/>
                    <a:pt x="13084" y="6552"/>
                  </a:cubicBezTo>
                  <a:cubicBezTo>
                    <a:pt x="12706" y="6349"/>
                    <a:pt x="12384" y="6000"/>
                    <a:pt x="11972" y="5769"/>
                  </a:cubicBezTo>
                  <a:cubicBezTo>
                    <a:pt x="11741" y="5650"/>
                    <a:pt x="11538" y="5566"/>
                    <a:pt x="11363" y="5363"/>
                  </a:cubicBezTo>
                  <a:cubicBezTo>
                    <a:pt x="11217" y="5244"/>
                    <a:pt x="11133" y="5098"/>
                    <a:pt x="11070" y="4923"/>
                  </a:cubicBezTo>
                  <a:cubicBezTo>
                    <a:pt x="10895" y="4573"/>
                    <a:pt x="11189" y="4168"/>
                    <a:pt x="11447" y="3930"/>
                  </a:cubicBezTo>
                  <a:cubicBezTo>
                    <a:pt x="11741" y="3727"/>
                    <a:pt x="12063" y="3524"/>
                    <a:pt x="12412" y="3440"/>
                  </a:cubicBezTo>
                  <a:cubicBezTo>
                    <a:pt x="12790" y="3349"/>
                    <a:pt x="13195" y="3294"/>
                    <a:pt x="13580" y="3203"/>
                  </a:cubicBezTo>
                  <a:cubicBezTo>
                    <a:pt x="13930" y="3147"/>
                    <a:pt x="14307" y="3000"/>
                    <a:pt x="14657" y="2853"/>
                  </a:cubicBezTo>
                  <a:cubicBezTo>
                    <a:pt x="14979" y="2706"/>
                    <a:pt x="15293" y="2594"/>
                    <a:pt x="15643" y="2531"/>
                  </a:cubicBezTo>
                  <a:close/>
                  <a:moveTo>
                    <a:pt x="1677" y="6999"/>
                  </a:moveTo>
                  <a:cubicBezTo>
                    <a:pt x="1727" y="6999"/>
                    <a:pt x="1779" y="7006"/>
                    <a:pt x="1833" y="7020"/>
                  </a:cubicBezTo>
                  <a:cubicBezTo>
                    <a:pt x="2043" y="7076"/>
                    <a:pt x="2182" y="7223"/>
                    <a:pt x="2301" y="7370"/>
                  </a:cubicBezTo>
                  <a:cubicBezTo>
                    <a:pt x="2420" y="7489"/>
                    <a:pt x="2476" y="7636"/>
                    <a:pt x="2567" y="7748"/>
                  </a:cubicBezTo>
                  <a:cubicBezTo>
                    <a:pt x="2679" y="7895"/>
                    <a:pt x="2798" y="8013"/>
                    <a:pt x="2882" y="8160"/>
                  </a:cubicBezTo>
                  <a:cubicBezTo>
                    <a:pt x="2917" y="8244"/>
                    <a:pt x="3091" y="8538"/>
                    <a:pt x="3029" y="8650"/>
                  </a:cubicBezTo>
                  <a:cubicBezTo>
                    <a:pt x="2973" y="8741"/>
                    <a:pt x="2679" y="8741"/>
                    <a:pt x="2595" y="8741"/>
                  </a:cubicBezTo>
                  <a:cubicBezTo>
                    <a:pt x="2357" y="8769"/>
                    <a:pt x="2155" y="8769"/>
                    <a:pt x="1952" y="8797"/>
                  </a:cubicBezTo>
                  <a:cubicBezTo>
                    <a:pt x="1777" y="8824"/>
                    <a:pt x="1630" y="8887"/>
                    <a:pt x="1483" y="8943"/>
                  </a:cubicBezTo>
                  <a:cubicBezTo>
                    <a:pt x="1225" y="9062"/>
                    <a:pt x="903" y="8971"/>
                    <a:pt x="644" y="9090"/>
                  </a:cubicBezTo>
                  <a:cubicBezTo>
                    <a:pt x="581" y="9118"/>
                    <a:pt x="525" y="9174"/>
                    <a:pt x="469" y="9209"/>
                  </a:cubicBezTo>
                  <a:cubicBezTo>
                    <a:pt x="434" y="9221"/>
                    <a:pt x="401" y="9226"/>
                    <a:pt x="373" y="9226"/>
                  </a:cubicBezTo>
                  <a:cubicBezTo>
                    <a:pt x="261" y="9226"/>
                    <a:pt x="204" y="9146"/>
                    <a:pt x="204" y="9034"/>
                  </a:cubicBezTo>
                  <a:cubicBezTo>
                    <a:pt x="204" y="8824"/>
                    <a:pt x="232" y="8650"/>
                    <a:pt x="260" y="8475"/>
                  </a:cubicBezTo>
                  <a:cubicBezTo>
                    <a:pt x="323" y="8300"/>
                    <a:pt x="406" y="8125"/>
                    <a:pt x="469" y="7950"/>
                  </a:cubicBezTo>
                  <a:cubicBezTo>
                    <a:pt x="609" y="7601"/>
                    <a:pt x="959" y="7342"/>
                    <a:pt x="1280" y="7139"/>
                  </a:cubicBezTo>
                  <a:cubicBezTo>
                    <a:pt x="1409" y="7052"/>
                    <a:pt x="1537" y="6999"/>
                    <a:pt x="1677" y="6999"/>
                  </a:cubicBezTo>
                  <a:close/>
                  <a:moveTo>
                    <a:pt x="2973" y="9090"/>
                  </a:moveTo>
                  <a:lnTo>
                    <a:pt x="3057" y="9174"/>
                  </a:lnTo>
                  <a:cubicBezTo>
                    <a:pt x="3147" y="9384"/>
                    <a:pt x="3175" y="9615"/>
                    <a:pt x="3175" y="9817"/>
                  </a:cubicBezTo>
                  <a:lnTo>
                    <a:pt x="3175" y="10020"/>
                  </a:lnTo>
                  <a:cubicBezTo>
                    <a:pt x="3119" y="10167"/>
                    <a:pt x="3001" y="10195"/>
                    <a:pt x="2882" y="10223"/>
                  </a:cubicBezTo>
                  <a:cubicBezTo>
                    <a:pt x="2973" y="9964"/>
                    <a:pt x="2476" y="9908"/>
                    <a:pt x="2301" y="9908"/>
                  </a:cubicBezTo>
                  <a:cubicBezTo>
                    <a:pt x="2099" y="9908"/>
                    <a:pt x="1924" y="9964"/>
                    <a:pt x="1721" y="10020"/>
                  </a:cubicBezTo>
                  <a:cubicBezTo>
                    <a:pt x="1630" y="10048"/>
                    <a:pt x="1518" y="10083"/>
                    <a:pt x="1427" y="10139"/>
                  </a:cubicBezTo>
                  <a:cubicBezTo>
                    <a:pt x="1343" y="10167"/>
                    <a:pt x="1280" y="10195"/>
                    <a:pt x="1225" y="10223"/>
                  </a:cubicBezTo>
                  <a:cubicBezTo>
                    <a:pt x="1134" y="10223"/>
                    <a:pt x="1134" y="10223"/>
                    <a:pt x="1197" y="10167"/>
                  </a:cubicBezTo>
                  <a:cubicBezTo>
                    <a:pt x="1518" y="9845"/>
                    <a:pt x="2008" y="9643"/>
                    <a:pt x="2420" y="9524"/>
                  </a:cubicBezTo>
                  <a:cubicBezTo>
                    <a:pt x="2679" y="9468"/>
                    <a:pt x="2945" y="9349"/>
                    <a:pt x="2973" y="9090"/>
                  </a:cubicBezTo>
                  <a:close/>
                  <a:moveTo>
                    <a:pt x="3266" y="10286"/>
                  </a:moveTo>
                  <a:cubicBezTo>
                    <a:pt x="3294" y="10370"/>
                    <a:pt x="3294" y="10433"/>
                    <a:pt x="3294" y="10517"/>
                  </a:cubicBezTo>
                  <a:cubicBezTo>
                    <a:pt x="3294" y="10691"/>
                    <a:pt x="3231" y="10894"/>
                    <a:pt x="3147" y="11069"/>
                  </a:cubicBezTo>
                  <a:cubicBezTo>
                    <a:pt x="2973" y="11419"/>
                    <a:pt x="2476" y="11593"/>
                    <a:pt x="2099" y="11593"/>
                  </a:cubicBezTo>
                  <a:cubicBezTo>
                    <a:pt x="1896" y="11593"/>
                    <a:pt x="1693" y="11565"/>
                    <a:pt x="1518" y="11510"/>
                  </a:cubicBezTo>
                  <a:cubicBezTo>
                    <a:pt x="1399" y="11482"/>
                    <a:pt x="994" y="11307"/>
                    <a:pt x="1078" y="11132"/>
                  </a:cubicBezTo>
                  <a:cubicBezTo>
                    <a:pt x="1106" y="11097"/>
                    <a:pt x="1280" y="11069"/>
                    <a:pt x="1308" y="11069"/>
                  </a:cubicBezTo>
                  <a:cubicBezTo>
                    <a:pt x="1399" y="11041"/>
                    <a:pt x="1483" y="11013"/>
                    <a:pt x="1546" y="10985"/>
                  </a:cubicBezTo>
                  <a:cubicBezTo>
                    <a:pt x="1721" y="10922"/>
                    <a:pt x="1833" y="10866"/>
                    <a:pt x="1980" y="10782"/>
                  </a:cubicBezTo>
                  <a:cubicBezTo>
                    <a:pt x="2155" y="10691"/>
                    <a:pt x="2329" y="10573"/>
                    <a:pt x="2532" y="10517"/>
                  </a:cubicBezTo>
                  <a:cubicBezTo>
                    <a:pt x="2707" y="10461"/>
                    <a:pt x="2882" y="10433"/>
                    <a:pt x="3029" y="10398"/>
                  </a:cubicBezTo>
                  <a:cubicBezTo>
                    <a:pt x="3147" y="10370"/>
                    <a:pt x="3203" y="10342"/>
                    <a:pt x="3266" y="10286"/>
                  </a:cubicBezTo>
                  <a:close/>
                  <a:moveTo>
                    <a:pt x="19248" y="245"/>
                  </a:moveTo>
                  <a:cubicBezTo>
                    <a:pt x="19519" y="245"/>
                    <a:pt x="19788" y="291"/>
                    <a:pt x="19901" y="553"/>
                  </a:cubicBezTo>
                  <a:cubicBezTo>
                    <a:pt x="19985" y="727"/>
                    <a:pt x="19873" y="1077"/>
                    <a:pt x="19698" y="1133"/>
                  </a:cubicBezTo>
                  <a:cubicBezTo>
                    <a:pt x="19524" y="1196"/>
                    <a:pt x="19314" y="1196"/>
                    <a:pt x="19139" y="1224"/>
                  </a:cubicBezTo>
                  <a:cubicBezTo>
                    <a:pt x="18733" y="1280"/>
                    <a:pt x="18328" y="1371"/>
                    <a:pt x="17915" y="1455"/>
                  </a:cubicBezTo>
                  <a:cubicBezTo>
                    <a:pt x="17566" y="1517"/>
                    <a:pt x="17216" y="1601"/>
                    <a:pt x="16866" y="1748"/>
                  </a:cubicBezTo>
                  <a:cubicBezTo>
                    <a:pt x="16727" y="1832"/>
                    <a:pt x="16580" y="1951"/>
                    <a:pt x="16433" y="2042"/>
                  </a:cubicBezTo>
                  <a:cubicBezTo>
                    <a:pt x="16286" y="2154"/>
                    <a:pt x="16111" y="2182"/>
                    <a:pt x="15936" y="2245"/>
                  </a:cubicBezTo>
                  <a:cubicBezTo>
                    <a:pt x="15762" y="2273"/>
                    <a:pt x="15587" y="2273"/>
                    <a:pt x="15412" y="2329"/>
                  </a:cubicBezTo>
                  <a:cubicBezTo>
                    <a:pt x="15237" y="2357"/>
                    <a:pt x="15034" y="2419"/>
                    <a:pt x="14860" y="2503"/>
                  </a:cubicBezTo>
                  <a:cubicBezTo>
                    <a:pt x="14510" y="2622"/>
                    <a:pt x="14160" y="2797"/>
                    <a:pt x="13811" y="2916"/>
                  </a:cubicBezTo>
                  <a:cubicBezTo>
                    <a:pt x="13056" y="3119"/>
                    <a:pt x="12210" y="3203"/>
                    <a:pt x="11566" y="3699"/>
                  </a:cubicBezTo>
                  <a:cubicBezTo>
                    <a:pt x="11070" y="4105"/>
                    <a:pt x="10636" y="4629"/>
                    <a:pt x="11014" y="5216"/>
                  </a:cubicBezTo>
                  <a:cubicBezTo>
                    <a:pt x="11014" y="5244"/>
                    <a:pt x="11042" y="5272"/>
                    <a:pt x="11070" y="5328"/>
                  </a:cubicBezTo>
                  <a:cubicBezTo>
                    <a:pt x="11217" y="5503"/>
                    <a:pt x="11391" y="5678"/>
                    <a:pt x="11594" y="5825"/>
                  </a:cubicBezTo>
                  <a:cubicBezTo>
                    <a:pt x="11797" y="5944"/>
                    <a:pt x="12007" y="6063"/>
                    <a:pt x="12182" y="6202"/>
                  </a:cubicBezTo>
                  <a:cubicBezTo>
                    <a:pt x="12356" y="6321"/>
                    <a:pt x="12531" y="6468"/>
                    <a:pt x="12706" y="6615"/>
                  </a:cubicBezTo>
                  <a:cubicBezTo>
                    <a:pt x="12881" y="6762"/>
                    <a:pt x="13112" y="6846"/>
                    <a:pt x="13342" y="6937"/>
                  </a:cubicBezTo>
                  <a:cubicBezTo>
                    <a:pt x="13461" y="6965"/>
                    <a:pt x="13608" y="6992"/>
                    <a:pt x="13720" y="7048"/>
                  </a:cubicBezTo>
                  <a:cubicBezTo>
                    <a:pt x="13867" y="7111"/>
                    <a:pt x="14014" y="7195"/>
                    <a:pt x="14132" y="7286"/>
                  </a:cubicBezTo>
                  <a:cubicBezTo>
                    <a:pt x="14363" y="7426"/>
                    <a:pt x="14538" y="7636"/>
                    <a:pt x="14741" y="7811"/>
                  </a:cubicBezTo>
                  <a:cubicBezTo>
                    <a:pt x="14741" y="7839"/>
                    <a:pt x="14769" y="7839"/>
                    <a:pt x="14804" y="7867"/>
                  </a:cubicBezTo>
                  <a:cubicBezTo>
                    <a:pt x="14888" y="8097"/>
                    <a:pt x="15034" y="8300"/>
                    <a:pt x="15181" y="8538"/>
                  </a:cubicBezTo>
                  <a:cubicBezTo>
                    <a:pt x="15328" y="8769"/>
                    <a:pt x="15468" y="8943"/>
                    <a:pt x="15678" y="9146"/>
                  </a:cubicBezTo>
                  <a:cubicBezTo>
                    <a:pt x="16139" y="9524"/>
                    <a:pt x="16580" y="10020"/>
                    <a:pt x="16866" y="10545"/>
                  </a:cubicBezTo>
                  <a:cubicBezTo>
                    <a:pt x="17013" y="10810"/>
                    <a:pt x="17076" y="11097"/>
                    <a:pt x="17188" y="11391"/>
                  </a:cubicBezTo>
                  <a:cubicBezTo>
                    <a:pt x="17307" y="11621"/>
                    <a:pt x="17454" y="11859"/>
                    <a:pt x="17629" y="12062"/>
                  </a:cubicBezTo>
                  <a:cubicBezTo>
                    <a:pt x="17831" y="12293"/>
                    <a:pt x="18006" y="12530"/>
                    <a:pt x="18181" y="12789"/>
                  </a:cubicBezTo>
                  <a:cubicBezTo>
                    <a:pt x="18384" y="13055"/>
                    <a:pt x="18587" y="13432"/>
                    <a:pt x="18559" y="13782"/>
                  </a:cubicBezTo>
                  <a:cubicBezTo>
                    <a:pt x="18559" y="14132"/>
                    <a:pt x="18384" y="14418"/>
                    <a:pt x="18181" y="14712"/>
                  </a:cubicBezTo>
                  <a:cubicBezTo>
                    <a:pt x="18006" y="15006"/>
                    <a:pt x="17831" y="15264"/>
                    <a:pt x="17601" y="15502"/>
                  </a:cubicBezTo>
                  <a:cubicBezTo>
                    <a:pt x="17188" y="15992"/>
                    <a:pt x="16608" y="16432"/>
                    <a:pt x="16027" y="16663"/>
                  </a:cubicBezTo>
                  <a:cubicBezTo>
                    <a:pt x="15936" y="16607"/>
                    <a:pt x="15853" y="16488"/>
                    <a:pt x="15790" y="16432"/>
                  </a:cubicBezTo>
                  <a:cubicBezTo>
                    <a:pt x="15706" y="16341"/>
                    <a:pt x="15643" y="16229"/>
                    <a:pt x="15559" y="16111"/>
                  </a:cubicBezTo>
                  <a:cubicBezTo>
                    <a:pt x="15412" y="15908"/>
                    <a:pt x="15293" y="15705"/>
                    <a:pt x="15209" y="15467"/>
                  </a:cubicBezTo>
                  <a:cubicBezTo>
                    <a:pt x="15006" y="15062"/>
                    <a:pt x="14832" y="14656"/>
                    <a:pt x="14538" y="14306"/>
                  </a:cubicBezTo>
                  <a:cubicBezTo>
                    <a:pt x="14530" y="14288"/>
                    <a:pt x="14519" y="14280"/>
                    <a:pt x="14508" y="14280"/>
                  </a:cubicBezTo>
                  <a:cubicBezTo>
                    <a:pt x="14482" y="14280"/>
                    <a:pt x="14454" y="14323"/>
                    <a:pt x="14454" y="14362"/>
                  </a:cubicBezTo>
                  <a:cubicBezTo>
                    <a:pt x="14629" y="14593"/>
                    <a:pt x="14769" y="14859"/>
                    <a:pt x="14888" y="15118"/>
                  </a:cubicBezTo>
                  <a:cubicBezTo>
                    <a:pt x="15034" y="15411"/>
                    <a:pt x="15153" y="15705"/>
                    <a:pt x="15328" y="15992"/>
                  </a:cubicBezTo>
                  <a:cubicBezTo>
                    <a:pt x="15384" y="16083"/>
                    <a:pt x="15643" y="16551"/>
                    <a:pt x="15881" y="16726"/>
                  </a:cubicBezTo>
                  <a:cubicBezTo>
                    <a:pt x="15578" y="16837"/>
                    <a:pt x="15248" y="16904"/>
                    <a:pt x="14921" y="16904"/>
                  </a:cubicBezTo>
                  <a:cubicBezTo>
                    <a:pt x="14651" y="16904"/>
                    <a:pt x="14382" y="16858"/>
                    <a:pt x="14132" y="16754"/>
                  </a:cubicBezTo>
                  <a:cubicBezTo>
                    <a:pt x="13986" y="16726"/>
                    <a:pt x="13839" y="16663"/>
                    <a:pt x="13720" y="16579"/>
                  </a:cubicBezTo>
                  <a:cubicBezTo>
                    <a:pt x="13636" y="16404"/>
                    <a:pt x="13545" y="16201"/>
                    <a:pt x="13489" y="15992"/>
                  </a:cubicBezTo>
                  <a:cubicBezTo>
                    <a:pt x="13433" y="15733"/>
                    <a:pt x="13314" y="15502"/>
                    <a:pt x="13230" y="15264"/>
                  </a:cubicBezTo>
                  <a:cubicBezTo>
                    <a:pt x="13084" y="14887"/>
                    <a:pt x="12937" y="14593"/>
                    <a:pt x="12615" y="14362"/>
                  </a:cubicBezTo>
                  <a:cubicBezTo>
                    <a:pt x="12615" y="14362"/>
                    <a:pt x="12587" y="14390"/>
                    <a:pt x="12615" y="14390"/>
                  </a:cubicBezTo>
                  <a:cubicBezTo>
                    <a:pt x="12965" y="14684"/>
                    <a:pt x="13056" y="15118"/>
                    <a:pt x="13195" y="15558"/>
                  </a:cubicBezTo>
                  <a:cubicBezTo>
                    <a:pt x="13286" y="15852"/>
                    <a:pt x="13342" y="16166"/>
                    <a:pt x="13489" y="16460"/>
                  </a:cubicBezTo>
                  <a:cubicBezTo>
                    <a:pt x="13112" y="16229"/>
                    <a:pt x="12790" y="15936"/>
                    <a:pt x="12643" y="15502"/>
                  </a:cubicBezTo>
                  <a:cubicBezTo>
                    <a:pt x="12531" y="15209"/>
                    <a:pt x="12468" y="14943"/>
                    <a:pt x="12265" y="14712"/>
                  </a:cubicBezTo>
                  <a:cubicBezTo>
                    <a:pt x="12007" y="14481"/>
                    <a:pt x="11860" y="14279"/>
                    <a:pt x="11741" y="13957"/>
                  </a:cubicBezTo>
                  <a:cubicBezTo>
                    <a:pt x="11622" y="13691"/>
                    <a:pt x="11419" y="13432"/>
                    <a:pt x="11217" y="13258"/>
                  </a:cubicBezTo>
                  <a:cubicBezTo>
                    <a:pt x="11098" y="13167"/>
                    <a:pt x="11014" y="13111"/>
                    <a:pt x="10895" y="13083"/>
                  </a:cubicBezTo>
                  <a:cubicBezTo>
                    <a:pt x="11098" y="13055"/>
                    <a:pt x="11335" y="12964"/>
                    <a:pt x="11510" y="12936"/>
                  </a:cubicBezTo>
                  <a:cubicBezTo>
                    <a:pt x="11972" y="12845"/>
                    <a:pt x="12440" y="12845"/>
                    <a:pt x="12909" y="12817"/>
                  </a:cubicBezTo>
                  <a:cubicBezTo>
                    <a:pt x="12965" y="12817"/>
                    <a:pt x="12965" y="12733"/>
                    <a:pt x="12909" y="12733"/>
                  </a:cubicBezTo>
                  <a:cubicBezTo>
                    <a:pt x="12531" y="12705"/>
                    <a:pt x="12119" y="12705"/>
                    <a:pt x="11741" y="12705"/>
                  </a:cubicBezTo>
                  <a:cubicBezTo>
                    <a:pt x="11452" y="12728"/>
                    <a:pt x="11125" y="12833"/>
                    <a:pt x="10823" y="12833"/>
                  </a:cubicBezTo>
                  <a:cubicBezTo>
                    <a:pt x="10759" y="12833"/>
                    <a:pt x="10697" y="12828"/>
                    <a:pt x="10636" y="12817"/>
                  </a:cubicBezTo>
                  <a:cubicBezTo>
                    <a:pt x="10489" y="12817"/>
                    <a:pt x="10371" y="12705"/>
                    <a:pt x="10224" y="12670"/>
                  </a:cubicBezTo>
                  <a:cubicBezTo>
                    <a:pt x="10084" y="12614"/>
                    <a:pt x="9909" y="12614"/>
                    <a:pt x="9762" y="12614"/>
                  </a:cubicBezTo>
                  <a:cubicBezTo>
                    <a:pt x="9648" y="12614"/>
                    <a:pt x="9534" y="12620"/>
                    <a:pt x="9422" y="12620"/>
                  </a:cubicBezTo>
                  <a:cubicBezTo>
                    <a:pt x="9190" y="12620"/>
                    <a:pt x="8967" y="12595"/>
                    <a:pt x="8769" y="12440"/>
                  </a:cubicBezTo>
                  <a:cubicBezTo>
                    <a:pt x="9000" y="12412"/>
                    <a:pt x="9210" y="12321"/>
                    <a:pt x="9441" y="12265"/>
                  </a:cubicBezTo>
                  <a:cubicBezTo>
                    <a:pt x="9671" y="12181"/>
                    <a:pt x="9937" y="12181"/>
                    <a:pt x="10168" y="12146"/>
                  </a:cubicBezTo>
                  <a:cubicBezTo>
                    <a:pt x="10315" y="12265"/>
                    <a:pt x="10489" y="12321"/>
                    <a:pt x="10692" y="12356"/>
                  </a:cubicBezTo>
                  <a:cubicBezTo>
                    <a:pt x="10895" y="12356"/>
                    <a:pt x="11098" y="12321"/>
                    <a:pt x="11308" y="12293"/>
                  </a:cubicBezTo>
                  <a:cubicBezTo>
                    <a:pt x="11538" y="12293"/>
                    <a:pt x="11769" y="12321"/>
                    <a:pt x="12007" y="12356"/>
                  </a:cubicBezTo>
                  <a:cubicBezTo>
                    <a:pt x="12091" y="12356"/>
                    <a:pt x="12119" y="12237"/>
                    <a:pt x="12035" y="12209"/>
                  </a:cubicBezTo>
                  <a:cubicBezTo>
                    <a:pt x="11860" y="12163"/>
                    <a:pt x="11692" y="12148"/>
                    <a:pt x="11524" y="12148"/>
                  </a:cubicBezTo>
                  <a:cubicBezTo>
                    <a:pt x="11356" y="12148"/>
                    <a:pt x="11189" y="12163"/>
                    <a:pt x="11014" y="12181"/>
                  </a:cubicBezTo>
                  <a:cubicBezTo>
                    <a:pt x="10922" y="12192"/>
                    <a:pt x="10833" y="12199"/>
                    <a:pt x="10746" y="12199"/>
                  </a:cubicBezTo>
                  <a:cubicBezTo>
                    <a:pt x="10616" y="12199"/>
                    <a:pt x="10492" y="12184"/>
                    <a:pt x="10371" y="12146"/>
                  </a:cubicBezTo>
                  <a:cubicBezTo>
                    <a:pt x="10461" y="12118"/>
                    <a:pt x="10517" y="12118"/>
                    <a:pt x="10608" y="12118"/>
                  </a:cubicBezTo>
                  <a:cubicBezTo>
                    <a:pt x="10839" y="12090"/>
                    <a:pt x="11098" y="12006"/>
                    <a:pt x="11335" y="11943"/>
                  </a:cubicBezTo>
                  <a:cubicBezTo>
                    <a:pt x="11510" y="11915"/>
                    <a:pt x="11685" y="11859"/>
                    <a:pt x="11797" y="11768"/>
                  </a:cubicBezTo>
                  <a:cubicBezTo>
                    <a:pt x="12293" y="11447"/>
                    <a:pt x="12790" y="11188"/>
                    <a:pt x="13112" y="10691"/>
                  </a:cubicBezTo>
                  <a:cubicBezTo>
                    <a:pt x="13370" y="10223"/>
                    <a:pt x="13461" y="9699"/>
                    <a:pt x="13461" y="9146"/>
                  </a:cubicBezTo>
                  <a:lnTo>
                    <a:pt x="13433" y="9146"/>
                  </a:lnTo>
                  <a:cubicBezTo>
                    <a:pt x="13405" y="9643"/>
                    <a:pt x="13230" y="10195"/>
                    <a:pt x="12965" y="10608"/>
                  </a:cubicBezTo>
                  <a:cubicBezTo>
                    <a:pt x="12881" y="10719"/>
                    <a:pt x="12790" y="10838"/>
                    <a:pt x="12706" y="10922"/>
                  </a:cubicBezTo>
                  <a:cubicBezTo>
                    <a:pt x="12881" y="10663"/>
                    <a:pt x="12993" y="10398"/>
                    <a:pt x="13056" y="10111"/>
                  </a:cubicBezTo>
                  <a:cubicBezTo>
                    <a:pt x="13167" y="9671"/>
                    <a:pt x="13140" y="9293"/>
                    <a:pt x="13056" y="8887"/>
                  </a:cubicBezTo>
                  <a:cubicBezTo>
                    <a:pt x="13056" y="8873"/>
                    <a:pt x="13040" y="8866"/>
                    <a:pt x="13024" y="8866"/>
                  </a:cubicBezTo>
                  <a:cubicBezTo>
                    <a:pt x="13008" y="8866"/>
                    <a:pt x="12993" y="8873"/>
                    <a:pt x="12993" y="8887"/>
                  </a:cubicBezTo>
                  <a:cubicBezTo>
                    <a:pt x="12993" y="9062"/>
                    <a:pt x="13021" y="9265"/>
                    <a:pt x="13021" y="9440"/>
                  </a:cubicBezTo>
                  <a:cubicBezTo>
                    <a:pt x="13021" y="9643"/>
                    <a:pt x="12965" y="9845"/>
                    <a:pt x="12909" y="10020"/>
                  </a:cubicBezTo>
                  <a:cubicBezTo>
                    <a:pt x="12762" y="10398"/>
                    <a:pt x="12615" y="10747"/>
                    <a:pt x="12321" y="11041"/>
                  </a:cubicBezTo>
                  <a:cubicBezTo>
                    <a:pt x="11797" y="11538"/>
                    <a:pt x="11070" y="11859"/>
                    <a:pt x="10371" y="11887"/>
                  </a:cubicBezTo>
                  <a:cubicBezTo>
                    <a:pt x="10021" y="11915"/>
                    <a:pt x="9671" y="11971"/>
                    <a:pt x="9322" y="12062"/>
                  </a:cubicBezTo>
                  <a:cubicBezTo>
                    <a:pt x="9036" y="12159"/>
                    <a:pt x="8750" y="12252"/>
                    <a:pt x="8449" y="12252"/>
                  </a:cubicBezTo>
                  <a:cubicBezTo>
                    <a:pt x="8382" y="12252"/>
                    <a:pt x="8314" y="12247"/>
                    <a:pt x="8245" y="12237"/>
                  </a:cubicBezTo>
                  <a:cubicBezTo>
                    <a:pt x="7867" y="12181"/>
                    <a:pt x="7574" y="11971"/>
                    <a:pt x="7287" y="11768"/>
                  </a:cubicBezTo>
                  <a:cubicBezTo>
                    <a:pt x="6993" y="11565"/>
                    <a:pt x="6700" y="11363"/>
                    <a:pt x="6378" y="11188"/>
                  </a:cubicBezTo>
                  <a:cubicBezTo>
                    <a:pt x="6252" y="11129"/>
                    <a:pt x="6105" y="11108"/>
                    <a:pt x="5951" y="11108"/>
                  </a:cubicBezTo>
                  <a:cubicBezTo>
                    <a:pt x="5720" y="11108"/>
                    <a:pt x="5471" y="11154"/>
                    <a:pt x="5245" y="11188"/>
                  </a:cubicBezTo>
                  <a:cubicBezTo>
                    <a:pt x="4951" y="11216"/>
                    <a:pt x="4630" y="11307"/>
                    <a:pt x="4343" y="11363"/>
                  </a:cubicBezTo>
                  <a:cubicBezTo>
                    <a:pt x="4602" y="11160"/>
                    <a:pt x="4868" y="10922"/>
                    <a:pt x="5154" y="10782"/>
                  </a:cubicBezTo>
                  <a:cubicBezTo>
                    <a:pt x="5217" y="10747"/>
                    <a:pt x="5189" y="10663"/>
                    <a:pt x="5126" y="10663"/>
                  </a:cubicBezTo>
                  <a:cubicBezTo>
                    <a:pt x="4896" y="10747"/>
                    <a:pt x="4693" y="10866"/>
                    <a:pt x="4490" y="10985"/>
                  </a:cubicBezTo>
                  <a:cubicBezTo>
                    <a:pt x="4252" y="11132"/>
                    <a:pt x="4049" y="11335"/>
                    <a:pt x="3791" y="11419"/>
                  </a:cubicBezTo>
                  <a:cubicBezTo>
                    <a:pt x="3661" y="11475"/>
                    <a:pt x="3512" y="11486"/>
                    <a:pt x="3355" y="11486"/>
                  </a:cubicBezTo>
                  <a:cubicBezTo>
                    <a:pt x="3258" y="11486"/>
                    <a:pt x="3158" y="11482"/>
                    <a:pt x="3057" y="11482"/>
                  </a:cubicBezTo>
                  <a:cubicBezTo>
                    <a:pt x="3203" y="11363"/>
                    <a:pt x="3322" y="11216"/>
                    <a:pt x="3378" y="11013"/>
                  </a:cubicBezTo>
                  <a:cubicBezTo>
                    <a:pt x="3469" y="10866"/>
                    <a:pt x="3497" y="10691"/>
                    <a:pt x="3497" y="10517"/>
                  </a:cubicBezTo>
                  <a:cubicBezTo>
                    <a:pt x="3497" y="10370"/>
                    <a:pt x="3441" y="10223"/>
                    <a:pt x="3378" y="10083"/>
                  </a:cubicBezTo>
                  <a:lnTo>
                    <a:pt x="3378" y="9908"/>
                  </a:lnTo>
                  <a:cubicBezTo>
                    <a:pt x="3350" y="9524"/>
                    <a:pt x="3266" y="9146"/>
                    <a:pt x="3001" y="8943"/>
                  </a:cubicBezTo>
                  <a:cubicBezTo>
                    <a:pt x="3029" y="8943"/>
                    <a:pt x="3057" y="8943"/>
                    <a:pt x="3057" y="8915"/>
                  </a:cubicBezTo>
                  <a:cubicBezTo>
                    <a:pt x="3350" y="8887"/>
                    <a:pt x="3294" y="8566"/>
                    <a:pt x="3203" y="8391"/>
                  </a:cubicBezTo>
                  <a:cubicBezTo>
                    <a:pt x="3147" y="8216"/>
                    <a:pt x="3091" y="8069"/>
                    <a:pt x="2973" y="7922"/>
                  </a:cubicBezTo>
                  <a:cubicBezTo>
                    <a:pt x="2854" y="7776"/>
                    <a:pt x="2707" y="7664"/>
                    <a:pt x="2623" y="7489"/>
                  </a:cubicBezTo>
                  <a:cubicBezTo>
                    <a:pt x="2476" y="7223"/>
                    <a:pt x="2273" y="6937"/>
                    <a:pt x="1980" y="6818"/>
                  </a:cubicBezTo>
                  <a:cubicBezTo>
                    <a:pt x="1896" y="6790"/>
                    <a:pt x="1777" y="6762"/>
                    <a:pt x="1693" y="6762"/>
                  </a:cubicBezTo>
                  <a:lnTo>
                    <a:pt x="1952" y="6496"/>
                  </a:lnTo>
                  <a:cubicBezTo>
                    <a:pt x="2099" y="6377"/>
                    <a:pt x="2301" y="6265"/>
                    <a:pt x="2504" y="6202"/>
                  </a:cubicBezTo>
                  <a:cubicBezTo>
                    <a:pt x="2798" y="6063"/>
                    <a:pt x="3175" y="6000"/>
                    <a:pt x="3441" y="5797"/>
                  </a:cubicBezTo>
                  <a:cubicBezTo>
                    <a:pt x="3581" y="5678"/>
                    <a:pt x="3700" y="5538"/>
                    <a:pt x="3819" y="5419"/>
                  </a:cubicBezTo>
                  <a:cubicBezTo>
                    <a:pt x="3966" y="5272"/>
                    <a:pt x="4168" y="5126"/>
                    <a:pt x="4343" y="5014"/>
                  </a:cubicBezTo>
                  <a:cubicBezTo>
                    <a:pt x="4665" y="4839"/>
                    <a:pt x="5014" y="4720"/>
                    <a:pt x="5364" y="4545"/>
                  </a:cubicBezTo>
                  <a:cubicBezTo>
                    <a:pt x="5679" y="4398"/>
                    <a:pt x="5944" y="4168"/>
                    <a:pt x="6266" y="3993"/>
                  </a:cubicBezTo>
                  <a:cubicBezTo>
                    <a:pt x="6588" y="3790"/>
                    <a:pt x="6937" y="3643"/>
                    <a:pt x="7287" y="3496"/>
                  </a:cubicBezTo>
                  <a:cubicBezTo>
                    <a:pt x="7951" y="3203"/>
                    <a:pt x="8622" y="2853"/>
                    <a:pt x="9266" y="2503"/>
                  </a:cubicBezTo>
                  <a:cubicBezTo>
                    <a:pt x="9790" y="2357"/>
                    <a:pt x="10315" y="2217"/>
                    <a:pt x="10811" y="2007"/>
                  </a:cubicBezTo>
                  <a:cubicBezTo>
                    <a:pt x="11538" y="1720"/>
                    <a:pt x="12293" y="1399"/>
                    <a:pt x="13112" y="1308"/>
                  </a:cubicBezTo>
                  <a:cubicBezTo>
                    <a:pt x="13867" y="1224"/>
                    <a:pt x="14594" y="958"/>
                    <a:pt x="15328" y="755"/>
                  </a:cubicBezTo>
                  <a:cubicBezTo>
                    <a:pt x="15706" y="671"/>
                    <a:pt x="16083" y="608"/>
                    <a:pt x="16461" y="553"/>
                  </a:cubicBezTo>
                  <a:cubicBezTo>
                    <a:pt x="16901" y="469"/>
                    <a:pt x="17335" y="434"/>
                    <a:pt x="17740" y="378"/>
                  </a:cubicBezTo>
                  <a:cubicBezTo>
                    <a:pt x="18090" y="350"/>
                    <a:pt x="18475" y="294"/>
                    <a:pt x="18824" y="259"/>
                  </a:cubicBezTo>
                  <a:cubicBezTo>
                    <a:pt x="18949" y="259"/>
                    <a:pt x="19099" y="245"/>
                    <a:pt x="19248" y="245"/>
                  </a:cubicBezTo>
                  <a:close/>
                  <a:moveTo>
                    <a:pt x="19461" y="0"/>
                  </a:moveTo>
                  <a:cubicBezTo>
                    <a:pt x="19083" y="0"/>
                    <a:pt x="18733" y="56"/>
                    <a:pt x="18356" y="84"/>
                  </a:cubicBezTo>
                  <a:cubicBezTo>
                    <a:pt x="17566" y="175"/>
                    <a:pt x="16811" y="322"/>
                    <a:pt x="16027" y="434"/>
                  </a:cubicBezTo>
                  <a:cubicBezTo>
                    <a:pt x="15209" y="553"/>
                    <a:pt x="14419" y="818"/>
                    <a:pt x="13608" y="993"/>
                  </a:cubicBezTo>
                  <a:cubicBezTo>
                    <a:pt x="13167" y="1077"/>
                    <a:pt x="12734" y="1105"/>
                    <a:pt x="12321" y="1196"/>
                  </a:cubicBezTo>
                  <a:cubicBezTo>
                    <a:pt x="11888" y="1308"/>
                    <a:pt x="11482" y="1455"/>
                    <a:pt x="11070" y="1629"/>
                  </a:cubicBezTo>
                  <a:cubicBezTo>
                    <a:pt x="10664" y="1832"/>
                    <a:pt x="10224" y="1979"/>
                    <a:pt x="9790" y="2126"/>
                  </a:cubicBezTo>
                  <a:cubicBezTo>
                    <a:pt x="9615" y="2182"/>
                    <a:pt x="9441" y="2245"/>
                    <a:pt x="9266" y="2301"/>
                  </a:cubicBezTo>
                  <a:cubicBezTo>
                    <a:pt x="8916" y="2419"/>
                    <a:pt x="8594" y="2566"/>
                    <a:pt x="8273" y="2741"/>
                  </a:cubicBezTo>
                  <a:cubicBezTo>
                    <a:pt x="7923" y="2881"/>
                    <a:pt x="7574" y="3091"/>
                    <a:pt x="7224" y="3266"/>
                  </a:cubicBezTo>
                  <a:cubicBezTo>
                    <a:pt x="6874" y="3405"/>
                    <a:pt x="6553" y="3552"/>
                    <a:pt x="6203" y="3790"/>
                  </a:cubicBezTo>
                  <a:cubicBezTo>
                    <a:pt x="5916" y="3993"/>
                    <a:pt x="5623" y="4251"/>
                    <a:pt x="5273" y="4426"/>
                  </a:cubicBezTo>
                  <a:cubicBezTo>
                    <a:pt x="4923" y="4573"/>
                    <a:pt x="4546" y="4692"/>
                    <a:pt x="4224" y="4867"/>
                  </a:cubicBezTo>
                  <a:cubicBezTo>
                    <a:pt x="4049" y="4951"/>
                    <a:pt x="3903" y="5042"/>
                    <a:pt x="3756" y="5154"/>
                  </a:cubicBezTo>
                  <a:cubicBezTo>
                    <a:pt x="3581" y="5272"/>
                    <a:pt x="3469" y="5447"/>
                    <a:pt x="3294" y="5594"/>
                  </a:cubicBezTo>
                  <a:cubicBezTo>
                    <a:pt x="3029" y="5825"/>
                    <a:pt x="2623" y="5888"/>
                    <a:pt x="2301" y="6063"/>
                  </a:cubicBezTo>
                  <a:cubicBezTo>
                    <a:pt x="2155" y="6118"/>
                    <a:pt x="2008" y="6202"/>
                    <a:pt x="1868" y="6321"/>
                  </a:cubicBezTo>
                  <a:cubicBezTo>
                    <a:pt x="1805" y="6377"/>
                    <a:pt x="1749" y="6468"/>
                    <a:pt x="1693" y="6524"/>
                  </a:cubicBezTo>
                  <a:cubicBezTo>
                    <a:pt x="1630" y="6615"/>
                    <a:pt x="1602" y="6699"/>
                    <a:pt x="1546" y="6762"/>
                  </a:cubicBezTo>
                  <a:cubicBezTo>
                    <a:pt x="1399" y="6790"/>
                    <a:pt x="1253" y="6874"/>
                    <a:pt x="1106" y="6992"/>
                  </a:cubicBezTo>
                  <a:cubicBezTo>
                    <a:pt x="819" y="7167"/>
                    <a:pt x="525" y="7461"/>
                    <a:pt x="378" y="7776"/>
                  </a:cubicBezTo>
                  <a:cubicBezTo>
                    <a:pt x="232" y="8097"/>
                    <a:pt x="85" y="8475"/>
                    <a:pt x="57" y="8859"/>
                  </a:cubicBezTo>
                  <a:cubicBezTo>
                    <a:pt x="1" y="9034"/>
                    <a:pt x="1" y="9237"/>
                    <a:pt x="85" y="9384"/>
                  </a:cubicBezTo>
                  <a:cubicBezTo>
                    <a:pt x="130" y="9440"/>
                    <a:pt x="190" y="9461"/>
                    <a:pt x="256" y="9461"/>
                  </a:cubicBezTo>
                  <a:cubicBezTo>
                    <a:pt x="323" y="9461"/>
                    <a:pt x="396" y="9440"/>
                    <a:pt x="469" y="9412"/>
                  </a:cubicBezTo>
                  <a:cubicBezTo>
                    <a:pt x="490" y="9417"/>
                    <a:pt x="513" y="9419"/>
                    <a:pt x="536" y="9419"/>
                  </a:cubicBezTo>
                  <a:cubicBezTo>
                    <a:pt x="635" y="9419"/>
                    <a:pt x="745" y="9377"/>
                    <a:pt x="819" y="9349"/>
                  </a:cubicBezTo>
                  <a:cubicBezTo>
                    <a:pt x="912" y="9349"/>
                    <a:pt x="996" y="9364"/>
                    <a:pt x="1085" y="9364"/>
                  </a:cubicBezTo>
                  <a:cubicBezTo>
                    <a:pt x="1130" y="9364"/>
                    <a:pt x="1176" y="9361"/>
                    <a:pt x="1225" y="9349"/>
                  </a:cubicBezTo>
                  <a:cubicBezTo>
                    <a:pt x="1399" y="9321"/>
                    <a:pt x="1574" y="9293"/>
                    <a:pt x="1721" y="9265"/>
                  </a:cubicBezTo>
                  <a:cubicBezTo>
                    <a:pt x="1794" y="9251"/>
                    <a:pt x="1866" y="9244"/>
                    <a:pt x="1934" y="9244"/>
                  </a:cubicBezTo>
                  <a:cubicBezTo>
                    <a:pt x="2002" y="9244"/>
                    <a:pt x="2067" y="9251"/>
                    <a:pt x="2127" y="9265"/>
                  </a:cubicBezTo>
                  <a:cubicBezTo>
                    <a:pt x="2245" y="9293"/>
                    <a:pt x="2357" y="9321"/>
                    <a:pt x="2476" y="9321"/>
                  </a:cubicBezTo>
                  <a:cubicBezTo>
                    <a:pt x="2273" y="9384"/>
                    <a:pt x="2071" y="9412"/>
                    <a:pt x="1896" y="9468"/>
                  </a:cubicBezTo>
                  <a:cubicBezTo>
                    <a:pt x="1602" y="9587"/>
                    <a:pt x="1169" y="9845"/>
                    <a:pt x="1022" y="10139"/>
                  </a:cubicBezTo>
                  <a:cubicBezTo>
                    <a:pt x="958" y="10281"/>
                    <a:pt x="1011" y="10351"/>
                    <a:pt x="1109" y="10351"/>
                  </a:cubicBezTo>
                  <a:cubicBezTo>
                    <a:pt x="1151" y="10351"/>
                    <a:pt x="1200" y="10339"/>
                    <a:pt x="1253" y="10314"/>
                  </a:cubicBezTo>
                  <a:cubicBezTo>
                    <a:pt x="1518" y="10223"/>
                    <a:pt x="1721" y="10139"/>
                    <a:pt x="1980" y="10083"/>
                  </a:cubicBezTo>
                  <a:cubicBezTo>
                    <a:pt x="2059" y="10083"/>
                    <a:pt x="2151" y="10068"/>
                    <a:pt x="2236" y="10068"/>
                  </a:cubicBezTo>
                  <a:cubicBezTo>
                    <a:pt x="2279" y="10068"/>
                    <a:pt x="2320" y="10071"/>
                    <a:pt x="2357" y="10083"/>
                  </a:cubicBezTo>
                  <a:cubicBezTo>
                    <a:pt x="2392" y="10083"/>
                    <a:pt x="2476" y="10111"/>
                    <a:pt x="2532" y="10111"/>
                  </a:cubicBezTo>
                  <a:cubicBezTo>
                    <a:pt x="2273" y="10342"/>
                    <a:pt x="2008" y="10517"/>
                    <a:pt x="1721" y="10719"/>
                  </a:cubicBezTo>
                  <a:cubicBezTo>
                    <a:pt x="1546" y="10810"/>
                    <a:pt x="1371" y="10866"/>
                    <a:pt x="1197" y="10922"/>
                  </a:cubicBezTo>
                  <a:cubicBezTo>
                    <a:pt x="959" y="11013"/>
                    <a:pt x="819" y="11097"/>
                    <a:pt x="994" y="11335"/>
                  </a:cubicBezTo>
                  <a:cubicBezTo>
                    <a:pt x="1197" y="11593"/>
                    <a:pt x="1455" y="11684"/>
                    <a:pt x="1749" y="11740"/>
                  </a:cubicBezTo>
                  <a:cubicBezTo>
                    <a:pt x="1879" y="11774"/>
                    <a:pt x="2010" y="11791"/>
                    <a:pt x="2138" y="11791"/>
                  </a:cubicBezTo>
                  <a:cubicBezTo>
                    <a:pt x="2355" y="11791"/>
                    <a:pt x="2568" y="11744"/>
                    <a:pt x="2770" y="11656"/>
                  </a:cubicBezTo>
                  <a:cubicBezTo>
                    <a:pt x="2798" y="11656"/>
                    <a:pt x="2826" y="11621"/>
                    <a:pt x="2826" y="11621"/>
                  </a:cubicBezTo>
                  <a:cubicBezTo>
                    <a:pt x="3001" y="11621"/>
                    <a:pt x="3175" y="11656"/>
                    <a:pt x="3322" y="11656"/>
                  </a:cubicBezTo>
                  <a:cubicBezTo>
                    <a:pt x="3395" y="11666"/>
                    <a:pt x="3470" y="11673"/>
                    <a:pt x="3548" y="11673"/>
                  </a:cubicBezTo>
                  <a:cubicBezTo>
                    <a:pt x="3687" y="11673"/>
                    <a:pt x="3831" y="11652"/>
                    <a:pt x="3966" y="11593"/>
                  </a:cubicBezTo>
                  <a:cubicBezTo>
                    <a:pt x="4021" y="11565"/>
                    <a:pt x="4077" y="11510"/>
                    <a:pt x="4168" y="11482"/>
                  </a:cubicBezTo>
                  <a:cubicBezTo>
                    <a:pt x="4214" y="11485"/>
                    <a:pt x="4260" y="11487"/>
                    <a:pt x="4305" y="11487"/>
                  </a:cubicBezTo>
                  <a:cubicBezTo>
                    <a:pt x="4609" y="11487"/>
                    <a:pt x="4913" y="11415"/>
                    <a:pt x="5217" y="11391"/>
                  </a:cubicBezTo>
                  <a:cubicBezTo>
                    <a:pt x="5420" y="11363"/>
                    <a:pt x="5638" y="11326"/>
                    <a:pt x="5846" y="11326"/>
                  </a:cubicBezTo>
                  <a:cubicBezTo>
                    <a:pt x="6055" y="11326"/>
                    <a:pt x="6252" y="11363"/>
                    <a:pt x="6413" y="11482"/>
                  </a:cubicBezTo>
                  <a:cubicBezTo>
                    <a:pt x="6762" y="11712"/>
                    <a:pt x="7077" y="11915"/>
                    <a:pt x="7427" y="12146"/>
                  </a:cubicBezTo>
                  <a:cubicBezTo>
                    <a:pt x="7720" y="12356"/>
                    <a:pt x="8014" y="12468"/>
                    <a:pt x="8364" y="12468"/>
                  </a:cubicBezTo>
                  <a:cubicBezTo>
                    <a:pt x="8392" y="12477"/>
                    <a:pt x="8424" y="12480"/>
                    <a:pt x="8457" y="12480"/>
                  </a:cubicBezTo>
                  <a:cubicBezTo>
                    <a:pt x="8523" y="12480"/>
                    <a:pt x="8594" y="12468"/>
                    <a:pt x="8650" y="12468"/>
                  </a:cubicBezTo>
                  <a:cubicBezTo>
                    <a:pt x="8713" y="12670"/>
                    <a:pt x="9000" y="12789"/>
                    <a:pt x="9175" y="12789"/>
                  </a:cubicBezTo>
                  <a:cubicBezTo>
                    <a:pt x="9413" y="12817"/>
                    <a:pt x="9643" y="12845"/>
                    <a:pt x="9846" y="12845"/>
                  </a:cubicBezTo>
                  <a:cubicBezTo>
                    <a:pt x="10084" y="12880"/>
                    <a:pt x="10224" y="12908"/>
                    <a:pt x="10399" y="13020"/>
                  </a:cubicBezTo>
                  <a:cubicBezTo>
                    <a:pt x="10489" y="13055"/>
                    <a:pt x="10573" y="13083"/>
                    <a:pt x="10664" y="13083"/>
                  </a:cubicBezTo>
                  <a:cubicBezTo>
                    <a:pt x="10720" y="13111"/>
                    <a:pt x="10783" y="13139"/>
                    <a:pt x="10811" y="13167"/>
                  </a:cubicBezTo>
                  <a:cubicBezTo>
                    <a:pt x="10986" y="13286"/>
                    <a:pt x="11133" y="13370"/>
                    <a:pt x="11217" y="13516"/>
                  </a:cubicBezTo>
                  <a:cubicBezTo>
                    <a:pt x="11447" y="13782"/>
                    <a:pt x="11510" y="14069"/>
                    <a:pt x="11685" y="14362"/>
                  </a:cubicBezTo>
                  <a:cubicBezTo>
                    <a:pt x="11797" y="14628"/>
                    <a:pt x="12035" y="14803"/>
                    <a:pt x="12210" y="15034"/>
                  </a:cubicBezTo>
                  <a:cubicBezTo>
                    <a:pt x="12384" y="15292"/>
                    <a:pt x="12384" y="15642"/>
                    <a:pt x="12531" y="15908"/>
                  </a:cubicBezTo>
                  <a:cubicBezTo>
                    <a:pt x="12846" y="16460"/>
                    <a:pt x="13405" y="16754"/>
                    <a:pt x="13986" y="16985"/>
                  </a:cubicBezTo>
                  <a:cubicBezTo>
                    <a:pt x="14253" y="17086"/>
                    <a:pt x="14539" y="17132"/>
                    <a:pt x="14827" y="17132"/>
                  </a:cubicBezTo>
                  <a:cubicBezTo>
                    <a:pt x="15193" y="17132"/>
                    <a:pt x="15564" y="17058"/>
                    <a:pt x="15908" y="16929"/>
                  </a:cubicBezTo>
                  <a:cubicBezTo>
                    <a:pt x="17104" y="16516"/>
                    <a:pt x="18090" y="15530"/>
                    <a:pt x="18650" y="14390"/>
                  </a:cubicBezTo>
                  <a:cubicBezTo>
                    <a:pt x="19314" y="13055"/>
                    <a:pt x="17713" y="12209"/>
                    <a:pt x="17363" y="11069"/>
                  </a:cubicBezTo>
                  <a:cubicBezTo>
                    <a:pt x="17251" y="10719"/>
                    <a:pt x="17132" y="10433"/>
                    <a:pt x="16901" y="10111"/>
                  </a:cubicBezTo>
                  <a:cubicBezTo>
                    <a:pt x="16692" y="9845"/>
                    <a:pt x="16489" y="9587"/>
                    <a:pt x="16258" y="9349"/>
                  </a:cubicBezTo>
                  <a:cubicBezTo>
                    <a:pt x="16111" y="9209"/>
                    <a:pt x="15992" y="9090"/>
                    <a:pt x="15853" y="8971"/>
                  </a:cubicBezTo>
                  <a:cubicBezTo>
                    <a:pt x="15734" y="8859"/>
                    <a:pt x="15559" y="8713"/>
                    <a:pt x="15468" y="8566"/>
                  </a:cubicBezTo>
                  <a:cubicBezTo>
                    <a:pt x="15384" y="8447"/>
                    <a:pt x="15293" y="8300"/>
                    <a:pt x="15209" y="8188"/>
                  </a:cubicBezTo>
                  <a:cubicBezTo>
                    <a:pt x="15181" y="8125"/>
                    <a:pt x="15153" y="8097"/>
                    <a:pt x="15118" y="8041"/>
                  </a:cubicBezTo>
                  <a:cubicBezTo>
                    <a:pt x="15006" y="7811"/>
                    <a:pt x="14804" y="7573"/>
                    <a:pt x="14594" y="7370"/>
                  </a:cubicBezTo>
                  <a:cubicBezTo>
                    <a:pt x="14363" y="6965"/>
                    <a:pt x="14132" y="6524"/>
                    <a:pt x="14160" y="6063"/>
                  </a:cubicBezTo>
                  <a:cubicBezTo>
                    <a:pt x="14188" y="5769"/>
                    <a:pt x="14279" y="5475"/>
                    <a:pt x="14419" y="5216"/>
                  </a:cubicBezTo>
                  <a:cubicBezTo>
                    <a:pt x="14510" y="5014"/>
                    <a:pt x="14594" y="4804"/>
                    <a:pt x="14629" y="4573"/>
                  </a:cubicBezTo>
                  <a:cubicBezTo>
                    <a:pt x="14629" y="4314"/>
                    <a:pt x="14566" y="4077"/>
                    <a:pt x="14629" y="3846"/>
                  </a:cubicBezTo>
                  <a:cubicBezTo>
                    <a:pt x="14713" y="3580"/>
                    <a:pt x="14860" y="3377"/>
                    <a:pt x="15062" y="3203"/>
                  </a:cubicBezTo>
                  <a:cubicBezTo>
                    <a:pt x="15265" y="2972"/>
                    <a:pt x="15503" y="2825"/>
                    <a:pt x="15734" y="2650"/>
                  </a:cubicBezTo>
                  <a:cubicBezTo>
                    <a:pt x="15818" y="2594"/>
                    <a:pt x="15908" y="2531"/>
                    <a:pt x="16027" y="2475"/>
                  </a:cubicBezTo>
                  <a:cubicBezTo>
                    <a:pt x="16230" y="2419"/>
                    <a:pt x="16461" y="2329"/>
                    <a:pt x="16636" y="2182"/>
                  </a:cubicBezTo>
                  <a:cubicBezTo>
                    <a:pt x="16811" y="2042"/>
                    <a:pt x="16985" y="1923"/>
                    <a:pt x="17188" y="1867"/>
                  </a:cubicBezTo>
                  <a:cubicBezTo>
                    <a:pt x="17391" y="1776"/>
                    <a:pt x="17601" y="1720"/>
                    <a:pt x="17803" y="1657"/>
                  </a:cubicBezTo>
                  <a:cubicBezTo>
                    <a:pt x="18209" y="1573"/>
                    <a:pt x="18615" y="1517"/>
                    <a:pt x="19027" y="1427"/>
                  </a:cubicBezTo>
                  <a:cubicBezTo>
                    <a:pt x="19202" y="1399"/>
                    <a:pt x="19405" y="1371"/>
                    <a:pt x="19607" y="1343"/>
                  </a:cubicBezTo>
                  <a:cubicBezTo>
                    <a:pt x="19726" y="1308"/>
                    <a:pt x="19810" y="1280"/>
                    <a:pt x="19901" y="1196"/>
                  </a:cubicBezTo>
                  <a:cubicBezTo>
                    <a:pt x="20076" y="1049"/>
                    <a:pt x="20223" y="671"/>
                    <a:pt x="20132" y="434"/>
                  </a:cubicBezTo>
                  <a:cubicBezTo>
                    <a:pt x="20013" y="175"/>
                    <a:pt x="19726" y="28"/>
                    <a:pt x="194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79"/>
            <p:cNvSpPr/>
            <p:nvPr/>
          </p:nvSpPr>
          <p:spPr>
            <a:xfrm>
              <a:off x="2090012" y="2130840"/>
              <a:ext cx="21185" cy="17681"/>
            </a:xfrm>
            <a:custGeom>
              <a:rect b="b" l="l" r="r" t="t"/>
              <a:pathLst>
                <a:path extrusionOk="0" h="777" w="931">
                  <a:moveTo>
                    <a:pt x="637" y="0"/>
                  </a:moveTo>
                  <a:cubicBezTo>
                    <a:pt x="506" y="0"/>
                    <a:pt x="357" y="92"/>
                    <a:pt x="266" y="165"/>
                  </a:cubicBezTo>
                  <a:cubicBezTo>
                    <a:pt x="204" y="221"/>
                    <a:pt x="1" y="368"/>
                    <a:pt x="148" y="451"/>
                  </a:cubicBezTo>
                  <a:cubicBezTo>
                    <a:pt x="148" y="451"/>
                    <a:pt x="176" y="451"/>
                    <a:pt x="148" y="423"/>
                  </a:cubicBezTo>
                  <a:cubicBezTo>
                    <a:pt x="148" y="368"/>
                    <a:pt x="378" y="249"/>
                    <a:pt x="406" y="249"/>
                  </a:cubicBezTo>
                  <a:cubicBezTo>
                    <a:pt x="469" y="221"/>
                    <a:pt x="553" y="165"/>
                    <a:pt x="644" y="165"/>
                  </a:cubicBezTo>
                  <a:cubicBezTo>
                    <a:pt x="700" y="165"/>
                    <a:pt x="728" y="249"/>
                    <a:pt x="728" y="305"/>
                  </a:cubicBezTo>
                  <a:cubicBezTo>
                    <a:pt x="704" y="281"/>
                    <a:pt x="674" y="272"/>
                    <a:pt x="641" y="272"/>
                  </a:cubicBezTo>
                  <a:cubicBezTo>
                    <a:pt x="596" y="272"/>
                    <a:pt x="546" y="288"/>
                    <a:pt x="497" y="305"/>
                  </a:cubicBezTo>
                  <a:cubicBezTo>
                    <a:pt x="378" y="340"/>
                    <a:pt x="176" y="423"/>
                    <a:pt x="176" y="598"/>
                  </a:cubicBezTo>
                  <a:cubicBezTo>
                    <a:pt x="176" y="731"/>
                    <a:pt x="263" y="777"/>
                    <a:pt x="364" y="777"/>
                  </a:cubicBezTo>
                  <a:cubicBezTo>
                    <a:pt x="417" y="777"/>
                    <a:pt x="475" y="764"/>
                    <a:pt x="525" y="745"/>
                  </a:cubicBezTo>
                  <a:cubicBezTo>
                    <a:pt x="672" y="689"/>
                    <a:pt x="819" y="626"/>
                    <a:pt x="875" y="451"/>
                  </a:cubicBezTo>
                  <a:cubicBezTo>
                    <a:pt x="931" y="305"/>
                    <a:pt x="875" y="102"/>
                    <a:pt x="728" y="18"/>
                  </a:cubicBezTo>
                  <a:cubicBezTo>
                    <a:pt x="699" y="6"/>
                    <a:pt x="669" y="0"/>
                    <a:pt x="6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79"/>
            <p:cNvSpPr/>
            <p:nvPr/>
          </p:nvSpPr>
          <p:spPr>
            <a:xfrm>
              <a:off x="2104803" y="2127268"/>
              <a:ext cx="13084" cy="25577"/>
            </a:xfrm>
            <a:custGeom>
              <a:rect b="b" l="l" r="r" t="t"/>
              <a:pathLst>
                <a:path extrusionOk="0" h="1124" w="575">
                  <a:moveTo>
                    <a:pt x="281" y="0"/>
                  </a:moveTo>
                  <a:cubicBezTo>
                    <a:pt x="253" y="0"/>
                    <a:pt x="225" y="28"/>
                    <a:pt x="253" y="56"/>
                  </a:cubicBezTo>
                  <a:cubicBezTo>
                    <a:pt x="428" y="147"/>
                    <a:pt x="428" y="434"/>
                    <a:pt x="372" y="580"/>
                  </a:cubicBezTo>
                  <a:cubicBezTo>
                    <a:pt x="281" y="755"/>
                    <a:pt x="169" y="902"/>
                    <a:pt x="22" y="1049"/>
                  </a:cubicBezTo>
                  <a:cubicBezTo>
                    <a:pt x="1" y="1070"/>
                    <a:pt x="28" y="1124"/>
                    <a:pt x="67" y="1124"/>
                  </a:cubicBezTo>
                  <a:cubicBezTo>
                    <a:pt x="79" y="1124"/>
                    <a:pt x="93" y="1118"/>
                    <a:pt x="106" y="1105"/>
                  </a:cubicBezTo>
                  <a:cubicBezTo>
                    <a:pt x="316" y="986"/>
                    <a:pt x="519" y="727"/>
                    <a:pt x="546" y="462"/>
                  </a:cubicBezTo>
                  <a:cubicBezTo>
                    <a:pt x="574" y="287"/>
                    <a:pt x="491" y="28"/>
                    <a:pt x="2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79"/>
            <p:cNvSpPr/>
            <p:nvPr/>
          </p:nvSpPr>
          <p:spPr>
            <a:xfrm>
              <a:off x="2114701" y="2133981"/>
              <a:ext cx="9876" cy="18067"/>
            </a:xfrm>
            <a:custGeom>
              <a:rect b="b" l="l" r="r" t="t"/>
              <a:pathLst>
                <a:path extrusionOk="0" h="794" w="434">
                  <a:moveTo>
                    <a:pt x="388" y="1"/>
                  </a:moveTo>
                  <a:cubicBezTo>
                    <a:pt x="379" y="1"/>
                    <a:pt x="370" y="9"/>
                    <a:pt x="370" y="27"/>
                  </a:cubicBezTo>
                  <a:cubicBezTo>
                    <a:pt x="370" y="202"/>
                    <a:pt x="314" y="285"/>
                    <a:pt x="258" y="432"/>
                  </a:cubicBezTo>
                  <a:cubicBezTo>
                    <a:pt x="167" y="551"/>
                    <a:pt x="111" y="635"/>
                    <a:pt x="21" y="754"/>
                  </a:cubicBezTo>
                  <a:cubicBezTo>
                    <a:pt x="1" y="774"/>
                    <a:pt x="26" y="794"/>
                    <a:pt x="53" y="794"/>
                  </a:cubicBezTo>
                  <a:cubicBezTo>
                    <a:pt x="64" y="794"/>
                    <a:pt x="75" y="790"/>
                    <a:pt x="84" y="782"/>
                  </a:cubicBezTo>
                  <a:cubicBezTo>
                    <a:pt x="230" y="691"/>
                    <a:pt x="286" y="551"/>
                    <a:pt x="342" y="404"/>
                  </a:cubicBezTo>
                  <a:cubicBezTo>
                    <a:pt x="405" y="257"/>
                    <a:pt x="433" y="167"/>
                    <a:pt x="405" y="27"/>
                  </a:cubicBezTo>
                  <a:cubicBezTo>
                    <a:pt x="405" y="9"/>
                    <a:pt x="396" y="1"/>
                    <a:pt x="3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79"/>
            <p:cNvSpPr/>
            <p:nvPr/>
          </p:nvSpPr>
          <p:spPr>
            <a:xfrm>
              <a:off x="2089512" y="2150956"/>
              <a:ext cx="19137" cy="35839"/>
            </a:xfrm>
            <a:custGeom>
              <a:rect b="b" l="l" r="r" t="t"/>
              <a:pathLst>
                <a:path extrusionOk="0" h="1575" w="841">
                  <a:moveTo>
                    <a:pt x="35" y="0"/>
                  </a:moveTo>
                  <a:cubicBezTo>
                    <a:pt x="14" y="0"/>
                    <a:pt x="0" y="41"/>
                    <a:pt x="23" y="64"/>
                  </a:cubicBezTo>
                  <a:cubicBezTo>
                    <a:pt x="226" y="239"/>
                    <a:pt x="400" y="386"/>
                    <a:pt x="519" y="679"/>
                  </a:cubicBezTo>
                  <a:cubicBezTo>
                    <a:pt x="638" y="938"/>
                    <a:pt x="666" y="1232"/>
                    <a:pt x="722" y="1553"/>
                  </a:cubicBezTo>
                  <a:cubicBezTo>
                    <a:pt x="722" y="1567"/>
                    <a:pt x="736" y="1574"/>
                    <a:pt x="750" y="1574"/>
                  </a:cubicBezTo>
                  <a:cubicBezTo>
                    <a:pt x="764" y="1574"/>
                    <a:pt x="778" y="1567"/>
                    <a:pt x="778" y="1553"/>
                  </a:cubicBezTo>
                  <a:cubicBezTo>
                    <a:pt x="841" y="1232"/>
                    <a:pt x="750" y="882"/>
                    <a:pt x="603" y="616"/>
                  </a:cubicBezTo>
                  <a:cubicBezTo>
                    <a:pt x="491" y="330"/>
                    <a:pt x="288" y="183"/>
                    <a:pt x="51" y="8"/>
                  </a:cubicBezTo>
                  <a:cubicBezTo>
                    <a:pt x="45" y="3"/>
                    <a:pt x="40"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79"/>
            <p:cNvSpPr/>
            <p:nvPr/>
          </p:nvSpPr>
          <p:spPr>
            <a:xfrm>
              <a:off x="2109581" y="2162584"/>
              <a:ext cx="7668" cy="25417"/>
            </a:xfrm>
            <a:custGeom>
              <a:rect b="b" l="l" r="r" t="t"/>
              <a:pathLst>
                <a:path extrusionOk="0" h="1117" w="337">
                  <a:moveTo>
                    <a:pt x="18" y="0"/>
                  </a:moveTo>
                  <a:cubicBezTo>
                    <a:pt x="8" y="0"/>
                    <a:pt x="1" y="7"/>
                    <a:pt x="15" y="21"/>
                  </a:cubicBezTo>
                  <a:cubicBezTo>
                    <a:pt x="71" y="196"/>
                    <a:pt x="134" y="371"/>
                    <a:pt x="162" y="546"/>
                  </a:cubicBezTo>
                  <a:cubicBezTo>
                    <a:pt x="218" y="721"/>
                    <a:pt x="218" y="895"/>
                    <a:pt x="281" y="1098"/>
                  </a:cubicBezTo>
                  <a:cubicBezTo>
                    <a:pt x="281" y="1110"/>
                    <a:pt x="290" y="1117"/>
                    <a:pt x="301" y="1117"/>
                  </a:cubicBezTo>
                  <a:cubicBezTo>
                    <a:pt x="317" y="1117"/>
                    <a:pt x="336" y="1103"/>
                    <a:pt x="336" y="1070"/>
                  </a:cubicBezTo>
                  <a:cubicBezTo>
                    <a:pt x="336" y="895"/>
                    <a:pt x="309" y="693"/>
                    <a:pt x="246" y="518"/>
                  </a:cubicBezTo>
                  <a:cubicBezTo>
                    <a:pt x="218" y="343"/>
                    <a:pt x="134" y="168"/>
                    <a:pt x="43" y="21"/>
                  </a:cubicBezTo>
                  <a:cubicBezTo>
                    <a:pt x="43" y="7"/>
                    <a:pt x="29" y="0"/>
                    <a:pt x="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79"/>
            <p:cNvSpPr/>
            <p:nvPr/>
          </p:nvSpPr>
          <p:spPr>
            <a:xfrm>
              <a:off x="2107989" y="2207183"/>
              <a:ext cx="5916" cy="20434"/>
            </a:xfrm>
            <a:custGeom>
              <a:rect b="b" l="l" r="r" t="t"/>
              <a:pathLst>
                <a:path extrusionOk="0" h="898" w="260">
                  <a:moveTo>
                    <a:pt x="163" y="1"/>
                  </a:moveTo>
                  <a:cubicBezTo>
                    <a:pt x="144" y="1"/>
                    <a:pt x="113" y="20"/>
                    <a:pt x="113" y="40"/>
                  </a:cubicBezTo>
                  <a:cubicBezTo>
                    <a:pt x="141" y="187"/>
                    <a:pt x="113" y="362"/>
                    <a:pt x="85" y="509"/>
                  </a:cubicBezTo>
                  <a:cubicBezTo>
                    <a:pt x="57" y="621"/>
                    <a:pt x="57" y="767"/>
                    <a:pt x="1" y="858"/>
                  </a:cubicBezTo>
                  <a:cubicBezTo>
                    <a:pt x="1" y="878"/>
                    <a:pt x="15" y="898"/>
                    <a:pt x="33" y="898"/>
                  </a:cubicBezTo>
                  <a:cubicBezTo>
                    <a:pt x="40" y="898"/>
                    <a:pt x="49" y="894"/>
                    <a:pt x="57" y="886"/>
                  </a:cubicBezTo>
                  <a:cubicBezTo>
                    <a:pt x="260" y="684"/>
                    <a:pt x="204" y="271"/>
                    <a:pt x="176" y="12"/>
                  </a:cubicBezTo>
                  <a:cubicBezTo>
                    <a:pt x="176" y="4"/>
                    <a:pt x="170" y="1"/>
                    <a:pt x="1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79"/>
            <p:cNvSpPr/>
            <p:nvPr/>
          </p:nvSpPr>
          <p:spPr>
            <a:xfrm>
              <a:off x="2263769" y="2050811"/>
              <a:ext cx="39002" cy="43052"/>
            </a:xfrm>
            <a:custGeom>
              <a:rect b="b" l="l" r="r" t="t"/>
              <a:pathLst>
                <a:path extrusionOk="0" h="1892" w="1714">
                  <a:moveTo>
                    <a:pt x="1675" y="0"/>
                  </a:moveTo>
                  <a:cubicBezTo>
                    <a:pt x="1670" y="0"/>
                    <a:pt x="1663" y="3"/>
                    <a:pt x="1658" y="11"/>
                  </a:cubicBezTo>
                  <a:cubicBezTo>
                    <a:pt x="847" y="186"/>
                    <a:pt x="0" y="969"/>
                    <a:pt x="147" y="1871"/>
                  </a:cubicBezTo>
                  <a:cubicBezTo>
                    <a:pt x="147" y="1885"/>
                    <a:pt x="154" y="1892"/>
                    <a:pt x="161" y="1892"/>
                  </a:cubicBezTo>
                  <a:cubicBezTo>
                    <a:pt x="168" y="1892"/>
                    <a:pt x="175" y="1885"/>
                    <a:pt x="175" y="1871"/>
                  </a:cubicBezTo>
                  <a:cubicBezTo>
                    <a:pt x="259" y="1437"/>
                    <a:pt x="378" y="1088"/>
                    <a:pt x="672" y="738"/>
                  </a:cubicBezTo>
                  <a:cubicBezTo>
                    <a:pt x="930" y="388"/>
                    <a:pt x="1308" y="269"/>
                    <a:pt x="1686" y="67"/>
                  </a:cubicBezTo>
                  <a:cubicBezTo>
                    <a:pt x="1713" y="45"/>
                    <a:pt x="1697" y="0"/>
                    <a:pt x="16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79"/>
            <p:cNvSpPr/>
            <p:nvPr/>
          </p:nvSpPr>
          <p:spPr>
            <a:xfrm>
              <a:off x="2306094" y="2030969"/>
              <a:ext cx="61029" cy="16111"/>
            </a:xfrm>
            <a:custGeom>
              <a:rect b="b" l="l" r="r" t="t"/>
              <a:pathLst>
                <a:path extrusionOk="0" h="708" w="2682">
                  <a:moveTo>
                    <a:pt x="2622" y="1"/>
                  </a:moveTo>
                  <a:cubicBezTo>
                    <a:pt x="2614" y="1"/>
                    <a:pt x="2604" y="3"/>
                    <a:pt x="2595" y="9"/>
                  </a:cubicBezTo>
                  <a:cubicBezTo>
                    <a:pt x="2189" y="149"/>
                    <a:pt x="1783" y="239"/>
                    <a:pt x="1343" y="358"/>
                  </a:cubicBezTo>
                  <a:cubicBezTo>
                    <a:pt x="909" y="442"/>
                    <a:pt x="497" y="589"/>
                    <a:pt x="63" y="645"/>
                  </a:cubicBezTo>
                  <a:cubicBezTo>
                    <a:pt x="0" y="645"/>
                    <a:pt x="0" y="708"/>
                    <a:pt x="63" y="708"/>
                  </a:cubicBezTo>
                  <a:cubicBezTo>
                    <a:pt x="497" y="673"/>
                    <a:pt x="909" y="561"/>
                    <a:pt x="1343" y="470"/>
                  </a:cubicBezTo>
                  <a:cubicBezTo>
                    <a:pt x="1783" y="386"/>
                    <a:pt x="2217" y="295"/>
                    <a:pt x="2658" y="93"/>
                  </a:cubicBezTo>
                  <a:cubicBezTo>
                    <a:pt x="2681" y="69"/>
                    <a:pt x="2665" y="1"/>
                    <a:pt x="26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79"/>
            <p:cNvSpPr/>
            <p:nvPr/>
          </p:nvSpPr>
          <p:spPr>
            <a:xfrm>
              <a:off x="2341887" y="2021594"/>
              <a:ext cx="40959" cy="12128"/>
            </a:xfrm>
            <a:custGeom>
              <a:rect b="b" l="l" r="r" t="t"/>
              <a:pathLst>
                <a:path extrusionOk="0" h="533" w="1800">
                  <a:moveTo>
                    <a:pt x="1767" y="1"/>
                  </a:moveTo>
                  <a:cubicBezTo>
                    <a:pt x="1762" y="1"/>
                    <a:pt x="1755" y="3"/>
                    <a:pt x="1749" y="8"/>
                  </a:cubicBezTo>
                  <a:cubicBezTo>
                    <a:pt x="1168" y="127"/>
                    <a:pt x="616" y="330"/>
                    <a:pt x="64" y="449"/>
                  </a:cubicBezTo>
                  <a:cubicBezTo>
                    <a:pt x="1" y="477"/>
                    <a:pt x="36" y="533"/>
                    <a:pt x="64" y="533"/>
                  </a:cubicBezTo>
                  <a:cubicBezTo>
                    <a:pt x="644" y="386"/>
                    <a:pt x="1224" y="274"/>
                    <a:pt x="1749" y="71"/>
                  </a:cubicBezTo>
                  <a:cubicBezTo>
                    <a:pt x="1800" y="43"/>
                    <a:pt x="1791" y="1"/>
                    <a:pt x="17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79"/>
            <p:cNvSpPr/>
            <p:nvPr/>
          </p:nvSpPr>
          <p:spPr>
            <a:xfrm>
              <a:off x="2273190" y="2103125"/>
              <a:ext cx="45647" cy="34019"/>
            </a:xfrm>
            <a:custGeom>
              <a:rect b="b" l="l" r="r" t="t"/>
              <a:pathLst>
                <a:path extrusionOk="0" h="1495" w="2006">
                  <a:moveTo>
                    <a:pt x="37" y="1"/>
                  </a:moveTo>
                  <a:cubicBezTo>
                    <a:pt x="22" y="1"/>
                    <a:pt x="0" y="20"/>
                    <a:pt x="20" y="40"/>
                  </a:cubicBezTo>
                  <a:cubicBezTo>
                    <a:pt x="195" y="390"/>
                    <a:pt x="398" y="684"/>
                    <a:pt x="747" y="914"/>
                  </a:cubicBezTo>
                  <a:cubicBezTo>
                    <a:pt x="1097" y="1173"/>
                    <a:pt x="1481" y="1383"/>
                    <a:pt x="1915" y="1495"/>
                  </a:cubicBezTo>
                  <a:cubicBezTo>
                    <a:pt x="1971" y="1495"/>
                    <a:pt x="2006" y="1411"/>
                    <a:pt x="1943" y="1383"/>
                  </a:cubicBezTo>
                  <a:cubicBezTo>
                    <a:pt x="1565" y="1264"/>
                    <a:pt x="1216" y="1061"/>
                    <a:pt x="866" y="858"/>
                  </a:cubicBezTo>
                  <a:cubicBezTo>
                    <a:pt x="516" y="649"/>
                    <a:pt x="286" y="390"/>
                    <a:pt x="48" y="12"/>
                  </a:cubicBezTo>
                  <a:cubicBezTo>
                    <a:pt x="48" y="4"/>
                    <a:pt x="43"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79"/>
            <p:cNvSpPr/>
            <p:nvPr/>
          </p:nvSpPr>
          <p:spPr>
            <a:xfrm>
              <a:off x="2280949" y="2126631"/>
              <a:ext cx="46488" cy="28489"/>
            </a:xfrm>
            <a:custGeom>
              <a:rect b="b" l="l" r="r" t="t"/>
              <a:pathLst>
                <a:path extrusionOk="0" h="1252" w="2043">
                  <a:moveTo>
                    <a:pt x="29" y="0"/>
                  </a:moveTo>
                  <a:cubicBezTo>
                    <a:pt x="29" y="0"/>
                    <a:pt x="1" y="28"/>
                    <a:pt x="29" y="28"/>
                  </a:cubicBezTo>
                  <a:cubicBezTo>
                    <a:pt x="700" y="378"/>
                    <a:pt x="1399" y="699"/>
                    <a:pt x="1979" y="1252"/>
                  </a:cubicBezTo>
                  <a:cubicBezTo>
                    <a:pt x="2014" y="1252"/>
                    <a:pt x="2042" y="1224"/>
                    <a:pt x="2042" y="1189"/>
                  </a:cubicBezTo>
                  <a:cubicBezTo>
                    <a:pt x="1546" y="553"/>
                    <a:pt x="728" y="315"/>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79"/>
            <p:cNvSpPr/>
            <p:nvPr/>
          </p:nvSpPr>
          <p:spPr>
            <a:xfrm>
              <a:off x="2165604" y="2093886"/>
              <a:ext cx="83556" cy="54566"/>
            </a:xfrm>
            <a:custGeom>
              <a:rect b="b" l="l" r="r" t="t"/>
              <a:pathLst>
                <a:path extrusionOk="0" h="2398" w="3672">
                  <a:moveTo>
                    <a:pt x="2111" y="1224"/>
                  </a:moveTo>
                  <a:cubicBezTo>
                    <a:pt x="2325" y="1224"/>
                    <a:pt x="2506" y="1299"/>
                    <a:pt x="2713" y="1348"/>
                  </a:cubicBezTo>
                  <a:cubicBezTo>
                    <a:pt x="2713" y="1495"/>
                    <a:pt x="2678" y="1642"/>
                    <a:pt x="2566" y="1726"/>
                  </a:cubicBezTo>
                  <a:cubicBezTo>
                    <a:pt x="2447" y="1817"/>
                    <a:pt x="2245" y="1845"/>
                    <a:pt x="2098" y="1845"/>
                  </a:cubicBezTo>
                  <a:cubicBezTo>
                    <a:pt x="1951" y="1845"/>
                    <a:pt x="1720" y="1817"/>
                    <a:pt x="1629" y="1698"/>
                  </a:cubicBezTo>
                  <a:cubicBezTo>
                    <a:pt x="1573" y="1670"/>
                    <a:pt x="1427" y="1467"/>
                    <a:pt x="1455" y="1348"/>
                  </a:cubicBezTo>
                  <a:lnTo>
                    <a:pt x="1517" y="1348"/>
                  </a:lnTo>
                  <a:cubicBezTo>
                    <a:pt x="1555" y="1348"/>
                    <a:pt x="1580" y="1335"/>
                    <a:pt x="1601" y="1327"/>
                  </a:cubicBezTo>
                  <a:lnTo>
                    <a:pt x="1601" y="1327"/>
                  </a:lnTo>
                  <a:lnTo>
                    <a:pt x="1601" y="1348"/>
                  </a:lnTo>
                  <a:cubicBezTo>
                    <a:pt x="1573" y="1439"/>
                    <a:pt x="1601" y="1551"/>
                    <a:pt x="1664" y="1642"/>
                  </a:cubicBezTo>
                  <a:cubicBezTo>
                    <a:pt x="1706" y="1670"/>
                    <a:pt x="1757" y="1684"/>
                    <a:pt x="1808" y="1684"/>
                  </a:cubicBezTo>
                  <a:cubicBezTo>
                    <a:pt x="1858" y="1684"/>
                    <a:pt x="1909" y="1670"/>
                    <a:pt x="1951" y="1642"/>
                  </a:cubicBezTo>
                  <a:cubicBezTo>
                    <a:pt x="2042" y="1579"/>
                    <a:pt x="2098" y="1467"/>
                    <a:pt x="2070" y="1348"/>
                  </a:cubicBezTo>
                  <a:cubicBezTo>
                    <a:pt x="2070" y="1292"/>
                    <a:pt x="2042" y="1264"/>
                    <a:pt x="2014" y="1229"/>
                  </a:cubicBezTo>
                  <a:cubicBezTo>
                    <a:pt x="2047" y="1226"/>
                    <a:pt x="2079" y="1224"/>
                    <a:pt x="2111" y="1224"/>
                  </a:cubicBezTo>
                  <a:close/>
                  <a:moveTo>
                    <a:pt x="603" y="0"/>
                  </a:moveTo>
                  <a:cubicBezTo>
                    <a:pt x="596" y="0"/>
                    <a:pt x="589" y="2"/>
                    <a:pt x="581" y="6"/>
                  </a:cubicBezTo>
                  <a:cubicBezTo>
                    <a:pt x="322" y="181"/>
                    <a:pt x="56" y="355"/>
                    <a:pt x="28" y="677"/>
                  </a:cubicBezTo>
                  <a:cubicBezTo>
                    <a:pt x="0" y="768"/>
                    <a:pt x="28" y="1055"/>
                    <a:pt x="147" y="1117"/>
                  </a:cubicBezTo>
                  <a:cubicBezTo>
                    <a:pt x="316" y="1353"/>
                    <a:pt x="628" y="1431"/>
                    <a:pt x="943" y="1431"/>
                  </a:cubicBezTo>
                  <a:cubicBezTo>
                    <a:pt x="1057" y="1431"/>
                    <a:pt x="1172" y="1421"/>
                    <a:pt x="1280" y="1404"/>
                  </a:cubicBezTo>
                  <a:lnTo>
                    <a:pt x="1280" y="1404"/>
                  </a:lnTo>
                  <a:cubicBezTo>
                    <a:pt x="1280" y="1439"/>
                    <a:pt x="1252" y="1467"/>
                    <a:pt x="1252" y="1523"/>
                  </a:cubicBezTo>
                  <a:cubicBezTo>
                    <a:pt x="1224" y="1642"/>
                    <a:pt x="1224" y="1698"/>
                    <a:pt x="1252" y="1817"/>
                  </a:cubicBezTo>
                  <a:cubicBezTo>
                    <a:pt x="1252" y="1825"/>
                    <a:pt x="1257" y="1828"/>
                    <a:pt x="1265" y="1828"/>
                  </a:cubicBezTo>
                  <a:cubicBezTo>
                    <a:pt x="1283" y="1828"/>
                    <a:pt x="1315" y="1809"/>
                    <a:pt x="1315" y="1789"/>
                  </a:cubicBezTo>
                  <a:cubicBezTo>
                    <a:pt x="1315" y="1642"/>
                    <a:pt x="1315" y="1523"/>
                    <a:pt x="1371" y="1376"/>
                  </a:cubicBezTo>
                  <a:lnTo>
                    <a:pt x="1371" y="1404"/>
                  </a:lnTo>
                  <a:cubicBezTo>
                    <a:pt x="1315" y="1614"/>
                    <a:pt x="1371" y="1901"/>
                    <a:pt x="1490" y="2047"/>
                  </a:cubicBezTo>
                  <a:cubicBezTo>
                    <a:pt x="1629" y="2278"/>
                    <a:pt x="1895" y="2369"/>
                    <a:pt x="2126" y="2397"/>
                  </a:cubicBezTo>
                  <a:cubicBezTo>
                    <a:pt x="2189" y="2397"/>
                    <a:pt x="2189" y="2313"/>
                    <a:pt x="2126" y="2278"/>
                  </a:cubicBezTo>
                  <a:cubicBezTo>
                    <a:pt x="1923" y="2250"/>
                    <a:pt x="1720" y="2166"/>
                    <a:pt x="1601" y="1992"/>
                  </a:cubicBezTo>
                  <a:cubicBezTo>
                    <a:pt x="1545" y="1901"/>
                    <a:pt x="1517" y="1817"/>
                    <a:pt x="1490" y="1726"/>
                  </a:cubicBezTo>
                  <a:lnTo>
                    <a:pt x="1490" y="1726"/>
                  </a:lnTo>
                  <a:cubicBezTo>
                    <a:pt x="1601" y="1901"/>
                    <a:pt x="1748" y="1964"/>
                    <a:pt x="1951" y="1992"/>
                  </a:cubicBezTo>
                  <a:cubicBezTo>
                    <a:pt x="2032" y="2013"/>
                    <a:pt x="2115" y="2023"/>
                    <a:pt x="2197" y="2023"/>
                  </a:cubicBezTo>
                  <a:cubicBezTo>
                    <a:pt x="2438" y="2023"/>
                    <a:pt x="2666" y="1931"/>
                    <a:pt x="2797" y="1754"/>
                  </a:cubicBezTo>
                  <a:lnTo>
                    <a:pt x="2797" y="1754"/>
                  </a:lnTo>
                  <a:cubicBezTo>
                    <a:pt x="2713" y="1929"/>
                    <a:pt x="2622" y="2103"/>
                    <a:pt x="2538" y="2250"/>
                  </a:cubicBezTo>
                  <a:cubicBezTo>
                    <a:pt x="2513" y="2297"/>
                    <a:pt x="2540" y="2324"/>
                    <a:pt x="2567" y="2324"/>
                  </a:cubicBezTo>
                  <a:cubicBezTo>
                    <a:pt x="2577" y="2324"/>
                    <a:pt x="2587" y="2321"/>
                    <a:pt x="2594" y="2313"/>
                  </a:cubicBezTo>
                  <a:cubicBezTo>
                    <a:pt x="2769" y="2138"/>
                    <a:pt x="2853" y="1964"/>
                    <a:pt x="2888" y="1726"/>
                  </a:cubicBezTo>
                  <a:cubicBezTo>
                    <a:pt x="2944" y="1404"/>
                    <a:pt x="2825" y="1229"/>
                    <a:pt x="2538" y="1117"/>
                  </a:cubicBezTo>
                  <a:cubicBezTo>
                    <a:pt x="2392" y="1090"/>
                    <a:pt x="2245" y="1055"/>
                    <a:pt x="2070" y="1055"/>
                  </a:cubicBezTo>
                  <a:cubicBezTo>
                    <a:pt x="2098" y="1027"/>
                    <a:pt x="2154" y="999"/>
                    <a:pt x="2189" y="999"/>
                  </a:cubicBezTo>
                  <a:cubicBezTo>
                    <a:pt x="2273" y="971"/>
                    <a:pt x="2364" y="943"/>
                    <a:pt x="2420" y="943"/>
                  </a:cubicBezTo>
                  <a:cubicBezTo>
                    <a:pt x="2475" y="971"/>
                    <a:pt x="2503" y="971"/>
                    <a:pt x="2566" y="999"/>
                  </a:cubicBezTo>
                  <a:cubicBezTo>
                    <a:pt x="2650" y="1055"/>
                    <a:pt x="2741" y="1117"/>
                    <a:pt x="2825" y="1145"/>
                  </a:cubicBezTo>
                  <a:cubicBezTo>
                    <a:pt x="2830" y="1151"/>
                    <a:pt x="2837" y="1153"/>
                    <a:pt x="2844" y="1153"/>
                  </a:cubicBezTo>
                  <a:cubicBezTo>
                    <a:pt x="2872" y="1153"/>
                    <a:pt x="2904" y="1112"/>
                    <a:pt x="2853" y="1090"/>
                  </a:cubicBezTo>
                  <a:cubicBezTo>
                    <a:pt x="2797" y="1027"/>
                    <a:pt x="2713" y="999"/>
                    <a:pt x="2622" y="943"/>
                  </a:cubicBezTo>
                  <a:lnTo>
                    <a:pt x="2622" y="943"/>
                  </a:lnTo>
                  <a:cubicBezTo>
                    <a:pt x="2741" y="971"/>
                    <a:pt x="2825" y="971"/>
                    <a:pt x="2916" y="999"/>
                  </a:cubicBezTo>
                  <a:cubicBezTo>
                    <a:pt x="3059" y="1018"/>
                    <a:pt x="3289" y="1125"/>
                    <a:pt x="3473" y="1125"/>
                  </a:cubicBezTo>
                  <a:cubicBezTo>
                    <a:pt x="3550" y="1125"/>
                    <a:pt x="3620" y="1106"/>
                    <a:pt x="3671" y="1055"/>
                  </a:cubicBezTo>
                  <a:cubicBezTo>
                    <a:pt x="3671" y="1055"/>
                    <a:pt x="3671" y="1027"/>
                    <a:pt x="3643" y="1027"/>
                  </a:cubicBezTo>
                  <a:cubicBezTo>
                    <a:pt x="3633" y="1030"/>
                    <a:pt x="3622" y="1031"/>
                    <a:pt x="3610" y="1031"/>
                  </a:cubicBezTo>
                  <a:cubicBezTo>
                    <a:pt x="3509" y="1031"/>
                    <a:pt x="3340" y="940"/>
                    <a:pt x="3266" y="915"/>
                  </a:cubicBezTo>
                  <a:cubicBezTo>
                    <a:pt x="3119" y="852"/>
                    <a:pt x="2972" y="796"/>
                    <a:pt x="2797" y="768"/>
                  </a:cubicBezTo>
                  <a:cubicBezTo>
                    <a:pt x="2681" y="743"/>
                    <a:pt x="2570" y="728"/>
                    <a:pt x="2462" y="728"/>
                  </a:cubicBezTo>
                  <a:cubicBezTo>
                    <a:pt x="2298" y="728"/>
                    <a:pt x="2140" y="763"/>
                    <a:pt x="1979" y="852"/>
                  </a:cubicBezTo>
                  <a:cubicBezTo>
                    <a:pt x="1720" y="999"/>
                    <a:pt x="1490" y="1145"/>
                    <a:pt x="1168" y="1173"/>
                  </a:cubicBezTo>
                  <a:cubicBezTo>
                    <a:pt x="1052" y="1203"/>
                    <a:pt x="940" y="1220"/>
                    <a:pt x="830" y="1220"/>
                  </a:cubicBezTo>
                  <a:cubicBezTo>
                    <a:pt x="609" y="1220"/>
                    <a:pt x="399" y="1153"/>
                    <a:pt x="203" y="999"/>
                  </a:cubicBezTo>
                  <a:cubicBezTo>
                    <a:pt x="175" y="852"/>
                    <a:pt x="147" y="705"/>
                    <a:pt x="231" y="530"/>
                  </a:cubicBezTo>
                  <a:cubicBezTo>
                    <a:pt x="322" y="355"/>
                    <a:pt x="497" y="243"/>
                    <a:pt x="643" y="97"/>
                  </a:cubicBezTo>
                  <a:cubicBezTo>
                    <a:pt x="668" y="72"/>
                    <a:pt x="650" y="0"/>
                    <a:pt x="6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79"/>
            <p:cNvSpPr/>
            <p:nvPr/>
          </p:nvSpPr>
          <p:spPr>
            <a:xfrm>
              <a:off x="2190089" y="2136006"/>
              <a:ext cx="25326" cy="16725"/>
            </a:xfrm>
            <a:custGeom>
              <a:rect b="b" l="l" r="r" t="t"/>
              <a:pathLst>
                <a:path extrusionOk="0" h="735" w="1113">
                  <a:moveTo>
                    <a:pt x="15" y="1"/>
                  </a:moveTo>
                  <a:cubicBezTo>
                    <a:pt x="8" y="1"/>
                    <a:pt x="1" y="8"/>
                    <a:pt x="1" y="22"/>
                  </a:cubicBezTo>
                  <a:cubicBezTo>
                    <a:pt x="64" y="224"/>
                    <a:pt x="120" y="427"/>
                    <a:pt x="295" y="574"/>
                  </a:cubicBezTo>
                  <a:cubicBezTo>
                    <a:pt x="459" y="699"/>
                    <a:pt x="628" y="735"/>
                    <a:pt x="805" y="735"/>
                  </a:cubicBezTo>
                  <a:cubicBezTo>
                    <a:pt x="876" y="735"/>
                    <a:pt x="948" y="729"/>
                    <a:pt x="1022" y="721"/>
                  </a:cubicBezTo>
                  <a:cubicBezTo>
                    <a:pt x="1113" y="721"/>
                    <a:pt x="1113" y="637"/>
                    <a:pt x="1022" y="637"/>
                  </a:cubicBezTo>
                  <a:cubicBezTo>
                    <a:pt x="819" y="637"/>
                    <a:pt x="588" y="637"/>
                    <a:pt x="414" y="518"/>
                  </a:cubicBezTo>
                  <a:cubicBezTo>
                    <a:pt x="204" y="399"/>
                    <a:pt x="120" y="224"/>
                    <a:pt x="29" y="22"/>
                  </a:cubicBezTo>
                  <a:cubicBezTo>
                    <a:pt x="29" y="8"/>
                    <a:pt x="22" y="1"/>
                    <a:pt x="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79"/>
            <p:cNvSpPr/>
            <p:nvPr/>
          </p:nvSpPr>
          <p:spPr>
            <a:xfrm>
              <a:off x="2230001" y="2128884"/>
              <a:ext cx="8488" cy="20366"/>
            </a:xfrm>
            <a:custGeom>
              <a:rect b="b" l="l" r="r" t="t"/>
              <a:pathLst>
                <a:path extrusionOk="0" h="895" w="373">
                  <a:moveTo>
                    <a:pt x="290" y="1"/>
                  </a:moveTo>
                  <a:cubicBezTo>
                    <a:pt x="273" y="1"/>
                    <a:pt x="261" y="13"/>
                    <a:pt x="261" y="13"/>
                  </a:cubicBezTo>
                  <a:cubicBezTo>
                    <a:pt x="289" y="335"/>
                    <a:pt x="233" y="565"/>
                    <a:pt x="23" y="803"/>
                  </a:cubicBezTo>
                  <a:cubicBezTo>
                    <a:pt x="0" y="849"/>
                    <a:pt x="38" y="894"/>
                    <a:pt x="83" y="894"/>
                  </a:cubicBezTo>
                  <a:cubicBezTo>
                    <a:pt x="93" y="894"/>
                    <a:pt x="104" y="892"/>
                    <a:pt x="114" y="887"/>
                  </a:cubicBezTo>
                  <a:cubicBezTo>
                    <a:pt x="345" y="628"/>
                    <a:pt x="373" y="335"/>
                    <a:pt x="317" y="13"/>
                  </a:cubicBezTo>
                  <a:cubicBezTo>
                    <a:pt x="307" y="4"/>
                    <a:pt x="298" y="1"/>
                    <a:pt x="2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79"/>
            <p:cNvSpPr/>
            <p:nvPr/>
          </p:nvSpPr>
          <p:spPr>
            <a:xfrm>
              <a:off x="2184855" y="2134140"/>
              <a:ext cx="39798" cy="31061"/>
            </a:xfrm>
            <a:custGeom>
              <a:rect b="b" l="l" r="r" t="t"/>
              <a:pathLst>
                <a:path extrusionOk="0" h="1365" w="1749">
                  <a:moveTo>
                    <a:pt x="84" y="1"/>
                  </a:moveTo>
                  <a:cubicBezTo>
                    <a:pt x="65" y="1"/>
                    <a:pt x="42" y="16"/>
                    <a:pt x="28" y="48"/>
                  </a:cubicBezTo>
                  <a:cubicBezTo>
                    <a:pt x="0" y="481"/>
                    <a:pt x="84" y="894"/>
                    <a:pt x="434" y="1180"/>
                  </a:cubicBezTo>
                  <a:cubicBezTo>
                    <a:pt x="609" y="1313"/>
                    <a:pt x="827" y="1364"/>
                    <a:pt x="1050" y="1364"/>
                  </a:cubicBezTo>
                  <a:cubicBezTo>
                    <a:pt x="1273" y="1364"/>
                    <a:pt x="1500" y="1313"/>
                    <a:pt x="1692" y="1243"/>
                  </a:cubicBezTo>
                  <a:cubicBezTo>
                    <a:pt x="1748" y="1208"/>
                    <a:pt x="1720" y="1153"/>
                    <a:pt x="1657" y="1153"/>
                  </a:cubicBezTo>
                  <a:cubicBezTo>
                    <a:pt x="1461" y="1184"/>
                    <a:pt x="1246" y="1227"/>
                    <a:pt x="1034" y="1227"/>
                  </a:cubicBezTo>
                  <a:cubicBezTo>
                    <a:pt x="869" y="1227"/>
                    <a:pt x="705" y="1201"/>
                    <a:pt x="553" y="1125"/>
                  </a:cubicBezTo>
                  <a:cubicBezTo>
                    <a:pt x="175" y="894"/>
                    <a:pt x="84" y="453"/>
                    <a:pt x="119" y="48"/>
                  </a:cubicBezTo>
                  <a:cubicBezTo>
                    <a:pt x="119" y="16"/>
                    <a:pt x="103" y="1"/>
                    <a:pt x="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79"/>
            <p:cNvSpPr/>
            <p:nvPr/>
          </p:nvSpPr>
          <p:spPr>
            <a:xfrm>
              <a:off x="2235917" y="2121215"/>
              <a:ext cx="10536" cy="30173"/>
            </a:xfrm>
            <a:custGeom>
              <a:rect b="b" l="l" r="r" t="t"/>
              <a:pathLst>
                <a:path extrusionOk="0" h="1326" w="463">
                  <a:moveTo>
                    <a:pt x="29" y="0"/>
                  </a:moveTo>
                  <a:cubicBezTo>
                    <a:pt x="29" y="0"/>
                    <a:pt x="1" y="0"/>
                    <a:pt x="29" y="28"/>
                  </a:cubicBezTo>
                  <a:cubicBezTo>
                    <a:pt x="204" y="203"/>
                    <a:pt x="322" y="350"/>
                    <a:pt x="322" y="644"/>
                  </a:cubicBezTo>
                  <a:cubicBezTo>
                    <a:pt x="322" y="846"/>
                    <a:pt x="322" y="1049"/>
                    <a:pt x="259" y="1252"/>
                  </a:cubicBezTo>
                  <a:cubicBezTo>
                    <a:pt x="239" y="1298"/>
                    <a:pt x="283" y="1326"/>
                    <a:pt x="319" y="1326"/>
                  </a:cubicBezTo>
                  <a:cubicBezTo>
                    <a:pt x="331" y="1326"/>
                    <a:pt x="343" y="1322"/>
                    <a:pt x="350" y="1315"/>
                  </a:cubicBezTo>
                  <a:cubicBezTo>
                    <a:pt x="434" y="1077"/>
                    <a:pt x="462" y="791"/>
                    <a:pt x="434" y="553"/>
                  </a:cubicBezTo>
                  <a:cubicBezTo>
                    <a:pt x="406" y="294"/>
                    <a:pt x="232" y="147"/>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79"/>
            <p:cNvSpPr/>
            <p:nvPr/>
          </p:nvSpPr>
          <p:spPr>
            <a:xfrm>
              <a:off x="2252460" y="2125425"/>
              <a:ext cx="5916" cy="24735"/>
            </a:xfrm>
            <a:custGeom>
              <a:rect b="b" l="l" r="r" t="t"/>
              <a:pathLst>
                <a:path extrusionOk="0" h="1087" w="260">
                  <a:moveTo>
                    <a:pt x="37" y="0"/>
                  </a:moveTo>
                  <a:cubicBezTo>
                    <a:pt x="21" y="0"/>
                    <a:pt x="1" y="15"/>
                    <a:pt x="1" y="53"/>
                  </a:cubicBezTo>
                  <a:cubicBezTo>
                    <a:pt x="57" y="193"/>
                    <a:pt x="85" y="403"/>
                    <a:pt x="85" y="578"/>
                  </a:cubicBezTo>
                  <a:cubicBezTo>
                    <a:pt x="85" y="717"/>
                    <a:pt x="57" y="864"/>
                    <a:pt x="85" y="1039"/>
                  </a:cubicBezTo>
                  <a:cubicBezTo>
                    <a:pt x="85" y="1071"/>
                    <a:pt x="101" y="1086"/>
                    <a:pt x="120" y="1086"/>
                  </a:cubicBezTo>
                  <a:cubicBezTo>
                    <a:pt x="139" y="1086"/>
                    <a:pt x="162" y="1071"/>
                    <a:pt x="176" y="1039"/>
                  </a:cubicBezTo>
                  <a:cubicBezTo>
                    <a:pt x="260" y="689"/>
                    <a:pt x="176" y="368"/>
                    <a:pt x="57" y="18"/>
                  </a:cubicBezTo>
                  <a:cubicBezTo>
                    <a:pt x="57" y="7"/>
                    <a:pt x="48" y="0"/>
                    <a:pt x="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79"/>
            <p:cNvSpPr/>
            <p:nvPr/>
          </p:nvSpPr>
          <p:spPr>
            <a:xfrm>
              <a:off x="2123121" y="2164040"/>
              <a:ext cx="51085" cy="26896"/>
            </a:xfrm>
            <a:custGeom>
              <a:rect b="b" l="l" r="r" t="t"/>
              <a:pathLst>
                <a:path extrusionOk="0" h="1182" w="2245">
                  <a:moveTo>
                    <a:pt x="26" y="1"/>
                  </a:moveTo>
                  <a:cubicBezTo>
                    <a:pt x="16" y="1"/>
                    <a:pt x="0" y="13"/>
                    <a:pt x="0" y="13"/>
                  </a:cubicBezTo>
                  <a:cubicBezTo>
                    <a:pt x="238" y="887"/>
                    <a:pt x="1399" y="1153"/>
                    <a:pt x="2189" y="1181"/>
                  </a:cubicBezTo>
                  <a:cubicBezTo>
                    <a:pt x="2245" y="1181"/>
                    <a:pt x="2245" y="1090"/>
                    <a:pt x="2189" y="1090"/>
                  </a:cubicBezTo>
                  <a:cubicBezTo>
                    <a:pt x="1434" y="943"/>
                    <a:pt x="413" y="831"/>
                    <a:pt x="35" y="13"/>
                  </a:cubicBezTo>
                  <a:cubicBezTo>
                    <a:pt x="35" y="4"/>
                    <a:pt x="31" y="1"/>
                    <a:pt x="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79"/>
            <p:cNvSpPr/>
            <p:nvPr/>
          </p:nvSpPr>
          <p:spPr>
            <a:xfrm>
              <a:off x="2160348" y="2180242"/>
              <a:ext cx="35816" cy="7418"/>
            </a:xfrm>
            <a:custGeom>
              <a:rect b="b" l="l" r="r" t="t"/>
              <a:pathLst>
                <a:path extrusionOk="0" h="326" w="1574">
                  <a:moveTo>
                    <a:pt x="56" y="1"/>
                  </a:moveTo>
                  <a:cubicBezTo>
                    <a:pt x="28" y="1"/>
                    <a:pt x="0" y="56"/>
                    <a:pt x="56" y="91"/>
                  </a:cubicBezTo>
                  <a:cubicBezTo>
                    <a:pt x="511" y="194"/>
                    <a:pt x="913" y="326"/>
                    <a:pt x="1380" y="326"/>
                  </a:cubicBezTo>
                  <a:cubicBezTo>
                    <a:pt x="1423" y="326"/>
                    <a:pt x="1467" y="325"/>
                    <a:pt x="1511" y="322"/>
                  </a:cubicBezTo>
                  <a:cubicBezTo>
                    <a:pt x="1574" y="322"/>
                    <a:pt x="1574" y="231"/>
                    <a:pt x="1511" y="231"/>
                  </a:cubicBezTo>
                  <a:cubicBezTo>
                    <a:pt x="1021" y="203"/>
                    <a:pt x="553" y="147"/>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79"/>
            <p:cNvSpPr/>
            <p:nvPr/>
          </p:nvSpPr>
          <p:spPr>
            <a:xfrm>
              <a:off x="2190089" y="2180242"/>
              <a:ext cx="33291" cy="7987"/>
            </a:xfrm>
            <a:custGeom>
              <a:rect b="b" l="l" r="r" t="t"/>
              <a:pathLst>
                <a:path extrusionOk="0" h="351" w="1463">
                  <a:moveTo>
                    <a:pt x="64" y="1"/>
                  </a:moveTo>
                  <a:cubicBezTo>
                    <a:pt x="1" y="1"/>
                    <a:pt x="1" y="91"/>
                    <a:pt x="64" y="91"/>
                  </a:cubicBezTo>
                  <a:cubicBezTo>
                    <a:pt x="525" y="119"/>
                    <a:pt x="966" y="175"/>
                    <a:pt x="1399" y="350"/>
                  </a:cubicBezTo>
                  <a:cubicBezTo>
                    <a:pt x="1427" y="350"/>
                    <a:pt x="1462" y="294"/>
                    <a:pt x="1427" y="266"/>
                  </a:cubicBezTo>
                  <a:cubicBezTo>
                    <a:pt x="994" y="56"/>
                    <a:pt x="525" y="29"/>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79"/>
            <p:cNvSpPr/>
            <p:nvPr/>
          </p:nvSpPr>
          <p:spPr>
            <a:xfrm>
              <a:off x="2129788" y="2216035"/>
              <a:ext cx="28512" cy="9261"/>
            </a:xfrm>
            <a:custGeom>
              <a:rect b="b" l="l" r="r" t="t"/>
              <a:pathLst>
                <a:path extrusionOk="0" h="407" w="1253">
                  <a:moveTo>
                    <a:pt x="1197" y="1"/>
                  </a:moveTo>
                  <a:cubicBezTo>
                    <a:pt x="791" y="1"/>
                    <a:pt x="406" y="176"/>
                    <a:pt x="29" y="350"/>
                  </a:cubicBezTo>
                  <a:cubicBezTo>
                    <a:pt x="1" y="378"/>
                    <a:pt x="29" y="406"/>
                    <a:pt x="57" y="406"/>
                  </a:cubicBezTo>
                  <a:cubicBezTo>
                    <a:pt x="441" y="232"/>
                    <a:pt x="819" y="120"/>
                    <a:pt x="1197" y="57"/>
                  </a:cubicBezTo>
                  <a:cubicBezTo>
                    <a:pt x="1253" y="57"/>
                    <a:pt x="1225" y="1"/>
                    <a:pt x="11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79"/>
            <p:cNvSpPr/>
            <p:nvPr/>
          </p:nvSpPr>
          <p:spPr>
            <a:xfrm>
              <a:off x="2141734" y="2209778"/>
              <a:ext cx="25963" cy="2935"/>
            </a:xfrm>
            <a:custGeom>
              <a:rect b="b" l="l" r="r" t="t"/>
              <a:pathLst>
                <a:path extrusionOk="0" h="129" w="1141">
                  <a:moveTo>
                    <a:pt x="720" y="0"/>
                  </a:moveTo>
                  <a:cubicBezTo>
                    <a:pt x="484" y="0"/>
                    <a:pt x="256" y="46"/>
                    <a:pt x="28" y="101"/>
                  </a:cubicBezTo>
                  <a:cubicBezTo>
                    <a:pt x="0" y="101"/>
                    <a:pt x="28" y="129"/>
                    <a:pt x="28" y="129"/>
                  </a:cubicBezTo>
                  <a:cubicBezTo>
                    <a:pt x="233" y="96"/>
                    <a:pt x="438" y="83"/>
                    <a:pt x="643" y="83"/>
                  </a:cubicBezTo>
                  <a:cubicBezTo>
                    <a:pt x="787" y="83"/>
                    <a:pt x="932" y="89"/>
                    <a:pt x="1077" y="101"/>
                  </a:cubicBezTo>
                  <a:cubicBezTo>
                    <a:pt x="1140" y="101"/>
                    <a:pt x="1140" y="45"/>
                    <a:pt x="1105" y="45"/>
                  </a:cubicBezTo>
                  <a:cubicBezTo>
                    <a:pt x="974" y="13"/>
                    <a:pt x="846" y="0"/>
                    <a:pt x="7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79"/>
            <p:cNvSpPr/>
            <p:nvPr/>
          </p:nvSpPr>
          <p:spPr>
            <a:xfrm>
              <a:off x="2319132" y="2198218"/>
              <a:ext cx="22778" cy="36886"/>
            </a:xfrm>
            <a:custGeom>
              <a:rect b="b" l="l" r="r" t="t"/>
              <a:pathLst>
                <a:path extrusionOk="0" h="1621" w="1001">
                  <a:moveTo>
                    <a:pt x="973" y="1"/>
                  </a:moveTo>
                  <a:cubicBezTo>
                    <a:pt x="798" y="637"/>
                    <a:pt x="448" y="1078"/>
                    <a:pt x="43" y="1539"/>
                  </a:cubicBezTo>
                  <a:cubicBezTo>
                    <a:pt x="0" y="1566"/>
                    <a:pt x="39" y="1621"/>
                    <a:pt x="72" y="1621"/>
                  </a:cubicBezTo>
                  <a:cubicBezTo>
                    <a:pt x="82" y="1621"/>
                    <a:pt x="92" y="1615"/>
                    <a:pt x="99" y="1602"/>
                  </a:cubicBezTo>
                  <a:cubicBezTo>
                    <a:pt x="595" y="1161"/>
                    <a:pt x="889" y="665"/>
                    <a:pt x="1001" y="29"/>
                  </a:cubicBezTo>
                  <a:cubicBezTo>
                    <a:pt x="1001" y="1"/>
                    <a:pt x="973" y="1"/>
                    <a:pt x="97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79"/>
            <p:cNvSpPr/>
            <p:nvPr/>
          </p:nvSpPr>
          <p:spPr>
            <a:xfrm>
              <a:off x="2324161" y="2214511"/>
              <a:ext cx="22527" cy="25554"/>
            </a:xfrm>
            <a:custGeom>
              <a:rect b="b" l="l" r="r" t="t"/>
              <a:pathLst>
                <a:path extrusionOk="0" h="1123" w="990">
                  <a:moveTo>
                    <a:pt x="962" y="0"/>
                  </a:moveTo>
                  <a:cubicBezTo>
                    <a:pt x="958" y="0"/>
                    <a:pt x="955" y="4"/>
                    <a:pt x="955" y="12"/>
                  </a:cubicBezTo>
                  <a:cubicBezTo>
                    <a:pt x="815" y="215"/>
                    <a:pt x="696" y="417"/>
                    <a:pt x="521" y="592"/>
                  </a:cubicBezTo>
                  <a:cubicBezTo>
                    <a:pt x="374" y="739"/>
                    <a:pt x="199" y="886"/>
                    <a:pt x="25" y="1033"/>
                  </a:cubicBezTo>
                  <a:cubicBezTo>
                    <a:pt x="0" y="1057"/>
                    <a:pt x="39" y="1122"/>
                    <a:pt x="67" y="1122"/>
                  </a:cubicBezTo>
                  <a:cubicBezTo>
                    <a:pt x="72" y="1122"/>
                    <a:pt x="77" y="1121"/>
                    <a:pt x="80" y="1117"/>
                  </a:cubicBezTo>
                  <a:cubicBezTo>
                    <a:pt x="290" y="970"/>
                    <a:pt x="465" y="795"/>
                    <a:pt x="605" y="620"/>
                  </a:cubicBezTo>
                  <a:cubicBezTo>
                    <a:pt x="780" y="445"/>
                    <a:pt x="871" y="243"/>
                    <a:pt x="989" y="40"/>
                  </a:cubicBezTo>
                  <a:cubicBezTo>
                    <a:pt x="989" y="20"/>
                    <a:pt x="972" y="0"/>
                    <a:pt x="9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79"/>
            <p:cNvSpPr/>
            <p:nvPr/>
          </p:nvSpPr>
          <p:spPr>
            <a:xfrm>
              <a:off x="2285091" y="2199652"/>
              <a:ext cx="29764" cy="35156"/>
            </a:xfrm>
            <a:custGeom>
              <a:rect b="b" l="l" r="r" t="t"/>
              <a:pathLst>
                <a:path extrusionOk="0" h="1545" w="1308">
                  <a:moveTo>
                    <a:pt x="1291" y="1"/>
                  </a:moveTo>
                  <a:cubicBezTo>
                    <a:pt x="1282" y="1"/>
                    <a:pt x="1273" y="8"/>
                    <a:pt x="1273" y="22"/>
                  </a:cubicBezTo>
                  <a:cubicBezTo>
                    <a:pt x="1133" y="343"/>
                    <a:pt x="1014" y="637"/>
                    <a:pt x="721" y="896"/>
                  </a:cubicBezTo>
                  <a:cubicBezTo>
                    <a:pt x="518" y="1098"/>
                    <a:pt x="287" y="1273"/>
                    <a:pt x="49" y="1448"/>
                  </a:cubicBezTo>
                  <a:cubicBezTo>
                    <a:pt x="1" y="1472"/>
                    <a:pt x="37" y="1544"/>
                    <a:pt x="88" y="1544"/>
                  </a:cubicBezTo>
                  <a:cubicBezTo>
                    <a:pt x="96" y="1544"/>
                    <a:pt x="104" y="1543"/>
                    <a:pt x="112" y="1539"/>
                  </a:cubicBezTo>
                  <a:cubicBezTo>
                    <a:pt x="399" y="1364"/>
                    <a:pt x="665" y="1126"/>
                    <a:pt x="895" y="868"/>
                  </a:cubicBezTo>
                  <a:cubicBezTo>
                    <a:pt x="1098" y="637"/>
                    <a:pt x="1217" y="315"/>
                    <a:pt x="1308" y="22"/>
                  </a:cubicBezTo>
                  <a:cubicBezTo>
                    <a:pt x="1308" y="8"/>
                    <a:pt x="1299" y="1"/>
                    <a:pt x="12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79"/>
            <p:cNvSpPr/>
            <p:nvPr/>
          </p:nvSpPr>
          <p:spPr>
            <a:xfrm>
              <a:off x="2255805" y="2216422"/>
              <a:ext cx="40436" cy="24143"/>
            </a:xfrm>
            <a:custGeom>
              <a:rect b="b" l="l" r="r" t="t"/>
              <a:pathLst>
                <a:path extrusionOk="0" h="1061" w="1777">
                  <a:moveTo>
                    <a:pt x="1755" y="0"/>
                  </a:moveTo>
                  <a:cubicBezTo>
                    <a:pt x="1751" y="0"/>
                    <a:pt x="1749" y="4"/>
                    <a:pt x="1749" y="12"/>
                  </a:cubicBezTo>
                  <a:cubicBezTo>
                    <a:pt x="1336" y="508"/>
                    <a:pt x="637" y="858"/>
                    <a:pt x="29" y="1005"/>
                  </a:cubicBezTo>
                  <a:cubicBezTo>
                    <a:pt x="1" y="1005"/>
                    <a:pt x="1" y="1061"/>
                    <a:pt x="29" y="1061"/>
                  </a:cubicBezTo>
                  <a:cubicBezTo>
                    <a:pt x="378" y="1061"/>
                    <a:pt x="700" y="886"/>
                    <a:pt x="987" y="711"/>
                  </a:cubicBezTo>
                  <a:cubicBezTo>
                    <a:pt x="1280" y="536"/>
                    <a:pt x="1546" y="305"/>
                    <a:pt x="1777" y="40"/>
                  </a:cubicBezTo>
                  <a:cubicBezTo>
                    <a:pt x="1777" y="20"/>
                    <a:pt x="1763" y="0"/>
                    <a:pt x="17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79"/>
            <p:cNvSpPr/>
            <p:nvPr/>
          </p:nvSpPr>
          <p:spPr>
            <a:xfrm>
              <a:off x="2161622" y="2091452"/>
              <a:ext cx="14654" cy="13243"/>
            </a:xfrm>
            <a:custGeom>
              <a:rect b="b" l="l" r="r" t="t"/>
              <a:pathLst>
                <a:path extrusionOk="0" h="582" w="644">
                  <a:moveTo>
                    <a:pt x="581" y="1"/>
                  </a:moveTo>
                  <a:cubicBezTo>
                    <a:pt x="350" y="176"/>
                    <a:pt x="175" y="350"/>
                    <a:pt x="28" y="553"/>
                  </a:cubicBezTo>
                  <a:cubicBezTo>
                    <a:pt x="0" y="553"/>
                    <a:pt x="28" y="581"/>
                    <a:pt x="28" y="581"/>
                  </a:cubicBezTo>
                  <a:cubicBezTo>
                    <a:pt x="203" y="378"/>
                    <a:pt x="406" y="232"/>
                    <a:pt x="616" y="57"/>
                  </a:cubicBezTo>
                  <a:cubicBezTo>
                    <a:pt x="644" y="57"/>
                    <a:pt x="616" y="1"/>
                    <a:pt x="5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79"/>
            <p:cNvSpPr/>
            <p:nvPr/>
          </p:nvSpPr>
          <p:spPr>
            <a:xfrm>
              <a:off x="2187563" y="2079505"/>
              <a:ext cx="56137" cy="10513"/>
            </a:xfrm>
            <a:custGeom>
              <a:rect b="b" l="l" r="r" t="t"/>
              <a:pathLst>
                <a:path extrusionOk="0" h="462" w="2467">
                  <a:moveTo>
                    <a:pt x="1821" y="0"/>
                  </a:moveTo>
                  <a:cubicBezTo>
                    <a:pt x="1669" y="0"/>
                    <a:pt x="1516" y="21"/>
                    <a:pt x="1364" y="57"/>
                  </a:cubicBezTo>
                  <a:cubicBezTo>
                    <a:pt x="964" y="184"/>
                    <a:pt x="628" y="395"/>
                    <a:pt x="222" y="395"/>
                  </a:cubicBezTo>
                  <a:cubicBezTo>
                    <a:pt x="159" y="395"/>
                    <a:pt x="95" y="390"/>
                    <a:pt x="28" y="379"/>
                  </a:cubicBezTo>
                  <a:cubicBezTo>
                    <a:pt x="0" y="379"/>
                    <a:pt x="0" y="407"/>
                    <a:pt x="28" y="407"/>
                  </a:cubicBezTo>
                  <a:cubicBezTo>
                    <a:pt x="140" y="445"/>
                    <a:pt x="250" y="462"/>
                    <a:pt x="358" y="462"/>
                  </a:cubicBezTo>
                  <a:cubicBezTo>
                    <a:pt x="587" y="462"/>
                    <a:pt x="812" y="388"/>
                    <a:pt x="1049" y="288"/>
                  </a:cubicBezTo>
                  <a:cubicBezTo>
                    <a:pt x="1329" y="182"/>
                    <a:pt x="1577" y="120"/>
                    <a:pt x="1834" y="120"/>
                  </a:cubicBezTo>
                  <a:cubicBezTo>
                    <a:pt x="2001" y="120"/>
                    <a:pt x="2172" y="146"/>
                    <a:pt x="2357" y="204"/>
                  </a:cubicBezTo>
                  <a:cubicBezTo>
                    <a:pt x="2364" y="208"/>
                    <a:pt x="2372" y="210"/>
                    <a:pt x="2380" y="210"/>
                  </a:cubicBezTo>
                  <a:cubicBezTo>
                    <a:pt x="2428" y="210"/>
                    <a:pt x="2467" y="143"/>
                    <a:pt x="2412" y="113"/>
                  </a:cubicBezTo>
                  <a:cubicBezTo>
                    <a:pt x="2215" y="34"/>
                    <a:pt x="2018" y="0"/>
                    <a:pt x="18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79"/>
            <p:cNvSpPr/>
            <p:nvPr/>
          </p:nvSpPr>
          <p:spPr>
            <a:xfrm>
              <a:off x="2218578" y="2074613"/>
              <a:ext cx="21344" cy="4414"/>
            </a:xfrm>
            <a:custGeom>
              <a:rect b="b" l="l" r="r" t="t"/>
              <a:pathLst>
                <a:path extrusionOk="0" h="194" w="938">
                  <a:moveTo>
                    <a:pt x="249" y="1"/>
                  </a:moveTo>
                  <a:cubicBezTo>
                    <a:pt x="178" y="1"/>
                    <a:pt x="106" y="5"/>
                    <a:pt x="36" y="14"/>
                  </a:cubicBezTo>
                  <a:cubicBezTo>
                    <a:pt x="1" y="14"/>
                    <a:pt x="1" y="42"/>
                    <a:pt x="36" y="42"/>
                  </a:cubicBezTo>
                  <a:cubicBezTo>
                    <a:pt x="322" y="42"/>
                    <a:pt x="616" y="98"/>
                    <a:pt x="875" y="188"/>
                  </a:cubicBezTo>
                  <a:cubicBezTo>
                    <a:pt x="883" y="192"/>
                    <a:pt x="890" y="194"/>
                    <a:pt x="897" y="194"/>
                  </a:cubicBezTo>
                  <a:cubicBezTo>
                    <a:pt x="937" y="194"/>
                    <a:pt x="934" y="125"/>
                    <a:pt x="910" y="125"/>
                  </a:cubicBezTo>
                  <a:cubicBezTo>
                    <a:pt x="688" y="41"/>
                    <a:pt x="467" y="1"/>
                    <a:pt x="2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79"/>
            <p:cNvSpPr/>
            <p:nvPr/>
          </p:nvSpPr>
          <p:spPr>
            <a:xfrm>
              <a:off x="2236805" y="2071382"/>
              <a:ext cx="15064" cy="15883"/>
            </a:xfrm>
            <a:custGeom>
              <a:rect b="b" l="l" r="r" t="t"/>
              <a:pathLst>
                <a:path extrusionOk="0" h="698" w="662">
                  <a:moveTo>
                    <a:pt x="44" y="1"/>
                  </a:moveTo>
                  <a:cubicBezTo>
                    <a:pt x="10" y="1"/>
                    <a:pt x="1" y="37"/>
                    <a:pt x="46" y="37"/>
                  </a:cubicBezTo>
                  <a:cubicBezTo>
                    <a:pt x="165" y="121"/>
                    <a:pt x="248" y="212"/>
                    <a:pt x="339" y="295"/>
                  </a:cubicBezTo>
                  <a:cubicBezTo>
                    <a:pt x="423" y="414"/>
                    <a:pt x="514" y="561"/>
                    <a:pt x="570" y="680"/>
                  </a:cubicBezTo>
                  <a:cubicBezTo>
                    <a:pt x="581" y="691"/>
                    <a:pt x="598" y="698"/>
                    <a:pt x="614" y="698"/>
                  </a:cubicBezTo>
                  <a:cubicBezTo>
                    <a:pt x="638" y="698"/>
                    <a:pt x="661" y="683"/>
                    <a:pt x="661" y="645"/>
                  </a:cubicBezTo>
                  <a:cubicBezTo>
                    <a:pt x="598" y="505"/>
                    <a:pt x="514" y="386"/>
                    <a:pt x="395" y="267"/>
                  </a:cubicBezTo>
                  <a:cubicBezTo>
                    <a:pt x="311" y="156"/>
                    <a:pt x="193" y="93"/>
                    <a:pt x="74" y="9"/>
                  </a:cubicBezTo>
                  <a:cubicBezTo>
                    <a:pt x="62" y="3"/>
                    <a:pt x="52" y="1"/>
                    <a:pt x="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79"/>
            <p:cNvSpPr/>
            <p:nvPr/>
          </p:nvSpPr>
          <p:spPr>
            <a:xfrm>
              <a:off x="2202172" y="2209914"/>
              <a:ext cx="41642" cy="9034"/>
            </a:xfrm>
            <a:custGeom>
              <a:rect b="b" l="l" r="r" t="t"/>
              <a:pathLst>
                <a:path extrusionOk="0" h="397" w="1830">
                  <a:moveTo>
                    <a:pt x="37" y="1"/>
                  </a:moveTo>
                  <a:cubicBezTo>
                    <a:pt x="13" y="1"/>
                    <a:pt x="0" y="45"/>
                    <a:pt x="22" y="67"/>
                  </a:cubicBezTo>
                  <a:cubicBezTo>
                    <a:pt x="348" y="271"/>
                    <a:pt x="700" y="396"/>
                    <a:pt x="1054" y="396"/>
                  </a:cubicBezTo>
                  <a:cubicBezTo>
                    <a:pt x="1307" y="396"/>
                    <a:pt x="1560" y="332"/>
                    <a:pt x="1805" y="186"/>
                  </a:cubicBezTo>
                  <a:cubicBezTo>
                    <a:pt x="1830" y="156"/>
                    <a:pt x="1812" y="89"/>
                    <a:pt x="1767" y="89"/>
                  </a:cubicBezTo>
                  <a:cubicBezTo>
                    <a:pt x="1759" y="89"/>
                    <a:pt x="1751" y="91"/>
                    <a:pt x="1742" y="95"/>
                  </a:cubicBezTo>
                  <a:cubicBezTo>
                    <a:pt x="1456" y="214"/>
                    <a:pt x="1190" y="298"/>
                    <a:pt x="896" y="298"/>
                  </a:cubicBezTo>
                  <a:cubicBezTo>
                    <a:pt x="582" y="270"/>
                    <a:pt x="316" y="186"/>
                    <a:pt x="57" y="11"/>
                  </a:cubicBezTo>
                  <a:cubicBezTo>
                    <a:pt x="50" y="4"/>
                    <a:pt x="43"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79"/>
            <p:cNvSpPr/>
            <p:nvPr/>
          </p:nvSpPr>
          <p:spPr>
            <a:xfrm>
              <a:off x="2229887" y="2198696"/>
              <a:ext cx="29809" cy="10194"/>
            </a:xfrm>
            <a:custGeom>
              <a:rect b="b" l="l" r="r" t="t"/>
              <a:pathLst>
                <a:path extrusionOk="0" h="448" w="1310">
                  <a:moveTo>
                    <a:pt x="1256" y="0"/>
                  </a:moveTo>
                  <a:cubicBezTo>
                    <a:pt x="1246" y="0"/>
                    <a:pt x="1236" y="2"/>
                    <a:pt x="1224" y="8"/>
                  </a:cubicBezTo>
                  <a:cubicBezTo>
                    <a:pt x="874" y="266"/>
                    <a:pt x="469" y="413"/>
                    <a:pt x="28" y="413"/>
                  </a:cubicBezTo>
                  <a:cubicBezTo>
                    <a:pt x="0" y="413"/>
                    <a:pt x="0" y="441"/>
                    <a:pt x="28" y="441"/>
                  </a:cubicBezTo>
                  <a:cubicBezTo>
                    <a:pt x="90" y="445"/>
                    <a:pt x="154" y="447"/>
                    <a:pt x="218" y="447"/>
                  </a:cubicBezTo>
                  <a:cubicBezTo>
                    <a:pt x="606" y="447"/>
                    <a:pt x="1011" y="364"/>
                    <a:pt x="1287" y="64"/>
                  </a:cubicBezTo>
                  <a:cubicBezTo>
                    <a:pt x="1309" y="41"/>
                    <a:pt x="1295" y="0"/>
                    <a:pt x="12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79"/>
            <p:cNvSpPr/>
            <p:nvPr/>
          </p:nvSpPr>
          <p:spPr>
            <a:xfrm>
              <a:off x="2242448" y="2188069"/>
              <a:ext cx="28558" cy="11446"/>
            </a:xfrm>
            <a:custGeom>
              <a:rect b="b" l="l" r="r" t="t"/>
              <a:pathLst>
                <a:path extrusionOk="0" h="503" w="1255">
                  <a:moveTo>
                    <a:pt x="1190" y="1"/>
                  </a:moveTo>
                  <a:cubicBezTo>
                    <a:pt x="1183" y="1"/>
                    <a:pt x="1176" y="2"/>
                    <a:pt x="1168" y="6"/>
                  </a:cubicBezTo>
                  <a:cubicBezTo>
                    <a:pt x="993" y="62"/>
                    <a:pt x="847" y="153"/>
                    <a:pt x="700" y="237"/>
                  </a:cubicBezTo>
                  <a:cubicBezTo>
                    <a:pt x="469" y="328"/>
                    <a:pt x="266" y="384"/>
                    <a:pt x="63" y="447"/>
                  </a:cubicBezTo>
                  <a:cubicBezTo>
                    <a:pt x="0" y="447"/>
                    <a:pt x="35" y="503"/>
                    <a:pt x="63" y="503"/>
                  </a:cubicBezTo>
                  <a:cubicBezTo>
                    <a:pt x="497" y="447"/>
                    <a:pt x="847" y="328"/>
                    <a:pt x="1224" y="97"/>
                  </a:cubicBezTo>
                  <a:cubicBezTo>
                    <a:pt x="1254" y="67"/>
                    <a:pt x="1232" y="1"/>
                    <a:pt x="11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79"/>
            <p:cNvSpPr/>
            <p:nvPr/>
          </p:nvSpPr>
          <p:spPr>
            <a:xfrm>
              <a:off x="2126648" y="2118667"/>
              <a:ext cx="24325" cy="21458"/>
            </a:xfrm>
            <a:custGeom>
              <a:rect b="b" l="l" r="r" t="t"/>
              <a:pathLst>
                <a:path extrusionOk="0" h="943" w="1069">
                  <a:moveTo>
                    <a:pt x="1013" y="1"/>
                  </a:moveTo>
                  <a:cubicBezTo>
                    <a:pt x="810" y="1"/>
                    <a:pt x="607" y="175"/>
                    <a:pt x="488" y="287"/>
                  </a:cubicBezTo>
                  <a:cubicBezTo>
                    <a:pt x="286" y="462"/>
                    <a:pt x="167" y="665"/>
                    <a:pt x="20" y="903"/>
                  </a:cubicBezTo>
                  <a:cubicBezTo>
                    <a:pt x="0" y="922"/>
                    <a:pt x="26" y="942"/>
                    <a:pt x="43" y="942"/>
                  </a:cubicBezTo>
                  <a:cubicBezTo>
                    <a:pt x="50" y="942"/>
                    <a:pt x="55" y="939"/>
                    <a:pt x="55" y="930"/>
                  </a:cubicBezTo>
                  <a:cubicBezTo>
                    <a:pt x="314" y="609"/>
                    <a:pt x="607" y="175"/>
                    <a:pt x="1041" y="84"/>
                  </a:cubicBezTo>
                  <a:cubicBezTo>
                    <a:pt x="1069" y="56"/>
                    <a:pt x="1069" y="1"/>
                    <a:pt x="101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79"/>
            <p:cNvSpPr/>
            <p:nvPr/>
          </p:nvSpPr>
          <p:spPr>
            <a:xfrm>
              <a:off x="2142485" y="2120669"/>
              <a:ext cx="20434" cy="8055"/>
            </a:xfrm>
            <a:custGeom>
              <a:rect b="b" l="l" r="r" t="t"/>
              <a:pathLst>
                <a:path extrusionOk="0" h="354" w="898">
                  <a:moveTo>
                    <a:pt x="661" y="0"/>
                  </a:moveTo>
                  <a:cubicBezTo>
                    <a:pt x="428" y="0"/>
                    <a:pt x="237" y="127"/>
                    <a:pt x="23" y="290"/>
                  </a:cubicBezTo>
                  <a:cubicBezTo>
                    <a:pt x="1" y="313"/>
                    <a:pt x="15" y="354"/>
                    <a:pt x="39" y="354"/>
                  </a:cubicBezTo>
                  <a:cubicBezTo>
                    <a:pt x="45" y="354"/>
                    <a:pt x="52" y="351"/>
                    <a:pt x="58" y="346"/>
                  </a:cubicBezTo>
                  <a:cubicBezTo>
                    <a:pt x="170" y="262"/>
                    <a:pt x="289" y="171"/>
                    <a:pt x="408" y="143"/>
                  </a:cubicBezTo>
                  <a:cubicBezTo>
                    <a:pt x="548" y="115"/>
                    <a:pt x="695" y="115"/>
                    <a:pt x="841" y="87"/>
                  </a:cubicBezTo>
                  <a:cubicBezTo>
                    <a:pt x="869" y="87"/>
                    <a:pt x="897" y="24"/>
                    <a:pt x="841" y="24"/>
                  </a:cubicBezTo>
                  <a:cubicBezTo>
                    <a:pt x="778" y="8"/>
                    <a:pt x="718" y="0"/>
                    <a:pt x="6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79"/>
            <p:cNvSpPr/>
            <p:nvPr/>
          </p:nvSpPr>
          <p:spPr>
            <a:xfrm>
              <a:off x="2293533" y="2281752"/>
              <a:ext cx="38979" cy="35339"/>
            </a:xfrm>
            <a:custGeom>
              <a:rect b="b" l="l" r="r" t="t"/>
              <a:pathLst>
                <a:path extrusionOk="0" h="1553" w="1713">
                  <a:moveTo>
                    <a:pt x="63" y="1"/>
                  </a:moveTo>
                  <a:cubicBezTo>
                    <a:pt x="0" y="1"/>
                    <a:pt x="0" y="57"/>
                    <a:pt x="28" y="57"/>
                  </a:cubicBezTo>
                  <a:cubicBezTo>
                    <a:pt x="378" y="175"/>
                    <a:pt x="699" y="406"/>
                    <a:pt x="993" y="637"/>
                  </a:cubicBezTo>
                  <a:cubicBezTo>
                    <a:pt x="1252" y="903"/>
                    <a:pt x="1426" y="1224"/>
                    <a:pt x="1601" y="1539"/>
                  </a:cubicBezTo>
                  <a:cubicBezTo>
                    <a:pt x="1611" y="1549"/>
                    <a:pt x="1624" y="1553"/>
                    <a:pt x="1638" y="1553"/>
                  </a:cubicBezTo>
                  <a:cubicBezTo>
                    <a:pt x="1674" y="1553"/>
                    <a:pt x="1712" y="1524"/>
                    <a:pt x="1692" y="1483"/>
                  </a:cubicBezTo>
                  <a:cubicBezTo>
                    <a:pt x="1398" y="756"/>
                    <a:pt x="818" y="231"/>
                    <a:pt x="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79"/>
            <p:cNvSpPr/>
            <p:nvPr/>
          </p:nvSpPr>
          <p:spPr>
            <a:xfrm>
              <a:off x="2330760" y="2293698"/>
              <a:ext cx="26123" cy="44827"/>
            </a:xfrm>
            <a:custGeom>
              <a:rect b="b" l="l" r="r" t="t"/>
              <a:pathLst>
                <a:path extrusionOk="0" h="1970" w="1148">
                  <a:moveTo>
                    <a:pt x="28" y="0"/>
                  </a:moveTo>
                  <a:cubicBezTo>
                    <a:pt x="0" y="0"/>
                    <a:pt x="0" y="0"/>
                    <a:pt x="0" y="28"/>
                  </a:cubicBezTo>
                  <a:cubicBezTo>
                    <a:pt x="112" y="378"/>
                    <a:pt x="231" y="755"/>
                    <a:pt x="406" y="1133"/>
                  </a:cubicBezTo>
                  <a:cubicBezTo>
                    <a:pt x="553" y="1455"/>
                    <a:pt x="783" y="1685"/>
                    <a:pt x="1049" y="1951"/>
                  </a:cubicBezTo>
                  <a:cubicBezTo>
                    <a:pt x="1056" y="1964"/>
                    <a:pt x="1066" y="1970"/>
                    <a:pt x="1076" y="1970"/>
                  </a:cubicBezTo>
                  <a:cubicBezTo>
                    <a:pt x="1109" y="1970"/>
                    <a:pt x="1148" y="1915"/>
                    <a:pt x="1105" y="1888"/>
                  </a:cubicBezTo>
                  <a:cubicBezTo>
                    <a:pt x="874" y="1629"/>
                    <a:pt x="637" y="1399"/>
                    <a:pt x="490" y="1077"/>
                  </a:cubicBezTo>
                  <a:cubicBezTo>
                    <a:pt x="315" y="727"/>
                    <a:pt x="175" y="378"/>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79"/>
            <p:cNvSpPr/>
            <p:nvPr/>
          </p:nvSpPr>
          <p:spPr>
            <a:xfrm>
              <a:off x="2310076" y="2257836"/>
              <a:ext cx="44145" cy="18432"/>
            </a:xfrm>
            <a:custGeom>
              <a:rect b="b" l="l" r="r" t="t"/>
              <a:pathLst>
                <a:path extrusionOk="0" h="810" w="1940">
                  <a:moveTo>
                    <a:pt x="139" y="0"/>
                  </a:moveTo>
                  <a:cubicBezTo>
                    <a:pt x="104" y="0"/>
                    <a:pt x="69" y="1"/>
                    <a:pt x="35" y="3"/>
                  </a:cubicBezTo>
                  <a:cubicBezTo>
                    <a:pt x="0" y="3"/>
                    <a:pt x="0" y="3"/>
                    <a:pt x="35" y="31"/>
                  </a:cubicBezTo>
                  <a:cubicBezTo>
                    <a:pt x="671" y="59"/>
                    <a:pt x="1343" y="380"/>
                    <a:pt x="1839" y="786"/>
                  </a:cubicBezTo>
                  <a:cubicBezTo>
                    <a:pt x="1856" y="802"/>
                    <a:pt x="1873" y="809"/>
                    <a:pt x="1887" y="809"/>
                  </a:cubicBezTo>
                  <a:cubicBezTo>
                    <a:pt x="1921" y="809"/>
                    <a:pt x="1940" y="770"/>
                    <a:pt x="1895" y="730"/>
                  </a:cubicBezTo>
                  <a:cubicBezTo>
                    <a:pt x="1459" y="287"/>
                    <a:pt x="753" y="0"/>
                    <a:pt x="1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79"/>
            <p:cNvSpPr/>
            <p:nvPr/>
          </p:nvSpPr>
          <p:spPr>
            <a:xfrm>
              <a:off x="2328689" y="2276336"/>
              <a:ext cx="31038" cy="24848"/>
            </a:xfrm>
            <a:custGeom>
              <a:rect b="b" l="l" r="r" t="t"/>
              <a:pathLst>
                <a:path extrusionOk="0" h="1092" w="1364">
                  <a:moveTo>
                    <a:pt x="28" y="1"/>
                  </a:moveTo>
                  <a:cubicBezTo>
                    <a:pt x="0" y="1"/>
                    <a:pt x="0" y="29"/>
                    <a:pt x="0" y="29"/>
                  </a:cubicBezTo>
                  <a:cubicBezTo>
                    <a:pt x="294" y="120"/>
                    <a:pt x="525" y="267"/>
                    <a:pt x="728" y="469"/>
                  </a:cubicBezTo>
                  <a:cubicBezTo>
                    <a:pt x="902" y="672"/>
                    <a:pt x="1077" y="903"/>
                    <a:pt x="1280" y="1078"/>
                  </a:cubicBezTo>
                  <a:cubicBezTo>
                    <a:pt x="1290" y="1087"/>
                    <a:pt x="1301" y="1092"/>
                    <a:pt x="1312" y="1092"/>
                  </a:cubicBezTo>
                  <a:cubicBezTo>
                    <a:pt x="1339" y="1092"/>
                    <a:pt x="1363" y="1062"/>
                    <a:pt x="1343" y="1022"/>
                  </a:cubicBezTo>
                  <a:cubicBezTo>
                    <a:pt x="1021" y="525"/>
                    <a:pt x="581" y="148"/>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79"/>
            <p:cNvSpPr/>
            <p:nvPr/>
          </p:nvSpPr>
          <p:spPr>
            <a:xfrm>
              <a:off x="2282497" y="2059504"/>
              <a:ext cx="42142" cy="26214"/>
            </a:xfrm>
            <a:custGeom>
              <a:rect b="b" l="l" r="r" t="t"/>
              <a:pathLst>
                <a:path extrusionOk="0" h="1152" w="1852">
                  <a:moveTo>
                    <a:pt x="1811" y="1"/>
                  </a:moveTo>
                  <a:cubicBezTo>
                    <a:pt x="1808" y="1"/>
                    <a:pt x="1804" y="2"/>
                    <a:pt x="1800" y="6"/>
                  </a:cubicBezTo>
                  <a:cubicBezTo>
                    <a:pt x="1100" y="153"/>
                    <a:pt x="310" y="440"/>
                    <a:pt x="24" y="1139"/>
                  </a:cubicBezTo>
                  <a:cubicBezTo>
                    <a:pt x="429" y="531"/>
                    <a:pt x="1128" y="265"/>
                    <a:pt x="1828" y="62"/>
                  </a:cubicBezTo>
                  <a:cubicBezTo>
                    <a:pt x="1852" y="62"/>
                    <a:pt x="1834" y="1"/>
                    <a:pt x="1811" y="1"/>
                  </a:cubicBezTo>
                  <a:close/>
                  <a:moveTo>
                    <a:pt x="24" y="1139"/>
                  </a:moveTo>
                  <a:cubicBezTo>
                    <a:pt x="0" y="1139"/>
                    <a:pt x="8" y="1152"/>
                    <a:pt x="16" y="1152"/>
                  </a:cubicBezTo>
                  <a:cubicBezTo>
                    <a:pt x="20" y="1152"/>
                    <a:pt x="24" y="1148"/>
                    <a:pt x="24" y="1139"/>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1" name="Google Shape;8471;p79"/>
          <p:cNvGrpSpPr/>
          <p:nvPr/>
        </p:nvGrpSpPr>
        <p:grpSpPr>
          <a:xfrm>
            <a:off x="1475536" y="4125840"/>
            <a:ext cx="446794" cy="458582"/>
            <a:chOff x="1475536" y="4125840"/>
            <a:chExt cx="446794" cy="458582"/>
          </a:xfrm>
        </p:grpSpPr>
        <p:sp>
          <p:nvSpPr>
            <p:cNvPr id="8472" name="Google Shape;8472;p79"/>
            <p:cNvSpPr/>
            <p:nvPr/>
          </p:nvSpPr>
          <p:spPr>
            <a:xfrm>
              <a:off x="1477448" y="4129094"/>
              <a:ext cx="442812" cy="451846"/>
            </a:xfrm>
            <a:custGeom>
              <a:rect b="b" l="l" r="r" t="t"/>
              <a:pathLst>
                <a:path extrusionOk="0" h="19857" w="19460">
                  <a:moveTo>
                    <a:pt x="16012" y="622"/>
                  </a:moveTo>
                  <a:cubicBezTo>
                    <a:pt x="16025" y="622"/>
                    <a:pt x="16040" y="624"/>
                    <a:pt x="16055" y="627"/>
                  </a:cubicBezTo>
                  <a:cubicBezTo>
                    <a:pt x="16111" y="627"/>
                    <a:pt x="16174" y="655"/>
                    <a:pt x="16229" y="655"/>
                  </a:cubicBezTo>
                  <a:cubicBezTo>
                    <a:pt x="16285" y="683"/>
                    <a:pt x="16313" y="683"/>
                    <a:pt x="16376" y="711"/>
                  </a:cubicBezTo>
                  <a:cubicBezTo>
                    <a:pt x="16460" y="711"/>
                    <a:pt x="16488" y="767"/>
                    <a:pt x="16488" y="830"/>
                  </a:cubicBezTo>
                  <a:cubicBezTo>
                    <a:pt x="16488" y="886"/>
                    <a:pt x="16432" y="942"/>
                    <a:pt x="16376" y="942"/>
                  </a:cubicBezTo>
                  <a:lnTo>
                    <a:pt x="16313" y="942"/>
                  </a:lnTo>
                  <a:cubicBezTo>
                    <a:pt x="16265" y="964"/>
                    <a:pt x="16212" y="975"/>
                    <a:pt x="16161" y="975"/>
                  </a:cubicBezTo>
                  <a:cubicBezTo>
                    <a:pt x="16063" y="975"/>
                    <a:pt x="15967" y="936"/>
                    <a:pt x="15908" y="858"/>
                  </a:cubicBezTo>
                  <a:cubicBezTo>
                    <a:pt x="15832" y="751"/>
                    <a:pt x="15892" y="622"/>
                    <a:pt x="16012" y="622"/>
                  </a:cubicBezTo>
                  <a:close/>
                  <a:moveTo>
                    <a:pt x="16614" y="1"/>
                  </a:moveTo>
                  <a:cubicBezTo>
                    <a:pt x="16437" y="1"/>
                    <a:pt x="16260" y="22"/>
                    <a:pt x="16083" y="68"/>
                  </a:cubicBezTo>
                  <a:cubicBezTo>
                    <a:pt x="15733" y="159"/>
                    <a:pt x="15355" y="243"/>
                    <a:pt x="15006" y="278"/>
                  </a:cubicBezTo>
                  <a:lnTo>
                    <a:pt x="14887" y="278"/>
                  </a:lnTo>
                  <a:cubicBezTo>
                    <a:pt x="14712" y="334"/>
                    <a:pt x="14537" y="362"/>
                    <a:pt x="14390" y="362"/>
                  </a:cubicBezTo>
                  <a:cubicBezTo>
                    <a:pt x="14104" y="389"/>
                    <a:pt x="13810" y="480"/>
                    <a:pt x="13551" y="564"/>
                  </a:cubicBezTo>
                  <a:cubicBezTo>
                    <a:pt x="13342" y="655"/>
                    <a:pt x="13139" y="711"/>
                    <a:pt x="12936" y="802"/>
                  </a:cubicBezTo>
                  <a:cubicBezTo>
                    <a:pt x="12817" y="830"/>
                    <a:pt x="12705" y="886"/>
                    <a:pt x="12614" y="942"/>
                  </a:cubicBezTo>
                  <a:cubicBezTo>
                    <a:pt x="12090" y="1180"/>
                    <a:pt x="11594" y="1438"/>
                    <a:pt x="11104" y="1676"/>
                  </a:cubicBezTo>
                  <a:cubicBezTo>
                    <a:pt x="10636" y="1907"/>
                    <a:pt x="10230" y="2200"/>
                    <a:pt x="9845" y="2550"/>
                  </a:cubicBezTo>
                  <a:cubicBezTo>
                    <a:pt x="9615" y="2809"/>
                    <a:pt x="9356" y="3040"/>
                    <a:pt x="9062" y="3249"/>
                  </a:cubicBezTo>
                  <a:cubicBezTo>
                    <a:pt x="8132" y="3914"/>
                    <a:pt x="7342" y="4788"/>
                    <a:pt x="6587" y="5634"/>
                  </a:cubicBezTo>
                  <a:cubicBezTo>
                    <a:pt x="6293" y="5955"/>
                    <a:pt x="6091" y="6277"/>
                    <a:pt x="5916" y="6655"/>
                  </a:cubicBezTo>
                  <a:cubicBezTo>
                    <a:pt x="5860" y="6773"/>
                    <a:pt x="5825" y="6885"/>
                    <a:pt x="5769" y="7004"/>
                  </a:cubicBezTo>
                  <a:cubicBezTo>
                    <a:pt x="5741" y="7095"/>
                    <a:pt x="5713" y="7179"/>
                    <a:pt x="5713" y="7270"/>
                  </a:cubicBezTo>
                  <a:cubicBezTo>
                    <a:pt x="5650" y="7445"/>
                    <a:pt x="5594" y="7620"/>
                    <a:pt x="5510" y="7794"/>
                  </a:cubicBezTo>
                  <a:cubicBezTo>
                    <a:pt x="5300" y="8109"/>
                    <a:pt x="5189" y="8431"/>
                    <a:pt x="5098" y="8780"/>
                  </a:cubicBezTo>
                  <a:lnTo>
                    <a:pt x="5098" y="8843"/>
                  </a:lnTo>
                  <a:cubicBezTo>
                    <a:pt x="5070" y="9046"/>
                    <a:pt x="5014" y="9277"/>
                    <a:pt x="4986" y="9480"/>
                  </a:cubicBezTo>
                  <a:cubicBezTo>
                    <a:pt x="4951" y="9598"/>
                    <a:pt x="4951" y="9717"/>
                    <a:pt x="4951" y="9857"/>
                  </a:cubicBezTo>
                  <a:cubicBezTo>
                    <a:pt x="4923" y="10067"/>
                    <a:pt x="4923" y="10270"/>
                    <a:pt x="4923" y="10472"/>
                  </a:cubicBezTo>
                  <a:lnTo>
                    <a:pt x="4923" y="10500"/>
                  </a:lnTo>
                  <a:cubicBezTo>
                    <a:pt x="4951" y="10878"/>
                    <a:pt x="4895" y="11291"/>
                    <a:pt x="4748" y="11668"/>
                  </a:cubicBezTo>
                  <a:cubicBezTo>
                    <a:pt x="4692" y="11843"/>
                    <a:pt x="4664" y="11990"/>
                    <a:pt x="4573" y="12130"/>
                  </a:cubicBezTo>
                  <a:cubicBezTo>
                    <a:pt x="4286" y="12801"/>
                    <a:pt x="3965" y="13444"/>
                    <a:pt x="3762" y="14143"/>
                  </a:cubicBezTo>
                  <a:cubicBezTo>
                    <a:pt x="3727" y="14262"/>
                    <a:pt x="3671" y="14402"/>
                    <a:pt x="3587" y="14493"/>
                  </a:cubicBezTo>
                  <a:cubicBezTo>
                    <a:pt x="2944" y="15514"/>
                    <a:pt x="2301" y="16563"/>
                    <a:pt x="1399" y="17346"/>
                  </a:cubicBezTo>
                  <a:cubicBezTo>
                    <a:pt x="1371" y="17374"/>
                    <a:pt x="1343" y="17409"/>
                    <a:pt x="1280" y="17437"/>
                  </a:cubicBezTo>
                  <a:cubicBezTo>
                    <a:pt x="1224" y="17521"/>
                    <a:pt x="1140" y="17584"/>
                    <a:pt x="1077" y="17668"/>
                  </a:cubicBezTo>
                  <a:cubicBezTo>
                    <a:pt x="930" y="17814"/>
                    <a:pt x="790" y="17961"/>
                    <a:pt x="643" y="18073"/>
                  </a:cubicBezTo>
                  <a:cubicBezTo>
                    <a:pt x="497" y="18192"/>
                    <a:pt x="378" y="18339"/>
                    <a:pt x="266" y="18486"/>
                  </a:cubicBezTo>
                  <a:cubicBezTo>
                    <a:pt x="0" y="18835"/>
                    <a:pt x="28" y="19066"/>
                    <a:pt x="406" y="19297"/>
                  </a:cubicBezTo>
                  <a:cubicBezTo>
                    <a:pt x="1049" y="19681"/>
                    <a:pt x="1748" y="19821"/>
                    <a:pt x="2475" y="19856"/>
                  </a:cubicBezTo>
                  <a:cubicBezTo>
                    <a:pt x="2741" y="19856"/>
                    <a:pt x="3000" y="19709"/>
                    <a:pt x="3238" y="19590"/>
                  </a:cubicBezTo>
                  <a:cubicBezTo>
                    <a:pt x="3440" y="19507"/>
                    <a:pt x="3615" y="19332"/>
                    <a:pt x="3790" y="19157"/>
                  </a:cubicBezTo>
                  <a:cubicBezTo>
                    <a:pt x="4811" y="18073"/>
                    <a:pt x="5825" y="17024"/>
                    <a:pt x="6643" y="15773"/>
                  </a:cubicBezTo>
                  <a:cubicBezTo>
                    <a:pt x="6874" y="15451"/>
                    <a:pt x="7048" y="15101"/>
                    <a:pt x="7167" y="14724"/>
                  </a:cubicBezTo>
                  <a:cubicBezTo>
                    <a:pt x="7195" y="14696"/>
                    <a:pt x="7223" y="14668"/>
                    <a:pt x="7258" y="14612"/>
                  </a:cubicBezTo>
                  <a:cubicBezTo>
                    <a:pt x="7314" y="14346"/>
                    <a:pt x="7398" y="14115"/>
                    <a:pt x="7461" y="13878"/>
                  </a:cubicBezTo>
                  <a:cubicBezTo>
                    <a:pt x="7370" y="13675"/>
                    <a:pt x="7398" y="13388"/>
                    <a:pt x="7398" y="13213"/>
                  </a:cubicBezTo>
                  <a:cubicBezTo>
                    <a:pt x="7370" y="12626"/>
                    <a:pt x="7461" y="12074"/>
                    <a:pt x="7636" y="11521"/>
                  </a:cubicBezTo>
                  <a:cubicBezTo>
                    <a:pt x="7748" y="11144"/>
                    <a:pt x="7867" y="10766"/>
                    <a:pt x="7985" y="10354"/>
                  </a:cubicBezTo>
                  <a:cubicBezTo>
                    <a:pt x="7957" y="10354"/>
                    <a:pt x="7895" y="10354"/>
                    <a:pt x="7867" y="10382"/>
                  </a:cubicBezTo>
                  <a:cubicBezTo>
                    <a:pt x="7923" y="10151"/>
                    <a:pt x="7985" y="9892"/>
                    <a:pt x="8069" y="9654"/>
                  </a:cubicBezTo>
                  <a:cubicBezTo>
                    <a:pt x="8069" y="9654"/>
                    <a:pt x="8097" y="9654"/>
                    <a:pt x="8097" y="9626"/>
                  </a:cubicBezTo>
                  <a:cubicBezTo>
                    <a:pt x="8097" y="9598"/>
                    <a:pt x="8188" y="9542"/>
                    <a:pt x="8216" y="9508"/>
                  </a:cubicBezTo>
                  <a:cubicBezTo>
                    <a:pt x="8244" y="9424"/>
                    <a:pt x="8272" y="9333"/>
                    <a:pt x="8335" y="9277"/>
                  </a:cubicBezTo>
                  <a:cubicBezTo>
                    <a:pt x="8391" y="9130"/>
                    <a:pt x="8482" y="8955"/>
                    <a:pt x="8482" y="8808"/>
                  </a:cubicBezTo>
                  <a:cubicBezTo>
                    <a:pt x="8482" y="8780"/>
                    <a:pt x="8447" y="8752"/>
                    <a:pt x="8447" y="8724"/>
                  </a:cubicBezTo>
                  <a:cubicBezTo>
                    <a:pt x="8447" y="8668"/>
                    <a:pt x="8482" y="8605"/>
                    <a:pt x="8510" y="8550"/>
                  </a:cubicBezTo>
                  <a:cubicBezTo>
                    <a:pt x="8594" y="8319"/>
                    <a:pt x="8685" y="8081"/>
                    <a:pt x="8797" y="7850"/>
                  </a:cubicBezTo>
                  <a:cubicBezTo>
                    <a:pt x="8971" y="7410"/>
                    <a:pt x="9209" y="6920"/>
                    <a:pt x="9587" y="6599"/>
                  </a:cubicBezTo>
                  <a:cubicBezTo>
                    <a:pt x="9706" y="6480"/>
                    <a:pt x="9789" y="6361"/>
                    <a:pt x="9908" y="6277"/>
                  </a:cubicBezTo>
                  <a:cubicBezTo>
                    <a:pt x="10195" y="6046"/>
                    <a:pt x="10545" y="5809"/>
                    <a:pt x="10894" y="5697"/>
                  </a:cubicBezTo>
                  <a:cubicBezTo>
                    <a:pt x="11069" y="5578"/>
                    <a:pt x="11244" y="5459"/>
                    <a:pt x="11419" y="5375"/>
                  </a:cubicBezTo>
                  <a:cubicBezTo>
                    <a:pt x="11510" y="5347"/>
                    <a:pt x="11538" y="5256"/>
                    <a:pt x="11510" y="5200"/>
                  </a:cubicBezTo>
                  <a:cubicBezTo>
                    <a:pt x="11566" y="5172"/>
                    <a:pt x="11594" y="5137"/>
                    <a:pt x="11656" y="5109"/>
                  </a:cubicBezTo>
                  <a:cubicBezTo>
                    <a:pt x="12412" y="4704"/>
                    <a:pt x="13167" y="4326"/>
                    <a:pt x="13929" y="3914"/>
                  </a:cubicBezTo>
                  <a:cubicBezTo>
                    <a:pt x="14041" y="3886"/>
                    <a:pt x="14132" y="3830"/>
                    <a:pt x="14251" y="3830"/>
                  </a:cubicBezTo>
                  <a:cubicBezTo>
                    <a:pt x="14362" y="3802"/>
                    <a:pt x="14453" y="3774"/>
                    <a:pt x="14565" y="3774"/>
                  </a:cubicBezTo>
                  <a:cubicBezTo>
                    <a:pt x="14565" y="3830"/>
                    <a:pt x="14628" y="3886"/>
                    <a:pt x="14684" y="3914"/>
                  </a:cubicBezTo>
                  <a:cubicBezTo>
                    <a:pt x="14887" y="3886"/>
                    <a:pt x="15062" y="3858"/>
                    <a:pt x="15265" y="3858"/>
                  </a:cubicBezTo>
                  <a:cubicBezTo>
                    <a:pt x="15355" y="3858"/>
                    <a:pt x="15411" y="3830"/>
                    <a:pt x="15502" y="3802"/>
                  </a:cubicBezTo>
                  <a:cubicBezTo>
                    <a:pt x="15558" y="3774"/>
                    <a:pt x="15649" y="3711"/>
                    <a:pt x="15733" y="3683"/>
                  </a:cubicBezTo>
                  <a:lnTo>
                    <a:pt x="15705" y="3683"/>
                  </a:lnTo>
                  <a:cubicBezTo>
                    <a:pt x="15677" y="3655"/>
                    <a:pt x="15649" y="3627"/>
                    <a:pt x="15614" y="3627"/>
                  </a:cubicBezTo>
                  <a:lnTo>
                    <a:pt x="15677" y="3627"/>
                  </a:lnTo>
                  <a:cubicBezTo>
                    <a:pt x="15837" y="3622"/>
                    <a:pt x="15998" y="3619"/>
                    <a:pt x="16158" y="3619"/>
                  </a:cubicBezTo>
                  <a:cubicBezTo>
                    <a:pt x="16873" y="3619"/>
                    <a:pt x="17591" y="3665"/>
                    <a:pt x="18327" y="3711"/>
                  </a:cubicBezTo>
                  <a:cubicBezTo>
                    <a:pt x="18406" y="3711"/>
                    <a:pt x="18495" y="3723"/>
                    <a:pt x="18580" y="3723"/>
                  </a:cubicBezTo>
                  <a:cubicBezTo>
                    <a:pt x="18623" y="3723"/>
                    <a:pt x="18665" y="3720"/>
                    <a:pt x="18705" y="3711"/>
                  </a:cubicBezTo>
                  <a:cubicBezTo>
                    <a:pt x="18705" y="3774"/>
                    <a:pt x="18733" y="3830"/>
                    <a:pt x="18761" y="3886"/>
                  </a:cubicBezTo>
                  <a:cubicBezTo>
                    <a:pt x="18796" y="3886"/>
                    <a:pt x="18796" y="3886"/>
                    <a:pt x="18796" y="3858"/>
                  </a:cubicBezTo>
                  <a:cubicBezTo>
                    <a:pt x="18908" y="3774"/>
                    <a:pt x="18998" y="3683"/>
                    <a:pt x="19110" y="3627"/>
                  </a:cubicBezTo>
                  <a:cubicBezTo>
                    <a:pt x="19173" y="3480"/>
                    <a:pt x="19173" y="3361"/>
                    <a:pt x="18998" y="3277"/>
                  </a:cubicBezTo>
                  <a:lnTo>
                    <a:pt x="18936" y="3214"/>
                  </a:lnTo>
                  <a:cubicBezTo>
                    <a:pt x="18824" y="3186"/>
                    <a:pt x="18733" y="3158"/>
                    <a:pt x="18649" y="3130"/>
                  </a:cubicBezTo>
                  <a:cubicBezTo>
                    <a:pt x="18446" y="3103"/>
                    <a:pt x="18271" y="3075"/>
                    <a:pt x="18061" y="3012"/>
                  </a:cubicBezTo>
                  <a:cubicBezTo>
                    <a:pt x="17978" y="2984"/>
                    <a:pt x="17922" y="2956"/>
                    <a:pt x="17831" y="2900"/>
                  </a:cubicBezTo>
                  <a:cubicBezTo>
                    <a:pt x="17803" y="2865"/>
                    <a:pt x="17747" y="2781"/>
                    <a:pt x="17684" y="2781"/>
                  </a:cubicBezTo>
                  <a:cubicBezTo>
                    <a:pt x="17656" y="2781"/>
                    <a:pt x="17572" y="2809"/>
                    <a:pt x="17537" y="2837"/>
                  </a:cubicBezTo>
                  <a:cubicBezTo>
                    <a:pt x="17481" y="2837"/>
                    <a:pt x="17397" y="2809"/>
                    <a:pt x="17334" y="2781"/>
                  </a:cubicBezTo>
                  <a:cubicBezTo>
                    <a:pt x="17159" y="2690"/>
                    <a:pt x="17278" y="2459"/>
                    <a:pt x="17425" y="2459"/>
                  </a:cubicBezTo>
                  <a:cubicBezTo>
                    <a:pt x="17453" y="2459"/>
                    <a:pt x="17453" y="2431"/>
                    <a:pt x="17453" y="2431"/>
                  </a:cubicBezTo>
                  <a:cubicBezTo>
                    <a:pt x="17425" y="2403"/>
                    <a:pt x="17397" y="2340"/>
                    <a:pt x="17397" y="2256"/>
                  </a:cubicBezTo>
                  <a:cubicBezTo>
                    <a:pt x="17334" y="2256"/>
                    <a:pt x="17306" y="2228"/>
                    <a:pt x="17278" y="2200"/>
                  </a:cubicBezTo>
                  <a:lnTo>
                    <a:pt x="17278" y="2166"/>
                  </a:lnTo>
                  <a:lnTo>
                    <a:pt x="17278" y="2110"/>
                  </a:lnTo>
                  <a:cubicBezTo>
                    <a:pt x="17250" y="2054"/>
                    <a:pt x="17306" y="1991"/>
                    <a:pt x="17334" y="1963"/>
                  </a:cubicBezTo>
                  <a:cubicBezTo>
                    <a:pt x="17509" y="1879"/>
                    <a:pt x="17712" y="1851"/>
                    <a:pt x="17922" y="1816"/>
                  </a:cubicBezTo>
                  <a:lnTo>
                    <a:pt x="17950" y="1816"/>
                  </a:lnTo>
                  <a:cubicBezTo>
                    <a:pt x="18061" y="1760"/>
                    <a:pt x="18180" y="1732"/>
                    <a:pt x="18327" y="1676"/>
                  </a:cubicBezTo>
                  <a:lnTo>
                    <a:pt x="18355" y="1641"/>
                  </a:lnTo>
                  <a:lnTo>
                    <a:pt x="18383" y="1613"/>
                  </a:lnTo>
                  <a:cubicBezTo>
                    <a:pt x="18411" y="1613"/>
                    <a:pt x="18446" y="1585"/>
                    <a:pt x="18474" y="1557"/>
                  </a:cubicBezTo>
                  <a:cubicBezTo>
                    <a:pt x="18621" y="1501"/>
                    <a:pt x="18761" y="1410"/>
                    <a:pt x="18908" y="1354"/>
                  </a:cubicBezTo>
                  <a:cubicBezTo>
                    <a:pt x="18936" y="1326"/>
                    <a:pt x="18970" y="1291"/>
                    <a:pt x="18998" y="1291"/>
                  </a:cubicBezTo>
                  <a:lnTo>
                    <a:pt x="19026" y="1291"/>
                  </a:lnTo>
                  <a:cubicBezTo>
                    <a:pt x="19145" y="1264"/>
                    <a:pt x="19285" y="1236"/>
                    <a:pt x="19404" y="1208"/>
                  </a:cubicBezTo>
                  <a:cubicBezTo>
                    <a:pt x="19432" y="1180"/>
                    <a:pt x="19460" y="1117"/>
                    <a:pt x="19460" y="1061"/>
                  </a:cubicBezTo>
                  <a:cubicBezTo>
                    <a:pt x="19460" y="914"/>
                    <a:pt x="19376" y="767"/>
                    <a:pt x="19320" y="655"/>
                  </a:cubicBezTo>
                  <a:cubicBezTo>
                    <a:pt x="19229" y="508"/>
                    <a:pt x="19110" y="417"/>
                    <a:pt x="18970" y="362"/>
                  </a:cubicBezTo>
                  <a:cubicBezTo>
                    <a:pt x="18880" y="334"/>
                    <a:pt x="18761" y="306"/>
                    <a:pt x="18677" y="278"/>
                  </a:cubicBezTo>
                  <a:cubicBezTo>
                    <a:pt x="18677" y="306"/>
                    <a:pt x="18649" y="306"/>
                    <a:pt x="18649" y="334"/>
                  </a:cubicBezTo>
                  <a:cubicBezTo>
                    <a:pt x="18446" y="243"/>
                    <a:pt x="18208" y="215"/>
                    <a:pt x="17978" y="187"/>
                  </a:cubicBezTo>
                  <a:cubicBezTo>
                    <a:pt x="17684" y="159"/>
                    <a:pt x="17334" y="131"/>
                    <a:pt x="17048" y="40"/>
                  </a:cubicBezTo>
                  <a:cubicBezTo>
                    <a:pt x="16903" y="15"/>
                    <a:pt x="16758" y="1"/>
                    <a:pt x="1661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79"/>
            <p:cNvSpPr/>
            <p:nvPr/>
          </p:nvSpPr>
          <p:spPr>
            <a:xfrm>
              <a:off x="1478085" y="4128707"/>
              <a:ext cx="424358" cy="442198"/>
            </a:xfrm>
            <a:custGeom>
              <a:rect b="b" l="l" r="r" t="t"/>
              <a:pathLst>
                <a:path extrusionOk="0" h="19433" w="18649">
                  <a:moveTo>
                    <a:pt x="15984" y="639"/>
                  </a:moveTo>
                  <a:cubicBezTo>
                    <a:pt x="15997" y="639"/>
                    <a:pt x="16012" y="641"/>
                    <a:pt x="16027" y="644"/>
                  </a:cubicBezTo>
                  <a:cubicBezTo>
                    <a:pt x="16083" y="644"/>
                    <a:pt x="16146" y="672"/>
                    <a:pt x="16201" y="672"/>
                  </a:cubicBezTo>
                  <a:cubicBezTo>
                    <a:pt x="16257" y="700"/>
                    <a:pt x="16285" y="700"/>
                    <a:pt x="16348" y="728"/>
                  </a:cubicBezTo>
                  <a:cubicBezTo>
                    <a:pt x="16432" y="728"/>
                    <a:pt x="16460" y="784"/>
                    <a:pt x="16460" y="847"/>
                  </a:cubicBezTo>
                  <a:cubicBezTo>
                    <a:pt x="16460" y="903"/>
                    <a:pt x="16404" y="959"/>
                    <a:pt x="16348" y="959"/>
                  </a:cubicBezTo>
                  <a:lnTo>
                    <a:pt x="16285" y="959"/>
                  </a:lnTo>
                  <a:cubicBezTo>
                    <a:pt x="16237" y="981"/>
                    <a:pt x="16184" y="992"/>
                    <a:pt x="16133" y="992"/>
                  </a:cubicBezTo>
                  <a:cubicBezTo>
                    <a:pt x="16035" y="992"/>
                    <a:pt x="15939" y="953"/>
                    <a:pt x="15880" y="875"/>
                  </a:cubicBezTo>
                  <a:cubicBezTo>
                    <a:pt x="15804" y="768"/>
                    <a:pt x="15864" y="639"/>
                    <a:pt x="15984" y="639"/>
                  </a:cubicBezTo>
                  <a:close/>
                  <a:moveTo>
                    <a:pt x="8538" y="4777"/>
                  </a:moveTo>
                  <a:cubicBezTo>
                    <a:pt x="8454" y="4868"/>
                    <a:pt x="8391" y="4952"/>
                    <a:pt x="8307" y="5014"/>
                  </a:cubicBezTo>
                  <a:cubicBezTo>
                    <a:pt x="8391" y="4924"/>
                    <a:pt x="8454" y="4868"/>
                    <a:pt x="8538" y="4777"/>
                  </a:cubicBezTo>
                  <a:close/>
                  <a:moveTo>
                    <a:pt x="6671" y="7602"/>
                  </a:moveTo>
                  <a:cubicBezTo>
                    <a:pt x="6671" y="7665"/>
                    <a:pt x="6706" y="7693"/>
                    <a:pt x="6734" y="7693"/>
                  </a:cubicBezTo>
                  <a:cubicBezTo>
                    <a:pt x="6706" y="7693"/>
                    <a:pt x="6671" y="7693"/>
                    <a:pt x="6643" y="7720"/>
                  </a:cubicBezTo>
                  <a:cubicBezTo>
                    <a:pt x="6643" y="7693"/>
                    <a:pt x="6643" y="7637"/>
                    <a:pt x="6671" y="7602"/>
                  </a:cubicBezTo>
                  <a:close/>
                  <a:moveTo>
                    <a:pt x="6035" y="8713"/>
                  </a:moveTo>
                  <a:lnTo>
                    <a:pt x="6035" y="8713"/>
                  </a:lnTo>
                  <a:cubicBezTo>
                    <a:pt x="5944" y="9175"/>
                    <a:pt x="5888" y="9643"/>
                    <a:pt x="5832" y="10140"/>
                  </a:cubicBezTo>
                  <a:cubicBezTo>
                    <a:pt x="5832" y="10196"/>
                    <a:pt x="5797" y="10287"/>
                    <a:pt x="5797" y="10343"/>
                  </a:cubicBezTo>
                  <a:cubicBezTo>
                    <a:pt x="5797" y="10168"/>
                    <a:pt x="5832" y="10021"/>
                    <a:pt x="5860" y="9846"/>
                  </a:cubicBezTo>
                  <a:cubicBezTo>
                    <a:pt x="5888" y="9525"/>
                    <a:pt x="5888" y="9210"/>
                    <a:pt x="5916" y="8916"/>
                  </a:cubicBezTo>
                  <a:cubicBezTo>
                    <a:pt x="5944" y="8825"/>
                    <a:pt x="6007" y="8769"/>
                    <a:pt x="6035" y="8713"/>
                  </a:cubicBezTo>
                  <a:close/>
                  <a:moveTo>
                    <a:pt x="3266" y="16258"/>
                  </a:moveTo>
                  <a:lnTo>
                    <a:pt x="3266" y="16258"/>
                  </a:lnTo>
                  <a:cubicBezTo>
                    <a:pt x="3119" y="16517"/>
                    <a:pt x="2972" y="16755"/>
                    <a:pt x="2797" y="16985"/>
                  </a:cubicBezTo>
                  <a:cubicBezTo>
                    <a:pt x="2685" y="17188"/>
                    <a:pt x="2510" y="17391"/>
                    <a:pt x="2364" y="17566"/>
                  </a:cubicBezTo>
                  <a:cubicBezTo>
                    <a:pt x="2364" y="17538"/>
                    <a:pt x="2336" y="17538"/>
                    <a:pt x="2336" y="17510"/>
                  </a:cubicBezTo>
                  <a:cubicBezTo>
                    <a:pt x="2566" y="17251"/>
                    <a:pt x="2769" y="16985"/>
                    <a:pt x="2972" y="16692"/>
                  </a:cubicBezTo>
                  <a:cubicBezTo>
                    <a:pt x="3091" y="16552"/>
                    <a:pt x="3175" y="16405"/>
                    <a:pt x="3266" y="16258"/>
                  </a:cubicBezTo>
                  <a:close/>
                  <a:moveTo>
                    <a:pt x="16782" y="1"/>
                  </a:moveTo>
                  <a:cubicBezTo>
                    <a:pt x="16523" y="1"/>
                    <a:pt x="16229" y="1"/>
                    <a:pt x="15971" y="29"/>
                  </a:cubicBezTo>
                  <a:cubicBezTo>
                    <a:pt x="15677" y="85"/>
                    <a:pt x="15411" y="148"/>
                    <a:pt x="15125" y="232"/>
                  </a:cubicBezTo>
                  <a:cubicBezTo>
                    <a:pt x="14932" y="283"/>
                    <a:pt x="14689" y="366"/>
                    <a:pt x="14462" y="366"/>
                  </a:cubicBezTo>
                  <a:cubicBezTo>
                    <a:pt x="14409" y="366"/>
                    <a:pt x="14357" y="361"/>
                    <a:pt x="14307" y="351"/>
                  </a:cubicBezTo>
                  <a:lnTo>
                    <a:pt x="14251" y="351"/>
                  </a:lnTo>
                  <a:cubicBezTo>
                    <a:pt x="14160" y="379"/>
                    <a:pt x="14048" y="406"/>
                    <a:pt x="13957" y="434"/>
                  </a:cubicBezTo>
                  <a:cubicBezTo>
                    <a:pt x="13607" y="581"/>
                    <a:pt x="13258" y="756"/>
                    <a:pt x="12936" y="931"/>
                  </a:cubicBezTo>
                  <a:cubicBezTo>
                    <a:pt x="12880" y="931"/>
                    <a:pt x="12852" y="959"/>
                    <a:pt x="12789" y="959"/>
                  </a:cubicBezTo>
                  <a:cubicBezTo>
                    <a:pt x="12090" y="1197"/>
                    <a:pt x="11454" y="1518"/>
                    <a:pt x="10838" y="1924"/>
                  </a:cubicBezTo>
                  <a:cubicBezTo>
                    <a:pt x="10258" y="2301"/>
                    <a:pt x="9706" y="2707"/>
                    <a:pt x="9153" y="3120"/>
                  </a:cubicBezTo>
                  <a:cubicBezTo>
                    <a:pt x="9118" y="3147"/>
                    <a:pt x="9090" y="3175"/>
                    <a:pt x="9034" y="3175"/>
                  </a:cubicBezTo>
                  <a:cubicBezTo>
                    <a:pt x="8629" y="3497"/>
                    <a:pt x="8244" y="3819"/>
                    <a:pt x="7867" y="4168"/>
                  </a:cubicBezTo>
                  <a:cubicBezTo>
                    <a:pt x="7139" y="4840"/>
                    <a:pt x="6531" y="5567"/>
                    <a:pt x="6007" y="6350"/>
                  </a:cubicBezTo>
                  <a:cubicBezTo>
                    <a:pt x="5860" y="6790"/>
                    <a:pt x="5657" y="7224"/>
                    <a:pt x="5482" y="7637"/>
                  </a:cubicBezTo>
                  <a:cubicBezTo>
                    <a:pt x="5363" y="7895"/>
                    <a:pt x="5244" y="8126"/>
                    <a:pt x="5133" y="8392"/>
                  </a:cubicBezTo>
                  <a:cubicBezTo>
                    <a:pt x="5133" y="8448"/>
                    <a:pt x="5161" y="8476"/>
                    <a:pt x="5161" y="8511"/>
                  </a:cubicBezTo>
                  <a:cubicBezTo>
                    <a:pt x="5133" y="8622"/>
                    <a:pt x="5098" y="8741"/>
                    <a:pt x="5070" y="8860"/>
                  </a:cubicBezTo>
                  <a:cubicBezTo>
                    <a:pt x="4986" y="9294"/>
                    <a:pt x="4895" y="9734"/>
                    <a:pt x="4839" y="10168"/>
                  </a:cubicBezTo>
                  <a:cubicBezTo>
                    <a:pt x="4839" y="10224"/>
                    <a:pt x="4839" y="10315"/>
                    <a:pt x="4811" y="10371"/>
                  </a:cubicBezTo>
                  <a:cubicBezTo>
                    <a:pt x="4867" y="10399"/>
                    <a:pt x="4895" y="10461"/>
                    <a:pt x="4895" y="10517"/>
                  </a:cubicBezTo>
                  <a:cubicBezTo>
                    <a:pt x="4923" y="10783"/>
                    <a:pt x="4895" y="11042"/>
                    <a:pt x="4839" y="11308"/>
                  </a:cubicBezTo>
                  <a:cubicBezTo>
                    <a:pt x="4839" y="11336"/>
                    <a:pt x="4839" y="11336"/>
                    <a:pt x="4811" y="11363"/>
                  </a:cubicBezTo>
                  <a:cubicBezTo>
                    <a:pt x="4783" y="11482"/>
                    <a:pt x="4748" y="11594"/>
                    <a:pt x="4692" y="11713"/>
                  </a:cubicBezTo>
                  <a:lnTo>
                    <a:pt x="4692" y="11741"/>
                  </a:lnTo>
                  <a:cubicBezTo>
                    <a:pt x="4573" y="12091"/>
                    <a:pt x="4489" y="12468"/>
                    <a:pt x="4314" y="12818"/>
                  </a:cubicBezTo>
                  <a:cubicBezTo>
                    <a:pt x="4140" y="13195"/>
                    <a:pt x="3993" y="13580"/>
                    <a:pt x="3790" y="13930"/>
                  </a:cubicBezTo>
                  <a:cubicBezTo>
                    <a:pt x="3734" y="14188"/>
                    <a:pt x="3615" y="14391"/>
                    <a:pt x="3496" y="14594"/>
                  </a:cubicBezTo>
                  <a:cubicBezTo>
                    <a:pt x="3238" y="15034"/>
                    <a:pt x="2944" y="15440"/>
                    <a:pt x="2650" y="15818"/>
                  </a:cubicBezTo>
                  <a:cubicBezTo>
                    <a:pt x="2301" y="16258"/>
                    <a:pt x="1986" y="16692"/>
                    <a:pt x="1601" y="17104"/>
                  </a:cubicBezTo>
                  <a:cubicBezTo>
                    <a:pt x="1427" y="17307"/>
                    <a:pt x="1224" y="17482"/>
                    <a:pt x="1049" y="17685"/>
                  </a:cubicBezTo>
                  <a:cubicBezTo>
                    <a:pt x="874" y="17831"/>
                    <a:pt x="727" y="18006"/>
                    <a:pt x="553" y="18125"/>
                  </a:cubicBezTo>
                  <a:cubicBezTo>
                    <a:pt x="525" y="18153"/>
                    <a:pt x="497" y="18209"/>
                    <a:pt x="469" y="18237"/>
                  </a:cubicBezTo>
                  <a:lnTo>
                    <a:pt x="350" y="18237"/>
                  </a:lnTo>
                  <a:cubicBezTo>
                    <a:pt x="350" y="18265"/>
                    <a:pt x="322" y="18300"/>
                    <a:pt x="322" y="18328"/>
                  </a:cubicBezTo>
                  <a:cubicBezTo>
                    <a:pt x="238" y="18475"/>
                    <a:pt x="147" y="18587"/>
                    <a:pt x="28" y="18705"/>
                  </a:cubicBezTo>
                  <a:cubicBezTo>
                    <a:pt x="28" y="18733"/>
                    <a:pt x="28" y="18733"/>
                    <a:pt x="0" y="18761"/>
                  </a:cubicBezTo>
                  <a:cubicBezTo>
                    <a:pt x="28" y="18789"/>
                    <a:pt x="28" y="18824"/>
                    <a:pt x="28" y="18852"/>
                  </a:cubicBezTo>
                  <a:cubicBezTo>
                    <a:pt x="63" y="19111"/>
                    <a:pt x="175" y="19286"/>
                    <a:pt x="322" y="19433"/>
                  </a:cubicBezTo>
                  <a:cubicBezTo>
                    <a:pt x="378" y="19405"/>
                    <a:pt x="441" y="19377"/>
                    <a:pt x="497" y="19314"/>
                  </a:cubicBezTo>
                  <a:lnTo>
                    <a:pt x="497" y="19286"/>
                  </a:lnTo>
                  <a:cubicBezTo>
                    <a:pt x="525" y="19314"/>
                    <a:pt x="525" y="19314"/>
                    <a:pt x="553" y="19314"/>
                  </a:cubicBezTo>
                  <a:cubicBezTo>
                    <a:pt x="605" y="19326"/>
                    <a:pt x="655" y="19331"/>
                    <a:pt x="705" y="19331"/>
                  </a:cubicBezTo>
                  <a:cubicBezTo>
                    <a:pt x="909" y="19331"/>
                    <a:pt x="1096" y="19241"/>
                    <a:pt x="1287" y="19174"/>
                  </a:cubicBezTo>
                  <a:cubicBezTo>
                    <a:pt x="1545" y="19055"/>
                    <a:pt x="1811" y="18936"/>
                    <a:pt x="2070" y="18789"/>
                  </a:cubicBezTo>
                  <a:cubicBezTo>
                    <a:pt x="2566" y="18503"/>
                    <a:pt x="2944" y="18090"/>
                    <a:pt x="3322" y="17629"/>
                  </a:cubicBezTo>
                  <a:cubicBezTo>
                    <a:pt x="4049" y="16692"/>
                    <a:pt x="4692" y="15615"/>
                    <a:pt x="5098" y="14510"/>
                  </a:cubicBezTo>
                  <a:cubicBezTo>
                    <a:pt x="5133" y="14419"/>
                    <a:pt x="5098" y="14363"/>
                    <a:pt x="5070" y="14279"/>
                  </a:cubicBezTo>
                  <a:cubicBezTo>
                    <a:pt x="5307" y="13839"/>
                    <a:pt x="5510" y="13342"/>
                    <a:pt x="5685" y="12881"/>
                  </a:cubicBezTo>
                  <a:cubicBezTo>
                    <a:pt x="5944" y="12147"/>
                    <a:pt x="6146" y="11391"/>
                    <a:pt x="6321" y="10636"/>
                  </a:cubicBezTo>
                  <a:cubicBezTo>
                    <a:pt x="6559" y="9762"/>
                    <a:pt x="6790" y="8888"/>
                    <a:pt x="6937" y="8014"/>
                  </a:cubicBezTo>
                  <a:cubicBezTo>
                    <a:pt x="6965" y="7867"/>
                    <a:pt x="6881" y="7776"/>
                    <a:pt x="6790" y="7720"/>
                  </a:cubicBezTo>
                  <a:cubicBezTo>
                    <a:pt x="6818" y="7720"/>
                    <a:pt x="6846" y="7720"/>
                    <a:pt x="6881" y="7665"/>
                  </a:cubicBezTo>
                  <a:cubicBezTo>
                    <a:pt x="7111" y="7287"/>
                    <a:pt x="7342" y="6874"/>
                    <a:pt x="7580" y="6469"/>
                  </a:cubicBezTo>
                  <a:cubicBezTo>
                    <a:pt x="7612" y="6485"/>
                    <a:pt x="7644" y="6501"/>
                    <a:pt x="7678" y="6501"/>
                  </a:cubicBezTo>
                  <a:cubicBezTo>
                    <a:pt x="7703" y="6501"/>
                    <a:pt x="7728" y="6492"/>
                    <a:pt x="7755" y="6469"/>
                  </a:cubicBezTo>
                  <a:cubicBezTo>
                    <a:pt x="8685" y="5567"/>
                    <a:pt x="9587" y="4665"/>
                    <a:pt x="10580" y="3875"/>
                  </a:cubicBezTo>
                  <a:cubicBezTo>
                    <a:pt x="10608" y="3847"/>
                    <a:pt x="10636" y="3819"/>
                    <a:pt x="10608" y="3791"/>
                  </a:cubicBezTo>
                  <a:cubicBezTo>
                    <a:pt x="10838" y="3644"/>
                    <a:pt x="11104" y="3525"/>
                    <a:pt x="11363" y="3406"/>
                  </a:cubicBezTo>
                  <a:cubicBezTo>
                    <a:pt x="11391" y="3378"/>
                    <a:pt x="11426" y="3378"/>
                    <a:pt x="11454" y="3350"/>
                  </a:cubicBezTo>
                  <a:cubicBezTo>
                    <a:pt x="11473" y="3390"/>
                    <a:pt x="11521" y="3432"/>
                    <a:pt x="11569" y="3432"/>
                  </a:cubicBezTo>
                  <a:cubicBezTo>
                    <a:pt x="11589" y="3432"/>
                    <a:pt x="11610" y="3425"/>
                    <a:pt x="11628" y="3406"/>
                  </a:cubicBezTo>
                  <a:cubicBezTo>
                    <a:pt x="11831" y="3294"/>
                    <a:pt x="12006" y="3147"/>
                    <a:pt x="12181" y="3029"/>
                  </a:cubicBezTo>
                  <a:cubicBezTo>
                    <a:pt x="12209" y="3029"/>
                    <a:pt x="12209" y="3001"/>
                    <a:pt x="12237" y="3001"/>
                  </a:cubicBezTo>
                  <a:cubicBezTo>
                    <a:pt x="12475" y="2882"/>
                    <a:pt x="12705" y="2798"/>
                    <a:pt x="12936" y="2679"/>
                  </a:cubicBezTo>
                  <a:lnTo>
                    <a:pt x="12936" y="2679"/>
                  </a:lnTo>
                  <a:cubicBezTo>
                    <a:pt x="12880" y="2770"/>
                    <a:pt x="12824" y="2854"/>
                    <a:pt x="12733" y="2945"/>
                  </a:cubicBezTo>
                  <a:cubicBezTo>
                    <a:pt x="12643" y="3056"/>
                    <a:pt x="12789" y="3198"/>
                    <a:pt x="12917" y="3198"/>
                  </a:cubicBezTo>
                  <a:cubicBezTo>
                    <a:pt x="12958" y="3198"/>
                    <a:pt x="12998" y="3183"/>
                    <a:pt x="13027" y="3147"/>
                  </a:cubicBezTo>
                  <a:cubicBezTo>
                    <a:pt x="13055" y="3147"/>
                    <a:pt x="13055" y="3120"/>
                    <a:pt x="13083" y="3120"/>
                  </a:cubicBezTo>
                  <a:cubicBezTo>
                    <a:pt x="13055" y="3175"/>
                    <a:pt x="13083" y="3231"/>
                    <a:pt x="13139" y="3294"/>
                  </a:cubicBezTo>
                  <a:cubicBezTo>
                    <a:pt x="13170" y="3322"/>
                    <a:pt x="13223" y="3336"/>
                    <a:pt x="13274" y="3336"/>
                  </a:cubicBezTo>
                  <a:cubicBezTo>
                    <a:pt x="13326" y="3336"/>
                    <a:pt x="13377" y="3322"/>
                    <a:pt x="13405" y="3294"/>
                  </a:cubicBezTo>
                  <a:cubicBezTo>
                    <a:pt x="13488" y="3175"/>
                    <a:pt x="13579" y="3057"/>
                    <a:pt x="13663" y="2945"/>
                  </a:cubicBezTo>
                  <a:cubicBezTo>
                    <a:pt x="13726" y="2882"/>
                    <a:pt x="13698" y="2770"/>
                    <a:pt x="13607" y="2707"/>
                  </a:cubicBezTo>
                  <a:cubicBezTo>
                    <a:pt x="13579" y="2707"/>
                    <a:pt x="13551" y="2679"/>
                    <a:pt x="13488" y="2679"/>
                  </a:cubicBezTo>
                  <a:cubicBezTo>
                    <a:pt x="13607" y="2567"/>
                    <a:pt x="13726" y="2476"/>
                    <a:pt x="13873" y="2357"/>
                  </a:cubicBezTo>
                  <a:cubicBezTo>
                    <a:pt x="13957" y="2329"/>
                    <a:pt x="14048" y="2301"/>
                    <a:pt x="14160" y="2273"/>
                  </a:cubicBezTo>
                  <a:cubicBezTo>
                    <a:pt x="14188" y="2448"/>
                    <a:pt x="14307" y="2651"/>
                    <a:pt x="14397" y="2798"/>
                  </a:cubicBezTo>
                  <a:cubicBezTo>
                    <a:pt x="14509" y="3001"/>
                    <a:pt x="14628" y="3175"/>
                    <a:pt x="14831" y="3266"/>
                  </a:cubicBezTo>
                  <a:cubicBezTo>
                    <a:pt x="15064" y="3391"/>
                    <a:pt x="15321" y="3415"/>
                    <a:pt x="15572" y="3415"/>
                  </a:cubicBezTo>
                  <a:cubicBezTo>
                    <a:pt x="15728" y="3415"/>
                    <a:pt x="15882" y="3406"/>
                    <a:pt x="16027" y="3406"/>
                  </a:cubicBezTo>
                  <a:cubicBezTo>
                    <a:pt x="16229" y="3469"/>
                    <a:pt x="16404" y="3553"/>
                    <a:pt x="16579" y="3644"/>
                  </a:cubicBezTo>
                  <a:cubicBezTo>
                    <a:pt x="16873" y="3728"/>
                    <a:pt x="17159" y="3791"/>
                    <a:pt x="17453" y="3819"/>
                  </a:cubicBezTo>
                  <a:cubicBezTo>
                    <a:pt x="17585" y="3783"/>
                    <a:pt x="17720" y="3767"/>
                    <a:pt x="17854" y="3767"/>
                  </a:cubicBezTo>
                  <a:cubicBezTo>
                    <a:pt x="17954" y="3767"/>
                    <a:pt x="18054" y="3776"/>
                    <a:pt x="18152" y="3791"/>
                  </a:cubicBezTo>
                  <a:cubicBezTo>
                    <a:pt x="18299" y="3700"/>
                    <a:pt x="18243" y="3406"/>
                    <a:pt x="18005" y="3406"/>
                  </a:cubicBezTo>
                  <a:cubicBezTo>
                    <a:pt x="17453" y="3406"/>
                    <a:pt x="16901" y="3294"/>
                    <a:pt x="16348" y="3175"/>
                  </a:cubicBezTo>
                  <a:cubicBezTo>
                    <a:pt x="16320" y="3120"/>
                    <a:pt x="16257" y="3057"/>
                    <a:pt x="16173" y="3029"/>
                  </a:cubicBezTo>
                  <a:lnTo>
                    <a:pt x="15621" y="3029"/>
                  </a:lnTo>
                  <a:cubicBezTo>
                    <a:pt x="15502" y="3001"/>
                    <a:pt x="15355" y="2973"/>
                    <a:pt x="15237" y="2945"/>
                  </a:cubicBezTo>
                  <a:cubicBezTo>
                    <a:pt x="15220" y="2937"/>
                    <a:pt x="15206" y="2933"/>
                    <a:pt x="15194" y="2933"/>
                  </a:cubicBezTo>
                  <a:cubicBezTo>
                    <a:pt x="15164" y="2933"/>
                    <a:pt x="15144" y="2953"/>
                    <a:pt x="15125" y="2973"/>
                  </a:cubicBezTo>
                  <a:cubicBezTo>
                    <a:pt x="15097" y="2973"/>
                    <a:pt x="15097" y="2945"/>
                    <a:pt x="15062" y="2945"/>
                  </a:cubicBezTo>
                  <a:cubicBezTo>
                    <a:pt x="14684" y="2826"/>
                    <a:pt x="14537" y="2392"/>
                    <a:pt x="14307" y="2099"/>
                  </a:cubicBezTo>
                  <a:cubicBezTo>
                    <a:pt x="14279" y="2099"/>
                    <a:pt x="14279" y="2099"/>
                    <a:pt x="14251" y="2071"/>
                  </a:cubicBezTo>
                  <a:cubicBezTo>
                    <a:pt x="14362" y="1980"/>
                    <a:pt x="14279" y="1833"/>
                    <a:pt x="14160" y="1833"/>
                  </a:cubicBezTo>
                  <a:cubicBezTo>
                    <a:pt x="14132" y="1805"/>
                    <a:pt x="14104" y="1805"/>
                    <a:pt x="14076" y="1805"/>
                  </a:cubicBezTo>
                  <a:cubicBezTo>
                    <a:pt x="13985" y="1805"/>
                    <a:pt x="13929" y="1868"/>
                    <a:pt x="13929" y="1924"/>
                  </a:cubicBezTo>
                  <a:cubicBezTo>
                    <a:pt x="13873" y="1952"/>
                    <a:pt x="13782" y="1980"/>
                    <a:pt x="13726" y="2008"/>
                  </a:cubicBezTo>
                  <a:cubicBezTo>
                    <a:pt x="13750" y="1937"/>
                    <a:pt x="13668" y="1821"/>
                    <a:pt x="13575" y="1821"/>
                  </a:cubicBezTo>
                  <a:cubicBezTo>
                    <a:pt x="13558" y="1821"/>
                    <a:pt x="13541" y="1824"/>
                    <a:pt x="13523" y="1833"/>
                  </a:cubicBezTo>
                  <a:cubicBezTo>
                    <a:pt x="13174" y="2008"/>
                    <a:pt x="12852" y="2183"/>
                    <a:pt x="12558" y="2392"/>
                  </a:cubicBezTo>
                  <a:cubicBezTo>
                    <a:pt x="12384" y="2448"/>
                    <a:pt x="12209" y="2532"/>
                    <a:pt x="12034" y="2595"/>
                  </a:cubicBezTo>
                  <a:cubicBezTo>
                    <a:pt x="11740" y="2742"/>
                    <a:pt x="11426" y="2917"/>
                    <a:pt x="11132" y="3120"/>
                  </a:cubicBezTo>
                  <a:cubicBezTo>
                    <a:pt x="10957" y="3231"/>
                    <a:pt x="10754" y="3378"/>
                    <a:pt x="10580" y="3525"/>
                  </a:cubicBezTo>
                  <a:cubicBezTo>
                    <a:pt x="10580" y="3525"/>
                    <a:pt x="10552" y="3525"/>
                    <a:pt x="10552" y="3553"/>
                  </a:cubicBezTo>
                  <a:cubicBezTo>
                    <a:pt x="10489" y="3581"/>
                    <a:pt x="10461" y="3644"/>
                    <a:pt x="10433" y="3672"/>
                  </a:cubicBezTo>
                  <a:cubicBezTo>
                    <a:pt x="9880" y="4049"/>
                    <a:pt x="9384" y="4427"/>
                    <a:pt x="8915" y="4868"/>
                  </a:cubicBezTo>
                  <a:cubicBezTo>
                    <a:pt x="8685" y="5098"/>
                    <a:pt x="8482" y="5301"/>
                    <a:pt x="8279" y="5539"/>
                  </a:cubicBezTo>
                  <a:cubicBezTo>
                    <a:pt x="8657" y="5070"/>
                    <a:pt x="9034" y="4630"/>
                    <a:pt x="9440" y="4196"/>
                  </a:cubicBezTo>
                  <a:cubicBezTo>
                    <a:pt x="9531" y="4140"/>
                    <a:pt x="9468" y="4049"/>
                    <a:pt x="9412" y="3994"/>
                  </a:cubicBezTo>
                  <a:cubicBezTo>
                    <a:pt x="9468" y="3966"/>
                    <a:pt x="9531" y="3931"/>
                    <a:pt x="9587" y="3875"/>
                  </a:cubicBezTo>
                  <a:cubicBezTo>
                    <a:pt x="9706" y="3875"/>
                    <a:pt x="9789" y="3791"/>
                    <a:pt x="9817" y="3700"/>
                  </a:cubicBezTo>
                  <a:cubicBezTo>
                    <a:pt x="10691" y="3057"/>
                    <a:pt x="11628" y="2532"/>
                    <a:pt x="12614" y="2127"/>
                  </a:cubicBezTo>
                  <a:cubicBezTo>
                    <a:pt x="13027" y="1952"/>
                    <a:pt x="13432" y="1749"/>
                    <a:pt x="13873" y="1602"/>
                  </a:cubicBezTo>
                  <a:cubicBezTo>
                    <a:pt x="14251" y="1455"/>
                    <a:pt x="14600" y="1343"/>
                    <a:pt x="14978" y="1225"/>
                  </a:cubicBezTo>
                  <a:cubicBezTo>
                    <a:pt x="15097" y="1399"/>
                    <a:pt x="15355" y="1455"/>
                    <a:pt x="15558" y="1455"/>
                  </a:cubicBezTo>
                  <a:cubicBezTo>
                    <a:pt x="15936" y="1427"/>
                    <a:pt x="16257" y="1281"/>
                    <a:pt x="16579" y="1134"/>
                  </a:cubicBezTo>
                  <a:cubicBezTo>
                    <a:pt x="16670" y="1106"/>
                    <a:pt x="16726" y="1078"/>
                    <a:pt x="16754" y="1022"/>
                  </a:cubicBezTo>
                  <a:cubicBezTo>
                    <a:pt x="16810" y="1134"/>
                    <a:pt x="16957" y="1225"/>
                    <a:pt x="17103" y="1253"/>
                  </a:cubicBezTo>
                  <a:cubicBezTo>
                    <a:pt x="17194" y="1308"/>
                    <a:pt x="17306" y="1371"/>
                    <a:pt x="17453" y="1399"/>
                  </a:cubicBezTo>
                  <a:cubicBezTo>
                    <a:pt x="17514" y="1412"/>
                    <a:pt x="17576" y="1419"/>
                    <a:pt x="17640" y="1419"/>
                  </a:cubicBezTo>
                  <a:cubicBezTo>
                    <a:pt x="17855" y="1419"/>
                    <a:pt x="18073" y="1339"/>
                    <a:pt x="18208" y="1134"/>
                  </a:cubicBezTo>
                  <a:cubicBezTo>
                    <a:pt x="18271" y="1134"/>
                    <a:pt x="18327" y="1106"/>
                    <a:pt x="18355" y="1078"/>
                  </a:cubicBezTo>
                  <a:cubicBezTo>
                    <a:pt x="18558" y="959"/>
                    <a:pt x="18649" y="700"/>
                    <a:pt x="18474" y="525"/>
                  </a:cubicBezTo>
                  <a:cubicBezTo>
                    <a:pt x="18374" y="425"/>
                    <a:pt x="18244" y="392"/>
                    <a:pt x="18113" y="392"/>
                  </a:cubicBezTo>
                  <a:cubicBezTo>
                    <a:pt x="18016" y="392"/>
                    <a:pt x="17917" y="411"/>
                    <a:pt x="17831" y="434"/>
                  </a:cubicBezTo>
                  <a:cubicBezTo>
                    <a:pt x="17757" y="420"/>
                    <a:pt x="17686" y="413"/>
                    <a:pt x="17617" y="413"/>
                  </a:cubicBezTo>
                  <a:cubicBezTo>
                    <a:pt x="17549" y="413"/>
                    <a:pt x="17485" y="420"/>
                    <a:pt x="17425" y="434"/>
                  </a:cubicBezTo>
                  <a:cubicBezTo>
                    <a:pt x="17334" y="434"/>
                    <a:pt x="17222" y="469"/>
                    <a:pt x="17159" y="525"/>
                  </a:cubicBezTo>
                  <a:lnTo>
                    <a:pt x="17076" y="525"/>
                  </a:lnTo>
                  <a:cubicBezTo>
                    <a:pt x="17131" y="497"/>
                    <a:pt x="17194" y="469"/>
                    <a:pt x="17250" y="406"/>
                  </a:cubicBezTo>
                  <a:cubicBezTo>
                    <a:pt x="17397" y="323"/>
                    <a:pt x="17425" y="148"/>
                    <a:pt x="17334" y="29"/>
                  </a:cubicBezTo>
                  <a:lnTo>
                    <a:pt x="17334" y="29"/>
                  </a:lnTo>
                  <a:cubicBezTo>
                    <a:pt x="17283" y="37"/>
                    <a:pt x="17229" y="40"/>
                    <a:pt x="17175" y="40"/>
                  </a:cubicBezTo>
                  <a:cubicBezTo>
                    <a:pt x="17043" y="40"/>
                    <a:pt x="16905" y="21"/>
                    <a:pt x="1678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79"/>
            <p:cNvSpPr/>
            <p:nvPr/>
          </p:nvSpPr>
          <p:spPr>
            <a:xfrm>
              <a:off x="1484888" y="4131415"/>
              <a:ext cx="349949" cy="425086"/>
            </a:xfrm>
            <a:custGeom>
              <a:rect b="b" l="l" r="r" t="t"/>
              <a:pathLst>
                <a:path extrusionOk="0" h="18681" w="15379">
                  <a:moveTo>
                    <a:pt x="15287" y="1"/>
                  </a:moveTo>
                  <a:cubicBezTo>
                    <a:pt x="15147" y="29"/>
                    <a:pt x="15000" y="57"/>
                    <a:pt x="14826" y="113"/>
                  </a:cubicBezTo>
                  <a:cubicBezTo>
                    <a:pt x="14633" y="164"/>
                    <a:pt x="14390" y="247"/>
                    <a:pt x="14163" y="247"/>
                  </a:cubicBezTo>
                  <a:cubicBezTo>
                    <a:pt x="14110" y="247"/>
                    <a:pt x="14058" y="242"/>
                    <a:pt x="14008" y="232"/>
                  </a:cubicBezTo>
                  <a:cubicBezTo>
                    <a:pt x="13980" y="232"/>
                    <a:pt x="13952" y="232"/>
                    <a:pt x="13924" y="204"/>
                  </a:cubicBezTo>
                  <a:lnTo>
                    <a:pt x="13833" y="204"/>
                  </a:lnTo>
                  <a:cubicBezTo>
                    <a:pt x="13252" y="462"/>
                    <a:pt x="12637" y="665"/>
                    <a:pt x="12029" y="903"/>
                  </a:cubicBezTo>
                  <a:lnTo>
                    <a:pt x="11910" y="903"/>
                  </a:lnTo>
                  <a:cubicBezTo>
                    <a:pt x="11413" y="1162"/>
                    <a:pt x="10917" y="1427"/>
                    <a:pt x="10427" y="1686"/>
                  </a:cubicBezTo>
                  <a:cubicBezTo>
                    <a:pt x="10218" y="1777"/>
                    <a:pt x="10043" y="1889"/>
                    <a:pt x="9840" y="2008"/>
                  </a:cubicBezTo>
                  <a:cubicBezTo>
                    <a:pt x="9728" y="2210"/>
                    <a:pt x="9581" y="2413"/>
                    <a:pt x="9379" y="2560"/>
                  </a:cubicBezTo>
                  <a:cubicBezTo>
                    <a:pt x="9169" y="2735"/>
                    <a:pt x="8966" y="2910"/>
                    <a:pt x="8735" y="3056"/>
                  </a:cubicBezTo>
                  <a:cubicBezTo>
                    <a:pt x="8505" y="3259"/>
                    <a:pt x="8239" y="3462"/>
                    <a:pt x="7980" y="3672"/>
                  </a:cubicBezTo>
                  <a:cubicBezTo>
                    <a:pt x="7945" y="3728"/>
                    <a:pt x="7917" y="3784"/>
                    <a:pt x="7889" y="3875"/>
                  </a:cubicBezTo>
                  <a:cubicBezTo>
                    <a:pt x="7630" y="4077"/>
                    <a:pt x="7393" y="4308"/>
                    <a:pt x="7162" y="4511"/>
                  </a:cubicBezTo>
                  <a:cubicBezTo>
                    <a:pt x="7106" y="4574"/>
                    <a:pt x="7043" y="4658"/>
                    <a:pt x="6987" y="4721"/>
                  </a:cubicBezTo>
                  <a:lnTo>
                    <a:pt x="6959" y="4721"/>
                  </a:lnTo>
                  <a:cubicBezTo>
                    <a:pt x="6721" y="4951"/>
                    <a:pt x="6491" y="5210"/>
                    <a:pt x="6260" y="5448"/>
                  </a:cubicBezTo>
                  <a:cubicBezTo>
                    <a:pt x="6057" y="5707"/>
                    <a:pt x="5882" y="5972"/>
                    <a:pt x="5708" y="6231"/>
                  </a:cubicBezTo>
                  <a:cubicBezTo>
                    <a:pt x="5561" y="6671"/>
                    <a:pt x="5358" y="7105"/>
                    <a:pt x="5183" y="7518"/>
                  </a:cubicBezTo>
                  <a:cubicBezTo>
                    <a:pt x="5092" y="7692"/>
                    <a:pt x="5008" y="7867"/>
                    <a:pt x="4945" y="8070"/>
                  </a:cubicBezTo>
                  <a:lnTo>
                    <a:pt x="4973" y="8070"/>
                  </a:lnTo>
                  <a:cubicBezTo>
                    <a:pt x="4945" y="8126"/>
                    <a:pt x="4917" y="8182"/>
                    <a:pt x="4889" y="8245"/>
                  </a:cubicBezTo>
                  <a:cubicBezTo>
                    <a:pt x="4834" y="8392"/>
                    <a:pt x="4771" y="8503"/>
                    <a:pt x="4743" y="8650"/>
                  </a:cubicBezTo>
                  <a:cubicBezTo>
                    <a:pt x="4771" y="8650"/>
                    <a:pt x="4771" y="8706"/>
                    <a:pt x="4771" y="8741"/>
                  </a:cubicBezTo>
                  <a:cubicBezTo>
                    <a:pt x="4687" y="9175"/>
                    <a:pt x="4596" y="9615"/>
                    <a:pt x="4540" y="10049"/>
                  </a:cubicBezTo>
                  <a:cubicBezTo>
                    <a:pt x="4540" y="10105"/>
                    <a:pt x="4540" y="10196"/>
                    <a:pt x="4512" y="10252"/>
                  </a:cubicBezTo>
                  <a:cubicBezTo>
                    <a:pt x="4568" y="10280"/>
                    <a:pt x="4596" y="10342"/>
                    <a:pt x="4596" y="10398"/>
                  </a:cubicBezTo>
                  <a:cubicBezTo>
                    <a:pt x="4659" y="10923"/>
                    <a:pt x="4512" y="11503"/>
                    <a:pt x="4218" y="11944"/>
                  </a:cubicBezTo>
                  <a:cubicBezTo>
                    <a:pt x="4218" y="11972"/>
                    <a:pt x="4190" y="11972"/>
                    <a:pt x="4190" y="11972"/>
                  </a:cubicBezTo>
                  <a:cubicBezTo>
                    <a:pt x="4190" y="12000"/>
                    <a:pt x="4218" y="12028"/>
                    <a:pt x="4218" y="12028"/>
                  </a:cubicBezTo>
                  <a:cubicBezTo>
                    <a:pt x="4190" y="12063"/>
                    <a:pt x="4190" y="12091"/>
                    <a:pt x="4190" y="12119"/>
                  </a:cubicBezTo>
                  <a:lnTo>
                    <a:pt x="4162" y="12091"/>
                  </a:lnTo>
                  <a:cubicBezTo>
                    <a:pt x="4134" y="12202"/>
                    <a:pt x="4071" y="12293"/>
                    <a:pt x="4043" y="12377"/>
                  </a:cubicBezTo>
                  <a:cubicBezTo>
                    <a:pt x="3897" y="12671"/>
                    <a:pt x="3785" y="12937"/>
                    <a:pt x="3610" y="13195"/>
                  </a:cubicBezTo>
                  <a:cubicBezTo>
                    <a:pt x="3575" y="13398"/>
                    <a:pt x="3575" y="13601"/>
                    <a:pt x="3491" y="13811"/>
                  </a:cubicBezTo>
                  <a:cubicBezTo>
                    <a:pt x="3435" y="14041"/>
                    <a:pt x="3316" y="14272"/>
                    <a:pt x="3197" y="14475"/>
                  </a:cubicBezTo>
                  <a:cubicBezTo>
                    <a:pt x="2939" y="14915"/>
                    <a:pt x="2645" y="15321"/>
                    <a:pt x="2351" y="15699"/>
                  </a:cubicBezTo>
                  <a:cubicBezTo>
                    <a:pt x="2002" y="16139"/>
                    <a:pt x="1687" y="16573"/>
                    <a:pt x="1302" y="16985"/>
                  </a:cubicBezTo>
                  <a:cubicBezTo>
                    <a:pt x="1191" y="17097"/>
                    <a:pt x="1072" y="17216"/>
                    <a:pt x="953" y="17335"/>
                  </a:cubicBezTo>
                  <a:cubicBezTo>
                    <a:pt x="841" y="17538"/>
                    <a:pt x="722" y="17712"/>
                    <a:pt x="575" y="17887"/>
                  </a:cubicBezTo>
                  <a:cubicBezTo>
                    <a:pt x="519" y="18006"/>
                    <a:pt x="428" y="18090"/>
                    <a:pt x="344" y="18209"/>
                  </a:cubicBezTo>
                  <a:cubicBezTo>
                    <a:pt x="254" y="18356"/>
                    <a:pt x="170" y="18531"/>
                    <a:pt x="23" y="18614"/>
                  </a:cubicBezTo>
                  <a:cubicBezTo>
                    <a:pt x="1" y="18637"/>
                    <a:pt x="14" y="18681"/>
                    <a:pt x="34" y="18681"/>
                  </a:cubicBezTo>
                  <a:cubicBezTo>
                    <a:pt x="39" y="18681"/>
                    <a:pt x="45" y="18678"/>
                    <a:pt x="51" y="18670"/>
                  </a:cubicBezTo>
                  <a:cubicBezTo>
                    <a:pt x="198" y="18614"/>
                    <a:pt x="344" y="18586"/>
                    <a:pt x="491" y="18496"/>
                  </a:cubicBezTo>
                  <a:cubicBezTo>
                    <a:pt x="519" y="18496"/>
                    <a:pt x="575" y="18468"/>
                    <a:pt x="603" y="18440"/>
                  </a:cubicBezTo>
                  <a:cubicBezTo>
                    <a:pt x="648" y="18459"/>
                    <a:pt x="689" y="18479"/>
                    <a:pt x="729" y="18479"/>
                  </a:cubicBezTo>
                  <a:cubicBezTo>
                    <a:pt x="745" y="18479"/>
                    <a:pt x="762" y="18476"/>
                    <a:pt x="778" y="18468"/>
                  </a:cubicBezTo>
                  <a:cubicBezTo>
                    <a:pt x="1393" y="18265"/>
                    <a:pt x="1862" y="17712"/>
                    <a:pt x="2267" y="17216"/>
                  </a:cubicBezTo>
                  <a:cubicBezTo>
                    <a:pt x="2470" y="16957"/>
                    <a:pt x="2701" y="16664"/>
                    <a:pt x="2876" y="16342"/>
                  </a:cubicBezTo>
                  <a:lnTo>
                    <a:pt x="3141" y="15817"/>
                  </a:lnTo>
                  <a:cubicBezTo>
                    <a:pt x="3162" y="15824"/>
                    <a:pt x="3184" y="15828"/>
                    <a:pt x="3205" y="15828"/>
                  </a:cubicBezTo>
                  <a:cubicBezTo>
                    <a:pt x="3270" y="15828"/>
                    <a:pt x="3337" y="15797"/>
                    <a:pt x="3400" y="15734"/>
                  </a:cubicBezTo>
                  <a:cubicBezTo>
                    <a:pt x="4162" y="14769"/>
                    <a:pt x="4659" y="13545"/>
                    <a:pt x="4862" y="12321"/>
                  </a:cubicBezTo>
                  <a:cubicBezTo>
                    <a:pt x="4945" y="11678"/>
                    <a:pt x="5036" y="11042"/>
                    <a:pt x="5120" y="10370"/>
                  </a:cubicBezTo>
                  <a:cubicBezTo>
                    <a:pt x="5183" y="9874"/>
                    <a:pt x="5211" y="9378"/>
                    <a:pt x="5267" y="8853"/>
                  </a:cubicBezTo>
                  <a:cubicBezTo>
                    <a:pt x="5323" y="8706"/>
                    <a:pt x="5386" y="8566"/>
                    <a:pt x="5442" y="8392"/>
                  </a:cubicBezTo>
                  <a:cubicBezTo>
                    <a:pt x="5673" y="7776"/>
                    <a:pt x="5966" y="7196"/>
                    <a:pt x="6260" y="6581"/>
                  </a:cubicBezTo>
                  <a:cubicBezTo>
                    <a:pt x="6316" y="6434"/>
                    <a:pt x="6372" y="6322"/>
                    <a:pt x="6435" y="6175"/>
                  </a:cubicBezTo>
                  <a:cubicBezTo>
                    <a:pt x="6784" y="5707"/>
                    <a:pt x="7218" y="5273"/>
                    <a:pt x="7630" y="4860"/>
                  </a:cubicBezTo>
                  <a:cubicBezTo>
                    <a:pt x="8092" y="4371"/>
                    <a:pt x="8588" y="3903"/>
                    <a:pt x="9113" y="3462"/>
                  </a:cubicBezTo>
                  <a:cubicBezTo>
                    <a:pt x="9169" y="3406"/>
                    <a:pt x="9204" y="3378"/>
                    <a:pt x="9260" y="3350"/>
                  </a:cubicBezTo>
                  <a:cubicBezTo>
                    <a:pt x="9728" y="3028"/>
                    <a:pt x="10162" y="2679"/>
                    <a:pt x="10630" y="2357"/>
                  </a:cubicBezTo>
                  <a:cubicBezTo>
                    <a:pt x="10833" y="2210"/>
                    <a:pt x="11064" y="2064"/>
                    <a:pt x="11329" y="1924"/>
                  </a:cubicBezTo>
                  <a:cubicBezTo>
                    <a:pt x="11679" y="1749"/>
                    <a:pt x="12001" y="1539"/>
                    <a:pt x="12350" y="1364"/>
                  </a:cubicBezTo>
                  <a:cubicBezTo>
                    <a:pt x="12434" y="1308"/>
                    <a:pt x="12553" y="1280"/>
                    <a:pt x="12637" y="1224"/>
                  </a:cubicBezTo>
                  <a:cubicBezTo>
                    <a:pt x="12756" y="1162"/>
                    <a:pt x="12875" y="1106"/>
                    <a:pt x="12987" y="1078"/>
                  </a:cubicBezTo>
                  <a:cubicBezTo>
                    <a:pt x="13015" y="1050"/>
                    <a:pt x="13050" y="1015"/>
                    <a:pt x="13078" y="987"/>
                  </a:cubicBezTo>
                  <a:cubicBezTo>
                    <a:pt x="13106" y="959"/>
                    <a:pt x="13133" y="959"/>
                    <a:pt x="13133" y="959"/>
                  </a:cubicBezTo>
                  <a:cubicBezTo>
                    <a:pt x="13189" y="903"/>
                    <a:pt x="13280" y="875"/>
                    <a:pt x="13336" y="840"/>
                  </a:cubicBezTo>
                  <a:cubicBezTo>
                    <a:pt x="13574" y="784"/>
                    <a:pt x="13833" y="728"/>
                    <a:pt x="14098" y="700"/>
                  </a:cubicBezTo>
                  <a:cubicBezTo>
                    <a:pt x="14301" y="665"/>
                    <a:pt x="14504" y="637"/>
                    <a:pt x="14707" y="581"/>
                  </a:cubicBezTo>
                  <a:cubicBezTo>
                    <a:pt x="14910" y="525"/>
                    <a:pt x="15147" y="462"/>
                    <a:pt x="15287" y="315"/>
                  </a:cubicBezTo>
                  <a:cubicBezTo>
                    <a:pt x="15378" y="232"/>
                    <a:pt x="15378" y="57"/>
                    <a:pt x="15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79"/>
            <p:cNvSpPr/>
            <p:nvPr/>
          </p:nvSpPr>
          <p:spPr>
            <a:xfrm>
              <a:off x="1830196" y="4139470"/>
              <a:ext cx="25167" cy="21094"/>
            </a:xfrm>
            <a:custGeom>
              <a:rect b="b" l="l" r="r" t="t"/>
              <a:pathLst>
                <a:path extrusionOk="0" h="927" w="1106">
                  <a:moveTo>
                    <a:pt x="510" y="166"/>
                  </a:moveTo>
                  <a:cubicBezTo>
                    <a:pt x="523" y="166"/>
                    <a:pt x="538" y="168"/>
                    <a:pt x="553" y="171"/>
                  </a:cubicBezTo>
                  <a:cubicBezTo>
                    <a:pt x="609" y="171"/>
                    <a:pt x="672" y="199"/>
                    <a:pt x="727" y="199"/>
                  </a:cubicBezTo>
                  <a:cubicBezTo>
                    <a:pt x="783" y="227"/>
                    <a:pt x="811" y="227"/>
                    <a:pt x="874" y="255"/>
                  </a:cubicBezTo>
                  <a:cubicBezTo>
                    <a:pt x="958" y="255"/>
                    <a:pt x="986" y="311"/>
                    <a:pt x="986" y="374"/>
                  </a:cubicBezTo>
                  <a:cubicBezTo>
                    <a:pt x="986" y="430"/>
                    <a:pt x="930" y="486"/>
                    <a:pt x="874" y="486"/>
                  </a:cubicBezTo>
                  <a:lnTo>
                    <a:pt x="811" y="486"/>
                  </a:lnTo>
                  <a:cubicBezTo>
                    <a:pt x="763" y="508"/>
                    <a:pt x="710" y="519"/>
                    <a:pt x="659" y="519"/>
                  </a:cubicBezTo>
                  <a:cubicBezTo>
                    <a:pt x="561" y="519"/>
                    <a:pt x="465" y="480"/>
                    <a:pt x="406" y="402"/>
                  </a:cubicBezTo>
                  <a:cubicBezTo>
                    <a:pt x="330" y="295"/>
                    <a:pt x="390" y="166"/>
                    <a:pt x="510" y="166"/>
                  </a:cubicBezTo>
                  <a:close/>
                  <a:moveTo>
                    <a:pt x="637" y="0"/>
                  </a:moveTo>
                  <a:cubicBezTo>
                    <a:pt x="590" y="0"/>
                    <a:pt x="542" y="8"/>
                    <a:pt x="497" y="24"/>
                  </a:cubicBezTo>
                  <a:cubicBezTo>
                    <a:pt x="434" y="52"/>
                    <a:pt x="350" y="108"/>
                    <a:pt x="287" y="171"/>
                  </a:cubicBezTo>
                  <a:cubicBezTo>
                    <a:pt x="287" y="199"/>
                    <a:pt x="259" y="199"/>
                    <a:pt x="259" y="227"/>
                  </a:cubicBezTo>
                  <a:cubicBezTo>
                    <a:pt x="147" y="283"/>
                    <a:pt x="56" y="402"/>
                    <a:pt x="28" y="521"/>
                  </a:cubicBezTo>
                  <a:cubicBezTo>
                    <a:pt x="0" y="724"/>
                    <a:pt x="147" y="926"/>
                    <a:pt x="350" y="926"/>
                  </a:cubicBezTo>
                  <a:lnTo>
                    <a:pt x="581" y="926"/>
                  </a:lnTo>
                  <a:cubicBezTo>
                    <a:pt x="672" y="898"/>
                    <a:pt x="755" y="835"/>
                    <a:pt x="846" y="780"/>
                  </a:cubicBezTo>
                  <a:cubicBezTo>
                    <a:pt x="986" y="605"/>
                    <a:pt x="1105" y="374"/>
                    <a:pt x="986" y="171"/>
                  </a:cubicBezTo>
                  <a:cubicBezTo>
                    <a:pt x="904" y="63"/>
                    <a:pt x="771" y="0"/>
                    <a:pt x="6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79"/>
            <p:cNvSpPr/>
            <p:nvPr/>
          </p:nvSpPr>
          <p:spPr>
            <a:xfrm>
              <a:off x="1868538" y="4140653"/>
              <a:ext cx="17362" cy="13858"/>
            </a:xfrm>
            <a:custGeom>
              <a:rect b="b" l="l" r="r" t="t"/>
              <a:pathLst>
                <a:path extrusionOk="0" h="609" w="763">
                  <a:moveTo>
                    <a:pt x="350" y="0"/>
                  </a:moveTo>
                  <a:cubicBezTo>
                    <a:pt x="294" y="0"/>
                    <a:pt x="238" y="0"/>
                    <a:pt x="175" y="28"/>
                  </a:cubicBezTo>
                  <a:cubicBezTo>
                    <a:pt x="119" y="84"/>
                    <a:pt x="63" y="119"/>
                    <a:pt x="35" y="203"/>
                  </a:cubicBezTo>
                  <a:cubicBezTo>
                    <a:pt x="0" y="294"/>
                    <a:pt x="35" y="378"/>
                    <a:pt x="63" y="434"/>
                  </a:cubicBezTo>
                  <a:cubicBezTo>
                    <a:pt x="119" y="553"/>
                    <a:pt x="238" y="609"/>
                    <a:pt x="385" y="609"/>
                  </a:cubicBezTo>
                  <a:cubicBezTo>
                    <a:pt x="525" y="609"/>
                    <a:pt x="644" y="553"/>
                    <a:pt x="700" y="434"/>
                  </a:cubicBezTo>
                  <a:cubicBezTo>
                    <a:pt x="763" y="350"/>
                    <a:pt x="763" y="259"/>
                    <a:pt x="763" y="175"/>
                  </a:cubicBezTo>
                  <a:cubicBezTo>
                    <a:pt x="763" y="84"/>
                    <a:pt x="644" y="28"/>
                    <a:pt x="56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79"/>
            <p:cNvSpPr/>
            <p:nvPr/>
          </p:nvSpPr>
          <p:spPr>
            <a:xfrm>
              <a:off x="1629792" y="4202319"/>
              <a:ext cx="189754" cy="173689"/>
            </a:xfrm>
            <a:custGeom>
              <a:rect b="b" l="l" r="r" t="t"/>
              <a:pathLst>
                <a:path extrusionOk="0" h="7633" w="8339">
                  <a:moveTo>
                    <a:pt x="6817" y="1"/>
                  </a:moveTo>
                  <a:cubicBezTo>
                    <a:pt x="6791" y="1"/>
                    <a:pt x="6764" y="10"/>
                    <a:pt x="6738" y="31"/>
                  </a:cubicBezTo>
                  <a:cubicBezTo>
                    <a:pt x="6360" y="262"/>
                    <a:pt x="6010" y="493"/>
                    <a:pt x="5633" y="731"/>
                  </a:cubicBezTo>
                  <a:cubicBezTo>
                    <a:pt x="4696" y="1136"/>
                    <a:pt x="3822" y="1717"/>
                    <a:pt x="3011" y="2360"/>
                  </a:cubicBezTo>
                  <a:cubicBezTo>
                    <a:pt x="2486" y="2793"/>
                    <a:pt x="2046" y="3318"/>
                    <a:pt x="1724" y="3905"/>
                  </a:cubicBezTo>
                  <a:lnTo>
                    <a:pt x="1696" y="3905"/>
                  </a:lnTo>
                  <a:cubicBezTo>
                    <a:pt x="1374" y="4485"/>
                    <a:pt x="997" y="5038"/>
                    <a:pt x="703" y="5653"/>
                  </a:cubicBezTo>
                  <a:cubicBezTo>
                    <a:pt x="416" y="6206"/>
                    <a:pt x="242" y="6814"/>
                    <a:pt x="39" y="7429"/>
                  </a:cubicBezTo>
                  <a:cubicBezTo>
                    <a:pt x="1" y="7551"/>
                    <a:pt x="102" y="7633"/>
                    <a:pt x="201" y="7633"/>
                  </a:cubicBezTo>
                  <a:cubicBezTo>
                    <a:pt x="267" y="7633"/>
                    <a:pt x="331" y="7597"/>
                    <a:pt x="353" y="7513"/>
                  </a:cubicBezTo>
                  <a:cubicBezTo>
                    <a:pt x="528" y="6905"/>
                    <a:pt x="703" y="6290"/>
                    <a:pt x="997" y="5737"/>
                  </a:cubicBezTo>
                  <a:cubicBezTo>
                    <a:pt x="1025" y="5653"/>
                    <a:pt x="1053" y="5562"/>
                    <a:pt x="1116" y="5506"/>
                  </a:cubicBezTo>
                  <a:cubicBezTo>
                    <a:pt x="1132" y="5575"/>
                    <a:pt x="1197" y="5622"/>
                    <a:pt x="1259" y="5622"/>
                  </a:cubicBezTo>
                  <a:cubicBezTo>
                    <a:pt x="1306" y="5622"/>
                    <a:pt x="1351" y="5597"/>
                    <a:pt x="1374" y="5534"/>
                  </a:cubicBezTo>
                  <a:cubicBezTo>
                    <a:pt x="1612" y="5010"/>
                    <a:pt x="1815" y="4458"/>
                    <a:pt x="2102" y="3961"/>
                  </a:cubicBezTo>
                  <a:cubicBezTo>
                    <a:pt x="2395" y="3437"/>
                    <a:pt x="2773" y="3003"/>
                    <a:pt x="3241" y="2591"/>
                  </a:cubicBezTo>
                  <a:cubicBezTo>
                    <a:pt x="3591" y="2304"/>
                    <a:pt x="3941" y="1982"/>
                    <a:pt x="4318" y="1717"/>
                  </a:cubicBezTo>
                  <a:cubicBezTo>
                    <a:pt x="4318" y="1779"/>
                    <a:pt x="4346" y="1835"/>
                    <a:pt x="4409" y="1863"/>
                  </a:cubicBezTo>
                  <a:cubicBezTo>
                    <a:pt x="4262" y="1954"/>
                    <a:pt x="4143" y="2038"/>
                    <a:pt x="3997" y="2129"/>
                  </a:cubicBezTo>
                  <a:cubicBezTo>
                    <a:pt x="3948" y="2153"/>
                    <a:pt x="3983" y="2219"/>
                    <a:pt x="4034" y="2219"/>
                  </a:cubicBezTo>
                  <a:cubicBezTo>
                    <a:pt x="4042" y="2219"/>
                    <a:pt x="4051" y="2217"/>
                    <a:pt x="4059" y="2213"/>
                  </a:cubicBezTo>
                  <a:lnTo>
                    <a:pt x="4059" y="2213"/>
                  </a:lnTo>
                  <a:cubicBezTo>
                    <a:pt x="3766" y="2416"/>
                    <a:pt x="3500" y="2619"/>
                    <a:pt x="3241" y="2856"/>
                  </a:cubicBezTo>
                  <a:cubicBezTo>
                    <a:pt x="3150" y="2912"/>
                    <a:pt x="3150" y="3003"/>
                    <a:pt x="3213" y="3059"/>
                  </a:cubicBezTo>
                  <a:cubicBezTo>
                    <a:pt x="3535" y="2793"/>
                    <a:pt x="3885" y="2591"/>
                    <a:pt x="4262" y="2444"/>
                  </a:cubicBezTo>
                  <a:cubicBezTo>
                    <a:pt x="4584" y="2241"/>
                    <a:pt x="4871" y="2038"/>
                    <a:pt x="5192" y="1835"/>
                  </a:cubicBezTo>
                  <a:cubicBezTo>
                    <a:pt x="5423" y="1689"/>
                    <a:pt x="5661" y="1570"/>
                    <a:pt x="5919" y="1430"/>
                  </a:cubicBezTo>
                  <a:cubicBezTo>
                    <a:pt x="5947" y="1458"/>
                    <a:pt x="6010" y="1458"/>
                    <a:pt x="6066" y="1458"/>
                  </a:cubicBezTo>
                  <a:cubicBezTo>
                    <a:pt x="6185" y="1430"/>
                    <a:pt x="6297" y="1367"/>
                    <a:pt x="6416" y="1339"/>
                  </a:cubicBezTo>
                  <a:cubicBezTo>
                    <a:pt x="6416" y="1311"/>
                    <a:pt x="6444" y="1283"/>
                    <a:pt x="6472" y="1255"/>
                  </a:cubicBezTo>
                  <a:cubicBezTo>
                    <a:pt x="6563" y="1192"/>
                    <a:pt x="6619" y="1136"/>
                    <a:pt x="6710" y="1108"/>
                  </a:cubicBezTo>
                  <a:cubicBezTo>
                    <a:pt x="6724" y="1094"/>
                    <a:pt x="6745" y="1087"/>
                    <a:pt x="6765" y="1087"/>
                  </a:cubicBezTo>
                  <a:cubicBezTo>
                    <a:pt x="6786" y="1087"/>
                    <a:pt x="6807" y="1094"/>
                    <a:pt x="6821" y="1108"/>
                  </a:cubicBezTo>
                  <a:cubicBezTo>
                    <a:pt x="6996" y="933"/>
                    <a:pt x="7290" y="842"/>
                    <a:pt x="7521" y="787"/>
                  </a:cubicBezTo>
                  <a:cubicBezTo>
                    <a:pt x="7584" y="759"/>
                    <a:pt x="7667" y="731"/>
                    <a:pt x="7758" y="731"/>
                  </a:cubicBezTo>
                  <a:cubicBezTo>
                    <a:pt x="7870" y="668"/>
                    <a:pt x="8017" y="612"/>
                    <a:pt x="8136" y="556"/>
                  </a:cubicBezTo>
                  <a:cubicBezTo>
                    <a:pt x="8339" y="493"/>
                    <a:pt x="8283" y="234"/>
                    <a:pt x="8080" y="206"/>
                  </a:cubicBezTo>
                  <a:cubicBezTo>
                    <a:pt x="8044" y="199"/>
                    <a:pt x="8007" y="196"/>
                    <a:pt x="7971" y="196"/>
                  </a:cubicBezTo>
                  <a:cubicBezTo>
                    <a:pt x="7833" y="196"/>
                    <a:pt x="7694" y="240"/>
                    <a:pt x="7556" y="262"/>
                  </a:cubicBezTo>
                  <a:cubicBezTo>
                    <a:pt x="7346" y="318"/>
                    <a:pt x="7143" y="346"/>
                    <a:pt x="6940" y="437"/>
                  </a:cubicBezTo>
                  <a:cubicBezTo>
                    <a:pt x="6682" y="521"/>
                    <a:pt x="6444" y="640"/>
                    <a:pt x="6213" y="759"/>
                  </a:cubicBezTo>
                  <a:cubicBezTo>
                    <a:pt x="6213" y="787"/>
                    <a:pt x="6185" y="787"/>
                    <a:pt x="6157" y="787"/>
                  </a:cubicBezTo>
                  <a:cubicBezTo>
                    <a:pt x="6388" y="612"/>
                    <a:pt x="6647" y="465"/>
                    <a:pt x="6884" y="290"/>
                  </a:cubicBezTo>
                  <a:cubicBezTo>
                    <a:pt x="7028" y="193"/>
                    <a:pt x="6936" y="1"/>
                    <a:pt x="68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79"/>
            <p:cNvSpPr/>
            <p:nvPr/>
          </p:nvSpPr>
          <p:spPr>
            <a:xfrm>
              <a:off x="1541730" y="4342012"/>
              <a:ext cx="113616" cy="240202"/>
            </a:xfrm>
            <a:custGeom>
              <a:rect b="b" l="l" r="r" t="t"/>
              <a:pathLst>
                <a:path extrusionOk="0" h="10556" w="4993">
                  <a:moveTo>
                    <a:pt x="4817" y="0"/>
                  </a:moveTo>
                  <a:cubicBezTo>
                    <a:pt x="4764" y="0"/>
                    <a:pt x="4713" y="29"/>
                    <a:pt x="4692" y="95"/>
                  </a:cubicBezTo>
                  <a:cubicBezTo>
                    <a:pt x="4433" y="885"/>
                    <a:pt x="4223" y="1696"/>
                    <a:pt x="4021" y="2514"/>
                  </a:cubicBezTo>
                  <a:cubicBezTo>
                    <a:pt x="3965" y="2745"/>
                    <a:pt x="3909" y="2982"/>
                    <a:pt x="3846" y="3213"/>
                  </a:cubicBezTo>
                  <a:cubicBezTo>
                    <a:pt x="3790" y="3213"/>
                    <a:pt x="3699" y="3269"/>
                    <a:pt x="3671" y="3360"/>
                  </a:cubicBezTo>
                  <a:lnTo>
                    <a:pt x="3671" y="3416"/>
                  </a:lnTo>
                  <a:cubicBezTo>
                    <a:pt x="3643" y="3444"/>
                    <a:pt x="3643" y="3444"/>
                    <a:pt x="3615" y="3472"/>
                  </a:cubicBezTo>
                  <a:cubicBezTo>
                    <a:pt x="3559" y="3647"/>
                    <a:pt x="3468" y="3821"/>
                    <a:pt x="3412" y="3996"/>
                  </a:cubicBezTo>
                  <a:cubicBezTo>
                    <a:pt x="3468" y="3794"/>
                    <a:pt x="3559" y="3591"/>
                    <a:pt x="3615" y="3360"/>
                  </a:cubicBezTo>
                  <a:cubicBezTo>
                    <a:pt x="3666" y="3237"/>
                    <a:pt x="3570" y="3155"/>
                    <a:pt x="3467" y="3155"/>
                  </a:cubicBezTo>
                  <a:cubicBezTo>
                    <a:pt x="3400" y="3155"/>
                    <a:pt x="3329" y="3189"/>
                    <a:pt x="3293" y="3269"/>
                  </a:cubicBezTo>
                  <a:cubicBezTo>
                    <a:pt x="3035" y="4115"/>
                    <a:pt x="2741" y="4933"/>
                    <a:pt x="2475" y="5779"/>
                  </a:cubicBezTo>
                  <a:cubicBezTo>
                    <a:pt x="2447" y="5863"/>
                    <a:pt x="2475" y="5919"/>
                    <a:pt x="2538" y="5954"/>
                  </a:cubicBezTo>
                  <a:cubicBezTo>
                    <a:pt x="2538" y="5982"/>
                    <a:pt x="2510" y="6010"/>
                    <a:pt x="2475" y="6066"/>
                  </a:cubicBezTo>
                  <a:cubicBezTo>
                    <a:pt x="2431" y="6181"/>
                    <a:pt x="2530" y="6297"/>
                    <a:pt x="2632" y="6297"/>
                  </a:cubicBezTo>
                  <a:cubicBezTo>
                    <a:pt x="2660" y="6297"/>
                    <a:pt x="2688" y="6288"/>
                    <a:pt x="2713" y="6269"/>
                  </a:cubicBezTo>
                  <a:lnTo>
                    <a:pt x="2713" y="6269"/>
                  </a:lnTo>
                  <a:cubicBezTo>
                    <a:pt x="2301" y="6828"/>
                    <a:pt x="1895" y="7409"/>
                    <a:pt x="1517" y="7961"/>
                  </a:cubicBezTo>
                  <a:cubicBezTo>
                    <a:pt x="1021" y="8688"/>
                    <a:pt x="552" y="9450"/>
                    <a:pt x="63" y="10206"/>
                  </a:cubicBezTo>
                  <a:cubicBezTo>
                    <a:pt x="63" y="10206"/>
                    <a:pt x="75" y="10218"/>
                    <a:pt x="84" y="10218"/>
                  </a:cubicBezTo>
                  <a:cubicBezTo>
                    <a:pt x="88" y="10218"/>
                    <a:pt x="91" y="10215"/>
                    <a:pt x="91" y="10206"/>
                  </a:cubicBezTo>
                  <a:cubicBezTo>
                    <a:pt x="378" y="9884"/>
                    <a:pt x="699" y="9534"/>
                    <a:pt x="993" y="9185"/>
                  </a:cubicBezTo>
                  <a:cubicBezTo>
                    <a:pt x="1252" y="8835"/>
                    <a:pt x="1489" y="8485"/>
                    <a:pt x="1748" y="8136"/>
                  </a:cubicBezTo>
                  <a:cubicBezTo>
                    <a:pt x="2217" y="7555"/>
                    <a:pt x="2650" y="6940"/>
                    <a:pt x="3063" y="6304"/>
                  </a:cubicBezTo>
                  <a:lnTo>
                    <a:pt x="3063" y="6304"/>
                  </a:lnTo>
                  <a:cubicBezTo>
                    <a:pt x="2741" y="6912"/>
                    <a:pt x="2391" y="7465"/>
                    <a:pt x="1986" y="8017"/>
                  </a:cubicBezTo>
                  <a:cubicBezTo>
                    <a:pt x="1427" y="8807"/>
                    <a:pt x="846" y="9590"/>
                    <a:pt x="119" y="10206"/>
                  </a:cubicBezTo>
                  <a:cubicBezTo>
                    <a:pt x="0" y="10324"/>
                    <a:pt x="63" y="10499"/>
                    <a:pt x="203" y="10555"/>
                  </a:cubicBezTo>
                  <a:cubicBezTo>
                    <a:pt x="203" y="10527"/>
                    <a:pt x="238" y="10499"/>
                    <a:pt x="294" y="10499"/>
                  </a:cubicBezTo>
                  <a:cubicBezTo>
                    <a:pt x="378" y="10464"/>
                    <a:pt x="469" y="10408"/>
                    <a:pt x="552" y="10380"/>
                  </a:cubicBezTo>
                  <a:cubicBezTo>
                    <a:pt x="643" y="10206"/>
                    <a:pt x="846" y="10031"/>
                    <a:pt x="993" y="9912"/>
                  </a:cubicBezTo>
                  <a:cubicBezTo>
                    <a:pt x="1196" y="9681"/>
                    <a:pt x="1399" y="9478"/>
                    <a:pt x="1601" y="9241"/>
                  </a:cubicBezTo>
                  <a:cubicBezTo>
                    <a:pt x="1867" y="8982"/>
                    <a:pt x="2126" y="8688"/>
                    <a:pt x="2391" y="8429"/>
                  </a:cubicBezTo>
                  <a:cubicBezTo>
                    <a:pt x="2391" y="8401"/>
                    <a:pt x="2419" y="8367"/>
                    <a:pt x="2419" y="8367"/>
                  </a:cubicBezTo>
                  <a:cubicBezTo>
                    <a:pt x="2475" y="8283"/>
                    <a:pt x="2538" y="8192"/>
                    <a:pt x="2594" y="8108"/>
                  </a:cubicBezTo>
                  <a:cubicBezTo>
                    <a:pt x="2594" y="8136"/>
                    <a:pt x="2622" y="8136"/>
                    <a:pt x="2650" y="8164"/>
                  </a:cubicBezTo>
                  <a:cubicBezTo>
                    <a:pt x="2713" y="8108"/>
                    <a:pt x="2797" y="8017"/>
                    <a:pt x="2888" y="7961"/>
                  </a:cubicBezTo>
                  <a:cubicBezTo>
                    <a:pt x="2944" y="7702"/>
                    <a:pt x="3266" y="7409"/>
                    <a:pt x="3412" y="7234"/>
                  </a:cubicBezTo>
                  <a:cubicBezTo>
                    <a:pt x="3559" y="7031"/>
                    <a:pt x="3734" y="6828"/>
                    <a:pt x="3874" y="6590"/>
                  </a:cubicBezTo>
                  <a:cubicBezTo>
                    <a:pt x="3874" y="6590"/>
                    <a:pt x="3909" y="6590"/>
                    <a:pt x="3909" y="6562"/>
                  </a:cubicBezTo>
                  <a:cubicBezTo>
                    <a:pt x="4021" y="6241"/>
                    <a:pt x="4140" y="5919"/>
                    <a:pt x="4223" y="5605"/>
                  </a:cubicBezTo>
                  <a:cubicBezTo>
                    <a:pt x="4398" y="5045"/>
                    <a:pt x="4517" y="4493"/>
                    <a:pt x="4573" y="3912"/>
                  </a:cubicBezTo>
                  <a:lnTo>
                    <a:pt x="4573" y="3856"/>
                  </a:lnTo>
                  <a:cubicBezTo>
                    <a:pt x="4545" y="3507"/>
                    <a:pt x="4573" y="3185"/>
                    <a:pt x="4636" y="2836"/>
                  </a:cubicBezTo>
                  <a:lnTo>
                    <a:pt x="4636" y="2598"/>
                  </a:lnTo>
                  <a:cubicBezTo>
                    <a:pt x="4636" y="2532"/>
                    <a:pt x="4597" y="2503"/>
                    <a:pt x="4556" y="2503"/>
                  </a:cubicBezTo>
                  <a:cubicBezTo>
                    <a:pt x="4510" y="2503"/>
                    <a:pt x="4461" y="2539"/>
                    <a:pt x="4461" y="2598"/>
                  </a:cubicBezTo>
                  <a:cubicBezTo>
                    <a:pt x="4398" y="3563"/>
                    <a:pt x="4168" y="4521"/>
                    <a:pt x="3846" y="5458"/>
                  </a:cubicBezTo>
                  <a:cubicBezTo>
                    <a:pt x="3699" y="5891"/>
                    <a:pt x="3524" y="6332"/>
                    <a:pt x="3293" y="6765"/>
                  </a:cubicBezTo>
                  <a:cubicBezTo>
                    <a:pt x="3271" y="6838"/>
                    <a:pt x="3231" y="6889"/>
                    <a:pt x="3197" y="6953"/>
                  </a:cubicBezTo>
                  <a:lnTo>
                    <a:pt x="3197" y="6953"/>
                  </a:lnTo>
                  <a:cubicBezTo>
                    <a:pt x="3427" y="6445"/>
                    <a:pt x="3650" y="5936"/>
                    <a:pt x="3846" y="5395"/>
                  </a:cubicBezTo>
                  <a:cubicBezTo>
                    <a:pt x="3907" y="5300"/>
                    <a:pt x="3793" y="5216"/>
                    <a:pt x="3687" y="5216"/>
                  </a:cubicBezTo>
                  <a:cubicBezTo>
                    <a:pt x="3636" y="5216"/>
                    <a:pt x="3586" y="5235"/>
                    <a:pt x="3559" y="5283"/>
                  </a:cubicBezTo>
                  <a:cubicBezTo>
                    <a:pt x="3496" y="5458"/>
                    <a:pt x="3412" y="5633"/>
                    <a:pt x="3321" y="5807"/>
                  </a:cubicBezTo>
                  <a:cubicBezTo>
                    <a:pt x="3304" y="5733"/>
                    <a:pt x="3241" y="5684"/>
                    <a:pt x="3175" y="5684"/>
                  </a:cubicBezTo>
                  <a:cubicBezTo>
                    <a:pt x="3135" y="5684"/>
                    <a:pt x="3094" y="5702"/>
                    <a:pt x="3063" y="5744"/>
                  </a:cubicBezTo>
                  <a:cubicBezTo>
                    <a:pt x="2972" y="5891"/>
                    <a:pt x="2860" y="6038"/>
                    <a:pt x="2769" y="6185"/>
                  </a:cubicBezTo>
                  <a:cubicBezTo>
                    <a:pt x="3063" y="5542"/>
                    <a:pt x="3321" y="4933"/>
                    <a:pt x="3587" y="4262"/>
                  </a:cubicBezTo>
                  <a:lnTo>
                    <a:pt x="3587" y="4640"/>
                  </a:lnTo>
                  <a:lnTo>
                    <a:pt x="3587" y="4696"/>
                  </a:lnTo>
                  <a:cubicBezTo>
                    <a:pt x="3587" y="4758"/>
                    <a:pt x="3587" y="4842"/>
                    <a:pt x="3559" y="4933"/>
                  </a:cubicBezTo>
                  <a:cubicBezTo>
                    <a:pt x="3559" y="5062"/>
                    <a:pt x="3686" y="5137"/>
                    <a:pt x="3803" y="5137"/>
                  </a:cubicBezTo>
                  <a:cubicBezTo>
                    <a:pt x="3895" y="5137"/>
                    <a:pt x="3980" y="5091"/>
                    <a:pt x="3993" y="4989"/>
                  </a:cubicBezTo>
                  <a:cubicBezTo>
                    <a:pt x="4258" y="3360"/>
                    <a:pt x="4573" y="1759"/>
                    <a:pt x="4958" y="185"/>
                  </a:cubicBezTo>
                  <a:cubicBezTo>
                    <a:pt x="4992" y="77"/>
                    <a:pt x="4903" y="0"/>
                    <a:pt x="48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79"/>
            <p:cNvSpPr/>
            <p:nvPr/>
          </p:nvSpPr>
          <p:spPr>
            <a:xfrm>
              <a:off x="1683130" y="4203753"/>
              <a:ext cx="83215" cy="56046"/>
            </a:xfrm>
            <a:custGeom>
              <a:rect b="b" l="l" r="r" t="t"/>
              <a:pathLst>
                <a:path extrusionOk="0" h="2463" w="3657">
                  <a:moveTo>
                    <a:pt x="3325" y="0"/>
                  </a:moveTo>
                  <a:cubicBezTo>
                    <a:pt x="3293" y="0"/>
                    <a:pt x="3259" y="8"/>
                    <a:pt x="3226" y="24"/>
                  </a:cubicBezTo>
                  <a:cubicBezTo>
                    <a:pt x="2617" y="318"/>
                    <a:pt x="2002" y="577"/>
                    <a:pt x="1478" y="954"/>
                  </a:cubicBezTo>
                  <a:cubicBezTo>
                    <a:pt x="981" y="1304"/>
                    <a:pt x="520" y="1744"/>
                    <a:pt x="107" y="2178"/>
                  </a:cubicBezTo>
                  <a:cubicBezTo>
                    <a:pt x="0" y="2312"/>
                    <a:pt x="111" y="2462"/>
                    <a:pt x="234" y="2462"/>
                  </a:cubicBezTo>
                  <a:cubicBezTo>
                    <a:pt x="272" y="2462"/>
                    <a:pt x="311" y="2448"/>
                    <a:pt x="345" y="2416"/>
                  </a:cubicBezTo>
                  <a:cubicBezTo>
                    <a:pt x="778" y="2003"/>
                    <a:pt x="1247" y="1626"/>
                    <a:pt x="1743" y="1304"/>
                  </a:cubicBezTo>
                  <a:cubicBezTo>
                    <a:pt x="2296" y="954"/>
                    <a:pt x="2876" y="724"/>
                    <a:pt x="3429" y="402"/>
                  </a:cubicBezTo>
                  <a:cubicBezTo>
                    <a:pt x="3657" y="276"/>
                    <a:pt x="3519" y="0"/>
                    <a:pt x="33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79"/>
            <p:cNvSpPr/>
            <p:nvPr/>
          </p:nvSpPr>
          <p:spPr>
            <a:xfrm>
              <a:off x="1842756" y="4177721"/>
              <a:ext cx="23256" cy="10103"/>
            </a:xfrm>
            <a:custGeom>
              <a:rect b="b" l="l" r="r" t="t"/>
              <a:pathLst>
                <a:path extrusionOk="0" h="444" w="1022">
                  <a:moveTo>
                    <a:pt x="784" y="1"/>
                  </a:moveTo>
                  <a:cubicBezTo>
                    <a:pt x="728" y="1"/>
                    <a:pt x="700" y="29"/>
                    <a:pt x="672" y="63"/>
                  </a:cubicBezTo>
                  <a:cubicBezTo>
                    <a:pt x="644" y="63"/>
                    <a:pt x="644" y="91"/>
                    <a:pt x="644" y="91"/>
                  </a:cubicBezTo>
                  <a:lnTo>
                    <a:pt x="609" y="119"/>
                  </a:lnTo>
                  <a:lnTo>
                    <a:pt x="294" y="119"/>
                  </a:lnTo>
                  <a:cubicBezTo>
                    <a:pt x="259" y="91"/>
                    <a:pt x="231" y="91"/>
                    <a:pt x="203" y="91"/>
                  </a:cubicBezTo>
                  <a:lnTo>
                    <a:pt x="147" y="91"/>
                  </a:lnTo>
                  <a:cubicBezTo>
                    <a:pt x="120" y="119"/>
                    <a:pt x="85" y="119"/>
                    <a:pt x="57" y="147"/>
                  </a:cubicBezTo>
                  <a:cubicBezTo>
                    <a:pt x="29" y="175"/>
                    <a:pt x="29" y="203"/>
                    <a:pt x="29" y="238"/>
                  </a:cubicBezTo>
                  <a:cubicBezTo>
                    <a:pt x="1" y="266"/>
                    <a:pt x="29" y="322"/>
                    <a:pt x="57" y="350"/>
                  </a:cubicBezTo>
                  <a:lnTo>
                    <a:pt x="203" y="350"/>
                  </a:lnTo>
                  <a:lnTo>
                    <a:pt x="231" y="378"/>
                  </a:lnTo>
                  <a:cubicBezTo>
                    <a:pt x="259" y="413"/>
                    <a:pt x="294" y="413"/>
                    <a:pt x="322" y="441"/>
                  </a:cubicBezTo>
                  <a:lnTo>
                    <a:pt x="553" y="441"/>
                  </a:lnTo>
                  <a:cubicBezTo>
                    <a:pt x="609" y="441"/>
                    <a:pt x="672" y="441"/>
                    <a:pt x="728" y="413"/>
                  </a:cubicBezTo>
                  <a:lnTo>
                    <a:pt x="784" y="413"/>
                  </a:lnTo>
                  <a:cubicBezTo>
                    <a:pt x="797" y="434"/>
                    <a:pt x="813" y="443"/>
                    <a:pt x="828" y="443"/>
                  </a:cubicBezTo>
                  <a:cubicBezTo>
                    <a:pt x="853" y="443"/>
                    <a:pt x="875" y="418"/>
                    <a:pt x="875" y="378"/>
                  </a:cubicBezTo>
                  <a:lnTo>
                    <a:pt x="875" y="350"/>
                  </a:lnTo>
                  <a:cubicBezTo>
                    <a:pt x="875" y="322"/>
                    <a:pt x="875" y="294"/>
                    <a:pt x="847" y="294"/>
                  </a:cubicBezTo>
                  <a:lnTo>
                    <a:pt x="847" y="266"/>
                  </a:lnTo>
                  <a:cubicBezTo>
                    <a:pt x="903" y="266"/>
                    <a:pt x="959" y="238"/>
                    <a:pt x="994" y="175"/>
                  </a:cubicBezTo>
                  <a:cubicBezTo>
                    <a:pt x="1022" y="175"/>
                    <a:pt x="1022" y="119"/>
                    <a:pt x="994" y="91"/>
                  </a:cubicBezTo>
                  <a:cubicBezTo>
                    <a:pt x="959" y="29"/>
                    <a:pt x="875" y="1"/>
                    <a:pt x="784"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79"/>
            <p:cNvSpPr/>
            <p:nvPr/>
          </p:nvSpPr>
          <p:spPr>
            <a:xfrm>
              <a:off x="1837500" y="4142860"/>
              <a:ext cx="14518" cy="9534"/>
            </a:xfrm>
            <a:custGeom>
              <a:rect b="b" l="l" r="r" t="t"/>
              <a:pathLst>
                <a:path extrusionOk="0" h="419" w="638">
                  <a:moveTo>
                    <a:pt x="283" y="1"/>
                  </a:moveTo>
                  <a:cubicBezTo>
                    <a:pt x="199" y="1"/>
                    <a:pt x="119" y="22"/>
                    <a:pt x="85" y="78"/>
                  </a:cubicBezTo>
                  <a:cubicBezTo>
                    <a:pt x="1" y="162"/>
                    <a:pt x="57" y="309"/>
                    <a:pt x="176" y="372"/>
                  </a:cubicBezTo>
                  <a:cubicBezTo>
                    <a:pt x="225" y="405"/>
                    <a:pt x="286" y="418"/>
                    <a:pt x="351" y="418"/>
                  </a:cubicBezTo>
                  <a:cubicBezTo>
                    <a:pt x="396" y="418"/>
                    <a:pt x="444" y="411"/>
                    <a:pt x="490" y="400"/>
                  </a:cubicBezTo>
                  <a:cubicBezTo>
                    <a:pt x="581" y="372"/>
                    <a:pt x="609" y="309"/>
                    <a:pt x="609" y="253"/>
                  </a:cubicBezTo>
                  <a:cubicBezTo>
                    <a:pt x="637" y="253"/>
                    <a:pt x="637" y="225"/>
                    <a:pt x="637" y="197"/>
                  </a:cubicBezTo>
                  <a:cubicBezTo>
                    <a:pt x="637" y="78"/>
                    <a:pt x="525" y="22"/>
                    <a:pt x="434" y="22"/>
                  </a:cubicBezTo>
                  <a:cubicBezTo>
                    <a:pt x="389" y="9"/>
                    <a:pt x="335" y="1"/>
                    <a:pt x="2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79"/>
            <p:cNvSpPr/>
            <p:nvPr/>
          </p:nvSpPr>
          <p:spPr>
            <a:xfrm>
              <a:off x="1869971" y="4169120"/>
              <a:ext cx="16566" cy="11833"/>
            </a:xfrm>
            <a:custGeom>
              <a:rect b="b" l="l" r="r" t="t"/>
              <a:pathLst>
                <a:path extrusionOk="0" h="520" w="728">
                  <a:moveTo>
                    <a:pt x="609" y="1"/>
                  </a:moveTo>
                  <a:cubicBezTo>
                    <a:pt x="581" y="1"/>
                    <a:pt x="553" y="29"/>
                    <a:pt x="525" y="57"/>
                  </a:cubicBezTo>
                  <a:cubicBezTo>
                    <a:pt x="517" y="50"/>
                    <a:pt x="508" y="46"/>
                    <a:pt x="497" y="46"/>
                  </a:cubicBezTo>
                  <a:cubicBezTo>
                    <a:pt x="466" y="46"/>
                    <a:pt x="427" y="73"/>
                    <a:pt x="406" y="120"/>
                  </a:cubicBezTo>
                  <a:cubicBezTo>
                    <a:pt x="385" y="73"/>
                    <a:pt x="365" y="46"/>
                    <a:pt x="330" y="46"/>
                  </a:cubicBezTo>
                  <a:cubicBezTo>
                    <a:pt x="318" y="46"/>
                    <a:pt x="304" y="50"/>
                    <a:pt x="287" y="57"/>
                  </a:cubicBezTo>
                  <a:cubicBezTo>
                    <a:pt x="231" y="92"/>
                    <a:pt x="203" y="148"/>
                    <a:pt x="147" y="204"/>
                  </a:cubicBezTo>
                  <a:cubicBezTo>
                    <a:pt x="147" y="176"/>
                    <a:pt x="112" y="176"/>
                    <a:pt x="112" y="176"/>
                  </a:cubicBezTo>
                  <a:cubicBezTo>
                    <a:pt x="84" y="176"/>
                    <a:pt x="56" y="176"/>
                    <a:pt x="28" y="204"/>
                  </a:cubicBezTo>
                  <a:cubicBezTo>
                    <a:pt x="0" y="267"/>
                    <a:pt x="28" y="295"/>
                    <a:pt x="56" y="351"/>
                  </a:cubicBezTo>
                  <a:cubicBezTo>
                    <a:pt x="56" y="379"/>
                    <a:pt x="56" y="407"/>
                    <a:pt x="84" y="441"/>
                  </a:cubicBezTo>
                  <a:cubicBezTo>
                    <a:pt x="84" y="469"/>
                    <a:pt x="112" y="469"/>
                    <a:pt x="112" y="497"/>
                  </a:cubicBezTo>
                  <a:cubicBezTo>
                    <a:pt x="130" y="513"/>
                    <a:pt x="149" y="520"/>
                    <a:pt x="167" y="520"/>
                  </a:cubicBezTo>
                  <a:cubicBezTo>
                    <a:pt x="215" y="520"/>
                    <a:pt x="259" y="472"/>
                    <a:pt x="259" y="407"/>
                  </a:cubicBezTo>
                  <a:cubicBezTo>
                    <a:pt x="259" y="379"/>
                    <a:pt x="259" y="351"/>
                    <a:pt x="287" y="351"/>
                  </a:cubicBezTo>
                  <a:cubicBezTo>
                    <a:pt x="322" y="295"/>
                    <a:pt x="350" y="267"/>
                    <a:pt x="378" y="267"/>
                  </a:cubicBezTo>
                  <a:cubicBezTo>
                    <a:pt x="378" y="232"/>
                    <a:pt x="406" y="232"/>
                    <a:pt x="406" y="232"/>
                  </a:cubicBezTo>
                  <a:cubicBezTo>
                    <a:pt x="434" y="267"/>
                    <a:pt x="434" y="323"/>
                    <a:pt x="497" y="323"/>
                  </a:cubicBezTo>
                  <a:lnTo>
                    <a:pt x="497" y="351"/>
                  </a:lnTo>
                  <a:cubicBezTo>
                    <a:pt x="511" y="379"/>
                    <a:pt x="539" y="393"/>
                    <a:pt x="571" y="393"/>
                  </a:cubicBezTo>
                  <a:cubicBezTo>
                    <a:pt x="603" y="393"/>
                    <a:pt x="640" y="379"/>
                    <a:pt x="672" y="351"/>
                  </a:cubicBezTo>
                  <a:cubicBezTo>
                    <a:pt x="672" y="323"/>
                    <a:pt x="672" y="267"/>
                    <a:pt x="700" y="232"/>
                  </a:cubicBezTo>
                  <a:cubicBezTo>
                    <a:pt x="700" y="176"/>
                    <a:pt x="700" y="148"/>
                    <a:pt x="728" y="92"/>
                  </a:cubicBezTo>
                  <a:cubicBezTo>
                    <a:pt x="728" y="57"/>
                    <a:pt x="672" y="1"/>
                    <a:pt x="6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79"/>
            <p:cNvSpPr/>
            <p:nvPr/>
          </p:nvSpPr>
          <p:spPr>
            <a:xfrm>
              <a:off x="1888426" y="4167231"/>
              <a:ext cx="6713" cy="7964"/>
            </a:xfrm>
            <a:custGeom>
              <a:rect b="b" l="l" r="r" t="t"/>
              <a:pathLst>
                <a:path extrusionOk="0" h="350" w="295">
                  <a:moveTo>
                    <a:pt x="147" y="0"/>
                  </a:moveTo>
                  <a:cubicBezTo>
                    <a:pt x="91" y="0"/>
                    <a:pt x="35" y="0"/>
                    <a:pt x="0" y="56"/>
                  </a:cubicBezTo>
                  <a:lnTo>
                    <a:pt x="0" y="140"/>
                  </a:lnTo>
                  <a:lnTo>
                    <a:pt x="0" y="175"/>
                  </a:lnTo>
                  <a:lnTo>
                    <a:pt x="35" y="175"/>
                  </a:lnTo>
                  <a:lnTo>
                    <a:pt x="35" y="203"/>
                  </a:lnTo>
                  <a:cubicBezTo>
                    <a:pt x="35" y="259"/>
                    <a:pt x="35" y="287"/>
                    <a:pt x="63" y="315"/>
                  </a:cubicBezTo>
                  <a:cubicBezTo>
                    <a:pt x="63" y="350"/>
                    <a:pt x="119" y="350"/>
                    <a:pt x="147" y="350"/>
                  </a:cubicBezTo>
                  <a:lnTo>
                    <a:pt x="175" y="315"/>
                  </a:lnTo>
                  <a:cubicBezTo>
                    <a:pt x="210" y="315"/>
                    <a:pt x="238" y="287"/>
                    <a:pt x="266" y="259"/>
                  </a:cubicBezTo>
                  <a:cubicBezTo>
                    <a:pt x="266" y="203"/>
                    <a:pt x="294" y="112"/>
                    <a:pt x="266" y="56"/>
                  </a:cubicBezTo>
                  <a:cubicBezTo>
                    <a:pt x="238" y="28"/>
                    <a:pt x="210" y="28"/>
                    <a:pt x="147" y="28"/>
                  </a:cubicBezTo>
                  <a:lnTo>
                    <a:pt x="1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79"/>
            <p:cNvSpPr/>
            <p:nvPr/>
          </p:nvSpPr>
          <p:spPr>
            <a:xfrm>
              <a:off x="1895116" y="4164523"/>
              <a:ext cx="7327" cy="8283"/>
            </a:xfrm>
            <a:custGeom>
              <a:rect b="b" l="l" r="r" t="t"/>
              <a:pathLst>
                <a:path extrusionOk="0" h="364" w="322">
                  <a:moveTo>
                    <a:pt x="175" y="0"/>
                  </a:moveTo>
                  <a:cubicBezTo>
                    <a:pt x="147" y="0"/>
                    <a:pt x="91" y="0"/>
                    <a:pt x="56" y="28"/>
                  </a:cubicBezTo>
                  <a:cubicBezTo>
                    <a:pt x="0" y="84"/>
                    <a:pt x="56" y="175"/>
                    <a:pt x="91" y="259"/>
                  </a:cubicBezTo>
                  <a:lnTo>
                    <a:pt x="91" y="294"/>
                  </a:lnTo>
                  <a:lnTo>
                    <a:pt x="91" y="322"/>
                  </a:lnTo>
                  <a:cubicBezTo>
                    <a:pt x="110" y="351"/>
                    <a:pt x="137" y="363"/>
                    <a:pt x="164" y="363"/>
                  </a:cubicBezTo>
                  <a:cubicBezTo>
                    <a:pt x="215" y="363"/>
                    <a:pt x="266" y="318"/>
                    <a:pt x="266" y="259"/>
                  </a:cubicBezTo>
                  <a:cubicBezTo>
                    <a:pt x="322" y="203"/>
                    <a:pt x="322" y="56"/>
                    <a:pt x="266" y="28"/>
                  </a:cubicBezTo>
                  <a:cubicBezTo>
                    <a:pt x="231" y="0"/>
                    <a:pt x="203" y="0"/>
                    <a:pt x="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79"/>
            <p:cNvSpPr/>
            <p:nvPr/>
          </p:nvSpPr>
          <p:spPr>
            <a:xfrm>
              <a:off x="1903057" y="4158470"/>
              <a:ext cx="8624" cy="9876"/>
            </a:xfrm>
            <a:custGeom>
              <a:rect b="b" l="l" r="r" t="t"/>
              <a:pathLst>
                <a:path extrusionOk="0" h="434" w="379">
                  <a:moveTo>
                    <a:pt x="148" y="0"/>
                  </a:moveTo>
                  <a:cubicBezTo>
                    <a:pt x="92" y="0"/>
                    <a:pt x="29" y="63"/>
                    <a:pt x="29" y="119"/>
                  </a:cubicBezTo>
                  <a:cubicBezTo>
                    <a:pt x="1" y="147"/>
                    <a:pt x="1" y="147"/>
                    <a:pt x="1" y="175"/>
                  </a:cubicBezTo>
                  <a:cubicBezTo>
                    <a:pt x="1" y="210"/>
                    <a:pt x="1" y="294"/>
                    <a:pt x="57" y="322"/>
                  </a:cubicBezTo>
                  <a:cubicBezTo>
                    <a:pt x="57" y="350"/>
                    <a:pt x="92" y="385"/>
                    <a:pt x="120" y="413"/>
                  </a:cubicBezTo>
                  <a:cubicBezTo>
                    <a:pt x="134" y="427"/>
                    <a:pt x="155" y="434"/>
                    <a:pt x="176" y="434"/>
                  </a:cubicBezTo>
                  <a:cubicBezTo>
                    <a:pt x="197" y="434"/>
                    <a:pt x="218" y="427"/>
                    <a:pt x="232" y="413"/>
                  </a:cubicBezTo>
                  <a:cubicBezTo>
                    <a:pt x="294" y="385"/>
                    <a:pt x="294" y="322"/>
                    <a:pt x="294" y="266"/>
                  </a:cubicBezTo>
                  <a:cubicBezTo>
                    <a:pt x="322" y="266"/>
                    <a:pt x="322" y="238"/>
                    <a:pt x="322" y="238"/>
                  </a:cubicBezTo>
                  <a:lnTo>
                    <a:pt x="322" y="210"/>
                  </a:lnTo>
                  <a:cubicBezTo>
                    <a:pt x="350" y="175"/>
                    <a:pt x="350" y="175"/>
                    <a:pt x="350" y="147"/>
                  </a:cubicBezTo>
                  <a:cubicBezTo>
                    <a:pt x="378" y="63"/>
                    <a:pt x="294" y="0"/>
                    <a:pt x="204" y="0"/>
                  </a:cubicBezTo>
                  <a:lnTo>
                    <a:pt x="204" y="35"/>
                  </a:lnTo>
                  <a:cubicBezTo>
                    <a:pt x="204" y="0"/>
                    <a:pt x="176" y="0"/>
                    <a:pt x="1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79"/>
            <p:cNvSpPr/>
            <p:nvPr/>
          </p:nvSpPr>
          <p:spPr>
            <a:xfrm>
              <a:off x="1869334" y="4183933"/>
              <a:ext cx="10513" cy="10194"/>
            </a:xfrm>
            <a:custGeom>
              <a:rect b="b" l="l" r="r" t="t"/>
              <a:pathLst>
                <a:path extrusionOk="0" h="448" w="462">
                  <a:moveTo>
                    <a:pt x="313" y="0"/>
                  </a:moveTo>
                  <a:cubicBezTo>
                    <a:pt x="276" y="0"/>
                    <a:pt x="242" y="16"/>
                    <a:pt x="231" y="49"/>
                  </a:cubicBezTo>
                  <a:cubicBezTo>
                    <a:pt x="175" y="49"/>
                    <a:pt x="140" y="77"/>
                    <a:pt x="140" y="105"/>
                  </a:cubicBezTo>
                  <a:lnTo>
                    <a:pt x="140" y="140"/>
                  </a:lnTo>
                  <a:cubicBezTo>
                    <a:pt x="112" y="168"/>
                    <a:pt x="84" y="196"/>
                    <a:pt x="84" y="224"/>
                  </a:cubicBezTo>
                  <a:cubicBezTo>
                    <a:pt x="56" y="224"/>
                    <a:pt x="56" y="224"/>
                    <a:pt x="56" y="252"/>
                  </a:cubicBezTo>
                  <a:lnTo>
                    <a:pt x="56" y="280"/>
                  </a:lnTo>
                  <a:lnTo>
                    <a:pt x="28" y="280"/>
                  </a:lnTo>
                  <a:cubicBezTo>
                    <a:pt x="0" y="343"/>
                    <a:pt x="28" y="399"/>
                    <a:pt x="56" y="427"/>
                  </a:cubicBezTo>
                  <a:cubicBezTo>
                    <a:pt x="84" y="441"/>
                    <a:pt x="105" y="448"/>
                    <a:pt x="124" y="448"/>
                  </a:cubicBezTo>
                  <a:cubicBezTo>
                    <a:pt x="142" y="448"/>
                    <a:pt x="158" y="441"/>
                    <a:pt x="175" y="427"/>
                  </a:cubicBezTo>
                  <a:lnTo>
                    <a:pt x="287" y="427"/>
                  </a:lnTo>
                  <a:cubicBezTo>
                    <a:pt x="303" y="434"/>
                    <a:pt x="320" y="437"/>
                    <a:pt x="337" y="437"/>
                  </a:cubicBezTo>
                  <a:cubicBezTo>
                    <a:pt x="387" y="437"/>
                    <a:pt x="434" y="406"/>
                    <a:pt x="434" y="343"/>
                  </a:cubicBezTo>
                  <a:cubicBezTo>
                    <a:pt x="462" y="315"/>
                    <a:pt x="462" y="280"/>
                    <a:pt x="434" y="224"/>
                  </a:cubicBezTo>
                  <a:lnTo>
                    <a:pt x="434" y="140"/>
                  </a:lnTo>
                  <a:lnTo>
                    <a:pt x="434" y="105"/>
                  </a:lnTo>
                  <a:cubicBezTo>
                    <a:pt x="434" y="37"/>
                    <a:pt x="370"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79"/>
            <p:cNvSpPr/>
            <p:nvPr/>
          </p:nvSpPr>
          <p:spPr>
            <a:xfrm>
              <a:off x="1880461" y="4184798"/>
              <a:ext cx="16748" cy="15314"/>
            </a:xfrm>
            <a:custGeom>
              <a:rect b="b" l="l" r="r" t="t"/>
              <a:pathLst>
                <a:path extrusionOk="0" h="673" w="736">
                  <a:moveTo>
                    <a:pt x="260" y="0"/>
                  </a:moveTo>
                  <a:cubicBezTo>
                    <a:pt x="243" y="0"/>
                    <a:pt x="226" y="4"/>
                    <a:pt x="211" y="11"/>
                  </a:cubicBezTo>
                  <a:cubicBezTo>
                    <a:pt x="148" y="39"/>
                    <a:pt x="120" y="102"/>
                    <a:pt x="92" y="158"/>
                  </a:cubicBezTo>
                  <a:cubicBezTo>
                    <a:pt x="92" y="158"/>
                    <a:pt x="92" y="186"/>
                    <a:pt x="64" y="186"/>
                  </a:cubicBezTo>
                  <a:lnTo>
                    <a:pt x="64" y="214"/>
                  </a:lnTo>
                  <a:lnTo>
                    <a:pt x="64" y="242"/>
                  </a:lnTo>
                  <a:cubicBezTo>
                    <a:pt x="36" y="242"/>
                    <a:pt x="36" y="277"/>
                    <a:pt x="36" y="277"/>
                  </a:cubicBezTo>
                  <a:cubicBezTo>
                    <a:pt x="1" y="333"/>
                    <a:pt x="1" y="389"/>
                    <a:pt x="64" y="452"/>
                  </a:cubicBezTo>
                  <a:cubicBezTo>
                    <a:pt x="64" y="480"/>
                    <a:pt x="92" y="480"/>
                    <a:pt x="120" y="508"/>
                  </a:cubicBezTo>
                  <a:lnTo>
                    <a:pt x="148" y="508"/>
                  </a:lnTo>
                  <a:cubicBezTo>
                    <a:pt x="172" y="529"/>
                    <a:pt x="199" y="538"/>
                    <a:pt x="225" y="538"/>
                  </a:cubicBezTo>
                  <a:cubicBezTo>
                    <a:pt x="267" y="538"/>
                    <a:pt x="305" y="514"/>
                    <a:pt x="322" y="480"/>
                  </a:cubicBezTo>
                  <a:cubicBezTo>
                    <a:pt x="322" y="508"/>
                    <a:pt x="322" y="536"/>
                    <a:pt x="350" y="536"/>
                  </a:cubicBezTo>
                  <a:cubicBezTo>
                    <a:pt x="399" y="606"/>
                    <a:pt x="499" y="673"/>
                    <a:pt x="580" y="673"/>
                  </a:cubicBezTo>
                  <a:cubicBezTo>
                    <a:pt x="603" y="673"/>
                    <a:pt x="625" y="667"/>
                    <a:pt x="644" y="655"/>
                  </a:cubicBezTo>
                  <a:cubicBezTo>
                    <a:pt x="700" y="627"/>
                    <a:pt x="735" y="564"/>
                    <a:pt x="735" y="508"/>
                  </a:cubicBezTo>
                  <a:cubicBezTo>
                    <a:pt x="735" y="417"/>
                    <a:pt x="700" y="389"/>
                    <a:pt x="700" y="333"/>
                  </a:cubicBezTo>
                  <a:lnTo>
                    <a:pt x="700" y="305"/>
                  </a:lnTo>
                  <a:lnTo>
                    <a:pt x="700" y="277"/>
                  </a:lnTo>
                  <a:lnTo>
                    <a:pt x="700" y="242"/>
                  </a:lnTo>
                  <a:cubicBezTo>
                    <a:pt x="729" y="196"/>
                    <a:pt x="692" y="151"/>
                    <a:pt x="647" y="151"/>
                  </a:cubicBezTo>
                  <a:cubicBezTo>
                    <a:pt x="637" y="151"/>
                    <a:pt x="626" y="153"/>
                    <a:pt x="616" y="158"/>
                  </a:cubicBezTo>
                  <a:cubicBezTo>
                    <a:pt x="560" y="158"/>
                    <a:pt x="525" y="186"/>
                    <a:pt x="525" y="242"/>
                  </a:cubicBezTo>
                  <a:cubicBezTo>
                    <a:pt x="497" y="242"/>
                    <a:pt x="497" y="277"/>
                    <a:pt x="469" y="305"/>
                  </a:cubicBezTo>
                  <a:cubicBezTo>
                    <a:pt x="469" y="305"/>
                    <a:pt x="469" y="333"/>
                    <a:pt x="441" y="361"/>
                  </a:cubicBezTo>
                  <a:cubicBezTo>
                    <a:pt x="413" y="361"/>
                    <a:pt x="385" y="389"/>
                    <a:pt x="350" y="417"/>
                  </a:cubicBezTo>
                  <a:cubicBezTo>
                    <a:pt x="350" y="361"/>
                    <a:pt x="350" y="333"/>
                    <a:pt x="385" y="277"/>
                  </a:cubicBezTo>
                  <a:lnTo>
                    <a:pt x="385" y="67"/>
                  </a:lnTo>
                  <a:cubicBezTo>
                    <a:pt x="360" y="26"/>
                    <a:pt x="308" y="0"/>
                    <a:pt x="2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79"/>
            <p:cNvSpPr/>
            <p:nvPr/>
          </p:nvSpPr>
          <p:spPr>
            <a:xfrm>
              <a:off x="1897823" y="4190282"/>
              <a:ext cx="9876" cy="11969"/>
            </a:xfrm>
            <a:custGeom>
              <a:rect b="b" l="l" r="r" t="t"/>
              <a:pathLst>
                <a:path extrusionOk="0" h="526" w="434">
                  <a:moveTo>
                    <a:pt x="322" y="1"/>
                  </a:moveTo>
                  <a:cubicBezTo>
                    <a:pt x="259" y="1"/>
                    <a:pt x="231" y="64"/>
                    <a:pt x="231" y="92"/>
                  </a:cubicBezTo>
                  <a:cubicBezTo>
                    <a:pt x="203" y="120"/>
                    <a:pt x="231" y="176"/>
                    <a:pt x="203" y="211"/>
                  </a:cubicBezTo>
                  <a:cubicBezTo>
                    <a:pt x="203" y="211"/>
                    <a:pt x="175" y="239"/>
                    <a:pt x="147" y="239"/>
                  </a:cubicBezTo>
                  <a:cubicBezTo>
                    <a:pt x="147" y="267"/>
                    <a:pt x="112" y="267"/>
                    <a:pt x="112" y="295"/>
                  </a:cubicBezTo>
                  <a:cubicBezTo>
                    <a:pt x="56" y="323"/>
                    <a:pt x="28" y="351"/>
                    <a:pt x="28" y="386"/>
                  </a:cubicBezTo>
                  <a:cubicBezTo>
                    <a:pt x="0" y="441"/>
                    <a:pt x="28" y="497"/>
                    <a:pt x="84" y="497"/>
                  </a:cubicBezTo>
                  <a:cubicBezTo>
                    <a:pt x="147" y="525"/>
                    <a:pt x="175" y="525"/>
                    <a:pt x="231" y="525"/>
                  </a:cubicBezTo>
                  <a:cubicBezTo>
                    <a:pt x="259" y="497"/>
                    <a:pt x="322" y="497"/>
                    <a:pt x="350" y="497"/>
                  </a:cubicBezTo>
                  <a:cubicBezTo>
                    <a:pt x="350" y="469"/>
                    <a:pt x="378" y="469"/>
                    <a:pt x="378" y="469"/>
                  </a:cubicBezTo>
                  <a:cubicBezTo>
                    <a:pt x="406" y="441"/>
                    <a:pt x="406" y="441"/>
                    <a:pt x="406" y="414"/>
                  </a:cubicBezTo>
                  <a:cubicBezTo>
                    <a:pt x="434" y="351"/>
                    <a:pt x="406" y="295"/>
                    <a:pt x="406" y="239"/>
                  </a:cubicBezTo>
                  <a:cubicBezTo>
                    <a:pt x="406" y="211"/>
                    <a:pt x="406" y="211"/>
                    <a:pt x="378" y="176"/>
                  </a:cubicBezTo>
                  <a:lnTo>
                    <a:pt x="378" y="92"/>
                  </a:lnTo>
                  <a:cubicBezTo>
                    <a:pt x="406" y="92"/>
                    <a:pt x="406" y="64"/>
                    <a:pt x="378" y="64"/>
                  </a:cubicBezTo>
                  <a:cubicBezTo>
                    <a:pt x="378" y="1"/>
                    <a:pt x="350" y="1"/>
                    <a:pt x="3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79"/>
            <p:cNvSpPr/>
            <p:nvPr/>
          </p:nvSpPr>
          <p:spPr>
            <a:xfrm>
              <a:off x="1834178" y="4140539"/>
              <a:ext cx="21185" cy="19569"/>
            </a:xfrm>
            <a:custGeom>
              <a:rect b="b" l="l" r="r" t="t"/>
              <a:pathLst>
                <a:path extrusionOk="0" h="860" w="931">
                  <a:moveTo>
                    <a:pt x="671" y="236"/>
                  </a:moveTo>
                  <a:cubicBezTo>
                    <a:pt x="699" y="264"/>
                    <a:pt x="727" y="264"/>
                    <a:pt x="755" y="299"/>
                  </a:cubicBezTo>
                  <a:lnTo>
                    <a:pt x="755" y="327"/>
                  </a:lnTo>
                  <a:lnTo>
                    <a:pt x="727" y="327"/>
                  </a:lnTo>
                  <a:cubicBezTo>
                    <a:pt x="727" y="327"/>
                    <a:pt x="699" y="299"/>
                    <a:pt x="671" y="299"/>
                  </a:cubicBezTo>
                  <a:lnTo>
                    <a:pt x="671" y="236"/>
                  </a:lnTo>
                  <a:close/>
                  <a:moveTo>
                    <a:pt x="446" y="169"/>
                  </a:moveTo>
                  <a:cubicBezTo>
                    <a:pt x="498" y="169"/>
                    <a:pt x="541" y="188"/>
                    <a:pt x="580" y="208"/>
                  </a:cubicBezTo>
                  <a:cubicBezTo>
                    <a:pt x="552" y="236"/>
                    <a:pt x="524" y="299"/>
                    <a:pt x="524" y="327"/>
                  </a:cubicBezTo>
                  <a:cubicBezTo>
                    <a:pt x="524" y="383"/>
                    <a:pt x="552" y="411"/>
                    <a:pt x="580" y="439"/>
                  </a:cubicBezTo>
                  <a:lnTo>
                    <a:pt x="524" y="439"/>
                  </a:lnTo>
                  <a:cubicBezTo>
                    <a:pt x="378" y="439"/>
                    <a:pt x="259" y="383"/>
                    <a:pt x="203" y="264"/>
                  </a:cubicBezTo>
                  <a:cubicBezTo>
                    <a:pt x="259" y="208"/>
                    <a:pt x="322" y="180"/>
                    <a:pt x="378" y="180"/>
                  </a:cubicBezTo>
                  <a:cubicBezTo>
                    <a:pt x="402" y="172"/>
                    <a:pt x="425" y="169"/>
                    <a:pt x="446" y="169"/>
                  </a:cubicBezTo>
                  <a:close/>
                  <a:moveTo>
                    <a:pt x="428" y="0"/>
                  </a:moveTo>
                  <a:cubicBezTo>
                    <a:pt x="401" y="0"/>
                    <a:pt x="375" y="2"/>
                    <a:pt x="350" y="5"/>
                  </a:cubicBezTo>
                  <a:cubicBezTo>
                    <a:pt x="147" y="61"/>
                    <a:pt x="28" y="264"/>
                    <a:pt x="0" y="474"/>
                  </a:cubicBezTo>
                  <a:cubicBezTo>
                    <a:pt x="56" y="439"/>
                    <a:pt x="112" y="383"/>
                    <a:pt x="147" y="327"/>
                  </a:cubicBezTo>
                  <a:cubicBezTo>
                    <a:pt x="175" y="474"/>
                    <a:pt x="350" y="558"/>
                    <a:pt x="497" y="586"/>
                  </a:cubicBezTo>
                  <a:cubicBezTo>
                    <a:pt x="552" y="586"/>
                    <a:pt x="636" y="558"/>
                    <a:pt x="699" y="558"/>
                  </a:cubicBezTo>
                  <a:cubicBezTo>
                    <a:pt x="580" y="677"/>
                    <a:pt x="406" y="788"/>
                    <a:pt x="231" y="788"/>
                  </a:cubicBezTo>
                  <a:cubicBezTo>
                    <a:pt x="203" y="788"/>
                    <a:pt x="175" y="851"/>
                    <a:pt x="231" y="851"/>
                  </a:cubicBezTo>
                  <a:cubicBezTo>
                    <a:pt x="261" y="857"/>
                    <a:pt x="290" y="860"/>
                    <a:pt x="320" y="860"/>
                  </a:cubicBezTo>
                  <a:cubicBezTo>
                    <a:pt x="581" y="860"/>
                    <a:pt x="820" y="647"/>
                    <a:pt x="902" y="383"/>
                  </a:cubicBezTo>
                  <a:cubicBezTo>
                    <a:pt x="930" y="355"/>
                    <a:pt x="930" y="299"/>
                    <a:pt x="902" y="236"/>
                  </a:cubicBezTo>
                  <a:cubicBezTo>
                    <a:pt x="798" y="83"/>
                    <a:pt x="609" y="0"/>
                    <a:pt x="4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79"/>
            <p:cNvSpPr/>
            <p:nvPr/>
          </p:nvSpPr>
          <p:spPr>
            <a:xfrm>
              <a:off x="1829149" y="4154693"/>
              <a:ext cx="11560" cy="8579"/>
            </a:xfrm>
            <a:custGeom>
              <a:rect b="b" l="l" r="r" t="t"/>
              <a:pathLst>
                <a:path extrusionOk="0" h="377" w="508">
                  <a:moveTo>
                    <a:pt x="19" y="0"/>
                  </a:moveTo>
                  <a:cubicBezTo>
                    <a:pt x="8" y="0"/>
                    <a:pt x="1" y="9"/>
                    <a:pt x="18" y="27"/>
                  </a:cubicBezTo>
                  <a:cubicBezTo>
                    <a:pt x="46" y="139"/>
                    <a:pt x="74" y="229"/>
                    <a:pt x="158" y="285"/>
                  </a:cubicBezTo>
                  <a:cubicBezTo>
                    <a:pt x="249" y="341"/>
                    <a:pt x="368" y="341"/>
                    <a:pt x="480" y="376"/>
                  </a:cubicBezTo>
                  <a:cubicBezTo>
                    <a:pt x="508" y="376"/>
                    <a:pt x="508" y="313"/>
                    <a:pt x="480" y="313"/>
                  </a:cubicBezTo>
                  <a:cubicBezTo>
                    <a:pt x="396" y="285"/>
                    <a:pt x="333" y="285"/>
                    <a:pt x="249" y="229"/>
                  </a:cubicBezTo>
                  <a:cubicBezTo>
                    <a:pt x="158" y="201"/>
                    <a:pt x="74" y="111"/>
                    <a:pt x="46" y="27"/>
                  </a:cubicBezTo>
                  <a:cubicBezTo>
                    <a:pt x="46" y="9"/>
                    <a:pt x="31" y="0"/>
                    <a:pt x="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79"/>
            <p:cNvSpPr/>
            <p:nvPr/>
          </p:nvSpPr>
          <p:spPr>
            <a:xfrm>
              <a:off x="1823506" y="4160541"/>
              <a:ext cx="17021" cy="7168"/>
            </a:xfrm>
            <a:custGeom>
              <a:rect b="b" l="l" r="r" t="t"/>
              <a:pathLst>
                <a:path extrusionOk="0" h="315" w="748">
                  <a:moveTo>
                    <a:pt x="57" y="0"/>
                  </a:moveTo>
                  <a:cubicBezTo>
                    <a:pt x="29" y="0"/>
                    <a:pt x="1" y="28"/>
                    <a:pt x="29" y="56"/>
                  </a:cubicBezTo>
                  <a:cubicBezTo>
                    <a:pt x="178" y="185"/>
                    <a:pt x="331" y="314"/>
                    <a:pt x="505" y="314"/>
                  </a:cubicBezTo>
                  <a:cubicBezTo>
                    <a:pt x="567" y="314"/>
                    <a:pt x="632" y="298"/>
                    <a:pt x="700" y="259"/>
                  </a:cubicBezTo>
                  <a:cubicBezTo>
                    <a:pt x="748" y="235"/>
                    <a:pt x="734" y="170"/>
                    <a:pt x="693" y="170"/>
                  </a:cubicBezTo>
                  <a:cubicBezTo>
                    <a:pt x="687" y="170"/>
                    <a:pt x="680" y="171"/>
                    <a:pt x="672" y="175"/>
                  </a:cubicBezTo>
                  <a:cubicBezTo>
                    <a:pt x="610" y="198"/>
                    <a:pt x="553" y="208"/>
                    <a:pt x="498" y="208"/>
                  </a:cubicBezTo>
                  <a:cubicBezTo>
                    <a:pt x="346" y="208"/>
                    <a:pt x="210" y="129"/>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79"/>
            <p:cNvSpPr/>
            <p:nvPr/>
          </p:nvSpPr>
          <p:spPr>
            <a:xfrm>
              <a:off x="1828239" y="4135442"/>
              <a:ext cx="27761" cy="9375"/>
            </a:xfrm>
            <a:custGeom>
              <a:rect b="b" l="l" r="r" t="t"/>
              <a:pathLst>
                <a:path extrusionOk="0" h="412" w="1220">
                  <a:moveTo>
                    <a:pt x="705" y="0"/>
                  </a:moveTo>
                  <a:cubicBezTo>
                    <a:pt x="450" y="0"/>
                    <a:pt x="231" y="100"/>
                    <a:pt x="23" y="348"/>
                  </a:cubicBezTo>
                  <a:cubicBezTo>
                    <a:pt x="1" y="371"/>
                    <a:pt x="15" y="412"/>
                    <a:pt x="39" y="412"/>
                  </a:cubicBezTo>
                  <a:cubicBezTo>
                    <a:pt x="45" y="412"/>
                    <a:pt x="52" y="409"/>
                    <a:pt x="58" y="404"/>
                  </a:cubicBezTo>
                  <a:cubicBezTo>
                    <a:pt x="198" y="257"/>
                    <a:pt x="345" y="173"/>
                    <a:pt x="520" y="138"/>
                  </a:cubicBezTo>
                  <a:cubicBezTo>
                    <a:pt x="566" y="126"/>
                    <a:pt x="612" y="121"/>
                    <a:pt x="659" y="121"/>
                  </a:cubicBezTo>
                  <a:cubicBezTo>
                    <a:pt x="818" y="121"/>
                    <a:pt x="978" y="180"/>
                    <a:pt x="1135" y="201"/>
                  </a:cubicBezTo>
                  <a:cubicBezTo>
                    <a:pt x="1191" y="201"/>
                    <a:pt x="1219" y="110"/>
                    <a:pt x="1163" y="83"/>
                  </a:cubicBezTo>
                  <a:cubicBezTo>
                    <a:pt x="997" y="30"/>
                    <a:pt x="846" y="0"/>
                    <a:pt x="7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79"/>
            <p:cNvSpPr/>
            <p:nvPr/>
          </p:nvSpPr>
          <p:spPr>
            <a:xfrm>
              <a:off x="1863281" y="4141154"/>
              <a:ext cx="16566" cy="8419"/>
            </a:xfrm>
            <a:custGeom>
              <a:rect b="b" l="l" r="r" t="t"/>
              <a:pathLst>
                <a:path extrusionOk="0" h="370" w="728">
                  <a:moveTo>
                    <a:pt x="488" y="1"/>
                  </a:moveTo>
                  <a:cubicBezTo>
                    <a:pt x="334" y="1"/>
                    <a:pt x="111" y="74"/>
                    <a:pt x="57" y="153"/>
                  </a:cubicBezTo>
                  <a:cubicBezTo>
                    <a:pt x="1" y="237"/>
                    <a:pt x="120" y="300"/>
                    <a:pt x="175" y="328"/>
                  </a:cubicBezTo>
                  <a:cubicBezTo>
                    <a:pt x="249" y="356"/>
                    <a:pt x="322" y="370"/>
                    <a:pt x="391" y="370"/>
                  </a:cubicBezTo>
                  <a:cubicBezTo>
                    <a:pt x="460" y="370"/>
                    <a:pt x="525" y="356"/>
                    <a:pt x="581" y="328"/>
                  </a:cubicBezTo>
                  <a:cubicBezTo>
                    <a:pt x="644" y="300"/>
                    <a:pt x="616" y="237"/>
                    <a:pt x="581" y="237"/>
                  </a:cubicBezTo>
                  <a:cubicBezTo>
                    <a:pt x="553" y="209"/>
                    <a:pt x="525" y="209"/>
                    <a:pt x="497" y="209"/>
                  </a:cubicBezTo>
                  <a:cubicBezTo>
                    <a:pt x="525" y="209"/>
                    <a:pt x="553" y="181"/>
                    <a:pt x="616" y="153"/>
                  </a:cubicBezTo>
                  <a:lnTo>
                    <a:pt x="644" y="125"/>
                  </a:lnTo>
                  <a:lnTo>
                    <a:pt x="672" y="125"/>
                  </a:lnTo>
                  <a:cubicBezTo>
                    <a:pt x="728" y="97"/>
                    <a:pt x="700" y="6"/>
                    <a:pt x="644" y="6"/>
                  </a:cubicBezTo>
                  <a:lnTo>
                    <a:pt x="553" y="6"/>
                  </a:lnTo>
                  <a:cubicBezTo>
                    <a:pt x="533" y="3"/>
                    <a:pt x="511" y="1"/>
                    <a:pt x="4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79"/>
            <p:cNvSpPr/>
            <p:nvPr/>
          </p:nvSpPr>
          <p:spPr>
            <a:xfrm>
              <a:off x="1785004" y="4171987"/>
              <a:ext cx="14540" cy="32494"/>
            </a:xfrm>
            <a:custGeom>
              <a:rect b="b" l="l" r="r" t="t"/>
              <a:pathLst>
                <a:path extrusionOk="0" h="1428" w="639">
                  <a:moveTo>
                    <a:pt x="32" y="1"/>
                  </a:moveTo>
                  <a:cubicBezTo>
                    <a:pt x="16" y="1"/>
                    <a:pt x="0" y="8"/>
                    <a:pt x="0" y="22"/>
                  </a:cubicBezTo>
                  <a:cubicBezTo>
                    <a:pt x="0" y="546"/>
                    <a:pt x="63" y="1127"/>
                    <a:pt x="560" y="1420"/>
                  </a:cubicBezTo>
                  <a:cubicBezTo>
                    <a:pt x="565" y="1425"/>
                    <a:pt x="571" y="1428"/>
                    <a:pt x="577" y="1428"/>
                  </a:cubicBezTo>
                  <a:cubicBezTo>
                    <a:pt x="605" y="1428"/>
                    <a:pt x="639" y="1381"/>
                    <a:pt x="616" y="1329"/>
                  </a:cubicBezTo>
                  <a:cubicBezTo>
                    <a:pt x="238" y="980"/>
                    <a:pt x="91" y="546"/>
                    <a:pt x="63" y="22"/>
                  </a:cubicBezTo>
                  <a:cubicBezTo>
                    <a:pt x="63" y="8"/>
                    <a:pt x="48"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79"/>
            <p:cNvSpPr/>
            <p:nvPr/>
          </p:nvSpPr>
          <p:spPr>
            <a:xfrm>
              <a:off x="1772443" y="4184411"/>
              <a:ext cx="21185" cy="24689"/>
            </a:xfrm>
            <a:custGeom>
              <a:rect b="b" l="l" r="r" t="t"/>
              <a:pathLst>
                <a:path extrusionOk="0" h="1085" w="931">
                  <a:moveTo>
                    <a:pt x="28" y="0"/>
                  </a:moveTo>
                  <a:cubicBezTo>
                    <a:pt x="28" y="0"/>
                    <a:pt x="0" y="0"/>
                    <a:pt x="28" y="28"/>
                  </a:cubicBezTo>
                  <a:cubicBezTo>
                    <a:pt x="119" y="231"/>
                    <a:pt x="147" y="497"/>
                    <a:pt x="294" y="672"/>
                  </a:cubicBezTo>
                  <a:cubicBezTo>
                    <a:pt x="441" y="874"/>
                    <a:pt x="643" y="993"/>
                    <a:pt x="846" y="1077"/>
                  </a:cubicBezTo>
                  <a:cubicBezTo>
                    <a:pt x="851" y="1082"/>
                    <a:pt x="858" y="1085"/>
                    <a:pt x="865" y="1085"/>
                  </a:cubicBezTo>
                  <a:cubicBezTo>
                    <a:pt x="895" y="1085"/>
                    <a:pt x="930" y="1044"/>
                    <a:pt x="902" y="1021"/>
                  </a:cubicBezTo>
                  <a:cubicBezTo>
                    <a:pt x="727" y="902"/>
                    <a:pt x="524" y="783"/>
                    <a:pt x="413" y="644"/>
                  </a:cubicBezTo>
                  <a:cubicBezTo>
                    <a:pt x="238" y="469"/>
                    <a:pt x="147" y="231"/>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79"/>
            <p:cNvSpPr/>
            <p:nvPr/>
          </p:nvSpPr>
          <p:spPr>
            <a:xfrm>
              <a:off x="1804892" y="4156673"/>
              <a:ext cx="7782" cy="22141"/>
            </a:xfrm>
            <a:custGeom>
              <a:rect b="b" l="l" r="r" t="t"/>
              <a:pathLst>
                <a:path extrusionOk="0" h="973" w="342">
                  <a:moveTo>
                    <a:pt x="273" y="0"/>
                  </a:moveTo>
                  <a:cubicBezTo>
                    <a:pt x="259" y="0"/>
                    <a:pt x="246" y="7"/>
                    <a:pt x="238" y="24"/>
                  </a:cubicBezTo>
                  <a:cubicBezTo>
                    <a:pt x="147" y="170"/>
                    <a:pt x="63" y="289"/>
                    <a:pt x="35" y="429"/>
                  </a:cubicBezTo>
                  <a:cubicBezTo>
                    <a:pt x="0" y="604"/>
                    <a:pt x="0" y="779"/>
                    <a:pt x="0" y="926"/>
                  </a:cubicBezTo>
                  <a:cubicBezTo>
                    <a:pt x="0" y="957"/>
                    <a:pt x="16" y="973"/>
                    <a:pt x="32" y="973"/>
                  </a:cubicBezTo>
                  <a:cubicBezTo>
                    <a:pt x="48" y="973"/>
                    <a:pt x="63" y="957"/>
                    <a:pt x="63" y="926"/>
                  </a:cubicBezTo>
                  <a:cubicBezTo>
                    <a:pt x="63" y="779"/>
                    <a:pt x="91" y="604"/>
                    <a:pt x="119" y="464"/>
                  </a:cubicBezTo>
                  <a:cubicBezTo>
                    <a:pt x="175" y="317"/>
                    <a:pt x="238" y="198"/>
                    <a:pt x="322" y="79"/>
                  </a:cubicBezTo>
                  <a:cubicBezTo>
                    <a:pt x="342" y="40"/>
                    <a:pt x="306" y="0"/>
                    <a:pt x="2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79"/>
            <p:cNvSpPr/>
            <p:nvPr/>
          </p:nvSpPr>
          <p:spPr>
            <a:xfrm>
              <a:off x="1680513" y="4207644"/>
              <a:ext cx="99894" cy="70791"/>
            </a:xfrm>
            <a:custGeom>
              <a:rect b="b" l="l" r="r" t="t"/>
              <a:pathLst>
                <a:path extrusionOk="0" h="3111" w="4390">
                  <a:moveTo>
                    <a:pt x="4362" y="0"/>
                  </a:moveTo>
                  <a:cubicBezTo>
                    <a:pt x="4012" y="259"/>
                    <a:pt x="3606" y="406"/>
                    <a:pt x="3229" y="608"/>
                  </a:cubicBezTo>
                  <a:cubicBezTo>
                    <a:pt x="2788" y="811"/>
                    <a:pt x="2355" y="1021"/>
                    <a:pt x="1914" y="1280"/>
                  </a:cubicBezTo>
                  <a:cubicBezTo>
                    <a:pt x="1159" y="1748"/>
                    <a:pt x="544" y="2329"/>
                    <a:pt x="19" y="3056"/>
                  </a:cubicBezTo>
                  <a:cubicBezTo>
                    <a:pt x="0" y="3075"/>
                    <a:pt x="21" y="3111"/>
                    <a:pt x="47" y="3111"/>
                  </a:cubicBezTo>
                  <a:cubicBezTo>
                    <a:pt x="58" y="3111"/>
                    <a:pt x="71" y="3103"/>
                    <a:pt x="82" y="3084"/>
                  </a:cubicBezTo>
                  <a:cubicBezTo>
                    <a:pt x="397" y="2769"/>
                    <a:pt x="663" y="2419"/>
                    <a:pt x="1012" y="2126"/>
                  </a:cubicBezTo>
                  <a:cubicBezTo>
                    <a:pt x="1334" y="1832"/>
                    <a:pt x="1712" y="1573"/>
                    <a:pt x="2089" y="1336"/>
                  </a:cubicBezTo>
                  <a:cubicBezTo>
                    <a:pt x="2467" y="1105"/>
                    <a:pt x="2879" y="902"/>
                    <a:pt x="3285" y="699"/>
                  </a:cubicBezTo>
                  <a:cubicBezTo>
                    <a:pt x="3662" y="497"/>
                    <a:pt x="4012" y="287"/>
                    <a:pt x="4390" y="28"/>
                  </a:cubicBezTo>
                  <a:cubicBezTo>
                    <a:pt x="4390" y="28"/>
                    <a:pt x="4390" y="0"/>
                    <a:pt x="43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79"/>
            <p:cNvSpPr/>
            <p:nvPr/>
          </p:nvSpPr>
          <p:spPr>
            <a:xfrm>
              <a:off x="1657917" y="4220842"/>
              <a:ext cx="72862" cy="76480"/>
            </a:xfrm>
            <a:custGeom>
              <a:rect b="b" l="l" r="r" t="t"/>
              <a:pathLst>
                <a:path extrusionOk="0" h="3361" w="3202">
                  <a:moveTo>
                    <a:pt x="3173" y="0"/>
                  </a:moveTo>
                  <a:cubicBezTo>
                    <a:pt x="1949" y="930"/>
                    <a:pt x="691" y="1895"/>
                    <a:pt x="26" y="3294"/>
                  </a:cubicBezTo>
                  <a:cubicBezTo>
                    <a:pt x="1" y="3335"/>
                    <a:pt x="28" y="3361"/>
                    <a:pt x="55" y="3361"/>
                  </a:cubicBezTo>
                  <a:cubicBezTo>
                    <a:pt x="65" y="3361"/>
                    <a:pt x="75" y="3357"/>
                    <a:pt x="82" y="3350"/>
                  </a:cubicBezTo>
                  <a:cubicBezTo>
                    <a:pt x="488" y="2679"/>
                    <a:pt x="956" y="2042"/>
                    <a:pt x="1509" y="1490"/>
                  </a:cubicBezTo>
                  <a:cubicBezTo>
                    <a:pt x="2033" y="993"/>
                    <a:pt x="2586" y="497"/>
                    <a:pt x="3201" y="28"/>
                  </a:cubicBezTo>
                  <a:lnTo>
                    <a:pt x="3173" y="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79"/>
            <p:cNvSpPr/>
            <p:nvPr/>
          </p:nvSpPr>
          <p:spPr>
            <a:xfrm>
              <a:off x="1644674" y="4235473"/>
              <a:ext cx="48218" cy="64556"/>
            </a:xfrm>
            <a:custGeom>
              <a:rect b="b" l="l" r="r" t="t"/>
              <a:pathLst>
                <a:path extrusionOk="0" h="2837" w="2119">
                  <a:moveTo>
                    <a:pt x="2091" y="1"/>
                  </a:moveTo>
                  <a:cubicBezTo>
                    <a:pt x="1685" y="434"/>
                    <a:pt x="1308" y="847"/>
                    <a:pt x="923" y="1308"/>
                  </a:cubicBezTo>
                  <a:cubicBezTo>
                    <a:pt x="574" y="1749"/>
                    <a:pt x="287" y="2273"/>
                    <a:pt x="21" y="2770"/>
                  </a:cubicBezTo>
                  <a:cubicBezTo>
                    <a:pt x="1" y="2811"/>
                    <a:pt x="25" y="2837"/>
                    <a:pt x="53" y="2837"/>
                  </a:cubicBezTo>
                  <a:cubicBezTo>
                    <a:pt x="64" y="2837"/>
                    <a:pt x="75" y="2833"/>
                    <a:pt x="84" y="2826"/>
                  </a:cubicBezTo>
                  <a:cubicBezTo>
                    <a:pt x="371" y="2329"/>
                    <a:pt x="664" y="1805"/>
                    <a:pt x="1014" y="1371"/>
                  </a:cubicBezTo>
                  <a:cubicBezTo>
                    <a:pt x="1336" y="903"/>
                    <a:pt x="1741" y="462"/>
                    <a:pt x="2119" y="29"/>
                  </a:cubicBezTo>
                  <a:cubicBezTo>
                    <a:pt x="2119" y="1"/>
                    <a:pt x="2091" y="1"/>
                    <a:pt x="20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79"/>
            <p:cNvSpPr/>
            <p:nvPr/>
          </p:nvSpPr>
          <p:spPr>
            <a:xfrm>
              <a:off x="1544620" y="4492081"/>
              <a:ext cx="53269" cy="60187"/>
            </a:xfrm>
            <a:custGeom>
              <a:rect b="b" l="l" r="r" t="t"/>
              <a:pathLst>
                <a:path extrusionOk="0" h="2645" w="2341">
                  <a:moveTo>
                    <a:pt x="2293" y="0"/>
                  </a:moveTo>
                  <a:cubicBezTo>
                    <a:pt x="2283" y="0"/>
                    <a:pt x="2273" y="7"/>
                    <a:pt x="2264" y="23"/>
                  </a:cubicBezTo>
                  <a:cubicBezTo>
                    <a:pt x="1537" y="897"/>
                    <a:pt x="866" y="1806"/>
                    <a:pt x="20" y="2590"/>
                  </a:cubicBezTo>
                  <a:cubicBezTo>
                    <a:pt x="1" y="2609"/>
                    <a:pt x="21" y="2645"/>
                    <a:pt x="45" y="2645"/>
                  </a:cubicBezTo>
                  <a:cubicBezTo>
                    <a:pt x="56" y="2645"/>
                    <a:pt x="67" y="2637"/>
                    <a:pt x="76" y="2618"/>
                  </a:cubicBezTo>
                  <a:cubicBezTo>
                    <a:pt x="922" y="1890"/>
                    <a:pt x="1740" y="1044"/>
                    <a:pt x="2320" y="86"/>
                  </a:cubicBezTo>
                  <a:cubicBezTo>
                    <a:pt x="2340" y="42"/>
                    <a:pt x="2318" y="0"/>
                    <a:pt x="22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79"/>
            <p:cNvSpPr/>
            <p:nvPr/>
          </p:nvSpPr>
          <p:spPr>
            <a:xfrm>
              <a:off x="1580232" y="4475174"/>
              <a:ext cx="41528" cy="52905"/>
            </a:xfrm>
            <a:custGeom>
              <a:rect b="b" l="l" r="r" t="t"/>
              <a:pathLst>
                <a:path extrusionOk="0" h="2325" w="1825">
                  <a:moveTo>
                    <a:pt x="1775" y="0"/>
                  </a:moveTo>
                  <a:cubicBezTo>
                    <a:pt x="1765" y="0"/>
                    <a:pt x="1756" y="4"/>
                    <a:pt x="1748" y="11"/>
                  </a:cubicBezTo>
                  <a:cubicBezTo>
                    <a:pt x="1483" y="389"/>
                    <a:pt x="1252" y="829"/>
                    <a:pt x="958" y="1207"/>
                  </a:cubicBezTo>
                  <a:cubicBezTo>
                    <a:pt x="672" y="1585"/>
                    <a:pt x="322" y="1934"/>
                    <a:pt x="0" y="2312"/>
                  </a:cubicBezTo>
                  <a:cubicBezTo>
                    <a:pt x="0" y="2312"/>
                    <a:pt x="0" y="2324"/>
                    <a:pt x="9" y="2324"/>
                  </a:cubicBezTo>
                  <a:cubicBezTo>
                    <a:pt x="13" y="2324"/>
                    <a:pt x="19" y="2321"/>
                    <a:pt x="28" y="2312"/>
                  </a:cubicBezTo>
                  <a:cubicBezTo>
                    <a:pt x="350" y="1962"/>
                    <a:pt x="699" y="1613"/>
                    <a:pt x="1021" y="1235"/>
                  </a:cubicBezTo>
                  <a:cubicBezTo>
                    <a:pt x="1308" y="857"/>
                    <a:pt x="1574" y="480"/>
                    <a:pt x="1804" y="67"/>
                  </a:cubicBezTo>
                  <a:cubicBezTo>
                    <a:pt x="1825" y="26"/>
                    <a:pt x="1800" y="0"/>
                    <a:pt x="17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79"/>
            <p:cNvSpPr/>
            <p:nvPr/>
          </p:nvSpPr>
          <p:spPr>
            <a:xfrm>
              <a:off x="1621919" y="4369546"/>
              <a:ext cx="23893" cy="82942"/>
            </a:xfrm>
            <a:custGeom>
              <a:rect b="b" l="l" r="r" t="t"/>
              <a:pathLst>
                <a:path extrusionOk="0" h="3645" w="1050">
                  <a:moveTo>
                    <a:pt x="1010" y="1"/>
                  </a:moveTo>
                  <a:cubicBezTo>
                    <a:pt x="994" y="1"/>
                    <a:pt x="977" y="9"/>
                    <a:pt x="965" y="24"/>
                  </a:cubicBezTo>
                  <a:cubicBezTo>
                    <a:pt x="762" y="605"/>
                    <a:pt x="644" y="1213"/>
                    <a:pt x="588" y="1828"/>
                  </a:cubicBezTo>
                  <a:cubicBezTo>
                    <a:pt x="525" y="2472"/>
                    <a:pt x="322" y="3052"/>
                    <a:pt x="0" y="3632"/>
                  </a:cubicBezTo>
                  <a:cubicBezTo>
                    <a:pt x="0" y="3632"/>
                    <a:pt x="16" y="3645"/>
                    <a:pt x="26" y="3645"/>
                  </a:cubicBezTo>
                  <a:cubicBezTo>
                    <a:pt x="31" y="3645"/>
                    <a:pt x="35" y="3642"/>
                    <a:pt x="35" y="3632"/>
                  </a:cubicBezTo>
                  <a:cubicBezTo>
                    <a:pt x="350" y="3136"/>
                    <a:pt x="616" y="2611"/>
                    <a:pt x="672" y="2031"/>
                  </a:cubicBezTo>
                  <a:cubicBezTo>
                    <a:pt x="762" y="1360"/>
                    <a:pt x="874" y="724"/>
                    <a:pt x="1049" y="52"/>
                  </a:cubicBezTo>
                  <a:cubicBezTo>
                    <a:pt x="1049" y="16"/>
                    <a:pt x="1031" y="1"/>
                    <a:pt x="10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79"/>
            <p:cNvSpPr/>
            <p:nvPr/>
          </p:nvSpPr>
          <p:spPr>
            <a:xfrm>
              <a:off x="1629223" y="4310087"/>
              <a:ext cx="31652" cy="81190"/>
            </a:xfrm>
            <a:custGeom>
              <a:rect b="b" l="l" r="r" t="t"/>
              <a:pathLst>
                <a:path extrusionOk="0" h="3568" w="1391">
                  <a:moveTo>
                    <a:pt x="1355" y="1"/>
                  </a:moveTo>
                  <a:cubicBezTo>
                    <a:pt x="1348" y="1"/>
                    <a:pt x="1343" y="5"/>
                    <a:pt x="1343" y="15"/>
                  </a:cubicBezTo>
                  <a:cubicBezTo>
                    <a:pt x="588" y="1029"/>
                    <a:pt x="120" y="2288"/>
                    <a:pt x="1" y="3539"/>
                  </a:cubicBezTo>
                  <a:cubicBezTo>
                    <a:pt x="1" y="3567"/>
                    <a:pt x="29" y="3567"/>
                    <a:pt x="29" y="3567"/>
                  </a:cubicBezTo>
                  <a:cubicBezTo>
                    <a:pt x="120" y="2924"/>
                    <a:pt x="295" y="2316"/>
                    <a:pt x="525" y="1728"/>
                  </a:cubicBezTo>
                  <a:cubicBezTo>
                    <a:pt x="791" y="1148"/>
                    <a:pt x="1078" y="596"/>
                    <a:pt x="1371" y="43"/>
                  </a:cubicBezTo>
                  <a:cubicBezTo>
                    <a:pt x="1391" y="24"/>
                    <a:pt x="1369" y="1"/>
                    <a:pt x="13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79"/>
            <p:cNvSpPr/>
            <p:nvPr/>
          </p:nvSpPr>
          <p:spPr>
            <a:xfrm>
              <a:off x="1475536" y="4125840"/>
              <a:ext cx="446794" cy="458582"/>
            </a:xfrm>
            <a:custGeom>
              <a:rect b="b" l="l" r="r" t="t"/>
              <a:pathLst>
                <a:path extrusionOk="0" h="20153" w="19635">
                  <a:moveTo>
                    <a:pt x="19110" y="1469"/>
                  </a:moveTo>
                  <a:lnTo>
                    <a:pt x="19110" y="1469"/>
                  </a:lnTo>
                  <a:cubicBezTo>
                    <a:pt x="19054" y="1581"/>
                    <a:pt x="19054" y="1728"/>
                    <a:pt x="18992" y="1819"/>
                  </a:cubicBezTo>
                  <a:cubicBezTo>
                    <a:pt x="18936" y="1756"/>
                    <a:pt x="18880" y="1672"/>
                    <a:pt x="18817" y="1581"/>
                  </a:cubicBezTo>
                  <a:cubicBezTo>
                    <a:pt x="18880" y="1553"/>
                    <a:pt x="18908" y="1525"/>
                    <a:pt x="18964" y="1497"/>
                  </a:cubicBezTo>
                  <a:cubicBezTo>
                    <a:pt x="19020" y="1497"/>
                    <a:pt x="19054" y="1497"/>
                    <a:pt x="19110" y="1469"/>
                  </a:cubicBezTo>
                  <a:close/>
                  <a:moveTo>
                    <a:pt x="18642" y="1728"/>
                  </a:moveTo>
                  <a:lnTo>
                    <a:pt x="18642" y="1728"/>
                  </a:lnTo>
                  <a:cubicBezTo>
                    <a:pt x="18614" y="1819"/>
                    <a:pt x="18642" y="1903"/>
                    <a:pt x="18614" y="1994"/>
                  </a:cubicBezTo>
                  <a:cubicBezTo>
                    <a:pt x="18558" y="1931"/>
                    <a:pt x="18558" y="1875"/>
                    <a:pt x="18530" y="1819"/>
                  </a:cubicBezTo>
                  <a:cubicBezTo>
                    <a:pt x="18558" y="1784"/>
                    <a:pt x="18586" y="1756"/>
                    <a:pt x="18642" y="1728"/>
                  </a:cubicBezTo>
                  <a:close/>
                  <a:moveTo>
                    <a:pt x="18320" y="1903"/>
                  </a:moveTo>
                  <a:cubicBezTo>
                    <a:pt x="18320" y="1994"/>
                    <a:pt x="18320" y="2078"/>
                    <a:pt x="18292" y="2078"/>
                  </a:cubicBezTo>
                  <a:cubicBezTo>
                    <a:pt x="18288" y="2082"/>
                    <a:pt x="18285" y="2083"/>
                    <a:pt x="18281" y="2083"/>
                  </a:cubicBezTo>
                  <a:cubicBezTo>
                    <a:pt x="18257" y="2083"/>
                    <a:pt x="18233" y="2013"/>
                    <a:pt x="18208" y="1959"/>
                  </a:cubicBezTo>
                  <a:cubicBezTo>
                    <a:pt x="18236" y="1931"/>
                    <a:pt x="18292" y="1931"/>
                    <a:pt x="18320" y="1903"/>
                  </a:cubicBezTo>
                  <a:close/>
                  <a:moveTo>
                    <a:pt x="17971" y="2022"/>
                  </a:moveTo>
                  <a:cubicBezTo>
                    <a:pt x="17971" y="2050"/>
                    <a:pt x="17943" y="2197"/>
                    <a:pt x="17915" y="2281"/>
                  </a:cubicBezTo>
                  <a:cubicBezTo>
                    <a:pt x="17859" y="2197"/>
                    <a:pt x="17831" y="2134"/>
                    <a:pt x="17796" y="2050"/>
                  </a:cubicBezTo>
                  <a:cubicBezTo>
                    <a:pt x="17859" y="2050"/>
                    <a:pt x="17915" y="2022"/>
                    <a:pt x="17971" y="2022"/>
                  </a:cubicBezTo>
                  <a:close/>
                  <a:moveTo>
                    <a:pt x="17656" y="2078"/>
                  </a:moveTo>
                  <a:lnTo>
                    <a:pt x="17656" y="2078"/>
                  </a:lnTo>
                  <a:cubicBezTo>
                    <a:pt x="17593" y="2169"/>
                    <a:pt x="17537" y="2309"/>
                    <a:pt x="17481" y="2371"/>
                  </a:cubicBezTo>
                  <a:cubicBezTo>
                    <a:pt x="17446" y="2309"/>
                    <a:pt x="17418" y="2225"/>
                    <a:pt x="17390" y="2169"/>
                  </a:cubicBezTo>
                  <a:cubicBezTo>
                    <a:pt x="17481" y="2106"/>
                    <a:pt x="17565" y="2106"/>
                    <a:pt x="17656" y="2078"/>
                  </a:cubicBezTo>
                  <a:close/>
                  <a:moveTo>
                    <a:pt x="16957" y="2371"/>
                  </a:moveTo>
                  <a:lnTo>
                    <a:pt x="16957" y="2455"/>
                  </a:lnTo>
                  <a:cubicBezTo>
                    <a:pt x="16922" y="2546"/>
                    <a:pt x="16922" y="2602"/>
                    <a:pt x="16922" y="2693"/>
                  </a:cubicBezTo>
                  <a:lnTo>
                    <a:pt x="16922" y="2721"/>
                  </a:lnTo>
                  <a:cubicBezTo>
                    <a:pt x="16663" y="2630"/>
                    <a:pt x="16341" y="2630"/>
                    <a:pt x="16083" y="2518"/>
                  </a:cubicBezTo>
                  <a:lnTo>
                    <a:pt x="16083" y="2518"/>
                  </a:lnTo>
                  <a:cubicBezTo>
                    <a:pt x="16122" y="2523"/>
                    <a:pt x="16162" y="2525"/>
                    <a:pt x="16202" y="2525"/>
                  </a:cubicBezTo>
                  <a:cubicBezTo>
                    <a:pt x="16400" y="2525"/>
                    <a:pt x="16608" y="2474"/>
                    <a:pt x="16782" y="2427"/>
                  </a:cubicBezTo>
                  <a:cubicBezTo>
                    <a:pt x="16838" y="2427"/>
                    <a:pt x="16894" y="2399"/>
                    <a:pt x="16957" y="2371"/>
                  </a:cubicBezTo>
                  <a:close/>
                  <a:moveTo>
                    <a:pt x="17621" y="2574"/>
                  </a:moveTo>
                  <a:cubicBezTo>
                    <a:pt x="17656" y="2602"/>
                    <a:pt x="17656" y="2833"/>
                    <a:pt x="17656" y="2924"/>
                  </a:cubicBezTo>
                  <a:lnTo>
                    <a:pt x="17621" y="2924"/>
                  </a:lnTo>
                  <a:cubicBezTo>
                    <a:pt x="17537" y="2896"/>
                    <a:pt x="17446" y="2896"/>
                    <a:pt x="17362" y="2868"/>
                  </a:cubicBezTo>
                  <a:cubicBezTo>
                    <a:pt x="17446" y="2777"/>
                    <a:pt x="17621" y="2574"/>
                    <a:pt x="17621" y="2574"/>
                  </a:cubicBezTo>
                  <a:close/>
                  <a:moveTo>
                    <a:pt x="18090" y="2630"/>
                  </a:moveTo>
                  <a:cubicBezTo>
                    <a:pt x="18117" y="2630"/>
                    <a:pt x="18090" y="2749"/>
                    <a:pt x="18090" y="2777"/>
                  </a:cubicBezTo>
                  <a:cubicBezTo>
                    <a:pt x="18090" y="2868"/>
                    <a:pt x="18062" y="2952"/>
                    <a:pt x="18062" y="3043"/>
                  </a:cubicBezTo>
                  <a:cubicBezTo>
                    <a:pt x="18006" y="3008"/>
                    <a:pt x="17915" y="2980"/>
                    <a:pt x="17831" y="2952"/>
                  </a:cubicBezTo>
                  <a:cubicBezTo>
                    <a:pt x="17887" y="2896"/>
                    <a:pt x="17915" y="2833"/>
                    <a:pt x="17971" y="2777"/>
                  </a:cubicBezTo>
                  <a:cubicBezTo>
                    <a:pt x="17971" y="2777"/>
                    <a:pt x="18062" y="2630"/>
                    <a:pt x="18090" y="2630"/>
                  </a:cubicBezTo>
                  <a:close/>
                  <a:moveTo>
                    <a:pt x="18439" y="2805"/>
                  </a:moveTo>
                  <a:cubicBezTo>
                    <a:pt x="18467" y="2924"/>
                    <a:pt x="18439" y="3099"/>
                    <a:pt x="18439" y="3218"/>
                  </a:cubicBezTo>
                  <a:cubicBezTo>
                    <a:pt x="18355" y="3183"/>
                    <a:pt x="18292" y="3155"/>
                    <a:pt x="18208" y="3099"/>
                  </a:cubicBezTo>
                  <a:cubicBezTo>
                    <a:pt x="18292" y="3008"/>
                    <a:pt x="18355" y="2896"/>
                    <a:pt x="18439" y="2805"/>
                  </a:cubicBezTo>
                  <a:close/>
                  <a:moveTo>
                    <a:pt x="18887" y="2856"/>
                  </a:moveTo>
                  <a:cubicBezTo>
                    <a:pt x="18893" y="2856"/>
                    <a:pt x="18899" y="2867"/>
                    <a:pt x="18908" y="2896"/>
                  </a:cubicBezTo>
                  <a:cubicBezTo>
                    <a:pt x="18936" y="2952"/>
                    <a:pt x="18908" y="3008"/>
                    <a:pt x="18908" y="3071"/>
                  </a:cubicBezTo>
                  <a:lnTo>
                    <a:pt x="18908" y="3301"/>
                  </a:lnTo>
                  <a:cubicBezTo>
                    <a:pt x="18845" y="3301"/>
                    <a:pt x="18817" y="3301"/>
                    <a:pt x="18761" y="3273"/>
                  </a:cubicBezTo>
                  <a:cubicBezTo>
                    <a:pt x="18705" y="3273"/>
                    <a:pt x="18642" y="3246"/>
                    <a:pt x="18614" y="3246"/>
                  </a:cubicBezTo>
                  <a:cubicBezTo>
                    <a:pt x="18705" y="3183"/>
                    <a:pt x="18789" y="3008"/>
                    <a:pt x="18845" y="2924"/>
                  </a:cubicBezTo>
                  <a:cubicBezTo>
                    <a:pt x="18869" y="2905"/>
                    <a:pt x="18876" y="2856"/>
                    <a:pt x="18887" y="2856"/>
                  </a:cubicBezTo>
                  <a:close/>
                  <a:moveTo>
                    <a:pt x="16607" y="211"/>
                  </a:moveTo>
                  <a:cubicBezTo>
                    <a:pt x="16866" y="211"/>
                    <a:pt x="17132" y="274"/>
                    <a:pt x="17362" y="358"/>
                  </a:cubicBezTo>
                  <a:cubicBezTo>
                    <a:pt x="17493" y="416"/>
                    <a:pt x="17612" y="437"/>
                    <a:pt x="17741" y="437"/>
                  </a:cubicBezTo>
                  <a:cubicBezTo>
                    <a:pt x="17813" y="437"/>
                    <a:pt x="17888" y="431"/>
                    <a:pt x="17971" y="421"/>
                  </a:cubicBezTo>
                  <a:cubicBezTo>
                    <a:pt x="18077" y="400"/>
                    <a:pt x="18180" y="389"/>
                    <a:pt x="18280" y="389"/>
                  </a:cubicBezTo>
                  <a:cubicBezTo>
                    <a:pt x="18486" y="389"/>
                    <a:pt x="18683" y="434"/>
                    <a:pt x="18880" y="532"/>
                  </a:cubicBezTo>
                  <a:cubicBezTo>
                    <a:pt x="18936" y="560"/>
                    <a:pt x="19020" y="595"/>
                    <a:pt x="19082" y="623"/>
                  </a:cubicBezTo>
                  <a:cubicBezTo>
                    <a:pt x="19110" y="651"/>
                    <a:pt x="19138" y="679"/>
                    <a:pt x="19166" y="735"/>
                  </a:cubicBezTo>
                  <a:lnTo>
                    <a:pt x="19194" y="735"/>
                  </a:lnTo>
                  <a:cubicBezTo>
                    <a:pt x="19194" y="770"/>
                    <a:pt x="19229" y="770"/>
                    <a:pt x="19229" y="798"/>
                  </a:cubicBezTo>
                  <a:cubicBezTo>
                    <a:pt x="19285" y="826"/>
                    <a:pt x="19313" y="882"/>
                    <a:pt x="19341" y="910"/>
                  </a:cubicBezTo>
                  <a:cubicBezTo>
                    <a:pt x="19404" y="973"/>
                    <a:pt x="19432" y="1029"/>
                    <a:pt x="19460" y="1085"/>
                  </a:cubicBezTo>
                  <a:lnTo>
                    <a:pt x="19460" y="1148"/>
                  </a:lnTo>
                  <a:cubicBezTo>
                    <a:pt x="19432" y="1323"/>
                    <a:pt x="19313" y="1295"/>
                    <a:pt x="19194" y="1323"/>
                  </a:cubicBezTo>
                  <a:cubicBezTo>
                    <a:pt x="19054" y="1323"/>
                    <a:pt x="18908" y="1323"/>
                    <a:pt x="18761" y="1407"/>
                  </a:cubicBezTo>
                  <a:cubicBezTo>
                    <a:pt x="18614" y="1469"/>
                    <a:pt x="18467" y="1581"/>
                    <a:pt x="18292" y="1672"/>
                  </a:cubicBezTo>
                  <a:cubicBezTo>
                    <a:pt x="18090" y="1756"/>
                    <a:pt x="17915" y="1784"/>
                    <a:pt x="17684" y="1847"/>
                  </a:cubicBezTo>
                  <a:cubicBezTo>
                    <a:pt x="17306" y="1903"/>
                    <a:pt x="17041" y="2169"/>
                    <a:pt x="16691" y="2281"/>
                  </a:cubicBezTo>
                  <a:cubicBezTo>
                    <a:pt x="16488" y="2371"/>
                    <a:pt x="16285" y="2371"/>
                    <a:pt x="16083" y="2371"/>
                  </a:cubicBezTo>
                  <a:cubicBezTo>
                    <a:pt x="16020" y="2343"/>
                    <a:pt x="15936" y="2343"/>
                    <a:pt x="15873" y="2343"/>
                  </a:cubicBezTo>
                  <a:cubicBezTo>
                    <a:pt x="15845" y="2343"/>
                    <a:pt x="15789" y="2343"/>
                    <a:pt x="15789" y="2309"/>
                  </a:cubicBezTo>
                  <a:cubicBezTo>
                    <a:pt x="15765" y="2284"/>
                    <a:pt x="15782" y="2219"/>
                    <a:pt x="15730" y="2219"/>
                  </a:cubicBezTo>
                  <a:cubicBezTo>
                    <a:pt x="15721" y="2219"/>
                    <a:pt x="15711" y="2221"/>
                    <a:pt x="15698" y="2225"/>
                  </a:cubicBezTo>
                  <a:cubicBezTo>
                    <a:pt x="15670" y="2225"/>
                    <a:pt x="15670" y="2281"/>
                    <a:pt x="15670" y="2309"/>
                  </a:cubicBezTo>
                  <a:cubicBezTo>
                    <a:pt x="15642" y="2399"/>
                    <a:pt x="15670" y="2518"/>
                    <a:pt x="15698" y="2574"/>
                  </a:cubicBezTo>
                  <a:cubicBezTo>
                    <a:pt x="15716" y="2616"/>
                    <a:pt x="15752" y="2637"/>
                    <a:pt x="15785" y="2637"/>
                  </a:cubicBezTo>
                  <a:cubicBezTo>
                    <a:pt x="15817" y="2637"/>
                    <a:pt x="15845" y="2616"/>
                    <a:pt x="15845" y="2574"/>
                  </a:cubicBezTo>
                  <a:cubicBezTo>
                    <a:pt x="15845" y="2518"/>
                    <a:pt x="15817" y="2483"/>
                    <a:pt x="15817" y="2455"/>
                  </a:cubicBezTo>
                  <a:lnTo>
                    <a:pt x="15817" y="2455"/>
                  </a:lnTo>
                  <a:cubicBezTo>
                    <a:pt x="15936" y="2602"/>
                    <a:pt x="16167" y="2693"/>
                    <a:pt x="16341" y="2749"/>
                  </a:cubicBezTo>
                  <a:cubicBezTo>
                    <a:pt x="16488" y="2805"/>
                    <a:pt x="16635" y="2805"/>
                    <a:pt x="16782" y="2868"/>
                  </a:cubicBezTo>
                  <a:cubicBezTo>
                    <a:pt x="16922" y="2896"/>
                    <a:pt x="17041" y="3008"/>
                    <a:pt x="17188" y="3043"/>
                  </a:cubicBezTo>
                  <a:cubicBezTo>
                    <a:pt x="17446" y="3155"/>
                    <a:pt x="17768" y="3127"/>
                    <a:pt x="18062" y="3218"/>
                  </a:cubicBezTo>
                  <a:cubicBezTo>
                    <a:pt x="18355" y="3329"/>
                    <a:pt x="18705" y="3420"/>
                    <a:pt x="19020" y="3476"/>
                  </a:cubicBezTo>
                  <a:lnTo>
                    <a:pt x="19110" y="3504"/>
                  </a:lnTo>
                  <a:cubicBezTo>
                    <a:pt x="19138" y="3504"/>
                    <a:pt x="19054" y="3679"/>
                    <a:pt x="19054" y="3679"/>
                  </a:cubicBezTo>
                  <a:cubicBezTo>
                    <a:pt x="18977" y="3811"/>
                    <a:pt x="18876" y="3845"/>
                    <a:pt x="18758" y="3845"/>
                  </a:cubicBezTo>
                  <a:cubicBezTo>
                    <a:pt x="18696" y="3845"/>
                    <a:pt x="18629" y="3836"/>
                    <a:pt x="18558" y="3826"/>
                  </a:cubicBezTo>
                  <a:cubicBezTo>
                    <a:pt x="18314" y="3762"/>
                    <a:pt x="18138" y="3678"/>
                    <a:pt x="17927" y="3678"/>
                  </a:cubicBezTo>
                  <a:cubicBezTo>
                    <a:pt x="17860" y="3678"/>
                    <a:pt x="17789" y="3687"/>
                    <a:pt x="17712" y="3707"/>
                  </a:cubicBezTo>
                  <a:cubicBezTo>
                    <a:pt x="17585" y="3746"/>
                    <a:pt x="17469" y="3772"/>
                    <a:pt x="17350" y="3772"/>
                  </a:cubicBezTo>
                  <a:cubicBezTo>
                    <a:pt x="17279" y="3772"/>
                    <a:pt x="17207" y="3763"/>
                    <a:pt x="17132" y="3742"/>
                  </a:cubicBezTo>
                  <a:cubicBezTo>
                    <a:pt x="16957" y="3707"/>
                    <a:pt x="16810" y="3679"/>
                    <a:pt x="16635" y="3651"/>
                  </a:cubicBezTo>
                  <a:cubicBezTo>
                    <a:pt x="16556" y="3645"/>
                    <a:pt x="16477" y="3643"/>
                    <a:pt x="16397" y="3643"/>
                  </a:cubicBezTo>
                  <a:cubicBezTo>
                    <a:pt x="16256" y="3643"/>
                    <a:pt x="16115" y="3649"/>
                    <a:pt x="15974" y="3649"/>
                  </a:cubicBezTo>
                  <a:cubicBezTo>
                    <a:pt x="15845" y="3649"/>
                    <a:pt x="15715" y="3644"/>
                    <a:pt x="15586" y="3623"/>
                  </a:cubicBezTo>
                  <a:cubicBezTo>
                    <a:pt x="15209" y="3532"/>
                    <a:pt x="14859" y="3357"/>
                    <a:pt x="14593" y="3071"/>
                  </a:cubicBezTo>
                  <a:cubicBezTo>
                    <a:pt x="14446" y="2896"/>
                    <a:pt x="14363" y="2721"/>
                    <a:pt x="14300" y="2518"/>
                  </a:cubicBezTo>
                  <a:cubicBezTo>
                    <a:pt x="14272" y="2253"/>
                    <a:pt x="14335" y="1994"/>
                    <a:pt x="14391" y="1756"/>
                  </a:cubicBezTo>
                  <a:cubicBezTo>
                    <a:pt x="14407" y="1723"/>
                    <a:pt x="14385" y="1710"/>
                    <a:pt x="14364" y="1710"/>
                  </a:cubicBezTo>
                  <a:cubicBezTo>
                    <a:pt x="14349" y="1710"/>
                    <a:pt x="14335" y="1717"/>
                    <a:pt x="14335" y="1728"/>
                  </a:cubicBezTo>
                  <a:cubicBezTo>
                    <a:pt x="14216" y="2050"/>
                    <a:pt x="14125" y="2343"/>
                    <a:pt x="14216" y="2658"/>
                  </a:cubicBezTo>
                  <a:cubicBezTo>
                    <a:pt x="14188" y="2602"/>
                    <a:pt x="14160" y="2518"/>
                    <a:pt x="14125" y="2427"/>
                  </a:cubicBezTo>
                  <a:cubicBezTo>
                    <a:pt x="14069" y="2134"/>
                    <a:pt x="14069" y="1875"/>
                    <a:pt x="14097" y="1581"/>
                  </a:cubicBezTo>
                  <a:lnTo>
                    <a:pt x="14069" y="1581"/>
                  </a:lnTo>
                  <a:cubicBezTo>
                    <a:pt x="13985" y="2078"/>
                    <a:pt x="13838" y="2980"/>
                    <a:pt x="14474" y="3183"/>
                  </a:cubicBezTo>
                  <a:lnTo>
                    <a:pt x="14509" y="3183"/>
                  </a:lnTo>
                  <a:cubicBezTo>
                    <a:pt x="14621" y="3329"/>
                    <a:pt x="14768" y="3448"/>
                    <a:pt x="14915" y="3567"/>
                  </a:cubicBezTo>
                  <a:cubicBezTo>
                    <a:pt x="15090" y="3679"/>
                    <a:pt x="15321" y="3798"/>
                    <a:pt x="15558" y="3826"/>
                  </a:cubicBezTo>
                  <a:cubicBezTo>
                    <a:pt x="15349" y="3882"/>
                    <a:pt x="15118" y="3882"/>
                    <a:pt x="14915" y="3882"/>
                  </a:cubicBezTo>
                  <a:cubicBezTo>
                    <a:pt x="14649" y="3882"/>
                    <a:pt x="14391" y="3917"/>
                    <a:pt x="14125" y="4001"/>
                  </a:cubicBezTo>
                  <a:cubicBezTo>
                    <a:pt x="13866" y="4120"/>
                    <a:pt x="13600" y="4266"/>
                    <a:pt x="13342" y="4406"/>
                  </a:cubicBezTo>
                  <a:cubicBezTo>
                    <a:pt x="13111" y="4525"/>
                    <a:pt x="12845" y="4616"/>
                    <a:pt x="12587" y="4700"/>
                  </a:cubicBezTo>
                  <a:cubicBezTo>
                    <a:pt x="12349" y="4791"/>
                    <a:pt x="12118" y="4903"/>
                    <a:pt x="11915" y="5050"/>
                  </a:cubicBezTo>
                  <a:cubicBezTo>
                    <a:pt x="11712" y="5252"/>
                    <a:pt x="11475" y="5427"/>
                    <a:pt x="11216" y="5574"/>
                  </a:cubicBezTo>
                  <a:cubicBezTo>
                    <a:pt x="10398" y="6014"/>
                    <a:pt x="9580" y="6476"/>
                    <a:pt x="9118" y="7294"/>
                  </a:cubicBezTo>
                  <a:cubicBezTo>
                    <a:pt x="9027" y="7469"/>
                    <a:pt x="8944" y="7616"/>
                    <a:pt x="8853" y="7791"/>
                  </a:cubicBezTo>
                  <a:cubicBezTo>
                    <a:pt x="8825" y="7819"/>
                    <a:pt x="8797" y="7846"/>
                    <a:pt x="8769" y="7874"/>
                  </a:cubicBezTo>
                  <a:lnTo>
                    <a:pt x="8741" y="7902"/>
                  </a:lnTo>
                  <a:lnTo>
                    <a:pt x="8741" y="7937"/>
                  </a:lnTo>
                  <a:cubicBezTo>
                    <a:pt x="8706" y="7937"/>
                    <a:pt x="8706" y="7937"/>
                    <a:pt x="8706" y="7965"/>
                  </a:cubicBezTo>
                  <a:cubicBezTo>
                    <a:pt x="8650" y="8049"/>
                    <a:pt x="8594" y="8140"/>
                    <a:pt x="8531" y="8196"/>
                  </a:cubicBezTo>
                  <a:lnTo>
                    <a:pt x="8531" y="8224"/>
                  </a:lnTo>
                  <a:cubicBezTo>
                    <a:pt x="8391" y="8399"/>
                    <a:pt x="8272" y="8574"/>
                    <a:pt x="8153" y="8748"/>
                  </a:cubicBezTo>
                  <a:cubicBezTo>
                    <a:pt x="8007" y="9042"/>
                    <a:pt x="7895" y="9336"/>
                    <a:pt x="7804" y="9623"/>
                  </a:cubicBezTo>
                  <a:cubicBezTo>
                    <a:pt x="7788" y="9659"/>
                    <a:pt x="7799" y="9674"/>
                    <a:pt x="7819" y="9674"/>
                  </a:cubicBezTo>
                  <a:cubicBezTo>
                    <a:pt x="7833" y="9674"/>
                    <a:pt x="7852" y="9665"/>
                    <a:pt x="7867" y="9651"/>
                  </a:cubicBezTo>
                  <a:cubicBezTo>
                    <a:pt x="7979" y="9336"/>
                    <a:pt x="8097" y="9014"/>
                    <a:pt x="8272" y="8721"/>
                  </a:cubicBezTo>
                  <a:cubicBezTo>
                    <a:pt x="8391" y="8546"/>
                    <a:pt x="8503" y="8343"/>
                    <a:pt x="8622" y="8168"/>
                  </a:cubicBezTo>
                  <a:cubicBezTo>
                    <a:pt x="8650" y="8140"/>
                    <a:pt x="8678" y="8112"/>
                    <a:pt x="8706" y="8112"/>
                  </a:cubicBezTo>
                  <a:cubicBezTo>
                    <a:pt x="8622" y="8252"/>
                    <a:pt x="8566" y="8427"/>
                    <a:pt x="8531" y="8574"/>
                  </a:cubicBezTo>
                  <a:cubicBezTo>
                    <a:pt x="8447" y="8776"/>
                    <a:pt x="8419" y="8986"/>
                    <a:pt x="8356" y="9189"/>
                  </a:cubicBezTo>
                  <a:cubicBezTo>
                    <a:pt x="8272" y="9448"/>
                    <a:pt x="8181" y="9713"/>
                    <a:pt x="8069" y="9972"/>
                  </a:cubicBezTo>
                  <a:cubicBezTo>
                    <a:pt x="7895" y="10413"/>
                    <a:pt x="7776" y="10909"/>
                    <a:pt x="7629" y="11371"/>
                  </a:cubicBezTo>
                  <a:cubicBezTo>
                    <a:pt x="7517" y="11811"/>
                    <a:pt x="7398" y="12273"/>
                    <a:pt x="7370" y="12741"/>
                  </a:cubicBezTo>
                  <a:cubicBezTo>
                    <a:pt x="7342" y="12888"/>
                    <a:pt x="7342" y="13035"/>
                    <a:pt x="7342" y="13182"/>
                  </a:cubicBezTo>
                  <a:cubicBezTo>
                    <a:pt x="7223" y="13846"/>
                    <a:pt x="6958" y="14517"/>
                    <a:pt x="6608" y="15070"/>
                  </a:cubicBezTo>
                  <a:cubicBezTo>
                    <a:pt x="6608" y="15105"/>
                    <a:pt x="6608" y="15105"/>
                    <a:pt x="6643" y="15105"/>
                  </a:cubicBezTo>
                  <a:cubicBezTo>
                    <a:pt x="6755" y="14930"/>
                    <a:pt x="6902" y="14783"/>
                    <a:pt x="7021" y="14580"/>
                  </a:cubicBezTo>
                  <a:cubicBezTo>
                    <a:pt x="7077" y="14433"/>
                    <a:pt x="7167" y="14286"/>
                    <a:pt x="7223" y="14140"/>
                  </a:cubicBezTo>
                  <a:cubicBezTo>
                    <a:pt x="7251" y="14021"/>
                    <a:pt x="7307" y="13909"/>
                    <a:pt x="7342" y="13790"/>
                  </a:cubicBezTo>
                  <a:lnTo>
                    <a:pt x="7342" y="13790"/>
                  </a:lnTo>
                  <a:cubicBezTo>
                    <a:pt x="7342" y="13937"/>
                    <a:pt x="7342" y="14084"/>
                    <a:pt x="7307" y="14258"/>
                  </a:cubicBezTo>
                  <a:cubicBezTo>
                    <a:pt x="7279" y="14517"/>
                    <a:pt x="7251" y="14755"/>
                    <a:pt x="7167" y="15014"/>
                  </a:cubicBezTo>
                  <a:cubicBezTo>
                    <a:pt x="7077" y="15216"/>
                    <a:pt x="6958" y="15419"/>
                    <a:pt x="6846" y="15629"/>
                  </a:cubicBezTo>
                  <a:cubicBezTo>
                    <a:pt x="6580" y="16062"/>
                    <a:pt x="6293" y="16468"/>
                    <a:pt x="6000" y="16853"/>
                  </a:cubicBezTo>
                  <a:cubicBezTo>
                    <a:pt x="5678" y="17342"/>
                    <a:pt x="5300" y="17783"/>
                    <a:pt x="4923" y="18216"/>
                  </a:cubicBezTo>
                  <a:cubicBezTo>
                    <a:pt x="4573" y="18566"/>
                    <a:pt x="4196" y="18915"/>
                    <a:pt x="3846" y="19265"/>
                  </a:cubicBezTo>
                  <a:cubicBezTo>
                    <a:pt x="3608" y="19475"/>
                    <a:pt x="3406" y="19678"/>
                    <a:pt x="3147" y="19789"/>
                  </a:cubicBezTo>
                  <a:cubicBezTo>
                    <a:pt x="3095" y="19842"/>
                    <a:pt x="2845" y="19952"/>
                    <a:pt x="2730" y="19952"/>
                  </a:cubicBezTo>
                  <a:cubicBezTo>
                    <a:pt x="2706" y="19952"/>
                    <a:pt x="2688" y="19947"/>
                    <a:pt x="2678" y="19936"/>
                  </a:cubicBezTo>
                  <a:cubicBezTo>
                    <a:pt x="2587" y="19824"/>
                    <a:pt x="2853" y="19733"/>
                    <a:pt x="2881" y="19706"/>
                  </a:cubicBezTo>
                  <a:cubicBezTo>
                    <a:pt x="3000" y="19650"/>
                    <a:pt x="3084" y="19587"/>
                    <a:pt x="3175" y="19503"/>
                  </a:cubicBezTo>
                  <a:cubicBezTo>
                    <a:pt x="3350" y="19356"/>
                    <a:pt x="3524" y="19209"/>
                    <a:pt x="3699" y="19034"/>
                  </a:cubicBezTo>
                  <a:cubicBezTo>
                    <a:pt x="4021" y="18713"/>
                    <a:pt x="4308" y="18335"/>
                    <a:pt x="4601" y="17985"/>
                  </a:cubicBezTo>
                  <a:cubicBezTo>
                    <a:pt x="4621" y="17946"/>
                    <a:pt x="4613" y="17903"/>
                    <a:pt x="4587" y="17903"/>
                  </a:cubicBezTo>
                  <a:cubicBezTo>
                    <a:pt x="4576" y="17903"/>
                    <a:pt x="4562" y="17911"/>
                    <a:pt x="4545" y="17929"/>
                  </a:cubicBezTo>
                  <a:cubicBezTo>
                    <a:pt x="4252" y="18251"/>
                    <a:pt x="3958" y="18601"/>
                    <a:pt x="3636" y="18950"/>
                  </a:cubicBezTo>
                  <a:cubicBezTo>
                    <a:pt x="3231" y="19265"/>
                    <a:pt x="2762" y="19559"/>
                    <a:pt x="2385" y="19908"/>
                  </a:cubicBezTo>
                  <a:cubicBezTo>
                    <a:pt x="2273" y="19908"/>
                    <a:pt x="2154" y="19908"/>
                    <a:pt x="2063" y="19880"/>
                  </a:cubicBezTo>
                  <a:cubicBezTo>
                    <a:pt x="1685" y="19824"/>
                    <a:pt x="1364" y="19761"/>
                    <a:pt x="1014" y="19650"/>
                  </a:cubicBezTo>
                  <a:cubicBezTo>
                    <a:pt x="700" y="19559"/>
                    <a:pt x="140" y="19356"/>
                    <a:pt x="287" y="18915"/>
                  </a:cubicBezTo>
                  <a:cubicBezTo>
                    <a:pt x="406" y="18566"/>
                    <a:pt x="839" y="18279"/>
                    <a:pt x="1105" y="18041"/>
                  </a:cubicBezTo>
                  <a:cubicBezTo>
                    <a:pt x="1336" y="17783"/>
                    <a:pt x="1602" y="17517"/>
                    <a:pt x="1860" y="17258"/>
                  </a:cubicBezTo>
                  <a:cubicBezTo>
                    <a:pt x="1923" y="17202"/>
                    <a:pt x="1979" y="17111"/>
                    <a:pt x="2063" y="17027"/>
                  </a:cubicBezTo>
                  <a:cubicBezTo>
                    <a:pt x="2622" y="16531"/>
                    <a:pt x="2937" y="15888"/>
                    <a:pt x="3322" y="15307"/>
                  </a:cubicBezTo>
                  <a:cubicBezTo>
                    <a:pt x="3524" y="14986"/>
                    <a:pt x="3783" y="14692"/>
                    <a:pt x="3930" y="14342"/>
                  </a:cubicBezTo>
                  <a:cubicBezTo>
                    <a:pt x="4077" y="13993"/>
                    <a:pt x="4161" y="13643"/>
                    <a:pt x="4308" y="13321"/>
                  </a:cubicBezTo>
                  <a:cubicBezTo>
                    <a:pt x="4601" y="12685"/>
                    <a:pt x="5007" y="12189"/>
                    <a:pt x="5070" y="11462"/>
                  </a:cubicBezTo>
                  <a:cubicBezTo>
                    <a:pt x="5098" y="11224"/>
                    <a:pt x="5098" y="10965"/>
                    <a:pt x="5070" y="10734"/>
                  </a:cubicBezTo>
                  <a:cubicBezTo>
                    <a:pt x="5070" y="10497"/>
                    <a:pt x="5154" y="10266"/>
                    <a:pt x="5182" y="10035"/>
                  </a:cubicBezTo>
                  <a:cubicBezTo>
                    <a:pt x="5210" y="9797"/>
                    <a:pt x="5245" y="9567"/>
                    <a:pt x="5245" y="9301"/>
                  </a:cubicBezTo>
                  <a:cubicBezTo>
                    <a:pt x="5245" y="9014"/>
                    <a:pt x="5328" y="8721"/>
                    <a:pt x="5447" y="8462"/>
                  </a:cubicBezTo>
                  <a:cubicBezTo>
                    <a:pt x="5559" y="8224"/>
                    <a:pt x="5678" y="8021"/>
                    <a:pt x="5797" y="7819"/>
                  </a:cubicBezTo>
                  <a:cubicBezTo>
                    <a:pt x="5881" y="7588"/>
                    <a:pt x="5909" y="7350"/>
                    <a:pt x="6000" y="7119"/>
                  </a:cubicBezTo>
                  <a:cubicBezTo>
                    <a:pt x="6147" y="6567"/>
                    <a:pt x="6496" y="6098"/>
                    <a:pt x="6846" y="5665"/>
                  </a:cubicBezTo>
                  <a:cubicBezTo>
                    <a:pt x="7021" y="5427"/>
                    <a:pt x="7195" y="5224"/>
                    <a:pt x="7454" y="5050"/>
                  </a:cubicBezTo>
                  <a:cubicBezTo>
                    <a:pt x="7720" y="4875"/>
                    <a:pt x="7923" y="4581"/>
                    <a:pt x="8153" y="4350"/>
                  </a:cubicBezTo>
                  <a:cubicBezTo>
                    <a:pt x="8419" y="4092"/>
                    <a:pt x="8706" y="3854"/>
                    <a:pt x="8999" y="3651"/>
                  </a:cubicBezTo>
                  <a:cubicBezTo>
                    <a:pt x="9265" y="3448"/>
                    <a:pt x="9524" y="3273"/>
                    <a:pt x="9755" y="3071"/>
                  </a:cubicBezTo>
                  <a:cubicBezTo>
                    <a:pt x="10020" y="2833"/>
                    <a:pt x="10223" y="2574"/>
                    <a:pt x="10489" y="2371"/>
                  </a:cubicBezTo>
                  <a:cubicBezTo>
                    <a:pt x="11041" y="1931"/>
                    <a:pt x="11740" y="1784"/>
                    <a:pt x="12349" y="1407"/>
                  </a:cubicBezTo>
                  <a:cubicBezTo>
                    <a:pt x="12642" y="1204"/>
                    <a:pt x="12992" y="1029"/>
                    <a:pt x="13342" y="882"/>
                  </a:cubicBezTo>
                  <a:cubicBezTo>
                    <a:pt x="13489" y="826"/>
                    <a:pt x="13635" y="770"/>
                    <a:pt x="13747" y="707"/>
                  </a:cubicBezTo>
                  <a:cubicBezTo>
                    <a:pt x="13950" y="651"/>
                    <a:pt x="14160" y="595"/>
                    <a:pt x="14363" y="560"/>
                  </a:cubicBezTo>
                  <a:cubicBezTo>
                    <a:pt x="14621" y="505"/>
                    <a:pt x="14887" y="505"/>
                    <a:pt x="15174" y="505"/>
                  </a:cubicBezTo>
                  <a:cubicBezTo>
                    <a:pt x="15383" y="477"/>
                    <a:pt x="15586" y="449"/>
                    <a:pt x="15789" y="358"/>
                  </a:cubicBezTo>
                  <a:cubicBezTo>
                    <a:pt x="16048" y="274"/>
                    <a:pt x="16313" y="211"/>
                    <a:pt x="16607" y="211"/>
                  </a:cubicBezTo>
                  <a:close/>
                  <a:moveTo>
                    <a:pt x="16718" y="1"/>
                  </a:moveTo>
                  <a:cubicBezTo>
                    <a:pt x="16204" y="1"/>
                    <a:pt x="15767" y="251"/>
                    <a:pt x="15237" y="302"/>
                  </a:cubicBezTo>
                  <a:cubicBezTo>
                    <a:pt x="14943" y="330"/>
                    <a:pt x="14649" y="330"/>
                    <a:pt x="14391" y="386"/>
                  </a:cubicBezTo>
                  <a:cubicBezTo>
                    <a:pt x="14160" y="421"/>
                    <a:pt x="13950" y="477"/>
                    <a:pt x="13747" y="560"/>
                  </a:cubicBezTo>
                  <a:cubicBezTo>
                    <a:pt x="13223" y="679"/>
                    <a:pt x="12726" y="882"/>
                    <a:pt x="12293" y="1176"/>
                  </a:cubicBezTo>
                  <a:cubicBezTo>
                    <a:pt x="11650" y="1553"/>
                    <a:pt x="10922" y="1728"/>
                    <a:pt x="10342" y="2169"/>
                  </a:cubicBezTo>
                  <a:cubicBezTo>
                    <a:pt x="10076" y="2371"/>
                    <a:pt x="9873" y="2602"/>
                    <a:pt x="9643" y="2833"/>
                  </a:cubicBezTo>
                  <a:cubicBezTo>
                    <a:pt x="9377" y="3099"/>
                    <a:pt x="9090" y="3273"/>
                    <a:pt x="8797" y="3504"/>
                  </a:cubicBezTo>
                  <a:cubicBezTo>
                    <a:pt x="8328" y="3854"/>
                    <a:pt x="7951" y="4231"/>
                    <a:pt x="7573" y="4672"/>
                  </a:cubicBezTo>
                  <a:cubicBezTo>
                    <a:pt x="7454" y="4756"/>
                    <a:pt x="7342" y="4875"/>
                    <a:pt x="7251" y="4966"/>
                  </a:cubicBezTo>
                  <a:cubicBezTo>
                    <a:pt x="7049" y="5168"/>
                    <a:pt x="6874" y="5371"/>
                    <a:pt x="6699" y="5574"/>
                  </a:cubicBezTo>
                  <a:cubicBezTo>
                    <a:pt x="6349" y="5980"/>
                    <a:pt x="6000" y="6448"/>
                    <a:pt x="5825" y="6944"/>
                  </a:cubicBezTo>
                  <a:cubicBezTo>
                    <a:pt x="5734" y="7203"/>
                    <a:pt x="5678" y="7497"/>
                    <a:pt x="5559" y="7728"/>
                  </a:cubicBezTo>
                  <a:cubicBezTo>
                    <a:pt x="5447" y="7993"/>
                    <a:pt x="5300" y="8224"/>
                    <a:pt x="5182" y="8490"/>
                  </a:cubicBezTo>
                  <a:cubicBezTo>
                    <a:pt x="5035" y="8867"/>
                    <a:pt x="4979" y="9273"/>
                    <a:pt x="4979" y="9685"/>
                  </a:cubicBezTo>
                  <a:lnTo>
                    <a:pt x="4979" y="9797"/>
                  </a:lnTo>
                  <a:cubicBezTo>
                    <a:pt x="4951" y="9944"/>
                    <a:pt x="4951" y="10119"/>
                    <a:pt x="4923" y="10294"/>
                  </a:cubicBezTo>
                  <a:cubicBezTo>
                    <a:pt x="4860" y="10671"/>
                    <a:pt x="4860" y="11021"/>
                    <a:pt x="4832" y="11399"/>
                  </a:cubicBezTo>
                  <a:cubicBezTo>
                    <a:pt x="4776" y="12098"/>
                    <a:pt x="4336" y="12622"/>
                    <a:pt x="4077" y="13266"/>
                  </a:cubicBezTo>
                  <a:cubicBezTo>
                    <a:pt x="3958" y="13559"/>
                    <a:pt x="3902" y="13909"/>
                    <a:pt x="3783" y="14196"/>
                  </a:cubicBezTo>
                  <a:cubicBezTo>
                    <a:pt x="3671" y="14580"/>
                    <a:pt x="3378" y="14895"/>
                    <a:pt x="3175" y="15216"/>
                  </a:cubicBezTo>
                  <a:cubicBezTo>
                    <a:pt x="2972" y="15510"/>
                    <a:pt x="2797" y="15804"/>
                    <a:pt x="2622" y="16090"/>
                  </a:cubicBezTo>
                  <a:cubicBezTo>
                    <a:pt x="2504" y="16265"/>
                    <a:pt x="2357" y="16412"/>
                    <a:pt x="2238" y="16559"/>
                  </a:cubicBezTo>
                  <a:cubicBezTo>
                    <a:pt x="2098" y="16706"/>
                    <a:pt x="1951" y="16881"/>
                    <a:pt x="1804" y="16992"/>
                  </a:cubicBezTo>
                  <a:cubicBezTo>
                    <a:pt x="1574" y="17258"/>
                    <a:pt x="1308" y="17517"/>
                    <a:pt x="1049" y="17755"/>
                  </a:cubicBezTo>
                  <a:cubicBezTo>
                    <a:pt x="783" y="17985"/>
                    <a:pt x="490" y="18216"/>
                    <a:pt x="287" y="18510"/>
                  </a:cubicBezTo>
                  <a:cubicBezTo>
                    <a:pt x="112" y="18713"/>
                    <a:pt x="0" y="18887"/>
                    <a:pt x="84" y="19181"/>
                  </a:cubicBezTo>
                  <a:cubicBezTo>
                    <a:pt x="140" y="19412"/>
                    <a:pt x="315" y="19531"/>
                    <a:pt x="553" y="19650"/>
                  </a:cubicBezTo>
                  <a:cubicBezTo>
                    <a:pt x="839" y="19789"/>
                    <a:pt x="1161" y="19908"/>
                    <a:pt x="1455" y="19999"/>
                  </a:cubicBezTo>
                  <a:cubicBezTo>
                    <a:pt x="1748" y="20055"/>
                    <a:pt x="2063" y="20083"/>
                    <a:pt x="2357" y="20139"/>
                  </a:cubicBezTo>
                  <a:cubicBezTo>
                    <a:pt x="2436" y="20148"/>
                    <a:pt x="2512" y="20152"/>
                    <a:pt x="2585" y="20152"/>
                  </a:cubicBezTo>
                  <a:cubicBezTo>
                    <a:pt x="2808" y="20152"/>
                    <a:pt x="3010" y="20111"/>
                    <a:pt x="3231" y="20027"/>
                  </a:cubicBezTo>
                  <a:cubicBezTo>
                    <a:pt x="3524" y="19880"/>
                    <a:pt x="3727" y="19706"/>
                    <a:pt x="3958" y="19475"/>
                  </a:cubicBezTo>
                  <a:cubicBezTo>
                    <a:pt x="4133" y="19300"/>
                    <a:pt x="4308" y="19153"/>
                    <a:pt x="4454" y="18950"/>
                  </a:cubicBezTo>
                  <a:cubicBezTo>
                    <a:pt x="4601" y="18803"/>
                    <a:pt x="4748" y="18657"/>
                    <a:pt x="4860" y="18510"/>
                  </a:cubicBezTo>
                  <a:cubicBezTo>
                    <a:pt x="5210" y="18160"/>
                    <a:pt x="5531" y="17811"/>
                    <a:pt x="5853" y="17433"/>
                  </a:cubicBezTo>
                  <a:cubicBezTo>
                    <a:pt x="6175" y="17055"/>
                    <a:pt x="6433" y="16678"/>
                    <a:pt x="6727" y="16265"/>
                  </a:cubicBezTo>
                  <a:cubicBezTo>
                    <a:pt x="6958" y="15888"/>
                    <a:pt x="7223" y="15538"/>
                    <a:pt x="7398" y="15133"/>
                  </a:cubicBezTo>
                  <a:cubicBezTo>
                    <a:pt x="7573" y="14664"/>
                    <a:pt x="7573" y="14140"/>
                    <a:pt x="7545" y="13643"/>
                  </a:cubicBezTo>
                  <a:cubicBezTo>
                    <a:pt x="7545" y="13182"/>
                    <a:pt x="7545" y="12713"/>
                    <a:pt x="7657" y="12245"/>
                  </a:cubicBezTo>
                  <a:cubicBezTo>
                    <a:pt x="7748" y="11783"/>
                    <a:pt x="7895" y="11287"/>
                    <a:pt x="8041" y="10790"/>
                  </a:cubicBezTo>
                  <a:cubicBezTo>
                    <a:pt x="8181" y="10322"/>
                    <a:pt x="8391" y="9888"/>
                    <a:pt x="8531" y="9420"/>
                  </a:cubicBezTo>
                  <a:cubicBezTo>
                    <a:pt x="8594" y="9161"/>
                    <a:pt x="8622" y="8895"/>
                    <a:pt x="8678" y="8637"/>
                  </a:cubicBezTo>
                  <a:cubicBezTo>
                    <a:pt x="8769" y="8343"/>
                    <a:pt x="8916" y="8077"/>
                    <a:pt x="9055" y="7819"/>
                  </a:cubicBezTo>
                  <a:cubicBezTo>
                    <a:pt x="9265" y="7378"/>
                    <a:pt x="9496" y="6944"/>
                    <a:pt x="9846" y="6623"/>
                  </a:cubicBezTo>
                  <a:cubicBezTo>
                    <a:pt x="10076" y="6420"/>
                    <a:pt x="10314" y="6217"/>
                    <a:pt x="10601" y="6042"/>
                  </a:cubicBezTo>
                  <a:cubicBezTo>
                    <a:pt x="10838" y="5924"/>
                    <a:pt x="11097" y="5805"/>
                    <a:pt x="11363" y="5693"/>
                  </a:cubicBezTo>
                  <a:cubicBezTo>
                    <a:pt x="11622" y="5574"/>
                    <a:pt x="11852" y="5399"/>
                    <a:pt x="12062" y="5252"/>
                  </a:cubicBezTo>
                  <a:cubicBezTo>
                    <a:pt x="12321" y="5050"/>
                    <a:pt x="12614" y="4966"/>
                    <a:pt x="12901" y="4847"/>
                  </a:cubicBezTo>
                  <a:cubicBezTo>
                    <a:pt x="13426" y="4644"/>
                    <a:pt x="13866" y="4266"/>
                    <a:pt x="14391" y="4120"/>
                  </a:cubicBezTo>
                  <a:cubicBezTo>
                    <a:pt x="14796" y="4001"/>
                    <a:pt x="15383" y="4120"/>
                    <a:pt x="15761" y="3854"/>
                  </a:cubicBezTo>
                  <a:cubicBezTo>
                    <a:pt x="15817" y="3882"/>
                    <a:pt x="15873" y="3882"/>
                    <a:pt x="15936" y="3882"/>
                  </a:cubicBezTo>
                  <a:cubicBezTo>
                    <a:pt x="16071" y="3882"/>
                    <a:pt x="16194" y="3869"/>
                    <a:pt x="16321" y="3869"/>
                  </a:cubicBezTo>
                  <a:cubicBezTo>
                    <a:pt x="16384" y="3869"/>
                    <a:pt x="16449" y="3872"/>
                    <a:pt x="16516" y="3882"/>
                  </a:cubicBezTo>
                  <a:cubicBezTo>
                    <a:pt x="16747" y="3882"/>
                    <a:pt x="16985" y="3945"/>
                    <a:pt x="17215" y="4001"/>
                  </a:cubicBezTo>
                  <a:cubicBezTo>
                    <a:pt x="17262" y="4008"/>
                    <a:pt x="17307" y="4012"/>
                    <a:pt x="17351" y="4012"/>
                  </a:cubicBezTo>
                  <a:cubicBezTo>
                    <a:pt x="17471" y="4012"/>
                    <a:pt x="17584" y="3986"/>
                    <a:pt x="17712" y="3945"/>
                  </a:cubicBezTo>
                  <a:cubicBezTo>
                    <a:pt x="17799" y="3921"/>
                    <a:pt x="17878" y="3911"/>
                    <a:pt x="17956" y="3911"/>
                  </a:cubicBezTo>
                  <a:cubicBezTo>
                    <a:pt x="18084" y="3911"/>
                    <a:pt x="18207" y="3938"/>
                    <a:pt x="18355" y="3973"/>
                  </a:cubicBezTo>
                  <a:cubicBezTo>
                    <a:pt x="18477" y="4017"/>
                    <a:pt x="18631" y="4063"/>
                    <a:pt x="18780" y="4063"/>
                  </a:cubicBezTo>
                  <a:cubicBezTo>
                    <a:pt x="18914" y="4063"/>
                    <a:pt x="19042" y="4026"/>
                    <a:pt x="19138" y="3917"/>
                  </a:cubicBezTo>
                  <a:cubicBezTo>
                    <a:pt x="19229" y="3798"/>
                    <a:pt x="19341" y="3476"/>
                    <a:pt x="19166" y="3392"/>
                  </a:cubicBezTo>
                  <a:cubicBezTo>
                    <a:pt x="19138" y="3392"/>
                    <a:pt x="19110" y="3357"/>
                    <a:pt x="19082" y="3357"/>
                  </a:cubicBezTo>
                  <a:lnTo>
                    <a:pt x="19082" y="3301"/>
                  </a:lnTo>
                  <a:cubicBezTo>
                    <a:pt x="19054" y="3183"/>
                    <a:pt x="19054" y="2833"/>
                    <a:pt x="18936" y="2777"/>
                  </a:cubicBezTo>
                  <a:cubicBezTo>
                    <a:pt x="18921" y="2767"/>
                    <a:pt x="18906" y="2762"/>
                    <a:pt x="18890" y="2762"/>
                  </a:cubicBezTo>
                  <a:cubicBezTo>
                    <a:pt x="18781" y="2762"/>
                    <a:pt x="18656" y="2995"/>
                    <a:pt x="18558" y="3099"/>
                  </a:cubicBezTo>
                  <a:cubicBezTo>
                    <a:pt x="18558" y="2952"/>
                    <a:pt x="18558" y="2833"/>
                    <a:pt x="18530" y="2721"/>
                  </a:cubicBezTo>
                  <a:cubicBezTo>
                    <a:pt x="18530" y="2658"/>
                    <a:pt x="18495" y="2658"/>
                    <a:pt x="18467" y="2658"/>
                  </a:cubicBezTo>
                  <a:lnTo>
                    <a:pt x="18439" y="2693"/>
                  </a:lnTo>
                  <a:lnTo>
                    <a:pt x="18439" y="2630"/>
                  </a:lnTo>
                  <a:cubicBezTo>
                    <a:pt x="18423" y="2597"/>
                    <a:pt x="18397" y="2584"/>
                    <a:pt x="18371" y="2584"/>
                  </a:cubicBezTo>
                  <a:cubicBezTo>
                    <a:pt x="18353" y="2584"/>
                    <a:pt x="18335" y="2591"/>
                    <a:pt x="18320" y="2602"/>
                  </a:cubicBezTo>
                  <a:cubicBezTo>
                    <a:pt x="18292" y="2630"/>
                    <a:pt x="18264" y="2658"/>
                    <a:pt x="18236" y="2693"/>
                  </a:cubicBezTo>
                  <a:cubicBezTo>
                    <a:pt x="18236" y="2693"/>
                    <a:pt x="18208" y="2721"/>
                    <a:pt x="18208" y="2749"/>
                  </a:cubicBezTo>
                  <a:cubicBezTo>
                    <a:pt x="18208" y="2658"/>
                    <a:pt x="18208" y="2602"/>
                    <a:pt x="18180" y="2546"/>
                  </a:cubicBezTo>
                  <a:cubicBezTo>
                    <a:pt x="18145" y="2518"/>
                    <a:pt x="18145" y="2518"/>
                    <a:pt x="18117" y="2518"/>
                  </a:cubicBezTo>
                  <a:cubicBezTo>
                    <a:pt x="18062" y="2518"/>
                    <a:pt x="18034" y="2546"/>
                    <a:pt x="18006" y="2574"/>
                  </a:cubicBezTo>
                  <a:lnTo>
                    <a:pt x="17971" y="2574"/>
                  </a:lnTo>
                  <a:cubicBezTo>
                    <a:pt x="17971" y="2546"/>
                    <a:pt x="17971" y="2518"/>
                    <a:pt x="17943" y="2483"/>
                  </a:cubicBezTo>
                  <a:cubicBezTo>
                    <a:pt x="17943" y="2483"/>
                    <a:pt x="17930" y="2471"/>
                    <a:pt x="17914" y="2471"/>
                  </a:cubicBezTo>
                  <a:cubicBezTo>
                    <a:pt x="17905" y="2471"/>
                    <a:pt x="17896" y="2474"/>
                    <a:pt x="17887" y="2483"/>
                  </a:cubicBezTo>
                  <a:cubicBezTo>
                    <a:pt x="17831" y="2518"/>
                    <a:pt x="17796" y="2546"/>
                    <a:pt x="17768" y="2574"/>
                  </a:cubicBezTo>
                  <a:lnTo>
                    <a:pt x="17740" y="2602"/>
                  </a:lnTo>
                  <a:lnTo>
                    <a:pt x="17740" y="2546"/>
                  </a:lnTo>
                  <a:cubicBezTo>
                    <a:pt x="17723" y="2476"/>
                    <a:pt x="17697" y="2447"/>
                    <a:pt x="17665" y="2447"/>
                  </a:cubicBezTo>
                  <a:cubicBezTo>
                    <a:pt x="17643" y="2447"/>
                    <a:pt x="17619" y="2461"/>
                    <a:pt x="17593" y="2483"/>
                  </a:cubicBezTo>
                  <a:cubicBezTo>
                    <a:pt x="17593" y="2455"/>
                    <a:pt x="17565" y="2455"/>
                    <a:pt x="17565" y="2455"/>
                  </a:cubicBezTo>
                  <a:cubicBezTo>
                    <a:pt x="17656" y="2371"/>
                    <a:pt x="17712" y="2253"/>
                    <a:pt x="17740" y="2134"/>
                  </a:cubicBezTo>
                  <a:cubicBezTo>
                    <a:pt x="17768" y="2225"/>
                    <a:pt x="17831" y="2309"/>
                    <a:pt x="17859" y="2399"/>
                  </a:cubicBezTo>
                  <a:cubicBezTo>
                    <a:pt x="17877" y="2399"/>
                    <a:pt x="17896" y="2412"/>
                    <a:pt x="17906" y="2412"/>
                  </a:cubicBezTo>
                  <a:cubicBezTo>
                    <a:pt x="17912" y="2412"/>
                    <a:pt x="17915" y="2409"/>
                    <a:pt x="17915" y="2399"/>
                  </a:cubicBezTo>
                  <a:cubicBezTo>
                    <a:pt x="18006" y="2371"/>
                    <a:pt x="18006" y="2281"/>
                    <a:pt x="18034" y="2197"/>
                  </a:cubicBezTo>
                  <a:cubicBezTo>
                    <a:pt x="18062" y="2134"/>
                    <a:pt x="18117" y="2022"/>
                    <a:pt x="18090" y="1994"/>
                  </a:cubicBezTo>
                  <a:lnTo>
                    <a:pt x="18090" y="1994"/>
                  </a:lnTo>
                  <a:cubicBezTo>
                    <a:pt x="18117" y="2022"/>
                    <a:pt x="18145" y="2134"/>
                    <a:pt x="18180" y="2169"/>
                  </a:cubicBezTo>
                  <a:cubicBezTo>
                    <a:pt x="18225" y="2220"/>
                    <a:pt x="18262" y="2242"/>
                    <a:pt x="18293" y="2242"/>
                  </a:cubicBezTo>
                  <a:cubicBezTo>
                    <a:pt x="18382" y="2242"/>
                    <a:pt x="18418" y="2061"/>
                    <a:pt x="18439" y="1931"/>
                  </a:cubicBezTo>
                  <a:cubicBezTo>
                    <a:pt x="18467" y="1994"/>
                    <a:pt x="18495" y="2078"/>
                    <a:pt x="18586" y="2134"/>
                  </a:cubicBezTo>
                  <a:cubicBezTo>
                    <a:pt x="18600" y="2151"/>
                    <a:pt x="18614" y="2160"/>
                    <a:pt x="18628" y="2160"/>
                  </a:cubicBezTo>
                  <a:cubicBezTo>
                    <a:pt x="18642" y="2160"/>
                    <a:pt x="18656" y="2151"/>
                    <a:pt x="18670" y="2134"/>
                  </a:cubicBezTo>
                  <a:cubicBezTo>
                    <a:pt x="18761" y="1994"/>
                    <a:pt x="18761" y="1847"/>
                    <a:pt x="18761" y="1672"/>
                  </a:cubicBezTo>
                  <a:cubicBezTo>
                    <a:pt x="18789" y="1700"/>
                    <a:pt x="18817" y="1756"/>
                    <a:pt x="18817" y="1819"/>
                  </a:cubicBezTo>
                  <a:cubicBezTo>
                    <a:pt x="18845" y="1875"/>
                    <a:pt x="18908" y="1903"/>
                    <a:pt x="18936" y="1959"/>
                  </a:cubicBezTo>
                  <a:cubicBezTo>
                    <a:pt x="18950" y="1976"/>
                    <a:pt x="18964" y="1985"/>
                    <a:pt x="18978" y="1985"/>
                  </a:cubicBezTo>
                  <a:cubicBezTo>
                    <a:pt x="18992" y="1985"/>
                    <a:pt x="19006" y="1976"/>
                    <a:pt x="19020" y="1959"/>
                  </a:cubicBezTo>
                  <a:cubicBezTo>
                    <a:pt x="19138" y="1847"/>
                    <a:pt x="19194" y="1644"/>
                    <a:pt x="19257" y="1469"/>
                  </a:cubicBezTo>
                  <a:lnTo>
                    <a:pt x="19285" y="1469"/>
                  </a:lnTo>
                  <a:cubicBezTo>
                    <a:pt x="19404" y="1434"/>
                    <a:pt x="19544" y="1407"/>
                    <a:pt x="19607" y="1295"/>
                  </a:cubicBezTo>
                  <a:cubicBezTo>
                    <a:pt x="19635" y="1176"/>
                    <a:pt x="19607" y="1085"/>
                    <a:pt x="19544" y="1001"/>
                  </a:cubicBezTo>
                  <a:cubicBezTo>
                    <a:pt x="19488" y="595"/>
                    <a:pt x="18936" y="358"/>
                    <a:pt x="18586" y="274"/>
                  </a:cubicBezTo>
                  <a:cubicBezTo>
                    <a:pt x="18425" y="228"/>
                    <a:pt x="18280" y="221"/>
                    <a:pt x="18138" y="221"/>
                  </a:cubicBezTo>
                  <a:cubicBezTo>
                    <a:pt x="18076" y="221"/>
                    <a:pt x="18013" y="223"/>
                    <a:pt x="17951" y="223"/>
                  </a:cubicBezTo>
                  <a:cubicBezTo>
                    <a:pt x="17872" y="223"/>
                    <a:pt x="17794" y="221"/>
                    <a:pt x="17712" y="211"/>
                  </a:cubicBezTo>
                  <a:cubicBezTo>
                    <a:pt x="17565" y="211"/>
                    <a:pt x="17446" y="155"/>
                    <a:pt x="17306" y="99"/>
                  </a:cubicBezTo>
                  <a:cubicBezTo>
                    <a:pt x="17188" y="36"/>
                    <a:pt x="17013" y="36"/>
                    <a:pt x="16866" y="8"/>
                  </a:cubicBezTo>
                  <a:cubicBezTo>
                    <a:pt x="16816" y="3"/>
                    <a:pt x="16767" y="1"/>
                    <a:pt x="167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79"/>
            <p:cNvSpPr/>
            <p:nvPr/>
          </p:nvSpPr>
          <p:spPr>
            <a:xfrm>
              <a:off x="1725500" y="4217497"/>
              <a:ext cx="54271" cy="28740"/>
            </a:xfrm>
            <a:custGeom>
              <a:rect b="b" l="l" r="r" t="t"/>
              <a:pathLst>
                <a:path extrusionOk="0" h="1263" w="2385">
                  <a:moveTo>
                    <a:pt x="2329" y="1"/>
                  </a:moveTo>
                  <a:cubicBezTo>
                    <a:pt x="1888" y="92"/>
                    <a:pt x="1511" y="294"/>
                    <a:pt x="1133" y="497"/>
                  </a:cubicBezTo>
                  <a:cubicBezTo>
                    <a:pt x="755" y="700"/>
                    <a:pt x="378" y="938"/>
                    <a:pt x="28" y="1196"/>
                  </a:cubicBezTo>
                  <a:cubicBezTo>
                    <a:pt x="1" y="1218"/>
                    <a:pt x="17" y="1263"/>
                    <a:pt x="39" y="1263"/>
                  </a:cubicBezTo>
                  <a:cubicBezTo>
                    <a:pt x="44" y="1263"/>
                    <a:pt x="50" y="1260"/>
                    <a:pt x="56" y="1252"/>
                  </a:cubicBezTo>
                  <a:cubicBezTo>
                    <a:pt x="406" y="994"/>
                    <a:pt x="783" y="819"/>
                    <a:pt x="1161" y="616"/>
                  </a:cubicBezTo>
                  <a:cubicBezTo>
                    <a:pt x="1539" y="413"/>
                    <a:pt x="1916" y="203"/>
                    <a:pt x="2329" y="92"/>
                  </a:cubicBezTo>
                  <a:cubicBezTo>
                    <a:pt x="2385" y="64"/>
                    <a:pt x="2385" y="1"/>
                    <a:pt x="23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79"/>
            <p:cNvSpPr/>
            <p:nvPr/>
          </p:nvSpPr>
          <p:spPr>
            <a:xfrm>
              <a:off x="1741246" y="4206210"/>
              <a:ext cx="33905" cy="11946"/>
            </a:xfrm>
            <a:custGeom>
              <a:rect b="b" l="l" r="r" t="t"/>
              <a:pathLst>
                <a:path extrusionOk="0" h="525" w="1490">
                  <a:moveTo>
                    <a:pt x="1399" y="0"/>
                  </a:moveTo>
                  <a:cubicBezTo>
                    <a:pt x="937" y="119"/>
                    <a:pt x="469" y="266"/>
                    <a:pt x="35" y="441"/>
                  </a:cubicBezTo>
                  <a:cubicBezTo>
                    <a:pt x="1" y="469"/>
                    <a:pt x="1" y="525"/>
                    <a:pt x="63" y="525"/>
                  </a:cubicBezTo>
                  <a:cubicBezTo>
                    <a:pt x="497" y="350"/>
                    <a:pt x="965" y="238"/>
                    <a:pt x="1434" y="91"/>
                  </a:cubicBezTo>
                  <a:cubicBezTo>
                    <a:pt x="1490" y="63"/>
                    <a:pt x="1462" y="0"/>
                    <a:pt x="13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79"/>
          <p:cNvGrpSpPr/>
          <p:nvPr/>
        </p:nvGrpSpPr>
        <p:grpSpPr>
          <a:xfrm>
            <a:off x="4637867" y="4124110"/>
            <a:ext cx="459378" cy="423197"/>
            <a:chOff x="4637867" y="4124110"/>
            <a:chExt cx="459378" cy="423197"/>
          </a:xfrm>
        </p:grpSpPr>
        <p:sp>
          <p:nvSpPr>
            <p:cNvPr id="8508" name="Google Shape;8508;p79"/>
            <p:cNvSpPr/>
            <p:nvPr/>
          </p:nvSpPr>
          <p:spPr>
            <a:xfrm>
              <a:off x="4639778" y="4125384"/>
              <a:ext cx="456829" cy="417668"/>
            </a:xfrm>
            <a:custGeom>
              <a:rect b="b" l="l" r="r" t="t"/>
              <a:pathLst>
                <a:path extrusionOk="0" h="18355" w="20076">
                  <a:moveTo>
                    <a:pt x="16663" y="1315"/>
                  </a:moveTo>
                  <a:cubicBezTo>
                    <a:pt x="16726" y="1315"/>
                    <a:pt x="16782" y="1315"/>
                    <a:pt x="16838" y="1343"/>
                  </a:cubicBezTo>
                  <a:lnTo>
                    <a:pt x="16873" y="1371"/>
                  </a:lnTo>
                  <a:lnTo>
                    <a:pt x="16901" y="1399"/>
                  </a:lnTo>
                  <a:cubicBezTo>
                    <a:pt x="16957" y="1399"/>
                    <a:pt x="17013" y="1454"/>
                    <a:pt x="17048" y="1517"/>
                  </a:cubicBezTo>
                  <a:cubicBezTo>
                    <a:pt x="17076" y="1601"/>
                    <a:pt x="17013" y="1692"/>
                    <a:pt x="16957" y="1720"/>
                  </a:cubicBezTo>
                  <a:cubicBezTo>
                    <a:pt x="16884" y="1780"/>
                    <a:pt x="16796" y="1809"/>
                    <a:pt x="16709" y="1809"/>
                  </a:cubicBezTo>
                  <a:cubicBezTo>
                    <a:pt x="16621" y="1809"/>
                    <a:pt x="16534" y="1780"/>
                    <a:pt x="16460" y="1720"/>
                  </a:cubicBezTo>
                  <a:cubicBezTo>
                    <a:pt x="16377" y="1664"/>
                    <a:pt x="16405" y="1489"/>
                    <a:pt x="16488" y="1454"/>
                  </a:cubicBezTo>
                  <a:cubicBezTo>
                    <a:pt x="16523" y="1399"/>
                    <a:pt x="16551" y="1371"/>
                    <a:pt x="16579" y="1371"/>
                  </a:cubicBezTo>
                  <a:lnTo>
                    <a:pt x="16607" y="1343"/>
                  </a:lnTo>
                  <a:cubicBezTo>
                    <a:pt x="16635" y="1343"/>
                    <a:pt x="16663" y="1315"/>
                    <a:pt x="16663" y="1315"/>
                  </a:cubicBezTo>
                  <a:close/>
                  <a:moveTo>
                    <a:pt x="9496" y="14915"/>
                  </a:moveTo>
                  <a:cubicBezTo>
                    <a:pt x="9496" y="15090"/>
                    <a:pt x="9559" y="15264"/>
                    <a:pt x="9615" y="15411"/>
                  </a:cubicBezTo>
                  <a:cubicBezTo>
                    <a:pt x="9496" y="15208"/>
                    <a:pt x="9440" y="15062"/>
                    <a:pt x="9496" y="14915"/>
                  </a:cubicBezTo>
                  <a:close/>
                  <a:moveTo>
                    <a:pt x="294" y="0"/>
                  </a:moveTo>
                  <a:cubicBezTo>
                    <a:pt x="203" y="28"/>
                    <a:pt x="119" y="91"/>
                    <a:pt x="91" y="175"/>
                  </a:cubicBezTo>
                  <a:lnTo>
                    <a:pt x="91" y="203"/>
                  </a:lnTo>
                  <a:cubicBezTo>
                    <a:pt x="231" y="294"/>
                    <a:pt x="350" y="441"/>
                    <a:pt x="469" y="580"/>
                  </a:cubicBezTo>
                  <a:cubicBezTo>
                    <a:pt x="525" y="643"/>
                    <a:pt x="469" y="755"/>
                    <a:pt x="378" y="755"/>
                  </a:cubicBezTo>
                  <a:cubicBezTo>
                    <a:pt x="294" y="755"/>
                    <a:pt x="231" y="727"/>
                    <a:pt x="175" y="699"/>
                  </a:cubicBezTo>
                  <a:cubicBezTo>
                    <a:pt x="119" y="699"/>
                    <a:pt x="91" y="727"/>
                    <a:pt x="28" y="790"/>
                  </a:cubicBezTo>
                  <a:cubicBezTo>
                    <a:pt x="28" y="818"/>
                    <a:pt x="0" y="846"/>
                    <a:pt x="0" y="902"/>
                  </a:cubicBezTo>
                  <a:lnTo>
                    <a:pt x="91" y="902"/>
                  </a:lnTo>
                  <a:cubicBezTo>
                    <a:pt x="175" y="965"/>
                    <a:pt x="266" y="1021"/>
                    <a:pt x="350" y="1077"/>
                  </a:cubicBezTo>
                  <a:cubicBezTo>
                    <a:pt x="441" y="1140"/>
                    <a:pt x="525" y="1168"/>
                    <a:pt x="616" y="1196"/>
                  </a:cubicBezTo>
                  <a:cubicBezTo>
                    <a:pt x="700" y="1252"/>
                    <a:pt x="672" y="1399"/>
                    <a:pt x="581" y="1399"/>
                  </a:cubicBezTo>
                  <a:cubicBezTo>
                    <a:pt x="616" y="1517"/>
                    <a:pt x="616" y="1601"/>
                    <a:pt x="581" y="1720"/>
                  </a:cubicBezTo>
                  <a:cubicBezTo>
                    <a:pt x="616" y="1720"/>
                    <a:pt x="644" y="1720"/>
                    <a:pt x="644" y="1748"/>
                  </a:cubicBezTo>
                  <a:cubicBezTo>
                    <a:pt x="756" y="1776"/>
                    <a:pt x="847" y="1895"/>
                    <a:pt x="902" y="1979"/>
                  </a:cubicBezTo>
                  <a:cubicBezTo>
                    <a:pt x="930" y="2014"/>
                    <a:pt x="965" y="2042"/>
                    <a:pt x="965" y="2070"/>
                  </a:cubicBezTo>
                  <a:cubicBezTo>
                    <a:pt x="993" y="2070"/>
                    <a:pt x="993" y="2070"/>
                    <a:pt x="1021" y="2042"/>
                  </a:cubicBezTo>
                  <a:cubicBezTo>
                    <a:pt x="1252" y="2419"/>
                    <a:pt x="1455" y="2825"/>
                    <a:pt x="1399" y="3266"/>
                  </a:cubicBezTo>
                  <a:cubicBezTo>
                    <a:pt x="1280" y="4140"/>
                    <a:pt x="1721" y="4867"/>
                    <a:pt x="1895" y="5685"/>
                  </a:cubicBezTo>
                  <a:cubicBezTo>
                    <a:pt x="1979" y="6118"/>
                    <a:pt x="2364" y="6524"/>
                    <a:pt x="2273" y="7020"/>
                  </a:cubicBezTo>
                  <a:cubicBezTo>
                    <a:pt x="2273" y="7083"/>
                    <a:pt x="2329" y="7139"/>
                    <a:pt x="2364" y="7167"/>
                  </a:cubicBezTo>
                  <a:cubicBezTo>
                    <a:pt x="2595" y="7517"/>
                    <a:pt x="2679" y="7957"/>
                    <a:pt x="3091" y="8188"/>
                  </a:cubicBezTo>
                  <a:cubicBezTo>
                    <a:pt x="3147" y="8216"/>
                    <a:pt x="3147" y="8335"/>
                    <a:pt x="3175" y="8419"/>
                  </a:cubicBezTo>
                  <a:lnTo>
                    <a:pt x="3147" y="8419"/>
                  </a:lnTo>
                  <a:cubicBezTo>
                    <a:pt x="3119" y="8447"/>
                    <a:pt x="3091" y="8447"/>
                    <a:pt x="3091" y="8482"/>
                  </a:cubicBezTo>
                  <a:cubicBezTo>
                    <a:pt x="3063" y="8510"/>
                    <a:pt x="3028" y="8510"/>
                    <a:pt x="3000" y="8510"/>
                  </a:cubicBezTo>
                  <a:cubicBezTo>
                    <a:pt x="2972" y="8538"/>
                    <a:pt x="2944" y="8566"/>
                    <a:pt x="2944" y="8594"/>
                  </a:cubicBezTo>
                  <a:cubicBezTo>
                    <a:pt x="2944" y="8657"/>
                    <a:pt x="3000" y="8713"/>
                    <a:pt x="3063" y="8713"/>
                  </a:cubicBezTo>
                  <a:cubicBezTo>
                    <a:pt x="3119" y="8685"/>
                    <a:pt x="3147" y="8685"/>
                    <a:pt x="3175" y="8657"/>
                  </a:cubicBezTo>
                  <a:lnTo>
                    <a:pt x="3238" y="8657"/>
                  </a:lnTo>
                  <a:cubicBezTo>
                    <a:pt x="3238" y="8713"/>
                    <a:pt x="3266" y="8768"/>
                    <a:pt x="3294" y="8831"/>
                  </a:cubicBezTo>
                  <a:cubicBezTo>
                    <a:pt x="3266" y="8831"/>
                    <a:pt x="3238" y="8859"/>
                    <a:pt x="3238" y="8859"/>
                  </a:cubicBezTo>
                  <a:cubicBezTo>
                    <a:pt x="3175" y="8915"/>
                    <a:pt x="3203" y="9006"/>
                    <a:pt x="3266" y="9034"/>
                  </a:cubicBezTo>
                  <a:cubicBezTo>
                    <a:pt x="3294" y="9062"/>
                    <a:pt x="3350" y="9062"/>
                    <a:pt x="3413" y="9062"/>
                  </a:cubicBezTo>
                  <a:cubicBezTo>
                    <a:pt x="3441" y="9062"/>
                    <a:pt x="3441" y="9034"/>
                    <a:pt x="3441" y="9034"/>
                  </a:cubicBezTo>
                  <a:lnTo>
                    <a:pt x="3497" y="9034"/>
                  </a:lnTo>
                  <a:cubicBezTo>
                    <a:pt x="3615" y="9090"/>
                    <a:pt x="3615" y="9209"/>
                    <a:pt x="3615" y="9321"/>
                  </a:cubicBezTo>
                  <a:cubicBezTo>
                    <a:pt x="3588" y="9321"/>
                    <a:pt x="3588" y="9321"/>
                    <a:pt x="3588" y="9356"/>
                  </a:cubicBezTo>
                  <a:cubicBezTo>
                    <a:pt x="3553" y="9384"/>
                    <a:pt x="3553" y="9412"/>
                    <a:pt x="3525" y="9440"/>
                  </a:cubicBezTo>
                  <a:cubicBezTo>
                    <a:pt x="3497" y="9496"/>
                    <a:pt x="3497" y="9531"/>
                    <a:pt x="3525" y="9587"/>
                  </a:cubicBezTo>
                  <a:cubicBezTo>
                    <a:pt x="3525" y="9615"/>
                    <a:pt x="3553" y="9643"/>
                    <a:pt x="3615" y="9643"/>
                  </a:cubicBezTo>
                  <a:lnTo>
                    <a:pt x="3671" y="9643"/>
                  </a:lnTo>
                  <a:cubicBezTo>
                    <a:pt x="3727" y="9643"/>
                    <a:pt x="3762" y="9643"/>
                    <a:pt x="3790" y="9615"/>
                  </a:cubicBezTo>
                  <a:lnTo>
                    <a:pt x="3818" y="9615"/>
                  </a:lnTo>
                  <a:cubicBezTo>
                    <a:pt x="3902" y="9643"/>
                    <a:pt x="3965" y="9705"/>
                    <a:pt x="3965" y="9733"/>
                  </a:cubicBezTo>
                  <a:lnTo>
                    <a:pt x="3965" y="9845"/>
                  </a:lnTo>
                  <a:lnTo>
                    <a:pt x="3965" y="9908"/>
                  </a:lnTo>
                  <a:cubicBezTo>
                    <a:pt x="3937" y="9908"/>
                    <a:pt x="3937" y="9936"/>
                    <a:pt x="3937" y="9964"/>
                  </a:cubicBezTo>
                  <a:lnTo>
                    <a:pt x="3937" y="9992"/>
                  </a:lnTo>
                  <a:cubicBezTo>
                    <a:pt x="3937" y="10020"/>
                    <a:pt x="3902" y="10055"/>
                    <a:pt x="3937" y="10055"/>
                  </a:cubicBezTo>
                  <a:lnTo>
                    <a:pt x="3902" y="10055"/>
                  </a:lnTo>
                  <a:cubicBezTo>
                    <a:pt x="3902" y="10111"/>
                    <a:pt x="3965" y="10167"/>
                    <a:pt x="4021" y="10195"/>
                  </a:cubicBezTo>
                  <a:cubicBezTo>
                    <a:pt x="4029" y="10205"/>
                    <a:pt x="4041" y="10210"/>
                    <a:pt x="4054" y="10210"/>
                  </a:cubicBezTo>
                  <a:cubicBezTo>
                    <a:pt x="4086" y="10210"/>
                    <a:pt x="4129" y="10187"/>
                    <a:pt x="4168" y="10167"/>
                  </a:cubicBezTo>
                  <a:cubicBezTo>
                    <a:pt x="4224" y="10230"/>
                    <a:pt x="4315" y="10258"/>
                    <a:pt x="4399" y="10286"/>
                  </a:cubicBezTo>
                  <a:lnTo>
                    <a:pt x="4399" y="10370"/>
                  </a:lnTo>
                  <a:lnTo>
                    <a:pt x="4399" y="10405"/>
                  </a:lnTo>
                  <a:cubicBezTo>
                    <a:pt x="4399" y="10446"/>
                    <a:pt x="4432" y="10472"/>
                    <a:pt x="4461" y="10472"/>
                  </a:cubicBezTo>
                  <a:cubicBezTo>
                    <a:pt x="4472" y="10472"/>
                    <a:pt x="4482" y="10468"/>
                    <a:pt x="4490" y="10461"/>
                  </a:cubicBezTo>
                  <a:cubicBezTo>
                    <a:pt x="4518" y="10461"/>
                    <a:pt x="4518" y="10433"/>
                    <a:pt x="4545" y="10405"/>
                  </a:cubicBezTo>
                  <a:lnTo>
                    <a:pt x="4545" y="10314"/>
                  </a:lnTo>
                  <a:lnTo>
                    <a:pt x="4664" y="10314"/>
                  </a:lnTo>
                  <a:cubicBezTo>
                    <a:pt x="4986" y="10342"/>
                    <a:pt x="5273" y="10405"/>
                    <a:pt x="5538" y="10691"/>
                  </a:cubicBezTo>
                  <a:cubicBezTo>
                    <a:pt x="5510" y="10810"/>
                    <a:pt x="5510" y="10957"/>
                    <a:pt x="5510" y="11069"/>
                  </a:cubicBezTo>
                  <a:cubicBezTo>
                    <a:pt x="5622" y="11188"/>
                    <a:pt x="5741" y="11279"/>
                    <a:pt x="5860" y="11363"/>
                  </a:cubicBezTo>
                  <a:cubicBezTo>
                    <a:pt x="5916" y="11391"/>
                    <a:pt x="5972" y="11454"/>
                    <a:pt x="6035" y="11454"/>
                  </a:cubicBezTo>
                  <a:cubicBezTo>
                    <a:pt x="6035" y="11482"/>
                    <a:pt x="6063" y="11509"/>
                    <a:pt x="6063" y="11509"/>
                  </a:cubicBezTo>
                  <a:lnTo>
                    <a:pt x="6091" y="11537"/>
                  </a:lnTo>
                  <a:lnTo>
                    <a:pt x="6119" y="11537"/>
                  </a:lnTo>
                  <a:cubicBezTo>
                    <a:pt x="6139" y="11557"/>
                    <a:pt x="6176" y="11577"/>
                    <a:pt x="6216" y="11577"/>
                  </a:cubicBezTo>
                  <a:cubicBezTo>
                    <a:pt x="6232" y="11577"/>
                    <a:pt x="6249" y="11574"/>
                    <a:pt x="6266" y="11565"/>
                  </a:cubicBezTo>
                  <a:cubicBezTo>
                    <a:pt x="6294" y="11565"/>
                    <a:pt x="6350" y="11537"/>
                    <a:pt x="6384" y="11482"/>
                  </a:cubicBezTo>
                  <a:lnTo>
                    <a:pt x="6384" y="11454"/>
                  </a:lnTo>
                  <a:cubicBezTo>
                    <a:pt x="6615" y="11454"/>
                    <a:pt x="6818" y="11565"/>
                    <a:pt x="7049" y="11656"/>
                  </a:cubicBezTo>
                  <a:cubicBezTo>
                    <a:pt x="7112" y="11859"/>
                    <a:pt x="7168" y="12062"/>
                    <a:pt x="7196" y="12265"/>
                  </a:cubicBezTo>
                  <a:cubicBezTo>
                    <a:pt x="7224" y="12293"/>
                    <a:pt x="7224" y="12328"/>
                    <a:pt x="7224" y="12356"/>
                  </a:cubicBezTo>
                  <a:lnTo>
                    <a:pt x="7224" y="12467"/>
                  </a:lnTo>
                  <a:lnTo>
                    <a:pt x="7224" y="12502"/>
                  </a:lnTo>
                  <a:cubicBezTo>
                    <a:pt x="7224" y="12852"/>
                    <a:pt x="7259" y="13139"/>
                    <a:pt x="7370" y="13460"/>
                  </a:cubicBezTo>
                  <a:cubicBezTo>
                    <a:pt x="7573" y="13985"/>
                    <a:pt x="7545" y="14509"/>
                    <a:pt x="7112" y="14950"/>
                  </a:cubicBezTo>
                  <a:cubicBezTo>
                    <a:pt x="6818" y="15236"/>
                    <a:pt x="6818" y="15558"/>
                    <a:pt x="6965" y="15908"/>
                  </a:cubicBezTo>
                  <a:cubicBezTo>
                    <a:pt x="7049" y="16055"/>
                    <a:pt x="7112" y="16201"/>
                    <a:pt x="7168" y="16348"/>
                  </a:cubicBezTo>
                  <a:cubicBezTo>
                    <a:pt x="7370" y="16838"/>
                    <a:pt x="7545" y="17362"/>
                    <a:pt x="7517" y="17921"/>
                  </a:cubicBezTo>
                  <a:cubicBezTo>
                    <a:pt x="7489" y="18033"/>
                    <a:pt x="7573" y="18152"/>
                    <a:pt x="7608" y="18236"/>
                  </a:cubicBezTo>
                  <a:cubicBezTo>
                    <a:pt x="8070" y="18271"/>
                    <a:pt x="8510" y="18327"/>
                    <a:pt x="8916" y="18355"/>
                  </a:cubicBezTo>
                  <a:cubicBezTo>
                    <a:pt x="8916" y="18299"/>
                    <a:pt x="8944" y="18236"/>
                    <a:pt x="9007" y="18208"/>
                  </a:cubicBezTo>
                  <a:cubicBezTo>
                    <a:pt x="9035" y="18152"/>
                    <a:pt x="9118" y="18152"/>
                    <a:pt x="9181" y="18152"/>
                  </a:cubicBezTo>
                  <a:cubicBezTo>
                    <a:pt x="9265" y="18180"/>
                    <a:pt x="9321" y="18236"/>
                    <a:pt x="9412" y="18236"/>
                  </a:cubicBezTo>
                  <a:cubicBezTo>
                    <a:pt x="9412" y="18236"/>
                    <a:pt x="9440" y="18208"/>
                    <a:pt x="9468" y="18208"/>
                  </a:cubicBezTo>
                  <a:lnTo>
                    <a:pt x="9468" y="18152"/>
                  </a:lnTo>
                  <a:cubicBezTo>
                    <a:pt x="9356" y="18061"/>
                    <a:pt x="9293" y="18005"/>
                    <a:pt x="9237" y="17977"/>
                  </a:cubicBezTo>
                  <a:lnTo>
                    <a:pt x="9181" y="17921"/>
                  </a:lnTo>
                  <a:lnTo>
                    <a:pt x="9118" y="17887"/>
                  </a:lnTo>
                  <a:lnTo>
                    <a:pt x="9035" y="17887"/>
                  </a:lnTo>
                  <a:cubicBezTo>
                    <a:pt x="8363" y="17537"/>
                    <a:pt x="7986" y="16985"/>
                    <a:pt x="7811" y="16229"/>
                  </a:cubicBezTo>
                  <a:cubicBezTo>
                    <a:pt x="7811" y="16138"/>
                    <a:pt x="7783" y="16082"/>
                    <a:pt x="7748" y="15999"/>
                  </a:cubicBezTo>
                  <a:cubicBezTo>
                    <a:pt x="7783" y="15999"/>
                    <a:pt x="7811" y="15964"/>
                    <a:pt x="7839" y="15964"/>
                  </a:cubicBezTo>
                  <a:cubicBezTo>
                    <a:pt x="7748" y="15705"/>
                    <a:pt x="7748" y="15411"/>
                    <a:pt x="7895" y="15208"/>
                  </a:cubicBezTo>
                  <a:cubicBezTo>
                    <a:pt x="8244" y="14712"/>
                    <a:pt x="8391" y="14104"/>
                    <a:pt x="8657" y="13579"/>
                  </a:cubicBezTo>
                  <a:cubicBezTo>
                    <a:pt x="8685" y="13551"/>
                    <a:pt x="8713" y="13516"/>
                    <a:pt x="8741" y="13488"/>
                  </a:cubicBezTo>
                  <a:cubicBezTo>
                    <a:pt x="8797" y="13341"/>
                    <a:pt x="8860" y="13167"/>
                    <a:pt x="8888" y="12992"/>
                  </a:cubicBezTo>
                  <a:cubicBezTo>
                    <a:pt x="8916" y="12908"/>
                    <a:pt x="8888" y="12817"/>
                    <a:pt x="8832" y="12761"/>
                  </a:cubicBezTo>
                  <a:cubicBezTo>
                    <a:pt x="8860" y="12558"/>
                    <a:pt x="8888" y="12384"/>
                    <a:pt x="8916" y="12181"/>
                  </a:cubicBezTo>
                  <a:cubicBezTo>
                    <a:pt x="8916" y="12090"/>
                    <a:pt x="8972" y="12034"/>
                    <a:pt x="9007" y="11978"/>
                  </a:cubicBezTo>
                  <a:cubicBezTo>
                    <a:pt x="9084" y="11857"/>
                    <a:pt x="9178" y="11790"/>
                    <a:pt x="9277" y="11790"/>
                  </a:cubicBezTo>
                  <a:cubicBezTo>
                    <a:pt x="9322" y="11790"/>
                    <a:pt x="9367" y="11803"/>
                    <a:pt x="9412" y="11831"/>
                  </a:cubicBezTo>
                  <a:cubicBezTo>
                    <a:pt x="9468" y="11831"/>
                    <a:pt x="9531" y="11887"/>
                    <a:pt x="9531" y="11915"/>
                  </a:cubicBezTo>
                  <a:cubicBezTo>
                    <a:pt x="9559" y="11943"/>
                    <a:pt x="9531" y="11978"/>
                    <a:pt x="9531" y="12006"/>
                  </a:cubicBezTo>
                  <a:lnTo>
                    <a:pt x="9531" y="12034"/>
                  </a:lnTo>
                  <a:cubicBezTo>
                    <a:pt x="9496" y="12356"/>
                    <a:pt x="9412" y="12642"/>
                    <a:pt x="9384" y="12964"/>
                  </a:cubicBezTo>
                  <a:cubicBezTo>
                    <a:pt x="9321" y="13726"/>
                    <a:pt x="9146" y="14390"/>
                    <a:pt x="8594" y="14950"/>
                  </a:cubicBezTo>
                  <a:cubicBezTo>
                    <a:pt x="8713" y="15355"/>
                    <a:pt x="8972" y="15705"/>
                    <a:pt x="9181" y="16027"/>
                  </a:cubicBezTo>
                  <a:cubicBezTo>
                    <a:pt x="9356" y="16285"/>
                    <a:pt x="9615" y="16523"/>
                    <a:pt x="9734" y="16810"/>
                  </a:cubicBezTo>
                  <a:cubicBezTo>
                    <a:pt x="9790" y="16929"/>
                    <a:pt x="9818" y="17075"/>
                    <a:pt x="9846" y="17187"/>
                  </a:cubicBezTo>
                  <a:cubicBezTo>
                    <a:pt x="9909" y="17278"/>
                    <a:pt x="9909" y="17397"/>
                    <a:pt x="9909" y="17481"/>
                  </a:cubicBezTo>
                  <a:cubicBezTo>
                    <a:pt x="9937" y="17572"/>
                    <a:pt x="9965" y="17684"/>
                    <a:pt x="9993" y="17775"/>
                  </a:cubicBezTo>
                  <a:cubicBezTo>
                    <a:pt x="10021" y="17803"/>
                    <a:pt x="10083" y="17831"/>
                    <a:pt x="10111" y="17859"/>
                  </a:cubicBezTo>
                  <a:cubicBezTo>
                    <a:pt x="10405" y="17921"/>
                    <a:pt x="10720" y="17921"/>
                    <a:pt x="10985" y="18005"/>
                  </a:cubicBezTo>
                  <a:cubicBezTo>
                    <a:pt x="11132" y="18033"/>
                    <a:pt x="11244" y="18061"/>
                    <a:pt x="11335" y="18061"/>
                  </a:cubicBezTo>
                  <a:cubicBezTo>
                    <a:pt x="11335" y="17977"/>
                    <a:pt x="11391" y="17887"/>
                    <a:pt x="11482" y="17859"/>
                  </a:cubicBezTo>
                  <a:cubicBezTo>
                    <a:pt x="11504" y="17851"/>
                    <a:pt x="11525" y="17848"/>
                    <a:pt x="11543" y="17848"/>
                  </a:cubicBezTo>
                  <a:cubicBezTo>
                    <a:pt x="11596" y="17848"/>
                    <a:pt x="11636" y="17875"/>
                    <a:pt x="11657" y="17921"/>
                  </a:cubicBezTo>
                  <a:cubicBezTo>
                    <a:pt x="11685" y="17887"/>
                    <a:pt x="11713" y="17859"/>
                    <a:pt x="11713" y="17859"/>
                  </a:cubicBezTo>
                  <a:lnTo>
                    <a:pt x="11713" y="17803"/>
                  </a:lnTo>
                  <a:lnTo>
                    <a:pt x="11713" y="17747"/>
                  </a:lnTo>
                  <a:lnTo>
                    <a:pt x="11713" y="17628"/>
                  </a:lnTo>
                  <a:cubicBezTo>
                    <a:pt x="11482" y="17537"/>
                    <a:pt x="11244" y="17453"/>
                    <a:pt x="11041" y="17334"/>
                  </a:cubicBezTo>
                  <a:cubicBezTo>
                    <a:pt x="10957" y="17278"/>
                    <a:pt x="10867" y="17250"/>
                    <a:pt x="10783" y="17159"/>
                  </a:cubicBezTo>
                  <a:cubicBezTo>
                    <a:pt x="10755" y="17012"/>
                    <a:pt x="10664" y="16873"/>
                    <a:pt x="10580" y="16726"/>
                  </a:cubicBezTo>
                  <a:cubicBezTo>
                    <a:pt x="10517" y="16607"/>
                    <a:pt x="10461" y="16460"/>
                    <a:pt x="10405" y="16348"/>
                  </a:cubicBezTo>
                  <a:cubicBezTo>
                    <a:pt x="10314" y="16201"/>
                    <a:pt x="10230" y="16055"/>
                    <a:pt x="10167" y="15908"/>
                  </a:cubicBezTo>
                  <a:cubicBezTo>
                    <a:pt x="9993" y="15789"/>
                    <a:pt x="9881" y="15530"/>
                    <a:pt x="9762" y="15355"/>
                  </a:cubicBezTo>
                  <a:cubicBezTo>
                    <a:pt x="9762" y="15327"/>
                    <a:pt x="9734" y="15299"/>
                    <a:pt x="9706" y="15264"/>
                  </a:cubicBezTo>
                  <a:cubicBezTo>
                    <a:pt x="9671" y="15236"/>
                    <a:pt x="9643" y="15180"/>
                    <a:pt x="9615" y="15090"/>
                  </a:cubicBezTo>
                  <a:cubicBezTo>
                    <a:pt x="9587" y="15034"/>
                    <a:pt x="9615" y="14978"/>
                    <a:pt x="9643" y="14950"/>
                  </a:cubicBezTo>
                  <a:cubicBezTo>
                    <a:pt x="9643" y="14915"/>
                    <a:pt x="9615" y="14887"/>
                    <a:pt x="9615" y="14887"/>
                  </a:cubicBezTo>
                  <a:cubicBezTo>
                    <a:pt x="9615" y="14831"/>
                    <a:pt x="9587" y="14831"/>
                    <a:pt x="9559" y="14831"/>
                  </a:cubicBezTo>
                  <a:cubicBezTo>
                    <a:pt x="9587" y="14775"/>
                    <a:pt x="9671" y="14684"/>
                    <a:pt x="9762" y="14600"/>
                  </a:cubicBezTo>
                  <a:cubicBezTo>
                    <a:pt x="10055" y="14362"/>
                    <a:pt x="10286" y="14076"/>
                    <a:pt x="10489" y="13754"/>
                  </a:cubicBezTo>
                  <a:cubicBezTo>
                    <a:pt x="10517" y="13663"/>
                    <a:pt x="10608" y="13635"/>
                    <a:pt x="10692" y="13579"/>
                  </a:cubicBezTo>
                  <a:cubicBezTo>
                    <a:pt x="10895" y="14041"/>
                    <a:pt x="11307" y="14216"/>
                    <a:pt x="11741" y="14362"/>
                  </a:cubicBezTo>
                  <a:cubicBezTo>
                    <a:pt x="11827" y="14379"/>
                    <a:pt x="11913" y="14398"/>
                    <a:pt x="11994" y="14398"/>
                  </a:cubicBezTo>
                  <a:cubicBezTo>
                    <a:pt x="12050" y="14398"/>
                    <a:pt x="12104" y="14388"/>
                    <a:pt x="12153" y="14362"/>
                  </a:cubicBezTo>
                  <a:lnTo>
                    <a:pt x="12153" y="14362"/>
                  </a:lnTo>
                  <a:cubicBezTo>
                    <a:pt x="12123" y="14417"/>
                    <a:pt x="12166" y="14487"/>
                    <a:pt x="12214" y="14487"/>
                  </a:cubicBezTo>
                  <a:cubicBezTo>
                    <a:pt x="12222" y="14487"/>
                    <a:pt x="12229" y="14485"/>
                    <a:pt x="12237" y="14481"/>
                  </a:cubicBezTo>
                  <a:cubicBezTo>
                    <a:pt x="12265" y="14481"/>
                    <a:pt x="12293" y="14453"/>
                    <a:pt x="12328" y="14425"/>
                  </a:cubicBezTo>
                  <a:cubicBezTo>
                    <a:pt x="12328" y="14390"/>
                    <a:pt x="12356" y="14390"/>
                    <a:pt x="12356" y="14362"/>
                  </a:cubicBezTo>
                  <a:cubicBezTo>
                    <a:pt x="12412" y="14306"/>
                    <a:pt x="12468" y="14250"/>
                    <a:pt x="12468" y="14160"/>
                  </a:cubicBezTo>
                  <a:cubicBezTo>
                    <a:pt x="12468" y="14132"/>
                    <a:pt x="12468" y="14132"/>
                    <a:pt x="12440" y="14104"/>
                  </a:cubicBezTo>
                  <a:cubicBezTo>
                    <a:pt x="12531" y="13985"/>
                    <a:pt x="12559" y="13838"/>
                    <a:pt x="12531" y="13691"/>
                  </a:cubicBezTo>
                  <a:cubicBezTo>
                    <a:pt x="12531" y="13579"/>
                    <a:pt x="12503" y="13460"/>
                    <a:pt x="12503" y="13341"/>
                  </a:cubicBezTo>
                  <a:cubicBezTo>
                    <a:pt x="12587" y="13167"/>
                    <a:pt x="12559" y="12880"/>
                    <a:pt x="12559" y="12677"/>
                  </a:cubicBezTo>
                  <a:cubicBezTo>
                    <a:pt x="12559" y="12502"/>
                    <a:pt x="12531" y="12293"/>
                    <a:pt x="12468" y="12090"/>
                  </a:cubicBezTo>
                  <a:cubicBezTo>
                    <a:pt x="12440" y="11943"/>
                    <a:pt x="12384" y="11831"/>
                    <a:pt x="12328" y="11684"/>
                  </a:cubicBezTo>
                  <a:lnTo>
                    <a:pt x="12384" y="11684"/>
                  </a:lnTo>
                  <a:cubicBezTo>
                    <a:pt x="12237" y="11565"/>
                    <a:pt x="12153" y="11482"/>
                    <a:pt x="12153" y="11307"/>
                  </a:cubicBezTo>
                  <a:cubicBezTo>
                    <a:pt x="12153" y="11244"/>
                    <a:pt x="12181" y="11188"/>
                    <a:pt x="12237" y="11188"/>
                  </a:cubicBezTo>
                  <a:cubicBezTo>
                    <a:pt x="12412" y="11160"/>
                    <a:pt x="12587" y="11132"/>
                    <a:pt x="12762" y="11104"/>
                  </a:cubicBezTo>
                  <a:cubicBezTo>
                    <a:pt x="12817" y="11069"/>
                    <a:pt x="12880" y="11069"/>
                    <a:pt x="12964" y="11069"/>
                  </a:cubicBezTo>
                  <a:cubicBezTo>
                    <a:pt x="12992" y="11041"/>
                    <a:pt x="13055" y="11013"/>
                    <a:pt x="13111" y="11013"/>
                  </a:cubicBezTo>
                  <a:lnTo>
                    <a:pt x="13202" y="11013"/>
                  </a:lnTo>
                  <a:cubicBezTo>
                    <a:pt x="13258" y="10957"/>
                    <a:pt x="13314" y="10929"/>
                    <a:pt x="13377" y="10894"/>
                  </a:cubicBezTo>
                  <a:cubicBezTo>
                    <a:pt x="13405" y="10810"/>
                    <a:pt x="13405" y="10754"/>
                    <a:pt x="13461" y="10663"/>
                  </a:cubicBezTo>
                  <a:cubicBezTo>
                    <a:pt x="13494" y="10631"/>
                    <a:pt x="13538" y="10617"/>
                    <a:pt x="13581" y="10617"/>
                  </a:cubicBezTo>
                  <a:cubicBezTo>
                    <a:pt x="13611" y="10617"/>
                    <a:pt x="13640" y="10624"/>
                    <a:pt x="13664" y="10635"/>
                  </a:cubicBezTo>
                  <a:cubicBezTo>
                    <a:pt x="13726" y="10580"/>
                    <a:pt x="13782" y="10517"/>
                    <a:pt x="13838" y="10433"/>
                  </a:cubicBezTo>
                  <a:cubicBezTo>
                    <a:pt x="13901" y="10342"/>
                    <a:pt x="13929" y="10258"/>
                    <a:pt x="13985" y="10167"/>
                  </a:cubicBezTo>
                  <a:cubicBezTo>
                    <a:pt x="14076" y="9964"/>
                    <a:pt x="14279" y="9789"/>
                    <a:pt x="14482" y="9671"/>
                  </a:cubicBezTo>
                  <a:cubicBezTo>
                    <a:pt x="14482" y="9643"/>
                    <a:pt x="14510" y="9643"/>
                    <a:pt x="14510" y="9643"/>
                  </a:cubicBezTo>
                  <a:cubicBezTo>
                    <a:pt x="14510" y="9615"/>
                    <a:pt x="14538" y="9615"/>
                    <a:pt x="14538" y="9615"/>
                  </a:cubicBezTo>
                  <a:cubicBezTo>
                    <a:pt x="14601" y="9356"/>
                    <a:pt x="14656" y="9034"/>
                    <a:pt x="14887" y="8971"/>
                  </a:cubicBezTo>
                  <a:cubicBezTo>
                    <a:pt x="14950" y="8887"/>
                    <a:pt x="14978" y="8796"/>
                    <a:pt x="15006" y="8713"/>
                  </a:cubicBezTo>
                  <a:cubicBezTo>
                    <a:pt x="15006" y="8685"/>
                    <a:pt x="15034" y="8657"/>
                    <a:pt x="15034" y="8622"/>
                  </a:cubicBezTo>
                  <a:lnTo>
                    <a:pt x="15034" y="8594"/>
                  </a:lnTo>
                  <a:cubicBezTo>
                    <a:pt x="15034" y="8594"/>
                    <a:pt x="15062" y="8566"/>
                    <a:pt x="15062" y="8538"/>
                  </a:cubicBezTo>
                  <a:cubicBezTo>
                    <a:pt x="15083" y="8469"/>
                    <a:pt x="15156" y="8436"/>
                    <a:pt x="15229" y="8436"/>
                  </a:cubicBezTo>
                  <a:cubicBezTo>
                    <a:pt x="15253" y="8436"/>
                    <a:pt x="15277" y="8440"/>
                    <a:pt x="15300" y="8447"/>
                  </a:cubicBezTo>
                  <a:cubicBezTo>
                    <a:pt x="15328" y="8419"/>
                    <a:pt x="15328" y="8391"/>
                    <a:pt x="15328" y="8391"/>
                  </a:cubicBezTo>
                  <a:cubicBezTo>
                    <a:pt x="15328" y="8368"/>
                    <a:pt x="15346" y="8249"/>
                    <a:pt x="15338" y="8249"/>
                  </a:cubicBezTo>
                  <a:lnTo>
                    <a:pt x="15338" y="8249"/>
                  </a:lnTo>
                  <a:cubicBezTo>
                    <a:pt x="15336" y="8249"/>
                    <a:pt x="15333" y="8256"/>
                    <a:pt x="15328" y="8272"/>
                  </a:cubicBezTo>
                  <a:cubicBezTo>
                    <a:pt x="15356" y="8188"/>
                    <a:pt x="15356" y="8097"/>
                    <a:pt x="15384" y="8041"/>
                  </a:cubicBezTo>
                  <a:cubicBezTo>
                    <a:pt x="15412" y="7922"/>
                    <a:pt x="15475" y="7811"/>
                    <a:pt x="15503" y="7692"/>
                  </a:cubicBezTo>
                  <a:cubicBezTo>
                    <a:pt x="15614" y="7461"/>
                    <a:pt x="15649" y="7195"/>
                    <a:pt x="15761" y="6964"/>
                  </a:cubicBezTo>
                  <a:lnTo>
                    <a:pt x="15761" y="6909"/>
                  </a:lnTo>
                  <a:cubicBezTo>
                    <a:pt x="15761" y="6846"/>
                    <a:pt x="15789" y="6818"/>
                    <a:pt x="15789" y="6762"/>
                  </a:cubicBezTo>
                  <a:cubicBezTo>
                    <a:pt x="15761" y="6734"/>
                    <a:pt x="15733" y="6699"/>
                    <a:pt x="15705" y="6671"/>
                  </a:cubicBezTo>
                  <a:cubicBezTo>
                    <a:pt x="15733" y="6643"/>
                    <a:pt x="15733" y="6615"/>
                    <a:pt x="15761" y="6559"/>
                  </a:cubicBezTo>
                  <a:cubicBezTo>
                    <a:pt x="15789" y="6468"/>
                    <a:pt x="15852" y="6384"/>
                    <a:pt x="15880" y="6265"/>
                  </a:cubicBezTo>
                  <a:cubicBezTo>
                    <a:pt x="15908" y="6237"/>
                    <a:pt x="15908" y="6237"/>
                    <a:pt x="15936" y="6209"/>
                  </a:cubicBezTo>
                  <a:cubicBezTo>
                    <a:pt x="16055" y="6090"/>
                    <a:pt x="16111" y="5916"/>
                    <a:pt x="16111" y="5769"/>
                  </a:cubicBezTo>
                  <a:cubicBezTo>
                    <a:pt x="16174" y="5741"/>
                    <a:pt x="16202" y="5713"/>
                    <a:pt x="16258" y="5685"/>
                  </a:cubicBezTo>
                  <a:cubicBezTo>
                    <a:pt x="16230" y="5475"/>
                    <a:pt x="16258" y="5272"/>
                    <a:pt x="16377" y="5125"/>
                  </a:cubicBezTo>
                  <a:cubicBezTo>
                    <a:pt x="16460" y="4986"/>
                    <a:pt x="16635" y="4867"/>
                    <a:pt x="16782" y="4748"/>
                  </a:cubicBezTo>
                  <a:cubicBezTo>
                    <a:pt x="16782" y="4720"/>
                    <a:pt x="16782" y="4720"/>
                    <a:pt x="16810" y="4692"/>
                  </a:cubicBezTo>
                  <a:lnTo>
                    <a:pt x="16810" y="4664"/>
                  </a:lnTo>
                  <a:cubicBezTo>
                    <a:pt x="16810" y="4636"/>
                    <a:pt x="16782" y="4601"/>
                    <a:pt x="16782" y="4545"/>
                  </a:cubicBezTo>
                  <a:lnTo>
                    <a:pt x="16782" y="4342"/>
                  </a:lnTo>
                  <a:cubicBezTo>
                    <a:pt x="16810" y="4195"/>
                    <a:pt x="16873" y="4112"/>
                    <a:pt x="16985" y="4021"/>
                  </a:cubicBezTo>
                  <a:cubicBezTo>
                    <a:pt x="17188" y="3874"/>
                    <a:pt x="17425" y="3818"/>
                    <a:pt x="17656" y="3727"/>
                  </a:cubicBezTo>
                  <a:cubicBezTo>
                    <a:pt x="17684" y="3699"/>
                    <a:pt x="17712" y="3699"/>
                    <a:pt x="17747" y="3671"/>
                  </a:cubicBezTo>
                  <a:cubicBezTo>
                    <a:pt x="17775" y="3615"/>
                    <a:pt x="17803" y="3552"/>
                    <a:pt x="17803" y="3496"/>
                  </a:cubicBezTo>
                  <a:cubicBezTo>
                    <a:pt x="17803" y="3468"/>
                    <a:pt x="17803" y="3440"/>
                    <a:pt x="17775" y="3377"/>
                  </a:cubicBezTo>
                  <a:cubicBezTo>
                    <a:pt x="17831" y="3377"/>
                    <a:pt x="17887" y="3349"/>
                    <a:pt x="17950" y="3349"/>
                  </a:cubicBezTo>
                  <a:cubicBezTo>
                    <a:pt x="18125" y="3293"/>
                    <a:pt x="18327" y="3293"/>
                    <a:pt x="18558" y="3293"/>
                  </a:cubicBezTo>
                  <a:lnTo>
                    <a:pt x="18558" y="3377"/>
                  </a:lnTo>
                  <a:lnTo>
                    <a:pt x="18586" y="3377"/>
                  </a:lnTo>
                  <a:cubicBezTo>
                    <a:pt x="18761" y="3349"/>
                    <a:pt x="18908" y="3349"/>
                    <a:pt x="19111" y="3349"/>
                  </a:cubicBezTo>
                  <a:cubicBezTo>
                    <a:pt x="19376" y="3377"/>
                    <a:pt x="19607" y="3377"/>
                    <a:pt x="19873" y="3377"/>
                  </a:cubicBezTo>
                  <a:cubicBezTo>
                    <a:pt x="19873" y="3266"/>
                    <a:pt x="19810" y="3203"/>
                    <a:pt x="19754" y="3119"/>
                  </a:cubicBezTo>
                  <a:lnTo>
                    <a:pt x="19754" y="3091"/>
                  </a:lnTo>
                  <a:cubicBezTo>
                    <a:pt x="19579" y="3063"/>
                    <a:pt x="19376" y="3028"/>
                    <a:pt x="19201" y="2972"/>
                  </a:cubicBezTo>
                  <a:cubicBezTo>
                    <a:pt x="19174" y="2972"/>
                    <a:pt x="19111" y="2944"/>
                    <a:pt x="19055" y="2944"/>
                  </a:cubicBezTo>
                  <a:lnTo>
                    <a:pt x="18908" y="2944"/>
                  </a:lnTo>
                  <a:cubicBezTo>
                    <a:pt x="18852" y="2944"/>
                    <a:pt x="18796" y="2944"/>
                    <a:pt x="18733" y="2972"/>
                  </a:cubicBezTo>
                  <a:cubicBezTo>
                    <a:pt x="18530" y="2888"/>
                    <a:pt x="18355" y="2769"/>
                    <a:pt x="18181" y="2650"/>
                  </a:cubicBezTo>
                  <a:cubicBezTo>
                    <a:pt x="18097" y="2594"/>
                    <a:pt x="18062" y="2503"/>
                    <a:pt x="18034" y="2419"/>
                  </a:cubicBezTo>
                  <a:cubicBezTo>
                    <a:pt x="18198" y="2329"/>
                    <a:pt x="18349" y="2294"/>
                    <a:pt x="18503" y="2294"/>
                  </a:cubicBezTo>
                  <a:cubicBezTo>
                    <a:pt x="18598" y="2294"/>
                    <a:pt x="18695" y="2307"/>
                    <a:pt x="18796" y="2329"/>
                  </a:cubicBezTo>
                  <a:cubicBezTo>
                    <a:pt x="18796" y="2363"/>
                    <a:pt x="18824" y="2391"/>
                    <a:pt x="18824" y="2419"/>
                  </a:cubicBezTo>
                  <a:cubicBezTo>
                    <a:pt x="18936" y="2419"/>
                    <a:pt x="19055" y="2447"/>
                    <a:pt x="19146" y="2503"/>
                  </a:cubicBezTo>
                  <a:cubicBezTo>
                    <a:pt x="19174" y="2503"/>
                    <a:pt x="19201" y="2538"/>
                    <a:pt x="19201" y="2566"/>
                  </a:cubicBezTo>
                  <a:cubicBezTo>
                    <a:pt x="19376" y="2594"/>
                    <a:pt x="19551" y="2650"/>
                    <a:pt x="19698" y="2713"/>
                  </a:cubicBezTo>
                  <a:cubicBezTo>
                    <a:pt x="19810" y="2741"/>
                    <a:pt x="19901" y="2769"/>
                    <a:pt x="19985" y="2797"/>
                  </a:cubicBezTo>
                  <a:cubicBezTo>
                    <a:pt x="20020" y="2769"/>
                    <a:pt x="20020" y="2741"/>
                    <a:pt x="20020" y="2713"/>
                  </a:cubicBezTo>
                  <a:cubicBezTo>
                    <a:pt x="20076" y="2419"/>
                    <a:pt x="19635" y="2070"/>
                    <a:pt x="19432" y="1895"/>
                  </a:cubicBezTo>
                  <a:cubicBezTo>
                    <a:pt x="19404" y="1895"/>
                    <a:pt x="19404" y="1867"/>
                    <a:pt x="19376" y="1867"/>
                  </a:cubicBezTo>
                  <a:cubicBezTo>
                    <a:pt x="19313" y="1847"/>
                    <a:pt x="19252" y="1824"/>
                    <a:pt x="19191" y="1824"/>
                  </a:cubicBezTo>
                  <a:cubicBezTo>
                    <a:pt x="19164" y="1824"/>
                    <a:pt x="19138" y="1829"/>
                    <a:pt x="19111" y="1839"/>
                  </a:cubicBezTo>
                  <a:cubicBezTo>
                    <a:pt x="18908" y="1692"/>
                    <a:pt x="18705" y="1573"/>
                    <a:pt x="18474" y="1517"/>
                  </a:cubicBezTo>
                  <a:cubicBezTo>
                    <a:pt x="17537" y="1168"/>
                    <a:pt x="16579" y="930"/>
                    <a:pt x="15677" y="497"/>
                  </a:cubicBezTo>
                  <a:cubicBezTo>
                    <a:pt x="15649" y="441"/>
                    <a:pt x="15586" y="378"/>
                    <a:pt x="15530" y="322"/>
                  </a:cubicBezTo>
                  <a:lnTo>
                    <a:pt x="15503" y="322"/>
                  </a:lnTo>
                  <a:cubicBezTo>
                    <a:pt x="15440" y="294"/>
                    <a:pt x="15356" y="294"/>
                    <a:pt x="15300" y="266"/>
                  </a:cubicBezTo>
                  <a:cubicBezTo>
                    <a:pt x="15300" y="294"/>
                    <a:pt x="15300" y="322"/>
                    <a:pt x="15265" y="350"/>
                  </a:cubicBezTo>
                  <a:cubicBezTo>
                    <a:pt x="15265" y="378"/>
                    <a:pt x="15237" y="406"/>
                    <a:pt x="15237" y="441"/>
                  </a:cubicBezTo>
                  <a:lnTo>
                    <a:pt x="15209" y="469"/>
                  </a:lnTo>
                  <a:cubicBezTo>
                    <a:pt x="15237" y="497"/>
                    <a:pt x="15237" y="497"/>
                    <a:pt x="15265" y="525"/>
                  </a:cubicBezTo>
                  <a:cubicBezTo>
                    <a:pt x="15384" y="755"/>
                    <a:pt x="15503" y="1196"/>
                    <a:pt x="15384" y="1489"/>
                  </a:cubicBezTo>
                  <a:cubicBezTo>
                    <a:pt x="15356" y="1601"/>
                    <a:pt x="15300" y="1748"/>
                    <a:pt x="15209" y="1951"/>
                  </a:cubicBezTo>
                  <a:cubicBezTo>
                    <a:pt x="15181" y="2042"/>
                    <a:pt x="15125" y="2154"/>
                    <a:pt x="15125" y="2245"/>
                  </a:cubicBezTo>
                  <a:cubicBezTo>
                    <a:pt x="14978" y="2853"/>
                    <a:pt x="14831" y="3496"/>
                    <a:pt x="14656" y="4077"/>
                  </a:cubicBezTo>
                  <a:cubicBezTo>
                    <a:pt x="14656" y="4140"/>
                    <a:pt x="14656" y="4195"/>
                    <a:pt x="14628" y="4251"/>
                  </a:cubicBezTo>
                  <a:cubicBezTo>
                    <a:pt x="14628" y="4286"/>
                    <a:pt x="14601" y="4342"/>
                    <a:pt x="14566" y="4370"/>
                  </a:cubicBezTo>
                  <a:cubicBezTo>
                    <a:pt x="14510" y="4545"/>
                    <a:pt x="14454" y="4720"/>
                    <a:pt x="14391" y="4867"/>
                  </a:cubicBezTo>
                  <a:cubicBezTo>
                    <a:pt x="14335" y="4986"/>
                    <a:pt x="14307" y="5098"/>
                    <a:pt x="14251" y="5188"/>
                  </a:cubicBezTo>
                  <a:cubicBezTo>
                    <a:pt x="14160" y="5475"/>
                    <a:pt x="14076" y="5769"/>
                    <a:pt x="13866" y="5972"/>
                  </a:cubicBezTo>
                  <a:cubicBezTo>
                    <a:pt x="13713" y="6215"/>
                    <a:pt x="13511" y="6327"/>
                    <a:pt x="13242" y="6327"/>
                  </a:cubicBezTo>
                  <a:cubicBezTo>
                    <a:pt x="13157" y="6327"/>
                    <a:pt x="13064" y="6315"/>
                    <a:pt x="12964" y="6293"/>
                  </a:cubicBezTo>
                  <a:cubicBezTo>
                    <a:pt x="12615" y="6209"/>
                    <a:pt x="12293" y="6090"/>
                    <a:pt x="11943" y="6034"/>
                  </a:cubicBezTo>
                  <a:cubicBezTo>
                    <a:pt x="11762" y="5977"/>
                    <a:pt x="11568" y="5897"/>
                    <a:pt x="11382" y="5897"/>
                  </a:cubicBezTo>
                  <a:cubicBezTo>
                    <a:pt x="11273" y="5897"/>
                    <a:pt x="11167" y="5925"/>
                    <a:pt x="11069" y="6000"/>
                  </a:cubicBezTo>
                  <a:cubicBezTo>
                    <a:pt x="11069" y="6090"/>
                    <a:pt x="11013" y="6146"/>
                    <a:pt x="10957" y="6146"/>
                  </a:cubicBezTo>
                  <a:lnTo>
                    <a:pt x="10930" y="6146"/>
                  </a:lnTo>
                  <a:cubicBezTo>
                    <a:pt x="10895" y="6209"/>
                    <a:pt x="10783" y="6174"/>
                    <a:pt x="10692" y="6209"/>
                  </a:cubicBezTo>
                  <a:cubicBezTo>
                    <a:pt x="10489" y="6265"/>
                    <a:pt x="10314" y="6349"/>
                    <a:pt x="10111" y="6412"/>
                  </a:cubicBezTo>
                  <a:cubicBezTo>
                    <a:pt x="10055" y="6468"/>
                    <a:pt x="9993" y="6496"/>
                    <a:pt x="9909" y="6524"/>
                  </a:cubicBezTo>
                  <a:cubicBezTo>
                    <a:pt x="9643" y="6643"/>
                    <a:pt x="9321" y="6671"/>
                    <a:pt x="9035" y="6790"/>
                  </a:cubicBezTo>
                  <a:lnTo>
                    <a:pt x="8972" y="6790"/>
                  </a:lnTo>
                  <a:cubicBezTo>
                    <a:pt x="8944" y="6790"/>
                    <a:pt x="8916" y="6818"/>
                    <a:pt x="8916" y="6818"/>
                  </a:cubicBezTo>
                  <a:cubicBezTo>
                    <a:pt x="8272" y="7370"/>
                    <a:pt x="7489" y="7573"/>
                    <a:pt x="6734" y="7783"/>
                  </a:cubicBezTo>
                  <a:cubicBezTo>
                    <a:pt x="6582" y="7817"/>
                    <a:pt x="6428" y="7835"/>
                    <a:pt x="6274" y="7835"/>
                  </a:cubicBezTo>
                  <a:cubicBezTo>
                    <a:pt x="5925" y="7835"/>
                    <a:pt x="5578" y="7740"/>
                    <a:pt x="5273" y="7517"/>
                  </a:cubicBezTo>
                  <a:cubicBezTo>
                    <a:pt x="5070" y="7342"/>
                    <a:pt x="4811" y="7258"/>
                    <a:pt x="4545" y="7167"/>
                  </a:cubicBezTo>
                  <a:cubicBezTo>
                    <a:pt x="3874" y="6992"/>
                    <a:pt x="3378" y="6587"/>
                    <a:pt x="2825" y="6209"/>
                  </a:cubicBezTo>
                  <a:cubicBezTo>
                    <a:pt x="2797" y="6118"/>
                    <a:pt x="2797" y="6034"/>
                    <a:pt x="2769" y="5972"/>
                  </a:cubicBezTo>
                  <a:cubicBezTo>
                    <a:pt x="2741" y="5944"/>
                    <a:pt x="2741" y="5916"/>
                    <a:pt x="2713" y="5888"/>
                  </a:cubicBezTo>
                  <a:cubicBezTo>
                    <a:pt x="2567" y="5594"/>
                    <a:pt x="2476" y="5272"/>
                    <a:pt x="2392" y="4951"/>
                  </a:cubicBezTo>
                  <a:cubicBezTo>
                    <a:pt x="2364" y="4839"/>
                    <a:pt x="2329" y="4748"/>
                    <a:pt x="2301" y="4636"/>
                  </a:cubicBezTo>
                  <a:cubicBezTo>
                    <a:pt x="2070" y="4461"/>
                    <a:pt x="1951" y="4195"/>
                    <a:pt x="1923" y="3937"/>
                  </a:cubicBezTo>
                  <a:lnTo>
                    <a:pt x="1923" y="3874"/>
                  </a:lnTo>
                  <a:cubicBezTo>
                    <a:pt x="1804" y="3203"/>
                    <a:pt x="1693" y="2538"/>
                    <a:pt x="1602" y="1867"/>
                  </a:cubicBezTo>
                  <a:cubicBezTo>
                    <a:pt x="1546" y="1867"/>
                    <a:pt x="1490" y="1923"/>
                    <a:pt x="1490" y="2014"/>
                  </a:cubicBezTo>
                  <a:cubicBezTo>
                    <a:pt x="1455" y="1923"/>
                    <a:pt x="1455" y="1867"/>
                    <a:pt x="1427" y="1804"/>
                  </a:cubicBezTo>
                  <a:cubicBezTo>
                    <a:pt x="1399" y="1629"/>
                    <a:pt x="1343" y="1489"/>
                    <a:pt x="1280" y="1343"/>
                  </a:cubicBezTo>
                  <a:lnTo>
                    <a:pt x="1280" y="1343"/>
                  </a:lnTo>
                  <a:cubicBezTo>
                    <a:pt x="1280" y="1343"/>
                    <a:pt x="1315" y="1343"/>
                    <a:pt x="1315" y="1371"/>
                  </a:cubicBezTo>
                  <a:cubicBezTo>
                    <a:pt x="1323" y="1387"/>
                    <a:pt x="1334" y="1394"/>
                    <a:pt x="1345" y="1394"/>
                  </a:cubicBezTo>
                  <a:cubicBezTo>
                    <a:pt x="1371" y="1394"/>
                    <a:pt x="1399" y="1354"/>
                    <a:pt x="1399" y="1315"/>
                  </a:cubicBezTo>
                  <a:cubicBezTo>
                    <a:pt x="1196" y="965"/>
                    <a:pt x="1021" y="615"/>
                    <a:pt x="756" y="294"/>
                  </a:cubicBezTo>
                  <a:cubicBezTo>
                    <a:pt x="644" y="203"/>
                    <a:pt x="497" y="91"/>
                    <a:pt x="350" y="28"/>
                  </a:cubicBezTo>
                  <a:cubicBezTo>
                    <a:pt x="322" y="28"/>
                    <a:pt x="294" y="28"/>
                    <a:pt x="2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79"/>
            <p:cNvSpPr/>
            <p:nvPr/>
          </p:nvSpPr>
          <p:spPr>
            <a:xfrm>
              <a:off x="4670315" y="4143998"/>
              <a:ext cx="354682" cy="254583"/>
            </a:xfrm>
            <a:custGeom>
              <a:rect b="b" l="l" r="r" t="t"/>
              <a:pathLst>
                <a:path extrusionOk="0" h="11188" w="15587">
                  <a:moveTo>
                    <a:pt x="15552" y="562"/>
                  </a:moveTo>
                  <a:cubicBezTo>
                    <a:pt x="15555" y="568"/>
                    <a:pt x="15557" y="574"/>
                    <a:pt x="15559" y="581"/>
                  </a:cubicBezTo>
                  <a:cubicBezTo>
                    <a:pt x="15559" y="572"/>
                    <a:pt x="15556" y="566"/>
                    <a:pt x="15552" y="562"/>
                  </a:cubicBezTo>
                  <a:close/>
                  <a:moveTo>
                    <a:pt x="14944" y="0"/>
                  </a:moveTo>
                  <a:cubicBezTo>
                    <a:pt x="14566" y="28"/>
                    <a:pt x="14307" y="378"/>
                    <a:pt x="14188" y="699"/>
                  </a:cubicBezTo>
                  <a:cubicBezTo>
                    <a:pt x="14133" y="811"/>
                    <a:pt x="14098" y="902"/>
                    <a:pt x="14098" y="1021"/>
                  </a:cubicBezTo>
                  <a:cubicBezTo>
                    <a:pt x="14042" y="1049"/>
                    <a:pt x="14014" y="1077"/>
                    <a:pt x="13986" y="1133"/>
                  </a:cubicBezTo>
                  <a:cubicBezTo>
                    <a:pt x="13839" y="1545"/>
                    <a:pt x="13720" y="1951"/>
                    <a:pt x="13545" y="2357"/>
                  </a:cubicBezTo>
                  <a:cubicBezTo>
                    <a:pt x="13517" y="2448"/>
                    <a:pt x="13489" y="2531"/>
                    <a:pt x="13461" y="2622"/>
                  </a:cubicBezTo>
                  <a:cubicBezTo>
                    <a:pt x="13433" y="2797"/>
                    <a:pt x="13370" y="3028"/>
                    <a:pt x="13286" y="3231"/>
                  </a:cubicBezTo>
                  <a:cubicBezTo>
                    <a:pt x="13314" y="3294"/>
                    <a:pt x="13342" y="3350"/>
                    <a:pt x="13286" y="3433"/>
                  </a:cubicBezTo>
                  <a:cubicBezTo>
                    <a:pt x="13286" y="3496"/>
                    <a:pt x="13224" y="3524"/>
                    <a:pt x="13196" y="3580"/>
                  </a:cubicBezTo>
                  <a:cubicBezTo>
                    <a:pt x="12909" y="4133"/>
                    <a:pt x="12909" y="4867"/>
                    <a:pt x="12412" y="5272"/>
                  </a:cubicBezTo>
                  <a:cubicBezTo>
                    <a:pt x="12270" y="5395"/>
                    <a:pt x="12084" y="5445"/>
                    <a:pt x="11893" y="5445"/>
                  </a:cubicBezTo>
                  <a:cubicBezTo>
                    <a:pt x="11812" y="5445"/>
                    <a:pt x="11730" y="5436"/>
                    <a:pt x="11650" y="5419"/>
                  </a:cubicBezTo>
                  <a:cubicBezTo>
                    <a:pt x="11420" y="5391"/>
                    <a:pt x="11126" y="5300"/>
                    <a:pt x="10895" y="5154"/>
                  </a:cubicBezTo>
                  <a:cubicBezTo>
                    <a:pt x="10643" y="5154"/>
                    <a:pt x="10379" y="5129"/>
                    <a:pt x="10117" y="5129"/>
                  </a:cubicBezTo>
                  <a:cubicBezTo>
                    <a:pt x="9986" y="5129"/>
                    <a:pt x="9856" y="5135"/>
                    <a:pt x="9727" y="5154"/>
                  </a:cubicBezTo>
                  <a:lnTo>
                    <a:pt x="9699" y="5154"/>
                  </a:lnTo>
                  <a:cubicBezTo>
                    <a:pt x="9756" y="5235"/>
                    <a:pt x="9689" y="5333"/>
                    <a:pt x="9614" y="5333"/>
                  </a:cubicBezTo>
                  <a:cubicBezTo>
                    <a:pt x="9605" y="5333"/>
                    <a:pt x="9596" y="5331"/>
                    <a:pt x="9588" y="5328"/>
                  </a:cubicBezTo>
                  <a:cubicBezTo>
                    <a:pt x="9514" y="5313"/>
                    <a:pt x="9443" y="5306"/>
                    <a:pt x="9374" y="5306"/>
                  </a:cubicBezTo>
                  <a:cubicBezTo>
                    <a:pt x="9194" y="5306"/>
                    <a:pt x="9025" y="5353"/>
                    <a:pt x="8853" y="5419"/>
                  </a:cubicBezTo>
                  <a:cubicBezTo>
                    <a:pt x="8825" y="5566"/>
                    <a:pt x="8713" y="5650"/>
                    <a:pt x="8567" y="5706"/>
                  </a:cubicBezTo>
                  <a:cubicBezTo>
                    <a:pt x="8301" y="5825"/>
                    <a:pt x="7979" y="5853"/>
                    <a:pt x="7693" y="5972"/>
                  </a:cubicBezTo>
                  <a:lnTo>
                    <a:pt x="7574" y="5972"/>
                  </a:lnTo>
                  <a:cubicBezTo>
                    <a:pt x="7490" y="6028"/>
                    <a:pt x="7427" y="6118"/>
                    <a:pt x="7371" y="6202"/>
                  </a:cubicBezTo>
                  <a:cubicBezTo>
                    <a:pt x="7343" y="6265"/>
                    <a:pt x="7343" y="6293"/>
                    <a:pt x="7343" y="6349"/>
                  </a:cubicBezTo>
                  <a:cubicBezTo>
                    <a:pt x="7343" y="6321"/>
                    <a:pt x="7343" y="6321"/>
                    <a:pt x="7315" y="6321"/>
                  </a:cubicBezTo>
                  <a:cubicBezTo>
                    <a:pt x="7168" y="6321"/>
                    <a:pt x="6993" y="6321"/>
                    <a:pt x="6819" y="6349"/>
                  </a:cubicBezTo>
                  <a:cubicBezTo>
                    <a:pt x="6819" y="6377"/>
                    <a:pt x="6791" y="6377"/>
                    <a:pt x="6756" y="6377"/>
                  </a:cubicBezTo>
                  <a:cubicBezTo>
                    <a:pt x="6525" y="6496"/>
                    <a:pt x="6231" y="6727"/>
                    <a:pt x="5917" y="6755"/>
                  </a:cubicBezTo>
                  <a:cubicBezTo>
                    <a:pt x="5917" y="6790"/>
                    <a:pt x="5882" y="6818"/>
                    <a:pt x="5826" y="6818"/>
                  </a:cubicBezTo>
                  <a:cubicBezTo>
                    <a:pt x="5567" y="6902"/>
                    <a:pt x="5301" y="6930"/>
                    <a:pt x="5008" y="6965"/>
                  </a:cubicBezTo>
                  <a:cubicBezTo>
                    <a:pt x="4956" y="6971"/>
                    <a:pt x="4900" y="6974"/>
                    <a:pt x="4842" y="6974"/>
                  </a:cubicBezTo>
                  <a:cubicBezTo>
                    <a:pt x="4638" y="6974"/>
                    <a:pt x="4404" y="6932"/>
                    <a:pt x="4224" y="6818"/>
                  </a:cubicBezTo>
                  <a:cubicBezTo>
                    <a:pt x="4196" y="6818"/>
                    <a:pt x="4168" y="6755"/>
                    <a:pt x="4133" y="6727"/>
                  </a:cubicBezTo>
                  <a:cubicBezTo>
                    <a:pt x="3959" y="6671"/>
                    <a:pt x="3784" y="6580"/>
                    <a:pt x="3609" y="6468"/>
                  </a:cubicBezTo>
                  <a:lnTo>
                    <a:pt x="3581" y="6440"/>
                  </a:lnTo>
                  <a:cubicBezTo>
                    <a:pt x="3259" y="6377"/>
                    <a:pt x="2910" y="6293"/>
                    <a:pt x="2679" y="6056"/>
                  </a:cubicBezTo>
                  <a:cubicBezTo>
                    <a:pt x="2651" y="6028"/>
                    <a:pt x="2623" y="6000"/>
                    <a:pt x="2623" y="5972"/>
                  </a:cubicBezTo>
                  <a:cubicBezTo>
                    <a:pt x="2385" y="5916"/>
                    <a:pt x="2099" y="5741"/>
                    <a:pt x="1896" y="5622"/>
                  </a:cubicBezTo>
                  <a:cubicBezTo>
                    <a:pt x="1686" y="5475"/>
                    <a:pt x="1483" y="5272"/>
                    <a:pt x="1371" y="5070"/>
                  </a:cubicBezTo>
                  <a:cubicBezTo>
                    <a:pt x="1225" y="4776"/>
                    <a:pt x="1134" y="4454"/>
                    <a:pt x="1050" y="4133"/>
                  </a:cubicBezTo>
                  <a:cubicBezTo>
                    <a:pt x="1022" y="4021"/>
                    <a:pt x="987" y="3930"/>
                    <a:pt x="959" y="3818"/>
                  </a:cubicBezTo>
                  <a:cubicBezTo>
                    <a:pt x="728" y="3643"/>
                    <a:pt x="609" y="3377"/>
                    <a:pt x="581" y="3119"/>
                  </a:cubicBezTo>
                  <a:lnTo>
                    <a:pt x="581" y="3056"/>
                  </a:lnTo>
                  <a:cubicBezTo>
                    <a:pt x="462" y="2301"/>
                    <a:pt x="323" y="1511"/>
                    <a:pt x="232" y="755"/>
                  </a:cubicBezTo>
                  <a:cubicBezTo>
                    <a:pt x="204" y="727"/>
                    <a:pt x="204" y="699"/>
                    <a:pt x="176" y="671"/>
                  </a:cubicBezTo>
                  <a:cubicBezTo>
                    <a:pt x="148" y="699"/>
                    <a:pt x="148" y="727"/>
                    <a:pt x="113" y="755"/>
                  </a:cubicBezTo>
                  <a:lnTo>
                    <a:pt x="113" y="783"/>
                  </a:lnTo>
                  <a:cubicBezTo>
                    <a:pt x="1" y="1196"/>
                    <a:pt x="29" y="1573"/>
                    <a:pt x="57" y="2007"/>
                  </a:cubicBezTo>
                  <a:cubicBezTo>
                    <a:pt x="57" y="2420"/>
                    <a:pt x="85" y="2825"/>
                    <a:pt x="148" y="3259"/>
                  </a:cubicBezTo>
                  <a:cubicBezTo>
                    <a:pt x="204" y="3643"/>
                    <a:pt x="260" y="4021"/>
                    <a:pt x="435" y="4342"/>
                  </a:cubicBezTo>
                  <a:cubicBezTo>
                    <a:pt x="609" y="4720"/>
                    <a:pt x="847" y="5042"/>
                    <a:pt x="1106" y="5328"/>
                  </a:cubicBezTo>
                  <a:cubicBezTo>
                    <a:pt x="1106" y="5391"/>
                    <a:pt x="1162" y="5419"/>
                    <a:pt x="1197" y="5419"/>
                  </a:cubicBezTo>
                  <a:cubicBezTo>
                    <a:pt x="1225" y="5475"/>
                    <a:pt x="1281" y="5566"/>
                    <a:pt x="1309" y="5622"/>
                  </a:cubicBezTo>
                  <a:cubicBezTo>
                    <a:pt x="1511" y="5916"/>
                    <a:pt x="1749" y="6146"/>
                    <a:pt x="1952" y="6405"/>
                  </a:cubicBezTo>
                  <a:cubicBezTo>
                    <a:pt x="2066" y="6546"/>
                    <a:pt x="2231" y="6847"/>
                    <a:pt x="2423" y="6847"/>
                  </a:cubicBezTo>
                  <a:cubicBezTo>
                    <a:pt x="2432" y="6847"/>
                    <a:pt x="2440" y="6847"/>
                    <a:pt x="2448" y="6846"/>
                  </a:cubicBezTo>
                  <a:cubicBezTo>
                    <a:pt x="2560" y="6930"/>
                    <a:pt x="2651" y="7021"/>
                    <a:pt x="2770" y="7104"/>
                  </a:cubicBezTo>
                  <a:cubicBezTo>
                    <a:pt x="2854" y="7195"/>
                    <a:pt x="2973" y="7251"/>
                    <a:pt x="3085" y="7342"/>
                  </a:cubicBezTo>
                  <a:cubicBezTo>
                    <a:pt x="3029" y="7454"/>
                    <a:pt x="3085" y="7629"/>
                    <a:pt x="3231" y="7748"/>
                  </a:cubicBezTo>
                  <a:cubicBezTo>
                    <a:pt x="3469" y="7923"/>
                    <a:pt x="3672" y="8097"/>
                    <a:pt x="3931" y="8244"/>
                  </a:cubicBezTo>
                  <a:cubicBezTo>
                    <a:pt x="4105" y="8328"/>
                    <a:pt x="4252" y="8419"/>
                    <a:pt x="4399" y="8475"/>
                  </a:cubicBezTo>
                  <a:cubicBezTo>
                    <a:pt x="4371" y="8538"/>
                    <a:pt x="4343" y="8622"/>
                    <a:pt x="4343" y="8713"/>
                  </a:cubicBezTo>
                  <a:cubicBezTo>
                    <a:pt x="4308" y="8971"/>
                    <a:pt x="4399" y="9265"/>
                    <a:pt x="4658" y="9321"/>
                  </a:cubicBezTo>
                  <a:cubicBezTo>
                    <a:pt x="4693" y="9587"/>
                    <a:pt x="4749" y="9845"/>
                    <a:pt x="4896" y="10111"/>
                  </a:cubicBezTo>
                  <a:cubicBezTo>
                    <a:pt x="5008" y="10342"/>
                    <a:pt x="5182" y="10545"/>
                    <a:pt x="5420" y="10691"/>
                  </a:cubicBezTo>
                  <a:cubicBezTo>
                    <a:pt x="5392" y="10719"/>
                    <a:pt x="5392" y="10719"/>
                    <a:pt x="5392" y="10747"/>
                  </a:cubicBezTo>
                  <a:cubicBezTo>
                    <a:pt x="5357" y="10775"/>
                    <a:pt x="5357" y="10810"/>
                    <a:pt x="5392" y="10838"/>
                  </a:cubicBezTo>
                  <a:cubicBezTo>
                    <a:pt x="5392" y="10866"/>
                    <a:pt x="5420" y="10894"/>
                    <a:pt x="5448" y="10894"/>
                  </a:cubicBezTo>
                  <a:cubicBezTo>
                    <a:pt x="5462" y="10908"/>
                    <a:pt x="5483" y="10915"/>
                    <a:pt x="5508" y="10915"/>
                  </a:cubicBezTo>
                  <a:cubicBezTo>
                    <a:pt x="5534" y="10915"/>
                    <a:pt x="5563" y="10908"/>
                    <a:pt x="5595" y="10894"/>
                  </a:cubicBezTo>
                  <a:cubicBezTo>
                    <a:pt x="5623" y="10894"/>
                    <a:pt x="5651" y="10838"/>
                    <a:pt x="5651" y="10810"/>
                  </a:cubicBezTo>
                  <a:cubicBezTo>
                    <a:pt x="5707" y="10838"/>
                    <a:pt x="5798" y="10838"/>
                    <a:pt x="5854" y="10866"/>
                  </a:cubicBezTo>
                  <a:cubicBezTo>
                    <a:pt x="5912" y="10876"/>
                    <a:pt x="5967" y="10879"/>
                    <a:pt x="6021" y="10879"/>
                  </a:cubicBezTo>
                  <a:cubicBezTo>
                    <a:pt x="6129" y="10879"/>
                    <a:pt x="6234" y="10866"/>
                    <a:pt x="6350" y="10866"/>
                  </a:cubicBezTo>
                  <a:cubicBezTo>
                    <a:pt x="6553" y="10838"/>
                    <a:pt x="6672" y="10601"/>
                    <a:pt x="6497" y="10461"/>
                  </a:cubicBezTo>
                  <a:cubicBezTo>
                    <a:pt x="6497" y="10426"/>
                    <a:pt x="6469" y="10398"/>
                    <a:pt x="6441" y="10398"/>
                  </a:cubicBezTo>
                  <a:cubicBezTo>
                    <a:pt x="6644" y="10167"/>
                    <a:pt x="6378" y="9587"/>
                    <a:pt x="6294" y="9349"/>
                  </a:cubicBezTo>
                  <a:cubicBezTo>
                    <a:pt x="6203" y="9062"/>
                    <a:pt x="6091" y="8769"/>
                    <a:pt x="6000" y="8475"/>
                  </a:cubicBezTo>
                  <a:cubicBezTo>
                    <a:pt x="6000" y="8391"/>
                    <a:pt x="5972" y="8300"/>
                    <a:pt x="5972" y="8216"/>
                  </a:cubicBezTo>
                  <a:lnTo>
                    <a:pt x="6000" y="8216"/>
                  </a:lnTo>
                  <a:cubicBezTo>
                    <a:pt x="6083" y="8269"/>
                    <a:pt x="6174" y="8291"/>
                    <a:pt x="6268" y="8291"/>
                  </a:cubicBezTo>
                  <a:cubicBezTo>
                    <a:pt x="6438" y="8291"/>
                    <a:pt x="6620" y="8220"/>
                    <a:pt x="6791" y="8125"/>
                  </a:cubicBezTo>
                  <a:cubicBezTo>
                    <a:pt x="6791" y="8153"/>
                    <a:pt x="6819" y="8216"/>
                    <a:pt x="6847" y="8244"/>
                  </a:cubicBezTo>
                  <a:cubicBezTo>
                    <a:pt x="6948" y="8346"/>
                    <a:pt x="7065" y="8382"/>
                    <a:pt x="7186" y="8382"/>
                  </a:cubicBezTo>
                  <a:cubicBezTo>
                    <a:pt x="7306" y="8382"/>
                    <a:pt x="7430" y="8346"/>
                    <a:pt x="7546" y="8300"/>
                  </a:cubicBezTo>
                  <a:cubicBezTo>
                    <a:pt x="7546" y="8594"/>
                    <a:pt x="7574" y="8943"/>
                    <a:pt x="7721" y="9174"/>
                  </a:cubicBezTo>
                  <a:cubicBezTo>
                    <a:pt x="7749" y="9237"/>
                    <a:pt x="7804" y="9265"/>
                    <a:pt x="7867" y="9293"/>
                  </a:cubicBezTo>
                  <a:cubicBezTo>
                    <a:pt x="7867" y="9468"/>
                    <a:pt x="7839" y="9615"/>
                    <a:pt x="7804" y="9789"/>
                  </a:cubicBezTo>
                  <a:cubicBezTo>
                    <a:pt x="7776" y="10195"/>
                    <a:pt x="7693" y="10573"/>
                    <a:pt x="7665" y="10985"/>
                  </a:cubicBezTo>
                  <a:cubicBezTo>
                    <a:pt x="7665" y="11069"/>
                    <a:pt x="7721" y="11160"/>
                    <a:pt x="7776" y="11188"/>
                  </a:cubicBezTo>
                  <a:cubicBezTo>
                    <a:pt x="7804" y="11160"/>
                    <a:pt x="7839" y="11097"/>
                    <a:pt x="7867" y="11097"/>
                  </a:cubicBezTo>
                  <a:cubicBezTo>
                    <a:pt x="7895" y="11069"/>
                    <a:pt x="7895" y="11069"/>
                    <a:pt x="7923" y="11069"/>
                  </a:cubicBezTo>
                  <a:cubicBezTo>
                    <a:pt x="7951" y="11041"/>
                    <a:pt x="7979" y="11041"/>
                    <a:pt x="8042" y="11013"/>
                  </a:cubicBezTo>
                  <a:cubicBezTo>
                    <a:pt x="8070" y="11013"/>
                    <a:pt x="8126" y="11013"/>
                    <a:pt x="8154" y="11041"/>
                  </a:cubicBezTo>
                  <a:cubicBezTo>
                    <a:pt x="8217" y="10810"/>
                    <a:pt x="8301" y="10601"/>
                    <a:pt x="8364" y="10370"/>
                  </a:cubicBezTo>
                  <a:cubicBezTo>
                    <a:pt x="8364" y="10342"/>
                    <a:pt x="8364" y="10314"/>
                    <a:pt x="8392" y="10286"/>
                  </a:cubicBezTo>
                  <a:cubicBezTo>
                    <a:pt x="8476" y="10048"/>
                    <a:pt x="8595" y="9817"/>
                    <a:pt x="8651" y="9552"/>
                  </a:cubicBezTo>
                  <a:cubicBezTo>
                    <a:pt x="8713" y="9293"/>
                    <a:pt x="8741" y="8943"/>
                    <a:pt x="8651" y="8650"/>
                  </a:cubicBezTo>
                  <a:cubicBezTo>
                    <a:pt x="8713" y="8566"/>
                    <a:pt x="8769" y="8475"/>
                    <a:pt x="8825" y="8391"/>
                  </a:cubicBezTo>
                  <a:cubicBezTo>
                    <a:pt x="8888" y="8391"/>
                    <a:pt x="8972" y="8363"/>
                    <a:pt x="9028" y="8328"/>
                  </a:cubicBezTo>
                  <a:cubicBezTo>
                    <a:pt x="9119" y="8300"/>
                    <a:pt x="9175" y="8272"/>
                    <a:pt x="9266" y="8216"/>
                  </a:cubicBezTo>
                  <a:cubicBezTo>
                    <a:pt x="9266" y="8300"/>
                    <a:pt x="9294" y="8419"/>
                    <a:pt x="9378" y="8503"/>
                  </a:cubicBezTo>
                  <a:cubicBezTo>
                    <a:pt x="9203" y="8887"/>
                    <a:pt x="8944" y="9412"/>
                    <a:pt x="9322" y="9727"/>
                  </a:cubicBezTo>
                  <a:cubicBezTo>
                    <a:pt x="9367" y="9758"/>
                    <a:pt x="9411" y="9774"/>
                    <a:pt x="9450" y="9774"/>
                  </a:cubicBezTo>
                  <a:cubicBezTo>
                    <a:pt x="9490" y="9774"/>
                    <a:pt x="9525" y="9758"/>
                    <a:pt x="9553" y="9727"/>
                  </a:cubicBezTo>
                  <a:cubicBezTo>
                    <a:pt x="9588" y="9789"/>
                    <a:pt x="9615" y="9817"/>
                    <a:pt x="9643" y="9845"/>
                  </a:cubicBezTo>
                  <a:cubicBezTo>
                    <a:pt x="9685" y="9887"/>
                    <a:pt x="9741" y="9906"/>
                    <a:pt x="9795" y="9906"/>
                  </a:cubicBezTo>
                  <a:cubicBezTo>
                    <a:pt x="9896" y="9906"/>
                    <a:pt x="9993" y="9840"/>
                    <a:pt x="9993" y="9727"/>
                  </a:cubicBezTo>
                  <a:cubicBezTo>
                    <a:pt x="9937" y="9412"/>
                    <a:pt x="9937" y="9062"/>
                    <a:pt x="9965" y="8741"/>
                  </a:cubicBezTo>
                  <a:cubicBezTo>
                    <a:pt x="10140" y="8328"/>
                    <a:pt x="10315" y="7895"/>
                    <a:pt x="10490" y="7489"/>
                  </a:cubicBezTo>
                  <a:cubicBezTo>
                    <a:pt x="10636" y="7426"/>
                    <a:pt x="10748" y="7314"/>
                    <a:pt x="10839" y="7195"/>
                  </a:cubicBezTo>
                  <a:cubicBezTo>
                    <a:pt x="11217" y="7167"/>
                    <a:pt x="11364" y="6846"/>
                    <a:pt x="11594" y="6615"/>
                  </a:cubicBezTo>
                  <a:cubicBezTo>
                    <a:pt x="11594" y="6580"/>
                    <a:pt x="11622" y="6552"/>
                    <a:pt x="11650" y="6524"/>
                  </a:cubicBezTo>
                  <a:cubicBezTo>
                    <a:pt x="11685" y="6580"/>
                    <a:pt x="11713" y="6615"/>
                    <a:pt x="11713" y="6643"/>
                  </a:cubicBezTo>
                  <a:cubicBezTo>
                    <a:pt x="11741" y="6671"/>
                    <a:pt x="11769" y="6727"/>
                    <a:pt x="11825" y="6755"/>
                  </a:cubicBezTo>
                  <a:cubicBezTo>
                    <a:pt x="11650" y="6965"/>
                    <a:pt x="11475" y="7167"/>
                    <a:pt x="11364" y="7398"/>
                  </a:cubicBezTo>
                  <a:cubicBezTo>
                    <a:pt x="11301" y="7517"/>
                    <a:pt x="11245" y="7601"/>
                    <a:pt x="11217" y="7720"/>
                  </a:cubicBezTo>
                  <a:cubicBezTo>
                    <a:pt x="11189" y="7713"/>
                    <a:pt x="11160" y="7710"/>
                    <a:pt x="11130" y="7710"/>
                  </a:cubicBezTo>
                  <a:cubicBezTo>
                    <a:pt x="11033" y="7710"/>
                    <a:pt x="10931" y="7747"/>
                    <a:pt x="10867" y="7839"/>
                  </a:cubicBezTo>
                  <a:cubicBezTo>
                    <a:pt x="10664" y="8069"/>
                    <a:pt x="10636" y="8447"/>
                    <a:pt x="10601" y="8741"/>
                  </a:cubicBezTo>
                  <a:cubicBezTo>
                    <a:pt x="10573" y="8797"/>
                    <a:pt x="10573" y="8887"/>
                    <a:pt x="10573" y="8971"/>
                  </a:cubicBezTo>
                  <a:cubicBezTo>
                    <a:pt x="10545" y="9027"/>
                    <a:pt x="10517" y="9090"/>
                    <a:pt x="10517" y="9118"/>
                  </a:cubicBezTo>
                  <a:cubicBezTo>
                    <a:pt x="10490" y="9265"/>
                    <a:pt x="10490" y="9412"/>
                    <a:pt x="10462" y="9552"/>
                  </a:cubicBezTo>
                  <a:cubicBezTo>
                    <a:pt x="10399" y="9727"/>
                    <a:pt x="10462" y="9845"/>
                    <a:pt x="10573" y="9936"/>
                  </a:cubicBezTo>
                  <a:cubicBezTo>
                    <a:pt x="10620" y="10055"/>
                    <a:pt x="10729" y="10113"/>
                    <a:pt x="10838" y="10113"/>
                  </a:cubicBezTo>
                  <a:cubicBezTo>
                    <a:pt x="10940" y="10113"/>
                    <a:pt x="11044" y="10062"/>
                    <a:pt x="11098" y="9964"/>
                  </a:cubicBezTo>
                  <a:cubicBezTo>
                    <a:pt x="11126" y="9936"/>
                    <a:pt x="11189" y="9901"/>
                    <a:pt x="11217" y="9845"/>
                  </a:cubicBezTo>
                  <a:cubicBezTo>
                    <a:pt x="11245" y="9789"/>
                    <a:pt x="11301" y="9727"/>
                    <a:pt x="11301" y="9643"/>
                  </a:cubicBezTo>
                  <a:cubicBezTo>
                    <a:pt x="11420" y="9615"/>
                    <a:pt x="11538" y="9552"/>
                    <a:pt x="11538" y="9412"/>
                  </a:cubicBezTo>
                  <a:cubicBezTo>
                    <a:pt x="11566" y="9349"/>
                    <a:pt x="11566" y="9265"/>
                    <a:pt x="11566" y="9202"/>
                  </a:cubicBezTo>
                  <a:cubicBezTo>
                    <a:pt x="11594" y="9174"/>
                    <a:pt x="11594" y="9146"/>
                    <a:pt x="11594" y="9118"/>
                  </a:cubicBezTo>
                  <a:cubicBezTo>
                    <a:pt x="11622" y="9027"/>
                    <a:pt x="11650" y="8943"/>
                    <a:pt x="11685" y="8853"/>
                  </a:cubicBezTo>
                  <a:cubicBezTo>
                    <a:pt x="11713" y="8678"/>
                    <a:pt x="11741" y="8475"/>
                    <a:pt x="11713" y="8300"/>
                  </a:cubicBezTo>
                  <a:cubicBezTo>
                    <a:pt x="11741" y="8097"/>
                    <a:pt x="11825" y="7895"/>
                    <a:pt x="11944" y="7720"/>
                  </a:cubicBezTo>
                  <a:cubicBezTo>
                    <a:pt x="11972" y="7692"/>
                    <a:pt x="12000" y="7692"/>
                    <a:pt x="12000" y="7664"/>
                  </a:cubicBezTo>
                  <a:cubicBezTo>
                    <a:pt x="12025" y="7675"/>
                    <a:pt x="12054" y="7682"/>
                    <a:pt x="12083" y="7682"/>
                  </a:cubicBezTo>
                  <a:cubicBezTo>
                    <a:pt x="12127" y="7682"/>
                    <a:pt x="12172" y="7667"/>
                    <a:pt x="12210" y="7629"/>
                  </a:cubicBezTo>
                  <a:cubicBezTo>
                    <a:pt x="12468" y="7489"/>
                    <a:pt x="12587" y="7076"/>
                    <a:pt x="12699" y="6818"/>
                  </a:cubicBezTo>
                  <a:cubicBezTo>
                    <a:pt x="12762" y="6699"/>
                    <a:pt x="12790" y="6615"/>
                    <a:pt x="12846" y="6496"/>
                  </a:cubicBezTo>
                  <a:cubicBezTo>
                    <a:pt x="12874" y="6440"/>
                    <a:pt x="12909" y="6349"/>
                    <a:pt x="12937" y="6293"/>
                  </a:cubicBezTo>
                  <a:cubicBezTo>
                    <a:pt x="12993" y="6202"/>
                    <a:pt x="13049" y="6118"/>
                    <a:pt x="13084" y="6000"/>
                  </a:cubicBezTo>
                  <a:cubicBezTo>
                    <a:pt x="13224" y="5853"/>
                    <a:pt x="13342" y="5706"/>
                    <a:pt x="13461" y="5566"/>
                  </a:cubicBezTo>
                  <a:cubicBezTo>
                    <a:pt x="13636" y="5328"/>
                    <a:pt x="13783" y="5070"/>
                    <a:pt x="13895" y="4804"/>
                  </a:cubicBezTo>
                  <a:cubicBezTo>
                    <a:pt x="13986" y="4601"/>
                    <a:pt x="14070" y="4398"/>
                    <a:pt x="14161" y="4224"/>
                  </a:cubicBezTo>
                  <a:cubicBezTo>
                    <a:pt x="14188" y="4168"/>
                    <a:pt x="14216" y="4133"/>
                    <a:pt x="14216" y="4077"/>
                  </a:cubicBezTo>
                  <a:cubicBezTo>
                    <a:pt x="14363" y="3727"/>
                    <a:pt x="14447" y="3350"/>
                    <a:pt x="14566" y="2972"/>
                  </a:cubicBezTo>
                  <a:cubicBezTo>
                    <a:pt x="14713" y="2559"/>
                    <a:pt x="14888" y="2154"/>
                    <a:pt x="14888" y="1720"/>
                  </a:cubicBezTo>
                  <a:cubicBezTo>
                    <a:pt x="14860" y="1511"/>
                    <a:pt x="14713" y="1399"/>
                    <a:pt x="14566" y="1399"/>
                  </a:cubicBezTo>
                  <a:cubicBezTo>
                    <a:pt x="14566" y="1252"/>
                    <a:pt x="14594" y="1105"/>
                    <a:pt x="14657" y="986"/>
                  </a:cubicBezTo>
                  <a:cubicBezTo>
                    <a:pt x="14713" y="902"/>
                    <a:pt x="14741" y="846"/>
                    <a:pt x="14769" y="783"/>
                  </a:cubicBezTo>
                  <a:cubicBezTo>
                    <a:pt x="14797" y="846"/>
                    <a:pt x="14797" y="874"/>
                    <a:pt x="14832" y="930"/>
                  </a:cubicBezTo>
                  <a:lnTo>
                    <a:pt x="14832" y="1021"/>
                  </a:lnTo>
                  <a:cubicBezTo>
                    <a:pt x="14832" y="1049"/>
                    <a:pt x="14832" y="1105"/>
                    <a:pt x="14860" y="1161"/>
                  </a:cubicBezTo>
                  <a:cubicBezTo>
                    <a:pt x="14888" y="1280"/>
                    <a:pt x="14972" y="1371"/>
                    <a:pt x="15118" y="1399"/>
                  </a:cubicBezTo>
                  <a:cubicBezTo>
                    <a:pt x="15209" y="1399"/>
                    <a:pt x="15356" y="1371"/>
                    <a:pt x="15412" y="1280"/>
                  </a:cubicBezTo>
                  <a:cubicBezTo>
                    <a:pt x="15496" y="1196"/>
                    <a:pt x="15559" y="1077"/>
                    <a:pt x="15587" y="930"/>
                  </a:cubicBezTo>
                  <a:lnTo>
                    <a:pt x="15587" y="930"/>
                  </a:lnTo>
                  <a:cubicBezTo>
                    <a:pt x="15518" y="973"/>
                    <a:pt x="15444" y="995"/>
                    <a:pt x="15369" y="995"/>
                  </a:cubicBezTo>
                  <a:cubicBezTo>
                    <a:pt x="15283" y="995"/>
                    <a:pt x="15197" y="966"/>
                    <a:pt x="15118" y="902"/>
                  </a:cubicBezTo>
                  <a:cubicBezTo>
                    <a:pt x="15035" y="846"/>
                    <a:pt x="15063" y="671"/>
                    <a:pt x="15146" y="636"/>
                  </a:cubicBezTo>
                  <a:cubicBezTo>
                    <a:pt x="15181" y="581"/>
                    <a:pt x="15209" y="553"/>
                    <a:pt x="15237" y="553"/>
                  </a:cubicBezTo>
                  <a:lnTo>
                    <a:pt x="15265" y="525"/>
                  </a:lnTo>
                  <a:cubicBezTo>
                    <a:pt x="15293" y="525"/>
                    <a:pt x="15321" y="497"/>
                    <a:pt x="15321" y="497"/>
                  </a:cubicBezTo>
                  <a:cubicBezTo>
                    <a:pt x="15384" y="497"/>
                    <a:pt x="15440" y="497"/>
                    <a:pt x="15496" y="525"/>
                  </a:cubicBezTo>
                  <a:lnTo>
                    <a:pt x="15531" y="553"/>
                  </a:lnTo>
                  <a:cubicBezTo>
                    <a:pt x="15531" y="553"/>
                    <a:pt x="15544" y="553"/>
                    <a:pt x="15552" y="562"/>
                  </a:cubicBezTo>
                  <a:lnTo>
                    <a:pt x="15552" y="562"/>
                  </a:lnTo>
                  <a:cubicBezTo>
                    <a:pt x="15526" y="487"/>
                    <a:pt x="15492" y="429"/>
                    <a:pt x="15440" y="378"/>
                  </a:cubicBezTo>
                  <a:cubicBezTo>
                    <a:pt x="15356" y="287"/>
                    <a:pt x="15237" y="259"/>
                    <a:pt x="15118" y="259"/>
                  </a:cubicBezTo>
                  <a:cubicBezTo>
                    <a:pt x="15146" y="147"/>
                    <a:pt x="15091" y="0"/>
                    <a:pt x="1494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79"/>
            <p:cNvSpPr/>
            <p:nvPr/>
          </p:nvSpPr>
          <p:spPr>
            <a:xfrm>
              <a:off x="5027296" y="4161724"/>
              <a:ext cx="36226" cy="14290"/>
            </a:xfrm>
            <a:custGeom>
              <a:rect b="b" l="l" r="r" t="t"/>
              <a:pathLst>
                <a:path extrusionOk="0" h="628" w="1592">
                  <a:moveTo>
                    <a:pt x="428" y="0"/>
                  </a:moveTo>
                  <a:cubicBezTo>
                    <a:pt x="116" y="0"/>
                    <a:pt x="1" y="476"/>
                    <a:pt x="332" y="529"/>
                  </a:cubicBezTo>
                  <a:cubicBezTo>
                    <a:pt x="596" y="580"/>
                    <a:pt x="840" y="627"/>
                    <a:pt x="1096" y="627"/>
                  </a:cubicBezTo>
                  <a:cubicBezTo>
                    <a:pt x="1153" y="627"/>
                    <a:pt x="1211" y="625"/>
                    <a:pt x="1269" y="620"/>
                  </a:cubicBezTo>
                  <a:cubicBezTo>
                    <a:pt x="1591" y="592"/>
                    <a:pt x="1591" y="151"/>
                    <a:pt x="1269" y="123"/>
                  </a:cubicBezTo>
                  <a:cubicBezTo>
                    <a:pt x="1004" y="95"/>
                    <a:pt x="745" y="67"/>
                    <a:pt x="479" y="4"/>
                  </a:cubicBezTo>
                  <a:cubicBezTo>
                    <a:pt x="462" y="2"/>
                    <a:pt x="445" y="0"/>
                    <a:pt x="42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79"/>
            <p:cNvSpPr/>
            <p:nvPr/>
          </p:nvSpPr>
          <p:spPr>
            <a:xfrm>
              <a:off x="4702787" y="4247465"/>
              <a:ext cx="268987" cy="66172"/>
            </a:xfrm>
            <a:custGeom>
              <a:rect b="b" l="l" r="r" t="t"/>
              <a:pathLst>
                <a:path extrusionOk="0" h="2908" w="11821">
                  <a:moveTo>
                    <a:pt x="11649" y="0"/>
                  </a:moveTo>
                  <a:cubicBezTo>
                    <a:pt x="11604" y="0"/>
                    <a:pt x="11556" y="17"/>
                    <a:pt x="11510" y="54"/>
                  </a:cubicBezTo>
                  <a:cubicBezTo>
                    <a:pt x="11482" y="82"/>
                    <a:pt x="11419" y="110"/>
                    <a:pt x="11363" y="173"/>
                  </a:cubicBezTo>
                  <a:cubicBezTo>
                    <a:pt x="11272" y="376"/>
                    <a:pt x="11188" y="579"/>
                    <a:pt x="10985" y="725"/>
                  </a:cubicBezTo>
                  <a:cubicBezTo>
                    <a:pt x="10839" y="809"/>
                    <a:pt x="10692" y="872"/>
                    <a:pt x="10517" y="900"/>
                  </a:cubicBezTo>
                  <a:cubicBezTo>
                    <a:pt x="10489" y="900"/>
                    <a:pt x="10461" y="900"/>
                    <a:pt x="10433" y="928"/>
                  </a:cubicBezTo>
                  <a:lnTo>
                    <a:pt x="10433" y="900"/>
                  </a:lnTo>
                  <a:cubicBezTo>
                    <a:pt x="10342" y="900"/>
                    <a:pt x="10286" y="900"/>
                    <a:pt x="10223" y="872"/>
                  </a:cubicBezTo>
                  <a:cubicBezTo>
                    <a:pt x="10083" y="844"/>
                    <a:pt x="9965" y="809"/>
                    <a:pt x="9818" y="753"/>
                  </a:cubicBezTo>
                  <a:cubicBezTo>
                    <a:pt x="9384" y="725"/>
                    <a:pt x="8972" y="635"/>
                    <a:pt x="8538" y="607"/>
                  </a:cubicBezTo>
                  <a:cubicBezTo>
                    <a:pt x="8447" y="607"/>
                    <a:pt x="8363" y="579"/>
                    <a:pt x="8272" y="579"/>
                  </a:cubicBezTo>
                  <a:lnTo>
                    <a:pt x="8272" y="607"/>
                  </a:lnTo>
                  <a:cubicBezTo>
                    <a:pt x="8329" y="688"/>
                    <a:pt x="8262" y="786"/>
                    <a:pt x="8187" y="786"/>
                  </a:cubicBezTo>
                  <a:cubicBezTo>
                    <a:pt x="8178" y="786"/>
                    <a:pt x="8169" y="784"/>
                    <a:pt x="8161" y="781"/>
                  </a:cubicBezTo>
                  <a:cubicBezTo>
                    <a:pt x="8087" y="766"/>
                    <a:pt x="8016" y="759"/>
                    <a:pt x="7947" y="759"/>
                  </a:cubicBezTo>
                  <a:cubicBezTo>
                    <a:pt x="7767" y="759"/>
                    <a:pt x="7598" y="806"/>
                    <a:pt x="7426" y="872"/>
                  </a:cubicBezTo>
                  <a:cubicBezTo>
                    <a:pt x="7398" y="1019"/>
                    <a:pt x="7286" y="1103"/>
                    <a:pt x="7140" y="1159"/>
                  </a:cubicBezTo>
                  <a:cubicBezTo>
                    <a:pt x="7049" y="1194"/>
                    <a:pt x="6965" y="1222"/>
                    <a:pt x="6874" y="1250"/>
                  </a:cubicBezTo>
                  <a:cubicBezTo>
                    <a:pt x="6902" y="1250"/>
                    <a:pt x="6902" y="1250"/>
                    <a:pt x="6937" y="1278"/>
                  </a:cubicBezTo>
                  <a:cubicBezTo>
                    <a:pt x="6524" y="1425"/>
                    <a:pt x="6147" y="1627"/>
                    <a:pt x="5741" y="1774"/>
                  </a:cubicBezTo>
                  <a:cubicBezTo>
                    <a:pt x="5594" y="1802"/>
                    <a:pt x="5566" y="1949"/>
                    <a:pt x="5594" y="2033"/>
                  </a:cubicBezTo>
                  <a:cubicBezTo>
                    <a:pt x="5329" y="2124"/>
                    <a:pt x="5098" y="2180"/>
                    <a:pt x="4839" y="2243"/>
                  </a:cubicBezTo>
                  <a:cubicBezTo>
                    <a:pt x="4720" y="2271"/>
                    <a:pt x="4573" y="2299"/>
                    <a:pt x="4455" y="2327"/>
                  </a:cubicBezTo>
                  <a:cubicBezTo>
                    <a:pt x="4455" y="2299"/>
                    <a:pt x="4455" y="2271"/>
                    <a:pt x="4427" y="2271"/>
                  </a:cubicBezTo>
                  <a:lnTo>
                    <a:pt x="4399" y="2271"/>
                  </a:lnTo>
                  <a:cubicBezTo>
                    <a:pt x="4140" y="2355"/>
                    <a:pt x="3874" y="2383"/>
                    <a:pt x="3581" y="2418"/>
                  </a:cubicBezTo>
                  <a:cubicBezTo>
                    <a:pt x="3529" y="2424"/>
                    <a:pt x="3473" y="2427"/>
                    <a:pt x="3415" y="2427"/>
                  </a:cubicBezTo>
                  <a:cubicBezTo>
                    <a:pt x="3211" y="2427"/>
                    <a:pt x="2977" y="2385"/>
                    <a:pt x="2797" y="2271"/>
                  </a:cubicBezTo>
                  <a:cubicBezTo>
                    <a:pt x="2741" y="2243"/>
                    <a:pt x="2706" y="2180"/>
                    <a:pt x="2706" y="2124"/>
                  </a:cubicBezTo>
                  <a:cubicBezTo>
                    <a:pt x="2476" y="2096"/>
                    <a:pt x="2273" y="2068"/>
                    <a:pt x="2042" y="2005"/>
                  </a:cubicBezTo>
                  <a:cubicBezTo>
                    <a:pt x="2042" y="1949"/>
                    <a:pt x="2007" y="1921"/>
                    <a:pt x="1951" y="1893"/>
                  </a:cubicBezTo>
                  <a:cubicBezTo>
                    <a:pt x="1895" y="1858"/>
                    <a:pt x="1832" y="1830"/>
                    <a:pt x="1776" y="1802"/>
                  </a:cubicBezTo>
                  <a:cubicBezTo>
                    <a:pt x="1574" y="1746"/>
                    <a:pt x="1399" y="1655"/>
                    <a:pt x="1252" y="1509"/>
                  </a:cubicBezTo>
                  <a:cubicBezTo>
                    <a:pt x="1252" y="1509"/>
                    <a:pt x="1224" y="1509"/>
                    <a:pt x="1224" y="1481"/>
                  </a:cubicBezTo>
                  <a:cubicBezTo>
                    <a:pt x="1168" y="1453"/>
                    <a:pt x="1077" y="1397"/>
                    <a:pt x="1021" y="1369"/>
                  </a:cubicBezTo>
                  <a:cubicBezTo>
                    <a:pt x="819" y="1278"/>
                    <a:pt x="644" y="1159"/>
                    <a:pt x="469" y="1075"/>
                  </a:cubicBezTo>
                  <a:cubicBezTo>
                    <a:pt x="406" y="1019"/>
                    <a:pt x="322" y="956"/>
                    <a:pt x="259" y="900"/>
                  </a:cubicBezTo>
                  <a:cubicBezTo>
                    <a:pt x="119" y="928"/>
                    <a:pt x="0" y="1047"/>
                    <a:pt x="84" y="1194"/>
                  </a:cubicBezTo>
                  <a:cubicBezTo>
                    <a:pt x="294" y="1481"/>
                    <a:pt x="497" y="1683"/>
                    <a:pt x="819" y="1830"/>
                  </a:cubicBezTo>
                  <a:cubicBezTo>
                    <a:pt x="902" y="1893"/>
                    <a:pt x="993" y="1921"/>
                    <a:pt x="1077" y="1977"/>
                  </a:cubicBezTo>
                  <a:cubicBezTo>
                    <a:pt x="1049" y="2033"/>
                    <a:pt x="1077" y="2124"/>
                    <a:pt x="1133" y="2180"/>
                  </a:cubicBezTo>
                  <a:cubicBezTo>
                    <a:pt x="1308" y="2355"/>
                    <a:pt x="1518" y="2501"/>
                    <a:pt x="1776" y="2592"/>
                  </a:cubicBezTo>
                  <a:cubicBezTo>
                    <a:pt x="2070" y="2648"/>
                    <a:pt x="2357" y="2676"/>
                    <a:pt x="2651" y="2676"/>
                  </a:cubicBezTo>
                  <a:cubicBezTo>
                    <a:pt x="2797" y="2648"/>
                    <a:pt x="2944" y="2648"/>
                    <a:pt x="3091" y="2648"/>
                  </a:cubicBezTo>
                  <a:cubicBezTo>
                    <a:pt x="3056" y="2767"/>
                    <a:pt x="3119" y="2907"/>
                    <a:pt x="3294" y="2907"/>
                  </a:cubicBezTo>
                  <a:cubicBezTo>
                    <a:pt x="3423" y="2893"/>
                    <a:pt x="3554" y="2893"/>
                    <a:pt x="3685" y="2893"/>
                  </a:cubicBezTo>
                  <a:cubicBezTo>
                    <a:pt x="3817" y="2893"/>
                    <a:pt x="3948" y="2893"/>
                    <a:pt x="4077" y="2879"/>
                  </a:cubicBezTo>
                  <a:cubicBezTo>
                    <a:pt x="4371" y="2851"/>
                    <a:pt x="4664" y="2767"/>
                    <a:pt x="4923" y="2704"/>
                  </a:cubicBezTo>
                  <a:cubicBezTo>
                    <a:pt x="4951" y="2704"/>
                    <a:pt x="4951" y="2676"/>
                    <a:pt x="4979" y="2676"/>
                  </a:cubicBezTo>
                  <a:cubicBezTo>
                    <a:pt x="4979" y="2775"/>
                    <a:pt x="5042" y="2894"/>
                    <a:pt x="5149" y="2894"/>
                  </a:cubicBezTo>
                  <a:cubicBezTo>
                    <a:pt x="5170" y="2894"/>
                    <a:pt x="5192" y="2889"/>
                    <a:pt x="5217" y="2879"/>
                  </a:cubicBezTo>
                  <a:cubicBezTo>
                    <a:pt x="5741" y="2676"/>
                    <a:pt x="6238" y="2418"/>
                    <a:pt x="6727" y="2124"/>
                  </a:cubicBezTo>
                  <a:cubicBezTo>
                    <a:pt x="7252" y="1802"/>
                    <a:pt x="7748" y="1544"/>
                    <a:pt x="8335" y="1334"/>
                  </a:cubicBezTo>
                  <a:cubicBezTo>
                    <a:pt x="8363" y="1306"/>
                    <a:pt x="8391" y="1306"/>
                    <a:pt x="8391" y="1278"/>
                  </a:cubicBezTo>
                  <a:cubicBezTo>
                    <a:pt x="8538" y="1250"/>
                    <a:pt x="8713" y="1194"/>
                    <a:pt x="8860" y="1159"/>
                  </a:cubicBezTo>
                  <a:cubicBezTo>
                    <a:pt x="8916" y="1159"/>
                    <a:pt x="8944" y="1131"/>
                    <a:pt x="8944" y="1103"/>
                  </a:cubicBezTo>
                  <a:cubicBezTo>
                    <a:pt x="9293" y="1131"/>
                    <a:pt x="9615" y="1159"/>
                    <a:pt x="9965" y="1159"/>
                  </a:cubicBezTo>
                  <a:cubicBezTo>
                    <a:pt x="9965" y="1194"/>
                    <a:pt x="9993" y="1194"/>
                    <a:pt x="9993" y="1194"/>
                  </a:cubicBezTo>
                  <a:cubicBezTo>
                    <a:pt x="10370" y="1194"/>
                    <a:pt x="10748" y="1194"/>
                    <a:pt x="11069" y="1047"/>
                  </a:cubicBezTo>
                  <a:cubicBezTo>
                    <a:pt x="11419" y="872"/>
                    <a:pt x="11685" y="579"/>
                    <a:pt x="11797" y="201"/>
                  </a:cubicBezTo>
                  <a:cubicBezTo>
                    <a:pt x="11821" y="81"/>
                    <a:pt x="11745" y="0"/>
                    <a:pt x="1164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79"/>
            <p:cNvSpPr/>
            <p:nvPr/>
          </p:nvSpPr>
          <p:spPr>
            <a:xfrm>
              <a:off x="4962603" y="4147571"/>
              <a:ext cx="44372" cy="100509"/>
            </a:xfrm>
            <a:custGeom>
              <a:rect b="b" l="l" r="r" t="t"/>
              <a:pathLst>
                <a:path extrusionOk="0" h="4417" w="1950">
                  <a:moveTo>
                    <a:pt x="1675" y="0"/>
                  </a:moveTo>
                  <a:cubicBezTo>
                    <a:pt x="1615" y="0"/>
                    <a:pt x="1555" y="30"/>
                    <a:pt x="1518" y="102"/>
                  </a:cubicBezTo>
                  <a:cubicBezTo>
                    <a:pt x="1427" y="221"/>
                    <a:pt x="1371" y="340"/>
                    <a:pt x="1288" y="452"/>
                  </a:cubicBezTo>
                  <a:cubicBezTo>
                    <a:pt x="1169" y="598"/>
                    <a:pt x="1050" y="801"/>
                    <a:pt x="994" y="1004"/>
                  </a:cubicBezTo>
                  <a:cubicBezTo>
                    <a:pt x="938" y="1095"/>
                    <a:pt x="875" y="1242"/>
                    <a:pt x="819" y="1354"/>
                  </a:cubicBezTo>
                  <a:cubicBezTo>
                    <a:pt x="791" y="1528"/>
                    <a:pt x="791" y="1738"/>
                    <a:pt x="763" y="1941"/>
                  </a:cubicBezTo>
                  <a:cubicBezTo>
                    <a:pt x="728" y="2116"/>
                    <a:pt x="672" y="2263"/>
                    <a:pt x="616" y="2437"/>
                  </a:cubicBezTo>
                  <a:cubicBezTo>
                    <a:pt x="588" y="2577"/>
                    <a:pt x="553" y="2871"/>
                    <a:pt x="441" y="3074"/>
                  </a:cubicBezTo>
                  <a:cubicBezTo>
                    <a:pt x="469" y="3137"/>
                    <a:pt x="497" y="3193"/>
                    <a:pt x="441" y="3276"/>
                  </a:cubicBezTo>
                  <a:cubicBezTo>
                    <a:pt x="441" y="3339"/>
                    <a:pt x="379" y="3367"/>
                    <a:pt x="351" y="3423"/>
                  </a:cubicBezTo>
                  <a:cubicBezTo>
                    <a:pt x="204" y="3745"/>
                    <a:pt x="120" y="4095"/>
                    <a:pt x="1" y="4416"/>
                  </a:cubicBezTo>
                  <a:cubicBezTo>
                    <a:pt x="64" y="4416"/>
                    <a:pt x="120" y="4388"/>
                    <a:pt x="148" y="4360"/>
                  </a:cubicBezTo>
                  <a:cubicBezTo>
                    <a:pt x="351" y="4067"/>
                    <a:pt x="469" y="3717"/>
                    <a:pt x="553" y="3367"/>
                  </a:cubicBezTo>
                  <a:cubicBezTo>
                    <a:pt x="672" y="3367"/>
                    <a:pt x="763" y="3339"/>
                    <a:pt x="819" y="3248"/>
                  </a:cubicBezTo>
                  <a:cubicBezTo>
                    <a:pt x="966" y="2990"/>
                    <a:pt x="1050" y="2668"/>
                    <a:pt x="1113" y="2374"/>
                  </a:cubicBezTo>
                  <a:cubicBezTo>
                    <a:pt x="1316" y="2144"/>
                    <a:pt x="1371" y="1766"/>
                    <a:pt x="1462" y="1472"/>
                  </a:cubicBezTo>
                  <a:cubicBezTo>
                    <a:pt x="1546" y="1151"/>
                    <a:pt x="1721" y="829"/>
                    <a:pt x="1749" y="514"/>
                  </a:cubicBezTo>
                  <a:cubicBezTo>
                    <a:pt x="1777" y="424"/>
                    <a:pt x="1812" y="368"/>
                    <a:pt x="1868" y="305"/>
                  </a:cubicBezTo>
                  <a:cubicBezTo>
                    <a:pt x="1950" y="146"/>
                    <a:pt x="1810" y="0"/>
                    <a:pt x="167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79"/>
            <p:cNvSpPr/>
            <p:nvPr/>
          </p:nvSpPr>
          <p:spPr>
            <a:xfrm>
              <a:off x="4855223" y="4333934"/>
              <a:ext cx="61120" cy="117188"/>
            </a:xfrm>
            <a:custGeom>
              <a:rect b="b" l="l" r="r" t="t"/>
              <a:pathLst>
                <a:path extrusionOk="0" h="5150" w="2686">
                  <a:moveTo>
                    <a:pt x="1318" y="1"/>
                  </a:moveTo>
                  <a:cubicBezTo>
                    <a:pt x="1298" y="1"/>
                    <a:pt x="1276" y="6"/>
                    <a:pt x="1252" y="16"/>
                  </a:cubicBezTo>
                  <a:cubicBezTo>
                    <a:pt x="1049" y="100"/>
                    <a:pt x="902" y="275"/>
                    <a:pt x="727" y="450"/>
                  </a:cubicBezTo>
                  <a:cubicBezTo>
                    <a:pt x="587" y="596"/>
                    <a:pt x="350" y="743"/>
                    <a:pt x="294" y="946"/>
                  </a:cubicBezTo>
                  <a:cubicBezTo>
                    <a:pt x="266" y="1030"/>
                    <a:pt x="294" y="1093"/>
                    <a:pt x="322" y="1149"/>
                  </a:cubicBezTo>
                  <a:lnTo>
                    <a:pt x="322" y="1240"/>
                  </a:lnTo>
                  <a:cubicBezTo>
                    <a:pt x="350" y="1296"/>
                    <a:pt x="413" y="1352"/>
                    <a:pt x="469" y="1352"/>
                  </a:cubicBezTo>
                  <a:cubicBezTo>
                    <a:pt x="553" y="1352"/>
                    <a:pt x="615" y="1324"/>
                    <a:pt x="643" y="1296"/>
                  </a:cubicBezTo>
                  <a:lnTo>
                    <a:pt x="643" y="1296"/>
                  </a:lnTo>
                  <a:cubicBezTo>
                    <a:pt x="643" y="1324"/>
                    <a:pt x="615" y="1352"/>
                    <a:pt x="587" y="1380"/>
                  </a:cubicBezTo>
                  <a:cubicBezTo>
                    <a:pt x="469" y="1442"/>
                    <a:pt x="413" y="1554"/>
                    <a:pt x="350" y="1673"/>
                  </a:cubicBezTo>
                  <a:cubicBezTo>
                    <a:pt x="322" y="1729"/>
                    <a:pt x="266" y="1792"/>
                    <a:pt x="203" y="1848"/>
                  </a:cubicBezTo>
                  <a:cubicBezTo>
                    <a:pt x="147" y="1904"/>
                    <a:pt x="119" y="1967"/>
                    <a:pt x="119" y="2023"/>
                  </a:cubicBezTo>
                  <a:cubicBezTo>
                    <a:pt x="91" y="2051"/>
                    <a:pt x="91" y="2114"/>
                    <a:pt x="63" y="2170"/>
                  </a:cubicBezTo>
                  <a:cubicBezTo>
                    <a:pt x="0" y="2372"/>
                    <a:pt x="175" y="2519"/>
                    <a:pt x="350" y="2519"/>
                  </a:cubicBezTo>
                  <a:cubicBezTo>
                    <a:pt x="266" y="2638"/>
                    <a:pt x="175" y="2778"/>
                    <a:pt x="203" y="2953"/>
                  </a:cubicBezTo>
                  <a:cubicBezTo>
                    <a:pt x="175" y="3163"/>
                    <a:pt x="350" y="3337"/>
                    <a:pt x="525" y="3337"/>
                  </a:cubicBezTo>
                  <a:cubicBezTo>
                    <a:pt x="497" y="3365"/>
                    <a:pt x="497" y="3365"/>
                    <a:pt x="497" y="3393"/>
                  </a:cubicBezTo>
                  <a:cubicBezTo>
                    <a:pt x="469" y="3449"/>
                    <a:pt x="469" y="3512"/>
                    <a:pt x="469" y="3568"/>
                  </a:cubicBezTo>
                  <a:cubicBezTo>
                    <a:pt x="441" y="3624"/>
                    <a:pt x="413" y="3687"/>
                    <a:pt x="413" y="3715"/>
                  </a:cubicBezTo>
                  <a:cubicBezTo>
                    <a:pt x="347" y="3921"/>
                    <a:pt x="509" y="4087"/>
                    <a:pt x="680" y="4087"/>
                  </a:cubicBezTo>
                  <a:cubicBezTo>
                    <a:pt x="748" y="4087"/>
                    <a:pt x="817" y="4061"/>
                    <a:pt x="874" y="4002"/>
                  </a:cubicBezTo>
                  <a:cubicBezTo>
                    <a:pt x="874" y="4149"/>
                    <a:pt x="902" y="4267"/>
                    <a:pt x="993" y="4351"/>
                  </a:cubicBezTo>
                  <a:cubicBezTo>
                    <a:pt x="1077" y="4442"/>
                    <a:pt x="1196" y="4470"/>
                    <a:pt x="1315" y="4470"/>
                  </a:cubicBezTo>
                  <a:cubicBezTo>
                    <a:pt x="1343" y="4617"/>
                    <a:pt x="1427" y="4736"/>
                    <a:pt x="1601" y="4736"/>
                  </a:cubicBezTo>
                  <a:cubicBezTo>
                    <a:pt x="1636" y="4792"/>
                    <a:pt x="1664" y="4820"/>
                    <a:pt x="1720" y="4848"/>
                  </a:cubicBezTo>
                  <a:cubicBezTo>
                    <a:pt x="1720" y="4911"/>
                    <a:pt x="1776" y="4995"/>
                    <a:pt x="1811" y="5051"/>
                  </a:cubicBezTo>
                  <a:cubicBezTo>
                    <a:pt x="1861" y="5121"/>
                    <a:pt x="1952" y="5150"/>
                    <a:pt x="2044" y="5150"/>
                  </a:cubicBezTo>
                  <a:cubicBezTo>
                    <a:pt x="2106" y="5150"/>
                    <a:pt x="2168" y="5136"/>
                    <a:pt x="2217" y="5113"/>
                  </a:cubicBezTo>
                  <a:cubicBezTo>
                    <a:pt x="2301" y="5051"/>
                    <a:pt x="2364" y="4967"/>
                    <a:pt x="2391" y="4876"/>
                  </a:cubicBezTo>
                  <a:cubicBezTo>
                    <a:pt x="2566" y="4736"/>
                    <a:pt x="2622" y="4386"/>
                    <a:pt x="2622" y="4211"/>
                  </a:cubicBezTo>
                  <a:cubicBezTo>
                    <a:pt x="2685" y="3743"/>
                    <a:pt x="2566" y="3191"/>
                    <a:pt x="2391" y="2778"/>
                  </a:cubicBezTo>
                  <a:cubicBezTo>
                    <a:pt x="2341" y="2652"/>
                    <a:pt x="2217" y="2543"/>
                    <a:pt x="2086" y="2543"/>
                  </a:cubicBezTo>
                  <a:cubicBezTo>
                    <a:pt x="2071" y="2543"/>
                    <a:pt x="2056" y="2544"/>
                    <a:pt x="2042" y="2547"/>
                  </a:cubicBezTo>
                  <a:cubicBezTo>
                    <a:pt x="1923" y="2344"/>
                    <a:pt x="1720" y="2142"/>
                    <a:pt x="1601" y="1995"/>
                  </a:cubicBezTo>
                  <a:cubicBezTo>
                    <a:pt x="1462" y="1820"/>
                    <a:pt x="1427" y="1617"/>
                    <a:pt x="1315" y="1442"/>
                  </a:cubicBezTo>
                  <a:cubicBezTo>
                    <a:pt x="1287" y="1415"/>
                    <a:pt x="1287" y="1380"/>
                    <a:pt x="1287" y="1352"/>
                  </a:cubicBezTo>
                  <a:cubicBezTo>
                    <a:pt x="1252" y="1149"/>
                    <a:pt x="1252" y="918"/>
                    <a:pt x="1140" y="715"/>
                  </a:cubicBezTo>
                  <a:cubicBezTo>
                    <a:pt x="1168" y="680"/>
                    <a:pt x="1196" y="624"/>
                    <a:pt x="1224" y="568"/>
                  </a:cubicBezTo>
                  <a:cubicBezTo>
                    <a:pt x="1252" y="540"/>
                    <a:pt x="1252" y="478"/>
                    <a:pt x="1252" y="450"/>
                  </a:cubicBezTo>
                  <a:cubicBezTo>
                    <a:pt x="1315" y="366"/>
                    <a:pt x="1343" y="303"/>
                    <a:pt x="1399" y="247"/>
                  </a:cubicBezTo>
                  <a:cubicBezTo>
                    <a:pt x="1399" y="247"/>
                    <a:pt x="1399" y="219"/>
                    <a:pt x="1427" y="219"/>
                  </a:cubicBezTo>
                  <a:cubicBezTo>
                    <a:pt x="1456" y="120"/>
                    <a:pt x="1417" y="1"/>
                    <a:pt x="131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79"/>
            <p:cNvSpPr/>
            <p:nvPr/>
          </p:nvSpPr>
          <p:spPr>
            <a:xfrm>
              <a:off x="4860479" y="4341944"/>
              <a:ext cx="23233" cy="26965"/>
            </a:xfrm>
            <a:custGeom>
              <a:rect b="b" l="l" r="r" t="t"/>
              <a:pathLst>
                <a:path extrusionOk="0" h="1185" w="1021">
                  <a:moveTo>
                    <a:pt x="901" y="1"/>
                  </a:moveTo>
                  <a:cubicBezTo>
                    <a:pt x="728" y="1"/>
                    <a:pt x="622" y="150"/>
                    <a:pt x="496" y="300"/>
                  </a:cubicBezTo>
                  <a:cubicBezTo>
                    <a:pt x="322" y="503"/>
                    <a:pt x="147" y="713"/>
                    <a:pt x="63" y="972"/>
                  </a:cubicBezTo>
                  <a:cubicBezTo>
                    <a:pt x="1" y="1091"/>
                    <a:pt x="118" y="1185"/>
                    <a:pt x="228" y="1185"/>
                  </a:cubicBezTo>
                  <a:cubicBezTo>
                    <a:pt x="279" y="1185"/>
                    <a:pt x="328" y="1165"/>
                    <a:pt x="356" y="1118"/>
                  </a:cubicBezTo>
                  <a:cubicBezTo>
                    <a:pt x="496" y="916"/>
                    <a:pt x="615" y="713"/>
                    <a:pt x="762" y="503"/>
                  </a:cubicBezTo>
                  <a:cubicBezTo>
                    <a:pt x="846" y="391"/>
                    <a:pt x="993" y="216"/>
                    <a:pt x="1021" y="70"/>
                  </a:cubicBezTo>
                  <a:cubicBezTo>
                    <a:pt x="1021" y="42"/>
                    <a:pt x="1021" y="14"/>
                    <a:pt x="993" y="14"/>
                  </a:cubicBezTo>
                  <a:cubicBezTo>
                    <a:pt x="960" y="5"/>
                    <a:pt x="929" y="1"/>
                    <a:pt x="9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79"/>
            <p:cNvSpPr/>
            <p:nvPr/>
          </p:nvSpPr>
          <p:spPr>
            <a:xfrm>
              <a:off x="4857908" y="4360808"/>
              <a:ext cx="21640" cy="25235"/>
            </a:xfrm>
            <a:custGeom>
              <a:rect b="b" l="l" r="r" t="t"/>
              <a:pathLst>
                <a:path extrusionOk="0" h="1109" w="951">
                  <a:moveTo>
                    <a:pt x="881" y="1"/>
                  </a:moveTo>
                  <a:cubicBezTo>
                    <a:pt x="868" y="1"/>
                    <a:pt x="855" y="8"/>
                    <a:pt x="847" y="24"/>
                  </a:cubicBezTo>
                  <a:cubicBezTo>
                    <a:pt x="672" y="199"/>
                    <a:pt x="435" y="345"/>
                    <a:pt x="295" y="583"/>
                  </a:cubicBezTo>
                  <a:cubicBezTo>
                    <a:pt x="176" y="723"/>
                    <a:pt x="1" y="870"/>
                    <a:pt x="85" y="1073"/>
                  </a:cubicBezTo>
                  <a:cubicBezTo>
                    <a:pt x="99" y="1097"/>
                    <a:pt x="120" y="1108"/>
                    <a:pt x="143" y="1108"/>
                  </a:cubicBezTo>
                  <a:cubicBezTo>
                    <a:pt x="177" y="1108"/>
                    <a:pt x="215" y="1083"/>
                    <a:pt x="232" y="1045"/>
                  </a:cubicBezTo>
                  <a:cubicBezTo>
                    <a:pt x="260" y="989"/>
                    <a:pt x="351" y="933"/>
                    <a:pt x="407" y="870"/>
                  </a:cubicBezTo>
                  <a:cubicBezTo>
                    <a:pt x="469" y="786"/>
                    <a:pt x="525" y="723"/>
                    <a:pt x="581" y="639"/>
                  </a:cubicBezTo>
                  <a:cubicBezTo>
                    <a:pt x="700" y="436"/>
                    <a:pt x="819" y="261"/>
                    <a:pt x="931" y="87"/>
                  </a:cubicBezTo>
                  <a:cubicBezTo>
                    <a:pt x="951" y="42"/>
                    <a:pt x="914" y="1"/>
                    <a:pt x="88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79"/>
            <p:cNvSpPr/>
            <p:nvPr/>
          </p:nvSpPr>
          <p:spPr>
            <a:xfrm>
              <a:off x="4858545" y="4372640"/>
              <a:ext cx="27238" cy="37295"/>
            </a:xfrm>
            <a:custGeom>
              <a:rect b="b" l="l" r="r" t="t"/>
              <a:pathLst>
                <a:path extrusionOk="0" h="1639" w="1197">
                  <a:moveTo>
                    <a:pt x="1106" y="0"/>
                  </a:moveTo>
                  <a:cubicBezTo>
                    <a:pt x="966" y="0"/>
                    <a:pt x="875" y="147"/>
                    <a:pt x="791" y="238"/>
                  </a:cubicBezTo>
                  <a:cubicBezTo>
                    <a:pt x="644" y="413"/>
                    <a:pt x="525" y="588"/>
                    <a:pt x="379" y="727"/>
                  </a:cubicBezTo>
                  <a:cubicBezTo>
                    <a:pt x="267" y="902"/>
                    <a:pt x="148" y="1049"/>
                    <a:pt x="57" y="1224"/>
                  </a:cubicBezTo>
                  <a:cubicBezTo>
                    <a:pt x="29" y="1252"/>
                    <a:pt x="1" y="1287"/>
                    <a:pt x="1" y="1343"/>
                  </a:cubicBezTo>
                  <a:lnTo>
                    <a:pt x="1" y="1427"/>
                  </a:lnTo>
                  <a:cubicBezTo>
                    <a:pt x="1" y="1462"/>
                    <a:pt x="1" y="1490"/>
                    <a:pt x="29" y="1546"/>
                  </a:cubicBezTo>
                  <a:cubicBezTo>
                    <a:pt x="44" y="1609"/>
                    <a:pt x="85" y="1639"/>
                    <a:pt x="133" y="1639"/>
                  </a:cubicBezTo>
                  <a:cubicBezTo>
                    <a:pt x="176" y="1639"/>
                    <a:pt x="224" y="1616"/>
                    <a:pt x="267" y="1573"/>
                  </a:cubicBezTo>
                  <a:cubicBezTo>
                    <a:pt x="379" y="1490"/>
                    <a:pt x="469" y="1315"/>
                    <a:pt x="553" y="1168"/>
                  </a:cubicBezTo>
                  <a:cubicBezTo>
                    <a:pt x="644" y="1049"/>
                    <a:pt x="728" y="902"/>
                    <a:pt x="819" y="790"/>
                  </a:cubicBezTo>
                  <a:cubicBezTo>
                    <a:pt x="931" y="588"/>
                    <a:pt x="1197" y="294"/>
                    <a:pt x="1141" y="28"/>
                  </a:cubicBezTo>
                  <a:lnTo>
                    <a:pt x="1106"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79"/>
            <p:cNvSpPr/>
            <p:nvPr/>
          </p:nvSpPr>
          <p:spPr>
            <a:xfrm>
              <a:off x="4864962" y="4380741"/>
              <a:ext cx="30059" cy="44076"/>
            </a:xfrm>
            <a:custGeom>
              <a:rect b="b" l="l" r="r" t="t"/>
              <a:pathLst>
                <a:path extrusionOk="0" h="1937" w="1321">
                  <a:moveTo>
                    <a:pt x="1160" y="1"/>
                  </a:moveTo>
                  <a:cubicBezTo>
                    <a:pt x="1145" y="1"/>
                    <a:pt x="1131" y="8"/>
                    <a:pt x="1117" y="22"/>
                  </a:cubicBezTo>
                  <a:cubicBezTo>
                    <a:pt x="999" y="113"/>
                    <a:pt x="943" y="260"/>
                    <a:pt x="859" y="371"/>
                  </a:cubicBezTo>
                  <a:cubicBezTo>
                    <a:pt x="768" y="546"/>
                    <a:pt x="649" y="693"/>
                    <a:pt x="537" y="868"/>
                  </a:cubicBezTo>
                  <a:cubicBezTo>
                    <a:pt x="418" y="1015"/>
                    <a:pt x="299" y="1162"/>
                    <a:pt x="187" y="1336"/>
                  </a:cubicBezTo>
                  <a:cubicBezTo>
                    <a:pt x="97" y="1455"/>
                    <a:pt x="97" y="1567"/>
                    <a:pt x="41" y="1714"/>
                  </a:cubicBezTo>
                  <a:cubicBezTo>
                    <a:pt x="0" y="1840"/>
                    <a:pt x="123" y="1937"/>
                    <a:pt x="239" y="1937"/>
                  </a:cubicBezTo>
                  <a:cubicBezTo>
                    <a:pt x="285" y="1937"/>
                    <a:pt x="329" y="1922"/>
                    <a:pt x="362" y="1889"/>
                  </a:cubicBezTo>
                  <a:cubicBezTo>
                    <a:pt x="474" y="1770"/>
                    <a:pt x="509" y="1595"/>
                    <a:pt x="593" y="1483"/>
                  </a:cubicBezTo>
                  <a:cubicBezTo>
                    <a:pt x="712" y="1280"/>
                    <a:pt x="824" y="1106"/>
                    <a:pt x="943" y="931"/>
                  </a:cubicBezTo>
                  <a:cubicBezTo>
                    <a:pt x="1034" y="756"/>
                    <a:pt x="1145" y="581"/>
                    <a:pt x="1208" y="406"/>
                  </a:cubicBezTo>
                  <a:cubicBezTo>
                    <a:pt x="1264" y="287"/>
                    <a:pt x="1320" y="141"/>
                    <a:pt x="1208" y="22"/>
                  </a:cubicBezTo>
                  <a:cubicBezTo>
                    <a:pt x="1191" y="8"/>
                    <a:pt x="1175" y="1"/>
                    <a:pt x="11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79"/>
            <p:cNvSpPr/>
            <p:nvPr/>
          </p:nvSpPr>
          <p:spPr>
            <a:xfrm>
              <a:off x="4879707" y="4396442"/>
              <a:ext cx="22618" cy="38410"/>
            </a:xfrm>
            <a:custGeom>
              <a:rect b="b" l="l" r="r" t="t"/>
              <a:pathLst>
                <a:path extrusionOk="0" h="1688" w="994">
                  <a:moveTo>
                    <a:pt x="928" y="1"/>
                  </a:moveTo>
                  <a:cubicBezTo>
                    <a:pt x="908" y="1"/>
                    <a:pt x="888" y="10"/>
                    <a:pt x="875" y="31"/>
                  </a:cubicBezTo>
                  <a:cubicBezTo>
                    <a:pt x="819" y="150"/>
                    <a:pt x="700" y="241"/>
                    <a:pt x="616" y="325"/>
                  </a:cubicBezTo>
                  <a:cubicBezTo>
                    <a:pt x="525" y="472"/>
                    <a:pt x="441" y="590"/>
                    <a:pt x="351" y="730"/>
                  </a:cubicBezTo>
                  <a:cubicBezTo>
                    <a:pt x="211" y="968"/>
                    <a:pt x="1" y="1227"/>
                    <a:pt x="36" y="1520"/>
                  </a:cubicBezTo>
                  <a:cubicBezTo>
                    <a:pt x="36" y="1629"/>
                    <a:pt x="110" y="1687"/>
                    <a:pt x="192" y="1687"/>
                  </a:cubicBezTo>
                  <a:cubicBezTo>
                    <a:pt x="264" y="1687"/>
                    <a:pt x="343" y="1643"/>
                    <a:pt x="386" y="1548"/>
                  </a:cubicBezTo>
                  <a:cubicBezTo>
                    <a:pt x="469" y="1290"/>
                    <a:pt x="644" y="1024"/>
                    <a:pt x="763" y="765"/>
                  </a:cubicBezTo>
                  <a:cubicBezTo>
                    <a:pt x="847" y="555"/>
                    <a:pt x="994" y="297"/>
                    <a:pt x="994" y="66"/>
                  </a:cubicBezTo>
                  <a:cubicBezTo>
                    <a:pt x="994" y="27"/>
                    <a:pt x="961" y="1"/>
                    <a:pt x="92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79"/>
            <p:cNvSpPr/>
            <p:nvPr/>
          </p:nvSpPr>
          <p:spPr>
            <a:xfrm>
              <a:off x="4893428" y="4415670"/>
              <a:ext cx="18067" cy="21094"/>
            </a:xfrm>
            <a:custGeom>
              <a:rect b="b" l="l" r="r" t="t"/>
              <a:pathLst>
                <a:path extrusionOk="0" h="927" w="794">
                  <a:moveTo>
                    <a:pt x="546" y="0"/>
                  </a:moveTo>
                  <a:cubicBezTo>
                    <a:pt x="487" y="0"/>
                    <a:pt x="429" y="28"/>
                    <a:pt x="391" y="95"/>
                  </a:cubicBezTo>
                  <a:cubicBezTo>
                    <a:pt x="244" y="270"/>
                    <a:pt x="132" y="473"/>
                    <a:pt x="41" y="703"/>
                  </a:cubicBezTo>
                  <a:cubicBezTo>
                    <a:pt x="1" y="829"/>
                    <a:pt x="124" y="926"/>
                    <a:pt x="240" y="926"/>
                  </a:cubicBezTo>
                  <a:cubicBezTo>
                    <a:pt x="285" y="926"/>
                    <a:pt x="330" y="911"/>
                    <a:pt x="363" y="878"/>
                  </a:cubicBezTo>
                  <a:cubicBezTo>
                    <a:pt x="447" y="794"/>
                    <a:pt x="510" y="703"/>
                    <a:pt x="538" y="584"/>
                  </a:cubicBezTo>
                  <a:cubicBezTo>
                    <a:pt x="594" y="473"/>
                    <a:pt x="657" y="382"/>
                    <a:pt x="712" y="270"/>
                  </a:cubicBezTo>
                  <a:cubicBezTo>
                    <a:pt x="793" y="127"/>
                    <a:pt x="670" y="0"/>
                    <a:pt x="54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79"/>
            <p:cNvSpPr/>
            <p:nvPr/>
          </p:nvSpPr>
          <p:spPr>
            <a:xfrm>
              <a:off x="4894361" y="4436764"/>
              <a:ext cx="14017" cy="16884"/>
            </a:xfrm>
            <a:custGeom>
              <a:rect b="b" l="l" r="r" t="t"/>
              <a:pathLst>
                <a:path extrusionOk="0" h="742" w="616">
                  <a:moveTo>
                    <a:pt x="339" y="1"/>
                  </a:moveTo>
                  <a:cubicBezTo>
                    <a:pt x="215" y="1"/>
                    <a:pt x="86" y="64"/>
                    <a:pt x="56" y="182"/>
                  </a:cubicBezTo>
                  <a:cubicBezTo>
                    <a:pt x="56" y="273"/>
                    <a:pt x="28" y="392"/>
                    <a:pt x="0" y="476"/>
                  </a:cubicBezTo>
                  <a:cubicBezTo>
                    <a:pt x="0" y="532"/>
                    <a:pt x="0" y="622"/>
                    <a:pt x="28" y="678"/>
                  </a:cubicBezTo>
                  <a:lnTo>
                    <a:pt x="91" y="678"/>
                  </a:lnTo>
                  <a:cubicBezTo>
                    <a:pt x="147" y="678"/>
                    <a:pt x="231" y="650"/>
                    <a:pt x="294" y="650"/>
                  </a:cubicBezTo>
                  <a:cubicBezTo>
                    <a:pt x="309" y="635"/>
                    <a:pt x="327" y="628"/>
                    <a:pt x="346" y="628"/>
                  </a:cubicBezTo>
                  <a:cubicBezTo>
                    <a:pt x="395" y="628"/>
                    <a:pt x="448" y="676"/>
                    <a:pt x="469" y="741"/>
                  </a:cubicBezTo>
                  <a:cubicBezTo>
                    <a:pt x="525" y="622"/>
                    <a:pt x="553" y="476"/>
                    <a:pt x="581" y="329"/>
                  </a:cubicBezTo>
                  <a:cubicBezTo>
                    <a:pt x="616" y="217"/>
                    <a:pt x="553" y="42"/>
                    <a:pt x="406" y="7"/>
                  </a:cubicBezTo>
                  <a:cubicBezTo>
                    <a:pt x="384" y="3"/>
                    <a:pt x="361" y="1"/>
                    <a:pt x="33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79"/>
            <p:cNvSpPr/>
            <p:nvPr/>
          </p:nvSpPr>
          <p:spPr>
            <a:xfrm>
              <a:off x="4992526" y="4201591"/>
              <a:ext cx="53634" cy="77663"/>
            </a:xfrm>
            <a:custGeom>
              <a:rect b="b" l="l" r="r" t="t"/>
              <a:pathLst>
                <a:path extrusionOk="0" h="3413" w="2357">
                  <a:moveTo>
                    <a:pt x="1630" y="0"/>
                  </a:moveTo>
                  <a:cubicBezTo>
                    <a:pt x="1483" y="0"/>
                    <a:pt x="1280" y="0"/>
                    <a:pt x="1133" y="28"/>
                  </a:cubicBezTo>
                  <a:cubicBezTo>
                    <a:pt x="1105" y="28"/>
                    <a:pt x="1077" y="28"/>
                    <a:pt x="1049" y="63"/>
                  </a:cubicBezTo>
                  <a:cubicBezTo>
                    <a:pt x="1021" y="63"/>
                    <a:pt x="986" y="63"/>
                    <a:pt x="958" y="91"/>
                  </a:cubicBezTo>
                  <a:cubicBezTo>
                    <a:pt x="875" y="91"/>
                    <a:pt x="847" y="147"/>
                    <a:pt x="784" y="175"/>
                  </a:cubicBezTo>
                  <a:cubicBezTo>
                    <a:pt x="700" y="203"/>
                    <a:pt x="637" y="294"/>
                    <a:pt x="581" y="350"/>
                  </a:cubicBezTo>
                  <a:cubicBezTo>
                    <a:pt x="462" y="469"/>
                    <a:pt x="378" y="644"/>
                    <a:pt x="287" y="791"/>
                  </a:cubicBezTo>
                  <a:cubicBezTo>
                    <a:pt x="175" y="1049"/>
                    <a:pt x="147" y="1371"/>
                    <a:pt x="147" y="1665"/>
                  </a:cubicBezTo>
                  <a:cubicBezTo>
                    <a:pt x="147" y="1811"/>
                    <a:pt x="147" y="1951"/>
                    <a:pt x="175" y="2098"/>
                  </a:cubicBezTo>
                  <a:cubicBezTo>
                    <a:pt x="231" y="2245"/>
                    <a:pt x="175" y="2336"/>
                    <a:pt x="147" y="2476"/>
                  </a:cubicBezTo>
                  <a:lnTo>
                    <a:pt x="147" y="2713"/>
                  </a:lnTo>
                  <a:cubicBezTo>
                    <a:pt x="175" y="2769"/>
                    <a:pt x="203" y="2825"/>
                    <a:pt x="203" y="2888"/>
                  </a:cubicBezTo>
                  <a:cubicBezTo>
                    <a:pt x="203" y="2916"/>
                    <a:pt x="112" y="3035"/>
                    <a:pt x="84" y="3063"/>
                  </a:cubicBezTo>
                  <a:cubicBezTo>
                    <a:pt x="1" y="3175"/>
                    <a:pt x="84" y="3350"/>
                    <a:pt x="203" y="3385"/>
                  </a:cubicBezTo>
                  <a:cubicBezTo>
                    <a:pt x="231" y="3385"/>
                    <a:pt x="259" y="3413"/>
                    <a:pt x="287" y="3413"/>
                  </a:cubicBezTo>
                  <a:cubicBezTo>
                    <a:pt x="322" y="3266"/>
                    <a:pt x="406" y="3119"/>
                    <a:pt x="497" y="3000"/>
                  </a:cubicBezTo>
                  <a:cubicBezTo>
                    <a:pt x="553" y="2888"/>
                    <a:pt x="637" y="2769"/>
                    <a:pt x="728" y="2651"/>
                  </a:cubicBezTo>
                  <a:lnTo>
                    <a:pt x="728" y="2623"/>
                  </a:lnTo>
                  <a:cubicBezTo>
                    <a:pt x="728" y="2567"/>
                    <a:pt x="728" y="2511"/>
                    <a:pt x="756" y="2448"/>
                  </a:cubicBezTo>
                  <a:lnTo>
                    <a:pt x="784" y="2448"/>
                  </a:lnTo>
                  <a:cubicBezTo>
                    <a:pt x="728" y="2217"/>
                    <a:pt x="728" y="1986"/>
                    <a:pt x="875" y="1776"/>
                  </a:cubicBezTo>
                  <a:cubicBezTo>
                    <a:pt x="903" y="1721"/>
                    <a:pt x="931" y="1693"/>
                    <a:pt x="958" y="1665"/>
                  </a:cubicBezTo>
                  <a:cubicBezTo>
                    <a:pt x="958" y="1602"/>
                    <a:pt x="931" y="1574"/>
                    <a:pt x="931" y="1546"/>
                  </a:cubicBezTo>
                  <a:lnTo>
                    <a:pt x="958" y="1546"/>
                  </a:lnTo>
                  <a:cubicBezTo>
                    <a:pt x="958" y="1546"/>
                    <a:pt x="986" y="1518"/>
                    <a:pt x="1021" y="1518"/>
                  </a:cubicBezTo>
                  <a:cubicBezTo>
                    <a:pt x="1049" y="1518"/>
                    <a:pt x="1105" y="1518"/>
                    <a:pt x="1161" y="1490"/>
                  </a:cubicBezTo>
                  <a:cubicBezTo>
                    <a:pt x="1196" y="1462"/>
                    <a:pt x="1252" y="1427"/>
                    <a:pt x="1280" y="1399"/>
                  </a:cubicBezTo>
                  <a:cubicBezTo>
                    <a:pt x="1280" y="1371"/>
                    <a:pt x="1280" y="1371"/>
                    <a:pt x="1308" y="1343"/>
                  </a:cubicBezTo>
                  <a:lnTo>
                    <a:pt x="1308" y="1315"/>
                  </a:lnTo>
                  <a:cubicBezTo>
                    <a:pt x="1308" y="1287"/>
                    <a:pt x="1280" y="1252"/>
                    <a:pt x="1280" y="1196"/>
                  </a:cubicBezTo>
                  <a:lnTo>
                    <a:pt x="1280" y="993"/>
                  </a:lnTo>
                  <a:cubicBezTo>
                    <a:pt x="1308" y="846"/>
                    <a:pt x="1371" y="763"/>
                    <a:pt x="1483" y="672"/>
                  </a:cubicBezTo>
                  <a:cubicBezTo>
                    <a:pt x="1511" y="644"/>
                    <a:pt x="1574" y="616"/>
                    <a:pt x="1602" y="588"/>
                  </a:cubicBezTo>
                  <a:cubicBezTo>
                    <a:pt x="1630" y="588"/>
                    <a:pt x="1630" y="553"/>
                    <a:pt x="1630" y="553"/>
                  </a:cubicBezTo>
                  <a:lnTo>
                    <a:pt x="1721" y="553"/>
                  </a:lnTo>
                  <a:cubicBezTo>
                    <a:pt x="1860" y="469"/>
                    <a:pt x="2007" y="441"/>
                    <a:pt x="2154" y="378"/>
                  </a:cubicBezTo>
                  <a:cubicBezTo>
                    <a:pt x="2210" y="350"/>
                    <a:pt x="2245" y="322"/>
                    <a:pt x="2301" y="294"/>
                  </a:cubicBezTo>
                  <a:cubicBezTo>
                    <a:pt x="2301" y="266"/>
                    <a:pt x="2329" y="238"/>
                    <a:pt x="2357" y="203"/>
                  </a:cubicBezTo>
                  <a:cubicBezTo>
                    <a:pt x="2334" y="158"/>
                    <a:pt x="2274" y="112"/>
                    <a:pt x="2188" y="112"/>
                  </a:cubicBezTo>
                  <a:cubicBezTo>
                    <a:pt x="2169" y="112"/>
                    <a:pt x="2148" y="114"/>
                    <a:pt x="2126" y="119"/>
                  </a:cubicBezTo>
                  <a:lnTo>
                    <a:pt x="2098" y="119"/>
                  </a:lnTo>
                  <a:cubicBezTo>
                    <a:pt x="2078" y="100"/>
                    <a:pt x="2041" y="80"/>
                    <a:pt x="2001" y="80"/>
                  </a:cubicBezTo>
                  <a:cubicBezTo>
                    <a:pt x="1985" y="80"/>
                    <a:pt x="1968" y="83"/>
                    <a:pt x="1951" y="91"/>
                  </a:cubicBezTo>
                  <a:lnTo>
                    <a:pt x="1895" y="91"/>
                  </a:lnTo>
                  <a:cubicBezTo>
                    <a:pt x="1805" y="28"/>
                    <a:pt x="1721" y="28"/>
                    <a:pt x="1630"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79"/>
            <p:cNvSpPr/>
            <p:nvPr/>
          </p:nvSpPr>
          <p:spPr>
            <a:xfrm>
              <a:off x="4985836" y="4131415"/>
              <a:ext cx="29149" cy="23096"/>
            </a:xfrm>
            <a:custGeom>
              <a:rect b="b" l="l" r="r" t="t"/>
              <a:pathLst>
                <a:path extrusionOk="0" h="1015" w="1281">
                  <a:moveTo>
                    <a:pt x="92" y="1"/>
                  </a:moveTo>
                  <a:cubicBezTo>
                    <a:pt x="92" y="29"/>
                    <a:pt x="92" y="57"/>
                    <a:pt x="57" y="85"/>
                  </a:cubicBezTo>
                  <a:cubicBezTo>
                    <a:pt x="57" y="113"/>
                    <a:pt x="29" y="141"/>
                    <a:pt x="29" y="176"/>
                  </a:cubicBezTo>
                  <a:lnTo>
                    <a:pt x="1" y="204"/>
                  </a:lnTo>
                  <a:cubicBezTo>
                    <a:pt x="29" y="232"/>
                    <a:pt x="29" y="232"/>
                    <a:pt x="57" y="260"/>
                  </a:cubicBezTo>
                  <a:cubicBezTo>
                    <a:pt x="148" y="434"/>
                    <a:pt x="232" y="700"/>
                    <a:pt x="232" y="959"/>
                  </a:cubicBezTo>
                  <a:cubicBezTo>
                    <a:pt x="267" y="987"/>
                    <a:pt x="295" y="1015"/>
                    <a:pt x="350" y="1015"/>
                  </a:cubicBezTo>
                  <a:cubicBezTo>
                    <a:pt x="469" y="1015"/>
                    <a:pt x="616" y="959"/>
                    <a:pt x="728" y="903"/>
                  </a:cubicBezTo>
                  <a:cubicBezTo>
                    <a:pt x="791" y="875"/>
                    <a:pt x="819" y="812"/>
                    <a:pt x="875" y="756"/>
                  </a:cubicBezTo>
                  <a:cubicBezTo>
                    <a:pt x="903" y="756"/>
                    <a:pt x="903" y="756"/>
                    <a:pt x="931" y="728"/>
                  </a:cubicBezTo>
                  <a:cubicBezTo>
                    <a:pt x="1022" y="700"/>
                    <a:pt x="1078" y="637"/>
                    <a:pt x="1169" y="609"/>
                  </a:cubicBezTo>
                  <a:cubicBezTo>
                    <a:pt x="1252" y="581"/>
                    <a:pt x="1280" y="525"/>
                    <a:pt x="1280" y="434"/>
                  </a:cubicBezTo>
                  <a:cubicBezTo>
                    <a:pt x="1078" y="378"/>
                    <a:pt x="875" y="232"/>
                    <a:pt x="644" y="176"/>
                  </a:cubicBezTo>
                  <a:cubicBezTo>
                    <a:pt x="616" y="176"/>
                    <a:pt x="581" y="204"/>
                    <a:pt x="553" y="232"/>
                  </a:cubicBezTo>
                  <a:cubicBezTo>
                    <a:pt x="553" y="232"/>
                    <a:pt x="497" y="176"/>
                    <a:pt x="497" y="141"/>
                  </a:cubicBezTo>
                  <a:cubicBezTo>
                    <a:pt x="497" y="141"/>
                    <a:pt x="497" y="113"/>
                    <a:pt x="469" y="113"/>
                  </a:cubicBezTo>
                  <a:cubicBezTo>
                    <a:pt x="406" y="85"/>
                    <a:pt x="350" y="57"/>
                    <a:pt x="295" y="57"/>
                  </a:cubicBezTo>
                  <a:cubicBezTo>
                    <a:pt x="232" y="29"/>
                    <a:pt x="148" y="29"/>
                    <a:pt x="9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79"/>
            <p:cNvSpPr/>
            <p:nvPr/>
          </p:nvSpPr>
          <p:spPr>
            <a:xfrm>
              <a:off x="4986473" y="4133053"/>
              <a:ext cx="10695" cy="17703"/>
            </a:xfrm>
            <a:custGeom>
              <a:rect b="b" l="l" r="r" t="t"/>
              <a:pathLst>
                <a:path extrusionOk="0" h="778" w="470">
                  <a:moveTo>
                    <a:pt x="137" y="0"/>
                  </a:moveTo>
                  <a:cubicBezTo>
                    <a:pt x="67" y="0"/>
                    <a:pt x="1" y="44"/>
                    <a:pt x="1" y="132"/>
                  </a:cubicBezTo>
                  <a:lnTo>
                    <a:pt x="1" y="160"/>
                  </a:lnTo>
                  <a:lnTo>
                    <a:pt x="29" y="188"/>
                  </a:lnTo>
                  <a:cubicBezTo>
                    <a:pt x="92" y="306"/>
                    <a:pt x="148" y="509"/>
                    <a:pt x="176" y="684"/>
                  </a:cubicBezTo>
                  <a:cubicBezTo>
                    <a:pt x="204" y="712"/>
                    <a:pt x="204" y="712"/>
                    <a:pt x="239" y="740"/>
                  </a:cubicBezTo>
                  <a:cubicBezTo>
                    <a:pt x="263" y="767"/>
                    <a:pt x="291" y="778"/>
                    <a:pt x="318" y="778"/>
                  </a:cubicBezTo>
                  <a:cubicBezTo>
                    <a:pt x="382" y="778"/>
                    <a:pt x="441" y="715"/>
                    <a:pt x="441" y="656"/>
                  </a:cubicBezTo>
                  <a:cubicBezTo>
                    <a:pt x="441" y="628"/>
                    <a:pt x="469" y="593"/>
                    <a:pt x="469" y="565"/>
                  </a:cubicBezTo>
                  <a:cubicBezTo>
                    <a:pt x="469" y="390"/>
                    <a:pt x="378" y="306"/>
                    <a:pt x="294" y="188"/>
                  </a:cubicBezTo>
                  <a:lnTo>
                    <a:pt x="294" y="132"/>
                  </a:lnTo>
                  <a:cubicBezTo>
                    <a:pt x="281" y="44"/>
                    <a:pt x="207" y="0"/>
                    <a:pt x="1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79"/>
            <p:cNvSpPr/>
            <p:nvPr/>
          </p:nvSpPr>
          <p:spPr>
            <a:xfrm>
              <a:off x="4996713" y="4202228"/>
              <a:ext cx="43576" cy="59117"/>
            </a:xfrm>
            <a:custGeom>
              <a:rect b="b" l="l" r="r" t="t"/>
              <a:pathLst>
                <a:path extrusionOk="0" h="2598" w="1915">
                  <a:moveTo>
                    <a:pt x="1649" y="0"/>
                  </a:moveTo>
                  <a:cubicBezTo>
                    <a:pt x="1537" y="0"/>
                    <a:pt x="1446" y="63"/>
                    <a:pt x="1390" y="119"/>
                  </a:cubicBezTo>
                  <a:cubicBezTo>
                    <a:pt x="1327" y="119"/>
                    <a:pt x="1299" y="91"/>
                    <a:pt x="1243" y="63"/>
                  </a:cubicBezTo>
                  <a:cubicBezTo>
                    <a:pt x="1216" y="51"/>
                    <a:pt x="1190" y="46"/>
                    <a:pt x="1166" y="46"/>
                  </a:cubicBezTo>
                  <a:cubicBezTo>
                    <a:pt x="1001" y="46"/>
                    <a:pt x="892" y="282"/>
                    <a:pt x="1068" y="385"/>
                  </a:cubicBezTo>
                  <a:lnTo>
                    <a:pt x="1096" y="413"/>
                  </a:lnTo>
                  <a:cubicBezTo>
                    <a:pt x="1012" y="525"/>
                    <a:pt x="893" y="672"/>
                    <a:pt x="774" y="791"/>
                  </a:cubicBezTo>
                  <a:cubicBezTo>
                    <a:pt x="683" y="956"/>
                    <a:pt x="569" y="1102"/>
                    <a:pt x="481" y="1275"/>
                  </a:cubicBezTo>
                  <a:lnTo>
                    <a:pt x="481" y="1275"/>
                  </a:lnTo>
                  <a:cubicBezTo>
                    <a:pt x="564" y="1018"/>
                    <a:pt x="674" y="768"/>
                    <a:pt x="865" y="560"/>
                  </a:cubicBezTo>
                  <a:cubicBezTo>
                    <a:pt x="931" y="467"/>
                    <a:pt x="855" y="357"/>
                    <a:pt x="766" y="357"/>
                  </a:cubicBezTo>
                  <a:cubicBezTo>
                    <a:pt x="741" y="357"/>
                    <a:pt x="715" y="365"/>
                    <a:pt x="691" y="385"/>
                  </a:cubicBezTo>
                  <a:cubicBezTo>
                    <a:pt x="516" y="588"/>
                    <a:pt x="341" y="791"/>
                    <a:pt x="222" y="1049"/>
                  </a:cubicBezTo>
                  <a:cubicBezTo>
                    <a:pt x="75" y="1371"/>
                    <a:pt x="47" y="1693"/>
                    <a:pt x="19" y="2014"/>
                  </a:cubicBezTo>
                  <a:cubicBezTo>
                    <a:pt x="1" y="2092"/>
                    <a:pt x="70" y="2156"/>
                    <a:pt x="128" y="2156"/>
                  </a:cubicBezTo>
                  <a:cubicBezTo>
                    <a:pt x="158" y="2156"/>
                    <a:pt x="185" y="2139"/>
                    <a:pt x="194" y="2098"/>
                  </a:cubicBezTo>
                  <a:cubicBezTo>
                    <a:pt x="278" y="1923"/>
                    <a:pt x="341" y="1749"/>
                    <a:pt x="397" y="1546"/>
                  </a:cubicBezTo>
                  <a:lnTo>
                    <a:pt x="397" y="1546"/>
                  </a:lnTo>
                  <a:cubicBezTo>
                    <a:pt x="341" y="1749"/>
                    <a:pt x="313" y="1958"/>
                    <a:pt x="278" y="2161"/>
                  </a:cubicBezTo>
                  <a:cubicBezTo>
                    <a:pt x="278" y="2217"/>
                    <a:pt x="313" y="2245"/>
                    <a:pt x="341" y="2273"/>
                  </a:cubicBezTo>
                  <a:cubicBezTo>
                    <a:pt x="313" y="2364"/>
                    <a:pt x="313" y="2448"/>
                    <a:pt x="278" y="2539"/>
                  </a:cubicBezTo>
                  <a:cubicBezTo>
                    <a:pt x="278" y="2573"/>
                    <a:pt x="302" y="2597"/>
                    <a:pt x="327" y="2597"/>
                  </a:cubicBezTo>
                  <a:cubicBezTo>
                    <a:pt x="342" y="2597"/>
                    <a:pt x="358" y="2588"/>
                    <a:pt x="369" y="2567"/>
                  </a:cubicBezTo>
                  <a:cubicBezTo>
                    <a:pt x="397" y="2483"/>
                    <a:pt x="425" y="2364"/>
                    <a:pt x="453" y="2273"/>
                  </a:cubicBezTo>
                  <a:cubicBezTo>
                    <a:pt x="488" y="2273"/>
                    <a:pt x="488" y="2245"/>
                    <a:pt x="516" y="2217"/>
                  </a:cubicBezTo>
                  <a:cubicBezTo>
                    <a:pt x="544" y="2098"/>
                    <a:pt x="572" y="1986"/>
                    <a:pt x="572" y="1895"/>
                  </a:cubicBezTo>
                  <a:cubicBezTo>
                    <a:pt x="600" y="1839"/>
                    <a:pt x="628" y="1811"/>
                    <a:pt x="628" y="1748"/>
                  </a:cubicBezTo>
                  <a:cubicBezTo>
                    <a:pt x="747" y="1546"/>
                    <a:pt x="893" y="1371"/>
                    <a:pt x="1012" y="1168"/>
                  </a:cubicBezTo>
                  <a:cubicBezTo>
                    <a:pt x="1068" y="1112"/>
                    <a:pt x="1012" y="1049"/>
                    <a:pt x="949" y="1049"/>
                  </a:cubicBezTo>
                  <a:cubicBezTo>
                    <a:pt x="1040" y="909"/>
                    <a:pt x="1152" y="763"/>
                    <a:pt x="1271" y="616"/>
                  </a:cubicBezTo>
                  <a:cubicBezTo>
                    <a:pt x="1299" y="588"/>
                    <a:pt x="1299" y="588"/>
                    <a:pt x="1327" y="560"/>
                  </a:cubicBezTo>
                  <a:lnTo>
                    <a:pt x="1362" y="560"/>
                  </a:lnTo>
                  <a:cubicBezTo>
                    <a:pt x="1362" y="560"/>
                    <a:pt x="1390" y="560"/>
                    <a:pt x="1390" y="588"/>
                  </a:cubicBezTo>
                  <a:cubicBezTo>
                    <a:pt x="1565" y="497"/>
                    <a:pt x="1739" y="441"/>
                    <a:pt x="1886" y="385"/>
                  </a:cubicBezTo>
                  <a:cubicBezTo>
                    <a:pt x="1914" y="350"/>
                    <a:pt x="1914" y="294"/>
                    <a:pt x="1886" y="266"/>
                  </a:cubicBezTo>
                  <a:cubicBezTo>
                    <a:pt x="1851" y="210"/>
                    <a:pt x="1795" y="175"/>
                    <a:pt x="1767" y="147"/>
                  </a:cubicBezTo>
                  <a:cubicBezTo>
                    <a:pt x="1767" y="91"/>
                    <a:pt x="1739" y="0"/>
                    <a:pt x="164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79"/>
            <p:cNvSpPr/>
            <p:nvPr/>
          </p:nvSpPr>
          <p:spPr>
            <a:xfrm>
              <a:off x="5017033" y="4152440"/>
              <a:ext cx="79574" cy="51995"/>
            </a:xfrm>
            <a:custGeom>
              <a:rect b="b" l="l" r="r" t="t"/>
              <a:pathLst>
                <a:path extrusionOk="0" h="2285" w="3497">
                  <a:moveTo>
                    <a:pt x="1382" y="0"/>
                  </a:moveTo>
                  <a:cubicBezTo>
                    <a:pt x="1291" y="0"/>
                    <a:pt x="1196" y="40"/>
                    <a:pt x="1133" y="126"/>
                  </a:cubicBezTo>
                  <a:cubicBezTo>
                    <a:pt x="1116" y="88"/>
                    <a:pt x="1100" y="73"/>
                    <a:pt x="1077" y="73"/>
                  </a:cubicBezTo>
                  <a:cubicBezTo>
                    <a:pt x="1062" y="73"/>
                    <a:pt x="1044" y="79"/>
                    <a:pt x="1021" y="91"/>
                  </a:cubicBezTo>
                  <a:cubicBezTo>
                    <a:pt x="902" y="182"/>
                    <a:pt x="818" y="265"/>
                    <a:pt x="783" y="412"/>
                  </a:cubicBezTo>
                  <a:cubicBezTo>
                    <a:pt x="756" y="503"/>
                    <a:pt x="700" y="559"/>
                    <a:pt x="700" y="650"/>
                  </a:cubicBezTo>
                  <a:cubicBezTo>
                    <a:pt x="672" y="678"/>
                    <a:pt x="672" y="762"/>
                    <a:pt x="672" y="825"/>
                  </a:cubicBezTo>
                  <a:cubicBezTo>
                    <a:pt x="644" y="825"/>
                    <a:pt x="644" y="853"/>
                    <a:pt x="609" y="853"/>
                  </a:cubicBezTo>
                  <a:cubicBezTo>
                    <a:pt x="525" y="881"/>
                    <a:pt x="469" y="937"/>
                    <a:pt x="406" y="1000"/>
                  </a:cubicBezTo>
                  <a:cubicBezTo>
                    <a:pt x="259" y="1112"/>
                    <a:pt x="84" y="1286"/>
                    <a:pt x="56" y="1461"/>
                  </a:cubicBezTo>
                  <a:cubicBezTo>
                    <a:pt x="0" y="1664"/>
                    <a:pt x="119" y="1811"/>
                    <a:pt x="259" y="1930"/>
                  </a:cubicBezTo>
                  <a:cubicBezTo>
                    <a:pt x="378" y="2014"/>
                    <a:pt x="553" y="2132"/>
                    <a:pt x="700" y="2160"/>
                  </a:cubicBezTo>
                  <a:cubicBezTo>
                    <a:pt x="739" y="2168"/>
                    <a:pt x="778" y="2171"/>
                    <a:pt x="817" y="2171"/>
                  </a:cubicBezTo>
                  <a:cubicBezTo>
                    <a:pt x="923" y="2171"/>
                    <a:pt x="1023" y="2145"/>
                    <a:pt x="1105" y="2104"/>
                  </a:cubicBezTo>
                  <a:cubicBezTo>
                    <a:pt x="1160" y="2208"/>
                    <a:pt x="1251" y="2285"/>
                    <a:pt x="1353" y="2285"/>
                  </a:cubicBezTo>
                  <a:cubicBezTo>
                    <a:pt x="1368" y="2285"/>
                    <a:pt x="1383" y="2283"/>
                    <a:pt x="1399" y="2279"/>
                  </a:cubicBezTo>
                  <a:cubicBezTo>
                    <a:pt x="1483" y="2251"/>
                    <a:pt x="1574" y="2223"/>
                    <a:pt x="1658" y="2223"/>
                  </a:cubicBezTo>
                  <a:cubicBezTo>
                    <a:pt x="1692" y="2188"/>
                    <a:pt x="1720" y="2160"/>
                    <a:pt x="1748" y="2160"/>
                  </a:cubicBezTo>
                  <a:cubicBezTo>
                    <a:pt x="1804" y="2160"/>
                    <a:pt x="1832" y="2188"/>
                    <a:pt x="1895" y="2188"/>
                  </a:cubicBezTo>
                  <a:lnTo>
                    <a:pt x="2007" y="2188"/>
                  </a:lnTo>
                  <a:cubicBezTo>
                    <a:pt x="2182" y="2160"/>
                    <a:pt x="2329" y="2160"/>
                    <a:pt x="2532" y="2160"/>
                  </a:cubicBezTo>
                  <a:cubicBezTo>
                    <a:pt x="2706" y="2188"/>
                    <a:pt x="2881" y="2188"/>
                    <a:pt x="3056" y="2188"/>
                  </a:cubicBezTo>
                  <a:cubicBezTo>
                    <a:pt x="3147" y="2132"/>
                    <a:pt x="3203" y="2049"/>
                    <a:pt x="3266" y="1958"/>
                  </a:cubicBezTo>
                  <a:lnTo>
                    <a:pt x="3266" y="1930"/>
                  </a:lnTo>
                  <a:cubicBezTo>
                    <a:pt x="3056" y="1902"/>
                    <a:pt x="2825" y="1839"/>
                    <a:pt x="2622" y="1783"/>
                  </a:cubicBezTo>
                  <a:cubicBezTo>
                    <a:pt x="2392" y="1727"/>
                    <a:pt x="2126" y="1664"/>
                    <a:pt x="1923" y="1524"/>
                  </a:cubicBezTo>
                  <a:cubicBezTo>
                    <a:pt x="1867" y="1489"/>
                    <a:pt x="1867" y="1461"/>
                    <a:pt x="1867" y="1433"/>
                  </a:cubicBezTo>
                  <a:cubicBezTo>
                    <a:pt x="1804" y="1405"/>
                    <a:pt x="1776" y="1405"/>
                    <a:pt x="1748" y="1405"/>
                  </a:cubicBezTo>
                  <a:cubicBezTo>
                    <a:pt x="1720" y="1419"/>
                    <a:pt x="1698" y="1426"/>
                    <a:pt x="1675" y="1426"/>
                  </a:cubicBezTo>
                  <a:cubicBezTo>
                    <a:pt x="1652" y="1426"/>
                    <a:pt x="1630" y="1419"/>
                    <a:pt x="1602" y="1405"/>
                  </a:cubicBezTo>
                  <a:cubicBezTo>
                    <a:pt x="1483" y="1377"/>
                    <a:pt x="1483" y="1230"/>
                    <a:pt x="1602" y="1202"/>
                  </a:cubicBezTo>
                  <a:cubicBezTo>
                    <a:pt x="1662" y="1176"/>
                    <a:pt x="1728" y="1167"/>
                    <a:pt x="1794" y="1167"/>
                  </a:cubicBezTo>
                  <a:cubicBezTo>
                    <a:pt x="1888" y="1167"/>
                    <a:pt x="1984" y="1186"/>
                    <a:pt x="2070" y="1202"/>
                  </a:cubicBezTo>
                  <a:cubicBezTo>
                    <a:pt x="2245" y="1202"/>
                    <a:pt x="2420" y="1230"/>
                    <a:pt x="2567" y="1314"/>
                  </a:cubicBezTo>
                  <a:cubicBezTo>
                    <a:pt x="2595" y="1314"/>
                    <a:pt x="2622" y="1349"/>
                    <a:pt x="2622" y="1377"/>
                  </a:cubicBezTo>
                  <a:cubicBezTo>
                    <a:pt x="2797" y="1405"/>
                    <a:pt x="2972" y="1461"/>
                    <a:pt x="3119" y="1524"/>
                  </a:cubicBezTo>
                  <a:cubicBezTo>
                    <a:pt x="3231" y="1552"/>
                    <a:pt x="3322" y="1580"/>
                    <a:pt x="3406" y="1608"/>
                  </a:cubicBezTo>
                  <a:cubicBezTo>
                    <a:pt x="3441" y="1580"/>
                    <a:pt x="3441" y="1552"/>
                    <a:pt x="3441" y="1524"/>
                  </a:cubicBezTo>
                  <a:cubicBezTo>
                    <a:pt x="3497" y="1230"/>
                    <a:pt x="3056" y="881"/>
                    <a:pt x="2853" y="706"/>
                  </a:cubicBezTo>
                  <a:cubicBezTo>
                    <a:pt x="2741" y="587"/>
                    <a:pt x="2595" y="503"/>
                    <a:pt x="2448" y="412"/>
                  </a:cubicBezTo>
                  <a:cubicBezTo>
                    <a:pt x="2273" y="328"/>
                    <a:pt x="2126" y="300"/>
                    <a:pt x="1951" y="238"/>
                  </a:cubicBezTo>
                  <a:cubicBezTo>
                    <a:pt x="1832" y="238"/>
                    <a:pt x="1748" y="265"/>
                    <a:pt x="1692" y="328"/>
                  </a:cubicBezTo>
                  <a:lnTo>
                    <a:pt x="1658" y="356"/>
                  </a:lnTo>
                  <a:lnTo>
                    <a:pt x="1658" y="328"/>
                  </a:lnTo>
                  <a:cubicBezTo>
                    <a:pt x="1698" y="123"/>
                    <a:pt x="1544" y="0"/>
                    <a:pt x="138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79"/>
            <p:cNvSpPr/>
            <p:nvPr/>
          </p:nvSpPr>
          <p:spPr>
            <a:xfrm>
              <a:off x="5029594" y="4161815"/>
              <a:ext cx="49037" cy="21981"/>
            </a:xfrm>
            <a:custGeom>
              <a:rect b="b" l="l" r="r" t="t"/>
              <a:pathLst>
                <a:path extrusionOk="0" h="966" w="2155">
                  <a:moveTo>
                    <a:pt x="1399" y="553"/>
                  </a:moveTo>
                  <a:lnTo>
                    <a:pt x="1371" y="588"/>
                  </a:lnTo>
                  <a:cubicBezTo>
                    <a:pt x="1343" y="588"/>
                    <a:pt x="1343" y="553"/>
                    <a:pt x="1315" y="553"/>
                  </a:cubicBezTo>
                  <a:close/>
                  <a:moveTo>
                    <a:pt x="931" y="0"/>
                  </a:moveTo>
                  <a:cubicBezTo>
                    <a:pt x="847" y="0"/>
                    <a:pt x="756" y="0"/>
                    <a:pt x="672" y="28"/>
                  </a:cubicBezTo>
                  <a:cubicBezTo>
                    <a:pt x="616" y="28"/>
                    <a:pt x="581" y="28"/>
                    <a:pt x="553" y="63"/>
                  </a:cubicBezTo>
                  <a:cubicBezTo>
                    <a:pt x="539" y="46"/>
                    <a:pt x="525" y="37"/>
                    <a:pt x="511" y="37"/>
                  </a:cubicBezTo>
                  <a:cubicBezTo>
                    <a:pt x="497" y="37"/>
                    <a:pt x="483" y="46"/>
                    <a:pt x="469" y="63"/>
                  </a:cubicBezTo>
                  <a:cubicBezTo>
                    <a:pt x="294" y="175"/>
                    <a:pt x="441" y="294"/>
                    <a:pt x="581" y="350"/>
                  </a:cubicBezTo>
                  <a:cubicBezTo>
                    <a:pt x="672" y="378"/>
                    <a:pt x="791" y="441"/>
                    <a:pt x="875" y="469"/>
                  </a:cubicBezTo>
                  <a:cubicBezTo>
                    <a:pt x="672" y="441"/>
                    <a:pt x="469" y="413"/>
                    <a:pt x="231" y="413"/>
                  </a:cubicBezTo>
                  <a:cubicBezTo>
                    <a:pt x="1" y="441"/>
                    <a:pt x="1" y="790"/>
                    <a:pt x="231" y="818"/>
                  </a:cubicBezTo>
                  <a:cubicBezTo>
                    <a:pt x="319" y="818"/>
                    <a:pt x="406" y="811"/>
                    <a:pt x="490" y="811"/>
                  </a:cubicBezTo>
                  <a:cubicBezTo>
                    <a:pt x="574" y="811"/>
                    <a:pt x="655" y="818"/>
                    <a:pt x="728" y="846"/>
                  </a:cubicBezTo>
                  <a:cubicBezTo>
                    <a:pt x="819" y="874"/>
                    <a:pt x="903" y="874"/>
                    <a:pt x="966" y="902"/>
                  </a:cubicBezTo>
                  <a:cubicBezTo>
                    <a:pt x="966" y="874"/>
                    <a:pt x="994" y="818"/>
                    <a:pt x="1050" y="790"/>
                  </a:cubicBezTo>
                  <a:cubicBezTo>
                    <a:pt x="1110" y="764"/>
                    <a:pt x="1176" y="755"/>
                    <a:pt x="1242" y="755"/>
                  </a:cubicBezTo>
                  <a:cubicBezTo>
                    <a:pt x="1336" y="755"/>
                    <a:pt x="1432" y="774"/>
                    <a:pt x="1518" y="790"/>
                  </a:cubicBezTo>
                  <a:cubicBezTo>
                    <a:pt x="1693" y="790"/>
                    <a:pt x="1868" y="818"/>
                    <a:pt x="2015" y="902"/>
                  </a:cubicBezTo>
                  <a:cubicBezTo>
                    <a:pt x="2043" y="902"/>
                    <a:pt x="2070" y="937"/>
                    <a:pt x="2070" y="965"/>
                  </a:cubicBezTo>
                  <a:lnTo>
                    <a:pt x="2154" y="965"/>
                  </a:lnTo>
                  <a:cubicBezTo>
                    <a:pt x="2154" y="937"/>
                    <a:pt x="2126" y="902"/>
                    <a:pt x="2098" y="902"/>
                  </a:cubicBezTo>
                  <a:cubicBezTo>
                    <a:pt x="2070" y="874"/>
                    <a:pt x="2043" y="846"/>
                    <a:pt x="2015" y="846"/>
                  </a:cubicBezTo>
                  <a:cubicBezTo>
                    <a:pt x="2070" y="790"/>
                    <a:pt x="2070" y="728"/>
                    <a:pt x="2015" y="672"/>
                  </a:cubicBezTo>
                  <a:cubicBezTo>
                    <a:pt x="1896" y="553"/>
                    <a:pt x="1721" y="525"/>
                    <a:pt x="1574" y="497"/>
                  </a:cubicBezTo>
                  <a:lnTo>
                    <a:pt x="1546" y="497"/>
                  </a:lnTo>
                  <a:cubicBezTo>
                    <a:pt x="1665" y="378"/>
                    <a:pt x="1693" y="238"/>
                    <a:pt x="1518" y="147"/>
                  </a:cubicBezTo>
                  <a:cubicBezTo>
                    <a:pt x="1343" y="63"/>
                    <a:pt x="1140" y="0"/>
                    <a:pt x="93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79"/>
            <p:cNvSpPr/>
            <p:nvPr/>
          </p:nvSpPr>
          <p:spPr>
            <a:xfrm>
              <a:off x="5016624" y="4188848"/>
              <a:ext cx="69949" cy="14245"/>
            </a:xfrm>
            <a:custGeom>
              <a:rect b="b" l="l" r="r" t="t"/>
              <a:pathLst>
                <a:path extrusionOk="0" h="626" w="3074">
                  <a:moveTo>
                    <a:pt x="83" y="1"/>
                  </a:moveTo>
                  <a:cubicBezTo>
                    <a:pt x="48" y="1"/>
                    <a:pt x="1" y="47"/>
                    <a:pt x="46" y="99"/>
                  </a:cubicBezTo>
                  <a:cubicBezTo>
                    <a:pt x="137" y="183"/>
                    <a:pt x="193" y="274"/>
                    <a:pt x="340" y="358"/>
                  </a:cubicBezTo>
                  <a:cubicBezTo>
                    <a:pt x="452" y="414"/>
                    <a:pt x="571" y="477"/>
                    <a:pt x="718" y="532"/>
                  </a:cubicBezTo>
                  <a:cubicBezTo>
                    <a:pt x="889" y="596"/>
                    <a:pt x="1043" y="625"/>
                    <a:pt x="1193" y="625"/>
                  </a:cubicBezTo>
                  <a:cubicBezTo>
                    <a:pt x="1325" y="625"/>
                    <a:pt x="1455" y="603"/>
                    <a:pt x="1592" y="560"/>
                  </a:cubicBezTo>
                  <a:lnTo>
                    <a:pt x="1648" y="560"/>
                  </a:lnTo>
                  <a:cubicBezTo>
                    <a:pt x="1687" y="570"/>
                    <a:pt x="1727" y="573"/>
                    <a:pt x="1766" y="573"/>
                  </a:cubicBezTo>
                  <a:cubicBezTo>
                    <a:pt x="1845" y="573"/>
                    <a:pt x="1923" y="560"/>
                    <a:pt x="1997" y="560"/>
                  </a:cubicBezTo>
                  <a:cubicBezTo>
                    <a:pt x="2060" y="560"/>
                    <a:pt x="2088" y="588"/>
                    <a:pt x="2116" y="588"/>
                  </a:cubicBezTo>
                  <a:cubicBezTo>
                    <a:pt x="2263" y="560"/>
                    <a:pt x="2375" y="560"/>
                    <a:pt x="2550" y="560"/>
                  </a:cubicBezTo>
                  <a:cubicBezTo>
                    <a:pt x="2724" y="588"/>
                    <a:pt x="2899" y="588"/>
                    <a:pt x="3074" y="588"/>
                  </a:cubicBezTo>
                  <a:cubicBezTo>
                    <a:pt x="3074" y="560"/>
                    <a:pt x="3046" y="504"/>
                    <a:pt x="3018" y="504"/>
                  </a:cubicBezTo>
                  <a:cubicBezTo>
                    <a:pt x="2815" y="414"/>
                    <a:pt x="2613" y="330"/>
                    <a:pt x="2375" y="302"/>
                  </a:cubicBezTo>
                  <a:cubicBezTo>
                    <a:pt x="2319" y="288"/>
                    <a:pt x="2261" y="281"/>
                    <a:pt x="2203" y="281"/>
                  </a:cubicBezTo>
                  <a:cubicBezTo>
                    <a:pt x="2144" y="281"/>
                    <a:pt x="2085" y="288"/>
                    <a:pt x="2025" y="302"/>
                  </a:cubicBezTo>
                  <a:cubicBezTo>
                    <a:pt x="1941" y="302"/>
                    <a:pt x="1850" y="330"/>
                    <a:pt x="1766" y="358"/>
                  </a:cubicBezTo>
                  <a:cubicBezTo>
                    <a:pt x="1766" y="330"/>
                    <a:pt x="1738" y="302"/>
                    <a:pt x="1710" y="302"/>
                  </a:cubicBezTo>
                  <a:cubicBezTo>
                    <a:pt x="1417" y="239"/>
                    <a:pt x="1123" y="274"/>
                    <a:pt x="836" y="211"/>
                  </a:cubicBezTo>
                  <a:cubicBezTo>
                    <a:pt x="718" y="183"/>
                    <a:pt x="599" y="183"/>
                    <a:pt x="487" y="155"/>
                  </a:cubicBezTo>
                  <a:cubicBezTo>
                    <a:pt x="368" y="127"/>
                    <a:pt x="193" y="99"/>
                    <a:pt x="102" y="8"/>
                  </a:cubicBezTo>
                  <a:cubicBezTo>
                    <a:pt x="97" y="3"/>
                    <a:pt x="90" y="1"/>
                    <a:pt x="8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79"/>
            <p:cNvSpPr/>
            <p:nvPr/>
          </p:nvSpPr>
          <p:spPr>
            <a:xfrm>
              <a:off x="5030868" y="4177084"/>
              <a:ext cx="20707" cy="6804"/>
            </a:xfrm>
            <a:custGeom>
              <a:rect b="b" l="l" r="r" t="t"/>
              <a:pathLst>
                <a:path extrusionOk="0" h="299" w="910">
                  <a:moveTo>
                    <a:pt x="92" y="1"/>
                  </a:moveTo>
                  <a:cubicBezTo>
                    <a:pt x="36" y="1"/>
                    <a:pt x="1" y="57"/>
                    <a:pt x="36" y="119"/>
                  </a:cubicBezTo>
                  <a:cubicBezTo>
                    <a:pt x="36" y="147"/>
                    <a:pt x="64" y="175"/>
                    <a:pt x="92" y="175"/>
                  </a:cubicBezTo>
                  <a:cubicBezTo>
                    <a:pt x="92" y="203"/>
                    <a:pt x="120" y="231"/>
                    <a:pt x="175" y="266"/>
                  </a:cubicBezTo>
                  <a:cubicBezTo>
                    <a:pt x="322" y="266"/>
                    <a:pt x="441" y="266"/>
                    <a:pt x="588" y="294"/>
                  </a:cubicBezTo>
                  <a:cubicBezTo>
                    <a:pt x="631" y="294"/>
                    <a:pt x="674" y="298"/>
                    <a:pt x="717" y="298"/>
                  </a:cubicBezTo>
                  <a:cubicBezTo>
                    <a:pt x="786" y="298"/>
                    <a:pt x="853" y="288"/>
                    <a:pt x="910" y="231"/>
                  </a:cubicBezTo>
                  <a:lnTo>
                    <a:pt x="910" y="175"/>
                  </a:lnTo>
                  <a:lnTo>
                    <a:pt x="910" y="119"/>
                  </a:lnTo>
                  <a:cubicBezTo>
                    <a:pt x="853" y="63"/>
                    <a:pt x="786" y="52"/>
                    <a:pt x="717" y="52"/>
                  </a:cubicBezTo>
                  <a:cubicBezTo>
                    <a:pt x="674" y="52"/>
                    <a:pt x="631" y="57"/>
                    <a:pt x="588" y="57"/>
                  </a:cubicBezTo>
                  <a:cubicBezTo>
                    <a:pt x="509" y="57"/>
                    <a:pt x="417" y="44"/>
                    <a:pt x="332" y="44"/>
                  </a:cubicBezTo>
                  <a:cubicBezTo>
                    <a:pt x="289" y="44"/>
                    <a:pt x="248" y="47"/>
                    <a:pt x="210" y="57"/>
                  </a:cubicBezTo>
                  <a:cubicBezTo>
                    <a:pt x="210" y="29"/>
                    <a:pt x="175" y="29"/>
                    <a:pt x="148"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79"/>
            <p:cNvSpPr/>
            <p:nvPr/>
          </p:nvSpPr>
          <p:spPr>
            <a:xfrm>
              <a:off x="4795536" y="4404725"/>
              <a:ext cx="59709" cy="141035"/>
            </a:xfrm>
            <a:custGeom>
              <a:rect b="b" l="l" r="r" t="t"/>
              <a:pathLst>
                <a:path extrusionOk="0" h="6198" w="2624">
                  <a:moveTo>
                    <a:pt x="452" y="0"/>
                  </a:moveTo>
                  <a:cubicBezTo>
                    <a:pt x="426" y="0"/>
                    <a:pt x="401" y="7"/>
                    <a:pt x="379" y="17"/>
                  </a:cubicBezTo>
                  <a:lnTo>
                    <a:pt x="379" y="80"/>
                  </a:lnTo>
                  <a:cubicBezTo>
                    <a:pt x="379" y="254"/>
                    <a:pt x="323" y="457"/>
                    <a:pt x="295" y="632"/>
                  </a:cubicBezTo>
                  <a:cubicBezTo>
                    <a:pt x="323" y="716"/>
                    <a:pt x="379" y="807"/>
                    <a:pt x="469" y="891"/>
                  </a:cubicBezTo>
                  <a:cubicBezTo>
                    <a:pt x="441" y="954"/>
                    <a:pt x="414" y="1038"/>
                    <a:pt x="379" y="1100"/>
                  </a:cubicBezTo>
                  <a:cubicBezTo>
                    <a:pt x="441" y="1128"/>
                    <a:pt x="469" y="1156"/>
                    <a:pt x="469" y="1212"/>
                  </a:cubicBezTo>
                  <a:cubicBezTo>
                    <a:pt x="588" y="1534"/>
                    <a:pt x="644" y="1884"/>
                    <a:pt x="525" y="2205"/>
                  </a:cubicBezTo>
                  <a:cubicBezTo>
                    <a:pt x="441" y="2464"/>
                    <a:pt x="239" y="2730"/>
                    <a:pt x="29" y="2932"/>
                  </a:cubicBezTo>
                  <a:lnTo>
                    <a:pt x="29" y="3023"/>
                  </a:lnTo>
                  <a:cubicBezTo>
                    <a:pt x="1" y="3198"/>
                    <a:pt x="1" y="3373"/>
                    <a:pt x="29" y="3548"/>
                  </a:cubicBezTo>
                  <a:cubicBezTo>
                    <a:pt x="92" y="3660"/>
                    <a:pt x="148" y="3779"/>
                    <a:pt x="204" y="3862"/>
                  </a:cubicBezTo>
                  <a:lnTo>
                    <a:pt x="204" y="3897"/>
                  </a:lnTo>
                  <a:cubicBezTo>
                    <a:pt x="239" y="3981"/>
                    <a:pt x="267" y="4037"/>
                    <a:pt x="267" y="4128"/>
                  </a:cubicBezTo>
                  <a:cubicBezTo>
                    <a:pt x="351" y="4275"/>
                    <a:pt x="414" y="4422"/>
                    <a:pt x="441" y="4534"/>
                  </a:cubicBezTo>
                  <a:cubicBezTo>
                    <a:pt x="525" y="4771"/>
                    <a:pt x="644" y="5121"/>
                    <a:pt x="616" y="5380"/>
                  </a:cubicBezTo>
                  <a:cubicBezTo>
                    <a:pt x="644" y="5527"/>
                    <a:pt x="700" y="5673"/>
                    <a:pt x="728" y="5820"/>
                  </a:cubicBezTo>
                  <a:cubicBezTo>
                    <a:pt x="763" y="5876"/>
                    <a:pt x="763" y="5904"/>
                    <a:pt x="791" y="5960"/>
                  </a:cubicBezTo>
                  <a:cubicBezTo>
                    <a:pt x="857" y="6063"/>
                    <a:pt x="967" y="6106"/>
                    <a:pt x="1076" y="6106"/>
                  </a:cubicBezTo>
                  <a:cubicBezTo>
                    <a:pt x="1152" y="6106"/>
                    <a:pt x="1227" y="6085"/>
                    <a:pt x="1288" y="6051"/>
                  </a:cubicBezTo>
                  <a:cubicBezTo>
                    <a:pt x="1369" y="6092"/>
                    <a:pt x="1485" y="6118"/>
                    <a:pt x="1599" y="6118"/>
                  </a:cubicBezTo>
                  <a:cubicBezTo>
                    <a:pt x="1640" y="6118"/>
                    <a:pt x="1682" y="6114"/>
                    <a:pt x="1721" y="6107"/>
                  </a:cubicBezTo>
                  <a:cubicBezTo>
                    <a:pt x="1777" y="6135"/>
                    <a:pt x="1812" y="6135"/>
                    <a:pt x="1868" y="6135"/>
                  </a:cubicBezTo>
                  <a:cubicBezTo>
                    <a:pt x="1924" y="6170"/>
                    <a:pt x="2015" y="6198"/>
                    <a:pt x="2099" y="6198"/>
                  </a:cubicBezTo>
                  <a:cubicBezTo>
                    <a:pt x="2043" y="6107"/>
                    <a:pt x="2071" y="5995"/>
                    <a:pt x="2162" y="5932"/>
                  </a:cubicBezTo>
                  <a:cubicBezTo>
                    <a:pt x="2190" y="5876"/>
                    <a:pt x="2273" y="5876"/>
                    <a:pt x="2336" y="5876"/>
                  </a:cubicBezTo>
                  <a:cubicBezTo>
                    <a:pt x="2392" y="5904"/>
                    <a:pt x="2448" y="5932"/>
                    <a:pt x="2511" y="5960"/>
                  </a:cubicBezTo>
                  <a:lnTo>
                    <a:pt x="2623" y="5960"/>
                  </a:lnTo>
                  <a:cubicBezTo>
                    <a:pt x="2623" y="5876"/>
                    <a:pt x="2623" y="5785"/>
                    <a:pt x="2595" y="5729"/>
                  </a:cubicBezTo>
                  <a:cubicBezTo>
                    <a:pt x="2539" y="5611"/>
                    <a:pt x="2364" y="5527"/>
                    <a:pt x="2273" y="5471"/>
                  </a:cubicBezTo>
                  <a:cubicBezTo>
                    <a:pt x="2071" y="5324"/>
                    <a:pt x="1868" y="5177"/>
                    <a:pt x="1665" y="5030"/>
                  </a:cubicBezTo>
                  <a:cubicBezTo>
                    <a:pt x="1371" y="4736"/>
                    <a:pt x="1050" y="4303"/>
                    <a:pt x="1078" y="3834"/>
                  </a:cubicBezTo>
                  <a:cubicBezTo>
                    <a:pt x="938" y="3548"/>
                    <a:pt x="847" y="3198"/>
                    <a:pt x="1050" y="2932"/>
                  </a:cubicBezTo>
                  <a:cubicBezTo>
                    <a:pt x="1399" y="2436"/>
                    <a:pt x="1546" y="1828"/>
                    <a:pt x="1812" y="1303"/>
                  </a:cubicBezTo>
                  <a:cubicBezTo>
                    <a:pt x="1812" y="1275"/>
                    <a:pt x="1840" y="1275"/>
                    <a:pt x="1840" y="1240"/>
                  </a:cubicBezTo>
                  <a:cubicBezTo>
                    <a:pt x="1896" y="1156"/>
                    <a:pt x="1924" y="1038"/>
                    <a:pt x="1987" y="954"/>
                  </a:cubicBezTo>
                  <a:cubicBezTo>
                    <a:pt x="2071" y="751"/>
                    <a:pt x="2190" y="604"/>
                    <a:pt x="2190" y="401"/>
                  </a:cubicBezTo>
                  <a:cubicBezTo>
                    <a:pt x="2209" y="221"/>
                    <a:pt x="2067" y="125"/>
                    <a:pt x="1919" y="125"/>
                  </a:cubicBezTo>
                  <a:cubicBezTo>
                    <a:pt x="1849" y="125"/>
                    <a:pt x="1777" y="146"/>
                    <a:pt x="1721" y="191"/>
                  </a:cubicBezTo>
                  <a:cubicBezTo>
                    <a:pt x="1665" y="191"/>
                    <a:pt x="1602" y="191"/>
                    <a:pt x="1546" y="254"/>
                  </a:cubicBezTo>
                  <a:cubicBezTo>
                    <a:pt x="1518" y="282"/>
                    <a:pt x="1490" y="310"/>
                    <a:pt x="1462" y="366"/>
                  </a:cubicBezTo>
                  <a:cubicBezTo>
                    <a:pt x="1427" y="366"/>
                    <a:pt x="1427" y="401"/>
                    <a:pt x="1399" y="401"/>
                  </a:cubicBezTo>
                  <a:cubicBezTo>
                    <a:pt x="1399" y="338"/>
                    <a:pt x="1344" y="310"/>
                    <a:pt x="1288" y="282"/>
                  </a:cubicBezTo>
                  <a:cubicBezTo>
                    <a:pt x="1236" y="207"/>
                    <a:pt x="1170" y="156"/>
                    <a:pt x="1066" y="156"/>
                  </a:cubicBezTo>
                  <a:cubicBezTo>
                    <a:pt x="1044" y="156"/>
                    <a:pt x="1020" y="159"/>
                    <a:pt x="994" y="163"/>
                  </a:cubicBezTo>
                  <a:cubicBezTo>
                    <a:pt x="903" y="163"/>
                    <a:pt x="847" y="254"/>
                    <a:pt x="819" y="338"/>
                  </a:cubicBezTo>
                  <a:lnTo>
                    <a:pt x="791" y="338"/>
                  </a:lnTo>
                  <a:cubicBezTo>
                    <a:pt x="728" y="254"/>
                    <a:pt x="672" y="163"/>
                    <a:pt x="588" y="80"/>
                  </a:cubicBezTo>
                  <a:cubicBezTo>
                    <a:pt x="548" y="21"/>
                    <a:pt x="499" y="0"/>
                    <a:pt x="45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79"/>
            <p:cNvSpPr/>
            <p:nvPr/>
          </p:nvSpPr>
          <p:spPr>
            <a:xfrm>
              <a:off x="4833423" y="4464115"/>
              <a:ext cx="1297" cy="3368"/>
            </a:xfrm>
            <a:custGeom>
              <a:rect b="b" l="l" r="r" t="t"/>
              <a:pathLst>
                <a:path extrusionOk="0" h="148" w="57">
                  <a:moveTo>
                    <a:pt x="28" y="1"/>
                  </a:moveTo>
                  <a:cubicBezTo>
                    <a:pt x="28" y="29"/>
                    <a:pt x="0" y="64"/>
                    <a:pt x="0" y="92"/>
                  </a:cubicBezTo>
                  <a:lnTo>
                    <a:pt x="28" y="120"/>
                  </a:lnTo>
                  <a:lnTo>
                    <a:pt x="28" y="148"/>
                  </a:lnTo>
                  <a:cubicBezTo>
                    <a:pt x="56" y="92"/>
                    <a:pt x="56" y="29"/>
                    <a:pt x="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79"/>
            <p:cNvSpPr/>
            <p:nvPr/>
          </p:nvSpPr>
          <p:spPr>
            <a:xfrm>
              <a:off x="4835335" y="4404042"/>
              <a:ext cx="71610" cy="133617"/>
            </a:xfrm>
            <a:custGeom>
              <a:rect b="b" l="l" r="r" t="t"/>
              <a:pathLst>
                <a:path extrusionOk="0" h="5872" w="3147">
                  <a:moveTo>
                    <a:pt x="1636" y="1417"/>
                  </a:moveTo>
                  <a:lnTo>
                    <a:pt x="1636" y="1480"/>
                  </a:lnTo>
                  <a:cubicBezTo>
                    <a:pt x="1636" y="1508"/>
                    <a:pt x="1601" y="1508"/>
                    <a:pt x="1601" y="1508"/>
                  </a:cubicBezTo>
                  <a:cubicBezTo>
                    <a:pt x="1601" y="1480"/>
                    <a:pt x="1636" y="1445"/>
                    <a:pt x="1636" y="1417"/>
                  </a:cubicBezTo>
                  <a:close/>
                  <a:moveTo>
                    <a:pt x="1274" y="1"/>
                  </a:moveTo>
                  <a:cubicBezTo>
                    <a:pt x="1256" y="1"/>
                    <a:pt x="1238" y="6"/>
                    <a:pt x="1224" y="19"/>
                  </a:cubicBezTo>
                  <a:cubicBezTo>
                    <a:pt x="1196" y="47"/>
                    <a:pt x="1168" y="110"/>
                    <a:pt x="1140" y="138"/>
                  </a:cubicBezTo>
                  <a:cubicBezTo>
                    <a:pt x="1140" y="138"/>
                    <a:pt x="1077" y="110"/>
                    <a:pt x="1049" y="110"/>
                  </a:cubicBezTo>
                  <a:cubicBezTo>
                    <a:pt x="1035" y="103"/>
                    <a:pt x="1017" y="99"/>
                    <a:pt x="998" y="99"/>
                  </a:cubicBezTo>
                  <a:cubicBezTo>
                    <a:pt x="939" y="99"/>
                    <a:pt x="867" y="131"/>
                    <a:pt x="846" y="193"/>
                  </a:cubicBezTo>
                  <a:lnTo>
                    <a:pt x="818" y="221"/>
                  </a:lnTo>
                  <a:lnTo>
                    <a:pt x="790" y="256"/>
                  </a:lnTo>
                  <a:cubicBezTo>
                    <a:pt x="790" y="256"/>
                    <a:pt x="790" y="284"/>
                    <a:pt x="762" y="312"/>
                  </a:cubicBezTo>
                  <a:lnTo>
                    <a:pt x="762" y="340"/>
                  </a:lnTo>
                  <a:cubicBezTo>
                    <a:pt x="818" y="487"/>
                    <a:pt x="790" y="634"/>
                    <a:pt x="790" y="809"/>
                  </a:cubicBezTo>
                  <a:cubicBezTo>
                    <a:pt x="762" y="956"/>
                    <a:pt x="727" y="1130"/>
                    <a:pt x="643" y="1270"/>
                  </a:cubicBezTo>
                  <a:cubicBezTo>
                    <a:pt x="587" y="1767"/>
                    <a:pt x="441" y="2263"/>
                    <a:pt x="63" y="2585"/>
                  </a:cubicBezTo>
                  <a:cubicBezTo>
                    <a:pt x="63" y="2613"/>
                    <a:pt x="28" y="2613"/>
                    <a:pt x="28" y="2613"/>
                  </a:cubicBezTo>
                  <a:lnTo>
                    <a:pt x="28" y="2760"/>
                  </a:lnTo>
                  <a:cubicBezTo>
                    <a:pt x="28" y="2788"/>
                    <a:pt x="28" y="2816"/>
                    <a:pt x="0" y="2879"/>
                  </a:cubicBezTo>
                  <a:cubicBezTo>
                    <a:pt x="91" y="2990"/>
                    <a:pt x="147" y="3137"/>
                    <a:pt x="203" y="3256"/>
                  </a:cubicBezTo>
                  <a:cubicBezTo>
                    <a:pt x="238" y="3256"/>
                    <a:pt x="238" y="3284"/>
                    <a:pt x="266" y="3284"/>
                  </a:cubicBezTo>
                  <a:lnTo>
                    <a:pt x="266" y="3312"/>
                  </a:lnTo>
                  <a:cubicBezTo>
                    <a:pt x="266" y="3312"/>
                    <a:pt x="238" y="3312"/>
                    <a:pt x="238" y="3340"/>
                  </a:cubicBezTo>
                  <a:cubicBezTo>
                    <a:pt x="266" y="3368"/>
                    <a:pt x="266" y="3403"/>
                    <a:pt x="294" y="3431"/>
                  </a:cubicBezTo>
                  <a:cubicBezTo>
                    <a:pt x="413" y="3690"/>
                    <a:pt x="552" y="3892"/>
                    <a:pt x="727" y="4102"/>
                  </a:cubicBezTo>
                  <a:cubicBezTo>
                    <a:pt x="1021" y="4452"/>
                    <a:pt x="1427" y="4976"/>
                    <a:pt x="1315" y="5466"/>
                  </a:cubicBezTo>
                  <a:cubicBezTo>
                    <a:pt x="1461" y="5585"/>
                    <a:pt x="1573" y="5675"/>
                    <a:pt x="1776" y="5731"/>
                  </a:cubicBezTo>
                  <a:cubicBezTo>
                    <a:pt x="1895" y="5759"/>
                    <a:pt x="2042" y="5787"/>
                    <a:pt x="2161" y="5815"/>
                  </a:cubicBezTo>
                  <a:lnTo>
                    <a:pt x="2189" y="5815"/>
                  </a:lnTo>
                  <a:cubicBezTo>
                    <a:pt x="2217" y="5815"/>
                    <a:pt x="2217" y="5787"/>
                    <a:pt x="2217" y="5787"/>
                  </a:cubicBezTo>
                  <a:cubicBezTo>
                    <a:pt x="2217" y="5787"/>
                    <a:pt x="2245" y="5787"/>
                    <a:pt x="2245" y="5815"/>
                  </a:cubicBezTo>
                  <a:cubicBezTo>
                    <a:pt x="2273" y="5815"/>
                    <a:pt x="2301" y="5850"/>
                    <a:pt x="2336" y="5850"/>
                  </a:cubicBezTo>
                  <a:cubicBezTo>
                    <a:pt x="2405" y="5864"/>
                    <a:pt x="2477" y="5871"/>
                    <a:pt x="2546" y="5871"/>
                  </a:cubicBezTo>
                  <a:cubicBezTo>
                    <a:pt x="2615" y="5871"/>
                    <a:pt x="2682" y="5864"/>
                    <a:pt x="2741" y="5850"/>
                  </a:cubicBezTo>
                  <a:cubicBezTo>
                    <a:pt x="2713" y="5759"/>
                    <a:pt x="2797" y="5641"/>
                    <a:pt x="2888" y="5613"/>
                  </a:cubicBezTo>
                  <a:cubicBezTo>
                    <a:pt x="2910" y="5605"/>
                    <a:pt x="2931" y="5602"/>
                    <a:pt x="2950" y="5602"/>
                  </a:cubicBezTo>
                  <a:cubicBezTo>
                    <a:pt x="3004" y="5602"/>
                    <a:pt x="3049" y="5629"/>
                    <a:pt x="3091" y="5675"/>
                  </a:cubicBezTo>
                  <a:lnTo>
                    <a:pt x="3147" y="5675"/>
                  </a:lnTo>
                  <a:cubicBezTo>
                    <a:pt x="3147" y="5641"/>
                    <a:pt x="3119" y="5613"/>
                    <a:pt x="3119" y="5557"/>
                  </a:cubicBezTo>
                  <a:lnTo>
                    <a:pt x="3119" y="5501"/>
                  </a:lnTo>
                  <a:lnTo>
                    <a:pt x="3119" y="5382"/>
                  </a:lnTo>
                  <a:lnTo>
                    <a:pt x="3119" y="5354"/>
                  </a:lnTo>
                  <a:cubicBezTo>
                    <a:pt x="3091" y="5326"/>
                    <a:pt x="3063" y="5291"/>
                    <a:pt x="3000" y="5263"/>
                  </a:cubicBezTo>
                  <a:lnTo>
                    <a:pt x="3000" y="5207"/>
                  </a:lnTo>
                  <a:cubicBezTo>
                    <a:pt x="2797" y="5179"/>
                    <a:pt x="2622" y="5151"/>
                    <a:pt x="2475" y="5060"/>
                  </a:cubicBezTo>
                  <a:cubicBezTo>
                    <a:pt x="2245" y="4941"/>
                    <a:pt x="2161" y="4711"/>
                    <a:pt x="2042" y="4508"/>
                  </a:cubicBezTo>
                  <a:cubicBezTo>
                    <a:pt x="1895" y="4214"/>
                    <a:pt x="1720" y="3955"/>
                    <a:pt x="1573" y="3662"/>
                  </a:cubicBezTo>
                  <a:cubicBezTo>
                    <a:pt x="1399" y="3543"/>
                    <a:pt x="1287" y="3284"/>
                    <a:pt x="1168" y="3109"/>
                  </a:cubicBezTo>
                  <a:cubicBezTo>
                    <a:pt x="1168" y="3081"/>
                    <a:pt x="1140" y="3053"/>
                    <a:pt x="1112" y="3018"/>
                  </a:cubicBezTo>
                  <a:cubicBezTo>
                    <a:pt x="1077" y="2990"/>
                    <a:pt x="1049" y="2934"/>
                    <a:pt x="1021" y="2844"/>
                  </a:cubicBezTo>
                  <a:cubicBezTo>
                    <a:pt x="993" y="2788"/>
                    <a:pt x="1021" y="2704"/>
                    <a:pt x="1077" y="2669"/>
                  </a:cubicBezTo>
                  <a:lnTo>
                    <a:pt x="1112" y="2669"/>
                  </a:lnTo>
                  <a:cubicBezTo>
                    <a:pt x="1224" y="2382"/>
                    <a:pt x="1545" y="2144"/>
                    <a:pt x="1776" y="1970"/>
                  </a:cubicBezTo>
                  <a:lnTo>
                    <a:pt x="1776" y="1942"/>
                  </a:lnTo>
                  <a:lnTo>
                    <a:pt x="1811" y="1914"/>
                  </a:lnTo>
                  <a:lnTo>
                    <a:pt x="1811" y="1858"/>
                  </a:lnTo>
                  <a:cubicBezTo>
                    <a:pt x="1839" y="1830"/>
                    <a:pt x="1839" y="1795"/>
                    <a:pt x="1867" y="1739"/>
                  </a:cubicBezTo>
                  <a:cubicBezTo>
                    <a:pt x="1895" y="1683"/>
                    <a:pt x="1839" y="1592"/>
                    <a:pt x="1811" y="1536"/>
                  </a:cubicBezTo>
                  <a:cubicBezTo>
                    <a:pt x="1776" y="1536"/>
                    <a:pt x="1748" y="1508"/>
                    <a:pt x="1720" y="1508"/>
                  </a:cubicBezTo>
                  <a:cubicBezTo>
                    <a:pt x="1720" y="1445"/>
                    <a:pt x="1720" y="1389"/>
                    <a:pt x="1692" y="1333"/>
                  </a:cubicBezTo>
                  <a:cubicBezTo>
                    <a:pt x="1692" y="1319"/>
                    <a:pt x="1685" y="1312"/>
                    <a:pt x="1675" y="1312"/>
                  </a:cubicBezTo>
                  <a:cubicBezTo>
                    <a:pt x="1664" y="1312"/>
                    <a:pt x="1650" y="1319"/>
                    <a:pt x="1636" y="1333"/>
                  </a:cubicBezTo>
                  <a:cubicBezTo>
                    <a:pt x="1664" y="1270"/>
                    <a:pt x="1664" y="1242"/>
                    <a:pt x="1664" y="1214"/>
                  </a:cubicBezTo>
                  <a:cubicBezTo>
                    <a:pt x="1692" y="1130"/>
                    <a:pt x="1720" y="1040"/>
                    <a:pt x="1748" y="984"/>
                  </a:cubicBezTo>
                  <a:cubicBezTo>
                    <a:pt x="1776" y="893"/>
                    <a:pt x="1692" y="809"/>
                    <a:pt x="1636" y="809"/>
                  </a:cubicBezTo>
                  <a:cubicBezTo>
                    <a:pt x="1601" y="809"/>
                    <a:pt x="1573" y="809"/>
                    <a:pt x="1545" y="837"/>
                  </a:cubicBezTo>
                  <a:cubicBezTo>
                    <a:pt x="1461" y="893"/>
                    <a:pt x="1427" y="1012"/>
                    <a:pt x="1399" y="1095"/>
                  </a:cubicBezTo>
                  <a:cubicBezTo>
                    <a:pt x="1343" y="1130"/>
                    <a:pt x="1315" y="1158"/>
                    <a:pt x="1252" y="1186"/>
                  </a:cubicBezTo>
                  <a:lnTo>
                    <a:pt x="1252" y="1012"/>
                  </a:lnTo>
                  <a:cubicBezTo>
                    <a:pt x="1252" y="984"/>
                    <a:pt x="1252" y="956"/>
                    <a:pt x="1224" y="921"/>
                  </a:cubicBezTo>
                  <a:cubicBezTo>
                    <a:pt x="1224" y="809"/>
                    <a:pt x="1224" y="718"/>
                    <a:pt x="1140" y="606"/>
                  </a:cubicBezTo>
                  <a:cubicBezTo>
                    <a:pt x="1168" y="571"/>
                    <a:pt x="1196" y="515"/>
                    <a:pt x="1196" y="459"/>
                  </a:cubicBezTo>
                  <a:cubicBezTo>
                    <a:pt x="1252" y="431"/>
                    <a:pt x="1287" y="396"/>
                    <a:pt x="1287" y="340"/>
                  </a:cubicBezTo>
                  <a:lnTo>
                    <a:pt x="1287" y="312"/>
                  </a:lnTo>
                  <a:cubicBezTo>
                    <a:pt x="1315" y="256"/>
                    <a:pt x="1343" y="193"/>
                    <a:pt x="1371" y="138"/>
                  </a:cubicBezTo>
                  <a:cubicBezTo>
                    <a:pt x="1414" y="67"/>
                    <a:pt x="1339" y="1"/>
                    <a:pt x="127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79"/>
            <p:cNvSpPr/>
            <p:nvPr/>
          </p:nvSpPr>
          <p:spPr>
            <a:xfrm>
              <a:off x="4795536" y="4409139"/>
              <a:ext cx="40185" cy="133299"/>
            </a:xfrm>
            <a:custGeom>
              <a:rect b="b" l="l" r="r" t="t"/>
              <a:pathLst>
                <a:path extrusionOk="0" h="5858" w="1766">
                  <a:moveTo>
                    <a:pt x="581" y="0"/>
                  </a:moveTo>
                  <a:cubicBezTo>
                    <a:pt x="530" y="0"/>
                    <a:pt x="481" y="26"/>
                    <a:pt x="469" y="88"/>
                  </a:cubicBezTo>
                  <a:cubicBezTo>
                    <a:pt x="441" y="144"/>
                    <a:pt x="441" y="172"/>
                    <a:pt x="441" y="207"/>
                  </a:cubicBezTo>
                  <a:lnTo>
                    <a:pt x="441" y="263"/>
                  </a:lnTo>
                  <a:cubicBezTo>
                    <a:pt x="441" y="319"/>
                    <a:pt x="441" y="382"/>
                    <a:pt x="469" y="438"/>
                  </a:cubicBezTo>
                  <a:cubicBezTo>
                    <a:pt x="469" y="585"/>
                    <a:pt x="441" y="732"/>
                    <a:pt x="469" y="871"/>
                  </a:cubicBezTo>
                  <a:cubicBezTo>
                    <a:pt x="469" y="934"/>
                    <a:pt x="497" y="1018"/>
                    <a:pt x="497" y="1081"/>
                  </a:cubicBezTo>
                  <a:cubicBezTo>
                    <a:pt x="525" y="1137"/>
                    <a:pt x="525" y="1193"/>
                    <a:pt x="553" y="1256"/>
                  </a:cubicBezTo>
                  <a:cubicBezTo>
                    <a:pt x="553" y="1312"/>
                    <a:pt x="588" y="1368"/>
                    <a:pt x="616" y="1396"/>
                  </a:cubicBezTo>
                  <a:cubicBezTo>
                    <a:pt x="616" y="1431"/>
                    <a:pt x="588" y="1459"/>
                    <a:pt x="588" y="1487"/>
                  </a:cubicBezTo>
                  <a:lnTo>
                    <a:pt x="588" y="1606"/>
                  </a:lnTo>
                  <a:cubicBezTo>
                    <a:pt x="588" y="1746"/>
                    <a:pt x="588" y="1892"/>
                    <a:pt x="525" y="2011"/>
                  </a:cubicBezTo>
                  <a:cubicBezTo>
                    <a:pt x="441" y="2242"/>
                    <a:pt x="267" y="2480"/>
                    <a:pt x="92" y="2683"/>
                  </a:cubicBezTo>
                  <a:cubicBezTo>
                    <a:pt x="64" y="2738"/>
                    <a:pt x="29" y="2766"/>
                    <a:pt x="29" y="2829"/>
                  </a:cubicBezTo>
                  <a:cubicBezTo>
                    <a:pt x="1" y="3032"/>
                    <a:pt x="1" y="3235"/>
                    <a:pt x="64" y="3438"/>
                  </a:cubicBezTo>
                  <a:cubicBezTo>
                    <a:pt x="92" y="3529"/>
                    <a:pt x="92" y="3585"/>
                    <a:pt x="120" y="3640"/>
                  </a:cubicBezTo>
                  <a:cubicBezTo>
                    <a:pt x="176" y="3731"/>
                    <a:pt x="204" y="3787"/>
                    <a:pt x="239" y="3878"/>
                  </a:cubicBezTo>
                  <a:cubicBezTo>
                    <a:pt x="323" y="4018"/>
                    <a:pt x="379" y="4193"/>
                    <a:pt x="441" y="4340"/>
                  </a:cubicBezTo>
                  <a:cubicBezTo>
                    <a:pt x="525" y="4605"/>
                    <a:pt x="672" y="4983"/>
                    <a:pt x="588" y="5277"/>
                  </a:cubicBezTo>
                  <a:lnTo>
                    <a:pt x="588" y="5333"/>
                  </a:lnTo>
                  <a:cubicBezTo>
                    <a:pt x="616" y="5361"/>
                    <a:pt x="616" y="5389"/>
                    <a:pt x="644" y="5417"/>
                  </a:cubicBezTo>
                  <a:cubicBezTo>
                    <a:pt x="700" y="5626"/>
                    <a:pt x="791" y="5766"/>
                    <a:pt x="994" y="5857"/>
                  </a:cubicBezTo>
                  <a:cubicBezTo>
                    <a:pt x="1078" y="5857"/>
                    <a:pt x="1141" y="5829"/>
                    <a:pt x="1169" y="5766"/>
                  </a:cubicBezTo>
                  <a:cubicBezTo>
                    <a:pt x="1288" y="5801"/>
                    <a:pt x="1371" y="5801"/>
                    <a:pt x="1462" y="5829"/>
                  </a:cubicBezTo>
                  <a:cubicBezTo>
                    <a:pt x="1477" y="5835"/>
                    <a:pt x="1492" y="5838"/>
                    <a:pt x="1507" y="5838"/>
                  </a:cubicBezTo>
                  <a:cubicBezTo>
                    <a:pt x="1636" y="5838"/>
                    <a:pt x="1765" y="5639"/>
                    <a:pt x="1665" y="5507"/>
                  </a:cubicBezTo>
                  <a:cubicBezTo>
                    <a:pt x="1574" y="5361"/>
                    <a:pt x="1462" y="5333"/>
                    <a:pt x="1288" y="5305"/>
                  </a:cubicBezTo>
                  <a:cubicBezTo>
                    <a:pt x="1197" y="5305"/>
                    <a:pt x="1141" y="5277"/>
                    <a:pt x="1078" y="5242"/>
                  </a:cubicBezTo>
                  <a:cubicBezTo>
                    <a:pt x="1078" y="5186"/>
                    <a:pt x="1050" y="5130"/>
                    <a:pt x="1050" y="5067"/>
                  </a:cubicBezTo>
                  <a:cubicBezTo>
                    <a:pt x="966" y="4836"/>
                    <a:pt x="875" y="4577"/>
                    <a:pt x="819" y="4340"/>
                  </a:cubicBezTo>
                  <a:cubicBezTo>
                    <a:pt x="672" y="3906"/>
                    <a:pt x="525" y="3466"/>
                    <a:pt x="414" y="3032"/>
                  </a:cubicBezTo>
                  <a:cubicBezTo>
                    <a:pt x="441" y="2969"/>
                    <a:pt x="469" y="2941"/>
                    <a:pt x="497" y="2913"/>
                  </a:cubicBezTo>
                  <a:cubicBezTo>
                    <a:pt x="588" y="2766"/>
                    <a:pt x="644" y="2620"/>
                    <a:pt x="728" y="2445"/>
                  </a:cubicBezTo>
                  <a:cubicBezTo>
                    <a:pt x="763" y="2361"/>
                    <a:pt x="819" y="2242"/>
                    <a:pt x="875" y="2130"/>
                  </a:cubicBezTo>
                  <a:cubicBezTo>
                    <a:pt x="994" y="2067"/>
                    <a:pt x="1022" y="1892"/>
                    <a:pt x="1022" y="1746"/>
                  </a:cubicBezTo>
                  <a:lnTo>
                    <a:pt x="1022" y="1718"/>
                  </a:lnTo>
                  <a:cubicBezTo>
                    <a:pt x="1050" y="1662"/>
                    <a:pt x="1078" y="1606"/>
                    <a:pt x="1078" y="1543"/>
                  </a:cubicBezTo>
                  <a:cubicBezTo>
                    <a:pt x="1141" y="1368"/>
                    <a:pt x="1197" y="1193"/>
                    <a:pt x="1225" y="1018"/>
                  </a:cubicBezTo>
                  <a:cubicBezTo>
                    <a:pt x="1253" y="844"/>
                    <a:pt x="1225" y="669"/>
                    <a:pt x="1288" y="494"/>
                  </a:cubicBezTo>
                  <a:cubicBezTo>
                    <a:pt x="1306" y="439"/>
                    <a:pt x="1250" y="393"/>
                    <a:pt x="1201" y="393"/>
                  </a:cubicBezTo>
                  <a:cubicBezTo>
                    <a:pt x="1175" y="393"/>
                    <a:pt x="1150" y="406"/>
                    <a:pt x="1141" y="438"/>
                  </a:cubicBezTo>
                  <a:cubicBezTo>
                    <a:pt x="1113" y="557"/>
                    <a:pt x="1050" y="669"/>
                    <a:pt x="994" y="788"/>
                  </a:cubicBezTo>
                  <a:cubicBezTo>
                    <a:pt x="966" y="585"/>
                    <a:pt x="903" y="410"/>
                    <a:pt x="763" y="263"/>
                  </a:cubicBezTo>
                  <a:cubicBezTo>
                    <a:pt x="763" y="207"/>
                    <a:pt x="728" y="172"/>
                    <a:pt x="728" y="116"/>
                  </a:cubicBezTo>
                  <a:cubicBezTo>
                    <a:pt x="728" y="48"/>
                    <a:pt x="652" y="0"/>
                    <a:pt x="58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79"/>
            <p:cNvSpPr/>
            <p:nvPr/>
          </p:nvSpPr>
          <p:spPr>
            <a:xfrm>
              <a:off x="4833423" y="4406818"/>
              <a:ext cx="59686" cy="130363"/>
            </a:xfrm>
            <a:custGeom>
              <a:rect b="b" l="l" r="r" t="t"/>
              <a:pathLst>
                <a:path extrusionOk="0" h="5729" w="2623">
                  <a:moveTo>
                    <a:pt x="1239" y="0"/>
                  </a:moveTo>
                  <a:cubicBezTo>
                    <a:pt x="1203" y="0"/>
                    <a:pt x="1161" y="22"/>
                    <a:pt x="1133" y="71"/>
                  </a:cubicBezTo>
                  <a:cubicBezTo>
                    <a:pt x="1133" y="99"/>
                    <a:pt x="1049" y="162"/>
                    <a:pt x="1021" y="190"/>
                  </a:cubicBezTo>
                  <a:cubicBezTo>
                    <a:pt x="958" y="274"/>
                    <a:pt x="930" y="365"/>
                    <a:pt x="902" y="449"/>
                  </a:cubicBezTo>
                  <a:lnTo>
                    <a:pt x="874" y="449"/>
                  </a:lnTo>
                  <a:lnTo>
                    <a:pt x="874" y="687"/>
                  </a:lnTo>
                  <a:cubicBezTo>
                    <a:pt x="846" y="834"/>
                    <a:pt x="811" y="1008"/>
                    <a:pt x="727" y="1148"/>
                  </a:cubicBezTo>
                  <a:cubicBezTo>
                    <a:pt x="671" y="1645"/>
                    <a:pt x="525" y="2141"/>
                    <a:pt x="147" y="2463"/>
                  </a:cubicBezTo>
                  <a:cubicBezTo>
                    <a:pt x="112" y="2491"/>
                    <a:pt x="56" y="2519"/>
                    <a:pt x="28" y="2519"/>
                  </a:cubicBezTo>
                  <a:cubicBezTo>
                    <a:pt x="28" y="2547"/>
                    <a:pt x="0" y="2582"/>
                    <a:pt x="0" y="2610"/>
                  </a:cubicBezTo>
                  <a:lnTo>
                    <a:pt x="28" y="2638"/>
                  </a:lnTo>
                  <a:cubicBezTo>
                    <a:pt x="175" y="2840"/>
                    <a:pt x="259" y="3106"/>
                    <a:pt x="378" y="3309"/>
                  </a:cubicBezTo>
                  <a:cubicBezTo>
                    <a:pt x="497" y="3568"/>
                    <a:pt x="636" y="3770"/>
                    <a:pt x="811" y="3980"/>
                  </a:cubicBezTo>
                  <a:cubicBezTo>
                    <a:pt x="1077" y="4330"/>
                    <a:pt x="1483" y="4791"/>
                    <a:pt x="1399" y="5260"/>
                  </a:cubicBezTo>
                  <a:cubicBezTo>
                    <a:pt x="1427" y="5288"/>
                    <a:pt x="1427" y="5344"/>
                    <a:pt x="1455" y="5379"/>
                  </a:cubicBezTo>
                  <a:cubicBezTo>
                    <a:pt x="1427" y="5379"/>
                    <a:pt x="1427" y="5407"/>
                    <a:pt x="1427" y="5407"/>
                  </a:cubicBezTo>
                  <a:cubicBezTo>
                    <a:pt x="1399" y="5435"/>
                    <a:pt x="1399" y="5491"/>
                    <a:pt x="1427" y="5519"/>
                  </a:cubicBezTo>
                  <a:cubicBezTo>
                    <a:pt x="1455" y="5553"/>
                    <a:pt x="1455" y="5581"/>
                    <a:pt x="1483" y="5581"/>
                  </a:cubicBezTo>
                  <a:cubicBezTo>
                    <a:pt x="1511" y="5609"/>
                    <a:pt x="1545" y="5609"/>
                    <a:pt x="1573" y="5609"/>
                  </a:cubicBezTo>
                  <a:cubicBezTo>
                    <a:pt x="1601" y="5609"/>
                    <a:pt x="1657" y="5581"/>
                    <a:pt x="1685" y="5553"/>
                  </a:cubicBezTo>
                  <a:cubicBezTo>
                    <a:pt x="1720" y="5581"/>
                    <a:pt x="1804" y="5581"/>
                    <a:pt x="1860" y="5609"/>
                  </a:cubicBezTo>
                  <a:cubicBezTo>
                    <a:pt x="1979" y="5637"/>
                    <a:pt x="2098" y="5665"/>
                    <a:pt x="2245" y="5693"/>
                  </a:cubicBezTo>
                  <a:cubicBezTo>
                    <a:pt x="2273" y="5693"/>
                    <a:pt x="2301" y="5693"/>
                    <a:pt x="2329" y="5728"/>
                  </a:cubicBezTo>
                  <a:cubicBezTo>
                    <a:pt x="2559" y="5637"/>
                    <a:pt x="2622" y="5260"/>
                    <a:pt x="2329" y="5204"/>
                  </a:cubicBezTo>
                  <a:cubicBezTo>
                    <a:pt x="2293" y="5189"/>
                    <a:pt x="2256" y="5180"/>
                    <a:pt x="2218" y="5180"/>
                  </a:cubicBezTo>
                  <a:cubicBezTo>
                    <a:pt x="2168" y="5180"/>
                    <a:pt x="2118" y="5196"/>
                    <a:pt x="2070" y="5232"/>
                  </a:cubicBezTo>
                  <a:cubicBezTo>
                    <a:pt x="2035" y="5232"/>
                    <a:pt x="2007" y="5260"/>
                    <a:pt x="1979" y="5260"/>
                  </a:cubicBezTo>
                  <a:lnTo>
                    <a:pt x="1979" y="5288"/>
                  </a:lnTo>
                  <a:lnTo>
                    <a:pt x="1951" y="5260"/>
                  </a:lnTo>
                  <a:cubicBezTo>
                    <a:pt x="1895" y="5029"/>
                    <a:pt x="1832" y="4791"/>
                    <a:pt x="1748" y="4589"/>
                  </a:cubicBezTo>
                  <a:cubicBezTo>
                    <a:pt x="1545" y="4155"/>
                    <a:pt x="1196" y="3805"/>
                    <a:pt x="986" y="3393"/>
                  </a:cubicBezTo>
                  <a:cubicBezTo>
                    <a:pt x="956" y="3333"/>
                    <a:pt x="908" y="3305"/>
                    <a:pt x="857" y="3305"/>
                  </a:cubicBezTo>
                  <a:cubicBezTo>
                    <a:pt x="813" y="3305"/>
                    <a:pt x="766" y="3326"/>
                    <a:pt x="727" y="3365"/>
                  </a:cubicBezTo>
                  <a:lnTo>
                    <a:pt x="727" y="3337"/>
                  </a:lnTo>
                  <a:cubicBezTo>
                    <a:pt x="636" y="3190"/>
                    <a:pt x="525" y="3071"/>
                    <a:pt x="406" y="2959"/>
                  </a:cubicBezTo>
                  <a:cubicBezTo>
                    <a:pt x="378" y="2931"/>
                    <a:pt x="378" y="2931"/>
                    <a:pt x="378" y="2896"/>
                  </a:cubicBezTo>
                  <a:cubicBezTo>
                    <a:pt x="581" y="2840"/>
                    <a:pt x="727" y="2582"/>
                    <a:pt x="846" y="2372"/>
                  </a:cubicBezTo>
                  <a:cubicBezTo>
                    <a:pt x="958" y="2197"/>
                    <a:pt x="1049" y="1966"/>
                    <a:pt x="1133" y="1764"/>
                  </a:cubicBezTo>
                  <a:cubicBezTo>
                    <a:pt x="1252" y="1645"/>
                    <a:pt x="1336" y="1589"/>
                    <a:pt x="1483" y="1589"/>
                  </a:cubicBezTo>
                  <a:cubicBezTo>
                    <a:pt x="1629" y="1589"/>
                    <a:pt x="1748" y="1533"/>
                    <a:pt x="1804" y="1386"/>
                  </a:cubicBezTo>
                  <a:cubicBezTo>
                    <a:pt x="1832" y="1295"/>
                    <a:pt x="1804" y="1148"/>
                    <a:pt x="1720" y="1092"/>
                  </a:cubicBezTo>
                  <a:cubicBezTo>
                    <a:pt x="1657" y="1064"/>
                    <a:pt x="1573" y="1064"/>
                    <a:pt x="1511" y="1064"/>
                  </a:cubicBezTo>
                  <a:lnTo>
                    <a:pt x="1483" y="1064"/>
                  </a:lnTo>
                  <a:cubicBezTo>
                    <a:pt x="1427" y="1008"/>
                    <a:pt x="1336" y="918"/>
                    <a:pt x="1308" y="918"/>
                  </a:cubicBezTo>
                  <a:cubicBezTo>
                    <a:pt x="1275" y="885"/>
                    <a:pt x="1230" y="871"/>
                    <a:pt x="1187" y="871"/>
                  </a:cubicBezTo>
                  <a:cubicBezTo>
                    <a:pt x="1157" y="871"/>
                    <a:pt x="1128" y="878"/>
                    <a:pt x="1105" y="890"/>
                  </a:cubicBezTo>
                  <a:cubicBezTo>
                    <a:pt x="1105" y="771"/>
                    <a:pt x="1133" y="659"/>
                    <a:pt x="1161" y="512"/>
                  </a:cubicBezTo>
                  <a:cubicBezTo>
                    <a:pt x="1224" y="365"/>
                    <a:pt x="1280" y="246"/>
                    <a:pt x="1308" y="99"/>
                  </a:cubicBezTo>
                  <a:cubicBezTo>
                    <a:pt x="1323" y="37"/>
                    <a:pt x="1286" y="0"/>
                    <a:pt x="123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79"/>
            <p:cNvSpPr/>
            <p:nvPr/>
          </p:nvSpPr>
          <p:spPr>
            <a:xfrm>
              <a:off x="4817062" y="4453489"/>
              <a:ext cx="10968" cy="7304"/>
            </a:xfrm>
            <a:custGeom>
              <a:rect b="b" l="l" r="r" t="t"/>
              <a:pathLst>
                <a:path extrusionOk="0" h="321" w="482">
                  <a:moveTo>
                    <a:pt x="106" y="1"/>
                  </a:moveTo>
                  <a:cubicBezTo>
                    <a:pt x="38" y="1"/>
                    <a:pt x="1" y="121"/>
                    <a:pt x="76" y="146"/>
                  </a:cubicBezTo>
                  <a:cubicBezTo>
                    <a:pt x="104" y="181"/>
                    <a:pt x="167" y="237"/>
                    <a:pt x="223" y="265"/>
                  </a:cubicBezTo>
                  <a:cubicBezTo>
                    <a:pt x="251" y="265"/>
                    <a:pt x="279" y="293"/>
                    <a:pt x="279" y="293"/>
                  </a:cubicBezTo>
                  <a:lnTo>
                    <a:pt x="342" y="293"/>
                  </a:lnTo>
                  <a:cubicBezTo>
                    <a:pt x="364" y="293"/>
                    <a:pt x="378" y="298"/>
                    <a:pt x="382" y="301"/>
                  </a:cubicBezTo>
                  <a:lnTo>
                    <a:pt x="382" y="301"/>
                  </a:lnTo>
                  <a:cubicBezTo>
                    <a:pt x="430" y="223"/>
                    <a:pt x="456" y="140"/>
                    <a:pt x="481" y="62"/>
                  </a:cubicBezTo>
                  <a:cubicBezTo>
                    <a:pt x="442" y="42"/>
                    <a:pt x="402" y="23"/>
                    <a:pt x="350" y="23"/>
                  </a:cubicBezTo>
                  <a:cubicBezTo>
                    <a:pt x="329" y="23"/>
                    <a:pt x="305" y="26"/>
                    <a:pt x="279" y="34"/>
                  </a:cubicBezTo>
                  <a:cubicBezTo>
                    <a:pt x="223" y="34"/>
                    <a:pt x="195" y="34"/>
                    <a:pt x="132" y="6"/>
                  </a:cubicBezTo>
                  <a:cubicBezTo>
                    <a:pt x="123" y="3"/>
                    <a:pt x="114" y="1"/>
                    <a:pt x="106" y="1"/>
                  </a:cubicBezTo>
                  <a:close/>
                  <a:moveTo>
                    <a:pt x="382" y="301"/>
                  </a:moveTo>
                  <a:cubicBezTo>
                    <a:pt x="381" y="303"/>
                    <a:pt x="380" y="304"/>
                    <a:pt x="380" y="305"/>
                  </a:cubicBezTo>
                  <a:lnTo>
                    <a:pt x="380" y="305"/>
                  </a:lnTo>
                  <a:cubicBezTo>
                    <a:pt x="384" y="305"/>
                    <a:pt x="385" y="303"/>
                    <a:pt x="382" y="301"/>
                  </a:cubicBezTo>
                  <a:close/>
                  <a:moveTo>
                    <a:pt x="342" y="293"/>
                  </a:moveTo>
                  <a:lnTo>
                    <a:pt x="370" y="321"/>
                  </a:lnTo>
                  <a:cubicBezTo>
                    <a:pt x="373" y="316"/>
                    <a:pt x="376" y="311"/>
                    <a:pt x="380" y="305"/>
                  </a:cubicBezTo>
                  <a:lnTo>
                    <a:pt x="380" y="305"/>
                  </a:lnTo>
                  <a:cubicBezTo>
                    <a:pt x="379" y="305"/>
                    <a:pt x="379" y="305"/>
                    <a:pt x="379" y="305"/>
                  </a:cubicBezTo>
                  <a:cubicBezTo>
                    <a:pt x="373" y="305"/>
                    <a:pt x="360" y="302"/>
                    <a:pt x="342" y="293"/>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79"/>
            <p:cNvSpPr/>
            <p:nvPr/>
          </p:nvSpPr>
          <p:spPr>
            <a:xfrm>
              <a:off x="4811465" y="4462727"/>
              <a:ext cx="12584" cy="8738"/>
            </a:xfrm>
            <a:custGeom>
              <a:rect b="b" l="l" r="r" t="t"/>
              <a:pathLst>
                <a:path extrusionOk="0" h="384" w="553">
                  <a:moveTo>
                    <a:pt x="413" y="0"/>
                  </a:moveTo>
                  <a:cubicBezTo>
                    <a:pt x="299" y="0"/>
                    <a:pt x="226" y="74"/>
                    <a:pt x="147" y="153"/>
                  </a:cubicBezTo>
                  <a:lnTo>
                    <a:pt x="119" y="181"/>
                  </a:lnTo>
                  <a:cubicBezTo>
                    <a:pt x="0" y="181"/>
                    <a:pt x="0" y="355"/>
                    <a:pt x="119" y="383"/>
                  </a:cubicBezTo>
                  <a:lnTo>
                    <a:pt x="322" y="383"/>
                  </a:lnTo>
                  <a:lnTo>
                    <a:pt x="295" y="356"/>
                  </a:lnTo>
                  <a:lnTo>
                    <a:pt x="295" y="356"/>
                  </a:lnTo>
                  <a:cubicBezTo>
                    <a:pt x="322" y="383"/>
                    <a:pt x="322" y="383"/>
                    <a:pt x="350" y="383"/>
                  </a:cubicBezTo>
                  <a:cubicBezTo>
                    <a:pt x="441" y="265"/>
                    <a:pt x="497" y="153"/>
                    <a:pt x="553" y="34"/>
                  </a:cubicBezTo>
                  <a:cubicBezTo>
                    <a:pt x="525" y="34"/>
                    <a:pt x="497" y="6"/>
                    <a:pt x="469" y="6"/>
                  </a:cubicBezTo>
                  <a:cubicBezTo>
                    <a:pt x="449" y="2"/>
                    <a:pt x="431" y="0"/>
                    <a:pt x="41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79"/>
            <p:cNvSpPr/>
            <p:nvPr/>
          </p:nvSpPr>
          <p:spPr>
            <a:xfrm>
              <a:off x="4809553" y="4480681"/>
              <a:ext cx="9876" cy="10945"/>
            </a:xfrm>
            <a:custGeom>
              <a:rect b="b" l="l" r="r" t="t"/>
              <a:pathLst>
                <a:path extrusionOk="0" h="481" w="434">
                  <a:moveTo>
                    <a:pt x="322" y="0"/>
                  </a:moveTo>
                  <a:cubicBezTo>
                    <a:pt x="287" y="35"/>
                    <a:pt x="259" y="35"/>
                    <a:pt x="259" y="63"/>
                  </a:cubicBezTo>
                  <a:cubicBezTo>
                    <a:pt x="231" y="91"/>
                    <a:pt x="203" y="91"/>
                    <a:pt x="203" y="91"/>
                  </a:cubicBezTo>
                  <a:cubicBezTo>
                    <a:pt x="112" y="147"/>
                    <a:pt x="56" y="210"/>
                    <a:pt x="28" y="294"/>
                  </a:cubicBezTo>
                  <a:cubicBezTo>
                    <a:pt x="0" y="385"/>
                    <a:pt x="56" y="441"/>
                    <a:pt x="112" y="468"/>
                  </a:cubicBezTo>
                  <a:cubicBezTo>
                    <a:pt x="133" y="478"/>
                    <a:pt x="153" y="481"/>
                    <a:pt x="173" y="481"/>
                  </a:cubicBezTo>
                  <a:cubicBezTo>
                    <a:pt x="212" y="481"/>
                    <a:pt x="250" y="468"/>
                    <a:pt x="287" y="468"/>
                  </a:cubicBezTo>
                  <a:lnTo>
                    <a:pt x="406" y="468"/>
                  </a:lnTo>
                  <a:lnTo>
                    <a:pt x="434" y="441"/>
                  </a:lnTo>
                  <a:cubicBezTo>
                    <a:pt x="378" y="294"/>
                    <a:pt x="322" y="147"/>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79"/>
            <p:cNvSpPr/>
            <p:nvPr/>
          </p:nvSpPr>
          <p:spPr>
            <a:xfrm>
              <a:off x="4814810" y="4494675"/>
              <a:ext cx="7964" cy="9876"/>
            </a:xfrm>
            <a:custGeom>
              <a:rect b="b" l="l" r="r" t="t"/>
              <a:pathLst>
                <a:path extrusionOk="0" h="434" w="350">
                  <a:moveTo>
                    <a:pt x="231" y="0"/>
                  </a:moveTo>
                  <a:cubicBezTo>
                    <a:pt x="147" y="28"/>
                    <a:pt x="56" y="84"/>
                    <a:pt x="28" y="175"/>
                  </a:cubicBezTo>
                  <a:cubicBezTo>
                    <a:pt x="0" y="231"/>
                    <a:pt x="0" y="294"/>
                    <a:pt x="56" y="350"/>
                  </a:cubicBezTo>
                  <a:cubicBezTo>
                    <a:pt x="91" y="378"/>
                    <a:pt x="119" y="378"/>
                    <a:pt x="147" y="378"/>
                  </a:cubicBezTo>
                  <a:lnTo>
                    <a:pt x="231" y="378"/>
                  </a:lnTo>
                  <a:cubicBezTo>
                    <a:pt x="266" y="406"/>
                    <a:pt x="294" y="434"/>
                    <a:pt x="350" y="434"/>
                  </a:cubicBezTo>
                  <a:cubicBezTo>
                    <a:pt x="294" y="294"/>
                    <a:pt x="231" y="147"/>
                    <a:pt x="23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79"/>
            <p:cNvSpPr/>
            <p:nvPr/>
          </p:nvSpPr>
          <p:spPr>
            <a:xfrm>
              <a:off x="4818132" y="4507236"/>
              <a:ext cx="11969" cy="9489"/>
            </a:xfrm>
            <a:custGeom>
              <a:rect b="b" l="l" r="r" t="t"/>
              <a:pathLst>
                <a:path extrusionOk="0" h="417" w="526">
                  <a:moveTo>
                    <a:pt x="260" y="1"/>
                  </a:moveTo>
                  <a:cubicBezTo>
                    <a:pt x="204" y="1"/>
                    <a:pt x="148" y="29"/>
                    <a:pt x="85" y="92"/>
                  </a:cubicBezTo>
                  <a:cubicBezTo>
                    <a:pt x="29" y="120"/>
                    <a:pt x="1" y="204"/>
                    <a:pt x="29" y="294"/>
                  </a:cubicBezTo>
                  <a:cubicBezTo>
                    <a:pt x="51" y="362"/>
                    <a:pt x="115" y="416"/>
                    <a:pt x="183" y="416"/>
                  </a:cubicBezTo>
                  <a:cubicBezTo>
                    <a:pt x="199" y="416"/>
                    <a:pt x="215" y="413"/>
                    <a:pt x="232" y="406"/>
                  </a:cubicBezTo>
                  <a:cubicBezTo>
                    <a:pt x="260" y="406"/>
                    <a:pt x="323" y="378"/>
                    <a:pt x="351" y="378"/>
                  </a:cubicBezTo>
                  <a:lnTo>
                    <a:pt x="378" y="378"/>
                  </a:lnTo>
                  <a:cubicBezTo>
                    <a:pt x="406" y="392"/>
                    <a:pt x="436" y="399"/>
                    <a:pt x="462" y="399"/>
                  </a:cubicBezTo>
                  <a:cubicBezTo>
                    <a:pt x="489" y="399"/>
                    <a:pt x="511" y="392"/>
                    <a:pt x="525" y="378"/>
                  </a:cubicBezTo>
                  <a:cubicBezTo>
                    <a:pt x="434" y="266"/>
                    <a:pt x="323" y="120"/>
                    <a:pt x="26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79"/>
            <p:cNvSpPr/>
            <p:nvPr/>
          </p:nvSpPr>
          <p:spPr>
            <a:xfrm>
              <a:off x="4856337" y="4445274"/>
              <a:ext cx="14176" cy="13630"/>
            </a:xfrm>
            <a:custGeom>
              <a:rect b="b" l="l" r="r" t="t"/>
              <a:pathLst>
                <a:path extrusionOk="0" h="599" w="623">
                  <a:moveTo>
                    <a:pt x="277" y="1"/>
                  </a:moveTo>
                  <a:cubicBezTo>
                    <a:pt x="142" y="1"/>
                    <a:pt x="1" y="111"/>
                    <a:pt x="98" y="276"/>
                  </a:cubicBezTo>
                  <a:lnTo>
                    <a:pt x="126" y="304"/>
                  </a:lnTo>
                  <a:lnTo>
                    <a:pt x="154" y="332"/>
                  </a:lnTo>
                  <a:cubicBezTo>
                    <a:pt x="189" y="451"/>
                    <a:pt x="245" y="570"/>
                    <a:pt x="364" y="598"/>
                  </a:cubicBezTo>
                  <a:cubicBezTo>
                    <a:pt x="448" y="507"/>
                    <a:pt x="538" y="423"/>
                    <a:pt x="622" y="367"/>
                  </a:cubicBezTo>
                  <a:cubicBezTo>
                    <a:pt x="622" y="332"/>
                    <a:pt x="622" y="304"/>
                    <a:pt x="594" y="276"/>
                  </a:cubicBezTo>
                  <a:cubicBezTo>
                    <a:pt x="594" y="248"/>
                    <a:pt x="566" y="220"/>
                    <a:pt x="566" y="192"/>
                  </a:cubicBezTo>
                  <a:cubicBezTo>
                    <a:pt x="538" y="102"/>
                    <a:pt x="448" y="46"/>
                    <a:pt x="364" y="18"/>
                  </a:cubicBezTo>
                  <a:cubicBezTo>
                    <a:pt x="337" y="6"/>
                    <a:pt x="307" y="1"/>
                    <a:pt x="27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79"/>
            <p:cNvSpPr/>
            <p:nvPr/>
          </p:nvSpPr>
          <p:spPr>
            <a:xfrm>
              <a:off x="4852674" y="4459906"/>
              <a:ext cx="10513" cy="8215"/>
            </a:xfrm>
            <a:custGeom>
              <a:rect b="b" l="l" r="r" t="t"/>
              <a:pathLst>
                <a:path extrusionOk="0" h="361" w="462">
                  <a:moveTo>
                    <a:pt x="390" y="0"/>
                  </a:moveTo>
                  <a:cubicBezTo>
                    <a:pt x="320" y="0"/>
                    <a:pt x="244" y="28"/>
                    <a:pt x="203" y="74"/>
                  </a:cubicBezTo>
                  <a:cubicBezTo>
                    <a:pt x="175" y="102"/>
                    <a:pt x="140" y="130"/>
                    <a:pt x="140" y="158"/>
                  </a:cubicBezTo>
                  <a:lnTo>
                    <a:pt x="112" y="158"/>
                  </a:lnTo>
                  <a:cubicBezTo>
                    <a:pt x="84" y="186"/>
                    <a:pt x="84" y="186"/>
                    <a:pt x="56" y="186"/>
                  </a:cubicBezTo>
                  <a:cubicBezTo>
                    <a:pt x="0" y="214"/>
                    <a:pt x="0" y="305"/>
                    <a:pt x="56" y="333"/>
                  </a:cubicBezTo>
                  <a:cubicBezTo>
                    <a:pt x="112" y="333"/>
                    <a:pt x="175" y="361"/>
                    <a:pt x="259" y="361"/>
                  </a:cubicBezTo>
                  <a:cubicBezTo>
                    <a:pt x="231" y="305"/>
                    <a:pt x="259" y="249"/>
                    <a:pt x="315" y="214"/>
                  </a:cubicBezTo>
                  <a:lnTo>
                    <a:pt x="350" y="214"/>
                  </a:lnTo>
                  <a:cubicBezTo>
                    <a:pt x="378" y="130"/>
                    <a:pt x="406" y="74"/>
                    <a:pt x="462" y="11"/>
                  </a:cubicBezTo>
                  <a:cubicBezTo>
                    <a:pt x="440" y="4"/>
                    <a:pt x="415" y="0"/>
                    <a:pt x="39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79"/>
            <p:cNvSpPr/>
            <p:nvPr/>
          </p:nvSpPr>
          <p:spPr>
            <a:xfrm>
              <a:off x="4852674" y="4475425"/>
              <a:ext cx="13858" cy="9534"/>
            </a:xfrm>
            <a:custGeom>
              <a:rect b="b" l="l" r="r" t="t"/>
              <a:pathLst>
                <a:path extrusionOk="0" h="419" w="609">
                  <a:moveTo>
                    <a:pt x="434" y="0"/>
                  </a:moveTo>
                  <a:cubicBezTo>
                    <a:pt x="350" y="0"/>
                    <a:pt x="287" y="28"/>
                    <a:pt x="231" y="91"/>
                  </a:cubicBezTo>
                  <a:cubicBezTo>
                    <a:pt x="203" y="119"/>
                    <a:pt x="175" y="175"/>
                    <a:pt x="112" y="203"/>
                  </a:cubicBezTo>
                  <a:cubicBezTo>
                    <a:pt x="0" y="231"/>
                    <a:pt x="0" y="406"/>
                    <a:pt x="112" y="406"/>
                  </a:cubicBezTo>
                  <a:cubicBezTo>
                    <a:pt x="148" y="414"/>
                    <a:pt x="190" y="419"/>
                    <a:pt x="233" y="419"/>
                  </a:cubicBezTo>
                  <a:cubicBezTo>
                    <a:pt x="366" y="419"/>
                    <a:pt x="519" y="378"/>
                    <a:pt x="609" y="294"/>
                  </a:cubicBezTo>
                  <a:cubicBezTo>
                    <a:pt x="525" y="175"/>
                    <a:pt x="462" y="91"/>
                    <a:pt x="43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79"/>
            <p:cNvSpPr/>
            <p:nvPr/>
          </p:nvSpPr>
          <p:spPr>
            <a:xfrm>
              <a:off x="4859819" y="4484003"/>
              <a:ext cx="13403" cy="10695"/>
            </a:xfrm>
            <a:custGeom>
              <a:rect b="b" l="l" r="r" t="t"/>
              <a:pathLst>
                <a:path extrusionOk="0" h="470" w="589">
                  <a:moveTo>
                    <a:pt x="323" y="1"/>
                  </a:moveTo>
                  <a:cubicBezTo>
                    <a:pt x="323" y="29"/>
                    <a:pt x="295" y="29"/>
                    <a:pt x="295" y="29"/>
                  </a:cubicBezTo>
                  <a:cubicBezTo>
                    <a:pt x="295" y="29"/>
                    <a:pt x="232" y="97"/>
                    <a:pt x="233" y="97"/>
                  </a:cubicBezTo>
                  <a:cubicBezTo>
                    <a:pt x="233" y="97"/>
                    <a:pt x="235" y="95"/>
                    <a:pt x="239" y="92"/>
                  </a:cubicBezTo>
                  <a:lnTo>
                    <a:pt x="239" y="92"/>
                  </a:lnTo>
                  <a:cubicBezTo>
                    <a:pt x="228" y="102"/>
                    <a:pt x="211" y="120"/>
                    <a:pt x="211" y="120"/>
                  </a:cubicBezTo>
                  <a:cubicBezTo>
                    <a:pt x="176" y="120"/>
                    <a:pt x="176" y="148"/>
                    <a:pt x="148" y="148"/>
                  </a:cubicBezTo>
                  <a:lnTo>
                    <a:pt x="148" y="176"/>
                  </a:lnTo>
                  <a:lnTo>
                    <a:pt x="120" y="176"/>
                  </a:lnTo>
                  <a:cubicBezTo>
                    <a:pt x="64" y="176"/>
                    <a:pt x="1" y="267"/>
                    <a:pt x="36" y="322"/>
                  </a:cubicBezTo>
                  <a:cubicBezTo>
                    <a:pt x="36" y="413"/>
                    <a:pt x="92" y="441"/>
                    <a:pt x="176" y="469"/>
                  </a:cubicBezTo>
                  <a:cubicBezTo>
                    <a:pt x="267" y="469"/>
                    <a:pt x="351" y="469"/>
                    <a:pt x="441" y="441"/>
                  </a:cubicBezTo>
                  <a:cubicBezTo>
                    <a:pt x="497" y="413"/>
                    <a:pt x="560" y="378"/>
                    <a:pt x="588" y="322"/>
                  </a:cubicBezTo>
                  <a:cubicBezTo>
                    <a:pt x="560" y="267"/>
                    <a:pt x="525" y="204"/>
                    <a:pt x="497" y="148"/>
                  </a:cubicBezTo>
                  <a:cubicBezTo>
                    <a:pt x="441" y="120"/>
                    <a:pt x="385" y="64"/>
                    <a:pt x="35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79"/>
            <p:cNvSpPr/>
            <p:nvPr/>
          </p:nvSpPr>
          <p:spPr>
            <a:xfrm>
              <a:off x="4866509" y="4484640"/>
              <a:ext cx="23" cy="23"/>
            </a:xfrm>
            <a:custGeom>
              <a:rect b="b" l="l" r="r" t="t"/>
              <a:pathLst>
                <a:path extrusionOk="0" h="1" w="1">
                  <a:moveTo>
                    <a:pt x="1" y="1"/>
                  </a:moveTo>
                  <a:lnTo>
                    <a:pt x="1" y="1"/>
                  </a:lnTo>
                  <a:close/>
                  <a:moveTo>
                    <a:pt x="1" y="1"/>
                  </a:moveTo>
                  <a:lnTo>
                    <a:pt x="1"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79"/>
            <p:cNvSpPr/>
            <p:nvPr/>
          </p:nvSpPr>
          <p:spPr>
            <a:xfrm>
              <a:off x="4863050" y="4494675"/>
              <a:ext cx="16679" cy="13676"/>
            </a:xfrm>
            <a:custGeom>
              <a:rect b="b" l="l" r="r" t="t"/>
              <a:pathLst>
                <a:path extrusionOk="0" h="601" w="733">
                  <a:moveTo>
                    <a:pt x="530" y="0"/>
                  </a:moveTo>
                  <a:cubicBezTo>
                    <a:pt x="383" y="0"/>
                    <a:pt x="243" y="147"/>
                    <a:pt x="125" y="259"/>
                  </a:cubicBezTo>
                  <a:cubicBezTo>
                    <a:pt x="0" y="407"/>
                    <a:pt x="107" y="601"/>
                    <a:pt x="283" y="601"/>
                  </a:cubicBezTo>
                  <a:cubicBezTo>
                    <a:pt x="314" y="601"/>
                    <a:pt x="348" y="595"/>
                    <a:pt x="383" y="581"/>
                  </a:cubicBezTo>
                  <a:cubicBezTo>
                    <a:pt x="446" y="553"/>
                    <a:pt x="474" y="525"/>
                    <a:pt x="530" y="497"/>
                  </a:cubicBezTo>
                  <a:cubicBezTo>
                    <a:pt x="621" y="434"/>
                    <a:pt x="677" y="406"/>
                    <a:pt x="733" y="350"/>
                  </a:cubicBezTo>
                  <a:cubicBezTo>
                    <a:pt x="677" y="231"/>
                    <a:pt x="593" y="119"/>
                    <a:pt x="53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79"/>
            <p:cNvSpPr/>
            <p:nvPr/>
          </p:nvSpPr>
          <p:spPr>
            <a:xfrm>
              <a:off x="4871765" y="4504733"/>
              <a:ext cx="11946" cy="11378"/>
            </a:xfrm>
            <a:custGeom>
              <a:rect b="b" l="l" r="r" t="t"/>
              <a:pathLst>
                <a:path extrusionOk="0" h="500" w="525">
                  <a:moveTo>
                    <a:pt x="337" y="1"/>
                  </a:moveTo>
                  <a:cubicBezTo>
                    <a:pt x="315" y="1"/>
                    <a:pt x="294" y="9"/>
                    <a:pt x="266" y="27"/>
                  </a:cubicBezTo>
                  <a:cubicBezTo>
                    <a:pt x="238" y="27"/>
                    <a:pt x="238" y="27"/>
                    <a:pt x="210" y="55"/>
                  </a:cubicBezTo>
                  <a:lnTo>
                    <a:pt x="175" y="55"/>
                  </a:lnTo>
                  <a:cubicBezTo>
                    <a:pt x="147" y="83"/>
                    <a:pt x="119" y="83"/>
                    <a:pt x="119" y="111"/>
                  </a:cubicBezTo>
                  <a:cubicBezTo>
                    <a:pt x="91" y="111"/>
                    <a:pt x="63" y="139"/>
                    <a:pt x="63" y="167"/>
                  </a:cubicBezTo>
                  <a:cubicBezTo>
                    <a:pt x="35" y="202"/>
                    <a:pt x="0" y="286"/>
                    <a:pt x="35" y="341"/>
                  </a:cubicBezTo>
                  <a:cubicBezTo>
                    <a:pt x="35" y="376"/>
                    <a:pt x="91" y="432"/>
                    <a:pt x="119" y="460"/>
                  </a:cubicBezTo>
                  <a:cubicBezTo>
                    <a:pt x="159" y="480"/>
                    <a:pt x="202" y="500"/>
                    <a:pt x="243" y="500"/>
                  </a:cubicBezTo>
                  <a:cubicBezTo>
                    <a:pt x="261" y="500"/>
                    <a:pt x="278" y="497"/>
                    <a:pt x="294" y="488"/>
                  </a:cubicBezTo>
                  <a:cubicBezTo>
                    <a:pt x="350" y="460"/>
                    <a:pt x="385" y="460"/>
                    <a:pt x="441" y="432"/>
                  </a:cubicBezTo>
                  <a:cubicBezTo>
                    <a:pt x="497" y="404"/>
                    <a:pt x="525" y="341"/>
                    <a:pt x="525" y="286"/>
                  </a:cubicBezTo>
                  <a:cubicBezTo>
                    <a:pt x="497" y="230"/>
                    <a:pt x="469" y="139"/>
                    <a:pt x="441" y="83"/>
                  </a:cubicBezTo>
                  <a:cubicBezTo>
                    <a:pt x="441" y="55"/>
                    <a:pt x="413" y="55"/>
                    <a:pt x="413" y="27"/>
                  </a:cubicBezTo>
                  <a:cubicBezTo>
                    <a:pt x="381" y="9"/>
                    <a:pt x="359" y="1"/>
                    <a:pt x="33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79"/>
            <p:cNvSpPr/>
            <p:nvPr/>
          </p:nvSpPr>
          <p:spPr>
            <a:xfrm>
              <a:off x="4664285" y="4144999"/>
              <a:ext cx="11651" cy="23233"/>
            </a:xfrm>
            <a:custGeom>
              <a:rect b="b" l="l" r="r" t="t"/>
              <a:pathLst>
                <a:path extrusionOk="0" h="1021" w="512">
                  <a:moveTo>
                    <a:pt x="35" y="1"/>
                  </a:moveTo>
                  <a:cubicBezTo>
                    <a:pt x="14" y="1"/>
                    <a:pt x="0" y="20"/>
                    <a:pt x="0" y="40"/>
                  </a:cubicBezTo>
                  <a:cubicBezTo>
                    <a:pt x="63" y="159"/>
                    <a:pt x="91" y="306"/>
                    <a:pt x="119" y="418"/>
                  </a:cubicBezTo>
                  <a:cubicBezTo>
                    <a:pt x="175" y="537"/>
                    <a:pt x="322" y="767"/>
                    <a:pt x="294" y="914"/>
                  </a:cubicBezTo>
                  <a:cubicBezTo>
                    <a:pt x="294" y="942"/>
                    <a:pt x="294" y="977"/>
                    <a:pt x="322" y="1005"/>
                  </a:cubicBezTo>
                  <a:cubicBezTo>
                    <a:pt x="347" y="1016"/>
                    <a:pt x="369" y="1020"/>
                    <a:pt x="386" y="1020"/>
                  </a:cubicBezTo>
                  <a:cubicBezTo>
                    <a:pt x="511" y="1020"/>
                    <a:pt x="465" y="791"/>
                    <a:pt x="441" y="711"/>
                  </a:cubicBezTo>
                  <a:cubicBezTo>
                    <a:pt x="378" y="565"/>
                    <a:pt x="294" y="453"/>
                    <a:pt x="238" y="306"/>
                  </a:cubicBezTo>
                  <a:cubicBezTo>
                    <a:pt x="203" y="187"/>
                    <a:pt x="147" y="68"/>
                    <a:pt x="63" y="12"/>
                  </a:cubicBezTo>
                  <a:cubicBezTo>
                    <a:pt x="53" y="4"/>
                    <a:pt x="43" y="1"/>
                    <a:pt x="35" y="1"/>
                  </a:cubicBezTo>
                  <a:close/>
                </a:path>
              </a:pathLst>
            </a:custGeom>
            <a:solidFill>
              <a:srgbClr val="BCB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79"/>
            <p:cNvSpPr/>
            <p:nvPr/>
          </p:nvSpPr>
          <p:spPr>
            <a:xfrm>
              <a:off x="5012414" y="4155922"/>
              <a:ext cx="15929" cy="11537"/>
            </a:xfrm>
            <a:custGeom>
              <a:rect b="b" l="l" r="r" t="t"/>
              <a:pathLst>
                <a:path extrusionOk="0" h="507" w="700">
                  <a:moveTo>
                    <a:pt x="287" y="1"/>
                  </a:moveTo>
                  <a:cubicBezTo>
                    <a:pt x="203" y="29"/>
                    <a:pt x="112" y="85"/>
                    <a:pt x="84" y="147"/>
                  </a:cubicBezTo>
                  <a:lnTo>
                    <a:pt x="57" y="175"/>
                  </a:lnTo>
                  <a:lnTo>
                    <a:pt x="57" y="203"/>
                  </a:lnTo>
                  <a:cubicBezTo>
                    <a:pt x="1" y="350"/>
                    <a:pt x="112" y="434"/>
                    <a:pt x="231" y="462"/>
                  </a:cubicBezTo>
                  <a:cubicBezTo>
                    <a:pt x="285" y="491"/>
                    <a:pt x="338" y="506"/>
                    <a:pt x="388" y="506"/>
                  </a:cubicBezTo>
                  <a:cubicBezTo>
                    <a:pt x="447" y="506"/>
                    <a:pt x="503" y="484"/>
                    <a:pt x="553" y="434"/>
                  </a:cubicBezTo>
                  <a:cubicBezTo>
                    <a:pt x="700" y="350"/>
                    <a:pt x="700" y="147"/>
                    <a:pt x="581" y="57"/>
                  </a:cubicBezTo>
                  <a:cubicBezTo>
                    <a:pt x="525" y="57"/>
                    <a:pt x="497" y="29"/>
                    <a:pt x="434" y="29"/>
                  </a:cubicBezTo>
                  <a:cubicBezTo>
                    <a:pt x="378" y="1"/>
                    <a:pt x="322" y="1"/>
                    <a:pt x="2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79"/>
            <p:cNvSpPr/>
            <p:nvPr/>
          </p:nvSpPr>
          <p:spPr>
            <a:xfrm>
              <a:off x="4842639" y="4538957"/>
              <a:ext cx="10058" cy="6167"/>
            </a:xfrm>
            <a:custGeom>
              <a:rect b="b" l="l" r="r" t="t"/>
              <a:pathLst>
                <a:path extrusionOk="0" h="271" w="442">
                  <a:moveTo>
                    <a:pt x="279" y="1"/>
                  </a:moveTo>
                  <a:cubicBezTo>
                    <a:pt x="247" y="1"/>
                    <a:pt x="220" y="17"/>
                    <a:pt x="203" y="33"/>
                  </a:cubicBezTo>
                  <a:lnTo>
                    <a:pt x="176" y="33"/>
                  </a:lnTo>
                  <a:lnTo>
                    <a:pt x="176" y="61"/>
                  </a:lnTo>
                  <a:lnTo>
                    <a:pt x="120" y="61"/>
                  </a:lnTo>
                  <a:cubicBezTo>
                    <a:pt x="120" y="96"/>
                    <a:pt x="92" y="96"/>
                    <a:pt x="92" y="96"/>
                  </a:cubicBezTo>
                  <a:cubicBezTo>
                    <a:pt x="1" y="96"/>
                    <a:pt x="1" y="236"/>
                    <a:pt x="92" y="236"/>
                  </a:cubicBezTo>
                  <a:cubicBezTo>
                    <a:pt x="120" y="236"/>
                    <a:pt x="148" y="208"/>
                    <a:pt x="148" y="208"/>
                  </a:cubicBezTo>
                  <a:lnTo>
                    <a:pt x="176" y="208"/>
                  </a:lnTo>
                  <a:cubicBezTo>
                    <a:pt x="203" y="236"/>
                    <a:pt x="266" y="236"/>
                    <a:pt x="294" y="236"/>
                  </a:cubicBezTo>
                  <a:cubicBezTo>
                    <a:pt x="322" y="271"/>
                    <a:pt x="350" y="271"/>
                    <a:pt x="378" y="271"/>
                  </a:cubicBezTo>
                  <a:cubicBezTo>
                    <a:pt x="406" y="271"/>
                    <a:pt x="441" y="208"/>
                    <a:pt x="441" y="180"/>
                  </a:cubicBezTo>
                  <a:cubicBezTo>
                    <a:pt x="441" y="152"/>
                    <a:pt x="441" y="124"/>
                    <a:pt x="406" y="96"/>
                  </a:cubicBezTo>
                  <a:lnTo>
                    <a:pt x="378" y="96"/>
                  </a:lnTo>
                  <a:cubicBezTo>
                    <a:pt x="378" y="61"/>
                    <a:pt x="350" y="33"/>
                    <a:pt x="350" y="33"/>
                  </a:cubicBezTo>
                  <a:cubicBezTo>
                    <a:pt x="327" y="10"/>
                    <a:pt x="302" y="1"/>
                    <a:pt x="2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79"/>
            <p:cNvSpPr/>
            <p:nvPr/>
          </p:nvSpPr>
          <p:spPr>
            <a:xfrm>
              <a:off x="4853948" y="4534178"/>
              <a:ext cx="11127" cy="8374"/>
            </a:xfrm>
            <a:custGeom>
              <a:rect b="b" l="l" r="r" t="t"/>
              <a:pathLst>
                <a:path extrusionOk="0" h="368" w="489">
                  <a:moveTo>
                    <a:pt x="144" y="1"/>
                  </a:moveTo>
                  <a:cubicBezTo>
                    <a:pt x="135" y="1"/>
                    <a:pt x="127" y="4"/>
                    <a:pt x="119" y="12"/>
                  </a:cubicBezTo>
                  <a:cubicBezTo>
                    <a:pt x="119" y="12"/>
                    <a:pt x="84" y="40"/>
                    <a:pt x="56" y="40"/>
                  </a:cubicBezTo>
                  <a:cubicBezTo>
                    <a:pt x="28" y="68"/>
                    <a:pt x="0" y="131"/>
                    <a:pt x="28" y="159"/>
                  </a:cubicBezTo>
                  <a:lnTo>
                    <a:pt x="28" y="187"/>
                  </a:lnTo>
                  <a:cubicBezTo>
                    <a:pt x="28" y="215"/>
                    <a:pt x="56" y="243"/>
                    <a:pt x="56" y="243"/>
                  </a:cubicBezTo>
                  <a:cubicBezTo>
                    <a:pt x="84" y="243"/>
                    <a:pt x="84" y="243"/>
                    <a:pt x="84" y="271"/>
                  </a:cubicBezTo>
                  <a:lnTo>
                    <a:pt x="119" y="306"/>
                  </a:lnTo>
                  <a:cubicBezTo>
                    <a:pt x="147" y="306"/>
                    <a:pt x="147" y="334"/>
                    <a:pt x="147" y="334"/>
                  </a:cubicBezTo>
                  <a:cubicBezTo>
                    <a:pt x="155" y="342"/>
                    <a:pt x="163" y="346"/>
                    <a:pt x="172" y="346"/>
                  </a:cubicBezTo>
                  <a:cubicBezTo>
                    <a:pt x="191" y="346"/>
                    <a:pt x="211" y="326"/>
                    <a:pt x="231" y="306"/>
                  </a:cubicBezTo>
                  <a:lnTo>
                    <a:pt x="259" y="306"/>
                  </a:lnTo>
                  <a:cubicBezTo>
                    <a:pt x="294" y="334"/>
                    <a:pt x="294" y="334"/>
                    <a:pt x="322" y="362"/>
                  </a:cubicBezTo>
                  <a:cubicBezTo>
                    <a:pt x="329" y="366"/>
                    <a:pt x="338" y="368"/>
                    <a:pt x="347" y="368"/>
                  </a:cubicBezTo>
                  <a:cubicBezTo>
                    <a:pt x="406" y="368"/>
                    <a:pt x="488" y="294"/>
                    <a:pt x="434" y="215"/>
                  </a:cubicBezTo>
                  <a:cubicBezTo>
                    <a:pt x="406" y="159"/>
                    <a:pt x="322" y="131"/>
                    <a:pt x="259" y="68"/>
                  </a:cubicBezTo>
                  <a:cubicBezTo>
                    <a:pt x="231" y="40"/>
                    <a:pt x="231" y="40"/>
                    <a:pt x="203" y="40"/>
                  </a:cubicBezTo>
                  <a:cubicBezTo>
                    <a:pt x="183" y="21"/>
                    <a:pt x="163" y="1"/>
                    <a:pt x="1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79"/>
            <p:cNvSpPr/>
            <p:nvPr/>
          </p:nvSpPr>
          <p:spPr>
            <a:xfrm>
              <a:off x="4897069" y="4531743"/>
              <a:ext cx="10308" cy="6144"/>
            </a:xfrm>
            <a:custGeom>
              <a:rect b="b" l="l" r="r" t="t"/>
              <a:pathLst>
                <a:path extrusionOk="0" h="270" w="453">
                  <a:moveTo>
                    <a:pt x="147" y="1"/>
                  </a:moveTo>
                  <a:cubicBezTo>
                    <a:pt x="84" y="1"/>
                    <a:pt x="0" y="63"/>
                    <a:pt x="28" y="147"/>
                  </a:cubicBezTo>
                  <a:cubicBezTo>
                    <a:pt x="56" y="203"/>
                    <a:pt x="112" y="238"/>
                    <a:pt x="147" y="238"/>
                  </a:cubicBezTo>
                  <a:lnTo>
                    <a:pt x="231" y="238"/>
                  </a:lnTo>
                  <a:cubicBezTo>
                    <a:pt x="259" y="238"/>
                    <a:pt x="259" y="238"/>
                    <a:pt x="287" y="266"/>
                  </a:cubicBezTo>
                  <a:cubicBezTo>
                    <a:pt x="297" y="269"/>
                    <a:pt x="307" y="270"/>
                    <a:pt x="316" y="270"/>
                  </a:cubicBezTo>
                  <a:cubicBezTo>
                    <a:pt x="414" y="270"/>
                    <a:pt x="452" y="143"/>
                    <a:pt x="350" y="91"/>
                  </a:cubicBezTo>
                  <a:cubicBezTo>
                    <a:pt x="350" y="63"/>
                    <a:pt x="322" y="63"/>
                    <a:pt x="322" y="63"/>
                  </a:cubicBezTo>
                  <a:lnTo>
                    <a:pt x="231" y="63"/>
                  </a:lnTo>
                  <a:cubicBezTo>
                    <a:pt x="231" y="29"/>
                    <a:pt x="203" y="1"/>
                    <a:pt x="2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79"/>
            <p:cNvSpPr/>
            <p:nvPr/>
          </p:nvSpPr>
          <p:spPr>
            <a:xfrm>
              <a:off x="4906285" y="4523369"/>
              <a:ext cx="7987" cy="7759"/>
            </a:xfrm>
            <a:custGeom>
              <a:rect b="b" l="l" r="r" t="t"/>
              <a:pathLst>
                <a:path extrusionOk="0" h="341" w="351">
                  <a:moveTo>
                    <a:pt x="76" y="1"/>
                  </a:moveTo>
                  <a:cubicBezTo>
                    <a:pt x="58" y="1"/>
                    <a:pt x="40" y="7"/>
                    <a:pt x="29" y="19"/>
                  </a:cubicBezTo>
                  <a:cubicBezTo>
                    <a:pt x="1" y="47"/>
                    <a:pt x="1" y="47"/>
                    <a:pt x="1" y="82"/>
                  </a:cubicBezTo>
                  <a:lnTo>
                    <a:pt x="1" y="110"/>
                  </a:lnTo>
                  <a:lnTo>
                    <a:pt x="1" y="166"/>
                  </a:lnTo>
                  <a:lnTo>
                    <a:pt x="29" y="194"/>
                  </a:lnTo>
                  <a:lnTo>
                    <a:pt x="29" y="222"/>
                  </a:lnTo>
                  <a:lnTo>
                    <a:pt x="29" y="257"/>
                  </a:lnTo>
                  <a:cubicBezTo>
                    <a:pt x="29" y="285"/>
                    <a:pt x="57" y="285"/>
                    <a:pt x="29" y="285"/>
                  </a:cubicBezTo>
                  <a:cubicBezTo>
                    <a:pt x="48" y="304"/>
                    <a:pt x="72" y="324"/>
                    <a:pt x="103" y="324"/>
                  </a:cubicBezTo>
                  <a:cubicBezTo>
                    <a:pt x="117" y="324"/>
                    <a:pt x="131" y="321"/>
                    <a:pt x="147" y="313"/>
                  </a:cubicBezTo>
                  <a:cubicBezTo>
                    <a:pt x="175" y="341"/>
                    <a:pt x="175" y="341"/>
                    <a:pt x="203" y="341"/>
                  </a:cubicBezTo>
                  <a:lnTo>
                    <a:pt x="231" y="313"/>
                  </a:lnTo>
                  <a:lnTo>
                    <a:pt x="266" y="313"/>
                  </a:lnTo>
                  <a:cubicBezTo>
                    <a:pt x="266" y="313"/>
                    <a:pt x="294" y="313"/>
                    <a:pt x="294" y="285"/>
                  </a:cubicBezTo>
                  <a:cubicBezTo>
                    <a:pt x="322" y="285"/>
                    <a:pt x="350" y="257"/>
                    <a:pt x="350" y="222"/>
                  </a:cubicBezTo>
                  <a:cubicBezTo>
                    <a:pt x="350" y="194"/>
                    <a:pt x="350" y="138"/>
                    <a:pt x="322" y="110"/>
                  </a:cubicBezTo>
                  <a:cubicBezTo>
                    <a:pt x="266" y="82"/>
                    <a:pt x="203" y="47"/>
                    <a:pt x="147" y="47"/>
                  </a:cubicBezTo>
                  <a:cubicBezTo>
                    <a:pt x="131" y="14"/>
                    <a:pt x="103" y="1"/>
                    <a:pt x="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79"/>
            <p:cNvSpPr/>
            <p:nvPr/>
          </p:nvSpPr>
          <p:spPr>
            <a:xfrm>
              <a:off x="4886397" y="4440883"/>
              <a:ext cx="4642" cy="6713"/>
            </a:xfrm>
            <a:custGeom>
              <a:rect b="b" l="l" r="r" t="t"/>
              <a:pathLst>
                <a:path extrusionOk="0" h="295" w="204">
                  <a:moveTo>
                    <a:pt x="83" y="0"/>
                  </a:moveTo>
                  <a:cubicBezTo>
                    <a:pt x="60" y="0"/>
                    <a:pt x="40" y="11"/>
                    <a:pt x="29" y="36"/>
                  </a:cubicBezTo>
                  <a:cubicBezTo>
                    <a:pt x="1" y="64"/>
                    <a:pt x="1" y="92"/>
                    <a:pt x="1" y="120"/>
                  </a:cubicBezTo>
                  <a:cubicBezTo>
                    <a:pt x="29" y="148"/>
                    <a:pt x="29" y="148"/>
                    <a:pt x="57" y="148"/>
                  </a:cubicBezTo>
                  <a:lnTo>
                    <a:pt x="57" y="176"/>
                  </a:lnTo>
                  <a:cubicBezTo>
                    <a:pt x="57" y="211"/>
                    <a:pt x="57" y="211"/>
                    <a:pt x="92" y="239"/>
                  </a:cubicBezTo>
                  <a:cubicBezTo>
                    <a:pt x="92" y="267"/>
                    <a:pt x="119" y="295"/>
                    <a:pt x="147" y="295"/>
                  </a:cubicBezTo>
                  <a:cubicBezTo>
                    <a:pt x="175" y="267"/>
                    <a:pt x="203" y="239"/>
                    <a:pt x="203" y="211"/>
                  </a:cubicBezTo>
                  <a:cubicBezTo>
                    <a:pt x="203" y="176"/>
                    <a:pt x="203" y="120"/>
                    <a:pt x="175" y="64"/>
                  </a:cubicBezTo>
                  <a:cubicBezTo>
                    <a:pt x="158" y="26"/>
                    <a:pt x="118" y="0"/>
                    <a:pt x="83" y="0"/>
                  </a:cubicBezTo>
                  <a:close/>
                </a:path>
              </a:pathLst>
            </a:custGeom>
            <a:solidFill>
              <a:srgbClr val="BCB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79"/>
            <p:cNvSpPr/>
            <p:nvPr/>
          </p:nvSpPr>
          <p:spPr>
            <a:xfrm>
              <a:off x="5005087" y="4152577"/>
              <a:ext cx="26601" cy="16839"/>
            </a:xfrm>
            <a:custGeom>
              <a:rect b="b" l="l" r="r" t="t"/>
              <a:pathLst>
                <a:path extrusionOk="0" h="740" w="1169">
                  <a:moveTo>
                    <a:pt x="668" y="187"/>
                  </a:moveTo>
                  <a:cubicBezTo>
                    <a:pt x="733" y="187"/>
                    <a:pt x="797" y="203"/>
                    <a:pt x="847" y="232"/>
                  </a:cubicBezTo>
                  <a:cubicBezTo>
                    <a:pt x="903" y="259"/>
                    <a:pt x="959" y="322"/>
                    <a:pt x="959" y="378"/>
                  </a:cubicBezTo>
                  <a:lnTo>
                    <a:pt x="959" y="406"/>
                  </a:lnTo>
                  <a:cubicBezTo>
                    <a:pt x="959" y="469"/>
                    <a:pt x="931" y="497"/>
                    <a:pt x="875" y="525"/>
                  </a:cubicBezTo>
                  <a:cubicBezTo>
                    <a:pt x="816" y="573"/>
                    <a:pt x="716" y="601"/>
                    <a:pt x="620" y="601"/>
                  </a:cubicBezTo>
                  <a:cubicBezTo>
                    <a:pt x="477" y="601"/>
                    <a:pt x="345" y="538"/>
                    <a:pt x="379" y="378"/>
                  </a:cubicBezTo>
                  <a:cubicBezTo>
                    <a:pt x="415" y="245"/>
                    <a:pt x="543" y="187"/>
                    <a:pt x="668" y="187"/>
                  </a:cubicBezTo>
                  <a:close/>
                  <a:moveTo>
                    <a:pt x="700" y="1"/>
                  </a:moveTo>
                  <a:cubicBezTo>
                    <a:pt x="644" y="1"/>
                    <a:pt x="553" y="1"/>
                    <a:pt x="497" y="29"/>
                  </a:cubicBezTo>
                  <a:cubicBezTo>
                    <a:pt x="406" y="57"/>
                    <a:pt x="323" y="85"/>
                    <a:pt x="260" y="148"/>
                  </a:cubicBezTo>
                  <a:cubicBezTo>
                    <a:pt x="120" y="259"/>
                    <a:pt x="1" y="525"/>
                    <a:pt x="148" y="700"/>
                  </a:cubicBezTo>
                  <a:cubicBezTo>
                    <a:pt x="148" y="708"/>
                    <a:pt x="153" y="712"/>
                    <a:pt x="159" y="712"/>
                  </a:cubicBezTo>
                  <a:cubicBezTo>
                    <a:pt x="176" y="712"/>
                    <a:pt x="204" y="692"/>
                    <a:pt x="204" y="672"/>
                  </a:cubicBezTo>
                  <a:cubicBezTo>
                    <a:pt x="176" y="553"/>
                    <a:pt x="176" y="469"/>
                    <a:pt x="204" y="350"/>
                  </a:cubicBezTo>
                  <a:lnTo>
                    <a:pt x="204" y="378"/>
                  </a:lnTo>
                  <a:cubicBezTo>
                    <a:pt x="204" y="609"/>
                    <a:pt x="497" y="728"/>
                    <a:pt x="672" y="728"/>
                  </a:cubicBezTo>
                  <a:cubicBezTo>
                    <a:pt x="847" y="728"/>
                    <a:pt x="1022" y="644"/>
                    <a:pt x="1050" y="497"/>
                  </a:cubicBezTo>
                  <a:lnTo>
                    <a:pt x="1050" y="700"/>
                  </a:lnTo>
                  <a:cubicBezTo>
                    <a:pt x="1030" y="720"/>
                    <a:pt x="1052" y="740"/>
                    <a:pt x="1077" y="740"/>
                  </a:cubicBezTo>
                  <a:cubicBezTo>
                    <a:pt x="1087" y="740"/>
                    <a:pt x="1098" y="736"/>
                    <a:pt x="1106" y="728"/>
                  </a:cubicBezTo>
                  <a:cubicBezTo>
                    <a:pt x="1169" y="609"/>
                    <a:pt x="1169" y="350"/>
                    <a:pt x="1022" y="259"/>
                  </a:cubicBezTo>
                  <a:cubicBezTo>
                    <a:pt x="1022" y="232"/>
                    <a:pt x="1022" y="204"/>
                    <a:pt x="994" y="176"/>
                  </a:cubicBezTo>
                  <a:cubicBezTo>
                    <a:pt x="931" y="120"/>
                    <a:pt x="784" y="29"/>
                    <a:pt x="7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79"/>
            <p:cNvSpPr/>
            <p:nvPr/>
          </p:nvSpPr>
          <p:spPr>
            <a:xfrm>
              <a:off x="5002402" y="4159904"/>
              <a:ext cx="10035" cy="15291"/>
            </a:xfrm>
            <a:custGeom>
              <a:rect b="b" l="l" r="r" t="t"/>
              <a:pathLst>
                <a:path extrusionOk="0" h="672" w="441">
                  <a:moveTo>
                    <a:pt x="119" y="0"/>
                  </a:moveTo>
                  <a:cubicBezTo>
                    <a:pt x="28" y="147"/>
                    <a:pt x="0" y="287"/>
                    <a:pt x="63" y="462"/>
                  </a:cubicBezTo>
                  <a:cubicBezTo>
                    <a:pt x="91" y="609"/>
                    <a:pt x="266" y="609"/>
                    <a:pt x="378" y="672"/>
                  </a:cubicBezTo>
                  <a:cubicBezTo>
                    <a:pt x="413" y="672"/>
                    <a:pt x="441" y="637"/>
                    <a:pt x="413" y="609"/>
                  </a:cubicBezTo>
                  <a:cubicBezTo>
                    <a:pt x="294" y="553"/>
                    <a:pt x="147" y="525"/>
                    <a:pt x="119" y="406"/>
                  </a:cubicBezTo>
                  <a:cubicBezTo>
                    <a:pt x="63" y="287"/>
                    <a:pt x="91" y="147"/>
                    <a:pt x="1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79"/>
            <p:cNvSpPr/>
            <p:nvPr/>
          </p:nvSpPr>
          <p:spPr>
            <a:xfrm>
              <a:off x="5031665" y="4157992"/>
              <a:ext cx="2571" cy="10786"/>
            </a:xfrm>
            <a:custGeom>
              <a:rect b="b" l="l" r="r" t="t"/>
              <a:pathLst>
                <a:path extrusionOk="0" h="474" w="113">
                  <a:moveTo>
                    <a:pt x="4" y="1"/>
                  </a:moveTo>
                  <a:cubicBezTo>
                    <a:pt x="1" y="1"/>
                    <a:pt x="1" y="8"/>
                    <a:pt x="1" y="21"/>
                  </a:cubicBezTo>
                  <a:cubicBezTo>
                    <a:pt x="57" y="140"/>
                    <a:pt x="57" y="287"/>
                    <a:pt x="1" y="434"/>
                  </a:cubicBezTo>
                  <a:cubicBezTo>
                    <a:pt x="1" y="454"/>
                    <a:pt x="15" y="474"/>
                    <a:pt x="33" y="474"/>
                  </a:cubicBezTo>
                  <a:cubicBezTo>
                    <a:pt x="40" y="474"/>
                    <a:pt x="48" y="470"/>
                    <a:pt x="57" y="462"/>
                  </a:cubicBezTo>
                  <a:cubicBezTo>
                    <a:pt x="113" y="406"/>
                    <a:pt x="113" y="315"/>
                    <a:pt x="113" y="259"/>
                  </a:cubicBezTo>
                  <a:cubicBezTo>
                    <a:pt x="113" y="140"/>
                    <a:pt x="85" y="84"/>
                    <a:pt x="29" y="21"/>
                  </a:cubicBezTo>
                  <a:cubicBezTo>
                    <a:pt x="15" y="8"/>
                    <a:pt x="8" y="1"/>
                    <a:pt x="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79"/>
            <p:cNvSpPr/>
            <p:nvPr/>
          </p:nvSpPr>
          <p:spPr>
            <a:xfrm>
              <a:off x="4926173" y="4312340"/>
              <a:ext cx="9261" cy="15542"/>
            </a:xfrm>
            <a:custGeom>
              <a:rect b="b" l="l" r="r" t="t"/>
              <a:pathLst>
                <a:path extrusionOk="0" h="683" w="407">
                  <a:moveTo>
                    <a:pt x="378" y="0"/>
                  </a:moveTo>
                  <a:cubicBezTo>
                    <a:pt x="322" y="119"/>
                    <a:pt x="266" y="231"/>
                    <a:pt x="203" y="350"/>
                  </a:cubicBezTo>
                  <a:cubicBezTo>
                    <a:pt x="148" y="441"/>
                    <a:pt x="57" y="525"/>
                    <a:pt x="1" y="643"/>
                  </a:cubicBezTo>
                  <a:cubicBezTo>
                    <a:pt x="1" y="663"/>
                    <a:pt x="15" y="683"/>
                    <a:pt x="33" y="683"/>
                  </a:cubicBezTo>
                  <a:cubicBezTo>
                    <a:pt x="40" y="683"/>
                    <a:pt x="48" y="680"/>
                    <a:pt x="57" y="671"/>
                  </a:cubicBezTo>
                  <a:cubicBezTo>
                    <a:pt x="120" y="580"/>
                    <a:pt x="203" y="497"/>
                    <a:pt x="266" y="378"/>
                  </a:cubicBezTo>
                  <a:cubicBezTo>
                    <a:pt x="322" y="266"/>
                    <a:pt x="350" y="147"/>
                    <a:pt x="4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79"/>
            <p:cNvSpPr/>
            <p:nvPr/>
          </p:nvSpPr>
          <p:spPr>
            <a:xfrm>
              <a:off x="4637867" y="4124110"/>
              <a:ext cx="459378" cy="423197"/>
            </a:xfrm>
            <a:custGeom>
              <a:rect b="b" l="l" r="r" t="t"/>
              <a:pathLst>
                <a:path extrusionOk="0" h="18598" w="20188">
                  <a:moveTo>
                    <a:pt x="15433" y="491"/>
                  </a:moveTo>
                  <a:cubicBezTo>
                    <a:pt x="15444" y="491"/>
                    <a:pt x="15464" y="501"/>
                    <a:pt x="15496" y="525"/>
                  </a:cubicBezTo>
                  <a:cubicBezTo>
                    <a:pt x="15524" y="553"/>
                    <a:pt x="15587" y="553"/>
                    <a:pt x="15614" y="581"/>
                  </a:cubicBezTo>
                  <a:cubicBezTo>
                    <a:pt x="15698" y="608"/>
                    <a:pt x="15761" y="608"/>
                    <a:pt x="15845" y="636"/>
                  </a:cubicBezTo>
                  <a:cubicBezTo>
                    <a:pt x="15992" y="699"/>
                    <a:pt x="16167" y="755"/>
                    <a:pt x="16314" y="811"/>
                  </a:cubicBezTo>
                  <a:cubicBezTo>
                    <a:pt x="16342" y="846"/>
                    <a:pt x="16370" y="846"/>
                    <a:pt x="16398" y="846"/>
                  </a:cubicBezTo>
                  <a:cubicBezTo>
                    <a:pt x="16398" y="874"/>
                    <a:pt x="16370" y="874"/>
                    <a:pt x="16342" y="874"/>
                  </a:cubicBezTo>
                  <a:cubicBezTo>
                    <a:pt x="16258" y="930"/>
                    <a:pt x="16195" y="986"/>
                    <a:pt x="16139" y="1049"/>
                  </a:cubicBezTo>
                  <a:cubicBezTo>
                    <a:pt x="16048" y="1105"/>
                    <a:pt x="15964" y="1133"/>
                    <a:pt x="15873" y="1161"/>
                  </a:cubicBezTo>
                  <a:cubicBezTo>
                    <a:pt x="15789" y="1196"/>
                    <a:pt x="15733" y="1224"/>
                    <a:pt x="15670" y="1280"/>
                  </a:cubicBezTo>
                  <a:cubicBezTo>
                    <a:pt x="15670" y="1196"/>
                    <a:pt x="15670" y="1105"/>
                    <a:pt x="15614" y="986"/>
                  </a:cubicBezTo>
                  <a:cubicBezTo>
                    <a:pt x="15587" y="930"/>
                    <a:pt x="15559" y="846"/>
                    <a:pt x="15524" y="783"/>
                  </a:cubicBezTo>
                  <a:cubicBezTo>
                    <a:pt x="15524" y="727"/>
                    <a:pt x="15440" y="581"/>
                    <a:pt x="15440" y="553"/>
                  </a:cubicBezTo>
                  <a:cubicBezTo>
                    <a:pt x="15422" y="518"/>
                    <a:pt x="15416" y="491"/>
                    <a:pt x="15433" y="491"/>
                  </a:cubicBezTo>
                  <a:close/>
                  <a:moveTo>
                    <a:pt x="17335" y="2385"/>
                  </a:moveTo>
                  <a:cubicBezTo>
                    <a:pt x="17419" y="2385"/>
                    <a:pt x="17537" y="2385"/>
                    <a:pt x="17656" y="2419"/>
                  </a:cubicBezTo>
                  <a:cubicBezTo>
                    <a:pt x="17831" y="2447"/>
                    <a:pt x="17943" y="2503"/>
                    <a:pt x="18118" y="2531"/>
                  </a:cubicBezTo>
                  <a:cubicBezTo>
                    <a:pt x="18118" y="2559"/>
                    <a:pt x="18118" y="2559"/>
                    <a:pt x="18090" y="2559"/>
                  </a:cubicBezTo>
                  <a:lnTo>
                    <a:pt x="18090" y="2594"/>
                  </a:lnTo>
                  <a:lnTo>
                    <a:pt x="18062" y="2594"/>
                  </a:lnTo>
                  <a:cubicBezTo>
                    <a:pt x="18030" y="2588"/>
                    <a:pt x="17996" y="2586"/>
                    <a:pt x="17960" y="2586"/>
                  </a:cubicBezTo>
                  <a:cubicBezTo>
                    <a:pt x="17887" y="2586"/>
                    <a:pt x="17809" y="2595"/>
                    <a:pt x="17732" y="2595"/>
                  </a:cubicBezTo>
                  <a:cubicBezTo>
                    <a:pt x="17644" y="2595"/>
                    <a:pt x="17557" y="2583"/>
                    <a:pt x="17481" y="2531"/>
                  </a:cubicBezTo>
                  <a:cubicBezTo>
                    <a:pt x="17419" y="2475"/>
                    <a:pt x="17391" y="2419"/>
                    <a:pt x="17335" y="2385"/>
                  </a:cubicBezTo>
                  <a:close/>
                  <a:moveTo>
                    <a:pt x="10895" y="9146"/>
                  </a:moveTo>
                  <a:lnTo>
                    <a:pt x="10895" y="9202"/>
                  </a:lnTo>
                  <a:cubicBezTo>
                    <a:pt x="10839" y="9412"/>
                    <a:pt x="10692" y="9615"/>
                    <a:pt x="10601" y="9817"/>
                  </a:cubicBezTo>
                  <a:lnTo>
                    <a:pt x="10601" y="9936"/>
                  </a:lnTo>
                  <a:cubicBezTo>
                    <a:pt x="10454" y="9992"/>
                    <a:pt x="10398" y="10111"/>
                    <a:pt x="10279" y="10195"/>
                  </a:cubicBezTo>
                  <a:cubicBezTo>
                    <a:pt x="10251" y="10251"/>
                    <a:pt x="10223" y="10286"/>
                    <a:pt x="10195" y="10314"/>
                  </a:cubicBezTo>
                  <a:cubicBezTo>
                    <a:pt x="10175" y="10303"/>
                    <a:pt x="10155" y="10299"/>
                    <a:pt x="10135" y="10299"/>
                  </a:cubicBezTo>
                  <a:cubicBezTo>
                    <a:pt x="10038" y="10299"/>
                    <a:pt x="9944" y="10408"/>
                    <a:pt x="9846" y="10461"/>
                  </a:cubicBezTo>
                  <a:cubicBezTo>
                    <a:pt x="9818" y="10461"/>
                    <a:pt x="9790" y="10489"/>
                    <a:pt x="9755" y="10489"/>
                  </a:cubicBezTo>
                  <a:cubicBezTo>
                    <a:pt x="9818" y="10426"/>
                    <a:pt x="9846" y="10370"/>
                    <a:pt x="9874" y="10314"/>
                  </a:cubicBezTo>
                  <a:cubicBezTo>
                    <a:pt x="10021" y="10111"/>
                    <a:pt x="10167" y="9964"/>
                    <a:pt x="10342" y="9789"/>
                  </a:cubicBezTo>
                  <a:cubicBezTo>
                    <a:pt x="10370" y="9761"/>
                    <a:pt x="10720" y="9440"/>
                    <a:pt x="10895" y="9146"/>
                  </a:cubicBezTo>
                  <a:close/>
                  <a:moveTo>
                    <a:pt x="10601" y="10111"/>
                  </a:moveTo>
                  <a:cubicBezTo>
                    <a:pt x="10601" y="10223"/>
                    <a:pt x="10629" y="10314"/>
                    <a:pt x="10692" y="10398"/>
                  </a:cubicBezTo>
                  <a:cubicBezTo>
                    <a:pt x="10545" y="10489"/>
                    <a:pt x="10454" y="10636"/>
                    <a:pt x="10342" y="10747"/>
                  </a:cubicBezTo>
                  <a:cubicBezTo>
                    <a:pt x="10223" y="10894"/>
                    <a:pt x="10105" y="11013"/>
                    <a:pt x="10021" y="11160"/>
                  </a:cubicBezTo>
                  <a:cubicBezTo>
                    <a:pt x="9902" y="11272"/>
                    <a:pt x="9790" y="11419"/>
                    <a:pt x="9615" y="11510"/>
                  </a:cubicBezTo>
                  <a:cubicBezTo>
                    <a:pt x="9643" y="11335"/>
                    <a:pt x="9902" y="11013"/>
                    <a:pt x="9965" y="10922"/>
                  </a:cubicBezTo>
                  <a:cubicBezTo>
                    <a:pt x="10049" y="10810"/>
                    <a:pt x="10195" y="10636"/>
                    <a:pt x="10223" y="10461"/>
                  </a:cubicBezTo>
                  <a:cubicBezTo>
                    <a:pt x="10279" y="10426"/>
                    <a:pt x="10314" y="10370"/>
                    <a:pt x="10370" y="10342"/>
                  </a:cubicBezTo>
                  <a:cubicBezTo>
                    <a:pt x="10426" y="10286"/>
                    <a:pt x="10517" y="10195"/>
                    <a:pt x="10601" y="10111"/>
                  </a:cubicBezTo>
                  <a:close/>
                  <a:moveTo>
                    <a:pt x="10720" y="10545"/>
                  </a:moveTo>
                  <a:cubicBezTo>
                    <a:pt x="10776" y="10691"/>
                    <a:pt x="10839" y="10838"/>
                    <a:pt x="10895" y="10985"/>
                  </a:cubicBezTo>
                  <a:cubicBezTo>
                    <a:pt x="10748" y="11160"/>
                    <a:pt x="10573" y="11300"/>
                    <a:pt x="10454" y="11510"/>
                  </a:cubicBezTo>
                  <a:cubicBezTo>
                    <a:pt x="10342" y="11649"/>
                    <a:pt x="10251" y="11796"/>
                    <a:pt x="10139" y="11943"/>
                  </a:cubicBezTo>
                  <a:cubicBezTo>
                    <a:pt x="10049" y="12034"/>
                    <a:pt x="9965" y="12146"/>
                    <a:pt x="9874" y="12237"/>
                  </a:cubicBezTo>
                  <a:cubicBezTo>
                    <a:pt x="9828" y="12259"/>
                    <a:pt x="9779" y="12300"/>
                    <a:pt x="9746" y="12300"/>
                  </a:cubicBezTo>
                  <a:cubicBezTo>
                    <a:pt x="9739" y="12300"/>
                    <a:pt x="9732" y="12298"/>
                    <a:pt x="9727" y="12293"/>
                  </a:cubicBezTo>
                  <a:cubicBezTo>
                    <a:pt x="9699" y="12265"/>
                    <a:pt x="9755" y="12090"/>
                    <a:pt x="9755" y="12062"/>
                  </a:cubicBezTo>
                  <a:cubicBezTo>
                    <a:pt x="9846" y="11887"/>
                    <a:pt x="9930" y="11712"/>
                    <a:pt x="10049" y="11565"/>
                  </a:cubicBezTo>
                  <a:cubicBezTo>
                    <a:pt x="10139" y="11391"/>
                    <a:pt x="10223" y="11160"/>
                    <a:pt x="10342" y="11013"/>
                  </a:cubicBezTo>
                  <a:cubicBezTo>
                    <a:pt x="10489" y="10866"/>
                    <a:pt x="10629" y="10719"/>
                    <a:pt x="10720" y="10545"/>
                  </a:cubicBezTo>
                  <a:close/>
                  <a:moveTo>
                    <a:pt x="10979" y="11097"/>
                  </a:moveTo>
                  <a:cubicBezTo>
                    <a:pt x="11097" y="11272"/>
                    <a:pt x="11244" y="11419"/>
                    <a:pt x="11391" y="11565"/>
                  </a:cubicBezTo>
                  <a:cubicBezTo>
                    <a:pt x="11216" y="11796"/>
                    <a:pt x="10979" y="12034"/>
                    <a:pt x="10839" y="12293"/>
                  </a:cubicBezTo>
                  <a:cubicBezTo>
                    <a:pt x="10748" y="12412"/>
                    <a:pt x="10692" y="12558"/>
                    <a:pt x="10601" y="12670"/>
                  </a:cubicBezTo>
                  <a:cubicBezTo>
                    <a:pt x="10573" y="12698"/>
                    <a:pt x="10517" y="12733"/>
                    <a:pt x="10489" y="12761"/>
                  </a:cubicBezTo>
                  <a:cubicBezTo>
                    <a:pt x="10454" y="12789"/>
                    <a:pt x="10398" y="12817"/>
                    <a:pt x="10370" y="12873"/>
                  </a:cubicBezTo>
                  <a:cubicBezTo>
                    <a:pt x="10314" y="12936"/>
                    <a:pt x="10251" y="13020"/>
                    <a:pt x="10195" y="13111"/>
                  </a:cubicBezTo>
                  <a:cubicBezTo>
                    <a:pt x="10139" y="13139"/>
                    <a:pt x="10105" y="13167"/>
                    <a:pt x="10049" y="13195"/>
                  </a:cubicBezTo>
                  <a:cubicBezTo>
                    <a:pt x="10021" y="13216"/>
                    <a:pt x="10002" y="13226"/>
                    <a:pt x="9990" y="13226"/>
                  </a:cubicBezTo>
                  <a:cubicBezTo>
                    <a:pt x="9965" y="13226"/>
                    <a:pt x="9965" y="13185"/>
                    <a:pt x="9965" y="13111"/>
                  </a:cubicBezTo>
                  <a:cubicBezTo>
                    <a:pt x="9965" y="13048"/>
                    <a:pt x="9993" y="12964"/>
                    <a:pt x="10021" y="12873"/>
                  </a:cubicBezTo>
                  <a:cubicBezTo>
                    <a:pt x="10049" y="12698"/>
                    <a:pt x="10105" y="12523"/>
                    <a:pt x="10167" y="12384"/>
                  </a:cubicBezTo>
                  <a:cubicBezTo>
                    <a:pt x="10195" y="12209"/>
                    <a:pt x="10251" y="12062"/>
                    <a:pt x="10342" y="11943"/>
                  </a:cubicBezTo>
                  <a:cubicBezTo>
                    <a:pt x="10426" y="11796"/>
                    <a:pt x="10517" y="11684"/>
                    <a:pt x="10629" y="11538"/>
                  </a:cubicBezTo>
                  <a:cubicBezTo>
                    <a:pt x="10720" y="11419"/>
                    <a:pt x="10839" y="11300"/>
                    <a:pt x="10923" y="11160"/>
                  </a:cubicBezTo>
                  <a:lnTo>
                    <a:pt x="10979" y="11097"/>
                  </a:lnTo>
                  <a:close/>
                  <a:moveTo>
                    <a:pt x="11503" y="11684"/>
                  </a:moveTo>
                  <a:cubicBezTo>
                    <a:pt x="11650" y="11824"/>
                    <a:pt x="11769" y="11971"/>
                    <a:pt x="11853" y="12146"/>
                  </a:cubicBezTo>
                  <a:cubicBezTo>
                    <a:pt x="11678" y="12293"/>
                    <a:pt x="11503" y="12495"/>
                    <a:pt x="11391" y="12670"/>
                  </a:cubicBezTo>
                  <a:cubicBezTo>
                    <a:pt x="11300" y="12817"/>
                    <a:pt x="11188" y="12936"/>
                    <a:pt x="11097" y="13083"/>
                  </a:cubicBezTo>
                  <a:cubicBezTo>
                    <a:pt x="11069" y="13139"/>
                    <a:pt x="11041" y="13195"/>
                    <a:pt x="10979" y="13258"/>
                  </a:cubicBezTo>
                  <a:cubicBezTo>
                    <a:pt x="10895" y="13314"/>
                    <a:pt x="10839" y="13397"/>
                    <a:pt x="10776" y="13460"/>
                  </a:cubicBezTo>
                  <a:cubicBezTo>
                    <a:pt x="10720" y="13488"/>
                    <a:pt x="10664" y="13544"/>
                    <a:pt x="10629" y="13572"/>
                  </a:cubicBezTo>
                  <a:cubicBezTo>
                    <a:pt x="10589" y="13629"/>
                    <a:pt x="10568" y="13658"/>
                    <a:pt x="10557" y="13658"/>
                  </a:cubicBezTo>
                  <a:cubicBezTo>
                    <a:pt x="10545" y="13658"/>
                    <a:pt x="10545" y="13622"/>
                    <a:pt x="10545" y="13544"/>
                  </a:cubicBezTo>
                  <a:cubicBezTo>
                    <a:pt x="10545" y="13370"/>
                    <a:pt x="10601" y="13195"/>
                    <a:pt x="10629" y="13020"/>
                  </a:cubicBezTo>
                  <a:cubicBezTo>
                    <a:pt x="10692" y="12761"/>
                    <a:pt x="10839" y="12586"/>
                    <a:pt x="10979" y="12384"/>
                  </a:cubicBezTo>
                  <a:cubicBezTo>
                    <a:pt x="11069" y="12237"/>
                    <a:pt x="11216" y="12090"/>
                    <a:pt x="11328" y="11943"/>
                  </a:cubicBezTo>
                  <a:cubicBezTo>
                    <a:pt x="11363" y="11859"/>
                    <a:pt x="11447" y="11768"/>
                    <a:pt x="11503" y="11684"/>
                  </a:cubicBezTo>
                  <a:close/>
                  <a:moveTo>
                    <a:pt x="11916" y="12321"/>
                  </a:moveTo>
                  <a:cubicBezTo>
                    <a:pt x="11971" y="12468"/>
                    <a:pt x="11943" y="12642"/>
                    <a:pt x="11999" y="12789"/>
                  </a:cubicBezTo>
                  <a:cubicBezTo>
                    <a:pt x="11999" y="12873"/>
                    <a:pt x="12027" y="12964"/>
                    <a:pt x="12027" y="13020"/>
                  </a:cubicBezTo>
                  <a:lnTo>
                    <a:pt x="11999" y="13020"/>
                  </a:lnTo>
                  <a:cubicBezTo>
                    <a:pt x="11888" y="13167"/>
                    <a:pt x="11797" y="13286"/>
                    <a:pt x="11678" y="13432"/>
                  </a:cubicBezTo>
                  <a:cubicBezTo>
                    <a:pt x="11622" y="13544"/>
                    <a:pt x="11566" y="13635"/>
                    <a:pt x="11447" y="13719"/>
                  </a:cubicBezTo>
                  <a:cubicBezTo>
                    <a:pt x="11363" y="13782"/>
                    <a:pt x="11244" y="13838"/>
                    <a:pt x="11153" y="13922"/>
                  </a:cubicBezTo>
                  <a:cubicBezTo>
                    <a:pt x="11125" y="13957"/>
                    <a:pt x="11097" y="13957"/>
                    <a:pt x="11069" y="13985"/>
                  </a:cubicBezTo>
                  <a:cubicBezTo>
                    <a:pt x="11055" y="14013"/>
                    <a:pt x="11041" y="14027"/>
                    <a:pt x="11031" y="14027"/>
                  </a:cubicBezTo>
                  <a:cubicBezTo>
                    <a:pt x="11021" y="14027"/>
                    <a:pt x="11014" y="14013"/>
                    <a:pt x="11014" y="13985"/>
                  </a:cubicBezTo>
                  <a:cubicBezTo>
                    <a:pt x="11014" y="13957"/>
                    <a:pt x="11041" y="13810"/>
                    <a:pt x="11041" y="13810"/>
                  </a:cubicBezTo>
                  <a:cubicBezTo>
                    <a:pt x="11069" y="13691"/>
                    <a:pt x="11125" y="13572"/>
                    <a:pt x="11125" y="13488"/>
                  </a:cubicBezTo>
                  <a:cubicBezTo>
                    <a:pt x="11153" y="13342"/>
                    <a:pt x="11153" y="13286"/>
                    <a:pt x="11216" y="13167"/>
                  </a:cubicBezTo>
                  <a:cubicBezTo>
                    <a:pt x="11328" y="13020"/>
                    <a:pt x="11419" y="12908"/>
                    <a:pt x="11503" y="12761"/>
                  </a:cubicBezTo>
                  <a:cubicBezTo>
                    <a:pt x="11594" y="12642"/>
                    <a:pt x="11713" y="12558"/>
                    <a:pt x="11797" y="12440"/>
                  </a:cubicBezTo>
                  <a:cubicBezTo>
                    <a:pt x="11825" y="12412"/>
                    <a:pt x="11888" y="12349"/>
                    <a:pt x="11916" y="12321"/>
                  </a:cubicBezTo>
                  <a:close/>
                  <a:moveTo>
                    <a:pt x="12062" y="13223"/>
                  </a:moveTo>
                  <a:lnTo>
                    <a:pt x="12062" y="13397"/>
                  </a:lnTo>
                  <a:cubicBezTo>
                    <a:pt x="12090" y="13544"/>
                    <a:pt x="12118" y="13747"/>
                    <a:pt x="12062" y="13894"/>
                  </a:cubicBezTo>
                  <a:cubicBezTo>
                    <a:pt x="11971" y="14041"/>
                    <a:pt x="11825" y="14041"/>
                    <a:pt x="11678" y="14097"/>
                  </a:cubicBezTo>
                  <a:cubicBezTo>
                    <a:pt x="11650" y="14132"/>
                    <a:pt x="11622" y="14132"/>
                    <a:pt x="11622" y="14160"/>
                  </a:cubicBezTo>
                  <a:cubicBezTo>
                    <a:pt x="11566" y="14188"/>
                    <a:pt x="11538" y="14244"/>
                    <a:pt x="11475" y="14244"/>
                  </a:cubicBezTo>
                  <a:cubicBezTo>
                    <a:pt x="11440" y="14255"/>
                    <a:pt x="11425" y="14262"/>
                    <a:pt x="11418" y="14262"/>
                  </a:cubicBezTo>
                  <a:cubicBezTo>
                    <a:pt x="11409" y="14262"/>
                    <a:pt x="11419" y="14248"/>
                    <a:pt x="11419" y="14216"/>
                  </a:cubicBezTo>
                  <a:cubicBezTo>
                    <a:pt x="11419" y="14097"/>
                    <a:pt x="11538" y="13985"/>
                    <a:pt x="11538" y="13894"/>
                  </a:cubicBezTo>
                  <a:lnTo>
                    <a:pt x="11538" y="13866"/>
                  </a:lnTo>
                  <a:cubicBezTo>
                    <a:pt x="11650" y="13747"/>
                    <a:pt x="11741" y="13635"/>
                    <a:pt x="11825" y="13516"/>
                  </a:cubicBezTo>
                  <a:cubicBezTo>
                    <a:pt x="11888" y="13432"/>
                    <a:pt x="11971" y="13342"/>
                    <a:pt x="12062" y="13223"/>
                  </a:cubicBezTo>
                  <a:close/>
                  <a:moveTo>
                    <a:pt x="315" y="203"/>
                  </a:moveTo>
                  <a:lnTo>
                    <a:pt x="315" y="203"/>
                  </a:lnTo>
                  <a:cubicBezTo>
                    <a:pt x="812" y="378"/>
                    <a:pt x="1224" y="930"/>
                    <a:pt x="1399" y="1399"/>
                  </a:cubicBezTo>
                  <a:cubicBezTo>
                    <a:pt x="1602" y="1979"/>
                    <a:pt x="1714" y="2594"/>
                    <a:pt x="1777" y="3175"/>
                  </a:cubicBezTo>
                  <a:cubicBezTo>
                    <a:pt x="1805" y="3468"/>
                    <a:pt x="1749" y="3727"/>
                    <a:pt x="1805" y="3993"/>
                  </a:cubicBezTo>
                  <a:cubicBezTo>
                    <a:pt x="1833" y="4224"/>
                    <a:pt x="1979" y="4482"/>
                    <a:pt x="2154" y="4657"/>
                  </a:cubicBezTo>
                  <a:cubicBezTo>
                    <a:pt x="2210" y="4748"/>
                    <a:pt x="2301" y="4832"/>
                    <a:pt x="2357" y="4923"/>
                  </a:cubicBezTo>
                  <a:cubicBezTo>
                    <a:pt x="2413" y="5042"/>
                    <a:pt x="2448" y="5181"/>
                    <a:pt x="2476" y="5300"/>
                  </a:cubicBezTo>
                  <a:cubicBezTo>
                    <a:pt x="2504" y="5419"/>
                    <a:pt x="2560" y="5531"/>
                    <a:pt x="2588" y="5650"/>
                  </a:cubicBezTo>
                  <a:cubicBezTo>
                    <a:pt x="2707" y="5944"/>
                    <a:pt x="2825" y="6230"/>
                    <a:pt x="3084" y="6440"/>
                  </a:cubicBezTo>
                  <a:cubicBezTo>
                    <a:pt x="3287" y="6615"/>
                    <a:pt x="3553" y="6755"/>
                    <a:pt x="3783" y="6902"/>
                  </a:cubicBezTo>
                  <a:cubicBezTo>
                    <a:pt x="3986" y="7048"/>
                    <a:pt x="4224" y="7279"/>
                    <a:pt x="4455" y="7342"/>
                  </a:cubicBezTo>
                  <a:cubicBezTo>
                    <a:pt x="4514" y="7356"/>
                    <a:pt x="4581" y="7356"/>
                    <a:pt x="4646" y="7356"/>
                  </a:cubicBezTo>
                  <a:cubicBezTo>
                    <a:pt x="4712" y="7356"/>
                    <a:pt x="4776" y="7356"/>
                    <a:pt x="4832" y="7370"/>
                  </a:cubicBezTo>
                  <a:cubicBezTo>
                    <a:pt x="4951" y="7398"/>
                    <a:pt x="5070" y="7454"/>
                    <a:pt x="5154" y="7517"/>
                  </a:cubicBezTo>
                  <a:cubicBezTo>
                    <a:pt x="5420" y="7692"/>
                    <a:pt x="5650" y="7895"/>
                    <a:pt x="5909" y="7978"/>
                  </a:cubicBezTo>
                  <a:cubicBezTo>
                    <a:pt x="6016" y="8015"/>
                    <a:pt x="6127" y="8028"/>
                    <a:pt x="6237" y="8028"/>
                  </a:cubicBezTo>
                  <a:cubicBezTo>
                    <a:pt x="6401" y="8028"/>
                    <a:pt x="6561" y="7999"/>
                    <a:pt x="6699" y="7978"/>
                  </a:cubicBezTo>
                  <a:cubicBezTo>
                    <a:pt x="6930" y="7978"/>
                    <a:pt x="7133" y="7922"/>
                    <a:pt x="7308" y="7804"/>
                  </a:cubicBezTo>
                  <a:cubicBezTo>
                    <a:pt x="7657" y="7748"/>
                    <a:pt x="8007" y="7573"/>
                    <a:pt x="8328" y="7426"/>
                  </a:cubicBezTo>
                  <a:cubicBezTo>
                    <a:pt x="8531" y="7342"/>
                    <a:pt x="8741" y="7251"/>
                    <a:pt x="8944" y="7195"/>
                  </a:cubicBezTo>
                  <a:cubicBezTo>
                    <a:pt x="9056" y="7167"/>
                    <a:pt x="9147" y="7139"/>
                    <a:pt x="9202" y="7048"/>
                  </a:cubicBezTo>
                  <a:cubicBezTo>
                    <a:pt x="9230" y="6992"/>
                    <a:pt x="9230" y="6930"/>
                    <a:pt x="9202" y="6902"/>
                  </a:cubicBezTo>
                  <a:cubicBezTo>
                    <a:pt x="9175" y="6902"/>
                    <a:pt x="9175" y="6874"/>
                    <a:pt x="9147" y="6874"/>
                  </a:cubicBezTo>
                  <a:cubicBezTo>
                    <a:pt x="9349" y="6790"/>
                    <a:pt x="9580" y="6727"/>
                    <a:pt x="9790" y="6699"/>
                  </a:cubicBezTo>
                  <a:cubicBezTo>
                    <a:pt x="10077" y="6643"/>
                    <a:pt x="10342" y="6615"/>
                    <a:pt x="10629" y="6580"/>
                  </a:cubicBezTo>
                  <a:cubicBezTo>
                    <a:pt x="10720" y="6552"/>
                    <a:pt x="10692" y="6468"/>
                    <a:pt x="10629" y="6440"/>
                  </a:cubicBezTo>
                  <a:cubicBezTo>
                    <a:pt x="10573" y="6405"/>
                    <a:pt x="10517" y="6405"/>
                    <a:pt x="10426" y="6377"/>
                  </a:cubicBezTo>
                  <a:cubicBezTo>
                    <a:pt x="10489" y="6377"/>
                    <a:pt x="10517" y="6377"/>
                    <a:pt x="10545" y="6349"/>
                  </a:cubicBezTo>
                  <a:cubicBezTo>
                    <a:pt x="10720" y="6321"/>
                    <a:pt x="10867" y="6321"/>
                    <a:pt x="11041" y="6321"/>
                  </a:cubicBezTo>
                  <a:cubicBezTo>
                    <a:pt x="11130" y="6321"/>
                    <a:pt x="11248" y="6351"/>
                    <a:pt x="11347" y="6351"/>
                  </a:cubicBezTo>
                  <a:cubicBezTo>
                    <a:pt x="11412" y="6351"/>
                    <a:pt x="11469" y="6338"/>
                    <a:pt x="11503" y="6293"/>
                  </a:cubicBezTo>
                  <a:cubicBezTo>
                    <a:pt x="11538" y="6265"/>
                    <a:pt x="11538" y="6202"/>
                    <a:pt x="11503" y="6202"/>
                  </a:cubicBezTo>
                  <a:cubicBezTo>
                    <a:pt x="11503" y="6174"/>
                    <a:pt x="11419" y="6118"/>
                    <a:pt x="11363" y="6056"/>
                  </a:cubicBezTo>
                  <a:cubicBezTo>
                    <a:pt x="11447" y="6056"/>
                    <a:pt x="11538" y="6090"/>
                    <a:pt x="11566" y="6090"/>
                  </a:cubicBezTo>
                  <a:cubicBezTo>
                    <a:pt x="11713" y="6118"/>
                    <a:pt x="11853" y="6118"/>
                    <a:pt x="11999" y="6146"/>
                  </a:cubicBezTo>
                  <a:cubicBezTo>
                    <a:pt x="12321" y="6230"/>
                    <a:pt x="12643" y="6293"/>
                    <a:pt x="12936" y="6405"/>
                  </a:cubicBezTo>
                  <a:cubicBezTo>
                    <a:pt x="13065" y="6452"/>
                    <a:pt x="13194" y="6479"/>
                    <a:pt x="13309" y="6479"/>
                  </a:cubicBezTo>
                  <a:cubicBezTo>
                    <a:pt x="13350" y="6479"/>
                    <a:pt x="13389" y="6475"/>
                    <a:pt x="13426" y="6468"/>
                  </a:cubicBezTo>
                  <a:cubicBezTo>
                    <a:pt x="13636" y="6440"/>
                    <a:pt x="13894" y="6321"/>
                    <a:pt x="13985" y="6174"/>
                  </a:cubicBezTo>
                  <a:cubicBezTo>
                    <a:pt x="14160" y="5944"/>
                    <a:pt x="14244" y="5650"/>
                    <a:pt x="14391" y="5419"/>
                  </a:cubicBezTo>
                  <a:cubicBezTo>
                    <a:pt x="14475" y="5300"/>
                    <a:pt x="14538" y="5181"/>
                    <a:pt x="14538" y="5042"/>
                  </a:cubicBezTo>
                  <a:cubicBezTo>
                    <a:pt x="14538" y="4804"/>
                    <a:pt x="14594" y="4657"/>
                    <a:pt x="14712" y="4482"/>
                  </a:cubicBezTo>
                  <a:cubicBezTo>
                    <a:pt x="14887" y="4251"/>
                    <a:pt x="14887" y="3930"/>
                    <a:pt x="14971" y="3671"/>
                  </a:cubicBezTo>
                  <a:cubicBezTo>
                    <a:pt x="15034" y="3349"/>
                    <a:pt x="15237" y="3119"/>
                    <a:pt x="15265" y="2797"/>
                  </a:cubicBezTo>
                  <a:cubicBezTo>
                    <a:pt x="15293" y="2385"/>
                    <a:pt x="15265" y="2007"/>
                    <a:pt x="15496" y="1685"/>
                  </a:cubicBezTo>
                  <a:cubicBezTo>
                    <a:pt x="15559" y="1573"/>
                    <a:pt x="15614" y="1483"/>
                    <a:pt x="15642" y="1399"/>
                  </a:cubicBezTo>
                  <a:cubicBezTo>
                    <a:pt x="15761" y="1336"/>
                    <a:pt x="15908" y="1280"/>
                    <a:pt x="16020" y="1252"/>
                  </a:cubicBezTo>
                  <a:cubicBezTo>
                    <a:pt x="16195" y="1196"/>
                    <a:pt x="16342" y="1049"/>
                    <a:pt x="16489" y="1049"/>
                  </a:cubicBezTo>
                  <a:cubicBezTo>
                    <a:pt x="16509" y="1047"/>
                    <a:pt x="16529" y="1045"/>
                    <a:pt x="16549" y="1045"/>
                  </a:cubicBezTo>
                  <a:cubicBezTo>
                    <a:pt x="16751" y="1045"/>
                    <a:pt x="16912" y="1166"/>
                    <a:pt x="17097" y="1224"/>
                  </a:cubicBezTo>
                  <a:cubicBezTo>
                    <a:pt x="17272" y="1252"/>
                    <a:pt x="17446" y="1252"/>
                    <a:pt x="17621" y="1308"/>
                  </a:cubicBezTo>
                  <a:cubicBezTo>
                    <a:pt x="17831" y="1371"/>
                    <a:pt x="17971" y="1455"/>
                    <a:pt x="18146" y="1510"/>
                  </a:cubicBezTo>
                  <a:cubicBezTo>
                    <a:pt x="18355" y="1573"/>
                    <a:pt x="18558" y="1601"/>
                    <a:pt x="18761" y="1629"/>
                  </a:cubicBezTo>
                  <a:cubicBezTo>
                    <a:pt x="18992" y="1685"/>
                    <a:pt x="19167" y="1832"/>
                    <a:pt x="19369" y="1979"/>
                  </a:cubicBezTo>
                  <a:cubicBezTo>
                    <a:pt x="19432" y="2007"/>
                    <a:pt x="19516" y="2098"/>
                    <a:pt x="19579" y="2154"/>
                  </a:cubicBezTo>
                  <a:cubicBezTo>
                    <a:pt x="19663" y="2273"/>
                    <a:pt x="19782" y="2385"/>
                    <a:pt x="19866" y="2503"/>
                  </a:cubicBezTo>
                  <a:cubicBezTo>
                    <a:pt x="19894" y="2559"/>
                    <a:pt x="19929" y="2594"/>
                    <a:pt x="19957" y="2650"/>
                  </a:cubicBezTo>
                  <a:lnTo>
                    <a:pt x="19985" y="2678"/>
                  </a:lnTo>
                  <a:cubicBezTo>
                    <a:pt x="19929" y="2678"/>
                    <a:pt x="19894" y="2650"/>
                    <a:pt x="19866" y="2650"/>
                  </a:cubicBezTo>
                  <a:cubicBezTo>
                    <a:pt x="19488" y="2559"/>
                    <a:pt x="19167" y="2419"/>
                    <a:pt x="18817" y="2357"/>
                  </a:cubicBezTo>
                  <a:cubicBezTo>
                    <a:pt x="18730" y="2343"/>
                    <a:pt x="18642" y="2336"/>
                    <a:pt x="18555" y="2336"/>
                  </a:cubicBezTo>
                  <a:cubicBezTo>
                    <a:pt x="18467" y="2336"/>
                    <a:pt x="18380" y="2343"/>
                    <a:pt x="18293" y="2357"/>
                  </a:cubicBezTo>
                  <a:cubicBezTo>
                    <a:pt x="18237" y="2372"/>
                    <a:pt x="18188" y="2378"/>
                    <a:pt x="18143" y="2378"/>
                  </a:cubicBezTo>
                  <a:cubicBezTo>
                    <a:pt x="17998" y="2378"/>
                    <a:pt x="17888" y="2315"/>
                    <a:pt x="17712" y="2273"/>
                  </a:cubicBezTo>
                  <a:cubicBezTo>
                    <a:pt x="17650" y="2265"/>
                    <a:pt x="17590" y="2262"/>
                    <a:pt x="17531" y="2262"/>
                  </a:cubicBezTo>
                  <a:cubicBezTo>
                    <a:pt x="17370" y="2262"/>
                    <a:pt x="17217" y="2288"/>
                    <a:pt x="17069" y="2329"/>
                  </a:cubicBezTo>
                  <a:cubicBezTo>
                    <a:pt x="16985" y="2329"/>
                    <a:pt x="16922" y="2329"/>
                    <a:pt x="16866" y="2357"/>
                  </a:cubicBezTo>
                  <a:cubicBezTo>
                    <a:pt x="16838" y="2357"/>
                    <a:pt x="16838" y="2357"/>
                    <a:pt x="16838" y="2385"/>
                  </a:cubicBezTo>
                  <a:cubicBezTo>
                    <a:pt x="16838" y="2385"/>
                    <a:pt x="16838" y="2419"/>
                    <a:pt x="16866" y="2419"/>
                  </a:cubicBezTo>
                  <a:lnTo>
                    <a:pt x="16894" y="2419"/>
                  </a:lnTo>
                  <a:cubicBezTo>
                    <a:pt x="17097" y="2447"/>
                    <a:pt x="17216" y="2419"/>
                    <a:pt x="17391" y="2594"/>
                  </a:cubicBezTo>
                  <a:cubicBezTo>
                    <a:pt x="17481" y="2650"/>
                    <a:pt x="17509" y="2678"/>
                    <a:pt x="17621" y="2706"/>
                  </a:cubicBezTo>
                  <a:cubicBezTo>
                    <a:pt x="17670" y="2716"/>
                    <a:pt x="17719" y="2719"/>
                    <a:pt x="17768" y="2719"/>
                  </a:cubicBezTo>
                  <a:cubicBezTo>
                    <a:pt x="17866" y="2719"/>
                    <a:pt x="17964" y="2706"/>
                    <a:pt x="18062" y="2706"/>
                  </a:cubicBezTo>
                  <a:cubicBezTo>
                    <a:pt x="18265" y="2734"/>
                    <a:pt x="18383" y="2769"/>
                    <a:pt x="18530" y="2909"/>
                  </a:cubicBezTo>
                  <a:cubicBezTo>
                    <a:pt x="18761" y="3119"/>
                    <a:pt x="19020" y="3119"/>
                    <a:pt x="19341" y="3147"/>
                  </a:cubicBezTo>
                  <a:cubicBezTo>
                    <a:pt x="19516" y="3175"/>
                    <a:pt x="19663" y="3231"/>
                    <a:pt x="19838" y="3294"/>
                  </a:cubicBezTo>
                  <a:cubicBezTo>
                    <a:pt x="19866" y="3294"/>
                    <a:pt x="19894" y="3294"/>
                    <a:pt x="19957" y="3322"/>
                  </a:cubicBezTo>
                  <a:lnTo>
                    <a:pt x="19579" y="3322"/>
                  </a:lnTo>
                  <a:cubicBezTo>
                    <a:pt x="19481" y="3331"/>
                    <a:pt x="19383" y="3334"/>
                    <a:pt x="19284" y="3334"/>
                  </a:cubicBezTo>
                  <a:cubicBezTo>
                    <a:pt x="19087" y="3334"/>
                    <a:pt x="18885" y="3322"/>
                    <a:pt x="18670" y="3322"/>
                  </a:cubicBezTo>
                  <a:cubicBezTo>
                    <a:pt x="18437" y="3322"/>
                    <a:pt x="18204" y="3334"/>
                    <a:pt x="17971" y="3334"/>
                  </a:cubicBezTo>
                  <a:cubicBezTo>
                    <a:pt x="17854" y="3334"/>
                    <a:pt x="17738" y="3331"/>
                    <a:pt x="17621" y="3322"/>
                  </a:cubicBezTo>
                  <a:cubicBezTo>
                    <a:pt x="17363" y="3294"/>
                    <a:pt x="17097" y="3294"/>
                    <a:pt x="16866" y="3175"/>
                  </a:cubicBezTo>
                  <a:cubicBezTo>
                    <a:pt x="16635" y="3028"/>
                    <a:pt x="16489" y="2825"/>
                    <a:pt x="16286" y="2622"/>
                  </a:cubicBezTo>
                  <a:cubicBezTo>
                    <a:pt x="16286" y="2622"/>
                    <a:pt x="16258" y="2622"/>
                    <a:pt x="16258" y="2650"/>
                  </a:cubicBezTo>
                  <a:cubicBezTo>
                    <a:pt x="16342" y="2769"/>
                    <a:pt x="16398" y="2853"/>
                    <a:pt x="16461" y="2944"/>
                  </a:cubicBezTo>
                  <a:cubicBezTo>
                    <a:pt x="16370" y="2881"/>
                    <a:pt x="16314" y="2853"/>
                    <a:pt x="16223" y="2797"/>
                  </a:cubicBezTo>
                  <a:cubicBezTo>
                    <a:pt x="16111" y="2678"/>
                    <a:pt x="15992" y="2531"/>
                    <a:pt x="15908" y="2385"/>
                  </a:cubicBezTo>
                  <a:cubicBezTo>
                    <a:pt x="15908" y="2371"/>
                    <a:pt x="15899" y="2364"/>
                    <a:pt x="15891" y="2364"/>
                  </a:cubicBezTo>
                  <a:cubicBezTo>
                    <a:pt x="15882" y="2364"/>
                    <a:pt x="15873" y="2371"/>
                    <a:pt x="15873" y="2385"/>
                  </a:cubicBezTo>
                  <a:cubicBezTo>
                    <a:pt x="15936" y="2559"/>
                    <a:pt x="16020" y="2706"/>
                    <a:pt x="16139" y="2825"/>
                  </a:cubicBezTo>
                  <a:cubicBezTo>
                    <a:pt x="16286" y="2972"/>
                    <a:pt x="16433" y="3028"/>
                    <a:pt x="16607" y="3119"/>
                  </a:cubicBezTo>
                  <a:lnTo>
                    <a:pt x="16810" y="3322"/>
                  </a:lnTo>
                  <a:cubicBezTo>
                    <a:pt x="16691" y="3349"/>
                    <a:pt x="16544" y="3377"/>
                    <a:pt x="16489" y="3433"/>
                  </a:cubicBezTo>
                  <a:cubicBezTo>
                    <a:pt x="16195" y="3552"/>
                    <a:pt x="15964" y="3783"/>
                    <a:pt x="15845" y="4077"/>
                  </a:cubicBezTo>
                  <a:cubicBezTo>
                    <a:pt x="15825" y="4096"/>
                    <a:pt x="15848" y="4116"/>
                    <a:pt x="15862" y="4116"/>
                  </a:cubicBezTo>
                  <a:cubicBezTo>
                    <a:pt x="15868" y="4116"/>
                    <a:pt x="15873" y="4113"/>
                    <a:pt x="15873" y="4105"/>
                  </a:cubicBezTo>
                  <a:cubicBezTo>
                    <a:pt x="16020" y="3846"/>
                    <a:pt x="16286" y="3643"/>
                    <a:pt x="16517" y="3496"/>
                  </a:cubicBezTo>
                  <a:cubicBezTo>
                    <a:pt x="16663" y="3433"/>
                    <a:pt x="16810" y="3405"/>
                    <a:pt x="16922" y="3377"/>
                  </a:cubicBezTo>
                  <a:cubicBezTo>
                    <a:pt x="17188" y="3524"/>
                    <a:pt x="17509" y="3524"/>
                    <a:pt x="17768" y="3524"/>
                  </a:cubicBezTo>
                  <a:lnTo>
                    <a:pt x="17859" y="3524"/>
                  </a:lnTo>
                  <a:cubicBezTo>
                    <a:pt x="17768" y="3580"/>
                    <a:pt x="17684" y="3671"/>
                    <a:pt x="17565" y="3755"/>
                  </a:cubicBezTo>
                  <a:cubicBezTo>
                    <a:pt x="17419" y="3846"/>
                    <a:pt x="17216" y="3846"/>
                    <a:pt x="17069" y="3930"/>
                  </a:cubicBezTo>
                  <a:cubicBezTo>
                    <a:pt x="16957" y="3993"/>
                    <a:pt x="16866" y="4105"/>
                    <a:pt x="16810" y="4224"/>
                  </a:cubicBezTo>
                  <a:cubicBezTo>
                    <a:pt x="16747" y="4398"/>
                    <a:pt x="16810" y="4573"/>
                    <a:pt x="16747" y="4720"/>
                  </a:cubicBezTo>
                  <a:cubicBezTo>
                    <a:pt x="16663" y="4923"/>
                    <a:pt x="16433" y="4951"/>
                    <a:pt x="16314" y="5126"/>
                  </a:cubicBezTo>
                  <a:cubicBezTo>
                    <a:pt x="16223" y="5244"/>
                    <a:pt x="16195" y="5391"/>
                    <a:pt x="16195" y="5566"/>
                  </a:cubicBezTo>
                  <a:cubicBezTo>
                    <a:pt x="16195" y="5741"/>
                    <a:pt x="16223" y="5916"/>
                    <a:pt x="16167" y="6090"/>
                  </a:cubicBezTo>
                  <a:cubicBezTo>
                    <a:pt x="16111" y="6265"/>
                    <a:pt x="15936" y="6377"/>
                    <a:pt x="15845" y="6524"/>
                  </a:cubicBezTo>
                  <a:cubicBezTo>
                    <a:pt x="15817" y="6615"/>
                    <a:pt x="15789" y="6671"/>
                    <a:pt x="15761" y="6727"/>
                  </a:cubicBezTo>
                  <a:cubicBezTo>
                    <a:pt x="15761" y="6818"/>
                    <a:pt x="15733" y="6902"/>
                    <a:pt x="15733" y="6992"/>
                  </a:cubicBezTo>
                  <a:cubicBezTo>
                    <a:pt x="15698" y="6992"/>
                    <a:pt x="15670" y="7020"/>
                    <a:pt x="15670" y="7020"/>
                  </a:cubicBezTo>
                  <a:cubicBezTo>
                    <a:pt x="15587" y="7251"/>
                    <a:pt x="15559" y="7489"/>
                    <a:pt x="15496" y="7692"/>
                  </a:cubicBezTo>
                  <a:cubicBezTo>
                    <a:pt x="15468" y="7804"/>
                    <a:pt x="15468" y="7922"/>
                    <a:pt x="15412" y="8041"/>
                  </a:cubicBezTo>
                  <a:cubicBezTo>
                    <a:pt x="15412" y="8097"/>
                    <a:pt x="15384" y="8244"/>
                    <a:pt x="15349" y="8328"/>
                  </a:cubicBezTo>
                  <a:cubicBezTo>
                    <a:pt x="15321" y="8300"/>
                    <a:pt x="15321" y="8300"/>
                    <a:pt x="15321" y="8272"/>
                  </a:cubicBezTo>
                  <a:cubicBezTo>
                    <a:pt x="15302" y="8272"/>
                    <a:pt x="15271" y="8260"/>
                    <a:pt x="15244" y="8260"/>
                  </a:cubicBezTo>
                  <a:cubicBezTo>
                    <a:pt x="15231" y="8260"/>
                    <a:pt x="15218" y="8263"/>
                    <a:pt x="15209" y="8272"/>
                  </a:cubicBezTo>
                  <a:cubicBezTo>
                    <a:pt x="15118" y="8328"/>
                    <a:pt x="14999" y="8769"/>
                    <a:pt x="14915" y="8887"/>
                  </a:cubicBezTo>
                  <a:cubicBezTo>
                    <a:pt x="14895" y="8862"/>
                    <a:pt x="14857" y="8841"/>
                    <a:pt x="14827" y="8841"/>
                  </a:cubicBezTo>
                  <a:cubicBezTo>
                    <a:pt x="14815" y="8841"/>
                    <a:pt x="14804" y="8844"/>
                    <a:pt x="14796" y="8852"/>
                  </a:cubicBezTo>
                  <a:cubicBezTo>
                    <a:pt x="14740" y="8915"/>
                    <a:pt x="14712" y="9027"/>
                    <a:pt x="14650" y="9118"/>
                  </a:cubicBezTo>
                  <a:cubicBezTo>
                    <a:pt x="14622" y="9237"/>
                    <a:pt x="14566" y="9321"/>
                    <a:pt x="14510" y="9440"/>
                  </a:cubicBezTo>
                  <a:cubicBezTo>
                    <a:pt x="14476" y="9494"/>
                    <a:pt x="14345" y="9632"/>
                    <a:pt x="14360" y="9692"/>
                  </a:cubicBezTo>
                  <a:lnTo>
                    <a:pt x="14360" y="9692"/>
                  </a:lnTo>
                  <a:cubicBezTo>
                    <a:pt x="14343" y="9650"/>
                    <a:pt x="14303" y="9632"/>
                    <a:pt x="14264" y="9632"/>
                  </a:cubicBezTo>
                  <a:cubicBezTo>
                    <a:pt x="14232" y="9632"/>
                    <a:pt x="14201" y="9645"/>
                    <a:pt x="14188" y="9671"/>
                  </a:cubicBezTo>
                  <a:cubicBezTo>
                    <a:pt x="14097" y="9789"/>
                    <a:pt x="14069" y="9964"/>
                    <a:pt x="14013" y="10076"/>
                  </a:cubicBezTo>
                  <a:cubicBezTo>
                    <a:pt x="13950" y="10167"/>
                    <a:pt x="13894" y="10251"/>
                    <a:pt x="13866" y="10342"/>
                  </a:cubicBezTo>
                  <a:cubicBezTo>
                    <a:pt x="13838" y="10370"/>
                    <a:pt x="13775" y="10426"/>
                    <a:pt x="13748" y="10517"/>
                  </a:cubicBezTo>
                  <a:lnTo>
                    <a:pt x="13748" y="10398"/>
                  </a:lnTo>
                  <a:cubicBezTo>
                    <a:pt x="13732" y="10352"/>
                    <a:pt x="13689" y="10331"/>
                    <a:pt x="13649" y="10331"/>
                  </a:cubicBezTo>
                  <a:cubicBezTo>
                    <a:pt x="13616" y="10331"/>
                    <a:pt x="13585" y="10345"/>
                    <a:pt x="13573" y="10370"/>
                  </a:cubicBezTo>
                  <a:cubicBezTo>
                    <a:pt x="13517" y="10461"/>
                    <a:pt x="13489" y="10573"/>
                    <a:pt x="13426" y="10691"/>
                  </a:cubicBezTo>
                  <a:cubicBezTo>
                    <a:pt x="13406" y="10753"/>
                    <a:pt x="13307" y="10925"/>
                    <a:pt x="13245" y="10925"/>
                  </a:cubicBezTo>
                  <a:cubicBezTo>
                    <a:pt x="13221" y="10925"/>
                    <a:pt x="13203" y="10901"/>
                    <a:pt x="13195" y="10838"/>
                  </a:cubicBezTo>
                  <a:cubicBezTo>
                    <a:pt x="13195" y="10794"/>
                    <a:pt x="13154" y="10740"/>
                    <a:pt x="13108" y="10740"/>
                  </a:cubicBezTo>
                  <a:cubicBezTo>
                    <a:pt x="13088" y="10740"/>
                    <a:pt x="13067" y="10750"/>
                    <a:pt x="13048" y="10775"/>
                  </a:cubicBezTo>
                  <a:cubicBezTo>
                    <a:pt x="12964" y="10866"/>
                    <a:pt x="12901" y="11013"/>
                    <a:pt x="12790" y="11041"/>
                  </a:cubicBezTo>
                  <a:cubicBezTo>
                    <a:pt x="12790" y="11013"/>
                    <a:pt x="12762" y="10985"/>
                    <a:pt x="12699" y="10985"/>
                  </a:cubicBezTo>
                  <a:cubicBezTo>
                    <a:pt x="12671" y="11013"/>
                    <a:pt x="12615" y="11041"/>
                    <a:pt x="12615" y="11041"/>
                  </a:cubicBezTo>
                  <a:cubicBezTo>
                    <a:pt x="12587" y="11041"/>
                    <a:pt x="12552" y="11013"/>
                    <a:pt x="12524" y="11013"/>
                  </a:cubicBezTo>
                  <a:cubicBezTo>
                    <a:pt x="12468" y="11013"/>
                    <a:pt x="12440" y="11013"/>
                    <a:pt x="12412" y="11069"/>
                  </a:cubicBezTo>
                  <a:cubicBezTo>
                    <a:pt x="12377" y="11125"/>
                    <a:pt x="12293" y="11160"/>
                    <a:pt x="12237" y="11160"/>
                  </a:cubicBezTo>
                  <a:cubicBezTo>
                    <a:pt x="12174" y="11125"/>
                    <a:pt x="12146" y="11097"/>
                    <a:pt x="12090" y="11097"/>
                  </a:cubicBezTo>
                  <a:cubicBezTo>
                    <a:pt x="11999" y="10950"/>
                    <a:pt x="11943" y="10838"/>
                    <a:pt x="11943" y="10663"/>
                  </a:cubicBezTo>
                  <a:cubicBezTo>
                    <a:pt x="11888" y="10286"/>
                    <a:pt x="11888" y="9964"/>
                    <a:pt x="12062" y="9615"/>
                  </a:cubicBezTo>
                  <a:cubicBezTo>
                    <a:pt x="12174" y="9412"/>
                    <a:pt x="12321" y="9174"/>
                    <a:pt x="12440" y="8971"/>
                  </a:cubicBezTo>
                  <a:cubicBezTo>
                    <a:pt x="12671" y="8769"/>
                    <a:pt x="12936" y="8447"/>
                    <a:pt x="12873" y="8125"/>
                  </a:cubicBezTo>
                  <a:cubicBezTo>
                    <a:pt x="12873" y="8122"/>
                    <a:pt x="12873" y="8121"/>
                    <a:pt x="12872" y="8121"/>
                  </a:cubicBezTo>
                  <a:cubicBezTo>
                    <a:pt x="12862" y="8121"/>
                    <a:pt x="12818" y="8216"/>
                    <a:pt x="12818" y="8216"/>
                  </a:cubicBezTo>
                  <a:cubicBezTo>
                    <a:pt x="12790" y="8272"/>
                    <a:pt x="12790" y="8363"/>
                    <a:pt x="12727" y="8419"/>
                  </a:cubicBezTo>
                  <a:cubicBezTo>
                    <a:pt x="12727" y="8300"/>
                    <a:pt x="12727" y="8216"/>
                    <a:pt x="12762" y="8097"/>
                  </a:cubicBezTo>
                  <a:cubicBezTo>
                    <a:pt x="12762" y="8069"/>
                    <a:pt x="12762" y="8041"/>
                    <a:pt x="12727" y="8041"/>
                  </a:cubicBezTo>
                  <a:cubicBezTo>
                    <a:pt x="12717" y="8032"/>
                    <a:pt x="12708" y="8029"/>
                    <a:pt x="12700" y="8029"/>
                  </a:cubicBezTo>
                  <a:cubicBezTo>
                    <a:pt x="12683" y="8029"/>
                    <a:pt x="12671" y="8041"/>
                    <a:pt x="12671" y="8041"/>
                  </a:cubicBezTo>
                  <a:cubicBezTo>
                    <a:pt x="12643" y="8069"/>
                    <a:pt x="12643" y="8097"/>
                    <a:pt x="12643" y="8125"/>
                  </a:cubicBezTo>
                  <a:cubicBezTo>
                    <a:pt x="12615" y="8300"/>
                    <a:pt x="12615" y="8447"/>
                    <a:pt x="12524" y="8594"/>
                  </a:cubicBezTo>
                  <a:cubicBezTo>
                    <a:pt x="12468" y="8741"/>
                    <a:pt x="12349" y="8887"/>
                    <a:pt x="12265" y="8999"/>
                  </a:cubicBezTo>
                  <a:cubicBezTo>
                    <a:pt x="12118" y="9237"/>
                    <a:pt x="11943" y="9468"/>
                    <a:pt x="11825" y="9727"/>
                  </a:cubicBezTo>
                  <a:cubicBezTo>
                    <a:pt x="11650" y="10167"/>
                    <a:pt x="11622" y="10775"/>
                    <a:pt x="11853" y="11188"/>
                  </a:cubicBezTo>
                  <a:cubicBezTo>
                    <a:pt x="11943" y="11391"/>
                    <a:pt x="12118" y="11538"/>
                    <a:pt x="12265" y="11712"/>
                  </a:cubicBezTo>
                  <a:cubicBezTo>
                    <a:pt x="12440" y="11971"/>
                    <a:pt x="12587" y="12237"/>
                    <a:pt x="12552" y="12558"/>
                  </a:cubicBezTo>
                  <a:cubicBezTo>
                    <a:pt x="12552" y="12817"/>
                    <a:pt x="12468" y="13111"/>
                    <a:pt x="12496" y="13397"/>
                  </a:cubicBezTo>
                  <a:cubicBezTo>
                    <a:pt x="12524" y="13516"/>
                    <a:pt x="12552" y="13635"/>
                    <a:pt x="12587" y="13719"/>
                  </a:cubicBezTo>
                  <a:cubicBezTo>
                    <a:pt x="12643" y="13866"/>
                    <a:pt x="12615" y="13985"/>
                    <a:pt x="12552" y="14097"/>
                  </a:cubicBezTo>
                  <a:cubicBezTo>
                    <a:pt x="12524" y="14188"/>
                    <a:pt x="12468" y="14272"/>
                    <a:pt x="12412" y="14362"/>
                  </a:cubicBezTo>
                  <a:cubicBezTo>
                    <a:pt x="12377" y="14390"/>
                    <a:pt x="12321" y="14446"/>
                    <a:pt x="12265" y="14481"/>
                  </a:cubicBezTo>
                  <a:cubicBezTo>
                    <a:pt x="12321" y="14418"/>
                    <a:pt x="12377" y="14334"/>
                    <a:pt x="12412" y="14244"/>
                  </a:cubicBezTo>
                  <a:cubicBezTo>
                    <a:pt x="12412" y="14204"/>
                    <a:pt x="12381" y="14164"/>
                    <a:pt x="12352" y="14164"/>
                  </a:cubicBezTo>
                  <a:cubicBezTo>
                    <a:pt x="12340" y="14164"/>
                    <a:pt x="12329" y="14171"/>
                    <a:pt x="12321" y="14188"/>
                  </a:cubicBezTo>
                  <a:cubicBezTo>
                    <a:pt x="12237" y="14272"/>
                    <a:pt x="12174" y="14418"/>
                    <a:pt x="11999" y="14446"/>
                  </a:cubicBezTo>
                  <a:cubicBezTo>
                    <a:pt x="11943" y="14446"/>
                    <a:pt x="11678" y="14418"/>
                    <a:pt x="11769" y="14306"/>
                  </a:cubicBezTo>
                  <a:cubicBezTo>
                    <a:pt x="11797" y="14272"/>
                    <a:pt x="11943" y="14244"/>
                    <a:pt x="11999" y="14216"/>
                  </a:cubicBezTo>
                  <a:cubicBezTo>
                    <a:pt x="12174" y="14160"/>
                    <a:pt x="12237" y="14069"/>
                    <a:pt x="12265" y="13894"/>
                  </a:cubicBezTo>
                  <a:cubicBezTo>
                    <a:pt x="12321" y="13635"/>
                    <a:pt x="12237" y="13397"/>
                    <a:pt x="12202" y="13167"/>
                  </a:cubicBezTo>
                  <a:cubicBezTo>
                    <a:pt x="12202" y="12992"/>
                    <a:pt x="12146" y="12817"/>
                    <a:pt x="12118" y="12642"/>
                  </a:cubicBezTo>
                  <a:lnTo>
                    <a:pt x="12118" y="12614"/>
                  </a:lnTo>
                  <a:cubicBezTo>
                    <a:pt x="12118" y="12495"/>
                    <a:pt x="12146" y="12384"/>
                    <a:pt x="12118" y="12293"/>
                  </a:cubicBezTo>
                  <a:cubicBezTo>
                    <a:pt x="12090" y="12090"/>
                    <a:pt x="11999" y="11915"/>
                    <a:pt x="11888" y="11768"/>
                  </a:cubicBezTo>
                  <a:cubicBezTo>
                    <a:pt x="11650" y="11363"/>
                    <a:pt x="11216" y="11125"/>
                    <a:pt x="10979" y="10691"/>
                  </a:cubicBezTo>
                  <a:cubicBezTo>
                    <a:pt x="10895" y="10461"/>
                    <a:pt x="10692" y="10167"/>
                    <a:pt x="10748" y="9936"/>
                  </a:cubicBezTo>
                  <a:cubicBezTo>
                    <a:pt x="10804" y="9699"/>
                    <a:pt x="10979" y="9524"/>
                    <a:pt x="11069" y="9321"/>
                  </a:cubicBezTo>
                  <a:cubicBezTo>
                    <a:pt x="11125" y="9146"/>
                    <a:pt x="11125" y="8999"/>
                    <a:pt x="11097" y="8797"/>
                  </a:cubicBezTo>
                  <a:cubicBezTo>
                    <a:pt x="11069" y="8650"/>
                    <a:pt x="11069" y="8503"/>
                    <a:pt x="11153" y="8363"/>
                  </a:cubicBezTo>
                  <a:cubicBezTo>
                    <a:pt x="11216" y="8244"/>
                    <a:pt x="11300" y="8125"/>
                    <a:pt x="11391" y="8013"/>
                  </a:cubicBezTo>
                  <a:cubicBezTo>
                    <a:pt x="11411" y="7988"/>
                    <a:pt x="11388" y="7967"/>
                    <a:pt x="11351" y="7967"/>
                  </a:cubicBezTo>
                  <a:cubicBezTo>
                    <a:pt x="11336" y="7967"/>
                    <a:pt x="11318" y="7970"/>
                    <a:pt x="11300" y="7978"/>
                  </a:cubicBezTo>
                  <a:cubicBezTo>
                    <a:pt x="11188" y="8069"/>
                    <a:pt x="11014" y="8188"/>
                    <a:pt x="10951" y="8363"/>
                  </a:cubicBezTo>
                  <a:cubicBezTo>
                    <a:pt x="10951" y="8272"/>
                    <a:pt x="10979" y="8216"/>
                    <a:pt x="11014" y="8125"/>
                  </a:cubicBezTo>
                  <a:cubicBezTo>
                    <a:pt x="11097" y="8013"/>
                    <a:pt x="11216" y="7922"/>
                    <a:pt x="11272" y="7804"/>
                  </a:cubicBezTo>
                  <a:cubicBezTo>
                    <a:pt x="11295" y="7781"/>
                    <a:pt x="11281" y="7740"/>
                    <a:pt x="11245" y="7740"/>
                  </a:cubicBezTo>
                  <a:cubicBezTo>
                    <a:pt x="11237" y="7740"/>
                    <a:pt x="11227" y="7742"/>
                    <a:pt x="11216" y="7748"/>
                  </a:cubicBezTo>
                  <a:cubicBezTo>
                    <a:pt x="11097" y="7839"/>
                    <a:pt x="10951" y="7950"/>
                    <a:pt x="10867" y="8125"/>
                  </a:cubicBezTo>
                  <a:cubicBezTo>
                    <a:pt x="10804" y="8244"/>
                    <a:pt x="10804" y="8391"/>
                    <a:pt x="10839" y="8538"/>
                  </a:cubicBezTo>
                  <a:cubicBezTo>
                    <a:pt x="10867" y="8650"/>
                    <a:pt x="10923" y="8824"/>
                    <a:pt x="10867" y="8943"/>
                  </a:cubicBezTo>
                  <a:cubicBezTo>
                    <a:pt x="10839" y="9027"/>
                    <a:pt x="10720" y="9146"/>
                    <a:pt x="10664" y="9202"/>
                  </a:cubicBezTo>
                  <a:cubicBezTo>
                    <a:pt x="10601" y="9265"/>
                    <a:pt x="10545" y="9349"/>
                    <a:pt x="10489" y="9412"/>
                  </a:cubicBezTo>
                  <a:cubicBezTo>
                    <a:pt x="10251" y="9643"/>
                    <a:pt x="9993" y="9845"/>
                    <a:pt x="9790" y="10139"/>
                  </a:cubicBezTo>
                  <a:cubicBezTo>
                    <a:pt x="9699" y="10251"/>
                    <a:pt x="9440" y="10489"/>
                    <a:pt x="9552" y="10663"/>
                  </a:cubicBezTo>
                  <a:cubicBezTo>
                    <a:pt x="9591" y="10711"/>
                    <a:pt x="9639" y="10728"/>
                    <a:pt x="9690" y="10728"/>
                  </a:cubicBezTo>
                  <a:cubicBezTo>
                    <a:pt x="9761" y="10728"/>
                    <a:pt x="9837" y="10696"/>
                    <a:pt x="9902" y="10663"/>
                  </a:cubicBezTo>
                  <a:cubicBezTo>
                    <a:pt x="9965" y="10636"/>
                    <a:pt x="9993" y="10601"/>
                    <a:pt x="10049" y="10573"/>
                  </a:cubicBezTo>
                  <a:lnTo>
                    <a:pt x="10049" y="10573"/>
                  </a:lnTo>
                  <a:lnTo>
                    <a:pt x="10021" y="10601"/>
                  </a:lnTo>
                  <a:cubicBezTo>
                    <a:pt x="9993" y="10663"/>
                    <a:pt x="9930" y="10719"/>
                    <a:pt x="9874" y="10775"/>
                  </a:cubicBezTo>
                  <a:cubicBezTo>
                    <a:pt x="9727" y="10985"/>
                    <a:pt x="9496" y="11216"/>
                    <a:pt x="9440" y="11447"/>
                  </a:cubicBezTo>
                  <a:cubicBezTo>
                    <a:pt x="9377" y="11593"/>
                    <a:pt x="9440" y="11712"/>
                    <a:pt x="9580" y="11712"/>
                  </a:cubicBezTo>
                  <a:cubicBezTo>
                    <a:pt x="9552" y="11712"/>
                    <a:pt x="9524" y="11740"/>
                    <a:pt x="9496" y="11768"/>
                  </a:cubicBezTo>
                  <a:cubicBezTo>
                    <a:pt x="9440" y="11768"/>
                    <a:pt x="9405" y="11796"/>
                    <a:pt x="9349" y="11796"/>
                  </a:cubicBezTo>
                  <a:cubicBezTo>
                    <a:pt x="9321" y="11796"/>
                    <a:pt x="9293" y="11768"/>
                    <a:pt x="9293" y="11768"/>
                  </a:cubicBezTo>
                  <a:cubicBezTo>
                    <a:pt x="9265" y="11621"/>
                    <a:pt x="9230" y="11510"/>
                    <a:pt x="9202" y="11363"/>
                  </a:cubicBezTo>
                  <a:cubicBezTo>
                    <a:pt x="9175" y="11300"/>
                    <a:pt x="9147" y="11216"/>
                    <a:pt x="9147" y="11160"/>
                  </a:cubicBezTo>
                  <a:cubicBezTo>
                    <a:pt x="9147" y="11069"/>
                    <a:pt x="9147" y="11041"/>
                    <a:pt x="9175" y="10950"/>
                  </a:cubicBezTo>
                  <a:cubicBezTo>
                    <a:pt x="9293" y="10601"/>
                    <a:pt x="9293" y="10223"/>
                    <a:pt x="9175" y="9845"/>
                  </a:cubicBezTo>
                  <a:cubicBezTo>
                    <a:pt x="9175" y="9440"/>
                    <a:pt x="9091" y="9062"/>
                    <a:pt x="8881" y="8678"/>
                  </a:cubicBezTo>
                  <a:cubicBezTo>
                    <a:pt x="8881" y="8670"/>
                    <a:pt x="8877" y="8667"/>
                    <a:pt x="8871" y="8667"/>
                  </a:cubicBezTo>
                  <a:cubicBezTo>
                    <a:pt x="8855" y="8667"/>
                    <a:pt x="8825" y="8694"/>
                    <a:pt x="8825" y="8741"/>
                  </a:cubicBezTo>
                  <a:cubicBezTo>
                    <a:pt x="8944" y="8915"/>
                    <a:pt x="8972" y="9146"/>
                    <a:pt x="9000" y="9377"/>
                  </a:cubicBezTo>
                  <a:cubicBezTo>
                    <a:pt x="8972" y="9265"/>
                    <a:pt x="8916" y="9146"/>
                    <a:pt x="8853" y="9062"/>
                  </a:cubicBezTo>
                  <a:cubicBezTo>
                    <a:pt x="8832" y="9028"/>
                    <a:pt x="8806" y="9015"/>
                    <a:pt x="8781" y="9015"/>
                  </a:cubicBezTo>
                  <a:cubicBezTo>
                    <a:pt x="8741" y="9015"/>
                    <a:pt x="8706" y="9051"/>
                    <a:pt x="8706" y="9090"/>
                  </a:cubicBezTo>
                  <a:cubicBezTo>
                    <a:pt x="8881" y="9587"/>
                    <a:pt x="9175" y="10139"/>
                    <a:pt x="9091" y="10691"/>
                  </a:cubicBezTo>
                  <a:cubicBezTo>
                    <a:pt x="9056" y="10894"/>
                    <a:pt x="8916" y="11013"/>
                    <a:pt x="8972" y="11216"/>
                  </a:cubicBezTo>
                  <a:cubicBezTo>
                    <a:pt x="9000" y="11335"/>
                    <a:pt x="9056" y="11447"/>
                    <a:pt x="9056" y="11593"/>
                  </a:cubicBezTo>
                  <a:cubicBezTo>
                    <a:pt x="9091" y="11712"/>
                    <a:pt x="9119" y="11915"/>
                    <a:pt x="9091" y="12034"/>
                  </a:cubicBezTo>
                  <a:cubicBezTo>
                    <a:pt x="9028" y="12034"/>
                    <a:pt x="9000" y="12062"/>
                    <a:pt x="8972" y="12146"/>
                  </a:cubicBezTo>
                  <a:lnTo>
                    <a:pt x="8972" y="12293"/>
                  </a:lnTo>
                  <a:cubicBezTo>
                    <a:pt x="8946" y="12348"/>
                    <a:pt x="8912" y="12372"/>
                    <a:pt x="8878" y="12372"/>
                  </a:cubicBezTo>
                  <a:cubicBezTo>
                    <a:pt x="8839" y="12372"/>
                    <a:pt x="8799" y="12341"/>
                    <a:pt x="8769" y="12293"/>
                  </a:cubicBezTo>
                  <a:cubicBezTo>
                    <a:pt x="8706" y="12237"/>
                    <a:pt x="8678" y="12146"/>
                    <a:pt x="8594" y="12118"/>
                  </a:cubicBezTo>
                  <a:cubicBezTo>
                    <a:pt x="8574" y="12105"/>
                    <a:pt x="8555" y="12100"/>
                    <a:pt x="8539" y="12100"/>
                  </a:cubicBezTo>
                  <a:cubicBezTo>
                    <a:pt x="8481" y="12100"/>
                    <a:pt x="8447" y="12166"/>
                    <a:pt x="8447" y="12237"/>
                  </a:cubicBezTo>
                  <a:cubicBezTo>
                    <a:pt x="8472" y="12311"/>
                    <a:pt x="8497" y="12506"/>
                    <a:pt x="8381" y="12506"/>
                  </a:cubicBezTo>
                  <a:cubicBezTo>
                    <a:pt x="8366" y="12506"/>
                    <a:pt x="8348" y="12503"/>
                    <a:pt x="8328" y="12495"/>
                  </a:cubicBezTo>
                  <a:cubicBezTo>
                    <a:pt x="8273" y="12495"/>
                    <a:pt x="8217" y="12384"/>
                    <a:pt x="8182" y="12321"/>
                  </a:cubicBezTo>
                  <a:cubicBezTo>
                    <a:pt x="8098" y="12209"/>
                    <a:pt x="8070" y="12090"/>
                    <a:pt x="8007" y="11943"/>
                  </a:cubicBezTo>
                  <a:cubicBezTo>
                    <a:pt x="7987" y="11914"/>
                    <a:pt x="7960" y="11902"/>
                    <a:pt x="7933" y="11902"/>
                  </a:cubicBezTo>
                  <a:cubicBezTo>
                    <a:pt x="7882" y="11902"/>
                    <a:pt x="7832" y="11944"/>
                    <a:pt x="7832" y="11999"/>
                  </a:cubicBezTo>
                  <a:cubicBezTo>
                    <a:pt x="7807" y="12080"/>
                    <a:pt x="7876" y="12547"/>
                    <a:pt x="7750" y="12547"/>
                  </a:cubicBezTo>
                  <a:cubicBezTo>
                    <a:pt x="7734" y="12547"/>
                    <a:pt x="7715" y="12540"/>
                    <a:pt x="7692" y="12523"/>
                  </a:cubicBezTo>
                  <a:cubicBezTo>
                    <a:pt x="7545" y="12412"/>
                    <a:pt x="7573" y="12090"/>
                    <a:pt x="7517" y="11943"/>
                  </a:cubicBezTo>
                  <a:cubicBezTo>
                    <a:pt x="7482" y="11887"/>
                    <a:pt x="7426" y="11887"/>
                    <a:pt x="7398" y="11887"/>
                  </a:cubicBezTo>
                  <a:cubicBezTo>
                    <a:pt x="7355" y="11909"/>
                    <a:pt x="7308" y="12000"/>
                    <a:pt x="7276" y="12000"/>
                  </a:cubicBezTo>
                  <a:cubicBezTo>
                    <a:pt x="7266" y="12000"/>
                    <a:pt x="7258" y="11992"/>
                    <a:pt x="7252" y="11971"/>
                  </a:cubicBezTo>
                  <a:lnTo>
                    <a:pt x="7252" y="11859"/>
                  </a:lnTo>
                  <a:cubicBezTo>
                    <a:pt x="7252" y="11768"/>
                    <a:pt x="7252" y="11684"/>
                    <a:pt x="7196" y="11593"/>
                  </a:cubicBezTo>
                  <a:cubicBezTo>
                    <a:pt x="7196" y="11574"/>
                    <a:pt x="7182" y="11554"/>
                    <a:pt x="7161" y="11554"/>
                  </a:cubicBezTo>
                  <a:cubicBezTo>
                    <a:pt x="7153" y="11554"/>
                    <a:pt x="7143" y="11557"/>
                    <a:pt x="7133" y="11565"/>
                  </a:cubicBezTo>
                  <a:cubicBezTo>
                    <a:pt x="7083" y="11591"/>
                    <a:pt x="6982" y="11689"/>
                    <a:pt x="6941" y="11689"/>
                  </a:cubicBezTo>
                  <a:cubicBezTo>
                    <a:pt x="6937" y="11689"/>
                    <a:pt x="6933" y="11687"/>
                    <a:pt x="6930" y="11684"/>
                  </a:cubicBezTo>
                  <a:cubicBezTo>
                    <a:pt x="6902" y="11684"/>
                    <a:pt x="6902" y="11475"/>
                    <a:pt x="6902" y="11447"/>
                  </a:cubicBezTo>
                  <a:cubicBezTo>
                    <a:pt x="6930" y="11216"/>
                    <a:pt x="6958" y="11160"/>
                    <a:pt x="6755" y="10985"/>
                  </a:cubicBezTo>
                  <a:cubicBezTo>
                    <a:pt x="6496" y="10775"/>
                    <a:pt x="6294" y="10517"/>
                    <a:pt x="6175" y="10167"/>
                  </a:cubicBezTo>
                  <a:cubicBezTo>
                    <a:pt x="6084" y="9873"/>
                    <a:pt x="6000" y="9440"/>
                    <a:pt x="6084" y="9146"/>
                  </a:cubicBezTo>
                  <a:cubicBezTo>
                    <a:pt x="6109" y="9126"/>
                    <a:pt x="6084" y="9107"/>
                    <a:pt x="6058" y="9107"/>
                  </a:cubicBezTo>
                  <a:cubicBezTo>
                    <a:pt x="6047" y="9107"/>
                    <a:pt x="6036" y="9110"/>
                    <a:pt x="6028" y="9118"/>
                  </a:cubicBezTo>
                  <a:cubicBezTo>
                    <a:pt x="6000" y="9202"/>
                    <a:pt x="5972" y="9321"/>
                    <a:pt x="5944" y="9412"/>
                  </a:cubicBezTo>
                  <a:cubicBezTo>
                    <a:pt x="5909" y="9174"/>
                    <a:pt x="5909" y="8943"/>
                    <a:pt x="6000" y="8713"/>
                  </a:cubicBezTo>
                  <a:cubicBezTo>
                    <a:pt x="6000" y="8713"/>
                    <a:pt x="5988" y="8697"/>
                    <a:pt x="5979" y="8697"/>
                  </a:cubicBezTo>
                  <a:cubicBezTo>
                    <a:pt x="5975" y="8697"/>
                    <a:pt x="5972" y="8701"/>
                    <a:pt x="5972" y="8713"/>
                  </a:cubicBezTo>
                  <a:cubicBezTo>
                    <a:pt x="5734" y="9062"/>
                    <a:pt x="5825" y="9552"/>
                    <a:pt x="5944" y="9936"/>
                  </a:cubicBezTo>
                  <a:cubicBezTo>
                    <a:pt x="5972" y="9992"/>
                    <a:pt x="5972" y="10076"/>
                    <a:pt x="6000" y="10139"/>
                  </a:cubicBezTo>
                  <a:cubicBezTo>
                    <a:pt x="6119" y="10573"/>
                    <a:pt x="6322" y="10838"/>
                    <a:pt x="6608" y="11125"/>
                  </a:cubicBezTo>
                  <a:cubicBezTo>
                    <a:pt x="6699" y="11216"/>
                    <a:pt x="6727" y="11300"/>
                    <a:pt x="6727" y="11391"/>
                  </a:cubicBezTo>
                  <a:cubicBezTo>
                    <a:pt x="6699" y="11391"/>
                    <a:pt x="6671" y="11419"/>
                    <a:pt x="6643" y="11419"/>
                  </a:cubicBezTo>
                  <a:cubicBezTo>
                    <a:pt x="6626" y="11426"/>
                    <a:pt x="6612" y="11430"/>
                    <a:pt x="6600" y="11430"/>
                  </a:cubicBezTo>
                  <a:cubicBezTo>
                    <a:pt x="6565" y="11430"/>
                    <a:pt x="6545" y="11404"/>
                    <a:pt x="6524" y="11363"/>
                  </a:cubicBezTo>
                  <a:cubicBezTo>
                    <a:pt x="6506" y="11363"/>
                    <a:pt x="6472" y="11350"/>
                    <a:pt x="6443" y="11350"/>
                  </a:cubicBezTo>
                  <a:cubicBezTo>
                    <a:pt x="6428" y="11350"/>
                    <a:pt x="6415" y="11353"/>
                    <a:pt x="6406" y="11363"/>
                  </a:cubicBezTo>
                  <a:cubicBezTo>
                    <a:pt x="6350" y="11391"/>
                    <a:pt x="6350" y="11447"/>
                    <a:pt x="6322" y="11510"/>
                  </a:cubicBezTo>
                  <a:cubicBezTo>
                    <a:pt x="6294" y="11510"/>
                    <a:pt x="6294" y="11538"/>
                    <a:pt x="6259" y="11565"/>
                  </a:cubicBezTo>
                  <a:cubicBezTo>
                    <a:pt x="5944" y="11538"/>
                    <a:pt x="6119" y="11188"/>
                    <a:pt x="6084" y="10985"/>
                  </a:cubicBezTo>
                  <a:cubicBezTo>
                    <a:pt x="6084" y="10932"/>
                    <a:pt x="6036" y="10900"/>
                    <a:pt x="5989" y="10900"/>
                  </a:cubicBezTo>
                  <a:cubicBezTo>
                    <a:pt x="5956" y="10900"/>
                    <a:pt x="5923" y="10916"/>
                    <a:pt x="5909" y="10950"/>
                  </a:cubicBezTo>
                  <a:cubicBezTo>
                    <a:pt x="5881" y="11013"/>
                    <a:pt x="5853" y="11069"/>
                    <a:pt x="5825" y="11125"/>
                  </a:cubicBezTo>
                  <a:cubicBezTo>
                    <a:pt x="5778" y="11183"/>
                    <a:pt x="5737" y="11209"/>
                    <a:pt x="5707" y="11209"/>
                  </a:cubicBezTo>
                  <a:cubicBezTo>
                    <a:pt x="5662" y="11209"/>
                    <a:pt x="5644" y="11147"/>
                    <a:pt x="5678" y="11041"/>
                  </a:cubicBezTo>
                  <a:cubicBezTo>
                    <a:pt x="5706" y="10866"/>
                    <a:pt x="5797" y="10691"/>
                    <a:pt x="5881" y="10517"/>
                  </a:cubicBezTo>
                  <a:cubicBezTo>
                    <a:pt x="5909" y="10426"/>
                    <a:pt x="5825" y="10398"/>
                    <a:pt x="5769" y="10398"/>
                  </a:cubicBezTo>
                  <a:cubicBezTo>
                    <a:pt x="5672" y="10458"/>
                    <a:pt x="5575" y="10592"/>
                    <a:pt x="5485" y="10592"/>
                  </a:cubicBezTo>
                  <a:cubicBezTo>
                    <a:pt x="5440" y="10592"/>
                    <a:pt x="5397" y="10557"/>
                    <a:pt x="5357" y="10461"/>
                  </a:cubicBezTo>
                  <a:cubicBezTo>
                    <a:pt x="5301" y="10314"/>
                    <a:pt x="5357" y="10139"/>
                    <a:pt x="5385" y="9992"/>
                  </a:cubicBezTo>
                  <a:cubicBezTo>
                    <a:pt x="5385" y="9957"/>
                    <a:pt x="5341" y="9931"/>
                    <a:pt x="5302" y="9931"/>
                  </a:cubicBezTo>
                  <a:cubicBezTo>
                    <a:pt x="5278" y="9931"/>
                    <a:pt x="5255" y="9940"/>
                    <a:pt x="5245" y="9964"/>
                  </a:cubicBezTo>
                  <a:cubicBezTo>
                    <a:pt x="5182" y="10048"/>
                    <a:pt x="5182" y="10111"/>
                    <a:pt x="5154" y="10195"/>
                  </a:cubicBezTo>
                  <a:cubicBezTo>
                    <a:pt x="5126" y="10223"/>
                    <a:pt x="5098" y="10342"/>
                    <a:pt x="5070" y="10342"/>
                  </a:cubicBezTo>
                  <a:cubicBezTo>
                    <a:pt x="5058" y="10352"/>
                    <a:pt x="5046" y="10357"/>
                    <a:pt x="5035" y="10357"/>
                  </a:cubicBezTo>
                  <a:cubicBezTo>
                    <a:pt x="4988" y="10357"/>
                    <a:pt x="4951" y="10274"/>
                    <a:pt x="4951" y="10223"/>
                  </a:cubicBezTo>
                  <a:cubicBezTo>
                    <a:pt x="4923" y="10076"/>
                    <a:pt x="4923" y="9901"/>
                    <a:pt x="4895" y="9761"/>
                  </a:cubicBezTo>
                  <a:cubicBezTo>
                    <a:pt x="4878" y="9716"/>
                    <a:pt x="4834" y="9693"/>
                    <a:pt x="4790" y="9693"/>
                  </a:cubicBezTo>
                  <a:cubicBezTo>
                    <a:pt x="4747" y="9693"/>
                    <a:pt x="4703" y="9716"/>
                    <a:pt x="4685" y="9761"/>
                  </a:cubicBezTo>
                  <a:cubicBezTo>
                    <a:pt x="4657" y="9873"/>
                    <a:pt x="4657" y="9992"/>
                    <a:pt x="4629" y="10139"/>
                  </a:cubicBezTo>
                  <a:cubicBezTo>
                    <a:pt x="4629" y="10195"/>
                    <a:pt x="4629" y="10286"/>
                    <a:pt x="4602" y="10342"/>
                  </a:cubicBezTo>
                  <a:cubicBezTo>
                    <a:pt x="4578" y="10403"/>
                    <a:pt x="4565" y="10428"/>
                    <a:pt x="4557" y="10428"/>
                  </a:cubicBezTo>
                  <a:cubicBezTo>
                    <a:pt x="4546" y="10428"/>
                    <a:pt x="4546" y="10379"/>
                    <a:pt x="4546" y="10314"/>
                  </a:cubicBezTo>
                  <a:cubicBezTo>
                    <a:pt x="4511" y="10139"/>
                    <a:pt x="4629" y="9873"/>
                    <a:pt x="4546" y="9727"/>
                  </a:cubicBezTo>
                  <a:cubicBezTo>
                    <a:pt x="4514" y="9699"/>
                    <a:pt x="4477" y="9685"/>
                    <a:pt x="4445" y="9685"/>
                  </a:cubicBezTo>
                  <a:cubicBezTo>
                    <a:pt x="4413" y="9685"/>
                    <a:pt x="4385" y="9699"/>
                    <a:pt x="4371" y="9727"/>
                  </a:cubicBezTo>
                  <a:cubicBezTo>
                    <a:pt x="4308" y="9789"/>
                    <a:pt x="4308" y="9873"/>
                    <a:pt x="4280" y="9936"/>
                  </a:cubicBezTo>
                  <a:lnTo>
                    <a:pt x="4161" y="10167"/>
                  </a:lnTo>
                  <a:cubicBezTo>
                    <a:pt x="4133" y="10139"/>
                    <a:pt x="4133" y="10048"/>
                    <a:pt x="4133" y="10020"/>
                  </a:cubicBezTo>
                  <a:cubicBezTo>
                    <a:pt x="4161" y="9789"/>
                    <a:pt x="4252" y="9587"/>
                    <a:pt x="4224" y="9349"/>
                  </a:cubicBezTo>
                  <a:cubicBezTo>
                    <a:pt x="4224" y="9330"/>
                    <a:pt x="4181" y="9297"/>
                    <a:pt x="4145" y="9297"/>
                  </a:cubicBezTo>
                  <a:cubicBezTo>
                    <a:pt x="4128" y="9297"/>
                    <a:pt x="4114" y="9304"/>
                    <a:pt x="4105" y="9321"/>
                  </a:cubicBezTo>
                  <a:cubicBezTo>
                    <a:pt x="4021" y="9349"/>
                    <a:pt x="3986" y="9440"/>
                    <a:pt x="3930" y="9496"/>
                  </a:cubicBezTo>
                  <a:cubicBezTo>
                    <a:pt x="3902" y="9524"/>
                    <a:pt x="3874" y="9587"/>
                    <a:pt x="3811" y="9615"/>
                  </a:cubicBezTo>
                  <a:cubicBezTo>
                    <a:pt x="3783" y="9643"/>
                    <a:pt x="3762" y="9664"/>
                    <a:pt x="3748" y="9664"/>
                  </a:cubicBezTo>
                  <a:cubicBezTo>
                    <a:pt x="3734" y="9664"/>
                    <a:pt x="3727" y="9643"/>
                    <a:pt x="3727" y="9587"/>
                  </a:cubicBezTo>
                  <a:cubicBezTo>
                    <a:pt x="3755" y="9349"/>
                    <a:pt x="3958" y="9202"/>
                    <a:pt x="3986" y="8971"/>
                  </a:cubicBezTo>
                  <a:cubicBezTo>
                    <a:pt x="3986" y="8943"/>
                    <a:pt x="3930" y="8887"/>
                    <a:pt x="3902" y="8887"/>
                  </a:cubicBezTo>
                  <a:cubicBezTo>
                    <a:pt x="3884" y="8883"/>
                    <a:pt x="3865" y="8881"/>
                    <a:pt x="3846" y="8881"/>
                  </a:cubicBezTo>
                  <a:cubicBezTo>
                    <a:pt x="3712" y="8881"/>
                    <a:pt x="3562" y="8978"/>
                    <a:pt x="3434" y="9027"/>
                  </a:cubicBezTo>
                  <a:cubicBezTo>
                    <a:pt x="3434" y="9062"/>
                    <a:pt x="3378" y="9090"/>
                    <a:pt x="3350" y="9118"/>
                  </a:cubicBezTo>
                  <a:cubicBezTo>
                    <a:pt x="3378" y="9090"/>
                    <a:pt x="3406" y="9027"/>
                    <a:pt x="3406" y="9027"/>
                  </a:cubicBezTo>
                  <a:cubicBezTo>
                    <a:pt x="3462" y="8915"/>
                    <a:pt x="3553" y="8824"/>
                    <a:pt x="3609" y="8741"/>
                  </a:cubicBezTo>
                  <a:cubicBezTo>
                    <a:pt x="3672" y="8650"/>
                    <a:pt x="3581" y="8594"/>
                    <a:pt x="3525" y="8594"/>
                  </a:cubicBezTo>
                  <a:cubicBezTo>
                    <a:pt x="3425" y="8617"/>
                    <a:pt x="3285" y="8686"/>
                    <a:pt x="3172" y="8686"/>
                  </a:cubicBezTo>
                  <a:cubicBezTo>
                    <a:pt x="3151" y="8686"/>
                    <a:pt x="3131" y="8683"/>
                    <a:pt x="3112" y="8678"/>
                  </a:cubicBezTo>
                  <a:cubicBezTo>
                    <a:pt x="3203" y="8538"/>
                    <a:pt x="3350" y="8503"/>
                    <a:pt x="3497" y="8475"/>
                  </a:cubicBezTo>
                  <a:cubicBezTo>
                    <a:pt x="3553" y="8447"/>
                    <a:pt x="3609" y="8447"/>
                    <a:pt x="3609" y="8391"/>
                  </a:cubicBezTo>
                  <a:cubicBezTo>
                    <a:pt x="3637" y="8328"/>
                    <a:pt x="3609" y="8272"/>
                    <a:pt x="3553" y="8272"/>
                  </a:cubicBezTo>
                  <a:cubicBezTo>
                    <a:pt x="3462" y="8244"/>
                    <a:pt x="3406" y="8216"/>
                    <a:pt x="3322" y="8188"/>
                  </a:cubicBezTo>
                  <a:cubicBezTo>
                    <a:pt x="3259" y="8188"/>
                    <a:pt x="3175" y="8153"/>
                    <a:pt x="3112" y="8125"/>
                  </a:cubicBezTo>
                  <a:cubicBezTo>
                    <a:pt x="3028" y="8125"/>
                    <a:pt x="3000" y="8069"/>
                    <a:pt x="3000" y="7950"/>
                  </a:cubicBezTo>
                  <a:lnTo>
                    <a:pt x="3000" y="7922"/>
                  </a:lnTo>
                  <a:cubicBezTo>
                    <a:pt x="2972" y="7839"/>
                    <a:pt x="2972" y="7776"/>
                    <a:pt x="2909" y="7748"/>
                  </a:cubicBezTo>
                  <a:cubicBezTo>
                    <a:pt x="2797" y="7629"/>
                    <a:pt x="2651" y="7692"/>
                    <a:pt x="2707" y="7454"/>
                  </a:cubicBezTo>
                  <a:cubicBezTo>
                    <a:pt x="2763" y="7279"/>
                    <a:pt x="2707" y="7251"/>
                    <a:pt x="2532" y="7195"/>
                  </a:cubicBezTo>
                  <a:cubicBezTo>
                    <a:pt x="2357" y="7139"/>
                    <a:pt x="2476" y="6992"/>
                    <a:pt x="2504" y="6874"/>
                  </a:cubicBezTo>
                  <a:cubicBezTo>
                    <a:pt x="2532" y="6755"/>
                    <a:pt x="2532" y="6671"/>
                    <a:pt x="2504" y="6552"/>
                  </a:cubicBezTo>
                  <a:cubicBezTo>
                    <a:pt x="2448" y="6321"/>
                    <a:pt x="2238" y="6146"/>
                    <a:pt x="2154" y="5916"/>
                  </a:cubicBezTo>
                  <a:cubicBezTo>
                    <a:pt x="2063" y="5769"/>
                    <a:pt x="1979" y="5594"/>
                    <a:pt x="1979" y="5419"/>
                  </a:cubicBezTo>
                  <a:cubicBezTo>
                    <a:pt x="1979" y="5272"/>
                    <a:pt x="1979" y="5154"/>
                    <a:pt x="1951" y="5007"/>
                  </a:cubicBezTo>
                  <a:cubicBezTo>
                    <a:pt x="1888" y="4895"/>
                    <a:pt x="1805" y="4804"/>
                    <a:pt x="1714" y="4692"/>
                  </a:cubicBezTo>
                  <a:cubicBezTo>
                    <a:pt x="1658" y="4545"/>
                    <a:pt x="1602" y="4398"/>
                    <a:pt x="1574" y="4251"/>
                  </a:cubicBezTo>
                  <a:cubicBezTo>
                    <a:pt x="1511" y="4021"/>
                    <a:pt x="1483" y="3783"/>
                    <a:pt x="1539" y="3552"/>
                  </a:cubicBezTo>
                  <a:cubicBezTo>
                    <a:pt x="1574" y="3294"/>
                    <a:pt x="1630" y="3028"/>
                    <a:pt x="1539" y="2797"/>
                  </a:cubicBezTo>
                  <a:cubicBezTo>
                    <a:pt x="1511" y="2622"/>
                    <a:pt x="1427" y="2475"/>
                    <a:pt x="1336" y="2357"/>
                  </a:cubicBezTo>
                  <a:cubicBezTo>
                    <a:pt x="1252" y="2210"/>
                    <a:pt x="1189" y="2035"/>
                    <a:pt x="1077" y="1895"/>
                  </a:cubicBezTo>
                  <a:cubicBezTo>
                    <a:pt x="1049" y="1860"/>
                    <a:pt x="784" y="1657"/>
                    <a:pt x="784" y="1601"/>
                  </a:cubicBezTo>
                  <a:cubicBezTo>
                    <a:pt x="784" y="1510"/>
                    <a:pt x="931" y="1510"/>
                    <a:pt x="958" y="1455"/>
                  </a:cubicBezTo>
                  <a:cubicBezTo>
                    <a:pt x="986" y="1427"/>
                    <a:pt x="986" y="1371"/>
                    <a:pt x="958" y="1308"/>
                  </a:cubicBezTo>
                  <a:cubicBezTo>
                    <a:pt x="756" y="1133"/>
                    <a:pt x="462" y="1077"/>
                    <a:pt x="231" y="930"/>
                  </a:cubicBezTo>
                  <a:cubicBezTo>
                    <a:pt x="132" y="860"/>
                    <a:pt x="77" y="805"/>
                    <a:pt x="232" y="805"/>
                  </a:cubicBezTo>
                  <a:cubicBezTo>
                    <a:pt x="263" y="805"/>
                    <a:pt x="302" y="807"/>
                    <a:pt x="350" y="811"/>
                  </a:cubicBezTo>
                  <a:cubicBezTo>
                    <a:pt x="434" y="846"/>
                    <a:pt x="490" y="874"/>
                    <a:pt x="581" y="902"/>
                  </a:cubicBezTo>
                  <a:cubicBezTo>
                    <a:pt x="637" y="930"/>
                    <a:pt x="665" y="958"/>
                    <a:pt x="756" y="958"/>
                  </a:cubicBezTo>
                  <a:cubicBezTo>
                    <a:pt x="812" y="930"/>
                    <a:pt x="812" y="874"/>
                    <a:pt x="784" y="846"/>
                  </a:cubicBezTo>
                  <a:cubicBezTo>
                    <a:pt x="728" y="699"/>
                    <a:pt x="609" y="581"/>
                    <a:pt x="525" y="462"/>
                  </a:cubicBezTo>
                  <a:cubicBezTo>
                    <a:pt x="462" y="406"/>
                    <a:pt x="378" y="287"/>
                    <a:pt x="315" y="203"/>
                  </a:cubicBezTo>
                  <a:close/>
                  <a:moveTo>
                    <a:pt x="11825" y="17628"/>
                  </a:moveTo>
                  <a:cubicBezTo>
                    <a:pt x="11916" y="17628"/>
                    <a:pt x="12027" y="17684"/>
                    <a:pt x="12090" y="17740"/>
                  </a:cubicBezTo>
                  <a:cubicBezTo>
                    <a:pt x="12090" y="17740"/>
                    <a:pt x="12118" y="17768"/>
                    <a:pt x="12118" y="17803"/>
                  </a:cubicBezTo>
                  <a:lnTo>
                    <a:pt x="12062" y="17803"/>
                  </a:lnTo>
                  <a:cubicBezTo>
                    <a:pt x="12027" y="17831"/>
                    <a:pt x="11999" y="17831"/>
                    <a:pt x="11943" y="17831"/>
                  </a:cubicBezTo>
                  <a:lnTo>
                    <a:pt x="11888" y="17831"/>
                  </a:lnTo>
                  <a:lnTo>
                    <a:pt x="11888" y="17803"/>
                  </a:lnTo>
                  <a:cubicBezTo>
                    <a:pt x="11888" y="17740"/>
                    <a:pt x="11888" y="17684"/>
                    <a:pt x="11825" y="17628"/>
                  </a:cubicBezTo>
                  <a:close/>
                  <a:moveTo>
                    <a:pt x="9993" y="12321"/>
                  </a:moveTo>
                  <a:lnTo>
                    <a:pt x="9993" y="12321"/>
                  </a:lnTo>
                  <a:cubicBezTo>
                    <a:pt x="9930" y="12440"/>
                    <a:pt x="9902" y="12558"/>
                    <a:pt x="9874" y="12670"/>
                  </a:cubicBezTo>
                  <a:cubicBezTo>
                    <a:pt x="9818" y="12845"/>
                    <a:pt x="9699" y="13139"/>
                    <a:pt x="9790" y="13342"/>
                  </a:cubicBezTo>
                  <a:cubicBezTo>
                    <a:pt x="9837" y="13431"/>
                    <a:pt x="9895" y="13467"/>
                    <a:pt x="9960" y="13467"/>
                  </a:cubicBezTo>
                  <a:cubicBezTo>
                    <a:pt x="10086" y="13467"/>
                    <a:pt x="10236" y="13329"/>
                    <a:pt x="10370" y="13195"/>
                  </a:cubicBezTo>
                  <a:lnTo>
                    <a:pt x="10370" y="13195"/>
                  </a:lnTo>
                  <a:cubicBezTo>
                    <a:pt x="10370" y="13286"/>
                    <a:pt x="10342" y="13342"/>
                    <a:pt x="10342" y="13397"/>
                  </a:cubicBezTo>
                  <a:cubicBezTo>
                    <a:pt x="10342" y="13544"/>
                    <a:pt x="10314" y="13747"/>
                    <a:pt x="10426" y="13838"/>
                  </a:cubicBezTo>
                  <a:cubicBezTo>
                    <a:pt x="10454" y="13866"/>
                    <a:pt x="10489" y="13894"/>
                    <a:pt x="10517" y="13894"/>
                  </a:cubicBezTo>
                  <a:cubicBezTo>
                    <a:pt x="10489" y="13957"/>
                    <a:pt x="10454" y="14013"/>
                    <a:pt x="10398" y="14069"/>
                  </a:cubicBezTo>
                  <a:cubicBezTo>
                    <a:pt x="10251" y="14306"/>
                    <a:pt x="9993" y="14481"/>
                    <a:pt x="9790" y="14656"/>
                  </a:cubicBezTo>
                  <a:cubicBezTo>
                    <a:pt x="9643" y="14768"/>
                    <a:pt x="9496" y="14943"/>
                    <a:pt x="9552" y="15118"/>
                  </a:cubicBezTo>
                  <a:cubicBezTo>
                    <a:pt x="9580" y="15383"/>
                    <a:pt x="9846" y="15586"/>
                    <a:pt x="9965" y="15789"/>
                  </a:cubicBezTo>
                  <a:cubicBezTo>
                    <a:pt x="10139" y="15992"/>
                    <a:pt x="10279" y="16229"/>
                    <a:pt x="10426" y="16460"/>
                  </a:cubicBezTo>
                  <a:cubicBezTo>
                    <a:pt x="10545" y="16691"/>
                    <a:pt x="10601" y="16957"/>
                    <a:pt x="10720" y="17187"/>
                  </a:cubicBezTo>
                  <a:cubicBezTo>
                    <a:pt x="10804" y="17362"/>
                    <a:pt x="10951" y="17453"/>
                    <a:pt x="11153" y="17509"/>
                  </a:cubicBezTo>
                  <a:cubicBezTo>
                    <a:pt x="11328" y="17537"/>
                    <a:pt x="11503" y="17565"/>
                    <a:pt x="11650" y="17684"/>
                  </a:cubicBezTo>
                  <a:cubicBezTo>
                    <a:pt x="11650" y="17712"/>
                    <a:pt x="11678" y="17740"/>
                    <a:pt x="11713" y="17740"/>
                  </a:cubicBezTo>
                  <a:lnTo>
                    <a:pt x="11678" y="17740"/>
                  </a:lnTo>
                  <a:cubicBezTo>
                    <a:pt x="11658" y="17792"/>
                    <a:pt x="11613" y="17810"/>
                    <a:pt x="11559" y="17810"/>
                  </a:cubicBezTo>
                  <a:cubicBezTo>
                    <a:pt x="11460" y="17810"/>
                    <a:pt x="11331" y="17748"/>
                    <a:pt x="11272" y="17712"/>
                  </a:cubicBezTo>
                  <a:cubicBezTo>
                    <a:pt x="11097" y="17628"/>
                    <a:pt x="10951" y="17628"/>
                    <a:pt x="10776" y="17481"/>
                  </a:cubicBezTo>
                  <a:cubicBezTo>
                    <a:pt x="10767" y="17462"/>
                    <a:pt x="10754" y="17455"/>
                    <a:pt x="10741" y="17455"/>
                  </a:cubicBezTo>
                  <a:cubicBezTo>
                    <a:pt x="10708" y="17455"/>
                    <a:pt x="10672" y="17498"/>
                    <a:pt x="10692" y="17537"/>
                  </a:cubicBezTo>
                  <a:cubicBezTo>
                    <a:pt x="10748" y="17656"/>
                    <a:pt x="10839" y="17740"/>
                    <a:pt x="10951" y="17803"/>
                  </a:cubicBezTo>
                  <a:cubicBezTo>
                    <a:pt x="11014" y="17831"/>
                    <a:pt x="11328" y="17887"/>
                    <a:pt x="11328" y="17943"/>
                  </a:cubicBezTo>
                  <a:cubicBezTo>
                    <a:pt x="11328" y="18021"/>
                    <a:pt x="11275" y="18046"/>
                    <a:pt x="11203" y="18046"/>
                  </a:cubicBezTo>
                  <a:cubicBezTo>
                    <a:pt x="11082" y="18046"/>
                    <a:pt x="10909" y="17977"/>
                    <a:pt x="10839" y="17977"/>
                  </a:cubicBezTo>
                  <a:cubicBezTo>
                    <a:pt x="10734" y="17960"/>
                    <a:pt x="10638" y="17960"/>
                    <a:pt x="10546" y="17960"/>
                  </a:cubicBezTo>
                  <a:cubicBezTo>
                    <a:pt x="10454" y="17960"/>
                    <a:pt x="10367" y="17960"/>
                    <a:pt x="10279" y="17943"/>
                  </a:cubicBezTo>
                  <a:cubicBezTo>
                    <a:pt x="10105" y="17943"/>
                    <a:pt x="10077" y="17915"/>
                    <a:pt x="10105" y="17740"/>
                  </a:cubicBezTo>
                  <a:cubicBezTo>
                    <a:pt x="10105" y="17684"/>
                    <a:pt x="10139" y="17628"/>
                    <a:pt x="10139" y="17565"/>
                  </a:cubicBezTo>
                  <a:cubicBezTo>
                    <a:pt x="10139" y="17418"/>
                    <a:pt x="10139" y="17243"/>
                    <a:pt x="10105" y="17131"/>
                  </a:cubicBezTo>
                  <a:cubicBezTo>
                    <a:pt x="10021" y="16810"/>
                    <a:pt x="9727" y="16607"/>
                    <a:pt x="9524" y="16369"/>
                  </a:cubicBezTo>
                  <a:cubicBezTo>
                    <a:pt x="9265" y="16083"/>
                    <a:pt x="9028" y="15733"/>
                    <a:pt x="8881" y="15383"/>
                  </a:cubicBezTo>
                  <a:cubicBezTo>
                    <a:pt x="8853" y="15320"/>
                    <a:pt x="8797" y="15236"/>
                    <a:pt x="8797" y="15146"/>
                  </a:cubicBezTo>
                  <a:cubicBezTo>
                    <a:pt x="8769" y="15006"/>
                    <a:pt x="8881" y="14943"/>
                    <a:pt x="8972" y="14831"/>
                  </a:cubicBezTo>
                  <a:cubicBezTo>
                    <a:pt x="9091" y="14712"/>
                    <a:pt x="9202" y="14593"/>
                    <a:pt x="9265" y="14446"/>
                  </a:cubicBezTo>
                  <a:cubicBezTo>
                    <a:pt x="9405" y="14160"/>
                    <a:pt x="9496" y="13810"/>
                    <a:pt x="9524" y="13488"/>
                  </a:cubicBezTo>
                  <a:cubicBezTo>
                    <a:pt x="9524" y="13286"/>
                    <a:pt x="9524" y="13111"/>
                    <a:pt x="9552" y="12936"/>
                  </a:cubicBezTo>
                  <a:cubicBezTo>
                    <a:pt x="9552" y="12817"/>
                    <a:pt x="9552" y="12614"/>
                    <a:pt x="9615" y="12468"/>
                  </a:cubicBezTo>
                  <a:cubicBezTo>
                    <a:pt x="9636" y="12490"/>
                    <a:pt x="9660" y="12500"/>
                    <a:pt x="9688" y="12500"/>
                  </a:cubicBezTo>
                  <a:cubicBezTo>
                    <a:pt x="9772" y="12500"/>
                    <a:pt x="9882" y="12410"/>
                    <a:pt x="9993" y="12321"/>
                  </a:cubicBezTo>
                  <a:close/>
                  <a:moveTo>
                    <a:pt x="11531" y="17984"/>
                  </a:moveTo>
                  <a:cubicBezTo>
                    <a:pt x="11584" y="17984"/>
                    <a:pt x="11700" y="18040"/>
                    <a:pt x="11769" y="18061"/>
                  </a:cubicBezTo>
                  <a:lnTo>
                    <a:pt x="11797" y="18089"/>
                  </a:lnTo>
                  <a:lnTo>
                    <a:pt x="11622" y="18089"/>
                  </a:lnTo>
                  <a:cubicBezTo>
                    <a:pt x="11594" y="18089"/>
                    <a:pt x="11538" y="18089"/>
                    <a:pt x="11503" y="18117"/>
                  </a:cubicBezTo>
                  <a:lnTo>
                    <a:pt x="11475" y="18117"/>
                  </a:lnTo>
                  <a:cubicBezTo>
                    <a:pt x="11503" y="18089"/>
                    <a:pt x="11503" y="18033"/>
                    <a:pt x="11503" y="18005"/>
                  </a:cubicBezTo>
                  <a:cubicBezTo>
                    <a:pt x="11503" y="17990"/>
                    <a:pt x="11514" y="17984"/>
                    <a:pt x="11531" y="17984"/>
                  </a:cubicBezTo>
                  <a:close/>
                  <a:moveTo>
                    <a:pt x="9580" y="18089"/>
                  </a:moveTo>
                  <a:cubicBezTo>
                    <a:pt x="9615" y="18117"/>
                    <a:pt x="9643" y="18117"/>
                    <a:pt x="9671" y="18117"/>
                  </a:cubicBezTo>
                  <a:cubicBezTo>
                    <a:pt x="9727" y="18152"/>
                    <a:pt x="9790" y="18152"/>
                    <a:pt x="9818" y="18208"/>
                  </a:cubicBezTo>
                  <a:cubicBezTo>
                    <a:pt x="9818" y="18208"/>
                    <a:pt x="9846" y="18236"/>
                    <a:pt x="9874" y="18264"/>
                  </a:cubicBezTo>
                  <a:lnTo>
                    <a:pt x="9552" y="18264"/>
                  </a:lnTo>
                  <a:cubicBezTo>
                    <a:pt x="9580" y="18208"/>
                    <a:pt x="9580" y="18180"/>
                    <a:pt x="9580" y="18089"/>
                  </a:cubicBezTo>
                  <a:close/>
                  <a:moveTo>
                    <a:pt x="7398" y="12321"/>
                  </a:moveTo>
                  <a:cubicBezTo>
                    <a:pt x="7452" y="12546"/>
                    <a:pt x="7536" y="12791"/>
                    <a:pt x="7766" y="12791"/>
                  </a:cubicBezTo>
                  <a:cubicBezTo>
                    <a:pt x="7778" y="12791"/>
                    <a:pt x="7791" y="12791"/>
                    <a:pt x="7804" y="12789"/>
                  </a:cubicBezTo>
                  <a:cubicBezTo>
                    <a:pt x="7951" y="12789"/>
                    <a:pt x="8007" y="12642"/>
                    <a:pt x="8042" y="12495"/>
                  </a:cubicBezTo>
                  <a:cubicBezTo>
                    <a:pt x="8098" y="12614"/>
                    <a:pt x="8217" y="12698"/>
                    <a:pt x="8356" y="12733"/>
                  </a:cubicBezTo>
                  <a:cubicBezTo>
                    <a:pt x="8388" y="12742"/>
                    <a:pt x="8416" y="12745"/>
                    <a:pt x="8442" y="12745"/>
                  </a:cubicBezTo>
                  <a:cubicBezTo>
                    <a:pt x="8589" y="12745"/>
                    <a:pt x="8650" y="12620"/>
                    <a:pt x="8650" y="12495"/>
                  </a:cubicBezTo>
                  <a:cubicBezTo>
                    <a:pt x="8678" y="12495"/>
                    <a:pt x="8678" y="12495"/>
                    <a:pt x="8678" y="12523"/>
                  </a:cubicBezTo>
                  <a:cubicBezTo>
                    <a:pt x="8769" y="12586"/>
                    <a:pt x="8825" y="12614"/>
                    <a:pt x="8944" y="12614"/>
                  </a:cubicBezTo>
                  <a:cubicBezTo>
                    <a:pt x="8916" y="12817"/>
                    <a:pt x="8881" y="13020"/>
                    <a:pt x="8797" y="13223"/>
                  </a:cubicBezTo>
                  <a:cubicBezTo>
                    <a:pt x="8706" y="13488"/>
                    <a:pt x="8566" y="13719"/>
                    <a:pt x="8447" y="13985"/>
                  </a:cubicBezTo>
                  <a:cubicBezTo>
                    <a:pt x="8356" y="14244"/>
                    <a:pt x="8273" y="14537"/>
                    <a:pt x="8154" y="14796"/>
                  </a:cubicBezTo>
                  <a:cubicBezTo>
                    <a:pt x="8098" y="14943"/>
                    <a:pt x="8042" y="15090"/>
                    <a:pt x="7895" y="15209"/>
                  </a:cubicBezTo>
                  <a:cubicBezTo>
                    <a:pt x="7804" y="15292"/>
                    <a:pt x="7720" y="15355"/>
                    <a:pt x="7692" y="15467"/>
                  </a:cubicBezTo>
                  <a:cubicBezTo>
                    <a:pt x="7601" y="15670"/>
                    <a:pt x="7720" y="15908"/>
                    <a:pt x="7776" y="16111"/>
                  </a:cubicBezTo>
                  <a:cubicBezTo>
                    <a:pt x="7895" y="16313"/>
                    <a:pt x="7979" y="16544"/>
                    <a:pt x="8070" y="16782"/>
                  </a:cubicBezTo>
                  <a:cubicBezTo>
                    <a:pt x="8154" y="17013"/>
                    <a:pt x="8245" y="17215"/>
                    <a:pt x="8419" y="17390"/>
                  </a:cubicBezTo>
                  <a:cubicBezTo>
                    <a:pt x="8475" y="17418"/>
                    <a:pt x="8531" y="17453"/>
                    <a:pt x="8566" y="17509"/>
                  </a:cubicBezTo>
                  <a:cubicBezTo>
                    <a:pt x="8650" y="17593"/>
                    <a:pt x="8769" y="17712"/>
                    <a:pt x="8881" y="17803"/>
                  </a:cubicBezTo>
                  <a:cubicBezTo>
                    <a:pt x="8944" y="17859"/>
                    <a:pt x="9349" y="17977"/>
                    <a:pt x="9265" y="18089"/>
                  </a:cubicBezTo>
                  <a:cubicBezTo>
                    <a:pt x="9230" y="18152"/>
                    <a:pt x="9175" y="18152"/>
                    <a:pt x="9147" y="18152"/>
                  </a:cubicBezTo>
                  <a:cubicBezTo>
                    <a:pt x="9028" y="18117"/>
                    <a:pt x="9000" y="18005"/>
                    <a:pt x="8916" y="17977"/>
                  </a:cubicBezTo>
                  <a:cubicBezTo>
                    <a:pt x="8853" y="17943"/>
                    <a:pt x="8769" y="17943"/>
                    <a:pt x="8678" y="17887"/>
                  </a:cubicBezTo>
                  <a:cubicBezTo>
                    <a:pt x="8594" y="17859"/>
                    <a:pt x="8531" y="17803"/>
                    <a:pt x="8447" y="17768"/>
                  </a:cubicBezTo>
                  <a:cubicBezTo>
                    <a:pt x="8438" y="17765"/>
                    <a:pt x="8429" y="17763"/>
                    <a:pt x="8420" y="17763"/>
                  </a:cubicBezTo>
                  <a:cubicBezTo>
                    <a:pt x="8346" y="17763"/>
                    <a:pt x="8306" y="17862"/>
                    <a:pt x="8356" y="17887"/>
                  </a:cubicBezTo>
                  <a:cubicBezTo>
                    <a:pt x="8475" y="18005"/>
                    <a:pt x="8594" y="18061"/>
                    <a:pt x="8769" y="18117"/>
                  </a:cubicBezTo>
                  <a:cubicBezTo>
                    <a:pt x="8825" y="18152"/>
                    <a:pt x="9000" y="18152"/>
                    <a:pt x="8972" y="18264"/>
                  </a:cubicBezTo>
                  <a:cubicBezTo>
                    <a:pt x="8972" y="18355"/>
                    <a:pt x="8881" y="18355"/>
                    <a:pt x="8825" y="18355"/>
                  </a:cubicBezTo>
                  <a:cubicBezTo>
                    <a:pt x="8678" y="18327"/>
                    <a:pt x="8531" y="18292"/>
                    <a:pt x="8391" y="18292"/>
                  </a:cubicBezTo>
                  <a:cubicBezTo>
                    <a:pt x="8370" y="18287"/>
                    <a:pt x="8347" y="18285"/>
                    <a:pt x="8324" y="18285"/>
                  </a:cubicBezTo>
                  <a:cubicBezTo>
                    <a:pt x="8219" y="18285"/>
                    <a:pt x="8099" y="18327"/>
                    <a:pt x="7979" y="18327"/>
                  </a:cubicBezTo>
                  <a:cubicBezTo>
                    <a:pt x="7629" y="18327"/>
                    <a:pt x="7692" y="18117"/>
                    <a:pt x="7748" y="17887"/>
                  </a:cubicBezTo>
                  <a:cubicBezTo>
                    <a:pt x="7776" y="17740"/>
                    <a:pt x="7748" y="17593"/>
                    <a:pt x="7720" y="17453"/>
                  </a:cubicBezTo>
                  <a:cubicBezTo>
                    <a:pt x="7629" y="17103"/>
                    <a:pt x="7517" y="16754"/>
                    <a:pt x="7343" y="16432"/>
                  </a:cubicBezTo>
                  <a:cubicBezTo>
                    <a:pt x="7252" y="16229"/>
                    <a:pt x="7168" y="16055"/>
                    <a:pt x="7077" y="15880"/>
                  </a:cubicBezTo>
                  <a:cubicBezTo>
                    <a:pt x="6993" y="15614"/>
                    <a:pt x="6930" y="15439"/>
                    <a:pt x="7133" y="15209"/>
                  </a:cubicBezTo>
                  <a:cubicBezTo>
                    <a:pt x="7343" y="14943"/>
                    <a:pt x="7629" y="14656"/>
                    <a:pt x="7720" y="14334"/>
                  </a:cubicBezTo>
                  <a:cubicBezTo>
                    <a:pt x="7804" y="13957"/>
                    <a:pt x="7601" y="13635"/>
                    <a:pt x="7454" y="13286"/>
                  </a:cubicBezTo>
                  <a:cubicBezTo>
                    <a:pt x="7398" y="13111"/>
                    <a:pt x="7343" y="12908"/>
                    <a:pt x="7370" y="12698"/>
                  </a:cubicBezTo>
                  <a:cubicBezTo>
                    <a:pt x="7370" y="12586"/>
                    <a:pt x="7398" y="12440"/>
                    <a:pt x="7398" y="12321"/>
                  </a:cubicBezTo>
                  <a:close/>
                  <a:moveTo>
                    <a:pt x="9207" y="18312"/>
                  </a:moveTo>
                  <a:cubicBezTo>
                    <a:pt x="9237" y="18312"/>
                    <a:pt x="9274" y="18335"/>
                    <a:pt x="9293" y="18355"/>
                  </a:cubicBezTo>
                  <a:lnTo>
                    <a:pt x="9349" y="18355"/>
                  </a:lnTo>
                  <a:cubicBezTo>
                    <a:pt x="9349" y="18383"/>
                    <a:pt x="9377" y="18411"/>
                    <a:pt x="9377" y="18411"/>
                  </a:cubicBezTo>
                  <a:lnTo>
                    <a:pt x="9377" y="18467"/>
                  </a:lnTo>
                  <a:cubicBezTo>
                    <a:pt x="9293" y="18467"/>
                    <a:pt x="9175" y="18439"/>
                    <a:pt x="9091" y="18439"/>
                  </a:cubicBezTo>
                  <a:lnTo>
                    <a:pt x="9091" y="18411"/>
                  </a:lnTo>
                  <a:cubicBezTo>
                    <a:pt x="9119" y="18383"/>
                    <a:pt x="9119" y="18355"/>
                    <a:pt x="9175" y="18327"/>
                  </a:cubicBezTo>
                  <a:cubicBezTo>
                    <a:pt x="9183" y="18317"/>
                    <a:pt x="9194" y="18312"/>
                    <a:pt x="9207" y="18312"/>
                  </a:cubicBezTo>
                  <a:close/>
                  <a:moveTo>
                    <a:pt x="175" y="0"/>
                  </a:moveTo>
                  <a:cubicBezTo>
                    <a:pt x="112" y="0"/>
                    <a:pt x="84" y="56"/>
                    <a:pt x="112" y="112"/>
                  </a:cubicBezTo>
                  <a:cubicBezTo>
                    <a:pt x="112" y="231"/>
                    <a:pt x="259" y="378"/>
                    <a:pt x="350" y="462"/>
                  </a:cubicBezTo>
                  <a:cubicBezTo>
                    <a:pt x="406" y="553"/>
                    <a:pt x="462" y="636"/>
                    <a:pt x="553" y="727"/>
                  </a:cubicBezTo>
                  <a:cubicBezTo>
                    <a:pt x="525" y="727"/>
                    <a:pt x="525" y="699"/>
                    <a:pt x="490" y="699"/>
                  </a:cubicBezTo>
                  <a:cubicBezTo>
                    <a:pt x="431" y="680"/>
                    <a:pt x="369" y="657"/>
                    <a:pt x="308" y="657"/>
                  </a:cubicBezTo>
                  <a:cubicBezTo>
                    <a:pt x="282" y="657"/>
                    <a:pt x="256" y="661"/>
                    <a:pt x="231" y="671"/>
                  </a:cubicBezTo>
                  <a:cubicBezTo>
                    <a:pt x="140" y="671"/>
                    <a:pt x="1" y="727"/>
                    <a:pt x="1" y="846"/>
                  </a:cubicBezTo>
                  <a:cubicBezTo>
                    <a:pt x="1" y="930"/>
                    <a:pt x="112" y="986"/>
                    <a:pt x="203" y="1049"/>
                  </a:cubicBezTo>
                  <a:cubicBezTo>
                    <a:pt x="378" y="1161"/>
                    <a:pt x="581" y="1252"/>
                    <a:pt x="756" y="1371"/>
                  </a:cubicBezTo>
                  <a:cubicBezTo>
                    <a:pt x="637" y="1427"/>
                    <a:pt x="490" y="1483"/>
                    <a:pt x="553" y="1629"/>
                  </a:cubicBezTo>
                  <a:cubicBezTo>
                    <a:pt x="609" y="1748"/>
                    <a:pt x="728" y="1832"/>
                    <a:pt x="784" y="1895"/>
                  </a:cubicBezTo>
                  <a:cubicBezTo>
                    <a:pt x="931" y="2007"/>
                    <a:pt x="986" y="2154"/>
                    <a:pt x="1077" y="2301"/>
                  </a:cubicBezTo>
                  <a:cubicBezTo>
                    <a:pt x="1161" y="2419"/>
                    <a:pt x="1224" y="2531"/>
                    <a:pt x="1280" y="2678"/>
                  </a:cubicBezTo>
                  <a:cubicBezTo>
                    <a:pt x="1399" y="2909"/>
                    <a:pt x="1399" y="3203"/>
                    <a:pt x="1427" y="3468"/>
                  </a:cubicBezTo>
                  <a:cubicBezTo>
                    <a:pt x="1427" y="3468"/>
                    <a:pt x="1427" y="3496"/>
                    <a:pt x="1399" y="3496"/>
                  </a:cubicBezTo>
                  <a:lnTo>
                    <a:pt x="1399" y="4021"/>
                  </a:lnTo>
                  <a:cubicBezTo>
                    <a:pt x="1399" y="4342"/>
                    <a:pt x="1511" y="4629"/>
                    <a:pt x="1658" y="4895"/>
                  </a:cubicBezTo>
                  <a:cubicBezTo>
                    <a:pt x="1777" y="5126"/>
                    <a:pt x="1749" y="5272"/>
                    <a:pt x="1777" y="5503"/>
                  </a:cubicBezTo>
                  <a:cubicBezTo>
                    <a:pt x="1777" y="5650"/>
                    <a:pt x="1861" y="5797"/>
                    <a:pt x="1923" y="5944"/>
                  </a:cubicBezTo>
                  <a:cubicBezTo>
                    <a:pt x="1951" y="6056"/>
                    <a:pt x="2007" y="6174"/>
                    <a:pt x="2098" y="6293"/>
                  </a:cubicBezTo>
                  <a:cubicBezTo>
                    <a:pt x="2182" y="6440"/>
                    <a:pt x="2301" y="6580"/>
                    <a:pt x="2301" y="6755"/>
                  </a:cubicBezTo>
                  <a:cubicBezTo>
                    <a:pt x="2273" y="6965"/>
                    <a:pt x="2126" y="7223"/>
                    <a:pt x="2357" y="7342"/>
                  </a:cubicBezTo>
                  <a:cubicBezTo>
                    <a:pt x="2385" y="7370"/>
                    <a:pt x="2502" y="7370"/>
                    <a:pt x="2531" y="7397"/>
                  </a:cubicBezTo>
                  <a:lnTo>
                    <a:pt x="2531" y="7397"/>
                  </a:lnTo>
                  <a:cubicBezTo>
                    <a:pt x="2527" y="7394"/>
                    <a:pt x="2524" y="7392"/>
                    <a:pt x="2520" y="7392"/>
                  </a:cubicBezTo>
                  <a:cubicBezTo>
                    <a:pt x="2496" y="7392"/>
                    <a:pt x="2476" y="7454"/>
                    <a:pt x="2476" y="7454"/>
                  </a:cubicBezTo>
                  <a:cubicBezTo>
                    <a:pt x="2448" y="7545"/>
                    <a:pt x="2413" y="7601"/>
                    <a:pt x="2476" y="7692"/>
                  </a:cubicBezTo>
                  <a:cubicBezTo>
                    <a:pt x="2560" y="7839"/>
                    <a:pt x="2763" y="7776"/>
                    <a:pt x="2797" y="7978"/>
                  </a:cubicBezTo>
                  <a:cubicBezTo>
                    <a:pt x="2797" y="8069"/>
                    <a:pt x="2763" y="8125"/>
                    <a:pt x="2853" y="8216"/>
                  </a:cubicBezTo>
                  <a:cubicBezTo>
                    <a:pt x="2937" y="8328"/>
                    <a:pt x="3147" y="8363"/>
                    <a:pt x="3322" y="8419"/>
                  </a:cubicBezTo>
                  <a:cubicBezTo>
                    <a:pt x="3147" y="8475"/>
                    <a:pt x="2972" y="8538"/>
                    <a:pt x="2937" y="8678"/>
                  </a:cubicBezTo>
                  <a:cubicBezTo>
                    <a:pt x="2909" y="8713"/>
                    <a:pt x="2937" y="8741"/>
                    <a:pt x="2937" y="8769"/>
                  </a:cubicBezTo>
                  <a:cubicBezTo>
                    <a:pt x="3013" y="8822"/>
                    <a:pt x="3099" y="8841"/>
                    <a:pt x="3183" y="8841"/>
                  </a:cubicBezTo>
                  <a:cubicBezTo>
                    <a:pt x="3231" y="8841"/>
                    <a:pt x="3278" y="8835"/>
                    <a:pt x="3322" y="8824"/>
                  </a:cubicBezTo>
                  <a:lnTo>
                    <a:pt x="3322" y="8824"/>
                  </a:lnTo>
                  <a:cubicBezTo>
                    <a:pt x="3203" y="8943"/>
                    <a:pt x="3084" y="9118"/>
                    <a:pt x="3175" y="9237"/>
                  </a:cubicBezTo>
                  <a:cubicBezTo>
                    <a:pt x="3217" y="9295"/>
                    <a:pt x="3266" y="9317"/>
                    <a:pt x="3318" y="9317"/>
                  </a:cubicBezTo>
                  <a:cubicBezTo>
                    <a:pt x="3449" y="9317"/>
                    <a:pt x="3602" y="9178"/>
                    <a:pt x="3727" y="9118"/>
                  </a:cubicBezTo>
                  <a:lnTo>
                    <a:pt x="3727" y="9118"/>
                  </a:lnTo>
                  <a:cubicBezTo>
                    <a:pt x="3699" y="9174"/>
                    <a:pt x="3637" y="9237"/>
                    <a:pt x="3609" y="9293"/>
                  </a:cubicBezTo>
                  <a:cubicBezTo>
                    <a:pt x="3581" y="9377"/>
                    <a:pt x="3553" y="9440"/>
                    <a:pt x="3525" y="9524"/>
                  </a:cubicBezTo>
                  <a:cubicBezTo>
                    <a:pt x="3497" y="9643"/>
                    <a:pt x="3497" y="9761"/>
                    <a:pt x="3581" y="9845"/>
                  </a:cubicBezTo>
                  <a:cubicBezTo>
                    <a:pt x="3627" y="9884"/>
                    <a:pt x="3671" y="9900"/>
                    <a:pt x="3713" y="9900"/>
                  </a:cubicBezTo>
                  <a:cubicBezTo>
                    <a:pt x="3831" y="9900"/>
                    <a:pt x="3934" y="9771"/>
                    <a:pt x="4021" y="9643"/>
                  </a:cubicBezTo>
                  <a:lnTo>
                    <a:pt x="4021" y="9643"/>
                  </a:lnTo>
                  <a:cubicBezTo>
                    <a:pt x="3958" y="9901"/>
                    <a:pt x="3811" y="10251"/>
                    <a:pt x="4077" y="10370"/>
                  </a:cubicBezTo>
                  <a:cubicBezTo>
                    <a:pt x="4101" y="10385"/>
                    <a:pt x="4124" y="10392"/>
                    <a:pt x="4148" y="10392"/>
                  </a:cubicBezTo>
                  <a:cubicBezTo>
                    <a:pt x="4209" y="10392"/>
                    <a:pt x="4268" y="10346"/>
                    <a:pt x="4308" y="10286"/>
                  </a:cubicBezTo>
                  <a:lnTo>
                    <a:pt x="4308" y="10370"/>
                  </a:lnTo>
                  <a:cubicBezTo>
                    <a:pt x="4336" y="10461"/>
                    <a:pt x="4399" y="10636"/>
                    <a:pt x="4511" y="10663"/>
                  </a:cubicBezTo>
                  <a:cubicBezTo>
                    <a:pt x="4540" y="10673"/>
                    <a:pt x="4567" y="10677"/>
                    <a:pt x="4590" y="10677"/>
                  </a:cubicBezTo>
                  <a:cubicBezTo>
                    <a:pt x="4707" y="10677"/>
                    <a:pt x="4758" y="10571"/>
                    <a:pt x="4804" y="10426"/>
                  </a:cubicBezTo>
                  <a:cubicBezTo>
                    <a:pt x="4832" y="10517"/>
                    <a:pt x="4895" y="10545"/>
                    <a:pt x="4951" y="10601"/>
                  </a:cubicBezTo>
                  <a:cubicBezTo>
                    <a:pt x="4982" y="10610"/>
                    <a:pt x="5011" y="10614"/>
                    <a:pt x="5037" y="10614"/>
                  </a:cubicBezTo>
                  <a:cubicBezTo>
                    <a:pt x="5112" y="10614"/>
                    <a:pt x="5168" y="10579"/>
                    <a:pt x="5210" y="10517"/>
                  </a:cubicBezTo>
                  <a:cubicBezTo>
                    <a:pt x="5210" y="10573"/>
                    <a:pt x="5245" y="10663"/>
                    <a:pt x="5301" y="10691"/>
                  </a:cubicBezTo>
                  <a:cubicBezTo>
                    <a:pt x="5336" y="10745"/>
                    <a:pt x="5397" y="10764"/>
                    <a:pt x="5458" y="10764"/>
                  </a:cubicBezTo>
                  <a:cubicBezTo>
                    <a:pt x="5493" y="10764"/>
                    <a:pt x="5529" y="10758"/>
                    <a:pt x="5559" y="10747"/>
                  </a:cubicBezTo>
                  <a:lnTo>
                    <a:pt x="5594" y="10747"/>
                  </a:lnTo>
                  <a:cubicBezTo>
                    <a:pt x="5476" y="10985"/>
                    <a:pt x="5357" y="11300"/>
                    <a:pt x="5559" y="11447"/>
                  </a:cubicBezTo>
                  <a:cubicBezTo>
                    <a:pt x="5593" y="11464"/>
                    <a:pt x="5625" y="11472"/>
                    <a:pt x="5654" y="11472"/>
                  </a:cubicBezTo>
                  <a:cubicBezTo>
                    <a:pt x="5729" y="11472"/>
                    <a:pt x="5793" y="11423"/>
                    <a:pt x="5853" y="11363"/>
                  </a:cubicBezTo>
                  <a:cubicBezTo>
                    <a:pt x="5853" y="11447"/>
                    <a:pt x="5853" y="11538"/>
                    <a:pt x="5909" y="11621"/>
                  </a:cubicBezTo>
                  <a:cubicBezTo>
                    <a:pt x="5959" y="11717"/>
                    <a:pt x="6033" y="11744"/>
                    <a:pt x="6115" y="11744"/>
                  </a:cubicBezTo>
                  <a:cubicBezTo>
                    <a:pt x="6182" y="11744"/>
                    <a:pt x="6255" y="11725"/>
                    <a:pt x="6322" y="11712"/>
                  </a:cubicBezTo>
                  <a:cubicBezTo>
                    <a:pt x="6350" y="11712"/>
                    <a:pt x="6378" y="11684"/>
                    <a:pt x="6378" y="11684"/>
                  </a:cubicBezTo>
                  <a:lnTo>
                    <a:pt x="6468" y="11593"/>
                  </a:lnTo>
                  <a:cubicBezTo>
                    <a:pt x="6496" y="11621"/>
                    <a:pt x="6524" y="11621"/>
                    <a:pt x="6580" y="11649"/>
                  </a:cubicBezTo>
                  <a:cubicBezTo>
                    <a:pt x="6643" y="11649"/>
                    <a:pt x="6671" y="11621"/>
                    <a:pt x="6727" y="11621"/>
                  </a:cubicBezTo>
                  <a:cubicBezTo>
                    <a:pt x="6727" y="11684"/>
                    <a:pt x="6727" y="11712"/>
                    <a:pt x="6755" y="11768"/>
                  </a:cubicBezTo>
                  <a:cubicBezTo>
                    <a:pt x="6783" y="11824"/>
                    <a:pt x="6818" y="11887"/>
                    <a:pt x="6902" y="11887"/>
                  </a:cubicBezTo>
                  <a:cubicBezTo>
                    <a:pt x="6914" y="11890"/>
                    <a:pt x="6925" y="11891"/>
                    <a:pt x="6936" y="11891"/>
                  </a:cubicBezTo>
                  <a:cubicBezTo>
                    <a:pt x="7027" y="11891"/>
                    <a:pt x="7055" y="11788"/>
                    <a:pt x="7105" y="11712"/>
                  </a:cubicBezTo>
                  <a:lnTo>
                    <a:pt x="7105" y="11712"/>
                  </a:lnTo>
                  <a:cubicBezTo>
                    <a:pt x="7133" y="11915"/>
                    <a:pt x="7021" y="12293"/>
                    <a:pt x="7252" y="12349"/>
                  </a:cubicBezTo>
                  <a:lnTo>
                    <a:pt x="7280" y="12349"/>
                  </a:lnTo>
                  <a:cubicBezTo>
                    <a:pt x="7196" y="12558"/>
                    <a:pt x="7196" y="12789"/>
                    <a:pt x="7224" y="13020"/>
                  </a:cubicBezTo>
                  <a:cubicBezTo>
                    <a:pt x="7252" y="13397"/>
                    <a:pt x="7482" y="13747"/>
                    <a:pt x="7517" y="14160"/>
                  </a:cubicBezTo>
                  <a:cubicBezTo>
                    <a:pt x="7517" y="14593"/>
                    <a:pt x="7133" y="14859"/>
                    <a:pt x="6902" y="15209"/>
                  </a:cubicBezTo>
                  <a:cubicBezTo>
                    <a:pt x="6727" y="15439"/>
                    <a:pt x="6874" y="15733"/>
                    <a:pt x="6958" y="15992"/>
                  </a:cubicBezTo>
                  <a:cubicBezTo>
                    <a:pt x="7021" y="16138"/>
                    <a:pt x="7105" y="16285"/>
                    <a:pt x="7168" y="16432"/>
                  </a:cubicBezTo>
                  <a:cubicBezTo>
                    <a:pt x="7252" y="16635"/>
                    <a:pt x="7308" y="16838"/>
                    <a:pt x="7370" y="17041"/>
                  </a:cubicBezTo>
                  <a:cubicBezTo>
                    <a:pt x="7426" y="17215"/>
                    <a:pt x="7454" y="17390"/>
                    <a:pt x="7482" y="17565"/>
                  </a:cubicBezTo>
                  <a:cubicBezTo>
                    <a:pt x="7517" y="17656"/>
                    <a:pt x="7517" y="17768"/>
                    <a:pt x="7482" y="17887"/>
                  </a:cubicBezTo>
                  <a:cubicBezTo>
                    <a:pt x="7482" y="17943"/>
                    <a:pt x="7454" y="18005"/>
                    <a:pt x="7454" y="18089"/>
                  </a:cubicBezTo>
                  <a:cubicBezTo>
                    <a:pt x="7454" y="18292"/>
                    <a:pt x="7601" y="18502"/>
                    <a:pt x="7804" y="18502"/>
                  </a:cubicBezTo>
                  <a:cubicBezTo>
                    <a:pt x="7979" y="18502"/>
                    <a:pt x="8154" y="18467"/>
                    <a:pt x="8328" y="18439"/>
                  </a:cubicBezTo>
                  <a:cubicBezTo>
                    <a:pt x="8475" y="18439"/>
                    <a:pt x="8594" y="18467"/>
                    <a:pt x="8769" y="18502"/>
                  </a:cubicBezTo>
                  <a:cubicBezTo>
                    <a:pt x="8797" y="18530"/>
                    <a:pt x="8853" y="18530"/>
                    <a:pt x="8916" y="18530"/>
                  </a:cubicBezTo>
                  <a:cubicBezTo>
                    <a:pt x="8944" y="18558"/>
                    <a:pt x="9000" y="18558"/>
                    <a:pt x="9056" y="18558"/>
                  </a:cubicBezTo>
                  <a:cubicBezTo>
                    <a:pt x="9140" y="18578"/>
                    <a:pt x="9224" y="18597"/>
                    <a:pt x="9305" y="18597"/>
                  </a:cubicBezTo>
                  <a:cubicBezTo>
                    <a:pt x="9339" y="18597"/>
                    <a:pt x="9372" y="18594"/>
                    <a:pt x="9405" y="18586"/>
                  </a:cubicBezTo>
                  <a:cubicBezTo>
                    <a:pt x="9552" y="18586"/>
                    <a:pt x="9552" y="18502"/>
                    <a:pt x="9524" y="18411"/>
                  </a:cubicBezTo>
                  <a:cubicBezTo>
                    <a:pt x="9671" y="18411"/>
                    <a:pt x="9818" y="18439"/>
                    <a:pt x="9965" y="18439"/>
                  </a:cubicBezTo>
                  <a:cubicBezTo>
                    <a:pt x="9993" y="18439"/>
                    <a:pt x="10021" y="18411"/>
                    <a:pt x="10021" y="18383"/>
                  </a:cubicBezTo>
                  <a:cubicBezTo>
                    <a:pt x="10077" y="18236"/>
                    <a:pt x="9930" y="18089"/>
                    <a:pt x="9846" y="18061"/>
                  </a:cubicBezTo>
                  <a:cubicBezTo>
                    <a:pt x="9779" y="18020"/>
                    <a:pt x="9686" y="17994"/>
                    <a:pt x="9606" y="17994"/>
                  </a:cubicBezTo>
                  <a:cubicBezTo>
                    <a:pt x="9576" y="17994"/>
                    <a:pt x="9548" y="17998"/>
                    <a:pt x="9524" y="18005"/>
                  </a:cubicBezTo>
                  <a:cubicBezTo>
                    <a:pt x="9405" y="17831"/>
                    <a:pt x="9175" y="17768"/>
                    <a:pt x="9000" y="17684"/>
                  </a:cubicBezTo>
                  <a:cubicBezTo>
                    <a:pt x="8944" y="17628"/>
                    <a:pt x="8881" y="17593"/>
                    <a:pt x="8797" y="17537"/>
                  </a:cubicBezTo>
                  <a:lnTo>
                    <a:pt x="8531" y="17278"/>
                  </a:lnTo>
                  <a:cubicBezTo>
                    <a:pt x="8356" y="17103"/>
                    <a:pt x="8273" y="16810"/>
                    <a:pt x="8182" y="16579"/>
                  </a:cubicBezTo>
                  <a:cubicBezTo>
                    <a:pt x="8126" y="16341"/>
                    <a:pt x="8042" y="16138"/>
                    <a:pt x="7951" y="15908"/>
                  </a:cubicBezTo>
                  <a:cubicBezTo>
                    <a:pt x="7895" y="15733"/>
                    <a:pt x="7832" y="15586"/>
                    <a:pt x="7951" y="15411"/>
                  </a:cubicBezTo>
                  <a:cubicBezTo>
                    <a:pt x="7979" y="15320"/>
                    <a:pt x="8070" y="15264"/>
                    <a:pt x="8126" y="15181"/>
                  </a:cubicBezTo>
                  <a:cubicBezTo>
                    <a:pt x="8273" y="14971"/>
                    <a:pt x="8328" y="14740"/>
                    <a:pt x="8419" y="14509"/>
                  </a:cubicBezTo>
                  <a:cubicBezTo>
                    <a:pt x="8531" y="14244"/>
                    <a:pt x="8650" y="13985"/>
                    <a:pt x="8769" y="13719"/>
                  </a:cubicBezTo>
                  <a:cubicBezTo>
                    <a:pt x="8972" y="13342"/>
                    <a:pt x="9230" y="12845"/>
                    <a:pt x="9147" y="12412"/>
                  </a:cubicBezTo>
                  <a:lnTo>
                    <a:pt x="9147" y="12384"/>
                  </a:lnTo>
                  <a:lnTo>
                    <a:pt x="9147" y="12209"/>
                  </a:lnTo>
                  <a:cubicBezTo>
                    <a:pt x="9202" y="12209"/>
                    <a:pt x="9202" y="12209"/>
                    <a:pt x="9230" y="12174"/>
                  </a:cubicBezTo>
                  <a:cubicBezTo>
                    <a:pt x="9293" y="12118"/>
                    <a:pt x="9293" y="12034"/>
                    <a:pt x="9293" y="11943"/>
                  </a:cubicBezTo>
                  <a:cubicBezTo>
                    <a:pt x="9349" y="11971"/>
                    <a:pt x="9468" y="11971"/>
                    <a:pt x="9496" y="11971"/>
                  </a:cubicBezTo>
                  <a:cubicBezTo>
                    <a:pt x="9552" y="11971"/>
                    <a:pt x="9580" y="11943"/>
                    <a:pt x="9615" y="11943"/>
                  </a:cubicBezTo>
                  <a:cubicBezTo>
                    <a:pt x="9552" y="12090"/>
                    <a:pt x="9496" y="12237"/>
                    <a:pt x="9552" y="12384"/>
                  </a:cubicBezTo>
                  <a:cubicBezTo>
                    <a:pt x="9440" y="12523"/>
                    <a:pt x="9405" y="12817"/>
                    <a:pt x="9377" y="12964"/>
                  </a:cubicBezTo>
                  <a:cubicBezTo>
                    <a:pt x="9349" y="13370"/>
                    <a:pt x="9293" y="13719"/>
                    <a:pt x="9175" y="14097"/>
                  </a:cubicBezTo>
                  <a:cubicBezTo>
                    <a:pt x="9119" y="14306"/>
                    <a:pt x="9000" y="14481"/>
                    <a:pt x="8853" y="14656"/>
                  </a:cubicBezTo>
                  <a:cubicBezTo>
                    <a:pt x="8769" y="14740"/>
                    <a:pt x="8622" y="14831"/>
                    <a:pt x="8594" y="14943"/>
                  </a:cubicBezTo>
                  <a:cubicBezTo>
                    <a:pt x="8531" y="15181"/>
                    <a:pt x="8797" y="15530"/>
                    <a:pt x="8881" y="15705"/>
                  </a:cubicBezTo>
                  <a:cubicBezTo>
                    <a:pt x="9056" y="15992"/>
                    <a:pt x="9265" y="16285"/>
                    <a:pt x="9468" y="16544"/>
                  </a:cubicBezTo>
                  <a:cubicBezTo>
                    <a:pt x="9580" y="16691"/>
                    <a:pt x="9699" y="16838"/>
                    <a:pt x="9790" y="17013"/>
                  </a:cubicBezTo>
                  <a:cubicBezTo>
                    <a:pt x="9902" y="17187"/>
                    <a:pt x="9930" y="17390"/>
                    <a:pt x="9902" y="17593"/>
                  </a:cubicBezTo>
                  <a:cubicBezTo>
                    <a:pt x="9874" y="17768"/>
                    <a:pt x="9874" y="18061"/>
                    <a:pt x="10105" y="18089"/>
                  </a:cubicBezTo>
                  <a:cubicBezTo>
                    <a:pt x="10251" y="18117"/>
                    <a:pt x="10398" y="18117"/>
                    <a:pt x="10545" y="18117"/>
                  </a:cubicBezTo>
                  <a:lnTo>
                    <a:pt x="10804" y="18117"/>
                  </a:lnTo>
                  <a:cubicBezTo>
                    <a:pt x="10895" y="18152"/>
                    <a:pt x="10951" y="18180"/>
                    <a:pt x="11041" y="18208"/>
                  </a:cubicBezTo>
                  <a:cubicBezTo>
                    <a:pt x="11244" y="18264"/>
                    <a:pt x="11391" y="18264"/>
                    <a:pt x="11594" y="18264"/>
                  </a:cubicBezTo>
                  <a:cubicBezTo>
                    <a:pt x="11636" y="18250"/>
                    <a:pt x="11680" y="18250"/>
                    <a:pt x="11720" y="18250"/>
                  </a:cubicBezTo>
                  <a:cubicBezTo>
                    <a:pt x="11760" y="18250"/>
                    <a:pt x="11797" y="18250"/>
                    <a:pt x="11825" y="18236"/>
                  </a:cubicBezTo>
                  <a:cubicBezTo>
                    <a:pt x="11888" y="18236"/>
                    <a:pt x="11916" y="18208"/>
                    <a:pt x="11916" y="18152"/>
                  </a:cubicBezTo>
                  <a:cubicBezTo>
                    <a:pt x="11943" y="18089"/>
                    <a:pt x="11916" y="18033"/>
                    <a:pt x="11888" y="18005"/>
                  </a:cubicBezTo>
                  <a:lnTo>
                    <a:pt x="12062" y="18005"/>
                  </a:lnTo>
                  <a:cubicBezTo>
                    <a:pt x="12118" y="17977"/>
                    <a:pt x="12202" y="17977"/>
                    <a:pt x="12265" y="17943"/>
                  </a:cubicBezTo>
                  <a:cubicBezTo>
                    <a:pt x="12412" y="17859"/>
                    <a:pt x="12293" y="17712"/>
                    <a:pt x="12202" y="17628"/>
                  </a:cubicBezTo>
                  <a:cubicBezTo>
                    <a:pt x="12133" y="17553"/>
                    <a:pt x="12040" y="17502"/>
                    <a:pt x="11927" y="17502"/>
                  </a:cubicBezTo>
                  <a:cubicBezTo>
                    <a:pt x="11903" y="17502"/>
                    <a:pt x="11878" y="17504"/>
                    <a:pt x="11853" y="17509"/>
                  </a:cubicBezTo>
                  <a:cubicBezTo>
                    <a:pt x="11825" y="17509"/>
                    <a:pt x="11769" y="17509"/>
                    <a:pt x="11741" y="17537"/>
                  </a:cubicBezTo>
                  <a:cubicBezTo>
                    <a:pt x="11713" y="17481"/>
                    <a:pt x="11650" y="17453"/>
                    <a:pt x="11594" y="17418"/>
                  </a:cubicBezTo>
                  <a:cubicBezTo>
                    <a:pt x="11328" y="17278"/>
                    <a:pt x="11041" y="17334"/>
                    <a:pt x="10867" y="17013"/>
                  </a:cubicBezTo>
                  <a:cubicBezTo>
                    <a:pt x="10720" y="16782"/>
                    <a:pt x="10664" y="16516"/>
                    <a:pt x="10489" y="16285"/>
                  </a:cubicBezTo>
                  <a:cubicBezTo>
                    <a:pt x="10342" y="16055"/>
                    <a:pt x="10167" y="15817"/>
                    <a:pt x="9993" y="15586"/>
                  </a:cubicBezTo>
                  <a:cubicBezTo>
                    <a:pt x="9930" y="15467"/>
                    <a:pt x="9755" y="15292"/>
                    <a:pt x="9727" y="15146"/>
                  </a:cubicBezTo>
                  <a:cubicBezTo>
                    <a:pt x="9699" y="15006"/>
                    <a:pt x="9846" y="14887"/>
                    <a:pt x="9930" y="14831"/>
                  </a:cubicBezTo>
                  <a:cubicBezTo>
                    <a:pt x="10139" y="14656"/>
                    <a:pt x="10370" y="14481"/>
                    <a:pt x="10517" y="14244"/>
                  </a:cubicBezTo>
                  <a:cubicBezTo>
                    <a:pt x="10601" y="14097"/>
                    <a:pt x="10720" y="13922"/>
                    <a:pt x="10776" y="13747"/>
                  </a:cubicBezTo>
                  <a:lnTo>
                    <a:pt x="10867" y="13663"/>
                  </a:lnTo>
                  <a:lnTo>
                    <a:pt x="10867" y="13663"/>
                  </a:lnTo>
                  <a:cubicBezTo>
                    <a:pt x="10867" y="13719"/>
                    <a:pt x="10839" y="13782"/>
                    <a:pt x="10839" y="13810"/>
                  </a:cubicBezTo>
                  <a:cubicBezTo>
                    <a:pt x="10804" y="13922"/>
                    <a:pt x="10804" y="14069"/>
                    <a:pt x="10867" y="14160"/>
                  </a:cubicBezTo>
                  <a:cubicBezTo>
                    <a:pt x="10919" y="14212"/>
                    <a:pt x="10972" y="14233"/>
                    <a:pt x="11027" y="14233"/>
                  </a:cubicBezTo>
                  <a:cubicBezTo>
                    <a:pt x="11089" y="14233"/>
                    <a:pt x="11153" y="14205"/>
                    <a:pt x="11216" y="14160"/>
                  </a:cubicBezTo>
                  <a:lnTo>
                    <a:pt x="11216" y="14160"/>
                  </a:lnTo>
                  <a:cubicBezTo>
                    <a:pt x="11188" y="14272"/>
                    <a:pt x="11153" y="14390"/>
                    <a:pt x="11244" y="14446"/>
                  </a:cubicBezTo>
                  <a:cubicBezTo>
                    <a:pt x="11287" y="14479"/>
                    <a:pt x="11332" y="14493"/>
                    <a:pt x="11378" y="14493"/>
                  </a:cubicBezTo>
                  <a:cubicBezTo>
                    <a:pt x="11461" y="14493"/>
                    <a:pt x="11546" y="14449"/>
                    <a:pt x="11622" y="14390"/>
                  </a:cubicBezTo>
                  <a:cubicBezTo>
                    <a:pt x="11650" y="14481"/>
                    <a:pt x="11713" y="14565"/>
                    <a:pt x="11797" y="14593"/>
                  </a:cubicBezTo>
                  <a:cubicBezTo>
                    <a:pt x="11856" y="14607"/>
                    <a:pt x="11907" y="14614"/>
                    <a:pt x="11954" y="14614"/>
                  </a:cubicBezTo>
                  <a:cubicBezTo>
                    <a:pt x="12001" y="14614"/>
                    <a:pt x="12045" y="14607"/>
                    <a:pt x="12090" y="14593"/>
                  </a:cubicBezTo>
                  <a:cubicBezTo>
                    <a:pt x="12123" y="14628"/>
                    <a:pt x="12173" y="14641"/>
                    <a:pt x="12226" y="14641"/>
                  </a:cubicBezTo>
                  <a:cubicBezTo>
                    <a:pt x="12310" y="14641"/>
                    <a:pt x="12401" y="14610"/>
                    <a:pt x="12440" y="14593"/>
                  </a:cubicBezTo>
                  <a:cubicBezTo>
                    <a:pt x="12552" y="14509"/>
                    <a:pt x="12643" y="14390"/>
                    <a:pt x="12671" y="14244"/>
                  </a:cubicBezTo>
                  <a:cubicBezTo>
                    <a:pt x="12818" y="14160"/>
                    <a:pt x="12846" y="13957"/>
                    <a:pt x="12818" y="13782"/>
                  </a:cubicBezTo>
                  <a:cubicBezTo>
                    <a:pt x="12790" y="13635"/>
                    <a:pt x="12727" y="13516"/>
                    <a:pt x="12699" y="13397"/>
                  </a:cubicBezTo>
                  <a:cubicBezTo>
                    <a:pt x="12671" y="13223"/>
                    <a:pt x="12699" y="13048"/>
                    <a:pt x="12699" y="12873"/>
                  </a:cubicBezTo>
                  <a:cubicBezTo>
                    <a:pt x="12727" y="12349"/>
                    <a:pt x="12615" y="11859"/>
                    <a:pt x="12321" y="11419"/>
                  </a:cubicBezTo>
                  <a:lnTo>
                    <a:pt x="12237" y="11335"/>
                  </a:lnTo>
                  <a:lnTo>
                    <a:pt x="12293" y="11335"/>
                  </a:lnTo>
                  <a:cubicBezTo>
                    <a:pt x="12377" y="11335"/>
                    <a:pt x="12468" y="11300"/>
                    <a:pt x="12524" y="11244"/>
                  </a:cubicBezTo>
                  <a:cubicBezTo>
                    <a:pt x="12543" y="11244"/>
                    <a:pt x="12577" y="11256"/>
                    <a:pt x="12614" y="11256"/>
                  </a:cubicBezTo>
                  <a:cubicBezTo>
                    <a:pt x="12633" y="11256"/>
                    <a:pt x="12652" y="11253"/>
                    <a:pt x="12671" y="11244"/>
                  </a:cubicBezTo>
                  <a:lnTo>
                    <a:pt x="12699" y="11244"/>
                  </a:lnTo>
                  <a:cubicBezTo>
                    <a:pt x="12736" y="11255"/>
                    <a:pt x="12768" y="11262"/>
                    <a:pt x="12799" y="11262"/>
                  </a:cubicBezTo>
                  <a:cubicBezTo>
                    <a:pt x="12842" y="11262"/>
                    <a:pt x="12883" y="11249"/>
                    <a:pt x="12936" y="11216"/>
                  </a:cubicBezTo>
                  <a:cubicBezTo>
                    <a:pt x="12992" y="11188"/>
                    <a:pt x="13048" y="11125"/>
                    <a:pt x="13076" y="11069"/>
                  </a:cubicBezTo>
                  <a:cubicBezTo>
                    <a:pt x="13103" y="11138"/>
                    <a:pt x="13157" y="11170"/>
                    <a:pt x="13221" y="11170"/>
                  </a:cubicBezTo>
                  <a:cubicBezTo>
                    <a:pt x="13242" y="11170"/>
                    <a:pt x="13264" y="11167"/>
                    <a:pt x="13286" y="11160"/>
                  </a:cubicBezTo>
                  <a:cubicBezTo>
                    <a:pt x="13461" y="11069"/>
                    <a:pt x="13545" y="10894"/>
                    <a:pt x="13601" y="10719"/>
                  </a:cubicBezTo>
                  <a:cubicBezTo>
                    <a:pt x="13636" y="10747"/>
                    <a:pt x="13636" y="10747"/>
                    <a:pt x="13664" y="10747"/>
                  </a:cubicBezTo>
                  <a:cubicBezTo>
                    <a:pt x="13688" y="10766"/>
                    <a:pt x="13712" y="10774"/>
                    <a:pt x="13733" y="10774"/>
                  </a:cubicBezTo>
                  <a:cubicBezTo>
                    <a:pt x="13784" y="10774"/>
                    <a:pt x="13827" y="10731"/>
                    <a:pt x="13866" y="10691"/>
                  </a:cubicBezTo>
                  <a:cubicBezTo>
                    <a:pt x="13985" y="10573"/>
                    <a:pt x="14069" y="10370"/>
                    <a:pt x="14160" y="10223"/>
                  </a:cubicBezTo>
                  <a:cubicBezTo>
                    <a:pt x="14216" y="10139"/>
                    <a:pt x="14244" y="10076"/>
                    <a:pt x="14272" y="9992"/>
                  </a:cubicBezTo>
                  <a:lnTo>
                    <a:pt x="14272" y="9936"/>
                  </a:lnTo>
                  <a:cubicBezTo>
                    <a:pt x="14294" y="9943"/>
                    <a:pt x="14315" y="9947"/>
                    <a:pt x="14334" y="9947"/>
                  </a:cubicBezTo>
                  <a:cubicBezTo>
                    <a:pt x="14393" y="9947"/>
                    <a:pt x="14441" y="9914"/>
                    <a:pt x="14510" y="9845"/>
                  </a:cubicBezTo>
                  <a:cubicBezTo>
                    <a:pt x="14594" y="9699"/>
                    <a:pt x="14685" y="9524"/>
                    <a:pt x="14740" y="9377"/>
                  </a:cubicBezTo>
                  <a:cubicBezTo>
                    <a:pt x="14740" y="9377"/>
                    <a:pt x="14796" y="9202"/>
                    <a:pt x="14824" y="9118"/>
                  </a:cubicBezTo>
                  <a:cubicBezTo>
                    <a:pt x="14839" y="9121"/>
                    <a:pt x="14853" y="9122"/>
                    <a:pt x="14866" y="9122"/>
                  </a:cubicBezTo>
                  <a:cubicBezTo>
                    <a:pt x="14984" y="9122"/>
                    <a:pt x="15040" y="9016"/>
                    <a:pt x="15090" y="8915"/>
                  </a:cubicBezTo>
                  <a:cubicBezTo>
                    <a:pt x="15146" y="8852"/>
                    <a:pt x="15174" y="8769"/>
                    <a:pt x="15209" y="8713"/>
                  </a:cubicBezTo>
                  <a:cubicBezTo>
                    <a:pt x="15209" y="8650"/>
                    <a:pt x="15237" y="8566"/>
                    <a:pt x="15265" y="8503"/>
                  </a:cubicBezTo>
                  <a:lnTo>
                    <a:pt x="15293" y="8503"/>
                  </a:lnTo>
                  <a:cubicBezTo>
                    <a:pt x="15313" y="8528"/>
                    <a:pt x="15333" y="8549"/>
                    <a:pt x="15355" y="8549"/>
                  </a:cubicBezTo>
                  <a:cubicBezTo>
                    <a:pt x="15364" y="8549"/>
                    <a:pt x="15374" y="8546"/>
                    <a:pt x="15384" y="8538"/>
                  </a:cubicBezTo>
                  <a:cubicBezTo>
                    <a:pt x="15587" y="8475"/>
                    <a:pt x="15614" y="8188"/>
                    <a:pt x="15642" y="7978"/>
                  </a:cubicBezTo>
                  <a:cubicBezTo>
                    <a:pt x="15698" y="7720"/>
                    <a:pt x="15733" y="7426"/>
                    <a:pt x="15817" y="7139"/>
                  </a:cubicBezTo>
                  <a:cubicBezTo>
                    <a:pt x="15845" y="7139"/>
                    <a:pt x="15845" y="7139"/>
                    <a:pt x="15845" y="7104"/>
                  </a:cubicBezTo>
                  <a:cubicBezTo>
                    <a:pt x="15936" y="6992"/>
                    <a:pt x="15908" y="6818"/>
                    <a:pt x="15964" y="6671"/>
                  </a:cubicBezTo>
                  <a:cubicBezTo>
                    <a:pt x="15992" y="6615"/>
                    <a:pt x="16020" y="6552"/>
                    <a:pt x="16083" y="6524"/>
                  </a:cubicBezTo>
                  <a:cubicBezTo>
                    <a:pt x="16223" y="6349"/>
                    <a:pt x="16370" y="6118"/>
                    <a:pt x="16398" y="5916"/>
                  </a:cubicBezTo>
                  <a:cubicBezTo>
                    <a:pt x="16398" y="5706"/>
                    <a:pt x="16342" y="5447"/>
                    <a:pt x="16433" y="5244"/>
                  </a:cubicBezTo>
                  <a:cubicBezTo>
                    <a:pt x="16544" y="5098"/>
                    <a:pt x="16719" y="5042"/>
                    <a:pt x="16838" y="4895"/>
                  </a:cubicBezTo>
                  <a:cubicBezTo>
                    <a:pt x="16922" y="4776"/>
                    <a:pt x="16922" y="4657"/>
                    <a:pt x="16922" y="4517"/>
                  </a:cubicBezTo>
                  <a:cubicBezTo>
                    <a:pt x="16922" y="4279"/>
                    <a:pt x="17013" y="4105"/>
                    <a:pt x="17244" y="4021"/>
                  </a:cubicBezTo>
                  <a:cubicBezTo>
                    <a:pt x="17509" y="3902"/>
                    <a:pt x="17859" y="3846"/>
                    <a:pt x="18034" y="3552"/>
                  </a:cubicBezTo>
                  <a:lnTo>
                    <a:pt x="18034" y="3524"/>
                  </a:lnTo>
                  <a:cubicBezTo>
                    <a:pt x="18383" y="3496"/>
                    <a:pt x="18733" y="3468"/>
                    <a:pt x="19083" y="3468"/>
                  </a:cubicBezTo>
                  <a:lnTo>
                    <a:pt x="19635" y="3468"/>
                  </a:lnTo>
                  <a:cubicBezTo>
                    <a:pt x="19754" y="3468"/>
                    <a:pt x="19929" y="3468"/>
                    <a:pt x="20041" y="3377"/>
                  </a:cubicBezTo>
                  <a:lnTo>
                    <a:pt x="20041" y="3349"/>
                  </a:lnTo>
                  <a:cubicBezTo>
                    <a:pt x="20013" y="3147"/>
                    <a:pt x="19579" y="3084"/>
                    <a:pt x="19432" y="3028"/>
                  </a:cubicBezTo>
                  <a:cubicBezTo>
                    <a:pt x="19258" y="2972"/>
                    <a:pt x="19055" y="2972"/>
                    <a:pt x="18880" y="2909"/>
                  </a:cubicBezTo>
                  <a:cubicBezTo>
                    <a:pt x="18705" y="2853"/>
                    <a:pt x="18614" y="2678"/>
                    <a:pt x="18467" y="2622"/>
                  </a:cubicBezTo>
                  <a:cubicBezTo>
                    <a:pt x="18383" y="2622"/>
                    <a:pt x="18293" y="2594"/>
                    <a:pt x="18209" y="2594"/>
                  </a:cubicBezTo>
                  <a:cubicBezTo>
                    <a:pt x="18237" y="2559"/>
                    <a:pt x="18237" y="2559"/>
                    <a:pt x="18209" y="2531"/>
                  </a:cubicBezTo>
                  <a:cubicBezTo>
                    <a:pt x="18265" y="2531"/>
                    <a:pt x="18293" y="2503"/>
                    <a:pt x="18355" y="2503"/>
                  </a:cubicBezTo>
                  <a:cubicBezTo>
                    <a:pt x="18442" y="2483"/>
                    <a:pt x="18525" y="2474"/>
                    <a:pt x="18606" y="2474"/>
                  </a:cubicBezTo>
                  <a:cubicBezTo>
                    <a:pt x="18850" y="2474"/>
                    <a:pt x="19072" y="2554"/>
                    <a:pt x="19313" y="2622"/>
                  </a:cubicBezTo>
                  <a:cubicBezTo>
                    <a:pt x="19544" y="2706"/>
                    <a:pt x="19810" y="2825"/>
                    <a:pt x="20041" y="2853"/>
                  </a:cubicBezTo>
                  <a:cubicBezTo>
                    <a:pt x="20069" y="2853"/>
                    <a:pt x="20104" y="2825"/>
                    <a:pt x="20132" y="2797"/>
                  </a:cubicBezTo>
                  <a:cubicBezTo>
                    <a:pt x="20187" y="2678"/>
                    <a:pt x="20069" y="2531"/>
                    <a:pt x="20013" y="2447"/>
                  </a:cubicBezTo>
                  <a:cubicBezTo>
                    <a:pt x="19957" y="2357"/>
                    <a:pt x="19894" y="2301"/>
                    <a:pt x="19838" y="2210"/>
                  </a:cubicBezTo>
                  <a:cubicBezTo>
                    <a:pt x="19782" y="2154"/>
                    <a:pt x="19754" y="2126"/>
                    <a:pt x="19691" y="2098"/>
                  </a:cubicBezTo>
                  <a:cubicBezTo>
                    <a:pt x="19691" y="2098"/>
                    <a:pt x="19663" y="2070"/>
                    <a:pt x="19663" y="2035"/>
                  </a:cubicBezTo>
                  <a:cubicBezTo>
                    <a:pt x="19607" y="1979"/>
                    <a:pt x="19516" y="1923"/>
                    <a:pt x="19460" y="1860"/>
                  </a:cubicBezTo>
                  <a:cubicBezTo>
                    <a:pt x="19285" y="1720"/>
                    <a:pt x="19083" y="1601"/>
                    <a:pt x="18880" y="1510"/>
                  </a:cubicBezTo>
                  <a:cubicBezTo>
                    <a:pt x="18642" y="1427"/>
                    <a:pt x="18411" y="1371"/>
                    <a:pt x="18181" y="1280"/>
                  </a:cubicBezTo>
                  <a:cubicBezTo>
                    <a:pt x="17971" y="1196"/>
                    <a:pt x="17740" y="1077"/>
                    <a:pt x="17509" y="1049"/>
                  </a:cubicBezTo>
                  <a:cubicBezTo>
                    <a:pt x="17391" y="1021"/>
                    <a:pt x="17307" y="1021"/>
                    <a:pt x="17188" y="986"/>
                  </a:cubicBezTo>
                  <a:cubicBezTo>
                    <a:pt x="17069" y="958"/>
                    <a:pt x="16985" y="902"/>
                    <a:pt x="16866" y="874"/>
                  </a:cubicBezTo>
                  <a:cubicBezTo>
                    <a:pt x="16810" y="846"/>
                    <a:pt x="16782" y="846"/>
                    <a:pt x="16719" y="811"/>
                  </a:cubicBezTo>
                  <a:cubicBezTo>
                    <a:pt x="16489" y="671"/>
                    <a:pt x="16223" y="553"/>
                    <a:pt x="15964" y="462"/>
                  </a:cubicBezTo>
                  <a:cubicBezTo>
                    <a:pt x="15861" y="422"/>
                    <a:pt x="15614" y="296"/>
                    <a:pt x="15437" y="296"/>
                  </a:cubicBezTo>
                  <a:cubicBezTo>
                    <a:pt x="15362" y="296"/>
                    <a:pt x="15300" y="318"/>
                    <a:pt x="15265" y="378"/>
                  </a:cubicBezTo>
                  <a:cubicBezTo>
                    <a:pt x="15237" y="497"/>
                    <a:pt x="15321" y="636"/>
                    <a:pt x="15349" y="727"/>
                  </a:cubicBezTo>
                  <a:cubicBezTo>
                    <a:pt x="15440" y="874"/>
                    <a:pt x="15496" y="1021"/>
                    <a:pt x="15524" y="1161"/>
                  </a:cubicBezTo>
                  <a:cubicBezTo>
                    <a:pt x="15524" y="1510"/>
                    <a:pt x="15209" y="1804"/>
                    <a:pt x="15118" y="2126"/>
                  </a:cubicBezTo>
                  <a:cubicBezTo>
                    <a:pt x="15090" y="2301"/>
                    <a:pt x="15062" y="2447"/>
                    <a:pt x="15034" y="2622"/>
                  </a:cubicBezTo>
                  <a:cubicBezTo>
                    <a:pt x="15034" y="2881"/>
                    <a:pt x="14971" y="3056"/>
                    <a:pt x="14859" y="3294"/>
                  </a:cubicBezTo>
                  <a:cubicBezTo>
                    <a:pt x="14712" y="3580"/>
                    <a:pt x="14768" y="3902"/>
                    <a:pt x="14685" y="4196"/>
                  </a:cubicBezTo>
                  <a:cubicBezTo>
                    <a:pt x="14622" y="4370"/>
                    <a:pt x="14510" y="4482"/>
                    <a:pt x="14419" y="4629"/>
                  </a:cubicBezTo>
                  <a:cubicBezTo>
                    <a:pt x="14363" y="4804"/>
                    <a:pt x="14391" y="4979"/>
                    <a:pt x="14335" y="5126"/>
                  </a:cubicBezTo>
                  <a:cubicBezTo>
                    <a:pt x="14272" y="5300"/>
                    <a:pt x="14160" y="5447"/>
                    <a:pt x="14069" y="5594"/>
                  </a:cubicBezTo>
                  <a:cubicBezTo>
                    <a:pt x="14013" y="5741"/>
                    <a:pt x="13950" y="5881"/>
                    <a:pt x="13866" y="6000"/>
                  </a:cubicBezTo>
                  <a:cubicBezTo>
                    <a:pt x="13724" y="6142"/>
                    <a:pt x="13563" y="6247"/>
                    <a:pt x="13349" y="6247"/>
                  </a:cubicBezTo>
                  <a:cubicBezTo>
                    <a:pt x="13301" y="6247"/>
                    <a:pt x="13249" y="6242"/>
                    <a:pt x="13195" y="6230"/>
                  </a:cubicBezTo>
                  <a:cubicBezTo>
                    <a:pt x="13076" y="6202"/>
                    <a:pt x="12936" y="6146"/>
                    <a:pt x="12790" y="6118"/>
                  </a:cubicBezTo>
                  <a:cubicBezTo>
                    <a:pt x="12671" y="6056"/>
                    <a:pt x="12524" y="6028"/>
                    <a:pt x="12377" y="6000"/>
                  </a:cubicBezTo>
                  <a:cubicBezTo>
                    <a:pt x="12146" y="5944"/>
                    <a:pt x="11943" y="5881"/>
                    <a:pt x="11678" y="5853"/>
                  </a:cubicBezTo>
                  <a:cubicBezTo>
                    <a:pt x="11573" y="5853"/>
                    <a:pt x="11438" y="5823"/>
                    <a:pt x="11309" y="5823"/>
                  </a:cubicBezTo>
                  <a:cubicBezTo>
                    <a:pt x="11223" y="5823"/>
                    <a:pt x="11139" y="5836"/>
                    <a:pt x="11069" y="5881"/>
                  </a:cubicBezTo>
                  <a:cubicBezTo>
                    <a:pt x="11041" y="5881"/>
                    <a:pt x="11014" y="5944"/>
                    <a:pt x="11014" y="6000"/>
                  </a:cubicBezTo>
                  <a:cubicBezTo>
                    <a:pt x="11041" y="6056"/>
                    <a:pt x="11097" y="6118"/>
                    <a:pt x="11153" y="6146"/>
                  </a:cubicBezTo>
                  <a:lnTo>
                    <a:pt x="11069" y="6146"/>
                  </a:lnTo>
                  <a:cubicBezTo>
                    <a:pt x="10951" y="6146"/>
                    <a:pt x="10804" y="6146"/>
                    <a:pt x="10664" y="6174"/>
                  </a:cubicBezTo>
                  <a:cubicBezTo>
                    <a:pt x="10517" y="6174"/>
                    <a:pt x="10314" y="6202"/>
                    <a:pt x="10167" y="6293"/>
                  </a:cubicBezTo>
                  <a:cubicBezTo>
                    <a:pt x="10139" y="6321"/>
                    <a:pt x="10139" y="6377"/>
                    <a:pt x="10167" y="6405"/>
                  </a:cubicBezTo>
                  <a:lnTo>
                    <a:pt x="10195" y="6440"/>
                  </a:lnTo>
                  <a:cubicBezTo>
                    <a:pt x="10021" y="6468"/>
                    <a:pt x="9874" y="6496"/>
                    <a:pt x="9699" y="6524"/>
                  </a:cubicBezTo>
                  <a:cubicBezTo>
                    <a:pt x="9405" y="6552"/>
                    <a:pt x="9091" y="6643"/>
                    <a:pt x="8825" y="6818"/>
                  </a:cubicBezTo>
                  <a:cubicBezTo>
                    <a:pt x="8797" y="6846"/>
                    <a:pt x="8769" y="6902"/>
                    <a:pt x="8797" y="6965"/>
                  </a:cubicBezTo>
                  <a:lnTo>
                    <a:pt x="8825" y="6992"/>
                  </a:lnTo>
                  <a:cubicBezTo>
                    <a:pt x="8769" y="7020"/>
                    <a:pt x="8678" y="7020"/>
                    <a:pt x="8650" y="7048"/>
                  </a:cubicBezTo>
                  <a:cubicBezTo>
                    <a:pt x="8503" y="7076"/>
                    <a:pt x="8356" y="7167"/>
                    <a:pt x="8217" y="7223"/>
                  </a:cubicBezTo>
                  <a:cubicBezTo>
                    <a:pt x="7867" y="7370"/>
                    <a:pt x="7517" y="7517"/>
                    <a:pt x="7133" y="7629"/>
                  </a:cubicBezTo>
                  <a:lnTo>
                    <a:pt x="7105" y="7629"/>
                  </a:lnTo>
                  <a:cubicBezTo>
                    <a:pt x="6958" y="7692"/>
                    <a:pt x="6818" y="7720"/>
                    <a:pt x="6643" y="7748"/>
                  </a:cubicBezTo>
                  <a:cubicBezTo>
                    <a:pt x="6523" y="7759"/>
                    <a:pt x="6414" y="7771"/>
                    <a:pt x="6307" y="7771"/>
                  </a:cubicBezTo>
                  <a:cubicBezTo>
                    <a:pt x="6151" y="7771"/>
                    <a:pt x="5999" y="7747"/>
                    <a:pt x="5825" y="7664"/>
                  </a:cubicBezTo>
                  <a:cubicBezTo>
                    <a:pt x="5448" y="7426"/>
                    <a:pt x="5126" y="7139"/>
                    <a:pt x="4657" y="7104"/>
                  </a:cubicBezTo>
                  <a:cubicBezTo>
                    <a:pt x="4399" y="7076"/>
                    <a:pt x="4224" y="6902"/>
                    <a:pt x="4021" y="6790"/>
                  </a:cubicBezTo>
                  <a:cubicBezTo>
                    <a:pt x="3783" y="6643"/>
                    <a:pt x="3553" y="6524"/>
                    <a:pt x="3350" y="6377"/>
                  </a:cubicBezTo>
                  <a:cubicBezTo>
                    <a:pt x="3112" y="6230"/>
                    <a:pt x="2909" y="6056"/>
                    <a:pt x="2797" y="5853"/>
                  </a:cubicBezTo>
                  <a:cubicBezTo>
                    <a:pt x="2763" y="5741"/>
                    <a:pt x="2735" y="5650"/>
                    <a:pt x="2707" y="5566"/>
                  </a:cubicBezTo>
                  <a:cubicBezTo>
                    <a:pt x="2651" y="5447"/>
                    <a:pt x="2588" y="5300"/>
                    <a:pt x="2560" y="5181"/>
                  </a:cubicBezTo>
                  <a:cubicBezTo>
                    <a:pt x="2532" y="5042"/>
                    <a:pt x="2504" y="4923"/>
                    <a:pt x="2448" y="4804"/>
                  </a:cubicBezTo>
                  <a:cubicBezTo>
                    <a:pt x="2413" y="4692"/>
                    <a:pt x="2329" y="4601"/>
                    <a:pt x="2273" y="4517"/>
                  </a:cubicBezTo>
                  <a:cubicBezTo>
                    <a:pt x="2098" y="4224"/>
                    <a:pt x="1979" y="3930"/>
                    <a:pt x="1979" y="3580"/>
                  </a:cubicBezTo>
                  <a:cubicBezTo>
                    <a:pt x="1951" y="3294"/>
                    <a:pt x="1923" y="3000"/>
                    <a:pt x="1861" y="2678"/>
                  </a:cubicBezTo>
                  <a:cubicBezTo>
                    <a:pt x="1777" y="2098"/>
                    <a:pt x="1658" y="1427"/>
                    <a:pt x="1336" y="902"/>
                  </a:cubicBezTo>
                  <a:cubicBezTo>
                    <a:pt x="1077" y="525"/>
                    <a:pt x="665" y="56"/>
                    <a:pt x="1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79"/>
            <p:cNvSpPr/>
            <p:nvPr/>
          </p:nvSpPr>
          <p:spPr>
            <a:xfrm>
              <a:off x="5067458" y="4168869"/>
              <a:ext cx="6553" cy="4733"/>
            </a:xfrm>
            <a:custGeom>
              <a:rect b="b" l="l" r="r" t="t"/>
              <a:pathLst>
                <a:path extrusionOk="0" h="208" w="288">
                  <a:moveTo>
                    <a:pt x="123" y="0"/>
                  </a:moveTo>
                  <a:cubicBezTo>
                    <a:pt x="82" y="0"/>
                    <a:pt x="49" y="20"/>
                    <a:pt x="29" y="40"/>
                  </a:cubicBezTo>
                  <a:cubicBezTo>
                    <a:pt x="1" y="103"/>
                    <a:pt x="29" y="159"/>
                    <a:pt x="85" y="187"/>
                  </a:cubicBezTo>
                  <a:cubicBezTo>
                    <a:pt x="99" y="201"/>
                    <a:pt x="113" y="208"/>
                    <a:pt x="128" y="208"/>
                  </a:cubicBezTo>
                  <a:cubicBezTo>
                    <a:pt x="143" y="208"/>
                    <a:pt x="158" y="201"/>
                    <a:pt x="176" y="187"/>
                  </a:cubicBezTo>
                  <a:cubicBezTo>
                    <a:pt x="260" y="159"/>
                    <a:pt x="288" y="12"/>
                    <a:pt x="176" y="12"/>
                  </a:cubicBezTo>
                  <a:cubicBezTo>
                    <a:pt x="157" y="4"/>
                    <a:pt x="139" y="0"/>
                    <a:pt x="1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79"/>
            <p:cNvSpPr/>
            <p:nvPr/>
          </p:nvSpPr>
          <p:spPr>
            <a:xfrm>
              <a:off x="5036284" y="4160837"/>
              <a:ext cx="23893" cy="13039"/>
            </a:xfrm>
            <a:custGeom>
              <a:rect b="b" l="l" r="r" t="t"/>
              <a:pathLst>
                <a:path extrusionOk="0" h="573" w="1050">
                  <a:moveTo>
                    <a:pt x="265" y="1"/>
                  </a:moveTo>
                  <a:cubicBezTo>
                    <a:pt x="178" y="1"/>
                    <a:pt x="95" y="32"/>
                    <a:pt x="56" y="134"/>
                  </a:cubicBezTo>
                  <a:cubicBezTo>
                    <a:pt x="0" y="218"/>
                    <a:pt x="84" y="393"/>
                    <a:pt x="203" y="456"/>
                  </a:cubicBezTo>
                  <a:cubicBezTo>
                    <a:pt x="259" y="512"/>
                    <a:pt x="350" y="540"/>
                    <a:pt x="406" y="568"/>
                  </a:cubicBezTo>
                  <a:cubicBezTo>
                    <a:pt x="429" y="571"/>
                    <a:pt x="452" y="572"/>
                    <a:pt x="475" y="572"/>
                  </a:cubicBezTo>
                  <a:cubicBezTo>
                    <a:pt x="632" y="572"/>
                    <a:pt x="789" y="507"/>
                    <a:pt x="951" y="507"/>
                  </a:cubicBezTo>
                  <a:cubicBezTo>
                    <a:pt x="974" y="507"/>
                    <a:pt x="998" y="509"/>
                    <a:pt x="1021" y="512"/>
                  </a:cubicBezTo>
                  <a:cubicBezTo>
                    <a:pt x="1049" y="512"/>
                    <a:pt x="1049" y="484"/>
                    <a:pt x="1021" y="484"/>
                  </a:cubicBezTo>
                  <a:cubicBezTo>
                    <a:pt x="965" y="454"/>
                    <a:pt x="909" y="446"/>
                    <a:pt x="853" y="446"/>
                  </a:cubicBezTo>
                  <a:cubicBezTo>
                    <a:pt x="791" y="446"/>
                    <a:pt x="731" y="456"/>
                    <a:pt x="672" y="456"/>
                  </a:cubicBezTo>
                  <a:cubicBezTo>
                    <a:pt x="633" y="462"/>
                    <a:pt x="592" y="466"/>
                    <a:pt x="552" y="466"/>
                  </a:cubicBezTo>
                  <a:cubicBezTo>
                    <a:pt x="410" y="466"/>
                    <a:pt x="268" y="423"/>
                    <a:pt x="203" y="309"/>
                  </a:cubicBezTo>
                  <a:cubicBezTo>
                    <a:pt x="155" y="206"/>
                    <a:pt x="169" y="129"/>
                    <a:pt x="289" y="129"/>
                  </a:cubicBezTo>
                  <a:cubicBezTo>
                    <a:pt x="307" y="129"/>
                    <a:pt x="327" y="131"/>
                    <a:pt x="350" y="134"/>
                  </a:cubicBezTo>
                  <a:cubicBezTo>
                    <a:pt x="350" y="134"/>
                    <a:pt x="378" y="162"/>
                    <a:pt x="406" y="162"/>
                  </a:cubicBezTo>
                  <a:cubicBezTo>
                    <a:pt x="462" y="190"/>
                    <a:pt x="553" y="190"/>
                    <a:pt x="609" y="190"/>
                  </a:cubicBezTo>
                  <a:cubicBezTo>
                    <a:pt x="728" y="218"/>
                    <a:pt x="846" y="246"/>
                    <a:pt x="958" y="281"/>
                  </a:cubicBezTo>
                  <a:cubicBezTo>
                    <a:pt x="962" y="285"/>
                    <a:pt x="966" y="286"/>
                    <a:pt x="970" y="286"/>
                  </a:cubicBezTo>
                  <a:cubicBezTo>
                    <a:pt x="994" y="286"/>
                    <a:pt x="1017" y="218"/>
                    <a:pt x="986" y="218"/>
                  </a:cubicBezTo>
                  <a:cubicBezTo>
                    <a:pt x="874" y="162"/>
                    <a:pt x="784" y="106"/>
                    <a:pt x="672" y="106"/>
                  </a:cubicBezTo>
                  <a:cubicBezTo>
                    <a:pt x="581" y="71"/>
                    <a:pt x="497" y="71"/>
                    <a:pt x="378" y="15"/>
                  </a:cubicBezTo>
                  <a:cubicBezTo>
                    <a:pt x="342" y="7"/>
                    <a:pt x="303" y="1"/>
                    <a:pt x="2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79"/>
            <p:cNvSpPr/>
            <p:nvPr/>
          </p:nvSpPr>
          <p:spPr>
            <a:xfrm>
              <a:off x="4995871" y="4188120"/>
              <a:ext cx="15132" cy="8874"/>
            </a:xfrm>
            <a:custGeom>
              <a:rect b="b" l="l" r="r" t="t"/>
              <a:pathLst>
                <a:path extrusionOk="0" h="390" w="665">
                  <a:moveTo>
                    <a:pt x="10" y="0"/>
                  </a:moveTo>
                  <a:cubicBezTo>
                    <a:pt x="0" y="0"/>
                    <a:pt x="0" y="20"/>
                    <a:pt x="0" y="40"/>
                  </a:cubicBezTo>
                  <a:cubicBezTo>
                    <a:pt x="175" y="215"/>
                    <a:pt x="350" y="362"/>
                    <a:pt x="609" y="390"/>
                  </a:cubicBezTo>
                  <a:cubicBezTo>
                    <a:pt x="665" y="390"/>
                    <a:pt x="665" y="306"/>
                    <a:pt x="609" y="306"/>
                  </a:cubicBezTo>
                  <a:cubicBezTo>
                    <a:pt x="525" y="271"/>
                    <a:pt x="406" y="243"/>
                    <a:pt x="315" y="187"/>
                  </a:cubicBezTo>
                  <a:cubicBezTo>
                    <a:pt x="231" y="159"/>
                    <a:pt x="112" y="68"/>
                    <a:pt x="28" y="12"/>
                  </a:cubicBezTo>
                  <a:cubicBezTo>
                    <a:pt x="20" y="4"/>
                    <a:pt x="14" y="0"/>
                    <a:pt x="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79"/>
            <p:cNvSpPr/>
            <p:nvPr/>
          </p:nvSpPr>
          <p:spPr>
            <a:xfrm>
              <a:off x="4989181" y="4218339"/>
              <a:ext cx="7350" cy="38001"/>
            </a:xfrm>
            <a:custGeom>
              <a:rect b="b" l="l" r="r" t="t"/>
              <a:pathLst>
                <a:path extrusionOk="0" h="1670" w="323">
                  <a:moveTo>
                    <a:pt x="71" y="0"/>
                  </a:moveTo>
                  <a:cubicBezTo>
                    <a:pt x="64" y="0"/>
                    <a:pt x="57" y="9"/>
                    <a:pt x="57" y="27"/>
                  </a:cubicBezTo>
                  <a:cubicBezTo>
                    <a:pt x="29" y="257"/>
                    <a:pt x="1" y="516"/>
                    <a:pt x="57" y="754"/>
                  </a:cubicBezTo>
                  <a:cubicBezTo>
                    <a:pt x="85" y="1040"/>
                    <a:pt x="175" y="1306"/>
                    <a:pt x="175" y="1628"/>
                  </a:cubicBezTo>
                  <a:cubicBezTo>
                    <a:pt x="175" y="1656"/>
                    <a:pt x="196" y="1670"/>
                    <a:pt x="222" y="1670"/>
                  </a:cubicBezTo>
                  <a:cubicBezTo>
                    <a:pt x="247" y="1670"/>
                    <a:pt x="277" y="1656"/>
                    <a:pt x="294" y="1628"/>
                  </a:cubicBezTo>
                  <a:cubicBezTo>
                    <a:pt x="322" y="1390"/>
                    <a:pt x="259" y="1159"/>
                    <a:pt x="203" y="929"/>
                  </a:cubicBezTo>
                  <a:cubicBezTo>
                    <a:pt x="120" y="607"/>
                    <a:pt x="85" y="341"/>
                    <a:pt x="85" y="27"/>
                  </a:cubicBezTo>
                  <a:cubicBezTo>
                    <a:pt x="85" y="9"/>
                    <a:pt x="78" y="0"/>
                    <a:pt x="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79"/>
            <p:cNvSpPr/>
            <p:nvPr/>
          </p:nvSpPr>
          <p:spPr>
            <a:xfrm>
              <a:off x="4989818" y="4249490"/>
              <a:ext cx="2731" cy="14905"/>
            </a:xfrm>
            <a:custGeom>
              <a:rect b="b" l="l" r="r" t="t"/>
              <a:pathLst>
                <a:path extrusionOk="0" h="655" w="120">
                  <a:moveTo>
                    <a:pt x="29" y="0"/>
                  </a:moveTo>
                  <a:cubicBezTo>
                    <a:pt x="15" y="0"/>
                    <a:pt x="1" y="7"/>
                    <a:pt x="1" y="21"/>
                  </a:cubicBezTo>
                  <a:cubicBezTo>
                    <a:pt x="1" y="231"/>
                    <a:pt x="29" y="406"/>
                    <a:pt x="29" y="608"/>
                  </a:cubicBezTo>
                  <a:cubicBezTo>
                    <a:pt x="29" y="641"/>
                    <a:pt x="50" y="655"/>
                    <a:pt x="68" y="655"/>
                  </a:cubicBezTo>
                  <a:cubicBezTo>
                    <a:pt x="81" y="655"/>
                    <a:pt x="92" y="648"/>
                    <a:pt x="92" y="636"/>
                  </a:cubicBezTo>
                  <a:cubicBezTo>
                    <a:pt x="120" y="434"/>
                    <a:pt x="92" y="231"/>
                    <a:pt x="57" y="21"/>
                  </a:cubicBezTo>
                  <a:cubicBezTo>
                    <a:pt x="57" y="7"/>
                    <a:pt x="43" y="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79"/>
            <p:cNvSpPr/>
            <p:nvPr/>
          </p:nvSpPr>
          <p:spPr>
            <a:xfrm>
              <a:off x="4985472" y="4257432"/>
              <a:ext cx="3732" cy="21253"/>
            </a:xfrm>
            <a:custGeom>
              <a:rect b="b" l="l" r="r" t="t"/>
              <a:pathLst>
                <a:path extrusionOk="0" h="934" w="164">
                  <a:moveTo>
                    <a:pt x="45" y="1"/>
                  </a:moveTo>
                  <a:cubicBezTo>
                    <a:pt x="31" y="1"/>
                    <a:pt x="17" y="8"/>
                    <a:pt x="17" y="22"/>
                  </a:cubicBezTo>
                  <a:cubicBezTo>
                    <a:pt x="45" y="315"/>
                    <a:pt x="73" y="609"/>
                    <a:pt x="17" y="896"/>
                  </a:cubicBezTo>
                  <a:cubicBezTo>
                    <a:pt x="1" y="916"/>
                    <a:pt x="21" y="933"/>
                    <a:pt x="48" y="933"/>
                  </a:cubicBezTo>
                  <a:cubicBezTo>
                    <a:pt x="68" y="933"/>
                    <a:pt x="93" y="923"/>
                    <a:pt x="108" y="896"/>
                  </a:cubicBezTo>
                  <a:cubicBezTo>
                    <a:pt x="164" y="609"/>
                    <a:pt x="108" y="315"/>
                    <a:pt x="73" y="22"/>
                  </a:cubicBezTo>
                  <a:cubicBezTo>
                    <a:pt x="73" y="8"/>
                    <a:pt x="59" y="1"/>
                    <a:pt x="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79"/>
            <p:cNvSpPr/>
            <p:nvPr/>
          </p:nvSpPr>
          <p:spPr>
            <a:xfrm>
              <a:off x="4966585" y="4279390"/>
              <a:ext cx="13403" cy="35020"/>
            </a:xfrm>
            <a:custGeom>
              <a:rect b="b" l="l" r="r" t="t"/>
              <a:pathLst>
                <a:path extrusionOk="0" h="1539" w="589">
                  <a:moveTo>
                    <a:pt x="539" y="1"/>
                  </a:moveTo>
                  <a:cubicBezTo>
                    <a:pt x="532" y="1"/>
                    <a:pt x="525" y="8"/>
                    <a:pt x="525" y="22"/>
                  </a:cubicBezTo>
                  <a:cubicBezTo>
                    <a:pt x="497" y="546"/>
                    <a:pt x="266" y="1015"/>
                    <a:pt x="1" y="1476"/>
                  </a:cubicBezTo>
                  <a:cubicBezTo>
                    <a:pt x="1" y="1504"/>
                    <a:pt x="29" y="1539"/>
                    <a:pt x="64" y="1539"/>
                  </a:cubicBezTo>
                  <a:cubicBezTo>
                    <a:pt x="266" y="1392"/>
                    <a:pt x="350" y="1126"/>
                    <a:pt x="441" y="924"/>
                  </a:cubicBezTo>
                  <a:cubicBezTo>
                    <a:pt x="525" y="602"/>
                    <a:pt x="588" y="343"/>
                    <a:pt x="553" y="22"/>
                  </a:cubicBezTo>
                  <a:cubicBezTo>
                    <a:pt x="553" y="8"/>
                    <a:pt x="546" y="1"/>
                    <a:pt x="5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79"/>
            <p:cNvSpPr/>
            <p:nvPr/>
          </p:nvSpPr>
          <p:spPr>
            <a:xfrm>
              <a:off x="4956846" y="4299915"/>
              <a:ext cx="11833" cy="25872"/>
            </a:xfrm>
            <a:custGeom>
              <a:rect b="b" l="l" r="r" t="t"/>
              <a:pathLst>
                <a:path extrusionOk="0" h="1137" w="520">
                  <a:moveTo>
                    <a:pt x="506" y="1"/>
                  </a:moveTo>
                  <a:cubicBezTo>
                    <a:pt x="499" y="1"/>
                    <a:pt x="492" y="8"/>
                    <a:pt x="492" y="22"/>
                  </a:cubicBezTo>
                  <a:cubicBezTo>
                    <a:pt x="401" y="399"/>
                    <a:pt x="254" y="721"/>
                    <a:pt x="23" y="1043"/>
                  </a:cubicBezTo>
                  <a:cubicBezTo>
                    <a:pt x="1" y="1087"/>
                    <a:pt x="50" y="1137"/>
                    <a:pt x="85" y="1137"/>
                  </a:cubicBezTo>
                  <a:cubicBezTo>
                    <a:pt x="94" y="1137"/>
                    <a:pt x="102" y="1133"/>
                    <a:pt x="107" y="1126"/>
                  </a:cubicBezTo>
                  <a:cubicBezTo>
                    <a:pt x="373" y="777"/>
                    <a:pt x="429" y="427"/>
                    <a:pt x="520" y="22"/>
                  </a:cubicBezTo>
                  <a:cubicBezTo>
                    <a:pt x="520" y="8"/>
                    <a:pt x="513" y="1"/>
                    <a:pt x="50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79"/>
            <p:cNvSpPr/>
            <p:nvPr/>
          </p:nvSpPr>
          <p:spPr>
            <a:xfrm>
              <a:off x="4943512" y="4312499"/>
              <a:ext cx="14518" cy="26601"/>
            </a:xfrm>
            <a:custGeom>
              <a:rect b="b" l="l" r="r" t="t"/>
              <a:pathLst>
                <a:path extrusionOk="0" h="1169" w="638">
                  <a:moveTo>
                    <a:pt x="623" y="0"/>
                  </a:moveTo>
                  <a:cubicBezTo>
                    <a:pt x="616" y="0"/>
                    <a:pt x="609" y="7"/>
                    <a:pt x="609" y="21"/>
                  </a:cubicBezTo>
                  <a:cubicBezTo>
                    <a:pt x="462" y="399"/>
                    <a:pt x="288" y="748"/>
                    <a:pt x="29" y="1098"/>
                  </a:cubicBezTo>
                  <a:cubicBezTo>
                    <a:pt x="0" y="1126"/>
                    <a:pt x="37" y="1168"/>
                    <a:pt x="66" y="1168"/>
                  </a:cubicBezTo>
                  <a:cubicBezTo>
                    <a:pt x="73" y="1168"/>
                    <a:pt x="79" y="1166"/>
                    <a:pt x="85" y="1161"/>
                  </a:cubicBezTo>
                  <a:cubicBezTo>
                    <a:pt x="378" y="839"/>
                    <a:pt x="490" y="434"/>
                    <a:pt x="637" y="21"/>
                  </a:cubicBezTo>
                  <a:cubicBezTo>
                    <a:pt x="637" y="7"/>
                    <a:pt x="630" y="0"/>
                    <a:pt x="6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79"/>
            <p:cNvSpPr/>
            <p:nvPr/>
          </p:nvSpPr>
          <p:spPr>
            <a:xfrm>
              <a:off x="4931588" y="4319166"/>
              <a:ext cx="18477" cy="31857"/>
            </a:xfrm>
            <a:custGeom>
              <a:rect b="b" l="l" r="r" t="t"/>
              <a:pathLst>
                <a:path extrusionOk="0" h="1400" w="812">
                  <a:moveTo>
                    <a:pt x="794" y="1"/>
                  </a:moveTo>
                  <a:cubicBezTo>
                    <a:pt x="784" y="1"/>
                    <a:pt x="770" y="8"/>
                    <a:pt x="756" y="22"/>
                  </a:cubicBezTo>
                  <a:cubicBezTo>
                    <a:pt x="581" y="518"/>
                    <a:pt x="343" y="924"/>
                    <a:pt x="28" y="1329"/>
                  </a:cubicBezTo>
                  <a:cubicBezTo>
                    <a:pt x="0" y="1358"/>
                    <a:pt x="18" y="1400"/>
                    <a:pt x="40" y="1400"/>
                  </a:cubicBezTo>
                  <a:cubicBezTo>
                    <a:pt x="46" y="1400"/>
                    <a:pt x="51" y="1398"/>
                    <a:pt x="56" y="1392"/>
                  </a:cubicBezTo>
                  <a:cubicBezTo>
                    <a:pt x="518" y="1015"/>
                    <a:pt x="665" y="546"/>
                    <a:pt x="812" y="22"/>
                  </a:cubicBezTo>
                  <a:cubicBezTo>
                    <a:pt x="812" y="8"/>
                    <a:pt x="805" y="1"/>
                    <a:pt x="7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79"/>
            <p:cNvSpPr/>
            <p:nvPr/>
          </p:nvSpPr>
          <p:spPr>
            <a:xfrm>
              <a:off x="4846257" y="4321510"/>
              <a:ext cx="5006" cy="27124"/>
            </a:xfrm>
            <a:custGeom>
              <a:rect b="b" l="l" r="r" t="t"/>
              <a:pathLst>
                <a:path extrusionOk="0" h="1192" w="220">
                  <a:moveTo>
                    <a:pt x="41" y="0"/>
                  </a:moveTo>
                  <a:cubicBezTo>
                    <a:pt x="21" y="0"/>
                    <a:pt x="1" y="18"/>
                    <a:pt x="17" y="38"/>
                  </a:cubicBezTo>
                  <a:cubicBezTo>
                    <a:pt x="44" y="240"/>
                    <a:pt x="44" y="471"/>
                    <a:pt x="72" y="674"/>
                  </a:cubicBezTo>
                  <a:cubicBezTo>
                    <a:pt x="72" y="849"/>
                    <a:pt x="72" y="1024"/>
                    <a:pt x="135" y="1170"/>
                  </a:cubicBezTo>
                  <a:cubicBezTo>
                    <a:pt x="135" y="1184"/>
                    <a:pt x="156" y="1191"/>
                    <a:pt x="177" y="1191"/>
                  </a:cubicBezTo>
                  <a:cubicBezTo>
                    <a:pt x="198" y="1191"/>
                    <a:pt x="219" y="1184"/>
                    <a:pt x="219" y="1170"/>
                  </a:cubicBezTo>
                  <a:cubicBezTo>
                    <a:pt x="191" y="765"/>
                    <a:pt x="135" y="415"/>
                    <a:pt x="72" y="38"/>
                  </a:cubicBezTo>
                  <a:cubicBezTo>
                    <a:pt x="72" y="10"/>
                    <a:pt x="57" y="0"/>
                    <a:pt x="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79"/>
            <p:cNvSpPr/>
            <p:nvPr/>
          </p:nvSpPr>
          <p:spPr>
            <a:xfrm>
              <a:off x="4783613" y="4338280"/>
              <a:ext cx="25963" cy="35816"/>
            </a:xfrm>
            <a:custGeom>
              <a:rect b="b" l="l" r="r" t="t"/>
              <a:pathLst>
                <a:path extrusionOk="0" h="1574" w="1141">
                  <a:moveTo>
                    <a:pt x="239" y="1"/>
                  </a:moveTo>
                  <a:cubicBezTo>
                    <a:pt x="227" y="1"/>
                    <a:pt x="214" y="8"/>
                    <a:pt x="203" y="28"/>
                  </a:cubicBezTo>
                  <a:cubicBezTo>
                    <a:pt x="119" y="140"/>
                    <a:pt x="1" y="461"/>
                    <a:pt x="91" y="608"/>
                  </a:cubicBezTo>
                  <a:cubicBezTo>
                    <a:pt x="107" y="673"/>
                    <a:pt x="139" y="694"/>
                    <a:pt x="180" y="694"/>
                  </a:cubicBezTo>
                  <a:cubicBezTo>
                    <a:pt x="213" y="694"/>
                    <a:pt x="253" y="680"/>
                    <a:pt x="294" y="664"/>
                  </a:cubicBezTo>
                  <a:lnTo>
                    <a:pt x="294" y="664"/>
                  </a:lnTo>
                  <a:cubicBezTo>
                    <a:pt x="294" y="755"/>
                    <a:pt x="238" y="902"/>
                    <a:pt x="350" y="986"/>
                  </a:cubicBezTo>
                  <a:cubicBezTo>
                    <a:pt x="376" y="997"/>
                    <a:pt x="401" y="1004"/>
                    <a:pt x="425" y="1004"/>
                  </a:cubicBezTo>
                  <a:cubicBezTo>
                    <a:pt x="459" y="1004"/>
                    <a:pt x="492" y="991"/>
                    <a:pt x="525" y="958"/>
                  </a:cubicBezTo>
                  <a:cubicBezTo>
                    <a:pt x="525" y="1049"/>
                    <a:pt x="525" y="1133"/>
                    <a:pt x="588" y="1189"/>
                  </a:cubicBezTo>
                  <a:cubicBezTo>
                    <a:pt x="616" y="1224"/>
                    <a:pt x="644" y="1251"/>
                    <a:pt x="672" y="1251"/>
                  </a:cubicBezTo>
                  <a:cubicBezTo>
                    <a:pt x="700" y="1251"/>
                    <a:pt x="763" y="1224"/>
                    <a:pt x="791" y="1224"/>
                  </a:cubicBezTo>
                  <a:cubicBezTo>
                    <a:pt x="763" y="1224"/>
                    <a:pt x="791" y="1426"/>
                    <a:pt x="819" y="1454"/>
                  </a:cubicBezTo>
                  <a:cubicBezTo>
                    <a:pt x="875" y="1573"/>
                    <a:pt x="965" y="1573"/>
                    <a:pt x="1077" y="1573"/>
                  </a:cubicBezTo>
                  <a:cubicBezTo>
                    <a:pt x="1140" y="1573"/>
                    <a:pt x="1140" y="1510"/>
                    <a:pt x="1112" y="1482"/>
                  </a:cubicBezTo>
                  <a:cubicBezTo>
                    <a:pt x="1049" y="1454"/>
                    <a:pt x="993" y="1454"/>
                    <a:pt x="965" y="1398"/>
                  </a:cubicBezTo>
                  <a:cubicBezTo>
                    <a:pt x="903" y="1335"/>
                    <a:pt x="903" y="1279"/>
                    <a:pt x="903" y="1189"/>
                  </a:cubicBezTo>
                  <a:cubicBezTo>
                    <a:pt x="875" y="1161"/>
                    <a:pt x="875" y="1133"/>
                    <a:pt x="847" y="1105"/>
                  </a:cubicBezTo>
                  <a:cubicBezTo>
                    <a:pt x="837" y="1095"/>
                    <a:pt x="825" y="1092"/>
                    <a:pt x="812" y="1092"/>
                  </a:cubicBezTo>
                  <a:cubicBezTo>
                    <a:pt x="788" y="1092"/>
                    <a:pt x="763" y="1105"/>
                    <a:pt x="763" y="1105"/>
                  </a:cubicBezTo>
                  <a:cubicBezTo>
                    <a:pt x="644" y="1049"/>
                    <a:pt x="672" y="902"/>
                    <a:pt x="644" y="783"/>
                  </a:cubicBezTo>
                  <a:cubicBezTo>
                    <a:pt x="644" y="763"/>
                    <a:pt x="598" y="743"/>
                    <a:pt x="562" y="743"/>
                  </a:cubicBezTo>
                  <a:cubicBezTo>
                    <a:pt x="547" y="743"/>
                    <a:pt x="533" y="747"/>
                    <a:pt x="525" y="755"/>
                  </a:cubicBezTo>
                  <a:lnTo>
                    <a:pt x="497" y="783"/>
                  </a:lnTo>
                  <a:cubicBezTo>
                    <a:pt x="466" y="833"/>
                    <a:pt x="444" y="855"/>
                    <a:pt x="430" y="855"/>
                  </a:cubicBezTo>
                  <a:cubicBezTo>
                    <a:pt x="419" y="855"/>
                    <a:pt x="413" y="840"/>
                    <a:pt x="413" y="811"/>
                  </a:cubicBezTo>
                  <a:lnTo>
                    <a:pt x="413" y="699"/>
                  </a:lnTo>
                  <a:cubicBezTo>
                    <a:pt x="413" y="636"/>
                    <a:pt x="413" y="580"/>
                    <a:pt x="378" y="552"/>
                  </a:cubicBezTo>
                  <a:cubicBezTo>
                    <a:pt x="378" y="533"/>
                    <a:pt x="351" y="510"/>
                    <a:pt x="334" y="510"/>
                  </a:cubicBezTo>
                  <a:cubicBezTo>
                    <a:pt x="327" y="510"/>
                    <a:pt x="322" y="514"/>
                    <a:pt x="322" y="524"/>
                  </a:cubicBezTo>
                  <a:cubicBezTo>
                    <a:pt x="294" y="524"/>
                    <a:pt x="266" y="552"/>
                    <a:pt x="266" y="552"/>
                  </a:cubicBezTo>
                  <a:cubicBezTo>
                    <a:pt x="147" y="552"/>
                    <a:pt x="147" y="489"/>
                    <a:pt x="175" y="405"/>
                  </a:cubicBezTo>
                  <a:cubicBezTo>
                    <a:pt x="175" y="287"/>
                    <a:pt x="203" y="175"/>
                    <a:pt x="266" y="56"/>
                  </a:cubicBezTo>
                  <a:cubicBezTo>
                    <a:pt x="285" y="37"/>
                    <a:pt x="265" y="1"/>
                    <a:pt x="2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79"/>
            <p:cNvSpPr/>
            <p:nvPr/>
          </p:nvSpPr>
          <p:spPr>
            <a:xfrm>
              <a:off x="4727931" y="4307151"/>
              <a:ext cx="25304" cy="31948"/>
            </a:xfrm>
            <a:custGeom>
              <a:rect b="b" l="l" r="r" t="t"/>
              <a:pathLst>
                <a:path extrusionOk="0" h="1404" w="1112">
                  <a:moveTo>
                    <a:pt x="361" y="0"/>
                  </a:moveTo>
                  <a:cubicBezTo>
                    <a:pt x="240" y="0"/>
                    <a:pt x="86" y="132"/>
                    <a:pt x="63" y="228"/>
                  </a:cubicBezTo>
                  <a:cubicBezTo>
                    <a:pt x="0" y="403"/>
                    <a:pt x="147" y="403"/>
                    <a:pt x="266" y="403"/>
                  </a:cubicBezTo>
                  <a:cubicBezTo>
                    <a:pt x="203" y="522"/>
                    <a:pt x="63" y="634"/>
                    <a:pt x="119" y="753"/>
                  </a:cubicBezTo>
                  <a:cubicBezTo>
                    <a:pt x="160" y="797"/>
                    <a:pt x="196" y="811"/>
                    <a:pt x="231" y="811"/>
                  </a:cubicBezTo>
                  <a:cubicBezTo>
                    <a:pt x="269" y="811"/>
                    <a:pt x="307" y="795"/>
                    <a:pt x="350" y="780"/>
                  </a:cubicBezTo>
                  <a:lnTo>
                    <a:pt x="350" y="780"/>
                  </a:lnTo>
                  <a:cubicBezTo>
                    <a:pt x="322" y="927"/>
                    <a:pt x="322" y="1046"/>
                    <a:pt x="413" y="1130"/>
                  </a:cubicBezTo>
                  <a:cubicBezTo>
                    <a:pt x="469" y="1158"/>
                    <a:pt x="497" y="1193"/>
                    <a:pt x="553" y="1193"/>
                  </a:cubicBezTo>
                  <a:cubicBezTo>
                    <a:pt x="616" y="1158"/>
                    <a:pt x="644" y="1130"/>
                    <a:pt x="671" y="1102"/>
                  </a:cubicBezTo>
                  <a:cubicBezTo>
                    <a:pt x="699" y="1221"/>
                    <a:pt x="727" y="1333"/>
                    <a:pt x="846" y="1396"/>
                  </a:cubicBezTo>
                  <a:cubicBezTo>
                    <a:pt x="862" y="1401"/>
                    <a:pt x="879" y="1403"/>
                    <a:pt x="896" y="1403"/>
                  </a:cubicBezTo>
                  <a:cubicBezTo>
                    <a:pt x="974" y="1403"/>
                    <a:pt x="1054" y="1352"/>
                    <a:pt x="1077" y="1277"/>
                  </a:cubicBezTo>
                  <a:cubicBezTo>
                    <a:pt x="1112" y="1249"/>
                    <a:pt x="1077" y="1193"/>
                    <a:pt x="1021" y="1193"/>
                  </a:cubicBezTo>
                  <a:cubicBezTo>
                    <a:pt x="998" y="1200"/>
                    <a:pt x="977" y="1204"/>
                    <a:pt x="959" y="1204"/>
                  </a:cubicBezTo>
                  <a:cubicBezTo>
                    <a:pt x="839" y="1204"/>
                    <a:pt x="815" y="1058"/>
                    <a:pt x="790" y="955"/>
                  </a:cubicBezTo>
                  <a:cubicBezTo>
                    <a:pt x="790" y="899"/>
                    <a:pt x="727" y="899"/>
                    <a:pt x="699" y="899"/>
                  </a:cubicBezTo>
                  <a:cubicBezTo>
                    <a:pt x="671" y="899"/>
                    <a:pt x="616" y="955"/>
                    <a:pt x="588" y="955"/>
                  </a:cubicBezTo>
                  <a:cubicBezTo>
                    <a:pt x="569" y="974"/>
                    <a:pt x="553" y="984"/>
                    <a:pt x="541" y="984"/>
                  </a:cubicBezTo>
                  <a:cubicBezTo>
                    <a:pt x="513" y="984"/>
                    <a:pt x="505" y="930"/>
                    <a:pt x="525" y="808"/>
                  </a:cubicBezTo>
                  <a:cubicBezTo>
                    <a:pt x="525" y="780"/>
                    <a:pt x="525" y="725"/>
                    <a:pt x="553" y="697"/>
                  </a:cubicBezTo>
                  <a:cubicBezTo>
                    <a:pt x="581" y="645"/>
                    <a:pt x="544" y="598"/>
                    <a:pt x="499" y="598"/>
                  </a:cubicBezTo>
                  <a:cubicBezTo>
                    <a:pt x="489" y="598"/>
                    <a:pt x="479" y="601"/>
                    <a:pt x="469" y="606"/>
                  </a:cubicBezTo>
                  <a:cubicBezTo>
                    <a:pt x="441" y="606"/>
                    <a:pt x="413" y="634"/>
                    <a:pt x="378" y="634"/>
                  </a:cubicBezTo>
                  <a:cubicBezTo>
                    <a:pt x="294" y="634"/>
                    <a:pt x="294" y="634"/>
                    <a:pt x="294" y="550"/>
                  </a:cubicBezTo>
                  <a:cubicBezTo>
                    <a:pt x="322" y="494"/>
                    <a:pt x="413" y="431"/>
                    <a:pt x="413" y="347"/>
                  </a:cubicBezTo>
                  <a:cubicBezTo>
                    <a:pt x="413" y="319"/>
                    <a:pt x="378" y="284"/>
                    <a:pt x="350" y="284"/>
                  </a:cubicBezTo>
                  <a:cubicBezTo>
                    <a:pt x="337" y="286"/>
                    <a:pt x="326" y="287"/>
                    <a:pt x="316" y="287"/>
                  </a:cubicBezTo>
                  <a:cubicBezTo>
                    <a:pt x="168" y="287"/>
                    <a:pt x="329" y="53"/>
                    <a:pt x="441" y="53"/>
                  </a:cubicBezTo>
                  <a:cubicBezTo>
                    <a:pt x="449" y="61"/>
                    <a:pt x="455" y="65"/>
                    <a:pt x="458" y="65"/>
                  </a:cubicBezTo>
                  <a:cubicBezTo>
                    <a:pt x="466" y="65"/>
                    <a:pt x="461" y="45"/>
                    <a:pt x="441" y="25"/>
                  </a:cubicBezTo>
                  <a:cubicBezTo>
                    <a:pt x="418" y="8"/>
                    <a:pt x="390" y="0"/>
                    <a:pt x="3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79"/>
            <p:cNvSpPr/>
            <p:nvPr/>
          </p:nvSpPr>
          <p:spPr>
            <a:xfrm>
              <a:off x="4993163" y="4198678"/>
              <a:ext cx="13653" cy="23096"/>
            </a:xfrm>
            <a:custGeom>
              <a:rect b="b" l="l" r="r" t="t"/>
              <a:pathLst>
                <a:path extrusionOk="0" h="1015" w="600">
                  <a:moveTo>
                    <a:pt x="587" y="1"/>
                  </a:moveTo>
                  <a:cubicBezTo>
                    <a:pt x="584" y="1"/>
                    <a:pt x="581" y="5"/>
                    <a:pt x="581" y="17"/>
                  </a:cubicBezTo>
                  <a:cubicBezTo>
                    <a:pt x="599" y="17"/>
                    <a:pt x="593" y="1"/>
                    <a:pt x="587" y="1"/>
                  </a:cubicBezTo>
                  <a:close/>
                  <a:moveTo>
                    <a:pt x="581" y="17"/>
                  </a:moveTo>
                  <a:cubicBezTo>
                    <a:pt x="294" y="275"/>
                    <a:pt x="119" y="625"/>
                    <a:pt x="0" y="974"/>
                  </a:cubicBezTo>
                  <a:cubicBezTo>
                    <a:pt x="0" y="994"/>
                    <a:pt x="14" y="1014"/>
                    <a:pt x="33" y="1014"/>
                  </a:cubicBezTo>
                  <a:cubicBezTo>
                    <a:pt x="40" y="1014"/>
                    <a:pt x="48" y="1011"/>
                    <a:pt x="56" y="1002"/>
                  </a:cubicBezTo>
                  <a:cubicBezTo>
                    <a:pt x="175" y="653"/>
                    <a:pt x="350" y="303"/>
                    <a:pt x="581" y="1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79"/>
            <p:cNvSpPr/>
            <p:nvPr/>
          </p:nvSpPr>
          <p:spPr>
            <a:xfrm>
              <a:off x="5000490" y="4214357"/>
              <a:ext cx="9557" cy="28011"/>
            </a:xfrm>
            <a:custGeom>
              <a:rect b="b" l="l" r="r" t="t"/>
              <a:pathLst>
                <a:path extrusionOk="0" h="1231" w="420">
                  <a:moveTo>
                    <a:pt x="416" y="1"/>
                  </a:moveTo>
                  <a:cubicBezTo>
                    <a:pt x="413" y="1"/>
                    <a:pt x="406" y="9"/>
                    <a:pt x="406" y="27"/>
                  </a:cubicBezTo>
                  <a:cubicBezTo>
                    <a:pt x="420" y="9"/>
                    <a:pt x="420" y="1"/>
                    <a:pt x="416" y="1"/>
                  </a:cubicBezTo>
                  <a:close/>
                  <a:moveTo>
                    <a:pt x="406" y="27"/>
                  </a:moveTo>
                  <a:lnTo>
                    <a:pt x="406" y="27"/>
                  </a:lnTo>
                  <a:cubicBezTo>
                    <a:pt x="147" y="376"/>
                    <a:pt x="56" y="782"/>
                    <a:pt x="0" y="1188"/>
                  </a:cubicBezTo>
                  <a:cubicBezTo>
                    <a:pt x="0" y="1207"/>
                    <a:pt x="28" y="1230"/>
                    <a:pt x="44" y="1230"/>
                  </a:cubicBezTo>
                  <a:cubicBezTo>
                    <a:pt x="51" y="1230"/>
                    <a:pt x="56" y="1226"/>
                    <a:pt x="56" y="1215"/>
                  </a:cubicBezTo>
                  <a:cubicBezTo>
                    <a:pt x="147" y="782"/>
                    <a:pt x="203" y="404"/>
                    <a:pt x="406" y="2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79"/>
            <p:cNvSpPr/>
            <p:nvPr/>
          </p:nvSpPr>
          <p:spPr>
            <a:xfrm>
              <a:off x="5020378" y="4159267"/>
              <a:ext cx="4619" cy="4642"/>
            </a:xfrm>
            <a:custGeom>
              <a:rect b="b" l="l" r="r" t="t"/>
              <a:pathLst>
                <a:path extrusionOk="0" h="204" w="203">
                  <a:moveTo>
                    <a:pt x="112" y="0"/>
                  </a:moveTo>
                  <a:cubicBezTo>
                    <a:pt x="56" y="0"/>
                    <a:pt x="0" y="28"/>
                    <a:pt x="0" y="84"/>
                  </a:cubicBezTo>
                  <a:cubicBezTo>
                    <a:pt x="0" y="140"/>
                    <a:pt x="56" y="203"/>
                    <a:pt x="112" y="203"/>
                  </a:cubicBezTo>
                  <a:cubicBezTo>
                    <a:pt x="147" y="203"/>
                    <a:pt x="203" y="140"/>
                    <a:pt x="203" y="84"/>
                  </a:cubicBezTo>
                  <a:cubicBezTo>
                    <a:pt x="203" y="28"/>
                    <a:pt x="175" y="0"/>
                    <a:pt x="1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4" name="Google Shape;8574;p79"/>
          <p:cNvGrpSpPr/>
          <p:nvPr/>
        </p:nvGrpSpPr>
        <p:grpSpPr>
          <a:xfrm>
            <a:off x="6260799" y="4092276"/>
            <a:ext cx="446180" cy="458172"/>
            <a:chOff x="6260799" y="4092276"/>
            <a:chExt cx="446180" cy="458172"/>
          </a:xfrm>
        </p:grpSpPr>
        <p:sp>
          <p:nvSpPr>
            <p:cNvPr id="8575" name="Google Shape;8575;p79"/>
            <p:cNvSpPr/>
            <p:nvPr/>
          </p:nvSpPr>
          <p:spPr>
            <a:xfrm>
              <a:off x="6263347" y="4094779"/>
              <a:ext cx="439649" cy="452665"/>
            </a:xfrm>
            <a:custGeom>
              <a:rect b="b" l="l" r="r" t="t"/>
              <a:pathLst>
                <a:path extrusionOk="0" h="19893" w="19321">
                  <a:moveTo>
                    <a:pt x="13529" y="1"/>
                  </a:moveTo>
                  <a:cubicBezTo>
                    <a:pt x="13248" y="1"/>
                    <a:pt x="12963" y="59"/>
                    <a:pt x="12678" y="149"/>
                  </a:cubicBezTo>
                  <a:cubicBezTo>
                    <a:pt x="12502" y="228"/>
                    <a:pt x="12300" y="302"/>
                    <a:pt x="12135" y="302"/>
                  </a:cubicBezTo>
                  <a:cubicBezTo>
                    <a:pt x="12110" y="302"/>
                    <a:pt x="12086" y="300"/>
                    <a:pt x="12062" y="296"/>
                  </a:cubicBezTo>
                  <a:cubicBezTo>
                    <a:pt x="11859" y="272"/>
                    <a:pt x="11662" y="262"/>
                    <a:pt x="11467" y="262"/>
                  </a:cubicBezTo>
                  <a:cubicBezTo>
                    <a:pt x="10991" y="262"/>
                    <a:pt x="10532" y="323"/>
                    <a:pt x="10056" y="387"/>
                  </a:cubicBezTo>
                  <a:cubicBezTo>
                    <a:pt x="10014" y="395"/>
                    <a:pt x="9969" y="399"/>
                    <a:pt x="9924" y="399"/>
                  </a:cubicBezTo>
                  <a:cubicBezTo>
                    <a:pt x="9811" y="399"/>
                    <a:pt x="9692" y="377"/>
                    <a:pt x="9587" y="352"/>
                  </a:cubicBezTo>
                  <a:cubicBezTo>
                    <a:pt x="9382" y="318"/>
                    <a:pt x="9184" y="302"/>
                    <a:pt x="8986" y="302"/>
                  </a:cubicBezTo>
                  <a:cubicBezTo>
                    <a:pt x="8704" y="302"/>
                    <a:pt x="8424" y="334"/>
                    <a:pt x="8133" y="387"/>
                  </a:cubicBezTo>
                  <a:cubicBezTo>
                    <a:pt x="7972" y="429"/>
                    <a:pt x="7797" y="450"/>
                    <a:pt x="7622" y="450"/>
                  </a:cubicBezTo>
                  <a:cubicBezTo>
                    <a:pt x="7447" y="450"/>
                    <a:pt x="7273" y="429"/>
                    <a:pt x="7112" y="387"/>
                  </a:cubicBezTo>
                  <a:cubicBezTo>
                    <a:pt x="6961" y="360"/>
                    <a:pt x="6809" y="350"/>
                    <a:pt x="6658" y="350"/>
                  </a:cubicBezTo>
                  <a:cubicBezTo>
                    <a:pt x="6460" y="350"/>
                    <a:pt x="6261" y="367"/>
                    <a:pt x="6063" y="387"/>
                  </a:cubicBezTo>
                  <a:cubicBezTo>
                    <a:pt x="5776" y="427"/>
                    <a:pt x="5472" y="466"/>
                    <a:pt x="5165" y="466"/>
                  </a:cubicBezTo>
                  <a:cubicBezTo>
                    <a:pt x="5038" y="466"/>
                    <a:pt x="4910" y="459"/>
                    <a:pt x="4783" y="443"/>
                  </a:cubicBezTo>
                  <a:cubicBezTo>
                    <a:pt x="4630" y="433"/>
                    <a:pt x="4486" y="422"/>
                    <a:pt x="4344" y="422"/>
                  </a:cubicBezTo>
                  <a:cubicBezTo>
                    <a:pt x="4103" y="422"/>
                    <a:pt x="3871" y="452"/>
                    <a:pt x="3616" y="562"/>
                  </a:cubicBezTo>
                  <a:cubicBezTo>
                    <a:pt x="3511" y="612"/>
                    <a:pt x="3386" y="622"/>
                    <a:pt x="3251" y="622"/>
                  </a:cubicBezTo>
                  <a:cubicBezTo>
                    <a:pt x="3161" y="622"/>
                    <a:pt x="3067" y="618"/>
                    <a:pt x="2972" y="618"/>
                  </a:cubicBezTo>
                  <a:cubicBezTo>
                    <a:pt x="2392" y="562"/>
                    <a:pt x="1812" y="499"/>
                    <a:pt x="1224" y="471"/>
                  </a:cubicBezTo>
                  <a:cubicBezTo>
                    <a:pt x="1203" y="469"/>
                    <a:pt x="1183" y="469"/>
                    <a:pt x="1162" y="469"/>
                  </a:cubicBezTo>
                  <a:cubicBezTo>
                    <a:pt x="806" y="469"/>
                    <a:pt x="466" y="693"/>
                    <a:pt x="413" y="1023"/>
                  </a:cubicBezTo>
                  <a:cubicBezTo>
                    <a:pt x="441" y="1051"/>
                    <a:pt x="469" y="1142"/>
                    <a:pt x="469" y="1226"/>
                  </a:cubicBezTo>
                  <a:cubicBezTo>
                    <a:pt x="441" y="1289"/>
                    <a:pt x="441" y="1345"/>
                    <a:pt x="441" y="1436"/>
                  </a:cubicBezTo>
                  <a:lnTo>
                    <a:pt x="441" y="1667"/>
                  </a:lnTo>
                  <a:lnTo>
                    <a:pt x="441" y="1723"/>
                  </a:lnTo>
                  <a:cubicBezTo>
                    <a:pt x="441" y="1786"/>
                    <a:pt x="441" y="1814"/>
                    <a:pt x="413" y="1842"/>
                  </a:cubicBezTo>
                  <a:cubicBezTo>
                    <a:pt x="378" y="2044"/>
                    <a:pt x="294" y="2247"/>
                    <a:pt x="238" y="2450"/>
                  </a:cubicBezTo>
                  <a:lnTo>
                    <a:pt x="238" y="2485"/>
                  </a:lnTo>
                  <a:cubicBezTo>
                    <a:pt x="266" y="2513"/>
                    <a:pt x="266" y="2541"/>
                    <a:pt x="266" y="2569"/>
                  </a:cubicBezTo>
                  <a:cubicBezTo>
                    <a:pt x="294" y="2660"/>
                    <a:pt x="322" y="2744"/>
                    <a:pt x="350" y="2799"/>
                  </a:cubicBezTo>
                  <a:cubicBezTo>
                    <a:pt x="441" y="3009"/>
                    <a:pt x="469" y="3212"/>
                    <a:pt x="469" y="3415"/>
                  </a:cubicBezTo>
                  <a:lnTo>
                    <a:pt x="469" y="3471"/>
                  </a:lnTo>
                  <a:cubicBezTo>
                    <a:pt x="469" y="3499"/>
                    <a:pt x="469" y="3499"/>
                    <a:pt x="441" y="3534"/>
                  </a:cubicBezTo>
                  <a:cubicBezTo>
                    <a:pt x="441" y="3646"/>
                    <a:pt x="378" y="3792"/>
                    <a:pt x="322" y="3939"/>
                  </a:cubicBezTo>
                  <a:cubicBezTo>
                    <a:pt x="294" y="3995"/>
                    <a:pt x="266" y="4023"/>
                    <a:pt x="266" y="4086"/>
                  </a:cubicBezTo>
                  <a:lnTo>
                    <a:pt x="238" y="4114"/>
                  </a:lnTo>
                  <a:lnTo>
                    <a:pt x="238" y="4142"/>
                  </a:lnTo>
                  <a:cubicBezTo>
                    <a:pt x="175" y="4345"/>
                    <a:pt x="203" y="4583"/>
                    <a:pt x="266" y="4813"/>
                  </a:cubicBezTo>
                  <a:lnTo>
                    <a:pt x="266" y="4841"/>
                  </a:lnTo>
                  <a:cubicBezTo>
                    <a:pt x="294" y="4869"/>
                    <a:pt x="294" y="4897"/>
                    <a:pt x="294" y="4897"/>
                  </a:cubicBezTo>
                  <a:cubicBezTo>
                    <a:pt x="350" y="5107"/>
                    <a:pt x="350" y="5282"/>
                    <a:pt x="322" y="5485"/>
                  </a:cubicBezTo>
                  <a:lnTo>
                    <a:pt x="322" y="5687"/>
                  </a:lnTo>
                  <a:cubicBezTo>
                    <a:pt x="322" y="5890"/>
                    <a:pt x="203" y="6093"/>
                    <a:pt x="203" y="6296"/>
                  </a:cubicBezTo>
                  <a:cubicBezTo>
                    <a:pt x="238" y="6645"/>
                    <a:pt x="238" y="6995"/>
                    <a:pt x="238" y="7345"/>
                  </a:cubicBezTo>
                  <a:cubicBezTo>
                    <a:pt x="266" y="7345"/>
                    <a:pt x="294" y="7379"/>
                    <a:pt x="266" y="7407"/>
                  </a:cubicBezTo>
                  <a:lnTo>
                    <a:pt x="266" y="7491"/>
                  </a:lnTo>
                  <a:lnTo>
                    <a:pt x="266" y="7519"/>
                  </a:lnTo>
                  <a:lnTo>
                    <a:pt x="266" y="7666"/>
                  </a:lnTo>
                  <a:lnTo>
                    <a:pt x="266" y="7757"/>
                  </a:lnTo>
                  <a:cubicBezTo>
                    <a:pt x="266" y="7785"/>
                    <a:pt x="266" y="7813"/>
                    <a:pt x="238" y="7813"/>
                  </a:cubicBezTo>
                  <a:cubicBezTo>
                    <a:pt x="238" y="8044"/>
                    <a:pt x="266" y="8254"/>
                    <a:pt x="266" y="8456"/>
                  </a:cubicBezTo>
                  <a:lnTo>
                    <a:pt x="266" y="8659"/>
                  </a:lnTo>
                  <a:cubicBezTo>
                    <a:pt x="378" y="9211"/>
                    <a:pt x="294" y="9827"/>
                    <a:pt x="238" y="10379"/>
                  </a:cubicBezTo>
                  <a:cubicBezTo>
                    <a:pt x="175" y="10841"/>
                    <a:pt x="413" y="11400"/>
                    <a:pt x="203" y="11862"/>
                  </a:cubicBezTo>
                  <a:cubicBezTo>
                    <a:pt x="175" y="11980"/>
                    <a:pt x="147" y="12099"/>
                    <a:pt x="119" y="12211"/>
                  </a:cubicBezTo>
                  <a:cubicBezTo>
                    <a:pt x="63" y="12386"/>
                    <a:pt x="29" y="12533"/>
                    <a:pt x="29" y="12680"/>
                  </a:cubicBezTo>
                  <a:cubicBezTo>
                    <a:pt x="91" y="12708"/>
                    <a:pt x="147" y="12764"/>
                    <a:pt x="147" y="12827"/>
                  </a:cubicBezTo>
                  <a:cubicBezTo>
                    <a:pt x="203" y="13057"/>
                    <a:pt x="203" y="13260"/>
                    <a:pt x="203" y="13463"/>
                  </a:cubicBezTo>
                  <a:cubicBezTo>
                    <a:pt x="203" y="13582"/>
                    <a:pt x="203" y="13701"/>
                    <a:pt x="175" y="13812"/>
                  </a:cubicBezTo>
                  <a:lnTo>
                    <a:pt x="175" y="13931"/>
                  </a:lnTo>
                  <a:cubicBezTo>
                    <a:pt x="175" y="13987"/>
                    <a:pt x="147" y="14050"/>
                    <a:pt x="91" y="14078"/>
                  </a:cubicBezTo>
                  <a:cubicBezTo>
                    <a:pt x="29" y="14281"/>
                    <a:pt x="1" y="14484"/>
                    <a:pt x="29" y="14686"/>
                  </a:cubicBezTo>
                  <a:cubicBezTo>
                    <a:pt x="63" y="14805"/>
                    <a:pt x="91" y="14924"/>
                    <a:pt x="119" y="15036"/>
                  </a:cubicBezTo>
                  <a:cubicBezTo>
                    <a:pt x="147" y="15211"/>
                    <a:pt x="203" y="15386"/>
                    <a:pt x="203" y="15561"/>
                  </a:cubicBezTo>
                  <a:cubicBezTo>
                    <a:pt x="203" y="15595"/>
                    <a:pt x="203" y="15595"/>
                    <a:pt x="238" y="15623"/>
                  </a:cubicBezTo>
                  <a:cubicBezTo>
                    <a:pt x="294" y="15945"/>
                    <a:pt x="322" y="16295"/>
                    <a:pt x="203" y="16609"/>
                  </a:cubicBezTo>
                  <a:cubicBezTo>
                    <a:pt x="175" y="16700"/>
                    <a:pt x="175" y="16756"/>
                    <a:pt x="147" y="16847"/>
                  </a:cubicBezTo>
                  <a:cubicBezTo>
                    <a:pt x="175" y="16931"/>
                    <a:pt x="175" y="17050"/>
                    <a:pt x="203" y="17169"/>
                  </a:cubicBezTo>
                  <a:cubicBezTo>
                    <a:pt x="238" y="17372"/>
                    <a:pt x="322" y="17574"/>
                    <a:pt x="378" y="17805"/>
                  </a:cubicBezTo>
                  <a:cubicBezTo>
                    <a:pt x="413" y="18043"/>
                    <a:pt x="378" y="18246"/>
                    <a:pt x="322" y="18476"/>
                  </a:cubicBezTo>
                  <a:cubicBezTo>
                    <a:pt x="294" y="18679"/>
                    <a:pt x="266" y="18826"/>
                    <a:pt x="378" y="19029"/>
                  </a:cubicBezTo>
                  <a:cubicBezTo>
                    <a:pt x="413" y="19057"/>
                    <a:pt x="413" y="19092"/>
                    <a:pt x="413" y="19120"/>
                  </a:cubicBezTo>
                  <a:cubicBezTo>
                    <a:pt x="553" y="19350"/>
                    <a:pt x="819" y="19497"/>
                    <a:pt x="1168" y="19525"/>
                  </a:cubicBezTo>
                  <a:lnTo>
                    <a:pt x="1574" y="19525"/>
                  </a:lnTo>
                  <a:cubicBezTo>
                    <a:pt x="1668" y="19519"/>
                    <a:pt x="1760" y="19516"/>
                    <a:pt x="1851" y="19516"/>
                  </a:cubicBezTo>
                  <a:cubicBezTo>
                    <a:pt x="2187" y="19516"/>
                    <a:pt x="2506" y="19562"/>
                    <a:pt x="2825" y="19700"/>
                  </a:cubicBezTo>
                  <a:cubicBezTo>
                    <a:pt x="2940" y="19750"/>
                    <a:pt x="3069" y="19772"/>
                    <a:pt x="3200" y="19772"/>
                  </a:cubicBezTo>
                  <a:cubicBezTo>
                    <a:pt x="3309" y="19772"/>
                    <a:pt x="3420" y="19757"/>
                    <a:pt x="3525" y="19728"/>
                  </a:cubicBezTo>
                  <a:cubicBezTo>
                    <a:pt x="3825" y="19650"/>
                    <a:pt x="4119" y="19619"/>
                    <a:pt x="4413" y="19619"/>
                  </a:cubicBezTo>
                  <a:cubicBezTo>
                    <a:pt x="4777" y="19619"/>
                    <a:pt x="5139" y="19666"/>
                    <a:pt x="5511" y="19728"/>
                  </a:cubicBezTo>
                  <a:cubicBezTo>
                    <a:pt x="5711" y="19748"/>
                    <a:pt x="5916" y="19771"/>
                    <a:pt x="6121" y="19771"/>
                  </a:cubicBezTo>
                  <a:cubicBezTo>
                    <a:pt x="6209" y="19771"/>
                    <a:pt x="6297" y="19766"/>
                    <a:pt x="6385" y="19756"/>
                  </a:cubicBezTo>
                  <a:cubicBezTo>
                    <a:pt x="6880" y="19721"/>
                    <a:pt x="7367" y="19685"/>
                    <a:pt x="7856" y="19685"/>
                  </a:cubicBezTo>
                  <a:cubicBezTo>
                    <a:pt x="8140" y="19685"/>
                    <a:pt x="8425" y="19697"/>
                    <a:pt x="8713" y="19728"/>
                  </a:cubicBezTo>
                  <a:cubicBezTo>
                    <a:pt x="9007" y="19728"/>
                    <a:pt x="9328" y="19581"/>
                    <a:pt x="9643" y="19581"/>
                  </a:cubicBezTo>
                  <a:cubicBezTo>
                    <a:pt x="9658" y="19580"/>
                    <a:pt x="9672" y="19579"/>
                    <a:pt x="9687" y="19579"/>
                  </a:cubicBezTo>
                  <a:cubicBezTo>
                    <a:pt x="9961" y="19579"/>
                    <a:pt x="10199" y="19798"/>
                    <a:pt x="10490" y="19798"/>
                  </a:cubicBezTo>
                  <a:cubicBezTo>
                    <a:pt x="10520" y="19798"/>
                    <a:pt x="10549" y="19796"/>
                    <a:pt x="10580" y="19791"/>
                  </a:cubicBezTo>
                  <a:cubicBezTo>
                    <a:pt x="10657" y="19770"/>
                    <a:pt x="10734" y="19763"/>
                    <a:pt x="10812" y="19763"/>
                  </a:cubicBezTo>
                  <a:cubicBezTo>
                    <a:pt x="10968" y="19763"/>
                    <a:pt x="11130" y="19791"/>
                    <a:pt x="11307" y="19791"/>
                  </a:cubicBezTo>
                  <a:cubicBezTo>
                    <a:pt x="11770" y="19811"/>
                    <a:pt x="12229" y="19893"/>
                    <a:pt x="12679" y="19893"/>
                  </a:cubicBezTo>
                  <a:cubicBezTo>
                    <a:pt x="12855" y="19893"/>
                    <a:pt x="13029" y="19880"/>
                    <a:pt x="13202" y="19847"/>
                  </a:cubicBezTo>
                  <a:cubicBezTo>
                    <a:pt x="13314" y="19819"/>
                    <a:pt x="13433" y="19819"/>
                    <a:pt x="13552" y="19819"/>
                  </a:cubicBezTo>
                  <a:cubicBezTo>
                    <a:pt x="13727" y="19785"/>
                    <a:pt x="13900" y="19761"/>
                    <a:pt x="14069" y="19761"/>
                  </a:cubicBezTo>
                  <a:cubicBezTo>
                    <a:pt x="14210" y="19761"/>
                    <a:pt x="14348" y="19777"/>
                    <a:pt x="14482" y="19819"/>
                  </a:cubicBezTo>
                  <a:cubicBezTo>
                    <a:pt x="14510" y="19819"/>
                    <a:pt x="14538" y="19819"/>
                    <a:pt x="14573" y="19847"/>
                  </a:cubicBezTo>
                  <a:lnTo>
                    <a:pt x="14978" y="19847"/>
                  </a:lnTo>
                  <a:cubicBezTo>
                    <a:pt x="15181" y="19819"/>
                    <a:pt x="15356" y="19791"/>
                    <a:pt x="15531" y="19791"/>
                  </a:cubicBezTo>
                  <a:lnTo>
                    <a:pt x="15621" y="19791"/>
                  </a:lnTo>
                  <a:cubicBezTo>
                    <a:pt x="15821" y="19841"/>
                    <a:pt x="16022" y="19857"/>
                    <a:pt x="16225" y="19857"/>
                  </a:cubicBezTo>
                  <a:cubicBezTo>
                    <a:pt x="16612" y="19857"/>
                    <a:pt x="17006" y="19797"/>
                    <a:pt x="17401" y="19797"/>
                  </a:cubicBezTo>
                  <a:cubicBezTo>
                    <a:pt x="17526" y="19797"/>
                    <a:pt x="17650" y="19803"/>
                    <a:pt x="17775" y="19819"/>
                  </a:cubicBezTo>
                  <a:cubicBezTo>
                    <a:pt x="17810" y="19823"/>
                    <a:pt x="17845" y="19825"/>
                    <a:pt x="17879" y="19825"/>
                  </a:cubicBezTo>
                  <a:cubicBezTo>
                    <a:pt x="18331" y="19825"/>
                    <a:pt x="18712" y="19488"/>
                    <a:pt x="18796" y="19001"/>
                  </a:cubicBezTo>
                  <a:cubicBezTo>
                    <a:pt x="18908" y="18504"/>
                    <a:pt x="19174" y="18043"/>
                    <a:pt x="19027" y="17518"/>
                  </a:cubicBezTo>
                  <a:cubicBezTo>
                    <a:pt x="19027" y="17427"/>
                    <a:pt x="19027" y="17344"/>
                    <a:pt x="19055" y="17281"/>
                  </a:cubicBezTo>
                  <a:cubicBezTo>
                    <a:pt x="19118" y="17169"/>
                    <a:pt x="19146" y="17078"/>
                    <a:pt x="19174" y="16994"/>
                  </a:cubicBezTo>
                  <a:cubicBezTo>
                    <a:pt x="19202" y="16994"/>
                    <a:pt x="19230" y="16959"/>
                    <a:pt x="19258" y="16931"/>
                  </a:cubicBezTo>
                  <a:cubicBezTo>
                    <a:pt x="19258" y="16903"/>
                    <a:pt x="19258" y="16847"/>
                    <a:pt x="19292" y="16819"/>
                  </a:cubicBezTo>
                  <a:lnTo>
                    <a:pt x="19292" y="16756"/>
                  </a:lnTo>
                  <a:cubicBezTo>
                    <a:pt x="19292" y="16700"/>
                    <a:pt x="19292" y="16644"/>
                    <a:pt x="19320" y="16581"/>
                  </a:cubicBezTo>
                  <a:cubicBezTo>
                    <a:pt x="19320" y="16581"/>
                    <a:pt x="19292" y="16581"/>
                    <a:pt x="19292" y="16553"/>
                  </a:cubicBezTo>
                  <a:cubicBezTo>
                    <a:pt x="19292" y="16553"/>
                    <a:pt x="19320" y="16525"/>
                    <a:pt x="19292" y="16498"/>
                  </a:cubicBezTo>
                  <a:lnTo>
                    <a:pt x="19320" y="16470"/>
                  </a:lnTo>
                  <a:lnTo>
                    <a:pt x="19320" y="16351"/>
                  </a:lnTo>
                  <a:cubicBezTo>
                    <a:pt x="19320" y="16310"/>
                    <a:pt x="19288" y="16281"/>
                    <a:pt x="19259" y="16281"/>
                  </a:cubicBezTo>
                  <a:cubicBezTo>
                    <a:pt x="19248" y="16281"/>
                    <a:pt x="19237" y="16285"/>
                    <a:pt x="19230" y="16295"/>
                  </a:cubicBezTo>
                  <a:cubicBezTo>
                    <a:pt x="19202" y="16176"/>
                    <a:pt x="19202" y="16057"/>
                    <a:pt x="19174" y="15945"/>
                  </a:cubicBezTo>
                  <a:cubicBezTo>
                    <a:pt x="19146" y="15770"/>
                    <a:pt x="19174" y="15623"/>
                    <a:pt x="19174" y="15449"/>
                  </a:cubicBezTo>
                  <a:cubicBezTo>
                    <a:pt x="19230" y="14980"/>
                    <a:pt x="19202" y="14547"/>
                    <a:pt x="18999" y="14106"/>
                  </a:cubicBezTo>
                  <a:cubicBezTo>
                    <a:pt x="18733" y="13526"/>
                    <a:pt x="19174" y="12882"/>
                    <a:pt x="18880" y="12302"/>
                  </a:cubicBezTo>
                  <a:cubicBezTo>
                    <a:pt x="18852" y="12183"/>
                    <a:pt x="18908" y="12036"/>
                    <a:pt x="18943" y="11890"/>
                  </a:cubicBezTo>
                  <a:cubicBezTo>
                    <a:pt x="18943" y="11862"/>
                    <a:pt x="18971" y="11806"/>
                    <a:pt x="18999" y="11750"/>
                  </a:cubicBezTo>
                  <a:cubicBezTo>
                    <a:pt x="19118" y="11512"/>
                    <a:pt x="19146" y="11253"/>
                    <a:pt x="19055" y="10960"/>
                  </a:cubicBezTo>
                  <a:cubicBezTo>
                    <a:pt x="18943" y="10582"/>
                    <a:pt x="19118" y="10176"/>
                    <a:pt x="19118" y="9792"/>
                  </a:cubicBezTo>
                  <a:cubicBezTo>
                    <a:pt x="19146" y="9386"/>
                    <a:pt x="19055" y="8981"/>
                    <a:pt x="19027" y="8603"/>
                  </a:cubicBezTo>
                  <a:cubicBezTo>
                    <a:pt x="18999" y="8568"/>
                    <a:pt x="19027" y="8540"/>
                    <a:pt x="19027" y="8512"/>
                  </a:cubicBezTo>
                  <a:cubicBezTo>
                    <a:pt x="19202" y="8016"/>
                    <a:pt x="19230" y="7519"/>
                    <a:pt x="19055" y="7030"/>
                  </a:cubicBezTo>
                  <a:cubicBezTo>
                    <a:pt x="19027" y="6911"/>
                    <a:pt x="19055" y="6736"/>
                    <a:pt x="19083" y="6617"/>
                  </a:cubicBezTo>
                  <a:cubicBezTo>
                    <a:pt x="19202" y="6184"/>
                    <a:pt x="19146" y="5771"/>
                    <a:pt x="18999" y="5366"/>
                  </a:cubicBezTo>
                  <a:cubicBezTo>
                    <a:pt x="18880" y="5044"/>
                    <a:pt x="18880" y="4722"/>
                    <a:pt x="18971" y="4408"/>
                  </a:cubicBezTo>
                  <a:cubicBezTo>
                    <a:pt x="19027" y="4114"/>
                    <a:pt x="19027" y="3820"/>
                    <a:pt x="19055" y="3534"/>
                  </a:cubicBezTo>
                  <a:cubicBezTo>
                    <a:pt x="19055" y="3149"/>
                    <a:pt x="19055" y="2772"/>
                    <a:pt x="19083" y="2394"/>
                  </a:cubicBezTo>
                  <a:cubicBezTo>
                    <a:pt x="19118" y="1988"/>
                    <a:pt x="19174" y="1548"/>
                    <a:pt x="19174" y="1114"/>
                  </a:cubicBezTo>
                  <a:cubicBezTo>
                    <a:pt x="19174" y="912"/>
                    <a:pt x="19146" y="702"/>
                    <a:pt x="19055" y="499"/>
                  </a:cubicBezTo>
                  <a:cubicBezTo>
                    <a:pt x="18988" y="293"/>
                    <a:pt x="18845" y="193"/>
                    <a:pt x="18641" y="193"/>
                  </a:cubicBezTo>
                  <a:cubicBezTo>
                    <a:pt x="18590" y="193"/>
                    <a:pt x="18534" y="200"/>
                    <a:pt x="18474" y="212"/>
                  </a:cubicBezTo>
                  <a:cubicBezTo>
                    <a:pt x="18332" y="257"/>
                    <a:pt x="18192" y="286"/>
                    <a:pt x="18057" y="286"/>
                  </a:cubicBezTo>
                  <a:cubicBezTo>
                    <a:pt x="17940" y="286"/>
                    <a:pt x="17826" y="264"/>
                    <a:pt x="17719" y="212"/>
                  </a:cubicBezTo>
                  <a:cubicBezTo>
                    <a:pt x="17551" y="128"/>
                    <a:pt x="17390" y="98"/>
                    <a:pt x="17229" y="98"/>
                  </a:cubicBezTo>
                  <a:cubicBezTo>
                    <a:pt x="17054" y="98"/>
                    <a:pt x="16880" y="134"/>
                    <a:pt x="16698" y="177"/>
                  </a:cubicBezTo>
                  <a:cubicBezTo>
                    <a:pt x="16461" y="240"/>
                    <a:pt x="16202" y="240"/>
                    <a:pt x="15971" y="268"/>
                  </a:cubicBezTo>
                  <a:cubicBezTo>
                    <a:pt x="15831" y="268"/>
                    <a:pt x="15695" y="256"/>
                    <a:pt x="15559" y="256"/>
                  </a:cubicBezTo>
                  <a:cubicBezTo>
                    <a:pt x="15491" y="256"/>
                    <a:pt x="15423" y="259"/>
                    <a:pt x="15356" y="268"/>
                  </a:cubicBezTo>
                  <a:cubicBezTo>
                    <a:pt x="15222" y="290"/>
                    <a:pt x="15089" y="303"/>
                    <a:pt x="14955" y="303"/>
                  </a:cubicBezTo>
                  <a:cubicBezTo>
                    <a:pt x="14739" y="303"/>
                    <a:pt x="14523" y="268"/>
                    <a:pt x="14307" y="177"/>
                  </a:cubicBezTo>
                  <a:cubicBezTo>
                    <a:pt x="14053" y="52"/>
                    <a:pt x="13793" y="1"/>
                    <a:pt x="1352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79"/>
            <p:cNvSpPr/>
            <p:nvPr/>
          </p:nvSpPr>
          <p:spPr>
            <a:xfrm>
              <a:off x="6578504" y="4525577"/>
              <a:ext cx="1297" cy="296"/>
            </a:xfrm>
            <a:custGeom>
              <a:rect b="b" l="l" r="r" t="t"/>
              <a:pathLst>
                <a:path extrusionOk="0" h="13" w="57">
                  <a:moveTo>
                    <a:pt x="53" y="0"/>
                  </a:moveTo>
                  <a:cubicBezTo>
                    <a:pt x="45" y="0"/>
                    <a:pt x="0" y="13"/>
                    <a:pt x="23" y="13"/>
                  </a:cubicBezTo>
                  <a:cubicBezTo>
                    <a:pt x="51" y="4"/>
                    <a:pt x="57" y="0"/>
                    <a:pt x="5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79"/>
            <p:cNvSpPr/>
            <p:nvPr/>
          </p:nvSpPr>
          <p:spPr>
            <a:xfrm>
              <a:off x="6263347" y="4104177"/>
              <a:ext cx="431321" cy="444929"/>
            </a:xfrm>
            <a:custGeom>
              <a:rect b="b" l="l" r="r" t="t"/>
              <a:pathLst>
                <a:path extrusionOk="0" h="19553" w="18955">
                  <a:moveTo>
                    <a:pt x="1224" y="2680"/>
                  </a:moveTo>
                  <a:cubicBezTo>
                    <a:pt x="1224" y="2708"/>
                    <a:pt x="1224" y="2708"/>
                    <a:pt x="1196" y="2736"/>
                  </a:cubicBezTo>
                  <a:lnTo>
                    <a:pt x="1196" y="2708"/>
                  </a:lnTo>
                  <a:lnTo>
                    <a:pt x="1224" y="2680"/>
                  </a:lnTo>
                  <a:close/>
                  <a:moveTo>
                    <a:pt x="6937" y="18182"/>
                  </a:moveTo>
                  <a:lnTo>
                    <a:pt x="6937" y="18182"/>
                  </a:lnTo>
                  <a:cubicBezTo>
                    <a:pt x="6924" y="18182"/>
                    <a:pt x="6898" y="18188"/>
                    <a:pt x="6891" y="18192"/>
                  </a:cubicBezTo>
                  <a:lnTo>
                    <a:pt x="6891" y="18192"/>
                  </a:lnTo>
                  <a:cubicBezTo>
                    <a:pt x="6910" y="18187"/>
                    <a:pt x="6926" y="18182"/>
                    <a:pt x="6937" y="18182"/>
                  </a:cubicBezTo>
                  <a:close/>
                  <a:moveTo>
                    <a:pt x="1614" y="1"/>
                  </a:moveTo>
                  <a:cubicBezTo>
                    <a:pt x="1601" y="1"/>
                    <a:pt x="1587" y="1"/>
                    <a:pt x="1574" y="2"/>
                  </a:cubicBezTo>
                  <a:cubicBezTo>
                    <a:pt x="1343" y="2"/>
                    <a:pt x="1168" y="114"/>
                    <a:pt x="1021" y="261"/>
                  </a:cubicBezTo>
                  <a:cubicBezTo>
                    <a:pt x="997" y="257"/>
                    <a:pt x="972" y="256"/>
                    <a:pt x="948" y="256"/>
                  </a:cubicBezTo>
                  <a:cubicBezTo>
                    <a:pt x="765" y="256"/>
                    <a:pt x="570" y="345"/>
                    <a:pt x="441" y="499"/>
                  </a:cubicBezTo>
                  <a:cubicBezTo>
                    <a:pt x="441" y="527"/>
                    <a:pt x="413" y="554"/>
                    <a:pt x="378" y="610"/>
                  </a:cubicBezTo>
                  <a:cubicBezTo>
                    <a:pt x="441" y="638"/>
                    <a:pt x="469" y="729"/>
                    <a:pt x="469" y="813"/>
                  </a:cubicBezTo>
                  <a:cubicBezTo>
                    <a:pt x="441" y="960"/>
                    <a:pt x="413" y="1163"/>
                    <a:pt x="441" y="1310"/>
                  </a:cubicBezTo>
                  <a:cubicBezTo>
                    <a:pt x="441" y="1401"/>
                    <a:pt x="413" y="1429"/>
                    <a:pt x="350" y="1457"/>
                  </a:cubicBezTo>
                  <a:cubicBezTo>
                    <a:pt x="378" y="1512"/>
                    <a:pt x="413" y="1575"/>
                    <a:pt x="441" y="1603"/>
                  </a:cubicBezTo>
                  <a:cubicBezTo>
                    <a:pt x="413" y="1722"/>
                    <a:pt x="413" y="1834"/>
                    <a:pt x="413" y="1925"/>
                  </a:cubicBezTo>
                  <a:cubicBezTo>
                    <a:pt x="350" y="1981"/>
                    <a:pt x="294" y="2009"/>
                    <a:pt x="238" y="2072"/>
                  </a:cubicBezTo>
                  <a:cubicBezTo>
                    <a:pt x="266" y="2100"/>
                    <a:pt x="266" y="2128"/>
                    <a:pt x="266" y="2156"/>
                  </a:cubicBezTo>
                  <a:cubicBezTo>
                    <a:pt x="350" y="2449"/>
                    <a:pt x="497" y="2736"/>
                    <a:pt x="469" y="3058"/>
                  </a:cubicBezTo>
                  <a:cubicBezTo>
                    <a:pt x="441" y="3149"/>
                    <a:pt x="413" y="3233"/>
                    <a:pt x="322" y="3261"/>
                  </a:cubicBezTo>
                  <a:cubicBezTo>
                    <a:pt x="322" y="3295"/>
                    <a:pt x="322" y="3323"/>
                    <a:pt x="294" y="3351"/>
                  </a:cubicBezTo>
                  <a:cubicBezTo>
                    <a:pt x="322" y="3379"/>
                    <a:pt x="322" y="3407"/>
                    <a:pt x="294" y="3407"/>
                  </a:cubicBezTo>
                  <a:lnTo>
                    <a:pt x="294" y="3435"/>
                  </a:lnTo>
                  <a:cubicBezTo>
                    <a:pt x="294" y="3470"/>
                    <a:pt x="266" y="3498"/>
                    <a:pt x="266" y="3554"/>
                  </a:cubicBezTo>
                  <a:lnTo>
                    <a:pt x="266" y="3610"/>
                  </a:lnTo>
                  <a:lnTo>
                    <a:pt x="266" y="3673"/>
                  </a:lnTo>
                  <a:cubicBezTo>
                    <a:pt x="238" y="3757"/>
                    <a:pt x="238" y="3820"/>
                    <a:pt x="238" y="3876"/>
                  </a:cubicBezTo>
                  <a:cubicBezTo>
                    <a:pt x="238" y="4107"/>
                    <a:pt x="238" y="4309"/>
                    <a:pt x="322" y="4519"/>
                  </a:cubicBezTo>
                  <a:lnTo>
                    <a:pt x="322" y="4547"/>
                  </a:lnTo>
                  <a:cubicBezTo>
                    <a:pt x="378" y="4925"/>
                    <a:pt x="294" y="5330"/>
                    <a:pt x="203" y="5708"/>
                  </a:cubicBezTo>
                  <a:cubicBezTo>
                    <a:pt x="203" y="5771"/>
                    <a:pt x="175" y="5799"/>
                    <a:pt x="119" y="5799"/>
                  </a:cubicBezTo>
                  <a:cubicBezTo>
                    <a:pt x="119" y="5855"/>
                    <a:pt x="119" y="5883"/>
                    <a:pt x="91" y="5946"/>
                  </a:cubicBezTo>
                  <a:cubicBezTo>
                    <a:pt x="119" y="5974"/>
                    <a:pt x="147" y="6030"/>
                    <a:pt x="175" y="6057"/>
                  </a:cubicBezTo>
                  <a:cubicBezTo>
                    <a:pt x="203" y="6120"/>
                    <a:pt x="238" y="6176"/>
                    <a:pt x="266" y="6232"/>
                  </a:cubicBezTo>
                  <a:cubicBezTo>
                    <a:pt x="294" y="6232"/>
                    <a:pt x="294" y="6267"/>
                    <a:pt x="322" y="6295"/>
                  </a:cubicBezTo>
                  <a:cubicBezTo>
                    <a:pt x="266" y="6351"/>
                    <a:pt x="238" y="6379"/>
                    <a:pt x="203" y="6442"/>
                  </a:cubicBezTo>
                  <a:lnTo>
                    <a:pt x="175" y="6470"/>
                  </a:lnTo>
                  <a:cubicBezTo>
                    <a:pt x="203" y="6617"/>
                    <a:pt x="203" y="6757"/>
                    <a:pt x="203" y="6904"/>
                  </a:cubicBezTo>
                  <a:lnTo>
                    <a:pt x="238" y="6904"/>
                  </a:lnTo>
                  <a:cubicBezTo>
                    <a:pt x="266" y="6932"/>
                    <a:pt x="294" y="6966"/>
                    <a:pt x="266" y="6994"/>
                  </a:cubicBezTo>
                  <a:lnTo>
                    <a:pt x="266" y="7078"/>
                  </a:lnTo>
                  <a:lnTo>
                    <a:pt x="266" y="7106"/>
                  </a:lnTo>
                  <a:lnTo>
                    <a:pt x="266" y="7253"/>
                  </a:lnTo>
                  <a:lnTo>
                    <a:pt x="266" y="7344"/>
                  </a:lnTo>
                  <a:cubicBezTo>
                    <a:pt x="266" y="7400"/>
                    <a:pt x="203" y="7428"/>
                    <a:pt x="175" y="7428"/>
                  </a:cubicBezTo>
                  <a:cubicBezTo>
                    <a:pt x="147" y="7631"/>
                    <a:pt x="147" y="7841"/>
                    <a:pt x="147" y="8015"/>
                  </a:cubicBezTo>
                  <a:cubicBezTo>
                    <a:pt x="203" y="8043"/>
                    <a:pt x="238" y="8099"/>
                    <a:pt x="266" y="8155"/>
                  </a:cubicBezTo>
                  <a:cubicBezTo>
                    <a:pt x="413" y="8743"/>
                    <a:pt x="294" y="9379"/>
                    <a:pt x="238" y="9966"/>
                  </a:cubicBezTo>
                  <a:cubicBezTo>
                    <a:pt x="175" y="10463"/>
                    <a:pt x="413" y="11043"/>
                    <a:pt x="175" y="11512"/>
                  </a:cubicBezTo>
                  <a:cubicBezTo>
                    <a:pt x="147" y="11539"/>
                    <a:pt x="147" y="11567"/>
                    <a:pt x="119" y="11567"/>
                  </a:cubicBezTo>
                  <a:cubicBezTo>
                    <a:pt x="119" y="11651"/>
                    <a:pt x="147" y="11742"/>
                    <a:pt x="147" y="11798"/>
                  </a:cubicBezTo>
                  <a:lnTo>
                    <a:pt x="147" y="12036"/>
                  </a:lnTo>
                  <a:cubicBezTo>
                    <a:pt x="119" y="12120"/>
                    <a:pt x="63" y="12176"/>
                    <a:pt x="29" y="12267"/>
                  </a:cubicBezTo>
                  <a:cubicBezTo>
                    <a:pt x="91" y="12295"/>
                    <a:pt x="147" y="12323"/>
                    <a:pt x="147" y="12414"/>
                  </a:cubicBezTo>
                  <a:cubicBezTo>
                    <a:pt x="238" y="12791"/>
                    <a:pt x="203" y="13141"/>
                    <a:pt x="175" y="13518"/>
                  </a:cubicBezTo>
                  <a:cubicBezTo>
                    <a:pt x="175" y="13609"/>
                    <a:pt x="119" y="13665"/>
                    <a:pt x="63" y="13721"/>
                  </a:cubicBezTo>
                  <a:cubicBezTo>
                    <a:pt x="63" y="13784"/>
                    <a:pt x="29" y="13840"/>
                    <a:pt x="29" y="13896"/>
                  </a:cubicBezTo>
                  <a:cubicBezTo>
                    <a:pt x="29" y="13924"/>
                    <a:pt x="29" y="13959"/>
                    <a:pt x="1" y="13959"/>
                  </a:cubicBezTo>
                  <a:lnTo>
                    <a:pt x="1" y="13987"/>
                  </a:lnTo>
                  <a:lnTo>
                    <a:pt x="1" y="14015"/>
                  </a:lnTo>
                  <a:lnTo>
                    <a:pt x="1" y="14190"/>
                  </a:lnTo>
                  <a:lnTo>
                    <a:pt x="1" y="14218"/>
                  </a:lnTo>
                  <a:cubicBezTo>
                    <a:pt x="63" y="14336"/>
                    <a:pt x="91" y="14483"/>
                    <a:pt x="119" y="14623"/>
                  </a:cubicBezTo>
                  <a:cubicBezTo>
                    <a:pt x="147" y="14798"/>
                    <a:pt x="203" y="14973"/>
                    <a:pt x="203" y="15148"/>
                  </a:cubicBezTo>
                  <a:cubicBezTo>
                    <a:pt x="266" y="15497"/>
                    <a:pt x="203" y="15791"/>
                    <a:pt x="147" y="16140"/>
                  </a:cubicBezTo>
                  <a:cubicBezTo>
                    <a:pt x="147" y="16343"/>
                    <a:pt x="147" y="16546"/>
                    <a:pt x="203" y="16756"/>
                  </a:cubicBezTo>
                  <a:cubicBezTo>
                    <a:pt x="238" y="16959"/>
                    <a:pt x="322" y="17161"/>
                    <a:pt x="378" y="17392"/>
                  </a:cubicBezTo>
                  <a:cubicBezTo>
                    <a:pt x="413" y="17630"/>
                    <a:pt x="378" y="17833"/>
                    <a:pt x="322" y="18063"/>
                  </a:cubicBezTo>
                  <a:cubicBezTo>
                    <a:pt x="294" y="18266"/>
                    <a:pt x="266" y="18413"/>
                    <a:pt x="378" y="18616"/>
                  </a:cubicBezTo>
                  <a:cubicBezTo>
                    <a:pt x="378" y="18644"/>
                    <a:pt x="413" y="18679"/>
                    <a:pt x="413" y="18707"/>
                  </a:cubicBezTo>
                  <a:cubicBezTo>
                    <a:pt x="441" y="18707"/>
                    <a:pt x="441" y="18735"/>
                    <a:pt x="469" y="18735"/>
                  </a:cubicBezTo>
                  <a:cubicBezTo>
                    <a:pt x="497" y="18853"/>
                    <a:pt x="525" y="18937"/>
                    <a:pt x="588" y="19056"/>
                  </a:cubicBezTo>
                  <a:cubicBezTo>
                    <a:pt x="763" y="19056"/>
                    <a:pt x="938" y="19112"/>
                    <a:pt x="1112" y="19140"/>
                  </a:cubicBezTo>
                  <a:cubicBezTo>
                    <a:pt x="1158" y="19144"/>
                    <a:pt x="1204" y="19146"/>
                    <a:pt x="1249" y="19146"/>
                  </a:cubicBezTo>
                  <a:cubicBezTo>
                    <a:pt x="1468" y="19146"/>
                    <a:pt x="1680" y="19106"/>
                    <a:pt x="1903" y="19106"/>
                  </a:cubicBezTo>
                  <a:cubicBezTo>
                    <a:pt x="1949" y="19106"/>
                    <a:pt x="1995" y="19108"/>
                    <a:pt x="2042" y="19112"/>
                  </a:cubicBezTo>
                  <a:cubicBezTo>
                    <a:pt x="2301" y="19112"/>
                    <a:pt x="2567" y="19259"/>
                    <a:pt x="2860" y="19315"/>
                  </a:cubicBezTo>
                  <a:cubicBezTo>
                    <a:pt x="3063" y="19378"/>
                    <a:pt x="3294" y="19378"/>
                    <a:pt x="3525" y="19378"/>
                  </a:cubicBezTo>
                  <a:cubicBezTo>
                    <a:pt x="3818" y="19343"/>
                    <a:pt x="4112" y="19287"/>
                    <a:pt x="4434" y="19259"/>
                  </a:cubicBezTo>
                  <a:cubicBezTo>
                    <a:pt x="4491" y="19254"/>
                    <a:pt x="4548" y="19252"/>
                    <a:pt x="4605" y="19252"/>
                  </a:cubicBezTo>
                  <a:cubicBezTo>
                    <a:pt x="4857" y="19252"/>
                    <a:pt x="5101" y="19297"/>
                    <a:pt x="5364" y="19343"/>
                  </a:cubicBezTo>
                  <a:cubicBezTo>
                    <a:pt x="5562" y="19386"/>
                    <a:pt x="5755" y="19402"/>
                    <a:pt x="5945" y="19402"/>
                  </a:cubicBezTo>
                  <a:cubicBezTo>
                    <a:pt x="6398" y="19402"/>
                    <a:pt x="6834" y="19315"/>
                    <a:pt x="7287" y="19315"/>
                  </a:cubicBezTo>
                  <a:cubicBezTo>
                    <a:pt x="7370" y="19315"/>
                    <a:pt x="7405" y="19343"/>
                    <a:pt x="7461" y="19378"/>
                  </a:cubicBezTo>
                  <a:cubicBezTo>
                    <a:pt x="7580" y="19343"/>
                    <a:pt x="7692" y="19343"/>
                    <a:pt x="7811" y="19315"/>
                  </a:cubicBezTo>
                  <a:cubicBezTo>
                    <a:pt x="7915" y="19295"/>
                    <a:pt x="8019" y="19275"/>
                    <a:pt x="8120" y="19275"/>
                  </a:cubicBezTo>
                  <a:cubicBezTo>
                    <a:pt x="8162" y="19275"/>
                    <a:pt x="8204" y="19279"/>
                    <a:pt x="8245" y="19287"/>
                  </a:cubicBezTo>
                  <a:cubicBezTo>
                    <a:pt x="8335" y="19315"/>
                    <a:pt x="8391" y="19343"/>
                    <a:pt x="8454" y="19406"/>
                  </a:cubicBezTo>
                  <a:cubicBezTo>
                    <a:pt x="8510" y="19406"/>
                    <a:pt x="8566" y="19434"/>
                    <a:pt x="8657" y="19434"/>
                  </a:cubicBezTo>
                  <a:cubicBezTo>
                    <a:pt x="8657" y="19434"/>
                    <a:pt x="8685" y="19434"/>
                    <a:pt x="8713" y="19462"/>
                  </a:cubicBezTo>
                  <a:cubicBezTo>
                    <a:pt x="8769" y="19462"/>
                    <a:pt x="8860" y="19434"/>
                    <a:pt x="8944" y="19434"/>
                  </a:cubicBezTo>
                  <a:cubicBezTo>
                    <a:pt x="9119" y="19343"/>
                    <a:pt x="9328" y="19259"/>
                    <a:pt x="9503" y="19231"/>
                  </a:cubicBezTo>
                  <a:lnTo>
                    <a:pt x="9531" y="19231"/>
                  </a:lnTo>
                  <a:cubicBezTo>
                    <a:pt x="9531" y="19231"/>
                    <a:pt x="9559" y="19231"/>
                    <a:pt x="9587" y="19203"/>
                  </a:cubicBezTo>
                  <a:cubicBezTo>
                    <a:pt x="9615" y="19203"/>
                    <a:pt x="9643" y="19203"/>
                    <a:pt x="9678" y="19231"/>
                  </a:cubicBezTo>
                  <a:lnTo>
                    <a:pt x="9706" y="19231"/>
                  </a:lnTo>
                  <a:cubicBezTo>
                    <a:pt x="9717" y="19227"/>
                    <a:pt x="9728" y="19226"/>
                    <a:pt x="9739" y="19226"/>
                  </a:cubicBezTo>
                  <a:cubicBezTo>
                    <a:pt x="9806" y="19226"/>
                    <a:pt x="9857" y="19295"/>
                    <a:pt x="9881" y="19343"/>
                  </a:cubicBezTo>
                  <a:lnTo>
                    <a:pt x="9965" y="19343"/>
                  </a:lnTo>
                  <a:cubicBezTo>
                    <a:pt x="10194" y="19368"/>
                    <a:pt x="10424" y="19389"/>
                    <a:pt x="10664" y="19389"/>
                  </a:cubicBezTo>
                  <a:cubicBezTo>
                    <a:pt x="10760" y="19389"/>
                    <a:pt x="10858" y="19386"/>
                    <a:pt x="10958" y="19378"/>
                  </a:cubicBezTo>
                  <a:cubicBezTo>
                    <a:pt x="11194" y="19350"/>
                    <a:pt x="11445" y="19272"/>
                    <a:pt x="11701" y="19272"/>
                  </a:cubicBezTo>
                  <a:cubicBezTo>
                    <a:pt x="11763" y="19272"/>
                    <a:pt x="11825" y="19276"/>
                    <a:pt x="11888" y="19287"/>
                  </a:cubicBezTo>
                  <a:cubicBezTo>
                    <a:pt x="12006" y="19287"/>
                    <a:pt x="12125" y="19378"/>
                    <a:pt x="12237" y="19378"/>
                  </a:cubicBezTo>
                  <a:cubicBezTo>
                    <a:pt x="12412" y="19434"/>
                    <a:pt x="12587" y="19434"/>
                    <a:pt x="12790" y="19434"/>
                  </a:cubicBezTo>
                  <a:lnTo>
                    <a:pt x="12908" y="19434"/>
                  </a:lnTo>
                  <a:cubicBezTo>
                    <a:pt x="12936" y="19434"/>
                    <a:pt x="12964" y="19434"/>
                    <a:pt x="12999" y="19462"/>
                  </a:cubicBezTo>
                  <a:cubicBezTo>
                    <a:pt x="13027" y="19490"/>
                    <a:pt x="13055" y="19490"/>
                    <a:pt x="13083" y="19518"/>
                  </a:cubicBezTo>
                  <a:cubicBezTo>
                    <a:pt x="13083" y="19518"/>
                    <a:pt x="13111" y="19490"/>
                    <a:pt x="13139" y="19490"/>
                  </a:cubicBezTo>
                  <a:cubicBezTo>
                    <a:pt x="13433" y="19415"/>
                    <a:pt x="13739" y="19350"/>
                    <a:pt x="14039" y="19350"/>
                  </a:cubicBezTo>
                  <a:cubicBezTo>
                    <a:pt x="14189" y="19350"/>
                    <a:pt x="14337" y="19366"/>
                    <a:pt x="14482" y="19406"/>
                  </a:cubicBezTo>
                  <a:cubicBezTo>
                    <a:pt x="14538" y="19406"/>
                    <a:pt x="14601" y="19462"/>
                    <a:pt x="14629" y="19518"/>
                  </a:cubicBezTo>
                  <a:cubicBezTo>
                    <a:pt x="14940" y="19447"/>
                    <a:pt x="15252" y="19385"/>
                    <a:pt x="15548" y="19385"/>
                  </a:cubicBezTo>
                  <a:cubicBezTo>
                    <a:pt x="15724" y="19385"/>
                    <a:pt x="15894" y="19407"/>
                    <a:pt x="16055" y="19462"/>
                  </a:cubicBezTo>
                  <a:cubicBezTo>
                    <a:pt x="16083" y="19490"/>
                    <a:pt x="16083" y="19490"/>
                    <a:pt x="16111" y="19490"/>
                  </a:cubicBezTo>
                  <a:cubicBezTo>
                    <a:pt x="16202" y="19518"/>
                    <a:pt x="16286" y="19518"/>
                    <a:pt x="16405" y="19553"/>
                  </a:cubicBezTo>
                  <a:cubicBezTo>
                    <a:pt x="16461" y="19518"/>
                    <a:pt x="16496" y="19518"/>
                    <a:pt x="16551" y="19490"/>
                  </a:cubicBezTo>
                  <a:lnTo>
                    <a:pt x="16726" y="19490"/>
                  </a:lnTo>
                  <a:cubicBezTo>
                    <a:pt x="16814" y="19476"/>
                    <a:pt x="16908" y="19476"/>
                    <a:pt x="17002" y="19476"/>
                  </a:cubicBezTo>
                  <a:cubicBezTo>
                    <a:pt x="17097" y="19476"/>
                    <a:pt x="17191" y="19476"/>
                    <a:pt x="17279" y="19462"/>
                  </a:cubicBezTo>
                  <a:cubicBezTo>
                    <a:pt x="17481" y="19434"/>
                    <a:pt x="17628" y="19406"/>
                    <a:pt x="17803" y="19343"/>
                  </a:cubicBezTo>
                  <a:cubicBezTo>
                    <a:pt x="17922" y="19287"/>
                    <a:pt x="18006" y="19259"/>
                    <a:pt x="18125" y="19203"/>
                  </a:cubicBezTo>
                  <a:cubicBezTo>
                    <a:pt x="18125" y="19217"/>
                    <a:pt x="18125" y="19224"/>
                    <a:pt x="18128" y="19224"/>
                  </a:cubicBezTo>
                  <a:cubicBezTo>
                    <a:pt x="18132" y="19224"/>
                    <a:pt x="18139" y="19217"/>
                    <a:pt x="18153" y="19203"/>
                  </a:cubicBezTo>
                  <a:cubicBezTo>
                    <a:pt x="18209" y="19203"/>
                    <a:pt x="18244" y="19168"/>
                    <a:pt x="18300" y="19168"/>
                  </a:cubicBezTo>
                  <a:cubicBezTo>
                    <a:pt x="18954" y="18998"/>
                    <a:pt x="18857" y="17942"/>
                    <a:pt x="18203" y="17942"/>
                  </a:cubicBezTo>
                  <a:cubicBezTo>
                    <a:pt x="18187" y="17942"/>
                    <a:pt x="18170" y="17943"/>
                    <a:pt x="18153" y="17944"/>
                  </a:cubicBezTo>
                  <a:cubicBezTo>
                    <a:pt x="17803" y="17944"/>
                    <a:pt x="17509" y="18035"/>
                    <a:pt x="17223" y="18154"/>
                  </a:cubicBezTo>
                  <a:lnTo>
                    <a:pt x="16901" y="18154"/>
                  </a:lnTo>
                  <a:cubicBezTo>
                    <a:pt x="16840" y="18144"/>
                    <a:pt x="16780" y="18140"/>
                    <a:pt x="16720" y="18140"/>
                  </a:cubicBezTo>
                  <a:cubicBezTo>
                    <a:pt x="16579" y="18140"/>
                    <a:pt x="16443" y="18163"/>
                    <a:pt x="16321" y="18182"/>
                  </a:cubicBezTo>
                  <a:cubicBezTo>
                    <a:pt x="16174" y="18210"/>
                    <a:pt x="16027" y="18266"/>
                    <a:pt x="15908" y="18294"/>
                  </a:cubicBezTo>
                  <a:lnTo>
                    <a:pt x="15677" y="18294"/>
                  </a:lnTo>
                  <a:cubicBezTo>
                    <a:pt x="15431" y="18215"/>
                    <a:pt x="15212" y="18133"/>
                    <a:pt x="14972" y="18133"/>
                  </a:cubicBezTo>
                  <a:cubicBezTo>
                    <a:pt x="14872" y="18133"/>
                    <a:pt x="14768" y="18147"/>
                    <a:pt x="14657" y="18182"/>
                  </a:cubicBezTo>
                  <a:cubicBezTo>
                    <a:pt x="14482" y="18238"/>
                    <a:pt x="14307" y="18294"/>
                    <a:pt x="14160" y="18385"/>
                  </a:cubicBezTo>
                  <a:cubicBezTo>
                    <a:pt x="14104" y="18413"/>
                    <a:pt x="14048" y="18441"/>
                    <a:pt x="13985" y="18469"/>
                  </a:cubicBezTo>
                  <a:cubicBezTo>
                    <a:pt x="13985" y="18504"/>
                    <a:pt x="13957" y="18504"/>
                    <a:pt x="13957" y="18504"/>
                  </a:cubicBezTo>
                  <a:cubicBezTo>
                    <a:pt x="13929" y="18532"/>
                    <a:pt x="13901" y="18532"/>
                    <a:pt x="13873" y="18532"/>
                  </a:cubicBezTo>
                  <a:cubicBezTo>
                    <a:pt x="13838" y="18532"/>
                    <a:pt x="13782" y="18504"/>
                    <a:pt x="13782" y="18504"/>
                  </a:cubicBezTo>
                  <a:cubicBezTo>
                    <a:pt x="13636" y="18441"/>
                    <a:pt x="13489" y="18357"/>
                    <a:pt x="13349" y="18329"/>
                  </a:cubicBezTo>
                  <a:cubicBezTo>
                    <a:pt x="13258" y="18302"/>
                    <a:pt x="13169" y="18292"/>
                    <a:pt x="13082" y="18292"/>
                  </a:cubicBezTo>
                  <a:cubicBezTo>
                    <a:pt x="12969" y="18292"/>
                    <a:pt x="12861" y="18309"/>
                    <a:pt x="12762" y="18329"/>
                  </a:cubicBezTo>
                  <a:cubicBezTo>
                    <a:pt x="12650" y="18357"/>
                    <a:pt x="12559" y="18385"/>
                    <a:pt x="12475" y="18385"/>
                  </a:cubicBezTo>
                  <a:cubicBezTo>
                    <a:pt x="12300" y="18357"/>
                    <a:pt x="12153" y="18294"/>
                    <a:pt x="11978" y="18266"/>
                  </a:cubicBezTo>
                  <a:cubicBezTo>
                    <a:pt x="11804" y="18266"/>
                    <a:pt x="11629" y="18294"/>
                    <a:pt x="11454" y="18329"/>
                  </a:cubicBezTo>
                  <a:cubicBezTo>
                    <a:pt x="11160" y="18357"/>
                    <a:pt x="10867" y="18413"/>
                    <a:pt x="10580" y="18413"/>
                  </a:cubicBezTo>
                  <a:cubicBezTo>
                    <a:pt x="10258" y="18385"/>
                    <a:pt x="9937" y="18357"/>
                    <a:pt x="9615" y="18357"/>
                  </a:cubicBezTo>
                  <a:cubicBezTo>
                    <a:pt x="9265" y="18385"/>
                    <a:pt x="8944" y="18441"/>
                    <a:pt x="8594" y="18441"/>
                  </a:cubicBezTo>
                  <a:cubicBezTo>
                    <a:pt x="8307" y="18441"/>
                    <a:pt x="8014" y="18357"/>
                    <a:pt x="7720" y="18266"/>
                  </a:cubicBezTo>
                  <a:cubicBezTo>
                    <a:pt x="7545" y="18210"/>
                    <a:pt x="7405" y="18182"/>
                    <a:pt x="7231" y="18154"/>
                  </a:cubicBezTo>
                  <a:cubicBezTo>
                    <a:pt x="7140" y="18154"/>
                    <a:pt x="7056" y="18182"/>
                    <a:pt x="6993" y="18182"/>
                  </a:cubicBezTo>
                  <a:cubicBezTo>
                    <a:pt x="6935" y="18192"/>
                    <a:pt x="6906" y="18195"/>
                    <a:pt x="6894" y="18195"/>
                  </a:cubicBezTo>
                  <a:cubicBezTo>
                    <a:pt x="6887" y="18195"/>
                    <a:pt x="6887" y="18193"/>
                    <a:pt x="6891" y="18192"/>
                  </a:cubicBezTo>
                  <a:lnTo>
                    <a:pt x="6891" y="18192"/>
                  </a:lnTo>
                  <a:cubicBezTo>
                    <a:pt x="6861" y="18200"/>
                    <a:pt x="6824" y="18210"/>
                    <a:pt x="6790" y="18210"/>
                  </a:cubicBezTo>
                  <a:cubicBezTo>
                    <a:pt x="6413" y="18238"/>
                    <a:pt x="6210" y="18294"/>
                    <a:pt x="5832" y="18294"/>
                  </a:cubicBezTo>
                  <a:cubicBezTo>
                    <a:pt x="5767" y="18289"/>
                    <a:pt x="5704" y="18287"/>
                    <a:pt x="5642" y="18287"/>
                  </a:cubicBezTo>
                  <a:cubicBezTo>
                    <a:pt x="5340" y="18287"/>
                    <a:pt x="5074" y="18339"/>
                    <a:pt x="4783" y="18385"/>
                  </a:cubicBezTo>
                  <a:cubicBezTo>
                    <a:pt x="4748" y="18385"/>
                    <a:pt x="4720" y="18357"/>
                    <a:pt x="4720" y="18357"/>
                  </a:cubicBezTo>
                  <a:cubicBezTo>
                    <a:pt x="4683" y="18357"/>
                    <a:pt x="4618" y="18329"/>
                    <a:pt x="4614" y="18329"/>
                  </a:cubicBezTo>
                  <a:lnTo>
                    <a:pt x="4614" y="18329"/>
                  </a:lnTo>
                  <a:cubicBezTo>
                    <a:pt x="4612" y="18329"/>
                    <a:pt x="4625" y="18336"/>
                    <a:pt x="4664" y="18357"/>
                  </a:cubicBezTo>
                  <a:cubicBezTo>
                    <a:pt x="4434" y="18266"/>
                    <a:pt x="4259" y="18182"/>
                    <a:pt x="4021" y="18182"/>
                  </a:cubicBezTo>
                  <a:cubicBezTo>
                    <a:pt x="3874" y="18182"/>
                    <a:pt x="3699" y="18210"/>
                    <a:pt x="3560" y="18266"/>
                  </a:cubicBezTo>
                  <a:cubicBezTo>
                    <a:pt x="3497" y="18294"/>
                    <a:pt x="3441" y="18329"/>
                    <a:pt x="3385" y="18357"/>
                  </a:cubicBezTo>
                  <a:cubicBezTo>
                    <a:pt x="3364" y="18366"/>
                    <a:pt x="3353" y="18369"/>
                    <a:pt x="3348" y="18369"/>
                  </a:cubicBezTo>
                  <a:cubicBezTo>
                    <a:pt x="3337" y="18369"/>
                    <a:pt x="3350" y="18357"/>
                    <a:pt x="3350" y="18357"/>
                  </a:cubicBezTo>
                  <a:lnTo>
                    <a:pt x="3266" y="18357"/>
                  </a:lnTo>
                  <a:cubicBezTo>
                    <a:pt x="3294" y="18357"/>
                    <a:pt x="3238" y="18329"/>
                    <a:pt x="3175" y="18329"/>
                  </a:cubicBezTo>
                  <a:cubicBezTo>
                    <a:pt x="3210" y="18329"/>
                    <a:pt x="3119" y="18294"/>
                    <a:pt x="3091" y="18266"/>
                  </a:cubicBezTo>
                  <a:cubicBezTo>
                    <a:pt x="2916" y="18182"/>
                    <a:pt x="2742" y="18119"/>
                    <a:pt x="2567" y="18091"/>
                  </a:cubicBezTo>
                  <a:cubicBezTo>
                    <a:pt x="2443" y="18072"/>
                    <a:pt x="2320" y="18052"/>
                    <a:pt x="2196" y="18052"/>
                  </a:cubicBezTo>
                  <a:cubicBezTo>
                    <a:pt x="2145" y="18052"/>
                    <a:pt x="2094" y="18055"/>
                    <a:pt x="2042" y="18063"/>
                  </a:cubicBezTo>
                  <a:cubicBezTo>
                    <a:pt x="1951" y="18063"/>
                    <a:pt x="1867" y="18063"/>
                    <a:pt x="1777" y="18091"/>
                  </a:cubicBezTo>
                  <a:cubicBezTo>
                    <a:pt x="1721" y="17861"/>
                    <a:pt x="1546" y="17658"/>
                    <a:pt x="1315" y="17595"/>
                  </a:cubicBezTo>
                  <a:cubicBezTo>
                    <a:pt x="1252" y="17567"/>
                    <a:pt x="1196" y="17567"/>
                    <a:pt x="1140" y="17567"/>
                  </a:cubicBezTo>
                  <a:lnTo>
                    <a:pt x="1112" y="17567"/>
                  </a:lnTo>
                  <a:cubicBezTo>
                    <a:pt x="1077" y="17539"/>
                    <a:pt x="1049" y="17539"/>
                    <a:pt x="1049" y="17539"/>
                  </a:cubicBezTo>
                  <a:lnTo>
                    <a:pt x="1021" y="17511"/>
                  </a:lnTo>
                  <a:cubicBezTo>
                    <a:pt x="993" y="17511"/>
                    <a:pt x="993" y="17511"/>
                    <a:pt x="993" y="17483"/>
                  </a:cubicBezTo>
                  <a:lnTo>
                    <a:pt x="965" y="17483"/>
                  </a:lnTo>
                  <a:lnTo>
                    <a:pt x="965" y="17455"/>
                  </a:lnTo>
                  <a:cubicBezTo>
                    <a:pt x="965" y="17420"/>
                    <a:pt x="965" y="17420"/>
                    <a:pt x="938" y="17420"/>
                  </a:cubicBezTo>
                  <a:lnTo>
                    <a:pt x="938" y="17392"/>
                  </a:lnTo>
                  <a:lnTo>
                    <a:pt x="938" y="17280"/>
                  </a:lnTo>
                  <a:lnTo>
                    <a:pt x="938" y="17189"/>
                  </a:lnTo>
                  <a:cubicBezTo>
                    <a:pt x="938" y="17161"/>
                    <a:pt x="965" y="17105"/>
                    <a:pt x="965" y="17070"/>
                  </a:cubicBezTo>
                  <a:lnTo>
                    <a:pt x="1021" y="17014"/>
                  </a:lnTo>
                  <a:cubicBezTo>
                    <a:pt x="1021" y="16987"/>
                    <a:pt x="1077" y="16959"/>
                    <a:pt x="1077" y="16931"/>
                  </a:cubicBezTo>
                  <a:cubicBezTo>
                    <a:pt x="1343" y="16609"/>
                    <a:pt x="1399" y="16259"/>
                    <a:pt x="1315" y="15819"/>
                  </a:cubicBezTo>
                  <a:cubicBezTo>
                    <a:pt x="1252" y="15672"/>
                    <a:pt x="1224" y="15532"/>
                    <a:pt x="1168" y="15385"/>
                  </a:cubicBezTo>
                  <a:cubicBezTo>
                    <a:pt x="1140" y="15294"/>
                    <a:pt x="1140" y="15238"/>
                    <a:pt x="1112" y="15182"/>
                  </a:cubicBezTo>
                  <a:cubicBezTo>
                    <a:pt x="1112" y="15148"/>
                    <a:pt x="1112" y="15120"/>
                    <a:pt x="1077" y="15092"/>
                  </a:cubicBezTo>
                  <a:lnTo>
                    <a:pt x="1077" y="15092"/>
                  </a:lnTo>
                  <a:cubicBezTo>
                    <a:pt x="1081" y="15095"/>
                    <a:pt x="1084" y="15096"/>
                    <a:pt x="1087" y="15096"/>
                  </a:cubicBezTo>
                  <a:cubicBezTo>
                    <a:pt x="1105" y="15096"/>
                    <a:pt x="1077" y="15008"/>
                    <a:pt x="1077" y="15008"/>
                  </a:cubicBezTo>
                  <a:lnTo>
                    <a:pt x="1077" y="14973"/>
                  </a:lnTo>
                  <a:cubicBezTo>
                    <a:pt x="1077" y="14973"/>
                    <a:pt x="1112" y="14945"/>
                    <a:pt x="1112" y="14917"/>
                  </a:cubicBezTo>
                  <a:cubicBezTo>
                    <a:pt x="1112" y="14889"/>
                    <a:pt x="1112" y="14889"/>
                    <a:pt x="1140" y="14861"/>
                  </a:cubicBezTo>
                  <a:lnTo>
                    <a:pt x="1140" y="14833"/>
                  </a:lnTo>
                  <a:cubicBezTo>
                    <a:pt x="1224" y="14623"/>
                    <a:pt x="1287" y="14448"/>
                    <a:pt x="1287" y="14218"/>
                  </a:cubicBezTo>
                  <a:cubicBezTo>
                    <a:pt x="1315" y="13924"/>
                    <a:pt x="1224" y="13609"/>
                    <a:pt x="1168" y="13316"/>
                  </a:cubicBezTo>
                  <a:cubicBezTo>
                    <a:pt x="1168" y="13288"/>
                    <a:pt x="1140" y="13141"/>
                    <a:pt x="1140" y="13141"/>
                  </a:cubicBezTo>
                  <a:lnTo>
                    <a:pt x="1140" y="12994"/>
                  </a:lnTo>
                  <a:lnTo>
                    <a:pt x="1140" y="12966"/>
                  </a:lnTo>
                  <a:lnTo>
                    <a:pt x="1140" y="12938"/>
                  </a:lnTo>
                  <a:cubicBezTo>
                    <a:pt x="1140" y="12938"/>
                    <a:pt x="1168" y="12910"/>
                    <a:pt x="1168" y="12875"/>
                  </a:cubicBezTo>
                  <a:cubicBezTo>
                    <a:pt x="1168" y="12875"/>
                    <a:pt x="1196" y="12791"/>
                    <a:pt x="1224" y="12791"/>
                  </a:cubicBezTo>
                  <a:cubicBezTo>
                    <a:pt x="1399" y="12469"/>
                    <a:pt x="1462" y="12176"/>
                    <a:pt x="1427" y="11798"/>
                  </a:cubicBezTo>
                  <a:cubicBezTo>
                    <a:pt x="1399" y="11477"/>
                    <a:pt x="1371" y="11127"/>
                    <a:pt x="1287" y="10812"/>
                  </a:cubicBezTo>
                  <a:cubicBezTo>
                    <a:pt x="1252" y="10749"/>
                    <a:pt x="1224" y="10665"/>
                    <a:pt x="1196" y="10603"/>
                  </a:cubicBezTo>
                  <a:cubicBezTo>
                    <a:pt x="1196" y="10547"/>
                    <a:pt x="1168" y="10519"/>
                    <a:pt x="1168" y="10491"/>
                  </a:cubicBezTo>
                  <a:cubicBezTo>
                    <a:pt x="1168" y="10344"/>
                    <a:pt x="1196" y="10316"/>
                    <a:pt x="1224" y="10141"/>
                  </a:cubicBezTo>
                  <a:cubicBezTo>
                    <a:pt x="1343" y="9728"/>
                    <a:pt x="1399" y="9351"/>
                    <a:pt x="1077" y="9029"/>
                  </a:cubicBezTo>
                  <a:cubicBezTo>
                    <a:pt x="1049" y="9029"/>
                    <a:pt x="1049" y="9001"/>
                    <a:pt x="1049" y="9001"/>
                  </a:cubicBezTo>
                  <a:lnTo>
                    <a:pt x="1049" y="9001"/>
                  </a:lnTo>
                  <a:cubicBezTo>
                    <a:pt x="1108" y="9060"/>
                    <a:pt x="1175" y="9081"/>
                    <a:pt x="1247" y="9081"/>
                  </a:cubicBezTo>
                  <a:cubicBezTo>
                    <a:pt x="1287" y="9081"/>
                    <a:pt x="1329" y="9074"/>
                    <a:pt x="1371" y="9064"/>
                  </a:cubicBezTo>
                  <a:cubicBezTo>
                    <a:pt x="1462" y="9064"/>
                    <a:pt x="1546" y="8945"/>
                    <a:pt x="1574" y="8854"/>
                  </a:cubicBezTo>
                  <a:lnTo>
                    <a:pt x="1574" y="8826"/>
                  </a:lnTo>
                  <a:cubicBezTo>
                    <a:pt x="1625" y="8842"/>
                    <a:pt x="1677" y="8850"/>
                    <a:pt x="1728" y="8850"/>
                  </a:cubicBezTo>
                  <a:cubicBezTo>
                    <a:pt x="1878" y="8850"/>
                    <a:pt x="2022" y="8782"/>
                    <a:pt x="2126" y="8652"/>
                  </a:cubicBezTo>
                  <a:cubicBezTo>
                    <a:pt x="2336" y="8393"/>
                    <a:pt x="2189" y="8015"/>
                    <a:pt x="1895" y="7896"/>
                  </a:cubicBezTo>
                  <a:lnTo>
                    <a:pt x="1721" y="7896"/>
                  </a:lnTo>
                  <a:cubicBezTo>
                    <a:pt x="1721" y="7896"/>
                    <a:pt x="1721" y="7868"/>
                    <a:pt x="1693" y="7868"/>
                  </a:cubicBezTo>
                  <a:cubicBezTo>
                    <a:pt x="1579" y="7809"/>
                    <a:pt x="1453" y="7777"/>
                    <a:pt x="1331" y="7777"/>
                  </a:cubicBezTo>
                  <a:cubicBezTo>
                    <a:pt x="1266" y="7777"/>
                    <a:pt x="1201" y="7786"/>
                    <a:pt x="1140" y="7806"/>
                  </a:cubicBezTo>
                  <a:lnTo>
                    <a:pt x="1140" y="7778"/>
                  </a:lnTo>
                  <a:cubicBezTo>
                    <a:pt x="1077" y="7631"/>
                    <a:pt x="1049" y="7491"/>
                    <a:pt x="1021" y="7372"/>
                  </a:cubicBezTo>
                  <a:cubicBezTo>
                    <a:pt x="993" y="7253"/>
                    <a:pt x="993" y="7253"/>
                    <a:pt x="1049" y="7169"/>
                  </a:cubicBezTo>
                  <a:cubicBezTo>
                    <a:pt x="1112" y="7050"/>
                    <a:pt x="1168" y="6994"/>
                    <a:pt x="1287" y="6848"/>
                  </a:cubicBezTo>
                  <a:cubicBezTo>
                    <a:pt x="1399" y="6701"/>
                    <a:pt x="1462" y="6526"/>
                    <a:pt x="1462" y="6323"/>
                  </a:cubicBezTo>
                  <a:cubicBezTo>
                    <a:pt x="1462" y="6002"/>
                    <a:pt x="1252" y="5708"/>
                    <a:pt x="1140" y="5477"/>
                  </a:cubicBezTo>
                  <a:lnTo>
                    <a:pt x="1140" y="5421"/>
                  </a:lnTo>
                  <a:cubicBezTo>
                    <a:pt x="1224" y="5330"/>
                    <a:pt x="1287" y="5183"/>
                    <a:pt x="1371" y="5072"/>
                  </a:cubicBezTo>
                  <a:cubicBezTo>
                    <a:pt x="1518" y="4778"/>
                    <a:pt x="1665" y="4456"/>
                    <a:pt x="1637" y="4107"/>
                  </a:cubicBezTo>
                  <a:cubicBezTo>
                    <a:pt x="1637" y="3757"/>
                    <a:pt x="1427" y="3470"/>
                    <a:pt x="1287" y="3149"/>
                  </a:cubicBezTo>
                  <a:lnTo>
                    <a:pt x="1252" y="3149"/>
                  </a:lnTo>
                  <a:cubicBezTo>
                    <a:pt x="1252" y="3086"/>
                    <a:pt x="1252" y="3030"/>
                    <a:pt x="1224" y="2946"/>
                  </a:cubicBezTo>
                  <a:lnTo>
                    <a:pt x="1224" y="2883"/>
                  </a:lnTo>
                  <a:cubicBezTo>
                    <a:pt x="1343" y="2827"/>
                    <a:pt x="1427" y="2736"/>
                    <a:pt x="1490" y="2624"/>
                  </a:cubicBezTo>
                  <a:cubicBezTo>
                    <a:pt x="1574" y="2449"/>
                    <a:pt x="1574" y="2303"/>
                    <a:pt x="1546" y="2156"/>
                  </a:cubicBezTo>
                  <a:cubicBezTo>
                    <a:pt x="1546" y="2100"/>
                    <a:pt x="1574" y="2009"/>
                    <a:pt x="1574" y="1953"/>
                  </a:cubicBezTo>
                  <a:cubicBezTo>
                    <a:pt x="1636" y="1995"/>
                    <a:pt x="1710" y="2018"/>
                    <a:pt x="1784" y="2018"/>
                  </a:cubicBezTo>
                  <a:cubicBezTo>
                    <a:pt x="1915" y="2018"/>
                    <a:pt x="2044" y="1944"/>
                    <a:pt x="2098" y="1778"/>
                  </a:cubicBezTo>
                  <a:cubicBezTo>
                    <a:pt x="2126" y="1687"/>
                    <a:pt x="2126" y="1575"/>
                    <a:pt x="2098" y="1457"/>
                  </a:cubicBezTo>
                  <a:cubicBezTo>
                    <a:pt x="2126" y="1401"/>
                    <a:pt x="2189" y="1310"/>
                    <a:pt x="2217" y="1254"/>
                  </a:cubicBezTo>
                  <a:cubicBezTo>
                    <a:pt x="2273" y="1107"/>
                    <a:pt x="2301" y="988"/>
                    <a:pt x="2217" y="848"/>
                  </a:cubicBezTo>
                  <a:cubicBezTo>
                    <a:pt x="2189" y="813"/>
                    <a:pt x="2161" y="757"/>
                    <a:pt x="2098" y="729"/>
                  </a:cubicBezTo>
                  <a:cubicBezTo>
                    <a:pt x="2125" y="391"/>
                    <a:pt x="1995" y="1"/>
                    <a:pt x="161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79"/>
            <p:cNvSpPr/>
            <p:nvPr/>
          </p:nvSpPr>
          <p:spPr>
            <a:xfrm>
              <a:off x="6444409" y="4302464"/>
              <a:ext cx="23" cy="23"/>
            </a:xfrm>
            <a:custGeom>
              <a:rect b="b" l="l" r="r" t="t"/>
              <a:pathLst>
                <a:path extrusionOk="0" h="1" w="1">
                  <a:moveTo>
                    <a:pt x="1" y="1"/>
                  </a:moveTo>
                  <a:lnTo>
                    <a:pt x="1" y="1"/>
                  </a:lnTo>
                  <a:close/>
                  <a:moveTo>
                    <a:pt x="1" y="1"/>
                  </a:moveTo>
                  <a:lnTo>
                    <a:pt x="1"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79"/>
            <p:cNvSpPr/>
            <p:nvPr/>
          </p:nvSpPr>
          <p:spPr>
            <a:xfrm>
              <a:off x="6441701" y="4255361"/>
              <a:ext cx="660" cy="319"/>
            </a:xfrm>
            <a:custGeom>
              <a:rect b="b" l="l" r="r" t="t"/>
              <a:pathLst>
                <a:path extrusionOk="0" h="14" w="29">
                  <a:moveTo>
                    <a:pt x="1" y="1"/>
                  </a:moveTo>
                  <a:cubicBezTo>
                    <a:pt x="1" y="10"/>
                    <a:pt x="1" y="13"/>
                    <a:pt x="2" y="13"/>
                  </a:cubicBezTo>
                  <a:cubicBezTo>
                    <a:pt x="4" y="13"/>
                    <a:pt x="10" y="1"/>
                    <a:pt x="2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79"/>
            <p:cNvSpPr/>
            <p:nvPr/>
          </p:nvSpPr>
          <p:spPr>
            <a:xfrm>
              <a:off x="6432485" y="4283850"/>
              <a:ext cx="23" cy="23"/>
            </a:xfrm>
            <a:custGeom>
              <a:rect b="b" l="l" r="r" t="t"/>
              <a:pathLst>
                <a:path extrusionOk="0" h="1" w="1">
                  <a:moveTo>
                    <a:pt x="0" y="0"/>
                  </a:moveTo>
                  <a:lnTo>
                    <a:pt x="0" y="0"/>
                  </a:lnTo>
                  <a:close/>
                  <a:moveTo>
                    <a:pt x="0" y="0"/>
                  </a:moveTo>
                  <a:lnTo>
                    <a:pt x="0" y="0"/>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79"/>
            <p:cNvSpPr/>
            <p:nvPr/>
          </p:nvSpPr>
          <p:spPr>
            <a:xfrm>
              <a:off x="6492149" y="4182591"/>
              <a:ext cx="660" cy="1206"/>
            </a:xfrm>
            <a:custGeom>
              <a:rect b="b" l="l" r="r" t="t"/>
              <a:pathLst>
                <a:path extrusionOk="0" h="53" w="29">
                  <a:moveTo>
                    <a:pt x="26" y="1"/>
                  </a:moveTo>
                  <a:cubicBezTo>
                    <a:pt x="23" y="1"/>
                    <a:pt x="17" y="16"/>
                    <a:pt x="1" y="52"/>
                  </a:cubicBezTo>
                  <a:lnTo>
                    <a:pt x="29" y="24"/>
                  </a:lnTo>
                  <a:cubicBezTo>
                    <a:pt x="29" y="9"/>
                    <a:pt x="29" y="1"/>
                    <a:pt x="2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79"/>
            <p:cNvSpPr/>
            <p:nvPr/>
          </p:nvSpPr>
          <p:spPr>
            <a:xfrm>
              <a:off x="6335595" y="4173284"/>
              <a:ext cx="303529" cy="344010"/>
            </a:xfrm>
            <a:custGeom>
              <a:rect b="b" l="l" r="r" t="t"/>
              <a:pathLst>
                <a:path extrusionOk="0" h="15118" w="13339">
                  <a:moveTo>
                    <a:pt x="6153" y="1419"/>
                  </a:moveTo>
                  <a:cubicBezTo>
                    <a:pt x="6129" y="1439"/>
                    <a:pt x="6122" y="1462"/>
                    <a:pt x="6119" y="1462"/>
                  </a:cubicBezTo>
                  <a:cubicBezTo>
                    <a:pt x="6118" y="1462"/>
                    <a:pt x="6118" y="1458"/>
                    <a:pt x="6118" y="1447"/>
                  </a:cubicBezTo>
                  <a:lnTo>
                    <a:pt x="6153" y="1419"/>
                  </a:lnTo>
                  <a:close/>
                  <a:moveTo>
                    <a:pt x="4986" y="1944"/>
                  </a:moveTo>
                  <a:lnTo>
                    <a:pt x="4986" y="1944"/>
                  </a:lnTo>
                  <a:cubicBezTo>
                    <a:pt x="4958" y="2007"/>
                    <a:pt x="4958" y="2063"/>
                    <a:pt x="4958" y="2090"/>
                  </a:cubicBezTo>
                  <a:cubicBezTo>
                    <a:pt x="4958" y="2146"/>
                    <a:pt x="4931" y="2169"/>
                    <a:pt x="4904" y="2169"/>
                  </a:cubicBezTo>
                  <a:cubicBezTo>
                    <a:pt x="4845" y="2169"/>
                    <a:pt x="4785" y="2063"/>
                    <a:pt x="4986" y="1944"/>
                  </a:cubicBezTo>
                  <a:close/>
                  <a:moveTo>
                    <a:pt x="2685" y="2321"/>
                  </a:moveTo>
                  <a:cubicBezTo>
                    <a:pt x="2761" y="2321"/>
                    <a:pt x="2791" y="2350"/>
                    <a:pt x="2796" y="2439"/>
                  </a:cubicBezTo>
                  <a:lnTo>
                    <a:pt x="2796" y="2439"/>
                  </a:lnTo>
                  <a:cubicBezTo>
                    <a:pt x="2768" y="2384"/>
                    <a:pt x="2713" y="2356"/>
                    <a:pt x="2685" y="2321"/>
                  </a:cubicBezTo>
                  <a:close/>
                  <a:moveTo>
                    <a:pt x="1853" y="2840"/>
                  </a:moveTo>
                  <a:cubicBezTo>
                    <a:pt x="1906" y="2840"/>
                    <a:pt x="1930" y="2868"/>
                    <a:pt x="1914" y="2868"/>
                  </a:cubicBezTo>
                  <a:cubicBezTo>
                    <a:pt x="1907" y="2868"/>
                    <a:pt x="1891" y="2863"/>
                    <a:pt x="1867" y="2846"/>
                  </a:cubicBezTo>
                  <a:lnTo>
                    <a:pt x="1811" y="2846"/>
                  </a:lnTo>
                  <a:cubicBezTo>
                    <a:pt x="1827" y="2842"/>
                    <a:pt x="1841" y="2840"/>
                    <a:pt x="1853" y="2840"/>
                  </a:cubicBezTo>
                  <a:close/>
                  <a:moveTo>
                    <a:pt x="7585" y="1"/>
                  </a:moveTo>
                  <a:cubicBezTo>
                    <a:pt x="7425" y="1"/>
                    <a:pt x="7266" y="59"/>
                    <a:pt x="7139" y="168"/>
                  </a:cubicBezTo>
                  <a:cubicBezTo>
                    <a:pt x="7055" y="258"/>
                    <a:pt x="6964" y="314"/>
                    <a:pt x="6909" y="433"/>
                  </a:cubicBezTo>
                  <a:cubicBezTo>
                    <a:pt x="6881" y="461"/>
                    <a:pt x="6818" y="517"/>
                    <a:pt x="6818" y="517"/>
                  </a:cubicBezTo>
                  <a:cubicBezTo>
                    <a:pt x="6790" y="573"/>
                    <a:pt x="6762" y="636"/>
                    <a:pt x="6706" y="664"/>
                  </a:cubicBezTo>
                  <a:cubicBezTo>
                    <a:pt x="6587" y="867"/>
                    <a:pt x="6468" y="1042"/>
                    <a:pt x="6328" y="1216"/>
                  </a:cubicBezTo>
                  <a:cubicBezTo>
                    <a:pt x="6265" y="1161"/>
                    <a:pt x="6181" y="1098"/>
                    <a:pt x="6090" y="1070"/>
                  </a:cubicBezTo>
                  <a:cubicBezTo>
                    <a:pt x="5987" y="1022"/>
                    <a:pt x="5889" y="1000"/>
                    <a:pt x="5797" y="1000"/>
                  </a:cubicBezTo>
                  <a:cubicBezTo>
                    <a:pt x="5446" y="1000"/>
                    <a:pt x="5180" y="1314"/>
                    <a:pt x="5042" y="1685"/>
                  </a:cubicBezTo>
                  <a:cubicBezTo>
                    <a:pt x="4954" y="1653"/>
                    <a:pt x="4860" y="1638"/>
                    <a:pt x="4762" y="1638"/>
                  </a:cubicBezTo>
                  <a:cubicBezTo>
                    <a:pt x="4664" y="1638"/>
                    <a:pt x="4563" y="1653"/>
                    <a:pt x="4461" y="1685"/>
                  </a:cubicBezTo>
                  <a:cubicBezTo>
                    <a:pt x="4056" y="1832"/>
                    <a:pt x="3846" y="2181"/>
                    <a:pt x="3706" y="2587"/>
                  </a:cubicBezTo>
                  <a:cubicBezTo>
                    <a:pt x="3643" y="2734"/>
                    <a:pt x="3615" y="2846"/>
                    <a:pt x="3587" y="2993"/>
                  </a:cubicBezTo>
                  <a:lnTo>
                    <a:pt x="3559" y="3020"/>
                  </a:lnTo>
                  <a:cubicBezTo>
                    <a:pt x="3412" y="3020"/>
                    <a:pt x="3238" y="3055"/>
                    <a:pt x="3091" y="3083"/>
                  </a:cubicBezTo>
                  <a:cubicBezTo>
                    <a:pt x="3119" y="2965"/>
                    <a:pt x="3147" y="2881"/>
                    <a:pt x="3182" y="2762"/>
                  </a:cubicBezTo>
                  <a:cubicBezTo>
                    <a:pt x="3238" y="2496"/>
                    <a:pt x="3266" y="2237"/>
                    <a:pt x="3356" y="1972"/>
                  </a:cubicBezTo>
                  <a:cubicBezTo>
                    <a:pt x="3412" y="1685"/>
                    <a:pt x="3531" y="1391"/>
                    <a:pt x="3643" y="1098"/>
                  </a:cubicBezTo>
                  <a:cubicBezTo>
                    <a:pt x="3721" y="909"/>
                    <a:pt x="3557" y="769"/>
                    <a:pt x="3396" y="769"/>
                  </a:cubicBezTo>
                  <a:cubicBezTo>
                    <a:pt x="3312" y="769"/>
                    <a:pt x="3229" y="806"/>
                    <a:pt x="3182" y="895"/>
                  </a:cubicBezTo>
                  <a:cubicBezTo>
                    <a:pt x="2972" y="1216"/>
                    <a:pt x="2797" y="1538"/>
                    <a:pt x="2622" y="1860"/>
                  </a:cubicBezTo>
                  <a:cubicBezTo>
                    <a:pt x="2566" y="1944"/>
                    <a:pt x="2538" y="2035"/>
                    <a:pt x="2482" y="2118"/>
                  </a:cubicBezTo>
                  <a:cubicBezTo>
                    <a:pt x="2419" y="2090"/>
                    <a:pt x="2363" y="2063"/>
                    <a:pt x="2308" y="2035"/>
                  </a:cubicBezTo>
                  <a:cubicBezTo>
                    <a:pt x="2240" y="2019"/>
                    <a:pt x="2173" y="2011"/>
                    <a:pt x="2108" y="2011"/>
                  </a:cubicBezTo>
                  <a:cubicBezTo>
                    <a:pt x="1916" y="2011"/>
                    <a:pt x="1739" y="2079"/>
                    <a:pt x="1608" y="2209"/>
                  </a:cubicBezTo>
                  <a:cubicBezTo>
                    <a:pt x="1461" y="2356"/>
                    <a:pt x="1399" y="2531"/>
                    <a:pt x="1371" y="2706"/>
                  </a:cubicBezTo>
                  <a:cubicBezTo>
                    <a:pt x="1276" y="2685"/>
                    <a:pt x="1181" y="2674"/>
                    <a:pt x="1086" y="2674"/>
                  </a:cubicBezTo>
                  <a:cubicBezTo>
                    <a:pt x="893" y="2674"/>
                    <a:pt x="703" y="2719"/>
                    <a:pt x="524" y="2818"/>
                  </a:cubicBezTo>
                  <a:cubicBezTo>
                    <a:pt x="238" y="2993"/>
                    <a:pt x="0" y="3342"/>
                    <a:pt x="119" y="3692"/>
                  </a:cubicBezTo>
                  <a:cubicBezTo>
                    <a:pt x="189" y="3981"/>
                    <a:pt x="443" y="4102"/>
                    <a:pt x="715" y="4102"/>
                  </a:cubicBezTo>
                  <a:cubicBezTo>
                    <a:pt x="798" y="4102"/>
                    <a:pt x="883" y="4091"/>
                    <a:pt x="965" y="4069"/>
                  </a:cubicBezTo>
                  <a:cubicBezTo>
                    <a:pt x="993" y="4069"/>
                    <a:pt x="1049" y="4041"/>
                    <a:pt x="1112" y="4013"/>
                  </a:cubicBezTo>
                  <a:lnTo>
                    <a:pt x="1140" y="4013"/>
                  </a:lnTo>
                  <a:cubicBezTo>
                    <a:pt x="1168" y="4013"/>
                    <a:pt x="1224" y="4041"/>
                    <a:pt x="1259" y="4041"/>
                  </a:cubicBezTo>
                  <a:cubicBezTo>
                    <a:pt x="1459" y="4120"/>
                    <a:pt x="1659" y="4194"/>
                    <a:pt x="1863" y="4194"/>
                  </a:cubicBezTo>
                  <a:cubicBezTo>
                    <a:pt x="1895" y="4194"/>
                    <a:pt x="1926" y="4192"/>
                    <a:pt x="1958" y="4188"/>
                  </a:cubicBezTo>
                  <a:cubicBezTo>
                    <a:pt x="2014" y="4363"/>
                    <a:pt x="2133" y="4510"/>
                    <a:pt x="2336" y="4566"/>
                  </a:cubicBezTo>
                  <a:cubicBezTo>
                    <a:pt x="2406" y="4583"/>
                    <a:pt x="2468" y="4591"/>
                    <a:pt x="2526" y="4591"/>
                  </a:cubicBezTo>
                  <a:cubicBezTo>
                    <a:pt x="2681" y="4591"/>
                    <a:pt x="2804" y="4535"/>
                    <a:pt x="2972" y="4454"/>
                  </a:cubicBezTo>
                  <a:lnTo>
                    <a:pt x="2972" y="4454"/>
                  </a:lnTo>
                  <a:cubicBezTo>
                    <a:pt x="2951" y="4464"/>
                    <a:pt x="2943" y="4469"/>
                    <a:pt x="2944" y="4469"/>
                  </a:cubicBezTo>
                  <a:cubicBezTo>
                    <a:pt x="2950" y="4469"/>
                    <a:pt x="3130" y="4386"/>
                    <a:pt x="3182" y="4363"/>
                  </a:cubicBezTo>
                  <a:cubicBezTo>
                    <a:pt x="3266" y="4307"/>
                    <a:pt x="3182" y="4335"/>
                    <a:pt x="3266" y="4307"/>
                  </a:cubicBezTo>
                  <a:cubicBezTo>
                    <a:pt x="3412" y="4279"/>
                    <a:pt x="3468" y="4279"/>
                    <a:pt x="3615" y="4279"/>
                  </a:cubicBezTo>
                  <a:cubicBezTo>
                    <a:pt x="3762" y="4244"/>
                    <a:pt x="3937" y="4244"/>
                    <a:pt x="4056" y="4188"/>
                  </a:cubicBezTo>
                  <a:lnTo>
                    <a:pt x="4112" y="4188"/>
                  </a:lnTo>
                  <a:cubicBezTo>
                    <a:pt x="4056" y="4391"/>
                    <a:pt x="4112" y="4657"/>
                    <a:pt x="4258" y="4859"/>
                  </a:cubicBezTo>
                  <a:cubicBezTo>
                    <a:pt x="4258" y="4859"/>
                    <a:pt x="4370" y="5006"/>
                    <a:pt x="4370" y="5034"/>
                  </a:cubicBezTo>
                  <a:cubicBezTo>
                    <a:pt x="4433" y="5062"/>
                    <a:pt x="4461" y="5118"/>
                    <a:pt x="4489" y="5181"/>
                  </a:cubicBezTo>
                  <a:cubicBezTo>
                    <a:pt x="4545" y="5265"/>
                    <a:pt x="4608" y="5356"/>
                    <a:pt x="4692" y="5468"/>
                  </a:cubicBezTo>
                  <a:cubicBezTo>
                    <a:pt x="4692" y="5503"/>
                    <a:pt x="4720" y="5559"/>
                    <a:pt x="4755" y="5587"/>
                  </a:cubicBezTo>
                  <a:cubicBezTo>
                    <a:pt x="4752" y="5584"/>
                    <a:pt x="4749" y="5583"/>
                    <a:pt x="4748" y="5583"/>
                  </a:cubicBezTo>
                  <a:cubicBezTo>
                    <a:pt x="4736" y="5583"/>
                    <a:pt x="4755" y="5634"/>
                    <a:pt x="4761" y="5634"/>
                  </a:cubicBezTo>
                  <a:cubicBezTo>
                    <a:pt x="4763" y="5634"/>
                    <a:pt x="4763" y="5622"/>
                    <a:pt x="4755" y="5587"/>
                  </a:cubicBezTo>
                  <a:lnTo>
                    <a:pt x="4755" y="5587"/>
                  </a:lnTo>
                  <a:cubicBezTo>
                    <a:pt x="4755" y="5587"/>
                    <a:pt x="4772" y="5620"/>
                    <a:pt x="4779" y="5651"/>
                  </a:cubicBezTo>
                  <a:lnTo>
                    <a:pt x="4779" y="5651"/>
                  </a:lnTo>
                  <a:cubicBezTo>
                    <a:pt x="4775" y="5661"/>
                    <a:pt x="4771" y="5670"/>
                    <a:pt x="4769" y="5678"/>
                  </a:cubicBezTo>
                  <a:lnTo>
                    <a:pt x="4783" y="5678"/>
                  </a:lnTo>
                  <a:lnTo>
                    <a:pt x="4761" y="5699"/>
                  </a:lnTo>
                  <a:lnTo>
                    <a:pt x="4761" y="5699"/>
                  </a:lnTo>
                  <a:cubicBezTo>
                    <a:pt x="4763" y="5693"/>
                    <a:pt x="4765" y="5686"/>
                    <a:pt x="4769" y="5678"/>
                  </a:cubicBezTo>
                  <a:lnTo>
                    <a:pt x="4755" y="5678"/>
                  </a:lnTo>
                  <a:lnTo>
                    <a:pt x="4755" y="5706"/>
                  </a:lnTo>
                  <a:lnTo>
                    <a:pt x="4761" y="5699"/>
                  </a:lnTo>
                  <a:lnTo>
                    <a:pt x="4761" y="5699"/>
                  </a:lnTo>
                  <a:cubicBezTo>
                    <a:pt x="4758" y="5710"/>
                    <a:pt x="4756" y="5716"/>
                    <a:pt x="4755" y="5716"/>
                  </a:cubicBezTo>
                  <a:cubicBezTo>
                    <a:pt x="4755" y="5716"/>
                    <a:pt x="4755" y="5713"/>
                    <a:pt x="4755" y="5706"/>
                  </a:cubicBezTo>
                  <a:lnTo>
                    <a:pt x="4755" y="5734"/>
                  </a:lnTo>
                  <a:cubicBezTo>
                    <a:pt x="4724" y="5734"/>
                    <a:pt x="4678" y="5824"/>
                    <a:pt x="4667" y="5824"/>
                  </a:cubicBezTo>
                  <a:cubicBezTo>
                    <a:pt x="4665" y="5824"/>
                    <a:pt x="4664" y="5822"/>
                    <a:pt x="4664" y="5817"/>
                  </a:cubicBezTo>
                  <a:cubicBezTo>
                    <a:pt x="4636" y="5852"/>
                    <a:pt x="4636" y="5880"/>
                    <a:pt x="4608" y="5908"/>
                  </a:cubicBezTo>
                  <a:cubicBezTo>
                    <a:pt x="4517" y="5992"/>
                    <a:pt x="4405" y="6055"/>
                    <a:pt x="4314" y="6139"/>
                  </a:cubicBezTo>
                  <a:cubicBezTo>
                    <a:pt x="3937" y="6433"/>
                    <a:pt x="3846" y="6957"/>
                    <a:pt x="4195" y="7335"/>
                  </a:cubicBezTo>
                  <a:cubicBezTo>
                    <a:pt x="4370" y="7538"/>
                    <a:pt x="4636" y="7656"/>
                    <a:pt x="4895" y="7684"/>
                  </a:cubicBezTo>
                  <a:cubicBezTo>
                    <a:pt x="4958" y="7803"/>
                    <a:pt x="5070" y="7887"/>
                    <a:pt x="5160" y="7950"/>
                  </a:cubicBezTo>
                  <a:cubicBezTo>
                    <a:pt x="5188" y="7950"/>
                    <a:pt x="5335" y="8034"/>
                    <a:pt x="5419" y="8062"/>
                  </a:cubicBezTo>
                  <a:cubicBezTo>
                    <a:pt x="5566" y="8300"/>
                    <a:pt x="5741" y="8502"/>
                    <a:pt x="6034" y="8530"/>
                  </a:cubicBezTo>
                  <a:cubicBezTo>
                    <a:pt x="5944" y="8880"/>
                    <a:pt x="5832" y="9258"/>
                    <a:pt x="6034" y="9579"/>
                  </a:cubicBezTo>
                  <a:cubicBezTo>
                    <a:pt x="6190" y="9847"/>
                    <a:pt x="6448" y="9959"/>
                    <a:pt x="6717" y="9959"/>
                  </a:cubicBezTo>
                  <a:cubicBezTo>
                    <a:pt x="6799" y="9959"/>
                    <a:pt x="6883" y="9949"/>
                    <a:pt x="6964" y="9929"/>
                  </a:cubicBezTo>
                  <a:cubicBezTo>
                    <a:pt x="6992" y="10104"/>
                    <a:pt x="7055" y="10279"/>
                    <a:pt x="7230" y="10397"/>
                  </a:cubicBezTo>
                  <a:cubicBezTo>
                    <a:pt x="7314" y="10481"/>
                    <a:pt x="7461" y="10537"/>
                    <a:pt x="7608" y="10572"/>
                  </a:cubicBezTo>
                  <a:cubicBezTo>
                    <a:pt x="7342" y="10803"/>
                    <a:pt x="7342" y="11236"/>
                    <a:pt x="7314" y="11586"/>
                  </a:cubicBezTo>
                  <a:lnTo>
                    <a:pt x="7314" y="11649"/>
                  </a:lnTo>
                  <a:cubicBezTo>
                    <a:pt x="7314" y="11677"/>
                    <a:pt x="7286" y="11705"/>
                    <a:pt x="7286" y="11761"/>
                  </a:cubicBezTo>
                  <a:lnTo>
                    <a:pt x="7258" y="11761"/>
                  </a:lnTo>
                  <a:cubicBezTo>
                    <a:pt x="7258" y="11824"/>
                    <a:pt x="7230" y="11852"/>
                    <a:pt x="7202" y="11880"/>
                  </a:cubicBezTo>
                  <a:cubicBezTo>
                    <a:pt x="7055" y="12111"/>
                    <a:pt x="6964" y="12376"/>
                    <a:pt x="7027" y="12698"/>
                  </a:cubicBezTo>
                  <a:cubicBezTo>
                    <a:pt x="7083" y="13048"/>
                    <a:pt x="7314" y="13278"/>
                    <a:pt x="7580" y="13509"/>
                  </a:cubicBezTo>
                  <a:cubicBezTo>
                    <a:pt x="7461" y="13719"/>
                    <a:pt x="7461" y="13977"/>
                    <a:pt x="7517" y="14208"/>
                  </a:cubicBezTo>
                  <a:cubicBezTo>
                    <a:pt x="7664" y="14705"/>
                    <a:pt x="8160" y="15054"/>
                    <a:pt x="8657" y="15117"/>
                  </a:cubicBezTo>
                  <a:cubicBezTo>
                    <a:pt x="9006" y="15117"/>
                    <a:pt x="9384" y="14998"/>
                    <a:pt x="9705" y="14907"/>
                  </a:cubicBezTo>
                  <a:lnTo>
                    <a:pt x="9789" y="14907"/>
                  </a:lnTo>
                  <a:cubicBezTo>
                    <a:pt x="9824" y="14907"/>
                    <a:pt x="9852" y="14942"/>
                    <a:pt x="9880" y="14942"/>
                  </a:cubicBezTo>
                  <a:cubicBezTo>
                    <a:pt x="10111" y="15054"/>
                    <a:pt x="10377" y="15117"/>
                    <a:pt x="10635" y="15117"/>
                  </a:cubicBezTo>
                  <a:cubicBezTo>
                    <a:pt x="10873" y="15117"/>
                    <a:pt x="11132" y="15026"/>
                    <a:pt x="11335" y="14880"/>
                  </a:cubicBezTo>
                  <a:cubicBezTo>
                    <a:pt x="11398" y="14852"/>
                    <a:pt x="11454" y="14824"/>
                    <a:pt x="11510" y="14796"/>
                  </a:cubicBezTo>
                  <a:cubicBezTo>
                    <a:pt x="11572" y="14796"/>
                    <a:pt x="11628" y="14824"/>
                    <a:pt x="11656" y="14852"/>
                  </a:cubicBezTo>
                  <a:cubicBezTo>
                    <a:pt x="11775" y="14907"/>
                    <a:pt x="11922" y="14942"/>
                    <a:pt x="12062" y="14942"/>
                  </a:cubicBezTo>
                  <a:cubicBezTo>
                    <a:pt x="12091" y="14946"/>
                    <a:pt x="12121" y="14948"/>
                    <a:pt x="12150" y="14948"/>
                  </a:cubicBezTo>
                  <a:cubicBezTo>
                    <a:pt x="12356" y="14948"/>
                    <a:pt x="12552" y="14866"/>
                    <a:pt x="12705" y="14768"/>
                  </a:cubicBezTo>
                  <a:cubicBezTo>
                    <a:pt x="12880" y="14677"/>
                    <a:pt x="13083" y="14530"/>
                    <a:pt x="13202" y="14355"/>
                  </a:cubicBezTo>
                  <a:cubicBezTo>
                    <a:pt x="13321" y="14152"/>
                    <a:pt x="13286" y="13922"/>
                    <a:pt x="13321" y="13684"/>
                  </a:cubicBezTo>
                  <a:cubicBezTo>
                    <a:pt x="13338" y="13522"/>
                    <a:pt x="13160" y="13403"/>
                    <a:pt x="12996" y="13403"/>
                  </a:cubicBezTo>
                  <a:cubicBezTo>
                    <a:pt x="12898" y="13403"/>
                    <a:pt x="12805" y="13445"/>
                    <a:pt x="12761" y="13544"/>
                  </a:cubicBezTo>
                  <a:cubicBezTo>
                    <a:pt x="12677" y="13803"/>
                    <a:pt x="12558" y="13922"/>
                    <a:pt x="12300" y="13950"/>
                  </a:cubicBezTo>
                  <a:lnTo>
                    <a:pt x="12209" y="13950"/>
                  </a:lnTo>
                  <a:cubicBezTo>
                    <a:pt x="12181" y="13950"/>
                    <a:pt x="12153" y="13922"/>
                    <a:pt x="12125" y="13922"/>
                  </a:cubicBezTo>
                  <a:cubicBezTo>
                    <a:pt x="12006" y="13803"/>
                    <a:pt x="11859" y="13719"/>
                    <a:pt x="11712" y="13656"/>
                  </a:cubicBezTo>
                  <a:cubicBezTo>
                    <a:pt x="11631" y="13634"/>
                    <a:pt x="11555" y="13624"/>
                    <a:pt x="11482" y="13624"/>
                  </a:cubicBezTo>
                  <a:cubicBezTo>
                    <a:pt x="11189" y="13624"/>
                    <a:pt x="10950" y="13782"/>
                    <a:pt x="10698" y="13922"/>
                  </a:cubicBezTo>
                  <a:cubicBezTo>
                    <a:pt x="10708" y="13912"/>
                    <a:pt x="10704" y="13909"/>
                    <a:pt x="10695" y="13909"/>
                  </a:cubicBezTo>
                  <a:cubicBezTo>
                    <a:pt x="10676" y="13909"/>
                    <a:pt x="10635" y="13922"/>
                    <a:pt x="10635" y="13922"/>
                  </a:cubicBezTo>
                  <a:lnTo>
                    <a:pt x="10607" y="13922"/>
                  </a:lnTo>
                  <a:cubicBezTo>
                    <a:pt x="10580" y="13894"/>
                    <a:pt x="10524" y="13894"/>
                    <a:pt x="10489" y="13859"/>
                  </a:cubicBezTo>
                  <a:cubicBezTo>
                    <a:pt x="10405" y="13831"/>
                    <a:pt x="10202" y="13719"/>
                    <a:pt x="10083" y="13684"/>
                  </a:cubicBezTo>
                  <a:cubicBezTo>
                    <a:pt x="9978" y="13659"/>
                    <a:pt x="9873" y="13649"/>
                    <a:pt x="9768" y="13649"/>
                  </a:cubicBezTo>
                  <a:cubicBezTo>
                    <a:pt x="9526" y="13649"/>
                    <a:pt x="9287" y="13703"/>
                    <a:pt x="9062" y="13747"/>
                  </a:cubicBezTo>
                  <a:cubicBezTo>
                    <a:pt x="9034" y="13775"/>
                    <a:pt x="9006" y="13775"/>
                    <a:pt x="8978" y="13775"/>
                  </a:cubicBezTo>
                  <a:cubicBezTo>
                    <a:pt x="9034" y="13656"/>
                    <a:pt x="9062" y="13572"/>
                    <a:pt x="9062" y="13425"/>
                  </a:cubicBezTo>
                  <a:cubicBezTo>
                    <a:pt x="9062" y="13020"/>
                    <a:pt x="8741" y="12754"/>
                    <a:pt x="8454" y="12495"/>
                  </a:cubicBezTo>
                  <a:lnTo>
                    <a:pt x="8426" y="12460"/>
                  </a:lnTo>
                  <a:cubicBezTo>
                    <a:pt x="8454" y="12376"/>
                    <a:pt x="8510" y="12285"/>
                    <a:pt x="8538" y="12173"/>
                  </a:cubicBezTo>
                  <a:cubicBezTo>
                    <a:pt x="8601" y="12055"/>
                    <a:pt x="8629" y="11880"/>
                    <a:pt x="8629" y="11733"/>
                  </a:cubicBezTo>
                  <a:cubicBezTo>
                    <a:pt x="8741" y="11852"/>
                    <a:pt x="8915" y="11908"/>
                    <a:pt x="9090" y="11908"/>
                  </a:cubicBezTo>
                  <a:cubicBezTo>
                    <a:pt x="9300" y="11908"/>
                    <a:pt x="9503" y="11852"/>
                    <a:pt x="9678" y="11761"/>
                  </a:cubicBezTo>
                  <a:cubicBezTo>
                    <a:pt x="9733" y="11824"/>
                    <a:pt x="9789" y="11852"/>
                    <a:pt x="9880" y="11852"/>
                  </a:cubicBezTo>
                  <a:cubicBezTo>
                    <a:pt x="9954" y="11866"/>
                    <a:pt x="10018" y="11873"/>
                    <a:pt x="10080" y="11873"/>
                  </a:cubicBezTo>
                  <a:cubicBezTo>
                    <a:pt x="10141" y="11873"/>
                    <a:pt x="10198" y="11866"/>
                    <a:pt x="10258" y="11852"/>
                  </a:cubicBezTo>
                  <a:cubicBezTo>
                    <a:pt x="10378" y="12093"/>
                    <a:pt x="10555" y="12254"/>
                    <a:pt x="10823" y="12254"/>
                  </a:cubicBezTo>
                  <a:cubicBezTo>
                    <a:pt x="10882" y="12254"/>
                    <a:pt x="10945" y="12246"/>
                    <a:pt x="11013" y="12229"/>
                  </a:cubicBezTo>
                  <a:lnTo>
                    <a:pt x="11076" y="12229"/>
                  </a:lnTo>
                  <a:cubicBezTo>
                    <a:pt x="11188" y="12320"/>
                    <a:pt x="11307" y="12376"/>
                    <a:pt x="11482" y="12376"/>
                  </a:cubicBezTo>
                  <a:cubicBezTo>
                    <a:pt x="11537" y="12376"/>
                    <a:pt x="11628" y="12376"/>
                    <a:pt x="11684" y="12348"/>
                  </a:cubicBezTo>
                  <a:cubicBezTo>
                    <a:pt x="11747" y="12404"/>
                    <a:pt x="11803" y="12432"/>
                    <a:pt x="11859" y="12495"/>
                  </a:cubicBezTo>
                  <a:cubicBezTo>
                    <a:pt x="11922" y="12525"/>
                    <a:pt x="11994" y="12539"/>
                    <a:pt x="12067" y="12539"/>
                  </a:cubicBezTo>
                  <a:cubicBezTo>
                    <a:pt x="12331" y="12539"/>
                    <a:pt x="12614" y="12351"/>
                    <a:pt x="12586" y="12055"/>
                  </a:cubicBezTo>
                  <a:cubicBezTo>
                    <a:pt x="12586" y="12041"/>
                    <a:pt x="12579" y="12034"/>
                    <a:pt x="12572" y="12034"/>
                  </a:cubicBezTo>
                  <a:cubicBezTo>
                    <a:pt x="12565" y="12034"/>
                    <a:pt x="12558" y="12041"/>
                    <a:pt x="12558" y="12055"/>
                  </a:cubicBezTo>
                  <a:cubicBezTo>
                    <a:pt x="12558" y="11999"/>
                    <a:pt x="12586" y="11936"/>
                    <a:pt x="12586" y="11880"/>
                  </a:cubicBezTo>
                  <a:cubicBezTo>
                    <a:pt x="12586" y="11761"/>
                    <a:pt x="12558" y="11649"/>
                    <a:pt x="12530" y="11558"/>
                  </a:cubicBezTo>
                  <a:cubicBezTo>
                    <a:pt x="12502" y="11411"/>
                    <a:pt x="12474" y="11299"/>
                    <a:pt x="12412" y="11181"/>
                  </a:cubicBezTo>
                  <a:cubicBezTo>
                    <a:pt x="12309" y="10911"/>
                    <a:pt x="12077" y="10771"/>
                    <a:pt x="11840" y="10771"/>
                  </a:cubicBezTo>
                  <a:cubicBezTo>
                    <a:pt x="11819" y="10771"/>
                    <a:pt x="11797" y="10773"/>
                    <a:pt x="11775" y="10775"/>
                  </a:cubicBezTo>
                  <a:lnTo>
                    <a:pt x="11775" y="10747"/>
                  </a:lnTo>
                  <a:cubicBezTo>
                    <a:pt x="11747" y="10481"/>
                    <a:pt x="11537" y="10251"/>
                    <a:pt x="11279" y="10223"/>
                  </a:cubicBezTo>
                  <a:cubicBezTo>
                    <a:pt x="11279" y="10104"/>
                    <a:pt x="11279" y="10013"/>
                    <a:pt x="11223" y="9901"/>
                  </a:cubicBezTo>
                  <a:cubicBezTo>
                    <a:pt x="11251" y="9838"/>
                    <a:pt x="11251" y="9782"/>
                    <a:pt x="11251" y="9726"/>
                  </a:cubicBezTo>
                  <a:cubicBezTo>
                    <a:pt x="11251" y="9488"/>
                    <a:pt x="11104" y="9314"/>
                    <a:pt x="10929" y="9230"/>
                  </a:cubicBezTo>
                  <a:cubicBezTo>
                    <a:pt x="10991" y="8972"/>
                    <a:pt x="10772" y="8714"/>
                    <a:pt x="10523" y="8714"/>
                  </a:cubicBezTo>
                  <a:cubicBezTo>
                    <a:pt x="10435" y="8714"/>
                    <a:pt x="10342" y="8747"/>
                    <a:pt x="10258" y="8824"/>
                  </a:cubicBezTo>
                  <a:cubicBezTo>
                    <a:pt x="10139" y="8908"/>
                    <a:pt x="10055" y="9027"/>
                    <a:pt x="9936" y="9111"/>
                  </a:cubicBezTo>
                  <a:cubicBezTo>
                    <a:pt x="9936" y="9055"/>
                    <a:pt x="9908" y="9027"/>
                    <a:pt x="9880" y="8999"/>
                  </a:cubicBezTo>
                  <a:cubicBezTo>
                    <a:pt x="9715" y="8686"/>
                    <a:pt x="9411" y="8535"/>
                    <a:pt x="9085" y="8535"/>
                  </a:cubicBezTo>
                  <a:cubicBezTo>
                    <a:pt x="9010" y="8535"/>
                    <a:pt x="8935" y="8543"/>
                    <a:pt x="8859" y="8558"/>
                  </a:cubicBezTo>
                  <a:cubicBezTo>
                    <a:pt x="8713" y="8586"/>
                    <a:pt x="8601" y="8649"/>
                    <a:pt x="8482" y="8705"/>
                  </a:cubicBezTo>
                  <a:cubicBezTo>
                    <a:pt x="8454" y="8502"/>
                    <a:pt x="8391" y="8300"/>
                    <a:pt x="8188" y="8153"/>
                  </a:cubicBezTo>
                  <a:cubicBezTo>
                    <a:pt x="8048" y="8029"/>
                    <a:pt x="7884" y="7981"/>
                    <a:pt x="7725" y="7981"/>
                  </a:cubicBezTo>
                  <a:cubicBezTo>
                    <a:pt x="7623" y="7981"/>
                    <a:pt x="7523" y="8001"/>
                    <a:pt x="7433" y="8034"/>
                  </a:cubicBezTo>
                  <a:cubicBezTo>
                    <a:pt x="7433" y="7859"/>
                    <a:pt x="7461" y="7684"/>
                    <a:pt x="7405" y="7510"/>
                  </a:cubicBezTo>
                  <a:cubicBezTo>
                    <a:pt x="7324" y="7199"/>
                    <a:pt x="7039" y="7004"/>
                    <a:pt x="6731" y="7004"/>
                  </a:cubicBezTo>
                  <a:cubicBezTo>
                    <a:pt x="6692" y="7004"/>
                    <a:pt x="6654" y="7007"/>
                    <a:pt x="6615" y="7013"/>
                  </a:cubicBezTo>
                  <a:cubicBezTo>
                    <a:pt x="6531" y="7013"/>
                    <a:pt x="6468" y="7041"/>
                    <a:pt x="6384" y="7104"/>
                  </a:cubicBezTo>
                  <a:cubicBezTo>
                    <a:pt x="6384" y="6929"/>
                    <a:pt x="6328" y="6726"/>
                    <a:pt x="6181" y="6608"/>
                  </a:cubicBezTo>
                  <a:cubicBezTo>
                    <a:pt x="6090" y="6552"/>
                    <a:pt x="6007" y="6489"/>
                    <a:pt x="5916" y="6461"/>
                  </a:cubicBezTo>
                  <a:cubicBezTo>
                    <a:pt x="6153" y="6055"/>
                    <a:pt x="6209" y="5615"/>
                    <a:pt x="6034" y="5181"/>
                  </a:cubicBezTo>
                  <a:cubicBezTo>
                    <a:pt x="5888" y="4859"/>
                    <a:pt x="5657" y="4566"/>
                    <a:pt x="5391" y="4307"/>
                  </a:cubicBezTo>
                  <a:cubicBezTo>
                    <a:pt x="5657" y="3943"/>
                    <a:pt x="5406" y="3521"/>
                    <a:pt x="5031" y="3521"/>
                  </a:cubicBezTo>
                  <a:cubicBezTo>
                    <a:pt x="4968" y="3521"/>
                    <a:pt x="4901" y="3532"/>
                    <a:pt x="4833" y="3558"/>
                  </a:cubicBezTo>
                  <a:lnTo>
                    <a:pt x="4833" y="3558"/>
                  </a:lnTo>
                  <a:cubicBezTo>
                    <a:pt x="4842" y="3554"/>
                    <a:pt x="4846" y="3553"/>
                    <a:pt x="4845" y="3553"/>
                  </a:cubicBezTo>
                  <a:lnTo>
                    <a:pt x="4845" y="3553"/>
                  </a:lnTo>
                  <a:cubicBezTo>
                    <a:pt x="4843" y="3553"/>
                    <a:pt x="4754" y="3589"/>
                    <a:pt x="4692" y="3608"/>
                  </a:cubicBezTo>
                  <a:cubicBezTo>
                    <a:pt x="4692" y="3608"/>
                    <a:pt x="4608" y="3636"/>
                    <a:pt x="4580" y="3664"/>
                  </a:cubicBezTo>
                  <a:cubicBezTo>
                    <a:pt x="4608" y="3580"/>
                    <a:pt x="4636" y="3489"/>
                    <a:pt x="4664" y="3370"/>
                  </a:cubicBezTo>
                  <a:cubicBezTo>
                    <a:pt x="4692" y="3314"/>
                    <a:pt x="4720" y="3258"/>
                    <a:pt x="4755" y="3167"/>
                  </a:cubicBezTo>
                  <a:cubicBezTo>
                    <a:pt x="4755" y="3139"/>
                    <a:pt x="4783" y="3111"/>
                    <a:pt x="4783" y="3055"/>
                  </a:cubicBezTo>
                  <a:cubicBezTo>
                    <a:pt x="4783" y="3055"/>
                    <a:pt x="4811" y="3020"/>
                    <a:pt x="4811" y="2993"/>
                  </a:cubicBezTo>
                  <a:cubicBezTo>
                    <a:pt x="4811" y="2993"/>
                    <a:pt x="4811" y="2965"/>
                    <a:pt x="4839" y="2965"/>
                  </a:cubicBezTo>
                  <a:cubicBezTo>
                    <a:pt x="4930" y="3020"/>
                    <a:pt x="5042" y="3055"/>
                    <a:pt x="5160" y="3083"/>
                  </a:cubicBezTo>
                  <a:cubicBezTo>
                    <a:pt x="5230" y="3099"/>
                    <a:pt x="5299" y="3106"/>
                    <a:pt x="5368" y="3106"/>
                  </a:cubicBezTo>
                  <a:cubicBezTo>
                    <a:pt x="5670" y="3106"/>
                    <a:pt x="5952" y="2957"/>
                    <a:pt x="6117" y="2673"/>
                  </a:cubicBezTo>
                  <a:lnTo>
                    <a:pt x="6117" y="2673"/>
                  </a:lnTo>
                  <a:cubicBezTo>
                    <a:pt x="6112" y="2752"/>
                    <a:pt x="6087" y="2828"/>
                    <a:pt x="6062" y="2909"/>
                  </a:cubicBezTo>
                  <a:cubicBezTo>
                    <a:pt x="5953" y="3123"/>
                    <a:pt x="6136" y="3391"/>
                    <a:pt x="6346" y="3391"/>
                  </a:cubicBezTo>
                  <a:cubicBezTo>
                    <a:pt x="6417" y="3391"/>
                    <a:pt x="6492" y="3361"/>
                    <a:pt x="6559" y="3286"/>
                  </a:cubicBezTo>
                  <a:cubicBezTo>
                    <a:pt x="6706" y="3111"/>
                    <a:pt x="6790" y="2937"/>
                    <a:pt x="6881" y="2734"/>
                  </a:cubicBezTo>
                  <a:lnTo>
                    <a:pt x="6936" y="2734"/>
                  </a:lnTo>
                  <a:cubicBezTo>
                    <a:pt x="7027" y="2762"/>
                    <a:pt x="7083" y="2790"/>
                    <a:pt x="7202" y="2790"/>
                  </a:cubicBezTo>
                  <a:cubicBezTo>
                    <a:pt x="7517" y="2790"/>
                    <a:pt x="7811" y="2559"/>
                    <a:pt x="7901" y="2237"/>
                  </a:cubicBezTo>
                  <a:cubicBezTo>
                    <a:pt x="8132" y="2090"/>
                    <a:pt x="8279" y="1860"/>
                    <a:pt x="8335" y="1594"/>
                  </a:cubicBezTo>
                  <a:cubicBezTo>
                    <a:pt x="8426" y="1307"/>
                    <a:pt x="8391" y="923"/>
                    <a:pt x="8307" y="636"/>
                  </a:cubicBezTo>
                  <a:cubicBezTo>
                    <a:pt x="8251" y="433"/>
                    <a:pt x="8160" y="258"/>
                    <a:pt x="7985" y="140"/>
                  </a:cubicBezTo>
                  <a:cubicBezTo>
                    <a:pt x="7865" y="45"/>
                    <a:pt x="7725" y="1"/>
                    <a:pt x="758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79"/>
            <p:cNvSpPr/>
            <p:nvPr/>
          </p:nvSpPr>
          <p:spPr>
            <a:xfrm>
              <a:off x="6304557" y="4143998"/>
              <a:ext cx="86105" cy="76093"/>
            </a:xfrm>
            <a:custGeom>
              <a:rect b="b" l="l" r="r" t="t"/>
              <a:pathLst>
                <a:path extrusionOk="0" h="3344" w="3784">
                  <a:moveTo>
                    <a:pt x="984" y="0"/>
                  </a:moveTo>
                  <a:cubicBezTo>
                    <a:pt x="569" y="0"/>
                    <a:pt x="124" y="160"/>
                    <a:pt x="56" y="581"/>
                  </a:cubicBezTo>
                  <a:cubicBezTo>
                    <a:pt x="1" y="846"/>
                    <a:pt x="140" y="1105"/>
                    <a:pt x="406" y="1105"/>
                  </a:cubicBezTo>
                  <a:lnTo>
                    <a:pt x="462" y="1105"/>
                  </a:lnTo>
                  <a:cubicBezTo>
                    <a:pt x="553" y="1133"/>
                    <a:pt x="609" y="1133"/>
                    <a:pt x="700" y="1133"/>
                  </a:cubicBezTo>
                  <a:cubicBezTo>
                    <a:pt x="728" y="1224"/>
                    <a:pt x="700" y="1308"/>
                    <a:pt x="665" y="1427"/>
                  </a:cubicBezTo>
                  <a:cubicBezTo>
                    <a:pt x="665" y="1629"/>
                    <a:pt x="581" y="1860"/>
                    <a:pt x="581" y="2070"/>
                  </a:cubicBezTo>
                  <a:cubicBezTo>
                    <a:pt x="553" y="2273"/>
                    <a:pt x="728" y="2531"/>
                    <a:pt x="959" y="2559"/>
                  </a:cubicBezTo>
                  <a:cubicBezTo>
                    <a:pt x="986" y="2594"/>
                    <a:pt x="1049" y="2594"/>
                    <a:pt x="1077" y="2594"/>
                  </a:cubicBezTo>
                  <a:cubicBezTo>
                    <a:pt x="1133" y="2825"/>
                    <a:pt x="1280" y="3084"/>
                    <a:pt x="1511" y="3231"/>
                  </a:cubicBezTo>
                  <a:cubicBezTo>
                    <a:pt x="1644" y="3308"/>
                    <a:pt x="1790" y="3343"/>
                    <a:pt x="1934" y="3343"/>
                  </a:cubicBezTo>
                  <a:cubicBezTo>
                    <a:pt x="2169" y="3343"/>
                    <a:pt x="2399" y="3249"/>
                    <a:pt x="2560" y="3084"/>
                  </a:cubicBezTo>
                  <a:cubicBezTo>
                    <a:pt x="2623" y="3056"/>
                    <a:pt x="2679" y="3028"/>
                    <a:pt x="2735" y="2972"/>
                  </a:cubicBezTo>
                  <a:cubicBezTo>
                    <a:pt x="2780" y="2986"/>
                    <a:pt x="2824" y="2993"/>
                    <a:pt x="2867" y="2993"/>
                  </a:cubicBezTo>
                  <a:cubicBezTo>
                    <a:pt x="2911" y="2993"/>
                    <a:pt x="2955" y="2986"/>
                    <a:pt x="3000" y="2972"/>
                  </a:cubicBezTo>
                  <a:cubicBezTo>
                    <a:pt x="3112" y="2972"/>
                    <a:pt x="3175" y="2944"/>
                    <a:pt x="3259" y="2909"/>
                  </a:cubicBezTo>
                  <a:cubicBezTo>
                    <a:pt x="3287" y="2881"/>
                    <a:pt x="3322" y="2881"/>
                    <a:pt x="3350" y="2853"/>
                  </a:cubicBezTo>
                  <a:lnTo>
                    <a:pt x="3378" y="2853"/>
                  </a:lnTo>
                  <a:cubicBezTo>
                    <a:pt x="3378" y="2853"/>
                    <a:pt x="3406" y="2853"/>
                    <a:pt x="3406" y="2825"/>
                  </a:cubicBezTo>
                  <a:lnTo>
                    <a:pt x="3462" y="2825"/>
                  </a:lnTo>
                  <a:cubicBezTo>
                    <a:pt x="3700" y="2678"/>
                    <a:pt x="3783" y="2301"/>
                    <a:pt x="3553" y="2098"/>
                  </a:cubicBezTo>
                  <a:cubicBezTo>
                    <a:pt x="3434" y="2007"/>
                    <a:pt x="3322" y="1951"/>
                    <a:pt x="3175" y="1923"/>
                  </a:cubicBezTo>
                  <a:cubicBezTo>
                    <a:pt x="3096" y="1923"/>
                    <a:pt x="3017" y="1936"/>
                    <a:pt x="2948" y="1936"/>
                  </a:cubicBezTo>
                  <a:cubicBezTo>
                    <a:pt x="2913" y="1936"/>
                    <a:pt x="2881" y="1932"/>
                    <a:pt x="2853" y="1923"/>
                  </a:cubicBezTo>
                  <a:cubicBezTo>
                    <a:pt x="2763" y="1923"/>
                    <a:pt x="2560" y="1804"/>
                    <a:pt x="2448" y="1720"/>
                  </a:cubicBezTo>
                  <a:cubicBezTo>
                    <a:pt x="2273" y="1601"/>
                    <a:pt x="2154" y="1511"/>
                    <a:pt x="2035" y="1399"/>
                  </a:cubicBezTo>
                  <a:cubicBezTo>
                    <a:pt x="2011" y="1374"/>
                    <a:pt x="1966" y="1302"/>
                    <a:pt x="1954" y="1302"/>
                  </a:cubicBezTo>
                  <a:cubicBezTo>
                    <a:pt x="1952" y="1302"/>
                    <a:pt x="1951" y="1304"/>
                    <a:pt x="1951" y="1308"/>
                  </a:cubicBezTo>
                  <a:cubicBezTo>
                    <a:pt x="1923" y="1252"/>
                    <a:pt x="1923" y="1161"/>
                    <a:pt x="1923" y="1077"/>
                  </a:cubicBezTo>
                  <a:cubicBezTo>
                    <a:pt x="1923" y="846"/>
                    <a:pt x="1923" y="636"/>
                    <a:pt x="1833" y="434"/>
                  </a:cubicBezTo>
                  <a:cubicBezTo>
                    <a:pt x="1714" y="231"/>
                    <a:pt x="1511" y="84"/>
                    <a:pt x="1280" y="28"/>
                  </a:cubicBezTo>
                  <a:cubicBezTo>
                    <a:pt x="1187" y="10"/>
                    <a:pt x="1086" y="0"/>
                    <a:pt x="98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79"/>
            <p:cNvSpPr/>
            <p:nvPr/>
          </p:nvSpPr>
          <p:spPr>
            <a:xfrm>
              <a:off x="6313795" y="4169120"/>
              <a:ext cx="660" cy="319"/>
            </a:xfrm>
            <a:custGeom>
              <a:rect b="b" l="l" r="r" t="t"/>
              <a:pathLst>
                <a:path extrusionOk="0" h="14" w="29">
                  <a:moveTo>
                    <a:pt x="0" y="1"/>
                  </a:moveTo>
                  <a:cubicBezTo>
                    <a:pt x="0" y="1"/>
                    <a:pt x="13" y="13"/>
                    <a:pt x="21" y="13"/>
                  </a:cubicBezTo>
                  <a:cubicBezTo>
                    <a:pt x="25" y="13"/>
                    <a:pt x="28" y="10"/>
                    <a:pt x="2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79"/>
            <p:cNvSpPr/>
            <p:nvPr/>
          </p:nvSpPr>
          <p:spPr>
            <a:xfrm>
              <a:off x="6456355" y="4116942"/>
              <a:ext cx="112023" cy="47763"/>
            </a:xfrm>
            <a:custGeom>
              <a:rect b="b" l="l" r="r" t="t"/>
              <a:pathLst>
                <a:path extrusionOk="0" h="2099" w="4923">
                  <a:moveTo>
                    <a:pt x="2316" y="1266"/>
                  </a:moveTo>
                  <a:cubicBezTo>
                    <a:pt x="2319" y="1266"/>
                    <a:pt x="2333" y="1285"/>
                    <a:pt x="2357" y="1336"/>
                  </a:cubicBezTo>
                  <a:cubicBezTo>
                    <a:pt x="2325" y="1300"/>
                    <a:pt x="2311" y="1266"/>
                    <a:pt x="2316" y="1266"/>
                  </a:cubicBezTo>
                  <a:close/>
                  <a:moveTo>
                    <a:pt x="4024" y="0"/>
                  </a:moveTo>
                  <a:cubicBezTo>
                    <a:pt x="3965" y="0"/>
                    <a:pt x="3906" y="7"/>
                    <a:pt x="3846" y="21"/>
                  </a:cubicBezTo>
                  <a:cubicBezTo>
                    <a:pt x="3608" y="77"/>
                    <a:pt x="3434" y="224"/>
                    <a:pt x="3259" y="371"/>
                  </a:cubicBezTo>
                  <a:cubicBezTo>
                    <a:pt x="3231" y="399"/>
                    <a:pt x="3231" y="427"/>
                    <a:pt x="3203" y="427"/>
                  </a:cubicBezTo>
                  <a:cubicBezTo>
                    <a:pt x="3147" y="399"/>
                    <a:pt x="3119" y="343"/>
                    <a:pt x="3056" y="315"/>
                  </a:cubicBezTo>
                  <a:cubicBezTo>
                    <a:pt x="2941" y="263"/>
                    <a:pt x="2831" y="240"/>
                    <a:pt x="2726" y="240"/>
                  </a:cubicBezTo>
                  <a:cubicBezTo>
                    <a:pt x="2536" y="240"/>
                    <a:pt x="2363" y="315"/>
                    <a:pt x="2210" y="427"/>
                  </a:cubicBezTo>
                  <a:cubicBezTo>
                    <a:pt x="2089" y="323"/>
                    <a:pt x="1949" y="271"/>
                    <a:pt x="1805" y="271"/>
                  </a:cubicBezTo>
                  <a:cubicBezTo>
                    <a:pt x="1707" y="271"/>
                    <a:pt x="1607" y="295"/>
                    <a:pt x="1511" y="343"/>
                  </a:cubicBezTo>
                  <a:cubicBezTo>
                    <a:pt x="1399" y="427"/>
                    <a:pt x="1280" y="518"/>
                    <a:pt x="1224" y="637"/>
                  </a:cubicBezTo>
                  <a:cubicBezTo>
                    <a:pt x="1196" y="574"/>
                    <a:pt x="1133" y="546"/>
                    <a:pt x="1077" y="490"/>
                  </a:cubicBezTo>
                  <a:cubicBezTo>
                    <a:pt x="955" y="384"/>
                    <a:pt x="819" y="332"/>
                    <a:pt x="681" y="332"/>
                  </a:cubicBezTo>
                  <a:cubicBezTo>
                    <a:pt x="590" y="332"/>
                    <a:pt x="497" y="355"/>
                    <a:pt x="406" y="399"/>
                  </a:cubicBezTo>
                  <a:cubicBezTo>
                    <a:pt x="112" y="546"/>
                    <a:pt x="56" y="896"/>
                    <a:pt x="56" y="1161"/>
                  </a:cubicBezTo>
                  <a:lnTo>
                    <a:pt x="56" y="1217"/>
                  </a:lnTo>
                  <a:cubicBezTo>
                    <a:pt x="56" y="1215"/>
                    <a:pt x="56" y="1214"/>
                    <a:pt x="56" y="1214"/>
                  </a:cubicBezTo>
                  <a:cubicBezTo>
                    <a:pt x="52" y="1214"/>
                    <a:pt x="28" y="1338"/>
                    <a:pt x="28" y="1364"/>
                  </a:cubicBezTo>
                  <a:cubicBezTo>
                    <a:pt x="0" y="1623"/>
                    <a:pt x="56" y="1825"/>
                    <a:pt x="287" y="2000"/>
                  </a:cubicBezTo>
                  <a:cubicBezTo>
                    <a:pt x="342" y="2038"/>
                    <a:pt x="406" y="2053"/>
                    <a:pt x="473" y="2053"/>
                  </a:cubicBezTo>
                  <a:cubicBezTo>
                    <a:pt x="518" y="2053"/>
                    <a:pt x="564" y="2046"/>
                    <a:pt x="609" y="2035"/>
                  </a:cubicBezTo>
                  <a:lnTo>
                    <a:pt x="637" y="2035"/>
                  </a:lnTo>
                  <a:cubicBezTo>
                    <a:pt x="672" y="2000"/>
                    <a:pt x="700" y="2000"/>
                    <a:pt x="755" y="1972"/>
                  </a:cubicBezTo>
                  <a:lnTo>
                    <a:pt x="755" y="1944"/>
                  </a:lnTo>
                  <a:cubicBezTo>
                    <a:pt x="874" y="2035"/>
                    <a:pt x="958" y="2063"/>
                    <a:pt x="1105" y="2091"/>
                  </a:cubicBezTo>
                  <a:cubicBezTo>
                    <a:pt x="1143" y="2096"/>
                    <a:pt x="1182" y="2098"/>
                    <a:pt x="1220" y="2098"/>
                  </a:cubicBezTo>
                  <a:cubicBezTo>
                    <a:pt x="1413" y="2098"/>
                    <a:pt x="1602" y="2039"/>
                    <a:pt x="1748" y="1916"/>
                  </a:cubicBezTo>
                  <a:cubicBezTo>
                    <a:pt x="1804" y="1944"/>
                    <a:pt x="1832" y="1944"/>
                    <a:pt x="1895" y="1944"/>
                  </a:cubicBezTo>
                  <a:cubicBezTo>
                    <a:pt x="1933" y="1949"/>
                    <a:pt x="1971" y="1951"/>
                    <a:pt x="2008" y="1951"/>
                  </a:cubicBezTo>
                  <a:cubicBezTo>
                    <a:pt x="2193" y="1951"/>
                    <a:pt x="2362" y="1892"/>
                    <a:pt x="2532" y="1770"/>
                  </a:cubicBezTo>
                  <a:cubicBezTo>
                    <a:pt x="2559" y="1742"/>
                    <a:pt x="2594" y="1714"/>
                    <a:pt x="2650" y="1686"/>
                  </a:cubicBezTo>
                  <a:cubicBezTo>
                    <a:pt x="2706" y="1742"/>
                    <a:pt x="2797" y="1798"/>
                    <a:pt x="2909" y="1825"/>
                  </a:cubicBezTo>
                  <a:cubicBezTo>
                    <a:pt x="2968" y="1839"/>
                    <a:pt x="3026" y="1846"/>
                    <a:pt x="3083" y="1846"/>
                  </a:cubicBezTo>
                  <a:cubicBezTo>
                    <a:pt x="3399" y="1846"/>
                    <a:pt x="3687" y="1649"/>
                    <a:pt x="3930" y="1448"/>
                  </a:cubicBezTo>
                  <a:cubicBezTo>
                    <a:pt x="3958" y="1420"/>
                    <a:pt x="3993" y="1392"/>
                    <a:pt x="4021" y="1364"/>
                  </a:cubicBezTo>
                  <a:cubicBezTo>
                    <a:pt x="4133" y="1448"/>
                    <a:pt x="4280" y="1511"/>
                    <a:pt x="4454" y="1511"/>
                  </a:cubicBezTo>
                  <a:cubicBezTo>
                    <a:pt x="4720" y="1511"/>
                    <a:pt x="4923" y="1301"/>
                    <a:pt x="4923" y="1042"/>
                  </a:cubicBezTo>
                  <a:lnTo>
                    <a:pt x="4923" y="896"/>
                  </a:lnTo>
                  <a:cubicBezTo>
                    <a:pt x="4895" y="840"/>
                    <a:pt x="4895" y="777"/>
                    <a:pt x="4895" y="721"/>
                  </a:cubicBezTo>
                  <a:cubicBezTo>
                    <a:pt x="4867" y="602"/>
                    <a:pt x="4804" y="490"/>
                    <a:pt x="4748" y="399"/>
                  </a:cubicBezTo>
                  <a:cubicBezTo>
                    <a:pt x="4580" y="161"/>
                    <a:pt x="4311" y="0"/>
                    <a:pt x="402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79"/>
            <p:cNvSpPr/>
            <p:nvPr/>
          </p:nvSpPr>
          <p:spPr>
            <a:xfrm>
              <a:off x="6584921" y="4123450"/>
              <a:ext cx="49811" cy="53133"/>
            </a:xfrm>
            <a:custGeom>
              <a:rect b="b" l="l" r="r" t="t"/>
              <a:pathLst>
                <a:path extrusionOk="0" h="2335" w="2189">
                  <a:moveTo>
                    <a:pt x="1330" y="1"/>
                  </a:moveTo>
                  <a:cubicBezTo>
                    <a:pt x="1211" y="1"/>
                    <a:pt x="1094" y="57"/>
                    <a:pt x="1021" y="204"/>
                  </a:cubicBezTo>
                  <a:cubicBezTo>
                    <a:pt x="993" y="260"/>
                    <a:pt x="930" y="351"/>
                    <a:pt x="902" y="407"/>
                  </a:cubicBezTo>
                  <a:cubicBezTo>
                    <a:pt x="755" y="435"/>
                    <a:pt x="643" y="526"/>
                    <a:pt x="580" y="665"/>
                  </a:cubicBezTo>
                  <a:cubicBezTo>
                    <a:pt x="553" y="700"/>
                    <a:pt x="553" y="728"/>
                    <a:pt x="525" y="756"/>
                  </a:cubicBezTo>
                  <a:cubicBezTo>
                    <a:pt x="497" y="840"/>
                    <a:pt x="441" y="903"/>
                    <a:pt x="378" y="987"/>
                  </a:cubicBezTo>
                  <a:cubicBezTo>
                    <a:pt x="350" y="1050"/>
                    <a:pt x="322" y="1106"/>
                    <a:pt x="294" y="1162"/>
                  </a:cubicBezTo>
                  <a:cubicBezTo>
                    <a:pt x="294" y="1162"/>
                    <a:pt x="222" y="1251"/>
                    <a:pt x="233" y="1251"/>
                  </a:cubicBezTo>
                  <a:cubicBezTo>
                    <a:pt x="236" y="1251"/>
                    <a:pt x="246" y="1243"/>
                    <a:pt x="266" y="1225"/>
                  </a:cubicBezTo>
                  <a:lnTo>
                    <a:pt x="266" y="1225"/>
                  </a:lnTo>
                  <a:cubicBezTo>
                    <a:pt x="28" y="1456"/>
                    <a:pt x="0" y="1889"/>
                    <a:pt x="266" y="2127"/>
                  </a:cubicBezTo>
                  <a:cubicBezTo>
                    <a:pt x="294" y="2127"/>
                    <a:pt x="294" y="2155"/>
                    <a:pt x="322" y="2155"/>
                  </a:cubicBezTo>
                  <a:cubicBezTo>
                    <a:pt x="406" y="2239"/>
                    <a:pt x="497" y="2302"/>
                    <a:pt x="643" y="2330"/>
                  </a:cubicBezTo>
                  <a:cubicBezTo>
                    <a:pt x="666" y="2333"/>
                    <a:pt x="689" y="2335"/>
                    <a:pt x="712" y="2335"/>
                  </a:cubicBezTo>
                  <a:cubicBezTo>
                    <a:pt x="869" y="2335"/>
                    <a:pt x="1040" y="2255"/>
                    <a:pt x="1168" y="2127"/>
                  </a:cubicBezTo>
                  <a:cubicBezTo>
                    <a:pt x="1343" y="1924"/>
                    <a:pt x="1545" y="1686"/>
                    <a:pt x="1720" y="1456"/>
                  </a:cubicBezTo>
                  <a:cubicBezTo>
                    <a:pt x="1951" y="1162"/>
                    <a:pt x="2189" y="875"/>
                    <a:pt x="2189" y="491"/>
                  </a:cubicBezTo>
                  <a:cubicBezTo>
                    <a:pt x="2189" y="260"/>
                    <a:pt x="1979" y="57"/>
                    <a:pt x="1748" y="57"/>
                  </a:cubicBezTo>
                  <a:lnTo>
                    <a:pt x="1545" y="57"/>
                  </a:lnTo>
                  <a:cubicBezTo>
                    <a:pt x="1479" y="22"/>
                    <a:pt x="1404" y="1"/>
                    <a:pt x="133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79"/>
            <p:cNvSpPr/>
            <p:nvPr/>
          </p:nvSpPr>
          <p:spPr>
            <a:xfrm>
              <a:off x="6482137" y="4147935"/>
              <a:ext cx="208686" cy="262206"/>
            </a:xfrm>
            <a:custGeom>
              <a:rect b="b" l="l" r="r" t="t"/>
              <a:pathLst>
                <a:path extrusionOk="0" h="11523" w="9171">
                  <a:moveTo>
                    <a:pt x="8310" y="0"/>
                  </a:moveTo>
                  <a:cubicBezTo>
                    <a:pt x="8165" y="0"/>
                    <a:pt x="8018" y="53"/>
                    <a:pt x="7894" y="177"/>
                  </a:cubicBezTo>
                  <a:cubicBezTo>
                    <a:pt x="7783" y="289"/>
                    <a:pt x="7720" y="408"/>
                    <a:pt x="7664" y="554"/>
                  </a:cubicBezTo>
                  <a:cubicBezTo>
                    <a:pt x="7545" y="757"/>
                    <a:pt x="7405" y="960"/>
                    <a:pt x="7314" y="1198"/>
                  </a:cubicBezTo>
                  <a:cubicBezTo>
                    <a:pt x="7258" y="1226"/>
                    <a:pt x="7230" y="1254"/>
                    <a:pt x="7195" y="1310"/>
                  </a:cubicBezTo>
                  <a:cubicBezTo>
                    <a:pt x="7020" y="1484"/>
                    <a:pt x="6846" y="1687"/>
                    <a:pt x="6706" y="1925"/>
                  </a:cubicBezTo>
                  <a:cubicBezTo>
                    <a:pt x="6671" y="1953"/>
                    <a:pt x="6643" y="1953"/>
                    <a:pt x="6615" y="1981"/>
                  </a:cubicBezTo>
                  <a:cubicBezTo>
                    <a:pt x="6496" y="2072"/>
                    <a:pt x="6412" y="2156"/>
                    <a:pt x="6356" y="2302"/>
                  </a:cubicBezTo>
                  <a:cubicBezTo>
                    <a:pt x="6181" y="2624"/>
                    <a:pt x="6321" y="2911"/>
                    <a:pt x="6468" y="3232"/>
                  </a:cubicBezTo>
                  <a:cubicBezTo>
                    <a:pt x="6559" y="3435"/>
                    <a:pt x="6643" y="3645"/>
                    <a:pt x="6762" y="3848"/>
                  </a:cubicBezTo>
                  <a:cubicBezTo>
                    <a:pt x="6881" y="4079"/>
                    <a:pt x="7055" y="4281"/>
                    <a:pt x="7230" y="4484"/>
                  </a:cubicBezTo>
                  <a:cubicBezTo>
                    <a:pt x="7286" y="4547"/>
                    <a:pt x="7342" y="4631"/>
                    <a:pt x="7405" y="4694"/>
                  </a:cubicBezTo>
                  <a:cubicBezTo>
                    <a:pt x="7370" y="4694"/>
                    <a:pt x="7370" y="4694"/>
                    <a:pt x="7370" y="4722"/>
                  </a:cubicBezTo>
                  <a:cubicBezTo>
                    <a:pt x="7314" y="4750"/>
                    <a:pt x="7286" y="4806"/>
                    <a:pt x="7258" y="4834"/>
                  </a:cubicBezTo>
                  <a:cubicBezTo>
                    <a:pt x="7083" y="5043"/>
                    <a:pt x="6908" y="5274"/>
                    <a:pt x="6762" y="5477"/>
                  </a:cubicBezTo>
                  <a:cubicBezTo>
                    <a:pt x="6671" y="5624"/>
                    <a:pt x="6643" y="5771"/>
                    <a:pt x="6671" y="5918"/>
                  </a:cubicBezTo>
                  <a:cubicBezTo>
                    <a:pt x="6496" y="6120"/>
                    <a:pt x="6293" y="6323"/>
                    <a:pt x="6118" y="6554"/>
                  </a:cubicBezTo>
                  <a:cubicBezTo>
                    <a:pt x="6086" y="6546"/>
                    <a:pt x="6050" y="6542"/>
                    <a:pt x="6013" y="6542"/>
                  </a:cubicBezTo>
                  <a:cubicBezTo>
                    <a:pt x="5923" y="6542"/>
                    <a:pt x="5825" y="6562"/>
                    <a:pt x="5741" y="6582"/>
                  </a:cubicBezTo>
                  <a:cubicBezTo>
                    <a:pt x="5419" y="6673"/>
                    <a:pt x="5097" y="6903"/>
                    <a:pt x="4839" y="7106"/>
                  </a:cubicBezTo>
                  <a:cubicBezTo>
                    <a:pt x="4839" y="7106"/>
                    <a:pt x="4839" y="7141"/>
                    <a:pt x="4811" y="7141"/>
                  </a:cubicBezTo>
                  <a:cubicBezTo>
                    <a:pt x="4748" y="7106"/>
                    <a:pt x="4692" y="7050"/>
                    <a:pt x="4636" y="7022"/>
                  </a:cubicBezTo>
                  <a:cubicBezTo>
                    <a:pt x="4664" y="7022"/>
                    <a:pt x="4545" y="6931"/>
                    <a:pt x="4545" y="6931"/>
                  </a:cubicBezTo>
                  <a:cubicBezTo>
                    <a:pt x="4489" y="6903"/>
                    <a:pt x="4433" y="6848"/>
                    <a:pt x="4370" y="6792"/>
                  </a:cubicBezTo>
                  <a:cubicBezTo>
                    <a:pt x="4258" y="6673"/>
                    <a:pt x="4140" y="6582"/>
                    <a:pt x="4021" y="6470"/>
                  </a:cubicBezTo>
                  <a:cubicBezTo>
                    <a:pt x="3818" y="6267"/>
                    <a:pt x="3615" y="6092"/>
                    <a:pt x="3412" y="5918"/>
                  </a:cubicBezTo>
                  <a:cubicBezTo>
                    <a:pt x="3175" y="5708"/>
                    <a:pt x="2888" y="5505"/>
                    <a:pt x="2566" y="5505"/>
                  </a:cubicBezTo>
                  <a:cubicBezTo>
                    <a:pt x="2363" y="5533"/>
                    <a:pt x="2161" y="5624"/>
                    <a:pt x="2042" y="5799"/>
                  </a:cubicBezTo>
                  <a:cubicBezTo>
                    <a:pt x="1986" y="5771"/>
                    <a:pt x="1923" y="5708"/>
                    <a:pt x="1867" y="5680"/>
                  </a:cubicBezTo>
                  <a:cubicBezTo>
                    <a:pt x="1664" y="5505"/>
                    <a:pt x="1461" y="5302"/>
                    <a:pt x="1196" y="5218"/>
                  </a:cubicBezTo>
                  <a:cubicBezTo>
                    <a:pt x="1124" y="5198"/>
                    <a:pt x="1049" y="5188"/>
                    <a:pt x="973" y="5188"/>
                  </a:cubicBezTo>
                  <a:cubicBezTo>
                    <a:pt x="706" y="5188"/>
                    <a:pt x="430" y="5310"/>
                    <a:pt x="294" y="5533"/>
                  </a:cubicBezTo>
                  <a:cubicBezTo>
                    <a:pt x="0" y="6029"/>
                    <a:pt x="441" y="6470"/>
                    <a:pt x="727" y="6820"/>
                  </a:cubicBezTo>
                  <a:cubicBezTo>
                    <a:pt x="902" y="6994"/>
                    <a:pt x="1140" y="7169"/>
                    <a:pt x="1343" y="7316"/>
                  </a:cubicBezTo>
                  <a:cubicBezTo>
                    <a:pt x="1461" y="7372"/>
                    <a:pt x="1601" y="7428"/>
                    <a:pt x="1720" y="7491"/>
                  </a:cubicBezTo>
                  <a:cubicBezTo>
                    <a:pt x="1867" y="7547"/>
                    <a:pt x="1895" y="7547"/>
                    <a:pt x="2014" y="7603"/>
                  </a:cubicBezTo>
                  <a:cubicBezTo>
                    <a:pt x="2161" y="7722"/>
                    <a:pt x="2335" y="7924"/>
                    <a:pt x="2538" y="8015"/>
                  </a:cubicBezTo>
                  <a:cubicBezTo>
                    <a:pt x="2741" y="8127"/>
                    <a:pt x="2972" y="8190"/>
                    <a:pt x="3210" y="8274"/>
                  </a:cubicBezTo>
                  <a:cubicBezTo>
                    <a:pt x="3349" y="8365"/>
                    <a:pt x="3412" y="8477"/>
                    <a:pt x="3468" y="8624"/>
                  </a:cubicBezTo>
                  <a:cubicBezTo>
                    <a:pt x="3587" y="8854"/>
                    <a:pt x="3790" y="9001"/>
                    <a:pt x="4049" y="9092"/>
                  </a:cubicBezTo>
                  <a:cubicBezTo>
                    <a:pt x="4084" y="9092"/>
                    <a:pt x="4140" y="9120"/>
                    <a:pt x="4167" y="9120"/>
                  </a:cubicBezTo>
                  <a:cubicBezTo>
                    <a:pt x="4167" y="9120"/>
                    <a:pt x="4167" y="9148"/>
                    <a:pt x="4195" y="9148"/>
                  </a:cubicBezTo>
                  <a:cubicBezTo>
                    <a:pt x="4258" y="9239"/>
                    <a:pt x="4314" y="9295"/>
                    <a:pt x="4370" y="9379"/>
                  </a:cubicBezTo>
                  <a:cubicBezTo>
                    <a:pt x="4530" y="9571"/>
                    <a:pt x="4789" y="9704"/>
                    <a:pt x="5057" y="9704"/>
                  </a:cubicBezTo>
                  <a:cubicBezTo>
                    <a:pt x="5082" y="9704"/>
                    <a:pt x="5107" y="9703"/>
                    <a:pt x="5132" y="9700"/>
                  </a:cubicBezTo>
                  <a:lnTo>
                    <a:pt x="5216" y="9700"/>
                  </a:lnTo>
                  <a:cubicBezTo>
                    <a:pt x="5307" y="9994"/>
                    <a:pt x="5538" y="10141"/>
                    <a:pt x="5832" y="10169"/>
                  </a:cubicBezTo>
                  <a:cubicBezTo>
                    <a:pt x="5769" y="10463"/>
                    <a:pt x="5797" y="10749"/>
                    <a:pt x="6034" y="10987"/>
                  </a:cubicBezTo>
                  <a:cubicBezTo>
                    <a:pt x="6172" y="11141"/>
                    <a:pt x="6332" y="11203"/>
                    <a:pt x="6499" y="11203"/>
                  </a:cubicBezTo>
                  <a:cubicBezTo>
                    <a:pt x="6613" y="11203"/>
                    <a:pt x="6730" y="11175"/>
                    <a:pt x="6846" y="11127"/>
                  </a:cubicBezTo>
                  <a:cubicBezTo>
                    <a:pt x="6881" y="11246"/>
                    <a:pt x="6964" y="11365"/>
                    <a:pt x="7111" y="11421"/>
                  </a:cubicBezTo>
                  <a:cubicBezTo>
                    <a:pt x="7227" y="11492"/>
                    <a:pt x="7350" y="11523"/>
                    <a:pt x="7473" y="11523"/>
                  </a:cubicBezTo>
                  <a:cubicBezTo>
                    <a:pt x="7807" y="11523"/>
                    <a:pt x="8140" y="11291"/>
                    <a:pt x="8335" y="11015"/>
                  </a:cubicBezTo>
                  <a:cubicBezTo>
                    <a:pt x="8482" y="10840"/>
                    <a:pt x="8594" y="10574"/>
                    <a:pt x="8594" y="10316"/>
                  </a:cubicBezTo>
                  <a:cubicBezTo>
                    <a:pt x="8594" y="9979"/>
                    <a:pt x="8328" y="9643"/>
                    <a:pt x="7972" y="9643"/>
                  </a:cubicBezTo>
                  <a:cubicBezTo>
                    <a:pt x="7958" y="9643"/>
                    <a:pt x="7944" y="9643"/>
                    <a:pt x="7929" y="9644"/>
                  </a:cubicBezTo>
                  <a:cubicBezTo>
                    <a:pt x="7894" y="9644"/>
                    <a:pt x="7894" y="9672"/>
                    <a:pt x="7866" y="9672"/>
                  </a:cubicBezTo>
                  <a:cubicBezTo>
                    <a:pt x="7838" y="9589"/>
                    <a:pt x="7783" y="9526"/>
                    <a:pt x="7720" y="9470"/>
                  </a:cubicBezTo>
                  <a:cubicBezTo>
                    <a:pt x="7636" y="9414"/>
                    <a:pt x="7517" y="9351"/>
                    <a:pt x="7405" y="9323"/>
                  </a:cubicBezTo>
                  <a:cubicBezTo>
                    <a:pt x="7461" y="9176"/>
                    <a:pt x="7489" y="9001"/>
                    <a:pt x="7461" y="8798"/>
                  </a:cubicBezTo>
                  <a:cubicBezTo>
                    <a:pt x="7405" y="8540"/>
                    <a:pt x="7111" y="8393"/>
                    <a:pt x="6881" y="8393"/>
                  </a:cubicBezTo>
                  <a:cubicBezTo>
                    <a:pt x="6908" y="8365"/>
                    <a:pt x="6936" y="8330"/>
                    <a:pt x="6964" y="8274"/>
                  </a:cubicBezTo>
                  <a:lnTo>
                    <a:pt x="6992" y="8274"/>
                  </a:lnTo>
                  <a:cubicBezTo>
                    <a:pt x="7020" y="8246"/>
                    <a:pt x="7055" y="8218"/>
                    <a:pt x="7111" y="8190"/>
                  </a:cubicBezTo>
                  <a:cubicBezTo>
                    <a:pt x="7370" y="7980"/>
                    <a:pt x="7545" y="7694"/>
                    <a:pt x="7720" y="7428"/>
                  </a:cubicBezTo>
                  <a:cubicBezTo>
                    <a:pt x="7929" y="7141"/>
                    <a:pt x="8069" y="6792"/>
                    <a:pt x="8188" y="6442"/>
                  </a:cubicBezTo>
                  <a:cubicBezTo>
                    <a:pt x="8307" y="6120"/>
                    <a:pt x="8482" y="5799"/>
                    <a:pt x="8566" y="5477"/>
                  </a:cubicBezTo>
                  <a:lnTo>
                    <a:pt x="8566" y="5449"/>
                  </a:lnTo>
                  <a:lnTo>
                    <a:pt x="8831" y="5183"/>
                  </a:lnTo>
                  <a:cubicBezTo>
                    <a:pt x="9006" y="4925"/>
                    <a:pt x="9006" y="4694"/>
                    <a:pt x="8943" y="4400"/>
                  </a:cubicBezTo>
                  <a:cubicBezTo>
                    <a:pt x="8859" y="4107"/>
                    <a:pt x="8831" y="3848"/>
                    <a:pt x="8713" y="3610"/>
                  </a:cubicBezTo>
                  <a:cubicBezTo>
                    <a:pt x="8594" y="3379"/>
                    <a:pt x="8419" y="3177"/>
                    <a:pt x="8279" y="3002"/>
                  </a:cubicBezTo>
                  <a:lnTo>
                    <a:pt x="8279" y="2974"/>
                  </a:lnTo>
                  <a:cubicBezTo>
                    <a:pt x="8279" y="2771"/>
                    <a:pt x="8244" y="2533"/>
                    <a:pt x="8188" y="2330"/>
                  </a:cubicBezTo>
                  <a:cubicBezTo>
                    <a:pt x="8160" y="2275"/>
                    <a:pt x="8160" y="2212"/>
                    <a:pt x="8160" y="2184"/>
                  </a:cubicBezTo>
                  <a:lnTo>
                    <a:pt x="8244" y="2100"/>
                  </a:lnTo>
                  <a:cubicBezTo>
                    <a:pt x="8279" y="2037"/>
                    <a:pt x="8307" y="1981"/>
                    <a:pt x="8335" y="1925"/>
                  </a:cubicBezTo>
                  <a:cubicBezTo>
                    <a:pt x="8363" y="1925"/>
                    <a:pt x="8363" y="1897"/>
                    <a:pt x="8391" y="1897"/>
                  </a:cubicBezTo>
                  <a:cubicBezTo>
                    <a:pt x="8454" y="1778"/>
                    <a:pt x="8538" y="1659"/>
                    <a:pt x="8594" y="1547"/>
                  </a:cubicBezTo>
                  <a:cubicBezTo>
                    <a:pt x="8657" y="1428"/>
                    <a:pt x="8713" y="1310"/>
                    <a:pt x="8740" y="1226"/>
                  </a:cubicBezTo>
                  <a:cubicBezTo>
                    <a:pt x="8768" y="1163"/>
                    <a:pt x="8803" y="1107"/>
                    <a:pt x="8831" y="1051"/>
                  </a:cubicBezTo>
                  <a:cubicBezTo>
                    <a:pt x="8831" y="1023"/>
                    <a:pt x="8859" y="988"/>
                    <a:pt x="8887" y="960"/>
                  </a:cubicBezTo>
                  <a:cubicBezTo>
                    <a:pt x="9171" y="482"/>
                    <a:pt x="8749" y="0"/>
                    <a:pt x="831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79"/>
            <p:cNvSpPr/>
            <p:nvPr/>
          </p:nvSpPr>
          <p:spPr>
            <a:xfrm>
              <a:off x="6385382" y="4416262"/>
              <a:ext cx="67651" cy="44645"/>
            </a:xfrm>
            <a:custGeom>
              <a:rect b="b" l="l" r="r" t="t"/>
              <a:pathLst>
                <a:path extrusionOk="0" h="1962" w="2973">
                  <a:moveTo>
                    <a:pt x="2447" y="0"/>
                  </a:moveTo>
                  <a:cubicBezTo>
                    <a:pt x="2363" y="0"/>
                    <a:pt x="2286" y="45"/>
                    <a:pt x="2273" y="153"/>
                  </a:cubicBezTo>
                  <a:cubicBezTo>
                    <a:pt x="2245" y="209"/>
                    <a:pt x="2245" y="272"/>
                    <a:pt x="2217" y="328"/>
                  </a:cubicBezTo>
                  <a:cubicBezTo>
                    <a:pt x="2217" y="356"/>
                    <a:pt x="2217" y="384"/>
                    <a:pt x="2182" y="419"/>
                  </a:cubicBezTo>
                  <a:cubicBezTo>
                    <a:pt x="2098" y="300"/>
                    <a:pt x="1980" y="209"/>
                    <a:pt x="1777" y="209"/>
                  </a:cubicBezTo>
                  <a:cubicBezTo>
                    <a:pt x="1658" y="209"/>
                    <a:pt x="1574" y="244"/>
                    <a:pt x="1483" y="328"/>
                  </a:cubicBezTo>
                  <a:cubicBezTo>
                    <a:pt x="1435" y="316"/>
                    <a:pt x="1388" y="311"/>
                    <a:pt x="1343" y="311"/>
                  </a:cubicBezTo>
                  <a:cubicBezTo>
                    <a:pt x="1171" y="311"/>
                    <a:pt x="1019" y="392"/>
                    <a:pt x="903" y="531"/>
                  </a:cubicBezTo>
                  <a:cubicBezTo>
                    <a:pt x="875" y="558"/>
                    <a:pt x="847" y="558"/>
                    <a:pt x="847" y="593"/>
                  </a:cubicBezTo>
                  <a:cubicBezTo>
                    <a:pt x="800" y="582"/>
                    <a:pt x="753" y="577"/>
                    <a:pt x="708" y="577"/>
                  </a:cubicBezTo>
                  <a:cubicBezTo>
                    <a:pt x="392" y="577"/>
                    <a:pt x="136" y="840"/>
                    <a:pt x="57" y="1146"/>
                  </a:cubicBezTo>
                  <a:cubicBezTo>
                    <a:pt x="1" y="1377"/>
                    <a:pt x="57" y="1754"/>
                    <a:pt x="322" y="1817"/>
                  </a:cubicBezTo>
                  <a:cubicBezTo>
                    <a:pt x="346" y="1825"/>
                    <a:pt x="373" y="1829"/>
                    <a:pt x="401" y="1829"/>
                  </a:cubicBezTo>
                  <a:cubicBezTo>
                    <a:pt x="471" y="1829"/>
                    <a:pt x="549" y="1807"/>
                    <a:pt x="609" y="1782"/>
                  </a:cubicBezTo>
                  <a:cubicBezTo>
                    <a:pt x="699" y="1872"/>
                    <a:pt x="836" y="1961"/>
                    <a:pt x="972" y="1961"/>
                  </a:cubicBezTo>
                  <a:cubicBezTo>
                    <a:pt x="1017" y="1961"/>
                    <a:pt x="1062" y="1951"/>
                    <a:pt x="1105" y="1929"/>
                  </a:cubicBezTo>
                  <a:cubicBezTo>
                    <a:pt x="1343" y="1845"/>
                    <a:pt x="1455" y="1726"/>
                    <a:pt x="1574" y="1523"/>
                  </a:cubicBezTo>
                  <a:cubicBezTo>
                    <a:pt x="1693" y="1523"/>
                    <a:pt x="1833" y="1467"/>
                    <a:pt x="1952" y="1377"/>
                  </a:cubicBezTo>
                  <a:cubicBezTo>
                    <a:pt x="1952" y="1349"/>
                    <a:pt x="1980" y="1321"/>
                    <a:pt x="1980" y="1321"/>
                  </a:cubicBezTo>
                  <a:cubicBezTo>
                    <a:pt x="2042" y="1321"/>
                    <a:pt x="2098" y="1349"/>
                    <a:pt x="2154" y="1349"/>
                  </a:cubicBezTo>
                  <a:cubicBezTo>
                    <a:pt x="2301" y="1349"/>
                    <a:pt x="2420" y="1293"/>
                    <a:pt x="2504" y="1202"/>
                  </a:cubicBezTo>
                  <a:cubicBezTo>
                    <a:pt x="2679" y="1174"/>
                    <a:pt x="2854" y="1055"/>
                    <a:pt x="2854" y="880"/>
                  </a:cubicBezTo>
                  <a:lnTo>
                    <a:pt x="2854" y="705"/>
                  </a:lnTo>
                  <a:cubicBezTo>
                    <a:pt x="2882" y="649"/>
                    <a:pt x="2882" y="593"/>
                    <a:pt x="2916" y="531"/>
                  </a:cubicBezTo>
                  <a:cubicBezTo>
                    <a:pt x="2972" y="356"/>
                    <a:pt x="2826" y="209"/>
                    <a:pt x="2679" y="209"/>
                  </a:cubicBezTo>
                  <a:lnTo>
                    <a:pt x="2679" y="153"/>
                  </a:lnTo>
                  <a:cubicBezTo>
                    <a:pt x="2649" y="60"/>
                    <a:pt x="2543" y="0"/>
                    <a:pt x="244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79"/>
            <p:cNvSpPr/>
            <p:nvPr/>
          </p:nvSpPr>
          <p:spPr>
            <a:xfrm>
              <a:off x="6359465" y="4134282"/>
              <a:ext cx="29286" cy="30492"/>
            </a:xfrm>
            <a:custGeom>
              <a:rect b="b" l="l" r="r" t="t"/>
              <a:pathLst>
                <a:path extrusionOk="0" h="1340" w="1287">
                  <a:moveTo>
                    <a:pt x="438" y="0"/>
                  </a:moveTo>
                  <a:cubicBezTo>
                    <a:pt x="312" y="0"/>
                    <a:pt x="227" y="97"/>
                    <a:pt x="175" y="189"/>
                  </a:cubicBezTo>
                  <a:cubicBezTo>
                    <a:pt x="175" y="224"/>
                    <a:pt x="147" y="280"/>
                    <a:pt x="147" y="308"/>
                  </a:cubicBezTo>
                  <a:cubicBezTo>
                    <a:pt x="119" y="336"/>
                    <a:pt x="119" y="336"/>
                    <a:pt x="91" y="364"/>
                  </a:cubicBezTo>
                  <a:cubicBezTo>
                    <a:pt x="91" y="364"/>
                    <a:pt x="72" y="442"/>
                    <a:pt x="80" y="442"/>
                  </a:cubicBezTo>
                  <a:cubicBezTo>
                    <a:pt x="81" y="442"/>
                    <a:pt x="82" y="442"/>
                    <a:pt x="83" y="440"/>
                  </a:cubicBezTo>
                  <a:lnTo>
                    <a:pt x="83" y="440"/>
                  </a:lnTo>
                  <a:cubicBezTo>
                    <a:pt x="0" y="586"/>
                    <a:pt x="4" y="781"/>
                    <a:pt x="147" y="924"/>
                  </a:cubicBezTo>
                  <a:cubicBezTo>
                    <a:pt x="175" y="952"/>
                    <a:pt x="238" y="980"/>
                    <a:pt x="294" y="1008"/>
                  </a:cubicBezTo>
                  <a:cubicBezTo>
                    <a:pt x="294" y="1036"/>
                    <a:pt x="322" y="1063"/>
                    <a:pt x="350" y="1126"/>
                  </a:cubicBezTo>
                  <a:cubicBezTo>
                    <a:pt x="412" y="1182"/>
                    <a:pt x="468" y="1238"/>
                    <a:pt x="559" y="1301"/>
                  </a:cubicBezTo>
                  <a:cubicBezTo>
                    <a:pt x="622" y="1327"/>
                    <a:pt x="684" y="1340"/>
                    <a:pt x="744" y="1340"/>
                  </a:cubicBezTo>
                  <a:cubicBezTo>
                    <a:pt x="879" y="1340"/>
                    <a:pt x="1001" y="1276"/>
                    <a:pt x="1084" y="1154"/>
                  </a:cubicBezTo>
                  <a:cubicBezTo>
                    <a:pt x="1287" y="889"/>
                    <a:pt x="1140" y="483"/>
                    <a:pt x="874" y="336"/>
                  </a:cubicBezTo>
                  <a:cubicBezTo>
                    <a:pt x="818" y="308"/>
                    <a:pt x="790" y="280"/>
                    <a:pt x="734" y="280"/>
                  </a:cubicBezTo>
                  <a:cubicBezTo>
                    <a:pt x="734" y="161"/>
                    <a:pt x="643" y="50"/>
                    <a:pt x="524" y="15"/>
                  </a:cubicBezTo>
                  <a:cubicBezTo>
                    <a:pt x="494" y="5"/>
                    <a:pt x="465" y="0"/>
                    <a:pt x="43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79"/>
            <p:cNvSpPr/>
            <p:nvPr/>
          </p:nvSpPr>
          <p:spPr>
            <a:xfrm>
              <a:off x="6294545" y="4274612"/>
              <a:ext cx="187615" cy="174713"/>
            </a:xfrm>
            <a:custGeom>
              <a:rect b="b" l="l" r="r" t="t"/>
              <a:pathLst>
                <a:path extrusionOk="0" h="7678" w="8245">
                  <a:moveTo>
                    <a:pt x="2622" y="2679"/>
                  </a:moveTo>
                  <a:cubicBezTo>
                    <a:pt x="2650" y="2707"/>
                    <a:pt x="2713" y="2735"/>
                    <a:pt x="2741" y="2735"/>
                  </a:cubicBezTo>
                  <a:cubicBezTo>
                    <a:pt x="2848" y="2726"/>
                    <a:pt x="2952" y="2722"/>
                    <a:pt x="3054" y="2722"/>
                  </a:cubicBezTo>
                  <a:cubicBezTo>
                    <a:pt x="3258" y="2722"/>
                    <a:pt x="3457" y="2735"/>
                    <a:pt x="3671" y="2735"/>
                  </a:cubicBezTo>
                  <a:lnTo>
                    <a:pt x="4223" y="2735"/>
                  </a:lnTo>
                  <a:cubicBezTo>
                    <a:pt x="4223" y="2798"/>
                    <a:pt x="4251" y="2826"/>
                    <a:pt x="4286" y="2882"/>
                  </a:cubicBezTo>
                  <a:cubicBezTo>
                    <a:pt x="4286" y="2882"/>
                    <a:pt x="4314" y="2882"/>
                    <a:pt x="4314" y="2910"/>
                  </a:cubicBezTo>
                  <a:cubicBezTo>
                    <a:pt x="4342" y="2938"/>
                    <a:pt x="4370" y="3029"/>
                    <a:pt x="4398" y="3085"/>
                  </a:cubicBezTo>
                  <a:cubicBezTo>
                    <a:pt x="4426" y="3147"/>
                    <a:pt x="4489" y="3231"/>
                    <a:pt x="4517" y="3287"/>
                  </a:cubicBezTo>
                  <a:cubicBezTo>
                    <a:pt x="4545" y="3497"/>
                    <a:pt x="4517" y="3672"/>
                    <a:pt x="4426" y="3847"/>
                  </a:cubicBezTo>
                  <a:cubicBezTo>
                    <a:pt x="4370" y="4049"/>
                    <a:pt x="4195" y="4336"/>
                    <a:pt x="4167" y="4602"/>
                  </a:cubicBezTo>
                  <a:cubicBezTo>
                    <a:pt x="4140" y="4630"/>
                    <a:pt x="4112" y="4658"/>
                    <a:pt x="4077" y="4686"/>
                  </a:cubicBezTo>
                  <a:cubicBezTo>
                    <a:pt x="4091" y="4673"/>
                    <a:pt x="4093" y="4668"/>
                    <a:pt x="4087" y="4668"/>
                  </a:cubicBezTo>
                  <a:cubicBezTo>
                    <a:pt x="4068" y="4668"/>
                    <a:pt x="3958" y="4727"/>
                    <a:pt x="3937" y="4749"/>
                  </a:cubicBezTo>
                  <a:cubicBezTo>
                    <a:pt x="3874" y="4749"/>
                    <a:pt x="3790" y="4777"/>
                    <a:pt x="3762" y="4805"/>
                  </a:cubicBezTo>
                  <a:cubicBezTo>
                    <a:pt x="3699" y="4805"/>
                    <a:pt x="3615" y="4777"/>
                    <a:pt x="3552" y="4777"/>
                  </a:cubicBezTo>
                  <a:cubicBezTo>
                    <a:pt x="3534" y="4767"/>
                    <a:pt x="3512" y="4764"/>
                    <a:pt x="3488" y="4764"/>
                  </a:cubicBezTo>
                  <a:cubicBezTo>
                    <a:pt x="3440" y="4764"/>
                    <a:pt x="3382" y="4777"/>
                    <a:pt x="3321" y="4777"/>
                  </a:cubicBezTo>
                  <a:cubicBezTo>
                    <a:pt x="3000" y="4805"/>
                    <a:pt x="2650" y="4924"/>
                    <a:pt x="2328" y="5070"/>
                  </a:cubicBezTo>
                  <a:cubicBezTo>
                    <a:pt x="2301" y="5098"/>
                    <a:pt x="2273" y="5098"/>
                    <a:pt x="2245" y="5126"/>
                  </a:cubicBezTo>
                  <a:cubicBezTo>
                    <a:pt x="2098" y="5154"/>
                    <a:pt x="1951" y="5182"/>
                    <a:pt x="1804" y="5245"/>
                  </a:cubicBezTo>
                  <a:cubicBezTo>
                    <a:pt x="1720" y="5301"/>
                    <a:pt x="1629" y="5301"/>
                    <a:pt x="1545" y="5329"/>
                  </a:cubicBezTo>
                  <a:lnTo>
                    <a:pt x="1399" y="5329"/>
                  </a:lnTo>
                  <a:cubicBezTo>
                    <a:pt x="1426" y="5329"/>
                    <a:pt x="1371" y="5301"/>
                    <a:pt x="1343" y="5301"/>
                  </a:cubicBezTo>
                  <a:cubicBezTo>
                    <a:pt x="1105" y="5098"/>
                    <a:pt x="1196" y="4805"/>
                    <a:pt x="1252" y="4546"/>
                  </a:cubicBezTo>
                  <a:cubicBezTo>
                    <a:pt x="1315" y="4427"/>
                    <a:pt x="1343" y="4308"/>
                    <a:pt x="1399" y="4224"/>
                  </a:cubicBezTo>
                  <a:cubicBezTo>
                    <a:pt x="1489" y="4077"/>
                    <a:pt x="1545" y="3903"/>
                    <a:pt x="1601" y="3756"/>
                  </a:cubicBezTo>
                  <a:cubicBezTo>
                    <a:pt x="1664" y="3700"/>
                    <a:pt x="1692" y="3637"/>
                    <a:pt x="1720" y="3581"/>
                  </a:cubicBezTo>
                  <a:cubicBezTo>
                    <a:pt x="1776" y="3525"/>
                    <a:pt x="1839" y="3434"/>
                    <a:pt x="1923" y="3378"/>
                  </a:cubicBezTo>
                  <a:cubicBezTo>
                    <a:pt x="2070" y="3203"/>
                    <a:pt x="2217" y="3057"/>
                    <a:pt x="2391" y="2882"/>
                  </a:cubicBezTo>
                  <a:cubicBezTo>
                    <a:pt x="2447" y="2826"/>
                    <a:pt x="2538" y="2763"/>
                    <a:pt x="2622" y="2679"/>
                  </a:cubicBezTo>
                  <a:close/>
                  <a:moveTo>
                    <a:pt x="5538" y="1"/>
                  </a:moveTo>
                  <a:cubicBezTo>
                    <a:pt x="5419" y="29"/>
                    <a:pt x="5300" y="57"/>
                    <a:pt x="5188" y="85"/>
                  </a:cubicBezTo>
                  <a:cubicBezTo>
                    <a:pt x="4923" y="141"/>
                    <a:pt x="4636" y="204"/>
                    <a:pt x="4398" y="288"/>
                  </a:cubicBezTo>
                  <a:cubicBezTo>
                    <a:pt x="4370" y="316"/>
                    <a:pt x="4314" y="351"/>
                    <a:pt x="4286" y="378"/>
                  </a:cubicBezTo>
                  <a:cubicBezTo>
                    <a:pt x="3965" y="434"/>
                    <a:pt x="3727" y="581"/>
                    <a:pt x="3468" y="756"/>
                  </a:cubicBezTo>
                  <a:cubicBezTo>
                    <a:pt x="3238" y="784"/>
                    <a:pt x="3091" y="987"/>
                    <a:pt x="2944" y="1134"/>
                  </a:cubicBezTo>
                  <a:cubicBezTo>
                    <a:pt x="2713" y="1308"/>
                    <a:pt x="2475" y="1483"/>
                    <a:pt x="2273" y="1658"/>
                  </a:cubicBezTo>
                  <a:cubicBezTo>
                    <a:pt x="1979" y="1980"/>
                    <a:pt x="1664" y="2273"/>
                    <a:pt x="1426" y="2651"/>
                  </a:cubicBezTo>
                  <a:cubicBezTo>
                    <a:pt x="1411" y="2644"/>
                    <a:pt x="1394" y="2640"/>
                    <a:pt x="1375" y="2640"/>
                  </a:cubicBezTo>
                  <a:cubicBezTo>
                    <a:pt x="1322" y="2640"/>
                    <a:pt x="1257" y="2666"/>
                    <a:pt x="1196" y="2707"/>
                  </a:cubicBezTo>
                  <a:cubicBezTo>
                    <a:pt x="1049" y="2854"/>
                    <a:pt x="965" y="3057"/>
                    <a:pt x="874" y="3231"/>
                  </a:cubicBezTo>
                  <a:cubicBezTo>
                    <a:pt x="790" y="3434"/>
                    <a:pt x="699" y="3609"/>
                    <a:pt x="615" y="3812"/>
                  </a:cubicBezTo>
                  <a:cubicBezTo>
                    <a:pt x="524" y="3987"/>
                    <a:pt x="469" y="4196"/>
                    <a:pt x="378" y="4399"/>
                  </a:cubicBezTo>
                  <a:cubicBezTo>
                    <a:pt x="294" y="4602"/>
                    <a:pt x="175" y="4805"/>
                    <a:pt x="119" y="5035"/>
                  </a:cubicBezTo>
                  <a:cubicBezTo>
                    <a:pt x="91" y="5126"/>
                    <a:pt x="119" y="5210"/>
                    <a:pt x="175" y="5273"/>
                  </a:cubicBezTo>
                  <a:cubicBezTo>
                    <a:pt x="147" y="5385"/>
                    <a:pt x="147" y="5476"/>
                    <a:pt x="147" y="5560"/>
                  </a:cubicBezTo>
                  <a:cubicBezTo>
                    <a:pt x="147" y="5679"/>
                    <a:pt x="119" y="5798"/>
                    <a:pt x="119" y="5909"/>
                  </a:cubicBezTo>
                  <a:lnTo>
                    <a:pt x="119" y="6000"/>
                  </a:lnTo>
                  <a:lnTo>
                    <a:pt x="119" y="6028"/>
                  </a:lnTo>
                  <a:cubicBezTo>
                    <a:pt x="0" y="6231"/>
                    <a:pt x="28" y="6497"/>
                    <a:pt x="175" y="6644"/>
                  </a:cubicBezTo>
                  <a:cubicBezTo>
                    <a:pt x="266" y="6728"/>
                    <a:pt x="406" y="6756"/>
                    <a:pt x="552" y="6756"/>
                  </a:cubicBezTo>
                  <a:cubicBezTo>
                    <a:pt x="671" y="6756"/>
                    <a:pt x="755" y="6700"/>
                    <a:pt x="818" y="6644"/>
                  </a:cubicBezTo>
                  <a:cubicBezTo>
                    <a:pt x="874" y="6658"/>
                    <a:pt x="932" y="6665"/>
                    <a:pt x="987" y="6665"/>
                  </a:cubicBezTo>
                  <a:cubicBezTo>
                    <a:pt x="1042" y="6665"/>
                    <a:pt x="1094" y="6658"/>
                    <a:pt x="1140" y="6644"/>
                  </a:cubicBezTo>
                  <a:lnTo>
                    <a:pt x="1140" y="6700"/>
                  </a:lnTo>
                  <a:cubicBezTo>
                    <a:pt x="1168" y="6930"/>
                    <a:pt x="1315" y="7105"/>
                    <a:pt x="1426" y="7308"/>
                  </a:cubicBezTo>
                  <a:cubicBezTo>
                    <a:pt x="1545" y="7455"/>
                    <a:pt x="1692" y="7602"/>
                    <a:pt x="1867" y="7658"/>
                  </a:cubicBezTo>
                  <a:cubicBezTo>
                    <a:pt x="1892" y="7671"/>
                    <a:pt x="1917" y="7678"/>
                    <a:pt x="1940" y="7678"/>
                  </a:cubicBezTo>
                  <a:cubicBezTo>
                    <a:pt x="2023" y="7678"/>
                    <a:pt x="2085" y="7597"/>
                    <a:pt x="2042" y="7483"/>
                  </a:cubicBezTo>
                  <a:cubicBezTo>
                    <a:pt x="2014" y="7427"/>
                    <a:pt x="2042" y="7343"/>
                    <a:pt x="2014" y="7252"/>
                  </a:cubicBezTo>
                  <a:cubicBezTo>
                    <a:pt x="2014" y="7133"/>
                    <a:pt x="1979" y="7049"/>
                    <a:pt x="1923" y="6958"/>
                  </a:cubicBezTo>
                  <a:cubicBezTo>
                    <a:pt x="1895" y="6874"/>
                    <a:pt x="1867" y="6818"/>
                    <a:pt x="1867" y="6728"/>
                  </a:cubicBezTo>
                  <a:lnTo>
                    <a:pt x="1867" y="6350"/>
                  </a:lnTo>
                  <a:cubicBezTo>
                    <a:pt x="1867" y="6322"/>
                    <a:pt x="1867" y="6294"/>
                    <a:pt x="1839" y="6259"/>
                  </a:cubicBezTo>
                  <a:cubicBezTo>
                    <a:pt x="1923" y="6231"/>
                    <a:pt x="1979" y="6203"/>
                    <a:pt x="2070" y="6175"/>
                  </a:cubicBezTo>
                  <a:cubicBezTo>
                    <a:pt x="2070" y="6203"/>
                    <a:pt x="2070" y="6231"/>
                    <a:pt x="2098" y="6259"/>
                  </a:cubicBezTo>
                  <a:cubicBezTo>
                    <a:pt x="2217" y="6378"/>
                    <a:pt x="2328" y="6497"/>
                    <a:pt x="2475" y="6581"/>
                  </a:cubicBezTo>
                  <a:cubicBezTo>
                    <a:pt x="2678" y="6728"/>
                    <a:pt x="2797" y="6902"/>
                    <a:pt x="2972" y="7049"/>
                  </a:cubicBezTo>
                  <a:cubicBezTo>
                    <a:pt x="3008" y="7075"/>
                    <a:pt x="3053" y="7088"/>
                    <a:pt x="3095" y="7088"/>
                  </a:cubicBezTo>
                  <a:cubicBezTo>
                    <a:pt x="3191" y="7088"/>
                    <a:pt x="3276" y="7023"/>
                    <a:pt x="3238" y="6902"/>
                  </a:cubicBezTo>
                  <a:cubicBezTo>
                    <a:pt x="3147" y="6672"/>
                    <a:pt x="3063" y="6406"/>
                    <a:pt x="2972" y="6175"/>
                  </a:cubicBezTo>
                  <a:cubicBezTo>
                    <a:pt x="2944" y="6056"/>
                    <a:pt x="2916" y="5944"/>
                    <a:pt x="2888" y="5798"/>
                  </a:cubicBezTo>
                  <a:cubicBezTo>
                    <a:pt x="2944" y="5770"/>
                    <a:pt x="3028" y="5735"/>
                    <a:pt x="3091" y="5707"/>
                  </a:cubicBezTo>
                  <a:cubicBezTo>
                    <a:pt x="3119" y="5679"/>
                    <a:pt x="3119" y="5679"/>
                    <a:pt x="3147" y="5679"/>
                  </a:cubicBezTo>
                  <a:cubicBezTo>
                    <a:pt x="3175" y="5707"/>
                    <a:pt x="3238" y="5735"/>
                    <a:pt x="3265" y="5770"/>
                  </a:cubicBezTo>
                  <a:cubicBezTo>
                    <a:pt x="3203" y="5826"/>
                    <a:pt x="3175" y="5881"/>
                    <a:pt x="3203" y="5972"/>
                  </a:cubicBezTo>
                  <a:cubicBezTo>
                    <a:pt x="3238" y="6056"/>
                    <a:pt x="3293" y="6175"/>
                    <a:pt x="3349" y="6231"/>
                  </a:cubicBezTo>
                  <a:cubicBezTo>
                    <a:pt x="3377" y="6322"/>
                    <a:pt x="3377" y="6378"/>
                    <a:pt x="3412" y="6406"/>
                  </a:cubicBezTo>
                  <a:cubicBezTo>
                    <a:pt x="3440" y="6497"/>
                    <a:pt x="3468" y="6553"/>
                    <a:pt x="3524" y="6609"/>
                  </a:cubicBezTo>
                  <a:cubicBezTo>
                    <a:pt x="3552" y="6644"/>
                    <a:pt x="3552" y="6672"/>
                    <a:pt x="3587" y="6700"/>
                  </a:cubicBezTo>
                  <a:cubicBezTo>
                    <a:pt x="3615" y="6756"/>
                    <a:pt x="3643" y="6818"/>
                    <a:pt x="3671" y="6846"/>
                  </a:cubicBezTo>
                  <a:cubicBezTo>
                    <a:pt x="3696" y="6937"/>
                    <a:pt x="3787" y="6982"/>
                    <a:pt x="3877" y="6982"/>
                  </a:cubicBezTo>
                  <a:cubicBezTo>
                    <a:pt x="3988" y="6982"/>
                    <a:pt x="4096" y="6915"/>
                    <a:pt x="4077" y="6783"/>
                  </a:cubicBezTo>
                  <a:cubicBezTo>
                    <a:pt x="4077" y="6700"/>
                    <a:pt x="4049" y="6609"/>
                    <a:pt x="4049" y="6525"/>
                  </a:cubicBezTo>
                  <a:lnTo>
                    <a:pt x="4049" y="6406"/>
                  </a:lnTo>
                  <a:lnTo>
                    <a:pt x="4049" y="6175"/>
                  </a:lnTo>
                  <a:cubicBezTo>
                    <a:pt x="4049" y="6028"/>
                    <a:pt x="4049" y="5909"/>
                    <a:pt x="4021" y="5826"/>
                  </a:cubicBezTo>
                  <a:cubicBezTo>
                    <a:pt x="4049" y="5798"/>
                    <a:pt x="4049" y="5798"/>
                    <a:pt x="4077" y="5798"/>
                  </a:cubicBezTo>
                  <a:cubicBezTo>
                    <a:pt x="4251" y="5798"/>
                    <a:pt x="4426" y="5770"/>
                    <a:pt x="4601" y="5735"/>
                  </a:cubicBezTo>
                  <a:cubicBezTo>
                    <a:pt x="4636" y="5826"/>
                    <a:pt x="4664" y="5881"/>
                    <a:pt x="4692" y="5944"/>
                  </a:cubicBezTo>
                  <a:cubicBezTo>
                    <a:pt x="4748" y="6147"/>
                    <a:pt x="4811" y="6350"/>
                    <a:pt x="4839" y="6553"/>
                  </a:cubicBezTo>
                  <a:cubicBezTo>
                    <a:pt x="4852" y="6647"/>
                    <a:pt x="4928" y="6692"/>
                    <a:pt x="5007" y="6692"/>
                  </a:cubicBezTo>
                  <a:cubicBezTo>
                    <a:pt x="5097" y="6692"/>
                    <a:pt x="5188" y="6633"/>
                    <a:pt x="5188" y="6525"/>
                  </a:cubicBezTo>
                  <a:cubicBezTo>
                    <a:pt x="5160" y="6175"/>
                    <a:pt x="5097" y="5798"/>
                    <a:pt x="5216" y="5476"/>
                  </a:cubicBezTo>
                  <a:lnTo>
                    <a:pt x="5216" y="5385"/>
                  </a:lnTo>
                  <a:lnTo>
                    <a:pt x="5272" y="5385"/>
                  </a:lnTo>
                  <a:cubicBezTo>
                    <a:pt x="5419" y="5357"/>
                    <a:pt x="5566" y="5329"/>
                    <a:pt x="5713" y="5329"/>
                  </a:cubicBezTo>
                  <a:cubicBezTo>
                    <a:pt x="5741" y="5357"/>
                    <a:pt x="5797" y="5385"/>
                    <a:pt x="5860" y="5420"/>
                  </a:cubicBezTo>
                  <a:cubicBezTo>
                    <a:pt x="5825" y="5420"/>
                    <a:pt x="5825" y="5448"/>
                    <a:pt x="5797" y="5476"/>
                  </a:cubicBezTo>
                  <a:cubicBezTo>
                    <a:pt x="5768" y="5426"/>
                    <a:pt x="5719" y="5404"/>
                    <a:pt x="5667" y="5404"/>
                  </a:cubicBezTo>
                  <a:cubicBezTo>
                    <a:pt x="5566" y="5404"/>
                    <a:pt x="5457" y="5489"/>
                    <a:pt x="5475" y="5623"/>
                  </a:cubicBezTo>
                  <a:cubicBezTo>
                    <a:pt x="5566" y="5909"/>
                    <a:pt x="5594" y="6231"/>
                    <a:pt x="5797" y="6469"/>
                  </a:cubicBezTo>
                  <a:cubicBezTo>
                    <a:pt x="5831" y="6511"/>
                    <a:pt x="5881" y="6529"/>
                    <a:pt x="5934" y="6529"/>
                  </a:cubicBezTo>
                  <a:cubicBezTo>
                    <a:pt x="6020" y="6529"/>
                    <a:pt x="6112" y="6480"/>
                    <a:pt x="6146" y="6406"/>
                  </a:cubicBezTo>
                  <a:cubicBezTo>
                    <a:pt x="6237" y="6294"/>
                    <a:pt x="6209" y="6084"/>
                    <a:pt x="6209" y="5944"/>
                  </a:cubicBezTo>
                  <a:cubicBezTo>
                    <a:pt x="6237" y="5826"/>
                    <a:pt x="6174" y="5679"/>
                    <a:pt x="6209" y="5595"/>
                  </a:cubicBezTo>
                  <a:cubicBezTo>
                    <a:pt x="6265" y="5504"/>
                    <a:pt x="6237" y="5420"/>
                    <a:pt x="6209" y="5357"/>
                  </a:cubicBezTo>
                  <a:lnTo>
                    <a:pt x="6384" y="5357"/>
                  </a:lnTo>
                  <a:cubicBezTo>
                    <a:pt x="6412" y="5357"/>
                    <a:pt x="6468" y="5357"/>
                    <a:pt x="6524" y="5329"/>
                  </a:cubicBezTo>
                  <a:cubicBezTo>
                    <a:pt x="6559" y="5329"/>
                    <a:pt x="6559" y="5329"/>
                    <a:pt x="6587" y="5301"/>
                  </a:cubicBezTo>
                  <a:cubicBezTo>
                    <a:pt x="6699" y="5301"/>
                    <a:pt x="6846" y="5273"/>
                    <a:pt x="6964" y="5245"/>
                  </a:cubicBezTo>
                  <a:cubicBezTo>
                    <a:pt x="7048" y="5225"/>
                    <a:pt x="7111" y="5208"/>
                    <a:pt x="7177" y="5208"/>
                  </a:cubicBezTo>
                  <a:cubicBezTo>
                    <a:pt x="7227" y="5208"/>
                    <a:pt x="7279" y="5218"/>
                    <a:pt x="7342" y="5245"/>
                  </a:cubicBezTo>
                  <a:cubicBezTo>
                    <a:pt x="7462" y="5291"/>
                    <a:pt x="7563" y="5337"/>
                    <a:pt x="7672" y="5337"/>
                  </a:cubicBezTo>
                  <a:cubicBezTo>
                    <a:pt x="7697" y="5337"/>
                    <a:pt x="7722" y="5334"/>
                    <a:pt x="7748" y="5329"/>
                  </a:cubicBezTo>
                  <a:cubicBezTo>
                    <a:pt x="7866" y="5329"/>
                    <a:pt x="7957" y="5273"/>
                    <a:pt x="7985" y="5154"/>
                  </a:cubicBezTo>
                  <a:cubicBezTo>
                    <a:pt x="8013" y="5098"/>
                    <a:pt x="8013" y="5035"/>
                    <a:pt x="8041" y="4951"/>
                  </a:cubicBezTo>
                  <a:cubicBezTo>
                    <a:pt x="8069" y="4951"/>
                    <a:pt x="8097" y="4951"/>
                    <a:pt x="8097" y="4924"/>
                  </a:cubicBezTo>
                  <a:cubicBezTo>
                    <a:pt x="8160" y="4896"/>
                    <a:pt x="8216" y="4861"/>
                    <a:pt x="8216" y="4805"/>
                  </a:cubicBezTo>
                  <a:cubicBezTo>
                    <a:pt x="8244" y="4721"/>
                    <a:pt x="8216" y="4630"/>
                    <a:pt x="8188" y="4574"/>
                  </a:cubicBezTo>
                  <a:cubicBezTo>
                    <a:pt x="8160" y="4546"/>
                    <a:pt x="8132" y="4511"/>
                    <a:pt x="8069" y="4483"/>
                  </a:cubicBezTo>
                  <a:cubicBezTo>
                    <a:pt x="8041" y="4399"/>
                    <a:pt x="8013" y="4336"/>
                    <a:pt x="7894" y="4280"/>
                  </a:cubicBezTo>
                  <a:cubicBezTo>
                    <a:pt x="7866" y="4280"/>
                    <a:pt x="7866" y="4252"/>
                    <a:pt x="7838" y="4252"/>
                  </a:cubicBezTo>
                  <a:cubicBezTo>
                    <a:pt x="7748" y="4077"/>
                    <a:pt x="7720" y="3931"/>
                    <a:pt x="7608" y="3812"/>
                  </a:cubicBezTo>
                  <a:cubicBezTo>
                    <a:pt x="7531" y="3758"/>
                    <a:pt x="7454" y="3727"/>
                    <a:pt x="7379" y="3727"/>
                  </a:cubicBezTo>
                  <a:cubicBezTo>
                    <a:pt x="7338" y="3727"/>
                    <a:pt x="7298" y="3736"/>
                    <a:pt x="7258" y="3756"/>
                  </a:cubicBezTo>
                  <a:cubicBezTo>
                    <a:pt x="7195" y="3728"/>
                    <a:pt x="7167" y="3728"/>
                    <a:pt x="7139" y="3728"/>
                  </a:cubicBezTo>
                  <a:cubicBezTo>
                    <a:pt x="7020" y="3728"/>
                    <a:pt x="6908" y="3756"/>
                    <a:pt x="6818" y="3784"/>
                  </a:cubicBezTo>
                  <a:cubicBezTo>
                    <a:pt x="6781" y="3791"/>
                    <a:pt x="6742" y="3794"/>
                    <a:pt x="6704" y="3794"/>
                  </a:cubicBezTo>
                  <a:cubicBezTo>
                    <a:pt x="6587" y="3794"/>
                    <a:pt x="6468" y="3763"/>
                    <a:pt x="6384" y="3700"/>
                  </a:cubicBezTo>
                  <a:cubicBezTo>
                    <a:pt x="6349" y="3609"/>
                    <a:pt x="6293" y="3525"/>
                    <a:pt x="6209" y="3434"/>
                  </a:cubicBezTo>
                  <a:cubicBezTo>
                    <a:pt x="6163" y="3393"/>
                    <a:pt x="6106" y="3367"/>
                    <a:pt x="6054" y="3367"/>
                  </a:cubicBezTo>
                  <a:cubicBezTo>
                    <a:pt x="6035" y="3367"/>
                    <a:pt x="6016" y="3371"/>
                    <a:pt x="5999" y="3378"/>
                  </a:cubicBezTo>
                  <a:lnTo>
                    <a:pt x="5999" y="3203"/>
                  </a:lnTo>
                  <a:cubicBezTo>
                    <a:pt x="6034" y="3001"/>
                    <a:pt x="6090" y="2826"/>
                    <a:pt x="6237" y="2679"/>
                  </a:cubicBezTo>
                  <a:cubicBezTo>
                    <a:pt x="6384" y="2560"/>
                    <a:pt x="6440" y="2385"/>
                    <a:pt x="6321" y="2210"/>
                  </a:cubicBezTo>
                  <a:cubicBezTo>
                    <a:pt x="6293" y="2099"/>
                    <a:pt x="6265" y="2064"/>
                    <a:pt x="6265" y="1952"/>
                  </a:cubicBezTo>
                  <a:cubicBezTo>
                    <a:pt x="6293" y="1861"/>
                    <a:pt x="6321" y="1749"/>
                    <a:pt x="6349" y="1658"/>
                  </a:cubicBezTo>
                  <a:cubicBezTo>
                    <a:pt x="6412" y="1511"/>
                    <a:pt x="6524" y="1455"/>
                    <a:pt x="6615" y="1336"/>
                  </a:cubicBezTo>
                  <a:lnTo>
                    <a:pt x="6643" y="1336"/>
                  </a:lnTo>
                  <a:cubicBezTo>
                    <a:pt x="6734" y="1308"/>
                    <a:pt x="6734" y="1253"/>
                    <a:pt x="6699" y="1190"/>
                  </a:cubicBezTo>
                  <a:cubicBezTo>
                    <a:pt x="6734" y="1106"/>
                    <a:pt x="6671" y="1050"/>
                    <a:pt x="6615" y="1050"/>
                  </a:cubicBezTo>
                  <a:lnTo>
                    <a:pt x="6559" y="1050"/>
                  </a:lnTo>
                  <a:cubicBezTo>
                    <a:pt x="6496" y="1015"/>
                    <a:pt x="6468" y="959"/>
                    <a:pt x="6440" y="840"/>
                  </a:cubicBezTo>
                  <a:lnTo>
                    <a:pt x="6440" y="609"/>
                  </a:lnTo>
                  <a:cubicBezTo>
                    <a:pt x="6615" y="581"/>
                    <a:pt x="6643" y="316"/>
                    <a:pt x="6468" y="260"/>
                  </a:cubicBezTo>
                  <a:cubicBezTo>
                    <a:pt x="6349" y="232"/>
                    <a:pt x="6265" y="141"/>
                    <a:pt x="6174" y="85"/>
                  </a:cubicBezTo>
                  <a:cubicBezTo>
                    <a:pt x="6062" y="29"/>
                    <a:pt x="5972" y="29"/>
                    <a:pt x="5860" y="29"/>
                  </a:cubicBezTo>
                  <a:cubicBezTo>
                    <a:pt x="5741" y="29"/>
                    <a:pt x="5650" y="1"/>
                    <a:pt x="55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79"/>
            <p:cNvSpPr/>
            <p:nvPr/>
          </p:nvSpPr>
          <p:spPr>
            <a:xfrm>
              <a:off x="6449825" y="4393052"/>
              <a:ext cx="13061" cy="18909"/>
            </a:xfrm>
            <a:custGeom>
              <a:rect b="b" l="l" r="r" t="t"/>
              <a:pathLst>
                <a:path extrusionOk="0" h="831" w="574">
                  <a:moveTo>
                    <a:pt x="382" y="0"/>
                  </a:moveTo>
                  <a:cubicBezTo>
                    <a:pt x="266" y="0"/>
                    <a:pt x="193" y="82"/>
                    <a:pt x="168" y="180"/>
                  </a:cubicBezTo>
                  <a:lnTo>
                    <a:pt x="84" y="180"/>
                  </a:lnTo>
                  <a:cubicBezTo>
                    <a:pt x="75" y="173"/>
                    <a:pt x="65" y="169"/>
                    <a:pt x="54" y="169"/>
                  </a:cubicBezTo>
                  <a:cubicBezTo>
                    <a:pt x="26" y="169"/>
                    <a:pt x="1" y="197"/>
                    <a:pt x="22" y="243"/>
                  </a:cubicBezTo>
                  <a:lnTo>
                    <a:pt x="22" y="271"/>
                  </a:lnTo>
                  <a:lnTo>
                    <a:pt x="22" y="327"/>
                  </a:lnTo>
                  <a:cubicBezTo>
                    <a:pt x="22" y="390"/>
                    <a:pt x="50" y="474"/>
                    <a:pt x="50" y="565"/>
                  </a:cubicBezTo>
                  <a:lnTo>
                    <a:pt x="50" y="704"/>
                  </a:lnTo>
                  <a:cubicBezTo>
                    <a:pt x="78" y="779"/>
                    <a:pt x="159" y="831"/>
                    <a:pt x="222" y="831"/>
                  </a:cubicBezTo>
                  <a:cubicBezTo>
                    <a:pt x="236" y="831"/>
                    <a:pt x="248" y="828"/>
                    <a:pt x="259" y="823"/>
                  </a:cubicBezTo>
                  <a:cubicBezTo>
                    <a:pt x="399" y="767"/>
                    <a:pt x="434" y="676"/>
                    <a:pt x="434" y="565"/>
                  </a:cubicBezTo>
                  <a:cubicBezTo>
                    <a:pt x="434" y="502"/>
                    <a:pt x="462" y="474"/>
                    <a:pt x="462" y="446"/>
                  </a:cubicBezTo>
                  <a:cubicBezTo>
                    <a:pt x="462" y="418"/>
                    <a:pt x="490" y="390"/>
                    <a:pt x="490" y="355"/>
                  </a:cubicBezTo>
                  <a:lnTo>
                    <a:pt x="490" y="327"/>
                  </a:lnTo>
                  <a:lnTo>
                    <a:pt x="518" y="327"/>
                  </a:lnTo>
                  <a:cubicBezTo>
                    <a:pt x="574" y="215"/>
                    <a:pt x="574" y="40"/>
                    <a:pt x="434" y="5"/>
                  </a:cubicBezTo>
                  <a:cubicBezTo>
                    <a:pt x="416" y="2"/>
                    <a:pt x="399" y="0"/>
                    <a:pt x="38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79"/>
            <p:cNvSpPr/>
            <p:nvPr/>
          </p:nvSpPr>
          <p:spPr>
            <a:xfrm>
              <a:off x="6370546" y="4422838"/>
              <a:ext cx="135461" cy="99189"/>
            </a:xfrm>
            <a:custGeom>
              <a:rect b="b" l="l" r="r" t="t"/>
              <a:pathLst>
                <a:path extrusionOk="0" h="4359" w="5953">
                  <a:moveTo>
                    <a:pt x="4786" y="1"/>
                  </a:moveTo>
                  <a:cubicBezTo>
                    <a:pt x="4721" y="1"/>
                    <a:pt x="4667" y="38"/>
                    <a:pt x="4645" y="130"/>
                  </a:cubicBezTo>
                  <a:lnTo>
                    <a:pt x="4645" y="158"/>
                  </a:lnTo>
                  <a:cubicBezTo>
                    <a:pt x="4645" y="214"/>
                    <a:pt x="4645" y="242"/>
                    <a:pt x="4673" y="269"/>
                  </a:cubicBezTo>
                  <a:lnTo>
                    <a:pt x="4673" y="304"/>
                  </a:lnTo>
                  <a:cubicBezTo>
                    <a:pt x="4701" y="304"/>
                    <a:pt x="4701" y="332"/>
                    <a:pt x="4701" y="332"/>
                  </a:cubicBezTo>
                  <a:cubicBezTo>
                    <a:pt x="4701" y="388"/>
                    <a:pt x="4729" y="416"/>
                    <a:pt x="4729" y="479"/>
                  </a:cubicBezTo>
                  <a:cubicBezTo>
                    <a:pt x="4757" y="535"/>
                    <a:pt x="4820" y="591"/>
                    <a:pt x="4876" y="591"/>
                  </a:cubicBezTo>
                  <a:cubicBezTo>
                    <a:pt x="4904" y="654"/>
                    <a:pt x="4876" y="710"/>
                    <a:pt x="4904" y="766"/>
                  </a:cubicBezTo>
                  <a:cubicBezTo>
                    <a:pt x="4876" y="829"/>
                    <a:pt x="4848" y="885"/>
                    <a:pt x="4820" y="941"/>
                  </a:cubicBezTo>
                  <a:cubicBezTo>
                    <a:pt x="4792" y="941"/>
                    <a:pt x="4792" y="969"/>
                    <a:pt x="4757" y="969"/>
                  </a:cubicBezTo>
                  <a:lnTo>
                    <a:pt x="4582" y="794"/>
                  </a:lnTo>
                  <a:cubicBezTo>
                    <a:pt x="4554" y="766"/>
                    <a:pt x="4526" y="766"/>
                    <a:pt x="4471" y="766"/>
                  </a:cubicBezTo>
                  <a:cubicBezTo>
                    <a:pt x="4457" y="752"/>
                    <a:pt x="4450" y="745"/>
                    <a:pt x="4442" y="745"/>
                  </a:cubicBezTo>
                  <a:cubicBezTo>
                    <a:pt x="4434" y="745"/>
                    <a:pt x="4425" y="752"/>
                    <a:pt x="4408" y="766"/>
                  </a:cubicBezTo>
                  <a:cubicBezTo>
                    <a:pt x="4380" y="654"/>
                    <a:pt x="4324" y="563"/>
                    <a:pt x="4233" y="535"/>
                  </a:cubicBezTo>
                  <a:cubicBezTo>
                    <a:pt x="4205" y="507"/>
                    <a:pt x="4177" y="479"/>
                    <a:pt x="4121" y="479"/>
                  </a:cubicBezTo>
                  <a:cubicBezTo>
                    <a:pt x="4030" y="479"/>
                    <a:pt x="3974" y="535"/>
                    <a:pt x="3946" y="563"/>
                  </a:cubicBezTo>
                  <a:cubicBezTo>
                    <a:pt x="3918" y="619"/>
                    <a:pt x="3883" y="682"/>
                    <a:pt x="3883" y="766"/>
                  </a:cubicBezTo>
                  <a:cubicBezTo>
                    <a:pt x="3918" y="857"/>
                    <a:pt x="3946" y="941"/>
                    <a:pt x="3974" y="1032"/>
                  </a:cubicBezTo>
                  <a:cubicBezTo>
                    <a:pt x="4002" y="1088"/>
                    <a:pt x="4030" y="1116"/>
                    <a:pt x="4093" y="1144"/>
                  </a:cubicBezTo>
                  <a:cubicBezTo>
                    <a:pt x="4093" y="1178"/>
                    <a:pt x="4121" y="1234"/>
                    <a:pt x="4121" y="1290"/>
                  </a:cubicBezTo>
                  <a:cubicBezTo>
                    <a:pt x="4149" y="1353"/>
                    <a:pt x="4177" y="1409"/>
                    <a:pt x="4205" y="1465"/>
                  </a:cubicBezTo>
                  <a:cubicBezTo>
                    <a:pt x="4205" y="1493"/>
                    <a:pt x="4177" y="1493"/>
                    <a:pt x="4177" y="1493"/>
                  </a:cubicBezTo>
                  <a:cubicBezTo>
                    <a:pt x="4121" y="1528"/>
                    <a:pt x="4030" y="1556"/>
                    <a:pt x="3974" y="1612"/>
                  </a:cubicBezTo>
                  <a:cubicBezTo>
                    <a:pt x="4002" y="1556"/>
                    <a:pt x="4002" y="1528"/>
                    <a:pt x="3974" y="1493"/>
                  </a:cubicBezTo>
                  <a:cubicBezTo>
                    <a:pt x="3827" y="1262"/>
                    <a:pt x="3596" y="1116"/>
                    <a:pt x="3331" y="1060"/>
                  </a:cubicBezTo>
                  <a:cubicBezTo>
                    <a:pt x="3312" y="1056"/>
                    <a:pt x="3294" y="1054"/>
                    <a:pt x="3277" y="1054"/>
                  </a:cubicBezTo>
                  <a:cubicBezTo>
                    <a:pt x="3163" y="1054"/>
                    <a:pt x="3096" y="1134"/>
                    <a:pt x="3072" y="1262"/>
                  </a:cubicBezTo>
                  <a:cubicBezTo>
                    <a:pt x="3044" y="1493"/>
                    <a:pt x="3156" y="1759"/>
                    <a:pt x="3184" y="1990"/>
                  </a:cubicBezTo>
                  <a:cubicBezTo>
                    <a:pt x="3219" y="2053"/>
                    <a:pt x="3219" y="2108"/>
                    <a:pt x="3247" y="2164"/>
                  </a:cubicBezTo>
                  <a:cubicBezTo>
                    <a:pt x="3219" y="2164"/>
                    <a:pt x="3184" y="2192"/>
                    <a:pt x="3156" y="2192"/>
                  </a:cubicBezTo>
                  <a:cubicBezTo>
                    <a:pt x="3128" y="2227"/>
                    <a:pt x="3100" y="2255"/>
                    <a:pt x="3044" y="2255"/>
                  </a:cubicBezTo>
                  <a:cubicBezTo>
                    <a:pt x="3044" y="2192"/>
                    <a:pt x="3009" y="2108"/>
                    <a:pt x="2953" y="2053"/>
                  </a:cubicBezTo>
                  <a:lnTo>
                    <a:pt x="2953" y="2018"/>
                  </a:lnTo>
                  <a:cubicBezTo>
                    <a:pt x="2897" y="1815"/>
                    <a:pt x="2659" y="1731"/>
                    <a:pt x="2604" y="1528"/>
                  </a:cubicBezTo>
                  <a:cubicBezTo>
                    <a:pt x="2565" y="1447"/>
                    <a:pt x="2474" y="1403"/>
                    <a:pt x="2391" y="1403"/>
                  </a:cubicBezTo>
                  <a:cubicBezTo>
                    <a:pt x="2296" y="1403"/>
                    <a:pt x="2211" y="1461"/>
                    <a:pt x="2226" y="1584"/>
                  </a:cubicBezTo>
                  <a:cubicBezTo>
                    <a:pt x="2226" y="1759"/>
                    <a:pt x="2254" y="1906"/>
                    <a:pt x="2282" y="2081"/>
                  </a:cubicBezTo>
                  <a:cubicBezTo>
                    <a:pt x="2310" y="2283"/>
                    <a:pt x="2310" y="2458"/>
                    <a:pt x="2310" y="2661"/>
                  </a:cubicBezTo>
                  <a:lnTo>
                    <a:pt x="2310" y="2780"/>
                  </a:lnTo>
                  <a:cubicBezTo>
                    <a:pt x="2282" y="2808"/>
                    <a:pt x="2254" y="2808"/>
                    <a:pt x="2226" y="2836"/>
                  </a:cubicBezTo>
                  <a:lnTo>
                    <a:pt x="2226" y="2864"/>
                  </a:lnTo>
                  <a:cubicBezTo>
                    <a:pt x="2170" y="2780"/>
                    <a:pt x="2079" y="2661"/>
                    <a:pt x="2023" y="2577"/>
                  </a:cubicBezTo>
                  <a:cubicBezTo>
                    <a:pt x="1960" y="2486"/>
                    <a:pt x="1876" y="2430"/>
                    <a:pt x="1757" y="2402"/>
                  </a:cubicBezTo>
                  <a:cubicBezTo>
                    <a:pt x="1674" y="2283"/>
                    <a:pt x="1611" y="2164"/>
                    <a:pt x="1499" y="2081"/>
                  </a:cubicBezTo>
                  <a:cubicBezTo>
                    <a:pt x="1471" y="1962"/>
                    <a:pt x="1408" y="1878"/>
                    <a:pt x="1380" y="1759"/>
                  </a:cubicBezTo>
                  <a:cubicBezTo>
                    <a:pt x="1365" y="1710"/>
                    <a:pt x="1308" y="1680"/>
                    <a:pt x="1255" y="1680"/>
                  </a:cubicBezTo>
                  <a:cubicBezTo>
                    <a:pt x="1207" y="1680"/>
                    <a:pt x="1162" y="1703"/>
                    <a:pt x="1149" y="1759"/>
                  </a:cubicBezTo>
                  <a:cubicBezTo>
                    <a:pt x="1149" y="1878"/>
                    <a:pt x="1177" y="1962"/>
                    <a:pt x="1205" y="2081"/>
                  </a:cubicBezTo>
                  <a:cubicBezTo>
                    <a:pt x="1233" y="2283"/>
                    <a:pt x="1261" y="2458"/>
                    <a:pt x="1296" y="2661"/>
                  </a:cubicBezTo>
                  <a:cubicBezTo>
                    <a:pt x="1324" y="2780"/>
                    <a:pt x="1352" y="2927"/>
                    <a:pt x="1380" y="3038"/>
                  </a:cubicBezTo>
                  <a:cubicBezTo>
                    <a:pt x="1352" y="3038"/>
                    <a:pt x="1324" y="3066"/>
                    <a:pt x="1324" y="3066"/>
                  </a:cubicBezTo>
                  <a:cubicBezTo>
                    <a:pt x="1261" y="3101"/>
                    <a:pt x="1233" y="3129"/>
                    <a:pt x="1177" y="3157"/>
                  </a:cubicBezTo>
                  <a:cubicBezTo>
                    <a:pt x="1058" y="3038"/>
                    <a:pt x="911" y="2955"/>
                    <a:pt x="772" y="2864"/>
                  </a:cubicBezTo>
                  <a:cubicBezTo>
                    <a:pt x="772" y="2808"/>
                    <a:pt x="772" y="2780"/>
                    <a:pt x="709" y="2752"/>
                  </a:cubicBezTo>
                  <a:cubicBezTo>
                    <a:pt x="681" y="2752"/>
                    <a:pt x="653" y="2717"/>
                    <a:pt x="625" y="2717"/>
                  </a:cubicBezTo>
                  <a:cubicBezTo>
                    <a:pt x="562" y="2661"/>
                    <a:pt x="534" y="2633"/>
                    <a:pt x="506" y="2577"/>
                  </a:cubicBezTo>
                  <a:cubicBezTo>
                    <a:pt x="478" y="2514"/>
                    <a:pt x="422" y="2514"/>
                    <a:pt x="359" y="2514"/>
                  </a:cubicBezTo>
                  <a:cubicBezTo>
                    <a:pt x="321" y="2464"/>
                    <a:pt x="265" y="2442"/>
                    <a:pt x="211" y="2442"/>
                  </a:cubicBezTo>
                  <a:cubicBezTo>
                    <a:pt x="104" y="2442"/>
                    <a:pt x="0" y="2527"/>
                    <a:pt x="37" y="2661"/>
                  </a:cubicBezTo>
                  <a:cubicBezTo>
                    <a:pt x="72" y="2689"/>
                    <a:pt x="72" y="2717"/>
                    <a:pt x="100" y="2752"/>
                  </a:cubicBezTo>
                  <a:cubicBezTo>
                    <a:pt x="100" y="2808"/>
                    <a:pt x="128" y="2864"/>
                    <a:pt x="156" y="2927"/>
                  </a:cubicBezTo>
                  <a:cubicBezTo>
                    <a:pt x="184" y="3010"/>
                    <a:pt x="247" y="3066"/>
                    <a:pt x="275" y="3157"/>
                  </a:cubicBezTo>
                  <a:cubicBezTo>
                    <a:pt x="303" y="3276"/>
                    <a:pt x="331" y="3360"/>
                    <a:pt x="387" y="3479"/>
                  </a:cubicBezTo>
                  <a:cubicBezTo>
                    <a:pt x="359" y="3479"/>
                    <a:pt x="331" y="3507"/>
                    <a:pt x="303" y="3535"/>
                  </a:cubicBezTo>
                  <a:cubicBezTo>
                    <a:pt x="184" y="3654"/>
                    <a:pt x="247" y="3857"/>
                    <a:pt x="387" y="3885"/>
                  </a:cubicBezTo>
                  <a:cubicBezTo>
                    <a:pt x="597" y="3940"/>
                    <a:pt x="737" y="4115"/>
                    <a:pt x="911" y="4206"/>
                  </a:cubicBezTo>
                  <a:cubicBezTo>
                    <a:pt x="1119" y="4280"/>
                    <a:pt x="1343" y="4358"/>
                    <a:pt x="1555" y="4358"/>
                  </a:cubicBezTo>
                  <a:cubicBezTo>
                    <a:pt x="1585" y="4358"/>
                    <a:pt x="1616" y="4357"/>
                    <a:pt x="1646" y="4353"/>
                  </a:cubicBezTo>
                  <a:cubicBezTo>
                    <a:pt x="1876" y="4325"/>
                    <a:pt x="2079" y="4178"/>
                    <a:pt x="2282" y="4087"/>
                  </a:cubicBezTo>
                  <a:cubicBezTo>
                    <a:pt x="2576" y="4003"/>
                    <a:pt x="2806" y="3913"/>
                    <a:pt x="3072" y="3766"/>
                  </a:cubicBezTo>
                  <a:cubicBezTo>
                    <a:pt x="3303" y="3682"/>
                    <a:pt x="3506" y="3479"/>
                    <a:pt x="3708" y="3304"/>
                  </a:cubicBezTo>
                  <a:cubicBezTo>
                    <a:pt x="3799" y="3213"/>
                    <a:pt x="3946" y="3101"/>
                    <a:pt x="4093" y="2955"/>
                  </a:cubicBezTo>
                  <a:cubicBezTo>
                    <a:pt x="4110" y="2957"/>
                    <a:pt x="4127" y="2958"/>
                    <a:pt x="4145" y="2958"/>
                  </a:cubicBezTo>
                  <a:cubicBezTo>
                    <a:pt x="4334" y="2958"/>
                    <a:pt x="4541" y="2826"/>
                    <a:pt x="4701" y="2717"/>
                  </a:cubicBezTo>
                  <a:cubicBezTo>
                    <a:pt x="4820" y="2605"/>
                    <a:pt x="4967" y="2514"/>
                    <a:pt x="5079" y="2402"/>
                  </a:cubicBezTo>
                  <a:cubicBezTo>
                    <a:pt x="5226" y="2402"/>
                    <a:pt x="5317" y="2311"/>
                    <a:pt x="5400" y="2192"/>
                  </a:cubicBezTo>
                  <a:cubicBezTo>
                    <a:pt x="5400" y="2136"/>
                    <a:pt x="5428" y="2108"/>
                    <a:pt x="5456" y="2053"/>
                  </a:cubicBezTo>
                  <a:cubicBezTo>
                    <a:pt x="5491" y="1990"/>
                    <a:pt x="5519" y="1934"/>
                    <a:pt x="5519" y="1843"/>
                  </a:cubicBezTo>
                  <a:cubicBezTo>
                    <a:pt x="5547" y="1815"/>
                    <a:pt x="5575" y="1759"/>
                    <a:pt x="5603" y="1731"/>
                  </a:cubicBezTo>
                  <a:lnTo>
                    <a:pt x="5603" y="1556"/>
                  </a:lnTo>
                  <a:cubicBezTo>
                    <a:pt x="5631" y="1556"/>
                    <a:pt x="5631" y="1528"/>
                    <a:pt x="5666" y="1528"/>
                  </a:cubicBezTo>
                  <a:cubicBezTo>
                    <a:pt x="5666" y="1493"/>
                    <a:pt x="5694" y="1493"/>
                    <a:pt x="5722" y="1465"/>
                  </a:cubicBezTo>
                  <a:cubicBezTo>
                    <a:pt x="5869" y="1409"/>
                    <a:pt x="5953" y="1178"/>
                    <a:pt x="5806" y="1032"/>
                  </a:cubicBezTo>
                  <a:cubicBezTo>
                    <a:pt x="5722" y="913"/>
                    <a:pt x="5631" y="829"/>
                    <a:pt x="5519" y="710"/>
                  </a:cubicBezTo>
                  <a:lnTo>
                    <a:pt x="5491" y="710"/>
                  </a:lnTo>
                  <a:cubicBezTo>
                    <a:pt x="5575" y="563"/>
                    <a:pt x="5547" y="444"/>
                    <a:pt x="5428" y="332"/>
                  </a:cubicBezTo>
                  <a:cubicBezTo>
                    <a:pt x="5317" y="242"/>
                    <a:pt x="5198" y="242"/>
                    <a:pt x="5079" y="158"/>
                  </a:cubicBezTo>
                  <a:cubicBezTo>
                    <a:pt x="5051" y="130"/>
                    <a:pt x="5023" y="95"/>
                    <a:pt x="4967" y="95"/>
                  </a:cubicBezTo>
                  <a:cubicBezTo>
                    <a:pt x="4932" y="39"/>
                    <a:pt x="4904" y="11"/>
                    <a:pt x="4848" y="11"/>
                  </a:cubicBezTo>
                  <a:cubicBezTo>
                    <a:pt x="4827" y="4"/>
                    <a:pt x="4806" y="1"/>
                    <a:pt x="478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79"/>
            <p:cNvSpPr/>
            <p:nvPr/>
          </p:nvSpPr>
          <p:spPr>
            <a:xfrm>
              <a:off x="6325082" y="4406523"/>
              <a:ext cx="23" cy="23"/>
            </a:xfrm>
            <a:custGeom>
              <a:rect b="b" l="l" r="r" t="t"/>
              <a:pathLst>
                <a:path extrusionOk="0" h="1" w="1">
                  <a:moveTo>
                    <a:pt x="1" y="1"/>
                  </a:moveTo>
                  <a:lnTo>
                    <a:pt x="1" y="1"/>
                  </a:lnTo>
                  <a:close/>
                  <a:moveTo>
                    <a:pt x="1" y="1"/>
                  </a:move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79"/>
            <p:cNvSpPr/>
            <p:nvPr/>
          </p:nvSpPr>
          <p:spPr>
            <a:xfrm>
              <a:off x="6306468" y="4297572"/>
              <a:ext cx="172346" cy="127018"/>
            </a:xfrm>
            <a:custGeom>
              <a:rect b="b" l="l" r="r" t="t"/>
              <a:pathLst>
                <a:path extrusionOk="0" h="5582" w="7574">
                  <a:moveTo>
                    <a:pt x="5493" y="1"/>
                  </a:moveTo>
                  <a:cubicBezTo>
                    <a:pt x="5266" y="1"/>
                    <a:pt x="5036" y="72"/>
                    <a:pt x="4811" y="97"/>
                  </a:cubicBezTo>
                  <a:cubicBezTo>
                    <a:pt x="4490" y="125"/>
                    <a:pt x="4196" y="181"/>
                    <a:pt x="3902" y="244"/>
                  </a:cubicBezTo>
                  <a:cubicBezTo>
                    <a:pt x="3846" y="272"/>
                    <a:pt x="3818" y="299"/>
                    <a:pt x="3790" y="327"/>
                  </a:cubicBezTo>
                  <a:cubicBezTo>
                    <a:pt x="3643" y="327"/>
                    <a:pt x="3497" y="355"/>
                    <a:pt x="3350" y="390"/>
                  </a:cubicBezTo>
                  <a:cubicBezTo>
                    <a:pt x="2853" y="502"/>
                    <a:pt x="2420" y="768"/>
                    <a:pt x="2042" y="1118"/>
                  </a:cubicBezTo>
                  <a:cubicBezTo>
                    <a:pt x="1895" y="1201"/>
                    <a:pt x="1749" y="1292"/>
                    <a:pt x="1602" y="1404"/>
                  </a:cubicBezTo>
                  <a:cubicBezTo>
                    <a:pt x="1343" y="1642"/>
                    <a:pt x="1105" y="1929"/>
                    <a:pt x="875" y="2222"/>
                  </a:cubicBezTo>
                  <a:cubicBezTo>
                    <a:pt x="672" y="2516"/>
                    <a:pt x="441" y="2775"/>
                    <a:pt x="266" y="3096"/>
                  </a:cubicBezTo>
                  <a:cubicBezTo>
                    <a:pt x="91" y="3418"/>
                    <a:pt x="91" y="3824"/>
                    <a:pt x="147" y="4201"/>
                  </a:cubicBezTo>
                  <a:cubicBezTo>
                    <a:pt x="175" y="4320"/>
                    <a:pt x="266" y="4376"/>
                    <a:pt x="350" y="4376"/>
                  </a:cubicBezTo>
                  <a:cubicBezTo>
                    <a:pt x="378" y="4411"/>
                    <a:pt x="406" y="4439"/>
                    <a:pt x="441" y="4467"/>
                  </a:cubicBezTo>
                  <a:cubicBezTo>
                    <a:pt x="469" y="4523"/>
                    <a:pt x="525" y="4614"/>
                    <a:pt x="581" y="4642"/>
                  </a:cubicBezTo>
                  <a:cubicBezTo>
                    <a:pt x="644" y="4670"/>
                    <a:pt x="672" y="4698"/>
                    <a:pt x="728" y="4726"/>
                  </a:cubicBezTo>
                  <a:cubicBezTo>
                    <a:pt x="728" y="4726"/>
                    <a:pt x="791" y="4761"/>
                    <a:pt x="819" y="4789"/>
                  </a:cubicBezTo>
                  <a:cubicBezTo>
                    <a:pt x="837" y="4789"/>
                    <a:pt x="868" y="4801"/>
                    <a:pt x="895" y="4801"/>
                  </a:cubicBezTo>
                  <a:cubicBezTo>
                    <a:pt x="900" y="4801"/>
                    <a:pt x="905" y="4801"/>
                    <a:pt x="909" y="4800"/>
                  </a:cubicBezTo>
                  <a:lnTo>
                    <a:pt x="909" y="4800"/>
                  </a:lnTo>
                  <a:cubicBezTo>
                    <a:pt x="803" y="4856"/>
                    <a:pt x="692" y="4939"/>
                    <a:pt x="581" y="4991"/>
                  </a:cubicBezTo>
                  <a:cubicBezTo>
                    <a:pt x="441" y="5075"/>
                    <a:pt x="322" y="5166"/>
                    <a:pt x="175" y="5250"/>
                  </a:cubicBezTo>
                  <a:cubicBezTo>
                    <a:pt x="91" y="5250"/>
                    <a:pt x="0" y="5313"/>
                    <a:pt x="28" y="5425"/>
                  </a:cubicBezTo>
                  <a:cubicBezTo>
                    <a:pt x="46" y="5539"/>
                    <a:pt x="126" y="5582"/>
                    <a:pt x="236" y="5582"/>
                  </a:cubicBezTo>
                  <a:cubicBezTo>
                    <a:pt x="523" y="5582"/>
                    <a:pt x="1014" y="5296"/>
                    <a:pt x="1140" y="5250"/>
                  </a:cubicBezTo>
                  <a:cubicBezTo>
                    <a:pt x="1399" y="5138"/>
                    <a:pt x="1665" y="5019"/>
                    <a:pt x="1923" y="4872"/>
                  </a:cubicBezTo>
                  <a:cubicBezTo>
                    <a:pt x="2042" y="4817"/>
                    <a:pt x="2154" y="4761"/>
                    <a:pt x="2301" y="4726"/>
                  </a:cubicBezTo>
                  <a:cubicBezTo>
                    <a:pt x="2364" y="4698"/>
                    <a:pt x="2392" y="4670"/>
                    <a:pt x="2476" y="4670"/>
                  </a:cubicBezTo>
                  <a:cubicBezTo>
                    <a:pt x="2494" y="4662"/>
                    <a:pt x="2514" y="4658"/>
                    <a:pt x="2536" y="4658"/>
                  </a:cubicBezTo>
                  <a:cubicBezTo>
                    <a:pt x="2588" y="4658"/>
                    <a:pt x="2649" y="4678"/>
                    <a:pt x="2714" y="4698"/>
                  </a:cubicBezTo>
                  <a:cubicBezTo>
                    <a:pt x="2857" y="4712"/>
                    <a:pt x="3002" y="4712"/>
                    <a:pt x="3148" y="4712"/>
                  </a:cubicBezTo>
                  <a:cubicBezTo>
                    <a:pt x="3294" y="4712"/>
                    <a:pt x="3441" y="4712"/>
                    <a:pt x="3588" y="4726"/>
                  </a:cubicBezTo>
                  <a:cubicBezTo>
                    <a:pt x="3727" y="4726"/>
                    <a:pt x="3874" y="4789"/>
                    <a:pt x="4021" y="4789"/>
                  </a:cubicBezTo>
                  <a:cubicBezTo>
                    <a:pt x="4168" y="4789"/>
                    <a:pt x="4287" y="4761"/>
                    <a:pt x="4427" y="4698"/>
                  </a:cubicBezTo>
                  <a:cubicBezTo>
                    <a:pt x="4692" y="4614"/>
                    <a:pt x="4986" y="4614"/>
                    <a:pt x="5245" y="4467"/>
                  </a:cubicBezTo>
                  <a:cubicBezTo>
                    <a:pt x="5245" y="4467"/>
                    <a:pt x="5301" y="4439"/>
                    <a:pt x="5336" y="4411"/>
                  </a:cubicBezTo>
                  <a:cubicBezTo>
                    <a:pt x="5364" y="4411"/>
                    <a:pt x="5420" y="4376"/>
                    <a:pt x="5448" y="4376"/>
                  </a:cubicBezTo>
                  <a:cubicBezTo>
                    <a:pt x="5510" y="4348"/>
                    <a:pt x="5538" y="4320"/>
                    <a:pt x="5566" y="4264"/>
                  </a:cubicBezTo>
                  <a:cubicBezTo>
                    <a:pt x="5685" y="4292"/>
                    <a:pt x="5797" y="4320"/>
                    <a:pt x="5888" y="4348"/>
                  </a:cubicBezTo>
                  <a:cubicBezTo>
                    <a:pt x="5961" y="4362"/>
                    <a:pt x="6033" y="4362"/>
                    <a:pt x="6105" y="4362"/>
                  </a:cubicBezTo>
                  <a:cubicBezTo>
                    <a:pt x="6176" y="4362"/>
                    <a:pt x="6248" y="4362"/>
                    <a:pt x="6322" y="4376"/>
                  </a:cubicBezTo>
                  <a:cubicBezTo>
                    <a:pt x="6425" y="4390"/>
                    <a:pt x="6541" y="4402"/>
                    <a:pt x="6657" y="4402"/>
                  </a:cubicBezTo>
                  <a:cubicBezTo>
                    <a:pt x="6841" y="4402"/>
                    <a:pt x="7027" y="4371"/>
                    <a:pt x="7168" y="4264"/>
                  </a:cubicBezTo>
                  <a:cubicBezTo>
                    <a:pt x="7224" y="4264"/>
                    <a:pt x="7287" y="4292"/>
                    <a:pt x="7342" y="4292"/>
                  </a:cubicBezTo>
                  <a:cubicBezTo>
                    <a:pt x="7433" y="4292"/>
                    <a:pt x="7545" y="4236"/>
                    <a:pt x="7545" y="4117"/>
                  </a:cubicBezTo>
                  <a:cubicBezTo>
                    <a:pt x="7545" y="4117"/>
                    <a:pt x="7573" y="4089"/>
                    <a:pt x="7573" y="4061"/>
                  </a:cubicBezTo>
                  <a:cubicBezTo>
                    <a:pt x="7545" y="3970"/>
                    <a:pt x="7489" y="3887"/>
                    <a:pt x="7398" y="3852"/>
                  </a:cubicBezTo>
                  <a:cubicBezTo>
                    <a:pt x="7374" y="3844"/>
                    <a:pt x="7353" y="3840"/>
                    <a:pt x="7332" y="3840"/>
                  </a:cubicBezTo>
                  <a:cubicBezTo>
                    <a:pt x="7280" y="3840"/>
                    <a:pt x="7233" y="3862"/>
                    <a:pt x="7168" y="3887"/>
                  </a:cubicBezTo>
                  <a:cubicBezTo>
                    <a:pt x="7049" y="3824"/>
                    <a:pt x="6909" y="3824"/>
                    <a:pt x="6762" y="3824"/>
                  </a:cubicBezTo>
                  <a:cubicBezTo>
                    <a:pt x="6713" y="3833"/>
                    <a:pt x="6664" y="3836"/>
                    <a:pt x="6615" y="3836"/>
                  </a:cubicBezTo>
                  <a:cubicBezTo>
                    <a:pt x="6517" y="3836"/>
                    <a:pt x="6419" y="3824"/>
                    <a:pt x="6322" y="3824"/>
                  </a:cubicBezTo>
                  <a:cubicBezTo>
                    <a:pt x="6175" y="3824"/>
                    <a:pt x="6035" y="3887"/>
                    <a:pt x="5888" y="3915"/>
                  </a:cubicBezTo>
                  <a:cubicBezTo>
                    <a:pt x="5797" y="3915"/>
                    <a:pt x="5685" y="3942"/>
                    <a:pt x="5594" y="3998"/>
                  </a:cubicBezTo>
                  <a:cubicBezTo>
                    <a:pt x="5566" y="3942"/>
                    <a:pt x="5538" y="3915"/>
                    <a:pt x="5475" y="3887"/>
                  </a:cubicBezTo>
                  <a:cubicBezTo>
                    <a:pt x="5435" y="3880"/>
                    <a:pt x="5397" y="3876"/>
                    <a:pt x="5360" y="3876"/>
                  </a:cubicBezTo>
                  <a:cubicBezTo>
                    <a:pt x="5213" y="3876"/>
                    <a:pt x="5091" y="3926"/>
                    <a:pt x="4951" y="3970"/>
                  </a:cubicBezTo>
                  <a:cubicBezTo>
                    <a:pt x="4720" y="4089"/>
                    <a:pt x="4462" y="4089"/>
                    <a:pt x="4196" y="4173"/>
                  </a:cubicBezTo>
                  <a:cubicBezTo>
                    <a:pt x="4130" y="4199"/>
                    <a:pt x="4063" y="4208"/>
                    <a:pt x="3996" y="4208"/>
                  </a:cubicBezTo>
                  <a:cubicBezTo>
                    <a:pt x="3853" y="4208"/>
                    <a:pt x="3707" y="4169"/>
                    <a:pt x="3553" y="4169"/>
                  </a:cubicBezTo>
                  <a:cubicBezTo>
                    <a:pt x="3525" y="4169"/>
                    <a:pt x="3497" y="4170"/>
                    <a:pt x="3469" y="4173"/>
                  </a:cubicBezTo>
                  <a:cubicBezTo>
                    <a:pt x="3203" y="4236"/>
                    <a:pt x="2944" y="4376"/>
                    <a:pt x="2679" y="4411"/>
                  </a:cubicBezTo>
                  <a:cubicBezTo>
                    <a:pt x="2539" y="4411"/>
                    <a:pt x="2420" y="4320"/>
                    <a:pt x="2301" y="4292"/>
                  </a:cubicBezTo>
                  <a:cubicBezTo>
                    <a:pt x="2268" y="4284"/>
                    <a:pt x="2235" y="4281"/>
                    <a:pt x="2201" y="4281"/>
                  </a:cubicBezTo>
                  <a:cubicBezTo>
                    <a:pt x="2119" y="4281"/>
                    <a:pt x="2035" y="4300"/>
                    <a:pt x="1951" y="4320"/>
                  </a:cubicBezTo>
                  <a:cubicBezTo>
                    <a:pt x="1721" y="4376"/>
                    <a:pt x="1518" y="4523"/>
                    <a:pt x="1280" y="4642"/>
                  </a:cubicBezTo>
                  <a:cubicBezTo>
                    <a:pt x="1196" y="4670"/>
                    <a:pt x="1140" y="4698"/>
                    <a:pt x="1049" y="4761"/>
                  </a:cubicBezTo>
                  <a:cubicBezTo>
                    <a:pt x="1049" y="4726"/>
                    <a:pt x="1077" y="4726"/>
                    <a:pt x="1077" y="4698"/>
                  </a:cubicBezTo>
                  <a:cubicBezTo>
                    <a:pt x="1140" y="4614"/>
                    <a:pt x="1140" y="4495"/>
                    <a:pt x="1077" y="4411"/>
                  </a:cubicBezTo>
                  <a:cubicBezTo>
                    <a:pt x="1021" y="4320"/>
                    <a:pt x="930" y="4292"/>
                    <a:pt x="875" y="4236"/>
                  </a:cubicBezTo>
                  <a:cubicBezTo>
                    <a:pt x="791" y="4201"/>
                    <a:pt x="728" y="4145"/>
                    <a:pt x="644" y="4117"/>
                  </a:cubicBezTo>
                  <a:lnTo>
                    <a:pt x="616" y="4117"/>
                  </a:lnTo>
                  <a:cubicBezTo>
                    <a:pt x="700" y="3824"/>
                    <a:pt x="672" y="3502"/>
                    <a:pt x="847" y="3243"/>
                  </a:cubicBezTo>
                  <a:cubicBezTo>
                    <a:pt x="993" y="2978"/>
                    <a:pt x="1196" y="2747"/>
                    <a:pt x="1371" y="2516"/>
                  </a:cubicBezTo>
                  <a:cubicBezTo>
                    <a:pt x="1574" y="2222"/>
                    <a:pt x="1777" y="1929"/>
                    <a:pt x="2042" y="1670"/>
                  </a:cubicBezTo>
                  <a:cubicBezTo>
                    <a:pt x="2070" y="1670"/>
                    <a:pt x="2098" y="1670"/>
                    <a:pt x="2154" y="1642"/>
                  </a:cubicBezTo>
                  <a:cubicBezTo>
                    <a:pt x="2245" y="1614"/>
                    <a:pt x="2364" y="1551"/>
                    <a:pt x="2448" y="1523"/>
                  </a:cubicBezTo>
                  <a:cubicBezTo>
                    <a:pt x="2476" y="1579"/>
                    <a:pt x="2539" y="1614"/>
                    <a:pt x="2595" y="1614"/>
                  </a:cubicBezTo>
                  <a:cubicBezTo>
                    <a:pt x="2634" y="1634"/>
                    <a:pt x="2677" y="1654"/>
                    <a:pt x="2719" y="1654"/>
                  </a:cubicBezTo>
                  <a:cubicBezTo>
                    <a:pt x="2736" y="1654"/>
                    <a:pt x="2753" y="1650"/>
                    <a:pt x="2769" y="1642"/>
                  </a:cubicBezTo>
                  <a:cubicBezTo>
                    <a:pt x="3091" y="1614"/>
                    <a:pt x="3413" y="1614"/>
                    <a:pt x="3727" y="1551"/>
                  </a:cubicBezTo>
                  <a:cubicBezTo>
                    <a:pt x="3762" y="1579"/>
                    <a:pt x="3790" y="1614"/>
                    <a:pt x="3818" y="1614"/>
                  </a:cubicBezTo>
                  <a:cubicBezTo>
                    <a:pt x="3902" y="1670"/>
                    <a:pt x="4049" y="1726"/>
                    <a:pt x="4140" y="1754"/>
                  </a:cubicBezTo>
                  <a:cubicBezTo>
                    <a:pt x="4196" y="1771"/>
                    <a:pt x="4261" y="1787"/>
                    <a:pt x="4323" y="1787"/>
                  </a:cubicBezTo>
                  <a:cubicBezTo>
                    <a:pt x="4385" y="1787"/>
                    <a:pt x="4444" y="1771"/>
                    <a:pt x="4490" y="1726"/>
                  </a:cubicBezTo>
                  <a:cubicBezTo>
                    <a:pt x="4636" y="1642"/>
                    <a:pt x="4720" y="1404"/>
                    <a:pt x="4546" y="1264"/>
                  </a:cubicBezTo>
                  <a:cubicBezTo>
                    <a:pt x="4546" y="1229"/>
                    <a:pt x="4518" y="1229"/>
                    <a:pt x="4518" y="1229"/>
                  </a:cubicBezTo>
                  <a:cubicBezTo>
                    <a:pt x="4664" y="1174"/>
                    <a:pt x="4776" y="1090"/>
                    <a:pt x="4867" y="971"/>
                  </a:cubicBezTo>
                  <a:cubicBezTo>
                    <a:pt x="4923" y="824"/>
                    <a:pt x="4895" y="649"/>
                    <a:pt x="4776" y="593"/>
                  </a:cubicBezTo>
                  <a:cubicBezTo>
                    <a:pt x="4720" y="565"/>
                    <a:pt x="4664" y="530"/>
                    <a:pt x="4601" y="502"/>
                  </a:cubicBezTo>
                  <a:lnTo>
                    <a:pt x="4839" y="502"/>
                  </a:lnTo>
                  <a:cubicBezTo>
                    <a:pt x="5126" y="474"/>
                    <a:pt x="5336" y="418"/>
                    <a:pt x="5594" y="327"/>
                  </a:cubicBezTo>
                  <a:cubicBezTo>
                    <a:pt x="5741" y="272"/>
                    <a:pt x="5769" y="41"/>
                    <a:pt x="5594" y="6"/>
                  </a:cubicBezTo>
                  <a:cubicBezTo>
                    <a:pt x="5561" y="2"/>
                    <a:pt x="5527" y="1"/>
                    <a:pt x="549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79"/>
            <p:cNvSpPr/>
            <p:nvPr/>
          </p:nvSpPr>
          <p:spPr>
            <a:xfrm>
              <a:off x="6414509" y="4346654"/>
              <a:ext cx="50448" cy="32904"/>
            </a:xfrm>
            <a:custGeom>
              <a:rect b="b" l="l" r="r" t="t"/>
              <a:pathLst>
                <a:path extrusionOk="0" h="1446" w="2217">
                  <a:moveTo>
                    <a:pt x="654" y="0"/>
                  </a:moveTo>
                  <a:cubicBezTo>
                    <a:pt x="598" y="0"/>
                    <a:pt x="542" y="20"/>
                    <a:pt x="497" y="65"/>
                  </a:cubicBezTo>
                  <a:cubicBezTo>
                    <a:pt x="175" y="359"/>
                    <a:pt x="0" y="856"/>
                    <a:pt x="175" y="1233"/>
                  </a:cubicBezTo>
                  <a:cubicBezTo>
                    <a:pt x="228" y="1356"/>
                    <a:pt x="358" y="1415"/>
                    <a:pt x="481" y="1415"/>
                  </a:cubicBezTo>
                  <a:cubicBezTo>
                    <a:pt x="505" y="1415"/>
                    <a:pt x="530" y="1413"/>
                    <a:pt x="553" y="1408"/>
                  </a:cubicBezTo>
                  <a:cubicBezTo>
                    <a:pt x="588" y="1408"/>
                    <a:pt x="588" y="1408"/>
                    <a:pt x="616" y="1436"/>
                  </a:cubicBezTo>
                  <a:cubicBezTo>
                    <a:pt x="650" y="1442"/>
                    <a:pt x="684" y="1446"/>
                    <a:pt x="717" y="1446"/>
                  </a:cubicBezTo>
                  <a:cubicBezTo>
                    <a:pt x="826" y="1446"/>
                    <a:pt x="930" y="1408"/>
                    <a:pt x="1021" y="1317"/>
                  </a:cubicBezTo>
                  <a:cubicBezTo>
                    <a:pt x="1082" y="1397"/>
                    <a:pt x="1153" y="1436"/>
                    <a:pt x="1245" y="1436"/>
                  </a:cubicBezTo>
                  <a:cubicBezTo>
                    <a:pt x="1291" y="1436"/>
                    <a:pt x="1341" y="1426"/>
                    <a:pt x="1399" y="1408"/>
                  </a:cubicBezTo>
                  <a:cubicBezTo>
                    <a:pt x="1546" y="1317"/>
                    <a:pt x="1664" y="1261"/>
                    <a:pt x="1811" y="1205"/>
                  </a:cubicBezTo>
                  <a:cubicBezTo>
                    <a:pt x="1923" y="1142"/>
                    <a:pt x="2042" y="1058"/>
                    <a:pt x="2161" y="995"/>
                  </a:cubicBezTo>
                  <a:cubicBezTo>
                    <a:pt x="2217" y="967"/>
                    <a:pt x="2217" y="911"/>
                    <a:pt x="2161" y="883"/>
                  </a:cubicBezTo>
                  <a:cubicBezTo>
                    <a:pt x="2098" y="856"/>
                    <a:pt x="2042" y="793"/>
                    <a:pt x="1986" y="765"/>
                  </a:cubicBezTo>
                  <a:cubicBezTo>
                    <a:pt x="1951" y="765"/>
                    <a:pt x="1923" y="737"/>
                    <a:pt x="1895" y="737"/>
                  </a:cubicBezTo>
                  <a:cubicBezTo>
                    <a:pt x="1846" y="607"/>
                    <a:pt x="1726" y="500"/>
                    <a:pt x="1560" y="500"/>
                  </a:cubicBezTo>
                  <a:cubicBezTo>
                    <a:pt x="1537" y="500"/>
                    <a:pt x="1514" y="502"/>
                    <a:pt x="1490" y="506"/>
                  </a:cubicBezTo>
                  <a:cubicBezTo>
                    <a:pt x="1287" y="506"/>
                    <a:pt x="1077" y="618"/>
                    <a:pt x="846" y="681"/>
                  </a:cubicBezTo>
                  <a:cubicBezTo>
                    <a:pt x="874" y="534"/>
                    <a:pt x="902" y="387"/>
                    <a:pt x="902" y="240"/>
                  </a:cubicBezTo>
                  <a:cubicBezTo>
                    <a:pt x="902" y="100"/>
                    <a:pt x="779" y="0"/>
                    <a:pt x="65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79"/>
            <p:cNvSpPr/>
            <p:nvPr/>
          </p:nvSpPr>
          <p:spPr>
            <a:xfrm>
              <a:off x="6382675" y="4453785"/>
              <a:ext cx="108337" cy="64624"/>
            </a:xfrm>
            <a:custGeom>
              <a:rect b="b" l="l" r="r" t="t"/>
              <a:pathLst>
                <a:path extrusionOk="0" h="2840" w="4761">
                  <a:moveTo>
                    <a:pt x="4567" y="1"/>
                  </a:moveTo>
                  <a:cubicBezTo>
                    <a:pt x="4543" y="1"/>
                    <a:pt x="4517" y="7"/>
                    <a:pt x="4490" y="21"/>
                  </a:cubicBezTo>
                  <a:cubicBezTo>
                    <a:pt x="4196" y="168"/>
                    <a:pt x="3875" y="343"/>
                    <a:pt x="3560" y="483"/>
                  </a:cubicBezTo>
                  <a:cubicBezTo>
                    <a:pt x="3294" y="630"/>
                    <a:pt x="2973" y="748"/>
                    <a:pt x="2742" y="951"/>
                  </a:cubicBezTo>
                  <a:cubicBezTo>
                    <a:pt x="2658" y="1003"/>
                    <a:pt x="2705" y="1157"/>
                    <a:pt x="2802" y="1157"/>
                  </a:cubicBezTo>
                  <a:cubicBezTo>
                    <a:pt x="2810" y="1157"/>
                    <a:pt x="2818" y="1156"/>
                    <a:pt x="2826" y="1154"/>
                  </a:cubicBezTo>
                  <a:cubicBezTo>
                    <a:pt x="2973" y="1154"/>
                    <a:pt x="3119" y="1098"/>
                    <a:pt x="3238" y="1042"/>
                  </a:cubicBezTo>
                  <a:lnTo>
                    <a:pt x="3238" y="1042"/>
                  </a:lnTo>
                  <a:cubicBezTo>
                    <a:pt x="2826" y="1357"/>
                    <a:pt x="2420" y="1706"/>
                    <a:pt x="1987" y="2000"/>
                  </a:cubicBezTo>
                  <a:cubicBezTo>
                    <a:pt x="1924" y="2028"/>
                    <a:pt x="1924" y="2119"/>
                    <a:pt x="1952" y="2147"/>
                  </a:cubicBezTo>
                  <a:cubicBezTo>
                    <a:pt x="1924" y="2175"/>
                    <a:pt x="1868" y="2203"/>
                    <a:pt x="1812" y="2231"/>
                  </a:cubicBezTo>
                  <a:cubicBezTo>
                    <a:pt x="1749" y="2266"/>
                    <a:pt x="1721" y="2266"/>
                    <a:pt x="1665" y="2294"/>
                  </a:cubicBezTo>
                  <a:cubicBezTo>
                    <a:pt x="1642" y="2288"/>
                    <a:pt x="1620" y="2286"/>
                    <a:pt x="1597" y="2286"/>
                  </a:cubicBezTo>
                  <a:cubicBezTo>
                    <a:pt x="1500" y="2286"/>
                    <a:pt x="1401" y="2327"/>
                    <a:pt x="1287" y="2350"/>
                  </a:cubicBezTo>
                  <a:cubicBezTo>
                    <a:pt x="1164" y="2370"/>
                    <a:pt x="1054" y="2389"/>
                    <a:pt x="939" y="2389"/>
                  </a:cubicBezTo>
                  <a:cubicBezTo>
                    <a:pt x="891" y="2389"/>
                    <a:pt x="842" y="2386"/>
                    <a:pt x="791" y="2378"/>
                  </a:cubicBezTo>
                  <a:cubicBezTo>
                    <a:pt x="616" y="2350"/>
                    <a:pt x="469" y="2322"/>
                    <a:pt x="294" y="2266"/>
                  </a:cubicBezTo>
                  <a:cubicBezTo>
                    <a:pt x="265" y="2257"/>
                    <a:pt x="236" y="2253"/>
                    <a:pt x="208" y="2253"/>
                  </a:cubicBezTo>
                  <a:cubicBezTo>
                    <a:pt x="123" y="2253"/>
                    <a:pt x="48" y="2293"/>
                    <a:pt x="1" y="2378"/>
                  </a:cubicBezTo>
                  <a:lnTo>
                    <a:pt x="1" y="2469"/>
                  </a:lnTo>
                  <a:cubicBezTo>
                    <a:pt x="64" y="2553"/>
                    <a:pt x="204" y="2643"/>
                    <a:pt x="294" y="2699"/>
                  </a:cubicBezTo>
                  <a:cubicBezTo>
                    <a:pt x="441" y="2755"/>
                    <a:pt x="644" y="2790"/>
                    <a:pt x="819" y="2818"/>
                  </a:cubicBezTo>
                  <a:cubicBezTo>
                    <a:pt x="878" y="2832"/>
                    <a:pt x="943" y="2839"/>
                    <a:pt x="1011" y="2839"/>
                  </a:cubicBezTo>
                  <a:cubicBezTo>
                    <a:pt x="1079" y="2839"/>
                    <a:pt x="1151" y="2832"/>
                    <a:pt x="1224" y="2818"/>
                  </a:cubicBezTo>
                  <a:cubicBezTo>
                    <a:pt x="1287" y="2818"/>
                    <a:pt x="1371" y="2818"/>
                    <a:pt x="1462" y="2790"/>
                  </a:cubicBezTo>
                  <a:cubicBezTo>
                    <a:pt x="1602" y="2755"/>
                    <a:pt x="1777" y="2727"/>
                    <a:pt x="1924" y="2699"/>
                  </a:cubicBezTo>
                  <a:cubicBezTo>
                    <a:pt x="2245" y="2615"/>
                    <a:pt x="2476" y="2406"/>
                    <a:pt x="2714" y="2231"/>
                  </a:cubicBezTo>
                  <a:cubicBezTo>
                    <a:pt x="2973" y="2028"/>
                    <a:pt x="3266" y="1853"/>
                    <a:pt x="3525" y="1650"/>
                  </a:cubicBezTo>
                  <a:cubicBezTo>
                    <a:pt x="3763" y="1476"/>
                    <a:pt x="4021" y="1301"/>
                    <a:pt x="4196" y="1070"/>
                  </a:cubicBezTo>
                  <a:cubicBezTo>
                    <a:pt x="4224" y="1007"/>
                    <a:pt x="4224" y="951"/>
                    <a:pt x="4196" y="923"/>
                  </a:cubicBezTo>
                  <a:cubicBezTo>
                    <a:pt x="4287" y="867"/>
                    <a:pt x="4371" y="804"/>
                    <a:pt x="4434" y="721"/>
                  </a:cubicBezTo>
                  <a:cubicBezTo>
                    <a:pt x="4546" y="630"/>
                    <a:pt x="4490" y="455"/>
                    <a:pt x="4371" y="399"/>
                  </a:cubicBezTo>
                  <a:cubicBezTo>
                    <a:pt x="4462" y="371"/>
                    <a:pt x="4546" y="308"/>
                    <a:pt x="4637" y="252"/>
                  </a:cubicBezTo>
                  <a:cubicBezTo>
                    <a:pt x="4761" y="181"/>
                    <a:pt x="4695" y="1"/>
                    <a:pt x="456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79"/>
            <p:cNvSpPr/>
            <p:nvPr/>
          </p:nvSpPr>
          <p:spPr>
            <a:xfrm>
              <a:off x="6420789" y="4440723"/>
              <a:ext cx="62645" cy="42393"/>
            </a:xfrm>
            <a:custGeom>
              <a:rect b="b" l="l" r="r" t="t"/>
              <a:pathLst>
                <a:path extrusionOk="0" h="1863" w="2753">
                  <a:moveTo>
                    <a:pt x="2711" y="1"/>
                  </a:moveTo>
                  <a:cubicBezTo>
                    <a:pt x="2706" y="1"/>
                    <a:pt x="2701" y="3"/>
                    <a:pt x="2696" y="8"/>
                  </a:cubicBezTo>
                  <a:cubicBezTo>
                    <a:pt x="2437" y="155"/>
                    <a:pt x="2200" y="218"/>
                    <a:pt x="1969" y="392"/>
                  </a:cubicBezTo>
                  <a:cubicBezTo>
                    <a:pt x="1710" y="532"/>
                    <a:pt x="1500" y="770"/>
                    <a:pt x="1270" y="945"/>
                  </a:cubicBezTo>
                  <a:cubicBezTo>
                    <a:pt x="1067" y="1092"/>
                    <a:pt x="836" y="1176"/>
                    <a:pt x="598" y="1295"/>
                  </a:cubicBezTo>
                  <a:cubicBezTo>
                    <a:pt x="396" y="1378"/>
                    <a:pt x="165" y="1553"/>
                    <a:pt x="46" y="1728"/>
                  </a:cubicBezTo>
                  <a:cubicBezTo>
                    <a:pt x="1" y="1779"/>
                    <a:pt x="29" y="1862"/>
                    <a:pt x="89" y="1862"/>
                  </a:cubicBezTo>
                  <a:cubicBezTo>
                    <a:pt x="104" y="1862"/>
                    <a:pt x="120" y="1858"/>
                    <a:pt x="137" y="1847"/>
                  </a:cubicBezTo>
                  <a:cubicBezTo>
                    <a:pt x="249" y="1791"/>
                    <a:pt x="368" y="1756"/>
                    <a:pt x="451" y="1700"/>
                  </a:cubicBezTo>
                  <a:cubicBezTo>
                    <a:pt x="570" y="1644"/>
                    <a:pt x="661" y="1581"/>
                    <a:pt x="745" y="1525"/>
                  </a:cubicBezTo>
                  <a:cubicBezTo>
                    <a:pt x="976" y="1378"/>
                    <a:pt x="1186" y="1232"/>
                    <a:pt x="1388" y="1057"/>
                  </a:cubicBezTo>
                  <a:cubicBezTo>
                    <a:pt x="1619" y="882"/>
                    <a:pt x="1885" y="742"/>
                    <a:pt x="2116" y="567"/>
                  </a:cubicBezTo>
                  <a:cubicBezTo>
                    <a:pt x="2318" y="420"/>
                    <a:pt x="2521" y="218"/>
                    <a:pt x="2724" y="71"/>
                  </a:cubicBezTo>
                  <a:cubicBezTo>
                    <a:pt x="2753" y="48"/>
                    <a:pt x="2734" y="1"/>
                    <a:pt x="271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79"/>
            <p:cNvSpPr/>
            <p:nvPr/>
          </p:nvSpPr>
          <p:spPr>
            <a:xfrm>
              <a:off x="6426432" y="4354891"/>
              <a:ext cx="46488" cy="20889"/>
            </a:xfrm>
            <a:custGeom>
              <a:rect b="b" l="l" r="r" t="t"/>
              <a:pathLst>
                <a:path extrusionOk="0" h="918" w="2043">
                  <a:moveTo>
                    <a:pt x="460" y="0"/>
                  </a:moveTo>
                  <a:cubicBezTo>
                    <a:pt x="434" y="0"/>
                    <a:pt x="407" y="15"/>
                    <a:pt x="378" y="53"/>
                  </a:cubicBezTo>
                  <a:cubicBezTo>
                    <a:pt x="294" y="228"/>
                    <a:pt x="1" y="605"/>
                    <a:pt x="266" y="780"/>
                  </a:cubicBezTo>
                  <a:cubicBezTo>
                    <a:pt x="294" y="808"/>
                    <a:pt x="350" y="808"/>
                    <a:pt x="378" y="808"/>
                  </a:cubicBezTo>
                  <a:cubicBezTo>
                    <a:pt x="469" y="871"/>
                    <a:pt x="525" y="871"/>
                    <a:pt x="588" y="871"/>
                  </a:cubicBezTo>
                  <a:lnTo>
                    <a:pt x="700" y="871"/>
                  </a:lnTo>
                  <a:cubicBezTo>
                    <a:pt x="737" y="904"/>
                    <a:pt x="771" y="917"/>
                    <a:pt x="810" y="917"/>
                  </a:cubicBezTo>
                  <a:cubicBezTo>
                    <a:pt x="838" y="917"/>
                    <a:pt x="868" y="911"/>
                    <a:pt x="903" y="899"/>
                  </a:cubicBezTo>
                  <a:cubicBezTo>
                    <a:pt x="1112" y="843"/>
                    <a:pt x="1315" y="752"/>
                    <a:pt x="1518" y="668"/>
                  </a:cubicBezTo>
                  <a:cubicBezTo>
                    <a:pt x="1574" y="633"/>
                    <a:pt x="1693" y="633"/>
                    <a:pt x="1749" y="605"/>
                  </a:cubicBezTo>
                  <a:cubicBezTo>
                    <a:pt x="1742" y="605"/>
                    <a:pt x="1736" y="604"/>
                    <a:pt x="1729" y="601"/>
                  </a:cubicBezTo>
                  <a:lnTo>
                    <a:pt x="1729" y="601"/>
                  </a:lnTo>
                  <a:cubicBezTo>
                    <a:pt x="1780" y="577"/>
                    <a:pt x="1813" y="576"/>
                    <a:pt x="1840" y="549"/>
                  </a:cubicBezTo>
                  <a:cubicBezTo>
                    <a:pt x="1987" y="459"/>
                    <a:pt x="2042" y="284"/>
                    <a:pt x="1896" y="172"/>
                  </a:cubicBezTo>
                  <a:cubicBezTo>
                    <a:pt x="1800" y="92"/>
                    <a:pt x="1697" y="64"/>
                    <a:pt x="1590" y="64"/>
                  </a:cubicBezTo>
                  <a:cubicBezTo>
                    <a:pt x="1500" y="64"/>
                    <a:pt x="1408" y="83"/>
                    <a:pt x="1315" y="109"/>
                  </a:cubicBezTo>
                  <a:lnTo>
                    <a:pt x="1252" y="109"/>
                  </a:lnTo>
                  <a:cubicBezTo>
                    <a:pt x="1168" y="109"/>
                    <a:pt x="1112" y="144"/>
                    <a:pt x="1022" y="172"/>
                  </a:cubicBezTo>
                  <a:cubicBezTo>
                    <a:pt x="973" y="120"/>
                    <a:pt x="914" y="88"/>
                    <a:pt x="849" y="88"/>
                  </a:cubicBezTo>
                  <a:cubicBezTo>
                    <a:pt x="801" y="88"/>
                    <a:pt x="750" y="105"/>
                    <a:pt x="700" y="144"/>
                  </a:cubicBezTo>
                  <a:cubicBezTo>
                    <a:pt x="644" y="81"/>
                    <a:pt x="616" y="53"/>
                    <a:pt x="553" y="53"/>
                  </a:cubicBezTo>
                  <a:cubicBezTo>
                    <a:pt x="522" y="22"/>
                    <a:pt x="492" y="0"/>
                    <a:pt x="460" y="0"/>
                  </a:cubicBezTo>
                  <a:close/>
                </a:path>
              </a:pathLst>
            </a:custGeom>
            <a:solidFill>
              <a:srgbClr val="894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79"/>
            <p:cNvSpPr/>
            <p:nvPr/>
          </p:nvSpPr>
          <p:spPr>
            <a:xfrm>
              <a:off x="6355050" y="4316049"/>
              <a:ext cx="59482" cy="65671"/>
            </a:xfrm>
            <a:custGeom>
              <a:rect b="b" l="l" r="r" t="t"/>
              <a:pathLst>
                <a:path extrusionOk="0" h="2886" w="2614">
                  <a:moveTo>
                    <a:pt x="1918" y="0"/>
                  </a:moveTo>
                  <a:cubicBezTo>
                    <a:pt x="1891" y="0"/>
                    <a:pt x="1863" y="4"/>
                    <a:pt x="1830" y="12"/>
                  </a:cubicBezTo>
                  <a:cubicBezTo>
                    <a:pt x="1655" y="40"/>
                    <a:pt x="1453" y="103"/>
                    <a:pt x="1243" y="131"/>
                  </a:cubicBezTo>
                  <a:cubicBezTo>
                    <a:pt x="1040" y="187"/>
                    <a:pt x="865" y="243"/>
                    <a:pt x="690" y="334"/>
                  </a:cubicBezTo>
                  <a:cubicBezTo>
                    <a:pt x="516" y="452"/>
                    <a:pt x="313" y="508"/>
                    <a:pt x="138" y="655"/>
                  </a:cubicBezTo>
                  <a:cubicBezTo>
                    <a:pt x="0" y="793"/>
                    <a:pt x="145" y="979"/>
                    <a:pt x="308" y="979"/>
                  </a:cubicBezTo>
                  <a:cubicBezTo>
                    <a:pt x="319" y="979"/>
                    <a:pt x="330" y="979"/>
                    <a:pt x="341" y="977"/>
                  </a:cubicBezTo>
                  <a:cubicBezTo>
                    <a:pt x="488" y="914"/>
                    <a:pt x="662" y="830"/>
                    <a:pt x="809" y="767"/>
                  </a:cubicBezTo>
                  <a:cubicBezTo>
                    <a:pt x="837" y="802"/>
                    <a:pt x="865" y="802"/>
                    <a:pt x="893" y="830"/>
                  </a:cubicBezTo>
                  <a:lnTo>
                    <a:pt x="1187" y="830"/>
                  </a:lnTo>
                  <a:cubicBezTo>
                    <a:pt x="1306" y="858"/>
                    <a:pt x="1390" y="914"/>
                    <a:pt x="1481" y="942"/>
                  </a:cubicBezTo>
                  <a:lnTo>
                    <a:pt x="1592" y="942"/>
                  </a:lnTo>
                  <a:cubicBezTo>
                    <a:pt x="1592" y="942"/>
                    <a:pt x="1627" y="977"/>
                    <a:pt x="1627" y="1005"/>
                  </a:cubicBezTo>
                  <a:cubicBezTo>
                    <a:pt x="1683" y="1061"/>
                    <a:pt x="1739" y="1152"/>
                    <a:pt x="1802" y="1236"/>
                  </a:cubicBezTo>
                  <a:cubicBezTo>
                    <a:pt x="1942" y="1529"/>
                    <a:pt x="1886" y="1879"/>
                    <a:pt x="1830" y="2228"/>
                  </a:cubicBezTo>
                  <a:cubicBezTo>
                    <a:pt x="1802" y="2284"/>
                    <a:pt x="1739" y="2340"/>
                    <a:pt x="1711" y="2403"/>
                  </a:cubicBezTo>
                  <a:cubicBezTo>
                    <a:pt x="1627" y="2487"/>
                    <a:pt x="1536" y="2606"/>
                    <a:pt x="1536" y="2725"/>
                  </a:cubicBezTo>
                  <a:cubicBezTo>
                    <a:pt x="1550" y="2847"/>
                    <a:pt x="1635" y="2885"/>
                    <a:pt x="1737" y="2885"/>
                  </a:cubicBezTo>
                  <a:cubicBezTo>
                    <a:pt x="1850" y="2885"/>
                    <a:pt x="1984" y="2838"/>
                    <a:pt x="2061" y="2809"/>
                  </a:cubicBezTo>
                  <a:cubicBezTo>
                    <a:pt x="2327" y="2662"/>
                    <a:pt x="2613" y="2375"/>
                    <a:pt x="2529" y="2054"/>
                  </a:cubicBezTo>
                  <a:cubicBezTo>
                    <a:pt x="2501" y="1879"/>
                    <a:pt x="2383" y="1704"/>
                    <a:pt x="2355" y="1529"/>
                  </a:cubicBezTo>
                  <a:cubicBezTo>
                    <a:pt x="2292" y="1354"/>
                    <a:pt x="2355" y="1152"/>
                    <a:pt x="2327" y="977"/>
                  </a:cubicBezTo>
                  <a:cubicBezTo>
                    <a:pt x="2327" y="942"/>
                    <a:pt x="2327" y="942"/>
                    <a:pt x="2355" y="914"/>
                  </a:cubicBezTo>
                  <a:cubicBezTo>
                    <a:pt x="2383" y="830"/>
                    <a:pt x="2411" y="739"/>
                    <a:pt x="2438" y="655"/>
                  </a:cubicBezTo>
                  <a:cubicBezTo>
                    <a:pt x="2529" y="480"/>
                    <a:pt x="2613" y="278"/>
                    <a:pt x="2411" y="159"/>
                  </a:cubicBezTo>
                  <a:lnTo>
                    <a:pt x="2383" y="131"/>
                  </a:lnTo>
                  <a:cubicBezTo>
                    <a:pt x="2355" y="103"/>
                    <a:pt x="2327" y="68"/>
                    <a:pt x="2292" y="68"/>
                  </a:cubicBezTo>
                  <a:cubicBezTo>
                    <a:pt x="2208" y="40"/>
                    <a:pt x="2152" y="40"/>
                    <a:pt x="2089" y="40"/>
                  </a:cubicBezTo>
                  <a:cubicBezTo>
                    <a:pt x="2030" y="20"/>
                    <a:pt x="1981" y="0"/>
                    <a:pt x="1918" y="0"/>
                  </a:cubicBezTo>
                  <a:close/>
                </a:path>
              </a:pathLst>
            </a:custGeom>
            <a:solidFill>
              <a:srgbClr val="8949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79"/>
            <p:cNvSpPr/>
            <p:nvPr/>
          </p:nvSpPr>
          <p:spPr>
            <a:xfrm>
              <a:off x="6540526" y="4119491"/>
              <a:ext cx="140512" cy="152914"/>
            </a:xfrm>
            <a:custGeom>
              <a:rect b="b" l="l" r="r" t="t"/>
              <a:pathLst>
                <a:path extrusionOk="0" h="6720" w="6175">
                  <a:moveTo>
                    <a:pt x="4951" y="0"/>
                  </a:moveTo>
                  <a:cubicBezTo>
                    <a:pt x="4804" y="0"/>
                    <a:pt x="4664" y="84"/>
                    <a:pt x="4545" y="175"/>
                  </a:cubicBezTo>
                  <a:cubicBezTo>
                    <a:pt x="4342" y="378"/>
                    <a:pt x="4196" y="665"/>
                    <a:pt x="4077" y="930"/>
                  </a:cubicBezTo>
                  <a:cubicBezTo>
                    <a:pt x="4021" y="1014"/>
                    <a:pt x="3993" y="1105"/>
                    <a:pt x="3930" y="1189"/>
                  </a:cubicBezTo>
                  <a:cubicBezTo>
                    <a:pt x="3643" y="1455"/>
                    <a:pt x="3406" y="1804"/>
                    <a:pt x="3231" y="2182"/>
                  </a:cubicBezTo>
                  <a:cubicBezTo>
                    <a:pt x="3203" y="2182"/>
                    <a:pt x="3175" y="2210"/>
                    <a:pt x="3147" y="2210"/>
                  </a:cubicBezTo>
                  <a:cubicBezTo>
                    <a:pt x="3028" y="2357"/>
                    <a:pt x="2881" y="2504"/>
                    <a:pt x="2769" y="2678"/>
                  </a:cubicBezTo>
                  <a:cubicBezTo>
                    <a:pt x="2706" y="2734"/>
                    <a:pt x="2650" y="2825"/>
                    <a:pt x="2622" y="2909"/>
                  </a:cubicBezTo>
                  <a:lnTo>
                    <a:pt x="2622" y="2937"/>
                  </a:lnTo>
                  <a:lnTo>
                    <a:pt x="2566" y="2881"/>
                  </a:lnTo>
                  <a:cubicBezTo>
                    <a:pt x="2476" y="2825"/>
                    <a:pt x="2420" y="2797"/>
                    <a:pt x="2329" y="2762"/>
                  </a:cubicBezTo>
                  <a:cubicBezTo>
                    <a:pt x="2182" y="2678"/>
                    <a:pt x="2098" y="2504"/>
                    <a:pt x="1951" y="2413"/>
                  </a:cubicBezTo>
                  <a:cubicBezTo>
                    <a:pt x="1867" y="2357"/>
                    <a:pt x="1776" y="2301"/>
                    <a:pt x="1692" y="2238"/>
                  </a:cubicBezTo>
                  <a:cubicBezTo>
                    <a:pt x="1629" y="2154"/>
                    <a:pt x="1574" y="2063"/>
                    <a:pt x="1483" y="2007"/>
                  </a:cubicBezTo>
                  <a:cubicBezTo>
                    <a:pt x="1386" y="1944"/>
                    <a:pt x="1301" y="1917"/>
                    <a:pt x="1224" y="1917"/>
                  </a:cubicBezTo>
                  <a:cubicBezTo>
                    <a:pt x="1021" y="1917"/>
                    <a:pt x="874" y="2101"/>
                    <a:pt x="727" y="2273"/>
                  </a:cubicBezTo>
                  <a:cubicBezTo>
                    <a:pt x="672" y="2329"/>
                    <a:pt x="644" y="2357"/>
                    <a:pt x="644" y="2413"/>
                  </a:cubicBezTo>
                  <a:cubicBezTo>
                    <a:pt x="609" y="2448"/>
                    <a:pt x="609" y="2448"/>
                    <a:pt x="581" y="2448"/>
                  </a:cubicBezTo>
                  <a:cubicBezTo>
                    <a:pt x="469" y="2622"/>
                    <a:pt x="350" y="2762"/>
                    <a:pt x="259" y="2937"/>
                  </a:cubicBezTo>
                  <a:cubicBezTo>
                    <a:pt x="175" y="3084"/>
                    <a:pt x="28" y="3231"/>
                    <a:pt x="28" y="3378"/>
                  </a:cubicBezTo>
                  <a:cubicBezTo>
                    <a:pt x="0" y="3580"/>
                    <a:pt x="147" y="3671"/>
                    <a:pt x="294" y="3783"/>
                  </a:cubicBezTo>
                  <a:cubicBezTo>
                    <a:pt x="434" y="3902"/>
                    <a:pt x="581" y="4049"/>
                    <a:pt x="727" y="4161"/>
                  </a:cubicBezTo>
                  <a:cubicBezTo>
                    <a:pt x="1077" y="4427"/>
                    <a:pt x="1308" y="4776"/>
                    <a:pt x="1629" y="5007"/>
                  </a:cubicBezTo>
                  <a:cubicBezTo>
                    <a:pt x="1951" y="5273"/>
                    <a:pt x="2245" y="5531"/>
                    <a:pt x="2594" y="5706"/>
                  </a:cubicBezTo>
                  <a:cubicBezTo>
                    <a:pt x="2944" y="5909"/>
                    <a:pt x="3294" y="6147"/>
                    <a:pt x="3615" y="6377"/>
                  </a:cubicBezTo>
                  <a:cubicBezTo>
                    <a:pt x="3699" y="6433"/>
                    <a:pt x="3818" y="6496"/>
                    <a:pt x="3902" y="6552"/>
                  </a:cubicBezTo>
                  <a:cubicBezTo>
                    <a:pt x="3993" y="6608"/>
                    <a:pt x="4049" y="6699"/>
                    <a:pt x="4140" y="6699"/>
                  </a:cubicBezTo>
                  <a:cubicBezTo>
                    <a:pt x="4168" y="6713"/>
                    <a:pt x="4203" y="6720"/>
                    <a:pt x="4242" y="6720"/>
                  </a:cubicBezTo>
                  <a:cubicBezTo>
                    <a:pt x="4281" y="6720"/>
                    <a:pt x="4325" y="6713"/>
                    <a:pt x="4370" y="6699"/>
                  </a:cubicBezTo>
                  <a:cubicBezTo>
                    <a:pt x="4426" y="6699"/>
                    <a:pt x="4489" y="6671"/>
                    <a:pt x="4517" y="6608"/>
                  </a:cubicBezTo>
                  <a:cubicBezTo>
                    <a:pt x="4573" y="6580"/>
                    <a:pt x="4601" y="6552"/>
                    <a:pt x="4664" y="6524"/>
                  </a:cubicBezTo>
                  <a:cubicBezTo>
                    <a:pt x="4839" y="6405"/>
                    <a:pt x="4951" y="6203"/>
                    <a:pt x="5098" y="6028"/>
                  </a:cubicBezTo>
                  <a:cubicBezTo>
                    <a:pt x="5217" y="5881"/>
                    <a:pt x="5391" y="5734"/>
                    <a:pt x="5391" y="5531"/>
                  </a:cubicBezTo>
                  <a:cubicBezTo>
                    <a:pt x="5363" y="5384"/>
                    <a:pt x="5245" y="5301"/>
                    <a:pt x="5126" y="5301"/>
                  </a:cubicBezTo>
                  <a:cubicBezTo>
                    <a:pt x="5098" y="5273"/>
                    <a:pt x="5098" y="5245"/>
                    <a:pt x="5070" y="5210"/>
                  </a:cubicBezTo>
                  <a:cubicBezTo>
                    <a:pt x="4923" y="5035"/>
                    <a:pt x="4748" y="4860"/>
                    <a:pt x="4573" y="4720"/>
                  </a:cubicBezTo>
                  <a:cubicBezTo>
                    <a:pt x="4398" y="4545"/>
                    <a:pt x="4196" y="4399"/>
                    <a:pt x="4021" y="4196"/>
                  </a:cubicBezTo>
                  <a:cubicBezTo>
                    <a:pt x="3930" y="4105"/>
                    <a:pt x="3846" y="3986"/>
                    <a:pt x="3755" y="3902"/>
                  </a:cubicBezTo>
                  <a:lnTo>
                    <a:pt x="3671" y="3811"/>
                  </a:lnTo>
                  <a:cubicBezTo>
                    <a:pt x="3846" y="3783"/>
                    <a:pt x="3993" y="3525"/>
                    <a:pt x="4077" y="3406"/>
                  </a:cubicBezTo>
                  <a:cubicBezTo>
                    <a:pt x="4280" y="3147"/>
                    <a:pt x="4489" y="2853"/>
                    <a:pt x="4692" y="2588"/>
                  </a:cubicBezTo>
                  <a:cubicBezTo>
                    <a:pt x="4804" y="2476"/>
                    <a:pt x="4895" y="2357"/>
                    <a:pt x="5014" y="2238"/>
                  </a:cubicBezTo>
                  <a:cubicBezTo>
                    <a:pt x="5154" y="2126"/>
                    <a:pt x="5245" y="1979"/>
                    <a:pt x="5363" y="1860"/>
                  </a:cubicBezTo>
                  <a:cubicBezTo>
                    <a:pt x="5594" y="1630"/>
                    <a:pt x="5741" y="1399"/>
                    <a:pt x="5916" y="1133"/>
                  </a:cubicBezTo>
                  <a:cubicBezTo>
                    <a:pt x="5972" y="1049"/>
                    <a:pt x="6063" y="986"/>
                    <a:pt x="6119" y="902"/>
                  </a:cubicBezTo>
                  <a:cubicBezTo>
                    <a:pt x="6174" y="756"/>
                    <a:pt x="6119" y="581"/>
                    <a:pt x="6000" y="490"/>
                  </a:cubicBezTo>
                  <a:cubicBezTo>
                    <a:pt x="5916" y="434"/>
                    <a:pt x="5797" y="378"/>
                    <a:pt x="5678" y="350"/>
                  </a:cubicBezTo>
                  <a:cubicBezTo>
                    <a:pt x="5566" y="287"/>
                    <a:pt x="5419" y="231"/>
                    <a:pt x="5300" y="175"/>
                  </a:cubicBezTo>
                  <a:cubicBezTo>
                    <a:pt x="5189" y="112"/>
                    <a:pt x="5098" y="28"/>
                    <a:pt x="495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79"/>
            <p:cNvSpPr/>
            <p:nvPr/>
          </p:nvSpPr>
          <p:spPr>
            <a:xfrm>
              <a:off x="6614025" y="4127432"/>
              <a:ext cx="64465" cy="78163"/>
            </a:xfrm>
            <a:custGeom>
              <a:rect b="b" l="l" r="r" t="t"/>
              <a:pathLst>
                <a:path extrusionOk="0" h="3435" w="2833">
                  <a:moveTo>
                    <a:pt x="2308" y="1"/>
                  </a:moveTo>
                  <a:cubicBezTo>
                    <a:pt x="2042" y="1"/>
                    <a:pt x="1959" y="232"/>
                    <a:pt x="1840" y="407"/>
                  </a:cubicBezTo>
                  <a:cubicBezTo>
                    <a:pt x="1693" y="609"/>
                    <a:pt x="1518" y="784"/>
                    <a:pt x="1371" y="987"/>
                  </a:cubicBezTo>
                  <a:cubicBezTo>
                    <a:pt x="1224" y="1225"/>
                    <a:pt x="1050" y="1427"/>
                    <a:pt x="875" y="1630"/>
                  </a:cubicBezTo>
                  <a:cubicBezTo>
                    <a:pt x="735" y="1861"/>
                    <a:pt x="560" y="2064"/>
                    <a:pt x="385" y="2273"/>
                  </a:cubicBezTo>
                  <a:cubicBezTo>
                    <a:pt x="266" y="2476"/>
                    <a:pt x="64" y="2707"/>
                    <a:pt x="36" y="2910"/>
                  </a:cubicBezTo>
                  <a:cubicBezTo>
                    <a:pt x="1" y="3085"/>
                    <a:pt x="120" y="3259"/>
                    <a:pt x="294" y="3287"/>
                  </a:cubicBezTo>
                  <a:cubicBezTo>
                    <a:pt x="294" y="3350"/>
                    <a:pt x="350" y="3406"/>
                    <a:pt x="441" y="3434"/>
                  </a:cubicBezTo>
                  <a:lnTo>
                    <a:pt x="497" y="3434"/>
                  </a:lnTo>
                  <a:cubicBezTo>
                    <a:pt x="672" y="3231"/>
                    <a:pt x="847" y="3085"/>
                    <a:pt x="994" y="2910"/>
                  </a:cubicBezTo>
                  <a:cubicBezTo>
                    <a:pt x="1168" y="2651"/>
                    <a:pt x="1343" y="2413"/>
                    <a:pt x="1546" y="2183"/>
                  </a:cubicBezTo>
                  <a:cubicBezTo>
                    <a:pt x="1749" y="1980"/>
                    <a:pt x="1924" y="1749"/>
                    <a:pt x="2098" y="1483"/>
                  </a:cubicBezTo>
                  <a:cubicBezTo>
                    <a:pt x="2161" y="1399"/>
                    <a:pt x="2217" y="1309"/>
                    <a:pt x="2273" y="1225"/>
                  </a:cubicBezTo>
                  <a:cubicBezTo>
                    <a:pt x="2420" y="1078"/>
                    <a:pt x="2539" y="959"/>
                    <a:pt x="2658" y="784"/>
                  </a:cubicBezTo>
                  <a:cubicBezTo>
                    <a:pt x="2742" y="637"/>
                    <a:pt x="2833" y="490"/>
                    <a:pt x="2798" y="351"/>
                  </a:cubicBezTo>
                  <a:cubicBezTo>
                    <a:pt x="2770" y="141"/>
                    <a:pt x="2511" y="1"/>
                    <a:pt x="230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79"/>
            <p:cNvSpPr/>
            <p:nvPr/>
          </p:nvSpPr>
          <p:spPr>
            <a:xfrm>
              <a:off x="6543234" y="4188621"/>
              <a:ext cx="121261" cy="86037"/>
            </a:xfrm>
            <a:custGeom>
              <a:rect b="b" l="l" r="r" t="t"/>
              <a:pathLst>
                <a:path extrusionOk="0" h="3781" w="5329">
                  <a:moveTo>
                    <a:pt x="491" y="0"/>
                  </a:moveTo>
                  <a:cubicBezTo>
                    <a:pt x="372" y="0"/>
                    <a:pt x="250" y="79"/>
                    <a:pt x="203" y="193"/>
                  </a:cubicBezTo>
                  <a:cubicBezTo>
                    <a:pt x="175" y="193"/>
                    <a:pt x="175" y="193"/>
                    <a:pt x="140" y="221"/>
                  </a:cubicBezTo>
                  <a:cubicBezTo>
                    <a:pt x="56" y="249"/>
                    <a:pt x="0" y="312"/>
                    <a:pt x="0" y="396"/>
                  </a:cubicBezTo>
                  <a:lnTo>
                    <a:pt x="0" y="424"/>
                  </a:lnTo>
                  <a:cubicBezTo>
                    <a:pt x="0" y="487"/>
                    <a:pt x="28" y="514"/>
                    <a:pt x="56" y="542"/>
                  </a:cubicBezTo>
                  <a:cubicBezTo>
                    <a:pt x="140" y="661"/>
                    <a:pt x="259" y="808"/>
                    <a:pt x="350" y="920"/>
                  </a:cubicBezTo>
                  <a:cubicBezTo>
                    <a:pt x="490" y="1095"/>
                    <a:pt x="664" y="1242"/>
                    <a:pt x="839" y="1389"/>
                  </a:cubicBezTo>
                  <a:cubicBezTo>
                    <a:pt x="986" y="1535"/>
                    <a:pt x="1161" y="1682"/>
                    <a:pt x="1364" y="1822"/>
                  </a:cubicBezTo>
                  <a:cubicBezTo>
                    <a:pt x="1538" y="1969"/>
                    <a:pt x="1748" y="2060"/>
                    <a:pt x="1951" y="2172"/>
                  </a:cubicBezTo>
                  <a:cubicBezTo>
                    <a:pt x="2329" y="2409"/>
                    <a:pt x="2706" y="2640"/>
                    <a:pt x="3056" y="2906"/>
                  </a:cubicBezTo>
                  <a:cubicBezTo>
                    <a:pt x="3231" y="3018"/>
                    <a:pt x="3405" y="3109"/>
                    <a:pt x="3552" y="3255"/>
                  </a:cubicBezTo>
                  <a:cubicBezTo>
                    <a:pt x="3608" y="3311"/>
                    <a:pt x="3699" y="3395"/>
                    <a:pt x="3755" y="3458"/>
                  </a:cubicBezTo>
                  <a:cubicBezTo>
                    <a:pt x="3783" y="3514"/>
                    <a:pt x="3811" y="3605"/>
                    <a:pt x="3874" y="3633"/>
                  </a:cubicBezTo>
                  <a:cubicBezTo>
                    <a:pt x="3930" y="3689"/>
                    <a:pt x="4021" y="3717"/>
                    <a:pt x="4077" y="3717"/>
                  </a:cubicBezTo>
                  <a:cubicBezTo>
                    <a:pt x="4128" y="3755"/>
                    <a:pt x="4181" y="3780"/>
                    <a:pt x="4234" y="3780"/>
                  </a:cubicBezTo>
                  <a:cubicBezTo>
                    <a:pt x="4268" y="3780"/>
                    <a:pt x="4302" y="3770"/>
                    <a:pt x="4335" y="3745"/>
                  </a:cubicBezTo>
                  <a:cubicBezTo>
                    <a:pt x="4510" y="3633"/>
                    <a:pt x="4720" y="3486"/>
                    <a:pt x="4832" y="3311"/>
                  </a:cubicBezTo>
                  <a:cubicBezTo>
                    <a:pt x="4979" y="3137"/>
                    <a:pt x="5070" y="2934"/>
                    <a:pt x="5181" y="2731"/>
                  </a:cubicBezTo>
                  <a:cubicBezTo>
                    <a:pt x="5272" y="2584"/>
                    <a:pt x="5328" y="2381"/>
                    <a:pt x="5126" y="2263"/>
                  </a:cubicBezTo>
                  <a:cubicBezTo>
                    <a:pt x="5098" y="2249"/>
                    <a:pt x="5061" y="2242"/>
                    <a:pt x="5024" y="2242"/>
                  </a:cubicBezTo>
                  <a:cubicBezTo>
                    <a:pt x="4987" y="2242"/>
                    <a:pt x="4951" y="2249"/>
                    <a:pt x="4923" y="2263"/>
                  </a:cubicBezTo>
                  <a:cubicBezTo>
                    <a:pt x="4881" y="2263"/>
                    <a:pt x="4842" y="2250"/>
                    <a:pt x="4804" y="2250"/>
                  </a:cubicBezTo>
                  <a:cubicBezTo>
                    <a:pt x="4785" y="2250"/>
                    <a:pt x="4767" y="2253"/>
                    <a:pt x="4748" y="2263"/>
                  </a:cubicBezTo>
                  <a:cubicBezTo>
                    <a:pt x="4629" y="2291"/>
                    <a:pt x="4601" y="2346"/>
                    <a:pt x="4510" y="2381"/>
                  </a:cubicBezTo>
                  <a:cubicBezTo>
                    <a:pt x="4482" y="2437"/>
                    <a:pt x="4398" y="2437"/>
                    <a:pt x="4335" y="2465"/>
                  </a:cubicBezTo>
                  <a:cubicBezTo>
                    <a:pt x="4257" y="2490"/>
                    <a:pt x="4178" y="2504"/>
                    <a:pt x="4100" y="2504"/>
                  </a:cubicBezTo>
                  <a:cubicBezTo>
                    <a:pt x="4003" y="2504"/>
                    <a:pt x="3907" y="2484"/>
                    <a:pt x="3811" y="2437"/>
                  </a:cubicBezTo>
                  <a:cubicBezTo>
                    <a:pt x="3405" y="2207"/>
                    <a:pt x="3056" y="1913"/>
                    <a:pt x="2650" y="1682"/>
                  </a:cubicBezTo>
                  <a:cubicBezTo>
                    <a:pt x="2273" y="1444"/>
                    <a:pt x="1888" y="1214"/>
                    <a:pt x="1538" y="948"/>
                  </a:cubicBezTo>
                  <a:cubicBezTo>
                    <a:pt x="1252" y="717"/>
                    <a:pt x="874" y="487"/>
                    <a:pt x="727" y="165"/>
                  </a:cubicBezTo>
                  <a:cubicBezTo>
                    <a:pt x="675" y="48"/>
                    <a:pt x="584" y="0"/>
                    <a:pt x="49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79"/>
            <p:cNvSpPr/>
            <p:nvPr/>
          </p:nvSpPr>
          <p:spPr>
            <a:xfrm>
              <a:off x="6487279" y="4204049"/>
              <a:ext cx="146019" cy="136803"/>
            </a:xfrm>
            <a:custGeom>
              <a:rect b="b" l="l" r="r" t="t"/>
              <a:pathLst>
                <a:path extrusionOk="0" h="6012" w="6417">
                  <a:moveTo>
                    <a:pt x="2364" y="1"/>
                  </a:moveTo>
                  <a:cubicBezTo>
                    <a:pt x="2163" y="1"/>
                    <a:pt x="2057" y="156"/>
                    <a:pt x="1935" y="333"/>
                  </a:cubicBezTo>
                  <a:cubicBezTo>
                    <a:pt x="1760" y="564"/>
                    <a:pt x="1585" y="794"/>
                    <a:pt x="1438" y="1032"/>
                  </a:cubicBezTo>
                  <a:cubicBezTo>
                    <a:pt x="1291" y="1263"/>
                    <a:pt x="1089" y="1438"/>
                    <a:pt x="886" y="1641"/>
                  </a:cubicBezTo>
                  <a:cubicBezTo>
                    <a:pt x="767" y="1731"/>
                    <a:pt x="648" y="1815"/>
                    <a:pt x="564" y="1934"/>
                  </a:cubicBezTo>
                  <a:cubicBezTo>
                    <a:pt x="473" y="1990"/>
                    <a:pt x="417" y="2109"/>
                    <a:pt x="326" y="2165"/>
                  </a:cubicBezTo>
                  <a:cubicBezTo>
                    <a:pt x="304" y="2148"/>
                    <a:pt x="278" y="2141"/>
                    <a:pt x="250" y="2141"/>
                  </a:cubicBezTo>
                  <a:cubicBezTo>
                    <a:pt x="135" y="2141"/>
                    <a:pt x="0" y="2268"/>
                    <a:pt x="96" y="2431"/>
                  </a:cubicBezTo>
                  <a:cubicBezTo>
                    <a:pt x="96" y="2459"/>
                    <a:pt x="124" y="2487"/>
                    <a:pt x="152" y="2515"/>
                  </a:cubicBezTo>
                  <a:cubicBezTo>
                    <a:pt x="187" y="2577"/>
                    <a:pt x="243" y="2661"/>
                    <a:pt x="298" y="2661"/>
                  </a:cubicBezTo>
                  <a:lnTo>
                    <a:pt x="326" y="2661"/>
                  </a:lnTo>
                  <a:cubicBezTo>
                    <a:pt x="326" y="2717"/>
                    <a:pt x="326" y="2752"/>
                    <a:pt x="361" y="2780"/>
                  </a:cubicBezTo>
                  <a:cubicBezTo>
                    <a:pt x="389" y="2836"/>
                    <a:pt x="445" y="2892"/>
                    <a:pt x="501" y="2927"/>
                  </a:cubicBezTo>
                  <a:cubicBezTo>
                    <a:pt x="607" y="3051"/>
                    <a:pt x="712" y="3252"/>
                    <a:pt x="896" y="3252"/>
                  </a:cubicBezTo>
                  <a:cubicBezTo>
                    <a:pt x="919" y="3252"/>
                    <a:pt x="944" y="3249"/>
                    <a:pt x="970" y="3242"/>
                  </a:cubicBezTo>
                  <a:cubicBezTo>
                    <a:pt x="1200" y="3186"/>
                    <a:pt x="1410" y="3039"/>
                    <a:pt x="1641" y="2983"/>
                  </a:cubicBezTo>
                  <a:cubicBezTo>
                    <a:pt x="1725" y="2955"/>
                    <a:pt x="1816" y="2892"/>
                    <a:pt x="1872" y="2864"/>
                  </a:cubicBezTo>
                  <a:lnTo>
                    <a:pt x="1872" y="2864"/>
                  </a:lnTo>
                  <a:cubicBezTo>
                    <a:pt x="1872" y="2892"/>
                    <a:pt x="1844" y="2927"/>
                    <a:pt x="1844" y="2983"/>
                  </a:cubicBezTo>
                  <a:cubicBezTo>
                    <a:pt x="1788" y="3102"/>
                    <a:pt x="1725" y="3242"/>
                    <a:pt x="1641" y="3361"/>
                  </a:cubicBezTo>
                  <a:cubicBezTo>
                    <a:pt x="1585" y="3479"/>
                    <a:pt x="1494" y="3591"/>
                    <a:pt x="1522" y="3710"/>
                  </a:cubicBezTo>
                  <a:cubicBezTo>
                    <a:pt x="1550" y="3829"/>
                    <a:pt x="1669" y="3885"/>
                    <a:pt x="1760" y="3976"/>
                  </a:cubicBezTo>
                  <a:cubicBezTo>
                    <a:pt x="1935" y="4179"/>
                    <a:pt x="2165" y="4291"/>
                    <a:pt x="2368" y="4465"/>
                  </a:cubicBezTo>
                  <a:cubicBezTo>
                    <a:pt x="2599" y="4640"/>
                    <a:pt x="2837" y="4850"/>
                    <a:pt x="3095" y="4962"/>
                  </a:cubicBezTo>
                  <a:cubicBezTo>
                    <a:pt x="3120" y="4969"/>
                    <a:pt x="3144" y="4973"/>
                    <a:pt x="3166" y="4973"/>
                  </a:cubicBezTo>
                  <a:cubicBezTo>
                    <a:pt x="3227" y="4973"/>
                    <a:pt x="3278" y="4947"/>
                    <a:pt x="3298" y="4906"/>
                  </a:cubicBezTo>
                  <a:cubicBezTo>
                    <a:pt x="3389" y="4815"/>
                    <a:pt x="3473" y="4731"/>
                    <a:pt x="3536" y="4640"/>
                  </a:cubicBezTo>
                  <a:cubicBezTo>
                    <a:pt x="3564" y="4612"/>
                    <a:pt x="3592" y="4612"/>
                    <a:pt x="3620" y="4584"/>
                  </a:cubicBezTo>
                  <a:cubicBezTo>
                    <a:pt x="3795" y="4409"/>
                    <a:pt x="3969" y="4263"/>
                    <a:pt x="4116" y="4116"/>
                  </a:cubicBezTo>
                  <a:lnTo>
                    <a:pt x="4144" y="4088"/>
                  </a:lnTo>
                  <a:cubicBezTo>
                    <a:pt x="4207" y="4060"/>
                    <a:pt x="4263" y="4032"/>
                    <a:pt x="4291" y="4004"/>
                  </a:cubicBezTo>
                  <a:cubicBezTo>
                    <a:pt x="4347" y="3976"/>
                    <a:pt x="4382" y="3941"/>
                    <a:pt x="4410" y="3941"/>
                  </a:cubicBezTo>
                  <a:cubicBezTo>
                    <a:pt x="4466" y="3913"/>
                    <a:pt x="4522" y="3857"/>
                    <a:pt x="4585" y="3829"/>
                  </a:cubicBezTo>
                  <a:lnTo>
                    <a:pt x="4585" y="3829"/>
                  </a:lnTo>
                  <a:cubicBezTo>
                    <a:pt x="4557" y="3941"/>
                    <a:pt x="4522" y="4060"/>
                    <a:pt x="4494" y="4179"/>
                  </a:cubicBezTo>
                  <a:cubicBezTo>
                    <a:pt x="4410" y="4263"/>
                    <a:pt x="4319" y="4382"/>
                    <a:pt x="4235" y="4500"/>
                  </a:cubicBezTo>
                  <a:cubicBezTo>
                    <a:pt x="4088" y="4759"/>
                    <a:pt x="3914" y="5025"/>
                    <a:pt x="3823" y="5284"/>
                  </a:cubicBezTo>
                  <a:cubicBezTo>
                    <a:pt x="3795" y="5402"/>
                    <a:pt x="3823" y="5486"/>
                    <a:pt x="3886" y="5514"/>
                  </a:cubicBezTo>
                  <a:cubicBezTo>
                    <a:pt x="3969" y="5661"/>
                    <a:pt x="4172" y="5780"/>
                    <a:pt x="4291" y="5899"/>
                  </a:cubicBezTo>
                  <a:cubicBezTo>
                    <a:pt x="4369" y="5954"/>
                    <a:pt x="4459" y="6012"/>
                    <a:pt x="4551" y="6012"/>
                  </a:cubicBezTo>
                  <a:cubicBezTo>
                    <a:pt x="4599" y="6012"/>
                    <a:pt x="4648" y="5996"/>
                    <a:pt x="4697" y="5955"/>
                  </a:cubicBezTo>
                  <a:cubicBezTo>
                    <a:pt x="4816" y="5899"/>
                    <a:pt x="4906" y="5661"/>
                    <a:pt x="4990" y="5549"/>
                  </a:cubicBezTo>
                  <a:cubicBezTo>
                    <a:pt x="5340" y="4934"/>
                    <a:pt x="5780" y="4354"/>
                    <a:pt x="6039" y="3710"/>
                  </a:cubicBezTo>
                  <a:lnTo>
                    <a:pt x="6186" y="3563"/>
                  </a:lnTo>
                  <a:cubicBezTo>
                    <a:pt x="6242" y="3479"/>
                    <a:pt x="6361" y="3389"/>
                    <a:pt x="6389" y="3277"/>
                  </a:cubicBezTo>
                  <a:cubicBezTo>
                    <a:pt x="6417" y="3158"/>
                    <a:pt x="6361" y="3039"/>
                    <a:pt x="6242" y="3011"/>
                  </a:cubicBezTo>
                  <a:cubicBezTo>
                    <a:pt x="6067" y="2955"/>
                    <a:pt x="5955" y="2808"/>
                    <a:pt x="5780" y="2717"/>
                  </a:cubicBezTo>
                  <a:cubicBezTo>
                    <a:pt x="5606" y="2633"/>
                    <a:pt x="5431" y="2515"/>
                    <a:pt x="5284" y="2431"/>
                  </a:cubicBezTo>
                  <a:cubicBezTo>
                    <a:pt x="4934" y="2193"/>
                    <a:pt x="4641" y="1843"/>
                    <a:pt x="4319" y="1641"/>
                  </a:cubicBezTo>
                  <a:cubicBezTo>
                    <a:pt x="3997" y="1466"/>
                    <a:pt x="3739" y="1235"/>
                    <a:pt x="3445" y="1032"/>
                  </a:cubicBezTo>
                  <a:cubicBezTo>
                    <a:pt x="3270" y="913"/>
                    <a:pt x="3095" y="794"/>
                    <a:pt x="2949" y="655"/>
                  </a:cubicBezTo>
                  <a:cubicBezTo>
                    <a:pt x="2893" y="564"/>
                    <a:pt x="2837" y="480"/>
                    <a:pt x="2746" y="389"/>
                  </a:cubicBezTo>
                  <a:cubicBezTo>
                    <a:pt x="2718" y="361"/>
                    <a:pt x="2690" y="333"/>
                    <a:pt x="2662" y="305"/>
                  </a:cubicBezTo>
                  <a:lnTo>
                    <a:pt x="2662" y="270"/>
                  </a:lnTo>
                  <a:cubicBezTo>
                    <a:pt x="2662" y="158"/>
                    <a:pt x="2571" y="39"/>
                    <a:pt x="2459" y="11"/>
                  </a:cubicBezTo>
                  <a:cubicBezTo>
                    <a:pt x="2425" y="4"/>
                    <a:pt x="2393" y="1"/>
                    <a:pt x="23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79"/>
            <p:cNvSpPr/>
            <p:nvPr/>
          </p:nvSpPr>
          <p:spPr>
            <a:xfrm>
              <a:off x="6497337" y="4221547"/>
              <a:ext cx="59345" cy="42415"/>
            </a:xfrm>
            <a:custGeom>
              <a:rect b="b" l="l" r="r" t="t"/>
              <a:pathLst>
                <a:path extrusionOk="0" h="1864" w="2608">
                  <a:moveTo>
                    <a:pt x="2467" y="0"/>
                  </a:moveTo>
                  <a:cubicBezTo>
                    <a:pt x="2450" y="0"/>
                    <a:pt x="2434" y="8"/>
                    <a:pt x="2423" y="25"/>
                  </a:cubicBezTo>
                  <a:cubicBezTo>
                    <a:pt x="2367" y="88"/>
                    <a:pt x="2332" y="172"/>
                    <a:pt x="2276" y="235"/>
                  </a:cubicBezTo>
                  <a:cubicBezTo>
                    <a:pt x="2276" y="134"/>
                    <a:pt x="2189" y="53"/>
                    <a:pt x="2112" y="53"/>
                  </a:cubicBezTo>
                  <a:cubicBezTo>
                    <a:pt x="2099" y="53"/>
                    <a:pt x="2085" y="55"/>
                    <a:pt x="2073" y="60"/>
                  </a:cubicBezTo>
                  <a:cubicBezTo>
                    <a:pt x="1667" y="144"/>
                    <a:pt x="1346" y="466"/>
                    <a:pt x="1052" y="697"/>
                  </a:cubicBezTo>
                  <a:cubicBezTo>
                    <a:pt x="877" y="844"/>
                    <a:pt x="731" y="990"/>
                    <a:pt x="584" y="1137"/>
                  </a:cubicBezTo>
                  <a:cubicBezTo>
                    <a:pt x="409" y="1284"/>
                    <a:pt x="297" y="1459"/>
                    <a:pt x="122" y="1571"/>
                  </a:cubicBezTo>
                  <a:cubicBezTo>
                    <a:pt x="0" y="1669"/>
                    <a:pt x="61" y="1864"/>
                    <a:pt x="185" y="1864"/>
                  </a:cubicBezTo>
                  <a:cubicBezTo>
                    <a:pt x="211" y="1864"/>
                    <a:pt x="239" y="1856"/>
                    <a:pt x="269" y="1836"/>
                  </a:cubicBezTo>
                  <a:cubicBezTo>
                    <a:pt x="619" y="1634"/>
                    <a:pt x="905" y="1312"/>
                    <a:pt x="1227" y="1074"/>
                  </a:cubicBezTo>
                  <a:cubicBezTo>
                    <a:pt x="1521" y="872"/>
                    <a:pt x="1807" y="641"/>
                    <a:pt x="2073" y="438"/>
                  </a:cubicBezTo>
                  <a:lnTo>
                    <a:pt x="2073" y="438"/>
                  </a:lnTo>
                  <a:cubicBezTo>
                    <a:pt x="1954" y="550"/>
                    <a:pt x="1807" y="641"/>
                    <a:pt x="1695" y="760"/>
                  </a:cubicBezTo>
                  <a:cubicBezTo>
                    <a:pt x="1430" y="990"/>
                    <a:pt x="1171" y="1221"/>
                    <a:pt x="1024" y="1543"/>
                  </a:cubicBezTo>
                  <a:cubicBezTo>
                    <a:pt x="980" y="1636"/>
                    <a:pt x="1039" y="1746"/>
                    <a:pt x="1124" y="1746"/>
                  </a:cubicBezTo>
                  <a:cubicBezTo>
                    <a:pt x="1148" y="1746"/>
                    <a:pt x="1173" y="1737"/>
                    <a:pt x="1199" y="1718"/>
                  </a:cubicBezTo>
                  <a:cubicBezTo>
                    <a:pt x="1493" y="1543"/>
                    <a:pt x="1695" y="1249"/>
                    <a:pt x="1926" y="990"/>
                  </a:cubicBezTo>
                  <a:cubicBezTo>
                    <a:pt x="2129" y="725"/>
                    <a:pt x="2332" y="438"/>
                    <a:pt x="2542" y="172"/>
                  </a:cubicBezTo>
                  <a:cubicBezTo>
                    <a:pt x="2608" y="106"/>
                    <a:pt x="2530" y="0"/>
                    <a:pt x="246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79"/>
            <p:cNvSpPr/>
            <p:nvPr/>
          </p:nvSpPr>
          <p:spPr>
            <a:xfrm>
              <a:off x="6545532" y="4236747"/>
              <a:ext cx="34155" cy="39685"/>
            </a:xfrm>
            <a:custGeom>
              <a:rect b="b" l="l" r="r" t="t"/>
              <a:pathLst>
                <a:path extrusionOk="0" h="1744" w="1501">
                  <a:moveTo>
                    <a:pt x="1263" y="1"/>
                  </a:moveTo>
                  <a:cubicBezTo>
                    <a:pt x="1073" y="1"/>
                    <a:pt x="932" y="178"/>
                    <a:pt x="801" y="344"/>
                  </a:cubicBezTo>
                  <a:lnTo>
                    <a:pt x="801" y="344"/>
                  </a:lnTo>
                  <a:cubicBezTo>
                    <a:pt x="819" y="317"/>
                    <a:pt x="838" y="285"/>
                    <a:pt x="857" y="266"/>
                  </a:cubicBezTo>
                  <a:cubicBezTo>
                    <a:pt x="885" y="204"/>
                    <a:pt x="913" y="148"/>
                    <a:pt x="948" y="92"/>
                  </a:cubicBezTo>
                  <a:cubicBezTo>
                    <a:pt x="948" y="67"/>
                    <a:pt x="930" y="45"/>
                    <a:pt x="910" y="45"/>
                  </a:cubicBezTo>
                  <a:cubicBezTo>
                    <a:pt x="902" y="45"/>
                    <a:pt x="893" y="49"/>
                    <a:pt x="885" y="57"/>
                  </a:cubicBezTo>
                  <a:cubicBezTo>
                    <a:pt x="710" y="57"/>
                    <a:pt x="563" y="148"/>
                    <a:pt x="424" y="266"/>
                  </a:cubicBezTo>
                  <a:cubicBezTo>
                    <a:pt x="277" y="406"/>
                    <a:pt x="102" y="553"/>
                    <a:pt x="39" y="756"/>
                  </a:cubicBezTo>
                  <a:cubicBezTo>
                    <a:pt x="17" y="848"/>
                    <a:pt x="84" y="923"/>
                    <a:pt x="170" y="923"/>
                  </a:cubicBezTo>
                  <a:cubicBezTo>
                    <a:pt x="195" y="923"/>
                    <a:pt x="222" y="917"/>
                    <a:pt x="249" y="903"/>
                  </a:cubicBezTo>
                  <a:cubicBezTo>
                    <a:pt x="389" y="819"/>
                    <a:pt x="507" y="700"/>
                    <a:pt x="626" y="553"/>
                  </a:cubicBezTo>
                  <a:lnTo>
                    <a:pt x="626" y="553"/>
                  </a:lnTo>
                  <a:cubicBezTo>
                    <a:pt x="626" y="581"/>
                    <a:pt x="598" y="581"/>
                    <a:pt x="598" y="616"/>
                  </a:cubicBezTo>
                  <a:cubicBezTo>
                    <a:pt x="361" y="903"/>
                    <a:pt x="158" y="1168"/>
                    <a:pt x="39" y="1546"/>
                  </a:cubicBezTo>
                  <a:cubicBezTo>
                    <a:pt x="0" y="1666"/>
                    <a:pt x="85" y="1744"/>
                    <a:pt x="189" y="1744"/>
                  </a:cubicBezTo>
                  <a:cubicBezTo>
                    <a:pt x="236" y="1744"/>
                    <a:pt x="287" y="1728"/>
                    <a:pt x="333" y="1693"/>
                  </a:cubicBezTo>
                  <a:cubicBezTo>
                    <a:pt x="598" y="1490"/>
                    <a:pt x="801" y="1168"/>
                    <a:pt x="1032" y="903"/>
                  </a:cubicBezTo>
                  <a:cubicBezTo>
                    <a:pt x="1123" y="791"/>
                    <a:pt x="1207" y="644"/>
                    <a:pt x="1298" y="525"/>
                  </a:cubicBezTo>
                  <a:cubicBezTo>
                    <a:pt x="1381" y="378"/>
                    <a:pt x="1500" y="294"/>
                    <a:pt x="1437" y="120"/>
                  </a:cubicBezTo>
                  <a:cubicBezTo>
                    <a:pt x="1409" y="57"/>
                    <a:pt x="1354" y="1"/>
                    <a:pt x="126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79"/>
            <p:cNvSpPr/>
            <p:nvPr/>
          </p:nvSpPr>
          <p:spPr>
            <a:xfrm>
              <a:off x="6540253" y="4251402"/>
              <a:ext cx="86537" cy="79051"/>
            </a:xfrm>
            <a:custGeom>
              <a:rect b="b" l="l" r="r" t="t"/>
              <a:pathLst>
                <a:path extrusionOk="0" h="3474" w="3803">
                  <a:moveTo>
                    <a:pt x="2702" y="54"/>
                  </a:moveTo>
                  <a:cubicBezTo>
                    <a:pt x="2717" y="54"/>
                    <a:pt x="2739" y="67"/>
                    <a:pt x="2753" y="112"/>
                  </a:cubicBezTo>
                  <a:lnTo>
                    <a:pt x="2718" y="84"/>
                  </a:lnTo>
                  <a:cubicBezTo>
                    <a:pt x="2668" y="84"/>
                    <a:pt x="2678" y="54"/>
                    <a:pt x="2702" y="54"/>
                  </a:cubicBezTo>
                  <a:close/>
                  <a:moveTo>
                    <a:pt x="2606" y="0"/>
                  </a:moveTo>
                  <a:cubicBezTo>
                    <a:pt x="2516" y="0"/>
                    <a:pt x="2432" y="28"/>
                    <a:pt x="2369" y="112"/>
                  </a:cubicBezTo>
                  <a:cubicBezTo>
                    <a:pt x="2369" y="84"/>
                    <a:pt x="2341" y="84"/>
                    <a:pt x="2313" y="84"/>
                  </a:cubicBezTo>
                  <a:cubicBezTo>
                    <a:pt x="2166" y="84"/>
                    <a:pt x="2110" y="203"/>
                    <a:pt x="2110" y="322"/>
                  </a:cubicBezTo>
                  <a:cubicBezTo>
                    <a:pt x="2096" y="304"/>
                    <a:pt x="2073" y="295"/>
                    <a:pt x="2047" y="295"/>
                  </a:cubicBezTo>
                  <a:cubicBezTo>
                    <a:pt x="2021" y="295"/>
                    <a:pt x="1991" y="304"/>
                    <a:pt x="1963" y="322"/>
                  </a:cubicBezTo>
                  <a:cubicBezTo>
                    <a:pt x="1669" y="496"/>
                    <a:pt x="1411" y="699"/>
                    <a:pt x="1180" y="930"/>
                  </a:cubicBezTo>
                  <a:cubicBezTo>
                    <a:pt x="1180" y="866"/>
                    <a:pt x="1128" y="782"/>
                    <a:pt x="1050" y="782"/>
                  </a:cubicBezTo>
                  <a:cubicBezTo>
                    <a:pt x="1026" y="782"/>
                    <a:pt x="999" y="791"/>
                    <a:pt x="970" y="811"/>
                  </a:cubicBezTo>
                  <a:cubicBezTo>
                    <a:pt x="767" y="958"/>
                    <a:pt x="593" y="1105"/>
                    <a:pt x="418" y="1280"/>
                  </a:cubicBezTo>
                  <a:cubicBezTo>
                    <a:pt x="271" y="1426"/>
                    <a:pt x="68" y="1601"/>
                    <a:pt x="40" y="1804"/>
                  </a:cubicBezTo>
                  <a:cubicBezTo>
                    <a:pt x="0" y="1948"/>
                    <a:pt x="106" y="2079"/>
                    <a:pt x="223" y="2079"/>
                  </a:cubicBezTo>
                  <a:cubicBezTo>
                    <a:pt x="270" y="2079"/>
                    <a:pt x="320" y="2057"/>
                    <a:pt x="362" y="2007"/>
                  </a:cubicBezTo>
                  <a:cubicBezTo>
                    <a:pt x="446" y="1923"/>
                    <a:pt x="509" y="1832"/>
                    <a:pt x="593" y="1748"/>
                  </a:cubicBezTo>
                  <a:cubicBezTo>
                    <a:pt x="610" y="1783"/>
                    <a:pt x="662" y="1807"/>
                    <a:pt x="712" y="1807"/>
                  </a:cubicBezTo>
                  <a:cubicBezTo>
                    <a:pt x="743" y="1807"/>
                    <a:pt x="774" y="1797"/>
                    <a:pt x="795" y="1776"/>
                  </a:cubicBezTo>
                  <a:cubicBezTo>
                    <a:pt x="1145" y="1482"/>
                    <a:pt x="1495" y="1224"/>
                    <a:pt x="1816" y="930"/>
                  </a:cubicBezTo>
                  <a:lnTo>
                    <a:pt x="1816" y="930"/>
                  </a:lnTo>
                  <a:cubicBezTo>
                    <a:pt x="1669" y="1077"/>
                    <a:pt x="1558" y="1224"/>
                    <a:pt x="1411" y="1371"/>
                  </a:cubicBezTo>
                  <a:cubicBezTo>
                    <a:pt x="1236" y="1573"/>
                    <a:pt x="1089" y="1776"/>
                    <a:pt x="914" y="2007"/>
                  </a:cubicBezTo>
                  <a:cubicBezTo>
                    <a:pt x="866" y="2061"/>
                    <a:pt x="943" y="2131"/>
                    <a:pt x="1005" y="2131"/>
                  </a:cubicBezTo>
                  <a:cubicBezTo>
                    <a:pt x="1015" y="2131"/>
                    <a:pt x="1025" y="2130"/>
                    <a:pt x="1033" y="2126"/>
                  </a:cubicBezTo>
                  <a:cubicBezTo>
                    <a:pt x="1050" y="2160"/>
                    <a:pt x="1089" y="2184"/>
                    <a:pt x="1131" y="2184"/>
                  </a:cubicBezTo>
                  <a:cubicBezTo>
                    <a:pt x="1157" y="2184"/>
                    <a:pt x="1184" y="2175"/>
                    <a:pt x="1208" y="2154"/>
                  </a:cubicBezTo>
                  <a:cubicBezTo>
                    <a:pt x="1669" y="1776"/>
                    <a:pt x="2194" y="1426"/>
                    <a:pt x="2606" y="986"/>
                  </a:cubicBezTo>
                  <a:cubicBezTo>
                    <a:pt x="2739" y="880"/>
                    <a:pt x="2634" y="733"/>
                    <a:pt x="2499" y="733"/>
                  </a:cubicBezTo>
                  <a:cubicBezTo>
                    <a:pt x="2456" y="733"/>
                    <a:pt x="2411" y="748"/>
                    <a:pt x="2369" y="783"/>
                  </a:cubicBezTo>
                  <a:cubicBezTo>
                    <a:pt x="2138" y="986"/>
                    <a:pt x="1879" y="1196"/>
                    <a:pt x="1613" y="1426"/>
                  </a:cubicBezTo>
                  <a:cubicBezTo>
                    <a:pt x="1788" y="1224"/>
                    <a:pt x="1963" y="986"/>
                    <a:pt x="2138" y="755"/>
                  </a:cubicBezTo>
                  <a:cubicBezTo>
                    <a:pt x="2166" y="727"/>
                    <a:pt x="2138" y="671"/>
                    <a:pt x="2110" y="671"/>
                  </a:cubicBezTo>
                  <a:cubicBezTo>
                    <a:pt x="2138" y="636"/>
                    <a:pt x="2166" y="636"/>
                    <a:pt x="2166" y="608"/>
                  </a:cubicBezTo>
                  <a:cubicBezTo>
                    <a:pt x="2229" y="580"/>
                    <a:pt x="2229" y="524"/>
                    <a:pt x="2229" y="462"/>
                  </a:cubicBezTo>
                  <a:cubicBezTo>
                    <a:pt x="2257" y="496"/>
                    <a:pt x="2285" y="496"/>
                    <a:pt x="2313" y="496"/>
                  </a:cubicBezTo>
                  <a:cubicBezTo>
                    <a:pt x="2404" y="496"/>
                    <a:pt x="2460" y="462"/>
                    <a:pt x="2488" y="406"/>
                  </a:cubicBezTo>
                  <a:cubicBezTo>
                    <a:pt x="2578" y="462"/>
                    <a:pt x="2690" y="496"/>
                    <a:pt x="2781" y="552"/>
                  </a:cubicBezTo>
                  <a:cubicBezTo>
                    <a:pt x="2865" y="636"/>
                    <a:pt x="2928" y="727"/>
                    <a:pt x="2984" y="783"/>
                  </a:cubicBezTo>
                  <a:cubicBezTo>
                    <a:pt x="3015" y="833"/>
                    <a:pt x="3064" y="855"/>
                    <a:pt x="3107" y="855"/>
                  </a:cubicBezTo>
                  <a:cubicBezTo>
                    <a:pt x="3143" y="855"/>
                    <a:pt x="3174" y="840"/>
                    <a:pt x="3187" y="811"/>
                  </a:cubicBezTo>
                  <a:cubicBezTo>
                    <a:pt x="3243" y="846"/>
                    <a:pt x="3306" y="874"/>
                    <a:pt x="3362" y="930"/>
                  </a:cubicBezTo>
                  <a:cubicBezTo>
                    <a:pt x="3243" y="1021"/>
                    <a:pt x="3131" y="1161"/>
                    <a:pt x="3012" y="1308"/>
                  </a:cubicBezTo>
                  <a:cubicBezTo>
                    <a:pt x="2837" y="1545"/>
                    <a:pt x="2781" y="1776"/>
                    <a:pt x="2662" y="2070"/>
                  </a:cubicBezTo>
                  <a:lnTo>
                    <a:pt x="2662" y="2154"/>
                  </a:lnTo>
                  <a:cubicBezTo>
                    <a:pt x="2578" y="2301"/>
                    <a:pt x="2460" y="2503"/>
                    <a:pt x="2369" y="2678"/>
                  </a:cubicBezTo>
                  <a:cubicBezTo>
                    <a:pt x="2285" y="2825"/>
                    <a:pt x="2257" y="2972"/>
                    <a:pt x="2194" y="3119"/>
                  </a:cubicBezTo>
                  <a:lnTo>
                    <a:pt x="2166" y="3119"/>
                  </a:lnTo>
                  <a:cubicBezTo>
                    <a:pt x="2054" y="3119"/>
                    <a:pt x="2054" y="3293"/>
                    <a:pt x="2138" y="3321"/>
                  </a:cubicBezTo>
                  <a:cubicBezTo>
                    <a:pt x="2113" y="3395"/>
                    <a:pt x="2174" y="3473"/>
                    <a:pt x="2251" y="3473"/>
                  </a:cubicBezTo>
                  <a:cubicBezTo>
                    <a:pt x="2262" y="3473"/>
                    <a:pt x="2273" y="3472"/>
                    <a:pt x="2285" y="3468"/>
                  </a:cubicBezTo>
                  <a:cubicBezTo>
                    <a:pt x="2488" y="3433"/>
                    <a:pt x="2543" y="3203"/>
                    <a:pt x="2634" y="3028"/>
                  </a:cubicBezTo>
                  <a:cubicBezTo>
                    <a:pt x="2753" y="2825"/>
                    <a:pt x="2928" y="2622"/>
                    <a:pt x="3068" y="2419"/>
                  </a:cubicBezTo>
                  <a:cubicBezTo>
                    <a:pt x="3215" y="2210"/>
                    <a:pt x="3334" y="1979"/>
                    <a:pt x="3452" y="1776"/>
                  </a:cubicBezTo>
                  <a:cubicBezTo>
                    <a:pt x="3564" y="1573"/>
                    <a:pt x="3711" y="1336"/>
                    <a:pt x="3767" y="1105"/>
                  </a:cubicBezTo>
                  <a:cubicBezTo>
                    <a:pt x="3802" y="1049"/>
                    <a:pt x="3767" y="1021"/>
                    <a:pt x="3739" y="986"/>
                  </a:cubicBezTo>
                  <a:lnTo>
                    <a:pt x="3739" y="930"/>
                  </a:lnTo>
                  <a:cubicBezTo>
                    <a:pt x="3739" y="846"/>
                    <a:pt x="3655" y="783"/>
                    <a:pt x="3592" y="783"/>
                  </a:cubicBezTo>
                  <a:cubicBezTo>
                    <a:pt x="3592" y="462"/>
                    <a:pt x="3362" y="287"/>
                    <a:pt x="3103" y="203"/>
                  </a:cubicBezTo>
                  <a:cubicBezTo>
                    <a:pt x="3012" y="175"/>
                    <a:pt x="2956" y="175"/>
                    <a:pt x="2893" y="147"/>
                  </a:cubicBezTo>
                  <a:lnTo>
                    <a:pt x="2865" y="147"/>
                  </a:lnTo>
                  <a:cubicBezTo>
                    <a:pt x="2781" y="84"/>
                    <a:pt x="2690" y="28"/>
                    <a:pt x="260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79"/>
            <p:cNvSpPr/>
            <p:nvPr/>
          </p:nvSpPr>
          <p:spPr>
            <a:xfrm>
              <a:off x="6572338" y="4325060"/>
              <a:ext cx="16566" cy="11537"/>
            </a:xfrm>
            <a:custGeom>
              <a:rect b="b" l="l" r="r" t="t"/>
              <a:pathLst>
                <a:path extrusionOk="0" h="507" w="728">
                  <a:moveTo>
                    <a:pt x="147" y="0"/>
                  </a:moveTo>
                  <a:cubicBezTo>
                    <a:pt x="125" y="0"/>
                    <a:pt x="102" y="7"/>
                    <a:pt x="85" y="21"/>
                  </a:cubicBezTo>
                  <a:cubicBezTo>
                    <a:pt x="1" y="56"/>
                    <a:pt x="1" y="140"/>
                    <a:pt x="29" y="231"/>
                  </a:cubicBezTo>
                  <a:cubicBezTo>
                    <a:pt x="57" y="315"/>
                    <a:pt x="120" y="371"/>
                    <a:pt x="176" y="434"/>
                  </a:cubicBezTo>
                  <a:cubicBezTo>
                    <a:pt x="269" y="487"/>
                    <a:pt x="362" y="507"/>
                    <a:pt x="462" y="507"/>
                  </a:cubicBezTo>
                  <a:cubicBezTo>
                    <a:pt x="520" y="507"/>
                    <a:pt x="580" y="500"/>
                    <a:pt x="644" y="490"/>
                  </a:cubicBezTo>
                  <a:cubicBezTo>
                    <a:pt x="728" y="490"/>
                    <a:pt x="728" y="371"/>
                    <a:pt x="700" y="315"/>
                  </a:cubicBezTo>
                  <a:cubicBezTo>
                    <a:pt x="609" y="231"/>
                    <a:pt x="525" y="168"/>
                    <a:pt x="406" y="140"/>
                  </a:cubicBezTo>
                  <a:cubicBezTo>
                    <a:pt x="378" y="112"/>
                    <a:pt x="322" y="112"/>
                    <a:pt x="294" y="84"/>
                  </a:cubicBezTo>
                  <a:cubicBezTo>
                    <a:pt x="294" y="56"/>
                    <a:pt x="259" y="21"/>
                    <a:pt x="231" y="21"/>
                  </a:cubicBezTo>
                  <a:lnTo>
                    <a:pt x="203" y="21"/>
                  </a:lnTo>
                  <a:cubicBezTo>
                    <a:pt x="190" y="7"/>
                    <a:pt x="169" y="0"/>
                    <a:pt x="14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79"/>
            <p:cNvSpPr/>
            <p:nvPr/>
          </p:nvSpPr>
          <p:spPr>
            <a:xfrm>
              <a:off x="6421813" y="4131392"/>
              <a:ext cx="34565" cy="32562"/>
            </a:xfrm>
            <a:custGeom>
              <a:rect b="b" l="l" r="r" t="t"/>
              <a:pathLst>
                <a:path extrusionOk="0" h="1431" w="1519">
                  <a:moveTo>
                    <a:pt x="882" y="1"/>
                  </a:moveTo>
                  <a:cubicBezTo>
                    <a:pt x="570" y="1"/>
                    <a:pt x="266" y="301"/>
                    <a:pt x="148" y="582"/>
                  </a:cubicBezTo>
                  <a:cubicBezTo>
                    <a:pt x="1" y="904"/>
                    <a:pt x="92" y="1365"/>
                    <a:pt x="525" y="1428"/>
                  </a:cubicBezTo>
                  <a:cubicBezTo>
                    <a:pt x="543" y="1429"/>
                    <a:pt x="561" y="1430"/>
                    <a:pt x="580" y="1430"/>
                  </a:cubicBezTo>
                  <a:cubicBezTo>
                    <a:pt x="979" y="1430"/>
                    <a:pt x="1492" y="1142"/>
                    <a:pt x="1518" y="701"/>
                  </a:cubicBezTo>
                  <a:cubicBezTo>
                    <a:pt x="1518" y="554"/>
                    <a:pt x="1455" y="407"/>
                    <a:pt x="1371" y="288"/>
                  </a:cubicBezTo>
                  <a:cubicBezTo>
                    <a:pt x="1315" y="205"/>
                    <a:pt x="1225" y="114"/>
                    <a:pt x="1106" y="58"/>
                  </a:cubicBezTo>
                  <a:cubicBezTo>
                    <a:pt x="1032" y="18"/>
                    <a:pt x="957" y="1"/>
                    <a:pt x="88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79"/>
            <p:cNvSpPr/>
            <p:nvPr/>
          </p:nvSpPr>
          <p:spPr>
            <a:xfrm>
              <a:off x="6402039" y="4129822"/>
              <a:ext cx="17908" cy="16475"/>
            </a:xfrm>
            <a:custGeom>
              <a:rect b="b" l="l" r="r" t="t"/>
              <a:pathLst>
                <a:path extrusionOk="0" h="724" w="787">
                  <a:moveTo>
                    <a:pt x="464" y="1"/>
                  </a:moveTo>
                  <a:cubicBezTo>
                    <a:pt x="443" y="1"/>
                    <a:pt x="422" y="3"/>
                    <a:pt x="401" y="8"/>
                  </a:cubicBezTo>
                  <a:cubicBezTo>
                    <a:pt x="401" y="36"/>
                    <a:pt x="373" y="36"/>
                    <a:pt x="373" y="36"/>
                  </a:cubicBezTo>
                  <a:cubicBezTo>
                    <a:pt x="290" y="36"/>
                    <a:pt x="227" y="71"/>
                    <a:pt x="171" y="127"/>
                  </a:cubicBezTo>
                  <a:cubicBezTo>
                    <a:pt x="143" y="155"/>
                    <a:pt x="115" y="211"/>
                    <a:pt x="87" y="246"/>
                  </a:cubicBezTo>
                  <a:cubicBezTo>
                    <a:pt x="52" y="302"/>
                    <a:pt x="24" y="385"/>
                    <a:pt x="24" y="448"/>
                  </a:cubicBezTo>
                  <a:cubicBezTo>
                    <a:pt x="1" y="614"/>
                    <a:pt x="151" y="724"/>
                    <a:pt x="302" y="724"/>
                  </a:cubicBezTo>
                  <a:cubicBezTo>
                    <a:pt x="336" y="724"/>
                    <a:pt x="370" y="719"/>
                    <a:pt x="401" y="707"/>
                  </a:cubicBezTo>
                  <a:cubicBezTo>
                    <a:pt x="492" y="679"/>
                    <a:pt x="548" y="651"/>
                    <a:pt x="611" y="595"/>
                  </a:cubicBezTo>
                  <a:lnTo>
                    <a:pt x="639" y="560"/>
                  </a:lnTo>
                  <a:cubicBezTo>
                    <a:pt x="639" y="560"/>
                    <a:pt x="675" y="524"/>
                    <a:pt x="661" y="524"/>
                  </a:cubicBezTo>
                  <a:cubicBezTo>
                    <a:pt x="657" y="524"/>
                    <a:pt x="650" y="527"/>
                    <a:pt x="639" y="532"/>
                  </a:cubicBezTo>
                  <a:cubicBezTo>
                    <a:pt x="667" y="504"/>
                    <a:pt x="695" y="476"/>
                    <a:pt x="723" y="448"/>
                  </a:cubicBezTo>
                  <a:cubicBezTo>
                    <a:pt x="751" y="357"/>
                    <a:pt x="786" y="246"/>
                    <a:pt x="723" y="155"/>
                  </a:cubicBezTo>
                  <a:cubicBezTo>
                    <a:pt x="677" y="56"/>
                    <a:pt x="568" y="1"/>
                    <a:pt x="4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79"/>
            <p:cNvSpPr/>
            <p:nvPr/>
          </p:nvSpPr>
          <p:spPr>
            <a:xfrm>
              <a:off x="6306468" y="4240889"/>
              <a:ext cx="33109" cy="30879"/>
            </a:xfrm>
            <a:custGeom>
              <a:rect b="b" l="l" r="r" t="t"/>
              <a:pathLst>
                <a:path extrusionOk="0" h="1357" w="1455">
                  <a:moveTo>
                    <a:pt x="713" y="1"/>
                  </a:moveTo>
                  <a:cubicBezTo>
                    <a:pt x="657" y="1"/>
                    <a:pt x="603" y="8"/>
                    <a:pt x="553" y="22"/>
                  </a:cubicBezTo>
                  <a:cubicBezTo>
                    <a:pt x="525" y="22"/>
                    <a:pt x="469" y="49"/>
                    <a:pt x="406" y="84"/>
                  </a:cubicBezTo>
                  <a:cubicBezTo>
                    <a:pt x="378" y="112"/>
                    <a:pt x="350" y="140"/>
                    <a:pt x="322" y="168"/>
                  </a:cubicBezTo>
                  <a:cubicBezTo>
                    <a:pt x="294" y="196"/>
                    <a:pt x="266" y="224"/>
                    <a:pt x="231" y="259"/>
                  </a:cubicBezTo>
                  <a:cubicBezTo>
                    <a:pt x="203" y="315"/>
                    <a:pt x="175" y="343"/>
                    <a:pt x="175" y="343"/>
                  </a:cubicBezTo>
                  <a:cubicBezTo>
                    <a:pt x="147" y="399"/>
                    <a:pt x="119" y="462"/>
                    <a:pt x="91" y="518"/>
                  </a:cubicBezTo>
                  <a:cubicBezTo>
                    <a:pt x="91" y="574"/>
                    <a:pt x="56" y="637"/>
                    <a:pt x="56" y="693"/>
                  </a:cubicBezTo>
                  <a:cubicBezTo>
                    <a:pt x="0" y="896"/>
                    <a:pt x="28" y="1098"/>
                    <a:pt x="203" y="1217"/>
                  </a:cubicBezTo>
                  <a:cubicBezTo>
                    <a:pt x="313" y="1327"/>
                    <a:pt x="434" y="1357"/>
                    <a:pt x="568" y="1357"/>
                  </a:cubicBezTo>
                  <a:cubicBezTo>
                    <a:pt x="647" y="1357"/>
                    <a:pt x="730" y="1346"/>
                    <a:pt x="819" y="1336"/>
                  </a:cubicBezTo>
                  <a:cubicBezTo>
                    <a:pt x="993" y="1308"/>
                    <a:pt x="1168" y="1189"/>
                    <a:pt x="1252" y="1014"/>
                  </a:cubicBezTo>
                  <a:cubicBezTo>
                    <a:pt x="1280" y="986"/>
                    <a:pt x="1343" y="924"/>
                    <a:pt x="1371" y="868"/>
                  </a:cubicBezTo>
                  <a:cubicBezTo>
                    <a:pt x="1427" y="812"/>
                    <a:pt x="1455" y="721"/>
                    <a:pt x="1455" y="637"/>
                  </a:cubicBezTo>
                  <a:cubicBezTo>
                    <a:pt x="1455" y="609"/>
                    <a:pt x="1427" y="574"/>
                    <a:pt x="1427" y="546"/>
                  </a:cubicBezTo>
                  <a:cubicBezTo>
                    <a:pt x="1427" y="490"/>
                    <a:pt x="1399" y="399"/>
                    <a:pt x="1399" y="371"/>
                  </a:cubicBezTo>
                  <a:cubicBezTo>
                    <a:pt x="1376" y="249"/>
                    <a:pt x="1289" y="189"/>
                    <a:pt x="1212" y="189"/>
                  </a:cubicBezTo>
                  <a:cubicBezTo>
                    <a:pt x="1197" y="189"/>
                    <a:pt x="1182" y="192"/>
                    <a:pt x="1168" y="196"/>
                  </a:cubicBezTo>
                  <a:cubicBezTo>
                    <a:pt x="1058" y="65"/>
                    <a:pt x="880" y="1"/>
                    <a:pt x="7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79"/>
            <p:cNvSpPr/>
            <p:nvPr/>
          </p:nvSpPr>
          <p:spPr>
            <a:xfrm>
              <a:off x="6301849" y="4280255"/>
              <a:ext cx="18636" cy="16816"/>
            </a:xfrm>
            <a:custGeom>
              <a:rect b="b" l="l" r="r" t="t"/>
              <a:pathLst>
                <a:path extrusionOk="0" h="739" w="819">
                  <a:moveTo>
                    <a:pt x="512" y="1"/>
                  </a:moveTo>
                  <a:cubicBezTo>
                    <a:pt x="448" y="1"/>
                    <a:pt x="384" y="21"/>
                    <a:pt x="322" y="68"/>
                  </a:cubicBezTo>
                  <a:cubicBezTo>
                    <a:pt x="259" y="68"/>
                    <a:pt x="203" y="103"/>
                    <a:pt x="148" y="130"/>
                  </a:cubicBezTo>
                  <a:cubicBezTo>
                    <a:pt x="85" y="186"/>
                    <a:pt x="1" y="277"/>
                    <a:pt x="29" y="389"/>
                  </a:cubicBezTo>
                  <a:cubicBezTo>
                    <a:pt x="29" y="480"/>
                    <a:pt x="85" y="592"/>
                    <a:pt x="175" y="627"/>
                  </a:cubicBezTo>
                  <a:cubicBezTo>
                    <a:pt x="231" y="711"/>
                    <a:pt x="322" y="739"/>
                    <a:pt x="434" y="739"/>
                  </a:cubicBezTo>
                  <a:lnTo>
                    <a:pt x="497" y="739"/>
                  </a:lnTo>
                  <a:cubicBezTo>
                    <a:pt x="553" y="739"/>
                    <a:pt x="581" y="711"/>
                    <a:pt x="609" y="683"/>
                  </a:cubicBezTo>
                  <a:cubicBezTo>
                    <a:pt x="672" y="655"/>
                    <a:pt x="728" y="592"/>
                    <a:pt x="756" y="536"/>
                  </a:cubicBezTo>
                  <a:cubicBezTo>
                    <a:pt x="819" y="480"/>
                    <a:pt x="819" y="417"/>
                    <a:pt x="819" y="333"/>
                  </a:cubicBezTo>
                  <a:cubicBezTo>
                    <a:pt x="819" y="214"/>
                    <a:pt x="784" y="103"/>
                    <a:pt x="672" y="40"/>
                  </a:cubicBezTo>
                  <a:cubicBezTo>
                    <a:pt x="619" y="14"/>
                    <a:pt x="565" y="1"/>
                    <a:pt x="5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79"/>
            <p:cNvSpPr/>
            <p:nvPr/>
          </p:nvSpPr>
          <p:spPr>
            <a:xfrm>
              <a:off x="6476243" y="4192739"/>
              <a:ext cx="30264" cy="25645"/>
            </a:xfrm>
            <a:custGeom>
              <a:rect b="b" l="l" r="r" t="t"/>
              <a:pathLst>
                <a:path extrusionOk="0" h="1127" w="1330">
                  <a:moveTo>
                    <a:pt x="902" y="0"/>
                  </a:moveTo>
                  <a:cubicBezTo>
                    <a:pt x="882" y="0"/>
                    <a:pt x="863" y="4"/>
                    <a:pt x="846" y="12"/>
                  </a:cubicBezTo>
                  <a:lnTo>
                    <a:pt x="755" y="12"/>
                  </a:lnTo>
                  <a:cubicBezTo>
                    <a:pt x="322" y="40"/>
                    <a:pt x="0" y="655"/>
                    <a:pt x="350" y="1005"/>
                  </a:cubicBezTo>
                  <a:cubicBezTo>
                    <a:pt x="436" y="1091"/>
                    <a:pt x="534" y="1127"/>
                    <a:pt x="633" y="1127"/>
                  </a:cubicBezTo>
                  <a:cubicBezTo>
                    <a:pt x="971" y="1127"/>
                    <a:pt x="1330" y="708"/>
                    <a:pt x="1308" y="389"/>
                  </a:cubicBezTo>
                  <a:cubicBezTo>
                    <a:pt x="1308" y="215"/>
                    <a:pt x="1196" y="103"/>
                    <a:pt x="1049" y="40"/>
                  </a:cubicBezTo>
                  <a:cubicBezTo>
                    <a:pt x="1005" y="20"/>
                    <a:pt x="950" y="0"/>
                    <a:pt x="9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79"/>
            <p:cNvSpPr/>
            <p:nvPr/>
          </p:nvSpPr>
          <p:spPr>
            <a:xfrm>
              <a:off x="6289925" y="4467347"/>
              <a:ext cx="42506" cy="41209"/>
            </a:xfrm>
            <a:custGeom>
              <a:rect b="b" l="l" r="r" t="t"/>
              <a:pathLst>
                <a:path extrusionOk="0" h="1811" w="1868">
                  <a:moveTo>
                    <a:pt x="1083" y="0"/>
                  </a:moveTo>
                  <a:cubicBezTo>
                    <a:pt x="1053" y="0"/>
                    <a:pt x="1022" y="2"/>
                    <a:pt x="993" y="6"/>
                  </a:cubicBezTo>
                  <a:cubicBezTo>
                    <a:pt x="846" y="34"/>
                    <a:pt x="699" y="125"/>
                    <a:pt x="609" y="236"/>
                  </a:cubicBezTo>
                  <a:cubicBezTo>
                    <a:pt x="434" y="327"/>
                    <a:pt x="294" y="502"/>
                    <a:pt x="203" y="649"/>
                  </a:cubicBezTo>
                  <a:cubicBezTo>
                    <a:pt x="147" y="761"/>
                    <a:pt x="84" y="852"/>
                    <a:pt x="84" y="971"/>
                  </a:cubicBezTo>
                  <a:cubicBezTo>
                    <a:pt x="0" y="1145"/>
                    <a:pt x="0" y="1320"/>
                    <a:pt x="119" y="1495"/>
                  </a:cubicBezTo>
                  <a:cubicBezTo>
                    <a:pt x="271" y="1710"/>
                    <a:pt x="522" y="1811"/>
                    <a:pt x="777" y="1811"/>
                  </a:cubicBezTo>
                  <a:cubicBezTo>
                    <a:pt x="1004" y="1811"/>
                    <a:pt x="1234" y="1730"/>
                    <a:pt x="1399" y="1579"/>
                  </a:cubicBezTo>
                  <a:cubicBezTo>
                    <a:pt x="1411" y="1581"/>
                    <a:pt x="1424" y="1582"/>
                    <a:pt x="1436" y="1582"/>
                  </a:cubicBezTo>
                  <a:cubicBezTo>
                    <a:pt x="1590" y="1582"/>
                    <a:pt x="1696" y="1422"/>
                    <a:pt x="1748" y="1285"/>
                  </a:cubicBezTo>
                  <a:cubicBezTo>
                    <a:pt x="1804" y="1201"/>
                    <a:pt x="1832" y="1110"/>
                    <a:pt x="1832" y="1027"/>
                  </a:cubicBezTo>
                  <a:cubicBezTo>
                    <a:pt x="1867" y="880"/>
                    <a:pt x="1804" y="761"/>
                    <a:pt x="1776" y="621"/>
                  </a:cubicBezTo>
                  <a:cubicBezTo>
                    <a:pt x="1776" y="621"/>
                    <a:pt x="1776" y="586"/>
                    <a:pt x="1748" y="586"/>
                  </a:cubicBezTo>
                  <a:cubicBezTo>
                    <a:pt x="1748" y="474"/>
                    <a:pt x="1720" y="355"/>
                    <a:pt x="1657" y="236"/>
                  </a:cubicBezTo>
                  <a:cubicBezTo>
                    <a:pt x="1535" y="84"/>
                    <a:pt x="1296" y="0"/>
                    <a:pt x="108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79"/>
            <p:cNvSpPr/>
            <p:nvPr/>
          </p:nvSpPr>
          <p:spPr>
            <a:xfrm>
              <a:off x="6338280" y="4461112"/>
              <a:ext cx="18022" cy="17043"/>
            </a:xfrm>
            <a:custGeom>
              <a:rect b="b" l="l" r="r" t="t"/>
              <a:pathLst>
                <a:path extrusionOk="0" h="749" w="792">
                  <a:moveTo>
                    <a:pt x="370" y="1"/>
                  </a:moveTo>
                  <a:cubicBezTo>
                    <a:pt x="280" y="1"/>
                    <a:pt x="191" y="34"/>
                    <a:pt x="120" y="105"/>
                  </a:cubicBezTo>
                  <a:cubicBezTo>
                    <a:pt x="1" y="224"/>
                    <a:pt x="29" y="371"/>
                    <a:pt x="92" y="510"/>
                  </a:cubicBezTo>
                  <a:cubicBezTo>
                    <a:pt x="120" y="573"/>
                    <a:pt x="148" y="601"/>
                    <a:pt x="176" y="629"/>
                  </a:cubicBezTo>
                  <a:lnTo>
                    <a:pt x="176" y="657"/>
                  </a:lnTo>
                  <a:cubicBezTo>
                    <a:pt x="232" y="720"/>
                    <a:pt x="323" y="748"/>
                    <a:pt x="379" y="748"/>
                  </a:cubicBezTo>
                  <a:cubicBezTo>
                    <a:pt x="469" y="748"/>
                    <a:pt x="581" y="720"/>
                    <a:pt x="644" y="657"/>
                  </a:cubicBezTo>
                  <a:cubicBezTo>
                    <a:pt x="756" y="545"/>
                    <a:pt x="791" y="308"/>
                    <a:pt x="700" y="196"/>
                  </a:cubicBezTo>
                  <a:cubicBezTo>
                    <a:pt x="630" y="71"/>
                    <a:pt x="500" y="1"/>
                    <a:pt x="3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79"/>
            <p:cNvSpPr/>
            <p:nvPr/>
          </p:nvSpPr>
          <p:spPr>
            <a:xfrm>
              <a:off x="6631364" y="4320463"/>
              <a:ext cx="29149" cy="28193"/>
            </a:xfrm>
            <a:custGeom>
              <a:rect b="b" l="l" r="r" t="t"/>
              <a:pathLst>
                <a:path extrusionOk="0" h="1239" w="1281">
                  <a:moveTo>
                    <a:pt x="705" y="0"/>
                  </a:moveTo>
                  <a:cubicBezTo>
                    <a:pt x="618" y="0"/>
                    <a:pt x="535" y="39"/>
                    <a:pt x="462" y="112"/>
                  </a:cubicBezTo>
                  <a:cubicBezTo>
                    <a:pt x="434" y="112"/>
                    <a:pt x="406" y="140"/>
                    <a:pt x="378" y="140"/>
                  </a:cubicBezTo>
                  <a:cubicBezTo>
                    <a:pt x="260" y="195"/>
                    <a:pt x="176" y="286"/>
                    <a:pt x="113" y="398"/>
                  </a:cubicBezTo>
                  <a:cubicBezTo>
                    <a:pt x="29" y="489"/>
                    <a:pt x="1" y="573"/>
                    <a:pt x="1" y="692"/>
                  </a:cubicBezTo>
                  <a:cubicBezTo>
                    <a:pt x="1" y="839"/>
                    <a:pt x="1" y="986"/>
                    <a:pt x="148" y="1098"/>
                  </a:cubicBezTo>
                  <a:cubicBezTo>
                    <a:pt x="232" y="1160"/>
                    <a:pt x="323" y="1160"/>
                    <a:pt x="406" y="1160"/>
                  </a:cubicBezTo>
                  <a:cubicBezTo>
                    <a:pt x="378" y="1160"/>
                    <a:pt x="434" y="1188"/>
                    <a:pt x="434" y="1188"/>
                  </a:cubicBezTo>
                  <a:cubicBezTo>
                    <a:pt x="497" y="1188"/>
                    <a:pt x="525" y="1216"/>
                    <a:pt x="553" y="1216"/>
                  </a:cubicBezTo>
                  <a:cubicBezTo>
                    <a:pt x="600" y="1231"/>
                    <a:pt x="646" y="1238"/>
                    <a:pt x="692" y="1238"/>
                  </a:cubicBezTo>
                  <a:cubicBezTo>
                    <a:pt x="819" y="1238"/>
                    <a:pt x="942" y="1185"/>
                    <a:pt x="1050" y="1098"/>
                  </a:cubicBezTo>
                  <a:cubicBezTo>
                    <a:pt x="1280" y="923"/>
                    <a:pt x="1280" y="489"/>
                    <a:pt x="1106" y="286"/>
                  </a:cubicBezTo>
                  <a:cubicBezTo>
                    <a:pt x="1022" y="195"/>
                    <a:pt x="959" y="112"/>
                    <a:pt x="875" y="49"/>
                  </a:cubicBezTo>
                  <a:cubicBezTo>
                    <a:pt x="818" y="16"/>
                    <a:pt x="761" y="0"/>
                    <a:pt x="70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79"/>
            <p:cNvSpPr/>
            <p:nvPr/>
          </p:nvSpPr>
          <p:spPr>
            <a:xfrm>
              <a:off x="6649204" y="4294204"/>
              <a:ext cx="15929" cy="15815"/>
            </a:xfrm>
            <a:custGeom>
              <a:rect b="b" l="l" r="r" t="t"/>
              <a:pathLst>
                <a:path extrusionOk="0" h="695" w="700">
                  <a:moveTo>
                    <a:pt x="429" y="0"/>
                  </a:moveTo>
                  <a:cubicBezTo>
                    <a:pt x="401" y="0"/>
                    <a:pt x="373" y="5"/>
                    <a:pt x="350" y="14"/>
                  </a:cubicBezTo>
                  <a:cubicBezTo>
                    <a:pt x="203" y="42"/>
                    <a:pt x="91" y="189"/>
                    <a:pt x="28" y="329"/>
                  </a:cubicBezTo>
                  <a:cubicBezTo>
                    <a:pt x="0" y="420"/>
                    <a:pt x="28" y="538"/>
                    <a:pt x="119" y="622"/>
                  </a:cubicBezTo>
                  <a:cubicBezTo>
                    <a:pt x="165" y="672"/>
                    <a:pt x="229" y="694"/>
                    <a:pt x="298" y="694"/>
                  </a:cubicBezTo>
                  <a:cubicBezTo>
                    <a:pt x="355" y="694"/>
                    <a:pt x="415" y="679"/>
                    <a:pt x="469" y="650"/>
                  </a:cubicBezTo>
                  <a:cubicBezTo>
                    <a:pt x="615" y="566"/>
                    <a:pt x="699" y="392"/>
                    <a:pt x="643" y="245"/>
                  </a:cubicBezTo>
                  <a:cubicBezTo>
                    <a:pt x="643" y="189"/>
                    <a:pt x="643" y="154"/>
                    <a:pt x="615" y="98"/>
                  </a:cubicBezTo>
                  <a:cubicBezTo>
                    <a:pt x="595" y="36"/>
                    <a:pt x="509" y="0"/>
                    <a:pt x="4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79"/>
            <p:cNvSpPr/>
            <p:nvPr/>
          </p:nvSpPr>
          <p:spPr>
            <a:xfrm>
              <a:off x="6653800" y="4191237"/>
              <a:ext cx="15951" cy="18158"/>
            </a:xfrm>
            <a:custGeom>
              <a:rect b="b" l="l" r="r" t="t"/>
              <a:pathLst>
                <a:path extrusionOk="0" h="798" w="701">
                  <a:moveTo>
                    <a:pt x="437" y="1"/>
                  </a:moveTo>
                  <a:cubicBezTo>
                    <a:pt x="412" y="1"/>
                    <a:pt x="382" y="8"/>
                    <a:pt x="350" y="22"/>
                  </a:cubicBezTo>
                  <a:lnTo>
                    <a:pt x="294" y="22"/>
                  </a:lnTo>
                  <a:cubicBezTo>
                    <a:pt x="211" y="50"/>
                    <a:pt x="120" y="134"/>
                    <a:pt x="64" y="225"/>
                  </a:cubicBezTo>
                  <a:cubicBezTo>
                    <a:pt x="36" y="281"/>
                    <a:pt x="1" y="372"/>
                    <a:pt x="1" y="455"/>
                  </a:cubicBezTo>
                  <a:lnTo>
                    <a:pt x="1" y="546"/>
                  </a:lnTo>
                  <a:lnTo>
                    <a:pt x="36" y="574"/>
                  </a:lnTo>
                  <a:cubicBezTo>
                    <a:pt x="64" y="658"/>
                    <a:pt x="92" y="721"/>
                    <a:pt x="176" y="749"/>
                  </a:cubicBezTo>
                  <a:cubicBezTo>
                    <a:pt x="226" y="783"/>
                    <a:pt x="279" y="798"/>
                    <a:pt x="330" y="798"/>
                  </a:cubicBezTo>
                  <a:cubicBezTo>
                    <a:pt x="460" y="798"/>
                    <a:pt x="584" y="707"/>
                    <a:pt x="644" y="602"/>
                  </a:cubicBezTo>
                  <a:cubicBezTo>
                    <a:pt x="700" y="518"/>
                    <a:pt x="700" y="399"/>
                    <a:pt x="700" y="281"/>
                  </a:cubicBezTo>
                  <a:cubicBezTo>
                    <a:pt x="700" y="225"/>
                    <a:pt x="700" y="197"/>
                    <a:pt x="672" y="134"/>
                  </a:cubicBezTo>
                  <a:lnTo>
                    <a:pt x="644" y="134"/>
                  </a:lnTo>
                  <a:lnTo>
                    <a:pt x="644" y="78"/>
                  </a:lnTo>
                  <a:lnTo>
                    <a:pt x="616" y="78"/>
                  </a:lnTo>
                  <a:cubicBezTo>
                    <a:pt x="588" y="50"/>
                    <a:pt x="560" y="22"/>
                    <a:pt x="497" y="22"/>
                  </a:cubicBezTo>
                  <a:cubicBezTo>
                    <a:pt x="483" y="8"/>
                    <a:pt x="462" y="1"/>
                    <a:pt x="4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79"/>
            <p:cNvSpPr/>
            <p:nvPr/>
          </p:nvSpPr>
          <p:spPr>
            <a:xfrm>
              <a:off x="6625334" y="4454149"/>
              <a:ext cx="25941" cy="23802"/>
            </a:xfrm>
            <a:custGeom>
              <a:rect b="b" l="l" r="r" t="t"/>
              <a:pathLst>
                <a:path extrusionOk="0" h="1046" w="1140">
                  <a:moveTo>
                    <a:pt x="619" y="0"/>
                  </a:moveTo>
                  <a:cubicBezTo>
                    <a:pt x="597" y="0"/>
                    <a:pt x="574" y="2"/>
                    <a:pt x="553" y="5"/>
                  </a:cubicBezTo>
                  <a:lnTo>
                    <a:pt x="497" y="5"/>
                  </a:lnTo>
                  <a:cubicBezTo>
                    <a:pt x="294" y="5"/>
                    <a:pt x="91" y="152"/>
                    <a:pt x="28" y="355"/>
                  </a:cubicBezTo>
                  <a:cubicBezTo>
                    <a:pt x="0" y="439"/>
                    <a:pt x="0" y="502"/>
                    <a:pt x="28" y="586"/>
                  </a:cubicBezTo>
                  <a:cubicBezTo>
                    <a:pt x="28" y="705"/>
                    <a:pt x="63" y="851"/>
                    <a:pt x="203" y="963"/>
                  </a:cubicBezTo>
                  <a:cubicBezTo>
                    <a:pt x="276" y="1023"/>
                    <a:pt x="350" y="1045"/>
                    <a:pt x="427" y="1045"/>
                  </a:cubicBezTo>
                  <a:cubicBezTo>
                    <a:pt x="504" y="1045"/>
                    <a:pt x="584" y="1023"/>
                    <a:pt x="671" y="991"/>
                  </a:cubicBezTo>
                  <a:cubicBezTo>
                    <a:pt x="762" y="991"/>
                    <a:pt x="902" y="963"/>
                    <a:pt x="993" y="851"/>
                  </a:cubicBezTo>
                  <a:cubicBezTo>
                    <a:pt x="1021" y="816"/>
                    <a:pt x="1049" y="788"/>
                    <a:pt x="1077" y="732"/>
                  </a:cubicBezTo>
                  <a:cubicBezTo>
                    <a:pt x="1112" y="642"/>
                    <a:pt x="1140" y="530"/>
                    <a:pt x="1112" y="439"/>
                  </a:cubicBezTo>
                  <a:cubicBezTo>
                    <a:pt x="1077" y="355"/>
                    <a:pt x="1021" y="292"/>
                    <a:pt x="993" y="264"/>
                  </a:cubicBezTo>
                  <a:cubicBezTo>
                    <a:pt x="944" y="86"/>
                    <a:pt x="777" y="0"/>
                    <a:pt x="6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79"/>
            <p:cNvSpPr/>
            <p:nvPr/>
          </p:nvSpPr>
          <p:spPr>
            <a:xfrm>
              <a:off x="6571063" y="4460133"/>
              <a:ext cx="51745" cy="49833"/>
            </a:xfrm>
            <a:custGeom>
              <a:rect b="b" l="l" r="r" t="t"/>
              <a:pathLst>
                <a:path extrusionOk="0" h="2190" w="2274">
                  <a:moveTo>
                    <a:pt x="1399" y="1"/>
                  </a:moveTo>
                  <a:cubicBezTo>
                    <a:pt x="1336" y="1"/>
                    <a:pt x="1252" y="29"/>
                    <a:pt x="1224" y="64"/>
                  </a:cubicBezTo>
                  <a:cubicBezTo>
                    <a:pt x="1162" y="64"/>
                    <a:pt x="1134" y="29"/>
                    <a:pt x="1078" y="29"/>
                  </a:cubicBezTo>
                  <a:cubicBezTo>
                    <a:pt x="959" y="29"/>
                    <a:pt x="840" y="29"/>
                    <a:pt x="756" y="64"/>
                  </a:cubicBezTo>
                  <a:cubicBezTo>
                    <a:pt x="725" y="55"/>
                    <a:pt x="695" y="50"/>
                    <a:pt x="664" y="50"/>
                  </a:cubicBezTo>
                  <a:cubicBezTo>
                    <a:pt x="577" y="50"/>
                    <a:pt x="487" y="86"/>
                    <a:pt x="378" y="148"/>
                  </a:cubicBezTo>
                  <a:cubicBezTo>
                    <a:pt x="113" y="323"/>
                    <a:pt x="1" y="728"/>
                    <a:pt x="85" y="1022"/>
                  </a:cubicBezTo>
                  <a:cubicBezTo>
                    <a:pt x="29" y="1288"/>
                    <a:pt x="29" y="1602"/>
                    <a:pt x="204" y="1777"/>
                  </a:cubicBezTo>
                  <a:cubicBezTo>
                    <a:pt x="232" y="1812"/>
                    <a:pt x="259" y="1840"/>
                    <a:pt x="315" y="1868"/>
                  </a:cubicBezTo>
                  <a:cubicBezTo>
                    <a:pt x="350" y="1896"/>
                    <a:pt x="406" y="1952"/>
                    <a:pt x="462" y="1987"/>
                  </a:cubicBezTo>
                  <a:cubicBezTo>
                    <a:pt x="553" y="2015"/>
                    <a:pt x="609" y="2043"/>
                    <a:pt x="700" y="2071"/>
                  </a:cubicBezTo>
                  <a:cubicBezTo>
                    <a:pt x="756" y="2162"/>
                    <a:pt x="903" y="2190"/>
                    <a:pt x="1015" y="2190"/>
                  </a:cubicBezTo>
                  <a:cubicBezTo>
                    <a:pt x="1134" y="2190"/>
                    <a:pt x="1252" y="2190"/>
                    <a:pt x="1364" y="2162"/>
                  </a:cubicBezTo>
                  <a:cubicBezTo>
                    <a:pt x="1658" y="2071"/>
                    <a:pt x="1924" y="1749"/>
                    <a:pt x="2036" y="1490"/>
                  </a:cubicBezTo>
                  <a:cubicBezTo>
                    <a:pt x="2273" y="966"/>
                    <a:pt x="2008" y="92"/>
                    <a:pt x="139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79"/>
            <p:cNvSpPr/>
            <p:nvPr/>
          </p:nvSpPr>
          <p:spPr>
            <a:xfrm>
              <a:off x="6554361" y="4417581"/>
              <a:ext cx="17362" cy="18158"/>
            </a:xfrm>
            <a:custGeom>
              <a:rect b="b" l="l" r="r" t="t"/>
              <a:pathLst>
                <a:path extrusionOk="0" h="798" w="763">
                  <a:moveTo>
                    <a:pt x="364" y="1"/>
                  </a:moveTo>
                  <a:cubicBezTo>
                    <a:pt x="342" y="1"/>
                    <a:pt x="318" y="4"/>
                    <a:pt x="294" y="11"/>
                  </a:cubicBezTo>
                  <a:cubicBezTo>
                    <a:pt x="238" y="39"/>
                    <a:pt x="175" y="67"/>
                    <a:pt x="147" y="123"/>
                  </a:cubicBezTo>
                  <a:cubicBezTo>
                    <a:pt x="91" y="151"/>
                    <a:pt x="64" y="214"/>
                    <a:pt x="36" y="270"/>
                  </a:cubicBezTo>
                  <a:lnTo>
                    <a:pt x="36" y="326"/>
                  </a:lnTo>
                  <a:cubicBezTo>
                    <a:pt x="1" y="389"/>
                    <a:pt x="1" y="445"/>
                    <a:pt x="1" y="473"/>
                  </a:cubicBezTo>
                  <a:cubicBezTo>
                    <a:pt x="1" y="635"/>
                    <a:pt x="127" y="797"/>
                    <a:pt x="285" y="797"/>
                  </a:cubicBezTo>
                  <a:cubicBezTo>
                    <a:pt x="297" y="797"/>
                    <a:pt x="310" y="796"/>
                    <a:pt x="322" y="794"/>
                  </a:cubicBezTo>
                  <a:cubicBezTo>
                    <a:pt x="469" y="794"/>
                    <a:pt x="616" y="710"/>
                    <a:pt x="672" y="591"/>
                  </a:cubicBezTo>
                  <a:cubicBezTo>
                    <a:pt x="763" y="417"/>
                    <a:pt x="735" y="214"/>
                    <a:pt x="588" y="95"/>
                  </a:cubicBezTo>
                  <a:cubicBezTo>
                    <a:pt x="538" y="50"/>
                    <a:pt x="456" y="1"/>
                    <a:pt x="36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79"/>
            <p:cNvSpPr/>
            <p:nvPr/>
          </p:nvSpPr>
          <p:spPr>
            <a:xfrm>
              <a:off x="6573612" y="4411620"/>
              <a:ext cx="12606" cy="13221"/>
            </a:xfrm>
            <a:custGeom>
              <a:rect b="b" l="l" r="r" t="t"/>
              <a:pathLst>
                <a:path extrusionOk="0" h="581" w="554">
                  <a:moveTo>
                    <a:pt x="209" y="0"/>
                  </a:moveTo>
                  <a:cubicBezTo>
                    <a:pt x="120" y="0"/>
                    <a:pt x="58" y="56"/>
                    <a:pt x="29" y="154"/>
                  </a:cubicBezTo>
                  <a:cubicBezTo>
                    <a:pt x="1" y="238"/>
                    <a:pt x="1" y="357"/>
                    <a:pt x="64" y="448"/>
                  </a:cubicBezTo>
                  <a:cubicBezTo>
                    <a:pt x="92" y="504"/>
                    <a:pt x="147" y="560"/>
                    <a:pt x="203" y="560"/>
                  </a:cubicBezTo>
                  <a:cubicBezTo>
                    <a:pt x="235" y="574"/>
                    <a:pt x="272" y="581"/>
                    <a:pt x="304" y="581"/>
                  </a:cubicBezTo>
                  <a:cubicBezTo>
                    <a:pt x="336" y="581"/>
                    <a:pt x="364" y="574"/>
                    <a:pt x="378" y="560"/>
                  </a:cubicBezTo>
                  <a:cubicBezTo>
                    <a:pt x="469" y="532"/>
                    <a:pt x="525" y="476"/>
                    <a:pt x="553" y="385"/>
                  </a:cubicBezTo>
                  <a:cubicBezTo>
                    <a:pt x="553" y="329"/>
                    <a:pt x="553" y="301"/>
                    <a:pt x="525" y="238"/>
                  </a:cubicBezTo>
                  <a:cubicBezTo>
                    <a:pt x="525" y="210"/>
                    <a:pt x="525" y="210"/>
                    <a:pt x="497" y="182"/>
                  </a:cubicBezTo>
                  <a:cubicBezTo>
                    <a:pt x="497" y="154"/>
                    <a:pt x="469" y="126"/>
                    <a:pt x="441" y="126"/>
                  </a:cubicBezTo>
                  <a:lnTo>
                    <a:pt x="413" y="126"/>
                  </a:lnTo>
                  <a:cubicBezTo>
                    <a:pt x="413" y="98"/>
                    <a:pt x="413" y="63"/>
                    <a:pt x="378" y="63"/>
                  </a:cubicBezTo>
                  <a:cubicBezTo>
                    <a:pt x="350" y="35"/>
                    <a:pt x="294" y="7"/>
                    <a:pt x="266" y="7"/>
                  </a:cubicBezTo>
                  <a:cubicBezTo>
                    <a:pt x="246" y="3"/>
                    <a:pt x="227" y="0"/>
                    <a:pt x="20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79"/>
            <p:cNvSpPr/>
            <p:nvPr/>
          </p:nvSpPr>
          <p:spPr>
            <a:xfrm>
              <a:off x="6575045" y="4432941"/>
              <a:ext cx="13221" cy="13380"/>
            </a:xfrm>
            <a:custGeom>
              <a:rect b="b" l="l" r="r" t="t"/>
              <a:pathLst>
                <a:path extrusionOk="0" h="588" w="581">
                  <a:moveTo>
                    <a:pt x="259" y="0"/>
                  </a:moveTo>
                  <a:cubicBezTo>
                    <a:pt x="231" y="0"/>
                    <a:pt x="203" y="0"/>
                    <a:pt x="175" y="35"/>
                  </a:cubicBezTo>
                  <a:cubicBezTo>
                    <a:pt x="112" y="35"/>
                    <a:pt x="84" y="63"/>
                    <a:pt x="84" y="91"/>
                  </a:cubicBezTo>
                  <a:cubicBezTo>
                    <a:pt x="57" y="119"/>
                    <a:pt x="29" y="147"/>
                    <a:pt x="29" y="175"/>
                  </a:cubicBezTo>
                  <a:cubicBezTo>
                    <a:pt x="1" y="210"/>
                    <a:pt x="1" y="266"/>
                    <a:pt x="1" y="294"/>
                  </a:cubicBezTo>
                  <a:cubicBezTo>
                    <a:pt x="1" y="350"/>
                    <a:pt x="1" y="385"/>
                    <a:pt x="29" y="441"/>
                  </a:cubicBezTo>
                  <a:cubicBezTo>
                    <a:pt x="57" y="497"/>
                    <a:pt x="84" y="525"/>
                    <a:pt x="140" y="560"/>
                  </a:cubicBezTo>
                  <a:cubicBezTo>
                    <a:pt x="175" y="588"/>
                    <a:pt x="203" y="588"/>
                    <a:pt x="231" y="588"/>
                  </a:cubicBezTo>
                  <a:lnTo>
                    <a:pt x="350" y="588"/>
                  </a:lnTo>
                  <a:cubicBezTo>
                    <a:pt x="406" y="560"/>
                    <a:pt x="434" y="560"/>
                    <a:pt x="490" y="497"/>
                  </a:cubicBezTo>
                  <a:cubicBezTo>
                    <a:pt x="525" y="469"/>
                    <a:pt x="553" y="413"/>
                    <a:pt x="553" y="385"/>
                  </a:cubicBezTo>
                  <a:cubicBezTo>
                    <a:pt x="581" y="322"/>
                    <a:pt x="581" y="266"/>
                    <a:pt x="553" y="210"/>
                  </a:cubicBezTo>
                  <a:cubicBezTo>
                    <a:pt x="553" y="175"/>
                    <a:pt x="525" y="119"/>
                    <a:pt x="490" y="91"/>
                  </a:cubicBezTo>
                  <a:cubicBezTo>
                    <a:pt x="462" y="63"/>
                    <a:pt x="434" y="63"/>
                    <a:pt x="406" y="35"/>
                  </a:cubicBezTo>
                  <a:cubicBezTo>
                    <a:pt x="378" y="35"/>
                    <a:pt x="350" y="35"/>
                    <a:pt x="31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79"/>
            <p:cNvSpPr/>
            <p:nvPr/>
          </p:nvSpPr>
          <p:spPr>
            <a:xfrm>
              <a:off x="6358167" y="4253199"/>
              <a:ext cx="20548" cy="16293"/>
            </a:xfrm>
            <a:custGeom>
              <a:rect b="b" l="l" r="r" t="t"/>
              <a:pathLst>
                <a:path extrusionOk="0" h="716" w="903">
                  <a:moveTo>
                    <a:pt x="412" y="1"/>
                  </a:moveTo>
                  <a:cubicBezTo>
                    <a:pt x="363" y="1"/>
                    <a:pt x="314" y="9"/>
                    <a:pt x="267" y="33"/>
                  </a:cubicBezTo>
                  <a:cubicBezTo>
                    <a:pt x="92" y="96"/>
                    <a:pt x="1" y="299"/>
                    <a:pt x="29" y="473"/>
                  </a:cubicBezTo>
                  <a:cubicBezTo>
                    <a:pt x="57" y="557"/>
                    <a:pt x="148" y="648"/>
                    <a:pt x="232" y="676"/>
                  </a:cubicBezTo>
                  <a:cubicBezTo>
                    <a:pt x="295" y="704"/>
                    <a:pt x="379" y="704"/>
                    <a:pt x="442" y="704"/>
                  </a:cubicBezTo>
                  <a:lnTo>
                    <a:pt x="553" y="704"/>
                  </a:lnTo>
                  <a:cubicBezTo>
                    <a:pt x="572" y="712"/>
                    <a:pt x="590" y="716"/>
                    <a:pt x="607" y="716"/>
                  </a:cubicBezTo>
                  <a:cubicBezTo>
                    <a:pt x="649" y="716"/>
                    <a:pt x="689" y="696"/>
                    <a:pt x="728" y="676"/>
                  </a:cubicBezTo>
                  <a:cubicBezTo>
                    <a:pt x="847" y="620"/>
                    <a:pt x="903" y="445"/>
                    <a:pt x="875" y="299"/>
                  </a:cubicBezTo>
                  <a:cubicBezTo>
                    <a:pt x="847" y="180"/>
                    <a:pt x="728" y="96"/>
                    <a:pt x="616" y="33"/>
                  </a:cubicBezTo>
                  <a:cubicBezTo>
                    <a:pt x="548" y="17"/>
                    <a:pt x="479" y="1"/>
                    <a:pt x="41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79"/>
            <p:cNvSpPr/>
            <p:nvPr/>
          </p:nvSpPr>
          <p:spPr>
            <a:xfrm>
              <a:off x="6356916" y="4238818"/>
              <a:ext cx="13858" cy="12447"/>
            </a:xfrm>
            <a:custGeom>
              <a:rect b="b" l="l" r="r" t="t"/>
              <a:pathLst>
                <a:path extrusionOk="0" h="547" w="609">
                  <a:moveTo>
                    <a:pt x="259" y="1"/>
                  </a:moveTo>
                  <a:cubicBezTo>
                    <a:pt x="231" y="1"/>
                    <a:pt x="175" y="1"/>
                    <a:pt x="147" y="29"/>
                  </a:cubicBezTo>
                  <a:cubicBezTo>
                    <a:pt x="112" y="57"/>
                    <a:pt x="112" y="57"/>
                    <a:pt x="84" y="85"/>
                  </a:cubicBezTo>
                  <a:cubicBezTo>
                    <a:pt x="56" y="113"/>
                    <a:pt x="56" y="140"/>
                    <a:pt x="28" y="175"/>
                  </a:cubicBezTo>
                  <a:lnTo>
                    <a:pt x="28" y="231"/>
                  </a:lnTo>
                  <a:cubicBezTo>
                    <a:pt x="0" y="259"/>
                    <a:pt x="0" y="287"/>
                    <a:pt x="28" y="350"/>
                  </a:cubicBezTo>
                  <a:cubicBezTo>
                    <a:pt x="28" y="350"/>
                    <a:pt x="28" y="406"/>
                    <a:pt x="56" y="406"/>
                  </a:cubicBezTo>
                  <a:cubicBezTo>
                    <a:pt x="84" y="462"/>
                    <a:pt x="112" y="490"/>
                    <a:pt x="175" y="525"/>
                  </a:cubicBezTo>
                  <a:lnTo>
                    <a:pt x="231" y="525"/>
                  </a:lnTo>
                  <a:cubicBezTo>
                    <a:pt x="259" y="539"/>
                    <a:pt x="266" y="546"/>
                    <a:pt x="274" y="546"/>
                  </a:cubicBezTo>
                  <a:cubicBezTo>
                    <a:pt x="281" y="546"/>
                    <a:pt x="290" y="539"/>
                    <a:pt x="322" y="525"/>
                  </a:cubicBezTo>
                  <a:lnTo>
                    <a:pt x="378" y="525"/>
                  </a:lnTo>
                  <a:cubicBezTo>
                    <a:pt x="406" y="525"/>
                    <a:pt x="406" y="525"/>
                    <a:pt x="434" y="490"/>
                  </a:cubicBezTo>
                  <a:cubicBezTo>
                    <a:pt x="462" y="490"/>
                    <a:pt x="497" y="462"/>
                    <a:pt x="524" y="434"/>
                  </a:cubicBezTo>
                  <a:cubicBezTo>
                    <a:pt x="552" y="434"/>
                    <a:pt x="552" y="406"/>
                    <a:pt x="580" y="378"/>
                  </a:cubicBezTo>
                  <a:cubicBezTo>
                    <a:pt x="608" y="350"/>
                    <a:pt x="608" y="287"/>
                    <a:pt x="608" y="259"/>
                  </a:cubicBezTo>
                  <a:cubicBezTo>
                    <a:pt x="608" y="203"/>
                    <a:pt x="608" y="175"/>
                    <a:pt x="580" y="140"/>
                  </a:cubicBezTo>
                  <a:cubicBezTo>
                    <a:pt x="580" y="113"/>
                    <a:pt x="552" y="85"/>
                    <a:pt x="524" y="85"/>
                  </a:cubicBezTo>
                  <a:cubicBezTo>
                    <a:pt x="497" y="29"/>
                    <a:pt x="462" y="29"/>
                    <a:pt x="43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79"/>
            <p:cNvSpPr/>
            <p:nvPr/>
          </p:nvSpPr>
          <p:spPr>
            <a:xfrm>
              <a:off x="6377441" y="4232765"/>
              <a:ext cx="12584" cy="10058"/>
            </a:xfrm>
            <a:custGeom>
              <a:rect b="b" l="l" r="r" t="t"/>
              <a:pathLst>
                <a:path extrusionOk="0" h="442" w="553">
                  <a:moveTo>
                    <a:pt x="294" y="1"/>
                  </a:moveTo>
                  <a:cubicBezTo>
                    <a:pt x="0" y="1"/>
                    <a:pt x="0" y="441"/>
                    <a:pt x="294" y="441"/>
                  </a:cubicBezTo>
                  <a:cubicBezTo>
                    <a:pt x="552" y="441"/>
                    <a:pt x="552"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79"/>
            <p:cNvSpPr/>
            <p:nvPr/>
          </p:nvSpPr>
          <p:spPr>
            <a:xfrm>
              <a:off x="6283872" y="4336187"/>
              <a:ext cx="15929" cy="15951"/>
            </a:xfrm>
            <a:custGeom>
              <a:rect b="b" l="l" r="r" t="t"/>
              <a:pathLst>
                <a:path extrusionOk="0" h="701" w="700">
                  <a:moveTo>
                    <a:pt x="350" y="1"/>
                  </a:moveTo>
                  <a:cubicBezTo>
                    <a:pt x="294" y="1"/>
                    <a:pt x="238" y="29"/>
                    <a:pt x="175" y="57"/>
                  </a:cubicBezTo>
                  <a:cubicBezTo>
                    <a:pt x="175" y="57"/>
                    <a:pt x="147" y="57"/>
                    <a:pt x="147" y="92"/>
                  </a:cubicBezTo>
                  <a:cubicBezTo>
                    <a:pt x="147" y="92"/>
                    <a:pt x="119" y="92"/>
                    <a:pt x="119" y="120"/>
                  </a:cubicBezTo>
                  <a:cubicBezTo>
                    <a:pt x="63" y="148"/>
                    <a:pt x="36" y="204"/>
                    <a:pt x="36" y="267"/>
                  </a:cubicBezTo>
                  <a:cubicBezTo>
                    <a:pt x="1" y="295"/>
                    <a:pt x="1" y="323"/>
                    <a:pt x="1" y="351"/>
                  </a:cubicBezTo>
                  <a:cubicBezTo>
                    <a:pt x="1" y="379"/>
                    <a:pt x="1" y="407"/>
                    <a:pt x="36" y="441"/>
                  </a:cubicBezTo>
                  <a:cubicBezTo>
                    <a:pt x="36" y="497"/>
                    <a:pt x="63" y="525"/>
                    <a:pt x="91" y="553"/>
                  </a:cubicBezTo>
                  <a:cubicBezTo>
                    <a:pt x="119" y="616"/>
                    <a:pt x="119" y="644"/>
                    <a:pt x="175" y="644"/>
                  </a:cubicBezTo>
                  <a:cubicBezTo>
                    <a:pt x="238" y="672"/>
                    <a:pt x="322" y="700"/>
                    <a:pt x="385" y="700"/>
                  </a:cubicBezTo>
                  <a:cubicBezTo>
                    <a:pt x="441" y="700"/>
                    <a:pt x="469" y="672"/>
                    <a:pt x="525" y="644"/>
                  </a:cubicBezTo>
                  <a:cubicBezTo>
                    <a:pt x="525" y="644"/>
                    <a:pt x="560" y="616"/>
                    <a:pt x="588" y="616"/>
                  </a:cubicBezTo>
                  <a:cubicBezTo>
                    <a:pt x="588" y="581"/>
                    <a:pt x="616" y="581"/>
                    <a:pt x="616" y="553"/>
                  </a:cubicBezTo>
                  <a:lnTo>
                    <a:pt x="644" y="525"/>
                  </a:lnTo>
                  <a:cubicBezTo>
                    <a:pt x="672" y="469"/>
                    <a:pt x="700" y="407"/>
                    <a:pt x="700" y="351"/>
                  </a:cubicBezTo>
                  <a:cubicBezTo>
                    <a:pt x="700" y="267"/>
                    <a:pt x="672" y="232"/>
                    <a:pt x="644" y="176"/>
                  </a:cubicBezTo>
                  <a:cubicBezTo>
                    <a:pt x="616" y="120"/>
                    <a:pt x="588" y="92"/>
                    <a:pt x="525" y="57"/>
                  </a:cubicBezTo>
                  <a:cubicBezTo>
                    <a:pt x="469" y="29"/>
                    <a:pt x="413" y="1"/>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79"/>
            <p:cNvSpPr/>
            <p:nvPr/>
          </p:nvSpPr>
          <p:spPr>
            <a:xfrm>
              <a:off x="6280687" y="4315025"/>
              <a:ext cx="11173" cy="9534"/>
            </a:xfrm>
            <a:custGeom>
              <a:rect b="b" l="l" r="r" t="t"/>
              <a:pathLst>
                <a:path extrusionOk="0" h="419" w="491">
                  <a:moveTo>
                    <a:pt x="350" y="1"/>
                  </a:moveTo>
                  <a:cubicBezTo>
                    <a:pt x="259" y="1"/>
                    <a:pt x="176" y="1"/>
                    <a:pt x="113" y="57"/>
                  </a:cubicBezTo>
                  <a:cubicBezTo>
                    <a:pt x="1" y="113"/>
                    <a:pt x="1" y="288"/>
                    <a:pt x="113" y="379"/>
                  </a:cubicBezTo>
                  <a:cubicBezTo>
                    <a:pt x="157" y="398"/>
                    <a:pt x="212" y="418"/>
                    <a:pt x="273" y="418"/>
                  </a:cubicBezTo>
                  <a:cubicBezTo>
                    <a:pt x="298" y="418"/>
                    <a:pt x="324" y="415"/>
                    <a:pt x="350" y="407"/>
                  </a:cubicBezTo>
                  <a:cubicBezTo>
                    <a:pt x="406" y="379"/>
                    <a:pt x="490" y="288"/>
                    <a:pt x="490" y="204"/>
                  </a:cubicBezTo>
                  <a:cubicBezTo>
                    <a:pt x="490" y="113"/>
                    <a:pt x="434" y="29"/>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79"/>
            <p:cNvSpPr/>
            <p:nvPr/>
          </p:nvSpPr>
          <p:spPr>
            <a:xfrm>
              <a:off x="6302486" y="4313614"/>
              <a:ext cx="13243" cy="10035"/>
            </a:xfrm>
            <a:custGeom>
              <a:rect b="b" l="l" r="r" t="t"/>
              <a:pathLst>
                <a:path extrusionOk="0" h="441" w="582">
                  <a:moveTo>
                    <a:pt x="294" y="0"/>
                  </a:moveTo>
                  <a:cubicBezTo>
                    <a:pt x="1" y="0"/>
                    <a:pt x="1" y="441"/>
                    <a:pt x="294" y="441"/>
                  </a:cubicBezTo>
                  <a:cubicBezTo>
                    <a:pt x="581" y="441"/>
                    <a:pt x="581"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79"/>
            <p:cNvSpPr/>
            <p:nvPr/>
          </p:nvSpPr>
          <p:spPr>
            <a:xfrm>
              <a:off x="6524620" y="4331522"/>
              <a:ext cx="17203" cy="17908"/>
            </a:xfrm>
            <a:custGeom>
              <a:rect b="b" l="l" r="r" t="t"/>
              <a:pathLst>
                <a:path extrusionOk="0" h="787" w="756">
                  <a:moveTo>
                    <a:pt x="337" y="0"/>
                  </a:moveTo>
                  <a:cubicBezTo>
                    <a:pt x="323" y="0"/>
                    <a:pt x="308" y="1"/>
                    <a:pt x="294" y="3"/>
                  </a:cubicBezTo>
                  <a:cubicBezTo>
                    <a:pt x="231" y="3"/>
                    <a:pt x="175" y="3"/>
                    <a:pt x="147" y="31"/>
                  </a:cubicBezTo>
                  <a:cubicBezTo>
                    <a:pt x="84" y="59"/>
                    <a:pt x="56" y="87"/>
                    <a:pt x="28" y="150"/>
                  </a:cubicBezTo>
                  <a:cubicBezTo>
                    <a:pt x="0" y="178"/>
                    <a:pt x="0" y="234"/>
                    <a:pt x="0" y="297"/>
                  </a:cubicBezTo>
                  <a:lnTo>
                    <a:pt x="0" y="409"/>
                  </a:lnTo>
                  <a:cubicBezTo>
                    <a:pt x="28" y="437"/>
                    <a:pt x="28" y="472"/>
                    <a:pt x="56" y="500"/>
                  </a:cubicBezTo>
                  <a:lnTo>
                    <a:pt x="56" y="528"/>
                  </a:lnTo>
                  <a:cubicBezTo>
                    <a:pt x="56" y="528"/>
                    <a:pt x="56" y="556"/>
                    <a:pt x="84" y="584"/>
                  </a:cubicBezTo>
                  <a:cubicBezTo>
                    <a:pt x="84" y="674"/>
                    <a:pt x="175" y="758"/>
                    <a:pt x="259" y="758"/>
                  </a:cubicBezTo>
                  <a:lnTo>
                    <a:pt x="294" y="786"/>
                  </a:lnTo>
                  <a:cubicBezTo>
                    <a:pt x="294" y="778"/>
                    <a:pt x="291" y="773"/>
                    <a:pt x="287" y="769"/>
                  </a:cubicBezTo>
                  <a:lnTo>
                    <a:pt x="287" y="769"/>
                  </a:lnTo>
                  <a:cubicBezTo>
                    <a:pt x="345" y="786"/>
                    <a:pt x="415" y="786"/>
                    <a:pt x="468" y="786"/>
                  </a:cubicBezTo>
                  <a:cubicBezTo>
                    <a:pt x="552" y="758"/>
                    <a:pt x="608" y="702"/>
                    <a:pt x="643" y="646"/>
                  </a:cubicBezTo>
                  <a:cubicBezTo>
                    <a:pt x="727" y="556"/>
                    <a:pt x="755" y="437"/>
                    <a:pt x="699" y="325"/>
                  </a:cubicBezTo>
                  <a:cubicBezTo>
                    <a:pt x="673" y="163"/>
                    <a:pt x="521" y="0"/>
                    <a:pt x="3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79"/>
            <p:cNvSpPr/>
            <p:nvPr/>
          </p:nvSpPr>
          <p:spPr>
            <a:xfrm>
              <a:off x="6519364" y="4316299"/>
              <a:ext cx="12584" cy="12606"/>
            </a:xfrm>
            <a:custGeom>
              <a:rect b="b" l="l" r="r" t="t"/>
              <a:pathLst>
                <a:path extrusionOk="0" h="554" w="553">
                  <a:moveTo>
                    <a:pt x="287" y="1"/>
                  </a:moveTo>
                  <a:cubicBezTo>
                    <a:pt x="203" y="1"/>
                    <a:pt x="140" y="29"/>
                    <a:pt x="84" y="92"/>
                  </a:cubicBezTo>
                  <a:cubicBezTo>
                    <a:pt x="56" y="120"/>
                    <a:pt x="0" y="204"/>
                    <a:pt x="28" y="267"/>
                  </a:cubicBezTo>
                  <a:lnTo>
                    <a:pt x="28" y="295"/>
                  </a:lnTo>
                  <a:lnTo>
                    <a:pt x="28" y="378"/>
                  </a:lnTo>
                  <a:cubicBezTo>
                    <a:pt x="56" y="406"/>
                    <a:pt x="56" y="441"/>
                    <a:pt x="84" y="469"/>
                  </a:cubicBezTo>
                  <a:cubicBezTo>
                    <a:pt x="140" y="525"/>
                    <a:pt x="203" y="553"/>
                    <a:pt x="287" y="553"/>
                  </a:cubicBezTo>
                  <a:cubicBezTo>
                    <a:pt x="350" y="553"/>
                    <a:pt x="406" y="525"/>
                    <a:pt x="462" y="469"/>
                  </a:cubicBezTo>
                  <a:cubicBezTo>
                    <a:pt x="462" y="469"/>
                    <a:pt x="490" y="441"/>
                    <a:pt x="490" y="406"/>
                  </a:cubicBezTo>
                  <a:cubicBezTo>
                    <a:pt x="525" y="378"/>
                    <a:pt x="525" y="351"/>
                    <a:pt x="525" y="295"/>
                  </a:cubicBezTo>
                  <a:cubicBezTo>
                    <a:pt x="525" y="295"/>
                    <a:pt x="525" y="267"/>
                    <a:pt x="553" y="267"/>
                  </a:cubicBezTo>
                  <a:cubicBezTo>
                    <a:pt x="553" y="232"/>
                    <a:pt x="525" y="204"/>
                    <a:pt x="525" y="176"/>
                  </a:cubicBezTo>
                  <a:cubicBezTo>
                    <a:pt x="490" y="120"/>
                    <a:pt x="490" y="92"/>
                    <a:pt x="462" y="92"/>
                  </a:cubicBezTo>
                  <a:cubicBezTo>
                    <a:pt x="406" y="29"/>
                    <a:pt x="350"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79"/>
            <p:cNvSpPr/>
            <p:nvPr/>
          </p:nvSpPr>
          <p:spPr>
            <a:xfrm>
              <a:off x="6542437" y="4319644"/>
              <a:ext cx="6690" cy="7350"/>
            </a:xfrm>
            <a:custGeom>
              <a:rect b="b" l="l" r="r" t="t"/>
              <a:pathLst>
                <a:path extrusionOk="0" h="323" w="294">
                  <a:moveTo>
                    <a:pt x="147" y="1"/>
                  </a:moveTo>
                  <a:cubicBezTo>
                    <a:pt x="63" y="1"/>
                    <a:pt x="0" y="57"/>
                    <a:pt x="0" y="148"/>
                  </a:cubicBezTo>
                  <a:lnTo>
                    <a:pt x="0" y="176"/>
                  </a:lnTo>
                  <a:cubicBezTo>
                    <a:pt x="0" y="231"/>
                    <a:pt x="63" y="322"/>
                    <a:pt x="147" y="322"/>
                  </a:cubicBezTo>
                  <a:cubicBezTo>
                    <a:pt x="238" y="322"/>
                    <a:pt x="294" y="259"/>
                    <a:pt x="294" y="176"/>
                  </a:cubicBezTo>
                  <a:lnTo>
                    <a:pt x="294" y="148"/>
                  </a:lnTo>
                  <a:cubicBezTo>
                    <a:pt x="294" y="57"/>
                    <a:pt x="238" y="1"/>
                    <a:pt x="1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79"/>
            <p:cNvSpPr/>
            <p:nvPr/>
          </p:nvSpPr>
          <p:spPr>
            <a:xfrm>
              <a:off x="6462226" y="4301030"/>
              <a:ext cx="16588" cy="16566"/>
            </a:xfrm>
            <a:custGeom>
              <a:rect b="b" l="l" r="r" t="t"/>
              <a:pathLst>
                <a:path extrusionOk="0" h="728" w="729">
                  <a:moveTo>
                    <a:pt x="379" y="1"/>
                  </a:moveTo>
                  <a:cubicBezTo>
                    <a:pt x="295" y="1"/>
                    <a:pt x="176" y="29"/>
                    <a:pt x="120" y="92"/>
                  </a:cubicBezTo>
                  <a:cubicBezTo>
                    <a:pt x="64" y="175"/>
                    <a:pt x="1" y="266"/>
                    <a:pt x="29" y="350"/>
                  </a:cubicBezTo>
                  <a:lnTo>
                    <a:pt x="29" y="441"/>
                  </a:lnTo>
                  <a:lnTo>
                    <a:pt x="29" y="469"/>
                  </a:lnTo>
                  <a:lnTo>
                    <a:pt x="64" y="497"/>
                  </a:lnTo>
                  <a:lnTo>
                    <a:pt x="64" y="553"/>
                  </a:lnTo>
                  <a:cubicBezTo>
                    <a:pt x="92" y="588"/>
                    <a:pt x="148" y="644"/>
                    <a:pt x="204" y="672"/>
                  </a:cubicBezTo>
                  <a:cubicBezTo>
                    <a:pt x="267" y="700"/>
                    <a:pt x="323" y="728"/>
                    <a:pt x="379" y="728"/>
                  </a:cubicBezTo>
                  <a:cubicBezTo>
                    <a:pt x="442" y="728"/>
                    <a:pt x="497" y="700"/>
                    <a:pt x="525" y="672"/>
                  </a:cubicBezTo>
                  <a:lnTo>
                    <a:pt x="553" y="672"/>
                  </a:lnTo>
                  <a:cubicBezTo>
                    <a:pt x="588" y="644"/>
                    <a:pt x="616" y="644"/>
                    <a:pt x="644" y="616"/>
                  </a:cubicBezTo>
                  <a:cubicBezTo>
                    <a:pt x="672" y="553"/>
                    <a:pt x="700" y="497"/>
                    <a:pt x="728" y="441"/>
                  </a:cubicBezTo>
                  <a:lnTo>
                    <a:pt x="728" y="350"/>
                  </a:lnTo>
                  <a:lnTo>
                    <a:pt x="728" y="266"/>
                  </a:lnTo>
                  <a:cubicBezTo>
                    <a:pt x="700" y="238"/>
                    <a:pt x="700" y="203"/>
                    <a:pt x="672" y="175"/>
                  </a:cubicBezTo>
                  <a:cubicBezTo>
                    <a:pt x="672" y="147"/>
                    <a:pt x="644" y="120"/>
                    <a:pt x="644" y="120"/>
                  </a:cubicBezTo>
                  <a:lnTo>
                    <a:pt x="616" y="92"/>
                  </a:lnTo>
                  <a:cubicBezTo>
                    <a:pt x="588" y="64"/>
                    <a:pt x="553" y="29"/>
                    <a:pt x="497" y="29"/>
                  </a:cubicBezTo>
                  <a:cubicBezTo>
                    <a:pt x="469" y="1"/>
                    <a:pt x="414" y="1"/>
                    <a:pt x="37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79"/>
            <p:cNvSpPr/>
            <p:nvPr/>
          </p:nvSpPr>
          <p:spPr>
            <a:xfrm>
              <a:off x="6457630" y="4280255"/>
              <a:ext cx="12584" cy="11423"/>
            </a:xfrm>
            <a:custGeom>
              <a:rect b="b" l="l" r="r" t="t"/>
              <a:pathLst>
                <a:path extrusionOk="0" h="502" w="553">
                  <a:moveTo>
                    <a:pt x="247" y="0"/>
                  </a:moveTo>
                  <a:cubicBezTo>
                    <a:pt x="225" y="0"/>
                    <a:pt x="202" y="3"/>
                    <a:pt x="175" y="12"/>
                  </a:cubicBezTo>
                  <a:cubicBezTo>
                    <a:pt x="119" y="12"/>
                    <a:pt x="56" y="68"/>
                    <a:pt x="28" y="130"/>
                  </a:cubicBezTo>
                  <a:cubicBezTo>
                    <a:pt x="28" y="158"/>
                    <a:pt x="0" y="242"/>
                    <a:pt x="28" y="305"/>
                  </a:cubicBezTo>
                  <a:cubicBezTo>
                    <a:pt x="28" y="361"/>
                    <a:pt x="91" y="417"/>
                    <a:pt x="119" y="452"/>
                  </a:cubicBezTo>
                  <a:cubicBezTo>
                    <a:pt x="147" y="452"/>
                    <a:pt x="175" y="452"/>
                    <a:pt x="175" y="480"/>
                  </a:cubicBezTo>
                  <a:cubicBezTo>
                    <a:pt x="203" y="494"/>
                    <a:pt x="233" y="501"/>
                    <a:pt x="266" y="501"/>
                  </a:cubicBezTo>
                  <a:cubicBezTo>
                    <a:pt x="299" y="501"/>
                    <a:pt x="336" y="494"/>
                    <a:pt x="378" y="480"/>
                  </a:cubicBezTo>
                  <a:cubicBezTo>
                    <a:pt x="406" y="480"/>
                    <a:pt x="469" y="417"/>
                    <a:pt x="497" y="389"/>
                  </a:cubicBezTo>
                  <a:cubicBezTo>
                    <a:pt x="525" y="333"/>
                    <a:pt x="553" y="277"/>
                    <a:pt x="525" y="186"/>
                  </a:cubicBezTo>
                  <a:cubicBezTo>
                    <a:pt x="525" y="130"/>
                    <a:pt x="469" y="103"/>
                    <a:pt x="406" y="68"/>
                  </a:cubicBezTo>
                  <a:cubicBezTo>
                    <a:pt x="406" y="40"/>
                    <a:pt x="378" y="40"/>
                    <a:pt x="378" y="40"/>
                  </a:cubicBezTo>
                  <a:cubicBezTo>
                    <a:pt x="338" y="20"/>
                    <a:pt x="299" y="0"/>
                    <a:pt x="24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79"/>
            <p:cNvSpPr/>
            <p:nvPr/>
          </p:nvSpPr>
          <p:spPr>
            <a:xfrm>
              <a:off x="6474172" y="4283213"/>
              <a:ext cx="14654" cy="11946"/>
            </a:xfrm>
            <a:custGeom>
              <a:rect b="b" l="l" r="r" t="t"/>
              <a:pathLst>
                <a:path extrusionOk="0" h="525" w="644">
                  <a:moveTo>
                    <a:pt x="322" y="0"/>
                  </a:moveTo>
                  <a:cubicBezTo>
                    <a:pt x="0" y="0"/>
                    <a:pt x="0" y="525"/>
                    <a:pt x="322" y="525"/>
                  </a:cubicBezTo>
                  <a:cubicBezTo>
                    <a:pt x="644" y="525"/>
                    <a:pt x="644"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79"/>
            <p:cNvSpPr/>
            <p:nvPr/>
          </p:nvSpPr>
          <p:spPr>
            <a:xfrm>
              <a:off x="6479588" y="4517908"/>
              <a:ext cx="11946" cy="12424"/>
            </a:xfrm>
            <a:custGeom>
              <a:rect b="b" l="l" r="r" t="t"/>
              <a:pathLst>
                <a:path extrusionOk="0" h="546" w="525">
                  <a:moveTo>
                    <a:pt x="259" y="0"/>
                  </a:moveTo>
                  <a:cubicBezTo>
                    <a:pt x="203" y="0"/>
                    <a:pt x="175" y="0"/>
                    <a:pt x="112" y="28"/>
                  </a:cubicBezTo>
                  <a:cubicBezTo>
                    <a:pt x="84" y="28"/>
                    <a:pt x="84" y="56"/>
                    <a:pt x="56" y="84"/>
                  </a:cubicBezTo>
                  <a:cubicBezTo>
                    <a:pt x="28" y="112"/>
                    <a:pt x="28" y="147"/>
                    <a:pt x="28" y="175"/>
                  </a:cubicBezTo>
                  <a:cubicBezTo>
                    <a:pt x="0" y="231"/>
                    <a:pt x="0" y="287"/>
                    <a:pt x="0" y="350"/>
                  </a:cubicBezTo>
                  <a:cubicBezTo>
                    <a:pt x="28" y="434"/>
                    <a:pt x="84" y="497"/>
                    <a:pt x="175" y="525"/>
                  </a:cubicBezTo>
                  <a:cubicBezTo>
                    <a:pt x="203" y="539"/>
                    <a:pt x="231" y="546"/>
                    <a:pt x="255" y="546"/>
                  </a:cubicBezTo>
                  <a:cubicBezTo>
                    <a:pt x="280" y="546"/>
                    <a:pt x="301" y="539"/>
                    <a:pt x="315" y="525"/>
                  </a:cubicBezTo>
                  <a:cubicBezTo>
                    <a:pt x="350" y="525"/>
                    <a:pt x="406" y="497"/>
                    <a:pt x="434" y="462"/>
                  </a:cubicBezTo>
                  <a:cubicBezTo>
                    <a:pt x="462" y="434"/>
                    <a:pt x="490" y="406"/>
                    <a:pt x="490" y="350"/>
                  </a:cubicBezTo>
                  <a:cubicBezTo>
                    <a:pt x="525" y="287"/>
                    <a:pt x="490" y="231"/>
                    <a:pt x="490" y="175"/>
                  </a:cubicBezTo>
                  <a:lnTo>
                    <a:pt x="462" y="112"/>
                  </a:lnTo>
                  <a:cubicBezTo>
                    <a:pt x="462" y="84"/>
                    <a:pt x="434" y="56"/>
                    <a:pt x="406" y="56"/>
                  </a:cubicBezTo>
                  <a:cubicBezTo>
                    <a:pt x="350" y="0"/>
                    <a:pt x="315" y="0"/>
                    <a:pt x="25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79"/>
            <p:cNvSpPr/>
            <p:nvPr/>
          </p:nvSpPr>
          <p:spPr>
            <a:xfrm>
              <a:off x="6481500" y="4506827"/>
              <a:ext cx="8601" cy="6735"/>
            </a:xfrm>
            <a:custGeom>
              <a:rect b="b" l="l" r="r" t="t"/>
              <a:pathLst>
                <a:path extrusionOk="0" h="296" w="378">
                  <a:moveTo>
                    <a:pt x="219" y="0"/>
                  </a:moveTo>
                  <a:cubicBezTo>
                    <a:pt x="184" y="0"/>
                    <a:pt x="152" y="14"/>
                    <a:pt x="119" y="47"/>
                  </a:cubicBezTo>
                  <a:cubicBezTo>
                    <a:pt x="119" y="47"/>
                    <a:pt x="107" y="59"/>
                    <a:pt x="98" y="59"/>
                  </a:cubicBezTo>
                  <a:cubicBezTo>
                    <a:pt x="94" y="59"/>
                    <a:pt x="91" y="56"/>
                    <a:pt x="91" y="47"/>
                  </a:cubicBezTo>
                  <a:lnTo>
                    <a:pt x="91" y="75"/>
                  </a:lnTo>
                  <a:cubicBezTo>
                    <a:pt x="56" y="75"/>
                    <a:pt x="56" y="110"/>
                    <a:pt x="56" y="110"/>
                  </a:cubicBezTo>
                  <a:lnTo>
                    <a:pt x="28" y="110"/>
                  </a:lnTo>
                  <a:cubicBezTo>
                    <a:pt x="0" y="166"/>
                    <a:pt x="0" y="222"/>
                    <a:pt x="28" y="249"/>
                  </a:cubicBezTo>
                  <a:cubicBezTo>
                    <a:pt x="73" y="274"/>
                    <a:pt x="114" y="296"/>
                    <a:pt x="145" y="296"/>
                  </a:cubicBezTo>
                  <a:cubicBezTo>
                    <a:pt x="157" y="296"/>
                    <a:pt x="167" y="292"/>
                    <a:pt x="175" y="284"/>
                  </a:cubicBezTo>
                  <a:cubicBezTo>
                    <a:pt x="203" y="284"/>
                    <a:pt x="231" y="284"/>
                    <a:pt x="266" y="249"/>
                  </a:cubicBezTo>
                  <a:cubicBezTo>
                    <a:pt x="322" y="249"/>
                    <a:pt x="378" y="194"/>
                    <a:pt x="350" y="138"/>
                  </a:cubicBezTo>
                  <a:cubicBezTo>
                    <a:pt x="350" y="75"/>
                    <a:pt x="350" y="47"/>
                    <a:pt x="294" y="19"/>
                  </a:cubicBezTo>
                  <a:cubicBezTo>
                    <a:pt x="268" y="7"/>
                    <a:pt x="243" y="0"/>
                    <a:pt x="2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79"/>
            <p:cNvSpPr/>
            <p:nvPr/>
          </p:nvSpPr>
          <p:spPr>
            <a:xfrm>
              <a:off x="6500750" y="4513926"/>
              <a:ext cx="15291" cy="11946"/>
            </a:xfrm>
            <a:custGeom>
              <a:rect b="b" l="l" r="r" t="t"/>
              <a:pathLst>
                <a:path extrusionOk="0" h="525" w="672">
                  <a:moveTo>
                    <a:pt x="350" y="0"/>
                  </a:moveTo>
                  <a:cubicBezTo>
                    <a:pt x="0" y="0"/>
                    <a:pt x="0" y="525"/>
                    <a:pt x="350" y="525"/>
                  </a:cubicBezTo>
                  <a:cubicBezTo>
                    <a:pt x="671" y="525"/>
                    <a:pt x="671" y="0"/>
                    <a:pt x="3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79"/>
            <p:cNvSpPr/>
            <p:nvPr/>
          </p:nvSpPr>
          <p:spPr>
            <a:xfrm>
              <a:off x="6622785" y="4382653"/>
              <a:ext cx="16566" cy="14518"/>
            </a:xfrm>
            <a:custGeom>
              <a:rect b="b" l="l" r="r" t="t"/>
              <a:pathLst>
                <a:path extrusionOk="0" h="638" w="728">
                  <a:moveTo>
                    <a:pt x="315" y="1"/>
                  </a:moveTo>
                  <a:cubicBezTo>
                    <a:pt x="231" y="1"/>
                    <a:pt x="175" y="29"/>
                    <a:pt x="112" y="85"/>
                  </a:cubicBezTo>
                  <a:cubicBezTo>
                    <a:pt x="84" y="113"/>
                    <a:pt x="56" y="176"/>
                    <a:pt x="28" y="231"/>
                  </a:cubicBezTo>
                  <a:cubicBezTo>
                    <a:pt x="0" y="378"/>
                    <a:pt x="56" y="525"/>
                    <a:pt x="175" y="581"/>
                  </a:cubicBezTo>
                  <a:cubicBezTo>
                    <a:pt x="231" y="609"/>
                    <a:pt x="259" y="637"/>
                    <a:pt x="315" y="637"/>
                  </a:cubicBezTo>
                  <a:cubicBezTo>
                    <a:pt x="378" y="637"/>
                    <a:pt x="406" y="637"/>
                    <a:pt x="434" y="609"/>
                  </a:cubicBezTo>
                  <a:lnTo>
                    <a:pt x="553" y="609"/>
                  </a:lnTo>
                  <a:cubicBezTo>
                    <a:pt x="637" y="581"/>
                    <a:pt x="700" y="497"/>
                    <a:pt x="727" y="406"/>
                  </a:cubicBezTo>
                  <a:cubicBezTo>
                    <a:pt x="727" y="378"/>
                    <a:pt x="727" y="322"/>
                    <a:pt x="700" y="287"/>
                  </a:cubicBezTo>
                  <a:lnTo>
                    <a:pt x="727" y="287"/>
                  </a:lnTo>
                  <a:cubicBezTo>
                    <a:pt x="700" y="287"/>
                    <a:pt x="700" y="287"/>
                    <a:pt x="700" y="259"/>
                  </a:cubicBezTo>
                  <a:cubicBezTo>
                    <a:pt x="665" y="231"/>
                    <a:pt x="665" y="203"/>
                    <a:pt x="665" y="176"/>
                  </a:cubicBezTo>
                  <a:cubicBezTo>
                    <a:pt x="609" y="113"/>
                    <a:pt x="581" y="57"/>
                    <a:pt x="490" y="29"/>
                  </a:cubicBezTo>
                  <a:cubicBezTo>
                    <a:pt x="434" y="1"/>
                    <a:pt x="378" y="1"/>
                    <a:pt x="3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79"/>
            <p:cNvSpPr/>
            <p:nvPr/>
          </p:nvSpPr>
          <p:spPr>
            <a:xfrm>
              <a:off x="6628042" y="4366110"/>
              <a:ext cx="11309" cy="9580"/>
            </a:xfrm>
            <a:custGeom>
              <a:rect b="b" l="l" r="r" t="t"/>
              <a:pathLst>
                <a:path extrusionOk="0" h="421" w="497">
                  <a:moveTo>
                    <a:pt x="259" y="1"/>
                  </a:moveTo>
                  <a:cubicBezTo>
                    <a:pt x="203" y="1"/>
                    <a:pt x="147" y="1"/>
                    <a:pt x="119" y="28"/>
                  </a:cubicBezTo>
                  <a:cubicBezTo>
                    <a:pt x="56" y="56"/>
                    <a:pt x="28" y="84"/>
                    <a:pt x="28" y="112"/>
                  </a:cubicBezTo>
                  <a:cubicBezTo>
                    <a:pt x="28" y="140"/>
                    <a:pt x="28" y="140"/>
                    <a:pt x="0" y="175"/>
                  </a:cubicBezTo>
                  <a:cubicBezTo>
                    <a:pt x="0" y="203"/>
                    <a:pt x="0" y="259"/>
                    <a:pt x="28" y="287"/>
                  </a:cubicBezTo>
                  <a:cubicBezTo>
                    <a:pt x="28" y="315"/>
                    <a:pt x="56" y="315"/>
                    <a:pt x="56" y="315"/>
                  </a:cubicBezTo>
                  <a:lnTo>
                    <a:pt x="84" y="350"/>
                  </a:lnTo>
                  <a:lnTo>
                    <a:pt x="119" y="378"/>
                  </a:lnTo>
                  <a:lnTo>
                    <a:pt x="147" y="378"/>
                  </a:lnTo>
                  <a:cubicBezTo>
                    <a:pt x="175" y="406"/>
                    <a:pt x="212" y="420"/>
                    <a:pt x="252" y="420"/>
                  </a:cubicBezTo>
                  <a:cubicBezTo>
                    <a:pt x="292" y="420"/>
                    <a:pt x="336" y="406"/>
                    <a:pt x="378" y="378"/>
                  </a:cubicBezTo>
                  <a:cubicBezTo>
                    <a:pt x="469" y="315"/>
                    <a:pt x="496" y="203"/>
                    <a:pt x="434" y="112"/>
                  </a:cubicBezTo>
                  <a:cubicBezTo>
                    <a:pt x="378" y="56"/>
                    <a:pt x="322"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79"/>
            <p:cNvSpPr/>
            <p:nvPr/>
          </p:nvSpPr>
          <p:spPr>
            <a:xfrm>
              <a:off x="6648567" y="4373027"/>
              <a:ext cx="10672" cy="10536"/>
            </a:xfrm>
            <a:custGeom>
              <a:rect b="b" l="l" r="r" t="t"/>
              <a:pathLst>
                <a:path extrusionOk="0" h="463" w="469">
                  <a:moveTo>
                    <a:pt x="245" y="0"/>
                  </a:moveTo>
                  <a:cubicBezTo>
                    <a:pt x="222" y="0"/>
                    <a:pt x="199" y="4"/>
                    <a:pt x="175" y="11"/>
                  </a:cubicBezTo>
                  <a:cubicBezTo>
                    <a:pt x="147" y="46"/>
                    <a:pt x="119" y="46"/>
                    <a:pt x="119" y="46"/>
                  </a:cubicBezTo>
                  <a:cubicBezTo>
                    <a:pt x="28" y="102"/>
                    <a:pt x="0" y="158"/>
                    <a:pt x="0" y="249"/>
                  </a:cubicBezTo>
                  <a:cubicBezTo>
                    <a:pt x="0" y="305"/>
                    <a:pt x="28" y="396"/>
                    <a:pt x="119" y="424"/>
                  </a:cubicBezTo>
                  <a:cubicBezTo>
                    <a:pt x="119" y="452"/>
                    <a:pt x="147" y="452"/>
                    <a:pt x="175" y="452"/>
                  </a:cubicBezTo>
                  <a:cubicBezTo>
                    <a:pt x="199" y="459"/>
                    <a:pt x="223" y="463"/>
                    <a:pt x="246" y="463"/>
                  </a:cubicBezTo>
                  <a:cubicBezTo>
                    <a:pt x="309" y="463"/>
                    <a:pt x="365" y="437"/>
                    <a:pt x="406" y="396"/>
                  </a:cubicBezTo>
                  <a:cubicBezTo>
                    <a:pt x="441" y="361"/>
                    <a:pt x="469" y="305"/>
                    <a:pt x="469" y="249"/>
                  </a:cubicBezTo>
                  <a:cubicBezTo>
                    <a:pt x="469" y="186"/>
                    <a:pt x="441" y="130"/>
                    <a:pt x="406" y="74"/>
                  </a:cubicBezTo>
                  <a:cubicBezTo>
                    <a:pt x="364" y="28"/>
                    <a:pt x="308" y="0"/>
                    <a:pt x="24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79"/>
            <p:cNvSpPr/>
            <p:nvPr/>
          </p:nvSpPr>
          <p:spPr>
            <a:xfrm>
              <a:off x="6593500" y="4137945"/>
              <a:ext cx="16566" cy="17999"/>
            </a:xfrm>
            <a:custGeom>
              <a:rect b="b" l="l" r="r" t="t"/>
              <a:pathLst>
                <a:path extrusionOk="0" h="791" w="728">
                  <a:moveTo>
                    <a:pt x="350" y="0"/>
                  </a:moveTo>
                  <a:cubicBezTo>
                    <a:pt x="322" y="0"/>
                    <a:pt x="294" y="28"/>
                    <a:pt x="294" y="28"/>
                  </a:cubicBezTo>
                  <a:cubicBezTo>
                    <a:pt x="238" y="63"/>
                    <a:pt x="203" y="91"/>
                    <a:pt x="176" y="119"/>
                  </a:cubicBezTo>
                  <a:cubicBezTo>
                    <a:pt x="148" y="119"/>
                    <a:pt x="120" y="147"/>
                    <a:pt x="92" y="175"/>
                  </a:cubicBezTo>
                  <a:cubicBezTo>
                    <a:pt x="29" y="238"/>
                    <a:pt x="1" y="322"/>
                    <a:pt x="1" y="413"/>
                  </a:cubicBezTo>
                  <a:lnTo>
                    <a:pt x="1" y="525"/>
                  </a:lnTo>
                  <a:cubicBezTo>
                    <a:pt x="29" y="588"/>
                    <a:pt x="29" y="616"/>
                    <a:pt x="64" y="644"/>
                  </a:cubicBezTo>
                  <a:cubicBezTo>
                    <a:pt x="120" y="700"/>
                    <a:pt x="148" y="728"/>
                    <a:pt x="203" y="728"/>
                  </a:cubicBezTo>
                  <a:cubicBezTo>
                    <a:pt x="266" y="763"/>
                    <a:pt x="294" y="763"/>
                    <a:pt x="350" y="791"/>
                  </a:cubicBezTo>
                  <a:cubicBezTo>
                    <a:pt x="413" y="791"/>
                    <a:pt x="469" y="763"/>
                    <a:pt x="525" y="728"/>
                  </a:cubicBezTo>
                  <a:cubicBezTo>
                    <a:pt x="616" y="672"/>
                    <a:pt x="672" y="588"/>
                    <a:pt x="700" y="497"/>
                  </a:cubicBezTo>
                  <a:cubicBezTo>
                    <a:pt x="728" y="413"/>
                    <a:pt x="728" y="322"/>
                    <a:pt x="700" y="238"/>
                  </a:cubicBezTo>
                  <a:cubicBezTo>
                    <a:pt x="672" y="175"/>
                    <a:pt x="644" y="147"/>
                    <a:pt x="616" y="91"/>
                  </a:cubicBezTo>
                  <a:cubicBezTo>
                    <a:pt x="588" y="91"/>
                    <a:pt x="588" y="63"/>
                    <a:pt x="553" y="63"/>
                  </a:cubicBezTo>
                  <a:cubicBezTo>
                    <a:pt x="525" y="28"/>
                    <a:pt x="469" y="0"/>
                    <a:pt x="44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79"/>
            <p:cNvSpPr/>
            <p:nvPr/>
          </p:nvSpPr>
          <p:spPr>
            <a:xfrm>
              <a:off x="6604809" y="4120765"/>
              <a:ext cx="14017" cy="12584"/>
            </a:xfrm>
            <a:custGeom>
              <a:rect b="b" l="l" r="r" t="t"/>
              <a:pathLst>
                <a:path extrusionOk="0" h="553" w="616">
                  <a:moveTo>
                    <a:pt x="231" y="0"/>
                  </a:moveTo>
                  <a:cubicBezTo>
                    <a:pt x="203" y="0"/>
                    <a:pt x="175" y="28"/>
                    <a:pt x="147" y="56"/>
                  </a:cubicBezTo>
                  <a:cubicBezTo>
                    <a:pt x="119" y="56"/>
                    <a:pt x="119" y="84"/>
                    <a:pt x="91" y="84"/>
                  </a:cubicBezTo>
                  <a:cubicBezTo>
                    <a:pt x="28" y="175"/>
                    <a:pt x="0" y="259"/>
                    <a:pt x="28" y="350"/>
                  </a:cubicBezTo>
                  <a:cubicBezTo>
                    <a:pt x="28" y="406"/>
                    <a:pt x="56" y="434"/>
                    <a:pt x="91" y="497"/>
                  </a:cubicBezTo>
                  <a:cubicBezTo>
                    <a:pt x="119" y="525"/>
                    <a:pt x="175" y="553"/>
                    <a:pt x="203" y="553"/>
                  </a:cubicBezTo>
                  <a:lnTo>
                    <a:pt x="378" y="553"/>
                  </a:lnTo>
                  <a:cubicBezTo>
                    <a:pt x="406" y="553"/>
                    <a:pt x="406" y="525"/>
                    <a:pt x="441" y="525"/>
                  </a:cubicBezTo>
                  <a:lnTo>
                    <a:pt x="469" y="525"/>
                  </a:lnTo>
                  <a:lnTo>
                    <a:pt x="497" y="497"/>
                  </a:lnTo>
                  <a:cubicBezTo>
                    <a:pt x="497" y="497"/>
                    <a:pt x="525" y="469"/>
                    <a:pt x="525" y="434"/>
                  </a:cubicBezTo>
                  <a:cubicBezTo>
                    <a:pt x="553" y="434"/>
                    <a:pt x="553" y="406"/>
                    <a:pt x="581" y="378"/>
                  </a:cubicBezTo>
                  <a:lnTo>
                    <a:pt x="581" y="322"/>
                  </a:lnTo>
                  <a:cubicBezTo>
                    <a:pt x="615" y="259"/>
                    <a:pt x="615" y="294"/>
                    <a:pt x="581" y="231"/>
                  </a:cubicBezTo>
                  <a:lnTo>
                    <a:pt x="581" y="203"/>
                  </a:lnTo>
                  <a:cubicBezTo>
                    <a:pt x="581" y="175"/>
                    <a:pt x="553" y="147"/>
                    <a:pt x="553" y="119"/>
                  </a:cubicBezTo>
                  <a:cubicBezTo>
                    <a:pt x="553" y="84"/>
                    <a:pt x="525" y="56"/>
                    <a:pt x="497" y="56"/>
                  </a:cubicBezTo>
                  <a:cubicBezTo>
                    <a:pt x="469" y="28"/>
                    <a:pt x="441" y="28"/>
                    <a:pt x="441" y="28"/>
                  </a:cubicBezTo>
                  <a:cubicBezTo>
                    <a:pt x="406" y="0"/>
                    <a:pt x="378"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79"/>
            <p:cNvSpPr/>
            <p:nvPr/>
          </p:nvSpPr>
          <p:spPr>
            <a:xfrm>
              <a:off x="6477517" y="4127432"/>
              <a:ext cx="11309" cy="10536"/>
            </a:xfrm>
            <a:custGeom>
              <a:rect b="b" l="l" r="r" t="t"/>
              <a:pathLst>
                <a:path extrusionOk="0" h="463" w="497">
                  <a:moveTo>
                    <a:pt x="203" y="1"/>
                  </a:moveTo>
                  <a:cubicBezTo>
                    <a:pt x="147" y="1"/>
                    <a:pt x="91" y="29"/>
                    <a:pt x="56" y="57"/>
                  </a:cubicBezTo>
                  <a:cubicBezTo>
                    <a:pt x="28" y="113"/>
                    <a:pt x="0" y="141"/>
                    <a:pt x="0" y="204"/>
                  </a:cubicBezTo>
                  <a:cubicBezTo>
                    <a:pt x="0" y="260"/>
                    <a:pt x="0" y="288"/>
                    <a:pt x="28" y="316"/>
                  </a:cubicBezTo>
                  <a:cubicBezTo>
                    <a:pt x="28" y="316"/>
                    <a:pt x="28" y="351"/>
                    <a:pt x="56" y="351"/>
                  </a:cubicBezTo>
                  <a:lnTo>
                    <a:pt x="56" y="379"/>
                  </a:lnTo>
                  <a:cubicBezTo>
                    <a:pt x="91" y="407"/>
                    <a:pt x="119" y="435"/>
                    <a:pt x="147" y="435"/>
                  </a:cubicBezTo>
                  <a:cubicBezTo>
                    <a:pt x="175" y="462"/>
                    <a:pt x="203" y="462"/>
                    <a:pt x="266" y="462"/>
                  </a:cubicBezTo>
                  <a:cubicBezTo>
                    <a:pt x="322" y="462"/>
                    <a:pt x="378" y="462"/>
                    <a:pt x="406" y="407"/>
                  </a:cubicBezTo>
                  <a:cubicBezTo>
                    <a:pt x="497" y="316"/>
                    <a:pt x="497" y="141"/>
                    <a:pt x="350" y="57"/>
                  </a:cubicBezTo>
                  <a:lnTo>
                    <a:pt x="322" y="57"/>
                  </a:lnTo>
                  <a:cubicBezTo>
                    <a:pt x="294" y="29"/>
                    <a:pt x="266" y="1"/>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79"/>
            <p:cNvSpPr/>
            <p:nvPr/>
          </p:nvSpPr>
          <p:spPr>
            <a:xfrm>
              <a:off x="6483548" y="4110480"/>
              <a:ext cx="13881" cy="14131"/>
            </a:xfrm>
            <a:custGeom>
              <a:rect b="b" l="l" r="r" t="t"/>
              <a:pathLst>
                <a:path extrusionOk="0" h="621" w="610">
                  <a:moveTo>
                    <a:pt x="277" y="0"/>
                  </a:moveTo>
                  <a:cubicBezTo>
                    <a:pt x="252" y="0"/>
                    <a:pt x="228" y="4"/>
                    <a:pt x="204" y="12"/>
                  </a:cubicBezTo>
                  <a:cubicBezTo>
                    <a:pt x="176" y="47"/>
                    <a:pt x="176" y="47"/>
                    <a:pt x="141" y="47"/>
                  </a:cubicBezTo>
                  <a:cubicBezTo>
                    <a:pt x="113" y="75"/>
                    <a:pt x="85" y="103"/>
                    <a:pt x="57" y="131"/>
                  </a:cubicBezTo>
                  <a:cubicBezTo>
                    <a:pt x="29" y="159"/>
                    <a:pt x="29" y="159"/>
                    <a:pt x="29" y="187"/>
                  </a:cubicBezTo>
                  <a:cubicBezTo>
                    <a:pt x="1" y="222"/>
                    <a:pt x="1" y="277"/>
                    <a:pt x="1" y="305"/>
                  </a:cubicBezTo>
                  <a:cubicBezTo>
                    <a:pt x="1" y="361"/>
                    <a:pt x="1" y="424"/>
                    <a:pt x="29" y="452"/>
                  </a:cubicBezTo>
                  <a:cubicBezTo>
                    <a:pt x="57" y="480"/>
                    <a:pt x="85" y="508"/>
                    <a:pt x="113" y="536"/>
                  </a:cubicBezTo>
                  <a:cubicBezTo>
                    <a:pt x="141" y="571"/>
                    <a:pt x="176" y="599"/>
                    <a:pt x="204" y="599"/>
                  </a:cubicBezTo>
                  <a:cubicBezTo>
                    <a:pt x="232" y="613"/>
                    <a:pt x="260" y="620"/>
                    <a:pt x="292" y="620"/>
                  </a:cubicBezTo>
                  <a:cubicBezTo>
                    <a:pt x="324" y="620"/>
                    <a:pt x="361" y="613"/>
                    <a:pt x="407" y="599"/>
                  </a:cubicBezTo>
                  <a:cubicBezTo>
                    <a:pt x="434" y="599"/>
                    <a:pt x="462" y="571"/>
                    <a:pt x="462" y="571"/>
                  </a:cubicBezTo>
                  <a:cubicBezTo>
                    <a:pt x="490" y="536"/>
                    <a:pt x="525" y="536"/>
                    <a:pt x="525" y="508"/>
                  </a:cubicBezTo>
                  <a:lnTo>
                    <a:pt x="553" y="508"/>
                  </a:lnTo>
                  <a:cubicBezTo>
                    <a:pt x="581" y="480"/>
                    <a:pt x="609" y="452"/>
                    <a:pt x="609" y="396"/>
                  </a:cubicBezTo>
                  <a:lnTo>
                    <a:pt x="609" y="250"/>
                  </a:lnTo>
                  <a:cubicBezTo>
                    <a:pt x="609" y="222"/>
                    <a:pt x="581" y="187"/>
                    <a:pt x="581" y="159"/>
                  </a:cubicBezTo>
                  <a:cubicBezTo>
                    <a:pt x="553" y="131"/>
                    <a:pt x="553" y="131"/>
                    <a:pt x="525" y="103"/>
                  </a:cubicBezTo>
                  <a:cubicBezTo>
                    <a:pt x="525" y="75"/>
                    <a:pt x="490" y="75"/>
                    <a:pt x="462" y="47"/>
                  </a:cubicBezTo>
                  <a:cubicBezTo>
                    <a:pt x="403" y="22"/>
                    <a:pt x="339" y="0"/>
                    <a:pt x="27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79"/>
            <p:cNvSpPr/>
            <p:nvPr/>
          </p:nvSpPr>
          <p:spPr>
            <a:xfrm>
              <a:off x="6500750" y="4120128"/>
              <a:ext cx="16566" cy="13221"/>
            </a:xfrm>
            <a:custGeom>
              <a:rect b="b" l="l" r="r" t="t"/>
              <a:pathLst>
                <a:path extrusionOk="0" h="581" w="728">
                  <a:moveTo>
                    <a:pt x="378" y="0"/>
                  </a:moveTo>
                  <a:cubicBezTo>
                    <a:pt x="0" y="0"/>
                    <a:pt x="0" y="581"/>
                    <a:pt x="378" y="581"/>
                  </a:cubicBezTo>
                  <a:cubicBezTo>
                    <a:pt x="727" y="581"/>
                    <a:pt x="727" y="0"/>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79"/>
            <p:cNvSpPr/>
            <p:nvPr/>
          </p:nvSpPr>
          <p:spPr>
            <a:xfrm>
              <a:off x="6482137" y="4115827"/>
              <a:ext cx="202884" cy="230144"/>
            </a:xfrm>
            <a:custGeom>
              <a:rect b="b" l="l" r="r" t="t"/>
              <a:pathLst>
                <a:path extrusionOk="0" h="10114" w="8916">
                  <a:moveTo>
                    <a:pt x="7543" y="241"/>
                  </a:moveTo>
                  <a:cubicBezTo>
                    <a:pt x="7780" y="241"/>
                    <a:pt x="8023" y="389"/>
                    <a:pt x="8244" y="539"/>
                  </a:cubicBezTo>
                  <a:cubicBezTo>
                    <a:pt x="8419" y="623"/>
                    <a:pt x="8685" y="742"/>
                    <a:pt x="8594" y="972"/>
                  </a:cubicBezTo>
                  <a:cubicBezTo>
                    <a:pt x="8538" y="1175"/>
                    <a:pt x="8391" y="1350"/>
                    <a:pt x="8279" y="1525"/>
                  </a:cubicBezTo>
                  <a:cubicBezTo>
                    <a:pt x="8041" y="1791"/>
                    <a:pt x="7811" y="2049"/>
                    <a:pt x="7580" y="2287"/>
                  </a:cubicBezTo>
                  <a:cubicBezTo>
                    <a:pt x="7111" y="2783"/>
                    <a:pt x="6762" y="3392"/>
                    <a:pt x="6356" y="3916"/>
                  </a:cubicBezTo>
                  <a:cubicBezTo>
                    <a:pt x="5972" y="3658"/>
                    <a:pt x="5622" y="3364"/>
                    <a:pt x="5244" y="3070"/>
                  </a:cubicBezTo>
                  <a:cubicBezTo>
                    <a:pt x="5363" y="2958"/>
                    <a:pt x="5447" y="2867"/>
                    <a:pt x="5538" y="2749"/>
                  </a:cubicBezTo>
                  <a:cubicBezTo>
                    <a:pt x="5657" y="2609"/>
                    <a:pt x="5769" y="2490"/>
                    <a:pt x="5888" y="2343"/>
                  </a:cubicBezTo>
                  <a:cubicBezTo>
                    <a:pt x="6090" y="2021"/>
                    <a:pt x="6321" y="1735"/>
                    <a:pt x="6496" y="1413"/>
                  </a:cubicBezTo>
                  <a:cubicBezTo>
                    <a:pt x="6587" y="1210"/>
                    <a:pt x="6734" y="1035"/>
                    <a:pt x="6818" y="861"/>
                  </a:cubicBezTo>
                  <a:cubicBezTo>
                    <a:pt x="6936" y="714"/>
                    <a:pt x="6992" y="539"/>
                    <a:pt x="7139" y="420"/>
                  </a:cubicBezTo>
                  <a:cubicBezTo>
                    <a:pt x="7268" y="291"/>
                    <a:pt x="7404" y="241"/>
                    <a:pt x="7543" y="241"/>
                  </a:cubicBezTo>
                  <a:close/>
                  <a:moveTo>
                    <a:pt x="3708" y="2079"/>
                  </a:moveTo>
                  <a:cubicBezTo>
                    <a:pt x="3814" y="2079"/>
                    <a:pt x="3915" y="2203"/>
                    <a:pt x="3965" y="2259"/>
                  </a:cubicBezTo>
                  <a:lnTo>
                    <a:pt x="4223" y="2518"/>
                  </a:lnTo>
                  <a:cubicBezTo>
                    <a:pt x="4370" y="2665"/>
                    <a:pt x="4517" y="2783"/>
                    <a:pt x="4692" y="2923"/>
                  </a:cubicBezTo>
                  <a:cubicBezTo>
                    <a:pt x="5132" y="3273"/>
                    <a:pt x="5566" y="3658"/>
                    <a:pt x="6006" y="3972"/>
                  </a:cubicBezTo>
                  <a:cubicBezTo>
                    <a:pt x="6440" y="4294"/>
                    <a:pt x="6908" y="4588"/>
                    <a:pt x="7286" y="4965"/>
                  </a:cubicBezTo>
                  <a:cubicBezTo>
                    <a:pt x="7461" y="5140"/>
                    <a:pt x="7608" y="5343"/>
                    <a:pt x="7755" y="5545"/>
                  </a:cubicBezTo>
                  <a:cubicBezTo>
                    <a:pt x="7866" y="5755"/>
                    <a:pt x="7838" y="5811"/>
                    <a:pt x="7720" y="5986"/>
                  </a:cubicBezTo>
                  <a:cubicBezTo>
                    <a:pt x="7608" y="6133"/>
                    <a:pt x="7517" y="6280"/>
                    <a:pt x="7405" y="6392"/>
                  </a:cubicBezTo>
                  <a:cubicBezTo>
                    <a:pt x="7276" y="6545"/>
                    <a:pt x="7056" y="6881"/>
                    <a:pt x="6829" y="6881"/>
                  </a:cubicBezTo>
                  <a:cubicBezTo>
                    <a:pt x="6797" y="6881"/>
                    <a:pt x="6765" y="6875"/>
                    <a:pt x="6734" y="6860"/>
                  </a:cubicBezTo>
                  <a:cubicBezTo>
                    <a:pt x="6615" y="6832"/>
                    <a:pt x="6559" y="6713"/>
                    <a:pt x="6468" y="6657"/>
                  </a:cubicBezTo>
                  <a:cubicBezTo>
                    <a:pt x="6384" y="6594"/>
                    <a:pt x="6293" y="6510"/>
                    <a:pt x="6209" y="6454"/>
                  </a:cubicBezTo>
                  <a:cubicBezTo>
                    <a:pt x="5363" y="5895"/>
                    <a:pt x="4608" y="5231"/>
                    <a:pt x="3762" y="4671"/>
                  </a:cubicBezTo>
                  <a:cubicBezTo>
                    <a:pt x="3496" y="4532"/>
                    <a:pt x="3265" y="4266"/>
                    <a:pt x="3063" y="4063"/>
                  </a:cubicBezTo>
                  <a:cubicBezTo>
                    <a:pt x="2944" y="3944"/>
                    <a:pt x="2860" y="3832"/>
                    <a:pt x="2769" y="3741"/>
                  </a:cubicBezTo>
                  <a:cubicBezTo>
                    <a:pt x="2622" y="3595"/>
                    <a:pt x="2566" y="3511"/>
                    <a:pt x="2713" y="3336"/>
                  </a:cubicBezTo>
                  <a:cubicBezTo>
                    <a:pt x="3000" y="2986"/>
                    <a:pt x="3293" y="2609"/>
                    <a:pt x="3559" y="2196"/>
                  </a:cubicBezTo>
                  <a:cubicBezTo>
                    <a:pt x="3587" y="2140"/>
                    <a:pt x="3643" y="2112"/>
                    <a:pt x="3671" y="2084"/>
                  </a:cubicBezTo>
                  <a:cubicBezTo>
                    <a:pt x="3683" y="2081"/>
                    <a:pt x="3696" y="2079"/>
                    <a:pt x="3708" y="2079"/>
                  </a:cubicBezTo>
                  <a:close/>
                  <a:moveTo>
                    <a:pt x="2566" y="3832"/>
                  </a:moveTo>
                  <a:cubicBezTo>
                    <a:pt x="2685" y="3944"/>
                    <a:pt x="2769" y="4063"/>
                    <a:pt x="2888" y="4147"/>
                  </a:cubicBezTo>
                  <a:lnTo>
                    <a:pt x="2860" y="4182"/>
                  </a:lnTo>
                  <a:cubicBezTo>
                    <a:pt x="2769" y="4322"/>
                    <a:pt x="2622" y="4413"/>
                    <a:pt x="2538" y="4532"/>
                  </a:cubicBezTo>
                  <a:cubicBezTo>
                    <a:pt x="2391" y="4671"/>
                    <a:pt x="2245" y="4846"/>
                    <a:pt x="2098" y="4993"/>
                  </a:cubicBezTo>
                  <a:cubicBezTo>
                    <a:pt x="1839" y="5259"/>
                    <a:pt x="1517" y="5518"/>
                    <a:pt x="1315" y="5839"/>
                  </a:cubicBezTo>
                  <a:cubicBezTo>
                    <a:pt x="1315" y="5867"/>
                    <a:pt x="1315" y="5867"/>
                    <a:pt x="1343" y="5867"/>
                  </a:cubicBezTo>
                  <a:cubicBezTo>
                    <a:pt x="1692" y="5608"/>
                    <a:pt x="2014" y="5259"/>
                    <a:pt x="2335" y="4937"/>
                  </a:cubicBezTo>
                  <a:cubicBezTo>
                    <a:pt x="2475" y="4818"/>
                    <a:pt x="2622" y="4671"/>
                    <a:pt x="2769" y="4532"/>
                  </a:cubicBezTo>
                  <a:cubicBezTo>
                    <a:pt x="2825" y="4441"/>
                    <a:pt x="2972" y="4385"/>
                    <a:pt x="2972" y="4266"/>
                  </a:cubicBezTo>
                  <a:lnTo>
                    <a:pt x="3210" y="4497"/>
                  </a:lnTo>
                  <a:cubicBezTo>
                    <a:pt x="3384" y="4643"/>
                    <a:pt x="3524" y="4790"/>
                    <a:pt x="3699" y="4909"/>
                  </a:cubicBezTo>
                  <a:cubicBezTo>
                    <a:pt x="3671" y="4937"/>
                    <a:pt x="3615" y="4993"/>
                    <a:pt x="3587" y="4993"/>
                  </a:cubicBezTo>
                  <a:cubicBezTo>
                    <a:pt x="3468" y="5112"/>
                    <a:pt x="3349" y="5231"/>
                    <a:pt x="3238" y="5343"/>
                  </a:cubicBezTo>
                  <a:cubicBezTo>
                    <a:pt x="3000" y="5580"/>
                    <a:pt x="2741" y="5811"/>
                    <a:pt x="2538" y="6042"/>
                  </a:cubicBezTo>
                  <a:cubicBezTo>
                    <a:pt x="2515" y="6065"/>
                    <a:pt x="2530" y="6112"/>
                    <a:pt x="2552" y="6112"/>
                  </a:cubicBezTo>
                  <a:cubicBezTo>
                    <a:pt x="2556" y="6112"/>
                    <a:pt x="2561" y="6110"/>
                    <a:pt x="2566" y="6105"/>
                  </a:cubicBezTo>
                  <a:cubicBezTo>
                    <a:pt x="2860" y="5867"/>
                    <a:pt x="3147" y="5636"/>
                    <a:pt x="3412" y="5371"/>
                  </a:cubicBezTo>
                  <a:cubicBezTo>
                    <a:pt x="3559" y="5259"/>
                    <a:pt x="3671" y="5168"/>
                    <a:pt x="3790" y="5056"/>
                  </a:cubicBezTo>
                  <a:cubicBezTo>
                    <a:pt x="3818" y="5021"/>
                    <a:pt x="3818" y="5021"/>
                    <a:pt x="3818" y="4993"/>
                  </a:cubicBezTo>
                  <a:cubicBezTo>
                    <a:pt x="3909" y="5056"/>
                    <a:pt x="3993" y="5112"/>
                    <a:pt x="4049" y="5168"/>
                  </a:cubicBezTo>
                  <a:cubicBezTo>
                    <a:pt x="4021" y="5196"/>
                    <a:pt x="3965" y="5287"/>
                    <a:pt x="3937" y="5287"/>
                  </a:cubicBezTo>
                  <a:cubicBezTo>
                    <a:pt x="3846" y="5406"/>
                    <a:pt x="3734" y="5490"/>
                    <a:pt x="3643" y="5608"/>
                  </a:cubicBezTo>
                  <a:cubicBezTo>
                    <a:pt x="3496" y="5755"/>
                    <a:pt x="3412" y="5958"/>
                    <a:pt x="3293" y="6133"/>
                  </a:cubicBezTo>
                  <a:cubicBezTo>
                    <a:pt x="3293" y="6161"/>
                    <a:pt x="3293" y="6161"/>
                    <a:pt x="3321" y="6161"/>
                  </a:cubicBezTo>
                  <a:cubicBezTo>
                    <a:pt x="3496" y="6014"/>
                    <a:pt x="3587" y="5867"/>
                    <a:pt x="3762" y="5692"/>
                  </a:cubicBezTo>
                  <a:cubicBezTo>
                    <a:pt x="3818" y="5636"/>
                    <a:pt x="3909" y="5545"/>
                    <a:pt x="3993" y="5462"/>
                  </a:cubicBezTo>
                  <a:cubicBezTo>
                    <a:pt x="4049" y="5406"/>
                    <a:pt x="4112" y="5315"/>
                    <a:pt x="4167" y="5259"/>
                  </a:cubicBezTo>
                  <a:cubicBezTo>
                    <a:pt x="4342" y="5371"/>
                    <a:pt x="4517" y="5518"/>
                    <a:pt x="4692" y="5664"/>
                  </a:cubicBezTo>
                  <a:cubicBezTo>
                    <a:pt x="4748" y="5692"/>
                    <a:pt x="4839" y="5755"/>
                    <a:pt x="4895" y="5811"/>
                  </a:cubicBezTo>
                  <a:cubicBezTo>
                    <a:pt x="4811" y="5867"/>
                    <a:pt x="4748" y="5958"/>
                    <a:pt x="4720" y="6014"/>
                  </a:cubicBezTo>
                  <a:cubicBezTo>
                    <a:pt x="4545" y="6189"/>
                    <a:pt x="4433" y="6392"/>
                    <a:pt x="4286" y="6566"/>
                  </a:cubicBezTo>
                  <a:cubicBezTo>
                    <a:pt x="4167" y="6741"/>
                    <a:pt x="4021" y="6916"/>
                    <a:pt x="3909" y="7091"/>
                  </a:cubicBezTo>
                  <a:cubicBezTo>
                    <a:pt x="3734" y="7294"/>
                    <a:pt x="3615" y="7559"/>
                    <a:pt x="3440" y="7790"/>
                  </a:cubicBezTo>
                  <a:cubicBezTo>
                    <a:pt x="3440" y="7790"/>
                    <a:pt x="3453" y="7802"/>
                    <a:pt x="3461" y="7802"/>
                  </a:cubicBezTo>
                  <a:cubicBezTo>
                    <a:pt x="3465" y="7802"/>
                    <a:pt x="3468" y="7799"/>
                    <a:pt x="3468" y="7790"/>
                  </a:cubicBezTo>
                  <a:cubicBezTo>
                    <a:pt x="3762" y="7412"/>
                    <a:pt x="4084" y="7063"/>
                    <a:pt x="4398" y="6685"/>
                  </a:cubicBezTo>
                  <a:cubicBezTo>
                    <a:pt x="4545" y="6510"/>
                    <a:pt x="4664" y="6336"/>
                    <a:pt x="4811" y="6189"/>
                  </a:cubicBezTo>
                  <a:cubicBezTo>
                    <a:pt x="4867" y="6105"/>
                    <a:pt x="4986" y="6014"/>
                    <a:pt x="5042" y="5895"/>
                  </a:cubicBezTo>
                  <a:cubicBezTo>
                    <a:pt x="5042" y="5930"/>
                    <a:pt x="5272" y="6042"/>
                    <a:pt x="5272" y="6070"/>
                  </a:cubicBezTo>
                  <a:cubicBezTo>
                    <a:pt x="5307" y="6133"/>
                    <a:pt x="5216" y="6217"/>
                    <a:pt x="5188" y="6280"/>
                  </a:cubicBezTo>
                  <a:cubicBezTo>
                    <a:pt x="5097" y="6364"/>
                    <a:pt x="4986" y="6482"/>
                    <a:pt x="4895" y="6566"/>
                  </a:cubicBezTo>
                  <a:cubicBezTo>
                    <a:pt x="4720" y="6741"/>
                    <a:pt x="4608" y="6944"/>
                    <a:pt x="4461" y="7154"/>
                  </a:cubicBezTo>
                  <a:cubicBezTo>
                    <a:pt x="4442" y="7173"/>
                    <a:pt x="4463" y="7206"/>
                    <a:pt x="4486" y="7206"/>
                  </a:cubicBezTo>
                  <a:cubicBezTo>
                    <a:pt x="4497" y="7206"/>
                    <a:pt x="4508" y="7199"/>
                    <a:pt x="4517" y="7182"/>
                  </a:cubicBezTo>
                  <a:cubicBezTo>
                    <a:pt x="4692" y="6979"/>
                    <a:pt x="4895" y="6804"/>
                    <a:pt x="5070" y="6594"/>
                  </a:cubicBezTo>
                  <a:cubicBezTo>
                    <a:pt x="5160" y="6510"/>
                    <a:pt x="5216" y="6420"/>
                    <a:pt x="5307" y="6336"/>
                  </a:cubicBezTo>
                  <a:cubicBezTo>
                    <a:pt x="5363" y="6280"/>
                    <a:pt x="5391" y="6245"/>
                    <a:pt x="5419" y="6189"/>
                  </a:cubicBezTo>
                  <a:cubicBezTo>
                    <a:pt x="5657" y="6364"/>
                    <a:pt x="5888" y="6510"/>
                    <a:pt x="6118" y="6685"/>
                  </a:cubicBezTo>
                  <a:cubicBezTo>
                    <a:pt x="6062" y="6713"/>
                    <a:pt x="6034" y="6769"/>
                    <a:pt x="6006" y="6804"/>
                  </a:cubicBezTo>
                  <a:cubicBezTo>
                    <a:pt x="5888" y="6944"/>
                    <a:pt x="5797" y="7091"/>
                    <a:pt x="5685" y="7238"/>
                  </a:cubicBezTo>
                  <a:cubicBezTo>
                    <a:pt x="5419" y="7587"/>
                    <a:pt x="5160" y="7965"/>
                    <a:pt x="4923" y="8342"/>
                  </a:cubicBezTo>
                  <a:cubicBezTo>
                    <a:pt x="4923" y="8380"/>
                    <a:pt x="4935" y="8395"/>
                    <a:pt x="4951" y="8395"/>
                  </a:cubicBezTo>
                  <a:cubicBezTo>
                    <a:pt x="4962" y="8395"/>
                    <a:pt x="4974" y="8389"/>
                    <a:pt x="4986" y="8377"/>
                  </a:cubicBezTo>
                  <a:cubicBezTo>
                    <a:pt x="5216" y="8056"/>
                    <a:pt x="5510" y="7734"/>
                    <a:pt x="5769" y="7384"/>
                  </a:cubicBezTo>
                  <a:cubicBezTo>
                    <a:pt x="5860" y="7266"/>
                    <a:pt x="5972" y="7119"/>
                    <a:pt x="6090" y="7007"/>
                  </a:cubicBezTo>
                  <a:cubicBezTo>
                    <a:pt x="6118" y="6916"/>
                    <a:pt x="6209" y="6860"/>
                    <a:pt x="6237" y="6804"/>
                  </a:cubicBezTo>
                  <a:cubicBezTo>
                    <a:pt x="6356" y="6888"/>
                    <a:pt x="6468" y="7007"/>
                    <a:pt x="6615" y="7091"/>
                  </a:cubicBezTo>
                  <a:cubicBezTo>
                    <a:pt x="6559" y="7182"/>
                    <a:pt x="6496" y="7266"/>
                    <a:pt x="6440" y="7356"/>
                  </a:cubicBezTo>
                  <a:cubicBezTo>
                    <a:pt x="6384" y="7440"/>
                    <a:pt x="6293" y="7559"/>
                    <a:pt x="6237" y="7678"/>
                  </a:cubicBezTo>
                  <a:cubicBezTo>
                    <a:pt x="6090" y="7881"/>
                    <a:pt x="5944" y="8084"/>
                    <a:pt x="5797" y="8286"/>
                  </a:cubicBezTo>
                  <a:cubicBezTo>
                    <a:pt x="5657" y="8517"/>
                    <a:pt x="5482" y="8727"/>
                    <a:pt x="5363" y="8986"/>
                  </a:cubicBezTo>
                  <a:cubicBezTo>
                    <a:pt x="5244" y="9216"/>
                    <a:pt x="5132" y="9454"/>
                    <a:pt x="5014" y="9657"/>
                  </a:cubicBezTo>
                  <a:cubicBezTo>
                    <a:pt x="4986" y="9713"/>
                    <a:pt x="4923" y="9804"/>
                    <a:pt x="4867" y="9832"/>
                  </a:cubicBezTo>
                  <a:cubicBezTo>
                    <a:pt x="4841" y="9849"/>
                    <a:pt x="4814" y="9856"/>
                    <a:pt x="4788" y="9856"/>
                  </a:cubicBezTo>
                  <a:cubicBezTo>
                    <a:pt x="4730" y="9856"/>
                    <a:pt x="4675" y="9823"/>
                    <a:pt x="4636" y="9804"/>
                  </a:cubicBezTo>
                  <a:cubicBezTo>
                    <a:pt x="4573" y="9776"/>
                    <a:pt x="4545" y="9741"/>
                    <a:pt x="4517" y="9713"/>
                  </a:cubicBezTo>
                  <a:cubicBezTo>
                    <a:pt x="4573" y="9685"/>
                    <a:pt x="4608" y="9629"/>
                    <a:pt x="4636" y="9538"/>
                  </a:cubicBezTo>
                  <a:cubicBezTo>
                    <a:pt x="4720" y="9391"/>
                    <a:pt x="4839" y="9279"/>
                    <a:pt x="4958" y="9133"/>
                  </a:cubicBezTo>
                  <a:cubicBezTo>
                    <a:pt x="5160" y="8902"/>
                    <a:pt x="5307" y="8664"/>
                    <a:pt x="5482" y="8405"/>
                  </a:cubicBezTo>
                  <a:cubicBezTo>
                    <a:pt x="5502" y="8361"/>
                    <a:pt x="5462" y="8319"/>
                    <a:pt x="5427" y="8319"/>
                  </a:cubicBezTo>
                  <a:cubicBezTo>
                    <a:pt x="5413" y="8319"/>
                    <a:pt x="5399" y="8326"/>
                    <a:pt x="5391" y="8342"/>
                  </a:cubicBezTo>
                  <a:cubicBezTo>
                    <a:pt x="5132" y="8552"/>
                    <a:pt x="4986" y="8839"/>
                    <a:pt x="4783" y="9105"/>
                  </a:cubicBezTo>
                  <a:cubicBezTo>
                    <a:pt x="4636" y="9251"/>
                    <a:pt x="4461" y="9454"/>
                    <a:pt x="4433" y="9657"/>
                  </a:cubicBezTo>
                  <a:cubicBezTo>
                    <a:pt x="4370" y="9629"/>
                    <a:pt x="4314" y="9566"/>
                    <a:pt x="4258" y="9538"/>
                  </a:cubicBezTo>
                  <a:cubicBezTo>
                    <a:pt x="4223" y="9482"/>
                    <a:pt x="4021" y="9391"/>
                    <a:pt x="4021" y="9335"/>
                  </a:cubicBezTo>
                  <a:cubicBezTo>
                    <a:pt x="3993" y="9307"/>
                    <a:pt x="4140" y="9105"/>
                    <a:pt x="4167" y="9042"/>
                  </a:cubicBezTo>
                  <a:cubicBezTo>
                    <a:pt x="4286" y="8839"/>
                    <a:pt x="4433" y="8608"/>
                    <a:pt x="4545" y="8405"/>
                  </a:cubicBezTo>
                  <a:lnTo>
                    <a:pt x="4811" y="7881"/>
                  </a:lnTo>
                  <a:cubicBezTo>
                    <a:pt x="4895" y="7706"/>
                    <a:pt x="5014" y="7559"/>
                    <a:pt x="5097" y="7384"/>
                  </a:cubicBezTo>
                  <a:cubicBezTo>
                    <a:pt x="5132" y="7329"/>
                    <a:pt x="5216" y="7266"/>
                    <a:pt x="5244" y="7210"/>
                  </a:cubicBezTo>
                  <a:cubicBezTo>
                    <a:pt x="5244" y="7186"/>
                    <a:pt x="5264" y="7078"/>
                    <a:pt x="5220" y="7078"/>
                  </a:cubicBezTo>
                  <a:cubicBezTo>
                    <a:pt x="5212" y="7078"/>
                    <a:pt x="5202" y="7082"/>
                    <a:pt x="5188" y="7091"/>
                  </a:cubicBezTo>
                  <a:cubicBezTo>
                    <a:pt x="5014" y="7210"/>
                    <a:pt x="4867" y="7412"/>
                    <a:pt x="4720" y="7587"/>
                  </a:cubicBezTo>
                  <a:cubicBezTo>
                    <a:pt x="4692" y="7643"/>
                    <a:pt x="4636" y="7678"/>
                    <a:pt x="4608" y="7734"/>
                  </a:cubicBezTo>
                  <a:cubicBezTo>
                    <a:pt x="4342" y="7909"/>
                    <a:pt x="4112" y="8140"/>
                    <a:pt x="3874" y="8377"/>
                  </a:cubicBezTo>
                  <a:cubicBezTo>
                    <a:pt x="3734" y="8489"/>
                    <a:pt x="3615" y="8608"/>
                    <a:pt x="3496" y="8755"/>
                  </a:cubicBezTo>
                  <a:cubicBezTo>
                    <a:pt x="3454" y="8797"/>
                    <a:pt x="3433" y="8811"/>
                    <a:pt x="3411" y="8811"/>
                  </a:cubicBezTo>
                  <a:cubicBezTo>
                    <a:pt x="3390" y="8811"/>
                    <a:pt x="3367" y="8797"/>
                    <a:pt x="3321" y="8783"/>
                  </a:cubicBezTo>
                  <a:cubicBezTo>
                    <a:pt x="3321" y="8755"/>
                    <a:pt x="3293" y="8755"/>
                    <a:pt x="3265" y="8727"/>
                  </a:cubicBezTo>
                  <a:cubicBezTo>
                    <a:pt x="3321" y="8664"/>
                    <a:pt x="3412" y="8608"/>
                    <a:pt x="3468" y="8517"/>
                  </a:cubicBezTo>
                  <a:cubicBezTo>
                    <a:pt x="3643" y="8342"/>
                    <a:pt x="3818" y="8168"/>
                    <a:pt x="3965" y="7993"/>
                  </a:cubicBezTo>
                  <a:cubicBezTo>
                    <a:pt x="4008" y="7950"/>
                    <a:pt x="3968" y="7890"/>
                    <a:pt x="3919" y="7890"/>
                  </a:cubicBezTo>
                  <a:cubicBezTo>
                    <a:pt x="3904" y="7890"/>
                    <a:pt x="3888" y="7896"/>
                    <a:pt x="3874" y="7909"/>
                  </a:cubicBezTo>
                  <a:cubicBezTo>
                    <a:pt x="3734" y="8056"/>
                    <a:pt x="3559" y="8203"/>
                    <a:pt x="3412" y="8377"/>
                  </a:cubicBezTo>
                  <a:cubicBezTo>
                    <a:pt x="3321" y="8461"/>
                    <a:pt x="3238" y="8552"/>
                    <a:pt x="3147" y="8664"/>
                  </a:cubicBezTo>
                  <a:cubicBezTo>
                    <a:pt x="3147" y="8664"/>
                    <a:pt x="3119" y="8664"/>
                    <a:pt x="3119" y="8636"/>
                  </a:cubicBezTo>
                  <a:cubicBezTo>
                    <a:pt x="2797" y="8461"/>
                    <a:pt x="2475" y="8203"/>
                    <a:pt x="2217" y="7965"/>
                  </a:cubicBezTo>
                  <a:cubicBezTo>
                    <a:pt x="2161" y="7937"/>
                    <a:pt x="2098" y="7881"/>
                    <a:pt x="2070" y="7853"/>
                  </a:cubicBezTo>
                  <a:cubicBezTo>
                    <a:pt x="2245" y="7706"/>
                    <a:pt x="2419" y="7503"/>
                    <a:pt x="2594" y="7329"/>
                  </a:cubicBezTo>
                  <a:cubicBezTo>
                    <a:pt x="2825" y="7063"/>
                    <a:pt x="3063" y="6832"/>
                    <a:pt x="3265" y="6538"/>
                  </a:cubicBezTo>
                  <a:cubicBezTo>
                    <a:pt x="3285" y="6519"/>
                    <a:pt x="3263" y="6499"/>
                    <a:pt x="3238" y="6499"/>
                  </a:cubicBezTo>
                  <a:cubicBezTo>
                    <a:pt x="3228" y="6499"/>
                    <a:pt x="3218" y="6502"/>
                    <a:pt x="3210" y="6510"/>
                  </a:cubicBezTo>
                  <a:cubicBezTo>
                    <a:pt x="2944" y="6741"/>
                    <a:pt x="2685" y="7007"/>
                    <a:pt x="2419" y="7294"/>
                  </a:cubicBezTo>
                  <a:cubicBezTo>
                    <a:pt x="2273" y="7440"/>
                    <a:pt x="2098" y="7587"/>
                    <a:pt x="1986" y="7790"/>
                  </a:cubicBezTo>
                  <a:cubicBezTo>
                    <a:pt x="1951" y="7762"/>
                    <a:pt x="1923" y="7734"/>
                    <a:pt x="1895" y="7706"/>
                  </a:cubicBezTo>
                  <a:cubicBezTo>
                    <a:pt x="1895" y="7706"/>
                    <a:pt x="1744" y="7576"/>
                    <a:pt x="1721" y="7576"/>
                  </a:cubicBezTo>
                  <a:cubicBezTo>
                    <a:pt x="1717" y="7576"/>
                    <a:pt x="1716" y="7580"/>
                    <a:pt x="1720" y="7587"/>
                  </a:cubicBezTo>
                  <a:cubicBezTo>
                    <a:pt x="1692" y="7559"/>
                    <a:pt x="1867" y="7356"/>
                    <a:pt x="1867" y="7329"/>
                  </a:cubicBezTo>
                  <a:cubicBezTo>
                    <a:pt x="1923" y="7210"/>
                    <a:pt x="2042" y="7063"/>
                    <a:pt x="2070" y="6944"/>
                  </a:cubicBezTo>
                  <a:cubicBezTo>
                    <a:pt x="2126" y="6860"/>
                    <a:pt x="2098" y="6769"/>
                    <a:pt x="2014" y="6713"/>
                  </a:cubicBezTo>
                  <a:cubicBezTo>
                    <a:pt x="1997" y="6708"/>
                    <a:pt x="1981" y="6706"/>
                    <a:pt x="1965" y="6706"/>
                  </a:cubicBezTo>
                  <a:cubicBezTo>
                    <a:pt x="1892" y="6706"/>
                    <a:pt x="1823" y="6753"/>
                    <a:pt x="1748" y="6804"/>
                  </a:cubicBezTo>
                  <a:cubicBezTo>
                    <a:pt x="1601" y="6888"/>
                    <a:pt x="1461" y="7007"/>
                    <a:pt x="1315" y="7091"/>
                  </a:cubicBezTo>
                  <a:cubicBezTo>
                    <a:pt x="1255" y="7136"/>
                    <a:pt x="1218" y="7159"/>
                    <a:pt x="1185" y="7159"/>
                  </a:cubicBezTo>
                  <a:cubicBezTo>
                    <a:pt x="1152" y="7159"/>
                    <a:pt x="1122" y="7136"/>
                    <a:pt x="1077" y="7091"/>
                  </a:cubicBezTo>
                  <a:cubicBezTo>
                    <a:pt x="1021" y="7035"/>
                    <a:pt x="965" y="6979"/>
                    <a:pt x="902" y="6916"/>
                  </a:cubicBezTo>
                  <a:cubicBezTo>
                    <a:pt x="1168" y="6685"/>
                    <a:pt x="1461" y="6420"/>
                    <a:pt x="1748" y="6189"/>
                  </a:cubicBezTo>
                  <a:cubicBezTo>
                    <a:pt x="1895" y="6042"/>
                    <a:pt x="2042" y="5895"/>
                    <a:pt x="2189" y="5783"/>
                  </a:cubicBezTo>
                  <a:cubicBezTo>
                    <a:pt x="2335" y="5636"/>
                    <a:pt x="2475" y="5518"/>
                    <a:pt x="2594" y="5371"/>
                  </a:cubicBezTo>
                  <a:cubicBezTo>
                    <a:pt x="2615" y="5349"/>
                    <a:pt x="2604" y="5296"/>
                    <a:pt x="2573" y="5296"/>
                  </a:cubicBezTo>
                  <a:cubicBezTo>
                    <a:pt x="2564" y="5296"/>
                    <a:pt x="2552" y="5301"/>
                    <a:pt x="2538" y="5315"/>
                  </a:cubicBezTo>
                  <a:cubicBezTo>
                    <a:pt x="2217" y="5580"/>
                    <a:pt x="1895" y="5839"/>
                    <a:pt x="1545" y="6105"/>
                  </a:cubicBezTo>
                  <a:cubicBezTo>
                    <a:pt x="1371" y="6280"/>
                    <a:pt x="1196" y="6420"/>
                    <a:pt x="1049" y="6594"/>
                  </a:cubicBezTo>
                  <a:cubicBezTo>
                    <a:pt x="965" y="6657"/>
                    <a:pt x="874" y="6741"/>
                    <a:pt x="818" y="6832"/>
                  </a:cubicBezTo>
                  <a:cubicBezTo>
                    <a:pt x="699" y="6713"/>
                    <a:pt x="587" y="6594"/>
                    <a:pt x="441" y="6482"/>
                  </a:cubicBezTo>
                  <a:cubicBezTo>
                    <a:pt x="378" y="6420"/>
                    <a:pt x="266" y="6336"/>
                    <a:pt x="350" y="6217"/>
                  </a:cubicBezTo>
                  <a:cubicBezTo>
                    <a:pt x="378" y="6161"/>
                    <a:pt x="469" y="6105"/>
                    <a:pt x="524" y="6042"/>
                  </a:cubicBezTo>
                  <a:cubicBezTo>
                    <a:pt x="671" y="5895"/>
                    <a:pt x="846" y="5783"/>
                    <a:pt x="993" y="5636"/>
                  </a:cubicBezTo>
                  <a:cubicBezTo>
                    <a:pt x="1343" y="5287"/>
                    <a:pt x="1664" y="4965"/>
                    <a:pt x="1986" y="4588"/>
                  </a:cubicBezTo>
                  <a:cubicBezTo>
                    <a:pt x="2126" y="4413"/>
                    <a:pt x="2245" y="4238"/>
                    <a:pt x="2391" y="4091"/>
                  </a:cubicBezTo>
                  <a:cubicBezTo>
                    <a:pt x="2447" y="4007"/>
                    <a:pt x="2510" y="3916"/>
                    <a:pt x="2566" y="3832"/>
                  </a:cubicBezTo>
                  <a:close/>
                  <a:moveTo>
                    <a:pt x="7556" y="0"/>
                  </a:moveTo>
                  <a:cubicBezTo>
                    <a:pt x="6978" y="0"/>
                    <a:pt x="6738" y="577"/>
                    <a:pt x="6468" y="1000"/>
                  </a:cubicBezTo>
                  <a:cubicBezTo>
                    <a:pt x="6237" y="1350"/>
                    <a:pt x="6062" y="1700"/>
                    <a:pt x="5832" y="2049"/>
                  </a:cubicBezTo>
                  <a:cubicBezTo>
                    <a:pt x="5713" y="2224"/>
                    <a:pt x="5594" y="2371"/>
                    <a:pt x="5482" y="2518"/>
                  </a:cubicBezTo>
                  <a:cubicBezTo>
                    <a:pt x="5363" y="2693"/>
                    <a:pt x="5272" y="2867"/>
                    <a:pt x="5160" y="2986"/>
                  </a:cubicBezTo>
                  <a:cubicBezTo>
                    <a:pt x="5132" y="2986"/>
                    <a:pt x="5097" y="2958"/>
                    <a:pt x="5070" y="2923"/>
                  </a:cubicBezTo>
                  <a:cubicBezTo>
                    <a:pt x="4811" y="2721"/>
                    <a:pt x="4573" y="2490"/>
                    <a:pt x="4314" y="2287"/>
                  </a:cubicBezTo>
                  <a:cubicBezTo>
                    <a:pt x="4195" y="2168"/>
                    <a:pt x="4084" y="2049"/>
                    <a:pt x="3965" y="1937"/>
                  </a:cubicBezTo>
                  <a:cubicBezTo>
                    <a:pt x="3890" y="1886"/>
                    <a:pt x="3839" y="1839"/>
                    <a:pt x="3758" y="1839"/>
                  </a:cubicBezTo>
                  <a:cubicBezTo>
                    <a:pt x="3740" y="1839"/>
                    <a:pt x="3721" y="1841"/>
                    <a:pt x="3699" y="1847"/>
                  </a:cubicBezTo>
                  <a:cubicBezTo>
                    <a:pt x="3468" y="1874"/>
                    <a:pt x="3293" y="2168"/>
                    <a:pt x="3175" y="2343"/>
                  </a:cubicBezTo>
                  <a:cubicBezTo>
                    <a:pt x="3091" y="2462"/>
                    <a:pt x="3035" y="2609"/>
                    <a:pt x="2944" y="2721"/>
                  </a:cubicBezTo>
                  <a:cubicBezTo>
                    <a:pt x="2888" y="2783"/>
                    <a:pt x="2860" y="2867"/>
                    <a:pt x="2825" y="2923"/>
                  </a:cubicBezTo>
                  <a:cubicBezTo>
                    <a:pt x="2797" y="2986"/>
                    <a:pt x="2769" y="3014"/>
                    <a:pt x="2713" y="3070"/>
                  </a:cubicBezTo>
                  <a:lnTo>
                    <a:pt x="2447" y="3336"/>
                  </a:lnTo>
                  <a:cubicBezTo>
                    <a:pt x="2391" y="3483"/>
                    <a:pt x="2391" y="3595"/>
                    <a:pt x="2447" y="3686"/>
                  </a:cubicBezTo>
                  <a:cubicBezTo>
                    <a:pt x="2391" y="3797"/>
                    <a:pt x="2301" y="3888"/>
                    <a:pt x="2217" y="3972"/>
                  </a:cubicBezTo>
                  <a:cubicBezTo>
                    <a:pt x="2126" y="4091"/>
                    <a:pt x="2014" y="4210"/>
                    <a:pt x="1923" y="4322"/>
                  </a:cubicBezTo>
                  <a:cubicBezTo>
                    <a:pt x="1720" y="4560"/>
                    <a:pt x="1517" y="4790"/>
                    <a:pt x="1315" y="4993"/>
                  </a:cubicBezTo>
                  <a:cubicBezTo>
                    <a:pt x="1112" y="5196"/>
                    <a:pt x="874" y="5406"/>
                    <a:pt x="643" y="5636"/>
                  </a:cubicBezTo>
                  <a:cubicBezTo>
                    <a:pt x="524" y="5720"/>
                    <a:pt x="413" y="5839"/>
                    <a:pt x="294" y="5930"/>
                  </a:cubicBezTo>
                  <a:cubicBezTo>
                    <a:pt x="238" y="6014"/>
                    <a:pt x="91" y="6070"/>
                    <a:pt x="63" y="6189"/>
                  </a:cubicBezTo>
                  <a:cubicBezTo>
                    <a:pt x="0" y="6336"/>
                    <a:pt x="147" y="6510"/>
                    <a:pt x="266" y="6629"/>
                  </a:cubicBezTo>
                  <a:cubicBezTo>
                    <a:pt x="469" y="6832"/>
                    <a:pt x="671" y="7007"/>
                    <a:pt x="874" y="7210"/>
                  </a:cubicBezTo>
                  <a:cubicBezTo>
                    <a:pt x="964" y="7300"/>
                    <a:pt x="1054" y="7386"/>
                    <a:pt x="1168" y="7386"/>
                  </a:cubicBezTo>
                  <a:cubicBezTo>
                    <a:pt x="1205" y="7386"/>
                    <a:pt x="1244" y="7377"/>
                    <a:pt x="1287" y="7356"/>
                  </a:cubicBezTo>
                  <a:cubicBezTo>
                    <a:pt x="1426" y="7294"/>
                    <a:pt x="1545" y="7210"/>
                    <a:pt x="1664" y="7119"/>
                  </a:cubicBezTo>
                  <a:cubicBezTo>
                    <a:pt x="1692" y="7119"/>
                    <a:pt x="1720" y="7091"/>
                    <a:pt x="1748" y="7035"/>
                  </a:cubicBezTo>
                  <a:lnTo>
                    <a:pt x="1748" y="7063"/>
                  </a:lnTo>
                  <a:cubicBezTo>
                    <a:pt x="1692" y="7182"/>
                    <a:pt x="1601" y="7294"/>
                    <a:pt x="1545" y="7412"/>
                  </a:cubicBezTo>
                  <a:cubicBezTo>
                    <a:pt x="1461" y="7587"/>
                    <a:pt x="1517" y="7678"/>
                    <a:pt x="1636" y="7790"/>
                  </a:cubicBezTo>
                  <a:cubicBezTo>
                    <a:pt x="1986" y="8084"/>
                    <a:pt x="2335" y="8377"/>
                    <a:pt x="2713" y="8636"/>
                  </a:cubicBezTo>
                  <a:cubicBezTo>
                    <a:pt x="2916" y="8755"/>
                    <a:pt x="3091" y="8902"/>
                    <a:pt x="3265" y="9014"/>
                  </a:cubicBezTo>
                  <a:cubicBezTo>
                    <a:pt x="3314" y="9044"/>
                    <a:pt x="3359" y="9057"/>
                    <a:pt x="3401" y="9057"/>
                  </a:cubicBezTo>
                  <a:cubicBezTo>
                    <a:pt x="3485" y="9057"/>
                    <a:pt x="3554" y="9004"/>
                    <a:pt x="3615" y="8930"/>
                  </a:cubicBezTo>
                  <a:cubicBezTo>
                    <a:pt x="3937" y="8636"/>
                    <a:pt x="4223" y="8259"/>
                    <a:pt x="4545" y="7993"/>
                  </a:cubicBezTo>
                  <a:lnTo>
                    <a:pt x="4545" y="7993"/>
                  </a:lnTo>
                  <a:cubicBezTo>
                    <a:pt x="4517" y="8056"/>
                    <a:pt x="4489" y="8140"/>
                    <a:pt x="4461" y="8168"/>
                  </a:cubicBezTo>
                  <a:cubicBezTo>
                    <a:pt x="4370" y="8314"/>
                    <a:pt x="4314" y="8433"/>
                    <a:pt x="4223" y="8580"/>
                  </a:cubicBezTo>
                  <a:cubicBezTo>
                    <a:pt x="4084" y="8811"/>
                    <a:pt x="3818" y="9077"/>
                    <a:pt x="3790" y="9335"/>
                  </a:cubicBezTo>
                  <a:cubicBezTo>
                    <a:pt x="3762" y="9391"/>
                    <a:pt x="3790" y="9454"/>
                    <a:pt x="3846" y="9510"/>
                  </a:cubicBezTo>
                  <a:cubicBezTo>
                    <a:pt x="3909" y="9566"/>
                    <a:pt x="3993" y="9601"/>
                    <a:pt x="4049" y="9657"/>
                  </a:cubicBezTo>
                  <a:cubicBezTo>
                    <a:pt x="4140" y="9713"/>
                    <a:pt x="4195" y="9776"/>
                    <a:pt x="4286" y="9832"/>
                  </a:cubicBezTo>
                  <a:cubicBezTo>
                    <a:pt x="4408" y="9953"/>
                    <a:pt x="4606" y="10113"/>
                    <a:pt x="4786" y="10113"/>
                  </a:cubicBezTo>
                  <a:cubicBezTo>
                    <a:pt x="4823" y="10113"/>
                    <a:pt x="4860" y="10106"/>
                    <a:pt x="4895" y="10091"/>
                  </a:cubicBezTo>
                  <a:cubicBezTo>
                    <a:pt x="5132" y="10007"/>
                    <a:pt x="5244" y="9685"/>
                    <a:pt x="5363" y="9482"/>
                  </a:cubicBezTo>
                  <a:cubicBezTo>
                    <a:pt x="5510" y="9188"/>
                    <a:pt x="5657" y="8902"/>
                    <a:pt x="5832" y="8636"/>
                  </a:cubicBezTo>
                  <a:cubicBezTo>
                    <a:pt x="6006" y="8377"/>
                    <a:pt x="6209" y="8112"/>
                    <a:pt x="6384" y="7853"/>
                  </a:cubicBezTo>
                  <a:cubicBezTo>
                    <a:pt x="6468" y="7706"/>
                    <a:pt x="6587" y="7587"/>
                    <a:pt x="6643" y="7440"/>
                  </a:cubicBezTo>
                  <a:cubicBezTo>
                    <a:pt x="6706" y="7329"/>
                    <a:pt x="6790" y="7238"/>
                    <a:pt x="6846" y="7119"/>
                  </a:cubicBezTo>
                  <a:cubicBezTo>
                    <a:pt x="7020" y="7119"/>
                    <a:pt x="7230" y="6944"/>
                    <a:pt x="7342" y="6832"/>
                  </a:cubicBezTo>
                  <a:cubicBezTo>
                    <a:pt x="7580" y="6594"/>
                    <a:pt x="7783" y="6336"/>
                    <a:pt x="7957" y="6070"/>
                  </a:cubicBezTo>
                  <a:cubicBezTo>
                    <a:pt x="8104" y="5867"/>
                    <a:pt x="8188" y="5692"/>
                    <a:pt x="8013" y="5462"/>
                  </a:cubicBezTo>
                  <a:cubicBezTo>
                    <a:pt x="7608" y="4965"/>
                    <a:pt x="7167" y="4532"/>
                    <a:pt x="6671" y="4147"/>
                  </a:cubicBezTo>
                  <a:cubicBezTo>
                    <a:pt x="6615" y="4119"/>
                    <a:pt x="6587" y="4091"/>
                    <a:pt x="6531" y="4063"/>
                  </a:cubicBezTo>
                  <a:cubicBezTo>
                    <a:pt x="6706" y="3832"/>
                    <a:pt x="6881" y="3595"/>
                    <a:pt x="7020" y="3364"/>
                  </a:cubicBezTo>
                  <a:cubicBezTo>
                    <a:pt x="7230" y="3098"/>
                    <a:pt x="7433" y="2839"/>
                    <a:pt x="7636" y="2574"/>
                  </a:cubicBezTo>
                  <a:cubicBezTo>
                    <a:pt x="7838" y="2315"/>
                    <a:pt x="8069" y="2112"/>
                    <a:pt x="8279" y="1874"/>
                  </a:cubicBezTo>
                  <a:cubicBezTo>
                    <a:pt x="8482" y="1644"/>
                    <a:pt x="8740" y="1350"/>
                    <a:pt x="8831" y="1063"/>
                  </a:cubicBezTo>
                  <a:cubicBezTo>
                    <a:pt x="8915" y="798"/>
                    <a:pt x="8803" y="623"/>
                    <a:pt x="8594" y="476"/>
                  </a:cubicBezTo>
                  <a:cubicBezTo>
                    <a:pt x="8335" y="273"/>
                    <a:pt x="8041" y="70"/>
                    <a:pt x="7720" y="15"/>
                  </a:cubicBezTo>
                  <a:cubicBezTo>
                    <a:pt x="7662" y="5"/>
                    <a:pt x="7608" y="0"/>
                    <a:pt x="75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79"/>
            <p:cNvSpPr/>
            <p:nvPr/>
          </p:nvSpPr>
          <p:spPr>
            <a:xfrm>
              <a:off x="6542688" y="4262370"/>
              <a:ext cx="30128" cy="34997"/>
            </a:xfrm>
            <a:custGeom>
              <a:rect b="b" l="l" r="r" t="t"/>
              <a:pathLst>
                <a:path extrusionOk="0" h="1538" w="1324">
                  <a:moveTo>
                    <a:pt x="1275" y="0"/>
                  </a:moveTo>
                  <a:cubicBezTo>
                    <a:pt x="1265" y="0"/>
                    <a:pt x="1256" y="5"/>
                    <a:pt x="1248" y="14"/>
                  </a:cubicBezTo>
                  <a:cubicBezTo>
                    <a:pt x="779" y="448"/>
                    <a:pt x="339" y="972"/>
                    <a:pt x="24" y="1525"/>
                  </a:cubicBezTo>
                  <a:cubicBezTo>
                    <a:pt x="136" y="1378"/>
                    <a:pt x="311" y="1266"/>
                    <a:pt x="430" y="1119"/>
                  </a:cubicBezTo>
                  <a:cubicBezTo>
                    <a:pt x="549" y="1000"/>
                    <a:pt x="660" y="854"/>
                    <a:pt x="751" y="742"/>
                  </a:cubicBezTo>
                  <a:cubicBezTo>
                    <a:pt x="954" y="504"/>
                    <a:pt x="1129" y="301"/>
                    <a:pt x="1304" y="70"/>
                  </a:cubicBezTo>
                  <a:cubicBezTo>
                    <a:pt x="1324" y="30"/>
                    <a:pt x="1300" y="0"/>
                    <a:pt x="1275" y="0"/>
                  </a:cubicBezTo>
                  <a:close/>
                  <a:moveTo>
                    <a:pt x="24" y="1525"/>
                  </a:moveTo>
                  <a:cubicBezTo>
                    <a:pt x="1" y="1525"/>
                    <a:pt x="9" y="1537"/>
                    <a:pt x="16" y="1537"/>
                  </a:cubicBezTo>
                  <a:cubicBezTo>
                    <a:pt x="20" y="1537"/>
                    <a:pt x="24" y="1534"/>
                    <a:pt x="24" y="1525"/>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79"/>
            <p:cNvSpPr/>
            <p:nvPr/>
          </p:nvSpPr>
          <p:spPr>
            <a:xfrm>
              <a:off x="6292633" y="4231286"/>
              <a:ext cx="371635" cy="292766"/>
            </a:xfrm>
            <a:custGeom>
              <a:rect b="b" l="l" r="r" t="t"/>
              <a:pathLst>
                <a:path extrusionOk="0" h="12866" w="16332">
                  <a:moveTo>
                    <a:pt x="6202" y="5457"/>
                  </a:moveTo>
                  <a:cubicBezTo>
                    <a:pt x="6421" y="5675"/>
                    <a:pt x="6732" y="5731"/>
                    <a:pt x="7047" y="5731"/>
                  </a:cubicBezTo>
                  <a:cubicBezTo>
                    <a:pt x="7155" y="5731"/>
                    <a:pt x="7264" y="5725"/>
                    <a:pt x="7370" y="5716"/>
                  </a:cubicBezTo>
                  <a:cubicBezTo>
                    <a:pt x="7411" y="5716"/>
                    <a:pt x="7446" y="5714"/>
                    <a:pt x="7479" y="5714"/>
                  </a:cubicBezTo>
                  <a:cubicBezTo>
                    <a:pt x="7564" y="5714"/>
                    <a:pt x="7626" y="5728"/>
                    <a:pt x="7692" y="5835"/>
                  </a:cubicBezTo>
                  <a:cubicBezTo>
                    <a:pt x="7342" y="5891"/>
                    <a:pt x="7020" y="6156"/>
                    <a:pt x="6671" y="6240"/>
                  </a:cubicBezTo>
                  <a:cubicBezTo>
                    <a:pt x="6592" y="6240"/>
                    <a:pt x="6500" y="6256"/>
                    <a:pt x="6414" y="6256"/>
                  </a:cubicBezTo>
                  <a:cubicBezTo>
                    <a:pt x="6372" y="6256"/>
                    <a:pt x="6331" y="6252"/>
                    <a:pt x="6293" y="6240"/>
                  </a:cubicBezTo>
                  <a:cubicBezTo>
                    <a:pt x="6146" y="6184"/>
                    <a:pt x="6118" y="6065"/>
                    <a:pt x="6118" y="5926"/>
                  </a:cubicBezTo>
                  <a:cubicBezTo>
                    <a:pt x="6118" y="5751"/>
                    <a:pt x="6174" y="5604"/>
                    <a:pt x="6202" y="5457"/>
                  </a:cubicBezTo>
                  <a:close/>
                  <a:moveTo>
                    <a:pt x="7095" y="7282"/>
                  </a:moveTo>
                  <a:cubicBezTo>
                    <a:pt x="7207" y="7282"/>
                    <a:pt x="7300" y="7329"/>
                    <a:pt x="7398" y="7352"/>
                  </a:cubicBezTo>
                  <a:cubicBezTo>
                    <a:pt x="7342" y="7436"/>
                    <a:pt x="7307" y="7527"/>
                    <a:pt x="7251" y="7611"/>
                  </a:cubicBezTo>
                  <a:cubicBezTo>
                    <a:pt x="7223" y="7702"/>
                    <a:pt x="7195" y="7785"/>
                    <a:pt x="7167" y="7876"/>
                  </a:cubicBezTo>
                  <a:cubicBezTo>
                    <a:pt x="7132" y="7813"/>
                    <a:pt x="7104" y="7758"/>
                    <a:pt x="7076" y="7674"/>
                  </a:cubicBezTo>
                  <a:cubicBezTo>
                    <a:pt x="7020" y="7555"/>
                    <a:pt x="6958" y="7436"/>
                    <a:pt x="6902" y="7324"/>
                  </a:cubicBezTo>
                  <a:cubicBezTo>
                    <a:pt x="6930" y="7324"/>
                    <a:pt x="6992" y="7324"/>
                    <a:pt x="7020" y="7289"/>
                  </a:cubicBezTo>
                  <a:cubicBezTo>
                    <a:pt x="7046" y="7284"/>
                    <a:pt x="7071" y="7282"/>
                    <a:pt x="7095" y="7282"/>
                  </a:cubicBezTo>
                  <a:close/>
                  <a:moveTo>
                    <a:pt x="5622" y="7464"/>
                  </a:moveTo>
                  <a:cubicBezTo>
                    <a:pt x="5769" y="7464"/>
                    <a:pt x="5909" y="7527"/>
                    <a:pt x="6056" y="7527"/>
                  </a:cubicBezTo>
                  <a:lnTo>
                    <a:pt x="6321" y="7527"/>
                  </a:lnTo>
                  <a:cubicBezTo>
                    <a:pt x="6293" y="7639"/>
                    <a:pt x="6230" y="7758"/>
                    <a:pt x="6230" y="7876"/>
                  </a:cubicBezTo>
                  <a:cubicBezTo>
                    <a:pt x="6202" y="7988"/>
                    <a:pt x="6202" y="8107"/>
                    <a:pt x="6174" y="8226"/>
                  </a:cubicBezTo>
                  <a:cubicBezTo>
                    <a:pt x="6146" y="8254"/>
                    <a:pt x="6146" y="8401"/>
                    <a:pt x="6118" y="8457"/>
                  </a:cubicBezTo>
                  <a:cubicBezTo>
                    <a:pt x="6056" y="8401"/>
                    <a:pt x="5972" y="8282"/>
                    <a:pt x="5944" y="8226"/>
                  </a:cubicBezTo>
                  <a:cubicBezTo>
                    <a:pt x="5853" y="8079"/>
                    <a:pt x="5797" y="7932"/>
                    <a:pt x="5734" y="7785"/>
                  </a:cubicBezTo>
                  <a:cubicBezTo>
                    <a:pt x="5706" y="7702"/>
                    <a:pt x="5678" y="7555"/>
                    <a:pt x="5622" y="7464"/>
                  </a:cubicBezTo>
                  <a:close/>
                  <a:moveTo>
                    <a:pt x="5300" y="7436"/>
                  </a:moveTo>
                  <a:lnTo>
                    <a:pt x="5300" y="7436"/>
                  </a:lnTo>
                  <a:cubicBezTo>
                    <a:pt x="5244" y="7555"/>
                    <a:pt x="5244" y="7639"/>
                    <a:pt x="5244" y="7730"/>
                  </a:cubicBezTo>
                  <a:cubicBezTo>
                    <a:pt x="5181" y="7960"/>
                    <a:pt x="5244" y="8282"/>
                    <a:pt x="5154" y="8513"/>
                  </a:cubicBezTo>
                  <a:cubicBezTo>
                    <a:pt x="5098" y="8429"/>
                    <a:pt x="5007" y="8226"/>
                    <a:pt x="4979" y="8198"/>
                  </a:cubicBezTo>
                  <a:cubicBezTo>
                    <a:pt x="4923" y="8051"/>
                    <a:pt x="4860" y="7876"/>
                    <a:pt x="4776" y="7730"/>
                  </a:cubicBezTo>
                  <a:cubicBezTo>
                    <a:pt x="4776" y="7730"/>
                    <a:pt x="4748" y="7674"/>
                    <a:pt x="4720" y="7611"/>
                  </a:cubicBezTo>
                  <a:cubicBezTo>
                    <a:pt x="4832" y="7583"/>
                    <a:pt x="4923" y="7527"/>
                    <a:pt x="5035" y="7499"/>
                  </a:cubicBezTo>
                  <a:cubicBezTo>
                    <a:pt x="5126" y="7499"/>
                    <a:pt x="5209" y="7464"/>
                    <a:pt x="5300" y="7436"/>
                  </a:cubicBezTo>
                  <a:close/>
                  <a:moveTo>
                    <a:pt x="5769" y="1960"/>
                  </a:moveTo>
                  <a:cubicBezTo>
                    <a:pt x="5887" y="1960"/>
                    <a:pt x="6005" y="1969"/>
                    <a:pt x="6118" y="1989"/>
                  </a:cubicBezTo>
                  <a:cubicBezTo>
                    <a:pt x="6230" y="2017"/>
                    <a:pt x="6433" y="2080"/>
                    <a:pt x="6552" y="2164"/>
                  </a:cubicBezTo>
                  <a:cubicBezTo>
                    <a:pt x="6671" y="2255"/>
                    <a:pt x="6552" y="2338"/>
                    <a:pt x="6524" y="2457"/>
                  </a:cubicBezTo>
                  <a:cubicBezTo>
                    <a:pt x="6468" y="2632"/>
                    <a:pt x="6496" y="2807"/>
                    <a:pt x="6643" y="2919"/>
                  </a:cubicBezTo>
                  <a:cubicBezTo>
                    <a:pt x="6699" y="2982"/>
                    <a:pt x="6783" y="3010"/>
                    <a:pt x="6874" y="3066"/>
                  </a:cubicBezTo>
                  <a:lnTo>
                    <a:pt x="6930" y="3066"/>
                  </a:lnTo>
                  <a:cubicBezTo>
                    <a:pt x="6902" y="3094"/>
                    <a:pt x="6902" y="3094"/>
                    <a:pt x="6874" y="3094"/>
                  </a:cubicBezTo>
                  <a:cubicBezTo>
                    <a:pt x="6755" y="3157"/>
                    <a:pt x="6643" y="3212"/>
                    <a:pt x="6552" y="3303"/>
                  </a:cubicBezTo>
                  <a:cubicBezTo>
                    <a:pt x="6377" y="3443"/>
                    <a:pt x="6258" y="3681"/>
                    <a:pt x="6258" y="3912"/>
                  </a:cubicBezTo>
                  <a:cubicBezTo>
                    <a:pt x="6293" y="4031"/>
                    <a:pt x="6349" y="4114"/>
                    <a:pt x="6377" y="4205"/>
                  </a:cubicBezTo>
                  <a:cubicBezTo>
                    <a:pt x="6433" y="4380"/>
                    <a:pt x="6321" y="4408"/>
                    <a:pt x="6202" y="4527"/>
                  </a:cubicBezTo>
                  <a:cubicBezTo>
                    <a:pt x="6056" y="4730"/>
                    <a:pt x="6000" y="4961"/>
                    <a:pt x="6083" y="5191"/>
                  </a:cubicBezTo>
                  <a:cubicBezTo>
                    <a:pt x="6083" y="5254"/>
                    <a:pt x="6118" y="5310"/>
                    <a:pt x="6146" y="5366"/>
                  </a:cubicBezTo>
                  <a:cubicBezTo>
                    <a:pt x="5944" y="5688"/>
                    <a:pt x="5769" y="6303"/>
                    <a:pt x="6230" y="6415"/>
                  </a:cubicBezTo>
                  <a:cubicBezTo>
                    <a:pt x="6303" y="6443"/>
                    <a:pt x="6383" y="6454"/>
                    <a:pt x="6465" y="6454"/>
                  </a:cubicBezTo>
                  <a:cubicBezTo>
                    <a:pt x="6651" y="6454"/>
                    <a:pt x="6847" y="6398"/>
                    <a:pt x="6992" y="6359"/>
                  </a:cubicBezTo>
                  <a:cubicBezTo>
                    <a:pt x="7251" y="6275"/>
                    <a:pt x="7517" y="6128"/>
                    <a:pt x="7748" y="5981"/>
                  </a:cubicBezTo>
                  <a:cubicBezTo>
                    <a:pt x="7748" y="6065"/>
                    <a:pt x="7776" y="6156"/>
                    <a:pt x="7832" y="6212"/>
                  </a:cubicBezTo>
                  <a:cubicBezTo>
                    <a:pt x="7950" y="6387"/>
                    <a:pt x="8097" y="6506"/>
                    <a:pt x="8272" y="6562"/>
                  </a:cubicBezTo>
                  <a:cubicBezTo>
                    <a:pt x="8097" y="6737"/>
                    <a:pt x="8006" y="6974"/>
                    <a:pt x="8041" y="7205"/>
                  </a:cubicBezTo>
                  <a:cubicBezTo>
                    <a:pt x="7895" y="7205"/>
                    <a:pt x="7720" y="7177"/>
                    <a:pt x="7573" y="7149"/>
                  </a:cubicBezTo>
                  <a:cubicBezTo>
                    <a:pt x="7454" y="7114"/>
                    <a:pt x="7370" y="7058"/>
                    <a:pt x="7251" y="7058"/>
                  </a:cubicBezTo>
                  <a:cubicBezTo>
                    <a:pt x="7212" y="7051"/>
                    <a:pt x="7173" y="7047"/>
                    <a:pt x="7134" y="7047"/>
                  </a:cubicBezTo>
                  <a:cubicBezTo>
                    <a:pt x="6888" y="7047"/>
                    <a:pt x="6663" y="7185"/>
                    <a:pt x="6433" y="7233"/>
                  </a:cubicBezTo>
                  <a:cubicBezTo>
                    <a:pt x="6349" y="7249"/>
                    <a:pt x="6265" y="7256"/>
                    <a:pt x="6180" y="7256"/>
                  </a:cubicBezTo>
                  <a:cubicBezTo>
                    <a:pt x="5974" y="7256"/>
                    <a:pt x="5767" y="7217"/>
                    <a:pt x="5559" y="7177"/>
                  </a:cubicBezTo>
                  <a:cubicBezTo>
                    <a:pt x="5328" y="7177"/>
                    <a:pt x="5070" y="7233"/>
                    <a:pt x="4860" y="7289"/>
                  </a:cubicBezTo>
                  <a:cubicBezTo>
                    <a:pt x="4601" y="7380"/>
                    <a:pt x="4370" y="7527"/>
                    <a:pt x="4105" y="7611"/>
                  </a:cubicBezTo>
                  <a:cubicBezTo>
                    <a:pt x="4016" y="7649"/>
                    <a:pt x="3927" y="7674"/>
                    <a:pt x="3839" y="7674"/>
                  </a:cubicBezTo>
                  <a:cubicBezTo>
                    <a:pt x="3782" y="7674"/>
                    <a:pt x="3726" y="7663"/>
                    <a:pt x="3671" y="7639"/>
                  </a:cubicBezTo>
                  <a:cubicBezTo>
                    <a:pt x="3524" y="7611"/>
                    <a:pt x="3405" y="7527"/>
                    <a:pt x="3287" y="7499"/>
                  </a:cubicBezTo>
                  <a:cubicBezTo>
                    <a:pt x="3217" y="7468"/>
                    <a:pt x="3141" y="7454"/>
                    <a:pt x="3064" y="7454"/>
                  </a:cubicBezTo>
                  <a:cubicBezTo>
                    <a:pt x="2916" y="7454"/>
                    <a:pt x="2765" y="7505"/>
                    <a:pt x="2650" y="7583"/>
                  </a:cubicBezTo>
                  <a:cubicBezTo>
                    <a:pt x="2385" y="7702"/>
                    <a:pt x="2126" y="7813"/>
                    <a:pt x="1888" y="7960"/>
                  </a:cubicBezTo>
                  <a:cubicBezTo>
                    <a:pt x="1629" y="8107"/>
                    <a:pt x="1399" y="8254"/>
                    <a:pt x="1133" y="8401"/>
                  </a:cubicBezTo>
                  <a:cubicBezTo>
                    <a:pt x="1014" y="8457"/>
                    <a:pt x="874" y="8548"/>
                    <a:pt x="727" y="8576"/>
                  </a:cubicBezTo>
                  <a:cubicBezTo>
                    <a:pt x="707" y="8579"/>
                    <a:pt x="685" y="8581"/>
                    <a:pt x="663" y="8581"/>
                  </a:cubicBezTo>
                  <a:cubicBezTo>
                    <a:pt x="499" y="8581"/>
                    <a:pt x="308" y="8489"/>
                    <a:pt x="259" y="8310"/>
                  </a:cubicBezTo>
                  <a:cubicBezTo>
                    <a:pt x="175" y="8107"/>
                    <a:pt x="259" y="7813"/>
                    <a:pt x="259" y="7611"/>
                  </a:cubicBezTo>
                  <a:cubicBezTo>
                    <a:pt x="315" y="7289"/>
                    <a:pt x="315" y="6939"/>
                    <a:pt x="406" y="6625"/>
                  </a:cubicBezTo>
                  <a:cubicBezTo>
                    <a:pt x="490" y="6331"/>
                    <a:pt x="636" y="6037"/>
                    <a:pt x="783" y="5779"/>
                  </a:cubicBezTo>
                  <a:cubicBezTo>
                    <a:pt x="958" y="5513"/>
                    <a:pt x="1105" y="5226"/>
                    <a:pt x="1308" y="4961"/>
                  </a:cubicBezTo>
                  <a:cubicBezTo>
                    <a:pt x="1657" y="4464"/>
                    <a:pt x="2035" y="3968"/>
                    <a:pt x="2475" y="3562"/>
                  </a:cubicBezTo>
                  <a:cubicBezTo>
                    <a:pt x="2937" y="3094"/>
                    <a:pt x="3461" y="2688"/>
                    <a:pt x="4077" y="2394"/>
                  </a:cubicBezTo>
                  <a:cubicBezTo>
                    <a:pt x="4398" y="2255"/>
                    <a:pt x="4776" y="2136"/>
                    <a:pt x="5126" y="2045"/>
                  </a:cubicBezTo>
                  <a:cubicBezTo>
                    <a:pt x="5333" y="1991"/>
                    <a:pt x="5553" y="1960"/>
                    <a:pt x="5769" y="1960"/>
                  </a:cubicBezTo>
                  <a:close/>
                  <a:moveTo>
                    <a:pt x="3000" y="7702"/>
                  </a:moveTo>
                  <a:cubicBezTo>
                    <a:pt x="3000" y="7758"/>
                    <a:pt x="2972" y="7813"/>
                    <a:pt x="2972" y="7876"/>
                  </a:cubicBezTo>
                  <a:cubicBezTo>
                    <a:pt x="2937" y="8226"/>
                    <a:pt x="3056" y="8548"/>
                    <a:pt x="3112" y="8862"/>
                  </a:cubicBezTo>
                  <a:cubicBezTo>
                    <a:pt x="3000" y="8778"/>
                    <a:pt x="2881" y="8660"/>
                    <a:pt x="2797" y="8576"/>
                  </a:cubicBezTo>
                  <a:cubicBezTo>
                    <a:pt x="2650" y="8429"/>
                    <a:pt x="2447" y="8310"/>
                    <a:pt x="2301" y="8163"/>
                  </a:cubicBezTo>
                  <a:cubicBezTo>
                    <a:pt x="2273" y="8135"/>
                    <a:pt x="2210" y="8107"/>
                    <a:pt x="2182" y="8051"/>
                  </a:cubicBezTo>
                  <a:cubicBezTo>
                    <a:pt x="2238" y="8023"/>
                    <a:pt x="2329" y="7988"/>
                    <a:pt x="2385" y="7960"/>
                  </a:cubicBezTo>
                  <a:cubicBezTo>
                    <a:pt x="2531" y="7904"/>
                    <a:pt x="2678" y="7813"/>
                    <a:pt x="2825" y="7758"/>
                  </a:cubicBezTo>
                  <a:cubicBezTo>
                    <a:pt x="2881" y="7730"/>
                    <a:pt x="2937" y="7730"/>
                    <a:pt x="3000" y="7702"/>
                  </a:cubicBezTo>
                  <a:close/>
                  <a:moveTo>
                    <a:pt x="3433" y="7813"/>
                  </a:moveTo>
                  <a:cubicBezTo>
                    <a:pt x="3580" y="7879"/>
                    <a:pt x="3731" y="7927"/>
                    <a:pt x="3890" y="7927"/>
                  </a:cubicBezTo>
                  <a:cubicBezTo>
                    <a:pt x="3951" y="7927"/>
                    <a:pt x="4013" y="7920"/>
                    <a:pt x="4077" y="7904"/>
                  </a:cubicBezTo>
                  <a:cubicBezTo>
                    <a:pt x="4105" y="7904"/>
                    <a:pt x="4133" y="7876"/>
                    <a:pt x="4161" y="7876"/>
                  </a:cubicBezTo>
                  <a:cubicBezTo>
                    <a:pt x="4133" y="8079"/>
                    <a:pt x="4077" y="8282"/>
                    <a:pt x="4077" y="8485"/>
                  </a:cubicBezTo>
                  <a:cubicBezTo>
                    <a:pt x="4049" y="8604"/>
                    <a:pt x="4049" y="8722"/>
                    <a:pt x="4049" y="8834"/>
                  </a:cubicBezTo>
                  <a:lnTo>
                    <a:pt x="4049" y="8897"/>
                  </a:lnTo>
                  <a:cubicBezTo>
                    <a:pt x="4049" y="8862"/>
                    <a:pt x="4021" y="8862"/>
                    <a:pt x="4021" y="8834"/>
                  </a:cubicBezTo>
                  <a:cubicBezTo>
                    <a:pt x="3874" y="8660"/>
                    <a:pt x="3727" y="8513"/>
                    <a:pt x="3608" y="8310"/>
                  </a:cubicBezTo>
                  <a:cubicBezTo>
                    <a:pt x="3552" y="8135"/>
                    <a:pt x="3524" y="7960"/>
                    <a:pt x="3433" y="7813"/>
                  </a:cubicBezTo>
                  <a:close/>
                  <a:moveTo>
                    <a:pt x="8216" y="8457"/>
                  </a:moveTo>
                  <a:cubicBezTo>
                    <a:pt x="8300" y="8513"/>
                    <a:pt x="8475" y="8604"/>
                    <a:pt x="8503" y="8632"/>
                  </a:cubicBezTo>
                  <a:cubicBezTo>
                    <a:pt x="8594" y="8687"/>
                    <a:pt x="8650" y="8750"/>
                    <a:pt x="8741" y="8806"/>
                  </a:cubicBezTo>
                  <a:cubicBezTo>
                    <a:pt x="8594" y="8862"/>
                    <a:pt x="8447" y="8981"/>
                    <a:pt x="8328" y="9100"/>
                  </a:cubicBezTo>
                  <a:cubicBezTo>
                    <a:pt x="8272" y="8897"/>
                    <a:pt x="8216" y="8660"/>
                    <a:pt x="8216" y="8457"/>
                  </a:cubicBezTo>
                  <a:close/>
                  <a:moveTo>
                    <a:pt x="1888" y="8226"/>
                  </a:moveTo>
                  <a:lnTo>
                    <a:pt x="1888" y="8401"/>
                  </a:lnTo>
                  <a:cubicBezTo>
                    <a:pt x="1923" y="8632"/>
                    <a:pt x="1951" y="8862"/>
                    <a:pt x="1979" y="9100"/>
                  </a:cubicBezTo>
                  <a:cubicBezTo>
                    <a:pt x="2007" y="9212"/>
                    <a:pt x="2035" y="9303"/>
                    <a:pt x="2063" y="9422"/>
                  </a:cubicBezTo>
                  <a:cubicBezTo>
                    <a:pt x="2098" y="9478"/>
                    <a:pt x="2126" y="9506"/>
                    <a:pt x="2126" y="9562"/>
                  </a:cubicBezTo>
                  <a:cubicBezTo>
                    <a:pt x="2063" y="9478"/>
                    <a:pt x="1860" y="9422"/>
                    <a:pt x="1804" y="9359"/>
                  </a:cubicBezTo>
                  <a:lnTo>
                    <a:pt x="1538" y="9100"/>
                  </a:lnTo>
                  <a:cubicBezTo>
                    <a:pt x="1455" y="9009"/>
                    <a:pt x="1427" y="8897"/>
                    <a:pt x="1364" y="8806"/>
                  </a:cubicBezTo>
                  <a:cubicBezTo>
                    <a:pt x="1336" y="8750"/>
                    <a:pt x="1280" y="8660"/>
                    <a:pt x="1252" y="8604"/>
                  </a:cubicBezTo>
                  <a:cubicBezTo>
                    <a:pt x="1336" y="8548"/>
                    <a:pt x="1455" y="8485"/>
                    <a:pt x="1538" y="8429"/>
                  </a:cubicBezTo>
                  <a:cubicBezTo>
                    <a:pt x="1657" y="8373"/>
                    <a:pt x="1776" y="8282"/>
                    <a:pt x="1888" y="8226"/>
                  </a:cubicBezTo>
                  <a:close/>
                  <a:moveTo>
                    <a:pt x="7424" y="8907"/>
                  </a:moveTo>
                  <a:cubicBezTo>
                    <a:pt x="7438" y="8907"/>
                    <a:pt x="7457" y="8912"/>
                    <a:pt x="7482" y="8925"/>
                  </a:cubicBezTo>
                  <a:cubicBezTo>
                    <a:pt x="7692" y="9009"/>
                    <a:pt x="7832" y="9212"/>
                    <a:pt x="8041" y="9331"/>
                  </a:cubicBezTo>
                  <a:lnTo>
                    <a:pt x="7895" y="9478"/>
                  </a:lnTo>
                  <a:cubicBezTo>
                    <a:pt x="7804" y="9534"/>
                    <a:pt x="7692" y="9624"/>
                    <a:pt x="7601" y="9708"/>
                  </a:cubicBezTo>
                  <a:cubicBezTo>
                    <a:pt x="7573" y="9596"/>
                    <a:pt x="7545" y="9506"/>
                    <a:pt x="7517" y="9422"/>
                  </a:cubicBezTo>
                  <a:cubicBezTo>
                    <a:pt x="7482" y="9331"/>
                    <a:pt x="7454" y="9275"/>
                    <a:pt x="7454" y="9184"/>
                  </a:cubicBezTo>
                  <a:cubicBezTo>
                    <a:pt x="7430" y="9112"/>
                    <a:pt x="7339" y="8907"/>
                    <a:pt x="7424" y="8907"/>
                  </a:cubicBezTo>
                  <a:close/>
                  <a:moveTo>
                    <a:pt x="6625" y="9482"/>
                  </a:moveTo>
                  <a:cubicBezTo>
                    <a:pt x="6631" y="9482"/>
                    <a:pt x="6627" y="9514"/>
                    <a:pt x="6671" y="9534"/>
                  </a:cubicBezTo>
                  <a:cubicBezTo>
                    <a:pt x="6818" y="9652"/>
                    <a:pt x="6992" y="9799"/>
                    <a:pt x="7167" y="9855"/>
                  </a:cubicBezTo>
                  <a:cubicBezTo>
                    <a:pt x="7195" y="9883"/>
                    <a:pt x="7223" y="9883"/>
                    <a:pt x="7251" y="9911"/>
                  </a:cubicBezTo>
                  <a:cubicBezTo>
                    <a:pt x="7076" y="10030"/>
                    <a:pt x="6902" y="10149"/>
                    <a:pt x="6727" y="10233"/>
                  </a:cubicBezTo>
                  <a:cubicBezTo>
                    <a:pt x="6727" y="10149"/>
                    <a:pt x="6699" y="10058"/>
                    <a:pt x="6699" y="9974"/>
                  </a:cubicBezTo>
                  <a:cubicBezTo>
                    <a:pt x="6671" y="9883"/>
                    <a:pt x="6671" y="9799"/>
                    <a:pt x="6643" y="9708"/>
                  </a:cubicBezTo>
                  <a:cubicBezTo>
                    <a:pt x="6643" y="9652"/>
                    <a:pt x="6608" y="9562"/>
                    <a:pt x="6608" y="9506"/>
                  </a:cubicBezTo>
                  <a:cubicBezTo>
                    <a:pt x="6619" y="9488"/>
                    <a:pt x="6623" y="9482"/>
                    <a:pt x="6625" y="9482"/>
                  </a:cubicBezTo>
                  <a:close/>
                  <a:moveTo>
                    <a:pt x="5706" y="9827"/>
                  </a:moveTo>
                  <a:lnTo>
                    <a:pt x="5734" y="9855"/>
                  </a:lnTo>
                  <a:cubicBezTo>
                    <a:pt x="5769" y="9883"/>
                    <a:pt x="5769" y="9911"/>
                    <a:pt x="5797" y="9911"/>
                  </a:cubicBezTo>
                  <a:cubicBezTo>
                    <a:pt x="5944" y="10058"/>
                    <a:pt x="6056" y="10233"/>
                    <a:pt x="6258" y="10352"/>
                  </a:cubicBezTo>
                  <a:lnTo>
                    <a:pt x="6405" y="10499"/>
                  </a:lnTo>
                  <a:cubicBezTo>
                    <a:pt x="6349" y="10526"/>
                    <a:pt x="6321" y="10582"/>
                    <a:pt x="6258" y="10610"/>
                  </a:cubicBezTo>
                  <a:cubicBezTo>
                    <a:pt x="6118" y="10757"/>
                    <a:pt x="5972" y="10848"/>
                    <a:pt x="5797" y="10932"/>
                  </a:cubicBezTo>
                  <a:cubicBezTo>
                    <a:pt x="5797" y="10904"/>
                    <a:pt x="5769" y="10848"/>
                    <a:pt x="5769" y="10820"/>
                  </a:cubicBezTo>
                  <a:cubicBezTo>
                    <a:pt x="5769" y="10582"/>
                    <a:pt x="5706" y="10352"/>
                    <a:pt x="5706" y="10121"/>
                  </a:cubicBezTo>
                  <a:lnTo>
                    <a:pt x="5706" y="9974"/>
                  </a:lnTo>
                  <a:lnTo>
                    <a:pt x="5706" y="9827"/>
                  </a:lnTo>
                  <a:close/>
                  <a:moveTo>
                    <a:pt x="4685" y="10177"/>
                  </a:moveTo>
                  <a:lnTo>
                    <a:pt x="4685" y="10177"/>
                  </a:lnTo>
                  <a:cubicBezTo>
                    <a:pt x="4776" y="10261"/>
                    <a:pt x="4951" y="10554"/>
                    <a:pt x="4979" y="10610"/>
                  </a:cubicBezTo>
                  <a:cubicBezTo>
                    <a:pt x="5126" y="10785"/>
                    <a:pt x="5300" y="10904"/>
                    <a:pt x="5475" y="11051"/>
                  </a:cubicBezTo>
                  <a:cubicBezTo>
                    <a:pt x="5503" y="11051"/>
                    <a:pt x="5503" y="11079"/>
                    <a:pt x="5531" y="11079"/>
                  </a:cubicBezTo>
                  <a:cubicBezTo>
                    <a:pt x="5300" y="11198"/>
                    <a:pt x="5098" y="11282"/>
                    <a:pt x="4860" y="11345"/>
                  </a:cubicBezTo>
                  <a:cubicBezTo>
                    <a:pt x="4804" y="11198"/>
                    <a:pt x="4748" y="11051"/>
                    <a:pt x="4720" y="10876"/>
                  </a:cubicBezTo>
                  <a:cubicBezTo>
                    <a:pt x="4685" y="10673"/>
                    <a:pt x="4629" y="10380"/>
                    <a:pt x="4685" y="10177"/>
                  </a:cubicBezTo>
                  <a:close/>
                  <a:moveTo>
                    <a:pt x="3603" y="10880"/>
                  </a:moveTo>
                  <a:cubicBezTo>
                    <a:pt x="3571" y="10914"/>
                    <a:pt x="3784" y="11024"/>
                    <a:pt x="3811" y="11051"/>
                  </a:cubicBezTo>
                  <a:cubicBezTo>
                    <a:pt x="4021" y="11198"/>
                    <a:pt x="4224" y="11373"/>
                    <a:pt x="4454" y="11484"/>
                  </a:cubicBezTo>
                  <a:cubicBezTo>
                    <a:pt x="4335" y="11519"/>
                    <a:pt x="4251" y="11547"/>
                    <a:pt x="4133" y="11603"/>
                  </a:cubicBezTo>
                  <a:cubicBezTo>
                    <a:pt x="4077" y="11631"/>
                    <a:pt x="3986" y="11659"/>
                    <a:pt x="3902" y="11694"/>
                  </a:cubicBezTo>
                  <a:cubicBezTo>
                    <a:pt x="3902" y="11722"/>
                    <a:pt x="3874" y="11722"/>
                    <a:pt x="3846" y="11722"/>
                  </a:cubicBezTo>
                  <a:cubicBezTo>
                    <a:pt x="3783" y="11659"/>
                    <a:pt x="3727" y="11547"/>
                    <a:pt x="3727" y="11484"/>
                  </a:cubicBezTo>
                  <a:cubicBezTo>
                    <a:pt x="3699" y="11401"/>
                    <a:pt x="3671" y="11310"/>
                    <a:pt x="3636" y="11226"/>
                  </a:cubicBezTo>
                  <a:cubicBezTo>
                    <a:pt x="3636" y="11172"/>
                    <a:pt x="3558" y="10923"/>
                    <a:pt x="3603" y="10880"/>
                  </a:cubicBezTo>
                  <a:close/>
                  <a:moveTo>
                    <a:pt x="8826" y="8930"/>
                  </a:moveTo>
                  <a:cubicBezTo>
                    <a:pt x="8882" y="9159"/>
                    <a:pt x="9028" y="9360"/>
                    <a:pt x="9174" y="9534"/>
                  </a:cubicBezTo>
                  <a:cubicBezTo>
                    <a:pt x="9174" y="9562"/>
                    <a:pt x="9293" y="9624"/>
                    <a:pt x="9293" y="9652"/>
                  </a:cubicBezTo>
                  <a:cubicBezTo>
                    <a:pt x="9293" y="9680"/>
                    <a:pt x="9202" y="9736"/>
                    <a:pt x="9202" y="9771"/>
                  </a:cubicBezTo>
                  <a:cubicBezTo>
                    <a:pt x="9090" y="9883"/>
                    <a:pt x="8999" y="10002"/>
                    <a:pt x="8943" y="10149"/>
                  </a:cubicBezTo>
                  <a:cubicBezTo>
                    <a:pt x="8880" y="10233"/>
                    <a:pt x="8852" y="10352"/>
                    <a:pt x="8852" y="10436"/>
                  </a:cubicBezTo>
                  <a:cubicBezTo>
                    <a:pt x="8824" y="10471"/>
                    <a:pt x="8824" y="10499"/>
                    <a:pt x="8797" y="10526"/>
                  </a:cubicBezTo>
                  <a:cubicBezTo>
                    <a:pt x="8706" y="10610"/>
                    <a:pt x="8566" y="10673"/>
                    <a:pt x="8475" y="10729"/>
                  </a:cubicBezTo>
                  <a:cubicBezTo>
                    <a:pt x="8272" y="10848"/>
                    <a:pt x="8097" y="10960"/>
                    <a:pt x="7922" y="11107"/>
                  </a:cubicBezTo>
                  <a:cubicBezTo>
                    <a:pt x="7573" y="11345"/>
                    <a:pt x="7195" y="11575"/>
                    <a:pt x="6846" y="11834"/>
                  </a:cubicBezTo>
                  <a:cubicBezTo>
                    <a:pt x="6496" y="12072"/>
                    <a:pt x="6146" y="12275"/>
                    <a:pt x="5797" y="12449"/>
                  </a:cubicBezTo>
                  <a:cubicBezTo>
                    <a:pt x="5622" y="12533"/>
                    <a:pt x="5419" y="12652"/>
                    <a:pt x="5209" y="12652"/>
                  </a:cubicBezTo>
                  <a:cubicBezTo>
                    <a:pt x="5182" y="12656"/>
                    <a:pt x="5156" y="12658"/>
                    <a:pt x="5130" y="12658"/>
                  </a:cubicBezTo>
                  <a:cubicBezTo>
                    <a:pt x="4960" y="12658"/>
                    <a:pt x="4805" y="12584"/>
                    <a:pt x="4629" y="12505"/>
                  </a:cubicBezTo>
                  <a:cubicBezTo>
                    <a:pt x="4370" y="12393"/>
                    <a:pt x="3930" y="12421"/>
                    <a:pt x="3783" y="12072"/>
                  </a:cubicBezTo>
                  <a:cubicBezTo>
                    <a:pt x="3727" y="11981"/>
                    <a:pt x="3783" y="11981"/>
                    <a:pt x="3874" y="11953"/>
                  </a:cubicBezTo>
                  <a:cubicBezTo>
                    <a:pt x="3958" y="11925"/>
                    <a:pt x="4049" y="11897"/>
                    <a:pt x="4133" y="11869"/>
                  </a:cubicBezTo>
                  <a:cubicBezTo>
                    <a:pt x="4335" y="11778"/>
                    <a:pt x="4510" y="11722"/>
                    <a:pt x="4720" y="11659"/>
                  </a:cubicBezTo>
                  <a:cubicBezTo>
                    <a:pt x="5126" y="11519"/>
                    <a:pt x="5503" y="11401"/>
                    <a:pt x="5881" y="11170"/>
                  </a:cubicBezTo>
                  <a:cubicBezTo>
                    <a:pt x="6174" y="11023"/>
                    <a:pt x="6377" y="10729"/>
                    <a:pt x="6671" y="10554"/>
                  </a:cubicBezTo>
                  <a:cubicBezTo>
                    <a:pt x="6958" y="10352"/>
                    <a:pt x="7251" y="10177"/>
                    <a:pt x="7545" y="10002"/>
                  </a:cubicBezTo>
                  <a:cubicBezTo>
                    <a:pt x="7573" y="9974"/>
                    <a:pt x="7573" y="9974"/>
                    <a:pt x="7601" y="9974"/>
                  </a:cubicBezTo>
                  <a:cubicBezTo>
                    <a:pt x="7692" y="9883"/>
                    <a:pt x="7804" y="9827"/>
                    <a:pt x="7895" y="9736"/>
                  </a:cubicBezTo>
                  <a:cubicBezTo>
                    <a:pt x="8069" y="9624"/>
                    <a:pt x="8216" y="9478"/>
                    <a:pt x="8356" y="9331"/>
                  </a:cubicBezTo>
                  <a:cubicBezTo>
                    <a:pt x="8416" y="9277"/>
                    <a:pt x="8818" y="8979"/>
                    <a:pt x="8826" y="8930"/>
                  </a:cubicBezTo>
                  <a:close/>
                  <a:moveTo>
                    <a:pt x="7078" y="1"/>
                  </a:moveTo>
                  <a:cubicBezTo>
                    <a:pt x="6813" y="1"/>
                    <a:pt x="6536" y="143"/>
                    <a:pt x="6321" y="297"/>
                  </a:cubicBezTo>
                  <a:cubicBezTo>
                    <a:pt x="6146" y="444"/>
                    <a:pt x="6000" y="646"/>
                    <a:pt x="5944" y="884"/>
                  </a:cubicBezTo>
                  <a:cubicBezTo>
                    <a:pt x="5881" y="1115"/>
                    <a:pt x="5944" y="1346"/>
                    <a:pt x="6028" y="1555"/>
                  </a:cubicBezTo>
                  <a:cubicBezTo>
                    <a:pt x="6056" y="1667"/>
                    <a:pt x="6083" y="1758"/>
                    <a:pt x="6146" y="1842"/>
                  </a:cubicBezTo>
                  <a:cubicBezTo>
                    <a:pt x="6024" y="1825"/>
                    <a:pt x="5901" y="1818"/>
                    <a:pt x="5780" y="1818"/>
                  </a:cubicBezTo>
                  <a:cubicBezTo>
                    <a:pt x="5291" y="1818"/>
                    <a:pt x="4813" y="1940"/>
                    <a:pt x="4370" y="2080"/>
                  </a:cubicBezTo>
                  <a:cubicBezTo>
                    <a:pt x="3755" y="2310"/>
                    <a:pt x="3259" y="2632"/>
                    <a:pt x="2734" y="3010"/>
                  </a:cubicBezTo>
                  <a:cubicBezTo>
                    <a:pt x="1748" y="3793"/>
                    <a:pt x="874" y="4933"/>
                    <a:pt x="350" y="6100"/>
                  </a:cubicBezTo>
                  <a:cubicBezTo>
                    <a:pt x="84" y="6653"/>
                    <a:pt x="28" y="7324"/>
                    <a:pt x="28" y="7932"/>
                  </a:cubicBezTo>
                  <a:cubicBezTo>
                    <a:pt x="28" y="8135"/>
                    <a:pt x="0" y="8401"/>
                    <a:pt x="140" y="8576"/>
                  </a:cubicBezTo>
                  <a:cubicBezTo>
                    <a:pt x="268" y="8704"/>
                    <a:pt x="486" y="8784"/>
                    <a:pt x="674" y="8784"/>
                  </a:cubicBezTo>
                  <a:cubicBezTo>
                    <a:pt x="702" y="8784"/>
                    <a:pt x="729" y="8782"/>
                    <a:pt x="755" y="8778"/>
                  </a:cubicBezTo>
                  <a:cubicBezTo>
                    <a:pt x="874" y="8778"/>
                    <a:pt x="1014" y="8722"/>
                    <a:pt x="1133" y="8660"/>
                  </a:cubicBezTo>
                  <a:cubicBezTo>
                    <a:pt x="1161" y="8778"/>
                    <a:pt x="1224" y="8897"/>
                    <a:pt x="1252" y="8981"/>
                  </a:cubicBezTo>
                  <a:cubicBezTo>
                    <a:pt x="1364" y="9184"/>
                    <a:pt x="1538" y="9387"/>
                    <a:pt x="1713" y="9534"/>
                  </a:cubicBezTo>
                  <a:cubicBezTo>
                    <a:pt x="1792" y="9594"/>
                    <a:pt x="2090" y="9805"/>
                    <a:pt x="2255" y="9805"/>
                  </a:cubicBezTo>
                  <a:cubicBezTo>
                    <a:pt x="2338" y="9805"/>
                    <a:pt x="2387" y="9751"/>
                    <a:pt x="2357" y="9596"/>
                  </a:cubicBezTo>
                  <a:cubicBezTo>
                    <a:pt x="2329" y="9478"/>
                    <a:pt x="2273" y="9387"/>
                    <a:pt x="2238" y="9275"/>
                  </a:cubicBezTo>
                  <a:cubicBezTo>
                    <a:pt x="2210" y="9128"/>
                    <a:pt x="2182" y="9009"/>
                    <a:pt x="2182" y="8862"/>
                  </a:cubicBezTo>
                  <a:cubicBezTo>
                    <a:pt x="2154" y="8722"/>
                    <a:pt x="2126" y="8548"/>
                    <a:pt x="2098" y="8373"/>
                  </a:cubicBezTo>
                  <a:cubicBezTo>
                    <a:pt x="2080" y="8284"/>
                    <a:pt x="2071" y="8248"/>
                    <a:pt x="2083" y="8248"/>
                  </a:cubicBezTo>
                  <a:cubicBezTo>
                    <a:pt x="2093" y="8248"/>
                    <a:pt x="2123" y="8283"/>
                    <a:pt x="2182" y="8338"/>
                  </a:cubicBezTo>
                  <a:cubicBezTo>
                    <a:pt x="2301" y="8429"/>
                    <a:pt x="2412" y="8485"/>
                    <a:pt x="2503" y="8548"/>
                  </a:cubicBezTo>
                  <a:cubicBezTo>
                    <a:pt x="2587" y="8632"/>
                    <a:pt x="2678" y="8750"/>
                    <a:pt x="2762" y="8834"/>
                  </a:cubicBezTo>
                  <a:cubicBezTo>
                    <a:pt x="2909" y="8953"/>
                    <a:pt x="3056" y="9100"/>
                    <a:pt x="3231" y="9156"/>
                  </a:cubicBezTo>
                  <a:cubicBezTo>
                    <a:pt x="3322" y="9156"/>
                    <a:pt x="3377" y="9100"/>
                    <a:pt x="3349" y="9009"/>
                  </a:cubicBezTo>
                  <a:cubicBezTo>
                    <a:pt x="3322" y="8862"/>
                    <a:pt x="3259" y="8687"/>
                    <a:pt x="3231" y="8513"/>
                  </a:cubicBezTo>
                  <a:cubicBezTo>
                    <a:pt x="3203" y="8373"/>
                    <a:pt x="3175" y="8254"/>
                    <a:pt x="3175" y="8107"/>
                  </a:cubicBezTo>
                  <a:cubicBezTo>
                    <a:pt x="3175" y="8051"/>
                    <a:pt x="3147" y="7876"/>
                    <a:pt x="3175" y="7813"/>
                  </a:cubicBezTo>
                  <a:cubicBezTo>
                    <a:pt x="3180" y="7803"/>
                    <a:pt x="3185" y="7799"/>
                    <a:pt x="3190" y="7799"/>
                  </a:cubicBezTo>
                  <a:cubicBezTo>
                    <a:pt x="3213" y="7799"/>
                    <a:pt x="3236" y="7882"/>
                    <a:pt x="3259" y="7904"/>
                  </a:cubicBezTo>
                  <a:cubicBezTo>
                    <a:pt x="3287" y="7988"/>
                    <a:pt x="3322" y="8051"/>
                    <a:pt x="3349" y="8107"/>
                  </a:cubicBezTo>
                  <a:cubicBezTo>
                    <a:pt x="3377" y="8198"/>
                    <a:pt x="3377" y="8254"/>
                    <a:pt x="3433" y="8338"/>
                  </a:cubicBezTo>
                  <a:cubicBezTo>
                    <a:pt x="3496" y="8513"/>
                    <a:pt x="3608" y="8687"/>
                    <a:pt x="3727" y="8834"/>
                  </a:cubicBezTo>
                  <a:cubicBezTo>
                    <a:pt x="3788" y="8921"/>
                    <a:pt x="3977" y="9146"/>
                    <a:pt x="4120" y="9146"/>
                  </a:cubicBezTo>
                  <a:cubicBezTo>
                    <a:pt x="4173" y="9146"/>
                    <a:pt x="4220" y="9116"/>
                    <a:pt x="4251" y="9037"/>
                  </a:cubicBezTo>
                  <a:cubicBezTo>
                    <a:pt x="4279" y="8981"/>
                    <a:pt x="4251" y="8925"/>
                    <a:pt x="4251" y="8834"/>
                  </a:cubicBezTo>
                  <a:cubicBezTo>
                    <a:pt x="4251" y="8722"/>
                    <a:pt x="4251" y="8604"/>
                    <a:pt x="4279" y="8485"/>
                  </a:cubicBezTo>
                  <a:cubicBezTo>
                    <a:pt x="4279" y="8254"/>
                    <a:pt x="4335" y="8023"/>
                    <a:pt x="4370" y="7785"/>
                  </a:cubicBezTo>
                  <a:cubicBezTo>
                    <a:pt x="4454" y="7758"/>
                    <a:pt x="4545" y="7730"/>
                    <a:pt x="4601" y="7674"/>
                  </a:cubicBezTo>
                  <a:cubicBezTo>
                    <a:pt x="4657" y="7785"/>
                    <a:pt x="4832" y="8282"/>
                    <a:pt x="4860" y="8338"/>
                  </a:cubicBezTo>
                  <a:cubicBezTo>
                    <a:pt x="4923" y="8485"/>
                    <a:pt x="5035" y="8750"/>
                    <a:pt x="5209" y="8750"/>
                  </a:cubicBezTo>
                  <a:cubicBezTo>
                    <a:pt x="5220" y="8759"/>
                    <a:pt x="5232" y="8762"/>
                    <a:pt x="5244" y="8762"/>
                  </a:cubicBezTo>
                  <a:cubicBezTo>
                    <a:pt x="5272" y="8762"/>
                    <a:pt x="5300" y="8742"/>
                    <a:pt x="5300" y="8722"/>
                  </a:cubicBezTo>
                  <a:cubicBezTo>
                    <a:pt x="5475" y="8401"/>
                    <a:pt x="5356" y="7988"/>
                    <a:pt x="5447" y="7639"/>
                  </a:cubicBezTo>
                  <a:lnTo>
                    <a:pt x="5447" y="7639"/>
                  </a:lnTo>
                  <a:cubicBezTo>
                    <a:pt x="5475" y="7730"/>
                    <a:pt x="5531" y="7785"/>
                    <a:pt x="5559" y="7876"/>
                  </a:cubicBezTo>
                  <a:cubicBezTo>
                    <a:pt x="5622" y="8051"/>
                    <a:pt x="5678" y="8226"/>
                    <a:pt x="5797" y="8373"/>
                  </a:cubicBezTo>
                  <a:cubicBezTo>
                    <a:pt x="5859" y="8477"/>
                    <a:pt x="6006" y="8696"/>
                    <a:pt x="6135" y="8696"/>
                  </a:cubicBezTo>
                  <a:cubicBezTo>
                    <a:pt x="6180" y="8696"/>
                    <a:pt x="6222" y="8670"/>
                    <a:pt x="6258" y="8604"/>
                  </a:cubicBezTo>
                  <a:cubicBezTo>
                    <a:pt x="6349" y="8457"/>
                    <a:pt x="6377" y="8226"/>
                    <a:pt x="6405" y="8051"/>
                  </a:cubicBezTo>
                  <a:cubicBezTo>
                    <a:pt x="6433" y="7932"/>
                    <a:pt x="6433" y="7813"/>
                    <a:pt x="6468" y="7702"/>
                  </a:cubicBezTo>
                  <a:cubicBezTo>
                    <a:pt x="6468" y="7611"/>
                    <a:pt x="6496" y="7527"/>
                    <a:pt x="6524" y="7464"/>
                  </a:cubicBezTo>
                  <a:cubicBezTo>
                    <a:pt x="6643" y="7436"/>
                    <a:pt x="6727" y="7380"/>
                    <a:pt x="6818" y="7352"/>
                  </a:cubicBezTo>
                  <a:cubicBezTo>
                    <a:pt x="6818" y="7380"/>
                    <a:pt x="6846" y="7408"/>
                    <a:pt x="6846" y="7436"/>
                  </a:cubicBezTo>
                  <a:cubicBezTo>
                    <a:pt x="6874" y="7555"/>
                    <a:pt x="6902" y="7639"/>
                    <a:pt x="6930" y="7758"/>
                  </a:cubicBezTo>
                  <a:cubicBezTo>
                    <a:pt x="6958" y="7848"/>
                    <a:pt x="6992" y="7932"/>
                    <a:pt x="7048" y="8051"/>
                  </a:cubicBezTo>
                  <a:cubicBezTo>
                    <a:pt x="7076" y="8107"/>
                    <a:pt x="7076" y="8198"/>
                    <a:pt x="7132" y="8226"/>
                  </a:cubicBezTo>
                  <a:cubicBezTo>
                    <a:pt x="7147" y="8229"/>
                    <a:pt x="7161" y="8230"/>
                    <a:pt x="7174" y="8230"/>
                  </a:cubicBezTo>
                  <a:cubicBezTo>
                    <a:pt x="7291" y="8230"/>
                    <a:pt x="7342" y="8124"/>
                    <a:pt x="7342" y="8023"/>
                  </a:cubicBezTo>
                  <a:cubicBezTo>
                    <a:pt x="7398" y="7813"/>
                    <a:pt x="7454" y="7583"/>
                    <a:pt x="7601" y="7408"/>
                  </a:cubicBezTo>
                  <a:cubicBezTo>
                    <a:pt x="7601" y="7408"/>
                    <a:pt x="7629" y="7408"/>
                    <a:pt x="7629" y="7380"/>
                  </a:cubicBezTo>
                  <a:cubicBezTo>
                    <a:pt x="7702" y="7394"/>
                    <a:pt x="7783" y="7401"/>
                    <a:pt x="7867" y="7401"/>
                  </a:cubicBezTo>
                  <a:cubicBezTo>
                    <a:pt x="7950" y="7401"/>
                    <a:pt x="8038" y="7394"/>
                    <a:pt x="8125" y="7380"/>
                  </a:cubicBezTo>
                  <a:cubicBezTo>
                    <a:pt x="8153" y="7436"/>
                    <a:pt x="8216" y="7499"/>
                    <a:pt x="8300" y="7555"/>
                  </a:cubicBezTo>
                  <a:cubicBezTo>
                    <a:pt x="8419" y="7639"/>
                    <a:pt x="8531" y="7674"/>
                    <a:pt x="8650" y="7674"/>
                  </a:cubicBezTo>
                  <a:cubicBezTo>
                    <a:pt x="8678" y="7688"/>
                    <a:pt x="8707" y="7695"/>
                    <a:pt x="8737" y="7695"/>
                  </a:cubicBezTo>
                  <a:cubicBezTo>
                    <a:pt x="8767" y="7695"/>
                    <a:pt x="8797" y="7688"/>
                    <a:pt x="8824" y="7674"/>
                  </a:cubicBezTo>
                  <a:cubicBezTo>
                    <a:pt x="8824" y="7674"/>
                    <a:pt x="8971" y="7639"/>
                    <a:pt x="8999" y="7639"/>
                  </a:cubicBezTo>
                  <a:lnTo>
                    <a:pt x="8999" y="7813"/>
                  </a:lnTo>
                  <a:cubicBezTo>
                    <a:pt x="9027" y="7876"/>
                    <a:pt x="9055" y="7904"/>
                    <a:pt x="9090" y="7932"/>
                  </a:cubicBezTo>
                  <a:cubicBezTo>
                    <a:pt x="9118" y="7988"/>
                    <a:pt x="9174" y="8023"/>
                    <a:pt x="9202" y="8051"/>
                  </a:cubicBezTo>
                  <a:cubicBezTo>
                    <a:pt x="9202" y="8051"/>
                    <a:pt x="9174" y="8079"/>
                    <a:pt x="9146" y="8079"/>
                  </a:cubicBezTo>
                  <a:cubicBezTo>
                    <a:pt x="8999" y="8254"/>
                    <a:pt x="8852" y="8401"/>
                    <a:pt x="8824" y="8632"/>
                  </a:cubicBezTo>
                  <a:cubicBezTo>
                    <a:pt x="8769" y="8576"/>
                    <a:pt x="8741" y="8548"/>
                    <a:pt x="8678" y="8513"/>
                  </a:cubicBezTo>
                  <a:cubicBezTo>
                    <a:pt x="8594" y="8457"/>
                    <a:pt x="8503" y="8429"/>
                    <a:pt x="8419" y="8373"/>
                  </a:cubicBezTo>
                  <a:cubicBezTo>
                    <a:pt x="8323" y="8322"/>
                    <a:pt x="8249" y="8239"/>
                    <a:pt x="8147" y="8239"/>
                  </a:cubicBezTo>
                  <a:cubicBezTo>
                    <a:pt x="8123" y="8239"/>
                    <a:pt x="8097" y="8243"/>
                    <a:pt x="8069" y="8254"/>
                  </a:cubicBezTo>
                  <a:cubicBezTo>
                    <a:pt x="8041" y="8282"/>
                    <a:pt x="8006" y="8310"/>
                    <a:pt x="8006" y="8338"/>
                  </a:cubicBezTo>
                  <a:cubicBezTo>
                    <a:pt x="7978" y="8604"/>
                    <a:pt x="8041" y="8862"/>
                    <a:pt x="8097" y="9128"/>
                  </a:cubicBezTo>
                  <a:cubicBezTo>
                    <a:pt x="7872" y="8956"/>
                    <a:pt x="7631" y="8657"/>
                    <a:pt x="7400" y="8657"/>
                  </a:cubicBezTo>
                  <a:cubicBezTo>
                    <a:pt x="7359" y="8657"/>
                    <a:pt x="7319" y="8666"/>
                    <a:pt x="7279" y="8687"/>
                  </a:cubicBezTo>
                  <a:cubicBezTo>
                    <a:pt x="7132" y="8778"/>
                    <a:pt x="7195" y="8953"/>
                    <a:pt x="7223" y="9072"/>
                  </a:cubicBezTo>
                  <a:cubicBezTo>
                    <a:pt x="7251" y="9303"/>
                    <a:pt x="7342" y="9506"/>
                    <a:pt x="7398" y="9736"/>
                  </a:cubicBezTo>
                  <a:cubicBezTo>
                    <a:pt x="7307" y="9708"/>
                    <a:pt x="7251" y="9680"/>
                    <a:pt x="7223" y="9652"/>
                  </a:cubicBezTo>
                  <a:cubicBezTo>
                    <a:pt x="7104" y="9624"/>
                    <a:pt x="7020" y="9534"/>
                    <a:pt x="6902" y="9450"/>
                  </a:cubicBezTo>
                  <a:cubicBezTo>
                    <a:pt x="6811" y="9380"/>
                    <a:pt x="6688" y="9263"/>
                    <a:pt x="6573" y="9263"/>
                  </a:cubicBezTo>
                  <a:cubicBezTo>
                    <a:pt x="6537" y="9263"/>
                    <a:pt x="6502" y="9274"/>
                    <a:pt x="6468" y="9303"/>
                  </a:cubicBezTo>
                  <a:cubicBezTo>
                    <a:pt x="6349" y="9422"/>
                    <a:pt x="6405" y="9652"/>
                    <a:pt x="6433" y="9799"/>
                  </a:cubicBezTo>
                  <a:cubicBezTo>
                    <a:pt x="6468" y="9911"/>
                    <a:pt x="6496" y="10058"/>
                    <a:pt x="6524" y="10177"/>
                  </a:cubicBezTo>
                  <a:lnTo>
                    <a:pt x="6524" y="10324"/>
                  </a:lnTo>
                  <a:cubicBezTo>
                    <a:pt x="6433" y="10233"/>
                    <a:pt x="6349" y="10177"/>
                    <a:pt x="6321" y="10149"/>
                  </a:cubicBezTo>
                  <a:cubicBezTo>
                    <a:pt x="6202" y="10058"/>
                    <a:pt x="6118" y="9946"/>
                    <a:pt x="6000" y="9827"/>
                  </a:cubicBezTo>
                  <a:cubicBezTo>
                    <a:pt x="5925" y="9729"/>
                    <a:pt x="5816" y="9574"/>
                    <a:pt x="5682" y="9574"/>
                  </a:cubicBezTo>
                  <a:cubicBezTo>
                    <a:pt x="5654" y="9574"/>
                    <a:pt x="5624" y="9581"/>
                    <a:pt x="5594" y="9596"/>
                  </a:cubicBezTo>
                  <a:cubicBezTo>
                    <a:pt x="5419" y="9652"/>
                    <a:pt x="5475" y="10058"/>
                    <a:pt x="5503" y="10205"/>
                  </a:cubicBezTo>
                  <a:cubicBezTo>
                    <a:pt x="5503" y="10352"/>
                    <a:pt x="5531" y="10499"/>
                    <a:pt x="5531" y="10645"/>
                  </a:cubicBezTo>
                  <a:cubicBezTo>
                    <a:pt x="5531" y="10673"/>
                    <a:pt x="5559" y="10757"/>
                    <a:pt x="5594" y="10848"/>
                  </a:cubicBezTo>
                  <a:cubicBezTo>
                    <a:pt x="5531" y="10820"/>
                    <a:pt x="5447" y="10785"/>
                    <a:pt x="5384" y="10729"/>
                  </a:cubicBezTo>
                  <a:cubicBezTo>
                    <a:pt x="5244" y="10610"/>
                    <a:pt x="5126" y="10471"/>
                    <a:pt x="5007" y="10324"/>
                  </a:cubicBezTo>
                  <a:cubicBezTo>
                    <a:pt x="4927" y="10211"/>
                    <a:pt x="4817" y="9943"/>
                    <a:pt x="4634" y="9943"/>
                  </a:cubicBezTo>
                  <a:cubicBezTo>
                    <a:pt x="4623" y="9943"/>
                    <a:pt x="4612" y="9944"/>
                    <a:pt x="4601" y="9946"/>
                  </a:cubicBezTo>
                  <a:cubicBezTo>
                    <a:pt x="4573" y="9946"/>
                    <a:pt x="4545" y="9974"/>
                    <a:pt x="4510" y="10030"/>
                  </a:cubicBezTo>
                  <a:cubicBezTo>
                    <a:pt x="4426" y="10233"/>
                    <a:pt x="4454" y="10526"/>
                    <a:pt x="4482" y="10757"/>
                  </a:cubicBezTo>
                  <a:cubicBezTo>
                    <a:pt x="4482" y="10904"/>
                    <a:pt x="4510" y="11023"/>
                    <a:pt x="4545" y="11170"/>
                  </a:cubicBezTo>
                  <a:cubicBezTo>
                    <a:pt x="4573" y="11226"/>
                    <a:pt x="4601" y="11254"/>
                    <a:pt x="4601" y="11310"/>
                  </a:cubicBezTo>
                  <a:cubicBezTo>
                    <a:pt x="4370" y="11198"/>
                    <a:pt x="4161" y="11023"/>
                    <a:pt x="3958" y="10876"/>
                  </a:cubicBezTo>
                  <a:cubicBezTo>
                    <a:pt x="3876" y="10810"/>
                    <a:pt x="3697" y="10654"/>
                    <a:pt x="3549" y="10654"/>
                  </a:cubicBezTo>
                  <a:cubicBezTo>
                    <a:pt x="3495" y="10654"/>
                    <a:pt x="3445" y="10675"/>
                    <a:pt x="3405" y="10729"/>
                  </a:cubicBezTo>
                  <a:cubicBezTo>
                    <a:pt x="3287" y="10904"/>
                    <a:pt x="3433" y="11282"/>
                    <a:pt x="3461" y="11456"/>
                  </a:cubicBezTo>
                  <a:cubicBezTo>
                    <a:pt x="3524" y="11547"/>
                    <a:pt x="3552" y="11694"/>
                    <a:pt x="3636" y="11806"/>
                  </a:cubicBezTo>
                  <a:lnTo>
                    <a:pt x="3608" y="11806"/>
                  </a:lnTo>
                  <a:cubicBezTo>
                    <a:pt x="3552" y="11869"/>
                    <a:pt x="3524" y="11953"/>
                    <a:pt x="3552" y="12072"/>
                  </a:cubicBezTo>
                  <a:cubicBezTo>
                    <a:pt x="3608" y="12303"/>
                    <a:pt x="3930" y="12533"/>
                    <a:pt x="4161" y="12596"/>
                  </a:cubicBezTo>
                  <a:cubicBezTo>
                    <a:pt x="4370" y="12652"/>
                    <a:pt x="4545" y="12708"/>
                    <a:pt x="4748" y="12799"/>
                  </a:cubicBezTo>
                  <a:cubicBezTo>
                    <a:pt x="4855" y="12840"/>
                    <a:pt x="4993" y="12866"/>
                    <a:pt x="5127" y="12866"/>
                  </a:cubicBezTo>
                  <a:cubicBezTo>
                    <a:pt x="5177" y="12866"/>
                    <a:pt x="5226" y="12862"/>
                    <a:pt x="5272" y="12855"/>
                  </a:cubicBezTo>
                  <a:cubicBezTo>
                    <a:pt x="5678" y="12827"/>
                    <a:pt x="6118" y="12568"/>
                    <a:pt x="6468" y="12358"/>
                  </a:cubicBezTo>
                  <a:cubicBezTo>
                    <a:pt x="6930" y="12072"/>
                    <a:pt x="7370" y="11750"/>
                    <a:pt x="7832" y="11456"/>
                  </a:cubicBezTo>
                  <a:cubicBezTo>
                    <a:pt x="8069" y="11310"/>
                    <a:pt x="8272" y="11135"/>
                    <a:pt x="8503" y="10995"/>
                  </a:cubicBezTo>
                  <a:cubicBezTo>
                    <a:pt x="8622" y="10932"/>
                    <a:pt x="8797" y="10848"/>
                    <a:pt x="8943" y="10729"/>
                  </a:cubicBezTo>
                  <a:cubicBezTo>
                    <a:pt x="8943" y="10785"/>
                    <a:pt x="8971" y="10820"/>
                    <a:pt x="8999" y="10848"/>
                  </a:cubicBezTo>
                  <a:cubicBezTo>
                    <a:pt x="9090" y="10960"/>
                    <a:pt x="9202" y="11023"/>
                    <a:pt x="9321" y="11107"/>
                  </a:cubicBezTo>
                  <a:cubicBezTo>
                    <a:pt x="9496" y="11226"/>
                    <a:pt x="9405" y="11401"/>
                    <a:pt x="9440" y="11575"/>
                  </a:cubicBezTo>
                  <a:cubicBezTo>
                    <a:pt x="9497" y="11973"/>
                    <a:pt x="9856" y="12167"/>
                    <a:pt x="10218" y="12167"/>
                  </a:cubicBezTo>
                  <a:cubicBezTo>
                    <a:pt x="10385" y="12167"/>
                    <a:pt x="10552" y="12125"/>
                    <a:pt x="10691" y="12044"/>
                  </a:cubicBezTo>
                  <a:cubicBezTo>
                    <a:pt x="10691" y="12044"/>
                    <a:pt x="10747" y="12009"/>
                    <a:pt x="10747" y="11981"/>
                  </a:cubicBezTo>
                  <a:cubicBezTo>
                    <a:pt x="10775" y="12044"/>
                    <a:pt x="10838" y="12128"/>
                    <a:pt x="10838" y="12128"/>
                  </a:cubicBezTo>
                  <a:cubicBezTo>
                    <a:pt x="10922" y="12247"/>
                    <a:pt x="11013" y="12303"/>
                    <a:pt x="11125" y="12331"/>
                  </a:cubicBezTo>
                  <a:cubicBezTo>
                    <a:pt x="11192" y="12349"/>
                    <a:pt x="11257" y="12358"/>
                    <a:pt x="11322" y="12358"/>
                  </a:cubicBezTo>
                  <a:cubicBezTo>
                    <a:pt x="11567" y="12358"/>
                    <a:pt x="11794" y="12232"/>
                    <a:pt x="11999" y="12072"/>
                  </a:cubicBezTo>
                  <a:cubicBezTo>
                    <a:pt x="12080" y="12016"/>
                    <a:pt x="11994" y="11921"/>
                    <a:pt x="11915" y="11921"/>
                  </a:cubicBezTo>
                  <a:cubicBezTo>
                    <a:pt x="11906" y="11921"/>
                    <a:pt x="11896" y="11922"/>
                    <a:pt x="11887" y="11925"/>
                  </a:cubicBezTo>
                  <a:cubicBezTo>
                    <a:pt x="11712" y="12013"/>
                    <a:pt x="11496" y="12130"/>
                    <a:pt x="11301" y="12130"/>
                  </a:cubicBezTo>
                  <a:cubicBezTo>
                    <a:pt x="11169" y="12130"/>
                    <a:pt x="11046" y="12077"/>
                    <a:pt x="10950" y="11925"/>
                  </a:cubicBezTo>
                  <a:cubicBezTo>
                    <a:pt x="10893" y="11825"/>
                    <a:pt x="10846" y="11754"/>
                    <a:pt x="10777" y="11754"/>
                  </a:cubicBezTo>
                  <a:cubicBezTo>
                    <a:pt x="10745" y="11754"/>
                    <a:pt x="10708" y="11770"/>
                    <a:pt x="10663" y="11806"/>
                  </a:cubicBezTo>
                  <a:cubicBezTo>
                    <a:pt x="10516" y="11894"/>
                    <a:pt x="10323" y="11954"/>
                    <a:pt x="10143" y="11954"/>
                  </a:cubicBezTo>
                  <a:cubicBezTo>
                    <a:pt x="9965" y="11954"/>
                    <a:pt x="9799" y="11896"/>
                    <a:pt x="9699" y="11750"/>
                  </a:cubicBezTo>
                  <a:cubicBezTo>
                    <a:pt x="9524" y="11484"/>
                    <a:pt x="9754" y="11198"/>
                    <a:pt x="9524" y="10995"/>
                  </a:cubicBezTo>
                  <a:cubicBezTo>
                    <a:pt x="9377" y="10876"/>
                    <a:pt x="9230" y="10820"/>
                    <a:pt x="9146" y="10673"/>
                  </a:cubicBezTo>
                  <a:cubicBezTo>
                    <a:pt x="9055" y="10499"/>
                    <a:pt x="9118" y="10296"/>
                    <a:pt x="9202" y="10149"/>
                  </a:cubicBezTo>
                  <a:cubicBezTo>
                    <a:pt x="9321" y="9974"/>
                    <a:pt x="9615" y="9799"/>
                    <a:pt x="9524" y="9596"/>
                  </a:cubicBezTo>
                  <a:cubicBezTo>
                    <a:pt x="9496" y="9478"/>
                    <a:pt x="9405" y="9450"/>
                    <a:pt x="9321" y="9359"/>
                  </a:cubicBezTo>
                  <a:cubicBezTo>
                    <a:pt x="9202" y="9247"/>
                    <a:pt x="9118" y="9072"/>
                    <a:pt x="9055" y="8925"/>
                  </a:cubicBezTo>
                  <a:cubicBezTo>
                    <a:pt x="9027" y="8862"/>
                    <a:pt x="9027" y="8834"/>
                    <a:pt x="9027" y="8778"/>
                  </a:cubicBezTo>
                  <a:lnTo>
                    <a:pt x="9027" y="8722"/>
                  </a:lnTo>
                  <a:cubicBezTo>
                    <a:pt x="8999" y="8604"/>
                    <a:pt x="9027" y="8485"/>
                    <a:pt x="9118" y="8401"/>
                  </a:cubicBezTo>
                  <a:cubicBezTo>
                    <a:pt x="9174" y="8310"/>
                    <a:pt x="9265" y="8198"/>
                    <a:pt x="9377" y="8107"/>
                  </a:cubicBezTo>
                  <a:cubicBezTo>
                    <a:pt x="9419" y="8117"/>
                    <a:pt x="9462" y="8122"/>
                    <a:pt x="9506" y="8122"/>
                  </a:cubicBezTo>
                  <a:cubicBezTo>
                    <a:pt x="9712" y="8122"/>
                    <a:pt x="9932" y="8020"/>
                    <a:pt x="10076" y="7876"/>
                  </a:cubicBezTo>
                  <a:cubicBezTo>
                    <a:pt x="10159" y="7819"/>
                    <a:pt x="10259" y="7669"/>
                    <a:pt x="10366" y="7669"/>
                  </a:cubicBezTo>
                  <a:cubicBezTo>
                    <a:pt x="10377" y="7669"/>
                    <a:pt x="10387" y="7670"/>
                    <a:pt x="10398" y="7674"/>
                  </a:cubicBezTo>
                  <a:cubicBezTo>
                    <a:pt x="10398" y="7702"/>
                    <a:pt x="10489" y="7785"/>
                    <a:pt x="10489" y="7813"/>
                  </a:cubicBezTo>
                  <a:cubicBezTo>
                    <a:pt x="10545" y="7848"/>
                    <a:pt x="10573" y="7876"/>
                    <a:pt x="10629" y="7904"/>
                  </a:cubicBezTo>
                  <a:cubicBezTo>
                    <a:pt x="10728" y="7939"/>
                    <a:pt x="10831" y="7955"/>
                    <a:pt x="10935" y="7955"/>
                  </a:cubicBezTo>
                  <a:cubicBezTo>
                    <a:pt x="11079" y="7955"/>
                    <a:pt x="11225" y="7925"/>
                    <a:pt x="11363" y="7876"/>
                  </a:cubicBezTo>
                  <a:cubicBezTo>
                    <a:pt x="11593" y="7758"/>
                    <a:pt x="11712" y="7583"/>
                    <a:pt x="11887" y="7408"/>
                  </a:cubicBezTo>
                  <a:cubicBezTo>
                    <a:pt x="11915" y="7464"/>
                    <a:pt x="11915" y="7555"/>
                    <a:pt x="11971" y="7611"/>
                  </a:cubicBezTo>
                  <a:cubicBezTo>
                    <a:pt x="12041" y="7702"/>
                    <a:pt x="12106" y="7740"/>
                    <a:pt x="12199" y="7740"/>
                  </a:cubicBezTo>
                  <a:cubicBezTo>
                    <a:pt x="12228" y="7740"/>
                    <a:pt x="12258" y="7736"/>
                    <a:pt x="12293" y="7730"/>
                  </a:cubicBezTo>
                  <a:cubicBezTo>
                    <a:pt x="12614" y="7674"/>
                    <a:pt x="12845" y="7436"/>
                    <a:pt x="13020" y="7177"/>
                  </a:cubicBezTo>
                  <a:lnTo>
                    <a:pt x="13048" y="7205"/>
                  </a:lnTo>
                  <a:cubicBezTo>
                    <a:pt x="13139" y="7261"/>
                    <a:pt x="13251" y="7233"/>
                    <a:pt x="13223" y="7380"/>
                  </a:cubicBezTo>
                  <a:cubicBezTo>
                    <a:pt x="13223" y="7527"/>
                    <a:pt x="13223" y="7639"/>
                    <a:pt x="13286" y="7785"/>
                  </a:cubicBezTo>
                  <a:cubicBezTo>
                    <a:pt x="13370" y="7932"/>
                    <a:pt x="13516" y="8023"/>
                    <a:pt x="13600" y="8163"/>
                  </a:cubicBezTo>
                  <a:cubicBezTo>
                    <a:pt x="13775" y="8401"/>
                    <a:pt x="13838" y="8750"/>
                    <a:pt x="14188" y="8806"/>
                  </a:cubicBezTo>
                  <a:cubicBezTo>
                    <a:pt x="14227" y="8814"/>
                    <a:pt x="14268" y="8817"/>
                    <a:pt x="14310" y="8817"/>
                  </a:cubicBezTo>
                  <a:cubicBezTo>
                    <a:pt x="14426" y="8817"/>
                    <a:pt x="14547" y="8791"/>
                    <a:pt x="14649" y="8750"/>
                  </a:cubicBezTo>
                  <a:cubicBezTo>
                    <a:pt x="14712" y="8750"/>
                    <a:pt x="14859" y="8660"/>
                    <a:pt x="14915" y="8660"/>
                  </a:cubicBezTo>
                  <a:cubicBezTo>
                    <a:pt x="14999" y="8687"/>
                    <a:pt x="14999" y="8778"/>
                    <a:pt x="15062" y="8834"/>
                  </a:cubicBezTo>
                  <a:cubicBezTo>
                    <a:pt x="15138" y="8972"/>
                    <a:pt x="15259" y="9022"/>
                    <a:pt x="15392" y="9022"/>
                  </a:cubicBezTo>
                  <a:cubicBezTo>
                    <a:pt x="15514" y="9022"/>
                    <a:pt x="15647" y="8979"/>
                    <a:pt x="15761" y="8925"/>
                  </a:cubicBezTo>
                  <a:cubicBezTo>
                    <a:pt x="16083" y="8722"/>
                    <a:pt x="16194" y="8457"/>
                    <a:pt x="16313" y="8135"/>
                  </a:cubicBezTo>
                  <a:cubicBezTo>
                    <a:pt x="16332" y="8080"/>
                    <a:pt x="16275" y="8035"/>
                    <a:pt x="16226" y="8035"/>
                  </a:cubicBezTo>
                  <a:cubicBezTo>
                    <a:pt x="16200" y="8035"/>
                    <a:pt x="16176" y="8048"/>
                    <a:pt x="16166" y="8079"/>
                  </a:cubicBezTo>
                  <a:cubicBezTo>
                    <a:pt x="15992" y="8310"/>
                    <a:pt x="15873" y="8576"/>
                    <a:pt x="15614" y="8722"/>
                  </a:cubicBezTo>
                  <a:cubicBezTo>
                    <a:pt x="15534" y="8767"/>
                    <a:pt x="15467" y="8789"/>
                    <a:pt x="15410" y="8789"/>
                  </a:cubicBezTo>
                  <a:cubicBezTo>
                    <a:pt x="15323" y="8789"/>
                    <a:pt x="15259" y="8737"/>
                    <a:pt x="15209" y="8632"/>
                  </a:cubicBezTo>
                  <a:cubicBezTo>
                    <a:pt x="15146" y="8548"/>
                    <a:pt x="15118" y="8485"/>
                    <a:pt x="15034" y="8457"/>
                  </a:cubicBezTo>
                  <a:cubicBezTo>
                    <a:pt x="15013" y="8447"/>
                    <a:pt x="14989" y="8444"/>
                    <a:pt x="14964" y="8444"/>
                  </a:cubicBezTo>
                  <a:cubicBezTo>
                    <a:pt x="14914" y="8444"/>
                    <a:pt x="14857" y="8457"/>
                    <a:pt x="14796" y="8457"/>
                  </a:cubicBezTo>
                  <a:cubicBezTo>
                    <a:pt x="14649" y="8513"/>
                    <a:pt x="14509" y="8576"/>
                    <a:pt x="14362" y="8576"/>
                  </a:cubicBezTo>
                  <a:cubicBezTo>
                    <a:pt x="14349" y="8577"/>
                    <a:pt x="14336" y="8577"/>
                    <a:pt x="14324" y="8577"/>
                  </a:cubicBezTo>
                  <a:cubicBezTo>
                    <a:pt x="13982" y="8577"/>
                    <a:pt x="13944" y="8218"/>
                    <a:pt x="13775" y="7988"/>
                  </a:cubicBezTo>
                  <a:cubicBezTo>
                    <a:pt x="13691" y="7904"/>
                    <a:pt x="13600" y="7848"/>
                    <a:pt x="13544" y="7758"/>
                  </a:cubicBezTo>
                  <a:cubicBezTo>
                    <a:pt x="13425" y="7611"/>
                    <a:pt x="13460" y="7499"/>
                    <a:pt x="13460" y="7352"/>
                  </a:cubicBezTo>
                  <a:cubicBezTo>
                    <a:pt x="13460" y="7086"/>
                    <a:pt x="13286" y="7086"/>
                    <a:pt x="13111" y="6974"/>
                  </a:cubicBezTo>
                  <a:cubicBezTo>
                    <a:pt x="12523" y="6590"/>
                    <a:pt x="13195" y="5660"/>
                    <a:pt x="13719" y="5576"/>
                  </a:cubicBezTo>
                  <a:cubicBezTo>
                    <a:pt x="13775" y="5541"/>
                    <a:pt x="13747" y="5485"/>
                    <a:pt x="13719" y="5485"/>
                  </a:cubicBezTo>
                  <a:cubicBezTo>
                    <a:pt x="13701" y="5483"/>
                    <a:pt x="13682" y="5482"/>
                    <a:pt x="13664" y="5482"/>
                  </a:cubicBezTo>
                  <a:cubicBezTo>
                    <a:pt x="13390" y="5482"/>
                    <a:pt x="13130" y="5672"/>
                    <a:pt x="12992" y="5863"/>
                  </a:cubicBezTo>
                  <a:cubicBezTo>
                    <a:pt x="12817" y="6100"/>
                    <a:pt x="12642" y="6450"/>
                    <a:pt x="12670" y="6709"/>
                  </a:cubicBezTo>
                  <a:cubicBezTo>
                    <a:pt x="12698" y="6855"/>
                    <a:pt x="12761" y="6974"/>
                    <a:pt x="12845" y="7058"/>
                  </a:cubicBezTo>
                  <a:cubicBezTo>
                    <a:pt x="12726" y="7233"/>
                    <a:pt x="12586" y="7408"/>
                    <a:pt x="12349" y="7464"/>
                  </a:cubicBezTo>
                  <a:cubicBezTo>
                    <a:pt x="12294" y="7486"/>
                    <a:pt x="12252" y="7496"/>
                    <a:pt x="12219" y="7496"/>
                  </a:cubicBezTo>
                  <a:cubicBezTo>
                    <a:pt x="12078" y="7496"/>
                    <a:pt x="12101" y="7314"/>
                    <a:pt x="12027" y="7149"/>
                  </a:cubicBezTo>
                  <a:cubicBezTo>
                    <a:pt x="12013" y="7118"/>
                    <a:pt x="11985" y="7102"/>
                    <a:pt x="11953" y="7102"/>
                  </a:cubicBezTo>
                  <a:cubicBezTo>
                    <a:pt x="11920" y="7102"/>
                    <a:pt x="11884" y="7118"/>
                    <a:pt x="11852" y="7149"/>
                  </a:cubicBezTo>
                  <a:cubicBezTo>
                    <a:pt x="11677" y="7289"/>
                    <a:pt x="11593" y="7499"/>
                    <a:pt x="11391" y="7611"/>
                  </a:cubicBezTo>
                  <a:cubicBezTo>
                    <a:pt x="11255" y="7690"/>
                    <a:pt x="11091" y="7754"/>
                    <a:pt x="10928" y="7754"/>
                  </a:cubicBezTo>
                  <a:cubicBezTo>
                    <a:pt x="10848" y="7754"/>
                    <a:pt x="10768" y="7739"/>
                    <a:pt x="10691" y="7702"/>
                  </a:cubicBezTo>
                  <a:cubicBezTo>
                    <a:pt x="10579" y="7642"/>
                    <a:pt x="10497" y="7406"/>
                    <a:pt x="10364" y="7406"/>
                  </a:cubicBezTo>
                  <a:cubicBezTo>
                    <a:pt x="10357" y="7406"/>
                    <a:pt x="10349" y="7406"/>
                    <a:pt x="10342" y="7408"/>
                  </a:cubicBezTo>
                  <a:cubicBezTo>
                    <a:pt x="10139" y="7464"/>
                    <a:pt x="9992" y="7702"/>
                    <a:pt x="9845" y="7785"/>
                  </a:cubicBezTo>
                  <a:cubicBezTo>
                    <a:pt x="9727" y="7848"/>
                    <a:pt x="9615" y="7904"/>
                    <a:pt x="9496" y="7904"/>
                  </a:cubicBezTo>
                  <a:cubicBezTo>
                    <a:pt x="9440" y="7904"/>
                    <a:pt x="9349" y="7876"/>
                    <a:pt x="9293" y="7813"/>
                  </a:cubicBezTo>
                  <a:cubicBezTo>
                    <a:pt x="9202" y="7758"/>
                    <a:pt x="9230" y="7702"/>
                    <a:pt x="9202" y="7611"/>
                  </a:cubicBezTo>
                  <a:cubicBezTo>
                    <a:pt x="9202" y="7483"/>
                    <a:pt x="9160" y="7403"/>
                    <a:pt x="9052" y="7403"/>
                  </a:cubicBezTo>
                  <a:cubicBezTo>
                    <a:pt x="9036" y="7403"/>
                    <a:pt x="9018" y="7404"/>
                    <a:pt x="8999" y="7408"/>
                  </a:cubicBezTo>
                  <a:cubicBezTo>
                    <a:pt x="8880" y="7408"/>
                    <a:pt x="8797" y="7464"/>
                    <a:pt x="8678" y="7464"/>
                  </a:cubicBezTo>
                  <a:cubicBezTo>
                    <a:pt x="8566" y="7436"/>
                    <a:pt x="8447" y="7408"/>
                    <a:pt x="8356" y="7289"/>
                  </a:cubicBezTo>
                  <a:cubicBezTo>
                    <a:pt x="8125" y="7058"/>
                    <a:pt x="8328" y="6765"/>
                    <a:pt x="8566" y="6653"/>
                  </a:cubicBezTo>
                  <a:cubicBezTo>
                    <a:pt x="8678" y="6590"/>
                    <a:pt x="8622" y="6478"/>
                    <a:pt x="8531" y="6450"/>
                  </a:cubicBezTo>
                  <a:cubicBezTo>
                    <a:pt x="8244" y="6331"/>
                    <a:pt x="8041" y="6184"/>
                    <a:pt x="7922" y="5891"/>
                  </a:cubicBezTo>
                  <a:cubicBezTo>
                    <a:pt x="7895" y="5751"/>
                    <a:pt x="7867" y="5576"/>
                    <a:pt x="7720" y="5513"/>
                  </a:cubicBezTo>
                  <a:cubicBezTo>
                    <a:pt x="7652" y="5494"/>
                    <a:pt x="7581" y="5488"/>
                    <a:pt x="7509" y="5488"/>
                  </a:cubicBezTo>
                  <a:cubicBezTo>
                    <a:pt x="7365" y="5488"/>
                    <a:pt x="7221" y="5513"/>
                    <a:pt x="7104" y="5513"/>
                  </a:cubicBezTo>
                  <a:cubicBezTo>
                    <a:pt x="7064" y="5517"/>
                    <a:pt x="7023" y="5520"/>
                    <a:pt x="6982" y="5520"/>
                  </a:cubicBezTo>
                  <a:cubicBezTo>
                    <a:pt x="6764" y="5520"/>
                    <a:pt x="6548" y="5453"/>
                    <a:pt x="6377" y="5282"/>
                  </a:cubicBezTo>
                  <a:cubicBezTo>
                    <a:pt x="6146" y="5017"/>
                    <a:pt x="6293" y="4730"/>
                    <a:pt x="6524" y="4527"/>
                  </a:cubicBezTo>
                  <a:cubicBezTo>
                    <a:pt x="6643" y="4436"/>
                    <a:pt x="6699" y="4352"/>
                    <a:pt x="6643" y="4205"/>
                  </a:cubicBezTo>
                  <a:cubicBezTo>
                    <a:pt x="6580" y="4059"/>
                    <a:pt x="6468" y="4003"/>
                    <a:pt x="6468" y="3856"/>
                  </a:cubicBezTo>
                  <a:cubicBezTo>
                    <a:pt x="6468" y="3709"/>
                    <a:pt x="6552" y="3562"/>
                    <a:pt x="6671" y="3478"/>
                  </a:cubicBezTo>
                  <a:cubicBezTo>
                    <a:pt x="6783" y="3331"/>
                    <a:pt x="6930" y="3240"/>
                    <a:pt x="7104" y="3240"/>
                  </a:cubicBezTo>
                  <a:cubicBezTo>
                    <a:pt x="7136" y="3240"/>
                    <a:pt x="7159" y="3247"/>
                    <a:pt x="7180" y="3247"/>
                  </a:cubicBezTo>
                  <a:cubicBezTo>
                    <a:pt x="7202" y="3247"/>
                    <a:pt x="7223" y="3240"/>
                    <a:pt x="7251" y="3212"/>
                  </a:cubicBezTo>
                  <a:cubicBezTo>
                    <a:pt x="7307" y="3185"/>
                    <a:pt x="7307" y="3157"/>
                    <a:pt x="7307" y="3094"/>
                  </a:cubicBezTo>
                  <a:cubicBezTo>
                    <a:pt x="7132" y="2835"/>
                    <a:pt x="6496" y="2891"/>
                    <a:pt x="6783" y="2394"/>
                  </a:cubicBezTo>
                  <a:cubicBezTo>
                    <a:pt x="6846" y="2310"/>
                    <a:pt x="6930" y="2220"/>
                    <a:pt x="6874" y="2136"/>
                  </a:cubicBezTo>
                  <a:cubicBezTo>
                    <a:pt x="6846" y="1989"/>
                    <a:pt x="6608" y="1961"/>
                    <a:pt x="6496" y="1905"/>
                  </a:cubicBezTo>
                  <a:cubicBezTo>
                    <a:pt x="6293" y="1758"/>
                    <a:pt x="6230" y="1520"/>
                    <a:pt x="6174" y="1318"/>
                  </a:cubicBezTo>
                  <a:cubicBezTo>
                    <a:pt x="6083" y="1087"/>
                    <a:pt x="6118" y="884"/>
                    <a:pt x="6230" y="681"/>
                  </a:cubicBezTo>
                  <a:cubicBezTo>
                    <a:pt x="6422" y="348"/>
                    <a:pt x="6801" y="115"/>
                    <a:pt x="7183" y="115"/>
                  </a:cubicBezTo>
                  <a:cubicBezTo>
                    <a:pt x="7274" y="115"/>
                    <a:pt x="7365" y="129"/>
                    <a:pt x="7454" y="157"/>
                  </a:cubicBezTo>
                  <a:lnTo>
                    <a:pt x="7454" y="122"/>
                  </a:lnTo>
                  <a:cubicBezTo>
                    <a:pt x="7338" y="36"/>
                    <a:pt x="7209" y="1"/>
                    <a:pt x="70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79"/>
            <p:cNvSpPr/>
            <p:nvPr/>
          </p:nvSpPr>
          <p:spPr>
            <a:xfrm>
              <a:off x="6378078" y="4153942"/>
              <a:ext cx="132298" cy="111522"/>
            </a:xfrm>
            <a:custGeom>
              <a:rect b="b" l="l" r="r" t="t"/>
              <a:pathLst>
                <a:path extrusionOk="0" h="4901" w="5814">
                  <a:moveTo>
                    <a:pt x="4604" y="1"/>
                  </a:moveTo>
                  <a:cubicBezTo>
                    <a:pt x="4516" y="1"/>
                    <a:pt x="4429" y="9"/>
                    <a:pt x="4342" y="25"/>
                  </a:cubicBezTo>
                  <a:cubicBezTo>
                    <a:pt x="3699" y="172"/>
                    <a:pt x="3671" y="759"/>
                    <a:pt x="3762" y="1283"/>
                  </a:cubicBezTo>
                  <a:lnTo>
                    <a:pt x="3671" y="1283"/>
                  </a:lnTo>
                  <a:cubicBezTo>
                    <a:pt x="3552" y="1311"/>
                    <a:pt x="3468" y="1395"/>
                    <a:pt x="3412" y="1514"/>
                  </a:cubicBezTo>
                  <a:cubicBezTo>
                    <a:pt x="3293" y="1689"/>
                    <a:pt x="3203" y="1920"/>
                    <a:pt x="3147" y="2122"/>
                  </a:cubicBezTo>
                  <a:cubicBezTo>
                    <a:pt x="3129" y="2230"/>
                    <a:pt x="3112" y="2295"/>
                    <a:pt x="3074" y="2295"/>
                  </a:cubicBezTo>
                  <a:cubicBezTo>
                    <a:pt x="3050" y="2295"/>
                    <a:pt x="3017" y="2270"/>
                    <a:pt x="2972" y="2213"/>
                  </a:cubicBezTo>
                  <a:cubicBezTo>
                    <a:pt x="2888" y="2094"/>
                    <a:pt x="2797" y="2038"/>
                    <a:pt x="2678" y="1983"/>
                  </a:cubicBezTo>
                  <a:cubicBezTo>
                    <a:pt x="2523" y="1902"/>
                    <a:pt x="2355" y="1876"/>
                    <a:pt x="2180" y="1876"/>
                  </a:cubicBezTo>
                  <a:cubicBezTo>
                    <a:pt x="2096" y="1876"/>
                    <a:pt x="2010" y="1883"/>
                    <a:pt x="1923" y="1892"/>
                  </a:cubicBezTo>
                  <a:cubicBezTo>
                    <a:pt x="1454" y="1948"/>
                    <a:pt x="1105" y="2360"/>
                    <a:pt x="1224" y="2857"/>
                  </a:cubicBezTo>
                  <a:cubicBezTo>
                    <a:pt x="1252" y="2913"/>
                    <a:pt x="1343" y="3087"/>
                    <a:pt x="1371" y="3087"/>
                  </a:cubicBezTo>
                  <a:cubicBezTo>
                    <a:pt x="1371" y="3115"/>
                    <a:pt x="1315" y="3143"/>
                    <a:pt x="1315" y="3143"/>
                  </a:cubicBezTo>
                  <a:cubicBezTo>
                    <a:pt x="1252" y="3171"/>
                    <a:pt x="1224" y="3262"/>
                    <a:pt x="1224" y="3290"/>
                  </a:cubicBezTo>
                  <a:cubicBezTo>
                    <a:pt x="1168" y="3409"/>
                    <a:pt x="1168" y="3521"/>
                    <a:pt x="1140" y="3640"/>
                  </a:cubicBezTo>
                  <a:lnTo>
                    <a:pt x="1140" y="3843"/>
                  </a:lnTo>
                  <a:cubicBezTo>
                    <a:pt x="1140" y="3870"/>
                    <a:pt x="1140" y="3933"/>
                    <a:pt x="1168" y="3961"/>
                  </a:cubicBezTo>
                  <a:lnTo>
                    <a:pt x="993" y="3961"/>
                  </a:lnTo>
                  <a:cubicBezTo>
                    <a:pt x="972" y="3952"/>
                    <a:pt x="949" y="3949"/>
                    <a:pt x="925" y="3949"/>
                  </a:cubicBezTo>
                  <a:cubicBezTo>
                    <a:pt x="877" y="3949"/>
                    <a:pt x="827" y="3961"/>
                    <a:pt x="790" y="3961"/>
                  </a:cubicBezTo>
                  <a:cubicBezTo>
                    <a:pt x="643" y="4017"/>
                    <a:pt x="496" y="4080"/>
                    <a:pt x="378" y="4192"/>
                  </a:cubicBezTo>
                  <a:cubicBezTo>
                    <a:pt x="203" y="4311"/>
                    <a:pt x="0" y="4633"/>
                    <a:pt x="147" y="4863"/>
                  </a:cubicBezTo>
                  <a:cubicBezTo>
                    <a:pt x="163" y="4889"/>
                    <a:pt x="186" y="4900"/>
                    <a:pt x="210" y="4900"/>
                  </a:cubicBezTo>
                  <a:cubicBezTo>
                    <a:pt x="270" y="4900"/>
                    <a:pt x="334" y="4830"/>
                    <a:pt x="294" y="4745"/>
                  </a:cubicBezTo>
                  <a:cubicBezTo>
                    <a:pt x="231" y="4605"/>
                    <a:pt x="469" y="4367"/>
                    <a:pt x="552" y="4311"/>
                  </a:cubicBezTo>
                  <a:cubicBezTo>
                    <a:pt x="699" y="4192"/>
                    <a:pt x="874" y="4164"/>
                    <a:pt x="1049" y="4164"/>
                  </a:cubicBezTo>
                  <a:cubicBezTo>
                    <a:pt x="1101" y="4171"/>
                    <a:pt x="1150" y="4177"/>
                    <a:pt x="1193" y="4177"/>
                  </a:cubicBezTo>
                  <a:cubicBezTo>
                    <a:pt x="1316" y="4177"/>
                    <a:pt x="1391" y="4133"/>
                    <a:pt x="1371" y="3961"/>
                  </a:cubicBezTo>
                  <a:cubicBezTo>
                    <a:pt x="1343" y="3787"/>
                    <a:pt x="1343" y="3612"/>
                    <a:pt x="1399" y="3437"/>
                  </a:cubicBezTo>
                  <a:cubicBezTo>
                    <a:pt x="1426" y="3346"/>
                    <a:pt x="1426" y="3318"/>
                    <a:pt x="1517" y="3262"/>
                  </a:cubicBezTo>
                  <a:cubicBezTo>
                    <a:pt x="1545" y="3234"/>
                    <a:pt x="1573" y="3234"/>
                    <a:pt x="1573" y="3206"/>
                  </a:cubicBezTo>
                  <a:cubicBezTo>
                    <a:pt x="1629" y="3115"/>
                    <a:pt x="1573" y="3059"/>
                    <a:pt x="1545" y="2996"/>
                  </a:cubicBezTo>
                  <a:cubicBezTo>
                    <a:pt x="1426" y="2822"/>
                    <a:pt x="1343" y="2647"/>
                    <a:pt x="1426" y="2444"/>
                  </a:cubicBezTo>
                  <a:cubicBezTo>
                    <a:pt x="1523" y="2159"/>
                    <a:pt x="1890" y="2051"/>
                    <a:pt x="2196" y="2051"/>
                  </a:cubicBezTo>
                  <a:cubicBezTo>
                    <a:pt x="2266" y="2051"/>
                    <a:pt x="2332" y="2056"/>
                    <a:pt x="2391" y="2066"/>
                  </a:cubicBezTo>
                  <a:cubicBezTo>
                    <a:pt x="2594" y="2122"/>
                    <a:pt x="2741" y="2213"/>
                    <a:pt x="2853" y="2360"/>
                  </a:cubicBezTo>
                  <a:cubicBezTo>
                    <a:pt x="2916" y="2444"/>
                    <a:pt x="3028" y="2563"/>
                    <a:pt x="3119" y="2563"/>
                  </a:cubicBezTo>
                  <a:cubicBezTo>
                    <a:pt x="3128" y="2564"/>
                    <a:pt x="3137" y="2565"/>
                    <a:pt x="3146" y="2565"/>
                  </a:cubicBezTo>
                  <a:cubicBezTo>
                    <a:pt x="3347" y="2565"/>
                    <a:pt x="3323" y="2263"/>
                    <a:pt x="3349" y="2122"/>
                  </a:cubicBezTo>
                  <a:cubicBezTo>
                    <a:pt x="3412" y="1983"/>
                    <a:pt x="3496" y="1808"/>
                    <a:pt x="3587" y="1661"/>
                  </a:cubicBezTo>
                  <a:cubicBezTo>
                    <a:pt x="3615" y="1598"/>
                    <a:pt x="3671" y="1514"/>
                    <a:pt x="3762" y="1514"/>
                  </a:cubicBezTo>
                  <a:cubicBezTo>
                    <a:pt x="3790" y="1514"/>
                    <a:pt x="3846" y="1542"/>
                    <a:pt x="3902" y="1542"/>
                  </a:cubicBezTo>
                  <a:cubicBezTo>
                    <a:pt x="3993" y="1542"/>
                    <a:pt x="4021" y="1486"/>
                    <a:pt x="4021" y="1395"/>
                  </a:cubicBezTo>
                  <a:cubicBezTo>
                    <a:pt x="3937" y="962"/>
                    <a:pt x="3818" y="346"/>
                    <a:pt x="4398" y="234"/>
                  </a:cubicBezTo>
                  <a:cubicBezTo>
                    <a:pt x="4492" y="207"/>
                    <a:pt x="4590" y="194"/>
                    <a:pt x="4690" y="194"/>
                  </a:cubicBezTo>
                  <a:cubicBezTo>
                    <a:pt x="5120" y="194"/>
                    <a:pt x="5571" y="440"/>
                    <a:pt x="5713" y="843"/>
                  </a:cubicBezTo>
                  <a:cubicBezTo>
                    <a:pt x="5723" y="864"/>
                    <a:pt x="5742" y="873"/>
                    <a:pt x="5760" y="873"/>
                  </a:cubicBezTo>
                  <a:cubicBezTo>
                    <a:pt x="5789" y="873"/>
                    <a:pt x="5814" y="849"/>
                    <a:pt x="5797" y="815"/>
                  </a:cubicBezTo>
                  <a:cubicBezTo>
                    <a:pt x="5647" y="287"/>
                    <a:pt x="5131" y="1"/>
                    <a:pt x="46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79"/>
            <p:cNvSpPr/>
            <p:nvPr/>
          </p:nvSpPr>
          <p:spPr>
            <a:xfrm>
              <a:off x="6260799" y="4092276"/>
              <a:ext cx="446180" cy="458172"/>
            </a:xfrm>
            <a:custGeom>
              <a:rect b="b" l="l" r="r" t="t"/>
              <a:pathLst>
                <a:path extrusionOk="0" h="20135" w="19608">
                  <a:moveTo>
                    <a:pt x="14013" y="259"/>
                  </a:moveTo>
                  <a:cubicBezTo>
                    <a:pt x="14069" y="259"/>
                    <a:pt x="14125" y="287"/>
                    <a:pt x="14216" y="287"/>
                  </a:cubicBezTo>
                  <a:cubicBezTo>
                    <a:pt x="14391" y="350"/>
                    <a:pt x="14594" y="434"/>
                    <a:pt x="14797" y="497"/>
                  </a:cubicBezTo>
                  <a:cubicBezTo>
                    <a:pt x="14904" y="538"/>
                    <a:pt x="15011" y="564"/>
                    <a:pt x="15130" y="564"/>
                  </a:cubicBezTo>
                  <a:cubicBezTo>
                    <a:pt x="15173" y="564"/>
                    <a:pt x="15218" y="561"/>
                    <a:pt x="15265" y="553"/>
                  </a:cubicBezTo>
                  <a:cubicBezTo>
                    <a:pt x="15440" y="553"/>
                    <a:pt x="15615" y="434"/>
                    <a:pt x="15817" y="406"/>
                  </a:cubicBezTo>
                  <a:cubicBezTo>
                    <a:pt x="16020" y="406"/>
                    <a:pt x="16195" y="525"/>
                    <a:pt x="16398" y="525"/>
                  </a:cubicBezTo>
                  <a:cubicBezTo>
                    <a:pt x="16608" y="525"/>
                    <a:pt x="16782" y="406"/>
                    <a:pt x="16985" y="378"/>
                  </a:cubicBezTo>
                  <a:cubicBezTo>
                    <a:pt x="17122" y="324"/>
                    <a:pt x="17259" y="283"/>
                    <a:pt x="17398" y="283"/>
                  </a:cubicBezTo>
                  <a:cubicBezTo>
                    <a:pt x="17493" y="283"/>
                    <a:pt x="17588" y="302"/>
                    <a:pt x="17684" y="350"/>
                  </a:cubicBezTo>
                  <a:cubicBezTo>
                    <a:pt x="17859" y="406"/>
                    <a:pt x="18034" y="525"/>
                    <a:pt x="18209" y="553"/>
                  </a:cubicBezTo>
                  <a:cubicBezTo>
                    <a:pt x="18229" y="557"/>
                    <a:pt x="18248" y="559"/>
                    <a:pt x="18267" y="559"/>
                  </a:cubicBezTo>
                  <a:cubicBezTo>
                    <a:pt x="18387" y="559"/>
                    <a:pt x="18487" y="489"/>
                    <a:pt x="18614" y="434"/>
                  </a:cubicBezTo>
                  <a:cubicBezTo>
                    <a:pt x="18681" y="410"/>
                    <a:pt x="18746" y="397"/>
                    <a:pt x="18808" y="397"/>
                  </a:cubicBezTo>
                  <a:cubicBezTo>
                    <a:pt x="18958" y="397"/>
                    <a:pt x="19087" y="473"/>
                    <a:pt x="19167" y="637"/>
                  </a:cubicBezTo>
                  <a:cubicBezTo>
                    <a:pt x="19342" y="987"/>
                    <a:pt x="19195" y="1427"/>
                    <a:pt x="19167" y="1805"/>
                  </a:cubicBezTo>
                  <a:cubicBezTo>
                    <a:pt x="19139" y="2245"/>
                    <a:pt x="19139" y="2679"/>
                    <a:pt x="19111" y="3119"/>
                  </a:cubicBezTo>
                  <a:cubicBezTo>
                    <a:pt x="19111" y="3322"/>
                    <a:pt x="19083" y="3525"/>
                    <a:pt x="19111" y="3756"/>
                  </a:cubicBezTo>
                  <a:cubicBezTo>
                    <a:pt x="19167" y="4021"/>
                    <a:pt x="19111" y="4224"/>
                    <a:pt x="19055" y="4483"/>
                  </a:cubicBezTo>
                  <a:cubicBezTo>
                    <a:pt x="18845" y="5182"/>
                    <a:pt x="19258" y="5825"/>
                    <a:pt x="19195" y="6525"/>
                  </a:cubicBezTo>
                  <a:cubicBezTo>
                    <a:pt x="19167" y="6727"/>
                    <a:pt x="19111" y="6930"/>
                    <a:pt x="19111" y="7140"/>
                  </a:cubicBezTo>
                  <a:cubicBezTo>
                    <a:pt x="19111" y="7315"/>
                    <a:pt x="19195" y="7427"/>
                    <a:pt x="19230" y="7601"/>
                  </a:cubicBezTo>
                  <a:cubicBezTo>
                    <a:pt x="19314" y="7839"/>
                    <a:pt x="19230" y="8042"/>
                    <a:pt x="19139" y="8273"/>
                  </a:cubicBezTo>
                  <a:cubicBezTo>
                    <a:pt x="19083" y="8475"/>
                    <a:pt x="19020" y="8713"/>
                    <a:pt x="19020" y="8916"/>
                  </a:cubicBezTo>
                  <a:cubicBezTo>
                    <a:pt x="19020" y="9147"/>
                    <a:pt x="19083" y="9321"/>
                    <a:pt x="19139" y="9524"/>
                  </a:cubicBezTo>
                  <a:cubicBezTo>
                    <a:pt x="19230" y="9762"/>
                    <a:pt x="19195" y="9965"/>
                    <a:pt x="19139" y="10196"/>
                  </a:cubicBezTo>
                  <a:cubicBezTo>
                    <a:pt x="19083" y="10370"/>
                    <a:pt x="19055" y="10573"/>
                    <a:pt x="19020" y="10748"/>
                  </a:cubicBezTo>
                  <a:cubicBezTo>
                    <a:pt x="19020" y="10923"/>
                    <a:pt x="19111" y="11098"/>
                    <a:pt x="19167" y="11272"/>
                  </a:cubicBezTo>
                  <a:cubicBezTo>
                    <a:pt x="19286" y="11650"/>
                    <a:pt x="18936" y="11944"/>
                    <a:pt x="18936" y="12321"/>
                  </a:cubicBezTo>
                  <a:cubicBezTo>
                    <a:pt x="18936" y="12496"/>
                    <a:pt x="18992" y="12671"/>
                    <a:pt x="19020" y="12846"/>
                  </a:cubicBezTo>
                  <a:cubicBezTo>
                    <a:pt x="19111" y="13111"/>
                    <a:pt x="18992" y="13370"/>
                    <a:pt x="18964" y="13636"/>
                  </a:cubicBezTo>
                  <a:cubicBezTo>
                    <a:pt x="18936" y="13783"/>
                    <a:pt x="18936" y="13957"/>
                    <a:pt x="18992" y="14097"/>
                  </a:cubicBezTo>
                  <a:cubicBezTo>
                    <a:pt x="19083" y="14335"/>
                    <a:pt x="19195" y="14510"/>
                    <a:pt x="19230" y="14741"/>
                  </a:cubicBezTo>
                  <a:cubicBezTo>
                    <a:pt x="19258" y="14971"/>
                    <a:pt x="19286" y="15209"/>
                    <a:pt x="19258" y="15440"/>
                  </a:cubicBezTo>
                  <a:cubicBezTo>
                    <a:pt x="19230" y="15643"/>
                    <a:pt x="19195" y="15845"/>
                    <a:pt x="19230" y="16083"/>
                  </a:cubicBezTo>
                  <a:cubicBezTo>
                    <a:pt x="19258" y="16286"/>
                    <a:pt x="19314" y="16489"/>
                    <a:pt x="19370" y="16691"/>
                  </a:cubicBezTo>
                  <a:cubicBezTo>
                    <a:pt x="19370" y="16810"/>
                    <a:pt x="19342" y="16894"/>
                    <a:pt x="19314" y="16985"/>
                  </a:cubicBezTo>
                  <a:cubicBezTo>
                    <a:pt x="19286" y="17013"/>
                    <a:pt x="19258" y="17013"/>
                    <a:pt x="19258" y="17041"/>
                  </a:cubicBezTo>
                  <a:cubicBezTo>
                    <a:pt x="19111" y="17307"/>
                    <a:pt x="19020" y="17593"/>
                    <a:pt x="19083" y="17887"/>
                  </a:cubicBezTo>
                  <a:cubicBezTo>
                    <a:pt x="19111" y="18090"/>
                    <a:pt x="19167" y="18237"/>
                    <a:pt x="19055" y="18440"/>
                  </a:cubicBezTo>
                  <a:cubicBezTo>
                    <a:pt x="18964" y="18614"/>
                    <a:pt x="18880" y="18733"/>
                    <a:pt x="18845" y="18936"/>
                  </a:cubicBezTo>
                  <a:cubicBezTo>
                    <a:pt x="18845" y="19111"/>
                    <a:pt x="18880" y="19314"/>
                    <a:pt x="18733" y="19460"/>
                  </a:cubicBezTo>
                  <a:cubicBezTo>
                    <a:pt x="18586" y="19607"/>
                    <a:pt x="18412" y="19754"/>
                    <a:pt x="18209" y="19810"/>
                  </a:cubicBezTo>
                  <a:cubicBezTo>
                    <a:pt x="18122" y="19847"/>
                    <a:pt x="18036" y="19860"/>
                    <a:pt x="17952" y="19860"/>
                  </a:cubicBezTo>
                  <a:cubicBezTo>
                    <a:pt x="17735" y="19860"/>
                    <a:pt x="17524" y="19773"/>
                    <a:pt x="17305" y="19773"/>
                  </a:cubicBezTo>
                  <a:cubicBezTo>
                    <a:pt x="17266" y="19773"/>
                    <a:pt x="17227" y="19776"/>
                    <a:pt x="17188" y="19782"/>
                  </a:cubicBezTo>
                  <a:cubicBezTo>
                    <a:pt x="16985" y="19810"/>
                    <a:pt x="16810" y="19838"/>
                    <a:pt x="16608" y="19866"/>
                  </a:cubicBezTo>
                  <a:cubicBezTo>
                    <a:pt x="16398" y="19866"/>
                    <a:pt x="16195" y="19838"/>
                    <a:pt x="16020" y="19810"/>
                  </a:cubicBezTo>
                  <a:cubicBezTo>
                    <a:pt x="15928" y="19788"/>
                    <a:pt x="15837" y="19779"/>
                    <a:pt x="15749" y="19779"/>
                  </a:cubicBezTo>
                  <a:cubicBezTo>
                    <a:pt x="15501" y="19779"/>
                    <a:pt x="15266" y="19845"/>
                    <a:pt x="15034" y="19866"/>
                  </a:cubicBezTo>
                  <a:cubicBezTo>
                    <a:pt x="14986" y="19876"/>
                    <a:pt x="14937" y="19880"/>
                    <a:pt x="14890" y="19880"/>
                  </a:cubicBezTo>
                  <a:cubicBezTo>
                    <a:pt x="14765" y="19880"/>
                    <a:pt x="14644" y="19850"/>
                    <a:pt x="14538" y="19810"/>
                  </a:cubicBezTo>
                  <a:cubicBezTo>
                    <a:pt x="14391" y="19726"/>
                    <a:pt x="14272" y="19726"/>
                    <a:pt x="14125" y="19726"/>
                  </a:cubicBezTo>
                  <a:cubicBezTo>
                    <a:pt x="13985" y="19754"/>
                    <a:pt x="13839" y="19782"/>
                    <a:pt x="13720" y="19838"/>
                  </a:cubicBezTo>
                  <a:cubicBezTo>
                    <a:pt x="13603" y="19874"/>
                    <a:pt x="13487" y="19889"/>
                    <a:pt x="13365" y="19889"/>
                  </a:cubicBezTo>
                  <a:cubicBezTo>
                    <a:pt x="13273" y="19889"/>
                    <a:pt x="13178" y="19881"/>
                    <a:pt x="13076" y="19866"/>
                  </a:cubicBezTo>
                  <a:cubicBezTo>
                    <a:pt x="12937" y="19838"/>
                    <a:pt x="12762" y="19782"/>
                    <a:pt x="12615" y="19782"/>
                  </a:cubicBezTo>
                  <a:cubicBezTo>
                    <a:pt x="12574" y="19776"/>
                    <a:pt x="12533" y="19774"/>
                    <a:pt x="12492" y="19774"/>
                  </a:cubicBezTo>
                  <a:cubicBezTo>
                    <a:pt x="12328" y="19774"/>
                    <a:pt x="12162" y="19810"/>
                    <a:pt x="12000" y="19810"/>
                  </a:cubicBezTo>
                  <a:cubicBezTo>
                    <a:pt x="11916" y="19822"/>
                    <a:pt x="11836" y="19828"/>
                    <a:pt x="11758" y="19828"/>
                  </a:cubicBezTo>
                  <a:cubicBezTo>
                    <a:pt x="11647" y="19828"/>
                    <a:pt x="11538" y="19815"/>
                    <a:pt x="11419" y="19782"/>
                  </a:cubicBezTo>
                  <a:cubicBezTo>
                    <a:pt x="11281" y="19760"/>
                    <a:pt x="11160" y="19716"/>
                    <a:pt x="11029" y="19716"/>
                  </a:cubicBezTo>
                  <a:cubicBezTo>
                    <a:pt x="10994" y="19716"/>
                    <a:pt x="10959" y="19719"/>
                    <a:pt x="10923" y="19726"/>
                  </a:cubicBezTo>
                  <a:cubicBezTo>
                    <a:pt x="10767" y="19726"/>
                    <a:pt x="10612" y="19814"/>
                    <a:pt x="10457" y="19814"/>
                  </a:cubicBezTo>
                  <a:cubicBezTo>
                    <a:pt x="10437" y="19814"/>
                    <a:pt x="10418" y="19813"/>
                    <a:pt x="10398" y="19810"/>
                  </a:cubicBezTo>
                  <a:cubicBezTo>
                    <a:pt x="10223" y="19754"/>
                    <a:pt x="10105" y="19635"/>
                    <a:pt x="9965" y="19579"/>
                  </a:cubicBezTo>
                  <a:cubicBezTo>
                    <a:pt x="9908" y="19548"/>
                    <a:pt x="9849" y="19535"/>
                    <a:pt x="9790" y="19535"/>
                  </a:cubicBezTo>
                  <a:cubicBezTo>
                    <a:pt x="9574" y="19535"/>
                    <a:pt x="9350" y="19705"/>
                    <a:pt x="9147" y="19754"/>
                  </a:cubicBezTo>
                  <a:cubicBezTo>
                    <a:pt x="9110" y="19759"/>
                    <a:pt x="9074" y="19761"/>
                    <a:pt x="9039" y="19761"/>
                  </a:cubicBezTo>
                  <a:cubicBezTo>
                    <a:pt x="8879" y="19761"/>
                    <a:pt x="8732" y="19715"/>
                    <a:pt x="8566" y="19663"/>
                  </a:cubicBezTo>
                  <a:cubicBezTo>
                    <a:pt x="8500" y="19642"/>
                    <a:pt x="8445" y="19633"/>
                    <a:pt x="8393" y="19633"/>
                  </a:cubicBezTo>
                  <a:cubicBezTo>
                    <a:pt x="8310" y="19633"/>
                    <a:pt x="8234" y="19657"/>
                    <a:pt x="8126" y="19691"/>
                  </a:cubicBezTo>
                  <a:cubicBezTo>
                    <a:pt x="8024" y="19709"/>
                    <a:pt x="7923" y="19717"/>
                    <a:pt x="7825" y="19717"/>
                  </a:cubicBezTo>
                  <a:cubicBezTo>
                    <a:pt x="7727" y="19717"/>
                    <a:pt x="7633" y="19709"/>
                    <a:pt x="7545" y="19691"/>
                  </a:cubicBezTo>
                  <a:cubicBezTo>
                    <a:pt x="7406" y="19691"/>
                    <a:pt x="7266" y="19655"/>
                    <a:pt x="7112" y="19655"/>
                  </a:cubicBezTo>
                  <a:cubicBezTo>
                    <a:pt x="7073" y="19655"/>
                    <a:pt x="7034" y="19658"/>
                    <a:pt x="6993" y="19663"/>
                  </a:cubicBezTo>
                  <a:cubicBezTo>
                    <a:pt x="6706" y="19710"/>
                    <a:pt x="6439" y="19784"/>
                    <a:pt x="6154" y="19784"/>
                  </a:cubicBezTo>
                  <a:cubicBezTo>
                    <a:pt x="6056" y="19784"/>
                    <a:pt x="5957" y="19775"/>
                    <a:pt x="5853" y="19754"/>
                  </a:cubicBezTo>
                  <a:cubicBezTo>
                    <a:pt x="5504" y="19663"/>
                    <a:pt x="5154" y="19635"/>
                    <a:pt x="4804" y="19579"/>
                  </a:cubicBezTo>
                  <a:cubicBezTo>
                    <a:pt x="4758" y="19576"/>
                    <a:pt x="4713" y="19575"/>
                    <a:pt x="4669" y="19575"/>
                  </a:cubicBezTo>
                  <a:cubicBezTo>
                    <a:pt x="4296" y="19575"/>
                    <a:pt x="3980" y="19673"/>
                    <a:pt x="3637" y="19754"/>
                  </a:cubicBezTo>
                  <a:cubicBezTo>
                    <a:pt x="3521" y="19782"/>
                    <a:pt x="3420" y="19796"/>
                    <a:pt x="3319" y="19796"/>
                  </a:cubicBezTo>
                  <a:cubicBezTo>
                    <a:pt x="3217" y="19796"/>
                    <a:pt x="3116" y="19782"/>
                    <a:pt x="3000" y="19754"/>
                  </a:cubicBezTo>
                  <a:cubicBezTo>
                    <a:pt x="2826" y="19691"/>
                    <a:pt x="2679" y="19551"/>
                    <a:pt x="2476" y="19516"/>
                  </a:cubicBezTo>
                  <a:cubicBezTo>
                    <a:pt x="2426" y="19508"/>
                    <a:pt x="2374" y="19505"/>
                    <a:pt x="2321" y="19505"/>
                  </a:cubicBezTo>
                  <a:cubicBezTo>
                    <a:pt x="2188" y="19505"/>
                    <a:pt x="2048" y="19526"/>
                    <a:pt x="1924" y="19551"/>
                  </a:cubicBezTo>
                  <a:cubicBezTo>
                    <a:pt x="1784" y="19551"/>
                    <a:pt x="1647" y="19536"/>
                    <a:pt x="1511" y="19536"/>
                  </a:cubicBezTo>
                  <a:cubicBezTo>
                    <a:pt x="1443" y="19536"/>
                    <a:pt x="1376" y="19540"/>
                    <a:pt x="1308" y="19551"/>
                  </a:cubicBezTo>
                  <a:cubicBezTo>
                    <a:pt x="1279" y="19555"/>
                    <a:pt x="1250" y="19556"/>
                    <a:pt x="1223" y="19556"/>
                  </a:cubicBezTo>
                  <a:cubicBezTo>
                    <a:pt x="802" y="19556"/>
                    <a:pt x="525" y="19172"/>
                    <a:pt x="525" y="18733"/>
                  </a:cubicBezTo>
                  <a:cubicBezTo>
                    <a:pt x="525" y="18558"/>
                    <a:pt x="637" y="18440"/>
                    <a:pt x="665" y="18265"/>
                  </a:cubicBezTo>
                  <a:cubicBezTo>
                    <a:pt x="665" y="18118"/>
                    <a:pt x="637" y="17978"/>
                    <a:pt x="581" y="17859"/>
                  </a:cubicBezTo>
                  <a:cubicBezTo>
                    <a:pt x="490" y="17684"/>
                    <a:pt x="434" y="17482"/>
                    <a:pt x="406" y="17279"/>
                  </a:cubicBezTo>
                  <a:cubicBezTo>
                    <a:pt x="378" y="16894"/>
                    <a:pt x="581" y="16580"/>
                    <a:pt x="581" y="16195"/>
                  </a:cubicBezTo>
                  <a:cubicBezTo>
                    <a:pt x="581" y="16055"/>
                    <a:pt x="553" y="15908"/>
                    <a:pt x="490" y="15761"/>
                  </a:cubicBezTo>
                  <a:cubicBezTo>
                    <a:pt x="434" y="15587"/>
                    <a:pt x="406" y="15384"/>
                    <a:pt x="350" y="15209"/>
                  </a:cubicBezTo>
                  <a:cubicBezTo>
                    <a:pt x="231" y="14859"/>
                    <a:pt x="259" y="14510"/>
                    <a:pt x="378" y="14188"/>
                  </a:cubicBezTo>
                  <a:cubicBezTo>
                    <a:pt x="434" y="14013"/>
                    <a:pt x="490" y="13867"/>
                    <a:pt x="525" y="13720"/>
                  </a:cubicBezTo>
                  <a:cubicBezTo>
                    <a:pt x="525" y="13573"/>
                    <a:pt x="462" y="13398"/>
                    <a:pt x="406" y="13258"/>
                  </a:cubicBezTo>
                  <a:cubicBezTo>
                    <a:pt x="350" y="13083"/>
                    <a:pt x="287" y="12937"/>
                    <a:pt x="287" y="12734"/>
                  </a:cubicBezTo>
                  <a:cubicBezTo>
                    <a:pt x="287" y="12524"/>
                    <a:pt x="406" y="12349"/>
                    <a:pt x="462" y="12174"/>
                  </a:cubicBezTo>
                  <a:cubicBezTo>
                    <a:pt x="609" y="11860"/>
                    <a:pt x="490" y="11594"/>
                    <a:pt x="462" y="11272"/>
                  </a:cubicBezTo>
                  <a:cubicBezTo>
                    <a:pt x="406" y="11042"/>
                    <a:pt x="462" y="10811"/>
                    <a:pt x="490" y="10573"/>
                  </a:cubicBezTo>
                  <a:cubicBezTo>
                    <a:pt x="525" y="10398"/>
                    <a:pt x="553" y="10223"/>
                    <a:pt x="581" y="10049"/>
                  </a:cubicBezTo>
                  <a:cubicBezTo>
                    <a:pt x="609" y="9818"/>
                    <a:pt x="665" y="9671"/>
                    <a:pt x="665" y="9468"/>
                  </a:cubicBezTo>
                  <a:cubicBezTo>
                    <a:pt x="637" y="9203"/>
                    <a:pt x="609" y="8972"/>
                    <a:pt x="553" y="8713"/>
                  </a:cubicBezTo>
                  <a:cubicBezTo>
                    <a:pt x="490" y="8538"/>
                    <a:pt x="462" y="8329"/>
                    <a:pt x="490" y="8126"/>
                  </a:cubicBezTo>
                  <a:cubicBezTo>
                    <a:pt x="525" y="7951"/>
                    <a:pt x="581" y="7776"/>
                    <a:pt x="609" y="7601"/>
                  </a:cubicBezTo>
                  <a:cubicBezTo>
                    <a:pt x="609" y="7427"/>
                    <a:pt x="553" y="7252"/>
                    <a:pt x="525" y="7105"/>
                  </a:cubicBezTo>
                  <a:cubicBezTo>
                    <a:pt x="462" y="6874"/>
                    <a:pt x="462" y="6671"/>
                    <a:pt x="462" y="6441"/>
                  </a:cubicBezTo>
                  <a:cubicBezTo>
                    <a:pt x="490" y="6203"/>
                    <a:pt x="553" y="6028"/>
                    <a:pt x="609" y="5797"/>
                  </a:cubicBezTo>
                  <a:cubicBezTo>
                    <a:pt x="665" y="5623"/>
                    <a:pt x="665" y="5476"/>
                    <a:pt x="637" y="5301"/>
                  </a:cubicBezTo>
                  <a:cubicBezTo>
                    <a:pt x="581" y="4923"/>
                    <a:pt x="406" y="4574"/>
                    <a:pt x="525" y="4168"/>
                  </a:cubicBezTo>
                  <a:cubicBezTo>
                    <a:pt x="637" y="3874"/>
                    <a:pt x="875" y="3553"/>
                    <a:pt x="728" y="3231"/>
                  </a:cubicBezTo>
                  <a:cubicBezTo>
                    <a:pt x="665" y="3084"/>
                    <a:pt x="581" y="2944"/>
                    <a:pt x="525" y="2770"/>
                  </a:cubicBezTo>
                  <a:cubicBezTo>
                    <a:pt x="462" y="2560"/>
                    <a:pt x="553" y="2357"/>
                    <a:pt x="637" y="2182"/>
                  </a:cubicBezTo>
                  <a:cubicBezTo>
                    <a:pt x="700" y="2070"/>
                    <a:pt x="756" y="1952"/>
                    <a:pt x="756" y="1805"/>
                  </a:cubicBezTo>
                  <a:cubicBezTo>
                    <a:pt x="756" y="1630"/>
                    <a:pt x="609" y="1455"/>
                    <a:pt x="665" y="1252"/>
                  </a:cubicBezTo>
                  <a:cubicBezTo>
                    <a:pt x="665" y="1077"/>
                    <a:pt x="812" y="847"/>
                    <a:pt x="959" y="756"/>
                  </a:cubicBezTo>
                  <a:cubicBezTo>
                    <a:pt x="1045" y="711"/>
                    <a:pt x="1136" y="696"/>
                    <a:pt x="1229" y="696"/>
                  </a:cubicBezTo>
                  <a:cubicBezTo>
                    <a:pt x="1383" y="696"/>
                    <a:pt x="1541" y="738"/>
                    <a:pt x="1686" y="756"/>
                  </a:cubicBezTo>
                  <a:cubicBezTo>
                    <a:pt x="1833" y="812"/>
                    <a:pt x="2007" y="812"/>
                    <a:pt x="2154" y="812"/>
                  </a:cubicBezTo>
                  <a:cubicBezTo>
                    <a:pt x="2317" y="812"/>
                    <a:pt x="2479" y="776"/>
                    <a:pt x="2641" y="776"/>
                  </a:cubicBezTo>
                  <a:cubicBezTo>
                    <a:pt x="2682" y="776"/>
                    <a:pt x="2722" y="778"/>
                    <a:pt x="2763" y="784"/>
                  </a:cubicBezTo>
                  <a:cubicBezTo>
                    <a:pt x="3040" y="804"/>
                    <a:pt x="3251" y="900"/>
                    <a:pt x="3479" y="900"/>
                  </a:cubicBezTo>
                  <a:cubicBezTo>
                    <a:pt x="3567" y="900"/>
                    <a:pt x="3658" y="886"/>
                    <a:pt x="3756" y="847"/>
                  </a:cubicBezTo>
                  <a:cubicBezTo>
                    <a:pt x="3958" y="756"/>
                    <a:pt x="4133" y="609"/>
                    <a:pt x="4371" y="609"/>
                  </a:cubicBezTo>
                  <a:cubicBezTo>
                    <a:pt x="4397" y="605"/>
                    <a:pt x="4423" y="604"/>
                    <a:pt x="4449" y="604"/>
                  </a:cubicBezTo>
                  <a:cubicBezTo>
                    <a:pt x="4626" y="604"/>
                    <a:pt x="4802" y="679"/>
                    <a:pt x="4979" y="728"/>
                  </a:cubicBezTo>
                  <a:cubicBezTo>
                    <a:pt x="5082" y="744"/>
                    <a:pt x="5186" y="751"/>
                    <a:pt x="5292" y="751"/>
                  </a:cubicBezTo>
                  <a:cubicBezTo>
                    <a:pt x="5548" y="751"/>
                    <a:pt x="5809" y="711"/>
                    <a:pt x="6056" y="672"/>
                  </a:cubicBezTo>
                  <a:cubicBezTo>
                    <a:pt x="6322" y="631"/>
                    <a:pt x="6561" y="582"/>
                    <a:pt x="6814" y="582"/>
                  </a:cubicBezTo>
                  <a:cubicBezTo>
                    <a:pt x="6954" y="582"/>
                    <a:pt x="7097" y="597"/>
                    <a:pt x="7252" y="637"/>
                  </a:cubicBezTo>
                  <a:cubicBezTo>
                    <a:pt x="7399" y="672"/>
                    <a:pt x="7573" y="728"/>
                    <a:pt x="7720" y="728"/>
                  </a:cubicBezTo>
                  <a:cubicBezTo>
                    <a:pt x="7923" y="728"/>
                    <a:pt x="8098" y="700"/>
                    <a:pt x="8273" y="637"/>
                  </a:cubicBezTo>
                  <a:cubicBezTo>
                    <a:pt x="8575" y="583"/>
                    <a:pt x="8840" y="552"/>
                    <a:pt x="9114" y="552"/>
                  </a:cubicBezTo>
                  <a:cubicBezTo>
                    <a:pt x="9264" y="552"/>
                    <a:pt x="9417" y="561"/>
                    <a:pt x="9580" y="581"/>
                  </a:cubicBezTo>
                  <a:cubicBezTo>
                    <a:pt x="9755" y="609"/>
                    <a:pt x="9965" y="637"/>
                    <a:pt x="10168" y="637"/>
                  </a:cubicBezTo>
                  <a:cubicBezTo>
                    <a:pt x="10370" y="637"/>
                    <a:pt x="10601" y="581"/>
                    <a:pt x="10804" y="553"/>
                  </a:cubicBezTo>
                  <a:cubicBezTo>
                    <a:pt x="11001" y="507"/>
                    <a:pt x="11213" y="455"/>
                    <a:pt x="11416" y="455"/>
                  </a:cubicBezTo>
                  <a:cubicBezTo>
                    <a:pt x="11457" y="455"/>
                    <a:pt x="11498" y="457"/>
                    <a:pt x="11538" y="462"/>
                  </a:cubicBezTo>
                  <a:cubicBezTo>
                    <a:pt x="11741" y="497"/>
                    <a:pt x="11944" y="553"/>
                    <a:pt x="12146" y="581"/>
                  </a:cubicBezTo>
                  <a:cubicBezTo>
                    <a:pt x="12587" y="581"/>
                    <a:pt x="13020" y="434"/>
                    <a:pt x="13398" y="322"/>
                  </a:cubicBezTo>
                  <a:cubicBezTo>
                    <a:pt x="13601" y="287"/>
                    <a:pt x="13811" y="259"/>
                    <a:pt x="14013" y="259"/>
                  </a:cubicBezTo>
                  <a:close/>
                  <a:moveTo>
                    <a:pt x="13545" y="1"/>
                  </a:moveTo>
                  <a:cubicBezTo>
                    <a:pt x="13342" y="1"/>
                    <a:pt x="13139" y="29"/>
                    <a:pt x="12937" y="113"/>
                  </a:cubicBezTo>
                  <a:cubicBezTo>
                    <a:pt x="12790" y="175"/>
                    <a:pt x="12587" y="203"/>
                    <a:pt x="12440" y="287"/>
                  </a:cubicBezTo>
                  <a:cubicBezTo>
                    <a:pt x="12440" y="322"/>
                    <a:pt x="12440" y="322"/>
                    <a:pt x="12412" y="322"/>
                  </a:cubicBezTo>
                  <a:cubicBezTo>
                    <a:pt x="12265" y="322"/>
                    <a:pt x="12118" y="322"/>
                    <a:pt x="11972" y="287"/>
                  </a:cubicBezTo>
                  <a:cubicBezTo>
                    <a:pt x="11769" y="259"/>
                    <a:pt x="11594" y="203"/>
                    <a:pt x="11391" y="203"/>
                  </a:cubicBezTo>
                  <a:cubicBezTo>
                    <a:pt x="10951" y="231"/>
                    <a:pt x="10545" y="378"/>
                    <a:pt x="10140" y="378"/>
                  </a:cubicBezTo>
                  <a:cubicBezTo>
                    <a:pt x="9770" y="378"/>
                    <a:pt x="9444" y="275"/>
                    <a:pt x="9088" y="275"/>
                  </a:cubicBezTo>
                  <a:cubicBezTo>
                    <a:pt x="9020" y="275"/>
                    <a:pt x="8951" y="278"/>
                    <a:pt x="8881" y="287"/>
                  </a:cubicBezTo>
                  <a:cubicBezTo>
                    <a:pt x="8706" y="287"/>
                    <a:pt x="8503" y="350"/>
                    <a:pt x="8329" y="378"/>
                  </a:cubicBezTo>
                  <a:cubicBezTo>
                    <a:pt x="8144" y="423"/>
                    <a:pt x="7937" y="472"/>
                    <a:pt x="7743" y="472"/>
                  </a:cubicBezTo>
                  <a:cubicBezTo>
                    <a:pt x="7695" y="472"/>
                    <a:pt x="7648" y="469"/>
                    <a:pt x="7601" y="462"/>
                  </a:cubicBezTo>
                  <a:cubicBezTo>
                    <a:pt x="7427" y="434"/>
                    <a:pt x="7252" y="378"/>
                    <a:pt x="7077" y="322"/>
                  </a:cubicBezTo>
                  <a:cubicBezTo>
                    <a:pt x="7009" y="311"/>
                    <a:pt x="6945" y="307"/>
                    <a:pt x="6881" y="307"/>
                  </a:cubicBezTo>
                  <a:cubicBezTo>
                    <a:pt x="6755" y="307"/>
                    <a:pt x="6632" y="322"/>
                    <a:pt x="6497" y="322"/>
                  </a:cubicBezTo>
                  <a:cubicBezTo>
                    <a:pt x="6119" y="373"/>
                    <a:pt x="5748" y="501"/>
                    <a:pt x="5377" y="501"/>
                  </a:cubicBezTo>
                  <a:cubicBezTo>
                    <a:pt x="5342" y="501"/>
                    <a:pt x="5308" y="500"/>
                    <a:pt x="5273" y="497"/>
                  </a:cubicBezTo>
                  <a:cubicBezTo>
                    <a:pt x="4971" y="497"/>
                    <a:pt x="4687" y="345"/>
                    <a:pt x="4374" y="345"/>
                  </a:cubicBezTo>
                  <a:cubicBezTo>
                    <a:pt x="4296" y="345"/>
                    <a:pt x="4216" y="354"/>
                    <a:pt x="4133" y="378"/>
                  </a:cubicBezTo>
                  <a:cubicBezTo>
                    <a:pt x="3958" y="434"/>
                    <a:pt x="3784" y="553"/>
                    <a:pt x="3609" y="609"/>
                  </a:cubicBezTo>
                  <a:cubicBezTo>
                    <a:pt x="3554" y="633"/>
                    <a:pt x="3498" y="643"/>
                    <a:pt x="3441" y="643"/>
                  </a:cubicBezTo>
                  <a:cubicBezTo>
                    <a:pt x="3284" y="643"/>
                    <a:pt x="3121" y="574"/>
                    <a:pt x="2972" y="553"/>
                  </a:cubicBezTo>
                  <a:cubicBezTo>
                    <a:pt x="2882" y="541"/>
                    <a:pt x="2794" y="537"/>
                    <a:pt x="2707" y="537"/>
                  </a:cubicBezTo>
                  <a:cubicBezTo>
                    <a:pt x="2513" y="537"/>
                    <a:pt x="2325" y="558"/>
                    <a:pt x="2140" y="558"/>
                  </a:cubicBezTo>
                  <a:cubicBezTo>
                    <a:pt x="2028" y="558"/>
                    <a:pt x="1916" y="550"/>
                    <a:pt x="1805" y="525"/>
                  </a:cubicBezTo>
                  <a:cubicBezTo>
                    <a:pt x="1614" y="491"/>
                    <a:pt x="1415" y="442"/>
                    <a:pt x="1226" y="442"/>
                  </a:cubicBezTo>
                  <a:cubicBezTo>
                    <a:pt x="1068" y="442"/>
                    <a:pt x="917" y="476"/>
                    <a:pt x="784" y="581"/>
                  </a:cubicBezTo>
                  <a:cubicBezTo>
                    <a:pt x="553" y="756"/>
                    <a:pt x="378" y="1077"/>
                    <a:pt x="406" y="1371"/>
                  </a:cubicBezTo>
                  <a:cubicBezTo>
                    <a:pt x="406" y="1574"/>
                    <a:pt x="525" y="1749"/>
                    <a:pt x="462" y="1952"/>
                  </a:cubicBezTo>
                  <a:cubicBezTo>
                    <a:pt x="434" y="2126"/>
                    <a:pt x="315" y="2245"/>
                    <a:pt x="259" y="2448"/>
                  </a:cubicBezTo>
                  <a:cubicBezTo>
                    <a:pt x="231" y="2595"/>
                    <a:pt x="259" y="2707"/>
                    <a:pt x="315" y="2854"/>
                  </a:cubicBezTo>
                  <a:cubicBezTo>
                    <a:pt x="315" y="2944"/>
                    <a:pt x="350" y="3000"/>
                    <a:pt x="378" y="3084"/>
                  </a:cubicBezTo>
                  <a:cubicBezTo>
                    <a:pt x="406" y="3175"/>
                    <a:pt x="490" y="3259"/>
                    <a:pt x="525" y="3350"/>
                  </a:cubicBezTo>
                  <a:cubicBezTo>
                    <a:pt x="553" y="3553"/>
                    <a:pt x="406" y="3784"/>
                    <a:pt x="350" y="3958"/>
                  </a:cubicBezTo>
                  <a:cubicBezTo>
                    <a:pt x="287" y="4168"/>
                    <a:pt x="231" y="4343"/>
                    <a:pt x="231" y="4518"/>
                  </a:cubicBezTo>
                  <a:cubicBezTo>
                    <a:pt x="231" y="4979"/>
                    <a:pt x="490" y="5357"/>
                    <a:pt x="350" y="5825"/>
                  </a:cubicBezTo>
                  <a:cubicBezTo>
                    <a:pt x="231" y="6266"/>
                    <a:pt x="175" y="6671"/>
                    <a:pt x="259" y="7140"/>
                  </a:cubicBezTo>
                  <a:cubicBezTo>
                    <a:pt x="315" y="7371"/>
                    <a:pt x="378" y="7601"/>
                    <a:pt x="287" y="7867"/>
                  </a:cubicBezTo>
                  <a:cubicBezTo>
                    <a:pt x="259" y="8070"/>
                    <a:pt x="231" y="8245"/>
                    <a:pt x="231" y="8475"/>
                  </a:cubicBezTo>
                  <a:cubicBezTo>
                    <a:pt x="259" y="8678"/>
                    <a:pt x="350" y="8916"/>
                    <a:pt x="350" y="9119"/>
                  </a:cubicBezTo>
                  <a:cubicBezTo>
                    <a:pt x="350" y="9496"/>
                    <a:pt x="315" y="9846"/>
                    <a:pt x="287" y="10223"/>
                  </a:cubicBezTo>
                  <a:cubicBezTo>
                    <a:pt x="259" y="10517"/>
                    <a:pt x="175" y="10839"/>
                    <a:pt x="175" y="11160"/>
                  </a:cubicBezTo>
                  <a:cubicBezTo>
                    <a:pt x="203" y="11335"/>
                    <a:pt x="231" y="11510"/>
                    <a:pt x="287" y="11685"/>
                  </a:cubicBezTo>
                  <a:cubicBezTo>
                    <a:pt x="315" y="11916"/>
                    <a:pt x="259" y="12090"/>
                    <a:pt x="141" y="12293"/>
                  </a:cubicBezTo>
                  <a:cubicBezTo>
                    <a:pt x="29" y="12587"/>
                    <a:pt x="1" y="12874"/>
                    <a:pt x="113" y="13167"/>
                  </a:cubicBezTo>
                  <a:cubicBezTo>
                    <a:pt x="203" y="13370"/>
                    <a:pt x="287" y="13573"/>
                    <a:pt x="259" y="13783"/>
                  </a:cubicBezTo>
                  <a:cubicBezTo>
                    <a:pt x="231" y="13957"/>
                    <a:pt x="141" y="14097"/>
                    <a:pt x="85" y="14272"/>
                  </a:cubicBezTo>
                  <a:cubicBezTo>
                    <a:pt x="29" y="14566"/>
                    <a:pt x="1" y="14915"/>
                    <a:pt x="85" y="15209"/>
                  </a:cubicBezTo>
                  <a:cubicBezTo>
                    <a:pt x="141" y="15384"/>
                    <a:pt x="175" y="15559"/>
                    <a:pt x="231" y="15733"/>
                  </a:cubicBezTo>
                  <a:cubicBezTo>
                    <a:pt x="287" y="15936"/>
                    <a:pt x="350" y="16139"/>
                    <a:pt x="315" y="16342"/>
                  </a:cubicBezTo>
                  <a:cubicBezTo>
                    <a:pt x="231" y="16719"/>
                    <a:pt x="113" y="17013"/>
                    <a:pt x="175" y="17391"/>
                  </a:cubicBezTo>
                  <a:cubicBezTo>
                    <a:pt x="203" y="17628"/>
                    <a:pt x="287" y="17803"/>
                    <a:pt x="350" y="18006"/>
                  </a:cubicBezTo>
                  <a:cubicBezTo>
                    <a:pt x="406" y="18118"/>
                    <a:pt x="434" y="18237"/>
                    <a:pt x="378" y="18356"/>
                  </a:cubicBezTo>
                  <a:cubicBezTo>
                    <a:pt x="350" y="18412"/>
                    <a:pt x="287" y="18502"/>
                    <a:pt x="287" y="18558"/>
                  </a:cubicBezTo>
                  <a:cubicBezTo>
                    <a:pt x="231" y="18852"/>
                    <a:pt x="315" y="19230"/>
                    <a:pt x="553" y="19432"/>
                  </a:cubicBezTo>
                  <a:cubicBezTo>
                    <a:pt x="553" y="19460"/>
                    <a:pt x="581" y="19460"/>
                    <a:pt x="581" y="19488"/>
                  </a:cubicBezTo>
                  <a:cubicBezTo>
                    <a:pt x="665" y="19579"/>
                    <a:pt x="756" y="19691"/>
                    <a:pt x="903" y="19754"/>
                  </a:cubicBezTo>
                  <a:cubicBezTo>
                    <a:pt x="976" y="19782"/>
                    <a:pt x="1057" y="19789"/>
                    <a:pt x="1140" y="19789"/>
                  </a:cubicBezTo>
                  <a:cubicBezTo>
                    <a:pt x="1224" y="19789"/>
                    <a:pt x="1312" y="19782"/>
                    <a:pt x="1399" y="19782"/>
                  </a:cubicBezTo>
                  <a:cubicBezTo>
                    <a:pt x="1457" y="19773"/>
                    <a:pt x="1519" y="19770"/>
                    <a:pt x="1581" y="19770"/>
                  </a:cubicBezTo>
                  <a:cubicBezTo>
                    <a:pt x="1706" y="19770"/>
                    <a:pt x="1835" y="19782"/>
                    <a:pt x="1952" y="19782"/>
                  </a:cubicBezTo>
                  <a:cubicBezTo>
                    <a:pt x="2083" y="19782"/>
                    <a:pt x="2206" y="19764"/>
                    <a:pt x="2320" y="19764"/>
                  </a:cubicBezTo>
                  <a:cubicBezTo>
                    <a:pt x="2405" y="19764"/>
                    <a:pt x="2485" y="19774"/>
                    <a:pt x="2560" y="19810"/>
                  </a:cubicBezTo>
                  <a:cubicBezTo>
                    <a:pt x="2735" y="19901"/>
                    <a:pt x="2882" y="19985"/>
                    <a:pt x="3028" y="20013"/>
                  </a:cubicBezTo>
                  <a:cubicBezTo>
                    <a:pt x="3131" y="20048"/>
                    <a:pt x="3232" y="20062"/>
                    <a:pt x="3332" y="20062"/>
                  </a:cubicBezTo>
                  <a:cubicBezTo>
                    <a:pt x="3570" y="20062"/>
                    <a:pt x="3803" y="19980"/>
                    <a:pt x="4049" y="19901"/>
                  </a:cubicBezTo>
                  <a:cubicBezTo>
                    <a:pt x="4234" y="19859"/>
                    <a:pt x="4407" y="19843"/>
                    <a:pt x="4579" y="19843"/>
                  </a:cubicBezTo>
                  <a:cubicBezTo>
                    <a:pt x="4785" y="19843"/>
                    <a:pt x="4989" y="19867"/>
                    <a:pt x="5210" y="19901"/>
                  </a:cubicBezTo>
                  <a:cubicBezTo>
                    <a:pt x="5529" y="19947"/>
                    <a:pt x="5843" y="20056"/>
                    <a:pt x="6156" y="20056"/>
                  </a:cubicBezTo>
                  <a:cubicBezTo>
                    <a:pt x="6221" y="20056"/>
                    <a:pt x="6285" y="20052"/>
                    <a:pt x="6350" y="20041"/>
                  </a:cubicBezTo>
                  <a:cubicBezTo>
                    <a:pt x="6525" y="20013"/>
                    <a:pt x="6699" y="19985"/>
                    <a:pt x="6874" y="19957"/>
                  </a:cubicBezTo>
                  <a:cubicBezTo>
                    <a:pt x="6958" y="19937"/>
                    <a:pt x="7025" y="19917"/>
                    <a:pt x="7108" y="19917"/>
                  </a:cubicBezTo>
                  <a:cubicBezTo>
                    <a:pt x="7143" y="19917"/>
                    <a:pt x="7181" y="19921"/>
                    <a:pt x="7224" y="19929"/>
                  </a:cubicBezTo>
                  <a:cubicBezTo>
                    <a:pt x="7280" y="19957"/>
                    <a:pt x="7371" y="19957"/>
                    <a:pt x="7455" y="19957"/>
                  </a:cubicBezTo>
                  <a:cubicBezTo>
                    <a:pt x="7590" y="19957"/>
                    <a:pt x="7728" y="19969"/>
                    <a:pt x="7857" y="19969"/>
                  </a:cubicBezTo>
                  <a:cubicBezTo>
                    <a:pt x="7921" y="19969"/>
                    <a:pt x="7984" y="19966"/>
                    <a:pt x="8042" y="19957"/>
                  </a:cubicBezTo>
                  <a:cubicBezTo>
                    <a:pt x="8126" y="19957"/>
                    <a:pt x="8217" y="19901"/>
                    <a:pt x="8301" y="19901"/>
                  </a:cubicBezTo>
                  <a:cubicBezTo>
                    <a:pt x="8325" y="19894"/>
                    <a:pt x="8350" y="19891"/>
                    <a:pt x="8374" y="19891"/>
                  </a:cubicBezTo>
                  <a:cubicBezTo>
                    <a:pt x="8466" y="19891"/>
                    <a:pt x="8556" y="19935"/>
                    <a:pt x="8650" y="19957"/>
                  </a:cubicBezTo>
                  <a:cubicBezTo>
                    <a:pt x="8756" y="19985"/>
                    <a:pt x="8859" y="19997"/>
                    <a:pt x="8961" y="19997"/>
                  </a:cubicBezTo>
                  <a:cubicBezTo>
                    <a:pt x="9168" y="19997"/>
                    <a:pt x="9369" y="19946"/>
                    <a:pt x="9580" y="19866"/>
                  </a:cubicBezTo>
                  <a:cubicBezTo>
                    <a:pt x="9664" y="19826"/>
                    <a:pt x="9734" y="19787"/>
                    <a:pt x="9808" y="19787"/>
                  </a:cubicBezTo>
                  <a:cubicBezTo>
                    <a:pt x="9838" y="19787"/>
                    <a:pt x="9869" y="19794"/>
                    <a:pt x="9902" y="19810"/>
                  </a:cubicBezTo>
                  <a:cubicBezTo>
                    <a:pt x="9965" y="19866"/>
                    <a:pt x="10021" y="19901"/>
                    <a:pt x="10077" y="19929"/>
                  </a:cubicBezTo>
                  <a:cubicBezTo>
                    <a:pt x="10223" y="20013"/>
                    <a:pt x="10370" y="20076"/>
                    <a:pt x="10517" y="20076"/>
                  </a:cubicBezTo>
                  <a:cubicBezTo>
                    <a:pt x="10692" y="20046"/>
                    <a:pt x="10846" y="19979"/>
                    <a:pt x="10997" y="19979"/>
                  </a:cubicBezTo>
                  <a:cubicBezTo>
                    <a:pt x="11021" y="19979"/>
                    <a:pt x="11045" y="19981"/>
                    <a:pt x="11070" y="19985"/>
                  </a:cubicBezTo>
                  <a:cubicBezTo>
                    <a:pt x="11272" y="19985"/>
                    <a:pt x="11447" y="20076"/>
                    <a:pt x="11622" y="20076"/>
                  </a:cubicBezTo>
                  <a:cubicBezTo>
                    <a:pt x="11659" y="20078"/>
                    <a:pt x="11695" y="20079"/>
                    <a:pt x="11731" y="20079"/>
                  </a:cubicBezTo>
                  <a:cubicBezTo>
                    <a:pt x="11978" y="20079"/>
                    <a:pt x="12218" y="20029"/>
                    <a:pt x="12461" y="20029"/>
                  </a:cubicBezTo>
                  <a:cubicBezTo>
                    <a:pt x="12579" y="20029"/>
                    <a:pt x="12697" y="20040"/>
                    <a:pt x="12818" y="20076"/>
                  </a:cubicBezTo>
                  <a:cubicBezTo>
                    <a:pt x="12977" y="20114"/>
                    <a:pt x="13137" y="20135"/>
                    <a:pt x="13294" y="20135"/>
                  </a:cubicBezTo>
                  <a:cubicBezTo>
                    <a:pt x="13481" y="20135"/>
                    <a:pt x="13664" y="20105"/>
                    <a:pt x="13839" y="20041"/>
                  </a:cubicBezTo>
                  <a:cubicBezTo>
                    <a:pt x="13950" y="20010"/>
                    <a:pt x="14061" y="19988"/>
                    <a:pt x="14168" y="19988"/>
                  </a:cubicBezTo>
                  <a:cubicBezTo>
                    <a:pt x="14255" y="19988"/>
                    <a:pt x="14340" y="20003"/>
                    <a:pt x="14419" y="20041"/>
                  </a:cubicBezTo>
                  <a:cubicBezTo>
                    <a:pt x="14566" y="20104"/>
                    <a:pt x="14685" y="20132"/>
                    <a:pt x="14824" y="20132"/>
                  </a:cubicBezTo>
                  <a:cubicBezTo>
                    <a:pt x="14847" y="20133"/>
                    <a:pt x="14870" y="20134"/>
                    <a:pt x="14894" y="20134"/>
                  </a:cubicBezTo>
                  <a:cubicBezTo>
                    <a:pt x="15163" y="20134"/>
                    <a:pt x="15450" y="20020"/>
                    <a:pt x="15724" y="20020"/>
                  </a:cubicBezTo>
                  <a:cubicBezTo>
                    <a:pt x="15786" y="20020"/>
                    <a:pt x="15848" y="20026"/>
                    <a:pt x="15908" y="20041"/>
                  </a:cubicBezTo>
                  <a:cubicBezTo>
                    <a:pt x="16083" y="20076"/>
                    <a:pt x="16223" y="20132"/>
                    <a:pt x="16398" y="20132"/>
                  </a:cubicBezTo>
                  <a:cubicBezTo>
                    <a:pt x="16573" y="20132"/>
                    <a:pt x="16782" y="20104"/>
                    <a:pt x="16957" y="20076"/>
                  </a:cubicBezTo>
                  <a:cubicBezTo>
                    <a:pt x="17097" y="20041"/>
                    <a:pt x="17244" y="20013"/>
                    <a:pt x="17391" y="20013"/>
                  </a:cubicBezTo>
                  <a:cubicBezTo>
                    <a:pt x="17510" y="20013"/>
                    <a:pt x="17593" y="20041"/>
                    <a:pt x="17712" y="20076"/>
                  </a:cubicBezTo>
                  <a:cubicBezTo>
                    <a:pt x="17800" y="20104"/>
                    <a:pt x="17887" y="20118"/>
                    <a:pt x="17971" y="20118"/>
                  </a:cubicBezTo>
                  <a:cubicBezTo>
                    <a:pt x="18055" y="20118"/>
                    <a:pt x="18135" y="20104"/>
                    <a:pt x="18209" y="20076"/>
                  </a:cubicBezTo>
                  <a:cubicBezTo>
                    <a:pt x="18530" y="20013"/>
                    <a:pt x="18908" y="19726"/>
                    <a:pt x="19055" y="19432"/>
                  </a:cubicBezTo>
                  <a:cubicBezTo>
                    <a:pt x="19139" y="19258"/>
                    <a:pt x="19083" y="19055"/>
                    <a:pt x="19111" y="18880"/>
                  </a:cubicBezTo>
                  <a:cubicBezTo>
                    <a:pt x="19167" y="18677"/>
                    <a:pt x="19342" y="18530"/>
                    <a:pt x="19370" y="18328"/>
                  </a:cubicBezTo>
                  <a:cubicBezTo>
                    <a:pt x="19404" y="18118"/>
                    <a:pt x="19314" y="17943"/>
                    <a:pt x="19314" y="17740"/>
                  </a:cubicBezTo>
                  <a:cubicBezTo>
                    <a:pt x="19314" y="17593"/>
                    <a:pt x="19342" y="17454"/>
                    <a:pt x="19370" y="17335"/>
                  </a:cubicBezTo>
                  <a:cubicBezTo>
                    <a:pt x="19432" y="17244"/>
                    <a:pt x="19460" y="17160"/>
                    <a:pt x="19488" y="17069"/>
                  </a:cubicBezTo>
                  <a:cubicBezTo>
                    <a:pt x="19579" y="16894"/>
                    <a:pt x="19607" y="16754"/>
                    <a:pt x="19544" y="16580"/>
                  </a:cubicBezTo>
                  <a:cubicBezTo>
                    <a:pt x="19516" y="16370"/>
                    <a:pt x="19460" y="16167"/>
                    <a:pt x="19432" y="15964"/>
                  </a:cubicBezTo>
                  <a:cubicBezTo>
                    <a:pt x="19432" y="15733"/>
                    <a:pt x="19488" y="15531"/>
                    <a:pt x="19488" y="15293"/>
                  </a:cubicBezTo>
                  <a:cubicBezTo>
                    <a:pt x="19516" y="14915"/>
                    <a:pt x="19460" y="14510"/>
                    <a:pt x="19286" y="14160"/>
                  </a:cubicBezTo>
                  <a:cubicBezTo>
                    <a:pt x="19167" y="13922"/>
                    <a:pt x="19167" y="13720"/>
                    <a:pt x="19230" y="13461"/>
                  </a:cubicBezTo>
                  <a:cubicBezTo>
                    <a:pt x="19286" y="13258"/>
                    <a:pt x="19314" y="13048"/>
                    <a:pt x="19286" y="12846"/>
                  </a:cubicBezTo>
                  <a:cubicBezTo>
                    <a:pt x="19230" y="12615"/>
                    <a:pt x="19111" y="12412"/>
                    <a:pt x="19195" y="12146"/>
                  </a:cubicBezTo>
                  <a:cubicBezTo>
                    <a:pt x="19258" y="11944"/>
                    <a:pt x="19370" y="11797"/>
                    <a:pt x="19404" y="11566"/>
                  </a:cubicBezTo>
                  <a:cubicBezTo>
                    <a:pt x="19432" y="11419"/>
                    <a:pt x="19432" y="11300"/>
                    <a:pt x="19370" y="11160"/>
                  </a:cubicBezTo>
                  <a:cubicBezTo>
                    <a:pt x="19342" y="11070"/>
                    <a:pt x="19314" y="10986"/>
                    <a:pt x="19286" y="10867"/>
                  </a:cubicBezTo>
                  <a:cubicBezTo>
                    <a:pt x="19258" y="10748"/>
                    <a:pt x="19286" y="10636"/>
                    <a:pt x="19314" y="10489"/>
                  </a:cubicBezTo>
                  <a:cubicBezTo>
                    <a:pt x="19370" y="10286"/>
                    <a:pt x="19432" y="10077"/>
                    <a:pt x="19432" y="9874"/>
                  </a:cubicBezTo>
                  <a:cubicBezTo>
                    <a:pt x="19432" y="9643"/>
                    <a:pt x="19370" y="9468"/>
                    <a:pt x="19314" y="9266"/>
                  </a:cubicBezTo>
                  <a:cubicBezTo>
                    <a:pt x="19167" y="8769"/>
                    <a:pt x="19460" y="8391"/>
                    <a:pt x="19516" y="7895"/>
                  </a:cubicBezTo>
                  <a:cubicBezTo>
                    <a:pt x="19516" y="7664"/>
                    <a:pt x="19432" y="7489"/>
                    <a:pt x="19370" y="7280"/>
                  </a:cubicBezTo>
                  <a:cubicBezTo>
                    <a:pt x="19286" y="7049"/>
                    <a:pt x="19404" y="6755"/>
                    <a:pt x="19432" y="6525"/>
                  </a:cubicBezTo>
                  <a:cubicBezTo>
                    <a:pt x="19460" y="6294"/>
                    <a:pt x="19460" y="6056"/>
                    <a:pt x="19404" y="5825"/>
                  </a:cubicBezTo>
                  <a:cubicBezTo>
                    <a:pt x="19370" y="5595"/>
                    <a:pt x="19286" y="5420"/>
                    <a:pt x="19230" y="5182"/>
                  </a:cubicBezTo>
                  <a:cubicBezTo>
                    <a:pt x="19111" y="4804"/>
                    <a:pt x="19342" y="4427"/>
                    <a:pt x="19404" y="4049"/>
                  </a:cubicBezTo>
                  <a:cubicBezTo>
                    <a:pt x="19404" y="3874"/>
                    <a:pt x="19342" y="3700"/>
                    <a:pt x="19342" y="3497"/>
                  </a:cubicBezTo>
                  <a:cubicBezTo>
                    <a:pt x="19314" y="3294"/>
                    <a:pt x="19342" y="3028"/>
                    <a:pt x="19370" y="2826"/>
                  </a:cubicBezTo>
                  <a:cubicBezTo>
                    <a:pt x="19404" y="2329"/>
                    <a:pt x="19404" y="1861"/>
                    <a:pt x="19460" y="1399"/>
                  </a:cubicBezTo>
                  <a:cubicBezTo>
                    <a:pt x="19488" y="1050"/>
                    <a:pt x="19516" y="728"/>
                    <a:pt x="19314" y="434"/>
                  </a:cubicBezTo>
                  <a:cubicBezTo>
                    <a:pt x="19194" y="238"/>
                    <a:pt x="19019" y="147"/>
                    <a:pt x="18819" y="147"/>
                  </a:cubicBezTo>
                  <a:cubicBezTo>
                    <a:pt x="18727" y="147"/>
                    <a:pt x="18630" y="166"/>
                    <a:pt x="18530" y="203"/>
                  </a:cubicBezTo>
                  <a:cubicBezTo>
                    <a:pt x="18435" y="248"/>
                    <a:pt x="18381" y="297"/>
                    <a:pt x="18287" y="297"/>
                  </a:cubicBezTo>
                  <a:cubicBezTo>
                    <a:pt x="18264" y="297"/>
                    <a:pt x="18238" y="294"/>
                    <a:pt x="18209" y="287"/>
                  </a:cubicBezTo>
                  <a:cubicBezTo>
                    <a:pt x="18090" y="287"/>
                    <a:pt x="17971" y="203"/>
                    <a:pt x="17859" y="175"/>
                  </a:cubicBezTo>
                  <a:cubicBezTo>
                    <a:pt x="17715" y="101"/>
                    <a:pt x="17590" y="49"/>
                    <a:pt x="17453" y="49"/>
                  </a:cubicBezTo>
                  <a:cubicBezTo>
                    <a:pt x="17423" y="49"/>
                    <a:pt x="17393" y="52"/>
                    <a:pt x="17363" y="57"/>
                  </a:cubicBezTo>
                  <a:cubicBezTo>
                    <a:pt x="17160" y="57"/>
                    <a:pt x="16985" y="113"/>
                    <a:pt x="16782" y="175"/>
                  </a:cubicBezTo>
                  <a:cubicBezTo>
                    <a:pt x="16691" y="203"/>
                    <a:pt x="16573" y="259"/>
                    <a:pt x="16461" y="259"/>
                  </a:cubicBezTo>
                  <a:cubicBezTo>
                    <a:pt x="16427" y="265"/>
                    <a:pt x="16397" y="267"/>
                    <a:pt x="16369" y="267"/>
                  </a:cubicBezTo>
                  <a:cubicBezTo>
                    <a:pt x="16249" y="267"/>
                    <a:pt x="16167" y="226"/>
                    <a:pt x="16048" y="203"/>
                  </a:cubicBezTo>
                  <a:cubicBezTo>
                    <a:pt x="15987" y="186"/>
                    <a:pt x="15928" y="178"/>
                    <a:pt x="15869" y="178"/>
                  </a:cubicBezTo>
                  <a:cubicBezTo>
                    <a:pt x="15606" y="178"/>
                    <a:pt x="15362" y="324"/>
                    <a:pt x="15101" y="324"/>
                  </a:cubicBezTo>
                  <a:cubicBezTo>
                    <a:pt x="15031" y="324"/>
                    <a:pt x="14960" y="314"/>
                    <a:pt x="14887" y="287"/>
                  </a:cubicBezTo>
                  <a:cubicBezTo>
                    <a:pt x="14650" y="203"/>
                    <a:pt x="14419" y="113"/>
                    <a:pt x="14188" y="57"/>
                  </a:cubicBezTo>
                  <a:cubicBezTo>
                    <a:pt x="13950" y="1"/>
                    <a:pt x="13748" y="1"/>
                    <a:pt x="135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79"/>
            <p:cNvSpPr/>
            <p:nvPr/>
          </p:nvSpPr>
          <p:spPr>
            <a:xfrm>
              <a:off x="6295796" y="4157082"/>
              <a:ext cx="114116" cy="71109"/>
            </a:xfrm>
            <a:custGeom>
              <a:rect b="b" l="l" r="r" t="t"/>
              <a:pathLst>
                <a:path extrusionOk="0" h="3125" w="5015">
                  <a:moveTo>
                    <a:pt x="726" y="1"/>
                  </a:moveTo>
                  <a:cubicBezTo>
                    <a:pt x="448" y="1"/>
                    <a:pt x="182" y="194"/>
                    <a:pt x="36" y="446"/>
                  </a:cubicBezTo>
                  <a:cubicBezTo>
                    <a:pt x="1" y="474"/>
                    <a:pt x="36" y="474"/>
                    <a:pt x="64" y="474"/>
                  </a:cubicBezTo>
                  <a:cubicBezTo>
                    <a:pt x="267" y="327"/>
                    <a:pt x="386" y="152"/>
                    <a:pt x="672" y="152"/>
                  </a:cubicBezTo>
                  <a:cubicBezTo>
                    <a:pt x="966" y="152"/>
                    <a:pt x="1169" y="355"/>
                    <a:pt x="1260" y="649"/>
                  </a:cubicBezTo>
                  <a:cubicBezTo>
                    <a:pt x="1316" y="936"/>
                    <a:pt x="1260" y="1257"/>
                    <a:pt x="1169" y="1523"/>
                  </a:cubicBezTo>
                  <a:cubicBezTo>
                    <a:pt x="1141" y="1670"/>
                    <a:pt x="966" y="1900"/>
                    <a:pt x="1085" y="2047"/>
                  </a:cubicBezTo>
                  <a:cubicBezTo>
                    <a:pt x="1141" y="2103"/>
                    <a:pt x="1197" y="2103"/>
                    <a:pt x="1288" y="2103"/>
                  </a:cubicBezTo>
                  <a:cubicBezTo>
                    <a:pt x="1434" y="2103"/>
                    <a:pt x="1574" y="2103"/>
                    <a:pt x="1693" y="2159"/>
                  </a:cubicBezTo>
                  <a:cubicBezTo>
                    <a:pt x="1924" y="2306"/>
                    <a:pt x="1896" y="2572"/>
                    <a:pt x="1896" y="2802"/>
                  </a:cubicBezTo>
                  <a:cubicBezTo>
                    <a:pt x="1896" y="2921"/>
                    <a:pt x="1924" y="3068"/>
                    <a:pt x="2071" y="3068"/>
                  </a:cubicBezTo>
                  <a:cubicBezTo>
                    <a:pt x="2090" y="3072"/>
                    <a:pt x="2109" y="3074"/>
                    <a:pt x="2128" y="3074"/>
                  </a:cubicBezTo>
                  <a:cubicBezTo>
                    <a:pt x="2250" y="3074"/>
                    <a:pt x="2356" y="3005"/>
                    <a:pt x="2483" y="3005"/>
                  </a:cubicBezTo>
                  <a:cubicBezTo>
                    <a:pt x="2623" y="3005"/>
                    <a:pt x="2770" y="3068"/>
                    <a:pt x="2917" y="3124"/>
                  </a:cubicBezTo>
                  <a:cubicBezTo>
                    <a:pt x="3008" y="3124"/>
                    <a:pt x="3064" y="3068"/>
                    <a:pt x="3092" y="3005"/>
                  </a:cubicBezTo>
                  <a:cubicBezTo>
                    <a:pt x="3092" y="2858"/>
                    <a:pt x="3064" y="2747"/>
                    <a:pt x="3120" y="2600"/>
                  </a:cubicBezTo>
                  <a:cubicBezTo>
                    <a:pt x="3148" y="2453"/>
                    <a:pt x="3210" y="2306"/>
                    <a:pt x="3294" y="2222"/>
                  </a:cubicBezTo>
                  <a:cubicBezTo>
                    <a:pt x="3469" y="2075"/>
                    <a:pt x="3763" y="2194"/>
                    <a:pt x="3910" y="2047"/>
                  </a:cubicBezTo>
                  <a:cubicBezTo>
                    <a:pt x="4085" y="1900"/>
                    <a:pt x="4057" y="1607"/>
                    <a:pt x="4196" y="1432"/>
                  </a:cubicBezTo>
                  <a:cubicBezTo>
                    <a:pt x="4371" y="1257"/>
                    <a:pt x="4721" y="1285"/>
                    <a:pt x="4959" y="1229"/>
                  </a:cubicBezTo>
                  <a:cubicBezTo>
                    <a:pt x="5015" y="1201"/>
                    <a:pt x="5015" y="1054"/>
                    <a:pt x="4931" y="1054"/>
                  </a:cubicBezTo>
                  <a:cubicBezTo>
                    <a:pt x="4665" y="1082"/>
                    <a:pt x="4343" y="1054"/>
                    <a:pt x="4140" y="1201"/>
                  </a:cubicBezTo>
                  <a:cubicBezTo>
                    <a:pt x="4057" y="1285"/>
                    <a:pt x="3966" y="1376"/>
                    <a:pt x="3910" y="1495"/>
                  </a:cubicBezTo>
                  <a:cubicBezTo>
                    <a:pt x="3847" y="1607"/>
                    <a:pt x="3819" y="1845"/>
                    <a:pt x="3707" y="1873"/>
                  </a:cubicBezTo>
                  <a:cubicBezTo>
                    <a:pt x="3588" y="1928"/>
                    <a:pt x="3441" y="1900"/>
                    <a:pt x="3322" y="1928"/>
                  </a:cubicBezTo>
                  <a:cubicBezTo>
                    <a:pt x="3210" y="1984"/>
                    <a:pt x="3120" y="2047"/>
                    <a:pt x="3064" y="2159"/>
                  </a:cubicBezTo>
                  <a:cubicBezTo>
                    <a:pt x="2973" y="2278"/>
                    <a:pt x="2917" y="2397"/>
                    <a:pt x="2889" y="2509"/>
                  </a:cubicBezTo>
                  <a:cubicBezTo>
                    <a:pt x="2861" y="2628"/>
                    <a:pt x="2861" y="2747"/>
                    <a:pt x="2861" y="2830"/>
                  </a:cubicBezTo>
                  <a:cubicBezTo>
                    <a:pt x="2714" y="2796"/>
                    <a:pt x="2570" y="2772"/>
                    <a:pt x="2426" y="2772"/>
                  </a:cubicBezTo>
                  <a:cubicBezTo>
                    <a:pt x="2338" y="2772"/>
                    <a:pt x="2250" y="2781"/>
                    <a:pt x="2162" y="2802"/>
                  </a:cubicBezTo>
                  <a:lnTo>
                    <a:pt x="2162" y="2747"/>
                  </a:lnTo>
                  <a:lnTo>
                    <a:pt x="2162" y="2572"/>
                  </a:lnTo>
                  <a:cubicBezTo>
                    <a:pt x="2134" y="2481"/>
                    <a:pt x="2134" y="2369"/>
                    <a:pt x="2071" y="2278"/>
                  </a:cubicBezTo>
                  <a:cubicBezTo>
                    <a:pt x="1987" y="2075"/>
                    <a:pt x="1840" y="1928"/>
                    <a:pt x="1637" y="1873"/>
                  </a:cubicBezTo>
                  <a:lnTo>
                    <a:pt x="1288" y="1873"/>
                  </a:lnTo>
                  <a:cubicBezTo>
                    <a:pt x="1316" y="1845"/>
                    <a:pt x="1344" y="1782"/>
                    <a:pt x="1344" y="1754"/>
                  </a:cubicBezTo>
                  <a:cubicBezTo>
                    <a:pt x="1371" y="1635"/>
                    <a:pt x="1399" y="1551"/>
                    <a:pt x="1434" y="1460"/>
                  </a:cubicBezTo>
                  <a:cubicBezTo>
                    <a:pt x="1518" y="1026"/>
                    <a:pt x="1518" y="355"/>
                    <a:pt x="1050" y="96"/>
                  </a:cubicBezTo>
                  <a:cubicBezTo>
                    <a:pt x="944" y="30"/>
                    <a:pt x="834" y="1"/>
                    <a:pt x="7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79"/>
            <p:cNvSpPr/>
            <p:nvPr/>
          </p:nvSpPr>
          <p:spPr>
            <a:xfrm>
              <a:off x="6302486" y="4236520"/>
              <a:ext cx="43781" cy="39616"/>
            </a:xfrm>
            <a:custGeom>
              <a:rect b="b" l="l" r="r" t="t"/>
              <a:pathLst>
                <a:path extrusionOk="0" h="1741" w="1924">
                  <a:moveTo>
                    <a:pt x="971" y="212"/>
                  </a:moveTo>
                  <a:cubicBezTo>
                    <a:pt x="1467" y="212"/>
                    <a:pt x="1688" y="720"/>
                    <a:pt x="1518" y="1116"/>
                  </a:cubicBezTo>
                  <a:cubicBezTo>
                    <a:pt x="1400" y="1394"/>
                    <a:pt x="1123" y="1551"/>
                    <a:pt x="848" y="1551"/>
                  </a:cubicBezTo>
                  <a:cubicBezTo>
                    <a:pt x="715" y="1551"/>
                    <a:pt x="583" y="1515"/>
                    <a:pt x="469" y="1437"/>
                  </a:cubicBezTo>
                  <a:cubicBezTo>
                    <a:pt x="57" y="1178"/>
                    <a:pt x="231" y="710"/>
                    <a:pt x="497" y="388"/>
                  </a:cubicBezTo>
                  <a:lnTo>
                    <a:pt x="581" y="304"/>
                  </a:lnTo>
                  <a:cubicBezTo>
                    <a:pt x="616" y="304"/>
                    <a:pt x="616" y="276"/>
                    <a:pt x="616" y="276"/>
                  </a:cubicBezTo>
                  <a:cubicBezTo>
                    <a:pt x="700" y="214"/>
                    <a:pt x="819" y="214"/>
                    <a:pt x="931" y="214"/>
                  </a:cubicBezTo>
                  <a:cubicBezTo>
                    <a:pt x="944" y="213"/>
                    <a:pt x="957" y="212"/>
                    <a:pt x="971" y="212"/>
                  </a:cubicBezTo>
                  <a:close/>
                  <a:moveTo>
                    <a:pt x="939" y="0"/>
                  </a:moveTo>
                  <a:cubicBezTo>
                    <a:pt x="600" y="0"/>
                    <a:pt x="324" y="258"/>
                    <a:pt x="203" y="591"/>
                  </a:cubicBezTo>
                  <a:cubicBezTo>
                    <a:pt x="29" y="885"/>
                    <a:pt x="1" y="1262"/>
                    <a:pt x="294" y="1528"/>
                  </a:cubicBezTo>
                  <a:cubicBezTo>
                    <a:pt x="461" y="1671"/>
                    <a:pt x="667" y="1741"/>
                    <a:pt x="872" y="1741"/>
                  </a:cubicBezTo>
                  <a:cubicBezTo>
                    <a:pt x="1168" y="1741"/>
                    <a:pt x="1461" y="1597"/>
                    <a:pt x="1630" y="1325"/>
                  </a:cubicBezTo>
                  <a:cubicBezTo>
                    <a:pt x="1924" y="801"/>
                    <a:pt x="1721" y="241"/>
                    <a:pt x="1168" y="39"/>
                  </a:cubicBezTo>
                  <a:cubicBezTo>
                    <a:pt x="1090" y="12"/>
                    <a:pt x="1013" y="0"/>
                    <a:pt x="9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79"/>
            <p:cNvSpPr/>
            <p:nvPr/>
          </p:nvSpPr>
          <p:spPr>
            <a:xfrm>
              <a:off x="6298504" y="4277297"/>
              <a:ext cx="27238" cy="23779"/>
            </a:xfrm>
            <a:custGeom>
              <a:rect b="b" l="l" r="r" t="t"/>
              <a:pathLst>
                <a:path extrusionOk="0" h="1045" w="1197">
                  <a:moveTo>
                    <a:pt x="655" y="171"/>
                  </a:moveTo>
                  <a:cubicBezTo>
                    <a:pt x="742" y="171"/>
                    <a:pt x="823" y="206"/>
                    <a:pt x="875" y="288"/>
                  </a:cubicBezTo>
                  <a:cubicBezTo>
                    <a:pt x="1022" y="463"/>
                    <a:pt x="966" y="694"/>
                    <a:pt x="791" y="813"/>
                  </a:cubicBezTo>
                  <a:cubicBezTo>
                    <a:pt x="728" y="856"/>
                    <a:pt x="660" y="875"/>
                    <a:pt x="594" y="875"/>
                  </a:cubicBezTo>
                  <a:cubicBezTo>
                    <a:pt x="477" y="875"/>
                    <a:pt x="366" y="816"/>
                    <a:pt x="295" y="722"/>
                  </a:cubicBezTo>
                  <a:cubicBezTo>
                    <a:pt x="97" y="462"/>
                    <a:pt x="402" y="171"/>
                    <a:pt x="655" y="171"/>
                  </a:cubicBezTo>
                  <a:close/>
                  <a:moveTo>
                    <a:pt x="669" y="1"/>
                  </a:moveTo>
                  <a:cubicBezTo>
                    <a:pt x="562" y="1"/>
                    <a:pt x="454" y="38"/>
                    <a:pt x="378" y="114"/>
                  </a:cubicBezTo>
                  <a:cubicBezTo>
                    <a:pt x="176" y="170"/>
                    <a:pt x="1" y="463"/>
                    <a:pt x="92" y="666"/>
                  </a:cubicBezTo>
                  <a:cubicBezTo>
                    <a:pt x="174" y="903"/>
                    <a:pt x="385" y="1045"/>
                    <a:pt x="608" y="1045"/>
                  </a:cubicBezTo>
                  <a:cubicBezTo>
                    <a:pt x="688" y="1045"/>
                    <a:pt x="769" y="1026"/>
                    <a:pt x="847" y="988"/>
                  </a:cubicBezTo>
                  <a:cubicBezTo>
                    <a:pt x="1141" y="813"/>
                    <a:pt x="1197" y="491"/>
                    <a:pt x="1022" y="198"/>
                  </a:cubicBezTo>
                  <a:cubicBezTo>
                    <a:pt x="954" y="66"/>
                    <a:pt x="812" y="1"/>
                    <a:pt x="6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79"/>
            <p:cNvSpPr/>
            <p:nvPr/>
          </p:nvSpPr>
          <p:spPr>
            <a:xfrm>
              <a:off x="6421813" y="4128707"/>
              <a:ext cx="41073" cy="35543"/>
            </a:xfrm>
            <a:custGeom>
              <a:rect b="b" l="l" r="r" t="t"/>
              <a:pathLst>
                <a:path extrusionOk="0" h="1562" w="1805">
                  <a:moveTo>
                    <a:pt x="866" y="193"/>
                  </a:moveTo>
                  <a:cubicBezTo>
                    <a:pt x="1004" y="193"/>
                    <a:pt x="1163" y="219"/>
                    <a:pt x="1225" y="260"/>
                  </a:cubicBezTo>
                  <a:cubicBezTo>
                    <a:pt x="1602" y="525"/>
                    <a:pt x="1546" y="1078"/>
                    <a:pt x="1197" y="1308"/>
                  </a:cubicBezTo>
                  <a:cubicBezTo>
                    <a:pt x="1072" y="1376"/>
                    <a:pt x="926" y="1413"/>
                    <a:pt x="785" y="1413"/>
                  </a:cubicBezTo>
                  <a:cubicBezTo>
                    <a:pt x="562" y="1413"/>
                    <a:pt x="352" y="1320"/>
                    <a:pt x="267" y="1106"/>
                  </a:cubicBezTo>
                  <a:cubicBezTo>
                    <a:pt x="148" y="875"/>
                    <a:pt x="267" y="581"/>
                    <a:pt x="441" y="379"/>
                  </a:cubicBezTo>
                  <a:cubicBezTo>
                    <a:pt x="525" y="295"/>
                    <a:pt x="644" y="204"/>
                    <a:pt x="728" y="204"/>
                  </a:cubicBezTo>
                  <a:cubicBezTo>
                    <a:pt x="767" y="196"/>
                    <a:pt x="815" y="193"/>
                    <a:pt x="866" y="193"/>
                  </a:cubicBezTo>
                  <a:close/>
                  <a:moveTo>
                    <a:pt x="847" y="1"/>
                  </a:moveTo>
                  <a:cubicBezTo>
                    <a:pt x="616" y="29"/>
                    <a:pt x="441" y="204"/>
                    <a:pt x="295" y="379"/>
                  </a:cubicBezTo>
                  <a:lnTo>
                    <a:pt x="295" y="406"/>
                  </a:lnTo>
                  <a:cubicBezTo>
                    <a:pt x="92" y="609"/>
                    <a:pt x="1" y="903"/>
                    <a:pt x="120" y="1169"/>
                  </a:cubicBezTo>
                  <a:cubicBezTo>
                    <a:pt x="234" y="1434"/>
                    <a:pt x="522" y="1561"/>
                    <a:pt x="813" y="1561"/>
                  </a:cubicBezTo>
                  <a:cubicBezTo>
                    <a:pt x="967" y="1561"/>
                    <a:pt x="1122" y="1526"/>
                    <a:pt x="1253" y="1455"/>
                  </a:cubicBezTo>
                  <a:cubicBezTo>
                    <a:pt x="1693" y="1225"/>
                    <a:pt x="1805" y="644"/>
                    <a:pt x="1490" y="260"/>
                  </a:cubicBezTo>
                  <a:cubicBezTo>
                    <a:pt x="1315" y="57"/>
                    <a:pt x="1106" y="1"/>
                    <a:pt x="8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79"/>
            <p:cNvSpPr/>
            <p:nvPr/>
          </p:nvSpPr>
          <p:spPr>
            <a:xfrm>
              <a:off x="6399240" y="4127205"/>
              <a:ext cx="22596" cy="21412"/>
            </a:xfrm>
            <a:custGeom>
              <a:rect b="b" l="l" r="r" t="t"/>
              <a:pathLst>
                <a:path extrusionOk="0" h="941" w="993">
                  <a:moveTo>
                    <a:pt x="559" y="151"/>
                  </a:moveTo>
                  <a:cubicBezTo>
                    <a:pt x="671" y="151"/>
                    <a:pt x="734" y="270"/>
                    <a:pt x="762" y="326"/>
                  </a:cubicBezTo>
                  <a:cubicBezTo>
                    <a:pt x="790" y="500"/>
                    <a:pt x="699" y="675"/>
                    <a:pt x="559" y="766"/>
                  </a:cubicBezTo>
                  <a:cubicBezTo>
                    <a:pt x="512" y="793"/>
                    <a:pt x="467" y="805"/>
                    <a:pt x="425" y="805"/>
                  </a:cubicBezTo>
                  <a:cubicBezTo>
                    <a:pt x="282" y="805"/>
                    <a:pt x="183" y="663"/>
                    <a:pt x="210" y="500"/>
                  </a:cubicBezTo>
                  <a:cubicBezTo>
                    <a:pt x="238" y="389"/>
                    <a:pt x="322" y="270"/>
                    <a:pt x="413" y="186"/>
                  </a:cubicBezTo>
                  <a:cubicBezTo>
                    <a:pt x="469" y="186"/>
                    <a:pt x="524" y="151"/>
                    <a:pt x="559" y="151"/>
                  </a:cubicBezTo>
                  <a:close/>
                  <a:moveTo>
                    <a:pt x="590" y="1"/>
                  </a:moveTo>
                  <a:cubicBezTo>
                    <a:pt x="515" y="1"/>
                    <a:pt x="435" y="50"/>
                    <a:pt x="413" y="95"/>
                  </a:cubicBezTo>
                  <a:cubicBezTo>
                    <a:pt x="210" y="242"/>
                    <a:pt x="0" y="472"/>
                    <a:pt x="91" y="738"/>
                  </a:cubicBezTo>
                  <a:cubicBezTo>
                    <a:pt x="161" y="875"/>
                    <a:pt x="291" y="941"/>
                    <a:pt x="427" y="941"/>
                  </a:cubicBezTo>
                  <a:cubicBezTo>
                    <a:pt x="520" y="941"/>
                    <a:pt x="617" y="910"/>
                    <a:pt x="699" y="850"/>
                  </a:cubicBezTo>
                  <a:cubicBezTo>
                    <a:pt x="874" y="710"/>
                    <a:pt x="993" y="417"/>
                    <a:pt x="874" y="186"/>
                  </a:cubicBezTo>
                  <a:cubicBezTo>
                    <a:pt x="818" y="123"/>
                    <a:pt x="734" y="11"/>
                    <a:pt x="643" y="11"/>
                  </a:cubicBezTo>
                  <a:cubicBezTo>
                    <a:pt x="627" y="4"/>
                    <a:pt x="608" y="1"/>
                    <a:pt x="5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79"/>
            <p:cNvSpPr/>
            <p:nvPr/>
          </p:nvSpPr>
          <p:spPr>
            <a:xfrm>
              <a:off x="6473217" y="4188757"/>
              <a:ext cx="38206" cy="31356"/>
            </a:xfrm>
            <a:custGeom>
              <a:rect b="b" l="l" r="r" t="t"/>
              <a:pathLst>
                <a:path extrusionOk="0" h="1378" w="1679">
                  <a:moveTo>
                    <a:pt x="979" y="174"/>
                  </a:moveTo>
                  <a:cubicBezTo>
                    <a:pt x="1096" y="174"/>
                    <a:pt x="1212" y="219"/>
                    <a:pt x="1294" y="306"/>
                  </a:cubicBezTo>
                  <a:cubicBezTo>
                    <a:pt x="1532" y="536"/>
                    <a:pt x="1413" y="914"/>
                    <a:pt x="1182" y="1089"/>
                  </a:cubicBezTo>
                  <a:cubicBezTo>
                    <a:pt x="1081" y="1176"/>
                    <a:pt x="957" y="1220"/>
                    <a:pt x="833" y="1220"/>
                  </a:cubicBezTo>
                  <a:cubicBezTo>
                    <a:pt x="708" y="1220"/>
                    <a:pt x="584" y="1176"/>
                    <a:pt x="483" y="1089"/>
                  </a:cubicBezTo>
                  <a:cubicBezTo>
                    <a:pt x="217" y="858"/>
                    <a:pt x="483" y="418"/>
                    <a:pt x="714" y="278"/>
                  </a:cubicBezTo>
                  <a:lnTo>
                    <a:pt x="742" y="243"/>
                  </a:lnTo>
                  <a:cubicBezTo>
                    <a:pt x="814" y="197"/>
                    <a:pt x="897" y="174"/>
                    <a:pt x="979" y="174"/>
                  </a:cubicBezTo>
                  <a:close/>
                  <a:moveTo>
                    <a:pt x="1035" y="1"/>
                  </a:moveTo>
                  <a:cubicBezTo>
                    <a:pt x="541" y="1"/>
                    <a:pt x="0" y="718"/>
                    <a:pt x="336" y="1152"/>
                  </a:cubicBezTo>
                  <a:cubicBezTo>
                    <a:pt x="462" y="1305"/>
                    <a:pt x="646" y="1377"/>
                    <a:pt x="831" y="1377"/>
                  </a:cubicBezTo>
                  <a:cubicBezTo>
                    <a:pt x="1025" y="1377"/>
                    <a:pt x="1221" y="1298"/>
                    <a:pt x="1357" y="1152"/>
                  </a:cubicBezTo>
                  <a:cubicBezTo>
                    <a:pt x="1616" y="886"/>
                    <a:pt x="1679" y="334"/>
                    <a:pt x="1329" y="103"/>
                  </a:cubicBezTo>
                  <a:cubicBezTo>
                    <a:pt x="1239" y="32"/>
                    <a:pt x="1138" y="1"/>
                    <a:pt x="10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79"/>
            <p:cNvSpPr/>
            <p:nvPr/>
          </p:nvSpPr>
          <p:spPr>
            <a:xfrm>
              <a:off x="6649204" y="4187528"/>
              <a:ext cx="25304" cy="23756"/>
            </a:xfrm>
            <a:custGeom>
              <a:rect b="b" l="l" r="r" t="t"/>
              <a:pathLst>
                <a:path extrusionOk="0" h="1044" w="1112">
                  <a:moveTo>
                    <a:pt x="640" y="147"/>
                  </a:moveTo>
                  <a:cubicBezTo>
                    <a:pt x="662" y="147"/>
                    <a:pt x="682" y="150"/>
                    <a:pt x="699" y="157"/>
                  </a:cubicBezTo>
                  <a:cubicBezTo>
                    <a:pt x="937" y="241"/>
                    <a:pt x="902" y="535"/>
                    <a:pt x="818" y="709"/>
                  </a:cubicBezTo>
                  <a:cubicBezTo>
                    <a:pt x="752" y="838"/>
                    <a:pt x="622" y="913"/>
                    <a:pt x="495" y="913"/>
                  </a:cubicBezTo>
                  <a:cubicBezTo>
                    <a:pt x="396" y="913"/>
                    <a:pt x="299" y="867"/>
                    <a:pt x="238" y="765"/>
                  </a:cubicBezTo>
                  <a:cubicBezTo>
                    <a:pt x="119" y="562"/>
                    <a:pt x="238" y="388"/>
                    <a:pt x="378" y="213"/>
                  </a:cubicBezTo>
                  <a:cubicBezTo>
                    <a:pt x="450" y="191"/>
                    <a:pt x="557" y="147"/>
                    <a:pt x="640" y="147"/>
                  </a:cubicBezTo>
                  <a:close/>
                  <a:moveTo>
                    <a:pt x="674" y="1"/>
                  </a:moveTo>
                  <a:cubicBezTo>
                    <a:pt x="506" y="1"/>
                    <a:pt x="315" y="101"/>
                    <a:pt x="238" y="241"/>
                  </a:cubicBezTo>
                  <a:cubicBezTo>
                    <a:pt x="91" y="416"/>
                    <a:pt x="0" y="646"/>
                    <a:pt x="175" y="884"/>
                  </a:cubicBezTo>
                  <a:cubicBezTo>
                    <a:pt x="257" y="993"/>
                    <a:pt x="378" y="1044"/>
                    <a:pt x="501" y="1044"/>
                  </a:cubicBezTo>
                  <a:cubicBezTo>
                    <a:pt x="640" y="1044"/>
                    <a:pt x="781" y="978"/>
                    <a:pt x="874" y="856"/>
                  </a:cubicBezTo>
                  <a:cubicBezTo>
                    <a:pt x="1049" y="646"/>
                    <a:pt x="1112" y="241"/>
                    <a:pt x="874" y="66"/>
                  </a:cubicBezTo>
                  <a:cubicBezTo>
                    <a:pt x="820" y="21"/>
                    <a:pt x="749" y="1"/>
                    <a:pt x="6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79"/>
            <p:cNvSpPr/>
            <p:nvPr/>
          </p:nvSpPr>
          <p:spPr>
            <a:xfrm>
              <a:off x="6482137" y="4311065"/>
              <a:ext cx="82305" cy="72361"/>
            </a:xfrm>
            <a:custGeom>
              <a:rect b="b" l="l" r="r" t="t"/>
              <a:pathLst>
                <a:path extrusionOk="0" h="3180" w="3617">
                  <a:moveTo>
                    <a:pt x="1371" y="0"/>
                  </a:moveTo>
                  <a:cubicBezTo>
                    <a:pt x="1077" y="0"/>
                    <a:pt x="902" y="28"/>
                    <a:pt x="671" y="175"/>
                  </a:cubicBezTo>
                  <a:cubicBezTo>
                    <a:pt x="496" y="287"/>
                    <a:pt x="322" y="406"/>
                    <a:pt x="238" y="581"/>
                  </a:cubicBezTo>
                  <a:cubicBezTo>
                    <a:pt x="0" y="986"/>
                    <a:pt x="413" y="1161"/>
                    <a:pt x="727" y="1308"/>
                  </a:cubicBezTo>
                  <a:cubicBezTo>
                    <a:pt x="587" y="1483"/>
                    <a:pt x="469" y="1748"/>
                    <a:pt x="552" y="1951"/>
                  </a:cubicBezTo>
                  <a:cubicBezTo>
                    <a:pt x="699" y="2273"/>
                    <a:pt x="993" y="2273"/>
                    <a:pt x="1287" y="2301"/>
                  </a:cubicBezTo>
                  <a:cubicBezTo>
                    <a:pt x="1287" y="2420"/>
                    <a:pt x="1252" y="2531"/>
                    <a:pt x="1315" y="2650"/>
                  </a:cubicBezTo>
                  <a:cubicBezTo>
                    <a:pt x="1371" y="2797"/>
                    <a:pt x="1461" y="2909"/>
                    <a:pt x="1573" y="2972"/>
                  </a:cubicBezTo>
                  <a:cubicBezTo>
                    <a:pt x="1660" y="3013"/>
                    <a:pt x="1762" y="3039"/>
                    <a:pt x="1855" y="3039"/>
                  </a:cubicBezTo>
                  <a:cubicBezTo>
                    <a:pt x="1888" y="3039"/>
                    <a:pt x="1921" y="3035"/>
                    <a:pt x="1951" y="3028"/>
                  </a:cubicBezTo>
                  <a:cubicBezTo>
                    <a:pt x="2042" y="3000"/>
                    <a:pt x="2098" y="2972"/>
                    <a:pt x="2189" y="2944"/>
                  </a:cubicBezTo>
                  <a:cubicBezTo>
                    <a:pt x="2219" y="2921"/>
                    <a:pt x="2235" y="2910"/>
                    <a:pt x="2247" y="2910"/>
                  </a:cubicBezTo>
                  <a:cubicBezTo>
                    <a:pt x="2268" y="2910"/>
                    <a:pt x="2278" y="2942"/>
                    <a:pt x="2335" y="3000"/>
                  </a:cubicBezTo>
                  <a:cubicBezTo>
                    <a:pt x="2452" y="3126"/>
                    <a:pt x="2602" y="3180"/>
                    <a:pt x="2756" y="3180"/>
                  </a:cubicBezTo>
                  <a:cubicBezTo>
                    <a:pt x="3174" y="3180"/>
                    <a:pt x="3617" y="2779"/>
                    <a:pt x="3468" y="2329"/>
                  </a:cubicBezTo>
                  <a:cubicBezTo>
                    <a:pt x="3454" y="2301"/>
                    <a:pt x="3425" y="2287"/>
                    <a:pt x="3398" y="2287"/>
                  </a:cubicBezTo>
                  <a:cubicBezTo>
                    <a:pt x="3372" y="2287"/>
                    <a:pt x="3349" y="2301"/>
                    <a:pt x="3349" y="2329"/>
                  </a:cubicBezTo>
                  <a:cubicBezTo>
                    <a:pt x="3293" y="2420"/>
                    <a:pt x="3293" y="2559"/>
                    <a:pt x="3265" y="2650"/>
                  </a:cubicBezTo>
                  <a:cubicBezTo>
                    <a:pt x="3175" y="2797"/>
                    <a:pt x="3063" y="2881"/>
                    <a:pt x="2916" y="2944"/>
                  </a:cubicBezTo>
                  <a:cubicBezTo>
                    <a:pt x="2859" y="2953"/>
                    <a:pt x="2805" y="2959"/>
                    <a:pt x="2754" y="2959"/>
                  </a:cubicBezTo>
                  <a:cubicBezTo>
                    <a:pt x="2648" y="2959"/>
                    <a:pt x="2555" y="2933"/>
                    <a:pt x="2475" y="2853"/>
                  </a:cubicBezTo>
                  <a:cubicBezTo>
                    <a:pt x="2419" y="2797"/>
                    <a:pt x="2391" y="2706"/>
                    <a:pt x="2301" y="2678"/>
                  </a:cubicBezTo>
                  <a:cubicBezTo>
                    <a:pt x="2281" y="2671"/>
                    <a:pt x="2262" y="2667"/>
                    <a:pt x="2242" y="2667"/>
                  </a:cubicBezTo>
                  <a:cubicBezTo>
                    <a:pt x="2121" y="2667"/>
                    <a:pt x="1997" y="2797"/>
                    <a:pt x="1895" y="2797"/>
                  </a:cubicBezTo>
                  <a:cubicBezTo>
                    <a:pt x="1873" y="2801"/>
                    <a:pt x="1853" y="2802"/>
                    <a:pt x="1834" y="2802"/>
                  </a:cubicBezTo>
                  <a:cubicBezTo>
                    <a:pt x="1699" y="2802"/>
                    <a:pt x="1625" y="2720"/>
                    <a:pt x="1545" y="2622"/>
                  </a:cubicBezTo>
                  <a:cubicBezTo>
                    <a:pt x="1489" y="2475"/>
                    <a:pt x="1517" y="2329"/>
                    <a:pt x="1517" y="2210"/>
                  </a:cubicBezTo>
                  <a:cubicBezTo>
                    <a:pt x="1517" y="2126"/>
                    <a:pt x="1461" y="2098"/>
                    <a:pt x="1399" y="2070"/>
                  </a:cubicBezTo>
                  <a:cubicBezTo>
                    <a:pt x="1355" y="2070"/>
                    <a:pt x="1308" y="2071"/>
                    <a:pt x="1261" y="2071"/>
                  </a:cubicBezTo>
                  <a:cubicBezTo>
                    <a:pt x="1089" y="2071"/>
                    <a:pt x="905" y="2054"/>
                    <a:pt x="790" y="1895"/>
                  </a:cubicBezTo>
                  <a:cubicBezTo>
                    <a:pt x="671" y="1720"/>
                    <a:pt x="818" y="1483"/>
                    <a:pt x="965" y="1336"/>
                  </a:cubicBezTo>
                  <a:cubicBezTo>
                    <a:pt x="1021" y="1308"/>
                    <a:pt x="993" y="1224"/>
                    <a:pt x="937" y="1196"/>
                  </a:cubicBezTo>
                  <a:cubicBezTo>
                    <a:pt x="671" y="1049"/>
                    <a:pt x="119" y="930"/>
                    <a:pt x="469" y="553"/>
                  </a:cubicBezTo>
                  <a:cubicBezTo>
                    <a:pt x="727" y="259"/>
                    <a:pt x="993" y="112"/>
                    <a:pt x="1371" y="112"/>
                  </a:cubicBezTo>
                  <a:cubicBezTo>
                    <a:pt x="1426" y="112"/>
                    <a:pt x="1426" y="0"/>
                    <a:pt x="13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79"/>
            <p:cNvSpPr/>
            <p:nvPr/>
          </p:nvSpPr>
          <p:spPr>
            <a:xfrm>
              <a:off x="6628042" y="4318301"/>
              <a:ext cx="36454" cy="34246"/>
            </a:xfrm>
            <a:custGeom>
              <a:rect b="b" l="l" r="r" t="t"/>
              <a:pathLst>
                <a:path extrusionOk="0" h="1505" w="1602">
                  <a:moveTo>
                    <a:pt x="783" y="144"/>
                  </a:moveTo>
                  <a:cubicBezTo>
                    <a:pt x="993" y="144"/>
                    <a:pt x="1168" y="207"/>
                    <a:pt x="1280" y="381"/>
                  </a:cubicBezTo>
                  <a:cubicBezTo>
                    <a:pt x="1399" y="612"/>
                    <a:pt x="1308" y="1109"/>
                    <a:pt x="1077" y="1255"/>
                  </a:cubicBezTo>
                  <a:cubicBezTo>
                    <a:pt x="1025" y="1293"/>
                    <a:pt x="951" y="1310"/>
                    <a:pt x="868" y="1310"/>
                  </a:cubicBezTo>
                  <a:cubicBezTo>
                    <a:pt x="631" y="1310"/>
                    <a:pt x="319" y="1173"/>
                    <a:pt x="231" y="1018"/>
                  </a:cubicBezTo>
                  <a:cubicBezTo>
                    <a:pt x="84" y="759"/>
                    <a:pt x="294" y="465"/>
                    <a:pt x="496" y="290"/>
                  </a:cubicBezTo>
                  <a:cubicBezTo>
                    <a:pt x="580" y="235"/>
                    <a:pt x="671" y="179"/>
                    <a:pt x="783" y="144"/>
                  </a:cubicBezTo>
                  <a:close/>
                  <a:moveTo>
                    <a:pt x="844" y="1"/>
                  </a:moveTo>
                  <a:cubicBezTo>
                    <a:pt x="539" y="1"/>
                    <a:pt x="222" y="254"/>
                    <a:pt x="84" y="556"/>
                  </a:cubicBezTo>
                  <a:cubicBezTo>
                    <a:pt x="0" y="731"/>
                    <a:pt x="0" y="934"/>
                    <a:pt x="84" y="1081"/>
                  </a:cubicBezTo>
                  <a:cubicBezTo>
                    <a:pt x="175" y="1283"/>
                    <a:pt x="378" y="1367"/>
                    <a:pt x="552" y="1430"/>
                  </a:cubicBezTo>
                  <a:cubicBezTo>
                    <a:pt x="682" y="1462"/>
                    <a:pt x="806" y="1504"/>
                    <a:pt x="925" y="1504"/>
                  </a:cubicBezTo>
                  <a:cubicBezTo>
                    <a:pt x="1017" y="1504"/>
                    <a:pt x="1107" y="1479"/>
                    <a:pt x="1196" y="1402"/>
                  </a:cubicBezTo>
                  <a:cubicBezTo>
                    <a:pt x="1545" y="1165"/>
                    <a:pt x="1601" y="556"/>
                    <a:pt x="1399" y="235"/>
                  </a:cubicBezTo>
                  <a:cubicBezTo>
                    <a:pt x="1280" y="60"/>
                    <a:pt x="1105" y="4"/>
                    <a:pt x="902" y="4"/>
                  </a:cubicBezTo>
                  <a:cubicBezTo>
                    <a:pt x="883" y="2"/>
                    <a:pt x="864" y="1"/>
                    <a:pt x="8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79"/>
            <p:cNvSpPr/>
            <p:nvPr/>
          </p:nvSpPr>
          <p:spPr>
            <a:xfrm>
              <a:off x="6644585" y="4290586"/>
              <a:ext cx="25167" cy="21777"/>
            </a:xfrm>
            <a:custGeom>
              <a:rect b="b" l="l" r="r" t="t"/>
              <a:pathLst>
                <a:path extrusionOk="0" h="957" w="1106">
                  <a:moveTo>
                    <a:pt x="594" y="172"/>
                  </a:moveTo>
                  <a:cubicBezTo>
                    <a:pt x="634" y="172"/>
                    <a:pt x="677" y="188"/>
                    <a:pt x="727" y="229"/>
                  </a:cubicBezTo>
                  <a:cubicBezTo>
                    <a:pt x="846" y="313"/>
                    <a:pt x="902" y="460"/>
                    <a:pt x="846" y="606"/>
                  </a:cubicBezTo>
                  <a:cubicBezTo>
                    <a:pt x="798" y="734"/>
                    <a:pt x="659" y="815"/>
                    <a:pt x="526" y="815"/>
                  </a:cubicBezTo>
                  <a:cubicBezTo>
                    <a:pt x="507" y="815"/>
                    <a:pt x="488" y="813"/>
                    <a:pt x="469" y="809"/>
                  </a:cubicBezTo>
                  <a:cubicBezTo>
                    <a:pt x="231" y="725"/>
                    <a:pt x="294" y="432"/>
                    <a:pt x="378" y="285"/>
                  </a:cubicBezTo>
                  <a:cubicBezTo>
                    <a:pt x="456" y="230"/>
                    <a:pt x="519" y="172"/>
                    <a:pt x="594" y="172"/>
                  </a:cubicBezTo>
                  <a:close/>
                  <a:moveTo>
                    <a:pt x="636" y="1"/>
                  </a:moveTo>
                  <a:cubicBezTo>
                    <a:pt x="603" y="1"/>
                    <a:pt x="566" y="8"/>
                    <a:pt x="525" y="26"/>
                  </a:cubicBezTo>
                  <a:cubicBezTo>
                    <a:pt x="203" y="138"/>
                    <a:pt x="0" y="697"/>
                    <a:pt x="350" y="900"/>
                  </a:cubicBezTo>
                  <a:cubicBezTo>
                    <a:pt x="419" y="938"/>
                    <a:pt x="495" y="957"/>
                    <a:pt x="572" y="957"/>
                  </a:cubicBezTo>
                  <a:cubicBezTo>
                    <a:pt x="720" y="957"/>
                    <a:pt x="868" y="887"/>
                    <a:pt x="965" y="753"/>
                  </a:cubicBezTo>
                  <a:cubicBezTo>
                    <a:pt x="1105" y="551"/>
                    <a:pt x="1021" y="257"/>
                    <a:pt x="846" y="110"/>
                  </a:cubicBezTo>
                  <a:cubicBezTo>
                    <a:pt x="781" y="50"/>
                    <a:pt x="720" y="1"/>
                    <a:pt x="6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79"/>
            <p:cNvSpPr/>
            <p:nvPr/>
          </p:nvSpPr>
          <p:spPr>
            <a:xfrm>
              <a:off x="6566307" y="4456857"/>
              <a:ext cx="59049" cy="56046"/>
            </a:xfrm>
            <a:custGeom>
              <a:rect b="b" l="l" r="r" t="t"/>
              <a:pathLst>
                <a:path extrusionOk="0" h="2463" w="2595">
                  <a:moveTo>
                    <a:pt x="1182" y="220"/>
                  </a:moveTo>
                  <a:cubicBezTo>
                    <a:pt x="1387" y="220"/>
                    <a:pt x="1594" y="266"/>
                    <a:pt x="1783" y="348"/>
                  </a:cubicBezTo>
                  <a:cubicBezTo>
                    <a:pt x="2070" y="467"/>
                    <a:pt x="2217" y="844"/>
                    <a:pt x="2273" y="1110"/>
                  </a:cubicBezTo>
                  <a:cubicBezTo>
                    <a:pt x="2335" y="1341"/>
                    <a:pt x="2217" y="1690"/>
                    <a:pt x="2098" y="1865"/>
                  </a:cubicBezTo>
                  <a:cubicBezTo>
                    <a:pt x="1935" y="2080"/>
                    <a:pt x="1598" y="2246"/>
                    <a:pt x="1321" y="2246"/>
                  </a:cubicBezTo>
                  <a:cubicBezTo>
                    <a:pt x="1300" y="2246"/>
                    <a:pt x="1279" y="2245"/>
                    <a:pt x="1259" y="2243"/>
                  </a:cubicBezTo>
                  <a:cubicBezTo>
                    <a:pt x="965" y="2243"/>
                    <a:pt x="699" y="2096"/>
                    <a:pt x="468" y="1956"/>
                  </a:cubicBezTo>
                  <a:cubicBezTo>
                    <a:pt x="294" y="1865"/>
                    <a:pt x="210" y="1690"/>
                    <a:pt x="238" y="1515"/>
                  </a:cubicBezTo>
                  <a:cubicBezTo>
                    <a:pt x="266" y="1397"/>
                    <a:pt x="322" y="1285"/>
                    <a:pt x="322" y="1194"/>
                  </a:cubicBezTo>
                  <a:cubicBezTo>
                    <a:pt x="385" y="844"/>
                    <a:pt x="385" y="411"/>
                    <a:pt x="762" y="292"/>
                  </a:cubicBezTo>
                  <a:cubicBezTo>
                    <a:pt x="895" y="243"/>
                    <a:pt x="1038" y="220"/>
                    <a:pt x="1182" y="220"/>
                  </a:cubicBezTo>
                  <a:close/>
                  <a:moveTo>
                    <a:pt x="1447" y="0"/>
                  </a:moveTo>
                  <a:cubicBezTo>
                    <a:pt x="1371" y="0"/>
                    <a:pt x="1296" y="11"/>
                    <a:pt x="1224" y="33"/>
                  </a:cubicBezTo>
                  <a:cubicBezTo>
                    <a:pt x="1188" y="30"/>
                    <a:pt x="1152" y="28"/>
                    <a:pt x="1116" y="28"/>
                  </a:cubicBezTo>
                  <a:cubicBezTo>
                    <a:pt x="771" y="28"/>
                    <a:pt x="424" y="181"/>
                    <a:pt x="266" y="523"/>
                  </a:cubicBezTo>
                  <a:cubicBezTo>
                    <a:pt x="210" y="641"/>
                    <a:pt x="175" y="788"/>
                    <a:pt x="175" y="907"/>
                  </a:cubicBezTo>
                  <a:cubicBezTo>
                    <a:pt x="147" y="1110"/>
                    <a:pt x="91" y="1285"/>
                    <a:pt x="35" y="1488"/>
                  </a:cubicBezTo>
                  <a:cubicBezTo>
                    <a:pt x="0" y="1718"/>
                    <a:pt x="91" y="1956"/>
                    <a:pt x="294" y="2096"/>
                  </a:cubicBezTo>
                  <a:cubicBezTo>
                    <a:pt x="524" y="2271"/>
                    <a:pt x="846" y="2390"/>
                    <a:pt x="1140" y="2445"/>
                  </a:cubicBezTo>
                  <a:cubicBezTo>
                    <a:pt x="1195" y="2457"/>
                    <a:pt x="1250" y="2463"/>
                    <a:pt x="1305" y="2463"/>
                  </a:cubicBezTo>
                  <a:cubicBezTo>
                    <a:pt x="1541" y="2463"/>
                    <a:pt x="1770" y="2362"/>
                    <a:pt x="1986" y="2243"/>
                  </a:cubicBezTo>
                  <a:cubicBezTo>
                    <a:pt x="2419" y="1984"/>
                    <a:pt x="2594" y="1341"/>
                    <a:pt x="2391" y="872"/>
                  </a:cubicBezTo>
                  <a:cubicBezTo>
                    <a:pt x="2273" y="586"/>
                    <a:pt x="2133" y="292"/>
                    <a:pt x="1867" y="117"/>
                  </a:cubicBezTo>
                  <a:cubicBezTo>
                    <a:pt x="1734" y="39"/>
                    <a:pt x="1590" y="0"/>
                    <a:pt x="14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79"/>
            <p:cNvSpPr/>
            <p:nvPr/>
          </p:nvSpPr>
          <p:spPr>
            <a:xfrm>
              <a:off x="6621352" y="4450758"/>
              <a:ext cx="36454" cy="30605"/>
            </a:xfrm>
            <a:custGeom>
              <a:rect b="b" l="l" r="r" t="t"/>
              <a:pathLst>
                <a:path extrusionOk="0" h="1345" w="1602">
                  <a:moveTo>
                    <a:pt x="751" y="180"/>
                  </a:moveTo>
                  <a:cubicBezTo>
                    <a:pt x="840" y="180"/>
                    <a:pt x="930" y="204"/>
                    <a:pt x="1021" y="238"/>
                  </a:cubicBezTo>
                  <a:cubicBezTo>
                    <a:pt x="1315" y="357"/>
                    <a:pt x="1427" y="735"/>
                    <a:pt x="1224" y="965"/>
                  </a:cubicBezTo>
                  <a:cubicBezTo>
                    <a:pt x="1110" y="1099"/>
                    <a:pt x="968" y="1157"/>
                    <a:pt x="825" y="1157"/>
                  </a:cubicBezTo>
                  <a:cubicBezTo>
                    <a:pt x="712" y="1157"/>
                    <a:pt x="598" y="1121"/>
                    <a:pt x="497" y="1056"/>
                  </a:cubicBezTo>
                  <a:cubicBezTo>
                    <a:pt x="350" y="965"/>
                    <a:pt x="203" y="826"/>
                    <a:pt x="203" y="651"/>
                  </a:cubicBezTo>
                  <a:cubicBezTo>
                    <a:pt x="238" y="532"/>
                    <a:pt x="322" y="413"/>
                    <a:pt x="413" y="301"/>
                  </a:cubicBezTo>
                  <a:cubicBezTo>
                    <a:pt x="441" y="266"/>
                    <a:pt x="497" y="238"/>
                    <a:pt x="588" y="210"/>
                  </a:cubicBezTo>
                  <a:cubicBezTo>
                    <a:pt x="641" y="189"/>
                    <a:pt x="696" y="180"/>
                    <a:pt x="751" y="180"/>
                  </a:cubicBezTo>
                  <a:close/>
                  <a:moveTo>
                    <a:pt x="775" y="0"/>
                  </a:moveTo>
                  <a:cubicBezTo>
                    <a:pt x="740" y="0"/>
                    <a:pt x="705" y="3"/>
                    <a:pt x="672" y="7"/>
                  </a:cubicBezTo>
                  <a:cubicBezTo>
                    <a:pt x="413" y="35"/>
                    <a:pt x="203" y="210"/>
                    <a:pt x="119" y="441"/>
                  </a:cubicBezTo>
                  <a:cubicBezTo>
                    <a:pt x="0" y="763"/>
                    <a:pt x="119" y="1000"/>
                    <a:pt x="350" y="1175"/>
                  </a:cubicBezTo>
                  <a:cubicBezTo>
                    <a:pt x="492" y="1286"/>
                    <a:pt x="666" y="1344"/>
                    <a:pt x="838" y="1344"/>
                  </a:cubicBezTo>
                  <a:cubicBezTo>
                    <a:pt x="1023" y="1344"/>
                    <a:pt x="1205" y="1278"/>
                    <a:pt x="1343" y="1140"/>
                  </a:cubicBezTo>
                  <a:cubicBezTo>
                    <a:pt x="1602" y="854"/>
                    <a:pt x="1574" y="385"/>
                    <a:pt x="1287" y="182"/>
                  </a:cubicBezTo>
                  <a:cubicBezTo>
                    <a:pt x="1141" y="60"/>
                    <a:pt x="951" y="0"/>
                    <a:pt x="77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79"/>
            <p:cNvSpPr/>
            <p:nvPr/>
          </p:nvSpPr>
          <p:spPr>
            <a:xfrm>
              <a:off x="6314432" y="4313227"/>
              <a:ext cx="102807" cy="84853"/>
            </a:xfrm>
            <a:custGeom>
              <a:rect b="b" l="l" r="r" t="t"/>
              <a:pathLst>
                <a:path extrusionOk="0" h="3729" w="4518">
                  <a:moveTo>
                    <a:pt x="3754" y="213"/>
                  </a:moveTo>
                  <a:cubicBezTo>
                    <a:pt x="4045" y="213"/>
                    <a:pt x="4294" y="285"/>
                    <a:pt x="4223" y="604"/>
                  </a:cubicBezTo>
                  <a:cubicBezTo>
                    <a:pt x="4196" y="779"/>
                    <a:pt x="4077" y="954"/>
                    <a:pt x="4049" y="1129"/>
                  </a:cubicBezTo>
                  <a:cubicBezTo>
                    <a:pt x="4021" y="1332"/>
                    <a:pt x="4077" y="1506"/>
                    <a:pt x="4140" y="1681"/>
                  </a:cubicBezTo>
                  <a:cubicBezTo>
                    <a:pt x="4223" y="1912"/>
                    <a:pt x="4286" y="2115"/>
                    <a:pt x="4196" y="2325"/>
                  </a:cubicBezTo>
                  <a:cubicBezTo>
                    <a:pt x="4140" y="2555"/>
                    <a:pt x="3937" y="2702"/>
                    <a:pt x="3762" y="2814"/>
                  </a:cubicBezTo>
                  <a:cubicBezTo>
                    <a:pt x="3615" y="2877"/>
                    <a:pt x="3496" y="2905"/>
                    <a:pt x="3349" y="2905"/>
                  </a:cubicBezTo>
                  <a:cubicBezTo>
                    <a:pt x="3412" y="2849"/>
                    <a:pt x="3468" y="2814"/>
                    <a:pt x="3496" y="2758"/>
                  </a:cubicBezTo>
                  <a:cubicBezTo>
                    <a:pt x="3615" y="2583"/>
                    <a:pt x="3615" y="2325"/>
                    <a:pt x="3643" y="2115"/>
                  </a:cubicBezTo>
                  <a:cubicBezTo>
                    <a:pt x="3699" y="1737"/>
                    <a:pt x="3671" y="1213"/>
                    <a:pt x="3321" y="954"/>
                  </a:cubicBezTo>
                  <a:cubicBezTo>
                    <a:pt x="3240" y="885"/>
                    <a:pt x="3158" y="861"/>
                    <a:pt x="3073" y="861"/>
                  </a:cubicBezTo>
                  <a:cubicBezTo>
                    <a:pt x="2977" y="861"/>
                    <a:pt x="2877" y="893"/>
                    <a:pt x="2769" y="926"/>
                  </a:cubicBezTo>
                  <a:cubicBezTo>
                    <a:pt x="2723" y="937"/>
                    <a:pt x="2675" y="941"/>
                    <a:pt x="2626" y="941"/>
                  </a:cubicBezTo>
                  <a:cubicBezTo>
                    <a:pt x="2486" y="941"/>
                    <a:pt x="2339" y="907"/>
                    <a:pt x="2199" y="907"/>
                  </a:cubicBezTo>
                  <a:cubicBezTo>
                    <a:pt x="2146" y="907"/>
                    <a:pt x="2093" y="912"/>
                    <a:pt x="2042" y="926"/>
                  </a:cubicBezTo>
                  <a:lnTo>
                    <a:pt x="1951" y="926"/>
                  </a:lnTo>
                  <a:cubicBezTo>
                    <a:pt x="2014" y="863"/>
                    <a:pt x="2070" y="807"/>
                    <a:pt x="2126" y="779"/>
                  </a:cubicBezTo>
                  <a:cubicBezTo>
                    <a:pt x="2245" y="688"/>
                    <a:pt x="2364" y="604"/>
                    <a:pt x="2475" y="541"/>
                  </a:cubicBezTo>
                  <a:cubicBezTo>
                    <a:pt x="2678" y="458"/>
                    <a:pt x="2853" y="367"/>
                    <a:pt x="3063" y="311"/>
                  </a:cubicBezTo>
                  <a:cubicBezTo>
                    <a:pt x="3119" y="311"/>
                    <a:pt x="3266" y="283"/>
                    <a:pt x="3412" y="255"/>
                  </a:cubicBezTo>
                  <a:lnTo>
                    <a:pt x="3468" y="255"/>
                  </a:lnTo>
                  <a:lnTo>
                    <a:pt x="3496" y="227"/>
                  </a:lnTo>
                  <a:cubicBezTo>
                    <a:pt x="3581" y="219"/>
                    <a:pt x="3670" y="213"/>
                    <a:pt x="3754" y="213"/>
                  </a:cubicBezTo>
                  <a:close/>
                  <a:moveTo>
                    <a:pt x="2158" y="1094"/>
                  </a:moveTo>
                  <a:cubicBezTo>
                    <a:pt x="2275" y="1094"/>
                    <a:pt x="2384" y="1112"/>
                    <a:pt x="2503" y="1129"/>
                  </a:cubicBezTo>
                  <a:cubicBezTo>
                    <a:pt x="2552" y="1138"/>
                    <a:pt x="2598" y="1141"/>
                    <a:pt x="2643" y="1141"/>
                  </a:cubicBezTo>
                  <a:cubicBezTo>
                    <a:pt x="2733" y="1141"/>
                    <a:pt x="2818" y="1129"/>
                    <a:pt x="2916" y="1129"/>
                  </a:cubicBezTo>
                  <a:cubicBezTo>
                    <a:pt x="2973" y="1114"/>
                    <a:pt x="3033" y="1098"/>
                    <a:pt x="3089" y="1098"/>
                  </a:cubicBezTo>
                  <a:cubicBezTo>
                    <a:pt x="3143" y="1098"/>
                    <a:pt x="3193" y="1113"/>
                    <a:pt x="3238" y="1157"/>
                  </a:cubicBezTo>
                  <a:cubicBezTo>
                    <a:pt x="3293" y="1213"/>
                    <a:pt x="3349" y="1332"/>
                    <a:pt x="3412" y="1416"/>
                  </a:cubicBezTo>
                  <a:cubicBezTo>
                    <a:pt x="3496" y="1625"/>
                    <a:pt x="3496" y="1856"/>
                    <a:pt x="3468" y="2059"/>
                  </a:cubicBezTo>
                  <a:cubicBezTo>
                    <a:pt x="3440" y="2234"/>
                    <a:pt x="3440" y="2408"/>
                    <a:pt x="3377" y="2555"/>
                  </a:cubicBezTo>
                  <a:cubicBezTo>
                    <a:pt x="3349" y="2702"/>
                    <a:pt x="3175" y="2849"/>
                    <a:pt x="3028" y="2933"/>
                  </a:cubicBezTo>
                  <a:cubicBezTo>
                    <a:pt x="2797" y="2905"/>
                    <a:pt x="2594" y="2905"/>
                    <a:pt x="2391" y="2905"/>
                  </a:cubicBezTo>
                  <a:cubicBezTo>
                    <a:pt x="2014" y="2961"/>
                    <a:pt x="1664" y="3136"/>
                    <a:pt x="1343" y="3310"/>
                  </a:cubicBezTo>
                  <a:cubicBezTo>
                    <a:pt x="1164" y="3400"/>
                    <a:pt x="989" y="3489"/>
                    <a:pt x="815" y="3489"/>
                  </a:cubicBezTo>
                  <a:cubicBezTo>
                    <a:pt x="757" y="3489"/>
                    <a:pt x="700" y="3480"/>
                    <a:pt x="643" y="3457"/>
                  </a:cubicBezTo>
                  <a:cubicBezTo>
                    <a:pt x="378" y="3373"/>
                    <a:pt x="266" y="3136"/>
                    <a:pt x="406" y="2905"/>
                  </a:cubicBezTo>
                  <a:cubicBezTo>
                    <a:pt x="497" y="2730"/>
                    <a:pt x="615" y="2611"/>
                    <a:pt x="727" y="2436"/>
                  </a:cubicBezTo>
                  <a:cubicBezTo>
                    <a:pt x="846" y="2262"/>
                    <a:pt x="965" y="2087"/>
                    <a:pt x="1077" y="1912"/>
                  </a:cubicBezTo>
                  <a:cubicBezTo>
                    <a:pt x="1168" y="1800"/>
                    <a:pt x="1252" y="1681"/>
                    <a:pt x="1315" y="1562"/>
                  </a:cubicBezTo>
                  <a:cubicBezTo>
                    <a:pt x="1489" y="1388"/>
                    <a:pt x="1664" y="1213"/>
                    <a:pt x="1895" y="1129"/>
                  </a:cubicBezTo>
                  <a:cubicBezTo>
                    <a:pt x="1990" y="1103"/>
                    <a:pt x="2076" y="1094"/>
                    <a:pt x="2158" y="1094"/>
                  </a:cubicBezTo>
                  <a:close/>
                  <a:moveTo>
                    <a:pt x="3763" y="0"/>
                  </a:moveTo>
                  <a:cubicBezTo>
                    <a:pt x="3572" y="0"/>
                    <a:pt x="3378" y="36"/>
                    <a:pt x="3238" y="80"/>
                  </a:cubicBezTo>
                  <a:cubicBezTo>
                    <a:pt x="2853" y="192"/>
                    <a:pt x="2447" y="311"/>
                    <a:pt x="2154" y="576"/>
                  </a:cubicBezTo>
                  <a:cubicBezTo>
                    <a:pt x="2126" y="576"/>
                    <a:pt x="2098" y="604"/>
                    <a:pt x="2098" y="604"/>
                  </a:cubicBezTo>
                  <a:cubicBezTo>
                    <a:pt x="1629" y="891"/>
                    <a:pt x="1315" y="1241"/>
                    <a:pt x="993" y="1681"/>
                  </a:cubicBezTo>
                  <a:cubicBezTo>
                    <a:pt x="846" y="1884"/>
                    <a:pt x="699" y="2087"/>
                    <a:pt x="552" y="2290"/>
                  </a:cubicBezTo>
                  <a:cubicBezTo>
                    <a:pt x="406" y="2499"/>
                    <a:pt x="175" y="2702"/>
                    <a:pt x="119" y="2961"/>
                  </a:cubicBezTo>
                  <a:cubicBezTo>
                    <a:pt x="0" y="3373"/>
                    <a:pt x="322" y="3660"/>
                    <a:pt x="699" y="3723"/>
                  </a:cubicBezTo>
                  <a:cubicBezTo>
                    <a:pt x="728" y="3726"/>
                    <a:pt x="757" y="3728"/>
                    <a:pt x="785" y="3728"/>
                  </a:cubicBezTo>
                  <a:cubicBezTo>
                    <a:pt x="988" y="3728"/>
                    <a:pt x="1193" y="3646"/>
                    <a:pt x="1371" y="3548"/>
                  </a:cubicBezTo>
                  <a:cubicBezTo>
                    <a:pt x="1664" y="3401"/>
                    <a:pt x="1923" y="3227"/>
                    <a:pt x="2217" y="3164"/>
                  </a:cubicBezTo>
                  <a:cubicBezTo>
                    <a:pt x="2340" y="3128"/>
                    <a:pt x="2459" y="3117"/>
                    <a:pt x="2575" y="3117"/>
                  </a:cubicBezTo>
                  <a:cubicBezTo>
                    <a:pt x="2730" y="3117"/>
                    <a:pt x="2880" y="3136"/>
                    <a:pt x="3028" y="3136"/>
                  </a:cubicBezTo>
                  <a:cubicBezTo>
                    <a:pt x="3293" y="3136"/>
                    <a:pt x="3587" y="3108"/>
                    <a:pt x="3818" y="2989"/>
                  </a:cubicBezTo>
                  <a:cubicBezTo>
                    <a:pt x="4251" y="2814"/>
                    <a:pt x="4517" y="2436"/>
                    <a:pt x="4461" y="1940"/>
                  </a:cubicBezTo>
                  <a:cubicBezTo>
                    <a:pt x="4426" y="1681"/>
                    <a:pt x="4196" y="1388"/>
                    <a:pt x="4286" y="1101"/>
                  </a:cubicBezTo>
                  <a:cubicBezTo>
                    <a:pt x="4342" y="891"/>
                    <a:pt x="4517" y="660"/>
                    <a:pt x="4461" y="430"/>
                  </a:cubicBezTo>
                  <a:cubicBezTo>
                    <a:pt x="4404" y="101"/>
                    <a:pt x="4086" y="0"/>
                    <a:pt x="37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79"/>
            <p:cNvSpPr/>
            <p:nvPr/>
          </p:nvSpPr>
          <p:spPr>
            <a:xfrm>
              <a:off x="6360875" y="4300461"/>
              <a:ext cx="61598" cy="20775"/>
            </a:xfrm>
            <a:custGeom>
              <a:rect b="b" l="l" r="r" t="t"/>
              <a:pathLst>
                <a:path extrusionOk="0" h="913" w="2707">
                  <a:moveTo>
                    <a:pt x="1740" y="1"/>
                  </a:moveTo>
                  <a:cubicBezTo>
                    <a:pt x="1571" y="1"/>
                    <a:pt x="1400" y="27"/>
                    <a:pt x="1225" y="89"/>
                  </a:cubicBezTo>
                  <a:cubicBezTo>
                    <a:pt x="728" y="263"/>
                    <a:pt x="350" y="522"/>
                    <a:pt x="1" y="900"/>
                  </a:cubicBezTo>
                  <a:cubicBezTo>
                    <a:pt x="1" y="900"/>
                    <a:pt x="1" y="912"/>
                    <a:pt x="9" y="912"/>
                  </a:cubicBezTo>
                  <a:cubicBezTo>
                    <a:pt x="13" y="912"/>
                    <a:pt x="20" y="909"/>
                    <a:pt x="29" y="900"/>
                  </a:cubicBezTo>
                  <a:cubicBezTo>
                    <a:pt x="378" y="578"/>
                    <a:pt x="812" y="375"/>
                    <a:pt x="1280" y="228"/>
                  </a:cubicBezTo>
                  <a:cubicBezTo>
                    <a:pt x="1413" y="186"/>
                    <a:pt x="1537" y="172"/>
                    <a:pt x="1661" y="172"/>
                  </a:cubicBezTo>
                  <a:cubicBezTo>
                    <a:pt x="1784" y="172"/>
                    <a:pt x="1906" y="186"/>
                    <a:pt x="2036" y="200"/>
                  </a:cubicBezTo>
                  <a:cubicBezTo>
                    <a:pt x="2245" y="228"/>
                    <a:pt x="2448" y="291"/>
                    <a:pt x="2651" y="319"/>
                  </a:cubicBezTo>
                  <a:cubicBezTo>
                    <a:pt x="2707" y="319"/>
                    <a:pt x="2707" y="228"/>
                    <a:pt x="2651" y="200"/>
                  </a:cubicBezTo>
                  <a:cubicBezTo>
                    <a:pt x="2348" y="87"/>
                    <a:pt x="2048" y="1"/>
                    <a:pt x="174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79"/>
            <p:cNvSpPr/>
            <p:nvPr/>
          </p:nvSpPr>
          <p:spPr>
            <a:xfrm>
              <a:off x="6287855" y="4464798"/>
              <a:ext cx="49811" cy="47353"/>
            </a:xfrm>
            <a:custGeom>
              <a:rect b="b" l="l" r="r" t="t"/>
              <a:pathLst>
                <a:path extrusionOk="0" h="2081" w="2189">
                  <a:moveTo>
                    <a:pt x="1189" y="181"/>
                  </a:moveTo>
                  <a:cubicBezTo>
                    <a:pt x="1411" y="181"/>
                    <a:pt x="1637" y="312"/>
                    <a:pt x="1748" y="495"/>
                  </a:cubicBezTo>
                  <a:cubicBezTo>
                    <a:pt x="2042" y="992"/>
                    <a:pt x="1867" y="1719"/>
                    <a:pt x="1259" y="1866"/>
                  </a:cubicBezTo>
                  <a:cubicBezTo>
                    <a:pt x="1156" y="1893"/>
                    <a:pt x="1034" y="1908"/>
                    <a:pt x="909" y="1908"/>
                  </a:cubicBezTo>
                  <a:cubicBezTo>
                    <a:pt x="612" y="1908"/>
                    <a:pt x="298" y="1818"/>
                    <a:pt x="175" y="1572"/>
                  </a:cubicBezTo>
                  <a:cubicBezTo>
                    <a:pt x="63" y="1285"/>
                    <a:pt x="210" y="908"/>
                    <a:pt x="413" y="670"/>
                  </a:cubicBezTo>
                  <a:cubicBezTo>
                    <a:pt x="560" y="495"/>
                    <a:pt x="790" y="264"/>
                    <a:pt x="1021" y="209"/>
                  </a:cubicBezTo>
                  <a:cubicBezTo>
                    <a:pt x="1076" y="190"/>
                    <a:pt x="1132" y="181"/>
                    <a:pt x="1189" y="181"/>
                  </a:cubicBezTo>
                  <a:close/>
                  <a:moveTo>
                    <a:pt x="1208" y="0"/>
                  </a:moveTo>
                  <a:cubicBezTo>
                    <a:pt x="939" y="0"/>
                    <a:pt x="679" y="145"/>
                    <a:pt x="497" y="383"/>
                  </a:cubicBezTo>
                  <a:cubicBezTo>
                    <a:pt x="238" y="642"/>
                    <a:pt x="0" y="1020"/>
                    <a:pt x="0" y="1397"/>
                  </a:cubicBezTo>
                  <a:cubicBezTo>
                    <a:pt x="0" y="1810"/>
                    <a:pt x="385" y="2013"/>
                    <a:pt x="763" y="2069"/>
                  </a:cubicBezTo>
                  <a:cubicBezTo>
                    <a:pt x="828" y="2077"/>
                    <a:pt x="892" y="2081"/>
                    <a:pt x="956" y="2081"/>
                  </a:cubicBezTo>
                  <a:cubicBezTo>
                    <a:pt x="1377" y="2081"/>
                    <a:pt x="1755" y="1899"/>
                    <a:pt x="1986" y="1516"/>
                  </a:cubicBezTo>
                  <a:cubicBezTo>
                    <a:pt x="2189" y="1111"/>
                    <a:pt x="2070" y="439"/>
                    <a:pt x="1693" y="174"/>
                  </a:cubicBezTo>
                  <a:cubicBezTo>
                    <a:pt x="1539" y="54"/>
                    <a:pt x="1372" y="0"/>
                    <a:pt x="12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79"/>
            <p:cNvSpPr/>
            <p:nvPr/>
          </p:nvSpPr>
          <p:spPr>
            <a:xfrm>
              <a:off x="6336391" y="4458222"/>
              <a:ext cx="23870" cy="23961"/>
            </a:xfrm>
            <a:custGeom>
              <a:rect b="b" l="l" r="r" t="t"/>
              <a:pathLst>
                <a:path extrusionOk="0" h="1053" w="1049">
                  <a:moveTo>
                    <a:pt x="465" y="169"/>
                  </a:moveTo>
                  <a:cubicBezTo>
                    <a:pt x="562" y="169"/>
                    <a:pt x="658" y="205"/>
                    <a:pt x="727" y="288"/>
                  </a:cubicBezTo>
                  <a:cubicBezTo>
                    <a:pt x="811" y="407"/>
                    <a:pt x="839" y="581"/>
                    <a:pt x="755" y="728"/>
                  </a:cubicBezTo>
                  <a:cubicBezTo>
                    <a:pt x="696" y="842"/>
                    <a:pt x="590" y="905"/>
                    <a:pt x="475" y="905"/>
                  </a:cubicBezTo>
                  <a:cubicBezTo>
                    <a:pt x="413" y="905"/>
                    <a:pt x="348" y="886"/>
                    <a:pt x="287" y="847"/>
                  </a:cubicBezTo>
                  <a:cubicBezTo>
                    <a:pt x="84" y="728"/>
                    <a:pt x="112" y="498"/>
                    <a:pt x="175" y="288"/>
                  </a:cubicBezTo>
                  <a:cubicBezTo>
                    <a:pt x="249" y="214"/>
                    <a:pt x="357" y="169"/>
                    <a:pt x="465" y="169"/>
                  </a:cubicBezTo>
                  <a:close/>
                  <a:moveTo>
                    <a:pt x="479" y="0"/>
                  </a:moveTo>
                  <a:cubicBezTo>
                    <a:pt x="276" y="0"/>
                    <a:pt x="56" y="92"/>
                    <a:pt x="56" y="288"/>
                  </a:cubicBezTo>
                  <a:cubicBezTo>
                    <a:pt x="56" y="323"/>
                    <a:pt x="56" y="323"/>
                    <a:pt x="84" y="323"/>
                  </a:cubicBezTo>
                  <a:cubicBezTo>
                    <a:pt x="0" y="581"/>
                    <a:pt x="0" y="847"/>
                    <a:pt x="259" y="987"/>
                  </a:cubicBezTo>
                  <a:cubicBezTo>
                    <a:pt x="339" y="1031"/>
                    <a:pt x="421" y="1052"/>
                    <a:pt x="500" y="1052"/>
                  </a:cubicBezTo>
                  <a:cubicBezTo>
                    <a:pt x="682" y="1052"/>
                    <a:pt x="847" y="942"/>
                    <a:pt x="930" y="756"/>
                  </a:cubicBezTo>
                  <a:cubicBezTo>
                    <a:pt x="1049" y="526"/>
                    <a:pt x="958" y="204"/>
                    <a:pt x="727" y="57"/>
                  </a:cubicBezTo>
                  <a:cubicBezTo>
                    <a:pt x="663" y="20"/>
                    <a:pt x="573" y="0"/>
                    <a:pt x="4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79"/>
            <p:cNvSpPr/>
            <p:nvPr/>
          </p:nvSpPr>
          <p:spPr>
            <a:xfrm>
              <a:off x="6316480" y="4129844"/>
              <a:ext cx="75615" cy="51495"/>
            </a:xfrm>
            <a:custGeom>
              <a:rect b="b" l="l" r="r" t="t"/>
              <a:pathLst>
                <a:path extrusionOk="0" h="2263" w="3323">
                  <a:moveTo>
                    <a:pt x="599" y="1"/>
                  </a:moveTo>
                  <a:cubicBezTo>
                    <a:pt x="349" y="1"/>
                    <a:pt x="103" y="155"/>
                    <a:pt x="1" y="384"/>
                  </a:cubicBezTo>
                  <a:cubicBezTo>
                    <a:pt x="1" y="419"/>
                    <a:pt x="1" y="419"/>
                    <a:pt x="29" y="419"/>
                  </a:cubicBezTo>
                  <a:cubicBezTo>
                    <a:pt x="119" y="239"/>
                    <a:pt x="338" y="125"/>
                    <a:pt x="549" y="125"/>
                  </a:cubicBezTo>
                  <a:cubicBezTo>
                    <a:pt x="682" y="125"/>
                    <a:pt x="811" y="170"/>
                    <a:pt x="903" y="273"/>
                  </a:cubicBezTo>
                  <a:cubicBezTo>
                    <a:pt x="1190" y="559"/>
                    <a:pt x="903" y="1175"/>
                    <a:pt x="875" y="1524"/>
                  </a:cubicBezTo>
                  <a:cubicBezTo>
                    <a:pt x="875" y="1569"/>
                    <a:pt x="929" y="1618"/>
                    <a:pt x="979" y="1618"/>
                  </a:cubicBezTo>
                  <a:cubicBezTo>
                    <a:pt x="991" y="1618"/>
                    <a:pt x="1004" y="1615"/>
                    <a:pt x="1015" y="1608"/>
                  </a:cubicBezTo>
                  <a:cubicBezTo>
                    <a:pt x="1084" y="1590"/>
                    <a:pt x="1149" y="1577"/>
                    <a:pt x="1208" y="1577"/>
                  </a:cubicBezTo>
                  <a:cubicBezTo>
                    <a:pt x="1327" y="1577"/>
                    <a:pt x="1418" y="1628"/>
                    <a:pt x="1455" y="1783"/>
                  </a:cubicBezTo>
                  <a:cubicBezTo>
                    <a:pt x="1483" y="1930"/>
                    <a:pt x="1427" y="2077"/>
                    <a:pt x="1511" y="2223"/>
                  </a:cubicBezTo>
                  <a:cubicBezTo>
                    <a:pt x="1531" y="2243"/>
                    <a:pt x="1568" y="2263"/>
                    <a:pt x="1598" y="2263"/>
                  </a:cubicBezTo>
                  <a:cubicBezTo>
                    <a:pt x="1611" y="2263"/>
                    <a:pt x="1622" y="2260"/>
                    <a:pt x="1630" y="2251"/>
                  </a:cubicBezTo>
                  <a:cubicBezTo>
                    <a:pt x="1714" y="2251"/>
                    <a:pt x="1749" y="2167"/>
                    <a:pt x="1805" y="2133"/>
                  </a:cubicBezTo>
                  <a:cubicBezTo>
                    <a:pt x="1871" y="2066"/>
                    <a:pt x="1937" y="2038"/>
                    <a:pt x="2000" y="2038"/>
                  </a:cubicBezTo>
                  <a:cubicBezTo>
                    <a:pt x="2104" y="2038"/>
                    <a:pt x="2200" y="2115"/>
                    <a:pt x="2274" y="2223"/>
                  </a:cubicBezTo>
                  <a:cubicBezTo>
                    <a:pt x="2286" y="2249"/>
                    <a:pt x="2316" y="2262"/>
                    <a:pt x="2344" y="2262"/>
                  </a:cubicBezTo>
                  <a:cubicBezTo>
                    <a:pt x="2379" y="2262"/>
                    <a:pt x="2413" y="2242"/>
                    <a:pt x="2413" y="2195"/>
                  </a:cubicBezTo>
                  <a:cubicBezTo>
                    <a:pt x="2476" y="2021"/>
                    <a:pt x="2532" y="1818"/>
                    <a:pt x="2735" y="1755"/>
                  </a:cubicBezTo>
                  <a:cubicBezTo>
                    <a:pt x="2793" y="1736"/>
                    <a:pt x="2848" y="1730"/>
                    <a:pt x="2902" y="1730"/>
                  </a:cubicBezTo>
                  <a:cubicBezTo>
                    <a:pt x="3008" y="1730"/>
                    <a:pt x="3106" y="1755"/>
                    <a:pt x="3203" y="1755"/>
                  </a:cubicBezTo>
                  <a:cubicBezTo>
                    <a:pt x="3322" y="1755"/>
                    <a:pt x="3322" y="1608"/>
                    <a:pt x="3231" y="1580"/>
                  </a:cubicBezTo>
                  <a:cubicBezTo>
                    <a:pt x="3130" y="1552"/>
                    <a:pt x="3022" y="1531"/>
                    <a:pt x="2912" y="1531"/>
                  </a:cubicBezTo>
                  <a:cubicBezTo>
                    <a:pt x="2803" y="1531"/>
                    <a:pt x="2693" y="1552"/>
                    <a:pt x="2588" y="1608"/>
                  </a:cubicBezTo>
                  <a:cubicBezTo>
                    <a:pt x="2448" y="1699"/>
                    <a:pt x="2357" y="1846"/>
                    <a:pt x="2301" y="1993"/>
                  </a:cubicBezTo>
                  <a:cubicBezTo>
                    <a:pt x="2211" y="1902"/>
                    <a:pt x="2127" y="1846"/>
                    <a:pt x="2008" y="1846"/>
                  </a:cubicBezTo>
                  <a:cubicBezTo>
                    <a:pt x="1924" y="1846"/>
                    <a:pt x="1833" y="1874"/>
                    <a:pt x="1777" y="1902"/>
                  </a:cubicBezTo>
                  <a:cubicBezTo>
                    <a:pt x="1749" y="1902"/>
                    <a:pt x="1714" y="1958"/>
                    <a:pt x="1686" y="1993"/>
                  </a:cubicBezTo>
                  <a:cubicBezTo>
                    <a:pt x="1658" y="1902"/>
                    <a:pt x="1686" y="1818"/>
                    <a:pt x="1658" y="1727"/>
                  </a:cubicBezTo>
                  <a:cubicBezTo>
                    <a:pt x="1630" y="1643"/>
                    <a:pt x="1602" y="1524"/>
                    <a:pt x="1539" y="1468"/>
                  </a:cubicBezTo>
                  <a:cubicBezTo>
                    <a:pt x="1464" y="1388"/>
                    <a:pt x="1360" y="1362"/>
                    <a:pt x="1255" y="1362"/>
                  </a:cubicBezTo>
                  <a:cubicBezTo>
                    <a:pt x="1205" y="1362"/>
                    <a:pt x="1154" y="1368"/>
                    <a:pt x="1106" y="1377"/>
                  </a:cubicBezTo>
                  <a:cubicBezTo>
                    <a:pt x="1134" y="909"/>
                    <a:pt x="1364" y="301"/>
                    <a:pt x="875" y="70"/>
                  </a:cubicBezTo>
                  <a:cubicBezTo>
                    <a:pt x="787" y="22"/>
                    <a:pt x="693" y="1"/>
                    <a:pt x="5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79"/>
            <p:cNvSpPr/>
            <p:nvPr/>
          </p:nvSpPr>
          <p:spPr>
            <a:xfrm>
              <a:off x="6513948" y="4122972"/>
              <a:ext cx="82055" cy="36431"/>
            </a:xfrm>
            <a:custGeom>
              <a:rect b="b" l="l" r="r" t="t"/>
              <a:pathLst>
                <a:path extrusionOk="0" h="1601" w="3606">
                  <a:moveTo>
                    <a:pt x="3023" y="0"/>
                  </a:moveTo>
                  <a:cubicBezTo>
                    <a:pt x="2955" y="0"/>
                    <a:pt x="2888" y="16"/>
                    <a:pt x="2825" y="50"/>
                  </a:cubicBezTo>
                  <a:cubicBezTo>
                    <a:pt x="2567" y="162"/>
                    <a:pt x="2476" y="456"/>
                    <a:pt x="2448" y="686"/>
                  </a:cubicBezTo>
                  <a:cubicBezTo>
                    <a:pt x="2392" y="658"/>
                    <a:pt x="2301" y="603"/>
                    <a:pt x="2217" y="603"/>
                  </a:cubicBezTo>
                  <a:cubicBezTo>
                    <a:pt x="2200" y="597"/>
                    <a:pt x="2183" y="595"/>
                    <a:pt x="2165" y="595"/>
                  </a:cubicBezTo>
                  <a:cubicBezTo>
                    <a:pt x="2085" y="595"/>
                    <a:pt x="1993" y="641"/>
                    <a:pt x="1895" y="686"/>
                  </a:cubicBezTo>
                  <a:cubicBezTo>
                    <a:pt x="1777" y="777"/>
                    <a:pt x="1693" y="896"/>
                    <a:pt x="1637" y="1008"/>
                  </a:cubicBezTo>
                  <a:cubicBezTo>
                    <a:pt x="1602" y="980"/>
                    <a:pt x="1574" y="924"/>
                    <a:pt x="1546" y="896"/>
                  </a:cubicBezTo>
                  <a:cubicBezTo>
                    <a:pt x="1427" y="805"/>
                    <a:pt x="1287" y="721"/>
                    <a:pt x="1140" y="721"/>
                  </a:cubicBezTo>
                  <a:cubicBezTo>
                    <a:pt x="1121" y="714"/>
                    <a:pt x="1102" y="711"/>
                    <a:pt x="1081" y="711"/>
                  </a:cubicBezTo>
                  <a:cubicBezTo>
                    <a:pt x="1005" y="711"/>
                    <a:pt x="924" y="755"/>
                    <a:pt x="875" y="777"/>
                  </a:cubicBezTo>
                  <a:cubicBezTo>
                    <a:pt x="819" y="749"/>
                    <a:pt x="728" y="721"/>
                    <a:pt x="672" y="686"/>
                  </a:cubicBezTo>
                  <a:cubicBezTo>
                    <a:pt x="654" y="684"/>
                    <a:pt x="637" y="682"/>
                    <a:pt x="620" y="682"/>
                  </a:cubicBezTo>
                  <a:cubicBezTo>
                    <a:pt x="463" y="682"/>
                    <a:pt x="314" y="792"/>
                    <a:pt x="238" y="924"/>
                  </a:cubicBezTo>
                  <a:cubicBezTo>
                    <a:pt x="91" y="1127"/>
                    <a:pt x="1" y="1533"/>
                    <a:pt x="350" y="1595"/>
                  </a:cubicBezTo>
                  <a:cubicBezTo>
                    <a:pt x="358" y="1599"/>
                    <a:pt x="366" y="1601"/>
                    <a:pt x="372" y="1601"/>
                  </a:cubicBezTo>
                  <a:cubicBezTo>
                    <a:pt x="412" y="1601"/>
                    <a:pt x="405" y="1529"/>
                    <a:pt x="350" y="1505"/>
                  </a:cubicBezTo>
                  <a:cubicBezTo>
                    <a:pt x="175" y="1449"/>
                    <a:pt x="266" y="1183"/>
                    <a:pt x="322" y="1071"/>
                  </a:cubicBezTo>
                  <a:cubicBezTo>
                    <a:pt x="388" y="965"/>
                    <a:pt x="479" y="888"/>
                    <a:pt x="580" y="888"/>
                  </a:cubicBezTo>
                  <a:cubicBezTo>
                    <a:pt x="619" y="888"/>
                    <a:pt x="659" y="899"/>
                    <a:pt x="700" y="924"/>
                  </a:cubicBezTo>
                  <a:cubicBezTo>
                    <a:pt x="785" y="984"/>
                    <a:pt x="838" y="1034"/>
                    <a:pt x="915" y="1034"/>
                  </a:cubicBezTo>
                  <a:cubicBezTo>
                    <a:pt x="945" y="1034"/>
                    <a:pt x="980" y="1026"/>
                    <a:pt x="1021" y="1008"/>
                  </a:cubicBezTo>
                  <a:cubicBezTo>
                    <a:pt x="1102" y="977"/>
                    <a:pt x="1155" y="955"/>
                    <a:pt x="1206" y="955"/>
                  </a:cubicBezTo>
                  <a:cubicBezTo>
                    <a:pt x="1249" y="955"/>
                    <a:pt x="1289" y="970"/>
                    <a:pt x="1343" y="1008"/>
                  </a:cubicBezTo>
                  <a:cubicBezTo>
                    <a:pt x="1462" y="1099"/>
                    <a:pt x="1490" y="1211"/>
                    <a:pt x="1546" y="1358"/>
                  </a:cubicBezTo>
                  <a:cubicBezTo>
                    <a:pt x="1571" y="1386"/>
                    <a:pt x="1610" y="1402"/>
                    <a:pt x="1647" y="1402"/>
                  </a:cubicBezTo>
                  <a:cubicBezTo>
                    <a:pt x="1691" y="1402"/>
                    <a:pt x="1733" y="1379"/>
                    <a:pt x="1749" y="1330"/>
                  </a:cubicBezTo>
                  <a:cubicBezTo>
                    <a:pt x="1777" y="1155"/>
                    <a:pt x="1840" y="952"/>
                    <a:pt x="1986" y="833"/>
                  </a:cubicBezTo>
                  <a:cubicBezTo>
                    <a:pt x="2056" y="791"/>
                    <a:pt x="2121" y="770"/>
                    <a:pt x="2187" y="770"/>
                  </a:cubicBezTo>
                  <a:cubicBezTo>
                    <a:pt x="2252" y="770"/>
                    <a:pt x="2318" y="791"/>
                    <a:pt x="2392" y="833"/>
                  </a:cubicBezTo>
                  <a:cubicBezTo>
                    <a:pt x="2448" y="861"/>
                    <a:pt x="2448" y="896"/>
                    <a:pt x="2511" y="924"/>
                  </a:cubicBezTo>
                  <a:cubicBezTo>
                    <a:pt x="2567" y="924"/>
                    <a:pt x="2623" y="896"/>
                    <a:pt x="2623" y="833"/>
                  </a:cubicBezTo>
                  <a:cubicBezTo>
                    <a:pt x="2623" y="631"/>
                    <a:pt x="2651" y="309"/>
                    <a:pt x="2888" y="197"/>
                  </a:cubicBezTo>
                  <a:cubicBezTo>
                    <a:pt x="2935" y="175"/>
                    <a:pt x="2977" y="166"/>
                    <a:pt x="3016" y="166"/>
                  </a:cubicBezTo>
                  <a:cubicBezTo>
                    <a:pt x="3193" y="166"/>
                    <a:pt x="3303" y="353"/>
                    <a:pt x="3469" y="428"/>
                  </a:cubicBezTo>
                  <a:cubicBezTo>
                    <a:pt x="3479" y="433"/>
                    <a:pt x="3490" y="435"/>
                    <a:pt x="3502" y="435"/>
                  </a:cubicBezTo>
                  <a:cubicBezTo>
                    <a:pt x="3553" y="435"/>
                    <a:pt x="3605" y="388"/>
                    <a:pt x="3560" y="337"/>
                  </a:cubicBezTo>
                  <a:cubicBezTo>
                    <a:pt x="3469" y="160"/>
                    <a:pt x="3243" y="0"/>
                    <a:pt x="30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9" name="Google Shape;8669;p79"/>
          <p:cNvGrpSpPr/>
          <p:nvPr/>
        </p:nvGrpSpPr>
        <p:grpSpPr>
          <a:xfrm>
            <a:off x="7310146" y="1350003"/>
            <a:ext cx="459537" cy="322962"/>
            <a:chOff x="7310146" y="1350003"/>
            <a:chExt cx="459537" cy="322962"/>
          </a:xfrm>
        </p:grpSpPr>
        <p:sp>
          <p:nvSpPr>
            <p:cNvPr id="8670" name="Google Shape;8670;p79"/>
            <p:cNvSpPr/>
            <p:nvPr/>
          </p:nvSpPr>
          <p:spPr>
            <a:xfrm>
              <a:off x="7410381" y="1582946"/>
              <a:ext cx="24530" cy="14654"/>
            </a:xfrm>
            <a:custGeom>
              <a:rect b="b" l="l" r="r" t="t"/>
              <a:pathLst>
                <a:path extrusionOk="0" h="644" w="1078">
                  <a:moveTo>
                    <a:pt x="1077" y="0"/>
                  </a:moveTo>
                  <a:cubicBezTo>
                    <a:pt x="1014" y="28"/>
                    <a:pt x="986" y="28"/>
                    <a:pt x="930" y="56"/>
                  </a:cubicBezTo>
                  <a:cubicBezTo>
                    <a:pt x="840" y="119"/>
                    <a:pt x="700" y="147"/>
                    <a:pt x="581" y="175"/>
                  </a:cubicBezTo>
                  <a:cubicBezTo>
                    <a:pt x="434" y="203"/>
                    <a:pt x="287" y="259"/>
                    <a:pt x="140" y="294"/>
                  </a:cubicBezTo>
                  <a:cubicBezTo>
                    <a:pt x="84" y="322"/>
                    <a:pt x="56" y="322"/>
                    <a:pt x="1" y="350"/>
                  </a:cubicBezTo>
                  <a:cubicBezTo>
                    <a:pt x="56" y="434"/>
                    <a:pt x="56" y="525"/>
                    <a:pt x="56" y="644"/>
                  </a:cubicBezTo>
                  <a:cubicBezTo>
                    <a:pt x="84" y="609"/>
                    <a:pt x="112" y="609"/>
                    <a:pt x="112" y="609"/>
                  </a:cubicBezTo>
                  <a:cubicBezTo>
                    <a:pt x="315" y="497"/>
                    <a:pt x="525" y="350"/>
                    <a:pt x="756" y="231"/>
                  </a:cubicBezTo>
                  <a:cubicBezTo>
                    <a:pt x="875" y="175"/>
                    <a:pt x="958" y="84"/>
                    <a:pt x="1077" y="0"/>
                  </a:cubicBezTo>
                  <a:close/>
                </a:path>
              </a:pathLst>
            </a:custGeom>
            <a:solidFill>
              <a:srgbClr val="589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79"/>
            <p:cNvSpPr/>
            <p:nvPr/>
          </p:nvSpPr>
          <p:spPr>
            <a:xfrm>
              <a:off x="7312216" y="1355578"/>
              <a:ext cx="453484" cy="314269"/>
            </a:xfrm>
            <a:custGeom>
              <a:rect b="b" l="l" r="r" t="t"/>
              <a:pathLst>
                <a:path extrusionOk="0" h="13811" w="19929">
                  <a:moveTo>
                    <a:pt x="8242" y="3010"/>
                  </a:moveTo>
                  <a:cubicBezTo>
                    <a:pt x="8385" y="3010"/>
                    <a:pt x="8439" y="3196"/>
                    <a:pt x="8391" y="3322"/>
                  </a:cubicBezTo>
                  <a:cubicBezTo>
                    <a:pt x="8300" y="3580"/>
                    <a:pt x="8216" y="3783"/>
                    <a:pt x="7951" y="3930"/>
                  </a:cubicBezTo>
                  <a:cubicBezTo>
                    <a:pt x="7849" y="3982"/>
                    <a:pt x="7747" y="4006"/>
                    <a:pt x="7644" y="4006"/>
                  </a:cubicBezTo>
                  <a:cubicBezTo>
                    <a:pt x="7514" y="4006"/>
                    <a:pt x="7384" y="3968"/>
                    <a:pt x="7251" y="3902"/>
                  </a:cubicBezTo>
                  <a:cubicBezTo>
                    <a:pt x="7167" y="3874"/>
                    <a:pt x="7139" y="3699"/>
                    <a:pt x="7223" y="3643"/>
                  </a:cubicBezTo>
                  <a:cubicBezTo>
                    <a:pt x="7251" y="3608"/>
                    <a:pt x="7314" y="3580"/>
                    <a:pt x="7342" y="3580"/>
                  </a:cubicBezTo>
                  <a:cubicBezTo>
                    <a:pt x="7342" y="3552"/>
                    <a:pt x="7370" y="3552"/>
                    <a:pt x="7370" y="3524"/>
                  </a:cubicBezTo>
                  <a:cubicBezTo>
                    <a:pt x="7636" y="3350"/>
                    <a:pt x="7867" y="3147"/>
                    <a:pt x="8160" y="3028"/>
                  </a:cubicBezTo>
                  <a:cubicBezTo>
                    <a:pt x="8190" y="3016"/>
                    <a:pt x="8217" y="3010"/>
                    <a:pt x="8242" y="3010"/>
                  </a:cubicBezTo>
                  <a:close/>
                  <a:moveTo>
                    <a:pt x="9671" y="0"/>
                  </a:moveTo>
                  <a:cubicBezTo>
                    <a:pt x="9524" y="147"/>
                    <a:pt x="9349" y="287"/>
                    <a:pt x="9209" y="462"/>
                  </a:cubicBezTo>
                  <a:cubicBezTo>
                    <a:pt x="9062" y="378"/>
                    <a:pt x="8971" y="322"/>
                    <a:pt x="8860" y="259"/>
                  </a:cubicBezTo>
                  <a:cubicBezTo>
                    <a:pt x="8594" y="406"/>
                    <a:pt x="8594" y="811"/>
                    <a:pt x="8216" y="902"/>
                  </a:cubicBezTo>
                  <a:cubicBezTo>
                    <a:pt x="8125" y="727"/>
                    <a:pt x="8069" y="581"/>
                    <a:pt x="7951" y="406"/>
                  </a:cubicBezTo>
                  <a:cubicBezTo>
                    <a:pt x="7811" y="581"/>
                    <a:pt x="7636" y="699"/>
                    <a:pt x="7545" y="874"/>
                  </a:cubicBezTo>
                  <a:cubicBezTo>
                    <a:pt x="7314" y="1252"/>
                    <a:pt x="6965" y="1399"/>
                    <a:pt x="6552" y="1483"/>
                  </a:cubicBezTo>
                  <a:cubicBezTo>
                    <a:pt x="6468" y="1511"/>
                    <a:pt x="6377" y="1511"/>
                    <a:pt x="6293" y="1511"/>
                  </a:cubicBezTo>
                  <a:cubicBezTo>
                    <a:pt x="6265" y="1483"/>
                    <a:pt x="6237" y="1455"/>
                    <a:pt x="6174" y="1455"/>
                  </a:cubicBezTo>
                  <a:lnTo>
                    <a:pt x="6091" y="1455"/>
                  </a:lnTo>
                  <a:cubicBezTo>
                    <a:pt x="6063" y="1455"/>
                    <a:pt x="6028" y="1483"/>
                    <a:pt x="6000" y="1483"/>
                  </a:cubicBezTo>
                  <a:lnTo>
                    <a:pt x="5972" y="1511"/>
                  </a:lnTo>
                  <a:lnTo>
                    <a:pt x="5916" y="1511"/>
                  </a:lnTo>
                  <a:lnTo>
                    <a:pt x="5916" y="1455"/>
                  </a:lnTo>
                  <a:cubicBezTo>
                    <a:pt x="5888" y="1483"/>
                    <a:pt x="5825" y="1483"/>
                    <a:pt x="5797" y="1511"/>
                  </a:cubicBezTo>
                  <a:cubicBezTo>
                    <a:pt x="5713" y="1511"/>
                    <a:pt x="5622" y="1455"/>
                    <a:pt x="5594" y="1371"/>
                  </a:cubicBezTo>
                  <a:cubicBezTo>
                    <a:pt x="5447" y="1399"/>
                    <a:pt x="5328" y="1427"/>
                    <a:pt x="5217" y="1483"/>
                  </a:cubicBezTo>
                  <a:cubicBezTo>
                    <a:pt x="5070" y="1545"/>
                    <a:pt x="4979" y="1629"/>
                    <a:pt x="4839" y="1657"/>
                  </a:cubicBezTo>
                  <a:lnTo>
                    <a:pt x="4804" y="1685"/>
                  </a:lnTo>
                  <a:cubicBezTo>
                    <a:pt x="4601" y="1776"/>
                    <a:pt x="4454" y="1860"/>
                    <a:pt x="4280" y="2007"/>
                  </a:cubicBezTo>
                  <a:cubicBezTo>
                    <a:pt x="4077" y="2245"/>
                    <a:pt x="3874" y="2503"/>
                    <a:pt x="3755" y="2797"/>
                  </a:cubicBezTo>
                  <a:cubicBezTo>
                    <a:pt x="3468" y="3433"/>
                    <a:pt x="3056" y="3958"/>
                    <a:pt x="2594" y="4454"/>
                  </a:cubicBezTo>
                  <a:cubicBezTo>
                    <a:pt x="2007" y="5098"/>
                    <a:pt x="1427" y="5769"/>
                    <a:pt x="818" y="6405"/>
                  </a:cubicBezTo>
                  <a:cubicBezTo>
                    <a:pt x="378" y="6874"/>
                    <a:pt x="147" y="7426"/>
                    <a:pt x="28" y="8069"/>
                  </a:cubicBezTo>
                  <a:cubicBezTo>
                    <a:pt x="0" y="8244"/>
                    <a:pt x="28" y="8475"/>
                    <a:pt x="231" y="8538"/>
                  </a:cubicBezTo>
                  <a:cubicBezTo>
                    <a:pt x="350" y="8594"/>
                    <a:pt x="406" y="8650"/>
                    <a:pt x="497" y="8741"/>
                  </a:cubicBezTo>
                  <a:cubicBezTo>
                    <a:pt x="576" y="8717"/>
                    <a:pt x="661" y="8708"/>
                    <a:pt x="748" y="8708"/>
                  </a:cubicBezTo>
                  <a:cubicBezTo>
                    <a:pt x="1111" y="8708"/>
                    <a:pt x="1528" y="8876"/>
                    <a:pt x="1832" y="8971"/>
                  </a:cubicBezTo>
                  <a:cubicBezTo>
                    <a:pt x="2357" y="9118"/>
                    <a:pt x="2853" y="9293"/>
                    <a:pt x="3405" y="9377"/>
                  </a:cubicBezTo>
                  <a:cubicBezTo>
                    <a:pt x="3566" y="9408"/>
                    <a:pt x="3727" y="9422"/>
                    <a:pt x="3888" y="9422"/>
                  </a:cubicBezTo>
                  <a:cubicBezTo>
                    <a:pt x="4195" y="9422"/>
                    <a:pt x="4501" y="9371"/>
                    <a:pt x="4804" y="9293"/>
                  </a:cubicBezTo>
                  <a:cubicBezTo>
                    <a:pt x="4951" y="9237"/>
                    <a:pt x="5126" y="9202"/>
                    <a:pt x="5300" y="9174"/>
                  </a:cubicBezTo>
                  <a:cubicBezTo>
                    <a:pt x="5328" y="9146"/>
                    <a:pt x="5363" y="9146"/>
                    <a:pt x="5391" y="9118"/>
                  </a:cubicBezTo>
                  <a:cubicBezTo>
                    <a:pt x="5566" y="9027"/>
                    <a:pt x="5741" y="8971"/>
                    <a:pt x="5916" y="8887"/>
                  </a:cubicBezTo>
                  <a:cubicBezTo>
                    <a:pt x="5972" y="8887"/>
                    <a:pt x="6000" y="8853"/>
                    <a:pt x="6063" y="8825"/>
                  </a:cubicBezTo>
                  <a:cubicBezTo>
                    <a:pt x="6091" y="8825"/>
                    <a:pt x="6091" y="8797"/>
                    <a:pt x="6119" y="8797"/>
                  </a:cubicBezTo>
                  <a:cubicBezTo>
                    <a:pt x="6091" y="8713"/>
                    <a:pt x="6119" y="8622"/>
                    <a:pt x="6202" y="8566"/>
                  </a:cubicBezTo>
                  <a:cubicBezTo>
                    <a:pt x="6377" y="8447"/>
                    <a:pt x="6587" y="8244"/>
                    <a:pt x="6790" y="8125"/>
                  </a:cubicBezTo>
                  <a:lnTo>
                    <a:pt x="6818" y="8097"/>
                  </a:lnTo>
                  <a:cubicBezTo>
                    <a:pt x="6846" y="8013"/>
                    <a:pt x="6902" y="7950"/>
                    <a:pt x="6937" y="7867"/>
                  </a:cubicBezTo>
                  <a:cubicBezTo>
                    <a:pt x="6974" y="7787"/>
                    <a:pt x="7042" y="7753"/>
                    <a:pt x="7112" y="7753"/>
                  </a:cubicBezTo>
                  <a:cubicBezTo>
                    <a:pt x="7250" y="7753"/>
                    <a:pt x="7398" y="7884"/>
                    <a:pt x="7342" y="8041"/>
                  </a:cubicBezTo>
                  <a:cubicBezTo>
                    <a:pt x="7342" y="8069"/>
                    <a:pt x="7314" y="8097"/>
                    <a:pt x="7314" y="8125"/>
                  </a:cubicBezTo>
                  <a:cubicBezTo>
                    <a:pt x="7342" y="8188"/>
                    <a:pt x="7342" y="8244"/>
                    <a:pt x="7286" y="8328"/>
                  </a:cubicBezTo>
                  <a:cubicBezTo>
                    <a:pt x="7139" y="8678"/>
                    <a:pt x="6790" y="8943"/>
                    <a:pt x="6496" y="9146"/>
                  </a:cubicBezTo>
                  <a:cubicBezTo>
                    <a:pt x="6468" y="9174"/>
                    <a:pt x="6468" y="9202"/>
                    <a:pt x="6440" y="9202"/>
                  </a:cubicBezTo>
                  <a:cubicBezTo>
                    <a:pt x="6468" y="9265"/>
                    <a:pt x="6468" y="9321"/>
                    <a:pt x="6468" y="9377"/>
                  </a:cubicBezTo>
                  <a:cubicBezTo>
                    <a:pt x="6496" y="9349"/>
                    <a:pt x="6524" y="9321"/>
                    <a:pt x="6552" y="9321"/>
                  </a:cubicBezTo>
                  <a:cubicBezTo>
                    <a:pt x="6606" y="9267"/>
                    <a:pt x="6673" y="9244"/>
                    <a:pt x="6734" y="9244"/>
                  </a:cubicBezTo>
                  <a:cubicBezTo>
                    <a:pt x="6806" y="9244"/>
                    <a:pt x="6871" y="9275"/>
                    <a:pt x="6902" y="9321"/>
                  </a:cubicBezTo>
                  <a:cubicBezTo>
                    <a:pt x="6937" y="9321"/>
                    <a:pt x="6965" y="9293"/>
                    <a:pt x="6965" y="9265"/>
                  </a:cubicBezTo>
                  <a:cubicBezTo>
                    <a:pt x="6993" y="9265"/>
                    <a:pt x="6993" y="9265"/>
                    <a:pt x="6993" y="9237"/>
                  </a:cubicBezTo>
                  <a:cubicBezTo>
                    <a:pt x="7021" y="9202"/>
                    <a:pt x="7021" y="9174"/>
                    <a:pt x="7049" y="9146"/>
                  </a:cubicBezTo>
                  <a:cubicBezTo>
                    <a:pt x="7049" y="9146"/>
                    <a:pt x="7076" y="9146"/>
                    <a:pt x="7076" y="9118"/>
                  </a:cubicBezTo>
                  <a:cubicBezTo>
                    <a:pt x="7111" y="9062"/>
                    <a:pt x="7111" y="9027"/>
                    <a:pt x="7139" y="8999"/>
                  </a:cubicBezTo>
                  <a:cubicBezTo>
                    <a:pt x="7195" y="8915"/>
                    <a:pt x="7286" y="8825"/>
                    <a:pt x="7342" y="8741"/>
                  </a:cubicBezTo>
                  <a:cubicBezTo>
                    <a:pt x="7342" y="8713"/>
                    <a:pt x="7342" y="8678"/>
                    <a:pt x="7370" y="8650"/>
                  </a:cubicBezTo>
                  <a:lnTo>
                    <a:pt x="7370" y="8650"/>
                  </a:lnTo>
                  <a:cubicBezTo>
                    <a:pt x="7366" y="8654"/>
                    <a:pt x="7363" y="8655"/>
                    <a:pt x="7361" y="8655"/>
                  </a:cubicBezTo>
                  <a:cubicBezTo>
                    <a:pt x="7350" y="8655"/>
                    <a:pt x="7374" y="8594"/>
                    <a:pt x="7398" y="8594"/>
                  </a:cubicBezTo>
                  <a:cubicBezTo>
                    <a:pt x="7431" y="8489"/>
                    <a:pt x="7530" y="8431"/>
                    <a:pt x="7624" y="8431"/>
                  </a:cubicBezTo>
                  <a:cubicBezTo>
                    <a:pt x="7711" y="8431"/>
                    <a:pt x="7794" y="8482"/>
                    <a:pt x="7811" y="8594"/>
                  </a:cubicBezTo>
                  <a:cubicBezTo>
                    <a:pt x="7839" y="8622"/>
                    <a:pt x="7839" y="8678"/>
                    <a:pt x="7839" y="8713"/>
                  </a:cubicBezTo>
                  <a:cubicBezTo>
                    <a:pt x="7839" y="8769"/>
                    <a:pt x="7839" y="8825"/>
                    <a:pt x="7811" y="8887"/>
                  </a:cubicBezTo>
                  <a:cubicBezTo>
                    <a:pt x="7776" y="8915"/>
                    <a:pt x="7776" y="8915"/>
                    <a:pt x="7776" y="8943"/>
                  </a:cubicBezTo>
                  <a:cubicBezTo>
                    <a:pt x="7748" y="8943"/>
                    <a:pt x="7748" y="8971"/>
                    <a:pt x="7720" y="8999"/>
                  </a:cubicBezTo>
                  <a:cubicBezTo>
                    <a:pt x="7664" y="9090"/>
                    <a:pt x="7573" y="9174"/>
                    <a:pt x="7517" y="9265"/>
                  </a:cubicBezTo>
                  <a:cubicBezTo>
                    <a:pt x="7517" y="9293"/>
                    <a:pt x="7489" y="9321"/>
                    <a:pt x="7489" y="9349"/>
                  </a:cubicBezTo>
                  <a:cubicBezTo>
                    <a:pt x="7314" y="9699"/>
                    <a:pt x="6993" y="9936"/>
                    <a:pt x="6643" y="10111"/>
                  </a:cubicBezTo>
                  <a:lnTo>
                    <a:pt x="6643" y="10139"/>
                  </a:lnTo>
                  <a:cubicBezTo>
                    <a:pt x="6440" y="10370"/>
                    <a:pt x="6202" y="10489"/>
                    <a:pt x="5944" y="10636"/>
                  </a:cubicBezTo>
                  <a:cubicBezTo>
                    <a:pt x="5650" y="11160"/>
                    <a:pt x="5070" y="11447"/>
                    <a:pt x="4573" y="11740"/>
                  </a:cubicBezTo>
                  <a:cubicBezTo>
                    <a:pt x="4252" y="11915"/>
                    <a:pt x="3930" y="12090"/>
                    <a:pt x="3615" y="12209"/>
                  </a:cubicBezTo>
                  <a:cubicBezTo>
                    <a:pt x="3317" y="12339"/>
                    <a:pt x="2940" y="12498"/>
                    <a:pt x="2636" y="12498"/>
                  </a:cubicBezTo>
                  <a:cubicBezTo>
                    <a:pt x="2612" y="12498"/>
                    <a:pt x="2589" y="12498"/>
                    <a:pt x="2566" y="12496"/>
                  </a:cubicBezTo>
                  <a:lnTo>
                    <a:pt x="2531" y="12496"/>
                  </a:lnTo>
                  <a:cubicBezTo>
                    <a:pt x="2503" y="12523"/>
                    <a:pt x="2476" y="12586"/>
                    <a:pt x="2448" y="12614"/>
                  </a:cubicBezTo>
                  <a:lnTo>
                    <a:pt x="2420" y="12642"/>
                  </a:lnTo>
                  <a:lnTo>
                    <a:pt x="2420" y="12908"/>
                  </a:lnTo>
                  <a:cubicBezTo>
                    <a:pt x="2678" y="13083"/>
                    <a:pt x="2944" y="13286"/>
                    <a:pt x="3175" y="13460"/>
                  </a:cubicBezTo>
                  <a:cubicBezTo>
                    <a:pt x="3524" y="13719"/>
                    <a:pt x="3902" y="13810"/>
                    <a:pt x="4252" y="13810"/>
                  </a:cubicBezTo>
                  <a:cubicBezTo>
                    <a:pt x="4370" y="13782"/>
                    <a:pt x="4454" y="13747"/>
                    <a:pt x="4573" y="13719"/>
                  </a:cubicBezTo>
                  <a:cubicBezTo>
                    <a:pt x="4839" y="13635"/>
                    <a:pt x="5070" y="13544"/>
                    <a:pt x="5328" y="13516"/>
                  </a:cubicBezTo>
                  <a:cubicBezTo>
                    <a:pt x="5475" y="13432"/>
                    <a:pt x="5594" y="13370"/>
                    <a:pt x="5713" y="13286"/>
                  </a:cubicBezTo>
                  <a:cubicBezTo>
                    <a:pt x="5769" y="13258"/>
                    <a:pt x="5797" y="13258"/>
                    <a:pt x="5853" y="13223"/>
                  </a:cubicBezTo>
                  <a:cubicBezTo>
                    <a:pt x="5944" y="13139"/>
                    <a:pt x="6063" y="13083"/>
                    <a:pt x="6147" y="13020"/>
                  </a:cubicBezTo>
                  <a:cubicBezTo>
                    <a:pt x="6412" y="12817"/>
                    <a:pt x="6643" y="12614"/>
                    <a:pt x="6874" y="12412"/>
                  </a:cubicBezTo>
                  <a:cubicBezTo>
                    <a:pt x="6993" y="12293"/>
                    <a:pt x="7111" y="12174"/>
                    <a:pt x="7251" y="12062"/>
                  </a:cubicBezTo>
                  <a:cubicBezTo>
                    <a:pt x="7314" y="11999"/>
                    <a:pt x="7398" y="11943"/>
                    <a:pt x="7489" y="11887"/>
                  </a:cubicBezTo>
                  <a:cubicBezTo>
                    <a:pt x="7839" y="11621"/>
                    <a:pt x="8216" y="11447"/>
                    <a:pt x="8650" y="11335"/>
                  </a:cubicBezTo>
                  <a:cubicBezTo>
                    <a:pt x="8888" y="11272"/>
                    <a:pt x="9146" y="11244"/>
                    <a:pt x="9384" y="11188"/>
                  </a:cubicBezTo>
                  <a:cubicBezTo>
                    <a:pt x="9468" y="11188"/>
                    <a:pt x="9524" y="11160"/>
                    <a:pt x="9615" y="11160"/>
                  </a:cubicBezTo>
                  <a:cubicBezTo>
                    <a:pt x="10083" y="10985"/>
                    <a:pt x="10545" y="10747"/>
                    <a:pt x="10985" y="10426"/>
                  </a:cubicBezTo>
                  <a:cubicBezTo>
                    <a:pt x="11335" y="10139"/>
                    <a:pt x="11768" y="9964"/>
                    <a:pt x="12181" y="9762"/>
                  </a:cubicBezTo>
                  <a:cubicBezTo>
                    <a:pt x="12290" y="9718"/>
                    <a:pt x="12413" y="9690"/>
                    <a:pt x="12535" y="9690"/>
                  </a:cubicBezTo>
                  <a:cubicBezTo>
                    <a:pt x="12669" y="9690"/>
                    <a:pt x="12801" y="9725"/>
                    <a:pt x="12908" y="9817"/>
                  </a:cubicBezTo>
                  <a:cubicBezTo>
                    <a:pt x="13055" y="9873"/>
                    <a:pt x="13139" y="9964"/>
                    <a:pt x="13230" y="10111"/>
                  </a:cubicBezTo>
                  <a:cubicBezTo>
                    <a:pt x="13370" y="10223"/>
                    <a:pt x="13488" y="10342"/>
                    <a:pt x="13635" y="10489"/>
                  </a:cubicBezTo>
                  <a:cubicBezTo>
                    <a:pt x="13754" y="10545"/>
                    <a:pt x="13838" y="10664"/>
                    <a:pt x="13929" y="10747"/>
                  </a:cubicBezTo>
                  <a:cubicBezTo>
                    <a:pt x="13957" y="10810"/>
                    <a:pt x="14013" y="10866"/>
                    <a:pt x="14041" y="10922"/>
                  </a:cubicBezTo>
                  <a:lnTo>
                    <a:pt x="14069" y="10950"/>
                  </a:lnTo>
                  <a:cubicBezTo>
                    <a:pt x="14335" y="11244"/>
                    <a:pt x="14565" y="11510"/>
                    <a:pt x="14887" y="11740"/>
                  </a:cubicBezTo>
                  <a:cubicBezTo>
                    <a:pt x="15327" y="11999"/>
                    <a:pt x="15677" y="12384"/>
                    <a:pt x="15936" y="12817"/>
                  </a:cubicBezTo>
                  <a:cubicBezTo>
                    <a:pt x="16083" y="13048"/>
                    <a:pt x="16257" y="13258"/>
                    <a:pt x="16432" y="13460"/>
                  </a:cubicBezTo>
                  <a:cubicBezTo>
                    <a:pt x="16643" y="13655"/>
                    <a:pt x="16844" y="13750"/>
                    <a:pt x="17058" y="13750"/>
                  </a:cubicBezTo>
                  <a:cubicBezTo>
                    <a:pt x="17228" y="13750"/>
                    <a:pt x="17405" y="13690"/>
                    <a:pt x="17600" y="13572"/>
                  </a:cubicBezTo>
                  <a:cubicBezTo>
                    <a:pt x="18180" y="13258"/>
                    <a:pt x="19257" y="11943"/>
                    <a:pt x="19460" y="11335"/>
                  </a:cubicBezTo>
                  <a:cubicBezTo>
                    <a:pt x="19488" y="11300"/>
                    <a:pt x="19488" y="11272"/>
                    <a:pt x="19488" y="11244"/>
                  </a:cubicBezTo>
                  <a:cubicBezTo>
                    <a:pt x="19873" y="9762"/>
                    <a:pt x="19928" y="8216"/>
                    <a:pt x="19873" y="6699"/>
                  </a:cubicBezTo>
                  <a:cubicBezTo>
                    <a:pt x="19838" y="6174"/>
                    <a:pt x="19579" y="5769"/>
                    <a:pt x="19201" y="5447"/>
                  </a:cubicBezTo>
                  <a:cubicBezTo>
                    <a:pt x="19026" y="5300"/>
                    <a:pt x="18852" y="5182"/>
                    <a:pt x="18677" y="5070"/>
                  </a:cubicBezTo>
                  <a:cubicBezTo>
                    <a:pt x="18180" y="4776"/>
                    <a:pt x="17775" y="4370"/>
                    <a:pt x="17453" y="3930"/>
                  </a:cubicBezTo>
                  <a:cubicBezTo>
                    <a:pt x="17215" y="3643"/>
                    <a:pt x="17013" y="3377"/>
                    <a:pt x="16782" y="3119"/>
                  </a:cubicBezTo>
                  <a:cubicBezTo>
                    <a:pt x="16635" y="2944"/>
                    <a:pt x="16460" y="2769"/>
                    <a:pt x="16313" y="2594"/>
                  </a:cubicBezTo>
                  <a:cubicBezTo>
                    <a:pt x="16229" y="2559"/>
                    <a:pt x="16167" y="2503"/>
                    <a:pt x="16111" y="2448"/>
                  </a:cubicBezTo>
                  <a:cubicBezTo>
                    <a:pt x="16083" y="2420"/>
                    <a:pt x="16055" y="2385"/>
                    <a:pt x="16027" y="2357"/>
                  </a:cubicBezTo>
                  <a:cubicBezTo>
                    <a:pt x="15817" y="2210"/>
                    <a:pt x="15642" y="2098"/>
                    <a:pt x="15439" y="1979"/>
                  </a:cubicBezTo>
                  <a:cubicBezTo>
                    <a:pt x="14537" y="1455"/>
                    <a:pt x="13544" y="1196"/>
                    <a:pt x="12586" y="902"/>
                  </a:cubicBezTo>
                  <a:cubicBezTo>
                    <a:pt x="12321" y="811"/>
                    <a:pt x="12090" y="755"/>
                    <a:pt x="11915" y="525"/>
                  </a:cubicBezTo>
                  <a:cubicBezTo>
                    <a:pt x="11859" y="462"/>
                    <a:pt x="11768" y="462"/>
                    <a:pt x="11740" y="406"/>
                  </a:cubicBezTo>
                  <a:cubicBezTo>
                    <a:pt x="11538" y="497"/>
                    <a:pt x="11335" y="581"/>
                    <a:pt x="11132" y="671"/>
                  </a:cubicBezTo>
                  <a:cubicBezTo>
                    <a:pt x="11041" y="462"/>
                    <a:pt x="10985" y="287"/>
                    <a:pt x="10922" y="147"/>
                  </a:cubicBezTo>
                  <a:cubicBezTo>
                    <a:pt x="10636" y="147"/>
                    <a:pt x="10573" y="406"/>
                    <a:pt x="10433" y="525"/>
                  </a:cubicBezTo>
                  <a:cubicBezTo>
                    <a:pt x="10370" y="553"/>
                    <a:pt x="10342" y="581"/>
                    <a:pt x="10286" y="609"/>
                  </a:cubicBezTo>
                  <a:lnTo>
                    <a:pt x="10195" y="609"/>
                  </a:lnTo>
                  <a:cubicBezTo>
                    <a:pt x="10083" y="609"/>
                    <a:pt x="9936" y="525"/>
                    <a:pt x="9873" y="322"/>
                  </a:cubicBezTo>
                  <a:cubicBezTo>
                    <a:pt x="9845" y="203"/>
                    <a:pt x="9873" y="56"/>
                    <a:pt x="9671"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79"/>
            <p:cNvSpPr/>
            <p:nvPr/>
          </p:nvSpPr>
          <p:spPr>
            <a:xfrm>
              <a:off x="7371880" y="1368389"/>
              <a:ext cx="395095" cy="302733"/>
            </a:xfrm>
            <a:custGeom>
              <a:rect b="b" l="l" r="r" t="t"/>
              <a:pathLst>
                <a:path extrusionOk="0" h="13304" w="17363">
                  <a:moveTo>
                    <a:pt x="5098" y="1619"/>
                  </a:moveTo>
                  <a:lnTo>
                    <a:pt x="5098" y="1619"/>
                  </a:lnTo>
                  <a:cubicBezTo>
                    <a:pt x="5042" y="1682"/>
                    <a:pt x="4979" y="1710"/>
                    <a:pt x="4923" y="1766"/>
                  </a:cubicBezTo>
                  <a:cubicBezTo>
                    <a:pt x="4951" y="1738"/>
                    <a:pt x="4951" y="1710"/>
                    <a:pt x="4951" y="1682"/>
                  </a:cubicBezTo>
                  <a:cubicBezTo>
                    <a:pt x="4979" y="1647"/>
                    <a:pt x="5042" y="1647"/>
                    <a:pt x="5098" y="1619"/>
                  </a:cubicBezTo>
                  <a:close/>
                  <a:moveTo>
                    <a:pt x="5769" y="1444"/>
                  </a:moveTo>
                  <a:cubicBezTo>
                    <a:pt x="5769" y="1472"/>
                    <a:pt x="5797" y="1535"/>
                    <a:pt x="5825" y="1563"/>
                  </a:cubicBezTo>
                  <a:cubicBezTo>
                    <a:pt x="5910" y="1657"/>
                    <a:pt x="6012" y="1720"/>
                    <a:pt x="6121" y="1767"/>
                  </a:cubicBezTo>
                  <a:lnTo>
                    <a:pt x="6121" y="1767"/>
                  </a:lnTo>
                  <a:cubicBezTo>
                    <a:pt x="6063" y="1754"/>
                    <a:pt x="6002" y="1749"/>
                    <a:pt x="5940" y="1749"/>
                  </a:cubicBezTo>
                  <a:cubicBezTo>
                    <a:pt x="5873" y="1749"/>
                    <a:pt x="5805" y="1755"/>
                    <a:pt x="5741" y="1766"/>
                  </a:cubicBezTo>
                  <a:cubicBezTo>
                    <a:pt x="5678" y="1794"/>
                    <a:pt x="5650" y="1794"/>
                    <a:pt x="5622" y="1794"/>
                  </a:cubicBezTo>
                  <a:cubicBezTo>
                    <a:pt x="5622" y="1682"/>
                    <a:pt x="5538" y="1563"/>
                    <a:pt x="5447" y="1535"/>
                  </a:cubicBezTo>
                  <a:cubicBezTo>
                    <a:pt x="5566" y="1507"/>
                    <a:pt x="5650" y="1472"/>
                    <a:pt x="5769" y="1444"/>
                  </a:cubicBezTo>
                  <a:close/>
                  <a:moveTo>
                    <a:pt x="3091" y="2059"/>
                  </a:moveTo>
                  <a:lnTo>
                    <a:pt x="3091" y="2059"/>
                  </a:lnTo>
                  <a:cubicBezTo>
                    <a:pt x="2916" y="2206"/>
                    <a:pt x="2741" y="2346"/>
                    <a:pt x="2595" y="2493"/>
                  </a:cubicBezTo>
                  <a:cubicBezTo>
                    <a:pt x="2567" y="2521"/>
                    <a:pt x="2504" y="2556"/>
                    <a:pt x="2476" y="2584"/>
                  </a:cubicBezTo>
                  <a:lnTo>
                    <a:pt x="2504" y="2556"/>
                  </a:lnTo>
                  <a:cubicBezTo>
                    <a:pt x="2567" y="2493"/>
                    <a:pt x="2622" y="2437"/>
                    <a:pt x="2650" y="2409"/>
                  </a:cubicBezTo>
                  <a:cubicBezTo>
                    <a:pt x="2741" y="2318"/>
                    <a:pt x="2853" y="2234"/>
                    <a:pt x="2944" y="2143"/>
                  </a:cubicBezTo>
                  <a:cubicBezTo>
                    <a:pt x="2972" y="2115"/>
                    <a:pt x="3028" y="2087"/>
                    <a:pt x="3091" y="2059"/>
                  </a:cubicBezTo>
                  <a:close/>
                  <a:moveTo>
                    <a:pt x="5620" y="2447"/>
                  </a:moveTo>
                  <a:cubicBezTo>
                    <a:pt x="5763" y="2447"/>
                    <a:pt x="5817" y="2633"/>
                    <a:pt x="5769" y="2759"/>
                  </a:cubicBezTo>
                  <a:cubicBezTo>
                    <a:pt x="5678" y="3017"/>
                    <a:pt x="5594" y="3220"/>
                    <a:pt x="5329" y="3367"/>
                  </a:cubicBezTo>
                  <a:cubicBezTo>
                    <a:pt x="5227" y="3419"/>
                    <a:pt x="5125" y="3443"/>
                    <a:pt x="5022" y="3443"/>
                  </a:cubicBezTo>
                  <a:cubicBezTo>
                    <a:pt x="4892" y="3443"/>
                    <a:pt x="4762" y="3405"/>
                    <a:pt x="4629" y="3339"/>
                  </a:cubicBezTo>
                  <a:cubicBezTo>
                    <a:pt x="4545" y="3311"/>
                    <a:pt x="4517" y="3136"/>
                    <a:pt x="4601" y="3080"/>
                  </a:cubicBezTo>
                  <a:cubicBezTo>
                    <a:pt x="4629" y="3045"/>
                    <a:pt x="4692" y="3017"/>
                    <a:pt x="4720" y="3017"/>
                  </a:cubicBezTo>
                  <a:cubicBezTo>
                    <a:pt x="4720" y="2989"/>
                    <a:pt x="4748" y="2989"/>
                    <a:pt x="4748" y="2961"/>
                  </a:cubicBezTo>
                  <a:cubicBezTo>
                    <a:pt x="5014" y="2787"/>
                    <a:pt x="5245" y="2584"/>
                    <a:pt x="5538" y="2465"/>
                  </a:cubicBezTo>
                  <a:cubicBezTo>
                    <a:pt x="5568" y="2453"/>
                    <a:pt x="5595" y="2447"/>
                    <a:pt x="5620" y="2447"/>
                  </a:cubicBezTo>
                  <a:close/>
                  <a:moveTo>
                    <a:pt x="3902" y="3779"/>
                  </a:moveTo>
                  <a:cubicBezTo>
                    <a:pt x="3902" y="3919"/>
                    <a:pt x="3965" y="4066"/>
                    <a:pt x="4077" y="4185"/>
                  </a:cubicBezTo>
                  <a:lnTo>
                    <a:pt x="4077" y="4332"/>
                  </a:lnTo>
                  <a:cubicBezTo>
                    <a:pt x="4021" y="4241"/>
                    <a:pt x="3930" y="4157"/>
                    <a:pt x="3846" y="4157"/>
                  </a:cubicBezTo>
                  <a:cubicBezTo>
                    <a:pt x="3755" y="4038"/>
                    <a:pt x="3643" y="3919"/>
                    <a:pt x="3552" y="3807"/>
                  </a:cubicBezTo>
                  <a:lnTo>
                    <a:pt x="3552" y="3807"/>
                  </a:lnTo>
                  <a:cubicBezTo>
                    <a:pt x="3615" y="3835"/>
                    <a:pt x="3671" y="3835"/>
                    <a:pt x="3727" y="3835"/>
                  </a:cubicBezTo>
                  <a:cubicBezTo>
                    <a:pt x="3790" y="3835"/>
                    <a:pt x="3846" y="3807"/>
                    <a:pt x="3902" y="3779"/>
                  </a:cubicBezTo>
                  <a:close/>
                  <a:moveTo>
                    <a:pt x="11915" y="4269"/>
                  </a:moveTo>
                  <a:cubicBezTo>
                    <a:pt x="11971" y="4304"/>
                    <a:pt x="12062" y="4332"/>
                    <a:pt x="12118" y="4360"/>
                  </a:cubicBezTo>
                  <a:cubicBezTo>
                    <a:pt x="12181" y="4444"/>
                    <a:pt x="12265" y="4535"/>
                    <a:pt x="12321" y="4619"/>
                  </a:cubicBezTo>
                  <a:cubicBezTo>
                    <a:pt x="12209" y="4507"/>
                    <a:pt x="12062" y="4416"/>
                    <a:pt x="11915" y="4304"/>
                  </a:cubicBezTo>
                  <a:lnTo>
                    <a:pt x="11915" y="4269"/>
                  </a:lnTo>
                  <a:close/>
                  <a:moveTo>
                    <a:pt x="8019" y="1"/>
                  </a:moveTo>
                  <a:cubicBezTo>
                    <a:pt x="7910" y="1"/>
                    <a:pt x="7799" y="7"/>
                    <a:pt x="7692" y="18"/>
                  </a:cubicBezTo>
                  <a:cubicBezTo>
                    <a:pt x="7692" y="18"/>
                    <a:pt x="7664" y="46"/>
                    <a:pt x="7636" y="46"/>
                  </a:cubicBezTo>
                  <a:lnTo>
                    <a:pt x="7286" y="46"/>
                  </a:lnTo>
                  <a:cubicBezTo>
                    <a:pt x="7049" y="73"/>
                    <a:pt x="6874" y="248"/>
                    <a:pt x="6846" y="458"/>
                  </a:cubicBezTo>
                  <a:cubicBezTo>
                    <a:pt x="6818" y="486"/>
                    <a:pt x="6818" y="486"/>
                    <a:pt x="6790" y="486"/>
                  </a:cubicBezTo>
                  <a:cubicBezTo>
                    <a:pt x="6727" y="514"/>
                    <a:pt x="6643" y="542"/>
                    <a:pt x="6552" y="598"/>
                  </a:cubicBezTo>
                  <a:cubicBezTo>
                    <a:pt x="6524" y="598"/>
                    <a:pt x="6496" y="598"/>
                    <a:pt x="6468" y="633"/>
                  </a:cubicBezTo>
                  <a:cubicBezTo>
                    <a:pt x="6413" y="618"/>
                    <a:pt x="6359" y="610"/>
                    <a:pt x="6307" y="610"/>
                  </a:cubicBezTo>
                  <a:cubicBezTo>
                    <a:pt x="6142" y="610"/>
                    <a:pt x="6001" y="688"/>
                    <a:pt x="5916" y="864"/>
                  </a:cubicBezTo>
                  <a:cubicBezTo>
                    <a:pt x="5916" y="892"/>
                    <a:pt x="5888" y="892"/>
                    <a:pt x="5888" y="892"/>
                  </a:cubicBezTo>
                  <a:cubicBezTo>
                    <a:pt x="5790" y="892"/>
                    <a:pt x="5680" y="879"/>
                    <a:pt x="5565" y="879"/>
                  </a:cubicBezTo>
                  <a:cubicBezTo>
                    <a:pt x="5508" y="879"/>
                    <a:pt x="5450" y="882"/>
                    <a:pt x="5391" y="892"/>
                  </a:cubicBezTo>
                  <a:cubicBezTo>
                    <a:pt x="5154" y="920"/>
                    <a:pt x="4951" y="982"/>
                    <a:pt x="4748" y="1038"/>
                  </a:cubicBezTo>
                  <a:cubicBezTo>
                    <a:pt x="4629" y="1094"/>
                    <a:pt x="4545" y="1122"/>
                    <a:pt x="4427" y="1157"/>
                  </a:cubicBezTo>
                  <a:cubicBezTo>
                    <a:pt x="4315" y="1157"/>
                    <a:pt x="4196" y="1185"/>
                    <a:pt x="4077" y="1297"/>
                  </a:cubicBezTo>
                  <a:cubicBezTo>
                    <a:pt x="4049" y="1332"/>
                    <a:pt x="4021" y="1360"/>
                    <a:pt x="3993" y="1388"/>
                  </a:cubicBezTo>
                  <a:cubicBezTo>
                    <a:pt x="3874" y="1472"/>
                    <a:pt x="3727" y="1535"/>
                    <a:pt x="3615" y="1647"/>
                  </a:cubicBezTo>
                  <a:cubicBezTo>
                    <a:pt x="3552" y="1647"/>
                    <a:pt x="3525" y="1682"/>
                    <a:pt x="3497" y="1710"/>
                  </a:cubicBezTo>
                  <a:cubicBezTo>
                    <a:pt x="3525" y="1591"/>
                    <a:pt x="3497" y="1472"/>
                    <a:pt x="3406" y="1388"/>
                  </a:cubicBezTo>
                  <a:cubicBezTo>
                    <a:pt x="3283" y="1274"/>
                    <a:pt x="3156" y="1226"/>
                    <a:pt x="3028" y="1226"/>
                  </a:cubicBezTo>
                  <a:cubicBezTo>
                    <a:pt x="2828" y="1226"/>
                    <a:pt x="2627" y="1344"/>
                    <a:pt x="2448" y="1507"/>
                  </a:cubicBezTo>
                  <a:cubicBezTo>
                    <a:pt x="2329" y="1591"/>
                    <a:pt x="2245" y="1682"/>
                    <a:pt x="2154" y="1766"/>
                  </a:cubicBezTo>
                  <a:cubicBezTo>
                    <a:pt x="2098" y="1822"/>
                    <a:pt x="2070" y="1885"/>
                    <a:pt x="2007" y="1940"/>
                  </a:cubicBezTo>
                  <a:cubicBezTo>
                    <a:pt x="1979" y="1968"/>
                    <a:pt x="1951" y="1996"/>
                    <a:pt x="1923" y="2031"/>
                  </a:cubicBezTo>
                  <a:cubicBezTo>
                    <a:pt x="1832" y="2087"/>
                    <a:pt x="1748" y="2143"/>
                    <a:pt x="1693" y="2234"/>
                  </a:cubicBezTo>
                  <a:cubicBezTo>
                    <a:pt x="1574" y="2346"/>
                    <a:pt x="1574" y="2493"/>
                    <a:pt x="1602" y="2612"/>
                  </a:cubicBezTo>
                  <a:cubicBezTo>
                    <a:pt x="1602" y="2612"/>
                    <a:pt x="1574" y="2612"/>
                    <a:pt x="1574" y="2640"/>
                  </a:cubicBezTo>
                  <a:cubicBezTo>
                    <a:pt x="1546" y="2731"/>
                    <a:pt x="1546" y="2905"/>
                    <a:pt x="1483" y="2989"/>
                  </a:cubicBezTo>
                  <a:cubicBezTo>
                    <a:pt x="1427" y="3045"/>
                    <a:pt x="1343" y="3080"/>
                    <a:pt x="1280" y="3136"/>
                  </a:cubicBezTo>
                  <a:cubicBezTo>
                    <a:pt x="1133" y="3255"/>
                    <a:pt x="1077" y="3367"/>
                    <a:pt x="1077" y="3542"/>
                  </a:cubicBezTo>
                  <a:cubicBezTo>
                    <a:pt x="1077" y="3661"/>
                    <a:pt x="1133" y="3779"/>
                    <a:pt x="1224" y="3835"/>
                  </a:cubicBezTo>
                  <a:cubicBezTo>
                    <a:pt x="1133" y="3954"/>
                    <a:pt x="1049" y="4066"/>
                    <a:pt x="958" y="4185"/>
                  </a:cubicBezTo>
                  <a:cubicBezTo>
                    <a:pt x="875" y="4316"/>
                    <a:pt x="998" y="4478"/>
                    <a:pt x="1128" y="4478"/>
                  </a:cubicBezTo>
                  <a:cubicBezTo>
                    <a:pt x="1171" y="4478"/>
                    <a:pt x="1215" y="4460"/>
                    <a:pt x="1252" y="4416"/>
                  </a:cubicBezTo>
                  <a:cubicBezTo>
                    <a:pt x="1371" y="4269"/>
                    <a:pt x="1455" y="4157"/>
                    <a:pt x="1574" y="4038"/>
                  </a:cubicBezTo>
                  <a:cubicBezTo>
                    <a:pt x="1715" y="4118"/>
                    <a:pt x="1884" y="4163"/>
                    <a:pt x="2047" y="4163"/>
                  </a:cubicBezTo>
                  <a:cubicBezTo>
                    <a:pt x="2181" y="4163"/>
                    <a:pt x="2312" y="4133"/>
                    <a:pt x="2420" y="4066"/>
                  </a:cubicBezTo>
                  <a:cubicBezTo>
                    <a:pt x="2532" y="3982"/>
                    <a:pt x="2650" y="3835"/>
                    <a:pt x="2769" y="3717"/>
                  </a:cubicBezTo>
                  <a:cubicBezTo>
                    <a:pt x="2916" y="3605"/>
                    <a:pt x="3056" y="3486"/>
                    <a:pt x="3203" y="3339"/>
                  </a:cubicBezTo>
                  <a:cubicBezTo>
                    <a:pt x="3266" y="3311"/>
                    <a:pt x="3294" y="3283"/>
                    <a:pt x="3350" y="3220"/>
                  </a:cubicBezTo>
                  <a:cubicBezTo>
                    <a:pt x="3406" y="3192"/>
                    <a:pt x="3497" y="3164"/>
                    <a:pt x="3552" y="3136"/>
                  </a:cubicBezTo>
                  <a:lnTo>
                    <a:pt x="3552" y="3136"/>
                  </a:lnTo>
                  <a:cubicBezTo>
                    <a:pt x="3525" y="3164"/>
                    <a:pt x="3497" y="3220"/>
                    <a:pt x="3497" y="3255"/>
                  </a:cubicBezTo>
                  <a:cubicBezTo>
                    <a:pt x="3441" y="3395"/>
                    <a:pt x="3406" y="3514"/>
                    <a:pt x="3441" y="3661"/>
                  </a:cubicBezTo>
                  <a:cubicBezTo>
                    <a:pt x="3441" y="3717"/>
                    <a:pt x="3469" y="3744"/>
                    <a:pt x="3497" y="3779"/>
                  </a:cubicBezTo>
                  <a:cubicBezTo>
                    <a:pt x="3469" y="3779"/>
                    <a:pt x="3406" y="3807"/>
                    <a:pt x="3406" y="3835"/>
                  </a:cubicBezTo>
                  <a:cubicBezTo>
                    <a:pt x="3441" y="4066"/>
                    <a:pt x="3378" y="4304"/>
                    <a:pt x="3441" y="4535"/>
                  </a:cubicBezTo>
                  <a:cubicBezTo>
                    <a:pt x="3406" y="4479"/>
                    <a:pt x="3378" y="4444"/>
                    <a:pt x="3322" y="4388"/>
                  </a:cubicBezTo>
                  <a:cubicBezTo>
                    <a:pt x="3176" y="4214"/>
                    <a:pt x="2989" y="4149"/>
                    <a:pt x="2787" y="4149"/>
                  </a:cubicBezTo>
                  <a:cubicBezTo>
                    <a:pt x="2582" y="4149"/>
                    <a:pt x="2362" y="4216"/>
                    <a:pt x="2154" y="4304"/>
                  </a:cubicBezTo>
                  <a:cubicBezTo>
                    <a:pt x="1776" y="4479"/>
                    <a:pt x="1518" y="4737"/>
                    <a:pt x="1280" y="5059"/>
                  </a:cubicBezTo>
                  <a:cubicBezTo>
                    <a:pt x="1168" y="5206"/>
                    <a:pt x="1049" y="5353"/>
                    <a:pt x="958" y="5493"/>
                  </a:cubicBezTo>
                  <a:cubicBezTo>
                    <a:pt x="874" y="5639"/>
                    <a:pt x="783" y="5786"/>
                    <a:pt x="728" y="5933"/>
                  </a:cubicBezTo>
                  <a:cubicBezTo>
                    <a:pt x="700" y="5961"/>
                    <a:pt x="700" y="5989"/>
                    <a:pt x="672" y="5989"/>
                  </a:cubicBezTo>
                  <a:cubicBezTo>
                    <a:pt x="672" y="5989"/>
                    <a:pt x="672" y="6011"/>
                    <a:pt x="652" y="6016"/>
                  </a:cubicBezTo>
                  <a:lnTo>
                    <a:pt x="652" y="6016"/>
                  </a:lnTo>
                  <a:cubicBezTo>
                    <a:pt x="659" y="6010"/>
                    <a:pt x="663" y="6006"/>
                    <a:pt x="662" y="6006"/>
                  </a:cubicBezTo>
                  <a:lnTo>
                    <a:pt x="662" y="6006"/>
                  </a:lnTo>
                  <a:cubicBezTo>
                    <a:pt x="661" y="6006"/>
                    <a:pt x="655" y="6009"/>
                    <a:pt x="644" y="6017"/>
                  </a:cubicBezTo>
                  <a:cubicBezTo>
                    <a:pt x="647" y="6017"/>
                    <a:pt x="649" y="6017"/>
                    <a:pt x="652" y="6016"/>
                  </a:cubicBezTo>
                  <a:lnTo>
                    <a:pt x="652" y="6016"/>
                  </a:lnTo>
                  <a:cubicBezTo>
                    <a:pt x="621" y="6042"/>
                    <a:pt x="534" y="6111"/>
                    <a:pt x="545" y="6111"/>
                  </a:cubicBezTo>
                  <a:cubicBezTo>
                    <a:pt x="546" y="6111"/>
                    <a:pt x="549" y="6110"/>
                    <a:pt x="553" y="6108"/>
                  </a:cubicBezTo>
                  <a:lnTo>
                    <a:pt x="553" y="6108"/>
                  </a:lnTo>
                  <a:cubicBezTo>
                    <a:pt x="525" y="6136"/>
                    <a:pt x="497" y="6164"/>
                    <a:pt x="434" y="6192"/>
                  </a:cubicBezTo>
                  <a:cubicBezTo>
                    <a:pt x="350" y="6311"/>
                    <a:pt x="322" y="6430"/>
                    <a:pt x="322" y="6576"/>
                  </a:cubicBezTo>
                  <a:lnTo>
                    <a:pt x="322" y="6632"/>
                  </a:lnTo>
                  <a:cubicBezTo>
                    <a:pt x="322" y="6660"/>
                    <a:pt x="294" y="6688"/>
                    <a:pt x="294" y="6688"/>
                  </a:cubicBezTo>
                  <a:cubicBezTo>
                    <a:pt x="231" y="7010"/>
                    <a:pt x="231" y="7360"/>
                    <a:pt x="378" y="7653"/>
                  </a:cubicBezTo>
                  <a:cubicBezTo>
                    <a:pt x="469" y="7828"/>
                    <a:pt x="609" y="7940"/>
                    <a:pt x="783" y="8003"/>
                  </a:cubicBezTo>
                  <a:cubicBezTo>
                    <a:pt x="835" y="8015"/>
                    <a:pt x="883" y="8021"/>
                    <a:pt x="927" y="8021"/>
                  </a:cubicBezTo>
                  <a:cubicBezTo>
                    <a:pt x="1088" y="8021"/>
                    <a:pt x="1212" y="7949"/>
                    <a:pt x="1371" y="7856"/>
                  </a:cubicBezTo>
                  <a:cubicBezTo>
                    <a:pt x="1546" y="7709"/>
                    <a:pt x="1804" y="7709"/>
                    <a:pt x="2007" y="7653"/>
                  </a:cubicBezTo>
                  <a:cubicBezTo>
                    <a:pt x="2042" y="7625"/>
                    <a:pt x="2098" y="7625"/>
                    <a:pt x="2126" y="7590"/>
                  </a:cubicBezTo>
                  <a:cubicBezTo>
                    <a:pt x="2151" y="7593"/>
                    <a:pt x="2176" y="7594"/>
                    <a:pt x="2201" y="7594"/>
                  </a:cubicBezTo>
                  <a:cubicBezTo>
                    <a:pt x="2549" y="7594"/>
                    <a:pt x="2871" y="7370"/>
                    <a:pt x="3119" y="7129"/>
                  </a:cubicBezTo>
                  <a:cubicBezTo>
                    <a:pt x="3525" y="6807"/>
                    <a:pt x="3755" y="6227"/>
                    <a:pt x="3790" y="5758"/>
                  </a:cubicBezTo>
                  <a:cubicBezTo>
                    <a:pt x="3790" y="5555"/>
                    <a:pt x="3755" y="5381"/>
                    <a:pt x="3643" y="5262"/>
                  </a:cubicBezTo>
                  <a:cubicBezTo>
                    <a:pt x="3671" y="5178"/>
                    <a:pt x="3671" y="5115"/>
                    <a:pt x="3671" y="5031"/>
                  </a:cubicBezTo>
                  <a:cubicBezTo>
                    <a:pt x="3699" y="5059"/>
                    <a:pt x="3699" y="5087"/>
                    <a:pt x="3727" y="5087"/>
                  </a:cubicBezTo>
                  <a:cubicBezTo>
                    <a:pt x="3790" y="5115"/>
                    <a:pt x="3818" y="5143"/>
                    <a:pt x="3846" y="5143"/>
                  </a:cubicBezTo>
                  <a:cubicBezTo>
                    <a:pt x="3846" y="5234"/>
                    <a:pt x="3874" y="5318"/>
                    <a:pt x="3874" y="5409"/>
                  </a:cubicBezTo>
                  <a:cubicBezTo>
                    <a:pt x="3874" y="5667"/>
                    <a:pt x="3846" y="5961"/>
                    <a:pt x="3755" y="6227"/>
                  </a:cubicBezTo>
                  <a:cubicBezTo>
                    <a:pt x="3704" y="6304"/>
                    <a:pt x="3823" y="6433"/>
                    <a:pt x="3907" y="6433"/>
                  </a:cubicBezTo>
                  <a:cubicBezTo>
                    <a:pt x="3915" y="6433"/>
                    <a:pt x="3923" y="6432"/>
                    <a:pt x="3930" y="6430"/>
                  </a:cubicBezTo>
                  <a:cubicBezTo>
                    <a:pt x="4427" y="6227"/>
                    <a:pt x="4454" y="5667"/>
                    <a:pt x="4371" y="5178"/>
                  </a:cubicBezTo>
                  <a:lnTo>
                    <a:pt x="4371" y="5178"/>
                  </a:lnTo>
                  <a:cubicBezTo>
                    <a:pt x="4399" y="5234"/>
                    <a:pt x="4454" y="5262"/>
                    <a:pt x="4517" y="5290"/>
                  </a:cubicBezTo>
                  <a:lnTo>
                    <a:pt x="4517" y="5381"/>
                  </a:lnTo>
                  <a:cubicBezTo>
                    <a:pt x="4517" y="5493"/>
                    <a:pt x="4573" y="5583"/>
                    <a:pt x="4664" y="5639"/>
                  </a:cubicBezTo>
                  <a:cubicBezTo>
                    <a:pt x="4685" y="5729"/>
                    <a:pt x="4774" y="5818"/>
                    <a:pt x="4876" y="5818"/>
                  </a:cubicBezTo>
                  <a:cubicBezTo>
                    <a:pt x="4909" y="5818"/>
                    <a:pt x="4944" y="5809"/>
                    <a:pt x="4979" y="5786"/>
                  </a:cubicBezTo>
                  <a:cubicBezTo>
                    <a:pt x="5154" y="5639"/>
                    <a:pt x="5363" y="5528"/>
                    <a:pt x="5538" y="5381"/>
                  </a:cubicBezTo>
                  <a:cubicBezTo>
                    <a:pt x="5566" y="5353"/>
                    <a:pt x="5594" y="5353"/>
                    <a:pt x="5650" y="5318"/>
                  </a:cubicBezTo>
                  <a:cubicBezTo>
                    <a:pt x="5762" y="5400"/>
                    <a:pt x="5887" y="5434"/>
                    <a:pt x="6016" y="5434"/>
                  </a:cubicBezTo>
                  <a:cubicBezTo>
                    <a:pt x="6393" y="5434"/>
                    <a:pt x="6802" y="5138"/>
                    <a:pt x="7021" y="4856"/>
                  </a:cubicBezTo>
                  <a:cubicBezTo>
                    <a:pt x="7370" y="4416"/>
                    <a:pt x="7461" y="3835"/>
                    <a:pt x="7223" y="3311"/>
                  </a:cubicBezTo>
                  <a:cubicBezTo>
                    <a:pt x="7140" y="3136"/>
                    <a:pt x="6993" y="2989"/>
                    <a:pt x="6818" y="2905"/>
                  </a:cubicBezTo>
                  <a:cubicBezTo>
                    <a:pt x="6790" y="2668"/>
                    <a:pt x="6699" y="2465"/>
                    <a:pt x="6496" y="2290"/>
                  </a:cubicBezTo>
                  <a:lnTo>
                    <a:pt x="6496" y="2234"/>
                  </a:lnTo>
                  <a:cubicBezTo>
                    <a:pt x="6496" y="2254"/>
                    <a:pt x="6496" y="2263"/>
                    <a:pt x="6497" y="2263"/>
                  </a:cubicBezTo>
                  <a:cubicBezTo>
                    <a:pt x="6500" y="2263"/>
                    <a:pt x="6506" y="2230"/>
                    <a:pt x="6524" y="2171"/>
                  </a:cubicBezTo>
                  <a:cubicBezTo>
                    <a:pt x="6524" y="2115"/>
                    <a:pt x="6496" y="2059"/>
                    <a:pt x="6468" y="1996"/>
                  </a:cubicBezTo>
                  <a:cubicBezTo>
                    <a:pt x="6440" y="1940"/>
                    <a:pt x="6349" y="1885"/>
                    <a:pt x="6266" y="1822"/>
                  </a:cubicBezTo>
                  <a:cubicBezTo>
                    <a:pt x="6263" y="1820"/>
                    <a:pt x="6260" y="1818"/>
                    <a:pt x="6257" y="1817"/>
                  </a:cubicBezTo>
                  <a:lnTo>
                    <a:pt x="6257" y="1817"/>
                  </a:lnTo>
                  <a:cubicBezTo>
                    <a:pt x="6456" y="1879"/>
                    <a:pt x="6668" y="1907"/>
                    <a:pt x="6846" y="1968"/>
                  </a:cubicBezTo>
                  <a:cubicBezTo>
                    <a:pt x="6874" y="1996"/>
                    <a:pt x="6874" y="1996"/>
                    <a:pt x="6902" y="1996"/>
                  </a:cubicBezTo>
                  <a:lnTo>
                    <a:pt x="6902" y="2059"/>
                  </a:lnTo>
                  <a:cubicBezTo>
                    <a:pt x="6993" y="2262"/>
                    <a:pt x="7140" y="2409"/>
                    <a:pt x="7223" y="2584"/>
                  </a:cubicBezTo>
                  <a:cubicBezTo>
                    <a:pt x="7314" y="2759"/>
                    <a:pt x="7398" y="2961"/>
                    <a:pt x="7517" y="3108"/>
                  </a:cubicBezTo>
                  <a:cubicBezTo>
                    <a:pt x="7573" y="3192"/>
                    <a:pt x="7636" y="3283"/>
                    <a:pt x="7720" y="3367"/>
                  </a:cubicBezTo>
                  <a:cubicBezTo>
                    <a:pt x="7720" y="3486"/>
                    <a:pt x="7692" y="3605"/>
                    <a:pt x="7720" y="3717"/>
                  </a:cubicBezTo>
                  <a:cubicBezTo>
                    <a:pt x="7748" y="4157"/>
                    <a:pt x="7867" y="4765"/>
                    <a:pt x="8419" y="4765"/>
                  </a:cubicBezTo>
                  <a:cubicBezTo>
                    <a:pt x="8538" y="4765"/>
                    <a:pt x="8650" y="4737"/>
                    <a:pt x="8741" y="4681"/>
                  </a:cubicBezTo>
                  <a:cubicBezTo>
                    <a:pt x="8888" y="4681"/>
                    <a:pt x="9034" y="4653"/>
                    <a:pt x="9090" y="4507"/>
                  </a:cubicBezTo>
                  <a:cubicBezTo>
                    <a:pt x="9209" y="4241"/>
                    <a:pt x="9209" y="4010"/>
                    <a:pt x="9209" y="3744"/>
                  </a:cubicBezTo>
                  <a:cubicBezTo>
                    <a:pt x="9237" y="3744"/>
                    <a:pt x="9237" y="3779"/>
                    <a:pt x="9237" y="3807"/>
                  </a:cubicBezTo>
                  <a:cubicBezTo>
                    <a:pt x="9237" y="3863"/>
                    <a:pt x="9265" y="3919"/>
                    <a:pt x="9265" y="3982"/>
                  </a:cubicBezTo>
                  <a:cubicBezTo>
                    <a:pt x="9293" y="4241"/>
                    <a:pt x="9349" y="4507"/>
                    <a:pt x="9412" y="4765"/>
                  </a:cubicBezTo>
                  <a:cubicBezTo>
                    <a:pt x="9468" y="5003"/>
                    <a:pt x="9468" y="5234"/>
                    <a:pt x="9440" y="5465"/>
                  </a:cubicBezTo>
                  <a:cubicBezTo>
                    <a:pt x="9412" y="5639"/>
                    <a:pt x="9440" y="5877"/>
                    <a:pt x="9321" y="6017"/>
                  </a:cubicBezTo>
                  <a:cubicBezTo>
                    <a:pt x="9174" y="6227"/>
                    <a:pt x="9034" y="6402"/>
                    <a:pt x="8944" y="6604"/>
                  </a:cubicBezTo>
                  <a:cubicBezTo>
                    <a:pt x="8825" y="6863"/>
                    <a:pt x="8713" y="7101"/>
                    <a:pt x="8594" y="7360"/>
                  </a:cubicBezTo>
                  <a:cubicBezTo>
                    <a:pt x="8510" y="7625"/>
                    <a:pt x="8447" y="7856"/>
                    <a:pt x="8391" y="8115"/>
                  </a:cubicBezTo>
                  <a:cubicBezTo>
                    <a:pt x="8363" y="8290"/>
                    <a:pt x="8300" y="8527"/>
                    <a:pt x="8272" y="8674"/>
                  </a:cubicBezTo>
                  <a:cubicBezTo>
                    <a:pt x="8272" y="8670"/>
                    <a:pt x="8271" y="8668"/>
                    <a:pt x="8270" y="8668"/>
                  </a:cubicBezTo>
                  <a:cubicBezTo>
                    <a:pt x="8259" y="8668"/>
                    <a:pt x="8216" y="8758"/>
                    <a:pt x="8216" y="8758"/>
                  </a:cubicBezTo>
                  <a:lnTo>
                    <a:pt x="8160" y="8814"/>
                  </a:lnTo>
                  <a:cubicBezTo>
                    <a:pt x="8125" y="8849"/>
                    <a:pt x="8125" y="8849"/>
                    <a:pt x="8160" y="8849"/>
                  </a:cubicBezTo>
                  <a:cubicBezTo>
                    <a:pt x="8098" y="8877"/>
                    <a:pt x="8070" y="8905"/>
                    <a:pt x="8014" y="8933"/>
                  </a:cubicBezTo>
                  <a:cubicBezTo>
                    <a:pt x="7776" y="9024"/>
                    <a:pt x="7573" y="9108"/>
                    <a:pt x="7398" y="9282"/>
                  </a:cubicBezTo>
                  <a:cubicBezTo>
                    <a:pt x="7286" y="9429"/>
                    <a:pt x="7140" y="9576"/>
                    <a:pt x="7021" y="9660"/>
                  </a:cubicBezTo>
                  <a:cubicBezTo>
                    <a:pt x="6790" y="9807"/>
                    <a:pt x="6615" y="9835"/>
                    <a:pt x="6377" y="9898"/>
                  </a:cubicBezTo>
                  <a:cubicBezTo>
                    <a:pt x="5853" y="10010"/>
                    <a:pt x="5391" y="10303"/>
                    <a:pt x="4951" y="10597"/>
                  </a:cubicBezTo>
                  <a:cubicBezTo>
                    <a:pt x="4720" y="10737"/>
                    <a:pt x="4489" y="10884"/>
                    <a:pt x="4280" y="11058"/>
                  </a:cubicBezTo>
                  <a:cubicBezTo>
                    <a:pt x="4140" y="11149"/>
                    <a:pt x="3965" y="11352"/>
                    <a:pt x="3818" y="11408"/>
                  </a:cubicBezTo>
                  <a:cubicBezTo>
                    <a:pt x="3543" y="11493"/>
                    <a:pt x="3267" y="11474"/>
                    <a:pt x="3021" y="11540"/>
                  </a:cubicBezTo>
                  <a:lnTo>
                    <a:pt x="3021" y="11540"/>
                  </a:lnTo>
                  <a:cubicBezTo>
                    <a:pt x="3980" y="10877"/>
                    <a:pt x="5048" y="10382"/>
                    <a:pt x="5888" y="9604"/>
                  </a:cubicBezTo>
                  <a:cubicBezTo>
                    <a:pt x="6028" y="9485"/>
                    <a:pt x="5916" y="9310"/>
                    <a:pt x="5797" y="9282"/>
                  </a:cubicBezTo>
                  <a:cubicBezTo>
                    <a:pt x="5916" y="9164"/>
                    <a:pt x="6063" y="9024"/>
                    <a:pt x="6175" y="8905"/>
                  </a:cubicBezTo>
                  <a:cubicBezTo>
                    <a:pt x="6496" y="8639"/>
                    <a:pt x="6790" y="8408"/>
                    <a:pt x="7112" y="8178"/>
                  </a:cubicBezTo>
                  <a:cubicBezTo>
                    <a:pt x="7461" y="7940"/>
                    <a:pt x="7748" y="7709"/>
                    <a:pt x="8042" y="7415"/>
                  </a:cubicBezTo>
                  <a:cubicBezTo>
                    <a:pt x="8171" y="7293"/>
                    <a:pt x="8073" y="7051"/>
                    <a:pt x="7910" y="7051"/>
                  </a:cubicBezTo>
                  <a:cubicBezTo>
                    <a:pt x="7887" y="7051"/>
                    <a:pt x="7863" y="7056"/>
                    <a:pt x="7839" y="7066"/>
                  </a:cubicBezTo>
                  <a:cubicBezTo>
                    <a:pt x="7461" y="7213"/>
                    <a:pt x="7168" y="7450"/>
                    <a:pt x="6846" y="7681"/>
                  </a:cubicBezTo>
                  <a:cubicBezTo>
                    <a:pt x="6496" y="7940"/>
                    <a:pt x="6175" y="8206"/>
                    <a:pt x="5888" y="8499"/>
                  </a:cubicBezTo>
                  <a:cubicBezTo>
                    <a:pt x="5566" y="8786"/>
                    <a:pt x="5273" y="9080"/>
                    <a:pt x="5014" y="9373"/>
                  </a:cubicBezTo>
                  <a:cubicBezTo>
                    <a:pt x="4867" y="9513"/>
                    <a:pt x="4720" y="9688"/>
                    <a:pt x="4573" y="9807"/>
                  </a:cubicBezTo>
                  <a:cubicBezTo>
                    <a:pt x="4545" y="9863"/>
                    <a:pt x="4489" y="9898"/>
                    <a:pt x="4454" y="9926"/>
                  </a:cubicBezTo>
                  <a:cubicBezTo>
                    <a:pt x="3874" y="10247"/>
                    <a:pt x="3322" y="10562"/>
                    <a:pt x="2769" y="10912"/>
                  </a:cubicBezTo>
                  <a:cubicBezTo>
                    <a:pt x="2329" y="11177"/>
                    <a:pt x="1895" y="11499"/>
                    <a:pt x="1427" y="11674"/>
                  </a:cubicBezTo>
                  <a:cubicBezTo>
                    <a:pt x="1168" y="11786"/>
                    <a:pt x="902" y="11905"/>
                    <a:pt x="644" y="12023"/>
                  </a:cubicBezTo>
                  <a:cubicBezTo>
                    <a:pt x="434" y="12079"/>
                    <a:pt x="231" y="12107"/>
                    <a:pt x="56" y="12254"/>
                  </a:cubicBezTo>
                  <a:cubicBezTo>
                    <a:pt x="0" y="12310"/>
                    <a:pt x="0" y="12401"/>
                    <a:pt x="28" y="12457"/>
                  </a:cubicBezTo>
                  <a:cubicBezTo>
                    <a:pt x="56" y="12520"/>
                    <a:pt x="84" y="12548"/>
                    <a:pt x="147" y="12548"/>
                  </a:cubicBezTo>
                  <a:cubicBezTo>
                    <a:pt x="157" y="12557"/>
                    <a:pt x="166" y="12560"/>
                    <a:pt x="174" y="12560"/>
                  </a:cubicBezTo>
                  <a:cubicBezTo>
                    <a:pt x="191" y="12560"/>
                    <a:pt x="203" y="12548"/>
                    <a:pt x="203" y="12548"/>
                  </a:cubicBezTo>
                  <a:cubicBezTo>
                    <a:pt x="203" y="12576"/>
                    <a:pt x="322" y="12604"/>
                    <a:pt x="322" y="12604"/>
                  </a:cubicBezTo>
                  <a:cubicBezTo>
                    <a:pt x="406" y="12632"/>
                    <a:pt x="497" y="12632"/>
                    <a:pt x="581" y="12632"/>
                  </a:cubicBezTo>
                  <a:cubicBezTo>
                    <a:pt x="609" y="12723"/>
                    <a:pt x="644" y="12835"/>
                    <a:pt x="728" y="12897"/>
                  </a:cubicBezTo>
                  <a:cubicBezTo>
                    <a:pt x="783" y="12925"/>
                    <a:pt x="818" y="12981"/>
                    <a:pt x="874" y="13009"/>
                  </a:cubicBezTo>
                  <a:cubicBezTo>
                    <a:pt x="930" y="13100"/>
                    <a:pt x="1021" y="13128"/>
                    <a:pt x="1077" y="13156"/>
                  </a:cubicBezTo>
                  <a:cubicBezTo>
                    <a:pt x="1168" y="13219"/>
                    <a:pt x="1224" y="13247"/>
                    <a:pt x="1308" y="13303"/>
                  </a:cubicBezTo>
                  <a:cubicBezTo>
                    <a:pt x="1518" y="13275"/>
                    <a:pt x="1748" y="13219"/>
                    <a:pt x="1951" y="13156"/>
                  </a:cubicBezTo>
                  <a:cubicBezTo>
                    <a:pt x="2098" y="13100"/>
                    <a:pt x="2245" y="13044"/>
                    <a:pt x="2392" y="13009"/>
                  </a:cubicBezTo>
                  <a:cubicBezTo>
                    <a:pt x="2678" y="12779"/>
                    <a:pt x="3028" y="12632"/>
                    <a:pt x="3406" y="12520"/>
                  </a:cubicBezTo>
                  <a:cubicBezTo>
                    <a:pt x="3441" y="12485"/>
                    <a:pt x="3497" y="12457"/>
                    <a:pt x="3525" y="12457"/>
                  </a:cubicBezTo>
                  <a:cubicBezTo>
                    <a:pt x="3930" y="12135"/>
                    <a:pt x="4315" y="11786"/>
                    <a:pt x="4692" y="11471"/>
                  </a:cubicBezTo>
                  <a:cubicBezTo>
                    <a:pt x="5098" y="11121"/>
                    <a:pt x="5538" y="10912"/>
                    <a:pt x="6028" y="10772"/>
                  </a:cubicBezTo>
                  <a:cubicBezTo>
                    <a:pt x="6266" y="10709"/>
                    <a:pt x="6524" y="10681"/>
                    <a:pt x="6762" y="10625"/>
                  </a:cubicBezTo>
                  <a:cubicBezTo>
                    <a:pt x="6965" y="10597"/>
                    <a:pt x="7140" y="10562"/>
                    <a:pt x="7314" y="10562"/>
                  </a:cubicBezTo>
                  <a:cubicBezTo>
                    <a:pt x="7342" y="10534"/>
                    <a:pt x="7398" y="10534"/>
                    <a:pt x="7426" y="10506"/>
                  </a:cubicBezTo>
                  <a:cubicBezTo>
                    <a:pt x="7573" y="10450"/>
                    <a:pt x="7720" y="10387"/>
                    <a:pt x="7839" y="10331"/>
                  </a:cubicBezTo>
                  <a:lnTo>
                    <a:pt x="7867" y="10303"/>
                  </a:lnTo>
                  <a:cubicBezTo>
                    <a:pt x="8042" y="10156"/>
                    <a:pt x="8125" y="10010"/>
                    <a:pt x="8335" y="9926"/>
                  </a:cubicBezTo>
                  <a:cubicBezTo>
                    <a:pt x="8538" y="9779"/>
                    <a:pt x="8769" y="9723"/>
                    <a:pt x="8944" y="9513"/>
                  </a:cubicBezTo>
                  <a:cubicBezTo>
                    <a:pt x="9265" y="9108"/>
                    <a:pt x="9265" y="8611"/>
                    <a:pt x="9349" y="8115"/>
                  </a:cubicBezTo>
                  <a:cubicBezTo>
                    <a:pt x="9440" y="7625"/>
                    <a:pt x="9587" y="7066"/>
                    <a:pt x="9874" y="6660"/>
                  </a:cubicBezTo>
                  <a:cubicBezTo>
                    <a:pt x="9964" y="6541"/>
                    <a:pt x="10083" y="6458"/>
                    <a:pt x="10139" y="6339"/>
                  </a:cubicBezTo>
                  <a:cubicBezTo>
                    <a:pt x="10195" y="6192"/>
                    <a:pt x="10223" y="6017"/>
                    <a:pt x="10223" y="5877"/>
                  </a:cubicBezTo>
                  <a:cubicBezTo>
                    <a:pt x="10223" y="5555"/>
                    <a:pt x="10286" y="5262"/>
                    <a:pt x="10195" y="4940"/>
                  </a:cubicBezTo>
                  <a:cubicBezTo>
                    <a:pt x="10167" y="4765"/>
                    <a:pt x="10111" y="4619"/>
                    <a:pt x="10048" y="4479"/>
                  </a:cubicBezTo>
                  <a:lnTo>
                    <a:pt x="10139" y="4479"/>
                  </a:lnTo>
                  <a:cubicBezTo>
                    <a:pt x="10195" y="4479"/>
                    <a:pt x="10223" y="4479"/>
                    <a:pt x="10258" y="4444"/>
                  </a:cubicBezTo>
                  <a:cubicBezTo>
                    <a:pt x="10286" y="4479"/>
                    <a:pt x="10314" y="4507"/>
                    <a:pt x="10342" y="4535"/>
                  </a:cubicBezTo>
                  <a:cubicBezTo>
                    <a:pt x="10461" y="4619"/>
                    <a:pt x="10545" y="4681"/>
                    <a:pt x="10720" y="4709"/>
                  </a:cubicBezTo>
                  <a:cubicBezTo>
                    <a:pt x="10811" y="4709"/>
                    <a:pt x="10839" y="4709"/>
                    <a:pt x="10922" y="4765"/>
                  </a:cubicBezTo>
                  <a:cubicBezTo>
                    <a:pt x="11132" y="4856"/>
                    <a:pt x="11363" y="4968"/>
                    <a:pt x="11566" y="5087"/>
                  </a:cubicBezTo>
                  <a:cubicBezTo>
                    <a:pt x="11971" y="5353"/>
                    <a:pt x="12384" y="5611"/>
                    <a:pt x="12761" y="5961"/>
                  </a:cubicBezTo>
                  <a:cubicBezTo>
                    <a:pt x="13111" y="6255"/>
                    <a:pt x="13433" y="6604"/>
                    <a:pt x="13782" y="6926"/>
                  </a:cubicBezTo>
                  <a:cubicBezTo>
                    <a:pt x="13894" y="7010"/>
                    <a:pt x="14041" y="7129"/>
                    <a:pt x="14160" y="7213"/>
                  </a:cubicBezTo>
                  <a:cubicBezTo>
                    <a:pt x="14188" y="7241"/>
                    <a:pt x="14216" y="7276"/>
                    <a:pt x="14244" y="7304"/>
                  </a:cubicBezTo>
                  <a:cubicBezTo>
                    <a:pt x="14677" y="7737"/>
                    <a:pt x="15335" y="8299"/>
                    <a:pt x="15998" y="8299"/>
                  </a:cubicBezTo>
                  <a:cubicBezTo>
                    <a:pt x="16094" y="8299"/>
                    <a:pt x="16190" y="8287"/>
                    <a:pt x="16286" y="8262"/>
                  </a:cubicBezTo>
                  <a:cubicBezTo>
                    <a:pt x="16432" y="8206"/>
                    <a:pt x="16516" y="7940"/>
                    <a:pt x="16342" y="7856"/>
                  </a:cubicBezTo>
                  <a:cubicBezTo>
                    <a:pt x="15705" y="7590"/>
                    <a:pt x="15118" y="7276"/>
                    <a:pt x="14593" y="6807"/>
                  </a:cubicBezTo>
                  <a:cubicBezTo>
                    <a:pt x="14363" y="6604"/>
                    <a:pt x="14160" y="6402"/>
                    <a:pt x="13985" y="6192"/>
                  </a:cubicBezTo>
                  <a:lnTo>
                    <a:pt x="13985" y="6192"/>
                  </a:lnTo>
                  <a:cubicBezTo>
                    <a:pt x="14013" y="6192"/>
                    <a:pt x="14041" y="6227"/>
                    <a:pt x="14069" y="6227"/>
                  </a:cubicBezTo>
                  <a:cubicBezTo>
                    <a:pt x="14244" y="6367"/>
                    <a:pt x="14419" y="6513"/>
                    <a:pt x="14593" y="6604"/>
                  </a:cubicBezTo>
                  <a:cubicBezTo>
                    <a:pt x="14628" y="6632"/>
                    <a:pt x="14656" y="6632"/>
                    <a:pt x="14684" y="6660"/>
                  </a:cubicBezTo>
                  <a:cubicBezTo>
                    <a:pt x="14803" y="6779"/>
                    <a:pt x="14887" y="6863"/>
                    <a:pt x="14978" y="6982"/>
                  </a:cubicBezTo>
                  <a:cubicBezTo>
                    <a:pt x="15020" y="7027"/>
                    <a:pt x="15072" y="7046"/>
                    <a:pt x="15125" y="7046"/>
                  </a:cubicBezTo>
                  <a:cubicBezTo>
                    <a:pt x="15210" y="7046"/>
                    <a:pt x="15299" y="6995"/>
                    <a:pt x="15356" y="6926"/>
                  </a:cubicBezTo>
                  <a:cubicBezTo>
                    <a:pt x="15412" y="6954"/>
                    <a:pt x="15467" y="6982"/>
                    <a:pt x="15558" y="7010"/>
                  </a:cubicBezTo>
                  <a:cubicBezTo>
                    <a:pt x="15852" y="7129"/>
                    <a:pt x="16139" y="7241"/>
                    <a:pt x="16460" y="7332"/>
                  </a:cubicBezTo>
                  <a:cubicBezTo>
                    <a:pt x="16595" y="7401"/>
                    <a:pt x="16802" y="7478"/>
                    <a:pt x="16991" y="7478"/>
                  </a:cubicBezTo>
                  <a:cubicBezTo>
                    <a:pt x="17125" y="7478"/>
                    <a:pt x="17250" y="7439"/>
                    <a:pt x="17334" y="7332"/>
                  </a:cubicBezTo>
                  <a:cubicBezTo>
                    <a:pt x="17334" y="7304"/>
                    <a:pt x="17334" y="7304"/>
                    <a:pt x="17362" y="7276"/>
                  </a:cubicBezTo>
                  <a:cubicBezTo>
                    <a:pt x="17334" y="7129"/>
                    <a:pt x="17334" y="7010"/>
                    <a:pt x="17334" y="6863"/>
                  </a:cubicBezTo>
                  <a:cubicBezTo>
                    <a:pt x="17306" y="6835"/>
                    <a:pt x="17278" y="6807"/>
                    <a:pt x="17251" y="6807"/>
                  </a:cubicBezTo>
                  <a:cubicBezTo>
                    <a:pt x="17251" y="6779"/>
                    <a:pt x="17216" y="6779"/>
                    <a:pt x="17188" y="6779"/>
                  </a:cubicBezTo>
                  <a:cubicBezTo>
                    <a:pt x="17104" y="6716"/>
                    <a:pt x="16985" y="6688"/>
                    <a:pt x="16866" y="6632"/>
                  </a:cubicBezTo>
                  <a:cubicBezTo>
                    <a:pt x="16838" y="6632"/>
                    <a:pt x="16838" y="6632"/>
                    <a:pt x="16810" y="6604"/>
                  </a:cubicBezTo>
                  <a:lnTo>
                    <a:pt x="16754" y="6604"/>
                  </a:lnTo>
                  <a:cubicBezTo>
                    <a:pt x="16691" y="6576"/>
                    <a:pt x="16635" y="6576"/>
                    <a:pt x="16579" y="6541"/>
                  </a:cubicBezTo>
                  <a:cubicBezTo>
                    <a:pt x="16314" y="6402"/>
                    <a:pt x="16027" y="6311"/>
                    <a:pt x="15733" y="6192"/>
                  </a:cubicBezTo>
                  <a:cubicBezTo>
                    <a:pt x="15467" y="6080"/>
                    <a:pt x="15209" y="5989"/>
                    <a:pt x="14978" y="5877"/>
                  </a:cubicBezTo>
                  <a:cubicBezTo>
                    <a:pt x="14768" y="5758"/>
                    <a:pt x="14593" y="5667"/>
                    <a:pt x="14391" y="5611"/>
                  </a:cubicBezTo>
                  <a:cubicBezTo>
                    <a:pt x="14244" y="5437"/>
                    <a:pt x="14069" y="5318"/>
                    <a:pt x="13894" y="5178"/>
                  </a:cubicBezTo>
                  <a:cubicBezTo>
                    <a:pt x="13866" y="5143"/>
                    <a:pt x="13866" y="5143"/>
                    <a:pt x="13838" y="5115"/>
                  </a:cubicBezTo>
                  <a:cubicBezTo>
                    <a:pt x="13894" y="5087"/>
                    <a:pt x="13929" y="5003"/>
                    <a:pt x="13929" y="4940"/>
                  </a:cubicBezTo>
                  <a:cubicBezTo>
                    <a:pt x="14482" y="5234"/>
                    <a:pt x="15006" y="5555"/>
                    <a:pt x="15558" y="5814"/>
                  </a:cubicBezTo>
                  <a:cubicBezTo>
                    <a:pt x="15705" y="5905"/>
                    <a:pt x="15852" y="5989"/>
                    <a:pt x="16027" y="6080"/>
                  </a:cubicBezTo>
                  <a:cubicBezTo>
                    <a:pt x="16167" y="6164"/>
                    <a:pt x="16286" y="6227"/>
                    <a:pt x="16432" y="6311"/>
                  </a:cubicBezTo>
                  <a:cubicBezTo>
                    <a:pt x="16663" y="6485"/>
                    <a:pt x="16901" y="6604"/>
                    <a:pt x="17160" y="6716"/>
                  </a:cubicBezTo>
                  <a:lnTo>
                    <a:pt x="17306" y="6716"/>
                  </a:lnTo>
                  <a:lnTo>
                    <a:pt x="17306" y="6604"/>
                  </a:lnTo>
                  <a:cubicBezTo>
                    <a:pt x="17306" y="6458"/>
                    <a:pt x="17278" y="6283"/>
                    <a:pt x="17251" y="6136"/>
                  </a:cubicBezTo>
                  <a:cubicBezTo>
                    <a:pt x="17188" y="6080"/>
                    <a:pt x="17132" y="6017"/>
                    <a:pt x="17041" y="5989"/>
                  </a:cubicBezTo>
                  <a:cubicBezTo>
                    <a:pt x="17216" y="5933"/>
                    <a:pt x="17278" y="5730"/>
                    <a:pt x="17160" y="5583"/>
                  </a:cubicBezTo>
                  <a:cubicBezTo>
                    <a:pt x="17041" y="5437"/>
                    <a:pt x="16957" y="5290"/>
                    <a:pt x="16810" y="5206"/>
                  </a:cubicBezTo>
                  <a:cubicBezTo>
                    <a:pt x="16782" y="5178"/>
                    <a:pt x="16782" y="5143"/>
                    <a:pt x="16754" y="5143"/>
                  </a:cubicBezTo>
                  <a:cubicBezTo>
                    <a:pt x="16726" y="5059"/>
                    <a:pt x="16663" y="4968"/>
                    <a:pt x="16607" y="4856"/>
                  </a:cubicBezTo>
                  <a:cubicBezTo>
                    <a:pt x="16607" y="4828"/>
                    <a:pt x="16579" y="4828"/>
                    <a:pt x="16579" y="4793"/>
                  </a:cubicBezTo>
                  <a:cubicBezTo>
                    <a:pt x="16460" y="4681"/>
                    <a:pt x="16342" y="4563"/>
                    <a:pt x="16230" y="4479"/>
                  </a:cubicBezTo>
                  <a:cubicBezTo>
                    <a:pt x="15964" y="4241"/>
                    <a:pt x="15642" y="4038"/>
                    <a:pt x="15384" y="3779"/>
                  </a:cubicBezTo>
                  <a:cubicBezTo>
                    <a:pt x="15118" y="3542"/>
                    <a:pt x="14887" y="3255"/>
                    <a:pt x="14656" y="2989"/>
                  </a:cubicBezTo>
                  <a:cubicBezTo>
                    <a:pt x="14454" y="2759"/>
                    <a:pt x="14279" y="2521"/>
                    <a:pt x="14160" y="2262"/>
                  </a:cubicBezTo>
                  <a:cubicBezTo>
                    <a:pt x="14069" y="2262"/>
                    <a:pt x="14013" y="2262"/>
                    <a:pt x="13957" y="2206"/>
                  </a:cubicBezTo>
                  <a:cubicBezTo>
                    <a:pt x="13782" y="2143"/>
                    <a:pt x="13635" y="1996"/>
                    <a:pt x="13489" y="1885"/>
                  </a:cubicBezTo>
                  <a:cubicBezTo>
                    <a:pt x="13230" y="1647"/>
                    <a:pt x="12964" y="1444"/>
                    <a:pt x="12671" y="1269"/>
                  </a:cubicBezTo>
                  <a:cubicBezTo>
                    <a:pt x="12321" y="1066"/>
                    <a:pt x="11971" y="920"/>
                    <a:pt x="11594" y="836"/>
                  </a:cubicBezTo>
                  <a:cubicBezTo>
                    <a:pt x="11482" y="808"/>
                    <a:pt x="11363" y="773"/>
                    <a:pt x="11244" y="717"/>
                  </a:cubicBezTo>
                  <a:lnTo>
                    <a:pt x="11160" y="717"/>
                  </a:lnTo>
                  <a:cubicBezTo>
                    <a:pt x="10692" y="633"/>
                    <a:pt x="10258" y="542"/>
                    <a:pt x="9818" y="423"/>
                  </a:cubicBezTo>
                  <a:cubicBezTo>
                    <a:pt x="9615" y="339"/>
                    <a:pt x="9412" y="311"/>
                    <a:pt x="9209" y="248"/>
                  </a:cubicBezTo>
                  <a:cubicBezTo>
                    <a:pt x="8972" y="220"/>
                    <a:pt x="8769" y="136"/>
                    <a:pt x="8566" y="73"/>
                  </a:cubicBezTo>
                  <a:cubicBezTo>
                    <a:pt x="8398" y="20"/>
                    <a:pt x="8209" y="1"/>
                    <a:pt x="801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79"/>
            <p:cNvSpPr/>
            <p:nvPr/>
          </p:nvSpPr>
          <p:spPr>
            <a:xfrm>
              <a:off x="7564091" y="1509265"/>
              <a:ext cx="6690" cy="5438"/>
            </a:xfrm>
            <a:custGeom>
              <a:rect b="b" l="l" r="r" t="t"/>
              <a:pathLst>
                <a:path extrusionOk="0" h="239" w="294">
                  <a:moveTo>
                    <a:pt x="147" y="1"/>
                  </a:moveTo>
                  <a:cubicBezTo>
                    <a:pt x="0" y="1"/>
                    <a:pt x="0" y="239"/>
                    <a:pt x="147" y="239"/>
                  </a:cubicBezTo>
                  <a:cubicBezTo>
                    <a:pt x="294" y="239"/>
                    <a:pt x="294" y="1"/>
                    <a:pt x="14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79"/>
            <p:cNvSpPr/>
            <p:nvPr/>
          </p:nvSpPr>
          <p:spPr>
            <a:xfrm>
              <a:off x="7320795" y="1501961"/>
              <a:ext cx="198128" cy="68037"/>
            </a:xfrm>
            <a:custGeom>
              <a:rect b="b" l="l" r="r" t="t"/>
              <a:pathLst>
                <a:path extrusionOk="0" h="2990" w="8707">
                  <a:moveTo>
                    <a:pt x="8644" y="1"/>
                  </a:moveTo>
                  <a:cubicBezTo>
                    <a:pt x="8638" y="1"/>
                    <a:pt x="8630" y="3"/>
                    <a:pt x="8622" y="7"/>
                  </a:cubicBezTo>
                  <a:cubicBezTo>
                    <a:pt x="8336" y="119"/>
                    <a:pt x="8042" y="210"/>
                    <a:pt x="7748" y="322"/>
                  </a:cubicBezTo>
                  <a:cubicBezTo>
                    <a:pt x="7490" y="441"/>
                    <a:pt x="7259" y="588"/>
                    <a:pt x="7049" y="790"/>
                  </a:cubicBezTo>
                  <a:cubicBezTo>
                    <a:pt x="6818" y="965"/>
                    <a:pt x="6616" y="1168"/>
                    <a:pt x="6413" y="1343"/>
                  </a:cubicBezTo>
                  <a:cubicBezTo>
                    <a:pt x="6175" y="1517"/>
                    <a:pt x="5888" y="1636"/>
                    <a:pt x="5623" y="1755"/>
                  </a:cubicBezTo>
                  <a:cubicBezTo>
                    <a:pt x="5364" y="1930"/>
                    <a:pt x="5098" y="2070"/>
                    <a:pt x="4812" y="2161"/>
                  </a:cubicBezTo>
                  <a:cubicBezTo>
                    <a:pt x="4518" y="2245"/>
                    <a:pt x="4252" y="2364"/>
                    <a:pt x="3938" y="2392"/>
                  </a:cubicBezTo>
                  <a:cubicBezTo>
                    <a:pt x="3791" y="2420"/>
                    <a:pt x="3644" y="2420"/>
                    <a:pt x="3497" y="2454"/>
                  </a:cubicBezTo>
                  <a:cubicBezTo>
                    <a:pt x="3455" y="2462"/>
                    <a:pt x="3416" y="2466"/>
                    <a:pt x="3378" y="2466"/>
                  </a:cubicBezTo>
                  <a:cubicBezTo>
                    <a:pt x="3283" y="2466"/>
                    <a:pt x="3196" y="2444"/>
                    <a:pt x="3091" y="2420"/>
                  </a:cubicBezTo>
                  <a:cubicBezTo>
                    <a:pt x="2798" y="2364"/>
                    <a:pt x="2448" y="2336"/>
                    <a:pt x="2189" y="2189"/>
                  </a:cubicBezTo>
                  <a:cubicBezTo>
                    <a:pt x="2015" y="2133"/>
                    <a:pt x="1868" y="2014"/>
                    <a:pt x="1721" y="1958"/>
                  </a:cubicBezTo>
                  <a:cubicBezTo>
                    <a:pt x="1574" y="1895"/>
                    <a:pt x="1399" y="1839"/>
                    <a:pt x="1224" y="1783"/>
                  </a:cubicBezTo>
                  <a:cubicBezTo>
                    <a:pt x="1106" y="1755"/>
                    <a:pt x="994" y="1720"/>
                    <a:pt x="875" y="1692"/>
                  </a:cubicBezTo>
                  <a:cubicBezTo>
                    <a:pt x="903" y="1580"/>
                    <a:pt x="847" y="1490"/>
                    <a:pt x="728" y="1490"/>
                  </a:cubicBezTo>
                  <a:cubicBezTo>
                    <a:pt x="644" y="1490"/>
                    <a:pt x="553" y="1490"/>
                    <a:pt x="441" y="1517"/>
                  </a:cubicBezTo>
                  <a:cubicBezTo>
                    <a:pt x="350" y="1545"/>
                    <a:pt x="267" y="1580"/>
                    <a:pt x="176" y="1580"/>
                  </a:cubicBezTo>
                  <a:cubicBezTo>
                    <a:pt x="92" y="1608"/>
                    <a:pt x="29" y="1720"/>
                    <a:pt x="57" y="1811"/>
                  </a:cubicBezTo>
                  <a:lnTo>
                    <a:pt x="57" y="1839"/>
                  </a:lnTo>
                  <a:cubicBezTo>
                    <a:pt x="1" y="1986"/>
                    <a:pt x="57" y="2189"/>
                    <a:pt x="232" y="2245"/>
                  </a:cubicBezTo>
                  <a:cubicBezTo>
                    <a:pt x="267" y="2245"/>
                    <a:pt x="294" y="2245"/>
                    <a:pt x="294" y="2280"/>
                  </a:cubicBezTo>
                  <a:cubicBezTo>
                    <a:pt x="330" y="2277"/>
                    <a:pt x="366" y="2275"/>
                    <a:pt x="403" y="2275"/>
                  </a:cubicBezTo>
                  <a:cubicBezTo>
                    <a:pt x="777" y="2275"/>
                    <a:pt x="1168" y="2430"/>
                    <a:pt x="1455" y="2538"/>
                  </a:cubicBezTo>
                  <a:cubicBezTo>
                    <a:pt x="1980" y="2685"/>
                    <a:pt x="2476" y="2860"/>
                    <a:pt x="3028" y="2944"/>
                  </a:cubicBezTo>
                  <a:cubicBezTo>
                    <a:pt x="3180" y="2975"/>
                    <a:pt x="3334" y="2989"/>
                    <a:pt x="3489" y="2989"/>
                  </a:cubicBezTo>
                  <a:cubicBezTo>
                    <a:pt x="3786" y="2989"/>
                    <a:pt x="4086" y="2938"/>
                    <a:pt x="4371" y="2860"/>
                  </a:cubicBezTo>
                  <a:cubicBezTo>
                    <a:pt x="4462" y="2832"/>
                    <a:pt x="4546" y="2804"/>
                    <a:pt x="4665" y="2741"/>
                  </a:cubicBezTo>
                  <a:cubicBezTo>
                    <a:pt x="4951" y="2594"/>
                    <a:pt x="5245" y="2482"/>
                    <a:pt x="5567" y="2336"/>
                  </a:cubicBezTo>
                  <a:cubicBezTo>
                    <a:pt x="5623" y="2308"/>
                    <a:pt x="5686" y="2280"/>
                    <a:pt x="5742" y="2217"/>
                  </a:cubicBezTo>
                  <a:cubicBezTo>
                    <a:pt x="5770" y="2189"/>
                    <a:pt x="5797" y="2161"/>
                    <a:pt x="5825" y="2133"/>
                  </a:cubicBezTo>
                  <a:cubicBezTo>
                    <a:pt x="6000" y="2014"/>
                    <a:pt x="6210" y="1811"/>
                    <a:pt x="6413" y="1692"/>
                  </a:cubicBezTo>
                  <a:lnTo>
                    <a:pt x="6441" y="1664"/>
                  </a:lnTo>
                  <a:cubicBezTo>
                    <a:pt x="6469" y="1580"/>
                    <a:pt x="6525" y="1517"/>
                    <a:pt x="6560" y="1434"/>
                  </a:cubicBezTo>
                  <a:cubicBezTo>
                    <a:pt x="6598" y="1364"/>
                    <a:pt x="6664" y="1335"/>
                    <a:pt x="6733" y="1335"/>
                  </a:cubicBezTo>
                  <a:cubicBezTo>
                    <a:pt x="6863" y="1335"/>
                    <a:pt x="7002" y="1443"/>
                    <a:pt x="6965" y="1580"/>
                  </a:cubicBezTo>
                  <a:cubicBezTo>
                    <a:pt x="6993" y="1545"/>
                    <a:pt x="7021" y="1517"/>
                    <a:pt x="7049" y="1490"/>
                  </a:cubicBezTo>
                  <a:cubicBezTo>
                    <a:pt x="7546" y="965"/>
                    <a:pt x="8014" y="441"/>
                    <a:pt x="8657" y="119"/>
                  </a:cubicBezTo>
                  <a:cubicBezTo>
                    <a:pt x="8706" y="95"/>
                    <a:pt x="8691" y="1"/>
                    <a:pt x="864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79"/>
            <p:cNvSpPr/>
            <p:nvPr/>
          </p:nvSpPr>
          <p:spPr>
            <a:xfrm>
              <a:off x="7337361" y="1511995"/>
              <a:ext cx="24507" cy="24348"/>
            </a:xfrm>
            <a:custGeom>
              <a:rect b="b" l="l" r="r" t="t"/>
              <a:pathLst>
                <a:path extrusionOk="0" h="1070" w="1077">
                  <a:moveTo>
                    <a:pt x="613" y="0"/>
                  </a:moveTo>
                  <a:cubicBezTo>
                    <a:pt x="419" y="0"/>
                    <a:pt x="221" y="127"/>
                    <a:pt x="175" y="321"/>
                  </a:cubicBezTo>
                  <a:lnTo>
                    <a:pt x="175" y="377"/>
                  </a:lnTo>
                  <a:cubicBezTo>
                    <a:pt x="147" y="405"/>
                    <a:pt x="119" y="440"/>
                    <a:pt x="91" y="496"/>
                  </a:cubicBezTo>
                  <a:cubicBezTo>
                    <a:pt x="28" y="615"/>
                    <a:pt x="0" y="755"/>
                    <a:pt x="91" y="902"/>
                  </a:cubicBezTo>
                  <a:cubicBezTo>
                    <a:pt x="153" y="1011"/>
                    <a:pt x="282" y="1070"/>
                    <a:pt x="404" y="1070"/>
                  </a:cubicBezTo>
                  <a:cubicBezTo>
                    <a:pt x="446" y="1070"/>
                    <a:pt x="487" y="1063"/>
                    <a:pt x="524" y="1049"/>
                  </a:cubicBezTo>
                  <a:cubicBezTo>
                    <a:pt x="643" y="993"/>
                    <a:pt x="727" y="965"/>
                    <a:pt x="818" y="874"/>
                  </a:cubicBezTo>
                  <a:cubicBezTo>
                    <a:pt x="874" y="818"/>
                    <a:pt x="937" y="755"/>
                    <a:pt x="993" y="671"/>
                  </a:cubicBezTo>
                  <a:cubicBezTo>
                    <a:pt x="1077" y="468"/>
                    <a:pt x="1021" y="174"/>
                    <a:pt x="818" y="56"/>
                  </a:cubicBezTo>
                  <a:cubicBezTo>
                    <a:pt x="756" y="18"/>
                    <a:pt x="685" y="0"/>
                    <a:pt x="61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79"/>
            <p:cNvSpPr/>
            <p:nvPr/>
          </p:nvSpPr>
          <p:spPr>
            <a:xfrm>
              <a:off x="7360958" y="1501255"/>
              <a:ext cx="9671" cy="27920"/>
            </a:xfrm>
            <a:custGeom>
              <a:rect b="b" l="l" r="r" t="t"/>
              <a:pathLst>
                <a:path extrusionOk="0" h="1227" w="425">
                  <a:moveTo>
                    <a:pt x="121" y="0"/>
                  </a:moveTo>
                  <a:cubicBezTo>
                    <a:pt x="62" y="0"/>
                    <a:pt x="0" y="63"/>
                    <a:pt x="40" y="122"/>
                  </a:cubicBezTo>
                  <a:cubicBezTo>
                    <a:pt x="187" y="416"/>
                    <a:pt x="103" y="765"/>
                    <a:pt x="40" y="1087"/>
                  </a:cubicBezTo>
                  <a:cubicBezTo>
                    <a:pt x="23" y="1171"/>
                    <a:pt x="102" y="1227"/>
                    <a:pt x="179" y="1227"/>
                  </a:cubicBezTo>
                  <a:cubicBezTo>
                    <a:pt x="231" y="1227"/>
                    <a:pt x="283" y="1202"/>
                    <a:pt x="306" y="1143"/>
                  </a:cubicBezTo>
                  <a:cubicBezTo>
                    <a:pt x="361" y="940"/>
                    <a:pt x="424" y="765"/>
                    <a:pt x="424" y="528"/>
                  </a:cubicBezTo>
                  <a:cubicBezTo>
                    <a:pt x="389" y="353"/>
                    <a:pt x="278" y="213"/>
                    <a:pt x="187" y="38"/>
                  </a:cubicBezTo>
                  <a:cubicBezTo>
                    <a:pt x="170" y="11"/>
                    <a:pt x="146" y="0"/>
                    <a:pt x="12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79"/>
            <p:cNvSpPr/>
            <p:nvPr/>
          </p:nvSpPr>
          <p:spPr>
            <a:xfrm>
              <a:off x="7359934" y="1541896"/>
              <a:ext cx="6713" cy="5507"/>
            </a:xfrm>
            <a:custGeom>
              <a:rect b="b" l="l" r="r" t="t"/>
              <a:pathLst>
                <a:path extrusionOk="0" h="242" w="295">
                  <a:moveTo>
                    <a:pt x="120" y="0"/>
                  </a:moveTo>
                  <a:cubicBezTo>
                    <a:pt x="57" y="0"/>
                    <a:pt x="29" y="28"/>
                    <a:pt x="1" y="56"/>
                  </a:cubicBezTo>
                  <a:cubicBezTo>
                    <a:pt x="1" y="112"/>
                    <a:pt x="1" y="175"/>
                    <a:pt x="57" y="175"/>
                  </a:cubicBezTo>
                  <a:cubicBezTo>
                    <a:pt x="85" y="203"/>
                    <a:pt x="85" y="203"/>
                    <a:pt x="120" y="231"/>
                  </a:cubicBezTo>
                  <a:cubicBezTo>
                    <a:pt x="135" y="238"/>
                    <a:pt x="152" y="242"/>
                    <a:pt x="169" y="242"/>
                  </a:cubicBezTo>
                  <a:cubicBezTo>
                    <a:pt x="217" y="242"/>
                    <a:pt x="269" y="216"/>
                    <a:pt x="295" y="175"/>
                  </a:cubicBezTo>
                  <a:cubicBezTo>
                    <a:pt x="295" y="112"/>
                    <a:pt x="260" y="28"/>
                    <a:pt x="204" y="28"/>
                  </a:cubicBezTo>
                  <a:cubicBezTo>
                    <a:pt x="176" y="28"/>
                    <a:pt x="148" y="28"/>
                    <a:pt x="12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79"/>
            <p:cNvSpPr/>
            <p:nvPr/>
          </p:nvSpPr>
          <p:spPr>
            <a:xfrm>
              <a:off x="7476576" y="1428439"/>
              <a:ext cx="14017" cy="10695"/>
            </a:xfrm>
            <a:custGeom>
              <a:rect b="b" l="l" r="r" t="t"/>
              <a:pathLst>
                <a:path extrusionOk="0" h="470" w="616">
                  <a:moveTo>
                    <a:pt x="616" y="1"/>
                  </a:moveTo>
                  <a:cubicBezTo>
                    <a:pt x="553" y="29"/>
                    <a:pt x="469" y="29"/>
                    <a:pt x="413" y="92"/>
                  </a:cubicBezTo>
                  <a:cubicBezTo>
                    <a:pt x="294" y="148"/>
                    <a:pt x="175" y="266"/>
                    <a:pt x="63" y="378"/>
                  </a:cubicBezTo>
                  <a:cubicBezTo>
                    <a:pt x="47" y="392"/>
                    <a:pt x="31" y="407"/>
                    <a:pt x="20" y="422"/>
                  </a:cubicBezTo>
                  <a:lnTo>
                    <a:pt x="20" y="422"/>
                  </a:lnTo>
                  <a:cubicBezTo>
                    <a:pt x="52" y="396"/>
                    <a:pt x="97" y="378"/>
                    <a:pt x="119" y="378"/>
                  </a:cubicBezTo>
                  <a:cubicBezTo>
                    <a:pt x="119" y="350"/>
                    <a:pt x="147" y="350"/>
                    <a:pt x="147" y="322"/>
                  </a:cubicBezTo>
                  <a:cubicBezTo>
                    <a:pt x="294" y="203"/>
                    <a:pt x="441" y="92"/>
                    <a:pt x="616" y="1"/>
                  </a:cubicBezTo>
                  <a:close/>
                  <a:moveTo>
                    <a:pt x="20" y="422"/>
                  </a:moveTo>
                  <a:lnTo>
                    <a:pt x="20" y="422"/>
                  </a:lnTo>
                  <a:cubicBezTo>
                    <a:pt x="13" y="428"/>
                    <a:pt x="6" y="434"/>
                    <a:pt x="0" y="441"/>
                  </a:cubicBezTo>
                  <a:lnTo>
                    <a:pt x="0" y="469"/>
                  </a:lnTo>
                  <a:cubicBezTo>
                    <a:pt x="0" y="455"/>
                    <a:pt x="8" y="438"/>
                    <a:pt x="20" y="422"/>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79"/>
            <p:cNvSpPr/>
            <p:nvPr/>
          </p:nvSpPr>
          <p:spPr>
            <a:xfrm>
              <a:off x="7464629" y="1421999"/>
              <a:ext cx="68037" cy="55659"/>
            </a:xfrm>
            <a:custGeom>
              <a:rect b="b" l="l" r="r" t="t"/>
              <a:pathLst>
                <a:path extrusionOk="0" h="2446" w="2990">
                  <a:moveTo>
                    <a:pt x="2020" y="0"/>
                  </a:moveTo>
                  <a:cubicBezTo>
                    <a:pt x="1968" y="0"/>
                    <a:pt x="1917" y="8"/>
                    <a:pt x="1868" y="25"/>
                  </a:cubicBezTo>
                  <a:cubicBezTo>
                    <a:pt x="1777" y="53"/>
                    <a:pt x="1749" y="109"/>
                    <a:pt x="1749" y="165"/>
                  </a:cubicBezTo>
                  <a:lnTo>
                    <a:pt x="1665" y="165"/>
                  </a:lnTo>
                  <a:cubicBezTo>
                    <a:pt x="1721" y="256"/>
                    <a:pt x="1721" y="340"/>
                    <a:pt x="1693" y="403"/>
                  </a:cubicBezTo>
                  <a:cubicBezTo>
                    <a:pt x="1602" y="661"/>
                    <a:pt x="1518" y="864"/>
                    <a:pt x="1253" y="1011"/>
                  </a:cubicBezTo>
                  <a:cubicBezTo>
                    <a:pt x="1151" y="1063"/>
                    <a:pt x="1049" y="1087"/>
                    <a:pt x="946" y="1087"/>
                  </a:cubicBezTo>
                  <a:cubicBezTo>
                    <a:pt x="816" y="1087"/>
                    <a:pt x="686" y="1049"/>
                    <a:pt x="553" y="983"/>
                  </a:cubicBezTo>
                  <a:cubicBezTo>
                    <a:pt x="469" y="955"/>
                    <a:pt x="469" y="808"/>
                    <a:pt x="525" y="752"/>
                  </a:cubicBezTo>
                  <a:lnTo>
                    <a:pt x="525" y="752"/>
                  </a:lnTo>
                  <a:cubicBezTo>
                    <a:pt x="378" y="864"/>
                    <a:pt x="295" y="1039"/>
                    <a:pt x="239" y="1214"/>
                  </a:cubicBezTo>
                  <a:cubicBezTo>
                    <a:pt x="92" y="1361"/>
                    <a:pt x="1" y="1563"/>
                    <a:pt x="120" y="1773"/>
                  </a:cubicBezTo>
                  <a:cubicBezTo>
                    <a:pt x="239" y="1976"/>
                    <a:pt x="497" y="2088"/>
                    <a:pt x="763" y="2151"/>
                  </a:cubicBezTo>
                  <a:cubicBezTo>
                    <a:pt x="938" y="2207"/>
                    <a:pt x="1113" y="2235"/>
                    <a:pt x="1287" y="2235"/>
                  </a:cubicBezTo>
                  <a:cubicBezTo>
                    <a:pt x="1287" y="2263"/>
                    <a:pt x="1315" y="2297"/>
                    <a:pt x="1315" y="2325"/>
                  </a:cubicBezTo>
                  <a:cubicBezTo>
                    <a:pt x="1368" y="2395"/>
                    <a:pt x="1465" y="2445"/>
                    <a:pt x="1560" y="2445"/>
                  </a:cubicBezTo>
                  <a:cubicBezTo>
                    <a:pt x="1619" y="2445"/>
                    <a:pt x="1676" y="2427"/>
                    <a:pt x="1721" y="2381"/>
                  </a:cubicBezTo>
                  <a:cubicBezTo>
                    <a:pt x="1952" y="2207"/>
                    <a:pt x="2127" y="2060"/>
                    <a:pt x="2245" y="1773"/>
                  </a:cubicBezTo>
                  <a:cubicBezTo>
                    <a:pt x="2364" y="1507"/>
                    <a:pt x="2336" y="1186"/>
                    <a:pt x="2364" y="927"/>
                  </a:cubicBezTo>
                  <a:cubicBezTo>
                    <a:pt x="2364" y="901"/>
                    <a:pt x="2364" y="882"/>
                    <a:pt x="2362" y="865"/>
                  </a:cubicBezTo>
                  <a:lnTo>
                    <a:pt x="2362" y="865"/>
                  </a:lnTo>
                  <a:cubicBezTo>
                    <a:pt x="2410" y="972"/>
                    <a:pt x="2458" y="1091"/>
                    <a:pt x="2511" y="1186"/>
                  </a:cubicBezTo>
                  <a:cubicBezTo>
                    <a:pt x="2545" y="1304"/>
                    <a:pt x="2632" y="1356"/>
                    <a:pt x="2721" y="1356"/>
                  </a:cubicBezTo>
                  <a:cubicBezTo>
                    <a:pt x="2852" y="1356"/>
                    <a:pt x="2989" y="1245"/>
                    <a:pt x="2973" y="1074"/>
                  </a:cubicBezTo>
                  <a:cubicBezTo>
                    <a:pt x="2917" y="780"/>
                    <a:pt x="2798" y="486"/>
                    <a:pt x="2623" y="284"/>
                  </a:cubicBezTo>
                  <a:cubicBezTo>
                    <a:pt x="2481" y="142"/>
                    <a:pt x="2243" y="0"/>
                    <a:pt x="202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79"/>
            <p:cNvSpPr/>
            <p:nvPr/>
          </p:nvSpPr>
          <p:spPr>
            <a:xfrm>
              <a:off x="7390494" y="1468056"/>
              <a:ext cx="67651" cy="53770"/>
            </a:xfrm>
            <a:custGeom>
              <a:rect b="b" l="l" r="r" t="t"/>
              <a:pathLst>
                <a:path extrusionOk="0" h="2363" w="2973">
                  <a:moveTo>
                    <a:pt x="1799" y="1"/>
                  </a:moveTo>
                  <a:cubicBezTo>
                    <a:pt x="1763" y="1"/>
                    <a:pt x="1725" y="3"/>
                    <a:pt x="1686" y="8"/>
                  </a:cubicBezTo>
                  <a:cubicBezTo>
                    <a:pt x="1455" y="64"/>
                    <a:pt x="1252" y="183"/>
                    <a:pt x="1049" y="273"/>
                  </a:cubicBezTo>
                  <a:cubicBezTo>
                    <a:pt x="875" y="357"/>
                    <a:pt x="728" y="476"/>
                    <a:pt x="553" y="623"/>
                  </a:cubicBezTo>
                  <a:cubicBezTo>
                    <a:pt x="350" y="763"/>
                    <a:pt x="175" y="882"/>
                    <a:pt x="84" y="1113"/>
                  </a:cubicBezTo>
                  <a:cubicBezTo>
                    <a:pt x="0" y="1287"/>
                    <a:pt x="140" y="1581"/>
                    <a:pt x="350" y="1609"/>
                  </a:cubicBezTo>
                  <a:cubicBezTo>
                    <a:pt x="380" y="1612"/>
                    <a:pt x="409" y="1613"/>
                    <a:pt x="437" y="1613"/>
                  </a:cubicBezTo>
                  <a:cubicBezTo>
                    <a:pt x="674" y="1613"/>
                    <a:pt x="837" y="1513"/>
                    <a:pt x="1049" y="1406"/>
                  </a:cubicBezTo>
                  <a:lnTo>
                    <a:pt x="1574" y="1148"/>
                  </a:lnTo>
                  <a:lnTo>
                    <a:pt x="1574" y="1148"/>
                  </a:lnTo>
                  <a:cubicBezTo>
                    <a:pt x="1539" y="1231"/>
                    <a:pt x="1511" y="1350"/>
                    <a:pt x="1511" y="1350"/>
                  </a:cubicBezTo>
                  <a:cubicBezTo>
                    <a:pt x="1483" y="1497"/>
                    <a:pt x="1483" y="1609"/>
                    <a:pt x="1511" y="1756"/>
                  </a:cubicBezTo>
                  <a:cubicBezTo>
                    <a:pt x="1511" y="1784"/>
                    <a:pt x="1539" y="1847"/>
                    <a:pt x="1574" y="1875"/>
                  </a:cubicBezTo>
                  <a:lnTo>
                    <a:pt x="1574" y="2078"/>
                  </a:lnTo>
                  <a:cubicBezTo>
                    <a:pt x="1539" y="1959"/>
                    <a:pt x="1399" y="1875"/>
                    <a:pt x="1280" y="1847"/>
                  </a:cubicBezTo>
                  <a:cubicBezTo>
                    <a:pt x="1224" y="1812"/>
                    <a:pt x="1161" y="1812"/>
                    <a:pt x="1105" y="1784"/>
                  </a:cubicBezTo>
                  <a:lnTo>
                    <a:pt x="1077" y="1784"/>
                  </a:lnTo>
                  <a:cubicBezTo>
                    <a:pt x="1077" y="1756"/>
                    <a:pt x="1014" y="1728"/>
                    <a:pt x="1014" y="1728"/>
                  </a:cubicBezTo>
                  <a:cubicBezTo>
                    <a:pt x="961" y="1675"/>
                    <a:pt x="903" y="1652"/>
                    <a:pt x="848" y="1652"/>
                  </a:cubicBezTo>
                  <a:cubicBezTo>
                    <a:pt x="663" y="1652"/>
                    <a:pt x="509" y="1900"/>
                    <a:pt x="665" y="2078"/>
                  </a:cubicBezTo>
                  <a:cubicBezTo>
                    <a:pt x="794" y="2228"/>
                    <a:pt x="1039" y="2363"/>
                    <a:pt x="1262" y="2363"/>
                  </a:cubicBezTo>
                  <a:cubicBezTo>
                    <a:pt x="1340" y="2363"/>
                    <a:pt x="1416" y="2346"/>
                    <a:pt x="1483" y="2308"/>
                  </a:cubicBezTo>
                  <a:cubicBezTo>
                    <a:pt x="1539" y="2280"/>
                    <a:pt x="1574" y="2224"/>
                    <a:pt x="1574" y="2161"/>
                  </a:cubicBezTo>
                  <a:lnTo>
                    <a:pt x="1574" y="2105"/>
                  </a:lnTo>
                  <a:cubicBezTo>
                    <a:pt x="1615" y="2193"/>
                    <a:pt x="1690" y="2246"/>
                    <a:pt x="1771" y="2246"/>
                  </a:cubicBezTo>
                  <a:cubicBezTo>
                    <a:pt x="1801" y="2246"/>
                    <a:pt x="1831" y="2239"/>
                    <a:pt x="1860" y="2224"/>
                  </a:cubicBezTo>
                  <a:cubicBezTo>
                    <a:pt x="1951" y="2196"/>
                    <a:pt x="1979" y="2133"/>
                    <a:pt x="2007" y="2078"/>
                  </a:cubicBezTo>
                  <a:lnTo>
                    <a:pt x="2007" y="2050"/>
                  </a:lnTo>
                  <a:lnTo>
                    <a:pt x="2035" y="2050"/>
                  </a:lnTo>
                  <a:cubicBezTo>
                    <a:pt x="2097" y="2085"/>
                    <a:pt x="2168" y="2100"/>
                    <a:pt x="2241" y="2100"/>
                  </a:cubicBezTo>
                  <a:cubicBezTo>
                    <a:pt x="2342" y="2100"/>
                    <a:pt x="2446" y="2070"/>
                    <a:pt x="2532" y="2022"/>
                  </a:cubicBezTo>
                  <a:cubicBezTo>
                    <a:pt x="2623" y="1959"/>
                    <a:pt x="2679" y="1875"/>
                    <a:pt x="2734" y="1784"/>
                  </a:cubicBezTo>
                  <a:cubicBezTo>
                    <a:pt x="2797" y="1728"/>
                    <a:pt x="2853" y="1609"/>
                    <a:pt x="2853" y="1525"/>
                  </a:cubicBezTo>
                  <a:cubicBezTo>
                    <a:pt x="2937" y="1434"/>
                    <a:pt x="2972" y="1287"/>
                    <a:pt x="2937" y="1175"/>
                  </a:cubicBezTo>
                  <a:cubicBezTo>
                    <a:pt x="2937" y="1113"/>
                    <a:pt x="2909" y="1057"/>
                    <a:pt x="2881" y="1029"/>
                  </a:cubicBezTo>
                  <a:cubicBezTo>
                    <a:pt x="2825" y="938"/>
                    <a:pt x="2734" y="882"/>
                    <a:pt x="2679" y="882"/>
                  </a:cubicBezTo>
                  <a:cubicBezTo>
                    <a:pt x="2679" y="854"/>
                    <a:pt x="2707" y="798"/>
                    <a:pt x="2707" y="763"/>
                  </a:cubicBezTo>
                  <a:cubicBezTo>
                    <a:pt x="2734" y="735"/>
                    <a:pt x="2734" y="707"/>
                    <a:pt x="2734" y="651"/>
                  </a:cubicBezTo>
                  <a:cubicBezTo>
                    <a:pt x="2734" y="623"/>
                    <a:pt x="2734" y="588"/>
                    <a:pt x="2707" y="560"/>
                  </a:cubicBezTo>
                  <a:cubicBezTo>
                    <a:pt x="2707" y="532"/>
                    <a:pt x="2679" y="504"/>
                    <a:pt x="2651" y="448"/>
                  </a:cubicBezTo>
                  <a:cubicBezTo>
                    <a:pt x="2651" y="448"/>
                    <a:pt x="2651" y="413"/>
                    <a:pt x="2623" y="413"/>
                  </a:cubicBezTo>
                  <a:cubicBezTo>
                    <a:pt x="2623" y="413"/>
                    <a:pt x="2588" y="385"/>
                    <a:pt x="2560" y="357"/>
                  </a:cubicBezTo>
                  <a:lnTo>
                    <a:pt x="2532" y="357"/>
                  </a:lnTo>
                  <a:cubicBezTo>
                    <a:pt x="2504" y="329"/>
                    <a:pt x="2448" y="301"/>
                    <a:pt x="2413" y="301"/>
                  </a:cubicBezTo>
                  <a:lnTo>
                    <a:pt x="2385" y="301"/>
                  </a:lnTo>
                  <a:cubicBezTo>
                    <a:pt x="2357" y="239"/>
                    <a:pt x="2329" y="211"/>
                    <a:pt x="2273" y="183"/>
                  </a:cubicBezTo>
                  <a:cubicBezTo>
                    <a:pt x="2127" y="60"/>
                    <a:pt x="1981" y="1"/>
                    <a:pt x="179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79"/>
            <p:cNvSpPr/>
            <p:nvPr/>
          </p:nvSpPr>
          <p:spPr>
            <a:xfrm>
              <a:off x="7386511" y="1630959"/>
              <a:ext cx="74818" cy="36203"/>
            </a:xfrm>
            <a:custGeom>
              <a:rect b="b" l="l" r="r" t="t"/>
              <a:pathLst>
                <a:path extrusionOk="0" h="1591" w="3288">
                  <a:moveTo>
                    <a:pt x="1410" y="1"/>
                  </a:moveTo>
                  <a:cubicBezTo>
                    <a:pt x="1346" y="1"/>
                    <a:pt x="1281" y="22"/>
                    <a:pt x="1224" y="72"/>
                  </a:cubicBezTo>
                  <a:cubicBezTo>
                    <a:pt x="1189" y="107"/>
                    <a:pt x="1161" y="163"/>
                    <a:pt x="1133" y="191"/>
                  </a:cubicBezTo>
                  <a:cubicBezTo>
                    <a:pt x="1077" y="219"/>
                    <a:pt x="1015" y="247"/>
                    <a:pt x="987" y="282"/>
                  </a:cubicBezTo>
                  <a:cubicBezTo>
                    <a:pt x="875" y="338"/>
                    <a:pt x="784" y="366"/>
                    <a:pt x="665" y="421"/>
                  </a:cubicBezTo>
                  <a:cubicBezTo>
                    <a:pt x="462" y="540"/>
                    <a:pt x="287" y="659"/>
                    <a:pt x="85" y="771"/>
                  </a:cubicBezTo>
                  <a:cubicBezTo>
                    <a:pt x="1" y="806"/>
                    <a:pt x="29" y="946"/>
                    <a:pt x="113" y="946"/>
                  </a:cubicBezTo>
                  <a:cubicBezTo>
                    <a:pt x="203" y="918"/>
                    <a:pt x="315" y="918"/>
                    <a:pt x="406" y="890"/>
                  </a:cubicBezTo>
                  <a:lnTo>
                    <a:pt x="406" y="890"/>
                  </a:lnTo>
                  <a:cubicBezTo>
                    <a:pt x="287" y="1121"/>
                    <a:pt x="406" y="1358"/>
                    <a:pt x="637" y="1505"/>
                  </a:cubicBezTo>
                  <a:cubicBezTo>
                    <a:pt x="766" y="1567"/>
                    <a:pt x="901" y="1590"/>
                    <a:pt x="1039" y="1590"/>
                  </a:cubicBezTo>
                  <a:cubicBezTo>
                    <a:pt x="1214" y="1590"/>
                    <a:pt x="1394" y="1552"/>
                    <a:pt x="1574" y="1505"/>
                  </a:cubicBezTo>
                  <a:cubicBezTo>
                    <a:pt x="1686" y="1470"/>
                    <a:pt x="1777" y="1442"/>
                    <a:pt x="1889" y="1442"/>
                  </a:cubicBezTo>
                  <a:cubicBezTo>
                    <a:pt x="1979" y="1414"/>
                    <a:pt x="2035" y="1414"/>
                    <a:pt x="2126" y="1386"/>
                  </a:cubicBezTo>
                  <a:cubicBezTo>
                    <a:pt x="2385" y="1240"/>
                    <a:pt x="2651" y="1093"/>
                    <a:pt x="2882" y="918"/>
                  </a:cubicBezTo>
                  <a:cubicBezTo>
                    <a:pt x="3028" y="806"/>
                    <a:pt x="3175" y="687"/>
                    <a:pt x="3287" y="568"/>
                  </a:cubicBezTo>
                  <a:cubicBezTo>
                    <a:pt x="3287" y="424"/>
                    <a:pt x="3131" y="323"/>
                    <a:pt x="2978" y="323"/>
                  </a:cubicBezTo>
                  <a:cubicBezTo>
                    <a:pt x="2945" y="323"/>
                    <a:pt x="2912" y="328"/>
                    <a:pt x="2882" y="338"/>
                  </a:cubicBezTo>
                  <a:cubicBezTo>
                    <a:pt x="2707" y="421"/>
                    <a:pt x="2560" y="512"/>
                    <a:pt x="2357" y="540"/>
                  </a:cubicBezTo>
                  <a:cubicBezTo>
                    <a:pt x="2238" y="540"/>
                    <a:pt x="2126" y="596"/>
                    <a:pt x="2007" y="631"/>
                  </a:cubicBezTo>
                  <a:cubicBezTo>
                    <a:pt x="1966" y="645"/>
                    <a:pt x="1922" y="645"/>
                    <a:pt x="1874" y="645"/>
                  </a:cubicBezTo>
                  <a:cubicBezTo>
                    <a:pt x="1826" y="645"/>
                    <a:pt x="1773" y="645"/>
                    <a:pt x="1714" y="659"/>
                  </a:cubicBezTo>
                  <a:cubicBezTo>
                    <a:pt x="1539" y="687"/>
                    <a:pt x="1364" y="806"/>
                    <a:pt x="1189" y="862"/>
                  </a:cubicBezTo>
                  <a:cubicBezTo>
                    <a:pt x="1105" y="890"/>
                    <a:pt x="987" y="946"/>
                    <a:pt x="903" y="981"/>
                  </a:cubicBezTo>
                  <a:cubicBezTo>
                    <a:pt x="884" y="981"/>
                    <a:pt x="850" y="965"/>
                    <a:pt x="821" y="965"/>
                  </a:cubicBezTo>
                  <a:cubicBezTo>
                    <a:pt x="806" y="965"/>
                    <a:pt x="793" y="969"/>
                    <a:pt x="784" y="981"/>
                  </a:cubicBezTo>
                  <a:lnTo>
                    <a:pt x="784" y="946"/>
                  </a:lnTo>
                  <a:cubicBezTo>
                    <a:pt x="784" y="890"/>
                    <a:pt x="756" y="862"/>
                    <a:pt x="756" y="806"/>
                  </a:cubicBezTo>
                  <a:cubicBezTo>
                    <a:pt x="812" y="806"/>
                    <a:pt x="903" y="771"/>
                    <a:pt x="959" y="743"/>
                  </a:cubicBezTo>
                  <a:cubicBezTo>
                    <a:pt x="1224" y="687"/>
                    <a:pt x="1511" y="659"/>
                    <a:pt x="1658" y="421"/>
                  </a:cubicBezTo>
                  <a:cubicBezTo>
                    <a:pt x="1790" y="205"/>
                    <a:pt x="1607" y="1"/>
                    <a:pt x="14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79"/>
            <p:cNvSpPr/>
            <p:nvPr/>
          </p:nvSpPr>
          <p:spPr>
            <a:xfrm>
              <a:off x="7504405" y="1366864"/>
              <a:ext cx="261068" cy="136849"/>
            </a:xfrm>
            <a:custGeom>
              <a:rect b="b" l="l" r="r" t="t"/>
              <a:pathLst>
                <a:path extrusionOk="0" h="6014" w="11473">
                  <a:moveTo>
                    <a:pt x="1574" y="1"/>
                  </a:moveTo>
                  <a:cubicBezTo>
                    <a:pt x="1399" y="1"/>
                    <a:pt x="1225" y="29"/>
                    <a:pt x="1050" y="57"/>
                  </a:cubicBezTo>
                  <a:cubicBezTo>
                    <a:pt x="847" y="113"/>
                    <a:pt x="644" y="140"/>
                    <a:pt x="497" y="259"/>
                  </a:cubicBezTo>
                  <a:cubicBezTo>
                    <a:pt x="351" y="350"/>
                    <a:pt x="267" y="490"/>
                    <a:pt x="267" y="665"/>
                  </a:cubicBezTo>
                  <a:cubicBezTo>
                    <a:pt x="29" y="840"/>
                    <a:pt x="1" y="1252"/>
                    <a:pt x="295" y="1399"/>
                  </a:cubicBezTo>
                  <a:cubicBezTo>
                    <a:pt x="553" y="1574"/>
                    <a:pt x="875" y="1630"/>
                    <a:pt x="1197" y="1714"/>
                  </a:cubicBezTo>
                  <a:lnTo>
                    <a:pt x="1253" y="1714"/>
                  </a:lnTo>
                  <a:cubicBezTo>
                    <a:pt x="1253" y="1805"/>
                    <a:pt x="1288" y="1861"/>
                    <a:pt x="1344" y="1952"/>
                  </a:cubicBezTo>
                  <a:cubicBezTo>
                    <a:pt x="1399" y="2007"/>
                    <a:pt x="1462" y="2035"/>
                    <a:pt x="1546" y="2063"/>
                  </a:cubicBezTo>
                  <a:cubicBezTo>
                    <a:pt x="1574" y="2098"/>
                    <a:pt x="1574" y="2098"/>
                    <a:pt x="1602" y="2098"/>
                  </a:cubicBezTo>
                  <a:lnTo>
                    <a:pt x="1665" y="2098"/>
                  </a:lnTo>
                  <a:cubicBezTo>
                    <a:pt x="1870" y="2165"/>
                    <a:pt x="2370" y="2416"/>
                    <a:pt x="2729" y="2416"/>
                  </a:cubicBezTo>
                  <a:cubicBezTo>
                    <a:pt x="2822" y="2416"/>
                    <a:pt x="2906" y="2399"/>
                    <a:pt x="2973" y="2357"/>
                  </a:cubicBezTo>
                  <a:cubicBezTo>
                    <a:pt x="3120" y="2413"/>
                    <a:pt x="3238" y="2504"/>
                    <a:pt x="3385" y="2560"/>
                  </a:cubicBezTo>
                  <a:cubicBezTo>
                    <a:pt x="3616" y="2651"/>
                    <a:pt x="3875" y="2763"/>
                    <a:pt x="4113" y="2854"/>
                  </a:cubicBezTo>
                  <a:cubicBezTo>
                    <a:pt x="4113" y="2881"/>
                    <a:pt x="4085" y="2937"/>
                    <a:pt x="4085" y="3000"/>
                  </a:cubicBezTo>
                  <a:cubicBezTo>
                    <a:pt x="4022" y="3231"/>
                    <a:pt x="3910" y="3553"/>
                    <a:pt x="3938" y="3784"/>
                  </a:cubicBezTo>
                  <a:cubicBezTo>
                    <a:pt x="3938" y="3902"/>
                    <a:pt x="4022" y="4021"/>
                    <a:pt x="4140" y="4021"/>
                  </a:cubicBezTo>
                  <a:cubicBezTo>
                    <a:pt x="4434" y="4021"/>
                    <a:pt x="4546" y="3700"/>
                    <a:pt x="4609" y="3462"/>
                  </a:cubicBezTo>
                  <a:cubicBezTo>
                    <a:pt x="4637" y="3287"/>
                    <a:pt x="4693" y="3147"/>
                    <a:pt x="4784" y="3000"/>
                  </a:cubicBezTo>
                  <a:cubicBezTo>
                    <a:pt x="4840" y="3000"/>
                    <a:pt x="4896" y="2972"/>
                    <a:pt x="4987" y="2937"/>
                  </a:cubicBezTo>
                  <a:lnTo>
                    <a:pt x="4987" y="2972"/>
                  </a:lnTo>
                  <a:cubicBezTo>
                    <a:pt x="5070" y="3028"/>
                    <a:pt x="5161" y="3084"/>
                    <a:pt x="5273" y="3112"/>
                  </a:cubicBezTo>
                  <a:cubicBezTo>
                    <a:pt x="5189" y="3231"/>
                    <a:pt x="5189" y="3350"/>
                    <a:pt x="5273" y="3462"/>
                  </a:cubicBezTo>
                  <a:cubicBezTo>
                    <a:pt x="5511" y="3728"/>
                    <a:pt x="5972" y="3756"/>
                    <a:pt x="6294" y="3784"/>
                  </a:cubicBezTo>
                  <a:cubicBezTo>
                    <a:pt x="6469" y="3784"/>
                    <a:pt x="6616" y="3637"/>
                    <a:pt x="6644" y="3497"/>
                  </a:cubicBezTo>
                  <a:cubicBezTo>
                    <a:pt x="6881" y="3609"/>
                    <a:pt x="7084" y="3728"/>
                    <a:pt x="7287" y="3811"/>
                  </a:cubicBezTo>
                  <a:cubicBezTo>
                    <a:pt x="7721" y="4049"/>
                    <a:pt x="8133" y="4252"/>
                    <a:pt x="8567" y="4455"/>
                  </a:cubicBezTo>
                  <a:cubicBezTo>
                    <a:pt x="8804" y="4574"/>
                    <a:pt x="9063" y="4686"/>
                    <a:pt x="9329" y="4804"/>
                  </a:cubicBezTo>
                  <a:cubicBezTo>
                    <a:pt x="9441" y="4860"/>
                    <a:pt x="9532" y="4923"/>
                    <a:pt x="9615" y="4979"/>
                  </a:cubicBezTo>
                  <a:cubicBezTo>
                    <a:pt x="9678" y="5035"/>
                    <a:pt x="9734" y="5070"/>
                    <a:pt x="9790" y="5126"/>
                  </a:cubicBezTo>
                  <a:cubicBezTo>
                    <a:pt x="9762" y="5273"/>
                    <a:pt x="9818" y="5385"/>
                    <a:pt x="9965" y="5476"/>
                  </a:cubicBezTo>
                  <a:cubicBezTo>
                    <a:pt x="10231" y="5678"/>
                    <a:pt x="10518" y="5825"/>
                    <a:pt x="10811" y="5972"/>
                  </a:cubicBezTo>
                  <a:cubicBezTo>
                    <a:pt x="10873" y="6001"/>
                    <a:pt x="10934" y="6014"/>
                    <a:pt x="10991" y="6014"/>
                  </a:cubicBezTo>
                  <a:cubicBezTo>
                    <a:pt x="11280" y="6014"/>
                    <a:pt x="11472" y="5683"/>
                    <a:pt x="11280" y="5420"/>
                  </a:cubicBezTo>
                  <a:cubicBezTo>
                    <a:pt x="11280" y="5385"/>
                    <a:pt x="11280" y="5357"/>
                    <a:pt x="11308" y="5329"/>
                  </a:cubicBezTo>
                  <a:cubicBezTo>
                    <a:pt x="11133" y="5245"/>
                    <a:pt x="11014" y="5126"/>
                    <a:pt x="10867" y="4979"/>
                  </a:cubicBezTo>
                  <a:cubicBezTo>
                    <a:pt x="10727" y="4832"/>
                    <a:pt x="10580" y="4686"/>
                    <a:pt x="10406" y="4546"/>
                  </a:cubicBezTo>
                  <a:cubicBezTo>
                    <a:pt x="10140" y="4308"/>
                    <a:pt x="9818" y="4105"/>
                    <a:pt x="9560" y="3846"/>
                  </a:cubicBezTo>
                  <a:cubicBezTo>
                    <a:pt x="9294" y="3609"/>
                    <a:pt x="9063" y="3322"/>
                    <a:pt x="8832" y="3056"/>
                  </a:cubicBezTo>
                  <a:cubicBezTo>
                    <a:pt x="8630" y="2826"/>
                    <a:pt x="8455" y="2588"/>
                    <a:pt x="8336" y="2329"/>
                  </a:cubicBezTo>
                  <a:cubicBezTo>
                    <a:pt x="8245" y="2329"/>
                    <a:pt x="8189" y="2329"/>
                    <a:pt x="8133" y="2273"/>
                  </a:cubicBezTo>
                  <a:cubicBezTo>
                    <a:pt x="7958" y="2210"/>
                    <a:pt x="7811" y="2063"/>
                    <a:pt x="7665" y="1952"/>
                  </a:cubicBezTo>
                  <a:cubicBezTo>
                    <a:pt x="7406" y="1714"/>
                    <a:pt x="7140" y="1511"/>
                    <a:pt x="6847" y="1336"/>
                  </a:cubicBezTo>
                  <a:cubicBezTo>
                    <a:pt x="6819" y="1308"/>
                    <a:pt x="6791" y="1308"/>
                    <a:pt x="6763" y="1280"/>
                  </a:cubicBezTo>
                  <a:cubicBezTo>
                    <a:pt x="6616" y="1189"/>
                    <a:pt x="6441" y="1133"/>
                    <a:pt x="6294" y="1077"/>
                  </a:cubicBezTo>
                  <a:cubicBezTo>
                    <a:pt x="6147" y="1015"/>
                    <a:pt x="5972" y="959"/>
                    <a:pt x="5833" y="903"/>
                  </a:cubicBezTo>
                  <a:lnTo>
                    <a:pt x="5770" y="903"/>
                  </a:lnTo>
                  <a:cubicBezTo>
                    <a:pt x="5595" y="840"/>
                    <a:pt x="5364" y="784"/>
                    <a:pt x="5189" y="700"/>
                  </a:cubicBezTo>
                  <a:cubicBezTo>
                    <a:pt x="4896" y="609"/>
                    <a:pt x="4609" y="490"/>
                    <a:pt x="4315" y="406"/>
                  </a:cubicBezTo>
                  <a:cubicBezTo>
                    <a:pt x="3910" y="287"/>
                    <a:pt x="3497" y="203"/>
                    <a:pt x="3092" y="140"/>
                  </a:cubicBezTo>
                  <a:cubicBezTo>
                    <a:pt x="2889" y="140"/>
                    <a:pt x="2686" y="140"/>
                    <a:pt x="2511" y="175"/>
                  </a:cubicBezTo>
                  <a:cubicBezTo>
                    <a:pt x="2476" y="175"/>
                    <a:pt x="2448" y="203"/>
                    <a:pt x="2420" y="203"/>
                  </a:cubicBezTo>
                  <a:cubicBezTo>
                    <a:pt x="2246" y="140"/>
                    <a:pt x="2099" y="85"/>
                    <a:pt x="1924" y="57"/>
                  </a:cubicBezTo>
                  <a:lnTo>
                    <a:pt x="1896" y="57"/>
                  </a:lnTo>
                  <a:cubicBezTo>
                    <a:pt x="1868" y="85"/>
                    <a:pt x="1868" y="113"/>
                    <a:pt x="1812" y="113"/>
                  </a:cubicBezTo>
                  <a:lnTo>
                    <a:pt x="1749" y="113"/>
                  </a:lnTo>
                  <a:cubicBezTo>
                    <a:pt x="1693" y="113"/>
                    <a:pt x="1637" y="85"/>
                    <a:pt x="1602" y="57"/>
                  </a:cubicBezTo>
                  <a:cubicBezTo>
                    <a:pt x="1574" y="29"/>
                    <a:pt x="1574" y="29"/>
                    <a:pt x="157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79"/>
            <p:cNvSpPr/>
            <p:nvPr/>
          </p:nvSpPr>
          <p:spPr>
            <a:xfrm>
              <a:off x="7607849" y="1380699"/>
              <a:ext cx="47103" cy="114298"/>
            </a:xfrm>
            <a:custGeom>
              <a:rect b="b" l="l" r="r" t="t"/>
              <a:pathLst>
                <a:path extrusionOk="0" h="5023" w="2070">
                  <a:moveTo>
                    <a:pt x="441" y="1"/>
                  </a:moveTo>
                  <a:cubicBezTo>
                    <a:pt x="378" y="1"/>
                    <a:pt x="294" y="29"/>
                    <a:pt x="238" y="57"/>
                  </a:cubicBezTo>
                  <a:cubicBezTo>
                    <a:pt x="91" y="92"/>
                    <a:pt x="91" y="267"/>
                    <a:pt x="175" y="351"/>
                  </a:cubicBezTo>
                  <a:cubicBezTo>
                    <a:pt x="0" y="553"/>
                    <a:pt x="63" y="875"/>
                    <a:pt x="350" y="994"/>
                  </a:cubicBezTo>
                  <a:cubicBezTo>
                    <a:pt x="238" y="1141"/>
                    <a:pt x="175" y="1399"/>
                    <a:pt x="350" y="1546"/>
                  </a:cubicBezTo>
                  <a:cubicBezTo>
                    <a:pt x="524" y="1693"/>
                    <a:pt x="762" y="1721"/>
                    <a:pt x="993" y="1777"/>
                  </a:cubicBezTo>
                  <a:cubicBezTo>
                    <a:pt x="937" y="1805"/>
                    <a:pt x="874" y="1840"/>
                    <a:pt x="846" y="1868"/>
                  </a:cubicBezTo>
                  <a:cubicBezTo>
                    <a:pt x="615" y="2099"/>
                    <a:pt x="790" y="2420"/>
                    <a:pt x="993" y="2567"/>
                  </a:cubicBezTo>
                  <a:cubicBezTo>
                    <a:pt x="1021" y="2595"/>
                    <a:pt x="1049" y="2623"/>
                    <a:pt x="1077" y="2623"/>
                  </a:cubicBezTo>
                  <a:cubicBezTo>
                    <a:pt x="993" y="2651"/>
                    <a:pt x="937" y="2714"/>
                    <a:pt x="846" y="2770"/>
                  </a:cubicBezTo>
                  <a:cubicBezTo>
                    <a:pt x="790" y="2826"/>
                    <a:pt x="727" y="2973"/>
                    <a:pt x="790" y="3064"/>
                  </a:cubicBezTo>
                  <a:cubicBezTo>
                    <a:pt x="846" y="3238"/>
                    <a:pt x="993" y="3413"/>
                    <a:pt x="1168" y="3525"/>
                  </a:cubicBezTo>
                  <a:cubicBezTo>
                    <a:pt x="1112" y="3553"/>
                    <a:pt x="1049" y="3588"/>
                    <a:pt x="1021" y="3616"/>
                  </a:cubicBezTo>
                  <a:cubicBezTo>
                    <a:pt x="818" y="3763"/>
                    <a:pt x="762" y="4022"/>
                    <a:pt x="818" y="4224"/>
                  </a:cubicBezTo>
                  <a:cubicBezTo>
                    <a:pt x="846" y="4252"/>
                    <a:pt x="846" y="4287"/>
                    <a:pt x="846" y="4287"/>
                  </a:cubicBezTo>
                  <a:cubicBezTo>
                    <a:pt x="818" y="4343"/>
                    <a:pt x="790" y="4371"/>
                    <a:pt x="762" y="4399"/>
                  </a:cubicBezTo>
                  <a:cubicBezTo>
                    <a:pt x="762" y="4427"/>
                    <a:pt x="727" y="4462"/>
                    <a:pt x="699" y="4518"/>
                  </a:cubicBezTo>
                  <a:cubicBezTo>
                    <a:pt x="699" y="4518"/>
                    <a:pt x="699" y="4546"/>
                    <a:pt x="671" y="4574"/>
                  </a:cubicBezTo>
                  <a:cubicBezTo>
                    <a:pt x="671" y="4574"/>
                    <a:pt x="671" y="4602"/>
                    <a:pt x="643" y="4602"/>
                  </a:cubicBezTo>
                  <a:cubicBezTo>
                    <a:pt x="552" y="4749"/>
                    <a:pt x="615" y="4987"/>
                    <a:pt x="790" y="5014"/>
                  </a:cubicBezTo>
                  <a:cubicBezTo>
                    <a:pt x="817" y="5020"/>
                    <a:pt x="843" y="5022"/>
                    <a:pt x="868" y="5022"/>
                  </a:cubicBezTo>
                  <a:cubicBezTo>
                    <a:pt x="1109" y="5022"/>
                    <a:pt x="1263" y="4789"/>
                    <a:pt x="1371" y="4574"/>
                  </a:cubicBezTo>
                  <a:cubicBezTo>
                    <a:pt x="1461" y="4462"/>
                    <a:pt x="1461" y="4315"/>
                    <a:pt x="1399" y="4168"/>
                  </a:cubicBezTo>
                  <a:cubicBezTo>
                    <a:pt x="1399" y="4112"/>
                    <a:pt x="1371" y="4050"/>
                    <a:pt x="1343" y="3994"/>
                  </a:cubicBezTo>
                  <a:cubicBezTo>
                    <a:pt x="1343" y="3994"/>
                    <a:pt x="1371" y="3994"/>
                    <a:pt x="1399" y="3966"/>
                  </a:cubicBezTo>
                  <a:cubicBezTo>
                    <a:pt x="1636" y="3875"/>
                    <a:pt x="1867" y="3728"/>
                    <a:pt x="1867" y="3441"/>
                  </a:cubicBezTo>
                  <a:cubicBezTo>
                    <a:pt x="1867" y="3266"/>
                    <a:pt x="1748" y="3176"/>
                    <a:pt x="1636" y="3092"/>
                  </a:cubicBezTo>
                  <a:lnTo>
                    <a:pt x="1692" y="3092"/>
                  </a:lnTo>
                  <a:cubicBezTo>
                    <a:pt x="1895" y="3001"/>
                    <a:pt x="2042" y="2798"/>
                    <a:pt x="1986" y="2567"/>
                  </a:cubicBezTo>
                  <a:cubicBezTo>
                    <a:pt x="1923" y="2392"/>
                    <a:pt x="1776" y="2301"/>
                    <a:pt x="1636" y="2218"/>
                  </a:cubicBezTo>
                  <a:cubicBezTo>
                    <a:pt x="1636" y="2218"/>
                    <a:pt x="1601" y="2218"/>
                    <a:pt x="1601" y="2190"/>
                  </a:cubicBezTo>
                  <a:cubicBezTo>
                    <a:pt x="1664" y="2190"/>
                    <a:pt x="1720" y="2155"/>
                    <a:pt x="1776" y="2099"/>
                  </a:cubicBezTo>
                  <a:cubicBezTo>
                    <a:pt x="1986" y="1952"/>
                    <a:pt x="2070" y="1693"/>
                    <a:pt x="1923" y="1455"/>
                  </a:cubicBezTo>
                  <a:cubicBezTo>
                    <a:pt x="1895" y="1427"/>
                    <a:pt x="1867" y="1371"/>
                    <a:pt x="1839" y="1344"/>
                  </a:cubicBezTo>
                  <a:cubicBezTo>
                    <a:pt x="1986" y="1169"/>
                    <a:pt x="2042" y="931"/>
                    <a:pt x="1867" y="728"/>
                  </a:cubicBezTo>
                  <a:cubicBezTo>
                    <a:pt x="1867" y="700"/>
                    <a:pt x="1839" y="672"/>
                    <a:pt x="1811" y="644"/>
                  </a:cubicBezTo>
                  <a:cubicBezTo>
                    <a:pt x="1839" y="616"/>
                    <a:pt x="1867" y="553"/>
                    <a:pt x="1895" y="525"/>
                  </a:cubicBezTo>
                  <a:cubicBezTo>
                    <a:pt x="1692" y="407"/>
                    <a:pt x="1461" y="351"/>
                    <a:pt x="1224" y="295"/>
                  </a:cubicBezTo>
                  <a:cubicBezTo>
                    <a:pt x="965" y="204"/>
                    <a:pt x="671" y="148"/>
                    <a:pt x="44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79"/>
            <p:cNvSpPr/>
            <p:nvPr/>
          </p:nvSpPr>
          <p:spPr>
            <a:xfrm>
              <a:off x="7659003" y="1408551"/>
              <a:ext cx="47035" cy="95093"/>
            </a:xfrm>
            <a:custGeom>
              <a:rect b="b" l="l" r="r" t="t"/>
              <a:pathLst>
                <a:path extrusionOk="0" h="4179" w="2067">
                  <a:moveTo>
                    <a:pt x="752" y="1"/>
                  </a:moveTo>
                  <a:cubicBezTo>
                    <a:pt x="668" y="57"/>
                    <a:pt x="612" y="203"/>
                    <a:pt x="696" y="294"/>
                  </a:cubicBezTo>
                  <a:cubicBezTo>
                    <a:pt x="612" y="406"/>
                    <a:pt x="577" y="525"/>
                    <a:pt x="577" y="672"/>
                  </a:cubicBezTo>
                  <a:cubicBezTo>
                    <a:pt x="612" y="756"/>
                    <a:pt x="640" y="847"/>
                    <a:pt x="696" y="931"/>
                  </a:cubicBezTo>
                  <a:cubicBezTo>
                    <a:pt x="577" y="1022"/>
                    <a:pt x="521" y="1140"/>
                    <a:pt x="549" y="1315"/>
                  </a:cubicBezTo>
                  <a:cubicBezTo>
                    <a:pt x="577" y="1518"/>
                    <a:pt x="724" y="1777"/>
                    <a:pt x="843" y="1952"/>
                  </a:cubicBezTo>
                  <a:cubicBezTo>
                    <a:pt x="843" y="1979"/>
                    <a:pt x="871" y="2042"/>
                    <a:pt x="899" y="2070"/>
                  </a:cubicBezTo>
                  <a:cubicBezTo>
                    <a:pt x="668" y="2245"/>
                    <a:pt x="815" y="2623"/>
                    <a:pt x="871" y="2888"/>
                  </a:cubicBezTo>
                  <a:cubicBezTo>
                    <a:pt x="815" y="2854"/>
                    <a:pt x="724" y="2854"/>
                    <a:pt x="640" y="2854"/>
                  </a:cubicBezTo>
                  <a:cubicBezTo>
                    <a:pt x="493" y="2888"/>
                    <a:pt x="374" y="2972"/>
                    <a:pt x="346" y="3119"/>
                  </a:cubicBezTo>
                  <a:cubicBezTo>
                    <a:pt x="318" y="3203"/>
                    <a:pt x="318" y="3294"/>
                    <a:pt x="318" y="3378"/>
                  </a:cubicBezTo>
                  <a:cubicBezTo>
                    <a:pt x="318" y="3413"/>
                    <a:pt x="290" y="3469"/>
                    <a:pt x="290" y="3525"/>
                  </a:cubicBezTo>
                  <a:cubicBezTo>
                    <a:pt x="171" y="3588"/>
                    <a:pt x="87" y="3700"/>
                    <a:pt x="25" y="3846"/>
                  </a:cubicBezTo>
                  <a:cubicBezTo>
                    <a:pt x="0" y="4023"/>
                    <a:pt x="130" y="4179"/>
                    <a:pt x="279" y="4179"/>
                  </a:cubicBezTo>
                  <a:cubicBezTo>
                    <a:pt x="301" y="4179"/>
                    <a:pt x="324" y="4175"/>
                    <a:pt x="346" y="4168"/>
                  </a:cubicBezTo>
                  <a:cubicBezTo>
                    <a:pt x="402" y="4168"/>
                    <a:pt x="465" y="4112"/>
                    <a:pt x="521" y="4112"/>
                  </a:cubicBezTo>
                  <a:cubicBezTo>
                    <a:pt x="577" y="4077"/>
                    <a:pt x="640" y="4049"/>
                    <a:pt x="696" y="4021"/>
                  </a:cubicBezTo>
                  <a:cubicBezTo>
                    <a:pt x="815" y="3937"/>
                    <a:pt x="871" y="3818"/>
                    <a:pt x="871" y="3700"/>
                  </a:cubicBezTo>
                  <a:lnTo>
                    <a:pt x="871" y="3441"/>
                  </a:lnTo>
                  <a:cubicBezTo>
                    <a:pt x="969" y="3488"/>
                    <a:pt x="1077" y="3529"/>
                    <a:pt x="1178" y="3529"/>
                  </a:cubicBezTo>
                  <a:cubicBezTo>
                    <a:pt x="1257" y="3529"/>
                    <a:pt x="1331" y="3505"/>
                    <a:pt x="1395" y="3441"/>
                  </a:cubicBezTo>
                  <a:cubicBezTo>
                    <a:pt x="1598" y="3294"/>
                    <a:pt x="1570" y="3028"/>
                    <a:pt x="1514" y="2826"/>
                  </a:cubicBezTo>
                  <a:cubicBezTo>
                    <a:pt x="1626" y="2798"/>
                    <a:pt x="1717" y="2742"/>
                    <a:pt x="1773" y="2623"/>
                  </a:cubicBezTo>
                  <a:cubicBezTo>
                    <a:pt x="1919" y="2364"/>
                    <a:pt x="1745" y="2070"/>
                    <a:pt x="1626" y="1840"/>
                  </a:cubicBezTo>
                  <a:cubicBezTo>
                    <a:pt x="1919" y="1777"/>
                    <a:pt x="2066" y="1518"/>
                    <a:pt x="1947" y="1252"/>
                  </a:cubicBezTo>
                  <a:cubicBezTo>
                    <a:pt x="1947" y="1224"/>
                    <a:pt x="1975" y="1196"/>
                    <a:pt x="2010" y="1168"/>
                  </a:cubicBezTo>
                  <a:cubicBezTo>
                    <a:pt x="1836" y="966"/>
                    <a:pt x="1661" y="756"/>
                    <a:pt x="1542" y="497"/>
                  </a:cubicBezTo>
                  <a:cubicBezTo>
                    <a:pt x="1451" y="497"/>
                    <a:pt x="1395" y="497"/>
                    <a:pt x="1339" y="441"/>
                  </a:cubicBezTo>
                  <a:cubicBezTo>
                    <a:pt x="1164" y="378"/>
                    <a:pt x="1017" y="231"/>
                    <a:pt x="871" y="120"/>
                  </a:cubicBezTo>
                  <a:cubicBezTo>
                    <a:pt x="843" y="92"/>
                    <a:pt x="787" y="57"/>
                    <a:pt x="75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79"/>
            <p:cNvSpPr/>
            <p:nvPr/>
          </p:nvSpPr>
          <p:spPr>
            <a:xfrm>
              <a:off x="7687401" y="1456291"/>
              <a:ext cx="69061" cy="91225"/>
            </a:xfrm>
            <a:custGeom>
              <a:rect b="b" l="l" r="r" t="t"/>
              <a:pathLst>
                <a:path extrusionOk="0" h="4009" w="3035">
                  <a:moveTo>
                    <a:pt x="1601" y="0"/>
                  </a:moveTo>
                  <a:cubicBezTo>
                    <a:pt x="1573" y="28"/>
                    <a:pt x="1546" y="91"/>
                    <a:pt x="1546" y="119"/>
                  </a:cubicBezTo>
                  <a:cubicBezTo>
                    <a:pt x="1399" y="203"/>
                    <a:pt x="1343" y="350"/>
                    <a:pt x="1315" y="497"/>
                  </a:cubicBezTo>
                  <a:cubicBezTo>
                    <a:pt x="1315" y="616"/>
                    <a:pt x="1343" y="728"/>
                    <a:pt x="1399" y="846"/>
                  </a:cubicBezTo>
                  <a:cubicBezTo>
                    <a:pt x="1343" y="902"/>
                    <a:pt x="1287" y="965"/>
                    <a:pt x="1252" y="1021"/>
                  </a:cubicBezTo>
                  <a:cubicBezTo>
                    <a:pt x="1168" y="1168"/>
                    <a:pt x="1196" y="1371"/>
                    <a:pt x="1224" y="1546"/>
                  </a:cubicBezTo>
                  <a:cubicBezTo>
                    <a:pt x="1077" y="1574"/>
                    <a:pt x="993" y="1665"/>
                    <a:pt x="937" y="1776"/>
                  </a:cubicBezTo>
                  <a:cubicBezTo>
                    <a:pt x="902" y="1895"/>
                    <a:pt x="902" y="2014"/>
                    <a:pt x="937" y="2126"/>
                  </a:cubicBezTo>
                  <a:lnTo>
                    <a:pt x="818" y="2126"/>
                  </a:lnTo>
                  <a:cubicBezTo>
                    <a:pt x="616" y="2217"/>
                    <a:pt x="616" y="2420"/>
                    <a:pt x="588" y="2595"/>
                  </a:cubicBezTo>
                  <a:lnTo>
                    <a:pt x="588" y="2713"/>
                  </a:lnTo>
                  <a:cubicBezTo>
                    <a:pt x="525" y="2713"/>
                    <a:pt x="441" y="2741"/>
                    <a:pt x="350" y="2769"/>
                  </a:cubicBezTo>
                  <a:cubicBezTo>
                    <a:pt x="0" y="3028"/>
                    <a:pt x="238" y="3587"/>
                    <a:pt x="350" y="3902"/>
                  </a:cubicBezTo>
                  <a:cubicBezTo>
                    <a:pt x="376" y="3976"/>
                    <a:pt x="433" y="4009"/>
                    <a:pt x="491" y="4009"/>
                  </a:cubicBezTo>
                  <a:cubicBezTo>
                    <a:pt x="571" y="4009"/>
                    <a:pt x="655" y="3947"/>
                    <a:pt x="671" y="3846"/>
                  </a:cubicBezTo>
                  <a:cubicBezTo>
                    <a:pt x="671" y="3790"/>
                    <a:pt x="671" y="3699"/>
                    <a:pt x="699" y="3615"/>
                  </a:cubicBezTo>
                  <a:cubicBezTo>
                    <a:pt x="739" y="3638"/>
                    <a:pt x="782" y="3648"/>
                    <a:pt x="824" y="3648"/>
                  </a:cubicBezTo>
                  <a:cubicBezTo>
                    <a:pt x="942" y="3648"/>
                    <a:pt x="1057" y="3569"/>
                    <a:pt x="1077" y="3441"/>
                  </a:cubicBezTo>
                  <a:cubicBezTo>
                    <a:pt x="1112" y="3322"/>
                    <a:pt x="1140" y="3175"/>
                    <a:pt x="1140" y="3028"/>
                  </a:cubicBezTo>
                  <a:cubicBezTo>
                    <a:pt x="1168" y="3063"/>
                    <a:pt x="1196" y="3091"/>
                    <a:pt x="1252" y="3119"/>
                  </a:cubicBezTo>
                  <a:cubicBezTo>
                    <a:pt x="1307" y="3146"/>
                    <a:pt x="1366" y="3158"/>
                    <a:pt x="1424" y="3158"/>
                  </a:cubicBezTo>
                  <a:cubicBezTo>
                    <a:pt x="1547" y="3158"/>
                    <a:pt x="1663" y="3100"/>
                    <a:pt x="1720" y="3000"/>
                  </a:cubicBezTo>
                  <a:cubicBezTo>
                    <a:pt x="1776" y="2916"/>
                    <a:pt x="1811" y="2853"/>
                    <a:pt x="1811" y="2769"/>
                  </a:cubicBezTo>
                  <a:cubicBezTo>
                    <a:pt x="1831" y="2774"/>
                    <a:pt x="1852" y="2777"/>
                    <a:pt x="1873" y="2777"/>
                  </a:cubicBezTo>
                  <a:cubicBezTo>
                    <a:pt x="1973" y="2777"/>
                    <a:pt x="2086" y="2725"/>
                    <a:pt x="2161" y="2650"/>
                  </a:cubicBezTo>
                  <a:cubicBezTo>
                    <a:pt x="2364" y="2448"/>
                    <a:pt x="2301" y="2217"/>
                    <a:pt x="2245" y="1979"/>
                  </a:cubicBezTo>
                  <a:lnTo>
                    <a:pt x="2245" y="1979"/>
                  </a:lnTo>
                  <a:cubicBezTo>
                    <a:pt x="2304" y="2011"/>
                    <a:pt x="2362" y="2026"/>
                    <a:pt x="2423" y="2026"/>
                  </a:cubicBezTo>
                  <a:cubicBezTo>
                    <a:pt x="2484" y="2026"/>
                    <a:pt x="2549" y="2011"/>
                    <a:pt x="2622" y="1979"/>
                  </a:cubicBezTo>
                  <a:cubicBezTo>
                    <a:pt x="2825" y="1895"/>
                    <a:pt x="3035" y="1602"/>
                    <a:pt x="2860" y="1371"/>
                  </a:cubicBezTo>
                  <a:cubicBezTo>
                    <a:pt x="2825" y="1315"/>
                    <a:pt x="2769" y="1252"/>
                    <a:pt x="2713" y="1168"/>
                  </a:cubicBezTo>
                  <a:cubicBezTo>
                    <a:pt x="2741" y="1105"/>
                    <a:pt x="2741" y="1021"/>
                    <a:pt x="2741" y="965"/>
                  </a:cubicBezTo>
                  <a:cubicBezTo>
                    <a:pt x="2622" y="846"/>
                    <a:pt x="2510" y="728"/>
                    <a:pt x="2364" y="616"/>
                  </a:cubicBezTo>
                  <a:cubicBezTo>
                    <a:pt x="2126" y="406"/>
                    <a:pt x="1839" y="203"/>
                    <a:pt x="160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79"/>
            <p:cNvSpPr/>
            <p:nvPr/>
          </p:nvSpPr>
          <p:spPr>
            <a:xfrm>
              <a:off x="7734481" y="1503053"/>
              <a:ext cx="33928" cy="78027"/>
            </a:xfrm>
            <a:custGeom>
              <a:rect b="b" l="l" r="r" t="t"/>
              <a:pathLst>
                <a:path extrusionOk="0" h="3429" w="1491">
                  <a:moveTo>
                    <a:pt x="1233" y="1"/>
                  </a:moveTo>
                  <a:cubicBezTo>
                    <a:pt x="1095" y="1"/>
                    <a:pt x="942" y="106"/>
                    <a:pt x="994" y="274"/>
                  </a:cubicBezTo>
                  <a:cubicBezTo>
                    <a:pt x="1050" y="421"/>
                    <a:pt x="1078" y="567"/>
                    <a:pt x="1078" y="714"/>
                  </a:cubicBezTo>
                  <a:lnTo>
                    <a:pt x="1050" y="714"/>
                  </a:lnTo>
                  <a:cubicBezTo>
                    <a:pt x="1035" y="711"/>
                    <a:pt x="1019" y="710"/>
                    <a:pt x="1004" y="710"/>
                  </a:cubicBezTo>
                  <a:cubicBezTo>
                    <a:pt x="874" y="710"/>
                    <a:pt x="753" y="814"/>
                    <a:pt x="728" y="945"/>
                  </a:cubicBezTo>
                  <a:cubicBezTo>
                    <a:pt x="700" y="1008"/>
                    <a:pt x="700" y="1092"/>
                    <a:pt x="700" y="1183"/>
                  </a:cubicBezTo>
                  <a:cubicBezTo>
                    <a:pt x="616" y="1211"/>
                    <a:pt x="553" y="1267"/>
                    <a:pt x="525" y="1323"/>
                  </a:cubicBezTo>
                  <a:cubicBezTo>
                    <a:pt x="441" y="1497"/>
                    <a:pt x="441" y="1644"/>
                    <a:pt x="469" y="1847"/>
                  </a:cubicBezTo>
                  <a:cubicBezTo>
                    <a:pt x="469" y="1910"/>
                    <a:pt x="469" y="1994"/>
                    <a:pt x="497" y="2057"/>
                  </a:cubicBezTo>
                  <a:lnTo>
                    <a:pt x="351" y="2057"/>
                  </a:lnTo>
                  <a:cubicBezTo>
                    <a:pt x="232" y="2113"/>
                    <a:pt x="120" y="2197"/>
                    <a:pt x="57" y="2344"/>
                  </a:cubicBezTo>
                  <a:cubicBezTo>
                    <a:pt x="1" y="2546"/>
                    <a:pt x="29" y="2784"/>
                    <a:pt x="57" y="3015"/>
                  </a:cubicBezTo>
                  <a:cubicBezTo>
                    <a:pt x="1" y="3190"/>
                    <a:pt x="148" y="3392"/>
                    <a:pt x="351" y="3420"/>
                  </a:cubicBezTo>
                  <a:lnTo>
                    <a:pt x="379" y="3420"/>
                  </a:lnTo>
                  <a:cubicBezTo>
                    <a:pt x="392" y="3426"/>
                    <a:pt x="406" y="3428"/>
                    <a:pt x="421" y="3428"/>
                  </a:cubicBezTo>
                  <a:cubicBezTo>
                    <a:pt x="502" y="3428"/>
                    <a:pt x="591" y="3352"/>
                    <a:pt x="644" y="3281"/>
                  </a:cubicBezTo>
                  <a:cubicBezTo>
                    <a:pt x="700" y="3134"/>
                    <a:pt x="700" y="3015"/>
                    <a:pt x="700" y="2868"/>
                  </a:cubicBezTo>
                  <a:lnTo>
                    <a:pt x="700" y="2812"/>
                  </a:lnTo>
                  <a:cubicBezTo>
                    <a:pt x="875" y="2812"/>
                    <a:pt x="1050" y="2693"/>
                    <a:pt x="1106" y="2518"/>
                  </a:cubicBezTo>
                  <a:cubicBezTo>
                    <a:pt x="1169" y="2434"/>
                    <a:pt x="1169" y="2316"/>
                    <a:pt x="1169" y="2232"/>
                  </a:cubicBezTo>
                  <a:cubicBezTo>
                    <a:pt x="1316" y="2232"/>
                    <a:pt x="1427" y="2085"/>
                    <a:pt x="1490" y="1938"/>
                  </a:cubicBezTo>
                  <a:cubicBezTo>
                    <a:pt x="1455" y="1910"/>
                    <a:pt x="1455" y="1847"/>
                    <a:pt x="1455" y="1791"/>
                  </a:cubicBezTo>
                  <a:cubicBezTo>
                    <a:pt x="1427" y="1442"/>
                    <a:pt x="1399" y="1064"/>
                    <a:pt x="1371" y="686"/>
                  </a:cubicBezTo>
                  <a:cubicBezTo>
                    <a:pt x="1371" y="484"/>
                    <a:pt x="1316" y="246"/>
                    <a:pt x="1316" y="15"/>
                  </a:cubicBezTo>
                  <a:cubicBezTo>
                    <a:pt x="1290" y="5"/>
                    <a:pt x="1262" y="1"/>
                    <a:pt x="123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79"/>
            <p:cNvSpPr/>
            <p:nvPr/>
          </p:nvSpPr>
          <p:spPr>
            <a:xfrm>
              <a:off x="7540859" y="1355964"/>
              <a:ext cx="48536" cy="81417"/>
            </a:xfrm>
            <a:custGeom>
              <a:rect b="b" l="l" r="r" t="t"/>
              <a:pathLst>
                <a:path extrusionOk="0" h="3578" w="2133">
                  <a:moveTo>
                    <a:pt x="860" y="0"/>
                  </a:moveTo>
                  <a:cubicBezTo>
                    <a:pt x="817" y="0"/>
                    <a:pt x="772" y="14"/>
                    <a:pt x="734" y="39"/>
                  </a:cubicBezTo>
                  <a:cubicBezTo>
                    <a:pt x="672" y="67"/>
                    <a:pt x="616" y="130"/>
                    <a:pt x="588" y="158"/>
                  </a:cubicBezTo>
                  <a:cubicBezTo>
                    <a:pt x="560" y="158"/>
                    <a:pt x="560" y="186"/>
                    <a:pt x="560" y="186"/>
                  </a:cubicBezTo>
                  <a:cubicBezTo>
                    <a:pt x="469" y="214"/>
                    <a:pt x="413" y="270"/>
                    <a:pt x="385" y="361"/>
                  </a:cubicBezTo>
                  <a:lnTo>
                    <a:pt x="350" y="389"/>
                  </a:lnTo>
                  <a:cubicBezTo>
                    <a:pt x="385" y="417"/>
                    <a:pt x="385" y="445"/>
                    <a:pt x="385" y="480"/>
                  </a:cubicBezTo>
                  <a:cubicBezTo>
                    <a:pt x="350" y="480"/>
                    <a:pt x="350" y="480"/>
                    <a:pt x="350" y="508"/>
                  </a:cubicBezTo>
                  <a:cubicBezTo>
                    <a:pt x="385" y="536"/>
                    <a:pt x="413" y="564"/>
                    <a:pt x="441" y="592"/>
                  </a:cubicBezTo>
                  <a:cubicBezTo>
                    <a:pt x="469" y="592"/>
                    <a:pt x="469" y="619"/>
                    <a:pt x="497" y="619"/>
                  </a:cubicBezTo>
                  <a:lnTo>
                    <a:pt x="525" y="619"/>
                  </a:lnTo>
                  <a:cubicBezTo>
                    <a:pt x="497" y="654"/>
                    <a:pt x="469" y="682"/>
                    <a:pt x="469" y="710"/>
                  </a:cubicBezTo>
                  <a:cubicBezTo>
                    <a:pt x="385" y="738"/>
                    <a:pt x="294" y="766"/>
                    <a:pt x="238" y="829"/>
                  </a:cubicBezTo>
                  <a:cubicBezTo>
                    <a:pt x="63" y="941"/>
                    <a:pt x="0" y="1207"/>
                    <a:pt x="238" y="1319"/>
                  </a:cubicBezTo>
                  <a:cubicBezTo>
                    <a:pt x="266" y="1319"/>
                    <a:pt x="294" y="1354"/>
                    <a:pt x="322" y="1354"/>
                  </a:cubicBezTo>
                  <a:cubicBezTo>
                    <a:pt x="294" y="1382"/>
                    <a:pt x="238" y="1438"/>
                    <a:pt x="238" y="1528"/>
                  </a:cubicBezTo>
                  <a:cubicBezTo>
                    <a:pt x="147" y="1787"/>
                    <a:pt x="385" y="1962"/>
                    <a:pt x="616" y="2018"/>
                  </a:cubicBezTo>
                  <a:cubicBezTo>
                    <a:pt x="672" y="2053"/>
                    <a:pt x="762" y="2081"/>
                    <a:pt x="846" y="2081"/>
                  </a:cubicBezTo>
                  <a:cubicBezTo>
                    <a:pt x="699" y="2165"/>
                    <a:pt x="560" y="2312"/>
                    <a:pt x="616" y="2514"/>
                  </a:cubicBezTo>
                  <a:cubicBezTo>
                    <a:pt x="644" y="2633"/>
                    <a:pt x="762" y="2717"/>
                    <a:pt x="846" y="2780"/>
                  </a:cubicBezTo>
                  <a:cubicBezTo>
                    <a:pt x="909" y="2808"/>
                    <a:pt x="937" y="2836"/>
                    <a:pt x="993" y="2836"/>
                  </a:cubicBezTo>
                  <a:cubicBezTo>
                    <a:pt x="937" y="2892"/>
                    <a:pt x="937" y="2983"/>
                    <a:pt x="909" y="3039"/>
                  </a:cubicBezTo>
                  <a:lnTo>
                    <a:pt x="874" y="3102"/>
                  </a:lnTo>
                  <a:cubicBezTo>
                    <a:pt x="846" y="3130"/>
                    <a:pt x="846" y="3186"/>
                    <a:pt x="846" y="3214"/>
                  </a:cubicBezTo>
                  <a:cubicBezTo>
                    <a:pt x="790" y="3333"/>
                    <a:pt x="874" y="3451"/>
                    <a:pt x="965" y="3535"/>
                  </a:cubicBezTo>
                  <a:cubicBezTo>
                    <a:pt x="1009" y="3565"/>
                    <a:pt x="1057" y="3578"/>
                    <a:pt x="1106" y="3578"/>
                  </a:cubicBezTo>
                  <a:cubicBezTo>
                    <a:pt x="1256" y="3578"/>
                    <a:pt x="1414" y="3457"/>
                    <a:pt x="1462" y="3305"/>
                  </a:cubicBezTo>
                  <a:cubicBezTo>
                    <a:pt x="1490" y="3214"/>
                    <a:pt x="1462" y="3158"/>
                    <a:pt x="1490" y="3067"/>
                  </a:cubicBezTo>
                  <a:lnTo>
                    <a:pt x="1490" y="3039"/>
                  </a:lnTo>
                  <a:cubicBezTo>
                    <a:pt x="1490" y="3011"/>
                    <a:pt x="1518" y="2983"/>
                    <a:pt x="1546" y="2955"/>
                  </a:cubicBezTo>
                  <a:cubicBezTo>
                    <a:pt x="1636" y="2780"/>
                    <a:pt x="1574" y="2605"/>
                    <a:pt x="1462" y="2486"/>
                  </a:cubicBezTo>
                  <a:cubicBezTo>
                    <a:pt x="1664" y="2431"/>
                    <a:pt x="1867" y="2312"/>
                    <a:pt x="1839" y="2053"/>
                  </a:cubicBezTo>
                  <a:cubicBezTo>
                    <a:pt x="1839" y="1843"/>
                    <a:pt x="1664" y="1731"/>
                    <a:pt x="1462" y="1668"/>
                  </a:cubicBezTo>
                  <a:cubicBezTo>
                    <a:pt x="1546" y="1640"/>
                    <a:pt x="1636" y="1584"/>
                    <a:pt x="1692" y="1528"/>
                  </a:cubicBezTo>
                  <a:cubicBezTo>
                    <a:pt x="1783" y="1438"/>
                    <a:pt x="1811" y="1291"/>
                    <a:pt x="1748" y="1179"/>
                  </a:cubicBezTo>
                  <a:cubicBezTo>
                    <a:pt x="1720" y="1144"/>
                    <a:pt x="1720" y="1144"/>
                    <a:pt x="1720" y="1116"/>
                  </a:cubicBezTo>
                  <a:cubicBezTo>
                    <a:pt x="1811" y="1032"/>
                    <a:pt x="1811" y="885"/>
                    <a:pt x="1720" y="766"/>
                  </a:cubicBezTo>
                  <a:lnTo>
                    <a:pt x="1748" y="766"/>
                  </a:lnTo>
                  <a:cubicBezTo>
                    <a:pt x="1798" y="801"/>
                    <a:pt x="1856" y="824"/>
                    <a:pt x="1912" y="824"/>
                  </a:cubicBezTo>
                  <a:cubicBezTo>
                    <a:pt x="1958" y="824"/>
                    <a:pt x="2004" y="808"/>
                    <a:pt x="2042" y="766"/>
                  </a:cubicBezTo>
                  <a:cubicBezTo>
                    <a:pt x="2098" y="738"/>
                    <a:pt x="2098" y="682"/>
                    <a:pt x="2133" y="654"/>
                  </a:cubicBezTo>
                  <a:lnTo>
                    <a:pt x="2133" y="619"/>
                  </a:lnTo>
                  <a:cubicBezTo>
                    <a:pt x="2098" y="619"/>
                    <a:pt x="2070" y="619"/>
                    <a:pt x="2070" y="592"/>
                  </a:cubicBezTo>
                  <a:cubicBezTo>
                    <a:pt x="2042" y="592"/>
                    <a:pt x="2042" y="564"/>
                    <a:pt x="2014" y="564"/>
                  </a:cubicBezTo>
                  <a:cubicBezTo>
                    <a:pt x="2014" y="536"/>
                    <a:pt x="2014" y="536"/>
                    <a:pt x="1986" y="536"/>
                  </a:cubicBezTo>
                  <a:cubicBezTo>
                    <a:pt x="1986" y="508"/>
                    <a:pt x="1958" y="508"/>
                    <a:pt x="1958" y="480"/>
                  </a:cubicBezTo>
                  <a:cubicBezTo>
                    <a:pt x="1923" y="445"/>
                    <a:pt x="1923" y="417"/>
                    <a:pt x="1923" y="361"/>
                  </a:cubicBezTo>
                  <a:lnTo>
                    <a:pt x="1867" y="361"/>
                  </a:lnTo>
                  <a:cubicBezTo>
                    <a:pt x="1811" y="305"/>
                    <a:pt x="1748" y="270"/>
                    <a:pt x="1664" y="270"/>
                  </a:cubicBezTo>
                  <a:cubicBezTo>
                    <a:pt x="1608" y="270"/>
                    <a:pt x="1518" y="333"/>
                    <a:pt x="1490" y="389"/>
                  </a:cubicBezTo>
                  <a:cubicBezTo>
                    <a:pt x="1399" y="445"/>
                    <a:pt x="1371" y="508"/>
                    <a:pt x="1399" y="592"/>
                  </a:cubicBezTo>
                  <a:lnTo>
                    <a:pt x="1399" y="619"/>
                  </a:lnTo>
                  <a:cubicBezTo>
                    <a:pt x="1315" y="592"/>
                    <a:pt x="1196" y="564"/>
                    <a:pt x="1084" y="564"/>
                  </a:cubicBezTo>
                  <a:cubicBezTo>
                    <a:pt x="1112" y="508"/>
                    <a:pt x="1112" y="480"/>
                    <a:pt x="1112" y="445"/>
                  </a:cubicBezTo>
                  <a:cubicBezTo>
                    <a:pt x="1112" y="389"/>
                    <a:pt x="1084" y="361"/>
                    <a:pt x="1084" y="333"/>
                  </a:cubicBezTo>
                  <a:lnTo>
                    <a:pt x="1084" y="270"/>
                  </a:lnTo>
                  <a:cubicBezTo>
                    <a:pt x="1084" y="214"/>
                    <a:pt x="1049" y="130"/>
                    <a:pt x="993" y="67"/>
                  </a:cubicBezTo>
                  <a:cubicBezTo>
                    <a:pt x="962" y="21"/>
                    <a:pt x="913" y="0"/>
                    <a:pt x="86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79"/>
            <p:cNvSpPr/>
            <p:nvPr/>
          </p:nvSpPr>
          <p:spPr>
            <a:xfrm>
              <a:off x="7473663" y="1358240"/>
              <a:ext cx="53360" cy="49060"/>
            </a:xfrm>
            <a:custGeom>
              <a:rect b="b" l="l" r="r" t="t"/>
              <a:pathLst>
                <a:path extrusionOk="0" h="2156" w="2345">
                  <a:moveTo>
                    <a:pt x="1917" y="0"/>
                  </a:moveTo>
                  <a:cubicBezTo>
                    <a:pt x="1864" y="0"/>
                    <a:pt x="1804" y="30"/>
                    <a:pt x="1765" y="86"/>
                  </a:cubicBezTo>
                  <a:cubicBezTo>
                    <a:pt x="1674" y="142"/>
                    <a:pt x="1618" y="233"/>
                    <a:pt x="1555" y="317"/>
                  </a:cubicBezTo>
                  <a:cubicBezTo>
                    <a:pt x="1499" y="380"/>
                    <a:pt x="1471" y="436"/>
                    <a:pt x="1415" y="492"/>
                  </a:cubicBezTo>
                  <a:cubicBezTo>
                    <a:pt x="1415" y="519"/>
                    <a:pt x="1380" y="554"/>
                    <a:pt x="1352" y="582"/>
                  </a:cubicBezTo>
                  <a:cubicBezTo>
                    <a:pt x="1352" y="610"/>
                    <a:pt x="1296" y="666"/>
                    <a:pt x="1324" y="666"/>
                  </a:cubicBezTo>
                  <a:lnTo>
                    <a:pt x="1296" y="666"/>
                  </a:lnTo>
                  <a:cubicBezTo>
                    <a:pt x="1205" y="757"/>
                    <a:pt x="1268" y="904"/>
                    <a:pt x="1352" y="932"/>
                  </a:cubicBezTo>
                  <a:cubicBezTo>
                    <a:pt x="1324" y="960"/>
                    <a:pt x="1268" y="988"/>
                    <a:pt x="1205" y="1016"/>
                  </a:cubicBezTo>
                  <a:cubicBezTo>
                    <a:pt x="1149" y="1016"/>
                    <a:pt x="1093" y="1044"/>
                    <a:pt x="1002" y="1044"/>
                  </a:cubicBezTo>
                  <a:lnTo>
                    <a:pt x="1002" y="1016"/>
                  </a:lnTo>
                  <a:cubicBezTo>
                    <a:pt x="1030" y="932"/>
                    <a:pt x="1065" y="841"/>
                    <a:pt x="1065" y="785"/>
                  </a:cubicBezTo>
                  <a:cubicBezTo>
                    <a:pt x="1093" y="666"/>
                    <a:pt x="1149" y="554"/>
                    <a:pt x="1177" y="436"/>
                  </a:cubicBezTo>
                  <a:cubicBezTo>
                    <a:pt x="1177" y="310"/>
                    <a:pt x="1101" y="213"/>
                    <a:pt x="1006" y="213"/>
                  </a:cubicBezTo>
                  <a:cubicBezTo>
                    <a:pt x="969" y="213"/>
                    <a:pt x="930" y="227"/>
                    <a:pt x="890" y="261"/>
                  </a:cubicBezTo>
                  <a:cubicBezTo>
                    <a:pt x="653" y="492"/>
                    <a:pt x="478" y="757"/>
                    <a:pt x="275" y="1016"/>
                  </a:cubicBezTo>
                  <a:cubicBezTo>
                    <a:pt x="247" y="1044"/>
                    <a:pt x="219" y="1079"/>
                    <a:pt x="191" y="1107"/>
                  </a:cubicBezTo>
                  <a:cubicBezTo>
                    <a:pt x="191" y="1135"/>
                    <a:pt x="156" y="1135"/>
                    <a:pt x="156" y="1135"/>
                  </a:cubicBezTo>
                  <a:cubicBezTo>
                    <a:pt x="128" y="1163"/>
                    <a:pt x="128" y="1191"/>
                    <a:pt x="128" y="1191"/>
                  </a:cubicBezTo>
                  <a:cubicBezTo>
                    <a:pt x="128" y="1219"/>
                    <a:pt x="128" y="1219"/>
                    <a:pt x="100" y="1219"/>
                  </a:cubicBezTo>
                  <a:cubicBezTo>
                    <a:pt x="1" y="1342"/>
                    <a:pt x="107" y="1504"/>
                    <a:pt x="231" y="1504"/>
                  </a:cubicBezTo>
                  <a:cubicBezTo>
                    <a:pt x="255" y="1504"/>
                    <a:pt x="279" y="1498"/>
                    <a:pt x="303" y="1484"/>
                  </a:cubicBezTo>
                  <a:lnTo>
                    <a:pt x="331" y="1484"/>
                  </a:lnTo>
                  <a:cubicBezTo>
                    <a:pt x="366" y="1484"/>
                    <a:pt x="394" y="1512"/>
                    <a:pt x="422" y="1512"/>
                  </a:cubicBezTo>
                  <a:cubicBezTo>
                    <a:pt x="541" y="1484"/>
                    <a:pt x="681" y="1428"/>
                    <a:pt x="800" y="1338"/>
                  </a:cubicBezTo>
                  <a:cubicBezTo>
                    <a:pt x="828" y="1394"/>
                    <a:pt x="856" y="1484"/>
                    <a:pt x="946" y="1512"/>
                  </a:cubicBezTo>
                  <a:cubicBezTo>
                    <a:pt x="1016" y="1680"/>
                    <a:pt x="1148" y="1752"/>
                    <a:pt x="1326" y="1752"/>
                  </a:cubicBezTo>
                  <a:cubicBezTo>
                    <a:pt x="1363" y="1752"/>
                    <a:pt x="1402" y="1749"/>
                    <a:pt x="1443" y="1743"/>
                  </a:cubicBezTo>
                  <a:lnTo>
                    <a:pt x="1471" y="1743"/>
                  </a:lnTo>
                  <a:lnTo>
                    <a:pt x="1471" y="1890"/>
                  </a:lnTo>
                  <a:cubicBezTo>
                    <a:pt x="1499" y="2009"/>
                    <a:pt x="1590" y="2065"/>
                    <a:pt x="1702" y="2093"/>
                  </a:cubicBezTo>
                  <a:cubicBezTo>
                    <a:pt x="1765" y="2128"/>
                    <a:pt x="1820" y="2128"/>
                    <a:pt x="1876" y="2156"/>
                  </a:cubicBezTo>
                  <a:lnTo>
                    <a:pt x="1939" y="2156"/>
                  </a:lnTo>
                  <a:cubicBezTo>
                    <a:pt x="1995" y="2156"/>
                    <a:pt x="2051" y="2156"/>
                    <a:pt x="2079" y="2093"/>
                  </a:cubicBezTo>
                  <a:cubicBezTo>
                    <a:pt x="2198" y="1981"/>
                    <a:pt x="2170" y="1834"/>
                    <a:pt x="2051" y="1743"/>
                  </a:cubicBezTo>
                  <a:cubicBezTo>
                    <a:pt x="2142" y="1659"/>
                    <a:pt x="2254" y="1603"/>
                    <a:pt x="2289" y="1484"/>
                  </a:cubicBezTo>
                  <a:cubicBezTo>
                    <a:pt x="2317" y="1394"/>
                    <a:pt x="2289" y="1310"/>
                    <a:pt x="2198" y="1254"/>
                  </a:cubicBezTo>
                  <a:cubicBezTo>
                    <a:pt x="2289" y="1163"/>
                    <a:pt x="2345" y="1079"/>
                    <a:pt x="2345" y="960"/>
                  </a:cubicBezTo>
                  <a:cubicBezTo>
                    <a:pt x="2345" y="869"/>
                    <a:pt x="2254" y="729"/>
                    <a:pt x="2170" y="729"/>
                  </a:cubicBezTo>
                  <a:cubicBezTo>
                    <a:pt x="2125" y="712"/>
                    <a:pt x="2088" y="703"/>
                    <a:pt x="2056" y="703"/>
                  </a:cubicBezTo>
                  <a:cubicBezTo>
                    <a:pt x="2023" y="703"/>
                    <a:pt x="1995" y="712"/>
                    <a:pt x="1967" y="729"/>
                  </a:cubicBezTo>
                  <a:cubicBezTo>
                    <a:pt x="2023" y="610"/>
                    <a:pt x="2023" y="519"/>
                    <a:pt x="1995" y="436"/>
                  </a:cubicBezTo>
                  <a:lnTo>
                    <a:pt x="1995" y="408"/>
                  </a:lnTo>
                  <a:cubicBezTo>
                    <a:pt x="2023" y="317"/>
                    <a:pt x="1995" y="233"/>
                    <a:pt x="2023" y="114"/>
                  </a:cubicBezTo>
                  <a:cubicBezTo>
                    <a:pt x="2023" y="37"/>
                    <a:pt x="1975" y="0"/>
                    <a:pt x="191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79"/>
            <p:cNvSpPr/>
            <p:nvPr/>
          </p:nvSpPr>
          <p:spPr>
            <a:xfrm>
              <a:off x="7517785" y="1407277"/>
              <a:ext cx="1707" cy="319"/>
            </a:xfrm>
            <a:custGeom>
              <a:rect b="b" l="l" r="r" t="t"/>
              <a:pathLst>
                <a:path extrusionOk="0" h="14" w="75">
                  <a:moveTo>
                    <a:pt x="0" y="1"/>
                  </a:moveTo>
                  <a:cubicBezTo>
                    <a:pt x="38" y="10"/>
                    <a:pt x="56" y="13"/>
                    <a:pt x="63" y="13"/>
                  </a:cubicBezTo>
                  <a:cubicBezTo>
                    <a:pt x="75" y="13"/>
                    <a:pt x="38" y="1"/>
                    <a:pt x="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79"/>
            <p:cNvSpPr/>
            <p:nvPr/>
          </p:nvSpPr>
          <p:spPr>
            <a:xfrm>
              <a:off x="7438234" y="1397492"/>
              <a:ext cx="37728" cy="27738"/>
            </a:xfrm>
            <a:custGeom>
              <a:rect b="b" l="l" r="r" t="t"/>
              <a:pathLst>
                <a:path extrusionOk="0" h="1219" w="1658">
                  <a:moveTo>
                    <a:pt x="686" y="0"/>
                  </a:moveTo>
                  <a:cubicBezTo>
                    <a:pt x="659" y="0"/>
                    <a:pt x="631" y="7"/>
                    <a:pt x="609" y="18"/>
                  </a:cubicBezTo>
                  <a:cubicBezTo>
                    <a:pt x="434" y="109"/>
                    <a:pt x="203" y="193"/>
                    <a:pt x="84" y="340"/>
                  </a:cubicBezTo>
                  <a:cubicBezTo>
                    <a:pt x="0" y="459"/>
                    <a:pt x="0" y="661"/>
                    <a:pt x="175" y="689"/>
                  </a:cubicBezTo>
                  <a:lnTo>
                    <a:pt x="259" y="689"/>
                  </a:lnTo>
                  <a:cubicBezTo>
                    <a:pt x="233" y="850"/>
                    <a:pt x="402" y="987"/>
                    <a:pt x="565" y="987"/>
                  </a:cubicBezTo>
                  <a:cubicBezTo>
                    <a:pt x="579" y="987"/>
                    <a:pt x="594" y="985"/>
                    <a:pt x="609" y="983"/>
                  </a:cubicBezTo>
                  <a:cubicBezTo>
                    <a:pt x="636" y="1067"/>
                    <a:pt x="727" y="1158"/>
                    <a:pt x="811" y="1186"/>
                  </a:cubicBezTo>
                  <a:cubicBezTo>
                    <a:pt x="862" y="1210"/>
                    <a:pt x="912" y="1218"/>
                    <a:pt x="964" y="1218"/>
                  </a:cubicBezTo>
                  <a:cubicBezTo>
                    <a:pt x="1034" y="1218"/>
                    <a:pt x="1108" y="1202"/>
                    <a:pt x="1189" y="1186"/>
                  </a:cubicBezTo>
                  <a:cubicBezTo>
                    <a:pt x="1224" y="1158"/>
                    <a:pt x="1224" y="1158"/>
                    <a:pt x="1252" y="1158"/>
                  </a:cubicBezTo>
                  <a:lnTo>
                    <a:pt x="1280" y="1158"/>
                  </a:lnTo>
                  <a:cubicBezTo>
                    <a:pt x="1336" y="1158"/>
                    <a:pt x="1427" y="1158"/>
                    <a:pt x="1483" y="1102"/>
                  </a:cubicBezTo>
                  <a:cubicBezTo>
                    <a:pt x="1573" y="1067"/>
                    <a:pt x="1657" y="955"/>
                    <a:pt x="1657" y="836"/>
                  </a:cubicBezTo>
                  <a:cubicBezTo>
                    <a:pt x="1632" y="602"/>
                    <a:pt x="1464" y="483"/>
                    <a:pt x="1256" y="483"/>
                  </a:cubicBezTo>
                  <a:cubicBezTo>
                    <a:pt x="1234" y="483"/>
                    <a:pt x="1212" y="484"/>
                    <a:pt x="1189" y="487"/>
                  </a:cubicBezTo>
                  <a:cubicBezTo>
                    <a:pt x="1161" y="431"/>
                    <a:pt x="1105" y="368"/>
                    <a:pt x="1049" y="340"/>
                  </a:cubicBezTo>
                  <a:cubicBezTo>
                    <a:pt x="1077" y="340"/>
                    <a:pt x="1077" y="312"/>
                    <a:pt x="1077" y="284"/>
                  </a:cubicBezTo>
                  <a:cubicBezTo>
                    <a:pt x="1101" y="156"/>
                    <a:pt x="994" y="7"/>
                    <a:pt x="869" y="7"/>
                  </a:cubicBezTo>
                  <a:cubicBezTo>
                    <a:pt x="850" y="7"/>
                    <a:pt x="830" y="11"/>
                    <a:pt x="811" y="18"/>
                  </a:cubicBezTo>
                  <a:cubicBezTo>
                    <a:pt x="811" y="18"/>
                    <a:pt x="783" y="18"/>
                    <a:pt x="783" y="53"/>
                  </a:cubicBezTo>
                  <a:cubicBezTo>
                    <a:pt x="767" y="15"/>
                    <a:pt x="727" y="0"/>
                    <a:pt x="68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79"/>
            <p:cNvSpPr/>
            <p:nvPr/>
          </p:nvSpPr>
          <p:spPr>
            <a:xfrm>
              <a:off x="7402918" y="1420111"/>
              <a:ext cx="39935" cy="33404"/>
            </a:xfrm>
            <a:custGeom>
              <a:rect b="b" l="l" r="r" t="t"/>
              <a:pathLst>
                <a:path extrusionOk="0" h="1468" w="1755">
                  <a:moveTo>
                    <a:pt x="902" y="0"/>
                  </a:moveTo>
                  <a:cubicBezTo>
                    <a:pt x="618" y="0"/>
                    <a:pt x="339" y="356"/>
                    <a:pt x="154" y="541"/>
                  </a:cubicBezTo>
                  <a:cubicBezTo>
                    <a:pt x="1" y="694"/>
                    <a:pt x="115" y="1002"/>
                    <a:pt x="301" y="1002"/>
                  </a:cubicBezTo>
                  <a:cubicBezTo>
                    <a:pt x="327" y="1002"/>
                    <a:pt x="356" y="996"/>
                    <a:pt x="384" y="982"/>
                  </a:cubicBezTo>
                  <a:cubicBezTo>
                    <a:pt x="440" y="982"/>
                    <a:pt x="468" y="947"/>
                    <a:pt x="503" y="947"/>
                  </a:cubicBezTo>
                  <a:cubicBezTo>
                    <a:pt x="503" y="1094"/>
                    <a:pt x="587" y="1269"/>
                    <a:pt x="734" y="1297"/>
                  </a:cubicBezTo>
                  <a:cubicBezTo>
                    <a:pt x="770" y="1307"/>
                    <a:pt x="802" y="1311"/>
                    <a:pt x="833" y="1311"/>
                  </a:cubicBezTo>
                  <a:cubicBezTo>
                    <a:pt x="904" y="1311"/>
                    <a:pt x="964" y="1288"/>
                    <a:pt x="1028" y="1269"/>
                  </a:cubicBezTo>
                  <a:cubicBezTo>
                    <a:pt x="1056" y="1332"/>
                    <a:pt x="1084" y="1388"/>
                    <a:pt x="1140" y="1416"/>
                  </a:cubicBezTo>
                  <a:cubicBezTo>
                    <a:pt x="1202" y="1452"/>
                    <a:pt x="1261" y="1468"/>
                    <a:pt x="1316" y="1468"/>
                  </a:cubicBezTo>
                  <a:cubicBezTo>
                    <a:pt x="1567" y="1468"/>
                    <a:pt x="1727" y="1132"/>
                    <a:pt x="1727" y="891"/>
                  </a:cubicBezTo>
                  <a:cubicBezTo>
                    <a:pt x="1755" y="597"/>
                    <a:pt x="1580" y="311"/>
                    <a:pt x="1258" y="311"/>
                  </a:cubicBezTo>
                  <a:cubicBezTo>
                    <a:pt x="1231" y="220"/>
                    <a:pt x="1203" y="136"/>
                    <a:pt x="1112" y="73"/>
                  </a:cubicBezTo>
                  <a:cubicBezTo>
                    <a:pt x="1043" y="22"/>
                    <a:pt x="972" y="0"/>
                    <a:pt x="90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79"/>
            <p:cNvSpPr/>
            <p:nvPr/>
          </p:nvSpPr>
          <p:spPr>
            <a:xfrm>
              <a:off x="7389060" y="1445460"/>
              <a:ext cx="22618" cy="26532"/>
            </a:xfrm>
            <a:custGeom>
              <a:rect b="b" l="l" r="r" t="t"/>
              <a:pathLst>
                <a:path extrusionOk="0" h="1166" w="994">
                  <a:moveTo>
                    <a:pt x="391" y="1"/>
                  </a:moveTo>
                  <a:cubicBezTo>
                    <a:pt x="321" y="1"/>
                    <a:pt x="251" y="29"/>
                    <a:pt x="203" y="99"/>
                  </a:cubicBezTo>
                  <a:cubicBezTo>
                    <a:pt x="175" y="155"/>
                    <a:pt x="147" y="246"/>
                    <a:pt x="119" y="302"/>
                  </a:cubicBezTo>
                  <a:cubicBezTo>
                    <a:pt x="91" y="330"/>
                    <a:pt x="91" y="357"/>
                    <a:pt x="63" y="392"/>
                  </a:cubicBezTo>
                  <a:lnTo>
                    <a:pt x="63" y="420"/>
                  </a:lnTo>
                  <a:cubicBezTo>
                    <a:pt x="63" y="420"/>
                    <a:pt x="63" y="448"/>
                    <a:pt x="28" y="448"/>
                  </a:cubicBezTo>
                  <a:cubicBezTo>
                    <a:pt x="1" y="504"/>
                    <a:pt x="1" y="567"/>
                    <a:pt x="1" y="623"/>
                  </a:cubicBezTo>
                  <a:cubicBezTo>
                    <a:pt x="1" y="826"/>
                    <a:pt x="147" y="945"/>
                    <a:pt x="322" y="973"/>
                  </a:cubicBezTo>
                  <a:cubicBezTo>
                    <a:pt x="387" y="1078"/>
                    <a:pt x="495" y="1165"/>
                    <a:pt x="616" y="1165"/>
                  </a:cubicBezTo>
                  <a:cubicBezTo>
                    <a:pt x="663" y="1165"/>
                    <a:pt x="713" y="1151"/>
                    <a:pt x="763" y="1120"/>
                  </a:cubicBezTo>
                  <a:cubicBezTo>
                    <a:pt x="847" y="1057"/>
                    <a:pt x="875" y="1029"/>
                    <a:pt x="938" y="945"/>
                  </a:cubicBezTo>
                  <a:cubicBezTo>
                    <a:pt x="965" y="917"/>
                    <a:pt x="965" y="882"/>
                    <a:pt x="965" y="826"/>
                  </a:cubicBezTo>
                  <a:cubicBezTo>
                    <a:pt x="986" y="764"/>
                    <a:pt x="992" y="729"/>
                    <a:pt x="993" y="729"/>
                  </a:cubicBezTo>
                  <a:cubicBezTo>
                    <a:pt x="993" y="729"/>
                    <a:pt x="993" y="733"/>
                    <a:pt x="993" y="742"/>
                  </a:cubicBezTo>
                  <a:lnTo>
                    <a:pt x="993" y="623"/>
                  </a:lnTo>
                  <a:cubicBezTo>
                    <a:pt x="993" y="532"/>
                    <a:pt x="993" y="476"/>
                    <a:pt x="965" y="420"/>
                  </a:cubicBezTo>
                  <a:cubicBezTo>
                    <a:pt x="903" y="274"/>
                    <a:pt x="791" y="155"/>
                    <a:pt x="644" y="155"/>
                  </a:cubicBezTo>
                  <a:lnTo>
                    <a:pt x="616" y="155"/>
                  </a:lnTo>
                  <a:cubicBezTo>
                    <a:pt x="599" y="66"/>
                    <a:pt x="496" y="1"/>
                    <a:pt x="3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79"/>
            <p:cNvSpPr/>
            <p:nvPr/>
          </p:nvSpPr>
          <p:spPr>
            <a:xfrm>
              <a:off x="7368535" y="1469694"/>
              <a:ext cx="19273" cy="16520"/>
            </a:xfrm>
            <a:custGeom>
              <a:rect b="b" l="l" r="r" t="t"/>
              <a:pathLst>
                <a:path extrusionOk="0" h="726" w="847">
                  <a:moveTo>
                    <a:pt x="245" y="0"/>
                  </a:moveTo>
                  <a:cubicBezTo>
                    <a:pt x="205" y="0"/>
                    <a:pt x="161" y="9"/>
                    <a:pt x="119" y="27"/>
                  </a:cubicBezTo>
                  <a:cubicBezTo>
                    <a:pt x="28" y="111"/>
                    <a:pt x="1" y="201"/>
                    <a:pt x="1" y="313"/>
                  </a:cubicBezTo>
                  <a:cubicBezTo>
                    <a:pt x="28" y="341"/>
                    <a:pt x="28" y="376"/>
                    <a:pt x="28" y="432"/>
                  </a:cubicBezTo>
                  <a:lnTo>
                    <a:pt x="56" y="432"/>
                  </a:lnTo>
                  <a:lnTo>
                    <a:pt x="56" y="460"/>
                  </a:lnTo>
                  <a:cubicBezTo>
                    <a:pt x="56" y="488"/>
                    <a:pt x="91" y="488"/>
                    <a:pt x="91" y="516"/>
                  </a:cubicBezTo>
                  <a:cubicBezTo>
                    <a:pt x="147" y="607"/>
                    <a:pt x="266" y="691"/>
                    <a:pt x="378" y="726"/>
                  </a:cubicBezTo>
                  <a:cubicBezTo>
                    <a:pt x="441" y="726"/>
                    <a:pt x="525" y="726"/>
                    <a:pt x="616" y="691"/>
                  </a:cubicBezTo>
                  <a:cubicBezTo>
                    <a:pt x="672" y="663"/>
                    <a:pt x="728" y="635"/>
                    <a:pt x="791" y="551"/>
                  </a:cubicBezTo>
                  <a:cubicBezTo>
                    <a:pt x="847" y="460"/>
                    <a:pt x="847" y="285"/>
                    <a:pt x="791" y="201"/>
                  </a:cubicBezTo>
                  <a:cubicBezTo>
                    <a:pt x="728" y="111"/>
                    <a:pt x="672" y="83"/>
                    <a:pt x="616" y="55"/>
                  </a:cubicBezTo>
                  <a:cubicBezTo>
                    <a:pt x="564" y="19"/>
                    <a:pt x="523" y="3"/>
                    <a:pt x="481" y="3"/>
                  </a:cubicBezTo>
                  <a:cubicBezTo>
                    <a:pt x="449" y="3"/>
                    <a:pt x="417" y="12"/>
                    <a:pt x="378" y="27"/>
                  </a:cubicBezTo>
                  <a:lnTo>
                    <a:pt x="350" y="27"/>
                  </a:lnTo>
                  <a:cubicBezTo>
                    <a:pt x="322" y="9"/>
                    <a:pt x="285" y="0"/>
                    <a:pt x="24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79"/>
            <p:cNvSpPr/>
            <p:nvPr/>
          </p:nvSpPr>
          <p:spPr>
            <a:xfrm>
              <a:off x="7369172" y="1479251"/>
              <a:ext cx="660" cy="933"/>
            </a:xfrm>
            <a:custGeom>
              <a:rect b="b" l="l" r="r" t="t"/>
              <a:pathLst>
                <a:path extrusionOk="0" h="41" w="29">
                  <a:moveTo>
                    <a:pt x="6" y="1"/>
                  </a:moveTo>
                  <a:cubicBezTo>
                    <a:pt x="3" y="1"/>
                    <a:pt x="0" y="4"/>
                    <a:pt x="0" y="12"/>
                  </a:cubicBezTo>
                  <a:cubicBezTo>
                    <a:pt x="10" y="12"/>
                    <a:pt x="17" y="12"/>
                    <a:pt x="21" y="13"/>
                  </a:cubicBezTo>
                  <a:lnTo>
                    <a:pt x="21" y="13"/>
                  </a:lnTo>
                  <a:cubicBezTo>
                    <a:pt x="16" y="6"/>
                    <a:pt x="10" y="1"/>
                    <a:pt x="6" y="1"/>
                  </a:cubicBezTo>
                  <a:close/>
                  <a:moveTo>
                    <a:pt x="21" y="13"/>
                  </a:moveTo>
                  <a:cubicBezTo>
                    <a:pt x="25" y="21"/>
                    <a:pt x="28" y="30"/>
                    <a:pt x="28" y="40"/>
                  </a:cubicBezTo>
                  <a:cubicBezTo>
                    <a:pt x="28" y="22"/>
                    <a:pt x="28" y="16"/>
                    <a:pt x="21" y="13"/>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79"/>
            <p:cNvSpPr/>
            <p:nvPr/>
          </p:nvSpPr>
          <p:spPr>
            <a:xfrm>
              <a:off x="7359296" y="1492676"/>
              <a:ext cx="12606" cy="16725"/>
            </a:xfrm>
            <a:custGeom>
              <a:rect b="b" l="l" r="r" t="t"/>
              <a:pathLst>
                <a:path extrusionOk="0" h="735" w="554">
                  <a:moveTo>
                    <a:pt x="232" y="0"/>
                  </a:moveTo>
                  <a:cubicBezTo>
                    <a:pt x="189" y="0"/>
                    <a:pt x="147" y="10"/>
                    <a:pt x="113" y="31"/>
                  </a:cubicBezTo>
                  <a:lnTo>
                    <a:pt x="85" y="93"/>
                  </a:lnTo>
                  <a:cubicBezTo>
                    <a:pt x="29" y="121"/>
                    <a:pt x="1" y="205"/>
                    <a:pt x="1" y="268"/>
                  </a:cubicBezTo>
                  <a:lnTo>
                    <a:pt x="1" y="296"/>
                  </a:lnTo>
                  <a:lnTo>
                    <a:pt x="1" y="352"/>
                  </a:lnTo>
                  <a:lnTo>
                    <a:pt x="1" y="415"/>
                  </a:lnTo>
                  <a:cubicBezTo>
                    <a:pt x="29" y="499"/>
                    <a:pt x="29" y="590"/>
                    <a:pt x="85" y="646"/>
                  </a:cubicBezTo>
                  <a:cubicBezTo>
                    <a:pt x="144" y="700"/>
                    <a:pt x="200" y="734"/>
                    <a:pt x="256" y="734"/>
                  </a:cubicBezTo>
                  <a:cubicBezTo>
                    <a:pt x="287" y="734"/>
                    <a:pt x="319" y="724"/>
                    <a:pt x="351" y="702"/>
                  </a:cubicBezTo>
                  <a:lnTo>
                    <a:pt x="379" y="702"/>
                  </a:lnTo>
                  <a:cubicBezTo>
                    <a:pt x="525" y="618"/>
                    <a:pt x="553" y="443"/>
                    <a:pt x="553" y="324"/>
                  </a:cubicBezTo>
                  <a:cubicBezTo>
                    <a:pt x="553" y="205"/>
                    <a:pt x="525" y="121"/>
                    <a:pt x="434" y="66"/>
                  </a:cubicBezTo>
                  <a:cubicBezTo>
                    <a:pt x="382" y="26"/>
                    <a:pt x="305" y="0"/>
                    <a:pt x="23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79"/>
            <p:cNvSpPr/>
            <p:nvPr/>
          </p:nvSpPr>
          <p:spPr>
            <a:xfrm>
              <a:off x="7572670" y="1514476"/>
              <a:ext cx="176943" cy="153073"/>
            </a:xfrm>
            <a:custGeom>
              <a:rect b="b" l="l" r="r" t="t"/>
              <a:pathLst>
                <a:path extrusionOk="0" h="6727" w="7776">
                  <a:moveTo>
                    <a:pt x="2157" y="1240"/>
                  </a:moveTo>
                  <a:cubicBezTo>
                    <a:pt x="2189" y="1240"/>
                    <a:pt x="2217" y="1247"/>
                    <a:pt x="2245" y="1261"/>
                  </a:cubicBezTo>
                  <a:lnTo>
                    <a:pt x="2448" y="1261"/>
                  </a:lnTo>
                  <a:cubicBezTo>
                    <a:pt x="2392" y="1317"/>
                    <a:pt x="2336" y="1408"/>
                    <a:pt x="2336" y="1492"/>
                  </a:cubicBezTo>
                  <a:cubicBezTo>
                    <a:pt x="2245" y="1408"/>
                    <a:pt x="2161" y="1317"/>
                    <a:pt x="2042" y="1261"/>
                  </a:cubicBezTo>
                  <a:cubicBezTo>
                    <a:pt x="2088" y="1247"/>
                    <a:pt x="2125" y="1240"/>
                    <a:pt x="2157" y="1240"/>
                  </a:cubicBezTo>
                  <a:close/>
                  <a:moveTo>
                    <a:pt x="1730" y="0"/>
                  </a:moveTo>
                  <a:cubicBezTo>
                    <a:pt x="1527" y="0"/>
                    <a:pt x="1328" y="47"/>
                    <a:pt x="1168" y="184"/>
                  </a:cubicBezTo>
                  <a:cubicBezTo>
                    <a:pt x="1022" y="331"/>
                    <a:pt x="938" y="534"/>
                    <a:pt x="875" y="737"/>
                  </a:cubicBezTo>
                  <a:cubicBezTo>
                    <a:pt x="672" y="1030"/>
                    <a:pt x="588" y="1408"/>
                    <a:pt x="560" y="1758"/>
                  </a:cubicBezTo>
                  <a:cubicBezTo>
                    <a:pt x="413" y="2135"/>
                    <a:pt x="294" y="2485"/>
                    <a:pt x="64" y="2834"/>
                  </a:cubicBezTo>
                  <a:cubicBezTo>
                    <a:pt x="1" y="2953"/>
                    <a:pt x="36" y="3093"/>
                    <a:pt x="120" y="3212"/>
                  </a:cubicBezTo>
                  <a:cubicBezTo>
                    <a:pt x="350" y="3037"/>
                    <a:pt x="735" y="2890"/>
                    <a:pt x="910" y="2834"/>
                  </a:cubicBezTo>
                  <a:cubicBezTo>
                    <a:pt x="1008" y="2799"/>
                    <a:pt x="1101" y="2783"/>
                    <a:pt x="1187" y="2783"/>
                  </a:cubicBezTo>
                  <a:cubicBezTo>
                    <a:pt x="1531" y="2783"/>
                    <a:pt x="1778" y="3040"/>
                    <a:pt x="1896" y="3387"/>
                  </a:cubicBezTo>
                  <a:lnTo>
                    <a:pt x="1924" y="3387"/>
                  </a:lnTo>
                  <a:cubicBezTo>
                    <a:pt x="2133" y="3415"/>
                    <a:pt x="2336" y="3590"/>
                    <a:pt x="2483" y="3764"/>
                  </a:cubicBezTo>
                  <a:cubicBezTo>
                    <a:pt x="2595" y="3911"/>
                    <a:pt x="2714" y="4086"/>
                    <a:pt x="2742" y="4289"/>
                  </a:cubicBezTo>
                  <a:cubicBezTo>
                    <a:pt x="2833" y="4352"/>
                    <a:pt x="2889" y="4408"/>
                    <a:pt x="2945" y="4492"/>
                  </a:cubicBezTo>
                  <a:cubicBezTo>
                    <a:pt x="3210" y="4666"/>
                    <a:pt x="3469" y="4813"/>
                    <a:pt x="3672" y="5016"/>
                  </a:cubicBezTo>
                  <a:lnTo>
                    <a:pt x="3735" y="5079"/>
                  </a:lnTo>
                  <a:cubicBezTo>
                    <a:pt x="3763" y="5079"/>
                    <a:pt x="3791" y="5107"/>
                    <a:pt x="3847" y="5135"/>
                  </a:cubicBezTo>
                  <a:cubicBezTo>
                    <a:pt x="4021" y="5338"/>
                    <a:pt x="4231" y="5575"/>
                    <a:pt x="4371" y="5806"/>
                  </a:cubicBezTo>
                  <a:cubicBezTo>
                    <a:pt x="4434" y="5890"/>
                    <a:pt x="4518" y="5981"/>
                    <a:pt x="4581" y="6100"/>
                  </a:cubicBezTo>
                  <a:cubicBezTo>
                    <a:pt x="4693" y="6240"/>
                    <a:pt x="4839" y="6359"/>
                    <a:pt x="4986" y="6477"/>
                  </a:cubicBezTo>
                  <a:lnTo>
                    <a:pt x="5070" y="6477"/>
                  </a:lnTo>
                  <a:cubicBezTo>
                    <a:pt x="5189" y="6561"/>
                    <a:pt x="5336" y="6624"/>
                    <a:pt x="5483" y="6680"/>
                  </a:cubicBezTo>
                  <a:cubicBezTo>
                    <a:pt x="5558" y="6712"/>
                    <a:pt x="5634" y="6726"/>
                    <a:pt x="5707" y="6726"/>
                  </a:cubicBezTo>
                  <a:cubicBezTo>
                    <a:pt x="5912" y="6726"/>
                    <a:pt x="6094" y="6610"/>
                    <a:pt x="6182" y="6415"/>
                  </a:cubicBezTo>
                  <a:cubicBezTo>
                    <a:pt x="6294" y="6415"/>
                    <a:pt x="6413" y="6387"/>
                    <a:pt x="6532" y="6275"/>
                  </a:cubicBezTo>
                  <a:cubicBezTo>
                    <a:pt x="6615" y="6184"/>
                    <a:pt x="6678" y="6100"/>
                    <a:pt x="6678" y="5981"/>
                  </a:cubicBezTo>
                  <a:cubicBezTo>
                    <a:pt x="6706" y="6009"/>
                    <a:pt x="6734" y="6009"/>
                    <a:pt x="6762" y="6037"/>
                  </a:cubicBezTo>
                  <a:cubicBezTo>
                    <a:pt x="6853" y="6065"/>
                    <a:pt x="6909" y="6065"/>
                    <a:pt x="6993" y="6065"/>
                  </a:cubicBezTo>
                  <a:lnTo>
                    <a:pt x="6993" y="6037"/>
                  </a:lnTo>
                  <a:cubicBezTo>
                    <a:pt x="7140" y="5890"/>
                    <a:pt x="7259" y="5715"/>
                    <a:pt x="7406" y="5575"/>
                  </a:cubicBezTo>
                  <a:cubicBezTo>
                    <a:pt x="7406" y="5575"/>
                    <a:pt x="7406" y="5540"/>
                    <a:pt x="7378" y="5540"/>
                  </a:cubicBezTo>
                  <a:cubicBezTo>
                    <a:pt x="7343" y="5429"/>
                    <a:pt x="7287" y="5310"/>
                    <a:pt x="7203" y="5226"/>
                  </a:cubicBezTo>
                  <a:cubicBezTo>
                    <a:pt x="7259" y="5079"/>
                    <a:pt x="7259" y="4904"/>
                    <a:pt x="7112" y="4757"/>
                  </a:cubicBezTo>
                  <a:cubicBezTo>
                    <a:pt x="7056" y="4701"/>
                    <a:pt x="6993" y="4638"/>
                    <a:pt x="6909" y="4583"/>
                  </a:cubicBezTo>
                  <a:lnTo>
                    <a:pt x="6909" y="4583"/>
                  </a:lnTo>
                  <a:cubicBezTo>
                    <a:pt x="7084" y="4666"/>
                    <a:pt x="7259" y="4729"/>
                    <a:pt x="7434" y="4729"/>
                  </a:cubicBezTo>
                  <a:cubicBezTo>
                    <a:pt x="7443" y="4731"/>
                    <a:pt x="7452" y="4731"/>
                    <a:pt x="7462" y="4731"/>
                  </a:cubicBezTo>
                  <a:cubicBezTo>
                    <a:pt x="7674" y="4731"/>
                    <a:pt x="7776" y="4430"/>
                    <a:pt x="7608" y="4289"/>
                  </a:cubicBezTo>
                  <a:cubicBezTo>
                    <a:pt x="7462" y="4142"/>
                    <a:pt x="7287" y="4002"/>
                    <a:pt x="7112" y="3883"/>
                  </a:cubicBezTo>
                  <a:cubicBezTo>
                    <a:pt x="6678" y="3443"/>
                    <a:pt x="6266" y="3037"/>
                    <a:pt x="5804" y="2660"/>
                  </a:cubicBezTo>
                  <a:cubicBezTo>
                    <a:pt x="5658" y="2541"/>
                    <a:pt x="5483" y="2429"/>
                    <a:pt x="5336" y="2310"/>
                  </a:cubicBezTo>
                  <a:cubicBezTo>
                    <a:pt x="5308" y="2254"/>
                    <a:pt x="5245" y="2219"/>
                    <a:pt x="5217" y="2163"/>
                  </a:cubicBezTo>
                  <a:lnTo>
                    <a:pt x="5217" y="2163"/>
                  </a:lnTo>
                  <a:cubicBezTo>
                    <a:pt x="5226" y="2165"/>
                    <a:pt x="5235" y="2166"/>
                    <a:pt x="5244" y="2166"/>
                  </a:cubicBezTo>
                  <a:cubicBezTo>
                    <a:pt x="5375" y="2166"/>
                    <a:pt x="5453" y="1979"/>
                    <a:pt x="5420" y="1842"/>
                  </a:cubicBezTo>
                  <a:cubicBezTo>
                    <a:pt x="5364" y="1583"/>
                    <a:pt x="5070" y="1380"/>
                    <a:pt x="4895" y="1233"/>
                  </a:cubicBezTo>
                  <a:cubicBezTo>
                    <a:pt x="4637" y="1030"/>
                    <a:pt x="4371" y="884"/>
                    <a:pt x="4112" y="709"/>
                  </a:cubicBezTo>
                  <a:cubicBezTo>
                    <a:pt x="3847" y="506"/>
                    <a:pt x="3532" y="296"/>
                    <a:pt x="3266" y="65"/>
                  </a:cubicBezTo>
                  <a:cubicBezTo>
                    <a:pt x="3242" y="52"/>
                    <a:pt x="3218" y="46"/>
                    <a:pt x="3195" y="46"/>
                  </a:cubicBezTo>
                  <a:cubicBezTo>
                    <a:pt x="3078" y="46"/>
                    <a:pt x="2992" y="203"/>
                    <a:pt x="3091" y="296"/>
                  </a:cubicBezTo>
                  <a:cubicBezTo>
                    <a:pt x="3457" y="581"/>
                    <a:pt x="3744" y="944"/>
                    <a:pt x="4080" y="1259"/>
                  </a:cubicBezTo>
                  <a:lnTo>
                    <a:pt x="4080" y="1259"/>
                  </a:lnTo>
                  <a:cubicBezTo>
                    <a:pt x="3879" y="1169"/>
                    <a:pt x="3705" y="1058"/>
                    <a:pt x="3497" y="940"/>
                  </a:cubicBezTo>
                  <a:cubicBezTo>
                    <a:pt x="3441" y="912"/>
                    <a:pt x="3385" y="884"/>
                    <a:pt x="3322" y="856"/>
                  </a:cubicBezTo>
                  <a:cubicBezTo>
                    <a:pt x="3322" y="681"/>
                    <a:pt x="3238" y="506"/>
                    <a:pt x="3035" y="471"/>
                  </a:cubicBezTo>
                  <a:cubicBezTo>
                    <a:pt x="2889" y="415"/>
                    <a:pt x="2770" y="359"/>
                    <a:pt x="2658" y="359"/>
                  </a:cubicBezTo>
                  <a:cubicBezTo>
                    <a:pt x="2595" y="331"/>
                    <a:pt x="2567" y="331"/>
                    <a:pt x="2539" y="331"/>
                  </a:cubicBezTo>
                  <a:cubicBezTo>
                    <a:pt x="2336" y="184"/>
                    <a:pt x="2098" y="65"/>
                    <a:pt x="1896" y="10"/>
                  </a:cubicBezTo>
                  <a:cubicBezTo>
                    <a:pt x="1841" y="4"/>
                    <a:pt x="1785" y="0"/>
                    <a:pt x="173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79"/>
            <p:cNvSpPr/>
            <p:nvPr/>
          </p:nvSpPr>
          <p:spPr>
            <a:xfrm>
              <a:off x="7574832" y="1534455"/>
              <a:ext cx="144858" cy="130932"/>
            </a:xfrm>
            <a:custGeom>
              <a:rect b="b" l="l" r="r" t="t"/>
              <a:pathLst>
                <a:path extrusionOk="0" h="5754" w="6366">
                  <a:moveTo>
                    <a:pt x="1773" y="1663"/>
                  </a:moveTo>
                  <a:lnTo>
                    <a:pt x="1773" y="1663"/>
                  </a:lnTo>
                  <a:cubicBezTo>
                    <a:pt x="1920" y="1691"/>
                    <a:pt x="2066" y="1726"/>
                    <a:pt x="2213" y="1782"/>
                  </a:cubicBezTo>
                  <a:cubicBezTo>
                    <a:pt x="2675" y="1984"/>
                    <a:pt x="3052" y="2306"/>
                    <a:pt x="3493" y="2537"/>
                  </a:cubicBezTo>
                  <a:lnTo>
                    <a:pt x="3493" y="2600"/>
                  </a:lnTo>
                  <a:cubicBezTo>
                    <a:pt x="3437" y="2600"/>
                    <a:pt x="3346" y="2684"/>
                    <a:pt x="3346" y="2775"/>
                  </a:cubicBezTo>
                  <a:cubicBezTo>
                    <a:pt x="3227" y="2656"/>
                    <a:pt x="3115" y="2565"/>
                    <a:pt x="3024" y="2481"/>
                  </a:cubicBezTo>
                  <a:cubicBezTo>
                    <a:pt x="2647" y="2187"/>
                    <a:pt x="2269" y="1956"/>
                    <a:pt x="1864" y="1726"/>
                  </a:cubicBezTo>
                  <a:cubicBezTo>
                    <a:pt x="1829" y="1726"/>
                    <a:pt x="1829" y="1726"/>
                    <a:pt x="1829" y="1691"/>
                  </a:cubicBezTo>
                  <a:cubicBezTo>
                    <a:pt x="1801" y="1691"/>
                    <a:pt x="1773" y="1663"/>
                    <a:pt x="1773" y="1663"/>
                  </a:cubicBezTo>
                  <a:close/>
                  <a:moveTo>
                    <a:pt x="3814" y="3614"/>
                  </a:moveTo>
                  <a:lnTo>
                    <a:pt x="3814" y="3614"/>
                  </a:lnTo>
                  <a:cubicBezTo>
                    <a:pt x="3989" y="3823"/>
                    <a:pt x="4192" y="4026"/>
                    <a:pt x="4395" y="4229"/>
                  </a:cubicBezTo>
                  <a:cubicBezTo>
                    <a:pt x="4744" y="4523"/>
                    <a:pt x="5066" y="4809"/>
                    <a:pt x="5388" y="5103"/>
                  </a:cubicBezTo>
                  <a:cubicBezTo>
                    <a:pt x="5150" y="4928"/>
                    <a:pt x="4863" y="4809"/>
                    <a:pt x="4598" y="4607"/>
                  </a:cubicBezTo>
                  <a:cubicBezTo>
                    <a:pt x="4311" y="4348"/>
                    <a:pt x="4017" y="4054"/>
                    <a:pt x="3752" y="3760"/>
                  </a:cubicBezTo>
                  <a:cubicBezTo>
                    <a:pt x="3814" y="3733"/>
                    <a:pt x="3842" y="3677"/>
                    <a:pt x="3814" y="3614"/>
                  </a:cubicBezTo>
                  <a:close/>
                  <a:moveTo>
                    <a:pt x="2070" y="1"/>
                  </a:moveTo>
                  <a:cubicBezTo>
                    <a:pt x="1838" y="1"/>
                    <a:pt x="1603" y="105"/>
                    <a:pt x="1395" y="208"/>
                  </a:cubicBezTo>
                  <a:cubicBezTo>
                    <a:pt x="1192" y="264"/>
                    <a:pt x="899" y="411"/>
                    <a:pt x="815" y="614"/>
                  </a:cubicBezTo>
                  <a:cubicBezTo>
                    <a:pt x="815" y="642"/>
                    <a:pt x="815" y="677"/>
                    <a:pt x="843" y="705"/>
                  </a:cubicBezTo>
                  <a:cubicBezTo>
                    <a:pt x="871" y="733"/>
                    <a:pt x="871" y="733"/>
                    <a:pt x="899" y="733"/>
                  </a:cubicBezTo>
                  <a:cubicBezTo>
                    <a:pt x="990" y="733"/>
                    <a:pt x="1045" y="761"/>
                    <a:pt x="1129" y="761"/>
                  </a:cubicBezTo>
                  <a:cubicBezTo>
                    <a:pt x="1276" y="761"/>
                    <a:pt x="1423" y="761"/>
                    <a:pt x="1570" y="733"/>
                  </a:cubicBezTo>
                  <a:cubicBezTo>
                    <a:pt x="1801" y="705"/>
                    <a:pt x="2003" y="642"/>
                    <a:pt x="2178" y="530"/>
                  </a:cubicBezTo>
                  <a:lnTo>
                    <a:pt x="2178" y="530"/>
                  </a:lnTo>
                  <a:cubicBezTo>
                    <a:pt x="2038" y="642"/>
                    <a:pt x="2003" y="880"/>
                    <a:pt x="2213" y="992"/>
                  </a:cubicBezTo>
                  <a:cubicBezTo>
                    <a:pt x="2269" y="1026"/>
                    <a:pt x="2325" y="1054"/>
                    <a:pt x="2353" y="1110"/>
                  </a:cubicBezTo>
                  <a:cubicBezTo>
                    <a:pt x="2325" y="1082"/>
                    <a:pt x="2269" y="1082"/>
                    <a:pt x="2241" y="1054"/>
                  </a:cubicBezTo>
                  <a:cubicBezTo>
                    <a:pt x="2094" y="1026"/>
                    <a:pt x="1947" y="992"/>
                    <a:pt x="1829" y="964"/>
                  </a:cubicBezTo>
                  <a:cubicBezTo>
                    <a:pt x="1780" y="915"/>
                    <a:pt x="1719" y="885"/>
                    <a:pt x="1648" y="885"/>
                  </a:cubicBezTo>
                  <a:cubicBezTo>
                    <a:pt x="1597" y="885"/>
                    <a:pt x="1541" y="900"/>
                    <a:pt x="1479" y="936"/>
                  </a:cubicBezTo>
                  <a:cubicBezTo>
                    <a:pt x="1451" y="936"/>
                    <a:pt x="1451" y="964"/>
                    <a:pt x="1423" y="964"/>
                  </a:cubicBezTo>
                  <a:cubicBezTo>
                    <a:pt x="1304" y="964"/>
                    <a:pt x="1192" y="992"/>
                    <a:pt x="1073" y="1026"/>
                  </a:cubicBezTo>
                  <a:cubicBezTo>
                    <a:pt x="899" y="1054"/>
                    <a:pt x="724" y="1138"/>
                    <a:pt x="549" y="1229"/>
                  </a:cubicBezTo>
                  <a:cubicBezTo>
                    <a:pt x="374" y="1313"/>
                    <a:pt x="199" y="1404"/>
                    <a:pt x="81" y="1551"/>
                  </a:cubicBezTo>
                  <a:cubicBezTo>
                    <a:pt x="1" y="1743"/>
                    <a:pt x="104" y="1987"/>
                    <a:pt x="312" y="1987"/>
                  </a:cubicBezTo>
                  <a:cubicBezTo>
                    <a:pt x="323" y="1987"/>
                    <a:pt x="335" y="1986"/>
                    <a:pt x="346" y="1984"/>
                  </a:cubicBezTo>
                  <a:lnTo>
                    <a:pt x="430" y="1984"/>
                  </a:lnTo>
                  <a:cubicBezTo>
                    <a:pt x="465" y="2040"/>
                    <a:pt x="493" y="2040"/>
                    <a:pt x="549" y="2040"/>
                  </a:cubicBezTo>
                  <a:cubicBezTo>
                    <a:pt x="605" y="2040"/>
                    <a:pt x="668" y="2012"/>
                    <a:pt x="724" y="1984"/>
                  </a:cubicBezTo>
                  <a:cubicBezTo>
                    <a:pt x="724" y="1984"/>
                    <a:pt x="752" y="1956"/>
                    <a:pt x="752" y="1928"/>
                  </a:cubicBezTo>
                  <a:cubicBezTo>
                    <a:pt x="990" y="1866"/>
                    <a:pt x="1220" y="1754"/>
                    <a:pt x="1423" y="1663"/>
                  </a:cubicBezTo>
                  <a:cubicBezTo>
                    <a:pt x="1451" y="1649"/>
                    <a:pt x="1481" y="1642"/>
                    <a:pt x="1510" y="1642"/>
                  </a:cubicBezTo>
                  <a:cubicBezTo>
                    <a:pt x="1540" y="1642"/>
                    <a:pt x="1570" y="1649"/>
                    <a:pt x="1598" y="1663"/>
                  </a:cubicBezTo>
                  <a:cubicBezTo>
                    <a:pt x="1451" y="1691"/>
                    <a:pt x="1367" y="1838"/>
                    <a:pt x="1423" y="1984"/>
                  </a:cubicBezTo>
                  <a:cubicBezTo>
                    <a:pt x="1570" y="2075"/>
                    <a:pt x="1654" y="2187"/>
                    <a:pt x="1745" y="2334"/>
                  </a:cubicBezTo>
                  <a:cubicBezTo>
                    <a:pt x="1801" y="2390"/>
                    <a:pt x="1864" y="2481"/>
                    <a:pt x="1920" y="2537"/>
                  </a:cubicBezTo>
                  <a:cubicBezTo>
                    <a:pt x="2094" y="2600"/>
                    <a:pt x="2269" y="2740"/>
                    <a:pt x="2388" y="2886"/>
                  </a:cubicBezTo>
                  <a:cubicBezTo>
                    <a:pt x="2500" y="3033"/>
                    <a:pt x="2591" y="3208"/>
                    <a:pt x="2619" y="3383"/>
                  </a:cubicBezTo>
                  <a:cubicBezTo>
                    <a:pt x="2647" y="3411"/>
                    <a:pt x="2647" y="3411"/>
                    <a:pt x="2675" y="3439"/>
                  </a:cubicBezTo>
                  <a:cubicBezTo>
                    <a:pt x="2738" y="3502"/>
                    <a:pt x="2794" y="3530"/>
                    <a:pt x="2850" y="3614"/>
                  </a:cubicBezTo>
                  <a:cubicBezTo>
                    <a:pt x="3115" y="3788"/>
                    <a:pt x="3374" y="3935"/>
                    <a:pt x="3577" y="4138"/>
                  </a:cubicBezTo>
                  <a:lnTo>
                    <a:pt x="3640" y="4201"/>
                  </a:lnTo>
                  <a:cubicBezTo>
                    <a:pt x="3668" y="4201"/>
                    <a:pt x="3696" y="4229"/>
                    <a:pt x="3752" y="4257"/>
                  </a:cubicBezTo>
                  <a:cubicBezTo>
                    <a:pt x="3926" y="4460"/>
                    <a:pt x="4136" y="4697"/>
                    <a:pt x="4276" y="4928"/>
                  </a:cubicBezTo>
                  <a:cubicBezTo>
                    <a:pt x="4339" y="5012"/>
                    <a:pt x="4423" y="5103"/>
                    <a:pt x="4486" y="5222"/>
                  </a:cubicBezTo>
                  <a:cubicBezTo>
                    <a:pt x="4598" y="5334"/>
                    <a:pt x="4716" y="5481"/>
                    <a:pt x="4863" y="5599"/>
                  </a:cubicBezTo>
                  <a:cubicBezTo>
                    <a:pt x="5010" y="5655"/>
                    <a:pt x="5185" y="5711"/>
                    <a:pt x="5360" y="5746"/>
                  </a:cubicBezTo>
                  <a:cubicBezTo>
                    <a:pt x="5381" y="5751"/>
                    <a:pt x="5402" y="5754"/>
                    <a:pt x="5422" y="5754"/>
                  </a:cubicBezTo>
                  <a:cubicBezTo>
                    <a:pt x="5609" y="5754"/>
                    <a:pt x="5742" y="5543"/>
                    <a:pt x="5686" y="5365"/>
                  </a:cubicBezTo>
                  <a:lnTo>
                    <a:pt x="5686" y="5365"/>
                  </a:lnTo>
                  <a:cubicBezTo>
                    <a:pt x="5699" y="5382"/>
                    <a:pt x="5720" y="5397"/>
                    <a:pt x="5737" y="5397"/>
                  </a:cubicBezTo>
                  <a:cubicBezTo>
                    <a:pt x="5778" y="5437"/>
                    <a:pt x="5822" y="5454"/>
                    <a:pt x="5865" y="5454"/>
                  </a:cubicBezTo>
                  <a:cubicBezTo>
                    <a:pt x="6008" y="5454"/>
                    <a:pt x="6131" y="5265"/>
                    <a:pt x="5996" y="5131"/>
                  </a:cubicBezTo>
                  <a:cubicBezTo>
                    <a:pt x="5591" y="4725"/>
                    <a:pt x="5150" y="4285"/>
                    <a:pt x="4772" y="3851"/>
                  </a:cubicBezTo>
                  <a:cubicBezTo>
                    <a:pt x="4598" y="3677"/>
                    <a:pt x="4451" y="3502"/>
                    <a:pt x="4311" y="3327"/>
                  </a:cubicBezTo>
                  <a:lnTo>
                    <a:pt x="4311" y="3327"/>
                  </a:lnTo>
                  <a:cubicBezTo>
                    <a:pt x="4423" y="3411"/>
                    <a:pt x="4542" y="3530"/>
                    <a:pt x="4661" y="3614"/>
                  </a:cubicBezTo>
                  <a:cubicBezTo>
                    <a:pt x="5038" y="3963"/>
                    <a:pt x="5444" y="4229"/>
                    <a:pt x="5884" y="4432"/>
                  </a:cubicBezTo>
                  <a:cubicBezTo>
                    <a:pt x="5911" y="4449"/>
                    <a:pt x="5939" y="4457"/>
                    <a:pt x="5966" y="4457"/>
                  </a:cubicBezTo>
                  <a:cubicBezTo>
                    <a:pt x="6079" y="4457"/>
                    <a:pt x="6172" y="4320"/>
                    <a:pt x="6059" y="4201"/>
                  </a:cubicBezTo>
                  <a:cubicBezTo>
                    <a:pt x="5709" y="3851"/>
                    <a:pt x="5360" y="3530"/>
                    <a:pt x="4975" y="3236"/>
                  </a:cubicBezTo>
                  <a:cubicBezTo>
                    <a:pt x="4661" y="3033"/>
                    <a:pt x="4367" y="2803"/>
                    <a:pt x="4073" y="2565"/>
                  </a:cubicBezTo>
                  <a:cubicBezTo>
                    <a:pt x="4164" y="2481"/>
                    <a:pt x="4164" y="2362"/>
                    <a:pt x="4073" y="2250"/>
                  </a:cubicBezTo>
                  <a:cubicBezTo>
                    <a:pt x="3905" y="2053"/>
                    <a:pt x="3718" y="1880"/>
                    <a:pt x="3507" y="1727"/>
                  </a:cubicBezTo>
                  <a:lnTo>
                    <a:pt x="3507" y="1727"/>
                  </a:lnTo>
                  <a:cubicBezTo>
                    <a:pt x="3835" y="1950"/>
                    <a:pt x="4143" y="2137"/>
                    <a:pt x="4451" y="2390"/>
                  </a:cubicBezTo>
                  <a:cubicBezTo>
                    <a:pt x="5122" y="3005"/>
                    <a:pt x="5709" y="3649"/>
                    <a:pt x="6234" y="4376"/>
                  </a:cubicBezTo>
                  <a:cubicBezTo>
                    <a:pt x="6250" y="4392"/>
                    <a:pt x="6269" y="4399"/>
                    <a:pt x="6286" y="4399"/>
                  </a:cubicBezTo>
                  <a:cubicBezTo>
                    <a:pt x="6329" y="4399"/>
                    <a:pt x="6366" y="4358"/>
                    <a:pt x="6346" y="4313"/>
                  </a:cubicBezTo>
                  <a:cubicBezTo>
                    <a:pt x="5793" y="3586"/>
                    <a:pt x="5241" y="2858"/>
                    <a:pt x="4598" y="2215"/>
                  </a:cubicBezTo>
                  <a:cubicBezTo>
                    <a:pt x="4248" y="1866"/>
                    <a:pt x="3926" y="1551"/>
                    <a:pt x="3612" y="1229"/>
                  </a:cubicBezTo>
                  <a:cubicBezTo>
                    <a:pt x="3262" y="852"/>
                    <a:pt x="2912" y="558"/>
                    <a:pt x="2416" y="502"/>
                  </a:cubicBezTo>
                  <a:cubicBezTo>
                    <a:pt x="2385" y="485"/>
                    <a:pt x="2348" y="476"/>
                    <a:pt x="2315" y="476"/>
                  </a:cubicBezTo>
                  <a:cubicBezTo>
                    <a:pt x="2283" y="476"/>
                    <a:pt x="2255" y="485"/>
                    <a:pt x="2241" y="502"/>
                  </a:cubicBezTo>
                  <a:cubicBezTo>
                    <a:pt x="2269" y="467"/>
                    <a:pt x="2325" y="439"/>
                    <a:pt x="2388" y="383"/>
                  </a:cubicBezTo>
                  <a:cubicBezTo>
                    <a:pt x="2472" y="292"/>
                    <a:pt x="2472" y="117"/>
                    <a:pt x="2353" y="62"/>
                  </a:cubicBezTo>
                  <a:cubicBezTo>
                    <a:pt x="2261" y="19"/>
                    <a:pt x="2166" y="1"/>
                    <a:pt x="20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79"/>
            <p:cNvSpPr/>
            <p:nvPr/>
          </p:nvSpPr>
          <p:spPr>
            <a:xfrm>
              <a:off x="7483880" y="1502120"/>
              <a:ext cx="64306" cy="48377"/>
            </a:xfrm>
            <a:custGeom>
              <a:rect b="b" l="l" r="r" t="t"/>
              <a:pathLst>
                <a:path extrusionOk="0" h="2126" w="2826">
                  <a:moveTo>
                    <a:pt x="2679" y="0"/>
                  </a:moveTo>
                  <a:cubicBezTo>
                    <a:pt x="2623" y="28"/>
                    <a:pt x="2567" y="56"/>
                    <a:pt x="2504" y="84"/>
                  </a:cubicBezTo>
                  <a:cubicBezTo>
                    <a:pt x="2504" y="112"/>
                    <a:pt x="2476" y="112"/>
                    <a:pt x="2476" y="112"/>
                  </a:cubicBezTo>
                  <a:cubicBezTo>
                    <a:pt x="2329" y="203"/>
                    <a:pt x="2218" y="287"/>
                    <a:pt x="2071" y="350"/>
                  </a:cubicBezTo>
                  <a:cubicBezTo>
                    <a:pt x="1980" y="378"/>
                    <a:pt x="1924" y="406"/>
                    <a:pt x="1840" y="462"/>
                  </a:cubicBezTo>
                  <a:cubicBezTo>
                    <a:pt x="1749" y="490"/>
                    <a:pt x="1602" y="525"/>
                    <a:pt x="1518" y="553"/>
                  </a:cubicBezTo>
                  <a:cubicBezTo>
                    <a:pt x="1316" y="636"/>
                    <a:pt x="1106" y="664"/>
                    <a:pt x="903" y="664"/>
                  </a:cubicBezTo>
                  <a:cubicBezTo>
                    <a:pt x="644" y="699"/>
                    <a:pt x="323" y="755"/>
                    <a:pt x="120" y="958"/>
                  </a:cubicBezTo>
                  <a:cubicBezTo>
                    <a:pt x="1" y="1105"/>
                    <a:pt x="120" y="1252"/>
                    <a:pt x="232" y="1252"/>
                  </a:cubicBezTo>
                  <a:cubicBezTo>
                    <a:pt x="232" y="1280"/>
                    <a:pt x="267" y="1336"/>
                    <a:pt x="267" y="1364"/>
                  </a:cubicBezTo>
                  <a:cubicBezTo>
                    <a:pt x="323" y="1483"/>
                    <a:pt x="407" y="1573"/>
                    <a:pt x="497" y="1657"/>
                  </a:cubicBezTo>
                  <a:cubicBezTo>
                    <a:pt x="525" y="1685"/>
                    <a:pt x="616" y="1713"/>
                    <a:pt x="644" y="1776"/>
                  </a:cubicBezTo>
                  <a:cubicBezTo>
                    <a:pt x="616" y="1804"/>
                    <a:pt x="616" y="1832"/>
                    <a:pt x="581" y="1888"/>
                  </a:cubicBezTo>
                  <a:cubicBezTo>
                    <a:pt x="581" y="1923"/>
                    <a:pt x="581" y="1951"/>
                    <a:pt x="616" y="1979"/>
                  </a:cubicBezTo>
                  <a:cubicBezTo>
                    <a:pt x="581" y="2035"/>
                    <a:pt x="616" y="2098"/>
                    <a:pt x="644" y="2098"/>
                  </a:cubicBezTo>
                  <a:lnTo>
                    <a:pt x="672" y="2098"/>
                  </a:lnTo>
                  <a:cubicBezTo>
                    <a:pt x="700" y="2098"/>
                    <a:pt x="728" y="2126"/>
                    <a:pt x="791" y="2126"/>
                  </a:cubicBezTo>
                  <a:cubicBezTo>
                    <a:pt x="875" y="2126"/>
                    <a:pt x="931" y="2098"/>
                    <a:pt x="994" y="2035"/>
                  </a:cubicBezTo>
                  <a:cubicBezTo>
                    <a:pt x="1022" y="2007"/>
                    <a:pt x="1022" y="2007"/>
                    <a:pt x="1050" y="1979"/>
                  </a:cubicBezTo>
                  <a:lnTo>
                    <a:pt x="1078" y="1951"/>
                  </a:lnTo>
                  <a:cubicBezTo>
                    <a:pt x="1113" y="1959"/>
                    <a:pt x="1144" y="1963"/>
                    <a:pt x="1174" y="1963"/>
                  </a:cubicBezTo>
                  <a:cubicBezTo>
                    <a:pt x="1246" y="1963"/>
                    <a:pt x="1307" y="1943"/>
                    <a:pt x="1371" y="1923"/>
                  </a:cubicBezTo>
                  <a:cubicBezTo>
                    <a:pt x="1490" y="1860"/>
                    <a:pt x="1602" y="1776"/>
                    <a:pt x="1693" y="1657"/>
                  </a:cubicBezTo>
                  <a:cubicBezTo>
                    <a:pt x="1693" y="1657"/>
                    <a:pt x="1721" y="1629"/>
                    <a:pt x="1749" y="1629"/>
                  </a:cubicBezTo>
                  <a:cubicBezTo>
                    <a:pt x="1868" y="1538"/>
                    <a:pt x="1980" y="1455"/>
                    <a:pt x="2099" y="1336"/>
                  </a:cubicBezTo>
                  <a:cubicBezTo>
                    <a:pt x="2218" y="1224"/>
                    <a:pt x="2301" y="1077"/>
                    <a:pt x="2392" y="930"/>
                  </a:cubicBezTo>
                  <a:cubicBezTo>
                    <a:pt x="2476" y="783"/>
                    <a:pt x="2539" y="664"/>
                    <a:pt x="2539" y="490"/>
                  </a:cubicBezTo>
                  <a:lnTo>
                    <a:pt x="2539" y="462"/>
                  </a:lnTo>
                  <a:cubicBezTo>
                    <a:pt x="2623" y="378"/>
                    <a:pt x="2742" y="259"/>
                    <a:pt x="2798" y="175"/>
                  </a:cubicBezTo>
                  <a:cubicBezTo>
                    <a:pt x="2826" y="84"/>
                    <a:pt x="2798" y="0"/>
                    <a:pt x="267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79"/>
            <p:cNvSpPr/>
            <p:nvPr/>
          </p:nvSpPr>
          <p:spPr>
            <a:xfrm>
              <a:off x="7485701" y="1505169"/>
              <a:ext cx="57729" cy="35930"/>
            </a:xfrm>
            <a:custGeom>
              <a:rect b="b" l="l" r="r" t="t"/>
              <a:pathLst>
                <a:path extrusionOk="0" h="1579" w="2537">
                  <a:moveTo>
                    <a:pt x="2402" y="1"/>
                  </a:moveTo>
                  <a:cubicBezTo>
                    <a:pt x="2391" y="1"/>
                    <a:pt x="2380" y="2"/>
                    <a:pt x="2368" y="6"/>
                  </a:cubicBezTo>
                  <a:cubicBezTo>
                    <a:pt x="2221" y="41"/>
                    <a:pt x="2110" y="125"/>
                    <a:pt x="2019" y="181"/>
                  </a:cubicBezTo>
                  <a:cubicBezTo>
                    <a:pt x="1872" y="300"/>
                    <a:pt x="1760" y="419"/>
                    <a:pt x="1613" y="474"/>
                  </a:cubicBezTo>
                  <a:cubicBezTo>
                    <a:pt x="1585" y="474"/>
                    <a:pt x="1585" y="502"/>
                    <a:pt x="1585" y="530"/>
                  </a:cubicBezTo>
                  <a:cubicBezTo>
                    <a:pt x="1522" y="565"/>
                    <a:pt x="1466" y="593"/>
                    <a:pt x="1375" y="649"/>
                  </a:cubicBezTo>
                  <a:cubicBezTo>
                    <a:pt x="1410" y="593"/>
                    <a:pt x="1410" y="502"/>
                    <a:pt x="1319" y="502"/>
                  </a:cubicBezTo>
                  <a:cubicBezTo>
                    <a:pt x="1284" y="498"/>
                    <a:pt x="1248" y="495"/>
                    <a:pt x="1213" y="495"/>
                  </a:cubicBezTo>
                  <a:cubicBezTo>
                    <a:pt x="1046" y="495"/>
                    <a:pt x="883" y="546"/>
                    <a:pt x="739" y="621"/>
                  </a:cubicBezTo>
                  <a:cubicBezTo>
                    <a:pt x="711" y="593"/>
                    <a:pt x="711" y="593"/>
                    <a:pt x="676" y="565"/>
                  </a:cubicBezTo>
                  <a:cubicBezTo>
                    <a:pt x="635" y="532"/>
                    <a:pt x="582" y="515"/>
                    <a:pt x="528" y="515"/>
                  </a:cubicBezTo>
                  <a:cubicBezTo>
                    <a:pt x="434" y="515"/>
                    <a:pt x="338" y="567"/>
                    <a:pt x="299" y="677"/>
                  </a:cubicBezTo>
                  <a:lnTo>
                    <a:pt x="299" y="915"/>
                  </a:lnTo>
                  <a:cubicBezTo>
                    <a:pt x="243" y="971"/>
                    <a:pt x="187" y="999"/>
                    <a:pt x="152" y="1027"/>
                  </a:cubicBezTo>
                  <a:cubicBezTo>
                    <a:pt x="1" y="1130"/>
                    <a:pt x="90" y="1337"/>
                    <a:pt x="230" y="1337"/>
                  </a:cubicBezTo>
                  <a:cubicBezTo>
                    <a:pt x="252" y="1337"/>
                    <a:pt x="275" y="1332"/>
                    <a:pt x="299" y="1321"/>
                  </a:cubicBezTo>
                  <a:cubicBezTo>
                    <a:pt x="361" y="1265"/>
                    <a:pt x="417" y="1230"/>
                    <a:pt x="473" y="1174"/>
                  </a:cubicBezTo>
                  <a:cubicBezTo>
                    <a:pt x="536" y="1230"/>
                    <a:pt x="592" y="1265"/>
                    <a:pt x="676" y="1293"/>
                  </a:cubicBezTo>
                  <a:cubicBezTo>
                    <a:pt x="676" y="1321"/>
                    <a:pt x="711" y="1321"/>
                    <a:pt x="739" y="1321"/>
                  </a:cubicBezTo>
                  <a:cubicBezTo>
                    <a:pt x="739" y="1349"/>
                    <a:pt x="711" y="1376"/>
                    <a:pt x="711" y="1404"/>
                  </a:cubicBezTo>
                  <a:cubicBezTo>
                    <a:pt x="668" y="1504"/>
                    <a:pt x="764" y="1578"/>
                    <a:pt x="856" y="1578"/>
                  </a:cubicBezTo>
                  <a:cubicBezTo>
                    <a:pt x="900" y="1578"/>
                    <a:pt x="943" y="1562"/>
                    <a:pt x="970" y="1523"/>
                  </a:cubicBezTo>
                  <a:cubicBezTo>
                    <a:pt x="1026" y="1439"/>
                    <a:pt x="1061" y="1349"/>
                    <a:pt x="1061" y="1293"/>
                  </a:cubicBezTo>
                  <a:cubicBezTo>
                    <a:pt x="1117" y="1265"/>
                    <a:pt x="1145" y="1230"/>
                    <a:pt x="1201" y="1230"/>
                  </a:cubicBezTo>
                  <a:cubicBezTo>
                    <a:pt x="1291" y="1202"/>
                    <a:pt x="1410" y="1202"/>
                    <a:pt x="1494" y="1174"/>
                  </a:cubicBezTo>
                  <a:cubicBezTo>
                    <a:pt x="1550" y="1146"/>
                    <a:pt x="1550" y="1027"/>
                    <a:pt x="1494" y="999"/>
                  </a:cubicBezTo>
                  <a:cubicBezTo>
                    <a:pt x="1425" y="966"/>
                    <a:pt x="1357" y="953"/>
                    <a:pt x="1290" y="953"/>
                  </a:cubicBezTo>
                  <a:cubicBezTo>
                    <a:pt x="1242" y="953"/>
                    <a:pt x="1194" y="959"/>
                    <a:pt x="1145" y="971"/>
                  </a:cubicBezTo>
                  <a:cubicBezTo>
                    <a:pt x="1145" y="999"/>
                    <a:pt x="1089" y="1027"/>
                    <a:pt x="1026" y="1055"/>
                  </a:cubicBezTo>
                  <a:cubicBezTo>
                    <a:pt x="998" y="1055"/>
                    <a:pt x="998" y="1027"/>
                    <a:pt x="998" y="1027"/>
                  </a:cubicBezTo>
                  <a:cubicBezTo>
                    <a:pt x="998" y="999"/>
                    <a:pt x="1026" y="999"/>
                    <a:pt x="1026" y="971"/>
                  </a:cubicBezTo>
                  <a:cubicBezTo>
                    <a:pt x="1173" y="915"/>
                    <a:pt x="1319" y="852"/>
                    <a:pt x="1466" y="796"/>
                  </a:cubicBezTo>
                  <a:cubicBezTo>
                    <a:pt x="1522" y="768"/>
                    <a:pt x="1585" y="740"/>
                    <a:pt x="1641" y="705"/>
                  </a:cubicBezTo>
                  <a:lnTo>
                    <a:pt x="1641" y="705"/>
                  </a:lnTo>
                  <a:cubicBezTo>
                    <a:pt x="1613" y="768"/>
                    <a:pt x="1641" y="852"/>
                    <a:pt x="1697" y="852"/>
                  </a:cubicBezTo>
                  <a:cubicBezTo>
                    <a:pt x="1844" y="852"/>
                    <a:pt x="1844" y="677"/>
                    <a:pt x="1725" y="649"/>
                  </a:cubicBezTo>
                  <a:cubicBezTo>
                    <a:pt x="1788" y="621"/>
                    <a:pt x="1872" y="565"/>
                    <a:pt x="1963" y="474"/>
                  </a:cubicBezTo>
                  <a:cubicBezTo>
                    <a:pt x="2019" y="474"/>
                    <a:pt x="2047" y="447"/>
                    <a:pt x="2110" y="447"/>
                  </a:cubicBezTo>
                  <a:cubicBezTo>
                    <a:pt x="2249" y="356"/>
                    <a:pt x="2396" y="272"/>
                    <a:pt x="2487" y="153"/>
                  </a:cubicBezTo>
                  <a:cubicBezTo>
                    <a:pt x="2536" y="79"/>
                    <a:pt x="2478" y="1"/>
                    <a:pt x="240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79"/>
            <p:cNvSpPr/>
            <p:nvPr/>
          </p:nvSpPr>
          <p:spPr>
            <a:xfrm>
              <a:off x="7522404" y="1352346"/>
              <a:ext cx="18477" cy="19387"/>
            </a:xfrm>
            <a:custGeom>
              <a:rect b="b" l="l" r="r" t="t"/>
              <a:pathLst>
                <a:path extrusionOk="0" h="852" w="812">
                  <a:moveTo>
                    <a:pt x="574" y="1"/>
                  </a:moveTo>
                  <a:cubicBezTo>
                    <a:pt x="523" y="1"/>
                    <a:pt x="470" y="30"/>
                    <a:pt x="434" y="79"/>
                  </a:cubicBezTo>
                  <a:cubicBezTo>
                    <a:pt x="406" y="114"/>
                    <a:pt x="350" y="142"/>
                    <a:pt x="322" y="198"/>
                  </a:cubicBezTo>
                  <a:cubicBezTo>
                    <a:pt x="287" y="226"/>
                    <a:pt x="231" y="289"/>
                    <a:pt x="175" y="345"/>
                  </a:cubicBezTo>
                  <a:cubicBezTo>
                    <a:pt x="84" y="429"/>
                    <a:pt x="0" y="520"/>
                    <a:pt x="0" y="639"/>
                  </a:cubicBezTo>
                  <a:cubicBezTo>
                    <a:pt x="0" y="708"/>
                    <a:pt x="38" y="758"/>
                    <a:pt x="102" y="758"/>
                  </a:cubicBezTo>
                  <a:cubicBezTo>
                    <a:pt x="116" y="758"/>
                    <a:pt x="131" y="755"/>
                    <a:pt x="147" y="751"/>
                  </a:cubicBezTo>
                  <a:cubicBezTo>
                    <a:pt x="203" y="813"/>
                    <a:pt x="322" y="841"/>
                    <a:pt x="406" y="841"/>
                  </a:cubicBezTo>
                  <a:cubicBezTo>
                    <a:pt x="435" y="848"/>
                    <a:pt x="464" y="852"/>
                    <a:pt x="492" y="852"/>
                  </a:cubicBezTo>
                  <a:cubicBezTo>
                    <a:pt x="577" y="852"/>
                    <a:pt x="652" y="819"/>
                    <a:pt x="699" y="751"/>
                  </a:cubicBezTo>
                  <a:lnTo>
                    <a:pt x="727" y="723"/>
                  </a:lnTo>
                  <a:cubicBezTo>
                    <a:pt x="755" y="695"/>
                    <a:pt x="755" y="667"/>
                    <a:pt x="783" y="639"/>
                  </a:cubicBezTo>
                  <a:cubicBezTo>
                    <a:pt x="783" y="604"/>
                    <a:pt x="783" y="576"/>
                    <a:pt x="811" y="576"/>
                  </a:cubicBezTo>
                  <a:lnTo>
                    <a:pt x="811" y="429"/>
                  </a:lnTo>
                  <a:cubicBezTo>
                    <a:pt x="783" y="373"/>
                    <a:pt x="783" y="317"/>
                    <a:pt x="727" y="289"/>
                  </a:cubicBezTo>
                  <a:cubicBezTo>
                    <a:pt x="727" y="198"/>
                    <a:pt x="755" y="114"/>
                    <a:pt x="671" y="51"/>
                  </a:cubicBezTo>
                  <a:cubicBezTo>
                    <a:pt x="645" y="16"/>
                    <a:pt x="610" y="1"/>
                    <a:pt x="57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79"/>
            <p:cNvSpPr/>
            <p:nvPr/>
          </p:nvSpPr>
          <p:spPr>
            <a:xfrm>
              <a:off x="7475301" y="1425640"/>
              <a:ext cx="27784" cy="21549"/>
            </a:xfrm>
            <a:custGeom>
              <a:rect b="b" l="l" r="r" t="t"/>
              <a:pathLst>
                <a:path extrusionOk="0" h="947" w="1221">
                  <a:moveTo>
                    <a:pt x="947" y="0"/>
                  </a:moveTo>
                  <a:cubicBezTo>
                    <a:pt x="781" y="0"/>
                    <a:pt x="631" y="124"/>
                    <a:pt x="497" y="215"/>
                  </a:cubicBezTo>
                  <a:cubicBezTo>
                    <a:pt x="406" y="271"/>
                    <a:pt x="203" y="389"/>
                    <a:pt x="175" y="529"/>
                  </a:cubicBezTo>
                  <a:cubicBezTo>
                    <a:pt x="84" y="564"/>
                    <a:pt x="28" y="592"/>
                    <a:pt x="28" y="676"/>
                  </a:cubicBezTo>
                  <a:cubicBezTo>
                    <a:pt x="0" y="851"/>
                    <a:pt x="322" y="942"/>
                    <a:pt x="434" y="942"/>
                  </a:cubicBezTo>
                  <a:cubicBezTo>
                    <a:pt x="460" y="945"/>
                    <a:pt x="486" y="947"/>
                    <a:pt x="511" y="947"/>
                  </a:cubicBezTo>
                  <a:cubicBezTo>
                    <a:pt x="914" y="947"/>
                    <a:pt x="1221" y="540"/>
                    <a:pt x="1168" y="152"/>
                  </a:cubicBezTo>
                  <a:cubicBezTo>
                    <a:pt x="1168" y="96"/>
                    <a:pt x="1168" y="40"/>
                    <a:pt x="1105" y="40"/>
                  </a:cubicBezTo>
                  <a:cubicBezTo>
                    <a:pt x="1051" y="12"/>
                    <a:pt x="998" y="0"/>
                    <a:pt x="9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79"/>
            <p:cNvSpPr/>
            <p:nvPr/>
          </p:nvSpPr>
          <p:spPr>
            <a:xfrm>
              <a:off x="7324140" y="1551703"/>
              <a:ext cx="13858" cy="21230"/>
            </a:xfrm>
            <a:custGeom>
              <a:rect b="b" l="l" r="r" t="t"/>
              <a:pathLst>
                <a:path extrusionOk="0" h="933" w="609">
                  <a:moveTo>
                    <a:pt x="336" y="1"/>
                  </a:moveTo>
                  <a:cubicBezTo>
                    <a:pt x="248" y="1"/>
                    <a:pt x="160" y="15"/>
                    <a:pt x="120" y="122"/>
                  </a:cubicBezTo>
                  <a:cubicBezTo>
                    <a:pt x="120" y="108"/>
                    <a:pt x="111" y="101"/>
                    <a:pt x="99" y="101"/>
                  </a:cubicBezTo>
                  <a:cubicBezTo>
                    <a:pt x="86" y="101"/>
                    <a:pt x="71" y="108"/>
                    <a:pt x="57" y="122"/>
                  </a:cubicBezTo>
                  <a:cubicBezTo>
                    <a:pt x="1" y="206"/>
                    <a:pt x="120" y="352"/>
                    <a:pt x="147" y="443"/>
                  </a:cubicBezTo>
                  <a:cubicBezTo>
                    <a:pt x="203" y="583"/>
                    <a:pt x="203" y="758"/>
                    <a:pt x="294" y="877"/>
                  </a:cubicBezTo>
                  <a:cubicBezTo>
                    <a:pt x="325" y="908"/>
                    <a:pt x="376" y="933"/>
                    <a:pt x="420" y="933"/>
                  </a:cubicBezTo>
                  <a:cubicBezTo>
                    <a:pt x="455" y="933"/>
                    <a:pt x="485" y="917"/>
                    <a:pt x="497" y="877"/>
                  </a:cubicBezTo>
                  <a:cubicBezTo>
                    <a:pt x="581" y="702"/>
                    <a:pt x="553" y="499"/>
                    <a:pt x="581" y="324"/>
                  </a:cubicBezTo>
                  <a:cubicBezTo>
                    <a:pt x="609" y="178"/>
                    <a:pt x="609" y="31"/>
                    <a:pt x="434" y="3"/>
                  </a:cubicBezTo>
                  <a:cubicBezTo>
                    <a:pt x="403" y="3"/>
                    <a:pt x="370" y="1"/>
                    <a:pt x="3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79"/>
            <p:cNvSpPr/>
            <p:nvPr/>
          </p:nvSpPr>
          <p:spPr>
            <a:xfrm>
              <a:off x="7338862" y="1553683"/>
              <a:ext cx="29695" cy="32039"/>
            </a:xfrm>
            <a:custGeom>
              <a:rect b="b" l="l" r="r" t="t"/>
              <a:pathLst>
                <a:path extrusionOk="0" h="1408" w="1305">
                  <a:moveTo>
                    <a:pt x="166" y="0"/>
                  </a:moveTo>
                  <a:cubicBezTo>
                    <a:pt x="84" y="0"/>
                    <a:pt x="0" y="102"/>
                    <a:pt x="25" y="181"/>
                  </a:cubicBezTo>
                  <a:cubicBezTo>
                    <a:pt x="53" y="237"/>
                    <a:pt x="81" y="265"/>
                    <a:pt x="109" y="321"/>
                  </a:cubicBezTo>
                  <a:cubicBezTo>
                    <a:pt x="109" y="468"/>
                    <a:pt x="137" y="643"/>
                    <a:pt x="172" y="790"/>
                  </a:cubicBezTo>
                  <a:cubicBezTo>
                    <a:pt x="200" y="965"/>
                    <a:pt x="228" y="1167"/>
                    <a:pt x="347" y="1342"/>
                  </a:cubicBezTo>
                  <a:cubicBezTo>
                    <a:pt x="373" y="1385"/>
                    <a:pt x="425" y="1407"/>
                    <a:pt x="473" y="1407"/>
                  </a:cubicBezTo>
                  <a:cubicBezTo>
                    <a:pt x="528" y="1407"/>
                    <a:pt x="577" y="1378"/>
                    <a:pt x="577" y="1314"/>
                  </a:cubicBezTo>
                  <a:cubicBezTo>
                    <a:pt x="633" y="1111"/>
                    <a:pt x="633" y="909"/>
                    <a:pt x="661" y="734"/>
                  </a:cubicBezTo>
                  <a:cubicBezTo>
                    <a:pt x="661" y="671"/>
                    <a:pt x="696" y="587"/>
                    <a:pt x="696" y="531"/>
                  </a:cubicBezTo>
                  <a:lnTo>
                    <a:pt x="724" y="559"/>
                  </a:lnTo>
                  <a:cubicBezTo>
                    <a:pt x="752" y="615"/>
                    <a:pt x="836" y="671"/>
                    <a:pt x="871" y="762"/>
                  </a:cubicBezTo>
                  <a:cubicBezTo>
                    <a:pt x="871" y="762"/>
                    <a:pt x="871" y="790"/>
                    <a:pt x="899" y="790"/>
                  </a:cubicBezTo>
                  <a:lnTo>
                    <a:pt x="899" y="1021"/>
                  </a:lnTo>
                  <a:cubicBezTo>
                    <a:pt x="899" y="1111"/>
                    <a:pt x="899" y="1195"/>
                    <a:pt x="955" y="1286"/>
                  </a:cubicBezTo>
                  <a:cubicBezTo>
                    <a:pt x="987" y="1306"/>
                    <a:pt x="1022" y="1315"/>
                    <a:pt x="1055" y="1315"/>
                  </a:cubicBezTo>
                  <a:cubicBezTo>
                    <a:pt x="1115" y="1315"/>
                    <a:pt x="1168" y="1284"/>
                    <a:pt x="1186" y="1230"/>
                  </a:cubicBezTo>
                  <a:cubicBezTo>
                    <a:pt x="1221" y="1111"/>
                    <a:pt x="1221" y="1021"/>
                    <a:pt x="1249" y="909"/>
                  </a:cubicBezTo>
                  <a:lnTo>
                    <a:pt x="1277" y="881"/>
                  </a:lnTo>
                  <a:cubicBezTo>
                    <a:pt x="1305" y="790"/>
                    <a:pt x="1305" y="734"/>
                    <a:pt x="1277" y="671"/>
                  </a:cubicBezTo>
                  <a:lnTo>
                    <a:pt x="1277" y="643"/>
                  </a:lnTo>
                  <a:cubicBezTo>
                    <a:pt x="1277" y="615"/>
                    <a:pt x="1277" y="615"/>
                    <a:pt x="1249" y="587"/>
                  </a:cubicBezTo>
                  <a:cubicBezTo>
                    <a:pt x="1249" y="496"/>
                    <a:pt x="1186" y="468"/>
                    <a:pt x="1130" y="440"/>
                  </a:cubicBezTo>
                  <a:cubicBezTo>
                    <a:pt x="1046" y="412"/>
                    <a:pt x="955" y="356"/>
                    <a:pt x="871" y="321"/>
                  </a:cubicBezTo>
                  <a:cubicBezTo>
                    <a:pt x="808" y="321"/>
                    <a:pt x="724" y="356"/>
                    <a:pt x="696" y="412"/>
                  </a:cubicBezTo>
                  <a:lnTo>
                    <a:pt x="696" y="321"/>
                  </a:lnTo>
                  <a:cubicBezTo>
                    <a:pt x="633" y="209"/>
                    <a:pt x="521" y="237"/>
                    <a:pt x="430" y="181"/>
                  </a:cubicBezTo>
                  <a:cubicBezTo>
                    <a:pt x="347" y="147"/>
                    <a:pt x="284" y="63"/>
                    <a:pt x="200" y="7"/>
                  </a:cubicBezTo>
                  <a:cubicBezTo>
                    <a:pt x="189" y="2"/>
                    <a:pt x="177" y="0"/>
                    <a:pt x="1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79"/>
            <p:cNvSpPr/>
            <p:nvPr/>
          </p:nvSpPr>
          <p:spPr>
            <a:xfrm>
              <a:off x="7368535" y="1564969"/>
              <a:ext cx="15291" cy="25918"/>
            </a:xfrm>
            <a:custGeom>
              <a:rect b="b" l="l" r="r" t="t"/>
              <a:pathLst>
                <a:path extrusionOk="0" h="1139" w="672">
                  <a:moveTo>
                    <a:pt x="175" y="0"/>
                  </a:moveTo>
                  <a:cubicBezTo>
                    <a:pt x="91" y="35"/>
                    <a:pt x="1" y="119"/>
                    <a:pt x="28" y="210"/>
                  </a:cubicBezTo>
                  <a:cubicBezTo>
                    <a:pt x="56" y="266"/>
                    <a:pt x="91" y="322"/>
                    <a:pt x="147" y="385"/>
                  </a:cubicBezTo>
                  <a:cubicBezTo>
                    <a:pt x="147" y="615"/>
                    <a:pt x="203" y="874"/>
                    <a:pt x="322" y="1049"/>
                  </a:cubicBezTo>
                  <a:cubicBezTo>
                    <a:pt x="350" y="1108"/>
                    <a:pt x="401" y="1138"/>
                    <a:pt x="448" y="1138"/>
                  </a:cubicBezTo>
                  <a:cubicBezTo>
                    <a:pt x="495" y="1138"/>
                    <a:pt x="539" y="1108"/>
                    <a:pt x="553" y="1049"/>
                  </a:cubicBezTo>
                  <a:cubicBezTo>
                    <a:pt x="672" y="846"/>
                    <a:pt x="581" y="525"/>
                    <a:pt x="672" y="294"/>
                  </a:cubicBezTo>
                  <a:cubicBezTo>
                    <a:pt x="672" y="210"/>
                    <a:pt x="644" y="147"/>
                    <a:pt x="581" y="119"/>
                  </a:cubicBezTo>
                  <a:cubicBezTo>
                    <a:pt x="525" y="91"/>
                    <a:pt x="441" y="91"/>
                    <a:pt x="378" y="63"/>
                  </a:cubicBezTo>
                  <a:cubicBezTo>
                    <a:pt x="322" y="63"/>
                    <a:pt x="266" y="0"/>
                    <a:pt x="1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79"/>
            <p:cNvSpPr/>
            <p:nvPr/>
          </p:nvSpPr>
          <p:spPr>
            <a:xfrm>
              <a:off x="7383872" y="1568223"/>
              <a:ext cx="13175" cy="18477"/>
            </a:xfrm>
            <a:custGeom>
              <a:rect b="b" l="l" r="r" t="t"/>
              <a:pathLst>
                <a:path extrusionOk="0" h="812" w="579">
                  <a:moveTo>
                    <a:pt x="222" y="1"/>
                  </a:moveTo>
                  <a:cubicBezTo>
                    <a:pt x="98" y="1"/>
                    <a:pt x="0" y="135"/>
                    <a:pt x="26" y="270"/>
                  </a:cubicBezTo>
                  <a:cubicBezTo>
                    <a:pt x="54" y="326"/>
                    <a:pt x="82" y="382"/>
                    <a:pt x="117" y="472"/>
                  </a:cubicBezTo>
                  <a:cubicBezTo>
                    <a:pt x="145" y="528"/>
                    <a:pt x="173" y="591"/>
                    <a:pt x="229" y="647"/>
                  </a:cubicBezTo>
                  <a:lnTo>
                    <a:pt x="229" y="703"/>
                  </a:lnTo>
                  <a:cubicBezTo>
                    <a:pt x="241" y="780"/>
                    <a:pt x="293" y="812"/>
                    <a:pt x="348" y="812"/>
                  </a:cubicBezTo>
                  <a:cubicBezTo>
                    <a:pt x="419" y="812"/>
                    <a:pt x="494" y="758"/>
                    <a:pt x="494" y="675"/>
                  </a:cubicBezTo>
                  <a:cubicBezTo>
                    <a:pt x="522" y="528"/>
                    <a:pt x="578" y="382"/>
                    <a:pt x="550" y="242"/>
                  </a:cubicBezTo>
                  <a:cubicBezTo>
                    <a:pt x="522" y="151"/>
                    <a:pt x="375" y="32"/>
                    <a:pt x="256" y="4"/>
                  </a:cubicBezTo>
                  <a:cubicBezTo>
                    <a:pt x="245" y="2"/>
                    <a:pt x="233" y="1"/>
                    <a:pt x="2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79"/>
            <p:cNvSpPr/>
            <p:nvPr/>
          </p:nvSpPr>
          <p:spPr>
            <a:xfrm>
              <a:off x="7397184" y="1569406"/>
              <a:ext cx="16406" cy="19979"/>
            </a:xfrm>
            <a:custGeom>
              <a:rect b="b" l="l" r="r" t="t"/>
              <a:pathLst>
                <a:path extrusionOk="0" h="878" w="721">
                  <a:moveTo>
                    <a:pt x="326" y="0"/>
                  </a:moveTo>
                  <a:cubicBezTo>
                    <a:pt x="296" y="0"/>
                    <a:pt x="264" y="4"/>
                    <a:pt x="231" y="15"/>
                  </a:cubicBezTo>
                  <a:cubicBezTo>
                    <a:pt x="217" y="11"/>
                    <a:pt x="202" y="9"/>
                    <a:pt x="189" y="9"/>
                  </a:cubicBezTo>
                  <a:cubicBezTo>
                    <a:pt x="86" y="9"/>
                    <a:pt x="1" y="116"/>
                    <a:pt x="56" y="246"/>
                  </a:cubicBezTo>
                  <a:cubicBezTo>
                    <a:pt x="84" y="274"/>
                    <a:pt x="140" y="330"/>
                    <a:pt x="196" y="330"/>
                  </a:cubicBezTo>
                  <a:cubicBezTo>
                    <a:pt x="196" y="420"/>
                    <a:pt x="231" y="476"/>
                    <a:pt x="259" y="539"/>
                  </a:cubicBezTo>
                  <a:cubicBezTo>
                    <a:pt x="315" y="679"/>
                    <a:pt x="343" y="798"/>
                    <a:pt x="462" y="854"/>
                  </a:cubicBezTo>
                  <a:cubicBezTo>
                    <a:pt x="486" y="869"/>
                    <a:pt x="516" y="877"/>
                    <a:pt x="545" y="877"/>
                  </a:cubicBezTo>
                  <a:cubicBezTo>
                    <a:pt x="584" y="877"/>
                    <a:pt x="620" y="862"/>
                    <a:pt x="636" y="826"/>
                  </a:cubicBezTo>
                  <a:cubicBezTo>
                    <a:pt x="720" y="714"/>
                    <a:pt x="692" y="595"/>
                    <a:pt x="636" y="476"/>
                  </a:cubicBezTo>
                  <a:cubicBezTo>
                    <a:pt x="636" y="392"/>
                    <a:pt x="608" y="302"/>
                    <a:pt x="608" y="218"/>
                  </a:cubicBezTo>
                  <a:cubicBezTo>
                    <a:pt x="608" y="155"/>
                    <a:pt x="581" y="99"/>
                    <a:pt x="518" y="43"/>
                  </a:cubicBezTo>
                  <a:cubicBezTo>
                    <a:pt x="459" y="23"/>
                    <a:pt x="397" y="0"/>
                    <a:pt x="3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79"/>
            <p:cNvSpPr/>
            <p:nvPr/>
          </p:nvSpPr>
          <p:spPr>
            <a:xfrm>
              <a:off x="7411656" y="1566562"/>
              <a:ext cx="15291" cy="16384"/>
            </a:xfrm>
            <a:custGeom>
              <a:rect b="b" l="l" r="r" t="t"/>
              <a:pathLst>
                <a:path extrusionOk="0" h="720" w="672">
                  <a:moveTo>
                    <a:pt x="319" y="0"/>
                  </a:moveTo>
                  <a:cubicBezTo>
                    <a:pt x="239" y="0"/>
                    <a:pt x="156" y="37"/>
                    <a:pt x="84" y="105"/>
                  </a:cubicBezTo>
                  <a:cubicBezTo>
                    <a:pt x="84" y="140"/>
                    <a:pt x="56" y="140"/>
                    <a:pt x="56" y="168"/>
                  </a:cubicBezTo>
                  <a:cubicBezTo>
                    <a:pt x="56" y="196"/>
                    <a:pt x="28" y="196"/>
                    <a:pt x="28" y="224"/>
                  </a:cubicBezTo>
                  <a:cubicBezTo>
                    <a:pt x="0" y="315"/>
                    <a:pt x="56" y="399"/>
                    <a:pt x="147" y="455"/>
                  </a:cubicBezTo>
                  <a:cubicBezTo>
                    <a:pt x="175" y="490"/>
                    <a:pt x="203" y="517"/>
                    <a:pt x="231" y="517"/>
                  </a:cubicBezTo>
                  <a:cubicBezTo>
                    <a:pt x="231" y="545"/>
                    <a:pt x="259" y="573"/>
                    <a:pt x="259" y="601"/>
                  </a:cubicBezTo>
                  <a:cubicBezTo>
                    <a:pt x="259" y="681"/>
                    <a:pt x="313" y="720"/>
                    <a:pt x="384" y="720"/>
                  </a:cubicBezTo>
                  <a:cubicBezTo>
                    <a:pt x="419" y="720"/>
                    <a:pt x="458" y="711"/>
                    <a:pt x="497" y="692"/>
                  </a:cubicBezTo>
                  <a:cubicBezTo>
                    <a:pt x="553" y="629"/>
                    <a:pt x="553" y="545"/>
                    <a:pt x="553" y="490"/>
                  </a:cubicBezTo>
                  <a:cubicBezTo>
                    <a:pt x="581" y="399"/>
                    <a:pt x="609" y="315"/>
                    <a:pt x="644" y="252"/>
                  </a:cubicBezTo>
                  <a:cubicBezTo>
                    <a:pt x="672" y="196"/>
                    <a:pt x="644" y="105"/>
                    <a:pt x="581" y="77"/>
                  </a:cubicBezTo>
                  <a:cubicBezTo>
                    <a:pt x="553" y="49"/>
                    <a:pt x="497" y="49"/>
                    <a:pt x="469" y="49"/>
                  </a:cubicBezTo>
                  <a:cubicBezTo>
                    <a:pt x="422" y="16"/>
                    <a:pt x="371" y="0"/>
                    <a:pt x="3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79"/>
            <p:cNvSpPr/>
            <p:nvPr/>
          </p:nvSpPr>
          <p:spPr>
            <a:xfrm>
              <a:off x="7426287" y="1532930"/>
              <a:ext cx="55727" cy="45715"/>
            </a:xfrm>
            <a:custGeom>
              <a:rect b="b" l="l" r="r" t="t"/>
              <a:pathLst>
                <a:path extrusionOk="0" h="2009" w="2449">
                  <a:moveTo>
                    <a:pt x="2197" y="1"/>
                  </a:moveTo>
                  <a:cubicBezTo>
                    <a:pt x="2151" y="1"/>
                    <a:pt x="2103" y="15"/>
                    <a:pt x="2063" y="45"/>
                  </a:cubicBezTo>
                  <a:cubicBezTo>
                    <a:pt x="1861" y="247"/>
                    <a:pt x="1658" y="422"/>
                    <a:pt x="1455" y="625"/>
                  </a:cubicBezTo>
                  <a:cubicBezTo>
                    <a:pt x="1399" y="681"/>
                    <a:pt x="1280" y="709"/>
                    <a:pt x="1252" y="800"/>
                  </a:cubicBezTo>
                  <a:cubicBezTo>
                    <a:pt x="1252" y="828"/>
                    <a:pt x="1224" y="856"/>
                    <a:pt x="1224" y="884"/>
                  </a:cubicBezTo>
                  <a:cubicBezTo>
                    <a:pt x="1206" y="876"/>
                    <a:pt x="1191" y="872"/>
                    <a:pt x="1178" y="872"/>
                  </a:cubicBezTo>
                  <a:cubicBezTo>
                    <a:pt x="1145" y="872"/>
                    <a:pt x="1126" y="894"/>
                    <a:pt x="1106" y="919"/>
                  </a:cubicBezTo>
                  <a:cubicBezTo>
                    <a:pt x="1078" y="919"/>
                    <a:pt x="1078" y="919"/>
                    <a:pt x="1078" y="947"/>
                  </a:cubicBezTo>
                  <a:lnTo>
                    <a:pt x="987" y="947"/>
                  </a:lnTo>
                  <a:cubicBezTo>
                    <a:pt x="931" y="975"/>
                    <a:pt x="840" y="1003"/>
                    <a:pt x="812" y="1093"/>
                  </a:cubicBezTo>
                  <a:cubicBezTo>
                    <a:pt x="756" y="1121"/>
                    <a:pt x="728" y="1149"/>
                    <a:pt x="665" y="1205"/>
                  </a:cubicBezTo>
                  <a:cubicBezTo>
                    <a:pt x="637" y="1177"/>
                    <a:pt x="609" y="1149"/>
                    <a:pt x="553" y="1149"/>
                  </a:cubicBezTo>
                  <a:cubicBezTo>
                    <a:pt x="462" y="1149"/>
                    <a:pt x="406" y="1233"/>
                    <a:pt x="406" y="1324"/>
                  </a:cubicBezTo>
                  <a:cubicBezTo>
                    <a:pt x="287" y="1352"/>
                    <a:pt x="204" y="1380"/>
                    <a:pt x="113" y="1408"/>
                  </a:cubicBezTo>
                  <a:cubicBezTo>
                    <a:pt x="29" y="1443"/>
                    <a:pt x="1" y="1583"/>
                    <a:pt x="85" y="1646"/>
                  </a:cubicBezTo>
                  <a:cubicBezTo>
                    <a:pt x="113" y="1646"/>
                    <a:pt x="141" y="1674"/>
                    <a:pt x="204" y="1674"/>
                  </a:cubicBezTo>
                  <a:cubicBezTo>
                    <a:pt x="176" y="1702"/>
                    <a:pt x="176" y="1730"/>
                    <a:pt x="176" y="1793"/>
                  </a:cubicBezTo>
                  <a:cubicBezTo>
                    <a:pt x="204" y="1849"/>
                    <a:pt x="259" y="1877"/>
                    <a:pt x="315" y="1905"/>
                  </a:cubicBezTo>
                  <a:cubicBezTo>
                    <a:pt x="335" y="1971"/>
                    <a:pt x="407" y="2009"/>
                    <a:pt x="476" y="2009"/>
                  </a:cubicBezTo>
                  <a:cubicBezTo>
                    <a:pt x="531" y="2009"/>
                    <a:pt x="584" y="1985"/>
                    <a:pt x="609" y="1933"/>
                  </a:cubicBezTo>
                  <a:cubicBezTo>
                    <a:pt x="637" y="1877"/>
                    <a:pt x="637" y="1849"/>
                    <a:pt x="665" y="1793"/>
                  </a:cubicBezTo>
                  <a:cubicBezTo>
                    <a:pt x="700" y="1730"/>
                    <a:pt x="700" y="1702"/>
                    <a:pt x="728" y="1674"/>
                  </a:cubicBezTo>
                  <a:cubicBezTo>
                    <a:pt x="756" y="1646"/>
                    <a:pt x="812" y="1646"/>
                    <a:pt x="840" y="1618"/>
                  </a:cubicBezTo>
                  <a:cubicBezTo>
                    <a:pt x="903" y="1583"/>
                    <a:pt x="931" y="1555"/>
                    <a:pt x="987" y="1555"/>
                  </a:cubicBezTo>
                  <a:cubicBezTo>
                    <a:pt x="1018" y="1569"/>
                    <a:pt x="1048" y="1576"/>
                    <a:pt x="1077" y="1576"/>
                  </a:cubicBezTo>
                  <a:cubicBezTo>
                    <a:pt x="1106" y="1576"/>
                    <a:pt x="1134" y="1569"/>
                    <a:pt x="1161" y="1555"/>
                  </a:cubicBezTo>
                  <a:cubicBezTo>
                    <a:pt x="1224" y="1527"/>
                    <a:pt x="1252" y="1499"/>
                    <a:pt x="1280" y="1443"/>
                  </a:cubicBezTo>
                  <a:cubicBezTo>
                    <a:pt x="1308" y="1443"/>
                    <a:pt x="1336" y="1408"/>
                    <a:pt x="1336" y="1408"/>
                  </a:cubicBezTo>
                  <a:cubicBezTo>
                    <a:pt x="1399" y="1352"/>
                    <a:pt x="1427" y="1324"/>
                    <a:pt x="1427" y="1268"/>
                  </a:cubicBezTo>
                  <a:cubicBezTo>
                    <a:pt x="1455" y="1268"/>
                    <a:pt x="1455" y="1296"/>
                    <a:pt x="1483" y="1296"/>
                  </a:cubicBezTo>
                  <a:cubicBezTo>
                    <a:pt x="1516" y="1312"/>
                    <a:pt x="1546" y="1319"/>
                    <a:pt x="1573" y="1319"/>
                  </a:cubicBezTo>
                  <a:cubicBezTo>
                    <a:pt x="1644" y="1319"/>
                    <a:pt x="1694" y="1271"/>
                    <a:pt x="1714" y="1205"/>
                  </a:cubicBezTo>
                  <a:cubicBezTo>
                    <a:pt x="1749" y="1177"/>
                    <a:pt x="1777" y="1149"/>
                    <a:pt x="1777" y="1121"/>
                  </a:cubicBezTo>
                  <a:cubicBezTo>
                    <a:pt x="1980" y="975"/>
                    <a:pt x="2154" y="744"/>
                    <a:pt x="2357" y="569"/>
                  </a:cubicBezTo>
                  <a:cubicBezTo>
                    <a:pt x="2448" y="478"/>
                    <a:pt x="2385" y="359"/>
                    <a:pt x="2301" y="303"/>
                  </a:cubicBezTo>
                  <a:cubicBezTo>
                    <a:pt x="2329" y="275"/>
                    <a:pt x="2357" y="219"/>
                    <a:pt x="2357" y="156"/>
                  </a:cubicBezTo>
                  <a:cubicBezTo>
                    <a:pt x="2376" y="58"/>
                    <a:pt x="2291" y="1"/>
                    <a:pt x="219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79"/>
            <p:cNvSpPr/>
            <p:nvPr/>
          </p:nvSpPr>
          <p:spPr>
            <a:xfrm>
              <a:off x="7371448" y="1546629"/>
              <a:ext cx="121057" cy="93933"/>
            </a:xfrm>
            <a:custGeom>
              <a:rect b="b" l="l" r="r" t="t"/>
              <a:pathLst>
                <a:path extrusionOk="0" h="4128" w="5320">
                  <a:moveTo>
                    <a:pt x="4984" y="0"/>
                  </a:moveTo>
                  <a:cubicBezTo>
                    <a:pt x="4961" y="0"/>
                    <a:pt x="4937" y="7"/>
                    <a:pt x="4914" y="23"/>
                  </a:cubicBezTo>
                  <a:cubicBezTo>
                    <a:pt x="4823" y="79"/>
                    <a:pt x="4823" y="198"/>
                    <a:pt x="4767" y="254"/>
                  </a:cubicBezTo>
                  <a:cubicBezTo>
                    <a:pt x="4739" y="282"/>
                    <a:pt x="4739" y="317"/>
                    <a:pt x="4739" y="345"/>
                  </a:cubicBezTo>
                  <a:cubicBezTo>
                    <a:pt x="4739" y="373"/>
                    <a:pt x="4767" y="429"/>
                    <a:pt x="4795" y="457"/>
                  </a:cubicBezTo>
                  <a:cubicBezTo>
                    <a:pt x="4767" y="457"/>
                    <a:pt x="4767" y="457"/>
                    <a:pt x="4767" y="491"/>
                  </a:cubicBezTo>
                  <a:lnTo>
                    <a:pt x="4767" y="519"/>
                  </a:lnTo>
                  <a:cubicBezTo>
                    <a:pt x="4748" y="500"/>
                    <a:pt x="4714" y="477"/>
                    <a:pt x="4674" y="477"/>
                  </a:cubicBezTo>
                  <a:cubicBezTo>
                    <a:pt x="4657" y="477"/>
                    <a:pt x="4639" y="481"/>
                    <a:pt x="4620" y="491"/>
                  </a:cubicBezTo>
                  <a:cubicBezTo>
                    <a:pt x="4592" y="491"/>
                    <a:pt x="4564" y="519"/>
                    <a:pt x="4536" y="547"/>
                  </a:cubicBezTo>
                  <a:cubicBezTo>
                    <a:pt x="4508" y="547"/>
                    <a:pt x="4446" y="575"/>
                    <a:pt x="4446" y="603"/>
                  </a:cubicBezTo>
                  <a:cubicBezTo>
                    <a:pt x="4418" y="631"/>
                    <a:pt x="4390" y="694"/>
                    <a:pt x="4362" y="750"/>
                  </a:cubicBezTo>
                  <a:cubicBezTo>
                    <a:pt x="4334" y="778"/>
                    <a:pt x="4299" y="841"/>
                    <a:pt x="4299" y="869"/>
                  </a:cubicBezTo>
                  <a:cubicBezTo>
                    <a:pt x="4299" y="897"/>
                    <a:pt x="4271" y="953"/>
                    <a:pt x="4271" y="981"/>
                  </a:cubicBezTo>
                  <a:cubicBezTo>
                    <a:pt x="4238" y="932"/>
                    <a:pt x="4184" y="902"/>
                    <a:pt x="4129" y="902"/>
                  </a:cubicBezTo>
                  <a:cubicBezTo>
                    <a:pt x="4088" y="902"/>
                    <a:pt x="4047" y="918"/>
                    <a:pt x="4012" y="953"/>
                  </a:cubicBezTo>
                  <a:cubicBezTo>
                    <a:pt x="3921" y="1044"/>
                    <a:pt x="3774" y="1128"/>
                    <a:pt x="3690" y="1247"/>
                  </a:cubicBezTo>
                  <a:cubicBezTo>
                    <a:pt x="3516" y="1331"/>
                    <a:pt x="3341" y="1540"/>
                    <a:pt x="3222" y="1680"/>
                  </a:cubicBezTo>
                  <a:lnTo>
                    <a:pt x="3138" y="1680"/>
                  </a:lnTo>
                  <a:cubicBezTo>
                    <a:pt x="3110" y="1680"/>
                    <a:pt x="3110" y="1715"/>
                    <a:pt x="3075" y="1715"/>
                  </a:cubicBezTo>
                  <a:cubicBezTo>
                    <a:pt x="3051" y="1700"/>
                    <a:pt x="3027" y="1692"/>
                    <a:pt x="3003" y="1692"/>
                  </a:cubicBezTo>
                  <a:cubicBezTo>
                    <a:pt x="2970" y="1692"/>
                    <a:pt x="2936" y="1707"/>
                    <a:pt x="2900" y="1743"/>
                  </a:cubicBezTo>
                  <a:cubicBezTo>
                    <a:pt x="2816" y="1799"/>
                    <a:pt x="2760" y="1855"/>
                    <a:pt x="2669" y="1918"/>
                  </a:cubicBezTo>
                  <a:cubicBezTo>
                    <a:pt x="2649" y="1872"/>
                    <a:pt x="2579" y="1844"/>
                    <a:pt x="2521" y="1844"/>
                  </a:cubicBezTo>
                  <a:cubicBezTo>
                    <a:pt x="2500" y="1844"/>
                    <a:pt x="2481" y="1848"/>
                    <a:pt x="2467" y="1855"/>
                  </a:cubicBezTo>
                  <a:cubicBezTo>
                    <a:pt x="2292" y="1974"/>
                    <a:pt x="2145" y="2177"/>
                    <a:pt x="2089" y="2351"/>
                  </a:cubicBezTo>
                  <a:cubicBezTo>
                    <a:pt x="2061" y="2442"/>
                    <a:pt x="2145" y="2554"/>
                    <a:pt x="2236" y="2554"/>
                  </a:cubicBezTo>
                  <a:cubicBezTo>
                    <a:pt x="2201" y="2617"/>
                    <a:pt x="2173" y="2673"/>
                    <a:pt x="2173" y="2673"/>
                  </a:cubicBezTo>
                  <a:cubicBezTo>
                    <a:pt x="2145" y="2729"/>
                    <a:pt x="2173" y="2764"/>
                    <a:pt x="2201" y="2792"/>
                  </a:cubicBezTo>
                  <a:lnTo>
                    <a:pt x="2201" y="2820"/>
                  </a:lnTo>
                  <a:cubicBezTo>
                    <a:pt x="2173" y="2848"/>
                    <a:pt x="2173" y="2876"/>
                    <a:pt x="2201" y="2904"/>
                  </a:cubicBezTo>
                  <a:cubicBezTo>
                    <a:pt x="2145" y="2848"/>
                    <a:pt x="2089" y="2820"/>
                    <a:pt x="2026" y="2792"/>
                  </a:cubicBezTo>
                  <a:cubicBezTo>
                    <a:pt x="1970" y="2764"/>
                    <a:pt x="1914" y="2701"/>
                    <a:pt x="1851" y="2673"/>
                  </a:cubicBezTo>
                  <a:cubicBezTo>
                    <a:pt x="1795" y="2645"/>
                    <a:pt x="1795" y="2645"/>
                    <a:pt x="1767" y="2554"/>
                  </a:cubicBezTo>
                  <a:cubicBezTo>
                    <a:pt x="1752" y="2491"/>
                    <a:pt x="1690" y="2455"/>
                    <a:pt x="1627" y="2455"/>
                  </a:cubicBezTo>
                  <a:cubicBezTo>
                    <a:pt x="1578" y="2455"/>
                    <a:pt x="1529" y="2477"/>
                    <a:pt x="1502" y="2526"/>
                  </a:cubicBezTo>
                  <a:cubicBezTo>
                    <a:pt x="1446" y="2617"/>
                    <a:pt x="1502" y="2729"/>
                    <a:pt x="1537" y="2820"/>
                  </a:cubicBezTo>
                  <a:cubicBezTo>
                    <a:pt x="1565" y="2876"/>
                    <a:pt x="1621" y="2939"/>
                    <a:pt x="1649" y="3023"/>
                  </a:cubicBezTo>
                  <a:lnTo>
                    <a:pt x="1649" y="3114"/>
                  </a:lnTo>
                  <a:cubicBezTo>
                    <a:pt x="1593" y="3142"/>
                    <a:pt x="1565" y="3170"/>
                    <a:pt x="1537" y="3198"/>
                  </a:cubicBezTo>
                  <a:cubicBezTo>
                    <a:pt x="1474" y="3225"/>
                    <a:pt x="1502" y="3316"/>
                    <a:pt x="1537" y="3344"/>
                  </a:cubicBezTo>
                  <a:cubicBezTo>
                    <a:pt x="1537" y="3372"/>
                    <a:pt x="1502" y="3372"/>
                    <a:pt x="1474" y="3372"/>
                  </a:cubicBezTo>
                  <a:cubicBezTo>
                    <a:pt x="1474" y="3288"/>
                    <a:pt x="1446" y="3225"/>
                    <a:pt x="1362" y="3198"/>
                  </a:cubicBezTo>
                  <a:cubicBezTo>
                    <a:pt x="1362" y="3170"/>
                    <a:pt x="1327" y="3142"/>
                    <a:pt x="1299" y="3142"/>
                  </a:cubicBezTo>
                  <a:cubicBezTo>
                    <a:pt x="1243" y="3079"/>
                    <a:pt x="1187" y="3051"/>
                    <a:pt x="1152" y="2995"/>
                  </a:cubicBezTo>
                  <a:cubicBezTo>
                    <a:pt x="1124" y="2967"/>
                    <a:pt x="1096" y="2904"/>
                    <a:pt x="1068" y="2876"/>
                  </a:cubicBezTo>
                  <a:cubicBezTo>
                    <a:pt x="1068" y="2876"/>
                    <a:pt x="1068" y="2848"/>
                    <a:pt x="1040" y="2848"/>
                  </a:cubicBezTo>
                  <a:lnTo>
                    <a:pt x="1040" y="2820"/>
                  </a:lnTo>
                  <a:lnTo>
                    <a:pt x="1040" y="2792"/>
                  </a:lnTo>
                  <a:cubicBezTo>
                    <a:pt x="1011" y="2754"/>
                    <a:pt x="973" y="2737"/>
                    <a:pt x="935" y="2737"/>
                  </a:cubicBezTo>
                  <a:cubicBezTo>
                    <a:pt x="857" y="2737"/>
                    <a:pt x="784" y="2809"/>
                    <a:pt x="802" y="2904"/>
                  </a:cubicBezTo>
                  <a:cubicBezTo>
                    <a:pt x="802" y="2939"/>
                    <a:pt x="837" y="2995"/>
                    <a:pt x="865" y="3023"/>
                  </a:cubicBezTo>
                  <a:cubicBezTo>
                    <a:pt x="893" y="3114"/>
                    <a:pt x="921" y="3198"/>
                    <a:pt x="921" y="3288"/>
                  </a:cubicBezTo>
                  <a:cubicBezTo>
                    <a:pt x="921" y="3400"/>
                    <a:pt x="921" y="3519"/>
                    <a:pt x="949" y="3638"/>
                  </a:cubicBezTo>
                  <a:cubicBezTo>
                    <a:pt x="921" y="3638"/>
                    <a:pt x="893" y="3666"/>
                    <a:pt x="837" y="3666"/>
                  </a:cubicBezTo>
                  <a:cubicBezTo>
                    <a:pt x="837" y="3638"/>
                    <a:pt x="775" y="3603"/>
                    <a:pt x="719" y="3603"/>
                  </a:cubicBezTo>
                  <a:cubicBezTo>
                    <a:pt x="719" y="3547"/>
                    <a:pt x="691" y="3519"/>
                    <a:pt x="663" y="3463"/>
                  </a:cubicBezTo>
                  <a:cubicBezTo>
                    <a:pt x="628" y="3400"/>
                    <a:pt x="600" y="3372"/>
                    <a:pt x="572" y="3316"/>
                  </a:cubicBezTo>
                  <a:cubicBezTo>
                    <a:pt x="554" y="3258"/>
                    <a:pt x="510" y="3237"/>
                    <a:pt x="466" y="3237"/>
                  </a:cubicBezTo>
                  <a:cubicBezTo>
                    <a:pt x="441" y="3237"/>
                    <a:pt x="417" y="3243"/>
                    <a:pt x="397" y="3253"/>
                  </a:cubicBezTo>
                  <a:lnTo>
                    <a:pt x="397" y="3225"/>
                  </a:lnTo>
                  <a:cubicBezTo>
                    <a:pt x="369" y="3198"/>
                    <a:pt x="313" y="3170"/>
                    <a:pt x="278" y="3170"/>
                  </a:cubicBezTo>
                  <a:cubicBezTo>
                    <a:pt x="250" y="3142"/>
                    <a:pt x="250" y="3079"/>
                    <a:pt x="222" y="3023"/>
                  </a:cubicBezTo>
                  <a:cubicBezTo>
                    <a:pt x="204" y="2983"/>
                    <a:pt x="172" y="2967"/>
                    <a:pt x="139" y="2967"/>
                  </a:cubicBezTo>
                  <a:cubicBezTo>
                    <a:pt x="73" y="2967"/>
                    <a:pt x="1" y="3034"/>
                    <a:pt x="19" y="3114"/>
                  </a:cubicBezTo>
                  <a:cubicBezTo>
                    <a:pt x="47" y="3142"/>
                    <a:pt x="47" y="3170"/>
                    <a:pt x="47" y="3198"/>
                  </a:cubicBezTo>
                  <a:cubicBezTo>
                    <a:pt x="166" y="3491"/>
                    <a:pt x="103" y="3813"/>
                    <a:pt x="222" y="4072"/>
                  </a:cubicBezTo>
                  <a:cubicBezTo>
                    <a:pt x="222" y="4127"/>
                    <a:pt x="313" y="4127"/>
                    <a:pt x="369" y="4127"/>
                  </a:cubicBezTo>
                  <a:cubicBezTo>
                    <a:pt x="544" y="4100"/>
                    <a:pt x="747" y="3988"/>
                    <a:pt x="921" y="3925"/>
                  </a:cubicBezTo>
                  <a:cubicBezTo>
                    <a:pt x="1040" y="3869"/>
                    <a:pt x="1152" y="3813"/>
                    <a:pt x="1271" y="3778"/>
                  </a:cubicBezTo>
                  <a:cubicBezTo>
                    <a:pt x="1271" y="3778"/>
                    <a:pt x="1299" y="3750"/>
                    <a:pt x="1327" y="3750"/>
                  </a:cubicBezTo>
                  <a:cubicBezTo>
                    <a:pt x="1418" y="3694"/>
                    <a:pt x="1502" y="3666"/>
                    <a:pt x="1621" y="3603"/>
                  </a:cubicBezTo>
                  <a:cubicBezTo>
                    <a:pt x="1795" y="3547"/>
                    <a:pt x="1970" y="3463"/>
                    <a:pt x="2145" y="3344"/>
                  </a:cubicBezTo>
                  <a:cubicBezTo>
                    <a:pt x="2264" y="3253"/>
                    <a:pt x="2439" y="3114"/>
                    <a:pt x="2467" y="2967"/>
                  </a:cubicBezTo>
                  <a:cubicBezTo>
                    <a:pt x="2495" y="2981"/>
                    <a:pt x="2524" y="2988"/>
                    <a:pt x="2554" y="2988"/>
                  </a:cubicBezTo>
                  <a:cubicBezTo>
                    <a:pt x="2584" y="2988"/>
                    <a:pt x="2614" y="2981"/>
                    <a:pt x="2641" y="2967"/>
                  </a:cubicBezTo>
                  <a:cubicBezTo>
                    <a:pt x="2760" y="2904"/>
                    <a:pt x="2844" y="2820"/>
                    <a:pt x="2900" y="2701"/>
                  </a:cubicBezTo>
                  <a:cubicBezTo>
                    <a:pt x="2935" y="2701"/>
                    <a:pt x="2935" y="2673"/>
                    <a:pt x="2935" y="2673"/>
                  </a:cubicBezTo>
                  <a:lnTo>
                    <a:pt x="2963" y="2673"/>
                  </a:lnTo>
                  <a:cubicBezTo>
                    <a:pt x="3138" y="2554"/>
                    <a:pt x="3397" y="2295"/>
                    <a:pt x="3460" y="2093"/>
                  </a:cubicBezTo>
                  <a:lnTo>
                    <a:pt x="3460" y="2065"/>
                  </a:lnTo>
                  <a:cubicBezTo>
                    <a:pt x="3488" y="2065"/>
                    <a:pt x="3516" y="2030"/>
                    <a:pt x="3544" y="2030"/>
                  </a:cubicBezTo>
                  <a:cubicBezTo>
                    <a:pt x="3690" y="1918"/>
                    <a:pt x="3809" y="1827"/>
                    <a:pt x="3949" y="1743"/>
                  </a:cubicBezTo>
                  <a:lnTo>
                    <a:pt x="4012" y="1680"/>
                  </a:lnTo>
                  <a:cubicBezTo>
                    <a:pt x="4040" y="1680"/>
                    <a:pt x="4096" y="1652"/>
                    <a:pt x="4124" y="1624"/>
                  </a:cubicBezTo>
                  <a:cubicBezTo>
                    <a:pt x="4271" y="1624"/>
                    <a:pt x="4418" y="1540"/>
                    <a:pt x="4446" y="1393"/>
                  </a:cubicBezTo>
                  <a:cubicBezTo>
                    <a:pt x="4473" y="1366"/>
                    <a:pt x="4473" y="1331"/>
                    <a:pt x="4508" y="1303"/>
                  </a:cubicBezTo>
                  <a:cubicBezTo>
                    <a:pt x="4536" y="1303"/>
                    <a:pt x="4564" y="1303"/>
                    <a:pt x="4592" y="1275"/>
                  </a:cubicBezTo>
                  <a:cubicBezTo>
                    <a:pt x="4767" y="1219"/>
                    <a:pt x="4823" y="1016"/>
                    <a:pt x="4942" y="841"/>
                  </a:cubicBezTo>
                  <a:cubicBezTo>
                    <a:pt x="4998" y="750"/>
                    <a:pt x="5061" y="694"/>
                    <a:pt x="5117" y="603"/>
                  </a:cubicBezTo>
                  <a:cubicBezTo>
                    <a:pt x="5173" y="575"/>
                    <a:pt x="5173" y="547"/>
                    <a:pt x="5208" y="519"/>
                  </a:cubicBezTo>
                  <a:cubicBezTo>
                    <a:pt x="5236" y="519"/>
                    <a:pt x="5236" y="491"/>
                    <a:pt x="5264" y="491"/>
                  </a:cubicBezTo>
                  <a:cubicBezTo>
                    <a:pt x="5320" y="401"/>
                    <a:pt x="5292" y="282"/>
                    <a:pt x="5236" y="254"/>
                  </a:cubicBezTo>
                  <a:cubicBezTo>
                    <a:pt x="5208" y="226"/>
                    <a:pt x="5208" y="226"/>
                    <a:pt x="5208" y="198"/>
                  </a:cubicBezTo>
                  <a:cubicBezTo>
                    <a:pt x="5208" y="142"/>
                    <a:pt x="5145" y="107"/>
                    <a:pt x="5117" y="107"/>
                  </a:cubicBezTo>
                  <a:cubicBezTo>
                    <a:pt x="5097" y="46"/>
                    <a:pt x="5044" y="0"/>
                    <a:pt x="498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79"/>
            <p:cNvSpPr/>
            <p:nvPr/>
          </p:nvSpPr>
          <p:spPr>
            <a:xfrm>
              <a:off x="7505247" y="1430874"/>
              <a:ext cx="12561" cy="27192"/>
            </a:xfrm>
            <a:custGeom>
              <a:rect b="b" l="l" r="r" t="t"/>
              <a:pathLst>
                <a:path extrusionOk="0" h="1195" w="552">
                  <a:moveTo>
                    <a:pt x="397" y="0"/>
                  </a:moveTo>
                  <a:cubicBezTo>
                    <a:pt x="389" y="0"/>
                    <a:pt x="377" y="13"/>
                    <a:pt x="377" y="13"/>
                  </a:cubicBezTo>
                  <a:cubicBezTo>
                    <a:pt x="460" y="446"/>
                    <a:pt x="286" y="768"/>
                    <a:pt x="27" y="1089"/>
                  </a:cubicBezTo>
                  <a:cubicBezTo>
                    <a:pt x="0" y="1132"/>
                    <a:pt x="30" y="1195"/>
                    <a:pt x="71" y="1195"/>
                  </a:cubicBezTo>
                  <a:cubicBezTo>
                    <a:pt x="84" y="1195"/>
                    <a:pt x="97" y="1188"/>
                    <a:pt x="111" y="1173"/>
                  </a:cubicBezTo>
                  <a:cubicBezTo>
                    <a:pt x="432" y="859"/>
                    <a:pt x="551" y="446"/>
                    <a:pt x="405" y="13"/>
                  </a:cubicBezTo>
                  <a:cubicBezTo>
                    <a:pt x="405" y="3"/>
                    <a:pt x="401" y="0"/>
                    <a:pt x="3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79"/>
            <p:cNvSpPr/>
            <p:nvPr/>
          </p:nvSpPr>
          <p:spPr>
            <a:xfrm>
              <a:off x="7467542" y="1463709"/>
              <a:ext cx="34997" cy="14631"/>
            </a:xfrm>
            <a:custGeom>
              <a:rect b="b" l="l" r="r" t="t"/>
              <a:pathLst>
                <a:path extrusionOk="0" h="643" w="1538">
                  <a:moveTo>
                    <a:pt x="57" y="0"/>
                  </a:moveTo>
                  <a:cubicBezTo>
                    <a:pt x="34" y="0"/>
                    <a:pt x="0" y="33"/>
                    <a:pt x="20" y="52"/>
                  </a:cubicBezTo>
                  <a:cubicBezTo>
                    <a:pt x="167" y="290"/>
                    <a:pt x="313" y="492"/>
                    <a:pt x="572" y="576"/>
                  </a:cubicBezTo>
                  <a:cubicBezTo>
                    <a:pt x="686" y="623"/>
                    <a:pt x="804" y="642"/>
                    <a:pt x="923" y="642"/>
                  </a:cubicBezTo>
                  <a:cubicBezTo>
                    <a:pt x="1110" y="642"/>
                    <a:pt x="1299" y="593"/>
                    <a:pt x="1474" y="520"/>
                  </a:cubicBezTo>
                  <a:cubicBezTo>
                    <a:pt x="1537" y="492"/>
                    <a:pt x="1509" y="402"/>
                    <a:pt x="1446" y="402"/>
                  </a:cubicBezTo>
                  <a:cubicBezTo>
                    <a:pt x="1272" y="470"/>
                    <a:pt x="1063" y="503"/>
                    <a:pt x="871" y="503"/>
                  </a:cubicBezTo>
                  <a:cubicBezTo>
                    <a:pt x="808" y="503"/>
                    <a:pt x="748" y="499"/>
                    <a:pt x="691" y="492"/>
                  </a:cubicBezTo>
                  <a:cubicBezTo>
                    <a:pt x="397" y="430"/>
                    <a:pt x="223" y="255"/>
                    <a:pt x="76" y="24"/>
                  </a:cubicBezTo>
                  <a:cubicBezTo>
                    <a:pt x="76" y="7"/>
                    <a:pt x="68" y="0"/>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79"/>
            <p:cNvSpPr/>
            <p:nvPr/>
          </p:nvSpPr>
          <p:spPr>
            <a:xfrm>
              <a:off x="7509957" y="1444026"/>
              <a:ext cx="11036" cy="28375"/>
            </a:xfrm>
            <a:custGeom>
              <a:rect b="b" l="l" r="r" t="t"/>
              <a:pathLst>
                <a:path extrusionOk="0" h="1247" w="485">
                  <a:moveTo>
                    <a:pt x="404" y="1"/>
                  </a:moveTo>
                  <a:cubicBezTo>
                    <a:pt x="386" y="1"/>
                    <a:pt x="372" y="15"/>
                    <a:pt x="372" y="43"/>
                  </a:cubicBezTo>
                  <a:cubicBezTo>
                    <a:pt x="372" y="483"/>
                    <a:pt x="253" y="833"/>
                    <a:pt x="23" y="1183"/>
                  </a:cubicBezTo>
                  <a:cubicBezTo>
                    <a:pt x="0" y="1205"/>
                    <a:pt x="32" y="1246"/>
                    <a:pt x="60" y="1246"/>
                  </a:cubicBezTo>
                  <a:cubicBezTo>
                    <a:pt x="67" y="1246"/>
                    <a:pt x="73" y="1244"/>
                    <a:pt x="79" y="1239"/>
                  </a:cubicBezTo>
                  <a:cubicBezTo>
                    <a:pt x="400" y="917"/>
                    <a:pt x="484" y="483"/>
                    <a:pt x="456" y="43"/>
                  </a:cubicBezTo>
                  <a:cubicBezTo>
                    <a:pt x="442" y="15"/>
                    <a:pt x="421" y="1"/>
                    <a:pt x="40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79"/>
            <p:cNvSpPr/>
            <p:nvPr/>
          </p:nvSpPr>
          <p:spPr>
            <a:xfrm>
              <a:off x="7518786" y="1451353"/>
              <a:ext cx="7600" cy="22732"/>
            </a:xfrm>
            <a:custGeom>
              <a:rect b="b" l="l" r="r" t="t"/>
              <a:pathLst>
                <a:path extrusionOk="0" h="999" w="334">
                  <a:moveTo>
                    <a:pt x="302" y="1"/>
                  </a:moveTo>
                  <a:cubicBezTo>
                    <a:pt x="287" y="1"/>
                    <a:pt x="271" y="15"/>
                    <a:pt x="271" y="43"/>
                  </a:cubicBezTo>
                  <a:cubicBezTo>
                    <a:pt x="271" y="364"/>
                    <a:pt x="187" y="623"/>
                    <a:pt x="40" y="917"/>
                  </a:cubicBezTo>
                  <a:cubicBezTo>
                    <a:pt x="1" y="956"/>
                    <a:pt x="45" y="999"/>
                    <a:pt x="86" y="999"/>
                  </a:cubicBezTo>
                  <a:cubicBezTo>
                    <a:pt x="104" y="999"/>
                    <a:pt x="121" y="991"/>
                    <a:pt x="131" y="973"/>
                  </a:cubicBezTo>
                  <a:cubicBezTo>
                    <a:pt x="306" y="686"/>
                    <a:pt x="334" y="392"/>
                    <a:pt x="334" y="43"/>
                  </a:cubicBezTo>
                  <a:cubicBezTo>
                    <a:pt x="334" y="15"/>
                    <a:pt x="318" y="1"/>
                    <a:pt x="3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79"/>
            <p:cNvSpPr/>
            <p:nvPr/>
          </p:nvSpPr>
          <p:spPr>
            <a:xfrm>
              <a:off x="7574104" y="1446416"/>
              <a:ext cx="13858" cy="20548"/>
            </a:xfrm>
            <a:custGeom>
              <a:rect b="b" l="l" r="r" t="t"/>
              <a:pathLst>
                <a:path extrusionOk="0" h="903" w="609">
                  <a:moveTo>
                    <a:pt x="322" y="1"/>
                  </a:moveTo>
                  <a:cubicBezTo>
                    <a:pt x="287" y="1"/>
                    <a:pt x="231" y="1"/>
                    <a:pt x="231" y="29"/>
                  </a:cubicBezTo>
                  <a:cubicBezTo>
                    <a:pt x="1" y="315"/>
                    <a:pt x="175" y="840"/>
                    <a:pt x="525" y="903"/>
                  </a:cubicBezTo>
                  <a:cubicBezTo>
                    <a:pt x="581" y="903"/>
                    <a:pt x="609" y="840"/>
                    <a:pt x="553" y="812"/>
                  </a:cubicBezTo>
                  <a:cubicBezTo>
                    <a:pt x="462" y="784"/>
                    <a:pt x="378" y="665"/>
                    <a:pt x="350" y="553"/>
                  </a:cubicBezTo>
                  <a:cubicBezTo>
                    <a:pt x="406" y="462"/>
                    <a:pt x="434" y="378"/>
                    <a:pt x="434" y="288"/>
                  </a:cubicBezTo>
                  <a:cubicBezTo>
                    <a:pt x="434" y="232"/>
                    <a:pt x="406" y="176"/>
                    <a:pt x="378" y="113"/>
                  </a:cubicBezTo>
                  <a:cubicBezTo>
                    <a:pt x="378" y="57"/>
                    <a:pt x="378" y="1"/>
                    <a:pt x="3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79"/>
            <p:cNvSpPr/>
            <p:nvPr/>
          </p:nvSpPr>
          <p:spPr>
            <a:xfrm>
              <a:off x="7570759" y="1444823"/>
              <a:ext cx="7145" cy="25304"/>
            </a:xfrm>
            <a:custGeom>
              <a:rect b="b" l="l" r="r" t="t"/>
              <a:pathLst>
                <a:path extrusionOk="0" h="1112" w="314">
                  <a:moveTo>
                    <a:pt x="276" y="0"/>
                  </a:moveTo>
                  <a:cubicBezTo>
                    <a:pt x="272" y="0"/>
                    <a:pt x="267" y="2"/>
                    <a:pt x="260" y="8"/>
                  </a:cubicBezTo>
                  <a:cubicBezTo>
                    <a:pt x="120" y="71"/>
                    <a:pt x="57" y="302"/>
                    <a:pt x="29" y="448"/>
                  </a:cubicBezTo>
                  <a:cubicBezTo>
                    <a:pt x="1" y="679"/>
                    <a:pt x="85" y="910"/>
                    <a:pt x="232" y="1085"/>
                  </a:cubicBezTo>
                  <a:cubicBezTo>
                    <a:pt x="240" y="1104"/>
                    <a:pt x="252" y="1112"/>
                    <a:pt x="264" y="1112"/>
                  </a:cubicBezTo>
                  <a:cubicBezTo>
                    <a:pt x="290" y="1112"/>
                    <a:pt x="314" y="1076"/>
                    <a:pt x="294" y="1057"/>
                  </a:cubicBezTo>
                  <a:cubicBezTo>
                    <a:pt x="204" y="882"/>
                    <a:pt x="148" y="735"/>
                    <a:pt x="120" y="532"/>
                  </a:cubicBezTo>
                  <a:cubicBezTo>
                    <a:pt x="120" y="385"/>
                    <a:pt x="148" y="127"/>
                    <a:pt x="260" y="36"/>
                  </a:cubicBezTo>
                  <a:cubicBezTo>
                    <a:pt x="287" y="36"/>
                    <a:pt x="293" y="0"/>
                    <a:pt x="2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79"/>
            <p:cNvSpPr/>
            <p:nvPr/>
          </p:nvSpPr>
          <p:spPr>
            <a:xfrm>
              <a:off x="7564729" y="1449328"/>
              <a:ext cx="7327" cy="26282"/>
            </a:xfrm>
            <a:custGeom>
              <a:rect b="b" l="l" r="r" t="t"/>
              <a:pathLst>
                <a:path extrusionOk="0" h="1155" w="322">
                  <a:moveTo>
                    <a:pt x="230" y="0"/>
                  </a:moveTo>
                  <a:cubicBezTo>
                    <a:pt x="225" y="0"/>
                    <a:pt x="219" y="3"/>
                    <a:pt x="210" y="13"/>
                  </a:cubicBezTo>
                  <a:cubicBezTo>
                    <a:pt x="0" y="362"/>
                    <a:pt x="35" y="775"/>
                    <a:pt x="238" y="1124"/>
                  </a:cubicBezTo>
                  <a:cubicBezTo>
                    <a:pt x="249" y="1146"/>
                    <a:pt x="263" y="1155"/>
                    <a:pt x="277" y="1155"/>
                  </a:cubicBezTo>
                  <a:cubicBezTo>
                    <a:pt x="300" y="1155"/>
                    <a:pt x="322" y="1131"/>
                    <a:pt x="322" y="1096"/>
                  </a:cubicBezTo>
                  <a:cubicBezTo>
                    <a:pt x="147" y="747"/>
                    <a:pt x="119" y="397"/>
                    <a:pt x="238" y="13"/>
                  </a:cubicBezTo>
                  <a:cubicBezTo>
                    <a:pt x="238" y="13"/>
                    <a:pt x="238" y="0"/>
                    <a:pt x="23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79"/>
            <p:cNvSpPr/>
            <p:nvPr/>
          </p:nvSpPr>
          <p:spPr>
            <a:xfrm>
              <a:off x="7601319" y="1410986"/>
              <a:ext cx="9876" cy="44145"/>
            </a:xfrm>
            <a:custGeom>
              <a:rect b="b" l="l" r="r" t="t"/>
              <a:pathLst>
                <a:path extrusionOk="0" h="1940" w="434">
                  <a:moveTo>
                    <a:pt x="32" y="1"/>
                  </a:moveTo>
                  <a:cubicBezTo>
                    <a:pt x="14" y="1"/>
                    <a:pt x="0" y="21"/>
                    <a:pt x="0" y="40"/>
                  </a:cubicBezTo>
                  <a:cubicBezTo>
                    <a:pt x="112" y="334"/>
                    <a:pt x="231" y="621"/>
                    <a:pt x="259" y="942"/>
                  </a:cubicBezTo>
                  <a:cubicBezTo>
                    <a:pt x="315" y="1264"/>
                    <a:pt x="259" y="1586"/>
                    <a:pt x="259" y="1907"/>
                  </a:cubicBezTo>
                  <a:cubicBezTo>
                    <a:pt x="259" y="1924"/>
                    <a:pt x="278" y="1940"/>
                    <a:pt x="293" y="1940"/>
                  </a:cubicBezTo>
                  <a:cubicBezTo>
                    <a:pt x="305" y="1940"/>
                    <a:pt x="315" y="1931"/>
                    <a:pt x="315" y="1907"/>
                  </a:cubicBezTo>
                  <a:cubicBezTo>
                    <a:pt x="378" y="1586"/>
                    <a:pt x="434" y="1320"/>
                    <a:pt x="378" y="970"/>
                  </a:cubicBezTo>
                  <a:cubicBezTo>
                    <a:pt x="315" y="649"/>
                    <a:pt x="175" y="334"/>
                    <a:pt x="56" y="13"/>
                  </a:cubicBezTo>
                  <a:cubicBezTo>
                    <a:pt x="48" y="4"/>
                    <a:pt x="4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79"/>
            <p:cNvSpPr/>
            <p:nvPr/>
          </p:nvSpPr>
          <p:spPr>
            <a:xfrm>
              <a:off x="7614061" y="1420862"/>
              <a:ext cx="7168" cy="35862"/>
            </a:xfrm>
            <a:custGeom>
              <a:rect b="b" l="l" r="r" t="t"/>
              <a:pathLst>
                <a:path extrusionOk="0" h="1576" w="315">
                  <a:moveTo>
                    <a:pt x="38" y="0"/>
                  </a:moveTo>
                  <a:cubicBezTo>
                    <a:pt x="23" y="0"/>
                    <a:pt x="1" y="20"/>
                    <a:pt x="21" y="40"/>
                  </a:cubicBezTo>
                  <a:cubicBezTo>
                    <a:pt x="140" y="508"/>
                    <a:pt x="105" y="1033"/>
                    <a:pt x="49" y="1529"/>
                  </a:cubicBezTo>
                  <a:cubicBezTo>
                    <a:pt x="49" y="1562"/>
                    <a:pt x="68" y="1576"/>
                    <a:pt x="91" y="1576"/>
                  </a:cubicBezTo>
                  <a:cubicBezTo>
                    <a:pt x="107" y="1576"/>
                    <a:pt x="125" y="1569"/>
                    <a:pt x="140" y="1557"/>
                  </a:cubicBezTo>
                  <a:cubicBezTo>
                    <a:pt x="314" y="1061"/>
                    <a:pt x="196" y="508"/>
                    <a:pt x="49" y="12"/>
                  </a:cubicBezTo>
                  <a:cubicBezTo>
                    <a:pt x="49" y="4"/>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79"/>
            <p:cNvSpPr/>
            <p:nvPr/>
          </p:nvSpPr>
          <p:spPr>
            <a:xfrm>
              <a:off x="7655111" y="1494520"/>
              <a:ext cx="58230" cy="36089"/>
            </a:xfrm>
            <a:custGeom>
              <a:rect b="b" l="l" r="r" t="t"/>
              <a:pathLst>
                <a:path extrusionOk="0" h="1586" w="2559">
                  <a:moveTo>
                    <a:pt x="50" y="1"/>
                  </a:moveTo>
                  <a:cubicBezTo>
                    <a:pt x="23" y="1"/>
                    <a:pt x="1" y="21"/>
                    <a:pt x="21" y="40"/>
                  </a:cubicBezTo>
                  <a:cubicBezTo>
                    <a:pt x="314" y="446"/>
                    <a:pt x="517" y="859"/>
                    <a:pt x="958" y="1145"/>
                  </a:cubicBezTo>
                  <a:cubicBezTo>
                    <a:pt x="1419" y="1439"/>
                    <a:pt x="1944" y="1523"/>
                    <a:pt x="2468" y="1586"/>
                  </a:cubicBezTo>
                  <a:cubicBezTo>
                    <a:pt x="2559" y="1586"/>
                    <a:pt x="2559" y="1467"/>
                    <a:pt x="2496" y="1439"/>
                  </a:cubicBezTo>
                  <a:cubicBezTo>
                    <a:pt x="2007" y="1348"/>
                    <a:pt x="1482" y="1264"/>
                    <a:pt x="1014" y="998"/>
                  </a:cubicBezTo>
                  <a:cubicBezTo>
                    <a:pt x="608" y="768"/>
                    <a:pt x="370" y="390"/>
                    <a:pt x="84" y="12"/>
                  </a:cubicBezTo>
                  <a:cubicBezTo>
                    <a:pt x="73" y="4"/>
                    <a:pt x="61" y="1"/>
                    <a:pt x="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79"/>
            <p:cNvSpPr/>
            <p:nvPr/>
          </p:nvSpPr>
          <p:spPr>
            <a:xfrm>
              <a:off x="7656363" y="1520392"/>
              <a:ext cx="62872" cy="20252"/>
            </a:xfrm>
            <a:custGeom>
              <a:rect b="b" l="l" r="r" t="t"/>
              <a:pathLst>
                <a:path extrusionOk="0" h="890" w="2763">
                  <a:moveTo>
                    <a:pt x="55" y="1"/>
                  </a:moveTo>
                  <a:cubicBezTo>
                    <a:pt x="18" y="1"/>
                    <a:pt x="0" y="43"/>
                    <a:pt x="29" y="71"/>
                  </a:cubicBezTo>
                  <a:cubicBezTo>
                    <a:pt x="406" y="358"/>
                    <a:pt x="784" y="596"/>
                    <a:pt x="1252" y="707"/>
                  </a:cubicBezTo>
                  <a:cubicBezTo>
                    <a:pt x="1637" y="830"/>
                    <a:pt x="2027" y="889"/>
                    <a:pt x="2434" y="889"/>
                  </a:cubicBezTo>
                  <a:cubicBezTo>
                    <a:pt x="2515" y="889"/>
                    <a:pt x="2597" y="887"/>
                    <a:pt x="2679" y="882"/>
                  </a:cubicBezTo>
                  <a:cubicBezTo>
                    <a:pt x="2763" y="882"/>
                    <a:pt x="2763" y="735"/>
                    <a:pt x="2679" y="735"/>
                  </a:cubicBezTo>
                  <a:cubicBezTo>
                    <a:pt x="2210" y="735"/>
                    <a:pt x="1742" y="707"/>
                    <a:pt x="1280" y="596"/>
                  </a:cubicBezTo>
                  <a:cubicBezTo>
                    <a:pt x="840" y="477"/>
                    <a:pt x="462" y="274"/>
                    <a:pt x="85" y="8"/>
                  </a:cubicBezTo>
                  <a:cubicBezTo>
                    <a:pt x="74" y="3"/>
                    <a:pt x="64" y="1"/>
                    <a:pt x="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79"/>
            <p:cNvSpPr/>
            <p:nvPr/>
          </p:nvSpPr>
          <p:spPr>
            <a:xfrm>
              <a:off x="7623755" y="1484121"/>
              <a:ext cx="60892" cy="17408"/>
            </a:xfrm>
            <a:custGeom>
              <a:rect b="b" l="l" r="r" t="t"/>
              <a:pathLst>
                <a:path extrusionOk="0" h="765" w="2676">
                  <a:moveTo>
                    <a:pt x="578" y="0"/>
                  </a:moveTo>
                  <a:cubicBezTo>
                    <a:pt x="392" y="0"/>
                    <a:pt x="202" y="21"/>
                    <a:pt x="0" y="57"/>
                  </a:cubicBezTo>
                  <a:cubicBezTo>
                    <a:pt x="0" y="92"/>
                    <a:pt x="0" y="120"/>
                    <a:pt x="28" y="120"/>
                  </a:cubicBezTo>
                  <a:cubicBezTo>
                    <a:pt x="173" y="88"/>
                    <a:pt x="314" y="75"/>
                    <a:pt x="452" y="75"/>
                  </a:cubicBezTo>
                  <a:cubicBezTo>
                    <a:pt x="1202" y="75"/>
                    <a:pt x="1856" y="490"/>
                    <a:pt x="2594" y="756"/>
                  </a:cubicBezTo>
                  <a:cubicBezTo>
                    <a:pt x="2603" y="762"/>
                    <a:pt x="2612" y="764"/>
                    <a:pt x="2619" y="764"/>
                  </a:cubicBezTo>
                  <a:cubicBezTo>
                    <a:pt x="2659" y="764"/>
                    <a:pt x="2675" y="696"/>
                    <a:pt x="2622" y="672"/>
                  </a:cubicBezTo>
                  <a:cubicBezTo>
                    <a:pt x="2217" y="442"/>
                    <a:pt x="1776" y="232"/>
                    <a:pt x="1315" y="120"/>
                  </a:cubicBezTo>
                  <a:cubicBezTo>
                    <a:pt x="1064" y="36"/>
                    <a:pt x="824" y="0"/>
                    <a:pt x="5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79"/>
            <p:cNvSpPr/>
            <p:nvPr/>
          </p:nvSpPr>
          <p:spPr>
            <a:xfrm>
              <a:off x="7593992" y="1539666"/>
              <a:ext cx="89859" cy="20229"/>
            </a:xfrm>
            <a:custGeom>
              <a:rect b="b" l="l" r="r" t="t"/>
              <a:pathLst>
                <a:path extrusionOk="0" h="889" w="3949">
                  <a:moveTo>
                    <a:pt x="1950" y="0"/>
                  </a:moveTo>
                  <a:cubicBezTo>
                    <a:pt x="1667" y="0"/>
                    <a:pt x="1400" y="56"/>
                    <a:pt x="1133" y="154"/>
                  </a:cubicBezTo>
                  <a:cubicBezTo>
                    <a:pt x="784" y="301"/>
                    <a:pt x="462" y="532"/>
                    <a:pt x="57" y="532"/>
                  </a:cubicBezTo>
                  <a:cubicBezTo>
                    <a:pt x="1" y="532"/>
                    <a:pt x="1" y="623"/>
                    <a:pt x="57" y="623"/>
                  </a:cubicBezTo>
                  <a:cubicBezTo>
                    <a:pt x="75" y="623"/>
                    <a:pt x="94" y="624"/>
                    <a:pt x="112" y="624"/>
                  </a:cubicBezTo>
                  <a:cubicBezTo>
                    <a:pt x="732" y="624"/>
                    <a:pt x="1272" y="182"/>
                    <a:pt x="1924" y="182"/>
                  </a:cubicBezTo>
                  <a:cubicBezTo>
                    <a:pt x="2651" y="182"/>
                    <a:pt x="3203" y="588"/>
                    <a:pt x="3819" y="881"/>
                  </a:cubicBezTo>
                  <a:cubicBezTo>
                    <a:pt x="3829" y="887"/>
                    <a:pt x="3840" y="889"/>
                    <a:pt x="3851" y="889"/>
                  </a:cubicBezTo>
                  <a:cubicBezTo>
                    <a:pt x="3901" y="889"/>
                    <a:pt x="3948" y="843"/>
                    <a:pt x="3902" y="797"/>
                  </a:cubicBezTo>
                  <a:cubicBezTo>
                    <a:pt x="3406" y="357"/>
                    <a:pt x="2770" y="98"/>
                    <a:pt x="2126" y="7"/>
                  </a:cubicBezTo>
                  <a:cubicBezTo>
                    <a:pt x="2067" y="3"/>
                    <a:pt x="2008" y="0"/>
                    <a:pt x="19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79"/>
            <p:cNvSpPr/>
            <p:nvPr/>
          </p:nvSpPr>
          <p:spPr>
            <a:xfrm>
              <a:off x="7642551" y="1547015"/>
              <a:ext cx="63304" cy="59300"/>
            </a:xfrm>
            <a:custGeom>
              <a:rect b="b" l="l" r="r" t="t"/>
              <a:pathLst>
                <a:path extrusionOk="0" h="2606" w="2782">
                  <a:moveTo>
                    <a:pt x="54" y="0"/>
                  </a:moveTo>
                  <a:cubicBezTo>
                    <a:pt x="14" y="0"/>
                    <a:pt x="0" y="62"/>
                    <a:pt x="48" y="62"/>
                  </a:cubicBezTo>
                  <a:cubicBezTo>
                    <a:pt x="398" y="209"/>
                    <a:pt x="636" y="412"/>
                    <a:pt x="838" y="761"/>
                  </a:cubicBezTo>
                  <a:cubicBezTo>
                    <a:pt x="985" y="1027"/>
                    <a:pt x="1069" y="1314"/>
                    <a:pt x="1244" y="1607"/>
                  </a:cubicBezTo>
                  <a:cubicBezTo>
                    <a:pt x="1566" y="2132"/>
                    <a:pt x="2090" y="2425"/>
                    <a:pt x="2698" y="2600"/>
                  </a:cubicBezTo>
                  <a:cubicBezTo>
                    <a:pt x="2707" y="2604"/>
                    <a:pt x="2714" y="2605"/>
                    <a:pt x="2721" y="2605"/>
                  </a:cubicBezTo>
                  <a:cubicBezTo>
                    <a:pt x="2767" y="2605"/>
                    <a:pt x="2782" y="2534"/>
                    <a:pt x="2733" y="2509"/>
                  </a:cubicBezTo>
                  <a:cubicBezTo>
                    <a:pt x="2412" y="2334"/>
                    <a:pt x="2090" y="2188"/>
                    <a:pt x="1796" y="1957"/>
                  </a:cubicBezTo>
                  <a:cubicBezTo>
                    <a:pt x="1538" y="1754"/>
                    <a:pt x="1363" y="1460"/>
                    <a:pt x="1216" y="1174"/>
                  </a:cubicBezTo>
                  <a:cubicBezTo>
                    <a:pt x="1097" y="880"/>
                    <a:pt x="950" y="614"/>
                    <a:pt x="748" y="384"/>
                  </a:cubicBezTo>
                  <a:cubicBezTo>
                    <a:pt x="573" y="181"/>
                    <a:pt x="342" y="62"/>
                    <a:pt x="76" y="6"/>
                  </a:cubicBezTo>
                  <a:cubicBezTo>
                    <a:pt x="68" y="2"/>
                    <a:pt x="61" y="0"/>
                    <a:pt x="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79"/>
            <p:cNvSpPr/>
            <p:nvPr/>
          </p:nvSpPr>
          <p:spPr>
            <a:xfrm>
              <a:off x="7688948" y="1581444"/>
              <a:ext cx="45373" cy="29490"/>
            </a:xfrm>
            <a:custGeom>
              <a:rect b="b" l="l" r="r" t="t"/>
              <a:pathLst>
                <a:path extrusionOk="0" h="1296" w="1994">
                  <a:moveTo>
                    <a:pt x="59" y="0"/>
                  </a:moveTo>
                  <a:cubicBezTo>
                    <a:pt x="31" y="0"/>
                    <a:pt x="1" y="44"/>
                    <a:pt x="23" y="66"/>
                  </a:cubicBezTo>
                  <a:cubicBezTo>
                    <a:pt x="548" y="647"/>
                    <a:pt x="1100" y="1199"/>
                    <a:pt x="1918" y="1290"/>
                  </a:cubicBezTo>
                  <a:cubicBezTo>
                    <a:pt x="1926" y="1294"/>
                    <a:pt x="1933" y="1296"/>
                    <a:pt x="1940" y="1296"/>
                  </a:cubicBezTo>
                  <a:cubicBezTo>
                    <a:pt x="1980" y="1296"/>
                    <a:pt x="1994" y="1234"/>
                    <a:pt x="1946" y="1234"/>
                  </a:cubicBezTo>
                  <a:cubicBezTo>
                    <a:pt x="1568" y="1115"/>
                    <a:pt x="1219" y="940"/>
                    <a:pt x="897" y="738"/>
                  </a:cubicBezTo>
                  <a:cubicBezTo>
                    <a:pt x="603" y="535"/>
                    <a:pt x="345" y="269"/>
                    <a:pt x="79" y="10"/>
                  </a:cubicBezTo>
                  <a:cubicBezTo>
                    <a:pt x="73" y="3"/>
                    <a:pt x="66" y="0"/>
                    <a:pt x="5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79"/>
            <p:cNvSpPr/>
            <p:nvPr/>
          </p:nvSpPr>
          <p:spPr>
            <a:xfrm>
              <a:off x="7663804" y="1536298"/>
              <a:ext cx="68811" cy="39981"/>
            </a:xfrm>
            <a:custGeom>
              <a:rect b="b" l="l" r="r" t="t"/>
              <a:pathLst>
                <a:path extrusionOk="0" h="1757" w="3024">
                  <a:moveTo>
                    <a:pt x="61" y="1"/>
                  </a:moveTo>
                  <a:cubicBezTo>
                    <a:pt x="32" y="1"/>
                    <a:pt x="0" y="43"/>
                    <a:pt x="51" y="71"/>
                  </a:cubicBezTo>
                  <a:cubicBezTo>
                    <a:pt x="338" y="183"/>
                    <a:pt x="660" y="330"/>
                    <a:pt x="890" y="533"/>
                  </a:cubicBezTo>
                  <a:cubicBezTo>
                    <a:pt x="1128" y="708"/>
                    <a:pt x="1303" y="911"/>
                    <a:pt x="1534" y="1085"/>
                  </a:cubicBezTo>
                  <a:cubicBezTo>
                    <a:pt x="1939" y="1435"/>
                    <a:pt x="2436" y="1701"/>
                    <a:pt x="2960" y="1757"/>
                  </a:cubicBezTo>
                  <a:cubicBezTo>
                    <a:pt x="2988" y="1757"/>
                    <a:pt x="3023" y="1701"/>
                    <a:pt x="2960" y="1673"/>
                  </a:cubicBezTo>
                  <a:cubicBezTo>
                    <a:pt x="2408" y="1498"/>
                    <a:pt x="1855" y="1204"/>
                    <a:pt x="1415" y="827"/>
                  </a:cubicBezTo>
                  <a:cubicBezTo>
                    <a:pt x="1240" y="680"/>
                    <a:pt x="1065" y="505"/>
                    <a:pt x="862" y="358"/>
                  </a:cubicBezTo>
                  <a:cubicBezTo>
                    <a:pt x="632" y="211"/>
                    <a:pt x="338" y="127"/>
                    <a:pt x="79" y="8"/>
                  </a:cubicBezTo>
                  <a:cubicBezTo>
                    <a:pt x="74" y="3"/>
                    <a:pt x="67" y="1"/>
                    <a:pt x="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79"/>
            <p:cNvSpPr/>
            <p:nvPr/>
          </p:nvSpPr>
          <p:spPr>
            <a:xfrm>
              <a:off x="7685489" y="1506079"/>
              <a:ext cx="49014" cy="20548"/>
            </a:xfrm>
            <a:custGeom>
              <a:rect b="b" l="l" r="r" t="t"/>
              <a:pathLst>
                <a:path extrusionOk="0" h="903" w="2154">
                  <a:moveTo>
                    <a:pt x="84" y="1"/>
                  </a:moveTo>
                  <a:cubicBezTo>
                    <a:pt x="28" y="1"/>
                    <a:pt x="0" y="57"/>
                    <a:pt x="56" y="57"/>
                  </a:cubicBezTo>
                  <a:cubicBezTo>
                    <a:pt x="350" y="288"/>
                    <a:pt x="609" y="525"/>
                    <a:pt x="986" y="665"/>
                  </a:cubicBezTo>
                  <a:cubicBezTo>
                    <a:pt x="1336" y="784"/>
                    <a:pt x="1720" y="875"/>
                    <a:pt x="2098" y="903"/>
                  </a:cubicBezTo>
                  <a:cubicBezTo>
                    <a:pt x="2154" y="903"/>
                    <a:pt x="2154" y="812"/>
                    <a:pt x="2098" y="784"/>
                  </a:cubicBezTo>
                  <a:cubicBezTo>
                    <a:pt x="1748" y="700"/>
                    <a:pt x="1399" y="637"/>
                    <a:pt x="1049" y="553"/>
                  </a:cubicBezTo>
                  <a:cubicBezTo>
                    <a:pt x="700" y="434"/>
                    <a:pt x="378" y="232"/>
                    <a:pt x="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79"/>
            <p:cNvSpPr/>
            <p:nvPr/>
          </p:nvSpPr>
          <p:spPr>
            <a:xfrm>
              <a:off x="7610534" y="1516706"/>
              <a:ext cx="29149" cy="3254"/>
            </a:xfrm>
            <a:custGeom>
              <a:rect b="b" l="l" r="r" t="t"/>
              <a:pathLst>
                <a:path extrusionOk="0" h="143" w="1281">
                  <a:moveTo>
                    <a:pt x="877" y="0"/>
                  </a:moveTo>
                  <a:cubicBezTo>
                    <a:pt x="595" y="0"/>
                    <a:pt x="317" y="42"/>
                    <a:pt x="29" y="86"/>
                  </a:cubicBezTo>
                  <a:cubicBezTo>
                    <a:pt x="1" y="86"/>
                    <a:pt x="1" y="142"/>
                    <a:pt x="29" y="142"/>
                  </a:cubicBezTo>
                  <a:cubicBezTo>
                    <a:pt x="232" y="114"/>
                    <a:pt x="434" y="86"/>
                    <a:pt x="672" y="86"/>
                  </a:cubicBezTo>
                  <a:cubicBezTo>
                    <a:pt x="847" y="86"/>
                    <a:pt x="1050" y="114"/>
                    <a:pt x="1225" y="114"/>
                  </a:cubicBezTo>
                  <a:cubicBezTo>
                    <a:pt x="1281" y="114"/>
                    <a:pt x="1281" y="58"/>
                    <a:pt x="1225" y="23"/>
                  </a:cubicBezTo>
                  <a:cubicBezTo>
                    <a:pt x="1107" y="7"/>
                    <a:pt x="992" y="0"/>
                    <a:pt x="87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79"/>
            <p:cNvSpPr/>
            <p:nvPr/>
          </p:nvSpPr>
          <p:spPr>
            <a:xfrm>
              <a:off x="7629785" y="1583583"/>
              <a:ext cx="44896" cy="36067"/>
            </a:xfrm>
            <a:custGeom>
              <a:rect b="b" l="l" r="r" t="t"/>
              <a:pathLst>
                <a:path extrusionOk="0" h="1585" w="1973">
                  <a:moveTo>
                    <a:pt x="29" y="0"/>
                  </a:moveTo>
                  <a:cubicBezTo>
                    <a:pt x="29" y="0"/>
                    <a:pt x="1" y="28"/>
                    <a:pt x="29" y="28"/>
                  </a:cubicBezTo>
                  <a:cubicBezTo>
                    <a:pt x="407" y="203"/>
                    <a:pt x="756" y="406"/>
                    <a:pt x="1078" y="699"/>
                  </a:cubicBezTo>
                  <a:cubicBezTo>
                    <a:pt x="1371" y="993"/>
                    <a:pt x="1574" y="1315"/>
                    <a:pt x="1896" y="1574"/>
                  </a:cubicBezTo>
                  <a:cubicBezTo>
                    <a:pt x="1903" y="1581"/>
                    <a:pt x="1913" y="1584"/>
                    <a:pt x="1922" y="1584"/>
                  </a:cubicBezTo>
                  <a:cubicBezTo>
                    <a:pt x="1948" y="1584"/>
                    <a:pt x="1972" y="1559"/>
                    <a:pt x="1952" y="1518"/>
                  </a:cubicBezTo>
                  <a:cubicBezTo>
                    <a:pt x="1686" y="1168"/>
                    <a:pt x="1455" y="846"/>
                    <a:pt x="1106" y="553"/>
                  </a:cubicBezTo>
                  <a:cubicBezTo>
                    <a:pt x="784" y="294"/>
                    <a:pt x="435" y="147"/>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79"/>
            <p:cNvSpPr/>
            <p:nvPr/>
          </p:nvSpPr>
          <p:spPr>
            <a:xfrm>
              <a:off x="7677252" y="1604221"/>
              <a:ext cx="45965" cy="34428"/>
            </a:xfrm>
            <a:custGeom>
              <a:rect b="b" l="l" r="r" t="t"/>
              <a:pathLst>
                <a:path extrusionOk="0" h="1513" w="2020">
                  <a:moveTo>
                    <a:pt x="63" y="0"/>
                  </a:moveTo>
                  <a:cubicBezTo>
                    <a:pt x="32" y="0"/>
                    <a:pt x="1" y="41"/>
                    <a:pt x="41" y="86"/>
                  </a:cubicBezTo>
                  <a:cubicBezTo>
                    <a:pt x="299" y="373"/>
                    <a:pt x="621" y="639"/>
                    <a:pt x="915" y="932"/>
                  </a:cubicBezTo>
                  <a:cubicBezTo>
                    <a:pt x="1236" y="1191"/>
                    <a:pt x="1523" y="1394"/>
                    <a:pt x="1936" y="1513"/>
                  </a:cubicBezTo>
                  <a:cubicBezTo>
                    <a:pt x="1992" y="1513"/>
                    <a:pt x="2019" y="1422"/>
                    <a:pt x="1964" y="1422"/>
                  </a:cubicBezTo>
                  <a:cubicBezTo>
                    <a:pt x="1586" y="1247"/>
                    <a:pt x="1264" y="1016"/>
                    <a:pt x="943" y="722"/>
                  </a:cubicBezTo>
                  <a:cubicBezTo>
                    <a:pt x="649" y="492"/>
                    <a:pt x="362" y="289"/>
                    <a:pt x="97" y="23"/>
                  </a:cubicBezTo>
                  <a:cubicBezTo>
                    <a:pt x="89" y="7"/>
                    <a:pt x="76" y="0"/>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79"/>
            <p:cNvSpPr/>
            <p:nvPr/>
          </p:nvSpPr>
          <p:spPr>
            <a:xfrm>
              <a:off x="7345302" y="1510198"/>
              <a:ext cx="15291" cy="21959"/>
            </a:xfrm>
            <a:custGeom>
              <a:rect b="b" l="l" r="r" t="t"/>
              <a:pathLst>
                <a:path extrusionOk="0" h="965" w="672">
                  <a:moveTo>
                    <a:pt x="465" y="1"/>
                  </a:moveTo>
                  <a:cubicBezTo>
                    <a:pt x="393" y="1"/>
                    <a:pt x="318" y="55"/>
                    <a:pt x="266" y="107"/>
                  </a:cubicBezTo>
                  <a:cubicBezTo>
                    <a:pt x="119" y="226"/>
                    <a:pt x="1" y="372"/>
                    <a:pt x="1" y="575"/>
                  </a:cubicBezTo>
                  <a:cubicBezTo>
                    <a:pt x="1" y="591"/>
                    <a:pt x="22" y="607"/>
                    <a:pt x="39" y="607"/>
                  </a:cubicBezTo>
                  <a:cubicBezTo>
                    <a:pt x="52" y="607"/>
                    <a:pt x="64" y="599"/>
                    <a:pt x="64" y="575"/>
                  </a:cubicBezTo>
                  <a:cubicBezTo>
                    <a:pt x="92" y="456"/>
                    <a:pt x="175" y="372"/>
                    <a:pt x="266" y="281"/>
                  </a:cubicBezTo>
                  <a:cubicBezTo>
                    <a:pt x="305" y="243"/>
                    <a:pt x="385" y="150"/>
                    <a:pt x="432" y="150"/>
                  </a:cubicBezTo>
                  <a:cubicBezTo>
                    <a:pt x="454" y="150"/>
                    <a:pt x="469" y="170"/>
                    <a:pt x="469" y="226"/>
                  </a:cubicBezTo>
                  <a:lnTo>
                    <a:pt x="469" y="344"/>
                  </a:lnTo>
                  <a:lnTo>
                    <a:pt x="441" y="344"/>
                  </a:lnTo>
                  <a:cubicBezTo>
                    <a:pt x="266" y="428"/>
                    <a:pt x="119" y="750"/>
                    <a:pt x="203" y="925"/>
                  </a:cubicBezTo>
                  <a:cubicBezTo>
                    <a:pt x="203" y="945"/>
                    <a:pt x="235" y="964"/>
                    <a:pt x="263" y="964"/>
                  </a:cubicBezTo>
                  <a:cubicBezTo>
                    <a:pt x="275" y="964"/>
                    <a:pt x="286" y="961"/>
                    <a:pt x="294" y="953"/>
                  </a:cubicBezTo>
                  <a:cubicBezTo>
                    <a:pt x="469" y="897"/>
                    <a:pt x="525" y="806"/>
                    <a:pt x="588" y="659"/>
                  </a:cubicBezTo>
                  <a:cubicBezTo>
                    <a:pt x="644" y="484"/>
                    <a:pt x="672" y="226"/>
                    <a:pt x="588" y="79"/>
                  </a:cubicBezTo>
                  <a:cubicBezTo>
                    <a:pt x="553" y="22"/>
                    <a:pt x="510" y="1"/>
                    <a:pt x="4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79"/>
            <p:cNvSpPr/>
            <p:nvPr/>
          </p:nvSpPr>
          <p:spPr>
            <a:xfrm>
              <a:off x="7355451" y="1505283"/>
              <a:ext cx="11195" cy="32085"/>
            </a:xfrm>
            <a:custGeom>
              <a:rect b="b" l="l" r="r" t="t"/>
              <a:pathLst>
                <a:path extrusionOk="0" h="1410" w="492">
                  <a:moveTo>
                    <a:pt x="254" y="1"/>
                  </a:moveTo>
                  <a:cubicBezTo>
                    <a:pt x="254" y="1"/>
                    <a:pt x="226" y="1"/>
                    <a:pt x="226" y="36"/>
                  </a:cubicBezTo>
                  <a:cubicBezTo>
                    <a:pt x="492" y="386"/>
                    <a:pt x="317" y="1050"/>
                    <a:pt x="23" y="1344"/>
                  </a:cubicBezTo>
                  <a:cubicBezTo>
                    <a:pt x="1" y="1366"/>
                    <a:pt x="14" y="1410"/>
                    <a:pt x="34" y="1410"/>
                  </a:cubicBezTo>
                  <a:cubicBezTo>
                    <a:pt x="39" y="1410"/>
                    <a:pt x="45" y="1407"/>
                    <a:pt x="51" y="1399"/>
                  </a:cubicBezTo>
                  <a:cubicBezTo>
                    <a:pt x="317" y="1288"/>
                    <a:pt x="373" y="1022"/>
                    <a:pt x="401" y="763"/>
                  </a:cubicBezTo>
                  <a:cubicBezTo>
                    <a:pt x="429" y="469"/>
                    <a:pt x="457" y="239"/>
                    <a:pt x="2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79"/>
            <p:cNvSpPr/>
            <p:nvPr/>
          </p:nvSpPr>
          <p:spPr>
            <a:xfrm>
              <a:off x="7363483" y="1521211"/>
              <a:ext cx="6349" cy="16270"/>
            </a:xfrm>
            <a:custGeom>
              <a:rect b="b" l="l" r="r" t="t"/>
              <a:pathLst>
                <a:path extrusionOk="0" h="715" w="279">
                  <a:moveTo>
                    <a:pt x="278" y="0"/>
                  </a:moveTo>
                  <a:lnTo>
                    <a:pt x="278" y="0"/>
                  </a:lnTo>
                  <a:cubicBezTo>
                    <a:pt x="223" y="238"/>
                    <a:pt x="104" y="441"/>
                    <a:pt x="20" y="671"/>
                  </a:cubicBezTo>
                  <a:cubicBezTo>
                    <a:pt x="0" y="691"/>
                    <a:pt x="22" y="714"/>
                    <a:pt x="46" y="714"/>
                  </a:cubicBezTo>
                  <a:cubicBezTo>
                    <a:pt x="56" y="714"/>
                    <a:pt x="67" y="710"/>
                    <a:pt x="76" y="699"/>
                  </a:cubicBezTo>
                  <a:cubicBezTo>
                    <a:pt x="139" y="588"/>
                    <a:pt x="195" y="469"/>
                    <a:pt x="223" y="350"/>
                  </a:cubicBezTo>
                  <a:cubicBezTo>
                    <a:pt x="250" y="238"/>
                    <a:pt x="278" y="119"/>
                    <a:pt x="2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79"/>
            <p:cNvSpPr/>
            <p:nvPr/>
          </p:nvSpPr>
          <p:spPr>
            <a:xfrm>
              <a:off x="7310146" y="1350003"/>
              <a:ext cx="459537" cy="322962"/>
            </a:xfrm>
            <a:custGeom>
              <a:rect b="b" l="l" r="r" t="t"/>
              <a:pathLst>
                <a:path extrusionOk="0" h="14193" w="20195">
                  <a:moveTo>
                    <a:pt x="11048" y="357"/>
                  </a:moveTo>
                  <a:cubicBezTo>
                    <a:pt x="11160" y="392"/>
                    <a:pt x="11132" y="567"/>
                    <a:pt x="11104" y="623"/>
                  </a:cubicBezTo>
                  <a:lnTo>
                    <a:pt x="11104" y="798"/>
                  </a:lnTo>
                  <a:lnTo>
                    <a:pt x="10783" y="798"/>
                  </a:lnTo>
                  <a:cubicBezTo>
                    <a:pt x="10727" y="798"/>
                    <a:pt x="10636" y="770"/>
                    <a:pt x="10552" y="770"/>
                  </a:cubicBezTo>
                  <a:cubicBezTo>
                    <a:pt x="10664" y="679"/>
                    <a:pt x="10783" y="476"/>
                    <a:pt x="10873" y="420"/>
                  </a:cubicBezTo>
                  <a:cubicBezTo>
                    <a:pt x="10929" y="392"/>
                    <a:pt x="10985" y="357"/>
                    <a:pt x="11048" y="357"/>
                  </a:cubicBezTo>
                  <a:close/>
                  <a:moveTo>
                    <a:pt x="9896" y="181"/>
                  </a:moveTo>
                  <a:cubicBezTo>
                    <a:pt x="10027" y="181"/>
                    <a:pt x="10027" y="535"/>
                    <a:pt x="10027" y="623"/>
                  </a:cubicBezTo>
                  <a:cubicBezTo>
                    <a:pt x="10027" y="651"/>
                    <a:pt x="9999" y="707"/>
                    <a:pt x="10027" y="770"/>
                  </a:cubicBezTo>
                  <a:cubicBezTo>
                    <a:pt x="9957" y="770"/>
                    <a:pt x="9869" y="765"/>
                    <a:pt x="9776" y="765"/>
                  </a:cubicBezTo>
                  <a:cubicBezTo>
                    <a:pt x="9637" y="765"/>
                    <a:pt x="9489" y="775"/>
                    <a:pt x="9384" y="826"/>
                  </a:cubicBezTo>
                  <a:cubicBezTo>
                    <a:pt x="9440" y="707"/>
                    <a:pt x="9503" y="567"/>
                    <a:pt x="9587" y="476"/>
                  </a:cubicBezTo>
                  <a:cubicBezTo>
                    <a:pt x="9615" y="392"/>
                    <a:pt x="9790" y="182"/>
                    <a:pt x="9881" y="182"/>
                  </a:cubicBezTo>
                  <a:cubicBezTo>
                    <a:pt x="9886" y="181"/>
                    <a:pt x="9891" y="181"/>
                    <a:pt x="9896" y="181"/>
                  </a:cubicBezTo>
                  <a:close/>
                  <a:moveTo>
                    <a:pt x="11870" y="663"/>
                  </a:moveTo>
                  <a:cubicBezTo>
                    <a:pt x="11938" y="663"/>
                    <a:pt x="11982" y="724"/>
                    <a:pt x="12034" y="798"/>
                  </a:cubicBezTo>
                  <a:cubicBezTo>
                    <a:pt x="12062" y="826"/>
                    <a:pt x="12097" y="854"/>
                    <a:pt x="12125" y="881"/>
                  </a:cubicBezTo>
                  <a:cubicBezTo>
                    <a:pt x="11950" y="854"/>
                    <a:pt x="11803" y="854"/>
                    <a:pt x="11629" y="826"/>
                  </a:cubicBezTo>
                  <a:cubicBezTo>
                    <a:pt x="11657" y="798"/>
                    <a:pt x="11713" y="742"/>
                    <a:pt x="11713" y="742"/>
                  </a:cubicBezTo>
                  <a:cubicBezTo>
                    <a:pt x="11779" y="686"/>
                    <a:pt x="11829" y="663"/>
                    <a:pt x="11870" y="663"/>
                  </a:cubicBezTo>
                  <a:close/>
                  <a:moveTo>
                    <a:pt x="9111" y="389"/>
                  </a:moveTo>
                  <a:cubicBezTo>
                    <a:pt x="9116" y="389"/>
                    <a:pt x="9121" y="390"/>
                    <a:pt x="9125" y="392"/>
                  </a:cubicBezTo>
                  <a:cubicBezTo>
                    <a:pt x="9181" y="420"/>
                    <a:pt x="9153" y="707"/>
                    <a:pt x="9153" y="798"/>
                  </a:cubicBezTo>
                  <a:cubicBezTo>
                    <a:pt x="9153" y="944"/>
                    <a:pt x="9153" y="1056"/>
                    <a:pt x="9006" y="1147"/>
                  </a:cubicBezTo>
                  <a:cubicBezTo>
                    <a:pt x="8916" y="1231"/>
                    <a:pt x="8741" y="1294"/>
                    <a:pt x="8629" y="1294"/>
                  </a:cubicBezTo>
                  <a:cubicBezTo>
                    <a:pt x="8538" y="1294"/>
                    <a:pt x="8538" y="1231"/>
                    <a:pt x="8566" y="1175"/>
                  </a:cubicBezTo>
                  <a:cubicBezTo>
                    <a:pt x="8566" y="1119"/>
                    <a:pt x="8629" y="1056"/>
                    <a:pt x="8657" y="1000"/>
                  </a:cubicBezTo>
                  <a:cubicBezTo>
                    <a:pt x="8657" y="972"/>
                    <a:pt x="8685" y="944"/>
                    <a:pt x="8685" y="916"/>
                  </a:cubicBezTo>
                  <a:cubicBezTo>
                    <a:pt x="8741" y="826"/>
                    <a:pt x="8804" y="742"/>
                    <a:pt x="8860" y="651"/>
                  </a:cubicBezTo>
                  <a:cubicBezTo>
                    <a:pt x="8886" y="599"/>
                    <a:pt x="9039" y="389"/>
                    <a:pt x="9111" y="389"/>
                  </a:cubicBezTo>
                  <a:close/>
                  <a:moveTo>
                    <a:pt x="8205" y="637"/>
                  </a:moveTo>
                  <a:cubicBezTo>
                    <a:pt x="8221" y="637"/>
                    <a:pt x="8236" y="663"/>
                    <a:pt x="8251" y="742"/>
                  </a:cubicBezTo>
                  <a:cubicBezTo>
                    <a:pt x="8251" y="798"/>
                    <a:pt x="8216" y="854"/>
                    <a:pt x="8216" y="944"/>
                  </a:cubicBezTo>
                  <a:lnTo>
                    <a:pt x="8216" y="1231"/>
                  </a:lnTo>
                  <a:lnTo>
                    <a:pt x="8216" y="1266"/>
                  </a:lnTo>
                  <a:cubicBezTo>
                    <a:pt x="8188" y="1322"/>
                    <a:pt x="8188" y="1406"/>
                    <a:pt x="8160" y="1441"/>
                  </a:cubicBezTo>
                  <a:cubicBezTo>
                    <a:pt x="8076" y="1581"/>
                    <a:pt x="7811" y="1728"/>
                    <a:pt x="7636" y="1790"/>
                  </a:cubicBezTo>
                  <a:cubicBezTo>
                    <a:pt x="7608" y="1790"/>
                    <a:pt x="7552" y="1818"/>
                    <a:pt x="7489" y="1818"/>
                  </a:cubicBezTo>
                  <a:cubicBezTo>
                    <a:pt x="7377" y="1818"/>
                    <a:pt x="7342" y="1790"/>
                    <a:pt x="7342" y="1728"/>
                  </a:cubicBezTo>
                  <a:cubicBezTo>
                    <a:pt x="7489" y="1497"/>
                    <a:pt x="7608" y="1266"/>
                    <a:pt x="7811" y="1028"/>
                  </a:cubicBezTo>
                  <a:cubicBezTo>
                    <a:pt x="7902" y="916"/>
                    <a:pt x="8014" y="826"/>
                    <a:pt x="8132" y="707"/>
                  </a:cubicBezTo>
                  <a:cubicBezTo>
                    <a:pt x="8163" y="676"/>
                    <a:pt x="8186" y="637"/>
                    <a:pt x="8205" y="637"/>
                  </a:cubicBezTo>
                  <a:close/>
                  <a:moveTo>
                    <a:pt x="6217" y="1748"/>
                  </a:moveTo>
                  <a:cubicBezTo>
                    <a:pt x="6234" y="1748"/>
                    <a:pt x="6250" y="1750"/>
                    <a:pt x="6265" y="1756"/>
                  </a:cubicBezTo>
                  <a:cubicBezTo>
                    <a:pt x="6356" y="1756"/>
                    <a:pt x="6412" y="1818"/>
                    <a:pt x="6468" y="1874"/>
                  </a:cubicBezTo>
                  <a:cubicBezTo>
                    <a:pt x="6531" y="1930"/>
                    <a:pt x="6531" y="1993"/>
                    <a:pt x="6468" y="2077"/>
                  </a:cubicBezTo>
                  <a:cubicBezTo>
                    <a:pt x="6384" y="2196"/>
                    <a:pt x="6265" y="2224"/>
                    <a:pt x="6154" y="2252"/>
                  </a:cubicBezTo>
                  <a:lnTo>
                    <a:pt x="6063" y="2252"/>
                  </a:lnTo>
                  <a:cubicBezTo>
                    <a:pt x="6119" y="2140"/>
                    <a:pt x="6119" y="2021"/>
                    <a:pt x="6035" y="1874"/>
                  </a:cubicBezTo>
                  <a:cubicBezTo>
                    <a:pt x="6035" y="1846"/>
                    <a:pt x="6007" y="1818"/>
                    <a:pt x="5979" y="1790"/>
                  </a:cubicBezTo>
                  <a:cubicBezTo>
                    <a:pt x="6047" y="1790"/>
                    <a:pt x="6139" y="1748"/>
                    <a:pt x="6217" y="1748"/>
                  </a:cubicBezTo>
                  <a:close/>
                  <a:moveTo>
                    <a:pt x="5564" y="1750"/>
                  </a:moveTo>
                  <a:cubicBezTo>
                    <a:pt x="5692" y="1750"/>
                    <a:pt x="5814" y="1836"/>
                    <a:pt x="5888" y="1965"/>
                  </a:cubicBezTo>
                  <a:cubicBezTo>
                    <a:pt x="5944" y="2049"/>
                    <a:pt x="5944" y="2105"/>
                    <a:pt x="5860" y="2196"/>
                  </a:cubicBezTo>
                  <a:cubicBezTo>
                    <a:pt x="5832" y="2224"/>
                    <a:pt x="5769" y="2252"/>
                    <a:pt x="5741" y="2280"/>
                  </a:cubicBezTo>
                  <a:cubicBezTo>
                    <a:pt x="5691" y="2311"/>
                    <a:pt x="5408" y="2403"/>
                    <a:pt x="5327" y="2403"/>
                  </a:cubicBezTo>
                  <a:cubicBezTo>
                    <a:pt x="5317" y="2403"/>
                    <a:pt x="5311" y="2402"/>
                    <a:pt x="5308" y="2399"/>
                  </a:cubicBezTo>
                  <a:cubicBezTo>
                    <a:pt x="5335" y="2315"/>
                    <a:pt x="5335" y="2196"/>
                    <a:pt x="5308" y="2049"/>
                  </a:cubicBezTo>
                  <a:cubicBezTo>
                    <a:pt x="5280" y="1965"/>
                    <a:pt x="5245" y="1902"/>
                    <a:pt x="5189" y="1874"/>
                  </a:cubicBezTo>
                  <a:cubicBezTo>
                    <a:pt x="5308" y="1818"/>
                    <a:pt x="5391" y="1756"/>
                    <a:pt x="5510" y="1756"/>
                  </a:cubicBezTo>
                  <a:cubicBezTo>
                    <a:pt x="5528" y="1752"/>
                    <a:pt x="5546" y="1750"/>
                    <a:pt x="5564" y="1750"/>
                  </a:cubicBezTo>
                  <a:close/>
                  <a:moveTo>
                    <a:pt x="5070" y="1965"/>
                  </a:moveTo>
                  <a:cubicBezTo>
                    <a:pt x="5133" y="1965"/>
                    <a:pt x="5189" y="2021"/>
                    <a:pt x="5217" y="2105"/>
                  </a:cubicBezTo>
                  <a:cubicBezTo>
                    <a:pt x="5280" y="2315"/>
                    <a:pt x="5133" y="2490"/>
                    <a:pt x="4958" y="2574"/>
                  </a:cubicBezTo>
                  <a:cubicBezTo>
                    <a:pt x="4839" y="2665"/>
                    <a:pt x="4664" y="2748"/>
                    <a:pt x="4517" y="2776"/>
                  </a:cubicBezTo>
                  <a:cubicBezTo>
                    <a:pt x="4343" y="2776"/>
                    <a:pt x="4287" y="2665"/>
                    <a:pt x="4287" y="2518"/>
                  </a:cubicBezTo>
                  <a:cubicBezTo>
                    <a:pt x="4315" y="2455"/>
                    <a:pt x="4343" y="2399"/>
                    <a:pt x="4371" y="2343"/>
                  </a:cubicBezTo>
                  <a:cubicBezTo>
                    <a:pt x="4461" y="2252"/>
                    <a:pt x="4545" y="2196"/>
                    <a:pt x="4636" y="2140"/>
                  </a:cubicBezTo>
                  <a:cubicBezTo>
                    <a:pt x="4692" y="2077"/>
                    <a:pt x="4783" y="2049"/>
                    <a:pt x="4867" y="2021"/>
                  </a:cubicBezTo>
                  <a:cubicBezTo>
                    <a:pt x="4895" y="1993"/>
                    <a:pt x="4958" y="1993"/>
                    <a:pt x="5014" y="1965"/>
                  </a:cubicBezTo>
                  <a:close/>
                  <a:moveTo>
                    <a:pt x="5888" y="2399"/>
                  </a:moveTo>
                  <a:cubicBezTo>
                    <a:pt x="5979" y="2427"/>
                    <a:pt x="6063" y="2427"/>
                    <a:pt x="6154" y="2427"/>
                  </a:cubicBezTo>
                  <a:cubicBezTo>
                    <a:pt x="6182" y="2427"/>
                    <a:pt x="6210" y="2427"/>
                    <a:pt x="6210" y="2455"/>
                  </a:cubicBezTo>
                  <a:cubicBezTo>
                    <a:pt x="6293" y="2490"/>
                    <a:pt x="6356" y="2574"/>
                    <a:pt x="6356" y="2630"/>
                  </a:cubicBezTo>
                  <a:lnTo>
                    <a:pt x="6356" y="2776"/>
                  </a:lnTo>
                  <a:cubicBezTo>
                    <a:pt x="6238" y="2839"/>
                    <a:pt x="6119" y="2923"/>
                    <a:pt x="6063" y="3014"/>
                  </a:cubicBezTo>
                  <a:cubicBezTo>
                    <a:pt x="6035" y="3014"/>
                    <a:pt x="6035" y="3042"/>
                    <a:pt x="6035" y="3070"/>
                  </a:cubicBezTo>
                  <a:cubicBezTo>
                    <a:pt x="5956" y="2991"/>
                    <a:pt x="5882" y="2918"/>
                    <a:pt x="5769" y="2918"/>
                  </a:cubicBezTo>
                  <a:cubicBezTo>
                    <a:pt x="5751" y="2918"/>
                    <a:pt x="5733" y="2920"/>
                    <a:pt x="5713" y="2923"/>
                  </a:cubicBezTo>
                  <a:lnTo>
                    <a:pt x="5685" y="2923"/>
                  </a:lnTo>
                  <a:cubicBezTo>
                    <a:pt x="5769" y="2776"/>
                    <a:pt x="5804" y="2602"/>
                    <a:pt x="5685" y="2490"/>
                  </a:cubicBezTo>
                  <a:cubicBezTo>
                    <a:pt x="5741" y="2455"/>
                    <a:pt x="5832" y="2427"/>
                    <a:pt x="5888" y="2399"/>
                  </a:cubicBezTo>
                  <a:close/>
                  <a:moveTo>
                    <a:pt x="5217" y="2518"/>
                  </a:moveTo>
                  <a:cubicBezTo>
                    <a:pt x="5217" y="2546"/>
                    <a:pt x="5217" y="2546"/>
                    <a:pt x="5245" y="2546"/>
                  </a:cubicBezTo>
                  <a:cubicBezTo>
                    <a:pt x="5271" y="2554"/>
                    <a:pt x="5300" y="2557"/>
                    <a:pt x="5331" y="2557"/>
                  </a:cubicBezTo>
                  <a:cubicBezTo>
                    <a:pt x="5405" y="2557"/>
                    <a:pt x="5487" y="2537"/>
                    <a:pt x="5566" y="2518"/>
                  </a:cubicBezTo>
                  <a:lnTo>
                    <a:pt x="5566" y="2518"/>
                  </a:lnTo>
                  <a:cubicBezTo>
                    <a:pt x="5735" y="2767"/>
                    <a:pt x="5500" y="3127"/>
                    <a:pt x="5194" y="3127"/>
                  </a:cubicBezTo>
                  <a:cubicBezTo>
                    <a:pt x="5183" y="3127"/>
                    <a:pt x="5172" y="3127"/>
                    <a:pt x="5161" y="3126"/>
                  </a:cubicBezTo>
                  <a:cubicBezTo>
                    <a:pt x="4986" y="3098"/>
                    <a:pt x="4811" y="2951"/>
                    <a:pt x="4930" y="2776"/>
                  </a:cubicBezTo>
                  <a:lnTo>
                    <a:pt x="4930" y="2748"/>
                  </a:lnTo>
                  <a:cubicBezTo>
                    <a:pt x="4958" y="2748"/>
                    <a:pt x="4986" y="2720"/>
                    <a:pt x="5014" y="2720"/>
                  </a:cubicBezTo>
                  <a:cubicBezTo>
                    <a:pt x="5105" y="2665"/>
                    <a:pt x="5161" y="2602"/>
                    <a:pt x="5217" y="2518"/>
                  </a:cubicBezTo>
                  <a:close/>
                  <a:moveTo>
                    <a:pt x="8614" y="2342"/>
                  </a:moveTo>
                  <a:cubicBezTo>
                    <a:pt x="8790" y="2342"/>
                    <a:pt x="8944" y="2360"/>
                    <a:pt x="9062" y="2546"/>
                  </a:cubicBezTo>
                  <a:cubicBezTo>
                    <a:pt x="9153" y="2665"/>
                    <a:pt x="9181" y="2776"/>
                    <a:pt x="9181" y="2895"/>
                  </a:cubicBezTo>
                  <a:cubicBezTo>
                    <a:pt x="9209" y="3014"/>
                    <a:pt x="9181" y="3126"/>
                    <a:pt x="9090" y="3217"/>
                  </a:cubicBezTo>
                  <a:cubicBezTo>
                    <a:pt x="9049" y="3248"/>
                    <a:pt x="9015" y="3260"/>
                    <a:pt x="8982" y="3260"/>
                  </a:cubicBezTo>
                  <a:cubicBezTo>
                    <a:pt x="8926" y="3260"/>
                    <a:pt x="8874" y="3224"/>
                    <a:pt x="8804" y="3189"/>
                  </a:cubicBezTo>
                  <a:cubicBezTo>
                    <a:pt x="8741" y="3154"/>
                    <a:pt x="8685" y="3126"/>
                    <a:pt x="8629" y="3098"/>
                  </a:cubicBezTo>
                  <a:cubicBezTo>
                    <a:pt x="8713" y="2951"/>
                    <a:pt x="8741" y="2804"/>
                    <a:pt x="8685" y="2630"/>
                  </a:cubicBezTo>
                  <a:cubicBezTo>
                    <a:pt x="8657" y="2518"/>
                    <a:pt x="8566" y="2427"/>
                    <a:pt x="8482" y="2343"/>
                  </a:cubicBezTo>
                  <a:cubicBezTo>
                    <a:pt x="8527" y="2343"/>
                    <a:pt x="8571" y="2342"/>
                    <a:pt x="8614" y="2342"/>
                  </a:cubicBezTo>
                  <a:close/>
                  <a:moveTo>
                    <a:pt x="8119" y="2394"/>
                  </a:moveTo>
                  <a:cubicBezTo>
                    <a:pt x="8191" y="2394"/>
                    <a:pt x="8263" y="2412"/>
                    <a:pt x="8335" y="2455"/>
                  </a:cubicBezTo>
                  <a:cubicBezTo>
                    <a:pt x="8538" y="2574"/>
                    <a:pt x="8629" y="2776"/>
                    <a:pt x="8510" y="2951"/>
                  </a:cubicBezTo>
                  <a:cubicBezTo>
                    <a:pt x="8482" y="3014"/>
                    <a:pt x="8454" y="3070"/>
                    <a:pt x="8426" y="3126"/>
                  </a:cubicBezTo>
                  <a:cubicBezTo>
                    <a:pt x="8307" y="3154"/>
                    <a:pt x="8188" y="3217"/>
                    <a:pt x="8042" y="3217"/>
                  </a:cubicBezTo>
                  <a:cubicBezTo>
                    <a:pt x="7986" y="3245"/>
                    <a:pt x="7930" y="3245"/>
                    <a:pt x="7867" y="3273"/>
                  </a:cubicBezTo>
                  <a:cubicBezTo>
                    <a:pt x="7867" y="3070"/>
                    <a:pt x="7727" y="2804"/>
                    <a:pt x="7517" y="2693"/>
                  </a:cubicBezTo>
                  <a:cubicBezTo>
                    <a:pt x="7696" y="2561"/>
                    <a:pt x="7903" y="2394"/>
                    <a:pt x="8119" y="2394"/>
                  </a:cubicBezTo>
                  <a:close/>
                  <a:moveTo>
                    <a:pt x="4168" y="2748"/>
                  </a:moveTo>
                  <a:cubicBezTo>
                    <a:pt x="4168" y="2748"/>
                    <a:pt x="4196" y="2776"/>
                    <a:pt x="4196" y="2804"/>
                  </a:cubicBezTo>
                  <a:cubicBezTo>
                    <a:pt x="4259" y="2895"/>
                    <a:pt x="4371" y="2923"/>
                    <a:pt x="4461" y="2923"/>
                  </a:cubicBezTo>
                  <a:cubicBezTo>
                    <a:pt x="4433" y="3042"/>
                    <a:pt x="4433" y="3154"/>
                    <a:pt x="4343" y="3245"/>
                  </a:cubicBezTo>
                  <a:cubicBezTo>
                    <a:pt x="4272" y="3319"/>
                    <a:pt x="4164" y="3391"/>
                    <a:pt x="4065" y="3391"/>
                  </a:cubicBezTo>
                  <a:cubicBezTo>
                    <a:pt x="4006" y="3391"/>
                    <a:pt x="3951" y="3366"/>
                    <a:pt x="3909" y="3301"/>
                  </a:cubicBezTo>
                  <a:cubicBezTo>
                    <a:pt x="3909" y="3301"/>
                    <a:pt x="3909" y="3273"/>
                    <a:pt x="3881" y="3273"/>
                  </a:cubicBezTo>
                  <a:cubicBezTo>
                    <a:pt x="3965" y="3070"/>
                    <a:pt x="3993" y="2923"/>
                    <a:pt x="4140" y="2776"/>
                  </a:cubicBezTo>
                  <a:cubicBezTo>
                    <a:pt x="4140" y="2748"/>
                    <a:pt x="4168" y="2748"/>
                    <a:pt x="4168" y="2748"/>
                  </a:cubicBezTo>
                  <a:close/>
                  <a:moveTo>
                    <a:pt x="9388" y="2641"/>
                  </a:moveTo>
                  <a:cubicBezTo>
                    <a:pt x="9425" y="2641"/>
                    <a:pt x="9463" y="2656"/>
                    <a:pt x="9531" y="2693"/>
                  </a:cubicBezTo>
                  <a:cubicBezTo>
                    <a:pt x="9734" y="2776"/>
                    <a:pt x="9881" y="3098"/>
                    <a:pt x="9678" y="3273"/>
                  </a:cubicBezTo>
                  <a:cubicBezTo>
                    <a:pt x="9570" y="3364"/>
                    <a:pt x="9472" y="3398"/>
                    <a:pt x="9379" y="3398"/>
                  </a:cubicBezTo>
                  <a:cubicBezTo>
                    <a:pt x="9321" y="3398"/>
                    <a:pt x="9265" y="3385"/>
                    <a:pt x="9209" y="3364"/>
                  </a:cubicBezTo>
                  <a:cubicBezTo>
                    <a:pt x="9412" y="3245"/>
                    <a:pt x="9384" y="2867"/>
                    <a:pt x="9300" y="2665"/>
                  </a:cubicBezTo>
                  <a:cubicBezTo>
                    <a:pt x="9336" y="2650"/>
                    <a:pt x="9362" y="2641"/>
                    <a:pt x="9388" y="2641"/>
                  </a:cubicBezTo>
                  <a:close/>
                  <a:moveTo>
                    <a:pt x="4811" y="2839"/>
                  </a:moveTo>
                  <a:cubicBezTo>
                    <a:pt x="4755" y="2979"/>
                    <a:pt x="4839" y="3098"/>
                    <a:pt x="4958" y="3154"/>
                  </a:cubicBezTo>
                  <a:cubicBezTo>
                    <a:pt x="4867" y="3217"/>
                    <a:pt x="4755" y="3273"/>
                    <a:pt x="4720" y="3392"/>
                  </a:cubicBezTo>
                  <a:cubicBezTo>
                    <a:pt x="4692" y="3420"/>
                    <a:pt x="4692" y="3448"/>
                    <a:pt x="4692" y="3476"/>
                  </a:cubicBezTo>
                  <a:lnTo>
                    <a:pt x="4636" y="3476"/>
                  </a:lnTo>
                  <a:cubicBezTo>
                    <a:pt x="4608" y="3476"/>
                    <a:pt x="4580" y="3448"/>
                    <a:pt x="4517" y="3448"/>
                  </a:cubicBezTo>
                  <a:cubicBezTo>
                    <a:pt x="4489" y="3420"/>
                    <a:pt x="4461" y="3420"/>
                    <a:pt x="4461" y="3392"/>
                  </a:cubicBezTo>
                  <a:lnTo>
                    <a:pt x="4433" y="3364"/>
                  </a:lnTo>
                  <a:cubicBezTo>
                    <a:pt x="4517" y="3217"/>
                    <a:pt x="4608" y="3070"/>
                    <a:pt x="4580" y="2923"/>
                  </a:cubicBezTo>
                  <a:cubicBezTo>
                    <a:pt x="4664" y="2895"/>
                    <a:pt x="4720" y="2867"/>
                    <a:pt x="4811" y="2839"/>
                  </a:cubicBezTo>
                  <a:close/>
                  <a:moveTo>
                    <a:pt x="6623" y="2827"/>
                  </a:moveTo>
                  <a:cubicBezTo>
                    <a:pt x="6712" y="2827"/>
                    <a:pt x="6801" y="2855"/>
                    <a:pt x="6881" y="2923"/>
                  </a:cubicBezTo>
                  <a:cubicBezTo>
                    <a:pt x="6818" y="2979"/>
                    <a:pt x="6790" y="3070"/>
                    <a:pt x="6790" y="3154"/>
                  </a:cubicBezTo>
                  <a:cubicBezTo>
                    <a:pt x="6790" y="3189"/>
                    <a:pt x="6790" y="3245"/>
                    <a:pt x="6818" y="3273"/>
                  </a:cubicBezTo>
                  <a:cubicBezTo>
                    <a:pt x="6785" y="3266"/>
                    <a:pt x="6752" y="3263"/>
                    <a:pt x="6720" y="3263"/>
                  </a:cubicBezTo>
                  <a:cubicBezTo>
                    <a:pt x="6613" y="3263"/>
                    <a:pt x="6510" y="3301"/>
                    <a:pt x="6440" y="3392"/>
                  </a:cubicBezTo>
                  <a:cubicBezTo>
                    <a:pt x="6412" y="3420"/>
                    <a:pt x="6412" y="3448"/>
                    <a:pt x="6412" y="3476"/>
                  </a:cubicBezTo>
                  <a:lnTo>
                    <a:pt x="6384" y="3476"/>
                  </a:lnTo>
                  <a:cubicBezTo>
                    <a:pt x="6372" y="3480"/>
                    <a:pt x="6359" y="3481"/>
                    <a:pt x="6345" y="3481"/>
                  </a:cubicBezTo>
                  <a:cubicBezTo>
                    <a:pt x="6264" y="3481"/>
                    <a:pt x="6178" y="3416"/>
                    <a:pt x="6154" y="3392"/>
                  </a:cubicBezTo>
                  <a:cubicBezTo>
                    <a:pt x="6007" y="3245"/>
                    <a:pt x="6119" y="3070"/>
                    <a:pt x="6238" y="2979"/>
                  </a:cubicBezTo>
                  <a:cubicBezTo>
                    <a:pt x="6344" y="2894"/>
                    <a:pt x="6484" y="2827"/>
                    <a:pt x="6623" y="2827"/>
                  </a:cubicBezTo>
                  <a:close/>
                  <a:moveTo>
                    <a:pt x="5741" y="3014"/>
                  </a:moveTo>
                  <a:cubicBezTo>
                    <a:pt x="5832" y="3014"/>
                    <a:pt x="5860" y="3042"/>
                    <a:pt x="5916" y="3098"/>
                  </a:cubicBezTo>
                  <a:cubicBezTo>
                    <a:pt x="5944" y="3126"/>
                    <a:pt x="5944" y="3126"/>
                    <a:pt x="5979" y="3154"/>
                  </a:cubicBezTo>
                  <a:cubicBezTo>
                    <a:pt x="5944" y="3217"/>
                    <a:pt x="5979" y="3301"/>
                    <a:pt x="6007" y="3392"/>
                  </a:cubicBezTo>
                  <a:cubicBezTo>
                    <a:pt x="5994" y="3389"/>
                    <a:pt x="5981" y="3388"/>
                    <a:pt x="5968" y="3388"/>
                  </a:cubicBezTo>
                  <a:cubicBezTo>
                    <a:pt x="5830" y="3388"/>
                    <a:pt x="5680" y="3514"/>
                    <a:pt x="5629" y="3622"/>
                  </a:cubicBezTo>
                  <a:cubicBezTo>
                    <a:pt x="5566" y="3567"/>
                    <a:pt x="5510" y="3504"/>
                    <a:pt x="5419" y="3504"/>
                  </a:cubicBezTo>
                  <a:cubicBezTo>
                    <a:pt x="5482" y="3392"/>
                    <a:pt x="5454" y="3273"/>
                    <a:pt x="5363" y="3189"/>
                  </a:cubicBezTo>
                  <a:cubicBezTo>
                    <a:pt x="5419" y="3154"/>
                    <a:pt x="5454" y="3154"/>
                    <a:pt x="5482" y="3126"/>
                  </a:cubicBezTo>
                  <a:cubicBezTo>
                    <a:pt x="5510" y="3098"/>
                    <a:pt x="5510" y="3098"/>
                    <a:pt x="5538" y="3070"/>
                  </a:cubicBezTo>
                  <a:cubicBezTo>
                    <a:pt x="5594" y="3042"/>
                    <a:pt x="5685" y="3014"/>
                    <a:pt x="5741" y="3014"/>
                  </a:cubicBezTo>
                  <a:close/>
                  <a:moveTo>
                    <a:pt x="5184" y="3209"/>
                  </a:moveTo>
                  <a:cubicBezTo>
                    <a:pt x="5263" y="3209"/>
                    <a:pt x="5332" y="3242"/>
                    <a:pt x="5363" y="3329"/>
                  </a:cubicBezTo>
                  <a:cubicBezTo>
                    <a:pt x="5391" y="3504"/>
                    <a:pt x="5161" y="3650"/>
                    <a:pt x="5014" y="3650"/>
                  </a:cubicBezTo>
                  <a:cubicBezTo>
                    <a:pt x="4867" y="3622"/>
                    <a:pt x="4755" y="3539"/>
                    <a:pt x="4839" y="3392"/>
                  </a:cubicBezTo>
                  <a:cubicBezTo>
                    <a:pt x="4896" y="3300"/>
                    <a:pt x="5053" y="3209"/>
                    <a:pt x="5184" y="3209"/>
                  </a:cubicBezTo>
                  <a:close/>
                  <a:moveTo>
                    <a:pt x="7245" y="2827"/>
                  </a:moveTo>
                  <a:cubicBezTo>
                    <a:pt x="7436" y="2827"/>
                    <a:pt x="7617" y="2983"/>
                    <a:pt x="7692" y="3217"/>
                  </a:cubicBezTo>
                  <a:cubicBezTo>
                    <a:pt x="7727" y="3301"/>
                    <a:pt x="7692" y="3392"/>
                    <a:pt x="7664" y="3448"/>
                  </a:cubicBezTo>
                  <a:cubicBezTo>
                    <a:pt x="7608" y="3539"/>
                    <a:pt x="7580" y="3622"/>
                    <a:pt x="7461" y="3650"/>
                  </a:cubicBezTo>
                  <a:cubicBezTo>
                    <a:pt x="7405" y="3678"/>
                    <a:pt x="7342" y="3713"/>
                    <a:pt x="7314" y="3741"/>
                  </a:cubicBezTo>
                  <a:cubicBezTo>
                    <a:pt x="7314" y="3650"/>
                    <a:pt x="7258" y="3595"/>
                    <a:pt x="7202" y="3539"/>
                  </a:cubicBezTo>
                  <a:cubicBezTo>
                    <a:pt x="7167" y="3504"/>
                    <a:pt x="7140" y="3476"/>
                    <a:pt x="7112" y="3448"/>
                  </a:cubicBezTo>
                  <a:cubicBezTo>
                    <a:pt x="7056" y="3420"/>
                    <a:pt x="7028" y="3364"/>
                    <a:pt x="6965" y="3329"/>
                  </a:cubicBezTo>
                  <a:cubicBezTo>
                    <a:pt x="6881" y="3245"/>
                    <a:pt x="6853" y="3098"/>
                    <a:pt x="6965" y="2951"/>
                  </a:cubicBezTo>
                  <a:cubicBezTo>
                    <a:pt x="7053" y="2866"/>
                    <a:pt x="7150" y="2827"/>
                    <a:pt x="7245" y="2827"/>
                  </a:cubicBezTo>
                  <a:close/>
                  <a:moveTo>
                    <a:pt x="9908" y="3217"/>
                  </a:moveTo>
                  <a:cubicBezTo>
                    <a:pt x="9999" y="3217"/>
                    <a:pt x="10027" y="3364"/>
                    <a:pt x="10055" y="3420"/>
                  </a:cubicBezTo>
                  <a:cubicBezTo>
                    <a:pt x="10083" y="3504"/>
                    <a:pt x="10083" y="3622"/>
                    <a:pt x="10027" y="3713"/>
                  </a:cubicBezTo>
                  <a:cubicBezTo>
                    <a:pt x="9979" y="3773"/>
                    <a:pt x="9914" y="3801"/>
                    <a:pt x="9847" y="3801"/>
                  </a:cubicBezTo>
                  <a:cubicBezTo>
                    <a:pt x="9789" y="3801"/>
                    <a:pt x="9730" y="3780"/>
                    <a:pt x="9678" y="3741"/>
                  </a:cubicBezTo>
                  <a:cubicBezTo>
                    <a:pt x="9615" y="3713"/>
                    <a:pt x="9559" y="3678"/>
                    <a:pt x="9531" y="3622"/>
                  </a:cubicBezTo>
                  <a:cubicBezTo>
                    <a:pt x="9531" y="3595"/>
                    <a:pt x="9531" y="3567"/>
                    <a:pt x="9503" y="3504"/>
                  </a:cubicBezTo>
                  <a:cubicBezTo>
                    <a:pt x="9678" y="3476"/>
                    <a:pt x="9853" y="3364"/>
                    <a:pt x="9908" y="3217"/>
                  </a:cubicBezTo>
                  <a:close/>
                  <a:moveTo>
                    <a:pt x="3818" y="3392"/>
                  </a:moveTo>
                  <a:cubicBezTo>
                    <a:pt x="3846" y="3448"/>
                    <a:pt x="3881" y="3476"/>
                    <a:pt x="3937" y="3476"/>
                  </a:cubicBezTo>
                  <a:cubicBezTo>
                    <a:pt x="3965" y="3504"/>
                    <a:pt x="3965" y="3504"/>
                    <a:pt x="3993" y="3504"/>
                  </a:cubicBezTo>
                  <a:cubicBezTo>
                    <a:pt x="4021" y="3539"/>
                    <a:pt x="4021" y="3567"/>
                    <a:pt x="4021" y="3595"/>
                  </a:cubicBezTo>
                  <a:cubicBezTo>
                    <a:pt x="4021" y="3713"/>
                    <a:pt x="3965" y="3769"/>
                    <a:pt x="3881" y="3797"/>
                  </a:cubicBezTo>
                  <a:cubicBezTo>
                    <a:pt x="3846" y="3805"/>
                    <a:pt x="3814" y="3809"/>
                    <a:pt x="3783" y="3809"/>
                  </a:cubicBezTo>
                  <a:cubicBezTo>
                    <a:pt x="3710" y="3809"/>
                    <a:pt x="3647" y="3789"/>
                    <a:pt x="3587" y="3769"/>
                  </a:cubicBezTo>
                  <a:cubicBezTo>
                    <a:pt x="3671" y="3650"/>
                    <a:pt x="3762" y="3539"/>
                    <a:pt x="3818" y="3392"/>
                  </a:cubicBezTo>
                  <a:close/>
                  <a:moveTo>
                    <a:pt x="6026" y="3444"/>
                  </a:moveTo>
                  <a:cubicBezTo>
                    <a:pt x="6038" y="3444"/>
                    <a:pt x="6050" y="3445"/>
                    <a:pt x="6063" y="3448"/>
                  </a:cubicBezTo>
                  <a:cubicBezTo>
                    <a:pt x="6154" y="3539"/>
                    <a:pt x="6265" y="3595"/>
                    <a:pt x="6356" y="3595"/>
                  </a:cubicBezTo>
                  <a:lnTo>
                    <a:pt x="6356" y="3825"/>
                  </a:lnTo>
                  <a:cubicBezTo>
                    <a:pt x="6341" y="3822"/>
                    <a:pt x="6324" y="3820"/>
                    <a:pt x="6307" y="3820"/>
                  </a:cubicBezTo>
                  <a:cubicBezTo>
                    <a:pt x="6194" y="3820"/>
                    <a:pt x="6055" y="3892"/>
                    <a:pt x="6007" y="3916"/>
                  </a:cubicBezTo>
                  <a:cubicBezTo>
                    <a:pt x="5916" y="3944"/>
                    <a:pt x="5860" y="4000"/>
                    <a:pt x="5804" y="4091"/>
                  </a:cubicBezTo>
                  <a:cubicBezTo>
                    <a:pt x="5769" y="4091"/>
                    <a:pt x="5713" y="4000"/>
                    <a:pt x="5713" y="4000"/>
                  </a:cubicBezTo>
                  <a:cubicBezTo>
                    <a:pt x="5657" y="3916"/>
                    <a:pt x="5657" y="3769"/>
                    <a:pt x="5685" y="3678"/>
                  </a:cubicBezTo>
                  <a:cubicBezTo>
                    <a:pt x="5762" y="3576"/>
                    <a:pt x="5892" y="3444"/>
                    <a:pt x="6026" y="3444"/>
                  </a:cubicBezTo>
                  <a:close/>
                  <a:moveTo>
                    <a:pt x="5451" y="3619"/>
                  </a:moveTo>
                  <a:cubicBezTo>
                    <a:pt x="5462" y="3619"/>
                    <a:pt x="5472" y="3620"/>
                    <a:pt x="5482" y="3622"/>
                  </a:cubicBezTo>
                  <a:cubicBezTo>
                    <a:pt x="5510" y="3622"/>
                    <a:pt x="5538" y="3650"/>
                    <a:pt x="5594" y="3678"/>
                  </a:cubicBezTo>
                  <a:cubicBezTo>
                    <a:pt x="5538" y="3769"/>
                    <a:pt x="5566" y="3888"/>
                    <a:pt x="5594" y="3972"/>
                  </a:cubicBezTo>
                  <a:lnTo>
                    <a:pt x="5594" y="4000"/>
                  </a:lnTo>
                  <a:cubicBezTo>
                    <a:pt x="5482" y="4091"/>
                    <a:pt x="5419" y="4147"/>
                    <a:pt x="5280" y="4147"/>
                  </a:cubicBezTo>
                  <a:cubicBezTo>
                    <a:pt x="5189" y="4147"/>
                    <a:pt x="5105" y="4119"/>
                    <a:pt x="5042" y="4028"/>
                  </a:cubicBezTo>
                  <a:cubicBezTo>
                    <a:pt x="5014" y="3944"/>
                    <a:pt x="5070" y="3888"/>
                    <a:pt x="5133" y="3825"/>
                  </a:cubicBezTo>
                  <a:cubicBezTo>
                    <a:pt x="5184" y="3748"/>
                    <a:pt x="5335" y="3619"/>
                    <a:pt x="5451" y="3619"/>
                  </a:cubicBezTo>
                  <a:close/>
                  <a:moveTo>
                    <a:pt x="10139" y="3769"/>
                  </a:moveTo>
                  <a:cubicBezTo>
                    <a:pt x="10230" y="3888"/>
                    <a:pt x="10314" y="4063"/>
                    <a:pt x="10139" y="4147"/>
                  </a:cubicBezTo>
                  <a:cubicBezTo>
                    <a:pt x="10104" y="4170"/>
                    <a:pt x="10064" y="4184"/>
                    <a:pt x="10024" y="4184"/>
                  </a:cubicBezTo>
                  <a:cubicBezTo>
                    <a:pt x="9968" y="4184"/>
                    <a:pt x="9913" y="4157"/>
                    <a:pt x="9881" y="4091"/>
                  </a:cubicBezTo>
                  <a:cubicBezTo>
                    <a:pt x="9853" y="4028"/>
                    <a:pt x="9853" y="4000"/>
                    <a:pt x="9853" y="3944"/>
                  </a:cubicBezTo>
                  <a:cubicBezTo>
                    <a:pt x="9936" y="3944"/>
                    <a:pt x="10027" y="3916"/>
                    <a:pt x="10111" y="3825"/>
                  </a:cubicBezTo>
                  <a:cubicBezTo>
                    <a:pt x="10139" y="3797"/>
                    <a:pt x="10139" y="3797"/>
                    <a:pt x="10139" y="3769"/>
                  </a:cubicBezTo>
                  <a:close/>
                  <a:moveTo>
                    <a:pt x="4720" y="3595"/>
                  </a:moveTo>
                  <a:cubicBezTo>
                    <a:pt x="4783" y="3678"/>
                    <a:pt x="4867" y="3741"/>
                    <a:pt x="4958" y="3741"/>
                  </a:cubicBezTo>
                  <a:lnTo>
                    <a:pt x="5042" y="3741"/>
                  </a:lnTo>
                  <a:cubicBezTo>
                    <a:pt x="4986" y="3797"/>
                    <a:pt x="4958" y="3853"/>
                    <a:pt x="4958" y="3916"/>
                  </a:cubicBezTo>
                  <a:cubicBezTo>
                    <a:pt x="4930" y="3972"/>
                    <a:pt x="4958" y="4028"/>
                    <a:pt x="4958" y="4063"/>
                  </a:cubicBezTo>
                  <a:cubicBezTo>
                    <a:pt x="4930" y="4119"/>
                    <a:pt x="4839" y="4175"/>
                    <a:pt x="4811" y="4203"/>
                  </a:cubicBezTo>
                  <a:cubicBezTo>
                    <a:pt x="4779" y="4220"/>
                    <a:pt x="4744" y="4228"/>
                    <a:pt x="4710" y="4228"/>
                  </a:cubicBezTo>
                  <a:cubicBezTo>
                    <a:pt x="4619" y="4228"/>
                    <a:pt x="4530" y="4172"/>
                    <a:pt x="4489" y="4091"/>
                  </a:cubicBezTo>
                  <a:cubicBezTo>
                    <a:pt x="4343" y="3888"/>
                    <a:pt x="4461" y="3678"/>
                    <a:pt x="4664" y="3595"/>
                  </a:cubicBezTo>
                  <a:close/>
                  <a:moveTo>
                    <a:pt x="8391" y="3392"/>
                  </a:moveTo>
                  <a:cubicBezTo>
                    <a:pt x="8391" y="3539"/>
                    <a:pt x="8454" y="3678"/>
                    <a:pt x="8335" y="3853"/>
                  </a:cubicBezTo>
                  <a:cubicBezTo>
                    <a:pt x="8251" y="4000"/>
                    <a:pt x="8132" y="4147"/>
                    <a:pt x="7986" y="4203"/>
                  </a:cubicBezTo>
                  <a:cubicBezTo>
                    <a:pt x="7913" y="4236"/>
                    <a:pt x="7842" y="4251"/>
                    <a:pt x="7775" y="4251"/>
                  </a:cubicBezTo>
                  <a:cubicBezTo>
                    <a:pt x="7601" y="4251"/>
                    <a:pt x="7448" y="4154"/>
                    <a:pt x="7342" y="4028"/>
                  </a:cubicBezTo>
                  <a:cubicBezTo>
                    <a:pt x="7342" y="4000"/>
                    <a:pt x="7342" y="4000"/>
                    <a:pt x="7377" y="3972"/>
                  </a:cubicBezTo>
                  <a:cubicBezTo>
                    <a:pt x="7433" y="3888"/>
                    <a:pt x="7517" y="3888"/>
                    <a:pt x="7608" y="3825"/>
                  </a:cubicBezTo>
                  <a:lnTo>
                    <a:pt x="7608" y="3853"/>
                  </a:lnTo>
                  <a:cubicBezTo>
                    <a:pt x="7608" y="3888"/>
                    <a:pt x="7636" y="3916"/>
                    <a:pt x="7664" y="3972"/>
                  </a:cubicBezTo>
                  <a:cubicBezTo>
                    <a:pt x="7673" y="4002"/>
                    <a:pt x="7699" y="4016"/>
                    <a:pt x="7727" y="4016"/>
                  </a:cubicBezTo>
                  <a:cubicBezTo>
                    <a:pt x="7783" y="4016"/>
                    <a:pt x="7848" y="3963"/>
                    <a:pt x="7811" y="3888"/>
                  </a:cubicBezTo>
                  <a:cubicBezTo>
                    <a:pt x="7783" y="3853"/>
                    <a:pt x="7783" y="3825"/>
                    <a:pt x="7783" y="3797"/>
                  </a:cubicBezTo>
                  <a:lnTo>
                    <a:pt x="7783" y="3769"/>
                  </a:lnTo>
                  <a:cubicBezTo>
                    <a:pt x="7783" y="3741"/>
                    <a:pt x="7783" y="3713"/>
                    <a:pt x="7755" y="3678"/>
                  </a:cubicBezTo>
                  <a:cubicBezTo>
                    <a:pt x="7783" y="3650"/>
                    <a:pt x="7811" y="3595"/>
                    <a:pt x="7839" y="3567"/>
                  </a:cubicBezTo>
                  <a:cubicBezTo>
                    <a:pt x="7986" y="3420"/>
                    <a:pt x="8132" y="3448"/>
                    <a:pt x="8307" y="3420"/>
                  </a:cubicBezTo>
                  <a:cubicBezTo>
                    <a:pt x="8335" y="3392"/>
                    <a:pt x="8363" y="3392"/>
                    <a:pt x="8391" y="3392"/>
                  </a:cubicBezTo>
                  <a:close/>
                  <a:moveTo>
                    <a:pt x="6770" y="3382"/>
                  </a:moveTo>
                  <a:cubicBezTo>
                    <a:pt x="6862" y="3382"/>
                    <a:pt x="6937" y="3418"/>
                    <a:pt x="7028" y="3504"/>
                  </a:cubicBezTo>
                  <a:cubicBezTo>
                    <a:pt x="7084" y="3567"/>
                    <a:pt x="7202" y="3650"/>
                    <a:pt x="7230" y="3769"/>
                  </a:cubicBezTo>
                  <a:cubicBezTo>
                    <a:pt x="7230" y="3888"/>
                    <a:pt x="7140" y="4091"/>
                    <a:pt x="7084" y="4175"/>
                  </a:cubicBezTo>
                  <a:cubicBezTo>
                    <a:pt x="7056" y="4238"/>
                    <a:pt x="6993" y="4294"/>
                    <a:pt x="6937" y="4322"/>
                  </a:cubicBezTo>
                  <a:cubicBezTo>
                    <a:pt x="6734" y="4147"/>
                    <a:pt x="6531" y="4091"/>
                    <a:pt x="6468" y="3769"/>
                  </a:cubicBezTo>
                  <a:cubicBezTo>
                    <a:pt x="6440" y="3713"/>
                    <a:pt x="6440" y="3650"/>
                    <a:pt x="6468" y="3567"/>
                  </a:cubicBezTo>
                  <a:cubicBezTo>
                    <a:pt x="6503" y="3448"/>
                    <a:pt x="6559" y="3392"/>
                    <a:pt x="6678" y="3392"/>
                  </a:cubicBezTo>
                  <a:cubicBezTo>
                    <a:pt x="6711" y="3385"/>
                    <a:pt x="6741" y="3382"/>
                    <a:pt x="6770" y="3382"/>
                  </a:cubicBezTo>
                  <a:close/>
                  <a:moveTo>
                    <a:pt x="10286" y="4238"/>
                  </a:moveTo>
                  <a:cubicBezTo>
                    <a:pt x="10349" y="4238"/>
                    <a:pt x="10377" y="4266"/>
                    <a:pt x="10405" y="4322"/>
                  </a:cubicBezTo>
                  <a:cubicBezTo>
                    <a:pt x="10405" y="4378"/>
                    <a:pt x="10433" y="4441"/>
                    <a:pt x="10377" y="4497"/>
                  </a:cubicBezTo>
                  <a:cubicBezTo>
                    <a:pt x="10353" y="4518"/>
                    <a:pt x="10326" y="4527"/>
                    <a:pt x="10298" y="4527"/>
                  </a:cubicBezTo>
                  <a:cubicBezTo>
                    <a:pt x="10254" y="4527"/>
                    <a:pt x="10209" y="4503"/>
                    <a:pt x="10174" y="4469"/>
                  </a:cubicBezTo>
                  <a:cubicBezTo>
                    <a:pt x="10111" y="4413"/>
                    <a:pt x="10083" y="4294"/>
                    <a:pt x="10174" y="4266"/>
                  </a:cubicBezTo>
                  <a:cubicBezTo>
                    <a:pt x="10230" y="4238"/>
                    <a:pt x="10258" y="4238"/>
                    <a:pt x="10286" y="4238"/>
                  </a:cubicBezTo>
                  <a:close/>
                  <a:moveTo>
                    <a:pt x="6323" y="3911"/>
                  </a:moveTo>
                  <a:cubicBezTo>
                    <a:pt x="6336" y="3911"/>
                    <a:pt x="6348" y="3912"/>
                    <a:pt x="6356" y="3916"/>
                  </a:cubicBezTo>
                  <a:cubicBezTo>
                    <a:pt x="6356" y="3916"/>
                    <a:pt x="6356" y="3944"/>
                    <a:pt x="6384" y="3944"/>
                  </a:cubicBezTo>
                  <a:cubicBezTo>
                    <a:pt x="6384" y="3972"/>
                    <a:pt x="6412" y="4028"/>
                    <a:pt x="6412" y="4091"/>
                  </a:cubicBezTo>
                  <a:cubicBezTo>
                    <a:pt x="6468" y="4175"/>
                    <a:pt x="6559" y="4266"/>
                    <a:pt x="6643" y="4322"/>
                  </a:cubicBezTo>
                  <a:cubicBezTo>
                    <a:pt x="6706" y="4378"/>
                    <a:pt x="6762" y="4378"/>
                    <a:pt x="6790" y="4413"/>
                  </a:cubicBezTo>
                  <a:cubicBezTo>
                    <a:pt x="6647" y="4492"/>
                    <a:pt x="6445" y="4574"/>
                    <a:pt x="6257" y="4574"/>
                  </a:cubicBezTo>
                  <a:cubicBezTo>
                    <a:pt x="6179" y="4574"/>
                    <a:pt x="6103" y="4560"/>
                    <a:pt x="6035" y="4525"/>
                  </a:cubicBezTo>
                  <a:cubicBezTo>
                    <a:pt x="5832" y="4441"/>
                    <a:pt x="5860" y="4119"/>
                    <a:pt x="6035" y="4000"/>
                  </a:cubicBezTo>
                  <a:cubicBezTo>
                    <a:pt x="6083" y="3976"/>
                    <a:pt x="6240" y="3911"/>
                    <a:pt x="6323" y="3911"/>
                  </a:cubicBezTo>
                  <a:close/>
                  <a:moveTo>
                    <a:pt x="5769" y="4469"/>
                  </a:moveTo>
                  <a:cubicBezTo>
                    <a:pt x="5804" y="4587"/>
                    <a:pt x="5860" y="4643"/>
                    <a:pt x="5916" y="4671"/>
                  </a:cubicBezTo>
                  <a:cubicBezTo>
                    <a:pt x="5769" y="4762"/>
                    <a:pt x="5685" y="5049"/>
                    <a:pt x="5685" y="5196"/>
                  </a:cubicBezTo>
                  <a:cubicBezTo>
                    <a:pt x="5454" y="5196"/>
                    <a:pt x="5308" y="4937"/>
                    <a:pt x="5419" y="4727"/>
                  </a:cubicBezTo>
                  <a:cubicBezTo>
                    <a:pt x="5454" y="4643"/>
                    <a:pt x="5510" y="4552"/>
                    <a:pt x="5594" y="4525"/>
                  </a:cubicBezTo>
                  <a:cubicBezTo>
                    <a:pt x="5629" y="4497"/>
                    <a:pt x="5713" y="4469"/>
                    <a:pt x="5769" y="4469"/>
                  </a:cubicBezTo>
                  <a:close/>
                  <a:moveTo>
                    <a:pt x="5253" y="4694"/>
                  </a:moveTo>
                  <a:cubicBezTo>
                    <a:pt x="5262" y="4694"/>
                    <a:pt x="5271" y="4696"/>
                    <a:pt x="5280" y="4699"/>
                  </a:cubicBezTo>
                  <a:cubicBezTo>
                    <a:pt x="5189" y="4874"/>
                    <a:pt x="5245" y="5077"/>
                    <a:pt x="5391" y="5224"/>
                  </a:cubicBezTo>
                  <a:cubicBezTo>
                    <a:pt x="5335" y="5315"/>
                    <a:pt x="5280" y="5371"/>
                    <a:pt x="5189" y="5399"/>
                  </a:cubicBezTo>
                  <a:cubicBezTo>
                    <a:pt x="5156" y="5410"/>
                    <a:pt x="5124" y="5416"/>
                    <a:pt x="5093" y="5416"/>
                  </a:cubicBezTo>
                  <a:cubicBezTo>
                    <a:pt x="4962" y="5416"/>
                    <a:pt x="4856" y="5315"/>
                    <a:pt x="4811" y="5196"/>
                  </a:cubicBezTo>
                  <a:cubicBezTo>
                    <a:pt x="4783" y="5049"/>
                    <a:pt x="4930" y="4874"/>
                    <a:pt x="5042" y="4790"/>
                  </a:cubicBezTo>
                  <a:cubicBezTo>
                    <a:pt x="5097" y="4766"/>
                    <a:pt x="5188" y="4694"/>
                    <a:pt x="5253" y="4694"/>
                  </a:cubicBezTo>
                  <a:close/>
                  <a:moveTo>
                    <a:pt x="6503" y="4699"/>
                  </a:moveTo>
                  <a:cubicBezTo>
                    <a:pt x="6615" y="4874"/>
                    <a:pt x="6706" y="5049"/>
                    <a:pt x="6587" y="5252"/>
                  </a:cubicBezTo>
                  <a:cubicBezTo>
                    <a:pt x="6503" y="5399"/>
                    <a:pt x="6356" y="5489"/>
                    <a:pt x="6182" y="5517"/>
                  </a:cubicBezTo>
                  <a:cubicBezTo>
                    <a:pt x="6172" y="5518"/>
                    <a:pt x="6163" y="5518"/>
                    <a:pt x="6154" y="5518"/>
                  </a:cubicBezTo>
                  <a:cubicBezTo>
                    <a:pt x="5769" y="5518"/>
                    <a:pt x="5775" y="4932"/>
                    <a:pt x="6035" y="4699"/>
                  </a:cubicBezTo>
                  <a:lnTo>
                    <a:pt x="6035" y="4699"/>
                  </a:lnTo>
                  <a:cubicBezTo>
                    <a:pt x="6119" y="4727"/>
                    <a:pt x="6210" y="4727"/>
                    <a:pt x="6328" y="4727"/>
                  </a:cubicBezTo>
                  <a:cubicBezTo>
                    <a:pt x="6384" y="4727"/>
                    <a:pt x="6440" y="4727"/>
                    <a:pt x="6503" y="4699"/>
                  </a:cubicBezTo>
                  <a:close/>
                  <a:moveTo>
                    <a:pt x="4692" y="5021"/>
                  </a:moveTo>
                  <a:cubicBezTo>
                    <a:pt x="4664" y="5140"/>
                    <a:pt x="4664" y="5224"/>
                    <a:pt x="4692" y="5315"/>
                  </a:cubicBezTo>
                  <a:cubicBezTo>
                    <a:pt x="4755" y="5371"/>
                    <a:pt x="4783" y="5427"/>
                    <a:pt x="4839" y="5461"/>
                  </a:cubicBezTo>
                  <a:cubicBezTo>
                    <a:pt x="4783" y="5517"/>
                    <a:pt x="4720" y="5573"/>
                    <a:pt x="4636" y="5601"/>
                  </a:cubicBezTo>
                  <a:cubicBezTo>
                    <a:pt x="4517" y="5601"/>
                    <a:pt x="4343" y="5573"/>
                    <a:pt x="4371" y="5399"/>
                  </a:cubicBezTo>
                  <a:cubicBezTo>
                    <a:pt x="4371" y="5196"/>
                    <a:pt x="4545" y="5112"/>
                    <a:pt x="4692" y="5021"/>
                  </a:cubicBezTo>
                  <a:close/>
                  <a:moveTo>
                    <a:pt x="4231" y="5343"/>
                  </a:moveTo>
                  <a:lnTo>
                    <a:pt x="4231" y="5517"/>
                  </a:lnTo>
                  <a:cubicBezTo>
                    <a:pt x="4259" y="5601"/>
                    <a:pt x="4315" y="5636"/>
                    <a:pt x="4371" y="5664"/>
                  </a:cubicBezTo>
                  <a:cubicBezTo>
                    <a:pt x="4371" y="5720"/>
                    <a:pt x="4371" y="5720"/>
                    <a:pt x="4343" y="5776"/>
                  </a:cubicBezTo>
                  <a:cubicBezTo>
                    <a:pt x="4315" y="5811"/>
                    <a:pt x="4287" y="5811"/>
                    <a:pt x="4231" y="5839"/>
                  </a:cubicBezTo>
                  <a:cubicBezTo>
                    <a:pt x="4210" y="5846"/>
                    <a:pt x="4184" y="5849"/>
                    <a:pt x="4156" y="5849"/>
                  </a:cubicBezTo>
                  <a:cubicBezTo>
                    <a:pt x="4066" y="5849"/>
                    <a:pt x="3958" y="5811"/>
                    <a:pt x="3937" y="5720"/>
                  </a:cubicBezTo>
                  <a:cubicBezTo>
                    <a:pt x="3909" y="5636"/>
                    <a:pt x="3993" y="5517"/>
                    <a:pt x="4056" y="5461"/>
                  </a:cubicBezTo>
                  <a:cubicBezTo>
                    <a:pt x="4112" y="5399"/>
                    <a:pt x="4168" y="5371"/>
                    <a:pt x="4231" y="5343"/>
                  </a:cubicBezTo>
                  <a:close/>
                  <a:moveTo>
                    <a:pt x="6726" y="5389"/>
                  </a:moveTo>
                  <a:cubicBezTo>
                    <a:pt x="6844" y="5389"/>
                    <a:pt x="6937" y="5559"/>
                    <a:pt x="6937" y="5664"/>
                  </a:cubicBezTo>
                  <a:cubicBezTo>
                    <a:pt x="6937" y="5811"/>
                    <a:pt x="6853" y="5986"/>
                    <a:pt x="6706" y="6042"/>
                  </a:cubicBezTo>
                  <a:cubicBezTo>
                    <a:pt x="6657" y="6075"/>
                    <a:pt x="6612" y="6090"/>
                    <a:pt x="6572" y="6090"/>
                  </a:cubicBezTo>
                  <a:cubicBezTo>
                    <a:pt x="6470" y="6090"/>
                    <a:pt x="6397" y="5993"/>
                    <a:pt x="6356" y="5867"/>
                  </a:cubicBezTo>
                  <a:cubicBezTo>
                    <a:pt x="6328" y="5776"/>
                    <a:pt x="6328" y="5720"/>
                    <a:pt x="6356" y="5636"/>
                  </a:cubicBezTo>
                  <a:cubicBezTo>
                    <a:pt x="6356" y="5636"/>
                    <a:pt x="6468" y="5545"/>
                    <a:pt x="6503" y="5517"/>
                  </a:cubicBezTo>
                  <a:cubicBezTo>
                    <a:pt x="6559" y="5489"/>
                    <a:pt x="6615" y="5427"/>
                    <a:pt x="6678" y="5399"/>
                  </a:cubicBezTo>
                  <a:cubicBezTo>
                    <a:pt x="6694" y="5392"/>
                    <a:pt x="6711" y="5389"/>
                    <a:pt x="6726" y="5389"/>
                  </a:cubicBezTo>
                  <a:close/>
                  <a:moveTo>
                    <a:pt x="3790" y="5692"/>
                  </a:moveTo>
                  <a:cubicBezTo>
                    <a:pt x="3790" y="5748"/>
                    <a:pt x="3790" y="5776"/>
                    <a:pt x="3818" y="5811"/>
                  </a:cubicBezTo>
                  <a:cubicBezTo>
                    <a:pt x="3881" y="5895"/>
                    <a:pt x="3965" y="5951"/>
                    <a:pt x="4056" y="5986"/>
                  </a:cubicBezTo>
                  <a:cubicBezTo>
                    <a:pt x="4021" y="6014"/>
                    <a:pt x="3993" y="6014"/>
                    <a:pt x="3965" y="6070"/>
                  </a:cubicBezTo>
                  <a:cubicBezTo>
                    <a:pt x="3965" y="6070"/>
                    <a:pt x="3937" y="6098"/>
                    <a:pt x="3909" y="6126"/>
                  </a:cubicBezTo>
                  <a:cubicBezTo>
                    <a:pt x="3870" y="6141"/>
                    <a:pt x="3843" y="6149"/>
                    <a:pt x="3820" y="6149"/>
                  </a:cubicBezTo>
                  <a:cubicBezTo>
                    <a:pt x="3789" y="6149"/>
                    <a:pt x="3766" y="6134"/>
                    <a:pt x="3734" y="6098"/>
                  </a:cubicBezTo>
                  <a:cubicBezTo>
                    <a:pt x="3643" y="6042"/>
                    <a:pt x="3671" y="5951"/>
                    <a:pt x="3706" y="5867"/>
                  </a:cubicBezTo>
                  <a:cubicBezTo>
                    <a:pt x="3706" y="5811"/>
                    <a:pt x="3762" y="5748"/>
                    <a:pt x="3790" y="5692"/>
                  </a:cubicBezTo>
                  <a:close/>
                  <a:moveTo>
                    <a:pt x="3587" y="6070"/>
                  </a:moveTo>
                  <a:cubicBezTo>
                    <a:pt x="3587" y="6098"/>
                    <a:pt x="3615" y="6161"/>
                    <a:pt x="3671" y="6189"/>
                  </a:cubicBezTo>
                  <a:cubicBezTo>
                    <a:pt x="3706" y="6217"/>
                    <a:pt x="3734" y="6245"/>
                    <a:pt x="3762" y="6273"/>
                  </a:cubicBezTo>
                  <a:cubicBezTo>
                    <a:pt x="3734" y="6336"/>
                    <a:pt x="3734" y="6363"/>
                    <a:pt x="3706" y="6419"/>
                  </a:cubicBezTo>
                  <a:cubicBezTo>
                    <a:pt x="3670" y="6452"/>
                    <a:pt x="3604" y="6487"/>
                    <a:pt x="3551" y="6487"/>
                  </a:cubicBezTo>
                  <a:cubicBezTo>
                    <a:pt x="3513" y="6487"/>
                    <a:pt x="3480" y="6469"/>
                    <a:pt x="3469" y="6419"/>
                  </a:cubicBezTo>
                  <a:cubicBezTo>
                    <a:pt x="3413" y="6301"/>
                    <a:pt x="3469" y="6161"/>
                    <a:pt x="3587" y="6070"/>
                  </a:cubicBezTo>
                  <a:close/>
                  <a:moveTo>
                    <a:pt x="6937" y="6014"/>
                  </a:moveTo>
                  <a:cubicBezTo>
                    <a:pt x="7230" y="6161"/>
                    <a:pt x="7112" y="6594"/>
                    <a:pt x="6853" y="6650"/>
                  </a:cubicBezTo>
                  <a:cubicBezTo>
                    <a:pt x="6823" y="6657"/>
                    <a:pt x="6796" y="6660"/>
                    <a:pt x="6770" y="6660"/>
                  </a:cubicBezTo>
                  <a:cubicBezTo>
                    <a:pt x="6563" y="6660"/>
                    <a:pt x="6478" y="6450"/>
                    <a:pt x="6559" y="6245"/>
                  </a:cubicBezTo>
                  <a:lnTo>
                    <a:pt x="6559" y="6245"/>
                  </a:lnTo>
                  <a:cubicBezTo>
                    <a:pt x="6575" y="6248"/>
                    <a:pt x="6590" y="6250"/>
                    <a:pt x="6606" y="6250"/>
                  </a:cubicBezTo>
                  <a:cubicBezTo>
                    <a:pt x="6707" y="6250"/>
                    <a:pt x="6805" y="6173"/>
                    <a:pt x="6909" y="6070"/>
                  </a:cubicBezTo>
                  <a:cubicBezTo>
                    <a:pt x="6909" y="6070"/>
                    <a:pt x="6937" y="6042"/>
                    <a:pt x="6937" y="6014"/>
                  </a:cubicBezTo>
                  <a:close/>
                  <a:moveTo>
                    <a:pt x="8741" y="6825"/>
                  </a:moveTo>
                  <a:lnTo>
                    <a:pt x="8741" y="6860"/>
                  </a:lnTo>
                  <a:cubicBezTo>
                    <a:pt x="8776" y="6916"/>
                    <a:pt x="8776" y="7035"/>
                    <a:pt x="8713" y="7091"/>
                  </a:cubicBezTo>
                  <a:cubicBezTo>
                    <a:pt x="8713" y="7119"/>
                    <a:pt x="8713" y="7119"/>
                    <a:pt x="8685" y="7119"/>
                  </a:cubicBezTo>
                  <a:lnTo>
                    <a:pt x="8657" y="7119"/>
                  </a:lnTo>
                  <a:cubicBezTo>
                    <a:pt x="8566" y="7119"/>
                    <a:pt x="8454" y="7119"/>
                    <a:pt x="8363" y="7147"/>
                  </a:cubicBezTo>
                  <a:cubicBezTo>
                    <a:pt x="8426" y="7063"/>
                    <a:pt x="8426" y="7000"/>
                    <a:pt x="8426" y="6944"/>
                  </a:cubicBezTo>
                  <a:lnTo>
                    <a:pt x="8426" y="6916"/>
                  </a:lnTo>
                  <a:cubicBezTo>
                    <a:pt x="8510" y="6888"/>
                    <a:pt x="8629" y="6860"/>
                    <a:pt x="8741" y="6825"/>
                  </a:cubicBezTo>
                  <a:close/>
                  <a:moveTo>
                    <a:pt x="6993" y="6741"/>
                  </a:moveTo>
                  <a:cubicBezTo>
                    <a:pt x="6993" y="6797"/>
                    <a:pt x="7028" y="6860"/>
                    <a:pt x="7028" y="6916"/>
                  </a:cubicBezTo>
                  <a:cubicBezTo>
                    <a:pt x="7056" y="7063"/>
                    <a:pt x="6909" y="7175"/>
                    <a:pt x="6790" y="7175"/>
                  </a:cubicBezTo>
                  <a:cubicBezTo>
                    <a:pt x="6769" y="7181"/>
                    <a:pt x="6748" y="7184"/>
                    <a:pt x="6727" y="7184"/>
                  </a:cubicBezTo>
                  <a:cubicBezTo>
                    <a:pt x="6638" y="7184"/>
                    <a:pt x="6559" y="7126"/>
                    <a:pt x="6559" y="7035"/>
                  </a:cubicBezTo>
                  <a:cubicBezTo>
                    <a:pt x="6531" y="6944"/>
                    <a:pt x="6559" y="6860"/>
                    <a:pt x="6615" y="6769"/>
                  </a:cubicBezTo>
                  <a:cubicBezTo>
                    <a:pt x="6654" y="6793"/>
                    <a:pt x="6696" y="6801"/>
                    <a:pt x="6741" y="6801"/>
                  </a:cubicBezTo>
                  <a:cubicBezTo>
                    <a:pt x="6802" y="6801"/>
                    <a:pt x="6868" y="6785"/>
                    <a:pt x="6937" y="6769"/>
                  </a:cubicBezTo>
                  <a:cubicBezTo>
                    <a:pt x="6965" y="6769"/>
                    <a:pt x="6965" y="6769"/>
                    <a:pt x="6993" y="6741"/>
                  </a:cubicBezTo>
                  <a:close/>
                  <a:moveTo>
                    <a:pt x="7258" y="8084"/>
                  </a:moveTo>
                  <a:lnTo>
                    <a:pt x="7258" y="8258"/>
                  </a:lnTo>
                  <a:cubicBezTo>
                    <a:pt x="7258" y="8286"/>
                    <a:pt x="7314" y="8461"/>
                    <a:pt x="7286" y="8489"/>
                  </a:cubicBezTo>
                  <a:cubicBezTo>
                    <a:pt x="7276" y="8500"/>
                    <a:pt x="7260" y="8505"/>
                    <a:pt x="7242" y="8505"/>
                  </a:cubicBezTo>
                  <a:cubicBezTo>
                    <a:pt x="7165" y="8505"/>
                    <a:pt x="7033" y="8426"/>
                    <a:pt x="6937" y="8398"/>
                  </a:cubicBezTo>
                  <a:cubicBezTo>
                    <a:pt x="7028" y="8286"/>
                    <a:pt x="7140" y="8168"/>
                    <a:pt x="7258" y="8084"/>
                  </a:cubicBezTo>
                  <a:close/>
                  <a:moveTo>
                    <a:pt x="10461" y="6713"/>
                  </a:moveTo>
                  <a:lnTo>
                    <a:pt x="10461" y="6713"/>
                  </a:lnTo>
                  <a:cubicBezTo>
                    <a:pt x="10377" y="6825"/>
                    <a:pt x="10314" y="6944"/>
                    <a:pt x="10230" y="7091"/>
                  </a:cubicBezTo>
                  <a:cubicBezTo>
                    <a:pt x="10139" y="7266"/>
                    <a:pt x="10027" y="7412"/>
                    <a:pt x="9936" y="7615"/>
                  </a:cubicBezTo>
                  <a:cubicBezTo>
                    <a:pt x="9881" y="7762"/>
                    <a:pt x="9762" y="7965"/>
                    <a:pt x="9650" y="8084"/>
                  </a:cubicBezTo>
                  <a:cubicBezTo>
                    <a:pt x="9587" y="8168"/>
                    <a:pt x="9475" y="8195"/>
                    <a:pt x="9384" y="8258"/>
                  </a:cubicBezTo>
                  <a:cubicBezTo>
                    <a:pt x="9300" y="8314"/>
                    <a:pt x="9209" y="8398"/>
                    <a:pt x="9125" y="8461"/>
                  </a:cubicBezTo>
                  <a:cubicBezTo>
                    <a:pt x="8888" y="8608"/>
                    <a:pt x="8629" y="8692"/>
                    <a:pt x="8391" y="8811"/>
                  </a:cubicBezTo>
                  <a:cubicBezTo>
                    <a:pt x="8482" y="8636"/>
                    <a:pt x="8426" y="8342"/>
                    <a:pt x="8363" y="8168"/>
                  </a:cubicBezTo>
                  <a:cubicBezTo>
                    <a:pt x="8307" y="7874"/>
                    <a:pt x="8076" y="7734"/>
                    <a:pt x="7811" y="7643"/>
                  </a:cubicBezTo>
                  <a:cubicBezTo>
                    <a:pt x="8076" y="7468"/>
                    <a:pt x="8363" y="7349"/>
                    <a:pt x="8713" y="7321"/>
                  </a:cubicBezTo>
                  <a:cubicBezTo>
                    <a:pt x="8888" y="7321"/>
                    <a:pt x="9062" y="7321"/>
                    <a:pt x="9209" y="7266"/>
                  </a:cubicBezTo>
                  <a:cubicBezTo>
                    <a:pt x="9265" y="7266"/>
                    <a:pt x="9328" y="7238"/>
                    <a:pt x="9384" y="7175"/>
                  </a:cubicBezTo>
                  <a:cubicBezTo>
                    <a:pt x="9412" y="7175"/>
                    <a:pt x="9440" y="7175"/>
                    <a:pt x="9503" y="7147"/>
                  </a:cubicBezTo>
                  <a:cubicBezTo>
                    <a:pt x="9559" y="7119"/>
                    <a:pt x="9650" y="7091"/>
                    <a:pt x="9706" y="7035"/>
                  </a:cubicBezTo>
                  <a:cubicBezTo>
                    <a:pt x="9853" y="6944"/>
                    <a:pt x="9936" y="6888"/>
                    <a:pt x="10111" y="6860"/>
                  </a:cubicBezTo>
                  <a:cubicBezTo>
                    <a:pt x="10230" y="6797"/>
                    <a:pt x="10349" y="6769"/>
                    <a:pt x="10461" y="6713"/>
                  </a:cubicBezTo>
                  <a:close/>
                  <a:moveTo>
                    <a:pt x="6790" y="8517"/>
                  </a:moveTo>
                  <a:cubicBezTo>
                    <a:pt x="6818" y="8608"/>
                    <a:pt x="6853" y="8692"/>
                    <a:pt x="6853" y="8811"/>
                  </a:cubicBezTo>
                  <a:cubicBezTo>
                    <a:pt x="6881" y="8839"/>
                    <a:pt x="6881" y="8895"/>
                    <a:pt x="6881" y="8958"/>
                  </a:cubicBezTo>
                  <a:cubicBezTo>
                    <a:pt x="6881" y="8986"/>
                    <a:pt x="6888" y="8993"/>
                    <a:pt x="6888" y="8993"/>
                  </a:cubicBezTo>
                  <a:cubicBezTo>
                    <a:pt x="6888" y="8993"/>
                    <a:pt x="6881" y="8986"/>
                    <a:pt x="6853" y="8986"/>
                  </a:cubicBezTo>
                  <a:cubicBezTo>
                    <a:pt x="6790" y="8986"/>
                    <a:pt x="6678" y="8895"/>
                    <a:pt x="6615" y="8867"/>
                  </a:cubicBezTo>
                  <a:cubicBezTo>
                    <a:pt x="6559" y="8867"/>
                    <a:pt x="6503" y="8839"/>
                    <a:pt x="6468" y="8839"/>
                  </a:cubicBezTo>
                  <a:cubicBezTo>
                    <a:pt x="6587" y="8720"/>
                    <a:pt x="6706" y="8636"/>
                    <a:pt x="6790" y="8517"/>
                  </a:cubicBezTo>
                  <a:close/>
                  <a:moveTo>
                    <a:pt x="3441" y="8545"/>
                  </a:moveTo>
                  <a:cubicBezTo>
                    <a:pt x="3469" y="8573"/>
                    <a:pt x="3531" y="8573"/>
                    <a:pt x="3559" y="8608"/>
                  </a:cubicBezTo>
                  <a:cubicBezTo>
                    <a:pt x="3643" y="8664"/>
                    <a:pt x="3734" y="8720"/>
                    <a:pt x="3881" y="8748"/>
                  </a:cubicBezTo>
                  <a:lnTo>
                    <a:pt x="4084" y="8748"/>
                  </a:lnTo>
                  <a:cubicBezTo>
                    <a:pt x="4084" y="8748"/>
                    <a:pt x="4056" y="8783"/>
                    <a:pt x="4056" y="8811"/>
                  </a:cubicBezTo>
                  <a:cubicBezTo>
                    <a:pt x="4021" y="8895"/>
                    <a:pt x="3909" y="8958"/>
                    <a:pt x="3881" y="9042"/>
                  </a:cubicBezTo>
                  <a:cubicBezTo>
                    <a:pt x="3762" y="9014"/>
                    <a:pt x="3671" y="8986"/>
                    <a:pt x="3531" y="8986"/>
                  </a:cubicBezTo>
                  <a:cubicBezTo>
                    <a:pt x="3441" y="8986"/>
                    <a:pt x="3357" y="8986"/>
                    <a:pt x="3266" y="8958"/>
                  </a:cubicBezTo>
                  <a:lnTo>
                    <a:pt x="3266" y="8895"/>
                  </a:lnTo>
                  <a:cubicBezTo>
                    <a:pt x="3322" y="8783"/>
                    <a:pt x="3413" y="8692"/>
                    <a:pt x="3441" y="8545"/>
                  </a:cubicBezTo>
                  <a:close/>
                  <a:moveTo>
                    <a:pt x="7580" y="8748"/>
                  </a:moveTo>
                  <a:cubicBezTo>
                    <a:pt x="7636" y="8783"/>
                    <a:pt x="7755" y="8923"/>
                    <a:pt x="7783" y="8958"/>
                  </a:cubicBezTo>
                  <a:cubicBezTo>
                    <a:pt x="7811" y="8986"/>
                    <a:pt x="7867" y="9042"/>
                    <a:pt x="7930" y="9070"/>
                  </a:cubicBezTo>
                  <a:cubicBezTo>
                    <a:pt x="7867" y="9132"/>
                    <a:pt x="7783" y="9216"/>
                    <a:pt x="7727" y="9307"/>
                  </a:cubicBezTo>
                  <a:lnTo>
                    <a:pt x="7692" y="9307"/>
                  </a:lnTo>
                  <a:cubicBezTo>
                    <a:pt x="7664" y="9132"/>
                    <a:pt x="7636" y="8783"/>
                    <a:pt x="7580" y="8748"/>
                  </a:cubicBezTo>
                  <a:close/>
                  <a:moveTo>
                    <a:pt x="1224" y="8433"/>
                  </a:moveTo>
                  <a:cubicBezTo>
                    <a:pt x="1315" y="8461"/>
                    <a:pt x="1434" y="8489"/>
                    <a:pt x="1546" y="8545"/>
                  </a:cubicBezTo>
                  <a:cubicBezTo>
                    <a:pt x="1692" y="8608"/>
                    <a:pt x="1867" y="8720"/>
                    <a:pt x="2042" y="8811"/>
                  </a:cubicBezTo>
                  <a:cubicBezTo>
                    <a:pt x="2116" y="8839"/>
                    <a:pt x="2182" y="8846"/>
                    <a:pt x="2247" y="8846"/>
                  </a:cubicBezTo>
                  <a:cubicBezTo>
                    <a:pt x="2313" y="8846"/>
                    <a:pt x="2378" y="8839"/>
                    <a:pt x="2448" y="8839"/>
                  </a:cubicBezTo>
                  <a:cubicBezTo>
                    <a:pt x="2657" y="8839"/>
                    <a:pt x="2832" y="8958"/>
                    <a:pt x="3035" y="9014"/>
                  </a:cubicBezTo>
                  <a:cubicBezTo>
                    <a:pt x="3063" y="9042"/>
                    <a:pt x="3091" y="9042"/>
                    <a:pt x="3119" y="9042"/>
                  </a:cubicBezTo>
                  <a:cubicBezTo>
                    <a:pt x="3119" y="9188"/>
                    <a:pt x="3091" y="9307"/>
                    <a:pt x="2972" y="9363"/>
                  </a:cubicBezTo>
                  <a:cubicBezTo>
                    <a:pt x="2713" y="9307"/>
                    <a:pt x="2448" y="9244"/>
                    <a:pt x="2161" y="9160"/>
                  </a:cubicBezTo>
                  <a:cubicBezTo>
                    <a:pt x="1867" y="9042"/>
                    <a:pt x="1574" y="8895"/>
                    <a:pt x="1259" y="8811"/>
                  </a:cubicBezTo>
                  <a:lnTo>
                    <a:pt x="1224" y="8811"/>
                  </a:lnTo>
                  <a:cubicBezTo>
                    <a:pt x="1168" y="8692"/>
                    <a:pt x="1168" y="8573"/>
                    <a:pt x="1224" y="8461"/>
                  </a:cubicBezTo>
                  <a:lnTo>
                    <a:pt x="1224" y="8433"/>
                  </a:lnTo>
                  <a:close/>
                  <a:moveTo>
                    <a:pt x="3266" y="9098"/>
                  </a:moveTo>
                  <a:cubicBezTo>
                    <a:pt x="3357" y="9132"/>
                    <a:pt x="3441" y="9132"/>
                    <a:pt x="3531" y="9132"/>
                  </a:cubicBezTo>
                  <a:cubicBezTo>
                    <a:pt x="3643" y="9132"/>
                    <a:pt x="3734" y="9132"/>
                    <a:pt x="3846" y="9160"/>
                  </a:cubicBezTo>
                  <a:cubicBezTo>
                    <a:pt x="3881" y="9160"/>
                    <a:pt x="3881" y="9188"/>
                    <a:pt x="3909" y="9188"/>
                  </a:cubicBezTo>
                  <a:cubicBezTo>
                    <a:pt x="3937" y="9244"/>
                    <a:pt x="3965" y="9419"/>
                    <a:pt x="3965" y="9510"/>
                  </a:cubicBezTo>
                  <a:cubicBezTo>
                    <a:pt x="3671" y="9510"/>
                    <a:pt x="3357" y="9447"/>
                    <a:pt x="3063" y="9391"/>
                  </a:cubicBezTo>
                  <a:cubicBezTo>
                    <a:pt x="3147" y="9363"/>
                    <a:pt x="3210" y="9307"/>
                    <a:pt x="3238" y="9244"/>
                  </a:cubicBezTo>
                  <a:cubicBezTo>
                    <a:pt x="3294" y="9188"/>
                    <a:pt x="3294" y="9160"/>
                    <a:pt x="3266" y="9098"/>
                  </a:cubicBezTo>
                  <a:close/>
                  <a:moveTo>
                    <a:pt x="6293" y="8958"/>
                  </a:moveTo>
                  <a:cubicBezTo>
                    <a:pt x="6293" y="9042"/>
                    <a:pt x="6293" y="9098"/>
                    <a:pt x="6328" y="9188"/>
                  </a:cubicBezTo>
                  <a:cubicBezTo>
                    <a:pt x="6328" y="9272"/>
                    <a:pt x="6356" y="9419"/>
                    <a:pt x="6356" y="9510"/>
                  </a:cubicBezTo>
                  <a:cubicBezTo>
                    <a:pt x="6265" y="9447"/>
                    <a:pt x="6182" y="9391"/>
                    <a:pt x="6091" y="9335"/>
                  </a:cubicBezTo>
                  <a:cubicBezTo>
                    <a:pt x="6007" y="9307"/>
                    <a:pt x="5979" y="9216"/>
                    <a:pt x="5888" y="9188"/>
                  </a:cubicBezTo>
                  <a:cubicBezTo>
                    <a:pt x="5944" y="9188"/>
                    <a:pt x="5979" y="9160"/>
                    <a:pt x="6007" y="9132"/>
                  </a:cubicBezTo>
                  <a:cubicBezTo>
                    <a:pt x="6091" y="9098"/>
                    <a:pt x="6210" y="9014"/>
                    <a:pt x="6293" y="8958"/>
                  </a:cubicBezTo>
                  <a:close/>
                  <a:moveTo>
                    <a:pt x="986" y="9001"/>
                  </a:moveTo>
                  <a:cubicBezTo>
                    <a:pt x="1039" y="9001"/>
                    <a:pt x="1091" y="9004"/>
                    <a:pt x="1140" y="9014"/>
                  </a:cubicBezTo>
                  <a:lnTo>
                    <a:pt x="1168" y="9014"/>
                  </a:lnTo>
                  <a:cubicBezTo>
                    <a:pt x="1049" y="9244"/>
                    <a:pt x="1049" y="9510"/>
                    <a:pt x="993" y="9769"/>
                  </a:cubicBezTo>
                  <a:cubicBezTo>
                    <a:pt x="846" y="9538"/>
                    <a:pt x="762" y="9272"/>
                    <a:pt x="672" y="9014"/>
                  </a:cubicBezTo>
                  <a:cubicBezTo>
                    <a:pt x="769" y="9014"/>
                    <a:pt x="880" y="9001"/>
                    <a:pt x="986" y="9001"/>
                  </a:cubicBezTo>
                  <a:close/>
                  <a:moveTo>
                    <a:pt x="7230" y="9307"/>
                  </a:moveTo>
                  <a:cubicBezTo>
                    <a:pt x="7342" y="9363"/>
                    <a:pt x="7461" y="9447"/>
                    <a:pt x="7580" y="9510"/>
                  </a:cubicBezTo>
                  <a:cubicBezTo>
                    <a:pt x="7517" y="9594"/>
                    <a:pt x="7461" y="9713"/>
                    <a:pt x="7377" y="9769"/>
                  </a:cubicBezTo>
                  <a:cubicBezTo>
                    <a:pt x="7342" y="9797"/>
                    <a:pt x="7314" y="9832"/>
                    <a:pt x="7314" y="9832"/>
                  </a:cubicBezTo>
                  <a:lnTo>
                    <a:pt x="7286" y="9832"/>
                  </a:lnTo>
                  <a:cubicBezTo>
                    <a:pt x="7286" y="9657"/>
                    <a:pt x="7258" y="9482"/>
                    <a:pt x="7230" y="9307"/>
                  </a:cubicBezTo>
                  <a:close/>
                  <a:moveTo>
                    <a:pt x="5685" y="9307"/>
                  </a:moveTo>
                  <a:cubicBezTo>
                    <a:pt x="5657" y="9391"/>
                    <a:pt x="5657" y="9482"/>
                    <a:pt x="5657" y="9566"/>
                  </a:cubicBezTo>
                  <a:cubicBezTo>
                    <a:pt x="5657" y="9622"/>
                    <a:pt x="5685" y="9769"/>
                    <a:pt x="5657" y="9860"/>
                  </a:cubicBezTo>
                  <a:cubicBezTo>
                    <a:pt x="5510" y="9741"/>
                    <a:pt x="5391" y="9594"/>
                    <a:pt x="5280" y="9482"/>
                  </a:cubicBezTo>
                  <a:cubicBezTo>
                    <a:pt x="5419" y="9419"/>
                    <a:pt x="5538" y="9363"/>
                    <a:pt x="5685" y="9307"/>
                  </a:cubicBezTo>
                  <a:close/>
                  <a:moveTo>
                    <a:pt x="4986" y="9566"/>
                  </a:moveTo>
                  <a:cubicBezTo>
                    <a:pt x="4986" y="9622"/>
                    <a:pt x="4986" y="9713"/>
                    <a:pt x="4958" y="9769"/>
                  </a:cubicBezTo>
                  <a:cubicBezTo>
                    <a:pt x="4930" y="9888"/>
                    <a:pt x="4958" y="10034"/>
                    <a:pt x="4930" y="10146"/>
                  </a:cubicBezTo>
                  <a:cubicBezTo>
                    <a:pt x="4867" y="10118"/>
                    <a:pt x="4811" y="10007"/>
                    <a:pt x="4811" y="10007"/>
                  </a:cubicBezTo>
                  <a:cubicBezTo>
                    <a:pt x="4720" y="9888"/>
                    <a:pt x="4636" y="9769"/>
                    <a:pt x="4545" y="9685"/>
                  </a:cubicBezTo>
                  <a:cubicBezTo>
                    <a:pt x="4692" y="9622"/>
                    <a:pt x="4839" y="9594"/>
                    <a:pt x="4986" y="9566"/>
                  </a:cubicBezTo>
                  <a:close/>
                  <a:moveTo>
                    <a:pt x="2098" y="9363"/>
                  </a:moveTo>
                  <a:cubicBezTo>
                    <a:pt x="2245" y="9419"/>
                    <a:pt x="2392" y="9482"/>
                    <a:pt x="2539" y="9510"/>
                  </a:cubicBezTo>
                  <a:cubicBezTo>
                    <a:pt x="2420" y="9713"/>
                    <a:pt x="2392" y="9944"/>
                    <a:pt x="2364" y="10181"/>
                  </a:cubicBezTo>
                  <a:cubicBezTo>
                    <a:pt x="2336" y="10118"/>
                    <a:pt x="2336" y="10090"/>
                    <a:pt x="2308" y="10034"/>
                  </a:cubicBezTo>
                  <a:cubicBezTo>
                    <a:pt x="2273" y="9944"/>
                    <a:pt x="2217" y="9832"/>
                    <a:pt x="2189" y="9741"/>
                  </a:cubicBezTo>
                  <a:cubicBezTo>
                    <a:pt x="2161" y="9594"/>
                    <a:pt x="2161" y="9482"/>
                    <a:pt x="2098" y="9391"/>
                  </a:cubicBezTo>
                  <a:lnTo>
                    <a:pt x="2098" y="9363"/>
                  </a:lnTo>
                  <a:close/>
                  <a:moveTo>
                    <a:pt x="1371" y="9070"/>
                  </a:moveTo>
                  <a:cubicBezTo>
                    <a:pt x="1574" y="9132"/>
                    <a:pt x="1748" y="9244"/>
                    <a:pt x="1958" y="9335"/>
                  </a:cubicBezTo>
                  <a:cubicBezTo>
                    <a:pt x="1867" y="9566"/>
                    <a:pt x="1783" y="9797"/>
                    <a:pt x="1748" y="10062"/>
                  </a:cubicBezTo>
                  <a:cubicBezTo>
                    <a:pt x="1748" y="10118"/>
                    <a:pt x="1720" y="10209"/>
                    <a:pt x="1692" y="10293"/>
                  </a:cubicBezTo>
                  <a:cubicBezTo>
                    <a:pt x="1609" y="10090"/>
                    <a:pt x="1546" y="9888"/>
                    <a:pt x="1490" y="9685"/>
                  </a:cubicBezTo>
                  <a:cubicBezTo>
                    <a:pt x="1434" y="9482"/>
                    <a:pt x="1399" y="9272"/>
                    <a:pt x="1371" y="9070"/>
                  </a:cubicBezTo>
                  <a:close/>
                  <a:moveTo>
                    <a:pt x="6734" y="9713"/>
                  </a:moveTo>
                  <a:cubicBezTo>
                    <a:pt x="6853" y="9769"/>
                    <a:pt x="6965" y="9944"/>
                    <a:pt x="7084" y="10034"/>
                  </a:cubicBezTo>
                  <a:cubicBezTo>
                    <a:pt x="6937" y="10118"/>
                    <a:pt x="6790" y="10209"/>
                    <a:pt x="6678" y="10293"/>
                  </a:cubicBezTo>
                  <a:cubicBezTo>
                    <a:pt x="6678" y="10090"/>
                    <a:pt x="6706" y="9888"/>
                    <a:pt x="6734" y="9713"/>
                  </a:cubicBezTo>
                  <a:close/>
                  <a:moveTo>
                    <a:pt x="3413" y="9685"/>
                  </a:moveTo>
                  <a:cubicBezTo>
                    <a:pt x="3496" y="9713"/>
                    <a:pt x="3615" y="9713"/>
                    <a:pt x="3734" y="9741"/>
                  </a:cubicBezTo>
                  <a:cubicBezTo>
                    <a:pt x="3671" y="9944"/>
                    <a:pt x="3643" y="10118"/>
                    <a:pt x="3615" y="10321"/>
                  </a:cubicBezTo>
                  <a:cubicBezTo>
                    <a:pt x="3559" y="10209"/>
                    <a:pt x="3531" y="10034"/>
                    <a:pt x="3496" y="9944"/>
                  </a:cubicBezTo>
                  <a:cubicBezTo>
                    <a:pt x="3469" y="9888"/>
                    <a:pt x="3441" y="9769"/>
                    <a:pt x="3413" y="9685"/>
                  </a:cubicBezTo>
                  <a:close/>
                  <a:moveTo>
                    <a:pt x="4371" y="9713"/>
                  </a:moveTo>
                  <a:cubicBezTo>
                    <a:pt x="4371" y="9832"/>
                    <a:pt x="4343" y="9944"/>
                    <a:pt x="4343" y="10062"/>
                  </a:cubicBezTo>
                  <a:cubicBezTo>
                    <a:pt x="4343" y="10146"/>
                    <a:pt x="4371" y="10293"/>
                    <a:pt x="4371" y="10412"/>
                  </a:cubicBezTo>
                  <a:cubicBezTo>
                    <a:pt x="4287" y="10293"/>
                    <a:pt x="4196" y="10146"/>
                    <a:pt x="4140" y="10034"/>
                  </a:cubicBezTo>
                  <a:cubicBezTo>
                    <a:pt x="4084" y="9944"/>
                    <a:pt x="4021" y="9832"/>
                    <a:pt x="3965" y="9741"/>
                  </a:cubicBezTo>
                  <a:lnTo>
                    <a:pt x="4112" y="9741"/>
                  </a:lnTo>
                  <a:cubicBezTo>
                    <a:pt x="4196" y="9741"/>
                    <a:pt x="4287" y="9713"/>
                    <a:pt x="4371" y="9713"/>
                  </a:cubicBezTo>
                  <a:close/>
                  <a:moveTo>
                    <a:pt x="2713" y="9538"/>
                  </a:moveTo>
                  <a:cubicBezTo>
                    <a:pt x="2832" y="9566"/>
                    <a:pt x="2972" y="9594"/>
                    <a:pt x="3119" y="9622"/>
                  </a:cubicBezTo>
                  <a:cubicBezTo>
                    <a:pt x="3147" y="9657"/>
                    <a:pt x="3182" y="9657"/>
                    <a:pt x="3238" y="9657"/>
                  </a:cubicBezTo>
                  <a:cubicBezTo>
                    <a:pt x="3182" y="9713"/>
                    <a:pt x="3147" y="9797"/>
                    <a:pt x="3147" y="9860"/>
                  </a:cubicBezTo>
                  <a:cubicBezTo>
                    <a:pt x="3091" y="9972"/>
                    <a:pt x="3091" y="10118"/>
                    <a:pt x="3063" y="10237"/>
                  </a:cubicBezTo>
                  <a:cubicBezTo>
                    <a:pt x="3063" y="10321"/>
                    <a:pt x="3035" y="10440"/>
                    <a:pt x="3007" y="10531"/>
                  </a:cubicBezTo>
                  <a:cubicBezTo>
                    <a:pt x="3007" y="10496"/>
                    <a:pt x="2972" y="10468"/>
                    <a:pt x="2944" y="10440"/>
                  </a:cubicBezTo>
                  <a:cubicBezTo>
                    <a:pt x="2888" y="10321"/>
                    <a:pt x="2860" y="10209"/>
                    <a:pt x="2797" y="10090"/>
                  </a:cubicBezTo>
                  <a:cubicBezTo>
                    <a:pt x="2769" y="9972"/>
                    <a:pt x="2741" y="9860"/>
                    <a:pt x="2713" y="9741"/>
                  </a:cubicBezTo>
                  <a:lnTo>
                    <a:pt x="2713" y="9538"/>
                  </a:lnTo>
                  <a:close/>
                  <a:moveTo>
                    <a:pt x="6210" y="10118"/>
                  </a:moveTo>
                  <a:cubicBezTo>
                    <a:pt x="6293" y="10181"/>
                    <a:pt x="6468" y="10356"/>
                    <a:pt x="6531" y="10412"/>
                  </a:cubicBezTo>
                  <a:cubicBezTo>
                    <a:pt x="6503" y="10412"/>
                    <a:pt x="6503" y="10412"/>
                    <a:pt x="6468" y="10440"/>
                  </a:cubicBezTo>
                  <a:cubicBezTo>
                    <a:pt x="6384" y="10531"/>
                    <a:pt x="6265" y="10587"/>
                    <a:pt x="6182" y="10671"/>
                  </a:cubicBezTo>
                  <a:cubicBezTo>
                    <a:pt x="6182" y="10587"/>
                    <a:pt x="6182" y="10531"/>
                    <a:pt x="6210" y="10440"/>
                  </a:cubicBezTo>
                  <a:lnTo>
                    <a:pt x="6210" y="10118"/>
                  </a:lnTo>
                  <a:close/>
                  <a:moveTo>
                    <a:pt x="5594" y="10468"/>
                  </a:moveTo>
                  <a:lnTo>
                    <a:pt x="5594" y="10468"/>
                  </a:lnTo>
                  <a:cubicBezTo>
                    <a:pt x="5657" y="10496"/>
                    <a:pt x="5685" y="10559"/>
                    <a:pt x="5713" y="10587"/>
                  </a:cubicBezTo>
                  <a:cubicBezTo>
                    <a:pt x="5769" y="10643"/>
                    <a:pt x="5832" y="10671"/>
                    <a:pt x="5888" y="10734"/>
                  </a:cubicBezTo>
                  <a:cubicBezTo>
                    <a:pt x="5944" y="10762"/>
                    <a:pt x="5979" y="10818"/>
                    <a:pt x="6035" y="10846"/>
                  </a:cubicBezTo>
                  <a:cubicBezTo>
                    <a:pt x="5916" y="10964"/>
                    <a:pt x="5832" y="11083"/>
                    <a:pt x="5713" y="11195"/>
                  </a:cubicBezTo>
                  <a:cubicBezTo>
                    <a:pt x="5713" y="11139"/>
                    <a:pt x="5713" y="11083"/>
                    <a:pt x="5685" y="11020"/>
                  </a:cubicBezTo>
                  <a:cubicBezTo>
                    <a:pt x="5657" y="10846"/>
                    <a:pt x="5629" y="10643"/>
                    <a:pt x="5594" y="10468"/>
                  </a:cubicBezTo>
                  <a:close/>
                  <a:moveTo>
                    <a:pt x="4930" y="10846"/>
                  </a:moveTo>
                  <a:cubicBezTo>
                    <a:pt x="5014" y="10909"/>
                    <a:pt x="5105" y="10992"/>
                    <a:pt x="5161" y="11055"/>
                  </a:cubicBezTo>
                  <a:cubicBezTo>
                    <a:pt x="5308" y="11139"/>
                    <a:pt x="5419" y="11230"/>
                    <a:pt x="5566" y="11286"/>
                  </a:cubicBezTo>
                  <a:lnTo>
                    <a:pt x="5594" y="11286"/>
                  </a:lnTo>
                  <a:cubicBezTo>
                    <a:pt x="5454" y="11433"/>
                    <a:pt x="5280" y="11517"/>
                    <a:pt x="5133" y="11636"/>
                  </a:cubicBezTo>
                  <a:cubicBezTo>
                    <a:pt x="5105" y="11489"/>
                    <a:pt x="5042" y="11370"/>
                    <a:pt x="5014" y="11230"/>
                  </a:cubicBezTo>
                  <a:cubicBezTo>
                    <a:pt x="5014" y="11167"/>
                    <a:pt x="4986" y="11083"/>
                    <a:pt x="4986" y="10992"/>
                  </a:cubicBezTo>
                  <a:cubicBezTo>
                    <a:pt x="4986" y="10964"/>
                    <a:pt x="4958" y="10909"/>
                    <a:pt x="4930" y="10846"/>
                  </a:cubicBezTo>
                  <a:close/>
                  <a:moveTo>
                    <a:pt x="6182" y="10992"/>
                  </a:moveTo>
                  <a:cubicBezTo>
                    <a:pt x="6293" y="11020"/>
                    <a:pt x="6328" y="11167"/>
                    <a:pt x="6356" y="11258"/>
                  </a:cubicBezTo>
                  <a:cubicBezTo>
                    <a:pt x="6384" y="11314"/>
                    <a:pt x="6384" y="11370"/>
                    <a:pt x="6412" y="11433"/>
                  </a:cubicBezTo>
                  <a:cubicBezTo>
                    <a:pt x="6384" y="11461"/>
                    <a:pt x="6384" y="11461"/>
                    <a:pt x="6356" y="11489"/>
                  </a:cubicBezTo>
                  <a:cubicBezTo>
                    <a:pt x="6182" y="11608"/>
                    <a:pt x="5944" y="11664"/>
                    <a:pt x="5769" y="11783"/>
                  </a:cubicBezTo>
                  <a:cubicBezTo>
                    <a:pt x="5741" y="11720"/>
                    <a:pt x="5713" y="11664"/>
                    <a:pt x="5685" y="11608"/>
                  </a:cubicBezTo>
                  <a:lnTo>
                    <a:pt x="5629" y="11608"/>
                  </a:lnTo>
                  <a:cubicBezTo>
                    <a:pt x="5832" y="11405"/>
                    <a:pt x="6007" y="11195"/>
                    <a:pt x="6182" y="10992"/>
                  </a:cubicBezTo>
                  <a:close/>
                  <a:moveTo>
                    <a:pt x="4259" y="11195"/>
                  </a:moveTo>
                  <a:lnTo>
                    <a:pt x="4259" y="11195"/>
                  </a:lnTo>
                  <a:cubicBezTo>
                    <a:pt x="4287" y="11195"/>
                    <a:pt x="4287" y="11230"/>
                    <a:pt x="4287" y="11230"/>
                  </a:cubicBezTo>
                  <a:cubicBezTo>
                    <a:pt x="4406" y="11286"/>
                    <a:pt x="4489" y="11370"/>
                    <a:pt x="4580" y="11461"/>
                  </a:cubicBezTo>
                  <a:cubicBezTo>
                    <a:pt x="4692" y="11545"/>
                    <a:pt x="4811" y="11636"/>
                    <a:pt x="4930" y="11720"/>
                  </a:cubicBezTo>
                  <a:cubicBezTo>
                    <a:pt x="4867" y="11755"/>
                    <a:pt x="4811" y="11783"/>
                    <a:pt x="4720" y="11811"/>
                  </a:cubicBezTo>
                  <a:cubicBezTo>
                    <a:pt x="4636" y="11866"/>
                    <a:pt x="4517" y="11929"/>
                    <a:pt x="4433" y="11985"/>
                  </a:cubicBezTo>
                  <a:cubicBezTo>
                    <a:pt x="4406" y="11839"/>
                    <a:pt x="4371" y="11692"/>
                    <a:pt x="4343" y="11545"/>
                  </a:cubicBezTo>
                  <a:cubicBezTo>
                    <a:pt x="4315" y="11461"/>
                    <a:pt x="4259" y="11314"/>
                    <a:pt x="4259" y="11195"/>
                  </a:cubicBezTo>
                  <a:close/>
                  <a:moveTo>
                    <a:pt x="5538" y="11636"/>
                  </a:moveTo>
                  <a:cubicBezTo>
                    <a:pt x="5629" y="11692"/>
                    <a:pt x="5629" y="11783"/>
                    <a:pt x="5657" y="11866"/>
                  </a:cubicBezTo>
                  <a:cubicBezTo>
                    <a:pt x="5538" y="11957"/>
                    <a:pt x="5454" y="12041"/>
                    <a:pt x="5363" y="12132"/>
                  </a:cubicBezTo>
                  <a:cubicBezTo>
                    <a:pt x="5335" y="12013"/>
                    <a:pt x="5280" y="11929"/>
                    <a:pt x="5161" y="11894"/>
                  </a:cubicBezTo>
                  <a:cubicBezTo>
                    <a:pt x="5308" y="11839"/>
                    <a:pt x="5419" y="11755"/>
                    <a:pt x="5538" y="11636"/>
                  </a:cubicBezTo>
                  <a:close/>
                  <a:moveTo>
                    <a:pt x="3559" y="11405"/>
                  </a:moveTo>
                  <a:lnTo>
                    <a:pt x="3559" y="11405"/>
                  </a:lnTo>
                  <a:cubicBezTo>
                    <a:pt x="3706" y="11517"/>
                    <a:pt x="3790" y="11720"/>
                    <a:pt x="3937" y="11839"/>
                  </a:cubicBezTo>
                  <a:cubicBezTo>
                    <a:pt x="4056" y="11929"/>
                    <a:pt x="4140" y="12041"/>
                    <a:pt x="4231" y="12132"/>
                  </a:cubicBezTo>
                  <a:cubicBezTo>
                    <a:pt x="4112" y="12244"/>
                    <a:pt x="3965" y="12363"/>
                    <a:pt x="3790" y="12454"/>
                  </a:cubicBezTo>
                  <a:cubicBezTo>
                    <a:pt x="3762" y="12307"/>
                    <a:pt x="3706" y="12160"/>
                    <a:pt x="3671" y="12041"/>
                  </a:cubicBezTo>
                  <a:cubicBezTo>
                    <a:pt x="3643" y="11866"/>
                    <a:pt x="3559" y="11608"/>
                    <a:pt x="3559" y="11405"/>
                  </a:cubicBezTo>
                  <a:close/>
                  <a:moveTo>
                    <a:pt x="5713" y="12104"/>
                  </a:moveTo>
                  <a:cubicBezTo>
                    <a:pt x="5741" y="12160"/>
                    <a:pt x="5804" y="12160"/>
                    <a:pt x="5860" y="12188"/>
                  </a:cubicBezTo>
                  <a:cubicBezTo>
                    <a:pt x="5888" y="12216"/>
                    <a:pt x="5944" y="12279"/>
                    <a:pt x="6007" y="12335"/>
                  </a:cubicBezTo>
                  <a:cubicBezTo>
                    <a:pt x="5979" y="12363"/>
                    <a:pt x="5944" y="12363"/>
                    <a:pt x="5944" y="12391"/>
                  </a:cubicBezTo>
                  <a:cubicBezTo>
                    <a:pt x="5832" y="12454"/>
                    <a:pt x="5685" y="12482"/>
                    <a:pt x="5566" y="12538"/>
                  </a:cubicBezTo>
                  <a:cubicBezTo>
                    <a:pt x="5566" y="12538"/>
                    <a:pt x="5566" y="12510"/>
                    <a:pt x="5538" y="12482"/>
                  </a:cubicBezTo>
                  <a:cubicBezTo>
                    <a:pt x="5510" y="12419"/>
                    <a:pt x="5454" y="12391"/>
                    <a:pt x="5419" y="12335"/>
                  </a:cubicBezTo>
                  <a:cubicBezTo>
                    <a:pt x="5454" y="12307"/>
                    <a:pt x="5482" y="12279"/>
                    <a:pt x="5510" y="12244"/>
                  </a:cubicBezTo>
                  <a:cubicBezTo>
                    <a:pt x="5594" y="12216"/>
                    <a:pt x="5657" y="12160"/>
                    <a:pt x="5713" y="12104"/>
                  </a:cubicBezTo>
                  <a:close/>
                  <a:moveTo>
                    <a:pt x="2832" y="11692"/>
                  </a:moveTo>
                  <a:cubicBezTo>
                    <a:pt x="2860" y="11755"/>
                    <a:pt x="2916" y="11811"/>
                    <a:pt x="2944" y="11866"/>
                  </a:cubicBezTo>
                  <a:lnTo>
                    <a:pt x="3210" y="12132"/>
                  </a:lnTo>
                  <a:cubicBezTo>
                    <a:pt x="3294" y="12216"/>
                    <a:pt x="3357" y="12307"/>
                    <a:pt x="3441" y="12363"/>
                  </a:cubicBezTo>
                  <a:cubicBezTo>
                    <a:pt x="3496" y="12419"/>
                    <a:pt x="3531" y="12482"/>
                    <a:pt x="3587" y="12538"/>
                  </a:cubicBezTo>
                  <a:lnTo>
                    <a:pt x="3559" y="12538"/>
                  </a:lnTo>
                  <a:cubicBezTo>
                    <a:pt x="3385" y="12594"/>
                    <a:pt x="3210" y="12629"/>
                    <a:pt x="3063" y="12685"/>
                  </a:cubicBezTo>
                  <a:cubicBezTo>
                    <a:pt x="2944" y="12566"/>
                    <a:pt x="2916" y="12307"/>
                    <a:pt x="2888" y="12188"/>
                  </a:cubicBezTo>
                  <a:cubicBezTo>
                    <a:pt x="2860" y="12013"/>
                    <a:pt x="2832" y="11839"/>
                    <a:pt x="2832" y="11692"/>
                  </a:cubicBezTo>
                  <a:close/>
                  <a:moveTo>
                    <a:pt x="5014" y="11957"/>
                  </a:moveTo>
                  <a:cubicBezTo>
                    <a:pt x="5105" y="11985"/>
                    <a:pt x="5161" y="12013"/>
                    <a:pt x="5217" y="12104"/>
                  </a:cubicBezTo>
                  <a:lnTo>
                    <a:pt x="5217" y="12244"/>
                  </a:lnTo>
                  <a:cubicBezTo>
                    <a:pt x="5014" y="12363"/>
                    <a:pt x="4811" y="12482"/>
                    <a:pt x="4608" y="12629"/>
                  </a:cubicBezTo>
                  <a:cubicBezTo>
                    <a:pt x="4433" y="12741"/>
                    <a:pt x="4287" y="12831"/>
                    <a:pt x="4140" y="12915"/>
                  </a:cubicBezTo>
                  <a:cubicBezTo>
                    <a:pt x="4112" y="12915"/>
                    <a:pt x="3993" y="12741"/>
                    <a:pt x="3993" y="12741"/>
                  </a:cubicBezTo>
                  <a:cubicBezTo>
                    <a:pt x="3965" y="12657"/>
                    <a:pt x="3993" y="12594"/>
                    <a:pt x="4021" y="12538"/>
                  </a:cubicBezTo>
                  <a:cubicBezTo>
                    <a:pt x="4084" y="12482"/>
                    <a:pt x="4140" y="12454"/>
                    <a:pt x="4196" y="12391"/>
                  </a:cubicBezTo>
                  <a:cubicBezTo>
                    <a:pt x="4343" y="12307"/>
                    <a:pt x="4461" y="12216"/>
                    <a:pt x="4608" y="12132"/>
                  </a:cubicBezTo>
                  <a:cubicBezTo>
                    <a:pt x="4755" y="12041"/>
                    <a:pt x="4895" y="12013"/>
                    <a:pt x="5014" y="11957"/>
                  </a:cubicBezTo>
                  <a:close/>
                  <a:moveTo>
                    <a:pt x="3881" y="12629"/>
                  </a:moveTo>
                  <a:cubicBezTo>
                    <a:pt x="3846" y="12685"/>
                    <a:pt x="3881" y="12741"/>
                    <a:pt x="3881" y="12803"/>
                  </a:cubicBezTo>
                  <a:cubicBezTo>
                    <a:pt x="3909" y="12859"/>
                    <a:pt x="3965" y="12915"/>
                    <a:pt x="4021" y="12978"/>
                  </a:cubicBezTo>
                  <a:cubicBezTo>
                    <a:pt x="3993" y="12978"/>
                    <a:pt x="3993" y="12978"/>
                    <a:pt x="3965" y="13006"/>
                  </a:cubicBezTo>
                  <a:cubicBezTo>
                    <a:pt x="3762" y="13090"/>
                    <a:pt x="3496" y="13090"/>
                    <a:pt x="3266" y="13153"/>
                  </a:cubicBezTo>
                  <a:cubicBezTo>
                    <a:pt x="3091" y="13181"/>
                    <a:pt x="2944" y="13293"/>
                    <a:pt x="2741" y="13293"/>
                  </a:cubicBezTo>
                  <a:cubicBezTo>
                    <a:pt x="2685" y="13293"/>
                    <a:pt x="2448" y="13153"/>
                    <a:pt x="2594" y="13090"/>
                  </a:cubicBezTo>
                  <a:cubicBezTo>
                    <a:pt x="2608" y="13076"/>
                    <a:pt x="2615" y="13076"/>
                    <a:pt x="2623" y="13076"/>
                  </a:cubicBezTo>
                  <a:cubicBezTo>
                    <a:pt x="2631" y="13076"/>
                    <a:pt x="2640" y="13076"/>
                    <a:pt x="2657" y="13062"/>
                  </a:cubicBezTo>
                  <a:cubicBezTo>
                    <a:pt x="2685" y="13062"/>
                    <a:pt x="2713" y="13034"/>
                    <a:pt x="2741" y="13034"/>
                  </a:cubicBezTo>
                  <a:cubicBezTo>
                    <a:pt x="2860" y="12978"/>
                    <a:pt x="2972" y="12915"/>
                    <a:pt x="3091" y="12887"/>
                  </a:cubicBezTo>
                  <a:cubicBezTo>
                    <a:pt x="3266" y="12803"/>
                    <a:pt x="3441" y="12803"/>
                    <a:pt x="3615" y="12741"/>
                  </a:cubicBezTo>
                  <a:cubicBezTo>
                    <a:pt x="3706" y="12713"/>
                    <a:pt x="3790" y="12685"/>
                    <a:pt x="3881" y="12629"/>
                  </a:cubicBezTo>
                  <a:close/>
                  <a:moveTo>
                    <a:pt x="10755" y="972"/>
                  </a:moveTo>
                  <a:cubicBezTo>
                    <a:pt x="10873" y="1000"/>
                    <a:pt x="10985" y="1028"/>
                    <a:pt x="11076" y="1028"/>
                  </a:cubicBezTo>
                  <a:lnTo>
                    <a:pt x="11538" y="1028"/>
                  </a:lnTo>
                  <a:cubicBezTo>
                    <a:pt x="11803" y="1091"/>
                    <a:pt x="12097" y="1119"/>
                    <a:pt x="12328" y="1175"/>
                  </a:cubicBezTo>
                  <a:cubicBezTo>
                    <a:pt x="12503" y="1203"/>
                    <a:pt x="12650" y="1266"/>
                    <a:pt x="12796" y="1294"/>
                  </a:cubicBezTo>
                  <a:cubicBezTo>
                    <a:pt x="12999" y="1322"/>
                    <a:pt x="13146" y="1322"/>
                    <a:pt x="13321" y="1406"/>
                  </a:cubicBezTo>
                  <a:cubicBezTo>
                    <a:pt x="13635" y="1581"/>
                    <a:pt x="13957" y="1644"/>
                    <a:pt x="14279" y="1756"/>
                  </a:cubicBezTo>
                  <a:cubicBezTo>
                    <a:pt x="14628" y="1874"/>
                    <a:pt x="15006" y="1993"/>
                    <a:pt x="15300" y="2168"/>
                  </a:cubicBezTo>
                  <a:cubicBezTo>
                    <a:pt x="15621" y="2343"/>
                    <a:pt x="15943" y="2546"/>
                    <a:pt x="16202" y="2776"/>
                  </a:cubicBezTo>
                  <a:cubicBezTo>
                    <a:pt x="16754" y="3245"/>
                    <a:pt x="17223" y="3825"/>
                    <a:pt x="17656" y="4413"/>
                  </a:cubicBezTo>
                  <a:cubicBezTo>
                    <a:pt x="17866" y="4671"/>
                    <a:pt x="18097" y="4937"/>
                    <a:pt x="18355" y="5140"/>
                  </a:cubicBezTo>
                  <a:cubicBezTo>
                    <a:pt x="18621" y="5343"/>
                    <a:pt x="18915" y="5517"/>
                    <a:pt x="19173" y="5692"/>
                  </a:cubicBezTo>
                  <a:cubicBezTo>
                    <a:pt x="19495" y="5951"/>
                    <a:pt x="19726" y="6245"/>
                    <a:pt x="19845" y="6650"/>
                  </a:cubicBezTo>
                  <a:cubicBezTo>
                    <a:pt x="19929" y="7035"/>
                    <a:pt x="19929" y="7440"/>
                    <a:pt x="19929" y="7818"/>
                  </a:cubicBezTo>
                  <a:cubicBezTo>
                    <a:pt x="19929" y="7846"/>
                    <a:pt x="19929" y="7874"/>
                    <a:pt x="19964" y="7874"/>
                  </a:cubicBezTo>
                  <a:cubicBezTo>
                    <a:pt x="19901" y="8867"/>
                    <a:pt x="19873" y="9860"/>
                    <a:pt x="19670" y="10818"/>
                  </a:cubicBezTo>
                  <a:cubicBezTo>
                    <a:pt x="19551" y="11342"/>
                    <a:pt x="19467" y="11866"/>
                    <a:pt x="19117" y="12335"/>
                  </a:cubicBezTo>
                  <a:cubicBezTo>
                    <a:pt x="18971" y="12510"/>
                    <a:pt x="18796" y="12657"/>
                    <a:pt x="18649" y="12831"/>
                  </a:cubicBezTo>
                  <a:cubicBezTo>
                    <a:pt x="18390" y="13090"/>
                    <a:pt x="18097" y="13328"/>
                    <a:pt x="17831" y="13615"/>
                  </a:cubicBezTo>
                  <a:cubicBezTo>
                    <a:pt x="17700" y="13785"/>
                    <a:pt x="17475" y="13881"/>
                    <a:pt x="17244" y="13881"/>
                  </a:cubicBezTo>
                  <a:cubicBezTo>
                    <a:pt x="17117" y="13881"/>
                    <a:pt x="16988" y="13852"/>
                    <a:pt x="16873" y="13789"/>
                  </a:cubicBezTo>
                  <a:cubicBezTo>
                    <a:pt x="16320" y="13503"/>
                    <a:pt x="16083" y="12831"/>
                    <a:pt x="15649" y="12419"/>
                  </a:cubicBezTo>
                  <a:cubicBezTo>
                    <a:pt x="15446" y="12188"/>
                    <a:pt x="15153" y="12013"/>
                    <a:pt x="14894" y="11811"/>
                  </a:cubicBezTo>
                  <a:cubicBezTo>
                    <a:pt x="14803" y="11720"/>
                    <a:pt x="14684" y="11664"/>
                    <a:pt x="14600" y="11545"/>
                  </a:cubicBezTo>
                  <a:cubicBezTo>
                    <a:pt x="14482" y="11433"/>
                    <a:pt x="14426" y="11286"/>
                    <a:pt x="14335" y="11167"/>
                  </a:cubicBezTo>
                  <a:cubicBezTo>
                    <a:pt x="14195" y="10936"/>
                    <a:pt x="13985" y="10762"/>
                    <a:pt x="13754" y="10587"/>
                  </a:cubicBezTo>
                  <a:cubicBezTo>
                    <a:pt x="13635" y="10468"/>
                    <a:pt x="13496" y="10384"/>
                    <a:pt x="13377" y="10265"/>
                  </a:cubicBezTo>
                  <a:cubicBezTo>
                    <a:pt x="13286" y="10146"/>
                    <a:pt x="13202" y="10034"/>
                    <a:pt x="13083" y="9944"/>
                  </a:cubicBezTo>
                  <a:cubicBezTo>
                    <a:pt x="12999" y="9888"/>
                    <a:pt x="12936" y="9860"/>
                    <a:pt x="12880" y="9832"/>
                  </a:cubicBezTo>
                  <a:cubicBezTo>
                    <a:pt x="12908" y="9797"/>
                    <a:pt x="12971" y="9797"/>
                    <a:pt x="12999" y="9769"/>
                  </a:cubicBezTo>
                  <a:cubicBezTo>
                    <a:pt x="13091" y="9748"/>
                    <a:pt x="13183" y="9739"/>
                    <a:pt x="13276" y="9739"/>
                  </a:cubicBezTo>
                  <a:cubicBezTo>
                    <a:pt x="13687" y="9739"/>
                    <a:pt x="14105" y="9915"/>
                    <a:pt x="14482" y="10034"/>
                  </a:cubicBezTo>
                  <a:cubicBezTo>
                    <a:pt x="14544" y="10034"/>
                    <a:pt x="14600" y="9944"/>
                    <a:pt x="14544" y="9916"/>
                  </a:cubicBezTo>
                  <a:cubicBezTo>
                    <a:pt x="14149" y="9734"/>
                    <a:pt x="13710" y="9530"/>
                    <a:pt x="13290" y="9530"/>
                  </a:cubicBezTo>
                  <a:cubicBezTo>
                    <a:pt x="13242" y="9530"/>
                    <a:pt x="13194" y="9532"/>
                    <a:pt x="13146" y="9538"/>
                  </a:cubicBezTo>
                  <a:cubicBezTo>
                    <a:pt x="12852" y="9594"/>
                    <a:pt x="12622" y="9713"/>
                    <a:pt x="12412" y="9860"/>
                  </a:cubicBezTo>
                  <a:cubicBezTo>
                    <a:pt x="12153" y="9972"/>
                    <a:pt x="11859" y="10237"/>
                    <a:pt x="11601" y="10384"/>
                  </a:cubicBezTo>
                  <a:cubicBezTo>
                    <a:pt x="11978" y="9888"/>
                    <a:pt x="12097" y="9272"/>
                    <a:pt x="12181" y="8692"/>
                  </a:cubicBezTo>
                  <a:cubicBezTo>
                    <a:pt x="12181" y="8608"/>
                    <a:pt x="12209" y="8489"/>
                    <a:pt x="12237" y="8398"/>
                  </a:cubicBezTo>
                  <a:cubicBezTo>
                    <a:pt x="12587" y="8223"/>
                    <a:pt x="12908" y="8021"/>
                    <a:pt x="13286" y="7937"/>
                  </a:cubicBezTo>
                  <a:cubicBezTo>
                    <a:pt x="13670" y="7846"/>
                    <a:pt x="14076" y="7818"/>
                    <a:pt x="14454" y="7790"/>
                  </a:cubicBezTo>
                  <a:cubicBezTo>
                    <a:pt x="14509" y="7790"/>
                    <a:pt x="14509" y="7734"/>
                    <a:pt x="14454" y="7734"/>
                  </a:cubicBezTo>
                  <a:cubicBezTo>
                    <a:pt x="14313" y="7712"/>
                    <a:pt x="14172" y="7701"/>
                    <a:pt x="14032" y="7701"/>
                  </a:cubicBezTo>
                  <a:cubicBezTo>
                    <a:pt x="13767" y="7701"/>
                    <a:pt x="13505" y="7740"/>
                    <a:pt x="13258" y="7818"/>
                  </a:cubicBezTo>
                  <a:cubicBezTo>
                    <a:pt x="12880" y="7909"/>
                    <a:pt x="12559" y="8140"/>
                    <a:pt x="12237" y="8342"/>
                  </a:cubicBezTo>
                  <a:cubicBezTo>
                    <a:pt x="12272" y="8168"/>
                    <a:pt x="12328" y="8021"/>
                    <a:pt x="12412" y="7874"/>
                  </a:cubicBezTo>
                  <a:cubicBezTo>
                    <a:pt x="12559" y="7587"/>
                    <a:pt x="12761" y="7384"/>
                    <a:pt x="12880" y="7091"/>
                  </a:cubicBezTo>
                  <a:cubicBezTo>
                    <a:pt x="12936" y="6944"/>
                    <a:pt x="12999" y="6797"/>
                    <a:pt x="13027" y="6685"/>
                  </a:cubicBezTo>
                  <a:cubicBezTo>
                    <a:pt x="13174" y="6685"/>
                    <a:pt x="13377" y="6566"/>
                    <a:pt x="13496" y="6538"/>
                  </a:cubicBezTo>
                  <a:cubicBezTo>
                    <a:pt x="13660" y="6476"/>
                    <a:pt x="13833" y="6431"/>
                    <a:pt x="14003" y="6431"/>
                  </a:cubicBezTo>
                  <a:cubicBezTo>
                    <a:pt x="14160" y="6431"/>
                    <a:pt x="14313" y="6469"/>
                    <a:pt x="14454" y="6566"/>
                  </a:cubicBezTo>
                  <a:cubicBezTo>
                    <a:pt x="14719" y="6741"/>
                    <a:pt x="14894" y="6944"/>
                    <a:pt x="15125" y="7147"/>
                  </a:cubicBezTo>
                  <a:cubicBezTo>
                    <a:pt x="15356" y="7321"/>
                    <a:pt x="15621" y="7440"/>
                    <a:pt x="15908" y="7559"/>
                  </a:cubicBezTo>
                  <a:cubicBezTo>
                    <a:pt x="15914" y="7562"/>
                    <a:pt x="15921" y="7563"/>
                    <a:pt x="15927" y="7563"/>
                  </a:cubicBezTo>
                  <a:cubicBezTo>
                    <a:pt x="15981" y="7563"/>
                    <a:pt x="16018" y="7463"/>
                    <a:pt x="15943" y="7412"/>
                  </a:cubicBezTo>
                  <a:cubicBezTo>
                    <a:pt x="15677" y="7238"/>
                    <a:pt x="15356" y="7063"/>
                    <a:pt x="15097" y="6860"/>
                  </a:cubicBezTo>
                  <a:cubicBezTo>
                    <a:pt x="14894" y="6650"/>
                    <a:pt x="14684" y="6419"/>
                    <a:pt x="14398" y="6301"/>
                  </a:cubicBezTo>
                  <a:cubicBezTo>
                    <a:pt x="14279" y="6245"/>
                    <a:pt x="14148" y="6224"/>
                    <a:pt x="14013" y="6224"/>
                  </a:cubicBezTo>
                  <a:cubicBezTo>
                    <a:pt x="13878" y="6224"/>
                    <a:pt x="13740" y="6245"/>
                    <a:pt x="13607" y="6273"/>
                  </a:cubicBezTo>
                  <a:cubicBezTo>
                    <a:pt x="13496" y="6336"/>
                    <a:pt x="13377" y="6391"/>
                    <a:pt x="13230" y="6447"/>
                  </a:cubicBezTo>
                  <a:cubicBezTo>
                    <a:pt x="13174" y="6475"/>
                    <a:pt x="13111" y="6475"/>
                    <a:pt x="13055" y="6510"/>
                  </a:cubicBezTo>
                  <a:lnTo>
                    <a:pt x="13055" y="6217"/>
                  </a:lnTo>
                  <a:cubicBezTo>
                    <a:pt x="13055" y="5923"/>
                    <a:pt x="12908" y="5601"/>
                    <a:pt x="12796" y="5343"/>
                  </a:cubicBezTo>
                  <a:cubicBezTo>
                    <a:pt x="12761" y="5287"/>
                    <a:pt x="12705" y="5224"/>
                    <a:pt x="12677" y="5140"/>
                  </a:cubicBezTo>
                  <a:cubicBezTo>
                    <a:pt x="12705" y="4965"/>
                    <a:pt x="12677" y="4790"/>
                    <a:pt x="12733" y="4615"/>
                  </a:cubicBezTo>
                  <a:cubicBezTo>
                    <a:pt x="12824" y="4413"/>
                    <a:pt x="12852" y="4238"/>
                    <a:pt x="12852" y="4028"/>
                  </a:cubicBezTo>
                  <a:cubicBezTo>
                    <a:pt x="12880" y="3678"/>
                    <a:pt x="12796" y="3245"/>
                    <a:pt x="12587" y="2951"/>
                  </a:cubicBezTo>
                  <a:lnTo>
                    <a:pt x="12587" y="2951"/>
                  </a:lnTo>
                  <a:cubicBezTo>
                    <a:pt x="12733" y="3364"/>
                    <a:pt x="12733" y="3853"/>
                    <a:pt x="12650" y="4266"/>
                  </a:cubicBezTo>
                  <a:cubicBezTo>
                    <a:pt x="12622" y="4441"/>
                    <a:pt x="12559" y="4615"/>
                    <a:pt x="12503" y="4790"/>
                  </a:cubicBezTo>
                  <a:cubicBezTo>
                    <a:pt x="12475" y="4643"/>
                    <a:pt x="12475" y="4497"/>
                    <a:pt x="12503" y="4350"/>
                  </a:cubicBezTo>
                  <a:cubicBezTo>
                    <a:pt x="12531" y="4028"/>
                    <a:pt x="12531" y="3713"/>
                    <a:pt x="12356" y="3448"/>
                  </a:cubicBezTo>
                  <a:cubicBezTo>
                    <a:pt x="12346" y="3418"/>
                    <a:pt x="12325" y="3406"/>
                    <a:pt x="12304" y="3406"/>
                  </a:cubicBezTo>
                  <a:cubicBezTo>
                    <a:pt x="12263" y="3406"/>
                    <a:pt x="12219" y="3449"/>
                    <a:pt x="12237" y="3504"/>
                  </a:cubicBezTo>
                  <a:cubicBezTo>
                    <a:pt x="12356" y="3797"/>
                    <a:pt x="12300" y="4091"/>
                    <a:pt x="12272" y="4378"/>
                  </a:cubicBezTo>
                  <a:cubicBezTo>
                    <a:pt x="12237" y="4643"/>
                    <a:pt x="12272" y="4902"/>
                    <a:pt x="12384" y="5112"/>
                  </a:cubicBezTo>
                  <a:cubicBezTo>
                    <a:pt x="12531" y="5343"/>
                    <a:pt x="12677" y="5545"/>
                    <a:pt x="12796" y="5811"/>
                  </a:cubicBezTo>
                  <a:cubicBezTo>
                    <a:pt x="12852" y="5951"/>
                    <a:pt x="12908" y="6070"/>
                    <a:pt x="12908" y="6217"/>
                  </a:cubicBezTo>
                  <a:cubicBezTo>
                    <a:pt x="12908" y="6419"/>
                    <a:pt x="12880" y="6594"/>
                    <a:pt x="12824" y="6741"/>
                  </a:cubicBezTo>
                  <a:cubicBezTo>
                    <a:pt x="12677" y="7266"/>
                    <a:pt x="12237" y="7587"/>
                    <a:pt x="12062" y="8084"/>
                  </a:cubicBezTo>
                  <a:cubicBezTo>
                    <a:pt x="11950" y="8342"/>
                    <a:pt x="11950" y="8636"/>
                    <a:pt x="11887" y="8895"/>
                  </a:cubicBezTo>
                  <a:cubicBezTo>
                    <a:pt x="11859" y="9188"/>
                    <a:pt x="11803" y="9482"/>
                    <a:pt x="11685" y="9741"/>
                  </a:cubicBezTo>
                  <a:cubicBezTo>
                    <a:pt x="11426" y="10321"/>
                    <a:pt x="10985" y="10706"/>
                    <a:pt x="10461" y="11020"/>
                  </a:cubicBezTo>
                  <a:cubicBezTo>
                    <a:pt x="9964" y="11286"/>
                    <a:pt x="9384" y="11405"/>
                    <a:pt x="8832" y="11545"/>
                  </a:cubicBezTo>
                  <a:cubicBezTo>
                    <a:pt x="8335" y="11664"/>
                    <a:pt x="7811" y="11811"/>
                    <a:pt x="7377" y="12132"/>
                  </a:cubicBezTo>
                  <a:cubicBezTo>
                    <a:pt x="6909" y="12482"/>
                    <a:pt x="6559" y="12915"/>
                    <a:pt x="6091" y="13237"/>
                  </a:cubicBezTo>
                  <a:cubicBezTo>
                    <a:pt x="5594" y="13587"/>
                    <a:pt x="4958" y="13789"/>
                    <a:pt x="4406" y="13936"/>
                  </a:cubicBezTo>
                  <a:cubicBezTo>
                    <a:pt x="4317" y="13961"/>
                    <a:pt x="4226" y="13973"/>
                    <a:pt x="4135" y="13973"/>
                  </a:cubicBezTo>
                  <a:cubicBezTo>
                    <a:pt x="3897" y="13973"/>
                    <a:pt x="3661" y="13896"/>
                    <a:pt x="3469" y="13789"/>
                  </a:cubicBezTo>
                  <a:cubicBezTo>
                    <a:pt x="3322" y="13705"/>
                    <a:pt x="3238" y="13615"/>
                    <a:pt x="3119" y="13531"/>
                  </a:cubicBezTo>
                  <a:cubicBezTo>
                    <a:pt x="3063" y="13468"/>
                    <a:pt x="3035" y="13440"/>
                    <a:pt x="2972" y="13412"/>
                  </a:cubicBezTo>
                  <a:cubicBezTo>
                    <a:pt x="3035" y="13384"/>
                    <a:pt x="3063" y="13356"/>
                    <a:pt x="3091" y="13328"/>
                  </a:cubicBezTo>
                  <a:cubicBezTo>
                    <a:pt x="3357" y="13118"/>
                    <a:pt x="3671" y="13265"/>
                    <a:pt x="3965" y="13153"/>
                  </a:cubicBezTo>
                  <a:cubicBezTo>
                    <a:pt x="3993" y="13153"/>
                    <a:pt x="4021" y="13153"/>
                    <a:pt x="4056" y="13118"/>
                  </a:cubicBezTo>
                  <a:lnTo>
                    <a:pt x="4056" y="13209"/>
                  </a:lnTo>
                  <a:cubicBezTo>
                    <a:pt x="4084" y="13356"/>
                    <a:pt x="4196" y="13468"/>
                    <a:pt x="4315" y="13531"/>
                  </a:cubicBezTo>
                  <a:cubicBezTo>
                    <a:pt x="4322" y="13538"/>
                    <a:pt x="4329" y="13541"/>
                    <a:pt x="4336" y="13541"/>
                  </a:cubicBezTo>
                  <a:cubicBezTo>
                    <a:pt x="4355" y="13541"/>
                    <a:pt x="4371" y="13514"/>
                    <a:pt x="4371" y="13468"/>
                  </a:cubicBezTo>
                  <a:cubicBezTo>
                    <a:pt x="4315" y="13384"/>
                    <a:pt x="4168" y="13265"/>
                    <a:pt x="4168" y="13153"/>
                  </a:cubicBezTo>
                  <a:cubicBezTo>
                    <a:pt x="4196" y="13118"/>
                    <a:pt x="4196" y="13090"/>
                    <a:pt x="4196" y="13062"/>
                  </a:cubicBezTo>
                  <a:cubicBezTo>
                    <a:pt x="4406" y="12943"/>
                    <a:pt x="4608" y="12859"/>
                    <a:pt x="4783" y="12713"/>
                  </a:cubicBezTo>
                  <a:cubicBezTo>
                    <a:pt x="4958" y="12629"/>
                    <a:pt x="5133" y="12538"/>
                    <a:pt x="5280" y="12419"/>
                  </a:cubicBezTo>
                  <a:cubicBezTo>
                    <a:pt x="5308" y="12454"/>
                    <a:pt x="5363" y="12482"/>
                    <a:pt x="5363" y="12510"/>
                  </a:cubicBezTo>
                  <a:cubicBezTo>
                    <a:pt x="5419" y="12538"/>
                    <a:pt x="5454" y="12594"/>
                    <a:pt x="5482" y="12629"/>
                  </a:cubicBezTo>
                  <a:cubicBezTo>
                    <a:pt x="5419" y="12685"/>
                    <a:pt x="5363" y="12768"/>
                    <a:pt x="5280" y="12803"/>
                  </a:cubicBezTo>
                  <a:cubicBezTo>
                    <a:pt x="5251" y="12826"/>
                    <a:pt x="5269" y="12867"/>
                    <a:pt x="5291" y="12867"/>
                  </a:cubicBezTo>
                  <a:cubicBezTo>
                    <a:pt x="5297" y="12867"/>
                    <a:pt x="5302" y="12865"/>
                    <a:pt x="5308" y="12859"/>
                  </a:cubicBezTo>
                  <a:cubicBezTo>
                    <a:pt x="5391" y="12831"/>
                    <a:pt x="5454" y="12768"/>
                    <a:pt x="5510" y="12713"/>
                  </a:cubicBezTo>
                  <a:cubicBezTo>
                    <a:pt x="5538" y="12768"/>
                    <a:pt x="5566" y="12803"/>
                    <a:pt x="5566" y="12859"/>
                  </a:cubicBezTo>
                  <a:cubicBezTo>
                    <a:pt x="5578" y="12883"/>
                    <a:pt x="5596" y="12892"/>
                    <a:pt x="5613" y="12892"/>
                  </a:cubicBezTo>
                  <a:cubicBezTo>
                    <a:pt x="5636" y="12892"/>
                    <a:pt x="5657" y="12876"/>
                    <a:pt x="5657" y="12859"/>
                  </a:cubicBezTo>
                  <a:cubicBezTo>
                    <a:pt x="5657" y="12768"/>
                    <a:pt x="5657" y="12713"/>
                    <a:pt x="5629" y="12657"/>
                  </a:cubicBezTo>
                  <a:cubicBezTo>
                    <a:pt x="5741" y="12594"/>
                    <a:pt x="5888" y="12566"/>
                    <a:pt x="6007" y="12510"/>
                  </a:cubicBezTo>
                  <a:cubicBezTo>
                    <a:pt x="6119" y="12454"/>
                    <a:pt x="6182" y="12335"/>
                    <a:pt x="6293" y="12279"/>
                  </a:cubicBezTo>
                  <a:cubicBezTo>
                    <a:pt x="6412" y="12188"/>
                    <a:pt x="6559" y="12132"/>
                    <a:pt x="6678" y="12041"/>
                  </a:cubicBezTo>
                  <a:cubicBezTo>
                    <a:pt x="6706" y="12013"/>
                    <a:pt x="6678" y="11957"/>
                    <a:pt x="6643" y="11957"/>
                  </a:cubicBezTo>
                  <a:cubicBezTo>
                    <a:pt x="6503" y="12013"/>
                    <a:pt x="6384" y="12041"/>
                    <a:pt x="6238" y="12104"/>
                  </a:cubicBezTo>
                  <a:cubicBezTo>
                    <a:pt x="6182" y="12160"/>
                    <a:pt x="6154" y="12188"/>
                    <a:pt x="6091" y="12244"/>
                  </a:cubicBezTo>
                  <a:cubicBezTo>
                    <a:pt x="6063" y="12188"/>
                    <a:pt x="6035" y="12160"/>
                    <a:pt x="5979" y="12104"/>
                  </a:cubicBezTo>
                  <a:cubicBezTo>
                    <a:pt x="5944" y="12069"/>
                    <a:pt x="5916" y="12041"/>
                    <a:pt x="5888" y="12041"/>
                  </a:cubicBezTo>
                  <a:cubicBezTo>
                    <a:pt x="5832" y="12013"/>
                    <a:pt x="5832" y="11985"/>
                    <a:pt x="5832" y="11985"/>
                  </a:cubicBezTo>
                  <a:cubicBezTo>
                    <a:pt x="5832" y="11957"/>
                    <a:pt x="5832" y="11957"/>
                    <a:pt x="5860" y="11957"/>
                  </a:cubicBezTo>
                  <a:cubicBezTo>
                    <a:pt x="6007" y="11839"/>
                    <a:pt x="6182" y="11811"/>
                    <a:pt x="6328" y="11692"/>
                  </a:cubicBezTo>
                  <a:cubicBezTo>
                    <a:pt x="6412" y="11664"/>
                    <a:pt x="6503" y="11608"/>
                    <a:pt x="6559" y="11517"/>
                  </a:cubicBezTo>
                  <a:cubicBezTo>
                    <a:pt x="6615" y="11545"/>
                    <a:pt x="6678" y="11608"/>
                    <a:pt x="6706" y="11664"/>
                  </a:cubicBezTo>
                  <a:cubicBezTo>
                    <a:pt x="6706" y="11675"/>
                    <a:pt x="6720" y="11682"/>
                    <a:pt x="6737" y="11682"/>
                  </a:cubicBezTo>
                  <a:cubicBezTo>
                    <a:pt x="6761" y="11682"/>
                    <a:pt x="6790" y="11668"/>
                    <a:pt x="6790" y="11636"/>
                  </a:cubicBezTo>
                  <a:cubicBezTo>
                    <a:pt x="6790" y="11580"/>
                    <a:pt x="6762" y="11489"/>
                    <a:pt x="6706" y="11433"/>
                  </a:cubicBezTo>
                  <a:cubicBezTo>
                    <a:pt x="6706" y="11433"/>
                    <a:pt x="6706" y="11405"/>
                    <a:pt x="6678" y="11405"/>
                  </a:cubicBezTo>
                  <a:cubicBezTo>
                    <a:pt x="6762" y="11314"/>
                    <a:pt x="6853" y="11195"/>
                    <a:pt x="6965" y="11111"/>
                  </a:cubicBezTo>
                  <a:cubicBezTo>
                    <a:pt x="6987" y="11089"/>
                    <a:pt x="6956" y="11045"/>
                    <a:pt x="6929" y="11045"/>
                  </a:cubicBezTo>
                  <a:cubicBezTo>
                    <a:pt x="6922" y="11045"/>
                    <a:pt x="6915" y="11048"/>
                    <a:pt x="6909" y="11055"/>
                  </a:cubicBezTo>
                  <a:cubicBezTo>
                    <a:pt x="6762" y="11111"/>
                    <a:pt x="6643" y="11230"/>
                    <a:pt x="6531" y="11314"/>
                  </a:cubicBezTo>
                  <a:cubicBezTo>
                    <a:pt x="6503" y="11167"/>
                    <a:pt x="6412" y="10992"/>
                    <a:pt x="6265" y="10936"/>
                  </a:cubicBezTo>
                  <a:cubicBezTo>
                    <a:pt x="6265" y="10909"/>
                    <a:pt x="6293" y="10909"/>
                    <a:pt x="6293" y="10881"/>
                  </a:cubicBezTo>
                  <a:cubicBezTo>
                    <a:pt x="6615" y="10615"/>
                    <a:pt x="6965" y="10356"/>
                    <a:pt x="7286" y="10118"/>
                  </a:cubicBezTo>
                  <a:cubicBezTo>
                    <a:pt x="7377" y="10062"/>
                    <a:pt x="7461" y="9972"/>
                    <a:pt x="7517" y="9916"/>
                  </a:cubicBezTo>
                  <a:cubicBezTo>
                    <a:pt x="7608" y="9769"/>
                    <a:pt x="7664" y="9622"/>
                    <a:pt x="7755" y="9482"/>
                  </a:cubicBezTo>
                  <a:lnTo>
                    <a:pt x="7783" y="9482"/>
                  </a:lnTo>
                  <a:cubicBezTo>
                    <a:pt x="7798" y="9479"/>
                    <a:pt x="7812" y="9478"/>
                    <a:pt x="7825" y="9478"/>
                  </a:cubicBezTo>
                  <a:cubicBezTo>
                    <a:pt x="7958" y="9478"/>
                    <a:pt x="7960" y="9635"/>
                    <a:pt x="7986" y="9769"/>
                  </a:cubicBezTo>
                  <a:cubicBezTo>
                    <a:pt x="7811" y="9916"/>
                    <a:pt x="7636" y="10062"/>
                    <a:pt x="7636" y="10321"/>
                  </a:cubicBezTo>
                  <a:cubicBezTo>
                    <a:pt x="7617" y="10321"/>
                    <a:pt x="7624" y="10337"/>
                    <a:pt x="7638" y="10337"/>
                  </a:cubicBezTo>
                  <a:cubicBezTo>
                    <a:pt x="7645" y="10337"/>
                    <a:pt x="7655" y="10333"/>
                    <a:pt x="7664" y="10321"/>
                  </a:cubicBezTo>
                  <a:cubicBezTo>
                    <a:pt x="7755" y="10237"/>
                    <a:pt x="7783" y="10118"/>
                    <a:pt x="7867" y="10034"/>
                  </a:cubicBezTo>
                  <a:cubicBezTo>
                    <a:pt x="7930" y="9972"/>
                    <a:pt x="7986" y="9944"/>
                    <a:pt x="8042" y="9888"/>
                  </a:cubicBezTo>
                  <a:cubicBezTo>
                    <a:pt x="8104" y="9916"/>
                    <a:pt x="8160" y="9944"/>
                    <a:pt x="8188" y="9972"/>
                  </a:cubicBezTo>
                  <a:cubicBezTo>
                    <a:pt x="8279" y="10062"/>
                    <a:pt x="8335" y="10146"/>
                    <a:pt x="8363" y="10265"/>
                  </a:cubicBezTo>
                  <a:cubicBezTo>
                    <a:pt x="8363" y="10279"/>
                    <a:pt x="8379" y="10286"/>
                    <a:pt x="8395" y="10286"/>
                  </a:cubicBezTo>
                  <a:cubicBezTo>
                    <a:pt x="8410" y="10286"/>
                    <a:pt x="8426" y="10279"/>
                    <a:pt x="8426" y="10265"/>
                  </a:cubicBezTo>
                  <a:cubicBezTo>
                    <a:pt x="8454" y="10146"/>
                    <a:pt x="8426" y="10062"/>
                    <a:pt x="8363" y="9972"/>
                  </a:cubicBezTo>
                  <a:cubicBezTo>
                    <a:pt x="8335" y="9916"/>
                    <a:pt x="8307" y="9888"/>
                    <a:pt x="8251" y="9860"/>
                  </a:cubicBezTo>
                  <a:cubicBezTo>
                    <a:pt x="8251" y="9832"/>
                    <a:pt x="8216" y="9797"/>
                    <a:pt x="8188" y="9797"/>
                  </a:cubicBezTo>
                  <a:cubicBezTo>
                    <a:pt x="8216" y="9797"/>
                    <a:pt x="8216" y="9769"/>
                    <a:pt x="8216" y="9769"/>
                  </a:cubicBezTo>
                  <a:cubicBezTo>
                    <a:pt x="8307" y="9713"/>
                    <a:pt x="8363" y="9594"/>
                    <a:pt x="8454" y="9510"/>
                  </a:cubicBezTo>
                  <a:cubicBezTo>
                    <a:pt x="8601" y="9391"/>
                    <a:pt x="8741" y="9363"/>
                    <a:pt x="8916" y="9244"/>
                  </a:cubicBezTo>
                  <a:cubicBezTo>
                    <a:pt x="8979" y="9244"/>
                    <a:pt x="8951" y="9188"/>
                    <a:pt x="8888" y="9188"/>
                  </a:cubicBezTo>
                  <a:cubicBezTo>
                    <a:pt x="8741" y="9216"/>
                    <a:pt x="8566" y="9244"/>
                    <a:pt x="8454" y="9335"/>
                  </a:cubicBezTo>
                  <a:cubicBezTo>
                    <a:pt x="8307" y="9419"/>
                    <a:pt x="8251" y="9566"/>
                    <a:pt x="8132" y="9657"/>
                  </a:cubicBezTo>
                  <a:cubicBezTo>
                    <a:pt x="8104" y="9566"/>
                    <a:pt x="8042" y="9482"/>
                    <a:pt x="7986" y="9419"/>
                  </a:cubicBezTo>
                  <a:cubicBezTo>
                    <a:pt x="7944" y="9405"/>
                    <a:pt x="7907" y="9398"/>
                    <a:pt x="7874" y="9398"/>
                  </a:cubicBezTo>
                  <a:cubicBezTo>
                    <a:pt x="7841" y="9398"/>
                    <a:pt x="7811" y="9405"/>
                    <a:pt x="7783" y="9419"/>
                  </a:cubicBezTo>
                  <a:cubicBezTo>
                    <a:pt x="8042" y="9014"/>
                    <a:pt x="8510" y="8839"/>
                    <a:pt x="8916" y="8664"/>
                  </a:cubicBezTo>
                  <a:cubicBezTo>
                    <a:pt x="9237" y="8573"/>
                    <a:pt x="9650" y="8489"/>
                    <a:pt x="9853" y="8223"/>
                  </a:cubicBezTo>
                  <a:cubicBezTo>
                    <a:pt x="10083" y="7937"/>
                    <a:pt x="10230" y="7496"/>
                    <a:pt x="10405" y="7147"/>
                  </a:cubicBezTo>
                  <a:cubicBezTo>
                    <a:pt x="10461" y="7035"/>
                    <a:pt x="10489" y="6944"/>
                    <a:pt x="10552" y="6860"/>
                  </a:cubicBezTo>
                  <a:cubicBezTo>
                    <a:pt x="10608" y="6769"/>
                    <a:pt x="10699" y="6685"/>
                    <a:pt x="10755" y="6622"/>
                  </a:cubicBezTo>
                  <a:cubicBezTo>
                    <a:pt x="10783" y="6566"/>
                    <a:pt x="10838" y="6510"/>
                    <a:pt x="10901" y="6447"/>
                  </a:cubicBezTo>
                  <a:cubicBezTo>
                    <a:pt x="10985" y="6391"/>
                    <a:pt x="11104" y="6301"/>
                    <a:pt x="11188" y="6245"/>
                  </a:cubicBezTo>
                  <a:cubicBezTo>
                    <a:pt x="11223" y="6217"/>
                    <a:pt x="11223" y="6217"/>
                    <a:pt x="11223" y="6189"/>
                  </a:cubicBezTo>
                  <a:lnTo>
                    <a:pt x="11223" y="6161"/>
                  </a:lnTo>
                  <a:cubicBezTo>
                    <a:pt x="11223" y="6161"/>
                    <a:pt x="11208" y="6145"/>
                    <a:pt x="11189" y="6145"/>
                  </a:cubicBezTo>
                  <a:cubicBezTo>
                    <a:pt x="11180" y="6145"/>
                    <a:pt x="11169" y="6149"/>
                    <a:pt x="11160" y="6161"/>
                  </a:cubicBezTo>
                  <a:cubicBezTo>
                    <a:pt x="11013" y="6189"/>
                    <a:pt x="10873" y="6273"/>
                    <a:pt x="10727" y="6363"/>
                  </a:cubicBezTo>
                  <a:cubicBezTo>
                    <a:pt x="10489" y="6475"/>
                    <a:pt x="10230" y="6566"/>
                    <a:pt x="9964" y="6650"/>
                  </a:cubicBezTo>
                  <a:cubicBezTo>
                    <a:pt x="9734" y="6713"/>
                    <a:pt x="9650" y="6860"/>
                    <a:pt x="9440" y="6972"/>
                  </a:cubicBezTo>
                  <a:cubicBezTo>
                    <a:pt x="9384" y="7035"/>
                    <a:pt x="9300" y="7063"/>
                    <a:pt x="9237" y="7091"/>
                  </a:cubicBezTo>
                  <a:cubicBezTo>
                    <a:pt x="9209" y="7091"/>
                    <a:pt x="9153" y="7119"/>
                    <a:pt x="9125" y="7119"/>
                  </a:cubicBezTo>
                  <a:lnTo>
                    <a:pt x="8860" y="7119"/>
                  </a:lnTo>
                  <a:lnTo>
                    <a:pt x="8860" y="7035"/>
                  </a:lnTo>
                  <a:cubicBezTo>
                    <a:pt x="8888" y="6972"/>
                    <a:pt x="8888" y="6916"/>
                    <a:pt x="8860" y="6825"/>
                  </a:cubicBezTo>
                  <a:cubicBezTo>
                    <a:pt x="8899" y="6816"/>
                    <a:pt x="8938" y="6813"/>
                    <a:pt x="8977" y="6813"/>
                  </a:cubicBezTo>
                  <a:cubicBezTo>
                    <a:pt x="9054" y="6813"/>
                    <a:pt x="9130" y="6825"/>
                    <a:pt x="9209" y="6825"/>
                  </a:cubicBezTo>
                  <a:cubicBezTo>
                    <a:pt x="9237" y="6825"/>
                    <a:pt x="9237" y="6769"/>
                    <a:pt x="9209" y="6769"/>
                  </a:cubicBezTo>
                  <a:cubicBezTo>
                    <a:pt x="9090" y="6741"/>
                    <a:pt x="8979" y="6713"/>
                    <a:pt x="8832" y="6713"/>
                  </a:cubicBezTo>
                  <a:cubicBezTo>
                    <a:pt x="8860" y="6622"/>
                    <a:pt x="8951" y="6538"/>
                    <a:pt x="8916" y="6419"/>
                  </a:cubicBezTo>
                  <a:cubicBezTo>
                    <a:pt x="8888" y="6363"/>
                    <a:pt x="8804" y="6301"/>
                    <a:pt x="8713" y="6301"/>
                  </a:cubicBezTo>
                  <a:lnTo>
                    <a:pt x="8713" y="6336"/>
                  </a:lnTo>
                  <a:cubicBezTo>
                    <a:pt x="8804" y="6391"/>
                    <a:pt x="8804" y="6510"/>
                    <a:pt x="8776" y="6594"/>
                  </a:cubicBezTo>
                  <a:cubicBezTo>
                    <a:pt x="8776" y="6650"/>
                    <a:pt x="8741" y="6685"/>
                    <a:pt x="8713" y="6713"/>
                  </a:cubicBezTo>
                  <a:cubicBezTo>
                    <a:pt x="8657" y="6741"/>
                    <a:pt x="8601" y="6741"/>
                    <a:pt x="8538" y="6769"/>
                  </a:cubicBezTo>
                  <a:lnTo>
                    <a:pt x="8363" y="6769"/>
                  </a:lnTo>
                  <a:cubicBezTo>
                    <a:pt x="8363" y="6713"/>
                    <a:pt x="8363" y="6741"/>
                    <a:pt x="8391" y="6650"/>
                  </a:cubicBezTo>
                  <a:cubicBezTo>
                    <a:pt x="8426" y="6510"/>
                    <a:pt x="8391" y="6363"/>
                    <a:pt x="8335" y="6217"/>
                  </a:cubicBezTo>
                  <a:cubicBezTo>
                    <a:pt x="8335" y="6208"/>
                    <a:pt x="8333" y="6205"/>
                    <a:pt x="8329" y="6205"/>
                  </a:cubicBezTo>
                  <a:cubicBezTo>
                    <a:pt x="8321" y="6205"/>
                    <a:pt x="8307" y="6225"/>
                    <a:pt x="8307" y="6245"/>
                  </a:cubicBezTo>
                  <a:cubicBezTo>
                    <a:pt x="8307" y="6363"/>
                    <a:pt x="8307" y="6475"/>
                    <a:pt x="8279" y="6594"/>
                  </a:cubicBezTo>
                  <a:cubicBezTo>
                    <a:pt x="8279" y="6650"/>
                    <a:pt x="8251" y="6713"/>
                    <a:pt x="8216" y="6769"/>
                  </a:cubicBezTo>
                  <a:cubicBezTo>
                    <a:pt x="8188" y="6769"/>
                    <a:pt x="8160" y="6769"/>
                    <a:pt x="8132" y="6741"/>
                  </a:cubicBezTo>
                  <a:cubicBezTo>
                    <a:pt x="7867" y="6741"/>
                    <a:pt x="7580" y="6888"/>
                    <a:pt x="7517" y="7147"/>
                  </a:cubicBezTo>
                  <a:cubicBezTo>
                    <a:pt x="7517" y="7161"/>
                    <a:pt x="7526" y="7168"/>
                    <a:pt x="7535" y="7168"/>
                  </a:cubicBezTo>
                  <a:cubicBezTo>
                    <a:pt x="7543" y="7168"/>
                    <a:pt x="7552" y="7161"/>
                    <a:pt x="7552" y="7147"/>
                  </a:cubicBezTo>
                  <a:cubicBezTo>
                    <a:pt x="7636" y="7035"/>
                    <a:pt x="7839" y="6916"/>
                    <a:pt x="8014" y="6888"/>
                  </a:cubicBezTo>
                  <a:cubicBezTo>
                    <a:pt x="8040" y="6880"/>
                    <a:pt x="8066" y="6876"/>
                    <a:pt x="8092" y="6876"/>
                  </a:cubicBezTo>
                  <a:cubicBezTo>
                    <a:pt x="8154" y="6876"/>
                    <a:pt x="8215" y="6896"/>
                    <a:pt x="8279" y="6916"/>
                  </a:cubicBezTo>
                  <a:cubicBezTo>
                    <a:pt x="8307" y="6972"/>
                    <a:pt x="8307" y="7063"/>
                    <a:pt x="8251" y="7147"/>
                  </a:cubicBezTo>
                  <a:lnTo>
                    <a:pt x="8251" y="7175"/>
                  </a:lnTo>
                  <a:cubicBezTo>
                    <a:pt x="8104" y="7210"/>
                    <a:pt x="7958" y="7266"/>
                    <a:pt x="7811" y="7349"/>
                  </a:cubicBezTo>
                  <a:cubicBezTo>
                    <a:pt x="7377" y="7587"/>
                    <a:pt x="6993" y="8021"/>
                    <a:pt x="6678" y="8370"/>
                  </a:cubicBezTo>
                  <a:cubicBezTo>
                    <a:pt x="6210" y="8867"/>
                    <a:pt x="5657" y="9188"/>
                    <a:pt x="5014" y="9335"/>
                  </a:cubicBezTo>
                  <a:cubicBezTo>
                    <a:pt x="4692" y="9419"/>
                    <a:pt x="4406" y="9510"/>
                    <a:pt x="4084" y="9510"/>
                  </a:cubicBezTo>
                  <a:lnTo>
                    <a:pt x="4056" y="9510"/>
                  </a:lnTo>
                  <a:cubicBezTo>
                    <a:pt x="4084" y="9419"/>
                    <a:pt x="4084" y="9307"/>
                    <a:pt x="4084" y="9216"/>
                  </a:cubicBezTo>
                  <a:lnTo>
                    <a:pt x="4112" y="9216"/>
                  </a:lnTo>
                  <a:cubicBezTo>
                    <a:pt x="4136" y="9220"/>
                    <a:pt x="4160" y="9222"/>
                    <a:pt x="4185" y="9222"/>
                  </a:cubicBezTo>
                  <a:cubicBezTo>
                    <a:pt x="4341" y="9222"/>
                    <a:pt x="4513" y="9152"/>
                    <a:pt x="4664" y="9098"/>
                  </a:cubicBezTo>
                  <a:cubicBezTo>
                    <a:pt x="4867" y="9014"/>
                    <a:pt x="5042" y="8958"/>
                    <a:pt x="5280" y="8958"/>
                  </a:cubicBezTo>
                  <a:cubicBezTo>
                    <a:pt x="5335" y="8958"/>
                    <a:pt x="5335" y="8895"/>
                    <a:pt x="5280" y="8895"/>
                  </a:cubicBezTo>
                  <a:cubicBezTo>
                    <a:pt x="5262" y="8894"/>
                    <a:pt x="5245" y="8893"/>
                    <a:pt x="5228" y="8893"/>
                  </a:cubicBezTo>
                  <a:cubicBezTo>
                    <a:pt x="4898" y="8893"/>
                    <a:pt x="4572" y="9096"/>
                    <a:pt x="4247" y="9096"/>
                  </a:cubicBezTo>
                  <a:cubicBezTo>
                    <a:pt x="4183" y="9096"/>
                    <a:pt x="4120" y="9088"/>
                    <a:pt x="4056" y="9070"/>
                  </a:cubicBezTo>
                  <a:cubicBezTo>
                    <a:pt x="4056" y="9014"/>
                    <a:pt x="4084" y="9014"/>
                    <a:pt x="4112" y="8958"/>
                  </a:cubicBezTo>
                  <a:cubicBezTo>
                    <a:pt x="4140" y="8895"/>
                    <a:pt x="4196" y="8839"/>
                    <a:pt x="4196" y="8748"/>
                  </a:cubicBezTo>
                  <a:lnTo>
                    <a:pt x="4231" y="8720"/>
                  </a:lnTo>
                  <a:cubicBezTo>
                    <a:pt x="4301" y="8720"/>
                    <a:pt x="4356" y="8724"/>
                    <a:pt x="4408" y="8724"/>
                  </a:cubicBezTo>
                  <a:cubicBezTo>
                    <a:pt x="4487" y="8724"/>
                    <a:pt x="4559" y="8714"/>
                    <a:pt x="4664" y="8664"/>
                  </a:cubicBezTo>
                  <a:cubicBezTo>
                    <a:pt x="4692" y="8664"/>
                    <a:pt x="4692" y="8608"/>
                    <a:pt x="4636" y="8608"/>
                  </a:cubicBezTo>
                  <a:cubicBezTo>
                    <a:pt x="4577" y="8591"/>
                    <a:pt x="4510" y="8582"/>
                    <a:pt x="4441" y="8582"/>
                  </a:cubicBezTo>
                  <a:cubicBezTo>
                    <a:pt x="4372" y="8582"/>
                    <a:pt x="4301" y="8591"/>
                    <a:pt x="4231" y="8608"/>
                  </a:cubicBezTo>
                  <a:cubicBezTo>
                    <a:pt x="4196" y="8489"/>
                    <a:pt x="4168" y="8398"/>
                    <a:pt x="4140" y="8314"/>
                  </a:cubicBezTo>
                  <a:cubicBezTo>
                    <a:pt x="4126" y="8300"/>
                    <a:pt x="4112" y="8293"/>
                    <a:pt x="4101" y="8293"/>
                  </a:cubicBezTo>
                  <a:cubicBezTo>
                    <a:pt x="4091" y="8293"/>
                    <a:pt x="4084" y="8300"/>
                    <a:pt x="4084" y="8314"/>
                  </a:cubicBezTo>
                  <a:cubicBezTo>
                    <a:pt x="4084" y="8433"/>
                    <a:pt x="4112" y="8517"/>
                    <a:pt x="4084" y="8608"/>
                  </a:cubicBezTo>
                  <a:cubicBezTo>
                    <a:pt x="4041" y="8618"/>
                    <a:pt x="3995" y="8624"/>
                    <a:pt x="3949" y="8624"/>
                  </a:cubicBezTo>
                  <a:cubicBezTo>
                    <a:pt x="3865" y="8624"/>
                    <a:pt x="3778" y="8604"/>
                    <a:pt x="3706" y="8545"/>
                  </a:cubicBezTo>
                  <a:cubicBezTo>
                    <a:pt x="3615" y="8517"/>
                    <a:pt x="3531" y="8489"/>
                    <a:pt x="3469" y="8461"/>
                  </a:cubicBezTo>
                  <a:cubicBezTo>
                    <a:pt x="3469" y="8314"/>
                    <a:pt x="3441" y="8195"/>
                    <a:pt x="3385" y="8084"/>
                  </a:cubicBezTo>
                  <a:cubicBezTo>
                    <a:pt x="3385" y="8066"/>
                    <a:pt x="3378" y="8057"/>
                    <a:pt x="3371" y="8057"/>
                  </a:cubicBezTo>
                  <a:cubicBezTo>
                    <a:pt x="3364" y="8057"/>
                    <a:pt x="3357" y="8066"/>
                    <a:pt x="3357" y="8084"/>
                  </a:cubicBezTo>
                  <a:cubicBezTo>
                    <a:pt x="3322" y="8195"/>
                    <a:pt x="3357" y="8314"/>
                    <a:pt x="3357" y="8433"/>
                  </a:cubicBezTo>
                  <a:cubicBezTo>
                    <a:pt x="3326" y="8422"/>
                    <a:pt x="3297" y="8418"/>
                    <a:pt x="3267" y="8418"/>
                  </a:cubicBezTo>
                  <a:cubicBezTo>
                    <a:pt x="3206" y="8418"/>
                    <a:pt x="3142" y="8433"/>
                    <a:pt x="3063" y="8433"/>
                  </a:cubicBezTo>
                  <a:cubicBezTo>
                    <a:pt x="3035" y="8461"/>
                    <a:pt x="3035" y="8489"/>
                    <a:pt x="3063" y="8489"/>
                  </a:cubicBezTo>
                  <a:cubicBezTo>
                    <a:pt x="3182" y="8489"/>
                    <a:pt x="3266" y="8489"/>
                    <a:pt x="3357" y="8517"/>
                  </a:cubicBezTo>
                  <a:cubicBezTo>
                    <a:pt x="3294" y="8664"/>
                    <a:pt x="3210" y="8720"/>
                    <a:pt x="3119" y="8867"/>
                  </a:cubicBezTo>
                  <a:cubicBezTo>
                    <a:pt x="3119" y="8867"/>
                    <a:pt x="3091" y="8895"/>
                    <a:pt x="3091" y="8923"/>
                  </a:cubicBezTo>
                  <a:cubicBezTo>
                    <a:pt x="3007" y="8867"/>
                    <a:pt x="2888" y="8811"/>
                    <a:pt x="2797" y="8748"/>
                  </a:cubicBezTo>
                  <a:cubicBezTo>
                    <a:pt x="2657" y="8664"/>
                    <a:pt x="2539" y="8664"/>
                    <a:pt x="2364" y="8664"/>
                  </a:cubicBezTo>
                  <a:cubicBezTo>
                    <a:pt x="2336" y="8668"/>
                    <a:pt x="2310" y="8670"/>
                    <a:pt x="2284" y="8670"/>
                  </a:cubicBezTo>
                  <a:cubicBezTo>
                    <a:pt x="2121" y="8670"/>
                    <a:pt x="1990" y="8599"/>
                    <a:pt x="1839" y="8545"/>
                  </a:cubicBezTo>
                  <a:cubicBezTo>
                    <a:pt x="1664" y="8489"/>
                    <a:pt x="1490" y="8370"/>
                    <a:pt x="1315" y="8342"/>
                  </a:cubicBezTo>
                  <a:lnTo>
                    <a:pt x="1259" y="8342"/>
                  </a:lnTo>
                  <a:lnTo>
                    <a:pt x="1259" y="8286"/>
                  </a:lnTo>
                  <a:cubicBezTo>
                    <a:pt x="1259" y="8223"/>
                    <a:pt x="1196" y="8168"/>
                    <a:pt x="1168" y="8112"/>
                  </a:cubicBezTo>
                  <a:cubicBezTo>
                    <a:pt x="1112" y="8021"/>
                    <a:pt x="1140" y="7909"/>
                    <a:pt x="1140" y="7790"/>
                  </a:cubicBezTo>
                  <a:cubicBezTo>
                    <a:pt x="1140" y="7776"/>
                    <a:pt x="1133" y="7769"/>
                    <a:pt x="1123" y="7769"/>
                  </a:cubicBezTo>
                  <a:cubicBezTo>
                    <a:pt x="1112" y="7769"/>
                    <a:pt x="1098" y="7776"/>
                    <a:pt x="1084" y="7790"/>
                  </a:cubicBezTo>
                  <a:cubicBezTo>
                    <a:pt x="1049" y="7909"/>
                    <a:pt x="1021" y="7993"/>
                    <a:pt x="1021" y="8112"/>
                  </a:cubicBezTo>
                  <a:cubicBezTo>
                    <a:pt x="1049" y="8140"/>
                    <a:pt x="1049" y="8195"/>
                    <a:pt x="1084" y="8223"/>
                  </a:cubicBezTo>
                  <a:cubicBezTo>
                    <a:pt x="1112" y="8286"/>
                    <a:pt x="1140" y="8286"/>
                    <a:pt x="1112" y="8342"/>
                  </a:cubicBezTo>
                  <a:cubicBezTo>
                    <a:pt x="1021" y="8342"/>
                    <a:pt x="909" y="8370"/>
                    <a:pt x="790" y="8433"/>
                  </a:cubicBezTo>
                  <a:cubicBezTo>
                    <a:pt x="762" y="8433"/>
                    <a:pt x="790" y="8461"/>
                    <a:pt x="818" y="8461"/>
                  </a:cubicBezTo>
                  <a:cubicBezTo>
                    <a:pt x="909" y="8433"/>
                    <a:pt x="1021" y="8433"/>
                    <a:pt x="1112" y="8433"/>
                  </a:cubicBezTo>
                  <a:cubicBezTo>
                    <a:pt x="1084" y="8573"/>
                    <a:pt x="1021" y="8692"/>
                    <a:pt x="1112" y="8811"/>
                  </a:cubicBezTo>
                  <a:lnTo>
                    <a:pt x="846" y="8811"/>
                  </a:lnTo>
                  <a:cubicBezTo>
                    <a:pt x="743" y="8831"/>
                    <a:pt x="642" y="8850"/>
                    <a:pt x="550" y="8850"/>
                  </a:cubicBezTo>
                  <a:cubicBezTo>
                    <a:pt x="512" y="8850"/>
                    <a:pt x="476" y="8847"/>
                    <a:pt x="441" y="8839"/>
                  </a:cubicBezTo>
                  <a:cubicBezTo>
                    <a:pt x="147" y="8783"/>
                    <a:pt x="175" y="8517"/>
                    <a:pt x="238" y="8286"/>
                  </a:cubicBezTo>
                  <a:cubicBezTo>
                    <a:pt x="238" y="8140"/>
                    <a:pt x="294" y="7965"/>
                    <a:pt x="322" y="7818"/>
                  </a:cubicBezTo>
                  <a:cubicBezTo>
                    <a:pt x="441" y="7524"/>
                    <a:pt x="588" y="7210"/>
                    <a:pt x="818" y="6944"/>
                  </a:cubicBezTo>
                  <a:cubicBezTo>
                    <a:pt x="1021" y="6713"/>
                    <a:pt x="1287" y="6510"/>
                    <a:pt x="1518" y="6273"/>
                  </a:cubicBezTo>
                  <a:cubicBezTo>
                    <a:pt x="1986" y="5776"/>
                    <a:pt x="2364" y="5252"/>
                    <a:pt x="2797" y="4762"/>
                  </a:cubicBezTo>
                  <a:cubicBezTo>
                    <a:pt x="3007" y="4497"/>
                    <a:pt x="3210" y="4238"/>
                    <a:pt x="3441" y="3972"/>
                  </a:cubicBezTo>
                  <a:cubicBezTo>
                    <a:pt x="3441" y="3944"/>
                    <a:pt x="3469" y="3944"/>
                    <a:pt x="3469" y="3916"/>
                  </a:cubicBezTo>
                  <a:cubicBezTo>
                    <a:pt x="3531" y="3944"/>
                    <a:pt x="3615" y="3944"/>
                    <a:pt x="3671" y="3944"/>
                  </a:cubicBezTo>
                  <a:cubicBezTo>
                    <a:pt x="3671" y="4000"/>
                    <a:pt x="3643" y="4091"/>
                    <a:pt x="3615" y="4147"/>
                  </a:cubicBezTo>
                  <a:cubicBezTo>
                    <a:pt x="3587" y="4238"/>
                    <a:pt x="3469" y="4203"/>
                    <a:pt x="3413" y="4294"/>
                  </a:cubicBezTo>
                  <a:lnTo>
                    <a:pt x="3413" y="4350"/>
                  </a:lnTo>
                  <a:cubicBezTo>
                    <a:pt x="3431" y="4370"/>
                    <a:pt x="3454" y="4378"/>
                    <a:pt x="3480" y="4378"/>
                  </a:cubicBezTo>
                  <a:cubicBezTo>
                    <a:pt x="3568" y="4378"/>
                    <a:pt x="3685" y="4274"/>
                    <a:pt x="3734" y="4203"/>
                  </a:cubicBezTo>
                  <a:cubicBezTo>
                    <a:pt x="3762" y="4147"/>
                    <a:pt x="3762" y="4028"/>
                    <a:pt x="3762" y="3944"/>
                  </a:cubicBezTo>
                  <a:lnTo>
                    <a:pt x="3790" y="3944"/>
                  </a:lnTo>
                  <a:cubicBezTo>
                    <a:pt x="3909" y="3916"/>
                    <a:pt x="4056" y="3853"/>
                    <a:pt x="4112" y="3741"/>
                  </a:cubicBezTo>
                  <a:lnTo>
                    <a:pt x="4112" y="3539"/>
                  </a:lnTo>
                  <a:cubicBezTo>
                    <a:pt x="4196" y="3504"/>
                    <a:pt x="4287" y="3476"/>
                    <a:pt x="4371" y="3392"/>
                  </a:cubicBezTo>
                  <a:cubicBezTo>
                    <a:pt x="4406" y="3448"/>
                    <a:pt x="4433" y="3476"/>
                    <a:pt x="4461" y="3504"/>
                  </a:cubicBezTo>
                  <a:cubicBezTo>
                    <a:pt x="4489" y="3539"/>
                    <a:pt x="4517" y="3567"/>
                    <a:pt x="4545" y="3567"/>
                  </a:cubicBezTo>
                  <a:cubicBezTo>
                    <a:pt x="4489" y="3595"/>
                    <a:pt x="4433" y="3650"/>
                    <a:pt x="4406" y="3713"/>
                  </a:cubicBezTo>
                  <a:cubicBezTo>
                    <a:pt x="4287" y="3888"/>
                    <a:pt x="4287" y="4000"/>
                    <a:pt x="4406" y="4175"/>
                  </a:cubicBezTo>
                  <a:cubicBezTo>
                    <a:pt x="4475" y="4274"/>
                    <a:pt x="4569" y="4329"/>
                    <a:pt x="4683" y="4329"/>
                  </a:cubicBezTo>
                  <a:cubicBezTo>
                    <a:pt x="4706" y="4329"/>
                    <a:pt x="4730" y="4326"/>
                    <a:pt x="4755" y="4322"/>
                  </a:cubicBezTo>
                  <a:cubicBezTo>
                    <a:pt x="4839" y="4322"/>
                    <a:pt x="5014" y="4238"/>
                    <a:pt x="5014" y="4147"/>
                  </a:cubicBezTo>
                  <a:cubicBezTo>
                    <a:pt x="5042" y="4203"/>
                    <a:pt x="5105" y="4238"/>
                    <a:pt x="5161" y="4266"/>
                  </a:cubicBezTo>
                  <a:cubicBezTo>
                    <a:pt x="5182" y="4269"/>
                    <a:pt x="5204" y="4271"/>
                    <a:pt x="5227" y="4271"/>
                  </a:cubicBezTo>
                  <a:cubicBezTo>
                    <a:pt x="5384" y="4271"/>
                    <a:pt x="5553" y="4189"/>
                    <a:pt x="5657" y="4091"/>
                  </a:cubicBezTo>
                  <a:cubicBezTo>
                    <a:pt x="5685" y="4147"/>
                    <a:pt x="5713" y="4175"/>
                    <a:pt x="5769" y="4203"/>
                  </a:cubicBezTo>
                  <a:cubicBezTo>
                    <a:pt x="5741" y="4266"/>
                    <a:pt x="5741" y="4322"/>
                    <a:pt x="5741" y="4413"/>
                  </a:cubicBezTo>
                  <a:cubicBezTo>
                    <a:pt x="5713" y="4378"/>
                    <a:pt x="5657" y="4378"/>
                    <a:pt x="5629" y="4378"/>
                  </a:cubicBezTo>
                  <a:cubicBezTo>
                    <a:pt x="5482" y="4413"/>
                    <a:pt x="5363" y="4525"/>
                    <a:pt x="5308" y="4643"/>
                  </a:cubicBezTo>
                  <a:lnTo>
                    <a:pt x="5308" y="4671"/>
                  </a:lnTo>
                  <a:cubicBezTo>
                    <a:pt x="5267" y="4621"/>
                    <a:pt x="5216" y="4602"/>
                    <a:pt x="5162" y="4602"/>
                  </a:cubicBezTo>
                  <a:cubicBezTo>
                    <a:pt x="5059" y="4602"/>
                    <a:pt x="4945" y="4672"/>
                    <a:pt x="4867" y="4727"/>
                  </a:cubicBezTo>
                  <a:cubicBezTo>
                    <a:pt x="4811" y="4790"/>
                    <a:pt x="4755" y="4874"/>
                    <a:pt x="4692" y="4965"/>
                  </a:cubicBezTo>
                  <a:cubicBezTo>
                    <a:pt x="4677" y="4963"/>
                    <a:pt x="4662" y="4961"/>
                    <a:pt x="4647" y="4961"/>
                  </a:cubicBezTo>
                  <a:cubicBezTo>
                    <a:pt x="4484" y="4961"/>
                    <a:pt x="4310" y="5095"/>
                    <a:pt x="4259" y="5287"/>
                  </a:cubicBezTo>
                  <a:cubicBezTo>
                    <a:pt x="4233" y="5266"/>
                    <a:pt x="4204" y="5257"/>
                    <a:pt x="4173" y="5257"/>
                  </a:cubicBezTo>
                  <a:cubicBezTo>
                    <a:pt x="4026" y="5257"/>
                    <a:pt x="3836" y="5468"/>
                    <a:pt x="3790" y="5664"/>
                  </a:cubicBezTo>
                  <a:cubicBezTo>
                    <a:pt x="3706" y="5664"/>
                    <a:pt x="3643" y="5776"/>
                    <a:pt x="3615" y="5839"/>
                  </a:cubicBezTo>
                  <a:cubicBezTo>
                    <a:pt x="3587" y="5895"/>
                    <a:pt x="3559" y="5951"/>
                    <a:pt x="3559" y="6014"/>
                  </a:cubicBezTo>
                  <a:cubicBezTo>
                    <a:pt x="3441" y="6014"/>
                    <a:pt x="3357" y="6189"/>
                    <a:pt x="3357" y="6336"/>
                  </a:cubicBezTo>
                  <a:cubicBezTo>
                    <a:pt x="3322" y="6363"/>
                    <a:pt x="3294" y="6363"/>
                    <a:pt x="3294" y="6363"/>
                  </a:cubicBezTo>
                  <a:cubicBezTo>
                    <a:pt x="3238" y="6391"/>
                    <a:pt x="3210" y="6419"/>
                    <a:pt x="3182" y="6475"/>
                  </a:cubicBezTo>
                  <a:cubicBezTo>
                    <a:pt x="3119" y="6538"/>
                    <a:pt x="3091" y="6594"/>
                    <a:pt x="3091" y="6685"/>
                  </a:cubicBezTo>
                  <a:cubicBezTo>
                    <a:pt x="3091" y="6713"/>
                    <a:pt x="3091" y="6741"/>
                    <a:pt x="3119" y="6741"/>
                  </a:cubicBezTo>
                  <a:cubicBezTo>
                    <a:pt x="3035" y="6797"/>
                    <a:pt x="2972" y="6916"/>
                    <a:pt x="2972" y="7000"/>
                  </a:cubicBezTo>
                  <a:cubicBezTo>
                    <a:pt x="2972" y="7107"/>
                    <a:pt x="3023" y="7214"/>
                    <a:pt x="3115" y="7214"/>
                  </a:cubicBezTo>
                  <a:cubicBezTo>
                    <a:pt x="3125" y="7214"/>
                    <a:pt x="3136" y="7212"/>
                    <a:pt x="3147" y="7210"/>
                  </a:cubicBezTo>
                  <a:cubicBezTo>
                    <a:pt x="3182" y="7175"/>
                    <a:pt x="3182" y="7147"/>
                    <a:pt x="3147" y="7147"/>
                  </a:cubicBezTo>
                  <a:cubicBezTo>
                    <a:pt x="3091" y="7091"/>
                    <a:pt x="3035" y="7063"/>
                    <a:pt x="3063" y="6972"/>
                  </a:cubicBezTo>
                  <a:cubicBezTo>
                    <a:pt x="3063" y="6916"/>
                    <a:pt x="3091" y="6860"/>
                    <a:pt x="3119" y="6797"/>
                  </a:cubicBezTo>
                  <a:cubicBezTo>
                    <a:pt x="3171" y="6872"/>
                    <a:pt x="3237" y="6923"/>
                    <a:pt x="3325" y="6923"/>
                  </a:cubicBezTo>
                  <a:cubicBezTo>
                    <a:pt x="3344" y="6923"/>
                    <a:pt x="3364" y="6921"/>
                    <a:pt x="3385" y="6916"/>
                  </a:cubicBezTo>
                  <a:cubicBezTo>
                    <a:pt x="3413" y="6916"/>
                    <a:pt x="3413" y="6860"/>
                    <a:pt x="3385" y="6860"/>
                  </a:cubicBezTo>
                  <a:cubicBezTo>
                    <a:pt x="3322" y="6825"/>
                    <a:pt x="3266" y="6825"/>
                    <a:pt x="3238" y="6769"/>
                  </a:cubicBezTo>
                  <a:cubicBezTo>
                    <a:pt x="3182" y="6713"/>
                    <a:pt x="3210" y="6594"/>
                    <a:pt x="3238" y="6538"/>
                  </a:cubicBezTo>
                  <a:cubicBezTo>
                    <a:pt x="3266" y="6510"/>
                    <a:pt x="3294" y="6447"/>
                    <a:pt x="3357" y="6391"/>
                  </a:cubicBezTo>
                  <a:cubicBezTo>
                    <a:pt x="3357" y="6447"/>
                    <a:pt x="3357" y="6475"/>
                    <a:pt x="3385" y="6510"/>
                  </a:cubicBezTo>
                  <a:cubicBezTo>
                    <a:pt x="3425" y="6574"/>
                    <a:pt x="3481" y="6600"/>
                    <a:pt x="3540" y="6600"/>
                  </a:cubicBezTo>
                  <a:cubicBezTo>
                    <a:pt x="3697" y="6600"/>
                    <a:pt x="3881" y="6420"/>
                    <a:pt x="3881" y="6273"/>
                  </a:cubicBezTo>
                  <a:cubicBezTo>
                    <a:pt x="3909" y="6273"/>
                    <a:pt x="3965" y="6245"/>
                    <a:pt x="3993" y="6217"/>
                  </a:cubicBezTo>
                  <a:cubicBezTo>
                    <a:pt x="4056" y="6161"/>
                    <a:pt x="4196" y="6070"/>
                    <a:pt x="4168" y="5986"/>
                  </a:cubicBezTo>
                  <a:lnTo>
                    <a:pt x="4259" y="5986"/>
                  </a:lnTo>
                  <a:cubicBezTo>
                    <a:pt x="4371" y="5923"/>
                    <a:pt x="4517" y="5839"/>
                    <a:pt x="4517" y="5720"/>
                  </a:cubicBezTo>
                  <a:cubicBezTo>
                    <a:pt x="4546" y="5725"/>
                    <a:pt x="4576" y="5727"/>
                    <a:pt x="4606" y="5727"/>
                  </a:cubicBezTo>
                  <a:cubicBezTo>
                    <a:pt x="4755" y="5727"/>
                    <a:pt x="4905" y="5668"/>
                    <a:pt x="4958" y="5545"/>
                  </a:cubicBezTo>
                  <a:cubicBezTo>
                    <a:pt x="4986" y="5559"/>
                    <a:pt x="5023" y="5566"/>
                    <a:pt x="5063" y="5566"/>
                  </a:cubicBezTo>
                  <a:cubicBezTo>
                    <a:pt x="5103" y="5566"/>
                    <a:pt x="5147" y="5559"/>
                    <a:pt x="5189" y="5545"/>
                  </a:cubicBezTo>
                  <a:cubicBezTo>
                    <a:pt x="5280" y="5517"/>
                    <a:pt x="5482" y="5427"/>
                    <a:pt x="5510" y="5315"/>
                  </a:cubicBezTo>
                  <a:cubicBezTo>
                    <a:pt x="5566" y="5343"/>
                    <a:pt x="5629" y="5343"/>
                    <a:pt x="5713" y="5371"/>
                  </a:cubicBezTo>
                  <a:cubicBezTo>
                    <a:pt x="5769" y="5517"/>
                    <a:pt x="5916" y="5664"/>
                    <a:pt x="6091" y="5692"/>
                  </a:cubicBezTo>
                  <a:lnTo>
                    <a:pt x="6210" y="5692"/>
                  </a:lnTo>
                  <a:cubicBezTo>
                    <a:pt x="6182" y="5720"/>
                    <a:pt x="6182" y="5748"/>
                    <a:pt x="6182" y="5811"/>
                  </a:cubicBezTo>
                  <a:cubicBezTo>
                    <a:pt x="6182" y="5923"/>
                    <a:pt x="6238" y="6042"/>
                    <a:pt x="6328" y="6126"/>
                  </a:cubicBezTo>
                  <a:cubicBezTo>
                    <a:pt x="6384" y="6189"/>
                    <a:pt x="6412" y="6217"/>
                    <a:pt x="6468" y="6245"/>
                  </a:cubicBezTo>
                  <a:cubicBezTo>
                    <a:pt x="6384" y="6363"/>
                    <a:pt x="6384" y="6538"/>
                    <a:pt x="6468" y="6650"/>
                  </a:cubicBezTo>
                  <a:cubicBezTo>
                    <a:pt x="6468" y="6685"/>
                    <a:pt x="6503" y="6713"/>
                    <a:pt x="6531" y="6741"/>
                  </a:cubicBezTo>
                  <a:cubicBezTo>
                    <a:pt x="6468" y="6769"/>
                    <a:pt x="6440" y="6916"/>
                    <a:pt x="6440" y="6972"/>
                  </a:cubicBezTo>
                  <a:cubicBezTo>
                    <a:pt x="6412" y="7063"/>
                    <a:pt x="6440" y="7119"/>
                    <a:pt x="6468" y="7175"/>
                  </a:cubicBezTo>
                  <a:cubicBezTo>
                    <a:pt x="6412" y="7210"/>
                    <a:pt x="6384" y="7238"/>
                    <a:pt x="6356" y="7266"/>
                  </a:cubicBezTo>
                  <a:cubicBezTo>
                    <a:pt x="6293" y="7321"/>
                    <a:pt x="6265" y="7412"/>
                    <a:pt x="6265" y="7496"/>
                  </a:cubicBezTo>
                  <a:cubicBezTo>
                    <a:pt x="6265" y="7559"/>
                    <a:pt x="6293" y="7615"/>
                    <a:pt x="6328" y="7643"/>
                  </a:cubicBezTo>
                  <a:cubicBezTo>
                    <a:pt x="6265" y="7671"/>
                    <a:pt x="6210" y="7734"/>
                    <a:pt x="6182" y="7790"/>
                  </a:cubicBezTo>
                  <a:cubicBezTo>
                    <a:pt x="6119" y="7909"/>
                    <a:pt x="6091" y="8021"/>
                    <a:pt x="6182" y="8112"/>
                  </a:cubicBezTo>
                  <a:cubicBezTo>
                    <a:pt x="6193" y="8123"/>
                    <a:pt x="6205" y="8130"/>
                    <a:pt x="6214" y="8130"/>
                  </a:cubicBezTo>
                  <a:cubicBezTo>
                    <a:pt x="6228" y="8130"/>
                    <a:pt x="6238" y="8116"/>
                    <a:pt x="6238" y="8084"/>
                  </a:cubicBezTo>
                  <a:cubicBezTo>
                    <a:pt x="6265" y="7965"/>
                    <a:pt x="6265" y="7790"/>
                    <a:pt x="6384" y="7734"/>
                  </a:cubicBezTo>
                  <a:cubicBezTo>
                    <a:pt x="6440" y="7762"/>
                    <a:pt x="6468" y="7762"/>
                    <a:pt x="6531" y="7762"/>
                  </a:cubicBezTo>
                  <a:cubicBezTo>
                    <a:pt x="6559" y="7762"/>
                    <a:pt x="6559" y="7699"/>
                    <a:pt x="6559" y="7699"/>
                  </a:cubicBezTo>
                  <a:cubicBezTo>
                    <a:pt x="6440" y="7643"/>
                    <a:pt x="6384" y="7559"/>
                    <a:pt x="6384" y="7440"/>
                  </a:cubicBezTo>
                  <a:cubicBezTo>
                    <a:pt x="6412" y="7349"/>
                    <a:pt x="6468" y="7293"/>
                    <a:pt x="6531" y="7238"/>
                  </a:cubicBezTo>
                  <a:cubicBezTo>
                    <a:pt x="6559" y="7266"/>
                    <a:pt x="6615" y="7293"/>
                    <a:pt x="6643" y="7293"/>
                  </a:cubicBezTo>
                  <a:cubicBezTo>
                    <a:pt x="6682" y="7308"/>
                    <a:pt x="6723" y="7315"/>
                    <a:pt x="6764" y="7315"/>
                  </a:cubicBezTo>
                  <a:cubicBezTo>
                    <a:pt x="6877" y="7315"/>
                    <a:pt x="6989" y="7262"/>
                    <a:pt x="7056" y="7175"/>
                  </a:cubicBezTo>
                  <a:cubicBezTo>
                    <a:pt x="7167" y="7035"/>
                    <a:pt x="7140" y="6860"/>
                    <a:pt x="7084" y="6685"/>
                  </a:cubicBezTo>
                  <a:cubicBezTo>
                    <a:pt x="7167" y="6594"/>
                    <a:pt x="7230" y="6447"/>
                    <a:pt x="7230" y="6301"/>
                  </a:cubicBezTo>
                  <a:cubicBezTo>
                    <a:pt x="7230" y="6161"/>
                    <a:pt x="7140" y="5951"/>
                    <a:pt x="6993" y="5923"/>
                  </a:cubicBezTo>
                  <a:cubicBezTo>
                    <a:pt x="7056" y="5776"/>
                    <a:pt x="7084" y="5601"/>
                    <a:pt x="6993" y="5461"/>
                  </a:cubicBezTo>
                  <a:cubicBezTo>
                    <a:pt x="6965" y="5399"/>
                    <a:pt x="6818" y="5287"/>
                    <a:pt x="6734" y="5287"/>
                  </a:cubicBezTo>
                  <a:cubicBezTo>
                    <a:pt x="6734" y="5252"/>
                    <a:pt x="6706" y="5252"/>
                    <a:pt x="6706" y="5252"/>
                  </a:cubicBezTo>
                  <a:cubicBezTo>
                    <a:pt x="6762" y="5077"/>
                    <a:pt x="6762" y="4818"/>
                    <a:pt x="6615" y="4671"/>
                  </a:cubicBezTo>
                  <a:cubicBezTo>
                    <a:pt x="6643" y="4671"/>
                    <a:pt x="6643" y="4643"/>
                    <a:pt x="6678" y="4643"/>
                  </a:cubicBezTo>
                  <a:cubicBezTo>
                    <a:pt x="6853" y="4587"/>
                    <a:pt x="6993" y="4497"/>
                    <a:pt x="7112" y="4378"/>
                  </a:cubicBezTo>
                  <a:cubicBezTo>
                    <a:pt x="7112" y="4587"/>
                    <a:pt x="7167" y="4818"/>
                    <a:pt x="7314" y="4965"/>
                  </a:cubicBezTo>
                  <a:cubicBezTo>
                    <a:pt x="7460" y="5181"/>
                    <a:pt x="7670" y="5261"/>
                    <a:pt x="7902" y="5261"/>
                  </a:cubicBezTo>
                  <a:cubicBezTo>
                    <a:pt x="7948" y="5261"/>
                    <a:pt x="7994" y="5257"/>
                    <a:pt x="8042" y="5252"/>
                  </a:cubicBezTo>
                  <a:cubicBezTo>
                    <a:pt x="8104" y="5224"/>
                    <a:pt x="8132" y="5168"/>
                    <a:pt x="8042" y="5140"/>
                  </a:cubicBezTo>
                  <a:cubicBezTo>
                    <a:pt x="7783" y="5140"/>
                    <a:pt x="7517" y="5077"/>
                    <a:pt x="7377" y="4846"/>
                  </a:cubicBezTo>
                  <a:cubicBezTo>
                    <a:pt x="7230" y="4671"/>
                    <a:pt x="7230" y="4497"/>
                    <a:pt x="7167" y="4294"/>
                  </a:cubicBezTo>
                  <a:cubicBezTo>
                    <a:pt x="7202" y="4294"/>
                    <a:pt x="7202" y="4266"/>
                    <a:pt x="7202" y="4266"/>
                  </a:cubicBezTo>
                  <a:cubicBezTo>
                    <a:pt x="7230" y="4413"/>
                    <a:pt x="7342" y="4587"/>
                    <a:pt x="7461" y="4671"/>
                  </a:cubicBezTo>
                  <a:cubicBezTo>
                    <a:pt x="7604" y="4762"/>
                    <a:pt x="7760" y="4797"/>
                    <a:pt x="7913" y="4797"/>
                  </a:cubicBezTo>
                  <a:cubicBezTo>
                    <a:pt x="8007" y="4797"/>
                    <a:pt x="8100" y="4784"/>
                    <a:pt x="8188" y="4762"/>
                  </a:cubicBezTo>
                  <a:cubicBezTo>
                    <a:pt x="8251" y="4762"/>
                    <a:pt x="8251" y="4671"/>
                    <a:pt x="8188" y="4671"/>
                  </a:cubicBezTo>
                  <a:cubicBezTo>
                    <a:pt x="8138" y="4678"/>
                    <a:pt x="8085" y="4682"/>
                    <a:pt x="8032" y="4682"/>
                  </a:cubicBezTo>
                  <a:cubicBezTo>
                    <a:pt x="7874" y="4682"/>
                    <a:pt x="7711" y="4650"/>
                    <a:pt x="7580" y="4587"/>
                  </a:cubicBezTo>
                  <a:cubicBezTo>
                    <a:pt x="7489" y="4525"/>
                    <a:pt x="7405" y="4441"/>
                    <a:pt x="7342" y="4350"/>
                  </a:cubicBezTo>
                  <a:cubicBezTo>
                    <a:pt x="7314" y="4294"/>
                    <a:pt x="7314" y="4203"/>
                    <a:pt x="7258" y="4147"/>
                  </a:cubicBezTo>
                  <a:lnTo>
                    <a:pt x="7286" y="4147"/>
                  </a:lnTo>
                  <a:cubicBezTo>
                    <a:pt x="7314" y="4203"/>
                    <a:pt x="7377" y="4266"/>
                    <a:pt x="7433" y="4322"/>
                  </a:cubicBezTo>
                  <a:cubicBezTo>
                    <a:pt x="7518" y="4391"/>
                    <a:pt x="7641" y="4420"/>
                    <a:pt x="7768" y="4420"/>
                  </a:cubicBezTo>
                  <a:cubicBezTo>
                    <a:pt x="7861" y="4420"/>
                    <a:pt x="7956" y="4404"/>
                    <a:pt x="8042" y="4378"/>
                  </a:cubicBezTo>
                  <a:cubicBezTo>
                    <a:pt x="8216" y="4294"/>
                    <a:pt x="8391" y="4119"/>
                    <a:pt x="8510" y="3944"/>
                  </a:cubicBezTo>
                  <a:cubicBezTo>
                    <a:pt x="8553" y="3833"/>
                    <a:pt x="8583" y="3737"/>
                    <a:pt x="8580" y="3649"/>
                  </a:cubicBezTo>
                  <a:lnTo>
                    <a:pt x="8580" y="3649"/>
                  </a:lnTo>
                  <a:cubicBezTo>
                    <a:pt x="8612" y="3918"/>
                    <a:pt x="8530" y="4228"/>
                    <a:pt x="8454" y="4469"/>
                  </a:cubicBezTo>
                  <a:cubicBezTo>
                    <a:pt x="8434" y="4510"/>
                    <a:pt x="8473" y="4535"/>
                    <a:pt x="8507" y="4535"/>
                  </a:cubicBezTo>
                  <a:cubicBezTo>
                    <a:pt x="8519" y="4535"/>
                    <a:pt x="8531" y="4532"/>
                    <a:pt x="8538" y="4525"/>
                  </a:cubicBezTo>
                  <a:cubicBezTo>
                    <a:pt x="8657" y="4322"/>
                    <a:pt x="8713" y="4091"/>
                    <a:pt x="8713" y="3853"/>
                  </a:cubicBezTo>
                  <a:cubicBezTo>
                    <a:pt x="8685" y="3678"/>
                    <a:pt x="8657" y="3448"/>
                    <a:pt x="8538" y="3301"/>
                  </a:cubicBezTo>
                  <a:lnTo>
                    <a:pt x="8741" y="3301"/>
                  </a:lnTo>
                  <a:cubicBezTo>
                    <a:pt x="8804" y="3329"/>
                    <a:pt x="8860" y="3364"/>
                    <a:pt x="8916" y="3392"/>
                  </a:cubicBezTo>
                  <a:lnTo>
                    <a:pt x="9006" y="3392"/>
                  </a:lnTo>
                  <a:cubicBezTo>
                    <a:pt x="9062" y="3420"/>
                    <a:pt x="9090" y="3420"/>
                    <a:pt x="9125" y="3448"/>
                  </a:cubicBezTo>
                  <a:cubicBezTo>
                    <a:pt x="9210" y="3516"/>
                    <a:pt x="9282" y="3549"/>
                    <a:pt x="9376" y="3549"/>
                  </a:cubicBezTo>
                  <a:cubicBezTo>
                    <a:pt x="9406" y="3549"/>
                    <a:pt x="9439" y="3545"/>
                    <a:pt x="9475" y="3539"/>
                  </a:cubicBezTo>
                  <a:lnTo>
                    <a:pt x="9475" y="3539"/>
                  </a:lnTo>
                  <a:cubicBezTo>
                    <a:pt x="9440" y="3741"/>
                    <a:pt x="9587" y="3888"/>
                    <a:pt x="9790" y="3944"/>
                  </a:cubicBezTo>
                  <a:cubicBezTo>
                    <a:pt x="9762" y="4028"/>
                    <a:pt x="9762" y="4147"/>
                    <a:pt x="9853" y="4238"/>
                  </a:cubicBezTo>
                  <a:cubicBezTo>
                    <a:pt x="9908" y="4294"/>
                    <a:pt x="9964" y="4322"/>
                    <a:pt x="10055" y="4322"/>
                  </a:cubicBezTo>
                  <a:cubicBezTo>
                    <a:pt x="10027" y="4441"/>
                    <a:pt x="10139" y="4587"/>
                    <a:pt x="10258" y="4615"/>
                  </a:cubicBezTo>
                  <a:cubicBezTo>
                    <a:pt x="10230" y="4699"/>
                    <a:pt x="10258" y="4790"/>
                    <a:pt x="10258" y="4846"/>
                  </a:cubicBezTo>
                  <a:cubicBezTo>
                    <a:pt x="10286" y="4902"/>
                    <a:pt x="10314" y="4937"/>
                    <a:pt x="10377" y="4965"/>
                  </a:cubicBezTo>
                  <a:cubicBezTo>
                    <a:pt x="10349" y="5021"/>
                    <a:pt x="10349" y="5077"/>
                    <a:pt x="10349" y="5140"/>
                  </a:cubicBezTo>
                  <a:cubicBezTo>
                    <a:pt x="10377" y="5168"/>
                    <a:pt x="10405" y="5224"/>
                    <a:pt x="10433" y="5252"/>
                  </a:cubicBezTo>
                  <a:cubicBezTo>
                    <a:pt x="10461" y="5287"/>
                    <a:pt x="10524" y="5287"/>
                    <a:pt x="10552" y="5315"/>
                  </a:cubicBezTo>
                  <a:cubicBezTo>
                    <a:pt x="10563" y="5318"/>
                    <a:pt x="10572" y="5320"/>
                    <a:pt x="10581" y="5320"/>
                  </a:cubicBezTo>
                  <a:cubicBezTo>
                    <a:pt x="10642" y="5320"/>
                    <a:pt x="10656" y="5245"/>
                    <a:pt x="10608" y="5196"/>
                  </a:cubicBezTo>
                  <a:cubicBezTo>
                    <a:pt x="10552" y="5168"/>
                    <a:pt x="10489" y="5196"/>
                    <a:pt x="10461" y="5140"/>
                  </a:cubicBezTo>
                  <a:cubicBezTo>
                    <a:pt x="10433" y="5077"/>
                    <a:pt x="10433" y="5021"/>
                    <a:pt x="10433" y="4965"/>
                  </a:cubicBezTo>
                  <a:cubicBezTo>
                    <a:pt x="10461" y="4965"/>
                    <a:pt x="10524" y="4965"/>
                    <a:pt x="10552" y="4937"/>
                  </a:cubicBezTo>
                  <a:cubicBezTo>
                    <a:pt x="10600" y="4907"/>
                    <a:pt x="10565" y="4841"/>
                    <a:pt x="10514" y="4841"/>
                  </a:cubicBezTo>
                  <a:cubicBezTo>
                    <a:pt x="10506" y="4841"/>
                    <a:pt x="10498" y="4842"/>
                    <a:pt x="10489" y="4846"/>
                  </a:cubicBezTo>
                  <a:cubicBezTo>
                    <a:pt x="10470" y="4846"/>
                    <a:pt x="10452" y="4859"/>
                    <a:pt x="10425" y="4859"/>
                  </a:cubicBezTo>
                  <a:cubicBezTo>
                    <a:pt x="10411" y="4859"/>
                    <a:pt x="10396" y="4855"/>
                    <a:pt x="10377" y="4846"/>
                  </a:cubicBezTo>
                  <a:cubicBezTo>
                    <a:pt x="10377" y="4818"/>
                    <a:pt x="10349" y="4790"/>
                    <a:pt x="10349" y="4762"/>
                  </a:cubicBezTo>
                  <a:cubicBezTo>
                    <a:pt x="10349" y="4727"/>
                    <a:pt x="10314" y="4671"/>
                    <a:pt x="10314" y="4643"/>
                  </a:cubicBezTo>
                  <a:cubicBezTo>
                    <a:pt x="10405" y="4643"/>
                    <a:pt x="10461" y="4615"/>
                    <a:pt x="10489" y="4525"/>
                  </a:cubicBezTo>
                  <a:cubicBezTo>
                    <a:pt x="10552" y="4441"/>
                    <a:pt x="10524" y="4294"/>
                    <a:pt x="10461" y="4175"/>
                  </a:cubicBezTo>
                  <a:cubicBezTo>
                    <a:pt x="10433" y="4147"/>
                    <a:pt x="10405" y="4119"/>
                    <a:pt x="10377" y="4119"/>
                  </a:cubicBezTo>
                  <a:lnTo>
                    <a:pt x="10349" y="4119"/>
                  </a:lnTo>
                  <a:cubicBezTo>
                    <a:pt x="10377" y="4063"/>
                    <a:pt x="10377" y="4028"/>
                    <a:pt x="10377" y="3972"/>
                  </a:cubicBezTo>
                  <a:cubicBezTo>
                    <a:pt x="10377" y="3888"/>
                    <a:pt x="10314" y="3678"/>
                    <a:pt x="10202" y="3650"/>
                  </a:cubicBezTo>
                  <a:cubicBezTo>
                    <a:pt x="10230" y="3567"/>
                    <a:pt x="10202" y="3448"/>
                    <a:pt x="10174" y="3329"/>
                  </a:cubicBezTo>
                  <a:cubicBezTo>
                    <a:pt x="10139" y="3245"/>
                    <a:pt x="10055" y="3070"/>
                    <a:pt x="9908" y="3070"/>
                  </a:cubicBezTo>
                  <a:cubicBezTo>
                    <a:pt x="9936" y="2867"/>
                    <a:pt x="9790" y="2665"/>
                    <a:pt x="9615" y="2574"/>
                  </a:cubicBezTo>
                  <a:cubicBezTo>
                    <a:pt x="9543" y="2538"/>
                    <a:pt x="9445" y="2487"/>
                    <a:pt x="9360" y="2487"/>
                  </a:cubicBezTo>
                  <a:cubicBezTo>
                    <a:pt x="9313" y="2487"/>
                    <a:pt x="9270" y="2503"/>
                    <a:pt x="9237" y="2546"/>
                  </a:cubicBezTo>
                  <a:cubicBezTo>
                    <a:pt x="9119" y="2348"/>
                    <a:pt x="8935" y="2204"/>
                    <a:pt x="8731" y="2204"/>
                  </a:cubicBezTo>
                  <a:cubicBezTo>
                    <a:pt x="8632" y="2204"/>
                    <a:pt x="8529" y="2237"/>
                    <a:pt x="8426" y="2315"/>
                  </a:cubicBezTo>
                  <a:cubicBezTo>
                    <a:pt x="8391" y="2280"/>
                    <a:pt x="8363" y="2280"/>
                    <a:pt x="8307" y="2252"/>
                  </a:cubicBezTo>
                  <a:cubicBezTo>
                    <a:pt x="8247" y="2223"/>
                    <a:pt x="8183" y="2211"/>
                    <a:pt x="8119" y="2211"/>
                  </a:cubicBezTo>
                  <a:cubicBezTo>
                    <a:pt x="7996" y="2211"/>
                    <a:pt x="7869" y="2255"/>
                    <a:pt x="7755" y="2315"/>
                  </a:cubicBezTo>
                  <a:cubicBezTo>
                    <a:pt x="7636" y="2371"/>
                    <a:pt x="7433" y="2518"/>
                    <a:pt x="7433" y="2665"/>
                  </a:cubicBezTo>
                  <a:cubicBezTo>
                    <a:pt x="7405" y="2665"/>
                    <a:pt x="7377" y="2630"/>
                    <a:pt x="7314" y="2630"/>
                  </a:cubicBezTo>
                  <a:cubicBezTo>
                    <a:pt x="7167" y="2630"/>
                    <a:pt x="7028" y="2720"/>
                    <a:pt x="6909" y="2867"/>
                  </a:cubicBezTo>
                  <a:cubicBezTo>
                    <a:pt x="6853" y="2748"/>
                    <a:pt x="6678" y="2720"/>
                    <a:pt x="6587" y="2720"/>
                  </a:cubicBezTo>
                  <a:lnTo>
                    <a:pt x="6468" y="2720"/>
                  </a:lnTo>
                  <a:cubicBezTo>
                    <a:pt x="6468" y="2630"/>
                    <a:pt x="6440" y="2546"/>
                    <a:pt x="6412" y="2490"/>
                  </a:cubicBezTo>
                  <a:cubicBezTo>
                    <a:pt x="6384" y="2455"/>
                    <a:pt x="6356" y="2427"/>
                    <a:pt x="6328" y="2399"/>
                  </a:cubicBezTo>
                  <a:cubicBezTo>
                    <a:pt x="6503" y="2315"/>
                    <a:pt x="6678" y="2168"/>
                    <a:pt x="6706" y="2021"/>
                  </a:cubicBezTo>
                  <a:cubicBezTo>
                    <a:pt x="6706" y="1930"/>
                    <a:pt x="6643" y="1846"/>
                    <a:pt x="6587" y="1756"/>
                  </a:cubicBezTo>
                  <a:cubicBezTo>
                    <a:pt x="6734" y="1728"/>
                    <a:pt x="6881" y="1672"/>
                    <a:pt x="7056" y="1672"/>
                  </a:cubicBezTo>
                  <a:lnTo>
                    <a:pt x="7167" y="1672"/>
                  </a:lnTo>
                  <a:cubicBezTo>
                    <a:pt x="7140" y="1700"/>
                    <a:pt x="7140" y="1756"/>
                    <a:pt x="7140" y="1790"/>
                  </a:cubicBezTo>
                  <a:cubicBezTo>
                    <a:pt x="7163" y="1937"/>
                    <a:pt x="7290" y="2000"/>
                    <a:pt x="7417" y="2000"/>
                  </a:cubicBezTo>
                  <a:cubicBezTo>
                    <a:pt x="7441" y="2000"/>
                    <a:pt x="7465" y="1998"/>
                    <a:pt x="7489" y="1993"/>
                  </a:cubicBezTo>
                  <a:cubicBezTo>
                    <a:pt x="7727" y="1930"/>
                    <a:pt x="7902" y="1846"/>
                    <a:pt x="8104" y="1700"/>
                  </a:cubicBezTo>
                  <a:cubicBezTo>
                    <a:pt x="8279" y="1553"/>
                    <a:pt x="8307" y="1469"/>
                    <a:pt x="8335" y="1322"/>
                  </a:cubicBezTo>
                  <a:lnTo>
                    <a:pt x="8363" y="1322"/>
                  </a:lnTo>
                  <a:lnTo>
                    <a:pt x="8363" y="1294"/>
                  </a:lnTo>
                  <a:cubicBezTo>
                    <a:pt x="8363" y="1406"/>
                    <a:pt x="8426" y="1469"/>
                    <a:pt x="8538" y="1469"/>
                  </a:cubicBezTo>
                  <a:cubicBezTo>
                    <a:pt x="8713" y="1469"/>
                    <a:pt x="8951" y="1378"/>
                    <a:pt x="9090" y="1294"/>
                  </a:cubicBezTo>
                  <a:cubicBezTo>
                    <a:pt x="9237" y="1203"/>
                    <a:pt x="9265" y="1147"/>
                    <a:pt x="9265" y="1028"/>
                  </a:cubicBezTo>
                  <a:cubicBezTo>
                    <a:pt x="9384" y="1028"/>
                    <a:pt x="9531" y="972"/>
                    <a:pt x="9650" y="972"/>
                  </a:cubicBezTo>
                  <a:cubicBezTo>
                    <a:pt x="9743" y="972"/>
                    <a:pt x="9852" y="985"/>
                    <a:pt x="9957" y="985"/>
                  </a:cubicBezTo>
                  <a:cubicBezTo>
                    <a:pt x="10010" y="985"/>
                    <a:pt x="10062" y="982"/>
                    <a:pt x="10111" y="972"/>
                  </a:cubicBezTo>
                  <a:close/>
                  <a:moveTo>
                    <a:pt x="9888" y="1"/>
                  </a:moveTo>
                  <a:cubicBezTo>
                    <a:pt x="9868" y="1"/>
                    <a:pt x="9847" y="3"/>
                    <a:pt x="9825" y="7"/>
                  </a:cubicBezTo>
                  <a:cubicBezTo>
                    <a:pt x="9706" y="70"/>
                    <a:pt x="9587" y="182"/>
                    <a:pt x="9503" y="301"/>
                  </a:cubicBezTo>
                  <a:cubicBezTo>
                    <a:pt x="9412" y="420"/>
                    <a:pt x="9356" y="532"/>
                    <a:pt x="9300" y="651"/>
                  </a:cubicBezTo>
                  <a:lnTo>
                    <a:pt x="9300" y="679"/>
                  </a:lnTo>
                  <a:cubicBezTo>
                    <a:pt x="9300" y="468"/>
                    <a:pt x="9277" y="198"/>
                    <a:pt x="9114" y="198"/>
                  </a:cubicBezTo>
                  <a:cubicBezTo>
                    <a:pt x="9077" y="198"/>
                    <a:pt x="9032" y="212"/>
                    <a:pt x="8979" y="245"/>
                  </a:cubicBezTo>
                  <a:cubicBezTo>
                    <a:pt x="8860" y="329"/>
                    <a:pt x="8776" y="476"/>
                    <a:pt x="8685" y="623"/>
                  </a:cubicBezTo>
                  <a:cubicBezTo>
                    <a:pt x="8629" y="707"/>
                    <a:pt x="8538" y="854"/>
                    <a:pt x="8454" y="1028"/>
                  </a:cubicBezTo>
                  <a:cubicBezTo>
                    <a:pt x="8426" y="1028"/>
                    <a:pt x="8391" y="1028"/>
                    <a:pt x="8363" y="1056"/>
                  </a:cubicBezTo>
                  <a:cubicBezTo>
                    <a:pt x="8363" y="881"/>
                    <a:pt x="8426" y="651"/>
                    <a:pt x="8335" y="504"/>
                  </a:cubicBezTo>
                  <a:cubicBezTo>
                    <a:pt x="8307" y="466"/>
                    <a:pt x="8270" y="450"/>
                    <a:pt x="8231" y="450"/>
                  </a:cubicBezTo>
                  <a:cubicBezTo>
                    <a:pt x="8154" y="450"/>
                    <a:pt x="8064" y="507"/>
                    <a:pt x="7986" y="567"/>
                  </a:cubicBezTo>
                  <a:cubicBezTo>
                    <a:pt x="7811" y="707"/>
                    <a:pt x="7636" y="916"/>
                    <a:pt x="7489" y="1119"/>
                  </a:cubicBezTo>
                  <a:cubicBezTo>
                    <a:pt x="7405" y="1266"/>
                    <a:pt x="7342" y="1350"/>
                    <a:pt x="7167" y="1441"/>
                  </a:cubicBezTo>
                  <a:cubicBezTo>
                    <a:pt x="7084" y="1497"/>
                    <a:pt x="6993" y="1497"/>
                    <a:pt x="6881" y="1525"/>
                  </a:cubicBezTo>
                  <a:cubicBezTo>
                    <a:pt x="6762" y="1553"/>
                    <a:pt x="6587" y="1616"/>
                    <a:pt x="6531" y="1700"/>
                  </a:cubicBezTo>
                  <a:cubicBezTo>
                    <a:pt x="6503" y="1700"/>
                    <a:pt x="6468" y="1672"/>
                    <a:pt x="6440" y="1672"/>
                  </a:cubicBezTo>
                  <a:cubicBezTo>
                    <a:pt x="6380" y="1631"/>
                    <a:pt x="6320" y="1615"/>
                    <a:pt x="6259" y="1615"/>
                  </a:cubicBezTo>
                  <a:cubicBezTo>
                    <a:pt x="6145" y="1615"/>
                    <a:pt x="6030" y="1673"/>
                    <a:pt x="5916" y="1728"/>
                  </a:cubicBezTo>
                  <a:cubicBezTo>
                    <a:pt x="5832" y="1643"/>
                    <a:pt x="5728" y="1603"/>
                    <a:pt x="5619" y="1603"/>
                  </a:cubicBezTo>
                  <a:cubicBezTo>
                    <a:pt x="5583" y="1603"/>
                    <a:pt x="5547" y="1607"/>
                    <a:pt x="5510" y="1616"/>
                  </a:cubicBezTo>
                  <a:cubicBezTo>
                    <a:pt x="5391" y="1616"/>
                    <a:pt x="5105" y="1672"/>
                    <a:pt x="5105" y="1846"/>
                  </a:cubicBezTo>
                  <a:cubicBezTo>
                    <a:pt x="5073" y="1832"/>
                    <a:pt x="5044" y="1825"/>
                    <a:pt x="5015" y="1825"/>
                  </a:cubicBezTo>
                  <a:cubicBezTo>
                    <a:pt x="4986" y="1825"/>
                    <a:pt x="4958" y="1832"/>
                    <a:pt x="4930" y="1846"/>
                  </a:cubicBezTo>
                  <a:cubicBezTo>
                    <a:pt x="4867" y="1846"/>
                    <a:pt x="4839" y="1874"/>
                    <a:pt x="4783" y="1874"/>
                  </a:cubicBezTo>
                  <a:cubicBezTo>
                    <a:pt x="4664" y="1902"/>
                    <a:pt x="4545" y="1930"/>
                    <a:pt x="4433" y="2021"/>
                  </a:cubicBezTo>
                  <a:cubicBezTo>
                    <a:pt x="4231" y="2196"/>
                    <a:pt x="4168" y="2455"/>
                    <a:pt x="3993" y="2602"/>
                  </a:cubicBezTo>
                  <a:cubicBezTo>
                    <a:pt x="3734" y="2839"/>
                    <a:pt x="3734" y="3126"/>
                    <a:pt x="3559" y="3392"/>
                  </a:cubicBezTo>
                  <a:cubicBezTo>
                    <a:pt x="3385" y="3678"/>
                    <a:pt x="3182" y="3972"/>
                    <a:pt x="2972" y="4203"/>
                  </a:cubicBezTo>
                  <a:cubicBezTo>
                    <a:pt x="2741" y="4497"/>
                    <a:pt x="2483" y="4762"/>
                    <a:pt x="2245" y="5021"/>
                  </a:cubicBezTo>
                  <a:cubicBezTo>
                    <a:pt x="2014" y="5315"/>
                    <a:pt x="1783" y="5601"/>
                    <a:pt x="1546" y="5895"/>
                  </a:cubicBezTo>
                  <a:cubicBezTo>
                    <a:pt x="1084" y="6363"/>
                    <a:pt x="525" y="6741"/>
                    <a:pt x="294" y="7384"/>
                  </a:cubicBezTo>
                  <a:cubicBezTo>
                    <a:pt x="175" y="7699"/>
                    <a:pt x="91" y="7993"/>
                    <a:pt x="35" y="8314"/>
                  </a:cubicBezTo>
                  <a:cubicBezTo>
                    <a:pt x="35" y="8545"/>
                    <a:pt x="0" y="8839"/>
                    <a:pt x="238" y="8958"/>
                  </a:cubicBezTo>
                  <a:cubicBezTo>
                    <a:pt x="322" y="9014"/>
                    <a:pt x="441" y="9014"/>
                    <a:pt x="560" y="9014"/>
                  </a:cubicBezTo>
                  <a:cubicBezTo>
                    <a:pt x="588" y="9188"/>
                    <a:pt x="644" y="9363"/>
                    <a:pt x="700" y="9510"/>
                  </a:cubicBezTo>
                  <a:cubicBezTo>
                    <a:pt x="762" y="9685"/>
                    <a:pt x="846" y="9860"/>
                    <a:pt x="993" y="10034"/>
                  </a:cubicBezTo>
                  <a:cubicBezTo>
                    <a:pt x="1004" y="10056"/>
                    <a:pt x="1024" y="10065"/>
                    <a:pt x="1046" y="10065"/>
                  </a:cubicBezTo>
                  <a:cubicBezTo>
                    <a:pt x="1081" y="10065"/>
                    <a:pt x="1123" y="10041"/>
                    <a:pt x="1140" y="10007"/>
                  </a:cubicBezTo>
                  <a:lnTo>
                    <a:pt x="1140" y="9972"/>
                  </a:lnTo>
                  <a:cubicBezTo>
                    <a:pt x="1168" y="10007"/>
                    <a:pt x="1168" y="10034"/>
                    <a:pt x="1168" y="10062"/>
                  </a:cubicBezTo>
                  <a:cubicBezTo>
                    <a:pt x="1196" y="10181"/>
                    <a:pt x="1224" y="10293"/>
                    <a:pt x="1287" y="10412"/>
                  </a:cubicBezTo>
                  <a:cubicBezTo>
                    <a:pt x="1287" y="10436"/>
                    <a:pt x="1302" y="10444"/>
                    <a:pt x="1319" y="10444"/>
                  </a:cubicBezTo>
                  <a:cubicBezTo>
                    <a:pt x="1343" y="10444"/>
                    <a:pt x="1371" y="10428"/>
                    <a:pt x="1371" y="10412"/>
                  </a:cubicBezTo>
                  <a:cubicBezTo>
                    <a:pt x="1399" y="10293"/>
                    <a:pt x="1434" y="10181"/>
                    <a:pt x="1434" y="10062"/>
                  </a:cubicBezTo>
                  <a:cubicBezTo>
                    <a:pt x="1462" y="10118"/>
                    <a:pt x="1490" y="10181"/>
                    <a:pt x="1518" y="10265"/>
                  </a:cubicBezTo>
                  <a:cubicBezTo>
                    <a:pt x="1546" y="10356"/>
                    <a:pt x="1574" y="10468"/>
                    <a:pt x="1637" y="10559"/>
                  </a:cubicBezTo>
                  <a:cubicBezTo>
                    <a:pt x="1674" y="10596"/>
                    <a:pt x="1708" y="10611"/>
                    <a:pt x="1739" y="10611"/>
                  </a:cubicBezTo>
                  <a:cubicBezTo>
                    <a:pt x="1802" y="10611"/>
                    <a:pt x="1849" y="10548"/>
                    <a:pt x="1867" y="10468"/>
                  </a:cubicBezTo>
                  <a:cubicBezTo>
                    <a:pt x="1895" y="10356"/>
                    <a:pt x="1895" y="10237"/>
                    <a:pt x="1923" y="10118"/>
                  </a:cubicBezTo>
                  <a:cubicBezTo>
                    <a:pt x="1923" y="10146"/>
                    <a:pt x="1958" y="10181"/>
                    <a:pt x="1958" y="10209"/>
                  </a:cubicBezTo>
                  <a:cubicBezTo>
                    <a:pt x="1958" y="10293"/>
                    <a:pt x="1986" y="10384"/>
                    <a:pt x="2014" y="10440"/>
                  </a:cubicBezTo>
                  <a:cubicBezTo>
                    <a:pt x="2028" y="10468"/>
                    <a:pt x="2065" y="10482"/>
                    <a:pt x="2098" y="10482"/>
                  </a:cubicBezTo>
                  <a:cubicBezTo>
                    <a:pt x="2131" y="10482"/>
                    <a:pt x="2161" y="10468"/>
                    <a:pt x="2161" y="10440"/>
                  </a:cubicBezTo>
                  <a:cubicBezTo>
                    <a:pt x="2161" y="10384"/>
                    <a:pt x="2189" y="10293"/>
                    <a:pt x="2189" y="10237"/>
                  </a:cubicBezTo>
                  <a:cubicBezTo>
                    <a:pt x="2217" y="10321"/>
                    <a:pt x="2273" y="10412"/>
                    <a:pt x="2336" y="10468"/>
                  </a:cubicBezTo>
                  <a:cubicBezTo>
                    <a:pt x="2346" y="10492"/>
                    <a:pt x="2365" y="10502"/>
                    <a:pt x="2386" y="10502"/>
                  </a:cubicBezTo>
                  <a:cubicBezTo>
                    <a:pt x="2420" y="10502"/>
                    <a:pt x="2461" y="10475"/>
                    <a:pt x="2483" y="10440"/>
                  </a:cubicBezTo>
                  <a:cubicBezTo>
                    <a:pt x="2483" y="10384"/>
                    <a:pt x="2511" y="10321"/>
                    <a:pt x="2511" y="10265"/>
                  </a:cubicBezTo>
                  <a:lnTo>
                    <a:pt x="2511" y="10321"/>
                  </a:lnTo>
                  <a:cubicBezTo>
                    <a:pt x="2539" y="10384"/>
                    <a:pt x="2539" y="10468"/>
                    <a:pt x="2594" y="10496"/>
                  </a:cubicBezTo>
                  <a:cubicBezTo>
                    <a:pt x="2603" y="10506"/>
                    <a:pt x="2614" y="10511"/>
                    <a:pt x="2627" y="10511"/>
                  </a:cubicBezTo>
                  <a:cubicBezTo>
                    <a:pt x="2657" y="10511"/>
                    <a:pt x="2694" y="10488"/>
                    <a:pt x="2713" y="10468"/>
                  </a:cubicBezTo>
                  <a:lnTo>
                    <a:pt x="2713" y="10265"/>
                  </a:lnTo>
                  <a:cubicBezTo>
                    <a:pt x="2713" y="10293"/>
                    <a:pt x="2741" y="10321"/>
                    <a:pt x="2741" y="10321"/>
                  </a:cubicBezTo>
                  <a:cubicBezTo>
                    <a:pt x="2769" y="10440"/>
                    <a:pt x="2888" y="10734"/>
                    <a:pt x="3035" y="10762"/>
                  </a:cubicBezTo>
                  <a:cubicBezTo>
                    <a:pt x="3182" y="10762"/>
                    <a:pt x="3210" y="10559"/>
                    <a:pt x="3210" y="10412"/>
                  </a:cubicBezTo>
                  <a:cubicBezTo>
                    <a:pt x="3238" y="10468"/>
                    <a:pt x="3238" y="10559"/>
                    <a:pt x="3294" y="10615"/>
                  </a:cubicBezTo>
                  <a:cubicBezTo>
                    <a:pt x="3308" y="10643"/>
                    <a:pt x="3330" y="10657"/>
                    <a:pt x="3353" y="10657"/>
                  </a:cubicBezTo>
                  <a:cubicBezTo>
                    <a:pt x="3376" y="10657"/>
                    <a:pt x="3399" y="10643"/>
                    <a:pt x="3413" y="10615"/>
                  </a:cubicBezTo>
                  <a:cubicBezTo>
                    <a:pt x="3413" y="10587"/>
                    <a:pt x="3441" y="10559"/>
                    <a:pt x="3441" y="10531"/>
                  </a:cubicBezTo>
                  <a:cubicBezTo>
                    <a:pt x="3441" y="10496"/>
                    <a:pt x="3469" y="10468"/>
                    <a:pt x="3469" y="10412"/>
                  </a:cubicBezTo>
                  <a:lnTo>
                    <a:pt x="3469" y="10384"/>
                  </a:lnTo>
                  <a:lnTo>
                    <a:pt x="3469" y="10321"/>
                  </a:lnTo>
                  <a:cubicBezTo>
                    <a:pt x="3496" y="10440"/>
                    <a:pt x="3531" y="10587"/>
                    <a:pt x="3643" y="10643"/>
                  </a:cubicBezTo>
                  <a:cubicBezTo>
                    <a:pt x="3655" y="10648"/>
                    <a:pt x="3666" y="10650"/>
                    <a:pt x="3677" y="10650"/>
                  </a:cubicBezTo>
                  <a:cubicBezTo>
                    <a:pt x="3725" y="10650"/>
                    <a:pt x="3762" y="10605"/>
                    <a:pt x="3762" y="10559"/>
                  </a:cubicBezTo>
                  <a:cubicBezTo>
                    <a:pt x="3790" y="10468"/>
                    <a:pt x="3790" y="10356"/>
                    <a:pt x="3818" y="10237"/>
                  </a:cubicBezTo>
                  <a:lnTo>
                    <a:pt x="3818" y="10293"/>
                  </a:lnTo>
                  <a:lnTo>
                    <a:pt x="3818" y="10321"/>
                  </a:lnTo>
                  <a:lnTo>
                    <a:pt x="3846" y="10356"/>
                  </a:lnTo>
                  <a:cubicBezTo>
                    <a:pt x="3881" y="10412"/>
                    <a:pt x="3881" y="10468"/>
                    <a:pt x="3937" y="10496"/>
                  </a:cubicBezTo>
                  <a:cubicBezTo>
                    <a:pt x="3949" y="10511"/>
                    <a:pt x="3972" y="10519"/>
                    <a:pt x="3995" y="10519"/>
                  </a:cubicBezTo>
                  <a:cubicBezTo>
                    <a:pt x="4026" y="10519"/>
                    <a:pt x="4056" y="10504"/>
                    <a:pt x="4056" y="10468"/>
                  </a:cubicBezTo>
                  <a:cubicBezTo>
                    <a:pt x="4084" y="10384"/>
                    <a:pt x="4084" y="10293"/>
                    <a:pt x="4084" y="10237"/>
                  </a:cubicBezTo>
                  <a:lnTo>
                    <a:pt x="4084" y="10265"/>
                  </a:lnTo>
                  <a:cubicBezTo>
                    <a:pt x="4168" y="10384"/>
                    <a:pt x="4196" y="10496"/>
                    <a:pt x="4287" y="10587"/>
                  </a:cubicBezTo>
                  <a:cubicBezTo>
                    <a:pt x="4343" y="10643"/>
                    <a:pt x="4433" y="10734"/>
                    <a:pt x="4433" y="10818"/>
                  </a:cubicBezTo>
                  <a:cubicBezTo>
                    <a:pt x="4461" y="10936"/>
                    <a:pt x="4433" y="11020"/>
                    <a:pt x="4461" y="11139"/>
                  </a:cubicBezTo>
                  <a:cubicBezTo>
                    <a:pt x="4371" y="11055"/>
                    <a:pt x="4287" y="10964"/>
                    <a:pt x="4196" y="10964"/>
                  </a:cubicBezTo>
                  <a:cubicBezTo>
                    <a:pt x="4140" y="10964"/>
                    <a:pt x="4112" y="10992"/>
                    <a:pt x="4112" y="11020"/>
                  </a:cubicBezTo>
                  <a:cubicBezTo>
                    <a:pt x="4084" y="11111"/>
                    <a:pt x="4112" y="11230"/>
                    <a:pt x="4112" y="11314"/>
                  </a:cubicBezTo>
                  <a:cubicBezTo>
                    <a:pt x="4112" y="11314"/>
                    <a:pt x="4112" y="11286"/>
                    <a:pt x="4084" y="11286"/>
                  </a:cubicBezTo>
                  <a:cubicBezTo>
                    <a:pt x="4056" y="11230"/>
                    <a:pt x="3965" y="11195"/>
                    <a:pt x="3937" y="11139"/>
                  </a:cubicBezTo>
                  <a:cubicBezTo>
                    <a:pt x="3881" y="11083"/>
                    <a:pt x="3846" y="10992"/>
                    <a:pt x="3790" y="10992"/>
                  </a:cubicBezTo>
                  <a:cubicBezTo>
                    <a:pt x="3734" y="10992"/>
                    <a:pt x="3706" y="11020"/>
                    <a:pt x="3734" y="11055"/>
                  </a:cubicBezTo>
                  <a:cubicBezTo>
                    <a:pt x="3734" y="11167"/>
                    <a:pt x="3762" y="11286"/>
                    <a:pt x="3790" y="11405"/>
                  </a:cubicBezTo>
                  <a:cubicBezTo>
                    <a:pt x="3706" y="11342"/>
                    <a:pt x="3643" y="11258"/>
                    <a:pt x="3531" y="11195"/>
                  </a:cubicBezTo>
                  <a:cubicBezTo>
                    <a:pt x="3522" y="11188"/>
                    <a:pt x="3512" y="11184"/>
                    <a:pt x="3500" y="11184"/>
                  </a:cubicBezTo>
                  <a:cubicBezTo>
                    <a:pt x="3469" y="11184"/>
                    <a:pt x="3433" y="11212"/>
                    <a:pt x="3413" y="11258"/>
                  </a:cubicBezTo>
                  <a:lnTo>
                    <a:pt x="3413" y="11517"/>
                  </a:lnTo>
                  <a:cubicBezTo>
                    <a:pt x="3385" y="11461"/>
                    <a:pt x="3322" y="11405"/>
                    <a:pt x="3266" y="11342"/>
                  </a:cubicBezTo>
                  <a:cubicBezTo>
                    <a:pt x="3238" y="11286"/>
                    <a:pt x="3182" y="11258"/>
                    <a:pt x="3119" y="11258"/>
                  </a:cubicBezTo>
                  <a:cubicBezTo>
                    <a:pt x="3091" y="11258"/>
                    <a:pt x="3063" y="11286"/>
                    <a:pt x="3063" y="11314"/>
                  </a:cubicBezTo>
                  <a:cubicBezTo>
                    <a:pt x="3035" y="11405"/>
                    <a:pt x="3063" y="11489"/>
                    <a:pt x="3063" y="11580"/>
                  </a:cubicBezTo>
                  <a:cubicBezTo>
                    <a:pt x="3091" y="11636"/>
                    <a:pt x="3091" y="11720"/>
                    <a:pt x="3091" y="11783"/>
                  </a:cubicBezTo>
                  <a:cubicBezTo>
                    <a:pt x="3063" y="11755"/>
                    <a:pt x="3007" y="11692"/>
                    <a:pt x="2972" y="11664"/>
                  </a:cubicBezTo>
                  <a:cubicBezTo>
                    <a:pt x="2916" y="11580"/>
                    <a:pt x="2860" y="11489"/>
                    <a:pt x="2769" y="11433"/>
                  </a:cubicBezTo>
                  <a:cubicBezTo>
                    <a:pt x="2759" y="11428"/>
                    <a:pt x="2749" y="11426"/>
                    <a:pt x="2739" y="11426"/>
                  </a:cubicBezTo>
                  <a:cubicBezTo>
                    <a:pt x="2695" y="11426"/>
                    <a:pt x="2657" y="11471"/>
                    <a:pt x="2657" y="11517"/>
                  </a:cubicBezTo>
                  <a:cubicBezTo>
                    <a:pt x="2622" y="11664"/>
                    <a:pt x="2657" y="11811"/>
                    <a:pt x="2657" y="11957"/>
                  </a:cubicBezTo>
                  <a:cubicBezTo>
                    <a:pt x="2594" y="11839"/>
                    <a:pt x="2511" y="11664"/>
                    <a:pt x="2392" y="11608"/>
                  </a:cubicBezTo>
                  <a:cubicBezTo>
                    <a:pt x="2377" y="11600"/>
                    <a:pt x="2361" y="11597"/>
                    <a:pt x="2347" y="11597"/>
                  </a:cubicBezTo>
                  <a:cubicBezTo>
                    <a:pt x="2307" y="11597"/>
                    <a:pt x="2273" y="11623"/>
                    <a:pt x="2273" y="11664"/>
                  </a:cubicBezTo>
                  <a:cubicBezTo>
                    <a:pt x="2245" y="11783"/>
                    <a:pt x="2392" y="12482"/>
                    <a:pt x="2511" y="12713"/>
                  </a:cubicBezTo>
                  <a:lnTo>
                    <a:pt x="2483" y="12713"/>
                  </a:lnTo>
                  <a:cubicBezTo>
                    <a:pt x="2420" y="12768"/>
                    <a:pt x="2336" y="12859"/>
                    <a:pt x="2336" y="12943"/>
                  </a:cubicBezTo>
                  <a:cubicBezTo>
                    <a:pt x="2273" y="13118"/>
                    <a:pt x="2420" y="13384"/>
                    <a:pt x="2594" y="13468"/>
                  </a:cubicBezTo>
                  <a:cubicBezTo>
                    <a:pt x="2633" y="13483"/>
                    <a:pt x="2676" y="13491"/>
                    <a:pt x="2719" y="13491"/>
                  </a:cubicBezTo>
                  <a:cubicBezTo>
                    <a:pt x="2777" y="13491"/>
                    <a:pt x="2836" y="13476"/>
                    <a:pt x="2888" y="13440"/>
                  </a:cubicBezTo>
                  <a:cubicBezTo>
                    <a:pt x="2916" y="13503"/>
                    <a:pt x="2972" y="13587"/>
                    <a:pt x="3007" y="13615"/>
                  </a:cubicBezTo>
                  <a:lnTo>
                    <a:pt x="3266" y="13880"/>
                  </a:lnTo>
                  <a:cubicBezTo>
                    <a:pt x="3469" y="14027"/>
                    <a:pt x="3706" y="14111"/>
                    <a:pt x="3937" y="14167"/>
                  </a:cubicBezTo>
                  <a:cubicBezTo>
                    <a:pt x="4020" y="14185"/>
                    <a:pt x="4096" y="14193"/>
                    <a:pt x="4169" y="14193"/>
                  </a:cubicBezTo>
                  <a:cubicBezTo>
                    <a:pt x="4352" y="14193"/>
                    <a:pt x="4515" y="14143"/>
                    <a:pt x="4720" y="14083"/>
                  </a:cubicBezTo>
                  <a:cubicBezTo>
                    <a:pt x="4986" y="13992"/>
                    <a:pt x="5245" y="13936"/>
                    <a:pt x="5482" y="13789"/>
                  </a:cubicBezTo>
                  <a:cubicBezTo>
                    <a:pt x="6035" y="13531"/>
                    <a:pt x="6440" y="13153"/>
                    <a:pt x="6881" y="12741"/>
                  </a:cubicBezTo>
                  <a:cubicBezTo>
                    <a:pt x="7377" y="12307"/>
                    <a:pt x="7902" y="11985"/>
                    <a:pt x="8566" y="11839"/>
                  </a:cubicBezTo>
                  <a:cubicBezTo>
                    <a:pt x="9125" y="11720"/>
                    <a:pt x="9734" y="11580"/>
                    <a:pt x="10258" y="11370"/>
                  </a:cubicBezTo>
                  <a:cubicBezTo>
                    <a:pt x="10664" y="11195"/>
                    <a:pt x="11076" y="10936"/>
                    <a:pt x="11363" y="10643"/>
                  </a:cubicBezTo>
                  <a:cubicBezTo>
                    <a:pt x="11573" y="10615"/>
                    <a:pt x="11803" y="10496"/>
                    <a:pt x="11950" y="10412"/>
                  </a:cubicBezTo>
                  <a:cubicBezTo>
                    <a:pt x="12149" y="10272"/>
                    <a:pt x="12435" y="10061"/>
                    <a:pt x="12690" y="10061"/>
                  </a:cubicBezTo>
                  <a:cubicBezTo>
                    <a:pt x="12802" y="10061"/>
                    <a:pt x="12909" y="10102"/>
                    <a:pt x="12999" y="10209"/>
                  </a:cubicBezTo>
                  <a:cubicBezTo>
                    <a:pt x="13111" y="10321"/>
                    <a:pt x="13230" y="10468"/>
                    <a:pt x="13349" y="10559"/>
                  </a:cubicBezTo>
                  <a:cubicBezTo>
                    <a:pt x="13461" y="10671"/>
                    <a:pt x="13607" y="10790"/>
                    <a:pt x="13754" y="10881"/>
                  </a:cubicBezTo>
                  <a:cubicBezTo>
                    <a:pt x="13985" y="11083"/>
                    <a:pt x="14132" y="11342"/>
                    <a:pt x="14335" y="11608"/>
                  </a:cubicBezTo>
                  <a:cubicBezTo>
                    <a:pt x="14509" y="11839"/>
                    <a:pt x="14803" y="11985"/>
                    <a:pt x="15034" y="12160"/>
                  </a:cubicBezTo>
                  <a:cubicBezTo>
                    <a:pt x="15356" y="12391"/>
                    <a:pt x="15649" y="12657"/>
                    <a:pt x="15852" y="13006"/>
                  </a:cubicBezTo>
                  <a:cubicBezTo>
                    <a:pt x="16146" y="13468"/>
                    <a:pt x="16495" y="14055"/>
                    <a:pt x="17104" y="14139"/>
                  </a:cubicBezTo>
                  <a:cubicBezTo>
                    <a:pt x="17150" y="14147"/>
                    <a:pt x="17196" y="14150"/>
                    <a:pt x="17241" y="14150"/>
                  </a:cubicBezTo>
                  <a:cubicBezTo>
                    <a:pt x="17560" y="14150"/>
                    <a:pt x="17839" y="13967"/>
                    <a:pt x="18097" y="13789"/>
                  </a:cubicBezTo>
                  <a:cubicBezTo>
                    <a:pt x="18355" y="13587"/>
                    <a:pt x="18565" y="13384"/>
                    <a:pt x="18705" y="13118"/>
                  </a:cubicBezTo>
                  <a:cubicBezTo>
                    <a:pt x="18740" y="13090"/>
                    <a:pt x="18768" y="13062"/>
                    <a:pt x="18796" y="13006"/>
                  </a:cubicBezTo>
                  <a:cubicBezTo>
                    <a:pt x="18971" y="12831"/>
                    <a:pt x="19173" y="12685"/>
                    <a:pt x="19320" y="12482"/>
                  </a:cubicBezTo>
                  <a:cubicBezTo>
                    <a:pt x="19670" y="12013"/>
                    <a:pt x="19789" y="11489"/>
                    <a:pt x="19901" y="10936"/>
                  </a:cubicBezTo>
                  <a:cubicBezTo>
                    <a:pt x="20047" y="10321"/>
                    <a:pt x="20075" y="9713"/>
                    <a:pt x="20103" y="9070"/>
                  </a:cubicBezTo>
                  <a:cubicBezTo>
                    <a:pt x="20138" y="8748"/>
                    <a:pt x="20166" y="8398"/>
                    <a:pt x="20166" y="8049"/>
                  </a:cubicBezTo>
                  <a:cubicBezTo>
                    <a:pt x="20166" y="7909"/>
                    <a:pt x="20194" y="7699"/>
                    <a:pt x="20166" y="7524"/>
                  </a:cubicBezTo>
                  <a:cubicBezTo>
                    <a:pt x="20194" y="6972"/>
                    <a:pt x="20103" y="6391"/>
                    <a:pt x="19754" y="5923"/>
                  </a:cubicBezTo>
                  <a:cubicBezTo>
                    <a:pt x="19320" y="5371"/>
                    <a:pt x="18621" y="5112"/>
                    <a:pt x="18125" y="4587"/>
                  </a:cubicBezTo>
                  <a:cubicBezTo>
                    <a:pt x="17600" y="4028"/>
                    <a:pt x="17195" y="3392"/>
                    <a:pt x="16642" y="2839"/>
                  </a:cubicBezTo>
                  <a:cubicBezTo>
                    <a:pt x="16376" y="2574"/>
                    <a:pt x="16083" y="2371"/>
                    <a:pt x="15768" y="2168"/>
                  </a:cubicBezTo>
                  <a:cubicBezTo>
                    <a:pt x="15474" y="1965"/>
                    <a:pt x="15153" y="1846"/>
                    <a:pt x="14831" y="1700"/>
                  </a:cubicBezTo>
                  <a:cubicBezTo>
                    <a:pt x="14398" y="1553"/>
                    <a:pt x="13957" y="1441"/>
                    <a:pt x="13552" y="1266"/>
                  </a:cubicBezTo>
                  <a:cubicBezTo>
                    <a:pt x="13377" y="1175"/>
                    <a:pt x="13202" y="1091"/>
                    <a:pt x="13027" y="1056"/>
                  </a:cubicBezTo>
                  <a:cubicBezTo>
                    <a:pt x="12880" y="1028"/>
                    <a:pt x="12761" y="1028"/>
                    <a:pt x="12622" y="1000"/>
                  </a:cubicBezTo>
                  <a:cubicBezTo>
                    <a:pt x="12531" y="1000"/>
                    <a:pt x="12447" y="944"/>
                    <a:pt x="12356" y="944"/>
                  </a:cubicBezTo>
                  <a:cubicBezTo>
                    <a:pt x="12356" y="944"/>
                    <a:pt x="12328" y="944"/>
                    <a:pt x="12328" y="916"/>
                  </a:cubicBezTo>
                  <a:cubicBezTo>
                    <a:pt x="12328" y="916"/>
                    <a:pt x="12300" y="854"/>
                    <a:pt x="12300" y="826"/>
                  </a:cubicBezTo>
                  <a:cubicBezTo>
                    <a:pt x="12237" y="770"/>
                    <a:pt x="12209" y="707"/>
                    <a:pt x="12153" y="679"/>
                  </a:cubicBezTo>
                  <a:cubicBezTo>
                    <a:pt x="12097" y="595"/>
                    <a:pt x="12006" y="476"/>
                    <a:pt x="11887" y="476"/>
                  </a:cubicBezTo>
                  <a:cubicBezTo>
                    <a:pt x="11875" y="474"/>
                    <a:pt x="11862" y="473"/>
                    <a:pt x="11850" y="473"/>
                  </a:cubicBezTo>
                  <a:cubicBezTo>
                    <a:pt x="11666" y="473"/>
                    <a:pt x="11532" y="660"/>
                    <a:pt x="11454" y="798"/>
                  </a:cubicBezTo>
                  <a:lnTo>
                    <a:pt x="11279" y="798"/>
                  </a:lnTo>
                  <a:cubicBezTo>
                    <a:pt x="11307" y="742"/>
                    <a:pt x="11279" y="707"/>
                    <a:pt x="11279" y="651"/>
                  </a:cubicBezTo>
                  <a:cubicBezTo>
                    <a:pt x="11307" y="567"/>
                    <a:pt x="11307" y="476"/>
                    <a:pt x="11279" y="357"/>
                  </a:cubicBezTo>
                  <a:cubicBezTo>
                    <a:pt x="11255" y="239"/>
                    <a:pt x="11147" y="176"/>
                    <a:pt x="11025" y="176"/>
                  </a:cubicBezTo>
                  <a:cubicBezTo>
                    <a:pt x="11003" y="176"/>
                    <a:pt x="10980" y="178"/>
                    <a:pt x="10957" y="182"/>
                  </a:cubicBezTo>
                  <a:cubicBezTo>
                    <a:pt x="10811" y="245"/>
                    <a:pt x="10727" y="329"/>
                    <a:pt x="10636" y="448"/>
                  </a:cubicBezTo>
                  <a:cubicBezTo>
                    <a:pt x="10580" y="504"/>
                    <a:pt x="10461" y="651"/>
                    <a:pt x="10433" y="770"/>
                  </a:cubicBezTo>
                  <a:lnTo>
                    <a:pt x="10174" y="770"/>
                  </a:lnTo>
                  <a:cubicBezTo>
                    <a:pt x="10111" y="707"/>
                    <a:pt x="10174" y="595"/>
                    <a:pt x="10174" y="504"/>
                  </a:cubicBezTo>
                  <a:cubicBezTo>
                    <a:pt x="10139" y="392"/>
                    <a:pt x="10111" y="273"/>
                    <a:pt x="10083" y="154"/>
                  </a:cubicBezTo>
                  <a:cubicBezTo>
                    <a:pt x="10060" y="60"/>
                    <a:pt x="9992" y="1"/>
                    <a:pt x="988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79"/>
            <p:cNvSpPr/>
            <p:nvPr/>
          </p:nvSpPr>
          <p:spPr>
            <a:xfrm>
              <a:off x="7399732" y="1446051"/>
              <a:ext cx="12584" cy="11696"/>
            </a:xfrm>
            <a:custGeom>
              <a:rect b="b" l="l" r="r" t="t"/>
              <a:pathLst>
                <a:path extrusionOk="0" h="514" w="553">
                  <a:moveTo>
                    <a:pt x="350" y="101"/>
                  </a:moveTo>
                  <a:cubicBezTo>
                    <a:pt x="378" y="129"/>
                    <a:pt x="406" y="157"/>
                    <a:pt x="406" y="220"/>
                  </a:cubicBezTo>
                  <a:cubicBezTo>
                    <a:pt x="434" y="304"/>
                    <a:pt x="350" y="422"/>
                    <a:pt x="259" y="422"/>
                  </a:cubicBezTo>
                  <a:cubicBezTo>
                    <a:pt x="175" y="422"/>
                    <a:pt x="56" y="331"/>
                    <a:pt x="84" y="248"/>
                  </a:cubicBezTo>
                  <a:cubicBezTo>
                    <a:pt x="119" y="157"/>
                    <a:pt x="203" y="129"/>
                    <a:pt x="294" y="101"/>
                  </a:cubicBezTo>
                  <a:close/>
                  <a:moveTo>
                    <a:pt x="290" y="0"/>
                  </a:moveTo>
                  <a:cubicBezTo>
                    <a:pt x="258" y="0"/>
                    <a:pt x="227" y="13"/>
                    <a:pt x="203" y="45"/>
                  </a:cubicBezTo>
                  <a:cubicBezTo>
                    <a:pt x="84" y="101"/>
                    <a:pt x="0" y="192"/>
                    <a:pt x="0" y="304"/>
                  </a:cubicBezTo>
                  <a:cubicBezTo>
                    <a:pt x="24" y="429"/>
                    <a:pt x="155" y="514"/>
                    <a:pt x="267" y="514"/>
                  </a:cubicBezTo>
                  <a:cubicBezTo>
                    <a:pt x="286" y="514"/>
                    <a:pt x="304" y="511"/>
                    <a:pt x="322" y="506"/>
                  </a:cubicBezTo>
                  <a:cubicBezTo>
                    <a:pt x="469" y="450"/>
                    <a:pt x="552" y="276"/>
                    <a:pt x="496" y="157"/>
                  </a:cubicBezTo>
                  <a:cubicBezTo>
                    <a:pt x="476" y="95"/>
                    <a:pt x="377" y="0"/>
                    <a:pt x="2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79"/>
            <p:cNvSpPr/>
            <p:nvPr/>
          </p:nvSpPr>
          <p:spPr>
            <a:xfrm>
              <a:off x="7460852" y="1397743"/>
              <a:ext cx="15109" cy="12106"/>
            </a:xfrm>
            <a:custGeom>
              <a:rect b="b" l="l" r="r" t="t"/>
              <a:pathLst>
                <a:path extrusionOk="0" h="532" w="664">
                  <a:moveTo>
                    <a:pt x="411" y="98"/>
                  </a:moveTo>
                  <a:cubicBezTo>
                    <a:pt x="455" y="98"/>
                    <a:pt x="494" y="114"/>
                    <a:pt x="517" y="154"/>
                  </a:cubicBezTo>
                  <a:cubicBezTo>
                    <a:pt x="579" y="273"/>
                    <a:pt x="489" y="357"/>
                    <a:pt x="405" y="420"/>
                  </a:cubicBezTo>
                  <a:cubicBezTo>
                    <a:pt x="360" y="439"/>
                    <a:pt x="319" y="459"/>
                    <a:pt x="279" y="459"/>
                  </a:cubicBezTo>
                  <a:cubicBezTo>
                    <a:pt x="263" y="459"/>
                    <a:pt x="246" y="456"/>
                    <a:pt x="230" y="448"/>
                  </a:cubicBezTo>
                  <a:cubicBezTo>
                    <a:pt x="139" y="448"/>
                    <a:pt x="83" y="392"/>
                    <a:pt x="111" y="301"/>
                  </a:cubicBezTo>
                  <a:cubicBezTo>
                    <a:pt x="131" y="214"/>
                    <a:pt x="293" y="98"/>
                    <a:pt x="411" y="98"/>
                  </a:cubicBezTo>
                  <a:close/>
                  <a:moveTo>
                    <a:pt x="441" y="0"/>
                  </a:moveTo>
                  <a:cubicBezTo>
                    <a:pt x="357" y="0"/>
                    <a:pt x="247" y="52"/>
                    <a:pt x="195" y="98"/>
                  </a:cubicBezTo>
                  <a:cubicBezTo>
                    <a:pt x="111" y="126"/>
                    <a:pt x="20" y="217"/>
                    <a:pt x="20" y="329"/>
                  </a:cubicBezTo>
                  <a:cubicBezTo>
                    <a:pt x="0" y="473"/>
                    <a:pt x="114" y="532"/>
                    <a:pt x="232" y="532"/>
                  </a:cubicBezTo>
                  <a:cubicBezTo>
                    <a:pt x="280" y="532"/>
                    <a:pt x="329" y="522"/>
                    <a:pt x="370" y="504"/>
                  </a:cubicBezTo>
                  <a:cubicBezTo>
                    <a:pt x="517" y="448"/>
                    <a:pt x="663" y="329"/>
                    <a:pt x="607" y="154"/>
                  </a:cubicBezTo>
                  <a:cubicBezTo>
                    <a:pt x="607" y="98"/>
                    <a:pt x="544" y="42"/>
                    <a:pt x="489" y="7"/>
                  </a:cubicBezTo>
                  <a:cubicBezTo>
                    <a:pt x="474" y="2"/>
                    <a:pt x="458" y="0"/>
                    <a:pt x="4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79"/>
            <p:cNvSpPr/>
            <p:nvPr/>
          </p:nvSpPr>
          <p:spPr>
            <a:xfrm>
              <a:off x="7376499" y="1464870"/>
              <a:ext cx="15291" cy="12288"/>
            </a:xfrm>
            <a:custGeom>
              <a:rect b="b" l="l" r="r" t="t"/>
              <a:pathLst>
                <a:path extrusionOk="0" h="540" w="672">
                  <a:moveTo>
                    <a:pt x="368" y="99"/>
                  </a:moveTo>
                  <a:cubicBezTo>
                    <a:pt x="386" y="99"/>
                    <a:pt x="409" y="106"/>
                    <a:pt x="441" y="120"/>
                  </a:cubicBezTo>
                  <a:cubicBezTo>
                    <a:pt x="525" y="120"/>
                    <a:pt x="580" y="176"/>
                    <a:pt x="525" y="267"/>
                  </a:cubicBezTo>
                  <a:cubicBezTo>
                    <a:pt x="469" y="351"/>
                    <a:pt x="378" y="413"/>
                    <a:pt x="322" y="441"/>
                  </a:cubicBezTo>
                  <a:cubicBezTo>
                    <a:pt x="289" y="451"/>
                    <a:pt x="254" y="458"/>
                    <a:pt x="223" y="458"/>
                  </a:cubicBezTo>
                  <a:cubicBezTo>
                    <a:pt x="165" y="458"/>
                    <a:pt x="119" y="437"/>
                    <a:pt x="119" y="379"/>
                  </a:cubicBezTo>
                  <a:cubicBezTo>
                    <a:pt x="91" y="295"/>
                    <a:pt x="175" y="176"/>
                    <a:pt x="294" y="120"/>
                  </a:cubicBezTo>
                  <a:lnTo>
                    <a:pt x="322" y="120"/>
                  </a:lnTo>
                  <a:cubicBezTo>
                    <a:pt x="336" y="106"/>
                    <a:pt x="350" y="99"/>
                    <a:pt x="368" y="99"/>
                  </a:cubicBezTo>
                  <a:close/>
                  <a:moveTo>
                    <a:pt x="497" y="1"/>
                  </a:moveTo>
                  <a:cubicBezTo>
                    <a:pt x="441" y="1"/>
                    <a:pt x="322" y="1"/>
                    <a:pt x="266" y="64"/>
                  </a:cubicBezTo>
                  <a:cubicBezTo>
                    <a:pt x="119" y="120"/>
                    <a:pt x="0" y="295"/>
                    <a:pt x="28" y="413"/>
                  </a:cubicBezTo>
                  <a:cubicBezTo>
                    <a:pt x="47" y="510"/>
                    <a:pt x="137" y="540"/>
                    <a:pt x="230" y="540"/>
                  </a:cubicBezTo>
                  <a:cubicBezTo>
                    <a:pt x="271" y="540"/>
                    <a:pt x="313" y="534"/>
                    <a:pt x="350" y="525"/>
                  </a:cubicBezTo>
                  <a:cubicBezTo>
                    <a:pt x="497" y="469"/>
                    <a:pt x="671" y="323"/>
                    <a:pt x="643" y="176"/>
                  </a:cubicBezTo>
                  <a:cubicBezTo>
                    <a:pt x="615" y="92"/>
                    <a:pt x="580" y="29"/>
                    <a:pt x="4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79"/>
            <p:cNvSpPr/>
            <p:nvPr/>
          </p:nvSpPr>
          <p:spPr>
            <a:xfrm>
              <a:off x="7550234" y="1384340"/>
              <a:ext cx="26441" cy="18500"/>
            </a:xfrm>
            <a:custGeom>
              <a:rect b="b" l="l" r="r" t="t"/>
              <a:pathLst>
                <a:path extrusionOk="0" h="813" w="1162">
                  <a:moveTo>
                    <a:pt x="695" y="84"/>
                  </a:moveTo>
                  <a:cubicBezTo>
                    <a:pt x="744" y="84"/>
                    <a:pt x="794" y="99"/>
                    <a:pt x="847" y="135"/>
                  </a:cubicBezTo>
                  <a:cubicBezTo>
                    <a:pt x="1050" y="247"/>
                    <a:pt x="1022" y="512"/>
                    <a:pt x="847" y="631"/>
                  </a:cubicBezTo>
                  <a:cubicBezTo>
                    <a:pt x="766" y="677"/>
                    <a:pt x="677" y="698"/>
                    <a:pt x="584" y="698"/>
                  </a:cubicBezTo>
                  <a:cubicBezTo>
                    <a:pt x="508" y="698"/>
                    <a:pt x="429" y="684"/>
                    <a:pt x="350" y="659"/>
                  </a:cubicBezTo>
                  <a:cubicBezTo>
                    <a:pt x="85" y="631"/>
                    <a:pt x="232" y="337"/>
                    <a:pt x="378" y="219"/>
                  </a:cubicBezTo>
                  <a:cubicBezTo>
                    <a:pt x="481" y="160"/>
                    <a:pt x="583" y="84"/>
                    <a:pt x="695" y="84"/>
                  </a:cubicBezTo>
                  <a:close/>
                  <a:moveTo>
                    <a:pt x="700" y="0"/>
                  </a:moveTo>
                  <a:cubicBezTo>
                    <a:pt x="562" y="0"/>
                    <a:pt x="423" y="62"/>
                    <a:pt x="322" y="163"/>
                  </a:cubicBezTo>
                  <a:cubicBezTo>
                    <a:pt x="204" y="281"/>
                    <a:pt x="1" y="568"/>
                    <a:pt x="204" y="715"/>
                  </a:cubicBezTo>
                  <a:cubicBezTo>
                    <a:pt x="295" y="782"/>
                    <a:pt x="417" y="812"/>
                    <a:pt x="539" y="812"/>
                  </a:cubicBezTo>
                  <a:cubicBezTo>
                    <a:pt x="687" y="812"/>
                    <a:pt x="835" y="767"/>
                    <a:pt x="931" y="687"/>
                  </a:cubicBezTo>
                  <a:cubicBezTo>
                    <a:pt x="1134" y="540"/>
                    <a:pt x="1162" y="281"/>
                    <a:pt x="987" y="107"/>
                  </a:cubicBezTo>
                  <a:cubicBezTo>
                    <a:pt x="901" y="33"/>
                    <a:pt x="801" y="0"/>
                    <a:pt x="7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79"/>
            <p:cNvSpPr/>
            <p:nvPr/>
          </p:nvSpPr>
          <p:spPr>
            <a:xfrm>
              <a:off x="7571601" y="1400860"/>
              <a:ext cx="14472" cy="12857"/>
            </a:xfrm>
            <a:custGeom>
              <a:rect b="b" l="l" r="r" t="t"/>
              <a:pathLst>
                <a:path extrusionOk="0" h="565" w="636">
                  <a:moveTo>
                    <a:pt x="346" y="87"/>
                  </a:moveTo>
                  <a:cubicBezTo>
                    <a:pt x="371" y="87"/>
                    <a:pt x="401" y="94"/>
                    <a:pt x="432" y="108"/>
                  </a:cubicBezTo>
                  <a:cubicBezTo>
                    <a:pt x="544" y="192"/>
                    <a:pt x="516" y="367"/>
                    <a:pt x="432" y="430"/>
                  </a:cubicBezTo>
                  <a:cubicBezTo>
                    <a:pt x="388" y="461"/>
                    <a:pt x="336" y="476"/>
                    <a:pt x="287" y="476"/>
                  </a:cubicBezTo>
                  <a:cubicBezTo>
                    <a:pt x="204" y="476"/>
                    <a:pt x="128" y="431"/>
                    <a:pt x="111" y="339"/>
                  </a:cubicBezTo>
                  <a:cubicBezTo>
                    <a:pt x="83" y="220"/>
                    <a:pt x="167" y="136"/>
                    <a:pt x="285" y="108"/>
                  </a:cubicBezTo>
                  <a:cubicBezTo>
                    <a:pt x="299" y="94"/>
                    <a:pt x="320" y="87"/>
                    <a:pt x="346" y="87"/>
                  </a:cubicBezTo>
                  <a:close/>
                  <a:moveTo>
                    <a:pt x="365" y="0"/>
                  </a:moveTo>
                  <a:cubicBezTo>
                    <a:pt x="194" y="0"/>
                    <a:pt x="1" y="165"/>
                    <a:pt x="20" y="339"/>
                  </a:cubicBezTo>
                  <a:cubicBezTo>
                    <a:pt x="41" y="491"/>
                    <a:pt x="165" y="565"/>
                    <a:pt x="285" y="565"/>
                  </a:cubicBezTo>
                  <a:cubicBezTo>
                    <a:pt x="324" y="565"/>
                    <a:pt x="363" y="557"/>
                    <a:pt x="397" y="541"/>
                  </a:cubicBezTo>
                  <a:cubicBezTo>
                    <a:pt x="572" y="485"/>
                    <a:pt x="635" y="311"/>
                    <a:pt x="572" y="136"/>
                  </a:cubicBezTo>
                  <a:cubicBezTo>
                    <a:pt x="526" y="40"/>
                    <a:pt x="448" y="0"/>
                    <a:pt x="3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79"/>
            <p:cNvSpPr/>
            <p:nvPr/>
          </p:nvSpPr>
          <p:spPr>
            <a:xfrm>
              <a:off x="7532940" y="1382702"/>
              <a:ext cx="14609" cy="12879"/>
            </a:xfrm>
            <a:custGeom>
              <a:rect b="b" l="l" r="r" t="t"/>
              <a:pathLst>
                <a:path extrusionOk="0" h="566" w="642">
                  <a:moveTo>
                    <a:pt x="367" y="109"/>
                  </a:moveTo>
                  <a:cubicBezTo>
                    <a:pt x="438" y="109"/>
                    <a:pt x="495" y="160"/>
                    <a:pt x="495" y="235"/>
                  </a:cubicBezTo>
                  <a:cubicBezTo>
                    <a:pt x="495" y="291"/>
                    <a:pt x="467" y="353"/>
                    <a:pt x="439" y="381"/>
                  </a:cubicBezTo>
                  <a:cubicBezTo>
                    <a:pt x="371" y="444"/>
                    <a:pt x="291" y="476"/>
                    <a:pt x="205" y="476"/>
                  </a:cubicBezTo>
                  <a:cubicBezTo>
                    <a:pt x="176" y="476"/>
                    <a:pt x="147" y="472"/>
                    <a:pt x="117" y="465"/>
                  </a:cubicBezTo>
                  <a:cubicBezTo>
                    <a:pt x="62" y="409"/>
                    <a:pt x="62" y="353"/>
                    <a:pt x="117" y="291"/>
                  </a:cubicBezTo>
                  <a:cubicBezTo>
                    <a:pt x="145" y="207"/>
                    <a:pt x="208" y="144"/>
                    <a:pt x="320" y="116"/>
                  </a:cubicBezTo>
                  <a:cubicBezTo>
                    <a:pt x="336" y="111"/>
                    <a:pt x="352" y="109"/>
                    <a:pt x="367" y="109"/>
                  </a:cubicBezTo>
                  <a:close/>
                  <a:moveTo>
                    <a:pt x="365" y="0"/>
                  </a:moveTo>
                  <a:cubicBezTo>
                    <a:pt x="151" y="0"/>
                    <a:pt x="1" y="220"/>
                    <a:pt x="34" y="409"/>
                  </a:cubicBezTo>
                  <a:cubicBezTo>
                    <a:pt x="61" y="521"/>
                    <a:pt x="143" y="565"/>
                    <a:pt x="236" y="565"/>
                  </a:cubicBezTo>
                  <a:cubicBezTo>
                    <a:pt x="337" y="565"/>
                    <a:pt x="451" y="514"/>
                    <a:pt x="523" y="437"/>
                  </a:cubicBezTo>
                  <a:cubicBezTo>
                    <a:pt x="642" y="319"/>
                    <a:pt x="614" y="60"/>
                    <a:pt x="411" y="4"/>
                  </a:cubicBezTo>
                  <a:cubicBezTo>
                    <a:pt x="395" y="2"/>
                    <a:pt x="380" y="0"/>
                    <a:pt x="3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0" name="Google Shape;8740;p79"/>
          <p:cNvGrpSpPr/>
          <p:nvPr/>
        </p:nvGrpSpPr>
        <p:grpSpPr>
          <a:xfrm>
            <a:off x="6780455" y="1358126"/>
            <a:ext cx="458900" cy="315043"/>
            <a:chOff x="6780455" y="1358126"/>
            <a:chExt cx="458900" cy="315043"/>
          </a:xfrm>
        </p:grpSpPr>
        <p:sp>
          <p:nvSpPr>
            <p:cNvPr id="8741" name="Google Shape;8741;p79"/>
            <p:cNvSpPr/>
            <p:nvPr/>
          </p:nvSpPr>
          <p:spPr>
            <a:xfrm>
              <a:off x="6782525" y="1361380"/>
              <a:ext cx="450777" cy="307033"/>
            </a:xfrm>
            <a:custGeom>
              <a:rect b="b" l="l" r="r" t="t"/>
              <a:pathLst>
                <a:path extrusionOk="0" h="13493" w="19810">
                  <a:moveTo>
                    <a:pt x="7677" y="2769"/>
                  </a:moveTo>
                  <a:cubicBezTo>
                    <a:pt x="7754" y="2769"/>
                    <a:pt x="7828" y="2780"/>
                    <a:pt x="7895" y="2801"/>
                  </a:cubicBezTo>
                  <a:cubicBezTo>
                    <a:pt x="8014" y="2864"/>
                    <a:pt x="8042" y="3039"/>
                    <a:pt x="7923" y="3095"/>
                  </a:cubicBezTo>
                  <a:lnTo>
                    <a:pt x="7923" y="3178"/>
                  </a:lnTo>
                  <a:cubicBezTo>
                    <a:pt x="7867" y="3297"/>
                    <a:pt x="7664" y="3353"/>
                    <a:pt x="7545" y="3388"/>
                  </a:cubicBezTo>
                  <a:cubicBezTo>
                    <a:pt x="7493" y="3398"/>
                    <a:pt x="7441" y="3405"/>
                    <a:pt x="7390" y="3405"/>
                  </a:cubicBezTo>
                  <a:cubicBezTo>
                    <a:pt x="7298" y="3405"/>
                    <a:pt x="7212" y="3384"/>
                    <a:pt x="7140" y="3325"/>
                  </a:cubicBezTo>
                  <a:cubicBezTo>
                    <a:pt x="7077" y="3297"/>
                    <a:pt x="7049" y="3241"/>
                    <a:pt x="7077" y="3178"/>
                  </a:cubicBezTo>
                  <a:cubicBezTo>
                    <a:pt x="7049" y="3150"/>
                    <a:pt x="7049" y="3067"/>
                    <a:pt x="7077" y="3039"/>
                  </a:cubicBezTo>
                  <a:cubicBezTo>
                    <a:pt x="7208" y="2861"/>
                    <a:pt x="7451" y="2769"/>
                    <a:pt x="7677" y="2769"/>
                  </a:cubicBezTo>
                  <a:close/>
                  <a:moveTo>
                    <a:pt x="9575" y="1"/>
                  </a:moveTo>
                  <a:cubicBezTo>
                    <a:pt x="9530" y="1"/>
                    <a:pt x="9485" y="2"/>
                    <a:pt x="9440" y="4"/>
                  </a:cubicBezTo>
                  <a:cubicBezTo>
                    <a:pt x="9342" y="13"/>
                    <a:pt x="9245" y="16"/>
                    <a:pt x="9147" y="16"/>
                  </a:cubicBezTo>
                  <a:cubicBezTo>
                    <a:pt x="8952" y="16"/>
                    <a:pt x="8757" y="4"/>
                    <a:pt x="8566" y="4"/>
                  </a:cubicBezTo>
                  <a:cubicBezTo>
                    <a:pt x="7839" y="4"/>
                    <a:pt x="7168" y="207"/>
                    <a:pt x="6552" y="528"/>
                  </a:cubicBezTo>
                  <a:cubicBezTo>
                    <a:pt x="6028" y="766"/>
                    <a:pt x="5567" y="1144"/>
                    <a:pt x="5098" y="1521"/>
                  </a:cubicBezTo>
                  <a:cubicBezTo>
                    <a:pt x="5098" y="1521"/>
                    <a:pt x="5070" y="1521"/>
                    <a:pt x="5070" y="1549"/>
                  </a:cubicBezTo>
                  <a:cubicBezTo>
                    <a:pt x="4693" y="1899"/>
                    <a:pt x="4168" y="2130"/>
                    <a:pt x="3672" y="2193"/>
                  </a:cubicBezTo>
                  <a:cubicBezTo>
                    <a:pt x="3609" y="2220"/>
                    <a:pt x="3581" y="2248"/>
                    <a:pt x="3525" y="2248"/>
                  </a:cubicBezTo>
                  <a:cubicBezTo>
                    <a:pt x="2881" y="2451"/>
                    <a:pt x="2210" y="2717"/>
                    <a:pt x="1777" y="3241"/>
                  </a:cubicBezTo>
                  <a:cubicBezTo>
                    <a:pt x="1280" y="3822"/>
                    <a:pt x="637" y="4374"/>
                    <a:pt x="609" y="5276"/>
                  </a:cubicBezTo>
                  <a:cubicBezTo>
                    <a:pt x="581" y="5451"/>
                    <a:pt x="462" y="5626"/>
                    <a:pt x="406" y="5801"/>
                  </a:cubicBezTo>
                  <a:cubicBezTo>
                    <a:pt x="231" y="6213"/>
                    <a:pt x="113" y="6619"/>
                    <a:pt x="57" y="7024"/>
                  </a:cubicBezTo>
                  <a:cubicBezTo>
                    <a:pt x="29" y="7234"/>
                    <a:pt x="29" y="7437"/>
                    <a:pt x="1" y="7640"/>
                  </a:cubicBezTo>
                  <a:cubicBezTo>
                    <a:pt x="1" y="7758"/>
                    <a:pt x="1" y="7870"/>
                    <a:pt x="29" y="7989"/>
                  </a:cubicBezTo>
                  <a:cubicBezTo>
                    <a:pt x="29" y="8311"/>
                    <a:pt x="85" y="8632"/>
                    <a:pt x="203" y="8947"/>
                  </a:cubicBezTo>
                  <a:cubicBezTo>
                    <a:pt x="231" y="9010"/>
                    <a:pt x="259" y="9094"/>
                    <a:pt x="322" y="9157"/>
                  </a:cubicBezTo>
                  <a:cubicBezTo>
                    <a:pt x="406" y="9213"/>
                    <a:pt x="497" y="9269"/>
                    <a:pt x="581" y="9360"/>
                  </a:cubicBezTo>
                  <a:cubicBezTo>
                    <a:pt x="627" y="9377"/>
                    <a:pt x="676" y="9386"/>
                    <a:pt x="726" y="9386"/>
                  </a:cubicBezTo>
                  <a:cubicBezTo>
                    <a:pt x="837" y="9386"/>
                    <a:pt x="957" y="9342"/>
                    <a:pt x="1077" y="9241"/>
                  </a:cubicBezTo>
                  <a:cubicBezTo>
                    <a:pt x="1336" y="9038"/>
                    <a:pt x="1630" y="8891"/>
                    <a:pt x="1924" y="8744"/>
                  </a:cubicBezTo>
                  <a:cubicBezTo>
                    <a:pt x="2051" y="8703"/>
                    <a:pt x="2164" y="8677"/>
                    <a:pt x="2271" y="8677"/>
                  </a:cubicBezTo>
                  <a:cubicBezTo>
                    <a:pt x="2310" y="8677"/>
                    <a:pt x="2348" y="8681"/>
                    <a:pt x="2385" y="8688"/>
                  </a:cubicBezTo>
                  <a:cubicBezTo>
                    <a:pt x="2448" y="8688"/>
                    <a:pt x="2476" y="8688"/>
                    <a:pt x="2504" y="8716"/>
                  </a:cubicBezTo>
                  <a:lnTo>
                    <a:pt x="2560" y="8716"/>
                  </a:lnTo>
                  <a:cubicBezTo>
                    <a:pt x="2651" y="8744"/>
                    <a:pt x="2707" y="8807"/>
                    <a:pt x="2707" y="8891"/>
                  </a:cubicBezTo>
                  <a:cubicBezTo>
                    <a:pt x="2735" y="8919"/>
                    <a:pt x="2735" y="8947"/>
                    <a:pt x="2770" y="8947"/>
                  </a:cubicBezTo>
                  <a:cubicBezTo>
                    <a:pt x="2826" y="9066"/>
                    <a:pt x="2881" y="9185"/>
                    <a:pt x="2881" y="9297"/>
                  </a:cubicBezTo>
                  <a:cubicBezTo>
                    <a:pt x="3000" y="9360"/>
                    <a:pt x="3084" y="9507"/>
                    <a:pt x="3000" y="9618"/>
                  </a:cubicBezTo>
                  <a:cubicBezTo>
                    <a:pt x="2770" y="9940"/>
                    <a:pt x="2448" y="10115"/>
                    <a:pt x="2098" y="10234"/>
                  </a:cubicBezTo>
                  <a:cubicBezTo>
                    <a:pt x="2070" y="10262"/>
                    <a:pt x="2007" y="10262"/>
                    <a:pt x="1979" y="10290"/>
                  </a:cubicBezTo>
                  <a:cubicBezTo>
                    <a:pt x="1951" y="10318"/>
                    <a:pt x="1896" y="10318"/>
                    <a:pt x="1861" y="10346"/>
                  </a:cubicBezTo>
                  <a:cubicBezTo>
                    <a:pt x="1721" y="10436"/>
                    <a:pt x="1602" y="10492"/>
                    <a:pt x="1455" y="10555"/>
                  </a:cubicBezTo>
                  <a:cubicBezTo>
                    <a:pt x="1923" y="11117"/>
                    <a:pt x="2288" y="11369"/>
                    <a:pt x="2740" y="11369"/>
                  </a:cubicBezTo>
                  <a:cubicBezTo>
                    <a:pt x="2963" y="11369"/>
                    <a:pt x="3208" y="11307"/>
                    <a:pt x="3497" y="11192"/>
                  </a:cubicBezTo>
                  <a:cubicBezTo>
                    <a:pt x="3581" y="11164"/>
                    <a:pt x="3672" y="11136"/>
                    <a:pt x="3728" y="11108"/>
                  </a:cubicBezTo>
                  <a:cubicBezTo>
                    <a:pt x="3942" y="10980"/>
                    <a:pt x="4172" y="10897"/>
                    <a:pt x="4402" y="10897"/>
                  </a:cubicBezTo>
                  <a:cubicBezTo>
                    <a:pt x="4487" y="10897"/>
                    <a:pt x="4573" y="10908"/>
                    <a:pt x="4658" y="10933"/>
                  </a:cubicBezTo>
                  <a:cubicBezTo>
                    <a:pt x="4735" y="10944"/>
                    <a:pt x="4812" y="10950"/>
                    <a:pt x="4887" y="10950"/>
                  </a:cubicBezTo>
                  <a:cubicBezTo>
                    <a:pt x="5183" y="10950"/>
                    <a:pt x="5462" y="10863"/>
                    <a:pt x="5741" y="10695"/>
                  </a:cubicBezTo>
                  <a:cubicBezTo>
                    <a:pt x="5972" y="10520"/>
                    <a:pt x="6266" y="10436"/>
                    <a:pt x="6552" y="10436"/>
                  </a:cubicBezTo>
                  <a:cubicBezTo>
                    <a:pt x="6699" y="10436"/>
                    <a:pt x="6818" y="10436"/>
                    <a:pt x="6965" y="10464"/>
                  </a:cubicBezTo>
                  <a:lnTo>
                    <a:pt x="7196" y="10464"/>
                  </a:lnTo>
                  <a:cubicBezTo>
                    <a:pt x="7438" y="10494"/>
                    <a:pt x="7678" y="10510"/>
                    <a:pt x="7917" y="10510"/>
                  </a:cubicBezTo>
                  <a:cubicBezTo>
                    <a:pt x="8421" y="10510"/>
                    <a:pt x="8923" y="10437"/>
                    <a:pt x="9440" y="10262"/>
                  </a:cubicBezTo>
                  <a:cubicBezTo>
                    <a:pt x="9846" y="10143"/>
                    <a:pt x="10314" y="10087"/>
                    <a:pt x="10748" y="9996"/>
                  </a:cubicBezTo>
                  <a:cubicBezTo>
                    <a:pt x="10774" y="9991"/>
                    <a:pt x="10800" y="9989"/>
                    <a:pt x="10827" y="9989"/>
                  </a:cubicBezTo>
                  <a:cubicBezTo>
                    <a:pt x="10955" y="9989"/>
                    <a:pt x="11095" y="10036"/>
                    <a:pt x="11216" y="10059"/>
                  </a:cubicBezTo>
                  <a:cubicBezTo>
                    <a:pt x="11244" y="10087"/>
                    <a:pt x="11272" y="10087"/>
                    <a:pt x="11300" y="10115"/>
                  </a:cubicBezTo>
                  <a:cubicBezTo>
                    <a:pt x="11419" y="10143"/>
                    <a:pt x="11538" y="10171"/>
                    <a:pt x="11622" y="10262"/>
                  </a:cubicBezTo>
                  <a:cubicBezTo>
                    <a:pt x="11713" y="10318"/>
                    <a:pt x="11825" y="10381"/>
                    <a:pt x="11944" y="10436"/>
                  </a:cubicBezTo>
                  <a:cubicBezTo>
                    <a:pt x="12174" y="10520"/>
                    <a:pt x="12412" y="10695"/>
                    <a:pt x="12671" y="10730"/>
                  </a:cubicBezTo>
                  <a:cubicBezTo>
                    <a:pt x="13195" y="10786"/>
                    <a:pt x="13636" y="11045"/>
                    <a:pt x="14069" y="11283"/>
                  </a:cubicBezTo>
                  <a:cubicBezTo>
                    <a:pt x="14510" y="11513"/>
                    <a:pt x="14971" y="11716"/>
                    <a:pt x="15293" y="12094"/>
                  </a:cubicBezTo>
                  <a:cubicBezTo>
                    <a:pt x="15412" y="12213"/>
                    <a:pt x="15643" y="12241"/>
                    <a:pt x="15817" y="12331"/>
                  </a:cubicBezTo>
                  <a:cubicBezTo>
                    <a:pt x="16020" y="12415"/>
                    <a:pt x="16258" y="12443"/>
                    <a:pt x="16405" y="12590"/>
                  </a:cubicBezTo>
                  <a:cubicBezTo>
                    <a:pt x="17013" y="13143"/>
                    <a:pt x="17831" y="13261"/>
                    <a:pt x="18586" y="13492"/>
                  </a:cubicBezTo>
                  <a:cubicBezTo>
                    <a:pt x="19202" y="12968"/>
                    <a:pt x="19516" y="12359"/>
                    <a:pt x="19460" y="11569"/>
                  </a:cubicBezTo>
                  <a:cubicBezTo>
                    <a:pt x="19460" y="11394"/>
                    <a:pt x="19460" y="11192"/>
                    <a:pt x="19488" y="11017"/>
                  </a:cubicBezTo>
                  <a:cubicBezTo>
                    <a:pt x="19663" y="10381"/>
                    <a:pt x="19635" y="9737"/>
                    <a:pt x="19663" y="9094"/>
                  </a:cubicBezTo>
                  <a:cubicBezTo>
                    <a:pt x="19691" y="8863"/>
                    <a:pt x="19754" y="8632"/>
                    <a:pt x="19810" y="8395"/>
                  </a:cubicBezTo>
                  <a:lnTo>
                    <a:pt x="19810" y="7437"/>
                  </a:lnTo>
                  <a:cubicBezTo>
                    <a:pt x="19663" y="6996"/>
                    <a:pt x="19607" y="6563"/>
                    <a:pt x="19810" y="6122"/>
                  </a:cubicBezTo>
                  <a:lnTo>
                    <a:pt x="19810" y="3563"/>
                  </a:lnTo>
                  <a:cubicBezTo>
                    <a:pt x="19754" y="3500"/>
                    <a:pt x="19691" y="3444"/>
                    <a:pt x="19663" y="3388"/>
                  </a:cubicBezTo>
                  <a:cubicBezTo>
                    <a:pt x="19579" y="2976"/>
                    <a:pt x="19314" y="2801"/>
                    <a:pt x="18936" y="2717"/>
                  </a:cubicBezTo>
                  <a:cubicBezTo>
                    <a:pt x="18733" y="2654"/>
                    <a:pt x="18530" y="2598"/>
                    <a:pt x="18328" y="2598"/>
                  </a:cubicBezTo>
                  <a:cubicBezTo>
                    <a:pt x="17859" y="2570"/>
                    <a:pt x="17419" y="2514"/>
                    <a:pt x="16985" y="2395"/>
                  </a:cubicBezTo>
                  <a:cubicBezTo>
                    <a:pt x="16754" y="2339"/>
                    <a:pt x="16517" y="2276"/>
                    <a:pt x="16314" y="2165"/>
                  </a:cubicBezTo>
                  <a:cubicBezTo>
                    <a:pt x="16258" y="2130"/>
                    <a:pt x="16230" y="2130"/>
                    <a:pt x="16167" y="2102"/>
                  </a:cubicBezTo>
                  <a:cubicBezTo>
                    <a:pt x="15908" y="1955"/>
                    <a:pt x="15643" y="1815"/>
                    <a:pt x="15384" y="1605"/>
                  </a:cubicBezTo>
                  <a:cubicBezTo>
                    <a:pt x="15062" y="1374"/>
                    <a:pt x="14713" y="1228"/>
                    <a:pt x="14335" y="1200"/>
                  </a:cubicBezTo>
                  <a:cubicBezTo>
                    <a:pt x="14132" y="1200"/>
                    <a:pt x="13957" y="1228"/>
                    <a:pt x="13748" y="1228"/>
                  </a:cubicBezTo>
                  <a:cubicBezTo>
                    <a:pt x="13664" y="1239"/>
                    <a:pt x="13581" y="1244"/>
                    <a:pt x="13500" y="1244"/>
                  </a:cubicBezTo>
                  <a:cubicBezTo>
                    <a:pt x="13136" y="1244"/>
                    <a:pt x="12800" y="1135"/>
                    <a:pt x="12468" y="969"/>
                  </a:cubicBezTo>
                  <a:cubicBezTo>
                    <a:pt x="12062" y="766"/>
                    <a:pt x="11650" y="556"/>
                    <a:pt x="11244" y="381"/>
                  </a:cubicBezTo>
                  <a:cubicBezTo>
                    <a:pt x="10705" y="167"/>
                    <a:pt x="10160" y="1"/>
                    <a:pt x="957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79"/>
            <p:cNvSpPr/>
            <p:nvPr/>
          </p:nvSpPr>
          <p:spPr>
            <a:xfrm>
              <a:off x="6834248" y="1443344"/>
              <a:ext cx="81964" cy="85468"/>
            </a:xfrm>
            <a:custGeom>
              <a:rect b="b" l="l" r="r" t="t"/>
              <a:pathLst>
                <a:path extrusionOk="0" h="3756" w="3602">
                  <a:moveTo>
                    <a:pt x="1022" y="0"/>
                  </a:moveTo>
                  <a:cubicBezTo>
                    <a:pt x="764" y="0"/>
                    <a:pt x="504" y="257"/>
                    <a:pt x="553" y="513"/>
                  </a:cubicBezTo>
                  <a:cubicBezTo>
                    <a:pt x="462" y="541"/>
                    <a:pt x="378" y="569"/>
                    <a:pt x="287" y="597"/>
                  </a:cubicBezTo>
                  <a:cubicBezTo>
                    <a:pt x="0" y="716"/>
                    <a:pt x="28" y="1122"/>
                    <a:pt x="203" y="1325"/>
                  </a:cubicBezTo>
                  <a:cubicBezTo>
                    <a:pt x="259" y="1415"/>
                    <a:pt x="350" y="1443"/>
                    <a:pt x="434" y="1471"/>
                  </a:cubicBezTo>
                  <a:cubicBezTo>
                    <a:pt x="378" y="1646"/>
                    <a:pt x="350" y="1793"/>
                    <a:pt x="287" y="1940"/>
                  </a:cubicBezTo>
                  <a:cubicBezTo>
                    <a:pt x="203" y="2289"/>
                    <a:pt x="147" y="2814"/>
                    <a:pt x="525" y="3017"/>
                  </a:cubicBezTo>
                  <a:cubicBezTo>
                    <a:pt x="635" y="3085"/>
                    <a:pt x="726" y="3118"/>
                    <a:pt x="827" y="3118"/>
                  </a:cubicBezTo>
                  <a:cubicBezTo>
                    <a:pt x="860" y="3118"/>
                    <a:pt x="894" y="3114"/>
                    <a:pt x="930" y="3108"/>
                  </a:cubicBezTo>
                  <a:lnTo>
                    <a:pt x="930" y="3108"/>
                  </a:lnTo>
                  <a:cubicBezTo>
                    <a:pt x="902" y="3164"/>
                    <a:pt x="874" y="3219"/>
                    <a:pt x="874" y="3310"/>
                  </a:cubicBezTo>
                  <a:cubicBezTo>
                    <a:pt x="874" y="3562"/>
                    <a:pt x="1096" y="3755"/>
                    <a:pt x="1349" y="3755"/>
                  </a:cubicBezTo>
                  <a:cubicBezTo>
                    <a:pt x="1384" y="3755"/>
                    <a:pt x="1419" y="3751"/>
                    <a:pt x="1455" y="3744"/>
                  </a:cubicBezTo>
                  <a:cubicBezTo>
                    <a:pt x="1685" y="3688"/>
                    <a:pt x="1895" y="3688"/>
                    <a:pt x="2154" y="3632"/>
                  </a:cubicBezTo>
                  <a:cubicBezTo>
                    <a:pt x="2273" y="3597"/>
                    <a:pt x="2357" y="3541"/>
                    <a:pt x="2475" y="3513"/>
                  </a:cubicBezTo>
                  <a:cubicBezTo>
                    <a:pt x="2500" y="3641"/>
                    <a:pt x="2614" y="3721"/>
                    <a:pt x="2741" y="3721"/>
                  </a:cubicBezTo>
                  <a:cubicBezTo>
                    <a:pt x="2759" y="3721"/>
                    <a:pt x="2778" y="3719"/>
                    <a:pt x="2797" y="3716"/>
                  </a:cubicBezTo>
                  <a:cubicBezTo>
                    <a:pt x="2944" y="3660"/>
                    <a:pt x="3056" y="3632"/>
                    <a:pt x="3175" y="3541"/>
                  </a:cubicBezTo>
                  <a:cubicBezTo>
                    <a:pt x="3322" y="3457"/>
                    <a:pt x="3405" y="3366"/>
                    <a:pt x="3496" y="3219"/>
                  </a:cubicBezTo>
                  <a:cubicBezTo>
                    <a:pt x="3601" y="3056"/>
                    <a:pt x="3430" y="2867"/>
                    <a:pt x="3264" y="2867"/>
                  </a:cubicBezTo>
                  <a:cubicBezTo>
                    <a:pt x="3253" y="2867"/>
                    <a:pt x="3242" y="2868"/>
                    <a:pt x="3231" y="2870"/>
                  </a:cubicBezTo>
                  <a:cubicBezTo>
                    <a:pt x="3147" y="2898"/>
                    <a:pt x="3056" y="2933"/>
                    <a:pt x="2972" y="2989"/>
                  </a:cubicBezTo>
                  <a:cubicBezTo>
                    <a:pt x="3084" y="2758"/>
                    <a:pt x="3119" y="2492"/>
                    <a:pt x="3000" y="2261"/>
                  </a:cubicBezTo>
                  <a:cubicBezTo>
                    <a:pt x="3000" y="2199"/>
                    <a:pt x="2972" y="2143"/>
                    <a:pt x="2944" y="2087"/>
                  </a:cubicBezTo>
                  <a:cubicBezTo>
                    <a:pt x="2944" y="1996"/>
                    <a:pt x="2909" y="1912"/>
                    <a:pt x="2853" y="1821"/>
                  </a:cubicBezTo>
                  <a:cubicBezTo>
                    <a:pt x="2769" y="1499"/>
                    <a:pt x="2559" y="1213"/>
                    <a:pt x="2329" y="975"/>
                  </a:cubicBezTo>
                  <a:cubicBezTo>
                    <a:pt x="2182" y="835"/>
                    <a:pt x="2035" y="716"/>
                    <a:pt x="1832" y="625"/>
                  </a:cubicBezTo>
                  <a:cubicBezTo>
                    <a:pt x="1832" y="569"/>
                    <a:pt x="1804" y="513"/>
                    <a:pt x="1776" y="450"/>
                  </a:cubicBezTo>
                  <a:cubicBezTo>
                    <a:pt x="1720" y="339"/>
                    <a:pt x="1601" y="248"/>
                    <a:pt x="1455" y="192"/>
                  </a:cubicBezTo>
                  <a:cubicBezTo>
                    <a:pt x="1371" y="136"/>
                    <a:pt x="1252" y="45"/>
                    <a:pt x="1133" y="17"/>
                  </a:cubicBezTo>
                  <a:cubicBezTo>
                    <a:pt x="1097" y="5"/>
                    <a:pt x="1060" y="0"/>
                    <a:pt x="1022" y="0"/>
                  </a:cubicBezTo>
                  <a:close/>
                </a:path>
              </a:pathLst>
            </a:custGeom>
            <a:solidFill>
              <a:srgbClr val="70AF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79"/>
            <p:cNvSpPr/>
            <p:nvPr/>
          </p:nvSpPr>
          <p:spPr>
            <a:xfrm>
              <a:off x="6848834" y="1359537"/>
              <a:ext cx="387176" cy="249372"/>
            </a:xfrm>
            <a:custGeom>
              <a:rect b="b" l="l" r="r" t="t"/>
              <a:pathLst>
                <a:path extrusionOk="0" h="10959" w="17015">
                  <a:moveTo>
                    <a:pt x="1918" y="3001"/>
                  </a:moveTo>
                  <a:cubicBezTo>
                    <a:pt x="1953" y="3001"/>
                    <a:pt x="1981" y="3001"/>
                    <a:pt x="2009" y="3085"/>
                  </a:cubicBezTo>
                  <a:cubicBezTo>
                    <a:pt x="2009" y="3085"/>
                    <a:pt x="1981" y="3057"/>
                    <a:pt x="1953" y="3029"/>
                  </a:cubicBezTo>
                  <a:lnTo>
                    <a:pt x="1918" y="3001"/>
                  </a:lnTo>
                  <a:close/>
                  <a:moveTo>
                    <a:pt x="4763" y="2850"/>
                  </a:moveTo>
                  <a:cubicBezTo>
                    <a:pt x="4840" y="2850"/>
                    <a:pt x="4914" y="2861"/>
                    <a:pt x="4981" y="2882"/>
                  </a:cubicBezTo>
                  <a:cubicBezTo>
                    <a:pt x="5100" y="2945"/>
                    <a:pt x="5128" y="3120"/>
                    <a:pt x="5009" y="3176"/>
                  </a:cubicBezTo>
                  <a:lnTo>
                    <a:pt x="5009" y="3259"/>
                  </a:lnTo>
                  <a:cubicBezTo>
                    <a:pt x="4953" y="3378"/>
                    <a:pt x="4750" y="3434"/>
                    <a:pt x="4631" y="3469"/>
                  </a:cubicBezTo>
                  <a:cubicBezTo>
                    <a:pt x="4579" y="3479"/>
                    <a:pt x="4527" y="3486"/>
                    <a:pt x="4476" y="3486"/>
                  </a:cubicBezTo>
                  <a:cubicBezTo>
                    <a:pt x="4384" y="3486"/>
                    <a:pt x="4298" y="3465"/>
                    <a:pt x="4226" y="3406"/>
                  </a:cubicBezTo>
                  <a:cubicBezTo>
                    <a:pt x="4163" y="3378"/>
                    <a:pt x="4135" y="3322"/>
                    <a:pt x="4163" y="3259"/>
                  </a:cubicBezTo>
                  <a:cubicBezTo>
                    <a:pt x="4135" y="3231"/>
                    <a:pt x="4135" y="3148"/>
                    <a:pt x="4163" y="3120"/>
                  </a:cubicBezTo>
                  <a:cubicBezTo>
                    <a:pt x="4294" y="2942"/>
                    <a:pt x="4537" y="2850"/>
                    <a:pt x="4763" y="2850"/>
                  </a:cubicBezTo>
                  <a:close/>
                  <a:moveTo>
                    <a:pt x="14155" y="7343"/>
                  </a:moveTo>
                  <a:cubicBezTo>
                    <a:pt x="14190" y="7371"/>
                    <a:pt x="14190" y="7399"/>
                    <a:pt x="14218" y="7427"/>
                  </a:cubicBezTo>
                  <a:cubicBezTo>
                    <a:pt x="14246" y="7490"/>
                    <a:pt x="14246" y="7518"/>
                    <a:pt x="14246" y="7574"/>
                  </a:cubicBezTo>
                  <a:cubicBezTo>
                    <a:pt x="14190" y="7574"/>
                    <a:pt x="14127" y="7574"/>
                    <a:pt x="14071" y="7546"/>
                  </a:cubicBezTo>
                  <a:lnTo>
                    <a:pt x="13980" y="7546"/>
                  </a:lnTo>
                  <a:cubicBezTo>
                    <a:pt x="14043" y="7490"/>
                    <a:pt x="14099" y="7399"/>
                    <a:pt x="14155" y="7343"/>
                  </a:cubicBezTo>
                  <a:close/>
                  <a:moveTo>
                    <a:pt x="7079" y="1"/>
                  </a:moveTo>
                  <a:cubicBezTo>
                    <a:pt x="6876" y="29"/>
                    <a:pt x="6673" y="57"/>
                    <a:pt x="6463" y="57"/>
                  </a:cubicBezTo>
                  <a:lnTo>
                    <a:pt x="6205" y="57"/>
                  </a:lnTo>
                  <a:cubicBezTo>
                    <a:pt x="6205" y="113"/>
                    <a:pt x="6233" y="204"/>
                    <a:pt x="6289" y="288"/>
                  </a:cubicBezTo>
                  <a:cubicBezTo>
                    <a:pt x="6435" y="497"/>
                    <a:pt x="6610" y="525"/>
                    <a:pt x="6848" y="525"/>
                  </a:cubicBezTo>
                  <a:cubicBezTo>
                    <a:pt x="6757" y="581"/>
                    <a:pt x="6673" y="672"/>
                    <a:pt x="6638" y="756"/>
                  </a:cubicBezTo>
                  <a:lnTo>
                    <a:pt x="6379" y="756"/>
                  </a:lnTo>
                  <a:cubicBezTo>
                    <a:pt x="6233" y="756"/>
                    <a:pt x="6149" y="756"/>
                    <a:pt x="6002" y="728"/>
                  </a:cubicBezTo>
                  <a:cubicBezTo>
                    <a:pt x="5974" y="728"/>
                    <a:pt x="5939" y="728"/>
                    <a:pt x="5911" y="756"/>
                  </a:cubicBezTo>
                  <a:cubicBezTo>
                    <a:pt x="5875" y="739"/>
                    <a:pt x="5836" y="731"/>
                    <a:pt x="5796" y="731"/>
                  </a:cubicBezTo>
                  <a:cubicBezTo>
                    <a:pt x="5645" y="731"/>
                    <a:pt x="5481" y="843"/>
                    <a:pt x="5387" y="959"/>
                  </a:cubicBezTo>
                  <a:cubicBezTo>
                    <a:pt x="5359" y="1022"/>
                    <a:pt x="5331" y="1078"/>
                    <a:pt x="5331" y="1134"/>
                  </a:cubicBezTo>
                  <a:cubicBezTo>
                    <a:pt x="5275" y="1106"/>
                    <a:pt x="5240" y="1078"/>
                    <a:pt x="5184" y="1078"/>
                  </a:cubicBezTo>
                  <a:cubicBezTo>
                    <a:pt x="4983" y="975"/>
                    <a:pt x="4756" y="898"/>
                    <a:pt x="4530" y="898"/>
                  </a:cubicBezTo>
                  <a:cubicBezTo>
                    <a:pt x="4496" y="898"/>
                    <a:pt x="4462" y="899"/>
                    <a:pt x="4429" y="903"/>
                  </a:cubicBezTo>
                  <a:cubicBezTo>
                    <a:pt x="4163" y="903"/>
                    <a:pt x="3960" y="1022"/>
                    <a:pt x="3757" y="1162"/>
                  </a:cubicBezTo>
                  <a:cubicBezTo>
                    <a:pt x="3555" y="1281"/>
                    <a:pt x="3317" y="1281"/>
                    <a:pt x="3114" y="1371"/>
                  </a:cubicBezTo>
                  <a:cubicBezTo>
                    <a:pt x="2883" y="1455"/>
                    <a:pt x="2618" y="1546"/>
                    <a:pt x="2443" y="1721"/>
                  </a:cubicBezTo>
                  <a:cubicBezTo>
                    <a:pt x="2268" y="1833"/>
                    <a:pt x="2156" y="1980"/>
                    <a:pt x="2009" y="2127"/>
                  </a:cubicBezTo>
                  <a:cubicBezTo>
                    <a:pt x="1890" y="2301"/>
                    <a:pt x="1779" y="2448"/>
                    <a:pt x="1716" y="2623"/>
                  </a:cubicBezTo>
                  <a:cubicBezTo>
                    <a:pt x="1660" y="2578"/>
                    <a:pt x="1595" y="2555"/>
                    <a:pt x="1529" y="2555"/>
                  </a:cubicBezTo>
                  <a:cubicBezTo>
                    <a:pt x="1464" y="2555"/>
                    <a:pt x="1397" y="2578"/>
                    <a:pt x="1338" y="2623"/>
                  </a:cubicBezTo>
                  <a:lnTo>
                    <a:pt x="1338" y="2651"/>
                  </a:lnTo>
                  <a:cubicBezTo>
                    <a:pt x="1163" y="2560"/>
                    <a:pt x="960" y="2560"/>
                    <a:pt x="786" y="2560"/>
                  </a:cubicBezTo>
                  <a:cubicBezTo>
                    <a:pt x="734" y="2553"/>
                    <a:pt x="683" y="2549"/>
                    <a:pt x="631" y="2549"/>
                  </a:cubicBezTo>
                  <a:cubicBezTo>
                    <a:pt x="304" y="2549"/>
                    <a:pt x="0" y="2706"/>
                    <a:pt x="30" y="3057"/>
                  </a:cubicBezTo>
                  <a:cubicBezTo>
                    <a:pt x="30" y="3299"/>
                    <a:pt x="228" y="3509"/>
                    <a:pt x="448" y="3509"/>
                  </a:cubicBezTo>
                  <a:cubicBezTo>
                    <a:pt x="521" y="3509"/>
                    <a:pt x="596" y="3486"/>
                    <a:pt x="667" y="3434"/>
                  </a:cubicBezTo>
                  <a:lnTo>
                    <a:pt x="814" y="3434"/>
                  </a:lnTo>
                  <a:cubicBezTo>
                    <a:pt x="842" y="3469"/>
                    <a:pt x="842" y="3497"/>
                    <a:pt x="869" y="3497"/>
                  </a:cubicBezTo>
                  <a:cubicBezTo>
                    <a:pt x="923" y="3530"/>
                    <a:pt x="986" y="3544"/>
                    <a:pt x="1045" y="3544"/>
                  </a:cubicBezTo>
                  <a:cubicBezTo>
                    <a:pt x="1088" y="3544"/>
                    <a:pt x="1128" y="3537"/>
                    <a:pt x="1163" y="3525"/>
                  </a:cubicBezTo>
                  <a:lnTo>
                    <a:pt x="1163" y="3525"/>
                  </a:lnTo>
                  <a:cubicBezTo>
                    <a:pt x="1135" y="3539"/>
                    <a:pt x="1135" y="3546"/>
                    <a:pt x="1146" y="3546"/>
                  </a:cubicBezTo>
                  <a:cubicBezTo>
                    <a:pt x="1156" y="3546"/>
                    <a:pt x="1177" y="3539"/>
                    <a:pt x="1191" y="3525"/>
                  </a:cubicBezTo>
                  <a:cubicBezTo>
                    <a:pt x="1219" y="3553"/>
                    <a:pt x="1219" y="3581"/>
                    <a:pt x="1219" y="3609"/>
                  </a:cubicBezTo>
                  <a:cubicBezTo>
                    <a:pt x="1312" y="3723"/>
                    <a:pt x="1421" y="3766"/>
                    <a:pt x="1547" y="3766"/>
                  </a:cubicBezTo>
                  <a:cubicBezTo>
                    <a:pt x="1583" y="3766"/>
                    <a:pt x="1621" y="3762"/>
                    <a:pt x="1660" y="3756"/>
                  </a:cubicBezTo>
                  <a:cubicBezTo>
                    <a:pt x="1688" y="3756"/>
                    <a:pt x="1716" y="3756"/>
                    <a:pt x="1744" y="3728"/>
                  </a:cubicBezTo>
                  <a:cubicBezTo>
                    <a:pt x="1778" y="3734"/>
                    <a:pt x="1812" y="3738"/>
                    <a:pt x="1846" y="3738"/>
                  </a:cubicBezTo>
                  <a:cubicBezTo>
                    <a:pt x="1957" y="3738"/>
                    <a:pt x="2065" y="3700"/>
                    <a:pt x="2156" y="3609"/>
                  </a:cubicBezTo>
                  <a:cubicBezTo>
                    <a:pt x="2331" y="3434"/>
                    <a:pt x="2240" y="3176"/>
                    <a:pt x="2331" y="2973"/>
                  </a:cubicBezTo>
                  <a:cubicBezTo>
                    <a:pt x="2415" y="2707"/>
                    <a:pt x="2618" y="2504"/>
                    <a:pt x="2827" y="2357"/>
                  </a:cubicBezTo>
                  <a:cubicBezTo>
                    <a:pt x="2855" y="2301"/>
                    <a:pt x="2911" y="2274"/>
                    <a:pt x="2967" y="2246"/>
                  </a:cubicBezTo>
                  <a:lnTo>
                    <a:pt x="2967" y="2246"/>
                  </a:lnTo>
                  <a:cubicBezTo>
                    <a:pt x="2736" y="2560"/>
                    <a:pt x="2590" y="2945"/>
                    <a:pt x="2562" y="3350"/>
                  </a:cubicBezTo>
                  <a:cubicBezTo>
                    <a:pt x="2534" y="3581"/>
                    <a:pt x="2534" y="3784"/>
                    <a:pt x="2590" y="4022"/>
                  </a:cubicBezTo>
                  <a:lnTo>
                    <a:pt x="2590" y="4050"/>
                  </a:lnTo>
                  <a:cubicBezTo>
                    <a:pt x="2534" y="4078"/>
                    <a:pt x="2506" y="4168"/>
                    <a:pt x="2534" y="4252"/>
                  </a:cubicBezTo>
                  <a:cubicBezTo>
                    <a:pt x="2590" y="4518"/>
                    <a:pt x="2618" y="4749"/>
                    <a:pt x="2764" y="4980"/>
                  </a:cubicBezTo>
                  <a:lnTo>
                    <a:pt x="2792" y="5008"/>
                  </a:lnTo>
                  <a:cubicBezTo>
                    <a:pt x="2764" y="5070"/>
                    <a:pt x="2764" y="5098"/>
                    <a:pt x="2792" y="5154"/>
                  </a:cubicBezTo>
                  <a:cubicBezTo>
                    <a:pt x="2911" y="5532"/>
                    <a:pt x="3058" y="5944"/>
                    <a:pt x="3408" y="6147"/>
                  </a:cubicBezTo>
                  <a:cubicBezTo>
                    <a:pt x="3555" y="6231"/>
                    <a:pt x="3666" y="6266"/>
                    <a:pt x="3813" y="6294"/>
                  </a:cubicBezTo>
                  <a:cubicBezTo>
                    <a:pt x="3876" y="6322"/>
                    <a:pt x="3932" y="6350"/>
                    <a:pt x="3960" y="6378"/>
                  </a:cubicBezTo>
                  <a:cubicBezTo>
                    <a:pt x="3903" y="6392"/>
                    <a:pt x="3845" y="6398"/>
                    <a:pt x="3785" y="6398"/>
                  </a:cubicBezTo>
                  <a:cubicBezTo>
                    <a:pt x="3572" y="6398"/>
                    <a:pt x="3343" y="6318"/>
                    <a:pt x="3114" y="6203"/>
                  </a:cubicBezTo>
                  <a:cubicBezTo>
                    <a:pt x="3089" y="6193"/>
                    <a:pt x="3064" y="6188"/>
                    <a:pt x="3040" y="6188"/>
                  </a:cubicBezTo>
                  <a:cubicBezTo>
                    <a:pt x="2874" y="6188"/>
                    <a:pt x="2762" y="6421"/>
                    <a:pt x="2939" y="6525"/>
                  </a:cubicBezTo>
                  <a:cubicBezTo>
                    <a:pt x="3114" y="6644"/>
                    <a:pt x="3352" y="6791"/>
                    <a:pt x="3555" y="6847"/>
                  </a:cubicBezTo>
                  <a:cubicBezTo>
                    <a:pt x="3656" y="6874"/>
                    <a:pt x="3771" y="6888"/>
                    <a:pt x="3888" y="6888"/>
                  </a:cubicBezTo>
                  <a:cubicBezTo>
                    <a:pt x="4004" y="6888"/>
                    <a:pt x="4121" y="6874"/>
                    <a:pt x="4226" y="6847"/>
                  </a:cubicBezTo>
                  <a:cubicBezTo>
                    <a:pt x="4659" y="6756"/>
                    <a:pt x="5065" y="6497"/>
                    <a:pt x="5415" y="6266"/>
                  </a:cubicBezTo>
                  <a:cubicBezTo>
                    <a:pt x="5477" y="6406"/>
                    <a:pt x="5607" y="6503"/>
                    <a:pt x="5748" y="6503"/>
                  </a:cubicBezTo>
                  <a:cubicBezTo>
                    <a:pt x="5811" y="6503"/>
                    <a:pt x="5876" y="6484"/>
                    <a:pt x="5939" y="6441"/>
                  </a:cubicBezTo>
                  <a:cubicBezTo>
                    <a:pt x="5974" y="6406"/>
                    <a:pt x="6002" y="6406"/>
                    <a:pt x="6030" y="6378"/>
                  </a:cubicBezTo>
                  <a:lnTo>
                    <a:pt x="6030" y="6378"/>
                  </a:lnTo>
                  <a:cubicBezTo>
                    <a:pt x="6002" y="6553"/>
                    <a:pt x="5974" y="6700"/>
                    <a:pt x="6002" y="6874"/>
                  </a:cubicBezTo>
                  <a:cubicBezTo>
                    <a:pt x="6030" y="7105"/>
                    <a:pt x="6177" y="7315"/>
                    <a:pt x="6289" y="7518"/>
                  </a:cubicBezTo>
                  <a:cubicBezTo>
                    <a:pt x="6324" y="7546"/>
                    <a:pt x="6324" y="7574"/>
                    <a:pt x="6352" y="7574"/>
                  </a:cubicBezTo>
                  <a:cubicBezTo>
                    <a:pt x="6352" y="7602"/>
                    <a:pt x="6352" y="7630"/>
                    <a:pt x="6379" y="7630"/>
                  </a:cubicBezTo>
                  <a:cubicBezTo>
                    <a:pt x="6435" y="7839"/>
                    <a:pt x="6582" y="7979"/>
                    <a:pt x="6729" y="8070"/>
                  </a:cubicBezTo>
                  <a:cubicBezTo>
                    <a:pt x="6729" y="8098"/>
                    <a:pt x="6701" y="8098"/>
                    <a:pt x="6673" y="8126"/>
                  </a:cubicBezTo>
                  <a:cubicBezTo>
                    <a:pt x="6058" y="8476"/>
                    <a:pt x="5477" y="8769"/>
                    <a:pt x="4834" y="9028"/>
                  </a:cubicBezTo>
                  <a:cubicBezTo>
                    <a:pt x="4338" y="9203"/>
                    <a:pt x="3841" y="9441"/>
                    <a:pt x="3317" y="9588"/>
                  </a:cubicBezTo>
                  <a:cubicBezTo>
                    <a:pt x="3289" y="9553"/>
                    <a:pt x="3261" y="9525"/>
                    <a:pt x="3233" y="9497"/>
                  </a:cubicBezTo>
                  <a:cubicBezTo>
                    <a:pt x="3408" y="9294"/>
                    <a:pt x="3583" y="9091"/>
                    <a:pt x="3729" y="8916"/>
                  </a:cubicBezTo>
                  <a:cubicBezTo>
                    <a:pt x="3876" y="8741"/>
                    <a:pt x="3876" y="8539"/>
                    <a:pt x="3729" y="8392"/>
                  </a:cubicBezTo>
                  <a:cubicBezTo>
                    <a:pt x="3666" y="8329"/>
                    <a:pt x="3555" y="8301"/>
                    <a:pt x="3464" y="8301"/>
                  </a:cubicBezTo>
                  <a:lnTo>
                    <a:pt x="3464" y="8042"/>
                  </a:lnTo>
                  <a:cubicBezTo>
                    <a:pt x="3464" y="7721"/>
                    <a:pt x="3436" y="7455"/>
                    <a:pt x="3142" y="7252"/>
                  </a:cubicBezTo>
                  <a:cubicBezTo>
                    <a:pt x="3095" y="7212"/>
                    <a:pt x="3046" y="7195"/>
                    <a:pt x="2999" y="7195"/>
                  </a:cubicBezTo>
                  <a:cubicBezTo>
                    <a:pt x="2843" y="7195"/>
                    <a:pt x="2721" y="7383"/>
                    <a:pt x="2855" y="7518"/>
                  </a:cubicBezTo>
                  <a:cubicBezTo>
                    <a:pt x="2967" y="7630"/>
                    <a:pt x="2967" y="7693"/>
                    <a:pt x="2967" y="7867"/>
                  </a:cubicBezTo>
                  <a:cubicBezTo>
                    <a:pt x="2967" y="7979"/>
                    <a:pt x="2939" y="8126"/>
                    <a:pt x="2939" y="8273"/>
                  </a:cubicBezTo>
                  <a:cubicBezTo>
                    <a:pt x="2911" y="8364"/>
                    <a:pt x="2911" y="8448"/>
                    <a:pt x="2883" y="8539"/>
                  </a:cubicBezTo>
                  <a:cubicBezTo>
                    <a:pt x="2861" y="8530"/>
                    <a:pt x="2837" y="8526"/>
                    <a:pt x="2813" y="8526"/>
                  </a:cubicBezTo>
                  <a:cubicBezTo>
                    <a:pt x="2740" y="8526"/>
                    <a:pt x="2665" y="8566"/>
                    <a:pt x="2618" y="8651"/>
                  </a:cubicBezTo>
                  <a:cubicBezTo>
                    <a:pt x="2506" y="8944"/>
                    <a:pt x="2359" y="9203"/>
                    <a:pt x="2156" y="9441"/>
                  </a:cubicBezTo>
                  <a:cubicBezTo>
                    <a:pt x="2128" y="9469"/>
                    <a:pt x="2093" y="9497"/>
                    <a:pt x="2065" y="9497"/>
                  </a:cubicBezTo>
                  <a:cubicBezTo>
                    <a:pt x="1890" y="9615"/>
                    <a:pt x="1716" y="9671"/>
                    <a:pt x="1569" y="9790"/>
                  </a:cubicBezTo>
                  <a:cubicBezTo>
                    <a:pt x="1457" y="9874"/>
                    <a:pt x="1394" y="10021"/>
                    <a:pt x="1394" y="10168"/>
                  </a:cubicBezTo>
                  <a:cubicBezTo>
                    <a:pt x="1282" y="10196"/>
                    <a:pt x="1163" y="10287"/>
                    <a:pt x="1079" y="10399"/>
                  </a:cubicBezTo>
                  <a:cubicBezTo>
                    <a:pt x="919" y="10667"/>
                    <a:pt x="1169" y="10959"/>
                    <a:pt x="1437" y="10959"/>
                  </a:cubicBezTo>
                  <a:cubicBezTo>
                    <a:pt x="1462" y="10959"/>
                    <a:pt x="1488" y="10956"/>
                    <a:pt x="1513" y="10951"/>
                  </a:cubicBezTo>
                  <a:cubicBezTo>
                    <a:pt x="1918" y="10867"/>
                    <a:pt x="2303" y="10776"/>
                    <a:pt x="2681" y="10664"/>
                  </a:cubicBezTo>
                  <a:cubicBezTo>
                    <a:pt x="2855" y="10692"/>
                    <a:pt x="3030" y="10720"/>
                    <a:pt x="3177" y="10720"/>
                  </a:cubicBezTo>
                  <a:cubicBezTo>
                    <a:pt x="3352" y="10664"/>
                    <a:pt x="3492" y="10601"/>
                    <a:pt x="3666" y="10573"/>
                  </a:cubicBezTo>
                  <a:cubicBezTo>
                    <a:pt x="3763" y="10551"/>
                    <a:pt x="3868" y="10537"/>
                    <a:pt x="3974" y="10537"/>
                  </a:cubicBezTo>
                  <a:cubicBezTo>
                    <a:pt x="4129" y="10537"/>
                    <a:pt x="4288" y="10566"/>
                    <a:pt x="4429" y="10636"/>
                  </a:cubicBezTo>
                  <a:cubicBezTo>
                    <a:pt x="4457" y="10601"/>
                    <a:pt x="4485" y="10601"/>
                    <a:pt x="4513" y="10601"/>
                  </a:cubicBezTo>
                  <a:lnTo>
                    <a:pt x="4603" y="10601"/>
                  </a:lnTo>
                  <a:cubicBezTo>
                    <a:pt x="4778" y="10601"/>
                    <a:pt x="4953" y="10601"/>
                    <a:pt x="5128" y="10573"/>
                  </a:cubicBezTo>
                  <a:cubicBezTo>
                    <a:pt x="5184" y="10573"/>
                    <a:pt x="5275" y="10545"/>
                    <a:pt x="5303" y="10517"/>
                  </a:cubicBezTo>
                  <a:cubicBezTo>
                    <a:pt x="5624" y="10517"/>
                    <a:pt x="5911" y="10462"/>
                    <a:pt x="6205" y="10343"/>
                  </a:cubicBezTo>
                  <a:cubicBezTo>
                    <a:pt x="6261" y="10427"/>
                    <a:pt x="6352" y="10462"/>
                    <a:pt x="6435" y="10490"/>
                  </a:cubicBezTo>
                  <a:cubicBezTo>
                    <a:pt x="6582" y="10399"/>
                    <a:pt x="6729" y="10343"/>
                    <a:pt x="6876" y="10343"/>
                  </a:cubicBezTo>
                  <a:cubicBezTo>
                    <a:pt x="6892" y="10334"/>
                    <a:pt x="6906" y="10331"/>
                    <a:pt x="6919" y="10331"/>
                  </a:cubicBezTo>
                  <a:cubicBezTo>
                    <a:pt x="6948" y="10331"/>
                    <a:pt x="6968" y="10351"/>
                    <a:pt x="6988" y="10371"/>
                  </a:cubicBezTo>
                  <a:cubicBezTo>
                    <a:pt x="7226" y="10224"/>
                    <a:pt x="7428" y="10021"/>
                    <a:pt x="7603" y="9846"/>
                  </a:cubicBezTo>
                  <a:cubicBezTo>
                    <a:pt x="7834" y="9643"/>
                    <a:pt x="8037" y="9413"/>
                    <a:pt x="8274" y="9203"/>
                  </a:cubicBezTo>
                  <a:cubicBezTo>
                    <a:pt x="8358" y="9119"/>
                    <a:pt x="8477" y="9028"/>
                    <a:pt x="8561" y="8916"/>
                  </a:cubicBezTo>
                  <a:cubicBezTo>
                    <a:pt x="8680" y="8797"/>
                    <a:pt x="8799" y="8713"/>
                    <a:pt x="8883" y="8595"/>
                  </a:cubicBezTo>
                  <a:cubicBezTo>
                    <a:pt x="9002" y="8476"/>
                    <a:pt x="9086" y="8329"/>
                    <a:pt x="9176" y="8189"/>
                  </a:cubicBezTo>
                  <a:cubicBezTo>
                    <a:pt x="9295" y="8070"/>
                    <a:pt x="9407" y="7923"/>
                    <a:pt x="9526" y="7776"/>
                  </a:cubicBezTo>
                  <a:cubicBezTo>
                    <a:pt x="9785" y="7427"/>
                    <a:pt x="10078" y="6965"/>
                    <a:pt x="10106" y="6525"/>
                  </a:cubicBezTo>
                  <a:cubicBezTo>
                    <a:pt x="10106" y="6441"/>
                    <a:pt x="10078" y="6378"/>
                    <a:pt x="10050" y="6322"/>
                  </a:cubicBezTo>
                  <a:cubicBezTo>
                    <a:pt x="10106" y="6119"/>
                    <a:pt x="10078" y="5882"/>
                    <a:pt x="9904" y="5798"/>
                  </a:cubicBezTo>
                  <a:cubicBezTo>
                    <a:pt x="9844" y="5757"/>
                    <a:pt x="9771" y="5738"/>
                    <a:pt x="9697" y="5738"/>
                  </a:cubicBezTo>
                  <a:cubicBezTo>
                    <a:pt x="9553" y="5738"/>
                    <a:pt x="9407" y="5811"/>
                    <a:pt x="9351" y="5944"/>
                  </a:cubicBezTo>
                  <a:cubicBezTo>
                    <a:pt x="9120" y="6378"/>
                    <a:pt x="8827" y="6756"/>
                    <a:pt x="8505" y="7105"/>
                  </a:cubicBezTo>
                  <a:lnTo>
                    <a:pt x="8449" y="7105"/>
                  </a:lnTo>
                  <a:cubicBezTo>
                    <a:pt x="8421" y="7077"/>
                    <a:pt x="8358" y="7077"/>
                    <a:pt x="8330" y="7077"/>
                  </a:cubicBezTo>
                  <a:cubicBezTo>
                    <a:pt x="7953" y="7021"/>
                    <a:pt x="7547" y="6993"/>
                    <a:pt x="7198" y="6791"/>
                  </a:cubicBezTo>
                  <a:cubicBezTo>
                    <a:pt x="7079" y="6700"/>
                    <a:pt x="6932" y="6581"/>
                    <a:pt x="6848" y="6441"/>
                  </a:cubicBezTo>
                  <a:cubicBezTo>
                    <a:pt x="6848" y="6378"/>
                    <a:pt x="6813" y="6322"/>
                    <a:pt x="6813" y="6231"/>
                  </a:cubicBezTo>
                  <a:lnTo>
                    <a:pt x="6813" y="6147"/>
                  </a:lnTo>
                  <a:cubicBezTo>
                    <a:pt x="6904" y="5679"/>
                    <a:pt x="7051" y="5273"/>
                    <a:pt x="7163" y="4833"/>
                  </a:cubicBezTo>
                  <a:cubicBezTo>
                    <a:pt x="7254" y="4630"/>
                    <a:pt x="7135" y="4455"/>
                    <a:pt x="6960" y="4399"/>
                  </a:cubicBezTo>
                  <a:cubicBezTo>
                    <a:pt x="6988" y="4252"/>
                    <a:pt x="7023" y="4106"/>
                    <a:pt x="6932" y="3994"/>
                  </a:cubicBezTo>
                  <a:cubicBezTo>
                    <a:pt x="6870" y="3906"/>
                    <a:pt x="6775" y="3853"/>
                    <a:pt x="6681" y="3853"/>
                  </a:cubicBezTo>
                  <a:cubicBezTo>
                    <a:pt x="6647" y="3853"/>
                    <a:pt x="6614" y="3860"/>
                    <a:pt x="6582" y="3875"/>
                  </a:cubicBezTo>
                  <a:cubicBezTo>
                    <a:pt x="6610" y="3784"/>
                    <a:pt x="6526" y="3700"/>
                    <a:pt x="6463" y="3700"/>
                  </a:cubicBezTo>
                  <a:cubicBezTo>
                    <a:pt x="6435" y="3497"/>
                    <a:pt x="6379" y="3322"/>
                    <a:pt x="6379" y="3120"/>
                  </a:cubicBezTo>
                  <a:cubicBezTo>
                    <a:pt x="6352" y="3001"/>
                    <a:pt x="6261" y="2945"/>
                    <a:pt x="6177" y="2945"/>
                  </a:cubicBezTo>
                  <a:cubicBezTo>
                    <a:pt x="6114" y="2826"/>
                    <a:pt x="6058" y="2707"/>
                    <a:pt x="5974" y="2623"/>
                  </a:cubicBezTo>
                  <a:lnTo>
                    <a:pt x="5974" y="2595"/>
                  </a:lnTo>
                  <a:cubicBezTo>
                    <a:pt x="6058" y="2560"/>
                    <a:pt x="6086" y="2476"/>
                    <a:pt x="6086" y="2357"/>
                  </a:cubicBezTo>
                  <a:cubicBezTo>
                    <a:pt x="6058" y="2301"/>
                    <a:pt x="6030" y="2246"/>
                    <a:pt x="6002" y="2211"/>
                  </a:cubicBezTo>
                  <a:lnTo>
                    <a:pt x="6058" y="2211"/>
                  </a:lnTo>
                  <a:cubicBezTo>
                    <a:pt x="6099" y="2222"/>
                    <a:pt x="6140" y="2227"/>
                    <a:pt x="6179" y="2227"/>
                  </a:cubicBezTo>
                  <a:cubicBezTo>
                    <a:pt x="6360" y="2227"/>
                    <a:pt x="6513" y="2113"/>
                    <a:pt x="6582" y="1924"/>
                  </a:cubicBezTo>
                  <a:cubicBezTo>
                    <a:pt x="6673" y="1721"/>
                    <a:pt x="6582" y="1511"/>
                    <a:pt x="6463" y="1337"/>
                  </a:cubicBezTo>
                  <a:cubicBezTo>
                    <a:pt x="6526" y="1337"/>
                    <a:pt x="6554" y="1309"/>
                    <a:pt x="6610" y="1281"/>
                  </a:cubicBezTo>
                  <a:cubicBezTo>
                    <a:pt x="6610" y="1337"/>
                    <a:pt x="6610" y="1399"/>
                    <a:pt x="6638" y="1455"/>
                  </a:cubicBezTo>
                  <a:cubicBezTo>
                    <a:pt x="6757" y="1777"/>
                    <a:pt x="6932" y="2099"/>
                    <a:pt x="7107" y="2420"/>
                  </a:cubicBezTo>
                  <a:cubicBezTo>
                    <a:pt x="7226" y="2707"/>
                    <a:pt x="7372" y="3057"/>
                    <a:pt x="7603" y="3259"/>
                  </a:cubicBezTo>
                  <a:cubicBezTo>
                    <a:pt x="7677" y="3327"/>
                    <a:pt x="7770" y="3357"/>
                    <a:pt x="7861" y="3357"/>
                  </a:cubicBezTo>
                  <a:cubicBezTo>
                    <a:pt x="8056" y="3357"/>
                    <a:pt x="8246" y="3219"/>
                    <a:pt x="8246" y="3001"/>
                  </a:cubicBezTo>
                  <a:cubicBezTo>
                    <a:pt x="8246" y="2882"/>
                    <a:pt x="8211" y="2826"/>
                    <a:pt x="8184" y="2735"/>
                  </a:cubicBezTo>
                  <a:cubicBezTo>
                    <a:pt x="8211" y="2735"/>
                    <a:pt x="8211" y="2707"/>
                    <a:pt x="8246" y="2679"/>
                  </a:cubicBezTo>
                  <a:cubicBezTo>
                    <a:pt x="8449" y="2945"/>
                    <a:pt x="8652" y="3176"/>
                    <a:pt x="8855" y="3434"/>
                  </a:cubicBezTo>
                  <a:cubicBezTo>
                    <a:pt x="9030" y="3644"/>
                    <a:pt x="9232" y="3931"/>
                    <a:pt x="9526" y="4022"/>
                  </a:cubicBezTo>
                  <a:cubicBezTo>
                    <a:pt x="9610" y="4050"/>
                    <a:pt x="9673" y="4050"/>
                    <a:pt x="9729" y="4050"/>
                  </a:cubicBezTo>
                  <a:lnTo>
                    <a:pt x="9785" y="4168"/>
                  </a:lnTo>
                  <a:cubicBezTo>
                    <a:pt x="9848" y="4252"/>
                    <a:pt x="9904" y="4343"/>
                    <a:pt x="9932" y="4399"/>
                  </a:cubicBezTo>
                  <a:cubicBezTo>
                    <a:pt x="9960" y="4427"/>
                    <a:pt x="9960" y="4455"/>
                    <a:pt x="9995" y="4483"/>
                  </a:cubicBezTo>
                  <a:cubicBezTo>
                    <a:pt x="9995" y="4574"/>
                    <a:pt x="9995" y="4658"/>
                    <a:pt x="10023" y="4749"/>
                  </a:cubicBezTo>
                  <a:cubicBezTo>
                    <a:pt x="10050" y="5217"/>
                    <a:pt x="10134" y="5707"/>
                    <a:pt x="10253" y="6175"/>
                  </a:cubicBezTo>
                  <a:cubicBezTo>
                    <a:pt x="10281" y="6350"/>
                    <a:pt x="10344" y="6581"/>
                    <a:pt x="10400" y="6756"/>
                  </a:cubicBezTo>
                  <a:cubicBezTo>
                    <a:pt x="10428" y="6847"/>
                    <a:pt x="10456" y="6902"/>
                    <a:pt x="10484" y="6965"/>
                  </a:cubicBezTo>
                  <a:cubicBezTo>
                    <a:pt x="10484" y="7077"/>
                    <a:pt x="10547" y="7196"/>
                    <a:pt x="10603" y="7280"/>
                  </a:cubicBezTo>
                  <a:cubicBezTo>
                    <a:pt x="10575" y="7315"/>
                    <a:pt x="10547" y="7315"/>
                    <a:pt x="10519" y="7315"/>
                  </a:cubicBezTo>
                  <a:cubicBezTo>
                    <a:pt x="10270" y="7367"/>
                    <a:pt x="10358" y="7726"/>
                    <a:pt x="10583" y="7726"/>
                  </a:cubicBezTo>
                  <a:cubicBezTo>
                    <a:pt x="10598" y="7726"/>
                    <a:pt x="10614" y="7724"/>
                    <a:pt x="10631" y="7721"/>
                  </a:cubicBezTo>
                  <a:cubicBezTo>
                    <a:pt x="10722" y="7693"/>
                    <a:pt x="10806" y="7693"/>
                    <a:pt x="10897" y="7665"/>
                  </a:cubicBezTo>
                  <a:cubicBezTo>
                    <a:pt x="10925" y="7693"/>
                    <a:pt x="10952" y="7693"/>
                    <a:pt x="10980" y="7721"/>
                  </a:cubicBezTo>
                  <a:cubicBezTo>
                    <a:pt x="11030" y="7732"/>
                    <a:pt x="11079" y="7739"/>
                    <a:pt x="11128" y="7739"/>
                  </a:cubicBezTo>
                  <a:cubicBezTo>
                    <a:pt x="11197" y="7739"/>
                    <a:pt x="11265" y="7725"/>
                    <a:pt x="11330" y="7693"/>
                  </a:cubicBezTo>
                  <a:cubicBezTo>
                    <a:pt x="11393" y="7721"/>
                    <a:pt x="11449" y="7721"/>
                    <a:pt x="11505" y="7721"/>
                  </a:cubicBezTo>
                  <a:lnTo>
                    <a:pt x="11568" y="7721"/>
                  </a:lnTo>
                  <a:cubicBezTo>
                    <a:pt x="11624" y="7721"/>
                    <a:pt x="11680" y="7721"/>
                    <a:pt x="11743" y="7749"/>
                  </a:cubicBezTo>
                  <a:cubicBezTo>
                    <a:pt x="11708" y="8014"/>
                    <a:pt x="12029" y="8217"/>
                    <a:pt x="12232" y="8329"/>
                  </a:cubicBezTo>
                  <a:cubicBezTo>
                    <a:pt x="12379" y="8420"/>
                    <a:pt x="12498" y="8448"/>
                    <a:pt x="12645" y="8504"/>
                  </a:cubicBezTo>
                  <a:cubicBezTo>
                    <a:pt x="12554" y="8623"/>
                    <a:pt x="12526" y="8769"/>
                    <a:pt x="12498" y="8944"/>
                  </a:cubicBezTo>
                  <a:cubicBezTo>
                    <a:pt x="12473" y="9096"/>
                    <a:pt x="12645" y="9249"/>
                    <a:pt x="12787" y="9249"/>
                  </a:cubicBezTo>
                  <a:cubicBezTo>
                    <a:pt x="12808" y="9249"/>
                    <a:pt x="12828" y="9245"/>
                    <a:pt x="12847" y="9238"/>
                  </a:cubicBezTo>
                  <a:cubicBezTo>
                    <a:pt x="12994" y="9175"/>
                    <a:pt x="13078" y="9091"/>
                    <a:pt x="13197" y="9000"/>
                  </a:cubicBezTo>
                  <a:cubicBezTo>
                    <a:pt x="13253" y="8944"/>
                    <a:pt x="13372" y="8888"/>
                    <a:pt x="13456" y="8853"/>
                  </a:cubicBezTo>
                  <a:cubicBezTo>
                    <a:pt x="13666" y="8741"/>
                    <a:pt x="13777" y="8539"/>
                    <a:pt x="13749" y="8329"/>
                  </a:cubicBezTo>
                  <a:cubicBezTo>
                    <a:pt x="13952" y="8329"/>
                    <a:pt x="14190" y="8301"/>
                    <a:pt x="14393" y="8273"/>
                  </a:cubicBezTo>
                  <a:lnTo>
                    <a:pt x="14421" y="8273"/>
                  </a:lnTo>
                  <a:cubicBezTo>
                    <a:pt x="14510" y="8404"/>
                    <a:pt x="14647" y="8469"/>
                    <a:pt x="14784" y="8469"/>
                  </a:cubicBezTo>
                  <a:cubicBezTo>
                    <a:pt x="14829" y="8469"/>
                    <a:pt x="14874" y="8462"/>
                    <a:pt x="14917" y="8448"/>
                  </a:cubicBezTo>
                  <a:cubicBezTo>
                    <a:pt x="15001" y="8651"/>
                    <a:pt x="15176" y="8797"/>
                    <a:pt x="15442" y="8797"/>
                  </a:cubicBezTo>
                  <a:lnTo>
                    <a:pt x="15526" y="8797"/>
                  </a:lnTo>
                  <a:cubicBezTo>
                    <a:pt x="15526" y="8853"/>
                    <a:pt x="15553" y="8916"/>
                    <a:pt x="15588" y="8972"/>
                  </a:cubicBezTo>
                  <a:cubicBezTo>
                    <a:pt x="15682" y="9151"/>
                    <a:pt x="15846" y="9222"/>
                    <a:pt x="16023" y="9222"/>
                  </a:cubicBezTo>
                  <a:cubicBezTo>
                    <a:pt x="16110" y="9222"/>
                    <a:pt x="16200" y="9205"/>
                    <a:pt x="16288" y="9175"/>
                  </a:cubicBezTo>
                  <a:cubicBezTo>
                    <a:pt x="16462" y="9091"/>
                    <a:pt x="16546" y="8944"/>
                    <a:pt x="16602" y="8769"/>
                  </a:cubicBezTo>
                  <a:cubicBezTo>
                    <a:pt x="16693" y="8713"/>
                    <a:pt x="16777" y="8623"/>
                    <a:pt x="16812" y="8504"/>
                  </a:cubicBezTo>
                  <a:cubicBezTo>
                    <a:pt x="16812" y="8364"/>
                    <a:pt x="16840" y="8245"/>
                    <a:pt x="16840" y="8098"/>
                  </a:cubicBezTo>
                  <a:cubicBezTo>
                    <a:pt x="16840" y="8042"/>
                    <a:pt x="16868" y="7979"/>
                    <a:pt x="16868" y="7923"/>
                  </a:cubicBezTo>
                  <a:lnTo>
                    <a:pt x="16868" y="7895"/>
                  </a:lnTo>
                  <a:cubicBezTo>
                    <a:pt x="16896" y="7665"/>
                    <a:pt x="16896" y="7455"/>
                    <a:pt x="16777" y="7224"/>
                  </a:cubicBezTo>
                  <a:cubicBezTo>
                    <a:pt x="16777" y="7196"/>
                    <a:pt x="16749" y="7168"/>
                    <a:pt x="16749" y="7168"/>
                  </a:cubicBezTo>
                  <a:cubicBezTo>
                    <a:pt x="16721" y="7077"/>
                    <a:pt x="16721" y="6965"/>
                    <a:pt x="16693" y="6874"/>
                  </a:cubicBezTo>
                  <a:cubicBezTo>
                    <a:pt x="16721" y="6497"/>
                    <a:pt x="16749" y="6091"/>
                    <a:pt x="16777" y="5679"/>
                  </a:cubicBezTo>
                  <a:cubicBezTo>
                    <a:pt x="16812" y="5154"/>
                    <a:pt x="16924" y="4658"/>
                    <a:pt x="16924" y="4133"/>
                  </a:cubicBezTo>
                  <a:cubicBezTo>
                    <a:pt x="16896" y="4022"/>
                    <a:pt x="16868" y="3903"/>
                    <a:pt x="16777" y="3819"/>
                  </a:cubicBezTo>
                  <a:cubicBezTo>
                    <a:pt x="17015" y="3609"/>
                    <a:pt x="17015" y="3203"/>
                    <a:pt x="16693" y="3001"/>
                  </a:cubicBezTo>
                  <a:cubicBezTo>
                    <a:pt x="16518" y="2882"/>
                    <a:pt x="16344" y="2770"/>
                    <a:pt x="16141" y="2707"/>
                  </a:cubicBezTo>
                  <a:cubicBezTo>
                    <a:pt x="15728" y="2679"/>
                    <a:pt x="15323" y="2651"/>
                    <a:pt x="14917" y="2532"/>
                  </a:cubicBezTo>
                  <a:lnTo>
                    <a:pt x="14889" y="2532"/>
                  </a:lnTo>
                  <a:cubicBezTo>
                    <a:pt x="14828" y="2536"/>
                    <a:pt x="14767" y="2537"/>
                    <a:pt x="14705" y="2537"/>
                  </a:cubicBezTo>
                  <a:cubicBezTo>
                    <a:pt x="14265" y="2537"/>
                    <a:pt x="13811" y="2448"/>
                    <a:pt x="13400" y="2246"/>
                  </a:cubicBezTo>
                  <a:cubicBezTo>
                    <a:pt x="13316" y="2211"/>
                    <a:pt x="13225" y="2155"/>
                    <a:pt x="13141" y="2099"/>
                  </a:cubicBezTo>
                  <a:cubicBezTo>
                    <a:pt x="13078" y="2071"/>
                    <a:pt x="13050" y="2008"/>
                    <a:pt x="13022" y="1924"/>
                  </a:cubicBezTo>
                  <a:cubicBezTo>
                    <a:pt x="12819" y="1861"/>
                    <a:pt x="12617" y="1777"/>
                    <a:pt x="12526" y="1574"/>
                  </a:cubicBezTo>
                  <a:cubicBezTo>
                    <a:pt x="12498" y="1574"/>
                    <a:pt x="12498" y="1546"/>
                    <a:pt x="12498" y="1546"/>
                  </a:cubicBezTo>
                  <a:cubicBezTo>
                    <a:pt x="12351" y="1483"/>
                    <a:pt x="12176" y="1427"/>
                    <a:pt x="12001" y="1399"/>
                  </a:cubicBezTo>
                  <a:cubicBezTo>
                    <a:pt x="11882" y="1337"/>
                    <a:pt x="11743" y="1309"/>
                    <a:pt x="11624" y="1281"/>
                  </a:cubicBezTo>
                  <a:cubicBezTo>
                    <a:pt x="11596" y="1253"/>
                    <a:pt x="11596" y="1253"/>
                    <a:pt x="11568" y="1253"/>
                  </a:cubicBezTo>
                  <a:cubicBezTo>
                    <a:pt x="11274" y="1281"/>
                    <a:pt x="11008" y="1309"/>
                    <a:pt x="10722" y="1309"/>
                  </a:cubicBezTo>
                  <a:cubicBezTo>
                    <a:pt x="10722" y="1337"/>
                    <a:pt x="10722" y="1371"/>
                    <a:pt x="10694" y="1371"/>
                  </a:cubicBezTo>
                  <a:cubicBezTo>
                    <a:pt x="10659" y="1337"/>
                    <a:pt x="10631" y="1309"/>
                    <a:pt x="10575" y="1281"/>
                  </a:cubicBezTo>
                  <a:cubicBezTo>
                    <a:pt x="10023" y="1253"/>
                    <a:pt x="9498" y="1050"/>
                    <a:pt x="9002" y="700"/>
                  </a:cubicBezTo>
                  <a:cubicBezTo>
                    <a:pt x="8974" y="672"/>
                    <a:pt x="8946" y="637"/>
                    <a:pt x="8911" y="609"/>
                  </a:cubicBezTo>
                  <a:cubicBezTo>
                    <a:pt x="8771" y="553"/>
                    <a:pt x="8624" y="497"/>
                    <a:pt x="8477" y="435"/>
                  </a:cubicBezTo>
                  <a:cubicBezTo>
                    <a:pt x="8211" y="351"/>
                    <a:pt x="7981" y="260"/>
                    <a:pt x="7750" y="176"/>
                  </a:cubicBezTo>
                  <a:cubicBezTo>
                    <a:pt x="7659" y="148"/>
                    <a:pt x="7603" y="113"/>
                    <a:pt x="7547" y="85"/>
                  </a:cubicBezTo>
                  <a:cubicBezTo>
                    <a:pt x="7525" y="90"/>
                    <a:pt x="7499" y="93"/>
                    <a:pt x="7471" y="93"/>
                  </a:cubicBezTo>
                  <a:cubicBezTo>
                    <a:pt x="7355" y="93"/>
                    <a:pt x="7208" y="52"/>
                    <a:pt x="7135" y="29"/>
                  </a:cubicBezTo>
                  <a:cubicBezTo>
                    <a:pt x="7107" y="29"/>
                    <a:pt x="7079" y="29"/>
                    <a:pt x="707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79"/>
            <p:cNvSpPr/>
            <p:nvPr/>
          </p:nvSpPr>
          <p:spPr>
            <a:xfrm>
              <a:off x="7015787" y="1364793"/>
              <a:ext cx="223568" cy="150365"/>
            </a:xfrm>
            <a:custGeom>
              <a:rect b="b" l="l" r="r" t="t"/>
              <a:pathLst>
                <a:path extrusionOk="0" h="6608" w="9825">
                  <a:moveTo>
                    <a:pt x="4434" y="4427"/>
                  </a:moveTo>
                  <a:cubicBezTo>
                    <a:pt x="4462" y="4427"/>
                    <a:pt x="4490" y="4427"/>
                    <a:pt x="4518" y="4462"/>
                  </a:cubicBezTo>
                  <a:lnTo>
                    <a:pt x="4434" y="4462"/>
                  </a:lnTo>
                  <a:lnTo>
                    <a:pt x="4434" y="4427"/>
                  </a:lnTo>
                  <a:close/>
                  <a:moveTo>
                    <a:pt x="5070" y="4693"/>
                  </a:moveTo>
                  <a:lnTo>
                    <a:pt x="5070" y="4721"/>
                  </a:lnTo>
                  <a:cubicBezTo>
                    <a:pt x="5042" y="4721"/>
                    <a:pt x="5042" y="4693"/>
                    <a:pt x="5042" y="4693"/>
                  </a:cubicBezTo>
                  <a:close/>
                  <a:moveTo>
                    <a:pt x="3671" y="4574"/>
                  </a:moveTo>
                  <a:lnTo>
                    <a:pt x="3671" y="4637"/>
                  </a:lnTo>
                  <a:cubicBezTo>
                    <a:pt x="3671" y="4721"/>
                    <a:pt x="3643" y="4777"/>
                    <a:pt x="3643" y="4867"/>
                  </a:cubicBezTo>
                  <a:cubicBezTo>
                    <a:pt x="3643" y="4839"/>
                    <a:pt x="3615" y="4777"/>
                    <a:pt x="3615" y="4721"/>
                  </a:cubicBezTo>
                  <a:cubicBezTo>
                    <a:pt x="3643" y="4665"/>
                    <a:pt x="3643" y="4602"/>
                    <a:pt x="3671" y="4574"/>
                  </a:cubicBezTo>
                  <a:close/>
                  <a:moveTo>
                    <a:pt x="8566" y="5448"/>
                  </a:moveTo>
                  <a:lnTo>
                    <a:pt x="8566" y="5448"/>
                  </a:lnTo>
                  <a:cubicBezTo>
                    <a:pt x="8605" y="5465"/>
                    <a:pt x="8585" y="5495"/>
                    <a:pt x="8571" y="5495"/>
                  </a:cubicBezTo>
                  <a:cubicBezTo>
                    <a:pt x="8562" y="5495"/>
                    <a:pt x="8555" y="5483"/>
                    <a:pt x="8566" y="5448"/>
                  </a:cubicBezTo>
                  <a:close/>
                  <a:moveTo>
                    <a:pt x="560" y="1"/>
                  </a:moveTo>
                  <a:cubicBezTo>
                    <a:pt x="497" y="57"/>
                    <a:pt x="497" y="148"/>
                    <a:pt x="497" y="231"/>
                  </a:cubicBezTo>
                  <a:cubicBezTo>
                    <a:pt x="525" y="322"/>
                    <a:pt x="560" y="378"/>
                    <a:pt x="588" y="441"/>
                  </a:cubicBezTo>
                  <a:cubicBezTo>
                    <a:pt x="560" y="469"/>
                    <a:pt x="525" y="469"/>
                    <a:pt x="497" y="497"/>
                  </a:cubicBezTo>
                  <a:cubicBezTo>
                    <a:pt x="413" y="581"/>
                    <a:pt x="350" y="700"/>
                    <a:pt x="350" y="819"/>
                  </a:cubicBezTo>
                  <a:cubicBezTo>
                    <a:pt x="322" y="819"/>
                    <a:pt x="294" y="847"/>
                    <a:pt x="266" y="847"/>
                  </a:cubicBezTo>
                  <a:cubicBezTo>
                    <a:pt x="35" y="994"/>
                    <a:pt x="0" y="1315"/>
                    <a:pt x="91" y="1546"/>
                  </a:cubicBezTo>
                  <a:cubicBezTo>
                    <a:pt x="119" y="1665"/>
                    <a:pt x="238" y="1721"/>
                    <a:pt x="322" y="1721"/>
                  </a:cubicBezTo>
                  <a:cubicBezTo>
                    <a:pt x="322" y="1868"/>
                    <a:pt x="385" y="2043"/>
                    <a:pt x="525" y="2098"/>
                  </a:cubicBezTo>
                  <a:cubicBezTo>
                    <a:pt x="909" y="2301"/>
                    <a:pt x="1049" y="2742"/>
                    <a:pt x="1371" y="3000"/>
                  </a:cubicBezTo>
                  <a:cubicBezTo>
                    <a:pt x="1448" y="3078"/>
                    <a:pt x="1542" y="3113"/>
                    <a:pt x="1634" y="3113"/>
                  </a:cubicBezTo>
                  <a:cubicBezTo>
                    <a:pt x="1785" y="3113"/>
                    <a:pt x="1930" y="3018"/>
                    <a:pt x="1986" y="2854"/>
                  </a:cubicBezTo>
                  <a:cubicBezTo>
                    <a:pt x="2042" y="2651"/>
                    <a:pt x="1986" y="2420"/>
                    <a:pt x="1923" y="2189"/>
                  </a:cubicBezTo>
                  <a:lnTo>
                    <a:pt x="1923" y="2189"/>
                  </a:lnTo>
                  <a:cubicBezTo>
                    <a:pt x="1986" y="2301"/>
                    <a:pt x="2070" y="2392"/>
                    <a:pt x="2133" y="2476"/>
                  </a:cubicBezTo>
                  <a:cubicBezTo>
                    <a:pt x="2161" y="2504"/>
                    <a:pt x="2189" y="2567"/>
                    <a:pt x="2217" y="2595"/>
                  </a:cubicBezTo>
                  <a:cubicBezTo>
                    <a:pt x="2161" y="2623"/>
                    <a:pt x="2098" y="2679"/>
                    <a:pt x="2098" y="2770"/>
                  </a:cubicBezTo>
                  <a:cubicBezTo>
                    <a:pt x="2070" y="2972"/>
                    <a:pt x="2133" y="3119"/>
                    <a:pt x="2217" y="3294"/>
                  </a:cubicBezTo>
                  <a:cubicBezTo>
                    <a:pt x="2308" y="3497"/>
                    <a:pt x="2392" y="3700"/>
                    <a:pt x="2511" y="3902"/>
                  </a:cubicBezTo>
                  <a:cubicBezTo>
                    <a:pt x="2595" y="4049"/>
                    <a:pt x="2713" y="4196"/>
                    <a:pt x="2797" y="4371"/>
                  </a:cubicBezTo>
                  <a:cubicBezTo>
                    <a:pt x="2797" y="4427"/>
                    <a:pt x="2832" y="4490"/>
                    <a:pt x="2832" y="4546"/>
                  </a:cubicBezTo>
                  <a:cubicBezTo>
                    <a:pt x="2972" y="5126"/>
                    <a:pt x="2972" y="5741"/>
                    <a:pt x="2916" y="6322"/>
                  </a:cubicBezTo>
                  <a:cubicBezTo>
                    <a:pt x="2901" y="6513"/>
                    <a:pt x="3042" y="6608"/>
                    <a:pt x="3188" y="6608"/>
                  </a:cubicBezTo>
                  <a:cubicBezTo>
                    <a:pt x="3308" y="6608"/>
                    <a:pt x="3431" y="6543"/>
                    <a:pt x="3469" y="6413"/>
                  </a:cubicBezTo>
                  <a:cubicBezTo>
                    <a:pt x="3532" y="6322"/>
                    <a:pt x="3560" y="6238"/>
                    <a:pt x="3560" y="6119"/>
                  </a:cubicBezTo>
                  <a:cubicBezTo>
                    <a:pt x="3640" y="6184"/>
                    <a:pt x="3737" y="6230"/>
                    <a:pt x="3832" y="6230"/>
                  </a:cubicBezTo>
                  <a:cubicBezTo>
                    <a:pt x="3911" y="6230"/>
                    <a:pt x="3989" y="6198"/>
                    <a:pt x="4056" y="6119"/>
                  </a:cubicBezTo>
                  <a:cubicBezTo>
                    <a:pt x="4196" y="5972"/>
                    <a:pt x="4196" y="5797"/>
                    <a:pt x="4231" y="5595"/>
                  </a:cubicBezTo>
                  <a:cubicBezTo>
                    <a:pt x="4259" y="5420"/>
                    <a:pt x="4315" y="5245"/>
                    <a:pt x="4343" y="5098"/>
                  </a:cubicBezTo>
                  <a:cubicBezTo>
                    <a:pt x="4434" y="5245"/>
                    <a:pt x="4608" y="5392"/>
                    <a:pt x="4692" y="5476"/>
                  </a:cubicBezTo>
                  <a:cubicBezTo>
                    <a:pt x="4760" y="5543"/>
                    <a:pt x="4832" y="5572"/>
                    <a:pt x="4898" y="5572"/>
                  </a:cubicBezTo>
                  <a:cubicBezTo>
                    <a:pt x="5003" y="5572"/>
                    <a:pt x="5094" y="5499"/>
                    <a:pt x="5133" y="5392"/>
                  </a:cubicBezTo>
                  <a:cubicBezTo>
                    <a:pt x="5245" y="5476"/>
                    <a:pt x="5364" y="5567"/>
                    <a:pt x="5482" y="5651"/>
                  </a:cubicBezTo>
                  <a:cubicBezTo>
                    <a:pt x="5657" y="5797"/>
                    <a:pt x="5860" y="5916"/>
                    <a:pt x="6063" y="6063"/>
                  </a:cubicBezTo>
                  <a:cubicBezTo>
                    <a:pt x="6154" y="6147"/>
                    <a:pt x="6266" y="6266"/>
                    <a:pt x="6412" y="6294"/>
                  </a:cubicBezTo>
                  <a:cubicBezTo>
                    <a:pt x="6436" y="6298"/>
                    <a:pt x="6458" y="6300"/>
                    <a:pt x="6479" y="6300"/>
                  </a:cubicBezTo>
                  <a:cubicBezTo>
                    <a:pt x="6727" y="6300"/>
                    <a:pt x="6839" y="6016"/>
                    <a:pt x="6678" y="5797"/>
                  </a:cubicBezTo>
                  <a:cubicBezTo>
                    <a:pt x="6468" y="5539"/>
                    <a:pt x="6210" y="5301"/>
                    <a:pt x="6007" y="5042"/>
                  </a:cubicBezTo>
                  <a:cubicBezTo>
                    <a:pt x="5979" y="5014"/>
                    <a:pt x="5944" y="4951"/>
                    <a:pt x="5916" y="4923"/>
                  </a:cubicBezTo>
                  <a:lnTo>
                    <a:pt x="5916" y="4923"/>
                  </a:lnTo>
                  <a:cubicBezTo>
                    <a:pt x="6119" y="5070"/>
                    <a:pt x="6294" y="5217"/>
                    <a:pt x="6503" y="5364"/>
                  </a:cubicBezTo>
                  <a:cubicBezTo>
                    <a:pt x="6734" y="5539"/>
                    <a:pt x="6965" y="5686"/>
                    <a:pt x="7203" y="5825"/>
                  </a:cubicBezTo>
                  <a:cubicBezTo>
                    <a:pt x="7286" y="5888"/>
                    <a:pt x="7342" y="5944"/>
                    <a:pt x="7433" y="5972"/>
                  </a:cubicBezTo>
                  <a:cubicBezTo>
                    <a:pt x="7608" y="6119"/>
                    <a:pt x="7755" y="6266"/>
                    <a:pt x="7930" y="6322"/>
                  </a:cubicBezTo>
                  <a:cubicBezTo>
                    <a:pt x="7958" y="6329"/>
                    <a:pt x="7986" y="6332"/>
                    <a:pt x="8014" y="6332"/>
                  </a:cubicBezTo>
                  <a:cubicBezTo>
                    <a:pt x="8097" y="6332"/>
                    <a:pt x="8175" y="6301"/>
                    <a:pt x="8216" y="6238"/>
                  </a:cubicBezTo>
                  <a:cubicBezTo>
                    <a:pt x="8307" y="6119"/>
                    <a:pt x="8307" y="5944"/>
                    <a:pt x="8216" y="5860"/>
                  </a:cubicBezTo>
                  <a:cubicBezTo>
                    <a:pt x="8014" y="5686"/>
                    <a:pt x="7867" y="5511"/>
                    <a:pt x="7664" y="5364"/>
                  </a:cubicBezTo>
                  <a:cubicBezTo>
                    <a:pt x="7552" y="5245"/>
                    <a:pt x="7461" y="5161"/>
                    <a:pt x="7342" y="5042"/>
                  </a:cubicBezTo>
                  <a:lnTo>
                    <a:pt x="7342" y="5042"/>
                  </a:lnTo>
                  <a:cubicBezTo>
                    <a:pt x="7552" y="5189"/>
                    <a:pt x="7783" y="5336"/>
                    <a:pt x="8014" y="5448"/>
                  </a:cubicBezTo>
                  <a:cubicBezTo>
                    <a:pt x="8307" y="5623"/>
                    <a:pt x="8657" y="5860"/>
                    <a:pt x="8979" y="5860"/>
                  </a:cubicBezTo>
                  <a:cubicBezTo>
                    <a:pt x="9181" y="5860"/>
                    <a:pt x="9328" y="5713"/>
                    <a:pt x="9384" y="5539"/>
                  </a:cubicBezTo>
                  <a:cubicBezTo>
                    <a:pt x="9412" y="5476"/>
                    <a:pt x="9412" y="5448"/>
                    <a:pt x="9412" y="5392"/>
                  </a:cubicBezTo>
                  <a:cubicBezTo>
                    <a:pt x="9444" y="5406"/>
                    <a:pt x="9480" y="5413"/>
                    <a:pt x="9516" y="5413"/>
                  </a:cubicBezTo>
                  <a:cubicBezTo>
                    <a:pt x="9552" y="5413"/>
                    <a:pt x="9587" y="5406"/>
                    <a:pt x="9615" y="5392"/>
                  </a:cubicBezTo>
                  <a:cubicBezTo>
                    <a:pt x="9650" y="5098"/>
                    <a:pt x="9678" y="4811"/>
                    <a:pt x="9678" y="4518"/>
                  </a:cubicBezTo>
                  <a:lnTo>
                    <a:pt x="9678" y="4462"/>
                  </a:lnTo>
                  <a:cubicBezTo>
                    <a:pt x="9587" y="4371"/>
                    <a:pt x="9475" y="4315"/>
                    <a:pt x="9356" y="4224"/>
                  </a:cubicBezTo>
                  <a:cubicBezTo>
                    <a:pt x="9706" y="4140"/>
                    <a:pt x="9825" y="3763"/>
                    <a:pt x="9587" y="3497"/>
                  </a:cubicBezTo>
                  <a:cubicBezTo>
                    <a:pt x="9503" y="3378"/>
                    <a:pt x="9412" y="3294"/>
                    <a:pt x="9300" y="3203"/>
                  </a:cubicBezTo>
                  <a:cubicBezTo>
                    <a:pt x="9265" y="3175"/>
                    <a:pt x="9265" y="3119"/>
                    <a:pt x="9237" y="3091"/>
                  </a:cubicBezTo>
                  <a:cubicBezTo>
                    <a:pt x="9091" y="2889"/>
                    <a:pt x="8916" y="2798"/>
                    <a:pt x="8685" y="2714"/>
                  </a:cubicBezTo>
                  <a:cubicBezTo>
                    <a:pt x="8510" y="2595"/>
                    <a:pt x="8335" y="2504"/>
                    <a:pt x="8133" y="2420"/>
                  </a:cubicBezTo>
                  <a:cubicBezTo>
                    <a:pt x="7930" y="2392"/>
                    <a:pt x="7755" y="2364"/>
                    <a:pt x="7580" y="2301"/>
                  </a:cubicBezTo>
                  <a:lnTo>
                    <a:pt x="7552" y="2301"/>
                  </a:lnTo>
                  <a:cubicBezTo>
                    <a:pt x="7491" y="2305"/>
                    <a:pt x="7430" y="2306"/>
                    <a:pt x="7368" y="2306"/>
                  </a:cubicBezTo>
                  <a:cubicBezTo>
                    <a:pt x="6928" y="2306"/>
                    <a:pt x="6474" y="2217"/>
                    <a:pt x="6063" y="2015"/>
                  </a:cubicBezTo>
                  <a:cubicBezTo>
                    <a:pt x="5979" y="1980"/>
                    <a:pt x="5888" y="1924"/>
                    <a:pt x="5804" y="1868"/>
                  </a:cubicBezTo>
                  <a:cubicBezTo>
                    <a:pt x="5741" y="1840"/>
                    <a:pt x="5713" y="1777"/>
                    <a:pt x="5685" y="1693"/>
                  </a:cubicBezTo>
                  <a:cubicBezTo>
                    <a:pt x="5482" y="1630"/>
                    <a:pt x="5280" y="1546"/>
                    <a:pt x="5189" y="1343"/>
                  </a:cubicBezTo>
                  <a:cubicBezTo>
                    <a:pt x="5161" y="1343"/>
                    <a:pt x="5161" y="1315"/>
                    <a:pt x="5161" y="1315"/>
                  </a:cubicBezTo>
                  <a:cubicBezTo>
                    <a:pt x="5014" y="1252"/>
                    <a:pt x="4839" y="1196"/>
                    <a:pt x="4664" y="1168"/>
                  </a:cubicBezTo>
                  <a:lnTo>
                    <a:pt x="4406" y="1078"/>
                  </a:lnTo>
                  <a:lnTo>
                    <a:pt x="4315" y="1078"/>
                  </a:lnTo>
                  <a:cubicBezTo>
                    <a:pt x="4287" y="1050"/>
                    <a:pt x="4231" y="1050"/>
                    <a:pt x="4168" y="1022"/>
                  </a:cubicBezTo>
                  <a:cubicBezTo>
                    <a:pt x="3958" y="1057"/>
                    <a:pt x="3745" y="1077"/>
                    <a:pt x="3532" y="1077"/>
                  </a:cubicBezTo>
                  <a:cubicBezTo>
                    <a:pt x="3039" y="1077"/>
                    <a:pt x="2548" y="972"/>
                    <a:pt x="2098" y="728"/>
                  </a:cubicBezTo>
                  <a:lnTo>
                    <a:pt x="2042" y="728"/>
                  </a:lnTo>
                  <a:cubicBezTo>
                    <a:pt x="1923" y="644"/>
                    <a:pt x="1783" y="553"/>
                    <a:pt x="1665" y="469"/>
                  </a:cubicBezTo>
                  <a:cubicBezTo>
                    <a:pt x="1637" y="469"/>
                    <a:pt x="1609" y="441"/>
                    <a:pt x="1609" y="406"/>
                  </a:cubicBezTo>
                  <a:cubicBezTo>
                    <a:pt x="1546" y="406"/>
                    <a:pt x="1490" y="406"/>
                    <a:pt x="1462" y="441"/>
                  </a:cubicBezTo>
                  <a:cubicBezTo>
                    <a:pt x="1434" y="378"/>
                    <a:pt x="1371" y="350"/>
                    <a:pt x="1343" y="294"/>
                  </a:cubicBezTo>
                  <a:cubicBezTo>
                    <a:pt x="1287" y="266"/>
                    <a:pt x="1196" y="231"/>
                    <a:pt x="1140" y="204"/>
                  </a:cubicBezTo>
                  <a:cubicBezTo>
                    <a:pt x="937" y="148"/>
                    <a:pt x="763" y="57"/>
                    <a:pt x="56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79"/>
            <p:cNvSpPr/>
            <p:nvPr/>
          </p:nvSpPr>
          <p:spPr>
            <a:xfrm>
              <a:off x="6912366" y="1399335"/>
              <a:ext cx="67013" cy="89677"/>
            </a:xfrm>
            <a:custGeom>
              <a:rect b="b" l="l" r="r" t="t"/>
              <a:pathLst>
                <a:path extrusionOk="0" h="3941" w="2945">
                  <a:moveTo>
                    <a:pt x="1971" y="1101"/>
                  </a:moveTo>
                  <a:cubicBezTo>
                    <a:pt x="2048" y="1101"/>
                    <a:pt x="2122" y="1112"/>
                    <a:pt x="2189" y="1133"/>
                  </a:cubicBezTo>
                  <a:cubicBezTo>
                    <a:pt x="2308" y="1196"/>
                    <a:pt x="2336" y="1371"/>
                    <a:pt x="2217" y="1427"/>
                  </a:cubicBezTo>
                  <a:lnTo>
                    <a:pt x="2217" y="1510"/>
                  </a:lnTo>
                  <a:cubicBezTo>
                    <a:pt x="2161" y="1629"/>
                    <a:pt x="1958" y="1685"/>
                    <a:pt x="1839" y="1720"/>
                  </a:cubicBezTo>
                  <a:cubicBezTo>
                    <a:pt x="1787" y="1730"/>
                    <a:pt x="1735" y="1737"/>
                    <a:pt x="1684" y="1737"/>
                  </a:cubicBezTo>
                  <a:cubicBezTo>
                    <a:pt x="1592" y="1737"/>
                    <a:pt x="1506" y="1716"/>
                    <a:pt x="1434" y="1657"/>
                  </a:cubicBezTo>
                  <a:cubicBezTo>
                    <a:pt x="1371" y="1629"/>
                    <a:pt x="1343" y="1573"/>
                    <a:pt x="1371" y="1510"/>
                  </a:cubicBezTo>
                  <a:cubicBezTo>
                    <a:pt x="1343" y="1482"/>
                    <a:pt x="1343" y="1399"/>
                    <a:pt x="1371" y="1371"/>
                  </a:cubicBezTo>
                  <a:cubicBezTo>
                    <a:pt x="1502" y="1193"/>
                    <a:pt x="1745" y="1101"/>
                    <a:pt x="1971" y="1101"/>
                  </a:cubicBezTo>
                  <a:close/>
                  <a:moveTo>
                    <a:pt x="1637" y="2357"/>
                  </a:moveTo>
                  <a:cubicBezTo>
                    <a:pt x="1665" y="2447"/>
                    <a:pt x="1693" y="2503"/>
                    <a:pt x="1721" y="2559"/>
                  </a:cubicBezTo>
                  <a:lnTo>
                    <a:pt x="1609" y="2559"/>
                  </a:lnTo>
                  <a:cubicBezTo>
                    <a:pt x="1434" y="2559"/>
                    <a:pt x="1196" y="2559"/>
                    <a:pt x="1084" y="2419"/>
                  </a:cubicBezTo>
                  <a:cubicBezTo>
                    <a:pt x="1168" y="2419"/>
                    <a:pt x="1224" y="2419"/>
                    <a:pt x="1315" y="2384"/>
                  </a:cubicBezTo>
                  <a:cubicBezTo>
                    <a:pt x="1371" y="2384"/>
                    <a:pt x="1434" y="2357"/>
                    <a:pt x="1462" y="2357"/>
                  </a:cubicBezTo>
                  <a:close/>
                  <a:moveTo>
                    <a:pt x="1444" y="0"/>
                  </a:moveTo>
                  <a:cubicBezTo>
                    <a:pt x="1202" y="0"/>
                    <a:pt x="968" y="105"/>
                    <a:pt x="735" y="259"/>
                  </a:cubicBezTo>
                  <a:cubicBezTo>
                    <a:pt x="441" y="434"/>
                    <a:pt x="91" y="699"/>
                    <a:pt x="35" y="1049"/>
                  </a:cubicBezTo>
                  <a:cubicBezTo>
                    <a:pt x="35" y="1133"/>
                    <a:pt x="63" y="1224"/>
                    <a:pt x="119" y="1280"/>
                  </a:cubicBezTo>
                  <a:cubicBezTo>
                    <a:pt x="35" y="1545"/>
                    <a:pt x="0" y="1804"/>
                    <a:pt x="0" y="2126"/>
                  </a:cubicBezTo>
                  <a:cubicBezTo>
                    <a:pt x="0" y="2447"/>
                    <a:pt x="0" y="2797"/>
                    <a:pt x="147" y="3119"/>
                  </a:cubicBezTo>
                  <a:cubicBezTo>
                    <a:pt x="294" y="3405"/>
                    <a:pt x="525" y="3699"/>
                    <a:pt x="819" y="3846"/>
                  </a:cubicBezTo>
                  <a:cubicBezTo>
                    <a:pt x="949" y="3911"/>
                    <a:pt x="1092" y="3941"/>
                    <a:pt x="1234" y="3941"/>
                  </a:cubicBezTo>
                  <a:cubicBezTo>
                    <a:pt x="1411" y="3941"/>
                    <a:pt x="1590" y="3895"/>
                    <a:pt x="1748" y="3818"/>
                  </a:cubicBezTo>
                  <a:cubicBezTo>
                    <a:pt x="1923" y="3727"/>
                    <a:pt x="1895" y="3433"/>
                    <a:pt x="1721" y="3349"/>
                  </a:cubicBezTo>
                  <a:cubicBezTo>
                    <a:pt x="1895" y="3293"/>
                    <a:pt x="2014" y="3147"/>
                    <a:pt x="2014" y="2972"/>
                  </a:cubicBezTo>
                  <a:cubicBezTo>
                    <a:pt x="2014" y="2909"/>
                    <a:pt x="2014" y="2853"/>
                    <a:pt x="1986" y="2797"/>
                  </a:cubicBezTo>
                  <a:lnTo>
                    <a:pt x="1986" y="2797"/>
                  </a:lnTo>
                  <a:cubicBezTo>
                    <a:pt x="2014" y="2811"/>
                    <a:pt x="2051" y="2818"/>
                    <a:pt x="2088" y="2818"/>
                  </a:cubicBezTo>
                  <a:cubicBezTo>
                    <a:pt x="2124" y="2818"/>
                    <a:pt x="2161" y="2811"/>
                    <a:pt x="2189" y="2797"/>
                  </a:cubicBezTo>
                  <a:cubicBezTo>
                    <a:pt x="2364" y="2734"/>
                    <a:pt x="2448" y="2559"/>
                    <a:pt x="2539" y="2419"/>
                  </a:cubicBezTo>
                  <a:cubicBezTo>
                    <a:pt x="2595" y="2273"/>
                    <a:pt x="2539" y="2154"/>
                    <a:pt x="2448" y="2070"/>
                  </a:cubicBezTo>
                  <a:cubicBezTo>
                    <a:pt x="2623" y="1895"/>
                    <a:pt x="2741" y="1657"/>
                    <a:pt x="2797" y="1427"/>
                  </a:cubicBezTo>
                  <a:cubicBezTo>
                    <a:pt x="2944" y="874"/>
                    <a:pt x="2685" y="462"/>
                    <a:pt x="2189" y="231"/>
                  </a:cubicBezTo>
                  <a:cubicBezTo>
                    <a:pt x="2070" y="175"/>
                    <a:pt x="1958" y="112"/>
                    <a:pt x="1811" y="84"/>
                  </a:cubicBezTo>
                  <a:cubicBezTo>
                    <a:pt x="1686" y="26"/>
                    <a:pt x="1564" y="0"/>
                    <a:pt x="144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79"/>
            <p:cNvSpPr/>
            <p:nvPr/>
          </p:nvSpPr>
          <p:spPr>
            <a:xfrm>
              <a:off x="6839436" y="1447235"/>
              <a:ext cx="59482" cy="52905"/>
            </a:xfrm>
            <a:custGeom>
              <a:rect b="b" l="l" r="r" t="t"/>
              <a:pathLst>
                <a:path extrusionOk="0" h="2325" w="2614">
                  <a:moveTo>
                    <a:pt x="918" y="1"/>
                  </a:moveTo>
                  <a:cubicBezTo>
                    <a:pt x="865" y="1"/>
                    <a:pt x="811" y="7"/>
                    <a:pt x="758" y="21"/>
                  </a:cubicBezTo>
                  <a:cubicBezTo>
                    <a:pt x="471" y="77"/>
                    <a:pt x="297" y="370"/>
                    <a:pt x="353" y="664"/>
                  </a:cubicBezTo>
                  <a:cubicBezTo>
                    <a:pt x="353" y="664"/>
                    <a:pt x="380" y="664"/>
                    <a:pt x="380" y="692"/>
                  </a:cubicBezTo>
                  <a:cubicBezTo>
                    <a:pt x="234" y="1098"/>
                    <a:pt x="122" y="1503"/>
                    <a:pt x="31" y="1944"/>
                  </a:cubicBezTo>
                  <a:cubicBezTo>
                    <a:pt x="1" y="2132"/>
                    <a:pt x="131" y="2236"/>
                    <a:pt x="263" y="2236"/>
                  </a:cubicBezTo>
                  <a:cubicBezTo>
                    <a:pt x="374" y="2236"/>
                    <a:pt x="486" y="2161"/>
                    <a:pt x="499" y="2000"/>
                  </a:cubicBezTo>
                  <a:lnTo>
                    <a:pt x="499" y="1972"/>
                  </a:lnTo>
                  <a:cubicBezTo>
                    <a:pt x="555" y="2000"/>
                    <a:pt x="583" y="2000"/>
                    <a:pt x="646" y="2028"/>
                  </a:cubicBezTo>
                  <a:cubicBezTo>
                    <a:pt x="673" y="2039"/>
                    <a:pt x="702" y="2045"/>
                    <a:pt x="732" y="2045"/>
                  </a:cubicBezTo>
                  <a:cubicBezTo>
                    <a:pt x="863" y="2045"/>
                    <a:pt x="1006" y="1939"/>
                    <a:pt x="1052" y="1797"/>
                  </a:cubicBezTo>
                  <a:cubicBezTo>
                    <a:pt x="1052" y="1713"/>
                    <a:pt x="1080" y="1622"/>
                    <a:pt x="1108" y="1503"/>
                  </a:cubicBezTo>
                  <a:cubicBezTo>
                    <a:pt x="1143" y="1538"/>
                    <a:pt x="1143" y="1566"/>
                    <a:pt x="1171" y="1594"/>
                  </a:cubicBezTo>
                  <a:cubicBezTo>
                    <a:pt x="1282" y="1825"/>
                    <a:pt x="1373" y="2118"/>
                    <a:pt x="1604" y="2265"/>
                  </a:cubicBezTo>
                  <a:cubicBezTo>
                    <a:pt x="1661" y="2307"/>
                    <a:pt x="1724" y="2325"/>
                    <a:pt x="1785" y="2325"/>
                  </a:cubicBezTo>
                  <a:cubicBezTo>
                    <a:pt x="1940" y="2325"/>
                    <a:pt x="2088" y="2208"/>
                    <a:pt x="2129" y="2063"/>
                  </a:cubicBezTo>
                  <a:cubicBezTo>
                    <a:pt x="2157" y="2090"/>
                    <a:pt x="2192" y="2090"/>
                    <a:pt x="2219" y="2118"/>
                  </a:cubicBezTo>
                  <a:cubicBezTo>
                    <a:pt x="2255" y="2135"/>
                    <a:pt x="2292" y="2143"/>
                    <a:pt x="2329" y="2143"/>
                  </a:cubicBezTo>
                  <a:cubicBezTo>
                    <a:pt x="2476" y="2143"/>
                    <a:pt x="2614" y="2020"/>
                    <a:pt x="2569" y="1853"/>
                  </a:cubicBezTo>
                  <a:cubicBezTo>
                    <a:pt x="2478" y="1678"/>
                    <a:pt x="2450" y="1538"/>
                    <a:pt x="2366" y="1363"/>
                  </a:cubicBezTo>
                  <a:cubicBezTo>
                    <a:pt x="2247" y="1126"/>
                    <a:pt x="2101" y="895"/>
                    <a:pt x="1954" y="692"/>
                  </a:cubicBezTo>
                  <a:cubicBezTo>
                    <a:pt x="1724" y="382"/>
                    <a:pt x="1330" y="1"/>
                    <a:pt x="91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79"/>
            <p:cNvSpPr/>
            <p:nvPr/>
          </p:nvSpPr>
          <p:spPr>
            <a:xfrm>
              <a:off x="6930979" y="1497205"/>
              <a:ext cx="138601" cy="100418"/>
            </a:xfrm>
            <a:custGeom>
              <a:rect b="b" l="l" r="r" t="t"/>
              <a:pathLst>
                <a:path extrusionOk="0" h="4413" w="6091">
                  <a:moveTo>
                    <a:pt x="5526" y="1"/>
                  </a:moveTo>
                  <a:cubicBezTo>
                    <a:pt x="5460" y="1"/>
                    <a:pt x="5396" y="30"/>
                    <a:pt x="5364" y="97"/>
                  </a:cubicBezTo>
                  <a:cubicBezTo>
                    <a:pt x="5273" y="244"/>
                    <a:pt x="5189" y="391"/>
                    <a:pt x="5070" y="503"/>
                  </a:cubicBezTo>
                  <a:cubicBezTo>
                    <a:pt x="5014" y="566"/>
                    <a:pt x="4951" y="594"/>
                    <a:pt x="4895" y="650"/>
                  </a:cubicBezTo>
                  <a:cubicBezTo>
                    <a:pt x="4601" y="852"/>
                    <a:pt x="4427" y="1090"/>
                    <a:pt x="4196" y="1321"/>
                  </a:cubicBezTo>
                  <a:cubicBezTo>
                    <a:pt x="3999" y="1517"/>
                    <a:pt x="4158" y="1780"/>
                    <a:pt x="4391" y="1780"/>
                  </a:cubicBezTo>
                  <a:cubicBezTo>
                    <a:pt x="4431" y="1780"/>
                    <a:pt x="4474" y="1772"/>
                    <a:pt x="4518" y="1754"/>
                  </a:cubicBezTo>
                  <a:lnTo>
                    <a:pt x="4518" y="1754"/>
                  </a:lnTo>
                  <a:cubicBezTo>
                    <a:pt x="4490" y="1789"/>
                    <a:pt x="4462" y="1817"/>
                    <a:pt x="4462" y="1845"/>
                  </a:cubicBezTo>
                  <a:cubicBezTo>
                    <a:pt x="4427" y="1901"/>
                    <a:pt x="4399" y="1964"/>
                    <a:pt x="4371" y="2020"/>
                  </a:cubicBezTo>
                  <a:cubicBezTo>
                    <a:pt x="4345" y="2046"/>
                    <a:pt x="4296" y="2171"/>
                    <a:pt x="4309" y="2171"/>
                  </a:cubicBezTo>
                  <a:cubicBezTo>
                    <a:pt x="4311" y="2171"/>
                    <a:pt x="4312" y="2169"/>
                    <a:pt x="4315" y="2167"/>
                  </a:cubicBezTo>
                  <a:lnTo>
                    <a:pt x="4315" y="2167"/>
                  </a:lnTo>
                  <a:cubicBezTo>
                    <a:pt x="4224" y="2279"/>
                    <a:pt x="4287" y="2398"/>
                    <a:pt x="4399" y="2454"/>
                  </a:cubicBezTo>
                  <a:lnTo>
                    <a:pt x="4371" y="2454"/>
                  </a:lnTo>
                  <a:cubicBezTo>
                    <a:pt x="4343" y="2489"/>
                    <a:pt x="4315" y="2517"/>
                    <a:pt x="4315" y="2545"/>
                  </a:cubicBezTo>
                  <a:cubicBezTo>
                    <a:pt x="4112" y="2663"/>
                    <a:pt x="3937" y="2775"/>
                    <a:pt x="3762" y="2894"/>
                  </a:cubicBezTo>
                  <a:cubicBezTo>
                    <a:pt x="3413" y="3097"/>
                    <a:pt x="3028" y="3328"/>
                    <a:pt x="2651" y="3447"/>
                  </a:cubicBezTo>
                  <a:cubicBezTo>
                    <a:pt x="1839" y="3712"/>
                    <a:pt x="1021" y="3887"/>
                    <a:pt x="203" y="4062"/>
                  </a:cubicBezTo>
                  <a:cubicBezTo>
                    <a:pt x="1" y="4118"/>
                    <a:pt x="56" y="4377"/>
                    <a:pt x="231" y="4377"/>
                  </a:cubicBezTo>
                  <a:cubicBezTo>
                    <a:pt x="412" y="4401"/>
                    <a:pt x="597" y="4412"/>
                    <a:pt x="784" y="4412"/>
                  </a:cubicBezTo>
                  <a:cubicBezTo>
                    <a:pt x="1288" y="4412"/>
                    <a:pt x="1803" y="4329"/>
                    <a:pt x="2273" y="4202"/>
                  </a:cubicBezTo>
                  <a:cubicBezTo>
                    <a:pt x="2314" y="4248"/>
                    <a:pt x="2359" y="4276"/>
                    <a:pt x="2403" y="4276"/>
                  </a:cubicBezTo>
                  <a:cubicBezTo>
                    <a:pt x="2418" y="4276"/>
                    <a:pt x="2433" y="4272"/>
                    <a:pt x="2448" y="4265"/>
                  </a:cubicBezTo>
                  <a:cubicBezTo>
                    <a:pt x="2916" y="4118"/>
                    <a:pt x="3350" y="3999"/>
                    <a:pt x="3762" y="3768"/>
                  </a:cubicBezTo>
                  <a:cubicBezTo>
                    <a:pt x="4168" y="3538"/>
                    <a:pt x="4546" y="3216"/>
                    <a:pt x="4895" y="2866"/>
                  </a:cubicBezTo>
                  <a:cubicBezTo>
                    <a:pt x="5217" y="2545"/>
                    <a:pt x="5510" y="2167"/>
                    <a:pt x="5713" y="1726"/>
                  </a:cubicBezTo>
                  <a:cubicBezTo>
                    <a:pt x="5797" y="1524"/>
                    <a:pt x="5888" y="1293"/>
                    <a:pt x="5944" y="1090"/>
                  </a:cubicBezTo>
                  <a:cubicBezTo>
                    <a:pt x="6035" y="852"/>
                    <a:pt x="6091" y="650"/>
                    <a:pt x="6091" y="419"/>
                  </a:cubicBezTo>
                  <a:cubicBezTo>
                    <a:pt x="6068" y="320"/>
                    <a:pt x="5982" y="265"/>
                    <a:pt x="5905" y="265"/>
                  </a:cubicBezTo>
                  <a:cubicBezTo>
                    <a:pt x="5890" y="265"/>
                    <a:pt x="5874" y="267"/>
                    <a:pt x="5860" y="272"/>
                  </a:cubicBezTo>
                  <a:cubicBezTo>
                    <a:pt x="5825" y="216"/>
                    <a:pt x="5769" y="181"/>
                    <a:pt x="5741" y="181"/>
                  </a:cubicBezTo>
                  <a:cubicBezTo>
                    <a:pt x="5741" y="74"/>
                    <a:pt x="5631" y="1"/>
                    <a:pt x="552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79"/>
            <p:cNvSpPr/>
            <p:nvPr/>
          </p:nvSpPr>
          <p:spPr>
            <a:xfrm>
              <a:off x="6901216" y="1597577"/>
              <a:ext cx="9261" cy="3208"/>
            </a:xfrm>
            <a:custGeom>
              <a:rect b="b" l="l" r="r" t="t"/>
              <a:pathLst>
                <a:path extrusionOk="0" h="141" w="407">
                  <a:moveTo>
                    <a:pt x="316" y="1"/>
                  </a:moveTo>
                  <a:cubicBezTo>
                    <a:pt x="232" y="29"/>
                    <a:pt x="141" y="56"/>
                    <a:pt x="29" y="56"/>
                  </a:cubicBezTo>
                  <a:cubicBezTo>
                    <a:pt x="1" y="84"/>
                    <a:pt x="1" y="140"/>
                    <a:pt x="57" y="140"/>
                  </a:cubicBezTo>
                  <a:cubicBezTo>
                    <a:pt x="176" y="112"/>
                    <a:pt x="260" y="112"/>
                    <a:pt x="351" y="84"/>
                  </a:cubicBezTo>
                  <a:cubicBezTo>
                    <a:pt x="406" y="56"/>
                    <a:pt x="379" y="1"/>
                    <a:pt x="31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79"/>
            <p:cNvSpPr/>
            <p:nvPr/>
          </p:nvSpPr>
          <p:spPr>
            <a:xfrm>
              <a:off x="6903764" y="1391371"/>
              <a:ext cx="104081" cy="116801"/>
            </a:xfrm>
            <a:custGeom>
              <a:rect b="b" l="l" r="r" t="t"/>
              <a:pathLst>
                <a:path extrusionOk="0" h="5133" w="4574">
                  <a:moveTo>
                    <a:pt x="2349" y="1451"/>
                  </a:moveTo>
                  <a:cubicBezTo>
                    <a:pt x="2426" y="1451"/>
                    <a:pt x="2500" y="1462"/>
                    <a:pt x="2567" y="1483"/>
                  </a:cubicBezTo>
                  <a:cubicBezTo>
                    <a:pt x="2686" y="1546"/>
                    <a:pt x="2714" y="1721"/>
                    <a:pt x="2595" y="1777"/>
                  </a:cubicBezTo>
                  <a:lnTo>
                    <a:pt x="2595" y="1860"/>
                  </a:lnTo>
                  <a:cubicBezTo>
                    <a:pt x="2539" y="1979"/>
                    <a:pt x="2336" y="2035"/>
                    <a:pt x="2217" y="2070"/>
                  </a:cubicBezTo>
                  <a:cubicBezTo>
                    <a:pt x="2165" y="2080"/>
                    <a:pt x="2113" y="2087"/>
                    <a:pt x="2062" y="2087"/>
                  </a:cubicBezTo>
                  <a:cubicBezTo>
                    <a:pt x="1970" y="2087"/>
                    <a:pt x="1884" y="2066"/>
                    <a:pt x="1812" y="2007"/>
                  </a:cubicBezTo>
                  <a:cubicBezTo>
                    <a:pt x="1749" y="1979"/>
                    <a:pt x="1721" y="1923"/>
                    <a:pt x="1749" y="1860"/>
                  </a:cubicBezTo>
                  <a:cubicBezTo>
                    <a:pt x="1721" y="1832"/>
                    <a:pt x="1721" y="1749"/>
                    <a:pt x="1749" y="1721"/>
                  </a:cubicBezTo>
                  <a:cubicBezTo>
                    <a:pt x="1880" y="1543"/>
                    <a:pt x="2123" y="1451"/>
                    <a:pt x="2349" y="1451"/>
                  </a:cubicBezTo>
                  <a:close/>
                  <a:moveTo>
                    <a:pt x="2043" y="0"/>
                  </a:moveTo>
                  <a:cubicBezTo>
                    <a:pt x="1840" y="0"/>
                    <a:pt x="1693" y="56"/>
                    <a:pt x="1518" y="147"/>
                  </a:cubicBezTo>
                  <a:cubicBezTo>
                    <a:pt x="1315" y="231"/>
                    <a:pt x="1141" y="322"/>
                    <a:pt x="966" y="497"/>
                  </a:cubicBezTo>
                  <a:cubicBezTo>
                    <a:pt x="819" y="609"/>
                    <a:pt x="700" y="784"/>
                    <a:pt x="588" y="930"/>
                  </a:cubicBezTo>
                  <a:cubicBezTo>
                    <a:pt x="441" y="1105"/>
                    <a:pt x="350" y="1308"/>
                    <a:pt x="267" y="1546"/>
                  </a:cubicBezTo>
                  <a:cubicBezTo>
                    <a:pt x="148" y="1804"/>
                    <a:pt x="64" y="2098"/>
                    <a:pt x="120" y="2385"/>
                  </a:cubicBezTo>
                  <a:cubicBezTo>
                    <a:pt x="1" y="2972"/>
                    <a:pt x="148" y="3609"/>
                    <a:pt x="588" y="4077"/>
                  </a:cubicBezTo>
                  <a:cubicBezTo>
                    <a:pt x="616" y="4105"/>
                    <a:pt x="644" y="4133"/>
                    <a:pt x="672" y="4168"/>
                  </a:cubicBezTo>
                  <a:cubicBezTo>
                    <a:pt x="791" y="4399"/>
                    <a:pt x="966" y="4657"/>
                    <a:pt x="1169" y="4832"/>
                  </a:cubicBezTo>
                  <a:cubicBezTo>
                    <a:pt x="1388" y="5058"/>
                    <a:pt x="1674" y="5132"/>
                    <a:pt x="1970" y="5132"/>
                  </a:cubicBezTo>
                  <a:cubicBezTo>
                    <a:pt x="2022" y="5132"/>
                    <a:pt x="2074" y="5130"/>
                    <a:pt x="2126" y="5126"/>
                  </a:cubicBezTo>
                  <a:cubicBezTo>
                    <a:pt x="2476" y="5070"/>
                    <a:pt x="2861" y="5007"/>
                    <a:pt x="3175" y="4923"/>
                  </a:cubicBezTo>
                  <a:cubicBezTo>
                    <a:pt x="3700" y="4748"/>
                    <a:pt x="4140" y="4252"/>
                    <a:pt x="4315" y="3727"/>
                  </a:cubicBezTo>
                  <a:cubicBezTo>
                    <a:pt x="4490" y="3497"/>
                    <a:pt x="4574" y="3203"/>
                    <a:pt x="4574" y="2909"/>
                  </a:cubicBezTo>
                  <a:cubicBezTo>
                    <a:pt x="4574" y="2651"/>
                    <a:pt x="4490" y="2385"/>
                    <a:pt x="4462" y="2126"/>
                  </a:cubicBezTo>
                  <a:cubicBezTo>
                    <a:pt x="4399" y="1895"/>
                    <a:pt x="4371" y="1658"/>
                    <a:pt x="4224" y="1455"/>
                  </a:cubicBezTo>
                  <a:cubicBezTo>
                    <a:pt x="4140" y="1308"/>
                    <a:pt x="3965" y="1224"/>
                    <a:pt x="3819" y="1224"/>
                  </a:cubicBezTo>
                  <a:lnTo>
                    <a:pt x="3791" y="1224"/>
                  </a:lnTo>
                  <a:cubicBezTo>
                    <a:pt x="3700" y="1105"/>
                    <a:pt x="3616" y="986"/>
                    <a:pt x="3469" y="902"/>
                  </a:cubicBezTo>
                  <a:cubicBezTo>
                    <a:pt x="3385" y="700"/>
                    <a:pt x="3266" y="525"/>
                    <a:pt x="3063" y="434"/>
                  </a:cubicBezTo>
                  <a:cubicBezTo>
                    <a:pt x="3063" y="406"/>
                    <a:pt x="3063" y="406"/>
                    <a:pt x="3035" y="378"/>
                  </a:cubicBezTo>
                  <a:cubicBezTo>
                    <a:pt x="2770" y="112"/>
                    <a:pt x="2420" y="28"/>
                    <a:pt x="204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79"/>
            <p:cNvSpPr/>
            <p:nvPr/>
          </p:nvSpPr>
          <p:spPr>
            <a:xfrm>
              <a:off x="6813199" y="1444345"/>
              <a:ext cx="103968" cy="95617"/>
            </a:xfrm>
            <a:custGeom>
              <a:rect b="b" l="l" r="r" t="t"/>
              <a:pathLst>
                <a:path extrusionOk="0" h="4202" w="4569">
                  <a:moveTo>
                    <a:pt x="1890" y="0"/>
                  </a:moveTo>
                  <a:cubicBezTo>
                    <a:pt x="1830" y="0"/>
                    <a:pt x="1769" y="9"/>
                    <a:pt x="1708" y="29"/>
                  </a:cubicBezTo>
                  <a:cubicBezTo>
                    <a:pt x="1624" y="57"/>
                    <a:pt x="1533" y="120"/>
                    <a:pt x="1450" y="204"/>
                  </a:cubicBezTo>
                  <a:cubicBezTo>
                    <a:pt x="1439" y="203"/>
                    <a:pt x="1429" y="202"/>
                    <a:pt x="1418" y="202"/>
                  </a:cubicBezTo>
                  <a:cubicBezTo>
                    <a:pt x="1132" y="202"/>
                    <a:pt x="814" y="564"/>
                    <a:pt x="1037" y="847"/>
                  </a:cubicBezTo>
                  <a:cubicBezTo>
                    <a:pt x="1128" y="994"/>
                    <a:pt x="1303" y="1169"/>
                    <a:pt x="1275" y="1371"/>
                  </a:cubicBezTo>
                  <a:cubicBezTo>
                    <a:pt x="1247" y="1546"/>
                    <a:pt x="1128" y="1693"/>
                    <a:pt x="981" y="1805"/>
                  </a:cubicBezTo>
                  <a:cubicBezTo>
                    <a:pt x="834" y="1896"/>
                    <a:pt x="750" y="2015"/>
                    <a:pt x="659" y="2127"/>
                  </a:cubicBezTo>
                  <a:cubicBezTo>
                    <a:pt x="640" y="2123"/>
                    <a:pt x="621" y="2122"/>
                    <a:pt x="602" y="2122"/>
                  </a:cubicBezTo>
                  <a:cubicBezTo>
                    <a:pt x="298" y="2122"/>
                    <a:pt x="1" y="2522"/>
                    <a:pt x="198" y="2798"/>
                  </a:cubicBezTo>
                  <a:cubicBezTo>
                    <a:pt x="310" y="2945"/>
                    <a:pt x="429" y="3092"/>
                    <a:pt x="548" y="3175"/>
                  </a:cubicBezTo>
                  <a:cubicBezTo>
                    <a:pt x="576" y="3238"/>
                    <a:pt x="603" y="3294"/>
                    <a:pt x="631" y="3322"/>
                  </a:cubicBezTo>
                  <a:cubicBezTo>
                    <a:pt x="750" y="3441"/>
                    <a:pt x="862" y="3553"/>
                    <a:pt x="981" y="3672"/>
                  </a:cubicBezTo>
                  <a:cubicBezTo>
                    <a:pt x="1227" y="3886"/>
                    <a:pt x="1515" y="4081"/>
                    <a:pt x="1834" y="4081"/>
                  </a:cubicBezTo>
                  <a:cubicBezTo>
                    <a:pt x="1860" y="4081"/>
                    <a:pt x="1885" y="4080"/>
                    <a:pt x="1911" y="4077"/>
                  </a:cubicBezTo>
                  <a:cubicBezTo>
                    <a:pt x="2121" y="4140"/>
                    <a:pt x="2352" y="4168"/>
                    <a:pt x="2526" y="4196"/>
                  </a:cubicBezTo>
                  <a:cubicBezTo>
                    <a:pt x="2565" y="4200"/>
                    <a:pt x="2603" y="4202"/>
                    <a:pt x="2640" y="4202"/>
                  </a:cubicBezTo>
                  <a:cubicBezTo>
                    <a:pt x="2887" y="4202"/>
                    <a:pt x="3109" y="4125"/>
                    <a:pt x="3310" y="4022"/>
                  </a:cubicBezTo>
                  <a:cubicBezTo>
                    <a:pt x="3778" y="3819"/>
                    <a:pt x="4156" y="3553"/>
                    <a:pt x="4449" y="3147"/>
                  </a:cubicBezTo>
                  <a:cubicBezTo>
                    <a:pt x="4533" y="3029"/>
                    <a:pt x="4533" y="2889"/>
                    <a:pt x="4477" y="2770"/>
                  </a:cubicBezTo>
                  <a:cubicBezTo>
                    <a:pt x="4568" y="2595"/>
                    <a:pt x="4477" y="2364"/>
                    <a:pt x="4330" y="2273"/>
                  </a:cubicBezTo>
                  <a:cubicBezTo>
                    <a:pt x="4307" y="2250"/>
                    <a:pt x="4179" y="2182"/>
                    <a:pt x="4173" y="2182"/>
                  </a:cubicBezTo>
                  <a:lnTo>
                    <a:pt x="4173" y="2182"/>
                  </a:lnTo>
                  <a:cubicBezTo>
                    <a:pt x="4172" y="2182"/>
                    <a:pt x="4175" y="2184"/>
                    <a:pt x="4184" y="2190"/>
                  </a:cubicBezTo>
                  <a:cubicBezTo>
                    <a:pt x="4156" y="2190"/>
                    <a:pt x="4128" y="2155"/>
                    <a:pt x="4128" y="2127"/>
                  </a:cubicBezTo>
                  <a:cubicBezTo>
                    <a:pt x="4044" y="2043"/>
                    <a:pt x="3953" y="1924"/>
                    <a:pt x="3897" y="1840"/>
                  </a:cubicBezTo>
                  <a:cubicBezTo>
                    <a:pt x="3806" y="1693"/>
                    <a:pt x="3722" y="1574"/>
                    <a:pt x="3631" y="1455"/>
                  </a:cubicBezTo>
                  <a:cubicBezTo>
                    <a:pt x="3603" y="1371"/>
                    <a:pt x="3547" y="1281"/>
                    <a:pt x="3484" y="1197"/>
                  </a:cubicBezTo>
                  <a:cubicBezTo>
                    <a:pt x="3345" y="994"/>
                    <a:pt x="3254" y="756"/>
                    <a:pt x="3079" y="581"/>
                  </a:cubicBezTo>
                  <a:cubicBezTo>
                    <a:pt x="2915" y="365"/>
                    <a:pt x="2646" y="173"/>
                    <a:pt x="2377" y="173"/>
                  </a:cubicBezTo>
                  <a:cubicBezTo>
                    <a:pt x="2359" y="173"/>
                    <a:pt x="2341" y="174"/>
                    <a:pt x="2324" y="176"/>
                  </a:cubicBezTo>
                  <a:lnTo>
                    <a:pt x="2296" y="176"/>
                  </a:lnTo>
                  <a:cubicBezTo>
                    <a:pt x="2261" y="148"/>
                    <a:pt x="2233" y="120"/>
                    <a:pt x="2205" y="92"/>
                  </a:cubicBezTo>
                  <a:cubicBezTo>
                    <a:pt x="2109" y="33"/>
                    <a:pt x="2002" y="0"/>
                    <a:pt x="189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79"/>
            <p:cNvSpPr/>
            <p:nvPr/>
          </p:nvSpPr>
          <p:spPr>
            <a:xfrm>
              <a:off x="6852702" y="1452946"/>
              <a:ext cx="1297" cy="660"/>
            </a:xfrm>
            <a:custGeom>
              <a:rect b="b" l="l" r="r" t="t"/>
              <a:pathLst>
                <a:path extrusionOk="0" h="29" w="57">
                  <a:moveTo>
                    <a:pt x="0" y="1"/>
                  </a:moveTo>
                  <a:cubicBezTo>
                    <a:pt x="21" y="21"/>
                    <a:pt x="35" y="28"/>
                    <a:pt x="42" y="28"/>
                  </a:cubicBezTo>
                  <a:cubicBezTo>
                    <a:pt x="56" y="28"/>
                    <a:pt x="42" y="1"/>
                    <a:pt x="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79"/>
            <p:cNvSpPr/>
            <p:nvPr/>
          </p:nvSpPr>
          <p:spPr>
            <a:xfrm>
              <a:off x="6906472" y="1394830"/>
              <a:ext cx="81577" cy="91088"/>
            </a:xfrm>
            <a:custGeom>
              <a:rect b="b" l="l" r="r" t="t"/>
              <a:pathLst>
                <a:path extrusionOk="0" h="4003" w="3585">
                  <a:moveTo>
                    <a:pt x="2070" y="695"/>
                  </a:moveTo>
                  <a:cubicBezTo>
                    <a:pt x="2126" y="695"/>
                    <a:pt x="2154" y="723"/>
                    <a:pt x="2217" y="750"/>
                  </a:cubicBezTo>
                  <a:lnTo>
                    <a:pt x="2070" y="750"/>
                  </a:lnTo>
                  <a:lnTo>
                    <a:pt x="2070" y="695"/>
                  </a:lnTo>
                  <a:close/>
                  <a:moveTo>
                    <a:pt x="2230" y="1299"/>
                  </a:moveTo>
                  <a:cubicBezTo>
                    <a:pt x="2307" y="1299"/>
                    <a:pt x="2381" y="1310"/>
                    <a:pt x="2448" y="1331"/>
                  </a:cubicBezTo>
                  <a:cubicBezTo>
                    <a:pt x="2567" y="1394"/>
                    <a:pt x="2595" y="1569"/>
                    <a:pt x="2476" y="1625"/>
                  </a:cubicBezTo>
                  <a:lnTo>
                    <a:pt x="2476" y="1708"/>
                  </a:lnTo>
                  <a:cubicBezTo>
                    <a:pt x="2420" y="1827"/>
                    <a:pt x="2217" y="1883"/>
                    <a:pt x="2098" y="1918"/>
                  </a:cubicBezTo>
                  <a:cubicBezTo>
                    <a:pt x="2046" y="1928"/>
                    <a:pt x="1994" y="1935"/>
                    <a:pt x="1943" y="1935"/>
                  </a:cubicBezTo>
                  <a:cubicBezTo>
                    <a:pt x="1851" y="1935"/>
                    <a:pt x="1765" y="1914"/>
                    <a:pt x="1693" y="1855"/>
                  </a:cubicBezTo>
                  <a:cubicBezTo>
                    <a:pt x="1630" y="1827"/>
                    <a:pt x="1602" y="1771"/>
                    <a:pt x="1630" y="1708"/>
                  </a:cubicBezTo>
                  <a:cubicBezTo>
                    <a:pt x="1602" y="1680"/>
                    <a:pt x="1602" y="1597"/>
                    <a:pt x="1630" y="1569"/>
                  </a:cubicBezTo>
                  <a:cubicBezTo>
                    <a:pt x="1761" y="1391"/>
                    <a:pt x="2004" y="1299"/>
                    <a:pt x="2230" y="1299"/>
                  </a:cubicBezTo>
                  <a:close/>
                  <a:moveTo>
                    <a:pt x="1801" y="1"/>
                  </a:moveTo>
                  <a:cubicBezTo>
                    <a:pt x="1622" y="1"/>
                    <a:pt x="1443" y="32"/>
                    <a:pt x="1280" y="107"/>
                  </a:cubicBezTo>
                  <a:cubicBezTo>
                    <a:pt x="903" y="310"/>
                    <a:pt x="553" y="695"/>
                    <a:pt x="378" y="1044"/>
                  </a:cubicBezTo>
                  <a:cubicBezTo>
                    <a:pt x="203" y="1359"/>
                    <a:pt x="1" y="1827"/>
                    <a:pt x="148" y="2205"/>
                  </a:cubicBezTo>
                  <a:cubicBezTo>
                    <a:pt x="148" y="2268"/>
                    <a:pt x="148" y="2324"/>
                    <a:pt x="120" y="2380"/>
                  </a:cubicBezTo>
                  <a:cubicBezTo>
                    <a:pt x="85" y="2729"/>
                    <a:pt x="85" y="3170"/>
                    <a:pt x="294" y="3457"/>
                  </a:cubicBezTo>
                  <a:cubicBezTo>
                    <a:pt x="497" y="3778"/>
                    <a:pt x="875" y="3869"/>
                    <a:pt x="1224" y="3925"/>
                  </a:cubicBezTo>
                  <a:lnTo>
                    <a:pt x="1280" y="3925"/>
                  </a:lnTo>
                  <a:cubicBezTo>
                    <a:pt x="1308" y="3953"/>
                    <a:pt x="1343" y="3953"/>
                    <a:pt x="1399" y="3953"/>
                  </a:cubicBezTo>
                  <a:cubicBezTo>
                    <a:pt x="1528" y="3986"/>
                    <a:pt x="1656" y="4002"/>
                    <a:pt x="1781" y="4002"/>
                  </a:cubicBezTo>
                  <a:cubicBezTo>
                    <a:pt x="2113" y="4002"/>
                    <a:pt x="2425" y="3885"/>
                    <a:pt x="2679" y="3631"/>
                  </a:cubicBezTo>
                  <a:cubicBezTo>
                    <a:pt x="2770" y="3519"/>
                    <a:pt x="2770" y="3373"/>
                    <a:pt x="2679" y="3282"/>
                  </a:cubicBezTo>
                  <a:cubicBezTo>
                    <a:pt x="2826" y="3198"/>
                    <a:pt x="2944" y="3079"/>
                    <a:pt x="3056" y="2967"/>
                  </a:cubicBezTo>
                  <a:cubicBezTo>
                    <a:pt x="3190" y="2775"/>
                    <a:pt x="3010" y="2613"/>
                    <a:pt x="2823" y="2613"/>
                  </a:cubicBezTo>
                  <a:cubicBezTo>
                    <a:pt x="2805" y="2613"/>
                    <a:pt x="2787" y="2614"/>
                    <a:pt x="2770" y="2617"/>
                  </a:cubicBezTo>
                  <a:lnTo>
                    <a:pt x="2707" y="2617"/>
                  </a:lnTo>
                  <a:cubicBezTo>
                    <a:pt x="2916" y="2443"/>
                    <a:pt x="3091" y="2177"/>
                    <a:pt x="3119" y="1918"/>
                  </a:cubicBezTo>
                  <a:lnTo>
                    <a:pt x="3119" y="1708"/>
                  </a:lnTo>
                  <a:cubicBezTo>
                    <a:pt x="3172" y="1771"/>
                    <a:pt x="3232" y="1797"/>
                    <a:pt x="3288" y="1797"/>
                  </a:cubicBezTo>
                  <a:cubicBezTo>
                    <a:pt x="3448" y="1797"/>
                    <a:pt x="3585" y="1592"/>
                    <a:pt x="3497" y="1422"/>
                  </a:cubicBezTo>
                  <a:cubicBezTo>
                    <a:pt x="3469" y="1303"/>
                    <a:pt x="3378" y="1184"/>
                    <a:pt x="3322" y="1072"/>
                  </a:cubicBezTo>
                  <a:cubicBezTo>
                    <a:pt x="3350" y="1044"/>
                    <a:pt x="3350" y="953"/>
                    <a:pt x="3322" y="897"/>
                  </a:cubicBezTo>
                  <a:cubicBezTo>
                    <a:pt x="3119" y="548"/>
                    <a:pt x="2854" y="282"/>
                    <a:pt x="2476" y="135"/>
                  </a:cubicBezTo>
                  <a:cubicBezTo>
                    <a:pt x="2277" y="55"/>
                    <a:pt x="2039" y="1"/>
                    <a:pt x="180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79"/>
            <p:cNvSpPr/>
            <p:nvPr/>
          </p:nvSpPr>
          <p:spPr>
            <a:xfrm>
              <a:off x="6838526" y="1446620"/>
              <a:ext cx="58753" cy="84694"/>
            </a:xfrm>
            <a:custGeom>
              <a:rect b="b" l="l" r="r" t="t"/>
              <a:pathLst>
                <a:path extrusionOk="0" h="3722" w="2582">
                  <a:moveTo>
                    <a:pt x="1763" y="1041"/>
                  </a:moveTo>
                  <a:cubicBezTo>
                    <a:pt x="1735" y="1125"/>
                    <a:pt x="1735" y="1215"/>
                    <a:pt x="1707" y="1271"/>
                  </a:cubicBezTo>
                  <a:lnTo>
                    <a:pt x="1707" y="1243"/>
                  </a:lnTo>
                  <a:cubicBezTo>
                    <a:pt x="1735" y="1153"/>
                    <a:pt x="1735" y="1097"/>
                    <a:pt x="1735" y="1041"/>
                  </a:cubicBezTo>
                  <a:close/>
                  <a:moveTo>
                    <a:pt x="725" y="1"/>
                  </a:moveTo>
                  <a:cubicBezTo>
                    <a:pt x="628" y="1"/>
                    <a:pt x="534" y="22"/>
                    <a:pt x="448" y="76"/>
                  </a:cubicBezTo>
                  <a:cubicBezTo>
                    <a:pt x="246" y="195"/>
                    <a:pt x="162" y="544"/>
                    <a:pt x="365" y="719"/>
                  </a:cubicBezTo>
                  <a:cubicBezTo>
                    <a:pt x="420" y="775"/>
                    <a:pt x="448" y="803"/>
                    <a:pt x="511" y="831"/>
                  </a:cubicBezTo>
                  <a:cubicBezTo>
                    <a:pt x="420" y="1215"/>
                    <a:pt x="274" y="1593"/>
                    <a:pt x="99" y="1971"/>
                  </a:cubicBezTo>
                  <a:cubicBezTo>
                    <a:pt x="43" y="2145"/>
                    <a:pt x="99" y="2292"/>
                    <a:pt x="218" y="2376"/>
                  </a:cubicBezTo>
                  <a:cubicBezTo>
                    <a:pt x="190" y="2376"/>
                    <a:pt x="190" y="2376"/>
                    <a:pt x="162" y="2404"/>
                  </a:cubicBezTo>
                  <a:cubicBezTo>
                    <a:pt x="0" y="2543"/>
                    <a:pt x="149" y="2740"/>
                    <a:pt x="319" y="2740"/>
                  </a:cubicBezTo>
                  <a:cubicBezTo>
                    <a:pt x="363" y="2740"/>
                    <a:pt x="407" y="2728"/>
                    <a:pt x="448" y="2698"/>
                  </a:cubicBezTo>
                  <a:cubicBezTo>
                    <a:pt x="539" y="2614"/>
                    <a:pt x="658" y="2523"/>
                    <a:pt x="742" y="2439"/>
                  </a:cubicBezTo>
                  <a:cubicBezTo>
                    <a:pt x="798" y="2467"/>
                    <a:pt x="861" y="2467"/>
                    <a:pt x="889" y="2467"/>
                  </a:cubicBezTo>
                  <a:cubicBezTo>
                    <a:pt x="973" y="2439"/>
                    <a:pt x="1064" y="2404"/>
                    <a:pt x="1148" y="2348"/>
                  </a:cubicBezTo>
                  <a:lnTo>
                    <a:pt x="1148" y="2348"/>
                  </a:lnTo>
                  <a:cubicBezTo>
                    <a:pt x="1092" y="2467"/>
                    <a:pt x="1064" y="2579"/>
                    <a:pt x="1036" y="2726"/>
                  </a:cubicBezTo>
                  <a:cubicBezTo>
                    <a:pt x="1008" y="2789"/>
                    <a:pt x="1064" y="2901"/>
                    <a:pt x="1120" y="2964"/>
                  </a:cubicBezTo>
                  <a:cubicBezTo>
                    <a:pt x="1064" y="2964"/>
                    <a:pt x="1036" y="2992"/>
                    <a:pt x="1008" y="3020"/>
                  </a:cubicBezTo>
                  <a:cubicBezTo>
                    <a:pt x="833" y="3138"/>
                    <a:pt x="798" y="3313"/>
                    <a:pt x="889" y="3516"/>
                  </a:cubicBezTo>
                  <a:cubicBezTo>
                    <a:pt x="945" y="3671"/>
                    <a:pt x="1083" y="3722"/>
                    <a:pt x="1229" y="3722"/>
                  </a:cubicBezTo>
                  <a:cubicBezTo>
                    <a:pt x="1301" y="3722"/>
                    <a:pt x="1374" y="3709"/>
                    <a:pt x="1441" y="3691"/>
                  </a:cubicBezTo>
                  <a:cubicBezTo>
                    <a:pt x="1672" y="3628"/>
                    <a:pt x="1910" y="3572"/>
                    <a:pt x="2113" y="3488"/>
                  </a:cubicBezTo>
                  <a:cubicBezTo>
                    <a:pt x="2287" y="3397"/>
                    <a:pt x="2434" y="3250"/>
                    <a:pt x="2371" y="3047"/>
                  </a:cubicBezTo>
                  <a:cubicBezTo>
                    <a:pt x="2343" y="2929"/>
                    <a:pt x="2259" y="2845"/>
                    <a:pt x="2169" y="2817"/>
                  </a:cubicBezTo>
                  <a:cubicBezTo>
                    <a:pt x="2287" y="2670"/>
                    <a:pt x="2371" y="2495"/>
                    <a:pt x="2434" y="2348"/>
                  </a:cubicBezTo>
                  <a:cubicBezTo>
                    <a:pt x="2518" y="2173"/>
                    <a:pt x="2581" y="1880"/>
                    <a:pt x="2315" y="1824"/>
                  </a:cubicBezTo>
                  <a:cubicBezTo>
                    <a:pt x="2300" y="1820"/>
                    <a:pt x="2284" y="1818"/>
                    <a:pt x="2268" y="1818"/>
                  </a:cubicBezTo>
                  <a:cubicBezTo>
                    <a:pt x="2161" y="1818"/>
                    <a:pt x="2045" y="1895"/>
                    <a:pt x="1966" y="1999"/>
                  </a:cubicBezTo>
                  <a:cubicBezTo>
                    <a:pt x="1910" y="2055"/>
                    <a:pt x="1847" y="2117"/>
                    <a:pt x="1791" y="2173"/>
                  </a:cubicBezTo>
                  <a:cubicBezTo>
                    <a:pt x="1819" y="2117"/>
                    <a:pt x="1819" y="2055"/>
                    <a:pt x="1847" y="1999"/>
                  </a:cubicBezTo>
                  <a:lnTo>
                    <a:pt x="1847" y="1502"/>
                  </a:lnTo>
                  <a:cubicBezTo>
                    <a:pt x="1882" y="1390"/>
                    <a:pt x="1882" y="1243"/>
                    <a:pt x="1910" y="1125"/>
                  </a:cubicBezTo>
                  <a:cubicBezTo>
                    <a:pt x="1994" y="1153"/>
                    <a:pt x="2057" y="1215"/>
                    <a:pt x="2113" y="1299"/>
                  </a:cubicBezTo>
                  <a:cubicBezTo>
                    <a:pt x="2126" y="1312"/>
                    <a:pt x="2139" y="1318"/>
                    <a:pt x="2151" y="1318"/>
                  </a:cubicBezTo>
                  <a:cubicBezTo>
                    <a:pt x="2193" y="1318"/>
                    <a:pt x="2223" y="1258"/>
                    <a:pt x="2197" y="1215"/>
                  </a:cubicBezTo>
                  <a:cubicBezTo>
                    <a:pt x="2141" y="1041"/>
                    <a:pt x="2141" y="831"/>
                    <a:pt x="2022" y="656"/>
                  </a:cubicBezTo>
                  <a:cubicBezTo>
                    <a:pt x="1910" y="425"/>
                    <a:pt x="1735" y="341"/>
                    <a:pt x="1497" y="251"/>
                  </a:cubicBezTo>
                  <a:cubicBezTo>
                    <a:pt x="1287" y="163"/>
                    <a:pt x="993" y="1"/>
                    <a:pt x="72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79"/>
            <p:cNvSpPr/>
            <p:nvPr/>
          </p:nvSpPr>
          <p:spPr>
            <a:xfrm>
              <a:off x="6781888" y="1358923"/>
              <a:ext cx="243934" cy="219426"/>
            </a:xfrm>
            <a:custGeom>
              <a:rect b="b" l="l" r="r" t="t"/>
              <a:pathLst>
                <a:path extrusionOk="0" h="9643" w="10720">
                  <a:moveTo>
                    <a:pt x="5126" y="2356"/>
                  </a:moveTo>
                  <a:lnTo>
                    <a:pt x="5126" y="2356"/>
                  </a:lnTo>
                  <a:cubicBezTo>
                    <a:pt x="5098" y="2384"/>
                    <a:pt x="5098" y="2447"/>
                    <a:pt x="5070" y="2475"/>
                  </a:cubicBezTo>
                  <a:cubicBezTo>
                    <a:pt x="5070" y="2447"/>
                    <a:pt x="5035" y="2447"/>
                    <a:pt x="5035" y="2412"/>
                  </a:cubicBezTo>
                  <a:cubicBezTo>
                    <a:pt x="5070" y="2412"/>
                    <a:pt x="5098" y="2384"/>
                    <a:pt x="5126" y="2356"/>
                  </a:cubicBezTo>
                  <a:close/>
                  <a:moveTo>
                    <a:pt x="8916" y="0"/>
                  </a:moveTo>
                  <a:cubicBezTo>
                    <a:pt x="8853" y="0"/>
                    <a:pt x="8769" y="0"/>
                    <a:pt x="8706" y="28"/>
                  </a:cubicBezTo>
                  <a:cubicBezTo>
                    <a:pt x="8301" y="56"/>
                    <a:pt x="7895" y="112"/>
                    <a:pt x="7482" y="231"/>
                  </a:cubicBezTo>
                  <a:cubicBezTo>
                    <a:pt x="7105" y="350"/>
                    <a:pt x="6727" y="489"/>
                    <a:pt x="6378" y="664"/>
                  </a:cubicBezTo>
                  <a:cubicBezTo>
                    <a:pt x="6378" y="699"/>
                    <a:pt x="6350" y="699"/>
                    <a:pt x="6350" y="699"/>
                  </a:cubicBezTo>
                  <a:cubicBezTo>
                    <a:pt x="6175" y="839"/>
                    <a:pt x="6000" y="930"/>
                    <a:pt x="5853" y="1014"/>
                  </a:cubicBezTo>
                  <a:cubicBezTo>
                    <a:pt x="5706" y="1133"/>
                    <a:pt x="5532" y="1224"/>
                    <a:pt x="5357" y="1280"/>
                  </a:cubicBezTo>
                  <a:cubicBezTo>
                    <a:pt x="5357" y="1336"/>
                    <a:pt x="5357" y="1364"/>
                    <a:pt x="5329" y="1398"/>
                  </a:cubicBezTo>
                  <a:cubicBezTo>
                    <a:pt x="4923" y="1888"/>
                    <a:pt x="4252" y="2273"/>
                    <a:pt x="3637" y="2328"/>
                  </a:cubicBezTo>
                  <a:cubicBezTo>
                    <a:pt x="3581" y="2328"/>
                    <a:pt x="3525" y="2301"/>
                    <a:pt x="3497" y="2273"/>
                  </a:cubicBezTo>
                  <a:cubicBezTo>
                    <a:pt x="3497" y="2273"/>
                    <a:pt x="3462" y="2301"/>
                    <a:pt x="3434" y="2301"/>
                  </a:cubicBezTo>
                  <a:cubicBezTo>
                    <a:pt x="3322" y="2356"/>
                    <a:pt x="3203" y="2384"/>
                    <a:pt x="3112" y="2447"/>
                  </a:cubicBezTo>
                  <a:cubicBezTo>
                    <a:pt x="2854" y="2650"/>
                    <a:pt x="2476" y="2762"/>
                    <a:pt x="2182" y="2909"/>
                  </a:cubicBezTo>
                  <a:lnTo>
                    <a:pt x="2154" y="2909"/>
                  </a:lnTo>
                  <a:cubicBezTo>
                    <a:pt x="2035" y="3000"/>
                    <a:pt x="1924" y="3084"/>
                    <a:pt x="1833" y="3203"/>
                  </a:cubicBezTo>
                  <a:cubicBezTo>
                    <a:pt x="1714" y="3286"/>
                    <a:pt x="1630" y="3405"/>
                    <a:pt x="1511" y="3524"/>
                  </a:cubicBezTo>
                  <a:cubicBezTo>
                    <a:pt x="1399" y="3783"/>
                    <a:pt x="1189" y="3986"/>
                    <a:pt x="1015" y="4223"/>
                  </a:cubicBezTo>
                  <a:cubicBezTo>
                    <a:pt x="903" y="4398"/>
                    <a:pt x="784" y="4601"/>
                    <a:pt x="665" y="4776"/>
                  </a:cubicBezTo>
                  <a:cubicBezTo>
                    <a:pt x="665" y="4951"/>
                    <a:pt x="700" y="5097"/>
                    <a:pt x="784" y="5244"/>
                  </a:cubicBezTo>
                  <a:cubicBezTo>
                    <a:pt x="700" y="5244"/>
                    <a:pt x="637" y="5300"/>
                    <a:pt x="581" y="5356"/>
                  </a:cubicBezTo>
                  <a:cubicBezTo>
                    <a:pt x="609" y="5503"/>
                    <a:pt x="490" y="5706"/>
                    <a:pt x="434" y="5853"/>
                  </a:cubicBezTo>
                  <a:cubicBezTo>
                    <a:pt x="315" y="6118"/>
                    <a:pt x="231" y="6405"/>
                    <a:pt x="175" y="6699"/>
                  </a:cubicBezTo>
                  <a:cubicBezTo>
                    <a:pt x="29" y="7279"/>
                    <a:pt x="29" y="7894"/>
                    <a:pt x="1" y="8503"/>
                  </a:cubicBezTo>
                  <a:cubicBezTo>
                    <a:pt x="1" y="8566"/>
                    <a:pt x="29" y="8594"/>
                    <a:pt x="29" y="8650"/>
                  </a:cubicBezTo>
                  <a:cubicBezTo>
                    <a:pt x="57" y="8824"/>
                    <a:pt x="113" y="8999"/>
                    <a:pt x="141" y="9174"/>
                  </a:cubicBezTo>
                  <a:lnTo>
                    <a:pt x="141" y="9202"/>
                  </a:lnTo>
                  <a:cubicBezTo>
                    <a:pt x="406" y="9230"/>
                    <a:pt x="609" y="9468"/>
                    <a:pt x="784" y="9642"/>
                  </a:cubicBezTo>
                  <a:cubicBezTo>
                    <a:pt x="875" y="9580"/>
                    <a:pt x="959" y="9524"/>
                    <a:pt x="1015" y="9440"/>
                  </a:cubicBezTo>
                  <a:cubicBezTo>
                    <a:pt x="1105" y="9377"/>
                    <a:pt x="1077" y="9377"/>
                    <a:pt x="1189" y="9349"/>
                  </a:cubicBezTo>
                  <a:cubicBezTo>
                    <a:pt x="1280" y="9293"/>
                    <a:pt x="1336" y="9230"/>
                    <a:pt x="1427" y="9202"/>
                  </a:cubicBezTo>
                  <a:lnTo>
                    <a:pt x="1455" y="9202"/>
                  </a:lnTo>
                  <a:cubicBezTo>
                    <a:pt x="1658" y="9090"/>
                    <a:pt x="1924" y="8971"/>
                    <a:pt x="2154" y="8880"/>
                  </a:cubicBezTo>
                  <a:cubicBezTo>
                    <a:pt x="2238" y="8852"/>
                    <a:pt x="2301" y="8824"/>
                    <a:pt x="2385" y="8796"/>
                  </a:cubicBezTo>
                  <a:cubicBezTo>
                    <a:pt x="2403" y="8788"/>
                    <a:pt x="2421" y="8785"/>
                    <a:pt x="2438" y="8785"/>
                  </a:cubicBezTo>
                  <a:cubicBezTo>
                    <a:pt x="2478" y="8785"/>
                    <a:pt x="2512" y="8805"/>
                    <a:pt x="2532" y="8824"/>
                  </a:cubicBezTo>
                  <a:lnTo>
                    <a:pt x="2560" y="8824"/>
                  </a:lnTo>
                  <a:cubicBezTo>
                    <a:pt x="2588" y="8824"/>
                    <a:pt x="2588" y="8796"/>
                    <a:pt x="2588" y="8796"/>
                  </a:cubicBezTo>
                  <a:cubicBezTo>
                    <a:pt x="2623" y="8768"/>
                    <a:pt x="2651" y="8740"/>
                    <a:pt x="2679" y="8706"/>
                  </a:cubicBezTo>
                  <a:cubicBezTo>
                    <a:pt x="2735" y="8740"/>
                    <a:pt x="2798" y="8768"/>
                    <a:pt x="2882" y="8796"/>
                  </a:cubicBezTo>
                  <a:cubicBezTo>
                    <a:pt x="2908" y="8806"/>
                    <a:pt x="2934" y="8810"/>
                    <a:pt x="2960" y="8810"/>
                  </a:cubicBezTo>
                  <a:cubicBezTo>
                    <a:pt x="3161" y="8810"/>
                    <a:pt x="3333" y="8542"/>
                    <a:pt x="3203" y="8356"/>
                  </a:cubicBezTo>
                  <a:cubicBezTo>
                    <a:pt x="3112" y="8216"/>
                    <a:pt x="3028" y="8125"/>
                    <a:pt x="2909" y="8006"/>
                  </a:cubicBezTo>
                  <a:cubicBezTo>
                    <a:pt x="2882" y="7950"/>
                    <a:pt x="2826" y="7894"/>
                    <a:pt x="2798" y="7831"/>
                  </a:cubicBezTo>
                  <a:cubicBezTo>
                    <a:pt x="2763" y="7803"/>
                    <a:pt x="2735" y="7776"/>
                    <a:pt x="2707" y="7748"/>
                  </a:cubicBezTo>
                  <a:cubicBezTo>
                    <a:pt x="2588" y="7601"/>
                    <a:pt x="2448" y="7517"/>
                    <a:pt x="2273" y="7398"/>
                  </a:cubicBezTo>
                  <a:cubicBezTo>
                    <a:pt x="2182" y="7195"/>
                    <a:pt x="2126" y="6929"/>
                    <a:pt x="2035" y="6699"/>
                  </a:cubicBezTo>
                  <a:cubicBezTo>
                    <a:pt x="1979" y="6496"/>
                    <a:pt x="1924" y="6321"/>
                    <a:pt x="1805" y="6174"/>
                  </a:cubicBezTo>
                  <a:cubicBezTo>
                    <a:pt x="1861" y="6146"/>
                    <a:pt x="1924" y="6083"/>
                    <a:pt x="1952" y="6027"/>
                  </a:cubicBezTo>
                  <a:cubicBezTo>
                    <a:pt x="2007" y="6027"/>
                    <a:pt x="2063" y="6027"/>
                    <a:pt x="2126" y="5999"/>
                  </a:cubicBezTo>
                  <a:cubicBezTo>
                    <a:pt x="2273" y="5971"/>
                    <a:pt x="2385" y="5853"/>
                    <a:pt x="2476" y="5734"/>
                  </a:cubicBezTo>
                  <a:cubicBezTo>
                    <a:pt x="2679" y="5559"/>
                    <a:pt x="2798" y="5328"/>
                    <a:pt x="2826" y="5069"/>
                  </a:cubicBezTo>
                  <a:cubicBezTo>
                    <a:pt x="2826" y="4860"/>
                    <a:pt x="2735" y="4685"/>
                    <a:pt x="2588" y="4545"/>
                  </a:cubicBezTo>
                  <a:cubicBezTo>
                    <a:pt x="2560" y="4482"/>
                    <a:pt x="2532" y="4426"/>
                    <a:pt x="2504" y="4370"/>
                  </a:cubicBezTo>
                  <a:cubicBezTo>
                    <a:pt x="2560" y="4307"/>
                    <a:pt x="2623" y="4251"/>
                    <a:pt x="2651" y="4223"/>
                  </a:cubicBezTo>
                  <a:cubicBezTo>
                    <a:pt x="2707" y="4160"/>
                    <a:pt x="2763" y="4105"/>
                    <a:pt x="2854" y="4049"/>
                  </a:cubicBezTo>
                  <a:cubicBezTo>
                    <a:pt x="2854" y="4021"/>
                    <a:pt x="2854" y="4021"/>
                    <a:pt x="2882" y="3986"/>
                  </a:cubicBezTo>
                  <a:cubicBezTo>
                    <a:pt x="3000" y="3958"/>
                    <a:pt x="3084" y="3930"/>
                    <a:pt x="3203" y="3902"/>
                  </a:cubicBezTo>
                  <a:cubicBezTo>
                    <a:pt x="3259" y="3874"/>
                    <a:pt x="3350" y="3846"/>
                    <a:pt x="3434" y="3846"/>
                  </a:cubicBezTo>
                  <a:cubicBezTo>
                    <a:pt x="3470" y="3857"/>
                    <a:pt x="3510" y="3864"/>
                    <a:pt x="3552" y="3864"/>
                  </a:cubicBezTo>
                  <a:cubicBezTo>
                    <a:pt x="3615" y="3864"/>
                    <a:pt x="3684" y="3849"/>
                    <a:pt x="3756" y="3811"/>
                  </a:cubicBezTo>
                  <a:cubicBezTo>
                    <a:pt x="3784" y="3846"/>
                    <a:pt x="3811" y="3874"/>
                    <a:pt x="3846" y="3902"/>
                  </a:cubicBezTo>
                  <a:cubicBezTo>
                    <a:pt x="3874" y="3986"/>
                    <a:pt x="3874" y="4077"/>
                    <a:pt x="3930" y="4160"/>
                  </a:cubicBezTo>
                  <a:cubicBezTo>
                    <a:pt x="4021" y="4251"/>
                    <a:pt x="4077" y="4307"/>
                    <a:pt x="4196" y="4370"/>
                  </a:cubicBezTo>
                  <a:cubicBezTo>
                    <a:pt x="4336" y="4426"/>
                    <a:pt x="4511" y="4454"/>
                    <a:pt x="4630" y="4573"/>
                  </a:cubicBezTo>
                  <a:cubicBezTo>
                    <a:pt x="4658" y="4629"/>
                    <a:pt x="4686" y="4685"/>
                    <a:pt x="4721" y="4748"/>
                  </a:cubicBezTo>
                  <a:cubicBezTo>
                    <a:pt x="4748" y="4776"/>
                    <a:pt x="4776" y="4804"/>
                    <a:pt x="4832" y="4832"/>
                  </a:cubicBezTo>
                  <a:cubicBezTo>
                    <a:pt x="4832" y="4951"/>
                    <a:pt x="5007" y="5300"/>
                    <a:pt x="5007" y="5300"/>
                  </a:cubicBezTo>
                  <a:cubicBezTo>
                    <a:pt x="5126" y="5475"/>
                    <a:pt x="5210" y="5650"/>
                    <a:pt x="5329" y="5825"/>
                  </a:cubicBezTo>
                  <a:cubicBezTo>
                    <a:pt x="5385" y="5909"/>
                    <a:pt x="5476" y="5944"/>
                    <a:pt x="5532" y="5944"/>
                  </a:cubicBezTo>
                  <a:cubicBezTo>
                    <a:pt x="5595" y="6118"/>
                    <a:pt x="5650" y="6349"/>
                    <a:pt x="5734" y="6496"/>
                  </a:cubicBezTo>
                  <a:cubicBezTo>
                    <a:pt x="5804" y="6577"/>
                    <a:pt x="5893" y="6616"/>
                    <a:pt x="5976" y="6616"/>
                  </a:cubicBezTo>
                  <a:cubicBezTo>
                    <a:pt x="6101" y="6616"/>
                    <a:pt x="6214" y="6526"/>
                    <a:pt x="6231" y="6349"/>
                  </a:cubicBezTo>
                  <a:cubicBezTo>
                    <a:pt x="6259" y="6146"/>
                    <a:pt x="6147" y="5853"/>
                    <a:pt x="6056" y="5650"/>
                  </a:cubicBezTo>
                  <a:cubicBezTo>
                    <a:pt x="5972" y="5419"/>
                    <a:pt x="5881" y="5153"/>
                    <a:pt x="5769" y="4923"/>
                  </a:cubicBezTo>
                  <a:cubicBezTo>
                    <a:pt x="5678" y="4720"/>
                    <a:pt x="5595" y="4510"/>
                    <a:pt x="5504" y="4279"/>
                  </a:cubicBezTo>
                  <a:cubicBezTo>
                    <a:pt x="5476" y="4105"/>
                    <a:pt x="5448" y="3902"/>
                    <a:pt x="5385" y="3699"/>
                  </a:cubicBezTo>
                  <a:cubicBezTo>
                    <a:pt x="5420" y="3608"/>
                    <a:pt x="5448" y="3524"/>
                    <a:pt x="5448" y="3433"/>
                  </a:cubicBezTo>
                  <a:cubicBezTo>
                    <a:pt x="5532" y="3175"/>
                    <a:pt x="5623" y="2909"/>
                    <a:pt x="5623" y="2650"/>
                  </a:cubicBezTo>
                  <a:cubicBezTo>
                    <a:pt x="5650" y="2622"/>
                    <a:pt x="5650" y="2622"/>
                    <a:pt x="5678" y="2622"/>
                  </a:cubicBezTo>
                  <a:cubicBezTo>
                    <a:pt x="5825" y="2475"/>
                    <a:pt x="5972" y="2301"/>
                    <a:pt x="6147" y="2182"/>
                  </a:cubicBezTo>
                  <a:cubicBezTo>
                    <a:pt x="6322" y="2063"/>
                    <a:pt x="6497" y="1923"/>
                    <a:pt x="6699" y="1804"/>
                  </a:cubicBezTo>
                  <a:lnTo>
                    <a:pt x="7224" y="1538"/>
                  </a:lnTo>
                  <a:cubicBezTo>
                    <a:pt x="7343" y="1538"/>
                    <a:pt x="7427" y="1510"/>
                    <a:pt x="7545" y="1510"/>
                  </a:cubicBezTo>
                  <a:cubicBezTo>
                    <a:pt x="7720" y="1510"/>
                    <a:pt x="7867" y="1601"/>
                    <a:pt x="8042" y="1657"/>
                  </a:cubicBezTo>
                  <a:cubicBezTo>
                    <a:pt x="8186" y="1732"/>
                    <a:pt x="8330" y="1783"/>
                    <a:pt x="8474" y="1783"/>
                  </a:cubicBezTo>
                  <a:cubicBezTo>
                    <a:pt x="8505" y="1783"/>
                    <a:pt x="8536" y="1781"/>
                    <a:pt x="8566" y="1776"/>
                  </a:cubicBezTo>
                  <a:cubicBezTo>
                    <a:pt x="8594" y="1804"/>
                    <a:pt x="8622" y="1832"/>
                    <a:pt x="8678" y="1832"/>
                  </a:cubicBezTo>
                  <a:cubicBezTo>
                    <a:pt x="8706" y="1860"/>
                    <a:pt x="8741" y="1923"/>
                    <a:pt x="8769" y="1951"/>
                  </a:cubicBezTo>
                  <a:lnTo>
                    <a:pt x="8797" y="1979"/>
                  </a:lnTo>
                  <a:cubicBezTo>
                    <a:pt x="8769" y="2154"/>
                    <a:pt x="8853" y="2238"/>
                    <a:pt x="9000" y="2384"/>
                  </a:cubicBezTo>
                  <a:cubicBezTo>
                    <a:pt x="9147" y="2503"/>
                    <a:pt x="9266" y="2622"/>
                    <a:pt x="9440" y="2734"/>
                  </a:cubicBezTo>
                  <a:cubicBezTo>
                    <a:pt x="9468" y="2797"/>
                    <a:pt x="9496" y="2853"/>
                    <a:pt x="9524" y="2909"/>
                  </a:cubicBezTo>
                  <a:cubicBezTo>
                    <a:pt x="9552" y="3000"/>
                    <a:pt x="9580" y="3056"/>
                    <a:pt x="9643" y="3112"/>
                  </a:cubicBezTo>
                  <a:cubicBezTo>
                    <a:pt x="9671" y="3175"/>
                    <a:pt x="9727" y="3203"/>
                    <a:pt x="9755" y="3258"/>
                  </a:cubicBezTo>
                  <a:cubicBezTo>
                    <a:pt x="9790" y="3321"/>
                    <a:pt x="9727" y="3552"/>
                    <a:pt x="9727" y="3671"/>
                  </a:cubicBezTo>
                  <a:cubicBezTo>
                    <a:pt x="9727" y="3755"/>
                    <a:pt x="9755" y="3846"/>
                    <a:pt x="9818" y="3902"/>
                  </a:cubicBezTo>
                  <a:cubicBezTo>
                    <a:pt x="9818" y="3927"/>
                    <a:pt x="9885" y="4025"/>
                    <a:pt x="9879" y="4025"/>
                  </a:cubicBezTo>
                  <a:cubicBezTo>
                    <a:pt x="9878" y="4025"/>
                    <a:pt x="9877" y="4024"/>
                    <a:pt x="9874" y="4021"/>
                  </a:cubicBezTo>
                  <a:lnTo>
                    <a:pt x="9874" y="4021"/>
                  </a:lnTo>
                  <a:cubicBezTo>
                    <a:pt x="9902" y="4105"/>
                    <a:pt x="9993" y="4160"/>
                    <a:pt x="10077" y="4223"/>
                  </a:cubicBezTo>
                  <a:lnTo>
                    <a:pt x="10077" y="4307"/>
                  </a:lnTo>
                  <a:lnTo>
                    <a:pt x="10077" y="4482"/>
                  </a:lnTo>
                  <a:cubicBezTo>
                    <a:pt x="10021" y="4482"/>
                    <a:pt x="9993" y="4573"/>
                    <a:pt x="10049" y="4601"/>
                  </a:cubicBezTo>
                  <a:cubicBezTo>
                    <a:pt x="10081" y="4634"/>
                    <a:pt x="10117" y="4647"/>
                    <a:pt x="10151" y="4647"/>
                  </a:cubicBezTo>
                  <a:cubicBezTo>
                    <a:pt x="10176" y="4647"/>
                    <a:pt x="10200" y="4641"/>
                    <a:pt x="10223" y="4629"/>
                  </a:cubicBezTo>
                  <a:cubicBezTo>
                    <a:pt x="10314" y="4573"/>
                    <a:pt x="10342" y="4510"/>
                    <a:pt x="10342" y="4426"/>
                  </a:cubicBezTo>
                  <a:cubicBezTo>
                    <a:pt x="10342" y="4370"/>
                    <a:pt x="10342" y="4307"/>
                    <a:pt x="10314" y="4251"/>
                  </a:cubicBezTo>
                  <a:cubicBezTo>
                    <a:pt x="10398" y="4223"/>
                    <a:pt x="10454" y="4195"/>
                    <a:pt x="10489" y="4077"/>
                  </a:cubicBezTo>
                  <a:cubicBezTo>
                    <a:pt x="10629" y="3755"/>
                    <a:pt x="10720" y="3433"/>
                    <a:pt x="10629" y="3084"/>
                  </a:cubicBezTo>
                  <a:cubicBezTo>
                    <a:pt x="10545" y="2762"/>
                    <a:pt x="10314" y="2503"/>
                    <a:pt x="10223" y="2182"/>
                  </a:cubicBezTo>
                  <a:cubicBezTo>
                    <a:pt x="10196" y="1979"/>
                    <a:pt x="10168" y="1804"/>
                    <a:pt x="10049" y="1629"/>
                  </a:cubicBezTo>
                  <a:cubicBezTo>
                    <a:pt x="9993" y="1482"/>
                    <a:pt x="9902" y="1426"/>
                    <a:pt x="9965" y="1252"/>
                  </a:cubicBezTo>
                  <a:cubicBezTo>
                    <a:pt x="10049" y="1077"/>
                    <a:pt x="10140" y="930"/>
                    <a:pt x="10140" y="727"/>
                  </a:cubicBezTo>
                  <a:cubicBezTo>
                    <a:pt x="10105" y="524"/>
                    <a:pt x="10049" y="350"/>
                    <a:pt x="9930" y="175"/>
                  </a:cubicBezTo>
                  <a:cubicBezTo>
                    <a:pt x="9902" y="140"/>
                    <a:pt x="9874" y="84"/>
                    <a:pt x="9846" y="56"/>
                  </a:cubicBezTo>
                  <a:cubicBezTo>
                    <a:pt x="9699" y="84"/>
                    <a:pt x="9552" y="84"/>
                    <a:pt x="9405" y="84"/>
                  </a:cubicBezTo>
                  <a:cubicBezTo>
                    <a:pt x="9266" y="84"/>
                    <a:pt x="9056" y="84"/>
                    <a:pt x="891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79"/>
            <p:cNvSpPr/>
            <p:nvPr/>
          </p:nvSpPr>
          <p:spPr>
            <a:xfrm>
              <a:off x="7004637" y="1447690"/>
              <a:ext cx="660" cy="660"/>
            </a:xfrm>
            <a:custGeom>
              <a:rect b="b" l="l" r="r" t="t"/>
              <a:pathLst>
                <a:path extrusionOk="0" h="29" w="29">
                  <a:moveTo>
                    <a:pt x="29" y="1"/>
                  </a:moveTo>
                  <a:cubicBezTo>
                    <a:pt x="1" y="1"/>
                    <a:pt x="1" y="1"/>
                    <a:pt x="29" y="29"/>
                  </a:cubicBezTo>
                  <a:lnTo>
                    <a:pt x="29"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79"/>
            <p:cNvSpPr/>
            <p:nvPr/>
          </p:nvSpPr>
          <p:spPr>
            <a:xfrm>
              <a:off x="6817136" y="1392190"/>
              <a:ext cx="99553" cy="66354"/>
            </a:xfrm>
            <a:custGeom>
              <a:rect b="b" l="l" r="r" t="t"/>
              <a:pathLst>
                <a:path extrusionOk="0" h="2916" w="4375">
                  <a:moveTo>
                    <a:pt x="3987" y="1"/>
                  </a:moveTo>
                  <a:cubicBezTo>
                    <a:pt x="3940" y="1"/>
                    <a:pt x="3889" y="15"/>
                    <a:pt x="3836" y="48"/>
                  </a:cubicBezTo>
                  <a:cubicBezTo>
                    <a:pt x="3486" y="251"/>
                    <a:pt x="3199" y="461"/>
                    <a:pt x="2906" y="692"/>
                  </a:cubicBezTo>
                  <a:cubicBezTo>
                    <a:pt x="2703" y="839"/>
                    <a:pt x="2528" y="985"/>
                    <a:pt x="2353" y="1188"/>
                  </a:cubicBezTo>
                  <a:cubicBezTo>
                    <a:pt x="2310" y="1180"/>
                    <a:pt x="2267" y="1177"/>
                    <a:pt x="2224" y="1177"/>
                  </a:cubicBezTo>
                  <a:cubicBezTo>
                    <a:pt x="2121" y="1177"/>
                    <a:pt x="2017" y="1196"/>
                    <a:pt x="1913" y="1216"/>
                  </a:cubicBezTo>
                  <a:cubicBezTo>
                    <a:pt x="1654" y="1244"/>
                    <a:pt x="1423" y="1363"/>
                    <a:pt x="1214" y="1475"/>
                  </a:cubicBezTo>
                  <a:cubicBezTo>
                    <a:pt x="864" y="1685"/>
                    <a:pt x="430" y="1943"/>
                    <a:pt x="165" y="2293"/>
                  </a:cubicBezTo>
                  <a:cubicBezTo>
                    <a:pt x="109" y="2412"/>
                    <a:pt x="165" y="2559"/>
                    <a:pt x="284" y="2615"/>
                  </a:cubicBezTo>
                  <a:cubicBezTo>
                    <a:pt x="200" y="2671"/>
                    <a:pt x="109" y="2761"/>
                    <a:pt x="53" y="2817"/>
                  </a:cubicBezTo>
                  <a:cubicBezTo>
                    <a:pt x="1" y="2864"/>
                    <a:pt x="35" y="2915"/>
                    <a:pt x="80" y="2915"/>
                  </a:cubicBezTo>
                  <a:cubicBezTo>
                    <a:pt x="90" y="2915"/>
                    <a:pt x="99" y="2913"/>
                    <a:pt x="109" y="2908"/>
                  </a:cubicBezTo>
                  <a:cubicBezTo>
                    <a:pt x="228" y="2789"/>
                    <a:pt x="340" y="2671"/>
                    <a:pt x="486" y="2615"/>
                  </a:cubicBezTo>
                  <a:cubicBezTo>
                    <a:pt x="605" y="2559"/>
                    <a:pt x="724" y="2496"/>
                    <a:pt x="836" y="2440"/>
                  </a:cubicBezTo>
                  <a:cubicBezTo>
                    <a:pt x="983" y="2384"/>
                    <a:pt x="1130" y="2321"/>
                    <a:pt x="1277" y="2237"/>
                  </a:cubicBezTo>
                  <a:cubicBezTo>
                    <a:pt x="1626" y="2146"/>
                    <a:pt x="1976" y="2062"/>
                    <a:pt x="2297" y="1971"/>
                  </a:cubicBezTo>
                  <a:cubicBezTo>
                    <a:pt x="2353" y="2209"/>
                    <a:pt x="2556" y="2440"/>
                    <a:pt x="2822" y="2440"/>
                  </a:cubicBezTo>
                  <a:cubicBezTo>
                    <a:pt x="2835" y="2441"/>
                    <a:pt x="2848" y="2441"/>
                    <a:pt x="2861" y="2441"/>
                  </a:cubicBezTo>
                  <a:cubicBezTo>
                    <a:pt x="3228" y="2441"/>
                    <a:pt x="3232" y="2053"/>
                    <a:pt x="3374" y="1796"/>
                  </a:cubicBezTo>
                  <a:cubicBezTo>
                    <a:pt x="3521" y="1510"/>
                    <a:pt x="3752" y="1272"/>
                    <a:pt x="3899" y="985"/>
                  </a:cubicBezTo>
                  <a:cubicBezTo>
                    <a:pt x="3955" y="866"/>
                    <a:pt x="3955" y="776"/>
                    <a:pt x="3899" y="692"/>
                  </a:cubicBezTo>
                  <a:cubicBezTo>
                    <a:pt x="3983" y="636"/>
                    <a:pt x="4046" y="573"/>
                    <a:pt x="4129" y="545"/>
                  </a:cubicBezTo>
                  <a:cubicBezTo>
                    <a:pt x="4375" y="375"/>
                    <a:pt x="4230" y="1"/>
                    <a:pt x="39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79"/>
            <p:cNvSpPr/>
            <p:nvPr/>
          </p:nvSpPr>
          <p:spPr>
            <a:xfrm>
              <a:off x="6935598" y="1368776"/>
              <a:ext cx="75774" cy="40276"/>
            </a:xfrm>
            <a:custGeom>
              <a:rect b="b" l="l" r="r" t="t"/>
              <a:pathLst>
                <a:path extrusionOk="0" h="1770" w="3330">
                  <a:moveTo>
                    <a:pt x="1490" y="1"/>
                  </a:moveTo>
                  <a:cubicBezTo>
                    <a:pt x="1287" y="1"/>
                    <a:pt x="1077" y="29"/>
                    <a:pt x="902" y="56"/>
                  </a:cubicBezTo>
                  <a:cubicBezTo>
                    <a:pt x="727" y="91"/>
                    <a:pt x="588" y="91"/>
                    <a:pt x="441" y="175"/>
                  </a:cubicBezTo>
                  <a:cubicBezTo>
                    <a:pt x="378" y="203"/>
                    <a:pt x="350" y="231"/>
                    <a:pt x="322" y="294"/>
                  </a:cubicBezTo>
                  <a:cubicBezTo>
                    <a:pt x="294" y="294"/>
                    <a:pt x="266" y="294"/>
                    <a:pt x="238" y="322"/>
                  </a:cubicBezTo>
                  <a:cubicBezTo>
                    <a:pt x="175" y="322"/>
                    <a:pt x="91" y="378"/>
                    <a:pt x="63" y="441"/>
                  </a:cubicBezTo>
                  <a:cubicBezTo>
                    <a:pt x="28" y="497"/>
                    <a:pt x="28" y="525"/>
                    <a:pt x="28" y="553"/>
                  </a:cubicBezTo>
                  <a:cubicBezTo>
                    <a:pt x="0" y="616"/>
                    <a:pt x="0" y="644"/>
                    <a:pt x="28" y="700"/>
                  </a:cubicBezTo>
                  <a:cubicBezTo>
                    <a:pt x="63" y="756"/>
                    <a:pt x="91" y="847"/>
                    <a:pt x="175" y="875"/>
                  </a:cubicBezTo>
                  <a:cubicBezTo>
                    <a:pt x="220" y="894"/>
                    <a:pt x="275" y="914"/>
                    <a:pt x="335" y="914"/>
                  </a:cubicBezTo>
                  <a:cubicBezTo>
                    <a:pt x="360" y="914"/>
                    <a:pt x="386" y="911"/>
                    <a:pt x="413" y="903"/>
                  </a:cubicBezTo>
                  <a:cubicBezTo>
                    <a:pt x="441" y="903"/>
                    <a:pt x="469" y="875"/>
                    <a:pt x="497" y="875"/>
                  </a:cubicBezTo>
                  <a:cubicBezTo>
                    <a:pt x="525" y="875"/>
                    <a:pt x="553" y="847"/>
                    <a:pt x="553" y="847"/>
                  </a:cubicBezTo>
                  <a:cubicBezTo>
                    <a:pt x="602" y="856"/>
                    <a:pt x="651" y="859"/>
                    <a:pt x="700" y="859"/>
                  </a:cubicBezTo>
                  <a:cubicBezTo>
                    <a:pt x="797" y="859"/>
                    <a:pt x="895" y="847"/>
                    <a:pt x="993" y="847"/>
                  </a:cubicBezTo>
                  <a:cubicBezTo>
                    <a:pt x="1140" y="819"/>
                    <a:pt x="1315" y="819"/>
                    <a:pt x="1462" y="791"/>
                  </a:cubicBezTo>
                  <a:cubicBezTo>
                    <a:pt x="1720" y="791"/>
                    <a:pt x="1986" y="791"/>
                    <a:pt x="2217" y="847"/>
                  </a:cubicBezTo>
                  <a:cubicBezTo>
                    <a:pt x="2336" y="931"/>
                    <a:pt x="2420" y="1049"/>
                    <a:pt x="2511" y="1168"/>
                  </a:cubicBezTo>
                  <a:cubicBezTo>
                    <a:pt x="2511" y="1343"/>
                    <a:pt x="2594" y="1490"/>
                    <a:pt x="2685" y="1630"/>
                  </a:cubicBezTo>
                  <a:cubicBezTo>
                    <a:pt x="2743" y="1729"/>
                    <a:pt x="2826" y="1770"/>
                    <a:pt x="2910" y="1770"/>
                  </a:cubicBezTo>
                  <a:cubicBezTo>
                    <a:pt x="3120" y="1770"/>
                    <a:pt x="3329" y="1511"/>
                    <a:pt x="3119" y="1280"/>
                  </a:cubicBezTo>
                  <a:lnTo>
                    <a:pt x="3119" y="1252"/>
                  </a:lnTo>
                  <a:cubicBezTo>
                    <a:pt x="3035" y="1105"/>
                    <a:pt x="2972" y="931"/>
                    <a:pt x="2888" y="791"/>
                  </a:cubicBezTo>
                  <a:cubicBezTo>
                    <a:pt x="2860" y="728"/>
                    <a:pt x="2860" y="700"/>
                    <a:pt x="2860" y="644"/>
                  </a:cubicBezTo>
                  <a:cubicBezTo>
                    <a:pt x="2860" y="581"/>
                    <a:pt x="2797" y="553"/>
                    <a:pt x="2741" y="553"/>
                  </a:cubicBezTo>
                  <a:cubicBezTo>
                    <a:pt x="2713" y="525"/>
                    <a:pt x="2650" y="469"/>
                    <a:pt x="2622" y="406"/>
                  </a:cubicBezTo>
                  <a:cubicBezTo>
                    <a:pt x="2594" y="350"/>
                    <a:pt x="2566" y="294"/>
                    <a:pt x="2511" y="266"/>
                  </a:cubicBezTo>
                  <a:cubicBezTo>
                    <a:pt x="2263" y="89"/>
                    <a:pt x="2035" y="22"/>
                    <a:pt x="1760" y="22"/>
                  </a:cubicBezTo>
                  <a:cubicBezTo>
                    <a:pt x="1709" y="22"/>
                    <a:pt x="1656" y="24"/>
                    <a:pt x="1602" y="29"/>
                  </a:cubicBezTo>
                  <a:lnTo>
                    <a:pt x="1574" y="29"/>
                  </a:lnTo>
                  <a:cubicBezTo>
                    <a:pt x="1546" y="1"/>
                    <a:pt x="1518" y="1"/>
                    <a:pt x="149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79"/>
            <p:cNvSpPr/>
            <p:nvPr/>
          </p:nvSpPr>
          <p:spPr>
            <a:xfrm>
              <a:off x="7000678" y="1409826"/>
              <a:ext cx="5894" cy="4801"/>
            </a:xfrm>
            <a:custGeom>
              <a:rect b="b" l="l" r="r" t="t"/>
              <a:pathLst>
                <a:path extrusionOk="0" h="211" w="259">
                  <a:moveTo>
                    <a:pt x="140" y="1"/>
                  </a:moveTo>
                  <a:cubicBezTo>
                    <a:pt x="0" y="1"/>
                    <a:pt x="0" y="210"/>
                    <a:pt x="140" y="210"/>
                  </a:cubicBezTo>
                  <a:cubicBezTo>
                    <a:pt x="259" y="210"/>
                    <a:pt x="259" y="1"/>
                    <a:pt x="14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79"/>
            <p:cNvSpPr/>
            <p:nvPr/>
          </p:nvSpPr>
          <p:spPr>
            <a:xfrm>
              <a:off x="6893274" y="1435766"/>
              <a:ext cx="9876" cy="7327"/>
            </a:xfrm>
            <a:custGeom>
              <a:rect b="b" l="l" r="r" t="t"/>
              <a:pathLst>
                <a:path extrusionOk="0" h="322" w="434">
                  <a:moveTo>
                    <a:pt x="203" y="0"/>
                  </a:moveTo>
                  <a:cubicBezTo>
                    <a:pt x="0" y="0"/>
                    <a:pt x="0" y="322"/>
                    <a:pt x="203" y="322"/>
                  </a:cubicBezTo>
                  <a:cubicBezTo>
                    <a:pt x="434" y="322"/>
                    <a:pt x="434"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79"/>
            <p:cNvSpPr/>
            <p:nvPr/>
          </p:nvSpPr>
          <p:spPr>
            <a:xfrm>
              <a:off x="7005911" y="1550224"/>
              <a:ext cx="222794" cy="116028"/>
            </a:xfrm>
            <a:custGeom>
              <a:rect b="b" l="l" r="r" t="t"/>
              <a:pathLst>
                <a:path extrusionOk="0" h="5099" w="9791">
                  <a:moveTo>
                    <a:pt x="6846" y="2082"/>
                  </a:moveTo>
                  <a:cubicBezTo>
                    <a:pt x="6965" y="2082"/>
                    <a:pt x="7112" y="2082"/>
                    <a:pt x="7252" y="2110"/>
                  </a:cubicBezTo>
                  <a:cubicBezTo>
                    <a:pt x="7224" y="2137"/>
                    <a:pt x="7196" y="2165"/>
                    <a:pt x="7168" y="2193"/>
                  </a:cubicBezTo>
                  <a:cubicBezTo>
                    <a:pt x="7077" y="2193"/>
                    <a:pt x="6993" y="2165"/>
                    <a:pt x="6902" y="2137"/>
                  </a:cubicBezTo>
                  <a:cubicBezTo>
                    <a:pt x="6874" y="2110"/>
                    <a:pt x="6846" y="2110"/>
                    <a:pt x="6846" y="2082"/>
                  </a:cubicBezTo>
                  <a:close/>
                  <a:moveTo>
                    <a:pt x="3099" y="1"/>
                  </a:moveTo>
                  <a:cubicBezTo>
                    <a:pt x="3047" y="1"/>
                    <a:pt x="2995" y="15"/>
                    <a:pt x="2945" y="40"/>
                  </a:cubicBezTo>
                  <a:cubicBezTo>
                    <a:pt x="2623" y="159"/>
                    <a:pt x="2357" y="333"/>
                    <a:pt x="2099" y="508"/>
                  </a:cubicBezTo>
                  <a:cubicBezTo>
                    <a:pt x="1952" y="592"/>
                    <a:pt x="1721" y="683"/>
                    <a:pt x="1630" y="858"/>
                  </a:cubicBezTo>
                  <a:cubicBezTo>
                    <a:pt x="1455" y="858"/>
                    <a:pt x="1308" y="942"/>
                    <a:pt x="1134" y="1061"/>
                  </a:cubicBezTo>
                  <a:cubicBezTo>
                    <a:pt x="903" y="1173"/>
                    <a:pt x="700" y="1291"/>
                    <a:pt x="553" y="1494"/>
                  </a:cubicBezTo>
                  <a:lnTo>
                    <a:pt x="525" y="1522"/>
                  </a:lnTo>
                  <a:cubicBezTo>
                    <a:pt x="434" y="1557"/>
                    <a:pt x="351" y="1585"/>
                    <a:pt x="260" y="1613"/>
                  </a:cubicBezTo>
                  <a:cubicBezTo>
                    <a:pt x="85" y="1641"/>
                    <a:pt x="1" y="1816"/>
                    <a:pt x="29" y="1963"/>
                  </a:cubicBezTo>
                  <a:cubicBezTo>
                    <a:pt x="57" y="1963"/>
                    <a:pt x="85" y="1963"/>
                    <a:pt x="85" y="1991"/>
                  </a:cubicBezTo>
                  <a:cubicBezTo>
                    <a:pt x="176" y="1963"/>
                    <a:pt x="295" y="1935"/>
                    <a:pt x="378" y="1907"/>
                  </a:cubicBezTo>
                  <a:cubicBezTo>
                    <a:pt x="609" y="1844"/>
                    <a:pt x="847" y="1788"/>
                    <a:pt x="1078" y="1760"/>
                  </a:cubicBezTo>
                  <a:cubicBezTo>
                    <a:pt x="1106" y="1758"/>
                    <a:pt x="1134" y="1757"/>
                    <a:pt x="1162" y="1757"/>
                  </a:cubicBezTo>
                  <a:cubicBezTo>
                    <a:pt x="1539" y="1757"/>
                    <a:pt x="1904" y="1931"/>
                    <a:pt x="2008" y="2256"/>
                  </a:cubicBezTo>
                  <a:cubicBezTo>
                    <a:pt x="2071" y="2284"/>
                    <a:pt x="2127" y="2284"/>
                    <a:pt x="2183" y="2312"/>
                  </a:cubicBezTo>
                  <a:cubicBezTo>
                    <a:pt x="2245" y="2340"/>
                    <a:pt x="2273" y="2340"/>
                    <a:pt x="2329" y="2340"/>
                  </a:cubicBezTo>
                  <a:cubicBezTo>
                    <a:pt x="2476" y="2396"/>
                    <a:pt x="2623" y="2459"/>
                    <a:pt x="2770" y="2515"/>
                  </a:cubicBezTo>
                  <a:cubicBezTo>
                    <a:pt x="3231" y="2515"/>
                    <a:pt x="3728" y="2746"/>
                    <a:pt x="4140" y="3040"/>
                  </a:cubicBezTo>
                  <a:cubicBezTo>
                    <a:pt x="4224" y="3067"/>
                    <a:pt x="4280" y="3095"/>
                    <a:pt x="4371" y="3130"/>
                  </a:cubicBezTo>
                  <a:cubicBezTo>
                    <a:pt x="4371" y="3158"/>
                    <a:pt x="4371" y="3186"/>
                    <a:pt x="4399" y="3242"/>
                  </a:cubicBezTo>
                  <a:cubicBezTo>
                    <a:pt x="4399" y="3242"/>
                    <a:pt x="4427" y="3242"/>
                    <a:pt x="4427" y="3270"/>
                  </a:cubicBezTo>
                  <a:cubicBezTo>
                    <a:pt x="4478" y="3251"/>
                    <a:pt x="4533" y="3241"/>
                    <a:pt x="4588" y="3241"/>
                  </a:cubicBezTo>
                  <a:cubicBezTo>
                    <a:pt x="4692" y="3241"/>
                    <a:pt x="4800" y="3274"/>
                    <a:pt x="4896" y="3333"/>
                  </a:cubicBezTo>
                  <a:cubicBezTo>
                    <a:pt x="5126" y="3480"/>
                    <a:pt x="5189" y="3767"/>
                    <a:pt x="5448" y="3914"/>
                  </a:cubicBezTo>
                  <a:cubicBezTo>
                    <a:pt x="5770" y="4116"/>
                    <a:pt x="6203" y="4088"/>
                    <a:pt x="6525" y="4319"/>
                  </a:cubicBezTo>
                  <a:cubicBezTo>
                    <a:pt x="6728" y="4438"/>
                    <a:pt x="6874" y="4613"/>
                    <a:pt x="7021" y="4788"/>
                  </a:cubicBezTo>
                  <a:cubicBezTo>
                    <a:pt x="7196" y="4844"/>
                    <a:pt x="7343" y="4878"/>
                    <a:pt x="7518" y="4934"/>
                  </a:cubicBezTo>
                  <a:cubicBezTo>
                    <a:pt x="7835" y="5027"/>
                    <a:pt x="8191" y="5099"/>
                    <a:pt x="8525" y="5099"/>
                  </a:cubicBezTo>
                  <a:cubicBezTo>
                    <a:pt x="8618" y="5099"/>
                    <a:pt x="8709" y="5093"/>
                    <a:pt x="8797" y="5081"/>
                  </a:cubicBezTo>
                  <a:lnTo>
                    <a:pt x="8888" y="5081"/>
                  </a:lnTo>
                  <a:cubicBezTo>
                    <a:pt x="8944" y="5081"/>
                    <a:pt x="9000" y="5053"/>
                    <a:pt x="9063" y="5018"/>
                  </a:cubicBezTo>
                  <a:cubicBezTo>
                    <a:pt x="9091" y="4962"/>
                    <a:pt x="9147" y="4906"/>
                    <a:pt x="9210" y="4816"/>
                  </a:cubicBezTo>
                  <a:cubicBezTo>
                    <a:pt x="9266" y="4760"/>
                    <a:pt x="9294" y="4669"/>
                    <a:pt x="9350" y="4613"/>
                  </a:cubicBezTo>
                  <a:lnTo>
                    <a:pt x="9350" y="4585"/>
                  </a:lnTo>
                  <a:lnTo>
                    <a:pt x="9350" y="4529"/>
                  </a:lnTo>
                  <a:cubicBezTo>
                    <a:pt x="9385" y="4529"/>
                    <a:pt x="9413" y="4494"/>
                    <a:pt x="9441" y="4494"/>
                  </a:cubicBezTo>
                  <a:cubicBezTo>
                    <a:pt x="9559" y="4263"/>
                    <a:pt x="9615" y="4060"/>
                    <a:pt x="9671" y="3830"/>
                  </a:cubicBezTo>
                  <a:cubicBezTo>
                    <a:pt x="9671" y="3711"/>
                    <a:pt x="9699" y="3620"/>
                    <a:pt x="9734" y="3508"/>
                  </a:cubicBezTo>
                  <a:cubicBezTo>
                    <a:pt x="9699" y="3480"/>
                    <a:pt x="9671" y="3480"/>
                    <a:pt x="9643" y="3445"/>
                  </a:cubicBezTo>
                  <a:cubicBezTo>
                    <a:pt x="9615" y="3389"/>
                    <a:pt x="9587" y="3305"/>
                    <a:pt x="9559" y="3242"/>
                  </a:cubicBezTo>
                  <a:cubicBezTo>
                    <a:pt x="9643" y="3158"/>
                    <a:pt x="9699" y="3040"/>
                    <a:pt x="9734" y="2921"/>
                  </a:cubicBezTo>
                  <a:cubicBezTo>
                    <a:pt x="9790" y="2718"/>
                    <a:pt x="9699" y="2487"/>
                    <a:pt x="9525" y="2396"/>
                  </a:cubicBezTo>
                  <a:cubicBezTo>
                    <a:pt x="9469" y="2368"/>
                    <a:pt x="9413" y="2340"/>
                    <a:pt x="9385" y="2340"/>
                  </a:cubicBezTo>
                  <a:cubicBezTo>
                    <a:pt x="9175" y="2165"/>
                    <a:pt x="9000" y="2019"/>
                    <a:pt x="8797" y="1935"/>
                  </a:cubicBezTo>
                  <a:cubicBezTo>
                    <a:pt x="8797" y="1816"/>
                    <a:pt x="8741" y="1669"/>
                    <a:pt x="8567" y="1669"/>
                  </a:cubicBezTo>
                  <a:cubicBezTo>
                    <a:pt x="8245" y="1669"/>
                    <a:pt x="7895" y="1641"/>
                    <a:pt x="7546" y="1613"/>
                  </a:cubicBezTo>
                  <a:cubicBezTo>
                    <a:pt x="7574" y="1585"/>
                    <a:pt x="7574" y="1522"/>
                    <a:pt x="7574" y="1466"/>
                  </a:cubicBezTo>
                  <a:cubicBezTo>
                    <a:pt x="7839" y="1522"/>
                    <a:pt x="8098" y="1585"/>
                    <a:pt x="8392" y="1641"/>
                  </a:cubicBezTo>
                  <a:cubicBezTo>
                    <a:pt x="8400" y="1643"/>
                    <a:pt x="8408" y="1643"/>
                    <a:pt x="8416" y="1643"/>
                  </a:cubicBezTo>
                  <a:cubicBezTo>
                    <a:pt x="8547" y="1643"/>
                    <a:pt x="8613" y="1435"/>
                    <a:pt x="8448" y="1382"/>
                  </a:cubicBezTo>
                  <a:cubicBezTo>
                    <a:pt x="7895" y="1235"/>
                    <a:pt x="7343" y="1089"/>
                    <a:pt x="6818" y="942"/>
                  </a:cubicBezTo>
                  <a:cubicBezTo>
                    <a:pt x="6799" y="938"/>
                    <a:pt x="6781" y="936"/>
                    <a:pt x="6764" y="936"/>
                  </a:cubicBezTo>
                  <a:cubicBezTo>
                    <a:pt x="6651" y="936"/>
                    <a:pt x="6588" y="1013"/>
                    <a:pt x="6588" y="1117"/>
                  </a:cubicBezTo>
                  <a:cubicBezTo>
                    <a:pt x="6350" y="1061"/>
                    <a:pt x="6119" y="998"/>
                    <a:pt x="5854" y="942"/>
                  </a:cubicBezTo>
                  <a:cubicBezTo>
                    <a:pt x="5448" y="795"/>
                    <a:pt x="5042" y="620"/>
                    <a:pt x="4630" y="445"/>
                  </a:cubicBezTo>
                  <a:cubicBezTo>
                    <a:pt x="4602" y="417"/>
                    <a:pt x="4574" y="417"/>
                    <a:pt x="4546" y="389"/>
                  </a:cubicBezTo>
                  <a:cubicBezTo>
                    <a:pt x="4427" y="299"/>
                    <a:pt x="4343" y="187"/>
                    <a:pt x="4252" y="68"/>
                  </a:cubicBezTo>
                  <a:cubicBezTo>
                    <a:pt x="4210" y="23"/>
                    <a:pt x="4158" y="4"/>
                    <a:pt x="4107" y="4"/>
                  </a:cubicBezTo>
                  <a:cubicBezTo>
                    <a:pt x="4024" y="4"/>
                    <a:pt x="3942" y="54"/>
                    <a:pt x="3903" y="124"/>
                  </a:cubicBezTo>
                  <a:cubicBezTo>
                    <a:pt x="3759" y="84"/>
                    <a:pt x="3602" y="45"/>
                    <a:pt x="3460" y="45"/>
                  </a:cubicBezTo>
                  <a:cubicBezTo>
                    <a:pt x="3402" y="45"/>
                    <a:pt x="3346" y="51"/>
                    <a:pt x="3294" y="68"/>
                  </a:cubicBezTo>
                  <a:cubicBezTo>
                    <a:pt x="3229" y="22"/>
                    <a:pt x="3163" y="1"/>
                    <a:pt x="309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79"/>
            <p:cNvSpPr/>
            <p:nvPr/>
          </p:nvSpPr>
          <p:spPr>
            <a:xfrm>
              <a:off x="6991917" y="1371916"/>
              <a:ext cx="42506" cy="156463"/>
            </a:xfrm>
            <a:custGeom>
              <a:rect b="b" l="l" r="r" t="t"/>
              <a:pathLst>
                <a:path extrusionOk="0" h="6876" w="1868">
                  <a:moveTo>
                    <a:pt x="897" y="1"/>
                  </a:moveTo>
                  <a:cubicBezTo>
                    <a:pt x="872" y="1"/>
                    <a:pt x="846" y="4"/>
                    <a:pt x="819" y="9"/>
                  </a:cubicBezTo>
                  <a:cubicBezTo>
                    <a:pt x="525" y="65"/>
                    <a:pt x="413" y="387"/>
                    <a:pt x="469" y="653"/>
                  </a:cubicBezTo>
                  <a:cubicBezTo>
                    <a:pt x="469" y="765"/>
                    <a:pt x="525" y="883"/>
                    <a:pt x="616" y="967"/>
                  </a:cubicBezTo>
                  <a:lnTo>
                    <a:pt x="644" y="1002"/>
                  </a:lnTo>
                  <a:lnTo>
                    <a:pt x="644" y="1030"/>
                  </a:lnTo>
                  <a:cubicBezTo>
                    <a:pt x="644" y="1177"/>
                    <a:pt x="735" y="1289"/>
                    <a:pt x="819" y="1408"/>
                  </a:cubicBezTo>
                  <a:cubicBezTo>
                    <a:pt x="819" y="1436"/>
                    <a:pt x="847" y="1464"/>
                    <a:pt x="847" y="1492"/>
                  </a:cubicBezTo>
                  <a:lnTo>
                    <a:pt x="847" y="1527"/>
                  </a:lnTo>
                  <a:cubicBezTo>
                    <a:pt x="819" y="1611"/>
                    <a:pt x="819" y="1702"/>
                    <a:pt x="847" y="1785"/>
                  </a:cubicBezTo>
                  <a:cubicBezTo>
                    <a:pt x="847" y="1904"/>
                    <a:pt x="966" y="1988"/>
                    <a:pt x="1084" y="2051"/>
                  </a:cubicBezTo>
                  <a:lnTo>
                    <a:pt x="1084" y="2107"/>
                  </a:lnTo>
                  <a:cubicBezTo>
                    <a:pt x="1112" y="2163"/>
                    <a:pt x="1140" y="2282"/>
                    <a:pt x="1196" y="2310"/>
                  </a:cubicBezTo>
                  <a:cubicBezTo>
                    <a:pt x="1224" y="2310"/>
                    <a:pt x="1224" y="2338"/>
                    <a:pt x="1224" y="2338"/>
                  </a:cubicBezTo>
                  <a:lnTo>
                    <a:pt x="1224" y="2366"/>
                  </a:lnTo>
                  <a:cubicBezTo>
                    <a:pt x="1168" y="2513"/>
                    <a:pt x="1224" y="2632"/>
                    <a:pt x="1287" y="2750"/>
                  </a:cubicBezTo>
                  <a:cubicBezTo>
                    <a:pt x="1343" y="2834"/>
                    <a:pt x="1343" y="2953"/>
                    <a:pt x="1343" y="3100"/>
                  </a:cubicBezTo>
                  <a:cubicBezTo>
                    <a:pt x="1315" y="3100"/>
                    <a:pt x="1287" y="3128"/>
                    <a:pt x="1259" y="3128"/>
                  </a:cubicBezTo>
                  <a:cubicBezTo>
                    <a:pt x="1168" y="3240"/>
                    <a:pt x="1049" y="3331"/>
                    <a:pt x="1049" y="3506"/>
                  </a:cubicBezTo>
                  <a:cubicBezTo>
                    <a:pt x="993" y="3534"/>
                    <a:pt x="966" y="3562"/>
                    <a:pt x="910" y="3589"/>
                  </a:cubicBezTo>
                  <a:cubicBezTo>
                    <a:pt x="791" y="3624"/>
                    <a:pt x="700" y="3680"/>
                    <a:pt x="616" y="3799"/>
                  </a:cubicBezTo>
                  <a:cubicBezTo>
                    <a:pt x="497" y="3939"/>
                    <a:pt x="469" y="4114"/>
                    <a:pt x="469" y="4324"/>
                  </a:cubicBezTo>
                  <a:cubicBezTo>
                    <a:pt x="385" y="4380"/>
                    <a:pt x="266" y="4464"/>
                    <a:pt x="210" y="4582"/>
                  </a:cubicBezTo>
                  <a:cubicBezTo>
                    <a:pt x="91" y="4757"/>
                    <a:pt x="1" y="5051"/>
                    <a:pt x="147" y="5226"/>
                  </a:cubicBezTo>
                  <a:cubicBezTo>
                    <a:pt x="119" y="5575"/>
                    <a:pt x="266" y="5862"/>
                    <a:pt x="525" y="6009"/>
                  </a:cubicBezTo>
                  <a:lnTo>
                    <a:pt x="525" y="6128"/>
                  </a:lnTo>
                  <a:cubicBezTo>
                    <a:pt x="525" y="6303"/>
                    <a:pt x="616" y="6449"/>
                    <a:pt x="763" y="6561"/>
                  </a:cubicBezTo>
                  <a:cubicBezTo>
                    <a:pt x="791" y="6596"/>
                    <a:pt x="847" y="6596"/>
                    <a:pt x="910" y="6624"/>
                  </a:cubicBezTo>
                  <a:cubicBezTo>
                    <a:pt x="938" y="6652"/>
                    <a:pt x="993" y="6736"/>
                    <a:pt x="1021" y="6771"/>
                  </a:cubicBezTo>
                  <a:cubicBezTo>
                    <a:pt x="1110" y="6839"/>
                    <a:pt x="1210" y="6876"/>
                    <a:pt x="1307" y="6876"/>
                  </a:cubicBezTo>
                  <a:cubicBezTo>
                    <a:pt x="1370" y="6876"/>
                    <a:pt x="1432" y="6860"/>
                    <a:pt x="1490" y="6827"/>
                  </a:cubicBezTo>
                  <a:cubicBezTo>
                    <a:pt x="1510" y="6830"/>
                    <a:pt x="1529" y="6831"/>
                    <a:pt x="1548" y="6831"/>
                  </a:cubicBezTo>
                  <a:cubicBezTo>
                    <a:pt x="1720" y="6831"/>
                    <a:pt x="1840" y="6719"/>
                    <a:pt x="1840" y="6561"/>
                  </a:cubicBezTo>
                  <a:cubicBezTo>
                    <a:pt x="1840" y="6533"/>
                    <a:pt x="1840" y="6533"/>
                    <a:pt x="1868" y="6505"/>
                  </a:cubicBezTo>
                  <a:cubicBezTo>
                    <a:pt x="1868" y="6421"/>
                    <a:pt x="1784" y="6303"/>
                    <a:pt x="1693" y="6247"/>
                  </a:cubicBezTo>
                  <a:cubicBezTo>
                    <a:pt x="1609" y="6184"/>
                    <a:pt x="1490" y="6184"/>
                    <a:pt x="1371" y="6184"/>
                  </a:cubicBezTo>
                  <a:lnTo>
                    <a:pt x="1343" y="6184"/>
                  </a:lnTo>
                  <a:cubicBezTo>
                    <a:pt x="1315" y="6156"/>
                    <a:pt x="1259" y="6100"/>
                    <a:pt x="1196" y="6072"/>
                  </a:cubicBezTo>
                  <a:cubicBezTo>
                    <a:pt x="1315" y="6009"/>
                    <a:pt x="1434" y="5897"/>
                    <a:pt x="1434" y="5750"/>
                  </a:cubicBezTo>
                  <a:cubicBezTo>
                    <a:pt x="1434" y="5547"/>
                    <a:pt x="1315" y="5373"/>
                    <a:pt x="1315" y="5163"/>
                  </a:cubicBezTo>
                  <a:cubicBezTo>
                    <a:pt x="1287" y="4960"/>
                    <a:pt x="1315" y="4729"/>
                    <a:pt x="1343" y="4526"/>
                  </a:cubicBezTo>
                  <a:cubicBezTo>
                    <a:pt x="1371" y="4464"/>
                    <a:pt x="1399" y="4408"/>
                    <a:pt x="1399" y="4352"/>
                  </a:cubicBezTo>
                  <a:cubicBezTo>
                    <a:pt x="1434" y="4324"/>
                    <a:pt x="1434" y="4261"/>
                    <a:pt x="1434" y="4233"/>
                  </a:cubicBezTo>
                  <a:cubicBezTo>
                    <a:pt x="1462" y="4149"/>
                    <a:pt x="1462" y="4058"/>
                    <a:pt x="1490" y="3974"/>
                  </a:cubicBezTo>
                  <a:cubicBezTo>
                    <a:pt x="1518" y="3974"/>
                    <a:pt x="1546" y="3939"/>
                    <a:pt x="1546" y="3939"/>
                  </a:cubicBezTo>
                  <a:cubicBezTo>
                    <a:pt x="1637" y="3827"/>
                    <a:pt x="1637" y="3736"/>
                    <a:pt x="1665" y="3589"/>
                  </a:cubicBezTo>
                  <a:cubicBezTo>
                    <a:pt x="1665" y="3450"/>
                    <a:pt x="1693" y="3387"/>
                    <a:pt x="1637" y="3240"/>
                  </a:cubicBezTo>
                  <a:cubicBezTo>
                    <a:pt x="1637" y="3212"/>
                    <a:pt x="1637" y="3212"/>
                    <a:pt x="1609" y="3184"/>
                  </a:cubicBezTo>
                  <a:cubicBezTo>
                    <a:pt x="1665" y="3100"/>
                    <a:pt x="1721" y="3009"/>
                    <a:pt x="1784" y="2890"/>
                  </a:cubicBezTo>
                  <a:cubicBezTo>
                    <a:pt x="1812" y="2715"/>
                    <a:pt x="1784" y="2632"/>
                    <a:pt x="1721" y="2485"/>
                  </a:cubicBezTo>
                  <a:lnTo>
                    <a:pt x="1721" y="2401"/>
                  </a:lnTo>
                  <a:cubicBezTo>
                    <a:pt x="1749" y="2366"/>
                    <a:pt x="1749" y="2310"/>
                    <a:pt x="1749" y="2254"/>
                  </a:cubicBezTo>
                  <a:cubicBezTo>
                    <a:pt x="1721" y="2163"/>
                    <a:pt x="1721" y="2107"/>
                    <a:pt x="1665" y="2051"/>
                  </a:cubicBezTo>
                  <a:cubicBezTo>
                    <a:pt x="1637" y="2016"/>
                    <a:pt x="1637" y="1988"/>
                    <a:pt x="1609" y="1960"/>
                  </a:cubicBezTo>
                  <a:lnTo>
                    <a:pt x="1609" y="1841"/>
                  </a:lnTo>
                  <a:cubicBezTo>
                    <a:pt x="1574" y="1757"/>
                    <a:pt x="1546" y="1702"/>
                    <a:pt x="1490" y="1639"/>
                  </a:cubicBezTo>
                  <a:cubicBezTo>
                    <a:pt x="1462" y="1611"/>
                    <a:pt x="1434" y="1611"/>
                    <a:pt x="1399" y="1583"/>
                  </a:cubicBezTo>
                  <a:cubicBezTo>
                    <a:pt x="1399" y="1464"/>
                    <a:pt x="1371" y="1317"/>
                    <a:pt x="1343" y="1261"/>
                  </a:cubicBezTo>
                  <a:cubicBezTo>
                    <a:pt x="1315" y="1205"/>
                    <a:pt x="1287" y="1142"/>
                    <a:pt x="1259" y="1086"/>
                  </a:cubicBezTo>
                  <a:cubicBezTo>
                    <a:pt x="1343" y="1002"/>
                    <a:pt x="1371" y="827"/>
                    <a:pt x="1259" y="681"/>
                  </a:cubicBezTo>
                  <a:cubicBezTo>
                    <a:pt x="1224" y="653"/>
                    <a:pt x="1084" y="590"/>
                    <a:pt x="1084" y="562"/>
                  </a:cubicBezTo>
                  <a:cubicBezTo>
                    <a:pt x="1049" y="506"/>
                    <a:pt x="1112" y="443"/>
                    <a:pt x="1140" y="415"/>
                  </a:cubicBezTo>
                  <a:cubicBezTo>
                    <a:pt x="1216" y="208"/>
                    <a:pt x="1111" y="1"/>
                    <a:pt x="8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79"/>
            <p:cNvSpPr/>
            <p:nvPr/>
          </p:nvSpPr>
          <p:spPr>
            <a:xfrm>
              <a:off x="6883808" y="1490173"/>
              <a:ext cx="103512" cy="53497"/>
            </a:xfrm>
            <a:custGeom>
              <a:rect b="b" l="l" r="r" t="t"/>
              <a:pathLst>
                <a:path extrusionOk="0" h="2351" w="4549">
                  <a:moveTo>
                    <a:pt x="1752" y="1"/>
                  </a:moveTo>
                  <a:cubicBezTo>
                    <a:pt x="1577" y="1"/>
                    <a:pt x="1493" y="141"/>
                    <a:pt x="1521" y="315"/>
                  </a:cubicBezTo>
                  <a:cubicBezTo>
                    <a:pt x="1521" y="350"/>
                    <a:pt x="1521" y="378"/>
                    <a:pt x="1549" y="406"/>
                  </a:cubicBezTo>
                  <a:cubicBezTo>
                    <a:pt x="1493" y="490"/>
                    <a:pt x="1493" y="581"/>
                    <a:pt x="1521" y="665"/>
                  </a:cubicBezTo>
                  <a:cubicBezTo>
                    <a:pt x="1465" y="728"/>
                    <a:pt x="1465" y="784"/>
                    <a:pt x="1430" y="840"/>
                  </a:cubicBezTo>
                  <a:cubicBezTo>
                    <a:pt x="1430" y="875"/>
                    <a:pt x="1430" y="875"/>
                    <a:pt x="1402" y="903"/>
                  </a:cubicBezTo>
                  <a:lnTo>
                    <a:pt x="1318" y="903"/>
                  </a:lnTo>
                  <a:cubicBezTo>
                    <a:pt x="1171" y="959"/>
                    <a:pt x="1081" y="1078"/>
                    <a:pt x="1025" y="1189"/>
                  </a:cubicBezTo>
                  <a:cubicBezTo>
                    <a:pt x="1025" y="1252"/>
                    <a:pt x="997" y="1308"/>
                    <a:pt x="997" y="1336"/>
                  </a:cubicBezTo>
                  <a:cubicBezTo>
                    <a:pt x="969" y="1364"/>
                    <a:pt x="941" y="1364"/>
                    <a:pt x="941" y="1399"/>
                  </a:cubicBezTo>
                  <a:cubicBezTo>
                    <a:pt x="850" y="1483"/>
                    <a:pt x="794" y="1574"/>
                    <a:pt x="766" y="1686"/>
                  </a:cubicBezTo>
                  <a:lnTo>
                    <a:pt x="766" y="1714"/>
                  </a:lnTo>
                  <a:cubicBezTo>
                    <a:pt x="731" y="1714"/>
                    <a:pt x="731" y="1714"/>
                    <a:pt x="703" y="1749"/>
                  </a:cubicBezTo>
                  <a:cubicBezTo>
                    <a:pt x="675" y="1777"/>
                    <a:pt x="619" y="1805"/>
                    <a:pt x="556" y="1833"/>
                  </a:cubicBezTo>
                  <a:lnTo>
                    <a:pt x="556" y="1861"/>
                  </a:lnTo>
                  <a:cubicBezTo>
                    <a:pt x="500" y="1861"/>
                    <a:pt x="381" y="1833"/>
                    <a:pt x="381" y="1833"/>
                  </a:cubicBezTo>
                  <a:cubicBezTo>
                    <a:pt x="269" y="1833"/>
                    <a:pt x="179" y="1861"/>
                    <a:pt x="123" y="1952"/>
                  </a:cubicBezTo>
                  <a:cubicBezTo>
                    <a:pt x="1" y="2097"/>
                    <a:pt x="101" y="2300"/>
                    <a:pt x="255" y="2300"/>
                  </a:cubicBezTo>
                  <a:cubicBezTo>
                    <a:pt x="286" y="2300"/>
                    <a:pt x="319" y="2292"/>
                    <a:pt x="353" y="2273"/>
                  </a:cubicBezTo>
                  <a:cubicBezTo>
                    <a:pt x="353" y="2273"/>
                    <a:pt x="472" y="2329"/>
                    <a:pt x="500" y="2329"/>
                  </a:cubicBezTo>
                  <a:cubicBezTo>
                    <a:pt x="546" y="2343"/>
                    <a:pt x="582" y="2350"/>
                    <a:pt x="618" y="2350"/>
                  </a:cubicBezTo>
                  <a:cubicBezTo>
                    <a:pt x="654" y="2350"/>
                    <a:pt x="689" y="2343"/>
                    <a:pt x="731" y="2329"/>
                  </a:cubicBezTo>
                  <a:cubicBezTo>
                    <a:pt x="794" y="2301"/>
                    <a:pt x="822" y="2238"/>
                    <a:pt x="878" y="2238"/>
                  </a:cubicBezTo>
                  <a:cubicBezTo>
                    <a:pt x="969" y="2210"/>
                    <a:pt x="1053" y="2210"/>
                    <a:pt x="1116" y="2182"/>
                  </a:cubicBezTo>
                  <a:cubicBezTo>
                    <a:pt x="1199" y="2126"/>
                    <a:pt x="1227" y="2063"/>
                    <a:pt x="1290" y="2008"/>
                  </a:cubicBezTo>
                  <a:cubicBezTo>
                    <a:pt x="1290" y="1980"/>
                    <a:pt x="1290" y="1952"/>
                    <a:pt x="1318" y="1924"/>
                  </a:cubicBezTo>
                  <a:cubicBezTo>
                    <a:pt x="1318" y="1924"/>
                    <a:pt x="1346" y="1924"/>
                    <a:pt x="1346" y="1889"/>
                  </a:cubicBezTo>
                  <a:cubicBezTo>
                    <a:pt x="1465" y="1861"/>
                    <a:pt x="1521" y="1777"/>
                    <a:pt x="1577" y="1686"/>
                  </a:cubicBezTo>
                  <a:cubicBezTo>
                    <a:pt x="1605" y="1658"/>
                    <a:pt x="1640" y="1602"/>
                    <a:pt x="1640" y="1574"/>
                  </a:cubicBezTo>
                  <a:cubicBezTo>
                    <a:pt x="1752" y="1539"/>
                    <a:pt x="1871" y="1511"/>
                    <a:pt x="1955" y="1364"/>
                  </a:cubicBezTo>
                  <a:cubicBezTo>
                    <a:pt x="1955" y="1336"/>
                    <a:pt x="1990" y="1308"/>
                    <a:pt x="1990" y="1280"/>
                  </a:cubicBezTo>
                  <a:lnTo>
                    <a:pt x="2018" y="1280"/>
                  </a:lnTo>
                  <a:cubicBezTo>
                    <a:pt x="2046" y="1308"/>
                    <a:pt x="2074" y="1336"/>
                    <a:pt x="2101" y="1336"/>
                  </a:cubicBezTo>
                  <a:cubicBezTo>
                    <a:pt x="2168" y="1383"/>
                    <a:pt x="2247" y="1410"/>
                    <a:pt x="2331" y="1410"/>
                  </a:cubicBezTo>
                  <a:cubicBezTo>
                    <a:pt x="2361" y="1410"/>
                    <a:pt x="2392" y="1407"/>
                    <a:pt x="2423" y="1399"/>
                  </a:cubicBezTo>
                  <a:cubicBezTo>
                    <a:pt x="2451" y="1364"/>
                    <a:pt x="2479" y="1364"/>
                    <a:pt x="2514" y="1336"/>
                  </a:cubicBezTo>
                  <a:cubicBezTo>
                    <a:pt x="2542" y="1336"/>
                    <a:pt x="2542" y="1364"/>
                    <a:pt x="2542" y="1364"/>
                  </a:cubicBezTo>
                  <a:cubicBezTo>
                    <a:pt x="2626" y="1455"/>
                    <a:pt x="2745" y="1511"/>
                    <a:pt x="2892" y="1511"/>
                  </a:cubicBezTo>
                  <a:cubicBezTo>
                    <a:pt x="3003" y="1511"/>
                    <a:pt x="3094" y="1455"/>
                    <a:pt x="3178" y="1364"/>
                  </a:cubicBezTo>
                  <a:cubicBezTo>
                    <a:pt x="3213" y="1364"/>
                    <a:pt x="3213" y="1336"/>
                    <a:pt x="3241" y="1336"/>
                  </a:cubicBezTo>
                  <a:cubicBezTo>
                    <a:pt x="3241" y="1336"/>
                    <a:pt x="3269" y="1336"/>
                    <a:pt x="3269" y="1364"/>
                  </a:cubicBezTo>
                  <a:cubicBezTo>
                    <a:pt x="3341" y="1402"/>
                    <a:pt x="3409" y="1417"/>
                    <a:pt x="3479" y="1417"/>
                  </a:cubicBezTo>
                  <a:cubicBezTo>
                    <a:pt x="3525" y="1417"/>
                    <a:pt x="3571" y="1410"/>
                    <a:pt x="3619" y="1399"/>
                  </a:cubicBezTo>
                  <a:cubicBezTo>
                    <a:pt x="3766" y="1364"/>
                    <a:pt x="3822" y="1224"/>
                    <a:pt x="3912" y="1133"/>
                  </a:cubicBezTo>
                  <a:cubicBezTo>
                    <a:pt x="3940" y="1133"/>
                    <a:pt x="3996" y="1161"/>
                    <a:pt x="4024" y="1161"/>
                  </a:cubicBezTo>
                  <a:cubicBezTo>
                    <a:pt x="4115" y="1161"/>
                    <a:pt x="4262" y="1078"/>
                    <a:pt x="4262" y="959"/>
                  </a:cubicBezTo>
                  <a:lnTo>
                    <a:pt x="4262" y="931"/>
                  </a:lnTo>
                  <a:cubicBezTo>
                    <a:pt x="4290" y="931"/>
                    <a:pt x="4290" y="931"/>
                    <a:pt x="4290" y="903"/>
                  </a:cubicBezTo>
                  <a:cubicBezTo>
                    <a:pt x="4318" y="903"/>
                    <a:pt x="4318" y="903"/>
                    <a:pt x="4346" y="875"/>
                  </a:cubicBezTo>
                  <a:cubicBezTo>
                    <a:pt x="4374" y="875"/>
                    <a:pt x="4402" y="840"/>
                    <a:pt x="4437" y="812"/>
                  </a:cubicBezTo>
                  <a:cubicBezTo>
                    <a:pt x="4465" y="812"/>
                    <a:pt x="4465" y="784"/>
                    <a:pt x="4465" y="784"/>
                  </a:cubicBezTo>
                  <a:cubicBezTo>
                    <a:pt x="4521" y="728"/>
                    <a:pt x="4549" y="700"/>
                    <a:pt x="4549" y="637"/>
                  </a:cubicBezTo>
                  <a:cubicBezTo>
                    <a:pt x="4549" y="581"/>
                    <a:pt x="4521" y="490"/>
                    <a:pt x="4465" y="462"/>
                  </a:cubicBezTo>
                  <a:cubicBezTo>
                    <a:pt x="4412" y="446"/>
                    <a:pt x="4353" y="430"/>
                    <a:pt x="4295" y="430"/>
                  </a:cubicBezTo>
                  <a:cubicBezTo>
                    <a:pt x="4252" y="430"/>
                    <a:pt x="4210" y="439"/>
                    <a:pt x="4171" y="462"/>
                  </a:cubicBezTo>
                  <a:cubicBezTo>
                    <a:pt x="4115" y="490"/>
                    <a:pt x="4115" y="525"/>
                    <a:pt x="4087" y="553"/>
                  </a:cubicBezTo>
                  <a:cubicBezTo>
                    <a:pt x="4024" y="525"/>
                    <a:pt x="3996" y="525"/>
                    <a:pt x="3940" y="490"/>
                  </a:cubicBezTo>
                  <a:cubicBezTo>
                    <a:pt x="3738" y="490"/>
                    <a:pt x="3619" y="609"/>
                    <a:pt x="3500" y="756"/>
                  </a:cubicBezTo>
                  <a:cubicBezTo>
                    <a:pt x="3444" y="665"/>
                    <a:pt x="3325" y="609"/>
                    <a:pt x="3241" y="609"/>
                  </a:cubicBezTo>
                  <a:cubicBezTo>
                    <a:pt x="3122" y="609"/>
                    <a:pt x="3003" y="665"/>
                    <a:pt x="2920" y="756"/>
                  </a:cubicBezTo>
                  <a:lnTo>
                    <a:pt x="2892" y="756"/>
                  </a:lnTo>
                  <a:cubicBezTo>
                    <a:pt x="2892" y="756"/>
                    <a:pt x="2864" y="728"/>
                    <a:pt x="2829" y="700"/>
                  </a:cubicBezTo>
                  <a:cubicBezTo>
                    <a:pt x="2759" y="661"/>
                    <a:pt x="2686" y="635"/>
                    <a:pt x="2612" y="635"/>
                  </a:cubicBezTo>
                  <a:cubicBezTo>
                    <a:pt x="2568" y="635"/>
                    <a:pt x="2524" y="644"/>
                    <a:pt x="2479" y="665"/>
                  </a:cubicBezTo>
                  <a:cubicBezTo>
                    <a:pt x="2451" y="665"/>
                    <a:pt x="2423" y="700"/>
                    <a:pt x="2367" y="700"/>
                  </a:cubicBezTo>
                  <a:cubicBezTo>
                    <a:pt x="2339" y="553"/>
                    <a:pt x="2248" y="434"/>
                    <a:pt x="2101" y="378"/>
                  </a:cubicBezTo>
                  <a:lnTo>
                    <a:pt x="2074" y="378"/>
                  </a:lnTo>
                  <a:lnTo>
                    <a:pt x="2074" y="315"/>
                  </a:lnTo>
                  <a:cubicBezTo>
                    <a:pt x="2101" y="231"/>
                    <a:pt x="2074" y="113"/>
                    <a:pt x="1955" y="57"/>
                  </a:cubicBezTo>
                  <a:cubicBezTo>
                    <a:pt x="1899" y="1"/>
                    <a:pt x="1843" y="1"/>
                    <a:pt x="17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79"/>
            <p:cNvSpPr/>
            <p:nvPr/>
          </p:nvSpPr>
          <p:spPr>
            <a:xfrm>
              <a:off x="7009256" y="1571636"/>
              <a:ext cx="212759" cy="92158"/>
            </a:xfrm>
            <a:custGeom>
              <a:rect b="b" l="l" r="r" t="t"/>
              <a:pathLst>
                <a:path extrusionOk="0" h="4050" w="9350">
                  <a:moveTo>
                    <a:pt x="2679" y="1"/>
                  </a:moveTo>
                  <a:cubicBezTo>
                    <a:pt x="2385" y="1"/>
                    <a:pt x="2126" y="29"/>
                    <a:pt x="1833" y="92"/>
                  </a:cubicBezTo>
                  <a:cubicBezTo>
                    <a:pt x="1749" y="92"/>
                    <a:pt x="1686" y="204"/>
                    <a:pt x="1721" y="294"/>
                  </a:cubicBezTo>
                  <a:cubicBezTo>
                    <a:pt x="1336" y="322"/>
                    <a:pt x="959" y="406"/>
                    <a:pt x="581" y="469"/>
                  </a:cubicBezTo>
                  <a:lnTo>
                    <a:pt x="525" y="469"/>
                  </a:lnTo>
                  <a:cubicBezTo>
                    <a:pt x="497" y="497"/>
                    <a:pt x="462" y="497"/>
                    <a:pt x="434" y="497"/>
                  </a:cubicBezTo>
                  <a:lnTo>
                    <a:pt x="322" y="497"/>
                  </a:lnTo>
                  <a:lnTo>
                    <a:pt x="322" y="525"/>
                  </a:lnTo>
                  <a:lnTo>
                    <a:pt x="231" y="525"/>
                  </a:lnTo>
                  <a:cubicBezTo>
                    <a:pt x="29" y="553"/>
                    <a:pt x="1" y="847"/>
                    <a:pt x="113" y="966"/>
                  </a:cubicBezTo>
                  <a:cubicBezTo>
                    <a:pt x="113" y="994"/>
                    <a:pt x="113" y="994"/>
                    <a:pt x="148" y="994"/>
                  </a:cubicBezTo>
                  <a:cubicBezTo>
                    <a:pt x="176" y="994"/>
                    <a:pt x="204" y="966"/>
                    <a:pt x="231" y="966"/>
                  </a:cubicBezTo>
                  <a:cubicBezTo>
                    <a:pt x="462" y="903"/>
                    <a:pt x="700" y="847"/>
                    <a:pt x="931" y="819"/>
                  </a:cubicBezTo>
                  <a:cubicBezTo>
                    <a:pt x="1224" y="819"/>
                    <a:pt x="1546" y="875"/>
                    <a:pt x="1721" y="1078"/>
                  </a:cubicBezTo>
                  <a:cubicBezTo>
                    <a:pt x="2273" y="1141"/>
                    <a:pt x="2798" y="1343"/>
                    <a:pt x="3294" y="1574"/>
                  </a:cubicBezTo>
                  <a:cubicBezTo>
                    <a:pt x="3259" y="1630"/>
                    <a:pt x="3259" y="1665"/>
                    <a:pt x="3294" y="1721"/>
                  </a:cubicBezTo>
                  <a:cubicBezTo>
                    <a:pt x="3581" y="1840"/>
                    <a:pt x="3875" y="2015"/>
                    <a:pt x="4133" y="2217"/>
                  </a:cubicBezTo>
                  <a:cubicBezTo>
                    <a:pt x="4196" y="2245"/>
                    <a:pt x="4252" y="2273"/>
                    <a:pt x="4343" y="2301"/>
                  </a:cubicBezTo>
                  <a:cubicBezTo>
                    <a:pt x="4483" y="2301"/>
                    <a:pt x="4630" y="2301"/>
                    <a:pt x="4749" y="2392"/>
                  </a:cubicBezTo>
                  <a:cubicBezTo>
                    <a:pt x="4867" y="2448"/>
                    <a:pt x="4923" y="2567"/>
                    <a:pt x="5007" y="2679"/>
                  </a:cubicBezTo>
                  <a:cubicBezTo>
                    <a:pt x="5098" y="2714"/>
                    <a:pt x="5217" y="2770"/>
                    <a:pt x="5329" y="2826"/>
                  </a:cubicBezTo>
                  <a:cubicBezTo>
                    <a:pt x="5972" y="3119"/>
                    <a:pt x="6644" y="3378"/>
                    <a:pt x="7343" y="3616"/>
                  </a:cubicBezTo>
                  <a:cubicBezTo>
                    <a:pt x="7343" y="3672"/>
                    <a:pt x="7371" y="3728"/>
                    <a:pt x="7455" y="3763"/>
                  </a:cubicBezTo>
                  <a:cubicBezTo>
                    <a:pt x="7720" y="3903"/>
                    <a:pt x="8042" y="3965"/>
                    <a:pt x="8329" y="4021"/>
                  </a:cubicBezTo>
                  <a:cubicBezTo>
                    <a:pt x="8538" y="4049"/>
                    <a:pt x="8741" y="4049"/>
                    <a:pt x="8944" y="4049"/>
                  </a:cubicBezTo>
                  <a:cubicBezTo>
                    <a:pt x="8972" y="3993"/>
                    <a:pt x="9028" y="3937"/>
                    <a:pt x="9063" y="3875"/>
                  </a:cubicBezTo>
                  <a:cubicBezTo>
                    <a:pt x="9147" y="3763"/>
                    <a:pt x="9203" y="3644"/>
                    <a:pt x="9294" y="3553"/>
                  </a:cubicBezTo>
                  <a:cubicBezTo>
                    <a:pt x="9322" y="3525"/>
                    <a:pt x="9322" y="3497"/>
                    <a:pt x="9350" y="3469"/>
                  </a:cubicBezTo>
                  <a:cubicBezTo>
                    <a:pt x="9294" y="3441"/>
                    <a:pt x="9266" y="3441"/>
                    <a:pt x="9203" y="3441"/>
                  </a:cubicBezTo>
                  <a:lnTo>
                    <a:pt x="8944" y="3441"/>
                  </a:lnTo>
                  <a:cubicBezTo>
                    <a:pt x="7804" y="2945"/>
                    <a:pt x="6671" y="2448"/>
                    <a:pt x="5741" y="1630"/>
                  </a:cubicBezTo>
                  <a:cubicBezTo>
                    <a:pt x="5668" y="1568"/>
                    <a:pt x="5590" y="1541"/>
                    <a:pt x="5517" y="1541"/>
                  </a:cubicBezTo>
                  <a:cubicBezTo>
                    <a:pt x="5351" y="1541"/>
                    <a:pt x="5206" y="1675"/>
                    <a:pt x="5182" y="1840"/>
                  </a:cubicBezTo>
                  <a:cubicBezTo>
                    <a:pt x="4832" y="1693"/>
                    <a:pt x="4483" y="1490"/>
                    <a:pt x="4168" y="1343"/>
                  </a:cubicBezTo>
                  <a:cubicBezTo>
                    <a:pt x="3819" y="1169"/>
                    <a:pt x="3497" y="1022"/>
                    <a:pt x="3147" y="903"/>
                  </a:cubicBezTo>
                  <a:lnTo>
                    <a:pt x="3147" y="903"/>
                  </a:lnTo>
                  <a:cubicBezTo>
                    <a:pt x="3434" y="931"/>
                    <a:pt x="3756" y="966"/>
                    <a:pt x="4049" y="1022"/>
                  </a:cubicBezTo>
                  <a:cubicBezTo>
                    <a:pt x="4168" y="1022"/>
                    <a:pt x="4280" y="966"/>
                    <a:pt x="4343" y="875"/>
                  </a:cubicBezTo>
                  <a:cubicBezTo>
                    <a:pt x="4455" y="931"/>
                    <a:pt x="4574" y="994"/>
                    <a:pt x="4693" y="1050"/>
                  </a:cubicBezTo>
                  <a:cubicBezTo>
                    <a:pt x="4749" y="1050"/>
                    <a:pt x="4777" y="1078"/>
                    <a:pt x="4805" y="1078"/>
                  </a:cubicBezTo>
                  <a:cubicBezTo>
                    <a:pt x="4805" y="1141"/>
                    <a:pt x="4832" y="1169"/>
                    <a:pt x="4895" y="1196"/>
                  </a:cubicBezTo>
                  <a:cubicBezTo>
                    <a:pt x="5245" y="1371"/>
                    <a:pt x="5595" y="1490"/>
                    <a:pt x="5944" y="1602"/>
                  </a:cubicBezTo>
                  <a:cubicBezTo>
                    <a:pt x="6294" y="1721"/>
                    <a:pt x="6671" y="1777"/>
                    <a:pt x="7049" y="1868"/>
                  </a:cubicBezTo>
                  <a:cubicBezTo>
                    <a:pt x="7062" y="1870"/>
                    <a:pt x="7074" y="1871"/>
                    <a:pt x="7086" y="1871"/>
                  </a:cubicBezTo>
                  <a:cubicBezTo>
                    <a:pt x="7240" y="1871"/>
                    <a:pt x="7338" y="1710"/>
                    <a:pt x="7280" y="1574"/>
                  </a:cubicBezTo>
                  <a:lnTo>
                    <a:pt x="7280" y="1574"/>
                  </a:lnTo>
                  <a:cubicBezTo>
                    <a:pt x="7427" y="1630"/>
                    <a:pt x="7601" y="1693"/>
                    <a:pt x="7776" y="1749"/>
                  </a:cubicBezTo>
                  <a:cubicBezTo>
                    <a:pt x="7804" y="1749"/>
                    <a:pt x="7839" y="1693"/>
                    <a:pt x="7776" y="1665"/>
                  </a:cubicBezTo>
                  <a:cubicBezTo>
                    <a:pt x="7105" y="1399"/>
                    <a:pt x="6469" y="1050"/>
                    <a:pt x="5797" y="756"/>
                  </a:cubicBezTo>
                  <a:cubicBezTo>
                    <a:pt x="5779" y="750"/>
                    <a:pt x="5761" y="747"/>
                    <a:pt x="5744" y="747"/>
                  </a:cubicBezTo>
                  <a:cubicBezTo>
                    <a:pt x="5601" y="747"/>
                    <a:pt x="5525" y="940"/>
                    <a:pt x="5707" y="1022"/>
                  </a:cubicBezTo>
                  <a:cubicBezTo>
                    <a:pt x="5916" y="1106"/>
                    <a:pt x="6091" y="1169"/>
                    <a:pt x="6294" y="1252"/>
                  </a:cubicBezTo>
                  <a:cubicBezTo>
                    <a:pt x="5881" y="1141"/>
                    <a:pt x="5476" y="1050"/>
                    <a:pt x="5070" y="875"/>
                  </a:cubicBezTo>
                  <a:cubicBezTo>
                    <a:pt x="5098" y="791"/>
                    <a:pt x="5070" y="672"/>
                    <a:pt x="4951" y="616"/>
                  </a:cubicBezTo>
                  <a:cubicBezTo>
                    <a:pt x="4483" y="322"/>
                    <a:pt x="4021" y="176"/>
                    <a:pt x="3469" y="92"/>
                  </a:cubicBezTo>
                  <a:cubicBezTo>
                    <a:pt x="3203" y="57"/>
                    <a:pt x="2945" y="29"/>
                    <a:pt x="26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79"/>
            <p:cNvSpPr/>
            <p:nvPr/>
          </p:nvSpPr>
          <p:spPr>
            <a:xfrm>
              <a:off x="7015150" y="1582946"/>
              <a:ext cx="1456" cy="660"/>
            </a:xfrm>
            <a:custGeom>
              <a:rect b="b" l="l" r="r" t="t"/>
              <a:pathLst>
                <a:path extrusionOk="0" h="29" w="64">
                  <a:moveTo>
                    <a:pt x="63" y="0"/>
                  </a:moveTo>
                  <a:cubicBezTo>
                    <a:pt x="0" y="0"/>
                    <a:pt x="0" y="0"/>
                    <a:pt x="28" y="28"/>
                  </a:cubicBezTo>
                  <a:cubicBezTo>
                    <a:pt x="28" y="0"/>
                    <a:pt x="63" y="0"/>
                    <a:pt x="6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79"/>
            <p:cNvSpPr/>
            <p:nvPr/>
          </p:nvSpPr>
          <p:spPr>
            <a:xfrm>
              <a:off x="6997333" y="1462685"/>
              <a:ext cx="33109" cy="59800"/>
            </a:xfrm>
            <a:custGeom>
              <a:rect b="b" l="l" r="r" t="t"/>
              <a:pathLst>
                <a:path extrusionOk="0" h="2628" w="1455">
                  <a:moveTo>
                    <a:pt x="411" y="1"/>
                  </a:moveTo>
                  <a:cubicBezTo>
                    <a:pt x="361" y="1"/>
                    <a:pt x="307" y="21"/>
                    <a:pt x="259" y="69"/>
                  </a:cubicBezTo>
                  <a:cubicBezTo>
                    <a:pt x="112" y="188"/>
                    <a:pt x="28" y="300"/>
                    <a:pt x="0" y="475"/>
                  </a:cubicBezTo>
                  <a:cubicBezTo>
                    <a:pt x="0" y="712"/>
                    <a:pt x="56" y="887"/>
                    <a:pt x="175" y="1062"/>
                  </a:cubicBezTo>
                  <a:cubicBezTo>
                    <a:pt x="208" y="1127"/>
                    <a:pt x="262" y="1155"/>
                    <a:pt x="319" y="1155"/>
                  </a:cubicBezTo>
                  <a:cubicBezTo>
                    <a:pt x="358" y="1155"/>
                    <a:pt x="399" y="1141"/>
                    <a:pt x="434" y="1118"/>
                  </a:cubicBezTo>
                  <a:cubicBezTo>
                    <a:pt x="462" y="1558"/>
                    <a:pt x="553" y="1992"/>
                    <a:pt x="902" y="2258"/>
                  </a:cubicBezTo>
                  <a:cubicBezTo>
                    <a:pt x="874" y="2286"/>
                    <a:pt x="874" y="2314"/>
                    <a:pt x="902" y="2341"/>
                  </a:cubicBezTo>
                  <a:cubicBezTo>
                    <a:pt x="902" y="2397"/>
                    <a:pt x="930" y="2432"/>
                    <a:pt x="986" y="2488"/>
                  </a:cubicBezTo>
                  <a:cubicBezTo>
                    <a:pt x="986" y="2516"/>
                    <a:pt x="1021" y="2544"/>
                    <a:pt x="1049" y="2572"/>
                  </a:cubicBezTo>
                  <a:cubicBezTo>
                    <a:pt x="1085" y="2611"/>
                    <a:pt x="1142" y="2628"/>
                    <a:pt x="1201" y="2628"/>
                  </a:cubicBezTo>
                  <a:cubicBezTo>
                    <a:pt x="1280" y="2628"/>
                    <a:pt x="1363" y="2597"/>
                    <a:pt x="1399" y="2544"/>
                  </a:cubicBezTo>
                  <a:cubicBezTo>
                    <a:pt x="1455" y="2488"/>
                    <a:pt x="1455" y="2432"/>
                    <a:pt x="1455" y="2369"/>
                  </a:cubicBezTo>
                  <a:cubicBezTo>
                    <a:pt x="1455" y="2286"/>
                    <a:pt x="1399" y="2223"/>
                    <a:pt x="1336" y="2195"/>
                  </a:cubicBezTo>
                  <a:cubicBezTo>
                    <a:pt x="1308" y="2167"/>
                    <a:pt x="1280" y="2167"/>
                    <a:pt x="1252" y="2139"/>
                  </a:cubicBezTo>
                  <a:lnTo>
                    <a:pt x="1224" y="2139"/>
                  </a:lnTo>
                  <a:cubicBezTo>
                    <a:pt x="1224" y="2083"/>
                    <a:pt x="1196" y="2048"/>
                    <a:pt x="1161" y="2020"/>
                  </a:cubicBezTo>
                  <a:cubicBezTo>
                    <a:pt x="672" y="1698"/>
                    <a:pt x="609" y="1090"/>
                    <a:pt x="553" y="565"/>
                  </a:cubicBezTo>
                  <a:lnTo>
                    <a:pt x="553" y="537"/>
                  </a:lnTo>
                  <a:cubicBezTo>
                    <a:pt x="553" y="509"/>
                    <a:pt x="553" y="475"/>
                    <a:pt x="525" y="447"/>
                  </a:cubicBezTo>
                  <a:lnTo>
                    <a:pt x="525" y="419"/>
                  </a:lnTo>
                  <a:cubicBezTo>
                    <a:pt x="553" y="391"/>
                    <a:pt x="553" y="391"/>
                    <a:pt x="581" y="363"/>
                  </a:cubicBezTo>
                  <a:cubicBezTo>
                    <a:pt x="714" y="208"/>
                    <a:pt x="575" y="1"/>
                    <a:pt x="41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79"/>
            <p:cNvSpPr/>
            <p:nvPr/>
          </p:nvSpPr>
          <p:spPr>
            <a:xfrm>
              <a:off x="6948956" y="1509470"/>
              <a:ext cx="22459" cy="7737"/>
            </a:xfrm>
            <a:custGeom>
              <a:rect b="b" l="l" r="r" t="t"/>
              <a:pathLst>
                <a:path extrusionOk="0" h="340" w="987">
                  <a:moveTo>
                    <a:pt x="273" y="1"/>
                  </a:moveTo>
                  <a:cubicBezTo>
                    <a:pt x="230" y="1"/>
                    <a:pt x="186" y="9"/>
                    <a:pt x="140" y="27"/>
                  </a:cubicBezTo>
                  <a:cubicBezTo>
                    <a:pt x="1" y="83"/>
                    <a:pt x="1" y="285"/>
                    <a:pt x="140" y="313"/>
                  </a:cubicBezTo>
                  <a:cubicBezTo>
                    <a:pt x="192" y="332"/>
                    <a:pt x="237" y="340"/>
                    <a:pt x="277" y="340"/>
                  </a:cubicBezTo>
                  <a:cubicBezTo>
                    <a:pt x="374" y="340"/>
                    <a:pt x="450" y="297"/>
                    <a:pt x="553" y="258"/>
                  </a:cubicBezTo>
                  <a:cubicBezTo>
                    <a:pt x="665" y="230"/>
                    <a:pt x="812" y="230"/>
                    <a:pt x="931" y="202"/>
                  </a:cubicBezTo>
                  <a:cubicBezTo>
                    <a:pt x="987" y="167"/>
                    <a:pt x="987" y="111"/>
                    <a:pt x="931" y="83"/>
                  </a:cubicBezTo>
                  <a:cubicBezTo>
                    <a:pt x="845" y="42"/>
                    <a:pt x="762" y="13"/>
                    <a:pt x="668" y="13"/>
                  </a:cubicBezTo>
                  <a:cubicBezTo>
                    <a:pt x="632" y="13"/>
                    <a:pt x="594" y="17"/>
                    <a:pt x="553" y="27"/>
                  </a:cubicBezTo>
                  <a:cubicBezTo>
                    <a:pt x="511" y="27"/>
                    <a:pt x="485" y="39"/>
                    <a:pt x="455" y="39"/>
                  </a:cubicBezTo>
                  <a:cubicBezTo>
                    <a:pt x="440" y="39"/>
                    <a:pt x="425" y="36"/>
                    <a:pt x="406" y="27"/>
                  </a:cubicBezTo>
                  <a:cubicBezTo>
                    <a:pt x="361" y="9"/>
                    <a:pt x="317" y="1"/>
                    <a:pt x="27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79"/>
            <p:cNvSpPr/>
            <p:nvPr/>
          </p:nvSpPr>
          <p:spPr>
            <a:xfrm>
              <a:off x="6929705" y="1506534"/>
              <a:ext cx="20775" cy="9443"/>
            </a:xfrm>
            <a:custGeom>
              <a:rect b="b" l="l" r="r" t="t"/>
              <a:pathLst>
                <a:path extrusionOk="0" h="415" w="913">
                  <a:moveTo>
                    <a:pt x="689" y="1"/>
                  </a:moveTo>
                  <a:cubicBezTo>
                    <a:pt x="673" y="1"/>
                    <a:pt x="655" y="3"/>
                    <a:pt x="637" y="9"/>
                  </a:cubicBezTo>
                  <a:cubicBezTo>
                    <a:pt x="526" y="31"/>
                    <a:pt x="352" y="111"/>
                    <a:pt x="230" y="111"/>
                  </a:cubicBezTo>
                  <a:cubicBezTo>
                    <a:pt x="198" y="111"/>
                    <a:pt x="170" y="106"/>
                    <a:pt x="147" y="93"/>
                  </a:cubicBezTo>
                  <a:cubicBezTo>
                    <a:pt x="136" y="89"/>
                    <a:pt x="124" y="88"/>
                    <a:pt x="114" y="88"/>
                  </a:cubicBezTo>
                  <a:cubicBezTo>
                    <a:pt x="44" y="88"/>
                    <a:pt x="8" y="159"/>
                    <a:pt x="57" y="184"/>
                  </a:cubicBezTo>
                  <a:lnTo>
                    <a:pt x="84" y="212"/>
                  </a:lnTo>
                  <a:cubicBezTo>
                    <a:pt x="1" y="212"/>
                    <a:pt x="29" y="331"/>
                    <a:pt x="84" y="331"/>
                  </a:cubicBezTo>
                  <a:cubicBezTo>
                    <a:pt x="147" y="331"/>
                    <a:pt x="175" y="296"/>
                    <a:pt x="175" y="268"/>
                  </a:cubicBezTo>
                  <a:cubicBezTo>
                    <a:pt x="231" y="296"/>
                    <a:pt x="287" y="359"/>
                    <a:pt x="378" y="387"/>
                  </a:cubicBezTo>
                  <a:lnTo>
                    <a:pt x="462" y="387"/>
                  </a:lnTo>
                  <a:cubicBezTo>
                    <a:pt x="497" y="414"/>
                    <a:pt x="525" y="414"/>
                    <a:pt x="553" y="414"/>
                  </a:cubicBezTo>
                  <a:cubicBezTo>
                    <a:pt x="581" y="387"/>
                    <a:pt x="609" y="387"/>
                    <a:pt x="637" y="359"/>
                  </a:cubicBezTo>
                  <a:cubicBezTo>
                    <a:pt x="672" y="359"/>
                    <a:pt x="700" y="359"/>
                    <a:pt x="728" y="331"/>
                  </a:cubicBezTo>
                  <a:cubicBezTo>
                    <a:pt x="913" y="273"/>
                    <a:pt x="859" y="1"/>
                    <a:pt x="68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79"/>
            <p:cNvSpPr/>
            <p:nvPr/>
          </p:nvSpPr>
          <p:spPr>
            <a:xfrm>
              <a:off x="6922378" y="1506079"/>
              <a:ext cx="4005" cy="3208"/>
            </a:xfrm>
            <a:custGeom>
              <a:rect b="b" l="l" r="r" t="t"/>
              <a:pathLst>
                <a:path extrusionOk="0" h="141" w="176">
                  <a:moveTo>
                    <a:pt x="85" y="1"/>
                  </a:moveTo>
                  <a:cubicBezTo>
                    <a:pt x="1" y="1"/>
                    <a:pt x="1" y="141"/>
                    <a:pt x="85" y="141"/>
                  </a:cubicBezTo>
                  <a:cubicBezTo>
                    <a:pt x="176" y="141"/>
                    <a:pt x="176" y="1"/>
                    <a:pt x="8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79"/>
            <p:cNvSpPr/>
            <p:nvPr/>
          </p:nvSpPr>
          <p:spPr>
            <a:xfrm>
              <a:off x="6906472" y="1511176"/>
              <a:ext cx="19911" cy="18227"/>
            </a:xfrm>
            <a:custGeom>
              <a:rect b="b" l="l" r="r" t="t"/>
              <a:pathLst>
                <a:path extrusionOk="0" h="801" w="875">
                  <a:moveTo>
                    <a:pt x="626" y="1"/>
                  </a:moveTo>
                  <a:cubicBezTo>
                    <a:pt x="569" y="1"/>
                    <a:pt x="511" y="22"/>
                    <a:pt x="469" y="64"/>
                  </a:cubicBezTo>
                  <a:cubicBezTo>
                    <a:pt x="434" y="92"/>
                    <a:pt x="434" y="127"/>
                    <a:pt x="406" y="155"/>
                  </a:cubicBezTo>
                  <a:cubicBezTo>
                    <a:pt x="350" y="155"/>
                    <a:pt x="322" y="155"/>
                    <a:pt x="294" y="183"/>
                  </a:cubicBezTo>
                  <a:cubicBezTo>
                    <a:pt x="148" y="238"/>
                    <a:pt x="1" y="385"/>
                    <a:pt x="29" y="560"/>
                  </a:cubicBezTo>
                  <a:cubicBezTo>
                    <a:pt x="29" y="616"/>
                    <a:pt x="57" y="679"/>
                    <a:pt x="120" y="707"/>
                  </a:cubicBezTo>
                  <a:cubicBezTo>
                    <a:pt x="153" y="758"/>
                    <a:pt x="220" y="801"/>
                    <a:pt x="286" y="801"/>
                  </a:cubicBezTo>
                  <a:cubicBezTo>
                    <a:pt x="330" y="801"/>
                    <a:pt x="373" y="782"/>
                    <a:pt x="406" y="735"/>
                  </a:cubicBezTo>
                  <a:cubicBezTo>
                    <a:pt x="525" y="616"/>
                    <a:pt x="672" y="504"/>
                    <a:pt x="784" y="385"/>
                  </a:cubicBezTo>
                  <a:cubicBezTo>
                    <a:pt x="875" y="301"/>
                    <a:pt x="875" y="155"/>
                    <a:pt x="784" y="64"/>
                  </a:cubicBezTo>
                  <a:cubicBezTo>
                    <a:pt x="742" y="22"/>
                    <a:pt x="684" y="1"/>
                    <a:pt x="62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79"/>
            <p:cNvSpPr/>
            <p:nvPr/>
          </p:nvSpPr>
          <p:spPr>
            <a:xfrm>
              <a:off x="6926360" y="1507353"/>
              <a:ext cx="2731" cy="1934"/>
            </a:xfrm>
            <a:custGeom>
              <a:rect b="b" l="l" r="r" t="t"/>
              <a:pathLst>
                <a:path extrusionOk="0" h="85" w="120">
                  <a:moveTo>
                    <a:pt x="57" y="1"/>
                  </a:moveTo>
                  <a:cubicBezTo>
                    <a:pt x="1" y="1"/>
                    <a:pt x="1" y="85"/>
                    <a:pt x="57" y="85"/>
                  </a:cubicBezTo>
                  <a:cubicBezTo>
                    <a:pt x="120" y="85"/>
                    <a:pt x="120" y="1"/>
                    <a:pt x="5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79"/>
            <p:cNvSpPr/>
            <p:nvPr/>
          </p:nvSpPr>
          <p:spPr>
            <a:xfrm>
              <a:off x="7011054" y="1443548"/>
              <a:ext cx="18113" cy="24189"/>
            </a:xfrm>
            <a:custGeom>
              <a:rect b="b" l="l" r="r" t="t"/>
              <a:pathLst>
                <a:path extrusionOk="0" h="1063" w="796">
                  <a:moveTo>
                    <a:pt x="655" y="1"/>
                  </a:moveTo>
                  <a:cubicBezTo>
                    <a:pt x="608" y="1"/>
                    <a:pt x="558" y="30"/>
                    <a:pt x="530" y="92"/>
                  </a:cubicBezTo>
                  <a:cubicBezTo>
                    <a:pt x="530" y="92"/>
                    <a:pt x="502" y="127"/>
                    <a:pt x="502" y="155"/>
                  </a:cubicBezTo>
                  <a:cubicBezTo>
                    <a:pt x="418" y="211"/>
                    <a:pt x="327" y="267"/>
                    <a:pt x="271" y="358"/>
                  </a:cubicBezTo>
                  <a:cubicBezTo>
                    <a:pt x="152" y="476"/>
                    <a:pt x="125" y="616"/>
                    <a:pt x="69" y="763"/>
                  </a:cubicBezTo>
                  <a:cubicBezTo>
                    <a:pt x="0" y="895"/>
                    <a:pt x="114" y="1062"/>
                    <a:pt x="237" y="1062"/>
                  </a:cubicBezTo>
                  <a:cubicBezTo>
                    <a:pt x="278" y="1062"/>
                    <a:pt x="319" y="1044"/>
                    <a:pt x="355" y="1001"/>
                  </a:cubicBezTo>
                  <a:cubicBezTo>
                    <a:pt x="418" y="910"/>
                    <a:pt x="474" y="854"/>
                    <a:pt x="530" y="763"/>
                  </a:cubicBezTo>
                  <a:cubicBezTo>
                    <a:pt x="593" y="679"/>
                    <a:pt x="649" y="651"/>
                    <a:pt x="705" y="560"/>
                  </a:cubicBezTo>
                  <a:cubicBezTo>
                    <a:pt x="768" y="504"/>
                    <a:pt x="796" y="386"/>
                    <a:pt x="796" y="302"/>
                  </a:cubicBezTo>
                  <a:cubicBezTo>
                    <a:pt x="768" y="211"/>
                    <a:pt x="768" y="211"/>
                    <a:pt x="768" y="127"/>
                  </a:cubicBezTo>
                  <a:cubicBezTo>
                    <a:pt x="768" y="45"/>
                    <a:pt x="714" y="1"/>
                    <a:pt x="65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79"/>
            <p:cNvSpPr/>
            <p:nvPr/>
          </p:nvSpPr>
          <p:spPr>
            <a:xfrm>
              <a:off x="7023114" y="1435698"/>
              <a:ext cx="3345" cy="4756"/>
            </a:xfrm>
            <a:custGeom>
              <a:rect b="b" l="l" r="r" t="t"/>
              <a:pathLst>
                <a:path extrusionOk="0" h="209" w="147">
                  <a:moveTo>
                    <a:pt x="61" y="1"/>
                  </a:moveTo>
                  <a:cubicBezTo>
                    <a:pt x="35" y="1"/>
                    <a:pt x="0" y="25"/>
                    <a:pt x="0" y="59"/>
                  </a:cubicBezTo>
                  <a:cubicBezTo>
                    <a:pt x="28" y="87"/>
                    <a:pt x="28" y="150"/>
                    <a:pt x="28" y="178"/>
                  </a:cubicBezTo>
                  <a:cubicBezTo>
                    <a:pt x="41" y="200"/>
                    <a:pt x="62" y="209"/>
                    <a:pt x="82" y="209"/>
                  </a:cubicBezTo>
                  <a:cubicBezTo>
                    <a:pt x="115" y="209"/>
                    <a:pt x="147" y="185"/>
                    <a:pt x="147" y="150"/>
                  </a:cubicBezTo>
                  <a:cubicBezTo>
                    <a:pt x="119" y="122"/>
                    <a:pt x="119" y="59"/>
                    <a:pt x="91" y="31"/>
                  </a:cubicBezTo>
                  <a:cubicBezTo>
                    <a:pt x="91" y="10"/>
                    <a:pt x="78" y="1"/>
                    <a:pt x="6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79"/>
            <p:cNvSpPr/>
            <p:nvPr/>
          </p:nvSpPr>
          <p:spPr>
            <a:xfrm>
              <a:off x="7007823" y="1390734"/>
              <a:ext cx="17362" cy="39275"/>
            </a:xfrm>
            <a:custGeom>
              <a:rect b="b" l="l" r="r" t="t"/>
              <a:pathLst>
                <a:path extrusionOk="0" h="1726" w="763">
                  <a:moveTo>
                    <a:pt x="239" y="0"/>
                  </a:moveTo>
                  <a:cubicBezTo>
                    <a:pt x="64" y="0"/>
                    <a:pt x="1" y="231"/>
                    <a:pt x="120" y="315"/>
                  </a:cubicBezTo>
                  <a:cubicBezTo>
                    <a:pt x="92" y="350"/>
                    <a:pt x="92" y="406"/>
                    <a:pt x="92" y="434"/>
                  </a:cubicBezTo>
                  <a:cubicBezTo>
                    <a:pt x="148" y="637"/>
                    <a:pt x="267" y="875"/>
                    <a:pt x="350" y="1077"/>
                  </a:cubicBezTo>
                  <a:cubicBezTo>
                    <a:pt x="441" y="1252"/>
                    <a:pt x="525" y="1455"/>
                    <a:pt x="560" y="1658"/>
                  </a:cubicBezTo>
                  <a:cubicBezTo>
                    <a:pt x="574" y="1703"/>
                    <a:pt x="609" y="1726"/>
                    <a:pt x="641" y="1726"/>
                  </a:cubicBezTo>
                  <a:cubicBezTo>
                    <a:pt x="672" y="1726"/>
                    <a:pt x="700" y="1703"/>
                    <a:pt x="700" y="1658"/>
                  </a:cubicBezTo>
                  <a:cubicBezTo>
                    <a:pt x="700" y="1602"/>
                    <a:pt x="672" y="1539"/>
                    <a:pt x="672" y="1511"/>
                  </a:cubicBezTo>
                  <a:cubicBezTo>
                    <a:pt x="700" y="1455"/>
                    <a:pt x="735" y="1399"/>
                    <a:pt x="763" y="1364"/>
                  </a:cubicBezTo>
                  <a:cubicBezTo>
                    <a:pt x="763" y="1252"/>
                    <a:pt x="735" y="1189"/>
                    <a:pt x="672" y="1105"/>
                  </a:cubicBezTo>
                  <a:cubicBezTo>
                    <a:pt x="616" y="1049"/>
                    <a:pt x="560" y="1014"/>
                    <a:pt x="525" y="930"/>
                  </a:cubicBezTo>
                  <a:cubicBezTo>
                    <a:pt x="469" y="875"/>
                    <a:pt x="469" y="784"/>
                    <a:pt x="469" y="700"/>
                  </a:cubicBezTo>
                  <a:cubicBezTo>
                    <a:pt x="441" y="553"/>
                    <a:pt x="441" y="434"/>
                    <a:pt x="385" y="315"/>
                  </a:cubicBezTo>
                  <a:cubicBezTo>
                    <a:pt x="469" y="231"/>
                    <a:pt x="413" y="0"/>
                    <a:pt x="2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79"/>
            <p:cNvSpPr/>
            <p:nvPr/>
          </p:nvSpPr>
          <p:spPr>
            <a:xfrm>
              <a:off x="6812289" y="1571636"/>
              <a:ext cx="53793" cy="51108"/>
            </a:xfrm>
            <a:custGeom>
              <a:rect b="b" l="l" r="r" t="t"/>
              <a:pathLst>
                <a:path extrusionOk="0" h="2246" w="2364">
                  <a:moveTo>
                    <a:pt x="1867" y="1"/>
                  </a:moveTo>
                  <a:cubicBezTo>
                    <a:pt x="1776" y="1"/>
                    <a:pt x="1692" y="29"/>
                    <a:pt x="1601" y="57"/>
                  </a:cubicBezTo>
                  <a:cubicBezTo>
                    <a:pt x="1720" y="148"/>
                    <a:pt x="1748" y="267"/>
                    <a:pt x="1692" y="378"/>
                  </a:cubicBezTo>
                  <a:cubicBezTo>
                    <a:pt x="1462" y="700"/>
                    <a:pt x="1140" y="875"/>
                    <a:pt x="790" y="994"/>
                  </a:cubicBezTo>
                  <a:lnTo>
                    <a:pt x="762" y="1022"/>
                  </a:lnTo>
                  <a:cubicBezTo>
                    <a:pt x="762" y="1050"/>
                    <a:pt x="762" y="1078"/>
                    <a:pt x="790" y="1106"/>
                  </a:cubicBezTo>
                  <a:cubicBezTo>
                    <a:pt x="727" y="1078"/>
                    <a:pt x="699" y="1050"/>
                    <a:pt x="671" y="1050"/>
                  </a:cubicBezTo>
                  <a:cubicBezTo>
                    <a:pt x="441" y="1141"/>
                    <a:pt x="238" y="1224"/>
                    <a:pt x="0" y="1252"/>
                  </a:cubicBezTo>
                  <a:cubicBezTo>
                    <a:pt x="119" y="1399"/>
                    <a:pt x="203" y="1546"/>
                    <a:pt x="322" y="1665"/>
                  </a:cubicBezTo>
                  <a:cubicBezTo>
                    <a:pt x="469" y="1840"/>
                    <a:pt x="616" y="1980"/>
                    <a:pt x="818" y="2071"/>
                  </a:cubicBezTo>
                  <a:cubicBezTo>
                    <a:pt x="1021" y="2189"/>
                    <a:pt x="1252" y="2217"/>
                    <a:pt x="1518" y="2245"/>
                  </a:cubicBezTo>
                  <a:cubicBezTo>
                    <a:pt x="1518" y="2217"/>
                    <a:pt x="1546" y="2217"/>
                    <a:pt x="1573" y="2189"/>
                  </a:cubicBezTo>
                  <a:cubicBezTo>
                    <a:pt x="1634" y="2189"/>
                    <a:pt x="1692" y="2174"/>
                    <a:pt x="1750" y="2174"/>
                  </a:cubicBezTo>
                  <a:cubicBezTo>
                    <a:pt x="1779" y="2174"/>
                    <a:pt x="1809" y="2178"/>
                    <a:pt x="1839" y="2189"/>
                  </a:cubicBezTo>
                  <a:cubicBezTo>
                    <a:pt x="1867" y="2126"/>
                    <a:pt x="1895" y="2099"/>
                    <a:pt x="1895" y="2043"/>
                  </a:cubicBezTo>
                  <a:cubicBezTo>
                    <a:pt x="2014" y="2043"/>
                    <a:pt x="2126" y="1952"/>
                    <a:pt x="2189" y="1805"/>
                  </a:cubicBezTo>
                  <a:cubicBezTo>
                    <a:pt x="2301" y="1455"/>
                    <a:pt x="2273" y="1141"/>
                    <a:pt x="2301" y="756"/>
                  </a:cubicBezTo>
                  <a:cubicBezTo>
                    <a:pt x="2301" y="616"/>
                    <a:pt x="2364" y="469"/>
                    <a:pt x="2301" y="322"/>
                  </a:cubicBezTo>
                  <a:cubicBezTo>
                    <a:pt x="2273" y="148"/>
                    <a:pt x="2070" y="1"/>
                    <a:pt x="186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79"/>
            <p:cNvSpPr/>
            <p:nvPr/>
          </p:nvSpPr>
          <p:spPr>
            <a:xfrm>
              <a:off x="6791764" y="1505442"/>
              <a:ext cx="64943" cy="73544"/>
            </a:xfrm>
            <a:custGeom>
              <a:rect b="b" l="l" r="r" t="t"/>
              <a:pathLst>
                <a:path extrusionOk="0" h="3232" w="2854">
                  <a:moveTo>
                    <a:pt x="801" y="1"/>
                  </a:moveTo>
                  <a:cubicBezTo>
                    <a:pt x="719" y="1"/>
                    <a:pt x="638" y="63"/>
                    <a:pt x="671" y="169"/>
                  </a:cubicBezTo>
                  <a:cubicBezTo>
                    <a:pt x="790" y="462"/>
                    <a:pt x="930" y="784"/>
                    <a:pt x="1077" y="1106"/>
                  </a:cubicBezTo>
                  <a:lnTo>
                    <a:pt x="1077" y="1134"/>
                  </a:lnTo>
                  <a:cubicBezTo>
                    <a:pt x="993" y="1309"/>
                    <a:pt x="902" y="1483"/>
                    <a:pt x="846" y="1658"/>
                  </a:cubicBezTo>
                  <a:cubicBezTo>
                    <a:pt x="874" y="1539"/>
                    <a:pt x="902" y="1392"/>
                    <a:pt x="930" y="1281"/>
                  </a:cubicBezTo>
                  <a:cubicBezTo>
                    <a:pt x="968" y="1159"/>
                    <a:pt x="867" y="1088"/>
                    <a:pt x="775" y="1088"/>
                  </a:cubicBezTo>
                  <a:cubicBezTo>
                    <a:pt x="713" y="1088"/>
                    <a:pt x="655" y="1120"/>
                    <a:pt x="643" y="1190"/>
                  </a:cubicBezTo>
                  <a:cubicBezTo>
                    <a:pt x="581" y="1630"/>
                    <a:pt x="469" y="2036"/>
                    <a:pt x="350" y="2476"/>
                  </a:cubicBezTo>
                  <a:lnTo>
                    <a:pt x="350" y="2504"/>
                  </a:lnTo>
                  <a:cubicBezTo>
                    <a:pt x="231" y="2651"/>
                    <a:pt x="119" y="2763"/>
                    <a:pt x="0" y="2882"/>
                  </a:cubicBezTo>
                  <a:cubicBezTo>
                    <a:pt x="147" y="2966"/>
                    <a:pt x="266" y="3113"/>
                    <a:pt x="406" y="3231"/>
                  </a:cubicBezTo>
                  <a:cubicBezTo>
                    <a:pt x="790" y="2854"/>
                    <a:pt x="1224" y="2616"/>
                    <a:pt x="1720" y="2441"/>
                  </a:cubicBezTo>
                  <a:cubicBezTo>
                    <a:pt x="1804" y="2413"/>
                    <a:pt x="1867" y="2385"/>
                    <a:pt x="1951" y="2357"/>
                  </a:cubicBezTo>
                  <a:cubicBezTo>
                    <a:pt x="1969" y="2349"/>
                    <a:pt x="1987" y="2346"/>
                    <a:pt x="2004" y="2346"/>
                  </a:cubicBezTo>
                  <a:cubicBezTo>
                    <a:pt x="2044" y="2346"/>
                    <a:pt x="2078" y="2366"/>
                    <a:pt x="2098" y="2385"/>
                  </a:cubicBezTo>
                  <a:lnTo>
                    <a:pt x="2154" y="2385"/>
                  </a:lnTo>
                  <a:cubicBezTo>
                    <a:pt x="2245" y="2413"/>
                    <a:pt x="2273" y="2476"/>
                    <a:pt x="2301" y="2532"/>
                  </a:cubicBezTo>
                  <a:lnTo>
                    <a:pt x="2364" y="2532"/>
                  </a:lnTo>
                  <a:cubicBezTo>
                    <a:pt x="2388" y="2540"/>
                    <a:pt x="2413" y="2544"/>
                    <a:pt x="2439" y="2544"/>
                  </a:cubicBezTo>
                  <a:cubicBezTo>
                    <a:pt x="2500" y="2544"/>
                    <a:pt x="2563" y="2524"/>
                    <a:pt x="2622" y="2504"/>
                  </a:cubicBezTo>
                  <a:cubicBezTo>
                    <a:pt x="2713" y="2441"/>
                    <a:pt x="2769" y="2357"/>
                    <a:pt x="2797" y="2267"/>
                  </a:cubicBezTo>
                  <a:cubicBezTo>
                    <a:pt x="2825" y="2155"/>
                    <a:pt x="2853" y="2036"/>
                    <a:pt x="2825" y="1917"/>
                  </a:cubicBezTo>
                  <a:cubicBezTo>
                    <a:pt x="2797" y="1833"/>
                    <a:pt x="2713" y="1714"/>
                    <a:pt x="2622" y="1686"/>
                  </a:cubicBezTo>
                  <a:cubicBezTo>
                    <a:pt x="2594" y="1658"/>
                    <a:pt x="2566" y="1630"/>
                    <a:pt x="2503" y="1630"/>
                  </a:cubicBezTo>
                  <a:cubicBezTo>
                    <a:pt x="2503" y="1602"/>
                    <a:pt x="2475" y="1602"/>
                    <a:pt x="2475" y="1567"/>
                  </a:cubicBezTo>
                  <a:cubicBezTo>
                    <a:pt x="2475" y="1539"/>
                    <a:pt x="2448" y="1539"/>
                    <a:pt x="2448" y="1511"/>
                  </a:cubicBezTo>
                  <a:cubicBezTo>
                    <a:pt x="2329" y="1309"/>
                    <a:pt x="2154" y="1162"/>
                    <a:pt x="2014" y="1015"/>
                  </a:cubicBezTo>
                  <a:cubicBezTo>
                    <a:pt x="1776" y="784"/>
                    <a:pt x="1545" y="553"/>
                    <a:pt x="1343" y="316"/>
                  </a:cubicBezTo>
                  <a:lnTo>
                    <a:pt x="1315" y="316"/>
                  </a:lnTo>
                  <a:lnTo>
                    <a:pt x="1315" y="288"/>
                  </a:lnTo>
                  <a:cubicBezTo>
                    <a:pt x="1315" y="161"/>
                    <a:pt x="1211" y="91"/>
                    <a:pt x="1112" y="91"/>
                  </a:cubicBezTo>
                  <a:cubicBezTo>
                    <a:pt x="1054" y="91"/>
                    <a:pt x="997" y="116"/>
                    <a:pt x="965" y="169"/>
                  </a:cubicBezTo>
                  <a:cubicBezTo>
                    <a:pt x="965" y="141"/>
                    <a:pt x="930" y="113"/>
                    <a:pt x="930" y="85"/>
                  </a:cubicBezTo>
                  <a:cubicBezTo>
                    <a:pt x="908" y="27"/>
                    <a:pt x="855" y="1"/>
                    <a:pt x="8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79"/>
            <p:cNvSpPr/>
            <p:nvPr/>
          </p:nvSpPr>
          <p:spPr>
            <a:xfrm>
              <a:off x="6826283" y="1574026"/>
              <a:ext cx="37091" cy="47444"/>
            </a:xfrm>
            <a:custGeom>
              <a:rect b="b" l="l" r="r" t="t"/>
              <a:pathLst>
                <a:path extrusionOk="0" h="2085" w="1630">
                  <a:moveTo>
                    <a:pt x="1284" y="1"/>
                  </a:moveTo>
                  <a:cubicBezTo>
                    <a:pt x="1252" y="1"/>
                    <a:pt x="1224" y="15"/>
                    <a:pt x="1224" y="43"/>
                  </a:cubicBezTo>
                  <a:cubicBezTo>
                    <a:pt x="1161" y="364"/>
                    <a:pt x="1105" y="686"/>
                    <a:pt x="1021" y="1001"/>
                  </a:cubicBezTo>
                  <a:cubicBezTo>
                    <a:pt x="1021" y="1064"/>
                    <a:pt x="1021" y="1091"/>
                    <a:pt x="986" y="1147"/>
                  </a:cubicBezTo>
                  <a:cubicBezTo>
                    <a:pt x="958" y="1175"/>
                    <a:pt x="931" y="1238"/>
                    <a:pt x="903" y="1266"/>
                  </a:cubicBezTo>
                  <a:cubicBezTo>
                    <a:pt x="756" y="1469"/>
                    <a:pt x="406" y="1413"/>
                    <a:pt x="175" y="1497"/>
                  </a:cubicBezTo>
                  <a:cubicBezTo>
                    <a:pt x="28" y="1525"/>
                    <a:pt x="1" y="1735"/>
                    <a:pt x="147" y="1819"/>
                  </a:cubicBezTo>
                  <a:cubicBezTo>
                    <a:pt x="322" y="1938"/>
                    <a:pt x="497" y="2049"/>
                    <a:pt x="756" y="2084"/>
                  </a:cubicBezTo>
                  <a:cubicBezTo>
                    <a:pt x="986" y="2084"/>
                    <a:pt x="1252" y="1966"/>
                    <a:pt x="1399" y="1763"/>
                  </a:cubicBezTo>
                  <a:cubicBezTo>
                    <a:pt x="1546" y="1588"/>
                    <a:pt x="1602" y="1385"/>
                    <a:pt x="1630" y="1147"/>
                  </a:cubicBezTo>
                  <a:cubicBezTo>
                    <a:pt x="1630" y="1091"/>
                    <a:pt x="1602" y="1036"/>
                    <a:pt x="1602" y="973"/>
                  </a:cubicBezTo>
                  <a:lnTo>
                    <a:pt x="1602" y="567"/>
                  </a:lnTo>
                  <a:cubicBezTo>
                    <a:pt x="1546" y="392"/>
                    <a:pt x="1455" y="217"/>
                    <a:pt x="1371" y="43"/>
                  </a:cubicBezTo>
                  <a:cubicBezTo>
                    <a:pt x="1354" y="15"/>
                    <a:pt x="1317" y="1"/>
                    <a:pt x="128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79"/>
            <p:cNvSpPr/>
            <p:nvPr/>
          </p:nvSpPr>
          <p:spPr>
            <a:xfrm>
              <a:off x="6852702" y="1545878"/>
              <a:ext cx="52519" cy="28489"/>
            </a:xfrm>
            <a:custGeom>
              <a:rect b="b" l="l" r="r" t="t"/>
              <a:pathLst>
                <a:path extrusionOk="0" h="1252" w="2308">
                  <a:moveTo>
                    <a:pt x="2189" y="0"/>
                  </a:moveTo>
                  <a:cubicBezTo>
                    <a:pt x="2161" y="0"/>
                    <a:pt x="2133" y="0"/>
                    <a:pt x="2098" y="28"/>
                  </a:cubicBezTo>
                  <a:cubicBezTo>
                    <a:pt x="2054" y="8"/>
                    <a:pt x="2007" y="1"/>
                    <a:pt x="1959" y="1"/>
                  </a:cubicBezTo>
                  <a:cubicBezTo>
                    <a:pt x="1852" y="1"/>
                    <a:pt x="1737" y="37"/>
                    <a:pt x="1636" y="56"/>
                  </a:cubicBezTo>
                  <a:cubicBezTo>
                    <a:pt x="1609" y="84"/>
                    <a:pt x="1574" y="84"/>
                    <a:pt x="1518" y="84"/>
                  </a:cubicBezTo>
                  <a:lnTo>
                    <a:pt x="1490" y="84"/>
                  </a:lnTo>
                  <a:cubicBezTo>
                    <a:pt x="1447" y="76"/>
                    <a:pt x="1406" y="72"/>
                    <a:pt x="1367" y="72"/>
                  </a:cubicBezTo>
                  <a:cubicBezTo>
                    <a:pt x="1271" y="72"/>
                    <a:pt x="1183" y="92"/>
                    <a:pt x="1084" y="112"/>
                  </a:cubicBezTo>
                  <a:cubicBezTo>
                    <a:pt x="937" y="112"/>
                    <a:pt x="790" y="203"/>
                    <a:pt x="644" y="203"/>
                  </a:cubicBezTo>
                  <a:cubicBezTo>
                    <a:pt x="469" y="231"/>
                    <a:pt x="294" y="259"/>
                    <a:pt x="147" y="350"/>
                  </a:cubicBezTo>
                  <a:cubicBezTo>
                    <a:pt x="0" y="434"/>
                    <a:pt x="0" y="699"/>
                    <a:pt x="175" y="727"/>
                  </a:cubicBezTo>
                  <a:lnTo>
                    <a:pt x="322" y="727"/>
                  </a:lnTo>
                  <a:cubicBezTo>
                    <a:pt x="266" y="783"/>
                    <a:pt x="238" y="839"/>
                    <a:pt x="210" y="902"/>
                  </a:cubicBezTo>
                  <a:cubicBezTo>
                    <a:pt x="119" y="1049"/>
                    <a:pt x="175" y="1224"/>
                    <a:pt x="350" y="1252"/>
                  </a:cubicBezTo>
                  <a:lnTo>
                    <a:pt x="525" y="1252"/>
                  </a:lnTo>
                  <a:lnTo>
                    <a:pt x="560" y="1224"/>
                  </a:lnTo>
                  <a:cubicBezTo>
                    <a:pt x="734" y="1224"/>
                    <a:pt x="937" y="1133"/>
                    <a:pt x="1084" y="1014"/>
                  </a:cubicBezTo>
                  <a:cubicBezTo>
                    <a:pt x="1196" y="986"/>
                    <a:pt x="1315" y="930"/>
                    <a:pt x="1399" y="874"/>
                  </a:cubicBezTo>
                  <a:cubicBezTo>
                    <a:pt x="1636" y="755"/>
                    <a:pt x="1895" y="636"/>
                    <a:pt x="2042" y="406"/>
                  </a:cubicBezTo>
                  <a:cubicBezTo>
                    <a:pt x="2070" y="378"/>
                    <a:pt x="2070" y="350"/>
                    <a:pt x="2042" y="287"/>
                  </a:cubicBezTo>
                  <a:lnTo>
                    <a:pt x="2042" y="287"/>
                  </a:lnTo>
                  <a:lnTo>
                    <a:pt x="2070" y="315"/>
                  </a:lnTo>
                  <a:lnTo>
                    <a:pt x="2189" y="315"/>
                  </a:lnTo>
                  <a:cubicBezTo>
                    <a:pt x="2217" y="287"/>
                    <a:pt x="2273" y="259"/>
                    <a:pt x="2273" y="231"/>
                  </a:cubicBezTo>
                  <a:cubicBezTo>
                    <a:pt x="2308" y="175"/>
                    <a:pt x="2308" y="84"/>
                    <a:pt x="2273" y="56"/>
                  </a:cubicBezTo>
                  <a:cubicBezTo>
                    <a:pt x="2245" y="28"/>
                    <a:pt x="2217" y="28"/>
                    <a:pt x="218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79"/>
            <p:cNvSpPr/>
            <p:nvPr/>
          </p:nvSpPr>
          <p:spPr>
            <a:xfrm>
              <a:off x="6856957" y="1547607"/>
              <a:ext cx="40959" cy="26123"/>
            </a:xfrm>
            <a:custGeom>
              <a:rect b="b" l="l" r="r" t="t"/>
              <a:pathLst>
                <a:path extrusionOk="0" h="1148" w="1800">
                  <a:moveTo>
                    <a:pt x="1459" y="1"/>
                  </a:moveTo>
                  <a:cubicBezTo>
                    <a:pt x="1248" y="1"/>
                    <a:pt x="1053" y="52"/>
                    <a:pt x="834" y="127"/>
                  </a:cubicBezTo>
                  <a:cubicBezTo>
                    <a:pt x="575" y="183"/>
                    <a:pt x="338" y="330"/>
                    <a:pt x="79" y="386"/>
                  </a:cubicBezTo>
                  <a:cubicBezTo>
                    <a:pt x="23" y="386"/>
                    <a:pt x="23" y="532"/>
                    <a:pt x="107" y="532"/>
                  </a:cubicBezTo>
                  <a:cubicBezTo>
                    <a:pt x="373" y="504"/>
                    <a:pt x="603" y="448"/>
                    <a:pt x="834" y="414"/>
                  </a:cubicBezTo>
                  <a:lnTo>
                    <a:pt x="834" y="414"/>
                  </a:lnTo>
                  <a:cubicBezTo>
                    <a:pt x="659" y="504"/>
                    <a:pt x="512" y="623"/>
                    <a:pt x="401" y="735"/>
                  </a:cubicBezTo>
                  <a:cubicBezTo>
                    <a:pt x="336" y="780"/>
                    <a:pt x="261" y="821"/>
                    <a:pt x="200" y="821"/>
                  </a:cubicBezTo>
                  <a:cubicBezTo>
                    <a:pt x="175" y="821"/>
                    <a:pt x="153" y="814"/>
                    <a:pt x="135" y="798"/>
                  </a:cubicBezTo>
                  <a:cubicBezTo>
                    <a:pt x="124" y="785"/>
                    <a:pt x="111" y="780"/>
                    <a:pt x="99" y="780"/>
                  </a:cubicBezTo>
                  <a:cubicBezTo>
                    <a:pt x="49" y="780"/>
                    <a:pt x="1" y="865"/>
                    <a:pt x="51" y="910"/>
                  </a:cubicBezTo>
                  <a:cubicBezTo>
                    <a:pt x="79" y="973"/>
                    <a:pt x="107" y="973"/>
                    <a:pt x="163" y="1001"/>
                  </a:cubicBezTo>
                  <a:cubicBezTo>
                    <a:pt x="79" y="1029"/>
                    <a:pt x="79" y="1148"/>
                    <a:pt x="163" y="1148"/>
                  </a:cubicBezTo>
                  <a:cubicBezTo>
                    <a:pt x="338" y="1148"/>
                    <a:pt x="457" y="1113"/>
                    <a:pt x="575" y="1057"/>
                  </a:cubicBezTo>
                  <a:cubicBezTo>
                    <a:pt x="806" y="1029"/>
                    <a:pt x="981" y="882"/>
                    <a:pt x="1156" y="735"/>
                  </a:cubicBezTo>
                  <a:cubicBezTo>
                    <a:pt x="1359" y="651"/>
                    <a:pt x="1561" y="532"/>
                    <a:pt x="1736" y="386"/>
                  </a:cubicBezTo>
                  <a:cubicBezTo>
                    <a:pt x="1799" y="330"/>
                    <a:pt x="1799" y="239"/>
                    <a:pt x="1771" y="183"/>
                  </a:cubicBezTo>
                  <a:cubicBezTo>
                    <a:pt x="1771" y="155"/>
                    <a:pt x="1736" y="127"/>
                    <a:pt x="1708" y="99"/>
                  </a:cubicBezTo>
                  <a:cubicBezTo>
                    <a:pt x="1708" y="64"/>
                    <a:pt x="1680" y="8"/>
                    <a:pt x="1596" y="8"/>
                  </a:cubicBezTo>
                  <a:cubicBezTo>
                    <a:pt x="1550" y="3"/>
                    <a:pt x="1504" y="1"/>
                    <a:pt x="1459"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79"/>
            <p:cNvSpPr/>
            <p:nvPr/>
          </p:nvSpPr>
          <p:spPr>
            <a:xfrm>
              <a:off x="7020566" y="1463732"/>
              <a:ext cx="60961" cy="47626"/>
            </a:xfrm>
            <a:custGeom>
              <a:rect b="b" l="l" r="r" t="t"/>
              <a:pathLst>
                <a:path extrusionOk="0" h="2093" w="2679">
                  <a:moveTo>
                    <a:pt x="1604" y="1"/>
                  </a:moveTo>
                  <a:cubicBezTo>
                    <a:pt x="1564" y="1"/>
                    <a:pt x="1523" y="8"/>
                    <a:pt x="1483" y="23"/>
                  </a:cubicBezTo>
                  <a:cubicBezTo>
                    <a:pt x="1399" y="51"/>
                    <a:pt x="1336" y="79"/>
                    <a:pt x="1252" y="142"/>
                  </a:cubicBezTo>
                  <a:lnTo>
                    <a:pt x="1105" y="142"/>
                  </a:lnTo>
                  <a:cubicBezTo>
                    <a:pt x="1014" y="142"/>
                    <a:pt x="902" y="114"/>
                    <a:pt x="811" y="114"/>
                  </a:cubicBezTo>
                  <a:cubicBezTo>
                    <a:pt x="811" y="79"/>
                    <a:pt x="755" y="51"/>
                    <a:pt x="727" y="51"/>
                  </a:cubicBezTo>
                  <a:lnTo>
                    <a:pt x="637" y="51"/>
                  </a:lnTo>
                  <a:cubicBezTo>
                    <a:pt x="600" y="34"/>
                    <a:pt x="566" y="26"/>
                    <a:pt x="532" y="26"/>
                  </a:cubicBezTo>
                  <a:cubicBezTo>
                    <a:pt x="403" y="26"/>
                    <a:pt x="292" y="137"/>
                    <a:pt x="203" y="226"/>
                  </a:cubicBezTo>
                  <a:cubicBezTo>
                    <a:pt x="56" y="401"/>
                    <a:pt x="0" y="722"/>
                    <a:pt x="0" y="953"/>
                  </a:cubicBezTo>
                  <a:cubicBezTo>
                    <a:pt x="0" y="1072"/>
                    <a:pt x="28" y="1219"/>
                    <a:pt x="56" y="1365"/>
                  </a:cubicBezTo>
                  <a:cubicBezTo>
                    <a:pt x="56" y="1477"/>
                    <a:pt x="84" y="1596"/>
                    <a:pt x="140" y="1715"/>
                  </a:cubicBezTo>
                  <a:cubicBezTo>
                    <a:pt x="203" y="1827"/>
                    <a:pt x="287" y="1918"/>
                    <a:pt x="406" y="1974"/>
                  </a:cubicBezTo>
                  <a:cubicBezTo>
                    <a:pt x="462" y="2002"/>
                    <a:pt x="525" y="2002"/>
                    <a:pt x="581" y="2037"/>
                  </a:cubicBezTo>
                  <a:cubicBezTo>
                    <a:pt x="609" y="2037"/>
                    <a:pt x="664" y="2002"/>
                    <a:pt x="699" y="2002"/>
                  </a:cubicBezTo>
                  <a:lnTo>
                    <a:pt x="727" y="2002"/>
                  </a:lnTo>
                  <a:cubicBezTo>
                    <a:pt x="755" y="2065"/>
                    <a:pt x="811" y="2093"/>
                    <a:pt x="874" y="2093"/>
                  </a:cubicBezTo>
                  <a:cubicBezTo>
                    <a:pt x="1161" y="2065"/>
                    <a:pt x="1364" y="1827"/>
                    <a:pt x="1539" y="1596"/>
                  </a:cubicBezTo>
                  <a:cubicBezTo>
                    <a:pt x="1629" y="1540"/>
                    <a:pt x="1748" y="1449"/>
                    <a:pt x="1832" y="1393"/>
                  </a:cubicBezTo>
                  <a:cubicBezTo>
                    <a:pt x="1923" y="1303"/>
                    <a:pt x="2007" y="1191"/>
                    <a:pt x="2098" y="1100"/>
                  </a:cubicBezTo>
                  <a:cubicBezTo>
                    <a:pt x="2182" y="1044"/>
                    <a:pt x="2273" y="988"/>
                    <a:pt x="2329" y="897"/>
                  </a:cubicBezTo>
                  <a:cubicBezTo>
                    <a:pt x="2476" y="722"/>
                    <a:pt x="2678" y="519"/>
                    <a:pt x="2622" y="317"/>
                  </a:cubicBezTo>
                  <a:cubicBezTo>
                    <a:pt x="2678" y="254"/>
                    <a:pt x="2650" y="142"/>
                    <a:pt x="2559" y="142"/>
                  </a:cubicBezTo>
                  <a:cubicBezTo>
                    <a:pt x="2398" y="122"/>
                    <a:pt x="2250" y="99"/>
                    <a:pt x="2094" y="99"/>
                  </a:cubicBezTo>
                  <a:cubicBezTo>
                    <a:pt x="2027" y="99"/>
                    <a:pt x="1959" y="103"/>
                    <a:pt x="1888" y="114"/>
                  </a:cubicBezTo>
                  <a:cubicBezTo>
                    <a:pt x="1807" y="48"/>
                    <a:pt x="1708" y="1"/>
                    <a:pt x="160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79"/>
            <p:cNvSpPr/>
            <p:nvPr/>
          </p:nvSpPr>
          <p:spPr>
            <a:xfrm>
              <a:off x="7020588" y="1465462"/>
              <a:ext cx="65352" cy="46420"/>
            </a:xfrm>
            <a:custGeom>
              <a:rect b="b" l="l" r="r" t="t"/>
              <a:pathLst>
                <a:path extrusionOk="0" h="2040" w="2872">
                  <a:moveTo>
                    <a:pt x="2508" y="1"/>
                  </a:moveTo>
                  <a:cubicBezTo>
                    <a:pt x="2497" y="1"/>
                    <a:pt x="2486" y="2"/>
                    <a:pt x="2475" y="3"/>
                  </a:cubicBezTo>
                  <a:cubicBezTo>
                    <a:pt x="2328" y="66"/>
                    <a:pt x="2237" y="94"/>
                    <a:pt x="2097" y="178"/>
                  </a:cubicBezTo>
                  <a:cubicBezTo>
                    <a:pt x="2006" y="269"/>
                    <a:pt x="1950" y="353"/>
                    <a:pt x="1859" y="415"/>
                  </a:cubicBezTo>
                  <a:lnTo>
                    <a:pt x="1747" y="415"/>
                  </a:lnTo>
                  <a:cubicBezTo>
                    <a:pt x="1656" y="443"/>
                    <a:pt x="1572" y="499"/>
                    <a:pt x="1482" y="590"/>
                  </a:cubicBezTo>
                  <a:cubicBezTo>
                    <a:pt x="1454" y="618"/>
                    <a:pt x="1426" y="646"/>
                    <a:pt x="1398" y="702"/>
                  </a:cubicBezTo>
                  <a:cubicBezTo>
                    <a:pt x="1307" y="702"/>
                    <a:pt x="1223" y="737"/>
                    <a:pt x="1160" y="793"/>
                  </a:cubicBezTo>
                  <a:cubicBezTo>
                    <a:pt x="1104" y="821"/>
                    <a:pt x="1076" y="877"/>
                    <a:pt x="1048" y="912"/>
                  </a:cubicBezTo>
                  <a:cubicBezTo>
                    <a:pt x="957" y="912"/>
                    <a:pt x="873" y="940"/>
                    <a:pt x="782" y="968"/>
                  </a:cubicBezTo>
                  <a:cubicBezTo>
                    <a:pt x="754" y="996"/>
                    <a:pt x="726" y="1024"/>
                    <a:pt x="698" y="1052"/>
                  </a:cubicBezTo>
                  <a:lnTo>
                    <a:pt x="580" y="1052"/>
                  </a:lnTo>
                  <a:cubicBezTo>
                    <a:pt x="552" y="996"/>
                    <a:pt x="524" y="940"/>
                    <a:pt x="489" y="912"/>
                  </a:cubicBezTo>
                  <a:cubicBezTo>
                    <a:pt x="439" y="869"/>
                    <a:pt x="382" y="850"/>
                    <a:pt x="326" y="850"/>
                  </a:cubicBezTo>
                  <a:cubicBezTo>
                    <a:pt x="156" y="850"/>
                    <a:pt x="0" y="1025"/>
                    <a:pt x="111" y="1199"/>
                  </a:cubicBezTo>
                  <a:lnTo>
                    <a:pt x="111" y="1227"/>
                  </a:lnTo>
                  <a:lnTo>
                    <a:pt x="111" y="1373"/>
                  </a:lnTo>
                  <a:cubicBezTo>
                    <a:pt x="174" y="1611"/>
                    <a:pt x="258" y="1842"/>
                    <a:pt x="461" y="1989"/>
                  </a:cubicBezTo>
                  <a:cubicBezTo>
                    <a:pt x="499" y="2024"/>
                    <a:pt x="552" y="2039"/>
                    <a:pt x="606" y="2039"/>
                  </a:cubicBezTo>
                  <a:cubicBezTo>
                    <a:pt x="682" y="2039"/>
                    <a:pt x="762" y="2010"/>
                    <a:pt x="810" y="1961"/>
                  </a:cubicBezTo>
                  <a:cubicBezTo>
                    <a:pt x="838" y="1961"/>
                    <a:pt x="873" y="1961"/>
                    <a:pt x="929" y="1926"/>
                  </a:cubicBezTo>
                  <a:cubicBezTo>
                    <a:pt x="1013" y="1898"/>
                    <a:pt x="1104" y="1842"/>
                    <a:pt x="1160" y="1751"/>
                  </a:cubicBezTo>
                  <a:cubicBezTo>
                    <a:pt x="1223" y="1751"/>
                    <a:pt x="1307" y="1751"/>
                    <a:pt x="1398" y="1695"/>
                  </a:cubicBezTo>
                  <a:cubicBezTo>
                    <a:pt x="1482" y="1667"/>
                    <a:pt x="1572" y="1576"/>
                    <a:pt x="1600" y="1464"/>
                  </a:cubicBezTo>
                  <a:cubicBezTo>
                    <a:pt x="1684" y="1464"/>
                    <a:pt x="1747" y="1401"/>
                    <a:pt x="1803" y="1373"/>
                  </a:cubicBezTo>
                  <a:cubicBezTo>
                    <a:pt x="1859" y="1289"/>
                    <a:pt x="1922" y="1227"/>
                    <a:pt x="1950" y="1143"/>
                  </a:cubicBezTo>
                  <a:cubicBezTo>
                    <a:pt x="1978" y="1115"/>
                    <a:pt x="1978" y="1087"/>
                    <a:pt x="2006" y="1052"/>
                  </a:cubicBezTo>
                  <a:cubicBezTo>
                    <a:pt x="2034" y="1052"/>
                    <a:pt x="2062" y="1024"/>
                    <a:pt x="2097" y="1024"/>
                  </a:cubicBezTo>
                  <a:cubicBezTo>
                    <a:pt x="2209" y="968"/>
                    <a:pt x="2237" y="877"/>
                    <a:pt x="2328" y="793"/>
                  </a:cubicBezTo>
                  <a:cubicBezTo>
                    <a:pt x="2447" y="646"/>
                    <a:pt x="2586" y="562"/>
                    <a:pt x="2705" y="443"/>
                  </a:cubicBezTo>
                  <a:cubicBezTo>
                    <a:pt x="2871" y="251"/>
                    <a:pt x="2722" y="1"/>
                    <a:pt x="250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1" name="Google Shape;8781;p79"/>
            <p:cNvSpPr/>
            <p:nvPr/>
          </p:nvSpPr>
          <p:spPr>
            <a:xfrm>
              <a:off x="7044436" y="1380085"/>
              <a:ext cx="23" cy="0"/>
            </a:xfrm>
            <a:custGeom>
              <a:rect b="b" l="l" r="r" t="t"/>
              <a:pathLst>
                <a:path extrusionOk="0" h="0" w="1">
                  <a:moveTo>
                    <a:pt x="0" y="0"/>
                  </a:move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79"/>
            <p:cNvSpPr/>
            <p:nvPr/>
          </p:nvSpPr>
          <p:spPr>
            <a:xfrm>
              <a:off x="7029781" y="1379652"/>
              <a:ext cx="67651" cy="76525"/>
            </a:xfrm>
            <a:custGeom>
              <a:rect b="b" l="l" r="r" t="t"/>
              <a:pathLst>
                <a:path extrusionOk="0" h="3363" w="2973">
                  <a:moveTo>
                    <a:pt x="438" y="1"/>
                  </a:moveTo>
                  <a:cubicBezTo>
                    <a:pt x="382" y="1"/>
                    <a:pt x="327" y="14"/>
                    <a:pt x="294" y="47"/>
                  </a:cubicBezTo>
                  <a:cubicBezTo>
                    <a:pt x="120" y="103"/>
                    <a:pt x="1" y="313"/>
                    <a:pt x="57" y="487"/>
                  </a:cubicBezTo>
                  <a:cubicBezTo>
                    <a:pt x="85" y="571"/>
                    <a:pt x="148" y="662"/>
                    <a:pt x="204" y="718"/>
                  </a:cubicBezTo>
                  <a:cubicBezTo>
                    <a:pt x="232" y="837"/>
                    <a:pt x="322" y="949"/>
                    <a:pt x="434" y="1012"/>
                  </a:cubicBezTo>
                  <a:cubicBezTo>
                    <a:pt x="497" y="1068"/>
                    <a:pt x="581" y="1096"/>
                    <a:pt x="644" y="1124"/>
                  </a:cubicBezTo>
                  <a:lnTo>
                    <a:pt x="644" y="1152"/>
                  </a:lnTo>
                  <a:cubicBezTo>
                    <a:pt x="525" y="1243"/>
                    <a:pt x="497" y="1473"/>
                    <a:pt x="644" y="1564"/>
                  </a:cubicBezTo>
                  <a:cubicBezTo>
                    <a:pt x="644" y="1592"/>
                    <a:pt x="672" y="1592"/>
                    <a:pt x="672" y="1592"/>
                  </a:cubicBezTo>
                  <a:cubicBezTo>
                    <a:pt x="672" y="1711"/>
                    <a:pt x="700" y="1823"/>
                    <a:pt x="756" y="1914"/>
                  </a:cubicBezTo>
                  <a:cubicBezTo>
                    <a:pt x="847" y="2145"/>
                    <a:pt x="931" y="2375"/>
                    <a:pt x="1106" y="2550"/>
                  </a:cubicBezTo>
                  <a:cubicBezTo>
                    <a:pt x="1252" y="2697"/>
                    <a:pt x="1455" y="2788"/>
                    <a:pt x="1630" y="2872"/>
                  </a:cubicBezTo>
                  <a:cubicBezTo>
                    <a:pt x="1630" y="2963"/>
                    <a:pt x="1658" y="3019"/>
                    <a:pt x="1721" y="3110"/>
                  </a:cubicBezTo>
                  <a:cubicBezTo>
                    <a:pt x="1850" y="3283"/>
                    <a:pt x="2051" y="3362"/>
                    <a:pt x="2257" y="3362"/>
                  </a:cubicBezTo>
                  <a:cubicBezTo>
                    <a:pt x="2465" y="3362"/>
                    <a:pt x="2678" y="3282"/>
                    <a:pt x="2826" y="3138"/>
                  </a:cubicBezTo>
                  <a:cubicBezTo>
                    <a:pt x="2945" y="2991"/>
                    <a:pt x="2973" y="2760"/>
                    <a:pt x="2882" y="2585"/>
                  </a:cubicBezTo>
                  <a:cubicBezTo>
                    <a:pt x="2828" y="1806"/>
                    <a:pt x="2432" y="766"/>
                    <a:pt x="1585" y="766"/>
                  </a:cubicBezTo>
                  <a:cubicBezTo>
                    <a:pt x="1543" y="766"/>
                    <a:pt x="1500" y="769"/>
                    <a:pt x="1455" y="774"/>
                  </a:cubicBezTo>
                  <a:cubicBezTo>
                    <a:pt x="1455" y="662"/>
                    <a:pt x="1427" y="543"/>
                    <a:pt x="1371" y="453"/>
                  </a:cubicBezTo>
                  <a:cubicBezTo>
                    <a:pt x="1371" y="397"/>
                    <a:pt x="1343" y="341"/>
                    <a:pt x="1308" y="278"/>
                  </a:cubicBezTo>
                  <a:cubicBezTo>
                    <a:pt x="1186" y="100"/>
                    <a:pt x="1010" y="14"/>
                    <a:pt x="813" y="14"/>
                  </a:cubicBezTo>
                  <a:cubicBezTo>
                    <a:pt x="785" y="14"/>
                    <a:pt x="757" y="16"/>
                    <a:pt x="728" y="19"/>
                  </a:cubicBezTo>
                  <a:lnTo>
                    <a:pt x="553" y="19"/>
                  </a:lnTo>
                  <a:cubicBezTo>
                    <a:pt x="518" y="7"/>
                    <a:pt x="478" y="1"/>
                    <a:pt x="43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79"/>
            <p:cNvSpPr/>
            <p:nvPr/>
          </p:nvSpPr>
          <p:spPr>
            <a:xfrm>
              <a:off x="7096772" y="1422546"/>
              <a:ext cx="52996" cy="72361"/>
            </a:xfrm>
            <a:custGeom>
              <a:rect b="b" l="l" r="r" t="t"/>
              <a:pathLst>
                <a:path extrusionOk="0" h="3180" w="2329">
                  <a:moveTo>
                    <a:pt x="1308" y="1"/>
                  </a:moveTo>
                  <a:cubicBezTo>
                    <a:pt x="986" y="29"/>
                    <a:pt x="847" y="260"/>
                    <a:pt x="728" y="490"/>
                  </a:cubicBezTo>
                  <a:cubicBezTo>
                    <a:pt x="672" y="609"/>
                    <a:pt x="609" y="728"/>
                    <a:pt x="553" y="840"/>
                  </a:cubicBezTo>
                  <a:cubicBezTo>
                    <a:pt x="434" y="1015"/>
                    <a:pt x="378" y="1190"/>
                    <a:pt x="322" y="1399"/>
                  </a:cubicBezTo>
                  <a:cubicBezTo>
                    <a:pt x="259" y="1574"/>
                    <a:pt x="203" y="1749"/>
                    <a:pt x="112" y="1924"/>
                  </a:cubicBezTo>
                  <a:cubicBezTo>
                    <a:pt x="29" y="2183"/>
                    <a:pt x="1" y="2448"/>
                    <a:pt x="147" y="2679"/>
                  </a:cubicBezTo>
                  <a:cubicBezTo>
                    <a:pt x="318" y="3000"/>
                    <a:pt x="666" y="3180"/>
                    <a:pt x="1014" y="3180"/>
                  </a:cubicBezTo>
                  <a:cubicBezTo>
                    <a:pt x="1136" y="3180"/>
                    <a:pt x="1257" y="3158"/>
                    <a:pt x="1371" y="3113"/>
                  </a:cubicBezTo>
                  <a:cubicBezTo>
                    <a:pt x="1777" y="2973"/>
                    <a:pt x="2035" y="2588"/>
                    <a:pt x="2154" y="2183"/>
                  </a:cubicBezTo>
                  <a:cubicBezTo>
                    <a:pt x="2329" y="1574"/>
                    <a:pt x="2210" y="728"/>
                    <a:pt x="1777" y="232"/>
                  </a:cubicBezTo>
                  <a:cubicBezTo>
                    <a:pt x="1658" y="85"/>
                    <a:pt x="1483" y="1"/>
                    <a:pt x="130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79"/>
            <p:cNvSpPr/>
            <p:nvPr/>
          </p:nvSpPr>
          <p:spPr>
            <a:xfrm>
              <a:off x="7144512" y="1447644"/>
              <a:ext cx="45055" cy="67696"/>
            </a:xfrm>
            <a:custGeom>
              <a:rect b="b" l="l" r="r" t="t"/>
              <a:pathLst>
                <a:path extrusionOk="0" h="2975" w="1980">
                  <a:moveTo>
                    <a:pt x="739" y="1"/>
                  </a:moveTo>
                  <a:cubicBezTo>
                    <a:pt x="542" y="1"/>
                    <a:pt x="353" y="131"/>
                    <a:pt x="287" y="324"/>
                  </a:cubicBezTo>
                  <a:cubicBezTo>
                    <a:pt x="231" y="471"/>
                    <a:pt x="231" y="583"/>
                    <a:pt x="259" y="702"/>
                  </a:cubicBezTo>
                  <a:cubicBezTo>
                    <a:pt x="56" y="1024"/>
                    <a:pt x="0" y="1485"/>
                    <a:pt x="56" y="1807"/>
                  </a:cubicBezTo>
                  <a:cubicBezTo>
                    <a:pt x="84" y="1954"/>
                    <a:pt x="112" y="2100"/>
                    <a:pt x="175" y="2219"/>
                  </a:cubicBezTo>
                  <a:cubicBezTo>
                    <a:pt x="231" y="2772"/>
                    <a:pt x="846" y="2975"/>
                    <a:pt x="1371" y="2975"/>
                  </a:cubicBezTo>
                  <a:cubicBezTo>
                    <a:pt x="1895" y="2975"/>
                    <a:pt x="1979" y="2478"/>
                    <a:pt x="1923" y="2010"/>
                  </a:cubicBezTo>
                  <a:cubicBezTo>
                    <a:pt x="1951" y="1807"/>
                    <a:pt x="1923" y="1576"/>
                    <a:pt x="1895" y="1373"/>
                  </a:cubicBezTo>
                  <a:cubicBezTo>
                    <a:pt x="1832" y="1024"/>
                    <a:pt x="1629" y="674"/>
                    <a:pt x="1336" y="471"/>
                  </a:cubicBezTo>
                  <a:lnTo>
                    <a:pt x="1308" y="471"/>
                  </a:lnTo>
                  <a:cubicBezTo>
                    <a:pt x="1280" y="436"/>
                    <a:pt x="1280" y="436"/>
                    <a:pt x="1280" y="408"/>
                  </a:cubicBezTo>
                  <a:cubicBezTo>
                    <a:pt x="1224" y="261"/>
                    <a:pt x="1105" y="150"/>
                    <a:pt x="958" y="59"/>
                  </a:cubicBezTo>
                  <a:cubicBezTo>
                    <a:pt x="888" y="19"/>
                    <a:pt x="813" y="1"/>
                    <a:pt x="73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79"/>
            <p:cNvSpPr/>
            <p:nvPr/>
          </p:nvSpPr>
          <p:spPr>
            <a:xfrm>
              <a:off x="7176961" y="1427119"/>
              <a:ext cx="47763" cy="40913"/>
            </a:xfrm>
            <a:custGeom>
              <a:rect b="b" l="l" r="r" t="t"/>
              <a:pathLst>
                <a:path extrusionOk="0" h="1798" w="2099">
                  <a:moveTo>
                    <a:pt x="1018" y="0"/>
                  </a:moveTo>
                  <a:cubicBezTo>
                    <a:pt x="998" y="0"/>
                    <a:pt x="979" y="1"/>
                    <a:pt x="959" y="3"/>
                  </a:cubicBezTo>
                  <a:cubicBezTo>
                    <a:pt x="525" y="3"/>
                    <a:pt x="29" y="324"/>
                    <a:pt x="1" y="814"/>
                  </a:cubicBezTo>
                  <a:cubicBezTo>
                    <a:pt x="1" y="1024"/>
                    <a:pt x="148" y="1198"/>
                    <a:pt x="350" y="1282"/>
                  </a:cubicBezTo>
                  <a:cubicBezTo>
                    <a:pt x="469" y="1401"/>
                    <a:pt x="644" y="1513"/>
                    <a:pt x="847" y="1576"/>
                  </a:cubicBezTo>
                  <a:lnTo>
                    <a:pt x="931" y="1576"/>
                  </a:lnTo>
                  <a:cubicBezTo>
                    <a:pt x="1078" y="1660"/>
                    <a:pt x="1224" y="1751"/>
                    <a:pt x="1399" y="1779"/>
                  </a:cubicBezTo>
                  <a:cubicBezTo>
                    <a:pt x="1448" y="1791"/>
                    <a:pt x="1497" y="1798"/>
                    <a:pt x="1547" y="1798"/>
                  </a:cubicBezTo>
                  <a:cubicBezTo>
                    <a:pt x="1826" y="1798"/>
                    <a:pt x="2098" y="1603"/>
                    <a:pt x="2098" y="1282"/>
                  </a:cubicBezTo>
                  <a:cubicBezTo>
                    <a:pt x="2098" y="1052"/>
                    <a:pt x="1980" y="814"/>
                    <a:pt x="1833" y="639"/>
                  </a:cubicBezTo>
                  <a:cubicBezTo>
                    <a:pt x="1777" y="555"/>
                    <a:pt x="1721" y="499"/>
                    <a:pt x="1658" y="436"/>
                  </a:cubicBezTo>
                  <a:cubicBezTo>
                    <a:pt x="1553" y="194"/>
                    <a:pt x="1313" y="0"/>
                    <a:pt x="101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79"/>
            <p:cNvSpPr/>
            <p:nvPr/>
          </p:nvSpPr>
          <p:spPr>
            <a:xfrm>
              <a:off x="7092790" y="1396309"/>
              <a:ext cx="26441" cy="32449"/>
            </a:xfrm>
            <a:custGeom>
              <a:rect b="b" l="l" r="r" t="t"/>
              <a:pathLst>
                <a:path extrusionOk="0" h="1426" w="1162">
                  <a:moveTo>
                    <a:pt x="604" y="1"/>
                  </a:moveTo>
                  <a:cubicBezTo>
                    <a:pt x="484" y="1"/>
                    <a:pt x="360" y="43"/>
                    <a:pt x="259" y="133"/>
                  </a:cubicBezTo>
                  <a:cubicBezTo>
                    <a:pt x="204" y="189"/>
                    <a:pt x="148" y="280"/>
                    <a:pt x="113" y="336"/>
                  </a:cubicBezTo>
                  <a:cubicBezTo>
                    <a:pt x="113" y="364"/>
                    <a:pt x="85" y="392"/>
                    <a:pt x="85" y="392"/>
                  </a:cubicBezTo>
                  <a:cubicBezTo>
                    <a:pt x="1" y="567"/>
                    <a:pt x="29" y="741"/>
                    <a:pt x="113" y="888"/>
                  </a:cubicBezTo>
                  <a:cubicBezTo>
                    <a:pt x="113" y="1035"/>
                    <a:pt x="176" y="1182"/>
                    <a:pt x="287" y="1294"/>
                  </a:cubicBezTo>
                  <a:cubicBezTo>
                    <a:pt x="357" y="1380"/>
                    <a:pt x="487" y="1425"/>
                    <a:pt x="618" y="1425"/>
                  </a:cubicBezTo>
                  <a:cubicBezTo>
                    <a:pt x="710" y="1425"/>
                    <a:pt x="803" y="1403"/>
                    <a:pt x="875" y="1357"/>
                  </a:cubicBezTo>
                  <a:cubicBezTo>
                    <a:pt x="1050" y="1266"/>
                    <a:pt x="1161" y="1035"/>
                    <a:pt x="1078" y="832"/>
                  </a:cubicBezTo>
                  <a:lnTo>
                    <a:pt x="1078" y="769"/>
                  </a:lnTo>
                  <a:cubicBezTo>
                    <a:pt x="1078" y="630"/>
                    <a:pt x="1078" y="483"/>
                    <a:pt x="1050" y="336"/>
                  </a:cubicBezTo>
                  <a:cubicBezTo>
                    <a:pt x="993" y="118"/>
                    <a:pt x="803" y="1"/>
                    <a:pt x="60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79"/>
            <p:cNvSpPr/>
            <p:nvPr/>
          </p:nvSpPr>
          <p:spPr>
            <a:xfrm>
              <a:off x="7027711" y="1366068"/>
              <a:ext cx="211644" cy="140489"/>
            </a:xfrm>
            <a:custGeom>
              <a:rect b="b" l="l" r="r" t="t"/>
              <a:pathLst>
                <a:path extrusionOk="0" h="6174" w="9301">
                  <a:moveTo>
                    <a:pt x="3749" y="1651"/>
                  </a:moveTo>
                  <a:cubicBezTo>
                    <a:pt x="3799" y="1651"/>
                    <a:pt x="3850" y="1665"/>
                    <a:pt x="3910" y="1693"/>
                  </a:cubicBezTo>
                  <a:lnTo>
                    <a:pt x="3910" y="1721"/>
                  </a:lnTo>
                  <a:cubicBezTo>
                    <a:pt x="3882" y="1749"/>
                    <a:pt x="3882" y="1812"/>
                    <a:pt x="3882" y="1840"/>
                  </a:cubicBezTo>
                  <a:cubicBezTo>
                    <a:pt x="3847" y="1959"/>
                    <a:pt x="3847" y="1987"/>
                    <a:pt x="3791" y="2070"/>
                  </a:cubicBezTo>
                  <a:cubicBezTo>
                    <a:pt x="3763" y="2189"/>
                    <a:pt x="3735" y="2273"/>
                    <a:pt x="3707" y="2392"/>
                  </a:cubicBezTo>
                  <a:cubicBezTo>
                    <a:pt x="3707" y="2420"/>
                    <a:pt x="3672" y="2448"/>
                    <a:pt x="3644" y="2511"/>
                  </a:cubicBezTo>
                  <a:cubicBezTo>
                    <a:pt x="3588" y="2539"/>
                    <a:pt x="3497" y="2567"/>
                    <a:pt x="3413" y="2595"/>
                  </a:cubicBezTo>
                  <a:cubicBezTo>
                    <a:pt x="3413" y="2539"/>
                    <a:pt x="3385" y="2483"/>
                    <a:pt x="3385" y="2420"/>
                  </a:cubicBezTo>
                  <a:cubicBezTo>
                    <a:pt x="3357" y="2217"/>
                    <a:pt x="3357" y="2042"/>
                    <a:pt x="3294" y="1840"/>
                  </a:cubicBezTo>
                  <a:cubicBezTo>
                    <a:pt x="3266" y="1812"/>
                    <a:pt x="3266" y="1784"/>
                    <a:pt x="3238" y="1749"/>
                  </a:cubicBezTo>
                  <a:cubicBezTo>
                    <a:pt x="3357" y="1749"/>
                    <a:pt x="3469" y="1721"/>
                    <a:pt x="3588" y="1693"/>
                  </a:cubicBezTo>
                  <a:cubicBezTo>
                    <a:pt x="3647" y="1665"/>
                    <a:pt x="3698" y="1651"/>
                    <a:pt x="3749" y="1651"/>
                  </a:cubicBezTo>
                  <a:close/>
                  <a:moveTo>
                    <a:pt x="239" y="1"/>
                  </a:moveTo>
                  <a:cubicBezTo>
                    <a:pt x="239" y="36"/>
                    <a:pt x="211" y="36"/>
                    <a:pt x="211" y="36"/>
                  </a:cubicBezTo>
                  <a:cubicBezTo>
                    <a:pt x="64" y="148"/>
                    <a:pt x="1" y="413"/>
                    <a:pt x="148" y="560"/>
                  </a:cubicBezTo>
                  <a:cubicBezTo>
                    <a:pt x="148" y="588"/>
                    <a:pt x="148" y="616"/>
                    <a:pt x="176" y="616"/>
                  </a:cubicBezTo>
                  <a:cubicBezTo>
                    <a:pt x="239" y="737"/>
                    <a:pt x="369" y="801"/>
                    <a:pt x="492" y="801"/>
                  </a:cubicBezTo>
                  <a:cubicBezTo>
                    <a:pt x="546" y="801"/>
                    <a:pt x="599" y="789"/>
                    <a:pt x="644" y="763"/>
                  </a:cubicBezTo>
                  <a:cubicBezTo>
                    <a:pt x="672" y="735"/>
                    <a:pt x="700" y="735"/>
                    <a:pt x="700" y="735"/>
                  </a:cubicBezTo>
                  <a:lnTo>
                    <a:pt x="819" y="735"/>
                  </a:lnTo>
                  <a:lnTo>
                    <a:pt x="819" y="763"/>
                  </a:lnTo>
                  <a:cubicBezTo>
                    <a:pt x="819" y="791"/>
                    <a:pt x="847" y="819"/>
                    <a:pt x="847" y="847"/>
                  </a:cubicBezTo>
                  <a:cubicBezTo>
                    <a:pt x="875" y="966"/>
                    <a:pt x="938" y="1084"/>
                    <a:pt x="994" y="1196"/>
                  </a:cubicBezTo>
                  <a:cubicBezTo>
                    <a:pt x="1169" y="1399"/>
                    <a:pt x="1371" y="1434"/>
                    <a:pt x="1609" y="1462"/>
                  </a:cubicBezTo>
                  <a:cubicBezTo>
                    <a:pt x="1646" y="1462"/>
                    <a:pt x="1684" y="1475"/>
                    <a:pt x="1723" y="1475"/>
                  </a:cubicBezTo>
                  <a:cubicBezTo>
                    <a:pt x="1743" y="1475"/>
                    <a:pt x="1763" y="1471"/>
                    <a:pt x="1784" y="1462"/>
                  </a:cubicBezTo>
                  <a:lnTo>
                    <a:pt x="1812" y="1462"/>
                  </a:lnTo>
                  <a:cubicBezTo>
                    <a:pt x="1840" y="1490"/>
                    <a:pt x="1868" y="1518"/>
                    <a:pt x="1868" y="1518"/>
                  </a:cubicBezTo>
                  <a:cubicBezTo>
                    <a:pt x="1896" y="1574"/>
                    <a:pt x="1896" y="1665"/>
                    <a:pt x="1896" y="1693"/>
                  </a:cubicBezTo>
                  <a:cubicBezTo>
                    <a:pt x="1959" y="1840"/>
                    <a:pt x="2043" y="1924"/>
                    <a:pt x="2162" y="1987"/>
                  </a:cubicBezTo>
                  <a:cubicBezTo>
                    <a:pt x="2273" y="2042"/>
                    <a:pt x="2308" y="2042"/>
                    <a:pt x="2364" y="2098"/>
                  </a:cubicBezTo>
                  <a:cubicBezTo>
                    <a:pt x="2364" y="2095"/>
                    <a:pt x="2366" y="2093"/>
                    <a:pt x="2370" y="2093"/>
                  </a:cubicBezTo>
                  <a:cubicBezTo>
                    <a:pt x="2393" y="2093"/>
                    <a:pt x="2478" y="2161"/>
                    <a:pt x="2448" y="2161"/>
                  </a:cubicBezTo>
                  <a:cubicBezTo>
                    <a:pt x="2448" y="2245"/>
                    <a:pt x="2483" y="2336"/>
                    <a:pt x="2511" y="2420"/>
                  </a:cubicBezTo>
                  <a:cubicBezTo>
                    <a:pt x="2511" y="2539"/>
                    <a:pt x="2539" y="2686"/>
                    <a:pt x="2623" y="2798"/>
                  </a:cubicBezTo>
                  <a:cubicBezTo>
                    <a:pt x="2714" y="2944"/>
                    <a:pt x="2861" y="3091"/>
                    <a:pt x="2889" y="3266"/>
                  </a:cubicBezTo>
                  <a:cubicBezTo>
                    <a:pt x="2833" y="3413"/>
                    <a:pt x="2770" y="3560"/>
                    <a:pt x="2798" y="3735"/>
                  </a:cubicBezTo>
                  <a:cubicBezTo>
                    <a:pt x="2833" y="3909"/>
                    <a:pt x="2833" y="4056"/>
                    <a:pt x="2798" y="4231"/>
                  </a:cubicBezTo>
                  <a:cubicBezTo>
                    <a:pt x="2742" y="4462"/>
                    <a:pt x="2658" y="4839"/>
                    <a:pt x="2861" y="4986"/>
                  </a:cubicBezTo>
                  <a:cubicBezTo>
                    <a:pt x="2918" y="5031"/>
                    <a:pt x="2979" y="5050"/>
                    <a:pt x="3036" y="5050"/>
                  </a:cubicBezTo>
                  <a:cubicBezTo>
                    <a:pt x="3235" y="5050"/>
                    <a:pt x="3390" y="4816"/>
                    <a:pt x="3210" y="4637"/>
                  </a:cubicBezTo>
                  <a:lnTo>
                    <a:pt x="3210" y="4637"/>
                  </a:lnTo>
                  <a:cubicBezTo>
                    <a:pt x="3224" y="4650"/>
                    <a:pt x="3232" y="4655"/>
                    <a:pt x="3238" y="4655"/>
                  </a:cubicBezTo>
                  <a:cubicBezTo>
                    <a:pt x="3254" y="4655"/>
                    <a:pt x="3238" y="4602"/>
                    <a:pt x="3238" y="4581"/>
                  </a:cubicBezTo>
                  <a:cubicBezTo>
                    <a:pt x="3238" y="4518"/>
                    <a:pt x="3266" y="4462"/>
                    <a:pt x="3294" y="4434"/>
                  </a:cubicBezTo>
                  <a:cubicBezTo>
                    <a:pt x="3357" y="4259"/>
                    <a:pt x="3441" y="4112"/>
                    <a:pt x="3441" y="3937"/>
                  </a:cubicBezTo>
                  <a:cubicBezTo>
                    <a:pt x="3441" y="3846"/>
                    <a:pt x="3413" y="3763"/>
                    <a:pt x="3413" y="3672"/>
                  </a:cubicBezTo>
                  <a:cubicBezTo>
                    <a:pt x="3441" y="3588"/>
                    <a:pt x="3497" y="3532"/>
                    <a:pt x="3532" y="3469"/>
                  </a:cubicBezTo>
                  <a:cubicBezTo>
                    <a:pt x="3560" y="3413"/>
                    <a:pt x="3588" y="3322"/>
                    <a:pt x="3588" y="3266"/>
                  </a:cubicBezTo>
                  <a:lnTo>
                    <a:pt x="3588" y="3238"/>
                  </a:lnTo>
                  <a:cubicBezTo>
                    <a:pt x="3616" y="3210"/>
                    <a:pt x="3616" y="3182"/>
                    <a:pt x="3644" y="3147"/>
                  </a:cubicBezTo>
                  <a:lnTo>
                    <a:pt x="3791" y="3147"/>
                  </a:lnTo>
                  <a:cubicBezTo>
                    <a:pt x="3994" y="3119"/>
                    <a:pt x="4168" y="3035"/>
                    <a:pt x="4287" y="2861"/>
                  </a:cubicBezTo>
                  <a:cubicBezTo>
                    <a:pt x="4406" y="2944"/>
                    <a:pt x="4581" y="2972"/>
                    <a:pt x="4693" y="3035"/>
                  </a:cubicBezTo>
                  <a:cubicBezTo>
                    <a:pt x="4784" y="3091"/>
                    <a:pt x="4812" y="3182"/>
                    <a:pt x="4868" y="3238"/>
                  </a:cubicBezTo>
                  <a:cubicBezTo>
                    <a:pt x="4896" y="3266"/>
                    <a:pt x="4930" y="3294"/>
                    <a:pt x="4958" y="3322"/>
                  </a:cubicBezTo>
                  <a:lnTo>
                    <a:pt x="4958" y="3357"/>
                  </a:lnTo>
                  <a:cubicBezTo>
                    <a:pt x="4930" y="3497"/>
                    <a:pt x="4986" y="3616"/>
                    <a:pt x="5014" y="3735"/>
                  </a:cubicBezTo>
                  <a:cubicBezTo>
                    <a:pt x="5042" y="3846"/>
                    <a:pt x="5042" y="3909"/>
                    <a:pt x="5014" y="3993"/>
                  </a:cubicBezTo>
                  <a:cubicBezTo>
                    <a:pt x="5014" y="4084"/>
                    <a:pt x="4986" y="4140"/>
                    <a:pt x="4986" y="4196"/>
                  </a:cubicBezTo>
                  <a:cubicBezTo>
                    <a:pt x="4986" y="4259"/>
                    <a:pt x="5014" y="4343"/>
                    <a:pt x="5014" y="4406"/>
                  </a:cubicBezTo>
                  <a:cubicBezTo>
                    <a:pt x="5042" y="4490"/>
                    <a:pt x="5042" y="4546"/>
                    <a:pt x="4986" y="4637"/>
                  </a:cubicBezTo>
                  <a:cubicBezTo>
                    <a:pt x="4930" y="4721"/>
                    <a:pt x="4868" y="4811"/>
                    <a:pt x="4812" y="4930"/>
                  </a:cubicBezTo>
                  <a:cubicBezTo>
                    <a:pt x="4784" y="5042"/>
                    <a:pt x="4721" y="5161"/>
                    <a:pt x="4693" y="5245"/>
                  </a:cubicBezTo>
                  <a:cubicBezTo>
                    <a:pt x="4665" y="5364"/>
                    <a:pt x="4693" y="5483"/>
                    <a:pt x="4693" y="5595"/>
                  </a:cubicBezTo>
                  <a:cubicBezTo>
                    <a:pt x="4665" y="5713"/>
                    <a:pt x="4609" y="5832"/>
                    <a:pt x="4665" y="5979"/>
                  </a:cubicBezTo>
                  <a:cubicBezTo>
                    <a:pt x="4708" y="6115"/>
                    <a:pt x="4801" y="6174"/>
                    <a:pt x="4900" y="6174"/>
                  </a:cubicBezTo>
                  <a:cubicBezTo>
                    <a:pt x="5010" y="6174"/>
                    <a:pt x="5127" y="6101"/>
                    <a:pt x="5189" y="5979"/>
                  </a:cubicBezTo>
                  <a:cubicBezTo>
                    <a:pt x="5217" y="5888"/>
                    <a:pt x="5280" y="5769"/>
                    <a:pt x="5280" y="5657"/>
                  </a:cubicBezTo>
                  <a:cubicBezTo>
                    <a:pt x="5308" y="5567"/>
                    <a:pt x="5245" y="5455"/>
                    <a:pt x="5245" y="5364"/>
                  </a:cubicBezTo>
                  <a:cubicBezTo>
                    <a:pt x="5245" y="5245"/>
                    <a:pt x="5280" y="5161"/>
                    <a:pt x="5280" y="5042"/>
                  </a:cubicBezTo>
                  <a:cubicBezTo>
                    <a:pt x="5280" y="4895"/>
                    <a:pt x="5336" y="4811"/>
                    <a:pt x="5455" y="4721"/>
                  </a:cubicBezTo>
                  <a:cubicBezTo>
                    <a:pt x="5567" y="4665"/>
                    <a:pt x="5630" y="4546"/>
                    <a:pt x="5630" y="4406"/>
                  </a:cubicBezTo>
                  <a:lnTo>
                    <a:pt x="5630" y="4259"/>
                  </a:lnTo>
                  <a:cubicBezTo>
                    <a:pt x="5630" y="4231"/>
                    <a:pt x="5658" y="4168"/>
                    <a:pt x="5686" y="4140"/>
                  </a:cubicBezTo>
                  <a:cubicBezTo>
                    <a:pt x="5686" y="4084"/>
                    <a:pt x="5714" y="4021"/>
                    <a:pt x="5714" y="3965"/>
                  </a:cubicBezTo>
                  <a:lnTo>
                    <a:pt x="5742" y="3965"/>
                  </a:lnTo>
                  <a:cubicBezTo>
                    <a:pt x="5742" y="3965"/>
                    <a:pt x="5888" y="4021"/>
                    <a:pt x="5944" y="4056"/>
                  </a:cubicBezTo>
                  <a:cubicBezTo>
                    <a:pt x="5979" y="4112"/>
                    <a:pt x="6007" y="4140"/>
                    <a:pt x="6007" y="4196"/>
                  </a:cubicBezTo>
                  <a:cubicBezTo>
                    <a:pt x="6063" y="4315"/>
                    <a:pt x="6154" y="4406"/>
                    <a:pt x="6266" y="4490"/>
                  </a:cubicBezTo>
                  <a:cubicBezTo>
                    <a:pt x="6329" y="4518"/>
                    <a:pt x="6441" y="4546"/>
                    <a:pt x="6469" y="4581"/>
                  </a:cubicBezTo>
                  <a:cubicBezTo>
                    <a:pt x="6504" y="4609"/>
                    <a:pt x="6504" y="4665"/>
                    <a:pt x="6532" y="4721"/>
                  </a:cubicBezTo>
                  <a:cubicBezTo>
                    <a:pt x="6588" y="4958"/>
                    <a:pt x="6679" y="5161"/>
                    <a:pt x="6881" y="5280"/>
                  </a:cubicBezTo>
                  <a:cubicBezTo>
                    <a:pt x="6957" y="5316"/>
                    <a:pt x="7042" y="5337"/>
                    <a:pt x="7125" y="5337"/>
                  </a:cubicBezTo>
                  <a:cubicBezTo>
                    <a:pt x="7234" y="5337"/>
                    <a:pt x="7338" y="5301"/>
                    <a:pt x="7406" y="5217"/>
                  </a:cubicBezTo>
                  <a:cubicBezTo>
                    <a:pt x="7609" y="4930"/>
                    <a:pt x="7553" y="4665"/>
                    <a:pt x="7462" y="4371"/>
                  </a:cubicBezTo>
                  <a:cubicBezTo>
                    <a:pt x="7406" y="4084"/>
                    <a:pt x="7287" y="3791"/>
                    <a:pt x="7112" y="3560"/>
                  </a:cubicBezTo>
                  <a:cubicBezTo>
                    <a:pt x="7056" y="3469"/>
                    <a:pt x="6937" y="3385"/>
                    <a:pt x="6881" y="3266"/>
                  </a:cubicBezTo>
                  <a:cubicBezTo>
                    <a:pt x="6937" y="3238"/>
                    <a:pt x="7056" y="3147"/>
                    <a:pt x="7112" y="3119"/>
                  </a:cubicBezTo>
                  <a:cubicBezTo>
                    <a:pt x="7168" y="3091"/>
                    <a:pt x="7203" y="3063"/>
                    <a:pt x="7231" y="3035"/>
                  </a:cubicBezTo>
                  <a:cubicBezTo>
                    <a:pt x="7406" y="3091"/>
                    <a:pt x="7581" y="3119"/>
                    <a:pt x="7755" y="3119"/>
                  </a:cubicBezTo>
                  <a:cubicBezTo>
                    <a:pt x="7811" y="3147"/>
                    <a:pt x="7839" y="3182"/>
                    <a:pt x="7902" y="3210"/>
                  </a:cubicBezTo>
                  <a:cubicBezTo>
                    <a:pt x="7958" y="3210"/>
                    <a:pt x="8014" y="3238"/>
                    <a:pt x="8077" y="3238"/>
                  </a:cubicBezTo>
                  <a:lnTo>
                    <a:pt x="8105" y="3238"/>
                  </a:lnTo>
                  <a:cubicBezTo>
                    <a:pt x="8133" y="3322"/>
                    <a:pt x="8189" y="3385"/>
                    <a:pt x="8280" y="3413"/>
                  </a:cubicBezTo>
                  <a:lnTo>
                    <a:pt x="8280" y="3469"/>
                  </a:lnTo>
                  <a:cubicBezTo>
                    <a:pt x="8308" y="3560"/>
                    <a:pt x="8364" y="3644"/>
                    <a:pt x="8427" y="3735"/>
                  </a:cubicBezTo>
                  <a:cubicBezTo>
                    <a:pt x="8336" y="3909"/>
                    <a:pt x="8336" y="4168"/>
                    <a:pt x="8539" y="4287"/>
                  </a:cubicBezTo>
                  <a:cubicBezTo>
                    <a:pt x="8567" y="4287"/>
                    <a:pt x="8567" y="4315"/>
                    <a:pt x="8601" y="4315"/>
                  </a:cubicBezTo>
                  <a:cubicBezTo>
                    <a:pt x="8656" y="4352"/>
                    <a:pt x="8719" y="4369"/>
                    <a:pt x="8783" y="4369"/>
                  </a:cubicBezTo>
                  <a:cubicBezTo>
                    <a:pt x="8924" y="4369"/>
                    <a:pt x="9072" y="4288"/>
                    <a:pt x="9154" y="4168"/>
                  </a:cubicBezTo>
                  <a:cubicBezTo>
                    <a:pt x="9238" y="3965"/>
                    <a:pt x="9301" y="3735"/>
                    <a:pt x="9210" y="3560"/>
                  </a:cubicBezTo>
                  <a:cubicBezTo>
                    <a:pt x="9210" y="3532"/>
                    <a:pt x="9210" y="3497"/>
                    <a:pt x="9182" y="3469"/>
                  </a:cubicBezTo>
                  <a:cubicBezTo>
                    <a:pt x="9182" y="3413"/>
                    <a:pt x="9154" y="3385"/>
                    <a:pt x="9154" y="3322"/>
                  </a:cubicBezTo>
                  <a:cubicBezTo>
                    <a:pt x="9091" y="3266"/>
                    <a:pt x="9035" y="3238"/>
                    <a:pt x="9007" y="3182"/>
                  </a:cubicBezTo>
                  <a:cubicBezTo>
                    <a:pt x="8951" y="3091"/>
                    <a:pt x="8916" y="3007"/>
                    <a:pt x="8860" y="2916"/>
                  </a:cubicBezTo>
                  <a:cubicBezTo>
                    <a:pt x="8776" y="2798"/>
                    <a:pt x="8657" y="2770"/>
                    <a:pt x="8511" y="2770"/>
                  </a:cubicBezTo>
                  <a:cubicBezTo>
                    <a:pt x="8511" y="2742"/>
                    <a:pt x="8483" y="2714"/>
                    <a:pt x="8427" y="2714"/>
                  </a:cubicBezTo>
                  <a:cubicBezTo>
                    <a:pt x="8392" y="2686"/>
                    <a:pt x="8336" y="2658"/>
                    <a:pt x="8280" y="2658"/>
                  </a:cubicBezTo>
                  <a:cubicBezTo>
                    <a:pt x="8280" y="2567"/>
                    <a:pt x="8252" y="2483"/>
                    <a:pt x="8189" y="2420"/>
                  </a:cubicBezTo>
                  <a:cubicBezTo>
                    <a:pt x="7811" y="2392"/>
                    <a:pt x="7434" y="2364"/>
                    <a:pt x="7056" y="2245"/>
                  </a:cubicBezTo>
                  <a:lnTo>
                    <a:pt x="7028" y="2245"/>
                  </a:lnTo>
                  <a:cubicBezTo>
                    <a:pt x="6967" y="2249"/>
                    <a:pt x="6906" y="2250"/>
                    <a:pt x="6844" y="2250"/>
                  </a:cubicBezTo>
                  <a:cubicBezTo>
                    <a:pt x="6404" y="2250"/>
                    <a:pt x="5950" y="2161"/>
                    <a:pt x="5539" y="1959"/>
                  </a:cubicBezTo>
                  <a:cubicBezTo>
                    <a:pt x="5455" y="1924"/>
                    <a:pt x="5364" y="1868"/>
                    <a:pt x="5280" y="1812"/>
                  </a:cubicBezTo>
                  <a:cubicBezTo>
                    <a:pt x="5217" y="1784"/>
                    <a:pt x="5189" y="1721"/>
                    <a:pt x="5161" y="1637"/>
                  </a:cubicBezTo>
                  <a:cubicBezTo>
                    <a:pt x="4958" y="1574"/>
                    <a:pt x="4756" y="1490"/>
                    <a:pt x="4665" y="1287"/>
                  </a:cubicBezTo>
                  <a:cubicBezTo>
                    <a:pt x="4637" y="1287"/>
                    <a:pt x="4637" y="1259"/>
                    <a:pt x="4637" y="1259"/>
                  </a:cubicBezTo>
                  <a:cubicBezTo>
                    <a:pt x="4490" y="1196"/>
                    <a:pt x="4315" y="1140"/>
                    <a:pt x="4140" y="1112"/>
                  </a:cubicBezTo>
                  <a:cubicBezTo>
                    <a:pt x="4021" y="1050"/>
                    <a:pt x="3882" y="1022"/>
                    <a:pt x="3763" y="994"/>
                  </a:cubicBezTo>
                  <a:cubicBezTo>
                    <a:pt x="3735" y="980"/>
                    <a:pt x="3698" y="973"/>
                    <a:pt x="3661" y="973"/>
                  </a:cubicBezTo>
                  <a:cubicBezTo>
                    <a:pt x="3625" y="973"/>
                    <a:pt x="3588" y="980"/>
                    <a:pt x="3560" y="994"/>
                  </a:cubicBezTo>
                  <a:cubicBezTo>
                    <a:pt x="3532" y="994"/>
                    <a:pt x="3469" y="994"/>
                    <a:pt x="3441" y="1022"/>
                  </a:cubicBezTo>
                  <a:lnTo>
                    <a:pt x="3385" y="1022"/>
                  </a:lnTo>
                  <a:cubicBezTo>
                    <a:pt x="3385" y="1022"/>
                    <a:pt x="3357" y="1022"/>
                    <a:pt x="3357" y="994"/>
                  </a:cubicBezTo>
                  <a:cubicBezTo>
                    <a:pt x="3224" y="1009"/>
                    <a:pt x="3093" y="1017"/>
                    <a:pt x="2962" y="1017"/>
                  </a:cubicBezTo>
                  <a:cubicBezTo>
                    <a:pt x="2316" y="1017"/>
                    <a:pt x="1699" y="826"/>
                    <a:pt x="1141" y="413"/>
                  </a:cubicBezTo>
                  <a:cubicBezTo>
                    <a:pt x="1113" y="385"/>
                    <a:pt x="1085" y="350"/>
                    <a:pt x="1050" y="322"/>
                  </a:cubicBezTo>
                  <a:cubicBezTo>
                    <a:pt x="910" y="266"/>
                    <a:pt x="763" y="210"/>
                    <a:pt x="616" y="148"/>
                  </a:cubicBezTo>
                  <a:cubicBezTo>
                    <a:pt x="469" y="120"/>
                    <a:pt x="350" y="64"/>
                    <a:pt x="23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79"/>
            <p:cNvSpPr/>
            <p:nvPr/>
          </p:nvSpPr>
          <p:spPr>
            <a:xfrm>
              <a:off x="7092790" y="1476816"/>
              <a:ext cx="47126" cy="35703"/>
            </a:xfrm>
            <a:custGeom>
              <a:rect b="b" l="l" r="r" t="t"/>
              <a:pathLst>
                <a:path extrusionOk="0" h="1569" w="2071">
                  <a:moveTo>
                    <a:pt x="322" y="0"/>
                  </a:moveTo>
                  <a:cubicBezTo>
                    <a:pt x="57" y="28"/>
                    <a:pt x="1" y="616"/>
                    <a:pt x="148" y="763"/>
                  </a:cubicBezTo>
                  <a:cubicBezTo>
                    <a:pt x="176" y="790"/>
                    <a:pt x="287" y="846"/>
                    <a:pt x="350" y="874"/>
                  </a:cubicBezTo>
                  <a:lnTo>
                    <a:pt x="378" y="874"/>
                  </a:lnTo>
                  <a:cubicBezTo>
                    <a:pt x="378" y="937"/>
                    <a:pt x="406" y="993"/>
                    <a:pt x="434" y="1049"/>
                  </a:cubicBezTo>
                  <a:cubicBezTo>
                    <a:pt x="497" y="1140"/>
                    <a:pt x="609" y="1224"/>
                    <a:pt x="700" y="1287"/>
                  </a:cubicBezTo>
                  <a:cubicBezTo>
                    <a:pt x="728" y="1315"/>
                    <a:pt x="784" y="1315"/>
                    <a:pt x="847" y="1343"/>
                  </a:cubicBezTo>
                  <a:cubicBezTo>
                    <a:pt x="875" y="1371"/>
                    <a:pt x="903" y="1399"/>
                    <a:pt x="931" y="1462"/>
                  </a:cubicBezTo>
                  <a:cubicBezTo>
                    <a:pt x="1037" y="1522"/>
                    <a:pt x="1142" y="1568"/>
                    <a:pt x="1259" y="1568"/>
                  </a:cubicBezTo>
                  <a:cubicBezTo>
                    <a:pt x="1304" y="1568"/>
                    <a:pt x="1350" y="1561"/>
                    <a:pt x="1399" y="1546"/>
                  </a:cubicBezTo>
                  <a:cubicBezTo>
                    <a:pt x="1602" y="1518"/>
                    <a:pt x="1721" y="1371"/>
                    <a:pt x="1833" y="1224"/>
                  </a:cubicBezTo>
                  <a:cubicBezTo>
                    <a:pt x="1896" y="1224"/>
                    <a:pt x="1952" y="1168"/>
                    <a:pt x="1980" y="1112"/>
                  </a:cubicBezTo>
                  <a:cubicBezTo>
                    <a:pt x="2008" y="1112"/>
                    <a:pt x="2008" y="1077"/>
                    <a:pt x="2008" y="1077"/>
                  </a:cubicBezTo>
                  <a:cubicBezTo>
                    <a:pt x="2070" y="993"/>
                    <a:pt x="2036" y="874"/>
                    <a:pt x="1980" y="790"/>
                  </a:cubicBezTo>
                  <a:cubicBezTo>
                    <a:pt x="1934" y="671"/>
                    <a:pt x="1847" y="570"/>
                    <a:pt x="1723" y="570"/>
                  </a:cubicBezTo>
                  <a:cubicBezTo>
                    <a:pt x="1694" y="570"/>
                    <a:pt x="1663" y="576"/>
                    <a:pt x="1630" y="588"/>
                  </a:cubicBezTo>
                  <a:cubicBezTo>
                    <a:pt x="1546" y="616"/>
                    <a:pt x="1427" y="644"/>
                    <a:pt x="1336" y="700"/>
                  </a:cubicBezTo>
                  <a:cubicBezTo>
                    <a:pt x="1336" y="672"/>
                    <a:pt x="1336" y="672"/>
                    <a:pt x="1308" y="644"/>
                  </a:cubicBezTo>
                  <a:cubicBezTo>
                    <a:pt x="1227" y="603"/>
                    <a:pt x="1128" y="574"/>
                    <a:pt x="1024" y="574"/>
                  </a:cubicBezTo>
                  <a:cubicBezTo>
                    <a:pt x="984" y="574"/>
                    <a:pt x="943" y="578"/>
                    <a:pt x="903" y="588"/>
                  </a:cubicBezTo>
                  <a:lnTo>
                    <a:pt x="875" y="616"/>
                  </a:lnTo>
                  <a:cubicBezTo>
                    <a:pt x="847" y="525"/>
                    <a:pt x="728" y="469"/>
                    <a:pt x="700" y="441"/>
                  </a:cubicBezTo>
                  <a:cubicBezTo>
                    <a:pt x="609" y="413"/>
                    <a:pt x="525" y="413"/>
                    <a:pt x="462" y="413"/>
                  </a:cubicBezTo>
                  <a:lnTo>
                    <a:pt x="434" y="413"/>
                  </a:lnTo>
                  <a:cubicBezTo>
                    <a:pt x="462" y="322"/>
                    <a:pt x="434" y="175"/>
                    <a:pt x="434" y="91"/>
                  </a:cubicBezTo>
                  <a:cubicBezTo>
                    <a:pt x="434" y="63"/>
                    <a:pt x="378" y="0"/>
                    <a:pt x="32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79"/>
            <p:cNvSpPr/>
            <p:nvPr/>
          </p:nvSpPr>
          <p:spPr>
            <a:xfrm>
              <a:off x="7143078" y="1494019"/>
              <a:ext cx="48514" cy="31971"/>
            </a:xfrm>
            <a:custGeom>
              <a:rect b="b" l="l" r="r" t="t"/>
              <a:pathLst>
                <a:path extrusionOk="0" h="1405" w="2132">
                  <a:moveTo>
                    <a:pt x="353" y="1"/>
                  </a:moveTo>
                  <a:cubicBezTo>
                    <a:pt x="328" y="1"/>
                    <a:pt x="305" y="11"/>
                    <a:pt x="294" y="34"/>
                  </a:cubicBezTo>
                  <a:cubicBezTo>
                    <a:pt x="210" y="237"/>
                    <a:pt x="0" y="384"/>
                    <a:pt x="0" y="615"/>
                  </a:cubicBezTo>
                  <a:cubicBezTo>
                    <a:pt x="35" y="734"/>
                    <a:pt x="91" y="846"/>
                    <a:pt x="175" y="909"/>
                  </a:cubicBezTo>
                  <a:cubicBezTo>
                    <a:pt x="238" y="937"/>
                    <a:pt x="322" y="937"/>
                    <a:pt x="385" y="937"/>
                  </a:cubicBezTo>
                  <a:cubicBezTo>
                    <a:pt x="413" y="992"/>
                    <a:pt x="469" y="1083"/>
                    <a:pt x="525" y="1139"/>
                  </a:cubicBezTo>
                  <a:cubicBezTo>
                    <a:pt x="560" y="1167"/>
                    <a:pt x="616" y="1230"/>
                    <a:pt x="672" y="1258"/>
                  </a:cubicBezTo>
                  <a:cubicBezTo>
                    <a:pt x="717" y="1272"/>
                    <a:pt x="754" y="1272"/>
                    <a:pt x="786" y="1272"/>
                  </a:cubicBezTo>
                  <a:cubicBezTo>
                    <a:pt x="818" y="1272"/>
                    <a:pt x="846" y="1272"/>
                    <a:pt x="874" y="1286"/>
                  </a:cubicBezTo>
                  <a:cubicBezTo>
                    <a:pt x="846" y="1286"/>
                    <a:pt x="909" y="1314"/>
                    <a:pt x="937" y="1314"/>
                  </a:cubicBezTo>
                  <a:cubicBezTo>
                    <a:pt x="993" y="1370"/>
                    <a:pt x="1049" y="1370"/>
                    <a:pt x="1140" y="1405"/>
                  </a:cubicBezTo>
                  <a:cubicBezTo>
                    <a:pt x="1224" y="1405"/>
                    <a:pt x="1287" y="1370"/>
                    <a:pt x="1371" y="1370"/>
                  </a:cubicBezTo>
                  <a:cubicBezTo>
                    <a:pt x="1399" y="1342"/>
                    <a:pt x="1434" y="1342"/>
                    <a:pt x="1462" y="1314"/>
                  </a:cubicBezTo>
                  <a:cubicBezTo>
                    <a:pt x="1490" y="1342"/>
                    <a:pt x="1490" y="1342"/>
                    <a:pt x="1518" y="1342"/>
                  </a:cubicBezTo>
                  <a:cubicBezTo>
                    <a:pt x="1559" y="1355"/>
                    <a:pt x="1599" y="1361"/>
                    <a:pt x="1637" y="1361"/>
                  </a:cubicBezTo>
                  <a:cubicBezTo>
                    <a:pt x="1947" y="1361"/>
                    <a:pt x="2132" y="961"/>
                    <a:pt x="1895" y="706"/>
                  </a:cubicBezTo>
                  <a:cubicBezTo>
                    <a:pt x="1811" y="615"/>
                    <a:pt x="1692" y="531"/>
                    <a:pt x="1546" y="496"/>
                  </a:cubicBezTo>
                  <a:cubicBezTo>
                    <a:pt x="1462" y="496"/>
                    <a:pt x="1371" y="496"/>
                    <a:pt x="1287" y="531"/>
                  </a:cubicBezTo>
                  <a:cubicBezTo>
                    <a:pt x="1259" y="559"/>
                    <a:pt x="1224" y="559"/>
                    <a:pt x="1196" y="587"/>
                  </a:cubicBezTo>
                  <a:cubicBezTo>
                    <a:pt x="1168" y="559"/>
                    <a:pt x="1140" y="559"/>
                    <a:pt x="1112" y="559"/>
                  </a:cubicBezTo>
                  <a:cubicBezTo>
                    <a:pt x="1049" y="531"/>
                    <a:pt x="993" y="531"/>
                    <a:pt x="937" y="531"/>
                  </a:cubicBezTo>
                  <a:cubicBezTo>
                    <a:pt x="937" y="496"/>
                    <a:pt x="909" y="468"/>
                    <a:pt x="846" y="440"/>
                  </a:cubicBezTo>
                  <a:cubicBezTo>
                    <a:pt x="763" y="356"/>
                    <a:pt x="644" y="293"/>
                    <a:pt x="497" y="293"/>
                  </a:cubicBezTo>
                  <a:lnTo>
                    <a:pt x="469" y="293"/>
                  </a:lnTo>
                  <a:lnTo>
                    <a:pt x="469" y="237"/>
                  </a:lnTo>
                  <a:cubicBezTo>
                    <a:pt x="469" y="181"/>
                    <a:pt x="469" y="118"/>
                    <a:pt x="441" y="62"/>
                  </a:cubicBezTo>
                  <a:cubicBezTo>
                    <a:pt x="441" y="28"/>
                    <a:pt x="395" y="1"/>
                    <a:pt x="3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79"/>
            <p:cNvSpPr/>
            <p:nvPr/>
          </p:nvSpPr>
          <p:spPr>
            <a:xfrm>
              <a:off x="7190181" y="1458021"/>
              <a:ext cx="32471" cy="22323"/>
            </a:xfrm>
            <a:custGeom>
              <a:rect b="b" l="l" r="r" t="t"/>
              <a:pathLst>
                <a:path extrusionOk="0" h="981" w="1427">
                  <a:moveTo>
                    <a:pt x="783" y="0"/>
                  </a:moveTo>
                  <a:cubicBezTo>
                    <a:pt x="746" y="0"/>
                    <a:pt x="709" y="5"/>
                    <a:pt x="671" y="15"/>
                  </a:cubicBezTo>
                  <a:cubicBezTo>
                    <a:pt x="615" y="43"/>
                    <a:pt x="552" y="71"/>
                    <a:pt x="497" y="99"/>
                  </a:cubicBezTo>
                  <a:cubicBezTo>
                    <a:pt x="457" y="79"/>
                    <a:pt x="400" y="60"/>
                    <a:pt x="340" y="60"/>
                  </a:cubicBezTo>
                  <a:cubicBezTo>
                    <a:pt x="316" y="60"/>
                    <a:pt x="290" y="63"/>
                    <a:pt x="266" y="71"/>
                  </a:cubicBezTo>
                  <a:cubicBezTo>
                    <a:pt x="119" y="99"/>
                    <a:pt x="0" y="274"/>
                    <a:pt x="63" y="449"/>
                  </a:cubicBezTo>
                  <a:cubicBezTo>
                    <a:pt x="119" y="624"/>
                    <a:pt x="175" y="854"/>
                    <a:pt x="413" y="917"/>
                  </a:cubicBezTo>
                  <a:cubicBezTo>
                    <a:pt x="447" y="929"/>
                    <a:pt x="488" y="936"/>
                    <a:pt x="530" y="936"/>
                  </a:cubicBezTo>
                  <a:cubicBezTo>
                    <a:pt x="589" y="936"/>
                    <a:pt x="650" y="922"/>
                    <a:pt x="699" y="889"/>
                  </a:cubicBezTo>
                  <a:cubicBezTo>
                    <a:pt x="777" y="952"/>
                    <a:pt x="873" y="981"/>
                    <a:pt x="966" y="981"/>
                  </a:cubicBezTo>
                  <a:cubicBezTo>
                    <a:pt x="1080" y="981"/>
                    <a:pt x="1190" y="936"/>
                    <a:pt x="1252" y="854"/>
                  </a:cubicBezTo>
                  <a:cubicBezTo>
                    <a:pt x="1427" y="680"/>
                    <a:pt x="1427" y="421"/>
                    <a:pt x="1252" y="246"/>
                  </a:cubicBezTo>
                  <a:cubicBezTo>
                    <a:pt x="1135" y="123"/>
                    <a:pt x="969" y="0"/>
                    <a:pt x="7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79"/>
            <p:cNvSpPr/>
            <p:nvPr/>
          </p:nvSpPr>
          <p:spPr>
            <a:xfrm>
              <a:off x="7076338" y="1447349"/>
              <a:ext cx="20457" cy="19706"/>
            </a:xfrm>
            <a:custGeom>
              <a:rect b="b" l="l" r="r" t="t"/>
              <a:pathLst>
                <a:path extrusionOk="0" h="866" w="899">
                  <a:moveTo>
                    <a:pt x="41" y="414"/>
                  </a:moveTo>
                  <a:cubicBezTo>
                    <a:pt x="42" y="418"/>
                    <a:pt x="45" y="428"/>
                    <a:pt x="52" y="449"/>
                  </a:cubicBezTo>
                  <a:cubicBezTo>
                    <a:pt x="49" y="438"/>
                    <a:pt x="45" y="426"/>
                    <a:pt x="41" y="414"/>
                  </a:cubicBezTo>
                  <a:close/>
                  <a:moveTo>
                    <a:pt x="156" y="1"/>
                  </a:moveTo>
                  <a:cubicBezTo>
                    <a:pt x="113" y="1"/>
                    <a:pt x="70" y="36"/>
                    <a:pt x="52" y="72"/>
                  </a:cubicBezTo>
                  <a:lnTo>
                    <a:pt x="25" y="135"/>
                  </a:lnTo>
                  <a:lnTo>
                    <a:pt x="25" y="191"/>
                  </a:lnTo>
                  <a:cubicBezTo>
                    <a:pt x="0" y="263"/>
                    <a:pt x="18" y="340"/>
                    <a:pt x="41" y="414"/>
                  </a:cubicBezTo>
                  <a:lnTo>
                    <a:pt x="41" y="414"/>
                  </a:lnTo>
                  <a:cubicBezTo>
                    <a:pt x="41" y="414"/>
                    <a:pt x="41" y="413"/>
                    <a:pt x="41" y="413"/>
                  </a:cubicBezTo>
                  <a:lnTo>
                    <a:pt x="41" y="413"/>
                  </a:lnTo>
                  <a:cubicBezTo>
                    <a:pt x="42" y="413"/>
                    <a:pt x="61" y="460"/>
                    <a:pt x="80" y="484"/>
                  </a:cubicBezTo>
                  <a:cubicBezTo>
                    <a:pt x="80" y="512"/>
                    <a:pt x="108" y="540"/>
                    <a:pt x="136" y="568"/>
                  </a:cubicBezTo>
                  <a:cubicBezTo>
                    <a:pt x="168" y="728"/>
                    <a:pt x="289" y="865"/>
                    <a:pt x="470" y="865"/>
                  </a:cubicBezTo>
                  <a:cubicBezTo>
                    <a:pt x="487" y="865"/>
                    <a:pt x="504" y="864"/>
                    <a:pt x="521" y="862"/>
                  </a:cubicBezTo>
                  <a:cubicBezTo>
                    <a:pt x="724" y="834"/>
                    <a:pt x="899" y="596"/>
                    <a:pt x="808" y="393"/>
                  </a:cubicBezTo>
                  <a:cubicBezTo>
                    <a:pt x="758" y="214"/>
                    <a:pt x="615" y="34"/>
                    <a:pt x="399" y="34"/>
                  </a:cubicBezTo>
                  <a:cubicBezTo>
                    <a:pt x="371" y="34"/>
                    <a:pt x="342" y="37"/>
                    <a:pt x="311" y="44"/>
                  </a:cubicBezTo>
                  <a:lnTo>
                    <a:pt x="227" y="44"/>
                  </a:lnTo>
                  <a:cubicBezTo>
                    <a:pt x="207" y="13"/>
                    <a:pt x="181" y="1"/>
                    <a:pt x="15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79"/>
            <p:cNvSpPr/>
            <p:nvPr/>
          </p:nvSpPr>
          <p:spPr>
            <a:xfrm>
              <a:off x="7050943" y="1373395"/>
              <a:ext cx="158511" cy="95457"/>
            </a:xfrm>
            <a:custGeom>
              <a:rect b="b" l="l" r="r" t="t"/>
              <a:pathLst>
                <a:path extrusionOk="0" h="4195" w="6966">
                  <a:moveTo>
                    <a:pt x="29" y="0"/>
                  </a:moveTo>
                  <a:cubicBezTo>
                    <a:pt x="1" y="378"/>
                    <a:pt x="322" y="672"/>
                    <a:pt x="644" y="818"/>
                  </a:cubicBezTo>
                  <a:cubicBezTo>
                    <a:pt x="819" y="902"/>
                    <a:pt x="994" y="937"/>
                    <a:pt x="1168" y="993"/>
                  </a:cubicBezTo>
                  <a:lnTo>
                    <a:pt x="1196" y="993"/>
                  </a:lnTo>
                  <a:cubicBezTo>
                    <a:pt x="1078" y="1112"/>
                    <a:pt x="1022" y="1315"/>
                    <a:pt x="1078" y="1462"/>
                  </a:cubicBezTo>
                  <a:cubicBezTo>
                    <a:pt x="1113" y="1637"/>
                    <a:pt x="1224" y="1748"/>
                    <a:pt x="1371" y="1811"/>
                  </a:cubicBezTo>
                  <a:cubicBezTo>
                    <a:pt x="1462" y="1839"/>
                    <a:pt x="1518" y="1867"/>
                    <a:pt x="1574" y="1895"/>
                  </a:cubicBezTo>
                  <a:cubicBezTo>
                    <a:pt x="1602" y="1895"/>
                    <a:pt x="1602" y="1895"/>
                    <a:pt x="1637" y="1923"/>
                  </a:cubicBezTo>
                  <a:lnTo>
                    <a:pt x="1637" y="2014"/>
                  </a:lnTo>
                  <a:cubicBezTo>
                    <a:pt x="1665" y="2126"/>
                    <a:pt x="1749" y="2217"/>
                    <a:pt x="1840" y="2245"/>
                  </a:cubicBezTo>
                  <a:cubicBezTo>
                    <a:pt x="1876" y="2259"/>
                    <a:pt x="1916" y="2266"/>
                    <a:pt x="1955" y="2266"/>
                  </a:cubicBezTo>
                  <a:cubicBezTo>
                    <a:pt x="2073" y="2266"/>
                    <a:pt x="2182" y="2202"/>
                    <a:pt x="2161" y="2070"/>
                  </a:cubicBezTo>
                  <a:cubicBezTo>
                    <a:pt x="2161" y="1839"/>
                    <a:pt x="2245" y="1574"/>
                    <a:pt x="2015" y="1427"/>
                  </a:cubicBezTo>
                  <a:cubicBezTo>
                    <a:pt x="1952" y="1399"/>
                    <a:pt x="1896" y="1371"/>
                    <a:pt x="1812" y="1371"/>
                  </a:cubicBezTo>
                  <a:cubicBezTo>
                    <a:pt x="1924" y="1315"/>
                    <a:pt x="2015" y="1252"/>
                    <a:pt x="2070" y="1168"/>
                  </a:cubicBezTo>
                  <a:lnTo>
                    <a:pt x="2189" y="1168"/>
                  </a:lnTo>
                  <a:cubicBezTo>
                    <a:pt x="2245" y="1168"/>
                    <a:pt x="2329" y="1156"/>
                    <a:pt x="2396" y="1156"/>
                  </a:cubicBezTo>
                  <a:cubicBezTo>
                    <a:pt x="2429" y="1156"/>
                    <a:pt x="2457" y="1159"/>
                    <a:pt x="2476" y="1168"/>
                  </a:cubicBezTo>
                  <a:cubicBezTo>
                    <a:pt x="2522" y="1196"/>
                    <a:pt x="2565" y="1210"/>
                    <a:pt x="2609" y="1210"/>
                  </a:cubicBezTo>
                  <a:cubicBezTo>
                    <a:pt x="2653" y="1210"/>
                    <a:pt x="2696" y="1196"/>
                    <a:pt x="2742" y="1168"/>
                  </a:cubicBezTo>
                  <a:lnTo>
                    <a:pt x="2742" y="1168"/>
                  </a:lnTo>
                  <a:cubicBezTo>
                    <a:pt x="2730" y="1174"/>
                    <a:pt x="2719" y="1176"/>
                    <a:pt x="2710" y="1176"/>
                  </a:cubicBezTo>
                  <a:cubicBezTo>
                    <a:pt x="2687" y="1176"/>
                    <a:pt x="2679" y="1160"/>
                    <a:pt x="2714" y="1160"/>
                  </a:cubicBezTo>
                  <a:cubicBezTo>
                    <a:pt x="2726" y="1160"/>
                    <a:pt x="2745" y="1162"/>
                    <a:pt x="2770" y="1168"/>
                  </a:cubicBezTo>
                  <a:lnTo>
                    <a:pt x="2826" y="1168"/>
                  </a:lnTo>
                  <a:cubicBezTo>
                    <a:pt x="2889" y="1168"/>
                    <a:pt x="2917" y="1196"/>
                    <a:pt x="3000" y="1196"/>
                  </a:cubicBezTo>
                  <a:cubicBezTo>
                    <a:pt x="3119" y="1252"/>
                    <a:pt x="3210" y="1287"/>
                    <a:pt x="3294" y="1343"/>
                  </a:cubicBezTo>
                  <a:cubicBezTo>
                    <a:pt x="3294" y="1371"/>
                    <a:pt x="3322" y="1399"/>
                    <a:pt x="3322" y="1427"/>
                  </a:cubicBezTo>
                  <a:cubicBezTo>
                    <a:pt x="3322" y="1462"/>
                    <a:pt x="3350" y="1490"/>
                    <a:pt x="3350" y="1518"/>
                  </a:cubicBezTo>
                  <a:cubicBezTo>
                    <a:pt x="3294" y="1602"/>
                    <a:pt x="3294" y="1720"/>
                    <a:pt x="3294" y="1811"/>
                  </a:cubicBezTo>
                  <a:lnTo>
                    <a:pt x="3294" y="1895"/>
                  </a:lnTo>
                  <a:cubicBezTo>
                    <a:pt x="3210" y="1923"/>
                    <a:pt x="3119" y="1951"/>
                    <a:pt x="3063" y="2042"/>
                  </a:cubicBezTo>
                  <a:cubicBezTo>
                    <a:pt x="3000" y="2161"/>
                    <a:pt x="3035" y="2336"/>
                    <a:pt x="3175" y="2392"/>
                  </a:cubicBezTo>
                  <a:cubicBezTo>
                    <a:pt x="3296" y="2476"/>
                    <a:pt x="3452" y="2540"/>
                    <a:pt x="3602" y="2540"/>
                  </a:cubicBezTo>
                  <a:cubicBezTo>
                    <a:pt x="3713" y="2540"/>
                    <a:pt x="3821" y="2506"/>
                    <a:pt x="3909" y="2420"/>
                  </a:cubicBezTo>
                  <a:cubicBezTo>
                    <a:pt x="3993" y="2364"/>
                    <a:pt x="4021" y="2273"/>
                    <a:pt x="4021" y="2161"/>
                  </a:cubicBezTo>
                  <a:cubicBezTo>
                    <a:pt x="4049" y="2189"/>
                    <a:pt x="4084" y="2217"/>
                    <a:pt x="4112" y="2217"/>
                  </a:cubicBezTo>
                  <a:cubicBezTo>
                    <a:pt x="4140" y="2245"/>
                    <a:pt x="4168" y="2245"/>
                    <a:pt x="4196" y="2273"/>
                  </a:cubicBezTo>
                  <a:cubicBezTo>
                    <a:pt x="4224" y="2301"/>
                    <a:pt x="4224" y="2301"/>
                    <a:pt x="4224" y="2336"/>
                  </a:cubicBezTo>
                  <a:cubicBezTo>
                    <a:pt x="4021" y="2594"/>
                    <a:pt x="4140" y="2825"/>
                    <a:pt x="4259" y="3063"/>
                  </a:cubicBezTo>
                  <a:lnTo>
                    <a:pt x="4259" y="3091"/>
                  </a:lnTo>
                  <a:cubicBezTo>
                    <a:pt x="4224" y="3119"/>
                    <a:pt x="4224" y="3147"/>
                    <a:pt x="4196" y="3175"/>
                  </a:cubicBezTo>
                  <a:cubicBezTo>
                    <a:pt x="4140" y="3350"/>
                    <a:pt x="4168" y="3497"/>
                    <a:pt x="4224" y="3643"/>
                  </a:cubicBezTo>
                  <a:cubicBezTo>
                    <a:pt x="4275" y="3746"/>
                    <a:pt x="4359" y="3788"/>
                    <a:pt x="4442" y="3788"/>
                  </a:cubicBezTo>
                  <a:cubicBezTo>
                    <a:pt x="4598" y="3788"/>
                    <a:pt x="4752" y="3642"/>
                    <a:pt x="4693" y="3469"/>
                  </a:cubicBezTo>
                  <a:cubicBezTo>
                    <a:pt x="4749" y="3441"/>
                    <a:pt x="4784" y="3413"/>
                    <a:pt x="4839" y="3385"/>
                  </a:cubicBezTo>
                  <a:cubicBezTo>
                    <a:pt x="4895" y="3524"/>
                    <a:pt x="5070" y="3643"/>
                    <a:pt x="5161" y="3671"/>
                  </a:cubicBezTo>
                  <a:cubicBezTo>
                    <a:pt x="5189" y="3671"/>
                    <a:pt x="5189" y="3671"/>
                    <a:pt x="5189" y="3699"/>
                  </a:cubicBezTo>
                  <a:cubicBezTo>
                    <a:pt x="5217" y="3734"/>
                    <a:pt x="5217" y="3790"/>
                    <a:pt x="5245" y="3846"/>
                  </a:cubicBezTo>
                  <a:cubicBezTo>
                    <a:pt x="5308" y="3965"/>
                    <a:pt x="5392" y="4049"/>
                    <a:pt x="5511" y="4140"/>
                  </a:cubicBezTo>
                  <a:cubicBezTo>
                    <a:pt x="5558" y="4178"/>
                    <a:pt x="5614" y="4195"/>
                    <a:pt x="5671" y="4195"/>
                  </a:cubicBezTo>
                  <a:cubicBezTo>
                    <a:pt x="5791" y="4195"/>
                    <a:pt x="5915" y="4121"/>
                    <a:pt x="5972" y="4021"/>
                  </a:cubicBezTo>
                  <a:cubicBezTo>
                    <a:pt x="6007" y="3993"/>
                    <a:pt x="6007" y="3965"/>
                    <a:pt x="6035" y="3937"/>
                  </a:cubicBezTo>
                  <a:cubicBezTo>
                    <a:pt x="6063" y="3846"/>
                    <a:pt x="6035" y="3734"/>
                    <a:pt x="5972" y="3671"/>
                  </a:cubicBezTo>
                  <a:cubicBezTo>
                    <a:pt x="5888" y="3524"/>
                    <a:pt x="5916" y="3322"/>
                    <a:pt x="5769" y="3175"/>
                  </a:cubicBezTo>
                  <a:cubicBezTo>
                    <a:pt x="5714" y="3119"/>
                    <a:pt x="5623" y="3063"/>
                    <a:pt x="5567" y="3000"/>
                  </a:cubicBezTo>
                  <a:lnTo>
                    <a:pt x="5567" y="2972"/>
                  </a:lnTo>
                  <a:cubicBezTo>
                    <a:pt x="5567" y="2888"/>
                    <a:pt x="5567" y="2797"/>
                    <a:pt x="5539" y="2741"/>
                  </a:cubicBezTo>
                  <a:lnTo>
                    <a:pt x="5539" y="2713"/>
                  </a:lnTo>
                  <a:cubicBezTo>
                    <a:pt x="5595" y="2741"/>
                    <a:pt x="5623" y="2741"/>
                    <a:pt x="5623" y="2769"/>
                  </a:cubicBezTo>
                  <a:cubicBezTo>
                    <a:pt x="5666" y="2777"/>
                    <a:pt x="5706" y="2781"/>
                    <a:pt x="5746" y="2781"/>
                  </a:cubicBezTo>
                  <a:cubicBezTo>
                    <a:pt x="5841" y="2781"/>
                    <a:pt x="5931" y="2761"/>
                    <a:pt x="6035" y="2741"/>
                  </a:cubicBezTo>
                  <a:cubicBezTo>
                    <a:pt x="6091" y="2741"/>
                    <a:pt x="6187" y="2754"/>
                    <a:pt x="6264" y="2754"/>
                  </a:cubicBezTo>
                  <a:cubicBezTo>
                    <a:pt x="6302" y="2754"/>
                    <a:pt x="6336" y="2751"/>
                    <a:pt x="6357" y="2741"/>
                  </a:cubicBezTo>
                  <a:cubicBezTo>
                    <a:pt x="6385" y="2741"/>
                    <a:pt x="6385" y="2741"/>
                    <a:pt x="6385" y="2769"/>
                  </a:cubicBezTo>
                  <a:cubicBezTo>
                    <a:pt x="6469" y="2797"/>
                    <a:pt x="6532" y="2825"/>
                    <a:pt x="6616" y="2825"/>
                  </a:cubicBezTo>
                  <a:cubicBezTo>
                    <a:pt x="6790" y="2797"/>
                    <a:pt x="6965" y="2713"/>
                    <a:pt x="6965" y="2511"/>
                  </a:cubicBezTo>
                  <a:cubicBezTo>
                    <a:pt x="6947" y="2141"/>
                    <a:pt x="6647" y="2015"/>
                    <a:pt x="6337" y="2015"/>
                  </a:cubicBezTo>
                  <a:cubicBezTo>
                    <a:pt x="6178" y="2015"/>
                    <a:pt x="6016" y="2048"/>
                    <a:pt x="5888" y="2098"/>
                  </a:cubicBezTo>
                  <a:cubicBezTo>
                    <a:pt x="5797" y="2126"/>
                    <a:pt x="5714" y="2161"/>
                    <a:pt x="5658" y="2217"/>
                  </a:cubicBezTo>
                  <a:lnTo>
                    <a:pt x="5623" y="2245"/>
                  </a:lnTo>
                  <a:lnTo>
                    <a:pt x="5539" y="2245"/>
                  </a:lnTo>
                  <a:cubicBezTo>
                    <a:pt x="5448" y="2273"/>
                    <a:pt x="5392" y="2336"/>
                    <a:pt x="5364" y="2420"/>
                  </a:cubicBezTo>
                  <a:cubicBezTo>
                    <a:pt x="5364" y="2392"/>
                    <a:pt x="5364" y="2392"/>
                    <a:pt x="5336" y="2392"/>
                  </a:cubicBezTo>
                  <a:cubicBezTo>
                    <a:pt x="5420" y="2301"/>
                    <a:pt x="5483" y="2217"/>
                    <a:pt x="5511" y="2126"/>
                  </a:cubicBezTo>
                  <a:cubicBezTo>
                    <a:pt x="5511" y="2042"/>
                    <a:pt x="5483" y="1986"/>
                    <a:pt x="5448" y="1895"/>
                  </a:cubicBezTo>
                  <a:cubicBezTo>
                    <a:pt x="5133" y="1867"/>
                    <a:pt x="4812" y="1776"/>
                    <a:pt x="4518" y="1637"/>
                  </a:cubicBezTo>
                  <a:cubicBezTo>
                    <a:pt x="4434" y="1602"/>
                    <a:pt x="4343" y="1546"/>
                    <a:pt x="4259" y="1490"/>
                  </a:cubicBezTo>
                  <a:cubicBezTo>
                    <a:pt x="4196" y="1462"/>
                    <a:pt x="4168" y="1399"/>
                    <a:pt x="4140" y="1315"/>
                  </a:cubicBezTo>
                  <a:cubicBezTo>
                    <a:pt x="3937" y="1252"/>
                    <a:pt x="3735" y="1168"/>
                    <a:pt x="3644" y="965"/>
                  </a:cubicBezTo>
                  <a:cubicBezTo>
                    <a:pt x="3616" y="965"/>
                    <a:pt x="3616" y="937"/>
                    <a:pt x="3616" y="937"/>
                  </a:cubicBezTo>
                  <a:cubicBezTo>
                    <a:pt x="3469" y="874"/>
                    <a:pt x="3294" y="818"/>
                    <a:pt x="3119" y="790"/>
                  </a:cubicBezTo>
                  <a:cubicBezTo>
                    <a:pt x="3000" y="728"/>
                    <a:pt x="2861" y="700"/>
                    <a:pt x="2742" y="672"/>
                  </a:cubicBezTo>
                  <a:cubicBezTo>
                    <a:pt x="2714" y="644"/>
                    <a:pt x="2714" y="644"/>
                    <a:pt x="2686" y="644"/>
                  </a:cubicBezTo>
                  <a:cubicBezTo>
                    <a:pt x="2595" y="644"/>
                    <a:pt x="2511" y="672"/>
                    <a:pt x="2420" y="672"/>
                  </a:cubicBezTo>
                  <a:cubicBezTo>
                    <a:pt x="2273" y="700"/>
                    <a:pt x="2126" y="728"/>
                    <a:pt x="1952" y="762"/>
                  </a:cubicBezTo>
                  <a:cubicBezTo>
                    <a:pt x="1924" y="762"/>
                    <a:pt x="1896" y="728"/>
                    <a:pt x="1896" y="728"/>
                  </a:cubicBezTo>
                  <a:lnTo>
                    <a:pt x="1868" y="700"/>
                  </a:lnTo>
                  <a:cubicBezTo>
                    <a:pt x="1252" y="672"/>
                    <a:pt x="644" y="497"/>
                    <a:pt x="120" y="91"/>
                  </a:cubicBezTo>
                  <a:cubicBezTo>
                    <a:pt x="92" y="63"/>
                    <a:pt x="64" y="28"/>
                    <a:pt x="6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79"/>
            <p:cNvSpPr/>
            <p:nvPr/>
          </p:nvSpPr>
          <p:spPr>
            <a:xfrm>
              <a:off x="7113315" y="1399973"/>
              <a:ext cx="660" cy="23"/>
            </a:xfrm>
            <a:custGeom>
              <a:rect b="b" l="l" r="r" t="t"/>
              <a:pathLst>
                <a:path extrusionOk="0" h="1" w="29">
                  <a:moveTo>
                    <a:pt x="1" y="0"/>
                  </a:moveTo>
                  <a:lnTo>
                    <a:pt x="29" y="0"/>
                  </a:lnTo>
                  <a:lnTo>
                    <a:pt x="29"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4" name="Google Shape;8794;p79"/>
            <p:cNvSpPr/>
            <p:nvPr/>
          </p:nvSpPr>
          <p:spPr>
            <a:xfrm>
              <a:off x="7111244" y="1442980"/>
              <a:ext cx="19911" cy="44213"/>
            </a:xfrm>
            <a:custGeom>
              <a:rect b="b" l="l" r="r" t="t"/>
              <a:pathLst>
                <a:path extrusionOk="0" h="1943" w="875">
                  <a:moveTo>
                    <a:pt x="660" y="0"/>
                  </a:moveTo>
                  <a:cubicBezTo>
                    <a:pt x="635" y="0"/>
                    <a:pt x="609" y="10"/>
                    <a:pt x="588" y="33"/>
                  </a:cubicBezTo>
                  <a:lnTo>
                    <a:pt x="441" y="33"/>
                  </a:lnTo>
                  <a:cubicBezTo>
                    <a:pt x="441" y="33"/>
                    <a:pt x="267" y="61"/>
                    <a:pt x="350" y="61"/>
                  </a:cubicBezTo>
                  <a:cubicBezTo>
                    <a:pt x="211" y="61"/>
                    <a:pt x="148" y="236"/>
                    <a:pt x="176" y="355"/>
                  </a:cubicBezTo>
                  <a:cubicBezTo>
                    <a:pt x="148" y="383"/>
                    <a:pt x="148" y="411"/>
                    <a:pt x="120" y="439"/>
                  </a:cubicBezTo>
                  <a:cubicBezTo>
                    <a:pt x="92" y="529"/>
                    <a:pt x="1" y="732"/>
                    <a:pt x="36" y="816"/>
                  </a:cubicBezTo>
                  <a:lnTo>
                    <a:pt x="36" y="851"/>
                  </a:lnTo>
                  <a:cubicBezTo>
                    <a:pt x="1" y="907"/>
                    <a:pt x="1" y="991"/>
                    <a:pt x="36" y="1054"/>
                  </a:cubicBezTo>
                  <a:cubicBezTo>
                    <a:pt x="36" y="1110"/>
                    <a:pt x="64" y="1138"/>
                    <a:pt x="92" y="1166"/>
                  </a:cubicBezTo>
                  <a:cubicBezTo>
                    <a:pt x="64" y="1201"/>
                    <a:pt x="64" y="1229"/>
                    <a:pt x="64" y="1285"/>
                  </a:cubicBezTo>
                  <a:cubicBezTo>
                    <a:pt x="64" y="1341"/>
                    <a:pt x="92" y="1403"/>
                    <a:pt x="120" y="1431"/>
                  </a:cubicBezTo>
                  <a:cubicBezTo>
                    <a:pt x="148" y="1459"/>
                    <a:pt x="148" y="1459"/>
                    <a:pt x="176" y="1459"/>
                  </a:cubicBezTo>
                  <a:cubicBezTo>
                    <a:pt x="92" y="1550"/>
                    <a:pt x="64" y="1662"/>
                    <a:pt x="92" y="1781"/>
                  </a:cubicBezTo>
                  <a:cubicBezTo>
                    <a:pt x="138" y="1850"/>
                    <a:pt x="245" y="1942"/>
                    <a:pt x="347" y="1942"/>
                  </a:cubicBezTo>
                  <a:cubicBezTo>
                    <a:pt x="370" y="1942"/>
                    <a:pt x="392" y="1938"/>
                    <a:pt x="413" y="1928"/>
                  </a:cubicBezTo>
                  <a:cubicBezTo>
                    <a:pt x="525" y="1865"/>
                    <a:pt x="616" y="1809"/>
                    <a:pt x="672" y="1690"/>
                  </a:cubicBezTo>
                  <a:cubicBezTo>
                    <a:pt x="735" y="1634"/>
                    <a:pt x="735" y="1578"/>
                    <a:pt x="735" y="1487"/>
                  </a:cubicBezTo>
                  <a:cubicBezTo>
                    <a:pt x="735" y="1431"/>
                    <a:pt x="700" y="1403"/>
                    <a:pt x="672" y="1341"/>
                  </a:cubicBezTo>
                  <a:cubicBezTo>
                    <a:pt x="672" y="1313"/>
                    <a:pt x="644" y="1285"/>
                    <a:pt x="616" y="1257"/>
                  </a:cubicBezTo>
                  <a:cubicBezTo>
                    <a:pt x="735" y="1201"/>
                    <a:pt x="819" y="1054"/>
                    <a:pt x="819" y="907"/>
                  </a:cubicBezTo>
                  <a:cubicBezTo>
                    <a:pt x="819" y="816"/>
                    <a:pt x="819" y="732"/>
                    <a:pt x="791" y="676"/>
                  </a:cubicBezTo>
                  <a:cubicBezTo>
                    <a:pt x="847" y="613"/>
                    <a:pt x="875" y="411"/>
                    <a:pt x="875" y="383"/>
                  </a:cubicBezTo>
                  <a:cubicBezTo>
                    <a:pt x="875" y="292"/>
                    <a:pt x="819" y="208"/>
                    <a:pt x="763" y="152"/>
                  </a:cubicBezTo>
                  <a:cubicBezTo>
                    <a:pt x="805" y="84"/>
                    <a:pt x="733" y="0"/>
                    <a:pt x="6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5" name="Google Shape;8795;p79"/>
            <p:cNvSpPr/>
            <p:nvPr/>
          </p:nvSpPr>
          <p:spPr>
            <a:xfrm>
              <a:off x="7050488" y="1406299"/>
              <a:ext cx="31675" cy="30150"/>
            </a:xfrm>
            <a:custGeom>
              <a:rect b="b" l="l" r="r" t="t"/>
              <a:pathLst>
                <a:path extrusionOk="0" h="1325" w="1392">
                  <a:moveTo>
                    <a:pt x="292" y="0"/>
                  </a:moveTo>
                  <a:cubicBezTo>
                    <a:pt x="217" y="0"/>
                    <a:pt x="145" y="28"/>
                    <a:pt x="84" y="100"/>
                  </a:cubicBezTo>
                  <a:cubicBezTo>
                    <a:pt x="1" y="183"/>
                    <a:pt x="69" y="306"/>
                    <a:pt x="166" y="306"/>
                  </a:cubicBezTo>
                  <a:cubicBezTo>
                    <a:pt x="176" y="306"/>
                    <a:pt x="186" y="305"/>
                    <a:pt x="196" y="302"/>
                  </a:cubicBezTo>
                  <a:cubicBezTo>
                    <a:pt x="224" y="330"/>
                    <a:pt x="258" y="365"/>
                    <a:pt x="258" y="393"/>
                  </a:cubicBezTo>
                  <a:cubicBezTo>
                    <a:pt x="286" y="421"/>
                    <a:pt x="314" y="449"/>
                    <a:pt x="314" y="477"/>
                  </a:cubicBezTo>
                  <a:cubicBezTo>
                    <a:pt x="286" y="596"/>
                    <a:pt x="258" y="715"/>
                    <a:pt x="286" y="827"/>
                  </a:cubicBezTo>
                  <a:cubicBezTo>
                    <a:pt x="360" y="1006"/>
                    <a:pt x="483" y="1097"/>
                    <a:pt x="631" y="1097"/>
                  </a:cubicBezTo>
                  <a:cubicBezTo>
                    <a:pt x="651" y="1097"/>
                    <a:pt x="671" y="1096"/>
                    <a:pt x="692" y="1093"/>
                  </a:cubicBezTo>
                  <a:cubicBezTo>
                    <a:pt x="748" y="1148"/>
                    <a:pt x="839" y="1176"/>
                    <a:pt x="895" y="1176"/>
                  </a:cubicBezTo>
                  <a:cubicBezTo>
                    <a:pt x="923" y="1204"/>
                    <a:pt x="958" y="1204"/>
                    <a:pt x="986" y="1239"/>
                  </a:cubicBezTo>
                  <a:cubicBezTo>
                    <a:pt x="1035" y="1299"/>
                    <a:pt x="1098" y="1324"/>
                    <a:pt x="1157" y="1324"/>
                  </a:cubicBezTo>
                  <a:cubicBezTo>
                    <a:pt x="1272" y="1324"/>
                    <a:pt x="1372" y="1227"/>
                    <a:pt x="1335" y="1093"/>
                  </a:cubicBezTo>
                  <a:lnTo>
                    <a:pt x="1335" y="1002"/>
                  </a:lnTo>
                  <a:cubicBezTo>
                    <a:pt x="1335" y="974"/>
                    <a:pt x="1335" y="974"/>
                    <a:pt x="1363" y="946"/>
                  </a:cubicBezTo>
                  <a:cubicBezTo>
                    <a:pt x="1391" y="827"/>
                    <a:pt x="1391" y="743"/>
                    <a:pt x="1363" y="624"/>
                  </a:cubicBezTo>
                  <a:cubicBezTo>
                    <a:pt x="1307" y="477"/>
                    <a:pt x="1161" y="393"/>
                    <a:pt x="986" y="393"/>
                  </a:cubicBezTo>
                  <a:lnTo>
                    <a:pt x="895" y="393"/>
                  </a:lnTo>
                  <a:cubicBezTo>
                    <a:pt x="839" y="302"/>
                    <a:pt x="783" y="246"/>
                    <a:pt x="692" y="191"/>
                  </a:cubicBezTo>
                  <a:cubicBezTo>
                    <a:pt x="579" y="95"/>
                    <a:pt x="430" y="0"/>
                    <a:pt x="29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79"/>
            <p:cNvSpPr/>
            <p:nvPr/>
          </p:nvSpPr>
          <p:spPr>
            <a:xfrm>
              <a:off x="7152454" y="1472015"/>
              <a:ext cx="25804" cy="26145"/>
            </a:xfrm>
            <a:custGeom>
              <a:rect b="b" l="l" r="r" t="t"/>
              <a:pathLst>
                <a:path extrusionOk="0" h="1149" w="1134">
                  <a:moveTo>
                    <a:pt x="533" y="0"/>
                  </a:moveTo>
                  <a:cubicBezTo>
                    <a:pt x="489" y="0"/>
                    <a:pt x="445" y="19"/>
                    <a:pt x="406" y="65"/>
                  </a:cubicBezTo>
                  <a:cubicBezTo>
                    <a:pt x="260" y="274"/>
                    <a:pt x="85" y="414"/>
                    <a:pt x="29" y="624"/>
                  </a:cubicBezTo>
                  <a:cubicBezTo>
                    <a:pt x="1" y="827"/>
                    <a:pt x="113" y="1001"/>
                    <a:pt x="323" y="1001"/>
                  </a:cubicBezTo>
                  <a:lnTo>
                    <a:pt x="434" y="1001"/>
                  </a:lnTo>
                  <a:cubicBezTo>
                    <a:pt x="497" y="1029"/>
                    <a:pt x="525" y="1085"/>
                    <a:pt x="609" y="1085"/>
                  </a:cubicBezTo>
                  <a:cubicBezTo>
                    <a:pt x="641" y="1099"/>
                    <a:pt x="670" y="1106"/>
                    <a:pt x="696" y="1106"/>
                  </a:cubicBezTo>
                  <a:cubicBezTo>
                    <a:pt x="721" y="1106"/>
                    <a:pt x="742" y="1099"/>
                    <a:pt x="756" y="1085"/>
                  </a:cubicBezTo>
                  <a:cubicBezTo>
                    <a:pt x="812" y="1148"/>
                    <a:pt x="847" y="1148"/>
                    <a:pt x="903" y="1148"/>
                  </a:cubicBezTo>
                  <a:cubicBezTo>
                    <a:pt x="931" y="1148"/>
                    <a:pt x="959" y="1148"/>
                    <a:pt x="987" y="1113"/>
                  </a:cubicBezTo>
                  <a:cubicBezTo>
                    <a:pt x="1078" y="1113"/>
                    <a:pt x="1134" y="974"/>
                    <a:pt x="1078" y="883"/>
                  </a:cubicBezTo>
                  <a:cubicBezTo>
                    <a:pt x="1050" y="883"/>
                    <a:pt x="1050" y="855"/>
                    <a:pt x="1022" y="855"/>
                  </a:cubicBezTo>
                  <a:cubicBezTo>
                    <a:pt x="1050" y="799"/>
                    <a:pt x="1050" y="736"/>
                    <a:pt x="1050" y="708"/>
                  </a:cubicBezTo>
                  <a:cubicBezTo>
                    <a:pt x="1078" y="477"/>
                    <a:pt x="959" y="239"/>
                    <a:pt x="756" y="183"/>
                  </a:cubicBezTo>
                  <a:cubicBezTo>
                    <a:pt x="718" y="84"/>
                    <a:pt x="626" y="0"/>
                    <a:pt x="53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7" name="Google Shape;8797;p79"/>
            <p:cNvSpPr/>
            <p:nvPr/>
          </p:nvSpPr>
          <p:spPr>
            <a:xfrm>
              <a:off x="7193504" y="1437678"/>
              <a:ext cx="16588" cy="15701"/>
            </a:xfrm>
            <a:custGeom>
              <a:rect b="b" l="l" r="r" t="t"/>
              <a:pathLst>
                <a:path extrusionOk="0" h="690" w="729">
                  <a:moveTo>
                    <a:pt x="267" y="0"/>
                  </a:moveTo>
                  <a:cubicBezTo>
                    <a:pt x="204" y="0"/>
                    <a:pt x="148" y="0"/>
                    <a:pt x="120" y="35"/>
                  </a:cubicBezTo>
                  <a:cubicBezTo>
                    <a:pt x="92" y="63"/>
                    <a:pt x="57" y="91"/>
                    <a:pt x="29" y="147"/>
                  </a:cubicBezTo>
                  <a:cubicBezTo>
                    <a:pt x="29" y="210"/>
                    <a:pt x="1" y="266"/>
                    <a:pt x="29" y="294"/>
                  </a:cubicBezTo>
                  <a:cubicBezTo>
                    <a:pt x="29" y="322"/>
                    <a:pt x="29" y="350"/>
                    <a:pt x="57" y="385"/>
                  </a:cubicBezTo>
                  <a:cubicBezTo>
                    <a:pt x="57" y="441"/>
                    <a:pt x="92" y="497"/>
                    <a:pt x="120" y="525"/>
                  </a:cubicBezTo>
                  <a:cubicBezTo>
                    <a:pt x="148" y="588"/>
                    <a:pt x="204" y="644"/>
                    <a:pt x="295" y="672"/>
                  </a:cubicBezTo>
                  <a:cubicBezTo>
                    <a:pt x="329" y="683"/>
                    <a:pt x="365" y="690"/>
                    <a:pt x="401" y="690"/>
                  </a:cubicBezTo>
                  <a:cubicBezTo>
                    <a:pt x="453" y="690"/>
                    <a:pt x="504" y="676"/>
                    <a:pt x="553" y="644"/>
                  </a:cubicBezTo>
                  <a:cubicBezTo>
                    <a:pt x="672" y="560"/>
                    <a:pt x="728" y="413"/>
                    <a:pt x="700" y="294"/>
                  </a:cubicBezTo>
                  <a:cubicBezTo>
                    <a:pt x="672" y="266"/>
                    <a:pt x="672" y="238"/>
                    <a:pt x="672" y="210"/>
                  </a:cubicBezTo>
                  <a:cubicBezTo>
                    <a:pt x="644" y="175"/>
                    <a:pt x="616" y="147"/>
                    <a:pt x="581" y="119"/>
                  </a:cubicBezTo>
                  <a:cubicBezTo>
                    <a:pt x="525" y="91"/>
                    <a:pt x="497" y="63"/>
                    <a:pt x="441" y="63"/>
                  </a:cubicBezTo>
                  <a:lnTo>
                    <a:pt x="406" y="35"/>
                  </a:lnTo>
                  <a:cubicBezTo>
                    <a:pt x="379" y="35"/>
                    <a:pt x="351" y="0"/>
                    <a:pt x="32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79"/>
            <p:cNvSpPr/>
            <p:nvPr/>
          </p:nvSpPr>
          <p:spPr>
            <a:xfrm>
              <a:off x="6937669" y="1424889"/>
              <a:ext cx="25781" cy="14108"/>
            </a:xfrm>
            <a:custGeom>
              <a:rect b="b" l="l" r="r" t="t"/>
              <a:pathLst>
                <a:path extrusionOk="0" h="620" w="1133">
                  <a:moveTo>
                    <a:pt x="921" y="0"/>
                  </a:moveTo>
                  <a:cubicBezTo>
                    <a:pt x="896" y="0"/>
                    <a:pt x="870" y="4"/>
                    <a:pt x="846" y="10"/>
                  </a:cubicBezTo>
                  <a:cubicBezTo>
                    <a:pt x="671" y="10"/>
                    <a:pt x="0" y="73"/>
                    <a:pt x="147" y="387"/>
                  </a:cubicBezTo>
                  <a:cubicBezTo>
                    <a:pt x="175" y="450"/>
                    <a:pt x="231" y="478"/>
                    <a:pt x="287" y="478"/>
                  </a:cubicBezTo>
                  <a:cubicBezTo>
                    <a:pt x="350" y="534"/>
                    <a:pt x="406" y="562"/>
                    <a:pt x="462" y="597"/>
                  </a:cubicBezTo>
                  <a:cubicBezTo>
                    <a:pt x="502" y="613"/>
                    <a:pt x="543" y="620"/>
                    <a:pt x="583" y="620"/>
                  </a:cubicBezTo>
                  <a:cubicBezTo>
                    <a:pt x="690" y="620"/>
                    <a:pt x="796" y="572"/>
                    <a:pt x="902" y="506"/>
                  </a:cubicBezTo>
                  <a:cubicBezTo>
                    <a:pt x="986" y="450"/>
                    <a:pt x="1133" y="331"/>
                    <a:pt x="1133" y="185"/>
                  </a:cubicBezTo>
                  <a:cubicBezTo>
                    <a:pt x="1111" y="47"/>
                    <a:pt x="1015" y="0"/>
                    <a:pt x="9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79"/>
            <p:cNvSpPr/>
            <p:nvPr/>
          </p:nvSpPr>
          <p:spPr>
            <a:xfrm>
              <a:off x="7069944" y="1491607"/>
              <a:ext cx="31152" cy="52746"/>
            </a:xfrm>
            <a:custGeom>
              <a:rect b="b" l="l" r="r" t="t"/>
              <a:pathLst>
                <a:path extrusionOk="0" h="2318" w="1369">
                  <a:moveTo>
                    <a:pt x="1351" y="1"/>
                  </a:moveTo>
                  <a:cubicBezTo>
                    <a:pt x="1340" y="1"/>
                    <a:pt x="1326" y="8"/>
                    <a:pt x="1326" y="22"/>
                  </a:cubicBezTo>
                  <a:cubicBezTo>
                    <a:pt x="1235" y="462"/>
                    <a:pt x="1005" y="840"/>
                    <a:pt x="767" y="1217"/>
                  </a:cubicBezTo>
                  <a:cubicBezTo>
                    <a:pt x="536" y="1567"/>
                    <a:pt x="278" y="1917"/>
                    <a:pt x="40" y="2238"/>
                  </a:cubicBezTo>
                  <a:cubicBezTo>
                    <a:pt x="0" y="2278"/>
                    <a:pt x="31" y="2317"/>
                    <a:pt x="64" y="2317"/>
                  </a:cubicBezTo>
                  <a:cubicBezTo>
                    <a:pt x="78" y="2317"/>
                    <a:pt x="92" y="2311"/>
                    <a:pt x="103" y="2294"/>
                  </a:cubicBezTo>
                  <a:cubicBezTo>
                    <a:pt x="417" y="2000"/>
                    <a:pt x="683" y="1623"/>
                    <a:pt x="886" y="1245"/>
                  </a:cubicBezTo>
                  <a:cubicBezTo>
                    <a:pt x="1089" y="840"/>
                    <a:pt x="1291" y="462"/>
                    <a:pt x="1354" y="22"/>
                  </a:cubicBezTo>
                  <a:cubicBezTo>
                    <a:pt x="1368" y="8"/>
                    <a:pt x="1361" y="1"/>
                    <a:pt x="13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79"/>
            <p:cNvSpPr/>
            <p:nvPr/>
          </p:nvSpPr>
          <p:spPr>
            <a:xfrm>
              <a:off x="7073039" y="1512337"/>
              <a:ext cx="29650" cy="32995"/>
            </a:xfrm>
            <a:custGeom>
              <a:rect b="b" l="l" r="r" t="t"/>
              <a:pathLst>
                <a:path extrusionOk="0" h="1450" w="1303">
                  <a:moveTo>
                    <a:pt x="1282" y="0"/>
                  </a:moveTo>
                  <a:cubicBezTo>
                    <a:pt x="1277" y="0"/>
                    <a:pt x="1274" y="3"/>
                    <a:pt x="1274" y="13"/>
                  </a:cubicBezTo>
                  <a:cubicBezTo>
                    <a:pt x="953" y="537"/>
                    <a:pt x="491" y="915"/>
                    <a:pt x="23" y="1355"/>
                  </a:cubicBezTo>
                  <a:cubicBezTo>
                    <a:pt x="0" y="1400"/>
                    <a:pt x="32" y="1449"/>
                    <a:pt x="59" y="1449"/>
                  </a:cubicBezTo>
                  <a:cubicBezTo>
                    <a:pt x="66" y="1449"/>
                    <a:pt x="73" y="1446"/>
                    <a:pt x="79" y="1439"/>
                  </a:cubicBezTo>
                  <a:cubicBezTo>
                    <a:pt x="631" y="1089"/>
                    <a:pt x="1016" y="600"/>
                    <a:pt x="1302" y="13"/>
                  </a:cubicBezTo>
                  <a:cubicBezTo>
                    <a:pt x="1302" y="13"/>
                    <a:pt x="1290" y="0"/>
                    <a:pt x="12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79"/>
            <p:cNvSpPr/>
            <p:nvPr/>
          </p:nvSpPr>
          <p:spPr>
            <a:xfrm>
              <a:off x="7008619" y="1476543"/>
              <a:ext cx="10399" cy="36954"/>
            </a:xfrm>
            <a:custGeom>
              <a:rect b="b" l="l" r="r" t="t"/>
              <a:pathLst>
                <a:path extrusionOk="0" h="1624" w="457">
                  <a:moveTo>
                    <a:pt x="233" y="1"/>
                  </a:moveTo>
                  <a:cubicBezTo>
                    <a:pt x="222" y="1"/>
                    <a:pt x="212" y="4"/>
                    <a:pt x="204" y="12"/>
                  </a:cubicBezTo>
                  <a:cubicBezTo>
                    <a:pt x="29" y="250"/>
                    <a:pt x="1" y="656"/>
                    <a:pt x="1" y="949"/>
                  </a:cubicBezTo>
                  <a:cubicBezTo>
                    <a:pt x="29" y="1208"/>
                    <a:pt x="141" y="1439"/>
                    <a:pt x="378" y="1614"/>
                  </a:cubicBezTo>
                  <a:cubicBezTo>
                    <a:pt x="390" y="1621"/>
                    <a:pt x="400" y="1624"/>
                    <a:pt x="409" y="1624"/>
                  </a:cubicBezTo>
                  <a:cubicBezTo>
                    <a:pt x="444" y="1624"/>
                    <a:pt x="456" y="1580"/>
                    <a:pt x="434" y="1558"/>
                  </a:cubicBezTo>
                  <a:cubicBezTo>
                    <a:pt x="287" y="1327"/>
                    <a:pt x="176" y="1152"/>
                    <a:pt x="141" y="858"/>
                  </a:cubicBezTo>
                  <a:cubicBezTo>
                    <a:pt x="113" y="628"/>
                    <a:pt x="113" y="250"/>
                    <a:pt x="259" y="40"/>
                  </a:cubicBezTo>
                  <a:cubicBezTo>
                    <a:pt x="279" y="21"/>
                    <a:pt x="257" y="1"/>
                    <a:pt x="2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79"/>
            <p:cNvSpPr/>
            <p:nvPr/>
          </p:nvSpPr>
          <p:spPr>
            <a:xfrm>
              <a:off x="7000678" y="1490970"/>
              <a:ext cx="19911" cy="32972"/>
            </a:xfrm>
            <a:custGeom>
              <a:rect b="b" l="l" r="r" t="t"/>
              <a:pathLst>
                <a:path extrusionOk="0" h="1449" w="875">
                  <a:moveTo>
                    <a:pt x="28" y="1"/>
                  </a:moveTo>
                  <a:cubicBezTo>
                    <a:pt x="14" y="1"/>
                    <a:pt x="0" y="8"/>
                    <a:pt x="0" y="22"/>
                  </a:cubicBezTo>
                  <a:cubicBezTo>
                    <a:pt x="28" y="343"/>
                    <a:pt x="56" y="665"/>
                    <a:pt x="203" y="952"/>
                  </a:cubicBezTo>
                  <a:cubicBezTo>
                    <a:pt x="315" y="1245"/>
                    <a:pt x="525" y="1392"/>
                    <a:pt x="811" y="1448"/>
                  </a:cubicBezTo>
                  <a:cubicBezTo>
                    <a:pt x="839" y="1448"/>
                    <a:pt x="874" y="1392"/>
                    <a:pt x="839" y="1364"/>
                  </a:cubicBezTo>
                  <a:cubicBezTo>
                    <a:pt x="608" y="1245"/>
                    <a:pt x="406" y="1126"/>
                    <a:pt x="287" y="868"/>
                  </a:cubicBezTo>
                  <a:cubicBezTo>
                    <a:pt x="175" y="602"/>
                    <a:pt x="84" y="315"/>
                    <a:pt x="56" y="22"/>
                  </a:cubicBezTo>
                  <a:cubicBezTo>
                    <a:pt x="56" y="8"/>
                    <a:pt x="4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79"/>
            <p:cNvSpPr/>
            <p:nvPr/>
          </p:nvSpPr>
          <p:spPr>
            <a:xfrm>
              <a:off x="7019132" y="1523100"/>
              <a:ext cx="23119" cy="8533"/>
            </a:xfrm>
            <a:custGeom>
              <a:rect b="b" l="l" r="r" t="t"/>
              <a:pathLst>
                <a:path extrusionOk="0" h="375" w="1016">
                  <a:moveTo>
                    <a:pt x="981" y="0"/>
                  </a:moveTo>
                  <a:cubicBezTo>
                    <a:pt x="976" y="0"/>
                    <a:pt x="971" y="3"/>
                    <a:pt x="965" y="8"/>
                  </a:cubicBezTo>
                  <a:cubicBezTo>
                    <a:pt x="745" y="50"/>
                    <a:pt x="494" y="273"/>
                    <a:pt x="258" y="273"/>
                  </a:cubicBezTo>
                  <a:cubicBezTo>
                    <a:pt x="179" y="273"/>
                    <a:pt x="102" y="248"/>
                    <a:pt x="28" y="183"/>
                  </a:cubicBezTo>
                  <a:cubicBezTo>
                    <a:pt x="28" y="174"/>
                    <a:pt x="25" y="171"/>
                    <a:pt x="21" y="171"/>
                  </a:cubicBezTo>
                  <a:cubicBezTo>
                    <a:pt x="13" y="171"/>
                    <a:pt x="0" y="183"/>
                    <a:pt x="0" y="183"/>
                  </a:cubicBezTo>
                  <a:cubicBezTo>
                    <a:pt x="97" y="321"/>
                    <a:pt x="221" y="374"/>
                    <a:pt x="351" y="374"/>
                  </a:cubicBezTo>
                  <a:cubicBezTo>
                    <a:pt x="577" y="374"/>
                    <a:pt x="825" y="215"/>
                    <a:pt x="993" y="64"/>
                  </a:cubicBezTo>
                  <a:cubicBezTo>
                    <a:pt x="1016" y="41"/>
                    <a:pt x="1002" y="0"/>
                    <a:pt x="9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79"/>
            <p:cNvSpPr/>
            <p:nvPr/>
          </p:nvSpPr>
          <p:spPr>
            <a:xfrm>
              <a:off x="6935598" y="1421567"/>
              <a:ext cx="31834" cy="27966"/>
            </a:xfrm>
            <a:custGeom>
              <a:rect b="b" l="l" r="r" t="t"/>
              <a:pathLst>
                <a:path extrusionOk="0" h="1229" w="1399">
                  <a:moveTo>
                    <a:pt x="497" y="303"/>
                  </a:moveTo>
                  <a:cubicBezTo>
                    <a:pt x="497" y="359"/>
                    <a:pt x="525" y="394"/>
                    <a:pt x="497" y="450"/>
                  </a:cubicBezTo>
                  <a:cubicBezTo>
                    <a:pt x="497" y="477"/>
                    <a:pt x="469" y="505"/>
                    <a:pt x="441" y="533"/>
                  </a:cubicBezTo>
                  <a:cubicBezTo>
                    <a:pt x="413" y="505"/>
                    <a:pt x="350" y="505"/>
                    <a:pt x="294" y="477"/>
                  </a:cubicBezTo>
                  <a:cubicBezTo>
                    <a:pt x="350" y="422"/>
                    <a:pt x="413" y="331"/>
                    <a:pt x="497" y="303"/>
                  </a:cubicBezTo>
                  <a:close/>
                  <a:moveTo>
                    <a:pt x="955" y="195"/>
                  </a:moveTo>
                  <a:cubicBezTo>
                    <a:pt x="1024" y="195"/>
                    <a:pt x="1093" y="204"/>
                    <a:pt x="1168" y="219"/>
                  </a:cubicBezTo>
                  <a:lnTo>
                    <a:pt x="1168" y="394"/>
                  </a:lnTo>
                  <a:cubicBezTo>
                    <a:pt x="1140" y="533"/>
                    <a:pt x="993" y="652"/>
                    <a:pt x="846" y="708"/>
                  </a:cubicBezTo>
                  <a:cubicBezTo>
                    <a:pt x="796" y="723"/>
                    <a:pt x="751" y="732"/>
                    <a:pt x="710" y="732"/>
                  </a:cubicBezTo>
                  <a:cubicBezTo>
                    <a:pt x="655" y="732"/>
                    <a:pt x="605" y="716"/>
                    <a:pt x="553" y="680"/>
                  </a:cubicBezTo>
                  <a:lnTo>
                    <a:pt x="588" y="652"/>
                  </a:lnTo>
                  <a:cubicBezTo>
                    <a:pt x="616" y="652"/>
                    <a:pt x="644" y="624"/>
                    <a:pt x="644" y="596"/>
                  </a:cubicBezTo>
                  <a:cubicBezTo>
                    <a:pt x="762" y="505"/>
                    <a:pt x="727" y="359"/>
                    <a:pt x="672" y="247"/>
                  </a:cubicBezTo>
                  <a:cubicBezTo>
                    <a:pt x="772" y="211"/>
                    <a:pt x="863" y="195"/>
                    <a:pt x="955" y="195"/>
                  </a:cubicBezTo>
                  <a:close/>
                  <a:moveTo>
                    <a:pt x="853" y="1"/>
                  </a:moveTo>
                  <a:cubicBezTo>
                    <a:pt x="769" y="1"/>
                    <a:pt x="679" y="15"/>
                    <a:pt x="588" y="44"/>
                  </a:cubicBezTo>
                  <a:cubicBezTo>
                    <a:pt x="350" y="128"/>
                    <a:pt x="119" y="275"/>
                    <a:pt x="91" y="533"/>
                  </a:cubicBezTo>
                  <a:cubicBezTo>
                    <a:pt x="0" y="680"/>
                    <a:pt x="119" y="946"/>
                    <a:pt x="203" y="1058"/>
                  </a:cubicBezTo>
                  <a:cubicBezTo>
                    <a:pt x="334" y="1189"/>
                    <a:pt x="490" y="1228"/>
                    <a:pt x="652" y="1228"/>
                  </a:cubicBezTo>
                  <a:cubicBezTo>
                    <a:pt x="784" y="1228"/>
                    <a:pt x="920" y="1202"/>
                    <a:pt x="1049" y="1177"/>
                  </a:cubicBezTo>
                  <a:cubicBezTo>
                    <a:pt x="1077" y="1177"/>
                    <a:pt x="1077" y="1093"/>
                    <a:pt x="1021" y="1093"/>
                  </a:cubicBezTo>
                  <a:cubicBezTo>
                    <a:pt x="944" y="1093"/>
                    <a:pt x="867" y="1097"/>
                    <a:pt x="791" y="1097"/>
                  </a:cubicBezTo>
                  <a:cubicBezTo>
                    <a:pt x="668" y="1097"/>
                    <a:pt x="549" y="1086"/>
                    <a:pt x="441" y="1030"/>
                  </a:cubicBezTo>
                  <a:cubicBezTo>
                    <a:pt x="294" y="974"/>
                    <a:pt x="175" y="827"/>
                    <a:pt x="175" y="652"/>
                  </a:cubicBezTo>
                  <a:cubicBezTo>
                    <a:pt x="175" y="652"/>
                    <a:pt x="203" y="624"/>
                    <a:pt x="203" y="596"/>
                  </a:cubicBezTo>
                  <a:cubicBezTo>
                    <a:pt x="316" y="774"/>
                    <a:pt x="500" y="886"/>
                    <a:pt x="697" y="886"/>
                  </a:cubicBezTo>
                  <a:cubicBezTo>
                    <a:pt x="756" y="886"/>
                    <a:pt x="815" y="876"/>
                    <a:pt x="874" y="855"/>
                  </a:cubicBezTo>
                  <a:cubicBezTo>
                    <a:pt x="1049" y="799"/>
                    <a:pt x="1168" y="708"/>
                    <a:pt x="1252" y="596"/>
                  </a:cubicBezTo>
                  <a:cubicBezTo>
                    <a:pt x="1287" y="533"/>
                    <a:pt x="1315" y="505"/>
                    <a:pt x="1315" y="478"/>
                  </a:cubicBezTo>
                  <a:lnTo>
                    <a:pt x="1315" y="478"/>
                  </a:lnTo>
                  <a:cubicBezTo>
                    <a:pt x="1315" y="533"/>
                    <a:pt x="1315" y="596"/>
                    <a:pt x="1287" y="680"/>
                  </a:cubicBezTo>
                  <a:cubicBezTo>
                    <a:pt x="1287" y="743"/>
                    <a:pt x="1252" y="799"/>
                    <a:pt x="1252" y="855"/>
                  </a:cubicBezTo>
                  <a:cubicBezTo>
                    <a:pt x="1252" y="883"/>
                    <a:pt x="1252" y="1002"/>
                    <a:pt x="1224" y="1030"/>
                  </a:cubicBezTo>
                  <a:cubicBezTo>
                    <a:pt x="1224" y="1030"/>
                    <a:pt x="1224" y="1058"/>
                    <a:pt x="1252" y="1093"/>
                  </a:cubicBezTo>
                  <a:cubicBezTo>
                    <a:pt x="1264" y="1102"/>
                    <a:pt x="1274" y="1105"/>
                    <a:pt x="1284" y="1105"/>
                  </a:cubicBezTo>
                  <a:cubicBezTo>
                    <a:pt x="1302" y="1105"/>
                    <a:pt x="1315" y="1093"/>
                    <a:pt x="1315" y="1093"/>
                  </a:cubicBezTo>
                  <a:cubicBezTo>
                    <a:pt x="1371" y="946"/>
                    <a:pt x="1371" y="799"/>
                    <a:pt x="1399" y="652"/>
                  </a:cubicBezTo>
                  <a:cubicBezTo>
                    <a:pt x="1399" y="450"/>
                    <a:pt x="1371" y="303"/>
                    <a:pt x="1287" y="184"/>
                  </a:cubicBezTo>
                  <a:cubicBezTo>
                    <a:pt x="1187" y="65"/>
                    <a:pt x="1032" y="1"/>
                    <a:pt x="8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79"/>
            <p:cNvSpPr/>
            <p:nvPr/>
          </p:nvSpPr>
          <p:spPr>
            <a:xfrm>
              <a:off x="6935598" y="1443867"/>
              <a:ext cx="27215" cy="16679"/>
            </a:xfrm>
            <a:custGeom>
              <a:rect b="b" l="l" r="r" t="t"/>
              <a:pathLst>
                <a:path extrusionOk="0" h="733" w="1196">
                  <a:moveTo>
                    <a:pt x="14" y="1"/>
                  </a:moveTo>
                  <a:cubicBezTo>
                    <a:pt x="7" y="1"/>
                    <a:pt x="0" y="8"/>
                    <a:pt x="0" y="22"/>
                  </a:cubicBezTo>
                  <a:cubicBezTo>
                    <a:pt x="91" y="253"/>
                    <a:pt x="175" y="518"/>
                    <a:pt x="413" y="637"/>
                  </a:cubicBezTo>
                  <a:cubicBezTo>
                    <a:pt x="513" y="705"/>
                    <a:pt x="610" y="733"/>
                    <a:pt x="704" y="733"/>
                  </a:cubicBezTo>
                  <a:cubicBezTo>
                    <a:pt x="852" y="733"/>
                    <a:pt x="995" y="664"/>
                    <a:pt x="1140" y="574"/>
                  </a:cubicBezTo>
                  <a:cubicBezTo>
                    <a:pt x="1196" y="546"/>
                    <a:pt x="1168" y="490"/>
                    <a:pt x="1112" y="490"/>
                  </a:cubicBezTo>
                  <a:cubicBezTo>
                    <a:pt x="966" y="542"/>
                    <a:pt x="833" y="596"/>
                    <a:pt x="699" y="596"/>
                  </a:cubicBezTo>
                  <a:cubicBezTo>
                    <a:pt x="614" y="596"/>
                    <a:pt x="530" y="575"/>
                    <a:pt x="441" y="518"/>
                  </a:cubicBezTo>
                  <a:cubicBezTo>
                    <a:pt x="238" y="427"/>
                    <a:pt x="119" y="225"/>
                    <a:pt x="28" y="22"/>
                  </a:cubicBezTo>
                  <a:cubicBezTo>
                    <a:pt x="28" y="8"/>
                    <a:pt x="21" y="1"/>
                    <a:pt x="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79"/>
            <p:cNvSpPr/>
            <p:nvPr/>
          </p:nvSpPr>
          <p:spPr>
            <a:xfrm>
              <a:off x="6968047" y="1425936"/>
              <a:ext cx="4005" cy="18682"/>
            </a:xfrm>
            <a:custGeom>
              <a:rect b="b" l="l" r="r" t="t"/>
              <a:pathLst>
                <a:path extrusionOk="0" h="821" w="176">
                  <a:moveTo>
                    <a:pt x="81" y="1"/>
                  </a:moveTo>
                  <a:cubicBezTo>
                    <a:pt x="78" y="1"/>
                    <a:pt x="78" y="9"/>
                    <a:pt x="92" y="27"/>
                  </a:cubicBezTo>
                  <a:cubicBezTo>
                    <a:pt x="92" y="9"/>
                    <a:pt x="85" y="1"/>
                    <a:pt x="81" y="1"/>
                  </a:cubicBezTo>
                  <a:close/>
                  <a:moveTo>
                    <a:pt x="92" y="27"/>
                  </a:moveTo>
                  <a:cubicBezTo>
                    <a:pt x="120" y="258"/>
                    <a:pt x="120" y="551"/>
                    <a:pt x="1" y="754"/>
                  </a:cubicBezTo>
                  <a:cubicBezTo>
                    <a:pt x="1" y="795"/>
                    <a:pt x="19" y="821"/>
                    <a:pt x="40" y="821"/>
                  </a:cubicBezTo>
                  <a:cubicBezTo>
                    <a:pt x="48" y="821"/>
                    <a:pt x="56" y="817"/>
                    <a:pt x="64" y="810"/>
                  </a:cubicBezTo>
                  <a:cubicBezTo>
                    <a:pt x="176" y="754"/>
                    <a:pt x="176" y="635"/>
                    <a:pt x="176" y="551"/>
                  </a:cubicBezTo>
                  <a:cubicBezTo>
                    <a:pt x="176" y="341"/>
                    <a:pt x="148" y="202"/>
                    <a:pt x="92" y="27"/>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79"/>
            <p:cNvSpPr/>
            <p:nvPr/>
          </p:nvSpPr>
          <p:spPr>
            <a:xfrm>
              <a:off x="6930979" y="1415765"/>
              <a:ext cx="33905" cy="17590"/>
            </a:xfrm>
            <a:custGeom>
              <a:rect b="b" l="l" r="r" t="t"/>
              <a:pathLst>
                <a:path extrusionOk="0" h="773" w="1490">
                  <a:moveTo>
                    <a:pt x="800" y="1"/>
                  </a:moveTo>
                  <a:cubicBezTo>
                    <a:pt x="729" y="1"/>
                    <a:pt x="655" y="10"/>
                    <a:pt x="581" y="33"/>
                  </a:cubicBezTo>
                  <a:cubicBezTo>
                    <a:pt x="294" y="152"/>
                    <a:pt x="119" y="439"/>
                    <a:pt x="1" y="732"/>
                  </a:cubicBezTo>
                  <a:cubicBezTo>
                    <a:pt x="1" y="752"/>
                    <a:pt x="28" y="772"/>
                    <a:pt x="57" y="772"/>
                  </a:cubicBezTo>
                  <a:cubicBezTo>
                    <a:pt x="69" y="772"/>
                    <a:pt x="81" y="769"/>
                    <a:pt x="91" y="760"/>
                  </a:cubicBezTo>
                  <a:cubicBezTo>
                    <a:pt x="231" y="558"/>
                    <a:pt x="378" y="299"/>
                    <a:pt x="644" y="180"/>
                  </a:cubicBezTo>
                  <a:cubicBezTo>
                    <a:pt x="718" y="156"/>
                    <a:pt x="787" y="148"/>
                    <a:pt x="852" y="148"/>
                  </a:cubicBezTo>
                  <a:cubicBezTo>
                    <a:pt x="941" y="148"/>
                    <a:pt x="1025" y="164"/>
                    <a:pt x="1105" y="180"/>
                  </a:cubicBezTo>
                  <a:cubicBezTo>
                    <a:pt x="1165" y="194"/>
                    <a:pt x="1231" y="194"/>
                    <a:pt x="1298" y="194"/>
                  </a:cubicBezTo>
                  <a:cubicBezTo>
                    <a:pt x="1364" y="194"/>
                    <a:pt x="1430" y="194"/>
                    <a:pt x="1490" y="208"/>
                  </a:cubicBezTo>
                  <a:cubicBezTo>
                    <a:pt x="1399" y="89"/>
                    <a:pt x="1224" y="61"/>
                    <a:pt x="1077" y="33"/>
                  </a:cubicBezTo>
                  <a:cubicBezTo>
                    <a:pt x="993" y="17"/>
                    <a:pt x="898" y="1"/>
                    <a:pt x="8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79"/>
            <p:cNvSpPr/>
            <p:nvPr/>
          </p:nvSpPr>
          <p:spPr>
            <a:xfrm>
              <a:off x="6925086" y="1408802"/>
              <a:ext cx="28512" cy="27306"/>
            </a:xfrm>
            <a:custGeom>
              <a:rect b="b" l="l" r="r" t="t"/>
              <a:pathLst>
                <a:path extrusionOk="0" h="1200" w="1253">
                  <a:moveTo>
                    <a:pt x="1005" y="1"/>
                  </a:moveTo>
                  <a:cubicBezTo>
                    <a:pt x="761" y="1"/>
                    <a:pt x="535" y="93"/>
                    <a:pt x="350" y="283"/>
                  </a:cubicBezTo>
                  <a:cubicBezTo>
                    <a:pt x="85" y="542"/>
                    <a:pt x="1" y="836"/>
                    <a:pt x="29" y="1157"/>
                  </a:cubicBezTo>
                  <a:cubicBezTo>
                    <a:pt x="29" y="1185"/>
                    <a:pt x="43" y="1199"/>
                    <a:pt x="57" y="1199"/>
                  </a:cubicBezTo>
                  <a:cubicBezTo>
                    <a:pt x="71" y="1199"/>
                    <a:pt x="85" y="1185"/>
                    <a:pt x="85" y="1157"/>
                  </a:cubicBezTo>
                  <a:cubicBezTo>
                    <a:pt x="113" y="514"/>
                    <a:pt x="581" y="164"/>
                    <a:pt x="1189" y="109"/>
                  </a:cubicBezTo>
                  <a:cubicBezTo>
                    <a:pt x="1252" y="109"/>
                    <a:pt x="1252" y="46"/>
                    <a:pt x="1189" y="18"/>
                  </a:cubicBezTo>
                  <a:cubicBezTo>
                    <a:pt x="1127" y="7"/>
                    <a:pt x="1066" y="1"/>
                    <a:pt x="10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79"/>
            <p:cNvSpPr/>
            <p:nvPr/>
          </p:nvSpPr>
          <p:spPr>
            <a:xfrm>
              <a:off x="6948956" y="1404865"/>
              <a:ext cx="26805" cy="12720"/>
            </a:xfrm>
            <a:custGeom>
              <a:rect b="b" l="l" r="r" t="t"/>
              <a:pathLst>
                <a:path extrusionOk="0" h="559" w="1178">
                  <a:moveTo>
                    <a:pt x="270" y="1"/>
                  </a:moveTo>
                  <a:cubicBezTo>
                    <a:pt x="190" y="1"/>
                    <a:pt x="109" y="6"/>
                    <a:pt x="29" y="16"/>
                  </a:cubicBezTo>
                  <a:cubicBezTo>
                    <a:pt x="1" y="16"/>
                    <a:pt x="1" y="44"/>
                    <a:pt x="29" y="44"/>
                  </a:cubicBezTo>
                  <a:cubicBezTo>
                    <a:pt x="65" y="42"/>
                    <a:pt x="101" y="40"/>
                    <a:pt x="136" y="40"/>
                  </a:cubicBezTo>
                  <a:cubicBezTo>
                    <a:pt x="545" y="40"/>
                    <a:pt x="861" y="192"/>
                    <a:pt x="1105" y="540"/>
                  </a:cubicBezTo>
                  <a:cubicBezTo>
                    <a:pt x="1117" y="552"/>
                    <a:pt x="1133" y="559"/>
                    <a:pt x="1147" y="559"/>
                  </a:cubicBezTo>
                  <a:cubicBezTo>
                    <a:pt x="1165" y="559"/>
                    <a:pt x="1178" y="545"/>
                    <a:pt x="1161" y="512"/>
                  </a:cubicBezTo>
                  <a:cubicBezTo>
                    <a:pt x="1017" y="125"/>
                    <a:pt x="653" y="1"/>
                    <a:pt x="2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79"/>
            <p:cNvSpPr/>
            <p:nvPr/>
          </p:nvSpPr>
          <p:spPr>
            <a:xfrm>
              <a:off x="6926360" y="1438019"/>
              <a:ext cx="17203" cy="30264"/>
            </a:xfrm>
            <a:custGeom>
              <a:rect b="b" l="l" r="r" t="t"/>
              <a:pathLst>
                <a:path extrusionOk="0" h="1330" w="756">
                  <a:moveTo>
                    <a:pt x="32" y="1"/>
                  </a:moveTo>
                  <a:cubicBezTo>
                    <a:pt x="15" y="1"/>
                    <a:pt x="1" y="17"/>
                    <a:pt x="1" y="48"/>
                  </a:cubicBezTo>
                  <a:cubicBezTo>
                    <a:pt x="29" y="335"/>
                    <a:pt x="29" y="629"/>
                    <a:pt x="176" y="922"/>
                  </a:cubicBezTo>
                  <a:cubicBezTo>
                    <a:pt x="255" y="1088"/>
                    <a:pt x="417" y="1330"/>
                    <a:pt x="660" y="1330"/>
                  </a:cubicBezTo>
                  <a:cubicBezTo>
                    <a:pt x="673" y="1330"/>
                    <a:pt x="687" y="1329"/>
                    <a:pt x="700" y="1328"/>
                  </a:cubicBezTo>
                  <a:cubicBezTo>
                    <a:pt x="728" y="1300"/>
                    <a:pt x="756" y="1244"/>
                    <a:pt x="700" y="1244"/>
                  </a:cubicBezTo>
                  <a:cubicBezTo>
                    <a:pt x="231" y="1034"/>
                    <a:pt x="120" y="482"/>
                    <a:pt x="85" y="48"/>
                  </a:cubicBezTo>
                  <a:cubicBezTo>
                    <a:pt x="71" y="17"/>
                    <a:pt x="5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79"/>
            <p:cNvSpPr/>
            <p:nvPr/>
          </p:nvSpPr>
          <p:spPr>
            <a:xfrm>
              <a:off x="6915301" y="1444299"/>
              <a:ext cx="16133" cy="25395"/>
            </a:xfrm>
            <a:custGeom>
              <a:rect b="b" l="l" r="r" t="t"/>
              <a:pathLst>
                <a:path extrusionOk="0" h="1116" w="709">
                  <a:moveTo>
                    <a:pt x="79" y="0"/>
                  </a:moveTo>
                  <a:cubicBezTo>
                    <a:pt x="40" y="0"/>
                    <a:pt x="1" y="24"/>
                    <a:pt x="18" y="59"/>
                  </a:cubicBezTo>
                  <a:cubicBezTo>
                    <a:pt x="137" y="443"/>
                    <a:pt x="221" y="877"/>
                    <a:pt x="606" y="1108"/>
                  </a:cubicBezTo>
                  <a:cubicBezTo>
                    <a:pt x="614" y="1113"/>
                    <a:pt x="623" y="1116"/>
                    <a:pt x="632" y="1116"/>
                  </a:cubicBezTo>
                  <a:cubicBezTo>
                    <a:pt x="676" y="1116"/>
                    <a:pt x="709" y="1047"/>
                    <a:pt x="662" y="1024"/>
                  </a:cubicBezTo>
                  <a:cubicBezTo>
                    <a:pt x="368" y="730"/>
                    <a:pt x="256" y="408"/>
                    <a:pt x="137" y="31"/>
                  </a:cubicBezTo>
                  <a:cubicBezTo>
                    <a:pt x="126" y="10"/>
                    <a:pt x="102" y="0"/>
                    <a:pt x="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79"/>
            <p:cNvSpPr/>
            <p:nvPr/>
          </p:nvSpPr>
          <p:spPr>
            <a:xfrm>
              <a:off x="6826283" y="1464551"/>
              <a:ext cx="14495" cy="18568"/>
            </a:xfrm>
            <a:custGeom>
              <a:rect b="b" l="l" r="r" t="t"/>
              <a:pathLst>
                <a:path extrusionOk="0" h="816" w="637">
                  <a:moveTo>
                    <a:pt x="439" y="0"/>
                  </a:moveTo>
                  <a:cubicBezTo>
                    <a:pt x="404" y="0"/>
                    <a:pt x="365" y="13"/>
                    <a:pt x="322" y="43"/>
                  </a:cubicBezTo>
                  <a:cubicBezTo>
                    <a:pt x="231" y="106"/>
                    <a:pt x="1" y="365"/>
                    <a:pt x="175" y="455"/>
                  </a:cubicBezTo>
                  <a:cubicBezTo>
                    <a:pt x="175" y="455"/>
                    <a:pt x="203" y="455"/>
                    <a:pt x="175" y="427"/>
                  </a:cubicBezTo>
                  <a:cubicBezTo>
                    <a:pt x="147" y="365"/>
                    <a:pt x="259" y="281"/>
                    <a:pt x="287" y="218"/>
                  </a:cubicBezTo>
                  <a:cubicBezTo>
                    <a:pt x="320" y="188"/>
                    <a:pt x="367" y="159"/>
                    <a:pt x="404" y="159"/>
                  </a:cubicBezTo>
                  <a:cubicBezTo>
                    <a:pt x="437" y="159"/>
                    <a:pt x="462" y="183"/>
                    <a:pt x="462" y="253"/>
                  </a:cubicBezTo>
                  <a:lnTo>
                    <a:pt x="462" y="281"/>
                  </a:lnTo>
                  <a:cubicBezTo>
                    <a:pt x="434" y="281"/>
                    <a:pt x="406" y="281"/>
                    <a:pt x="378" y="309"/>
                  </a:cubicBezTo>
                  <a:cubicBezTo>
                    <a:pt x="287" y="393"/>
                    <a:pt x="84" y="714"/>
                    <a:pt x="287" y="805"/>
                  </a:cubicBezTo>
                  <a:cubicBezTo>
                    <a:pt x="306" y="812"/>
                    <a:pt x="323" y="816"/>
                    <a:pt x="340" y="816"/>
                  </a:cubicBezTo>
                  <a:cubicBezTo>
                    <a:pt x="516" y="816"/>
                    <a:pt x="611" y="445"/>
                    <a:pt x="637" y="337"/>
                  </a:cubicBezTo>
                  <a:cubicBezTo>
                    <a:pt x="637" y="177"/>
                    <a:pt x="568" y="0"/>
                    <a:pt x="4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79"/>
            <p:cNvSpPr/>
            <p:nvPr/>
          </p:nvSpPr>
          <p:spPr>
            <a:xfrm>
              <a:off x="6831540" y="1459022"/>
              <a:ext cx="19911" cy="29923"/>
            </a:xfrm>
            <a:custGeom>
              <a:rect b="b" l="l" r="r" t="t"/>
              <a:pathLst>
                <a:path extrusionOk="0" h="1315" w="875">
                  <a:moveTo>
                    <a:pt x="319" y="1"/>
                  </a:moveTo>
                  <a:cubicBezTo>
                    <a:pt x="223" y="1"/>
                    <a:pt x="123" y="20"/>
                    <a:pt x="28" y="55"/>
                  </a:cubicBezTo>
                  <a:cubicBezTo>
                    <a:pt x="0" y="55"/>
                    <a:pt x="0" y="83"/>
                    <a:pt x="28" y="83"/>
                  </a:cubicBezTo>
                  <a:cubicBezTo>
                    <a:pt x="94" y="65"/>
                    <a:pt x="156" y="57"/>
                    <a:pt x="214" y="57"/>
                  </a:cubicBezTo>
                  <a:cubicBezTo>
                    <a:pt x="523" y="57"/>
                    <a:pt x="719" y="294"/>
                    <a:pt x="672" y="636"/>
                  </a:cubicBezTo>
                  <a:cubicBezTo>
                    <a:pt x="616" y="873"/>
                    <a:pt x="525" y="1104"/>
                    <a:pt x="350" y="1251"/>
                  </a:cubicBezTo>
                  <a:cubicBezTo>
                    <a:pt x="327" y="1273"/>
                    <a:pt x="341" y="1314"/>
                    <a:pt x="377" y="1314"/>
                  </a:cubicBezTo>
                  <a:cubicBezTo>
                    <a:pt x="385" y="1314"/>
                    <a:pt x="395" y="1312"/>
                    <a:pt x="406" y="1307"/>
                  </a:cubicBezTo>
                  <a:cubicBezTo>
                    <a:pt x="700" y="1160"/>
                    <a:pt x="874" y="698"/>
                    <a:pt x="818" y="377"/>
                  </a:cubicBezTo>
                  <a:cubicBezTo>
                    <a:pt x="754" y="111"/>
                    <a:pt x="548" y="1"/>
                    <a:pt x="3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79"/>
            <p:cNvSpPr/>
            <p:nvPr/>
          </p:nvSpPr>
          <p:spPr>
            <a:xfrm>
              <a:off x="6850335" y="1455404"/>
              <a:ext cx="8419" cy="33245"/>
            </a:xfrm>
            <a:custGeom>
              <a:rect b="b" l="l" r="r" t="t"/>
              <a:pathLst>
                <a:path extrusionOk="0" h="1461" w="370">
                  <a:moveTo>
                    <a:pt x="109" y="0"/>
                  </a:moveTo>
                  <a:cubicBezTo>
                    <a:pt x="80" y="0"/>
                    <a:pt x="56" y="26"/>
                    <a:pt x="76" y="67"/>
                  </a:cubicBezTo>
                  <a:cubicBezTo>
                    <a:pt x="342" y="508"/>
                    <a:pt x="251" y="941"/>
                    <a:pt x="20" y="1382"/>
                  </a:cubicBezTo>
                  <a:cubicBezTo>
                    <a:pt x="1" y="1421"/>
                    <a:pt x="37" y="1461"/>
                    <a:pt x="70" y="1461"/>
                  </a:cubicBezTo>
                  <a:cubicBezTo>
                    <a:pt x="83" y="1461"/>
                    <a:pt x="96" y="1454"/>
                    <a:pt x="104" y="1438"/>
                  </a:cubicBezTo>
                  <a:cubicBezTo>
                    <a:pt x="251" y="1207"/>
                    <a:pt x="370" y="969"/>
                    <a:pt x="370" y="711"/>
                  </a:cubicBezTo>
                  <a:cubicBezTo>
                    <a:pt x="370" y="445"/>
                    <a:pt x="279" y="242"/>
                    <a:pt x="139" y="11"/>
                  </a:cubicBezTo>
                  <a:cubicBezTo>
                    <a:pt x="130" y="4"/>
                    <a:pt x="119" y="0"/>
                    <a:pt x="1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79"/>
            <p:cNvSpPr/>
            <p:nvPr/>
          </p:nvSpPr>
          <p:spPr>
            <a:xfrm>
              <a:off x="6780455" y="1358126"/>
              <a:ext cx="458900" cy="315043"/>
            </a:xfrm>
            <a:custGeom>
              <a:rect b="b" l="l" r="r" t="t"/>
              <a:pathLst>
                <a:path extrusionOk="0" h="13845" w="20167">
                  <a:moveTo>
                    <a:pt x="11133" y="4636"/>
                  </a:moveTo>
                  <a:cubicBezTo>
                    <a:pt x="11391" y="4783"/>
                    <a:pt x="11713" y="4811"/>
                    <a:pt x="12007" y="4839"/>
                  </a:cubicBezTo>
                  <a:lnTo>
                    <a:pt x="12706" y="4839"/>
                  </a:lnTo>
                  <a:cubicBezTo>
                    <a:pt x="12853" y="4839"/>
                    <a:pt x="13028" y="4811"/>
                    <a:pt x="13174" y="4811"/>
                  </a:cubicBezTo>
                  <a:cubicBezTo>
                    <a:pt x="13055" y="5244"/>
                    <a:pt x="12762" y="5566"/>
                    <a:pt x="12412" y="5860"/>
                  </a:cubicBezTo>
                  <a:cubicBezTo>
                    <a:pt x="12237" y="6034"/>
                    <a:pt x="12063" y="6181"/>
                    <a:pt x="11916" y="6328"/>
                  </a:cubicBezTo>
                  <a:cubicBezTo>
                    <a:pt x="11713" y="6503"/>
                    <a:pt x="11566" y="6643"/>
                    <a:pt x="11307" y="6678"/>
                  </a:cubicBezTo>
                  <a:cubicBezTo>
                    <a:pt x="11042" y="6678"/>
                    <a:pt x="10930" y="6468"/>
                    <a:pt x="10783" y="6265"/>
                  </a:cubicBezTo>
                  <a:cubicBezTo>
                    <a:pt x="10636" y="6034"/>
                    <a:pt x="10608" y="5741"/>
                    <a:pt x="10636" y="5482"/>
                  </a:cubicBezTo>
                  <a:cubicBezTo>
                    <a:pt x="10692" y="5244"/>
                    <a:pt x="10755" y="4930"/>
                    <a:pt x="10902" y="4783"/>
                  </a:cubicBezTo>
                  <a:cubicBezTo>
                    <a:pt x="10930" y="4720"/>
                    <a:pt x="11042" y="4664"/>
                    <a:pt x="11133" y="4636"/>
                  </a:cubicBezTo>
                  <a:close/>
                  <a:moveTo>
                    <a:pt x="2539" y="6734"/>
                  </a:moveTo>
                  <a:cubicBezTo>
                    <a:pt x="2539" y="6734"/>
                    <a:pt x="2567" y="6762"/>
                    <a:pt x="2567" y="6790"/>
                  </a:cubicBezTo>
                  <a:lnTo>
                    <a:pt x="2826" y="7055"/>
                  </a:lnTo>
                  <a:cubicBezTo>
                    <a:pt x="2714" y="7083"/>
                    <a:pt x="2595" y="7139"/>
                    <a:pt x="2511" y="7230"/>
                  </a:cubicBezTo>
                  <a:cubicBezTo>
                    <a:pt x="2420" y="7139"/>
                    <a:pt x="2336" y="7027"/>
                    <a:pt x="2245" y="6909"/>
                  </a:cubicBezTo>
                  <a:cubicBezTo>
                    <a:pt x="2301" y="6853"/>
                    <a:pt x="2336" y="6790"/>
                    <a:pt x="2420" y="6762"/>
                  </a:cubicBezTo>
                  <a:cubicBezTo>
                    <a:pt x="2448" y="6734"/>
                    <a:pt x="2511" y="6734"/>
                    <a:pt x="2539" y="6734"/>
                  </a:cubicBezTo>
                  <a:close/>
                  <a:moveTo>
                    <a:pt x="853" y="5377"/>
                  </a:moveTo>
                  <a:cubicBezTo>
                    <a:pt x="892" y="5377"/>
                    <a:pt x="936" y="5414"/>
                    <a:pt x="994" y="5454"/>
                  </a:cubicBezTo>
                  <a:cubicBezTo>
                    <a:pt x="1168" y="5538"/>
                    <a:pt x="1287" y="5713"/>
                    <a:pt x="1371" y="5888"/>
                  </a:cubicBezTo>
                  <a:cubicBezTo>
                    <a:pt x="1462" y="6034"/>
                    <a:pt x="1490" y="6209"/>
                    <a:pt x="1574" y="6356"/>
                  </a:cubicBezTo>
                  <a:cubicBezTo>
                    <a:pt x="1665" y="6503"/>
                    <a:pt x="1749" y="6643"/>
                    <a:pt x="1840" y="6790"/>
                  </a:cubicBezTo>
                  <a:cubicBezTo>
                    <a:pt x="2042" y="7083"/>
                    <a:pt x="2245" y="7314"/>
                    <a:pt x="2476" y="7552"/>
                  </a:cubicBezTo>
                  <a:cubicBezTo>
                    <a:pt x="2595" y="7692"/>
                    <a:pt x="2742" y="7811"/>
                    <a:pt x="2889" y="7929"/>
                  </a:cubicBezTo>
                  <a:cubicBezTo>
                    <a:pt x="3000" y="8041"/>
                    <a:pt x="3210" y="8216"/>
                    <a:pt x="3210" y="8391"/>
                  </a:cubicBezTo>
                  <a:cubicBezTo>
                    <a:pt x="3175" y="8657"/>
                    <a:pt x="2917" y="8629"/>
                    <a:pt x="2742" y="8657"/>
                  </a:cubicBezTo>
                  <a:cubicBezTo>
                    <a:pt x="2567" y="8685"/>
                    <a:pt x="2392" y="8741"/>
                    <a:pt x="2217" y="8775"/>
                  </a:cubicBezTo>
                  <a:cubicBezTo>
                    <a:pt x="1896" y="8859"/>
                    <a:pt x="1602" y="9034"/>
                    <a:pt x="1287" y="9209"/>
                  </a:cubicBezTo>
                  <a:cubicBezTo>
                    <a:pt x="1164" y="9285"/>
                    <a:pt x="1021" y="9461"/>
                    <a:pt x="858" y="9461"/>
                  </a:cubicBezTo>
                  <a:cubicBezTo>
                    <a:pt x="827" y="9461"/>
                    <a:pt x="795" y="9454"/>
                    <a:pt x="763" y="9440"/>
                  </a:cubicBezTo>
                  <a:cubicBezTo>
                    <a:pt x="616" y="9356"/>
                    <a:pt x="469" y="9237"/>
                    <a:pt x="413" y="9062"/>
                  </a:cubicBezTo>
                  <a:cubicBezTo>
                    <a:pt x="266" y="8713"/>
                    <a:pt x="238" y="8279"/>
                    <a:pt x="238" y="7866"/>
                  </a:cubicBezTo>
                  <a:cubicBezTo>
                    <a:pt x="204" y="7202"/>
                    <a:pt x="322" y="6503"/>
                    <a:pt x="553" y="5860"/>
                  </a:cubicBezTo>
                  <a:cubicBezTo>
                    <a:pt x="644" y="5769"/>
                    <a:pt x="728" y="5566"/>
                    <a:pt x="791" y="5419"/>
                  </a:cubicBezTo>
                  <a:cubicBezTo>
                    <a:pt x="811" y="5389"/>
                    <a:pt x="831" y="5377"/>
                    <a:pt x="853" y="5377"/>
                  </a:cubicBezTo>
                  <a:close/>
                  <a:moveTo>
                    <a:pt x="5042" y="8307"/>
                  </a:moveTo>
                  <a:cubicBezTo>
                    <a:pt x="5161" y="8307"/>
                    <a:pt x="5308" y="8335"/>
                    <a:pt x="5420" y="8335"/>
                  </a:cubicBezTo>
                  <a:lnTo>
                    <a:pt x="5511" y="8335"/>
                  </a:lnTo>
                  <a:cubicBezTo>
                    <a:pt x="5392" y="8454"/>
                    <a:pt x="5245" y="8538"/>
                    <a:pt x="5098" y="8629"/>
                  </a:cubicBezTo>
                  <a:cubicBezTo>
                    <a:pt x="4895" y="8803"/>
                    <a:pt x="4721" y="8950"/>
                    <a:pt x="4518" y="9090"/>
                  </a:cubicBezTo>
                  <a:cubicBezTo>
                    <a:pt x="4259" y="9265"/>
                    <a:pt x="3993" y="9328"/>
                    <a:pt x="3735" y="9475"/>
                  </a:cubicBezTo>
                  <a:cubicBezTo>
                    <a:pt x="3735" y="9384"/>
                    <a:pt x="3735" y="9265"/>
                    <a:pt x="3700" y="9209"/>
                  </a:cubicBezTo>
                  <a:cubicBezTo>
                    <a:pt x="3644" y="9034"/>
                    <a:pt x="3525" y="8859"/>
                    <a:pt x="3385" y="8741"/>
                  </a:cubicBezTo>
                  <a:cubicBezTo>
                    <a:pt x="3385" y="8741"/>
                    <a:pt x="3350" y="8713"/>
                    <a:pt x="3294" y="8713"/>
                  </a:cubicBezTo>
                  <a:cubicBezTo>
                    <a:pt x="3322" y="8685"/>
                    <a:pt x="3350" y="8657"/>
                    <a:pt x="3385" y="8629"/>
                  </a:cubicBezTo>
                  <a:lnTo>
                    <a:pt x="3385" y="8566"/>
                  </a:lnTo>
                  <a:cubicBezTo>
                    <a:pt x="3413" y="8566"/>
                    <a:pt x="3441" y="8566"/>
                    <a:pt x="3469" y="8538"/>
                  </a:cubicBezTo>
                  <a:cubicBezTo>
                    <a:pt x="3763" y="8454"/>
                    <a:pt x="4021" y="8482"/>
                    <a:pt x="4315" y="8454"/>
                  </a:cubicBezTo>
                  <a:cubicBezTo>
                    <a:pt x="4546" y="8454"/>
                    <a:pt x="4784" y="8307"/>
                    <a:pt x="5042" y="8307"/>
                  </a:cubicBezTo>
                  <a:close/>
                  <a:moveTo>
                    <a:pt x="3909" y="10433"/>
                  </a:moveTo>
                  <a:cubicBezTo>
                    <a:pt x="3993" y="10461"/>
                    <a:pt x="4049" y="10461"/>
                    <a:pt x="4140" y="10461"/>
                  </a:cubicBezTo>
                  <a:cubicBezTo>
                    <a:pt x="4140" y="10524"/>
                    <a:pt x="4112" y="10579"/>
                    <a:pt x="4112" y="10607"/>
                  </a:cubicBezTo>
                  <a:cubicBezTo>
                    <a:pt x="4084" y="10782"/>
                    <a:pt x="4049" y="10957"/>
                    <a:pt x="3965" y="11104"/>
                  </a:cubicBezTo>
                  <a:cubicBezTo>
                    <a:pt x="3847" y="11160"/>
                    <a:pt x="3735" y="11223"/>
                    <a:pt x="3644" y="11279"/>
                  </a:cubicBezTo>
                  <a:cubicBezTo>
                    <a:pt x="3763" y="11104"/>
                    <a:pt x="3847" y="10929"/>
                    <a:pt x="3874" y="10726"/>
                  </a:cubicBezTo>
                  <a:cubicBezTo>
                    <a:pt x="3909" y="10635"/>
                    <a:pt x="3909" y="10524"/>
                    <a:pt x="3909" y="10433"/>
                  </a:cubicBezTo>
                  <a:close/>
                  <a:moveTo>
                    <a:pt x="3500" y="9713"/>
                  </a:moveTo>
                  <a:cubicBezTo>
                    <a:pt x="3546" y="9713"/>
                    <a:pt x="3587" y="9726"/>
                    <a:pt x="3616" y="9761"/>
                  </a:cubicBezTo>
                  <a:cubicBezTo>
                    <a:pt x="3644" y="9824"/>
                    <a:pt x="3644" y="9999"/>
                    <a:pt x="3644" y="10055"/>
                  </a:cubicBezTo>
                  <a:cubicBezTo>
                    <a:pt x="3672" y="10174"/>
                    <a:pt x="3700" y="10314"/>
                    <a:pt x="3672" y="10433"/>
                  </a:cubicBezTo>
                  <a:cubicBezTo>
                    <a:pt x="3644" y="10754"/>
                    <a:pt x="3525" y="11188"/>
                    <a:pt x="3210" y="11335"/>
                  </a:cubicBezTo>
                  <a:cubicBezTo>
                    <a:pt x="3075" y="11415"/>
                    <a:pt x="2916" y="11453"/>
                    <a:pt x="2755" y="11453"/>
                  </a:cubicBezTo>
                  <a:cubicBezTo>
                    <a:pt x="2567" y="11453"/>
                    <a:pt x="2376" y="11401"/>
                    <a:pt x="2217" y="11307"/>
                  </a:cubicBezTo>
                  <a:cubicBezTo>
                    <a:pt x="2015" y="11188"/>
                    <a:pt x="1693" y="10985"/>
                    <a:pt x="1546" y="10754"/>
                  </a:cubicBezTo>
                  <a:cubicBezTo>
                    <a:pt x="1602" y="10754"/>
                    <a:pt x="1693" y="10726"/>
                    <a:pt x="1721" y="10726"/>
                  </a:cubicBezTo>
                  <a:cubicBezTo>
                    <a:pt x="1868" y="10663"/>
                    <a:pt x="1987" y="10607"/>
                    <a:pt x="2098" y="10552"/>
                  </a:cubicBezTo>
                  <a:cubicBezTo>
                    <a:pt x="2301" y="10489"/>
                    <a:pt x="2448" y="10377"/>
                    <a:pt x="2623" y="10230"/>
                  </a:cubicBezTo>
                  <a:cubicBezTo>
                    <a:pt x="2798" y="10083"/>
                    <a:pt x="2972" y="9880"/>
                    <a:pt x="3210" y="9789"/>
                  </a:cubicBezTo>
                  <a:cubicBezTo>
                    <a:pt x="3286" y="9770"/>
                    <a:pt x="3404" y="9713"/>
                    <a:pt x="3500" y="9713"/>
                  </a:cubicBezTo>
                  <a:close/>
                  <a:moveTo>
                    <a:pt x="9762" y="266"/>
                  </a:moveTo>
                  <a:cubicBezTo>
                    <a:pt x="9937" y="266"/>
                    <a:pt x="10140" y="294"/>
                    <a:pt x="10314" y="350"/>
                  </a:cubicBezTo>
                  <a:cubicBezTo>
                    <a:pt x="10489" y="385"/>
                    <a:pt x="10664" y="441"/>
                    <a:pt x="10839" y="469"/>
                  </a:cubicBezTo>
                  <a:cubicBezTo>
                    <a:pt x="11042" y="497"/>
                    <a:pt x="11251" y="559"/>
                    <a:pt x="11426" y="671"/>
                  </a:cubicBezTo>
                  <a:cubicBezTo>
                    <a:pt x="11776" y="846"/>
                    <a:pt x="12125" y="965"/>
                    <a:pt x="12440" y="1140"/>
                  </a:cubicBezTo>
                  <a:cubicBezTo>
                    <a:pt x="12734" y="1287"/>
                    <a:pt x="13000" y="1489"/>
                    <a:pt x="13349" y="1545"/>
                  </a:cubicBezTo>
                  <a:cubicBezTo>
                    <a:pt x="13399" y="1549"/>
                    <a:pt x="13448" y="1551"/>
                    <a:pt x="13497" y="1551"/>
                  </a:cubicBezTo>
                  <a:cubicBezTo>
                    <a:pt x="13789" y="1551"/>
                    <a:pt x="14063" y="1489"/>
                    <a:pt x="14363" y="1489"/>
                  </a:cubicBezTo>
                  <a:lnTo>
                    <a:pt x="14398" y="1489"/>
                  </a:lnTo>
                  <a:cubicBezTo>
                    <a:pt x="14510" y="1489"/>
                    <a:pt x="14601" y="1517"/>
                    <a:pt x="14685" y="1545"/>
                  </a:cubicBezTo>
                  <a:cubicBezTo>
                    <a:pt x="14922" y="1608"/>
                    <a:pt x="15125" y="1748"/>
                    <a:pt x="15384" y="1811"/>
                  </a:cubicBezTo>
                  <a:cubicBezTo>
                    <a:pt x="15412" y="1839"/>
                    <a:pt x="15447" y="1867"/>
                    <a:pt x="15503" y="1895"/>
                  </a:cubicBezTo>
                  <a:cubicBezTo>
                    <a:pt x="15734" y="2042"/>
                    <a:pt x="15936" y="2245"/>
                    <a:pt x="16202" y="2363"/>
                  </a:cubicBezTo>
                  <a:cubicBezTo>
                    <a:pt x="16524" y="2482"/>
                    <a:pt x="16873" y="2622"/>
                    <a:pt x="17223" y="2713"/>
                  </a:cubicBezTo>
                  <a:cubicBezTo>
                    <a:pt x="17545" y="2797"/>
                    <a:pt x="17894" y="2832"/>
                    <a:pt x="18244" y="2860"/>
                  </a:cubicBezTo>
                  <a:cubicBezTo>
                    <a:pt x="18558" y="2888"/>
                    <a:pt x="19055" y="2888"/>
                    <a:pt x="19349" y="3091"/>
                  </a:cubicBezTo>
                  <a:cubicBezTo>
                    <a:pt x="19992" y="3531"/>
                    <a:pt x="19873" y="4461"/>
                    <a:pt x="19873" y="5160"/>
                  </a:cubicBezTo>
                  <a:cubicBezTo>
                    <a:pt x="19845" y="5979"/>
                    <a:pt x="19698" y="6762"/>
                    <a:pt x="19782" y="7580"/>
                  </a:cubicBezTo>
                  <a:cubicBezTo>
                    <a:pt x="19817" y="7957"/>
                    <a:pt x="19817" y="8363"/>
                    <a:pt x="19754" y="8775"/>
                  </a:cubicBezTo>
                  <a:cubicBezTo>
                    <a:pt x="19726" y="9153"/>
                    <a:pt x="19726" y="9559"/>
                    <a:pt x="19670" y="9936"/>
                  </a:cubicBezTo>
                  <a:cubicBezTo>
                    <a:pt x="19642" y="10349"/>
                    <a:pt x="19551" y="10754"/>
                    <a:pt x="19495" y="11188"/>
                  </a:cubicBezTo>
                  <a:cubicBezTo>
                    <a:pt x="19433" y="11600"/>
                    <a:pt x="19495" y="12006"/>
                    <a:pt x="19433" y="12384"/>
                  </a:cubicBezTo>
                  <a:cubicBezTo>
                    <a:pt x="19377" y="12824"/>
                    <a:pt x="19083" y="13083"/>
                    <a:pt x="18824" y="13404"/>
                  </a:cubicBezTo>
                  <a:cubicBezTo>
                    <a:pt x="18796" y="13432"/>
                    <a:pt x="18768" y="13460"/>
                    <a:pt x="18733" y="13495"/>
                  </a:cubicBezTo>
                  <a:cubicBezTo>
                    <a:pt x="18705" y="13495"/>
                    <a:pt x="18677" y="13551"/>
                    <a:pt x="18677" y="13551"/>
                  </a:cubicBezTo>
                  <a:lnTo>
                    <a:pt x="18621" y="13551"/>
                  </a:lnTo>
                  <a:cubicBezTo>
                    <a:pt x="18558" y="13551"/>
                    <a:pt x="18503" y="13460"/>
                    <a:pt x="18447" y="13460"/>
                  </a:cubicBezTo>
                  <a:cubicBezTo>
                    <a:pt x="18328" y="13432"/>
                    <a:pt x="18244" y="13404"/>
                    <a:pt x="18153" y="13376"/>
                  </a:cubicBezTo>
                  <a:cubicBezTo>
                    <a:pt x="17950" y="13320"/>
                    <a:pt x="17747" y="13230"/>
                    <a:pt x="17545" y="13174"/>
                  </a:cubicBezTo>
                  <a:cubicBezTo>
                    <a:pt x="17370" y="13111"/>
                    <a:pt x="17160" y="13055"/>
                    <a:pt x="16985" y="12971"/>
                  </a:cubicBezTo>
                  <a:cubicBezTo>
                    <a:pt x="16810" y="12880"/>
                    <a:pt x="16699" y="12705"/>
                    <a:pt x="16552" y="12586"/>
                  </a:cubicBezTo>
                  <a:cubicBezTo>
                    <a:pt x="16405" y="12502"/>
                    <a:pt x="16258" y="12411"/>
                    <a:pt x="16083" y="12384"/>
                  </a:cubicBezTo>
                  <a:cubicBezTo>
                    <a:pt x="15880" y="12356"/>
                    <a:pt x="15706" y="12356"/>
                    <a:pt x="15531" y="12237"/>
                  </a:cubicBezTo>
                  <a:cubicBezTo>
                    <a:pt x="15328" y="12153"/>
                    <a:pt x="15181" y="11978"/>
                    <a:pt x="15062" y="11803"/>
                  </a:cubicBezTo>
                  <a:cubicBezTo>
                    <a:pt x="14950" y="11628"/>
                    <a:pt x="14832" y="11482"/>
                    <a:pt x="14657" y="11363"/>
                  </a:cubicBezTo>
                  <a:cubicBezTo>
                    <a:pt x="14601" y="11307"/>
                    <a:pt x="14538" y="11279"/>
                    <a:pt x="14482" y="11223"/>
                  </a:cubicBezTo>
                  <a:cubicBezTo>
                    <a:pt x="14426" y="11188"/>
                    <a:pt x="14335" y="11160"/>
                    <a:pt x="14307" y="11132"/>
                  </a:cubicBezTo>
                  <a:cubicBezTo>
                    <a:pt x="14299" y="11124"/>
                    <a:pt x="14291" y="11120"/>
                    <a:pt x="14283" y="11120"/>
                  </a:cubicBezTo>
                  <a:cubicBezTo>
                    <a:pt x="14265" y="11120"/>
                    <a:pt x="14251" y="11140"/>
                    <a:pt x="14251" y="11160"/>
                  </a:cubicBezTo>
                  <a:cubicBezTo>
                    <a:pt x="14279" y="11251"/>
                    <a:pt x="14398" y="11335"/>
                    <a:pt x="14482" y="11426"/>
                  </a:cubicBezTo>
                  <a:cubicBezTo>
                    <a:pt x="14538" y="11482"/>
                    <a:pt x="14601" y="11572"/>
                    <a:pt x="14657" y="11628"/>
                  </a:cubicBezTo>
                  <a:cubicBezTo>
                    <a:pt x="14482" y="11572"/>
                    <a:pt x="14335" y="11482"/>
                    <a:pt x="14188" y="11335"/>
                  </a:cubicBezTo>
                  <a:cubicBezTo>
                    <a:pt x="14076" y="11251"/>
                    <a:pt x="13930" y="11160"/>
                    <a:pt x="13783" y="11104"/>
                  </a:cubicBezTo>
                  <a:cubicBezTo>
                    <a:pt x="13636" y="11013"/>
                    <a:pt x="13461" y="10929"/>
                    <a:pt x="13286" y="10838"/>
                  </a:cubicBezTo>
                  <a:cubicBezTo>
                    <a:pt x="13199" y="10810"/>
                    <a:pt x="13118" y="10803"/>
                    <a:pt x="13038" y="10803"/>
                  </a:cubicBezTo>
                  <a:cubicBezTo>
                    <a:pt x="12958" y="10803"/>
                    <a:pt x="12877" y="10810"/>
                    <a:pt x="12790" y="10810"/>
                  </a:cubicBezTo>
                  <a:cubicBezTo>
                    <a:pt x="12615" y="10782"/>
                    <a:pt x="12440" y="10754"/>
                    <a:pt x="12265" y="10663"/>
                  </a:cubicBezTo>
                  <a:cubicBezTo>
                    <a:pt x="12091" y="10579"/>
                    <a:pt x="11979" y="10433"/>
                    <a:pt x="11804" y="10349"/>
                  </a:cubicBezTo>
                  <a:cubicBezTo>
                    <a:pt x="11685" y="10314"/>
                    <a:pt x="11601" y="10286"/>
                    <a:pt x="11482" y="10258"/>
                  </a:cubicBezTo>
                  <a:lnTo>
                    <a:pt x="11657" y="10258"/>
                  </a:lnTo>
                  <a:cubicBezTo>
                    <a:pt x="11916" y="10230"/>
                    <a:pt x="12153" y="10230"/>
                    <a:pt x="12384" y="10230"/>
                  </a:cubicBezTo>
                  <a:cubicBezTo>
                    <a:pt x="12706" y="10258"/>
                    <a:pt x="13000" y="10377"/>
                    <a:pt x="13286" y="10579"/>
                  </a:cubicBezTo>
                  <a:cubicBezTo>
                    <a:pt x="13524" y="10754"/>
                    <a:pt x="13755" y="10901"/>
                    <a:pt x="14048" y="10985"/>
                  </a:cubicBezTo>
                  <a:cubicBezTo>
                    <a:pt x="14104" y="10985"/>
                    <a:pt x="14132" y="10929"/>
                    <a:pt x="14104" y="10901"/>
                  </a:cubicBezTo>
                  <a:cubicBezTo>
                    <a:pt x="13783" y="10726"/>
                    <a:pt x="13489" y="10489"/>
                    <a:pt x="13202" y="10314"/>
                  </a:cubicBezTo>
                  <a:cubicBezTo>
                    <a:pt x="13139" y="10286"/>
                    <a:pt x="13083" y="10258"/>
                    <a:pt x="13028" y="10230"/>
                  </a:cubicBezTo>
                  <a:cubicBezTo>
                    <a:pt x="13314" y="10230"/>
                    <a:pt x="13636" y="10230"/>
                    <a:pt x="13930" y="10258"/>
                  </a:cubicBezTo>
                  <a:cubicBezTo>
                    <a:pt x="13957" y="10349"/>
                    <a:pt x="14013" y="10433"/>
                    <a:pt x="14104" y="10489"/>
                  </a:cubicBezTo>
                  <a:cubicBezTo>
                    <a:pt x="14307" y="10663"/>
                    <a:pt x="14657" y="10663"/>
                    <a:pt x="14922" y="10782"/>
                  </a:cubicBezTo>
                  <a:cubicBezTo>
                    <a:pt x="15237" y="10929"/>
                    <a:pt x="15503" y="11104"/>
                    <a:pt x="15824" y="11160"/>
                  </a:cubicBezTo>
                  <a:cubicBezTo>
                    <a:pt x="15834" y="11169"/>
                    <a:pt x="15840" y="11172"/>
                    <a:pt x="15844" y="11172"/>
                  </a:cubicBezTo>
                  <a:cubicBezTo>
                    <a:pt x="15852" y="11172"/>
                    <a:pt x="15852" y="11160"/>
                    <a:pt x="15852" y="11160"/>
                  </a:cubicBezTo>
                  <a:cubicBezTo>
                    <a:pt x="15880" y="11188"/>
                    <a:pt x="15880" y="11223"/>
                    <a:pt x="15908" y="11251"/>
                  </a:cubicBezTo>
                  <a:cubicBezTo>
                    <a:pt x="15999" y="11482"/>
                    <a:pt x="16111" y="11628"/>
                    <a:pt x="16321" y="11747"/>
                  </a:cubicBezTo>
                  <a:cubicBezTo>
                    <a:pt x="16552" y="11887"/>
                    <a:pt x="16810" y="11887"/>
                    <a:pt x="17076" y="11978"/>
                  </a:cubicBezTo>
                  <a:cubicBezTo>
                    <a:pt x="17307" y="12062"/>
                    <a:pt x="17573" y="12181"/>
                    <a:pt x="17803" y="12181"/>
                  </a:cubicBezTo>
                  <a:cubicBezTo>
                    <a:pt x="17894" y="12181"/>
                    <a:pt x="17922" y="12034"/>
                    <a:pt x="17831" y="12034"/>
                  </a:cubicBezTo>
                  <a:cubicBezTo>
                    <a:pt x="17573" y="11978"/>
                    <a:pt x="17335" y="11831"/>
                    <a:pt x="17104" y="11747"/>
                  </a:cubicBezTo>
                  <a:cubicBezTo>
                    <a:pt x="16782" y="11656"/>
                    <a:pt x="16461" y="11656"/>
                    <a:pt x="16202" y="11426"/>
                  </a:cubicBezTo>
                  <a:cubicBezTo>
                    <a:pt x="15971" y="11160"/>
                    <a:pt x="15936" y="10552"/>
                    <a:pt x="15531" y="10524"/>
                  </a:cubicBezTo>
                  <a:cubicBezTo>
                    <a:pt x="15503" y="10524"/>
                    <a:pt x="15503" y="10552"/>
                    <a:pt x="15531" y="10552"/>
                  </a:cubicBezTo>
                  <a:cubicBezTo>
                    <a:pt x="15678" y="10607"/>
                    <a:pt x="15762" y="10838"/>
                    <a:pt x="15824" y="11048"/>
                  </a:cubicBezTo>
                  <a:cubicBezTo>
                    <a:pt x="15531" y="10873"/>
                    <a:pt x="15237" y="10663"/>
                    <a:pt x="14950" y="10552"/>
                  </a:cubicBezTo>
                  <a:cubicBezTo>
                    <a:pt x="14804" y="10489"/>
                    <a:pt x="14657" y="10433"/>
                    <a:pt x="14510" y="10405"/>
                  </a:cubicBezTo>
                  <a:cubicBezTo>
                    <a:pt x="14426" y="10377"/>
                    <a:pt x="14279" y="10377"/>
                    <a:pt x="14188" y="10286"/>
                  </a:cubicBezTo>
                  <a:cubicBezTo>
                    <a:pt x="14132" y="10230"/>
                    <a:pt x="14104" y="10139"/>
                    <a:pt x="14076" y="10083"/>
                  </a:cubicBezTo>
                  <a:cubicBezTo>
                    <a:pt x="13930" y="9852"/>
                    <a:pt x="13727" y="9650"/>
                    <a:pt x="13524" y="9503"/>
                  </a:cubicBezTo>
                  <a:cubicBezTo>
                    <a:pt x="13314" y="9356"/>
                    <a:pt x="13083" y="9125"/>
                    <a:pt x="12790" y="9125"/>
                  </a:cubicBezTo>
                  <a:cubicBezTo>
                    <a:pt x="12762" y="9125"/>
                    <a:pt x="12762" y="9181"/>
                    <a:pt x="12790" y="9181"/>
                  </a:cubicBezTo>
                  <a:cubicBezTo>
                    <a:pt x="12965" y="9181"/>
                    <a:pt x="13202" y="9356"/>
                    <a:pt x="13314" y="9475"/>
                  </a:cubicBezTo>
                  <a:cubicBezTo>
                    <a:pt x="13405" y="9587"/>
                    <a:pt x="13552" y="9705"/>
                    <a:pt x="13636" y="9824"/>
                  </a:cubicBezTo>
                  <a:cubicBezTo>
                    <a:pt x="13699" y="9908"/>
                    <a:pt x="13783" y="9999"/>
                    <a:pt x="13811" y="10083"/>
                  </a:cubicBezTo>
                  <a:cubicBezTo>
                    <a:pt x="13599" y="10021"/>
                    <a:pt x="13352" y="9986"/>
                    <a:pt x="13108" y="9986"/>
                  </a:cubicBezTo>
                  <a:cubicBezTo>
                    <a:pt x="13022" y="9986"/>
                    <a:pt x="12936" y="9990"/>
                    <a:pt x="12853" y="9999"/>
                  </a:cubicBezTo>
                  <a:cubicBezTo>
                    <a:pt x="12620" y="9999"/>
                    <a:pt x="12374" y="9984"/>
                    <a:pt x="12122" y="9984"/>
                  </a:cubicBezTo>
                  <a:cubicBezTo>
                    <a:pt x="11997" y="9984"/>
                    <a:pt x="11869" y="9987"/>
                    <a:pt x="11741" y="9999"/>
                  </a:cubicBezTo>
                  <a:cubicBezTo>
                    <a:pt x="11566" y="9999"/>
                    <a:pt x="11391" y="10027"/>
                    <a:pt x="11216" y="10027"/>
                  </a:cubicBezTo>
                  <a:cubicBezTo>
                    <a:pt x="11147" y="10013"/>
                    <a:pt x="11089" y="10006"/>
                    <a:pt x="11030" y="10006"/>
                  </a:cubicBezTo>
                  <a:cubicBezTo>
                    <a:pt x="10972" y="10006"/>
                    <a:pt x="10912" y="10013"/>
                    <a:pt x="10839" y="10027"/>
                  </a:cubicBezTo>
                  <a:cubicBezTo>
                    <a:pt x="10664" y="10083"/>
                    <a:pt x="10552" y="10174"/>
                    <a:pt x="10377" y="10230"/>
                  </a:cubicBezTo>
                  <a:cubicBezTo>
                    <a:pt x="10286" y="10286"/>
                    <a:pt x="10168" y="10314"/>
                    <a:pt x="10084" y="10349"/>
                  </a:cubicBezTo>
                  <a:lnTo>
                    <a:pt x="9965" y="10349"/>
                  </a:lnTo>
                  <a:cubicBezTo>
                    <a:pt x="10084" y="10286"/>
                    <a:pt x="10203" y="10202"/>
                    <a:pt x="10286" y="10083"/>
                  </a:cubicBezTo>
                  <a:cubicBezTo>
                    <a:pt x="10433" y="9908"/>
                    <a:pt x="10636" y="9789"/>
                    <a:pt x="10839" y="9677"/>
                  </a:cubicBezTo>
                  <a:cubicBezTo>
                    <a:pt x="11077" y="9677"/>
                    <a:pt x="11335" y="9650"/>
                    <a:pt x="11566" y="9650"/>
                  </a:cubicBezTo>
                  <a:cubicBezTo>
                    <a:pt x="11846" y="9650"/>
                    <a:pt x="12125" y="9685"/>
                    <a:pt x="12405" y="9685"/>
                  </a:cubicBezTo>
                  <a:cubicBezTo>
                    <a:pt x="12475" y="9685"/>
                    <a:pt x="12545" y="9683"/>
                    <a:pt x="12615" y="9677"/>
                  </a:cubicBezTo>
                  <a:cubicBezTo>
                    <a:pt x="12678" y="9677"/>
                    <a:pt x="12678" y="9615"/>
                    <a:pt x="12615" y="9615"/>
                  </a:cubicBezTo>
                  <a:cubicBezTo>
                    <a:pt x="12300" y="9531"/>
                    <a:pt x="11951" y="9503"/>
                    <a:pt x="11629" y="9503"/>
                  </a:cubicBezTo>
                  <a:cubicBezTo>
                    <a:pt x="11391" y="9503"/>
                    <a:pt x="11216" y="9559"/>
                    <a:pt x="11014" y="9587"/>
                  </a:cubicBezTo>
                  <a:cubicBezTo>
                    <a:pt x="11161" y="9503"/>
                    <a:pt x="11335" y="9440"/>
                    <a:pt x="11510" y="9328"/>
                  </a:cubicBezTo>
                  <a:cubicBezTo>
                    <a:pt x="11888" y="9090"/>
                    <a:pt x="12209" y="8803"/>
                    <a:pt x="12475" y="8426"/>
                  </a:cubicBezTo>
                  <a:cubicBezTo>
                    <a:pt x="12587" y="8279"/>
                    <a:pt x="12678" y="8132"/>
                    <a:pt x="12762" y="7957"/>
                  </a:cubicBezTo>
                  <a:cubicBezTo>
                    <a:pt x="12790" y="7929"/>
                    <a:pt x="12790" y="7901"/>
                    <a:pt x="12825" y="7866"/>
                  </a:cubicBezTo>
                  <a:cubicBezTo>
                    <a:pt x="12965" y="7664"/>
                    <a:pt x="13111" y="7461"/>
                    <a:pt x="13230" y="7230"/>
                  </a:cubicBezTo>
                  <a:cubicBezTo>
                    <a:pt x="13461" y="6790"/>
                    <a:pt x="13636" y="6293"/>
                    <a:pt x="13727" y="5804"/>
                  </a:cubicBezTo>
                  <a:cubicBezTo>
                    <a:pt x="13727" y="5764"/>
                    <a:pt x="13691" y="5739"/>
                    <a:pt x="13665" y="5739"/>
                  </a:cubicBezTo>
                  <a:cubicBezTo>
                    <a:pt x="13649" y="5739"/>
                    <a:pt x="13636" y="5748"/>
                    <a:pt x="13636" y="5769"/>
                  </a:cubicBezTo>
                  <a:cubicBezTo>
                    <a:pt x="13461" y="6265"/>
                    <a:pt x="13314" y="6734"/>
                    <a:pt x="13083" y="7167"/>
                  </a:cubicBezTo>
                  <a:lnTo>
                    <a:pt x="13083" y="7139"/>
                  </a:lnTo>
                  <a:cubicBezTo>
                    <a:pt x="13202" y="6762"/>
                    <a:pt x="13258" y="6412"/>
                    <a:pt x="13286" y="6034"/>
                  </a:cubicBezTo>
                  <a:cubicBezTo>
                    <a:pt x="13349" y="5832"/>
                    <a:pt x="13377" y="5594"/>
                    <a:pt x="13349" y="5363"/>
                  </a:cubicBezTo>
                  <a:cubicBezTo>
                    <a:pt x="13349" y="5363"/>
                    <a:pt x="13286" y="5216"/>
                    <a:pt x="13230" y="5188"/>
                  </a:cubicBezTo>
                  <a:cubicBezTo>
                    <a:pt x="13286" y="5042"/>
                    <a:pt x="13349" y="4895"/>
                    <a:pt x="13405" y="4755"/>
                  </a:cubicBezTo>
                  <a:cubicBezTo>
                    <a:pt x="13405" y="4692"/>
                    <a:pt x="13377" y="4608"/>
                    <a:pt x="13314" y="4608"/>
                  </a:cubicBezTo>
                  <a:cubicBezTo>
                    <a:pt x="13272" y="4594"/>
                    <a:pt x="13229" y="4587"/>
                    <a:pt x="13185" y="4587"/>
                  </a:cubicBezTo>
                  <a:cubicBezTo>
                    <a:pt x="13141" y="4587"/>
                    <a:pt x="13097" y="4594"/>
                    <a:pt x="13055" y="4608"/>
                  </a:cubicBezTo>
                  <a:cubicBezTo>
                    <a:pt x="13055" y="4461"/>
                    <a:pt x="12937" y="4405"/>
                    <a:pt x="12881" y="4258"/>
                  </a:cubicBezTo>
                  <a:cubicBezTo>
                    <a:pt x="12762" y="4056"/>
                    <a:pt x="12706" y="3818"/>
                    <a:pt x="12559" y="3643"/>
                  </a:cubicBezTo>
                  <a:cubicBezTo>
                    <a:pt x="12412" y="3468"/>
                    <a:pt x="12328" y="3356"/>
                    <a:pt x="12153" y="3210"/>
                  </a:cubicBezTo>
                  <a:cubicBezTo>
                    <a:pt x="12007" y="3119"/>
                    <a:pt x="11832" y="2944"/>
                    <a:pt x="11657" y="2888"/>
                  </a:cubicBezTo>
                  <a:lnTo>
                    <a:pt x="11657" y="2916"/>
                  </a:lnTo>
                  <a:cubicBezTo>
                    <a:pt x="11776" y="3007"/>
                    <a:pt x="11888" y="3182"/>
                    <a:pt x="12007" y="3293"/>
                  </a:cubicBezTo>
                  <a:cubicBezTo>
                    <a:pt x="12125" y="3468"/>
                    <a:pt x="12265" y="3615"/>
                    <a:pt x="12384" y="3790"/>
                  </a:cubicBezTo>
                  <a:cubicBezTo>
                    <a:pt x="12503" y="3937"/>
                    <a:pt x="12531" y="4140"/>
                    <a:pt x="12615" y="4314"/>
                  </a:cubicBezTo>
                  <a:cubicBezTo>
                    <a:pt x="12678" y="4433"/>
                    <a:pt x="12790" y="4517"/>
                    <a:pt x="12853" y="4608"/>
                  </a:cubicBezTo>
                  <a:cubicBezTo>
                    <a:pt x="12650" y="4636"/>
                    <a:pt x="12440" y="4636"/>
                    <a:pt x="12265" y="4664"/>
                  </a:cubicBezTo>
                  <a:lnTo>
                    <a:pt x="11776" y="4664"/>
                  </a:lnTo>
                  <a:cubicBezTo>
                    <a:pt x="11741" y="4580"/>
                    <a:pt x="11657" y="4489"/>
                    <a:pt x="11601" y="4433"/>
                  </a:cubicBezTo>
                  <a:cubicBezTo>
                    <a:pt x="11454" y="4286"/>
                    <a:pt x="11307" y="4168"/>
                    <a:pt x="11105" y="4140"/>
                  </a:cubicBezTo>
                  <a:cubicBezTo>
                    <a:pt x="11070" y="4135"/>
                    <a:pt x="11036" y="4133"/>
                    <a:pt x="11002" y="4133"/>
                  </a:cubicBezTo>
                  <a:cubicBezTo>
                    <a:pt x="10635" y="4133"/>
                    <a:pt x="10333" y="4403"/>
                    <a:pt x="10231" y="4755"/>
                  </a:cubicBezTo>
                  <a:cubicBezTo>
                    <a:pt x="10213" y="4789"/>
                    <a:pt x="10228" y="4813"/>
                    <a:pt x="10248" y="4813"/>
                  </a:cubicBezTo>
                  <a:cubicBezTo>
                    <a:pt x="10261" y="4813"/>
                    <a:pt x="10276" y="4804"/>
                    <a:pt x="10286" y="4783"/>
                  </a:cubicBezTo>
                  <a:cubicBezTo>
                    <a:pt x="10463" y="4552"/>
                    <a:pt x="10708" y="4326"/>
                    <a:pt x="10998" y="4326"/>
                  </a:cubicBezTo>
                  <a:cubicBezTo>
                    <a:pt x="11042" y="4326"/>
                    <a:pt x="11087" y="4331"/>
                    <a:pt x="11133" y="4342"/>
                  </a:cubicBezTo>
                  <a:cubicBezTo>
                    <a:pt x="11279" y="4370"/>
                    <a:pt x="11391" y="4461"/>
                    <a:pt x="11482" y="4545"/>
                  </a:cubicBezTo>
                  <a:cubicBezTo>
                    <a:pt x="11538" y="4580"/>
                    <a:pt x="11601" y="4608"/>
                    <a:pt x="11657" y="4664"/>
                  </a:cubicBezTo>
                  <a:cubicBezTo>
                    <a:pt x="11566" y="4664"/>
                    <a:pt x="11482" y="4636"/>
                    <a:pt x="11426" y="4636"/>
                  </a:cubicBezTo>
                  <a:cubicBezTo>
                    <a:pt x="11377" y="4522"/>
                    <a:pt x="11244" y="4479"/>
                    <a:pt x="11118" y="4479"/>
                  </a:cubicBezTo>
                  <a:cubicBezTo>
                    <a:pt x="11082" y="4479"/>
                    <a:pt x="11046" y="4483"/>
                    <a:pt x="11014" y="4489"/>
                  </a:cubicBezTo>
                  <a:cubicBezTo>
                    <a:pt x="10811" y="4517"/>
                    <a:pt x="10664" y="4692"/>
                    <a:pt x="10608" y="4867"/>
                  </a:cubicBezTo>
                  <a:cubicBezTo>
                    <a:pt x="10314" y="5510"/>
                    <a:pt x="10342" y="6153"/>
                    <a:pt x="10811" y="6678"/>
                  </a:cubicBezTo>
                  <a:cubicBezTo>
                    <a:pt x="10950" y="6839"/>
                    <a:pt x="11089" y="6890"/>
                    <a:pt x="11256" y="6890"/>
                  </a:cubicBezTo>
                  <a:cubicBezTo>
                    <a:pt x="11299" y="6890"/>
                    <a:pt x="11344" y="6886"/>
                    <a:pt x="11391" y="6881"/>
                  </a:cubicBezTo>
                  <a:lnTo>
                    <a:pt x="11391" y="6881"/>
                  </a:lnTo>
                  <a:cubicBezTo>
                    <a:pt x="11276" y="6944"/>
                    <a:pt x="11143" y="6983"/>
                    <a:pt x="11013" y="6983"/>
                  </a:cubicBezTo>
                  <a:cubicBezTo>
                    <a:pt x="10913" y="6983"/>
                    <a:pt x="10815" y="6960"/>
                    <a:pt x="10727" y="6909"/>
                  </a:cubicBezTo>
                  <a:cubicBezTo>
                    <a:pt x="10692" y="6909"/>
                    <a:pt x="10636" y="6964"/>
                    <a:pt x="10664" y="6992"/>
                  </a:cubicBezTo>
                  <a:cubicBezTo>
                    <a:pt x="10767" y="7096"/>
                    <a:pt x="10893" y="7138"/>
                    <a:pt x="11020" y="7138"/>
                  </a:cubicBezTo>
                  <a:cubicBezTo>
                    <a:pt x="11108" y="7138"/>
                    <a:pt x="11196" y="7118"/>
                    <a:pt x="11279" y="7083"/>
                  </a:cubicBezTo>
                  <a:cubicBezTo>
                    <a:pt x="11363" y="7055"/>
                    <a:pt x="11538" y="6936"/>
                    <a:pt x="11601" y="6818"/>
                  </a:cubicBezTo>
                  <a:cubicBezTo>
                    <a:pt x="11860" y="6734"/>
                    <a:pt x="12007" y="6531"/>
                    <a:pt x="12181" y="6356"/>
                  </a:cubicBezTo>
                  <a:cubicBezTo>
                    <a:pt x="12440" y="6090"/>
                    <a:pt x="12706" y="5860"/>
                    <a:pt x="12937" y="5594"/>
                  </a:cubicBezTo>
                  <a:cubicBezTo>
                    <a:pt x="13028" y="5510"/>
                    <a:pt x="13083" y="5419"/>
                    <a:pt x="13139" y="5335"/>
                  </a:cubicBezTo>
                  <a:lnTo>
                    <a:pt x="13139" y="5594"/>
                  </a:lnTo>
                  <a:cubicBezTo>
                    <a:pt x="13139" y="5741"/>
                    <a:pt x="13111" y="5916"/>
                    <a:pt x="13139" y="6090"/>
                  </a:cubicBezTo>
                  <a:cubicBezTo>
                    <a:pt x="13028" y="6818"/>
                    <a:pt x="12762" y="7489"/>
                    <a:pt x="12384" y="8132"/>
                  </a:cubicBezTo>
                  <a:cubicBezTo>
                    <a:pt x="12153" y="8538"/>
                    <a:pt x="11804" y="8831"/>
                    <a:pt x="11391" y="9062"/>
                  </a:cubicBezTo>
                  <a:cubicBezTo>
                    <a:pt x="11042" y="9300"/>
                    <a:pt x="10636" y="9440"/>
                    <a:pt x="10314" y="9733"/>
                  </a:cubicBezTo>
                  <a:cubicBezTo>
                    <a:pt x="10140" y="9880"/>
                    <a:pt x="10028" y="10055"/>
                    <a:pt x="9853" y="10202"/>
                  </a:cubicBezTo>
                  <a:cubicBezTo>
                    <a:pt x="9643" y="10349"/>
                    <a:pt x="9412" y="10405"/>
                    <a:pt x="9182" y="10461"/>
                  </a:cubicBezTo>
                  <a:cubicBezTo>
                    <a:pt x="8713" y="10579"/>
                    <a:pt x="8217" y="10579"/>
                    <a:pt x="7755" y="10579"/>
                  </a:cubicBezTo>
                  <a:cubicBezTo>
                    <a:pt x="7424" y="10579"/>
                    <a:pt x="7077" y="10450"/>
                    <a:pt x="6745" y="10450"/>
                  </a:cubicBezTo>
                  <a:cubicBezTo>
                    <a:pt x="6692" y="10450"/>
                    <a:pt x="6640" y="10453"/>
                    <a:pt x="6588" y="10461"/>
                  </a:cubicBezTo>
                  <a:cubicBezTo>
                    <a:pt x="6147" y="10524"/>
                    <a:pt x="5797" y="10782"/>
                    <a:pt x="5420" y="10957"/>
                  </a:cubicBezTo>
                  <a:cubicBezTo>
                    <a:pt x="5326" y="10991"/>
                    <a:pt x="5230" y="11003"/>
                    <a:pt x="5133" y="11003"/>
                  </a:cubicBezTo>
                  <a:cubicBezTo>
                    <a:pt x="4909" y="11003"/>
                    <a:pt x="4679" y="10939"/>
                    <a:pt x="4455" y="10939"/>
                  </a:cubicBezTo>
                  <a:cubicBezTo>
                    <a:pt x="4358" y="10939"/>
                    <a:pt x="4262" y="10951"/>
                    <a:pt x="4168" y="10985"/>
                  </a:cubicBezTo>
                  <a:cubicBezTo>
                    <a:pt x="4196" y="10957"/>
                    <a:pt x="4196" y="10901"/>
                    <a:pt x="4224" y="10873"/>
                  </a:cubicBezTo>
                  <a:lnTo>
                    <a:pt x="4224" y="10838"/>
                  </a:lnTo>
                  <a:cubicBezTo>
                    <a:pt x="4258" y="10851"/>
                    <a:pt x="4294" y="10857"/>
                    <a:pt x="4329" y="10857"/>
                  </a:cubicBezTo>
                  <a:cubicBezTo>
                    <a:pt x="4543" y="10857"/>
                    <a:pt x="4779" y="10655"/>
                    <a:pt x="4958" y="10607"/>
                  </a:cubicBezTo>
                  <a:cubicBezTo>
                    <a:pt x="4986" y="10579"/>
                    <a:pt x="4986" y="10524"/>
                    <a:pt x="4958" y="10524"/>
                  </a:cubicBezTo>
                  <a:cubicBezTo>
                    <a:pt x="4945" y="10522"/>
                    <a:pt x="4931" y="10521"/>
                    <a:pt x="4918" y="10521"/>
                  </a:cubicBezTo>
                  <a:cubicBezTo>
                    <a:pt x="4712" y="10521"/>
                    <a:pt x="4495" y="10733"/>
                    <a:pt x="4313" y="10733"/>
                  </a:cubicBezTo>
                  <a:cubicBezTo>
                    <a:pt x="4295" y="10733"/>
                    <a:pt x="4277" y="10731"/>
                    <a:pt x="4259" y="10726"/>
                  </a:cubicBezTo>
                  <a:cubicBezTo>
                    <a:pt x="4259" y="10607"/>
                    <a:pt x="4287" y="10524"/>
                    <a:pt x="4315" y="10405"/>
                  </a:cubicBezTo>
                  <a:cubicBezTo>
                    <a:pt x="4462" y="10349"/>
                    <a:pt x="4574" y="10377"/>
                    <a:pt x="4721" y="10314"/>
                  </a:cubicBezTo>
                  <a:cubicBezTo>
                    <a:pt x="4811" y="10258"/>
                    <a:pt x="4958" y="10202"/>
                    <a:pt x="5014" y="10111"/>
                  </a:cubicBezTo>
                  <a:cubicBezTo>
                    <a:pt x="5037" y="10111"/>
                    <a:pt x="5023" y="10075"/>
                    <a:pt x="5003" y="10075"/>
                  </a:cubicBezTo>
                  <a:cubicBezTo>
                    <a:pt x="4997" y="10075"/>
                    <a:pt x="4992" y="10077"/>
                    <a:pt x="4986" y="10083"/>
                  </a:cubicBezTo>
                  <a:cubicBezTo>
                    <a:pt x="4923" y="10111"/>
                    <a:pt x="4839" y="10111"/>
                    <a:pt x="4749" y="10139"/>
                  </a:cubicBezTo>
                  <a:cubicBezTo>
                    <a:pt x="4637" y="10174"/>
                    <a:pt x="4518" y="10174"/>
                    <a:pt x="4371" y="10202"/>
                  </a:cubicBezTo>
                  <a:lnTo>
                    <a:pt x="4371" y="9999"/>
                  </a:lnTo>
                  <a:cubicBezTo>
                    <a:pt x="4357" y="9954"/>
                    <a:pt x="4329" y="9931"/>
                    <a:pt x="4305" y="9931"/>
                  </a:cubicBezTo>
                  <a:cubicBezTo>
                    <a:pt x="4280" y="9931"/>
                    <a:pt x="4259" y="9954"/>
                    <a:pt x="4259" y="9999"/>
                  </a:cubicBezTo>
                  <a:cubicBezTo>
                    <a:pt x="4259" y="10083"/>
                    <a:pt x="4259" y="10174"/>
                    <a:pt x="4224" y="10258"/>
                  </a:cubicBezTo>
                  <a:cubicBezTo>
                    <a:pt x="4196" y="10258"/>
                    <a:pt x="4168" y="10286"/>
                    <a:pt x="4168" y="10286"/>
                  </a:cubicBezTo>
                  <a:cubicBezTo>
                    <a:pt x="4140" y="10295"/>
                    <a:pt x="4111" y="10298"/>
                    <a:pt x="4083" y="10298"/>
                  </a:cubicBezTo>
                  <a:cubicBezTo>
                    <a:pt x="4028" y="10298"/>
                    <a:pt x="3975" y="10286"/>
                    <a:pt x="3937" y="10286"/>
                  </a:cubicBezTo>
                  <a:cubicBezTo>
                    <a:pt x="3909" y="10083"/>
                    <a:pt x="3874" y="9852"/>
                    <a:pt x="3791" y="9650"/>
                  </a:cubicBezTo>
                  <a:cubicBezTo>
                    <a:pt x="3909" y="9615"/>
                    <a:pt x="4021" y="9559"/>
                    <a:pt x="4140" y="9531"/>
                  </a:cubicBezTo>
                  <a:cubicBezTo>
                    <a:pt x="4399" y="9440"/>
                    <a:pt x="4609" y="9300"/>
                    <a:pt x="4811" y="9153"/>
                  </a:cubicBezTo>
                  <a:cubicBezTo>
                    <a:pt x="5014" y="8978"/>
                    <a:pt x="5189" y="8803"/>
                    <a:pt x="5392" y="8629"/>
                  </a:cubicBezTo>
                  <a:cubicBezTo>
                    <a:pt x="5483" y="8538"/>
                    <a:pt x="5658" y="8426"/>
                    <a:pt x="5658" y="8279"/>
                  </a:cubicBezTo>
                  <a:cubicBezTo>
                    <a:pt x="5658" y="8251"/>
                    <a:pt x="5623" y="8251"/>
                    <a:pt x="5595" y="8251"/>
                  </a:cubicBezTo>
                  <a:cubicBezTo>
                    <a:pt x="5483" y="8251"/>
                    <a:pt x="5392" y="8251"/>
                    <a:pt x="5245" y="8216"/>
                  </a:cubicBezTo>
                  <a:cubicBezTo>
                    <a:pt x="5133" y="8188"/>
                    <a:pt x="5014" y="8160"/>
                    <a:pt x="4867" y="8160"/>
                  </a:cubicBezTo>
                  <a:cubicBezTo>
                    <a:pt x="4609" y="8160"/>
                    <a:pt x="4315" y="8251"/>
                    <a:pt x="4021" y="8251"/>
                  </a:cubicBezTo>
                  <a:cubicBezTo>
                    <a:pt x="3847" y="8279"/>
                    <a:pt x="3616" y="8307"/>
                    <a:pt x="3441" y="8363"/>
                  </a:cubicBezTo>
                  <a:cubicBezTo>
                    <a:pt x="3441" y="8132"/>
                    <a:pt x="3210" y="7901"/>
                    <a:pt x="3035" y="7727"/>
                  </a:cubicBezTo>
                  <a:cubicBezTo>
                    <a:pt x="2889" y="7580"/>
                    <a:pt x="2742" y="7461"/>
                    <a:pt x="2595" y="7314"/>
                  </a:cubicBezTo>
                  <a:cubicBezTo>
                    <a:pt x="2686" y="7258"/>
                    <a:pt x="2826" y="7230"/>
                    <a:pt x="2945" y="7167"/>
                  </a:cubicBezTo>
                  <a:cubicBezTo>
                    <a:pt x="3063" y="7286"/>
                    <a:pt x="3147" y="7377"/>
                    <a:pt x="3210" y="7517"/>
                  </a:cubicBezTo>
                  <a:cubicBezTo>
                    <a:pt x="3222" y="7532"/>
                    <a:pt x="3239" y="7540"/>
                    <a:pt x="3255" y="7540"/>
                  </a:cubicBezTo>
                  <a:cubicBezTo>
                    <a:pt x="3276" y="7540"/>
                    <a:pt x="3294" y="7525"/>
                    <a:pt x="3294" y="7489"/>
                  </a:cubicBezTo>
                  <a:cubicBezTo>
                    <a:pt x="3294" y="7377"/>
                    <a:pt x="3266" y="7286"/>
                    <a:pt x="3175" y="7202"/>
                  </a:cubicBezTo>
                  <a:cubicBezTo>
                    <a:pt x="3147" y="7167"/>
                    <a:pt x="3119" y="7139"/>
                    <a:pt x="3091" y="7111"/>
                  </a:cubicBezTo>
                  <a:cubicBezTo>
                    <a:pt x="3147" y="7055"/>
                    <a:pt x="3210" y="7027"/>
                    <a:pt x="3266" y="6964"/>
                  </a:cubicBezTo>
                  <a:cubicBezTo>
                    <a:pt x="3413" y="6853"/>
                    <a:pt x="3560" y="6818"/>
                    <a:pt x="3700" y="6762"/>
                  </a:cubicBezTo>
                  <a:cubicBezTo>
                    <a:pt x="3763" y="6734"/>
                    <a:pt x="3763" y="6678"/>
                    <a:pt x="3700" y="6678"/>
                  </a:cubicBezTo>
                  <a:cubicBezTo>
                    <a:pt x="3676" y="6675"/>
                    <a:pt x="3653" y="6674"/>
                    <a:pt x="3631" y="6674"/>
                  </a:cubicBezTo>
                  <a:cubicBezTo>
                    <a:pt x="3358" y="6674"/>
                    <a:pt x="3192" y="6861"/>
                    <a:pt x="2972" y="6964"/>
                  </a:cubicBezTo>
                  <a:cubicBezTo>
                    <a:pt x="2917" y="6909"/>
                    <a:pt x="2861" y="6853"/>
                    <a:pt x="2826" y="6790"/>
                  </a:cubicBezTo>
                  <a:cubicBezTo>
                    <a:pt x="2770" y="6734"/>
                    <a:pt x="2742" y="6678"/>
                    <a:pt x="2714" y="6615"/>
                  </a:cubicBezTo>
                  <a:cubicBezTo>
                    <a:pt x="2770" y="6559"/>
                    <a:pt x="2826" y="6440"/>
                    <a:pt x="2945" y="6384"/>
                  </a:cubicBezTo>
                  <a:cubicBezTo>
                    <a:pt x="3063" y="6328"/>
                    <a:pt x="3175" y="6265"/>
                    <a:pt x="3322" y="6237"/>
                  </a:cubicBezTo>
                  <a:cubicBezTo>
                    <a:pt x="3345" y="6215"/>
                    <a:pt x="3349" y="6174"/>
                    <a:pt x="3335" y="6174"/>
                  </a:cubicBezTo>
                  <a:lnTo>
                    <a:pt x="3335" y="6174"/>
                  </a:lnTo>
                  <a:cubicBezTo>
                    <a:pt x="3332" y="6174"/>
                    <a:pt x="3327" y="6176"/>
                    <a:pt x="3322" y="6181"/>
                  </a:cubicBezTo>
                  <a:cubicBezTo>
                    <a:pt x="3175" y="6181"/>
                    <a:pt x="3063" y="6209"/>
                    <a:pt x="2972" y="6265"/>
                  </a:cubicBezTo>
                  <a:cubicBezTo>
                    <a:pt x="2826" y="6328"/>
                    <a:pt x="2742" y="6440"/>
                    <a:pt x="2623" y="6503"/>
                  </a:cubicBezTo>
                  <a:cubicBezTo>
                    <a:pt x="2595" y="6468"/>
                    <a:pt x="2567" y="6440"/>
                    <a:pt x="2539" y="6412"/>
                  </a:cubicBezTo>
                  <a:cubicBezTo>
                    <a:pt x="2511" y="6384"/>
                    <a:pt x="2448" y="6328"/>
                    <a:pt x="2420" y="6293"/>
                  </a:cubicBezTo>
                  <a:cubicBezTo>
                    <a:pt x="2511" y="6237"/>
                    <a:pt x="2567" y="6181"/>
                    <a:pt x="2651" y="6153"/>
                  </a:cubicBezTo>
                  <a:cubicBezTo>
                    <a:pt x="2770" y="6118"/>
                    <a:pt x="2889" y="6118"/>
                    <a:pt x="3000" y="6062"/>
                  </a:cubicBezTo>
                  <a:cubicBezTo>
                    <a:pt x="3055" y="6062"/>
                    <a:pt x="3062" y="5972"/>
                    <a:pt x="3022" y="5972"/>
                  </a:cubicBezTo>
                  <a:cubicBezTo>
                    <a:pt x="3016" y="5972"/>
                    <a:pt x="3009" y="5974"/>
                    <a:pt x="3000" y="5979"/>
                  </a:cubicBezTo>
                  <a:cubicBezTo>
                    <a:pt x="2742" y="6006"/>
                    <a:pt x="2476" y="6006"/>
                    <a:pt x="2336" y="6237"/>
                  </a:cubicBezTo>
                  <a:cubicBezTo>
                    <a:pt x="2301" y="6237"/>
                    <a:pt x="2273" y="6209"/>
                    <a:pt x="2273" y="6181"/>
                  </a:cubicBezTo>
                  <a:cubicBezTo>
                    <a:pt x="2161" y="6090"/>
                    <a:pt x="2126" y="5888"/>
                    <a:pt x="2070" y="5769"/>
                  </a:cubicBezTo>
                  <a:cubicBezTo>
                    <a:pt x="1987" y="5629"/>
                    <a:pt x="1952" y="5454"/>
                    <a:pt x="1868" y="5335"/>
                  </a:cubicBezTo>
                  <a:cubicBezTo>
                    <a:pt x="1749" y="5104"/>
                    <a:pt x="1518" y="5014"/>
                    <a:pt x="1287" y="4958"/>
                  </a:cubicBezTo>
                  <a:cubicBezTo>
                    <a:pt x="1252" y="4958"/>
                    <a:pt x="1252" y="4986"/>
                    <a:pt x="1252" y="4986"/>
                  </a:cubicBezTo>
                  <a:cubicBezTo>
                    <a:pt x="1602" y="5104"/>
                    <a:pt x="1749" y="5307"/>
                    <a:pt x="1868" y="5629"/>
                  </a:cubicBezTo>
                  <a:cubicBezTo>
                    <a:pt x="1896" y="5769"/>
                    <a:pt x="1952" y="5888"/>
                    <a:pt x="2015" y="6034"/>
                  </a:cubicBezTo>
                  <a:cubicBezTo>
                    <a:pt x="2042" y="6118"/>
                    <a:pt x="2042" y="6209"/>
                    <a:pt x="2098" y="6293"/>
                  </a:cubicBezTo>
                  <a:cubicBezTo>
                    <a:pt x="2161" y="6384"/>
                    <a:pt x="2273" y="6412"/>
                    <a:pt x="2336" y="6503"/>
                  </a:cubicBezTo>
                  <a:cubicBezTo>
                    <a:pt x="2364" y="6531"/>
                    <a:pt x="2392" y="6559"/>
                    <a:pt x="2420" y="6587"/>
                  </a:cubicBezTo>
                  <a:cubicBezTo>
                    <a:pt x="2301" y="6615"/>
                    <a:pt x="2189" y="6678"/>
                    <a:pt x="2126" y="6762"/>
                  </a:cubicBezTo>
                  <a:cubicBezTo>
                    <a:pt x="2098" y="6734"/>
                    <a:pt x="2070" y="6706"/>
                    <a:pt x="2042" y="6678"/>
                  </a:cubicBezTo>
                  <a:cubicBezTo>
                    <a:pt x="1896" y="6440"/>
                    <a:pt x="1749" y="6237"/>
                    <a:pt x="1665" y="5979"/>
                  </a:cubicBezTo>
                  <a:cubicBezTo>
                    <a:pt x="1574" y="5741"/>
                    <a:pt x="1490" y="5566"/>
                    <a:pt x="1315" y="5391"/>
                  </a:cubicBezTo>
                  <a:cubicBezTo>
                    <a:pt x="1196" y="5307"/>
                    <a:pt x="994" y="5160"/>
                    <a:pt x="847" y="5160"/>
                  </a:cubicBezTo>
                  <a:cubicBezTo>
                    <a:pt x="875" y="4986"/>
                    <a:pt x="903" y="4811"/>
                    <a:pt x="966" y="4664"/>
                  </a:cubicBezTo>
                  <a:cubicBezTo>
                    <a:pt x="1050" y="4489"/>
                    <a:pt x="1196" y="4370"/>
                    <a:pt x="1315" y="4230"/>
                  </a:cubicBezTo>
                  <a:cubicBezTo>
                    <a:pt x="1546" y="3965"/>
                    <a:pt x="1749" y="3671"/>
                    <a:pt x="1987" y="3412"/>
                  </a:cubicBezTo>
                  <a:cubicBezTo>
                    <a:pt x="2245" y="3091"/>
                    <a:pt x="2623" y="2916"/>
                    <a:pt x="2972" y="2741"/>
                  </a:cubicBezTo>
                  <a:cubicBezTo>
                    <a:pt x="3000" y="2741"/>
                    <a:pt x="3000" y="2713"/>
                    <a:pt x="3000" y="2685"/>
                  </a:cubicBezTo>
                  <a:cubicBezTo>
                    <a:pt x="3035" y="2685"/>
                    <a:pt x="3035" y="2685"/>
                    <a:pt x="3063" y="2657"/>
                  </a:cubicBezTo>
                  <a:cubicBezTo>
                    <a:pt x="3266" y="2594"/>
                    <a:pt x="3469" y="2538"/>
                    <a:pt x="3700" y="2482"/>
                  </a:cubicBezTo>
                  <a:cubicBezTo>
                    <a:pt x="4140" y="2363"/>
                    <a:pt x="4637" y="2273"/>
                    <a:pt x="5014" y="1986"/>
                  </a:cubicBezTo>
                  <a:cubicBezTo>
                    <a:pt x="5189" y="1839"/>
                    <a:pt x="5336" y="1692"/>
                    <a:pt x="5511" y="1545"/>
                  </a:cubicBezTo>
                  <a:cubicBezTo>
                    <a:pt x="5686" y="1399"/>
                    <a:pt x="5916" y="1315"/>
                    <a:pt x="6119" y="1196"/>
                  </a:cubicBezTo>
                  <a:cubicBezTo>
                    <a:pt x="6294" y="1084"/>
                    <a:pt x="6441" y="874"/>
                    <a:pt x="6616" y="762"/>
                  </a:cubicBezTo>
                  <a:cubicBezTo>
                    <a:pt x="6846" y="615"/>
                    <a:pt x="7140" y="559"/>
                    <a:pt x="7406" y="441"/>
                  </a:cubicBezTo>
                  <a:lnTo>
                    <a:pt x="7434" y="441"/>
                  </a:lnTo>
                  <a:cubicBezTo>
                    <a:pt x="7462" y="413"/>
                    <a:pt x="7518" y="413"/>
                    <a:pt x="7545" y="385"/>
                  </a:cubicBezTo>
                  <a:cubicBezTo>
                    <a:pt x="7755" y="322"/>
                    <a:pt x="7986" y="294"/>
                    <a:pt x="8217" y="294"/>
                  </a:cubicBezTo>
                  <a:cubicBezTo>
                    <a:pt x="8292" y="288"/>
                    <a:pt x="8367" y="286"/>
                    <a:pt x="8440" y="286"/>
                  </a:cubicBezTo>
                  <a:cubicBezTo>
                    <a:pt x="8736" y="286"/>
                    <a:pt x="9021" y="322"/>
                    <a:pt x="9329" y="322"/>
                  </a:cubicBezTo>
                  <a:cubicBezTo>
                    <a:pt x="9468" y="322"/>
                    <a:pt x="9615" y="266"/>
                    <a:pt x="9762" y="266"/>
                  </a:cubicBezTo>
                  <a:close/>
                  <a:moveTo>
                    <a:pt x="9762" y="0"/>
                  </a:moveTo>
                  <a:cubicBezTo>
                    <a:pt x="9615" y="0"/>
                    <a:pt x="9468" y="63"/>
                    <a:pt x="9329" y="63"/>
                  </a:cubicBezTo>
                  <a:cubicBezTo>
                    <a:pt x="9154" y="63"/>
                    <a:pt x="8944" y="35"/>
                    <a:pt x="8769" y="35"/>
                  </a:cubicBezTo>
                  <a:cubicBezTo>
                    <a:pt x="8566" y="35"/>
                    <a:pt x="8336" y="35"/>
                    <a:pt x="8133" y="63"/>
                  </a:cubicBezTo>
                  <a:cubicBezTo>
                    <a:pt x="7958" y="91"/>
                    <a:pt x="7783" y="119"/>
                    <a:pt x="7608" y="175"/>
                  </a:cubicBezTo>
                  <a:cubicBezTo>
                    <a:pt x="7545" y="210"/>
                    <a:pt x="7462" y="238"/>
                    <a:pt x="7371" y="294"/>
                  </a:cubicBezTo>
                  <a:cubicBezTo>
                    <a:pt x="7112" y="322"/>
                    <a:pt x="6881" y="385"/>
                    <a:pt x="6643" y="497"/>
                  </a:cubicBezTo>
                  <a:cubicBezTo>
                    <a:pt x="6441" y="559"/>
                    <a:pt x="6294" y="699"/>
                    <a:pt x="6147" y="846"/>
                  </a:cubicBezTo>
                  <a:cubicBezTo>
                    <a:pt x="5972" y="993"/>
                    <a:pt x="5769" y="1049"/>
                    <a:pt x="5567" y="1196"/>
                  </a:cubicBezTo>
                  <a:cubicBezTo>
                    <a:pt x="5364" y="1315"/>
                    <a:pt x="5189" y="1461"/>
                    <a:pt x="5014" y="1636"/>
                  </a:cubicBezTo>
                  <a:cubicBezTo>
                    <a:pt x="4609" y="2014"/>
                    <a:pt x="4084" y="2133"/>
                    <a:pt x="3560" y="2273"/>
                  </a:cubicBezTo>
                  <a:cubicBezTo>
                    <a:pt x="3238" y="2363"/>
                    <a:pt x="2917" y="2447"/>
                    <a:pt x="2686" y="2657"/>
                  </a:cubicBezTo>
                  <a:cubicBezTo>
                    <a:pt x="2420" y="2769"/>
                    <a:pt x="2161" y="2916"/>
                    <a:pt x="1952" y="3091"/>
                  </a:cubicBezTo>
                  <a:cubicBezTo>
                    <a:pt x="1693" y="3321"/>
                    <a:pt x="1490" y="3671"/>
                    <a:pt x="1252" y="3937"/>
                  </a:cubicBezTo>
                  <a:cubicBezTo>
                    <a:pt x="1022" y="4195"/>
                    <a:pt x="763" y="4433"/>
                    <a:pt x="700" y="4783"/>
                  </a:cubicBezTo>
                  <a:cubicBezTo>
                    <a:pt x="672" y="4930"/>
                    <a:pt x="672" y="5132"/>
                    <a:pt x="616" y="5307"/>
                  </a:cubicBezTo>
                  <a:lnTo>
                    <a:pt x="616" y="5335"/>
                  </a:lnTo>
                  <a:cubicBezTo>
                    <a:pt x="588" y="5391"/>
                    <a:pt x="553" y="5419"/>
                    <a:pt x="553" y="5482"/>
                  </a:cubicBezTo>
                  <a:lnTo>
                    <a:pt x="553" y="5510"/>
                  </a:lnTo>
                  <a:cubicBezTo>
                    <a:pt x="350" y="5832"/>
                    <a:pt x="238" y="6209"/>
                    <a:pt x="148" y="6559"/>
                  </a:cubicBezTo>
                  <a:cubicBezTo>
                    <a:pt x="64" y="6992"/>
                    <a:pt x="1" y="7433"/>
                    <a:pt x="1" y="7866"/>
                  </a:cubicBezTo>
                  <a:cubicBezTo>
                    <a:pt x="1" y="8307"/>
                    <a:pt x="29" y="8887"/>
                    <a:pt x="238" y="9300"/>
                  </a:cubicBezTo>
                  <a:cubicBezTo>
                    <a:pt x="333" y="9494"/>
                    <a:pt x="615" y="9733"/>
                    <a:pt x="877" y="9733"/>
                  </a:cubicBezTo>
                  <a:cubicBezTo>
                    <a:pt x="926" y="9733"/>
                    <a:pt x="975" y="9724"/>
                    <a:pt x="1022" y="9705"/>
                  </a:cubicBezTo>
                  <a:cubicBezTo>
                    <a:pt x="1113" y="9650"/>
                    <a:pt x="1196" y="9559"/>
                    <a:pt x="1287" y="9503"/>
                  </a:cubicBezTo>
                  <a:cubicBezTo>
                    <a:pt x="1399" y="9412"/>
                    <a:pt x="1518" y="9356"/>
                    <a:pt x="1637" y="9300"/>
                  </a:cubicBezTo>
                  <a:cubicBezTo>
                    <a:pt x="1868" y="9153"/>
                    <a:pt x="2070" y="9006"/>
                    <a:pt x="2364" y="8950"/>
                  </a:cubicBezTo>
                  <a:cubicBezTo>
                    <a:pt x="2392" y="8950"/>
                    <a:pt x="2448" y="8950"/>
                    <a:pt x="2476" y="8915"/>
                  </a:cubicBezTo>
                  <a:cubicBezTo>
                    <a:pt x="2567" y="8978"/>
                    <a:pt x="2651" y="9062"/>
                    <a:pt x="2714" y="9125"/>
                  </a:cubicBezTo>
                  <a:cubicBezTo>
                    <a:pt x="2798" y="9209"/>
                    <a:pt x="2826" y="9300"/>
                    <a:pt x="2861" y="9412"/>
                  </a:cubicBezTo>
                  <a:cubicBezTo>
                    <a:pt x="2889" y="9559"/>
                    <a:pt x="2861" y="9615"/>
                    <a:pt x="2826" y="9733"/>
                  </a:cubicBezTo>
                  <a:cubicBezTo>
                    <a:pt x="2798" y="9761"/>
                    <a:pt x="2798" y="9789"/>
                    <a:pt x="2770" y="9824"/>
                  </a:cubicBezTo>
                  <a:lnTo>
                    <a:pt x="2770" y="9852"/>
                  </a:lnTo>
                  <a:cubicBezTo>
                    <a:pt x="2511" y="9999"/>
                    <a:pt x="2273" y="10230"/>
                    <a:pt x="1987" y="10377"/>
                  </a:cubicBezTo>
                  <a:cubicBezTo>
                    <a:pt x="1812" y="10433"/>
                    <a:pt x="1427" y="10489"/>
                    <a:pt x="1315" y="10698"/>
                  </a:cubicBezTo>
                  <a:lnTo>
                    <a:pt x="1315" y="10782"/>
                  </a:lnTo>
                  <a:cubicBezTo>
                    <a:pt x="1518" y="11048"/>
                    <a:pt x="1868" y="11307"/>
                    <a:pt x="2161" y="11482"/>
                  </a:cubicBezTo>
                  <a:cubicBezTo>
                    <a:pt x="2356" y="11607"/>
                    <a:pt x="2588" y="11665"/>
                    <a:pt x="2819" y="11665"/>
                  </a:cubicBezTo>
                  <a:cubicBezTo>
                    <a:pt x="2962" y="11665"/>
                    <a:pt x="3105" y="11643"/>
                    <a:pt x="3238" y="11600"/>
                  </a:cubicBezTo>
                  <a:lnTo>
                    <a:pt x="3294" y="11600"/>
                  </a:lnTo>
                  <a:cubicBezTo>
                    <a:pt x="3497" y="11572"/>
                    <a:pt x="3672" y="11509"/>
                    <a:pt x="3847" y="11426"/>
                  </a:cubicBezTo>
                  <a:cubicBezTo>
                    <a:pt x="4049" y="11307"/>
                    <a:pt x="4259" y="11160"/>
                    <a:pt x="4518" y="11160"/>
                  </a:cubicBezTo>
                  <a:cubicBezTo>
                    <a:pt x="4749" y="11160"/>
                    <a:pt x="4986" y="11251"/>
                    <a:pt x="5217" y="11251"/>
                  </a:cubicBezTo>
                  <a:cubicBezTo>
                    <a:pt x="5623" y="11251"/>
                    <a:pt x="5972" y="10901"/>
                    <a:pt x="6357" y="10754"/>
                  </a:cubicBezTo>
                  <a:cubicBezTo>
                    <a:pt x="6479" y="10715"/>
                    <a:pt x="6601" y="10701"/>
                    <a:pt x="6722" y="10701"/>
                  </a:cubicBezTo>
                  <a:cubicBezTo>
                    <a:pt x="7056" y="10701"/>
                    <a:pt x="7391" y="10810"/>
                    <a:pt x="7755" y="10810"/>
                  </a:cubicBezTo>
                  <a:cubicBezTo>
                    <a:pt x="8420" y="10810"/>
                    <a:pt x="9182" y="10782"/>
                    <a:pt x="9790" y="10461"/>
                  </a:cubicBezTo>
                  <a:cubicBezTo>
                    <a:pt x="9873" y="10480"/>
                    <a:pt x="9939" y="10503"/>
                    <a:pt x="10022" y="10503"/>
                  </a:cubicBezTo>
                  <a:cubicBezTo>
                    <a:pt x="10057" y="10503"/>
                    <a:pt x="10096" y="10499"/>
                    <a:pt x="10140" y="10489"/>
                  </a:cubicBezTo>
                  <a:cubicBezTo>
                    <a:pt x="10314" y="10461"/>
                    <a:pt x="10461" y="10405"/>
                    <a:pt x="10636" y="10349"/>
                  </a:cubicBezTo>
                  <a:cubicBezTo>
                    <a:pt x="10783" y="10286"/>
                    <a:pt x="10930" y="10258"/>
                    <a:pt x="11077" y="10258"/>
                  </a:cubicBezTo>
                  <a:cubicBezTo>
                    <a:pt x="11161" y="10314"/>
                    <a:pt x="11279" y="10377"/>
                    <a:pt x="11363" y="10405"/>
                  </a:cubicBezTo>
                  <a:cubicBezTo>
                    <a:pt x="11566" y="10461"/>
                    <a:pt x="11741" y="10524"/>
                    <a:pt x="11916" y="10663"/>
                  </a:cubicBezTo>
                  <a:cubicBezTo>
                    <a:pt x="12181" y="10873"/>
                    <a:pt x="12412" y="11013"/>
                    <a:pt x="12762" y="11048"/>
                  </a:cubicBezTo>
                  <a:cubicBezTo>
                    <a:pt x="13000" y="11048"/>
                    <a:pt x="13174" y="11076"/>
                    <a:pt x="13405" y="11160"/>
                  </a:cubicBezTo>
                  <a:cubicBezTo>
                    <a:pt x="13552" y="11251"/>
                    <a:pt x="13727" y="11335"/>
                    <a:pt x="13902" y="11426"/>
                  </a:cubicBezTo>
                  <a:cubicBezTo>
                    <a:pt x="14048" y="11509"/>
                    <a:pt x="14160" y="11656"/>
                    <a:pt x="14335" y="11747"/>
                  </a:cubicBezTo>
                  <a:cubicBezTo>
                    <a:pt x="14421" y="11780"/>
                    <a:pt x="14507" y="11794"/>
                    <a:pt x="14593" y="11794"/>
                  </a:cubicBezTo>
                  <a:cubicBezTo>
                    <a:pt x="14654" y="11794"/>
                    <a:pt x="14715" y="11787"/>
                    <a:pt x="14776" y="11775"/>
                  </a:cubicBezTo>
                  <a:cubicBezTo>
                    <a:pt x="14804" y="11803"/>
                    <a:pt x="14832" y="11859"/>
                    <a:pt x="14860" y="11922"/>
                  </a:cubicBezTo>
                  <a:cubicBezTo>
                    <a:pt x="15062" y="12209"/>
                    <a:pt x="15300" y="12411"/>
                    <a:pt x="15622" y="12558"/>
                  </a:cubicBezTo>
                  <a:cubicBezTo>
                    <a:pt x="15796" y="12621"/>
                    <a:pt x="15971" y="12621"/>
                    <a:pt x="16146" y="12677"/>
                  </a:cubicBezTo>
                  <a:cubicBezTo>
                    <a:pt x="16349" y="12733"/>
                    <a:pt x="16496" y="12880"/>
                    <a:pt x="16636" y="13027"/>
                  </a:cubicBezTo>
                  <a:cubicBezTo>
                    <a:pt x="16901" y="13286"/>
                    <a:pt x="17251" y="13348"/>
                    <a:pt x="17601" y="13460"/>
                  </a:cubicBezTo>
                  <a:cubicBezTo>
                    <a:pt x="17803" y="13523"/>
                    <a:pt x="17978" y="13607"/>
                    <a:pt x="18181" y="13670"/>
                  </a:cubicBezTo>
                  <a:cubicBezTo>
                    <a:pt x="18300" y="13698"/>
                    <a:pt x="18384" y="13726"/>
                    <a:pt x="18503" y="13782"/>
                  </a:cubicBezTo>
                  <a:cubicBezTo>
                    <a:pt x="18531" y="13810"/>
                    <a:pt x="18593" y="13845"/>
                    <a:pt x="18621" y="13845"/>
                  </a:cubicBezTo>
                  <a:cubicBezTo>
                    <a:pt x="18733" y="13845"/>
                    <a:pt x="18824" y="13754"/>
                    <a:pt x="18880" y="13698"/>
                  </a:cubicBezTo>
                  <a:cubicBezTo>
                    <a:pt x="18999" y="13579"/>
                    <a:pt x="19118" y="13432"/>
                    <a:pt x="19230" y="13320"/>
                  </a:cubicBezTo>
                  <a:cubicBezTo>
                    <a:pt x="19467" y="13027"/>
                    <a:pt x="19642" y="12733"/>
                    <a:pt x="19670" y="12384"/>
                  </a:cubicBezTo>
                  <a:cubicBezTo>
                    <a:pt x="19698" y="12153"/>
                    <a:pt x="19670" y="11950"/>
                    <a:pt x="19698" y="11712"/>
                  </a:cubicBezTo>
                  <a:cubicBezTo>
                    <a:pt x="19698" y="11454"/>
                    <a:pt x="19726" y="11188"/>
                    <a:pt x="19782" y="10957"/>
                  </a:cubicBezTo>
                  <a:cubicBezTo>
                    <a:pt x="19873" y="10552"/>
                    <a:pt x="19929" y="10111"/>
                    <a:pt x="19957" y="9705"/>
                  </a:cubicBezTo>
                  <a:cubicBezTo>
                    <a:pt x="19992" y="9265"/>
                    <a:pt x="20048" y="8831"/>
                    <a:pt x="20076" y="8363"/>
                  </a:cubicBezTo>
                  <a:cubicBezTo>
                    <a:pt x="20104" y="7957"/>
                    <a:pt x="20048" y="7517"/>
                    <a:pt x="20020" y="7083"/>
                  </a:cubicBezTo>
                  <a:cubicBezTo>
                    <a:pt x="20020" y="6643"/>
                    <a:pt x="20076" y="6237"/>
                    <a:pt x="20104" y="5804"/>
                  </a:cubicBezTo>
                  <a:cubicBezTo>
                    <a:pt x="20167" y="5363"/>
                    <a:pt x="20132" y="4895"/>
                    <a:pt x="20132" y="4433"/>
                  </a:cubicBezTo>
                  <a:cubicBezTo>
                    <a:pt x="20132" y="4084"/>
                    <a:pt x="20104" y="3734"/>
                    <a:pt x="19957" y="3412"/>
                  </a:cubicBezTo>
                  <a:cubicBezTo>
                    <a:pt x="19845" y="3147"/>
                    <a:pt x="19579" y="2860"/>
                    <a:pt x="19258" y="2769"/>
                  </a:cubicBezTo>
                  <a:cubicBezTo>
                    <a:pt x="18908" y="2657"/>
                    <a:pt x="18531" y="2622"/>
                    <a:pt x="18153" y="2594"/>
                  </a:cubicBezTo>
                  <a:cubicBezTo>
                    <a:pt x="17656" y="2566"/>
                    <a:pt x="17251" y="2482"/>
                    <a:pt x="16782" y="2308"/>
                  </a:cubicBezTo>
                  <a:cubicBezTo>
                    <a:pt x="16608" y="2217"/>
                    <a:pt x="16405" y="2161"/>
                    <a:pt x="16230" y="2070"/>
                  </a:cubicBezTo>
                  <a:cubicBezTo>
                    <a:pt x="16027" y="1986"/>
                    <a:pt x="15880" y="1839"/>
                    <a:pt x="15734" y="1720"/>
                  </a:cubicBezTo>
                  <a:cubicBezTo>
                    <a:pt x="15447" y="1517"/>
                    <a:pt x="15153" y="1371"/>
                    <a:pt x="14832" y="1315"/>
                  </a:cubicBezTo>
                  <a:cubicBezTo>
                    <a:pt x="14748" y="1259"/>
                    <a:pt x="14657" y="1259"/>
                    <a:pt x="14573" y="1224"/>
                  </a:cubicBezTo>
                  <a:lnTo>
                    <a:pt x="14076" y="1224"/>
                  </a:lnTo>
                  <a:cubicBezTo>
                    <a:pt x="13902" y="1224"/>
                    <a:pt x="13727" y="1259"/>
                    <a:pt x="13524" y="1287"/>
                  </a:cubicBezTo>
                  <a:lnTo>
                    <a:pt x="13489" y="1287"/>
                  </a:lnTo>
                  <a:cubicBezTo>
                    <a:pt x="13083" y="1259"/>
                    <a:pt x="12762" y="1021"/>
                    <a:pt x="12384" y="846"/>
                  </a:cubicBezTo>
                  <a:cubicBezTo>
                    <a:pt x="12209" y="790"/>
                    <a:pt x="12035" y="734"/>
                    <a:pt x="11860" y="643"/>
                  </a:cubicBezTo>
                  <a:cubicBezTo>
                    <a:pt x="11685" y="559"/>
                    <a:pt x="11510" y="441"/>
                    <a:pt x="11335" y="350"/>
                  </a:cubicBezTo>
                  <a:cubicBezTo>
                    <a:pt x="11189" y="294"/>
                    <a:pt x="11014" y="238"/>
                    <a:pt x="10839" y="210"/>
                  </a:cubicBezTo>
                  <a:cubicBezTo>
                    <a:pt x="10664" y="175"/>
                    <a:pt x="10489" y="119"/>
                    <a:pt x="10314" y="63"/>
                  </a:cubicBezTo>
                  <a:cubicBezTo>
                    <a:pt x="10140" y="35"/>
                    <a:pt x="9937" y="0"/>
                    <a:pt x="97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79"/>
            <p:cNvSpPr/>
            <p:nvPr/>
          </p:nvSpPr>
          <p:spPr>
            <a:xfrm>
              <a:off x="6884786" y="1553023"/>
              <a:ext cx="28080" cy="23438"/>
            </a:xfrm>
            <a:custGeom>
              <a:rect b="b" l="l" r="r" t="t"/>
              <a:pathLst>
                <a:path extrusionOk="0" h="1030" w="1234">
                  <a:moveTo>
                    <a:pt x="1173" y="0"/>
                  </a:moveTo>
                  <a:cubicBezTo>
                    <a:pt x="1150" y="0"/>
                    <a:pt x="1123" y="11"/>
                    <a:pt x="1101" y="36"/>
                  </a:cubicBezTo>
                  <a:cubicBezTo>
                    <a:pt x="863" y="413"/>
                    <a:pt x="401" y="672"/>
                    <a:pt x="52" y="966"/>
                  </a:cubicBezTo>
                  <a:cubicBezTo>
                    <a:pt x="1" y="988"/>
                    <a:pt x="32" y="1029"/>
                    <a:pt x="61" y="1029"/>
                  </a:cubicBezTo>
                  <a:cubicBezTo>
                    <a:pt x="68" y="1029"/>
                    <a:pt x="74" y="1027"/>
                    <a:pt x="80" y="1022"/>
                  </a:cubicBezTo>
                  <a:cubicBezTo>
                    <a:pt x="457" y="763"/>
                    <a:pt x="1010" y="525"/>
                    <a:pt x="1212" y="64"/>
                  </a:cubicBezTo>
                  <a:cubicBezTo>
                    <a:pt x="1234" y="25"/>
                    <a:pt x="1209" y="0"/>
                    <a:pt x="11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79"/>
            <p:cNvSpPr/>
            <p:nvPr/>
          </p:nvSpPr>
          <p:spPr>
            <a:xfrm>
              <a:off x="6900419" y="1535843"/>
              <a:ext cx="16748" cy="12106"/>
            </a:xfrm>
            <a:custGeom>
              <a:rect b="b" l="l" r="r" t="t"/>
              <a:pathLst>
                <a:path extrusionOk="0" h="532" w="736">
                  <a:moveTo>
                    <a:pt x="36" y="1"/>
                  </a:moveTo>
                  <a:cubicBezTo>
                    <a:pt x="1" y="1"/>
                    <a:pt x="1" y="56"/>
                    <a:pt x="36" y="56"/>
                  </a:cubicBezTo>
                  <a:cubicBezTo>
                    <a:pt x="267" y="91"/>
                    <a:pt x="588" y="175"/>
                    <a:pt x="588" y="469"/>
                  </a:cubicBezTo>
                  <a:cubicBezTo>
                    <a:pt x="588" y="511"/>
                    <a:pt x="616" y="532"/>
                    <a:pt x="644" y="532"/>
                  </a:cubicBezTo>
                  <a:cubicBezTo>
                    <a:pt x="672" y="532"/>
                    <a:pt x="700" y="511"/>
                    <a:pt x="700" y="469"/>
                  </a:cubicBezTo>
                  <a:cubicBezTo>
                    <a:pt x="735" y="294"/>
                    <a:pt x="672" y="203"/>
                    <a:pt x="525" y="119"/>
                  </a:cubicBezTo>
                  <a:cubicBezTo>
                    <a:pt x="386" y="1"/>
                    <a:pt x="176" y="28"/>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79"/>
            <p:cNvSpPr/>
            <p:nvPr/>
          </p:nvSpPr>
          <p:spPr>
            <a:xfrm>
              <a:off x="6908383" y="1529767"/>
              <a:ext cx="16725" cy="27761"/>
            </a:xfrm>
            <a:custGeom>
              <a:rect b="b" l="l" r="r" t="t"/>
              <a:pathLst>
                <a:path extrusionOk="0" h="1220" w="735">
                  <a:moveTo>
                    <a:pt x="113" y="0"/>
                  </a:moveTo>
                  <a:cubicBezTo>
                    <a:pt x="56" y="0"/>
                    <a:pt x="12" y="17"/>
                    <a:pt x="1" y="65"/>
                  </a:cubicBezTo>
                  <a:cubicBezTo>
                    <a:pt x="1" y="65"/>
                    <a:pt x="16" y="77"/>
                    <a:pt x="26" y="77"/>
                  </a:cubicBezTo>
                  <a:cubicBezTo>
                    <a:pt x="32" y="77"/>
                    <a:pt x="36" y="74"/>
                    <a:pt x="36" y="65"/>
                  </a:cubicBezTo>
                  <a:cubicBezTo>
                    <a:pt x="64" y="65"/>
                    <a:pt x="147" y="93"/>
                    <a:pt x="175" y="121"/>
                  </a:cubicBezTo>
                  <a:cubicBezTo>
                    <a:pt x="266" y="149"/>
                    <a:pt x="350" y="184"/>
                    <a:pt x="413" y="240"/>
                  </a:cubicBezTo>
                  <a:cubicBezTo>
                    <a:pt x="469" y="268"/>
                    <a:pt x="497" y="323"/>
                    <a:pt x="525" y="386"/>
                  </a:cubicBezTo>
                  <a:cubicBezTo>
                    <a:pt x="560" y="470"/>
                    <a:pt x="525" y="561"/>
                    <a:pt x="525" y="645"/>
                  </a:cubicBezTo>
                  <a:lnTo>
                    <a:pt x="525" y="673"/>
                  </a:lnTo>
                  <a:cubicBezTo>
                    <a:pt x="525" y="820"/>
                    <a:pt x="441" y="995"/>
                    <a:pt x="322" y="1142"/>
                  </a:cubicBezTo>
                  <a:cubicBezTo>
                    <a:pt x="301" y="1163"/>
                    <a:pt x="328" y="1219"/>
                    <a:pt x="357" y="1219"/>
                  </a:cubicBezTo>
                  <a:cubicBezTo>
                    <a:pt x="367" y="1219"/>
                    <a:pt x="377" y="1213"/>
                    <a:pt x="385" y="1198"/>
                  </a:cubicBezTo>
                  <a:cubicBezTo>
                    <a:pt x="525" y="1058"/>
                    <a:pt x="644" y="883"/>
                    <a:pt x="672" y="673"/>
                  </a:cubicBezTo>
                  <a:lnTo>
                    <a:pt x="672" y="617"/>
                  </a:lnTo>
                  <a:cubicBezTo>
                    <a:pt x="735" y="414"/>
                    <a:pt x="644" y="184"/>
                    <a:pt x="441" y="93"/>
                  </a:cubicBezTo>
                  <a:cubicBezTo>
                    <a:pt x="403" y="74"/>
                    <a:pt x="231" y="0"/>
                    <a:pt x="1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79"/>
            <p:cNvSpPr/>
            <p:nvPr/>
          </p:nvSpPr>
          <p:spPr>
            <a:xfrm>
              <a:off x="6903241" y="1550201"/>
              <a:ext cx="27761" cy="27670"/>
            </a:xfrm>
            <a:custGeom>
              <a:rect b="b" l="l" r="r" t="t"/>
              <a:pathLst>
                <a:path extrusionOk="0" h="1216" w="1220">
                  <a:moveTo>
                    <a:pt x="1211" y="0"/>
                  </a:moveTo>
                  <a:cubicBezTo>
                    <a:pt x="1207" y="0"/>
                    <a:pt x="1201" y="3"/>
                    <a:pt x="1192" y="13"/>
                  </a:cubicBezTo>
                  <a:cubicBezTo>
                    <a:pt x="870" y="446"/>
                    <a:pt x="464" y="824"/>
                    <a:pt x="24" y="1174"/>
                  </a:cubicBezTo>
                  <a:cubicBezTo>
                    <a:pt x="1" y="1174"/>
                    <a:pt x="15" y="1216"/>
                    <a:pt x="37" y="1216"/>
                  </a:cubicBezTo>
                  <a:cubicBezTo>
                    <a:pt x="42" y="1216"/>
                    <a:pt x="47" y="1214"/>
                    <a:pt x="52" y="1209"/>
                  </a:cubicBezTo>
                  <a:cubicBezTo>
                    <a:pt x="548" y="915"/>
                    <a:pt x="926" y="509"/>
                    <a:pt x="1220" y="13"/>
                  </a:cubicBezTo>
                  <a:cubicBezTo>
                    <a:pt x="1220" y="13"/>
                    <a:pt x="1220" y="0"/>
                    <a:pt x="12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79"/>
            <p:cNvSpPr/>
            <p:nvPr/>
          </p:nvSpPr>
          <p:spPr>
            <a:xfrm>
              <a:off x="6901352" y="1582946"/>
              <a:ext cx="66081" cy="15473"/>
            </a:xfrm>
            <a:custGeom>
              <a:rect b="b" l="l" r="r" t="t"/>
              <a:pathLst>
                <a:path extrusionOk="0" h="680" w="2904">
                  <a:moveTo>
                    <a:pt x="2820" y="0"/>
                  </a:moveTo>
                  <a:cubicBezTo>
                    <a:pt x="2267" y="84"/>
                    <a:pt x="1743" y="175"/>
                    <a:pt x="1184" y="175"/>
                  </a:cubicBezTo>
                  <a:cubicBezTo>
                    <a:pt x="981" y="175"/>
                    <a:pt x="750" y="175"/>
                    <a:pt x="547" y="259"/>
                  </a:cubicBezTo>
                  <a:cubicBezTo>
                    <a:pt x="310" y="322"/>
                    <a:pt x="170" y="469"/>
                    <a:pt x="23" y="609"/>
                  </a:cubicBezTo>
                  <a:cubicBezTo>
                    <a:pt x="0" y="637"/>
                    <a:pt x="14" y="679"/>
                    <a:pt x="35" y="679"/>
                  </a:cubicBezTo>
                  <a:cubicBezTo>
                    <a:pt x="40" y="679"/>
                    <a:pt x="46" y="677"/>
                    <a:pt x="51" y="672"/>
                  </a:cubicBezTo>
                  <a:cubicBezTo>
                    <a:pt x="428" y="343"/>
                    <a:pt x="833" y="321"/>
                    <a:pt x="1296" y="321"/>
                  </a:cubicBezTo>
                  <a:cubicBezTo>
                    <a:pt x="1364" y="321"/>
                    <a:pt x="1434" y="322"/>
                    <a:pt x="1505" y="322"/>
                  </a:cubicBezTo>
                  <a:cubicBezTo>
                    <a:pt x="1946" y="322"/>
                    <a:pt x="2407" y="231"/>
                    <a:pt x="2848" y="119"/>
                  </a:cubicBezTo>
                  <a:cubicBezTo>
                    <a:pt x="2904" y="119"/>
                    <a:pt x="2876" y="0"/>
                    <a:pt x="28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79"/>
            <p:cNvSpPr/>
            <p:nvPr/>
          </p:nvSpPr>
          <p:spPr>
            <a:xfrm>
              <a:off x="6941014" y="1563695"/>
              <a:ext cx="60324" cy="14654"/>
            </a:xfrm>
            <a:custGeom>
              <a:rect b="b" l="l" r="r" t="t"/>
              <a:pathLst>
                <a:path extrusionOk="0" h="644" w="2651">
                  <a:moveTo>
                    <a:pt x="2587" y="0"/>
                  </a:moveTo>
                  <a:cubicBezTo>
                    <a:pt x="2182" y="175"/>
                    <a:pt x="1804" y="294"/>
                    <a:pt x="1398" y="406"/>
                  </a:cubicBezTo>
                  <a:cubicBezTo>
                    <a:pt x="958" y="525"/>
                    <a:pt x="489" y="553"/>
                    <a:pt x="56" y="581"/>
                  </a:cubicBezTo>
                  <a:cubicBezTo>
                    <a:pt x="0" y="581"/>
                    <a:pt x="0" y="643"/>
                    <a:pt x="56" y="643"/>
                  </a:cubicBezTo>
                  <a:cubicBezTo>
                    <a:pt x="489" y="643"/>
                    <a:pt x="930" y="643"/>
                    <a:pt x="1398" y="525"/>
                  </a:cubicBezTo>
                  <a:cubicBezTo>
                    <a:pt x="1832" y="441"/>
                    <a:pt x="2238" y="322"/>
                    <a:pt x="2622" y="91"/>
                  </a:cubicBezTo>
                  <a:cubicBezTo>
                    <a:pt x="2650" y="56"/>
                    <a:pt x="2622" y="0"/>
                    <a:pt x="25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79"/>
            <p:cNvSpPr/>
            <p:nvPr/>
          </p:nvSpPr>
          <p:spPr>
            <a:xfrm>
              <a:off x="6987935" y="1551589"/>
              <a:ext cx="50880" cy="31379"/>
            </a:xfrm>
            <a:custGeom>
              <a:rect b="b" l="l" r="r" t="t"/>
              <a:pathLst>
                <a:path extrusionOk="0" h="1379" w="2236">
                  <a:moveTo>
                    <a:pt x="2153" y="0"/>
                  </a:moveTo>
                  <a:cubicBezTo>
                    <a:pt x="2145" y="0"/>
                    <a:pt x="2139" y="3"/>
                    <a:pt x="2133" y="8"/>
                  </a:cubicBezTo>
                  <a:cubicBezTo>
                    <a:pt x="1490" y="560"/>
                    <a:pt x="791" y="973"/>
                    <a:pt x="36" y="1322"/>
                  </a:cubicBezTo>
                  <a:cubicBezTo>
                    <a:pt x="1" y="1350"/>
                    <a:pt x="36" y="1378"/>
                    <a:pt x="36" y="1378"/>
                  </a:cubicBezTo>
                  <a:cubicBezTo>
                    <a:pt x="819" y="1085"/>
                    <a:pt x="1609" y="679"/>
                    <a:pt x="2189" y="99"/>
                  </a:cubicBezTo>
                  <a:cubicBezTo>
                    <a:pt x="2235" y="47"/>
                    <a:pt x="2187" y="0"/>
                    <a:pt x="21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79"/>
            <p:cNvSpPr/>
            <p:nvPr/>
          </p:nvSpPr>
          <p:spPr>
            <a:xfrm>
              <a:off x="7006093" y="1539006"/>
              <a:ext cx="36795" cy="23551"/>
            </a:xfrm>
            <a:custGeom>
              <a:rect b="b" l="l" r="r" t="t"/>
              <a:pathLst>
                <a:path extrusionOk="0" h="1035" w="1617">
                  <a:moveTo>
                    <a:pt x="1582" y="1"/>
                  </a:moveTo>
                  <a:cubicBezTo>
                    <a:pt x="1577" y="1"/>
                    <a:pt x="1572" y="3"/>
                    <a:pt x="1566" y="8"/>
                  </a:cubicBezTo>
                  <a:cubicBezTo>
                    <a:pt x="1300" y="155"/>
                    <a:pt x="1098" y="330"/>
                    <a:pt x="839" y="477"/>
                  </a:cubicBezTo>
                  <a:cubicBezTo>
                    <a:pt x="573" y="652"/>
                    <a:pt x="315" y="792"/>
                    <a:pt x="49" y="938"/>
                  </a:cubicBezTo>
                  <a:cubicBezTo>
                    <a:pt x="0" y="963"/>
                    <a:pt x="36" y="1035"/>
                    <a:pt x="88" y="1035"/>
                  </a:cubicBezTo>
                  <a:cubicBezTo>
                    <a:pt x="95" y="1035"/>
                    <a:pt x="104" y="1033"/>
                    <a:pt x="112" y="1029"/>
                  </a:cubicBezTo>
                  <a:cubicBezTo>
                    <a:pt x="370" y="882"/>
                    <a:pt x="636" y="736"/>
                    <a:pt x="895" y="589"/>
                  </a:cubicBezTo>
                  <a:cubicBezTo>
                    <a:pt x="1161" y="414"/>
                    <a:pt x="1363" y="239"/>
                    <a:pt x="1594" y="64"/>
                  </a:cubicBezTo>
                  <a:cubicBezTo>
                    <a:pt x="1617" y="42"/>
                    <a:pt x="1603" y="1"/>
                    <a:pt x="158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79"/>
            <p:cNvSpPr/>
            <p:nvPr/>
          </p:nvSpPr>
          <p:spPr>
            <a:xfrm>
              <a:off x="6961016" y="1417494"/>
              <a:ext cx="19797" cy="52268"/>
            </a:xfrm>
            <a:custGeom>
              <a:rect b="b" l="l" r="r" t="t"/>
              <a:pathLst>
                <a:path extrusionOk="0" h="2297" w="870">
                  <a:moveTo>
                    <a:pt x="290" y="1"/>
                  </a:moveTo>
                  <a:cubicBezTo>
                    <a:pt x="282" y="1"/>
                    <a:pt x="282" y="13"/>
                    <a:pt x="282" y="13"/>
                  </a:cubicBezTo>
                  <a:cubicBezTo>
                    <a:pt x="631" y="251"/>
                    <a:pt x="750" y="887"/>
                    <a:pt x="631" y="1237"/>
                  </a:cubicBezTo>
                  <a:cubicBezTo>
                    <a:pt x="547" y="1559"/>
                    <a:pt x="282" y="1999"/>
                    <a:pt x="23" y="2230"/>
                  </a:cubicBezTo>
                  <a:cubicBezTo>
                    <a:pt x="1" y="2252"/>
                    <a:pt x="14" y="2296"/>
                    <a:pt x="34" y="2296"/>
                  </a:cubicBezTo>
                  <a:cubicBezTo>
                    <a:pt x="39" y="2296"/>
                    <a:pt x="45" y="2293"/>
                    <a:pt x="51" y="2286"/>
                  </a:cubicBezTo>
                  <a:cubicBezTo>
                    <a:pt x="429" y="2083"/>
                    <a:pt x="750" y="1559"/>
                    <a:pt x="834" y="1153"/>
                  </a:cubicBezTo>
                  <a:cubicBezTo>
                    <a:pt x="869" y="887"/>
                    <a:pt x="778" y="629"/>
                    <a:pt x="694" y="398"/>
                  </a:cubicBezTo>
                  <a:cubicBezTo>
                    <a:pt x="603" y="188"/>
                    <a:pt x="485" y="104"/>
                    <a:pt x="310" y="13"/>
                  </a:cubicBezTo>
                  <a:cubicBezTo>
                    <a:pt x="300" y="4"/>
                    <a:pt x="294" y="1"/>
                    <a:pt x="2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79"/>
            <p:cNvSpPr/>
            <p:nvPr/>
          </p:nvSpPr>
          <p:spPr>
            <a:xfrm>
              <a:off x="6970231" y="1436403"/>
              <a:ext cx="18523" cy="32653"/>
            </a:xfrm>
            <a:custGeom>
              <a:rect b="b" l="l" r="r" t="t"/>
              <a:pathLst>
                <a:path extrusionOk="0" h="1435" w="814">
                  <a:moveTo>
                    <a:pt x="779" y="0"/>
                  </a:moveTo>
                  <a:cubicBezTo>
                    <a:pt x="751" y="294"/>
                    <a:pt x="667" y="581"/>
                    <a:pt x="520" y="818"/>
                  </a:cubicBezTo>
                  <a:cubicBezTo>
                    <a:pt x="401" y="1049"/>
                    <a:pt x="198" y="1196"/>
                    <a:pt x="24" y="1371"/>
                  </a:cubicBezTo>
                  <a:cubicBezTo>
                    <a:pt x="1" y="1393"/>
                    <a:pt x="15" y="1434"/>
                    <a:pt x="51" y="1434"/>
                  </a:cubicBezTo>
                  <a:cubicBezTo>
                    <a:pt x="59" y="1434"/>
                    <a:pt x="69" y="1432"/>
                    <a:pt x="80" y="1427"/>
                  </a:cubicBezTo>
                  <a:cubicBezTo>
                    <a:pt x="317" y="1252"/>
                    <a:pt x="520" y="1105"/>
                    <a:pt x="639" y="846"/>
                  </a:cubicBezTo>
                  <a:cubicBezTo>
                    <a:pt x="779" y="581"/>
                    <a:pt x="814" y="322"/>
                    <a:pt x="8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79"/>
            <p:cNvSpPr/>
            <p:nvPr/>
          </p:nvSpPr>
          <p:spPr>
            <a:xfrm>
              <a:off x="6852065" y="1380699"/>
              <a:ext cx="167727" cy="126791"/>
            </a:xfrm>
            <a:custGeom>
              <a:rect b="b" l="l" r="r" t="t"/>
              <a:pathLst>
                <a:path extrusionOk="0" h="5572" w="7371">
                  <a:moveTo>
                    <a:pt x="5973" y="888"/>
                  </a:moveTo>
                  <a:cubicBezTo>
                    <a:pt x="6088" y="888"/>
                    <a:pt x="6182" y="951"/>
                    <a:pt x="6182" y="1106"/>
                  </a:cubicBezTo>
                  <a:cubicBezTo>
                    <a:pt x="6182" y="1253"/>
                    <a:pt x="6119" y="1316"/>
                    <a:pt x="6007" y="1371"/>
                  </a:cubicBezTo>
                  <a:lnTo>
                    <a:pt x="5972" y="1371"/>
                  </a:lnTo>
                  <a:cubicBezTo>
                    <a:pt x="5797" y="1344"/>
                    <a:pt x="5769" y="1197"/>
                    <a:pt x="5713" y="1050"/>
                  </a:cubicBezTo>
                  <a:cubicBezTo>
                    <a:pt x="5741" y="1022"/>
                    <a:pt x="5769" y="966"/>
                    <a:pt x="5797" y="931"/>
                  </a:cubicBezTo>
                  <a:cubicBezTo>
                    <a:pt x="5855" y="903"/>
                    <a:pt x="5916" y="888"/>
                    <a:pt x="5973" y="888"/>
                  </a:cubicBezTo>
                  <a:close/>
                  <a:moveTo>
                    <a:pt x="2301" y="1225"/>
                  </a:moveTo>
                  <a:cubicBezTo>
                    <a:pt x="2301" y="1253"/>
                    <a:pt x="2301" y="1281"/>
                    <a:pt x="2336" y="1281"/>
                  </a:cubicBezTo>
                  <a:cubicBezTo>
                    <a:pt x="2364" y="1371"/>
                    <a:pt x="2476" y="1427"/>
                    <a:pt x="2566" y="1427"/>
                  </a:cubicBezTo>
                  <a:lnTo>
                    <a:pt x="2594" y="1427"/>
                  </a:lnTo>
                  <a:cubicBezTo>
                    <a:pt x="2566" y="1490"/>
                    <a:pt x="2566" y="1546"/>
                    <a:pt x="2539" y="1602"/>
                  </a:cubicBezTo>
                  <a:cubicBezTo>
                    <a:pt x="2476" y="1665"/>
                    <a:pt x="2448" y="1749"/>
                    <a:pt x="2448" y="1840"/>
                  </a:cubicBezTo>
                  <a:cubicBezTo>
                    <a:pt x="2420" y="1868"/>
                    <a:pt x="2420" y="1924"/>
                    <a:pt x="2420" y="1952"/>
                  </a:cubicBezTo>
                  <a:cubicBezTo>
                    <a:pt x="2336" y="1952"/>
                    <a:pt x="2273" y="1896"/>
                    <a:pt x="2217" y="1805"/>
                  </a:cubicBezTo>
                  <a:cubicBezTo>
                    <a:pt x="2189" y="1749"/>
                    <a:pt x="2161" y="1693"/>
                    <a:pt x="2126" y="1665"/>
                  </a:cubicBezTo>
                  <a:cubicBezTo>
                    <a:pt x="2126" y="1546"/>
                    <a:pt x="2126" y="1455"/>
                    <a:pt x="2189" y="1371"/>
                  </a:cubicBezTo>
                  <a:cubicBezTo>
                    <a:pt x="2217" y="1316"/>
                    <a:pt x="2245" y="1281"/>
                    <a:pt x="2301" y="1225"/>
                  </a:cubicBezTo>
                  <a:close/>
                  <a:moveTo>
                    <a:pt x="1984" y="1794"/>
                  </a:moveTo>
                  <a:cubicBezTo>
                    <a:pt x="1995" y="1794"/>
                    <a:pt x="2006" y="1797"/>
                    <a:pt x="2014" y="1805"/>
                  </a:cubicBezTo>
                  <a:cubicBezTo>
                    <a:pt x="2042" y="1840"/>
                    <a:pt x="2042" y="1868"/>
                    <a:pt x="2070" y="1896"/>
                  </a:cubicBezTo>
                  <a:cubicBezTo>
                    <a:pt x="2070" y="1924"/>
                    <a:pt x="2126" y="1980"/>
                    <a:pt x="2161" y="2015"/>
                  </a:cubicBezTo>
                  <a:cubicBezTo>
                    <a:pt x="2222" y="2056"/>
                    <a:pt x="2288" y="2082"/>
                    <a:pt x="2351" y="2082"/>
                  </a:cubicBezTo>
                  <a:cubicBezTo>
                    <a:pt x="2374" y="2082"/>
                    <a:pt x="2397" y="2078"/>
                    <a:pt x="2420" y="2071"/>
                  </a:cubicBezTo>
                  <a:cubicBezTo>
                    <a:pt x="2420" y="2099"/>
                    <a:pt x="2448" y="2127"/>
                    <a:pt x="2448" y="2155"/>
                  </a:cubicBezTo>
                  <a:cubicBezTo>
                    <a:pt x="2448" y="2218"/>
                    <a:pt x="2420" y="2273"/>
                    <a:pt x="2420" y="2329"/>
                  </a:cubicBezTo>
                  <a:cubicBezTo>
                    <a:pt x="2392" y="2392"/>
                    <a:pt x="2336" y="2420"/>
                    <a:pt x="2245" y="2420"/>
                  </a:cubicBezTo>
                  <a:cubicBezTo>
                    <a:pt x="2232" y="2422"/>
                    <a:pt x="2220" y="2423"/>
                    <a:pt x="2208" y="2423"/>
                  </a:cubicBezTo>
                  <a:cubicBezTo>
                    <a:pt x="2027" y="2423"/>
                    <a:pt x="1921" y="2235"/>
                    <a:pt x="1895" y="2071"/>
                  </a:cubicBezTo>
                  <a:lnTo>
                    <a:pt x="1895" y="2043"/>
                  </a:lnTo>
                  <a:cubicBezTo>
                    <a:pt x="1895" y="1952"/>
                    <a:pt x="1895" y="1896"/>
                    <a:pt x="1923" y="1840"/>
                  </a:cubicBezTo>
                  <a:cubicBezTo>
                    <a:pt x="1923" y="1815"/>
                    <a:pt x="1955" y="1794"/>
                    <a:pt x="1984" y="1794"/>
                  </a:cubicBezTo>
                  <a:close/>
                  <a:moveTo>
                    <a:pt x="2392" y="4196"/>
                  </a:moveTo>
                  <a:cubicBezTo>
                    <a:pt x="2476" y="4224"/>
                    <a:pt x="2539" y="4315"/>
                    <a:pt x="2511" y="4399"/>
                  </a:cubicBezTo>
                  <a:cubicBezTo>
                    <a:pt x="2480" y="4504"/>
                    <a:pt x="2368" y="4608"/>
                    <a:pt x="2261" y="4608"/>
                  </a:cubicBezTo>
                  <a:cubicBezTo>
                    <a:pt x="2246" y="4608"/>
                    <a:pt x="2231" y="4606"/>
                    <a:pt x="2217" y="4602"/>
                  </a:cubicBezTo>
                  <a:cubicBezTo>
                    <a:pt x="2070" y="4546"/>
                    <a:pt x="2042" y="4371"/>
                    <a:pt x="2070" y="4287"/>
                  </a:cubicBezTo>
                  <a:cubicBezTo>
                    <a:pt x="2070" y="4287"/>
                    <a:pt x="2273" y="4196"/>
                    <a:pt x="2301" y="4196"/>
                  </a:cubicBezTo>
                  <a:close/>
                  <a:moveTo>
                    <a:pt x="4084" y="1"/>
                  </a:moveTo>
                  <a:cubicBezTo>
                    <a:pt x="3874" y="57"/>
                    <a:pt x="3937" y="351"/>
                    <a:pt x="4049" y="469"/>
                  </a:cubicBezTo>
                  <a:cubicBezTo>
                    <a:pt x="4049" y="497"/>
                    <a:pt x="4084" y="525"/>
                    <a:pt x="4112" y="525"/>
                  </a:cubicBezTo>
                  <a:cubicBezTo>
                    <a:pt x="3965" y="581"/>
                    <a:pt x="3846" y="700"/>
                    <a:pt x="3699" y="791"/>
                  </a:cubicBezTo>
                  <a:cubicBezTo>
                    <a:pt x="3643" y="847"/>
                    <a:pt x="3559" y="847"/>
                    <a:pt x="3496" y="875"/>
                  </a:cubicBezTo>
                  <a:cubicBezTo>
                    <a:pt x="3469" y="847"/>
                    <a:pt x="3469" y="847"/>
                    <a:pt x="3441" y="847"/>
                  </a:cubicBezTo>
                  <a:cubicBezTo>
                    <a:pt x="3385" y="819"/>
                    <a:pt x="3322" y="791"/>
                    <a:pt x="3294" y="728"/>
                  </a:cubicBezTo>
                  <a:cubicBezTo>
                    <a:pt x="3238" y="672"/>
                    <a:pt x="3238" y="644"/>
                    <a:pt x="3238" y="581"/>
                  </a:cubicBezTo>
                  <a:cubicBezTo>
                    <a:pt x="3266" y="525"/>
                    <a:pt x="3266" y="469"/>
                    <a:pt x="3266" y="407"/>
                  </a:cubicBezTo>
                  <a:cubicBezTo>
                    <a:pt x="3252" y="379"/>
                    <a:pt x="3222" y="365"/>
                    <a:pt x="3192" y="365"/>
                  </a:cubicBezTo>
                  <a:cubicBezTo>
                    <a:pt x="3163" y="365"/>
                    <a:pt x="3133" y="379"/>
                    <a:pt x="3119" y="407"/>
                  </a:cubicBezTo>
                  <a:cubicBezTo>
                    <a:pt x="3091" y="497"/>
                    <a:pt x="3035" y="553"/>
                    <a:pt x="3035" y="672"/>
                  </a:cubicBezTo>
                  <a:cubicBezTo>
                    <a:pt x="3063" y="756"/>
                    <a:pt x="3119" y="819"/>
                    <a:pt x="3210" y="875"/>
                  </a:cubicBezTo>
                  <a:cubicBezTo>
                    <a:pt x="3210" y="903"/>
                    <a:pt x="3238" y="903"/>
                    <a:pt x="3238" y="931"/>
                  </a:cubicBezTo>
                  <a:cubicBezTo>
                    <a:pt x="3063" y="994"/>
                    <a:pt x="2888" y="1106"/>
                    <a:pt x="2741" y="1225"/>
                  </a:cubicBezTo>
                  <a:cubicBezTo>
                    <a:pt x="2741" y="1253"/>
                    <a:pt x="2713" y="1253"/>
                    <a:pt x="2713" y="1253"/>
                  </a:cubicBezTo>
                  <a:cubicBezTo>
                    <a:pt x="2685" y="1281"/>
                    <a:pt x="2622" y="1281"/>
                    <a:pt x="2594" y="1281"/>
                  </a:cubicBezTo>
                  <a:cubicBezTo>
                    <a:pt x="2392" y="1253"/>
                    <a:pt x="2539" y="931"/>
                    <a:pt x="2622" y="847"/>
                  </a:cubicBezTo>
                  <a:cubicBezTo>
                    <a:pt x="2622" y="819"/>
                    <a:pt x="2650" y="791"/>
                    <a:pt x="2650" y="756"/>
                  </a:cubicBezTo>
                  <a:cubicBezTo>
                    <a:pt x="2685" y="728"/>
                    <a:pt x="2685" y="700"/>
                    <a:pt x="2650" y="672"/>
                  </a:cubicBezTo>
                  <a:cubicBezTo>
                    <a:pt x="2642" y="664"/>
                    <a:pt x="2632" y="661"/>
                    <a:pt x="2620" y="661"/>
                  </a:cubicBezTo>
                  <a:cubicBezTo>
                    <a:pt x="2592" y="661"/>
                    <a:pt x="2558" y="680"/>
                    <a:pt x="2539" y="700"/>
                  </a:cubicBezTo>
                  <a:cubicBezTo>
                    <a:pt x="2420" y="819"/>
                    <a:pt x="2364" y="966"/>
                    <a:pt x="2273" y="1078"/>
                  </a:cubicBezTo>
                  <a:cubicBezTo>
                    <a:pt x="2189" y="1169"/>
                    <a:pt x="2070" y="1197"/>
                    <a:pt x="2014" y="1316"/>
                  </a:cubicBezTo>
                  <a:cubicBezTo>
                    <a:pt x="1986" y="1399"/>
                    <a:pt x="1986" y="1518"/>
                    <a:pt x="1986" y="1602"/>
                  </a:cubicBezTo>
                  <a:lnTo>
                    <a:pt x="1951" y="1602"/>
                  </a:lnTo>
                  <a:cubicBezTo>
                    <a:pt x="1776" y="1630"/>
                    <a:pt x="1720" y="1896"/>
                    <a:pt x="1748" y="2071"/>
                  </a:cubicBezTo>
                  <a:cubicBezTo>
                    <a:pt x="1748" y="2329"/>
                    <a:pt x="1923" y="2595"/>
                    <a:pt x="2189" y="2595"/>
                  </a:cubicBezTo>
                  <a:cubicBezTo>
                    <a:pt x="2189" y="2623"/>
                    <a:pt x="2161" y="2623"/>
                    <a:pt x="2161" y="2651"/>
                  </a:cubicBezTo>
                  <a:cubicBezTo>
                    <a:pt x="2098" y="2742"/>
                    <a:pt x="2098" y="2798"/>
                    <a:pt x="2098" y="2889"/>
                  </a:cubicBezTo>
                  <a:cubicBezTo>
                    <a:pt x="2079" y="2889"/>
                    <a:pt x="2061" y="2901"/>
                    <a:pt x="2042" y="2901"/>
                  </a:cubicBezTo>
                  <a:cubicBezTo>
                    <a:pt x="2033" y="2901"/>
                    <a:pt x="2023" y="2898"/>
                    <a:pt x="2014" y="2889"/>
                  </a:cubicBezTo>
                  <a:cubicBezTo>
                    <a:pt x="1923" y="2889"/>
                    <a:pt x="1839" y="2826"/>
                    <a:pt x="1811" y="2742"/>
                  </a:cubicBezTo>
                  <a:cubicBezTo>
                    <a:pt x="1811" y="2726"/>
                    <a:pt x="1790" y="2707"/>
                    <a:pt x="1766" y="2707"/>
                  </a:cubicBezTo>
                  <a:cubicBezTo>
                    <a:pt x="1749" y="2707"/>
                    <a:pt x="1732" y="2716"/>
                    <a:pt x="1720" y="2742"/>
                  </a:cubicBezTo>
                  <a:cubicBezTo>
                    <a:pt x="1692" y="2889"/>
                    <a:pt x="1811" y="3001"/>
                    <a:pt x="1951" y="3029"/>
                  </a:cubicBezTo>
                  <a:cubicBezTo>
                    <a:pt x="2014" y="3029"/>
                    <a:pt x="2070" y="3029"/>
                    <a:pt x="2098" y="3001"/>
                  </a:cubicBezTo>
                  <a:cubicBezTo>
                    <a:pt x="2126" y="3120"/>
                    <a:pt x="2189" y="3238"/>
                    <a:pt x="2217" y="3322"/>
                  </a:cubicBezTo>
                  <a:cubicBezTo>
                    <a:pt x="2273" y="3497"/>
                    <a:pt x="2245" y="3644"/>
                    <a:pt x="2301" y="3819"/>
                  </a:cubicBezTo>
                  <a:cubicBezTo>
                    <a:pt x="2336" y="3847"/>
                    <a:pt x="2336" y="3903"/>
                    <a:pt x="2364" y="3938"/>
                  </a:cubicBezTo>
                  <a:cubicBezTo>
                    <a:pt x="2245" y="3994"/>
                    <a:pt x="2161" y="4078"/>
                    <a:pt x="2042" y="4078"/>
                  </a:cubicBezTo>
                  <a:cubicBezTo>
                    <a:pt x="1839" y="4078"/>
                    <a:pt x="1839" y="3791"/>
                    <a:pt x="1776" y="3644"/>
                  </a:cubicBezTo>
                  <a:lnTo>
                    <a:pt x="1748" y="3644"/>
                  </a:lnTo>
                  <a:cubicBezTo>
                    <a:pt x="1748" y="3700"/>
                    <a:pt x="1720" y="3763"/>
                    <a:pt x="1720" y="3819"/>
                  </a:cubicBezTo>
                  <a:cubicBezTo>
                    <a:pt x="1720" y="3819"/>
                    <a:pt x="1518" y="3644"/>
                    <a:pt x="1518" y="3616"/>
                  </a:cubicBezTo>
                  <a:cubicBezTo>
                    <a:pt x="1427" y="3413"/>
                    <a:pt x="1518" y="3176"/>
                    <a:pt x="1462" y="2973"/>
                  </a:cubicBezTo>
                  <a:cubicBezTo>
                    <a:pt x="1403" y="2895"/>
                    <a:pt x="1351" y="2739"/>
                    <a:pt x="1227" y="2739"/>
                  </a:cubicBezTo>
                  <a:cubicBezTo>
                    <a:pt x="1217" y="2739"/>
                    <a:pt x="1207" y="2740"/>
                    <a:pt x="1196" y="2742"/>
                  </a:cubicBezTo>
                  <a:cubicBezTo>
                    <a:pt x="1168" y="2742"/>
                    <a:pt x="1140" y="2798"/>
                    <a:pt x="1168" y="2798"/>
                  </a:cubicBezTo>
                  <a:cubicBezTo>
                    <a:pt x="1252" y="2854"/>
                    <a:pt x="1315" y="3092"/>
                    <a:pt x="1343" y="3176"/>
                  </a:cubicBezTo>
                  <a:cubicBezTo>
                    <a:pt x="1343" y="3238"/>
                    <a:pt x="1343" y="3266"/>
                    <a:pt x="1371" y="3322"/>
                  </a:cubicBezTo>
                  <a:cubicBezTo>
                    <a:pt x="1315" y="3294"/>
                    <a:pt x="1252" y="3294"/>
                    <a:pt x="1196" y="3266"/>
                  </a:cubicBezTo>
                  <a:cubicBezTo>
                    <a:pt x="1049" y="3238"/>
                    <a:pt x="937" y="3176"/>
                    <a:pt x="846" y="3064"/>
                  </a:cubicBezTo>
                  <a:cubicBezTo>
                    <a:pt x="727" y="2917"/>
                    <a:pt x="700" y="2798"/>
                    <a:pt x="497" y="2798"/>
                  </a:cubicBezTo>
                  <a:cubicBezTo>
                    <a:pt x="453" y="2788"/>
                    <a:pt x="395" y="2781"/>
                    <a:pt x="332" y="2781"/>
                  </a:cubicBezTo>
                  <a:cubicBezTo>
                    <a:pt x="224" y="2781"/>
                    <a:pt x="104" y="2801"/>
                    <a:pt x="28" y="2854"/>
                  </a:cubicBezTo>
                  <a:cubicBezTo>
                    <a:pt x="0" y="2854"/>
                    <a:pt x="28" y="2917"/>
                    <a:pt x="91" y="2917"/>
                  </a:cubicBezTo>
                  <a:cubicBezTo>
                    <a:pt x="119" y="2907"/>
                    <a:pt x="148" y="2904"/>
                    <a:pt x="178" y="2904"/>
                  </a:cubicBezTo>
                  <a:cubicBezTo>
                    <a:pt x="238" y="2904"/>
                    <a:pt x="303" y="2917"/>
                    <a:pt x="378" y="2917"/>
                  </a:cubicBezTo>
                  <a:cubicBezTo>
                    <a:pt x="525" y="2917"/>
                    <a:pt x="588" y="2973"/>
                    <a:pt x="672" y="3092"/>
                  </a:cubicBezTo>
                  <a:cubicBezTo>
                    <a:pt x="790" y="3203"/>
                    <a:pt x="874" y="3350"/>
                    <a:pt x="1049" y="3413"/>
                  </a:cubicBezTo>
                  <a:cubicBezTo>
                    <a:pt x="1196" y="3469"/>
                    <a:pt x="1252" y="3497"/>
                    <a:pt x="1343" y="3672"/>
                  </a:cubicBezTo>
                  <a:cubicBezTo>
                    <a:pt x="1371" y="3728"/>
                    <a:pt x="1399" y="3763"/>
                    <a:pt x="1462" y="3819"/>
                  </a:cubicBezTo>
                  <a:cubicBezTo>
                    <a:pt x="1518" y="3875"/>
                    <a:pt x="1637" y="3938"/>
                    <a:pt x="1720" y="3938"/>
                  </a:cubicBezTo>
                  <a:cubicBezTo>
                    <a:pt x="1748" y="4050"/>
                    <a:pt x="1811" y="4168"/>
                    <a:pt x="1923" y="4224"/>
                  </a:cubicBezTo>
                  <a:cubicBezTo>
                    <a:pt x="1923" y="4252"/>
                    <a:pt x="1951" y="4252"/>
                    <a:pt x="1951" y="4252"/>
                  </a:cubicBezTo>
                  <a:cubicBezTo>
                    <a:pt x="1923" y="4343"/>
                    <a:pt x="1923" y="4462"/>
                    <a:pt x="1951" y="4518"/>
                  </a:cubicBezTo>
                  <a:cubicBezTo>
                    <a:pt x="1986" y="4665"/>
                    <a:pt x="2098" y="4777"/>
                    <a:pt x="2245" y="4777"/>
                  </a:cubicBezTo>
                  <a:cubicBezTo>
                    <a:pt x="2217" y="4840"/>
                    <a:pt x="2217" y="4868"/>
                    <a:pt x="2245" y="4924"/>
                  </a:cubicBezTo>
                  <a:cubicBezTo>
                    <a:pt x="2273" y="5014"/>
                    <a:pt x="2336" y="5098"/>
                    <a:pt x="2448" y="5126"/>
                  </a:cubicBezTo>
                  <a:cubicBezTo>
                    <a:pt x="2420" y="5189"/>
                    <a:pt x="2420" y="5217"/>
                    <a:pt x="2420" y="5217"/>
                  </a:cubicBezTo>
                  <a:cubicBezTo>
                    <a:pt x="2420" y="5392"/>
                    <a:pt x="2511" y="5511"/>
                    <a:pt x="2685" y="5567"/>
                  </a:cubicBezTo>
                  <a:cubicBezTo>
                    <a:pt x="2694" y="5570"/>
                    <a:pt x="2702" y="5571"/>
                    <a:pt x="2709" y="5571"/>
                  </a:cubicBezTo>
                  <a:cubicBezTo>
                    <a:pt x="2774" y="5571"/>
                    <a:pt x="2791" y="5470"/>
                    <a:pt x="2741" y="5420"/>
                  </a:cubicBezTo>
                  <a:cubicBezTo>
                    <a:pt x="2713" y="5392"/>
                    <a:pt x="2650" y="5392"/>
                    <a:pt x="2622" y="5364"/>
                  </a:cubicBezTo>
                  <a:cubicBezTo>
                    <a:pt x="2594" y="5336"/>
                    <a:pt x="2594" y="5273"/>
                    <a:pt x="2594" y="5245"/>
                  </a:cubicBezTo>
                  <a:cubicBezTo>
                    <a:pt x="2594" y="5217"/>
                    <a:pt x="2566" y="5189"/>
                    <a:pt x="2566" y="5189"/>
                  </a:cubicBezTo>
                  <a:cubicBezTo>
                    <a:pt x="2685" y="5189"/>
                    <a:pt x="2769" y="5126"/>
                    <a:pt x="2825" y="5014"/>
                  </a:cubicBezTo>
                  <a:cubicBezTo>
                    <a:pt x="2860" y="4952"/>
                    <a:pt x="2860" y="4868"/>
                    <a:pt x="2860" y="4777"/>
                  </a:cubicBezTo>
                  <a:cubicBezTo>
                    <a:pt x="2860" y="4721"/>
                    <a:pt x="2825" y="4693"/>
                    <a:pt x="2797" y="4637"/>
                  </a:cubicBezTo>
                  <a:cubicBezTo>
                    <a:pt x="2789" y="4626"/>
                    <a:pt x="2778" y="4622"/>
                    <a:pt x="2767" y="4622"/>
                  </a:cubicBezTo>
                  <a:cubicBezTo>
                    <a:pt x="2741" y="4622"/>
                    <a:pt x="2713" y="4645"/>
                    <a:pt x="2713" y="4665"/>
                  </a:cubicBezTo>
                  <a:lnTo>
                    <a:pt x="2713" y="4749"/>
                  </a:lnTo>
                  <a:cubicBezTo>
                    <a:pt x="2741" y="4777"/>
                    <a:pt x="2713" y="4812"/>
                    <a:pt x="2713" y="4868"/>
                  </a:cubicBezTo>
                  <a:cubicBezTo>
                    <a:pt x="2689" y="4941"/>
                    <a:pt x="2659" y="5020"/>
                    <a:pt x="2577" y="5020"/>
                  </a:cubicBezTo>
                  <a:cubicBezTo>
                    <a:pt x="2566" y="5020"/>
                    <a:pt x="2553" y="5018"/>
                    <a:pt x="2539" y="5014"/>
                  </a:cubicBezTo>
                  <a:cubicBezTo>
                    <a:pt x="2420" y="4987"/>
                    <a:pt x="2336" y="4896"/>
                    <a:pt x="2364" y="4777"/>
                  </a:cubicBezTo>
                  <a:cubicBezTo>
                    <a:pt x="2448" y="4749"/>
                    <a:pt x="2566" y="4665"/>
                    <a:pt x="2622" y="4574"/>
                  </a:cubicBezTo>
                  <a:cubicBezTo>
                    <a:pt x="2741" y="4399"/>
                    <a:pt x="2622" y="4112"/>
                    <a:pt x="2539" y="3966"/>
                  </a:cubicBezTo>
                  <a:cubicBezTo>
                    <a:pt x="2511" y="3875"/>
                    <a:pt x="2448" y="3791"/>
                    <a:pt x="2420" y="3700"/>
                  </a:cubicBezTo>
                  <a:cubicBezTo>
                    <a:pt x="2364" y="3553"/>
                    <a:pt x="2420" y="3413"/>
                    <a:pt x="2392" y="3294"/>
                  </a:cubicBezTo>
                  <a:cubicBezTo>
                    <a:pt x="2364" y="3148"/>
                    <a:pt x="2301" y="3029"/>
                    <a:pt x="2301" y="2889"/>
                  </a:cubicBezTo>
                  <a:cubicBezTo>
                    <a:pt x="2336" y="2651"/>
                    <a:pt x="2622" y="2567"/>
                    <a:pt x="2650" y="2329"/>
                  </a:cubicBezTo>
                  <a:cubicBezTo>
                    <a:pt x="2741" y="2155"/>
                    <a:pt x="2769" y="1980"/>
                    <a:pt x="2860" y="1805"/>
                  </a:cubicBezTo>
                  <a:cubicBezTo>
                    <a:pt x="2972" y="1602"/>
                    <a:pt x="3175" y="1455"/>
                    <a:pt x="3322" y="1281"/>
                  </a:cubicBezTo>
                  <a:cubicBezTo>
                    <a:pt x="3344" y="1235"/>
                    <a:pt x="3330" y="1189"/>
                    <a:pt x="3294" y="1189"/>
                  </a:cubicBezTo>
                  <a:cubicBezTo>
                    <a:pt x="3285" y="1189"/>
                    <a:pt x="3276" y="1192"/>
                    <a:pt x="3266" y="1197"/>
                  </a:cubicBezTo>
                  <a:cubicBezTo>
                    <a:pt x="3035" y="1316"/>
                    <a:pt x="2860" y="1518"/>
                    <a:pt x="2713" y="1749"/>
                  </a:cubicBezTo>
                  <a:cubicBezTo>
                    <a:pt x="2650" y="1840"/>
                    <a:pt x="2622" y="1924"/>
                    <a:pt x="2594" y="2015"/>
                  </a:cubicBezTo>
                  <a:lnTo>
                    <a:pt x="2594" y="1924"/>
                  </a:lnTo>
                  <a:lnTo>
                    <a:pt x="2594" y="1805"/>
                  </a:lnTo>
                  <a:cubicBezTo>
                    <a:pt x="2650" y="1546"/>
                    <a:pt x="2972" y="1253"/>
                    <a:pt x="3147" y="1078"/>
                  </a:cubicBezTo>
                  <a:lnTo>
                    <a:pt x="3413" y="994"/>
                  </a:lnTo>
                  <a:cubicBezTo>
                    <a:pt x="3457" y="994"/>
                    <a:pt x="3524" y="1030"/>
                    <a:pt x="3578" y="1030"/>
                  </a:cubicBezTo>
                  <a:cubicBezTo>
                    <a:pt x="3592" y="1030"/>
                    <a:pt x="3604" y="1027"/>
                    <a:pt x="3615" y="1022"/>
                  </a:cubicBezTo>
                  <a:cubicBezTo>
                    <a:pt x="3734" y="1022"/>
                    <a:pt x="3790" y="966"/>
                    <a:pt x="3874" y="903"/>
                  </a:cubicBezTo>
                  <a:cubicBezTo>
                    <a:pt x="3993" y="819"/>
                    <a:pt x="4168" y="700"/>
                    <a:pt x="4315" y="700"/>
                  </a:cubicBezTo>
                  <a:cubicBezTo>
                    <a:pt x="4461" y="700"/>
                    <a:pt x="4545" y="819"/>
                    <a:pt x="4664" y="875"/>
                  </a:cubicBezTo>
                  <a:cubicBezTo>
                    <a:pt x="4724" y="889"/>
                    <a:pt x="4767" y="896"/>
                    <a:pt x="4807" y="896"/>
                  </a:cubicBezTo>
                  <a:cubicBezTo>
                    <a:pt x="4846" y="896"/>
                    <a:pt x="4881" y="889"/>
                    <a:pt x="4923" y="875"/>
                  </a:cubicBezTo>
                  <a:cubicBezTo>
                    <a:pt x="5010" y="861"/>
                    <a:pt x="5084" y="847"/>
                    <a:pt x="5157" y="847"/>
                  </a:cubicBezTo>
                  <a:cubicBezTo>
                    <a:pt x="5231" y="847"/>
                    <a:pt x="5304" y="861"/>
                    <a:pt x="5391" y="903"/>
                  </a:cubicBezTo>
                  <a:cubicBezTo>
                    <a:pt x="5657" y="1022"/>
                    <a:pt x="5594" y="1344"/>
                    <a:pt x="5797" y="1490"/>
                  </a:cubicBezTo>
                  <a:cubicBezTo>
                    <a:pt x="5860" y="1546"/>
                    <a:pt x="5888" y="1574"/>
                    <a:pt x="5944" y="1574"/>
                  </a:cubicBezTo>
                  <a:cubicBezTo>
                    <a:pt x="5944" y="1630"/>
                    <a:pt x="5972" y="1693"/>
                    <a:pt x="6007" y="1749"/>
                  </a:cubicBezTo>
                  <a:cubicBezTo>
                    <a:pt x="6063" y="1896"/>
                    <a:pt x="6182" y="2071"/>
                    <a:pt x="6210" y="2218"/>
                  </a:cubicBezTo>
                  <a:cubicBezTo>
                    <a:pt x="6321" y="2595"/>
                    <a:pt x="6237" y="3001"/>
                    <a:pt x="6182" y="3378"/>
                  </a:cubicBezTo>
                  <a:cubicBezTo>
                    <a:pt x="6182" y="3398"/>
                    <a:pt x="6200" y="3416"/>
                    <a:pt x="6215" y="3416"/>
                  </a:cubicBezTo>
                  <a:cubicBezTo>
                    <a:pt x="6227" y="3416"/>
                    <a:pt x="6237" y="3405"/>
                    <a:pt x="6237" y="3378"/>
                  </a:cubicBezTo>
                  <a:cubicBezTo>
                    <a:pt x="6321" y="3029"/>
                    <a:pt x="6468" y="2623"/>
                    <a:pt x="6384" y="2246"/>
                  </a:cubicBezTo>
                  <a:cubicBezTo>
                    <a:pt x="6356" y="2127"/>
                    <a:pt x="6293" y="1952"/>
                    <a:pt x="6210" y="1805"/>
                  </a:cubicBezTo>
                  <a:lnTo>
                    <a:pt x="6210" y="1805"/>
                  </a:lnTo>
                  <a:cubicBezTo>
                    <a:pt x="6265" y="1868"/>
                    <a:pt x="6356" y="1924"/>
                    <a:pt x="6440" y="1952"/>
                  </a:cubicBezTo>
                  <a:cubicBezTo>
                    <a:pt x="6559" y="2273"/>
                    <a:pt x="6559" y="2714"/>
                    <a:pt x="6496" y="3029"/>
                  </a:cubicBezTo>
                  <a:cubicBezTo>
                    <a:pt x="6440" y="3413"/>
                    <a:pt x="6265" y="3763"/>
                    <a:pt x="6007" y="4050"/>
                  </a:cubicBezTo>
                  <a:cubicBezTo>
                    <a:pt x="5982" y="4069"/>
                    <a:pt x="5992" y="4092"/>
                    <a:pt x="6010" y="4092"/>
                  </a:cubicBezTo>
                  <a:cubicBezTo>
                    <a:pt x="6017" y="4092"/>
                    <a:pt x="6026" y="4088"/>
                    <a:pt x="6035" y="4078"/>
                  </a:cubicBezTo>
                  <a:cubicBezTo>
                    <a:pt x="6384" y="3791"/>
                    <a:pt x="6559" y="3469"/>
                    <a:pt x="6643" y="3001"/>
                  </a:cubicBezTo>
                  <a:cubicBezTo>
                    <a:pt x="6671" y="2679"/>
                    <a:pt x="6671" y="2301"/>
                    <a:pt x="6531" y="1980"/>
                  </a:cubicBezTo>
                  <a:cubicBezTo>
                    <a:pt x="6587" y="1980"/>
                    <a:pt x="6615" y="2015"/>
                    <a:pt x="6643" y="2015"/>
                  </a:cubicBezTo>
                  <a:cubicBezTo>
                    <a:pt x="6734" y="2015"/>
                    <a:pt x="6881" y="2043"/>
                    <a:pt x="6937" y="2127"/>
                  </a:cubicBezTo>
                  <a:cubicBezTo>
                    <a:pt x="6993" y="2246"/>
                    <a:pt x="6937" y="2392"/>
                    <a:pt x="7021" y="2504"/>
                  </a:cubicBezTo>
                  <a:cubicBezTo>
                    <a:pt x="7056" y="2539"/>
                    <a:pt x="7084" y="2567"/>
                    <a:pt x="7112" y="2595"/>
                  </a:cubicBezTo>
                  <a:cubicBezTo>
                    <a:pt x="7084" y="2651"/>
                    <a:pt x="7084" y="2679"/>
                    <a:pt x="7084" y="2742"/>
                  </a:cubicBezTo>
                  <a:cubicBezTo>
                    <a:pt x="7056" y="2826"/>
                    <a:pt x="7084" y="2917"/>
                    <a:pt x="7056" y="2973"/>
                  </a:cubicBezTo>
                  <a:cubicBezTo>
                    <a:pt x="6965" y="3092"/>
                    <a:pt x="6881" y="3176"/>
                    <a:pt x="6881" y="3350"/>
                  </a:cubicBezTo>
                  <a:cubicBezTo>
                    <a:pt x="6897" y="3386"/>
                    <a:pt x="6952" y="3420"/>
                    <a:pt x="6996" y="3420"/>
                  </a:cubicBezTo>
                  <a:cubicBezTo>
                    <a:pt x="7029" y="3420"/>
                    <a:pt x="7056" y="3401"/>
                    <a:pt x="7056" y="3350"/>
                  </a:cubicBezTo>
                  <a:cubicBezTo>
                    <a:pt x="7084" y="3203"/>
                    <a:pt x="7195" y="3148"/>
                    <a:pt x="7258" y="3001"/>
                  </a:cubicBezTo>
                  <a:cubicBezTo>
                    <a:pt x="7286" y="2945"/>
                    <a:pt x="7258" y="2917"/>
                    <a:pt x="7258" y="2854"/>
                  </a:cubicBezTo>
                  <a:cubicBezTo>
                    <a:pt x="7230" y="2770"/>
                    <a:pt x="7258" y="2679"/>
                    <a:pt x="7258" y="2595"/>
                  </a:cubicBezTo>
                  <a:lnTo>
                    <a:pt x="7286" y="2595"/>
                  </a:lnTo>
                  <a:cubicBezTo>
                    <a:pt x="7342" y="2567"/>
                    <a:pt x="7370" y="2504"/>
                    <a:pt x="7342" y="2476"/>
                  </a:cubicBezTo>
                  <a:cubicBezTo>
                    <a:pt x="7342" y="2448"/>
                    <a:pt x="7342" y="2448"/>
                    <a:pt x="7314" y="2448"/>
                  </a:cubicBezTo>
                  <a:cubicBezTo>
                    <a:pt x="7314" y="2420"/>
                    <a:pt x="7258" y="2420"/>
                    <a:pt x="7230" y="2392"/>
                  </a:cubicBezTo>
                  <a:cubicBezTo>
                    <a:pt x="7084" y="2329"/>
                    <a:pt x="7084" y="2218"/>
                    <a:pt x="7021" y="2099"/>
                  </a:cubicBezTo>
                  <a:lnTo>
                    <a:pt x="7021" y="2071"/>
                  </a:lnTo>
                  <a:lnTo>
                    <a:pt x="7167" y="2071"/>
                  </a:lnTo>
                  <a:cubicBezTo>
                    <a:pt x="7258" y="2015"/>
                    <a:pt x="7370" y="1896"/>
                    <a:pt x="7286" y="1777"/>
                  </a:cubicBezTo>
                  <a:cubicBezTo>
                    <a:pt x="7272" y="1763"/>
                    <a:pt x="7258" y="1756"/>
                    <a:pt x="7244" y="1756"/>
                  </a:cubicBezTo>
                  <a:cubicBezTo>
                    <a:pt x="7229" y="1756"/>
                    <a:pt x="7213" y="1763"/>
                    <a:pt x="7195" y="1777"/>
                  </a:cubicBezTo>
                  <a:cubicBezTo>
                    <a:pt x="7167" y="1868"/>
                    <a:pt x="7112" y="1924"/>
                    <a:pt x="7056" y="1952"/>
                  </a:cubicBezTo>
                  <a:lnTo>
                    <a:pt x="6965" y="1952"/>
                  </a:lnTo>
                  <a:cubicBezTo>
                    <a:pt x="6937" y="1924"/>
                    <a:pt x="6909" y="1896"/>
                    <a:pt x="6881" y="1868"/>
                  </a:cubicBezTo>
                  <a:cubicBezTo>
                    <a:pt x="6846" y="1840"/>
                    <a:pt x="6790" y="1805"/>
                    <a:pt x="6762" y="1805"/>
                  </a:cubicBezTo>
                  <a:cubicBezTo>
                    <a:pt x="6965" y="1665"/>
                    <a:pt x="6909" y="1281"/>
                    <a:pt x="6671" y="1169"/>
                  </a:cubicBezTo>
                  <a:cubicBezTo>
                    <a:pt x="6666" y="1163"/>
                    <a:pt x="6659" y="1161"/>
                    <a:pt x="6653" y="1161"/>
                  </a:cubicBezTo>
                  <a:cubicBezTo>
                    <a:pt x="6625" y="1161"/>
                    <a:pt x="6592" y="1202"/>
                    <a:pt x="6615" y="1225"/>
                  </a:cubicBezTo>
                  <a:cubicBezTo>
                    <a:pt x="6671" y="1281"/>
                    <a:pt x="6671" y="1371"/>
                    <a:pt x="6706" y="1455"/>
                  </a:cubicBezTo>
                  <a:cubicBezTo>
                    <a:pt x="6706" y="1546"/>
                    <a:pt x="6734" y="1630"/>
                    <a:pt x="6615" y="1693"/>
                  </a:cubicBezTo>
                  <a:cubicBezTo>
                    <a:pt x="6559" y="1721"/>
                    <a:pt x="6496" y="1721"/>
                    <a:pt x="6468" y="1721"/>
                  </a:cubicBezTo>
                  <a:cubicBezTo>
                    <a:pt x="6440" y="1693"/>
                    <a:pt x="6412" y="1665"/>
                    <a:pt x="6384" y="1665"/>
                  </a:cubicBezTo>
                  <a:cubicBezTo>
                    <a:pt x="6321" y="1602"/>
                    <a:pt x="6265" y="1490"/>
                    <a:pt x="6237" y="1427"/>
                  </a:cubicBezTo>
                  <a:cubicBezTo>
                    <a:pt x="6321" y="1344"/>
                    <a:pt x="6384" y="1225"/>
                    <a:pt x="6356" y="1078"/>
                  </a:cubicBezTo>
                  <a:cubicBezTo>
                    <a:pt x="6356" y="931"/>
                    <a:pt x="6237" y="756"/>
                    <a:pt x="6091" y="728"/>
                  </a:cubicBezTo>
                  <a:lnTo>
                    <a:pt x="6063" y="728"/>
                  </a:lnTo>
                  <a:lnTo>
                    <a:pt x="6063" y="700"/>
                  </a:lnTo>
                  <a:cubicBezTo>
                    <a:pt x="6182" y="581"/>
                    <a:pt x="6210" y="351"/>
                    <a:pt x="6063" y="232"/>
                  </a:cubicBezTo>
                  <a:cubicBezTo>
                    <a:pt x="6053" y="227"/>
                    <a:pt x="6044" y="225"/>
                    <a:pt x="6035" y="225"/>
                  </a:cubicBezTo>
                  <a:cubicBezTo>
                    <a:pt x="5996" y="225"/>
                    <a:pt x="5972" y="272"/>
                    <a:pt x="5972" y="295"/>
                  </a:cubicBezTo>
                  <a:cubicBezTo>
                    <a:pt x="6063" y="469"/>
                    <a:pt x="6007" y="616"/>
                    <a:pt x="5860" y="700"/>
                  </a:cubicBezTo>
                  <a:cubicBezTo>
                    <a:pt x="5769" y="728"/>
                    <a:pt x="5713" y="791"/>
                    <a:pt x="5657" y="847"/>
                  </a:cubicBezTo>
                  <a:cubicBezTo>
                    <a:pt x="5622" y="847"/>
                    <a:pt x="5622" y="875"/>
                    <a:pt x="5622" y="875"/>
                  </a:cubicBezTo>
                  <a:cubicBezTo>
                    <a:pt x="5538" y="791"/>
                    <a:pt x="5419" y="700"/>
                    <a:pt x="5307" y="672"/>
                  </a:cubicBezTo>
                  <a:cubicBezTo>
                    <a:pt x="5335" y="644"/>
                    <a:pt x="5335" y="616"/>
                    <a:pt x="5363" y="581"/>
                  </a:cubicBezTo>
                  <a:cubicBezTo>
                    <a:pt x="5447" y="469"/>
                    <a:pt x="5391" y="323"/>
                    <a:pt x="5335" y="204"/>
                  </a:cubicBezTo>
                  <a:cubicBezTo>
                    <a:pt x="5290" y="122"/>
                    <a:pt x="5218" y="67"/>
                    <a:pt x="5137" y="67"/>
                  </a:cubicBezTo>
                  <a:cubicBezTo>
                    <a:pt x="5106" y="67"/>
                    <a:pt x="5074" y="75"/>
                    <a:pt x="5042" y="92"/>
                  </a:cubicBezTo>
                  <a:cubicBezTo>
                    <a:pt x="4986" y="92"/>
                    <a:pt x="4986" y="176"/>
                    <a:pt x="5042" y="204"/>
                  </a:cubicBezTo>
                  <a:cubicBezTo>
                    <a:pt x="5070" y="204"/>
                    <a:pt x="5098" y="204"/>
                    <a:pt x="5133" y="232"/>
                  </a:cubicBezTo>
                  <a:cubicBezTo>
                    <a:pt x="5161" y="267"/>
                    <a:pt x="5161" y="295"/>
                    <a:pt x="5189" y="323"/>
                  </a:cubicBezTo>
                  <a:cubicBezTo>
                    <a:pt x="5217" y="441"/>
                    <a:pt x="5217" y="469"/>
                    <a:pt x="5161" y="553"/>
                  </a:cubicBezTo>
                  <a:cubicBezTo>
                    <a:pt x="5133" y="581"/>
                    <a:pt x="5098" y="616"/>
                    <a:pt x="5070" y="644"/>
                  </a:cubicBezTo>
                  <a:cubicBezTo>
                    <a:pt x="4980" y="644"/>
                    <a:pt x="4886" y="680"/>
                    <a:pt x="4791" y="680"/>
                  </a:cubicBezTo>
                  <a:cubicBezTo>
                    <a:pt x="4768" y="680"/>
                    <a:pt x="4744" y="678"/>
                    <a:pt x="4720" y="672"/>
                  </a:cubicBezTo>
                  <a:cubicBezTo>
                    <a:pt x="4608" y="616"/>
                    <a:pt x="4545" y="497"/>
                    <a:pt x="4398" y="497"/>
                  </a:cubicBezTo>
                  <a:lnTo>
                    <a:pt x="4315" y="497"/>
                  </a:lnTo>
                  <a:cubicBezTo>
                    <a:pt x="4259" y="441"/>
                    <a:pt x="4196" y="379"/>
                    <a:pt x="4196" y="351"/>
                  </a:cubicBezTo>
                  <a:cubicBezTo>
                    <a:pt x="4112" y="267"/>
                    <a:pt x="4140" y="204"/>
                    <a:pt x="4168" y="92"/>
                  </a:cubicBezTo>
                  <a:cubicBezTo>
                    <a:pt x="4196" y="29"/>
                    <a:pt x="4140" y="1"/>
                    <a:pt x="40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79"/>
            <p:cNvSpPr/>
            <p:nvPr/>
          </p:nvSpPr>
          <p:spPr>
            <a:xfrm>
              <a:off x="6988731" y="1379812"/>
              <a:ext cx="9261" cy="15337"/>
            </a:xfrm>
            <a:custGeom>
              <a:rect b="b" l="l" r="r" t="t"/>
              <a:pathLst>
                <a:path extrusionOk="0" h="674" w="407">
                  <a:moveTo>
                    <a:pt x="11" y="0"/>
                  </a:moveTo>
                  <a:cubicBezTo>
                    <a:pt x="1" y="0"/>
                    <a:pt x="1" y="20"/>
                    <a:pt x="1" y="40"/>
                  </a:cubicBezTo>
                  <a:cubicBezTo>
                    <a:pt x="259" y="131"/>
                    <a:pt x="231" y="418"/>
                    <a:pt x="315" y="655"/>
                  </a:cubicBezTo>
                  <a:cubicBezTo>
                    <a:pt x="315" y="666"/>
                    <a:pt x="330" y="673"/>
                    <a:pt x="347" y="673"/>
                  </a:cubicBezTo>
                  <a:cubicBezTo>
                    <a:pt x="374" y="673"/>
                    <a:pt x="406" y="658"/>
                    <a:pt x="406" y="620"/>
                  </a:cubicBezTo>
                  <a:cubicBezTo>
                    <a:pt x="406" y="362"/>
                    <a:pt x="287" y="68"/>
                    <a:pt x="29" y="12"/>
                  </a:cubicBezTo>
                  <a:cubicBezTo>
                    <a:pt x="21" y="4"/>
                    <a:pt x="15" y="0"/>
                    <a:pt x="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79"/>
            <p:cNvSpPr/>
            <p:nvPr/>
          </p:nvSpPr>
          <p:spPr>
            <a:xfrm>
              <a:off x="6996696" y="1380085"/>
              <a:ext cx="7964" cy="15382"/>
            </a:xfrm>
            <a:custGeom>
              <a:rect b="b" l="l" r="r" t="t"/>
              <a:pathLst>
                <a:path extrusionOk="0" h="676" w="350">
                  <a:moveTo>
                    <a:pt x="28" y="0"/>
                  </a:moveTo>
                  <a:cubicBezTo>
                    <a:pt x="28" y="0"/>
                    <a:pt x="0" y="0"/>
                    <a:pt x="0" y="28"/>
                  </a:cubicBezTo>
                  <a:cubicBezTo>
                    <a:pt x="175" y="231"/>
                    <a:pt x="231" y="406"/>
                    <a:pt x="287" y="643"/>
                  </a:cubicBezTo>
                  <a:cubicBezTo>
                    <a:pt x="287" y="667"/>
                    <a:pt x="298" y="676"/>
                    <a:pt x="311" y="676"/>
                  </a:cubicBezTo>
                  <a:cubicBezTo>
                    <a:pt x="329" y="676"/>
                    <a:pt x="350" y="659"/>
                    <a:pt x="350" y="643"/>
                  </a:cubicBezTo>
                  <a:cubicBezTo>
                    <a:pt x="350" y="378"/>
                    <a:pt x="203" y="203"/>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79"/>
            <p:cNvSpPr/>
            <p:nvPr/>
          </p:nvSpPr>
          <p:spPr>
            <a:xfrm>
              <a:off x="6837570" y="1439111"/>
              <a:ext cx="23893" cy="11309"/>
            </a:xfrm>
            <a:custGeom>
              <a:rect b="b" l="l" r="r" t="t"/>
              <a:pathLst>
                <a:path extrusionOk="0" h="497" w="1050">
                  <a:moveTo>
                    <a:pt x="987" y="0"/>
                  </a:moveTo>
                  <a:cubicBezTo>
                    <a:pt x="581" y="84"/>
                    <a:pt x="288" y="203"/>
                    <a:pt x="1" y="462"/>
                  </a:cubicBezTo>
                  <a:cubicBezTo>
                    <a:pt x="1" y="462"/>
                    <a:pt x="1" y="497"/>
                    <a:pt x="29" y="497"/>
                  </a:cubicBezTo>
                  <a:cubicBezTo>
                    <a:pt x="176" y="378"/>
                    <a:pt x="316" y="287"/>
                    <a:pt x="490" y="203"/>
                  </a:cubicBezTo>
                  <a:cubicBezTo>
                    <a:pt x="665" y="147"/>
                    <a:pt x="840" y="147"/>
                    <a:pt x="987" y="84"/>
                  </a:cubicBezTo>
                  <a:cubicBezTo>
                    <a:pt x="1050" y="56"/>
                    <a:pt x="1015" y="0"/>
                    <a:pt x="9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79"/>
            <p:cNvSpPr/>
            <p:nvPr/>
          </p:nvSpPr>
          <p:spPr>
            <a:xfrm>
              <a:off x="6842189" y="1435038"/>
              <a:ext cx="23256" cy="6007"/>
            </a:xfrm>
            <a:custGeom>
              <a:rect b="b" l="l" r="r" t="t"/>
              <a:pathLst>
                <a:path extrusionOk="0" h="264" w="1022">
                  <a:moveTo>
                    <a:pt x="731" y="1"/>
                  </a:moveTo>
                  <a:cubicBezTo>
                    <a:pt x="498" y="1"/>
                    <a:pt x="279" y="96"/>
                    <a:pt x="57" y="207"/>
                  </a:cubicBezTo>
                  <a:cubicBezTo>
                    <a:pt x="1" y="207"/>
                    <a:pt x="29" y="263"/>
                    <a:pt x="57" y="263"/>
                  </a:cubicBezTo>
                  <a:cubicBezTo>
                    <a:pt x="204" y="207"/>
                    <a:pt x="350" y="151"/>
                    <a:pt x="497" y="116"/>
                  </a:cubicBezTo>
                  <a:cubicBezTo>
                    <a:pt x="567" y="102"/>
                    <a:pt x="646" y="102"/>
                    <a:pt x="725" y="102"/>
                  </a:cubicBezTo>
                  <a:cubicBezTo>
                    <a:pt x="805" y="102"/>
                    <a:pt x="885" y="102"/>
                    <a:pt x="959" y="88"/>
                  </a:cubicBezTo>
                  <a:cubicBezTo>
                    <a:pt x="987" y="88"/>
                    <a:pt x="1022" y="32"/>
                    <a:pt x="959" y="32"/>
                  </a:cubicBezTo>
                  <a:cubicBezTo>
                    <a:pt x="881" y="10"/>
                    <a:pt x="805" y="1"/>
                    <a:pt x="7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79"/>
            <p:cNvSpPr/>
            <p:nvPr/>
          </p:nvSpPr>
          <p:spPr>
            <a:xfrm>
              <a:off x="6821664" y="1452127"/>
              <a:ext cx="13107" cy="18454"/>
            </a:xfrm>
            <a:custGeom>
              <a:rect b="b" l="l" r="r" t="t"/>
              <a:pathLst>
                <a:path extrusionOk="0" h="811" w="576">
                  <a:moveTo>
                    <a:pt x="512" y="1"/>
                  </a:moveTo>
                  <a:cubicBezTo>
                    <a:pt x="504" y="1"/>
                    <a:pt x="497" y="3"/>
                    <a:pt x="490" y="9"/>
                  </a:cubicBezTo>
                  <a:cubicBezTo>
                    <a:pt x="231" y="211"/>
                    <a:pt x="57" y="449"/>
                    <a:pt x="1" y="764"/>
                  </a:cubicBezTo>
                  <a:cubicBezTo>
                    <a:pt x="1" y="789"/>
                    <a:pt x="15" y="810"/>
                    <a:pt x="33" y="810"/>
                  </a:cubicBezTo>
                  <a:cubicBezTo>
                    <a:pt x="41" y="810"/>
                    <a:pt x="49" y="807"/>
                    <a:pt x="57" y="799"/>
                  </a:cubicBezTo>
                  <a:cubicBezTo>
                    <a:pt x="141" y="505"/>
                    <a:pt x="350" y="274"/>
                    <a:pt x="553" y="64"/>
                  </a:cubicBezTo>
                  <a:cubicBezTo>
                    <a:pt x="576" y="42"/>
                    <a:pt x="543" y="1"/>
                    <a:pt x="5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79"/>
            <p:cNvSpPr/>
            <p:nvPr/>
          </p:nvSpPr>
          <p:spPr>
            <a:xfrm>
              <a:off x="6921103" y="1527241"/>
              <a:ext cx="8624" cy="16907"/>
            </a:xfrm>
            <a:custGeom>
              <a:rect b="b" l="l" r="r" t="t"/>
              <a:pathLst>
                <a:path extrusionOk="0" h="743" w="379">
                  <a:moveTo>
                    <a:pt x="29" y="1"/>
                  </a:moveTo>
                  <a:cubicBezTo>
                    <a:pt x="29" y="1"/>
                    <a:pt x="1" y="1"/>
                    <a:pt x="1" y="29"/>
                  </a:cubicBezTo>
                  <a:cubicBezTo>
                    <a:pt x="113" y="120"/>
                    <a:pt x="176" y="204"/>
                    <a:pt x="232" y="323"/>
                  </a:cubicBezTo>
                  <a:cubicBezTo>
                    <a:pt x="260" y="469"/>
                    <a:pt x="260" y="581"/>
                    <a:pt x="288" y="700"/>
                  </a:cubicBezTo>
                  <a:cubicBezTo>
                    <a:pt x="288" y="728"/>
                    <a:pt x="303" y="742"/>
                    <a:pt x="319" y="742"/>
                  </a:cubicBezTo>
                  <a:cubicBezTo>
                    <a:pt x="335" y="742"/>
                    <a:pt x="351" y="728"/>
                    <a:pt x="351" y="700"/>
                  </a:cubicBezTo>
                  <a:cubicBezTo>
                    <a:pt x="379" y="553"/>
                    <a:pt x="351" y="434"/>
                    <a:pt x="288" y="295"/>
                  </a:cubicBezTo>
                  <a:cubicBezTo>
                    <a:pt x="232" y="176"/>
                    <a:pt x="141" y="85"/>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79"/>
            <p:cNvSpPr/>
            <p:nvPr/>
          </p:nvSpPr>
          <p:spPr>
            <a:xfrm>
              <a:off x="6930342" y="1524283"/>
              <a:ext cx="5279" cy="13699"/>
            </a:xfrm>
            <a:custGeom>
              <a:rect b="b" l="l" r="r" t="t"/>
              <a:pathLst>
                <a:path extrusionOk="0" h="602" w="232">
                  <a:moveTo>
                    <a:pt x="33" y="0"/>
                  </a:moveTo>
                  <a:cubicBezTo>
                    <a:pt x="15" y="0"/>
                    <a:pt x="1" y="20"/>
                    <a:pt x="1" y="40"/>
                  </a:cubicBezTo>
                  <a:cubicBezTo>
                    <a:pt x="84" y="215"/>
                    <a:pt x="119" y="390"/>
                    <a:pt x="147" y="564"/>
                  </a:cubicBezTo>
                  <a:cubicBezTo>
                    <a:pt x="147" y="592"/>
                    <a:pt x="158" y="602"/>
                    <a:pt x="170" y="602"/>
                  </a:cubicBezTo>
                  <a:cubicBezTo>
                    <a:pt x="185" y="602"/>
                    <a:pt x="203" y="584"/>
                    <a:pt x="203" y="564"/>
                  </a:cubicBezTo>
                  <a:cubicBezTo>
                    <a:pt x="231" y="362"/>
                    <a:pt x="147" y="187"/>
                    <a:pt x="56" y="12"/>
                  </a:cubicBezTo>
                  <a:cubicBezTo>
                    <a:pt x="48" y="4"/>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79"/>
            <p:cNvSpPr/>
            <p:nvPr/>
          </p:nvSpPr>
          <p:spPr>
            <a:xfrm>
              <a:off x="7086760" y="1562421"/>
              <a:ext cx="53793" cy="23893"/>
            </a:xfrm>
            <a:custGeom>
              <a:rect b="b" l="l" r="r" t="t"/>
              <a:pathLst>
                <a:path extrusionOk="0" h="1050" w="2364">
                  <a:moveTo>
                    <a:pt x="91" y="0"/>
                  </a:moveTo>
                  <a:cubicBezTo>
                    <a:pt x="63" y="0"/>
                    <a:pt x="0" y="28"/>
                    <a:pt x="28" y="56"/>
                  </a:cubicBezTo>
                  <a:cubicBezTo>
                    <a:pt x="378" y="350"/>
                    <a:pt x="671" y="609"/>
                    <a:pt x="1077" y="783"/>
                  </a:cubicBezTo>
                  <a:cubicBezTo>
                    <a:pt x="1461" y="958"/>
                    <a:pt x="1867" y="986"/>
                    <a:pt x="2301" y="1049"/>
                  </a:cubicBezTo>
                  <a:cubicBezTo>
                    <a:pt x="2363" y="1049"/>
                    <a:pt x="2363" y="958"/>
                    <a:pt x="2335" y="930"/>
                  </a:cubicBezTo>
                  <a:cubicBezTo>
                    <a:pt x="1951" y="811"/>
                    <a:pt x="1545" y="783"/>
                    <a:pt x="1168" y="672"/>
                  </a:cubicBezTo>
                  <a:cubicBezTo>
                    <a:pt x="762" y="525"/>
                    <a:pt x="413" y="287"/>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79"/>
            <p:cNvSpPr/>
            <p:nvPr/>
          </p:nvSpPr>
          <p:spPr>
            <a:xfrm>
              <a:off x="7051581" y="1567654"/>
              <a:ext cx="21981" cy="5279"/>
            </a:xfrm>
            <a:custGeom>
              <a:rect b="b" l="l" r="r" t="t"/>
              <a:pathLst>
                <a:path extrusionOk="0" h="232" w="966">
                  <a:moveTo>
                    <a:pt x="64" y="1"/>
                  </a:moveTo>
                  <a:cubicBezTo>
                    <a:pt x="1" y="1"/>
                    <a:pt x="1" y="57"/>
                    <a:pt x="36" y="57"/>
                  </a:cubicBezTo>
                  <a:cubicBezTo>
                    <a:pt x="322" y="120"/>
                    <a:pt x="616" y="148"/>
                    <a:pt x="910" y="232"/>
                  </a:cubicBezTo>
                  <a:cubicBezTo>
                    <a:pt x="938" y="232"/>
                    <a:pt x="966" y="204"/>
                    <a:pt x="938" y="176"/>
                  </a:cubicBezTo>
                  <a:cubicBezTo>
                    <a:pt x="644" y="57"/>
                    <a:pt x="350" y="29"/>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79"/>
            <p:cNvSpPr/>
            <p:nvPr/>
          </p:nvSpPr>
          <p:spPr>
            <a:xfrm>
              <a:off x="7150383" y="1602196"/>
              <a:ext cx="49833" cy="20821"/>
            </a:xfrm>
            <a:custGeom>
              <a:rect b="b" l="l" r="r" t="t"/>
              <a:pathLst>
                <a:path extrusionOk="0" h="915" w="2190">
                  <a:moveTo>
                    <a:pt x="64" y="0"/>
                  </a:moveTo>
                  <a:cubicBezTo>
                    <a:pt x="29" y="0"/>
                    <a:pt x="1" y="28"/>
                    <a:pt x="29" y="56"/>
                  </a:cubicBezTo>
                  <a:cubicBezTo>
                    <a:pt x="351" y="287"/>
                    <a:pt x="672" y="525"/>
                    <a:pt x="1050" y="700"/>
                  </a:cubicBezTo>
                  <a:cubicBezTo>
                    <a:pt x="1311" y="809"/>
                    <a:pt x="1587" y="915"/>
                    <a:pt x="1871" y="915"/>
                  </a:cubicBezTo>
                  <a:cubicBezTo>
                    <a:pt x="1967" y="915"/>
                    <a:pt x="2064" y="903"/>
                    <a:pt x="2162" y="874"/>
                  </a:cubicBezTo>
                  <a:cubicBezTo>
                    <a:pt x="2190" y="874"/>
                    <a:pt x="2190" y="811"/>
                    <a:pt x="2162" y="811"/>
                  </a:cubicBezTo>
                  <a:cubicBezTo>
                    <a:pt x="1371" y="783"/>
                    <a:pt x="672" y="434"/>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79"/>
            <p:cNvSpPr/>
            <p:nvPr/>
          </p:nvSpPr>
          <p:spPr>
            <a:xfrm>
              <a:off x="7151134" y="1588703"/>
              <a:ext cx="69608" cy="25668"/>
            </a:xfrm>
            <a:custGeom>
              <a:rect b="b" l="l" r="r" t="t"/>
              <a:pathLst>
                <a:path extrusionOk="0" h="1128" w="3059">
                  <a:moveTo>
                    <a:pt x="48" y="1"/>
                  </a:moveTo>
                  <a:cubicBezTo>
                    <a:pt x="23" y="1"/>
                    <a:pt x="1" y="73"/>
                    <a:pt x="31" y="97"/>
                  </a:cubicBezTo>
                  <a:cubicBezTo>
                    <a:pt x="464" y="391"/>
                    <a:pt x="905" y="677"/>
                    <a:pt x="1429" y="824"/>
                  </a:cubicBezTo>
                  <a:cubicBezTo>
                    <a:pt x="1862" y="954"/>
                    <a:pt x="2322" y="1127"/>
                    <a:pt x="2785" y="1127"/>
                  </a:cubicBezTo>
                  <a:cubicBezTo>
                    <a:pt x="2846" y="1127"/>
                    <a:pt x="2907" y="1124"/>
                    <a:pt x="2968" y="1118"/>
                  </a:cubicBezTo>
                  <a:cubicBezTo>
                    <a:pt x="3059" y="1090"/>
                    <a:pt x="3059" y="971"/>
                    <a:pt x="2968" y="971"/>
                  </a:cubicBezTo>
                  <a:cubicBezTo>
                    <a:pt x="2478" y="880"/>
                    <a:pt x="1982" y="768"/>
                    <a:pt x="1485" y="621"/>
                  </a:cubicBezTo>
                  <a:cubicBezTo>
                    <a:pt x="1255" y="593"/>
                    <a:pt x="1045" y="474"/>
                    <a:pt x="842" y="419"/>
                  </a:cubicBezTo>
                  <a:cubicBezTo>
                    <a:pt x="555" y="300"/>
                    <a:pt x="318" y="181"/>
                    <a:pt x="59" y="6"/>
                  </a:cubicBezTo>
                  <a:cubicBezTo>
                    <a:pt x="55" y="2"/>
                    <a:pt x="51" y="1"/>
                    <a:pt x="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79"/>
            <p:cNvSpPr/>
            <p:nvPr/>
          </p:nvSpPr>
          <p:spPr>
            <a:xfrm>
              <a:off x="7160623" y="1637171"/>
              <a:ext cx="47558" cy="17385"/>
            </a:xfrm>
            <a:custGeom>
              <a:rect b="b" l="l" r="r" t="t"/>
              <a:pathLst>
                <a:path extrusionOk="0" h="764" w="2090">
                  <a:moveTo>
                    <a:pt x="51" y="1"/>
                  </a:moveTo>
                  <a:cubicBezTo>
                    <a:pt x="13" y="1"/>
                    <a:pt x="0" y="69"/>
                    <a:pt x="47" y="93"/>
                  </a:cubicBezTo>
                  <a:cubicBezTo>
                    <a:pt x="663" y="470"/>
                    <a:pt x="1390" y="498"/>
                    <a:pt x="2061" y="764"/>
                  </a:cubicBezTo>
                  <a:cubicBezTo>
                    <a:pt x="2089" y="764"/>
                    <a:pt x="2089" y="736"/>
                    <a:pt x="2089" y="736"/>
                  </a:cubicBezTo>
                  <a:cubicBezTo>
                    <a:pt x="1886" y="498"/>
                    <a:pt x="1474" y="470"/>
                    <a:pt x="1215" y="386"/>
                  </a:cubicBezTo>
                  <a:cubicBezTo>
                    <a:pt x="838" y="267"/>
                    <a:pt x="453" y="148"/>
                    <a:pt x="75" y="9"/>
                  </a:cubicBezTo>
                  <a:cubicBezTo>
                    <a:pt x="67" y="3"/>
                    <a:pt x="58"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79"/>
            <p:cNvSpPr/>
            <p:nvPr/>
          </p:nvSpPr>
          <p:spPr>
            <a:xfrm>
              <a:off x="7060523" y="1424844"/>
              <a:ext cx="16770" cy="24211"/>
            </a:xfrm>
            <a:custGeom>
              <a:rect b="b" l="l" r="r" t="t"/>
              <a:pathLst>
                <a:path extrusionOk="0" h="1064" w="737">
                  <a:moveTo>
                    <a:pt x="15" y="0"/>
                  </a:moveTo>
                  <a:lnTo>
                    <a:pt x="15" y="0"/>
                  </a:lnTo>
                  <a:cubicBezTo>
                    <a:pt x="9" y="0"/>
                    <a:pt x="0" y="20"/>
                    <a:pt x="20" y="40"/>
                  </a:cubicBezTo>
                  <a:cubicBezTo>
                    <a:pt x="307" y="306"/>
                    <a:pt x="426" y="683"/>
                    <a:pt x="629" y="1033"/>
                  </a:cubicBezTo>
                  <a:cubicBezTo>
                    <a:pt x="639" y="1054"/>
                    <a:pt x="659" y="1063"/>
                    <a:pt x="678" y="1063"/>
                  </a:cubicBezTo>
                  <a:cubicBezTo>
                    <a:pt x="709" y="1063"/>
                    <a:pt x="737" y="1039"/>
                    <a:pt x="720" y="1005"/>
                  </a:cubicBezTo>
                  <a:cubicBezTo>
                    <a:pt x="629" y="802"/>
                    <a:pt x="545" y="599"/>
                    <a:pt x="426" y="389"/>
                  </a:cubicBezTo>
                  <a:cubicBezTo>
                    <a:pt x="307" y="250"/>
                    <a:pt x="167" y="131"/>
                    <a:pt x="20" y="12"/>
                  </a:cubicBezTo>
                  <a:cubicBezTo>
                    <a:pt x="20" y="4"/>
                    <a:pt x="18"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79"/>
            <p:cNvSpPr/>
            <p:nvPr/>
          </p:nvSpPr>
          <p:spPr>
            <a:xfrm>
              <a:off x="7072902" y="1426550"/>
              <a:ext cx="14495" cy="31561"/>
            </a:xfrm>
            <a:custGeom>
              <a:rect b="b" l="l" r="r" t="t"/>
              <a:pathLst>
                <a:path extrusionOk="0" h="1387" w="637">
                  <a:moveTo>
                    <a:pt x="44" y="1"/>
                  </a:moveTo>
                  <a:cubicBezTo>
                    <a:pt x="27" y="1"/>
                    <a:pt x="1" y="36"/>
                    <a:pt x="1" y="56"/>
                  </a:cubicBezTo>
                  <a:cubicBezTo>
                    <a:pt x="148" y="258"/>
                    <a:pt x="287" y="461"/>
                    <a:pt x="378" y="664"/>
                  </a:cubicBezTo>
                  <a:cubicBezTo>
                    <a:pt x="462" y="902"/>
                    <a:pt x="525" y="1133"/>
                    <a:pt x="581" y="1363"/>
                  </a:cubicBezTo>
                  <a:cubicBezTo>
                    <a:pt x="581" y="1378"/>
                    <a:pt x="591" y="1387"/>
                    <a:pt x="603" y="1387"/>
                  </a:cubicBezTo>
                  <a:cubicBezTo>
                    <a:pt x="619" y="1387"/>
                    <a:pt x="637" y="1371"/>
                    <a:pt x="637" y="1335"/>
                  </a:cubicBezTo>
                  <a:cubicBezTo>
                    <a:pt x="609" y="1105"/>
                    <a:pt x="553" y="874"/>
                    <a:pt x="462" y="636"/>
                  </a:cubicBezTo>
                  <a:cubicBezTo>
                    <a:pt x="378" y="405"/>
                    <a:pt x="203" y="231"/>
                    <a:pt x="57" y="28"/>
                  </a:cubicBezTo>
                  <a:cubicBezTo>
                    <a:pt x="57" y="8"/>
                    <a:pt x="51" y="1"/>
                    <a:pt x="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79"/>
            <p:cNvSpPr/>
            <p:nvPr/>
          </p:nvSpPr>
          <p:spPr>
            <a:xfrm>
              <a:off x="7090082" y="1441592"/>
              <a:ext cx="6076" cy="32972"/>
            </a:xfrm>
            <a:custGeom>
              <a:rect b="b" l="l" r="r" t="t"/>
              <a:pathLst>
                <a:path extrusionOk="0" h="1449" w="267">
                  <a:moveTo>
                    <a:pt x="34" y="1"/>
                  </a:moveTo>
                  <a:cubicBezTo>
                    <a:pt x="19" y="1"/>
                    <a:pt x="1" y="18"/>
                    <a:pt x="1" y="38"/>
                  </a:cubicBezTo>
                  <a:cubicBezTo>
                    <a:pt x="92" y="500"/>
                    <a:pt x="148" y="940"/>
                    <a:pt x="176" y="1402"/>
                  </a:cubicBezTo>
                  <a:cubicBezTo>
                    <a:pt x="176" y="1433"/>
                    <a:pt x="198" y="1449"/>
                    <a:pt x="221" y="1449"/>
                  </a:cubicBezTo>
                  <a:cubicBezTo>
                    <a:pt x="244" y="1449"/>
                    <a:pt x="267" y="1433"/>
                    <a:pt x="267" y="1402"/>
                  </a:cubicBezTo>
                  <a:cubicBezTo>
                    <a:pt x="267" y="940"/>
                    <a:pt x="176" y="472"/>
                    <a:pt x="57" y="38"/>
                  </a:cubicBezTo>
                  <a:cubicBezTo>
                    <a:pt x="57" y="11"/>
                    <a:pt x="46" y="1"/>
                    <a:pt x="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79"/>
            <p:cNvSpPr/>
            <p:nvPr/>
          </p:nvSpPr>
          <p:spPr>
            <a:xfrm>
              <a:off x="6915711" y="1418336"/>
              <a:ext cx="11173" cy="17066"/>
            </a:xfrm>
            <a:custGeom>
              <a:rect b="b" l="l" r="r" t="t"/>
              <a:pathLst>
                <a:path extrusionOk="0" h="750" w="491">
                  <a:moveTo>
                    <a:pt x="447" y="1"/>
                  </a:moveTo>
                  <a:cubicBezTo>
                    <a:pt x="443" y="1"/>
                    <a:pt x="441" y="4"/>
                    <a:pt x="441" y="11"/>
                  </a:cubicBezTo>
                  <a:cubicBezTo>
                    <a:pt x="266" y="214"/>
                    <a:pt x="119" y="445"/>
                    <a:pt x="0" y="710"/>
                  </a:cubicBezTo>
                  <a:cubicBezTo>
                    <a:pt x="0" y="730"/>
                    <a:pt x="32" y="750"/>
                    <a:pt x="50" y="750"/>
                  </a:cubicBezTo>
                  <a:cubicBezTo>
                    <a:pt x="58" y="750"/>
                    <a:pt x="63" y="747"/>
                    <a:pt x="63" y="738"/>
                  </a:cubicBezTo>
                  <a:cubicBezTo>
                    <a:pt x="175" y="473"/>
                    <a:pt x="350" y="270"/>
                    <a:pt x="469" y="67"/>
                  </a:cubicBezTo>
                  <a:cubicBezTo>
                    <a:pt x="491" y="45"/>
                    <a:pt x="460" y="1"/>
                    <a:pt x="4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79"/>
            <p:cNvSpPr/>
            <p:nvPr/>
          </p:nvSpPr>
          <p:spPr>
            <a:xfrm>
              <a:off x="6965498" y="1457566"/>
              <a:ext cx="23256" cy="22618"/>
            </a:xfrm>
            <a:custGeom>
              <a:rect b="b" l="l" r="r" t="t"/>
              <a:pathLst>
                <a:path extrusionOk="0" h="994" w="1022">
                  <a:moveTo>
                    <a:pt x="987" y="0"/>
                  </a:moveTo>
                  <a:cubicBezTo>
                    <a:pt x="875" y="210"/>
                    <a:pt x="756" y="413"/>
                    <a:pt x="581" y="588"/>
                  </a:cubicBezTo>
                  <a:cubicBezTo>
                    <a:pt x="406" y="734"/>
                    <a:pt x="232" y="818"/>
                    <a:pt x="29" y="909"/>
                  </a:cubicBezTo>
                  <a:cubicBezTo>
                    <a:pt x="1" y="937"/>
                    <a:pt x="29" y="993"/>
                    <a:pt x="57" y="993"/>
                  </a:cubicBezTo>
                  <a:cubicBezTo>
                    <a:pt x="581" y="909"/>
                    <a:pt x="812" y="441"/>
                    <a:pt x="1022" y="35"/>
                  </a:cubicBezTo>
                  <a:cubicBezTo>
                    <a:pt x="1022" y="0"/>
                    <a:pt x="987" y="0"/>
                    <a:pt x="9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79"/>
            <p:cNvSpPr/>
            <p:nvPr/>
          </p:nvSpPr>
          <p:spPr>
            <a:xfrm>
              <a:off x="6909180" y="1444504"/>
              <a:ext cx="28967" cy="41846"/>
            </a:xfrm>
            <a:custGeom>
              <a:rect b="b" l="l" r="r" t="t"/>
              <a:pathLst>
                <a:path extrusionOk="0" h="1839" w="1273">
                  <a:moveTo>
                    <a:pt x="29" y="1"/>
                  </a:moveTo>
                  <a:cubicBezTo>
                    <a:pt x="15" y="1"/>
                    <a:pt x="1" y="8"/>
                    <a:pt x="1" y="22"/>
                  </a:cubicBezTo>
                  <a:cubicBezTo>
                    <a:pt x="56" y="462"/>
                    <a:pt x="140" y="840"/>
                    <a:pt x="378" y="1218"/>
                  </a:cubicBezTo>
                  <a:cubicBezTo>
                    <a:pt x="581" y="1511"/>
                    <a:pt x="840" y="1742"/>
                    <a:pt x="1161" y="1833"/>
                  </a:cubicBezTo>
                  <a:cubicBezTo>
                    <a:pt x="1170" y="1837"/>
                    <a:pt x="1178" y="1838"/>
                    <a:pt x="1185" y="1838"/>
                  </a:cubicBezTo>
                  <a:cubicBezTo>
                    <a:pt x="1237" y="1838"/>
                    <a:pt x="1273" y="1766"/>
                    <a:pt x="1224" y="1742"/>
                  </a:cubicBezTo>
                  <a:cubicBezTo>
                    <a:pt x="525" y="1420"/>
                    <a:pt x="175" y="721"/>
                    <a:pt x="56" y="22"/>
                  </a:cubicBezTo>
                  <a:cubicBezTo>
                    <a:pt x="56" y="8"/>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79"/>
            <p:cNvSpPr/>
            <p:nvPr/>
          </p:nvSpPr>
          <p:spPr>
            <a:xfrm>
              <a:off x="6930342" y="1471560"/>
              <a:ext cx="25804" cy="8237"/>
            </a:xfrm>
            <a:custGeom>
              <a:rect b="b" l="l" r="r" t="t"/>
              <a:pathLst>
                <a:path extrusionOk="0" h="362" w="1134">
                  <a:moveTo>
                    <a:pt x="29" y="1"/>
                  </a:moveTo>
                  <a:cubicBezTo>
                    <a:pt x="29" y="1"/>
                    <a:pt x="1" y="29"/>
                    <a:pt x="29" y="29"/>
                  </a:cubicBezTo>
                  <a:cubicBezTo>
                    <a:pt x="175" y="147"/>
                    <a:pt x="350" y="294"/>
                    <a:pt x="553" y="350"/>
                  </a:cubicBezTo>
                  <a:cubicBezTo>
                    <a:pt x="604" y="358"/>
                    <a:pt x="658" y="362"/>
                    <a:pt x="712" y="362"/>
                  </a:cubicBezTo>
                  <a:cubicBezTo>
                    <a:pt x="844" y="362"/>
                    <a:pt x="982" y="342"/>
                    <a:pt x="1105" y="322"/>
                  </a:cubicBezTo>
                  <a:cubicBezTo>
                    <a:pt x="1133" y="322"/>
                    <a:pt x="1133" y="259"/>
                    <a:pt x="1105" y="259"/>
                  </a:cubicBezTo>
                  <a:cubicBezTo>
                    <a:pt x="989" y="259"/>
                    <a:pt x="860" y="275"/>
                    <a:pt x="727" y="275"/>
                  </a:cubicBezTo>
                  <a:cubicBezTo>
                    <a:pt x="660" y="275"/>
                    <a:pt x="593" y="271"/>
                    <a:pt x="525" y="259"/>
                  </a:cubicBezTo>
                  <a:cubicBezTo>
                    <a:pt x="350" y="203"/>
                    <a:pt x="203" y="119"/>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6" name="Google Shape;8846;p79"/>
          <p:cNvGrpSpPr/>
          <p:nvPr/>
        </p:nvGrpSpPr>
        <p:grpSpPr>
          <a:xfrm>
            <a:off x="6246805" y="1311183"/>
            <a:ext cx="462723" cy="361873"/>
            <a:chOff x="6246805" y="1311183"/>
            <a:chExt cx="462723" cy="361873"/>
          </a:xfrm>
        </p:grpSpPr>
        <p:sp>
          <p:nvSpPr>
            <p:cNvPr id="8847" name="Google Shape;8847;p79"/>
            <p:cNvSpPr/>
            <p:nvPr/>
          </p:nvSpPr>
          <p:spPr>
            <a:xfrm>
              <a:off x="6252061" y="1313731"/>
              <a:ext cx="449502" cy="354682"/>
            </a:xfrm>
            <a:custGeom>
              <a:rect b="b" l="l" r="r" t="t"/>
              <a:pathLst>
                <a:path extrusionOk="0" h="15587" w="19754">
                  <a:moveTo>
                    <a:pt x="1084" y="0"/>
                  </a:moveTo>
                  <a:cubicBezTo>
                    <a:pt x="734" y="0"/>
                    <a:pt x="385" y="0"/>
                    <a:pt x="147" y="322"/>
                  </a:cubicBezTo>
                  <a:lnTo>
                    <a:pt x="119" y="322"/>
                  </a:lnTo>
                  <a:cubicBezTo>
                    <a:pt x="63" y="322"/>
                    <a:pt x="0" y="378"/>
                    <a:pt x="0" y="441"/>
                  </a:cubicBezTo>
                  <a:cubicBezTo>
                    <a:pt x="0" y="497"/>
                    <a:pt x="63" y="553"/>
                    <a:pt x="119" y="553"/>
                  </a:cubicBezTo>
                  <a:lnTo>
                    <a:pt x="147" y="553"/>
                  </a:lnTo>
                  <a:cubicBezTo>
                    <a:pt x="147" y="616"/>
                    <a:pt x="147" y="643"/>
                    <a:pt x="175" y="699"/>
                  </a:cubicBezTo>
                  <a:lnTo>
                    <a:pt x="294" y="699"/>
                  </a:lnTo>
                  <a:cubicBezTo>
                    <a:pt x="615" y="699"/>
                    <a:pt x="937" y="846"/>
                    <a:pt x="1196" y="1049"/>
                  </a:cubicBezTo>
                  <a:cubicBezTo>
                    <a:pt x="1315" y="1168"/>
                    <a:pt x="1399" y="1315"/>
                    <a:pt x="1545" y="1399"/>
                  </a:cubicBezTo>
                  <a:cubicBezTo>
                    <a:pt x="1608" y="1427"/>
                    <a:pt x="1664" y="1490"/>
                    <a:pt x="1748" y="1518"/>
                  </a:cubicBezTo>
                  <a:cubicBezTo>
                    <a:pt x="1867" y="1518"/>
                    <a:pt x="1986" y="1546"/>
                    <a:pt x="2133" y="1546"/>
                  </a:cubicBezTo>
                  <a:cubicBezTo>
                    <a:pt x="2203" y="1546"/>
                    <a:pt x="2277" y="1541"/>
                    <a:pt x="2351" y="1541"/>
                  </a:cubicBezTo>
                  <a:cubicBezTo>
                    <a:pt x="2461" y="1541"/>
                    <a:pt x="2569" y="1551"/>
                    <a:pt x="2657" y="1601"/>
                  </a:cubicBezTo>
                  <a:cubicBezTo>
                    <a:pt x="2741" y="1664"/>
                    <a:pt x="2713" y="1776"/>
                    <a:pt x="2657" y="1839"/>
                  </a:cubicBezTo>
                  <a:cubicBezTo>
                    <a:pt x="2482" y="1895"/>
                    <a:pt x="2273" y="1895"/>
                    <a:pt x="2098" y="1895"/>
                  </a:cubicBezTo>
                  <a:cubicBezTo>
                    <a:pt x="1958" y="1923"/>
                    <a:pt x="1839" y="1923"/>
                    <a:pt x="1692" y="1951"/>
                  </a:cubicBezTo>
                  <a:cubicBezTo>
                    <a:pt x="1692" y="1986"/>
                    <a:pt x="1692" y="2014"/>
                    <a:pt x="1664" y="2070"/>
                  </a:cubicBezTo>
                  <a:lnTo>
                    <a:pt x="1664" y="2098"/>
                  </a:lnTo>
                  <a:cubicBezTo>
                    <a:pt x="1923" y="2042"/>
                    <a:pt x="2189" y="1951"/>
                    <a:pt x="2447" y="1923"/>
                  </a:cubicBezTo>
                  <a:cubicBezTo>
                    <a:pt x="2455" y="1922"/>
                    <a:pt x="2462" y="1921"/>
                    <a:pt x="2469" y="1921"/>
                  </a:cubicBezTo>
                  <a:cubicBezTo>
                    <a:pt x="2629" y="1921"/>
                    <a:pt x="2706" y="2219"/>
                    <a:pt x="2538" y="2273"/>
                  </a:cubicBezTo>
                  <a:cubicBezTo>
                    <a:pt x="2217" y="2420"/>
                    <a:pt x="1867" y="2475"/>
                    <a:pt x="1517" y="2538"/>
                  </a:cubicBezTo>
                  <a:cubicBezTo>
                    <a:pt x="1342" y="2560"/>
                    <a:pt x="1131" y="2613"/>
                    <a:pt x="938" y="2613"/>
                  </a:cubicBezTo>
                  <a:cubicBezTo>
                    <a:pt x="877" y="2613"/>
                    <a:pt x="818" y="2608"/>
                    <a:pt x="762" y="2594"/>
                  </a:cubicBezTo>
                  <a:cubicBezTo>
                    <a:pt x="734" y="2566"/>
                    <a:pt x="699" y="2566"/>
                    <a:pt x="671" y="2538"/>
                  </a:cubicBezTo>
                  <a:cubicBezTo>
                    <a:pt x="559" y="2566"/>
                    <a:pt x="441" y="2594"/>
                    <a:pt x="322" y="2622"/>
                  </a:cubicBezTo>
                  <a:cubicBezTo>
                    <a:pt x="294" y="2622"/>
                    <a:pt x="266" y="2622"/>
                    <a:pt x="238" y="2594"/>
                  </a:cubicBezTo>
                  <a:cubicBezTo>
                    <a:pt x="175" y="2685"/>
                    <a:pt x="175" y="2797"/>
                    <a:pt x="175" y="2860"/>
                  </a:cubicBezTo>
                  <a:cubicBezTo>
                    <a:pt x="175" y="3035"/>
                    <a:pt x="350" y="3175"/>
                    <a:pt x="587" y="3175"/>
                  </a:cubicBezTo>
                  <a:lnTo>
                    <a:pt x="1783" y="3175"/>
                  </a:lnTo>
                  <a:cubicBezTo>
                    <a:pt x="2042" y="3350"/>
                    <a:pt x="2217" y="3524"/>
                    <a:pt x="2447" y="3615"/>
                  </a:cubicBezTo>
                  <a:cubicBezTo>
                    <a:pt x="2860" y="3790"/>
                    <a:pt x="3266" y="3993"/>
                    <a:pt x="3587" y="4287"/>
                  </a:cubicBezTo>
                  <a:cubicBezTo>
                    <a:pt x="3615" y="4314"/>
                    <a:pt x="3643" y="4342"/>
                    <a:pt x="3671" y="4370"/>
                  </a:cubicBezTo>
                  <a:cubicBezTo>
                    <a:pt x="3846" y="4608"/>
                    <a:pt x="3993" y="4867"/>
                    <a:pt x="4084" y="5216"/>
                  </a:cubicBezTo>
                  <a:cubicBezTo>
                    <a:pt x="4084" y="5244"/>
                    <a:pt x="4112" y="5307"/>
                    <a:pt x="4140" y="5363"/>
                  </a:cubicBezTo>
                  <a:cubicBezTo>
                    <a:pt x="4433" y="5685"/>
                    <a:pt x="4370" y="6035"/>
                    <a:pt x="4195" y="6412"/>
                  </a:cubicBezTo>
                  <a:cubicBezTo>
                    <a:pt x="3965" y="6937"/>
                    <a:pt x="4056" y="7405"/>
                    <a:pt x="4286" y="7957"/>
                  </a:cubicBezTo>
                  <a:cubicBezTo>
                    <a:pt x="4608" y="8685"/>
                    <a:pt x="4580" y="9468"/>
                    <a:pt x="3993" y="10111"/>
                  </a:cubicBezTo>
                  <a:cubicBezTo>
                    <a:pt x="3762" y="10405"/>
                    <a:pt x="3643" y="10726"/>
                    <a:pt x="3671" y="11076"/>
                  </a:cubicBezTo>
                  <a:cubicBezTo>
                    <a:pt x="3671" y="11307"/>
                    <a:pt x="3734" y="11566"/>
                    <a:pt x="3706" y="11803"/>
                  </a:cubicBezTo>
                  <a:cubicBezTo>
                    <a:pt x="3643" y="12181"/>
                    <a:pt x="3706" y="12558"/>
                    <a:pt x="3818" y="12880"/>
                  </a:cubicBezTo>
                  <a:cubicBezTo>
                    <a:pt x="3881" y="12880"/>
                    <a:pt x="3937" y="12880"/>
                    <a:pt x="3993" y="12936"/>
                  </a:cubicBezTo>
                  <a:lnTo>
                    <a:pt x="3993" y="12908"/>
                  </a:lnTo>
                  <a:cubicBezTo>
                    <a:pt x="4064" y="13001"/>
                    <a:pt x="4169" y="13111"/>
                    <a:pt x="4295" y="13111"/>
                  </a:cubicBezTo>
                  <a:cubicBezTo>
                    <a:pt x="4331" y="13111"/>
                    <a:pt x="4367" y="13103"/>
                    <a:pt x="4405" y="13083"/>
                  </a:cubicBezTo>
                  <a:cubicBezTo>
                    <a:pt x="4461" y="13027"/>
                    <a:pt x="4489" y="12964"/>
                    <a:pt x="4545" y="12908"/>
                  </a:cubicBezTo>
                  <a:cubicBezTo>
                    <a:pt x="4517" y="12880"/>
                    <a:pt x="4517" y="12852"/>
                    <a:pt x="4517" y="12824"/>
                  </a:cubicBezTo>
                  <a:lnTo>
                    <a:pt x="4517" y="12789"/>
                  </a:lnTo>
                  <a:cubicBezTo>
                    <a:pt x="4168" y="12265"/>
                    <a:pt x="4140" y="11684"/>
                    <a:pt x="4021" y="11104"/>
                  </a:cubicBezTo>
                  <a:cubicBezTo>
                    <a:pt x="3965" y="10782"/>
                    <a:pt x="4112" y="10517"/>
                    <a:pt x="4370" y="10342"/>
                  </a:cubicBezTo>
                  <a:cubicBezTo>
                    <a:pt x="4580" y="10202"/>
                    <a:pt x="4783" y="10083"/>
                    <a:pt x="4986" y="9964"/>
                  </a:cubicBezTo>
                  <a:cubicBezTo>
                    <a:pt x="5244" y="9817"/>
                    <a:pt x="5363" y="9615"/>
                    <a:pt x="5307" y="9293"/>
                  </a:cubicBezTo>
                  <a:cubicBezTo>
                    <a:pt x="5244" y="9034"/>
                    <a:pt x="5105" y="8741"/>
                    <a:pt x="5244" y="8391"/>
                  </a:cubicBezTo>
                  <a:lnTo>
                    <a:pt x="5244" y="8391"/>
                  </a:lnTo>
                  <a:cubicBezTo>
                    <a:pt x="5363" y="8419"/>
                    <a:pt x="5510" y="8419"/>
                    <a:pt x="5594" y="8482"/>
                  </a:cubicBezTo>
                  <a:cubicBezTo>
                    <a:pt x="5832" y="8629"/>
                    <a:pt x="6034" y="8804"/>
                    <a:pt x="6237" y="9006"/>
                  </a:cubicBezTo>
                  <a:cubicBezTo>
                    <a:pt x="6559" y="9293"/>
                    <a:pt x="6587" y="9587"/>
                    <a:pt x="6237" y="9880"/>
                  </a:cubicBezTo>
                  <a:cubicBezTo>
                    <a:pt x="5741" y="10286"/>
                    <a:pt x="5566" y="10810"/>
                    <a:pt x="5594" y="11454"/>
                  </a:cubicBezTo>
                  <a:cubicBezTo>
                    <a:pt x="5629" y="11601"/>
                    <a:pt x="5629" y="11712"/>
                    <a:pt x="5566" y="11831"/>
                  </a:cubicBezTo>
                  <a:cubicBezTo>
                    <a:pt x="5482" y="11887"/>
                    <a:pt x="5419" y="11978"/>
                    <a:pt x="5363" y="12034"/>
                  </a:cubicBezTo>
                  <a:cubicBezTo>
                    <a:pt x="5335" y="12090"/>
                    <a:pt x="5307" y="12153"/>
                    <a:pt x="5307" y="12181"/>
                  </a:cubicBezTo>
                  <a:cubicBezTo>
                    <a:pt x="5188" y="12356"/>
                    <a:pt x="5160" y="12530"/>
                    <a:pt x="5132" y="12733"/>
                  </a:cubicBezTo>
                  <a:cubicBezTo>
                    <a:pt x="5188" y="12733"/>
                    <a:pt x="5216" y="12761"/>
                    <a:pt x="5244" y="12789"/>
                  </a:cubicBezTo>
                  <a:lnTo>
                    <a:pt x="5244" y="12824"/>
                  </a:lnTo>
                  <a:cubicBezTo>
                    <a:pt x="5268" y="12815"/>
                    <a:pt x="5289" y="12811"/>
                    <a:pt x="5309" y="12811"/>
                  </a:cubicBezTo>
                  <a:cubicBezTo>
                    <a:pt x="5365" y="12811"/>
                    <a:pt x="5408" y="12846"/>
                    <a:pt x="5454" y="12908"/>
                  </a:cubicBezTo>
                  <a:cubicBezTo>
                    <a:pt x="5454" y="12936"/>
                    <a:pt x="5482" y="12999"/>
                    <a:pt x="5510" y="13027"/>
                  </a:cubicBezTo>
                  <a:cubicBezTo>
                    <a:pt x="5510" y="13055"/>
                    <a:pt x="5538" y="13055"/>
                    <a:pt x="5538" y="13083"/>
                  </a:cubicBezTo>
                  <a:cubicBezTo>
                    <a:pt x="5566" y="13083"/>
                    <a:pt x="5594" y="13083"/>
                    <a:pt x="5657" y="13111"/>
                  </a:cubicBezTo>
                  <a:cubicBezTo>
                    <a:pt x="5713" y="13139"/>
                    <a:pt x="5804" y="13139"/>
                    <a:pt x="5888" y="13139"/>
                  </a:cubicBezTo>
                  <a:cubicBezTo>
                    <a:pt x="5944" y="13111"/>
                    <a:pt x="6007" y="13111"/>
                    <a:pt x="6090" y="13083"/>
                  </a:cubicBezTo>
                  <a:lnTo>
                    <a:pt x="6090" y="13027"/>
                  </a:lnTo>
                  <a:cubicBezTo>
                    <a:pt x="6090" y="12936"/>
                    <a:pt x="6118" y="12880"/>
                    <a:pt x="6181" y="12880"/>
                  </a:cubicBezTo>
                  <a:cubicBezTo>
                    <a:pt x="6237" y="12852"/>
                    <a:pt x="6265" y="12852"/>
                    <a:pt x="6293" y="12852"/>
                  </a:cubicBezTo>
                  <a:cubicBezTo>
                    <a:pt x="6356" y="12852"/>
                    <a:pt x="6384" y="12852"/>
                    <a:pt x="6412" y="12880"/>
                  </a:cubicBezTo>
                  <a:lnTo>
                    <a:pt x="6440" y="12880"/>
                  </a:lnTo>
                  <a:cubicBezTo>
                    <a:pt x="6615" y="12530"/>
                    <a:pt x="6559" y="12209"/>
                    <a:pt x="6412" y="11859"/>
                  </a:cubicBezTo>
                  <a:cubicBezTo>
                    <a:pt x="6356" y="11740"/>
                    <a:pt x="6293" y="11601"/>
                    <a:pt x="6265" y="11482"/>
                  </a:cubicBezTo>
                  <a:cubicBezTo>
                    <a:pt x="6118" y="10838"/>
                    <a:pt x="6181" y="10230"/>
                    <a:pt x="7202" y="9964"/>
                  </a:cubicBezTo>
                  <a:cubicBezTo>
                    <a:pt x="7202" y="10083"/>
                    <a:pt x="7258" y="10167"/>
                    <a:pt x="7230" y="10258"/>
                  </a:cubicBezTo>
                  <a:cubicBezTo>
                    <a:pt x="7202" y="10726"/>
                    <a:pt x="7405" y="11104"/>
                    <a:pt x="7727" y="11426"/>
                  </a:cubicBezTo>
                  <a:cubicBezTo>
                    <a:pt x="8685" y="12412"/>
                    <a:pt x="8510" y="12153"/>
                    <a:pt x="8510" y="13698"/>
                  </a:cubicBezTo>
                  <a:cubicBezTo>
                    <a:pt x="8510" y="13957"/>
                    <a:pt x="8454" y="14160"/>
                    <a:pt x="8279" y="14251"/>
                  </a:cubicBezTo>
                  <a:cubicBezTo>
                    <a:pt x="8307" y="14335"/>
                    <a:pt x="8279" y="14397"/>
                    <a:pt x="8216" y="14453"/>
                  </a:cubicBezTo>
                  <a:cubicBezTo>
                    <a:pt x="8188" y="14481"/>
                    <a:pt x="8132" y="14509"/>
                    <a:pt x="8076" y="14537"/>
                  </a:cubicBezTo>
                  <a:cubicBezTo>
                    <a:pt x="8041" y="14537"/>
                    <a:pt x="7985" y="14537"/>
                    <a:pt x="7957" y="14509"/>
                  </a:cubicBezTo>
                  <a:lnTo>
                    <a:pt x="7957" y="14775"/>
                  </a:lnTo>
                  <a:cubicBezTo>
                    <a:pt x="7780" y="14775"/>
                    <a:pt x="7606" y="14763"/>
                    <a:pt x="7442" y="14763"/>
                  </a:cubicBezTo>
                  <a:cubicBezTo>
                    <a:pt x="7359" y="14763"/>
                    <a:pt x="7279" y="14766"/>
                    <a:pt x="7202" y="14775"/>
                  </a:cubicBezTo>
                  <a:cubicBezTo>
                    <a:pt x="7167" y="14922"/>
                    <a:pt x="7202" y="15034"/>
                    <a:pt x="7202" y="15181"/>
                  </a:cubicBezTo>
                  <a:cubicBezTo>
                    <a:pt x="7463" y="15232"/>
                    <a:pt x="7735" y="15243"/>
                    <a:pt x="8012" y="15243"/>
                  </a:cubicBezTo>
                  <a:cubicBezTo>
                    <a:pt x="8225" y="15243"/>
                    <a:pt x="8441" y="15237"/>
                    <a:pt x="8657" y="15237"/>
                  </a:cubicBezTo>
                  <a:cubicBezTo>
                    <a:pt x="8915" y="15237"/>
                    <a:pt x="9181" y="15125"/>
                    <a:pt x="9328" y="14887"/>
                  </a:cubicBezTo>
                  <a:cubicBezTo>
                    <a:pt x="9384" y="14803"/>
                    <a:pt x="9475" y="14747"/>
                    <a:pt x="9503" y="14684"/>
                  </a:cubicBezTo>
                  <a:cubicBezTo>
                    <a:pt x="9503" y="14684"/>
                    <a:pt x="9475" y="14656"/>
                    <a:pt x="9475" y="14628"/>
                  </a:cubicBezTo>
                  <a:cubicBezTo>
                    <a:pt x="9356" y="14307"/>
                    <a:pt x="9125" y="13985"/>
                    <a:pt x="9125" y="13607"/>
                  </a:cubicBezTo>
                  <a:cubicBezTo>
                    <a:pt x="9153" y="13349"/>
                    <a:pt x="9237" y="13083"/>
                    <a:pt x="9328" y="12852"/>
                  </a:cubicBezTo>
                  <a:cubicBezTo>
                    <a:pt x="9153" y="12503"/>
                    <a:pt x="9209" y="12090"/>
                    <a:pt x="9356" y="11775"/>
                  </a:cubicBezTo>
                  <a:cubicBezTo>
                    <a:pt x="9384" y="11628"/>
                    <a:pt x="9615" y="11188"/>
                    <a:pt x="9503" y="11076"/>
                  </a:cubicBezTo>
                  <a:cubicBezTo>
                    <a:pt x="9381" y="10955"/>
                    <a:pt x="9479" y="10753"/>
                    <a:pt x="9616" y="10753"/>
                  </a:cubicBezTo>
                  <a:cubicBezTo>
                    <a:pt x="9644" y="10753"/>
                    <a:pt x="9675" y="10762"/>
                    <a:pt x="9705" y="10782"/>
                  </a:cubicBezTo>
                  <a:cubicBezTo>
                    <a:pt x="9733" y="10838"/>
                    <a:pt x="9761" y="10866"/>
                    <a:pt x="9789" y="10901"/>
                  </a:cubicBezTo>
                  <a:lnTo>
                    <a:pt x="9908" y="10901"/>
                  </a:lnTo>
                  <a:cubicBezTo>
                    <a:pt x="10027" y="10929"/>
                    <a:pt x="10139" y="10957"/>
                    <a:pt x="10258" y="10985"/>
                  </a:cubicBezTo>
                  <a:cubicBezTo>
                    <a:pt x="10349" y="10985"/>
                    <a:pt x="10405" y="10957"/>
                    <a:pt x="10461" y="10929"/>
                  </a:cubicBezTo>
                  <a:cubicBezTo>
                    <a:pt x="10552" y="10929"/>
                    <a:pt x="10635" y="10985"/>
                    <a:pt x="10663" y="11041"/>
                  </a:cubicBezTo>
                  <a:cubicBezTo>
                    <a:pt x="10726" y="11251"/>
                    <a:pt x="10635" y="11454"/>
                    <a:pt x="10663" y="11656"/>
                  </a:cubicBezTo>
                  <a:cubicBezTo>
                    <a:pt x="10663" y="11859"/>
                    <a:pt x="10838" y="12090"/>
                    <a:pt x="10957" y="12237"/>
                  </a:cubicBezTo>
                  <a:cubicBezTo>
                    <a:pt x="11223" y="12558"/>
                    <a:pt x="11307" y="12852"/>
                    <a:pt x="11251" y="13230"/>
                  </a:cubicBezTo>
                  <a:cubicBezTo>
                    <a:pt x="11223" y="13460"/>
                    <a:pt x="11132" y="13635"/>
                    <a:pt x="11104" y="13838"/>
                  </a:cubicBezTo>
                  <a:cubicBezTo>
                    <a:pt x="11048" y="14013"/>
                    <a:pt x="11013" y="14223"/>
                    <a:pt x="10957" y="14362"/>
                  </a:cubicBezTo>
                  <a:cubicBezTo>
                    <a:pt x="10828" y="14571"/>
                    <a:pt x="10656" y="14661"/>
                    <a:pt x="10479" y="14661"/>
                  </a:cubicBezTo>
                  <a:cubicBezTo>
                    <a:pt x="10454" y="14661"/>
                    <a:pt x="10429" y="14660"/>
                    <a:pt x="10405" y="14656"/>
                  </a:cubicBezTo>
                  <a:lnTo>
                    <a:pt x="10405" y="14656"/>
                  </a:lnTo>
                  <a:cubicBezTo>
                    <a:pt x="10405" y="14747"/>
                    <a:pt x="10433" y="14859"/>
                    <a:pt x="10461" y="14950"/>
                  </a:cubicBezTo>
                  <a:cubicBezTo>
                    <a:pt x="10489" y="15006"/>
                    <a:pt x="10489" y="15062"/>
                    <a:pt x="10489" y="15153"/>
                  </a:cubicBezTo>
                  <a:cubicBezTo>
                    <a:pt x="10489" y="15153"/>
                    <a:pt x="10489" y="15237"/>
                    <a:pt x="10461" y="15237"/>
                  </a:cubicBezTo>
                  <a:cubicBezTo>
                    <a:pt x="10489" y="15271"/>
                    <a:pt x="10580" y="15271"/>
                    <a:pt x="10580" y="15271"/>
                  </a:cubicBezTo>
                  <a:cubicBezTo>
                    <a:pt x="10635" y="15299"/>
                    <a:pt x="10663" y="15327"/>
                    <a:pt x="10726" y="15383"/>
                  </a:cubicBezTo>
                  <a:cubicBezTo>
                    <a:pt x="10754" y="15446"/>
                    <a:pt x="10782" y="15502"/>
                    <a:pt x="10810" y="15586"/>
                  </a:cubicBezTo>
                  <a:cubicBezTo>
                    <a:pt x="11013" y="15558"/>
                    <a:pt x="11223" y="15502"/>
                    <a:pt x="11398" y="15502"/>
                  </a:cubicBezTo>
                  <a:cubicBezTo>
                    <a:pt x="11775" y="15502"/>
                    <a:pt x="11922" y="15383"/>
                    <a:pt x="11831" y="15034"/>
                  </a:cubicBezTo>
                  <a:cubicBezTo>
                    <a:pt x="11656" y="14425"/>
                    <a:pt x="11712" y="13873"/>
                    <a:pt x="12153" y="13377"/>
                  </a:cubicBezTo>
                  <a:cubicBezTo>
                    <a:pt x="12181" y="13349"/>
                    <a:pt x="12181" y="13258"/>
                    <a:pt x="12209" y="13174"/>
                  </a:cubicBezTo>
                  <a:cubicBezTo>
                    <a:pt x="11859" y="12614"/>
                    <a:pt x="11803" y="12006"/>
                    <a:pt x="12153" y="11391"/>
                  </a:cubicBezTo>
                  <a:cubicBezTo>
                    <a:pt x="12237" y="11216"/>
                    <a:pt x="12153" y="11013"/>
                    <a:pt x="12097" y="10838"/>
                  </a:cubicBezTo>
                  <a:cubicBezTo>
                    <a:pt x="11978" y="10636"/>
                    <a:pt x="11887" y="10433"/>
                    <a:pt x="11775" y="10202"/>
                  </a:cubicBezTo>
                  <a:cubicBezTo>
                    <a:pt x="12006" y="10083"/>
                    <a:pt x="12209" y="10027"/>
                    <a:pt x="12384" y="9908"/>
                  </a:cubicBezTo>
                  <a:cubicBezTo>
                    <a:pt x="12621" y="9762"/>
                    <a:pt x="12880" y="9615"/>
                    <a:pt x="12999" y="9412"/>
                  </a:cubicBezTo>
                  <a:cubicBezTo>
                    <a:pt x="13202" y="9034"/>
                    <a:pt x="13495" y="8804"/>
                    <a:pt x="13873" y="8594"/>
                  </a:cubicBezTo>
                  <a:cubicBezTo>
                    <a:pt x="14132" y="8454"/>
                    <a:pt x="14369" y="8216"/>
                    <a:pt x="14656" y="8041"/>
                  </a:cubicBezTo>
                  <a:cubicBezTo>
                    <a:pt x="15034" y="7811"/>
                    <a:pt x="15418" y="7489"/>
                    <a:pt x="15824" y="7405"/>
                  </a:cubicBezTo>
                  <a:cubicBezTo>
                    <a:pt x="16830" y="7123"/>
                    <a:pt x="17810" y="6816"/>
                    <a:pt x="18863" y="6816"/>
                  </a:cubicBezTo>
                  <a:cubicBezTo>
                    <a:pt x="18908" y="6816"/>
                    <a:pt x="18953" y="6817"/>
                    <a:pt x="18998" y="6818"/>
                  </a:cubicBezTo>
                  <a:cubicBezTo>
                    <a:pt x="19264" y="6818"/>
                    <a:pt x="19523" y="6818"/>
                    <a:pt x="19754" y="6615"/>
                  </a:cubicBezTo>
                  <a:cubicBezTo>
                    <a:pt x="19698" y="6531"/>
                    <a:pt x="19642" y="6412"/>
                    <a:pt x="19551" y="6384"/>
                  </a:cubicBezTo>
                  <a:cubicBezTo>
                    <a:pt x="19229" y="6265"/>
                    <a:pt x="18914" y="6091"/>
                    <a:pt x="18565" y="6063"/>
                  </a:cubicBezTo>
                  <a:cubicBezTo>
                    <a:pt x="17894" y="5972"/>
                    <a:pt x="17194" y="5944"/>
                    <a:pt x="16495" y="5944"/>
                  </a:cubicBezTo>
                  <a:cubicBezTo>
                    <a:pt x="15502" y="5944"/>
                    <a:pt x="14509" y="6035"/>
                    <a:pt x="13523" y="6063"/>
                  </a:cubicBezTo>
                  <a:cubicBezTo>
                    <a:pt x="13174" y="6063"/>
                    <a:pt x="12824" y="6063"/>
                    <a:pt x="12530" y="5832"/>
                  </a:cubicBezTo>
                  <a:cubicBezTo>
                    <a:pt x="12300" y="5622"/>
                    <a:pt x="12006" y="5594"/>
                    <a:pt x="11684" y="5538"/>
                  </a:cubicBezTo>
                  <a:cubicBezTo>
                    <a:pt x="11363" y="5510"/>
                    <a:pt x="10985" y="5482"/>
                    <a:pt x="10635" y="5447"/>
                  </a:cubicBezTo>
                  <a:cubicBezTo>
                    <a:pt x="10461" y="5419"/>
                    <a:pt x="10258" y="5419"/>
                    <a:pt x="10083" y="5419"/>
                  </a:cubicBezTo>
                  <a:cubicBezTo>
                    <a:pt x="10027" y="5419"/>
                    <a:pt x="9999" y="5391"/>
                    <a:pt x="9964" y="5363"/>
                  </a:cubicBezTo>
                  <a:cubicBezTo>
                    <a:pt x="9587" y="5307"/>
                    <a:pt x="9209" y="5244"/>
                    <a:pt x="8859" y="5098"/>
                  </a:cubicBezTo>
                  <a:lnTo>
                    <a:pt x="8685" y="5098"/>
                  </a:lnTo>
                  <a:cubicBezTo>
                    <a:pt x="8454" y="5014"/>
                    <a:pt x="8160" y="4986"/>
                    <a:pt x="7929" y="4867"/>
                  </a:cubicBezTo>
                  <a:cubicBezTo>
                    <a:pt x="7608" y="4664"/>
                    <a:pt x="7286" y="4608"/>
                    <a:pt x="6937" y="4545"/>
                  </a:cubicBezTo>
                  <a:cubicBezTo>
                    <a:pt x="6853" y="4545"/>
                    <a:pt x="6790" y="4545"/>
                    <a:pt x="6706" y="4517"/>
                  </a:cubicBezTo>
                  <a:cubicBezTo>
                    <a:pt x="6643" y="4517"/>
                    <a:pt x="6615" y="4517"/>
                    <a:pt x="6587" y="4489"/>
                  </a:cubicBezTo>
                  <a:cubicBezTo>
                    <a:pt x="6468" y="4461"/>
                    <a:pt x="6356" y="4398"/>
                    <a:pt x="6265" y="4342"/>
                  </a:cubicBezTo>
                  <a:cubicBezTo>
                    <a:pt x="5860" y="3909"/>
                    <a:pt x="5363" y="3496"/>
                    <a:pt x="5335" y="2797"/>
                  </a:cubicBezTo>
                  <a:cubicBezTo>
                    <a:pt x="5307" y="2475"/>
                    <a:pt x="5216" y="2161"/>
                    <a:pt x="5014" y="1895"/>
                  </a:cubicBezTo>
                  <a:cubicBezTo>
                    <a:pt x="4783" y="1601"/>
                    <a:pt x="4580" y="1315"/>
                    <a:pt x="4286" y="1049"/>
                  </a:cubicBezTo>
                  <a:cubicBezTo>
                    <a:pt x="3790" y="553"/>
                    <a:pt x="3147" y="238"/>
                    <a:pt x="2447" y="119"/>
                  </a:cubicBezTo>
                  <a:cubicBezTo>
                    <a:pt x="2014" y="28"/>
                    <a:pt x="1545" y="0"/>
                    <a:pt x="108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79"/>
            <p:cNvSpPr/>
            <p:nvPr/>
          </p:nvSpPr>
          <p:spPr>
            <a:xfrm>
              <a:off x="6323330" y="1398448"/>
              <a:ext cx="42825" cy="73567"/>
            </a:xfrm>
            <a:custGeom>
              <a:rect b="b" l="l" r="r" t="t"/>
              <a:pathLst>
                <a:path extrusionOk="0" h="3233" w="1882">
                  <a:moveTo>
                    <a:pt x="305" y="1"/>
                  </a:moveTo>
                  <a:cubicBezTo>
                    <a:pt x="148" y="1"/>
                    <a:pt x="0" y="206"/>
                    <a:pt x="106" y="361"/>
                  </a:cubicBezTo>
                  <a:cubicBezTo>
                    <a:pt x="134" y="361"/>
                    <a:pt x="134" y="361"/>
                    <a:pt x="134" y="389"/>
                  </a:cubicBezTo>
                  <a:lnTo>
                    <a:pt x="161" y="389"/>
                  </a:lnTo>
                  <a:cubicBezTo>
                    <a:pt x="427" y="501"/>
                    <a:pt x="602" y="675"/>
                    <a:pt x="714" y="941"/>
                  </a:cubicBezTo>
                  <a:cubicBezTo>
                    <a:pt x="805" y="1172"/>
                    <a:pt x="889" y="1410"/>
                    <a:pt x="889" y="1640"/>
                  </a:cubicBezTo>
                  <a:cubicBezTo>
                    <a:pt x="1008" y="1787"/>
                    <a:pt x="1154" y="1899"/>
                    <a:pt x="1301" y="1899"/>
                  </a:cubicBezTo>
                  <a:cubicBezTo>
                    <a:pt x="1329" y="1934"/>
                    <a:pt x="1357" y="1962"/>
                    <a:pt x="1385" y="2018"/>
                  </a:cubicBezTo>
                  <a:lnTo>
                    <a:pt x="1385" y="2423"/>
                  </a:lnTo>
                  <a:cubicBezTo>
                    <a:pt x="1385" y="2661"/>
                    <a:pt x="1357" y="2920"/>
                    <a:pt x="1413" y="3123"/>
                  </a:cubicBezTo>
                  <a:cubicBezTo>
                    <a:pt x="1431" y="3196"/>
                    <a:pt x="1497" y="3233"/>
                    <a:pt x="1559" y="3233"/>
                  </a:cubicBezTo>
                  <a:cubicBezTo>
                    <a:pt x="1621" y="3233"/>
                    <a:pt x="1679" y="3196"/>
                    <a:pt x="1679" y="3123"/>
                  </a:cubicBezTo>
                  <a:cubicBezTo>
                    <a:pt x="1707" y="3095"/>
                    <a:pt x="1707" y="3039"/>
                    <a:pt x="1707" y="3011"/>
                  </a:cubicBezTo>
                  <a:cubicBezTo>
                    <a:pt x="1707" y="2948"/>
                    <a:pt x="1679" y="2892"/>
                    <a:pt x="1651" y="2864"/>
                  </a:cubicBezTo>
                  <a:cubicBezTo>
                    <a:pt x="1623" y="2689"/>
                    <a:pt x="1623" y="2514"/>
                    <a:pt x="1588" y="2368"/>
                  </a:cubicBezTo>
                  <a:lnTo>
                    <a:pt x="1588" y="2193"/>
                  </a:lnTo>
                  <a:cubicBezTo>
                    <a:pt x="1707" y="2193"/>
                    <a:pt x="1882" y="2046"/>
                    <a:pt x="1763" y="1899"/>
                  </a:cubicBezTo>
                  <a:cubicBezTo>
                    <a:pt x="1707" y="1815"/>
                    <a:pt x="1623" y="1724"/>
                    <a:pt x="1560" y="1612"/>
                  </a:cubicBezTo>
                  <a:cubicBezTo>
                    <a:pt x="1560" y="1584"/>
                    <a:pt x="1560" y="1549"/>
                    <a:pt x="1532" y="1521"/>
                  </a:cubicBezTo>
                  <a:cubicBezTo>
                    <a:pt x="1413" y="1375"/>
                    <a:pt x="1301" y="1263"/>
                    <a:pt x="1182" y="1144"/>
                  </a:cubicBezTo>
                  <a:cubicBezTo>
                    <a:pt x="1098" y="997"/>
                    <a:pt x="1008" y="850"/>
                    <a:pt x="952" y="710"/>
                  </a:cubicBezTo>
                  <a:cubicBezTo>
                    <a:pt x="833" y="417"/>
                    <a:pt x="686" y="123"/>
                    <a:pt x="364" y="11"/>
                  </a:cubicBezTo>
                  <a:cubicBezTo>
                    <a:pt x="345" y="4"/>
                    <a:pt x="325" y="1"/>
                    <a:pt x="30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79"/>
            <p:cNvSpPr/>
            <p:nvPr/>
          </p:nvSpPr>
          <p:spPr>
            <a:xfrm>
              <a:off x="6306468" y="1393920"/>
              <a:ext cx="10672" cy="6713"/>
            </a:xfrm>
            <a:custGeom>
              <a:rect b="b" l="l" r="r" t="t"/>
              <a:pathLst>
                <a:path extrusionOk="0" h="295" w="469">
                  <a:moveTo>
                    <a:pt x="147" y="0"/>
                  </a:moveTo>
                  <a:cubicBezTo>
                    <a:pt x="119" y="0"/>
                    <a:pt x="56" y="35"/>
                    <a:pt x="28" y="91"/>
                  </a:cubicBezTo>
                  <a:cubicBezTo>
                    <a:pt x="28" y="91"/>
                    <a:pt x="0" y="119"/>
                    <a:pt x="0" y="147"/>
                  </a:cubicBezTo>
                  <a:cubicBezTo>
                    <a:pt x="91" y="175"/>
                    <a:pt x="175" y="175"/>
                    <a:pt x="231" y="210"/>
                  </a:cubicBezTo>
                  <a:cubicBezTo>
                    <a:pt x="294" y="238"/>
                    <a:pt x="350" y="266"/>
                    <a:pt x="378" y="294"/>
                  </a:cubicBezTo>
                  <a:cubicBezTo>
                    <a:pt x="406" y="266"/>
                    <a:pt x="406" y="266"/>
                    <a:pt x="406" y="238"/>
                  </a:cubicBezTo>
                  <a:cubicBezTo>
                    <a:pt x="441" y="238"/>
                    <a:pt x="441" y="210"/>
                    <a:pt x="441" y="175"/>
                  </a:cubicBezTo>
                  <a:cubicBezTo>
                    <a:pt x="469" y="147"/>
                    <a:pt x="441" y="119"/>
                    <a:pt x="406" y="91"/>
                  </a:cubicBezTo>
                  <a:cubicBezTo>
                    <a:pt x="406" y="91"/>
                    <a:pt x="378" y="91"/>
                    <a:pt x="378" y="63"/>
                  </a:cubicBezTo>
                  <a:cubicBezTo>
                    <a:pt x="350" y="35"/>
                    <a:pt x="294" y="0"/>
                    <a:pt x="231"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79"/>
            <p:cNvSpPr/>
            <p:nvPr/>
          </p:nvSpPr>
          <p:spPr>
            <a:xfrm>
              <a:off x="6264940" y="1313959"/>
              <a:ext cx="317296" cy="270739"/>
            </a:xfrm>
            <a:custGeom>
              <a:rect b="b" l="l" r="r" t="t"/>
              <a:pathLst>
                <a:path extrusionOk="0" h="11898" w="13944">
                  <a:moveTo>
                    <a:pt x="7126" y="5381"/>
                  </a:moveTo>
                  <a:cubicBezTo>
                    <a:pt x="7161" y="5381"/>
                    <a:pt x="7217" y="5409"/>
                    <a:pt x="7273" y="5409"/>
                  </a:cubicBezTo>
                  <a:cubicBezTo>
                    <a:pt x="7217" y="5437"/>
                    <a:pt x="7189" y="5437"/>
                    <a:pt x="7126" y="5472"/>
                  </a:cubicBezTo>
                  <a:cubicBezTo>
                    <a:pt x="7126" y="5500"/>
                    <a:pt x="7098" y="5500"/>
                    <a:pt x="7098" y="5528"/>
                  </a:cubicBezTo>
                  <a:lnTo>
                    <a:pt x="7070" y="5500"/>
                  </a:lnTo>
                  <a:cubicBezTo>
                    <a:pt x="7098" y="5472"/>
                    <a:pt x="7126" y="5409"/>
                    <a:pt x="7126" y="5381"/>
                  </a:cubicBezTo>
                  <a:close/>
                  <a:moveTo>
                    <a:pt x="505" y="0"/>
                  </a:moveTo>
                  <a:cubicBezTo>
                    <a:pt x="383" y="0"/>
                    <a:pt x="259" y="15"/>
                    <a:pt x="133" y="53"/>
                  </a:cubicBezTo>
                  <a:cubicBezTo>
                    <a:pt x="1" y="80"/>
                    <a:pt x="19" y="314"/>
                    <a:pt x="171" y="314"/>
                  </a:cubicBezTo>
                  <a:cubicBezTo>
                    <a:pt x="179" y="314"/>
                    <a:pt x="187" y="313"/>
                    <a:pt x="196" y="312"/>
                  </a:cubicBezTo>
                  <a:cubicBezTo>
                    <a:pt x="399" y="312"/>
                    <a:pt x="546" y="368"/>
                    <a:pt x="749" y="431"/>
                  </a:cubicBezTo>
                  <a:cubicBezTo>
                    <a:pt x="923" y="487"/>
                    <a:pt x="1126" y="487"/>
                    <a:pt x="1301" y="515"/>
                  </a:cubicBezTo>
                  <a:cubicBezTo>
                    <a:pt x="1651" y="543"/>
                    <a:pt x="2028" y="606"/>
                    <a:pt x="2378" y="689"/>
                  </a:cubicBezTo>
                  <a:cubicBezTo>
                    <a:pt x="2406" y="717"/>
                    <a:pt x="2441" y="717"/>
                    <a:pt x="2497" y="717"/>
                  </a:cubicBezTo>
                  <a:cubicBezTo>
                    <a:pt x="2469" y="780"/>
                    <a:pt x="2441" y="808"/>
                    <a:pt x="2441" y="864"/>
                  </a:cubicBezTo>
                  <a:cubicBezTo>
                    <a:pt x="2266" y="808"/>
                    <a:pt x="2119" y="717"/>
                    <a:pt x="1944" y="661"/>
                  </a:cubicBezTo>
                  <a:cubicBezTo>
                    <a:pt x="1860" y="642"/>
                    <a:pt x="1776" y="622"/>
                    <a:pt x="1695" y="622"/>
                  </a:cubicBezTo>
                  <a:cubicBezTo>
                    <a:pt x="1661" y="622"/>
                    <a:pt x="1627" y="625"/>
                    <a:pt x="1595" y="633"/>
                  </a:cubicBezTo>
                  <a:lnTo>
                    <a:pt x="1532" y="633"/>
                  </a:lnTo>
                  <a:cubicBezTo>
                    <a:pt x="1476" y="633"/>
                    <a:pt x="1448" y="578"/>
                    <a:pt x="1392" y="578"/>
                  </a:cubicBezTo>
                  <a:cubicBezTo>
                    <a:pt x="1338" y="551"/>
                    <a:pt x="1286" y="539"/>
                    <a:pt x="1237" y="539"/>
                  </a:cubicBezTo>
                  <a:cubicBezTo>
                    <a:pt x="967" y="539"/>
                    <a:pt x="798" y="901"/>
                    <a:pt x="1070" y="1102"/>
                  </a:cubicBezTo>
                  <a:cubicBezTo>
                    <a:pt x="1182" y="1158"/>
                    <a:pt x="1273" y="1242"/>
                    <a:pt x="1392" y="1277"/>
                  </a:cubicBezTo>
                  <a:lnTo>
                    <a:pt x="1595" y="1277"/>
                  </a:lnTo>
                  <a:cubicBezTo>
                    <a:pt x="1623" y="1277"/>
                    <a:pt x="1679" y="1277"/>
                    <a:pt x="1742" y="1242"/>
                  </a:cubicBezTo>
                  <a:cubicBezTo>
                    <a:pt x="1835" y="1242"/>
                    <a:pt x="1919" y="1270"/>
                    <a:pt x="2000" y="1270"/>
                  </a:cubicBezTo>
                  <a:cubicBezTo>
                    <a:pt x="2040" y="1270"/>
                    <a:pt x="2080" y="1263"/>
                    <a:pt x="2119" y="1242"/>
                  </a:cubicBezTo>
                  <a:cubicBezTo>
                    <a:pt x="2245" y="1218"/>
                    <a:pt x="2305" y="1152"/>
                    <a:pt x="2412" y="1152"/>
                  </a:cubicBezTo>
                  <a:cubicBezTo>
                    <a:pt x="2430" y="1152"/>
                    <a:pt x="2448" y="1154"/>
                    <a:pt x="2469" y="1158"/>
                  </a:cubicBezTo>
                  <a:cubicBezTo>
                    <a:pt x="2497" y="1158"/>
                    <a:pt x="2525" y="1158"/>
                    <a:pt x="2553" y="1130"/>
                  </a:cubicBezTo>
                  <a:cubicBezTo>
                    <a:pt x="2727" y="1277"/>
                    <a:pt x="2930" y="1333"/>
                    <a:pt x="3105" y="1452"/>
                  </a:cubicBezTo>
                  <a:cubicBezTo>
                    <a:pt x="3224" y="1536"/>
                    <a:pt x="3371" y="1626"/>
                    <a:pt x="3490" y="1738"/>
                  </a:cubicBezTo>
                  <a:cubicBezTo>
                    <a:pt x="3574" y="1885"/>
                    <a:pt x="3692" y="2004"/>
                    <a:pt x="3804" y="2116"/>
                  </a:cubicBezTo>
                  <a:cubicBezTo>
                    <a:pt x="3748" y="2207"/>
                    <a:pt x="3692" y="2291"/>
                    <a:pt x="3629" y="2382"/>
                  </a:cubicBezTo>
                  <a:cubicBezTo>
                    <a:pt x="3490" y="2612"/>
                    <a:pt x="3343" y="2787"/>
                    <a:pt x="3105" y="2934"/>
                  </a:cubicBezTo>
                  <a:cubicBezTo>
                    <a:pt x="3077" y="2934"/>
                    <a:pt x="3049" y="2962"/>
                    <a:pt x="3021" y="2962"/>
                  </a:cubicBezTo>
                  <a:cubicBezTo>
                    <a:pt x="2755" y="3025"/>
                    <a:pt x="2525" y="3053"/>
                    <a:pt x="2294" y="3053"/>
                  </a:cubicBezTo>
                  <a:cubicBezTo>
                    <a:pt x="2091" y="3053"/>
                    <a:pt x="2091" y="3340"/>
                    <a:pt x="2294" y="3340"/>
                  </a:cubicBezTo>
                  <a:cubicBezTo>
                    <a:pt x="2553" y="3340"/>
                    <a:pt x="2790" y="3340"/>
                    <a:pt x="3021" y="3312"/>
                  </a:cubicBezTo>
                  <a:cubicBezTo>
                    <a:pt x="3049" y="3312"/>
                    <a:pt x="3049" y="3312"/>
                    <a:pt x="3049" y="3340"/>
                  </a:cubicBezTo>
                  <a:cubicBezTo>
                    <a:pt x="3198" y="3489"/>
                    <a:pt x="3388" y="3617"/>
                    <a:pt x="3605" y="3617"/>
                  </a:cubicBezTo>
                  <a:cubicBezTo>
                    <a:pt x="3643" y="3617"/>
                    <a:pt x="3681" y="3613"/>
                    <a:pt x="3720" y="3605"/>
                  </a:cubicBezTo>
                  <a:cubicBezTo>
                    <a:pt x="3776" y="3577"/>
                    <a:pt x="3839" y="3549"/>
                    <a:pt x="3867" y="3486"/>
                  </a:cubicBezTo>
                  <a:cubicBezTo>
                    <a:pt x="3951" y="3577"/>
                    <a:pt x="4014" y="3605"/>
                    <a:pt x="4098" y="3633"/>
                  </a:cubicBezTo>
                  <a:cubicBezTo>
                    <a:pt x="4042" y="3689"/>
                    <a:pt x="4014" y="3780"/>
                    <a:pt x="4042" y="3864"/>
                  </a:cubicBezTo>
                  <a:cubicBezTo>
                    <a:pt x="4154" y="4214"/>
                    <a:pt x="4364" y="4535"/>
                    <a:pt x="4594" y="4829"/>
                  </a:cubicBezTo>
                  <a:lnTo>
                    <a:pt x="4594" y="4857"/>
                  </a:lnTo>
                  <a:cubicBezTo>
                    <a:pt x="4566" y="4885"/>
                    <a:pt x="4566" y="4913"/>
                    <a:pt x="4566" y="4948"/>
                  </a:cubicBezTo>
                  <a:cubicBezTo>
                    <a:pt x="4566" y="5262"/>
                    <a:pt x="4566" y="5584"/>
                    <a:pt x="4594" y="5906"/>
                  </a:cubicBezTo>
                  <a:cubicBezTo>
                    <a:pt x="4608" y="5993"/>
                    <a:pt x="4666" y="6037"/>
                    <a:pt x="4724" y="6037"/>
                  </a:cubicBezTo>
                  <a:cubicBezTo>
                    <a:pt x="4781" y="6037"/>
                    <a:pt x="4839" y="5993"/>
                    <a:pt x="4853" y="5906"/>
                  </a:cubicBezTo>
                  <a:lnTo>
                    <a:pt x="4853" y="5731"/>
                  </a:lnTo>
                  <a:cubicBezTo>
                    <a:pt x="4916" y="5703"/>
                    <a:pt x="4972" y="5647"/>
                    <a:pt x="4972" y="5556"/>
                  </a:cubicBezTo>
                  <a:cubicBezTo>
                    <a:pt x="5000" y="5353"/>
                    <a:pt x="4972" y="5123"/>
                    <a:pt x="4944" y="4885"/>
                  </a:cubicBezTo>
                  <a:cubicBezTo>
                    <a:pt x="5028" y="4829"/>
                    <a:pt x="5063" y="4710"/>
                    <a:pt x="5028" y="4626"/>
                  </a:cubicBezTo>
                  <a:cubicBezTo>
                    <a:pt x="5063" y="4598"/>
                    <a:pt x="5063" y="4563"/>
                    <a:pt x="5091" y="4507"/>
                  </a:cubicBezTo>
                  <a:cubicBezTo>
                    <a:pt x="5147" y="4507"/>
                    <a:pt x="5203" y="4507"/>
                    <a:pt x="5266" y="4451"/>
                  </a:cubicBezTo>
                  <a:cubicBezTo>
                    <a:pt x="5496" y="4710"/>
                    <a:pt x="5727" y="5004"/>
                    <a:pt x="6049" y="5151"/>
                  </a:cubicBezTo>
                  <a:cubicBezTo>
                    <a:pt x="5937" y="5206"/>
                    <a:pt x="5846" y="5353"/>
                    <a:pt x="5874" y="5472"/>
                  </a:cubicBezTo>
                  <a:cubicBezTo>
                    <a:pt x="5993" y="5759"/>
                    <a:pt x="6077" y="6081"/>
                    <a:pt x="6140" y="6402"/>
                  </a:cubicBezTo>
                  <a:lnTo>
                    <a:pt x="6140" y="6899"/>
                  </a:lnTo>
                  <a:cubicBezTo>
                    <a:pt x="6140" y="6922"/>
                    <a:pt x="6140" y="6945"/>
                    <a:pt x="6156" y="6952"/>
                  </a:cubicBezTo>
                  <a:lnTo>
                    <a:pt x="6156" y="6952"/>
                  </a:lnTo>
                  <a:cubicBezTo>
                    <a:pt x="6152" y="6966"/>
                    <a:pt x="6168" y="7019"/>
                    <a:pt x="6168" y="7045"/>
                  </a:cubicBezTo>
                  <a:cubicBezTo>
                    <a:pt x="6168" y="7073"/>
                    <a:pt x="6168" y="7101"/>
                    <a:pt x="6196" y="7129"/>
                  </a:cubicBezTo>
                  <a:cubicBezTo>
                    <a:pt x="6216" y="7217"/>
                    <a:pt x="6301" y="7270"/>
                    <a:pt x="6380" y="7270"/>
                  </a:cubicBezTo>
                  <a:cubicBezTo>
                    <a:pt x="6409" y="7270"/>
                    <a:pt x="6437" y="7263"/>
                    <a:pt x="6461" y="7248"/>
                  </a:cubicBezTo>
                  <a:cubicBezTo>
                    <a:pt x="6517" y="7220"/>
                    <a:pt x="6545" y="7185"/>
                    <a:pt x="6573" y="7129"/>
                  </a:cubicBezTo>
                  <a:cubicBezTo>
                    <a:pt x="6601" y="7157"/>
                    <a:pt x="6601" y="7157"/>
                    <a:pt x="6636" y="7157"/>
                  </a:cubicBezTo>
                  <a:cubicBezTo>
                    <a:pt x="6636" y="7395"/>
                    <a:pt x="6601" y="7626"/>
                    <a:pt x="6545" y="7857"/>
                  </a:cubicBezTo>
                  <a:cubicBezTo>
                    <a:pt x="6495" y="8032"/>
                    <a:pt x="6640" y="8145"/>
                    <a:pt x="6778" y="8145"/>
                  </a:cubicBezTo>
                  <a:cubicBezTo>
                    <a:pt x="6871" y="8145"/>
                    <a:pt x="6960" y="8094"/>
                    <a:pt x="6986" y="7975"/>
                  </a:cubicBezTo>
                  <a:cubicBezTo>
                    <a:pt x="7042" y="7829"/>
                    <a:pt x="7042" y="7654"/>
                    <a:pt x="7070" y="7479"/>
                  </a:cubicBezTo>
                  <a:cubicBezTo>
                    <a:pt x="7126" y="7451"/>
                    <a:pt x="7189" y="7395"/>
                    <a:pt x="7189" y="7276"/>
                  </a:cubicBezTo>
                  <a:cubicBezTo>
                    <a:pt x="7161" y="7011"/>
                    <a:pt x="7161" y="6780"/>
                    <a:pt x="7098" y="6521"/>
                  </a:cubicBezTo>
                  <a:lnTo>
                    <a:pt x="7098" y="6521"/>
                  </a:lnTo>
                  <a:cubicBezTo>
                    <a:pt x="7189" y="6605"/>
                    <a:pt x="7245" y="6661"/>
                    <a:pt x="7335" y="6724"/>
                  </a:cubicBezTo>
                  <a:cubicBezTo>
                    <a:pt x="7300" y="6808"/>
                    <a:pt x="7300" y="6899"/>
                    <a:pt x="7300" y="7011"/>
                  </a:cubicBezTo>
                  <a:cubicBezTo>
                    <a:pt x="7300" y="7073"/>
                    <a:pt x="7335" y="7101"/>
                    <a:pt x="7391" y="7129"/>
                  </a:cubicBezTo>
                  <a:cubicBezTo>
                    <a:pt x="7335" y="7248"/>
                    <a:pt x="7300" y="7360"/>
                    <a:pt x="7363" y="7507"/>
                  </a:cubicBezTo>
                  <a:cubicBezTo>
                    <a:pt x="7410" y="7582"/>
                    <a:pt x="7536" y="7633"/>
                    <a:pt x="7646" y="7633"/>
                  </a:cubicBezTo>
                  <a:cubicBezTo>
                    <a:pt x="7670" y="7633"/>
                    <a:pt x="7692" y="7631"/>
                    <a:pt x="7713" y="7626"/>
                  </a:cubicBezTo>
                  <a:cubicBezTo>
                    <a:pt x="8440" y="7423"/>
                    <a:pt x="9139" y="7185"/>
                    <a:pt x="9867" y="6983"/>
                  </a:cubicBezTo>
                  <a:cubicBezTo>
                    <a:pt x="9895" y="6983"/>
                    <a:pt x="9895" y="6955"/>
                    <a:pt x="9895" y="6955"/>
                  </a:cubicBezTo>
                  <a:cubicBezTo>
                    <a:pt x="9923" y="7045"/>
                    <a:pt x="9958" y="7101"/>
                    <a:pt x="10041" y="7129"/>
                  </a:cubicBezTo>
                  <a:cubicBezTo>
                    <a:pt x="10307" y="7276"/>
                    <a:pt x="10566" y="7423"/>
                    <a:pt x="10741" y="7682"/>
                  </a:cubicBezTo>
                  <a:cubicBezTo>
                    <a:pt x="10916" y="7947"/>
                    <a:pt x="10888" y="8381"/>
                    <a:pt x="10860" y="8703"/>
                  </a:cubicBezTo>
                  <a:cubicBezTo>
                    <a:pt x="10860" y="8759"/>
                    <a:pt x="10860" y="8822"/>
                    <a:pt x="10888" y="8850"/>
                  </a:cubicBezTo>
                  <a:lnTo>
                    <a:pt x="10888" y="9255"/>
                  </a:lnTo>
                  <a:cubicBezTo>
                    <a:pt x="10797" y="9283"/>
                    <a:pt x="10741" y="9402"/>
                    <a:pt x="10741" y="9493"/>
                  </a:cubicBezTo>
                  <a:cubicBezTo>
                    <a:pt x="10685" y="9898"/>
                    <a:pt x="10741" y="10276"/>
                    <a:pt x="10832" y="10654"/>
                  </a:cubicBezTo>
                  <a:cubicBezTo>
                    <a:pt x="10888" y="10800"/>
                    <a:pt x="10916" y="10975"/>
                    <a:pt x="10971" y="11122"/>
                  </a:cubicBezTo>
                  <a:cubicBezTo>
                    <a:pt x="11006" y="11241"/>
                    <a:pt x="11062" y="11353"/>
                    <a:pt x="11090" y="11444"/>
                  </a:cubicBezTo>
                  <a:cubicBezTo>
                    <a:pt x="11062" y="11556"/>
                    <a:pt x="11062" y="11646"/>
                    <a:pt x="11090" y="11730"/>
                  </a:cubicBezTo>
                  <a:cubicBezTo>
                    <a:pt x="11108" y="11843"/>
                    <a:pt x="11199" y="11898"/>
                    <a:pt x="11294" y="11898"/>
                  </a:cubicBezTo>
                  <a:cubicBezTo>
                    <a:pt x="11345" y="11898"/>
                    <a:pt x="11398" y="11881"/>
                    <a:pt x="11440" y="11849"/>
                  </a:cubicBezTo>
                  <a:cubicBezTo>
                    <a:pt x="11468" y="11765"/>
                    <a:pt x="11496" y="11674"/>
                    <a:pt x="11559" y="11618"/>
                  </a:cubicBezTo>
                  <a:cubicBezTo>
                    <a:pt x="11587" y="11556"/>
                    <a:pt x="11587" y="11500"/>
                    <a:pt x="11587" y="11444"/>
                  </a:cubicBezTo>
                  <a:lnTo>
                    <a:pt x="11587" y="11325"/>
                  </a:lnTo>
                  <a:cubicBezTo>
                    <a:pt x="11615" y="11269"/>
                    <a:pt x="11587" y="11150"/>
                    <a:pt x="11531" y="11122"/>
                  </a:cubicBezTo>
                  <a:cubicBezTo>
                    <a:pt x="11468" y="10975"/>
                    <a:pt x="11440" y="10856"/>
                    <a:pt x="11412" y="10716"/>
                  </a:cubicBezTo>
                  <a:cubicBezTo>
                    <a:pt x="11293" y="10304"/>
                    <a:pt x="11237" y="9926"/>
                    <a:pt x="11293" y="9493"/>
                  </a:cubicBezTo>
                  <a:cubicBezTo>
                    <a:pt x="11293" y="9402"/>
                    <a:pt x="11209" y="9318"/>
                    <a:pt x="11118" y="9255"/>
                  </a:cubicBezTo>
                  <a:lnTo>
                    <a:pt x="11118" y="8996"/>
                  </a:lnTo>
                  <a:lnTo>
                    <a:pt x="11146" y="8996"/>
                  </a:lnTo>
                  <a:cubicBezTo>
                    <a:pt x="11321" y="8996"/>
                    <a:pt x="11412" y="8850"/>
                    <a:pt x="11440" y="8703"/>
                  </a:cubicBezTo>
                  <a:cubicBezTo>
                    <a:pt x="11468" y="8297"/>
                    <a:pt x="11468" y="7829"/>
                    <a:pt x="11293" y="7451"/>
                  </a:cubicBezTo>
                  <a:lnTo>
                    <a:pt x="11293" y="7451"/>
                  </a:lnTo>
                  <a:cubicBezTo>
                    <a:pt x="11412" y="7507"/>
                    <a:pt x="11531" y="7535"/>
                    <a:pt x="11671" y="7535"/>
                  </a:cubicBezTo>
                  <a:cubicBezTo>
                    <a:pt x="11908" y="7535"/>
                    <a:pt x="12083" y="7185"/>
                    <a:pt x="11880" y="7045"/>
                  </a:cubicBezTo>
                  <a:cubicBezTo>
                    <a:pt x="11880" y="7011"/>
                    <a:pt x="11846" y="7011"/>
                    <a:pt x="11818" y="6983"/>
                  </a:cubicBezTo>
                  <a:cubicBezTo>
                    <a:pt x="11964" y="6983"/>
                    <a:pt x="12083" y="7011"/>
                    <a:pt x="12230" y="7011"/>
                  </a:cubicBezTo>
                  <a:cubicBezTo>
                    <a:pt x="12405" y="7011"/>
                    <a:pt x="12489" y="6808"/>
                    <a:pt x="12433" y="6661"/>
                  </a:cubicBezTo>
                  <a:cubicBezTo>
                    <a:pt x="12378" y="6564"/>
                    <a:pt x="12239" y="6503"/>
                    <a:pt x="12130" y="6489"/>
                  </a:cubicBezTo>
                  <a:lnTo>
                    <a:pt x="12130" y="6489"/>
                  </a:lnTo>
                  <a:cubicBezTo>
                    <a:pt x="12610" y="6521"/>
                    <a:pt x="13085" y="6522"/>
                    <a:pt x="13566" y="6549"/>
                  </a:cubicBezTo>
                  <a:cubicBezTo>
                    <a:pt x="13575" y="6550"/>
                    <a:pt x="13584" y="6550"/>
                    <a:pt x="13593" y="6550"/>
                  </a:cubicBezTo>
                  <a:cubicBezTo>
                    <a:pt x="13943" y="6550"/>
                    <a:pt x="13935" y="6023"/>
                    <a:pt x="13594" y="5962"/>
                  </a:cubicBezTo>
                  <a:lnTo>
                    <a:pt x="13594" y="5962"/>
                  </a:lnTo>
                  <a:cubicBezTo>
                    <a:pt x="13471" y="5977"/>
                    <a:pt x="13342" y="5985"/>
                    <a:pt x="13212" y="5985"/>
                  </a:cubicBezTo>
                  <a:cubicBezTo>
                    <a:pt x="13037" y="5985"/>
                    <a:pt x="12860" y="5970"/>
                    <a:pt x="12692" y="5934"/>
                  </a:cubicBezTo>
                  <a:cubicBezTo>
                    <a:pt x="12258" y="5878"/>
                    <a:pt x="11908" y="5703"/>
                    <a:pt x="11496" y="5500"/>
                  </a:cubicBezTo>
                  <a:cubicBezTo>
                    <a:pt x="11321" y="5500"/>
                    <a:pt x="11118" y="5500"/>
                    <a:pt x="10916" y="5472"/>
                  </a:cubicBezTo>
                  <a:cubicBezTo>
                    <a:pt x="10685" y="5452"/>
                    <a:pt x="10453" y="5435"/>
                    <a:pt x="10221" y="5435"/>
                  </a:cubicBezTo>
                  <a:cubicBezTo>
                    <a:pt x="10044" y="5435"/>
                    <a:pt x="9867" y="5445"/>
                    <a:pt x="9692" y="5472"/>
                  </a:cubicBezTo>
                  <a:lnTo>
                    <a:pt x="9692" y="5409"/>
                  </a:lnTo>
                  <a:lnTo>
                    <a:pt x="9517" y="5409"/>
                  </a:lnTo>
                  <a:cubicBezTo>
                    <a:pt x="9433" y="5409"/>
                    <a:pt x="9370" y="5353"/>
                    <a:pt x="9370" y="5262"/>
                  </a:cubicBezTo>
                  <a:lnTo>
                    <a:pt x="9223" y="5262"/>
                  </a:lnTo>
                  <a:lnTo>
                    <a:pt x="9223" y="5234"/>
                  </a:lnTo>
                  <a:cubicBezTo>
                    <a:pt x="8909" y="5179"/>
                    <a:pt x="8587" y="5088"/>
                    <a:pt x="8265" y="5060"/>
                  </a:cubicBezTo>
                  <a:cubicBezTo>
                    <a:pt x="8063" y="5032"/>
                    <a:pt x="7888" y="5004"/>
                    <a:pt x="7713" y="4913"/>
                  </a:cubicBezTo>
                  <a:cubicBezTo>
                    <a:pt x="7538" y="4857"/>
                    <a:pt x="7391" y="4738"/>
                    <a:pt x="7217" y="4682"/>
                  </a:cubicBezTo>
                  <a:cubicBezTo>
                    <a:pt x="7126" y="4654"/>
                    <a:pt x="7098" y="4598"/>
                    <a:pt x="7070" y="4535"/>
                  </a:cubicBezTo>
                  <a:lnTo>
                    <a:pt x="6748" y="4535"/>
                  </a:lnTo>
                  <a:cubicBezTo>
                    <a:pt x="6545" y="4535"/>
                    <a:pt x="6343" y="4535"/>
                    <a:pt x="6140" y="4507"/>
                  </a:cubicBezTo>
                  <a:cubicBezTo>
                    <a:pt x="5937" y="4479"/>
                    <a:pt x="5818" y="4360"/>
                    <a:pt x="5699" y="4249"/>
                  </a:cubicBezTo>
                  <a:cubicBezTo>
                    <a:pt x="5552" y="4102"/>
                    <a:pt x="5413" y="3955"/>
                    <a:pt x="5266" y="3780"/>
                  </a:cubicBezTo>
                  <a:cubicBezTo>
                    <a:pt x="5000" y="3486"/>
                    <a:pt x="4944" y="3081"/>
                    <a:pt x="4853" y="2703"/>
                  </a:cubicBezTo>
                  <a:cubicBezTo>
                    <a:pt x="4769" y="2326"/>
                    <a:pt x="4650" y="2032"/>
                    <a:pt x="4420" y="1738"/>
                  </a:cubicBezTo>
                  <a:cubicBezTo>
                    <a:pt x="4364" y="1682"/>
                    <a:pt x="4364" y="1654"/>
                    <a:pt x="4364" y="1591"/>
                  </a:cubicBezTo>
                  <a:cubicBezTo>
                    <a:pt x="4329" y="1536"/>
                    <a:pt x="4301" y="1508"/>
                    <a:pt x="4273" y="1452"/>
                  </a:cubicBezTo>
                  <a:cubicBezTo>
                    <a:pt x="4189" y="1452"/>
                    <a:pt x="4098" y="1480"/>
                    <a:pt x="4042" y="1508"/>
                  </a:cubicBezTo>
                  <a:cubicBezTo>
                    <a:pt x="4014" y="1508"/>
                    <a:pt x="4014" y="1480"/>
                    <a:pt x="3979" y="1452"/>
                  </a:cubicBezTo>
                  <a:cubicBezTo>
                    <a:pt x="3867" y="1158"/>
                    <a:pt x="3664" y="892"/>
                    <a:pt x="3399" y="661"/>
                  </a:cubicBezTo>
                  <a:cubicBezTo>
                    <a:pt x="3280" y="606"/>
                    <a:pt x="3196" y="543"/>
                    <a:pt x="3077" y="459"/>
                  </a:cubicBezTo>
                  <a:cubicBezTo>
                    <a:pt x="3049" y="431"/>
                    <a:pt x="3049" y="403"/>
                    <a:pt x="3021" y="403"/>
                  </a:cubicBezTo>
                  <a:cubicBezTo>
                    <a:pt x="2874" y="312"/>
                    <a:pt x="2755" y="256"/>
                    <a:pt x="2616" y="228"/>
                  </a:cubicBezTo>
                  <a:cubicBezTo>
                    <a:pt x="2441" y="165"/>
                    <a:pt x="2231" y="137"/>
                    <a:pt x="2028" y="137"/>
                  </a:cubicBezTo>
                  <a:cubicBezTo>
                    <a:pt x="1825" y="109"/>
                    <a:pt x="1623" y="53"/>
                    <a:pt x="1420" y="53"/>
                  </a:cubicBezTo>
                  <a:cubicBezTo>
                    <a:pt x="1182" y="53"/>
                    <a:pt x="979" y="53"/>
                    <a:pt x="749" y="18"/>
                  </a:cubicBezTo>
                  <a:cubicBezTo>
                    <a:pt x="668" y="7"/>
                    <a:pt x="586" y="0"/>
                    <a:pt x="505"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79"/>
            <p:cNvSpPr/>
            <p:nvPr/>
          </p:nvSpPr>
          <p:spPr>
            <a:xfrm>
              <a:off x="6522117" y="1447212"/>
              <a:ext cx="186136" cy="55204"/>
            </a:xfrm>
            <a:custGeom>
              <a:rect b="b" l="l" r="r" t="t"/>
              <a:pathLst>
                <a:path extrusionOk="0" h="2426" w="8180">
                  <a:moveTo>
                    <a:pt x="5221" y="1"/>
                  </a:moveTo>
                  <a:cubicBezTo>
                    <a:pt x="5033" y="1"/>
                    <a:pt x="4844" y="8"/>
                    <a:pt x="4655" y="22"/>
                  </a:cubicBezTo>
                  <a:cubicBezTo>
                    <a:pt x="4305" y="22"/>
                    <a:pt x="3928" y="78"/>
                    <a:pt x="3578" y="78"/>
                  </a:cubicBezTo>
                  <a:cubicBezTo>
                    <a:pt x="3487" y="78"/>
                    <a:pt x="3403" y="78"/>
                    <a:pt x="3340" y="50"/>
                  </a:cubicBezTo>
                  <a:cubicBezTo>
                    <a:pt x="3166" y="106"/>
                    <a:pt x="2991" y="141"/>
                    <a:pt x="2816" y="169"/>
                  </a:cubicBezTo>
                  <a:lnTo>
                    <a:pt x="2732" y="169"/>
                  </a:lnTo>
                  <a:cubicBezTo>
                    <a:pt x="2355" y="253"/>
                    <a:pt x="1977" y="343"/>
                    <a:pt x="1592" y="455"/>
                  </a:cubicBezTo>
                  <a:cubicBezTo>
                    <a:pt x="1306" y="518"/>
                    <a:pt x="1040" y="574"/>
                    <a:pt x="753" y="630"/>
                  </a:cubicBezTo>
                  <a:cubicBezTo>
                    <a:pt x="662" y="665"/>
                    <a:pt x="606" y="693"/>
                    <a:pt x="516" y="693"/>
                  </a:cubicBezTo>
                  <a:cubicBezTo>
                    <a:pt x="313" y="749"/>
                    <a:pt x="285" y="952"/>
                    <a:pt x="404" y="1099"/>
                  </a:cubicBezTo>
                  <a:cubicBezTo>
                    <a:pt x="369" y="1099"/>
                    <a:pt x="369" y="1099"/>
                    <a:pt x="369" y="1127"/>
                  </a:cubicBezTo>
                  <a:cubicBezTo>
                    <a:pt x="229" y="1273"/>
                    <a:pt x="138" y="1539"/>
                    <a:pt x="166" y="1742"/>
                  </a:cubicBezTo>
                  <a:lnTo>
                    <a:pt x="166" y="1770"/>
                  </a:lnTo>
                  <a:cubicBezTo>
                    <a:pt x="138" y="1854"/>
                    <a:pt x="110" y="1917"/>
                    <a:pt x="82" y="2001"/>
                  </a:cubicBezTo>
                  <a:cubicBezTo>
                    <a:pt x="82" y="2064"/>
                    <a:pt x="54" y="2091"/>
                    <a:pt x="54" y="2147"/>
                  </a:cubicBezTo>
                  <a:cubicBezTo>
                    <a:pt x="0" y="2296"/>
                    <a:pt x="120" y="2425"/>
                    <a:pt x="264" y="2425"/>
                  </a:cubicBezTo>
                  <a:cubicBezTo>
                    <a:pt x="289" y="2425"/>
                    <a:pt x="315" y="2421"/>
                    <a:pt x="341" y="2413"/>
                  </a:cubicBezTo>
                  <a:cubicBezTo>
                    <a:pt x="578" y="2378"/>
                    <a:pt x="809" y="2147"/>
                    <a:pt x="1012" y="2001"/>
                  </a:cubicBezTo>
                  <a:cubicBezTo>
                    <a:pt x="1103" y="1917"/>
                    <a:pt x="1187" y="1854"/>
                    <a:pt x="1278" y="1770"/>
                  </a:cubicBezTo>
                  <a:cubicBezTo>
                    <a:pt x="1306" y="1770"/>
                    <a:pt x="1334" y="1742"/>
                    <a:pt x="1362" y="1714"/>
                  </a:cubicBezTo>
                  <a:cubicBezTo>
                    <a:pt x="1362" y="1714"/>
                    <a:pt x="1390" y="1714"/>
                    <a:pt x="1390" y="1679"/>
                  </a:cubicBezTo>
                  <a:cubicBezTo>
                    <a:pt x="1536" y="1651"/>
                    <a:pt x="1683" y="1595"/>
                    <a:pt x="1830" y="1567"/>
                  </a:cubicBezTo>
                  <a:cubicBezTo>
                    <a:pt x="2236" y="1448"/>
                    <a:pt x="2641" y="1301"/>
                    <a:pt x="3054" y="1189"/>
                  </a:cubicBezTo>
                  <a:cubicBezTo>
                    <a:pt x="3431" y="1071"/>
                    <a:pt x="3837" y="952"/>
                    <a:pt x="4215" y="868"/>
                  </a:cubicBezTo>
                  <a:cubicBezTo>
                    <a:pt x="4655" y="749"/>
                    <a:pt x="5061" y="665"/>
                    <a:pt x="5473" y="546"/>
                  </a:cubicBezTo>
                  <a:lnTo>
                    <a:pt x="6431" y="546"/>
                  </a:lnTo>
                  <a:cubicBezTo>
                    <a:pt x="6606" y="630"/>
                    <a:pt x="6837" y="630"/>
                    <a:pt x="6983" y="693"/>
                  </a:cubicBezTo>
                  <a:cubicBezTo>
                    <a:pt x="7333" y="749"/>
                    <a:pt x="7655" y="840"/>
                    <a:pt x="7976" y="896"/>
                  </a:cubicBezTo>
                  <a:cubicBezTo>
                    <a:pt x="8004" y="868"/>
                    <a:pt x="8032" y="868"/>
                    <a:pt x="8095" y="840"/>
                  </a:cubicBezTo>
                  <a:lnTo>
                    <a:pt x="8151" y="840"/>
                  </a:lnTo>
                  <a:cubicBezTo>
                    <a:pt x="8151" y="840"/>
                    <a:pt x="8179" y="840"/>
                    <a:pt x="8179" y="805"/>
                  </a:cubicBezTo>
                  <a:cubicBezTo>
                    <a:pt x="8123" y="777"/>
                    <a:pt x="8095" y="693"/>
                    <a:pt x="8060" y="630"/>
                  </a:cubicBezTo>
                  <a:cubicBezTo>
                    <a:pt x="8032" y="630"/>
                    <a:pt x="8032" y="630"/>
                    <a:pt x="8032" y="602"/>
                  </a:cubicBezTo>
                  <a:lnTo>
                    <a:pt x="8032" y="630"/>
                  </a:lnTo>
                  <a:cubicBezTo>
                    <a:pt x="8004" y="602"/>
                    <a:pt x="8004" y="602"/>
                    <a:pt x="7976" y="574"/>
                  </a:cubicBezTo>
                  <a:lnTo>
                    <a:pt x="7948" y="546"/>
                  </a:lnTo>
                  <a:cubicBezTo>
                    <a:pt x="7920" y="518"/>
                    <a:pt x="7920" y="490"/>
                    <a:pt x="7920" y="490"/>
                  </a:cubicBezTo>
                  <a:cubicBezTo>
                    <a:pt x="7802" y="427"/>
                    <a:pt x="7711" y="399"/>
                    <a:pt x="7627" y="371"/>
                  </a:cubicBezTo>
                  <a:cubicBezTo>
                    <a:pt x="7508" y="315"/>
                    <a:pt x="7396" y="253"/>
                    <a:pt x="7277" y="225"/>
                  </a:cubicBezTo>
                  <a:cubicBezTo>
                    <a:pt x="7158" y="197"/>
                    <a:pt x="7074" y="197"/>
                    <a:pt x="6983" y="141"/>
                  </a:cubicBezTo>
                  <a:cubicBezTo>
                    <a:pt x="6956" y="141"/>
                    <a:pt x="6928" y="106"/>
                    <a:pt x="6928" y="78"/>
                  </a:cubicBezTo>
                  <a:lnTo>
                    <a:pt x="6347" y="78"/>
                  </a:lnTo>
                  <a:cubicBezTo>
                    <a:pt x="6256" y="78"/>
                    <a:pt x="6200" y="50"/>
                    <a:pt x="6109" y="50"/>
                  </a:cubicBezTo>
                  <a:cubicBezTo>
                    <a:pt x="6026" y="50"/>
                    <a:pt x="5907" y="22"/>
                    <a:pt x="5788" y="22"/>
                  </a:cubicBezTo>
                  <a:cubicBezTo>
                    <a:pt x="5599" y="8"/>
                    <a:pt x="5410" y="1"/>
                    <a:pt x="5221"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79"/>
            <p:cNvSpPr/>
            <p:nvPr/>
          </p:nvSpPr>
          <p:spPr>
            <a:xfrm>
              <a:off x="6352661" y="1390598"/>
              <a:ext cx="88426" cy="56000"/>
            </a:xfrm>
            <a:custGeom>
              <a:rect b="b" l="l" r="r" t="t"/>
              <a:pathLst>
                <a:path extrusionOk="0" h="2461" w="3886">
                  <a:moveTo>
                    <a:pt x="341" y="1"/>
                  </a:moveTo>
                  <a:cubicBezTo>
                    <a:pt x="281" y="1"/>
                    <a:pt x="222" y="28"/>
                    <a:pt x="187" y="62"/>
                  </a:cubicBezTo>
                  <a:cubicBezTo>
                    <a:pt x="169" y="37"/>
                    <a:pt x="145" y="25"/>
                    <a:pt x="121" y="25"/>
                  </a:cubicBezTo>
                  <a:cubicBezTo>
                    <a:pt x="60" y="25"/>
                    <a:pt x="0" y="96"/>
                    <a:pt x="40" y="181"/>
                  </a:cubicBezTo>
                  <a:cubicBezTo>
                    <a:pt x="68" y="209"/>
                    <a:pt x="96" y="237"/>
                    <a:pt x="124" y="293"/>
                  </a:cubicBezTo>
                  <a:cubicBezTo>
                    <a:pt x="159" y="531"/>
                    <a:pt x="299" y="762"/>
                    <a:pt x="362" y="964"/>
                  </a:cubicBezTo>
                  <a:cubicBezTo>
                    <a:pt x="446" y="1167"/>
                    <a:pt x="565" y="1370"/>
                    <a:pt x="593" y="1608"/>
                  </a:cubicBezTo>
                  <a:cubicBezTo>
                    <a:pt x="593" y="1785"/>
                    <a:pt x="727" y="1872"/>
                    <a:pt x="877" y="1872"/>
                  </a:cubicBezTo>
                  <a:cubicBezTo>
                    <a:pt x="899" y="1872"/>
                    <a:pt x="920" y="1870"/>
                    <a:pt x="942" y="1866"/>
                  </a:cubicBezTo>
                  <a:cubicBezTo>
                    <a:pt x="970" y="1985"/>
                    <a:pt x="1033" y="2041"/>
                    <a:pt x="1117" y="2069"/>
                  </a:cubicBezTo>
                  <a:cubicBezTo>
                    <a:pt x="1176" y="2101"/>
                    <a:pt x="1234" y="2116"/>
                    <a:pt x="1288" y="2116"/>
                  </a:cubicBezTo>
                  <a:cubicBezTo>
                    <a:pt x="1343" y="2116"/>
                    <a:pt x="1393" y="2101"/>
                    <a:pt x="1439" y="2069"/>
                  </a:cubicBezTo>
                  <a:cubicBezTo>
                    <a:pt x="1439" y="2069"/>
                    <a:pt x="1467" y="2104"/>
                    <a:pt x="1467" y="2132"/>
                  </a:cubicBezTo>
                  <a:cubicBezTo>
                    <a:pt x="1517" y="2178"/>
                    <a:pt x="1582" y="2199"/>
                    <a:pt x="1645" y="2199"/>
                  </a:cubicBezTo>
                  <a:cubicBezTo>
                    <a:pt x="1697" y="2199"/>
                    <a:pt x="1747" y="2185"/>
                    <a:pt x="1788" y="2160"/>
                  </a:cubicBezTo>
                  <a:lnTo>
                    <a:pt x="1816" y="2160"/>
                  </a:lnTo>
                  <a:cubicBezTo>
                    <a:pt x="1878" y="2251"/>
                    <a:pt x="1986" y="2295"/>
                    <a:pt x="2088" y="2295"/>
                  </a:cubicBezTo>
                  <a:cubicBezTo>
                    <a:pt x="2181" y="2295"/>
                    <a:pt x="2269" y="2258"/>
                    <a:pt x="2313" y="2188"/>
                  </a:cubicBezTo>
                  <a:cubicBezTo>
                    <a:pt x="2432" y="2279"/>
                    <a:pt x="2571" y="2363"/>
                    <a:pt x="2718" y="2419"/>
                  </a:cubicBezTo>
                  <a:cubicBezTo>
                    <a:pt x="2763" y="2447"/>
                    <a:pt x="2820" y="2461"/>
                    <a:pt x="2877" y="2461"/>
                  </a:cubicBezTo>
                  <a:cubicBezTo>
                    <a:pt x="3006" y="2461"/>
                    <a:pt x="3139" y="2389"/>
                    <a:pt x="3159" y="2244"/>
                  </a:cubicBezTo>
                  <a:lnTo>
                    <a:pt x="3159" y="2216"/>
                  </a:lnTo>
                  <a:cubicBezTo>
                    <a:pt x="3253" y="2245"/>
                    <a:pt x="3348" y="2267"/>
                    <a:pt x="3434" y="2267"/>
                  </a:cubicBezTo>
                  <a:cubicBezTo>
                    <a:pt x="3532" y="2267"/>
                    <a:pt x="3620" y="2239"/>
                    <a:pt x="3683" y="2160"/>
                  </a:cubicBezTo>
                  <a:cubicBezTo>
                    <a:pt x="3886" y="1929"/>
                    <a:pt x="3564" y="1720"/>
                    <a:pt x="3390" y="1608"/>
                  </a:cubicBezTo>
                  <a:cubicBezTo>
                    <a:pt x="3379" y="1603"/>
                    <a:pt x="3369" y="1600"/>
                    <a:pt x="3359" y="1600"/>
                  </a:cubicBezTo>
                  <a:cubicBezTo>
                    <a:pt x="3315" y="1600"/>
                    <a:pt x="3282" y="1646"/>
                    <a:pt x="3334" y="1692"/>
                  </a:cubicBezTo>
                  <a:cubicBezTo>
                    <a:pt x="3390" y="1720"/>
                    <a:pt x="3418" y="1783"/>
                    <a:pt x="3445" y="1838"/>
                  </a:cubicBezTo>
                  <a:cubicBezTo>
                    <a:pt x="3502" y="1873"/>
                    <a:pt x="3534" y="1900"/>
                    <a:pt x="3522" y="1900"/>
                  </a:cubicBezTo>
                  <a:cubicBezTo>
                    <a:pt x="3514" y="1900"/>
                    <a:pt x="3490" y="1890"/>
                    <a:pt x="3445" y="1866"/>
                  </a:cubicBezTo>
                  <a:cubicBezTo>
                    <a:pt x="3334" y="1783"/>
                    <a:pt x="3187" y="1692"/>
                    <a:pt x="3096" y="1580"/>
                  </a:cubicBezTo>
                  <a:cubicBezTo>
                    <a:pt x="3065" y="1529"/>
                    <a:pt x="2996" y="1506"/>
                    <a:pt x="2927" y="1506"/>
                  </a:cubicBezTo>
                  <a:cubicBezTo>
                    <a:pt x="2873" y="1506"/>
                    <a:pt x="2818" y="1520"/>
                    <a:pt x="2781" y="1545"/>
                  </a:cubicBezTo>
                  <a:cubicBezTo>
                    <a:pt x="2718" y="1580"/>
                    <a:pt x="2690" y="1608"/>
                    <a:pt x="2662" y="1636"/>
                  </a:cubicBezTo>
                  <a:cubicBezTo>
                    <a:pt x="2634" y="1608"/>
                    <a:pt x="2606" y="1580"/>
                    <a:pt x="2543" y="1545"/>
                  </a:cubicBezTo>
                  <a:cubicBezTo>
                    <a:pt x="2369" y="1405"/>
                    <a:pt x="2222" y="1286"/>
                    <a:pt x="2047" y="1111"/>
                  </a:cubicBezTo>
                  <a:cubicBezTo>
                    <a:pt x="1999" y="1059"/>
                    <a:pt x="1930" y="1028"/>
                    <a:pt x="1852" y="1028"/>
                  </a:cubicBezTo>
                  <a:cubicBezTo>
                    <a:pt x="1794" y="1028"/>
                    <a:pt x="1732" y="1045"/>
                    <a:pt x="1669" y="1083"/>
                  </a:cubicBezTo>
                  <a:cubicBezTo>
                    <a:pt x="1586" y="1139"/>
                    <a:pt x="1523" y="1230"/>
                    <a:pt x="1495" y="1314"/>
                  </a:cubicBezTo>
                  <a:lnTo>
                    <a:pt x="1495" y="1286"/>
                  </a:lnTo>
                  <a:cubicBezTo>
                    <a:pt x="1348" y="1139"/>
                    <a:pt x="1236" y="1020"/>
                    <a:pt x="1033" y="1020"/>
                  </a:cubicBezTo>
                  <a:cubicBezTo>
                    <a:pt x="998" y="936"/>
                    <a:pt x="942" y="846"/>
                    <a:pt x="914" y="762"/>
                  </a:cubicBezTo>
                  <a:cubicBezTo>
                    <a:pt x="823" y="496"/>
                    <a:pt x="684" y="209"/>
                    <a:pt x="446" y="34"/>
                  </a:cubicBezTo>
                  <a:cubicBezTo>
                    <a:pt x="414" y="11"/>
                    <a:pt x="377" y="1"/>
                    <a:pt x="341"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79"/>
            <p:cNvSpPr/>
            <p:nvPr/>
          </p:nvSpPr>
          <p:spPr>
            <a:xfrm>
              <a:off x="6337642" y="1481618"/>
              <a:ext cx="37113" cy="126199"/>
            </a:xfrm>
            <a:custGeom>
              <a:rect b="b" l="l" r="r" t="t"/>
              <a:pathLst>
                <a:path extrusionOk="0" h="5546" w="1631">
                  <a:moveTo>
                    <a:pt x="573" y="1"/>
                  </a:moveTo>
                  <a:cubicBezTo>
                    <a:pt x="539" y="1"/>
                    <a:pt x="497" y="44"/>
                    <a:pt x="497" y="83"/>
                  </a:cubicBezTo>
                  <a:cubicBezTo>
                    <a:pt x="609" y="461"/>
                    <a:pt x="728" y="866"/>
                    <a:pt x="931" y="1251"/>
                  </a:cubicBezTo>
                  <a:cubicBezTo>
                    <a:pt x="959" y="1307"/>
                    <a:pt x="1022" y="1391"/>
                    <a:pt x="1078" y="1482"/>
                  </a:cubicBezTo>
                  <a:lnTo>
                    <a:pt x="1078" y="1509"/>
                  </a:lnTo>
                  <a:cubicBezTo>
                    <a:pt x="1078" y="1656"/>
                    <a:pt x="1050" y="1803"/>
                    <a:pt x="1022" y="1950"/>
                  </a:cubicBezTo>
                  <a:cubicBezTo>
                    <a:pt x="994" y="2062"/>
                    <a:pt x="959" y="2209"/>
                    <a:pt x="959" y="2328"/>
                  </a:cubicBezTo>
                  <a:cubicBezTo>
                    <a:pt x="525" y="2852"/>
                    <a:pt x="120" y="3404"/>
                    <a:pt x="29" y="4104"/>
                  </a:cubicBezTo>
                  <a:cubicBezTo>
                    <a:pt x="1" y="4223"/>
                    <a:pt x="120" y="4278"/>
                    <a:pt x="232" y="4278"/>
                  </a:cubicBezTo>
                  <a:cubicBezTo>
                    <a:pt x="232" y="4334"/>
                    <a:pt x="232" y="4397"/>
                    <a:pt x="260" y="4453"/>
                  </a:cubicBezTo>
                  <a:cubicBezTo>
                    <a:pt x="260" y="4628"/>
                    <a:pt x="323" y="4775"/>
                    <a:pt x="351" y="4950"/>
                  </a:cubicBezTo>
                  <a:cubicBezTo>
                    <a:pt x="379" y="5125"/>
                    <a:pt x="323" y="5299"/>
                    <a:pt x="434" y="5446"/>
                  </a:cubicBezTo>
                  <a:cubicBezTo>
                    <a:pt x="486" y="5509"/>
                    <a:pt x="554" y="5545"/>
                    <a:pt x="620" y="5545"/>
                  </a:cubicBezTo>
                  <a:cubicBezTo>
                    <a:pt x="670" y="5545"/>
                    <a:pt x="719" y="5523"/>
                    <a:pt x="756" y="5474"/>
                  </a:cubicBezTo>
                  <a:lnTo>
                    <a:pt x="756" y="5446"/>
                  </a:lnTo>
                  <a:cubicBezTo>
                    <a:pt x="784" y="5125"/>
                    <a:pt x="581" y="4831"/>
                    <a:pt x="553" y="4509"/>
                  </a:cubicBezTo>
                  <a:cubicBezTo>
                    <a:pt x="553" y="4334"/>
                    <a:pt x="525" y="4223"/>
                    <a:pt x="469" y="4076"/>
                  </a:cubicBezTo>
                  <a:lnTo>
                    <a:pt x="434" y="4076"/>
                  </a:lnTo>
                  <a:cubicBezTo>
                    <a:pt x="351" y="3985"/>
                    <a:pt x="351" y="3838"/>
                    <a:pt x="379" y="3726"/>
                  </a:cubicBezTo>
                  <a:lnTo>
                    <a:pt x="379" y="3698"/>
                  </a:lnTo>
                  <a:lnTo>
                    <a:pt x="379" y="3635"/>
                  </a:lnTo>
                  <a:cubicBezTo>
                    <a:pt x="379" y="3579"/>
                    <a:pt x="379" y="3551"/>
                    <a:pt x="407" y="3488"/>
                  </a:cubicBezTo>
                  <a:cubicBezTo>
                    <a:pt x="407" y="3488"/>
                    <a:pt x="434" y="3488"/>
                    <a:pt x="434" y="3460"/>
                  </a:cubicBezTo>
                  <a:cubicBezTo>
                    <a:pt x="434" y="3460"/>
                    <a:pt x="434" y="3432"/>
                    <a:pt x="469" y="3432"/>
                  </a:cubicBezTo>
                  <a:cubicBezTo>
                    <a:pt x="553" y="3202"/>
                    <a:pt x="728" y="2964"/>
                    <a:pt x="959" y="2880"/>
                  </a:cubicBezTo>
                  <a:cubicBezTo>
                    <a:pt x="1022" y="2824"/>
                    <a:pt x="1050" y="2733"/>
                    <a:pt x="1106" y="2649"/>
                  </a:cubicBezTo>
                  <a:cubicBezTo>
                    <a:pt x="1133" y="2656"/>
                    <a:pt x="1161" y="2659"/>
                    <a:pt x="1188" y="2659"/>
                  </a:cubicBezTo>
                  <a:cubicBezTo>
                    <a:pt x="1275" y="2659"/>
                    <a:pt x="1350" y="2622"/>
                    <a:pt x="1371" y="2530"/>
                  </a:cubicBezTo>
                  <a:cubicBezTo>
                    <a:pt x="1427" y="2530"/>
                    <a:pt x="1483" y="2502"/>
                    <a:pt x="1518" y="2411"/>
                  </a:cubicBezTo>
                  <a:cubicBezTo>
                    <a:pt x="1602" y="2237"/>
                    <a:pt x="1630" y="1978"/>
                    <a:pt x="1630" y="1775"/>
                  </a:cubicBezTo>
                  <a:cubicBezTo>
                    <a:pt x="1630" y="1537"/>
                    <a:pt x="1483" y="1426"/>
                    <a:pt x="1371" y="1279"/>
                  </a:cubicBezTo>
                  <a:cubicBezTo>
                    <a:pt x="1078" y="901"/>
                    <a:pt x="847" y="461"/>
                    <a:pt x="609" y="27"/>
                  </a:cubicBezTo>
                  <a:cubicBezTo>
                    <a:pt x="601" y="8"/>
                    <a:pt x="588" y="1"/>
                    <a:pt x="57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79"/>
            <p:cNvSpPr/>
            <p:nvPr/>
          </p:nvSpPr>
          <p:spPr>
            <a:xfrm>
              <a:off x="6392141" y="1579487"/>
              <a:ext cx="10445" cy="27352"/>
            </a:xfrm>
            <a:custGeom>
              <a:rect b="b" l="l" r="r" t="t"/>
              <a:pathLst>
                <a:path extrusionOk="0" h="1202" w="459">
                  <a:moveTo>
                    <a:pt x="230" y="0"/>
                  </a:moveTo>
                  <a:cubicBezTo>
                    <a:pt x="105" y="0"/>
                    <a:pt x="1" y="87"/>
                    <a:pt x="25" y="271"/>
                  </a:cubicBezTo>
                  <a:cubicBezTo>
                    <a:pt x="81" y="530"/>
                    <a:pt x="109" y="796"/>
                    <a:pt x="81" y="1054"/>
                  </a:cubicBezTo>
                  <a:cubicBezTo>
                    <a:pt x="81" y="1110"/>
                    <a:pt x="109" y="1145"/>
                    <a:pt x="172" y="1173"/>
                  </a:cubicBezTo>
                  <a:cubicBezTo>
                    <a:pt x="200" y="1173"/>
                    <a:pt x="228" y="1173"/>
                    <a:pt x="256" y="1201"/>
                  </a:cubicBezTo>
                  <a:cubicBezTo>
                    <a:pt x="312" y="1173"/>
                    <a:pt x="347" y="1145"/>
                    <a:pt x="375" y="1082"/>
                  </a:cubicBezTo>
                  <a:cubicBezTo>
                    <a:pt x="431" y="879"/>
                    <a:pt x="459" y="649"/>
                    <a:pt x="459" y="411"/>
                  </a:cubicBezTo>
                  <a:cubicBezTo>
                    <a:pt x="431" y="355"/>
                    <a:pt x="403" y="271"/>
                    <a:pt x="375" y="208"/>
                  </a:cubicBezTo>
                  <a:cubicBezTo>
                    <a:pt x="347" y="152"/>
                    <a:pt x="312" y="61"/>
                    <a:pt x="284" y="5"/>
                  </a:cubicBezTo>
                  <a:cubicBezTo>
                    <a:pt x="266" y="2"/>
                    <a:pt x="248" y="0"/>
                    <a:pt x="23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79"/>
            <p:cNvSpPr/>
            <p:nvPr/>
          </p:nvSpPr>
          <p:spPr>
            <a:xfrm>
              <a:off x="6381696" y="1589749"/>
              <a:ext cx="12538" cy="21208"/>
            </a:xfrm>
            <a:custGeom>
              <a:rect b="b" l="l" r="r" t="t"/>
              <a:pathLst>
                <a:path extrusionOk="0" h="932" w="551">
                  <a:moveTo>
                    <a:pt x="319" y="0"/>
                  </a:moveTo>
                  <a:cubicBezTo>
                    <a:pt x="268" y="0"/>
                    <a:pt x="220" y="23"/>
                    <a:pt x="191" y="79"/>
                  </a:cubicBezTo>
                  <a:cubicBezTo>
                    <a:pt x="107" y="310"/>
                    <a:pt x="44" y="547"/>
                    <a:pt x="16" y="806"/>
                  </a:cubicBezTo>
                  <a:cubicBezTo>
                    <a:pt x="1" y="886"/>
                    <a:pt x="71" y="931"/>
                    <a:pt x="148" y="931"/>
                  </a:cubicBezTo>
                  <a:cubicBezTo>
                    <a:pt x="212" y="931"/>
                    <a:pt x="281" y="901"/>
                    <a:pt x="310" y="834"/>
                  </a:cubicBezTo>
                  <a:cubicBezTo>
                    <a:pt x="365" y="631"/>
                    <a:pt x="456" y="428"/>
                    <a:pt x="512" y="226"/>
                  </a:cubicBezTo>
                  <a:cubicBezTo>
                    <a:pt x="550" y="106"/>
                    <a:pt x="429" y="0"/>
                    <a:pt x="31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79"/>
            <p:cNvSpPr/>
            <p:nvPr/>
          </p:nvSpPr>
          <p:spPr>
            <a:xfrm>
              <a:off x="6374938" y="1591615"/>
              <a:ext cx="9785" cy="12857"/>
            </a:xfrm>
            <a:custGeom>
              <a:rect b="b" l="l" r="r" t="t"/>
              <a:pathLst>
                <a:path extrusionOk="0" h="565" w="430">
                  <a:moveTo>
                    <a:pt x="299" y="0"/>
                  </a:moveTo>
                  <a:cubicBezTo>
                    <a:pt x="263" y="0"/>
                    <a:pt x="224" y="16"/>
                    <a:pt x="194" y="53"/>
                  </a:cubicBezTo>
                  <a:cubicBezTo>
                    <a:pt x="138" y="172"/>
                    <a:pt x="82" y="318"/>
                    <a:pt x="19" y="437"/>
                  </a:cubicBezTo>
                  <a:cubicBezTo>
                    <a:pt x="1" y="512"/>
                    <a:pt x="60" y="565"/>
                    <a:pt x="109" y="565"/>
                  </a:cubicBezTo>
                  <a:cubicBezTo>
                    <a:pt x="134" y="565"/>
                    <a:pt x="157" y="552"/>
                    <a:pt x="166" y="521"/>
                  </a:cubicBezTo>
                  <a:cubicBezTo>
                    <a:pt x="229" y="374"/>
                    <a:pt x="313" y="263"/>
                    <a:pt x="369" y="144"/>
                  </a:cubicBezTo>
                  <a:cubicBezTo>
                    <a:pt x="430" y="64"/>
                    <a:pt x="371" y="0"/>
                    <a:pt x="29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79"/>
            <p:cNvSpPr/>
            <p:nvPr/>
          </p:nvSpPr>
          <p:spPr>
            <a:xfrm>
              <a:off x="6321964" y="1323106"/>
              <a:ext cx="369723" cy="190391"/>
            </a:xfrm>
            <a:custGeom>
              <a:rect b="b" l="l" r="r" t="t"/>
              <a:pathLst>
                <a:path extrusionOk="0" h="8367" w="16248">
                  <a:moveTo>
                    <a:pt x="515" y="1"/>
                  </a:moveTo>
                  <a:cubicBezTo>
                    <a:pt x="396" y="29"/>
                    <a:pt x="340" y="141"/>
                    <a:pt x="396" y="231"/>
                  </a:cubicBezTo>
                  <a:cubicBezTo>
                    <a:pt x="368" y="204"/>
                    <a:pt x="340" y="204"/>
                    <a:pt x="312" y="176"/>
                  </a:cubicBezTo>
                  <a:cubicBezTo>
                    <a:pt x="284" y="141"/>
                    <a:pt x="249" y="141"/>
                    <a:pt x="221" y="141"/>
                  </a:cubicBezTo>
                  <a:cubicBezTo>
                    <a:pt x="207" y="127"/>
                    <a:pt x="187" y="127"/>
                    <a:pt x="166" y="127"/>
                  </a:cubicBezTo>
                  <a:cubicBezTo>
                    <a:pt x="145" y="127"/>
                    <a:pt x="124" y="127"/>
                    <a:pt x="110" y="113"/>
                  </a:cubicBezTo>
                  <a:cubicBezTo>
                    <a:pt x="98" y="108"/>
                    <a:pt x="87" y="105"/>
                    <a:pt x="77" y="105"/>
                  </a:cubicBezTo>
                  <a:cubicBezTo>
                    <a:pt x="30" y="105"/>
                    <a:pt x="1" y="152"/>
                    <a:pt x="47" y="204"/>
                  </a:cubicBezTo>
                  <a:cubicBezTo>
                    <a:pt x="75" y="259"/>
                    <a:pt x="138" y="259"/>
                    <a:pt x="221" y="287"/>
                  </a:cubicBezTo>
                  <a:cubicBezTo>
                    <a:pt x="284" y="287"/>
                    <a:pt x="368" y="350"/>
                    <a:pt x="424" y="378"/>
                  </a:cubicBezTo>
                  <a:cubicBezTo>
                    <a:pt x="431" y="384"/>
                    <a:pt x="438" y="386"/>
                    <a:pt x="446" y="386"/>
                  </a:cubicBezTo>
                  <a:cubicBezTo>
                    <a:pt x="477" y="386"/>
                    <a:pt x="510" y="344"/>
                    <a:pt x="487" y="315"/>
                  </a:cubicBezTo>
                  <a:lnTo>
                    <a:pt x="487" y="315"/>
                  </a:lnTo>
                  <a:cubicBezTo>
                    <a:pt x="599" y="378"/>
                    <a:pt x="746" y="462"/>
                    <a:pt x="865" y="581"/>
                  </a:cubicBezTo>
                  <a:cubicBezTo>
                    <a:pt x="893" y="609"/>
                    <a:pt x="921" y="637"/>
                    <a:pt x="949" y="665"/>
                  </a:cubicBezTo>
                  <a:cubicBezTo>
                    <a:pt x="949" y="903"/>
                    <a:pt x="1123" y="1134"/>
                    <a:pt x="1214" y="1308"/>
                  </a:cubicBezTo>
                  <a:cubicBezTo>
                    <a:pt x="1270" y="1483"/>
                    <a:pt x="1389" y="1686"/>
                    <a:pt x="1536" y="1833"/>
                  </a:cubicBezTo>
                  <a:cubicBezTo>
                    <a:pt x="1564" y="1952"/>
                    <a:pt x="1592" y="2098"/>
                    <a:pt x="1620" y="2210"/>
                  </a:cubicBezTo>
                  <a:cubicBezTo>
                    <a:pt x="1648" y="2238"/>
                    <a:pt x="1648" y="2238"/>
                    <a:pt x="1648" y="2273"/>
                  </a:cubicBezTo>
                  <a:cubicBezTo>
                    <a:pt x="1648" y="2301"/>
                    <a:pt x="1648" y="2301"/>
                    <a:pt x="1620" y="2329"/>
                  </a:cubicBezTo>
                  <a:cubicBezTo>
                    <a:pt x="1620" y="2357"/>
                    <a:pt x="1592" y="2413"/>
                    <a:pt x="1592" y="2476"/>
                  </a:cubicBezTo>
                  <a:cubicBezTo>
                    <a:pt x="1581" y="2474"/>
                    <a:pt x="1570" y="2473"/>
                    <a:pt x="1559" y="2473"/>
                  </a:cubicBezTo>
                  <a:cubicBezTo>
                    <a:pt x="1397" y="2473"/>
                    <a:pt x="1253" y="2662"/>
                    <a:pt x="1417" y="2826"/>
                  </a:cubicBezTo>
                  <a:cubicBezTo>
                    <a:pt x="1508" y="2910"/>
                    <a:pt x="1564" y="3028"/>
                    <a:pt x="1711" y="3112"/>
                  </a:cubicBezTo>
                  <a:cubicBezTo>
                    <a:pt x="1735" y="3127"/>
                    <a:pt x="1775" y="3136"/>
                    <a:pt x="1818" y="3136"/>
                  </a:cubicBezTo>
                  <a:cubicBezTo>
                    <a:pt x="1876" y="3136"/>
                    <a:pt x="1938" y="3120"/>
                    <a:pt x="1970" y="3084"/>
                  </a:cubicBezTo>
                  <a:lnTo>
                    <a:pt x="1970" y="3112"/>
                  </a:lnTo>
                  <a:cubicBezTo>
                    <a:pt x="1998" y="3175"/>
                    <a:pt x="2033" y="3231"/>
                    <a:pt x="2060" y="3259"/>
                  </a:cubicBezTo>
                  <a:lnTo>
                    <a:pt x="2060" y="3287"/>
                  </a:lnTo>
                  <a:lnTo>
                    <a:pt x="2060" y="3322"/>
                  </a:lnTo>
                  <a:cubicBezTo>
                    <a:pt x="1998" y="3637"/>
                    <a:pt x="2235" y="3958"/>
                    <a:pt x="2410" y="4224"/>
                  </a:cubicBezTo>
                  <a:cubicBezTo>
                    <a:pt x="2452" y="4287"/>
                    <a:pt x="2529" y="4319"/>
                    <a:pt x="2613" y="4319"/>
                  </a:cubicBezTo>
                  <a:cubicBezTo>
                    <a:pt x="2640" y="4319"/>
                    <a:pt x="2669" y="4315"/>
                    <a:pt x="2697" y="4308"/>
                  </a:cubicBezTo>
                  <a:cubicBezTo>
                    <a:pt x="2697" y="4336"/>
                    <a:pt x="2732" y="4371"/>
                    <a:pt x="2760" y="4371"/>
                  </a:cubicBezTo>
                  <a:cubicBezTo>
                    <a:pt x="2806" y="4429"/>
                    <a:pt x="2864" y="4453"/>
                    <a:pt x="2923" y="4453"/>
                  </a:cubicBezTo>
                  <a:cubicBezTo>
                    <a:pt x="3007" y="4453"/>
                    <a:pt x="3096" y="4405"/>
                    <a:pt x="3165" y="4336"/>
                  </a:cubicBezTo>
                  <a:cubicBezTo>
                    <a:pt x="3312" y="4399"/>
                    <a:pt x="3459" y="4427"/>
                    <a:pt x="3571" y="4483"/>
                  </a:cubicBezTo>
                  <a:cubicBezTo>
                    <a:pt x="3718" y="4511"/>
                    <a:pt x="3865" y="4546"/>
                    <a:pt x="4011" y="4546"/>
                  </a:cubicBezTo>
                  <a:cubicBezTo>
                    <a:pt x="4039" y="4574"/>
                    <a:pt x="4067" y="4602"/>
                    <a:pt x="4067" y="4602"/>
                  </a:cubicBezTo>
                  <a:cubicBezTo>
                    <a:pt x="3983" y="4602"/>
                    <a:pt x="3892" y="4721"/>
                    <a:pt x="3955" y="4832"/>
                  </a:cubicBezTo>
                  <a:cubicBezTo>
                    <a:pt x="4067" y="5035"/>
                    <a:pt x="4186" y="5273"/>
                    <a:pt x="4305" y="5504"/>
                  </a:cubicBezTo>
                  <a:cubicBezTo>
                    <a:pt x="4333" y="5560"/>
                    <a:pt x="4361" y="5623"/>
                    <a:pt x="4361" y="5679"/>
                  </a:cubicBezTo>
                  <a:lnTo>
                    <a:pt x="4361" y="5734"/>
                  </a:lnTo>
                  <a:lnTo>
                    <a:pt x="4361" y="5853"/>
                  </a:lnTo>
                  <a:cubicBezTo>
                    <a:pt x="4338" y="5900"/>
                    <a:pt x="4392" y="5951"/>
                    <a:pt x="4427" y="5951"/>
                  </a:cubicBezTo>
                  <a:cubicBezTo>
                    <a:pt x="4434" y="5951"/>
                    <a:pt x="4440" y="5949"/>
                    <a:pt x="4445" y="5944"/>
                  </a:cubicBezTo>
                  <a:lnTo>
                    <a:pt x="4480" y="5944"/>
                  </a:lnTo>
                  <a:cubicBezTo>
                    <a:pt x="4536" y="6028"/>
                    <a:pt x="4564" y="6119"/>
                    <a:pt x="4620" y="6175"/>
                  </a:cubicBezTo>
                  <a:cubicBezTo>
                    <a:pt x="4657" y="6224"/>
                    <a:pt x="4709" y="6247"/>
                    <a:pt x="4757" y="6247"/>
                  </a:cubicBezTo>
                  <a:cubicBezTo>
                    <a:pt x="4825" y="6247"/>
                    <a:pt x="4885" y="6201"/>
                    <a:pt x="4885" y="6119"/>
                  </a:cubicBezTo>
                  <a:cubicBezTo>
                    <a:pt x="4885" y="6028"/>
                    <a:pt x="4885" y="5944"/>
                    <a:pt x="4857" y="5853"/>
                  </a:cubicBezTo>
                  <a:lnTo>
                    <a:pt x="4857" y="5853"/>
                  </a:lnTo>
                  <a:cubicBezTo>
                    <a:pt x="4878" y="5860"/>
                    <a:pt x="4898" y="5864"/>
                    <a:pt x="4917" y="5864"/>
                  </a:cubicBezTo>
                  <a:cubicBezTo>
                    <a:pt x="4972" y="5864"/>
                    <a:pt x="5018" y="5832"/>
                    <a:pt x="5060" y="5769"/>
                  </a:cubicBezTo>
                  <a:cubicBezTo>
                    <a:pt x="5116" y="5679"/>
                    <a:pt x="5088" y="5560"/>
                    <a:pt x="5060" y="5448"/>
                  </a:cubicBezTo>
                  <a:cubicBezTo>
                    <a:pt x="5116" y="5448"/>
                    <a:pt x="5179" y="5385"/>
                    <a:pt x="5179" y="5329"/>
                  </a:cubicBezTo>
                  <a:cubicBezTo>
                    <a:pt x="5291" y="5385"/>
                    <a:pt x="5466" y="5420"/>
                    <a:pt x="5585" y="5448"/>
                  </a:cubicBezTo>
                  <a:cubicBezTo>
                    <a:pt x="5613" y="5476"/>
                    <a:pt x="5669" y="5504"/>
                    <a:pt x="5731" y="5504"/>
                  </a:cubicBezTo>
                  <a:cubicBezTo>
                    <a:pt x="5787" y="5532"/>
                    <a:pt x="5843" y="5532"/>
                    <a:pt x="5906" y="5532"/>
                  </a:cubicBezTo>
                  <a:cubicBezTo>
                    <a:pt x="5906" y="5560"/>
                    <a:pt x="5962" y="5623"/>
                    <a:pt x="6018" y="5651"/>
                  </a:cubicBezTo>
                  <a:cubicBezTo>
                    <a:pt x="6193" y="5734"/>
                    <a:pt x="6403" y="5734"/>
                    <a:pt x="6606" y="5734"/>
                  </a:cubicBezTo>
                  <a:lnTo>
                    <a:pt x="6983" y="5734"/>
                  </a:lnTo>
                  <a:cubicBezTo>
                    <a:pt x="6983" y="5769"/>
                    <a:pt x="6983" y="5769"/>
                    <a:pt x="7011" y="5797"/>
                  </a:cubicBezTo>
                  <a:cubicBezTo>
                    <a:pt x="7039" y="5825"/>
                    <a:pt x="7102" y="5853"/>
                    <a:pt x="7130" y="5881"/>
                  </a:cubicBezTo>
                  <a:cubicBezTo>
                    <a:pt x="7158" y="5909"/>
                    <a:pt x="7158" y="5972"/>
                    <a:pt x="7158" y="6000"/>
                  </a:cubicBezTo>
                  <a:cubicBezTo>
                    <a:pt x="7214" y="6119"/>
                    <a:pt x="7361" y="6175"/>
                    <a:pt x="7480" y="6231"/>
                  </a:cubicBezTo>
                  <a:cubicBezTo>
                    <a:pt x="7563" y="6259"/>
                    <a:pt x="7710" y="6259"/>
                    <a:pt x="7801" y="6294"/>
                  </a:cubicBezTo>
                  <a:lnTo>
                    <a:pt x="7857" y="6294"/>
                  </a:lnTo>
                  <a:cubicBezTo>
                    <a:pt x="7913" y="6322"/>
                    <a:pt x="7976" y="6322"/>
                    <a:pt x="8032" y="6322"/>
                  </a:cubicBezTo>
                  <a:cubicBezTo>
                    <a:pt x="8061" y="6329"/>
                    <a:pt x="8092" y="6332"/>
                    <a:pt x="8123" y="6332"/>
                  </a:cubicBezTo>
                  <a:cubicBezTo>
                    <a:pt x="8217" y="6332"/>
                    <a:pt x="8313" y="6299"/>
                    <a:pt x="8382" y="6231"/>
                  </a:cubicBezTo>
                  <a:lnTo>
                    <a:pt x="8438" y="6231"/>
                  </a:lnTo>
                  <a:lnTo>
                    <a:pt x="8438" y="6322"/>
                  </a:lnTo>
                  <a:cubicBezTo>
                    <a:pt x="8410" y="6434"/>
                    <a:pt x="8500" y="6581"/>
                    <a:pt x="8584" y="6671"/>
                  </a:cubicBezTo>
                  <a:cubicBezTo>
                    <a:pt x="8612" y="6699"/>
                    <a:pt x="8640" y="6727"/>
                    <a:pt x="8675" y="6755"/>
                  </a:cubicBezTo>
                  <a:cubicBezTo>
                    <a:pt x="8612" y="6930"/>
                    <a:pt x="8675" y="7168"/>
                    <a:pt x="8675" y="7343"/>
                  </a:cubicBezTo>
                  <a:cubicBezTo>
                    <a:pt x="8640" y="7343"/>
                    <a:pt x="8675" y="7371"/>
                    <a:pt x="8675" y="7399"/>
                  </a:cubicBezTo>
                  <a:cubicBezTo>
                    <a:pt x="8640" y="7545"/>
                    <a:pt x="8640" y="7692"/>
                    <a:pt x="8612" y="7832"/>
                  </a:cubicBezTo>
                  <a:cubicBezTo>
                    <a:pt x="8584" y="8042"/>
                    <a:pt x="8556" y="8273"/>
                    <a:pt x="8787" y="8357"/>
                  </a:cubicBezTo>
                  <a:cubicBezTo>
                    <a:pt x="8805" y="8363"/>
                    <a:pt x="8822" y="8366"/>
                    <a:pt x="8838" y="8366"/>
                  </a:cubicBezTo>
                  <a:cubicBezTo>
                    <a:pt x="8907" y="8366"/>
                    <a:pt x="8962" y="8312"/>
                    <a:pt x="8962" y="8245"/>
                  </a:cubicBezTo>
                  <a:cubicBezTo>
                    <a:pt x="8934" y="8007"/>
                    <a:pt x="8962" y="7748"/>
                    <a:pt x="8990" y="7518"/>
                  </a:cubicBezTo>
                  <a:cubicBezTo>
                    <a:pt x="9025" y="7483"/>
                    <a:pt x="9081" y="7455"/>
                    <a:pt x="9081" y="7399"/>
                  </a:cubicBezTo>
                  <a:cubicBezTo>
                    <a:pt x="9109" y="7308"/>
                    <a:pt x="9137" y="7252"/>
                    <a:pt x="9137" y="7168"/>
                  </a:cubicBezTo>
                  <a:cubicBezTo>
                    <a:pt x="9151" y="7171"/>
                    <a:pt x="9165" y="7172"/>
                    <a:pt x="9179" y="7172"/>
                  </a:cubicBezTo>
                  <a:cubicBezTo>
                    <a:pt x="9310" y="7172"/>
                    <a:pt x="9425" y="7057"/>
                    <a:pt x="9374" y="6874"/>
                  </a:cubicBezTo>
                  <a:cubicBezTo>
                    <a:pt x="9374" y="6818"/>
                    <a:pt x="9340" y="6755"/>
                    <a:pt x="9284" y="6699"/>
                  </a:cubicBezTo>
                  <a:lnTo>
                    <a:pt x="9284" y="6699"/>
                  </a:lnTo>
                  <a:cubicBezTo>
                    <a:pt x="9352" y="6716"/>
                    <a:pt x="9419" y="6732"/>
                    <a:pt x="9485" y="6732"/>
                  </a:cubicBezTo>
                  <a:cubicBezTo>
                    <a:pt x="9534" y="6732"/>
                    <a:pt x="9583" y="6723"/>
                    <a:pt x="9633" y="6699"/>
                  </a:cubicBezTo>
                  <a:cubicBezTo>
                    <a:pt x="9752" y="6643"/>
                    <a:pt x="9836" y="6553"/>
                    <a:pt x="9808" y="6406"/>
                  </a:cubicBezTo>
                  <a:cubicBezTo>
                    <a:pt x="9780" y="6378"/>
                    <a:pt x="9780" y="6350"/>
                    <a:pt x="9752" y="6322"/>
                  </a:cubicBezTo>
                  <a:lnTo>
                    <a:pt x="9836" y="6322"/>
                  </a:lnTo>
                  <a:cubicBezTo>
                    <a:pt x="9899" y="6294"/>
                    <a:pt x="9955" y="6259"/>
                    <a:pt x="9983" y="6203"/>
                  </a:cubicBezTo>
                  <a:cubicBezTo>
                    <a:pt x="10255" y="6283"/>
                    <a:pt x="10530" y="6322"/>
                    <a:pt x="10796" y="6322"/>
                  </a:cubicBezTo>
                  <a:cubicBezTo>
                    <a:pt x="10926" y="6322"/>
                    <a:pt x="11054" y="6312"/>
                    <a:pt x="11179" y="6294"/>
                  </a:cubicBezTo>
                  <a:cubicBezTo>
                    <a:pt x="11234" y="6259"/>
                    <a:pt x="11297" y="6231"/>
                    <a:pt x="11325" y="6203"/>
                  </a:cubicBezTo>
                  <a:lnTo>
                    <a:pt x="11584" y="6203"/>
                  </a:lnTo>
                  <a:cubicBezTo>
                    <a:pt x="11934" y="6175"/>
                    <a:pt x="12311" y="6175"/>
                    <a:pt x="12696" y="6119"/>
                  </a:cubicBezTo>
                  <a:cubicBezTo>
                    <a:pt x="12955" y="6119"/>
                    <a:pt x="13220" y="6084"/>
                    <a:pt x="13479" y="6084"/>
                  </a:cubicBezTo>
                  <a:cubicBezTo>
                    <a:pt x="14178" y="6028"/>
                    <a:pt x="14877" y="6028"/>
                    <a:pt x="15577" y="5881"/>
                  </a:cubicBezTo>
                  <a:cubicBezTo>
                    <a:pt x="15724" y="5909"/>
                    <a:pt x="15898" y="5944"/>
                    <a:pt x="16073" y="5972"/>
                  </a:cubicBezTo>
                  <a:cubicBezTo>
                    <a:pt x="16220" y="5972"/>
                    <a:pt x="16248" y="5769"/>
                    <a:pt x="16157" y="5707"/>
                  </a:cubicBezTo>
                  <a:cubicBezTo>
                    <a:pt x="16129" y="5707"/>
                    <a:pt x="16101" y="5679"/>
                    <a:pt x="16101" y="5679"/>
                  </a:cubicBezTo>
                  <a:lnTo>
                    <a:pt x="16073" y="5679"/>
                  </a:lnTo>
                  <a:cubicBezTo>
                    <a:pt x="15954" y="5651"/>
                    <a:pt x="15870" y="5651"/>
                    <a:pt x="15779" y="5595"/>
                  </a:cubicBezTo>
                  <a:cubicBezTo>
                    <a:pt x="15752" y="5560"/>
                    <a:pt x="15724" y="5560"/>
                    <a:pt x="15724" y="5532"/>
                  </a:cubicBezTo>
                  <a:cubicBezTo>
                    <a:pt x="15633" y="5504"/>
                    <a:pt x="15521" y="5504"/>
                    <a:pt x="15430" y="5476"/>
                  </a:cubicBezTo>
                  <a:cubicBezTo>
                    <a:pt x="15321" y="5499"/>
                    <a:pt x="15200" y="5508"/>
                    <a:pt x="15077" y="5508"/>
                  </a:cubicBezTo>
                  <a:cubicBezTo>
                    <a:pt x="14909" y="5508"/>
                    <a:pt x="14737" y="5492"/>
                    <a:pt x="14584" y="5476"/>
                  </a:cubicBezTo>
                  <a:cubicBezTo>
                    <a:pt x="14472" y="5476"/>
                    <a:pt x="14353" y="5476"/>
                    <a:pt x="14234" y="5448"/>
                  </a:cubicBezTo>
                  <a:cubicBezTo>
                    <a:pt x="14178" y="5476"/>
                    <a:pt x="14150" y="5532"/>
                    <a:pt x="14150" y="5595"/>
                  </a:cubicBezTo>
                  <a:cubicBezTo>
                    <a:pt x="14122" y="5595"/>
                    <a:pt x="14094" y="5623"/>
                    <a:pt x="14059" y="5623"/>
                  </a:cubicBezTo>
                  <a:cubicBezTo>
                    <a:pt x="14031" y="5595"/>
                    <a:pt x="14003" y="5560"/>
                    <a:pt x="13975" y="5560"/>
                  </a:cubicBezTo>
                  <a:cubicBezTo>
                    <a:pt x="13829" y="5532"/>
                    <a:pt x="13710" y="5532"/>
                    <a:pt x="13570" y="5532"/>
                  </a:cubicBezTo>
                  <a:cubicBezTo>
                    <a:pt x="13570" y="5504"/>
                    <a:pt x="13535" y="5476"/>
                    <a:pt x="13507" y="5476"/>
                  </a:cubicBezTo>
                  <a:lnTo>
                    <a:pt x="13451" y="5476"/>
                  </a:lnTo>
                  <a:cubicBezTo>
                    <a:pt x="13101" y="5476"/>
                    <a:pt x="12724" y="5532"/>
                    <a:pt x="12374" y="5532"/>
                  </a:cubicBezTo>
                  <a:cubicBezTo>
                    <a:pt x="12199" y="5532"/>
                    <a:pt x="12025" y="5504"/>
                    <a:pt x="11850" y="5504"/>
                  </a:cubicBezTo>
                  <a:lnTo>
                    <a:pt x="11500" y="5504"/>
                  </a:lnTo>
                  <a:cubicBezTo>
                    <a:pt x="11260" y="5553"/>
                    <a:pt x="11021" y="5576"/>
                    <a:pt x="10783" y="5576"/>
                  </a:cubicBezTo>
                  <a:cubicBezTo>
                    <a:pt x="10584" y="5576"/>
                    <a:pt x="10386" y="5560"/>
                    <a:pt x="10186" y="5532"/>
                  </a:cubicBezTo>
                  <a:cubicBezTo>
                    <a:pt x="9899" y="5504"/>
                    <a:pt x="9661" y="5420"/>
                    <a:pt x="9430" y="5301"/>
                  </a:cubicBezTo>
                  <a:cubicBezTo>
                    <a:pt x="9340" y="5301"/>
                    <a:pt x="9256" y="5273"/>
                    <a:pt x="9137" y="5245"/>
                  </a:cubicBezTo>
                  <a:cubicBezTo>
                    <a:pt x="9165" y="5245"/>
                    <a:pt x="9165" y="5210"/>
                    <a:pt x="9137" y="5182"/>
                  </a:cubicBezTo>
                  <a:cubicBezTo>
                    <a:pt x="9109" y="5154"/>
                    <a:pt x="9053" y="5126"/>
                    <a:pt x="8990" y="5098"/>
                  </a:cubicBezTo>
                  <a:cubicBezTo>
                    <a:pt x="8640" y="5098"/>
                    <a:pt x="8291" y="5070"/>
                    <a:pt x="7941" y="5035"/>
                  </a:cubicBezTo>
                  <a:cubicBezTo>
                    <a:pt x="7798" y="5021"/>
                    <a:pt x="7639" y="5021"/>
                    <a:pt x="7479" y="5021"/>
                  </a:cubicBezTo>
                  <a:cubicBezTo>
                    <a:pt x="7319" y="5021"/>
                    <a:pt x="7158" y="5021"/>
                    <a:pt x="7011" y="5007"/>
                  </a:cubicBezTo>
                  <a:cubicBezTo>
                    <a:pt x="6927" y="5007"/>
                    <a:pt x="6864" y="4951"/>
                    <a:pt x="6864" y="4860"/>
                  </a:cubicBezTo>
                  <a:cubicBezTo>
                    <a:pt x="6487" y="4777"/>
                    <a:pt x="6109" y="4721"/>
                    <a:pt x="5759" y="4658"/>
                  </a:cubicBezTo>
                  <a:cubicBezTo>
                    <a:pt x="5669" y="4630"/>
                    <a:pt x="5613" y="4630"/>
                    <a:pt x="5557" y="4630"/>
                  </a:cubicBezTo>
                  <a:lnTo>
                    <a:pt x="5466" y="4630"/>
                  </a:lnTo>
                  <a:cubicBezTo>
                    <a:pt x="5438" y="4630"/>
                    <a:pt x="5438" y="4602"/>
                    <a:pt x="5438" y="4602"/>
                  </a:cubicBezTo>
                  <a:cubicBezTo>
                    <a:pt x="5354" y="4574"/>
                    <a:pt x="5263" y="4574"/>
                    <a:pt x="5207" y="4511"/>
                  </a:cubicBezTo>
                  <a:cubicBezTo>
                    <a:pt x="5032" y="4455"/>
                    <a:pt x="4885" y="4336"/>
                    <a:pt x="4711" y="4280"/>
                  </a:cubicBezTo>
                  <a:cubicBezTo>
                    <a:pt x="4620" y="4252"/>
                    <a:pt x="4592" y="4196"/>
                    <a:pt x="4564" y="4133"/>
                  </a:cubicBezTo>
                  <a:lnTo>
                    <a:pt x="4242" y="4133"/>
                  </a:lnTo>
                  <a:cubicBezTo>
                    <a:pt x="4039" y="4133"/>
                    <a:pt x="3837" y="4133"/>
                    <a:pt x="3634" y="4105"/>
                  </a:cubicBezTo>
                  <a:cubicBezTo>
                    <a:pt x="3431" y="4077"/>
                    <a:pt x="3312" y="3958"/>
                    <a:pt x="3193" y="3847"/>
                  </a:cubicBezTo>
                  <a:cubicBezTo>
                    <a:pt x="3046" y="3700"/>
                    <a:pt x="2907" y="3553"/>
                    <a:pt x="2760" y="3378"/>
                  </a:cubicBezTo>
                  <a:cubicBezTo>
                    <a:pt x="2494" y="3084"/>
                    <a:pt x="2438" y="2679"/>
                    <a:pt x="2347" y="2301"/>
                  </a:cubicBezTo>
                  <a:cubicBezTo>
                    <a:pt x="2319" y="2238"/>
                    <a:pt x="2319" y="2182"/>
                    <a:pt x="2291" y="2126"/>
                  </a:cubicBezTo>
                  <a:cubicBezTo>
                    <a:pt x="2263" y="2008"/>
                    <a:pt x="2207" y="1861"/>
                    <a:pt x="2144" y="1714"/>
                  </a:cubicBezTo>
                  <a:cubicBezTo>
                    <a:pt x="2088" y="1602"/>
                    <a:pt x="2033" y="1511"/>
                    <a:pt x="1970" y="1399"/>
                  </a:cubicBezTo>
                  <a:lnTo>
                    <a:pt x="1858" y="1399"/>
                  </a:lnTo>
                  <a:cubicBezTo>
                    <a:pt x="1767" y="1252"/>
                    <a:pt x="1711" y="1106"/>
                    <a:pt x="1620" y="987"/>
                  </a:cubicBezTo>
                  <a:cubicBezTo>
                    <a:pt x="1592" y="931"/>
                    <a:pt x="1564" y="840"/>
                    <a:pt x="1508" y="756"/>
                  </a:cubicBezTo>
                  <a:cubicBezTo>
                    <a:pt x="1389" y="609"/>
                    <a:pt x="1270" y="490"/>
                    <a:pt x="1096" y="378"/>
                  </a:cubicBezTo>
                  <a:cubicBezTo>
                    <a:pt x="921" y="259"/>
                    <a:pt x="690" y="141"/>
                    <a:pt x="51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79"/>
            <p:cNvSpPr/>
            <p:nvPr/>
          </p:nvSpPr>
          <p:spPr>
            <a:xfrm>
              <a:off x="6287217" y="1324381"/>
              <a:ext cx="30560" cy="14791"/>
            </a:xfrm>
            <a:custGeom>
              <a:rect b="b" l="l" r="r" t="t"/>
              <a:pathLst>
                <a:path extrusionOk="0" h="650" w="1343">
                  <a:moveTo>
                    <a:pt x="238" y="1"/>
                  </a:moveTo>
                  <a:cubicBezTo>
                    <a:pt x="0" y="29"/>
                    <a:pt x="0" y="350"/>
                    <a:pt x="238" y="350"/>
                  </a:cubicBezTo>
                  <a:lnTo>
                    <a:pt x="322" y="350"/>
                  </a:lnTo>
                  <a:cubicBezTo>
                    <a:pt x="322" y="434"/>
                    <a:pt x="378" y="525"/>
                    <a:pt x="469" y="553"/>
                  </a:cubicBezTo>
                  <a:cubicBezTo>
                    <a:pt x="497" y="553"/>
                    <a:pt x="497" y="581"/>
                    <a:pt x="525" y="581"/>
                  </a:cubicBezTo>
                  <a:cubicBezTo>
                    <a:pt x="553" y="609"/>
                    <a:pt x="616" y="644"/>
                    <a:pt x="672" y="644"/>
                  </a:cubicBezTo>
                  <a:lnTo>
                    <a:pt x="728" y="644"/>
                  </a:lnTo>
                  <a:cubicBezTo>
                    <a:pt x="742" y="647"/>
                    <a:pt x="757" y="649"/>
                    <a:pt x="770" y="649"/>
                  </a:cubicBezTo>
                  <a:cubicBezTo>
                    <a:pt x="868" y="649"/>
                    <a:pt x="941" y="567"/>
                    <a:pt x="965" y="469"/>
                  </a:cubicBezTo>
                  <a:cubicBezTo>
                    <a:pt x="1021" y="469"/>
                    <a:pt x="1049" y="497"/>
                    <a:pt x="1077" y="497"/>
                  </a:cubicBezTo>
                  <a:cubicBezTo>
                    <a:pt x="1168" y="497"/>
                    <a:pt x="1287" y="469"/>
                    <a:pt x="1315" y="406"/>
                  </a:cubicBezTo>
                  <a:cubicBezTo>
                    <a:pt x="1343" y="350"/>
                    <a:pt x="1315" y="322"/>
                    <a:pt x="1252" y="322"/>
                  </a:cubicBezTo>
                  <a:cubicBezTo>
                    <a:pt x="1233" y="332"/>
                    <a:pt x="1212" y="335"/>
                    <a:pt x="1189" y="335"/>
                  </a:cubicBezTo>
                  <a:cubicBezTo>
                    <a:pt x="1142" y="335"/>
                    <a:pt x="1091" y="322"/>
                    <a:pt x="1049" y="322"/>
                  </a:cubicBezTo>
                  <a:cubicBezTo>
                    <a:pt x="1077" y="203"/>
                    <a:pt x="1021" y="29"/>
                    <a:pt x="874" y="29"/>
                  </a:cubicBezTo>
                  <a:cubicBezTo>
                    <a:pt x="644" y="1"/>
                    <a:pt x="441" y="1"/>
                    <a:pt x="23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79"/>
            <p:cNvSpPr/>
            <p:nvPr/>
          </p:nvSpPr>
          <p:spPr>
            <a:xfrm>
              <a:off x="6516656" y="1462344"/>
              <a:ext cx="191597" cy="83283"/>
            </a:xfrm>
            <a:custGeom>
              <a:rect b="b" l="l" r="r" t="t"/>
              <a:pathLst>
                <a:path extrusionOk="0" h="3660" w="8420">
                  <a:moveTo>
                    <a:pt x="2103" y="1726"/>
                  </a:moveTo>
                  <a:lnTo>
                    <a:pt x="2103" y="1726"/>
                  </a:lnTo>
                  <a:cubicBezTo>
                    <a:pt x="1853" y="1869"/>
                    <a:pt x="1624" y="2013"/>
                    <a:pt x="1427" y="2210"/>
                  </a:cubicBezTo>
                  <a:cubicBezTo>
                    <a:pt x="1371" y="2273"/>
                    <a:pt x="1280" y="2329"/>
                    <a:pt x="1224" y="2384"/>
                  </a:cubicBezTo>
                  <a:cubicBezTo>
                    <a:pt x="1224" y="2356"/>
                    <a:pt x="1252" y="2356"/>
                    <a:pt x="1252" y="2329"/>
                  </a:cubicBezTo>
                  <a:lnTo>
                    <a:pt x="1280" y="2329"/>
                  </a:lnTo>
                  <a:cubicBezTo>
                    <a:pt x="1343" y="2238"/>
                    <a:pt x="1427" y="2182"/>
                    <a:pt x="1518" y="2098"/>
                  </a:cubicBezTo>
                  <a:cubicBezTo>
                    <a:pt x="1658" y="2007"/>
                    <a:pt x="1776" y="1888"/>
                    <a:pt x="1923" y="1804"/>
                  </a:cubicBezTo>
                  <a:cubicBezTo>
                    <a:pt x="1972" y="1780"/>
                    <a:pt x="2048" y="1755"/>
                    <a:pt x="2103" y="1726"/>
                  </a:cubicBezTo>
                  <a:close/>
                  <a:moveTo>
                    <a:pt x="7370" y="0"/>
                  </a:moveTo>
                  <a:cubicBezTo>
                    <a:pt x="7314" y="0"/>
                    <a:pt x="7251" y="28"/>
                    <a:pt x="7196" y="28"/>
                  </a:cubicBezTo>
                  <a:lnTo>
                    <a:pt x="6874" y="28"/>
                  </a:lnTo>
                  <a:cubicBezTo>
                    <a:pt x="6440" y="28"/>
                    <a:pt x="5972" y="56"/>
                    <a:pt x="5538" y="112"/>
                  </a:cubicBezTo>
                  <a:cubicBezTo>
                    <a:pt x="5475" y="140"/>
                    <a:pt x="5391" y="140"/>
                    <a:pt x="5301" y="140"/>
                  </a:cubicBezTo>
                  <a:cubicBezTo>
                    <a:pt x="5282" y="140"/>
                    <a:pt x="5263" y="127"/>
                    <a:pt x="5245" y="127"/>
                  </a:cubicBezTo>
                  <a:cubicBezTo>
                    <a:pt x="5235" y="127"/>
                    <a:pt x="5226" y="131"/>
                    <a:pt x="5217" y="140"/>
                  </a:cubicBezTo>
                  <a:cubicBezTo>
                    <a:pt x="4545" y="259"/>
                    <a:pt x="3902" y="434"/>
                    <a:pt x="3294" y="699"/>
                  </a:cubicBezTo>
                  <a:cubicBezTo>
                    <a:pt x="3266" y="727"/>
                    <a:pt x="3231" y="727"/>
                    <a:pt x="3203" y="755"/>
                  </a:cubicBezTo>
                  <a:cubicBezTo>
                    <a:pt x="3163" y="735"/>
                    <a:pt x="3124" y="716"/>
                    <a:pt x="3082" y="716"/>
                  </a:cubicBezTo>
                  <a:cubicBezTo>
                    <a:pt x="3064" y="716"/>
                    <a:pt x="3047" y="719"/>
                    <a:pt x="3028" y="727"/>
                  </a:cubicBezTo>
                  <a:cubicBezTo>
                    <a:pt x="2567" y="902"/>
                    <a:pt x="2098" y="1105"/>
                    <a:pt x="1658" y="1399"/>
                  </a:cubicBezTo>
                  <a:cubicBezTo>
                    <a:pt x="1483" y="1510"/>
                    <a:pt x="1280" y="1657"/>
                    <a:pt x="1105" y="1776"/>
                  </a:cubicBezTo>
                  <a:cubicBezTo>
                    <a:pt x="1049" y="1776"/>
                    <a:pt x="958" y="1804"/>
                    <a:pt x="902" y="1860"/>
                  </a:cubicBezTo>
                  <a:cubicBezTo>
                    <a:pt x="818" y="1979"/>
                    <a:pt x="728" y="2098"/>
                    <a:pt x="609" y="2210"/>
                  </a:cubicBezTo>
                  <a:cubicBezTo>
                    <a:pt x="594" y="2205"/>
                    <a:pt x="579" y="2203"/>
                    <a:pt x="563" y="2203"/>
                  </a:cubicBezTo>
                  <a:cubicBezTo>
                    <a:pt x="486" y="2203"/>
                    <a:pt x="396" y="2258"/>
                    <a:pt x="350" y="2356"/>
                  </a:cubicBezTo>
                  <a:cubicBezTo>
                    <a:pt x="294" y="2447"/>
                    <a:pt x="259" y="2559"/>
                    <a:pt x="203" y="2678"/>
                  </a:cubicBezTo>
                  <a:cubicBezTo>
                    <a:pt x="84" y="2797"/>
                    <a:pt x="0" y="3000"/>
                    <a:pt x="84" y="3203"/>
                  </a:cubicBezTo>
                  <a:cubicBezTo>
                    <a:pt x="84" y="3258"/>
                    <a:pt x="119" y="3286"/>
                    <a:pt x="119" y="3321"/>
                  </a:cubicBezTo>
                  <a:cubicBezTo>
                    <a:pt x="84" y="3405"/>
                    <a:pt x="119" y="3524"/>
                    <a:pt x="231" y="3580"/>
                  </a:cubicBezTo>
                  <a:lnTo>
                    <a:pt x="203" y="3580"/>
                  </a:lnTo>
                  <a:cubicBezTo>
                    <a:pt x="285" y="3636"/>
                    <a:pt x="373" y="3659"/>
                    <a:pt x="461" y="3659"/>
                  </a:cubicBezTo>
                  <a:cubicBezTo>
                    <a:pt x="561" y="3659"/>
                    <a:pt x="662" y="3629"/>
                    <a:pt x="756" y="3580"/>
                  </a:cubicBezTo>
                  <a:cubicBezTo>
                    <a:pt x="958" y="3461"/>
                    <a:pt x="1133" y="3321"/>
                    <a:pt x="1308" y="3175"/>
                  </a:cubicBezTo>
                  <a:cubicBezTo>
                    <a:pt x="1343" y="3112"/>
                    <a:pt x="1371" y="3084"/>
                    <a:pt x="1399" y="3056"/>
                  </a:cubicBezTo>
                  <a:cubicBezTo>
                    <a:pt x="1427" y="3028"/>
                    <a:pt x="1483" y="3000"/>
                    <a:pt x="1518" y="3000"/>
                  </a:cubicBezTo>
                  <a:cubicBezTo>
                    <a:pt x="1574" y="2853"/>
                    <a:pt x="1630" y="2734"/>
                    <a:pt x="1693" y="2650"/>
                  </a:cubicBezTo>
                  <a:cubicBezTo>
                    <a:pt x="1832" y="2447"/>
                    <a:pt x="2070" y="2384"/>
                    <a:pt x="2273" y="2238"/>
                  </a:cubicBezTo>
                  <a:cubicBezTo>
                    <a:pt x="2301" y="2210"/>
                    <a:pt x="2329" y="2182"/>
                    <a:pt x="2357" y="2154"/>
                  </a:cubicBezTo>
                  <a:cubicBezTo>
                    <a:pt x="2392" y="2126"/>
                    <a:pt x="2420" y="2098"/>
                    <a:pt x="2476" y="2098"/>
                  </a:cubicBezTo>
                  <a:cubicBezTo>
                    <a:pt x="2476" y="2063"/>
                    <a:pt x="2448" y="2063"/>
                    <a:pt x="2448" y="2035"/>
                  </a:cubicBezTo>
                  <a:cubicBezTo>
                    <a:pt x="2476" y="2035"/>
                    <a:pt x="2504" y="2007"/>
                    <a:pt x="2532" y="2007"/>
                  </a:cubicBezTo>
                  <a:cubicBezTo>
                    <a:pt x="2623" y="1860"/>
                    <a:pt x="2769" y="1748"/>
                    <a:pt x="2881" y="1657"/>
                  </a:cubicBezTo>
                  <a:cubicBezTo>
                    <a:pt x="3091" y="1482"/>
                    <a:pt x="3322" y="1364"/>
                    <a:pt x="3525" y="1252"/>
                  </a:cubicBezTo>
                  <a:cubicBezTo>
                    <a:pt x="3993" y="1014"/>
                    <a:pt x="4455" y="874"/>
                    <a:pt x="4923" y="755"/>
                  </a:cubicBezTo>
                  <a:cubicBezTo>
                    <a:pt x="5447" y="608"/>
                    <a:pt x="6000" y="462"/>
                    <a:pt x="6524" y="406"/>
                  </a:cubicBezTo>
                  <a:cubicBezTo>
                    <a:pt x="6685" y="378"/>
                    <a:pt x="6839" y="371"/>
                    <a:pt x="6988" y="371"/>
                  </a:cubicBezTo>
                  <a:cubicBezTo>
                    <a:pt x="7138" y="371"/>
                    <a:pt x="7283" y="378"/>
                    <a:pt x="7426" y="378"/>
                  </a:cubicBezTo>
                  <a:cubicBezTo>
                    <a:pt x="7748" y="350"/>
                    <a:pt x="8042" y="287"/>
                    <a:pt x="8335" y="175"/>
                  </a:cubicBezTo>
                  <a:lnTo>
                    <a:pt x="8391" y="175"/>
                  </a:lnTo>
                  <a:cubicBezTo>
                    <a:pt x="8391" y="175"/>
                    <a:pt x="8419" y="175"/>
                    <a:pt x="8419" y="140"/>
                  </a:cubicBezTo>
                  <a:cubicBezTo>
                    <a:pt x="8363" y="112"/>
                    <a:pt x="8335" y="84"/>
                    <a:pt x="8335" y="28"/>
                  </a:cubicBezTo>
                  <a:cubicBezTo>
                    <a:pt x="8244" y="0"/>
                    <a:pt x="8188" y="0"/>
                    <a:pt x="81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79"/>
            <p:cNvSpPr/>
            <p:nvPr/>
          </p:nvSpPr>
          <p:spPr>
            <a:xfrm>
              <a:off x="6422450" y="1499480"/>
              <a:ext cx="69721" cy="63600"/>
            </a:xfrm>
            <a:custGeom>
              <a:rect b="b" l="l" r="r" t="t"/>
              <a:pathLst>
                <a:path extrusionOk="0" h="2795" w="3064">
                  <a:moveTo>
                    <a:pt x="232" y="1"/>
                  </a:moveTo>
                  <a:cubicBezTo>
                    <a:pt x="118" y="1"/>
                    <a:pt x="1" y="84"/>
                    <a:pt x="1" y="228"/>
                  </a:cubicBezTo>
                  <a:cubicBezTo>
                    <a:pt x="1" y="578"/>
                    <a:pt x="267" y="843"/>
                    <a:pt x="323" y="1193"/>
                  </a:cubicBezTo>
                  <a:lnTo>
                    <a:pt x="323" y="1221"/>
                  </a:lnTo>
                  <a:cubicBezTo>
                    <a:pt x="295" y="1221"/>
                    <a:pt x="295" y="1249"/>
                    <a:pt x="295" y="1249"/>
                  </a:cubicBezTo>
                  <a:cubicBezTo>
                    <a:pt x="120" y="1368"/>
                    <a:pt x="64" y="1515"/>
                    <a:pt x="204" y="1689"/>
                  </a:cubicBezTo>
                  <a:cubicBezTo>
                    <a:pt x="224" y="1722"/>
                    <a:pt x="261" y="1736"/>
                    <a:pt x="300" y="1736"/>
                  </a:cubicBezTo>
                  <a:cubicBezTo>
                    <a:pt x="327" y="1736"/>
                    <a:pt x="355" y="1729"/>
                    <a:pt x="378" y="1717"/>
                  </a:cubicBezTo>
                  <a:cubicBezTo>
                    <a:pt x="403" y="1737"/>
                    <a:pt x="438" y="1757"/>
                    <a:pt x="467" y="1757"/>
                  </a:cubicBezTo>
                  <a:cubicBezTo>
                    <a:pt x="479" y="1757"/>
                    <a:pt x="489" y="1754"/>
                    <a:pt x="497" y="1745"/>
                  </a:cubicBezTo>
                  <a:cubicBezTo>
                    <a:pt x="553" y="1717"/>
                    <a:pt x="616" y="1717"/>
                    <a:pt x="672" y="1689"/>
                  </a:cubicBezTo>
                  <a:cubicBezTo>
                    <a:pt x="728" y="1689"/>
                    <a:pt x="763" y="1717"/>
                    <a:pt x="819" y="1717"/>
                  </a:cubicBezTo>
                  <a:cubicBezTo>
                    <a:pt x="903" y="1745"/>
                    <a:pt x="966" y="1773"/>
                    <a:pt x="1050" y="1801"/>
                  </a:cubicBezTo>
                  <a:cubicBezTo>
                    <a:pt x="1113" y="1801"/>
                    <a:pt x="1169" y="1829"/>
                    <a:pt x="1253" y="1829"/>
                  </a:cubicBezTo>
                  <a:lnTo>
                    <a:pt x="1315" y="1829"/>
                  </a:lnTo>
                  <a:cubicBezTo>
                    <a:pt x="1343" y="1864"/>
                    <a:pt x="1399" y="1892"/>
                    <a:pt x="1462" y="1892"/>
                  </a:cubicBezTo>
                  <a:cubicBezTo>
                    <a:pt x="1546" y="1948"/>
                    <a:pt x="1637" y="2067"/>
                    <a:pt x="1693" y="2151"/>
                  </a:cubicBezTo>
                  <a:cubicBezTo>
                    <a:pt x="1812" y="2270"/>
                    <a:pt x="1896" y="2417"/>
                    <a:pt x="2015" y="2529"/>
                  </a:cubicBezTo>
                  <a:cubicBezTo>
                    <a:pt x="2015" y="2563"/>
                    <a:pt x="2043" y="2591"/>
                    <a:pt x="2071" y="2619"/>
                  </a:cubicBezTo>
                  <a:cubicBezTo>
                    <a:pt x="2099" y="2605"/>
                    <a:pt x="2121" y="2598"/>
                    <a:pt x="2144" y="2598"/>
                  </a:cubicBezTo>
                  <a:cubicBezTo>
                    <a:pt x="2167" y="2598"/>
                    <a:pt x="2190" y="2605"/>
                    <a:pt x="2217" y="2619"/>
                  </a:cubicBezTo>
                  <a:lnTo>
                    <a:pt x="2217" y="2647"/>
                  </a:lnTo>
                  <a:cubicBezTo>
                    <a:pt x="2217" y="2647"/>
                    <a:pt x="2245" y="2647"/>
                    <a:pt x="2245" y="2619"/>
                  </a:cubicBezTo>
                  <a:cubicBezTo>
                    <a:pt x="2273" y="2647"/>
                    <a:pt x="2273" y="2675"/>
                    <a:pt x="2301" y="2675"/>
                  </a:cubicBezTo>
                  <a:cubicBezTo>
                    <a:pt x="2336" y="2703"/>
                    <a:pt x="2336" y="2738"/>
                    <a:pt x="2364" y="2738"/>
                  </a:cubicBezTo>
                  <a:lnTo>
                    <a:pt x="2420" y="2738"/>
                  </a:lnTo>
                  <a:cubicBezTo>
                    <a:pt x="2511" y="2766"/>
                    <a:pt x="2595" y="2794"/>
                    <a:pt x="2714" y="2794"/>
                  </a:cubicBezTo>
                  <a:cubicBezTo>
                    <a:pt x="2742" y="2794"/>
                    <a:pt x="2798" y="2766"/>
                    <a:pt x="2826" y="2738"/>
                  </a:cubicBezTo>
                  <a:cubicBezTo>
                    <a:pt x="3001" y="2647"/>
                    <a:pt x="3064" y="2445"/>
                    <a:pt x="2945" y="2270"/>
                  </a:cubicBezTo>
                  <a:cubicBezTo>
                    <a:pt x="2889" y="2242"/>
                    <a:pt x="2861" y="2179"/>
                    <a:pt x="2826" y="2151"/>
                  </a:cubicBezTo>
                  <a:cubicBezTo>
                    <a:pt x="2826" y="2123"/>
                    <a:pt x="2798" y="2067"/>
                    <a:pt x="2770" y="2039"/>
                  </a:cubicBezTo>
                  <a:cubicBezTo>
                    <a:pt x="2567" y="1773"/>
                    <a:pt x="2336" y="1571"/>
                    <a:pt x="2099" y="1340"/>
                  </a:cubicBezTo>
                  <a:cubicBezTo>
                    <a:pt x="2043" y="1193"/>
                    <a:pt x="1987" y="1046"/>
                    <a:pt x="1924" y="899"/>
                  </a:cubicBezTo>
                  <a:cubicBezTo>
                    <a:pt x="1924" y="815"/>
                    <a:pt x="1868" y="780"/>
                    <a:pt x="1812" y="752"/>
                  </a:cubicBezTo>
                  <a:cubicBezTo>
                    <a:pt x="1721" y="578"/>
                    <a:pt x="1665" y="375"/>
                    <a:pt x="1546" y="228"/>
                  </a:cubicBezTo>
                  <a:cubicBezTo>
                    <a:pt x="1500" y="132"/>
                    <a:pt x="1408" y="89"/>
                    <a:pt x="1316" y="89"/>
                  </a:cubicBezTo>
                  <a:cubicBezTo>
                    <a:pt x="1240" y="89"/>
                    <a:pt x="1163" y="118"/>
                    <a:pt x="1113" y="172"/>
                  </a:cubicBezTo>
                  <a:cubicBezTo>
                    <a:pt x="1078" y="172"/>
                    <a:pt x="1050" y="144"/>
                    <a:pt x="1022" y="144"/>
                  </a:cubicBezTo>
                  <a:cubicBezTo>
                    <a:pt x="1001" y="137"/>
                    <a:pt x="978" y="134"/>
                    <a:pt x="954" y="134"/>
                  </a:cubicBezTo>
                  <a:cubicBezTo>
                    <a:pt x="882" y="134"/>
                    <a:pt x="805" y="165"/>
                    <a:pt x="763" y="228"/>
                  </a:cubicBezTo>
                  <a:cubicBezTo>
                    <a:pt x="741" y="223"/>
                    <a:pt x="721" y="221"/>
                    <a:pt x="701" y="221"/>
                  </a:cubicBezTo>
                  <a:cubicBezTo>
                    <a:pt x="612" y="221"/>
                    <a:pt x="543" y="267"/>
                    <a:pt x="497" y="319"/>
                  </a:cubicBezTo>
                  <a:cubicBezTo>
                    <a:pt x="469" y="256"/>
                    <a:pt x="441" y="228"/>
                    <a:pt x="441" y="172"/>
                  </a:cubicBezTo>
                  <a:cubicBezTo>
                    <a:pt x="413" y="54"/>
                    <a:pt x="323" y="1"/>
                    <a:pt x="2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79"/>
            <p:cNvSpPr/>
            <p:nvPr/>
          </p:nvSpPr>
          <p:spPr>
            <a:xfrm>
              <a:off x="6294545" y="1386843"/>
              <a:ext cx="103990" cy="133231"/>
            </a:xfrm>
            <a:custGeom>
              <a:rect b="b" l="l" r="r" t="t"/>
              <a:pathLst>
                <a:path extrusionOk="0" h="5855" w="4570">
                  <a:moveTo>
                    <a:pt x="1839" y="0"/>
                  </a:moveTo>
                  <a:cubicBezTo>
                    <a:pt x="1638" y="0"/>
                    <a:pt x="1440" y="81"/>
                    <a:pt x="1252" y="199"/>
                  </a:cubicBezTo>
                  <a:cubicBezTo>
                    <a:pt x="1196" y="227"/>
                    <a:pt x="1140" y="283"/>
                    <a:pt x="1140" y="311"/>
                  </a:cubicBezTo>
                  <a:cubicBezTo>
                    <a:pt x="993" y="255"/>
                    <a:pt x="846" y="171"/>
                    <a:pt x="727" y="171"/>
                  </a:cubicBezTo>
                  <a:lnTo>
                    <a:pt x="643" y="171"/>
                  </a:lnTo>
                  <a:cubicBezTo>
                    <a:pt x="496" y="109"/>
                    <a:pt x="350" y="53"/>
                    <a:pt x="203" y="25"/>
                  </a:cubicBezTo>
                  <a:cubicBezTo>
                    <a:pt x="186" y="16"/>
                    <a:pt x="167" y="13"/>
                    <a:pt x="146" y="13"/>
                  </a:cubicBezTo>
                  <a:cubicBezTo>
                    <a:pt x="97" y="13"/>
                    <a:pt x="40" y="33"/>
                    <a:pt x="0" y="53"/>
                  </a:cubicBezTo>
                  <a:cubicBezTo>
                    <a:pt x="28" y="81"/>
                    <a:pt x="28" y="81"/>
                    <a:pt x="56" y="81"/>
                  </a:cubicBezTo>
                  <a:cubicBezTo>
                    <a:pt x="175" y="199"/>
                    <a:pt x="231" y="311"/>
                    <a:pt x="378" y="402"/>
                  </a:cubicBezTo>
                  <a:cubicBezTo>
                    <a:pt x="496" y="458"/>
                    <a:pt x="643" y="486"/>
                    <a:pt x="755" y="521"/>
                  </a:cubicBezTo>
                  <a:cubicBezTo>
                    <a:pt x="993" y="605"/>
                    <a:pt x="1196" y="808"/>
                    <a:pt x="1426" y="899"/>
                  </a:cubicBezTo>
                  <a:cubicBezTo>
                    <a:pt x="1692" y="1011"/>
                    <a:pt x="1867" y="1185"/>
                    <a:pt x="1979" y="1451"/>
                  </a:cubicBezTo>
                  <a:cubicBezTo>
                    <a:pt x="1979" y="1507"/>
                    <a:pt x="2014" y="1570"/>
                    <a:pt x="2042" y="1598"/>
                  </a:cubicBezTo>
                  <a:cubicBezTo>
                    <a:pt x="2070" y="1626"/>
                    <a:pt x="2098" y="1682"/>
                    <a:pt x="2126" y="1710"/>
                  </a:cubicBezTo>
                  <a:cubicBezTo>
                    <a:pt x="2154" y="1773"/>
                    <a:pt x="2189" y="1829"/>
                    <a:pt x="2217" y="1885"/>
                  </a:cubicBezTo>
                  <a:cubicBezTo>
                    <a:pt x="2328" y="2094"/>
                    <a:pt x="2419" y="2444"/>
                    <a:pt x="2622" y="2584"/>
                  </a:cubicBezTo>
                  <a:cubicBezTo>
                    <a:pt x="2678" y="2850"/>
                    <a:pt x="2713" y="3108"/>
                    <a:pt x="2741" y="3402"/>
                  </a:cubicBezTo>
                  <a:cubicBezTo>
                    <a:pt x="2622" y="3430"/>
                    <a:pt x="2538" y="3521"/>
                    <a:pt x="2566" y="3633"/>
                  </a:cubicBezTo>
                  <a:cubicBezTo>
                    <a:pt x="2622" y="3898"/>
                    <a:pt x="2678" y="4129"/>
                    <a:pt x="2797" y="4367"/>
                  </a:cubicBezTo>
                  <a:cubicBezTo>
                    <a:pt x="2853" y="4479"/>
                    <a:pt x="2916" y="4598"/>
                    <a:pt x="2972" y="4717"/>
                  </a:cubicBezTo>
                  <a:cubicBezTo>
                    <a:pt x="3059" y="4884"/>
                    <a:pt x="3165" y="5180"/>
                    <a:pt x="3383" y="5180"/>
                  </a:cubicBezTo>
                  <a:cubicBezTo>
                    <a:pt x="3393" y="5180"/>
                    <a:pt x="3402" y="5179"/>
                    <a:pt x="3412" y="5178"/>
                  </a:cubicBezTo>
                  <a:lnTo>
                    <a:pt x="3440" y="5178"/>
                  </a:lnTo>
                  <a:cubicBezTo>
                    <a:pt x="3468" y="5206"/>
                    <a:pt x="3496" y="5241"/>
                    <a:pt x="3524" y="5241"/>
                  </a:cubicBezTo>
                  <a:cubicBezTo>
                    <a:pt x="3587" y="5297"/>
                    <a:pt x="3643" y="5297"/>
                    <a:pt x="3699" y="5297"/>
                  </a:cubicBezTo>
                  <a:cubicBezTo>
                    <a:pt x="3699" y="5325"/>
                    <a:pt x="3699" y="5325"/>
                    <a:pt x="3727" y="5325"/>
                  </a:cubicBezTo>
                  <a:cubicBezTo>
                    <a:pt x="3744" y="5339"/>
                    <a:pt x="3767" y="5346"/>
                    <a:pt x="3793" y="5346"/>
                  </a:cubicBezTo>
                  <a:cubicBezTo>
                    <a:pt x="3818" y="5346"/>
                    <a:pt x="3846" y="5339"/>
                    <a:pt x="3874" y="5325"/>
                  </a:cubicBezTo>
                  <a:lnTo>
                    <a:pt x="3902" y="5325"/>
                  </a:lnTo>
                  <a:cubicBezTo>
                    <a:pt x="4021" y="5556"/>
                    <a:pt x="4167" y="5730"/>
                    <a:pt x="4370" y="5849"/>
                  </a:cubicBezTo>
                  <a:cubicBezTo>
                    <a:pt x="4386" y="5853"/>
                    <a:pt x="4401" y="5855"/>
                    <a:pt x="4416" y="5855"/>
                  </a:cubicBezTo>
                  <a:cubicBezTo>
                    <a:pt x="4510" y="5855"/>
                    <a:pt x="4569" y="5781"/>
                    <a:pt x="4545" y="5702"/>
                  </a:cubicBezTo>
                  <a:lnTo>
                    <a:pt x="4545" y="5674"/>
                  </a:lnTo>
                  <a:cubicBezTo>
                    <a:pt x="4517" y="5619"/>
                    <a:pt x="4489" y="5556"/>
                    <a:pt x="4461" y="5500"/>
                  </a:cubicBezTo>
                  <a:cubicBezTo>
                    <a:pt x="4426" y="5444"/>
                    <a:pt x="4426" y="5381"/>
                    <a:pt x="4398" y="5353"/>
                  </a:cubicBezTo>
                  <a:cubicBezTo>
                    <a:pt x="4370" y="5297"/>
                    <a:pt x="4342" y="5241"/>
                    <a:pt x="4314" y="5178"/>
                  </a:cubicBezTo>
                  <a:lnTo>
                    <a:pt x="4314" y="5150"/>
                  </a:lnTo>
                  <a:cubicBezTo>
                    <a:pt x="4286" y="4800"/>
                    <a:pt x="4140" y="4479"/>
                    <a:pt x="4021" y="4129"/>
                  </a:cubicBezTo>
                  <a:cubicBezTo>
                    <a:pt x="4021" y="4073"/>
                    <a:pt x="3993" y="4045"/>
                    <a:pt x="3993" y="3982"/>
                  </a:cubicBezTo>
                  <a:cubicBezTo>
                    <a:pt x="3993" y="3926"/>
                    <a:pt x="4021" y="3898"/>
                    <a:pt x="3993" y="3842"/>
                  </a:cubicBezTo>
                  <a:cubicBezTo>
                    <a:pt x="3818" y="3227"/>
                    <a:pt x="3615" y="2619"/>
                    <a:pt x="3349" y="2031"/>
                  </a:cubicBezTo>
                  <a:cubicBezTo>
                    <a:pt x="3321" y="1976"/>
                    <a:pt x="3293" y="1920"/>
                    <a:pt x="3238" y="1920"/>
                  </a:cubicBezTo>
                  <a:cubicBezTo>
                    <a:pt x="3175" y="1801"/>
                    <a:pt x="3119" y="1710"/>
                    <a:pt x="3091" y="1598"/>
                  </a:cubicBezTo>
                  <a:cubicBezTo>
                    <a:pt x="3000" y="1423"/>
                    <a:pt x="2888" y="1276"/>
                    <a:pt x="2797" y="1129"/>
                  </a:cubicBezTo>
                  <a:cubicBezTo>
                    <a:pt x="2797" y="1074"/>
                    <a:pt x="2769" y="1046"/>
                    <a:pt x="2769" y="1011"/>
                  </a:cubicBezTo>
                  <a:cubicBezTo>
                    <a:pt x="2769" y="983"/>
                    <a:pt x="2741" y="983"/>
                    <a:pt x="2713" y="983"/>
                  </a:cubicBezTo>
                  <a:cubicBezTo>
                    <a:pt x="2594" y="836"/>
                    <a:pt x="2475" y="661"/>
                    <a:pt x="2391" y="521"/>
                  </a:cubicBezTo>
                  <a:lnTo>
                    <a:pt x="2391" y="458"/>
                  </a:lnTo>
                  <a:cubicBezTo>
                    <a:pt x="2419" y="346"/>
                    <a:pt x="2391" y="227"/>
                    <a:pt x="2273" y="137"/>
                  </a:cubicBezTo>
                  <a:cubicBezTo>
                    <a:pt x="2128" y="41"/>
                    <a:pt x="1983" y="0"/>
                    <a:pt x="18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79"/>
            <p:cNvSpPr/>
            <p:nvPr/>
          </p:nvSpPr>
          <p:spPr>
            <a:xfrm>
              <a:off x="6300575" y="1391326"/>
              <a:ext cx="90861" cy="115664"/>
            </a:xfrm>
            <a:custGeom>
              <a:rect b="b" l="l" r="r" t="t"/>
              <a:pathLst>
                <a:path extrusionOk="0" h="5083" w="3993">
                  <a:moveTo>
                    <a:pt x="196" y="1"/>
                  </a:moveTo>
                  <a:cubicBezTo>
                    <a:pt x="168" y="1"/>
                    <a:pt x="140" y="1"/>
                    <a:pt x="113" y="2"/>
                  </a:cubicBezTo>
                  <a:cubicBezTo>
                    <a:pt x="1" y="2"/>
                    <a:pt x="1" y="177"/>
                    <a:pt x="113" y="177"/>
                  </a:cubicBezTo>
                  <a:cubicBezTo>
                    <a:pt x="637" y="261"/>
                    <a:pt x="1134" y="527"/>
                    <a:pt x="1539" y="849"/>
                  </a:cubicBezTo>
                  <a:cubicBezTo>
                    <a:pt x="1686" y="1051"/>
                    <a:pt x="1805" y="1254"/>
                    <a:pt x="1889" y="1457"/>
                  </a:cubicBezTo>
                  <a:cubicBezTo>
                    <a:pt x="2036" y="1779"/>
                    <a:pt x="2126" y="2128"/>
                    <a:pt x="2273" y="2450"/>
                  </a:cubicBezTo>
                  <a:cubicBezTo>
                    <a:pt x="2301" y="2506"/>
                    <a:pt x="2329" y="2534"/>
                    <a:pt x="2385" y="2534"/>
                  </a:cubicBezTo>
                  <a:lnTo>
                    <a:pt x="2413" y="2562"/>
                  </a:lnTo>
                  <a:cubicBezTo>
                    <a:pt x="2385" y="3149"/>
                    <a:pt x="2413" y="3820"/>
                    <a:pt x="2679" y="4373"/>
                  </a:cubicBezTo>
                  <a:cubicBezTo>
                    <a:pt x="2763" y="4547"/>
                    <a:pt x="2854" y="4750"/>
                    <a:pt x="3000" y="4897"/>
                  </a:cubicBezTo>
                  <a:cubicBezTo>
                    <a:pt x="3069" y="4966"/>
                    <a:pt x="3195" y="5047"/>
                    <a:pt x="3310" y="5047"/>
                  </a:cubicBezTo>
                  <a:cubicBezTo>
                    <a:pt x="3383" y="5047"/>
                    <a:pt x="3451" y="5015"/>
                    <a:pt x="3497" y="4925"/>
                  </a:cubicBezTo>
                  <a:cubicBezTo>
                    <a:pt x="3525" y="4953"/>
                    <a:pt x="3581" y="5009"/>
                    <a:pt x="3637" y="5044"/>
                  </a:cubicBezTo>
                  <a:cubicBezTo>
                    <a:pt x="3666" y="5071"/>
                    <a:pt x="3703" y="5083"/>
                    <a:pt x="3742" y="5083"/>
                  </a:cubicBezTo>
                  <a:cubicBezTo>
                    <a:pt x="3862" y="5083"/>
                    <a:pt x="3993" y="4967"/>
                    <a:pt x="3902" y="4834"/>
                  </a:cubicBezTo>
                  <a:cubicBezTo>
                    <a:pt x="3728" y="4575"/>
                    <a:pt x="3497" y="4345"/>
                    <a:pt x="3322" y="4079"/>
                  </a:cubicBezTo>
                  <a:cubicBezTo>
                    <a:pt x="3203" y="3904"/>
                    <a:pt x="3084" y="3701"/>
                    <a:pt x="3000" y="3471"/>
                  </a:cubicBezTo>
                  <a:cubicBezTo>
                    <a:pt x="3028" y="3436"/>
                    <a:pt x="3056" y="3380"/>
                    <a:pt x="3056" y="3296"/>
                  </a:cubicBezTo>
                  <a:cubicBezTo>
                    <a:pt x="2882" y="2478"/>
                    <a:pt x="2532" y="1632"/>
                    <a:pt x="1980" y="988"/>
                  </a:cubicBezTo>
                  <a:cubicBezTo>
                    <a:pt x="2008" y="932"/>
                    <a:pt x="2036" y="849"/>
                    <a:pt x="1980" y="786"/>
                  </a:cubicBezTo>
                  <a:cubicBezTo>
                    <a:pt x="1557" y="310"/>
                    <a:pt x="846" y="1"/>
                    <a:pt x="19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79"/>
            <p:cNvSpPr/>
            <p:nvPr/>
          </p:nvSpPr>
          <p:spPr>
            <a:xfrm>
              <a:off x="6377441" y="1480161"/>
              <a:ext cx="9876" cy="7964"/>
            </a:xfrm>
            <a:custGeom>
              <a:rect b="b" l="l" r="r" t="t"/>
              <a:pathLst>
                <a:path extrusionOk="0" h="350" w="434">
                  <a:moveTo>
                    <a:pt x="203" y="0"/>
                  </a:moveTo>
                  <a:cubicBezTo>
                    <a:pt x="0" y="0"/>
                    <a:pt x="0" y="350"/>
                    <a:pt x="203" y="350"/>
                  </a:cubicBezTo>
                  <a:cubicBezTo>
                    <a:pt x="434" y="350"/>
                    <a:pt x="434" y="0"/>
                    <a:pt x="20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79"/>
            <p:cNvSpPr/>
            <p:nvPr/>
          </p:nvSpPr>
          <p:spPr>
            <a:xfrm>
              <a:off x="6425795" y="1522554"/>
              <a:ext cx="63668" cy="37182"/>
            </a:xfrm>
            <a:custGeom>
              <a:rect b="b" l="l" r="r" t="t"/>
              <a:pathLst>
                <a:path extrusionOk="0" h="1634" w="2798">
                  <a:moveTo>
                    <a:pt x="1185" y="1"/>
                  </a:moveTo>
                  <a:cubicBezTo>
                    <a:pt x="1059" y="1"/>
                    <a:pt x="921" y="117"/>
                    <a:pt x="966" y="263"/>
                  </a:cubicBezTo>
                  <a:lnTo>
                    <a:pt x="581" y="263"/>
                  </a:lnTo>
                  <a:cubicBezTo>
                    <a:pt x="497" y="235"/>
                    <a:pt x="406" y="207"/>
                    <a:pt x="322" y="207"/>
                  </a:cubicBezTo>
                  <a:cubicBezTo>
                    <a:pt x="294" y="207"/>
                    <a:pt x="266" y="235"/>
                    <a:pt x="231" y="235"/>
                  </a:cubicBezTo>
                  <a:cubicBezTo>
                    <a:pt x="29" y="326"/>
                    <a:pt x="1" y="612"/>
                    <a:pt x="231" y="703"/>
                  </a:cubicBezTo>
                  <a:lnTo>
                    <a:pt x="322" y="703"/>
                  </a:lnTo>
                  <a:cubicBezTo>
                    <a:pt x="382" y="723"/>
                    <a:pt x="445" y="743"/>
                    <a:pt x="506" y="743"/>
                  </a:cubicBezTo>
                  <a:cubicBezTo>
                    <a:pt x="531" y="743"/>
                    <a:pt x="557" y="740"/>
                    <a:pt x="581" y="731"/>
                  </a:cubicBezTo>
                  <a:cubicBezTo>
                    <a:pt x="630" y="741"/>
                    <a:pt x="682" y="744"/>
                    <a:pt x="735" y="744"/>
                  </a:cubicBezTo>
                  <a:cubicBezTo>
                    <a:pt x="841" y="744"/>
                    <a:pt x="952" y="731"/>
                    <a:pt x="1050" y="731"/>
                  </a:cubicBezTo>
                  <a:cubicBezTo>
                    <a:pt x="1078" y="731"/>
                    <a:pt x="1140" y="703"/>
                    <a:pt x="1168" y="703"/>
                  </a:cubicBezTo>
                  <a:cubicBezTo>
                    <a:pt x="1196" y="759"/>
                    <a:pt x="1252" y="787"/>
                    <a:pt x="1315" y="850"/>
                  </a:cubicBezTo>
                  <a:cubicBezTo>
                    <a:pt x="1574" y="1165"/>
                    <a:pt x="1924" y="1459"/>
                    <a:pt x="2273" y="1605"/>
                  </a:cubicBezTo>
                  <a:cubicBezTo>
                    <a:pt x="2273" y="1605"/>
                    <a:pt x="2301" y="1605"/>
                    <a:pt x="2329" y="1633"/>
                  </a:cubicBezTo>
                  <a:cubicBezTo>
                    <a:pt x="2364" y="1633"/>
                    <a:pt x="2420" y="1633"/>
                    <a:pt x="2476" y="1605"/>
                  </a:cubicBezTo>
                  <a:cubicBezTo>
                    <a:pt x="2476" y="1633"/>
                    <a:pt x="2539" y="1633"/>
                    <a:pt x="2567" y="1633"/>
                  </a:cubicBezTo>
                  <a:cubicBezTo>
                    <a:pt x="2798" y="1633"/>
                    <a:pt x="2798" y="1284"/>
                    <a:pt x="2567" y="1284"/>
                  </a:cubicBezTo>
                  <a:lnTo>
                    <a:pt x="2504" y="1284"/>
                  </a:lnTo>
                  <a:lnTo>
                    <a:pt x="2476" y="1256"/>
                  </a:lnTo>
                  <a:cubicBezTo>
                    <a:pt x="2245" y="1109"/>
                    <a:pt x="2015" y="934"/>
                    <a:pt x="1840" y="731"/>
                  </a:cubicBezTo>
                  <a:cubicBezTo>
                    <a:pt x="1665" y="501"/>
                    <a:pt x="1518" y="263"/>
                    <a:pt x="1315" y="60"/>
                  </a:cubicBezTo>
                  <a:cubicBezTo>
                    <a:pt x="1282" y="19"/>
                    <a:pt x="1234" y="1"/>
                    <a:pt x="118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79"/>
            <p:cNvSpPr/>
            <p:nvPr/>
          </p:nvSpPr>
          <p:spPr>
            <a:xfrm>
              <a:off x="6517361" y="1484758"/>
              <a:ext cx="84762" cy="59277"/>
            </a:xfrm>
            <a:custGeom>
              <a:rect b="b" l="l" r="r" t="t"/>
              <a:pathLst>
                <a:path extrusionOk="0" h="2605" w="3725">
                  <a:moveTo>
                    <a:pt x="2941" y="553"/>
                  </a:moveTo>
                  <a:lnTo>
                    <a:pt x="2941" y="553"/>
                  </a:lnTo>
                  <a:cubicBezTo>
                    <a:pt x="2647" y="700"/>
                    <a:pt x="2389" y="875"/>
                    <a:pt x="2095" y="1050"/>
                  </a:cubicBezTo>
                  <a:cubicBezTo>
                    <a:pt x="2095" y="1022"/>
                    <a:pt x="2067" y="994"/>
                    <a:pt x="2039" y="966"/>
                  </a:cubicBezTo>
                  <a:cubicBezTo>
                    <a:pt x="2186" y="903"/>
                    <a:pt x="2326" y="819"/>
                    <a:pt x="2473" y="763"/>
                  </a:cubicBezTo>
                  <a:cubicBezTo>
                    <a:pt x="2619" y="672"/>
                    <a:pt x="2766" y="616"/>
                    <a:pt x="2941" y="553"/>
                  </a:cubicBezTo>
                  <a:close/>
                  <a:moveTo>
                    <a:pt x="3549" y="1"/>
                  </a:moveTo>
                  <a:cubicBezTo>
                    <a:pt x="3144" y="148"/>
                    <a:pt x="2738" y="267"/>
                    <a:pt x="2361" y="469"/>
                  </a:cubicBezTo>
                  <a:cubicBezTo>
                    <a:pt x="1976" y="672"/>
                    <a:pt x="1599" y="903"/>
                    <a:pt x="1249" y="1169"/>
                  </a:cubicBezTo>
                  <a:cubicBezTo>
                    <a:pt x="1193" y="1225"/>
                    <a:pt x="1193" y="1316"/>
                    <a:pt x="1249" y="1371"/>
                  </a:cubicBezTo>
                  <a:cubicBezTo>
                    <a:pt x="1137" y="1462"/>
                    <a:pt x="1018" y="1546"/>
                    <a:pt x="899" y="1637"/>
                  </a:cubicBezTo>
                  <a:cubicBezTo>
                    <a:pt x="753" y="1749"/>
                    <a:pt x="641" y="1868"/>
                    <a:pt x="494" y="1952"/>
                  </a:cubicBezTo>
                  <a:cubicBezTo>
                    <a:pt x="375" y="2043"/>
                    <a:pt x="263" y="2099"/>
                    <a:pt x="144" y="2190"/>
                  </a:cubicBezTo>
                  <a:cubicBezTo>
                    <a:pt x="0" y="2357"/>
                    <a:pt x="131" y="2604"/>
                    <a:pt x="315" y="2604"/>
                  </a:cubicBezTo>
                  <a:cubicBezTo>
                    <a:pt x="354" y="2604"/>
                    <a:pt x="396" y="2593"/>
                    <a:pt x="438" y="2567"/>
                  </a:cubicBezTo>
                  <a:cubicBezTo>
                    <a:pt x="494" y="2539"/>
                    <a:pt x="522" y="2511"/>
                    <a:pt x="578" y="2448"/>
                  </a:cubicBezTo>
                  <a:cubicBezTo>
                    <a:pt x="669" y="2420"/>
                    <a:pt x="725" y="2392"/>
                    <a:pt x="787" y="2336"/>
                  </a:cubicBezTo>
                  <a:cubicBezTo>
                    <a:pt x="899" y="2301"/>
                    <a:pt x="1018" y="2246"/>
                    <a:pt x="1046" y="2162"/>
                  </a:cubicBezTo>
                  <a:cubicBezTo>
                    <a:pt x="1102" y="2099"/>
                    <a:pt x="1193" y="2071"/>
                    <a:pt x="1249" y="2015"/>
                  </a:cubicBezTo>
                  <a:cubicBezTo>
                    <a:pt x="1368" y="1924"/>
                    <a:pt x="1487" y="1840"/>
                    <a:pt x="1599" y="1749"/>
                  </a:cubicBezTo>
                  <a:cubicBezTo>
                    <a:pt x="1627" y="1721"/>
                    <a:pt x="1662" y="1693"/>
                    <a:pt x="1662" y="1665"/>
                  </a:cubicBezTo>
                  <a:cubicBezTo>
                    <a:pt x="1773" y="1490"/>
                    <a:pt x="1976" y="1427"/>
                    <a:pt x="2123" y="1316"/>
                  </a:cubicBezTo>
                  <a:cubicBezTo>
                    <a:pt x="2151" y="1288"/>
                    <a:pt x="2151" y="1225"/>
                    <a:pt x="2151" y="1169"/>
                  </a:cubicBezTo>
                  <a:cubicBezTo>
                    <a:pt x="2270" y="1113"/>
                    <a:pt x="2389" y="1078"/>
                    <a:pt x="2501" y="1022"/>
                  </a:cubicBezTo>
                  <a:cubicBezTo>
                    <a:pt x="2592" y="875"/>
                    <a:pt x="2738" y="763"/>
                    <a:pt x="2850" y="672"/>
                  </a:cubicBezTo>
                  <a:cubicBezTo>
                    <a:pt x="3060" y="497"/>
                    <a:pt x="3291" y="379"/>
                    <a:pt x="3494" y="267"/>
                  </a:cubicBezTo>
                  <a:cubicBezTo>
                    <a:pt x="3584" y="239"/>
                    <a:pt x="3640" y="204"/>
                    <a:pt x="3724" y="148"/>
                  </a:cubicBezTo>
                  <a:cubicBezTo>
                    <a:pt x="3724" y="92"/>
                    <a:pt x="3668" y="1"/>
                    <a:pt x="354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79"/>
            <p:cNvSpPr/>
            <p:nvPr/>
          </p:nvSpPr>
          <p:spPr>
            <a:xfrm>
              <a:off x="6413872" y="1536844"/>
              <a:ext cx="55704" cy="126313"/>
            </a:xfrm>
            <a:custGeom>
              <a:rect b="b" l="l" r="r" t="t"/>
              <a:pathLst>
                <a:path extrusionOk="0" h="5551" w="2448">
                  <a:moveTo>
                    <a:pt x="451" y="0"/>
                  </a:moveTo>
                  <a:cubicBezTo>
                    <a:pt x="378" y="0"/>
                    <a:pt x="304" y="16"/>
                    <a:pt x="231" y="47"/>
                  </a:cubicBezTo>
                  <a:cubicBezTo>
                    <a:pt x="119" y="103"/>
                    <a:pt x="91" y="250"/>
                    <a:pt x="56" y="362"/>
                  </a:cubicBezTo>
                  <a:cubicBezTo>
                    <a:pt x="28" y="509"/>
                    <a:pt x="0" y="628"/>
                    <a:pt x="28" y="775"/>
                  </a:cubicBezTo>
                  <a:cubicBezTo>
                    <a:pt x="46" y="885"/>
                    <a:pt x="137" y="937"/>
                    <a:pt x="236" y="937"/>
                  </a:cubicBezTo>
                  <a:cubicBezTo>
                    <a:pt x="294" y="937"/>
                    <a:pt x="355" y="920"/>
                    <a:pt x="406" y="887"/>
                  </a:cubicBezTo>
                  <a:cubicBezTo>
                    <a:pt x="469" y="1096"/>
                    <a:pt x="672" y="1271"/>
                    <a:pt x="790" y="1446"/>
                  </a:cubicBezTo>
                  <a:cubicBezTo>
                    <a:pt x="993" y="1705"/>
                    <a:pt x="1224" y="1935"/>
                    <a:pt x="1490" y="2110"/>
                  </a:cubicBezTo>
                  <a:cubicBezTo>
                    <a:pt x="1574" y="2145"/>
                    <a:pt x="1630" y="2145"/>
                    <a:pt x="1692" y="2145"/>
                  </a:cubicBezTo>
                  <a:lnTo>
                    <a:pt x="1692" y="2201"/>
                  </a:lnTo>
                  <a:cubicBezTo>
                    <a:pt x="1748" y="2432"/>
                    <a:pt x="1776" y="2670"/>
                    <a:pt x="1839" y="2900"/>
                  </a:cubicBezTo>
                  <a:lnTo>
                    <a:pt x="1839" y="3103"/>
                  </a:lnTo>
                  <a:cubicBezTo>
                    <a:pt x="1839" y="3250"/>
                    <a:pt x="1804" y="3425"/>
                    <a:pt x="1804" y="3572"/>
                  </a:cubicBezTo>
                  <a:cubicBezTo>
                    <a:pt x="1748" y="3600"/>
                    <a:pt x="1692" y="3655"/>
                    <a:pt x="1692" y="3746"/>
                  </a:cubicBezTo>
                  <a:cubicBezTo>
                    <a:pt x="1692" y="3949"/>
                    <a:pt x="1692" y="4152"/>
                    <a:pt x="1720" y="4355"/>
                  </a:cubicBezTo>
                  <a:lnTo>
                    <a:pt x="1720" y="4676"/>
                  </a:lnTo>
                  <a:cubicBezTo>
                    <a:pt x="1692" y="4732"/>
                    <a:pt x="1720" y="4851"/>
                    <a:pt x="1692" y="4942"/>
                  </a:cubicBezTo>
                  <a:cubicBezTo>
                    <a:pt x="1630" y="4942"/>
                    <a:pt x="1546" y="4998"/>
                    <a:pt x="1518" y="5082"/>
                  </a:cubicBezTo>
                  <a:cubicBezTo>
                    <a:pt x="1399" y="5145"/>
                    <a:pt x="1252" y="5173"/>
                    <a:pt x="1196" y="5292"/>
                  </a:cubicBezTo>
                  <a:cubicBezTo>
                    <a:pt x="1140" y="5376"/>
                    <a:pt x="1140" y="5466"/>
                    <a:pt x="1168" y="5550"/>
                  </a:cubicBezTo>
                  <a:cubicBezTo>
                    <a:pt x="1252" y="5522"/>
                    <a:pt x="1343" y="5522"/>
                    <a:pt x="1427" y="5522"/>
                  </a:cubicBezTo>
                  <a:cubicBezTo>
                    <a:pt x="1472" y="5536"/>
                    <a:pt x="1516" y="5543"/>
                    <a:pt x="1556" y="5543"/>
                  </a:cubicBezTo>
                  <a:cubicBezTo>
                    <a:pt x="1596" y="5543"/>
                    <a:pt x="1633" y="5536"/>
                    <a:pt x="1664" y="5522"/>
                  </a:cubicBezTo>
                  <a:cubicBezTo>
                    <a:pt x="1748" y="5522"/>
                    <a:pt x="1839" y="5466"/>
                    <a:pt x="1923" y="5466"/>
                  </a:cubicBezTo>
                  <a:lnTo>
                    <a:pt x="1979" y="5466"/>
                  </a:lnTo>
                  <a:cubicBezTo>
                    <a:pt x="2070" y="5404"/>
                    <a:pt x="2126" y="5320"/>
                    <a:pt x="2154" y="5257"/>
                  </a:cubicBezTo>
                  <a:cubicBezTo>
                    <a:pt x="2217" y="5257"/>
                    <a:pt x="2245" y="5229"/>
                    <a:pt x="2273" y="5201"/>
                  </a:cubicBezTo>
                  <a:cubicBezTo>
                    <a:pt x="2301" y="5145"/>
                    <a:pt x="2329" y="5117"/>
                    <a:pt x="2329" y="5054"/>
                  </a:cubicBezTo>
                  <a:cubicBezTo>
                    <a:pt x="2364" y="4998"/>
                    <a:pt x="2364" y="4942"/>
                    <a:pt x="2364" y="4879"/>
                  </a:cubicBezTo>
                  <a:cubicBezTo>
                    <a:pt x="2364" y="4795"/>
                    <a:pt x="2312" y="4754"/>
                    <a:pt x="2251" y="4754"/>
                  </a:cubicBezTo>
                  <a:cubicBezTo>
                    <a:pt x="2231" y="4754"/>
                    <a:pt x="2210" y="4759"/>
                    <a:pt x="2189" y="4767"/>
                  </a:cubicBezTo>
                  <a:cubicBezTo>
                    <a:pt x="2154" y="4676"/>
                    <a:pt x="2154" y="4557"/>
                    <a:pt x="2154" y="4474"/>
                  </a:cubicBezTo>
                  <a:cubicBezTo>
                    <a:pt x="2126" y="4418"/>
                    <a:pt x="2126" y="4383"/>
                    <a:pt x="2126" y="4327"/>
                  </a:cubicBezTo>
                  <a:cubicBezTo>
                    <a:pt x="2070" y="4152"/>
                    <a:pt x="2014" y="3977"/>
                    <a:pt x="2014" y="3802"/>
                  </a:cubicBezTo>
                  <a:cubicBezTo>
                    <a:pt x="2014" y="3718"/>
                    <a:pt x="2042" y="3628"/>
                    <a:pt x="2070" y="3509"/>
                  </a:cubicBezTo>
                  <a:cubicBezTo>
                    <a:pt x="2042" y="3397"/>
                    <a:pt x="2042" y="3250"/>
                    <a:pt x="2042" y="3103"/>
                  </a:cubicBezTo>
                  <a:lnTo>
                    <a:pt x="2042" y="3075"/>
                  </a:lnTo>
                  <a:lnTo>
                    <a:pt x="2217" y="3075"/>
                  </a:lnTo>
                  <a:lnTo>
                    <a:pt x="2217" y="3047"/>
                  </a:lnTo>
                  <a:cubicBezTo>
                    <a:pt x="2042" y="2698"/>
                    <a:pt x="2098" y="2285"/>
                    <a:pt x="2245" y="1970"/>
                  </a:cubicBezTo>
                  <a:cubicBezTo>
                    <a:pt x="2245" y="1935"/>
                    <a:pt x="2245" y="1907"/>
                    <a:pt x="2273" y="1879"/>
                  </a:cubicBezTo>
                  <a:cubicBezTo>
                    <a:pt x="2245" y="1823"/>
                    <a:pt x="2217" y="1733"/>
                    <a:pt x="2189" y="1677"/>
                  </a:cubicBezTo>
                  <a:cubicBezTo>
                    <a:pt x="2217" y="1677"/>
                    <a:pt x="2273" y="1705"/>
                    <a:pt x="2301" y="1705"/>
                  </a:cubicBezTo>
                  <a:lnTo>
                    <a:pt x="2329" y="1705"/>
                  </a:lnTo>
                  <a:cubicBezTo>
                    <a:pt x="2420" y="1530"/>
                    <a:pt x="2448" y="1327"/>
                    <a:pt x="2392" y="1271"/>
                  </a:cubicBezTo>
                  <a:cubicBezTo>
                    <a:pt x="2301" y="1180"/>
                    <a:pt x="2329" y="1096"/>
                    <a:pt x="2392" y="1005"/>
                  </a:cubicBezTo>
                  <a:cubicBezTo>
                    <a:pt x="2329" y="977"/>
                    <a:pt x="2273" y="921"/>
                    <a:pt x="2217" y="859"/>
                  </a:cubicBezTo>
                  <a:cubicBezTo>
                    <a:pt x="2070" y="712"/>
                    <a:pt x="1895" y="537"/>
                    <a:pt x="1720" y="397"/>
                  </a:cubicBezTo>
                  <a:cubicBezTo>
                    <a:pt x="1574" y="278"/>
                    <a:pt x="1399" y="103"/>
                    <a:pt x="1224" y="75"/>
                  </a:cubicBezTo>
                  <a:cubicBezTo>
                    <a:pt x="1105" y="75"/>
                    <a:pt x="993" y="75"/>
                    <a:pt x="902" y="131"/>
                  </a:cubicBezTo>
                  <a:cubicBezTo>
                    <a:pt x="874" y="103"/>
                    <a:pt x="818" y="75"/>
                    <a:pt x="755" y="75"/>
                  </a:cubicBezTo>
                  <a:cubicBezTo>
                    <a:pt x="728" y="47"/>
                    <a:pt x="700" y="47"/>
                    <a:pt x="672" y="47"/>
                  </a:cubicBezTo>
                  <a:cubicBezTo>
                    <a:pt x="598" y="16"/>
                    <a:pt x="525" y="0"/>
                    <a:pt x="451"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79"/>
            <p:cNvSpPr/>
            <p:nvPr/>
          </p:nvSpPr>
          <p:spPr>
            <a:xfrm>
              <a:off x="6496131" y="1585198"/>
              <a:ext cx="33746" cy="85923"/>
            </a:xfrm>
            <a:custGeom>
              <a:rect b="b" l="l" r="r" t="t"/>
              <a:pathLst>
                <a:path extrusionOk="0" h="3776" w="1483">
                  <a:moveTo>
                    <a:pt x="1098" y="1"/>
                  </a:moveTo>
                  <a:cubicBezTo>
                    <a:pt x="1032" y="1"/>
                    <a:pt x="972" y="45"/>
                    <a:pt x="986" y="132"/>
                  </a:cubicBezTo>
                  <a:cubicBezTo>
                    <a:pt x="986" y="454"/>
                    <a:pt x="1021" y="747"/>
                    <a:pt x="1049" y="1069"/>
                  </a:cubicBezTo>
                  <a:cubicBezTo>
                    <a:pt x="1049" y="1209"/>
                    <a:pt x="1077" y="1384"/>
                    <a:pt x="1077" y="1530"/>
                  </a:cubicBezTo>
                  <a:cubicBezTo>
                    <a:pt x="1021" y="1768"/>
                    <a:pt x="930" y="1999"/>
                    <a:pt x="902" y="2230"/>
                  </a:cubicBezTo>
                  <a:cubicBezTo>
                    <a:pt x="874" y="2293"/>
                    <a:pt x="874" y="2349"/>
                    <a:pt x="874" y="2405"/>
                  </a:cubicBezTo>
                  <a:cubicBezTo>
                    <a:pt x="811" y="2467"/>
                    <a:pt x="784" y="2523"/>
                    <a:pt x="784" y="2607"/>
                  </a:cubicBezTo>
                  <a:cubicBezTo>
                    <a:pt x="784" y="2754"/>
                    <a:pt x="756" y="2929"/>
                    <a:pt x="756" y="3076"/>
                  </a:cubicBezTo>
                  <a:cubicBezTo>
                    <a:pt x="728" y="3104"/>
                    <a:pt x="728" y="3167"/>
                    <a:pt x="728" y="3195"/>
                  </a:cubicBezTo>
                  <a:cubicBezTo>
                    <a:pt x="609" y="3223"/>
                    <a:pt x="525" y="3307"/>
                    <a:pt x="406" y="3341"/>
                  </a:cubicBezTo>
                  <a:cubicBezTo>
                    <a:pt x="350" y="3369"/>
                    <a:pt x="287" y="3369"/>
                    <a:pt x="231" y="3397"/>
                  </a:cubicBezTo>
                  <a:cubicBezTo>
                    <a:pt x="203" y="3425"/>
                    <a:pt x="147" y="3425"/>
                    <a:pt x="84" y="3425"/>
                  </a:cubicBezTo>
                  <a:cubicBezTo>
                    <a:pt x="56" y="3453"/>
                    <a:pt x="28" y="3453"/>
                    <a:pt x="0" y="3481"/>
                  </a:cubicBezTo>
                  <a:cubicBezTo>
                    <a:pt x="56" y="3544"/>
                    <a:pt x="84" y="3628"/>
                    <a:pt x="84" y="3719"/>
                  </a:cubicBezTo>
                  <a:lnTo>
                    <a:pt x="112" y="3719"/>
                  </a:lnTo>
                  <a:cubicBezTo>
                    <a:pt x="322" y="3719"/>
                    <a:pt x="497" y="3656"/>
                    <a:pt x="672" y="3656"/>
                  </a:cubicBezTo>
                  <a:cubicBezTo>
                    <a:pt x="681" y="3652"/>
                    <a:pt x="690" y="3649"/>
                    <a:pt x="699" y="3649"/>
                  </a:cubicBezTo>
                  <a:cubicBezTo>
                    <a:pt x="745" y="3649"/>
                    <a:pt x="788" y="3705"/>
                    <a:pt x="811" y="3775"/>
                  </a:cubicBezTo>
                  <a:cubicBezTo>
                    <a:pt x="874" y="3747"/>
                    <a:pt x="930" y="3719"/>
                    <a:pt x="958" y="3719"/>
                  </a:cubicBezTo>
                  <a:cubicBezTo>
                    <a:pt x="1133" y="3628"/>
                    <a:pt x="1224" y="3481"/>
                    <a:pt x="1252" y="3307"/>
                  </a:cubicBezTo>
                  <a:cubicBezTo>
                    <a:pt x="1105" y="2726"/>
                    <a:pt x="1021" y="2083"/>
                    <a:pt x="1455" y="1593"/>
                  </a:cubicBezTo>
                  <a:cubicBezTo>
                    <a:pt x="1455" y="1558"/>
                    <a:pt x="1455" y="1558"/>
                    <a:pt x="1483" y="1558"/>
                  </a:cubicBezTo>
                  <a:cubicBezTo>
                    <a:pt x="1455" y="1475"/>
                    <a:pt x="1455" y="1384"/>
                    <a:pt x="1427" y="1300"/>
                  </a:cubicBezTo>
                  <a:cubicBezTo>
                    <a:pt x="1427" y="1272"/>
                    <a:pt x="1427" y="1244"/>
                    <a:pt x="1399" y="1209"/>
                  </a:cubicBezTo>
                  <a:cubicBezTo>
                    <a:pt x="1399" y="1153"/>
                    <a:pt x="1371" y="1097"/>
                    <a:pt x="1371" y="1006"/>
                  </a:cubicBezTo>
                  <a:cubicBezTo>
                    <a:pt x="1336" y="859"/>
                    <a:pt x="1308" y="719"/>
                    <a:pt x="1280" y="573"/>
                  </a:cubicBezTo>
                  <a:cubicBezTo>
                    <a:pt x="1252" y="426"/>
                    <a:pt x="1252" y="279"/>
                    <a:pt x="1252" y="132"/>
                  </a:cubicBezTo>
                  <a:cubicBezTo>
                    <a:pt x="1238" y="45"/>
                    <a:pt x="1165" y="1"/>
                    <a:pt x="1098"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79"/>
            <p:cNvSpPr/>
            <p:nvPr/>
          </p:nvSpPr>
          <p:spPr>
            <a:xfrm>
              <a:off x="6498225" y="1637125"/>
              <a:ext cx="13425" cy="15678"/>
            </a:xfrm>
            <a:custGeom>
              <a:rect b="b" l="l" r="r" t="t"/>
              <a:pathLst>
                <a:path extrusionOk="0" h="689" w="590">
                  <a:moveTo>
                    <a:pt x="470" y="1"/>
                  </a:moveTo>
                  <a:cubicBezTo>
                    <a:pt x="446" y="1"/>
                    <a:pt x="421" y="12"/>
                    <a:pt x="405" y="39"/>
                  </a:cubicBezTo>
                  <a:cubicBezTo>
                    <a:pt x="258" y="241"/>
                    <a:pt x="139" y="416"/>
                    <a:pt x="20" y="619"/>
                  </a:cubicBezTo>
                  <a:cubicBezTo>
                    <a:pt x="0" y="659"/>
                    <a:pt x="27" y="689"/>
                    <a:pt x="55" y="689"/>
                  </a:cubicBezTo>
                  <a:cubicBezTo>
                    <a:pt x="65" y="689"/>
                    <a:pt x="75" y="685"/>
                    <a:pt x="83" y="675"/>
                  </a:cubicBezTo>
                  <a:cubicBezTo>
                    <a:pt x="258" y="500"/>
                    <a:pt x="405" y="325"/>
                    <a:pt x="545" y="123"/>
                  </a:cubicBezTo>
                  <a:cubicBezTo>
                    <a:pt x="589" y="63"/>
                    <a:pt x="529" y="1"/>
                    <a:pt x="47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79"/>
            <p:cNvSpPr/>
            <p:nvPr/>
          </p:nvSpPr>
          <p:spPr>
            <a:xfrm>
              <a:off x="6350226" y="1508992"/>
              <a:ext cx="6713" cy="20502"/>
            </a:xfrm>
            <a:custGeom>
              <a:rect b="b" l="l" r="r" t="t"/>
              <a:pathLst>
                <a:path extrusionOk="0" h="901" w="295">
                  <a:moveTo>
                    <a:pt x="147" y="1"/>
                  </a:moveTo>
                  <a:cubicBezTo>
                    <a:pt x="119" y="1"/>
                    <a:pt x="91" y="16"/>
                    <a:pt x="91" y="48"/>
                  </a:cubicBezTo>
                  <a:cubicBezTo>
                    <a:pt x="28" y="279"/>
                    <a:pt x="0" y="537"/>
                    <a:pt x="0" y="775"/>
                  </a:cubicBezTo>
                  <a:cubicBezTo>
                    <a:pt x="0" y="855"/>
                    <a:pt x="61" y="900"/>
                    <a:pt x="121" y="900"/>
                  </a:cubicBezTo>
                  <a:cubicBezTo>
                    <a:pt x="170" y="900"/>
                    <a:pt x="218" y="869"/>
                    <a:pt x="231" y="803"/>
                  </a:cubicBezTo>
                  <a:cubicBezTo>
                    <a:pt x="294" y="572"/>
                    <a:pt x="266" y="279"/>
                    <a:pt x="203" y="48"/>
                  </a:cubicBezTo>
                  <a:cubicBezTo>
                    <a:pt x="203" y="16"/>
                    <a:pt x="175" y="1"/>
                    <a:pt x="147" y="1"/>
                  </a:cubicBezTo>
                  <a:close/>
                </a:path>
              </a:pathLst>
            </a:custGeom>
            <a:solidFill>
              <a:srgbClr val="639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79"/>
            <p:cNvSpPr/>
            <p:nvPr/>
          </p:nvSpPr>
          <p:spPr>
            <a:xfrm>
              <a:off x="6413872" y="1533362"/>
              <a:ext cx="55067" cy="44714"/>
            </a:xfrm>
            <a:custGeom>
              <a:rect b="b" l="l" r="r" t="t"/>
              <a:pathLst>
                <a:path extrusionOk="0" h="1965" w="2420">
                  <a:moveTo>
                    <a:pt x="363" y="1"/>
                  </a:moveTo>
                  <a:cubicBezTo>
                    <a:pt x="330" y="1"/>
                    <a:pt x="297" y="8"/>
                    <a:pt x="266" y="26"/>
                  </a:cubicBezTo>
                  <a:cubicBezTo>
                    <a:pt x="175" y="82"/>
                    <a:pt x="119" y="165"/>
                    <a:pt x="56" y="256"/>
                  </a:cubicBezTo>
                  <a:cubicBezTo>
                    <a:pt x="0" y="375"/>
                    <a:pt x="56" y="487"/>
                    <a:pt x="119" y="550"/>
                  </a:cubicBezTo>
                  <a:cubicBezTo>
                    <a:pt x="165" y="596"/>
                    <a:pt x="234" y="641"/>
                    <a:pt x="303" y="641"/>
                  </a:cubicBezTo>
                  <a:cubicBezTo>
                    <a:pt x="319" y="641"/>
                    <a:pt x="335" y="639"/>
                    <a:pt x="350" y="634"/>
                  </a:cubicBezTo>
                  <a:cubicBezTo>
                    <a:pt x="406" y="606"/>
                    <a:pt x="441" y="578"/>
                    <a:pt x="469" y="578"/>
                  </a:cubicBezTo>
                  <a:cubicBezTo>
                    <a:pt x="469" y="606"/>
                    <a:pt x="497" y="606"/>
                    <a:pt x="525" y="634"/>
                  </a:cubicBezTo>
                  <a:cubicBezTo>
                    <a:pt x="553" y="690"/>
                    <a:pt x="581" y="725"/>
                    <a:pt x="616" y="781"/>
                  </a:cubicBezTo>
                  <a:cubicBezTo>
                    <a:pt x="679" y="823"/>
                    <a:pt x="780" y="886"/>
                    <a:pt x="876" y="886"/>
                  </a:cubicBezTo>
                  <a:cubicBezTo>
                    <a:pt x="907" y="886"/>
                    <a:pt x="937" y="880"/>
                    <a:pt x="965" y="865"/>
                  </a:cubicBezTo>
                  <a:lnTo>
                    <a:pt x="1077" y="865"/>
                  </a:lnTo>
                  <a:cubicBezTo>
                    <a:pt x="1105" y="865"/>
                    <a:pt x="1140" y="900"/>
                    <a:pt x="1168" y="900"/>
                  </a:cubicBezTo>
                  <a:lnTo>
                    <a:pt x="1196" y="928"/>
                  </a:lnTo>
                  <a:cubicBezTo>
                    <a:pt x="1224" y="1012"/>
                    <a:pt x="1280" y="1074"/>
                    <a:pt x="1315" y="1102"/>
                  </a:cubicBezTo>
                  <a:cubicBezTo>
                    <a:pt x="1315" y="1158"/>
                    <a:pt x="1280" y="1214"/>
                    <a:pt x="1315" y="1277"/>
                  </a:cubicBezTo>
                  <a:cubicBezTo>
                    <a:pt x="1371" y="1536"/>
                    <a:pt x="1518" y="1774"/>
                    <a:pt x="1748" y="1914"/>
                  </a:cubicBezTo>
                  <a:cubicBezTo>
                    <a:pt x="1790" y="1949"/>
                    <a:pt x="1833" y="1964"/>
                    <a:pt x="1873" y="1964"/>
                  </a:cubicBezTo>
                  <a:cubicBezTo>
                    <a:pt x="2032" y="1964"/>
                    <a:pt x="2159" y="1731"/>
                    <a:pt x="2042" y="1564"/>
                  </a:cubicBezTo>
                  <a:cubicBezTo>
                    <a:pt x="2042" y="1564"/>
                    <a:pt x="2042" y="1536"/>
                    <a:pt x="2070" y="1536"/>
                  </a:cubicBezTo>
                  <a:cubicBezTo>
                    <a:pt x="2080" y="1538"/>
                    <a:pt x="2090" y="1538"/>
                    <a:pt x="2099" y="1538"/>
                  </a:cubicBezTo>
                  <a:cubicBezTo>
                    <a:pt x="2258" y="1538"/>
                    <a:pt x="2359" y="1325"/>
                    <a:pt x="2273" y="1186"/>
                  </a:cubicBezTo>
                  <a:cubicBezTo>
                    <a:pt x="2392" y="1130"/>
                    <a:pt x="2420" y="984"/>
                    <a:pt x="2329" y="900"/>
                  </a:cubicBezTo>
                  <a:cubicBezTo>
                    <a:pt x="2273" y="837"/>
                    <a:pt x="2217" y="753"/>
                    <a:pt x="2126" y="725"/>
                  </a:cubicBezTo>
                  <a:cubicBezTo>
                    <a:pt x="2042" y="634"/>
                    <a:pt x="1923" y="606"/>
                    <a:pt x="1839" y="515"/>
                  </a:cubicBezTo>
                  <a:cubicBezTo>
                    <a:pt x="1651" y="414"/>
                    <a:pt x="1519" y="308"/>
                    <a:pt x="1321" y="308"/>
                  </a:cubicBezTo>
                  <a:cubicBezTo>
                    <a:pt x="1299" y="308"/>
                    <a:pt x="1276" y="309"/>
                    <a:pt x="1252" y="312"/>
                  </a:cubicBezTo>
                  <a:cubicBezTo>
                    <a:pt x="1224" y="312"/>
                    <a:pt x="1196" y="340"/>
                    <a:pt x="1168" y="375"/>
                  </a:cubicBezTo>
                  <a:cubicBezTo>
                    <a:pt x="1021" y="340"/>
                    <a:pt x="902" y="256"/>
                    <a:pt x="790" y="165"/>
                  </a:cubicBezTo>
                  <a:cubicBezTo>
                    <a:pt x="728" y="137"/>
                    <a:pt x="672" y="137"/>
                    <a:pt x="616" y="137"/>
                  </a:cubicBezTo>
                  <a:lnTo>
                    <a:pt x="581" y="137"/>
                  </a:lnTo>
                  <a:cubicBezTo>
                    <a:pt x="540" y="56"/>
                    <a:pt x="451" y="1"/>
                    <a:pt x="36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79"/>
            <p:cNvSpPr/>
            <p:nvPr/>
          </p:nvSpPr>
          <p:spPr>
            <a:xfrm>
              <a:off x="6361512" y="1500686"/>
              <a:ext cx="11332" cy="12197"/>
            </a:xfrm>
            <a:custGeom>
              <a:rect b="b" l="l" r="r" t="t"/>
              <a:pathLst>
                <a:path extrusionOk="0" h="536" w="498">
                  <a:moveTo>
                    <a:pt x="176" y="0"/>
                  </a:moveTo>
                  <a:cubicBezTo>
                    <a:pt x="148" y="0"/>
                    <a:pt x="85" y="0"/>
                    <a:pt x="57" y="63"/>
                  </a:cubicBezTo>
                  <a:cubicBezTo>
                    <a:pt x="1" y="91"/>
                    <a:pt x="1" y="175"/>
                    <a:pt x="29" y="238"/>
                  </a:cubicBezTo>
                  <a:cubicBezTo>
                    <a:pt x="29" y="266"/>
                    <a:pt x="29" y="294"/>
                    <a:pt x="57" y="294"/>
                  </a:cubicBezTo>
                  <a:cubicBezTo>
                    <a:pt x="57" y="322"/>
                    <a:pt x="85" y="350"/>
                    <a:pt x="85" y="350"/>
                  </a:cubicBezTo>
                  <a:cubicBezTo>
                    <a:pt x="120" y="413"/>
                    <a:pt x="148" y="441"/>
                    <a:pt x="176" y="469"/>
                  </a:cubicBezTo>
                  <a:cubicBezTo>
                    <a:pt x="217" y="510"/>
                    <a:pt x="276" y="536"/>
                    <a:pt x="327" y="536"/>
                  </a:cubicBezTo>
                  <a:cubicBezTo>
                    <a:pt x="346" y="536"/>
                    <a:pt x="363" y="532"/>
                    <a:pt x="378" y="525"/>
                  </a:cubicBezTo>
                  <a:cubicBezTo>
                    <a:pt x="469" y="497"/>
                    <a:pt x="497" y="413"/>
                    <a:pt x="497" y="350"/>
                  </a:cubicBezTo>
                  <a:cubicBezTo>
                    <a:pt x="497" y="294"/>
                    <a:pt x="469" y="238"/>
                    <a:pt x="434" y="175"/>
                  </a:cubicBezTo>
                  <a:cubicBezTo>
                    <a:pt x="434" y="147"/>
                    <a:pt x="406" y="119"/>
                    <a:pt x="378" y="91"/>
                  </a:cubicBezTo>
                  <a:cubicBezTo>
                    <a:pt x="350" y="28"/>
                    <a:pt x="260" y="0"/>
                    <a:pt x="17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79"/>
            <p:cNvSpPr/>
            <p:nvPr/>
          </p:nvSpPr>
          <p:spPr>
            <a:xfrm>
              <a:off x="6471351" y="1437041"/>
              <a:ext cx="28785" cy="29263"/>
            </a:xfrm>
            <a:custGeom>
              <a:rect b="b" l="l" r="r" t="t"/>
              <a:pathLst>
                <a:path extrusionOk="0" h="1286" w="1265">
                  <a:moveTo>
                    <a:pt x="446" y="0"/>
                  </a:moveTo>
                  <a:cubicBezTo>
                    <a:pt x="446" y="63"/>
                    <a:pt x="446" y="119"/>
                    <a:pt x="502" y="147"/>
                  </a:cubicBezTo>
                  <a:cubicBezTo>
                    <a:pt x="502" y="175"/>
                    <a:pt x="502" y="175"/>
                    <a:pt x="537" y="203"/>
                  </a:cubicBezTo>
                  <a:cubicBezTo>
                    <a:pt x="502" y="266"/>
                    <a:pt x="502" y="322"/>
                    <a:pt x="537" y="350"/>
                  </a:cubicBezTo>
                  <a:cubicBezTo>
                    <a:pt x="327" y="441"/>
                    <a:pt x="124" y="588"/>
                    <a:pt x="96" y="762"/>
                  </a:cubicBezTo>
                  <a:cubicBezTo>
                    <a:pt x="0" y="1090"/>
                    <a:pt x="348" y="1286"/>
                    <a:pt x="636" y="1286"/>
                  </a:cubicBezTo>
                  <a:cubicBezTo>
                    <a:pt x="704" y="1286"/>
                    <a:pt x="769" y="1275"/>
                    <a:pt x="824" y="1252"/>
                  </a:cubicBezTo>
                  <a:cubicBezTo>
                    <a:pt x="998" y="1168"/>
                    <a:pt x="998" y="965"/>
                    <a:pt x="943" y="818"/>
                  </a:cubicBezTo>
                  <a:cubicBezTo>
                    <a:pt x="970" y="818"/>
                    <a:pt x="1026" y="790"/>
                    <a:pt x="1061" y="790"/>
                  </a:cubicBezTo>
                  <a:cubicBezTo>
                    <a:pt x="1236" y="700"/>
                    <a:pt x="1236" y="441"/>
                    <a:pt x="1061" y="322"/>
                  </a:cubicBezTo>
                  <a:cubicBezTo>
                    <a:pt x="1089" y="294"/>
                    <a:pt x="1117" y="294"/>
                    <a:pt x="1145" y="294"/>
                  </a:cubicBezTo>
                  <a:cubicBezTo>
                    <a:pt x="1264" y="238"/>
                    <a:pt x="1264" y="119"/>
                    <a:pt x="1236" y="28"/>
                  </a:cubicBezTo>
                  <a:cubicBezTo>
                    <a:pt x="1103" y="14"/>
                    <a:pt x="972" y="14"/>
                    <a:pt x="841" y="14"/>
                  </a:cubicBezTo>
                  <a:cubicBezTo>
                    <a:pt x="710" y="14"/>
                    <a:pt x="579" y="14"/>
                    <a:pt x="44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79"/>
            <p:cNvSpPr/>
            <p:nvPr/>
          </p:nvSpPr>
          <p:spPr>
            <a:xfrm>
              <a:off x="6500750" y="1438474"/>
              <a:ext cx="25781" cy="29149"/>
            </a:xfrm>
            <a:custGeom>
              <a:rect b="b" l="l" r="r" t="t"/>
              <a:pathLst>
                <a:path extrusionOk="0" h="1281" w="1133">
                  <a:moveTo>
                    <a:pt x="553" y="0"/>
                  </a:moveTo>
                  <a:cubicBezTo>
                    <a:pt x="525" y="28"/>
                    <a:pt x="469" y="56"/>
                    <a:pt x="469" y="112"/>
                  </a:cubicBezTo>
                  <a:cubicBezTo>
                    <a:pt x="350" y="140"/>
                    <a:pt x="231" y="203"/>
                    <a:pt x="203" y="315"/>
                  </a:cubicBezTo>
                  <a:lnTo>
                    <a:pt x="203" y="462"/>
                  </a:lnTo>
                  <a:lnTo>
                    <a:pt x="175" y="462"/>
                  </a:lnTo>
                  <a:cubicBezTo>
                    <a:pt x="0" y="609"/>
                    <a:pt x="84" y="783"/>
                    <a:pt x="56" y="986"/>
                  </a:cubicBezTo>
                  <a:cubicBezTo>
                    <a:pt x="20" y="1158"/>
                    <a:pt x="142" y="1281"/>
                    <a:pt x="273" y="1281"/>
                  </a:cubicBezTo>
                  <a:cubicBezTo>
                    <a:pt x="344" y="1281"/>
                    <a:pt x="417" y="1245"/>
                    <a:pt x="469" y="1161"/>
                  </a:cubicBezTo>
                  <a:cubicBezTo>
                    <a:pt x="525" y="1105"/>
                    <a:pt x="553" y="1049"/>
                    <a:pt x="581" y="986"/>
                  </a:cubicBezTo>
                  <a:cubicBezTo>
                    <a:pt x="699" y="958"/>
                    <a:pt x="783" y="874"/>
                    <a:pt x="783" y="727"/>
                  </a:cubicBezTo>
                  <a:cubicBezTo>
                    <a:pt x="902" y="727"/>
                    <a:pt x="1021" y="664"/>
                    <a:pt x="1105" y="581"/>
                  </a:cubicBezTo>
                  <a:cubicBezTo>
                    <a:pt x="1133" y="490"/>
                    <a:pt x="1133" y="378"/>
                    <a:pt x="1105" y="315"/>
                  </a:cubicBezTo>
                  <a:cubicBezTo>
                    <a:pt x="1021" y="203"/>
                    <a:pt x="930" y="112"/>
                    <a:pt x="818" y="28"/>
                  </a:cubicBezTo>
                  <a:cubicBezTo>
                    <a:pt x="727" y="0"/>
                    <a:pt x="643" y="0"/>
                    <a:pt x="55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79"/>
            <p:cNvSpPr/>
            <p:nvPr/>
          </p:nvSpPr>
          <p:spPr>
            <a:xfrm>
              <a:off x="6484822" y="1470286"/>
              <a:ext cx="15951" cy="17203"/>
            </a:xfrm>
            <a:custGeom>
              <a:rect b="b" l="l" r="r" t="t"/>
              <a:pathLst>
                <a:path extrusionOk="0" h="756" w="701">
                  <a:moveTo>
                    <a:pt x="593" y="488"/>
                  </a:moveTo>
                  <a:lnTo>
                    <a:pt x="593" y="488"/>
                  </a:lnTo>
                  <a:cubicBezTo>
                    <a:pt x="595" y="488"/>
                    <a:pt x="593" y="498"/>
                    <a:pt x="581" y="525"/>
                  </a:cubicBezTo>
                  <a:cubicBezTo>
                    <a:pt x="581" y="505"/>
                    <a:pt x="590" y="488"/>
                    <a:pt x="593" y="488"/>
                  </a:cubicBezTo>
                  <a:close/>
                  <a:moveTo>
                    <a:pt x="351" y="1"/>
                  </a:moveTo>
                  <a:cubicBezTo>
                    <a:pt x="260" y="1"/>
                    <a:pt x="176" y="29"/>
                    <a:pt x="120" y="85"/>
                  </a:cubicBezTo>
                  <a:cubicBezTo>
                    <a:pt x="85" y="141"/>
                    <a:pt x="57" y="175"/>
                    <a:pt x="57" y="231"/>
                  </a:cubicBezTo>
                  <a:cubicBezTo>
                    <a:pt x="29" y="259"/>
                    <a:pt x="1" y="350"/>
                    <a:pt x="1" y="406"/>
                  </a:cubicBezTo>
                  <a:cubicBezTo>
                    <a:pt x="1" y="581"/>
                    <a:pt x="120" y="756"/>
                    <a:pt x="295" y="756"/>
                  </a:cubicBezTo>
                  <a:cubicBezTo>
                    <a:pt x="378" y="756"/>
                    <a:pt x="434" y="728"/>
                    <a:pt x="497" y="700"/>
                  </a:cubicBezTo>
                  <a:lnTo>
                    <a:pt x="525" y="665"/>
                  </a:lnTo>
                  <a:lnTo>
                    <a:pt x="525" y="637"/>
                  </a:lnTo>
                  <a:cubicBezTo>
                    <a:pt x="553" y="637"/>
                    <a:pt x="553" y="609"/>
                    <a:pt x="553" y="609"/>
                  </a:cubicBezTo>
                  <a:cubicBezTo>
                    <a:pt x="580" y="582"/>
                    <a:pt x="581" y="555"/>
                    <a:pt x="581" y="529"/>
                  </a:cubicBezTo>
                  <a:lnTo>
                    <a:pt x="581" y="529"/>
                  </a:lnTo>
                  <a:cubicBezTo>
                    <a:pt x="589" y="517"/>
                    <a:pt x="599" y="495"/>
                    <a:pt x="609" y="462"/>
                  </a:cubicBezTo>
                  <a:lnTo>
                    <a:pt x="609" y="406"/>
                  </a:lnTo>
                  <a:cubicBezTo>
                    <a:pt x="644" y="378"/>
                    <a:pt x="672" y="315"/>
                    <a:pt x="672" y="259"/>
                  </a:cubicBezTo>
                  <a:cubicBezTo>
                    <a:pt x="700" y="203"/>
                    <a:pt x="644" y="85"/>
                    <a:pt x="581" y="57"/>
                  </a:cubicBezTo>
                  <a:cubicBezTo>
                    <a:pt x="553" y="29"/>
                    <a:pt x="497" y="29"/>
                    <a:pt x="469" y="29"/>
                  </a:cubicBezTo>
                  <a:cubicBezTo>
                    <a:pt x="434" y="1"/>
                    <a:pt x="406" y="1"/>
                    <a:pt x="35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79"/>
            <p:cNvSpPr/>
            <p:nvPr/>
          </p:nvSpPr>
          <p:spPr>
            <a:xfrm>
              <a:off x="6509329" y="1470286"/>
              <a:ext cx="14677" cy="14495"/>
            </a:xfrm>
            <a:custGeom>
              <a:rect b="b" l="l" r="r" t="t"/>
              <a:pathLst>
                <a:path extrusionOk="0" h="637" w="645">
                  <a:moveTo>
                    <a:pt x="266" y="1"/>
                  </a:moveTo>
                  <a:cubicBezTo>
                    <a:pt x="204" y="1"/>
                    <a:pt x="176" y="1"/>
                    <a:pt x="120" y="29"/>
                  </a:cubicBezTo>
                  <a:cubicBezTo>
                    <a:pt x="29" y="57"/>
                    <a:pt x="1" y="175"/>
                    <a:pt x="1" y="259"/>
                  </a:cubicBezTo>
                  <a:cubicBezTo>
                    <a:pt x="1" y="315"/>
                    <a:pt x="29" y="378"/>
                    <a:pt x="57" y="406"/>
                  </a:cubicBezTo>
                  <a:cubicBezTo>
                    <a:pt x="57" y="462"/>
                    <a:pt x="92" y="525"/>
                    <a:pt x="148" y="553"/>
                  </a:cubicBezTo>
                  <a:cubicBezTo>
                    <a:pt x="176" y="609"/>
                    <a:pt x="266" y="609"/>
                    <a:pt x="322" y="637"/>
                  </a:cubicBezTo>
                  <a:cubicBezTo>
                    <a:pt x="406" y="637"/>
                    <a:pt x="469" y="581"/>
                    <a:pt x="525" y="553"/>
                  </a:cubicBezTo>
                  <a:cubicBezTo>
                    <a:pt x="616" y="462"/>
                    <a:pt x="644" y="350"/>
                    <a:pt x="616" y="259"/>
                  </a:cubicBezTo>
                  <a:cubicBezTo>
                    <a:pt x="581" y="231"/>
                    <a:pt x="553" y="175"/>
                    <a:pt x="525" y="113"/>
                  </a:cubicBezTo>
                  <a:cubicBezTo>
                    <a:pt x="497" y="85"/>
                    <a:pt x="469" y="57"/>
                    <a:pt x="441" y="57"/>
                  </a:cubicBezTo>
                  <a:cubicBezTo>
                    <a:pt x="378" y="29"/>
                    <a:pt x="322"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79"/>
            <p:cNvSpPr/>
            <p:nvPr/>
          </p:nvSpPr>
          <p:spPr>
            <a:xfrm>
              <a:off x="6492149" y="1489605"/>
              <a:ext cx="17840" cy="19683"/>
            </a:xfrm>
            <a:custGeom>
              <a:rect b="b" l="l" r="r" t="t"/>
              <a:pathLst>
                <a:path extrusionOk="0" h="865" w="784">
                  <a:moveTo>
                    <a:pt x="554" y="0"/>
                  </a:moveTo>
                  <a:cubicBezTo>
                    <a:pt x="477" y="0"/>
                    <a:pt x="390" y="49"/>
                    <a:pt x="350" y="110"/>
                  </a:cubicBezTo>
                  <a:cubicBezTo>
                    <a:pt x="259" y="110"/>
                    <a:pt x="175" y="138"/>
                    <a:pt x="112" y="201"/>
                  </a:cubicBezTo>
                  <a:cubicBezTo>
                    <a:pt x="1" y="340"/>
                    <a:pt x="29" y="487"/>
                    <a:pt x="84" y="634"/>
                  </a:cubicBezTo>
                  <a:cubicBezTo>
                    <a:pt x="56" y="753"/>
                    <a:pt x="147" y="865"/>
                    <a:pt x="259" y="865"/>
                  </a:cubicBezTo>
                  <a:cubicBezTo>
                    <a:pt x="378" y="865"/>
                    <a:pt x="497" y="725"/>
                    <a:pt x="462" y="634"/>
                  </a:cubicBezTo>
                  <a:cubicBezTo>
                    <a:pt x="553" y="634"/>
                    <a:pt x="609" y="606"/>
                    <a:pt x="637" y="550"/>
                  </a:cubicBezTo>
                  <a:cubicBezTo>
                    <a:pt x="700" y="515"/>
                    <a:pt x="728" y="459"/>
                    <a:pt x="728" y="403"/>
                  </a:cubicBezTo>
                  <a:cubicBezTo>
                    <a:pt x="728" y="375"/>
                    <a:pt x="756" y="312"/>
                    <a:pt x="756" y="312"/>
                  </a:cubicBezTo>
                  <a:cubicBezTo>
                    <a:pt x="784" y="201"/>
                    <a:pt x="756" y="82"/>
                    <a:pt x="637" y="26"/>
                  </a:cubicBezTo>
                  <a:cubicBezTo>
                    <a:pt x="613" y="8"/>
                    <a:pt x="584" y="0"/>
                    <a:pt x="55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79"/>
            <p:cNvSpPr/>
            <p:nvPr/>
          </p:nvSpPr>
          <p:spPr>
            <a:xfrm>
              <a:off x="6448391" y="1452559"/>
              <a:ext cx="21822" cy="27329"/>
            </a:xfrm>
            <a:custGeom>
              <a:rect b="b" l="l" r="r" t="t"/>
              <a:pathLst>
                <a:path extrusionOk="0" h="1201" w="959">
                  <a:moveTo>
                    <a:pt x="456" y="0"/>
                  </a:moveTo>
                  <a:cubicBezTo>
                    <a:pt x="310" y="0"/>
                    <a:pt x="137" y="102"/>
                    <a:pt x="57" y="220"/>
                  </a:cubicBezTo>
                  <a:cubicBezTo>
                    <a:pt x="1" y="339"/>
                    <a:pt x="29" y="458"/>
                    <a:pt x="85" y="514"/>
                  </a:cubicBezTo>
                  <a:cubicBezTo>
                    <a:pt x="57" y="605"/>
                    <a:pt x="57" y="661"/>
                    <a:pt x="113" y="745"/>
                  </a:cubicBezTo>
                  <a:cubicBezTo>
                    <a:pt x="147" y="808"/>
                    <a:pt x="203" y="864"/>
                    <a:pt x="287" y="892"/>
                  </a:cubicBezTo>
                  <a:cubicBezTo>
                    <a:pt x="322" y="920"/>
                    <a:pt x="350" y="920"/>
                    <a:pt x="378" y="954"/>
                  </a:cubicBezTo>
                  <a:cubicBezTo>
                    <a:pt x="378" y="954"/>
                    <a:pt x="406" y="982"/>
                    <a:pt x="406" y="1010"/>
                  </a:cubicBezTo>
                  <a:cubicBezTo>
                    <a:pt x="462" y="1094"/>
                    <a:pt x="553" y="1129"/>
                    <a:pt x="609" y="1185"/>
                  </a:cubicBezTo>
                  <a:cubicBezTo>
                    <a:pt x="631" y="1195"/>
                    <a:pt x="653" y="1200"/>
                    <a:pt x="676" y="1200"/>
                  </a:cubicBezTo>
                  <a:cubicBezTo>
                    <a:pt x="776" y="1200"/>
                    <a:pt x="870" y="1108"/>
                    <a:pt x="847" y="1010"/>
                  </a:cubicBezTo>
                  <a:lnTo>
                    <a:pt x="875" y="982"/>
                  </a:lnTo>
                  <a:cubicBezTo>
                    <a:pt x="931" y="892"/>
                    <a:pt x="959" y="780"/>
                    <a:pt x="931" y="689"/>
                  </a:cubicBezTo>
                  <a:cubicBezTo>
                    <a:pt x="903" y="605"/>
                    <a:pt x="847" y="514"/>
                    <a:pt x="756" y="486"/>
                  </a:cubicBezTo>
                  <a:cubicBezTo>
                    <a:pt x="756" y="395"/>
                    <a:pt x="728" y="339"/>
                    <a:pt x="700" y="283"/>
                  </a:cubicBezTo>
                  <a:cubicBezTo>
                    <a:pt x="700" y="220"/>
                    <a:pt x="700" y="136"/>
                    <a:pt x="637" y="80"/>
                  </a:cubicBezTo>
                  <a:cubicBezTo>
                    <a:pt x="592" y="24"/>
                    <a:pt x="527" y="0"/>
                    <a:pt x="4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79"/>
            <p:cNvSpPr/>
            <p:nvPr/>
          </p:nvSpPr>
          <p:spPr>
            <a:xfrm>
              <a:off x="6446320" y="1429076"/>
              <a:ext cx="22618" cy="18409"/>
            </a:xfrm>
            <a:custGeom>
              <a:rect b="b" l="l" r="r" t="t"/>
              <a:pathLst>
                <a:path extrusionOk="0" h="809" w="994">
                  <a:moveTo>
                    <a:pt x="266" y="1"/>
                  </a:moveTo>
                  <a:cubicBezTo>
                    <a:pt x="148" y="64"/>
                    <a:pt x="92" y="175"/>
                    <a:pt x="120" y="322"/>
                  </a:cubicBezTo>
                  <a:cubicBezTo>
                    <a:pt x="148" y="322"/>
                    <a:pt x="148" y="350"/>
                    <a:pt x="148" y="350"/>
                  </a:cubicBezTo>
                  <a:cubicBezTo>
                    <a:pt x="64" y="378"/>
                    <a:pt x="1" y="441"/>
                    <a:pt x="29" y="525"/>
                  </a:cubicBezTo>
                  <a:cubicBezTo>
                    <a:pt x="64" y="616"/>
                    <a:pt x="120" y="672"/>
                    <a:pt x="204" y="700"/>
                  </a:cubicBezTo>
                  <a:cubicBezTo>
                    <a:pt x="238" y="728"/>
                    <a:pt x="294" y="763"/>
                    <a:pt x="350" y="763"/>
                  </a:cubicBezTo>
                  <a:cubicBezTo>
                    <a:pt x="350" y="763"/>
                    <a:pt x="378" y="763"/>
                    <a:pt x="413" y="791"/>
                  </a:cubicBezTo>
                  <a:lnTo>
                    <a:pt x="441" y="791"/>
                  </a:lnTo>
                  <a:cubicBezTo>
                    <a:pt x="467" y="803"/>
                    <a:pt x="492" y="809"/>
                    <a:pt x="516" y="809"/>
                  </a:cubicBezTo>
                  <a:cubicBezTo>
                    <a:pt x="656" y="809"/>
                    <a:pt x="763" y="622"/>
                    <a:pt x="763" y="497"/>
                  </a:cubicBezTo>
                  <a:cubicBezTo>
                    <a:pt x="791" y="469"/>
                    <a:pt x="847" y="441"/>
                    <a:pt x="875" y="413"/>
                  </a:cubicBezTo>
                  <a:cubicBezTo>
                    <a:pt x="966" y="322"/>
                    <a:pt x="994" y="203"/>
                    <a:pt x="966" y="120"/>
                  </a:cubicBezTo>
                  <a:cubicBezTo>
                    <a:pt x="728" y="64"/>
                    <a:pt x="497" y="29"/>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79"/>
            <p:cNvSpPr/>
            <p:nvPr/>
          </p:nvSpPr>
          <p:spPr>
            <a:xfrm>
              <a:off x="6423884" y="1421135"/>
              <a:ext cx="20548" cy="26555"/>
            </a:xfrm>
            <a:custGeom>
              <a:rect b="b" l="l" r="r" t="t"/>
              <a:pathLst>
                <a:path extrusionOk="0" h="1167" w="903">
                  <a:moveTo>
                    <a:pt x="288" y="0"/>
                  </a:moveTo>
                  <a:cubicBezTo>
                    <a:pt x="260" y="0"/>
                    <a:pt x="260" y="28"/>
                    <a:pt x="232" y="28"/>
                  </a:cubicBezTo>
                  <a:cubicBezTo>
                    <a:pt x="176" y="91"/>
                    <a:pt x="113" y="175"/>
                    <a:pt x="113" y="266"/>
                  </a:cubicBezTo>
                  <a:cubicBezTo>
                    <a:pt x="85" y="322"/>
                    <a:pt x="57" y="350"/>
                    <a:pt x="57" y="413"/>
                  </a:cubicBezTo>
                  <a:cubicBezTo>
                    <a:pt x="1" y="615"/>
                    <a:pt x="29" y="790"/>
                    <a:pt x="85" y="965"/>
                  </a:cubicBezTo>
                  <a:cubicBezTo>
                    <a:pt x="128" y="1101"/>
                    <a:pt x="236" y="1167"/>
                    <a:pt x="344" y="1167"/>
                  </a:cubicBezTo>
                  <a:cubicBezTo>
                    <a:pt x="462" y="1167"/>
                    <a:pt x="580" y="1087"/>
                    <a:pt x="609" y="937"/>
                  </a:cubicBezTo>
                  <a:cubicBezTo>
                    <a:pt x="728" y="902"/>
                    <a:pt x="812" y="790"/>
                    <a:pt x="812" y="671"/>
                  </a:cubicBezTo>
                  <a:cubicBezTo>
                    <a:pt x="812" y="587"/>
                    <a:pt x="784" y="524"/>
                    <a:pt x="756" y="469"/>
                  </a:cubicBezTo>
                  <a:cubicBezTo>
                    <a:pt x="784" y="441"/>
                    <a:pt x="812" y="413"/>
                    <a:pt x="840" y="378"/>
                  </a:cubicBezTo>
                  <a:cubicBezTo>
                    <a:pt x="875" y="350"/>
                    <a:pt x="875" y="322"/>
                    <a:pt x="903" y="266"/>
                  </a:cubicBezTo>
                  <a:cubicBezTo>
                    <a:pt x="840" y="266"/>
                    <a:pt x="784" y="238"/>
                    <a:pt x="728" y="203"/>
                  </a:cubicBezTo>
                  <a:cubicBezTo>
                    <a:pt x="581" y="147"/>
                    <a:pt x="434" y="63"/>
                    <a:pt x="28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79"/>
            <p:cNvSpPr/>
            <p:nvPr/>
          </p:nvSpPr>
          <p:spPr>
            <a:xfrm>
              <a:off x="6428503" y="1457406"/>
              <a:ext cx="13858" cy="16406"/>
            </a:xfrm>
            <a:custGeom>
              <a:rect b="b" l="l" r="r" t="t"/>
              <a:pathLst>
                <a:path extrusionOk="0" h="721" w="609">
                  <a:moveTo>
                    <a:pt x="366" y="1"/>
                  </a:moveTo>
                  <a:cubicBezTo>
                    <a:pt x="351" y="1"/>
                    <a:pt x="336" y="3"/>
                    <a:pt x="322" y="7"/>
                  </a:cubicBezTo>
                  <a:cubicBezTo>
                    <a:pt x="231" y="7"/>
                    <a:pt x="203" y="70"/>
                    <a:pt x="175" y="154"/>
                  </a:cubicBezTo>
                  <a:cubicBezTo>
                    <a:pt x="112" y="182"/>
                    <a:pt x="85" y="217"/>
                    <a:pt x="29" y="273"/>
                  </a:cubicBezTo>
                  <a:cubicBezTo>
                    <a:pt x="1" y="329"/>
                    <a:pt x="1" y="420"/>
                    <a:pt x="29" y="504"/>
                  </a:cubicBezTo>
                  <a:cubicBezTo>
                    <a:pt x="29" y="567"/>
                    <a:pt x="57" y="595"/>
                    <a:pt x="85" y="651"/>
                  </a:cubicBezTo>
                  <a:cubicBezTo>
                    <a:pt x="150" y="691"/>
                    <a:pt x="227" y="721"/>
                    <a:pt x="299" y="721"/>
                  </a:cubicBezTo>
                  <a:cubicBezTo>
                    <a:pt x="326" y="721"/>
                    <a:pt x="353" y="716"/>
                    <a:pt x="378" y="707"/>
                  </a:cubicBezTo>
                  <a:cubicBezTo>
                    <a:pt x="462" y="679"/>
                    <a:pt x="525" y="651"/>
                    <a:pt x="553" y="595"/>
                  </a:cubicBezTo>
                  <a:cubicBezTo>
                    <a:pt x="609" y="504"/>
                    <a:pt x="609" y="420"/>
                    <a:pt x="581" y="329"/>
                  </a:cubicBezTo>
                  <a:cubicBezTo>
                    <a:pt x="581" y="273"/>
                    <a:pt x="553" y="217"/>
                    <a:pt x="553" y="126"/>
                  </a:cubicBezTo>
                  <a:cubicBezTo>
                    <a:pt x="530" y="56"/>
                    <a:pt x="443" y="1"/>
                    <a:pt x="3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79"/>
            <p:cNvSpPr/>
            <p:nvPr/>
          </p:nvSpPr>
          <p:spPr>
            <a:xfrm>
              <a:off x="6401925" y="1445642"/>
              <a:ext cx="15951" cy="15064"/>
            </a:xfrm>
            <a:custGeom>
              <a:rect b="b" l="l" r="r" t="t"/>
              <a:pathLst>
                <a:path extrusionOk="0" h="662" w="701">
                  <a:moveTo>
                    <a:pt x="450" y="1"/>
                  </a:moveTo>
                  <a:cubicBezTo>
                    <a:pt x="409" y="1"/>
                    <a:pt x="366" y="12"/>
                    <a:pt x="323" y="35"/>
                  </a:cubicBezTo>
                  <a:cubicBezTo>
                    <a:pt x="323" y="35"/>
                    <a:pt x="295" y="63"/>
                    <a:pt x="267" y="91"/>
                  </a:cubicBezTo>
                  <a:lnTo>
                    <a:pt x="148" y="91"/>
                  </a:lnTo>
                  <a:cubicBezTo>
                    <a:pt x="57" y="119"/>
                    <a:pt x="1" y="210"/>
                    <a:pt x="1" y="294"/>
                  </a:cubicBezTo>
                  <a:cubicBezTo>
                    <a:pt x="1" y="384"/>
                    <a:pt x="1" y="440"/>
                    <a:pt x="29" y="468"/>
                  </a:cubicBezTo>
                  <a:lnTo>
                    <a:pt x="57" y="496"/>
                  </a:lnTo>
                  <a:cubicBezTo>
                    <a:pt x="92" y="559"/>
                    <a:pt x="120" y="587"/>
                    <a:pt x="176" y="643"/>
                  </a:cubicBezTo>
                  <a:cubicBezTo>
                    <a:pt x="199" y="655"/>
                    <a:pt x="233" y="662"/>
                    <a:pt x="269" y="662"/>
                  </a:cubicBezTo>
                  <a:cubicBezTo>
                    <a:pt x="319" y="662"/>
                    <a:pt x="374" y="648"/>
                    <a:pt x="406" y="615"/>
                  </a:cubicBezTo>
                  <a:cubicBezTo>
                    <a:pt x="441" y="587"/>
                    <a:pt x="469" y="524"/>
                    <a:pt x="497" y="496"/>
                  </a:cubicBezTo>
                  <a:cubicBezTo>
                    <a:pt x="525" y="468"/>
                    <a:pt x="581" y="440"/>
                    <a:pt x="616" y="384"/>
                  </a:cubicBezTo>
                  <a:cubicBezTo>
                    <a:pt x="700" y="294"/>
                    <a:pt x="700" y="175"/>
                    <a:pt x="644" y="91"/>
                  </a:cubicBezTo>
                  <a:cubicBezTo>
                    <a:pt x="587" y="33"/>
                    <a:pt x="521" y="1"/>
                    <a:pt x="4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79"/>
            <p:cNvSpPr/>
            <p:nvPr/>
          </p:nvSpPr>
          <p:spPr>
            <a:xfrm>
              <a:off x="6401288" y="1417153"/>
              <a:ext cx="21822" cy="21139"/>
            </a:xfrm>
            <a:custGeom>
              <a:rect b="b" l="l" r="r" t="t"/>
              <a:pathLst>
                <a:path extrusionOk="0" h="929" w="959">
                  <a:moveTo>
                    <a:pt x="260" y="0"/>
                  </a:moveTo>
                  <a:cubicBezTo>
                    <a:pt x="232" y="28"/>
                    <a:pt x="204" y="91"/>
                    <a:pt x="204" y="147"/>
                  </a:cubicBezTo>
                  <a:lnTo>
                    <a:pt x="204" y="238"/>
                  </a:lnTo>
                  <a:cubicBezTo>
                    <a:pt x="176" y="266"/>
                    <a:pt x="176" y="294"/>
                    <a:pt x="148" y="322"/>
                  </a:cubicBezTo>
                  <a:cubicBezTo>
                    <a:pt x="148" y="322"/>
                    <a:pt x="120" y="322"/>
                    <a:pt x="120" y="350"/>
                  </a:cubicBezTo>
                  <a:cubicBezTo>
                    <a:pt x="57" y="413"/>
                    <a:pt x="1" y="525"/>
                    <a:pt x="29" y="616"/>
                  </a:cubicBezTo>
                  <a:cubicBezTo>
                    <a:pt x="57" y="671"/>
                    <a:pt x="57" y="699"/>
                    <a:pt x="85" y="727"/>
                  </a:cubicBezTo>
                  <a:cubicBezTo>
                    <a:pt x="85" y="762"/>
                    <a:pt x="120" y="790"/>
                    <a:pt x="148" y="818"/>
                  </a:cubicBezTo>
                  <a:cubicBezTo>
                    <a:pt x="176" y="846"/>
                    <a:pt x="204" y="874"/>
                    <a:pt x="232" y="902"/>
                  </a:cubicBezTo>
                  <a:cubicBezTo>
                    <a:pt x="263" y="920"/>
                    <a:pt x="293" y="928"/>
                    <a:pt x="322" y="928"/>
                  </a:cubicBezTo>
                  <a:cubicBezTo>
                    <a:pt x="351" y="928"/>
                    <a:pt x="379" y="920"/>
                    <a:pt x="406" y="902"/>
                  </a:cubicBezTo>
                  <a:cubicBezTo>
                    <a:pt x="420" y="920"/>
                    <a:pt x="427" y="928"/>
                    <a:pt x="435" y="928"/>
                  </a:cubicBezTo>
                  <a:cubicBezTo>
                    <a:pt x="443" y="928"/>
                    <a:pt x="452" y="920"/>
                    <a:pt x="469" y="902"/>
                  </a:cubicBezTo>
                  <a:cubicBezTo>
                    <a:pt x="644" y="902"/>
                    <a:pt x="784" y="727"/>
                    <a:pt x="728" y="553"/>
                  </a:cubicBezTo>
                  <a:lnTo>
                    <a:pt x="756" y="553"/>
                  </a:lnTo>
                  <a:cubicBezTo>
                    <a:pt x="875" y="497"/>
                    <a:pt x="931" y="378"/>
                    <a:pt x="931" y="294"/>
                  </a:cubicBezTo>
                  <a:cubicBezTo>
                    <a:pt x="959" y="175"/>
                    <a:pt x="903" y="91"/>
                    <a:pt x="8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79"/>
            <p:cNvSpPr/>
            <p:nvPr/>
          </p:nvSpPr>
          <p:spPr>
            <a:xfrm>
              <a:off x="6381400" y="1404797"/>
              <a:ext cx="17863" cy="17521"/>
            </a:xfrm>
            <a:custGeom>
              <a:rect b="b" l="l" r="r" t="t"/>
              <a:pathLst>
                <a:path extrusionOk="0" h="770" w="785">
                  <a:moveTo>
                    <a:pt x="258" y="0"/>
                  </a:moveTo>
                  <a:cubicBezTo>
                    <a:pt x="207" y="0"/>
                    <a:pt x="153" y="14"/>
                    <a:pt x="120" y="47"/>
                  </a:cubicBezTo>
                  <a:cubicBezTo>
                    <a:pt x="85" y="82"/>
                    <a:pt x="85" y="110"/>
                    <a:pt x="57" y="138"/>
                  </a:cubicBezTo>
                  <a:cubicBezTo>
                    <a:pt x="1" y="222"/>
                    <a:pt x="1" y="312"/>
                    <a:pt x="29" y="431"/>
                  </a:cubicBezTo>
                  <a:cubicBezTo>
                    <a:pt x="29" y="543"/>
                    <a:pt x="85" y="662"/>
                    <a:pt x="204" y="718"/>
                  </a:cubicBezTo>
                  <a:cubicBezTo>
                    <a:pt x="236" y="754"/>
                    <a:pt x="279" y="769"/>
                    <a:pt x="321" y="769"/>
                  </a:cubicBezTo>
                  <a:cubicBezTo>
                    <a:pt x="352" y="769"/>
                    <a:pt x="383" y="761"/>
                    <a:pt x="406" y="746"/>
                  </a:cubicBezTo>
                  <a:cubicBezTo>
                    <a:pt x="432" y="756"/>
                    <a:pt x="458" y="760"/>
                    <a:pt x="486" y="760"/>
                  </a:cubicBezTo>
                  <a:cubicBezTo>
                    <a:pt x="558" y="760"/>
                    <a:pt x="634" y="731"/>
                    <a:pt x="700" y="690"/>
                  </a:cubicBezTo>
                  <a:cubicBezTo>
                    <a:pt x="756" y="606"/>
                    <a:pt x="784" y="515"/>
                    <a:pt x="756" y="431"/>
                  </a:cubicBezTo>
                  <a:cubicBezTo>
                    <a:pt x="700" y="368"/>
                    <a:pt x="644" y="312"/>
                    <a:pt x="581" y="257"/>
                  </a:cubicBezTo>
                  <a:cubicBezTo>
                    <a:pt x="497" y="166"/>
                    <a:pt x="434" y="110"/>
                    <a:pt x="350" y="19"/>
                  </a:cubicBezTo>
                  <a:cubicBezTo>
                    <a:pt x="327" y="7"/>
                    <a:pt x="293" y="0"/>
                    <a:pt x="25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79"/>
            <p:cNvSpPr/>
            <p:nvPr/>
          </p:nvSpPr>
          <p:spPr>
            <a:xfrm>
              <a:off x="6378078" y="1428439"/>
              <a:ext cx="12584" cy="14176"/>
            </a:xfrm>
            <a:custGeom>
              <a:rect b="b" l="l" r="r" t="t"/>
              <a:pathLst>
                <a:path extrusionOk="0" h="623" w="553">
                  <a:moveTo>
                    <a:pt x="266" y="1"/>
                  </a:moveTo>
                  <a:cubicBezTo>
                    <a:pt x="203" y="29"/>
                    <a:pt x="147" y="57"/>
                    <a:pt x="119" y="120"/>
                  </a:cubicBezTo>
                  <a:lnTo>
                    <a:pt x="119" y="148"/>
                  </a:lnTo>
                  <a:cubicBezTo>
                    <a:pt x="56" y="175"/>
                    <a:pt x="56" y="203"/>
                    <a:pt x="28" y="266"/>
                  </a:cubicBezTo>
                  <a:cubicBezTo>
                    <a:pt x="0" y="322"/>
                    <a:pt x="0" y="378"/>
                    <a:pt x="28" y="441"/>
                  </a:cubicBezTo>
                  <a:cubicBezTo>
                    <a:pt x="28" y="525"/>
                    <a:pt x="119" y="581"/>
                    <a:pt x="203" y="616"/>
                  </a:cubicBezTo>
                  <a:cubicBezTo>
                    <a:pt x="222" y="621"/>
                    <a:pt x="242" y="623"/>
                    <a:pt x="261" y="623"/>
                  </a:cubicBezTo>
                  <a:cubicBezTo>
                    <a:pt x="359" y="623"/>
                    <a:pt x="450" y="567"/>
                    <a:pt x="496" y="497"/>
                  </a:cubicBezTo>
                  <a:cubicBezTo>
                    <a:pt x="524" y="441"/>
                    <a:pt x="552" y="378"/>
                    <a:pt x="524" y="322"/>
                  </a:cubicBezTo>
                  <a:lnTo>
                    <a:pt x="524" y="294"/>
                  </a:lnTo>
                  <a:cubicBezTo>
                    <a:pt x="552" y="231"/>
                    <a:pt x="524" y="148"/>
                    <a:pt x="496" y="120"/>
                  </a:cubicBezTo>
                  <a:cubicBezTo>
                    <a:pt x="496" y="92"/>
                    <a:pt x="441" y="29"/>
                    <a:pt x="406" y="29"/>
                  </a:cubicBezTo>
                  <a:cubicBezTo>
                    <a:pt x="350" y="1"/>
                    <a:pt x="294"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79"/>
            <p:cNvSpPr/>
            <p:nvPr/>
          </p:nvSpPr>
          <p:spPr>
            <a:xfrm>
              <a:off x="6368840" y="1389938"/>
              <a:ext cx="13221" cy="14905"/>
            </a:xfrm>
            <a:custGeom>
              <a:rect b="b" l="l" r="r" t="t"/>
              <a:pathLst>
                <a:path extrusionOk="0" h="655" w="581">
                  <a:moveTo>
                    <a:pt x="287" y="1"/>
                  </a:moveTo>
                  <a:cubicBezTo>
                    <a:pt x="203" y="35"/>
                    <a:pt x="147" y="35"/>
                    <a:pt x="84" y="119"/>
                  </a:cubicBezTo>
                  <a:cubicBezTo>
                    <a:pt x="56" y="147"/>
                    <a:pt x="56" y="175"/>
                    <a:pt x="28" y="238"/>
                  </a:cubicBezTo>
                  <a:cubicBezTo>
                    <a:pt x="0" y="266"/>
                    <a:pt x="0" y="322"/>
                    <a:pt x="0" y="413"/>
                  </a:cubicBezTo>
                  <a:cubicBezTo>
                    <a:pt x="0" y="469"/>
                    <a:pt x="28" y="525"/>
                    <a:pt x="84" y="588"/>
                  </a:cubicBezTo>
                  <a:cubicBezTo>
                    <a:pt x="130" y="629"/>
                    <a:pt x="188" y="655"/>
                    <a:pt x="251" y="655"/>
                  </a:cubicBezTo>
                  <a:cubicBezTo>
                    <a:pt x="274" y="655"/>
                    <a:pt x="298" y="651"/>
                    <a:pt x="322" y="644"/>
                  </a:cubicBezTo>
                  <a:cubicBezTo>
                    <a:pt x="350" y="616"/>
                    <a:pt x="406" y="588"/>
                    <a:pt x="406" y="560"/>
                  </a:cubicBezTo>
                  <a:cubicBezTo>
                    <a:pt x="525" y="497"/>
                    <a:pt x="581" y="350"/>
                    <a:pt x="553" y="238"/>
                  </a:cubicBezTo>
                  <a:cubicBezTo>
                    <a:pt x="553" y="210"/>
                    <a:pt x="525" y="175"/>
                    <a:pt x="525" y="119"/>
                  </a:cubicBezTo>
                  <a:cubicBezTo>
                    <a:pt x="462" y="63"/>
                    <a:pt x="378"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79"/>
            <p:cNvSpPr/>
            <p:nvPr/>
          </p:nvSpPr>
          <p:spPr>
            <a:xfrm>
              <a:off x="6354208" y="1397424"/>
              <a:ext cx="11946" cy="14495"/>
            </a:xfrm>
            <a:custGeom>
              <a:rect b="b" l="l" r="r" t="t"/>
              <a:pathLst>
                <a:path extrusionOk="0" h="637" w="525">
                  <a:moveTo>
                    <a:pt x="248" y="0"/>
                  </a:moveTo>
                  <a:cubicBezTo>
                    <a:pt x="226" y="0"/>
                    <a:pt x="203" y="7"/>
                    <a:pt x="175" y="21"/>
                  </a:cubicBezTo>
                  <a:cubicBezTo>
                    <a:pt x="56" y="84"/>
                    <a:pt x="0" y="196"/>
                    <a:pt x="28" y="315"/>
                  </a:cubicBezTo>
                  <a:lnTo>
                    <a:pt x="28" y="434"/>
                  </a:lnTo>
                  <a:cubicBezTo>
                    <a:pt x="28" y="490"/>
                    <a:pt x="56" y="518"/>
                    <a:pt x="91" y="546"/>
                  </a:cubicBezTo>
                  <a:cubicBezTo>
                    <a:pt x="119" y="581"/>
                    <a:pt x="175" y="609"/>
                    <a:pt x="203" y="636"/>
                  </a:cubicBezTo>
                  <a:cubicBezTo>
                    <a:pt x="266" y="636"/>
                    <a:pt x="350" y="636"/>
                    <a:pt x="406" y="609"/>
                  </a:cubicBezTo>
                  <a:cubicBezTo>
                    <a:pt x="441" y="581"/>
                    <a:pt x="469" y="546"/>
                    <a:pt x="469" y="518"/>
                  </a:cubicBezTo>
                  <a:cubicBezTo>
                    <a:pt x="497" y="490"/>
                    <a:pt x="525" y="462"/>
                    <a:pt x="525" y="434"/>
                  </a:cubicBezTo>
                  <a:lnTo>
                    <a:pt x="525" y="315"/>
                  </a:lnTo>
                  <a:cubicBezTo>
                    <a:pt x="525" y="259"/>
                    <a:pt x="525" y="196"/>
                    <a:pt x="469" y="112"/>
                  </a:cubicBezTo>
                  <a:cubicBezTo>
                    <a:pt x="469" y="84"/>
                    <a:pt x="378" y="21"/>
                    <a:pt x="322" y="21"/>
                  </a:cubicBezTo>
                  <a:cubicBezTo>
                    <a:pt x="294" y="7"/>
                    <a:pt x="271" y="0"/>
                    <a:pt x="2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79"/>
            <p:cNvSpPr/>
            <p:nvPr/>
          </p:nvSpPr>
          <p:spPr>
            <a:xfrm>
              <a:off x="6356916" y="1374259"/>
              <a:ext cx="15132" cy="13152"/>
            </a:xfrm>
            <a:custGeom>
              <a:rect b="b" l="l" r="r" t="t"/>
              <a:pathLst>
                <a:path extrusionOk="0" h="578" w="665">
                  <a:moveTo>
                    <a:pt x="294" y="1"/>
                  </a:moveTo>
                  <a:cubicBezTo>
                    <a:pt x="253" y="1"/>
                    <a:pt x="212" y="8"/>
                    <a:pt x="175" y="25"/>
                  </a:cubicBezTo>
                  <a:cubicBezTo>
                    <a:pt x="84" y="81"/>
                    <a:pt x="28" y="165"/>
                    <a:pt x="28" y="284"/>
                  </a:cubicBezTo>
                  <a:cubicBezTo>
                    <a:pt x="0" y="312"/>
                    <a:pt x="0" y="312"/>
                    <a:pt x="0" y="340"/>
                  </a:cubicBezTo>
                  <a:lnTo>
                    <a:pt x="0" y="375"/>
                  </a:lnTo>
                  <a:cubicBezTo>
                    <a:pt x="0" y="403"/>
                    <a:pt x="28" y="403"/>
                    <a:pt x="28" y="431"/>
                  </a:cubicBezTo>
                  <a:cubicBezTo>
                    <a:pt x="28" y="515"/>
                    <a:pt x="84" y="578"/>
                    <a:pt x="175" y="578"/>
                  </a:cubicBezTo>
                  <a:cubicBezTo>
                    <a:pt x="231" y="578"/>
                    <a:pt x="259" y="550"/>
                    <a:pt x="322" y="550"/>
                  </a:cubicBezTo>
                  <a:lnTo>
                    <a:pt x="462" y="550"/>
                  </a:lnTo>
                  <a:cubicBezTo>
                    <a:pt x="552" y="515"/>
                    <a:pt x="636" y="431"/>
                    <a:pt x="636" y="340"/>
                  </a:cubicBezTo>
                  <a:cubicBezTo>
                    <a:pt x="665" y="152"/>
                    <a:pt x="475"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79"/>
            <p:cNvSpPr/>
            <p:nvPr/>
          </p:nvSpPr>
          <p:spPr>
            <a:xfrm>
              <a:off x="6362787" y="1358923"/>
              <a:ext cx="11969" cy="14905"/>
            </a:xfrm>
            <a:custGeom>
              <a:rect b="b" l="l" r="r" t="t"/>
              <a:pathLst>
                <a:path extrusionOk="0" h="655" w="526">
                  <a:moveTo>
                    <a:pt x="294" y="0"/>
                  </a:moveTo>
                  <a:cubicBezTo>
                    <a:pt x="204" y="0"/>
                    <a:pt x="148" y="28"/>
                    <a:pt x="92" y="84"/>
                  </a:cubicBezTo>
                  <a:cubicBezTo>
                    <a:pt x="64" y="140"/>
                    <a:pt x="1" y="203"/>
                    <a:pt x="29" y="287"/>
                  </a:cubicBezTo>
                  <a:lnTo>
                    <a:pt x="29" y="350"/>
                  </a:lnTo>
                  <a:lnTo>
                    <a:pt x="29" y="378"/>
                  </a:lnTo>
                  <a:cubicBezTo>
                    <a:pt x="29" y="406"/>
                    <a:pt x="64" y="434"/>
                    <a:pt x="64" y="462"/>
                  </a:cubicBezTo>
                  <a:cubicBezTo>
                    <a:pt x="92" y="489"/>
                    <a:pt x="92" y="524"/>
                    <a:pt x="120" y="524"/>
                  </a:cubicBezTo>
                  <a:cubicBezTo>
                    <a:pt x="120" y="552"/>
                    <a:pt x="148" y="552"/>
                    <a:pt x="148" y="552"/>
                  </a:cubicBezTo>
                  <a:cubicBezTo>
                    <a:pt x="176" y="580"/>
                    <a:pt x="204" y="608"/>
                    <a:pt x="204" y="608"/>
                  </a:cubicBezTo>
                  <a:cubicBezTo>
                    <a:pt x="240" y="641"/>
                    <a:pt x="284" y="655"/>
                    <a:pt x="327" y="655"/>
                  </a:cubicBezTo>
                  <a:cubicBezTo>
                    <a:pt x="358" y="655"/>
                    <a:pt x="387" y="648"/>
                    <a:pt x="413" y="636"/>
                  </a:cubicBezTo>
                  <a:cubicBezTo>
                    <a:pt x="441" y="636"/>
                    <a:pt x="497" y="608"/>
                    <a:pt x="525" y="580"/>
                  </a:cubicBezTo>
                  <a:cubicBezTo>
                    <a:pt x="469" y="378"/>
                    <a:pt x="378" y="175"/>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79"/>
            <p:cNvSpPr/>
            <p:nvPr/>
          </p:nvSpPr>
          <p:spPr>
            <a:xfrm>
              <a:off x="6349589" y="1343631"/>
              <a:ext cx="13858" cy="14518"/>
            </a:xfrm>
            <a:custGeom>
              <a:rect b="b" l="l" r="r" t="t"/>
              <a:pathLst>
                <a:path extrusionOk="0" h="638" w="609">
                  <a:moveTo>
                    <a:pt x="231" y="1"/>
                  </a:moveTo>
                  <a:cubicBezTo>
                    <a:pt x="119" y="29"/>
                    <a:pt x="56" y="85"/>
                    <a:pt x="0" y="204"/>
                  </a:cubicBezTo>
                  <a:cubicBezTo>
                    <a:pt x="0" y="259"/>
                    <a:pt x="0" y="322"/>
                    <a:pt x="28" y="378"/>
                  </a:cubicBezTo>
                  <a:lnTo>
                    <a:pt x="28" y="406"/>
                  </a:lnTo>
                  <a:lnTo>
                    <a:pt x="28" y="434"/>
                  </a:lnTo>
                  <a:cubicBezTo>
                    <a:pt x="56" y="497"/>
                    <a:pt x="84" y="553"/>
                    <a:pt x="175" y="609"/>
                  </a:cubicBezTo>
                  <a:cubicBezTo>
                    <a:pt x="231" y="637"/>
                    <a:pt x="294" y="637"/>
                    <a:pt x="350" y="637"/>
                  </a:cubicBezTo>
                  <a:cubicBezTo>
                    <a:pt x="469" y="609"/>
                    <a:pt x="609" y="497"/>
                    <a:pt x="609" y="350"/>
                  </a:cubicBezTo>
                  <a:cubicBezTo>
                    <a:pt x="581" y="259"/>
                    <a:pt x="581" y="204"/>
                    <a:pt x="525" y="148"/>
                  </a:cubicBezTo>
                  <a:cubicBezTo>
                    <a:pt x="497" y="113"/>
                    <a:pt x="497" y="113"/>
                    <a:pt x="469" y="85"/>
                  </a:cubicBezTo>
                  <a:cubicBezTo>
                    <a:pt x="434" y="85"/>
                    <a:pt x="406" y="57"/>
                    <a:pt x="406" y="57"/>
                  </a:cubicBezTo>
                  <a:cubicBezTo>
                    <a:pt x="350" y="1"/>
                    <a:pt x="294" y="1"/>
                    <a:pt x="2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79"/>
            <p:cNvSpPr/>
            <p:nvPr/>
          </p:nvSpPr>
          <p:spPr>
            <a:xfrm>
              <a:off x="6340987" y="1358126"/>
              <a:ext cx="11332" cy="10672"/>
            </a:xfrm>
            <a:custGeom>
              <a:rect b="b" l="l" r="r" t="t"/>
              <a:pathLst>
                <a:path extrusionOk="0" h="469" w="498">
                  <a:moveTo>
                    <a:pt x="350" y="0"/>
                  </a:moveTo>
                  <a:cubicBezTo>
                    <a:pt x="287" y="0"/>
                    <a:pt x="232" y="0"/>
                    <a:pt x="176" y="35"/>
                  </a:cubicBezTo>
                  <a:lnTo>
                    <a:pt x="148" y="63"/>
                  </a:lnTo>
                  <a:cubicBezTo>
                    <a:pt x="113" y="63"/>
                    <a:pt x="85" y="91"/>
                    <a:pt x="85" y="91"/>
                  </a:cubicBezTo>
                  <a:cubicBezTo>
                    <a:pt x="29" y="147"/>
                    <a:pt x="1" y="238"/>
                    <a:pt x="29" y="322"/>
                  </a:cubicBezTo>
                  <a:cubicBezTo>
                    <a:pt x="29" y="385"/>
                    <a:pt x="85" y="441"/>
                    <a:pt x="176" y="469"/>
                  </a:cubicBezTo>
                  <a:lnTo>
                    <a:pt x="287" y="469"/>
                  </a:lnTo>
                  <a:cubicBezTo>
                    <a:pt x="322" y="469"/>
                    <a:pt x="350" y="441"/>
                    <a:pt x="378" y="413"/>
                  </a:cubicBezTo>
                  <a:cubicBezTo>
                    <a:pt x="378" y="413"/>
                    <a:pt x="406" y="413"/>
                    <a:pt x="406" y="385"/>
                  </a:cubicBezTo>
                  <a:cubicBezTo>
                    <a:pt x="406" y="385"/>
                    <a:pt x="434" y="350"/>
                    <a:pt x="434" y="322"/>
                  </a:cubicBezTo>
                  <a:cubicBezTo>
                    <a:pt x="462" y="322"/>
                    <a:pt x="462" y="294"/>
                    <a:pt x="497" y="266"/>
                  </a:cubicBezTo>
                  <a:cubicBezTo>
                    <a:pt x="497" y="210"/>
                    <a:pt x="497" y="147"/>
                    <a:pt x="462" y="91"/>
                  </a:cubicBezTo>
                  <a:cubicBezTo>
                    <a:pt x="434" y="63"/>
                    <a:pt x="378" y="0"/>
                    <a:pt x="3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79"/>
            <p:cNvSpPr/>
            <p:nvPr/>
          </p:nvSpPr>
          <p:spPr>
            <a:xfrm>
              <a:off x="6338280" y="1335690"/>
              <a:ext cx="10695" cy="9876"/>
            </a:xfrm>
            <a:custGeom>
              <a:rect b="b" l="l" r="r" t="t"/>
              <a:pathLst>
                <a:path extrusionOk="0" h="434" w="470">
                  <a:moveTo>
                    <a:pt x="204" y="0"/>
                  </a:moveTo>
                  <a:cubicBezTo>
                    <a:pt x="176" y="28"/>
                    <a:pt x="120" y="28"/>
                    <a:pt x="92" y="56"/>
                  </a:cubicBezTo>
                  <a:lnTo>
                    <a:pt x="92" y="84"/>
                  </a:lnTo>
                  <a:cubicBezTo>
                    <a:pt x="29" y="112"/>
                    <a:pt x="1" y="175"/>
                    <a:pt x="29" y="231"/>
                  </a:cubicBezTo>
                  <a:lnTo>
                    <a:pt x="29" y="287"/>
                  </a:lnTo>
                  <a:cubicBezTo>
                    <a:pt x="29" y="322"/>
                    <a:pt x="57" y="350"/>
                    <a:pt x="92" y="378"/>
                  </a:cubicBezTo>
                  <a:lnTo>
                    <a:pt x="120" y="406"/>
                  </a:lnTo>
                  <a:cubicBezTo>
                    <a:pt x="148" y="406"/>
                    <a:pt x="176" y="434"/>
                    <a:pt x="176" y="434"/>
                  </a:cubicBezTo>
                  <a:lnTo>
                    <a:pt x="323" y="434"/>
                  </a:lnTo>
                  <a:cubicBezTo>
                    <a:pt x="351" y="406"/>
                    <a:pt x="379" y="378"/>
                    <a:pt x="406" y="350"/>
                  </a:cubicBezTo>
                  <a:cubicBezTo>
                    <a:pt x="441" y="322"/>
                    <a:pt x="469" y="259"/>
                    <a:pt x="469" y="231"/>
                  </a:cubicBezTo>
                  <a:cubicBezTo>
                    <a:pt x="469" y="147"/>
                    <a:pt x="406" y="84"/>
                    <a:pt x="351" y="28"/>
                  </a:cubicBezTo>
                  <a:cubicBezTo>
                    <a:pt x="323" y="0"/>
                    <a:pt x="267" y="0"/>
                    <a:pt x="20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79"/>
            <p:cNvSpPr/>
            <p:nvPr/>
          </p:nvSpPr>
          <p:spPr>
            <a:xfrm>
              <a:off x="6330975" y="1324381"/>
              <a:ext cx="8601" cy="9261"/>
            </a:xfrm>
            <a:custGeom>
              <a:rect b="b" l="l" r="r" t="t"/>
              <a:pathLst>
                <a:path extrusionOk="0" h="407" w="378">
                  <a:moveTo>
                    <a:pt x="175" y="1"/>
                  </a:moveTo>
                  <a:cubicBezTo>
                    <a:pt x="147" y="1"/>
                    <a:pt x="91" y="29"/>
                    <a:pt x="63" y="57"/>
                  </a:cubicBezTo>
                  <a:cubicBezTo>
                    <a:pt x="0" y="85"/>
                    <a:pt x="0" y="148"/>
                    <a:pt x="0" y="203"/>
                  </a:cubicBezTo>
                  <a:cubicBezTo>
                    <a:pt x="0" y="322"/>
                    <a:pt x="91" y="406"/>
                    <a:pt x="175" y="406"/>
                  </a:cubicBezTo>
                  <a:cubicBezTo>
                    <a:pt x="238" y="406"/>
                    <a:pt x="294" y="378"/>
                    <a:pt x="322" y="350"/>
                  </a:cubicBezTo>
                  <a:cubicBezTo>
                    <a:pt x="350" y="294"/>
                    <a:pt x="378" y="259"/>
                    <a:pt x="378" y="203"/>
                  </a:cubicBezTo>
                  <a:cubicBezTo>
                    <a:pt x="378" y="175"/>
                    <a:pt x="378" y="148"/>
                    <a:pt x="350" y="120"/>
                  </a:cubicBezTo>
                  <a:cubicBezTo>
                    <a:pt x="294" y="85"/>
                    <a:pt x="266" y="57"/>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79"/>
            <p:cNvSpPr/>
            <p:nvPr/>
          </p:nvSpPr>
          <p:spPr>
            <a:xfrm>
              <a:off x="6524734" y="1445619"/>
              <a:ext cx="25031" cy="37386"/>
            </a:xfrm>
            <a:custGeom>
              <a:rect b="b" l="l" r="r" t="t"/>
              <a:pathLst>
                <a:path extrusionOk="0" h="1643" w="1100">
                  <a:moveTo>
                    <a:pt x="575" y="1169"/>
                  </a:moveTo>
                  <a:cubicBezTo>
                    <a:pt x="599" y="1169"/>
                    <a:pt x="603" y="1188"/>
                    <a:pt x="603" y="1195"/>
                  </a:cubicBezTo>
                  <a:lnTo>
                    <a:pt x="603" y="1195"/>
                  </a:lnTo>
                  <a:cubicBezTo>
                    <a:pt x="594" y="1185"/>
                    <a:pt x="585" y="1177"/>
                    <a:pt x="575" y="1169"/>
                  </a:cubicBezTo>
                  <a:close/>
                  <a:moveTo>
                    <a:pt x="722" y="1"/>
                  </a:moveTo>
                  <a:cubicBezTo>
                    <a:pt x="722" y="36"/>
                    <a:pt x="694" y="36"/>
                    <a:pt x="694" y="36"/>
                  </a:cubicBezTo>
                  <a:cubicBezTo>
                    <a:pt x="666" y="92"/>
                    <a:pt x="666" y="120"/>
                    <a:pt x="666" y="148"/>
                  </a:cubicBezTo>
                  <a:cubicBezTo>
                    <a:pt x="603" y="176"/>
                    <a:pt x="547" y="176"/>
                    <a:pt x="519" y="176"/>
                  </a:cubicBezTo>
                  <a:cubicBezTo>
                    <a:pt x="401" y="211"/>
                    <a:pt x="289" y="323"/>
                    <a:pt x="254" y="469"/>
                  </a:cubicBezTo>
                  <a:cubicBezTo>
                    <a:pt x="226" y="560"/>
                    <a:pt x="254" y="616"/>
                    <a:pt x="254" y="700"/>
                  </a:cubicBezTo>
                  <a:cubicBezTo>
                    <a:pt x="289" y="700"/>
                    <a:pt x="289" y="735"/>
                    <a:pt x="289" y="735"/>
                  </a:cubicBezTo>
                  <a:cubicBezTo>
                    <a:pt x="254" y="763"/>
                    <a:pt x="198" y="791"/>
                    <a:pt x="198" y="819"/>
                  </a:cubicBezTo>
                  <a:cubicBezTo>
                    <a:pt x="142" y="875"/>
                    <a:pt x="114" y="938"/>
                    <a:pt x="79" y="1022"/>
                  </a:cubicBezTo>
                  <a:cubicBezTo>
                    <a:pt x="1" y="1296"/>
                    <a:pt x="147" y="1643"/>
                    <a:pt x="451" y="1643"/>
                  </a:cubicBezTo>
                  <a:cubicBezTo>
                    <a:pt x="473" y="1643"/>
                    <a:pt x="496" y="1641"/>
                    <a:pt x="519" y="1637"/>
                  </a:cubicBezTo>
                  <a:cubicBezTo>
                    <a:pt x="735" y="1578"/>
                    <a:pt x="725" y="1325"/>
                    <a:pt x="603" y="1195"/>
                  </a:cubicBezTo>
                  <a:lnTo>
                    <a:pt x="603" y="1195"/>
                  </a:lnTo>
                  <a:cubicBezTo>
                    <a:pt x="604" y="1189"/>
                    <a:pt x="609" y="1169"/>
                    <a:pt x="638" y="1169"/>
                  </a:cubicBezTo>
                  <a:cubicBezTo>
                    <a:pt x="694" y="1113"/>
                    <a:pt x="778" y="1050"/>
                    <a:pt x="813" y="966"/>
                  </a:cubicBezTo>
                  <a:cubicBezTo>
                    <a:pt x="869" y="847"/>
                    <a:pt x="869" y="763"/>
                    <a:pt x="841" y="644"/>
                  </a:cubicBezTo>
                  <a:lnTo>
                    <a:pt x="813" y="616"/>
                  </a:lnTo>
                  <a:cubicBezTo>
                    <a:pt x="953" y="588"/>
                    <a:pt x="1072" y="525"/>
                    <a:pt x="1100" y="385"/>
                  </a:cubicBezTo>
                  <a:cubicBezTo>
                    <a:pt x="1100" y="295"/>
                    <a:pt x="1072" y="211"/>
                    <a:pt x="1016" y="148"/>
                  </a:cubicBezTo>
                  <a:cubicBezTo>
                    <a:pt x="988" y="120"/>
                    <a:pt x="953" y="92"/>
                    <a:pt x="925" y="92"/>
                  </a:cubicBezTo>
                  <a:cubicBezTo>
                    <a:pt x="925" y="92"/>
                    <a:pt x="897" y="92"/>
                    <a:pt x="897" y="64"/>
                  </a:cubicBezTo>
                  <a:cubicBezTo>
                    <a:pt x="841" y="64"/>
                    <a:pt x="778" y="36"/>
                    <a:pt x="7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79"/>
            <p:cNvSpPr/>
            <p:nvPr/>
          </p:nvSpPr>
          <p:spPr>
            <a:xfrm>
              <a:off x="6538455" y="1472834"/>
              <a:ext cx="728" cy="296"/>
            </a:xfrm>
            <a:custGeom>
              <a:rect b="b" l="l" r="r" t="t"/>
              <a:pathLst>
                <a:path extrusionOk="0" h="13" w="32">
                  <a:moveTo>
                    <a:pt x="0" y="1"/>
                  </a:moveTo>
                  <a:cubicBezTo>
                    <a:pt x="12" y="10"/>
                    <a:pt x="20" y="13"/>
                    <a:pt x="24" y="13"/>
                  </a:cubicBezTo>
                  <a:cubicBezTo>
                    <a:pt x="31" y="13"/>
                    <a:pt x="24" y="1"/>
                    <a:pt x="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79"/>
            <p:cNvSpPr/>
            <p:nvPr/>
          </p:nvSpPr>
          <p:spPr>
            <a:xfrm>
              <a:off x="6552450" y="1458999"/>
              <a:ext cx="15291" cy="17226"/>
            </a:xfrm>
            <a:custGeom>
              <a:rect b="b" l="l" r="r" t="t"/>
              <a:pathLst>
                <a:path extrusionOk="0" h="757" w="672">
                  <a:moveTo>
                    <a:pt x="322" y="0"/>
                  </a:moveTo>
                  <a:cubicBezTo>
                    <a:pt x="259" y="28"/>
                    <a:pt x="203" y="56"/>
                    <a:pt x="148" y="112"/>
                  </a:cubicBezTo>
                  <a:lnTo>
                    <a:pt x="148" y="84"/>
                  </a:lnTo>
                  <a:cubicBezTo>
                    <a:pt x="120" y="112"/>
                    <a:pt x="85" y="175"/>
                    <a:pt x="57" y="231"/>
                  </a:cubicBezTo>
                  <a:lnTo>
                    <a:pt x="57" y="287"/>
                  </a:lnTo>
                  <a:cubicBezTo>
                    <a:pt x="1" y="378"/>
                    <a:pt x="29" y="525"/>
                    <a:pt x="85" y="581"/>
                  </a:cubicBezTo>
                  <a:cubicBezTo>
                    <a:pt x="120" y="581"/>
                    <a:pt x="120" y="609"/>
                    <a:pt x="120" y="609"/>
                  </a:cubicBezTo>
                  <a:cubicBezTo>
                    <a:pt x="148" y="637"/>
                    <a:pt x="148" y="637"/>
                    <a:pt x="175" y="671"/>
                  </a:cubicBezTo>
                  <a:cubicBezTo>
                    <a:pt x="230" y="726"/>
                    <a:pt x="298" y="757"/>
                    <a:pt x="372" y="757"/>
                  </a:cubicBezTo>
                  <a:cubicBezTo>
                    <a:pt x="413" y="757"/>
                    <a:pt x="455" y="747"/>
                    <a:pt x="497" y="727"/>
                  </a:cubicBezTo>
                  <a:cubicBezTo>
                    <a:pt x="609" y="671"/>
                    <a:pt x="672" y="553"/>
                    <a:pt x="644" y="434"/>
                  </a:cubicBezTo>
                  <a:lnTo>
                    <a:pt x="644" y="378"/>
                  </a:lnTo>
                  <a:cubicBezTo>
                    <a:pt x="672" y="322"/>
                    <a:pt x="672" y="231"/>
                    <a:pt x="609" y="147"/>
                  </a:cubicBezTo>
                  <a:cubicBezTo>
                    <a:pt x="609" y="112"/>
                    <a:pt x="581" y="112"/>
                    <a:pt x="553" y="84"/>
                  </a:cubicBezTo>
                  <a:cubicBezTo>
                    <a:pt x="497" y="0"/>
                    <a:pt x="406"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79"/>
            <p:cNvSpPr/>
            <p:nvPr/>
          </p:nvSpPr>
          <p:spPr>
            <a:xfrm>
              <a:off x="6558343" y="1449601"/>
              <a:ext cx="17999" cy="7350"/>
            </a:xfrm>
            <a:custGeom>
              <a:rect b="b" l="l" r="r" t="t"/>
              <a:pathLst>
                <a:path extrusionOk="0" h="323" w="791">
                  <a:moveTo>
                    <a:pt x="791" y="1"/>
                  </a:moveTo>
                  <a:cubicBezTo>
                    <a:pt x="613" y="1"/>
                    <a:pt x="439" y="16"/>
                    <a:pt x="264" y="16"/>
                  </a:cubicBezTo>
                  <a:cubicBezTo>
                    <a:pt x="177" y="16"/>
                    <a:pt x="89" y="12"/>
                    <a:pt x="0" y="1"/>
                  </a:cubicBezTo>
                  <a:lnTo>
                    <a:pt x="0" y="1"/>
                  </a:lnTo>
                  <a:cubicBezTo>
                    <a:pt x="0" y="92"/>
                    <a:pt x="35" y="175"/>
                    <a:pt x="119" y="238"/>
                  </a:cubicBezTo>
                  <a:cubicBezTo>
                    <a:pt x="210" y="266"/>
                    <a:pt x="266" y="322"/>
                    <a:pt x="350" y="322"/>
                  </a:cubicBezTo>
                  <a:cubicBezTo>
                    <a:pt x="441" y="322"/>
                    <a:pt x="525" y="322"/>
                    <a:pt x="616" y="266"/>
                  </a:cubicBezTo>
                  <a:cubicBezTo>
                    <a:pt x="644" y="238"/>
                    <a:pt x="672" y="210"/>
                    <a:pt x="700" y="175"/>
                  </a:cubicBezTo>
                  <a:cubicBezTo>
                    <a:pt x="735" y="120"/>
                    <a:pt x="763" y="64"/>
                    <a:pt x="7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79"/>
            <p:cNvSpPr/>
            <p:nvPr/>
          </p:nvSpPr>
          <p:spPr>
            <a:xfrm>
              <a:off x="6577594" y="1448327"/>
              <a:ext cx="16566" cy="15314"/>
            </a:xfrm>
            <a:custGeom>
              <a:rect b="b" l="l" r="r" t="t"/>
              <a:pathLst>
                <a:path extrusionOk="0" h="673" w="728">
                  <a:moveTo>
                    <a:pt x="322" y="1"/>
                  </a:moveTo>
                  <a:lnTo>
                    <a:pt x="294" y="29"/>
                  </a:lnTo>
                  <a:lnTo>
                    <a:pt x="266" y="57"/>
                  </a:lnTo>
                  <a:lnTo>
                    <a:pt x="238" y="92"/>
                  </a:lnTo>
                  <a:cubicBezTo>
                    <a:pt x="175" y="120"/>
                    <a:pt x="147" y="148"/>
                    <a:pt x="119" y="204"/>
                  </a:cubicBezTo>
                  <a:lnTo>
                    <a:pt x="119" y="231"/>
                  </a:lnTo>
                  <a:cubicBezTo>
                    <a:pt x="91" y="231"/>
                    <a:pt x="91" y="266"/>
                    <a:pt x="63" y="266"/>
                  </a:cubicBezTo>
                  <a:cubicBezTo>
                    <a:pt x="0" y="350"/>
                    <a:pt x="28" y="525"/>
                    <a:pt x="119" y="581"/>
                  </a:cubicBezTo>
                  <a:cubicBezTo>
                    <a:pt x="174" y="640"/>
                    <a:pt x="243" y="673"/>
                    <a:pt x="318" y="673"/>
                  </a:cubicBezTo>
                  <a:cubicBezTo>
                    <a:pt x="358" y="673"/>
                    <a:pt x="400" y="664"/>
                    <a:pt x="441" y="644"/>
                  </a:cubicBezTo>
                  <a:cubicBezTo>
                    <a:pt x="469" y="616"/>
                    <a:pt x="497" y="616"/>
                    <a:pt x="497" y="581"/>
                  </a:cubicBezTo>
                  <a:cubicBezTo>
                    <a:pt x="588" y="553"/>
                    <a:pt x="616" y="497"/>
                    <a:pt x="672" y="441"/>
                  </a:cubicBezTo>
                  <a:cubicBezTo>
                    <a:pt x="672" y="406"/>
                    <a:pt x="700" y="406"/>
                    <a:pt x="700" y="378"/>
                  </a:cubicBezTo>
                  <a:cubicBezTo>
                    <a:pt x="700" y="350"/>
                    <a:pt x="728" y="322"/>
                    <a:pt x="728" y="294"/>
                  </a:cubicBezTo>
                  <a:lnTo>
                    <a:pt x="728" y="176"/>
                  </a:lnTo>
                  <a:lnTo>
                    <a:pt x="728" y="148"/>
                  </a:lnTo>
                  <a:lnTo>
                    <a:pt x="728" y="120"/>
                  </a:lnTo>
                  <a:cubicBezTo>
                    <a:pt x="700" y="57"/>
                    <a:pt x="700" y="57"/>
                    <a:pt x="67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79"/>
            <p:cNvSpPr/>
            <p:nvPr/>
          </p:nvSpPr>
          <p:spPr>
            <a:xfrm>
              <a:off x="6571700" y="1464870"/>
              <a:ext cx="13243" cy="10695"/>
            </a:xfrm>
            <a:custGeom>
              <a:rect b="b" l="l" r="r" t="t"/>
              <a:pathLst>
                <a:path extrusionOk="0" h="470" w="582">
                  <a:moveTo>
                    <a:pt x="287" y="1"/>
                  </a:moveTo>
                  <a:cubicBezTo>
                    <a:pt x="1" y="1"/>
                    <a:pt x="1" y="469"/>
                    <a:pt x="287" y="469"/>
                  </a:cubicBezTo>
                  <a:cubicBezTo>
                    <a:pt x="581" y="469"/>
                    <a:pt x="581"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79"/>
            <p:cNvSpPr/>
            <p:nvPr/>
          </p:nvSpPr>
          <p:spPr>
            <a:xfrm>
              <a:off x="6598119" y="1448327"/>
              <a:ext cx="17362" cy="12128"/>
            </a:xfrm>
            <a:custGeom>
              <a:rect b="b" l="l" r="r" t="t"/>
              <a:pathLst>
                <a:path extrusionOk="0" h="533" w="763">
                  <a:moveTo>
                    <a:pt x="644" y="1"/>
                  </a:moveTo>
                  <a:cubicBezTo>
                    <a:pt x="497" y="1"/>
                    <a:pt x="385" y="29"/>
                    <a:pt x="238" y="29"/>
                  </a:cubicBezTo>
                  <a:lnTo>
                    <a:pt x="91" y="29"/>
                  </a:lnTo>
                  <a:cubicBezTo>
                    <a:pt x="63" y="29"/>
                    <a:pt x="63" y="57"/>
                    <a:pt x="35" y="92"/>
                  </a:cubicBezTo>
                  <a:cubicBezTo>
                    <a:pt x="35" y="120"/>
                    <a:pt x="0" y="120"/>
                    <a:pt x="0" y="148"/>
                  </a:cubicBezTo>
                  <a:lnTo>
                    <a:pt x="0" y="231"/>
                  </a:lnTo>
                  <a:cubicBezTo>
                    <a:pt x="0" y="294"/>
                    <a:pt x="35" y="350"/>
                    <a:pt x="63" y="406"/>
                  </a:cubicBezTo>
                  <a:cubicBezTo>
                    <a:pt x="110" y="481"/>
                    <a:pt x="217" y="532"/>
                    <a:pt x="320" y="532"/>
                  </a:cubicBezTo>
                  <a:cubicBezTo>
                    <a:pt x="342" y="532"/>
                    <a:pt x="364" y="530"/>
                    <a:pt x="385" y="525"/>
                  </a:cubicBezTo>
                  <a:lnTo>
                    <a:pt x="413" y="525"/>
                  </a:lnTo>
                  <a:cubicBezTo>
                    <a:pt x="441" y="525"/>
                    <a:pt x="469" y="497"/>
                    <a:pt x="525" y="497"/>
                  </a:cubicBezTo>
                  <a:cubicBezTo>
                    <a:pt x="588" y="469"/>
                    <a:pt x="644" y="406"/>
                    <a:pt x="672" y="350"/>
                  </a:cubicBezTo>
                  <a:cubicBezTo>
                    <a:pt x="700" y="322"/>
                    <a:pt x="700" y="294"/>
                    <a:pt x="700" y="266"/>
                  </a:cubicBezTo>
                  <a:cubicBezTo>
                    <a:pt x="763" y="176"/>
                    <a:pt x="700" y="92"/>
                    <a:pt x="672" y="29"/>
                  </a:cubicBezTo>
                  <a:cubicBezTo>
                    <a:pt x="672" y="1"/>
                    <a:pt x="672" y="1"/>
                    <a:pt x="64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79"/>
            <p:cNvSpPr/>
            <p:nvPr/>
          </p:nvSpPr>
          <p:spPr>
            <a:xfrm>
              <a:off x="6619440" y="1447053"/>
              <a:ext cx="21185" cy="11332"/>
            </a:xfrm>
            <a:custGeom>
              <a:rect b="b" l="l" r="r" t="t"/>
              <a:pathLst>
                <a:path extrusionOk="0" h="498" w="931">
                  <a:moveTo>
                    <a:pt x="672" y="1"/>
                  </a:moveTo>
                  <a:cubicBezTo>
                    <a:pt x="553" y="1"/>
                    <a:pt x="462" y="1"/>
                    <a:pt x="378" y="29"/>
                  </a:cubicBezTo>
                  <a:lnTo>
                    <a:pt x="0" y="29"/>
                  </a:lnTo>
                  <a:lnTo>
                    <a:pt x="0" y="57"/>
                  </a:lnTo>
                  <a:cubicBezTo>
                    <a:pt x="0" y="85"/>
                    <a:pt x="0" y="113"/>
                    <a:pt x="28" y="176"/>
                  </a:cubicBezTo>
                  <a:cubicBezTo>
                    <a:pt x="28" y="204"/>
                    <a:pt x="56" y="232"/>
                    <a:pt x="84" y="232"/>
                  </a:cubicBezTo>
                  <a:cubicBezTo>
                    <a:pt x="84" y="260"/>
                    <a:pt x="112" y="287"/>
                    <a:pt x="175" y="287"/>
                  </a:cubicBezTo>
                  <a:cubicBezTo>
                    <a:pt x="203" y="322"/>
                    <a:pt x="231" y="322"/>
                    <a:pt x="259" y="322"/>
                  </a:cubicBezTo>
                  <a:cubicBezTo>
                    <a:pt x="322" y="322"/>
                    <a:pt x="350" y="322"/>
                    <a:pt x="378" y="287"/>
                  </a:cubicBezTo>
                  <a:cubicBezTo>
                    <a:pt x="406" y="406"/>
                    <a:pt x="497" y="497"/>
                    <a:pt x="609" y="497"/>
                  </a:cubicBezTo>
                  <a:cubicBezTo>
                    <a:pt x="902" y="497"/>
                    <a:pt x="930" y="57"/>
                    <a:pt x="67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79"/>
            <p:cNvSpPr/>
            <p:nvPr/>
          </p:nvSpPr>
          <p:spPr>
            <a:xfrm>
              <a:off x="6405907" y="1463596"/>
              <a:ext cx="10695" cy="14449"/>
            </a:xfrm>
            <a:custGeom>
              <a:rect b="b" l="l" r="r" t="t"/>
              <a:pathLst>
                <a:path extrusionOk="0" h="635" w="470">
                  <a:moveTo>
                    <a:pt x="203" y="1"/>
                  </a:moveTo>
                  <a:cubicBezTo>
                    <a:pt x="148" y="1"/>
                    <a:pt x="92" y="29"/>
                    <a:pt x="57" y="85"/>
                  </a:cubicBezTo>
                  <a:cubicBezTo>
                    <a:pt x="29" y="120"/>
                    <a:pt x="1" y="148"/>
                    <a:pt x="1" y="176"/>
                  </a:cubicBezTo>
                  <a:lnTo>
                    <a:pt x="1" y="260"/>
                  </a:lnTo>
                  <a:cubicBezTo>
                    <a:pt x="1" y="351"/>
                    <a:pt x="29" y="435"/>
                    <a:pt x="29" y="497"/>
                  </a:cubicBezTo>
                  <a:cubicBezTo>
                    <a:pt x="74" y="579"/>
                    <a:pt x="146" y="634"/>
                    <a:pt x="227" y="634"/>
                  </a:cubicBezTo>
                  <a:cubicBezTo>
                    <a:pt x="258" y="634"/>
                    <a:pt x="290" y="626"/>
                    <a:pt x="322" y="609"/>
                  </a:cubicBezTo>
                  <a:cubicBezTo>
                    <a:pt x="406" y="581"/>
                    <a:pt x="441" y="469"/>
                    <a:pt x="378" y="379"/>
                  </a:cubicBezTo>
                  <a:lnTo>
                    <a:pt x="406" y="379"/>
                  </a:lnTo>
                  <a:cubicBezTo>
                    <a:pt x="441" y="323"/>
                    <a:pt x="469" y="260"/>
                    <a:pt x="469" y="176"/>
                  </a:cubicBezTo>
                  <a:cubicBezTo>
                    <a:pt x="469" y="85"/>
                    <a:pt x="378" y="29"/>
                    <a:pt x="294" y="29"/>
                  </a:cubicBezTo>
                  <a:cubicBezTo>
                    <a:pt x="266" y="29"/>
                    <a:pt x="231" y="1"/>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79"/>
            <p:cNvSpPr/>
            <p:nvPr/>
          </p:nvSpPr>
          <p:spPr>
            <a:xfrm>
              <a:off x="6403996" y="1486578"/>
              <a:ext cx="11969" cy="12857"/>
            </a:xfrm>
            <a:custGeom>
              <a:rect b="b" l="l" r="r" t="t"/>
              <a:pathLst>
                <a:path extrusionOk="0" h="565" w="526">
                  <a:moveTo>
                    <a:pt x="219" y="1"/>
                  </a:moveTo>
                  <a:cubicBezTo>
                    <a:pt x="157" y="1"/>
                    <a:pt x="98" y="27"/>
                    <a:pt x="57" y="68"/>
                  </a:cubicBezTo>
                  <a:cubicBezTo>
                    <a:pt x="29" y="124"/>
                    <a:pt x="1" y="187"/>
                    <a:pt x="1" y="271"/>
                  </a:cubicBezTo>
                  <a:cubicBezTo>
                    <a:pt x="1" y="334"/>
                    <a:pt x="29" y="389"/>
                    <a:pt x="57" y="445"/>
                  </a:cubicBezTo>
                  <a:cubicBezTo>
                    <a:pt x="113" y="536"/>
                    <a:pt x="204" y="564"/>
                    <a:pt x="287" y="564"/>
                  </a:cubicBezTo>
                  <a:cubicBezTo>
                    <a:pt x="350" y="564"/>
                    <a:pt x="434" y="536"/>
                    <a:pt x="462" y="473"/>
                  </a:cubicBezTo>
                  <a:cubicBezTo>
                    <a:pt x="525" y="417"/>
                    <a:pt x="525" y="334"/>
                    <a:pt x="525" y="271"/>
                  </a:cubicBezTo>
                  <a:cubicBezTo>
                    <a:pt x="490" y="215"/>
                    <a:pt x="462" y="159"/>
                    <a:pt x="406" y="124"/>
                  </a:cubicBezTo>
                  <a:cubicBezTo>
                    <a:pt x="378" y="68"/>
                    <a:pt x="350" y="40"/>
                    <a:pt x="287" y="12"/>
                  </a:cubicBezTo>
                  <a:cubicBezTo>
                    <a:pt x="265" y="4"/>
                    <a:pt x="242" y="1"/>
                    <a:pt x="21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79"/>
            <p:cNvSpPr/>
            <p:nvPr/>
          </p:nvSpPr>
          <p:spPr>
            <a:xfrm>
              <a:off x="6646655" y="1447690"/>
              <a:ext cx="13221" cy="15360"/>
            </a:xfrm>
            <a:custGeom>
              <a:rect b="b" l="l" r="r" t="t"/>
              <a:pathLst>
                <a:path extrusionOk="0" h="675" w="581">
                  <a:moveTo>
                    <a:pt x="84" y="1"/>
                  </a:moveTo>
                  <a:lnTo>
                    <a:pt x="84" y="29"/>
                  </a:lnTo>
                  <a:cubicBezTo>
                    <a:pt x="28" y="57"/>
                    <a:pt x="0" y="120"/>
                    <a:pt x="0" y="176"/>
                  </a:cubicBezTo>
                  <a:cubicBezTo>
                    <a:pt x="0" y="204"/>
                    <a:pt x="28" y="232"/>
                    <a:pt x="28" y="232"/>
                  </a:cubicBezTo>
                  <a:lnTo>
                    <a:pt x="28" y="294"/>
                  </a:lnTo>
                  <a:lnTo>
                    <a:pt x="28" y="406"/>
                  </a:lnTo>
                  <a:cubicBezTo>
                    <a:pt x="56" y="497"/>
                    <a:pt x="112" y="553"/>
                    <a:pt x="140" y="609"/>
                  </a:cubicBezTo>
                  <a:cubicBezTo>
                    <a:pt x="197" y="648"/>
                    <a:pt x="265" y="674"/>
                    <a:pt x="328" y="674"/>
                  </a:cubicBezTo>
                  <a:cubicBezTo>
                    <a:pt x="366" y="674"/>
                    <a:pt x="402" y="665"/>
                    <a:pt x="434" y="644"/>
                  </a:cubicBezTo>
                  <a:cubicBezTo>
                    <a:pt x="525" y="609"/>
                    <a:pt x="581" y="525"/>
                    <a:pt x="581" y="434"/>
                  </a:cubicBezTo>
                  <a:cubicBezTo>
                    <a:pt x="581" y="322"/>
                    <a:pt x="581" y="176"/>
                    <a:pt x="462" y="85"/>
                  </a:cubicBezTo>
                  <a:cubicBezTo>
                    <a:pt x="434" y="85"/>
                    <a:pt x="406" y="57"/>
                    <a:pt x="378" y="29"/>
                  </a:cubicBezTo>
                  <a:lnTo>
                    <a:pt x="378"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79"/>
            <p:cNvSpPr/>
            <p:nvPr/>
          </p:nvSpPr>
          <p:spPr>
            <a:xfrm>
              <a:off x="6664473" y="1447690"/>
              <a:ext cx="10035" cy="7350"/>
            </a:xfrm>
            <a:custGeom>
              <a:rect b="b" l="l" r="r" t="t"/>
              <a:pathLst>
                <a:path extrusionOk="0" h="323" w="441">
                  <a:moveTo>
                    <a:pt x="378" y="1"/>
                  </a:moveTo>
                  <a:cubicBezTo>
                    <a:pt x="294" y="29"/>
                    <a:pt x="203" y="29"/>
                    <a:pt x="91" y="29"/>
                  </a:cubicBezTo>
                  <a:cubicBezTo>
                    <a:pt x="91" y="57"/>
                    <a:pt x="56" y="57"/>
                    <a:pt x="56" y="85"/>
                  </a:cubicBezTo>
                  <a:cubicBezTo>
                    <a:pt x="0" y="148"/>
                    <a:pt x="28" y="259"/>
                    <a:pt x="91" y="294"/>
                  </a:cubicBezTo>
                  <a:cubicBezTo>
                    <a:pt x="119" y="294"/>
                    <a:pt x="175" y="322"/>
                    <a:pt x="203" y="322"/>
                  </a:cubicBezTo>
                  <a:lnTo>
                    <a:pt x="294" y="322"/>
                  </a:lnTo>
                  <a:cubicBezTo>
                    <a:pt x="350" y="294"/>
                    <a:pt x="378" y="259"/>
                    <a:pt x="406" y="204"/>
                  </a:cubicBezTo>
                  <a:lnTo>
                    <a:pt x="406" y="232"/>
                  </a:lnTo>
                  <a:cubicBezTo>
                    <a:pt x="406" y="232"/>
                    <a:pt x="406" y="204"/>
                    <a:pt x="441" y="176"/>
                  </a:cubicBezTo>
                  <a:cubicBezTo>
                    <a:pt x="441" y="120"/>
                    <a:pt x="406" y="57"/>
                    <a:pt x="37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79"/>
            <p:cNvSpPr/>
            <p:nvPr/>
          </p:nvSpPr>
          <p:spPr>
            <a:xfrm>
              <a:off x="6482137" y="1511563"/>
              <a:ext cx="11946" cy="13266"/>
            </a:xfrm>
            <a:custGeom>
              <a:rect b="b" l="l" r="r" t="t"/>
              <a:pathLst>
                <a:path extrusionOk="0" h="583" w="525">
                  <a:moveTo>
                    <a:pt x="237" y="0"/>
                  </a:moveTo>
                  <a:cubicBezTo>
                    <a:pt x="192" y="0"/>
                    <a:pt x="140" y="14"/>
                    <a:pt x="91" y="47"/>
                  </a:cubicBezTo>
                  <a:cubicBezTo>
                    <a:pt x="28" y="110"/>
                    <a:pt x="0" y="166"/>
                    <a:pt x="28" y="249"/>
                  </a:cubicBezTo>
                  <a:lnTo>
                    <a:pt x="0" y="221"/>
                  </a:lnTo>
                  <a:lnTo>
                    <a:pt x="0" y="221"/>
                  </a:lnTo>
                  <a:cubicBezTo>
                    <a:pt x="28" y="249"/>
                    <a:pt x="28" y="312"/>
                    <a:pt x="28" y="340"/>
                  </a:cubicBezTo>
                  <a:cubicBezTo>
                    <a:pt x="28" y="368"/>
                    <a:pt x="63" y="424"/>
                    <a:pt x="119" y="459"/>
                  </a:cubicBezTo>
                  <a:cubicBezTo>
                    <a:pt x="119" y="487"/>
                    <a:pt x="147" y="515"/>
                    <a:pt x="175" y="515"/>
                  </a:cubicBezTo>
                  <a:cubicBezTo>
                    <a:pt x="221" y="556"/>
                    <a:pt x="278" y="582"/>
                    <a:pt x="328" y="582"/>
                  </a:cubicBezTo>
                  <a:cubicBezTo>
                    <a:pt x="346" y="582"/>
                    <a:pt x="363" y="579"/>
                    <a:pt x="378" y="571"/>
                  </a:cubicBezTo>
                  <a:cubicBezTo>
                    <a:pt x="469" y="543"/>
                    <a:pt x="496" y="459"/>
                    <a:pt x="496" y="396"/>
                  </a:cubicBezTo>
                  <a:cubicBezTo>
                    <a:pt x="496" y="340"/>
                    <a:pt x="524" y="284"/>
                    <a:pt x="496" y="221"/>
                  </a:cubicBezTo>
                  <a:cubicBezTo>
                    <a:pt x="469" y="138"/>
                    <a:pt x="413" y="75"/>
                    <a:pt x="322" y="19"/>
                  </a:cubicBezTo>
                  <a:cubicBezTo>
                    <a:pt x="299" y="7"/>
                    <a:pt x="269" y="0"/>
                    <a:pt x="2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79"/>
            <p:cNvSpPr/>
            <p:nvPr/>
          </p:nvSpPr>
          <p:spPr>
            <a:xfrm>
              <a:off x="6495494" y="1523282"/>
              <a:ext cx="9876" cy="9807"/>
            </a:xfrm>
            <a:custGeom>
              <a:rect b="b" l="l" r="r" t="t"/>
              <a:pathLst>
                <a:path extrusionOk="0" h="431" w="434">
                  <a:moveTo>
                    <a:pt x="203" y="0"/>
                  </a:moveTo>
                  <a:cubicBezTo>
                    <a:pt x="175" y="0"/>
                    <a:pt x="140" y="28"/>
                    <a:pt x="112" y="28"/>
                  </a:cubicBezTo>
                  <a:cubicBezTo>
                    <a:pt x="84" y="28"/>
                    <a:pt x="84" y="28"/>
                    <a:pt x="56" y="56"/>
                  </a:cubicBezTo>
                  <a:lnTo>
                    <a:pt x="56" y="84"/>
                  </a:lnTo>
                  <a:cubicBezTo>
                    <a:pt x="28" y="119"/>
                    <a:pt x="0" y="147"/>
                    <a:pt x="0" y="175"/>
                  </a:cubicBezTo>
                  <a:lnTo>
                    <a:pt x="0" y="294"/>
                  </a:lnTo>
                  <a:cubicBezTo>
                    <a:pt x="28" y="322"/>
                    <a:pt x="56" y="378"/>
                    <a:pt x="84" y="406"/>
                  </a:cubicBezTo>
                  <a:cubicBezTo>
                    <a:pt x="124" y="423"/>
                    <a:pt x="164" y="431"/>
                    <a:pt x="202" y="431"/>
                  </a:cubicBezTo>
                  <a:cubicBezTo>
                    <a:pt x="302" y="431"/>
                    <a:pt x="386" y="375"/>
                    <a:pt x="406" y="294"/>
                  </a:cubicBezTo>
                  <a:cubicBezTo>
                    <a:pt x="434" y="147"/>
                    <a:pt x="350"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79"/>
            <p:cNvSpPr/>
            <p:nvPr/>
          </p:nvSpPr>
          <p:spPr>
            <a:xfrm>
              <a:off x="6494697" y="1538073"/>
              <a:ext cx="7350" cy="7350"/>
            </a:xfrm>
            <a:custGeom>
              <a:rect b="b" l="l" r="r" t="t"/>
              <a:pathLst>
                <a:path extrusionOk="0" h="323" w="323">
                  <a:moveTo>
                    <a:pt x="130" y="0"/>
                  </a:moveTo>
                  <a:cubicBezTo>
                    <a:pt x="119" y="0"/>
                    <a:pt x="105" y="7"/>
                    <a:pt x="91" y="21"/>
                  </a:cubicBezTo>
                  <a:cubicBezTo>
                    <a:pt x="63" y="21"/>
                    <a:pt x="63" y="49"/>
                    <a:pt x="35" y="49"/>
                  </a:cubicBezTo>
                  <a:cubicBezTo>
                    <a:pt x="0" y="77"/>
                    <a:pt x="0" y="133"/>
                    <a:pt x="0" y="168"/>
                  </a:cubicBezTo>
                  <a:cubicBezTo>
                    <a:pt x="0" y="196"/>
                    <a:pt x="0" y="224"/>
                    <a:pt x="35" y="252"/>
                  </a:cubicBezTo>
                  <a:cubicBezTo>
                    <a:pt x="63" y="280"/>
                    <a:pt x="63" y="308"/>
                    <a:pt x="91" y="308"/>
                  </a:cubicBezTo>
                  <a:cubicBezTo>
                    <a:pt x="115" y="318"/>
                    <a:pt x="136" y="322"/>
                    <a:pt x="156" y="322"/>
                  </a:cubicBezTo>
                  <a:cubicBezTo>
                    <a:pt x="210" y="322"/>
                    <a:pt x="254" y="293"/>
                    <a:pt x="294" y="252"/>
                  </a:cubicBezTo>
                  <a:cubicBezTo>
                    <a:pt x="322" y="224"/>
                    <a:pt x="322" y="133"/>
                    <a:pt x="294" y="77"/>
                  </a:cubicBezTo>
                  <a:cubicBezTo>
                    <a:pt x="294" y="49"/>
                    <a:pt x="266" y="49"/>
                    <a:pt x="238" y="21"/>
                  </a:cubicBezTo>
                  <a:lnTo>
                    <a:pt x="147" y="21"/>
                  </a:lnTo>
                  <a:cubicBezTo>
                    <a:pt x="147" y="7"/>
                    <a:pt x="140" y="0"/>
                    <a:pt x="13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79"/>
            <p:cNvSpPr/>
            <p:nvPr/>
          </p:nvSpPr>
          <p:spPr>
            <a:xfrm>
              <a:off x="6508055" y="1607521"/>
              <a:ext cx="13881" cy="12128"/>
            </a:xfrm>
            <a:custGeom>
              <a:rect b="b" l="l" r="r" t="t"/>
              <a:pathLst>
                <a:path extrusionOk="0" h="533" w="610">
                  <a:moveTo>
                    <a:pt x="115" y="0"/>
                  </a:moveTo>
                  <a:cubicBezTo>
                    <a:pt x="70" y="0"/>
                    <a:pt x="26" y="15"/>
                    <a:pt x="1" y="53"/>
                  </a:cubicBezTo>
                  <a:lnTo>
                    <a:pt x="1" y="319"/>
                  </a:lnTo>
                  <a:lnTo>
                    <a:pt x="1" y="347"/>
                  </a:lnTo>
                  <a:cubicBezTo>
                    <a:pt x="1" y="375"/>
                    <a:pt x="29" y="375"/>
                    <a:pt x="57" y="403"/>
                  </a:cubicBezTo>
                  <a:cubicBezTo>
                    <a:pt x="85" y="438"/>
                    <a:pt x="148" y="438"/>
                    <a:pt x="204" y="466"/>
                  </a:cubicBezTo>
                  <a:lnTo>
                    <a:pt x="260" y="466"/>
                  </a:lnTo>
                  <a:lnTo>
                    <a:pt x="287" y="494"/>
                  </a:lnTo>
                  <a:cubicBezTo>
                    <a:pt x="316" y="520"/>
                    <a:pt x="354" y="533"/>
                    <a:pt x="392" y="533"/>
                  </a:cubicBezTo>
                  <a:cubicBezTo>
                    <a:pt x="475" y="533"/>
                    <a:pt x="562" y="475"/>
                    <a:pt x="581" y="375"/>
                  </a:cubicBezTo>
                  <a:cubicBezTo>
                    <a:pt x="609" y="291"/>
                    <a:pt x="609" y="200"/>
                    <a:pt x="525" y="144"/>
                  </a:cubicBezTo>
                  <a:cubicBezTo>
                    <a:pt x="497" y="88"/>
                    <a:pt x="406" y="53"/>
                    <a:pt x="322" y="53"/>
                  </a:cubicBezTo>
                  <a:lnTo>
                    <a:pt x="260" y="53"/>
                  </a:lnTo>
                  <a:cubicBezTo>
                    <a:pt x="229" y="22"/>
                    <a:pt x="171" y="0"/>
                    <a:pt x="11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79"/>
            <p:cNvSpPr/>
            <p:nvPr/>
          </p:nvSpPr>
          <p:spPr>
            <a:xfrm>
              <a:off x="6513948" y="1618102"/>
              <a:ext cx="660" cy="660"/>
            </a:xfrm>
            <a:custGeom>
              <a:rect b="b" l="l" r="r" t="t"/>
              <a:pathLst>
                <a:path extrusionOk="0" h="29" w="29">
                  <a:moveTo>
                    <a:pt x="1" y="1"/>
                  </a:moveTo>
                  <a:cubicBezTo>
                    <a:pt x="1" y="29"/>
                    <a:pt x="28" y="29"/>
                    <a:pt x="28" y="29"/>
                  </a:cubicBez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79"/>
            <p:cNvSpPr/>
            <p:nvPr/>
          </p:nvSpPr>
          <p:spPr>
            <a:xfrm>
              <a:off x="6504710" y="1620013"/>
              <a:ext cx="12606" cy="14017"/>
            </a:xfrm>
            <a:custGeom>
              <a:rect b="b" l="l" r="r" t="t"/>
              <a:pathLst>
                <a:path extrusionOk="0" h="616" w="554">
                  <a:moveTo>
                    <a:pt x="366" y="72"/>
                  </a:moveTo>
                  <a:cubicBezTo>
                    <a:pt x="365" y="72"/>
                    <a:pt x="368" y="84"/>
                    <a:pt x="379" y="119"/>
                  </a:cubicBezTo>
                  <a:cubicBezTo>
                    <a:pt x="379" y="102"/>
                    <a:pt x="368" y="72"/>
                    <a:pt x="366" y="72"/>
                  </a:cubicBezTo>
                  <a:close/>
                  <a:moveTo>
                    <a:pt x="260" y="0"/>
                  </a:moveTo>
                  <a:cubicBezTo>
                    <a:pt x="204" y="0"/>
                    <a:pt x="148" y="0"/>
                    <a:pt x="85" y="28"/>
                  </a:cubicBezTo>
                  <a:cubicBezTo>
                    <a:pt x="57" y="119"/>
                    <a:pt x="29" y="203"/>
                    <a:pt x="1" y="294"/>
                  </a:cubicBezTo>
                  <a:cubicBezTo>
                    <a:pt x="1" y="322"/>
                    <a:pt x="29" y="322"/>
                    <a:pt x="29" y="322"/>
                  </a:cubicBezTo>
                  <a:cubicBezTo>
                    <a:pt x="29" y="350"/>
                    <a:pt x="57" y="413"/>
                    <a:pt x="85" y="441"/>
                  </a:cubicBezTo>
                  <a:cubicBezTo>
                    <a:pt x="120" y="525"/>
                    <a:pt x="204" y="616"/>
                    <a:pt x="323" y="616"/>
                  </a:cubicBezTo>
                  <a:cubicBezTo>
                    <a:pt x="351" y="616"/>
                    <a:pt x="379" y="588"/>
                    <a:pt x="434" y="588"/>
                  </a:cubicBezTo>
                  <a:cubicBezTo>
                    <a:pt x="469" y="553"/>
                    <a:pt x="497" y="525"/>
                    <a:pt x="525" y="469"/>
                  </a:cubicBezTo>
                  <a:cubicBezTo>
                    <a:pt x="525" y="441"/>
                    <a:pt x="553" y="350"/>
                    <a:pt x="525" y="322"/>
                  </a:cubicBezTo>
                  <a:cubicBezTo>
                    <a:pt x="497" y="238"/>
                    <a:pt x="469" y="203"/>
                    <a:pt x="434" y="147"/>
                  </a:cubicBezTo>
                  <a:cubicBezTo>
                    <a:pt x="407" y="119"/>
                    <a:pt x="407" y="119"/>
                    <a:pt x="379" y="119"/>
                  </a:cubicBezTo>
                  <a:cubicBezTo>
                    <a:pt x="351" y="63"/>
                    <a:pt x="323" y="28"/>
                    <a:pt x="26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79"/>
            <p:cNvSpPr/>
            <p:nvPr/>
          </p:nvSpPr>
          <p:spPr>
            <a:xfrm>
              <a:off x="6502025" y="1632574"/>
              <a:ext cx="11309" cy="10058"/>
            </a:xfrm>
            <a:custGeom>
              <a:rect b="b" l="l" r="r" t="t"/>
              <a:pathLst>
                <a:path extrusionOk="0" h="442" w="497">
                  <a:moveTo>
                    <a:pt x="203" y="1"/>
                  </a:moveTo>
                  <a:cubicBezTo>
                    <a:pt x="147" y="1"/>
                    <a:pt x="91" y="36"/>
                    <a:pt x="63" y="92"/>
                  </a:cubicBezTo>
                  <a:cubicBezTo>
                    <a:pt x="28" y="148"/>
                    <a:pt x="28" y="211"/>
                    <a:pt x="0" y="267"/>
                  </a:cubicBezTo>
                  <a:cubicBezTo>
                    <a:pt x="0" y="350"/>
                    <a:pt x="91" y="441"/>
                    <a:pt x="203" y="441"/>
                  </a:cubicBezTo>
                  <a:cubicBezTo>
                    <a:pt x="497" y="441"/>
                    <a:pt x="497" y="1"/>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79"/>
            <p:cNvSpPr/>
            <p:nvPr/>
          </p:nvSpPr>
          <p:spPr>
            <a:xfrm>
              <a:off x="6444409" y="1601377"/>
              <a:ext cx="12606" cy="7964"/>
            </a:xfrm>
            <a:custGeom>
              <a:rect b="b" l="l" r="r" t="t"/>
              <a:pathLst>
                <a:path extrusionOk="0" h="350" w="554">
                  <a:moveTo>
                    <a:pt x="339" y="1"/>
                  </a:moveTo>
                  <a:cubicBezTo>
                    <a:pt x="323" y="1"/>
                    <a:pt x="305" y="3"/>
                    <a:pt x="288" y="8"/>
                  </a:cubicBezTo>
                  <a:cubicBezTo>
                    <a:pt x="232" y="8"/>
                    <a:pt x="148" y="36"/>
                    <a:pt x="113" y="36"/>
                  </a:cubicBezTo>
                  <a:cubicBezTo>
                    <a:pt x="1" y="92"/>
                    <a:pt x="1" y="211"/>
                    <a:pt x="113" y="267"/>
                  </a:cubicBezTo>
                  <a:lnTo>
                    <a:pt x="204" y="267"/>
                  </a:lnTo>
                  <a:lnTo>
                    <a:pt x="232" y="295"/>
                  </a:lnTo>
                  <a:cubicBezTo>
                    <a:pt x="260" y="323"/>
                    <a:pt x="288" y="323"/>
                    <a:pt x="322" y="323"/>
                  </a:cubicBezTo>
                  <a:cubicBezTo>
                    <a:pt x="336" y="340"/>
                    <a:pt x="364" y="349"/>
                    <a:pt x="392" y="349"/>
                  </a:cubicBezTo>
                  <a:cubicBezTo>
                    <a:pt x="420" y="349"/>
                    <a:pt x="448" y="340"/>
                    <a:pt x="462" y="323"/>
                  </a:cubicBezTo>
                  <a:cubicBezTo>
                    <a:pt x="525" y="295"/>
                    <a:pt x="553" y="211"/>
                    <a:pt x="525" y="148"/>
                  </a:cubicBezTo>
                  <a:cubicBezTo>
                    <a:pt x="502" y="77"/>
                    <a:pt x="432" y="1"/>
                    <a:pt x="33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79"/>
            <p:cNvSpPr/>
            <p:nvPr/>
          </p:nvSpPr>
          <p:spPr>
            <a:xfrm>
              <a:off x="6443772" y="1611799"/>
              <a:ext cx="13881" cy="11833"/>
            </a:xfrm>
            <a:custGeom>
              <a:rect b="b" l="l" r="r" t="t"/>
              <a:pathLst>
                <a:path extrusionOk="0" h="520" w="610">
                  <a:moveTo>
                    <a:pt x="144" y="0"/>
                  </a:moveTo>
                  <a:cubicBezTo>
                    <a:pt x="94" y="0"/>
                    <a:pt x="40" y="20"/>
                    <a:pt x="1" y="40"/>
                  </a:cubicBezTo>
                  <a:cubicBezTo>
                    <a:pt x="29" y="131"/>
                    <a:pt x="29" y="215"/>
                    <a:pt x="29" y="306"/>
                  </a:cubicBezTo>
                  <a:cubicBezTo>
                    <a:pt x="57" y="334"/>
                    <a:pt x="57" y="361"/>
                    <a:pt x="57" y="389"/>
                  </a:cubicBezTo>
                  <a:lnTo>
                    <a:pt x="85" y="389"/>
                  </a:lnTo>
                  <a:cubicBezTo>
                    <a:pt x="113" y="389"/>
                    <a:pt x="141" y="424"/>
                    <a:pt x="141" y="424"/>
                  </a:cubicBezTo>
                  <a:cubicBezTo>
                    <a:pt x="176" y="424"/>
                    <a:pt x="176" y="452"/>
                    <a:pt x="204" y="452"/>
                  </a:cubicBezTo>
                  <a:cubicBezTo>
                    <a:pt x="260" y="480"/>
                    <a:pt x="316" y="480"/>
                    <a:pt x="378" y="508"/>
                  </a:cubicBezTo>
                  <a:cubicBezTo>
                    <a:pt x="393" y="516"/>
                    <a:pt x="411" y="519"/>
                    <a:pt x="429" y="519"/>
                  </a:cubicBezTo>
                  <a:cubicBezTo>
                    <a:pt x="479" y="519"/>
                    <a:pt x="533" y="493"/>
                    <a:pt x="553" y="452"/>
                  </a:cubicBezTo>
                  <a:cubicBezTo>
                    <a:pt x="609" y="389"/>
                    <a:pt x="609" y="306"/>
                    <a:pt x="581" y="250"/>
                  </a:cubicBezTo>
                  <a:cubicBezTo>
                    <a:pt x="490" y="103"/>
                    <a:pt x="350" y="40"/>
                    <a:pt x="204" y="12"/>
                  </a:cubicBezTo>
                  <a:cubicBezTo>
                    <a:pt x="185" y="4"/>
                    <a:pt x="165" y="0"/>
                    <a:pt x="14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79"/>
            <p:cNvSpPr/>
            <p:nvPr/>
          </p:nvSpPr>
          <p:spPr>
            <a:xfrm>
              <a:off x="6303123" y="1313731"/>
              <a:ext cx="22618" cy="14290"/>
            </a:xfrm>
            <a:custGeom>
              <a:rect b="b" l="l" r="r" t="t"/>
              <a:pathLst>
                <a:path extrusionOk="0" h="628" w="994">
                  <a:moveTo>
                    <a:pt x="266" y="0"/>
                  </a:moveTo>
                  <a:cubicBezTo>
                    <a:pt x="175" y="0"/>
                    <a:pt x="92" y="28"/>
                    <a:pt x="64" y="91"/>
                  </a:cubicBezTo>
                  <a:cubicBezTo>
                    <a:pt x="29" y="147"/>
                    <a:pt x="29" y="175"/>
                    <a:pt x="1" y="238"/>
                  </a:cubicBezTo>
                  <a:cubicBezTo>
                    <a:pt x="1" y="294"/>
                    <a:pt x="29" y="350"/>
                    <a:pt x="64" y="378"/>
                  </a:cubicBezTo>
                  <a:cubicBezTo>
                    <a:pt x="92" y="469"/>
                    <a:pt x="175" y="497"/>
                    <a:pt x="266" y="497"/>
                  </a:cubicBezTo>
                  <a:cubicBezTo>
                    <a:pt x="322" y="497"/>
                    <a:pt x="378" y="469"/>
                    <a:pt x="441" y="413"/>
                  </a:cubicBezTo>
                  <a:cubicBezTo>
                    <a:pt x="441" y="469"/>
                    <a:pt x="497" y="553"/>
                    <a:pt x="553" y="588"/>
                  </a:cubicBezTo>
                  <a:cubicBezTo>
                    <a:pt x="617" y="607"/>
                    <a:pt x="664" y="627"/>
                    <a:pt x="718" y="627"/>
                  </a:cubicBezTo>
                  <a:cubicBezTo>
                    <a:pt x="741" y="627"/>
                    <a:pt x="764" y="624"/>
                    <a:pt x="791" y="616"/>
                  </a:cubicBezTo>
                  <a:cubicBezTo>
                    <a:pt x="819" y="616"/>
                    <a:pt x="875" y="588"/>
                    <a:pt x="903" y="525"/>
                  </a:cubicBezTo>
                  <a:cubicBezTo>
                    <a:pt x="966" y="497"/>
                    <a:pt x="966" y="441"/>
                    <a:pt x="994" y="378"/>
                  </a:cubicBezTo>
                  <a:cubicBezTo>
                    <a:pt x="994" y="322"/>
                    <a:pt x="994" y="294"/>
                    <a:pt x="966" y="238"/>
                  </a:cubicBezTo>
                  <a:cubicBezTo>
                    <a:pt x="938" y="203"/>
                    <a:pt x="903" y="175"/>
                    <a:pt x="875" y="175"/>
                  </a:cubicBezTo>
                  <a:lnTo>
                    <a:pt x="791" y="175"/>
                  </a:lnTo>
                  <a:cubicBezTo>
                    <a:pt x="756" y="154"/>
                    <a:pt x="718" y="145"/>
                    <a:pt x="681" y="145"/>
                  </a:cubicBezTo>
                  <a:cubicBezTo>
                    <a:pt x="622" y="145"/>
                    <a:pt x="564" y="168"/>
                    <a:pt x="525" y="203"/>
                  </a:cubicBezTo>
                  <a:cubicBezTo>
                    <a:pt x="497" y="238"/>
                    <a:pt x="497" y="238"/>
                    <a:pt x="497" y="266"/>
                  </a:cubicBezTo>
                  <a:cubicBezTo>
                    <a:pt x="497" y="238"/>
                    <a:pt x="469" y="238"/>
                    <a:pt x="469" y="203"/>
                  </a:cubicBezTo>
                  <a:cubicBezTo>
                    <a:pt x="469" y="175"/>
                    <a:pt x="441" y="119"/>
                    <a:pt x="413" y="91"/>
                  </a:cubicBezTo>
                  <a:cubicBezTo>
                    <a:pt x="378" y="91"/>
                    <a:pt x="378" y="63"/>
                    <a:pt x="378" y="63"/>
                  </a:cubicBezTo>
                  <a:cubicBezTo>
                    <a:pt x="322" y="28"/>
                    <a:pt x="294" y="0"/>
                    <a:pt x="26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79"/>
            <p:cNvSpPr/>
            <p:nvPr/>
          </p:nvSpPr>
          <p:spPr>
            <a:xfrm>
              <a:off x="6291200" y="1312980"/>
              <a:ext cx="9398" cy="8397"/>
            </a:xfrm>
            <a:custGeom>
              <a:rect b="b" l="l" r="r" t="t"/>
              <a:pathLst>
                <a:path extrusionOk="0" h="369" w="413">
                  <a:moveTo>
                    <a:pt x="231" y="1"/>
                  </a:moveTo>
                  <a:cubicBezTo>
                    <a:pt x="201" y="1"/>
                    <a:pt x="171" y="10"/>
                    <a:pt x="147" y="33"/>
                  </a:cubicBezTo>
                  <a:cubicBezTo>
                    <a:pt x="119" y="61"/>
                    <a:pt x="91" y="96"/>
                    <a:pt x="63" y="124"/>
                  </a:cubicBezTo>
                  <a:cubicBezTo>
                    <a:pt x="0" y="180"/>
                    <a:pt x="0" y="271"/>
                    <a:pt x="63" y="327"/>
                  </a:cubicBezTo>
                  <a:cubicBezTo>
                    <a:pt x="91" y="355"/>
                    <a:pt x="126" y="369"/>
                    <a:pt x="162" y="369"/>
                  </a:cubicBezTo>
                  <a:cubicBezTo>
                    <a:pt x="198" y="369"/>
                    <a:pt x="234" y="355"/>
                    <a:pt x="266" y="327"/>
                  </a:cubicBezTo>
                  <a:lnTo>
                    <a:pt x="350" y="236"/>
                  </a:lnTo>
                  <a:cubicBezTo>
                    <a:pt x="378" y="180"/>
                    <a:pt x="413" y="96"/>
                    <a:pt x="350" y="33"/>
                  </a:cubicBezTo>
                  <a:cubicBezTo>
                    <a:pt x="318" y="17"/>
                    <a:pt x="274" y="1"/>
                    <a:pt x="2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79"/>
            <p:cNvSpPr/>
            <p:nvPr/>
          </p:nvSpPr>
          <p:spPr>
            <a:xfrm>
              <a:off x="6279890" y="1319761"/>
              <a:ext cx="7987" cy="7987"/>
            </a:xfrm>
            <a:custGeom>
              <a:rect b="b" l="l" r="r" t="t"/>
              <a:pathLst>
                <a:path extrusionOk="0" h="351" w="351">
                  <a:moveTo>
                    <a:pt x="176" y="1"/>
                  </a:moveTo>
                  <a:cubicBezTo>
                    <a:pt x="120" y="1"/>
                    <a:pt x="92" y="1"/>
                    <a:pt x="64" y="57"/>
                  </a:cubicBezTo>
                  <a:cubicBezTo>
                    <a:pt x="1" y="85"/>
                    <a:pt x="1" y="113"/>
                    <a:pt x="1" y="176"/>
                  </a:cubicBezTo>
                  <a:cubicBezTo>
                    <a:pt x="1" y="260"/>
                    <a:pt x="64" y="351"/>
                    <a:pt x="176" y="351"/>
                  </a:cubicBezTo>
                  <a:cubicBezTo>
                    <a:pt x="211" y="351"/>
                    <a:pt x="266" y="323"/>
                    <a:pt x="294" y="288"/>
                  </a:cubicBezTo>
                  <a:cubicBezTo>
                    <a:pt x="322" y="260"/>
                    <a:pt x="350" y="204"/>
                    <a:pt x="350" y="176"/>
                  </a:cubicBezTo>
                  <a:cubicBezTo>
                    <a:pt x="350" y="85"/>
                    <a:pt x="266" y="1"/>
                    <a:pt x="17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79"/>
            <p:cNvSpPr/>
            <p:nvPr/>
          </p:nvSpPr>
          <p:spPr>
            <a:xfrm>
              <a:off x="6277342" y="1311820"/>
              <a:ext cx="9898" cy="7327"/>
            </a:xfrm>
            <a:custGeom>
              <a:rect b="b" l="l" r="r" t="t"/>
              <a:pathLst>
                <a:path extrusionOk="0" h="322" w="435">
                  <a:moveTo>
                    <a:pt x="406" y="0"/>
                  </a:moveTo>
                  <a:cubicBezTo>
                    <a:pt x="345" y="41"/>
                    <a:pt x="265" y="67"/>
                    <a:pt x="180" y="67"/>
                  </a:cubicBezTo>
                  <a:cubicBezTo>
                    <a:pt x="148" y="67"/>
                    <a:pt x="117" y="64"/>
                    <a:pt x="85" y="56"/>
                  </a:cubicBezTo>
                  <a:cubicBezTo>
                    <a:pt x="57" y="56"/>
                    <a:pt x="57" y="28"/>
                    <a:pt x="29" y="28"/>
                  </a:cubicBezTo>
                  <a:cubicBezTo>
                    <a:pt x="1" y="56"/>
                    <a:pt x="1" y="84"/>
                    <a:pt x="1" y="112"/>
                  </a:cubicBezTo>
                  <a:cubicBezTo>
                    <a:pt x="1" y="147"/>
                    <a:pt x="1" y="175"/>
                    <a:pt x="29" y="231"/>
                  </a:cubicBezTo>
                  <a:cubicBezTo>
                    <a:pt x="57" y="231"/>
                    <a:pt x="57" y="259"/>
                    <a:pt x="85" y="287"/>
                  </a:cubicBezTo>
                  <a:cubicBezTo>
                    <a:pt x="113" y="322"/>
                    <a:pt x="176" y="322"/>
                    <a:pt x="232" y="322"/>
                  </a:cubicBezTo>
                  <a:cubicBezTo>
                    <a:pt x="288" y="322"/>
                    <a:pt x="350" y="322"/>
                    <a:pt x="378" y="259"/>
                  </a:cubicBezTo>
                  <a:cubicBezTo>
                    <a:pt x="406" y="231"/>
                    <a:pt x="434" y="175"/>
                    <a:pt x="434" y="112"/>
                  </a:cubicBezTo>
                  <a:lnTo>
                    <a:pt x="434" y="28"/>
                  </a:lnTo>
                  <a:cubicBezTo>
                    <a:pt x="434" y="28"/>
                    <a:pt x="406" y="28"/>
                    <a:pt x="4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79"/>
            <p:cNvSpPr/>
            <p:nvPr/>
          </p:nvSpPr>
          <p:spPr>
            <a:xfrm>
              <a:off x="6269400" y="1313731"/>
              <a:ext cx="5256" cy="5416"/>
            </a:xfrm>
            <a:custGeom>
              <a:rect b="b" l="l" r="r" t="t"/>
              <a:pathLst>
                <a:path extrusionOk="0" h="238" w="231">
                  <a:moveTo>
                    <a:pt x="112" y="0"/>
                  </a:moveTo>
                  <a:cubicBezTo>
                    <a:pt x="84" y="0"/>
                    <a:pt x="84" y="0"/>
                    <a:pt x="84" y="28"/>
                  </a:cubicBezTo>
                  <a:cubicBezTo>
                    <a:pt x="56" y="28"/>
                    <a:pt x="28" y="28"/>
                    <a:pt x="0" y="63"/>
                  </a:cubicBezTo>
                  <a:lnTo>
                    <a:pt x="0" y="147"/>
                  </a:lnTo>
                  <a:cubicBezTo>
                    <a:pt x="0" y="175"/>
                    <a:pt x="28" y="175"/>
                    <a:pt x="56" y="203"/>
                  </a:cubicBezTo>
                  <a:cubicBezTo>
                    <a:pt x="84" y="238"/>
                    <a:pt x="147" y="238"/>
                    <a:pt x="175" y="238"/>
                  </a:cubicBezTo>
                  <a:cubicBezTo>
                    <a:pt x="203" y="203"/>
                    <a:pt x="203" y="175"/>
                    <a:pt x="231" y="147"/>
                  </a:cubicBezTo>
                  <a:cubicBezTo>
                    <a:pt x="231" y="91"/>
                    <a:pt x="203" y="28"/>
                    <a:pt x="147" y="28"/>
                  </a:cubicBezTo>
                  <a:cubicBezTo>
                    <a:pt x="147" y="0"/>
                    <a:pt x="112" y="0"/>
                    <a:pt x="11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79"/>
            <p:cNvSpPr/>
            <p:nvPr/>
          </p:nvSpPr>
          <p:spPr>
            <a:xfrm>
              <a:off x="6313158" y="1352528"/>
              <a:ext cx="15929" cy="9580"/>
            </a:xfrm>
            <a:custGeom>
              <a:rect b="b" l="l" r="r" t="t"/>
              <a:pathLst>
                <a:path extrusionOk="0" h="421" w="700">
                  <a:moveTo>
                    <a:pt x="352" y="0"/>
                  </a:moveTo>
                  <a:cubicBezTo>
                    <a:pt x="312" y="0"/>
                    <a:pt x="270" y="6"/>
                    <a:pt x="231" y="15"/>
                  </a:cubicBezTo>
                  <a:cubicBezTo>
                    <a:pt x="203" y="15"/>
                    <a:pt x="147" y="43"/>
                    <a:pt x="147" y="106"/>
                  </a:cubicBezTo>
                  <a:lnTo>
                    <a:pt x="147" y="134"/>
                  </a:lnTo>
                  <a:cubicBezTo>
                    <a:pt x="112" y="134"/>
                    <a:pt x="84" y="162"/>
                    <a:pt x="56" y="190"/>
                  </a:cubicBezTo>
                  <a:cubicBezTo>
                    <a:pt x="0" y="246"/>
                    <a:pt x="28" y="393"/>
                    <a:pt x="147" y="421"/>
                  </a:cubicBezTo>
                  <a:cubicBezTo>
                    <a:pt x="203" y="421"/>
                    <a:pt x="259" y="421"/>
                    <a:pt x="350" y="393"/>
                  </a:cubicBezTo>
                  <a:cubicBezTo>
                    <a:pt x="406" y="393"/>
                    <a:pt x="462" y="365"/>
                    <a:pt x="553" y="365"/>
                  </a:cubicBezTo>
                  <a:cubicBezTo>
                    <a:pt x="699" y="337"/>
                    <a:pt x="671" y="134"/>
                    <a:pt x="553" y="106"/>
                  </a:cubicBezTo>
                  <a:cubicBezTo>
                    <a:pt x="515" y="26"/>
                    <a:pt x="436" y="0"/>
                    <a:pt x="35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79"/>
            <p:cNvSpPr/>
            <p:nvPr/>
          </p:nvSpPr>
          <p:spPr>
            <a:xfrm>
              <a:off x="6254746" y="1374464"/>
              <a:ext cx="5279" cy="4369"/>
            </a:xfrm>
            <a:custGeom>
              <a:rect b="b" l="l" r="r" t="t"/>
              <a:pathLst>
                <a:path extrusionOk="0" h="192" w="232">
                  <a:moveTo>
                    <a:pt x="83" y="1"/>
                  </a:moveTo>
                  <a:cubicBezTo>
                    <a:pt x="76" y="1"/>
                    <a:pt x="69" y="5"/>
                    <a:pt x="57" y="16"/>
                  </a:cubicBezTo>
                  <a:cubicBezTo>
                    <a:pt x="29" y="16"/>
                    <a:pt x="1" y="72"/>
                    <a:pt x="29" y="128"/>
                  </a:cubicBezTo>
                  <a:cubicBezTo>
                    <a:pt x="29" y="156"/>
                    <a:pt x="57" y="156"/>
                    <a:pt x="92" y="191"/>
                  </a:cubicBezTo>
                  <a:cubicBezTo>
                    <a:pt x="120" y="191"/>
                    <a:pt x="148" y="191"/>
                    <a:pt x="176" y="156"/>
                  </a:cubicBezTo>
                  <a:cubicBezTo>
                    <a:pt x="204" y="156"/>
                    <a:pt x="232" y="100"/>
                    <a:pt x="232" y="72"/>
                  </a:cubicBezTo>
                  <a:cubicBezTo>
                    <a:pt x="232" y="44"/>
                    <a:pt x="204" y="16"/>
                    <a:pt x="148" y="16"/>
                  </a:cubicBezTo>
                  <a:lnTo>
                    <a:pt x="120" y="16"/>
                  </a:lnTo>
                  <a:cubicBezTo>
                    <a:pt x="101" y="16"/>
                    <a:pt x="95" y="1"/>
                    <a:pt x="83" y="1"/>
                  </a:cubicBezTo>
                  <a:close/>
                </a:path>
              </a:pathLst>
            </a:custGeom>
            <a:solidFill>
              <a:srgbClr val="639A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79"/>
            <p:cNvSpPr/>
            <p:nvPr/>
          </p:nvSpPr>
          <p:spPr>
            <a:xfrm>
              <a:off x="6313795" y="1329637"/>
              <a:ext cx="11309" cy="7509"/>
            </a:xfrm>
            <a:custGeom>
              <a:rect b="b" l="l" r="r" t="t"/>
              <a:pathLst>
                <a:path extrusionOk="0" h="330" w="497">
                  <a:moveTo>
                    <a:pt x="259" y="0"/>
                  </a:moveTo>
                  <a:cubicBezTo>
                    <a:pt x="231" y="28"/>
                    <a:pt x="175" y="28"/>
                    <a:pt x="147" y="63"/>
                  </a:cubicBezTo>
                  <a:cubicBezTo>
                    <a:pt x="119" y="63"/>
                    <a:pt x="56" y="91"/>
                    <a:pt x="28" y="119"/>
                  </a:cubicBezTo>
                  <a:cubicBezTo>
                    <a:pt x="0" y="147"/>
                    <a:pt x="0" y="238"/>
                    <a:pt x="56" y="266"/>
                  </a:cubicBezTo>
                  <a:cubicBezTo>
                    <a:pt x="130" y="289"/>
                    <a:pt x="199" y="330"/>
                    <a:pt x="270" y="330"/>
                  </a:cubicBezTo>
                  <a:cubicBezTo>
                    <a:pt x="287" y="330"/>
                    <a:pt x="304" y="327"/>
                    <a:pt x="322" y="322"/>
                  </a:cubicBezTo>
                  <a:cubicBezTo>
                    <a:pt x="350" y="294"/>
                    <a:pt x="469" y="266"/>
                    <a:pt x="469" y="203"/>
                  </a:cubicBezTo>
                  <a:cubicBezTo>
                    <a:pt x="497" y="147"/>
                    <a:pt x="497" y="91"/>
                    <a:pt x="469" y="63"/>
                  </a:cubicBezTo>
                  <a:cubicBezTo>
                    <a:pt x="406" y="0"/>
                    <a:pt x="350" y="0"/>
                    <a:pt x="25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79"/>
            <p:cNvSpPr/>
            <p:nvPr/>
          </p:nvSpPr>
          <p:spPr>
            <a:xfrm>
              <a:off x="6295182" y="1348023"/>
              <a:ext cx="19273" cy="10490"/>
            </a:xfrm>
            <a:custGeom>
              <a:rect b="b" l="l" r="r" t="t"/>
              <a:pathLst>
                <a:path extrusionOk="0" h="461" w="847">
                  <a:moveTo>
                    <a:pt x="263" y="0"/>
                  </a:moveTo>
                  <a:cubicBezTo>
                    <a:pt x="234" y="0"/>
                    <a:pt x="205" y="4"/>
                    <a:pt x="175" y="11"/>
                  </a:cubicBezTo>
                  <a:cubicBezTo>
                    <a:pt x="147" y="11"/>
                    <a:pt x="119" y="39"/>
                    <a:pt x="91" y="66"/>
                  </a:cubicBezTo>
                  <a:cubicBezTo>
                    <a:pt x="28" y="94"/>
                    <a:pt x="0" y="129"/>
                    <a:pt x="0" y="185"/>
                  </a:cubicBezTo>
                  <a:cubicBezTo>
                    <a:pt x="0" y="213"/>
                    <a:pt x="0" y="269"/>
                    <a:pt x="28" y="269"/>
                  </a:cubicBezTo>
                  <a:lnTo>
                    <a:pt x="63" y="304"/>
                  </a:lnTo>
                  <a:cubicBezTo>
                    <a:pt x="63" y="332"/>
                    <a:pt x="63" y="332"/>
                    <a:pt x="91" y="360"/>
                  </a:cubicBezTo>
                  <a:cubicBezTo>
                    <a:pt x="109" y="415"/>
                    <a:pt x="166" y="461"/>
                    <a:pt x="227" y="461"/>
                  </a:cubicBezTo>
                  <a:cubicBezTo>
                    <a:pt x="259" y="461"/>
                    <a:pt x="292" y="448"/>
                    <a:pt x="322" y="416"/>
                  </a:cubicBezTo>
                  <a:cubicBezTo>
                    <a:pt x="350" y="388"/>
                    <a:pt x="357" y="381"/>
                    <a:pt x="368" y="381"/>
                  </a:cubicBezTo>
                  <a:cubicBezTo>
                    <a:pt x="379" y="381"/>
                    <a:pt x="395" y="388"/>
                    <a:pt x="441" y="388"/>
                  </a:cubicBezTo>
                  <a:lnTo>
                    <a:pt x="587" y="388"/>
                  </a:lnTo>
                  <a:cubicBezTo>
                    <a:pt x="671" y="388"/>
                    <a:pt x="790" y="332"/>
                    <a:pt x="818" y="213"/>
                  </a:cubicBezTo>
                  <a:cubicBezTo>
                    <a:pt x="846" y="157"/>
                    <a:pt x="818" y="129"/>
                    <a:pt x="790" y="94"/>
                  </a:cubicBezTo>
                  <a:cubicBezTo>
                    <a:pt x="790" y="53"/>
                    <a:pt x="756" y="28"/>
                    <a:pt x="716" y="28"/>
                  </a:cubicBezTo>
                  <a:cubicBezTo>
                    <a:pt x="702" y="28"/>
                    <a:pt x="686" y="31"/>
                    <a:pt x="671" y="39"/>
                  </a:cubicBezTo>
                  <a:cubicBezTo>
                    <a:pt x="643" y="39"/>
                    <a:pt x="615" y="66"/>
                    <a:pt x="587" y="94"/>
                  </a:cubicBezTo>
                  <a:lnTo>
                    <a:pt x="441" y="94"/>
                  </a:lnTo>
                  <a:cubicBezTo>
                    <a:pt x="420" y="32"/>
                    <a:pt x="347" y="0"/>
                    <a:pt x="2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79"/>
            <p:cNvSpPr/>
            <p:nvPr/>
          </p:nvSpPr>
          <p:spPr>
            <a:xfrm>
              <a:off x="6287217" y="1346976"/>
              <a:ext cx="7964" cy="9261"/>
            </a:xfrm>
            <a:custGeom>
              <a:rect b="b" l="l" r="r" t="t"/>
              <a:pathLst>
                <a:path extrusionOk="0" h="407" w="350">
                  <a:moveTo>
                    <a:pt x="147" y="1"/>
                  </a:moveTo>
                  <a:cubicBezTo>
                    <a:pt x="91" y="1"/>
                    <a:pt x="28" y="29"/>
                    <a:pt x="0" y="112"/>
                  </a:cubicBezTo>
                  <a:cubicBezTo>
                    <a:pt x="0" y="140"/>
                    <a:pt x="0" y="203"/>
                    <a:pt x="28" y="231"/>
                  </a:cubicBezTo>
                  <a:cubicBezTo>
                    <a:pt x="63" y="287"/>
                    <a:pt x="91" y="315"/>
                    <a:pt x="119" y="350"/>
                  </a:cubicBezTo>
                  <a:cubicBezTo>
                    <a:pt x="147" y="406"/>
                    <a:pt x="175" y="406"/>
                    <a:pt x="238" y="406"/>
                  </a:cubicBezTo>
                  <a:cubicBezTo>
                    <a:pt x="266" y="378"/>
                    <a:pt x="322" y="350"/>
                    <a:pt x="322" y="287"/>
                  </a:cubicBezTo>
                  <a:cubicBezTo>
                    <a:pt x="350" y="259"/>
                    <a:pt x="322" y="203"/>
                    <a:pt x="322" y="175"/>
                  </a:cubicBezTo>
                  <a:lnTo>
                    <a:pt x="322" y="140"/>
                  </a:lnTo>
                  <a:cubicBezTo>
                    <a:pt x="322" y="140"/>
                    <a:pt x="322" y="112"/>
                    <a:pt x="294" y="112"/>
                  </a:cubicBezTo>
                  <a:cubicBezTo>
                    <a:pt x="294" y="29"/>
                    <a:pt x="238" y="1"/>
                    <a:pt x="1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79"/>
            <p:cNvSpPr/>
            <p:nvPr/>
          </p:nvSpPr>
          <p:spPr>
            <a:xfrm>
              <a:off x="6278616" y="1341333"/>
              <a:ext cx="9261" cy="10604"/>
            </a:xfrm>
            <a:custGeom>
              <a:rect b="b" l="l" r="r" t="t"/>
              <a:pathLst>
                <a:path extrusionOk="0" h="466" w="407">
                  <a:moveTo>
                    <a:pt x="151" y="0"/>
                  </a:moveTo>
                  <a:cubicBezTo>
                    <a:pt x="138" y="0"/>
                    <a:pt x="127" y="3"/>
                    <a:pt x="120" y="11"/>
                  </a:cubicBezTo>
                  <a:cubicBezTo>
                    <a:pt x="29" y="39"/>
                    <a:pt x="29" y="102"/>
                    <a:pt x="29" y="158"/>
                  </a:cubicBezTo>
                  <a:cubicBezTo>
                    <a:pt x="57" y="277"/>
                    <a:pt x="1" y="360"/>
                    <a:pt x="92" y="423"/>
                  </a:cubicBezTo>
                  <a:cubicBezTo>
                    <a:pt x="106" y="451"/>
                    <a:pt x="141" y="465"/>
                    <a:pt x="176" y="465"/>
                  </a:cubicBezTo>
                  <a:cubicBezTo>
                    <a:pt x="212" y="465"/>
                    <a:pt x="249" y="451"/>
                    <a:pt x="267" y="423"/>
                  </a:cubicBezTo>
                  <a:cubicBezTo>
                    <a:pt x="294" y="423"/>
                    <a:pt x="322" y="423"/>
                    <a:pt x="322" y="388"/>
                  </a:cubicBezTo>
                  <a:cubicBezTo>
                    <a:pt x="406" y="333"/>
                    <a:pt x="378" y="130"/>
                    <a:pt x="294" y="102"/>
                  </a:cubicBezTo>
                  <a:lnTo>
                    <a:pt x="267" y="102"/>
                  </a:lnTo>
                  <a:lnTo>
                    <a:pt x="267" y="74"/>
                  </a:lnTo>
                  <a:cubicBezTo>
                    <a:pt x="241" y="27"/>
                    <a:pt x="188" y="0"/>
                    <a:pt x="1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79"/>
            <p:cNvSpPr/>
            <p:nvPr/>
          </p:nvSpPr>
          <p:spPr>
            <a:xfrm>
              <a:off x="6272154" y="1334939"/>
              <a:ext cx="9625" cy="9853"/>
            </a:xfrm>
            <a:custGeom>
              <a:rect b="b" l="l" r="r" t="t"/>
              <a:pathLst>
                <a:path extrusionOk="0" h="433" w="423">
                  <a:moveTo>
                    <a:pt x="93" y="1"/>
                  </a:moveTo>
                  <a:cubicBezTo>
                    <a:pt x="45" y="1"/>
                    <a:pt x="3" y="35"/>
                    <a:pt x="26" y="89"/>
                  </a:cubicBezTo>
                  <a:cubicBezTo>
                    <a:pt x="26" y="117"/>
                    <a:pt x="26" y="145"/>
                    <a:pt x="54" y="180"/>
                  </a:cubicBezTo>
                  <a:cubicBezTo>
                    <a:pt x="54" y="208"/>
                    <a:pt x="82" y="208"/>
                    <a:pt x="82" y="208"/>
                  </a:cubicBezTo>
                  <a:cubicBezTo>
                    <a:pt x="54" y="236"/>
                    <a:pt x="26" y="264"/>
                    <a:pt x="26" y="292"/>
                  </a:cubicBezTo>
                  <a:cubicBezTo>
                    <a:pt x="0" y="379"/>
                    <a:pt x="58" y="433"/>
                    <a:pt x="112" y="433"/>
                  </a:cubicBezTo>
                  <a:cubicBezTo>
                    <a:pt x="132" y="433"/>
                    <a:pt x="151" y="426"/>
                    <a:pt x="166" y="411"/>
                  </a:cubicBezTo>
                  <a:cubicBezTo>
                    <a:pt x="229" y="411"/>
                    <a:pt x="257" y="355"/>
                    <a:pt x="313" y="320"/>
                  </a:cubicBezTo>
                  <a:cubicBezTo>
                    <a:pt x="423" y="268"/>
                    <a:pt x="353" y="114"/>
                    <a:pt x="275" y="114"/>
                  </a:cubicBezTo>
                  <a:cubicBezTo>
                    <a:pt x="269" y="114"/>
                    <a:pt x="263" y="115"/>
                    <a:pt x="257" y="117"/>
                  </a:cubicBezTo>
                  <a:cubicBezTo>
                    <a:pt x="229" y="117"/>
                    <a:pt x="229" y="117"/>
                    <a:pt x="229" y="89"/>
                  </a:cubicBezTo>
                  <a:lnTo>
                    <a:pt x="201" y="61"/>
                  </a:lnTo>
                  <a:lnTo>
                    <a:pt x="201" y="33"/>
                  </a:lnTo>
                  <a:lnTo>
                    <a:pt x="166" y="33"/>
                  </a:lnTo>
                  <a:cubicBezTo>
                    <a:pt x="146" y="11"/>
                    <a:pt x="119" y="1"/>
                    <a:pt x="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79"/>
            <p:cNvSpPr/>
            <p:nvPr/>
          </p:nvSpPr>
          <p:spPr>
            <a:xfrm>
              <a:off x="6262073" y="1330115"/>
              <a:ext cx="9898" cy="13175"/>
            </a:xfrm>
            <a:custGeom>
              <a:rect b="b" l="l" r="r" t="t"/>
              <a:pathLst>
                <a:path extrusionOk="0" h="579" w="435">
                  <a:moveTo>
                    <a:pt x="134" y="1"/>
                  </a:moveTo>
                  <a:cubicBezTo>
                    <a:pt x="68" y="1"/>
                    <a:pt x="29" y="56"/>
                    <a:pt x="29" y="126"/>
                  </a:cubicBezTo>
                  <a:cubicBezTo>
                    <a:pt x="57" y="273"/>
                    <a:pt x="1" y="448"/>
                    <a:pt x="85" y="532"/>
                  </a:cubicBezTo>
                  <a:cubicBezTo>
                    <a:pt x="109" y="557"/>
                    <a:pt x="145" y="578"/>
                    <a:pt x="174" y="578"/>
                  </a:cubicBezTo>
                  <a:cubicBezTo>
                    <a:pt x="185" y="578"/>
                    <a:pt x="195" y="575"/>
                    <a:pt x="203" y="567"/>
                  </a:cubicBezTo>
                  <a:cubicBezTo>
                    <a:pt x="259" y="532"/>
                    <a:pt x="294" y="504"/>
                    <a:pt x="322" y="420"/>
                  </a:cubicBezTo>
                  <a:cubicBezTo>
                    <a:pt x="350" y="392"/>
                    <a:pt x="378" y="329"/>
                    <a:pt x="378" y="273"/>
                  </a:cubicBezTo>
                  <a:cubicBezTo>
                    <a:pt x="406" y="273"/>
                    <a:pt x="434" y="273"/>
                    <a:pt x="434" y="245"/>
                  </a:cubicBezTo>
                  <a:cubicBezTo>
                    <a:pt x="434" y="182"/>
                    <a:pt x="406" y="126"/>
                    <a:pt x="350" y="98"/>
                  </a:cubicBezTo>
                  <a:cubicBezTo>
                    <a:pt x="350" y="70"/>
                    <a:pt x="322" y="70"/>
                    <a:pt x="259" y="42"/>
                  </a:cubicBezTo>
                  <a:cubicBezTo>
                    <a:pt x="231" y="42"/>
                    <a:pt x="231" y="42"/>
                    <a:pt x="175" y="7"/>
                  </a:cubicBezTo>
                  <a:cubicBezTo>
                    <a:pt x="160" y="3"/>
                    <a:pt x="146" y="1"/>
                    <a:pt x="1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79"/>
            <p:cNvSpPr/>
            <p:nvPr/>
          </p:nvSpPr>
          <p:spPr>
            <a:xfrm>
              <a:off x="6254746" y="1328272"/>
              <a:ext cx="8624" cy="8078"/>
            </a:xfrm>
            <a:custGeom>
              <a:rect b="b" l="l" r="r" t="t"/>
              <a:pathLst>
                <a:path extrusionOk="0" h="355" w="379">
                  <a:moveTo>
                    <a:pt x="136" y="0"/>
                  </a:moveTo>
                  <a:cubicBezTo>
                    <a:pt x="109" y="0"/>
                    <a:pt x="83" y="9"/>
                    <a:pt x="57" y="32"/>
                  </a:cubicBezTo>
                  <a:cubicBezTo>
                    <a:pt x="57" y="32"/>
                    <a:pt x="57" y="60"/>
                    <a:pt x="29" y="60"/>
                  </a:cubicBezTo>
                  <a:lnTo>
                    <a:pt x="29" y="88"/>
                  </a:lnTo>
                  <a:lnTo>
                    <a:pt x="29" y="123"/>
                  </a:lnTo>
                  <a:cubicBezTo>
                    <a:pt x="1" y="179"/>
                    <a:pt x="29" y="235"/>
                    <a:pt x="57" y="298"/>
                  </a:cubicBezTo>
                  <a:lnTo>
                    <a:pt x="92" y="298"/>
                  </a:lnTo>
                  <a:cubicBezTo>
                    <a:pt x="92" y="326"/>
                    <a:pt x="120" y="354"/>
                    <a:pt x="148" y="354"/>
                  </a:cubicBezTo>
                  <a:cubicBezTo>
                    <a:pt x="204" y="354"/>
                    <a:pt x="232" y="326"/>
                    <a:pt x="267" y="263"/>
                  </a:cubicBezTo>
                  <a:cubicBezTo>
                    <a:pt x="295" y="235"/>
                    <a:pt x="323" y="179"/>
                    <a:pt x="351" y="151"/>
                  </a:cubicBezTo>
                  <a:cubicBezTo>
                    <a:pt x="379" y="88"/>
                    <a:pt x="295" y="32"/>
                    <a:pt x="267" y="32"/>
                  </a:cubicBezTo>
                  <a:cubicBezTo>
                    <a:pt x="214" y="16"/>
                    <a:pt x="173" y="0"/>
                    <a:pt x="1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79"/>
            <p:cNvSpPr/>
            <p:nvPr/>
          </p:nvSpPr>
          <p:spPr>
            <a:xfrm>
              <a:off x="6256817" y="1364498"/>
              <a:ext cx="9125" cy="10445"/>
            </a:xfrm>
            <a:custGeom>
              <a:rect b="b" l="l" r="r" t="t"/>
              <a:pathLst>
                <a:path extrusionOk="0" h="459" w="401">
                  <a:moveTo>
                    <a:pt x="137" y="0"/>
                  </a:moveTo>
                  <a:cubicBezTo>
                    <a:pt x="115" y="0"/>
                    <a:pt x="94" y="13"/>
                    <a:pt x="85" y="42"/>
                  </a:cubicBezTo>
                  <a:cubicBezTo>
                    <a:pt x="57" y="70"/>
                    <a:pt x="57" y="105"/>
                    <a:pt x="57" y="133"/>
                  </a:cubicBezTo>
                  <a:lnTo>
                    <a:pt x="29" y="161"/>
                  </a:lnTo>
                  <a:lnTo>
                    <a:pt x="29" y="244"/>
                  </a:lnTo>
                  <a:cubicBezTo>
                    <a:pt x="1" y="244"/>
                    <a:pt x="1" y="279"/>
                    <a:pt x="1" y="307"/>
                  </a:cubicBezTo>
                  <a:lnTo>
                    <a:pt x="1" y="335"/>
                  </a:lnTo>
                  <a:cubicBezTo>
                    <a:pt x="1" y="376"/>
                    <a:pt x="46" y="402"/>
                    <a:pt x="81" y="402"/>
                  </a:cubicBezTo>
                  <a:cubicBezTo>
                    <a:pt x="94" y="402"/>
                    <a:pt x="105" y="399"/>
                    <a:pt x="113" y="391"/>
                  </a:cubicBezTo>
                  <a:cubicBezTo>
                    <a:pt x="141" y="419"/>
                    <a:pt x="141" y="419"/>
                    <a:pt x="176" y="419"/>
                  </a:cubicBezTo>
                  <a:cubicBezTo>
                    <a:pt x="176" y="419"/>
                    <a:pt x="204" y="454"/>
                    <a:pt x="232" y="454"/>
                  </a:cubicBezTo>
                  <a:cubicBezTo>
                    <a:pt x="240" y="457"/>
                    <a:pt x="249" y="458"/>
                    <a:pt x="257" y="458"/>
                  </a:cubicBezTo>
                  <a:cubicBezTo>
                    <a:pt x="332" y="458"/>
                    <a:pt x="401" y="355"/>
                    <a:pt x="350" y="279"/>
                  </a:cubicBezTo>
                  <a:lnTo>
                    <a:pt x="316" y="279"/>
                  </a:lnTo>
                  <a:lnTo>
                    <a:pt x="316" y="217"/>
                  </a:lnTo>
                  <a:cubicBezTo>
                    <a:pt x="316" y="189"/>
                    <a:pt x="288" y="133"/>
                    <a:pt x="260" y="133"/>
                  </a:cubicBezTo>
                  <a:cubicBezTo>
                    <a:pt x="260" y="105"/>
                    <a:pt x="232" y="105"/>
                    <a:pt x="204" y="105"/>
                  </a:cubicBezTo>
                  <a:lnTo>
                    <a:pt x="232" y="105"/>
                  </a:lnTo>
                  <a:cubicBezTo>
                    <a:pt x="232" y="45"/>
                    <a:pt x="181" y="0"/>
                    <a:pt x="1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79"/>
            <p:cNvSpPr/>
            <p:nvPr/>
          </p:nvSpPr>
          <p:spPr>
            <a:xfrm>
              <a:off x="6266692" y="1363519"/>
              <a:ext cx="8601" cy="9762"/>
            </a:xfrm>
            <a:custGeom>
              <a:rect b="b" l="l" r="r" t="t"/>
              <a:pathLst>
                <a:path extrusionOk="0" h="429" w="378">
                  <a:moveTo>
                    <a:pt x="175" y="1"/>
                  </a:moveTo>
                  <a:cubicBezTo>
                    <a:pt x="147" y="1"/>
                    <a:pt x="119" y="1"/>
                    <a:pt x="119" y="29"/>
                  </a:cubicBezTo>
                  <a:cubicBezTo>
                    <a:pt x="91" y="29"/>
                    <a:pt x="56" y="57"/>
                    <a:pt x="56" y="113"/>
                  </a:cubicBezTo>
                  <a:lnTo>
                    <a:pt x="56" y="176"/>
                  </a:lnTo>
                  <a:cubicBezTo>
                    <a:pt x="28" y="232"/>
                    <a:pt x="0" y="287"/>
                    <a:pt x="28" y="350"/>
                  </a:cubicBezTo>
                  <a:cubicBezTo>
                    <a:pt x="56" y="378"/>
                    <a:pt x="91" y="406"/>
                    <a:pt x="147" y="406"/>
                  </a:cubicBezTo>
                  <a:cubicBezTo>
                    <a:pt x="161" y="420"/>
                    <a:pt x="175" y="427"/>
                    <a:pt x="189" y="427"/>
                  </a:cubicBezTo>
                  <a:cubicBezTo>
                    <a:pt x="203" y="427"/>
                    <a:pt x="217" y="420"/>
                    <a:pt x="231" y="406"/>
                  </a:cubicBezTo>
                  <a:cubicBezTo>
                    <a:pt x="249" y="422"/>
                    <a:pt x="268" y="429"/>
                    <a:pt x="286" y="429"/>
                  </a:cubicBezTo>
                  <a:cubicBezTo>
                    <a:pt x="334" y="429"/>
                    <a:pt x="378" y="383"/>
                    <a:pt x="378" y="322"/>
                  </a:cubicBezTo>
                  <a:lnTo>
                    <a:pt x="378" y="204"/>
                  </a:lnTo>
                  <a:cubicBezTo>
                    <a:pt x="350" y="148"/>
                    <a:pt x="350" y="85"/>
                    <a:pt x="322" y="57"/>
                  </a:cubicBezTo>
                  <a:cubicBezTo>
                    <a:pt x="294" y="1"/>
                    <a:pt x="231" y="1"/>
                    <a:pt x="1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79"/>
            <p:cNvSpPr/>
            <p:nvPr/>
          </p:nvSpPr>
          <p:spPr>
            <a:xfrm>
              <a:off x="6279253" y="1364156"/>
              <a:ext cx="7350" cy="8874"/>
            </a:xfrm>
            <a:custGeom>
              <a:rect b="b" l="l" r="r" t="t"/>
              <a:pathLst>
                <a:path extrusionOk="0" h="390" w="323">
                  <a:moveTo>
                    <a:pt x="176" y="1"/>
                  </a:moveTo>
                  <a:cubicBezTo>
                    <a:pt x="148" y="1"/>
                    <a:pt x="92" y="1"/>
                    <a:pt x="64" y="57"/>
                  </a:cubicBezTo>
                  <a:cubicBezTo>
                    <a:pt x="64" y="85"/>
                    <a:pt x="29" y="120"/>
                    <a:pt x="29" y="148"/>
                  </a:cubicBezTo>
                  <a:lnTo>
                    <a:pt x="29" y="176"/>
                  </a:lnTo>
                  <a:cubicBezTo>
                    <a:pt x="1" y="204"/>
                    <a:pt x="1" y="259"/>
                    <a:pt x="64" y="294"/>
                  </a:cubicBezTo>
                  <a:cubicBezTo>
                    <a:pt x="64" y="322"/>
                    <a:pt x="64" y="322"/>
                    <a:pt x="92" y="350"/>
                  </a:cubicBezTo>
                  <a:cubicBezTo>
                    <a:pt x="111" y="370"/>
                    <a:pt x="145" y="390"/>
                    <a:pt x="186" y="390"/>
                  </a:cubicBezTo>
                  <a:cubicBezTo>
                    <a:pt x="202" y="390"/>
                    <a:pt x="220" y="387"/>
                    <a:pt x="239" y="378"/>
                  </a:cubicBezTo>
                  <a:cubicBezTo>
                    <a:pt x="266" y="350"/>
                    <a:pt x="294" y="322"/>
                    <a:pt x="322" y="259"/>
                  </a:cubicBezTo>
                  <a:cubicBezTo>
                    <a:pt x="322" y="232"/>
                    <a:pt x="294" y="204"/>
                    <a:pt x="294" y="204"/>
                  </a:cubicBezTo>
                  <a:lnTo>
                    <a:pt x="294" y="148"/>
                  </a:lnTo>
                  <a:lnTo>
                    <a:pt x="266" y="148"/>
                  </a:lnTo>
                  <a:lnTo>
                    <a:pt x="266" y="120"/>
                  </a:lnTo>
                  <a:cubicBezTo>
                    <a:pt x="266" y="57"/>
                    <a:pt x="239" y="29"/>
                    <a:pt x="17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79"/>
            <p:cNvSpPr/>
            <p:nvPr/>
          </p:nvSpPr>
          <p:spPr>
            <a:xfrm>
              <a:off x="6285943" y="1368776"/>
              <a:ext cx="23" cy="23"/>
            </a:xfrm>
            <a:custGeom>
              <a:rect b="b" l="l" r="r" t="t"/>
              <a:pathLst>
                <a:path extrusionOk="0" h="1" w="1">
                  <a:moveTo>
                    <a:pt x="0" y="1"/>
                  </a:moveTo>
                  <a:lnTo>
                    <a:pt x="0" y="1"/>
                  </a:lnTo>
                  <a:close/>
                  <a:moveTo>
                    <a:pt x="0" y="1"/>
                  </a:move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79"/>
            <p:cNvSpPr/>
            <p:nvPr/>
          </p:nvSpPr>
          <p:spPr>
            <a:xfrm>
              <a:off x="6289288" y="1361562"/>
              <a:ext cx="9239" cy="10581"/>
            </a:xfrm>
            <a:custGeom>
              <a:rect b="b" l="l" r="r" t="t"/>
              <a:pathLst>
                <a:path extrusionOk="0" h="465" w="406">
                  <a:moveTo>
                    <a:pt x="188" y="1"/>
                  </a:moveTo>
                  <a:cubicBezTo>
                    <a:pt x="152" y="1"/>
                    <a:pt x="113" y="17"/>
                    <a:pt x="84" y="59"/>
                  </a:cubicBezTo>
                  <a:cubicBezTo>
                    <a:pt x="56" y="115"/>
                    <a:pt x="28" y="171"/>
                    <a:pt x="28" y="234"/>
                  </a:cubicBezTo>
                  <a:cubicBezTo>
                    <a:pt x="0" y="290"/>
                    <a:pt x="0" y="346"/>
                    <a:pt x="28" y="408"/>
                  </a:cubicBezTo>
                  <a:cubicBezTo>
                    <a:pt x="56" y="436"/>
                    <a:pt x="112" y="464"/>
                    <a:pt x="147" y="464"/>
                  </a:cubicBezTo>
                  <a:cubicBezTo>
                    <a:pt x="203" y="436"/>
                    <a:pt x="259" y="408"/>
                    <a:pt x="287" y="346"/>
                  </a:cubicBezTo>
                  <a:lnTo>
                    <a:pt x="287" y="318"/>
                  </a:lnTo>
                  <a:lnTo>
                    <a:pt x="322" y="318"/>
                  </a:lnTo>
                  <a:cubicBezTo>
                    <a:pt x="350" y="318"/>
                    <a:pt x="378" y="290"/>
                    <a:pt x="378" y="262"/>
                  </a:cubicBezTo>
                  <a:cubicBezTo>
                    <a:pt x="406" y="171"/>
                    <a:pt x="378" y="87"/>
                    <a:pt x="287" y="59"/>
                  </a:cubicBezTo>
                  <a:cubicBezTo>
                    <a:pt x="272" y="25"/>
                    <a:pt x="232" y="1"/>
                    <a:pt x="1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79"/>
            <p:cNvSpPr/>
            <p:nvPr/>
          </p:nvSpPr>
          <p:spPr>
            <a:xfrm>
              <a:off x="6307742" y="1364793"/>
              <a:ext cx="819" cy="660"/>
            </a:xfrm>
            <a:custGeom>
              <a:rect b="b" l="l" r="r" t="t"/>
              <a:pathLst>
                <a:path extrusionOk="0" h="29" w="36">
                  <a:moveTo>
                    <a:pt x="0" y="1"/>
                  </a:moveTo>
                  <a:cubicBezTo>
                    <a:pt x="35" y="29"/>
                    <a:pt x="0" y="1"/>
                    <a:pt x="0" y="1"/>
                  </a:cubicBezTo>
                  <a:lnTo>
                    <a:pt x="0" y="1"/>
                  </a:lnTo>
                  <a:close/>
                  <a:moveTo>
                    <a:pt x="0" y="1"/>
                  </a:move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79"/>
            <p:cNvSpPr/>
            <p:nvPr/>
          </p:nvSpPr>
          <p:spPr>
            <a:xfrm>
              <a:off x="6300575" y="1360811"/>
              <a:ext cx="7987" cy="8237"/>
            </a:xfrm>
            <a:custGeom>
              <a:rect b="b" l="l" r="r" t="t"/>
              <a:pathLst>
                <a:path extrusionOk="0" h="362" w="351">
                  <a:moveTo>
                    <a:pt x="141" y="1"/>
                  </a:moveTo>
                  <a:cubicBezTo>
                    <a:pt x="113" y="1"/>
                    <a:pt x="85" y="29"/>
                    <a:pt x="57" y="57"/>
                  </a:cubicBezTo>
                  <a:cubicBezTo>
                    <a:pt x="29" y="92"/>
                    <a:pt x="29" y="120"/>
                    <a:pt x="29" y="148"/>
                  </a:cubicBezTo>
                  <a:lnTo>
                    <a:pt x="29" y="176"/>
                  </a:lnTo>
                  <a:lnTo>
                    <a:pt x="1" y="176"/>
                  </a:lnTo>
                  <a:lnTo>
                    <a:pt x="1" y="204"/>
                  </a:lnTo>
                  <a:cubicBezTo>
                    <a:pt x="1" y="232"/>
                    <a:pt x="1" y="267"/>
                    <a:pt x="57" y="295"/>
                  </a:cubicBezTo>
                  <a:lnTo>
                    <a:pt x="85" y="295"/>
                  </a:lnTo>
                  <a:cubicBezTo>
                    <a:pt x="105" y="336"/>
                    <a:pt x="126" y="362"/>
                    <a:pt x="160" y="362"/>
                  </a:cubicBezTo>
                  <a:cubicBezTo>
                    <a:pt x="172" y="362"/>
                    <a:pt x="187" y="358"/>
                    <a:pt x="204" y="351"/>
                  </a:cubicBezTo>
                  <a:cubicBezTo>
                    <a:pt x="259" y="351"/>
                    <a:pt x="287" y="351"/>
                    <a:pt x="315" y="295"/>
                  </a:cubicBezTo>
                  <a:cubicBezTo>
                    <a:pt x="350" y="267"/>
                    <a:pt x="350" y="232"/>
                    <a:pt x="315" y="176"/>
                  </a:cubicBezTo>
                  <a:lnTo>
                    <a:pt x="315" y="148"/>
                  </a:lnTo>
                  <a:cubicBezTo>
                    <a:pt x="287" y="148"/>
                    <a:pt x="287" y="120"/>
                    <a:pt x="287" y="120"/>
                  </a:cubicBezTo>
                  <a:cubicBezTo>
                    <a:pt x="287" y="92"/>
                    <a:pt x="259" y="57"/>
                    <a:pt x="231" y="29"/>
                  </a:cubicBezTo>
                  <a:cubicBezTo>
                    <a:pt x="204" y="1"/>
                    <a:pt x="176" y="1"/>
                    <a:pt x="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79"/>
            <p:cNvSpPr/>
            <p:nvPr/>
          </p:nvSpPr>
          <p:spPr>
            <a:xfrm>
              <a:off x="6467642" y="1641881"/>
              <a:ext cx="31061" cy="29399"/>
            </a:xfrm>
            <a:custGeom>
              <a:rect b="b" l="l" r="r" t="t"/>
              <a:pathLst>
                <a:path extrusionOk="0" h="1292" w="1365">
                  <a:moveTo>
                    <a:pt x="528" y="1"/>
                  </a:moveTo>
                  <a:cubicBezTo>
                    <a:pt x="516" y="1"/>
                    <a:pt x="503" y="2"/>
                    <a:pt x="490" y="4"/>
                  </a:cubicBezTo>
                  <a:cubicBezTo>
                    <a:pt x="350" y="4"/>
                    <a:pt x="204" y="88"/>
                    <a:pt x="85" y="151"/>
                  </a:cubicBezTo>
                  <a:cubicBezTo>
                    <a:pt x="1" y="179"/>
                    <a:pt x="57" y="291"/>
                    <a:pt x="141" y="291"/>
                  </a:cubicBezTo>
                  <a:cubicBezTo>
                    <a:pt x="151" y="283"/>
                    <a:pt x="162" y="280"/>
                    <a:pt x="175" y="280"/>
                  </a:cubicBezTo>
                  <a:cubicBezTo>
                    <a:pt x="208" y="280"/>
                    <a:pt x="247" y="301"/>
                    <a:pt x="287" y="326"/>
                  </a:cubicBezTo>
                  <a:lnTo>
                    <a:pt x="287" y="354"/>
                  </a:lnTo>
                  <a:cubicBezTo>
                    <a:pt x="350" y="382"/>
                    <a:pt x="406" y="382"/>
                    <a:pt x="462" y="410"/>
                  </a:cubicBezTo>
                  <a:cubicBezTo>
                    <a:pt x="525" y="466"/>
                    <a:pt x="700" y="557"/>
                    <a:pt x="665" y="676"/>
                  </a:cubicBezTo>
                  <a:cubicBezTo>
                    <a:pt x="645" y="736"/>
                    <a:pt x="701" y="782"/>
                    <a:pt x="755" y="782"/>
                  </a:cubicBezTo>
                  <a:cubicBezTo>
                    <a:pt x="776" y="782"/>
                    <a:pt x="796" y="775"/>
                    <a:pt x="812" y="760"/>
                  </a:cubicBezTo>
                  <a:lnTo>
                    <a:pt x="875" y="760"/>
                  </a:lnTo>
                  <a:lnTo>
                    <a:pt x="875" y="788"/>
                  </a:lnTo>
                  <a:cubicBezTo>
                    <a:pt x="875" y="788"/>
                    <a:pt x="840" y="788"/>
                    <a:pt x="840" y="816"/>
                  </a:cubicBezTo>
                  <a:lnTo>
                    <a:pt x="812" y="850"/>
                  </a:lnTo>
                  <a:cubicBezTo>
                    <a:pt x="784" y="850"/>
                    <a:pt x="728" y="878"/>
                    <a:pt x="700" y="906"/>
                  </a:cubicBezTo>
                  <a:cubicBezTo>
                    <a:pt x="637" y="962"/>
                    <a:pt x="525" y="1053"/>
                    <a:pt x="553" y="1137"/>
                  </a:cubicBezTo>
                  <a:cubicBezTo>
                    <a:pt x="568" y="1187"/>
                    <a:pt x="611" y="1209"/>
                    <a:pt x="655" y="1209"/>
                  </a:cubicBezTo>
                  <a:cubicBezTo>
                    <a:pt x="692" y="1209"/>
                    <a:pt x="731" y="1194"/>
                    <a:pt x="756" y="1165"/>
                  </a:cubicBezTo>
                  <a:cubicBezTo>
                    <a:pt x="784" y="1165"/>
                    <a:pt x="812" y="1165"/>
                    <a:pt x="840" y="1137"/>
                  </a:cubicBezTo>
                  <a:cubicBezTo>
                    <a:pt x="875" y="1200"/>
                    <a:pt x="903" y="1228"/>
                    <a:pt x="959" y="1228"/>
                  </a:cubicBezTo>
                  <a:cubicBezTo>
                    <a:pt x="1015" y="1228"/>
                    <a:pt x="1050" y="1228"/>
                    <a:pt x="1078" y="1200"/>
                  </a:cubicBezTo>
                  <a:lnTo>
                    <a:pt x="1133" y="1200"/>
                  </a:lnTo>
                  <a:cubicBezTo>
                    <a:pt x="1133" y="1256"/>
                    <a:pt x="1189" y="1284"/>
                    <a:pt x="1224" y="1284"/>
                  </a:cubicBezTo>
                  <a:cubicBezTo>
                    <a:pt x="1234" y="1289"/>
                    <a:pt x="1245" y="1291"/>
                    <a:pt x="1256" y="1291"/>
                  </a:cubicBezTo>
                  <a:cubicBezTo>
                    <a:pt x="1306" y="1291"/>
                    <a:pt x="1359" y="1240"/>
                    <a:pt x="1336" y="1165"/>
                  </a:cubicBezTo>
                  <a:cubicBezTo>
                    <a:pt x="1364" y="1165"/>
                    <a:pt x="1364" y="1137"/>
                    <a:pt x="1336" y="1109"/>
                  </a:cubicBezTo>
                  <a:cubicBezTo>
                    <a:pt x="1308" y="1053"/>
                    <a:pt x="1308" y="962"/>
                    <a:pt x="1280" y="934"/>
                  </a:cubicBezTo>
                  <a:cubicBezTo>
                    <a:pt x="1261" y="915"/>
                    <a:pt x="1241" y="895"/>
                    <a:pt x="1219" y="895"/>
                  </a:cubicBezTo>
                  <a:cubicBezTo>
                    <a:pt x="1209" y="895"/>
                    <a:pt x="1200" y="898"/>
                    <a:pt x="1189" y="906"/>
                  </a:cubicBezTo>
                  <a:cubicBezTo>
                    <a:pt x="1161" y="878"/>
                    <a:pt x="1161" y="850"/>
                    <a:pt x="1133" y="850"/>
                  </a:cubicBezTo>
                  <a:cubicBezTo>
                    <a:pt x="1106" y="816"/>
                    <a:pt x="1106" y="816"/>
                    <a:pt x="1078" y="816"/>
                  </a:cubicBezTo>
                  <a:cubicBezTo>
                    <a:pt x="1078" y="732"/>
                    <a:pt x="1078" y="641"/>
                    <a:pt x="1015" y="585"/>
                  </a:cubicBezTo>
                  <a:cubicBezTo>
                    <a:pt x="1015" y="557"/>
                    <a:pt x="987" y="501"/>
                    <a:pt x="959" y="466"/>
                  </a:cubicBezTo>
                  <a:cubicBezTo>
                    <a:pt x="959" y="354"/>
                    <a:pt x="903" y="263"/>
                    <a:pt x="812" y="207"/>
                  </a:cubicBezTo>
                  <a:cubicBezTo>
                    <a:pt x="735" y="124"/>
                    <a:pt x="653" y="1"/>
                    <a:pt x="5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79"/>
            <p:cNvSpPr/>
            <p:nvPr/>
          </p:nvSpPr>
          <p:spPr>
            <a:xfrm>
              <a:off x="6427866" y="1637034"/>
              <a:ext cx="13858" cy="7509"/>
            </a:xfrm>
            <a:custGeom>
              <a:rect b="b" l="l" r="r" t="t"/>
              <a:pathLst>
                <a:path extrusionOk="0" h="330" w="609">
                  <a:moveTo>
                    <a:pt x="216" y="1"/>
                  </a:moveTo>
                  <a:cubicBezTo>
                    <a:pt x="154" y="1"/>
                    <a:pt x="89" y="30"/>
                    <a:pt x="29" y="71"/>
                  </a:cubicBezTo>
                  <a:cubicBezTo>
                    <a:pt x="1" y="99"/>
                    <a:pt x="1" y="154"/>
                    <a:pt x="29" y="189"/>
                  </a:cubicBezTo>
                  <a:cubicBezTo>
                    <a:pt x="85" y="245"/>
                    <a:pt x="140" y="245"/>
                    <a:pt x="203" y="245"/>
                  </a:cubicBezTo>
                  <a:cubicBezTo>
                    <a:pt x="259" y="273"/>
                    <a:pt x="287" y="329"/>
                    <a:pt x="378" y="329"/>
                  </a:cubicBezTo>
                  <a:lnTo>
                    <a:pt x="378" y="301"/>
                  </a:lnTo>
                  <a:cubicBezTo>
                    <a:pt x="434" y="301"/>
                    <a:pt x="490" y="273"/>
                    <a:pt x="525" y="245"/>
                  </a:cubicBezTo>
                  <a:lnTo>
                    <a:pt x="553" y="245"/>
                  </a:lnTo>
                  <a:cubicBezTo>
                    <a:pt x="609" y="217"/>
                    <a:pt x="609" y="127"/>
                    <a:pt x="553" y="99"/>
                  </a:cubicBezTo>
                  <a:cubicBezTo>
                    <a:pt x="525" y="71"/>
                    <a:pt x="525" y="71"/>
                    <a:pt x="490" y="71"/>
                  </a:cubicBezTo>
                  <a:cubicBezTo>
                    <a:pt x="434" y="43"/>
                    <a:pt x="406" y="43"/>
                    <a:pt x="378" y="15"/>
                  </a:cubicBezTo>
                  <a:lnTo>
                    <a:pt x="287" y="15"/>
                  </a:lnTo>
                  <a:cubicBezTo>
                    <a:pt x="264" y="5"/>
                    <a:pt x="240" y="1"/>
                    <a:pt x="2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79"/>
            <p:cNvSpPr/>
            <p:nvPr/>
          </p:nvSpPr>
          <p:spPr>
            <a:xfrm>
              <a:off x="6405270" y="1648708"/>
              <a:ext cx="11969" cy="12697"/>
            </a:xfrm>
            <a:custGeom>
              <a:rect b="b" l="l" r="r" t="t"/>
              <a:pathLst>
                <a:path extrusionOk="0" h="558" w="526">
                  <a:moveTo>
                    <a:pt x="412" y="0"/>
                  </a:moveTo>
                  <a:cubicBezTo>
                    <a:pt x="333" y="0"/>
                    <a:pt x="248" y="121"/>
                    <a:pt x="204" y="166"/>
                  </a:cubicBezTo>
                  <a:cubicBezTo>
                    <a:pt x="120" y="229"/>
                    <a:pt x="1" y="376"/>
                    <a:pt x="29" y="488"/>
                  </a:cubicBezTo>
                  <a:cubicBezTo>
                    <a:pt x="29" y="516"/>
                    <a:pt x="57" y="550"/>
                    <a:pt x="85" y="550"/>
                  </a:cubicBezTo>
                  <a:cubicBezTo>
                    <a:pt x="96" y="555"/>
                    <a:pt x="106" y="557"/>
                    <a:pt x="115" y="557"/>
                  </a:cubicBezTo>
                  <a:cubicBezTo>
                    <a:pt x="157" y="557"/>
                    <a:pt x="180" y="511"/>
                    <a:pt x="204" y="488"/>
                  </a:cubicBezTo>
                  <a:cubicBezTo>
                    <a:pt x="231" y="488"/>
                    <a:pt x="231" y="516"/>
                    <a:pt x="259" y="516"/>
                  </a:cubicBezTo>
                  <a:cubicBezTo>
                    <a:pt x="277" y="533"/>
                    <a:pt x="293" y="542"/>
                    <a:pt x="308" y="542"/>
                  </a:cubicBezTo>
                  <a:cubicBezTo>
                    <a:pt x="322" y="542"/>
                    <a:pt x="336" y="533"/>
                    <a:pt x="350" y="516"/>
                  </a:cubicBezTo>
                  <a:cubicBezTo>
                    <a:pt x="378" y="516"/>
                    <a:pt x="434" y="516"/>
                    <a:pt x="469" y="488"/>
                  </a:cubicBezTo>
                  <a:cubicBezTo>
                    <a:pt x="469" y="488"/>
                    <a:pt x="469" y="460"/>
                    <a:pt x="497" y="460"/>
                  </a:cubicBezTo>
                  <a:lnTo>
                    <a:pt x="497" y="432"/>
                  </a:lnTo>
                  <a:cubicBezTo>
                    <a:pt x="525" y="376"/>
                    <a:pt x="525" y="313"/>
                    <a:pt x="497" y="285"/>
                  </a:cubicBezTo>
                  <a:cubicBezTo>
                    <a:pt x="525" y="229"/>
                    <a:pt x="525" y="166"/>
                    <a:pt x="525" y="138"/>
                  </a:cubicBezTo>
                  <a:cubicBezTo>
                    <a:pt x="497" y="110"/>
                    <a:pt x="497" y="82"/>
                    <a:pt x="469" y="54"/>
                  </a:cubicBezTo>
                  <a:lnTo>
                    <a:pt x="469" y="26"/>
                  </a:lnTo>
                  <a:cubicBezTo>
                    <a:pt x="451" y="8"/>
                    <a:pt x="432" y="0"/>
                    <a:pt x="41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79"/>
            <p:cNvSpPr/>
            <p:nvPr/>
          </p:nvSpPr>
          <p:spPr>
            <a:xfrm>
              <a:off x="6390957" y="1605359"/>
              <a:ext cx="8783" cy="12811"/>
            </a:xfrm>
            <a:custGeom>
              <a:rect b="b" l="l" r="r" t="t"/>
              <a:pathLst>
                <a:path extrusionOk="0" h="563" w="386">
                  <a:moveTo>
                    <a:pt x="283" y="0"/>
                  </a:moveTo>
                  <a:cubicBezTo>
                    <a:pt x="249" y="0"/>
                    <a:pt x="213" y="19"/>
                    <a:pt x="189" y="64"/>
                  </a:cubicBezTo>
                  <a:cubicBezTo>
                    <a:pt x="189" y="64"/>
                    <a:pt x="161" y="64"/>
                    <a:pt x="133" y="92"/>
                  </a:cubicBezTo>
                  <a:cubicBezTo>
                    <a:pt x="120" y="79"/>
                    <a:pt x="106" y="74"/>
                    <a:pt x="91" y="74"/>
                  </a:cubicBezTo>
                  <a:cubicBezTo>
                    <a:pt x="44" y="74"/>
                    <a:pt x="1" y="135"/>
                    <a:pt x="49" y="183"/>
                  </a:cubicBezTo>
                  <a:cubicBezTo>
                    <a:pt x="14" y="183"/>
                    <a:pt x="49" y="183"/>
                    <a:pt x="49" y="211"/>
                  </a:cubicBezTo>
                  <a:lnTo>
                    <a:pt x="49" y="239"/>
                  </a:lnTo>
                  <a:cubicBezTo>
                    <a:pt x="49" y="267"/>
                    <a:pt x="49" y="295"/>
                    <a:pt x="77" y="358"/>
                  </a:cubicBezTo>
                  <a:cubicBezTo>
                    <a:pt x="77" y="414"/>
                    <a:pt x="77" y="442"/>
                    <a:pt x="133" y="470"/>
                  </a:cubicBezTo>
                  <a:lnTo>
                    <a:pt x="133" y="498"/>
                  </a:lnTo>
                  <a:cubicBezTo>
                    <a:pt x="133" y="537"/>
                    <a:pt x="169" y="563"/>
                    <a:pt x="209" y="563"/>
                  </a:cubicBezTo>
                  <a:cubicBezTo>
                    <a:pt x="233" y="563"/>
                    <a:pt x="259" y="554"/>
                    <a:pt x="280" y="533"/>
                  </a:cubicBezTo>
                  <a:cubicBezTo>
                    <a:pt x="364" y="414"/>
                    <a:pt x="336" y="239"/>
                    <a:pt x="364" y="120"/>
                  </a:cubicBezTo>
                  <a:cubicBezTo>
                    <a:pt x="386" y="51"/>
                    <a:pt x="337" y="0"/>
                    <a:pt x="28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79"/>
            <p:cNvSpPr/>
            <p:nvPr/>
          </p:nvSpPr>
          <p:spPr>
            <a:xfrm>
              <a:off x="6367406" y="1602742"/>
              <a:ext cx="19273" cy="22709"/>
            </a:xfrm>
            <a:custGeom>
              <a:rect b="b" l="l" r="r" t="t"/>
              <a:pathLst>
                <a:path extrusionOk="0" h="998" w="847">
                  <a:moveTo>
                    <a:pt x="83" y="0"/>
                  </a:moveTo>
                  <a:cubicBezTo>
                    <a:pt x="52" y="0"/>
                    <a:pt x="19" y="28"/>
                    <a:pt x="1" y="88"/>
                  </a:cubicBezTo>
                  <a:lnTo>
                    <a:pt x="1" y="179"/>
                  </a:lnTo>
                  <a:cubicBezTo>
                    <a:pt x="1" y="298"/>
                    <a:pt x="36" y="382"/>
                    <a:pt x="36" y="473"/>
                  </a:cubicBezTo>
                  <a:cubicBezTo>
                    <a:pt x="49" y="515"/>
                    <a:pt x="93" y="536"/>
                    <a:pt x="133" y="536"/>
                  </a:cubicBezTo>
                  <a:cubicBezTo>
                    <a:pt x="174" y="536"/>
                    <a:pt x="210" y="515"/>
                    <a:pt x="210" y="473"/>
                  </a:cubicBezTo>
                  <a:cubicBezTo>
                    <a:pt x="210" y="473"/>
                    <a:pt x="210" y="410"/>
                    <a:pt x="238" y="382"/>
                  </a:cubicBezTo>
                  <a:lnTo>
                    <a:pt x="266" y="382"/>
                  </a:lnTo>
                  <a:lnTo>
                    <a:pt x="294" y="410"/>
                  </a:lnTo>
                  <a:cubicBezTo>
                    <a:pt x="294" y="438"/>
                    <a:pt x="322" y="438"/>
                    <a:pt x="350" y="438"/>
                  </a:cubicBezTo>
                  <a:cubicBezTo>
                    <a:pt x="350" y="501"/>
                    <a:pt x="385" y="557"/>
                    <a:pt x="413" y="613"/>
                  </a:cubicBezTo>
                  <a:cubicBezTo>
                    <a:pt x="441" y="704"/>
                    <a:pt x="413" y="878"/>
                    <a:pt x="497" y="962"/>
                  </a:cubicBezTo>
                  <a:cubicBezTo>
                    <a:pt x="511" y="980"/>
                    <a:pt x="534" y="988"/>
                    <a:pt x="556" y="988"/>
                  </a:cubicBezTo>
                  <a:cubicBezTo>
                    <a:pt x="579" y="988"/>
                    <a:pt x="602" y="980"/>
                    <a:pt x="616" y="962"/>
                  </a:cubicBezTo>
                  <a:lnTo>
                    <a:pt x="616" y="997"/>
                  </a:lnTo>
                  <a:cubicBezTo>
                    <a:pt x="672" y="997"/>
                    <a:pt x="735" y="962"/>
                    <a:pt x="735" y="906"/>
                  </a:cubicBezTo>
                  <a:cubicBezTo>
                    <a:pt x="735" y="878"/>
                    <a:pt x="735" y="850"/>
                    <a:pt x="700" y="822"/>
                  </a:cubicBezTo>
                  <a:cubicBezTo>
                    <a:pt x="735" y="787"/>
                    <a:pt x="735" y="759"/>
                    <a:pt x="735" y="732"/>
                  </a:cubicBezTo>
                  <a:cubicBezTo>
                    <a:pt x="763" y="704"/>
                    <a:pt x="763" y="648"/>
                    <a:pt x="791" y="613"/>
                  </a:cubicBezTo>
                  <a:cubicBezTo>
                    <a:pt x="847" y="557"/>
                    <a:pt x="819" y="473"/>
                    <a:pt x="763" y="473"/>
                  </a:cubicBezTo>
                  <a:cubicBezTo>
                    <a:pt x="763" y="438"/>
                    <a:pt x="735" y="438"/>
                    <a:pt x="700" y="410"/>
                  </a:cubicBezTo>
                  <a:cubicBezTo>
                    <a:pt x="662" y="410"/>
                    <a:pt x="625" y="397"/>
                    <a:pt x="596" y="397"/>
                  </a:cubicBezTo>
                  <a:cubicBezTo>
                    <a:pt x="582" y="397"/>
                    <a:pt x="569" y="401"/>
                    <a:pt x="560" y="410"/>
                  </a:cubicBezTo>
                  <a:lnTo>
                    <a:pt x="497" y="410"/>
                  </a:lnTo>
                  <a:cubicBezTo>
                    <a:pt x="497" y="382"/>
                    <a:pt x="497" y="354"/>
                    <a:pt x="469" y="326"/>
                  </a:cubicBezTo>
                  <a:cubicBezTo>
                    <a:pt x="455" y="312"/>
                    <a:pt x="441" y="305"/>
                    <a:pt x="427" y="305"/>
                  </a:cubicBezTo>
                  <a:cubicBezTo>
                    <a:pt x="413" y="305"/>
                    <a:pt x="399" y="312"/>
                    <a:pt x="385" y="326"/>
                  </a:cubicBezTo>
                  <a:cubicBezTo>
                    <a:pt x="350" y="298"/>
                    <a:pt x="350" y="263"/>
                    <a:pt x="350" y="207"/>
                  </a:cubicBezTo>
                  <a:cubicBezTo>
                    <a:pt x="350" y="207"/>
                    <a:pt x="322" y="207"/>
                    <a:pt x="322" y="179"/>
                  </a:cubicBezTo>
                  <a:cubicBezTo>
                    <a:pt x="294" y="179"/>
                    <a:pt x="266" y="151"/>
                    <a:pt x="238" y="151"/>
                  </a:cubicBezTo>
                  <a:cubicBezTo>
                    <a:pt x="210" y="123"/>
                    <a:pt x="175" y="88"/>
                    <a:pt x="147" y="60"/>
                  </a:cubicBezTo>
                  <a:cubicBezTo>
                    <a:pt x="134" y="21"/>
                    <a:pt x="109" y="0"/>
                    <a:pt x="8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79"/>
            <p:cNvSpPr/>
            <p:nvPr/>
          </p:nvSpPr>
          <p:spPr>
            <a:xfrm>
              <a:off x="6354845" y="1602765"/>
              <a:ext cx="6053" cy="9102"/>
            </a:xfrm>
            <a:custGeom>
              <a:rect b="b" l="l" r="r" t="t"/>
              <a:pathLst>
                <a:path extrusionOk="0" h="400" w="266">
                  <a:moveTo>
                    <a:pt x="170" y="1"/>
                  </a:moveTo>
                  <a:cubicBezTo>
                    <a:pt x="150" y="1"/>
                    <a:pt x="130" y="10"/>
                    <a:pt x="119" y="31"/>
                  </a:cubicBezTo>
                  <a:cubicBezTo>
                    <a:pt x="104" y="24"/>
                    <a:pt x="89" y="20"/>
                    <a:pt x="74" y="20"/>
                  </a:cubicBezTo>
                  <a:cubicBezTo>
                    <a:pt x="34" y="20"/>
                    <a:pt x="0" y="46"/>
                    <a:pt x="0" y="87"/>
                  </a:cubicBezTo>
                  <a:lnTo>
                    <a:pt x="0" y="234"/>
                  </a:lnTo>
                  <a:lnTo>
                    <a:pt x="0" y="353"/>
                  </a:lnTo>
                  <a:cubicBezTo>
                    <a:pt x="17" y="386"/>
                    <a:pt x="55" y="399"/>
                    <a:pt x="89" y="399"/>
                  </a:cubicBezTo>
                  <a:cubicBezTo>
                    <a:pt x="113" y="399"/>
                    <a:pt x="135" y="392"/>
                    <a:pt x="147" y="381"/>
                  </a:cubicBezTo>
                  <a:cubicBezTo>
                    <a:pt x="175" y="353"/>
                    <a:pt x="175" y="325"/>
                    <a:pt x="203" y="297"/>
                  </a:cubicBezTo>
                  <a:cubicBezTo>
                    <a:pt x="203" y="262"/>
                    <a:pt x="238" y="234"/>
                    <a:pt x="238" y="206"/>
                  </a:cubicBezTo>
                  <a:lnTo>
                    <a:pt x="238" y="150"/>
                  </a:lnTo>
                  <a:cubicBezTo>
                    <a:pt x="266" y="122"/>
                    <a:pt x="266" y="87"/>
                    <a:pt x="238" y="87"/>
                  </a:cubicBezTo>
                  <a:lnTo>
                    <a:pt x="238" y="59"/>
                  </a:lnTo>
                  <a:cubicBezTo>
                    <a:pt x="238" y="25"/>
                    <a:pt x="203" y="1"/>
                    <a:pt x="1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79"/>
            <p:cNvSpPr/>
            <p:nvPr/>
          </p:nvSpPr>
          <p:spPr>
            <a:xfrm>
              <a:off x="6345607" y="1610138"/>
              <a:ext cx="10695" cy="8897"/>
            </a:xfrm>
            <a:custGeom>
              <a:rect b="b" l="l" r="r" t="t"/>
              <a:pathLst>
                <a:path extrusionOk="0" h="391" w="470">
                  <a:moveTo>
                    <a:pt x="350" y="1"/>
                  </a:moveTo>
                  <a:cubicBezTo>
                    <a:pt x="294" y="1"/>
                    <a:pt x="259" y="29"/>
                    <a:pt x="231" y="29"/>
                  </a:cubicBezTo>
                  <a:lnTo>
                    <a:pt x="203" y="29"/>
                  </a:lnTo>
                  <a:cubicBezTo>
                    <a:pt x="147" y="29"/>
                    <a:pt x="119" y="29"/>
                    <a:pt x="84" y="57"/>
                  </a:cubicBezTo>
                  <a:cubicBezTo>
                    <a:pt x="1" y="113"/>
                    <a:pt x="147" y="232"/>
                    <a:pt x="175" y="288"/>
                  </a:cubicBezTo>
                  <a:cubicBezTo>
                    <a:pt x="203" y="323"/>
                    <a:pt x="231" y="351"/>
                    <a:pt x="259" y="379"/>
                  </a:cubicBezTo>
                  <a:cubicBezTo>
                    <a:pt x="271" y="388"/>
                    <a:pt x="282" y="391"/>
                    <a:pt x="292" y="391"/>
                  </a:cubicBezTo>
                  <a:cubicBezTo>
                    <a:pt x="313" y="391"/>
                    <a:pt x="332" y="379"/>
                    <a:pt x="350" y="379"/>
                  </a:cubicBezTo>
                  <a:cubicBezTo>
                    <a:pt x="406" y="379"/>
                    <a:pt x="434" y="351"/>
                    <a:pt x="434" y="323"/>
                  </a:cubicBezTo>
                  <a:cubicBezTo>
                    <a:pt x="469" y="323"/>
                    <a:pt x="469" y="288"/>
                    <a:pt x="469" y="260"/>
                  </a:cubicBezTo>
                  <a:cubicBezTo>
                    <a:pt x="469" y="232"/>
                    <a:pt x="434" y="204"/>
                    <a:pt x="434" y="176"/>
                  </a:cubicBezTo>
                  <a:cubicBezTo>
                    <a:pt x="434" y="148"/>
                    <a:pt x="406" y="113"/>
                    <a:pt x="406" y="85"/>
                  </a:cubicBezTo>
                  <a:cubicBezTo>
                    <a:pt x="406" y="57"/>
                    <a:pt x="378" y="57"/>
                    <a:pt x="378" y="57"/>
                  </a:cubicBezTo>
                  <a:cubicBezTo>
                    <a:pt x="378" y="29"/>
                    <a:pt x="378" y="29"/>
                    <a:pt x="3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79"/>
            <p:cNvSpPr/>
            <p:nvPr/>
          </p:nvSpPr>
          <p:spPr>
            <a:xfrm>
              <a:off x="6338280" y="1606110"/>
              <a:ext cx="7350" cy="12015"/>
            </a:xfrm>
            <a:custGeom>
              <a:rect b="b" l="l" r="r" t="t"/>
              <a:pathLst>
                <a:path extrusionOk="0" h="528" w="323">
                  <a:moveTo>
                    <a:pt x="97" y="1"/>
                  </a:moveTo>
                  <a:cubicBezTo>
                    <a:pt x="64" y="1"/>
                    <a:pt x="29" y="25"/>
                    <a:pt x="29" y="59"/>
                  </a:cubicBezTo>
                  <a:cubicBezTo>
                    <a:pt x="1" y="115"/>
                    <a:pt x="29" y="178"/>
                    <a:pt x="57" y="234"/>
                  </a:cubicBezTo>
                  <a:lnTo>
                    <a:pt x="57" y="353"/>
                  </a:lnTo>
                  <a:cubicBezTo>
                    <a:pt x="57" y="409"/>
                    <a:pt x="57" y="500"/>
                    <a:pt x="120" y="528"/>
                  </a:cubicBezTo>
                  <a:cubicBezTo>
                    <a:pt x="148" y="528"/>
                    <a:pt x="204" y="528"/>
                    <a:pt x="204" y="465"/>
                  </a:cubicBezTo>
                  <a:cubicBezTo>
                    <a:pt x="204" y="437"/>
                    <a:pt x="232" y="409"/>
                    <a:pt x="232" y="381"/>
                  </a:cubicBezTo>
                  <a:lnTo>
                    <a:pt x="267" y="381"/>
                  </a:lnTo>
                  <a:lnTo>
                    <a:pt x="267" y="353"/>
                  </a:lnTo>
                  <a:cubicBezTo>
                    <a:pt x="295" y="353"/>
                    <a:pt x="323" y="290"/>
                    <a:pt x="295" y="262"/>
                  </a:cubicBezTo>
                  <a:lnTo>
                    <a:pt x="295" y="178"/>
                  </a:lnTo>
                  <a:lnTo>
                    <a:pt x="267" y="178"/>
                  </a:lnTo>
                  <a:cubicBezTo>
                    <a:pt x="267" y="150"/>
                    <a:pt x="295" y="150"/>
                    <a:pt x="295" y="115"/>
                  </a:cubicBezTo>
                  <a:cubicBezTo>
                    <a:pt x="295" y="74"/>
                    <a:pt x="246" y="48"/>
                    <a:pt x="198" y="48"/>
                  </a:cubicBezTo>
                  <a:cubicBezTo>
                    <a:pt x="180" y="48"/>
                    <a:pt x="163" y="52"/>
                    <a:pt x="148" y="59"/>
                  </a:cubicBezTo>
                  <a:lnTo>
                    <a:pt x="148" y="31"/>
                  </a:lnTo>
                  <a:cubicBezTo>
                    <a:pt x="137" y="10"/>
                    <a:pt x="117" y="1"/>
                    <a:pt x="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79"/>
            <p:cNvSpPr/>
            <p:nvPr/>
          </p:nvSpPr>
          <p:spPr>
            <a:xfrm>
              <a:off x="6307742" y="1328954"/>
              <a:ext cx="19592" cy="14859"/>
            </a:xfrm>
            <a:custGeom>
              <a:rect b="b" l="l" r="r" t="t"/>
              <a:pathLst>
                <a:path extrusionOk="0" h="653" w="861">
                  <a:moveTo>
                    <a:pt x="672" y="121"/>
                  </a:moveTo>
                  <a:lnTo>
                    <a:pt x="672" y="149"/>
                  </a:lnTo>
                  <a:cubicBezTo>
                    <a:pt x="644" y="205"/>
                    <a:pt x="644" y="205"/>
                    <a:pt x="588" y="268"/>
                  </a:cubicBezTo>
                  <a:cubicBezTo>
                    <a:pt x="543" y="288"/>
                    <a:pt x="516" y="308"/>
                    <a:pt x="484" y="308"/>
                  </a:cubicBezTo>
                  <a:cubicBezTo>
                    <a:pt x="471" y="308"/>
                    <a:pt x="457" y="304"/>
                    <a:pt x="441" y="296"/>
                  </a:cubicBezTo>
                  <a:cubicBezTo>
                    <a:pt x="385" y="268"/>
                    <a:pt x="350" y="205"/>
                    <a:pt x="294" y="149"/>
                  </a:cubicBezTo>
                  <a:cubicBezTo>
                    <a:pt x="322" y="121"/>
                    <a:pt x="385" y="121"/>
                    <a:pt x="441" y="121"/>
                  </a:cubicBezTo>
                  <a:lnTo>
                    <a:pt x="441" y="149"/>
                  </a:lnTo>
                  <a:lnTo>
                    <a:pt x="441" y="177"/>
                  </a:lnTo>
                  <a:lnTo>
                    <a:pt x="441" y="233"/>
                  </a:lnTo>
                  <a:cubicBezTo>
                    <a:pt x="455" y="251"/>
                    <a:pt x="469" y="259"/>
                    <a:pt x="483" y="259"/>
                  </a:cubicBezTo>
                  <a:cubicBezTo>
                    <a:pt x="497" y="259"/>
                    <a:pt x="511" y="251"/>
                    <a:pt x="525" y="233"/>
                  </a:cubicBezTo>
                  <a:lnTo>
                    <a:pt x="525" y="121"/>
                  </a:lnTo>
                  <a:close/>
                  <a:moveTo>
                    <a:pt x="539" y="1"/>
                  </a:moveTo>
                  <a:cubicBezTo>
                    <a:pt x="497" y="1"/>
                    <a:pt x="461" y="2"/>
                    <a:pt x="441" y="2"/>
                  </a:cubicBezTo>
                  <a:cubicBezTo>
                    <a:pt x="322" y="2"/>
                    <a:pt x="0" y="149"/>
                    <a:pt x="91" y="324"/>
                  </a:cubicBezTo>
                  <a:cubicBezTo>
                    <a:pt x="147" y="268"/>
                    <a:pt x="175" y="233"/>
                    <a:pt x="238" y="205"/>
                  </a:cubicBezTo>
                  <a:cubicBezTo>
                    <a:pt x="238" y="324"/>
                    <a:pt x="238" y="443"/>
                    <a:pt x="322" y="527"/>
                  </a:cubicBezTo>
                  <a:cubicBezTo>
                    <a:pt x="420" y="602"/>
                    <a:pt x="537" y="653"/>
                    <a:pt x="638" y="653"/>
                  </a:cubicBezTo>
                  <a:cubicBezTo>
                    <a:pt x="659" y="653"/>
                    <a:pt x="680" y="651"/>
                    <a:pt x="700" y="646"/>
                  </a:cubicBezTo>
                  <a:cubicBezTo>
                    <a:pt x="763" y="646"/>
                    <a:pt x="763" y="583"/>
                    <a:pt x="735" y="583"/>
                  </a:cubicBezTo>
                  <a:cubicBezTo>
                    <a:pt x="616" y="555"/>
                    <a:pt x="525" y="527"/>
                    <a:pt x="441" y="471"/>
                  </a:cubicBezTo>
                  <a:cubicBezTo>
                    <a:pt x="413" y="443"/>
                    <a:pt x="385" y="408"/>
                    <a:pt x="350" y="380"/>
                  </a:cubicBezTo>
                  <a:lnTo>
                    <a:pt x="350" y="380"/>
                  </a:lnTo>
                  <a:cubicBezTo>
                    <a:pt x="385" y="408"/>
                    <a:pt x="441" y="443"/>
                    <a:pt x="469" y="443"/>
                  </a:cubicBezTo>
                  <a:cubicBezTo>
                    <a:pt x="560" y="443"/>
                    <a:pt x="616" y="408"/>
                    <a:pt x="672" y="352"/>
                  </a:cubicBezTo>
                  <a:cubicBezTo>
                    <a:pt x="735" y="324"/>
                    <a:pt x="791" y="233"/>
                    <a:pt x="819" y="177"/>
                  </a:cubicBezTo>
                  <a:lnTo>
                    <a:pt x="819" y="149"/>
                  </a:lnTo>
                  <a:cubicBezTo>
                    <a:pt x="861" y="17"/>
                    <a:pt x="671" y="1"/>
                    <a:pt x="5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79"/>
            <p:cNvSpPr/>
            <p:nvPr/>
          </p:nvSpPr>
          <p:spPr>
            <a:xfrm>
              <a:off x="6325719" y="1330274"/>
              <a:ext cx="4005" cy="11582"/>
            </a:xfrm>
            <a:custGeom>
              <a:rect b="b" l="l" r="r" t="t"/>
              <a:pathLst>
                <a:path extrusionOk="0" h="509" w="176">
                  <a:moveTo>
                    <a:pt x="84" y="0"/>
                  </a:moveTo>
                  <a:cubicBezTo>
                    <a:pt x="56" y="0"/>
                    <a:pt x="56" y="0"/>
                    <a:pt x="56" y="35"/>
                  </a:cubicBezTo>
                  <a:cubicBezTo>
                    <a:pt x="84" y="119"/>
                    <a:pt x="119" y="210"/>
                    <a:pt x="84" y="294"/>
                  </a:cubicBezTo>
                  <a:cubicBezTo>
                    <a:pt x="56" y="350"/>
                    <a:pt x="29" y="413"/>
                    <a:pt x="1" y="469"/>
                  </a:cubicBezTo>
                  <a:cubicBezTo>
                    <a:pt x="1" y="489"/>
                    <a:pt x="15" y="508"/>
                    <a:pt x="33" y="508"/>
                  </a:cubicBezTo>
                  <a:cubicBezTo>
                    <a:pt x="40" y="508"/>
                    <a:pt x="48" y="505"/>
                    <a:pt x="56" y="497"/>
                  </a:cubicBezTo>
                  <a:cubicBezTo>
                    <a:pt x="119" y="441"/>
                    <a:pt x="175" y="385"/>
                    <a:pt x="175" y="294"/>
                  </a:cubicBezTo>
                  <a:cubicBezTo>
                    <a:pt x="175" y="175"/>
                    <a:pt x="147" y="91"/>
                    <a:pt x="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79"/>
            <p:cNvSpPr/>
            <p:nvPr/>
          </p:nvSpPr>
          <p:spPr>
            <a:xfrm>
              <a:off x="6281961" y="1326269"/>
              <a:ext cx="25167" cy="12219"/>
            </a:xfrm>
            <a:custGeom>
              <a:rect b="b" l="l" r="r" t="t"/>
              <a:pathLst>
                <a:path extrusionOk="0" h="537" w="1106">
                  <a:moveTo>
                    <a:pt x="474" y="0"/>
                  </a:moveTo>
                  <a:cubicBezTo>
                    <a:pt x="368" y="0"/>
                    <a:pt x="266" y="21"/>
                    <a:pt x="175" y="92"/>
                  </a:cubicBezTo>
                  <a:cubicBezTo>
                    <a:pt x="1" y="267"/>
                    <a:pt x="175" y="470"/>
                    <a:pt x="350" y="526"/>
                  </a:cubicBezTo>
                  <a:cubicBezTo>
                    <a:pt x="356" y="533"/>
                    <a:pt x="362" y="536"/>
                    <a:pt x="367" y="536"/>
                  </a:cubicBezTo>
                  <a:cubicBezTo>
                    <a:pt x="387" y="536"/>
                    <a:pt x="400" y="492"/>
                    <a:pt x="378" y="470"/>
                  </a:cubicBezTo>
                  <a:cubicBezTo>
                    <a:pt x="259" y="386"/>
                    <a:pt x="175" y="211"/>
                    <a:pt x="350" y="148"/>
                  </a:cubicBezTo>
                  <a:cubicBezTo>
                    <a:pt x="434" y="120"/>
                    <a:pt x="525" y="120"/>
                    <a:pt x="644" y="120"/>
                  </a:cubicBezTo>
                  <a:cubicBezTo>
                    <a:pt x="715" y="135"/>
                    <a:pt x="796" y="158"/>
                    <a:pt x="873" y="158"/>
                  </a:cubicBezTo>
                  <a:cubicBezTo>
                    <a:pt x="948" y="158"/>
                    <a:pt x="1019" y="136"/>
                    <a:pt x="1077" y="65"/>
                  </a:cubicBezTo>
                  <a:cubicBezTo>
                    <a:pt x="1105" y="65"/>
                    <a:pt x="1077" y="37"/>
                    <a:pt x="1049" y="37"/>
                  </a:cubicBezTo>
                  <a:cubicBezTo>
                    <a:pt x="1015" y="44"/>
                    <a:pt x="979" y="47"/>
                    <a:pt x="942" y="47"/>
                  </a:cubicBezTo>
                  <a:cubicBezTo>
                    <a:pt x="794" y="47"/>
                    <a:pt x="630" y="0"/>
                    <a:pt x="4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79"/>
            <p:cNvSpPr/>
            <p:nvPr/>
          </p:nvSpPr>
          <p:spPr>
            <a:xfrm>
              <a:off x="6274020" y="1326292"/>
              <a:ext cx="5256" cy="2731"/>
            </a:xfrm>
            <a:custGeom>
              <a:rect b="b" l="l" r="r" t="t"/>
              <a:pathLst>
                <a:path extrusionOk="0" h="120" w="231">
                  <a:moveTo>
                    <a:pt x="84" y="1"/>
                  </a:moveTo>
                  <a:cubicBezTo>
                    <a:pt x="56" y="36"/>
                    <a:pt x="28" y="36"/>
                    <a:pt x="0" y="64"/>
                  </a:cubicBezTo>
                  <a:lnTo>
                    <a:pt x="0" y="91"/>
                  </a:lnTo>
                  <a:cubicBezTo>
                    <a:pt x="28" y="119"/>
                    <a:pt x="56" y="119"/>
                    <a:pt x="84" y="119"/>
                  </a:cubicBezTo>
                  <a:lnTo>
                    <a:pt x="175" y="119"/>
                  </a:lnTo>
                  <a:cubicBezTo>
                    <a:pt x="231" y="119"/>
                    <a:pt x="231" y="1"/>
                    <a:pt x="1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79"/>
            <p:cNvSpPr/>
            <p:nvPr/>
          </p:nvSpPr>
          <p:spPr>
            <a:xfrm>
              <a:off x="6334320" y="1385205"/>
              <a:ext cx="27056" cy="8078"/>
            </a:xfrm>
            <a:custGeom>
              <a:rect b="b" l="l" r="r" t="t"/>
              <a:pathLst>
                <a:path extrusionOk="0" h="355" w="1189">
                  <a:moveTo>
                    <a:pt x="1128" y="0"/>
                  </a:moveTo>
                  <a:cubicBezTo>
                    <a:pt x="1121" y="0"/>
                    <a:pt x="1113" y="2"/>
                    <a:pt x="1105" y="6"/>
                  </a:cubicBezTo>
                  <a:cubicBezTo>
                    <a:pt x="837" y="107"/>
                    <a:pt x="518" y="289"/>
                    <a:pt x="214" y="289"/>
                  </a:cubicBezTo>
                  <a:cubicBezTo>
                    <a:pt x="160" y="289"/>
                    <a:pt x="108" y="284"/>
                    <a:pt x="56" y="271"/>
                  </a:cubicBezTo>
                  <a:cubicBezTo>
                    <a:pt x="28" y="271"/>
                    <a:pt x="0" y="299"/>
                    <a:pt x="28" y="327"/>
                  </a:cubicBezTo>
                  <a:cubicBezTo>
                    <a:pt x="107" y="346"/>
                    <a:pt x="186" y="355"/>
                    <a:pt x="267" y="355"/>
                  </a:cubicBezTo>
                  <a:cubicBezTo>
                    <a:pt x="573" y="355"/>
                    <a:pt x="885" y="229"/>
                    <a:pt x="1140" y="69"/>
                  </a:cubicBezTo>
                  <a:cubicBezTo>
                    <a:pt x="1188" y="69"/>
                    <a:pt x="1174" y="0"/>
                    <a:pt x="11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79"/>
            <p:cNvSpPr/>
            <p:nvPr/>
          </p:nvSpPr>
          <p:spPr>
            <a:xfrm>
              <a:off x="6339554" y="1402203"/>
              <a:ext cx="28421" cy="4619"/>
            </a:xfrm>
            <a:custGeom>
              <a:rect b="b" l="l" r="r" t="t"/>
              <a:pathLst>
                <a:path extrusionOk="0" h="203" w="1249">
                  <a:moveTo>
                    <a:pt x="556" y="0"/>
                  </a:moveTo>
                  <a:cubicBezTo>
                    <a:pt x="386" y="0"/>
                    <a:pt x="214" y="21"/>
                    <a:pt x="36" y="49"/>
                  </a:cubicBezTo>
                  <a:cubicBezTo>
                    <a:pt x="1" y="49"/>
                    <a:pt x="1" y="105"/>
                    <a:pt x="36" y="105"/>
                  </a:cubicBezTo>
                  <a:cubicBezTo>
                    <a:pt x="169" y="86"/>
                    <a:pt x="300" y="77"/>
                    <a:pt x="427" y="77"/>
                  </a:cubicBezTo>
                  <a:cubicBezTo>
                    <a:pt x="687" y="77"/>
                    <a:pt x="934" y="116"/>
                    <a:pt x="1169" y="196"/>
                  </a:cubicBezTo>
                  <a:cubicBezTo>
                    <a:pt x="1178" y="201"/>
                    <a:pt x="1188" y="203"/>
                    <a:pt x="1196" y="203"/>
                  </a:cubicBezTo>
                  <a:cubicBezTo>
                    <a:pt x="1234" y="203"/>
                    <a:pt x="1248" y="156"/>
                    <a:pt x="1197" y="133"/>
                  </a:cubicBezTo>
                  <a:cubicBezTo>
                    <a:pt x="985" y="35"/>
                    <a:pt x="773" y="0"/>
                    <a:pt x="5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79"/>
            <p:cNvSpPr/>
            <p:nvPr/>
          </p:nvSpPr>
          <p:spPr>
            <a:xfrm>
              <a:off x="6352297" y="1394534"/>
              <a:ext cx="17840" cy="11332"/>
            </a:xfrm>
            <a:custGeom>
              <a:rect b="b" l="l" r="r" t="t"/>
              <a:pathLst>
                <a:path extrusionOk="0" h="498" w="784">
                  <a:moveTo>
                    <a:pt x="33" y="0"/>
                  </a:moveTo>
                  <a:cubicBezTo>
                    <a:pt x="1" y="0"/>
                    <a:pt x="5" y="64"/>
                    <a:pt x="28" y="64"/>
                  </a:cubicBezTo>
                  <a:cubicBezTo>
                    <a:pt x="175" y="120"/>
                    <a:pt x="315" y="148"/>
                    <a:pt x="434" y="239"/>
                  </a:cubicBezTo>
                  <a:cubicBezTo>
                    <a:pt x="553" y="323"/>
                    <a:pt x="609" y="414"/>
                    <a:pt x="727" y="498"/>
                  </a:cubicBezTo>
                  <a:cubicBezTo>
                    <a:pt x="755" y="498"/>
                    <a:pt x="783" y="470"/>
                    <a:pt x="755" y="442"/>
                  </a:cubicBezTo>
                  <a:cubicBezTo>
                    <a:pt x="665" y="323"/>
                    <a:pt x="581" y="239"/>
                    <a:pt x="462" y="148"/>
                  </a:cubicBezTo>
                  <a:cubicBezTo>
                    <a:pt x="315" y="92"/>
                    <a:pt x="175" y="36"/>
                    <a:pt x="56" y="8"/>
                  </a:cubicBezTo>
                  <a:cubicBezTo>
                    <a:pt x="47" y="3"/>
                    <a:pt x="40" y="0"/>
                    <a:pt x="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79"/>
            <p:cNvSpPr/>
            <p:nvPr/>
          </p:nvSpPr>
          <p:spPr>
            <a:xfrm>
              <a:off x="6428071" y="1468124"/>
              <a:ext cx="8419" cy="25599"/>
            </a:xfrm>
            <a:custGeom>
              <a:rect b="b" l="l" r="r" t="t"/>
              <a:pathLst>
                <a:path extrusionOk="0" h="1125" w="370">
                  <a:moveTo>
                    <a:pt x="313" y="0"/>
                  </a:moveTo>
                  <a:cubicBezTo>
                    <a:pt x="295" y="0"/>
                    <a:pt x="278" y="9"/>
                    <a:pt x="278" y="33"/>
                  </a:cubicBezTo>
                  <a:cubicBezTo>
                    <a:pt x="278" y="410"/>
                    <a:pt x="131" y="732"/>
                    <a:pt x="20" y="1082"/>
                  </a:cubicBezTo>
                  <a:cubicBezTo>
                    <a:pt x="0" y="1101"/>
                    <a:pt x="35" y="1124"/>
                    <a:pt x="68" y="1124"/>
                  </a:cubicBezTo>
                  <a:cubicBezTo>
                    <a:pt x="82" y="1124"/>
                    <a:pt x="95" y="1120"/>
                    <a:pt x="104" y="1110"/>
                  </a:cubicBezTo>
                  <a:cubicBezTo>
                    <a:pt x="306" y="760"/>
                    <a:pt x="369" y="410"/>
                    <a:pt x="369" y="33"/>
                  </a:cubicBezTo>
                  <a:cubicBezTo>
                    <a:pt x="369" y="17"/>
                    <a:pt x="339" y="0"/>
                    <a:pt x="3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79"/>
            <p:cNvSpPr/>
            <p:nvPr/>
          </p:nvSpPr>
          <p:spPr>
            <a:xfrm>
              <a:off x="6378966" y="1475770"/>
              <a:ext cx="9625" cy="20571"/>
            </a:xfrm>
            <a:custGeom>
              <a:rect b="b" l="l" r="r" t="t"/>
              <a:pathLst>
                <a:path extrusionOk="0" h="904" w="423">
                  <a:moveTo>
                    <a:pt x="48" y="0"/>
                  </a:moveTo>
                  <a:cubicBezTo>
                    <a:pt x="25" y="0"/>
                    <a:pt x="1" y="14"/>
                    <a:pt x="17" y="46"/>
                  </a:cubicBezTo>
                  <a:cubicBezTo>
                    <a:pt x="80" y="340"/>
                    <a:pt x="164" y="634"/>
                    <a:pt x="311" y="892"/>
                  </a:cubicBezTo>
                  <a:cubicBezTo>
                    <a:pt x="318" y="900"/>
                    <a:pt x="330" y="903"/>
                    <a:pt x="343" y="903"/>
                  </a:cubicBezTo>
                  <a:cubicBezTo>
                    <a:pt x="379" y="903"/>
                    <a:pt x="422" y="877"/>
                    <a:pt x="402" y="836"/>
                  </a:cubicBezTo>
                  <a:cubicBezTo>
                    <a:pt x="255" y="571"/>
                    <a:pt x="164" y="312"/>
                    <a:pt x="80" y="18"/>
                  </a:cubicBezTo>
                  <a:cubicBezTo>
                    <a:pt x="80" y="7"/>
                    <a:pt x="64" y="0"/>
                    <a:pt x="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79"/>
            <p:cNvSpPr/>
            <p:nvPr/>
          </p:nvSpPr>
          <p:spPr>
            <a:xfrm>
              <a:off x="6531288" y="1478887"/>
              <a:ext cx="7191" cy="29377"/>
            </a:xfrm>
            <a:custGeom>
              <a:rect b="b" l="l" r="r" t="t"/>
              <a:pathLst>
                <a:path extrusionOk="0" h="1291" w="316">
                  <a:moveTo>
                    <a:pt x="287" y="0"/>
                  </a:moveTo>
                  <a:lnTo>
                    <a:pt x="287" y="0"/>
                  </a:lnTo>
                  <a:cubicBezTo>
                    <a:pt x="259" y="406"/>
                    <a:pt x="113" y="811"/>
                    <a:pt x="1" y="1224"/>
                  </a:cubicBezTo>
                  <a:cubicBezTo>
                    <a:pt x="1" y="1265"/>
                    <a:pt x="31" y="1291"/>
                    <a:pt x="58" y="1291"/>
                  </a:cubicBezTo>
                  <a:cubicBezTo>
                    <a:pt x="68" y="1291"/>
                    <a:pt x="77" y="1287"/>
                    <a:pt x="85" y="1280"/>
                  </a:cubicBezTo>
                  <a:cubicBezTo>
                    <a:pt x="287" y="874"/>
                    <a:pt x="315" y="406"/>
                    <a:pt x="2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79"/>
            <p:cNvSpPr/>
            <p:nvPr/>
          </p:nvSpPr>
          <p:spPr>
            <a:xfrm>
              <a:off x="6533404" y="1481777"/>
              <a:ext cx="9853" cy="30128"/>
            </a:xfrm>
            <a:custGeom>
              <a:rect b="b" l="l" r="r" t="t"/>
              <a:pathLst>
                <a:path extrusionOk="0" h="1324" w="433">
                  <a:moveTo>
                    <a:pt x="355" y="1"/>
                  </a:moveTo>
                  <a:cubicBezTo>
                    <a:pt x="334" y="1"/>
                    <a:pt x="313" y="17"/>
                    <a:pt x="313" y="48"/>
                  </a:cubicBezTo>
                  <a:cubicBezTo>
                    <a:pt x="313" y="454"/>
                    <a:pt x="166" y="894"/>
                    <a:pt x="20" y="1272"/>
                  </a:cubicBezTo>
                  <a:cubicBezTo>
                    <a:pt x="0" y="1291"/>
                    <a:pt x="21" y="1324"/>
                    <a:pt x="47" y="1324"/>
                  </a:cubicBezTo>
                  <a:cubicBezTo>
                    <a:pt x="59" y="1324"/>
                    <a:pt x="72" y="1317"/>
                    <a:pt x="82" y="1300"/>
                  </a:cubicBezTo>
                  <a:cubicBezTo>
                    <a:pt x="313" y="922"/>
                    <a:pt x="432" y="482"/>
                    <a:pt x="397" y="48"/>
                  </a:cubicBezTo>
                  <a:cubicBezTo>
                    <a:pt x="397" y="17"/>
                    <a:pt x="376" y="1"/>
                    <a:pt x="3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79"/>
            <p:cNvSpPr/>
            <p:nvPr/>
          </p:nvSpPr>
          <p:spPr>
            <a:xfrm>
              <a:off x="6453010" y="1501505"/>
              <a:ext cx="14245" cy="33609"/>
            </a:xfrm>
            <a:custGeom>
              <a:rect b="b" l="l" r="r" t="t"/>
              <a:pathLst>
                <a:path extrusionOk="0" h="1477" w="626">
                  <a:moveTo>
                    <a:pt x="14" y="1"/>
                  </a:moveTo>
                  <a:cubicBezTo>
                    <a:pt x="7" y="1"/>
                    <a:pt x="0" y="10"/>
                    <a:pt x="0" y="27"/>
                  </a:cubicBezTo>
                  <a:cubicBezTo>
                    <a:pt x="0" y="517"/>
                    <a:pt x="175" y="1076"/>
                    <a:pt x="525" y="1454"/>
                  </a:cubicBezTo>
                  <a:cubicBezTo>
                    <a:pt x="533" y="1470"/>
                    <a:pt x="546" y="1477"/>
                    <a:pt x="560" y="1477"/>
                  </a:cubicBezTo>
                  <a:cubicBezTo>
                    <a:pt x="593" y="1477"/>
                    <a:pt x="626" y="1435"/>
                    <a:pt x="581" y="1391"/>
                  </a:cubicBezTo>
                  <a:cubicBezTo>
                    <a:pt x="294" y="1013"/>
                    <a:pt x="56" y="489"/>
                    <a:pt x="28" y="27"/>
                  </a:cubicBezTo>
                  <a:cubicBezTo>
                    <a:pt x="28" y="10"/>
                    <a:pt x="21" y="1"/>
                    <a:pt x="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79"/>
            <p:cNvSpPr/>
            <p:nvPr/>
          </p:nvSpPr>
          <p:spPr>
            <a:xfrm>
              <a:off x="6427889" y="1490811"/>
              <a:ext cx="34360" cy="15701"/>
            </a:xfrm>
            <a:custGeom>
              <a:rect b="b" l="l" r="r" t="t"/>
              <a:pathLst>
                <a:path extrusionOk="0" h="690" w="1510">
                  <a:moveTo>
                    <a:pt x="1454" y="1"/>
                  </a:moveTo>
                  <a:cubicBezTo>
                    <a:pt x="1223" y="1"/>
                    <a:pt x="1076" y="85"/>
                    <a:pt x="902" y="231"/>
                  </a:cubicBezTo>
                  <a:cubicBezTo>
                    <a:pt x="682" y="399"/>
                    <a:pt x="505" y="611"/>
                    <a:pt x="236" y="611"/>
                  </a:cubicBezTo>
                  <a:cubicBezTo>
                    <a:pt x="180" y="611"/>
                    <a:pt x="120" y="601"/>
                    <a:pt x="56" y="581"/>
                  </a:cubicBezTo>
                  <a:cubicBezTo>
                    <a:pt x="45" y="576"/>
                    <a:pt x="36" y="573"/>
                    <a:pt x="29" y="573"/>
                  </a:cubicBezTo>
                  <a:cubicBezTo>
                    <a:pt x="1" y="573"/>
                    <a:pt x="5" y="614"/>
                    <a:pt x="28" y="637"/>
                  </a:cubicBezTo>
                  <a:cubicBezTo>
                    <a:pt x="116" y="672"/>
                    <a:pt x="200" y="689"/>
                    <a:pt x="282" y="689"/>
                  </a:cubicBezTo>
                  <a:cubicBezTo>
                    <a:pt x="413" y="689"/>
                    <a:pt x="539" y="644"/>
                    <a:pt x="664" y="553"/>
                  </a:cubicBezTo>
                  <a:cubicBezTo>
                    <a:pt x="930" y="350"/>
                    <a:pt x="1160" y="203"/>
                    <a:pt x="1454" y="113"/>
                  </a:cubicBezTo>
                  <a:cubicBezTo>
                    <a:pt x="1510" y="85"/>
                    <a:pt x="1510" y="1"/>
                    <a:pt x="14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79"/>
            <p:cNvSpPr/>
            <p:nvPr/>
          </p:nvSpPr>
          <p:spPr>
            <a:xfrm>
              <a:off x="6446457" y="1486646"/>
              <a:ext cx="22937" cy="5643"/>
            </a:xfrm>
            <a:custGeom>
              <a:rect b="b" l="l" r="r" t="t"/>
              <a:pathLst>
                <a:path extrusionOk="0" h="248" w="1008">
                  <a:moveTo>
                    <a:pt x="686" y="0"/>
                  </a:moveTo>
                  <a:cubicBezTo>
                    <a:pt x="459" y="0"/>
                    <a:pt x="255" y="77"/>
                    <a:pt x="23" y="184"/>
                  </a:cubicBezTo>
                  <a:cubicBezTo>
                    <a:pt x="0" y="206"/>
                    <a:pt x="14" y="247"/>
                    <a:pt x="39" y="247"/>
                  </a:cubicBezTo>
                  <a:cubicBezTo>
                    <a:pt x="45" y="247"/>
                    <a:pt x="51" y="245"/>
                    <a:pt x="58" y="240"/>
                  </a:cubicBezTo>
                  <a:cubicBezTo>
                    <a:pt x="282" y="147"/>
                    <a:pt x="493" y="75"/>
                    <a:pt x="729" y="75"/>
                  </a:cubicBezTo>
                  <a:cubicBezTo>
                    <a:pt x="794" y="75"/>
                    <a:pt x="862" y="81"/>
                    <a:pt x="932" y="93"/>
                  </a:cubicBezTo>
                  <a:cubicBezTo>
                    <a:pt x="940" y="97"/>
                    <a:pt x="947" y="98"/>
                    <a:pt x="954" y="98"/>
                  </a:cubicBezTo>
                  <a:cubicBezTo>
                    <a:pt x="994" y="98"/>
                    <a:pt x="1008" y="37"/>
                    <a:pt x="960" y="37"/>
                  </a:cubicBezTo>
                  <a:cubicBezTo>
                    <a:pt x="863" y="12"/>
                    <a:pt x="773" y="0"/>
                    <a:pt x="68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79"/>
            <p:cNvSpPr/>
            <p:nvPr/>
          </p:nvSpPr>
          <p:spPr>
            <a:xfrm>
              <a:off x="6445046" y="1637990"/>
              <a:ext cx="6713" cy="11127"/>
            </a:xfrm>
            <a:custGeom>
              <a:rect b="b" l="l" r="r" t="t"/>
              <a:pathLst>
                <a:path extrusionOk="0" h="489" w="295">
                  <a:moveTo>
                    <a:pt x="29" y="1"/>
                  </a:moveTo>
                  <a:cubicBezTo>
                    <a:pt x="1" y="1"/>
                    <a:pt x="1" y="29"/>
                    <a:pt x="1" y="29"/>
                  </a:cubicBezTo>
                  <a:cubicBezTo>
                    <a:pt x="29" y="57"/>
                    <a:pt x="29" y="85"/>
                    <a:pt x="57" y="112"/>
                  </a:cubicBezTo>
                  <a:cubicBezTo>
                    <a:pt x="85" y="147"/>
                    <a:pt x="120" y="175"/>
                    <a:pt x="148" y="203"/>
                  </a:cubicBezTo>
                  <a:cubicBezTo>
                    <a:pt x="176" y="287"/>
                    <a:pt x="204" y="378"/>
                    <a:pt x="232" y="462"/>
                  </a:cubicBezTo>
                  <a:cubicBezTo>
                    <a:pt x="232" y="480"/>
                    <a:pt x="247" y="488"/>
                    <a:pt x="263" y="488"/>
                  </a:cubicBezTo>
                  <a:cubicBezTo>
                    <a:pt x="279" y="488"/>
                    <a:pt x="294" y="480"/>
                    <a:pt x="294" y="462"/>
                  </a:cubicBezTo>
                  <a:cubicBezTo>
                    <a:pt x="294" y="378"/>
                    <a:pt x="294" y="259"/>
                    <a:pt x="204" y="175"/>
                  </a:cubicBezTo>
                  <a:cubicBezTo>
                    <a:pt x="204" y="147"/>
                    <a:pt x="148" y="112"/>
                    <a:pt x="120" y="85"/>
                  </a:cubicBezTo>
                  <a:cubicBezTo>
                    <a:pt x="85" y="85"/>
                    <a:pt x="57" y="29"/>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79"/>
            <p:cNvSpPr/>
            <p:nvPr/>
          </p:nvSpPr>
          <p:spPr>
            <a:xfrm>
              <a:off x="6449665" y="1635919"/>
              <a:ext cx="4323" cy="10376"/>
            </a:xfrm>
            <a:custGeom>
              <a:rect b="b" l="l" r="r" t="t"/>
              <a:pathLst>
                <a:path extrusionOk="0" h="456" w="190">
                  <a:moveTo>
                    <a:pt x="57" y="1"/>
                  </a:moveTo>
                  <a:cubicBezTo>
                    <a:pt x="29" y="1"/>
                    <a:pt x="1" y="1"/>
                    <a:pt x="29" y="29"/>
                  </a:cubicBezTo>
                  <a:cubicBezTo>
                    <a:pt x="91" y="148"/>
                    <a:pt x="119" y="266"/>
                    <a:pt x="119" y="413"/>
                  </a:cubicBezTo>
                  <a:cubicBezTo>
                    <a:pt x="119" y="441"/>
                    <a:pt x="140" y="455"/>
                    <a:pt x="158" y="455"/>
                  </a:cubicBezTo>
                  <a:cubicBezTo>
                    <a:pt x="175" y="455"/>
                    <a:pt x="189" y="441"/>
                    <a:pt x="175" y="413"/>
                  </a:cubicBezTo>
                  <a:cubicBezTo>
                    <a:pt x="175" y="322"/>
                    <a:pt x="175" y="266"/>
                    <a:pt x="147" y="203"/>
                  </a:cubicBezTo>
                  <a:cubicBezTo>
                    <a:pt x="119" y="148"/>
                    <a:pt x="91" y="92"/>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79"/>
            <p:cNvSpPr/>
            <p:nvPr/>
          </p:nvSpPr>
          <p:spPr>
            <a:xfrm>
              <a:off x="6435034" y="1560054"/>
              <a:ext cx="15041" cy="19751"/>
            </a:xfrm>
            <a:custGeom>
              <a:rect b="b" l="l" r="r" t="t"/>
              <a:pathLst>
                <a:path extrusionOk="0" h="868" w="661">
                  <a:moveTo>
                    <a:pt x="26" y="1"/>
                  </a:moveTo>
                  <a:cubicBezTo>
                    <a:pt x="16" y="1"/>
                    <a:pt x="0" y="13"/>
                    <a:pt x="0" y="13"/>
                  </a:cubicBezTo>
                  <a:cubicBezTo>
                    <a:pt x="147" y="363"/>
                    <a:pt x="238" y="685"/>
                    <a:pt x="588" y="859"/>
                  </a:cubicBezTo>
                  <a:cubicBezTo>
                    <a:pt x="593" y="865"/>
                    <a:pt x="599" y="867"/>
                    <a:pt x="606" y="867"/>
                  </a:cubicBezTo>
                  <a:cubicBezTo>
                    <a:pt x="633" y="867"/>
                    <a:pt x="661" y="826"/>
                    <a:pt x="616" y="803"/>
                  </a:cubicBezTo>
                  <a:cubicBezTo>
                    <a:pt x="322" y="601"/>
                    <a:pt x="175" y="307"/>
                    <a:pt x="35" y="13"/>
                  </a:cubicBezTo>
                  <a:cubicBezTo>
                    <a:pt x="35" y="4"/>
                    <a:pt x="31" y="1"/>
                    <a:pt x="2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79"/>
            <p:cNvSpPr/>
            <p:nvPr/>
          </p:nvSpPr>
          <p:spPr>
            <a:xfrm>
              <a:off x="6442975" y="1565788"/>
              <a:ext cx="11082" cy="13380"/>
            </a:xfrm>
            <a:custGeom>
              <a:rect b="b" l="l" r="r" t="t"/>
              <a:pathLst>
                <a:path extrusionOk="0" h="588" w="487">
                  <a:moveTo>
                    <a:pt x="49" y="0"/>
                  </a:moveTo>
                  <a:cubicBezTo>
                    <a:pt x="31" y="0"/>
                    <a:pt x="1" y="36"/>
                    <a:pt x="1" y="55"/>
                  </a:cubicBezTo>
                  <a:cubicBezTo>
                    <a:pt x="64" y="139"/>
                    <a:pt x="92" y="258"/>
                    <a:pt x="148" y="349"/>
                  </a:cubicBezTo>
                  <a:cubicBezTo>
                    <a:pt x="239" y="433"/>
                    <a:pt x="295" y="489"/>
                    <a:pt x="385" y="579"/>
                  </a:cubicBezTo>
                  <a:cubicBezTo>
                    <a:pt x="391" y="585"/>
                    <a:pt x="398" y="587"/>
                    <a:pt x="406" y="587"/>
                  </a:cubicBezTo>
                  <a:cubicBezTo>
                    <a:pt x="440" y="587"/>
                    <a:pt x="487" y="546"/>
                    <a:pt x="441" y="524"/>
                  </a:cubicBezTo>
                  <a:cubicBezTo>
                    <a:pt x="351" y="433"/>
                    <a:pt x="267" y="349"/>
                    <a:pt x="211" y="258"/>
                  </a:cubicBezTo>
                  <a:cubicBezTo>
                    <a:pt x="148" y="202"/>
                    <a:pt x="120" y="111"/>
                    <a:pt x="64" y="27"/>
                  </a:cubicBezTo>
                  <a:cubicBezTo>
                    <a:pt x="64" y="7"/>
                    <a:pt x="58" y="0"/>
                    <a:pt x="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79"/>
            <p:cNvSpPr/>
            <p:nvPr/>
          </p:nvSpPr>
          <p:spPr>
            <a:xfrm>
              <a:off x="6539889" y="1486191"/>
              <a:ext cx="52359" cy="26441"/>
            </a:xfrm>
            <a:custGeom>
              <a:rect b="b" l="l" r="r" t="t"/>
              <a:pathLst>
                <a:path extrusionOk="0" h="1162" w="2301">
                  <a:moveTo>
                    <a:pt x="2245" y="1"/>
                  </a:moveTo>
                  <a:cubicBezTo>
                    <a:pt x="1832" y="57"/>
                    <a:pt x="1455" y="232"/>
                    <a:pt x="1077" y="434"/>
                  </a:cubicBezTo>
                  <a:cubicBezTo>
                    <a:pt x="902" y="525"/>
                    <a:pt x="700" y="637"/>
                    <a:pt x="525" y="756"/>
                  </a:cubicBezTo>
                  <a:cubicBezTo>
                    <a:pt x="350" y="875"/>
                    <a:pt x="203" y="1015"/>
                    <a:pt x="0" y="1134"/>
                  </a:cubicBezTo>
                  <a:cubicBezTo>
                    <a:pt x="0" y="1134"/>
                    <a:pt x="0" y="1162"/>
                    <a:pt x="28" y="1162"/>
                  </a:cubicBezTo>
                  <a:cubicBezTo>
                    <a:pt x="755" y="728"/>
                    <a:pt x="1455" y="351"/>
                    <a:pt x="2245" y="85"/>
                  </a:cubicBezTo>
                  <a:cubicBezTo>
                    <a:pt x="2301" y="57"/>
                    <a:pt x="2273" y="1"/>
                    <a:pt x="22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79"/>
            <p:cNvSpPr/>
            <p:nvPr/>
          </p:nvSpPr>
          <p:spPr>
            <a:xfrm>
              <a:off x="6566307" y="1474268"/>
              <a:ext cx="49811" cy="13858"/>
            </a:xfrm>
            <a:custGeom>
              <a:rect b="b" l="l" r="r" t="t"/>
              <a:pathLst>
                <a:path extrusionOk="0" h="609" w="2189">
                  <a:moveTo>
                    <a:pt x="2133" y="0"/>
                  </a:moveTo>
                  <a:cubicBezTo>
                    <a:pt x="1398" y="112"/>
                    <a:pt x="734" y="259"/>
                    <a:pt x="35" y="553"/>
                  </a:cubicBezTo>
                  <a:cubicBezTo>
                    <a:pt x="0" y="553"/>
                    <a:pt x="0" y="609"/>
                    <a:pt x="35" y="609"/>
                  </a:cubicBezTo>
                  <a:cubicBezTo>
                    <a:pt x="385" y="462"/>
                    <a:pt x="734" y="350"/>
                    <a:pt x="1084" y="259"/>
                  </a:cubicBezTo>
                  <a:cubicBezTo>
                    <a:pt x="1433" y="203"/>
                    <a:pt x="1783" y="140"/>
                    <a:pt x="2161" y="84"/>
                  </a:cubicBezTo>
                  <a:cubicBezTo>
                    <a:pt x="2189" y="84"/>
                    <a:pt x="2189" y="0"/>
                    <a:pt x="213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79"/>
            <p:cNvSpPr/>
            <p:nvPr/>
          </p:nvSpPr>
          <p:spPr>
            <a:xfrm>
              <a:off x="6436467" y="1528925"/>
              <a:ext cx="17021" cy="3732"/>
            </a:xfrm>
            <a:custGeom>
              <a:rect b="b" l="l" r="r" t="t"/>
              <a:pathLst>
                <a:path extrusionOk="0" h="164" w="748">
                  <a:moveTo>
                    <a:pt x="211" y="0"/>
                  </a:moveTo>
                  <a:cubicBezTo>
                    <a:pt x="153" y="0"/>
                    <a:pt x="92" y="4"/>
                    <a:pt x="28" y="11"/>
                  </a:cubicBezTo>
                  <a:cubicBezTo>
                    <a:pt x="0" y="46"/>
                    <a:pt x="0" y="102"/>
                    <a:pt x="56" y="102"/>
                  </a:cubicBezTo>
                  <a:cubicBezTo>
                    <a:pt x="111" y="94"/>
                    <a:pt x="165" y="91"/>
                    <a:pt x="220" y="91"/>
                  </a:cubicBezTo>
                  <a:cubicBezTo>
                    <a:pt x="370" y="91"/>
                    <a:pt x="525" y="117"/>
                    <a:pt x="699" y="158"/>
                  </a:cubicBezTo>
                  <a:cubicBezTo>
                    <a:pt x="703" y="162"/>
                    <a:pt x="707" y="163"/>
                    <a:pt x="711" y="163"/>
                  </a:cubicBezTo>
                  <a:cubicBezTo>
                    <a:pt x="734" y="163"/>
                    <a:pt x="747" y="102"/>
                    <a:pt x="699" y="102"/>
                  </a:cubicBezTo>
                  <a:cubicBezTo>
                    <a:pt x="547" y="33"/>
                    <a:pt x="390" y="0"/>
                    <a:pt x="2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79"/>
            <p:cNvSpPr/>
            <p:nvPr/>
          </p:nvSpPr>
          <p:spPr>
            <a:xfrm>
              <a:off x="6360898" y="1424935"/>
              <a:ext cx="19251" cy="19501"/>
            </a:xfrm>
            <a:custGeom>
              <a:rect b="b" l="l" r="r" t="t"/>
              <a:pathLst>
                <a:path extrusionOk="0" h="857" w="846">
                  <a:moveTo>
                    <a:pt x="14" y="0"/>
                  </a:moveTo>
                  <a:lnTo>
                    <a:pt x="14" y="0"/>
                  </a:lnTo>
                  <a:cubicBezTo>
                    <a:pt x="1" y="0"/>
                    <a:pt x="5" y="36"/>
                    <a:pt x="28" y="36"/>
                  </a:cubicBezTo>
                  <a:cubicBezTo>
                    <a:pt x="175" y="99"/>
                    <a:pt x="349" y="183"/>
                    <a:pt x="461" y="329"/>
                  </a:cubicBezTo>
                  <a:cubicBezTo>
                    <a:pt x="580" y="476"/>
                    <a:pt x="671" y="651"/>
                    <a:pt x="755" y="826"/>
                  </a:cubicBezTo>
                  <a:cubicBezTo>
                    <a:pt x="766" y="847"/>
                    <a:pt x="782" y="856"/>
                    <a:pt x="797" y="856"/>
                  </a:cubicBezTo>
                  <a:cubicBezTo>
                    <a:pt x="822" y="856"/>
                    <a:pt x="846" y="833"/>
                    <a:pt x="846" y="798"/>
                  </a:cubicBezTo>
                  <a:cubicBezTo>
                    <a:pt x="783" y="595"/>
                    <a:pt x="671" y="420"/>
                    <a:pt x="524" y="274"/>
                  </a:cubicBezTo>
                  <a:cubicBezTo>
                    <a:pt x="377" y="127"/>
                    <a:pt x="203" y="71"/>
                    <a:pt x="28" y="8"/>
                  </a:cubicBezTo>
                  <a:cubicBezTo>
                    <a:pt x="22" y="2"/>
                    <a:pt x="18" y="0"/>
                    <a:pt x="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79"/>
            <p:cNvSpPr/>
            <p:nvPr/>
          </p:nvSpPr>
          <p:spPr>
            <a:xfrm>
              <a:off x="6368202" y="1436403"/>
              <a:ext cx="11946" cy="20002"/>
            </a:xfrm>
            <a:custGeom>
              <a:rect b="b" l="l" r="r" t="t"/>
              <a:pathLst>
                <a:path extrusionOk="0" h="879" w="525">
                  <a:moveTo>
                    <a:pt x="56" y="0"/>
                  </a:moveTo>
                  <a:cubicBezTo>
                    <a:pt x="28" y="0"/>
                    <a:pt x="1" y="28"/>
                    <a:pt x="28" y="28"/>
                  </a:cubicBezTo>
                  <a:cubicBezTo>
                    <a:pt x="140" y="147"/>
                    <a:pt x="259" y="231"/>
                    <a:pt x="350" y="406"/>
                  </a:cubicBezTo>
                  <a:cubicBezTo>
                    <a:pt x="406" y="525"/>
                    <a:pt x="434" y="700"/>
                    <a:pt x="462" y="846"/>
                  </a:cubicBezTo>
                  <a:cubicBezTo>
                    <a:pt x="462" y="870"/>
                    <a:pt x="473" y="879"/>
                    <a:pt x="486" y="879"/>
                  </a:cubicBezTo>
                  <a:cubicBezTo>
                    <a:pt x="504" y="879"/>
                    <a:pt x="525" y="863"/>
                    <a:pt x="525" y="846"/>
                  </a:cubicBezTo>
                  <a:cubicBezTo>
                    <a:pt x="525" y="469"/>
                    <a:pt x="315" y="231"/>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79"/>
            <p:cNvSpPr/>
            <p:nvPr/>
          </p:nvSpPr>
          <p:spPr>
            <a:xfrm>
              <a:off x="6501387" y="1511495"/>
              <a:ext cx="10672" cy="40549"/>
            </a:xfrm>
            <a:custGeom>
              <a:rect b="b" l="l" r="r" t="t"/>
              <a:pathLst>
                <a:path extrusionOk="0" h="1782" w="469">
                  <a:moveTo>
                    <a:pt x="450" y="1"/>
                  </a:moveTo>
                  <a:cubicBezTo>
                    <a:pt x="439" y="1"/>
                    <a:pt x="423" y="8"/>
                    <a:pt x="406" y="22"/>
                  </a:cubicBezTo>
                  <a:cubicBezTo>
                    <a:pt x="378" y="343"/>
                    <a:pt x="175" y="637"/>
                    <a:pt x="119" y="924"/>
                  </a:cubicBezTo>
                  <a:cubicBezTo>
                    <a:pt x="28" y="1217"/>
                    <a:pt x="0" y="1476"/>
                    <a:pt x="28" y="1770"/>
                  </a:cubicBezTo>
                  <a:cubicBezTo>
                    <a:pt x="28" y="1778"/>
                    <a:pt x="33" y="1781"/>
                    <a:pt x="41" y="1781"/>
                  </a:cubicBezTo>
                  <a:cubicBezTo>
                    <a:pt x="60" y="1781"/>
                    <a:pt x="91" y="1762"/>
                    <a:pt x="91" y="1742"/>
                  </a:cubicBezTo>
                  <a:cubicBezTo>
                    <a:pt x="91" y="1420"/>
                    <a:pt x="147" y="1126"/>
                    <a:pt x="231" y="812"/>
                  </a:cubicBezTo>
                  <a:cubicBezTo>
                    <a:pt x="322" y="546"/>
                    <a:pt x="441" y="315"/>
                    <a:pt x="469" y="22"/>
                  </a:cubicBezTo>
                  <a:cubicBezTo>
                    <a:pt x="469" y="8"/>
                    <a:pt x="462" y="1"/>
                    <a:pt x="4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79"/>
            <p:cNvSpPr/>
            <p:nvPr/>
          </p:nvSpPr>
          <p:spPr>
            <a:xfrm>
              <a:off x="6503458" y="1539119"/>
              <a:ext cx="4619" cy="19660"/>
            </a:xfrm>
            <a:custGeom>
              <a:rect b="b" l="l" r="r" t="t"/>
              <a:pathLst>
                <a:path extrusionOk="0" h="864" w="203">
                  <a:moveTo>
                    <a:pt x="154" y="1"/>
                  </a:moveTo>
                  <a:cubicBezTo>
                    <a:pt x="138" y="1"/>
                    <a:pt x="123" y="10"/>
                    <a:pt x="112" y="31"/>
                  </a:cubicBezTo>
                  <a:cubicBezTo>
                    <a:pt x="56" y="297"/>
                    <a:pt x="0" y="556"/>
                    <a:pt x="84" y="821"/>
                  </a:cubicBezTo>
                  <a:cubicBezTo>
                    <a:pt x="84" y="849"/>
                    <a:pt x="98" y="863"/>
                    <a:pt x="112" y="863"/>
                  </a:cubicBezTo>
                  <a:cubicBezTo>
                    <a:pt x="126" y="863"/>
                    <a:pt x="140" y="849"/>
                    <a:pt x="140" y="821"/>
                  </a:cubicBezTo>
                  <a:cubicBezTo>
                    <a:pt x="140" y="556"/>
                    <a:pt x="140" y="325"/>
                    <a:pt x="203" y="59"/>
                  </a:cubicBezTo>
                  <a:cubicBezTo>
                    <a:pt x="203" y="25"/>
                    <a:pt x="179" y="1"/>
                    <a:pt x="15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79"/>
            <p:cNvSpPr/>
            <p:nvPr/>
          </p:nvSpPr>
          <p:spPr>
            <a:xfrm>
              <a:off x="6504346" y="1573548"/>
              <a:ext cx="10831" cy="18909"/>
            </a:xfrm>
            <a:custGeom>
              <a:rect b="b" l="l" r="r" t="t"/>
              <a:pathLst>
                <a:path extrusionOk="0" h="831" w="476">
                  <a:moveTo>
                    <a:pt x="44" y="0"/>
                  </a:moveTo>
                  <a:cubicBezTo>
                    <a:pt x="23" y="0"/>
                    <a:pt x="1" y="19"/>
                    <a:pt x="17" y="36"/>
                  </a:cubicBezTo>
                  <a:cubicBezTo>
                    <a:pt x="101" y="294"/>
                    <a:pt x="164" y="672"/>
                    <a:pt x="423" y="819"/>
                  </a:cubicBezTo>
                  <a:cubicBezTo>
                    <a:pt x="431" y="827"/>
                    <a:pt x="439" y="830"/>
                    <a:pt x="447" y="830"/>
                  </a:cubicBezTo>
                  <a:cubicBezTo>
                    <a:pt x="465" y="830"/>
                    <a:pt x="475" y="811"/>
                    <a:pt x="450" y="791"/>
                  </a:cubicBezTo>
                  <a:cubicBezTo>
                    <a:pt x="395" y="672"/>
                    <a:pt x="311" y="560"/>
                    <a:pt x="248" y="441"/>
                  </a:cubicBezTo>
                  <a:cubicBezTo>
                    <a:pt x="164" y="294"/>
                    <a:pt x="136" y="148"/>
                    <a:pt x="73" y="36"/>
                  </a:cubicBezTo>
                  <a:cubicBezTo>
                    <a:pt x="73" y="10"/>
                    <a:pt x="59" y="0"/>
                    <a:pt x="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79"/>
            <p:cNvSpPr/>
            <p:nvPr/>
          </p:nvSpPr>
          <p:spPr>
            <a:xfrm>
              <a:off x="6509966" y="1576642"/>
              <a:ext cx="6508" cy="12834"/>
            </a:xfrm>
            <a:custGeom>
              <a:rect b="b" l="l" r="r" t="t"/>
              <a:pathLst>
                <a:path extrusionOk="0" h="564" w="286">
                  <a:moveTo>
                    <a:pt x="51" y="0"/>
                  </a:moveTo>
                  <a:cubicBezTo>
                    <a:pt x="33" y="0"/>
                    <a:pt x="1" y="22"/>
                    <a:pt x="1" y="47"/>
                  </a:cubicBezTo>
                  <a:cubicBezTo>
                    <a:pt x="64" y="221"/>
                    <a:pt x="120" y="396"/>
                    <a:pt x="176" y="536"/>
                  </a:cubicBezTo>
                  <a:cubicBezTo>
                    <a:pt x="184" y="556"/>
                    <a:pt x="199" y="563"/>
                    <a:pt x="215" y="563"/>
                  </a:cubicBezTo>
                  <a:cubicBezTo>
                    <a:pt x="249" y="563"/>
                    <a:pt x="286" y="527"/>
                    <a:pt x="266" y="508"/>
                  </a:cubicBezTo>
                  <a:cubicBezTo>
                    <a:pt x="203" y="333"/>
                    <a:pt x="120" y="186"/>
                    <a:pt x="64" y="12"/>
                  </a:cubicBezTo>
                  <a:cubicBezTo>
                    <a:pt x="64" y="4"/>
                    <a:pt x="58" y="0"/>
                    <a:pt x="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79"/>
            <p:cNvSpPr/>
            <p:nvPr/>
          </p:nvSpPr>
          <p:spPr>
            <a:xfrm>
              <a:off x="6246805" y="1311183"/>
              <a:ext cx="462723" cy="361873"/>
            </a:xfrm>
            <a:custGeom>
              <a:rect b="b" l="l" r="r" t="t"/>
              <a:pathLst>
                <a:path extrusionOk="0" h="15903" w="20335">
                  <a:moveTo>
                    <a:pt x="406" y="811"/>
                  </a:moveTo>
                  <a:cubicBezTo>
                    <a:pt x="497" y="811"/>
                    <a:pt x="581" y="811"/>
                    <a:pt x="644" y="839"/>
                  </a:cubicBezTo>
                  <a:cubicBezTo>
                    <a:pt x="581" y="874"/>
                    <a:pt x="553" y="930"/>
                    <a:pt x="525" y="986"/>
                  </a:cubicBezTo>
                  <a:cubicBezTo>
                    <a:pt x="497" y="1014"/>
                    <a:pt x="497" y="1049"/>
                    <a:pt x="469" y="1105"/>
                  </a:cubicBezTo>
                  <a:lnTo>
                    <a:pt x="469" y="958"/>
                  </a:lnTo>
                  <a:cubicBezTo>
                    <a:pt x="441" y="902"/>
                    <a:pt x="441" y="874"/>
                    <a:pt x="406" y="811"/>
                  </a:cubicBezTo>
                  <a:close/>
                  <a:moveTo>
                    <a:pt x="818" y="874"/>
                  </a:moveTo>
                  <a:cubicBezTo>
                    <a:pt x="930" y="902"/>
                    <a:pt x="1021" y="958"/>
                    <a:pt x="1077" y="986"/>
                  </a:cubicBezTo>
                  <a:cubicBezTo>
                    <a:pt x="993" y="1105"/>
                    <a:pt x="902" y="1252"/>
                    <a:pt x="818" y="1364"/>
                  </a:cubicBezTo>
                  <a:cubicBezTo>
                    <a:pt x="790" y="1308"/>
                    <a:pt x="790" y="1189"/>
                    <a:pt x="790" y="1133"/>
                  </a:cubicBezTo>
                  <a:cubicBezTo>
                    <a:pt x="790" y="1049"/>
                    <a:pt x="818" y="958"/>
                    <a:pt x="756" y="874"/>
                  </a:cubicBezTo>
                  <a:close/>
                  <a:moveTo>
                    <a:pt x="1196" y="1077"/>
                  </a:moveTo>
                  <a:lnTo>
                    <a:pt x="1196" y="1077"/>
                  </a:lnTo>
                  <a:cubicBezTo>
                    <a:pt x="1280" y="1133"/>
                    <a:pt x="1343" y="1161"/>
                    <a:pt x="1399" y="1224"/>
                  </a:cubicBezTo>
                  <a:cubicBezTo>
                    <a:pt x="1399" y="1252"/>
                    <a:pt x="1399" y="1252"/>
                    <a:pt x="1427" y="1252"/>
                  </a:cubicBezTo>
                  <a:cubicBezTo>
                    <a:pt x="1371" y="1280"/>
                    <a:pt x="1343" y="1308"/>
                    <a:pt x="1343" y="1336"/>
                  </a:cubicBezTo>
                  <a:cubicBezTo>
                    <a:pt x="1280" y="1364"/>
                    <a:pt x="1280" y="1399"/>
                    <a:pt x="1252" y="1427"/>
                  </a:cubicBezTo>
                  <a:cubicBezTo>
                    <a:pt x="1224" y="1427"/>
                    <a:pt x="1224" y="1427"/>
                    <a:pt x="1224" y="1455"/>
                  </a:cubicBezTo>
                  <a:lnTo>
                    <a:pt x="1224" y="1280"/>
                  </a:lnTo>
                  <a:cubicBezTo>
                    <a:pt x="1224" y="1189"/>
                    <a:pt x="1224" y="1133"/>
                    <a:pt x="1196" y="1077"/>
                  </a:cubicBezTo>
                  <a:close/>
                  <a:moveTo>
                    <a:pt x="1518" y="1364"/>
                  </a:moveTo>
                  <a:cubicBezTo>
                    <a:pt x="1574" y="1427"/>
                    <a:pt x="1630" y="1483"/>
                    <a:pt x="1692" y="1539"/>
                  </a:cubicBezTo>
                  <a:cubicBezTo>
                    <a:pt x="1630" y="1574"/>
                    <a:pt x="1602" y="1630"/>
                    <a:pt x="1574" y="1685"/>
                  </a:cubicBezTo>
                  <a:cubicBezTo>
                    <a:pt x="1546" y="1713"/>
                    <a:pt x="1546" y="1748"/>
                    <a:pt x="1546" y="1748"/>
                  </a:cubicBezTo>
                  <a:cubicBezTo>
                    <a:pt x="1518" y="1748"/>
                    <a:pt x="1518" y="1630"/>
                    <a:pt x="1518" y="1602"/>
                  </a:cubicBezTo>
                  <a:lnTo>
                    <a:pt x="1518" y="1364"/>
                  </a:lnTo>
                  <a:close/>
                  <a:moveTo>
                    <a:pt x="2916" y="1748"/>
                  </a:moveTo>
                  <a:cubicBezTo>
                    <a:pt x="2888" y="1776"/>
                    <a:pt x="2888" y="1804"/>
                    <a:pt x="2888" y="1832"/>
                  </a:cubicBezTo>
                  <a:cubicBezTo>
                    <a:pt x="2864" y="1872"/>
                    <a:pt x="2842" y="1914"/>
                    <a:pt x="2813" y="1914"/>
                  </a:cubicBezTo>
                  <a:cubicBezTo>
                    <a:pt x="2800" y="1914"/>
                    <a:pt x="2786" y="1907"/>
                    <a:pt x="2769" y="1888"/>
                  </a:cubicBezTo>
                  <a:cubicBezTo>
                    <a:pt x="2741" y="1860"/>
                    <a:pt x="2741" y="1804"/>
                    <a:pt x="2713" y="1748"/>
                  </a:cubicBezTo>
                  <a:close/>
                  <a:moveTo>
                    <a:pt x="1923" y="1685"/>
                  </a:moveTo>
                  <a:cubicBezTo>
                    <a:pt x="1951" y="1685"/>
                    <a:pt x="2014" y="1713"/>
                    <a:pt x="2042" y="1713"/>
                  </a:cubicBezTo>
                  <a:cubicBezTo>
                    <a:pt x="2042" y="1776"/>
                    <a:pt x="2014" y="1832"/>
                    <a:pt x="1979" y="1888"/>
                  </a:cubicBezTo>
                  <a:cubicBezTo>
                    <a:pt x="1979" y="1888"/>
                    <a:pt x="1979" y="1923"/>
                    <a:pt x="1951" y="1951"/>
                  </a:cubicBezTo>
                  <a:cubicBezTo>
                    <a:pt x="1923" y="1923"/>
                    <a:pt x="1923" y="1888"/>
                    <a:pt x="1923" y="1860"/>
                  </a:cubicBezTo>
                  <a:lnTo>
                    <a:pt x="1923" y="1685"/>
                  </a:lnTo>
                  <a:close/>
                  <a:moveTo>
                    <a:pt x="2476" y="1713"/>
                  </a:moveTo>
                  <a:cubicBezTo>
                    <a:pt x="2448" y="1804"/>
                    <a:pt x="2420" y="1923"/>
                    <a:pt x="2392" y="1979"/>
                  </a:cubicBezTo>
                  <a:cubicBezTo>
                    <a:pt x="2329" y="1923"/>
                    <a:pt x="2301" y="1804"/>
                    <a:pt x="2245" y="1748"/>
                  </a:cubicBezTo>
                  <a:cubicBezTo>
                    <a:pt x="2329" y="1748"/>
                    <a:pt x="2420" y="1713"/>
                    <a:pt x="2476" y="1713"/>
                  </a:cubicBezTo>
                  <a:close/>
                  <a:moveTo>
                    <a:pt x="3119" y="1832"/>
                  </a:moveTo>
                  <a:lnTo>
                    <a:pt x="3119" y="1832"/>
                  </a:lnTo>
                  <a:cubicBezTo>
                    <a:pt x="3266" y="1923"/>
                    <a:pt x="3413" y="2007"/>
                    <a:pt x="3524" y="2098"/>
                  </a:cubicBezTo>
                  <a:cubicBezTo>
                    <a:pt x="3413" y="2126"/>
                    <a:pt x="3294" y="2182"/>
                    <a:pt x="3175" y="2182"/>
                  </a:cubicBezTo>
                  <a:cubicBezTo>
                    <a:pt x="3147" y="2210"/>
                    <a:pt x="3119" y="2210"/>
                    <a:pt x="3091" y="2210"/>
                  </a:cubicBezTo>
                  <a:cubicBezTo>
                    <a:pt x="3147" y="2098"/>
                    <a:pt x="3147" y="1951"/>
                    <a:pt x="3119" y="1832"/>
                  </a:cubicBezTo>
                  <a:close/>
                  <a:moveTo>
                    <a:pt x="2504" y="2238"/>
                  </a:moveTo>
                  <a:cubicBezTo>
                    <a:pt x="2539" y="2238"/>
                    <a:pt x="2594" y="2329"/>
                    <a:pt x="2622" y="2329"/>
                  </a:cubicBezTo>
                  <a:cubicBezTo>
                    <a:pt x="2622" y="2357"/>
                    <a:pt x="2622" y="2357"/>
                    <a:pt x="2650" y="2357"/>
                  </a:cubicBezTo>
                  <a:cubicBezTo>
                    <a:pt x="2567" y="2385"/>
                    <a:pt x="2504" y="2413"/>
                    <a:pt x="2420" y="2448"/>
                  </a:cubicBezTo>
                  <a:cubicBezTo>
                    <a:pt x="2448" y="2385"/>
                    <a:pt x="2448" y="2357"/>
                    <a:pt x="2476" y="2329"/>
                  </a:cubicBezTo>
                  <a:cubicBezTo>
                    <a:pt x="2476" y="2301"/>
                    <a:pt x="2504" y="2238"/>
                    <a:pt x="2504" y="2238"/>
                  </a:cubicBezTo>
                  <a:close/>
                  <a:moveTo>
                    <a:pt x="2086" y="2266"/>
                  </a:moveTo>
                  <a:cubicBezTo>
                    <a:pt x="2091" y="2266"/>
                    <a:pt x="2095" y="2268"/>
                    <a:pt x="2098" y="2273"/>
                  </a:cubicBezTo>
                  <a:cubicBezTo>
                    <a:pt x="2126" y="2273"/>
                    <a:pt x="2154" y="2329"/>
                    <a:pt x="2154" y="2357"/>
                  </a:cubicBezTo>
                  <a:cubicBezTo>
                    <a:pt x="2189" y="2385"/>
                    <a:pt x="2217" y="2448"/>
                    <a:pt x="2245" y="2476"/>
                  </a:cubicBezTo>
                  <a:cubicBezTo>
                    <a:pt x="2217" y="2476"/>
                    <a:pt x="2154" y="2476"/>
                    <a:pt x="2126" y="2504"/>
                  </a:cubicBezTo>
                  <a:lnTo>
                    <a:pt x="1923" y="2504"/>
                  </a:lnTo>
                  <a:cubicBezTo>
                    <a:pt x="1951" y="2476"/>
                    <a:pt x="1951" y="2448"/>
                    <a:pt x="1979" y="2385"/>
                  </a:cubicBezTo>
                  <a:cubicBezTo>
                    <a:pt x="2010" y="2360"/>
                    <a:pt x="2056" y="2266"/>
                    <a:pt x="2086" y="2266"/>
                  </a:cubicBezTo>
                  <a:close/>
                  <a:moveTo>
                    <a:pt x="1574" y="2357"/>
                  </a:moveTo>
                  <a:cubicBezTo>
                    <a:pt x="1602" y="2357"/>
                    <a:pt x="1665" y="2504"/>
                    <a:pt x="1692" y="2560"/>
                  </a:cubicBezTo>
                  <a:cubicBezTo>
                    <a:pt x="1630" y="2560"/>
                    <a:pt x="1546" y="2587"/>
                    <a:pt x="1490" y="2587"/>
                  </a:cubicBezTo>
                  <a:cubicBezTo>
                    <a:pt x="1518" y="2476"/>
                    <a:pt x="1546" y="2357"/>
                    <a:pt x="1574" y="2357"/>
                  </a:cubicBezTo>
                  <a:close/>
                  <a:moveTo>
                    <a:pt x="1081" y="2333"/>
                  </a:moveTo>
                  <a:cubicBezTo>
                    <a:pt x="1093" y="2333"/>
                    <a:pt x="1086" y="2365"/>
                    <a:pt x="1105" y="2385"/>
                  </a:cubicBezTo>
                  <a:cubicBezTo>
                    <a:pt x="1168" y="2448"/>
                    <a:pt x="1168" y="2560"/>
                    <a:pt x="1224" y="2622"/>
                  </a:cubicBezTo>
                  <a:lnTo>
                    <a:pt x="1196" y="2622"/>
                  </a:lnTo>
                  <a:cubicBezTo>
                    <a:pt x="1105" y="2650"/>
                    <a:pt x="1049" y="2678"/>
                    <a:pt x="965" y="2678"/>
                  </a:cubicBezTo>
                  <a:lnTo>
                    <a:pt x="965" y="2560"/>
                  </a:lnTo>
                  <a:cubicBezTo>
                    <a:pt x="993" y="2532"/>
                    <a:pt x="1021" y="2357"/>
                    <a:pt x="1049" y="2357"/>
                  </a:cubicBezTo>
                  <a:cubicBezTo>
                    <a:pt x="1067" y="2339"/>
                    <a:pt x="1076" y="2333"/>
                    <a:pt x="1081" y="2333"/>
                  </a:cubicBezTo>
                  <a:close/>
                  <a:moveTo>
                    <a:pt x="598" y="2354"/>
                  </a:moveTo>
                  <a:cubicBezTo>
                    <a:pt x="599" y="2354"/>
                    <a:pt x="594" y="2378"/>
                    <a:pt x="616" y="2413"/>
                  </a:cubicBezTo>
                  <a:cubicBezTo>
                    <a:pt x="672" y="2476"/>
                    <a:pt x="672" y="2587"/>
                    <a:pt x="700" y="2650"/>
                  </a:cubicBezTo>
                  <a:cubicBezTo>
                    <a:pt x="700" y="2678"/>
                    <a:pt x="728" y="2678"/>
                    <a:pt x="728" y="2706"/>
                  </a:cubicBezTo>
                  <a:lnTo>
                    <a:pt x="700" y="2706"/>
                  </a:lnTo>
                  <a:cubicBezTo>
                    <a:pt x="658" y="2692"/>
                    <a:pt x="621" y="2685"/>
                    <a:pt x="584" y="2685"/>
                  </a:cubicBezTo>
                  <a:cubicBezTo>
                    <a:pt x="547" y="2685"/>
                    <a:pt x="511" y="2692"/>
                    <a:pt x="469" y="2706"/>
                  </a:cubicBezTo>
                  <a:cubicBezTo>
                    <a:pt x="497" y="2622"/>
                    <a:pt x="525" y="2476"/>
                    <a:pt x="581" y="2385"/>
                  </a:cubicBezTo>
                  <a:cubicBezTo>
                    <a:pt x="594" y="2363"/>
                    <a:pt x="597" y="2354"/>
                    <a:pt x="598" y="2354"/>
                  </a:cubicBezTo>
                  <a:close/>
                  <a:moveTo>
                    <a:pt x="4986" y="12873"/>
                  </a:moveTo>
                  <a:cubicBezTo>
                    <a:pt x="4951" y="12936"/>
                    <a:pt x="4951" y="12992"/>
                    <a:pt x="4923" y="13048"/>
                  </a:cubicBezTo>
                  <a:cubicBezTo>
                    <a:pt x="4895" y="13111"/>
                    <a:pt x="4867" y="13139"/>
                    <a:pt x="4839" y="13195"/>
                  </a:cubicBezTo>
                  <a:cubicBezTo>
                    <a:pt x="4839" y="13111"/>
                    <a:pt x="4811" y="13048"/>
                    <a:pt x="4776" y="12992"/>
                  </a:cubicBezTo>
                  <a:cubicBezTo>
                    <a:pt x="4776" y="12964"/>
                    <a:pt x="4811" y="12964"/>
                    <a:pt x="4811" y="12936"/>
                  </a:cubicBezTo>
                  <a:lnTo>
                    <a:pt x="4895" y="12936"/>
                  </a:lnTo>
                  <a:cubicBezTo>
                    <a:pt x="4923" y="12901"/>
                    <a:pt x="4951" y="12901"/>
                    <a:pt x="4986" y="12873"/>
                  </a:cubicBezTo>
                  <a:close/>
                  <a:moveTo>
                    <a:pt x="5363" y="12845"/>
                  </a:moveTo>
                  <a:cubicBezTo>
                    <a:pt x="5363" y="12992"/>
                    <a:pt x="5538" y="12936"/>
                    <a:pt x="5594" y="13020"/>
                  </a:cubicBezTo>
                  <a:cubicBezTo>
                    <a:pt x="5622" y="13048"/>
                    <a:pt x="5622" y="13111"/>
                    <a:pt x="5594" y="13139"/>
                  </a:cubicBezTo>
                  <a:cubicBezTo>
                    <a:pt x="5566" y="13195"/>
                    <a:pt x="5447" y="13251"/>
                    <a:pt x="5419" y="13342"/>
                  </a:cubicBezTo>
                  <a:cubicBezTo>
                    <a:pt x="5391" y="13223"/>
                    <a:pt x="5363" y="13139"/>
                    <a:pt x="5363" y="13020"/>
                  </a:cubicBezTo>
                  <a:lnTo>
                    <a:pt x="5363" y="12845"/>
                  </a:lnTo>
                  <a:close/>
                  <a:moveTo>
                    <a:pt x="4112" y="13020"/>
                  </a:moveTo>
                  <a:lnTo>
                    <a:pt x="4112" y="13020"/>
                  </a:lnTo>
                  <a:cubicBezTo>
                    <a:pt x="4168" y="13111"/>
                    <a:pt x="4224" y="13167"/>
                    <a:pt x="4287" y="13195"/>
                  </a:cubicBezTo>
                  <a:cubicBezTo>
                    <a:pt x="4252" y="13251"/>
                    <a:pt x="4224" y="13286"/>
                    <a:pt x="4196" y="13342"/>
                  </a:cubicBezTo>
                  <a:cubicBezTo>
                    <a:pt x="4196" y="13370"/>
                    <a:pt x="4168" y="13398"/>
                    <a:pt x="4168" y="13398"/>
                  </a:cubicBezTo>
                  <a:cubicBezTo>
                    <a:pt x="4112" y="13314"/>
                    <a:pt x="4112" y="13167"/>
                    <a:pt x="4112" y="13020"/>
                  </a:cubicBezTo>
                  <a:close/>
                  <a:moveTo>
                    <a:pt x="6412" y="13020"/>
                  </a:moveTo>
                  <a:cubicBezTo>
                    <a:pt x="6461" y="13053"/>
                    <a:pt x="6513" y="13066"/>
                    <a:pt x="6564" y="13066"/>
                  </a:cubicBezTo>
                  <a:cubicBezTo>
                    <a:pt x="6600" y="13066"/>
                    <a:pt x="6636" y="13060"/>
                    <a:pt x="6671" y="13048"/>
                  </a:cubicBezTo>
                  <a:lnTo>
                    <a:pt x="6671" y="13048"/>
                  </a:lnTo>
                  <a:cubicBezTo>
                    <a:pt x="6643" y="13076"/>
                    <a:pt x="6643" y="13111"/>
                    <a:pt x="6643" y="13139"/>
                  </a:cubicBezTo>
                  <a:cubicBezTo>
                    <a:pt x="6615" y="13195"/>
                    <a:pt x="6587" y="13251"/>
                    <a:pt x="6559" y="13314"/>
                  </a:cubicBezTo>
                  <a:lnTo>
                    <a:pt x="6559" y="13426"/>
                  </a:lnTo>
                  <a:lnTo>
                    <a:pt x="6524" y="13398"/>
                  </a:lnTo>
                  <a:cubicBezTo>
                    <a:pt x="6496" y="13342"/>
                    <a:pt x="6468" y="13314"/>
                    <a:pt x="6468" y="13286"/>
                  </a:cubicBezTo>
                  <a:cubicBezTo>
                    <a:pt x="6440" y="13195"/>
                    <a:pt x="6412" y="13139"/>
                    <a:pt x="6412" y="13076"/>
                  </a:cubicBezTo>
                  <a:lnTo>
                    <a:pt x="6412" y="13020"/>
                  </a:lnTo>
                  <a:close/>
                  <a:moveTo>
                    <a:pt x="4664" y="13167"/>
                  </a:moveTo>
                  <a:cubicBezTo>
                    <a:pt x="4692" y="13286"/>
                    <a:pt x="4720" y="13370"/>
                    <a:pt x="4776" y="13461"/>
                  </a:cubicBezTo>
                  <a:cubicBezTo>
                    <a:pt x="4762" y="13465"/>
                    <a:pt x="4747" y="13467"/>
                    <a:pt x="4731" y="13467"/>
                  </a:cubicBezTo>
                  <a:cubicBezTo>
                    <a:pt x="4655" y="13467"/>
                    <a:pt x="4569" y="13416"/>
                    <a:pt x="4545" y="13370"/>
                  </a:cubicBezTo>
                  <a:cubicBezTo>
                    <a:pt x="4517" y="13370"/>
                    <a:pt x="4489" y="13314"/>
                    <a:pt x="4461" y="13251"/>
                  </a:cubicBezTo>
                  <a:cubicBezTo>
                    <a:pt x="4517" y="13251"/>
                    <a:pt x="4601" y="13223"/>
                    <a:pt x="4664" y="13167"/>
                  </a:cubicBezTo>
                  <a:close/>
                  <a:moveTo>
                    <a:pt x="5741" y="13195"/>
                  </a:moveTo>
                  <a:cubicBezTo>
                    <a:pt x="5769" y="13223"/>
                    <a:pt x="5860" y="13286"/>
                    <a:pt x="5916" y="13314"/>
                  </a:cubicBezTo>
                  <a:cubicBezTo>
                    <a:pt x="5944" y="13328"/>
                    <a:pt x="5974" y="13335"/>
                    <a:pt x="6003" y="13335"/>
                  </a:cubicBezTo>
                  <a:cubicBezTo>
                    <a:pt x="6033" y="13335"/>
                    <a:pt x="6063" y="13328"/>
                    <a:pt x="6091" y="13314"/>
                  </a:cubicBezTo>
                  <a:lnTo>
                    <a:pt x="6091" y="13314"/>
                  </a:lnTo>
                  <a:cubicBezTo>
                    <a:pt x="6063" y="13370"/>
                    <a:pt x="6063" y="13398"/>
                    <a:pt x="6035" y="13461"/>
                  </a:cubicBezTo>
                  <a:cubicBezTo>
                    <a:pt x="5972" y="13572"/>
                    <a:pt x="5972" y="13663"/>
                    <a:pt x="5972" y="13775"/>
                  </a:cubicBezTo>
                  <a:cubicBezTo>
                    <a:pt x="5769" y="13691"/>
                    <a:pt x="5741" y="13398"/>
                    <a:pt x="5741" y="13195"/>
                  </a:cubicBezTo>
                  <a:close/>
                  <a:moveTo>
                    <a:pt x="8257" y="14380"/>
                  </a:moveTo>
                  <a:cubicBezTo>
                    <a:pt x="8321" y="14380"/>
                    <a:pt x="8386" y="14406"/>
                    <a:pt x="8447" y="14447"/>
                  </a:cubicBezTo>
                  <a:cubicBezTo>
                    <a:pt x="8447" y="14447"/>
                    <a:pt x="8482" y="14474"/>
                    <a:pt x="8510" y="14509"/>
                  </a:cubicBezTo>
                  <a:cubicBezTo>
                    <a:pt x="8447" y="14509"/>
                    <a:pt x="8363" y="14565"/>
                    <a:pt x="8335" y="14621"/>
                  </a:cubicBezTo>
                  <a:cubicBezTo>
                    <a:pt x="8244" y="14537"/>
                    <a:pt x="8097" y="14509"/>
                    <a:pt x="7986" y="14474"/>
                  </a:cubicBezTo>
                  <a:cubicBezTo>
                    <a:pt x="8014" y="14474"/>
                    <a:pt x="8014" y="14474"/>
                    <a:pt x="8042" y="14447"/>
                  </a:cubicBezTo>
                  <a:cubicBezTo>
                    <a:pt x="8070" y="14419"/>
                    <a:pt x="8132" y="14391"/>
                    <a:pt x="8188" y="14391"/>
                  </a:cubicBezTo>
                  <a:cubicBezTo>
                    <a:pt x="8211" y="14383"/>
                    <a:pt x="8234" y="14380"/>
                    <a:pt x="8257" y="14380"/>
                  </a:cubicBezTo>
                  <a:close/>
                  <a:moveTo>
                    <a:pt x="9762" y="10950"/>
                  </a:moveTo>
                  <a:cubicBezTo>
                    <a:pt x="9790" y="10978"/>
                    <a:pt x="9846" y="11013"/>
                    <a:pt x="9909" y="11041"/>
                  </a:cubicBezTo>
                  <a:cubicBezTo>
                    <a:pt x="10020" y="11097"/>
                    <a:pt x="10167" y="11125"/>
                    <a:pt x="10286" y="11153"/>
                  </a:cubicBezTo>
                  <a:cubicBezTo>
                    <a:pt x="10322" y="11160"/>
                    <a:pt x="10358" y="11163"/>
                    <a:pt x="10392" y="11163"/>
                  </a:cubicBezTo>
                  <a:cubicBezTo>
                    <a:pt x="10523" y="11163"/>
                    <a:pt x="10644" y="11119"/>
                    <a:pt x="10783" y="11097"/>
                  </a:cubicBezTo>
                  <a:cubicBezTo>
                    <a:pt x="10838" y="11244"/>
                    <a:pt x="10929" y="11328"/>
                    <a:pt x="10866" y="11475"/>
                  </a:cubicBezTo>
                  <a:cubicBezTo>
                    <a:pt x="10838" y="11740"/>
                    <a:pt x="10811" y="11887"/>
                    <a:pt x="10957" y="12118"/>
                  </a:cubicBezTo>
                  <a:cubicBezTo>
                    <a:pt x="11104" y="12377"/>
                    <a:pt x="11363" y="12615"/>
                    <a:pt x="11419" y="12901"/>
                  </a:cubicBezTo>
                  <a:cubicBezTo>
                    <a:pt x="11510" y="13223"/>
                    <a:pt x="11335" y="13545"/>
                    <a:pt x="11244" y="13866"/>
                  </a:cubicBezTo>
                  <a:cubicBezTo>
                    <a:pt x="11216" y="13985"/>
                    <a:pt x="11216" y="14097"/>
                    <a:pt x="11188" y="14216"/>
                  </a:cubicBezTo>
                  <a:cubicBezTo>
                    <a:pt x="11160" y="14391"/>
                    <a:pt x="11069" y="14509"/>
                    <a:pt x="11013" y="14684"/>
                  </a:cubicBezTo>
                  <a:cubicBezTo>
                    <a:pt x="10985" y="14712"/>
                    <a:pt x="10929" y="14740"/>
                    <a:pt x="10838" y="14740"/>
                  </a:cubicBezTo>
                  <a:cubicBezTo>
                    <a:pt x="10783" y="14740"/>
                    <a:pt x="10755" y="14740"/>
                    <a:pt x="10692" y="14768"/>
                  </a:cubicBezTo>
                  <a:cubicBezTo>
                    <a:pt x="10664" y="14649"/>
                    <a:pt x="10580" y="14565"/>
                    <a:pt x="10545" y="14537"/>
                  </a:cubicBezTo>
                  <a:cubicBezTo>
                    <a:pt x="10429" y="14436"/>
                    <a:pt x="10291" y="14385"/>
                    <a:pt x="10157" y="14385"/>
                  </a:cubicBezTo>
                  <a:cubicBezTo>
                    <a:pt x="10022" y="14385"/>
                    <a:pt x="9891" y="14436"/>
                    <a:pt x="9790" y="14537"/>
                  </a:cubicBezTo>
                  <a:cubicBezTo>
                    <a:pt x="9762" y="14565"/>
                    <a:pt x="9734" y="14593"/>
                    <a:pt x="9706" y="14621"/>
                  </a:cubicBezTo>
                  <a:lnTo>
                    <a:pt x="9706" y="14593"/>
                  </a:lnTo>
                  <a:cubicBezTo>
                    <a:pt x="9559" y="14335"/>
                    <a:pt x="9412" y="14125"/>
                    <a:pt x="9412" y="13810"/>
                  </a:cubicBezTo>
                  <a:cubicBezTo>
                    <a:pt x="9412" y="13545"/>
                    <a:pt x="9587" y="13342"/>
                    <a:pt x="9587" y="13076"/>
                  </a:cubicBezTo>
                  <a:cubicBezTo>
                    <a:pt x="9587" y="12845"/>
                    <a:pt x="9468" y="12615"/>
                    <a:pt x="9496" y="12349"/>
                  </a:cubicBezTo>
                  <a:cubicBezTo>
                    <a:pt x="9531" y="12062"/>
                    <a:pt x="9671" y="11796"/>
                    <a:pt x="9762" y="11538"/>
                  </a:cubicBezTo>
                  <a:cubicBezTo>
                    <a:pt x="9818" y="11328"/>
                    <a:pt x="9818" y="11125"/>
                    <a:pt x="9762" y="10950"/>
                  </a:cubicBezTo>
                  <a:close/>
                  <a:moveTo>
                    <a:pt x="10167" y="14565"/>
                  </a:moveTo>
                  <a:cubicBezTo>
                    <a:pt x="10342" y="14565"/>
                    <a:pt x="10580" y="14712"/>
                    <a:pt x="10636" y="14887"/>
                  </a:cubicBezTo>
                  <a:cubicBezTo>
                    <a:pt x="10608" y="14943"/>
                    <a:pt x="10636" y="14999"/>
                    <a:pt x="10636" y="15034"/>
                  </a:cubicBezTo>
                  <a:cubicBezTo>
                    <a:pt x="10664" y="15118"/>
                    <a:pt x="10692" y="15174"/>
                    <a:pt x="10720" y="15237"/>
                  </a:cubicBezTo>
                  <a:lnTo>
                    <a:pt x="10720" y="15265"/>
                  </a:lnTo>
                  <a:cubicBezTo>
                    <a:pt x="10695" y="15256"/>
                    <a:pt x="10670" y="15253"/>
                    <a:pt x="10645" y="15253"/>
                  </a:cubicBezTo>
                  <a:cubicBezTo>
                    <a:pt x="10585" y="15253"/>
                    <a:pt x="10528" y="15273"/>
                    <a:pt x="10489" y="15293"/>
                  </a:cubicBezTo>
                  <a:lnTo>
                    <a:pt x="10461" y="15265"/>
                  </a:lnTo>
                  <a:lnTo>
                    <a:pt x="10461" y="15265"/>
                  </a:lnTo>
                  <a:cubicBezTo>
                    <a:pt x="10464" y="15268"/>
                    <a:pt x="10466" y="15269"/>
                    <a:pt x="10468" y="15269"/>
                  </a:cubicBezTo>
                  <a:cubicBezTo>
                    <a:pt x="10483" y="15269"/>
                    <a:pt x="10461" y="15171"/>
                    <a:pt x="10461" y="15146"/>
                  </a:cubicBezTo>
                  <a:cubicBezTo>
                    <a:pt x="10433" y="15062"/>
                    <a:pt x="10370" y="15034"/>
                    <a:pt x="10314" y="14971"/>
                  </a:cubicBezTo>
                  <a:cubicBezTo>
                    <a:pt x="10167" y="14887"/>
                    <a:pt x="10055" y="14796"/>
                    <a:pt x="9909" y="14796"/>
                  </a:cubicBezTo>
                  <a:cubicBezTo>
                    <a:pt x="9886" y="14789"/>
                    <a:pt x="9867" y="14787"/>
                    <a:pt x="9852" y="14787"/>
                  </a:cubicBezTo>
                  <a:cubicBezTo>
                    <a:pt x="9837" y="14787"/>
                    <a:pt x="9826" y="14789"/>
                    <a:pt x="9818" y="14789"/>
                  </a:cubicBezTo>
                  <a:cubicBezTo>
                    <a:pt x="9804" y="14789"/>
                    <a:pt x="9804" y="14782"/>
                    <a:pt x="9818" y="14740"/>
                  </a:cubicBezTo>
                  <a:cubicBezTo>
                    <a:pt x="9909" y="14649"/>
                    <a:pt x="10055" y="14565"/>
                    <a:pt x="10167" y="14565"/>
                  </a:cubicBezTo>
                  <a:close/>
                  <a:moveTo>
                    <a:pt x="8272" y="14859"/>
                  </a:moveTo>
                  <a:cubicBezTo>
                    <a:pt x="8307" y="14887"/>
                    <a:pt x="8307" y="14915"/>
                    <a:pt x="8335" y="14943"/>
                  </a:cubicBezTo>
                  <a:cubicBezTo>
                    <a:pt x="8391" y="15062"/>
                    <a:pt x="8419" y="15174"/>
                    <a:pt x="8447" y="15293"/>
                  </a:cubicBezTo>
                  <a:cubicBezTo>
                    <a:pt x="8360" y="15307"/>
                    <a:pt x="8265" y="15314"/>
                    <a:pt x="8171" y="15314"/>
                  </a:cubicBezTo>
                  <a:cubicBezTo>
                    <a:pt x="8077" y="15314"/>
                    <a:pt x="7982" y="15307"/>
                    <a:pt x="7895" y="15293"/>
                  </a:cubicBezTo>
                  <a:cubicBezTo>
                    <a:pt x="7846" y="15293"/>
                    <a:pt x="7807" y="15295"/>
                    <a:pt x="7774" y="15295"/>
                  </a:cubicBezTo>
                  <a:cubicBezTo>
                    <a:pt x="7686" y="15295"/>
                    <a:pt x="7639" y="15280"/>
                    <a:pt x="7573" y="15174"/>
                  </a:cubicBezTo>
                  <a:cubicBezTo>
                    <a:pt x="7545" y="15118"/>
                    <a:pt x="7489" y="15034"/>
                    <a:pt x="7545" y="14971"/>
                  </a:cubicBezTo>
                  <a:cubicBezTo>
                    <a:pt x="7574" y="14920"/>
                    <a:pt x="7601" y="14904"/>
                    <a:pt x="7627" y="14904"/>
                  </a:cubicBezTo>
                  <a:cubicBezTo>
                    <a:pt x="7659" y="14904"/>
                    <a:pt x="7689" y="14928"/>
                    <a:pt x="7720" y="14943"/>
                  </a:cubicBezTo>
                  <a:cubicBezTo>
                    <a:pt x="7793" y="14981"/>
                    <a:pt x="7892" y="15003"/>
                    <a:pt x="7987" y="15003"/>
                  </a:cubicBezTo>
                  <a:cubicBezTo>
                    <a:pt x="8118" y="15003"/>
                    <a:pt x="8240" y="14961"/>
                    <a:pt x="8272" y="14859"/>
                  </a:cubicBezTo>
                  <a:close/>
                  <a:moveTo>
                    <a:pt x="7811" y="9846"/>
                  </a:moveTo>
                  <a:cubicBezTo>
                    <a:pt x="7888" y="10032"/>
                    <a:pt x="7994" y="10171"/>
                    <a:pt x="8211" y="10171"/>
                  </a:cubicBezTo>
                  <a:cubicBezTo>
                    <a:pt x="8231" y="10171"/>
                    <a:pt x="8251" y="10169"/>
                    <a:pt x="8272" y="10167"/>
                  </a:cubicBezTo>
                  <a:cubicBezTo>
                    <a:pt x="8343" y="10167"/>
                    <a:pt x="8432" y="10129"/>
                    <a:pt x="8520" y="10129"/>
                  </a:cubicBezTo>
                  <a:cubicBezTo>
                    <a:pt x="8545" y="10129"/>
                    <a:pt x="8570" y="10132"/>
                    <a:pt x="8594" y="10139"/>
                  </a:cubicBezTo>
                  <a:cubicBezTo>
                    <a:pt x="8657" y="10167"/>
                    <a:pt x="8713" y="10223"/>
                    <a:pt x="8769" y="10279"/>
                  </a:cubicBezTo>
                  <a:cubicBezTo>
                    <a:pt x="8888" y="10370"/>
                    <a:pt x="9006" y="10426"/>
                    <a:pt x="9146" y="10426"/>
                  </a:cubicBezTo>
                  <a:cubicBezTo>
                    <a:pt x="9209" y="10454"/>
                    <a:pt x="9265" y="10489"/>
                    <a:pt x="9293" y="10517"/>
                  </a:cubicBezTo>
                  <a:cubicBezTo>
                    <a:pt x="9412" y="10692"/>
                    <a:pt x="9531" y="10866"/>
                    <a:pt x="9587" y="11069"/>
                  </a:cubicBezTo>
                  <a:cubicBezTo>
                    <a:pt x="9643" y="11300"/>
                    <a:pt x="9496" y="11594"/>
                    <a:pt x="9412" y="11824"/>
                  </a:cubicBezTo>
                  <a:cubicBezTo>
                    <a:pt x="9356" y="11999"/>
                    <a:pt x="9293" y="12174"/>
                    <a:pt x="9321" y="12349"/>
                  </a:cubicBezTo>
                  <a:cubicBezTo>
                    <a:pt x="9356" y="12587"/>
                    <a:pt x="9440" y="12845"/>
                    <a:pt x="9440" y="13048"/>
                  </a:cubicBezTo>
                  <a:cubicBezTo>
                    <a:pt x="9440" y="13286"/>
                    <a:pt x="9265" y="13461"/>
                    <a:pt x="9237" y="13663"/>
                  </a:cubicBezTo>
                  <a:cubicBezTo>
                    <a:pt x="9209" y="13866"/>
                    <a:pt x="9209" y="14069"/>
                    <a:pt x="9265" y="14272"/>
                  </a:cubicBezTo>
                  <a:cubicBezTo>
                    <a:pt x="9293" y="14363"/>
                    <a:pt x="9356" y="14447"/>
                    <a:pt x="9384" y="14537"/>
                  </a:cubicBezTo>
                  <a:cubicBezTo>
                    <a:pt x="9440" y="14621"/>
                    <a:pt x="9531" y="14684"/>
                    <a:pt x="9559" y="14768"/>
                  </a:cubicBezTo>
                  <a:cubicBezTo>
                    <a:pt x="9587" y="14796"/>
                    <a:pt x="9587" y="14887"/>
                    <a:pt x="9587" y="14915"/>
                  </a:cubicBezTo>
                  <a:cubicBezTo>
                    <a:pt x="9587" y="15062"/>
                    <a:pt x="9531" y="15146"/>
                    <a:pt x="9440" y="15174"/>
                  </a:cubicBezTo>
                  <a:cubicBezTo>
                    <a:pt x="9356" y="15174"/>
                    <a:pt x="9265" y="15237"/>
                    <a:pt x="9181" y="15293"/>
                  </a:cubicBezTo>
                  <a:cubicBezTo>
                    <a:pt x="9181" y="15265"/>
                    <a:pt x="9146" y="15265"/>
                    <a:pt x="9118" y="15265"/>
                  </a:cubicBezTo>
                  <a:cubicBezTo>
                    <a:pt x="9019" y="15284"/>
                    <a:pt x="8893" y="15344"/>
                    <a:pt x="8768" y="15344"/>
                  </a:cubicBezTo>
                  <a:cubicBezTo>
                    <a:pt x="8709" y="15344"/>
                    <a:pt x="8650" y="15331"/>
                    <a:pt x="8594" y="15293"/>
                  </a:cubicBezTo>
                  <a:cubicBezTo>
                    <a:pt x="8538" y="15237"/>
                    <a:pt x="8538" y="15090"/>
                    <a:pt x="8510" y="15034"/>
                  </a:cubicBezTo>
                  <a:cubicBezTo>
                    <a:pt x="8482" y="14971"/>
                    <a:pt x="8447" y="14915"/>
                    <a:pt x="8419" y="14859"/>
                  </a:cubicBezTo>
                  <a:cubicBezTo>
                    <a:pt x="8396" y="14739"/>
                    <a:pt x="8453" y="14675"/>
                    <a:pt x="8536" y="14675"/>
                  </a:cubicBezTo>
                  <a:cubicBezTo>
                    <a:pt x="8554" y="14675"/>
                    <a:pt x="8574" y="14678"/>
                    <a:pt x="8594" y="14684"/>
                  </a:cubicBezTo>
                  <a:cubicBezTo>
                    <a:pt x="8713" y="14712"/>
                    <a:pt x="8685" y="14740"/>
                    <a:pt x="8741" y="14824"/>
                  </a:cubicBezTo>
                  <a:cubicBezTo>
                    <a:pt x="8787" y="14876"/>
                    <a:pt x="8818" y="14922"/>
                    <a:pt x="8874" y="14922"/>
                  </a:cubicBezTo>
                  <a:cubicBezTo>
                    <a:pt x="8887" y="14922"/>
                    <a:pt x="8900" y="14920"/>
                    <a:pt x="8916" y="14915"/>
                  </a:cubicBezTo>
                  <a:cubicBezTo>
                    <a:pt x="8832" y="14768"/>
                    <a:pt x="8797" y="14509"/>
                    <a:pt x="8622" y="14474"/>
                  </a:cubicBezTo>
                  <a:cubicBezTo>
                    <a:pt x="8622" y="14474"/>
                    <a:pt x="8594" y="14447"/>
                    <a:pt x="8594" y="14419"/>
                  </a:cubicBezTo>
                  <a:cubicBezTo>
                    <a:pt x="8713" y="14335"/>
                    <a:pt x="8769" y="14188"/>
                    <a:pt x="8769" y="14013"/>
                  </a:cubicBezTo>
                  <a:cubicBezTo>
                    <a:pt x="8797" y="14041"/>
                    <a:pt x="8797" y="14041"/>
                    <a:pt x="8832" y="14041"/>
                  </a:cubicBezTo>
                  <a:lnTo>
                    <a:pt x="9006" y="14041"/>
                  </a:lnTo>
                  <a:cubicBezTo>
                    <a:pt x="9090" y="14013"/>
                    <a:pt x="9090" y="13922"/>
                    <a:pt x="9006" y="13894"/>
                  </a:cubicBezTo>
                  <a:lnTo>
                    <a:pt x="8797" y="13894"/>
                  </a:lnTo>
                  <a:lnTo>
                    <a:pt x="8797" y="13747"/>
                  </a:lnTo>
                  <a:lnTo>
                    <a:pt x="8797" y="13719"/>
                  </a:lnTo>
                  <a:lnTo>
                    <a:pt x="8797" y="13663"/>
                  </a:lnTo>
                  <a:cubicBezTo>
                    <a:pt x="8828" y="13683"/>
                    <a:pt x="8867" y="13692"/>
                    <a:pt x="8907" y="13692"/>
                  </a:cubicBezTo>
                  <a:cubicBezTo>
                    <a:pt x="8982" y="13692"/>
                    <a:pt x="9064" y="13660"/>
                    <a:pt x="9118" y="13600"/>
                  </a:cubicBezTo>
                  <a:cubicBezTo>
                    <a:pt x="9146" y="13572"/>
                    <a:pt x="9118" y="13545"/>
                    <a:pt x="9090" y="13517"/>
                  </a:cubicBezTo>
                  <a:cubicBezTo>
                    <a:pt x="9068" y="13509"/>
                    <a:pt x="9043" y="13506"/>
                    <a:pt x="9017" y="13506"/>
                  </a:cubicBezTo>
                  <a:cubicBezTo>
                    <a:pt x="8945" y="13506"/>
                    <a:pt x="8863" y="13532"/>
                    <a:pt x="8797" y="13572"/>
                  </a:cubicBezTo>
                  <a:lnTo>
                    <a:pt x="8797" y="13517"/>
                  </a:lnTo>
                  <a:cubicBezTo>
                    <a:pt x="8797" y="13461"/>
                    <a:pt x="8769" y="13426"/>
                    <a:pt x="8769" y="13398"/>
                  </a:cubicBezTo>
                  <a:lnTo>
                    <a:pt x="8769" y="13398"/>
                  </a:lnTo>
                  <a:cubicBezTo>
                    <a:pt x="8814" y="13412"/>
                    <a:pt x="8865" y="13419"/>
                    <a:pt x="8912" y="13419"/>
                  </a:cubicBezTo>
                  <a:cubicBezTo>
                    <a:pt x="8959" y="13419"/>
                    <a:pt x="9003" y="13412"/>
                    <a:pt x="9034" y="13398"/>
                  </a:cubicBezTo>
                  <a:cubicBezTo>
                    <a:pt x="9118" y="13398"/>
                    <a:pt x="9146" y="13314"/>
                    <a:pt x="9090" y="13286"/>
                  </a:cubicBezTo>
                  <a:cubicBezTo>
                    <a:pt x="9066" y="13259"/>
                    <a:pt x="9041" y="13248"/>
                    <a:pt x="9015" y="13248"/>
                  </a:cubicBezTo>
                  <a:cubicBezTo>
                    <a:pt x="8981" y="13248"/>
                    <a:pt x="8947" y="13266"/>
                    <a:pt x="8916" y="13286"/>
                  </a:cubicBezTo>
                  <a:cubicBezTo>
                    <a:pt x="8888" y="13286"/>
                    <a:pt x="8797" y="13314"/>
                    <a:pt x="8797" y="13314"/>
                  </a:cubicBezTo>
                  <a:lnTo>
                    <a:pt x="8769" y="13314"/>
                  </a:lnTo>
                  <a:cubicBezTo>
                    <a:pt x="8769" y="13223"/>
                    <a:pt x="8769" y="13167"/>
                    <a:pt x="8797" y="13111"/>
                  </a:cubicBezTo>
                  <a:cubicBezTo>
                    <a:pt x="8832" y="13111"/>
                    <a:pt x="8860" y="13139"/>
                    <a:pt x="8916" y="13139"/>
                  </a:cubicBezTo>
                  <a:lnTo>
                    <a:pt x="9090" y="13139"/>
                  </a:lnTo>
                  <a:cubicBezTo>
                    <a:pt x="9146" y="13111"/>
                    <a:pt x="9146" y="13020"/>
                    <a:pt x="9090" y="13020"/>
                  </a:cubicBezTo>
                  <a:cubicBezTo>
                    <a:pt x="9034" y="12992"/>
                    <a:pt x="8972" y="12992"/>
                    <a:pt x="8916" y="12992"/>
                  </a:cubicBezTo>
                  <a:lnTo>
                    <a:pt x="8797" y="12992"/>
                  </a:lnTo>
                  <a:cubicBezTo>
                    <a:pt x="8797" y="12936"/>
                    <a:pt x="8797" y="12901"/>
                    <a:pt x="8832" y="12845"/>
                  </a:cubicBezTo>
                  <a:lnTo>
                    <a:pt x="8832" y="12789"/>
                  </a:lnTo>
                  <a:cubicBezTo>
                    <a:pt x="8916" y="12845"/>
                    <a:pt x="8972" y="12873"/>
                    <a:pt x="9062" y="12873"/>
                  </a:cubicBezTo>
                  <a:cubicBezTo>
                    <a:pt x="9118" y="12873"/>
                    <a:pt x="9118" y="12789"/>
                    <a:pt x="9062" y="12761"/>
                  </a:cubicBezTo>
                  <a:cubicBezTo>
                    <a:pt x="9006" y="12761"/>
                    <a:pt x="8972" y="12726"/>
                    <a:pt x="8916" y="12698"/>
                  </a:cubicBezTo>
                  <a:cubicBezTo>
                    <a:pt x="8916" y="12698"/>
                    <a:pt x="8860" y="12698"/>
                    <a:pt x="8832" y="12670"/>
                  </a:cubicBezTo>
                  <a:cubicBezTo>
                    <a:pt x="8832" y="12412"/>
                    <a:pt x="8713" y="12202"/>
                    <a:pt x="8510" y="11999"/>
                  </a:cubicBezTo>
                  <a:cubicBezTo>
                    <a:pt x="8216" y="11678"/>
                    <a:pt x="7867" y="11447"/>
                    <a:pt x="7664" y="11069"/>
                  </a:cubicBezTo>
                  <a:cubicBezTo>
                    <a:pt x="7545" y="10866"/>
                    <a:pt x="7517" y="10601"/>
                    <a:pt x="7489" y="10370"/>
                  </a:cubicBezTo>
                  <a:cubicBezTo>
                    <a:pt x="7489" y="10279"/>
                    <a:pt x="7517" y="10195"/>
                    <a:pt x="7489" y="10104"/>
                  </a:cubicBezTo>
                  <a:cubicBezTo>
                    <a:pt x="7545" y="10076"/>
                    <a:pt x="7608" y="10048"/>
                    <a:pt x="7636" y="9992"/>
                  </a:cubicBezTo>
                  <a:cubicBezTo>
                    <a:pt x="7692" y="9964"/>
                    <a:pt x="7748" y="9901"/>
                    <a:pt x="7811" y="9846"/>
                  </a:cubicBezTo>
                  <a:close/>
                  <a:moveTo>
                    <a:pt x="7433" y="14887"/>
                  </a:moveTo>
                  <a:lnTo>
                    <a:pt x="7433" y="14887"/>
                  </a:lnTo>
                  <a:cubicBezTo>
                    <a:pt x="7370" y="14999"/>
                    <a:pt x="7370" y="15118"/>
                    <a:pt x="7398" y="15209"/>
                  </a:cubicBezTo>
                  <a:lnTo>
                    <a:pt x="7398" y="15265"/>
                  </a:lnTo>
                  <a:lnTo>
                    <a:pt x="7286" y="15265"/>
                  </a:lnTo>
                  <a:cubicBezTo>
                    <a:pt x="7223" y="15293"/>
                    <a:pt x="7168" y="15293"/>
                    <a:pt x="7112" y="15321"/>
                  </a:cubicBezTo>
                  <a:cubicBezTo>
                    <a:pt x="7084" y="15321"/>
                    <a:pt x="7049" y="15321"/>
                    <a:pt x="7021" y="15349"/>
                  </a:cubicBezTo>
                  <a:cubicBezTo>
                    <a:pt x="7084" y="15209"/>
                    <a:pt x="7140" y="15090"/>
                    <a:pt x="7258" y="14999"/>
                  </a:cubicBezTo>
                  <a:cubicBezTo>
                    <a:pt x="7314" y="14943"/>
                    <a:pt x="7342" y="14915"/>
                    <a:pt x="7433" y="14887"/>
                  </a:cubicBezTo>
                  <a:close/>
                  <a:moveTo>
                    <a:pt x="1038" y="124"/>
                  </a:moveTo>
                  <a:cubicBezTo>
                    <a:pt x="1099" y="124"/>
                    <a:pt x="1162" y="130"/>
                    <a:pt x="1224" y="140"/>
                  </a:cubicBezTo>
                  <a:cubicBezTo>
                    <a:pt x="1490" y="175"/>
                    <a:pt x="1776" y="231"/>
                    <a:pt x="2070" y="231"/>
                  </a:cubicBezTo>
                  <a:cubicBezTo>
                    <a:pt x="2448" y="259"/>
                    <a:pt x="2769" y="287"/>
                    <a:pt x="3119" y="434"/>
                  </a:cubicBezTo>
                  <a:cubicBezTo>
                    <a:pt x="3378" y="525"/>
                    <a:pt x="3643" y="637"/>
                    <a:pt x="3874" y="783"/>
                  </a:cubicBezTo>
                  <a:cubicBezTo>
                    <a:pt x="4077" y="902"/>
                    <a:pt x="4315" y="986"/>
                    <a:pt x="4517" y="1133"/>
                  </a:cubicBezTo>
                  <a:cubicBezTo>
                    <a:pt x="5014" y="1574"/>
                    <a:pt x="5363" y="2098"/>
                    <a:pt x="5475" y="2762"/>
                  </a:cubicBezTo>
                  <a:cubicBezTo>
                    <a:pt x="5538" y="3147"/>
                    <a:pt x="5538" y="3580"/>
                    <a:pt x="5825" y="3874"/>
                  </a:cubicBezTo>
                  <a:cubicBezTo>
                    <a:pt x="5944" y="3986"/>
                    <a:pt x="6091" y="4105"/>
                    <a:pt x="6210" y="4252"/>
                  </a:cubicBezTo>
                  <a:cubicBezTo>
                    <a:pt x="6321" y="4399"/>
                    <a:pt x="6468" y="4510"/>
                    <a:pt x="6643" y="4601"/>
                  </a:cubicBezTo>
                  <a:cubicBezTo>
                    <a:pt x="6790" y="4657"/>
                    <a:pt x="6909" y="4657"/>
                    <a:pt x="7084" y="4685"/>
                  </a:cubicBezTo>
                  <a:cubicBezTo>
                    <a:pt x="7314" y="4685"/>
                    <a:pt x="7517" y="4720"/>
                    <a:pt x="7748" y="4748"/>
                  </a:cubicBezTo>
                  <a:cubicBezTo>
                    <a:pt x="7811" y="4776"/>
                    <a:pt x="7839" y="4804"/>
                    <a:pt x="7867" y="4832"/>
                  </a:cubicBezTo>
                  <a:cubicBezTo>
                    <a:pt x="7986" y="4895"/>
                    <a:pt x="8070" y="4979"/>
                    <a:pt x="8160" y="5035"/>
                  </a:cubicBezTo>
                  <a:cubicBezTo>
                    <a:pt x="8391" y="5182"/>
                    <a:pt x="8622" y="5245"/>
                    <a:pt x="8916" y="5301"/>
                  </a:cubicBezTo>
                  <a:cubicBezTo>
                    <a:pt x="9209" y="5356"/>
                    <a:pt x="9496" y="5356"/>
                    <a:pt x="9762" y="5419"/>
                  </a:cubicBezTo>
                  <a:cubicBezTo>
                    <a:pt x="9846" y="5447"/>
                    <a:pt x="9936" y="5475"/>
                    <a:pt x="10020" y="5503"/>
                  </a:cubicBezTo>
                  <a:lnTo>
                    <a:pt x="9818" y="5503"/>
                  </a:lnTo>
                  <a:cubicBezTo>
                    <a:pt x="9615" y="5531"/>
                    <a:pt x="9412" y="5531"/>
                    <a:pt x="9209" y="5594"/>
                  </a:cubicBezTo>
                  <a:cubicBezTo>
                    <a:pt x="9146" y="5622"/>
                    <a:pt x="9146" y="5706"/>
                    <a:pt x="9209" y="5706"/>
                  </a:cubicBezTo>
                  <a:cubicBezTo>
                    <a:pt x="9244" y="5700"/>
                    <a:pt x="9278" y="5698"/>
                    <a:pt x="9311" y="5698"/>
                  </a:cubicBezTo>
                  <a:cubicBezTo>
                    <a:pt x="9444" y="5698"/>
                    <a:pt x="9566" y="5734"/>
                    <a:pt x="9706" y="5734"/>
                  </a:cubicBezTo>
                  <a:cubicBezTo>
                    <a:pt x="9846" y="5734"/>
                    <a:pt x="10020" y="5706"/>
                    <a:pt x="10167" y="5706"/>
                  </a:cubicBezTo>
                  <a:cubicBezTo>
                    <a:pt x="10447" y="5706"/>
                    <a:pt x="10745" y="5670"/>
                    <a:pt x="11031" y="5670"/>
                  </a:cubicBezTo>
                  <a:cubicBezTo>
                    <a:pt x="11103" y="5670"/>
                    <a:pt x="11174" y="5673"/>
                    <a:pt x="11244" y="5678"/>
                  </a:cubicBezTo>
                  <a:cubicBezTo>
                    <a:pt x="11629" y="5706"/>
                    <a:pt x="12006" y="5769"/>
                    <a:pt x="12384" y="5825"/>
                  </a:cubicBezTo>
                  <a:cubicBezTo>
                    <a:pt x="12587" y="5853"/>
                    <a:pt x="12705" y="5972"/>
                    <a:pt x="12852" y="6056"/>
                  </a:cubicBezTo>
                  <a:cubicBezTo>
                    <a:pt x="12992" y="6147"/>
                    <a:pt x="13111" y="6203"/>
                    <a:pt x="13258" y="6203"/>
                  </a:cubicBezTo>
                  <a:cubicBezTo>
                    <a:pt x="13438" y="6238"/>
                    <a:pt x="13622" y="6250"/>
                    <a:pt x="13807" y="6250"/>
                  </a:cubicBezTo>
                  <a:cubicBezTo>
                    <a:pt x="14189" y="6250"/>
                    <a:pt x="14577" y="6199"/>
                    <a:pt x="14958" y="6199"/>
                  </a:cubicBezTo>
                  <a:cubicBezTo>
                    <a:pt x="15014" y="6199"/>
                    <a:pt x="15069" y="6200"/>
                    <a:pt x="15125" y="6203"/>
                  </a:cubicBezTo>
                  <a:cubicBezTo>
                    <a:pt x="15402" y="6225"/>
                    <a:pt x="15657" y="6269"/>
                    <a:pt x="15911" y="6269"/>
                  </a:cubicBezTo>
                  <a:cubicBezTo>
                    <a:pt x="15977" y="6269"/>
                    <a:pt x="16044" y="6266"/>
                    <a:pt x="16111" y="6258"/>
                  </a:cubicBezTo>
                  <a:cubicBezTo>
                    <a:pt x="16488" y="6203"/>
                    <a:pt x="16838" y="6147"/>
                    <a:pt x="17188" y="6147"/>
                  </a:cubicBezTo>
                  <a:cubicBezTo>
                    <a:pt x="17274" y="6150"/>
                    <a:pt x="17359" y="6151"/>
                    <a:pt x="17444" y="6151"/>
                  </a:cubicBezTo>
                  <a:cubicBezTo>
                    <a:pt x="17729" y="6151"/>
                    <a:pt x="18010" y="6137"/>
                    <a:pt x="18288" y="6137"/>
                  </a:cubicBezTo>
                  <a:cubicBezTo>
                    <a:pt x="18635" y="6137"/>
                    <a:pt x="18977" y="6159"/>
                    <a:pt x="19320" y="6258"/>
                  </a:cubicBezTo>
                  <a:cubicBezTo>
                    <a:pt x="19432" y="6321"/>
                    <a:pt x="20222" y="6608"/>
                    <a:pt x="20131" y="6783"/>
                  </a:cubicBezTo>
                  <a:cubicBezTo>
                    <a:pt x="20093" y="6864"/>
                    <a:pt x="19932" y="6877"/>
                    <a:pt x="19807" y="6877"/>
                  </a:cubicBezTo>
                  <a:cubicBezTo>
                    <a:pt x="19748" y="6877"/>
                    <a:pt x="19697" y="6874"/>
                    <a:pt x="19670" y="6874"/>
                  </a:cubicBezTo>
                  <a:cubicBezTo>
                    <a:pt x="19495" y="6874"/>
                    <a:pt x="19348" y="6846"/>
                    <a:pt x="19173" y="6846"/>
                  </a:cubicBezTo>
                  <a:cubicBezTo>
                    <a:pt x="19079" y="6839"/>
                    <a:pt x="18984" y="6835"/>
                    <a:pt x="18890" y="6835"/>
                  </a:cubicBezTo>
                  <a:cubicBezTo>
                    <a:pt x="18606" y="6835"/>
                    <a:pt x="18324" y="6867"/>
                    <a:pt x="18062" y="6930"/>
                  </a:cubicBezTo>
                  <a:cubicBezTo>
                    <a:pt x="17946" y="6916"/>
                    <a:pt x="17838" y="6909"/>
                    <a:pt x="17729" y="6909"/>
                  </a:cubicBezTo>
                  <a:cubicBezTo>
                    <a:pt x="17621" y="6909"/>
                    <a:pt x="17513" y="6916"/>
                    <a:pt x="17397" y="6930"/>
                  </a:cubicBezTo>
                  <a:cubicBezTo>
                    <a:pt x="17104" y="6958"/>
                    <a:pt x="16754" y="6958"/>
                    <a:pt x="16460" y="7077"/>
                  </a:cubicBezTo>
                  <a:cubicBezTo>
                    <a:pt x="16438" y="7077"/>
                    <a:pt x="16434" y="7112"/>
                    <a:pt x="16461" y="7112"/>
                  </a:cubicBezTo>
                  <a:cubicBezTo>
                    <a:pt x="16468" y="7112"/>
                    <a:pt x="16477" y="7110"/>
                    <a:pt x="16488" y="7105"/>
                  </a:cubicBezTo>
                  <a:cubicBezTo>
                    <a:pt x="16838" y="7021"/>
                    <a:pt x="17250" y="7021"/>
                    <a:pt x="17628" y="7021"/>
                  </a:cubicBezTo>
                  <a:cubicBezTo>
                    <a:pt x="17481" y="7049"/>
                    <a:pt x="17306" y="7105"/>
                    <a:pt x="17160" y="7167"/>
                  </a:cubicBezTo>
                  <a:cubicBezTo>
                    <a:pt x="16838" y="7279"/>
                    <a:pt x="16488" y="7307"/>
                    <a:pt x="16174" y="7426"/>
                  </a:cubicBezTo>
                  <a:cubicBezTo>
                    <a:pt x="15852" y="7545"/>
                    <a:pt x="15558" y="7720"/>
                    <a:pt x="15300" y="7895"/>
                  </a:cubicBezTo>
                  <a:cubicBezTo>
                    <a:pt x="14978" y="8069"/>
                    <a:pt x="14684" y="8328"/>
                    <a:pt x="14391" y="8531"/>
                  </a:cubicBezTo>
                  <a:cubicBezTo>
                    <a:pt x="14216" y="8650"/>
                    <a:pt x="14041" y="8741"/>
                    <a:pt x="13838" y="8825"/>
                  </a:cubicBezTo>
                  <a:cubicBezTo>
                    <a:pt x="13726" y="8853"/>
                    <a:pt x="13607" y="8916"/>
                    <a:pt x="13517" y="8999"/>
                  </a:cubicBezTo>
                  <a:cubicBezTo>
                    <a:pt x="13286" y="9230"/>
                    <a:pt x="13230" y="9552"/>
                    <a:pt x="12992" y="9790"/>
                  </a:cubicBezTo>
                  <a:cubicBezTo>
                    <a:pt x="12852" y="9901"/>
                    <a:pt x="12705" y="9992"/>
                    <a:pt x="12531" y="10076"/>
                  </a:cubicBezTo>
                  <a:cubicBezTo>
                    <a:pt x="12384" y="10139"/>
                    <a:pt x="12237" y="10223"/>
                    <a:pt x="12062" y="10251"/>
                  </a:cubicBezTo>
                  <a:lnTo>
                    <a:pt x="12062" y="10223"/>
                  </a:lnTo>
                  <a:cubicBezTo>
                    <a:pt x="11943" y="10076"/>
                    <a:pt x="11915" y="9964"/>
                    <a:pt x="11915" y="9818"/>
                  </a:cubicBezTo>
                  <a:lnTo>
                    <a:pt x="11915" y="9818"/>
                  </a:lnTo>
                  <a:cubicBezTo>
                    <a:pt x="11936" y="9822"/>
                    <a:pt x="11957" y="9825"/>
                    <a:pt x="11979" y="9825"/>
                  </a:cubicBezTo>
                  <a:cubicBezTo>
                    <a:pt x="12216" y="9825"/>
                    <a:pt x="12543" y="9570"/>
                    <a:pt x="12677" y="9468"/>
                  </a:cubicBezTo>
                  <a:cubicBezTo>
                    <a:pt x="12817" y="9349"/>
                    <a:pt x="12964" y="9202"/>
                    <a:pt x="13111" y="9090"/>
                  </a:cubicBezTo>
                  <a:cubicBezTo>
                    <a:pt x="13286" y="8944"/>
                    <a:pt x="13517" y="8853"/>
                    <a:pt x="13691" y="8706"/>
                  </a:cubicBezTo>
                  <a:cubicBezTo>
                    <a:pt x="13726" y="8678"/>
                    <a:pt x="13691" y="8650"/>
                    <a:pt x="13663" y="8650"/>
                  </a:cubicBezTo>
                  <a:cubicBezTo>
                    <a:pt x="13377" y="8825"/>
                    <a:pt x="13111" y="8944"/>
                    <a:pt x="12852" y="9146"/>
                  </a:cubicBezTo>
                  <a:cubicBezTo>
                    <a:pt x="12705" y="9265"/>
                    <a:pt x="12559" y="9377"/>
                    <a:pt x="12412" y="9496"/>
                  </a:cubicBezTo>
                  <a:cubicBezTo>
                    <a:pt x="12293" y="9580"/>
                    <a:pt x="12090" y="9727"/>
                    <a:pt x="11943" y="9755"/>
                  </a:cubicBezTo>
                  <a:cubicBezTo>
                    <a:pt x="11943" y="9699"/>
                    <a:pt x="11978" y="9671"/>
                    <a:pt x="11978" y="9615"/>
                  </a:cubicBezTo>
                  <a:cubicBezTo>
                    <a:pt x="12006" y="9552"/>
                    <a:pt x="12034" y="9524"/>
                    <a:pt x="12034" y="9468"/>
                  </a:cubicBezTo>
                  <a:cubicBezTo>
                    <a:pt x="12265" y="9405"/>
                    <a:pt x="12503" y="9265"/>
                    <a:pt x="12677" y="9146"/>
                  </a:cubicBezTo>
                  <a:cubicBezTo>
                    <a:pt x="12724" y="9146"/>
                    <a:pt x="12712" y="9082"/>
                    <a:pt x="12670" y="9082"/>
                  </a:cubicBezTo>
                  <a:cubicBezTo>
                    <a:pt x="12662" y="9082"/>
                    <a:pt x="12653" y="9085"/>
                    <a:pt x="12643" y="9090"/>
                  </a:cubicBezTo>
                  <a:cubicBezTo>
                    <a:pt x="12531" y="9118"/>
                    <a:pt x="12440" y="9174"/>
                    <a:pt x="12328" y="9230"/>
                  </a:cubicBezTo>
                  <a:cubicBezTo>
                    <a:pt x="12237" y="9265"/>
                    <a:pt x="12181" y="9321"/>
                    <a:pt x="12090" y="9349"/>
                  </a:cubicBezTo>
                  <a:cubicBezTo>
                    <a:pt x="12118" y="9293"/>
                    <a:pt x="12153" y="9265"/>
                    <a:pt x="12153" y="9202"/>
                  </a:cubicBezTo>
                  <a:cubicBezTo>
                    <a:pt x="12209" y="9027"/>
                    <a:pt x="12265" y="8853"/>
                    <a:pt x="12328" y="8678"/>
                  </a:cubicBezTo>
                  <a:cubicBezTo>
                    <a:pt x="12468" y="8447"/>
                    <a:pt x="12503" y="8097"/>
                    <a:pt x="12531" y="7832"/>
                  </a:cubicBezTo>
                  <a:cubicBezTo>
                    <a:pt x="12559" y="7629"/>
                    <a:pt x="12559" y="7342"/>
                    <a:pt x="12440" y="7167"/>
                  </a:cubicBezTo>
                  <a:cubicBezTo>
                    <a:pt x="12412" y="7167"/>
                    <a:pt x="12412" y="7167"/>
                    <a:pt x="12412" y="7195"/>
                  </a:cubicBezTo>
                  <a:cubicBezTo>
                    <a:pt x="12468" y="7398"/>
                    <a:pt x="12440" y="7657"/>
                    <a:pt x="12412" y="7867"/>
                  </a:cubicBezTo>
                  <a:cubicBezTo>
                    <a:pt x="12384" y="7629"/>
                    <a:pt x="12293" y="7398"/>
                    <a:pt x="12181" y="7133"/>
                  </a:cubicBezTo>
                  <a:cubicBezTo>
                    <a:pt x="12181" y="7125"/>
                    <a:pt x="12174" y="7121"/>
                    <a:pt x="12164" y="7121"/>
                  </a:cubicBezTo>
                  <a:cubicBezTo>
                    <a:pt x="12139" y="7121"/>
                    <a:pt x="12098" y="7143"/>
                    <a:pt x="12118" y="7167"/>
                  </a:cubicBezTo>
                  <a:cubicBezTo>
                    <a:pt x="12237" y="7573"/>
                    <a:pt x="12328" y="7951"/>
                    <a:pt x="12237" y="8391"/>
                  </a:cubicBezTo>
                  <a:cubicBezTo>
                    <a:pt x="12181" y="8741"/>
                    <a:pt x="12062" y="9090"/>
                    <a:pt x="11887" y="9405"/>
                  </a:cubicBezTo>
                  <a:lnTo>
                    <a:pt x="11887" y="9468"/>
                  </a:lnTo>
                  <a:cubicBezTo>
                    <a:pt x="11741" y="9727"/>
                    <a:pt x="11629" y="9964"/>
                    <a:pt x="11803" y="10223"/>
                  </a:cubicBezTo>
                  <a:cubicBezTo>
                    <a:pt x="11943" y="10545"/>
                    <a:pt x="12209" y="10804"/>
                    <a:pt x="12356" y="11125"/>
                  </a:cubicBezTo>
                  <a:cubicBezTo>
                    <a:pt x="12531" y="11566"/>
                    <a:pt x="12181" y="11852"/>
                    <a:pt x="12090" y="12237"/>
                  </a:cubicBezTo>
                  <a:cubicBezTo>
                    <a:pt x="12034" y="12552"/>
                    <a:pt x="12153" y="12873"/>
                    <a:pt x="12293" y="13139"/>
                  </a:cubicBezTo>
                  <a:cubicBezTo>
                    <a:pt x="12356" y="13251"/>
                    <a:pt x="12412" y="13342"/>
                    <a:pt x="12328" y="13489"/>
                  </a:cubicBezTo>
                  <a:cubicBezTo>
                    <a:pt x="12293" y="13545"/>
                    <a:pt x="12265" y="13600"/>
                    <a:pt x="12237" y="13663"/>
                  </a:cubicBezTo>
                  <a:cubicBezTo>
                    <a:pt x="12118" y="13810"/>
                    <a:pt x="12034" y="13922"/>
                    <a:pt x="12006" y="14097"/>
                  </a:cubicBezTo>
                  <a:cubicBezTo>
                    <a:pt x="11978" y="14272"/>
                    <a:pt x="11943" y="14537"/>
                    <a:pt x="12006" y="14740"/>
                  </a:cubicBezTo>
                  <a:cubicBezTo>
                    <a:pt x="12006" y="14859"/>
                    <a:pt x="12034" y="14999"/>
                    <a:pt x="12034" y="15118"/>
                  </a:cubicBezTo>
                  <a:cubicBezTo>
                    <a:pt x="12062" y="15265"/>
                    <a:pt x="12062" y="15523"/>
                    <a:pt x="11887" y="15586"/>
                  </a:cubicBezTo>
                  <a:cubicBezTo>
                    <a:pt x="11868" y="15595"/>
                    <a:pt x="11850" y="15599"/>
                    <a:pt x="11832" y="15599"/>
                  </a:cubicBezTo>
                  <a:cubicBezTo>
                    <a:pt x="11750" y="15599"/>
                    <a:pt x="11681" y="15520"/>
                    <a:pt x="11596" y="15520"/>
                  </a:cubicBezTo>
                  <a:cubicBezTo>
                    <a:pt x="11586" y="15520"/>
                    <a:pt x="11576" y="15521"/>
                    <a:pt x="11566" y="15523"/>
                  </a:cubicBezTo>
                  <a:cubicBezTo>
                    <a:pt x="11482" y="15558"/>
                    <a:pt x="11419" y="15614"/>
                    <a:pt x="11335" y="15642"/>
                  </a:cubicBezTo>
                  <a:cubicBezTo>
                    <a:pt x="11307" y="15656"/>
                    <a:pt x="11284" y="15663"/>
                    <a:pt x="11262" y="15663"/>
                  </a:cubicBezTo>
                  <a:cubicBezTo>
                    <a:pt x="11239" y="15663"/>
                    <a:pt x="11216" y="15656"/>
                    <a:pt x="11188" y="15642"/>
                  </a:cubicBezTo>
                  <a:cubicBezTo>
                    <a:pt x="11041" y="15614"/>
                    <a:pt x="11069" y="15523"/>
                    <a:pt x="11013" y="15411"/>
                  </a:cubicBezTo>
                  <a:cubicBezTo>
                    <a:pt x="10985" y="15383"/>
                    <a:pt x="10957" y="15383"/>
                    <a:pt x="10929" y="15349"/>
                  </a:cubicBezTo>
                  <a:cubicBezTo>
                    <a:pt x="10894" y="15293"/>
                    <a:pt x="10811" y="15349"/>
                    <a:pt x="10866" y="15237"/>
                  </a:cubicBezTo>
                  <a:cubicBezTo>
                    <a:pt x="10875" y="15228"/>
                    <a:pt x="10891" y="15225"/>
                    <a:pt x="10911" y="15225"/>
                  </a:cubicBezTo>
                  <a:cubicBezTo>
                    <a:pt x="10959" y="15225"/>
                    <a:pt x="11030" y="15245"/>
                    <a:pt x="11069" y="15265"/>
                  </a:cubicBezTo>
                  <a:cubicBezTo>
                    <a:pt x="11087" y="15266"/>
                    <a:pt x="11104" y="15267"/>
                    <a:pt x="11121" y="15267"/>
                  </a:cubicBezTo>
                  <a:cubicBezTo>
                    <a:pt x="11404" y="15267"/>
                    <a:pt x="11511" y="15047"/>
                    <a:pt x="11538" y="14796"/>
                  </a:cubicBezTo>
                  <a:cubicBezTo>
                    <a:pt x="11538" y="14768"/>
                    <a:pt x="11524" y="14754"/>
                    <a:pt x="11510" y="14754"/>
                  </a:cubicBezTo>
                  <a:cubicBezTo>
                    <a:pt x="11496" y="14754"/>
                    <a:pt x="11482" y="14768"/>
                    <a:pt x="11482" y="14796"/>
                  </a:cubicBezTo>
                  <a:cubicBezTo>
                    <a:pt x="11457" y="14975"/>
                    <a:pt x="11318" y="15067"/>
                    <a:pt x="11166" y="15067"/>
                  </a:cubicBezTo>
                  <a:cubicBezTo>
                    <a:pt x="11145" y="15067"/>
                    <a:pt x="11125" y="15065"/>
                    <a:pt x="11104" y="15062"/>
                  </a:cubicBezTo>
                  <a:cubicBezTo>
                    <a:pt x="11043" y="15047"/>
                    <a:pt x="10999" y="15031"/>
                    <a:pt x="10957" y="15031"/>
                  </a:cubicBezTo>
                  <a:cubicBezTo>
                    <a:pt x="10919" y="15031"/>
                    <a:pt x="10883" y="15046"/>
                    <a:pt x="10838" y="15090"/>
                  </a:cubicBezTo>
                  <a:cubicBezTo>
                    <a:pt x="10811" y="15062"/>
                    <a:pt x="10811" y="14999"/>
                    <a:pt x="10811" y="14971"/>
                  </a:cubicBezTo>
                  <a:cubicBezTo>
                    <a:pt x="10811" y="14921"/>
                    <a:pt x="10821" y="14911"/>
                    <a:pt x="10841" y="14911"/>
                  </a:cubicBezTo>
                  <a:cubicBezTo>
                    <a:pt x="10854" y="14911"/>
                    <a:pt x="10872" y="14915"/>
                    <a:pt x="10894" y="14915"/>
                  </a:cubicBezTo>
                  <a:cubicBezTo>
                    <a:pt x="11013" y="14887"/>
                    <a:pt x="11132" y="14824"/>
                    <a:pt x="11188" y="14740"/>
                  </a:cubicBezTo>
                  <a:cubicBezTo>
                    <a:pt x="11279" y="14621"/>
                    <a:pt x="11335" y="14509"/>
                    <a:pt x="11363" y="14391"/>
                  </a:cubicBezTo>
                  <a:cubicBezTo>
                    <a:pt x="11391" y="14391"/>
                    <a:pt x="11419" y="14419"/>
                    <a:pt x="11454" y="14419"/>
                  </a:cubicBezTo>
                  <a:cubicBezTo>
                    <a:pt x="11493" y="14438"/>
                    <a:pt x="11533" y="14458"/>
                    <a:pt x="11575" y="14458"/>
                  </a:cubicBezTo>
                  <a:cubicBezTo>
                    <a:pt x="11592" y="14458"/>
                    <a:pt x="11610" y="14455"/>
                    <a:pt x="11629" y="14447"/>
                  </a:cubicBezTo>
                  <a:cubicBezTo>
                    <a:pt x="11657" y="14447"/>
                    <a:pt x="11685" y="14363"/>
                    <a:pt x="11657" y="14335"/>
                  </a:cubicBezTo>
                  <a:cubicBezTo>
                    <a:pt x="11594" y="14300"/>
                    <a:pt x="11538" y="14272"/>
                    <a:pt x="11482" y="14244"/>
                  </a:cubicBezTo>
                  <a:cubicBezTo>
                    <a:pt x="11454" y="14216"/>
                    <a:pt x="11419" y="14216"/>
                    <a:pt x="11391" y="14216"/>
                  </a:cubicBezTo>
                  <a:lnTo>
                    <a:pt x="11391" y="14069"/>
                  </a:lnTo>
                  <a:lnTo>
                    <a:pt x="11482" y="14069"/>
                  </a:lnTo>
                  <a:cubicBezTo>
                    <a:pt x="11538" y="14097"/>
                    <a:pt x="11594" y="14160"/>
                    <a:pt x="11657" y="14188"/>
                  </a:cubicBezTo>
                  <a:cubicBezTo>
                    <a:pt x="11665" y="14191"/>
                    <a:pt x="11673" y="14192"/>
                    <a:pt x="11681" y="14192"/>
                  </a:cubicBezTo>
                  <a:cubicBezTo>
                    <a:pt x="11745" y="14192"/>
                    <a:pt x="11763" y="14091"/>
                    <a:pt x="11713" y="14041"/>
                  </a:cubicBezTo>
                  <a:cubicBezTo>
                    <a:pt x="11629" y="14013"/>
                    <a:pt x="11566" y="13985"/>
                    <a:pt x="11482" y="13922"/>
                  </a:cubicBezTo>
                  <a:lnTo>
                    <a:pt x="11454" y="13922"/>
                  </a:lnTo>
                  <a:cubicBezTo>
                    <a:pt x="11454" y="13922"/>
                    <a:pt x="11454" y="13894"/>
                    <a:pt x="11419" y="13894"/>
                  </a:cubicBezTo>
                  <a:lnTo>
                    <a:pt x="11419" y="13775"/>
                  </a:lnTo>
                  <a:cubicBezTo>
                    <a:pt x="11482" y="13838"/>
                    <a:pt x="11566" y="13866"/>
                    <a:pt x="11629" y="13894"/>
                  </a:cubicBezTo>
                  <a:cubicBezTo>
                    <a:pt x="11657" y="13922"/>
                    <a:pt x="11685" y="13922"/>
                    <a:pt x="11713" y="13922"/>
                  </a:cubicBezTo>
                  <a:lnTo>
                    <a:pt x="11741" y="13922"/>
                  </a:lnTo>
                  <a:cubicBezTo>
                    <a:pt x="11803" y="13922"/>
                    <a:pt x="11831" y="13866"/>
                    <a:pt x="11803" y="13838"/>
                  </a:cubicBezTo>
                  <a:cubicBezTo>
                    <a:pt x="11768" y="13691"/>
                    <a:pt x="11594" y="13691"/>
                    <a:pt x="11482" y="13635"/>
                  </a:cubicBezTo>
                  <a:cubicBezTo>
                    <a:pt x="11482" y="13572"/>
                    <a:pt x="11510" y="13517"/>
                    <a:pt x="11510" y="13461"/>
                  </a:cubicBezTo>
                  <a:cubicBezTo>
                    <a:pt x="11538" y="13489"/>
                    <a:pt x="11566" y="13517"/>
                    <a:pt x="11594" y="13545"/>
                  </a:cubicBezTo>
                  <a:cubicBezTo>
                    <a:pt x="11629" y="13545"/>
                    <a:pt x="11657" y="13545"/>
                    <a:pt x="11685" y="13572"/>
                  </a:cubicBezTo>
                  <a:lnTo>
                    <a:pt x="11741" y="13572"/>
                  </a:lnTo>
                  <a:cubicBezTo>
                    <a:pt x="11753" y="13576"/>
                    <a:pt x="11765" y="13578"/>
                    <a:pt x="11776" y="13578"/>
                  </a:cubicBezTo>
                  <a:cubicBezTo>
                    <a:pt x="11845" y="13578"/>
                    <a:pt x="11880" y="13509"/>
                    <a:pt x="11831" y="13461"/>
                  </a:cubicBezTo>
                  <a:cubicBezTo>
                    <a:pt x="11768" y="13398"/>
                    <a:pt x="11629" y="13426"/>
                    <a:pt x="11566" y="13370"/>
                  </a:cubicBezTo>
                  <a:cubicBezTo>
                    <a:pt x="11566" y="13342"/>
                    <a:pt x="11566" y="13342"/>
                    <a:pt x="11538" y="13342"/>
                  </a:cubicBezTo>
                  <a:cubicBezTo>
                    <a:pt x="11566" y="13286"/>
                    <a:pt x="11566" y="13223"/>
                    <a:pt x="11566" y="13167"/>
                  </a:cubicBezTo>
                  <a:cubicBezTo>
                    <a:pt x="11594" y="13195"/>
                    <a:pt x="11629" y="13223"/>
                    <a:pt x="11657" y="13223"/>
                  </a:cubicBezTo>
                  <a:cubicBezTo>
                    <a:pt x="11713" y="13251"/>
                    <a:pt x="11768" y="13251"/>
                    <a:pt x="11831" y="13251"/>
                  </a:cubicBezTo>
                  <a:cubicBezTo>
                    <a:pt x="11845" y="13266"/>
                    <a:pt x="11858" y="13272"/>
                    <a:pt x="11871" y="13272"/>
                  </a:cubicBezTo>
                  <a:cubicBezTo>
                    <a:pt x="11909" y="13272"/>
                    <a:pt x="11937" y="13209"/>
                    <a:pt x="11915" y="13167"/>
                  </a:cubicBezTo>
                  <a:cubicBezTo>
                    <a:pt x="11831" y="13048"/>
                    <a:pt x="11685" y="13111"/>
                    <a:pt x="11594" y="13048"/>
                  </a:cubicBezTo>
                  <a:cubicBezTo>
                    <a:pt x="11594" y="12817"/>
                    <a:pt x="11482" y="12615"/>
                    <a:pt x="11363" y="12412"/>
                  </a:cubicBezTo>
                  <a:cubicBezTo>
                    <a:pt x="11279" y="12321"/>
                    <a:pt x="11188" y="12202"/>
                    <a:pt x="11132" y="12090"/>
                  </a:cubicBezTo>
                  <a:cubicBezTo>
                    <a:pt x="11013" y="11887"/>
                    <a:pt x="11041" y="11768"/>
                    <a:pt x="11132" y="11538"/>
                  </a:cubicBezTo>
                  <a:cubicBezTo>
                    <a:pt x="11188" y="11300"/>
                    <a:pt x="11013" y="11097"/>
                    <a:pt x="10985" y="10866"/>
                  </a:cubicBezTo>
                  <a:cubicBezTo>
                    <a:pt x="10894" y="10573"/>
                    <a:pt x="10755" y="10454"/>
                    <a:pt x="10545" y="10251"/>
                  </a:cubicBezTo>
                  <a:cubicBezTo>
                    <a:pt x="10314" y="10048"/>
                    <a:pt x="10055" y="9790"/>
                    <a:pt x="9909" y="9524"/>
                  </a:cubicBezTo>
                  <a:cubicBezTo>
                    <a:pt x="9706" y="9202"/>
                    <a:pt x="9643" y="8797"/>
                    <a:pt x="9643" y="8419"/>
                  </a:cubicBezTo>
                  <a:cubicBezTo>
                    <a:pt x="9643" y="8405"/>
                    <a:pt x="9629" y="8398"/>
                    <a:pt x="9615" y="8398"/>
                  </a:cubicBezTo>
                  <a:cubicBezTo>
                    <a:pt x="9601" y="8398"/>
                    <a:pt x="9587" y="8405"/>
                    <a:pt x="9587" y="8419"/>
                  </a:cubicBezTo>
                  <a:cubicBezTo>
                    <a:pt x="9559" y="8706"/>
                    <a:pt x="9587" y="8999"/>
                    <a:pt x="9671" y="9293"/>
                  </a:cubicBezTo>
                  <a:cubicBezTo>
                    <a:pt x="9671" y="9305"/>
                    <a:pt x="9671" y="9316"/>
                    <a:pt x="9673" y="9328"/>
                  </a:cubicBezTo>
                  <a:lnTo>
                    <a:pt x="9673" y="9328"/>
                  </a:lnTo>
                  <a:cubicBezTo>
                    <a:pt x="9450" y="8982"/>
                    <a:pt x="9268" y="8514"/>
                    <a:pt x="9321" y="8153"/>
                  </a:cubicBezTo>
                  <a:cubicBezTo>
                    <a:pt x="9321" y="8137"/>
                    <a:pt x="9303" y="8121"/>
                    <a:pt x="9287" y="8121"/>
                  </a:cubicBezTo>
                  <a:cubicBezTo>
                    <a:pt x="9275" y="8121"/>
                    <a:pt x="9265" y="8130"/>
                    <a:pt x="9265" y="8153"/>
                  </a:cubicBezTo>
                  <a:cubicBezTo>
                    <a:pt x="9209" y="8622"/>
                    <a:pt x="9384" y="9230"/>
                    <a:pt x="9734" y="9580"/>
                  </a:cubicBezTo>
                  <a:cubicBezTo>
                    <a:pt x="9743" y="9591"/>
                    <a:pt x="9749" y="9595"/>
                    <a:pt x="9754" y="9595"/>
                  </a:cubicBezTo>
                  <a:cubicBezTo>
                    <a:pt x="9765" y="9595"/>
                    <a:pt x="9771" y="9580"/>
                    <a:pt x="9790" y="9580"/>
                  </a:cubicBezTo>
                  <a:cubicBezTo>
                    <a:pt x="9846" y="9699"/>
                    <a:pt x="9936" y="9818"/>
                    <a:pt x="10020" y="9964"/>
                  </a:cubicBezTo>
                  <a:cubicBezTo>
                    <a:pt x="10139" y="10076"/>
                    <a:pt x="10230" y="10223"/>
                    <a:pt x="10342" y="10342"/>
                  </a:cubicBezTo>
                  <a:cubicBezTo>
                    <a:pt x="10433" y="10454"/>
                    <a:pt x="10545" y="10545"/>
                    <a:pt x="10636" y="10664"/>
                  </a:cubicBezTo>
                  <a:cubicBezTo>
                    <a:pt x="10692" y="10748"/>
                    <a:pt x="10720" y="10838"/>
                    <a:pt x="10720" y="10894"/>
                  </a:cubicBezTo>
                  <a:cubicBezTo>
                    <a:pt x="10608" y="10922"/>
                    <a:pt x="10489" y="10978"/>
                    <a:pt x="10370" y="10978"/>
                  </a:cubicBezTo>
                  <a:cubicBezTo>
                    <a:pt x="10167" y="10978"/>
                    <a:pt x="9936" y="10866"/>
                    <a:pt x="9790" y="10748"/>
                  </a:cubicBezTo>
                  <a:cubicBezTo>
                    <a:pt x="9587" y="10573"/>
                    <a:pt x="9531" y="10279"/>
                    <a:pt x="9237" y="10223"/>
                  </a:cubicBezTo>
                  <a:cubicBezTo>
                    <a:pt x="9090" y="10195"/>
                    <a:pt x="8972" y="10139"/>
                    <a:pt x="8832" y="10048"/>
                  </a:cubicBezTo>
                  <a:cubicBezTo>
                    <a:pt x="8797" y="10020"/>
                    <a:pt x="8769" y="10020"/>
                    <a:pt x="8741" y="9992"/>
                  </a:cubicBezTo>
                  <a:lnTo>
                    <a:pt x="8860" y="9992"/>
                  </a:lnTo>
                  <a:cubicBezTo>
                    <a:pt x="9062" y="9992"/>
                    <a:pt x="9237" y="10048"/>
                    <a:pt x="9412" y="10076"/>
                  </a:cubicBezTo>
                  <a:cubicBezTo>
                    <a:pt x="9420" y="10080"/>
                    <a:pt x="9427" y="10082"/>
                    <a:pt x="9434" y="10082"/>
                  </a:cubicBezTo>
                  <a:cubicBezTo>
                    <a:pt x="9474" y="10082"/>
                    <a:pt x="9488" y="10016"/>
                    <a:pt x="9440" y="9992"/>
                  </a:cubicBezTo>
                  <a:cubicBezTo>
                    <a:pt x="9271" y="9915"/>
                    <a:pt x="9094" y="9878"/>
                    <a:pt x="8913" y="9878"/>
                  </a:cubicBezTo>
                  <a:cubicBezTo>
                    <a:pt x="8750" y="9878"/>
                    <a:pt x="8585" y="9908"/>
                    <a:pt x="8419" y="9964"/>
                  </a:cubicBezTo>
                  <a:cubicBezTo>
                    <a:pt x="8341" y="9979"/>
                    <a:pt x="8272" y="10002"/>
                    <a:pt x="8203" y="10002"/>
                  </a:cubicBezTo>
                  <a:cubicBezTo>
                    <a:pt x="8143" y="10002"/>
                    <a:pt x="8082" y="9985"/>
                    <a:pt x="8014" y="9929"/>
                  </a:cubicBezTo>
                  <a:cubicBezTo>
                    <a:pt x="7958" y="9874"/>
                    <a:pt x="7923" y="9818"/>
                    <a:pt x="7895" y="9755"/>
                  </a:cubicBezTo>
                  <a:cubicBezTo>
                    <a:pt x="8014" y="9580"/>
                    <a:pt x="8070" y="9349"/>
                    <a:pt x="8014" y="9146"/>
                  </a:cubicBezTo>
                  <a:cubicBezTo>
                    <a:pt x="7958" y="8944"/>
                    <a:pt x="7811" y="8797"/>
                    <a:pt x="7748" y="8594"/>
                  </a:cubicBezTo>
                  <a:cubicBezTo>
                    <a:pt x="7692" y="8328"/>
                    <a:pt x="7811" y="8125"/>
                    <a:pt x="7867" y="7895"/>
                  </a:cubicBezTo>
                  <a:lnTo>
                    <a:pt x="7867" y="7832"/>
                  </a:lnTo>
                  <a:cubicBezTo>
                    <a:pt x="7895" y="7832"/>
                    <a:pt x="7895" y="7832"/>
                    <a:pt x="7895" y="7804"/>
                  </a:cubicBezTo>
                  <a:cubicBezTo>
                    <a:pt x="8160" y="7454"/>
                    <a:pt x="8014" y="7077"/>
                    <a:pt x="7895" y="6699"/>
                  </a:cubicBezTo>
                  <a:lnTo>
                    <a:pt x="7867" y="6699"/>
                  </a:lnTo>
                  <a:cubicBezTo>
                    <a:pt x="7923" y="6993"/>
                    <a:pt x="7958" y="7279"/>
                    <a:pt x="7895" y="7573"/>
                  </a:cubicBezTo>
                  <a:cubicBezTo>
                    <a:pt x="7923" y="7279"/>
                    <a:pt x="7867" y="7021"/>
                    <a:pt x="7664" y="6818"/>
                  </a:cubicBezTo>
                  <a:cubicBezTo>
                    <a:pt x="7652" y="6811"/>
                    <a:pt x="7640" y="6808"/>
                    <a:pt x="7629" y="6808"/>
                  </a:cubicBezTo>
                  <a:cubicBezTo>
                    <a:pt x="7586" y="6808"/>
                    <a:pt x="7551" y="6852"/>
                    <a:pt x="7573" y="6874"/>
                  </a:cubicBezTo>
                  <a:cubicBezTo>
                    <a:pt x="7867" y="7307"/>
                    <a:pt x="7783" y="7720"/>
                    <a:pt x="7636" y="8181"/>
                  </a:cubicBezTo>
                  <a:cubicBezTo>
                    <a:pt x="7573" y="8328"/>
                    <a:pt x="7573" y="8475"/>
                    <a:pt x="7608" y="8650"/>
                  </a:cubicBezTo>
                  <a:cubicBezTo>
                    <a:pt x="7636" y="8825"/>
                    <a:pt x="7748" y="8999"/>
                    <a:pt x="7811" y="9202"/>
                  </a:cubicBezTo>
                  <a:cubicBezTo>
                    <a:pt x="7923" y="9643"/>
                    <a:pt x="7370" y="9929"/>
                    <a:pt x="7112" y="10139"/>
                  </a:cubicBezTo>
                  <a:cubicBezTo>
                    <a:pt x="6965" y="10279"/>
                    <a:pt x="6790" y="10398"/>
                    <a:pt x="6671" y="10573"/>
                  </a:cubicBezTo>
                  <a:lnTo>
                    <a:pt x="6643" y="10573"/>
                  </a:lnTo>
                  <a:cubicBezTo>
                    <a:pt x="6440" y="10838"/>
                    <a:pt x="6412" y="11216"/>
                    <a:pt x="6496" y="11538"/>
                  </a:cubicBezTo>
                  <a:cubicBezTo>
                    <a:pt x="6559" y="11768"/>
                    <a:pt x="6615" y="11971"/>
                    <a:pt x="6671" y="12202"/>
                  </a:cubicBezTo>
                  <a:cubicBezTo>
                    <a:pt x="6699" y="12293"/>
                    <a:pt x="6734" y="12412"/>
                    <a:pt x="6762" y="12524"/>
                  </a:cubicBezTo>
                  <a:cubicBezTo>
                    <a:pt x="6790" y="12670"/>
                    <a:pt x="6734" y="12817"/>
                    <a:pt x="6559" y="12873"/>
                  </a:cubicBezTo>
                  <a:cubicBezTo>
                    <a:pt x="6524" y="12901"/>
                    <a:pt x="6468" y="12901"/>
                    <a:pt x="6412" y="12901"/>
                  </a:cubicBezTo>
                  <a:cubicBezTo>
                    <a:pt x="6412" y="12761"/>
                    <a:pt x="6349" y="12642"/>
                    <a:pt x="6384" y="12524"/>
                  </a:cubicBezTo>
                  <a:cubicBezTo>
                    <a:pt x="6412" y="12349"/>
                    <a:pt x="6524" y="12237"/>
                    <a:pt x="6524" y="12062"/>
                  </a:cubicBezTo>
                  <a:cubicBezTo>
                    <a:pt x="6510" y="12031"/>
                    <a:pt x="6489" y="12015"/>
                    <a:pt x="6472" y="12015"/>
                  </a:cubicBezTo>
                  <a:cubicBezTo>
                    <a:pt x="6454" y="12015"/>
                    <a:pt x="6440" y="12031"/>
                    <a:pt x="6440" y="12062"/>
                  </a:cubicBezTo>
                  <a:cubicBezTo>
                    <a:pt x="6384" y="12265"/>
                    <a:pt x="6210" y="12412"/>
                    <a:pt x="6238" y="12642"/>
                  </a:cubicBezTo>
                  <a:cubicBezTo>
                    <a:pt x="6238" y="12789"/>
                    <a:pt x="6265" y="12873"/>
                    <a:pt x="6238" y="12992"/>
                  </a:cubicBezTo>
                  <a:cubicBezTo>
                    <a:pt x="6217" y="13101"/>
                    <a:pt x="6146" y="13160"/>
                    <a:pt x="6050" y="13160"/>
                  </a:cubicBezTo>
                  <a:cubicBezTo>
                    <a:pt x="6017" y="13160"/>
                    <a:pt x="5981" y="13153"/>
                    <a:pt x="5944" y="13139"/>
                  </a:cubicBezTo>
                  <a:cubicBezTo>
                    <a:pt x="5797" y="13111"/>
                    <a:pt x="5741" y="12901"/>
                    <a:pt x="5860" y="12789"/>
                  </a:cubicBezTo>
                  <a:cubicBezTo>
                    <a:pt x="5888" y="12726"/>
                    <a:pt x="5972" y="12698"/>
                    <a:pt x="6035" y="12642"/>
                  </a:cubicBezTo>
                  <a:cubicBezTo>
                    <a:pt x="6091" y="12552"/>
                    <a:pt x="6091" y="12468"/>
                    <a:pt x="6119" y="12377"/>
                  </a:cubicBezTo>
                  <a:cubicBezTo>
                    <a:pt x="6119" y="12174"/>
                    <a:pt x="6147" y="11971"/>
                    <a:pt x="6035" y="11796"/>
                  </a:cubicBezTo>
                  <a:lnTo>
                    <a:pt x="6000" y="11796"/>
                  </a:lnTo>
                  <a:cubicBezTo>
                    <a:pt x="5972" y="11852"/>
                    <a:pt x="6000" y="11943"/>
                    <a:pt x="6000" y="11999"/>
                  </a:cubicBezTo>
                  <a:cubicBezTo>
                    <a:pt x="5972" y="12090"/>
                    <a:pt x="5944" y="12202"/>
                    <a:pt x="5916" y="12293"/>
                  </a:cubicBezTo>
                  <a:cubicBezTo>
                    <a:pt x="5888" y="12440"/>
                    <a:pt x="5860" y="12496"/>
                    <a:pt x="5769" y="12587"/>
                  </a:cubicBezTo>
                  <a:cubicBezTo>
                    <a:pt x="5713" y="12642"/>
                    <a:pt x="5685" y="12670"/>
                    <a:pt x="5622" y="12698"/>
                  </a:cubicBezTo>
                  <a:cubicBezTo>
                    <a:pt x="5622" y="12761"/>
                    <a:pt x="5594" y="12789"/>
                    <a:pt x="5594" y="12817"/>
                  </a:cubicBezTo>
                  <a:cubicBezTo>
                    <a:pt x="5510" y="12726"/>
                    <a:pt x="5419" y="12642"/>
                    <a:pt x="5447" y="12496"/>
                  </a:cubicBezTo>
                  <a:cubicBezTo>
                    <a:pt x="5447" y="12349"/>
                    <a:pt x="5566" y="12202"/>
                    <a:pt x="5685" y="12118"/>
                  </a:cubicBezTo>
                  <a:cubicBezTo>
                    <a:pt x="5769" y="11999"/>
                    <a:pt x="5916" y="11915"/>
                    <a:pt x="5916" y="11740"/>
                  </a:cubicBezTo>
                  <a:cubicBezTo>
                    <a:pt x="5944" y="11650"/>
                    <a:pt x="5888" y="11538"/>
                    <a:pt x="5888" y="11419"/>
                  </a:cubicBezTo>
                  <a:cubicBezTo>
                    <a:pt x="5888" y="11300"/>
                    <a:pt x="5944" y="11216"/>
                    <a:pt x="5972" y="11097"/>
                  </a:cubicBezTo>
                  <a:cubicBezTo>
                    <a:pt x="5972" y="11013"/>
                    <a:pt x="5944" y="10922"/>
                    <a:pt x="5944" y="10838"/>
                  </a:cubicBezTo>
                  <a:cubicBezTo>
                    <a:pt x="5944" y="10601"/>
                    <a:pt x="6119" y="10314"/>
                    <a:pt x="6265" y="10167"/>
                  </a:cubicBezTo>
                  <a:cubicBezTo>
                    <a:pt x="6384" y="10048"/>
                    <a:pt x="6524" y="10020"/>
                    <a:pt x="6643" y="9901"/>
                  </a:cubicBezTo>
                  <a:cubicBezTo>
                    <a:pt x="6734" y="9790"/>
                    <a:pt x="6762" y="9643"/>
                    <a:pt x="6818" y="9524"/>
                  </a:cubicBezTo>
                  <a:cubicBezTo>
                    <a:pt x="6846" y="9377"/>
                    <a:pt x="6909" y="9265"/>
                    <a:pt x="6874" y="9090"/>
                  </a:cubicBezTo>
                  <a:cubicBezTo>
                    <a:pt x="6846" y="8825"/>
                    <a:pt x="6762" y="8503"/>
                    <a:pt x="6643" y="8244"/>
                  </a:cubicBezTo>
                  <a:cubicBezTo>
                    <a:pt x="6440" y="7867"/>
                    <a:pt x="6293" y="7545"/>
                    <a:pt x="6293" y="7105"/>
                  </a:cubicBezTo>
                  <a:cubicBezTo>
                    <a:pt x="6293" y="7091"/>
                    <a:pt x="6286" y="7084"/>
                    <a:pt x="6279" y="7084"/>
                  </a:cubicBezTo>
                  <a:cubicBezTo>
                    <a:pt x="6272" y="7084"/>
                    <a:pt x="6265" y="7091"/>
                    <a:pt x="6265" y="7105"/>
                  </a:cubicBezTo>
                  <a:cubicBezTo>
                    <a:pt x="6210" y="7426"/>
                    <a:pt x="6265" y="7692"/>
                    <a:pt x="6349" y="8007"/>
                  </a:cubicBezTo>
                  <a:cubicBezTo>
                    <a:pt x="6238" y="7720"/>
                    <a:pt x="6147" y="7426"/>
                    <a:pt x="6091" y="7105"/>
                  </a:cubicBezTo>
                  <a:cubicBezTo>
                    <a:pt x="6091" y="7091"/>
                    <a:pt x="6077" y="7084"/>
                    <a:pt x="6063" y="7084"/>
                  </a:cubicBezTo>
                  <a:cubicBezTo>
                    <a:pt x="6049" y="7084"/>
                    <a:pt x="6035" y="7091"/>
                    <a:pt x="6035" y="7105"/>
                  </a:cubicBezTo>
                  <a:cubicBezTo>
                    <a:pt x="6063" y="7454"/>
                    <a:pt x="6119" y="7776"/>
                    <a:pt x="6293" y="8069"/>
                  </a:cubicBezTo>
                  <a:lnTo>
                    <a:pt x="6321" y="8097"/>
                  </a:lnTo>
                  <a:cubicBezTo>
                    <a:pt x="6321" y="8125"/>
                    <a:pt x="6349" y="8153"/>
                    <a:pt x="6349" y="8181"/>
                  </a:cubicBezTo>
                  <a:cubicBezTo>
                    <a:pt x="6412" y="8272"/>
                    <a:pt x="6440" y="8300"/>
                    <a:pt x="6468" y="8356"/>
                  </a:cubicBezTo>
                  <a:cubicBezTo>
                    <a:pt x="6524" y="8566"/>
                    <a:pt x="6587" y="8769"/>
                    <a:pt x="6615" y="8972"/>
                  </a:cubicBezTo>
                  <a:cubicBezTo>
                    <a:pt x="6643" y="9027"/>
                    <a:pt x="6643" y="9090"/>
                    <a:pt x="6643" y="9146"/>
                  </a:cubicBezTo>
                  <a:cubicBezTo>
                    <a:pt x="6559" y="9118"/>
                    <a:pt x="6496" y="9055"/>
                    <a:pt x="6440" y="8999"/>
                  </a:cubicBezTo>
                  <a:cubicBezTo>
                    <a:pt x="6349" y="8881"/>
                    <a:pt x="6265" y="8797"/>
                    <a:pt x="6119" y="8706"/>
                  </a:cubicBezTo>
                  <a:cubicBezTo>
                    <a:pt x="6063" y="8622"/>
                    <a:pt x="6000" y="8531"/>
                    <a:pt x="5916" y="8475"/>
                  </a:cubicBezTo>
                  <a:cubicBezTo>
                    <a:pt x="5797" y="8391"/>
                    <a:pt x="5713" y="8419"/>
                    <a:pt x="5594" y="8391"/>
                  </a:cubicBezTo>
                  <a:cubicBezTo>
                    <a:pt x="4986" y="8272"/>
                    <a:pt x="4895" y="7601"/>
                    <a:pt x="4776" y="7105"/>
                  </a:cubicBezTo>
                  <a:cubicBezTo>
                    <a:pt x="4776" y="7091"/>
                    <a:pt x="4769" y="7084"/>
                    <a:pt x="4762" y="7084"/>
                  </a:cubicBezTo>
                  <a:cubicBezTo>
                    <a:pt x="4755" y="7084"/>
                    <a:pt x="4748" y="7091"/>
                    <a:pt x="4748" y="7105"/>
                  </a:cubicBezTo>
                  <a:cubicBezTo>
                    <a:pt x="4748" y="7251"/>
                    <a:pt x="4720" y="7398"/>
                    <a:pt x="4748" y="7545"/>
                  </a:cubicBezTo>
                  <a:cubicBezTo>
                    <a:pt x="4748" y="7657"/>
                    <a:pt x="4776" y="7776"/>
                    <a:pt x="4839" y="7923"/>
                  </a:cubicBezTo>
                  <a:cubicBezTo>
                    <a:pt x="4895" y="8125"/>
                    <a:pt x="5014" y="8328"/>
                    <a:pt x="5189" y="8447"/>
                  </a:cubicBezTo>
                  <a:cubicBezTo>
                    <a:pt x="5245" y="8503"/>
                    <a:pt x="5336" y="8531"/>
                    <a:pt x="5391" y="8566"/>
                  </a:cubicBezTo>
                  <a:lnTo>
                    <a:pt x="5391" y="8825"/>
                  </a:lnTo>
                  <a:cubicBezTo>
                    <a:pt x="5363" y="9055"/>
                    <a:pt x="5447" y="9265"/>
                    <a:pt x="5475" y="9524"/>
                  </a:cubicBezTo>
                  <a:cubicBezTo>
                    <a:pt x="5510" y="9699"/>
                    <a:pt x="5538" y="9790"/>
                    <a:pt x="5391" y="9901"/>
                  </a:cubicBezTo>
                  <a:cubicBezTo>
                    <a:pt x="5273" y="10020"/>
                    <a:pt x="5161" y="10076"/>
                    <a:pt x="5042" y="10167"/>
                  </a:cubicBezTo>
                  <a:cubicBezTo>
                    <a:pt x="4811" y="10314"/>
                    <a:pt x="4573" y="10489"/>
                    <a:pt x="4399" y="10692"/>
                  </a:cubicBezTo>
                  <a:cubicBezTo>
                    <a:pt x="4252" y="10894"/>
                    <a:pt x="4196" y="11244"/>
                    <a:pt x="4224" y="11475"/>
                  </a:cubicBezTo>
                  <a:cubicBezTo>
                    <a:pt x="4252" y="11650"/>
                    <a:pt x="4399" y="11768"/>
                    <a:pt x="4399" y="11915"/>
                  </a:cubicBezTo>
                  <a:cubicBezTo>
                    <a:pt x="4399" y="12062"/>
                    <a:pt x="4399" y="12118"/>
                    <a:pt x="4461" y="12265"/>
                  </a:cubicBezTo>
                  <a:cubicBezTo>
                    <a:pt x="4545" y="12468"/>
                    <a:pt x="4664" y="12615"/>
                    <a:pt x="4601" y="12845"/>
                  </a:cubicBezTo>
                  <a:cubicBezTo>
                    <a:pt x="4583" y="12940"/>
                    <a:pt x="4504" y="13023"/>
                    <a:pt x="4420" y="13023"/>
                  </a:cubicBezTo>
                  <a:cubicBezTo>
                    <a:pt x="4374" y="13023"/>
                    <a:pt x="4326" y="12998"/>
                    <a:pt x="4287" y="12936"/>
                  </a:cubicBezTo>
                  <a:cubicBezTo>
                    <a:pt x="4224" y="12817"/>
                    <a:pt x="4287" y="12670"/>
                    <a:pt x="4287" y="12552"/>
                  </a:cubicBezTo>
                  <a:cubicBezTo>
                    <a:pt x="4315" y="12468"/>
                    <a:pt x="4315" y="12377"/>
                    <a:pt x="4287" y="12293"/>
                  </a:cubicBezTo>
                  <a:cubicBezTo>
                    <a:pt x="4287" y="12241"/>
                    <a:pt x="4257" y="12058"/>
                    <a:pt x="4164" y="12058"/>
                  </a:cubicBezTo>
                  <a:cubicBezTo>
                    <a:pt x="4156" y="12058"/>
                    <a:pt x="4148" y="12059"/>
                    <a:pt x="4140" y="12062"/>
                  </a:cubicBezTo>
                  <a:cubicBezTo>
                    <a:pt x="4112" y="12062"/>
                    <a:pt x="4112" y="12090"/>
                    <a:pt x="4140" y="12118"/>
                  </a:cubicBezTo>
                  <a:cubicBezTo>
                    <a:pt x="4196" y="12146"/>
                    <a:pt x="4140" y="12377"/>
                    <a:pt x="4140" y="12440"/>
                  </a:cubicBezTo>
                  <a:cubicBezTo>
                    <a:pt x="4140" y="12524"/>
                    <a:pt x="4140" y="12726"/>
                    <a:pt x="4049" y="12761"/>
                  </a:cubicBezTo>
                  <a:cubicBezTo>
                    <a:pt x="3965" y="12670"/>
                    <a:pt x="3965" y="12440"/>
                    <a:pt x="3993" y="12321"/>
                  </a:cubicBezTo>
                  <a:cubicBezTo>
                    <a:pt x="4021" y="12146"/>
                    <a:pt x="4077" y="11999"/>
                    <a:pt x="4049" y="11824"/>
                  </a:cubicBezTo>
                  <a:cubicBezTo>
                    <a:pt x="4049" y="11622"/>
                    <a:pt x="3937" y="11475"/>
                    <a:pt x="3937" y="11300"/>
                  </a:cubicBezTo>
                  <a:cubicBezTo>
                    <a:pt x="3902" y="11097"/>
                    <a:pt x="3902" y="10894"/>
                    <a:pt x="3993" y="10720"/>
                  </a:cubicBezTo>
                  <a:cubicBezTo>
                    <a:pt x="4077" y="10545"/>
                    <a:pt x="4224" y="10426"/>
                    <a:pt x="4343" y="10279"/>
                  </a:cubicBezTo>
                  <a:cubicBezTo>
                    <a:pt x="4489" y="10104"/>
                    <a:pt x="4636" y="9874"/>
                    <a:pt x="4664" y="9643"/>
                  </a:cubicBezTo>
                  <a:cubicBezTo>
                    <a:pt x="4720" y="9405"/>
                    <a:pt x="4601" y="9146"/>
                    <a:pt x="4664" y="8881"/>
                  </a:cubicBezTo>
                  <a:cubicBezTo>
                    <a:pt x="4692" y="8650"/>
                    <a:pt x="4839" y="8475"/>
                    <a:pt x="4748" y="8244"/>
                  </a:cubicBezTo>
                  <a:cubicBezTo>
                    <a:pt x="4664" y="7951"/>
                    <a:pt x="4461" y="7720"/>
                    <a:pt x="4371" y="7454"/>
                  </a:cubicBezTo>
                  <a:cubicBezTo>
                    <a:pt x="4315" y="7195"/>
                    <a:pt x="4399" y="6902"/>
                    <a:pt x="4489" y="6643"/>
                  </a:cubicBezTo>
                  <a:cubicBezTo>
                    <a:pt x="4517" y="6580"/>
                    <a:pt x="4573" y="6405"/>
                    <a:pt x="4636" y="6231"/>
                  </a:cubicBezTo>
                  <a:cubicBezTo>
                    <a:pt x="4664" y="6433"/>
                    <a:pt x="4664" y="6608"/>
                    <a:pt x="4720" y="6783"/>
                  </a:cubicBezTo>
                  <a:cubicBezTo>
                    <a:pt x="4734" y="6814"/>
                    <a:pt x="4764" y="6830"/>
                    <a:pt x="4790" y="6830"/>
                  </a:cubicBezTo>
                  <a:cubicBezTo>
                    <a:pt x="4816" y="6830"/>
                    <a:pt x="4839" y="6814"/>
                    <a:pt x="4839" y="6783"/>
                  </a:cubicBezTo>
                  <a:cubicBezTo>
                    <a:pt x="4867" y="6671"/>
                    <a:pt x="4839" y="6524"/>
                    <a:pt x="4839" y="6377"/>
                  </a:cubicBezTo>
                  <a:cubicBezTo>
                    <a:pt x="4839" y="6258"/>
                    <a:pt x="4867" y="6119"/>
                    <a:pt x="4839" y="5972"/>
                  </a:cubicBezTo>
                  <a:cubicBezTo>
                    <a:pt x="4776" y="5706"/>
                    <a:pt x="4517" y="5559"/>
                    <a:pt x="4399" y="5328"/>
                  </a:cubicBezTo>
                  <a:cubicBezTo>
                    <a:pt x="4343" y="5126"/>
                    <a:pt x="4287" y="4895"/>
                    <a:pt x="4168" y="4685"/>
                  </a:cubicBezTo>
                  <a:lnTo>
                    <a:pt x="4168" y="4685"/>
                  </a:lnTo>
                  <a:cubicBezTo>
                    <a:pt x="4314" y="4723"/>
                    <a:pt x="4466" y="4745"/>
                    <a:pt x="4616" y="4745"/>
                  </a:cubicBezTo>
                  <a:cubicBezTo>
                    <a:pt x="4824" y="4745"/>
                    <a:pt x="5030" y="4703"/>
                    <a:pt x="5217" y="4601"/>
                  </a:cubicBezTo>
                  <a:cubicBezTo>
                    <a:pt x="5273" y="4573"/>
                    <a:pt x="5245" y="4545"/>
                    <a:pt x="5189" y="4545"/>
                  </a:cubicBezTo>
                  <a:cubicBezTo>
                    <a:pt x="4968" y="4581"/>
                    <a:pt x="4721" y="4616"/>
                    <a:pt x="4482" y="4616"/>
                  </a:cubicBezTo>
                  <a:cubicBezTo>
                    <a:pt x="4342" y="4616"/>
                    <a:pt x="4205" y="4604"/>
                    <a:pt x="4077" y="4573"/>
                  </a:cubicBezTo>
                  <a:cubicBezTo>
                    <a:pt x="4049" y="4545"/>
                    <a:pt x="4049" y="4545"/>
                    <a:pt x="4049" y="4510"/>
                  </a:cubicBezTo>
                  <a:cubicBezTo>
                    <a:pt x="4315" y="4482"/>
                    <a:pt x="4601" y="4336"/>
                    <a:pt x="4895" y="4280"/>
                  </a:cubicBezTo>
                  <a:cubicBezTo>
                    <a:pt x="4951" y="4280"/>
                    <a:pt x="4923" y="4196"/>
                    <a:pt x="4867" y="4196"/>
                  </a:cubicBezTo>
                  <a:cubicBezTo>
                    <a:pt x="4601" y="4196"/>
                    <a:pt x="4399" y="4252"/>
                    <a:pt x="4140" y="4308"/>
                  </a:cubicBezTo>
                  <a:cubicBezTo>
                    <a:pt x="4112" y="4311"/>
                    <a:pt x="4086" y="4313"/>
                    <a:pt x="4061" y="4313"/>
                  </a:cubicBezTo>
                  <a:cubicBezTo>
                    <a:pt x="3903" y="4313"/>
                    <a:pt x="3794" y="4244"/>
                    <a:pt x="3643" y="4196"/>
                  </a:cubicBezTo>
                  <a:cubicBezTo>
                    <a:pt x="3497" y="4105"/>
                    <a:pt x="3441" y="4049"/>
                    <a:pt x="3322" y="3958"/>
                  </a:cubicBezTo>
                  <a:cubicBezTo>
                    <a:pt x="3175" y="3783"/>
                    <a:pt x="2972" y="3755"/>
                    <a:pt x="2769" y="3727"/>
                  </a:cubicBezTo>
                  <a:cubicBezTo>
                    <a:pt x="2650" y="3699"/>
                    <a:pt x="2504" y="3699"/>
                    <a:pt x="2392" y="3608"/>
                  </a:cubicBezTo>
                  <a:cubicBezTo>
                    <a:pt x="2329" y="3580"/>
                    <a:pt x="2301" y="3524"/>
                    <a:pt x="2245" y="3462"/>
                  </a:cubicBezTo>
                  <a:lnTo>
                    <a:pt x="2245" y="3462"/>
                  </a:lnTo>
                  <a:cubicBezTo>
                    <a:pt x="2420" y="3496"/>
                    <a:pt x="2567" y="3552"/>
                    <a:pt x="2713" y="3580"/>
                  </a:cubicBezTo>
                  <a:cubicBezTo>
                    <a:pt x="2853" y="3608"/>
                    <a:pt x="3028" y="3671"/>
                    <a:pt x="3175" y="3671"/>
                  </a:cubicBezTo>
                  <a:cubicBezTo>
                    <a:pt x="3322" y="3636"/>
                    <a:pt x="3413" y="3552"/>
                    <a:pt x="3524" y="3496"/>
                  </a:cubicBezTo>
                  <a:cubicBezTo>
                    <a:pt x="3643" y="3434"/>
                    <a:pt x="3790" y="3406"/>
                    <a:pt x="3902" y="3378"/>
                  </a:cubicBezTo>
                  <a:cubicBezTo>
                    <a:pt x="4287" y="3350"/>
                    <a:pt x="4692" y="3203"/>
                    <a:pt x="4895" y="2825"/>
                  </a:cubicBezTo>
                  <a:cubicBezTo>
                    <a:pt x="4915" y="2806"/>
                    <a:pt x="4893" y="2783"/>
                    <a:pt x="4869" y="2783"/>
                  </a:cubicBezTo>
                  <a:cubicBezTo>
                    <a:pt x="4858" y="2783"/>
                    <a:pt x="4847" y="2787"/>
                    <a:pt x="4839" y="2797"/>
                  </a:cubicBezTo>
                  <a:cubicBezTo>
                    <a:pt x="4692" y="2937"/>
                    <a:pt x="4545" y="3056"/>
                    <a:pt x="4371" y="3175"/>
                  </a:cubicBezTo>
                  <a:cubicBezTo>
                    <a:pt x="4573" y="2972"/>
                    <a:pt x="4664" y="2734"/>
                    <a:pt x="4776" y="2476"/>
                  </a:cubicBezTo>
                  <a:cubicBezTo>
                    <a:pt x="4776" y="2429"/>
                    <a:pt x="4746" y="2402"/>
                    <a:pt x="4719" y="2402"/>
                  </a:cubicBezTo>
                  <a:cubicBezTo>
                    <a:pt x="4709" y="2402"/>
                    <a:pt x="4700" y="2405"/>
                    <a:pt x="4692" y="2413"/>
                  </a:cubicBezTo>
                  <a:cubicBezTo>
                    <a:pt x="4545" y="2650"/>
                    <a:pt x="4426" y="2881"/>
                    <a:pt x="4224" y="3056"/>
                  </a:cubicBezTo>
                  <a:cubicBezTo>
                    <a:pt x="3993" y="3231"/>
                    <a:pt x="3671" y="3175"/>
                    <a:pt x="3413" y="3322"/>
                  </a:cubicBezTo>
                  <a:cubicBezTo>
                    <a:pt x="3350" y="3322"/>
                    <a:pt x="3294" y="3378"/>
                    <a:pt x="3238" y="3406"/>
                  </a:cubicBezTo>
                  <a:cubicBezTo>
                    <a:pt x="3188" y="3429"/>
                    <a:pt x="3149" y="3438"/>
                    <a:pt x="3109" y="3438"/>
                  </a:cubicBezTo>
                  <a:cubicBezTo>
                    <a:pt x="3055" y="3438"/>
                    <a:pt x="3001" y="3422"/>
                    <a:pt x="2916" y="3406"/>
                  </a:cubicBezTo>
                  <a:cubicBezTo>
                    <a:pt x="2769" y="3378"/>
                    <a:pt x="2622" y="3350"/>
                    <a:pt x="2476" y="3322"/>
                  </a:cubicBezTo>
                  <a:cubicBezTo>
                    <a:pt x="2301" y="3287"/>
                    <a:pt x="2098" y="3259"/>
                    <a:pt x="1895" y="3259"/>
                  </a:cubicBezTo>
                  <a:cubicBezTo>
                    <a:pt x="1720" y="3231"/>
                    <a:pt x="1518" y="3203"/>
                    <a:pt x="1315" y="3203"/>
                  </a:cubicBezTo>
                  <a:cubicBezTo>
                    <a:pt x="1166" y="3203"/>
                    <a:pt x="931" y="3277"/>
                    <a:pt x="745" y="3277"/>
                  </a:cubicBezTo>
                  <a:cubicBezTo>
                    <a:pt x="670" y="3277"/>
                    <a:pt x="603" y="3265"/>
                    <a:pt x="553" y="3231"/>
                  </a:cubicBezTo>
                  <a:cubicBezTo>
                    <a:pt x="497" y="3203"/>
                    <a:pt x="441" y="3084"/>
                    <a:pt x="378" y="3028"/>
                  </a:cubicBezTo>
                  <a:cubicBezTo>
                    <a:pt x="378" y="3000"/>
                    <a:pt x="350" y="2972"/>
                    <a:pt x="322" y="2937"/>
                  </a:cubicBezTo>
                  <a:cubicBezTo>
                    <a:pt x="294" y="2881"/>
                    <a:pt x="294" y="2881"/>
                    <a:pt x="322" y="2853"/>
                  </a:cubicBezTo>
                  <a:cubicBezTo>
                    <a:pt x="370" y="2828"/>
                    <a:pt x="425" y="2819"/>
                    <a:pt x="483" y="2819"/>
                  </a:cubicBezTo>
                  <a:cubicBezTo>
                    <a:pt x="636" y="2819"/>
                    <a:pt x="814" y="2881"/>
                    <a:pt x="965" y="2881"/>
                  </a:cubicBezTo>
                  <a:cubicBezTo>
                    <a:pt x="1224" y="2853"/>
                    <a:pt x="1490" y="2825"/>
                    <a:pt x="1720" y="2762"/>
                  </a:cubicBezTo>
                  <a:cubicBezTo>
                    <a:pt x="1979" y="2734"/>
                    <a:pt x="2245" y="2706"/>
                    <a:pt x="2504" y="2650"/>
                  </a:cubicBezTo>
                  <a:cubicBezTo>
                    <a:pt x="2769" y="2587"/>
                    <a:pt x="3000" y="2448"/>
                    <a:pt x="3266" y="2357"/>
                  </a:cubicBezTo>
                  <a:cubicBezTo>
                    <a:pt x="3378" y="2301"/>
                    <a:pt x="3497" y="2273"/>
                    <a:pt x="3615" y="2238"/>
                  </a:cubicBezTo>
                  <a:cubicBezTo>
                    <a:pt x="3699" y="2210"/>
                    <a:pt x="3790" y="2210"/>
                    <a:pt x="3874" y="2182"/>
                  </a:cubicBezTo>
                  <a:cubicBezTo>
                    <a:pt x="3902" y="2182"/>
                    <a:pt x="3965" y="2154"/>
                    <a:pt x="3993" y="2154"/>
                  </a:cubicBezTo>
                  <a:lnTo>
                    <a:pt x="3993" y="2210"/>
                  </a:lnTo>
                  <a:cubicBezTo>
                    <a:pt x="3953" y="2255"/>
                    <a:pt x="3984" y="2296"/>
                    <a:pt x="4025" y="2296"/>
                  </a:cubicBezTo>
                  <a:cubicBezTo>
                    <a:pt x="4042" y="2296"/>
                    <a:pt x="4061" y="2289"/>
                    <a:pt x="4077" y="2273"/>
                  </a:cubicBezTo>
                  <a:cubicBezTo>
                    <a:pt x="4112" y="2238"/>
                    <a:pt x="4112" y="2182"/>
                    <a:pt x="4112" y="2154"/>
                  </a:cubicBezTo>
                  <a:cubicBezTo>
                    <a:pt x="4140" y="2098"/>
                    <a:pt x="4168" y="2063"/>
                    <a:pt x="4168" y="2007"/>
                  </a:cubicBezTo>
                  <a:cubicBezTo>
                    <a:pt x="4168" y="1991"/>
                    <a:pt x="4149" y="1975"/>
                    <a:pt x="4127" y="1975"/>
                  </a:cubicBezTo>
                  <a:cubicBezTo>
                    <a:pt x="4110" y="1975"/>
                    <a:pt x="4092" y="1983"/>
                    <a:pt x="4077" y="2007"/>
                  </a:cubicBezTo>
                  <a:lnTo>
                    <a:pt x="4049" y="2035"/>
                  </a:lnTo>
                  <a:lnTo>
                    <a:pt x="4021" y="2035"/>
                  </a:lnTo>
                  <a:cubicBezTo>
                    <a:pt x="3979" y="2021"/>
                    <a:pt x="3935" y="2021"/>
                    <a:pt x="3895" y="2021"/>
                  </a:cubicBezTo>
                  <a:cubicBezTo>
                    <a:pt x="3855" y="2021"/>
                    <a:pt x="3818" y="2021"/>
                    <a:pt x="3790" y="2007"/>
                  </a:cubicBezTo>
                  <a:cubicBezTo>
                    <a:pt x="3699" y="2007"/>
                    <a:pt x="3643" y="1923"/>
                    <a:pt x="3587" y="1888"/>
                  </a:cubicBezTo>
                  <a:cubicBezTo>
                    <a:pt x="3441" y="1804"/>
                    <a:pt x="3322" y="1713"/>
                    <a:pt x="3175" y="1630"/>
                  </a:cubicBezTo>
                  <a:cubicBezTo>
                    <a:pt x="2995" y="1515"/>
                    <a:pt x="2761" y="1473"/>
                    <a:pt x="2544" y="1473"/>
                  </a:cubicBezTo>
                  <a:cubicBezTo>
                    <a:pt x="2482" y="1473"/>
                    <a:pt x="2421" y="1476"/>
                    <a:pt x="2364" y="1483"/>
                  </a:cubicBezTo>
                  <a:cubicBezTo>
                    <a:pt x="2304" y="1491"/>
                    <a:pt x="2240" y="1496"/>
                    <a:pt x="2176" y="1496"/>
                  </a:cubicBezTo>
                  <a:cubicBezTo>
                    <a:pt x="2015" y="1496"/>
                    <a:pt x="1853" y="1461"/>
                    <a:pt x="1748" y="1336"/>
                  </a:cubicBezTo>
                  <a:cubicBezTo>
                    <a:pt x="1720" y="1308"/>
                    <a:pt x="1692" y="1252"/>
                    <a:pt x="1665" y="1224"/>
                  </a:cubicBezTo>
                  <a:cubicBezTo>
                    <a:pt x="1602" y="1161"/>
                    <a:pt x="1518" y="1133"/>
                    <a:pt x="1427" y="1105"/>
                  </a:cubicBezTo>
                  <a:cubicBezTo>
                    <a:pt x="1280" y="986"/>
                    <a:pt x="1105" y="874"/>
                    <a:pt x="930" y="811"/>
                  </a:cubicBezTo>
                  <a:cubicBezTo>
                    <a:pt x="756" y="728"/>
                    <a:pt x="553" y="755"/>
                    <a:pt x="441" y="665"/>
                  </a:cubicBezTo>
                  <a:cubicBezTo>
                    <a:pt x="378" y="637"/>
                    <a:pt x="350" y="609"/>
                    <a:pt x="322" y="581"/>
                  </a:cubicBezTo>
                  <a:cubicBezTo>
                    <a:pt x="350" y="406"/>
                    <a:pt x="616" y="259"/>
                    <a:pt x="728" y="203"/>
                  </a:cubicBezTo>
                  <a:cubicBezTo>
                    <a:pt x="822" y="145"/>
                    <a:pt x="928" y="124"/>
                    <a:pt x="1038" y="124"/>
                  </a:cubicBezTo>
                  <a:close/>
                  <a:moveTo>
                    <a:pt x="10783" y="15383"/>
                  </a:moveTo>
                  <a:cubicBezTo>
                    <a:pt x="10866" y="15439"/>
                    <a:pt x="10894" y="15439"/>
                    <a:pt x="10957" y="15523"/>
                  </a:cubicBezTo>
                  <a:cubicBezTo>
                    <a:pt x="10985" y="15586"/>
                    <a:pt x="10985" y="15670"/>
                    <a:pt x="11041" y="15698"/>
                  </a:cubicBezTo>
                  <a:cubicBezTo>
                    <a:pt x="11006" y="15727"/>
                    <a:pt x="10972" y="15738"/>
                    <a:pt x="10938" y="15738"/>
                  </a:cubicBezTo>
                  <a:cubicBezTo>
                    <a:pt x="10866" y="15738"/>
                    <a:pt x="10792" y="15689"/>
                    <a:pt x="10692" y="15670"/>
                  </a:cubicBezTo>
                  <a:cubicBezTo>
                    <a:pt x="10636" y="15670"/>
                    <a:pt x="10580" y="15642"/>
                    <a:pt x="10517" y="15642"/>
                  </a:cubicBezTo>
                  <a:cubicBezTo>
                    <a:pt x="10489" y="15642"/>
                    <a:pt x="10433" y="15670"/>
                    <a:pt x="10370" y="15670"/>
                  </a:cubicBezTo>
                  <a:cubicBezTo>
                    <a:pt x="10286" y="15670"/>
                    <a:pt x="10314" y="15670"/>
                    <a:pt x="10342" y="15614"/>
                  </a:cubicBezTo>
                  <a:cubicBezTo>
                    <a:pt x="10405" y="15558"/>
                    <a:pt x="10461" y="15495"/>
                    <a:pt x="10517" y="15467"/>
                  </a:cubicBezTo>
                  <a:cubicBezTo>
                    <a:pt x="10608" y="15411"/>
                    <a:pt x="10692" y="15411"/>
                    <a:pt x="10783" y="15383"/>
                  </a:cubicBezTo>
                  <a:close/>
                  <a:moveTo>
                    <a:pt x="1167" y="1"/>
                  </a:moveTo>
                  <a:cubicBezTo>
                    <a:pt x="974" y="1"/>
                    <a:pt x="785" y="20"/>
                    <a:pt x="616" y="84"/>
                  </a:cubicBezTo>
                  <a:cubicBezTo>
                    <a:pt x="469" y="140"/>
                    <a:pt x="294" y="259"/>
                    <a:pt x="203" y="378"/>
                  </a:cubicBezTo>
                  <a:cubicBezTo>
                    <a:pt x="91" y="525"/>
                    <a:pt x="119" y="783"/>
                    <a:pt x="350" y="811"/>
                  </a:cubicBezTo>
                  <a:cubicBezTo>
                    <a:pt x="322" y="902"/>
                    <a:pt x="350" y="986"/>
                    <a:pt x="350" y="1077"/>
                  </a:cubicBezTo>
                  <a:cubicBezTo>
                    <a:pt x="350" y="1161"/>
                    <a:pt x="350" y="1224"/>
                    <a:pt x="406" y="1280"/>
                  </a:cubicBezTo>
                  <a:cubicBezTo>
                    <a:pt x="437" y="1294"/>
                    <a:pt x="460" y="1301"/>
                    <a:pt x="478" y="1301"/>
                  </a:cubicBezTo>
                  <a:cubicBezTo>
                    <a:pt x="497" y="1301"/>
                    <a:pt x="511" y="1294"/>
                    <a:pt x="525" y="1280"/>
                  </a:cubicBezTo>
                  <a:cubicBezTo>
                    <a:pt x="553" y="1252"/>
                    <a:pt x="553" y="1252"/>
                    <a:pt x="553" y="1224"/>
                  </a:cubicBezTo>
                  <a:lnTo>
                    <a:pt x="581" y="1252"/>
                  </a:lnTo>
                  <a:cubicBezTo>
                    <a:pt x="581" y="1280"/>
                    <a:pt x="616" y="1308"/>
                    <a:pt x="644" y="1308"/>
                  </a:cubicBezTo>
                  <a:lnTo>
                    <a:pt x="672" y="1280"/>
                  </a:lnTo>
                  <a:cubicBezTo>
                    <a:pt x="672" y="1399"/>
                    <a:pt x="700" y="1511"/>
                    <a:pt x="818" y="1539"/>
                  </a:cubicBezTo>
                  <a:cubicBezTo>
                    <a:pt x="818" y="1539"/>
                    <a:pt x="846" y="1539"/>
                    <a:pt x="874" y="1511"/>
                  </a:cubicBezTo>
                  <a:cubicBezTo>
                    <a:pt x="902" y="1483"/>
                    <a:pt x="930" y="1427"/>
                    <a:pt x="965" y="1364"/>
                  </a:cubicBezTo>
                  <a:lnTo>
                    <a:pt x="965" y="1399"/>
                  </a:lnTo>
                  <a:cubicBezTo>
                    <a:pt x="993" y="1399"/>
                    <a:pt x="993" y="1399"/>
                    <a:pt x="993" y="1427"/>
                  </a:cubicBezTo>
                  <a:cubicBezTo>
                    <a:pt x="993" y="1427"/>
                    <a:pt x="965" y="1455"/>
                    <a:pt x="993" y="1483"/>
                  </a:cubicBezTo>
                  <a:cubicBezTo>
                    <a:pt x="993" y="1505"/>
                    <a:pt x="1028" y="1549"/>
                    <a:pt x="1057" y="1549"/>
                  </a:cubicBezTo>
                  <a:cubicBezTo>
                    <a:pt x="1064" y="1549"/>
                    <a:pt x="1071" y="1546"/>
                    <a:pt x="1077" y="1539"/>
                  </a:cubicBezTo>
                  <a:cubicBezTo>
                    <a:pt x="1077" y="1511"/>
                    <a:pt x="1105" y="1511"/>
                    <a:pt x="1105" y="1511"/>
                  </a:cubicBezTo>
                  <a:lnTo>
                    <a:pt x="1105" y="1602"/>
                  </a:lnTo>
                  <a:cubicBezTo>
                    <a:pt x="1105" y="1630"/>
                    <a:pt x="1168" y="1658"/>
                    <a:pt x="1196" y="1658"/>
                  </a:cubicBezTo>
                  <a:cubicBezTo>
                    <a:pt x="1280" y="1658"/>
                    <a:pt x="1315" y="1539"/>
                    <a:pt x="1371" y="1483"/>
                  </a:cubicBezTo>
                  <a:cubicBezTo>
                    <a:pt x="1394" y="1483"/>
                    <a:pt x="1417" y="1463"/>
                    <a:pt x="1425" y="1441"/>
                  </a:cubicBezTo>
                  <a:lnTo>
                    <a:pt x="1425" y="1441"/>
                  </a:lnTo>
                  <a:cubicBezTo>
                    <a:pt x="1397" y="1614"/>
                    <a:pt x="1374" y="1834"/>
                    <a:pt x="1490" y="1888"/>
                  </a:cubicBezTo>
                  <a:cubicBezTo>
                    <a:pt x="1515" y="1907"/>
                    <a:pt x="1535" y="1914"/>
                    <a:pt x="1552" y="1914"/>
                  </a:cubicBezTo>
                  <a:cubicBezTo>
                    <a:pt x="1593" y="1914"/>
                    <a:pt x="1620" y="1872"/>
                    <a:pt x="1665" y="1832"/>
                  </a:cubicBezTo>
                  <a:cubicBezTo>
                    <a:pt x="1665" y="1832"/>
                    <a:pt x="1665" y="1860"/>
                    <a:pt x="1692" y="1860"/>
                  </a:cubicBezTo>
                  <a:cubicBezTo>
                    <a:pt x="1692" y="1874"/>
                    <a:pt x="1706" y="1881"/>
                    <a:pt x="1724" y="1881"/>
                  </a:cubicBezTo>
                  <a:cubicBezTo>
                    <a:pt x="1741" y="1881"/>
                    <a:pt x="1762" y="1874"/>
                    <a:pt x="1776" y="1860"/>
                  </a:cubicBezTo>
                  <a:cubicBezTo>
                    <a:pt x="1776" y="1979"/>
                    <a:pt x="1804" y="2063"/>
                    <a:pt x="1867" y="2098"/>
                  </a:cubicBezTo>
                  <a:lnTo>
                    <a:pt x="1867" y="2126"/>
                  </a:lnTo>
                  <a:cubicBezTo>
                    <a:pt x="1853" y="2112"/>
                    <a:pt x="1846" y="2105"/>
                    <a:pt x="1838" y="2105"/>
                  </a:cubicBezTo>
                  <a:cubicBezTo>
                    <a:pt x="1831" y="2105"/>
                    <a:pt x="1822" y="2112"/>
                    <a:pt x="1804" y="2126"/>
                  </a:cubicBezTo>
                  <a:cubicBezTo>
                    <a:pt x="1748" y="2154"/>
                    <a:pt x="1748" y="2238"/>
                    <a:pt x="1748" y="2301"/>
                  </a:cubicBezTo>
                  <a:cubicBezTo>
                    <a:pt x="1692" y="2210"/>
                    <a:pt x="1630" y="2154"/>
                    <a:pt x="1574" y="2154"/>
                  </a:cubicBezTo>
                  <a:cubicBezTo>
                    <a:pt x="1518" y="2154"/>
                    <a:pt x="1455" y="2182"/>
                    <a:pt x="1427" y="2238"/>
                  </a:cubicBezTo>
                  <a:lnTo>
                    <a:pt x="1427" y="2182"/>
                  </a:lnTo>
                  <a:cubicBezTo>
                    <a:pt x="1427" y="2182"/>
                    <a:pt x="1399" y="2154"/>
                    <a:pt x="1371" y="2154"/>
                  </a:cubicBezTo>
                  <a:cubicBezTo>
                    <a:pt x="1315" y="2154"/>
                    <a:pt x="1280" y="2210"/>
                    <a:pt x="1252" y="2273"/>
                  </a:cubicBezTo>
                  <a:lnTo>
                    <a:pt x="1252" y="2329"/>
                  </a:lnTo>
                  <a:cubicBezTo>
                    <a:pt x="1196" y="2238"/>
                    <a:pt x="1140" y="2154"/>
                    <a:pt x="1049" y="2154"/>
                  </a:cubicBezTo>
                  <a:cubicBezTo>
                    <a:pt x="993" y="2182"/>
                    <a:pt x="930" y="2210"/>
                    <a:pt x="902" y="2273"/>
                  </a:cubicBezTo>
                  <a:cubicBezTo>
                    <a:pt x="902" y="2248"/>
                    <a:pt x="888" y="2226"/>
                    <a:pt x="870" y="2226"/>
                  </a:cubicBezTo>
                  <a:cubicBezTo>
                    <a:pt x="862" y="2226"/>
                    <a:pt x="854" y="2230"/>
                    <a:pt x="846" y="2238"/>
                  </a:cubicBezTo>
                  <a:cubicBezTo>
                    <a:pt x="790" y="2238"/>
                    <a:pt x="756" y="2301"/>
                    <a:pt x="756" y="2357"/>
                  </a:cubicBezTo>
                  <a:cubicBezTo>
                    <a:pt x="728" y="2329"/>
                    <a:pt x="728" y="2301"/>
                    <a:pt x="700" y="2273"/>
                  </a:cubicBezTo>
                  <a:cubicBezTo>
                    <a:pt x="660" y="2215"/>
                    <a:pt x="624" y="2191"/>
                    <a:pt x="593" y="2191"/>
                  </a:cubicBezTo>
                  <a:cubicBezTo>
                    <a:pt x="464" y="2191"/>
                    <a:pt x="406" y="2588"/>
                    <a:pt x="406" y="2706"/>
                  </a:cubicBezTo>
                  <a:cubicBezTo>
                    <a:pt x="378" y="2706"/>
                    <a:pt x="350" y="2706"/>
                    <a:pt x="294" y="2734"/>
                  </a:cubicBezTo>
                  <a:cubicBezTo>
                    <a:pt x="0" y="2797"/>
                    <a:pt x="294" y="3203"/>
                    <a:pt x="441" y="3350"/>
                  </a:cubicBezTo>
                  <a:cubicBezTo>
                    <a:pt x="521" y="3434"/>
                    <a:pt x="635" y="3459"/>
                    <a:pt x="755" y="3459"/>
                  </a:cubicBezTo>
                  <a:cubicBezTo>
                    <a:pt x="843" y="3459"/>
                    <a:pt x="935" y="3445"/>
                    <a:pt x="1021" y="3434"/>
                  </a:cubicBezTo>
                  <a:cubicBezTo>
                    <a:pt x="1224" y="3406"/>
                    <a:pt x="1455" y="3406"/>
                    <a:pt x="1665" y="3406"/>
                  </a:cubicBezTo>
                  <a:cubicBezTo>
                    <a:pt x="1763" y="3425"/>
                    <a:pt x="1866" y="3445"/>
                    <a:pt x="1969" y="3445"/>
                  </a:cubicBezTo>
                  <a:cubicBezTo>
                    <a:pt x="2012" y="3445"/>
                    <a:pt x="2055" y="3442"/>
                    <a:pt x="2098" y="3434"/>
                  </a:cubicBezTo>
                  <a:lnTo>
                    <a:pt x="2126" y="3434"/>
                  </a:lnTo>
                  <a:cubicBezTo>
                    <a:pt x="2126" y="3496"/>
                    <a:pt x="2245" y="3671"/>
                    <a:pt x="2273" y="3699"/>
                  </a:cubicBezTo>
                  <a:cubicBezTo>
                    <a:pt x="2329" y="3755"/>
                    <a:pt x="2392" y="3783"/>
                    <a:pt x="2476" y="3846"/>
                  </a:cubicBezTo>
                  <a:cubicBezTo>
                    <a:pt x="2650" y="3902"/>
                    <a:pt x="2825" y="3902"/>
                    <a:pt x="3000" y="3986"/>
                  </a:cubicBezTo>
                  <a:cubicBezTo>
                    <a:pt x="3119" y="4049"/>
                    <a:pt x="3175" y="4133"/>
                    <a:pt x="3266" y="4224"/>
                  </a:cubicBezTo>
                  <a:cubicBezTo>
                    <a:pt x="3350" y="4308"/>
                    <a:pt x="3469" y="4336"/>
                    <a:pt x="3587" y="4399"/>
                  </a:cubicBezTo>
                  <a:cubicBezTo>
                    <a:pt x="4077" y="4629"/>
                    <a:pt x="4049" y="5126"/>
                    <a:pt x="4252" y="5559"/>
                  </a:cubicBezTo>
                  <a:cubicBezTo>
                    <a:pt x="4343" y="5678"/>
                    <a:pt x="4426" y="5769"/>
                    <a:pt x="4517" y="5881"/>
                  </a:cubicBezTo>
                  <a:cubicBezTo>
                    <a:pt x="4489" y="5972"/>
                    <a:pt x="4489" y="6056"/>
                    <a:pt x="4489" y="6056"/>
                  </a:cubicBezTo>
                  <a:cubicBezTo>
                    <a:pt x="4461" y="6203"/>
                    <a:pt x="4399" y="6321"/>
                    <a:pt x="4343" y="6433"/>
                  </a:cubicBezTo>
                  <a:cubicBezTo>
                    <a:pt x="4287" y="6643"/>
                    <a:pt x="4196" y="6874"/>
                    <a:pt x="4168" y="7077"/>
                  </a:cubicBezTo>
                  <a:cubicBezTo>
                    <a:pt x="4077" y="7517"/>
                    <a:pt x="4287" y="7923"/>
                    <a:pt x="4517" y="8300"/>
                  </a:cubicBezTo>
                  <a:cubicBezTo>
                    <a:pt x="4664" y="8531"/>
                    <a:pt x="4573" y="8769"/>
                    <a:pt x="4545" y="9055"/>
                  </a:cubicBezTo>
                  <a:cubicBezTo>
                    <a:pt x="4517" y="9293"/>
                    <a:pt x="4573" y="9552"/>
                    <a:pt x="4461" y="9790"/>
                  </a:cubicBezTo>
                  <a:cubicBezTo>
                    <a:pt x="4315" y="10020"/>
                    <a:pt x="4112" y="10167"/>
                    <a:pt x="3965" y="10370"/>
                  </a:cubicBezTo>
                  <a:cubicBezTo>
                    <a:pt x="3818" y="10573"/>
                    <a:pt x="3818" y="10748"/>
                    <a:pt x="3790" y="10978"/>
                  </a:cubicBezTo>
                  <a:lnTo>
                    <a:pt x="3790" y="11013"/>
                  </a:lnTo>
                  <a:cubicBezTo>
                    <a:pt x="3790" y="11097"/>
                    <a:pt x="3790" y="11216"/>
                    <a:pt x="3762" y="11300"/>
                  </a:cubicBezTo>
                  <a:cubicBezTo>
                    <a:pt x="3762" y="11503"/>
                    <a:pt x="3846" y="11713"/>
                    <a:pt x="3846" y="11915"/>
                  </a:cubicBezTo>
                  <a:cubicBezTo>
                    <a:pt x="3846" y="12118"/>
                    <a:pt x="3727" y="12321"/>
                    <a:pt x="3762" y="12524"/>
                  </a:cubicBezTo>
                  <a:cubicBezTo>
                    <a:pt x="3762" y="12698"/>
                    <a:pt x="3818" y="12845"/>
                    <a:pt x="3965" y="12964"/>
                  </a:cubicBezTo>
                  <a:lnTo>
                    <a:pt x="3993" y="12964"/>
                  </a:lnTo>
                  <a:cubicBezTo>
                    <a:pt x="3965" y="13076"/>
                    <a:pt x="3965" y="13195"/>
                    <a:pt x="3993" y="13286"/>
                  </a:cubicBezTo>
                  <a:cubicBezTo>
                    <a:pt x="3993" y="13398"/>
                    <a:pt x="4077" y="13572"/>
                    <a:pt x="4196" y="13600"/>
                  </a:cubicBezTo>
                  <a:cubicBezTo>
                    <a:pt x="4224" y="13600"/>
                    <a:pt x="4252" y="13572"/>
                    <a:pt x="4252" y="13572"/>
                  </a:cubicBezTo>
                  <a:cubicBezTo>
                    <a:pt x="4287" y="13489"/>
                    <a:pt x="4287" y="13426"/>
                    <a:pt x="4343" y="13370"/>
                  </a:cubicBezTo>
                  <a:lnTo>
                    <a:pt x="4343" y="13342"/>
                  </a:lnTo>
                  <a:cubicBezTo>
                    <a:pt x="4399" y="13426"/>
                    <a:pt x="4461" y="13489"/>
                    <a:pt x="4489" y="13545"/>
                  </a:cubicBezTo>
                  <a:cubicBezTo>
                    <a:pt x="4554" y="13597"/>
                    <a:pt x="4678" y="13647"/>
                    <a:pt x="4782" y="13647"/>
                  </a:cubicBezTo>
                  <a:cubicBezTo>
                    <a:pt x="4860" y="13647"/>
                    <a:pt x="4927" y="13619"/>
                    <a:pt x="4951" y="13545"/>
                  </a:cubicBezTo>
                  <a:cubicBezTo>
                    <a:pt x="4986" y="13489"/>
                    <a:pt x="4986" y="13461"/>
                    <a:pt x="4951" y="13426"/>
                  </a:cubicBezTo>
                  <a:cubicBezTo>
                    <a:pt x="4839" y="13314"/>
                    <a:pt x="4951" y="13286"/>
                    <a:pt x="5042" y="13195"/>
                  </a:cubicBezTo>
                  <a:cubicBezTo>
                    <a:pt x="5126" y="13076"/>
                    <a:pt x="5126" y="12845"/>
                    <a:pt x="5098" y="12698"/>
                  </a:cubicBezTo>
                  <a:cubicBezTo>
                    <a:pt x="5098" y="12670"/>
                    <a:pt x="5070" y="12670"/>
                    <a:pt x="5042" y="12670"/>
                  </a:cubicBezTo>
                  <a:cubicBezTo>
                    <a:pt x="4986" y="12670"/>
                    <a:pt x="4923" y="12698"/>
                    <a:pt x="4895" y="12761"/>
                  </a:cubicBezTo>
                  <a:cubicBezTo>
                    <a:pt x="4867" y="12789"/>
                    <a:pt x="4867" y="12817"/>
                    <a:pt x="4839" y="12817"/>
                  </a:cubicBezTo>
                  <a:cubicBezTo>
                    <a:pt x="4811" y="12817"/>
                    <a:pt x="4811" y="12845"/>
                    <a:pt x="4811" y="12845"/>
                  </a:cubicBezTo>
                  <a:cubicBezTo>
                    <a:pt x="4811" y="12642"/>
                    <a:pt x="4720" y="12468"/>
                    <a:pt x="4636" y="12321"/>
                  </a:cubicBezTo>
                  <a:cubicBezTo>
                    <a:pt x="4517" y="12118"/>
                    <a:pt x="4636" y="11971"/>
                    <a:pt x="4573" y="11768"/>
                  </a:cubicBezTo>
                  <a:cubicBezTo>
                    <a:pt x="4545" y="11678"/>
                    <a:pt x="4489" y="11650"/>
                    <a:pt x="4461" y="11566"/>
                  </a:cubicBezTo>
                  <a:cubicBezTo>
                    <a:pt x="4371" y="11419"/>
                    <a:pt x="4399" y="11272"/>
                    <a:pt x="4371" y="11097"/>
                  </a:cubicBezTo>
                  <a:cubicBezTo>
                    <a:pt x="4461" y="10838"/>
                    <a:pt x="4573" y="10664"/>
                    <a:pt x="4811" y="10517"/>
                  </a:cubicBezTo>
                  <a:cubicBezTo>
                    <a:pt x="5042" y="10370"/>
                    <a:pt x="5301" y="10251"/>
                    <a:pt x="5538" y="10104"/>
                  </a:cubicBezTo>
                  <a:cubicBezTo>
                    <a:pt x="5741" y="9964"/>
                    <a:pt x="5769" y="9790"/>
                    <a:pt x="5713" y="9580"/>
                  </a:cubicBezTo>
                  <a:cubicBezTo>
                    <a:pt x="5713" y="9440"/>
                    <a:pt x="5650" y="9321"/>
                    <a:pt x="5622" y="9174"/>
                  </a:cubicBezTo>
                  <a:cubicBezTo>
                    <a:pt x="5566" y="8999"/>
                    <a:pt x="5594" y="8825"/>
                    <a:pt x="5538" y="8650"/>
                  </a:cubicBezTo>
                  <a:lnTo>
                    <a:pt x="5538" y="8622"/>
                  </a:lnTo>
                  <a:cubicBezTo>
                    <a:pt x="5566" y="8622"/>
                    <a:pt x="5594" y="8622"/>
                    <a:pt x="5622" y="8650"/>
                  </a:cubicBezTo>
                  <a:cubicBezTo>
                    <a:pt x="5797" y="8678"/>
                    <a:pt x="5769" y="8678"/>
                    <a:pt x="5860" y="8797"/>
                  </a:cubicBezTo>
                  <a:cubicBezTo>
                    <a:pt x="5972" y="8881"/>
                    <a:pt x="6091" y="8944"/>
                    <a:pt x="6210" y="9055"/>
                  </a:cubicBezTo>
                  <a:cubicBezTo>
                    <a:pt x="6238" y="9090"/>
                    <a:pt x="6265" y="9118"/>
                    <a:pt x="6321" y="9146"/>
                  </a:cubicBezTo>
                  <a:cubicBezTo>
                    <a:pt x="6349" y="9202"/>
                    <a:pt x="6440" y="9265"/>
                    <a:pt x="6496" y="9321"/>
                  </a:cubicBezTo>
                  <a:cubicBezTo>
                    <a:pt x="6524" y="9349"/>
                    <a:pt x="6587" y="9377"/>
                    <a:pt x="6615" y="9377"/>
                  </a:cubicBezTo>
                  <a:lnTo>
                    <a:pt x="6615" y="9405"/>
                  </a:lnTo>
                  <a:cubicBezTo>
                    <a:pt x="6615" y="9524"/>
                    <a:pt x="6615" y="9671"/>
                    <a:pt x="6524" y="9790"/>
                  </a:cubicBezTo>
                  <a:cubicBezTo>
                    <a:pt x="6468" y="9846"/>
                    <a:pt x="6384" y="9901"/>
                    <a:pt x="6293" y="9929"/>
                  </a:cubicBezTo>
                  <a:cubicBezTo>
                    <a:pt x="6119" y="10076"/>
                    <a:pt x="5972" y="10251"/>
                    <a:pt x="5916" y="10489"/>
                  </a:cubicBezTo>
                  <a:cubicBezTo>
                    <a:pt x="5888" y="10517"/>
                    <a:pt x="5825" y="10573"/>
                    <a:pt x="5825" y="10629"/>
                  </a:cubicBezTo>
                  <a:cubicBezTo>
                    <a:pt x="5769" y="10776"/>
                    <a:pt x="5769" y="10950"/>
                    <a:pt x="5741" y="11097"/>
                  </a:cubicBezTo>
                  <a:cubicBezTo>
                    <a:pt x="5713" y="11216"/>
                    <a:pt x="5685" y="11328"/>
                    <a:pt x="5685" y="11447"/>
                  </a:cubicBezTo>
                  <a:cubicBezTo>
                    <a:pt x="5713" y="11650"/>
                    <a:pt x="5860" y="11796"/>
                    <a:pt x="5685" y="11971"/>
                  </a:cubicBezTo>
                  <a:cubicBezTo>
                    <a:pt x="5510" y="12146"/>
                    <a:pt x="5336" y="12265"/>
                    <a:pt x="5273" y="12496"/>
                  </a:cubicBezTo>
                  <a:cubicBezTo>
                    <a:pt x="5273" y="12587"/>
                    <a:pt x="5273" y="12642"/>
                    <a:pt x="5301" y="12726"/>
                  </a:cubicBezTo>
                  <a:cubicBezTo>
                    <a:pt x="5217" y="12845"/>
                    <a:pt x="5217" y="12992"/>
                    <a:pt x="5217" y="13139"/>
                  </a:cubicBezTo>
                  <a:cubicBezTo>
                    <a:pt x="5217" y="13286"/>
                    <a:pt x="5245" y="13517"/>
                    <a:pt x="5391" y="13572"/>
                  </a:cubicBezTo>
                  <a:cubicBezTo>
                    <a:pt x="5419" y="13572"/>
                    <a:pt x="5447" y="13545"/>
                    <a:pt x="5447" y="13517"/>
                  </a:cubicBezTo>
                  <a:cubicBezTo>
                    <a:pt x="5510" y="13426"/>
                    <a:pt x="5538" y="13370"/>
                    <a:pt x="5594" y="13314"/>
                  </a:cubicBezTo>
                  <a:cubicBezTo>
                    <a:pt x="5594" y="13590"/>
                    <a:pt x="5756" y="13924"/>
                    <a:pt x="6005" y="13924"/>
                  </a:cubicBezTo>
                  <a:cubicBezTo>
                    <a:pt x="6015" y="13924"/>
                    <a:pt x="6025" y="13923"/>
                    <a:pt x="6035" y="13922"/>
                  </a:cubicBezTo>
                  <a:cubicBezTo>
                    <a:pt x="6063" y="13922"/>
                    <a:pt x="6091" y="13894"/>
                    <a:pt x="6091" y="13866"/>
                  </a:cubicBezTo>
                  <a:cubicBezTo>
                    <a:pt x="6063" y="13719"/>
                    <a:pt x="6091" y="13600"/>
                    <a:pt x="6175" y="13489"/>
                  </a:cubicBezTo>
                  <a:cubicBezTo>
                    <a:pt x="6175" y="13461"/>
                    <a:pt x="6238" y="13286"/>
                    <a:pt x="6265" y="13286"/>
                  </a:cubicBezTo>
                  <a:cubicBezTo>
                    <a:pt x="6321" y="13286"/>
                    <a:pt x="6468" y="13635"/>
                    <a:pt x="6559" y="13663"/>
                  </a:cubicBezTo>
                  <a:cubicBezTo>
                    <a:pt x="6582" y="13675"/>
                    <a:pt x="6601" y="13682"/>
                    <a:pt x="6616" y="13682"/>
                  </a:cubicBezTo>
                  <a:cubicBezTo>
                    <a:pt x="6638" y="13682"/>
                    <a:pt x="6655" y="13668"/>
                    <a:pt x="6671" y="13635"/>
                  </a:cubicBezTo>
                  <a:cubicBezTo>
                    <a:pt x="6699" y="13600"/>
                    <a:pt x="6699" y="13572"/>
                    <a:pt x="6699" y="13517"/>
                  </a:cubicBezTo>
                  <a:cubicBezTo>
                    <a:pt x="6699" y="13426"/>
                    <a:pt x="6734" y="13342"/>
                    <a:pt x="6762" y="13251"/>
                  </a:cubicBezTo>
                  <a:cubicBezTo>
                    <a:pt x="6818" y="13020"/>
                    <a:pt x="6937" y="12873"/>
                    <a:pt x="6965" y="12615"/>
                  </a:cubicBezTo>
                  <a:cubicBezTo>
                    <a:pt x="6993" y="12496"/>
                    <a:pt x="6937" y="12349"/>
                    <a:pt x="6909" y="12237"/>
                  </a:cubicBezTo>
                  <a:cubicBezTo>
                    <a:pt x="6846" y="11943"/>
                    <a:pt x="6671" y="11678"/>
                    <a:pt x="6615" y="11391"/>
                  </a:cubicBezTo>
                  <a:cubicBezTo>
                    <a:pt x="6524" y="11153"/>
                    <a:pt x="6615" y="10950"/>
                    <a:pt x="6671" y="10720"/>
                  </a:cubicBezTo>
                  <a:cubicBezTo>
                    <a:pt x="6790" y="10573"/>
                    <a:pt x="6965" y="10454"/>
                    <a:pt x="7084" y="10370"/>
                  </a:cubicBezTo>
                  <a:cubicBezTo>
                    <a:pt x="7195" y="10314"/>
                    <a:pt x="7286" y="10223"/>
                    <a:pt x="7398" y="10167"/>
                  </a:cubicBezTo>
                  <a:lnTo>
                    <a:pt x="7398" y="10167"/>
                  </a:lnTo>
                  <a:cubicBezTo>
                    <a:pt x="7398" y="10314"/>
                    <a:pt x="7342" y="10489"/>
                    <a:pt x="7370" y="10629"/>
                  </a:cubicBezTo>
                  <a:cubicBezTo>
                    <a:pt x="7370" y="10776"/>
                    <a:pt x="7398" y="10922"/>
                    <a:pt x="7461" y="11069"/>
                  </a:cubicBezTo>
                  <a:cubicBezTo>
                    <a:pt x="7573" y="11391"/>
                    <a:pt x="7839" y="11622"/>
                    <a:pt x="8070" y="11852"/>
                  </a:cubicBezTo>
                  <a:cubicBezTo>
                    <a:pt x="8216" y="11999"/>
                    <a:pt x="8335" y="12146"/>
                    <a:pt x="8482" y="12293"/>
                  </a:cubicBezTo>
                  <a:cubicBezTo>
                    <a:pt x="8622" y="12496"/>
                    <a:pt x="8685" y="12642"/>
                    <a:pt x="8657" y="12873"/>
                  </a:cubicBezTo>
                  <a:cubicBezTo>
                    <a:pt x="8622" y="13223"/>
                    <a:pt x="8622" y="13572"/>
                    <a:pt x="8657" y="13894"/>
                  </a:cubicBezTo>
                  <a:cubicBezTo>
                    <a:pt x="8657" y="13950"/>
                    <a:pt x="8622" y="13985"/>
                    <a:pt x="8622" y="14041"/>
                  </a:cubicBezTo>
                  <a:cubicBezTo>
                    <a:pt x="8566" y="14125"/>
                    <a:pt x="8538" y="14216"/>
                    <a:pt x="8510" y="14300"/>
                  </a:cubicBezTo>
                  <a:cubicBezTo>
                    <a:pt x="8482" y="14272"/>
                    <a:pt x="8447" y="14272"/>
                    <a:pt x="8419" y="14244"/>
                  </a:cubicBezTo>
                  <a:cubicBezTo>
                    <a:pt x="8373" y="14229"/>
                    <a:pt x="8328" y="14222"/>
                    <a:pt x="8285" y="14222"/>
                  </a:cubicBezTo>
                  <a:cubicBezTo>
                    <a:pt x="8167" y="14222"/>
                    <a:pt x="8060" y="14275"/>
                    <a:pt x="7958" y="14363"/>
                  </a:cubicBezTo>
                  <a:cubicBezTo>
                    <a:pt x="7867" y="14391"/>
                    <a:pt x="7783" y="14474"/>
                    <a:pt x="7867" y="14565"/>
                  </a:cubicBezTo>
                  <a:cubicBezTo>
                    <a:pt x="7923" y="14621"/>
                    <a:pt x="8014" y="14593"/>
                    <a:pt x="8070" y="14621"/>
                  </a:cubicBezTo>
                  <a:cubicBezTo>
                    <a:pt x="8132" y="14649"/>
                    <a:pt x="8160" y="14684"/>
                    <a:pt x="8188" y="14740"/>
                  </a:cubicBezTo>
                  <a:cubicBezTo>
                    <a:pt x="8097" y="14768"/>
                    <a:pt x="8014" y="14796"/>
                    <a:pt x="7895" y="14796"/>
                  </a:cubicBezTo>
                  <a:cubicBezTo>
                    <a:pt x="7805" y="14796"/>
                    <a:pt x="7711" y="14725"/>
                    <a:pt x="7616" y="14725"/>
                  </a:cubicBezTo>
                  <a:cubicBezTo>
                    <a:pt x="7593" y="14725"/>
                    <a:pt x="7569" y="14729"/>
                    <a:pt x="7545" y="14740"/>
                  </a:cubicBezTo>
                  <a:cubicBezTo>
                    <a:pt x="7517" y="14740"/>
                    <a:pt x="7517" y="14768"/>
                    <a:pt x="7517" y="14768"/>
                  </a:cubicBezTo>
                  <a:lnTo>
                    <a:pt x="7489" y="14768"/>
                  </a:lnTo>
                  <a:cubicBezTo>
                    <a:pt x="7461" y="14740"/>
                    <a:pt x="7433" y="14740"/>
                    <a:pt x="7370" y="14740"/>
                  </a:cubicBezTo>
                  <a:cubicBezTo>
                    <a:pt x="7314" y="14740"/>
                    <a:pt x="7258" y="14796"/>
                    <a:pt x="7195" y="14824"/>
                  </a:cubicBezTo>
                  <a:cubicBezTo>
                    <a:pt x="7049" y="14943"/>
                    <a:pt x="6965" y="15090"/>
                    <a:pt x="6909" y="15237"/>
                  </a:cubicBezTo>
                  <a:cubicBezTo>
                    <a:pt x="6874" y="15321"/>
                    <a:pt x="6846" y="15467"/>
                    <a:pt x="6965" y="15467"/>
                  </a:cubicBezTo>
                  <a:cubicBezTo>
                    <a:pt x="7084" y="15467"/>
                    <a:pt x="7195" y="15439"/>
                    <a:pt x="7314" y="15439"/>
                  </a:cubicBezTo>
                  <a:cubicBezTo>
                    <a:pt x="7348" y="15434"/>
                    <a:pt x="7383" y="15432"/>
                    <a:pt x="7420" y="15432"/>
                  </a:cubicBezTo>
                  <a:cubicBezTo>
                    <a:pt x="7576" y="15432"/>
                    <a:pt x="7759" y="15473"/>
                    <a:pt x="7923" y="15495"/>
                  </a:cubicBezTo>
                  <a:cubicBezTo>
                    <a:pt x="8019" y="15495"/>
                    <a:pt x="8161" y="15523"/>
                    <a:pt x="8293" y="15523"/>
                  </a:cubicBezTo>
                  <a:cubicBezTo>
                    <a:pt x="8400" y="15523"/>
                    <a:pt x="8500" y="15505"/>
                    <a:pt x="8566" y="15439"/>
                  </a:cubicBezTo>
                  <a:cubicBezTo>
                    <a:pt x="8594" y="15495"/>
                    <a:pt x="8657" y="15523"/>
                    <a:pt x="8741" y="15523"/>
                  </a:cubicBezTo>
                  <a:cubicBezTo>
                    <a:pt x="8776" y="15537"/>
                    <a:pt x="8835" y="15545"/>
                    <a:pt x="8902" y="15545"/>
                  </a:cubicBezTo>
                  <a:cubicBezTo>
                    <a:pt x="9009" y="15545"/>
                    <a:pt x="9136" y="15524"/>
                    <a:pt x="9209" y="15467"/>
                  </a:cubicBezTo>
                  <a:cubicBezTo>
                    <a:pt x="9237" y="15467"/>
                    <a:pt x="9293" y="15439"/>
                    <a:pt x="9321" y="15411"/>
                  </a:cubicBezTo>
                  <a:cubicBezTo>
                    <a:pt x="9356" y="15411"/>
                    <a:pt x="9412" y="15383"/>
                    <a:pt x="9468" y="15349"/>
                  </a:cubicBezTo>
                  <a:cubicBezTo>
                    <a:pt x="9587" y="15293"/>
                    <a:pt x="9706" y="15209"/>
                    <a:pt x="9734" y="15062"/>
                  </a:cubicBezTo>
                  <a:cubicBezTo>
                    <a:pt x="9762" y="14999"/>
                    <a:pt x="9762" y="14971"/>
                    <a:pt x="9762" y="14915"/>
                  </a:cubicBezTo>
                  <a:lnTo>
                    <a:pt x="9790" y="14915"/>
                  </a:lnTo>
                  <a:cubicBezTo>
                    <a:pt x="9909" y="14915"/>
                    <a:pt x="9992" y="14915"/>
                    <a:pt x="10083" y="14971"/>
                  </a:cubicBezTo>
                  <a:cubicBezTo>
                    <a:pt x="10139" y="14999"/>
                    <a:pt x="10195" y="15062"/>
                    <a:pt x="10230" y="15090"/>
                  </a:cubicBezTo>
                  <a:cubicBezTo>
                    <a:pt x="10286" y="15146"/>
                    <a:pt x="10286" y="15209"/>
                    <a:pt x="10286" y="15265"/>
                  </a:cubicBezTo>
                  <a:cubicBezTo>
                    <a:pt x="10286" y="15321"/>
                    <a:pt x="10286" y="15383"/>
                    <a:pt x="10314" y="15411"/>
                  </a:cubicBezTo>
                  <a:cubicBezTo>
                    <a:pt x="10195" y="15495"/>
                    <a:pt x="10111" y="15614"/>
                    <a:pt x="10139" y="15733"/>
                  </a:cubicBezTo>
                  <a:cubicBezTo>
                    <a:pt x="10167" y="15789"/>
                    <a:pt x="10195" y="15817"/>
                    <a:pt x="10258" y="15817"/>
                  </a:cubicBezTo>
                  <a:cubicBezTo>
                    <a:pt x="10267" y="15826"/>
                    <a:pt x="10280" y="15829"/>
                    <a:pt x="10293" y="15829"/>
                  </a:cubicBezTo>
                  <a:cubicBezTo>
                    <a:pt x="10320" y="15829"/>
                    <a:pt x="10351" y="15817"/>
                    <a:pt x="10370" y="15817"/>
                  </a:cubicBezTo>
                  <a:cubicBezTo>
                    <a:pt x="10429" y="15803"/>
                    <a:pt x="10482" y="15796"/>
                    <a:pt x="10530" y="15796"/>
                  </a:cubicBezTo>
                  <a:cubicBezTo>
                    <a:pt x="10578" y="15796"/>
                    <a:pt x="10622" y="15803"/>
                    <a:pt x="10664" y="15817"/>
                  </a:cubicBezTo>
                  <a:cubicBezTo>
                    <a:pt x="10765" y="15849"/>
                    <a:pt x="10866" y="15903"/>
                    <a:pt x="10962" y="15903"/>
                  </a:cubicBezTo>
                  <a:cubicBezTo>
                    <a:pt x="11031" y="15903"/>
                    <a:pt x="11098" y="15874"/>
                    <a:pt x="11160" y="15789"/>
                  </a:cubicBezTo>
                  <a:cubicBezTo>
                    <a:pt x="11188" y="15803"/>
                    <a:pt x="11218" y="15810"/>
                    <a:pt x="11251" y="15810"/>
                  </a:cubicBezTo>
                  <a:cubicBezTo>
                    <a:pt x="11284" y="15810"/>
                    <a:pt x="11321" y="15803"/>
                    <a:pt x="11363" y="15789"/>
                  </a:cubicBezTo>
                  <a:cubicBezTo>
                    <a:pt x="11391" y="15789"/>
                    <a:pt x="11454" y="15761"/>
                    <a:pt x="11510" y="15761"/>
                  </a:cubicBezTo>
                  <a:cubicBezTo>
                    <a:pt x="11543" y="15745"/>
                    <a:pt x="11547" y="15726"/>
                    <a:pt x="11563" y="15726"/>
                  </a:cubicBezTo>
                  <a:cubicBezTo>
                    <a:pt x="11574" y="15726"/>
                    <a:pt x="11591" y="15735"/>
                    <a:pt x="11629" y="15761"/>
                  </a:cubicBezTo>
                  <a:cubicBezTo>
                    <a:pt x="11657" y="15761"/>
                    <a:pt x="11685" y="15789"/>
                    <a:pt x="11713" y="15817"/>
                  </a:cubicBezTo>
                  <a:cubicBezTo>
                    <a:pt x="11758" y="15831"/>
                    <a:pt x="11802" y="15838"/>
                    <a:pt x="11841" y="15838"/>
                  </a:cubicBezTo>
                  <a:cubicBezTo>
                    <a:pt x="11880" y="15838"/>
                    <a:pt x="11915" y="15831"/>
                    <a:pt x="11943" y="15817"/>
                  </a:cubicBezTo>
                  <a:cubicBezTo>
                    <a:pt x="12118" y="15733"/>
                    <a:pt x="12237" y="15558"/>
                    <a:pt x="12265" y="15383"/>
                  </a:cubicBezTo>
                  <a:cubicBezTo>
                    <a:pt x="12293" y="15293"/>
                    <a:pt x="12237" y="15209"/>
                    <a:pt x="12237" y="15118"/>
                  </a:cubicBezTo>
                  <a:cubicBezTo>
                    <a:pt x="12181" y="14971"/>
                    <a:pt x="12153" y="14859"/>
                    <a:pt x="12118" y="14712"/>
                  </a:cubicBezTo>
                  <a:cubicBezTo>
                    <a:pt x="12090" y="14419"/>
                    <a:pt x="12153" y="14097"/>
                    <a:pt x="12328" y="13866"/>
                  </a:cubicBezTo>
                  <a:cubicBezTo>
                    <a:pt x="12468" y="13691"/>
                    <a:pt x="12705" y="13461"/>
                    <a:pt x="12615" y="13195"/>
                  </a:cubicBezTo>
                  <a:cubicBezTo>
                    <a:pt x="12531" y="13020"/>
                    <a:pt x="12412" y="12873"/>
                    <a:pt x="12328" y="12670"/>
                  </a:cubicBezTo>
                  <a:cubicBezTo>
                    <a:pt x="12265" y="12440"/>
                    <a:pt x="12237" y="12265"/>
                    <a:pt x="12356" y="12062"/>
                  </a:cubicBezTo>
                  <a:cubicBezTo>
                    <a:pt x="12468" y="11740"/>
                    <a:pt x="12643" y="11447"/>
                    <a:pt x="12559" y="11097"/>
                  </a:cubicBezTo>
                  <a:cubicBezTo>
                    <a:pt x="12468" y="10804"/>
                    <a:pt x="12293" y="10601"/>
                    <a:pt x="12153" y="10370"/>
                  </a:cubicBezTo>
                  <a:cubicBezTo>
                    <a:pt x="12328" y="10342"/>
                    <a:pt x="12531" y="10251"/>
                    <a:pt x="12705" y="10195"/>
                  </a:cubicBezTo>
                  <a:cubicBezTo>
                    <a:pt x="12964" y="10076"/>
                    <a:pt x="13230" y="9901"/>
                    <a:pt x="13377" y="9643"/>
                  </a:cubicBezTo>
                  <a:cubicBezTo>
                    <a:pt x="13461" y="9524"/>
                    <a:pt x="13489" y="9405"/>
                    <a:pt x="13580" y="9293"/>
                  </a:cubicBezTo>
                  <a:cubicBezTo>
                    <a:pt x="13691" y="9118"/>
                    <a:pt x="13838" y="9055"/>
                    <a:pt x="14041" y="8972"/>
                  </a:cubicBezTo>
                  <a:cubicBezTo>
                    <a:pt x="14335" y="8825"/>
                    <a:pt x="14628" y="8594"/>
                    <a:pt x="14887" y="8356"/>
                  </a:cubicBezTo>
                  <a:cubicBezTo>
                    <a:pt x="15181" y="8125"/>
                    <a:pt x="15502" y="7923"/>
                    <a:pt x="15824" y="7748"/>
                  </a:cubicBezTo>
                  <a:cubicBezTo>
                    <a:pt x="16202" y="7573"/>
                    <a:pt x="16579" y="7517"/>
                    <a:pt x="16957" y="7426"/>
                  </a:cubicBezTo>
                  <a:cubicBezTo>
                    <a:pt x="17674" y="7287"/>
                    <a:pt x="18372" y="7047"/>
                    <a:pt x="19111" y="7047"/>
                  </a:cubicBezTo>
                  <a:cubicBezTo>
                    <a:pt x="19150" y="7047"/>
                    <a:pt x="19190" y="7047"/>
                    <a:pt x="19229" y="7049"/>
                  </a:cubicBezTo>
                  <a:cubicBezTo>
                    <a:pt x="19327" y="7057"/>
                    <a:pt x="19422" y="7063"/>
                    <a:pt x="19515" y="7063"/>
                  </a:cubicBezTo>
                  <a:cubicBezTo>
                    <a:pt x="19726" y="7063"/>
                    <a:pt x="19923" y="7032"/>
                    <a:pt x="20103" y="6930"/>
                  </a:cubicBezTo>
                  <a:cubicBezTo>
                    <a:pt x="20306" y="6846"/>
                    <a:pt x="20334" y="6755"/>
                    <a:pt x="20194" y="6580"/>
                  </a:cubicBezTo>
                  <a:cubicBezTo>
                    <a:pt x="19985" y="6377"/>
                    <a:pt x="19670" y="6258"/>
                    <a:pt x="19404" y="6147"/>
                  </a:cubicBezTo>
                  <a:cubicBezTo>
                    <a:pt x="19082" y="6028"/>
                    <a:pt x="18761" y="6000"/>
                    <a:pt x="18411" y="5972"/>
                  </a:cubicBezTo>
                  <a:cubicBezTo>
                    <a:pt x="18222" y="5958"/>
                    <a:pt x="18027" y="5958"/>
                    <a:pt x="17831" y="5958"/>
                  </a:cubicBezTo>
                  <a:cubicBezTo>
                    <a:pt x="17635" y="5958"/>
                    <a:pt x="17439" y="5958"/>
                    <a:pt x="17250" y="5944"/>
                  </a:cubicBezTo>
                  <a:cubicBezTo>
                    <a:pt x="17146" y="5934"/>
                    <a:pt x="17044" y="5930"/>
                    <a:pt x="16943" y="5930"/>
                  </a:cubicBezTo>
                  <a:cubicBezTo>
                    <a:pt x="16679" y="5930"/>
                    <a:pt x="16427" y="5959"/>
                    <a:pt x="16174" y="6000"/>
                  </a:cubicBezTo>
                  <a:cubicBezTo>
                    <a:pt x="16071" y="6014"/>
                    <a:pt x="15971" y="6019"/>
                    <a:pt x="15874" y="6019"/>
                  </a:cubicBezTo>
                  <a:cubicBezTo>
                    <a:pt x="15583" y="6019"/>
                    <a:pt x="15310" y="5972"/>
                    <a:pt x="15006" y="5972"/>
                  </a:cubicBezTo>
                  <a:cubicBezTo>
                    <a:pt x="14656" y="6000"/>
                    <a:pt x="14279" y="6028"/>
                    <a:pt x="13929" y="6056"/>
                  </a:cubicBezTo>
                  <a:cubicBezTo>
                    <a:pt x="13828" y="6056"/>
                    <a:pt x="13733" y="6063"/>
                    <a:pt x="13638" y="6063"/>
                  </a:cubicBezTo>
                  <a:cubicBezTo>
                    <a:pt x="13543" y="6063"/>
                    <a:pt x="13447" y="6056"/>
                    <a:pt x="13342" y="6028"/>
                  </a:cubicBezTo>
                  <a:cubicBezTo>
                    <a:pt x="13230" y="6028"/>
                    <a:pt x="13111" y="6000"/>
                    <a:pt x="13027" y="5944"/>
                  </a:cubicBezTo>
                  <a:cubicBezTo>
                    <a:pt x="12936" y="5881"/>
                    <a:pt x="12880" y="5825"/>
                    <a:pt x="12817" y="5769"/>
                  </a:cubicBezTo>
                  <a:cubicBezTo>
                    <a:pt x="12468" y="5531"/>
                    <a:pt x="12006" y="5531"/>
                    <a:pt x="11594" y="5475"/>
                  </a:cubicBezTo>
                  <a:cubicBezTo>
                    <a:pt x="11391" y="5447"/>
                    <a:pt x="11188" y="5433"/>
                    <a:pt x="10984" y="5433"/>
                  </a:cubicBezTo>
                  <a:cubicBezTo>
                    <a:pt x="10781" y="5433"/>
                    <a:pt x="10576" y="5447"/>
                    <a:pt x="10370" y="5475"/>
                  </a:cubicBezTo>
                  <a:cubicBezTo>
                    <a:pt x="10314" y="5447"/>
                    <a:pt x="10286" y="5419"/>
                    <a:pt x="10230" y="5384"/>
                  </a:cubicBezTo>
                  <a:cubicBezTo>
                    <a:pt x="10111" y="5356"/>
                    <a:pt x="9992" y="5301"/>
                    <a:pt x="9846" y="5245"/>
                  </a:cubicBezTo>
                  <a:cubicBezTo>
                    <a:pt x="9587" y="5154"/>
                    <a:pt x="9265" y="5126"/>
                    <a:pt x="8972" y="5098"/>
                  </a:cubicBezTo>
                  <a:cubicBezTo>
                    <a:pt x="8657" y="5035"/>
                    <a:pt x="8391" y="4951"/>
                    <a:pt x="8132" y="4804"/>
                  </a:cubicBezTo>
                  <a:cubicBezTo>
                    <a:pt x="7958" y="4685"/>
                    <a:pt x="7783" y="4573"/>
                    <a:pt x="7545" y="4573"/>
                  </a:cubicBezTo>
                  <a:cubicBezTo>
                    <a:pt x="7489" y="4545"/>
                    <a:pt x="7433" y="4545"/>
                    <a:pt x="7370" y="4545"/>
                  </a:cubicBezTo>
                  <a:cubicBezTo>
                    <a:pt x="7140" y="4510"/>
                    <a:pt x="6909" y="4573"/>
                    <a:pt x="6734" y="4454"/>
                  </a:cubicBezTo>
                  <a:cubicBezTo>
                    <a:pt x="6559" y="4336"/>
                    <a:pt x="6412" y="4133"/>
                    <a:pt x="6293" y="3958"/>
                  </a:cubicBezTo>
                  <a:cubicBezTo>
                    <a:pt x="6175" y="3811"/>
                    <a:pt x="5972" y="3727"/>
                    <a:pt x="5888" y="3524"/>
                  </a:cubicBezTo>
                  <a:cubicBezTo>
                    <a:pt x="5741" y="3147"/>
                    <a:pt x="5741" y="2734"/>
                    <a:pt x="5622" y="2329"/>
                  </a:cubicBezTo>
                  <a:cubicBezTo>
                    <a:pt x="5538" y="2154"/>
                    <a:pt x="5447" y="1979"/>
                    <a:pt x="5336" y="1832"/>
                  </a:cubicBezTo>
                  <a:cubicBezTo>
                    <a:pt x="5273" y="1748"/>
                    <a:pt x="5189" y="1658"/>
                    <a:pt x="5098" y="1602"/>
                  </a:cubicBezTo>
                  <a:cubicBezTo>
                    <a:pt x="5014" y="1427"/>
                    <a:pt x="4867" y="1280"/>
                    <a:pt x="4748" y="1161"/>
                  </a:cubicBezTo>
                  <a:cubicBezTo>
                    <a:pt x="4545" y="902"/>
                    <a:pt x="4315" y="700"/>
                    <a:pt x="4021" y="609"/>
                  </a:cubicBezTo>
                  <a:cubicBezTo>
                    <a:pt x="3902" y="462"/>
                    <a:pt x="3727" y="406"/>
                    <a:pt x="3587" y="350"/>
                  </a:cubicBezTo>
                  <a:cubicBezTo>
                    <a:pt x="3378" y="259"/>
                    <a:pt x="3147" y="175"/>
                    <a:pt x="2944" y="140"/>
                  </a:cubicBezTo>
                  <a:cubicBezTo>
                    <a:pt x="2769" y="84"/>
                    <a:pt x="2567" y="84"/>
                    <a:pt x="2392" y="84"/>
                  </a:cubicBezTo>
                  <a:cubicBezTo>
                    <a:pt x="2154" y="56"/>
                    <a:pt x="1895" y="28"/>
                    <a:pt x="1665" y="28"/>
                  </a:cubicBezTo>
                  <a:cubicBezTo>
                    <a:pt x="1503" y="15"/>
                    <a:pt x="1333" y="1"/>
                    <a:pt x="11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1" name="Google Shape;8971;p79"/>
          <p:cNvGrpSpPr/>
          <p:nvPr/>
        </p:nvGrpSpPr>
        <p:grpSpPr>
          <a:xfrm>
            <a:off x="5717114" y="1218524"/>
            <a:ext cx="461449" cy="454645"/>
            <a:chOff x="5717114" y="1218524"/>
            <a:chExt cx="461449" cy="454645"/>
          </a:xfrm>
        </p:grpSpPr>
        <p:sp>
          <p:nvSpPr>
            <p:cNvPr id="8972" name="Google Shape;8972;p79"/>
            <p:cNvSpPr/>
            <p:nvPr/>
          </p:nvSpPr>
          <p:spPr>
            <a:xfrm>
              <a:off x="5720345" y="1221824"/>
              <a:ext cx="452961" cy="447295"/>
            </a:xfrm>
            <a:custGeom>
              <a:rect b="b" l="l" r="r" t="t"/>
              <a:pathLst>
                <a:path extrusionOk="0" h="19657" w="19906">
                  <a:moveTo>
                    <a:pt x="6027" y="1"/>
                  </a:moveTo>
                  <a:cubicBezTo>
                    <a:pt x="5651" y="1"/>
                    <a:pt x="5275" y="32"/>
                    <a:pt x="4900" y="109"/>
                  </a:cubicBezTo>
                  <a:cubicBezTo>
                    <a:pt x="4822" y="118"/>
                    <a:pt x="4745" y="121"/>
                    <a:pt x="4668" y="121"/>
                  </a:cubicBezTo>
                  <a:cubicBezTo>
                    <a:pt x="4482" y="121"/>
                    <a:pt x="4298" y="101"/>
                    <a:pt x="4110" y="82"/>
                  </a:cubicBezTo>
                  <a:cubicBezTo>
                    <a:pt x="3967" y="50"/>
                    <a:pt x="3822" y="34"/>
                    <a:pt x="3676" y="34"/>
                  </a:cubicBezTo>
                  <a:cubicBezTo>
                    <a:pt x="3530" y="34"/>
                    <a:pt x="3383" y="50"/>
                    <a:pt x="3236" y="82"/>
                  </a:cubicBezTo>
                  <a:cubicBezTo>
                    <a:pt x="2949" y="137"/>
                    <a:pt x="2656" y="165"/>
                    <a:pt x="2362" y="165"/>
                  </a:cubicBezTo>
                  <a:cubicBezTo>
                    <a:pt x="2075" y="165"/>
                    <a:pt x="1810" y="109"/>
                    <a:pt x="1551" y="109"/>
                  </a:cubicBezTo>
                  <a:cubicBezTo>
                    <a:pt x="1495" y="105"/>
                    <a:pt x="1441" y="103"/>
                    <a:pt x="1389" y="103"/>
                  </a:cubicBezTo>
                  <a:cubicBezTo>
                    <a:pt x="661" y="103"/>
                    <a:pt x="367" y="515"/>
                    <a:pt x="530" y="1305"/>
                  </a:cubicBezTo>
                  <a:cubicBezTo>
                    <a:pt x="558" y="1333"/>
                    <a:pt x="558" y="1389"/>
                    <a:pt x="586" y="1445"/>
                  </a:cubicBezTo>
                  <a:cubicBezTo>
                    <a:pt x="705" y="1767"/>
                    <a:pt x="705" y="2088"/>
                    <a:pt x="614" y="2382"/>
                  </a:cubicBezTo>
                  <a:cubicBezTo>
                    <a:pt x="530" y="2732"/>
                    <a:pt x="530" y="3081"/>
                    <a:pt x="614" y="3431"/>
                  </a:cubicBezTo>
                  <a:cubicBezTo>
                    <a:pt x="677" y="3780"/>
                    <a:pt x="677" y="4102"/>
                    <a:pt x="558" y="4452"/>
                  </a:cubicBezTo>
                  <a:cubicBezTo>
                    <a:pt x="502" y="4710"/>
                    <a:pt x="502" y="4976"/>
                    <a:pt x="502" y="5235"/>
                  </a:cubicBezTo>
                  <a:cubicBezTo>
                    <a:pt x="502" y="5850"/>
                    <a:pt x="586" y="6459"/>
                    <a:pt x="439" y="7102"/>
                  </a:cubicBezTo>
                  <a:cubicBezTo>
                    <a:pt x="355" y="7333"/>
                    <a:pt x="439" y="7598"/>
                    <a:pt x="502" y="8004"/>
                  </a:cubicBezTo>
                  <a:cubicBezTo>
                    <a:pt x="439" y="8088"/>
                    <a:pt x="355" y="8235"/>
                    <a:pt x="264" y="8353"/>
                  </a:cubicBezTo>
                  <a:cubicBezTo>
                    <a:pt x="89" y="8759"/>
                    <a:pt x="6" y="9137"/>
                    <a:pt x="355" y="9486"/>
                  </a:cubicBezTo>
                  <a:cubicBezTo>
                    <a:pt x="586" y="9696"/>
                    <a:pt x="558" y="9955"/>
                    <a:pt x="467" y="10220"/>
                  </a:cubicBezTo>
                  <a:cubicBezTo>
                    <a:pt x="327" y="10654"/>
                    <a:pt x="292" y="11060"/>
                    <a:pt x="383" y="11500"/>
                  </a:cubicBezTo>
                  <a:cubicBezTo>
                    <a:pt x="467" y="11996"/>
                    <a:pt x="439" y="12458"/>
                    <a:pt x="327" y="12926"/>
                  </a:cubicBezTo>
                  <a:cubicBezTo>
                    <a:pt x="208" y="13332"/>
                    <a:pt x="236" y="13717"/>
                    <a:pt x="292" y="14122"/>
                  </a:cubicBezTo>
                  <a:cubicBezTo>
                    <a:pt x="411" y="14940"/>
                    <a:pt x="530" y="15695"/>
                    <a:pt x="439" y="16542"/>
                  </a:cubicBezTo>
                  <a:cubicBezTo>
                    <a:pt x="355" y="17269"/>
                    <a:pt x="355" y="18024"/>
                    <a:pt x="152" y="18751"/>
                  </a:cubicBezTo>
                  <a:cubicBezTo>
                    <a:pt x="0" y="19286"/>
                    <a:pt x="245" y="19620"/>
                    <a:pt x="730" y="19620"/>
                  </a:cubicBezTo>
                  <a:cubicBezTo>
                    <a:pt x="802" y="19620"/>
                    <a:pt x="880" y="19613"/>
                    <a:pt x="964" y="19597"/>
                  </a:cubicBezTo>
                  <a:cubicBezTo>
                    <a:pt x="1191" y="19558"/>
                    <a:pt x="1446" y="19518"/>
                    <a:pt x="1690" y="19518"/>
                  </a:cubicBezTo>
                  <a:cubicBezTo>
                    <a:pt x="1791" y="19518"/>
                    <a:pt x="1890" y="19525"/>
                    <a:pt x="1984" y="19541"/>
                  </a:cubicBezTo>
                  <a:cubicBezTo>
                    <a:pt x="2307" y="19617"/>
                    <a:pt x="2628" y="19640"/>
                    <a:pt x="2948" y="19640"/>
                  </a:cubicBezTo>
                  <a:cubicBezTo>
                    <a:pt x="3485" y="19640"/>
                    <a:pt x="4020" y="19574"/>
                    <a:pt x="4558" y="19574"/>
                  </a:cubicBezTo>
                  <a:cubicBezTo>
                    <a:pt x="4797" y="19574"/>
                    <a:pt x="5037" y="19587"/>
                    <a:pt x="5278" y="19625"/>
                  </a:cubicBezTo>
                  <a:cubicBezTo>
                    <a:pt x="5303" y="19632"/>
                    <a:pt x="5328" y="19635"/>
                    <a:pt x="5354" y="19635"/>
                  </a:cubicBezTo>
                  <a:cubicBezTo>
                    <a:pt x="5454" y="19635"/>
                    <a:pt x="5561" y="19591"/>
                    <a:pt x="5655" y="19569"/>
                  </a:cubicBezTo>
                  <a:cubicBezTo>
                    <a:pt x="5961" y="19484"/>
                    <a:pt x="6258" y="19457"/>
                    <a:pt x="6556" y="19457"/>
                  </a:cubicBezTo>
                  <a:cubicBezTo>
                    <a:pt x="6769" y="19457"/>
                    <a:pt x="6982" y="19471"/>
                    <a:pt x="7201" y="19485"/>
                  </a:cubicBezTo>
                  <a:cubicBezTo>
                    <a:pt x="7402" y="19490"/>
                    <a:pt x="7604" y="19492"/>
                    <a:pt x="7806" y="19492"/>
                  </a:cubicBezTo>
                  <a:cubicBezTo>
                    <a:pt x="8719" y="19492"/>
                    <a:pt x="9646" y="19450"/>
                    <a:pt x="10550" y="19450"/>
                  </a:cubicBezTo>
                  <a:cubicBezTo>
                    <a:pt x="11019" y="19450"/>
                    <a:pt x="11480" y="19422"/>
                    <a:pt x="11921" y="19394"/>
                  </a:cubicBezTo>
                  <a:cubicBezTo>
                    <a:pt x="12116" y="19394"/>
                    <a:pt x="12321" y="19407"/>
                    <a:pt x="12523" y="19407"/>
                  </a:cubicBezTo>
                  <a:cubicBezTo>
                    <a:pt x="12624" y="19407"/>
                    <a:pt x="12725" y="19404"/>
                    <a:pt x="12823" y="19394"/>
                  </a:cubicBezTo>
                  <a:cubicBezTo>
                    <a:pt x="13033" y="19385"/>
                    <a:pt x="13242" y="19379"/>
                    <a:pt x="13451" y="19379"/>
                  </a:cubicBezTo>
                  <a:cubicBezTo>
                    <a:pt x="13882" y="19379"/>
                    <a:pt x="14312" y="19405"/>
                    <a:pt x="14745" y="19485"/>
                  </a:cubicBezTo>
                  <a:cubicBezTo>
                    <a:pt x="14976" y="19541"/>
                    <a:pt x="15214" y="19541"/>
                    <a:pt x="15445" y="19541"/>
                  </a:cubicBezTo>
                  <a:cubicBezTo>
                    <a:pt x="15742" y="19530"/>
                    <a:pt x="16038" y="19518"/>
                    <a:pt x="16336" y="19518"/>
                  </a:cubicBezTo>
                  <a:cubicBezTo>
                    <a:pt x="16767" y="19518"/>
                    <a:pt x="17199" y="19542"/>
                    <a:pt x="17633" y="19625"/>
                  </a:cubicBezTo>
                  <a:cubicBezTo>
                    <a:pt x="17734" y="19646"/>
                    <a:pt x="17834" y="19656"/>
                    <a:pt x="17932" y="19656"/>
                  </a:cubicBezTo>
                  <a:cubicBezTo>
                    <a:pt x="18255" y="19656"/>
                    <a:pt x="18562" y="19550"/>
                    <a:pt x="18857" y="19394"/>
                  </a:cubicBezTo>
                  <a:cubicBezTo>
                    <a:pt x="19116" y="19276"/>
                    <a:pt x="19263" y="19073"/>
                    <a:pt x="19235" y="18751"/>
                  </a:cubicBezTo>
                  <a:cubicBezTo>
                    <a:pt x="19172" y="18290"/>
                    <a:pt x="19172" y="17849"/>
                    <a:pt x="19291" y="17388"/>
                  </a:cubicBezTo>
                  <a:cubicBezTo>
                    <a:pt x="19319" y="17297"/>
                    <a:pt x="19319" y="17178"/>
                    <a:pt x="19319" y="17094"/>
                  </a:cubicBezTo>
                  <a:cubicBezTo>
                    <a:pt x="19235" y="16688"/>
                    <a:pt x="19291" y="16339"/>
                    <a:pt x="19437" y="15989"/>
                  </a:cubicBezTo>
                  <a:cubicBezTo>
                    <a:pt x="19584" y="15667"/>
                    <a:pt x="19584" y="15346"/>
                    <a:pt x="19493" y="15024"/>
                  </a:cubicBezTo>
                  <a:cubicBezTo>
                    <a:pt x="19437" y="14821"/>
                    <a:pt x="19346" y="14619"/>
                    <a:pt x="19381" y="14416"/>
                  </a:cubicBezTo>
                  <a:cubicBezTo>
                    <a:pt x="19521" y="13570"/>
                    <a:pt x="19319" y="12696"/>
                    <a:pt x="19668" y="11850"/>
                  </a:cubicBezTo>
                  <a:cubicBezTo>
                    <a:pt x="19759" y="11703"/>
                    <a:pt x="19731" y="11500"/>
                    <a:pt x="19696" y="11297"/>
                  </a:cubicBezTo>
                  <a:cubicBezTo>
                    <a:pt x="19696" y="10920"/>
                    <a:pt x="19731" y="10570"/>
                    <a:pt x="19815" y="10185"/>
                  </a:cubicBezTo>
                  <a:cubicBezTo>
                    <a:pt x="19906" y="9955"/>
                    <a:pt x="19906" y="9661"/>
                    <a:pt x="19871" y="9402"/>
                  </a:cubicBezTo>
                  <a:cubicBezTo>
                    <a:pt x="19759" y="8556"/>
                    <a:pt x="19871" y="7682"/>
                    <a:pt x="19584" y="6864"/>
                  </a:cubicBezTo>
                  <a:cubicBezTo>
                    <a:pt x="19521" y="6724"/>
                    <a:pt x="19556" y="6549"/>
                    <a:pt x="19556" y="6375"/>
                  </a:cubicBezTo>
                  <a:cubicBezTo>
                    <a:pt x="19584" y="5759"/>
                    <a:pt x="19696" y="5151"/>
                    <a:pt x="19640" y="4536"/>
                  </a:cubicBezTo>
                  <a:cubicBezTo>
                    <a:pt x="19612" y="3836"/>
                    <a:pt x="19465" y="3165"/>
                    <a:pt x="19668" y="2466"/>
                  </a:cubicBezTo>
                  <a:cubicBezTo>
                    <a:pt x="19521" y="1969"/>
                    <a:pt x="19521" y="1480"/>
                    <a:pt x="19521" y="956"/>
                  </a:cubicBezTo>
                  <a:cubicBezTo>
                    <a:pt x="19521" y="571"/>
                    <a:pt x="19291" y="312"/>
                    <a:pt x="18913" y="221"/>
                  </a:cubicBezTo>
                  <a:cubicBezTo>
                    <a:pt x="18794" y="193"/>
                    <a:pt x="18710" y="193"/>
                    <a:pt x="18591" y="193"/>
                  </a:cubicBezTo>
                  <a:cubicBezTo>
                    <a:pt x="18079" y="174"/>
                    <a:pt x="17579" y="114"/>
                    <a:pt x="17073" y="114"/>
                  </a:cubicBezTo>
                  <a:cubicBezTo>
                    <a:pt x="16833" y="114"/>
                    <a:pt x="16592" y="127"/>
                    <a:pt x="16347" y="165"/>
                  </a:cubicBezTo>
                  <a:cubicBezTo>
                    <a:pt x="16186" y="193"/>
                    <a:pt x="16027" y="207"/>
                    <a:pt x="15868" y="207"/>
                  </a:cubicBezTo>
                  <a:cubicBezTo>
                    <a:pt x="15709" y="207"/>
                    <a:pt x="15550" y="193"/>
                    <a:pt x="15389" y="165"/>
                  </a:cubicBezTo>
                  <a:cubicBezTo>
                    <a:pt x="15136" y="117"/>
                    <a:pt x="14888" y="97"/>
                    <a:pt x="14641" y="97"/>
                  </a:cubicBezTo>
                  <a:cubicBezTo>
                    <a:pt x="14142" y="97"/>
                    <a:pt x="13649" y="177"/>
                    <a:pt x="13144" y="256"/>
                  </a:cubicBezTo>
                  <a:cubicBezTo>
                    <a:pt x="12676" y="338"/>
                    <a:pt x="12212" y="393"/>
                    <a:pt x="11746" y="393"/>
                  </a:cubicBezTo>
                  <a:cubicBezTo>
                    <a:pt x="11572" y="393"/>
                    <a:pt x="11397" y="385"/>
                    <a:pt x="11221" y="368"/>
                  </a:cubicBezTo>
                  <a:cubicBezTo>
                    <a:pt x="10466" y="340"/>
                    <a:pt x="9732" y="340"/>
                    <a:pt x="8977" y="312"/>
                  </a:cubicBezTo>
                  <a:cubicBezTo>
                    <a:pt x="8599" y="284"/>
                    <a:pt x="8222" y="284"/>
                    <a:pt x="7872" y="193"/>
                  </a:cubicBezTo>
                  <a:cubicBezTo>
                    <a:pt x="7256" y="85"/>
                    <a:pt x="6641" y="1"/>
                    <a:pt x="60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79"/>
            <p:cNvSpPr/>
            <p:nvPr/>
          </p:nvSpPr>
          <p:spPr>
            <a:xfrm>
              <a:off x="5754182" y="1588202"/>
              <a:ext cx="49196" cy="53247"/>
            </a:xfrm>
            <a:custGeom>
              <a:rect b="b" l="l" r="r" t="t"/>
              <a:pathLst>
                <a:path extrusionOk="0" h="2340" w="2162">
                  <a:moveTo>
                    <a:pt x="1113" y="0"/>
                  </a:moveTo>
                  <a:cubicBezTo>
                    <a:pt x="938" y="0"/>
                    <a:pt x="819" y="63"/>
                    <a:pt x="616" y="119"/>
                  </a:cubicBezTo>
                  <a:cubicBezTo>
                    <a:pt x="441" y="175"/>
                    <a:pt x="267" y="350"/>
                    <a:pt x="148" y="496"/>
                  </a:cubicBezTo>
                  <a:cubicBezTo>
                    <a:pt x="1" y="762"/>
                    <a:pt x="1" y="993"/>
                    <a:pt x="64" y="1252"/>
                  </a:cubicBezTo>
                  <a:cubicBezTo>
                    <a:pt x="120" y="1426"/>
                    <a:pt x="120" y="1573"/>
                    <a:pt x="120" y="1748"/>
                  </a:cubicBezTo>
                  <a:cubicBezTo>
                    <a:pt x="92" y="1951"/>
                    <a:pt x="148" y="2161"/>
                    <a:pt x="351" y="2273"/>
                  </a:cubicBezTo>
                  <a:cubicBezTo>
                    <a:pt x="476" y="2329"/>
                    <a:pt x="604" y="2340"/>
                    <a:pt x="732" y="2340"/>
                  </a:cubicBezTo>
                  <a:cubicBezTo>
                    <a:pt x="810" y="2340"/>
                    <a:pt x="889" y="2335"/>
                    <a:pt x="966" y="2335"/>
                  </a:cubicBezTo>
                  <a:cubicBezTo>
                    <a:pt x="1078" y="2335"/>
                    <a:pt x="1113" y="2335"/>
                    <a:pt x="1225" y="2273"/>
                  </a:cubicBezTo>
                  <a:cubicBezTo>
                    <a:pt x="1344" y="2189"/>
                    <a:pt x="1427" y="2126"/>
                    <a:pt x="1518" y="2042"/>
                  </a:cubicBezTo>
                  <a:cubicBezTo>
                    <a:pt x="1924" y="1692"/>
                    <a:pt x="2162" y="1224"/>
                    <a:pt x="2015" y="699"/>
                  </a:cubicBezTo>
                  <a:cubicBezTo>
                    <a:pt x="1924" y="468"/>
                    <a:pt x="1749" y="203"/>
                    <a:pt x="1490" y="91"/>
                  </a:cubicBezTo>
                  <a:cubicBezTo>
                    <a:pt x="1371" y="28"/>
                    <a:pt x="1225" y="0"/>
                    <a:pt x="111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79"/>
            <p:cNvSpPr/>
            <p:nvPr/>
          </p:nvSpPr>
          <p:spPr>
            <a:xfrm>
              <a:off x="5758801" y="1554684"/>
              <a:ext cx="31220" cy="24621"/>
            </a:xfrm>
            <a:custGeom>
              <a:rect b="b" l="l" r="r" t="t"/>
              <a:pathLst>
                <a:path extrusionOk="0" h="1082" w="1372">
                  <a:moveTo>
                    <a:pt x="707" y="0"/>
                  </a:moveTo>
                  <a:cubicBezTo>
                    <a:pt x="628" y="0"/>
                    <a:pt x="547" y="15"/>
                    <a:pt x="469" y="47"/>
                  </a:cubicBezTo>
                  <a:cubicBezTo>
                    <a:pt x="266" y="277"/>
                    <a:pt x="1" y="571"/>
                    <a:pt x="148" y="893"/>
                  </a:cubicBezTo>
                  <a:cubicBezTo>
                    <a:pt x="228" y="1034"/>
                    <a:pt x="361" y="1082"/>
                    <a:pt x="503" y="1082"/>
                  </a:cubicBezTo>
                  <a:cubicBezTo>
                    <a:pt x="620" y="1082"/>
                    <a:pt x="742" y="1049"/>
                    <a:pt x="847" y="1012"/>
                  </a:cubicBezTo>
                  <a:cubicBezTo>
                    <a:pt x="1113" y="893"/>
                    <a:pt x="1371" y="627"/>
                    <a:pt x="1224" y="312"/>
                  </a:cubicBezTo>
                  <a:cubicBezTo>
                    <a:pt x="1142" y="117"/>
                    <a:pt x="931" y="0"/>
                    <a:pt x="70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79"/>
            <p:cNvSpPr/>
            <p:nvPr/>
          </p:nvSpPr>
          <p:spPr>
            <a:xfrm>
              <a:off x="5782671" y="1486533"/>
              <a:ext cx="49833" cy="38456"/>
            </a:xfrm>
            <a:custGeom>
              <a:rect b="b" l="l" r="r" t="t"/>
              <a:pathLst>
                <a:path extrusionOk="0" h="1690" w="2190">
                  <a:moveTo>
                    <a:pt x="1203" y="0"/>
                  </a:moveTo>
                  <a:cubicBezTo>
                    <a:pt x="1052" y="0"/>
                    <a:pt x="901" y="24"/>
                    <a:pt x="763" y="70"/>
                  </a:cubicBezTo>
                  <a:cubicBezTo>
                    <a:pt x="469" y="217"/>
                    <a:pt x="266" y="538"/>
                    <a:pt x="147" y="825"/>
                  </a:cubicBezTo>
                  <a:cubicBezTo>
                    <a:pt x="64" y="1063"/>
                    <a:pt x="1" y="1412"/>
                    <a:pt x="175" y="1643"/>
                  </a:cubicBezTo>
                  <a:cubicBezTo>
                    <a:pt x="212" y="1676"/>
                    <a:pt x="237" y="1689"/>
                    <a:pt x="268" y="1689"/>
                  </a:cubicBezTo>
                  <a:cubicBezTo>
                    <a:pt x="290" y="1689"/>
                    <a:pt x="315" y="1683"/>
                    <a:pt x="350" y="1671"/>
                  </a:cubicBezTo>
                  <a:cubicBezTo>
                    <a:pt x="497" y="1643"/>
                    <a:pt x="588" y="1524"/>
                    <a:pt x="735" y="1496"/>
                  </a:cubicBezTo>
                  <a:cubicBezTo>
                    <a:pt x="806" y="1479"/>
                    <a:pt x="875" y="1472"/>
                    <a:pt x="943" y="1472"/>
                  </a:cubicBezTo>
                  <a:cubicBezTo>
                    <a:pt x="1094" y="1472"/>
                    <a:pt x="1240" y="1505"/>
                    <a:pt x="1399" y="1524"/>
                  </a:cubicBezTo>
                  <a:cubicBezTo>
                    <a:pt x="1609" y="1524"/>
                    <a:pt x="1812" y="1496"/>
                    <a:pt x="1958" y="1384"/>
                  </a:cubicBezTo>
                  <a:cubicBezTo>
                    <a:pt x="2189" y="1210"/>
                    <a:pt x="2161" y="825"/>
                    <a:pt x="2098" y="594"/>
                  </a:cubicBezTo>
                  <a:cubicBezTo>
                    <a:pt x="2036" y="187"/>
                    <a:pt x="1625" y="0"/>
                    <a:pt x="12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79"/>
            <p:cNvSpPr/>
            <p:nvPr/>
          </p:nvSpPr>
          <p:spPr>
            <a:xfrm>
              <a:off x="5837715" y="1477249"/>
              <a:ext cx="30583" cy="26737"/>
            </a:xfrm>
            <a:custGeom>
              <a:rect b="b" l="l" r="r" t="t"/>
              <a:pathLst>
                <a:path extrusionOk="0" h="1175" w="1344">
                  <a:moveTo>
                    <a:pt x="722" y="0"/>
                  </a:moveTo>
                  <a:cubicBezTo>
                    <a:pt x="635" y="0"/>
                    <a:pt x="548" y="17"/>
                    <a:pt x="469" y="44"/>
                  </a:cubicBezTo>
                  <a:cubicBezTo>
                    <a:pt x="295" y="44"/>
                    <a:pt x="148" y="275"/>
                    <a:pt x="92" y="394"/>
                  </a:cubicBezTo>
                  <a:cubicBezTo>
                    <a:pt x="1" y="569"/>
                    <a:pt x="64" y="771"/>
                    <a:pt x="176" y="946"/>
                  </a:cubicBezTo>
                  <a:cubicBezTo>
                    <a:pt x="279" y="1111"/>
                    <a:pt x="438" y="1175"/>
                    <a:pt x="606" y="1175"/>
                  </a:cubicBezTo>
                  <a:cubicBezTo>
                    <a:pt x="767" y="1175"/>
                    <a:pt x="937" y="1116"/>
                    <a:pt x="1078" y="1030"/>
                  </a:cubicBezTo>
                  <a:cubicBezTo>
                    <a:pt x="1343" y="883"/>
                    <a:pt x="1343" y="597"/>
                    <a:pt x="1225" y="331"/>
                  </a:cubicBezTo>
                  <a:cubicBezTo>
                    <a:pt x="1122" y="88"/>
                    <a:pt x="922" y="0"/>
                    <a:pt x="72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79"/>
            <p:cNvSpPr/>
            <p:nvPr/>
          </p:nvSpPr>
          <p:spPr>
            <a:xfrm>
              <a:off x="6063832" y="1567495"/>
              <a:ext cx="49014" cy="46921"/>
            </a:xfrm>
            <a:custGeom>
              <a:rect b="b" l="l" r="r" t="t"/>
              <a:pathLst>
                <a:path extrusionOk="0" h="2062" w="2154">
                  <a:moveTo>
                    <a:pt x="1092" y="1"/>
                  </a:moveTo>
                  <a:cubicBezTo>
                    <a:pt x="939" y="1"/>
                    <a:pt x="783" y="27"/>
                    <a:pt x="615" y="64"/>
                  </a:cubicBezTo>
                  <a:cubicBezTo>
                    <a:pt x="406" y="127"/>
                    <a:pt x="147" y="386"/>
                    <a:pt x="91" y="588"/>
                  </a:cubicBezTo>
                  <a:cubicBezTo>
                    <a:pt x="0" y="798"/>
                    <a:pt x="175" y="910"/>
                    <a:pt x="294" y="1057"/>
                  </a:cubicBezTo>
                  <a:cubicBezTo>
                    <a:pt x="497" y="1260"/>
                    <a:pt x="406" y="1462"/>
                    <a:pt x="469" y="1728"/>
                  </a:cubicBezTo>
                  <a:cubicBezTo>
                    <a:pt x="548" y="1975"/>
                    <a:pt x="745" y="2061"/>
                    <a:pt x="968" y="2061"/>
                  </a:cubicBezTo>
                  <a:cubicBezTo>
                    <a:pt x="1060" y="2061"/>
                    <a:pt x="1157" y="2046"/>
                    <a:pt x="1252" y="2022"/>
                  </a:cubicBezTo>
                  <a:cubicBezTo>
                    <a:pt x="1748" y="1875"/>
                    <a:pt x="2154" y="1497"/>
                    <a:pt x="2154" y="938"/>
                  </a:cubicBezTo>
                  <a:cubicBezTo>
                    <a:pt x="2154" y="798"/>
                    <a:pt x="2126" y="588"/>
                    <a:pt x="2014" y="476"/>
                  </a:cubicBezTo>
                  <a:cubicBezTo>
                    <a:pt x="1895" y="386"/>
                    <a:pt x="1804" y="239"/>
                    <a:pt x="1664" y="155"/>
                  </a:cubicBezTo>
                  <a:cubicBezTo>
                    <a:pt x="1470" y="42"/>
                    <a:pt x="1284" y="1"/>
                    <a:pt x="10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79"/>
            <p:cNvSpPr/>
            <p:nvPr/>
          </p:nvSpPr>
          <p:spPr>
            <a:xfrm>
              <a:off x="6043944" y="1592275"/>
              <a:ext cx="19911" cy="23779"/>
            </a:xfrm>
            <a:custGeom>
              <a:rect b="b" l="l" r="r" t="t"/>
              <a:pathLst>
                <a:path extrusionOk="0" h="1045" w="875">
                  <a:moveTo>
                    <a:pt x="537" y="1"/>
                  </a:moveTo>
                  <a:cubicBezTo>
                    <a:pt x="499" y="1"/>
                    <a:pt x="465" y="8"/>
                    <a:pt x="441" y="24"/>
                  </a:cubicBezTo>
                  <a:cubicBezTo>
                    <a:pt x="119" y="87"/>
                    <a:pt x="0" y="289"/>
                    <a:pt x="28" y="583"/>
                  </a:cubicBezTo>
                  <a:cubicBezTo>
                    <a:pt x="56" y="842"/>
                    <a:pt x="175" y="1045"/>
                    <a:pt x="469" y="1045"/>
                  </a:cubicBezTo>
                  <a:cubicBezTo>
                    <a:pt x="818" y="1017"/>
                    <a:pt x="874" y="758"/>
                    <a:pt x="874" y="436"/>
                  </a:cubicBezTo>
                  <a:cubicBezTo>
                    <a:pt x="874" y="317"/>
                    <a:pt x="874" y="171"/>
                    <a:pt x="790" y="87"/>
                  </a:cubicBezTo>
                  <a:cubicBezTo>
                    <a:pt x="745" y="42"/>
                    <a:pt x="630" y="1"/>
                    <a:pt x="5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79"/>
            <p:cNvSpPr/>
            <p:nvPr/>
          </p:nvSpPr>
          <p:spPr>
            <a:xfrm>
              <a:off x="6097850" y="1615940"/>
              <a:ext cx="25031" cy="23028"/>
            </a:xfrm>
            <a:custGeom>
              <a:rect b="b" l="l" r="r" t="t"/>
              <a:pathLst>
                <a:path extrusionOk="0" h="1012" w="1100">
                  <a:moveTo>
                    <a:pt x="441" y="1"/>
                  </a:moveTo>
                  <a:cubicBezTo>
                    <a:pt x="178" y="1"/>
                    <a:pt x="0" y="483"/>
                    <a:pt x="106" y="676"/>
                  </a:cubicBezTo>
                  <a:cubicBezTo>
                    <a:pt x="182" y="897"/>
                    <a:pt x="354" y="1012"/>
                    <a:pt x="543" y="1012"/>
                  </a:cubicBezTo>
                  <a:cubicBezTo>
                    <a:pt x="581" y="1012"/>
                    <a:pt x="620" y="1007"/>
                    <a:pt x="659" y="998"/>
                  </a:cubicBezTo>
                  <a:cubicBezTo>
                    <a:pt x="952" y="907"/>
                    <a:pt x="1099" y="823"/>
                    <a:pt x="1071" y="529"/>
                  </a:cubicBezTo>
                  <a:cubicBezTo>
                    <a:pt x="1071" y="207"/>
                    <a:pt x="897" y="68"/>
                    <a:pt x="484" y="5"/>
                  </a:cubicBezTo>
                  <a:cubicBezTo>
                    <a:pt x="470" y="2"/>
                    <a:pt x="455" y="1"/>
                    <a:pt x="4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79"/>
            <p:cNvSpPr/>
            <p:nvPr/>
          </p:nvSpPr>
          <p:spPr>
            <a:xfrm>
              <a:off x="6086427" y="1244761"/>
              <a:ext cx="38365" cy="32767"/>
            </a:xfrm>
            <a:custGeom>
              <a:rect b="b" l="l" r="r" t="t"/>
              <a:pathLst>
                <a:path extrusionOk="0" h="1440" w="1686">
                  <a:moveTo>
                    <a:pt x="728" y="0"/>
                  </a:moveTo>
                  <a:cubicBezTo>
                    <a:pt x="697" y="0"/>
                    <a:pt x="667" y="1"/>
                    <a:pt x="636" y="4"/>
                  </a:cubicBezTo>
                  <a:cubicBezTo>
                    <a:pt x="378" y="87"/>
                    <a:pt x="203" y="87"/>
                    <a:pt x="84" y="409"/>
                  </a:cubicBezTo>
                  <a:cubicBezTo>
                    <a:pt x="0" y="675"/>
                    <a:pt x="56" y="1052"/>
                    <a:pt x="287" y="1255"/>
                  </a:cubicBezTo>
                  <a:cubicBezTo>
                    <a:pt x="416" y="1380"/>
                    <a:pt x="621" y="1439"/>
                    <a:pt x="819" y="1439"/>
                  </a:cubicBezTo>
                  <a:cubicBezTo>
                    <a:pt x="942" y="1439"/>
                    <a:pt x="1062" y="1417"/>
                    <a:pt x="1161" y="1374"/>
                  </a:cubicBezTo>
                  <a:cubicBezTo>
                    <a:pt x="1454" y="1227"/>
                    <a:pt x="1685" y="878"/>
                    <a:pt x="1601" y="528"/>
                  </a:cubicBezTo>
                  <a:cubicBezTo>
                    <a:pt x="1492" y="154"/>
                    <a:pt x="1091" y="0"/>
                    <a:pt x="7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79"/>
            <p:cNvSpPr/>
            <p:nvPr/>
          </p:nvSpPr>
          <p:spPr>
            <a:xfrm>
              <a:off x="6063194" y="1253430"/>
              <a:ext cx="19273" cy="18227"/>
            </a:xfrm>
            <a:custGeom>
              <a:rect b="b" l="l" r="r" t="t"/>
              <a:pathLst>
                <a:path extrusionOk="0" h="801" w="847">
                  <a:moveTo>
                    <a:pt x="378" y="0"/>
                  </a:moveTo>
                  <a:cubicBezTo>
                    <a:pt x="231" y="91"/>
                    <a:pt x="119" y="175"/>
                    <a:pt x="56" y="322"/>
                  </a:cubicBezTo>
                  <a:cubicBezTo>
                    <a:pt x="0" y="441"/>
                    <a:pt x="0" y="580"/>
                    <a:pt x="56" y="699"/>
                  </a:cubicBezTo>
                  <a:cubicBezTo>
                    <a:pt x="104" y="768"/>
                    <a:pt x="215" y="801"/>
                    <a:pt x="314" y="801"/>
                  </a:cubicBezTo>
                  <a:cubicBezTo>
                    <a:pt x="347" y="801"/>
                    <a:pt x="378" y="797"/>
                    <a:pt x="406" y="790"/>
                  </a:cubicBezTo>
                  <a:cubicBezTo>
                    <a:pt x="671" y="790"/>
                    <a:pt x="846" y="580"/>
                    <a:pt x="846" y="350"/>
                  </a:cubicBezTo>
                  <a:cubicBezTo>
                    <a:pt x="818" y="28"/>
                    <a:pt x="553" y="119"/>
                    <a:pt x="3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79"/>
            <p:cNvSpPr/>
            <p:nvPr/>
          </p:nvSpPr>
          <p:spPr>
            <a:xfrm>
              <a:off x="5723007" y="1267288"/>
              <a:ext cx="436942" cy="332382"/>
            </a:xfrm>
            <a:custGeom>
              <a:rect b="b" l="l" r="r" t="t"/>
              <a:pathLst>
                <a:path extrusionOk="0" h="14607" w="19202">
                  <a:moveTo>
                    <a:pt x="8662" y="2855"/>
                  </a:moveTo>
                  <a:cubicBezTo>
                    <a:pt x="8710" y="2855"/>
                    <a:pt x="8758" y="2857"/>
                    <a:pt x="8804" y="2859"/>
                  </a:cubicBezTo>
                  <a:cubicBezTo>
                    <a:pt x="9007" y="2887"/>
                    <a:pt x="9181" y="3006"/>
                    <a:pt x="9356" y="3062"/>
                  </a:cubicBezTo>
                  <a:cubicBezTo>
                    <a:pt x="9937" y="3265"/>
                    <a:pt x="10664" y="4691"/>
                    <a:pt x="9650" y="4838"/>
                  </a:cubicBezTo>
                  <a:cubicBezTo>
                    <a:pt x="9384" y="4866"/>
                    <a:pt x="9091" y="4810"/>
                    <a:pt x="8860" y="4957"/>
                  </a:cubicBezTo>
                  <a:cubicBezTo>
                    <a:pt x="8741" y="4957"/>
                    <a:pt x="8629" y="5013"/>
                    <a:pt x="8510" y="5041"/>
                  </a:cubicBezTo>
                  <a:cubicBezTo>
                    <a:pt x="8340" y="5087"/>
                    <a:pt x="8216" y="5115"/>
                    <a:pt x="8070" y="5115"/>
                  </a:cubicBezTo>
                  <a:cubicBezTo>
                    <a:pt x="8017" y="5115"/>
                    <a:pt x="7963" y="5111"/>
                    <a:pt x="7902" y="5104"/>
                  </a:cubicBezTo>
                  <a:cubicBezTo>
                    <a:pt x="7885" y="5102"/>
                    <a:pt x="7869" y="5101"/>
                    <a:pt x="7853" y="5101"/>
                  </a:cubicBezTo>
                  <a:cubicBezTo>
                    <a:pt x="7620" y="5101"/>
                    <a:pt x="7501" y="5284"/>
                    <a:pt x="7259" y="5363"/>
                  </a:cubicBezTo>
                  <a:cubicBezTo>
                    <a:pt x="7157" y="5408"/>
                    <a:pt x="7063" y="5424"/>
                    <a:pt x="6968" y="5424"/>
                  </a:cubicBezTo>
                  <a:cubicBezTo>
                    <a:pt x="6874" y="5424"/>
                    <a:pt x="6780" y="5408"/>
                    <a:pt x="6678" y="5391"/>
                  </a:cubicBezTo>
                  <a:cubicBezTo>
                    <a:pt x="6639" y="5386"/>
                    <a:pt x="6591" y="5385"/>
                    <a:pt x="6539" y="5385"/>
                  </a:cubicBezTo>
                  <a:cubicBezTo>
                    <a:pt x="6497" y="5385"/>
                    <a:pt x="6451" y="5386"/>
                    <a:pt x="6404" y="5386"/>
                  </a:cubicBezTo>
                  <a:cubicBezTo>
                    <a:pt x="6118" y="5386"/>
                    <a:pt x="5786" y="5363"/>
                    <a:pt x="5832" y="5041"/>
                  </a:cubicBezTo>
                  <a:cubicBezTo>
                    <a:pt x="5888" y="4663"/>
                    <a:pt x="6294" y="4433"/>
                    <a:pt x="6531" y="4202"/>
                  </a:cubicBezTo>
                  <a:cubicBezTo>
                    <a:pt x="6853" y="3908"/>
                    <a:pt x="7056" y="3531"/>
                    <a:pt x="7377" y="3237"/>
                  </a:cubicBezTo>
                  <a:cubicBezTo>
                    <a:pt x="7693" y="2972"/>
                    <a:pt x="8218" y="2855"/>
                    <a:pt x="8662" y="2855"/>
                  </a:cubicBezTo>
                  <a:close/>
                  <a:moveTo>
                    <a:pt x="12535" y="5333"/>
                  </a:moveTo>
                  <a:cubicBezTo>
                    <a:pt x="12542" y="5333"/>
                    <a:pt x="12550" y="5334"/>
                    <a:pt x="12559" y="5335"/>
                  </a:cubicBezTo>
                  <a:cubicBezTo>
                    <a:pt x="12706" y="5363"/>
                    <a:pt x="12796" y="5537"/>
                    <a:pt x="12908" y="5600"/>
                  </a:cubicBezTo>
                  <a:cubicBezTo>
                    <a:pt x="13037" y="5653"/>
                    <a:pt x="13143" y="5673"/>
                    <a:pt x="13264" y="5673"/>
                  </a:cubicBezTo>
                  <a:cubicBezTo>
                    <a:pt x="13334" y="5673"/>
                    <a:pt x="13409" y="5666"/>
                    <a:pt x="13496" y="5656"/>
                  </a:cubicBezTo>
                  <a:cubicBezTo>
                    <a:pt x="13563" y="5640"/>
                    <a:pt x="13624" y="5633"/>
                    <a:pt x="13681" y="5633"/>
                  </a:cubicBezTo>
                  <a:cubicBezTo>
                    <a:pt x="13820" y="5633"/>
                    <a:pt x="13941" y="5673"/>
                    <a:pt x="14104" y="5712"/>
                  </a:cubicBezTo>
                  <a:cubicBezTo>
                    <a:pt x="14195" y="5737"/>
                    <a:pt x="14260" y="5752"/>
                    <a:pt x="14320" y="5752"/>
                  </a:cubicBezTo>
                  <a:cubicBezTo>
                    <a:pt x="14411" y="5752"/>
                    <a:pt x="14489" y="5717"/>
                    <a:pt x="14628" y="5628"/>
                  </a:cubicBezTo>
                  <a:cubicBezTo>
                    <a:pt x="14701" y="5606"/>
                    <a:pt x="14882" y="5448"/>
                    <a:pt x="15012" y="5448"/>
                  </a:cubicBezTo>
                  <a:cubicBezTo>
                    <a:pt x="15045" y="5448"/>
                    <a:pt x="15073" y="5458"/>
                    <a:pt x="15097" y="5481"/>
                  </a:cubicBezTo>
                  <a:cubicBezTo>
                    <a:pt x="15209" y="5565"/>
                    <a:pt x="15006" y="5803"/>
                    <a:pt x="14922" y="5887"/>
                  </a:cubicBezTo>
                  <a:cubicBezTo>
                    <a:pt x="14656" y="6125"/>
                    <a:pt x="14279" y="6237"/>
                    <a:pt x="13957" y="6439"/>
                  </a:cubicBezTo>
                  <a:cubicBezTo>
                    <a:pt x="13810" y="6530"/>
                    <a:pt x="13699" y="6649"/>
                    <a:pt x="13580" y="6705"/>
                  </a:cubicBezTo>
                  <a:cubicBezTo>
                    <a:pt x="13433" y="6789"/>
                    <a:pt x="13286" y="6789"/>
                    <a:pt x="13146" y="6852"/>
                  </a:cubicBezTo>
                  <a:cubicBezTo>
                    <a:pt x="13068" y="6877"/>
                    <a:pt x="13017" y="6891"/>
                    <a:pt x="12975" y="6891"/>
                  </a:cubicBezTo>
                  <a:cubicBezTo>
                    <a:pt x="12924" y="6891"/>
                    <a:pt x="12886" y="6870"/>
                    <a:pt x="12824" y="6824"/>
                  </a:cubicBezTo>
                  <a:cubicBezTo>
                    <a:pt x="12531" y="6614"/>
                    <a:pt x="12300" y="6328"/>
                    <a:pt x="12272" y="5950"/>
                  </a:cubicBezTo>
                  <a:cubicBezTo>
                    <a:pt x="12272" y="5780"/>
                    <a:pt x="12272" y="5333"/>
                    <a:pt x="12535" y="5333"/>
                  </a:cubicBezTo>
                  <a:close/>
                  <a:moveTo>
                    <a:pt x="12415" y="0"/>
                  </a:moveTo>
                  <a:cubicBezTo>
                    <a:pt x="12139" y="0"/>
                    <a:pt x="11884" y="105"/>
                    <a:pt x="11601" y="209"/>
                  </a:cubicBezTo>
                  <a:cubicBezTo>
                    <a:pt x="11251" y="321"/>
                    <a:pt x="10985" y="559"/>
                    <a:pt x="10664" y="762"/>
                  </a:cubicBezTo>
                  <a:cubicBezTo>
                    <a:pt x="10461" y="880"/>
                    <a:pt x="10314" y="1111"/>
                    <a:pt x="10083" y="1230"/>
                  </a:cubicBezTo>
                  <a:cubicBezTo>
                    <a:pt x="9825" y="1342"/>
                    <a:pt x="9531" y="1342"/>
                    <a:pt x="9237" y="1433"/>
                  </a:cubicBezTo>
                  <a:cubicBezTo>
                    <a:pt x="8979" y="1489"/>
                    <a:pt x="8685" y="1580"/>
                    <a:pt x="8482" y="1720"/>
                  </a:cubicBezTo>
                  <a:cubicBezTo>
                    <a:pt x="8279" y="1894"/>
                    <a:pt x="8105" y="2132"/>
                    <a:pt x="7867" y="2279"/>
                  </a:cubicBezTo>
                  <a:cubicBezTo>
                    <a:pt x="7489" y="2538"/>
                    <a:pt x="7028" y="2684"/>
                    <a:pt x="6615" y="2887"/>
                  </a:cubicBezTo>
                  <a:cubicBezTo>
                    <a:pt x="6412" y="2978"/>
                    <a:pt x="6238" y="3118"/>
                    <a:pt x="6035" y="3181"/>
                  </a:cubicBezTo>
                  <a:cubicBezTo>
                    <a:pt x="5832" y="3265"/>
                    <a:pt x="5594" y="3412"/>
                    <a:pt x="5392" y="3440"/>
                  </a:cubicBezTo>
                  <a:cubicBezTo>
                    <a:pt x="5217" y="3468"/>
                    <a:pt x="5133" y="3440"/>
                    <a:pt x="4986" y="3559"/>
                  </a:cubicBezTo>
                  <a:cubicBezTo>
                    <a:pt x="4839" y="3642"/>
                    <a:pt x="4720" y="3817"/>
                    <a:pt x="4636" y="3964"/>
                  </a:cubicBezTo>
                  <a:cubicBezTo>
                    <a:pt x="4406" y="4286"/>
                    <a:pt x="4196" y="4635"/>
                    <a:pt x="3818" y="4726"/>
                  </a:cubicBezTo>
                  <a:cubicBezTo>
                    <a:pt x="3768" y="4734"/>
                    <a:pt x="3718" y="4738"/>
                    <a:pt x="3668" y="4738"/>
                  </a:cubicBezTo>
                  <a:cubicBezTo>
                    <a:pt x="3544" y="4738"/>
                    <a:pt x="3419" y="4716"/>
                    <a:pt x="3294" y="4691"/>
                  </a:cubicBezTo>
                  <a:cubicBezTo>
                    <a:pt x="3206" y="4670"/>
                    <a:pt x="3143" y="4657"/>
                    <a:pt x="3090" y="4657"/>
                  </a:cubicBezTo>
                  <a:cubicBezTo>
                    <a:pt x="3003" y="4657"/>
                    <a:pt x="2940" y="4691"/>
                    <a:pt x="2832" y="4782"/>
                  </a:cubicBezTo>
                  <a:cubicBezTo>
                    <a:pt x="2539" y="5013"/>
                    <a:pt x="2161" y="4810"/>
                    <a:pt x="1895" y="5041"/>
                  </a:cubicBezTo>
                  <a:cubicBezTo>
                    <a:pt x="1693" y="5188"/>
                    <a:pt x="1490" y="5363"/>
                    <a:pt x="1315" y="5537"/>
                  </a:cubicBezTo>
                  <a:cubicBezTo>
                    <a:pt x="1196" y="5628"/>
                    <a:pt x="1084" y="5712"/>
                    <a:pt x="937" y="5775"/>
                  </a:cubicBezTo>
                  <a:cubicBezTo>
                    <a:pt x="819" y="5831"/>
                    <a:pt x="700" y="5831"/>
                    <a:pt x="560" y="5859"/>
                  </a:cubicBezTo>
                  <a:cubicBezTo>
                    <a:pt x="147" y="6006"/>
                    <a:pt x="0" y="6705"/>
                    <a:pt x="63" y="7111"/>
                  </a:cubicBezTo>
                  <a:cubicBezTo>
                    <a:pt x="147" y="7460"/>
                    <a:pt x="413" y="7663"/>
                    <a:pt x="735" y="7754"/>
                  </a:cubicBezTo>
                  <a:cubicBezTo>
                    <a:pt x="875" y="7782"/>
                    <a:pt x="909" y="7838"/>
                    <a:pt x="937" y="8013"/>
                  </a:cubicBezTo>
                  <a:cubicBezTo>
                    <a:pt x="993" y="8160"/>
                    <a:pt x="965" y="8306"/>
                    <a:pt x="993" y="8481"/>
                  </a:cubicBezTo>
                  <a:cubicBezTo>
                    <a:pt x="1021" y="8600"/>
                    <a:pt x="1140" y="8978"/>
                    <a:pt x="1287" y="9034"/>
                  </a:cubicBezTo>
                  <a:cubicBezTo>
                    <a:pt x="1288" y="9034"/>
                    <a:pt x="1289" y="9034"/>
                    <a:pt x="1290" y="9034"/>
                  </a:cubicBezTo>
                  <a:cubicBezTo>
                    <a:pt x="1370" y="9034"/>
                    <a:pt x="1343" y="8012"/>
                    <a:pt x="1343" y="7957"/>
                  </a:cubicBezTo>
                  <a:cubicBezTo>
                    <a:pt x="1343" y="7772"/>
                    <a:pt x="1464" y="7299"/>
                    <a:pt x="1707" y="7299"/>
                  </a:cubicBezTo>
                  <a:cubicBezTo>
                    <a:pt x="1732" y="7299"/>
                    <a:pt x="1757" y="7303"/>
                    <a:pt x="1784" y="7313"/>
                  </a:cubicBezTo>
                  <a:cubicBezTo>
                    <a:pt x="1895" y="7348"/>
                    <a:pt x="1895" y="7460"/>
                    <a:pt x="1895" y="7579"/>
                  </a:cubicBezTo>
                  <a:cubicBezTo>
                    <a:pt x="1923" y="7957"/>
                    <a:pt x="1895" y="8306"/>
                    <a:pt x="1895" y="8684"/>
                  </a:cubicBezTo>
                  <a:cubicBezTo>
                    <a:pt x="1895" y="8887"/>
                    <a:pt x="1895" y="9271"/>
                    <a:pt x="2042" y="9446"/>
                  </a:cubicBezTo>
                  <a:cubicBezTo>
                    <a:pt x="2161" y="9208"/>
                    <a:pt x="2161" y="9006"/>
                    <a:pt x="2245" y="8775"/>
                  </a:cubicBezTo>
                  <a:cubicBezTo>
                    <a:pt x="2336" y="8509"/>
                    <a:pt x="2420" y="8250"/>
                    <a:pt x="2539" y="7985"/>
                  </a:cubicBezTo>
                  <a:cubicBezTo>
                    <a:pt x="2595" y="7810"/>
                    <a:pt x="2658" y="7607"/>
                    <a:pt x="2769" y="7460"/>
                  </a:cubicBezTo>
                  <a:cubicBezTo>
                    <a:pt x="2827" y="7407"/>
                    <a:pt x="2952" y="7318"/>
                    <a:pt x="3043" y="7318"/>
                  </a:cubicBezTo>
                  <a:cubicBezTo>
                    <a:pt x="3095" y="7318"/>
                    <a:pt x="3137" y="7348"/>
                    <a:pt x="3147" y="7432"/>
                  </a:cubicBezTo>
                  <a:cubicBezTo>
                    <a:pt x="3182" y="7523"/>
                    <a:pt x="3091" y="7635"/>
                    <a:pt x="3063" y="7726"/>
                  </a:cubicBezTo>
                  <a:cubicBezTo>
                    <a:pt x="3035" y="7838"/>
                    <a:pt x="3035" y="7929"/>
                    <a:pt x="3035" y="8048"/>
                  </a:cubicBezTo>
                  <a:cubicBezTo>
                    <a:pt x="3035" y="8481"/>
                    <a:pt x="3238" y="8859"/>
                    <a:pt x="3385" y="9236"/>
                  </a:cubicBezTo>
                  <a:cubicBezTo>
                    <a:pt x="3497" y="8950"/>
                    <a:pt x="3385" y="8600"/>
                    <a:pt x="3532" y="8306"/>
                  </a:cubicBezTo>
                  <a:cubicBezTo>
                    <a:pt x="3616" y="8160"/>
                    <a:pt x="3734" y="8048"/>
                    <a:pt x="3790" y="7901"/>
                  </a:cubicBezTo>
                  <a:cubicBezTo>
                    <a:pt x="3813" y="7806"/>
                    <a:pt x="3892" y="7513"/>
                    <a:pt x="4026" y="7513"/>
                  </a:cubicBezTo>
                  <a:cubicBezTo>
                    <a:pt x="4061" y="7513"/>
                    <a:pt x="4098" y="7532"/>
                    <a:pt x="4140" y="7579"/>
                  </a:cubicBezTo>
                  <a:cubicBezTo>
                    <a:pt x="4231" y="7663"/>
                    <a:pt x="4168" y="7901"/>
                    <a:pt x="4168" y="8013"/>
                  </a:cubicBezTo>
                  <a:cubicBezTo>
                    <a:pt x="4168" y="8154"/>
                    <a:pt x="4116" y="8862"/>
                    <a:pt x="4372" y="8862"/>
                  </a:cubicBezTo>
                  <a:cubicBezTo>
                    <a:pt x="4383" y="8862"/>
                    <a:pt x="4394" y="8861"/>
                    <a:pt x="4406" y="8859"/>
                  </a:cubicBezTo>
                  <a:cubicBezTo>
                    <a:pt x="4518" y="8831"/>
                    <a:pt x="4580" y="8334"/>
                    <a:pt x="4608" y="8222"/>
                  </a:cubicBezTo>
                  <a:cubicBezTo>
                    <a:pt x="4636" y="8048"/>
                    <a:pt x="4636" y="7726"/>
                    <a:pt x="4783" y="7551"/>
                  </a:cubicBezTo>
                  <a:cubicBezTo>
                    <a:pt x="4783" y="7551"/>
                    <a:pt x="4811" y="7523"/>
                    <a:pt x="4839" y="7523"/>
                  </a:cubicBezTo>
                  <a:cubicBezTo>
                    <a:pt x="4986" y="7663"/>
                    <a:pt x="5070" y="7929"/>
                    <a:pt x="5133" y="8132"/>
                  </a:cubicBezTo>
                  <a:cubicBezTo>
                    <a:pt x="5157" y="8234"/>
                    <a:pt x="5269" y="8635"/>
                    <a:pt x="5393" y="8635"/>
                  </a:cubicBezTo>
                  <a:cubicBezTo>
                    <a:pt x="5413" y="8635"/>
                    <a:pt x="5434" y="8625"/>
                    <a:pt x="5455" y="8600"/>
                  </a:cubicBezTo>
                  <a:cubicBezTo>
                    <a:pt x="5538" y="8481"/>
                    <a:pt x="5455" y="8160"/>
                    <a:pt x="5455" y="8013"/>
                  </a:cubicBezTo>
                  <a:cubicBezTo>
                    <a:pt x="5455" y="7901"/>
                    <a:pt x="5455" y="7726"/>
                    <a:pt x="5482" y="7579"/>
                  </a:cubicBezTo>
                  <a:cubicBezTo>
                    <a:pt x="5510" y="7460"/>
                    <a:pt x="5594" y="7348"/>
                    <a:pt x="5657" y="7230"/>
                  </a:cubicBezTo>
                  <a:cubicBezTo>
                    <a:pt x="5741" y="7257"/>
                    <a:pt x="5741" y="7348"/>
                    <a:pt x="5769" y="7432"/>
                  </a:cubicBezTo>
                  <a:cubicBezTo>
                    <a:pt x="5832" y="7579"/>
                    <a:pt x="5944" y="7698"/>
                    <a:pt x="6007" y="7838"/>
                  </a:cubicBezTo>
                  <a:cubicBezTo>
                    <a:pt x="6063" y="8048"/>
                    <a:pt x="6063" y="8187"/>
                    <a:pt x="6210" y="8306"/>
                  </a:cubicBezTo>
                  <a:cubicBezTo>
                    <a:pt x="6329" y="8160"/>
                    <a:pt x="6238" y="7376"/>
                    <a:pt x="6440" y="7376"/>
                  </a:cubicBezTo>
                  <a:cubicBezTo>
                    <a:pt x="6523" y="7478"/>
                    <a:pt x="6720" y="8183"/>
                    <a:pt x="6955" y="8183"/>
                  </a:cubicBezTo>
                  <a:cubicBezTo>
                    <a:pt x="6979" y="8183"/>
                    <a:pt x="7003" y="8176"/>
                    <a:pt x="7028" y="8160"/>
                  </a:cubicBezTo>
                  <a:cubicBezTo>
                    <a:pt x="7084" y="8104"/>
                    <a:pt x="7112" y="7838"/>
                    <a:pt x="7140" y="7754"/>
                  </a:cubicBezTo>
                  <a:cubicBezTo>
                    <a:pt x="7168" y="7635"/>
                    <a:pt x="7168" y="7523"/>
                    <a:pt x="7168" y="7404"/>
                  </a:cubicBezTo>
                  <a:cubicBezTo>
                    <a:pt x="7214" y="7209"/>
                    <a:pt x="7429" y="6924"/>
                    <a:pt x="7621" y="6924"/>
                  </a:cubicBezTo>
                  <a:cubicBezTo>
                    <a:pt x="7691" y="6924"/>
                    <a:pt x="7757" y="6962"/>
                    <a:pt x="7811" y="7055"/>
                  </a:cubicBezTo>
                  <a:cubicBezTo>
                    <a:pt x="7897" y="7168"/>
                    <a:pt x="7978" y="7907"/>
                    <a:pt x="8184" y="7907"/>
                  </a:cubicBezTo>
                  <a:cubicBezTo>
                    <a:pt x="8194" y="7907"/>
                    <a:pt x="8205" y="7905"/>
                    <a:pt x="8216" y="7901"/>
                  </a:cubicBezTo>
                  <a:cubicBezTo>
                    <a:pt x="8363" y="7838"/>
                    <a:pt x="8307" y="7313"/>
                    <a:pt x="8307" y="7202"/>
                  </a:cubicBezTo>
                  <a:cubicBezTo>
                    <a:pt x="8307" y="7111"/>
                    <a:pt x="8216" y="6761"/>
                    <a:pt x="8307" y="6677"/>
                  </a:cubicBezTo>
                  <a:cubicBezTo>
                    <a:pt x="8314" y="6668"/>
                    <a:pt x="8323" y="6663"/>
                    <a:pt x="8332" y="6663"/>
                  </a:cubicBezTo>
                  <a:cubicBezTo>
                    <a:pt x="8442" y="6663"/>
                    <a:pt x="8720" y="7236"/>
                    <a:pt x="8804" y="7313"/>
                  </a:cubicBezTo>
                  <a:cubicBezTo>
                    <a:pt x="9035" y="7257"/>
                    <a:pt x="8951" y="6586"/>
                    <a:pt x="8916" y="6411"/>
                  </a:cubicBezTo>
                  <a:cubicBezTo>
                    <a:pt x="8906" y="6228"/>
                    <a:pt x="8932" y="6163"/>
                    <a:pt x="8977" y="6163"/>
                  </a:cubicBezTo>
                  <a:cubicBezTo>
                    <a:pt x="9059" y="6163"/>
                    <a:pt x="9205" y="6389"/>
                    <a:pt x="9300" y="6502"/>
                  </a:cubicBezTo>
                  <a:cubicBezTo>
                    <a:pt x="9353" y="6555"/>
                    <a:pt x="9485" y="6736"/>
                    <a:pt x="9547" y="6736"/>
                  </a:cubicBezTo>
                  <a:cubicBezTo>
                    <a:pt x="9552" y="6736"/>
                    <a:pt x="9555" y="6735"/>
                    <a:pt x="9559" y="6733"/>
                  </a:cubicBezTo>
                  <a:cubicBezTo>
                    <a:pt x="9678" y="6733"/>
                    <a:pt x="9678" y="6474"/>
                    <a:pt x="9706" y="6411"/>
                  </a:cubicBezTo>
                  <a:cubicBezTo>
                    <a:pt x="9734" y="6209"/>
                    <a:pt x="9706" y="6006"/>
                    <a:pt x="9790" y="5831"/>
                  </a:cubicBezTo>
                  <a:cubicBezTo>
                    <a:pt x="9841" y="5711"/>
                    <a:pt x="10041" y="5536"/>
                    <a:pt x="10193" y="5536"/>
                  </a:cubicBezTo>
                  <a:cubicBezTo>
                    <a:pt x="10227" y="5536"/>
                    <a:pt x="10259" y="5545"/>
                    <a:pt x="10286" y="5565"/>
                  </a:cubicBezTo>
                  <a:cubicBezTo>
                    <a:pt x="10405" y="5684"/>
                    <a:pt x="10349" y="6062"/>
                    <a:pt x="10349" y="6209"/>
                  </a:cubicBezTo>
                  <a:cubicBezTo>
                    <a:pt x="10349" y="6263"/>
                    <a:pt x="10403" y="6825"/>
                    <a:pt x="10431" y="6825"/>
                  </a:cubicBezTo>
                  <a:cubicBezTo>
                    <a:pt x="10432" y="6825"/>
                    <a:pt x="10432" y="6825"/>
                    <a:pt x="10433" y="6824"/>
                  </a:cubicBezTo>
                  <a:cubicBezTo>
                    <a:pt x="10664" y="6649"/>
                    <a:pt x="10755" y="6265"/>
                    <a:pt x="10874" y="6006"/>
                  </a:cubicBezTo>
                  <a:cubicBezTo>
                    <a:pt x="10949" y="5849"/>
                    <a:pt x="11052" y="5619"/>
                    <a:pt x="11260" y="5619"/>
                  </a:cubicBezTo>
                  <a:cubicBezTo>
                    <a:pt x="11284" y="5619"/>
                    <a:pt x="11309" y="5622"/>
                    <a:pt x="11335" y="5628"/>
                  </a:cubicBezTo>
                  <a:cubicBezTo>
                    <a:pt x="11601" y="5684"/>
                    <a:pt x="11510" y="5915"/>
                    <a:pt x="11482" y="6125"/>
                  </a:cubicBezTo>
                  <a:cubicBezTo>
                    <a:pt x="11426" y="6355"/>
                    <a:pt x="11601" y="6614"/>
                    <a:pt x="11713" y="6789"/>
                  </a:cubicBezTo>
                  <a:cubicBezTo>
                    <a:pt x="11887" y="7027"/>
                    <a:pt x="11922" y="7083"/>
                    <a:pt x="11804" y="7313"/>
                  </a:cubicBezTo>
                  <a:cubicBezTo>
                    <a:pt x="11657" y="7551"/>
                    <a:pt x="11454" y="7810"/>
                    <a:pt x="11398" y="8076"/>
                  </a:cubicBezTo>
                  <a:cubicBezTo>
                    <a:pt x="11335" y="8222"/>
                    <a:pt x="11335" y="8397"/>
                    <a:pt x="11307" y="8537"/>
                  </a:cubicBezTo>
                  <a:cubicBezTo>
                    <a:pt x="11279" y="8712"/>
                    <a:pt x="11223" y="8831"/>
                    <a:pt x="11104" y="9006"/>
                  </a:cubicBezTo>
                  <a:cubicBezTo>
                    <a:pt x="10958" y="9271"/>
                    <a:pt x="11132" y="9936"/>
                    <a:pt x="10839" y="10110"/>
                  </a:cubicBezTo>
                  <a:cubicBezTo>
                    <a:pt x="10811" y="10128"/>
                    <a:pt x="10787" y="10136"/>
                    <a:pt x="10764" y="10136"/>
                  </a:cubicBezTo>
                  <a:cubicBezTo>
                    <a:pt x="10673" y="10136"/>
                    <a:pt x="10619" y="10009"/>
                    <a:pt x="10552" y="9936"/>
                  </a:cubicBezTo>
                  <a:cubicBezTo>
                    <a:pt x="10489" y="9908"/>
                    <a:pt x="10056" y="9558"/>
                    <a:pt x="10055" y="9558"/>
                  </a:cubicBezTo>
                  <a:lnTo>
                    <a:pt x="10055" y="9558"/>
                  </a:lnTo>
                  <a:cubicBezTo>
                    <a:pt x="9937" y="9936"/>
                    <a:pt x="10111" y="10320"/>
                    <a:pt x="10000" y="10698"/>
                  </a:cubicBezTo>
                  <a:cubicBezTo>
                    <a:pt x="9881" y="10635"/>
                    <a:pt x="9762" y="10404"/>
                    <a:pt x="9678" y="10285"/>
                  </a:cubicBezTo>
                  <a:cubicBezTo>
                    <a:pt x="9531" y="10145"/>
                    <a:pt x="9412" y="9936"/>
                    <a:pt x="9265" y="9852"/>
                  </a:cubicBezTo>
                  <a:lnTo>
                    <a:pt x="9265" y="9852"/>
                  </a:lnTo>
                  <a:cubicBezTo>
                    <a:pt x="8951" y="10145"/>
                    <a:pt x="9328" y="10845"/>
                    <a:pt x="9153" y="11194"/>
                  </a:cubicBezTo>
                  <a:cubicBezTo>
                    <a:pt x="8979" y="11075"/>
                    <a:pt x="8860" y="10928"/>
                    <a:pt x="8741" y="10754"/>
                  </a:cubicBezTo>
                  <a:cubicBezTo>
                    <a:pt x="8657" y="10635"/>
                    <a:pt x="8566" y="10432"/>
                    <a:pt x="8454" y="10404"/>
                  </a:cubicBezTo>
                  <a:cubicBezTo>
                    <a:pt x="8391" y="10607"/>
                    <a:pt x="8391" y="10845"/>
                    <a:pt x="8426" y="11047"/>
                  </a:cubicBezTo>
                  <a:cubicBezTo>
                    <a:pt x="8426" y="11222"/>
                    <a:pt x="8510" y="11481"/>
                    <a:pt x="8426" y="11656"/>
                  </a:cubicBezTo>
                  <a:cubicBezTo>
                    <a:pt x="8265" y="11604"/>
                    <a:pt x="7901" y="10856"/>
                    <a:pt x="7731" y="10856"/>
                  </a:cubicBezTo>
                  <a:cubicBezTo>
                    <a:pt x="7716" y="10856"/>
                    <a:pt x="7703" y="10861"/>
                    <a:pt x="7692" y="10873"/>
                  </a:cubicBezTo>
                  <a:cubicBezTo>
                    <a:pt x="7580" y="10956"/>
                    <a:pt x="7664" y="11509"/>
                    <a:pt x="7636" y="11628"/>
                  </a:cubicBezTo>
                  <a:cubicBezTo>
                    <a:pt x="7636" y="11803"/>
                    <a:pt x="7636" y="11977"/>
                    <a:pt x="7608" y="12096"/>
                  </a:cubicBezTo>
                  <a:cubicBezTo>
                    <a:pt x="7377" y="12068"/>
                    <a:pt x="7203" y="11775"/>
                    <a:pt x="7112" y="11600"/>
                  </a:cubicBezTo>
                  <a:cubicBezTo>
                    <a:pt x="7055" y="11476"/>
                    <a:pt x="7004" y="11426"/>
                    <a:pt x="6959" y="11426"/>
                  </a:cubicBezTo>
                  <a:cubicBezTo>
                    <a:pt x="6886" y="11426"/>
                    <a:pt x="6829" y="11555"/>
                    <a:pt x="6790" y="11719"/>
                  </a:cubicBezTo>
                  <a:cubicBezTo>
                    <a:pt x="6762" y="11893"/>
                    <a:pt x="6762" y="12068"/>
                    <a:pt x="6762" y="12208"/>
                  </a:cubicBezTo>
                  <a:cubicBezTo>
                    <a:pt x="6762" y="12271"/>
                    <a:pt x="6818" y="12418"/>
                    <a:pt x="6790" y="12474"/>
                  </a:cubicBezTo>
                  <a:cubicBezTo>
                    <a:pt x="6762" y="12510"/>
                    <a:pt x="6729" y="12526"/>
                    <a:pt x="6692" y="12526"/>
                  </a:cubicBezTo>
                  <a:cubicBezTo>
                    <a:pt x="6430" y="12526"/>
                    <a:pt x="5989" y="11711"/>
                    <a:pt x="5860" y="11656"/>
                  </a:cubicBezTo>
                  <a:lnTo>
                    <a:pt x="5860" y="11656"/>
                  </a:lnTo>
                  <a:cubicBezTo>
                    <a:pt x="5594" y="11921"/>
                    <a:pt x="5916" y="12530"/>
                    <a:pt x="5685" y="12823"/>
                  </a:cubicBezTo>
                  <a:cubicBezTo>
                    <a:pt x="5566" y="12767"/>
                    <a:pt x="5455" y="12558"/>
                    <a:pt x="5364" y="12446"/>
                  </a:cubicBezTo>
                  <a:cubicBezTo>
                    <a:pt x="5245" y="12271"/>
                    <a:pt x="5133" y="12124"/>
                    <a:pt x="4986" y="11977"/>
                  </a:cubicBezTo>
                  <a:cubicBezTo>
                    <a:pt x="4839" y="12068"/>
                    <a:pt x="4867" y="12383"/>
                    <a:pt x="4839" y="12530"/>
                  </a:cubicBezTo>
                  <a:cubicBezTo>
                    <a:pt x="4839" y="12677"/>
                    <a:pt x="4958" y="13201"/>
                    <a:pt x="4839" y="13292"/>
                  </a:cubicBezTo>
                  <a:cubicBezTo>
                    <a:pt x="4833" y="13296"/>
                    <a:pt x="4827" y="13298"/>
                    <a:pt x="4820" y="13298"/>
                  </a:cubicBezTo>
                  <a:cubicBezTo>
                    <a:pt x="4734" y="13298"/>
                    <a:pt x="4604" y="12992"/>
                    <a:pt x="4546" y="12907"/>
                  </a:cubicBezTo>
                  <a:cubicBezTo>
                    <a:pt x="4462" y="12823"/>
                    <a:pt x="4371" y="12705"/>
                    <a:pt x="4315" y="12593"/>
                  </a:cubicBezTo>
                  <a:cubicBezTo>
                    <a:pt x="4259" y="12474"/>
                    <a:pt x="4259" y="12355"/>
                    <a:pt x="4196" y="12243"/>
                  </a:cubicBezTo>
                  <a:cubicBezTo>
                    <a:pt x="3937" y="12355"/>
                    <a:pt x="4056" y="12851"/>
                    <a:pt x="4084" y="13082"/>
                  </a:cubicBezTo>
                  <a:cubicBezTo>
                    <a:pt x="4084" y="13229"/>
                    <a:pt x="4140" y="13376"/>
                    <a:pt x="4140" y="13523"/>
                  </a:cubicBezTo>
                  <a:cubicBezTo>
                    <a:pt x="4112" y="13607"/>
                    <a:pt x="4140" y="13669"/>
                    <a:pt x="4084" y="13753"/>
                  </a:cubicBezTo>
                  <a:cubicBezTo>
                    <a:pt x="4021" y="13816"/>
                    <a:pt x="3909" y="13781"/>
                    <a:pt x="3881" y="13872"/>
                  </a:cubicBezTo>
                  <a:cubicBezTo>
                    <a:pt x="3818" y="13956"/>
                    <a:pt x="4112" y="14278"/>
                    <a:pt x="4168" y="14341"/>
                  </a:cubicBezTo>
                  <a:cubicBezTo>
                    <a:pt x="4287" y="14453"/>
                    <a:pt x="4406" y="14571"/>
                    <a:pt x="4546" y="14599"/>
                  </a:cubicBezTo>
                  <a:cubicBezTo>
                    <a:pt x="4572" y="14605"/>
                    <a:pt x="4598" y="14607"/>
                    <a:pt x="4621" y="14607"/>
                  </a:cubicBezTo>
                  <a:cubicBezTo>
                    <a:pt x="4728" y="14607"/>
                    <a:pt x="4810" y="14561"/>
                    <a:pt x="4930" y="14516"/>
                  </a:cubicBezTo>
                  <a:cubicBezTo>
                    <a:pt x="5042" y="14453"/>
                    <a:pt x="5161" y="14453"/>
                    <a:pt x="5308" y="14453"/>
                  </a:cubicBezTo>
                  <a:cubicBezTo>
                    <a:pt x="5323" y="14454"/>
                    <a:pt x="5337" y="14455"/>
                    <a:pt x="5351" y="14455"/>
                  </a:cubicBezTo>
                  <a:cubicBezTo>
                    <a:pt x="5646" y="14455"/>
                    <a:pt x="5819" y="14190"/>
                    <a:pt x="6119" y="14103"/>
                  </a:cubicBezTo>
                  <a:cubicBezTo>
                    <a:pt x="6329" y="14047"/>
                    <a:pt x="6412" y="13872"/>
                    <a:pt x="6615" y="13781"/>
                  </a:cubicBezTo>
                  <a:cubicBezTo>
                    <a:pt x="6689" y="13767"/>
                    <a:pt x="6769" y="13760"/>
                    <a:pt x="6849" y="13760"/>
                  </a:cubicBezTo>
                  <a:cubicBezTo>
                    <a:pt x="6930" y="13760"/>
                    <a:pt x="7010" y="13767"/>
                    <a:pt x="7084" y="13781"/>
                  </a:cubicBezTo>
                  <a:cubicBezTo>
                    <a:pt x="7259" y="13816"/>
                    <a:pt x="7287" y="13928"/>
                    <a:pt x="7377" y="14075"/>
                  </a:cubicBezTo>
                  <a:cubicBezTo>
                    <a:pt x="7517" y="14278"/>
                    <a:pt x="7608" y="14250"/>
                    <a:pt x="7811" y="14306"/>
                  </a:cubicBezTo>
                  <a:cubicBezTo>
                    <a:pt x="7902" y="14341"/>
                    <a:pt x="7986" y="14453"/>
                    <a:pt x="8042" y="14481"/>
                  </a:cubicBezTo>
                  <a:cubicBezTo>
                    <a:pt x="8053" y="14483"/>
                    <a:pt x="8065" y="14484"/>
                    <a:pt x="8077" y="14484"/>
                  </a:cubicBezTo>
                  <a:cubicBezTo>
                    <a:pt x="8224" y="14484"/>
                    <a:pt x="8435" y="14302"/>
                    <a:pt x="8538" y="14250"/>
                  </a:cubicBezTo>
                  <a:cubicBezTo>
                    <a:pt x="8916" y="14019"/>
                    <a:pt x="9384" y="14019"/>
                    <a:pt x="9734" y="13725"/>
                  </a:cubicBezTo>
                  <a:cubicBezTo>
                    <a:pt x="9825" y="13669"/>
                    <a:pt x="9937" y="13642"/>
                    <a:pt x="10028" y="13551"/>
                  </a:cubicBezTo>
                  <a:cubicBezTo>
                    <a:pt x="10139" y="13467"/>
                    <a:pt x="10111" y="13320"/>
                    <a:pt x="10139" y="13173"/>
                  </a:cubicBezTo>
                  <a:cubicBezTo>
                    <a:pt x="10202" y="12942"/>
                    <a:pt x="10349" y="12767"/>
                    <a:pt x="10552" y="12677"/>
                  </a:cubicBezTo>
                  <a:cubicBezTo>
                    <a:pt x="10632" y="12644"/>
                    <a:pt x="10698" y="12632"/>
                    <a:pt x="10762" y="12632"/>
                  </a:cubicBezTo>
                  <a:cubicBezTo>
                    <a:pt x="10861" y="12632"/>
                    <a:pt x="10953" y="12660"/>
                    <a:pt x="11076" y="12677"/>
                  </a:cubicBezTo>
                  <a:cubicBezTo>
                    <a:pt x="11147" y="12686"/>
                    <a:pt x="11203" y="12696"/>
                    <a:pt x="11246" y="12696"/>
                  </a:cubicBezTo>
                  <a:cubicBezTo>
                    <a:pt x="11327" y="12696"/>
                    <a:pt x="11363" y="12662"/>
                    <a:pt x="11363" y="12530"/>
                  </a:cubicBezTo>
                  <a:cubicBezTo>
                    <a:pt x="11398" y="12327"/>
                    <a:pt x="11335" y="12033"/>
                    <a:pt x="11510" y="11893"/>
                  </a:cubicBezTo>
                  <a:cubicBezTo>
                    <a:pt x="11748" y="11719"/>
                    <a:pt x="12153" y="11775"/>
                    <a:pt x="12447" y="11684"/>
                  </a:cubicBezTo>
                  <a:cubicBezTo>
                    <a:pt x="12678" y="11572"/>
                    <a:pt x="12852" y="11369"/>
                    <a:pt x="13146" y="11334"/>
                  </a:cubicBezTo>
                  <a:cubicBezTo>
                    <a:pt x="13377" y="11334"/>
                    <a:pt x="13496" y="11544"/>
                    <a:pt x="13671" y="11656"/>
                  </a:cubicBezTo>
                  <a:cubicBezTo>
                    <a:pt x="13740" y="11701"/>
                    <a:pt x="13798" y="11708"/>
                    <a:pt x="13857" y="11708"/>
                  </a:cubicBezTo>
                  <a:cubicBezTo>
                    <a:pt x="13883" y="11708"/>
                    <a:pt x="13909" y="11707"/>
                    <a:pt x="13936" y="11707"/>
                  </a:cubicBezTo>
                  <a:cubicBezTo>
                    <a:pt x="13971" y="11707"/>
                    <a:pt x="14007" y="11709"/>
                    <a:pt x="14048" y="11719"/>
                  </a:cubicBezTo>
                  <a:cubicBezTo>
                    <a:pt x="14160" y="11747"/>
                    <a:pt x="14223" y="11803"/>
                    <a:pt x="14307" y="11893"/>
                  </a:cubicBezTo>
                  <a:cubicBezTo>
                    <a:pt x="14426" y="11893"/>
                    <a:pt x="14545" y="11747"/>
                    <a:pt x="14656" y="11656"/>
                  </a:cubicBezTo>
                  <a:cubicBezTo>
                    <a:pt x="14859" y="11481"/>
                    <a:pt x="15097" y="11334"/>
                    <a:pt x="15272" y="11131"/>
                  </a:cubicBezTo>
                  <a:cubicBezTo>
                    <a:pt x="15593" y="10845"/>
                    <a:pt x="15824" y="10579"/>
                    <a:pt x="15880" y="10145"/>
                  </a:cubicBezTo>
                  <a:cubicBezTo>
                    <a:pt x="15908" y="9621"/>
                    <a:pt x="15824" y="9034"/>
                    <a:pt x="16055" y="8572"/>
                  </a:cubicBezTo>
                  <a:cubicBezTo>
                    <a:pt x="16174" y="8334"/>
                    <a:pt x="16405" y="8160"/>
                    <a:pt x="16523" y="7929"/>
                  </a:cubicBezTo>
                  <a:cubicBezTo>
                    <a:pt x="16670" y="7579"/>
                    <a:pt x="16551" y="7083"/>
                    <a:pt x="16551" y="6705"/>
                  </a:cubicBezTo>
                  <a:cubicBezTo>
                    <a:pt x="16551" y="6474"/>
                    <a:pt x="16754" y="6265"/>
                    <a:pt x="16901" y="6125"/>
                  </a:cubicBezTo>
                  <a:cubicBezTo>
                    <a:pt x="16970" y="6040"/>
                    <a:pt x="17057" y="5955"/>
                    <a:pt x="17124" y="5955"/>
                  </a:cubicBezTo>
                  <a:cubicBezTo>
                    <a:pt x="17173" y="5955"/>
                    <a:pt x="17211" y="6001"/>
                    <a:pt x="17223" y="6125"/>
                  </a:cubicBezTo>
                  <a:cubicBezTo>
                    <a:pt x="17251" y="6474"/>
                    <a:pt x="17223" y="6824"/>
                    <a:pt x="17223" y="7174"/>
                  </a:cubicBezTo>
                  <a:cubicBezTo>
                    <a:pt x="17195" y="7635"/>
                    <a:pt x="17076" y="8076"/>
                    <a:pt x="16957" y="8481"/>
                  </a:cubicBezTo>
                  <a:cubicBezTo>
                    <a:pt x="16901" y="8775"/>
                    <a:pt x="16873" y="9062"/>
                    <a:pt x="16782" y="9327"/>
                  </a:cubicBezTo>
                  <a:cubicBezTo>
                    <a:pt x="16754" y="9411"/>
                    <a:pt x="16670" y="9649"/>
                    <a:pt x="16754" y="9705"/>
                  </a:cubicBezTo>
                  <a:cubicBezTo>
                    <a:pt x="16957" y="9558"/>
                    <a:pt x="17076" y="9152"/>
                    <a:pt x="17195" y="8922"/>
                  </a:cubicBezTo>
                  <a:cubicBezTo>
                    <a:pt x="17307" y="8600"/>
                    <a:pt x="17481" y="8278"/>
                    <a:pt x="17572" y="7957"/>
                  </a:cubicBezTo>
                  <a:cubicBezTo>
                    <a:pt x="17656" y="7698"/>
                    <a:pt x="17747" y="7404"/>
                    <a:pt x="17803" y="7111"/>
                  </a:cubicBezTo>
                  <a:cubicBezTo>
                    <a:pt x="17831" y="6936"/>
                    <a:pt x="17894" y="6733"/>
                    <a:pt x="17922" y="6558"/>
                  </a:cubicBezTo>
                  <a:cubicBezTo>
                    <a:pt x="17922" y="6474"/>
                    <a:pt x="17922" y="6237"/>
                    <a:pt x="18006" y="6181"/>
                  </a:cubicBezTo>
                  <a:cubicBezTo>
                    <a:pt x="18069" y="6300"/>
                    <a:pt x="18041" y="6530"/>
                    <a:pt x="18041" y="6649"/>
                  </a:cubicBezTo>
                  <a:lnTo>
                    <a:pt x="18041" y="7257"/>
                  </a:lnTo>
                  <a:lnTo>
                    <a:pt x="18041" y="8453"/>
                  </a:lnTo>
                  <a:cubicBezTo>
                    <a:pt x="18006" y="8684"/>
                    <a:pt x="17950" y="8887"/>
                    <a:pt x="17922" y="9096"/>
                  </a:cubicBezTo>
                  <a:cubicBezTo>
                    <a:pt x="17894" y="9271"/>
                    <a:pt x="17894" y="9446"/>
                    <a:pt x="17894" y="9649"/>
                  </a:cubicBezTo>
                  <a:cubicBezTo>
                    <a:pt x="17894" y="9761"/>
                    <a:pt x="17831" y="9936"/>
                    <a:pt x="17866" y="10054"/>
                  </a:cubicBezTo>
                  <a:cubicBezTo>
                    <a:pt x="17869" y="10055"/>
                    <a:pt x="17872" y="10055"/>
                    <a:pt x="17875" y="10055"/>
                  </a:cubicBezTo>
                  <a:cubicBezTo>
                    <a:pt x="18012" y="10055"/>
                    <a:pt x="18154" y="9471"/>
                    <a:pt x="18216" y="9355"/>
                  </a:cubicBezTo>
                  <a:cubicBezTo>
                    <a:pt x="18355" y="8950"/>
                    <a:pt x="18446" y="8509"/>
                    <a:pt x="18565" y="8104"/>
                  </a:cubicBezTo>
                  <a:cubicBezTo>
                    <a:pt x="18565" y="8048"/>
                    <a:pt x="18593" y="7873"/>
                    <a:pt x="18649" y="7873"/>
                  </a:cubicBezTo>
                  <a:cubicBezTo>
                    <a:pt x="18705" y="7901"/>
                    <a:pt x="18740" y="8187"/>
                    <a:pt x="18740" y="8250"/>
                  </a:cubicBezTo>
                  <a:cubicBezTo>
                    <a:pt x="18768" y="8509"/>
                    <a:pt x="18705" y="8803"/>
                    <a:pt x="18705" y="9062"/>
                  </a:cubicBezTo>
                  <a:cubicBezTo>
                    <a:pt x="18705" y="9208"/>
                    <a:pt x="18649" y="9502"/>
                    <a:pt x="18740" y="9621"/>
                  </a:cubicBezTo>
                  <a:cubicBezTo>
                    <a:pt x="18824" y="9586"/>
                    <a:pt x="18915" y="9152"/>
                    <a:pt x="18915" y="9034"/>
                  </a:cubicBezTo>
                  <a:cubicBezTo>
                    <a:pt x="18971" y="8775"/>
                    <a:pt x="18971" y="8537"/>
                    <a:pt x="18999" y="8278"/>
                  </a:cubicBezTo>
                  <a:cubicBezTo>
                    <a:pt x="19055" y="7901"/>
                    <a:pt x="19090" y="7488"/>
                    <a:pt x="19118" y="7111"/>
                  </a:cubicBezTo>
                  <a:cubicBezTo>
                    <a:pt x="19146" y="6705"/>
                    <a:pt x="19202" y="6300"/>
                    <a:pt x="19146" y="5915"/>
                  </a:cubicBezTo>
                  <a:cubicBezTo>
                    <a:pt x="19090" y="5565"/>
                    <a:pt x="18999" y="5279"/>
                    <a:pt x="18943" y="4957"/>
                  </a:cubicBezTo>
                  <a:cubicBezTo>
                    <a:pt x="18768" y="4342"/>
                    <a:pt x="18418" y="3817"/>
                    <a:pt x="18299" y="3181"/>
                  </a:cubicBezTo>
                  <a:cubicBezTo>
                    <a:pt x="18244" y="2803"/>
                    <a:pt x="18355" y="2419"/>
                    <a:pt x="18355" y="2041"/>
                  </a:cubicBezTo>
                  <a:cubicBezTo>
                    <a:pt x="18355" y="1957"/>
                    <a:pt x="18390" y="1720"/>
                    <a:pt x="18299" y="1636"/>
                  </a:cubicBezTo>
                  <a:cubicBezTo>
                    <a:pt x="18278" y="1613"/>
                    <a:pt x="18255" y="1603"/>
                    <a:pt x="18231" y="1603"/>
                  </a:cubicBezTo>
                  <a:cubicBezTo>
                    <a:pt x="18159" y="1603"/>
                    <a:pt x="18083" y="1687"/>
                    <a:pt x="18041" y="1755"/>
                  </a:cubicBezTo>
                  <a:cubicBezTo>
                    <a:pt x="17719" y="2069"/>
                    <a:pt x="17656" y="2594"/>
                    <a:pt x="17691" y="3034"/>
                  </a:cubicBezTo>
                  <a:cubicBezTo>
                    <a:pt x="17691" y="3181"/>
                    <a:pt x="17719" y="3356"/>
                    <a:pt x="17747" y="3503"/>
                  </a:cubicBezTo>
                  <a:cubicBezTo>
                    <a:pt x="17775" y="3587"/>
                    <a:pt x="17831" y="3789"/>
                    <a:pt x="17747" y="3852"/>
                  </a:cubicBezTo>
                  <a:cubicBezTo>
                    <a:pt x="17744" y="3854"/>
                    <a:pt x="17741" y="3854"/>
                    <a:pt x="17737" y="3854"/>
                  </a:cubicBezTo>
                  <a:cubicBezTo>
                    <a:pt x="17678" y="3854"/>
                    <a:pt x="17571" y="3642"/>
                    <a:pt x="17544" y="3642"/>
                  </a:cubicBezTo>
                  <a:cubicBezTo>
                    <a:pt x="17453" y="3412"/>
                    <a:pt x="17425" y="3209"/>
                    <a:pt x="17453" y="2978"/>
                  </a:cubicBezTo>
                  <a:cubicBezTo>
                    <a:pt x="17453" y="2864"/>
                    <a:pt x="17453" y="2694"/>
                    <a:pt x="17358" y="2694"/>
                  </a:cubicBezTo>
                  <a:cubicBezTo>
                    <a:pt x="17330" y="2694"/>
                    <a:pt x="17295" y="2708"/>
                    <a:pt x="17251" y="2740"/>
                  </a:cubicBezTo>
                  <a:cubicBezTo>
                    <a:pt x="17104" y="2831"/>
                    <a:pt x="17104" y="3006"/>
                    <a:pt x="17076" y="3153"/>
                  </a:cubicBezTo>
                  <a:cubicBezTo>
                    <a:pt x="17048" y="3328"/>
                    <a:pt x="17020" y="3503"/>
                    <a:pt x="17020" y="3642"/>
                  </a:cubicBezTo>
                  <a:cubicBezTo>
                    <a:pt x="17020" y="3817"/>
                    <a:pt x="16992" y="3964"/>
                    <a:pt x="17020" y="4111"/>
                  </a:cubicBezTo>
                  <a:cubicBezTo>
                    <a:pt x="17020" y="4202"/>
                    <a:pt x="17048" y="4258"/>
                    <a:pt x="17020" y="4342"/>
                  </a:cubicBezTo>
                  <a:cubicBezTo>
                    <a:pt x="17013" y="4343"/>
                    <a:pt x="17006" y="4344"/>
                    <a:pt x="17000" y="4344"/>
                  </a:cubicBezTo>
                  <a:cubicBezTo>
                    <a:pt x="16825" y="4344"/>
                    <a:pt x="16580" y="3931"/>
                    <a:pt x="16607" y="3789"/>
                  </a:cubicBezTo>
                  <a:cubicBezTo>
                    <a:pt x="16642" y="3642"/>
                    <a:pt x="16754" y="3440"/>
                    <a:pt x="16698" y="3293"/>
                  </a:cubicBezTo>
                  <a:cubicBezTo>
                    <a:pt x="16636" y="3173"/>
                    <a:pt x="16495" y="3122"/>
                    <a:pt x="16356" y="3122"/>
                  </a:cubicBezTo>
                  <a:cubicBezTo>
                    <a:pt x="16292" y="3122"/>
                    <a:pt x="16229" y="3133"/>
                    <a:pt x="16174" y="3153"/>
                  </a:cubicBezTo>
                  <a:cubicBezTo>
                    <a:pt x="15999" y="3209"/>
                    <a:pt x="15880" y="3328"/>
                    <a:pt x="15705" y="3412"/>
                  </a:cubicBezTo>
                  <a:cubicBezTo>
                    <a:pt x="15531" y="3468"/>
                    <a:pt x="15356" y="3503"/>
                    <a:pt x="15209" y="3503"/>
                  </a:cubicBezTo>
                  <a:cubicBezTo>
                    <a:pt x="15056" y="3518"/>
                    <a:pt x="14893" y="3540"/>
                    <a:pt x="14739" y="3540"/>
                  </a:cubicBezTo>
                  <a:cubicBezTo>
                    <a:pt x="14605" y="3540"/>
                    <a:pt x="14477" y="3523"/>
                    <a:pt x="14370" y="3468"/>
                  </a:cubicBezTo>
                  <a:cubicBezTo>
                    <a:pt x="14132" y="3356"/>
                    <a:pt x="13845" y="3209"/>
                    <a:pt x="13671" y="3006"/>
                  </a:cubicBezTo>
                  <a:cubicBezTo>
                    <a:pt x="13608" y="2943"/>
                    <a:pt x="13461" y="2803"/>
                    <a:pt x="13524" y="2684"/>
                  </a:cubicBezTo>
                  <a:cubicBezTo>
                    <a:pt x="13552" y="2594"/>
                    <a:pt x="13810" y="2538"/>
                    <a:pt x="13901" y="2510"/>
                  </a:cubicBezTo>
                  <a:cubicBezTo>
                    <a:pt x="14076" y="2482"/>
                    <a:pt x="14279" y="2482"/>
                    <a:pt x="14454" y="2482"/>
                  </a:cubicBezTo>
                  <a:cubicBezTo>
                    <a:pt x="14573" y="2510"/>
                    <a:pt x="14747" y="2594"/>
                    <a:pt x="14859" y="2594"/>
                  </a:cubicBezTo>
                  <a:cubicBezTo>
                    <a:pt x="14950" y="2566"/>
                    <a:pt x="15006" y="2538"/>
                    <a:pt x="15069" y="2510"/>
                  </a:cubicBezTo>
                  <a:cubicBezTo>
                    <a:pt x="15209" y="2510"/>
                    <a:pt x="15328" y="2594"/>
                    <a:pt x="15447" y="2629"/>
                  </a:cubicBezTo>
                  <a:cubicBezTo>
                    <a:pt x="15526" y="2637"/>
                    <a:pt x="15610" y="2646"/>
                    <a:pt x="15689" y="2646"/>
                  </a:cubicBezTo>
                  <a:cubicBezTo>
                    <a:pt x="15867" y="2646"/>
                    <a:pt x="16025" y="2602"/>
                    <a:pt x="16083" y="2419"/>
                  </a:cubicBezTo>
                  <a:cubicBezTo>
                    <a:pt x="16146" y="2188"/>
                    <a:pt x="16027" y="1929"/>
                    <a:pt x="15824" y="1810"/>
                  </a:cubicBezTo>
                  <a:cubicBezTo>
                    <a:pt x="15558" y="1664"/>
                    <a:pt x="15300" y="1517"/>
                    <a:pt x="15069" y="1314"/>
                  </a:cubicBezTo>
                  <a:cubicBezTo>
                    <a:pt x="14803" y="1139"/>
                    <a:pt x="14656" y="880"/>
                    <a:pt x="14398" y="706"/>
                  </a:cubicBezTo>
                  <a:cubicBezTo>
                    <a:pt x="14076" y="531"/>
                    <a:pt x="13726" y="496"/>
                    <a:pt x="13405" y="384"/>
                  </a:cubicBezTo>
                  <a:cubicBezTo>
                    <a:pt x="13083" y="293"/>
                    <a:pt x="12880" y="62"/>
                    <a:pt x="12531" y="6"/>
                  </a:cubicBezTo>
                  <a:cubicBezTo>
                    <a:pt x="12492" y="2"/>
                    <a:pt x="12453" y="0"/>
                    <a:pt x="1241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79"/>
            <p:cNvSpPr/>
            <p:nvPr/>
          </p:nvSpPr>
          <p:spPr>
            <a:xfrm>
              <a:off x="5724441" y="1339877"/>
              <a:ext cx="388405" cy="131774"/>
            </a:xfrm>
            <a:custGeom>
              <a:rect b="b" l="l" r="r" t="t"/>
              <a:pathLst>
                <a:path extrusionOk="0" h="5791" w="17069">
                  <a:moveTo>
                    <a:pt x="16353" y="1"/>
                  </a:moveTo>
                  <a:cubicBezTo>
                    <a:pt x="16315" y="1"/>
                    <a:pt x="16281" y="7"/>
                    <a:pt x="16258" y="19"/>
                  </a:cubicBezTo>
                  <a:cubicBezTo>
                    <a:pt x="16230" y="19"/>
                    <a:pt x="16195" y="19"/>
                    <a:pt x="16167" y="47"/>
                  </a:cubicBezTo>
                  <a:cubicBezTo>
                    <a:pt x="15964" y="194"/>
                    <a:pt x="15789" y="341"/>
                    <a:pt x="15558" y="369"/>
                  </a:cubicBezTo>
                  <a:cubicBezTo>
                    <a:pt x="15321" y="369"/>
                    <a:pt x="15090" y="313"/>
                    <a:pt x="14887" y="313"/>
                  </a:cubicBezTo>
                  <a:cubicBezTo>
                    <a:pt x="14843" y="313"/>
                    <a:pt x="14791" y="308"/>
                    <a:pt x="14741" y="308"/>
                  </a:cubicBezTo>
                  <a:cubicBezTo>
                    <a:pt x="14655" y="308"/>
                    <a:pt x="14573" y="322"/>
                    <a:pt x="14538" y="397"/>
                  </a:cubicBezTo>
                  <a:cubicBezTo>
                    <a:pt x="14447" y="543"/>
                    <a:pt x="14565" y="690"/>
                    <a:pt x="14621" y="802"/>
                  </a:cubicBezTo>
                  <a:cubicBezTo>
                    <a:pt x="14712" y="921"/>
                    <a:pt x="14740" y="921"/>
                    <a:pt x="14712" y="1068"/>
                  </a:cubicBezTo>
                  <a:cubicBezTo>
                    <a:pt x="14712" y="1152"/>
                    <a:pt x="14712" y="1271"/>
                    <a:pt x="14684" y="1361"/>
                  </a:cubicBezTo>
                  <a:cubicBezTo>
                    <a:pt x="14593" y="1592"/>
                    <a:pt x="14363" y="1711"/>
                    <a:pt x="14160" y="1767"/>
                  </a:cubicBezTo>
                  <a:cubicBezTo>
                    <a:pt x="14069" y="1795"/>
                    <a:pt x="14013" y="1823"/>
                    <a:pt x="13922" y="1823"/>
                  </a:cubicBezTo>
                  <a:lnTo>
                    <a:pt x="13922" y="1795"/>
                  </a:lnTo>
                  <a:cubicBezTo>
                    <a:pt x="14307" y="1739"/>
                    <a:pt x="14593" y="1473"/>
                    <a:pt x="14684" y="1096"/>
                  </a:cubicBezTo>
                  <a:cubicBezTo>
                    <a:pt x="14712" y="1040"/>
                    <a:pt x="14684" y="977"/>
                    <a:pt x="14656" y="949"/>
                  </a:cubicBezTo>
                  <a:cubicBezTo>
                    <a:pt x="14626" y="821"/>
                    <a:pt x="14537" y="741"/>
                    <a:pt x="14399" y="741"/>
                  </a:cubicBezTo>
                  <a:cubicBezTo>
                    <a:pt x="14379" y="741"/>
                    <a:pt x="14357" y="743"/>
                    <a:pt x="14335" y="746"/>
                  </a:cubicBezTo>
                  <a:cubicBezTo>
                    <a:pt x="14160" y="774"/>
                    <a:pt x="13957" y="893"/>
                    <a:pt x="13782" y="949"/>
                  </a:cubicBezTo>
                  <a:cubicBezTo>
                    <a:pt x="13719" y="1012"/>
                    <a:pt x="13636" y="1040"/>
                    <a:pt x="13545" y="1096"/>
                  </a:cubicBezTo>
                  <a:cubicBezTo>
                    <a:pt x="13517" y="1096"/>
                    <a:pt x="13461" y="1124"/>
                    <a:pt x="13433" y="1124"/>
                  </a:cubicBezTo>
                  <a:cubicBezTo>
                    <a:pt x="13286" y="1124"/>
                    <a:pt x="13167" y="1187"/>
                    <a:pt x="13020" y="1215"/>
                  </a:cubicBezTo>
                  <a:cubicBezTo>
                    <a:pt x="12908" y="1271"/>
                    <a:pt x="12845" y="1271"/>
                    <a:pt x="12733" y="1271"/>
                  </a:cubicBezTo>
                  <a:cubicBezTo>
                    <a:pt x="12697" y="1264"/>
                    <a:pt x="12661" y="1260"/>
                    <a:pt x="12625" y="1260"/>
                  </a:cubicBezTo>
                  <a:cubicBezTo>
                    <a:pt x="12516" y="1260"/>
                    <a:pt x="12411" y="1293"/>
                    <a:pt x="12321" y="1361"/>
                  </a:cubicBezTo>
                  <a:cubicBezTo>
                    <a:pt x="12237" y="1417"/>
                    <a:pt x="12174" y="1501"/>
                    <a:pt x="12090" y="1536"/>
                  </a:cubicBezTo>
                  <a:cubicBezTo>
                    <a:pt x="11999" y="1592"/>
                    <a:pt x="11887" y="1620"/>
                    <a:pt x="11797" y="1676"/>
                  </a:cubicBezTo>
                  <a:cubicBezTo>
                    <a:pt x="11603" y="1744"/>
                    <a:pt x="11422" y="1828"/>
                    <a:pt x="11223" y="1828"/>
                  </a:cubicBezTo>
                  <a:cubicBezTo>
                    <a:pt x="11155" y="1828"/>
                    <a:pt x="11086" y="1818"/>
                    <a:pt x="11013" y="1795"/>
                  </a:cubicBezTo>
                  <a:cubicBezTo>
                    <a:pt x="10992" y="1790"/>
                    <a:pt x="10974" y="1788"/>
                    <a:pt x="10956" y="1788"/>
                  </a:cubicBezTo>
                  <a:cubicBezTo>
                    <a:pt x="10876" y="1788"/>
                    <a:pt x="10834" y="1839"/>
                    <a:pt x="10811" y="1914"/>
                  </a:cubicBezTo>
                  <a:cubicBezTo>
                    <a:pt x="10776" y="1914"/>
                    <a:pt x="10720" y="1886"/>
                    <a:pt x="10664" y="1886"/>
                  </a:cubicBezTo>
                  <a:lnTo>
                    <a:pt x="10601" y="1886"/>
                  </a:lnTo>
                  <a:cubicBezTo>
                    <a:pt x="10530" y="1811"/>
                    <a:pt x="10426" y="1782"/>
                    <a:pt x="10319" y="1782"/>
                  </a:cubicBezTo>
                  <a:cubicBezTo>
                    <a:pt x="10215" y="1782"/>
                    <a:pt x="10107" y="1810"/>
                    <a:pt x="10020" y="1851"/>
                  </a:cubicBezTo>
                  <a:cubicBezTo>
                    <a:pt x="9874" y="1886"/>
                    <a:pt x="9727" y="1942"/>
                    <a:pt x="9587" y="1998"/>
                  </a:cubicBezTo>
                  <a:cubicBezTo>
                    <a:pt x="9440" y="2061"/>
                    <a:pt x="9293" y="2173"/>
                    <a:pt x="9174" y="2235"/>
                  </a:cubicBezTo>
                  <a:cubicBezTo>
                    <a:pt x="9110" y="2256"/>
                    <a:pt x="9049" y="2262"/>
                    <a:pt x="8991" y="2262"/>
                  </a:cubicBezTo>
                  <a:cubicBezTo>
                    <a:pt x="8928" y="2262"/>
                    <a:pt x="8867" y="2255"/>
                    <a:pt x="8809" y="2255"/>
                  </a:cubicBezTo>
                  <a:cubicBezTo>
                    <a:pt x="8777" y="2255"/>
                    <a:pt x="8745" y="2257"/>
                    <a:pt x="8713" y="2263"/>
                  </a:cubicBezTo>
                  <a:cubicBezTo>
                    <a:pt x="8622" y="2263"/>
                    <a:pt x="8538" y="2291"/>
                    <a:pt x="8447" y="2319"/>
                  </a:cubicBezTo>
                  <a:lnTo>
                    <a:pt x="8188" y="2319"/>
                  </a:lnTo>
                  <a:cubicBezTo>
                    <a:pt x="7923" y="2375"/>
                    <a:pt x="7664" y="2494"/>
                    <a:pt x="7426" y="2613"/>
                  </a:cubicBezTo>
                  <a:cubicBezTo>
                    <a:pt x="7049" y="2844"/>
                    <a:pt x="6699" y="3138"/>
                    <a:pt x="6294" y="3312"/>
                  </a:cubicBezTo>
                  <a:cubicBezTo>
                    <a:pt x="6203" y="3284"/>
                    <a:pt x="6147" y="3249"/>
                    <a:pt x="6056" y="3221"/>
                  </a:cubicBezTo>
                  <a:cubicBezTo>
                    <a:pt x="5997" y="3205"/>
                    <a:pt x="5936" y="3198"/>
                    <a:pt x="5874" y="3198"/>
                  </a:cubicBezTo>
                  <a:cubicBezTo>
                    <a:pt x="5720" y="3198"/>
                    <a:pt x="5556" y="3240"/>
                    <a:pt x="5392" y="3284"/>
                  </a:cubicBezTo>
                  <a:cubicBezTo>
                    <a:pt x="5182" y="3312"/>
                    <a:pt x="4979" y="3396"/>
                    <a:pt x="4923" y="3599"/>
                  </a:cubicBezTo>
                  <a:cubicBezTo>
                    <a:pt x="4895" y="3662"/>
                    <a:pt x="4923" y="3690"/>
                    <a:pt x="4923" y="3746"/>
                  </a:cubicBezTo>
                  <a:cubicBezTo>
                    <a:pt x="4748" y="3865"/>
                    <a:pt x="4573" y="4012"/>
                    <a:pt x="4343" y="4012"/>
                  </a:cubicBezTo>
                  <a:cubicBezTo>
                    <a:pt x="4315" y="4017"/>
                    <a:pt x="4287" y="4019"/>
                    <a:pt x="4259" y="4019"/>
                  </a:cubicBezTo>
                  <a:cubicBezTo>
                    <a:pt x="4140" y="4019"/>
                    <a:pt x="4021" y="3977"/>
                    <a:pt x="3902" y="3949"/>
                  </a:cubicBezTo>
                  <a:cubicBezTo>
                    <a:pt x="4049" y="3949"/>
                    <a:pt x="4196" y="3921"/>
                    <a:pt x="4371" y="3921"/>
                  </a:cubicBezTo>
                  <a:cubicBezTo>
                    <a:pt x="4537" y="3921"/>
                    <a:pt x="4545" y="3660"/>
                    <a:pt x="4394" y="3660"/>
                  </a:cubicBezTo>
                  <a:cubicBezTo>
                    <a:pt x="4387" y="3660"/>
                    <a:pt x="4379" y="3661"/>
                    <a:pt x="4371" y="3662"/>
                  </a:cubicBezTo>
                  <a:cubicBezTo>
                    <a:pt x="4133" y="3662"/>
                    <a:pt x="3930" y="3662"/>
                    <a:pt x="3699" y="3690"/>
                  </a:cubicBezTo>
                  <a:cubicBezTo>
                    <a:pt x="3525" y="3690"/>
                    <a:pt x="3322" y="3690"/>
                    <a:pt x="3147" y="3774"/>
                  </a:cubicBezTo>
                  <a:cubicBezTo>
                    <a:pt x="3119" y="3809"/>
                    <a:pt x="3084" y="3837"/>
                    <a:pt x="3119" y="3893"/>
                  </a:cubicBezTo>
                  <a:cubicBezTo>
                    <a:pt x="3056" y="3837"/>
                    <a:pt x="2972" y="3809"/>
                    <a:pt x="2909" y="3746"/>
                  </a:cubicBezTo>
                  <a:cubicBezTo>
                    <a:pt x="2717" y="3623"/>
                    <a:pt x="2505" y="3564"/>
                    <a:pt x="2269" y="3564"/>
                  </a:cubicBezTo>
                  <a:cubicBezTo>
                    <a:pt x="2222" y="3564"/>
                    <a:pt x="2175" y="3566"/>
                    <a:pt x="2126" y="3571"/>
                  </a:cubicBezTo>
                  <a:cubicBezTo>
                    <a:pt x="2154" y="3543"/>
                    <a:pt x="2182" y="3515"/>
                    <a:pt x="2210" y="3487"/>
                  </a:cubicBezTo>
                  <a:cubicBezTo>
                    <a:pt x="2385" y="3424"/>
                    <a:pt x="2623" y="3396"/>
                    <a:pt x="2706" y="3368"/>
                  </a:cubicBezTo>
                  <a:cubicBezTo>
                    <a:pt x="2853" y="3340"/>
                    <a:pt x="3000" y="3284"/>
                    <a:pt x="3119" y="3221"/>
                  </a:cubicBezTo>
                  <a:cubicBezTo>
                    <a:pt x="3147" y="3249"/>
                    <a:pt x="3175" y="3249"/>
                    <a:pt x="3175" y="3249"/>
                  </a:cubicBezTo>
                  <a:cubicBezTo>
                    <a:pt x="3193" y="3255"/>
                    <a:pt x="3210" y="3257"/>
                    <a:pt x="3227" y="3257"/>
                  </a:cubicBezTo>
                  <a:cubicBezTo>
                    <a:pt x="3319" y="3257"/>
                    <a:pt x="3391" y="3181"/>
                    <a:pt x="3469" y="3110"/>
                  </a:cubicBezTo>
                  <a:cubicBezTo>
                    <a:pt x="3643" y="3075"/>
                    <a:pt x="3783" y="3019"/>
                    <a:pt x="3930" y="2844"/>
                  </a:cubicBezTo>
                  <a:cubicBezTo>
                    <a:pt x="4105" y="2669"/>
                    <a:pt x="4308" y="2347"/>
                    <a:pt x="4224" y="2117"/>
                  </a:cubicBezTo>
                  <a:cubicBezTo>
                    <a:pt x="4224" y="2063"/>
                    <a:pt x="4162" y="2021"/>
                    <a:pt x="4106" y="2021"/>
                  </a:cubicBezTo>
                  <a:cubicBezTo>
                    <a:pt x="4068" y="2021"/>
                    <a:pt x="4032" y="2040"/>
                    <a:pt x="4021" y="2089"/>
                  </a:cubicBezTo>
                  <a:cubicBezTo>
                    <a:pt x="3930" y="2263"/>
                    <a:pt x="3902" y="2466"/>
                    <a:pt x="3783" y="2669"/>
                  </a:cubicBezTo>
                  <a:lnTo>
                    <a:pt x="3755" y="2697"/>
                  </a:lnTo>
                  <a:cubicBezTo>
                    <a:pt x="3874" y="2466"/>
                    <a:pt x="3902" y="2263"/>
                    <a:pt x="3902" y="1998"/>
                  </a:cubicBezTo>
                  <a:cubicBezTo>
                    <a:pt x="3902" y="1956"/>
                    <a:pt x="3872" y="1935"/>
                    <a:pt x="3843" y="1935"/>
                  </a:cubicBezTo>
                  <a:cubicBezTo>
                    <a:pt x="3813" y="1935"/>
                    <a:pt x="3783" y="1956"/>
                    <a:pt x="3783" y="1998"/>
                  </a:cubicBezTo>
                  <a:cubicBezTo>
                    <a:pt x="3783" y="2089"/>
                    <a:pt x="3755" y="2145"/>
                    <a:pt x="3755" y="2201"/>
                  </a:cubicBezTo>
                  <a:cubicBezTo>
                    <a:pt x="3755" y="2145"/>
                    <a:pt x="3727" y="2089"/>
                    <a:pt x="3699" y="1998"/>
                  </a:cubicBezTo>
                  <a:cubicBezTo>
                    <a:pt x="3685" y="1956"/>
                    <a:pt x="3649" y="1935"/>
                    <a:pt x="3608" y="1935"/>
                  </a:cubicBezTo>
                  <a:cubicBezTo>
                    <a:pt x="3568" y="1935"/>
                    <a:pt x="3525" y="1956"/>
                    <a:pt x="3497" y="1998"/>
                  </a:cubicBezTo>
                  <a:cubicBezTo>
                    <a:pt x="3497" y="2061"/>
                    <a:pt x="3469" y="2089"/>
                    <a:pt x="3469" y="2117"/>
                  </a:cubicBezTo>
                  <a:cubicBezTo>
                    <a:pt x="3434" y="2089"/>
                    <a:pt x="3406" y="2026"/>
                    <a:pt x="3378" y="1970"/>
                  </a:cubicBezTo>
                  <a:cubicBezTo>
                    <a:pt x="3361" y="1953"/>
                    <a:pt x="3342" y="1947"/>
                    <a:pt x="3322" y="1947"/>
                  </a:cubicBezTo>
                  <a:cubicBezTo>
                    <a:pt x="3274" y="1947"/>
                    <a:pt x="3223" y="1986"/>
                    <a:pt x="3203" y="2026"/>
                  </a:cubicBezTo>
                  <a:cubicBezTo>
                    <a:pt x="3175" y="2117"/>
                    <a:pt x="3175" y="2235"/>
                    <a:pt x="3147" y="2319"/>
                  </a:cubicBezTo>
                  <a:cubicBezTo>
                    <a:pt x="3119" y="2410"/>
                    <a:pt x="3056" y="2522"/>
                    <a:pt x="3000" y="2613"/>
                  </a:cubicBezTo>
                  <a:cubicBezTo>
                    <a:pt x="2881" y="2788"/>
                    <a:pt x="2678" y="2935"/>
                    <a:pt x="2476" y="3019"/>
                  </a:cubicBezTo>
                  <a:cubicBezTo>
                    <a:pt x="2329" y="3110"/>
                    <a:pt x="2126" y="3110"/>
                    <a:pt x="2007" y="3221"/>
                  </a:cubicBezTo>
                  <a:cubicBezTo>
                    <a:pt x="1979" y="3249"/>
                    <a:pt x="1951" y="3284"/>
                    <a:pt x="1951" y="3284"/>
                  </a:cubicBezTo>
                  <a:lnTo>
                    <a:pt x="1923" y="3284"/>
                  </a:lnTo>
                  <a:cubicBezTo>
                    <a:pt x="1923" y="3312"/>
                    <a:pt x="1923" y="3312"/>
                    <a:pt x="1895" y="3312"/>
                  </a:cubicBezTo>
                  <a:cubicBezTo>
                    <a:pt x="1895" y="3340"/>
                    <a:pt x="1895" y="3340"/>
                    <a:pt x="1860" y="3368"/>
                  </a:cubicBezTo>
                  <a:cubicBezTo>
                    <a:pt x="1804" y="3424"/>
                    <a:pt x="1748" y="3515"/>
                    <a:pt x="1721" y="3599"/>
                  </a:cubicBezTo>
                  <a:lnTo>
                    <a:pt x="1721" y="3634"/>
                  </a:lnTo>
                  <a:cubicBezTo>
                    <a:pt x="1658" y="3662"/>
                    <a:pt x="1602" y="3662"/>
                    <a:pt x="1546" y="3690"/>
                  </a:cubicBezTo>
                  <a:cubicBezTo>
                    <a:pt x="1602" y="3634"/>
                    <a:pt x="1658" y="3571"/>
                    <a:pt x="1721" y="3515"/>
                  </a:cubicBezTo>
                  <a:cubicBezTo>
                    <a:pt x="1748" y="3459"/>
                    <a:pt x="1721" y="3396"/>
                    <a:pt x="1686" y="3340"/>
                  </a:cubicBezTo>
                  <a:cubicBezTo>
                    <a:pt x="1721" y="3340"/>
                    <a:pt x="1748" y="3312"/>
                    <a:pt x="1748" y="3284"/>
                  </a:cubicBezTo>
                  <a:cubicBezTo>
                    <a:pt x="1804" y="3284"/>
                    <a:pt x="1832" y="3249"/>
                    <a:pt x="1860" y="3221"/>
                  </a:cubicBezTo>
                  <a:cubicBezTo>
                    <a:pt x="1923" y="3165"/>
                    <a:pt x="1979" y="3138"/>
                    <a:pt x="2070" y="3075"/>
                  </a:cubicBezTo>
                  <a:cubicBezTo>
                    <a:pt x="2154" y="3019"/>
                    <a:pt x="2245" y="2935"/>
                    <a:pt x="2329" y="2872"/>
                  </a:cubicBezTo>
                  <a:cubicBezTo>
                    <a:pt x="2385" y="2816"/>
                    <a:pt x="2420" y="2760"/>
                    <a:pt x="2385" y="2669"/>
                  </a:cubicBezTo>
                  <a:cubicBezTo>
                    <a:pt x="2362" y="2624"/>
                    <a:pt x="2304" y="2575"/>
                    <a:pt x="2235" y="2575"/>
                  </a:cubicBezTo>
                  <a:cubicBezTo>
                    <a:pt x="2218" y="2575"/>
                    <a:pt x="2200" y="2578"/>
                    <a:pt x="2182" y="2585"/>
                  </a:cubicBezTo>
                  <a:cubicBezTo>
                    <a:pt x="2154" y="2613"/>
                    <a:pt x="2098" y="2613"/>
                    <a:pt x="2035" y="2641"/>
                  </a:cubicBezTo>
                  <a:lnTo>
                    <a:pt x="2070" y="2613"/>
                  </a:lnTo>
                  <a:cubicBezTo>
                    <a:pt x="2126" y="2466"/>
                    <a:pt x="2210" y="2347"/>
                    <a:pt x="2357" y="2319"/>
                  </a:cubicBezTo>
                  <a:cubicBezTo>
                    <a:pt x="2401" y="2300"/>
                    <a:pt x="2484" y="2280"/>
                    <a:pt x="2541" y="2280"/>
                  </a:cubicBezTo>
                  <a:cubicBezTo>
                    <a:pt x="2565" y="2280"/>
                    <a:pt x="2584" y="2283"/>
                    <a:pt x="2595" y="2291"/>
                  </a:cubicBezTo>
                  <a:cubicBezTo>
                    <a:pt x="2611" y="2300"/>
                    <a:pt x="2627" y="2303"/>
                    <a:pt x="2643" y="2303"/>
                  </a:cubicBezTo>
                  <a:cubicBezTo>
                    <a:pt x="2681" y="2303"/>
                    <a:pt x="2715" y="2283"/>
                    <a:pt x="2734" y="2263"/>
                  </a:cubicBezTo>
                  <a:cubicBezTo>
                    <a:pt x="2769" y="2201"/>
                    <a:pt x="2797" y="2145"/>
                    <a:pt x="2769" y="2117"/>
                  </a:cubicBezTo>
                  <a:cubicBezTo>
                    <a:pt x="2730" y="1989"/>
                    <a:pt x="2620" y="1945"/>
                    <a:pt x="2493" y="1945"/>
                  </a:cubicBezTo>
                  <a:cubicBezTo>
                    <a:pt x="2328" y="1945"/>
                    <a:pt x="2134" y="2021"/>
                    <a:pt x="2035" y="2089"/>
                  </a:cubicBezTo>
                  <a:cubicBezTo>
                    <a:pt x="1860" y="2201"/>
                    <a:pt x="1776" y="2375"/>
                    <a:pt x="1721" y="2585"/>
                  </a:cubicBezTo>
                  <a:cubicBezTo>
                    <a:pt x="1686" y="2725"/>
                    <a:pt x="1658" y="2872"/>
                    <a:pt x="1602" y="2991"/>
                  </a:cubicBezTo>
                  <a:cubicBezTo>
                    <a:pt x="1574" y="3075"/>
                    <a:pt x="1511" y="3165"/>
                    <a:pt x="1483" y="3249"/>
                  </a:cubicBezTo>
                  <a:lnTo>
                    <a:pt x="1483" y="3312"/>
                  </a:lnTo>
                  <a:cubicBezTo>
                    <a:pt x="1224" y="3396"/>
                    <a:pt x="986" y="3515"/>
                    <a:pt x="784" y="3690"/>
                  </a:cubicBezTo>
                  <a:cubicBezTo>
                    <a:pt x="672" y="3809"/>
                    <a:pt x="525" y="3921"/>
                    <a:pt x="525" y="4095"/>
                  </a:cubicBezTo>
                  <a:cubicBezTo>
                    <a:pt x="497" y="4095"/>
                    <a:pt x="462" y="4067"/>
                    <a:pt x="462" y="4067"/>
                  </a:cubicBezTo>
                  <a:cubicBezTo>
                    <a:pt x="350" y="3984"/>
                    <a:pt x="350" y="3837"/>
                    <a:pt x="322" y="3718"/>
                  </a:cubicBezTo>
                  <a:cubicBezTo>
                    <a:pt x="305" y="3644"/>
                    <a:pt x="245" y="3608"/>
                    <a:pt x="187" y="3608"/>
                  </a:cubicBezTo>
                  <a:cubicBezTo>
                    <a:pt x="128" y="3608"/>
                    <a:pt x="70" y="3644"/>
                    <a:pt x="56" y="3718"/>
                  </a:cubicBezTo>
                  <a:cubicBezTo>
                    <a:pt x="0" y="3949"/>
                    <a:pt x="0" y="4186"/>
                    <a:pt x="231" y="4333"/>
                  </a:cubicBezTo>
                  <a:cubicBezTo>
                    <a:pt x="360" y="4422"/>
                    <a:pt x="525" y="4480"/>
                    <a:pt x="688" y="4480"/>
                  </a:cubicBezTo>
                  <a:cubicBezTo>
                    <a:pt x="781" y="4480"/>
                    <a:pt x="874" y="4461"/>
                    <a:pt x="958" y="4417"/>
                  </a:cubicBezTo>
                  <a:cubicBezTo>
                    <a:pt x="1224" y="4333"/>
                    <a:pt x="1427" y="4095"/>
                    <a:pt x="1721" y="4012"/>
                  </a:cubicBezTo>
                  <a:cubicBezTo>
                    <a:pt x="1832" y="3984"/>
                    <a:pt x="2007" y="3921"/>
                    <a:pt x="2126" y="3893"/>
                  </a:cubicBezTo>
                  <a:cubicBezTo>
                    <a:pt x="2273" y="3893"/>
                    <a:pt x="2448" y="3921"/>
                    <a:pt x="2560" y="3984"/>
                  </a:cubicBezTo>
                  <a:lnTo>
                    <a:pt x="2595" y="3984"/>
                  </a:lnTo>
                  <a:cubicBezTo>
                    <a:pt x="2420" y="4186"/>
                    <a:pt x="2329" y="4508"/>
                    <a:pt x="2210" y="4767"/>
                  </a:cubicBezTo>
                  <a:cubicBezTo>
                    <a:pt x="2126" y="5060"/>
                    <a:pt x="1979" y="5410"/>
                    <a:pt x="2007" y="5732"/>
                  </a:cubicBezTo>
                  <a:cubicBezTo>
                    <a:pt x="2007" y="5766"/>
                    <a:pt x="2053" y="5790"/>
                    <a:pt x="2087" y="5790"/>
                  </a:cubicBezTo>
                  <a:cubicBezTo>
                    <a:pt x="2109" y="5790"/>
                    <a:pt x="2126" y="5781"/>
                    <a:pt x="2126" y="5760"/>
                  </a:cubicBezTo>
                  <a:cubicBezTo>
                    <a:pt x="2210" y="5466"/>
                    <a:pt x="2301" y="5172"/>
                    <a:pt x="2385" y="4886"/>
                  </a:cubicBezTo>
                  <a:cubicBezTo>
                    <a:pt x="2476" y="4620"/>
                    <a:pt x="2560" y="4270"/>
                    <a:pt x="2706" y="4040"/>
                  </a:cubicBezTo>
                  <a:lnTo>
                    <a:pt x="2734" y="4040"/>
                  </a:lnTo>
                  <a:cubicBezTo>
                    <a:pt x="2825" y="4095"/>
                    <a:pt x="2881" y="4158"/>
                    <a:pt x="2972" y="4214"/>
                  </a:cubicBezTo>
                  <a:cubicBezTo>
                    <a:pt x="3084" y="4270"/>
                    <a:pt x="3203" y="4298"/>
                    <a:pt x="3322" y="4298"/>
                  </a:cubicBezTo>
                  <a:cubicBezTo>
                    <a:pt x="3354" y="4306"/>
                    <a:pt x="3383" y="4309"/>
                    <a:pt x="3410" y="4309"/>
                  </a:cubicBezTo>
                  <a:cubicBezTo>
                    <a:pt x="3507" y="4309"/>
                    <a:pt x="3578" y="4270"/>
                    <a:pt x="3671" y="4270"/>
                  </a:cubicBezTo>
                  <a:cubicBezTo>
                    <a:pt x="3818" y="4270"/>
                    <a:pt x="3993" y="4333"/>
                    <a:pt x="4133" y="4361"/>
                  </a:cubicBezTo>
                  <a:cubicBezTo>
                    <a:pt x="4224" y="4361"/>
                    <a:pt x="4343" y="4361"/>
                    <a:pt x="4427" y="4333"/>
                  </a:cubicBezTo>
                  <a:lnTo>
                    <a:pt x="4427" y="4333"/>
                  </a:lnTo>
                  <a:cubicBezTo>
                    <a:pt x="4280" y="4620"/>
                    <a:pt x="4224" y="4914"/>
                    <a:pt x="4168" y="5235"/>
                  </a:cubicBezTo>
                  <a:cubicBezTo>
                    <a:pt x="4168" y="5322"/>
                    <a:pt x="4239" y="5377"/>
                    <a:pt x="4303" y="5377"/>
                  </a:cubicBezTo>
                  <a:cubicBezTo>
                    <a:pt x="4347" y="5377"/>
                    <a:pt x="4387" y="5351"/>
                    <a:pt x="4399" y="5291"/>
                  </a:cubicBezTo>
                  <a:cubicBezTo>
                    <a:pt x="4455" y="4997"/>
                    <a:pt x="4573" y="4648"/>
                    <a:pt x="4517" y="4333"/>
                  </a:cubicBezTo>
                  <a:cubicBezTo>
                    <a:pt x="4573" y="4298"/>
                    <a:pt x="4629" y="4270"/>
                    <a:pt x="4720" y="4242"/>
                  </a:cubicBezTo>
                  <a:cubicBezTo>
                    <a:pt x="4867" y="4186"/>
                    <a:pt x="5007" y="4158"/>
                    <a:pt x="5154" y="4067"/>
                  </a:cubicBezTo>
                  <a:cubicBezTo>
                    <a:pt x="5217" y="4040"/>
                    <a:pt x="5273" y="4012"/>
                    <a:pt x="5329" y="3984"/>
                  </a:cubicBezTo>
                  <a:lnTo>
                    <a:pt x="5329" y="3984"/>
                  </a:lnTo>
                  <a:cubicBezTo>
                    <a:pt x="5182" y="4242"/>
                    <a:pt x="5098" y="4508"/>
                    <a:pt x="5126" y="4858"/>
                  </a:cubicBezTo>
                  <a:cubicBezTo>
                    <a:pt x="5143" y="4908"/>
                    <a:pt x="5202" y="4948"/>
                    <a:pt x="5253" y="4948"/>
                  </a:cubicBezTo>
                  <a:cubicBezTo>
                    <a:pt x="5287" y="4948"/>
                    <a:pt x="5317" y="4930"/>
                    <a:pt x="5329" y="4886"/>
                  </a:cubicBezTo>
                  <a:cubicBezTo>
                    <a:pt x="5357" y="4711"/>
                    <a:pt x="5357" y="4564"/>
                    <a:pt x="5392" y="4389"/>
                  </a:cubicBezTo>
                  <a:cubicBezTo>
                    <a:pt x="5419" y="4214"/>
                    <a:pt x="5475" y="4067"/>
                    <a:pt x="5566" y="3921"/>
                  </a:cubicBezTo>
                  <a:lnTo>
                    <a:pt x="5706" y="3921"/>
                  </a:lnTo>
                  <a:cubicBezTo>
                    <a:pt x="5797" y="3949"/>
                    <a:pt x="5853" y="3949"/>
                    <a:pt x="5944" y="3984"/>
                  </a:cubicBezTo>
                  <a:lnTo>
                    <a:pt x="6056" y="3984"/>
                  </a:lnTo>
                  <a:cubicBezTo>
                    <a:pt x="6028" y="4040"/>
                    <a:pt x="6028" y="4123"/>
                    <a:pt x="6000" y="4186"/>
                  </a:cubicBezTo>
                  <a:cubicBezTo>
                    <a:pt x="5972" y="4333"/>
                    <a:pt x="5972" y="4445"/>
                    <a:pt x="5972" y="4564"/>
                  </a:cubicBezTo>
                  <a:cubicBezTo>
                    <a:pt x="5972" y="4641"/>
                    <a:pt x="6020" y="4678"/>
                    <a:pt x="6070" y="4678"/>
                  </a:cubicBezTo>
                  <a:cubicBezTo>
                    <a:pt x="6115" y="4678"/>
                    <a:pt x="6161" y="4648"/>
                    <a:pt x="6175" y="4592"/>
                  </a:cubicBezTo>
                  <a:cubicBezTo>
                    <a:pt x="6203" y="4473"/>
                    <a:pt x="6231" y="4361"/>
                    <a:pt x="6231" y="4242"/>
                  </a:cubicBezTo>
                  <a:cubicBezTo>
                    <a:pt x="6231" y="4158"/>
                    <a:pt x="6266" y="4067"/>
                    <a:pt x="6294" y="3984"/>
                  </a:cubicBezTo>
                  <a:cubicBezTo>
                    <a:pt x="6468" y="3949"/>
                    <a:pt x="6643" y="3949"/>
                    <a:pt x="6818" y="3921"/>
                  </a:cubicBezTo>
                  <a:lnTo>
                    <a:pt x="6818" y="3921"/>
                  </a:lnTo>
                  <a:cubicBezTo>
                    <a:pt x="6818" y="4186"/>
                    <a:pt x="6699" y="4473"/>
                    <a:pt x="6818" y="4711"/>
                  </a:cubicBezTo>
                  <a:cubicBezTo>
                    <a:pt x="6832" y="4753"/>
                    <a:pt x="6860" y="4774"/>
                    <a:pt x="6889" y="4774"/>
                  </a:cubicBezTo>
                  <a:cubicBezTo>
                    <a:pt x="6918" y="4774"/>
                    <a:pt x="6947" y="4753"/>
                    <a:pt x="6965" y="4711"/>
                  </a:cubicBezTo>
                  <a:cubicBezTo>
                    <a:pt x="7021" y="4592"/>
                    <a:pt x="6993" y="4445"/>
                    <a:pt x="6993" y="4298"/>
                  </a:cubicBezTo>
                  <a:lnTo>
                    <a:pt x="6993" y="3893"/>
                  </a:lnTo>
                  <a:cubicBezTo>
                    <a:pt x="7168" y="3837"/>
                    <a:pt x="7342" y="3809"/>
                    <a:pt x="7489" y="3718"/>
                  </a:cubicBezTo>
                  <a:cubicBezTo>
                    <a:pt x="7664" y="3599"/>
                    <a:pt x="7776" y="3459"/>
                    <a:pt x="7923" y="3312"/>
                  </a:cubicBezTo>
                  <a:cubicBezTo>
                    <a:pt x="7979" y="3249"/>
                    <a:pt x="8042" y="3165"/>
                    <a:pt x="8126" y="3138"/>
                  </a:cubicBezTo>
                  <a:cubicBezTo>
                    <a:pt x="8216" y="3075"/>
                    <a:pt x="8300" y="3075"/>
                    <a:pt x="8419" y="3075"/>
                  </a:cubicBezTo>
                  <a:cubicBezTo>
                    <a:pt x="8447" y="3047"/>
                    <a:pt x="8503" y="3047"/>
                    <a:pt x="8566" y="3019"/>
                  </a:cubicBezTo>
                  <a:cubicBezTo>
                    <a:pt x="8594" y="3249"/>
                    <a:pt x="8566" y="3459"/>
                    <a:pt x="8622" y="3690"/>
                  </a:cubicBezTo>
                  <a:cubicBezTo>
                    <a:pt x="8636" y="3732"/>
                    <a:pt x="8680" y="3753"/>
                    <a:pt x="8723" y="3753"/>
                  </a:cubicBezTo>
                  <a:cubicBezTo>
                    <a:pt x="8767" y="3753"/>
                    <a:pt x="8811" y="3732"/>
                    <a:pt x="8825" y="3690"/>
                  </a:cubicBezTo>
                  <a:cubicBezTo>
                    <a:pt x="8888" y="3424"/>
                    <a:pt x="8825" y="3138"/>
                    <a:pt x="8769" y="2900"/>
                  </a:cubicBezTo>
                  <a:cubicBezTo>
                    <a:pt x="8797" y="2872"/>
                    <a:pt x="8825" y="2844"/>
                    <a:pt x="8853" y="2816"/>
                  </a:cubicBezTo>
                  <a:cubicBezTo>
                    <a:pt x="8944" y="2760"/>
                    <a:pt x="9028" y="2669"/>
                    <a:pt x="9146" y="2613"/>
                  </a:cubicBezTo>
                  <a:cubicBezTo>
                    <a:pt x="9237" y="2550"/>
                    <a:pt x="9349" y="2585"/>
                    <a:pt x="9468" y="2550"/>
                  </a:cubicBezTo>
                  <a:cubicBezTo>
                    <a:pt x="9468" y="2574"/>
                    <a:pt x="9468" y="2582"/>
                    <a:pt x="9477" y="2584"/>
                  </a:cubicBezTo>
                  <a:lnTo>
                    <a:pt x="9477" y="2584"/>
                  </a:lnTo>
                  <a:cubicBezTo>
                    <a:pt x="9468" y="2602"/>
                    <a:pt x="9468" y="2650"/>
                    <a:pt x="9468" y="2669"/>
                  </a:cubicBezTo>
                  <a:cubicBezTo>
                    <a:pt x="9440" y="2760"/>
                    <a:pt x="9440" y="2816"/>
                    <a:pt x="9412" y="2900"/>
                  </a:cubicBezTo>
                  <a:cubicBezTo>
                    <a:pt x="9377" y="3019"/>
                    <a:pt x="9349" y="3165"/>
                    <a:pt x="9377" y="3312"/>
                  </a:cubicBezTo>
                  <a:cubicBezTo>
                    <a:pt x="9377" y="3376"/>
                    <a:pt x="9424" y="3414"/>
                    <a:pt x="9470" y="3414"/>
                  </a:cubicBezTo>
                  <a:cubicBezTo>
                    <a:pt x="9505" y="3414"/>
                    <a:pt x="9540" y="3392"/>
                    <a:pt x="9552" y="3340"/>
                  </a:cubicBezTo>
                  <a:cubicBezTo>
                    <a:pt x="9615" y="3165"/>
                    <a:pt x="9643" y="2963"/>
                    <a:pt x="9671" y="2788"/>
                  </a:cubicBezTo>
                  <a:cubicBezTo>
                    <a:pt x="9671" y="2697"/>
                    <a:pt x="9671" y="2613"/>
                    <a:pt x="9643" y="2522"/>
                  </a:cubicBezTo>
                  <a:cubicBezTo>
                    <a:pt x="9790" y="2494"/>
                    <a:pt x="9874" y="2466"/>
                    <a:pt x="10020" y="2410"/>
                  </a:cubicBezTo>
                  <a:cubicBezTo>
                    <a:pt x="10111" y="2347"/>
                    <a:pt x="10286" y="2291"/>
                    <a:pt x="10426" y="2263"/>
                  </a:cubicBezTo>
                  <a:cubicBezTo>
                    <a:pt x="10426" y="2291"/>
                    <a:pt x="10461" y="2319"/>
                    <a:pt x="10489" y="2319"/>
                  </a:cubicBezTo>
                  <a:cubicBezTo>
                    <a:pt x="10536" y="2358"/>
                    <a:pt x="10574" y="2369"/>
                    <a:pt x="10611" y="2369"/>
                  </a:cubicBezTo>
                  <a:cubicBezTo>
                    <a:pt x="10662" y="2369"/>
                    <a:pt x="10711" y="2347"/>
                    <a:pt x="10776" y="2347"/>
                  </a:cubicBezTo>
                  <a:cubicBezTo>
                    <a:pt x="10799" y="2342"/>
                    <a:pt x="10823" y="2340"/>
                    <a:pt x="10847" y="2340"/>
                  </a:cubicBezTo>
                  <a:cubicBezTo>
                    <a:pt x="10942" y="2340"/>
                    <a:pt x="11036" y="2375"/>
                    <a:pt x="11125" y="2375"/>
                  </a:cubicBezTo>
                  <a:lnTo>
                    <a:pt x="11244" y="2375"/>
                  </a:lnTo>
                  <a:cubicBezTo>
                    <a:pt x="11335" y="2410"/>
                    <a:pt x="11419" y="2438"/>
                    <a:pt x="11538" y="2466"/>
                  </a:cubicBezTo>
                  <a:cubicBezTo>
                    <a:pt x="11622" y="2494"/>
                    <a:pt x="11713" y="2550"/>
                    <a:pt x="11797" y="2550"/>
                  </a:cubicBezTo>
                  <a:cubicBezTo>
                    <a:pt x="11838" y="2559"/>
                    <a:pt x="11878" y="2563"/>
                    <a:pt x="11916" y="2563"/>
                  </a:cubicBezTo>
                  <a:cubicBezTo>
                    <a:pt x="12147" y="2563"/>
                    <a:pt x="12318" y="2410"/>
                    <a:pt x="12468" y="2235"/>
                  </a:cubicBezTo>
                  <a:cubicBezTo>
                    <a:pt x="12468" y="2263"/>
                    <a:pt x="12496" y="2263"/>
                    <a:pt x="12496" y="2263"/>
                  </a:cubicBezTo>
                  <a:cubicBezTo>
                    <a:pt x="12559" y="2291"/>
                    <a:pt x="12587" y="2291"/>
                    <a:pt x="12615" y="2291"/>
                  </a:cubicBezTo>
                  <a:cubicBezTo>
                    <a:pt x="12643" y="2319"/>
                    <a:pt x="12643" y="2347"/>
                    <a:pt x="12671" y="2375"/>
                  </a:cubicBezTo>
                  <a:cubicBezTo>
                    <a:pt x="12740" y="2429"/>
                    <a:pt x="12830" y="2460"/>
                    <a:pt x="12915" y="2460"/>
                  </a:cubicBezTo>
                  <a:cubicBezTo>
                    <a:pt x="12976" y="2460"/>
                    <a:pt x="13034" y="2445"/>
                    <a:pt x="13083" y="2410"/>
                  </a:cubicBezTo>
                  <a:cubicBezTo>
                    <a:pt x="13251" y="2443"/>
                    <a:pt x="13421" y="2457"/>
                    <a:pt x="13598" y="2457"/>
                  </a:cubicBezTo>
                  <a:cubicBezTo>
                    <a:pt x="13723" y="2457"/>
                    <a:pt x="13852" y="2450"/>
                    <a:pt x="13985" y="2438"/>
                  </a:cubicBezTo>
                  <a:cubicBezTo>
                    <a:pt x="14069" y="2438"/>
                    <a:pt x="14142" y="2457"/>
                    <a:pt x="14216" y="2457"/>
                  </a:cubicBezTo>
                  <a:cubicBezTo>
                    <a:pt x="14271" y="2457"/>
                    <a:pt x="14328" y="2446"/>
                    <a:pt x="14391" y="2410"/>
                  </a:cubicBezTo>
                  <a:cubicBezTo>
                    <a:pt x="14538" y="2347"/>
                    <a:pt x="14684" y="2319"/>
                    <a:pt x="14831" y="2291"/>
                  </a:cubicBezTo>
                  <a:cubicBezTo>
                    <a:pt x="14845" y="2305"/>
                    <a:pt x="14866" y="2312"/>
                    <a:pt x="14891" y="2312"/>
                  </a:cubicBezTo>
                  <a:cubicBezTo>
                    <a:pt x="14915" y="2312"/>
                    <a:pt x="14943" y="2305"/>
                    <a:pt x="14971" y="2291"/>
                  </a:cubicBezTo>
                  <a:cubicBezTo>
                    <a:pt x="15090" y="2263"/>
                    <a:pt x="15209" y="2263"/>
                    <a:pt x="15293" y="2145"/>
                  </a:cubicBezTo>
                  <a:cubicBezTo>
                    <a:pt x="15412" y="2061"/>
                    <a:pt x="15495" y="1942"/>
                    <a:pt x="15586" y="1823"/>
                  </a:cubicBezTo>
                  <a:cubicBezTo>
                    <a:pt x="15705" y="1676"/>
                    <a:pt x="15761" y="1536"/>
                    <a:pt x="15936" y="1445"/>
                  </a:cubicBezTo>
                  <a:cubicBezTo>
                    <a:pt x="15992" y="1389"/>
                    <a:pt x="16111" y="1361"/>
                    <a:pt x="16230" y="1361"/>
                  </a:cubicBezTo>
                  <a:cubicBezTo>
                    <a:pt x="16286" y="1361"/>
                    <a:pt x="16314" y="1361"/>
                    <a:pt x="16370" y="1389"/>
                  </a:cubicBezTo>
                  <a:cubicBezTo>
                    <a:pt x="16390" y="1422"/>
                    <a:pt x="16408" y="1436"/>
                    <a:pt x="16420" y="1436"/>
                  </a:cubicBezTo>
                  <a:cubicBezTo>
                    <a:pt x="16428" y="1436"/>
                    <a:pt x="16432" y="1429"/>
                    <a:pt x="16432" y="1417"/>
                  </a:cubicBezTo>
                  <a:cubicBezTo>
                    <a:pt x="16432" y="1445"/>
                    <a:pt x="16432" y="1473"/>
                    <a:pt x="16460" y="1501"/>
                  </a:cubicBezTo>
                  <a:cubicBezTo>
                    <a:pt x="16476" y="1552"/>
                    <a:pt x="16520" y="1575"/>
                    <a:pt x="16566" y="1575"/>
                  </a:cubicBezTo>
                  <a:cubicBezTo>
                    <a:pt x="16602" y="1575"/>
                    <a:pt x="16639" y="1561"/>
                    <a:pt x="16663" y="1536"/>
                  </a:cubicBezTo>
                  <a:cubicBezTo>
                    <a:pt x="16719" y="1592"/>
                    <a:pt x="16810" y="1620"/>
                    <a:pt x="16929" y="1620"/>
                  </a:cubicBezTo>
                  <a:cubicBezTo>
                    <a:pt x="16985" y="1592"/>
                    <a:pt x="17069" y="1473"/>
                    <a:pt x="17041" y="1417"/>
                  </a:cubicBezTo>
                  <a:cubicBezTo>
                    <a:pt x="16985" y="1299"/>
                    <a:pt x="16929" y="1215"/>
                    <a:pt x="16838" y="1187"/>
                  </a:cubicBezTo>
                  <a:cubicBezTo>
                    <a:pt x="16810" y="1124"/>
                    <a:pt x="16754" y="1124"/>
                    <a:pt x="16691" y="1124"/>
                  </a:cubicBezTo>
                  <a:cubicBezTo>
                    <a:pt x="16635" y="1040"/>
                    <a:pt x="16516" y="977"/>
                    <a:pt x="16460" y="921"/>
                  </a:cubicBezTo>
                  <a:cubicBezTo>
                    <a:pt x="16404" y="802"/>
                    <a:pt x="16460" y="718"/>
                    <a:pt x="16460" y="599"/>
                  </a:cubicBezTo>
                  <a:lnTo>
                    <a:pt x="16460" y="543"/>
                  </a:lnTo>
                  <a:cubicBezTo>
                    <a:pt x="16579" y="369"/>
                    <a:pt x="16719" y="166"/>
                    <a:pt x="16516" y="47"/>
                  </a:cubicBezTo>
                  <a:cubicBezTo>
                    <a:pt x="16467" y="14"/>
                    <a:pt x="16406" y="1"/>
                    <a:pt x="1635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79"/>
            <p:cNvSpPr/>
            <p:nvPr/>
          </p:nvSpPr>
          <p:spPr>
            <a:xfrm>
              <a:off x="5843768" y="1324267"/>
              <a:ext cx="116028" cy="74568"/>
            </a:xfrm>
            <a:custGeom>
              <a:rect b="b" l="l" r="r" t="t"/>
              <a:pathLst>
                <a:path extrusionOk="0" h="3277" w="5099">
                  <a:moveTo>
                    <a:pt x="2944" y="355"/>
                  </a:moveTo>
                  <a:cubicBezTo>
                    <a:pt x="3028" y="383"/>
                    <a:pt x="3119" y="383"/>
                    <a:pt x="3203" y="383"/>
                  </a:cubicBezTo>
                  <a:cubicBezTo>
                    <a:pt x="3028" y="383"/>
                    <a:pt x="2882" y="439"/>
                    <a:pt x="2707" y="439"/>
                  </a:cubicBezTo>
                  <a:cubicBezTo>
                    <a:pt x="2532" y="474"/>
                    <a:pt x="2420" y="502"/>
                    <a:pt x="2273" y="586"/>
                  </a:cubicBezTo>
                  <a:cubicBezTo>
                    <a:pt x="2191" y="629"/>
                    <a:pt x="2109" y="669"/>
                    <a:pt x="2039" y="718"/>
                  </a:cubicBezTo>
                  <a:lnTo>
                    <a:pt x="2039" y="718"/>
                  </a:lnTo>
                  <a:cubicBezTo>
                    <a:pt x="2288" y="512"/>
                    <a:pt x="2609" y="379"/>
                    <a:pt x="2909" y="355"/>
                  </a:cubicBezTo>
                  <a:close/>
                  <a:moveTo>
                    <a:pt x="1951" y="796"/>
                  </a:moveTo>
                  <a:lnTo>
                    <a:pt x="1951" y="796"/>
                  </a:lnTo>
                  <a:cubicBezTo>
                    <a:pt x="1947" y="824"/>
                    <a:pt x="1924" y="824"/>
                    <a:pt x="1924" y="824"/>
                  </a:cubicBezTo>
                  <a:cubicBezTo>
                    <a:pt x="1933" y="815"/>
                    <a:pt x="1942" y="805"/>
                    <a:pt x="1951" y="796"/>
                  </a:cubicBezTo>
                  <a:close/>
                  <a:moveTo>
                    <a:pt x="1196" y="1257"/>
                  </a:moveTo>
                  <a:cubicBezTo>
                    <a:pt x="1196" y="1285"/>
                    <a:pt x="1161" y="1313"/>
                    <a:pt x="1161" y="1313"/>
                  </a:cubicBezTo>
                  <a:cubicBezTo>
                    <a:pt x="1133" y="1348"/>
                    <a:pt x="1133" y="1376"/>
                    <a:pt x="1105" y="1404"/>
                  </a:cubicBezTo>
                  <a:cubicBezTo>
                    <a:pt x="1105" y="1376"/>
                    <a:pt x="1105" y="1376"/>
                    <a:pt x="1077" y="1376"/>
                  </a:cubicBezTo>
                  <a:cubicBezTo>
                    <a:pt x="1133" y="1348"/>
                    <a:pt x="1161" y="1285"/>
                    <a:pt x="1196" y="1257"/>
                  </a:cubicBezTo>
                  <a:close/>
                  <a:moveTo>
                    <a:pt x="2922" y="1"/>
                  </a:moveTo>
                  <a:cubicBezTo>
                    <a:pt x="2682" y="1"/>
                    <a:pt x="2418" y="105"/>
                    <a:pt x="2210" y="208"/>
                  </a:cubicBezTo>
                  <a:cubicBezTo>
                    <a:pt x="1980" y="355"/>
                    <a:pt x="1777" y="502"/>
                    <a:pt x="1574" y="677"/>
                  </a:cubicBezTo>
                  <a:cubicBezTo>
                    <a:pt x="1561" y="676"/>
                    <a:pt x="1547" y="675"/>
                    <a:pt x="1533" y="675"/>
                  </a:cubicBezTo>
                  <a:cubicBezTo>
                    <a:pt x="1276" y="675"/>
                    <a:pt x="980" y="917"/>
                    <a:pt x="847" y="1083"/>
                  </a:cubicBezTo>
                  <a:cubicBezTo>
                    <a:pt x="609" y="1348"/>
                    <a:pt x="434" y="1698"/>
                    <a:pt x="287" y="2012"/>
                  </a:cubicBezTo>
                  <a:cubicBezTo>
                    <a:pt x="287" y="2075"/>
                    <a:pt x="287" y="2131"/>
                    <a:pt x="322" y="2187"/>
                  </a:cubicBezTo>
                  <a:cubicBezTo>
                    <a:pt x="175" y="2334"/>
                    <a:pt x="57" y="2537"/>
                    <a:pt x="29" y="2747"/>
                  </a:cubicBezTo>
                  <a:cubicBezTo>
                    <a:pt x="1" y="2949"/>
                    <a:pt x="85" y="3180"/>
                    <a:pt x="287" y="3236"/>
                  </a:cubicBezTo>
                  <a:cubicBezTo>
                    <a:pt x="346" y="3266"/>
                    <a:pt x="408" y="3277"/>
                    <a:pt x="471" y="3277"/>
                  </a:cubicBezTo>
                  <a:cubicBezTo>
                    <a:pt x="598" y="3277"/>
                    <a:pt x="730" y="3236"/>
                    <a:pt x="847" y="3236"/>
                  </a:cubicBezTo>
                  <a:cubicBezTo>
                    <a:pt x="959" y="3208"/>
                    <a:pt x="903" y="3096"/>
                    <a:pt x="847" y="3061"/>
                  </a:cubicBezTo>
                  <a:cubicBezTo>
                    <a:pt x="700" y="3061"/>
                    <a:pt x="553" y="3061"/>
                    <a:pt x="434" y="3033"/>
                  </a:cubicBezTo>
                  <a:cubicBezTo>
                    <a:pt x="203" y="2949"/>
                    <a:pt x="259" y="2656"/>
                    <a:pt x="350" y="2481"/>
                  </a:cubicBezTo>
                  <a:lnTo>
                    <a:pt x="350" y="2481"/>
                  </a:lnTo>
                  <a:lnTo>
                    <a:pt x="350" y="2572"/>
                  </a:lnTo>
                  <a:cubicBezTo>
                    <a:pt x="378" y="2600"/>
                    <a:pt x="406" y="2600"/>
                    <a:pt x="434" y="2600"/>
                  </a:cubicBezTo>
                  <a:lnTo>
                    <a:pt x="434" y="2572"/>
                  </a:lnTo>
                  <a:cubicBezTo>
                    <a:pt x="462" y="2628"/>
                    <a:pt x="497" y="2656"/>
                    <a:pt x="553" y="2684"/>
                  </a:cubicBezTo>
                  <a:cubicBezTo>
                    <a:pt x="581" y="2712"/>
                    <a:pt x="609" y="2712"/>
                    <a:pt x="672" y="2712"/>
                  </a:cubicBezTo>
                  <a:cubicBezTo>
                    <a:pt x="728" y="2803"/>
                    <a:pt x="847" y="2831"/>
                    <a:pt x="959" y="2831"/>
                  </a:cubicBezTo>
                  <a:cubicBezTo>
                    <a:pt x="994" y="2835"/>
                    <a:pt x="1028" y="2837"/>
                    <a:pt x="1059" y="2837"/>
                  </a:cubicBezTo>
                  <a:cubicBezTo>
                    <a:pt x="1235" y="2837"/>
                    <a:pt x="1336" y="2763"/>
                    <a:pt x="1336" y="2537"/>
                  </a:cubicBezTo>
                  <a:lnTo>
                    <a:pt x="1336" y="2481"/>
                  </a:lnTo>
                  <a:cubicBezTo>
                    <a:pt x="1427" y="2362"/>
                    <a:pt x="1483" y="2278"/>
                    <a:pt x="1511" y="2159"/>
                  </a:cubicBezTo>
                  <a:lnTo>
                    <a:pt x="1511" y="2131"/>
                  </a:lnTo>
                  <a:cubicBezTo>
                    <a:pt x="1574" y="2075"/>
                    <a:pt x="1630" y="2012"/>
                    <a:pt x="1686" y="1985"/>
                  </a:cubicBezTo>
                  <a:cubicBezTo>
                    <a:pt x="1833" y="1838"/>
                    <a:pt x="2035" y="1838"/>
                    <a:pt x="2182" y="1726"/>
                  </a:cubicBezTo>
                  <a:cubicBezTo>
                    <a:pt x="2329" y="1635"/>
                    <a:pt x="2420" y="1523"/>
                    <a:pt x="2504" y="1376"/>
                  </a:cubicBezTo>
                  <a:cubicBezTo>
                    <a:pt x="2532" y="1348"/>
                    <a:pt x="2560" y="1285"/>
                    <a:pt x="2595" y="1229"/>
                  </a:cubicBezTo>
                  <a:cubicBezTo>
                    <a:pt x="2660" y="1219"/>
                    <a:pt x="2720" y="1209"/>
                    <a:pt x="2776" y="1209"/>
                  </a:cubicBezTo>
                  <a:cubicBezTo>
                    <a:pt x="2871" y="1209"/>
                    <a:pt x="2954" y="1238"/>
                    <a:pt x="3028" y="1348"/>
                  </a:cubicBezTo>
                  <a:cubicBezTo>
                    <a:pt x="3147" y="1488"/>
                    <a:pt x="3175" y="1663"/>
                    <a:pt x="3203" y="1873"/>
                  </a:cubicBezTo>
                  <a:cubicBezTo>
                    <a:pt x="3203" y="2047"/>
                    <a:pt x="3231" y="2187"/>
                    <a:pt x="3203" y="2362"/>
                  </a:cubicBezTo>
                  <a:cubicBezTo>
                    <a:pt x="3203" y="2425"/>
                    <a:pt x="3203" y="2509"/>
                    <a:pt x="3259" y="2537"/>
                  </a:cubicBezTo>
                  <a:cubicBezTo>
                    <a:pt x="3295" y="2562"/>
                    <a:pt x="3330" y="2572"/>
                    <a:pt x="3362" y="2572"/>
                  </a:cubicBezTo>
                  <a:cubicBezTo>
                    <a:pt x="3413" y="2572"/>
                    <a:pt x="3459" y="2547"/>
                    <a:pt x="3497" y="2509"/>
                  </a:cubicBezTo>
                  <a:cubicBezTo>
                    <a:pt x="3581" y="2397"/>
                    <a:pt x="3581" y="2250"/>
                    <a:pt x="3581" y="2131"/>
                  </a:cubicBezTo>
                  <a:cubicBezTo>
                    <a:pt x="3553" y="1985"/>
                    <a:pt x="3525" y="1782"/>
                    <a:pt x="3553" y="1635"/>
                  </a:cubicBezTo>
                  <a:cubicBezTo>
                    <a:pt x="3581" y="1523"/>
                    <a:pt x="3672" y="1460"/>
                    <a:pt x="3728" y="1376"/>
                  </a:cubicBezTo>
                  <a:cubicBezTo>
                    <a:pt x="3756" y="1285"/>
                    <a:pt x="3756" y="1229"/>
                    <a:pt x="3784" y="1173"/>
                  </a:cubicBezTo>
                  <a:cubicBezTo>
                    <a:pt x="3846" y="1055"/>
                    <a:pt x="3902" y="999"/>
                    <a:pt x="4021" y="999"/>
                  </a:cubicBezTo>
                  <a:cubicBezTo>
                    <a:pt x="4059" y="999"/>
                    <a:pt x="4096" y="1011"/>
                    <a:pt x="4135" y="1011"/>
                  </a:cubicBezTo>
                  <a:cubicBezTo>
                    <a:pt x="4155" y="1011"/>
                    <a:pt x="4175" y="1008"/>
                    <a:pt x="4196" y="999"/>
                  </a:cubicBezTo>
                  <a:cubicBezTo>
                    <a:pt x="4280" y="964"/>
                    <a:pt x="4308" y="908"/>
                    <a:pt x="4308" y="852"/>
                  </a:cubicBezTo>
                  <a:cubicBezTo>
                    <a:pt x="4343" y="880"/>
                    <a:pt x="4371" y="880"/>
                    <a:pt x="4371" y="908"/>
                  </a:cubicBezTo>
                  <a:cubicBezTo>
                    <a:pt x="4546" y="1083"/>
                    <a:pt x="4693" y="1257"/>
                    <a:pt x="4748" y="1488"/>
                  </a:cubicBezTo>
                  <a:cubicBezTo>
                    <a:pt x="4776" y="1607"/>
                    <a:pt x="4804" y="1726"/>
                    <a:pt x="4804" y="1838"/>
                  </a:cubicBezTo>
                  <a:cubicBezTo>
                    <a:pt x="4804" y="1985"/>
                    <a:pt x="4776" y="2075"/>
                    <a:pt x="4832" y="2222"/>
                  </a:cubicBezTo>
                  <a:cubicBezTo>
                    <a:pt x="4850" y="2250"/>
                    <a:pt x="4880" y="2264"/>
                    <a:pt x="4908" y="2264"/>
                  </a:cubicBezTo>
                  <a:cubicBezTo>
                    <a:pt x="4937" y="2264"/>
                    <a:pt x="4965" y="2250"/>
                    <a:pt x="4979" y="2222"/>
                  </a:cubicBezTo>
                  <a:cubicBezTo>
                    <a:pt x="5098" y="1985"/>
                    <a:pt x="5098" y="1635"/>
                    <a:pt x="5042" y="1376"/>
                  </a:cubicBezTo>
                  <a:cubicBezTo>
                    <a:pt x="4951" y="1083"/>
                    <a:pt x="4776" y="852"/>
                    <a:pt x="4574" y="649"/>
                  </a:cubicBezTo>
                  <a:cubicBezTo>
                    <a:pt x="4343" y="411"/>
                    <a:pt x="4105" y="299"/>
                    <a:pt x="3819" y="208"/>
                  </a:cubicBezTo>
                  <a:cubicBezTo>
                    <a:pt x="3711" y="168"/>
                    <a:pt x="3604" y="142"/>
                    <a:pt x="3496" y="142"/>
                  </a:cubicBezTo>
                  <a:cubicBezTo>
                    <a:pt x="3457" y="142"/>
                    <a:pt x="3417" y="145"/>
                    <a:pt x="3378" y="153"/>
                  </a:cubicBezTo>
                  <a:lnTo>
                    <a:pt x="3259" y="153"/>
                  </a:lnTo>
                  <a:cubicBezTo>
                    <a:pt x="3259" y="125"/>
                    <a:pt x="3231" y="90"/>
                    <a:pt x="3203" y="62"/>
                  </a:cubicBezTo>
                  <a:cubicBezTo>
                    <a:pt x="3117" y="19"/>
                    <a:pt x="3022" y="1"/>
                    <a:pt x="29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79"/>
            <p:cNvSpPr/>
            <p:nvPr/>
          </p:nvSpPr>
          <p:spPr>
            <a:xfrm>
              <a:off x="5951490" y="1286243"/>
              <a:ext cx="55386" cy="74841"/>
            </a:xfrm>
            <a:custGeom>
              <a:rect b="b" l="l" r="r" t="t"/>
              <a:pathLst>
                <a:path extrusionOk="0" h="3289" w="2434">
                  <a:moveTo>
                    <a:pt x="1560" y="334"/>
                  </a:moveTo>
                  <a:cubicBezTo>
                    <a:pt x="1532" y="362"/>
                    <a:pt x="1532" y="397"/>
                    <a:pt x="1532" y="425"/>
                  </a:cubicBezTo>
                  <a:cubicBezTo>
                    <a:pt x="1357" y="481"/>
                    <a:pt x="1147" y="572"/>
                    <a:pt x="1007" y="712"/>
                  </a:cubicBezTo>
                  <a:cubicBezTo>
                    <a:pt x="964" y="755"/>
                    <a:pt x="935" y="790"/>
                    <a:pt x="914" y="828"/>
                  </a:cubicBezTo>
                  <a:lnTo>
                    <a:pt x="914" y="828"/>
                  </a:lnTo>
                  <a:cubicBezTo>
                    <a:pt x="973" y="707"/>
                    <a:pt x="1023" y="594"/>
                    <a:pt x="1147" y="509"/>
                  </a:cubicBezTo>
                  <a:cubicBezTo>
                    <a:pt x="1238" y="425"/>
                    <a:pt x="1357" y="397"/>
                    <a:pt x="1441" y="362"/>
                  </a:cubicBezTo>
                  <a:cubicBezTo>
                    <a:pt x="1469" y="362"/>
                    <a:pt x="1497" y="334"/>
                    <a:pt x="1560" y="334"/>
                  </a:cubicBezTo>
                  <a:close/>
                  <a:moveTo>
                    <a:pt x="1819" y="572"/>
                  </a:moveTo>
                  <a:cubicBezTo>
                    <a:pt x="1909" y="628"/>
                    <a:pt x="1993" y="712"/>
                    <a:pt x="1965" y="831"/>
                  </a:cubicBezTo>
                  <a:cubicBezTo>
                    <a:pt x="1937" y="803"/>
                    <a:pt x="1909" y="775"/>
                    <a:pt x="1881" y="747"/>
                  </a:cubicBezTo>
                  <a:lnTo>
                    <a:pt x="1819" y="747"/>
                  </a:lnTo>
                  <a:cubicBezTo>
                    <a:pt x="1791" y="712"/>
                    <a:pt x="1763" y="712"/>
                    <a:pt x="1763" y="712"/>
                  </a:cubicBezTo>
                  <a:lnTo>
                    <a:pt x="1763" y="684"/>
                  </a:lnTo>
                  <a:cubicBezTo>
                    <a:pt x="1791" y="656"/>
                    <a:pt x="1819" y="628"/>
                    <a:pt x="1819" y="572"/>
                  </a:cubicBezTo>
                  <a:close/>
                  <a:moveTo>
                    <a:pt x="1965" y="2928"/>
                  </a:moveTo>
                  <a:lnTo>
                    <a:pt x="1993" y="2956"/>
                  </a:lnTo>
                  <a:lnTo>
                    <a:pt x="1937" y="2956"/>
                  </a:lnTo>
                  <a:lnTo>
                    <a:pt x="1937" y="2928"/>
                  </a:lnTo>
                  <a:close/>
                  <a:moveTo>
                    <a:pt x="1658" y="1"/>
                  </a:moveTo>
                  <a:cubicBezTo>
                    <a:pt x="1390" y="1"/>
                    <a:pt x="1086" y="133"/>
                    <a:pt x="889" y="306"/>
                  </a:cubicBezTo>
                  <a:cubicBezTo>
                    <a:pt x="770" y="397"/>
                    <a:pt x="686" y="509"/>
                    <a:pt x="623" y="656"/>
                  </a:cubicBezTo>
                  <a:cubicBezTo>
                    <a:pt x="567" y="859"/>
                    <a:pt x="448" y="1033"/>
                    <a:pt x="364" y="1208"/>
                  </a:cubicBezTo>
                  <a:cubicBezTo>
                    <a:pt x="217" y="1502"/>
                    <a:pt x="14" y="1733"/>
                    <a:pt x="14" y="2082"/>
                  </a:cubicBezTo>
                  <a:cubicBezTo>
                    <a:pt x="1" y="2142"/>
                    <a:pt x="37" y="2171"/>
                    <a:pt x="77" y="2171"/>
                  </a:cubicBezTo>
                  <a:cubicBezTo>
                    <a:pt x="118" y="2171"/>
                    <a:pt x="161" y="2142"/>
                    <a:pt x="161" y="2082"/>
                  </a:cubicBezTo>
                  <a:cubicBezTo>
                    <a:pt x="189" y="1879"/>
                    <a:pt x="392" y="1705"/>
                    <a:pt x="511" y="1530"/>
                  </a:cubicBezTo>
                  <a:cubicBezTo>
                    <a:pt x="658" y="1355"/>
                    <a:pt x="714" y="1180"/>
                    <a:pt x="833" y="977"/>
                  </a:cubicBezTo>
                  <a:cubicBezTo>
                    <a:pt x="856" y="940"/>
                    <a:pt x="876" y="903"/>
                    <a:pt x="895" y="867"/>
                  </a:cubicBezTo>
                  <a:lnTo>
                    <a:pt x="895" y="867"/>
                  </a:lnTo>
                  <a:cubicBezTo>
                    <a:pt x="881" y="899"/>
                    <a:pt x="871" y="934"/>
                    <a:pt x="861" y="977"/>
                  </a:cubicBezTo>
                  <a:cubicBezTo>
                    <a:pt x="798" y="1096"/>
                    <a:pt x="742" y="1180"/>
                    <a:pt x="686" y="1271"/>
                  </a:cubicBezTo>
                  <a:cubicBezTo>
                    <a:pt x="595" y="1474"/>
                    <a:pt x="511" y="1705"/>
                    <a:pt x="392" y="1879"/>
                  </a:cubicBezTo>
                  <a:cubicBezTo>
                    <a:pt x="273" y="2026"/>
                    <a:pt x="98" y="2173"/>
                    <a:pt x="245" y="2348"/>
                  </a:cubicBezTo>
                  <a:cubicBezTo>
                    <a:pt x="263" y="2401"/>
                    <a:pt x="306" y="2421"/>
                    <a:pt x="349" y="2421"/>
                  </a:cubicBezTo>
                  <a:cubicBezTo>
                    <a:pt x="374" y="2421"/>
                    <a:pt x="400" y="2414"/>
                    <a:pt x="420" y="2404"/>
                  </a:cubicBezTo>
                  <a:cubicBezTo>
                    <a:pt x="448" y="2460"/>
                    <a:pt x="483" y="2495"/>
                    <a:pt x="539" y="2523"/>
                  </a:cubicBezTo>
                  <a:cubicBezTo>
                    <a:pt x="567" y="2551"/>
                    <a:pt x="567" y="2551"/>
                    <a:pt x="595" y="2551"/>
                  </a:cubicBezTo>
                  <a:cubicBezTo>
                    <a:pt x="595" y="2579"/>
                    <a:pt x="623" y="2635"/>
                    <a:pt x="658" y="2635"/>
                  </a:cubicBezTo>
                  <a:cubicBezTo>
                    <a:pt x="699" y="2681"/>
                    <a:pt x="755" y="2708"/>
                    <a:pt x="807" y="2708"/>
                  </a:cubicBezTo>
                  <a:cubicBezTo>
                    <a:pt x="826" y="2708"/>
                    <a:pt x="844" y="2705"/>
                    <a:pt x="861" y="2698"/>
                  </a:cubicBezTo>
                  <a:cubicBezTo>
                    <a:pt x="889" y="2754"/>
                    <a:pt x="889" y="2781"/>
                    <a:pt x="917" y="2809"/>
                  </a:cubicBezTo>
                  <a:cubicBezTo>
                    <a:pt x="944" y="2928"/>
                    <a:pt x="1007" y="3047"/>
                    <a:pt x="1091" y="3103"/>
                  </a:cubicBezTo>
                  <a:cubicBezTo>
                    <a:pt x="1144" y="3143"/>
                    <a:pt x="1195" y="3159"/>
                    <a:pt x="1244" y="3159"/>
                  </a:cubicBezTo>
                  <a:cubicBezTo>
                    <a:pt x="1305" y="3159"/>
                    <a:pt x="1362" y="3134"/>
                    <a:pt x="1413" y="3103"/>
                  </a:cubicBezTo>
                  <a:cubicBezTo>
                    <a:pt x="1532" y="3194"/>
                    <a:pt x="1672" y="3222"/>
                    <a:pt x="1791" y="3250"/>
                  </a:cubicBezTo>
                  <a:cubicBezTo>
                    <a:pt x="1858" y="3272"/>
                    <a:pt x="1947" y="3289"/>
                    <a:pt x="2036" y="3289"/>
                  </a:cubicBezTo>
                  <a:cubicBezTo>
                    <a:pt x="2178" y="3289"/>
                    <a:pt x="2319" y="3245"/>
                    <a:pt x="2371" y="3103"/>
                  </a:cubicBezTo>
                  <a:cubicBezTo>
                    <a:pt x="2434" y="2900"/>
                    <a:pt x="2259" y="2698"/>
                    <a:pt x="2084" y="2635"/>
                  </a:cubicBezTo>
                  <a:cubicBezTo>
                    <a:pt x="2021" y="2579"/>
                    <a:pt x="1937" y="2579"/>
                    <a:pt x="1846" y="2551"/>
                  </a:cubicBezTo>
                  <a:cubicBezTo>
                    <a:pt x="1819" y="2460"/>
                    <a:pt x="1791" y="2348"/>
                    <a:pt x="1735" y="2257"/>
                  </a:cubicBezTo>
                  <a:cubicBezTo>
                    <a:pt x="1791" y="2229"/>
                    <a:pt x="1819" y="2173"/>
                    <a:pt x="1846" y="2110"/>
                  </a:cubicBezTo>
                  <a:cubicBezTo>
                    <a:pt x="1846" y="1879"/>
                    <a:pt x="1881" y="1677"/>
                    <a:pt x="1993" y="1474"/>
                  </a:cubicBezTo>
                  <a:cubicBezTo>
                    <a:pt x="2112" y="1299"/>
                    <a:pt x="2259" y="1124"/>
                    <a:pt x="2287" y="922"/>
                  </a:cubicBezTo>
                  <a:cubicBezTo>
                    <a:pt x="2343" y="684"/>
                    <a:pt x="2231" y="453"/>
                    <a:pt x="2056" y="334"/>
                  </a:cubicBezTo>
                  <a:lnTo>
                    <a:pt x="2056" y="278"/>
                  </a:lnTo>
                  <a:cubicBezTo>
                    <a:pt x="2084" y="131"/>
                    <a:pt x="1937" y="47"/>
                    <a:pt x="1791" y="12"/>
                  </a:cubicBezTo>
                  <a:cubicBezTo>
                    <a:pt x="1748" y="4"/>
                    <a:pt x="1703" y="1"/>
                    <a:pt x="165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79"/>
            <p:cNvSpPr/>
            <p:nvPr/>
          </p:nvSpPr>
          <p:spPr>
            <a:xfrm>
              <a:off x="6021348" y="1294480"/>
              <a:ext cx="66354" cy="32312"/>
            </a:xfrm>
            <a:custGeom>
              <a:rect b="b" l="l" r="r" t="t"/>
              <a:pathLst>
                <a:path extrusionOk="0" h="1420" w="2916">
                  <a:moveTo>
                    <a:pt x="2042" y="1021"/>
                  </a:moveTo>
                  <a:cubicBezTo>
                    <a:pt x="2042" y="1049"/>
                    <a:pt x="2070" y="1049"/>
                    <a:pt x="2070" y="1049"/>
                  </a:cubicBezTo>
                  <a:lnTo>
                    <a:pt x="2014" y="1049"/>
                  </a:lnTo>
                  <a:lnTo>
                    <a:pt x="2014" y="1021"/>
                  </a:lnTo>
                  <a:close/>
                  <a:moveTo>
                    <a:pt x="63" y="0"/>
                  </a:moveTo>
                  <a:cubicBezTo>
                    <a:pt x="35" y="0"/>
                    <a:pt x="0" y="63"/>
                    <a:pt x="35" y="91"/>
                  </a:cubicBezTo>
                  <a:cubicBezTo>
                    <a:pt x="147" y="147"/>
                    <a:pt x="91" y="238"/>
                    <a:pt x="119" y="294"/>
                  </a:cubicBezTo>
                  <a:cubicBezTo>
                    <a:pt x="147" y="350"/>
                    <a:pt x="210" y="385"/>
                    <a:pt x="238" y="413"/>
                  </a:cubicBezTo>
                  <a:cubicBezTo>
                    <a:pt x="266" y="441"/>
                    <a:pt x="266" y="441"/>
                    <a:pt x="294" y="469"/>
                  </a:cubicBezTo>
                  <a:cubicBezTo>
                    <a:pt x="266" y="497"/>
                    <a:pt x="238" y="560"/>
                    <a:pt x="238" y="643"/>
                  </a:cubicBezTo>
                  <a:cubicBezTo>
                    <a:pt x="238" y="790"/>
                    <a:pt x="266" y="937"/>
                    <a:pt x="238" y="1112"/>
                  </a:cubicBezTo>
                  <a:cubicBezTo>
                    <a:pt x="238" y="1196"/>
                    <a:pt x="210" y="1287"/>
                    <a:pt x="294" y="1343"/>
                  </a:cubicBezTo>
                  <a:cubicBezTo>
                    <a:pt x="324" y="1392"/>
                    <a:pt x="365" y="1415"/>
                    <a:pt x="410" y="1415"/>
                  </a:cubicBezTo>
                  <a:cubicBezTo>
                    <a:pt x="447" y="1415"/>
                    <a:pt x="486" y="1399"/>
                    <a:pt x="525" y="1371"/>
                  </a:cubicBezTo>
                  <a:cubicBezTo>
                    <a:pt x="588" y="1371"/>
                    <a:pt x="615" y="1315"/>
                    <a:pt x="671" y="1287"/>
                  </a:cubicBezTo>
                  <a:cubicBezTo>
                    <a:pt x="709" y="1267"/>
                    <a:pt x="746" y="1260"/>
                    <a:pt x="783" y="1260"/>
                  </a:cubicBezTo>
                  <a:cubicBezTo>
                    <a:pt x="864" y="1260"/>
                    <a:pt x="944" y="1295"/>
                    <a:pt x="1021" y="1315"/>
                  </a:cubicBezTo>
                  <a:cubicBezTo>
                    <a:pt x="1125" y="1334"/>
                    <a:pt x="1243" y="1354"/>
                    <a:pt x="1355" y="1354"/>
                  </a:cubicBezTo>
                  <a:cubicBezTo>
                    <a:pt x="1401" y="1354"/>
                    <a:pt x="1447" y="1351"/>
                    <a:pt x="1490" y="1343"/>
                  </a:cubicBezTo>
                  <a:cubicBezTo>
                    <a:pt x="1593" y="1323"/>
                    <a:pt x="1697" y="1303"/>
                    <a:pt x="1821" y="1303"/>
                  </a:cubicBezTo>
                  <a:cubicBezTo>
                    <a:pt x="1872" y="1303"/>
                    <a:pt x="1927" y="1306"/>
                    <a:pt x="1986" y="1315"/>
                  </a:cubicBezTo>
                  <a:cubicBezTo>
                    <a:pt x="2123" y="1334"/>
                    <a:pt x="2327" y="1419"/>
                    <a:pt x="2507" y="1419"/>
                  </a:cubicBezTo>
                  <a:cubicBezTo>
                    <a:pt x="2594" y="1419"/>
                    <a:pt x="2675" y="1399"/>
                    <a:pt x="2741" y="1343"/>
                  </a:cubicBezTo>
                  <a:cubicBezTo>
                    <a:pt x="2916" y="1196"/>
                    <a:pt x="2657" y="1021"/>
                    <a:pt x="2538" y="965"/>
                  </a:cubicBezTo>
                  <a:cubicBezTo>
                    <a:pt x="2482" y="937"/>
                    <a:pt x="2392" y="909"/>
                    <a:pt x="2336" y="874"/>
                  </a:cubicBezTo>
                  <a:cubicBezTo>
                    <a:pt x="2273" y="846"/>
                    <a:pt x="2245" y="818"/>
                    <a:pt x="2189" y="790"/>
                  </a:cubicBezTo>
                  <a:cubicBezTo>
                    <a:pt x="2070" y="699"/>
                    <a:pt x="1958" y="643"/>
                    <a:pt x="1867" y="560"/>
                  </a:cubicBezTo>
                  <a:cubicBezTo>
                    <a:pt x="1720" y="441"/>
                    <a:pt x="1573" y="385"/>
                    <a:pt x="1434" y="322"/>
                  </a:cubicBezTo>
                  <a:cubicBezTo>
                    <a:pt x="1375" y="303"/>
                    <a:pt x="1317" y="297"/>
                    <a:pt x="1260" y="297"/>
                  </a:cubicBezTo>
                  <a:cubicBezTo>
                    <a:pt x="1145" y="297"/>
                    <a:pt x="1035" y="322"/>
                    <a:pt x="937" y="322"/>
                  </a:cubicBezTo>
                  <a:cubicBezTo>
                    <a:pt x="901" y="327"/>
                    <a:pt x="864" y="329"/>
                    <a:pt x="827" y="329"/>
                  </a:cubicBezTo>
                  <a:cubicBezTo>
                    <a:pt x="653" y="329"/>
                    <a:pt x="471" y="279"/>
                    <a:pt x="350" y="210"/>
                  </a:cubicBezTo>
                  <a:cubicBezTo>
                    <a:pt x="238" y="147"/>
                    <a:pt x="175" y="35"/>
                    <a:pt x="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79"/>
            <p:cNvSpPr/>
            <p:nvPr/>
          </p:nvSpPr>
          <p:spPr>
            <a:xfrm>
              <a:off x="5980935" y="1399176"/>
              <a:ext cx="36454" cy="55226"/>
            </a:xfrm>
            <a:custGeom>
              <a:rect b="b" l="l" r="r" t="t"/>
              <a:pathLst>
                <a:path extrusionOk="0" h="2427" w="1602">
                  <a:moveTo>
                    <a:pt x="541" y="1"/>
                  </a:moveTo>
                  <a:cubicBezTo>
                    <a:pt x="509" y="1"/>
                    <a:pt x="475" y="3"/>
                    <a:pt x="441" y="7"/>
                  </a:cubicBezTo>
                  <a:cubicBezTo>
                    <a:pt x="441" y="7"/>
                    <a:pt x="413" y="7"/>
                    <a:pt x="378" y="35"/>
                  </a:cubicBezTo>
                  <a:cubicBezTo>
                    <a:pt x="366" y="31"/>
                    <a:pt x="355" y="30"/>
                    <a:pt x="344" y="30"/>
                  </a:cubicBezTo>
                  <a:cubicBezTo>
                    <a:pt x="271" y="30"/>
                    <a:pt x="199" y="103"/>
                    <a:pt x="175" y="182"/>
                  </a:cubicBezTo>
                  <a:cubicBezTo>
                    <a:pt x="91" y="385"/>
                    <a:pt x="147" y="559"/>
                    <a:pt x="294" y="734"/>
                  </a:cubicBezTo>
                  <a:cubicBezTo>
                    <a:pt x="469" y="937"/>
                    <a:pt x="615" y="1168"/>
                    <a:pt x="525" y="1489"/>
                  </a:cubicBezTo>
                  <a:cubicBezTo>
                    <a:pt x="497" y="1608"/>
                    <a:pt x="378" y="1692"/>
                    <a:pt x="322" y="1783"/>
                  </a:cubicBezTo>
                  <a:cubicBezTo>
                    <a:pt x="238" y="1867"/>
                    <a:pt x="147" y="1986"/>
                    <a:pt x="91" y="2077"/>
                  </a:cubicBezTo>
                  <a:cubicBezTo>
                    <a:pt x="28" y="2189"/>
                    <a:pt x="0" y="2426"/>
                    <a:pt x="203" y="2426"/>
                  </a:cubicBezTo>
                  <a:cubicBezTo>
                    <a:pt x="294" y="2426"/>
                    <a:pt x="350" y="2364"/>
                    <a:pt x="378" y="2308"/>
                  </a:cubicBezTo>
                  <a:cubicBezTo>
                    <a:pt x="497" y="2189"/>
                    <a:pt x="587" y="2077"/>
                    <a:pt x="699" y="1986"/>
                  </a:cubicBezTo>
                  <a:cubicBezTo>
                    <a:pt x="818" y="1867"/>
                    <a:pt x="902" y="1811"/>
                    <a:pt x="1049" y="1727"/>
                  </a:cubicBezTo>
                  <a:cubicBezTo>
                    <a:pt x="1168" y="1664"/>
                    <a:pt x="1315" y="1608"/>
                    <a:pt x="1399" y="1517"/>
                  </a:cubicBezTo>
                  <a:cubicBezTo>
                    <a:pt x="1427" y="1489"/>
                    <a:pt x="1461" y="1489"/>
                    <a:pt x="1489" y="1461"/>
                  </a:cubicBezTo>
                  <a:cubicBezTo>
                    <a:pt x="1489" y="1434"/>
                    <a:pt x="1517" y="1406"/>
                    <a:pt x="1545" y="1378"/>
                  </a:cubicBezTo>
                  <a:cubicBezTo>
                    <a:pt x="1601" y="1315"/>
                    <a:pt x="1601" y="1203"/>
                    <a:pt x="1517" y="1168"/>
                  </a:cubicBezTo>
                  <a:cubicBezTo>
                    <a:pt x="1489" y="1112"/>
                    <a:pt x="1461" y="1056"/>
                    <a:pt x="1399" y="1028"/>
                  </a:cubicBezTo>
                  <a:cubicBezTo>
                    <a:pt x="1315" y="909"/>
                    <a:pt x="1168" y="818"/>
                    <a:pt x="1077" y="734"/>
                  </a:cubicBezTo>
                  <a:cubicBezTo>
                    <a:pt x="965" y="615"/>
                    <a:pt x="902" y="441"/>
                    <a:pt x="874" y="294"/>
                  </a:cubicBezTo>
                  <a:cubicBezTo>
                    <a:pt x="850" y="74"/>
                    <a:pt x="721" y="1"/>
                    <a:pt x="54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79"/>
            <p:cNvSpPr/>
            <p:nvPr/>
          </p:nvSpPr>
          <p:spPr>
            <a:xfrm>
              <a:off x="5998912" y="1454494"/>
              <a:ext cx="23893" cy="21003"/>
            </a:xfrm>
            <a:custGeom>
              <a:rect b="b" l="l" r="r" t="t"/>
              <a:pathLst>
                <a:path extrusionOk="0" h="923" w="1050">
                  <a:moveTo>
                    <a:pt x="774" y="0"/>
                  </a:moveTo>
                  <a:cubicBezTo>
                    <a:pt x="715" y="0"/>
                    <a:pt x="655" y="12"/>
                    <a:pt x="609" y="23"/>
                  </a:cubicBezTo>
                  <a:cubicBezTo>
                    <a:pt x="378" y="107"/>
                    <a:pt x="0" y="429"/>
                    <a:pt x="175" y="723"/>
                  </a:cubicBezTo>
                  <a:cubicBezTo>
                    <a:pt x="175" y="723"/>
                    <a:pt x="175" y="751"/>
                    <a:pt x="203" y="751"/>
                  </a:cubicBezTo>
                  <a:cubicBezTo>
                    <a:pt x="203" y="779"/>
                    <a:pt x="203" y="807"/>
                    <a:pt x="231" y="835"/>
                  </a:cubicBezTo>
                  <a:cubicBezTo>
                    <a:pt x="272" y="897"/>
                    <a:pt x="324" y="923"/>
                    <a:pt x="379" y="923"/>
                  </a:cubicBezTo>
                  <a:cubicBezTo>
                    <a:pt x="557" y="923"/>
                    <a:pt x="777" y="660"/>
                    <a:pt x="846" y="548"/>
                  </a:cubicBezTo>
                  <a:cubicBezTo>
                    <a:pt x="930" y="429"/>
                    <a:pt x="1049" y="254"/>
                    <a:pt x="986" y="135"/>
                  </a:cubicBezTo>
                  <a:cubicBezTo>
                    <a:pt x="952" y="29"/>
                    <a:pt x="864" y="0"/>
                    <a:pt x="77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79"/>
            <p:cNvSpPr/>
            <p:nvPr/>
          </p:nvSpPr>
          <p:spPr>
            <a:xfrm>
              <a:off x="6061920" y="1405616"/>
              <a:ext cx="19911" cy="19228"/>
            </a:xfrm>
            <a:custGeom>
              <a:rect b="b" l="l" r="r" t="t"/>
              <a:pathLst>
                <a:path extrusionOk="0" h="845" w="875">
                  <a:moveTo>
                    <a:pt x="608" y="0"/>
                  </a:moveTo>
                  <a:cubicBezTo>
                    <a:pt x="410" y="0"/>
                    <a:pt x="243" y="149"/>
                    <a:pt x="140" y="276"/>
                  </a:cubicBezTo>
                  <a:cubicBezTo>
                    <a:pt x="84" y="332"/>
                    <a:pt x="28" y="423"/>
                    <a:pt x="0" y="535"/>
                  </a:cubicBezTo>
                  <a:lnTo>
                    <a:pt x="0" y="682"/>
                  </a:lnTo>
                  <a:cubicBezTo>
                    <a:pt x="28" y="710"/>
                    <a:pt x="56" y="773"/>
                    <a:pt x="112" y="801"/>
                  </a:cubicBezTo>
                  <a:cubicBezTo>
                    <a:pt x="158" y="832"/>
                    <a:pt x="205" y="845"/>
                    <a:pt x="253" y="845"/>
                  </a:cubicBezTo>
                  <a:cubicBezTo>
                    <a:pt x="387" y="845"/>
                    <a:pt x="521" y="742"/>
                    <a:pt x="609" y="654"/>
                  </a:cubicBezTo>
                  <a:cubicBezTo>
                    <a:pt x="727" y="598"/>
                    <a:pt x="839" y="479"/>
                    <a:pt x="874" y="360"/>
                  </a:cubicBezTo>
                  <a:lnTo>
                    <a:pt x="874" y="249"/>
                  </a:lnTo>
                  <a:lnTo>
                    <a:pt x="874" y="186"/>
                  </a:lnTo>
                  <a:cubicBezTo>
                    <a:pt x="874" y="74"/>
                    <a:pt x="783" y="11"/>
                    <a:pt x="699" y="11"/>
                  </a:cubicBezTo>
                  <a:cubicBezTo>
                    <a:pt x="668" y="3"/>
                    <a:pt x="638" y="0"/>
                    <a:pt x="6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79"/>
            <p:cNvSpPr/>
            <p:nvPr/>
          </p:nvSpPr>
          <p:spPr>
            <a:xfrm>
              <a:off x="5890279" y="1388777"/>
              <a:ext cx="223318" cy="205000"/>
            </a:xfrm>
            <a:custGeom>
              <a:rect b="b" l="l" r="r" t="t"/>
              <a:pathLst>
                <a:path extrusionOk="0" h="9009" w="9814">
                  <a:moveTo>
                    <a:pt x="8795" y="1974"/>
                  </a:moveTo>
                  <a:cubicBezTo>
                    <a:pt x="8795" y="2093"/>
                    <a:pt x="8795" y="2212"/>
                    <a:pt x="8767" y="2324"/>
                  </a:cubicBezTo>
                  <a:lnTo>
                    <a:pt x="8767" y="2296"/>
                  </a:lnTo>
                  <a:lnTo>
                    <a:pt x="8767" y="2149"/>
                  </a:lnTo>
                  <a:cubicBezTo>
                    <a:pt x="8767" y="2093"/>
                    <a:pt x="8767" y="2037"/>
                    <a:pt x="8795" y="1974"/>
                  </a:cubicBezTo>
                  <a:close/>
                  <a:moveTo>
                    <a:pt x="3753" y="6785"/>
                  </a:moveTo>
                  <a:lnTo>
                    <a:pt x="3753" y="6785"/>
                  </a:lnTo>
                  <a:cubicBezTo>
                    <a:pt x="3725" y="6813"/>
                    <a:pt x="3697" y="6841"/>
                    <a:pt x="3662" y="6904"/>
                  </a:cubicBezTo>
                  <a:cubicBezTo>
                    <a:pt x="3697" y="6841"/>
                    <a:pt x="3697" y="6813"/>
                    <a:pt x="3753" y="6785"/>
                  </a:cubicBezTo>
                  <a:close/>
                  <a:moveTo>
                    <a:pt x="2180" y="7568"/>
                  </a:moveTo>
                  <a:lnTo>
                    <a:pt x="2180" y="7659"/>
                  </a:lnTo>
                  <a:cubicBezTo>
                    <a:pt x="2033" y="7778"/>
                    <a:pt x="1886" y="7890"/>
                    <a:pt x="1740" y="7981"/>
                  </a:cubicBezTo>
                  <a:cubicBezTo>
                    <a:pt x="1631" y="8035"/>
                    <a:pt x="1516" y="8089"/>
                    <a:pt x="1401" y="8124"/>
                  </a:cubicBezTo>
                  <a:lnTo>
                    <a:pt x="1401" y="8124"/>
                  </a:lnTo>
                  <a:cubicBezTo>
                    <a:pt x="1540" y="8016"/>
                    <a:pt x="1699" y="7908"/>
                    <a:pt x="1858" y="7806"/>
                  </a:cubicBezTo>
                  <a:cubicBezTo>
                    <a:pt x="1977" y="7715"/>
                    <a:pt x="2089" y="7631"/>
                    <a:pt x="2180" y="7568"/>
                  </a:cubicBezTo>
                  <a:close/>
                  <a:moveTo>
                    <a:pt x="9584" y="1"/>
                  </a:moveTo>
                  <a:cubicBezTo>
                    <a:pt x="9544" y="1"/>
                    <a:pt x="9502" y="16"/>
                    <a:pt x="9466" y="52"/>
                  </a:cubicBezTo>
                  <a:cubicBezTo>
                    <a:pt x="9228" y="317"/>
                    <a:pt x="9026" y="639"/>
                    <a:pt x="8851" y="926"/>
                  </a:cubicBezTo>
                  <a:cubicBezTo>
                    <a:pt x="8732" y="1135"/>
                    <a:pt x="8620" y="1366"/>
                    <a:pt x="8529" y="1597"/>
                  </a:cubicBezTo>
                  <a:cubicBezTo>
                    <a:pt x="8501" y="1625"/>
                    <a:pt x="8445" y="1688"/>
                    <a:pt x="8417" y="1716"/>
                  </a:cubicBezTo>
                  <a:cubicBezTo>
                    <a:pt x="8382" y="1772"/>
                    <a:pt x="8326" y="1800"/>
                    <a:pt x="8298" y="1863"/>
                  </a:cubicBezTo>
                  <a:cubicBezTo>
                    <a:pt x="8270" y="1863"/>
                    <a:pt x="8242" y="1863"/>
                    <a:pt x="8207" y="1891"/>
                  </a:cubicBezTo>
                  <a:cubicBezTo>
                    <a:pt x="8033" y="1974"/>
                    <a:pt x="7893" y="2149"/>
                    <a:pt x="7774" y="2296"/>
                  </a:cubicBezTo>
                  <a:cubicBezTo>
                    <a:pt x="7718" y="2324"/>
                    <a:pt x="7627" y="2443"/>
                    <a:pt x="7571" y="2534"/>
                  </a:cubicBezTo>
                  <a:cubicBezTo>
                    <a:pt x="7491" y="2454"/>
                    <a:pt x="7374" y="2415"/>
                    <a:pt x="7261" y="2415"/>
                  </a:cubicBezTo>
                  <a:cubicBezTo>
                    <a:pt x="7205" y="2415"/>
                    <a:pt x="7151" y="2425"/>
                    <a:pt x="7103" y="2443"/>
                  </a:cubicBezTo>
                  <a:cubicBezTo>
                    <a:pt x="6809" y="2499"/>
                    <a:pt x="6494" y="2793"/>
                    <a:pt x="6403" y="3086"/>
                  </a:cubicBezTo>
                  <a:cubicBezTo>
                    <a:pt x="6382" y="3221"/>
                    <a:pt x="6498" y="3356"/>
                    <a:pt x="6619" y="3356"/>
                  </a:cubicBezTo>
                  <a:cubicBezTo>
                    <a:pt x="6655" y="3356"/>
                    <a:pt x="6692" y="3344"/>
                    <a:pt x="6725" y="3317"/>
                  </a:cubicBezTo>
                  <a:cubicBezTo>
                    <a:pt x="6872" y="3233"/>
                    <a:pt x="6984" y="3086"/>
                    <a:pt x="7131" y="2967"/>
                  </a:cubicBezTo>
                  <a:cubicBezTo>
                    <a:pt x="7159" y="2967"/>
                    <a:pt x="7194" y="2939"/>
                    <a:pt x="7222" y="2939"/>
                  </a:cubicBezTo>
                  <a:cubicBezTo>
                    <a:pt x="7222" y="2967"/>
                    <a:pt x="7250" y="2995"/>
                    <a:pt x="7250" y="2995"/>
                  </a:cubicBezTo>
                  <a:cubicBezTo>
                    <a:pt x="7227" y="3091"/>
                    <a:pt x="7296" y="3188"/>
                    <a:pt x="7386" y="3188"/>
                  </a:cubicBezTo>
                  <a:cubicBezTo>
                    <a:pt x="7407" y="3188"/>
                    <a:pt x="7430" y="3182"/>
                    <a:pt x="7452" y="3170"/>
                  </a:cubicBezTo>
                  <a:cubicBezTo>
                    <a:pt x="7683" y="3023"/>
                    <a:pt x="7893" y="2848"/>
                    <a:pt x="8096" y="2646"/>
                  </a:cubicBezTo>
                  <a:lnTo>
                    <a:pt x="8096" y="2646"/>
                  </a:lnTo>
                  <a:cubicBezTo>
                    <a:pt x="7949" y="2883"/>
                    <a:pt x="7774" y="3142"/>
                    <a:pt x="7655" y="3408"/>
                  </a:cubicBezTo>
                  <a:cubicBezTo>
                    <a:pt x="7627" y="3408"/>
                    <a:pt x="7571" y="3408"/>
                    <a:pt x="7543" y="3436"/>
                  </a:cubicBezTo>
                  <a:cubicBezTo>
                    <a:pt x="7277" y="3611"/>
                    <a:pt x="7047" y="3813"/>
                    <a:pt x="6844" y="4044"/>
                  </a:cubicBezTo>
                  <a:cubicBezTo>
                    <a:pt x="6781" y="4135"/>
                    <a:pt x="6697" y="4191"/>
                    <a:pt x="6634" y="4282"/>
                  </a:cubicBezTo>
                  <a:cubicBezTo>
                    <a:pt x="6578" y="4310"/>
                    <a:pt x="6522" y="4366"/>
                    <a:pt x="6459" y="4422"/>
                  </a:cubicBezTo>
                  <a:cubicBezTo>
                    <a:pt x="6431" y="4485"/>
                    <a:pt x="6375" y="4541"/>
                    <a:pt x="6348" y="4569"/>
                  </a:cubicBezTo>
                  <a:cubicBezTo>
                    <a:pt x="6257" y="4569"/>
                    <a:pt x="6201" y="4597"/>
                    <a:pt x="6145" y="4597"/>
                  </a:cubicBezTo>
                  <a:cubicBezTo>
                    <a:pt x="5970" y="4632"/>
                    <a:pt x="5732" y="4687"/>
                    <a:pt x="5620" y="4806"/>
                  </a:cubicBezTo>
                  <a:cubicBezTo>
                    <a:pt x="5585" y="4834"/>
                    <a:pt x="5557" y="4862"/>
                    <a:pt x="5557" y="4918"/>
                  </a:cubicBezTo>
                  <a:cubicBezTo>
                    <a:pt x="5501" y="4981"/>
                    <a:pt x="5501" y="5093"/>
                    <a:pt x="5557" y="5156"/>
                  </a:cubicBezTo>
                  <a:cubicBezTo>
                    <a:pt x="5627" y="5221"/>
                    <a:pt x="5706" y="5249"/>
                    <a:pt x="5789" y="5249"/>
                  </a:cubicBezTo>
                  <a:cubicBezTo>
                    <a:pt x="5848" y="5249"/>
                    <a:pt x="5909" y="5235"/>
                    <a:pt x="5970" y="5212"/>
                  </a:cubicBezTo>
                  <a:lnTo>
                    <a:pt x="5970" y="5212"/>
                  </a:lnTo>
                  <a:cubicBezTo>
                    <a:pt x="5935" y="5240"/>
                    <a:pt x="5935" y="5268"/>
                    <a:pt x="5907" y="5268"/>
                  </a:cubicBezTo>
                  <a:cubicBezTo>
                    <a:pt x="5851" y="5387"/>
                    <a:pt x="5732" y="5471"/>
                    <a:pt x="5732" y="5617"/>
                  </a:cubicBezTo>
                  <a:lnTo>
                    <a:pt x="5704" y="5617"/>
                  </a:lnTo>
                  <a:cubicBezTo>
                    <a:pt x="5655" y="5606"/>
                    <a:pt x="5617" y="5599"/>
                    <a:pt x="5578" y="5599"/>
                  </a:cubicBezTo>
                  <a:cubicBezTo>
                    <a:pt x="5523" y="5599"/>
                    <a:pt x="5469" y="5613"/>
                    <a:pt x="5383" y="5645"/>
                  </a:cubicBezTo>
                  <a:cubicBezTo>
                    <a:pt x="5271" y="5708"/>
                    <a:pt x="5152" y="5764"/>
                    <a:pt x="5061" y="5855"/>
                  </a:cubicBezTo>
                  <a:cubicBezTo>
                    <a:pt x="5024" y="5930"/>
                    <a:pt x="4986" y="5955"/>
                    <a:pt x="4930" y="5955"/>
                  </a:cubicBezTo>
                  <a:cubicBezTo>
                    <a:pt x="4902" y="5955"/>
                    <a:pt x="4870" y="5948"/>
                    <a:pt x="4830" y="5939"/>
                  </a:cubicBezTo>
                  <a:cubicBezTo>
                    <a:pt x="4746" y="5911"/>
                    <a:pt x="4683" y="5883"/>
                    <a:pt x="4627" y="5883"/>
                  </a:cubicBezTo>
                  <a:cubicBezTo>
                    <a:pt x="4627" y="5792"/>
                    <a:pt x="4599" y="5708"/>
                    <a:pt x="4509" y="5680"/>
                  </a:cubicBezTo>
                  <a:cubicBezTo>
                    <a:pt x="4481" y="5663"/>
                    <a:pt x="4453" y="5654"/>
                    <a:pt x="4424" y="5654"/>
                  </a:cubicBezTo>
                  <a:cubicBezTo>
                    <a:pt x="4395" y="5654"/>
                    <a:pt x="4365" y="5663"/>
                    <a:pt x="4334" y="5680"/>
                  </a:cubicBezTo>
                  <a:cubicBezTo>
                    <a:pt x="4334" y="5602"/>
                    <a:pt x="4292" y="5528"/>
                    <a:pt x="4221" y="5528"/>
                  </a:cubicBezTo>
                  <a:cubicBezTo>
                    <a:pt x="4210" y="5528"/>
                    <a:pt x="4199" y="5530"/>
                    <a:pt x="4187" y="5534"/>
                  </a:cubicBezTo>
                  <a:cubicBezTo>
                    <a:pt x="3872" y="5680"/>
                    <a:pt x="3634" y="5883"/>
                    <a:pt x="3348" y="6058"/>
                  </a:cubicBezTo>
                  <a:cubicBezTo>
                    <a:pt x="3249" y="6105"/>
                    <a:pt x="3315" y="6253"/>
                    <a:pt x="3404" y="6253"/>
                  </a:cubicBezTo>
                  <a:cubicBezTo>
                    <a:pt x="3422" y="6253"/>
                    <a:pt x="3441" y="6247"/>
                    <a:pt x="3460" y="6233"/>
                  </a:cubicBezTo>
                  <a:cubicBezTo>
                    <a:pt x="3551" y="6205"/>
                    <a:pt x="3606" y="6170"/>
                    <a:pt x="3662" y="6114"/>
                  </a:cubicBezTo>
                  <a:lnTo>
                    <a:pt x="3662" y="6114"/>
                  </a:lnTo>
                  <a:cubicBezTo>
                    <a:pt x="3606" y="6170"/>
                    <a:pt x="3551" y="6233"/>
                    <a:pt x="3460" y="6289"/>
                  </a:cubicBezTo>
                  <a:cubicBezTo>
                    <a:pt x="3404" y="6345"/>
                    <a:pt x="3348" y="6408"/>
                    <a:pt x="3257" y="6464"/>
                  </a:cubicBezTo>
                  <a:cubicBezTo>
                    <a:pt x="3229" y="6491"/>
                    <a:pt x="3201" y="6554"/>
                    <a:pt x="3173" y="6610"/>
                  </a:cubicBezTo>
                  <a:cubicBezTo>
                    <a:pt x="3173" y="6606"/>
                    <a:pt x="3171" y="6605"/>
                    <a:pt x="3168" y="6605"/>
                  </a:cubicBezTo>
                  <a:cubicBezTo>
                    <a:pt x="3149" y="6605"/>
                    <a:pt x="3082" y="6666"/>
                    <a:pt x="3082" y="6666"/>
                  </a:cubicBezTo>
                  <a:cubicBezTo>
                    <a:pt x="3054" y="6666"/>
                    <a:pt x="3026" y="6666"/>
                    <a:pt x="2998" y="6694"/>
                  </a:cubicBezTo>
                  <a:cubicBezTo>
                    <a:pt x="2978" y="6661"/>
                    <a:pt x="2950" y="6648"/>
                    <a:pt x="2919" y="6648"/>
                  </a:cubicBezTo>
                  <a:cubicBezTo>
                    <a:pt x="2898" y="6648"/>
                    <a:pt x="2874" y="6655"/>
                    <a:pt x="2851" y="6666"/>
                  </a:cubicBezTo>
                  <a:cubicBezTo>
                    <a:pt x="2788" y="6729"/>
                    <a:pt x="2732" y="6785"/>
                    <a:pt x="2649" y="6813"/>
                  </a:cubicBezTo>
                  <a:cubicBezTo>
                    <a:pt x="2614" y="6841"/>
                    <a:pt x="2586" y="6869"/>
                    <a:pt x="2530" y="6904"/>
                  </a:cubicBezTo>
                  <a:lnTo>
                    <a:pt x="2502" y="6932"/>
                  </a:lnTo>
                  <a:cubicBezTo>
                    <a:pt x="2180" y="7163"/>
                    <a:pt x="1914" y="7428"/>
                    <a:pt x="1628" y="7659"/>
                  </a:cubicBezTo>
                  <a:cubicBezTo>
                    <a:pt x="1390" y="7862"/>
                    <a:pt x="1187" y="8065"/>
                    <a:pt x="928" y="8240"/>
                  </a:cubicBezTo>
                  <a:cubicBezTo>
                    <a:pt x="782" y="8330"/>
                    <a:pt x="579" y="8442"/>
                    <a:pt x="460" y="8589"/>
                  </a:cubicBezTo>
                  <a:cubicBezTo>
                    <a:pt x="432" y="8561"/>
                    <a:pt x="404" y="8561"/>
                    <a:pt x="341" y="8561"/>
                  </a:cubicBezTo>
                  <a:cubicBezTo>
                    <a:pt x="314" y="8554"/>
                    <a:pt x="289" y="8551"/>
                    <a:pt x="266" y="8551"/>
                  </a:cubicBezTo>
                  <a:cubicBezTo>
                    <a:pt x="197" y="8551"/>
                    <a:pt x="146" y="8584"/>
                    <a:pt x="82" y="8652"/>
                  </a:cubicBezTo>
                  <a:cubicBezTo>
                    <a:pt x="0" y="8778"/>
                    <a:pt x="134" y="8887"/>
                    <a:pt x="248" y="8887"/>
                  </a:cubicBezTo>
                  <a:cubicBezTo>
                    <a:pt x="261" y="8887"/>
                    <a:pt x="273" y="8886"/>
                    <a:pt x="285" y="8883"/>
                  </a:cubicBezTo>
                  <a:cubicBezTo>
                    <a:pt x="376" y="8883"/>
                    <a:pt x="432" y="8967"/>
                    <a:pt x="488" y="9002"/>
                  </a:cubicBezTo>
                  <a:cubicBezTo>
                    <a:pt x="508" y="9006"/>
                    <a:pt x="527" y="9009"/>
                    <a:pt x="545" y="9009"/>
                  </a:cubicBezTo>
                  <a:cubicBezTo>
                    <a:pt x="635" y="9009"/>
                    <a:pt x="706" y="8957"/>
                    <a:pt x="782" y="8911"/>
                  </a:cubicBezTo>
                  <a:cubicBezTo>
                    <a:pt x="804" y="8916"/>
                    <a:pt x="826" y="8918"/>
                    <a:pt x="846" y="8918"/>
                  </a:cubicBezTo>
                  <a:cubicBezTo>
                    <a:pt x="933" y="8918"/>
                    <a:pt x="1002" y="8878"/>
                    <a:pt x="1075" y="8855"/>
                  </a:cubicBezTo>
                  <a:cubicBezTo>
                    <a:pt x="1131" y="8855"/>
                    <a:pt x="1187" y="8827"/>
                    <a:pt x="1278" y="8792"/>
                  </a:cubicBezTo>
                  <a:cubicBezTo>
                    <a:pt x="1390" y="8764"/>
                    <a:pt x="1537" y="8708"/>
                    <a:pt x="1684" y="8680"/>
                  </a:cubicBezTo>
                  <a:cubicBezTo>
                    <a:pt x="1830" y="8652"/>
                    <a:pt x="1949" y="8589"/>
                    <a:pt x="2061" y="8505"/>
                  </a:cubicBezTo>
                  <a:cubicBezTo>
                    <a:pt x="2180" y="8442"/>
                    <a:pt x="2264" y="8268"/>
                    <a:pt x="2383" y="8240"/>
                  </a:cubicBezTo>
                  <a:cubicBezTo>
                    <a:pt x="2474" y="8212"/>
                    <a:pt x="2558" y="8240"/>
                    <a:pt x="2649" y="8184"/>
                  </a:cubicBezTo>
                  <a:cubicBezTo>
                    <a:pt x="2732" y="8128"/>
                    <a:pt x="2788" y="8009"/>
                    <a:pt x="2823" y="7890"/>
                  </a:cubicBezTo>
                  <a:cubicBezTo>
                    <a:pt x="2851" y="7806"/>
                    <a:pt x="2851" y="7687"/>
                    <a:pt x="2879" y="7568"/>
                  </a:cubicBezTo>
                  <a:cubicBezTo>
                    <a:pt x="2935" y="7456"/>
                    <a:pt x="3110" y="7366"/>
                    <a:pt x="3229" y="7310"/>
                  </a:cubicBezTo>
                  <a:cubicBezTo>
                    <a:pt x="3293" y="7272"/>
                    <a:pt x="3364" y="7264"/>
                    <a:pt x="3436" y="7264"/>
                  </a:cubicBezTo>
                  <a:cubicBezTo>
                    <a:pt x="3491" y="7264"/>
                    <a:pt x="3546" y="7268"/>
                    <a:pt x="3600" y="7268"/>
                  </a:cubicBezTo>
                  <a:cubicBezTo>
                    <a:pt x="3700" y="7268"/>
                    <a:pt x="3795" y="7253"/>
                    <a:pt x="3872" y="7163"/>
                  </a:cubicBezTo>
                  <a:cubicBezTo>
                    <a:pt x="3984" y="7044"/>
                    <a:pt x="4103" y="6841"/>
                    <a:pt x="4159" y="6666"/>
                  </a:cubicBezTo>
                  <a:cubicBezTo>
                    <a:pt x="4222" y="6491"/>
                    <a:pt x="4250" y="6380"/>
                    <a:pt x="4397" y="6289"/>
                  </a:cubicBezTo>
                  <a:cubicBezTo>
                    <a:pt x="4453" y="6261"/>
                    <a:pt x="4536" y="6170"/>
                    <a:pt x="4599" y="6170"/>
                  </a:cubicBezTo>
                  <a:cubicBezTo>
                    <a:pt x="4683" y="6170"/>
                    <a:pt x="4774" y="6261"/>
                    <a:pt x="4858" y="6261"/>
                  </a:cubicBezTo>
                  <a:cubicBezTo>
                    <a:pt x="4892" y="6267"/>
                    <a:pt x="4927" y="6271"/>
                    <a:pt x="4960" y="6271"/>
                  </a:cubicBezTo>
                  <a:cubicBezTo>
                    <a:pt x="5070" y="6271"/>
                    <a:pt x="5171" y="6233"/>
                    <a:pt x="5236" y="6142"/>
                  </a:cubicBezTo>
                  <a:cubicBezTo>
                    <a:pt x="5327" y="6030"/>
                    <a:pt x="5411" y="5883"/>
                    <a:pt x="5585" y="5883"/>
                  </a:cubicBezTo>
                  <a:cubicBezTo>
                    <a:pt x="5627" y="5883"/>
                    <a:pt x="5654" y="5896"/>
                    <a:pt x="5683" y="5896"/>
                  </a:cubicBezTo>
                  <a:cubicBezTo>
                    <a:pt x="5698" y="5896"/>
                    <a:pt x="5714" y="5892"/>
                    <a:pt x="5732" y="5883"/>
                  </a:cubicBezTo>
                  <a:cubicBezTo>
                    <a:pt x="5795" y="5883"/>
                    <a:pt x="5823" y="5855"/>
                    <a:pt x="5851" y="5855"/>
                  </a:cubicBezTo>
                  <a:cubicBezTo>
                    <a:pt x="5851" y="5855"/>
                    <a:pt x="5879" y="5883"/>
                    <a:pt x="5907" y="5911"/>
                  </a:cubicBezTo>
                  <a:cubicBezTo>
                    <a:pt x="6145" y="6086"/>
                    <a:pt x="6459" y="6233"/>
                    <a:pt x="6725" y="6317"/>
                  </a:cubicBezTo>
                  <a:cubicBezTo>
                    <a:pt x="6808" y="6336"/>
                    <a:pt x="6919" y="6359"/>
                    <a:pt x="7016" y="6359"/>
                  </a:cubicBezTo>
                  <a:cubicBezTo>
                    <a:pt x="7058" y="6359"/>
                    <a:pt x="7097" y="6355"/>
                    <a:pt x="7131" y="6345"/>
                  </a:cubicBezTo>
                  <a:cubicBezTo>
                    <a:pt x="7277" y="6317"/>
                    <a:pt x="7424" y="6142"/>
                    <a:pt x="7543" y="6058"/>
                  </a:cubicBezTo>
                  <a:cubicBezTo>
                    <a:pt x="7802" y="5855"/>
                    <a:pt x="8096" y="5645"/>
                    <a:pt x="8298" y="5387"/>
                  </a:cubicBezTo>
                  <a:cubicBezTo>
                    <a:pt x="8382" y="5240"/>
                    <a:pt x="8473" y="5065"/>
                    <a:pt x="8445" y="4890"/>
                  </a:cubicBezTo>
                  <a:cubicBezTo>
                    <a:pt x="8473" y="4715"/>
                    <a:pt x="8473" y="4569"/>
                    <a:pt x="8445" y="4366"/>
                  </a:cubicBezTo>
                  <a:lnTo>
                    <a:pt x="8445" y="3841"/>
                  </a:lnTo>
                  <a:cubicBezTo>
                    <a:pt x="8445" y="3695"/>
                    <a:pt x="8417" y="3548"/>
                    <a:pt x="8473" y="3408"/>
                  </a:cubicBezTo>
                  <a:cubicBezTo>
                    <a:pt x="8557" y="3289"/>
                    <a:pt x="8676" y="3233"/>
                    <a:pt x="8767" y="3142"/>
                  </a:cubicBezTo>
                  <a:cubicBezTo>
                    <a:pt x="8879" y="3058"/>
                    <a:pt x="8942" y="2939"/>
                    <a:pt x="8970" y="2821"/>
                  </a:cubicBezTo>
                  <a:cubicBezTo>
                    <a:pt x="9054" y="2534"/>
                    <a:pt x="9144" y="2240"/>
                    <a:pt x="9144" y="1918"/>
                  </a:cubicBezTo>
                  <a:cubicBezTo>
                    <a:pt x="9116" y="1772"/>
                    <a:pt x="9082" y="1625"/>
                    <a:pt x="9144" y="1485"/>
                  </a:cubicBezTo>
                  <a:cubicBezTo>
                    <a:pt x="9200" y="1310"/>
                    <a:pt x="9319" y="1191"/>
                    <a:pt x="9403" y="1072"/>
                  </a:cubicBezTo>
                  <a:cubicBezTo>
                    <a:pt x="9550" y="814"/>
                    <a:pt x="9578" y="520"/>
                    <a:pt x="9725" y="261"/>
                  </a:cubicBezTo>
                  <a:cubicBezTo>
                    <a:pt x="9813" y="131"/>
                    <a:pt x="9704" y="1"/>
                    <a:pt x="958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79"/>
            <p:cNvSpPr/>
            <p:nvPr/>
          </p:nvSpPr>
          <p:spPr>
            <a:xfrm>
              <a:off x="5812707" y="1580238"/>
              <a:ext cx="57411" cy="18773"/>
            </a:xfrm>
            <a:custGeom>
              <a:rect b="b" l="l" r="r" t="t"/>
              <a:pathLst>
                <a:path extrusionOk="0" h="825" w="2523">
                  <a:moveTo>
                    <a:pt x="2149" y="0"/>
                  </a:moveTo>
                  <a:cubicBezTo>
                    <a:pt x="2065" y="28"/>
                    <a:pt x="1974" y="63"/>
                    <a:pt x="1890" y="119"/>
                  </a:cubicBezTo>
                  <a:cubicBezTo>
                    <a:pt x="1799" y="147"/>
                    <a:pt x="1743" y="203"/>
                    <a:pt x="1687" y="238"/>
                  </a:cubicBezTo>
                  <a:cubicBezTo>
                    <a:pt x="1652" y="266"/>
                    <a:pt x="1624" y="266"/>
                    <a:pt x="1596" y="294"/>
                  </a:cubicBezTo>
                  <a:cubicBezTo>
                    <a:pt x="1513" y="322"/>
                    <a:pt x="1450" y="350"/>
                    <a:pt x="1394" y="378"/>
                  </a:cubicBezTo>
                  <a:cubicBezTo>
                    <a:pt x="1366" y="378"/>
                    <a:pt x="1366" y="350"/>
                    <a:pt x="1338" y="350"/>
                  </a:cubicBezTo>
                  <a:cubicBezTo>
                    <a:pt x="1275" y="350"/>
                    <a:pt x="1219" y="378"/>
                    <a:pt x="1163" y="378"/>
                  </a:cubicBezTo>
                  <a:cubicBezTo>
                    <a:pt x="1006" y="446"/>
                    <a:pt x="869" y="529"/>
                    <a:pt x="713" y="529"/>
                  </a:cubicBezTo>
                  <a:cubicBezTo>
                    <a:pt x="661" y="529"/>
                    <a:pt x="606" y="520"/>
                    <a:pt x="548" y="497"/>
                  </a:cubicBezTo>
                  <a:cubicBezTo>
                    <a:pt x="401" y="441"/>
                    <a:pt x="289" y="266"/>
                    <a:pt x="142" y="175"/>
                  </a:cubicBezTo>
                  <a:cubicBezTo>
                    <a:pt x="126" y="170"/>
                    <a:pt x="111" y="168"/>
                    <a:pt x="98" y="168"/>
                  </a:cubicBezTo>
                  <a:cubicBezTo>
                    <a:pt x="34" y="168"/>
                    <a:pt x="0" y="219"/>
                    <a:pt x="23" y="294"/>
                  </a:cubicBezTo>
                  <a:cubicBezTo>
                    <a:pt x="114" y="469"/>
                    <a:pt x="254" y="672"/>
                    <a:pt x="429" y="763"/>
                  </a:cubicBezTo>
                  <a:cubicBezTo>
                    <a:pt x="523" y="807"/>
                    <a:pt x="615" y="825"/>
                    <a:pt x="708" y="825"/>
                  </a:cubicBezTo>
                  <a:cubicBezTo>
                    <a:pt x="849" y="825"/>
                    <a:pt x="988" y="783"/>
                    <a:pt x="1128" y="728"/>
                  </a:cubicBezTo>
                  <a:cubicBezTo>
                    <a:pt x="1128" y="728"/>
                    <a:pt x="1191" y="700"/>
                    <a:pt x="1219" y="700"/>
                  </a:cubicBezTo>
                  <a:lnTo>
                    <a:pt x="1247" y="700"/>
                  </a:lnTo>
                  <a:cubicBezTo>
                    <a:pt x="1281" y="723"/>
                    <a:pt x="1318" y="733"/>
                    <a:pt x="1356" y="733"/>
                  </a:cubicBezTo>
                  <a:cubicBezTo>
                    <a:pt x="1419" y="733"/>
                    <a:pt x="1484" y="706"/>
                    <a:pt x="1540" y="672"/>
                  </a:cubicBezTo>
                  <a:cubicBezTo>
                    <a:pt x="1568" y="672"/>
                    <a:pt x="1596" y="644"/>
                    <a:pt x="1624" y="644"/>
                  </a:cubicBezTo>
                  <a:cubicBezTo>
                    <a:pt x="1652" y="616"/>
                    <a:pt x="1687" y="588"/>
                    <a:pt x="1715" y="588"/>
                  </a:cubicBezTo>
                  <a:cubicBezTo>
                    <a:pt x="1771" y="525"/>
                    <a:pt x="1827" y="469"/>
                    <a:pt x="1890" y="441"/>
                  </a:cubicBezTo>
                  <a:cubicBezTo>
                    <a:pt x="2002" y="350"/>
                    <a:pt x="2149" y="294"/>
                    <a:pt x="2296" y="266"/>
                  </a:cubicBezTo>
                  <a:cubicBezTo>
                    <a:pt x="2387" y="238"/>
                    <a:pt x="2442" y="238"/>
                    <a:pt x="2498" y="175"/>
                  </a:cubicBezTo>
                  <a:cubicBezTo>
                    <a:pt x="2523" y="102"/>
                    <a:pt x="2483" y="23"/>
                    <a:pt x="2417" y="23"/>
                  </a:cubicBezTo>
                  <a:cubicBezTo>
                    <a:pt x="2407" y="23"/>
                    <a:pt x="2397" y="25"/>
                    <a:pt x="2387" y="28"/>
                  </a:cubicBezTo>
                  <a:cubicBezTo>
                    <a:pt x="2324" y="28"/>
                    <a:pt x="2240" y="0"/>
                    <a:pt x="214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79"/>
            <p:cNvSpPr/>
            <p:nvPr/>
          </p:nvSpPr>
          <p:spPr>
            <a:xfrm>
              <a:off x="6111549" y="1335621"/>
              <a:ext cx="30583" cy="156372"/>
            </a:xfrm>
            <a:custGeom>
              <a:rect b="b" l="l" r="r" t="t"/>
              <a:pathLst>
                <a:path extrusionOk="0" h="6872" w="1344">
                  <a:moveTo>
                    <a:pt x="69" y="1"/>
                  </a:moveTo>
                  <a:cubicBezTo>
                    <a:pt x="36" y="1"/>
                    <a:pt x="1" y="25"/>
                    <a:pt x="1" y="59"/>
                  </a:cubicBezTo>
                  <a:cubicBezTo>
                    <a:pt x="57" y="206"/>
                    <a:pt x="1" y="409"/>
                    <a:pt x="1" y="584"/>
                  </a:cubicBezTo>
                  <a:lnTo>
                    <a:pt x="1" y="989"/>
                  </a:lnTo>
                  <a:cubicBezTo>
                    <a:pt x="29" y="1227"/>
                    <a:pt x="120" y="1402"/>
                    <a:pt x="267" y="1576"/>
                  </a:cubicBezTo>
                  <a:cubicBezTo>
                    <a:pt x="469" y="1751"/>
                    <a:pt x="644" y="2010"/>
                    <a:pt x="791" y="2248"/>
                  </a:cubicBezTo>
                  <a:cubicBezTo>
                    <a:pt x="966" y="2534"/>
                    <a:pt x="994" y="2856"/>
                    <a:pt x="1022" y="3178"/>
                  </a:cubicBezTo>
                  <a:cubicBezTo>
                    <a:pt x="1106" y="3786"/>
                    <a:pt x="1078" y="4373"/>
                    <a:pt x="1050" y="4982"/>
                  </a:cubicBezTo>
                  <a:cubicBezTo>
                    <a:pt x="1050" y="5303"/>
                    <a:pt x="994" y="5597"/>
                    <a:pt x="931" y="5919"/>
                  </a:cubicBezTo>
                  <a:cubicBezTo>
                    <a:pt x="847" y="6205"/>
                    <a:pt x="756" y="6499"/>
                    <a:pt x="756" y="6793"/>
                  </a:cubicBezTo>
                  <a:cubicBezTo>
                    <a:pt x="756" y="6841"/>
                    <a:pt x="796" y="6871"/>
                    <a:pt x="835" y="6871"/>
                  </a:cubicBezTo>
                  <a:cubicBezTo>
                    <a:pt x="863" y="6871"/>
                    <a:pt x="891" y="6856"/>
                    <a:pt x="903" y="6821"/>
                  </a:cubicBezTo>
                  <a:cubicBezTo>
                    <a:pt x="1050" y="6205"/>
                    <a:pt x="1252" y="5625"/>
                    <a:pt x="1315" y="4982"/>
                  </a:cubicBezTo>
                  <a:cubicBezTo>
                    <a:pt x="1343" y="4660"/>
                    <a:pt x="1315" y="4373"/>
                    <a:pt x="1315" y="4052"/>
                  </a:cubicBezTo>
                  <a:cubicBezTo>
                    <a:pt x="1315" y="3730"/>
                    <a:pt x="1252" y="3436"/>
                    <a:pt x="1224" y="3122"/>
                  </a:cubicBezTo>
                  <a:cubicBezTo>
                    <a:pt x="1197" y="2828"/>
                    <a:pt x="1169" y="2534"/>
                    <a:pt x="1050" y="2248"/>
                  </a:cubicBezTo>
                  <a:cubicBezTo>
                    <a:pt x="966" y="2010"/>
                    <a:pt x="791" y="1779"/>
                    <a:pt x="616" y="1604"/>
                  </a:cubicBezTo>
                  <a:cubicBezTo>
                    <a:pt x="525" y="1486"/>
                    <a:pt x="378" y="1402"/>
                    <a:pt x="295" y="1255"/>
                  </a:cubicBezTo>
                  <a:cubicBezTo>
                    <a:pt x="204" y="1136"/>
                    <a:pt x="176" y="989"/>
                    <a:pt x="176" y="849"/>
                  </a:cubicBezTo>
                  <a:cubicBezTo>
                    <a:pt x="148" y="702"/>
                    <a:pt x="148" y="528"/>
                    <a:pt x="148" y="353"/>
                  </a:cubicBezTo>
                  <a:cubicBezTo>
                    <a:pt x="148" y="234"/>
                    <a:pt x="148" y="115"/>
                    <a:pt x="120" y="31"/>
                  </a:cubicBezTo>
                  <a:cubicBezTo>
                    <a:pt x="109" y="10"/>
                    <a:pt x="89" y="1"/>
                    <a:pt x="6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79"/>
            <p:cNvSpPr/>
            <p:nvPr/>
          </p:nvSpPr>
          <p:spPr>
            <a:xfrm>
              <a:off x="6108204" y="1378537"/>
              <a:ext cx="16588" cy="98188"/>
            </a:xfrm>
            <a:custGeom>
              <a:rect b="b" l="l" r="r" t="t"/>
              <a:pathLst>
                <a:path extrusionOk="0" h="4315" w="729">
                  <a:moveTo>
                    <a:pt x="305" y="0"/>
                  </a:moveTo>
                  <a:cubicBezTo>
                    <a:pt x="215" y="0"/>
                    <a:pt x="112" y="124"/>
                    <a:pt x="176" y="215"/>
                  </a:cubicBezTo>
                  <a:cubicBezTo>
                    <a:pt x="267" y="362"/>
                    <a:pt x="351" y="502"/>
                    <a:pt x="351" y="711"/>
                  </a:cubicBezTo>
                  <a:cubicBezTo>
                    <a:pt x="379" y="886"/>
                    <a:pt x="267" y="998"/>
                    <a:pt x="267" y="1145"/>
                  </a:cubicBezTo>
                  <a:cubicBezTo>
                    <a:pt x="239" y="1292"/>
                    <a:pt x="295" y="1466"/>
                    <a:pt x="323" y="1613"/>
                  </a:cubicBezTo>
                  <a:lnTo>
                    <a:pt x="323" y="2110"/>
                  </a:lnTo>
                  <a:cubicBezTo>
                    <a:pt x="295" y="2459"/>
                    <a:pt x="204" y="2809"/>
                    <a:pt x="148" y="3159"/>
                  </a:cubicBezTo>
                  <a:cubicBezTo>
                    <a:pt x="148" y="3333"/>
                    <a:pt x="120" y="3536"/>
                    <a:pt x="92" y="3711"/>
                  </a:cubicBezTo>
                  <a:cubicBezTo>
                    <a:pt x="29" y="3886"/>
                    <a:pt x="1" y="4061"/>
                    <a:pt x="1" y="4235"/>
                  </a:cubicBezTo>
                  <a:cubicBezTo>
                    <a:pt x="17" y="4284"/>
                    <a:pt x="55" y="4314"/>
                    <a:pt x="89" y="4314"/>
                  </a:cubicBezTo>
                  <a:cubicBezTo>
                    <a:pt x="113" y="4314"/>
                    <a:pt x="136" y="4299"/>
                    <a:pt x="148" y="4263"/>
                  </a:cubicBezTo>
                  <a:cubicBezTo>
                    <a:pt x="204" y="4061"/>
                    <a:pt x="267" y="3886"/>
                    <a:pt x="323" y="3683"/>
                  </a:cubicBezTo>
                  <a:cubicBezTo>
                    <a:pt x="351" y="3508"/>
                    <a:pt x="351" y="3333"/>
                    <a:pt x="379" y="3159"/>
                  </a:cubicBezTo>
                  <a:cubicBezTo>
                    <a:pt x="442" y="2746"/>
                    <a:pt x="553" y="2368"/>
                    <a:pt x="588" y="1963"/>
                  </a:cubicBezTo>
                  <a:cubicBezTo>
                    <a:pt x="588" y="1760"/>
                    <a:pt x="588" y="1613"/>
                    <a:pt x="553" y="1439"/>
                  </a:cubicBezTo>
                  <a:cubicBezTo>
                    <a:pt x="553" y="1320"/>
                    <a:pt x="525" y="1236"/>
                    <a:pt x="553" y="1117"/>
                  </a:cubicBezTo>
                  <a:cubicBezTo>
                    <a:pt x="588" y="1061"/>
                    <a:pt x="644" y="970"/>
                    <a:pt x="644" y="914"/>
                  </a:cubicBezTo>
                  <a:cubicBezTo>
                    <a:pt x="728" y="620"/>
                    <a:pt x="588" y="271"/>
                    <a:pt x="379" y="40"/>
                  </a:cubicBezTo>
                  <a:cubicBezTo>
                    <a:pt x="359" y="12"/>
                    <a:pt x="332" y="0"/>
                    <a:pt x="30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79"/>
            <p:cNvSpPr/>
            <p:nvPr/>
          </p:nvSpPr>
          <p:spPr>
            <a:xfrm>
              <a:off x="6126840" y="1313754"/>
              <a:ext cx="26578" cy="123628"/>
            </a:xfrm>
            <a:custGeom>
              <a:rect b="b" l="l" r="r" t="t"/>
              <a:pathLst>
                <a:path extrusionOk="0" h="5433" w="1168">
                  <a:moveTo>
                    <a:pt x="157" y="1"/>
                  </a:moveTo>
                  <a:cubicBezTo>
                    <a:pt x="121" y="1"/>
                    <a:pt x="84" y="31"/>
                    <a:pt x="84" y="90"/>
                  </a:cubicBezTo>
                  <a:cubicBezTo>
                    <a:pt x="84" y="524"/>
                    <a:pt x="0" y="992"/>
                    <a:pt x="56" y="1426"/>
                  </a:cubicBezTo>
                  <a:cubicBezTo>
                    <a:pt x="84" y="1663"/>
                    <a:pt x="84" y="1866"/>
                    <a:pt x="119" y="2097"/>
                  </a:cubicBezTo>
                  <a:cubicBezTo>
                    <a:pt x="147" y="2335"/>
                    <a:pt x="294" y="2447"/>
                    <a:pt x="378" y="2649"/>
                  </a:cubicBezTo>
                  <a:cubicBezTo>
                    <a:pt x="469" y="2859"/>
                    <a:pt x="497" y="3062"/>
                    <a:pt x="580" y="3265"/>
                  </a:cubicBezTo>
                  <a:cubicBezTo>
                    <a:pt x="671" y="3495"/>
                    <a:pt x="727" y="3698"/>
                    <a:pt x="755" y="3936"/>
                  </a:cubicBezTo>
                  <a:cubicBezTo>
                    <a:pt x="846" y="4397"/>
                    <a:pt x="874" y="4894"/>
                    <a:pt x="958" y="5390"/>
                  </a:cubicBezTo>
                  <a:cubicBezTo>
                    <a:pt x="976" y="5418"/>
                    <a:pt x="1005" y="5432"/>
                    <a:pt x="1034" y="5432"/>
                  </a:cubicBezTo>
                  <a:cubicBezTo>
                    <a:pt x="1063" y="5432"/>
                    <a:pt x="1091" y="5418"/>
                    <a:pt x="1105" y="5390"/>
                  </a:cubicBezTo>
                  <a:cubicBezTo>
                    <a:pt x="1168" y="4957"/>
                    <a:pt x="1077" y="4460"/>
                    <a:pt x="1021" y="4020"/>
                  </a:cubicBezTo>
                  <a:cubicBezTo>
                    <a:pt x="930" y="3586"/>
                    <a:pt x="783" y="3146"/>
                    <a:pt x="643" y="2740"/>
                  </a:cubicBezTo>
                  <a:cubicBezTo>
                    <a:pt x="608" y="2649"/>
                    <a:pt x="580" y="2565"/>
                    <a:pt x="552" y="2474"/>
                  </a:cubicBezTo>
                  <a:cubicBezTo>
                    <a:pt x="497" y="2363"/>
                    <a:pt x="406" y="2272"/>
                    <a:pt x="378" y="2188"/>
                  </a:cubicBezTo>
                  <a:cubicBezTo>
                    <a:pt x="322" y="1985"/>
                    <a:pt x="350" y="1719"/>
                    <a:pt x="322" y="1517"/>
                  </a:cubicBezTo>
                  <a:cubicBezTo>
                    <a:pt x="231" y="1020"/>
                    <a:pt x="294" y="552"/>
                    <a:pt x="231" y="90"/>
                  </a:cubicBezTo>
                  <a:cubicBezTo>
                    <a:pt x="231" y="31"/>
                    <a:pt x="194" y="1"/>
                    <a:pt x="15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79"/>
            <p:cNvSpPr/>
            <p:nvPr/>
          </p:nvSpPr>
          <p:spPr>
            <a:xfrm>
              <a:off x="5795391" y="1438406"/>
              <a:ext cx="13881" cy="32221"/>
            </a:xfrm>
            <a:custGeom>
              <a:rect b="b" l="l" r="r" t="t"/>
              <a:pathLst>
                <a:path extrusionOk="0" h="1416" w="610">
                  <a:moveTo>
                    <a:pt x="466" y="1"/>
                  </a:moveTo>
                  <a:cubicBezTo>
                    <a:pt x="308" y="1"/>
                    <a:pt x="230" y="323"/>
                    <a:pt x="204" y="437"/>
                  </a:cubicBezTo>
                  <a:cubicBezTo>
                    <a:pt x="85" y="702"/>
                    <a:pt x="1" y="1017"/>
                    <a:pt x="29" y="1311"/>
                  </a:cubicBezTo>
                  <a:cubicBezTo>
                    <a:pt x="45" y="1377"/>
                    <a:pt x="88" y="1415"/>
                    <a:pt x="129" y="1415"/>
                  </a:cubicBezTo>
                  <a:cubicBezTo>
                    <a:pt x="161" y="1415"/>
                    <a:pt x="191" y="1391"/>
                    <a:pt x="204" y="1339"/>
                  </a:cubicBezTo>
                  <a:cubicBezTo>
                    <a:pt x="288" y="1017"/>
                    <a:pt x="379" y="730"/>
                    <a:pt x="462" y="409"/>
                  </a:cubicBezTo>
                  <a:cubicBezTo>
                    <a:pt x="462" y="381"/>
                    <a:pt x="609" y="3"/>
                    <a:pt x="490" y="3"/>
                  </a:cubicBezTo>
                  <a:cubicBezTo>
                    <a:pt x="482" y="2"/>
                    <a:pt x="474" y="1"/>
                    <a:pt x="4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79"/>
            <p:cNvSpPr/>
            <p:nvPr/>
          </p:nvSpPr>
          <p:spPr>
            <a:xfrm>
              <a:off x="5904069" y="1416561"/>
              <a:ext cx="5916" cy="19251"/>
            </a:xfrm>
            <a:custGeom>
              <a:rect b="b" l="l" r="r" t="t"/>
              <a:pathLst>
                <a:path extrusionOk="0" h="846" w="260">
                  <a:moveTo>
                    <a:pt x="106" y="0"/>
                  </a:moveTo>
                  <a:cubicBezTo>
                    <a:pt x="58" y="0"/>
                    <a:pt x="15" y="30"/>
                    <a:pt x="29" y="89"/>
                  </a:cubicBezTo>
                  <a:cubicBezTo>
                    <a:pt x="29" y="320"/>
                    <a:pt x="1" y="579"/>
                    <a:pt x="85" y="816"/>
                  </a:cubicBezTo>
                  <a:cubicBezTo>
                    <a:pt x="107" y="836"/>
                    <a:pt x="134" y="845"/>
                    <a:pt x="162" y="845"/>
                  </a:cubicBezTo>
                  <a:cubicBezTo>
                    <a:pt x="212" y="845"/>
                    <a:pt x="259" y="813"/>
                    <a:pt x="259" y="753"/>
                  </a:cubicBezTo>
                  <a:cubicBezTo>
                    <a:pt x="259" y="551"/>
                    <a:pt x="232" y="320"/>
                    <a:pt x="204" y="89"/>
                  </a:cubicBezTo>
                  <a:cubicBezTo>
                    <a:pt x="204" y="30"/>
                    <a:pt x="153" y="0"/>
                    <a:pt x="1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79"/>
            <p:cNvSpPr/>
            <p:nvPr/>
          </p:nvSpPr>
          <p:spPr>
            <a:xfrm>
              <a:off x="5897402" y="1519823"/>
              <a:ext cx="6531" cy="23233"/>
            </a:xfrm>
            <a:custGeom>
              <a:rect b="b" l="l" r="r" t="t"/>
              <a:pathLst>
                <a:path extrusionOk="0" h="1021" w="287">
                  <a:moveTo>
                    <a:pt x="125" y="1"/>
                  </a:moveTo>
                  <a:cubicBezTo>
                    <a:pt x="110" y="1"/>
                    <a:pt x="91" y="17"/>
                    <a:pt x="91" y="33"/>
                  </a:cubicBezTo>
                  <a:cubicBezTo>
                    <a:pt x="91" y="152"/>
                    <a:pt x="63" y="236"/>
                    <a:pt x="28" y="355"/>
                  </a:cubicBezTo>
                  <a:cubicBezTo>
                    <a:pt x="28" y="411"/>
                    <a:pt x="0" y="502"/>
                    <a:pt x="0" y="586"/>
                  </a:cubicBezTo>
                  <a:cubicBezTo>
                    <a:pt x="28" y="732"/>
                    <a:pt x="28" y="879"/>
                    <a:pt x="119" y="998"/>
                  </a:cubicBezTo>
                  <a:cubicBezTo>
                    <a:pt x="134" y="1014"/>
                    <a:pt x="155" y="1021"/>
                    <a:pt x="175" y="1021"/>
                  </a:cubicBezTo>
                  <a:cubicBezTo>
                    <a:pt x="229" y="1021"/>
                    <a:pt x="286" y="973"/>
                    <a:pt x="266" y="907"/>
                  </a:cubicBezTo>
                  <a:cubicBezTo>
                    <a:pt x="238" y="851"/>
                    <a:pt x="266" y="795"/>
                    <a:pt x="266" y="732"/>
                  </a:cubicBezTo>
                  <a:cubicBezTo>
                    <a:pt x="238" y="649"/>
                    <a:pt x="238" y="558"/>
                    <a:pt x="203" y="446"/>
                  </a:cubicBezTo>
                  <a:cubicBezTo>
                    <a:pt x="203" y="383"/>
                    <a:pt x="238" y="299"/>
                    <a:pt x="203" y="208"/>
                  </a:cubicBezTo>
                  <a:cubicBezTo>
                    <a:pt x="203" y="152"/>
                    <a:pt x="147" y="96"/>
                    <a:pt x="147" y="33"/>
                  </a:cubicBezTo>
                  <a:cubicBezTo>
                    <a:pt x="147" y="10"/>
                    <a:pt x="137" y="1"/>
                    <a:pt x="12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79"/>
            <p:cNvSpPr/>
            <p:nvPr/>
          </p:nvSpPr>
          <p:spPr>
            <a:xfrm>
              <a:off x="5876876" y="1527560"/>
              <a:ext cx="7327" cy="23642"/>
            </a:xfrm>
            <a:custGeom>
              <a:rect b="b" l="l" r="r" t="t"/>
              <a:pathLst>
                <a:path extrusionOk="0" h="1039" w="322">
                  <a:moveTo>
                    <a:pt x="206" y="1"/>
                  </a:moveTo>
                  <a:cubicBezTo>
                    <a:pt x="177" y="1"/>
                    <a:pt x="147" y="15"/>
                    <a:pt x="147" y="43"/>
                  </a:cubicBezTo>
                  <a:cubicBezTo>
                    <a:pt x="119" y="218"/>
                    <a:pt x="56" y="392"/>
                    <a:pt x="56" y="567"/>
                  </a:cubicBezTo>
                  <a:cubicBezTo>
                    <a:pt x="28" y="714"/>
                    <a:pt x="0" y="889"/>
                    <a:pt x="119" y="1008"/>
                  </a:cubicBezTo>
                  <a:cubicBezTo>
                    <a:pt x="130" y="1029"/>
                    <a:pt x="148" y="1038"/>
                    <a:pt x="170" y="1038"/>
                  </a:cubicBezTo>
                  <a:cubicBezTo>
                    <a:pt x="204" y="1038"/>
                    <a:pt x="244" y="1014"/>
                    <a:pt x="266" y="980"/>
                  </a:cubicBezTo>
                  <a:cubicBezTo>
                    <a:pt x="322" y="686"/>
                    <a:pt x="231" y="365"/>
                    <a:pt x="266" y="43"/>
                  </a:cubicBezTo>
                  <a:cubicBezTo>
                    <a:pt x="266" y="15"/>
                    <a:pt x="236" y="1"/>
                    <a:pt x="2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79"/>
            <p:cNvSpPr/>
            <p:nvPr/>
          </p:nvSpPr>
          <p:spPr>
            <a:xfrm>
              <a:off x="5853644" y="1532930"/>
              <a:ext cx="7327" cy="28512"/>
            </a:xfrm>
            <a:custGeom>
              <a:rect b="b" l="l" r="r" t="t"/>
              <a:pathLst>
                <a:path extrusionOk="0" h="1253" w="322">
                  <a:moveTo>
                    <a:pt x="210" y="0"/>
                  </a:moveTo>
                  <a:cubicBezTo>
                    <a:pt x="177" y="0"/>
                    <a:pt x="147" y="16"/>
                    <a:pt x="147" y="45"/>
                  </a:cubicBezTo>
                  <a:cubicBezTo>
                    <a:pt x="91" y="247"/>
                    <a:pt x="63" y="450"/>
                    <a:pt x="28" y="653"/>
                  </a:cubicBezTo>
                  <a:cubicBezTo>
                    <a:pt x="28" y="828"/>
                    <a:pt x="0" y="1059"/>
                    <a:pt x="91" y="1205"/>
                  </a:cubicBezTo>
                  <a:cubicBezTo>
                    <a:pt x="105" y="1237"/>
                    <a:pt x="133" y="1253"/>
                    <a:pt x="162" y="1253"/>
                  </a:cubicBezTo>
                  <a:cubicBezTo>
                    <a:pt x="191" y="1253"/>
                    <a:pt x="220" y="1237"/>
                    <a:pt x="238" y="1205"/>
                  </a:cubicBezTo>
                  <a:cubicBezTo>
                    <a:pt x="322" y="1059"/>
                    <a:pt x="266" y="856"/>
                    <a:pt x="266" y="681"/>
                  </a:cubicBezTo>
                  <a:cubicBezTo>
                    <a:pt x="266" y="478"/>
                    <a:pt x="266" y="275"/>
                    <a:pt x="294" y="73"/>
                  </a:cubicBezTo>
                  <a:cubicBezTo>
                    <a:pt x="294" y="23"/>
                    <a:pt x="250" y="0"/>
                    <a:pt x="2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79"/>
            <p:cNvSpPr/>
            <p:nvPr/>
          </p:nvSpPr>
          <p:spPr>
            <a:xfrm>
              <a:off x="5833119" y="1542533"/>
              <a:ext cx="7964" cy="30241"/>
            </a:xfrm>
            <a:custGeom>
              <a:rect b="b" l="l" r="r" t="t"/>
              <a:pathLst>
                <a:path extrusionOk="0" h="1329" w="350">
                  <a:moveTo>
                    <a:pt x="126" y="0"/>
                  </a:moveTo>
                  <a:cubicBezTo>
                    <a:pt x="79" y="0"/>
                    <a:pt x="28" y="28"/>
                    <a:pt x="28" y="84"/>
                  </a:cubicBezTo>
                  <a:cubicBezTo>
                    <a:pt x="28" y="322"/>
                    <a:pt x="0" y="553"/>
                    <a:pt x="0" y="811"/>
                  </a:cubicBezTo>
                  <a:cubicBezTo>
                    <a:pt x="28" y="958"/>
                    <a:pt x="0" y="1196"/>
                    <a:pt x="119" y="1308"/>
                  </a:cubicBezTo>
                  <a:cubicBezTo>
                    <a:pt x="133" y="1322"/>
                    <a:pt x="154" y="1329"/>
                    <a:pt x="175" y="1329"/>
                  </a:cubicBezTo>
                  <a:cubicBezTo>
                    <a:pt x="196" y="1329"/>
                    <a:pt x="217" y="1322"/>
                    <a:pt x="231" y="1308"/>
                  </a:cubicBezTo>
                  <a:cubicBezTo>
                    <a:pt x="350" y="1196"/>
                    <a:pt x="266" y="958"/>
                    <a:pt x="266" y="811"/>
                  </a:cubicBezTo>
                  <a:cubicBezTo>
                    <a:pt x="231" y="581"/>
                    <a:pt x="203" y="322"/>
                    <a:pt x="203" y="84"/>
                  </a:cubicBezTo>
                  <a:cubicBezTo>
                    <a:pt x="217" y="28"/>
                    <a:pt x="173" y="0"/>
                    <a:pt x="12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79"/>
            <p:cNvSpPr/>
            <p:nvPr/>
          </p:nvSpPr>
          <p:spPr>
            <a:xfrm>
              <a:off x="5815301" y="1551020"/>
              <a:ext cx="9239" cy="26737"/>
            </a:xfrm>
            <a:custGeom>
              <a:rect b="b" l="l" r="r" t="t"/>
              <a:pathLst>
                <a:path extrusionOk="0" h="1175" w="406">
                  <a:moveTo>
                    <a:pt x="160" y="0"/>
                  </a:moveTo>
                  <a:cubicBezTo>
                    <a:pt x="126" y="0"/>
                    <a:pt x="95" y="18"/>
                    <a:pt x="84" y="61"/>
                  </a:cubicBezTo>
                  <a:cubicBezTo>
                    <a:pt x="0" y="410"/>
                    <a:pt x="84" y="788"/>
                    <a:pt x="203" y="1110"/>
                  </a:cubicBezTo>
                  <a:cubicBezTo>
                    <a:pt x="216" y="1152"/>
                    <a:pt x="255" y="1175"/>
                    <a:pt x="293" y="1175"/>
                  </a:cubicBezTo>
                  <a:cubicBezTo>
                    <a:pt x="336" y="1175"/>
                    <a:pt x="378" y="1145"/>
                    <a:pt x="378" y="1082"/>
                  </a:cubicBezTo>
                  <a:cubicBezTo>
                    <a:pt x="406" y="760"/>
                    <a:pt x="203" y="438"/>
                    <a:pt x="259" y="124"/>
                  </a:cubicBezTo>
                  <a:cubicBezTo>
                    <a:pt x="276" y="50"/>
                    <a:pt x="215" y="0"/>
                    <a:pt x="16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79"/>
            <p:cNvSpPr/>
            <p:nvPr/>
          </p:nvSpPr>
          <p:spPr>
            <a:xfrm>
              <a:off x="5913944" y="1508855"/>
              <a:ext cx="7327" cy="25372"/>
            </a:xfrm>
            <a:custGeom>
              <a:rect b="b" l="l" r="r" t="t"/>
              <a:pathLst>
                <a:path extrusionOk="0" h="1115" w="322">
                  <a:moveTo>
                    <a:pt x="91" y="1"/>
                  </a:moveTo>
                  <a:cubicBezTo>
                    <a:pt x="70" y="1"/>
                    <a:pt x="46" y="16"/>
                    <a:pt x="63" y="54"/>
                  </a:cubicBezTo>
                  <a:cubicBezTo>
                    <a:pt x="119" y="403"/>
                    <a:pt x="0" y="753"/>
                    <a:pt x="147" y="1068"/>
                  </a:cubicBezTo>
                  <a:cubicBezTo>
                    <a:pt x="161" y="1099"/>
                    <a:pt x="191" y="1115"/>
                    <a:pt x="221" y="1115"/>
                  </a:cubicBezTo>
                  <a:cubicBezTo>
                    <a:pt x="250" y="1115"/>
                    <a:pt x="280" y="1099"/>
                    <a:pt x="294" y="1068"/>
                  </a:cubicBezTo>
                  <a:cubicBezTo>
                    <a:pt x="322" y="893"/>
                    <a:pt x="266" y="753"/>
                    <a:pt x="238" y="578"/>
                  </a:cubicBezTo>
                  <a:cubicBezTo>
                    <a:pt x="238" y="487"/>
                    <a:pt x="238" y="368"/>
                    <a:pt x="210" y="285"/>
                  </a:cubicBezTo>
                  <a:cubicBezTo>
                    <a:pt x="175" y="194"/>
                    <a:pt x="147" y="110"/>
                    <a:pt x="119" y="19"/>
                  </a:cubicBezTo>
                  <a:cubicBezTo>
                    <a:pt x="119" y="8"/>
                    <a:pt x="106" y="1"/>
                    <a:pt x="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79"/>
            <p:cNvSpPr/>
            <p:nvPr/>
          </p:nvSpPr>
          <p:spPr>
            <a:xfrm>
              <a:off x="5932558" y="1495111"/>
              <a:ext cx="7987" cy="30219"/>
            </a:xfrm>
            <a:custGeom>
              <a:rect b="b" l="l" r="r" t="t"/>
              <a:pathLst>
                <a:path extrusionOk="0" h="1328" w="351">
                  <a:moveTo>
                    <a:pt x="161" y="0"/>
                  </a:moveTo>
                  <a:cubicBezTo>
                    <a:pt x="140" y="0"/>
                    <a:pt x="119" y="14"/>
                    <a:pt x="119" y="42"/>
                  </a:cubicBezTo>
                  <a:lnTo>
                    <a:pt x="119" y="133"/>
                  </a:lnTo>
                  <a:cubicBezTo>
                    <a:pt x="119" y="133"/>
                    <a:pt x="91" y="133"/>
                    <a:pt x="91" y="161"/>
                  </a:cubicBezTo>
                  <a:cubicBezTo>
                    <a:pt x="0" y="245"/>
                    <a:pt x="0" y="420"/>
                    <a:pt x="0" y="567"/>
                  </a:cubicBezTo>
                  <a:cubicBezTo>
                    <a:pt x="0" y="770"/>
                    <a:pt x="0" y="1035"/>
                    <a:pt x="56" y="1238"/>
                  </a:cubicBezTo>
                  <a:cubicBezTo>
                    <a:pt x="74" y="1298"/>
                    <a:pt x="133" y="1327"/>
                    <a:pt x="188" y="1327"/>
                  </a:cubicBezTo>
                  <a:cubicBezTo>
                    <a:pt x="243" y="1327"/>
                    <a:pt x="294" y="1298"/>
                    <a:pt x="294" y="1238"/>
                  </a:cubicBezTo>
                  <a:cubicBezTo>
                    <a:pt x="322" y="1238"/>
                    <a:pt x="322" y="1210"/>
                    <a:pt x="322" y="1210"/>
                  </a:cubicBezTo>
                  <a:lnTo>
                    <a:pt x="322" y="1182"/>
                  </a:lnTo>
                  <a:cubicBezTo>
                    <a:pt x="350" y="1063"/>
                    <a:pt x="322" y="944"/>
                    <a:pt x="294" y="833"/>
                  </a:cubicBezTo>
                  <a:cubicBezTo>
                    <a:pt x="294" y="742"/>
                    <a:pt x="294" y="658"/>
                    <a:pt x="266" y="595"/>
                  </a:cubicBezTo>
                  <a:cubicBezTo>
                    <a:pt x="231" y="483"/>
                    <a:pt x="231" y="364"/>
                    <a:pt x="203" y="217"/>
                  </a:cubicBezTo>
                  <a:cubicBezTo>
                    <a:pt x="231" y="217"/>
                    <a:pt x="231" y="189"/>
                    <a:pt x="203" y="161"/>
                  </a:cubicBezTo>
                  <a:lnTo>
                    <a:pt x="203" y="42"/>
                  </a:lnTo>
                  <a:cubicBezTo>
                    <a:pt x="203" y="14"/>
                    <a:pt x="182" y="0"/>
                    <a:pt x="16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79"/>
            <p:cNvSpPr/>
            <p:nvPr/>
          </p:nvSpPr>
          <p:spPr>
            <a:xfrm>
              <a:off x="5952446" y="1487420"/>
              <a:ext cx="5279" cy="21663"/>
            </a:xfrm>
            <a:custGeom>
              <a:rect b="b" l="l" r="r" t="t"/>
              <a:pathLst>
                <a:path extrusionOk="0" h="952" w="232">
                  <a:moveTo>
                    <a:pt x="90" y="0"/>
                  </a:moveTo>
                  <a:cubicBezTo>
                    <a:pt x="63" y="0"/>
                    <a:pt x="28" y="24"/>
                    <a:pt x="28" y="59"/>
                  </a:cubicBezTo>
                  <a:cubicBezTo>
                    <a:pt x="56" y="324"/>
                    <a:pt x="0" y="611"/>
                    <a:pt x="56" y="877"/>
                  </a:cubicBezTo>
                  <a:cubicBezTo>
                    <a:pt x="72" y="928"/>
                    <a:pt x="106" y="951"/>
                    <a:pt x="141" y="951"/>
                  </a:cubicBezTo>
                  <a:cubicBezTo>
                    <a:pt x="186" y="951"/>
                    <a:pt x="231" y="912"/>
                    <a:pt x="231" y="849"/>
                  </a:cubicBezTo>
                  <a:cubicBezTo>
                    <a:pt x="231" y="583"/>
                    <a:pt x="175" y="297"/>
                    <a:pt x="119" y="31"/>
                  </a:cubicBezTo>
                  <a:cubicBezTo>
                    <a:pt x="119" y="9"/>
                    <a:pt x="106" y="0"/>
                    <a:pt x="9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79"/>
            <p:cNvSpPr/>
            <p:nvPr/>
          </p:nvSpPr>
          <p:spPr>
            <a:xfrm>
              <a:off x="5779485" y="1274342"/>
              <a:ext cx="28512" cy="31356"/>
            </a:xfrm>
            <a:custGeom>
              <a:rect b="b" l="l" r="r" t="t"/>
              <a:pathLst>
                <a:path extrusionOk="0" h="1378" w="1253">
                  <a:moveTo>
                    <a:pt x="612" y="1"/>
                  </a:moveTo>
                  <a:cubicBezTo>
                    <a:pt x="523" y="1"/>
                    <a:pt x="435" y="33"/>
                    <a:pt x="350" y="102"/>
                  </a:cubicBezTo>
                  <a:cubicBezTo>
                    <a:pt x="141" y="221"/>
                    <a:pt x="1" y="480"/>
                    <a:pt x="1" y="710"/>
                  </a:cubicBezTo>
                  <a:cubicBezTo>
                    <a:pt x="1" y="1004"/>
                    <a:pt x="176" y="1235"/>
                    <a:pt x="406" y="1326"/>
                  </a:cubicBezTo>
                  <a:cubicBezTo>
                    <a:pt x="488" y="1361"/>
                    <a:pt x="567" y="1377"/>
                    <a:pt x="642" y="1377"/>
                  </a:cubicBezTo>
                  <a:cubicBezTo>
                    <a:pt x="995" y="1377"/>
                    <a:pt x="1252" y="1018"/>
                    <a:pt x="1252" y="654"/>
                  </a:cubicBezTo>
                  <a:cubicBezTo>
                    <a:pt x="1252" y="480"/>
                    <a:pt x="1189" y="277"/>
                    <a:pt x="1078" y="130"/>
                  </a:cubicBezTo>
                  <a:cubicBezTo>
                    <a:pt x="978" y="60"/>
                    <a:pt x="859" y="4"/>
                    <a:pt x="758" y="4"/>
                  </a:cubicBezTo>
                  <a:cubicBezTo>
                    <a:pt x="738" y="4"/>
                    <a:pt x="718" y="6"/>
                    <a:pt x="700" y="11"/>
                  </a:cubicBezTo>
                  <a:cubicBezTo>
                    <a:pt x="671" y="4"/>
                    <a:pt x="641" y="1"/>
                    <a:pt x="61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79"/>
            <p:cNvSpPr/>
            <p:nvPr/>
          </p:nvSpPr>
          <p:spPr>
            <a:xfrm>
              <a:off x="5803355" y="1251519"/>
              <a:ext cx="18477" cy="19751"/>
            </a:xfrm>
            <a:custGeom>
              <a:rect b="b" l="l" r="r" t="t"/>
              <a:pathLst>
                <a:path extrusionOk="0" h="868" w="812">
                  <a:moveTo>
                    <a:pt x="440" y="0"/>
                  </a:moveTo>
                  <a:cubicBezTo>
                    <a:pt x="376" y="0"/>
                    <a:pt x="310" y="25"/>
                    <a:pt x="259" y="56"/>
                  </a:cubicBezTo>
                  <a:cubicBezTo>
                    <a:pt x="140" y="112"/>
                    <a:pt x="57" y="231"/>
                    <a:pt x="29" y="350"/>
                  </a:cubicBezTo>
                  <a:cubicBezTo>
                    <a:pt x="1" y="525"/>
                    <a:pt x="57" y="664"/>
                    <a:pt x="203" y="783"/>
                  </a:cubicBezTo>
                  <a:cubicBezTo>
                    <a:pt x="268" y="836"/>
                    <a:pt x="344" y="867"/>
                    <a:pt x="419" y="867"/>
                  </a:cubicBezTo>
                  <a:cubicBezTo>
                    <a:pt x="475" y="867"/>
                    <a:pt x="530" y="850"/>
                    <a:pt x="581" y="811"/>
                  </a:cubicBezTo>
                  <a:cubicBezTo>
                    <a:pt x="637" y="783"/>
                    <a:pt x="665" y="783"/>
                    <a:pt x="700" y="727"/>
                  </a:cubicBezTo>
                  <a:cubicBezTo>
                    <a:pt x="756" y="699"/>
                    <a:pt x="784" y="636"/>
                    <a:pt x="784" y="581"/>
                  </a:cubicBezTo>
                  <a:cubicBezTo>
                    <a:pt x="812" y="553"/>
                    <a:pt x="812" y="490"/>
                    <a:pt x="812" y="434"/>
                  </a:cubicBezTo>
                  <a:cubicBezTo>
                    <a:pt x="812" y="287"/>
                    <a:pt x="728" y="140"/>
                    <a:pt x="581" y="56"/>
                  </a:cubicBezTo>
                  <a:cubicBezTo>
                    <a:pt x="541" y="16"/>
                    <a:pt x="491" y="0"/>
                    <a:pt x="44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79"/>
            <p:cNvSpPr/>
            <p:nvPr/>
          </p:nvSpPr>
          <p:spPr>
            <a:xfrm>
              <a:off x="5821172" y="1281897"/>
              <a:ext cx="6713" cy="7350"/>
            </a:xfrm>
            <a:custGeom>
              <a:rect b="b" l="l" r="r" t="t"/>
              <a:pathLst>
                <a:path extrusionOk="0" h="323" w="295">
                  <a:moveTo>
                    <a:pt x="148" y="1"/>
                  </a:moveTo>
                  <a:cubicBezTo>
                    <a:pt x="57" y="1"/>
                    <a:pt x="1" y="92"/>
                    <a:pt x="1" y="176"/>
                  </a:cubicBezTo>
                  <a:cubicBezTo>
                    <a:pt x="1" y="266"/>
                    <a:pt x="57" y="322"/>
                    <a:pt x="148" y="322"/>
                  </a:cubicBezTo>
                  <a:cubicBezTo>
                    <a:pt x="232" y="322"/>
                    <a:pt x="294" y="266"/>
                    <a:pt x="294" y="176"/>
                  </a:cubicBezTo>
                  <a:cubicBezTo>
                    <a:pt x="294" y="92"/>
                    <a:pt x="232" y="1"/>
                    <a:pt x="14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79"/>
            <p:cNvSpPr/>
            <p:nvPr/>
          </p:nvSpPr>
          <p:spPr>
            <a:xfrm>
              <a:off x="5826429" y="1290248"/>
              <a:ext cx="14654" cy="13881"/>
            </a:xfrm>
            <a:custGeom>
              <a:rect b="b" l="l" r="r" t="t"/>
              <a:pathLst>
                <a:path extrusionOk="0" h="610" w="644">
                  <a:moveTo>
                    <a:pt x="314" y="1"/>
                  </a:moveTo>
                  <a:cubicBezTo>
                    <a:pt x="238" y="1"/>
                    <a:pt x="155" y="34"/>
                    <a:pt x="91" y="102"/>
                  </a:cubicBezTo>
                  <a:cubicBezTo>
                    <a:pt x="35" y="158"/>
                    <a:pt x="1" y="221"/>
                    <a:pt x="1" y="305"/>
                  </a:cubicBezTo>
                  <a:cubicBezTo>
                    <a:pt x="1" y="396"/>
                    <a:pt x="35" y="480"/>
                    <a:pt x="91" y="536"/>
                  </a:cubicBezTo>
                  <a:cubicBezTo>
                    <a:pt x="153" y="582"/>
                    <a:pt x="234" y="610"/>
                    <a:pt x="309" y="610"/>
                  </a:cubicBezTo>
                  <a:cubicBezTo>
                    <a:pt x="335" y="610"/>
                    <a:pt x="361" y="606"/>
                    <a:pt x="385" y="599"/>
                  </a:cubicBezTo>
                  <a:lnTo>
                    <a:pt x="413" y="599"/>
                  </a:lnTo>
                  <a:cubicBezTo>
                    <a:pt x="441" y="599"/>
                    <a:pt x="469" y="599"/>
                    <a:pt x="497" y="571"/>
                  </a:cubicBezTo>
                  <a:cubicBezTo>
                    <a:pt x="525" y="571"/>
                    <a:pt x="560" y="536"/>
                    <a:pt x="588" y="508"/>
                  </a:cubicBezTo>
                  <a:cubicBezTo>
                    <a:pt x="588" y="480"/>
                    <a:pt x="616" y="452"/>
                    <a:pt x="616" y="424"/>
                  </a:cubicBezTo>
                  <a:cubicBezTo>
                    <a:pt x="644" y="396"/>
                    <a:pt x="644" y="361"/>
                    <a:pt x="644" y="305"/>
                  </a:cubicBezTo>
                  <a:cubicBezTo>
                    <a:pt x="644" y="249"/>
                    <a:pt x="616" y="221"/>
                    <a:pt x="616" y="158"/>
                  </a:cubicBezTo>
                  <a:cubicBezTo>
                    <a:pt x="588" y="130"/>
                    <a:pt x="560" y="102"/>
                    <a:pt x="525" y="74"/>
                  </a:cubicBezTo>
                  <a:cubicBezTo>
                    <a:pt x="497" y="46"/>
                    <a:pt x="469" y="11"/>
                    <a:pt x="413" y="11"/>
                  </a:cubicBezTo>
                  <a:lnTo>
                    <a:pt x="385" y="11"/>
                  </a:lnTo>
                  <a:cubicBezTo>
                    <a:pt x="363" y="4"/>
                    <a:pt x="339" y="1"/>
                    <a:pt x="31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79"/>
            <p:cNvSpPr/>
            <p:nvPr/>
          </p:nvSpPr>
          <p:spPr>
            <a:xfrm>
              <a:off x="5871620" y="1250085"/>
              <a:ext cx="45055" cy="41232"/>
            </a:xfrm>
            <a:custGeom>
              <a:rect b="b" l="l" r="r" t="t"/>
              <a:pathLst>
                <a:path extrusionOk="0" h="1812" w="1980">
                  <a:moveTo>
                    <a:pt x="1157" y="1"/>
                  </a:moveTo>
                  <a:cubicBezTo>
                    <a:pt x="948" y="1"/>
                    <a:pt x="731" y="103"/>
                    <a:pt x="553" y="238"/>
                  </a:cubicBezTo>
                  <a:cubicBezTo>
                    <a:pt x="553" y="266"/>
                    <a:pt x="525" y="266"/>
                    <a:pt x="525" y="266"/>
                  </a:cubicBezTo>
                  <a:cubicBezTo>
                    <a:pt x="350" y="378"/>
                    <a:pt x="203" y="553"/>
                    <a:pt x="112" y="762"/>
                  </a:cubicBezTo>
                  <a:cubicBezTo>
                    <a:pt x="0" y="1140"/>
                    <a:pt x="203" y="1490"/>
                    <a:pt x="525" y="1692"/>
                  </a:cubicBezTo>
                  <a:cubicBezTo>
                    <a:pt x="677" y="1769"/>
                    <a:pt x="845" y="1812"/>
                    <a:pt x="1009" y="1812"/>
                  </a:cubicBezTo>
                  <a:cubicBezTo>
                    <a:pt x="1220" y="1812"/>
                    <a:pt x="1424" y="1739"/>
                    <a:pt x="1574" y="1574"/>
                  </a:cubicBezTo>
                  <a:cubicBezTo>
                    <a:pt x="1860" y="1343"/>
                    <a:pt x="1979" y="902"/>
                    <a:pt x="1860" y="553"/>
                  </a:cubicBezTo>
                  <a:cubicBezTo>
                    <a:pt x="1804" y="294"/>
                    <a:pt x="1602" y="91"/>
                    <a:pt x="1336" y="28"/>
                  </a:cubicBezTo>
                  <a:cubicBezTo>
                    <a:pt x="1278" y="9"/>
                    <a:pt x="1218" y="1"/>
                    <a:pt x="115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79"/>
            <p:cNvSpPr/>
            <p:nvPr/>
          </p:nvSpPr>
          <p:spPr>
            <a:xfrm>
              <a:off x="5851732" y="1278552"/>
              <a:ext cx="19273" cy="19114"/>
            </a:xfrm>
            <a:custGeom>
              <a:rect b="b" l="l" r="r" t="t"/>
              <a:pathLst>
                <a:path extrusionOk="0" h="840" w="847">
                  <a:moveTo>
                    <a:pt x="434" y="1"/>
                  </a:moveTo>
                  <a:cubicBezTo>
                    <a:pt x="406" y="1"/>
                    <a:pt x="378" y="36"/>
                    <a:pt x="350" y="36"/>
                  </a:cubicBezTo>
                  <a:lnTo>
                    <a:pt x="322" y="36"/>
                  </a:lnTo>
                  <a:cubicBezTo>
                    <a:pt x="287" y="36"/>
                    <a:pt x="259" y="64"/>
                    <a:pt x="231" y="64"/>
                  </a:cubicBezTo>
                  <a:cubicBezTo>
                    <a:pt x="203" y="92"/>
                    <a:pt x="175" y="92"/>
                    <a:pt x="147" y="120"/>
                  </a:cubicBezTo>
                  <a:cubicBezTo>
                    <a:pt x="112" y="148"/>
                    <a:pt x="84" y="176"/>
                    <a:pt x="56" y="239"/>
                  </a:cubicBezTo>
                  <a:cubicBezTo>
                    <a:pt x="56" y="267"/>
                    <a:pt x="28" y="295"/>
                    <a:pt x="28" y="323"/>
                  </a:cubicBezTo>
                  <a:cubicBezTo>
                    <a:pt x="28" y="350"/>
                    <a:pt x="28" y="385"/>
                    <a:pt x="0" y="441"/>
                  </a:cubicBezTo>
                  <a:cubicBezTo>
                    <a:pt x="0" y="469"/>
                    <a:pt x="28" y="525"/>
                    <a:pt x="56" y="588"/>
                  </a:cubicBezTo>
                  <a:cubicBezTo>
                    <a:pt x="56" y="644"/>
                    <a:pt x="84" y="672"/>
                    <a:pt x="112" y="700"/>
                  </a:cubicBezTo>
                  <a:cubicBezTo>
                    <a:pt x="147" y="735"/>
                    <a:pt x="203" y="763"/>
                    <a:pt x="203" y="791"/>
                  </a:cubicBezTo>
                  <a:cubicBezTo>
                    <a:pt x="231" y="791"/>
                    <a:pt x="287" y="819"/>
                    <a:pt x="322" y="819"/>
                  </a:cubicBezTo>
                  <a:cubicBezTo>
                    <a:pt x="350" y="833"/>
                    <a:pt x="385" y="840"/>
                    <a:pt x="421" y="840"/>
                  </a:cubicBezTo>
                  <a:cubicBezTo>
                    <a:pt x="457" y="840"/>
                    <a:pt x="493" y="833"/>
                    <a:pt x="525" y="819"/>
                  </a:cubicBezTo>
                  <a:cubicBezTo>
                    <a:pt x="637" y="791"/>
                    <a:pt x="727" y="735"/>
                    <a:pt x="783" y="616"/>
                  </a:cubicBezTo>
                  <a:cubicBezTo>
                    <a:pt x="783" y="588"/>
                    <a:pt x="811" y="560"/>
                    <a:pt x="811" y="525"/>
                  </a:cubicBezTo>
                  <a:cubicBezTo>
                    <a:pt x="846" y="497"/>
                    <a:pt x="846" y="469"/>
                    <a:pt x="846" y="413"/>
                  </a:cubicBezTo>
                  <a:cubicBezTo>
                    <a:pt x="846" y="350"/>
                    <a:pt x="846" y="295"/>
                    <a:pt x="811" y="267"/>
                  </a:cubicBezTo>
                  <a:cubicBezTo>
                    <a:pt x="811" y="239"/>
                    <a:pt x="783" y="211"/>
                    <a:pt x="783" y="211"/>
                  </a:cubicBezTo>
                  <a:cubicBezTo>
                    <a:pt x="755" y="148"/>
                    <a:pt x="727" y="120"/>
                    <a:pt x="700" y="92"/>
                  </a:cubicBezTo>
                  <a:cubicBezTo>
                    <a:pt x="637" y="64"/>
                    <a:pt x="609" y="36"/>
                    <a:pt x="553" y="36"/>
                  </a:cubicBezTo>
                  <a:cubicBezTo>
                    <a:pt x="525" y="1"/>
                    <a:pt x="497" y="1"/>
                    <a:pt x="4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79"/>
            <p:cNvSpPr/>
            <p:nvPr/>
          </p:nvSpPr>
          <p:spPr>
            <a:xfrm>
              <a:off x="5856351" y="1240847"/>
              <a:ext cx="13858" cy="15291"/>
            </a:xfrm>
            <a:custGeom>
              <a:rect b="b" l="l" r="r" t="t"/>
              <a:pathLst>
                <a:path extrusionOk="0" h="672" w="609">
                  <a:moveTo>
                    <a:pt x="322" y="1"/>
                  </a:moveTo>
                  <a:cubicBezTo>
                    <a:pt x="231" y="1"/>
                    <a:pt x="147" y="29"/>
                    <a:pt x="84" y="85"/>
                  </a:cubicBezTo>
                  <a:cubicBezTo>
                    <a:pt x="28" y="148"/>
                    <a:pt x="0" y="203"/>
                    <a:pt x="0" y="294"/>
                  </a:cubicBezTo>
                  <a:lnTo>
                    <a:pt x="0" y="378"/>
                  </a:lnTo>
                  <a:cubicBezTo>
                    <a:pt x="0" y="406"/>
                    <a:pt x="0" y="469"/>
                    <a:pt x="28" y="497"/>
                  </a:cubicBezTo>
                  <a:cubicBezTo>
                    <a:pt x="28" y="525"/>
                    <a:pt x="56" y="553"/>
                    <a:pt x="84" y="581"/>
                  </a:cubicBezTo>
                  <a:cubicBezTo>
                    <a:pt x="119" y="609"/>
                    <a:pt x="147" y="644"/>
                    <a:pt x="203" y="644"/>
                  </a:cubicBezTo>
                  <a:cubicBezTo>
                    <a:pt x="231" y="672"/>
                    <a:pt x="259" y="672"/>
                    <a:pt x="322" y="672"/>
                  </a:cubicBezTo>
                  <a:cubicBezTo>
                    <a:pt x="378" y="672"/>
                    <a:pt x="469" y="644"/>
                    <a:pt x="524" y="581"/>
                  </a:cubicBezTo>
                  <a:cubicBezTo>
                    <a:pt x="524" y="553"/>
                    <a:pt x="552" y="553"/>
                    <a:pt x="552" y="525"/>
                  </a:cubicBezTo>
                  <a:cubicBezTo>
                    <a:pt x="580" y="469"/>
                    <a:pt x="608" y="434"/>
                    <a:pt x="608" y="378"/>
                  </a:cubicBezTo>
                  <a:lnTo>
                    <a:pt x="608" y="294"/>
                  </a:lnTo>
                  <a:cubicBezTo>
                    <a:pt x="608" y="259"/>
                    <a:pt x="608" y="203"/>
                    <a:pt x="580" y="176"/>
                  </a:cubicBezTo>
                  <a:cubicBezTo>
                    <a:pt x="580" y="148"/>
                    <a:pt x="552" y="120"/>
                    <a:pt x="524" y="85"/>
                  </a:cubicBezTo>
                  <a:cubicBezTo>
                    <a:pt x="497" y="57"/>
                    <a:pt x="469" y="29"/>
                    <a:pt x="4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79"/>
            <p:cNvSpPr/>
            <p:nvPr/>
          </p:nvSpPr>
          <p:spPr>
            <a:xfrm>
              <a:off x="5748948" y="1321468"/>
              <a:ext cx="44099" cy="46147"/>
            </a:xfrm>
            <a:custGeom>
              <a:rect b="b" l="l" r="r" t="t"/>
              <a:pathLst>
                <a:path extrusionOk="0" h="2028" w="1938">
                  <a:moveTo>
                    <a:pt x="1122" y="0"/>
                  </a:moveTo>
                  <a:cubicBezTo>
                    <a:pt x="1081" y="0"/>
                    <a:pt x="1038" y="3"/>
                    <a:pt x="993" y="10"/>
                  </a:cubicBezTo>
                  <a:cubicBezTo>
                    <a:pt x="609" y="38"/>
                    <a:pt x="231" y="478"/>
                    <a:pt x="147" y="912"/>
                  </a:cubicBezTo>
                  <a:cubicBezTo>
                    <a:pt x="0" y="1178"/>
                    <a:pt x="0" y="1555"/>
                    <a:pt x="231" y="1786"/>
                  </a:cubicBezTo>
                  <a:cubicBezTo>
                    <a:pt x="381" y="1941"/>
                    <a:pt x="613" y="2028"/>
                    <a:pt x="842" y="2028"/>
                  </a:cubicBezTo>
                  <a:cubicBezTo>
                    <a:pt x="922" y="2028"/>
                    <a:pt x="1001" y="2017"/>
                    <a:pt x="1077" y="1996"/>
                  </a:cubicBezTo>
                  <a:cubicBezTo>
                    <a:pt x="1371" y="1877"/>
                    <a:pt x="1601" y="1611"/>
                    <a:pt x="1720" y="1352"/>
                  </a:cubicBezTo>
                  <a:cubicBezTo>
                    <a:pt x="1938" y="832"/>
                    <a:pt x="1795" y="0"/>
                    <a:pt x="112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79"/>
            <p:cNvSpPr/>
            <p:nvPr/>
          </p:nvSpPr>
          <p:spPr>
            <a:xfrm>
              <a:off x="5740984" y="1494702"/>
              <a:ext cx="29786" cy="32335"/>
            </a:xfrm>
            <a:custGeom>
              <a:rect b="b" l="l" r="r" t="t"/>
              <a:pathLst>
                <a:path extrusionOk="0" h="1421" w="1309">
                  <a:moveTo>
                    <a:pt x="658" y="1"/>
                  </a:moveTo>
                  <a:cubicBezTo>
                    <a:pt x="574" y="1"/>
                    <a:pt x="488" y="19"/>
                    <a:pt x="406" y="60"/>
                  </a:cubicBezTo>
                  <a:cubicBezTo>
                    <a:pt x="294" y="151"/>
                    <a:pt x="175" y="263"/>
                    <a:pt x="147" y="410"/>
                  </a:cubicBezTo>
                  <a:lnTo>
                    <a:pt x="147" y="438"/>
                  </a:lnTo>
                  <a:cubicBezTo>
                    <a:pt x="85" y="501"/>
                    <a:pt x="57" y="557"/>
                    <a:pt x="57" y="641"/>
                  </a:cubicBezTo>
                  <a:cubicBezTo>
                    <a:pt x="1" y="851"/>
                    <a:pt x="57" y="1053"/>
                    <a:pt x="203" y="1228"/>
                  </a:cubicBezTo>
                  <a:cubicBezTo>
                    <a:pt x="319" y="1344"/>
                    <a:pt x="504" y="1420"/>
                    <a:pt x="680" y="1420"/>
                  </a:cubicBezTo>
                  <a:cubicBezTo>
                    <a:pt x="727" y="1420"/>
                    <a:pt x="774" y="1415"/>
                    <a:pt x="819" y="1403"/>
                  </a:cubicBezTo>
                  <a:cubicBezTo>
                    <a:pt x="1021" y="1340"/>
                    <a:pt x="1196" y="1165"/>
                    <a:pt x="1252" y="934"/>
                  </a:cubicBezTo>
                  <a:cubicBezTo>
                    <a:pt x="1308" y="788"/>
                    <a:pt x="1308" y="613"/>
                    <a:pt x="1252" y="466"/>
                  </a:cubicBezTo>
                  <a:cubicBezTo>
                    <a:pt x="1188" y="199"/>
                    <a:pt x="932" y="1"/>
                    <a:pt x="65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79"/>
            <p:cNvSpPr/>
            <p:nvPr/>
          </p:nvSpPr>
          <p:spPr>
            <a:xfrm>
              <a:off x="5742258" y="1535843"/>
              <a:ext cx="19273" cy="19114"/>
            </a:xfrm>
            <a:custGeom>
              <a:rect b="b" l="l" r="r" t="t"/>
              <a:pathLst>
                <a:path extrusionOk="0" h="840" w="847">
                  <a:moveTo>
                    <a:pt x="441" y="1"/>
                  </a:moveTo>
                  <a:cubicBezTo>
                    <a:pt x="350" y="1"/>
                    <a:pt x="294" y="1"/>
                    <a:pt x="238" y="28"/>
                  </a:cubicBezTo>
                  <a:cubicBezTo>
                    <a:pt x="203" y="56"/>
                    <a:pt x="147" y="91"/>
                    <a:pt x="147" y="119"/>
                  </a:cubicBezTo>
                  <a:cubicBezTo>
                    <a:pt x="119" y="147"/>
                    <a:pt x="91" y="175"/>
                    <a:pt x="63" y="203"/>
                  </a:cubicBezTo>
                  <a:cubicBezTo>
                    <a:pt x="29" y="266"/>
                    <a:pt x="1" y="294"/>
                    <a:pt x="1" y="350"/>
                  </a:cubicBezTo>
                  <a:cubicBezTo>
                    <a:pt x="1" y="406"/>
                    <a:pt x="1" y="469"/>
                    <a:pt x="29" y="525"/>
                  </a:cubicBezTo>
                  <a:cubicBezTo>
                    <a:pt x="29" y="581"/>
                    <a:pt x="63" y="644"/>
                    <a:pt x="91" y="672"/>
                  </a:cubicBezTo>
                  <a:cubicBezTo>
                    <a:pt x="119" y="700"/>
                    <a:pt x="175" y="756"/>
                    <a:pt x="203" y="791"/>
                  </a:cubicBezTo>
                  <a:cubicBezTo>
                    <a:pt x="238" y="791"/>
                    <a:pt x="266" y="819"/>
                    <a:pt x="322" y="819"/>
                  </a:cubicBezTo>
                  <a:cubicBezTo>
                    <a:pt x="350" y="833"/>
                    <a:pt x="387" y="840"/>
                    <a:pt x="424" y="840"/>
                  </a:cubicBezTo>
                  <a:cubicBezTo>
                    <a:pt x="460" y="840"/>
                    <a:pt x="497" y="833"/>
                    <a:pt x="525" y="819"/>
                  </a:cubicBezTo>
                  <a:cubicBezTo>
                    <a:pt x="553" y="819"/>
                    <a:pt x="616" y="791"/>
                    <a:pt x="644" y="791"/>
                  </a:cubicBezTo>
                  <a:cubicBezTo>
                    <a:pt x="700" y="728"/>
                    <a:pt x="763" y="700"/>
                    <a:pt x="791" y="616"/>
                  </a:cubicBezTo>
                  <a:cubicBezTo>
                    <a:pt x="819" y="581"/>
                    <a:pt x="819" y="525"/>
                    <a:pt x="847" y="497"/>
                  </a:cubicBezTo>
                  <a:lnTo>
                    <a:pt x="847" y="350"/>
                  </a:lnTo>
                  <a:cubicBezTo>
                    <a:pt x="847" y="294"/>
                    <a:pt x="847" y="266"/>
                    <a:pt x="819" y="231"/>
                  </a:cubicBezTo>
                  <a:cubicBezTo>
                    <a:pt x="791" y="175"/>
                    <a:pt x="763" y="147"/>
                    <a:pt x="728" y="119"/>
                  </a:cubicBezTo>
                  <a:cubicBezTo>
                    <a:pt x="700" y="91"/>
                    <a:pt x="672" y="56"/>
                    <a:pt x="644" y="28"/>
                  </a:cubicBezTo>
                  <a:lnTo>
                    <a:pt x="588" y="28"/>
                  </a:lnTo>
                  <a:lnTo>
                    <a:pt x="588"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79"/>
            <p:cNvSpPr/>
            <p:nvPr/>
          </p:nvSpPr>
          <p:spPr>
            <a:xfrm>
              <a:off x="5780759" y="1531223"/>
              <a:ext cx="9898" cy="8874"/>
            </a:xfrm>
            <a:custGeom>
              <a:rect b="b" l="l" r="r" t="t"/>
              <a:pathLst>
                <a:path extrusionOk="0" h="390" w="435">
                  <a:moveTo>
                    <a:pt x="176" y="1"/>
                  </a:moveTo>
                  <a:cubicBezTo>
                    <a:pt x="85" y="29"/>
                    <a:pt x="29" y="85"/>
                    <a:pt x="29" y="148"/>
                  </a:cubicBezTo>
                  <a:cubicBezTo>
                    <a:pt x="1" y="204"/>
                    <a:pt x="29" y="294"/>
                    <a:pt x="85" y="350"/>
                  </a:cubicBezTo>
                  <a:cubicBezTo>
                    <a:pt x="109" y="370"/>
                    <a:pt x="159" y="390"/>
                    <a:pt x="205" y="390"/>
                  </a:cubicBezTo>
                  <a:cubicBezTo>
                    <a:pt x="224" y="390"/>
                    <a:pt x="243" y="387"/>
                    <a:pt x="259" y="378"/>
                  </a:cubicBezTo>
                  <a:cubicBezTo>
                    <a:pt x="322" y="378"/>
                    <a:pt x="378" y="322"/>
                    <a:pt x="406" y="259"/>
                  </a:cubicBezTo>
                  <a:lnTo>
                    <a:pt x="406" y="231"/>
                  </a:lnTo>
                  <a:cubicBezTo>
                    <a:pt x="434" y="148"/>
                    <a:pt x="406" y="85"/>
                    <a:pt x="378" y="57"/>
                  </a:cubicBezTo>
                  <a:cubicBezTo>
                    <a:pt x="322" y="1"/>
                    <a:pt x="259" y="1"/>
                    <a:pt x="20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79"/>
            <p:cNvSpPr/>
            <p:nvPr/>
          </p:nvSpPr>
          <p:spPr>
            <a:xfrm>
              <a:off x="5835326" y="1599762"/>
              <a:ext cx="56842" cy="46420"/>
            </a:xfrm>
            <a:custGeom>
              <a:rect b="b" l="l" r="r" t="t"/>
              <a:pathLst>
                <a:path extrusionOk="0" h="2040" w="2498">
                  <a:moveTo>
                    <a:pt x="1356" y="0"/>
                  </a:moveTo>
                  <a:cubicBezTo>
                    <a:pt x="654" y="0"/>
                    <a:pt x="0" y="734"/>
                    <a:pt x="225" y="1443"/>
                  </a:cubicBezTo>
                  <a:cubicBezTo>
                    <a:pt x="356" y="1836"/>
                    <a:pt x="714" y="2039"/>
                    <a:pt x="1083" y="2039"/>
                  </a:cubicBezTo>
                  <a:cubicBezTo>
                    <a:pt x="1128" y="2039"/>
                    <a:pt x="1173" y="2036"/>
                    <a:pt x="1218" y="2030"/>
                  </a:cubicBezTo>
                  <a:cubicBezTo>
                    <a:pt x="1358" y="2030"/>
                    <a:pt x="1504" y="2002"/>
                    <a:pt x="1623" y="1939"/>
                  </a:cubicBezTo>
                  <a:cubicBezTo>
                    <a:pt x="2267" y="1562"/>
                    <a:pt x="2497" y="429"/>
                    <a:pt x="1742" y="79"/>
                  </a:cubicBezTo>
                  <a:cubicBezTo>
                    <a:pt x="1615" y="25"/>
                    <a:pt x="1485" y="0"/>
                    <a:pt x="135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79"/>
            <p:cNvSpPr/>
            <p:nvPr/>
          </p:nvSpPr>
          <p:spPr>
            <a:xfrm>
              <a:off x="5894853" y="1624633"/>
              <a:ext cx="21822" cy="22459"/>
            </a:xfrm>
            <a:custGeom>
              <a:rect b="b" l="l" r="r" t="t"/>
              <a:pathLst>
                <a:path extrusionOk="0" h="987" w="959">
                  <a:moveTo>
                    <a:pt x="490" y="0"/>
                  </a:moveTo>
                  <a:cubicBezTo>
                    <a:pt x="406" y="0"/>
                    <a:pt x="350" y="0"/>
                    <a:pt x="287" y="35"/>
                  </a:cubicBezTo>
                  <a:cubicBezTo>
                    <a:pt x="259" y="63"/>
                    <a:pt x="231" y="91"/>
                    <a:pt x="203" y="119"/>
                  </a:cubicBezTo>
                  <a:cubicBezTo>
                    <a:pt x="140" y="119"/>
                    <a:pt x="140" y="147"/>
                    <a:pt x="112" y="175"/>
                  </a:cubicBezTo>
                  <a:cubicBezTo>
                    <a:pt x="84" y="210"/>
                    <a:pt x="56" y="266"/>
                    <a:pt x="56" y="294"/>
                  </a:cubicBezTo>
                  <a:cubicBezTo>
                    <a:pt x="28" y="350"/>
                    <a:pt x="0" y="413"/>
                    <a:pt x="0" y="469"/>
                  </a:cubicBezTo>
                  <a:cubicBezTo>
                    <a:pt x="28" y="560"/>
                    <a:pt x="28" y="644"/>
                    <a:pt x="56" y="699"/>
                  </a:cubicBezTo>
                  <a:cubicBezTo>
                    <a:pt x="84" y="734"/>
                    <a:pt x="112" y="762"/>
                    <a:pt x="140" y="790"/>
                  </a:cubicBezTo>
                  <a:cubicBezTo>
                    <a:pt x="140" y="818"/>
                    <a:pt x="140" y="818"/>
                    <a:pt x="175" y="846"/>
                  </a:cubicBezTo>
                  <a:cubicBezTo>
                    <a:pt x="203" y="909"/>
                    <a:pt x="259" y="937"/>
                    <a:pt x="350" y="965"/>
                  </a:cubicBezTo>
                  <a:cubicBezTo>
                    <a:pt x="392" y="979"/>
                    <a:pt x="427" y="986"/>
                    <a:pt x="459" y="986"/>
                  </a:cubicBezTo>
                  <a:cubicBezTo>
                    <a:pt x="491" y="986"/>
                    <a:pt x="521" y="979"/>
                    <a:pt x="553" y="965"/>
                  </a:cubicBezTo>
                  <a:lnTo>
                    <a:pt x="581" y="965"/>
                  </a:lnTo>
                  <a:cubicBezTo>
                    <a:pt x="609" y="965"/>
                    <a:pt x="664" y="937"/>
                    <a:pt x="699" y="909"/>
                  </a:cubicBezTo>
                  <a:lnTo>
                    <a:pt x="727" y="909"/>
                  </a:lnTo>
                  <a:cubicBezTo>
                    <a:pt x="783" y="846"/>
                    <a:pt x="839" y="790"/>
                    <a:pt x="902" y="734"/>
                  </a:cubicBezTo>
                  <a:cubicBezTo>
                    <a:pt x="930" y="644"/>
                    <a:pt x="958" y="588"/>
                    <a:pt x="958" y="497"/>
                  </a:cubicBezTo>
                  <a:cubicBezTo>
                    <a:pt x="958" y="350"/>
                    <a:pt x="902" y="238"/>
                    <a:pt x="811" y="147"/>
                  </a:cubicBezTo>
                  <a:lnTo>
                    <a:pt x="727" y="63"/>
                  </a:lnTo>
                  <a:cubicBezTo>
                    <a:pt x="664" y="63"/>
                    <a:pt x="637" y="35"/>
                    <a:pt x="609" y="35"/>
                  </a:cubicBezTo>
                  <a:cubicBezTo>
                    <a:pt x="553" y="0"/>
                    <a:pt x="525" y="0"/>
                    <a:pt x="49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79"/>
            <p:cNvSpPr/>
            <p:nvPr/>
          </p:nvSpPr>
          <p:spPr>
            <a:xfrm>
              <a:off x="5925231" y="1621606"/>
              <a:ext cx="15929" cy="14973"/>
            </a:xfrm>
            <a:custGeom>
              <a:rect b="b" l="l" r="r" t="t"/>
              <a:pathLst>
                <a:path extrusionOk="0" h="658" w="700">
                  <a:moveTo>
                    <a:pt x="378" y="0"/>
                  </a:moveTo>
                  <a:cubicBezTo>
                    <a:pt x="352" y="0"/>
                    <a:pt x="322" y="7"/>
                    <a:pt x="294" y="21"/>
                  </a:cubicBezTo>
                  <a:cubicBezTo>
                    <a:pt x="266" y="21"/>
                    <a:pt x="239" y="21"/>
                    <a:pt x="176" y="49"/>
                  </a:cubicBezTo>
                  <a:cubicBezTo>
                    <a:pt x="148" y="77"/>
                    <a:pt x="120" y="105"/>
                    <a:pt x="92" y="133"/>
                  </a:cubicBezTo>
                  <a:cubicBezTo>
                    <a:pt x="64" y="168"/>
                    <a:pt x="29" y="196"/>
                    <a:pt x="29" y="252"/>
                  </a:cubicBezTo>
                  <a:cubicBezTo>
                    <a:pt x="1" y="343"/>
                    <a:pt x="1" y="427"/>
                    <a:pt x="64" y="518"/>
                  </a:cubicBezTo>
                  <a:cubicBezTo>
                    <a:pt x="120" y="574"/>
                    <a:pt x="176" y="630"/>
                    <a:pt x="266" y="658"/>
                  </a:cubicBezTo>
                  <a:lnTo>
                    <a:pt x="350" y="658"/>
                  </a:lnTo>
                  <a:cubicBezTo>
                    <a:pt x="413" y="658"/>
                    <a:pt x="441" y="658"/>
                    <a:pt x="469" y="630"/>
                  </a:cubicBezTo>
                  <a:cubicBezTo>
                    <a:pt x="525" y="630"/>
                    <a:pt x="553" y="602"/>
                    <a:pt x="588" y="574"/>
                  </a:cubicBezTo>
                  <a:cubicBezTo>
                    <a:pt x="588" y="574"/>
                    <a:pt x="588" y="546"/>
                    <a:pt x="616" y="546"/>
                  </a:cubicBezTo>
                  <a:cubicBezTo>
                    <a:pt x="644" y="518"/>
                    <a:pt x="672" y="483"/>
                    <a:pt x="672" y="427"/>
                  </a:cubicBezTo>
                  <a:lnTo>
                    <a:pt x="672" y="343"/>
                  </a:lnTo>
                  <a:cubicBezTo>
                    <a:pt x="700" y="196"/>
                    <a:pt x="588" y="49"/>
                    <a:pt x="441" y="21"/>
                  </a:cubicBezTo>
                  <a:cubicBezTo>
                    <a:pt x="427" y="7"/>
                    <a:pt x="405" y="0"/>
                    <a:pt x="37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79"/>
            <p:cNvSpPr/>
            <p:nvPr/>
          </p:nvSpPr>
          <p:spPr>
            <a:xfrm>
              <a:off x="5969626" y="1555799"/>
              <a:ext cx="52996" cy="47376"/>
            </a:xfrm>
            <a:custGeom>
              <a:rect b="b" l="l" r="r" t="t"/>
              <a:pathLst>
                <a:path extrusionOk="0" h="2082" w="2329">
                  <a:moveTo>
                    <a:pt x="1189" y="0"/>
                  </a:moveTo>
                  <a:cubicBezTo>
                    <a:pt x="1065" y="0"/>
                    <a:pt x="940" y="28"/>
                    <a:pt x="819" y="88"/>
                  </a:cubicBezTo>
                  <a:cubicBezTo>
                    <a:pt x="210" y="403"/>
                    <a:pt x="1" y="1368"/>
                    <a:pt x="497" y="1837"/>
                  </a:cubicBezTo>
                  <a:cubicBezTo>
                    <a:pt x="676" y="2003"/>
                    <a:pt x="897" y="2082"/>
                    <a:pt x="1116" y="2082"/>
                  </a:cubicBezTo>
                  <a:cubicBezTo>
                    <a:pt x="1359" y="2082"/>
                    <a:pt x="1600" y="1985"/>
                    <a:pt x="1784" y="1802"/>
                  </a:cubicBezTo>
                  <a:cubicBezTo>
                    <a:pt x="1840" y="1774"/>
                    <a:pt x="1868" y="1718"/>
                    <a:pt x="1896" y="1690"/>
                  </a:cubicBezTo>
                  <a:cubicBezTo>
                    <a:pt x="2014" y="1571"/>
                    <a:pt x="2098" y="1424"/>
                    <a:pt x="2161" y="1249"/>
                  </a:cubicBezTo>
                  <a:cubicBezTo>
                    <a:pt x="2329" y="625"/>
                    <a:pt x="1780" y="0"/>
                    <a:pt x="118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79"/>
            <p:cNvSpPr/>
            <p:nvPr/>
          </p:nvSpPr>
          <p:spPr>
            <a:xfrm>
              <a:off x="6018799" y="1541099"/>
              <a:ext cx="25167" cy="26191"/>
            </a:xfrm>
            <a:custGeom>
              <a:rect b="b" l="l" r="r" t="t"/>
              <a:pathLst>
                <a:path extrusionOk="0" h="1151" w="1106">
                  <a:moveTo>
                    <a:pt x="434" y="0"/>
                  </a:moveTo>
                  <a:cubicBezTo>
                    <a:pt x="231" y="0"/>
                    <a:pt x="84" y="175"/>
                    <a:pt x="56" y="385"/>
                  </a:cubicBezTo>
                  <a:lnTo>
                    <a:pt x="56" y="441"/>
                  </a:lnTo>
                  <a:cubicBezTo>
                    <a:pt x="56" y="441"/>
                    <a:pt x="56" y="469"/>
                    <a:pt x="28" y="497"/>
                  </a:cubicBezTo>
                  <a:cubicBezTo>
                    <a:pt x="0" y="672"/>
                    <a:pt x="28" y="874"/>
                    <a:pt x="175" y="993"/>
                  </a:cubicBezTo>
                  <a:cubicBezTo>
                    <a:pt x="281" y="1099"/>
                    <a:pt x="407" y="1151"/>
                    <a:pt x="535" y="1151"/>
                  </a:cubicBezTo>
                  <a:cubicBezTo>
                    <a:pt x="618" y="1151"/>
                    <a:pt x="703" y="1128"/>
                    <a:pt x="783" y="1084"/>
                  </a:cubicBezTo>
                  <a:cubicBezTo>
                    <a:pt x="846" y="1049"/>
                    <a:pt x="902" y="993"/>
                    <a:pt x="930" y="965"/>
                  </a:cubicBezTo>
                  <a:cubicBezTo>
                    <a:pt x="976" y="890"/>
                    <a:pt x="1008" y="839"/>
                    <a:pt x="1049" y="792"/>
                  </a:cubicBezTo>
                  <a:lnTo>
                    <a:pt x="1049" y="792"/>
                  </a:lnTo>
                  <a:lnTo>
                    <a:pt x="1049" y="818"/>
                  </a:lnTo>
                  <a:cubicBezTo>
                    <a:pt x="1049" y="809"/>
                    <a:pt x="1049" y="799"/>
                    <a:pt x="1050" y="791"/>
                  </a:cubicBezTo>
                  <a:lnTo>
                    <a:pt x="1050" y="791"/>
                  </a:lnTo>
                  <a:cubicBezTo>
                    <a:pt x="1050" y="792"/>
                    <a:pt x="1049" y="792"/>
                    <a:pt x="1049" y="792"/>
                  </a:cubicBezTo>
                  <a:lnTo>
                    <a:pt x="1049" y="792"/>
                  </a:lnTo>
                  <a:lnTo>
                    <a:pt x="1049" y="790"/>
                  </a:lnTo>
                  <a:cubicBezTo>
                    <a:pt x="1050" y="789"/>
                    <a:pt x="1050" y="788"/>
                    <a:pt x="1051" y="787"/>
                  </a:cubicBezTo>
                  <a:lnTo>
                    <a:pt x="1051" y="787"/>
                  </a:lnTo>
                  <a:cubicBezTo>
                    <a:pt x="1051" y="788"/>
                    <a:pt x="1050" y="790"/>
                    <a:pt x="1050" y="791"/>
                  </a:cubicBezTo>
                  <a:lnTo>
                    <a:pt x="1050" y="791"/>
                  </a:lnTo>
                  <a:cubicBezTo>
                    <a:pt x="1059" y="781"/>
                    <a:pt x="1068" y="772"/>
                    <a:pt x="1077" y="762"/>
                  </a:cubicBezTo>
                  <a:cubicBezTo>
                    <a:pt x="1070" y="762"/>
                    <a:pt x="1064" y="764"/>
                    <a:pt x="1060" y="768"/>
                  </a:cubicBezTo>
                  <a:lnTo>
                    <a:pt x="1060" y="768"/>
                  </a:lnTo>
                  <a:cubicBezTo>
                    <a:pt x="1084" y="718"/>
                    <a:pt x="1105" y="664"/>
                    <a:pt x="1105" y="616"/>
                  </a:cubicBezTo>
                  <a:lnTo>
                    <a:pt x="1105" y="413"/>
                  </a:lnTo>
                  <a:cubicBezTo>
                    <a:pt x="1049" y="294"/>
                    <a:pt x="958" y="147"/>
                    <a:pt x="846" y="91"/>
                  </a:cubicBezTo>
                  <a:cubicBezTo>
                    <a:pt x="783" y="63"/>
                    <a:pt x="672" y="35"/>
                    <a:pt x="581" y="35"/>
                  </a:cubicBezTo>
                  <a:cubicBezTo>
                    <a:pt x="553" y="0"/>
                    <a:pt x="497" y="0"/>
                    <a:pt x="43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79"/>
            <p:cNvSpPr/>
            <p:nvPr/>
          </p:nvSpPr>
          <p:spPr>
            <a:xfrm>
              <a:off x="6008764" y="1608727"/>
              <a:ext cx="20548" cy="20707"/>
            </a:xfrm>
            <a:custGeom>
              <a:rect b="b" l="l" r="r" t="t"/>
              <a:pathLst>
                <a:path extrusionOk="0" h="910" w="903">
                  <a:moveTo>
                    <a:pt x="322" y="0"/>
                  </a:moveTo>
                  <a:cubicBezTo>
                    <a:pt x="266" y="35"/>
                    <a:pt x="204" y="63"/>
                    <a:pt x="176" y="91"/>
                  </a:cubicBezTo>
                  <a:cubicBezTo>
                    <a:pt x="148" y="119"/>
                    <a:pt x="120" y="147"/>
                    <a:pt x="92" y="175"/>
                  </a:cubicBezTo>
                  <a:cubicBezTo>
                    <a:pt x="64" y="210"/>
                    <a:pt x="29" y="266"/>
                    <a:pt x="1" y="322"/>
                  </a:cubicBezTo>
                  <a:lnTo>
                    <a:pt x="1" y="441"/>
                  </a:lnTo>
                  <a:lnTo>
                    <a:pt x="1" y="587"/>
                  </a:lnTo>
                  <a:cubicBezTo>
                    <a:pt x="29" y="643"/>
                    <a:pt x="64" y="671"/>
                    <a:pt x="92" y="734"/>
                  </a:cubicBezTo>
                  <a:cubicBezTo>
                    <a:pt x="120" y="762"/>
                    <a:pt x="148" y="790"/>
                    <a:pt x="176" y="818"/>
                  </a:cubicBezTo>
                  <a:cubicBezTo>
                    <a:pt x="204" y="846"/>
                    <a:pt x="266" y="874"/>
                    <a:pt x="322" y="909"/>
                  </a:cubicBezTo>
                  <a:lnTo>
                    <a:pt x="588" y="909"/>
                  </a:lnTo>
                  <a:cubicBezTo>
                    <a:pt x="644" y="874"/>
                    <a:pt x="728" y="846"/>
                    <a:pt x="791" y="790"/>
                  </a:cubicBezTo>
                  <a:cubicBezTo>
                    <a:pt x="847" y="734"/>
                    <a:pt x="875" y="643"/>
                    <a:pt x="903" y="587"/>
                  </a:cubicBezTo>
                  <a:lnTo>
                    <a:pt x="903" y="322"/>
                  </a:lnTo>
                  <a:cubicBezTo>
                    <a:pt x="875" y="266"/>
                    <a:pt x="847" y="210"/>
                    <a:pt x="819" y="175"/>
                  </a:cubicBezTo>
                  <a:cubicBezTo>
                    <a:pt x="791" y="147"/>
                    <a:pt x="763" y="119"/>
                    <a:pt x="728" y="91"/>
                  </a:cubicBezTo>
                  <a:cubicBezTo>
                    <a:pt x="672" y="63"/>
                    <a:pt x="644" y="35"/>
                    <a:pt x="58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79"/>
            <p:cNvSpPr/>
            <p:nvPr/>
          </p:nvSpPr>
          <p:spPr>
            <a:xfrm>
              <a:off x="6105678" y="1526604"/>
              <a:ext cx="37728" cy="36044"/>
            </a:xfrm>
            <a:custGeom>
              <a:rect b="b" l="l" r="r" t="t"/>
              <a:pathLst>
                <a:path extrusionOk="0" h="1584" w="1658">
                  <a:moveTo>
                    <a:pt x="893" y="0"/>
                  </a:moveTo>
                  <a:cubicBezTo>
                    <a:pt x="829" y="0"/>
                    <a:pt x="764" y="9"/>
                    <a:pt x="699" y="29"/>
                  </a:cubicBezTo>
                  <a:cubicBezTo>
                    <a:pt x="259" y="176"/>
                    <a:pt x="0" y="756"/>
                    <a:pt x="175" y="1197"/>
                  </a:cubicBezTo>
                  <a:cubicBezTo>
                    <a:pt x="283" y="1440"/>
                    <a:pt x="518" y="1584"/>
                    <a:pt x="767" y="1584"/>
                  </a:cubicBezTo>
                  <a:cubicBezTo>
                    <a:pt x="840" y="1584"/>
                    <a:pt x="914" y="1571"/>
                    <a:pt x="986" y="1546"/>
                  </a:cubicBezTo>
                  <a:cubicBezTo>
                    <a:pt x="1014" y="1546"/>
                    <a:pt x="1049" y="1546"/>
                    <a:pt x="1077" y="1511"/>
                  </a:cubicBezTo>
                  <a:cubicBezTo>
                    <a:pt x="1161" y="1511"/>
                    <a:pt x="1280" y="1483"/>
                    <a:pt x="1336" y="1427"/>
                  </a:cubicBezTo>
                  <a:cubicBezTo>
                    <a:pt x="1538" y="1281"/>
                    <a:pt x="1657" y="1050"/>
                    <a:pt x="1657" y="812"/>
                  </a:cubicBezTo>
                  <a:cubicBezTo>
                    <a:pt x="1657" y="388"/>
                    <a:pt x="1305" y="0"/>
                    <a:pt x="89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79"/>
            <p:cNvSpPr/>
            <p:nvPr/>
          </p:nvSpPr>
          <p:spPr>
            <a:xfrm>
              <a:off x="6098351" y="1502120"/>
              <a:ext cx="17203" cy="17317"/>
            </a:xfrm>
            <a:custGeom>
              <a:rect b="b" l="l" r="r" t="t"/>
              <a:pathLst>
                <a:path extrusionOk="0" h="761" w="756">
                  <a:moveTo>
                    <a:pt x="259" y="0"/>
                  </a:moveTo>
                  <a:cubicBezTo>
                    <a:pt x="231" y="28"/>
                    <a:pt x="203" y="28"/>
                    <a:pt x="175" y="56"/>
                  </a:cubicBezTo>
                  <a:cubicBezTo>
                    <a:pt x="112" y="84"/>
                    <a:pt x="84" y="140"/>
                    <a:pt x="28" y="203"/>
                  </a:cubicBezTo>
                  <a:cubicBezTo>
                    <a:pt x="0" y="231"/>
                    <a:pt x="0" y="287"/>
                    <a:pt x="0" y="315"/>
                  </a:cubicBezTo>
                  <a:lnTo>
                    <a:pt x="0" y="490"/>
                  </a:lnTo>
                  <a:cubicBezTo>
                    <a:pt x="28" y="553"/>
                    <a:pt x="28" y="553"/>
                    <a:pt x="56" y="581"/>
                  </a:cubicBezTo>
                  <a:cubicBezTo>
                    <a:pt x="105" y="684"/>
                    <a:pt x="201" y="761"/>
                    <a:pt x="322" y="761"/>
                  </a:cubicBezTo>
                  <a:cubicBezTo>
                    <a:pt x="340" y="761"/>
                    <a:pt x="359" y="759"/>
                    <a:pt x="378" y="755"/>
                  </a:cubicBezTo>
                  <a:lnTo>
                    <a:pt x="462" y="755"/>
                  </a:lnTo>
                  <a:cubicBezTo>
                    <a:pt x="525" y="755"/>
                    <a:pt x="553" y="727"/>
                    <a:pt x="609" y="699"/>
                  </a:cubicBezTo>
                  <a:cubicBezTo>
                    <a:pt x="637" y="664"/>
                    <a:pt x="637" y="636"/>
                    <a:pt x="672" y="608"/>
                  </a:cubicBezTo>
                  <a:cubicBezTo>
                    <a:pt x="700" y="581"/>
                    <a:pt x="728" y="553"/>
                    <a:pt x="728" y="490"/>
                  </a:cubicBezTo>
                  <a:lnTo>
                    <a:pt x="756" y="406"/>
                  </a:lnTo>
                  <a:cubicBezTo>
                    <a:pt x="756" y="259"/>
                    <a:pt x="728" y="315"/>
                    <a:pt x="728" y="287"/>
                  </a:cubicBezTo>
                  <a:cubicBezTo>
                    <a:pt x="728" y="259"/>
                    <a:pt x="728" y="259"/>
                    <a:pt x="700" y="231"/>
                  </a:cubicBezTo>
                  <a:cubicBezTo>
                    <a:pt x="700" y="203"/>
                    <a:pt x="672" y="140"/>
                    <a:pt x="637" y="112"/>
                  </a:cubicBezTo>
                  <a:cubicBezTo>
                    <a:pt x="609" y="84"/>
                    <a:pt x="609" y="84"/>
                    <a:pt x="581" y="84"/>
                  </a:cubicBezTo>
                  <a:cubicBezTo>
                    <a:pt x="553" y="28"/>
                    <a:pt x="497" y="28"/>
                    <a:pt x="46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79"/>
            <p:cNvSpPr/>
            <p:nvPr/>
          </p:nvSpPr>
          <p:spPr>
            <a:xfrm>
              <a:off x="6127477" y="1568928"/>
              <a:ext cx="18636" cy="19137"/>
            </a:xfrm>
            <a:custGeom>
              <a:rect b="b" l="l" r="r" t="t"/>
              <a:pathLst>
                <a:path extrusionOk="0" h="841" w="819">
                  <a:moveTo>
                    <a:pt x="441" y="1"/>
                  </a:moveTo>
                  <a:cubicBezTo>
                    <a:pt x="378" y="1"/>
                    <a:pt x="322" y="36"/>
                    <a:pt x="266" y="64"/>
                  </a:cubicBezTo>
                  <a:cubicBezTo>
                    <a:pt x="231" y="64"/>
                    <a:pt x="203" y="92"/>
                    <a:pt x="175" y="92"/>
                  </a:cubicBezTo>
                  <a:cubicBezTo>
                    <a:pt x="147" y="120"/>
                    <a:pt x="119" y="176"/>
                    <a:pt x="91" y="211"/>
                  </a:cubicBezTo>
                  <a:lnTo>
                    <a:pt x="56" y="239"/>
                  </a:lnTo>
                  <a:cubicBezTo>
                    <a:pt x="28" y="295"/>
                    <a:pt x="0" y="351"/>
                    <a:pt x="0" y="441"/>
                  </a:cubicBezTo>
                  <a:cubicBezTo>
                    <a:pt x="0" y="497"/>
                    <a:pt x="28" y="588"/>
                    <a:pt x="56" y="644"/>
                  </a:cubicBezTo>
                  <a:cubicBezTo>
                    <a:pt x="119" y="735"/>
                    <a:pt x="203" y="791"/>
                    <a:pt x="322" y="819"/>
                  </a:cubicBezTo>
                  <a:cubicBezTo>
                    <a:pt x="336" y="833"/>
                    <a:pt x="357" y="840"/>
                    <a:pt x="382" y="840"/>
                  </a:cubicBezTo>
                  <a:cubicBezTo>
                    <a:pt x="407" y="840"/>
                    <a:pt x="437" y="833"/>
                    <a:pt x="469" y="819"/>
                  </a:cubicBezTo>
                  <a:cubicBezTo>
                    <a:pt x="524" y="819"/>
                    <a:pt x="580" y="819"/>
                    <a:pt x="615" y="791"/>
                  </a:cubicBezTo>
                  <a:cubicBezTo>
                    <a:pt x="727" y="735"/>
                    <a:pt x="818" y="616"/>
                    <a:pt x="818" y="469"/>
                  </a:cubicBezTo>
                  <a:lnTo>
                    <a:pt x="818" y="295"/>
                  </a:lnTo>
                  <a:cubicBezTo>
                    <a:pt x="790" y="176"/>
                    <a:pt x="671" y="64"/>
                    <a:pt x="524" y="36"/>
                  </a:cubicBezTo>
                  <a:cubicBezTo>
                    <a:pt x="497" y="36"/>
                    <a:pt x="469" y="36"/>
                    <a:pt x="44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79"/>
            <p:cNvSpPr/>
            <p:nvPr/>
          </p:nvSpPr>
          <p:spPr>
            <a:xfrm>
              <a:off x="6045218" y="1626863"/>
              <a:ext cx="23870" cy="23733"/>
            </a:xfrm>
            <a:custGeom>
              <a:rect b="b" l="l" r="r" t="t"/>
              <a:pathLst>
                <a:path extrusionOk="0" h="1043" w="1049">
                  <a:moveTo>
                    <a:pt x="511" y="0"/>
                  </a:moveTo>
                  <a:cubicBezTo>
                    <a:pt x="489" y="0"/>
                    <a:pt x="468" y="7"/>
                    <a:pt x="441" y="21"/>
                  </a:cubicBezTo>
                  <a:cubicBezTo>
                    <a:pt x="385" y="21"/>
                    <a:pt x="322" y="21"/>
                    <a:pt x="266" y="77"/>
                  </a:cubicBezTo>
                  <a:cubicBezTo>
                    <a:pt x="238" y="112"/>
                    <a:pt x="175" y="112"/>
                    <a:pt x="147" y="140"/>
                  </a:cubicBezTo>
                  <a:cubicBezTo>
                    <a:pt x="119" y="196"/>
                    <a:pt x="91" y="224"/>
                    <a:pt x="63" y="252"/>
                  </a:cubicBezTo>
                  <a:cubicBezTo>
                    <a:pt x="35" y="315"/>
                    <a:pt x="0" y="371"/>
                    <a:pt x="0" y="427"/>
                  </a:cubicBezTo>
                  <a:cubicBezTo>
                    <a:pt x="0" y="518"/>
                    <a:pt x="0" y="574"/>
                    <a:pt x="35" y="636"/>
                  </a:cubicBezTo>
                  <a:lnTo>
                    <a:pt x="35" y="664"/>
                  </a:lnTo>
                  <a:cubicBezTo>
                    <a:pt x="63" y="748"/>
                    <a:pt x="91" y="811"/>
                    <a:pt x="147" y="895"/>
                  </a:cubicBezTo>
                  <a:cubicBezTo>
                    <a:pt x="210" y="951"/>
                    <a:pt x="294" y="986"/>
                    <a:pt x="385" y="1014"/>
                  </a:cubicBezTo>
                  <a:cubicBezTo>
                    <a:pt x="441" y="1014"/>
                    <a:pt x="468" y="1014"/>
                    <a:pt x="524" y="1042"/>
                  </a:cubicBezTo>
                  <a:cubicBezTo>
                    <a:pt x="615" y="1042"/>
                    <a:pt x="699" y="1014"/>
                    <a:pt x="790" y="951"/>
                  </a:cubicBezTo>
                  <a:cubicBezTo>
                    <a:pt x="846" y="923"/>
                    <a:pt x="874" y="895"/>
                    <a:pt x="937" y="839"/>
                  </a:cubicBezTo>
                  <a:cubicBezTo>
                    <a:pt x="965" y="776"/>
                    <a:pt x="993" y="720"/>
                    <a:pt x="1021" y="664"/>
                  </a:cubicBezTo>
                  <a:cubicBezTo>
                    <a:pt x="1049" y="574"/>
                    <a:pt x="1049" y="462"/>
                    <a:pt x="1021" y="371"/>
                  </a:cubicBezTo>
                  <a:cubicBezTo>
                    <a:pt x="993" y="287"/>
                    <a:pt x="937" y="224"/>
                    <a:pt x="874" y="168"/>
                  </a:cubicBezTo>
                  <a:lnTo>
                    <a:pt x="874" y="140"/>
                  </a:lnTo>
                  <a:cubicBezTo>
                    <a:pt x="846" y="112"/>
                    <a:pt x="818" y="112"/>
                    <a:pt x="790" y="77"/>
                  </a:cubicBezTo>
                  <a:cubicBezTo>
                    <a:pt x="699" y="21"/>
                    <a:pt x="643" y="21"/>
                    <a:pt x="587" y="21"/>
                  </a:cubicBezTo>
                  <a:cubicBezTo>
                    <a:pt x="556" y="7"/>
                    <a:pt x="533" y="0"/>
                    <a:pt x="51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79"/>
            <p:cNvSpPr/>
            <p:nvPr/>
          </p:nvSpPr>
          <p:spPr>
            <a:xfrm>
              <a:off x="6098351" y="1295277"/>
              <a:ext cx="20548" cy="20388"/>
            </a:xfrm>
            <a:custGeom>
              <a:rect b="b" l="l" r="r" t="t"/>
              <a:pathLst>
                <a:path extrusionOk="0" h="896" w="903">
                  <a:moveTo>
                    <a:pt x="462" y="0"/>
                  </a:moveTo>
                  <a:cubicBezTo>
                    <a:pt x="406" y="0"/>
                    <a:pt x="322" y="28"/>
                    <a:pt x="259" y="56"/>
                  </a:cubicBezTo>
                  <a:cubicBezTo>
                    <a:pt x="231" y="56"/>
                    <a:pt x="203" y="84"/>
                    <a:pt x="175" y="112"/>
                  </a:cubicBezTo>
                  <a:lnTo>
                    <a:pt x="147" y="140"/>
                  </a:lnTo>
                  <a:cubicBezTo>
                    <a:pt x="147" y="175"/>
                    <a:pt x="112" y="203"/>
                    <a:pt x="84" y="203"/>
                  </a:cubicBezTo>
                  <a:lnTo>
                    <a:pt x="84" y="231"/>
                  </a:lnTo>
                  <a:cubicBezTo>
                    <a:pt x="56" y="287"/>
                    <a:pt x="28" y="350"/>
                    <a:pt x="28" y="406"/>
                  </a:cubicBezTo>
                  <a:cubicBezTo>
                    <a:pt x="0" y="434"/>
                    <a:pt x="0" y="462"/>
                    <a:pt x="28" y="525"/>
                  </a:cubicBezTo>
                  <a:cubicBezTo>
                    <a:pt x="28" y="580"/>
                    <a:pt x="56" y="608"/>
                    <a:pt x="84" y="664"/>
                  </a:cubicBezTo>
                  <a:cubicBezTo>
                    <a:pt x="84" y="699"/>
                    <a:pt x="112" y="727"/>
                    <a:pt x="147" y="755"/>
                  </a:cubicBezTo>
                  <a:cubicBezTo>
                    <a:pt x="175" y="783"/>
                    <a:pt x="203" y="811"/>
                    <a:pt x="231" y="811"/>
                  </a:cubicBezTo>
                  <a:cubicBezTo>
                    <a:pt x="287" y="874"/>
                    <a:pt x="322" y="874"/>
                    <a:pt x="378" y="874"/>
                  </a:cubicBezTo>
                  <a:cubicBezTo>
                    <a:pt x="406" y="888"/>
                    <a:pt x="436" y="895"/>
                    <a:pt x="465" y="895"/>
                  </a:cubicBezTo>
                  <a:cubicBezTo>
                    <a:pt x="495" y="895"/>
                    <a:pt x="525" y="888"/>
                    <a:pt x="553" y="874"/>
                  </a:cubicBezTo>
                  <a:cubicBezTo>
                    <a:pt x="672" y="839"/>
                    <a:pt x="784" y="755"/>
                    <a:pt x="847" y="664"/>
                  </a:cubicBezTo>
                  <a:cubicBezTo>
                    <a:pt x="875" y="608"/>
                    <a:pt x="902" y="490"/>
                    <a:pt x="902" y="434"/>
                  </a:cubicBezTo>
                  <a:cubicBezTo>
                    <a:pt x="902" y="350"/>
                    <a:pt x="875" y="287"/>
                    <a:pt x="847" y="203"/>
                  </a:cubicBezTo>
                  <a:cubicBezTo>
                    <a:pt x="812" y="140"/>
                    <a:pt x="756" y="84"/>
                    <a:pt x="700" y="56"/>
                  </a:cubicBezTo>
                  <a:cubicBezTo>
                    <a:pt x="609" y="28"/>
                    <a:pt x="553" y="0"/>
                    <a:pt x="46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79"/>
            <p:cNvSpPr/>
            <p:nvPr/>
          </p:nvSpPr>
          <p:spPr>
            <a:xfrm>
              <a:off x="6028015" y="1240210"/>
              <a:ext cx="22618" cy="22459"/>
            </a:xfrm>
            <a:custGeom>
              <a:rect b="b" l="l" r="r" t="t"/>
              <a:pathLst>
                <a:path extrusionOk="0" h="987" w="994">
                  <a:moveTo>
                    <a:pt x="497" y="1"/>
                  </a:moveTo>
                  <a:cubicBezTo>
                    <a:pt x="406" y="1"/>
                    <a:pt x="322" y="1"/>
                    <a:pt x="267" y="57"/>
                  </a:cubicBezTo>
                  <a:cubicBezTo>
                    <a:pt x="204" y="85"/>
                    <a:pt x="176" y="113"/>
                    <a:pt x="148" y="148"/>
                  </a:cubicBezTo>
                  <a:cubicBezTo>
                    <a:pt x="57" y="231"/>
                    <a:pt x="29" y="322"/>
                    <a:pt x="1" y="434"/>
                  </a:cubicBezTo>
                  <a:lnTo>
                    <a:pt x="1" y="497"/>
                  </a:lnTo>
                  <a:lnTo>
                    <a:pt x="1" y="525"/>
                  </a:lnTo>
                  <a:cubicBezTo>
                    <a:pt x="1" y="553"/>
                    <a:pt x="1" y="581"/>
                    <a:pt x="29" y="581"/>
                  </a:cubicBezTo>
                  <a:cubicBezTo>
                    <a:pt x="29" y="637"/>
                    <a:pt x="29" y="700"/>
                    <a:pt x="57" y="756"/>
                  </a:cubicBezTo>
                  <a:cubicBezTo>
                    <a:pt x="148" y="875"/>
                    <a:pt x="322" y="987"/>
                    <a:pt x="497" y="987"/>
                  </a:cubicBezTo>
                  <a:cubicBezTo>
                    <a:pt x="525" y="987"/>
                    <a:pt x="581" y="987"/>
                    <a:pt x="616" y="959"/>
                  </a:cubicBezTo>
                  <a:cubicBezTo>
                    <a:pt x="672" y="959"/>
                    <a:pt x="700" y="931"/>
                    <a:pt x="728" y="903"/>
                  </a:cubicBezTo>
                  <a:cubicBezTo>
                    <a:pt x="791" y="903"/>
                    <a:pt x="819" y="875"/>
                    <a:pt x="847" y="847"/>
                  </a:cubicBezTo>
                  <a:cubicBezTo>
                    <a:pt x="875" y="784"/>
                    <a:pt x="931" y="728"/>
                    <a:pt x="931" y="672"/>
                  </a:cubicBezTo>
                  <a:cubicBezTo>
                    <a:pt x="966" y="637"/>
                    <a:pt x="966" y="609"/>
                    <a:pt x="966" y="553"/>
                  </a:cubicBezTo>
                  <a:cubicBezTo>
                    <a:pt x="994" y="497"/>
                    <a:pt x="994" y="434"/>
                    <a:pt x="966" y="350"/>
                  </a:cubicBezTo>
                  <a:cubicBezTo>
                    <a:pt x="966" y="322"/>
                    <a:pt x="931" y="259"/>
                    <a:pt x="903" y="231"/>
                  </a:cubicBezTo>
                  <a:cubicBezTo>
                    <a:pt x="875" y="148"/>
                    <a:pt x="819" y="85"/>
                    <a:pt x="728" y="57"/>
                  </a:cubicBezTo>
                  <a:cubicBezTo>
                    <a:pt x="672" y="1"/>
                    <a:pt x="581" y="1"/>
                    <a:pt x="49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79"/>
            <p:cNvSpPr/>
            <p:nvPr/>
          </p:nvSpPr>
          <p:spPr>
            <a:xfrm>
              <a:off x="6003531" y="1239573"/>
              <a:ext cx="18636" cy="17203"/>
            </a:xfrm>
            <a:custGeom>
              <a:rect b="b" l="l" r="r" t="t"/>
              <a:pathLst>
                <a:path extrusionOk="0" h="756" w="819">
                  <a:moveTo>
                    <a:pt x="294" y="1"/>
                  </a:moveTo>
                  <a:cubicBezTo>
                    <a:pt x="259" y="29"/>
                    <a:pt x="231" y="29"/>
                    <a:pt x="203" y="57"/>
                  </a:cubicBezTo>
                  <a:cubicBezTo>
                    <a:pt x="147" y="57"/>
                    <a:pt x="119" y="113"/>
                    <a:pt x="84" y="141"/>
                  </a:cubicBezTo>
                  <a:cubicBezTo>
                    <a:pt x="56" y="176"/>
                    <a:pt x="56" y="204"/>
                    <a:pt x="56" y="232"/>
                  </a:cubicBezTo>
                  <a:cubicBezTo>
                    <a:pt x="28" y="287"/>
                    <a:pt x="0" y="315"/>
                    <a:pt x="0" y="378"/>
                  </a:cubicBezTo>
                  <a:cubicBezTo>
                    <a:pt x="28" y="406"/>
                    <a:pt x="28" y="434"/>
                    <a:pt x="28" y="490"/>
                  </a:cubicBezTo>
                  <a:lnTo>
                    <a:pt x="56" y="581"/>
                  </a:lnTo>
                  <a:cubicBezTo>
                    <a:pt x="84" y="609"/>
                    <a:pt x="119" y="637"/>
                    <a:pt x="175" y="665"/>
                  </a:cubicBezTo>
                  <a:cubicBezTo>
                    <a:pt x="203" y="728"/>
                    <a:pt x="231" y="728"/>
                    <a:pt x="294" y="756"/>
                  </a:cubicBezTo>
                  <a:lnTo>
                    <a:pt x="468" y="756"/>
                  </a:lnTo>
                  <a:cubicBezTo>
                    <a:pt x="524" y="756"/>
                    <a:pt x="552" y="728"/>
                    <a:pt x="608" y="700"/>
                  </a:cubicBezTo>
                  <a:cubicBezTo>
                    <a:pt x="643" y="700"/>
                    <a:pt x="671" y="665"/>
                    <a:pt x="699" y="637"/>
                  </a:cubicBezTo>
                  <a:cubicBezTo>
                    <a:pt x="727" y="609"/>
                    <a:pt x="755" y="581"/>
                    <a:pt x="755" y="525"/>
                  </a:cubicBezTo>
                  <a:cubicBezTo>
                    <a:pt x="783" y="462"/>
                    <a:pt x="818" y="434"/>
                    <a:pt x="783" y="378"/>
                  </a:cubicBezTo>
                  <a:lnTo>
                    <a:pt x="783" y="287"/>
                  </a:lnTo>
                  <a:cubicBezTo>
                    <a:pt x="755" y="204"/>
                    <a:pt x="727" y="141"/>
                    <a:pt x="699" y="113"/>
                  </a:cubicBezTo>
                  <a:cubicBezTo>
                    <a:pt x="671" y="85"/>
                    <a:pt x="643" y="57"/>
                    <a:pt x="608" y="57"/>
                  </a:cubicBezTo>
                  <a:cubicBezTo>
                    <a:pt x="552" y="29"/>
                    <a:pt x="524" y="1"/>
                    <a:pt x="46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79"/>
            <p:cNvSpPr/>
            <p:nvPr/>
          </p:nvSpPr>
          <p:spPr>
            <a:xfrm>
              <a:off x="6128729" y="1246945"/>
              <a:ext cx="21981" cy="21777"/>
            </a:xfrm>
            <a:custGeom>
              <a:rect b="b" l="l" r="r" t="t"/>
              <a:pathLst>
                <a:path extrusionOk="0" h="957" w="966">
                  <a:moveTo>
                    <a:pt x="498" y="0"/>
                  </a:moveTo>
                  <a:cubicBezTo>
                    <a:pt x="469" y="0"/>
                    <a:pt x="442" y="9"/>
                    <a:pt x="414" y="26"/>
                  </a:cubicBezTo>
                  <a:cubicBezTo>
                    <a:pt x="351" y="26"/>
                    <a:pt x="295" y="26"/>
                    <a:pt x="239" y="54"/>
                  </a:cubicBezTo>
                  <a:cubicBezTo>
                    <a:pt x="176" y="82"/>
                    <a:pt x="148" y="138"/>
                    <a:pt x="92" y="201"/>
                  </a:cubicBezTo>
                  <a:cubicBezTo>
                    <a:pt x="64" y="229"/>
                    <a:pt x="36" y="285"/>
                    <a:pt x="36" y="341"/>
                  </a:cubicBezTo>
                  <a:cubicBezTo>
                    <a:pt x="1" y="432"/>
                    <a:pt x="1" y="516"/>
                    <a:pt x="36" y="607"/>
                  </a:cubicBezTo>
                  <a:cubicBezTo>
                    <a:pt x="36" y="691"/>
                    <a:pt x="92" y="754"/>
                    <a:pt x="148" y="810"/>
                  </a:cubicBezTo>
                  <a:cubicBezTo>
                    <a:pt x="176" y="837"/>
                    <a:pt x="239" y="900"/>
                    <a:pt x="295" y="900"/>
                  </a:cubicBezTo>
                  <a:cubicBezTo>
                    <a:pt x="351" y="928"/>
                    <a:pt x="414" y="956"/>
                    <a:pt x="469" y="956"/>
                  </a:cubicBezTo>
                  <a:cubicBezTo>
                    <a:pt x="560" y="956"/>
                    <a:pt x="644" y="928"/>
                    <a:pt x="700" y="865"/>
                  </a:cubicBezTo>
                  <a:cubicBezTo>
                    <a:pt x="735" y="865"/>
                    <a:pt x="763" y="865"/>
                    <a:pt x="763" y="837"/>
                  </a:cubicBezTo>
                  <a:cubicBezTo>
                    <a:pt x="791" y="837"/>
                    <a:pt x="791" y="810"/>
                    <a:pt x="819" y="810"/>
                  </a:cubicBezTo>
                  <a:cubicBezTo>
                    <a:pt x="847" y="782"/>
                    <a:pt x="875" y="754"/>
                    <a:pt x="875" y="691"/>
                  </a:cubicBezTo>
                  <a:cubicBezTo>
                    <a:pt x="910" y="663"/>
                    <a:pt x="938" y="635"/>
                    <a:pt x="938" y="607"/>
                  </a:cubicBezTo>
                  <a:lnTo>
                    <a:pt x="938" y="579"/>
                  </a:lnTo>
                  <a:cubicBezTo>
                    <a:pt x="966" y="516"/>
                    <a:pt x="966" y="460"/>
                    <a:pt x="966" y="404"/>
                  </a:cubicBezTo>
                  <a:cubicBezTo>
                    <a:pt x="938" y="341"/>
                    <a:pt x="938" y="285"/>
                    <a:pt x="910" y="229"/>
                  </a:cubicBezTo>
                  <a:cubicBezTo>
                    <a:pt x="875" y="201"/>
                    <a:pt x="847" y="166"/>
                    <a:pt x="819" y="138"/>
                  </a:cubicBezTo>
                  <a:cubicBezTo>
                    <a:pt x="791" y="82"/>
                    <a:pt x="735" y="54"/>
                    <a:pt x="644" y="54"/>
                  </a:cubicBezTo>
                  <a:cubicBezTo>
                    <a:pt x="644" y="26"/>
                    <a:pt x="616" y="26"/>
                    <a:pt x="588" y="26"/>
                  </a:cubicBezTo>
                  <a:cubicBezTo>
                    <a:pt x="557" y="9"/>
                    <a:pt x="527" y="0"/>
                    <a:pt x="49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79"/>
            <p:cNvSpPr/>
            <p:nvPr/>
          </p:nvSpPr>
          <p:spPr>
            <a:xfrm>
              <a:off x="5923957" y="1244943"/>
              <a:ext cx="29149" cy="29058"/>
            </a:xfrm>
            <a:custGeom>
              <a:rect b="b" l="l" r="r" t="t"/>
              <a:pathLst>
                <a:path extrusionOk="0" h="1277" w="1281">
                  <a:moveTo>
                    <a:pt x="625" y="1"/>
                  </a:moveTo>
                  <a:cubicBezTo>
                    <a:pt x="476" y="1"/>
                    <a:pt x="328" y="63"/>
                    <a:pt x="204" y="170"/>
                  </a:cubicBezTo>
                  <a:cubicBezTo>
                    <a:pt x="176" y="226"/>
                    <a:pt x="120" y="289"/>
                    <a:pt x="85" y="317"/>
                  </a:cubicBezTo>
                  <a:cubicBezTo>
                    <a:pt x="29" y="429"/>
                    <a:pt x="1" y="548"/>
                    <a:pt x="1" y="639"/>
                  </a:cubicBezTo>
                  <a:cubicBezTo>
                    <a:pt x="29" y="870"/>
                    <a:pt x="148" y="1072"/>
                    <a:pt x="322" y="1191"/>
                  </a:cubicBezTo>
                  <a:cubicBezTo>
                    <a:pt x="417" y="1245"/>
                    <a:pt x="535" y="1276"/>
                    <a:pt x="647" y="1276"/>
                  </a:cubicBezTo>
                  <a:cubicBezTo>
                    <a:pt x="708" y="1276"/>
                    <a:pt x="767" y="1267"/>
                    <a:pt x="819" y="1247"/>
                  </a:cubicBezTo>
                  <a:cubicBezTo>
                    <a:pt x="1022" y="1191"/>
                    <a:pt x="1197" y="1016"/>
                    <a:pt x="1252" y="814"/>
                  </a:cubicBezTo>
                  <a:cubicBezTo>
                    <a:pt x="1252" y="779"/>
                    <a:pt x="1280" y="695"/>
                    <a:pt x="1280" y="639"/>
                  </a:cubicBezTo>
                  <a:cubicBezTo>
                    <a:pt x="1280" y="604"/>
                    <a:pt x="1252" y="548"/>
                    <a:pt x="1252" y="492"/>
                  </a:cubicBezTo>
                  <a:cubicBezTo>
                    <a:pt x="1224" y="373"/>
                    <a:pt x="1169" y="289"/>
                    <a:pt x="1078" y="198"/>
                  </a:cubicBezTo>
                  <a:cubicBezTo>
                    <a:pt x="1050" y="170"/>
                    <a:pt x="994" y="114"/>
                    <a:pt x="931" y="79"/>
                  </a:cubicBezTo>
                  <a:lnTo>
                    <a:pt x="903" y="79"/>
                  </a:lnTo>
                  <a:cubicBezTo>
                    <a:pt x="814" y="25"/>
                    <a:pt x="719" y="1"/>
                    <a:pt x="62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79"/>
            <p:cNvSpPr/>
            <p:nvPr/>
          </p:nvSpPr>
          <p:spPr>
            <a:xfrm>
              <a:off x="5925231" y="1432421"/>
              <a:ext cx="40436" cy="39002"/>
            </a:xfrm>
            <a:custGeom>
              <a:rect b="b" l="l" r="r" t="t"/>
              <a:pathLst>
                <a:path extrusionOk="0" h="1714" w="1777">
                  <a:moveTo>
                    <a:pt x="819" y="0"/>
                  </a:moveTo>
                  <a:cubicBezTo>
                    <a:pt x="441" y="0"/>
                    <a:pt x="176" y="294"/>
                    <a:pt x="92" y="616"/>
                  </a:cubicBezTo>
                  <a:cubicBezTo>
                    <a:pt x="1" y="965"/>
                    <a:pt x="148" y="1315"/>
                    <a:pt x="441" y="1490"/>
                  </a:cubicBezTo>
                  <a:cubicBezTo>
                    <a:pt x="497" y="1574"/>
                    <a:pt x="616" y="1665"/>
                    <a:pt x="728" y="1693"/>
                  </a:cubicBezTo>
                  <a:cubicBezTo>
                    <a:pt x="794" y="1707"/>
                    <a:pt x="859" y="1714"/>
                    <a:pt x="923" y="1714"/>
                  </a:cubicBezTo>
                  <a:cubicBezTo>
                    <a:pt x="1117" y="1714"/>
                    <a:pt x="1296" y="1649"/>
                    <a:pt x="1427" y="1518"/>
                  </a:cubicBezTo>
                  <a:cubicBezTo>
                    <a:pt x="1749" y="1224"/>
                    <a:pt x="1777" y="672"/>
                    <a:pt x="1518" y="322"/>
                  </a:cubicBezTo>
                  <a:cubicBezTo>
                    <a:pt x="1343" y="119"/>
                    <a:pt x="1078" y="0"/>
                    <a:pt x="81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79"/>
            <p:cNvSpPr/>
            <p:nvPr/>
          </p:nvSpPr>
          <p:spPr>
            <a:xfrm>
              <a:off x="5900087" y="1453515"/>
              <a:ext cx="24530" cy="21412"/>
            </a:xfrm>
            <a:custGeom>
              <a:rect b="b" l="l" r="r" t="t"/>
              <a:pathLst>
                <a:path extrusionOk="0" h="941" w="1078">
                  <a:moveTo>
                    <a:pt x="605" y="0"/>
                  </a:moveTo>
                  <a:cubicBezTo>
                    <a:pt x="466" y="0"/>
                    <a:pt x="322" y="50"/>
                    <a:pt x="232" y="122"/>
                  </a:cubicBezTo>
                  <a:cubicBezTo>
                    <a:pt x="57" y="241"/>
                    <a:pt x="1" y="500"/>
                    <a:pt x="120" y="675"/>
                  </a:cubicBezTo>
                  <a:cubicBezTo>
                    <a:pt x="176" y="794"/>
                    <a:pt x="260" y="850"/>
                    <a:pt x="379" y="878"/>
                  </a:cubicBezTo>
                  <a:cubicBezTo>
                    <a:pt x="379" y="912"/>
                    <a:pt x="407" y="912"/>
                    <a:pt x="407" y="912"/>
                  </a:cubicBezTo>
                  <a:cubicBezTo>
                    <a:pt x="469" y="940"/>
                    <a:pt x="525" y="940"/>
                    <a:pt x="609" y="940"/>
                  </a:cubicBezTo>
                  <a:cubicBezTo>
                    <a:pt x="644" y="940"/>
                    <a:pt x="700" y="940"/>
                    <a:pt x="728" y="912"/>
                  </a:cubicBezTo>
                  <a:cubicBezTo>
                    <a:pt x="784" y="912"/>
                    <a:pt x="847" y="878"/>
                    <a:pt x="875" y="850"/>
                  </a:cubicBezTo>
                  <a:cubicBezTo>
                    <a:pt x="959" y="794"/>
                    <a:pt x="1022" y="703"/>
                    <a:pt x="1050" y="591"/>
                  </a:cubicBezTo>
                  <a:cubicBezTo>
                    <a:pt x="1078" y="500"/>
                    <a:pt x="1078" y="444"/>
                    <a:pt x="1050" y="353"/>
                  </a:cubicBezTo>
                  <a:cubicBezTo>
                    <a:pt x="1050" y="297"/>
                    <a:pt x="1022" y="241"/>
                    <a:pt x="959" y="178"/>
                  </a:cubicBezTo>
                  <a:cubicBezTo>
                    <a:pt x="931" y="122"/>
                    <a:pt x="903" y="94"/>
                    <a:pt x="847" y="66"/>
                  </a:cubicBezTo>
                  <a:cubicBezTo>
                    <a:pt x="779" y="20"/>
                    <a:pt x="693" y="0"/>
                    <a:pt x="60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79"/>
            <p:cNvSpPr/>
            <p:nvPr/>
          </p:nvSpPr>
          <p:spPr>
            <a:xfrm>
              <a:off x="5880836" y="1474268"/>
              <a:ext cx="18636" cy="18750"/>
            </a:xfrm>
            <a:custGeom>
              <a:rect b="b" l="l" r="r" t="t"/>
              <a:pathLst>
                <a:path extrusionOk="0" h="824" w="819">
                  <a:moveTo>
                    <a:pt x="295" y="0"/>
                  </a:moveTo>
                  <a:cubicBezTo>
                    <a:pt x="232" y="28"/>
                    <a:pt x="204" y="56"/>
                    <a:pt x="176" y="84"/>
                  </a:cubicBezTo>
                  <a:cubicBezTo>
                    <a:pt x="148" y="84"/>
                    <a:pt x="120" y="112"/>
                    <a:pt x="92" y="140"/>
                  </a:cubicBezTo>
                  <a:cubicBezTo>
                    <a:pt x="57" y="175"/>
                    <a:pt x="29" y="231"/>
                    <a:pt x="29" y="287"/>
                  </a:cubicBezTo>
                  <a:cubicBezTo>
                    <a:pt x="29" y="315"/>
                    <a:pt x="1" y="350"/>
                    <a:pt x="1" y="378"/>
                  </a:cubicBezTo>
                  <a:cubicBezTo>
                    <a:pt x="1" y="434"/>
                    <a:pt x="29" y="490"/>
                    <a:pt x="57" y="553"/>
                  </a:cubicBezTo>
                  <a:cubicBezTo>
                    <a:pt x="57" y="581"/>
                    <a:pt x="57" y="609"/>
                    <a:pt x="92" y="609"/>
                  </a:cubicBezTo>
                  <a:cubicBezTo>
                    <a:pt x="92" y="637"/>
                    <a:pt x="120" y="665"/>
                    <a:pt x="148" y="700"/>
                  </a:cubicBezTo>
                  <a:cubicBezTo>
                    <a:pt x="148" y="728"/>
                    <a:pt x="176" y="728"/>
                    <a:pt x="204" y="756"/>
                  </a:cubicBezTo>
                  <a:cubicBezTo>
                    <a:pt x="232" y="756"/>
                    <a:pt x="267" y="784"/>
                    <a:pt x="295" y="784"/>
                  </a:cubicBezTo>
                  <a:cubicBezTo>
                    <a:pt x="314" y="803"/>
                    <a:pt x="348" y="823"/>
                    <a:pt x="388" y="823"/>
                  </a:cubicBezTo>
                  <a:cubicBezTo>
                    <a:pt x="405" y="823"/>
                    <a:pt x="423" y="820"/>
                    <a:pt x="441" y="812"/>
                  </a:cubicBezTo>
                  <a:lnTo>
                    <a:pt x="525" y="812"/>
                  </a:lnTo>
                  <a:cubicBezTo>
                    <a:pt x="581" y="784"/>
                    <a:pt x="644" y="756"/>
                    <a:pt x="700" y="728"/>
                  </a:cubicBezTo>
                  <a:cubicBezTo>
                    <a:pt x="700" y="700"/>
                    <a:pt x="728" y="665"/>
                    <a:pt x="756" y="637"/>
                  </a:cubicBezTo>
                  <a:lnTo>
                    <a:pt x="756" y="609"/>
                  </a:lnTo>
                  <a:cubicBezTo>
                    <a:pt x="791" y="581"/>
                    <a:pt x="819" y="525"/>
                    <a:pt x="819" y="462"/>
                  </a:cubicBezTo>
                  <a:lnTo>
                    <a:pt x="819" y="350"/>
                  </a:lnTo>
                  <a:cubicBezTo>
                    <a:pt x="791" y="287"/>
                    <a:pt x="791" y="259"/>
                    <a:pt x="756" y="203"/>
                  </a:cubicBezTo>
                  <a:cubicBezTo>
                    <a:pt x="728" y="175"/>
                    <a:pt x="700" y="140"/>
                    <a:pt x="672" y="112"/>
                  </a:cubicBezTo>
                  <a:cubicBezTo>
                    <a:pt x="644" y="56"/>
                    <a:pt x="616" y="56"/>
                    <a:pt x="553" y="28"/>
                  </a:cubicBezTo>
                  <a:cubicBezTo>
                    <a:pt x="497" y="0"/>
                    <a:pt x="469" y="0"/>
                    <a:pt x="40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79"/>
            <p:cNvSpPr/>
            <p:nvPr/>
          </p:nvSpPr>
          <p:spPr>
            <a:xfrm>
              <a:off x="5741621" y="1240847"/>
              <a:ext cx="15291" cy="15928"/>
            </a:xfrm>
            <a:custGeom>
              <a:rect b="b" l="l" r="r" t="t"/>
              <a:pathLst>
                <a:path extrusionOk="0" h="700" w="672">
                  <a:moveTo>
                    <a:pt x="322" y="1"/>
                  </a:moveTo>
                  <a:cubicBezTo>
                    <a:pt x="231" y="1"/>
                    <a:pt x="147" y="57"/>
                    <a:pt x="91" y="120"/>
                  </a:cubicBezTo>
                  <a:cubicBezTo>
                    <a:pt x="57" y="148"/>
                    <a:pt x="29" y="176"/>
                    <a:pt x="29" y="231"/>
                  </a:cubicBezTo>
                  <a:cubicBezTo>
                    <a:pt x="1" y="259"/>
                    <a:pt x="1" y="294"/>
                    <a:pt x="1" y="350"/>
                  </a:cubicBezTo>
                  <a:cubicBezTo>
                    <a:pt x="1" y="434"/>
                    <a:pt x="29" y="525"/>
                    <a:pt x="91" y="581"/>
                  </a:cubicBezTo>
                  <a:cubicBezTo>
                    <a:pt x="147" y="644"/>
                    <a:pt x="231" y="700"/>
                    <a:pt x="322" y="700"/>
                  </a:cubicBezTo>
                  <a:cubicBezTo>
                    <a:pt x="406" y="700"/>
                    <a:pt x="525" y="644"/>
                    <a:pt x="581" y="581"/>
                  </a:cubicBezTo>
                  <a:cubicBezTo>
                    <a:pt x="616" y="553"/>
                    <a:pt x="644" y="525"/>
                    <a:pt x="644" y="469"/>
                  </a:cubicBezTo>
                  <a:cubicBezTo>
                    <a:pt x="672" y="434"/>
                    <a:pt x="672" y="406"/>
                    <a:pt x="672" y="350"/>
                  </a:cubicBezTo>
                  <a:cubicBezTo>
                    <a:pt x="672" y="259"/>
                    <a:pt x="644" y="176"/>
                    <a:pt x="581" y="120"/>
                  </a:cubicBezTo>
                  <a:cubicBezTo>
                    <a:pt x="497" y="57"/>
                    <a:pt x="441" y="1"/>
                    <a:pt x="32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79"/>
            <p:cNvSpPr/>
            <p:nvPr/>
          </p:nvSpPr>
          <p:spPr>
            <a:xfrm>
              <a:off x="5792706" y="1636465"/>
              <a:ext cx="19911" cy="19365"/>
            </a:xfrm>
            <a:custGeom>
              <a:rect b="b" l="l" r="r" t="t"/>
              <a:pathLst>
                <a:path extrusionOk="0" h="851" w="875">
                  <a:moveTo>
                    <a:pt x="391" y="1"/>
                  </a:moveTo>
                  <a:cubicBezTo>
                    <a:pt x="260" y="1"/>
                    <a:pt x="113" y="107"/>
                    <a:pt x="56" y="214"/>
                  </a:cubicBezTo>
                  <a:cubicBezTo>
                    <a:pt x="28" y="242"/>
                    <a:pt x="28" y="270"/>
                    <a:pt x="28" y="326"/>
                  </a:cubicBezTo>
                  <a:cubicBezTo>
                    <a:pt x="0" y="389"/>
                    <a:pt x="0" y="445"/>
                    <a:pt x="0" y="501"/>
                  </a:cubicBezTo>
                  <a:cubicBezTo>
                    <a:pt x="0" y="529"/>
                    <a:pt x="28" y="592"/>
                    <a:pt x="56" y="648"/>
                  </a:cubicBezTo>
                  <a:cubicBezTo>
                    <a:pt x="56" y="676"/>
                    <a:pt x="84" y="676"/>
                    <a:pt x="84" y="704"/>
                  </a:cubicBezTo>
                  <a:cubicBezTo>
                    <a:pt x="119" y="739"/>
                    <a:pt x="175" y="767"/>
                    <a:pt x="203" y="795"/>
                  </a:cubicBezTo>
                  <a:cubicBezTo>
                    <a:pt x="294" y="851"/>
                    <a:pt x="350" y="851"/>
                    <a:pt x="434" y="851"/>
                  </a:cubicBezTo>
                  <a:lnTo>
                    <a:pt x="553" y="851"/>
                  </a:lnTo>
                  <a:cubicBezTo>
                    <a:pt x="608" y="823"/>
                    <a:pt x="699" y="795"/>
                    <a:pt x="727" y="739"/>
                  </a:cubicBezTo>
                  <a:cubicBezTo>
                    <a:pt x="783" y="704"/>
                    <a:pt x="818" y="648"/>
                    <a:pt x="818" y="592"/>
                  </a:cubicBezTo>
                  <a:cubicBezTo>
                    <a:pt x="846" y="564"/>
                    <a:pt x="874" y="501"/>
                    <a:pt x="874" y="445"/>
                  </a:cubicBezTo>
                  <a:cubicBezTo>
                    <a:pt x="874" y="354"/>
                    <a:pt x="846" y="270"/>
                    <a:pt x="818" y="214"/>
                  </a:cubicBezTo>
                  <a:cubicBezTo>
                    <a:pt x="783" y="179"/>
                    <a:pt x="755" y="152"/>
                    <a:pt x="727" y="124"/>
                  </a:cubicBezTo>
                  <a:cubicBezTo>
                    <a:pt x="699" y="68"/>
                    <a:pt x="608" y="40"/>
                    <a:pt x="553" y="5"/>
                  </a:cubicBezTo>
                  <a:lnTo>
                    <a:pt x="434" y="5"/>
                  </a:lnTo>
                  <a:cubicBezTo>
                    <a:pt x="420" y="2"/>
                    <a:pt x="405" y="1"/>
                    <a:pt x="39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79"/>
            <p:cNvSpPr/>
            <p:nvPr/>
          </p:nvSpPr>
          <p:spPr>
            <a:xfrm>
              <a:off x="6022144" y="1351595"/>
              <a:ext cx="14495" cy="12606"/>
            </a:xfrm>
            <a:custGeom>
              <a:rect b="b" l="l" r="r" t="t"/>
              <a:pathLst>
                <a:path extrusionOk="0" h="554" w="637">
                  <a:moveTo>
                    <a:pt x="406" y="0"/>
                  </a:moveTo>
                  <a:cubicBezTo>
                    <a:pt x="350" y="0"/>
                    <a:pt x="287" y="0"/>
                    <a:pt x="231" y="56"/>
                  </a:cubicBezTo>
                  <a:cubicBezTo>
                    <a:pt x="175" y="112"/>
                    <a:pt x="112" y="147"/>
                    <a:pt x="56" y="203"/>
                  </a:cubicBezTo>
                  <a:cubicBezTo>
                    <a:pt x="0" y="231"/>
                    <a:pt x="0" y="287"/>
                    <a:pt x="0" y="350"/>
                  </a:cubicBezTo>
                  <a:cubicBezTo>
                    <a:pt x="0" y="378"/>
                    <a:pt x="0" y="434"/>
                    <a:pt x="28" y="462"/>
                  </a:cubicBezTo>
                  <a:cubicBezTo>
                    <a:pt x="65" y="521"/>
                    <a:pt x="128" y="554"/>
                    <a:pt x="190" y="554"/>
                  </a:cubicBezTo>
                  <a:cubicBezTo>
                    <a:pt x="224" y="554"/>
                    <a:pt x="258" y="544"/>
                    <a:pt x="287" y="525"/>
                  </a:cubicBezTo>
                  <a:cubicBezTo>
                    <a:pt x="378" y="462"/>
                    <a:pt x="434" y="434"/>
                    <a:pt x="490" y="406"/>
                  </a:cubicBezTo>
                  <a:cubicBezTo>
                    <a:pt x="608" y="322"/>
                    <a:pt x="636" y="175"/>
                    <a:pt x="553" y="84"/>
                  </a:cubicBezTo>
                  <a:cubicBezTo>
                    <a:pt x="525" y="28"/>
                    <a:pt x="462" y="0"/>
                    <a:pt x="4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79"/>
            <p:cNvSpPr/>
            <p:nvPr/>
          </p:nvSpPr>
          <p:spPr>
            <a:xfrm>
              <a:off x="6059849" y="1404364"/>
              <a:ext cx="23256" cy="19091"/>
            </a:xfrm>
            <a:custGeom>
              <a:rect b="b" l="l" r="r" t="t"/>
              <a:pathLst>
                <a:path extrusionOk="0" h="839" w="1022">
                  <a:moveTo>
                    <a:pt x="691" y="1"/>
                  </a:moveTo>
                  <a:cubicBezTo>
                    <a:pt x="446" y="1"/>
                    <a:pt x="207" y="254"/>
                    <a:pt x="91" y="450"/>
                  </a:cubicBezTo>
                  <a:cubicBezTo>
                    <a:pt x="0" y="562"/>
                    <a:pt x="56" y="709"/>
                    <a:pt x="147" y="765"/>
                  </a:cubicBezTo>
                  <a:cubicBezTo>
                    <a:pt x="194" y="816"/>
                    <a:pt x="252" y="838"/>
                    <a:pt x="315" y="838"/>
                  </a:cubicBezTo>
                  <a:cubicBezTo>
                    <a:pt x="364" y="838"/>
                    <a:pt x="417" y="825"/>
                    <a:pt x="469" y="800"/>
                  </a:cubicBezTo>
                  <a:cubicBezTo>
                    <a:pt x="525" y="765"/>
                    <a:pt x="553" y="737"/>
                    <a:pt x="616" y="709"/>
                  </a:cubicBezTo>
                  <a:cubicBezTo>
                    <a:pt x="728" y="625"/>
                    <a:pt x="818" y="562"/>
                    <a:pt x="902" y="450"/>
                  </a:cubicBezTo>
                  <a:cubicBezTo>
                    <a:pt x="1021" y="331"/>
                    <a:pt x="1021" y="101"/>
                    <a:pt x="846" y="38"/>
                  </a:cubicBezTo>
                  <a:cubicBezTo>
                    <a:pt x="795" y="12"/>
                    <a:pt x="743" y="1"/>
                    <a:pt x="69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79"/>
            <p:cNvSpPr/>
            <p:nvPr/>
          </p:nvSpPr>
          <p:spPr>
            <a:xfrm>
              <a:off x="6015454" y="1476498"/>
              <a:ext cx="39161" cy="30992"/>
            </a:xfrm>
            <a:custGeom>
              <a:rect b="b" l="l" r="r" t="t"/>
              <a:pathLst>
                <a:path extrusionOk="0" h="1362" w="1721">
                  <a:moveTo>
                    <a:pt x="1535" y="1"/>
                  </a:moveTo>
                  <a:cubicBezTo>
                    <a:pt x="1470" y="1"/>
                    <a:pt x="1405" y="34"/>
                    <a:pt x="1371" y="105"/>
                  </a:cubicBezTo>
                  <a:cubicBezTo>
                    <a:pt x="1280" y="217"/>
                    <a:pt x="1252" y="336"/>
                    <a:pt x="1168" y="455"/>
                  </a:cubicBezTo>
                  <a:cubicBezTo>
                    <a:pt x="1077" y="539"/>
                    <a:pt x="958" y="602"/>
                    <a:pt x="847" y="658"/>
                  </a:cubicBezTo>
                  <a:cubicBezTo>
                    <a:pt x="581" y="777"/>
                    <a:pt x="259" y="777"/>
                    <a:pt x="84" y="1007"/>
                  </a:cubicBezTo>
                  <a:cubicBezTo>
                    <a:pt x="0" y="1091"/>
                    <a:pt x="0" y="1238"/>
                    <a:pt x="119" y="1301"/>
                  </a:cubicBezTo>
                  <a:cubicBezTo>
                    <a:pt x="207" y="1343"/>
                    <a:pt x="307" y="1362"/>
                    <a:pt x="412" y="1362"/>
                  </a:cubicBezTo>
                  <a:cubicBezTo>
                    <a:pt x="584" y="1362"/>
                    <a:pt x="769" y="1312"/>
                    <a:pt x="930" y="1238"/>
                  </a:cubicBezTo>
                  <a:cubicBezTo>
                    <a:pt x="962" y="1252"/>
                    <a:pt x="992" y="1259"/>
                    <a:pt x="1020" y="1259"/>
                  </a:cubicBezTo>
                  <a:cubicBezTo>
                    <a:pt x="1049" y="1259"/>
                    <a:pt x="1077" y="1252"/>
                    <a:pt x="1105" y="1238"/>
                  </a:cubicBezTo>
                  <a:cubicBezTo>
                    <a:pt x="1196" y="1210"/>
                    <a:pt x="1280" y="1182"/>
                    <a:pt x="1343" y="1091"/>
                  </a:cubicBezTo>
                  <a:cubicBezTo>
                    <a:pt x="1371" y="1035"/>
                    <a:pt x="1399" y="1007"/>
                    <a:pt x="1399" y="951"/>
                  </a:cubicBezTo>
                  <a:cubicBezTo>
                    <a:pt x="1602" y="742"/>
                    <a:pt x="1721" y="483"/>
                    <a:pt x="1721" y="189"/>
                  </a:cubicBezTo>
                  <a:cubicBezTo>
                    <a:pt x="1721" y="69"/>
                    <a:pt x="1628" y="1"/>
                    <a:pt x="153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79"/>
            <p:cNvSpPr/>
            <p:nvPr/>
          </p:nvSpPr>
          <p:spPr>
            <a:xfrm>
              <a:off x="5854918" y="1330024"/>
              <a:ext cx="77117" cy="54953"/>
            </a:xfrm>
            <a:custGeom>
              <a:rect b="b" l="l" r="r" t="t"/>
              <a:pathLst>
                <a:path extrusionOk="0" h="2415" w="3389">
                  <a:moveTo>
                    <a:pt x="3124" y="0"/>
                  </a:moveTo>
                  <a:cubicBezTo>
                    <a:pt x="3105" y="0"/>
                    <a:pt x="3084" y="4"/>
                    <a:pt x="3063" y="11"/>
                  </a:cubicBezTo>
                  <a:cubicBezTo>
                    <a:pt x="2888" y="74"/>
                    <a:pt x="2741" y="130"/>
                    <a:pt x="2566" y="186"/>
                  </a:cubicBezTo>
                  <a:cubicBezTo>
                    <a:pt x="2392" y="186"/>
                    <a:pt x="2217" y="221"/>
                    <a:pt x="2133" y="249"/>
                  </a:cubicBezTo>
                  <a:cubicBezTo>
                    <a:pt x="1986" y="277"/>
                    <a:pt x="1867" y="333"/>
                    <a:pt x="1720" y="396"/>
                  </a:cubicBezTo>
                  <a:cubicBezTo>
                    <a:pt x="1517" y="508"/>
                    <a:pt x="1168" y="683"/>
                    <a:pt x="1196" y="976"/>
                  </a:cubicBezTo>
                  <a:cubicBezTo>
                    <a:pt x="965" y="1235"/>
                    <a:pt x="734" y="1501"/>
                    <a:pt x="497" y="1759"/>
                  </a:cubicBezTo>
                  <a:cubicBezTo>
                    <a:pt x="469" y="1794"/>
                    <a:pt x="469" y="1822"/>
                    <a:pt x="469" y="1850"/>
                  </a:cubicBezTo>
                  <a:cubicBezTo>
                    <a:pt x="322" y="1969"/>
                    <a:pt x="210" y="2109"/>
                    <a:pt x="91" y="2228"/>
                  </a:cubicBezTo>
                  <a:cubicBezTo>
                    <a:pt x="1" y="2297"/>
                    <a:pt x="64" y="2415"/>
                    <a:pt x="152" y="2415"/>
                  </a:cubicBezTo>
                  <a:cubicBezTo>
                    <a:pt x="179" y="2415"/>
                    <a:pt x="209" y="2403"/>
                    <a:pt x="238" y="2375"/>
                  </a:cubicBezTo>
                  <a:cubicBezTo>
                    <a:pt x="357" y="2256"/>
                    <a:pt x="469" y="2144"/>
                    <a:pt x="615" y="2053"/>
                  </a:cubicBezTo>
                  <a:cubicBezTo>
                    <a:pt x="643" y="2053"/>
                    <a:pt x="706" y="2025"/>
                    <a:pt x="734" y="1997"/>
                  </a:cubicBezTo>
                  <a:cubicBezTo>
                    <a:pt x="965" y="1759"/>
                    <a:pt x="1168" y="1529"/>
                    <a:pt x="1371" y="1270"/>
                  </a:cubicBezTo>
                  <a:cubicBezTo>
                    <a:pt x="1434" y="1235"/>
                    <a:pt x="1462" y="1151"/>
                    <a:pt x="1490" y="1095"/>
                  </a:cubicBezTo>
                  <a:cubicBezTo>
                    <a:pt x="1755" y="1032"/>
                    <a:pt x="1958" y="774"/>
                    <a:pt x="2161" y="683"/>
                  </a:cubicBezTo>
                  <a:cubicBezTo>
                    <a:pt x="2245" y="627"/>
                    <a:pt x="2336" y="599"/>
                    <a:pt x="2392" y="571"/>
                  </a:cubicBezTo>
                  <a:cubicBezTo>
                    <a:pt x="2657" y="508"/>
                    <a:pt x="2916" y="480"/>
                    <a:pt x="3154" y="424"/>
                  </a:cubicBezTo>
                  <a:cubicBezTo>
                    <a:pt x="3388" y="341"/>
                    <a:pt x="3312" y="0"/>
                    <a:pt x="312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79"/>
            <p:cNvSpPr/>
            <p:nvPr/>
          </p:nvSpPr>
          <p:spPr>
            <a:xfrm>
              <a:off x="5959773" y="1297166"/>
              <a:ext cx="26578" cy="43781"/>
            </a:xfrm>
            <a:custGeom>
              <a:rect b="b" l="l" r="r" t="t"/>
              <a:pathLst>
                <a:path extrusionOk="0" h="1924" w="1168">
                  <a:moveTo>
                    <a:pt x="930" y="1"/>
                  </a:moveTo>
                  <a:cubicBezTo>
                    <a:pt x="874" y="1"/>
                    <a:pt x="783" y="1"/>
                    <a:pt x="699" y="92"/>
                  </a:cubicBezTo>
                  <a:cubicBezTo>
                    <a:pt x="608" y="176"/>
                    <a:pt x="497" y="323"/>
                    <a:pt x="406" y="469"/>
                  </a:cubicBezTo>
                  <a:cubicBezTo>
                    <a:pt x="378" y="525"/>
                    <a:pt x="322" y="581"/>
                    <a:pt x="294" y="644"/>
                  </a:cubicBezTo>
                  <a:cubicBezTo>
                    <a:pt x="147" y="819"/>
                    <a:pt x="0" y="966"/>
                    <a:pt x="28" y="1169"/>
                  </a:cubicBezTo>
                  <a:cubicBezTo>
                    <a:pt x="49" y="1278"/>
                    <a:pt x="166" y="1337"/>
                    <a:pt x="274" y="1337"/>
                  </a:cubicBezTo>
                  <a:cubicBezTo>
                    <a:pt x="311" y="1337"/>
                    <a:pt x="347" y="1330"/>
                    <a:pt x="378" y="1316"/>
                  </a:cubicBezTo>
                  <a:lnTo>
                    <a:pt x="497" y="1316"/>
                  </a:lnTo>
                  <a:cubicBezTo>
                    <a:pt x="580" y="1316"/>
                    <a:pt x="643" y="1281"/>
                    <a:pt x="671" y="1225"/>
                  </a:cubicBezTo>
                  <a:cubicBezTo>
                    <a:pt x="671" y="1253"/>
                    <a:pt x="699" y="1316"/>
                    <a:pt x="671" y="1344"/>
                  </a:cubicBezTo>
                  <a:cubicBezTo>
                    <a:pt x="671" y="1518"/>
                    <a:pt x="671" y="1665"/>
                    <a:pt x="727" y="1840"/>
                  </a:cubicBezTo>
                  <a:cubicBezTo>
                    <a:pt x="741" y="1896"/>
                    <a:pt x="792" y="1924"/>
                    <a:pt x="843" y="1924"/>
                  </a:cubicBezTo>
                  <a:cubicBezTo>
                    <a:pt x="893" y="1924"/>
                    <a:pt x="944" y="1896"/>
                    <a:pt x="958" y="1840"/>
                  </a:cubicBezTo>
                  <a:cubicBezTo>
                    <a:pt x="1077" y="1518"/>
                    <a:pt x="993" y="1197"/>
                    <a:pt x="846" y="875"/>
                  </a:cubicBezTo>
                  <a:lnTo>
                    <a:pt x="818" y="847"/>
                  </a:lnTo>
                  <a:cubicBezTo>
                    <a:pt x="930" y="700"/>
                    <a:pt x="1049" y="553"/>
                    <a:pt x="1105" y="407"/>
                  </a:cubicBezTo>
                  <a:cubicBezTo>
                    <a:pt x="1168" y="267"/>
                    <a:pt x="1133" y="148"/>
                    <a:pt x="1049" y="57"/>
                  </a:cubicBezTo>
                  <a:cubicBezTo>
                    <a:pt x="1021" y="29"/>
                    <a:pt x="993" y="1"/>
                    <a:pt x="93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79"/>
            <p:cNvSpPr/>
            <p:nvPr/>
          </p:nvSpPr>
          <p:spPr>
            <a:xfrm>
              <a:off x="5973403" y="1341128"/>
              <a:ext cx="30856" cy="20024"/>
            </a:xfrm>
            <a:custGeom>
              <a:rect b="b" l="l" r="r" t="t"/>
              <a:pathLst>
                <a:path extrusionOk="0" h="880" w="1356">
                  <a:moveTo>
                    <a:pt x="334" y="0"/>
                  </a:moveTo>
                  <a:cubicBezTo>
                    <a:pt x="172" y="0"/>
                    <a:pt x="0" y="171"/>
                    <a:pt x="100" y="342"/>
                  </a:cubicBezTo>
                  <a:cubicBezTo>
                    <a:pt x="156" y="432"/>
                    <a:pt x="247" y="488"/>
                    <a:pt x="331" y="544"/>
                  </a:cubicBezTo>
                  <a:cubicBezTo>
                    <a:pt x="394" y="663"/>
                    <a:pt x="478" y="782"/>
                    <a:pt x="597" y="810"/>
                  </a:cubicBezTo>
                  <a:lnTo>
                    <a:pt x="744" y="810"/>
                  </a:lnTo>
                  <a:cubicBezTo>
                    <a:pt x="800" y="838"/>
                    <a:pt x="883" y="866"/>
                    <a:pt x="946" y="866"/>
                  </a:cubicBezTo>
                  <a:cubicBezTo>
                    <a:pt x="976" y="875"/>
                    <a:pt x="1004" y="880"/>
                    <a:pt x="1031" y="880"/>
                  </a:cubicBezTo>
                  <a:cubicBezTo>
                    <a:pt x="1260" y="880"/>
                    <a:pt x="1356" y="558"/>
                    <a:pt x="1149" y="432"/>
                  </a:cubicBezTo>
                  <a:cubicBezTo>
                    <a:pt x="918" y="286"/>
                    <a:pt x="625" y="195"/>
                    <a:pt x="422" y="20"/>
                  </a:cubicBezTo>
                  <a:cubicBezTo>
                    <a:pt x="394" y="7"/>
                    <a:pt x="364" y="0"/>
                    <a:pt x="33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79"/>
            <p:cNvSpPr/>
            <p:nvPr/>
          </p:nvSpPr>
          <p:spPr>
            <a:xfrm>
              <a:off x="6008127" y="1361175"/>
              <a:ext cx="72088" cy="34428"/>
            </a:xfrm>
            <a:custGeom>
              <a:rect b="b" l="l" r="r" t="t"/>
              <a:pathLst>
                <a:path extrusionOk="0" h="1513" w="3168">
                  <a:moveTo>
                    <a:pt x="441" y="887"/>
                  </a:moveTo>
                  <a:cubicBezTo>
                    <a:pt x="455" y="887"/>
                    <a:pt x="462" y="894"/>
                    <a:pt x="469" y="901"/>
                  </a:cubicBezTo>
                  <a:lnTo>
                    <a:pt x="469" y="901"/>
                  </a:lnTo>
                  <a:cubicBezTo>
                    <a:pt x="468" y="887"/>
                    <a:pt x="463" y="887"/>
                    <a:pt x="441" y="887"/>
                  </a:cubicBezTo>
                  <a:close/>
                  <a:moveTo>
                    <a:pt x="2920" y="1"/>
                  </a:moveTo>
                  <a:cubicBezTo>
                    <a:pt x="2898" y="1"/>
                    <a:pt x="2875" y="5"/>
                    <a:pt x="2854" y="13"/>
                  </a:cubicBezTo>
                  <a:cubicBezTo>
                    <a:pt x="2679" y="41"/>
                    <a:pt x="2595" y="188"/>
                    <a:pt x="2476" y="307"/>
                  </a:cubicBezTo>
                  <a:cubicBezTo>
                    <a:pt x="2364" y="453"/>
                    <a:pt x="2245" y="565"/>
                    <a:pt x="2126" y="712"/>
                  </a:cubicBezTo>
                  <a:cubicBezTo>
                    <a:pt x="2043" y="740"/>
                    <a:pt x="1980" y="803"/>
                    <a:pt x="1896" y="859"/>
                  </a:cubicBezTo>
                  <a:cubicBezTo>
                    <a:pt x="1819" y="850"/>
                    <a:pt x="1741" y="847"/>
                    <a:pt x="1663" y="847"/>
                  </a:cubicBezTo>
                  <a:cubicBezTo>
                    <a:pt x="1507" y="847"/>
                    <a:pt x="1350" y="859"/>
                    <a:pt x="1196" y="859"/>
                  </a:cubicBezTo>
                  <a:cubicBezTo>
                    <a:pt x="1022" y="859"/>
                    <a:pt x="847" y="859"/>
                    <a:pt x="672" y="887"/>
                  </a:cubicBezTo>
                  <a:cubicBezTo>
                    <a:pt x="644" y="887"/>
                    <a:pt x="553" y="915"/>
                    <a:pt x="497" y="915"/>
                  </a:cubicBezTo>
                  <a:cubicBezTo>
                    <a:pt x="483" y="915"/>
                    <a:pt x="476" y="908"/>
                    <a:pt x="469" y="901"/>
                  </a:cubicBezTo>
                  <a:lnTo>
                    <a:pt x="469" y="901"/>
                  </a:lnTo>
                  <a:cubicBezTo>
                    <a:pt x="469" y="904"/>
                    <a:pt x="469" y="909"/>
                    <a:pt x="469" y="915"/>
                  </a:cubicBezTo>
                  <a:lnTo>
                    <a:pt x="406" y="915"/>
                  </a:lnTo>
                  <a:cubicBezTo>
                    <a:pt x="350" y="915"/>
                    <a:pt x="406" y="859"/>
                    <a:pt x="441" y="859"/>
                  </a:cubicBezTo>
                  <a:cubicBezTo>
                    <a:pt x="378" y="831"/>
                    <a:pt x="322" y="803"/>
                    <a:pt x="266" y="803"/>
                  </a:cubicBezTo>
                  <a:cubicBezTo>
                    <a:pt x="92" y="803"/>
                    <a:pt x="1" y="978"/>
                    <a:pt x="57" y="1153"/>
                  </a:cubicBezTo>
                  <a:cubicBezTo>
                    <a:pt x="57" y="1153"/>
                    <a:pt x="57" y="1181"/>
                    <a:pt x="29" y="1209"/>
                  </a:cubicBezTo>
                  <a:cubicBezTo>
                    <a:pt x="4" y="1361"/>
                    <a:pt x="112" y="1513"/>
                    <a:pt x="275" y="1513"/>
                  </a:cubicBezTo>
                  <a:cubicBezTo>
                    <a:pt x="299" y="1513"/>
                    <a:pt x="324" y="1510"/>
                    <a:pt x="350" y="1502"/>
                  </a:cubicBezTo>
                  <a:cubicBezTo>
                    <a:pt x="441" y="1502"/>
                    <a:pt x="525" y="1474"/>
                    <a:pt x="616" y="1439"/>
                  </a:cubicBezTo>
                  <a:cubicBezTo>
                    <a:pt x="672" y="1439"/>
                    <a:pt x="756" y="1439"/>
                    <a:pt x="819" y="1411"/>
                  </a:cubicBezTo>
                  <a:cubicBezTo>
                    <a:pt x="906" y="1397"/>
                    <a:pt x="994" y="1397"/>
                    <a:pt x="1081" y="1397"/>
                  </a:cubicBezTo>
                  <a:cubicBezTo>
                    <a:pt x="1169" y="1397"/>
                    <a:pt x="1256" y="1397"/>
                    <a:pt x="1343" y="1383"/>
                  </a:cubicBezTo>
                  <a:cubicBezTo>
                    <a:pt x="1546" y="1383"/>
                    <a:pt x="1749" y="1355"/>
                    <a:pt x="1952" y="1355"/>
                  </a:cubicBezTo>
                  <a:cubicBezTo>
                    <a:pt x="2071" y="1355"/>
                    <a:pt x="2154" y="1265"/>
                    <a:pt x="2189" y="1209"/>
                  </a:cubicBezTo>
                  <a:cubicBezTo>
                    <a:pt x="2420" y="1090"/>
                    <a:pt x="2651" y="1062"/>
                    <a:pt x="2889" y="978"/>
                  </a:cubicBezTo>
                  <a:cubicBezTo>
                    <a:pt x="2984" y="924"/>
                    <a:pt x="2937" y="790"/>
                    <a:pt x="2848" y="790"/>
                  </a:cubicBezTo>
                  <a:cubicBezTo>
                    <a:pt x="2832" y="790"/>
                    <a:pt x="2815" y="794"/>
                    <a:pt x="2798" y="803"/>
                  </a:cubicBezTo>
                  <a:cubicBezTo>
                    <a:pt x="2742" y="859"/>
                    <a:pt x="2679" y="887"/>
                    <a:pt x="2595" y="915"/>
                  </a:cubicBezTo>
                  <a:cubicBezTo>
                    <a:pt x="2826" y="740"/>
                    <a:pt x="3028" y="537"/>
                    <a:pt x="3119" y="279"/>
                  </a:cubicBezTo>
                  <a:cubicBezTo>
                    <a:pt x="3167" y="130"/>
                    <a:pt x="3047" y="1"/>
                    <a:pt x="292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79"/>
            <p:cNvSpPr/>
            <p:nvPr/>
          </p:nvSpPr>
          <p:spPr>
            <a:xfrm>
              <a:off x="6018162" y="1380699"/>
              <a:ext cx="23" cy="660"/>
            </a:xfrm>
            <a:custGeom>
              <a:rect b="b" l="l" r="r" t="t"/>
              <a:pathLst>
                <a:path extrusionOk="0" h="29" w="1">
                  <a:moveTo>
                    <a:pt x="0" y="1"/>
                  </a:moveTo>
                  <a:lnTo>
                    <a:pt x="0" y="29"/>
                  </a:lnTo>
                  <a:close/>
                  <a:moveTo>
                    <a:pt x="0" y="1"/>
                  </a:moveTo>
                  <a:lnTo>
                    <a:pt x="0"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79"/>
            <p:cNvSpPr/>
            <p:nvPr/>
          </p:nvSpPr>
          <p:spPr>
            <a:xfrm>
              <a:off x="6062557" y="1405206"/>
              <a:ext cx="9239" cy="7350"/>
            </a:xfrm>
            <a:custGeom>
              <a:rect b="b" l="l" r="r" t="t"/>
              <a:pathLst>
                <a:path extrusionOk="0" h="323" w="406">
                  <a:moveTo>
                    <a:pt x="203" y="1"/>
                  </a:moveTo>
                  <a:cubicBezTo>
                    <a:pt x="0" y="1"/>
                    <a:pt x="0" y="322"/>
                    <a:pt x="203" y="322"/>
                  </a:cubicBezTo>
                  <a:cubicBezTo>
                    <a:pt x="406" y="322"/>
                    <a:pt x="406" y="1"/>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79"/>
            <p:cNvSpPr/>
            <p:nvPr/>
          </p:nvSpPr>
          <p:spPr>
            <a:xfrm>
              <a:off x="6025535" y="1429554"/>
              <a:ext cx="24985" cy="26896"/>
            </a:xfrm>
            <a:custGeom>
              <a:rect b="b" l="l" r="r" t="t"/>
              <a:pathLst>
                <a:path extrusionOk="0" h="1182" w="1098">
                  <a:moveTo>
                    <a:pt x="1013" y="1"/>
                  </a:moveTo>
                  <a:cubicBezTo>
                    <a:pt x="1004" y="1"/>
                    <a:pt x="994" y="3"/>
                    <a:pt x="984" y="8"/>
                  </a:cubicBezTo>
                  <a:cubicBezTo>
                    <a:pt x="634" y="245"/>
                    <a:pt x="285" y="532"/>
                    <a:pt x="82" y="917"/>
                  </a:cubicBezTo>
                  <a:cubicBezTo>
                    <a:pt x="0" y="1056"/>
                    <a:pt x="126" y="1182"/>
                    <a:pt x="231" y="1182"/>
                  </a:cubicBezTo>
                  <a:cubicBezTo>
                    <a:pt x="279" y="1182"/>
                    <a:pt x="323" y="1155"/>
                    <a:pt x="341" y="1091"/>
                  </a:cubicBezTo>
                  <a:cubicBezTo>
                    <a:pt x="515" y="707"/>
                    <a:pt x="809" y="420"/>
                    <a:pt x="1075" y="71"/>
                  </a:cubicBezTo>
                  <a:cubicBezTo>
                    <a:pt x="1098" y="47"/>
                    <a:pt x="1059" y="1"/>
                    <a:pt x="101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79"/>
            <p:cNvSpPr/>
            <p:nvPr/>
          </p:nvSpPr>
          <p:spPr>
            <a:xfrm>
              <a:off x="5951809" y="1444345"/>
              <a:ext cx="13221" cy="12606"/>
            </a:xfrm>
            <a:custGeom>
              <a:rect b="b" l="l" r="r" t="t"/>
              <a:pathLst>
                <a:path extrusionOk="0" h="554" w="581">
                  <a:moveTo>
                    <a:pt x="231" y="1"/>
                  </a:moveTo>
                  <a:cubicBezTo>
                    <a:pt x="175" y="1"/>
                    <a:pt x="147" y="29"/>
                    <a:pt x="84" y="92"/>
                  </a:cubicBezTo>
                  <a:lnTo>
                    <a:pt x="56" y="120"/>
                  </a:lnTo>
                  <a:cubicBezTo>
                    <a:pt x="28" y="176"/>
                    <a:pt x="28" y="204"/>
                    <a:pt x="28" y="232"/>
                  </a:cubicBezTo>
                  <a:cubicBezTo>
                    <a:pt x="0" y="267"/>
                    <a:pt x="0" y="295"/>
                    <a:pt x="28" y="323"/>
                  </a:cubicBezTo>
                  <a:cubicBezTo>
                    <a:pt x="28" y="351"/>
                    <a:pt x="28" y="379"/>
                    <a:pt x="56" y="406"/>
                  </a:cubicBezTo>
                  <a:cubicBezTo>
                    <a:pt x="56" y="441"/>
                    <a:pt x="84" y="469"/>
                    <a:pt x="119" y="497"/>
                  </a:cubicBezTo>
                  <a:cubicBezTo>
                    <a:pt x="147" y="525"/>
                    <a:pt x="175" y="525"/>
                    <a:pt x="203" y="525"/>
                  </a:cubicBezTo>
                  <a:cubicBezTo>
                    <a:pt x="203" y="553"/>
                    <a:pt x="203" y="553"/>
                    <a:pt x="231" y="553"/>
                  </a:cubicBezTo>
                  <a:lnTo>
                    <a:pt x="294" y="553"/>
                  </a:lnTo>
                  <a:cubicBezTo>
                    <a:pt x="350" y="553"/>
                    <a:pt x="378" y="553"/>
                    <a:pt x="406" y="525"/>
                  </a:cubicBezTo>
                  <a:cubicBezTo>
                    <a:pt x="434" y="525"/>
                    <a:pt x="434" y="525"/>
                    <a:pt x="469" y="497"/>
                  </a:cubicBezTo>
                  <a:cubicBezTo>
                    <a:pt x="497" y="497"/>
                    <a:pt x="525" y="469"/>
                    <a:pt x="525" y="441"/>
                  </a:cubicBezTo>
                  <a:cubicBezTo>
                    <a:pt x="553" y="379"/>
                    <a:pt x="581" y="323"/>
                    <a:pt x="581" y="295"/>
                  </a:cubicBezTo>
                  <a:cubicBezTo>
                    <a:pt x="581" y="267"/>
                    <a:pt x="581" y="232"/>
                    <a:pt x="553" y="204"/>
                  </a:cubicBezTo>
                  <a:cubicBezTo>
                    <a:pt x="553" y="176"/>
                    <a:pt x="553" y="148"/>
                    <a:pt x="525" y="120"/>
                  </a:cubicBezTo>
                  <a:lnTo>
                    <a:pt x="497" y="92"/>
                  </a:lnTo>
                  <a:cubicBezTo>
                    <a:pt x="469" y="57"/>
                    <a:pt x="434" y="29"/>
                    <a:pt x="406" y="29"/>
                  </a:cubicBezTo>
                  <a:cubicBezTo>
                    <a:pt x="378" y="1"/>
                    <a:pt x="350"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79"/>
            <p:cNvSpPr/>
            <p:nvPr/>
          </p:nvSpPr>
          <p:spPr>
            <a:xfrm>
              <a:off x="5948464" y="1429076"/>
              <a:ext cx="14654" cy="13403"/>
            </a:xfrm>
            <a:custGeom>
              <a:rect b="b" l="l" r="r" t="t"/>
              <a:pathLst>
                <a:path extrusionOk="0" h="589" w="644">
                  <a:moveTo>
                    <a:pt x="203" y="1"/>
                  </a:moveTo>
                  <a:cubicBezTo>
                    <a:pt x="147" y="29"/>
                    <a:pt x="120" y="64"/>
                    <a:pt x="92" y="92"/>
                  </a:cubicBezTo>
                  <a:cubicBezTo>
                    <a:pt x="92" y="92"/>
                    <a:pt x="57" y="120"/>
                    <a:pt x="57" y="147"/>
                  </a:cubicBezTo>
                  <a:cubicBezTo>
                    <a:pt x="1" y="238"/>
                    <a:pt x="1" y="350"/>
                    <a:pt x="57" y="441"/>
                  </a:cubicBezTo>
                  <a:cubicBezTo>
                    <a:pt x="57" y="469"/>
                    <a:pt x="92" y="497"/>
                    <a:pt x="120" y="497"/>
                  </a:cubicBezTo>
                  <a:cubicBezTo>
                    <a:pt x="120" y="525"/>
                    <a:pt x="147" y="553"/>
                    <a:pt x="203" y="553"/>
                  </a:cubicBezTo>
                  <a:cubicBezTo>
                    <a:pt x="231" y="588"/>
                    <a:pt x="266" y="588"/>
                    <a:pt x="294" y="588"/>
                  </a:cubicBezTo>
                  <a:lnTo>
                    <a:pt x="378" y="588"/>
                  </a:lnTo>
                  <a:cubicBezTo>
                    <a:pt x="406" y="588"/>
                    <a:pt x="441" y="553"/>
                    <a:pt x="441" y="553"/>
                  </a:cubicBezTo>
                  <a:lnTo>
                    <a:pt x="469" y="553"/>
                  </a:lnTo>
                  <a:lnTo>
                    <a:pt x="497" y="525"/>
                  </a:lnTo>
                  <a:lnTo>
                    <a:pt x="553" y="469"/>
                  </a:lnTo>
                  <a:cubicBezTo>
                    <a:pt x="581" y="441"/>
                    <a:pt x="616" y="413"/>
                    <a:pt x="616" y="350"/>
                  </a:cubicBezTo>
                  <a:cubicBezTo>
                    <a:pt x="644" y="322"/>
                    <a:pt x="644" y="294"/>
                    <a:pt x="644" y="238"/>
                  </a:cubicBezTo>
                  <a:cubicBezTo>
                    <a:pt x="616" y="203"/>
                    <a:pt x="616" y="175"/>
                    <a:pt x="581" y="147"/>
                  </a:cubicBezTo>
                  <a:cubicBezTo>
                    <a:pt x="581" y="92"/>
                    <a:pt x="525" y="64"/>
                    <a:pt x="497" y="29"/>
                  </a:cubicBezTo>
                  <a:cubicBezTo>
                    <a:pt x="441" y="1"/>
                    <a:pt x="378"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79"/>
            <p:cNvSpPr/>
            <p:nvPr/>
          </p:nvSpPr>
          <p:spPr>
            <a:xfrm>
              <a:off x="5966440" y="1431784"/>
              <a:ext cx="13881" cy="13858"/>
            </a:xfrm>
            <a:custGeom>
              <a:rect b="b" l="l" r="r" t="t"/>
              <a:pathLst>
                <a:path extrusionOk="0" h="609" w="610">
                  <a:moveTo>
                    <a:pt x="287" y="1"/>
                  </a:moveTo>
                  <a:cubicBezTo>
                    <a:pt x="260" y="1"/>
                    <a:pt x="232" y="28"/>
                    <a:pt x="232" y="28"/>
                  </a:cubicBezTo>
                  <a:lnTo>
                    <a:pt x="204" y="28"/>
                  </a:lnTo>
                  <a:cubicBezTo>
                    <a:pt x="176" y="28"/>
                    <a:pt x="176" y="56"/>
                    <a:pt x="141" y="56"/>
                  </a:cubicBezTo>
                  <a:cubicBezTo>
                    <a:pt x="113" y="56"/>
                    <a:pt x="113" y="84"/>
                    <a:pt x="85" y="84"/>
                  </a:cubicBezTo>
                  <a:cubicBezTo>
                    <a:pt x="85" y="119"/>
                    <a:pt x="57" y="147"/>
                    <a:pt x="57" y="147"/>
                  </a:cubicBezTo>
                  <a:cubicBezTo>
                    <a:pt x="29" y="175"/>
                    <a:pt x="1" y="231"/>
                    <a:pt x="1" y="259"/>
                  </a:cubicBezTo>
                  <a:lnTo>
                    <a:pt x="1" y="322"/>
                  </a:lnTo>
                  <a:cubicBezTo>
                    <a:pt x="1" y="350"/>
                    <a:pt x="29" y="378"/>
                    <a:pt x="29" y="406"/>
                  </a:cubicBezTo>
                  <a:cubicBezTo>
                    <a:pt x="29" y="434"/>
                    <a:pt x="57" y="434"/>
                    <a:pt x="57" y="469"/>
                  </a:cubicBezTo>
                  <a:cubicBezTo>
                    <a:pt x="85" y="525"/>
                    <a:pt x="176" y="581"/>
                    <a:pt x="232" y="609"/>
                  </a:cubicBezTo>
                  <a:lnTo>
                    <a:pt x="315" y="609"/>
                  </a:lnTo>
                  <a:cubicBezTo>
                    <a:pt x="350" y="609"/>
                    <a:pt x="406" y="609"/>
                    <a:pt x="434" y="581"/>
                  </a:cubicBezTo>
                  <a:cubicBezTo>
                    <a:pt x="462" y="581"/>
                    <a:pt x="490" y="553"/>
                    <a:pt x="490" y="553"/>
                  </a:cubicBezTo>
                  <a:cubicBezTo>
                    <a:pt x="525" y="525"/>
                    <a:pt x="553" y="497"/>
                    <a:pt x="581" y="469"/>
                  </a:cubicBezTo>
                  <a:cubicBezTo>
                    <a:pt x="581" y="434"/>
                    <a:pt x="609" y="406"/>
                    <a:pt x="609" y="378"/>
                  </a:cubicBezTo>
                  <a:lnTo>
                    <a:pt x="609" y="231"/>
                  </a:lnTo>
                  <a:cubicBezTo>
                    <a:pt x="609" y="175"/>
                    <a:pt x="581" y="147"/>
                    <a:pt x="553" y="119"/>
                  </a:cubicBezTo>
                  <a:cubicBezTo>
                    <a:pt x="525" y="84"/>
                    <a:pt x="490" y="56"/>
                    <a:pt x="462" y="56"/>
                  </a:cubicBezTo>
                  <a:lnTo>
                    <a:pt x="434" y="28"/>
                  </a:lnTo>
                  <a:lnTo>
                    <a:pt x="406" y="28"/>
                  </a:lnTo>
                  <a:cubicBezTo>
                    <a:pt x="350" y="1"/>
                    <a:pt x="315"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79"/>
            <p:cNvSpPr/>
            <p:nvPr/>
          </p:nvSpPr>
          <p:spPr>
            <a:xfrm>
              <a:off x="5957702" y="1259847"/>
              <a:ext cx="11309" cy="11582"/>
            </a:xfrm>
            <a:custGeom>
              <a:rect b="b" l="l" r="r" t="t"/>
              <a:pathLst>
                <a:path extrusionOk="0" h="509" w="497">
                  <a:moveTo>
                    <a:pt x="246" y="1"/>
                  </a:moveTo>
                  <a:cubicBezTo>
                    <a:pt x="223" y="1"/>
                    <a:pt x="199" y="4"/>
                    <a:pt x="175" y="12"/>
                  </a:cubicBezTo>
                  <a:cubicBezTo>
                    <a:pt x="147" y="12"/>
                    <a:pt x="119" y="40"/>
                    <a:pt x="91" y="68"/>
                  </a:cubicBezTo>
                  <a:cubicBezTo>
                    <a:pt x="63" y="96"/>
                    <a:pt x="35" y="124"/>
                    <a:pt x="35" y="159"/>
                  </a:cubicBezTo>
                  <a:cubicBezTo>
                    <a:pt x="35" y="187"/>
                    <a:pt x="0" y="215"/>
                    <a:pt x="0" y="243"/>
                  </a:cubicBezTo>
                  <a:cubicBezTo>
                    <a:pt x="35" y="270"/>
                    <a:pt x="0" y="298"/>
                    <a:pt x="35" y="333"/>
                  </a:cubicBezTo>
                  <a:cubicBezTo>
                    <a:pt x="35" y="361"/>
                    <a:pt x="35" y="361"/>
                    <a:pt x="63" y="389"/>
                  </a:cubicBezTo>
                  <a:cubicBezTo>
                    <a:pt x="91" y="445"/>
                    <a:pt x="147" y="473"/>
                    <a:pt x="238" y="508"/>
                  </a:cubicBezTo>
                  <a:lnTo>
                    <a:pt x="322" y="508"/>
                  </a:lnTo>
                  <a:cubicBezTo>
                    <a:pt x="350" y="473"/>
                    <a:pt x="385" y="445"/>
                    <a:pt x="413" y="445"/>
                  </a:cubicBezTo>
                  <a:cubicBezTo>
                    <a:pt x="441" y="417"/>
                    <a:pt x="441" y="389"/>
                    <a:pt x="469" y="389"/>
                  </a:cubicBezTo>
                  <a:lnTo>
                    <a:pt x="469" y="333"/>
                  </a:lnTo>
                  <a:cubicBezTo>
                    <a:pt x="497" y="298"/>
                    <a:pt x="497" y="270"/>
                    <a:pt x="497" y="243"/>
                  </a:cubicBezTo>
                  <a:cubicBezTo>
                    <a:pt x="497" y="187"/>
                    <a:pt x="469" y="96"/>
                    <a:pt x="413" y="68"/>
                  </a:cubicBezTo>
                  <a:cubicBezTo>
                    <a:pt x="367" y="27"/>
                    <a:pt x="309" y="1"/>
                    <a:pt x="24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79"/>
            <p:cNvSpPr/>
            <p:nvPr/>
          </p:nvSpPr>
          <p:spPr>
            <a:xfrm>
              <a:off x="5943844" y="1246513"/>
              <a:ext cx="16588" cy="12970"/>
            </a:xfrm>
            <a:custGeom>
              <a:rect b="b" l="l" r="r" t="t"/>
              <a:pathLst>
                <a:path extrusionOk="0" h="570" w="729">
                  <a:moveTo>
                    <a:pt x="378" y="0"/>
                  </a:moveTo>
                  <a:cubicBezTo>
                    <a:pt x="350" y="0"/>
                    <a:pt x="322" y="4"/>
                    <a:pt x="295" y="10"/>
                  </a:cubicBezTo>
                  <a:cubicBezTo>
                    <a:pt x="204" y="45"/>
                    <a:pt x="148" y="73"/>
                    <a:pt x="120" y="129"/>
                  </a:cubicBezTo>
                  <a:cubicBezTo>
                    <a:pt x="57" y="185"/>
                    <a:pt x="1" y="304"/>
                    <a:pt x="29" y="395"/>
                  </a:cubicBezTo>
                  <a:cubicBezTo>
                    <a:pt x="57" y="479"/>
                    <a:pt x="120" y="535"/>
                    <a:pt x="204" y="570"/>
                  </a:cubicBezTo>
                  <a:lnTo>
                    <a:pt x="323" y="570"/>
                  </a:lnTo>
                  <a:cubicBezTo>
                    <a:pt x="323" y="570"/>
                    <a:pt x="350" y="570"/>
                    <a:pt x="350" y="535"/>
                  </a:cubicBezTo>
                  <a:lnTo>
                    <a:pt x="350" y="570"/>
                  </a:lnTo>
                  <a:cubicBezTo>
                    <a:pt x="406" y="535"/>
                    <a:pt x="434" y="535"/>
                    <a:pt x="497" y="507"/>
                  </a:cubicBezTo>
                  <a:cubicBezTo>
                    <a:pt x="469" y="507"/>
                    <a:pt x="434" y="535"/>
                    <a:pt x="406" y="535"/>
                  </a:cubicBezTo>
                  <a:cubicBezTo>
                    <a:pt x="469" y="507"/>
                    <a:pt x="497" y="507"/>
                    <a:pt x="525" y="479"/>
                  </a:cubicBezTo>
                  <a:cubicBezTo>
                    <a:pt x="553" y="479"/>
                    <a:pt x="581" y="451"/>
                    <a:pt x="581" y="451"/>
                  </a:cubicBezTo>
                  <a:cubicBezTo>
                    <a:pt x="700" y="395"/>
                    <a:pt x="728" y="220"/>
                    <a:pt x="644" y="101"/>
                  </a:cubicBezTo>
                  <a:cubicBezTo>
                    <a:pt x="555" y="33"/>
                    <a:pt x="465" y="0"/>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79"/>
            <p:cNvSpPr/>
            <p:nvPr/>
          </p:nvSpPr>
          <p:spPr>
            <a:xfrm>
              <a:off x="5971697" y="1241643"/>
              <a:ext cx="11946" cy="11173"/>
            </a:xfrm>
            <a:custGeom>
              <a:rect b="b" l="l" r="r" t="t"/>
              <a:pathLst>
                <a:path extrusionOk="0" h="491" w="525">
                  <a:moveTo>
                    <a:pt x="246" y="1"/>
                  </a:moveTo>
                  <a:cubicBezTo>
                    <a:pt x="224" y="1"/>
                    <a:pt x="203" y="8"/>
                    <a:pt x="175" y="22"/>
                  </a:cubicBezTo>
                  <a:cubicBezTo>
                    <a:pt x="147" y="22"/>
                    <a:pt x="84" y="50"/>
                    <a:pt x="56" y="85"/>
                  </a:cubicBezTo>
                  <a:cubicBezTo>
                    <a:pt x="29" y="141"/>
                    <a:pt x="1" y="196"/>
                    <a:pt x="1" y="259"/>
                  </a:cubicBezTo>
                  <a:cubicBezTo>
                    <a:pt x="1" y="315"/>
                    <a:pt x="29" y="371"/>
                    <a:pt x="56" y="434"/>
                  </a:cubicBezTo>
                  <a:cubicBezTo>
                    <a:pt x="84" y="462"/>
                    <a:pt x="147" y="490"/>
                    <a:pt x="175" y="490"/>
                  </a:cubicBezTo>
                  <a:lnTo>
                    <a:pt x="350" y="490"/>
                  </a:lnTo>
                  <a:lnTo>
                    <a:pt x="406" y="462"/>
                  </a:lnTo>
                  <a:cubicBezTo>
                    <a:pt x="434" y="434"/>
                    <a:pt x="434" y="434"/>
                    <a:pt x="469" y="399"/>
                  </a:cubicBezTo>
                  <a:cubicBezTo>
                    <a:pt x="497" y="343"/>
                    <a:pt x="525" y="315"/>
                    <a:pt x="525" y="259"/>
                  </a:cubicBezTo>
                  <a:cubicBezTo>
                    <a:pt x="525" y="196"/>
                    <a:pt x="497" y="168"/>
                    <a:pt x="497" y="141"/>
                  </a:cubicBezTo>
                  <a:cubicBezTo>
                    <a:pt x="469" y="113"/>
                    <a:pt x="434" y="85"/>
                    <a:pt x="406" y="50"/>
                  </a:cubicBezTo>
                  <a:cubicBezTo>
                    <a:pt x="406" y="50"/>
                    <a:pt x="378" y="22"/>
                    <a:pt x="350" y="22"/>
                  </a:cubicBezTo>
                  <a:lnTo>
                    <a:pt x="322" y="22"/>
                  </a:lnTo>
                  <a:cubicBezTo>
                    <a:pt x="291" y="8"/>
                    <a:pt x="268" y="1"/>
                    <a:pt x="24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79"/>
            <p:cNvSpPr/>
            <p:nvPr/>
          </p:nvSpPr>
          <p:spPr>
            <a:xfrm>
              <a:off x="5811956" y="1262009"/>
              <a:ext cx="13858" cy="13403"/>
            </a:xfrm>
            <a:custGeom>
              <a:rect b="b" l="l" r="r" t="t"/>
              <a:pathLst>
                <a:path extrusionOk="0" h="589" w="609">
                  <a:moveTo>
                    <a:pt x="259" y="1"/>
                  </a:moveTo>
                  <a:cubicBezTo>
                    <a:pt x="259" y="1"/>
                    <a:pt x="231" y="1"/>
                    <a:pt x="203" y="29"/>
                  </a:cubicBezTo>
                  <a:cubicBezTo>
                    <a:pt x="175" y="29"/>
                    <a:pt x="175" y="29"/>
                    <a:pt x="147" y="64"/>
                  </a:cubicBezTo>
                  <a:cubicBezTo>
                    <a:pt x="112" y="64"/>
                    <a:pt x="84" y="92"/>
                    <a:pt x="56" y="120"/>
                  </a:cubicBezTo>
                  <a:cubicBezTo>
                    <a:pt x="56" y="148"/>
                    <a:pt x="28" y="175"/>
                    <a:pt x="28" y="203"/>
                  </a:cubicBezTo>
                  <a:cubicBezTo>
                    <a:pt x="0" y="238"/>
                    <a:pt x="0" y="294"/>
                    <a:pt x="0" y="294"/>
                  </a:cubicBezTo>
                  <a:lnTo>
                    <a:pt x="0" y="322"/>
                  </a:lnTo>
                  <a:cubicBezTo>
                    <a:pt x="0" y="350"/>
                    <a:pt x="28" y="378"/>
                    <a:pt x="28" y="413"/>
                  </a:cubicBezTo>
                  <a:lnTo>
                    <a:pt x="56" y="441"/>
                  </a:lnTo>
                  <a:cubicBezTo>
                    <a:pt x="84" y="497"/>
                    <a:pt x="112" y="525"/>
                    <a:pt x="147" y="553"/>
                  </a:cubicBezTo>
                  <a:cubicBezTo>
                    <a:pt x="203" y="588"/>
                    <a:pt x="259" y="588"/>
                    <a:pt x="287" y="588"/>
                  </a:cubicBezTo>
                  <a:lnTo>
                    <a:pt x="406" y="588"/>
                  </a:lnTo>
                  <a:cubicBezTo>
                    <a:pt x="406" y="588"/>
                    <a:pt x="434" y="553"/>
                    <a:pt x="462" y="553"/>
                  </a:cubicBezTo>
                  <a:cubicBezTo>
                    <a:pt x="497" y="525"/>
                    <a:pt x="525" y="497"/>
                    <a:pt x="553" y="469"/>
                  </a:cubicBezTo>
                  <a:cubicBezTo>
                    <a:pt x="553" y="469"/>
                    <a:pt x="581" y="441"/>
                    <a:pt x="581" y="413"/>
                  </a:cubicBezTo>
                  <a:cubicBezTo>
                    <a:pt x="609" y="378"/>
                    <a:pt x="609" y="350"/>
                    <a:pt x="609" y="294"/>
                  </a:cubicBezTo>
                  <a:lnTo>
                    <a:pt x="609" y="203"/>
                  </a:lnTo>
                  <a:cubicBezTo>
                    <a:pt x="581" y="175"/>
                    <a:pt x="581" y="148"/>
                    <a:pt x="553" y="120"/>
                  </a:cubicBezTo>
                  <a:cubicBezTo>
                    <a:pt x="525" y="92"/>
                    <a:pt x="525" y="92"/>
                    <a:pt x="497" y="64"/>
                  </a:cubicBezTo>
                  <a:cubicBezTo>
                    <a:pt x="462" y="29"/>
                    <a:pt x="434" y="29"/>
                    <a:pt x="406" y="29"/>
                  </a:cubicBezTo>
                  <a:lnTo>
                    <a:pt x="406"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79"/>
            <p:cNvSpPr/>
            <p:nvPr/>
          </p:nvSpPr>
          <p:spPr>
            <a:xfrm>
              <a:off x="5802559" y="1246103"/>
              <a:ext cx="15929" cy="13039"/>
            </a:xfrm>
            <a:custGeom>
              <a:rect b="b" l="l" r="r" t="t"/>
              <a:pathLst>
                <a:path extrusionOk="0" h="573" w="700">
                  <a:moveTo>
                    <a:pt x="294" y="0"/>
                  </a:moveTo>
                  <a:cubicBezTo>
                    <a:pt x="266" y="0"/>
                    <a:pt x="238" y="0"/>
                    <a:pt x="210" y="28"/>
                  </a:cubicBezTo>
                  <a:cubicBezTo>
                    <a:pt x="210" y="28"/>
                    <a:pt x="175" y="28"/>
                    <a:pt x="147" y="63"/>
                  </a:cubicBezTo>
                  <a:cubicBezTo>
                    <a:pt x="120" y="63"/>
                    <a:pt x="92" y="63"/>
                    <a:pt x="64" y="91"/>
                  </a:cubicBezTo>
                  <a:cubicBezTo>
                    <a:pt x="36" y="147"/>
                    <a:pt x="1" y="175"/>
                    <a:pt x="1" y="266"/>
                  </a:cubicBezTo>
                  <a:cubicBezTo>
                    <a:pt x="1" y="378"/>
                    <a:pt x="92" y="469"/>
                    <a:pt x="175" y="525"/>
                  </a:cubicBezTo>
                  <a:cubicBezTo>
                    <a:pt x="221" y="556"/>
                    <a:pt x="280" y="572"/>
                    <a:pt x="339" y="572"/>
                  </a:cubicBezTo>
                  <a:cubicBezTo>
                    <a:pt x="397" y="572"/>
                    <a:pt x="455" y="556"/>
                    <a:pt x="497" y="525"/>
                  </a:cubicBezTo>
                  <a:cubicBezTo>
                    <a:pt x="672" y="441"/>
                    <a:pt x="700" y="147"/>
                    <a:pt x="497" y="28"/>
                  </a:cubicBezTo>
                  <a:cubicBezTo>
                    <a:pt x="441" y="0"/>
                    <a:pt x="385"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79"/>
            <p:cNvSpPr/>
            <p:nvPr/>
          </p:nvSpPr>
          <p:spPr>
            <a:xfrm>
              <a:off x="5823880" y="1238526"/>
              <a:ext cx="12606" cy="13016"/>
            </a:xfrm>
            <a:custGeom>
              <a:rect b="b" l="l" r="r" t="t"/>
              <a:pathLst>
                <a:path extrusionOk="0" h="572" w="554">
                  <a:moveTo>
                    <a:pt x="252" y="1"/>
                  </a:moveTo>
                  <a:cubicBezTo>
                    <a:pt x="187" y="1"/>
                    <a:pt x="124" y="28"/>
                    <a:pt x="57" y="75"/>
                  </a:cubicBezTo>
                  <a:lnTo>
                    <a:pt x="57" y="103"/>
                  </a:lnTo>
                  <a:cubicBezTo>
                    <a:pt x="29" y="131"/>
                    <a:pt x="29" y="159"/>
                    <a:pt x="29" y="159"/>
                  </a:cubicBezTo>
                  <a:lnTo>
                    <a:pt x="1" y="187"/>
                  </a:lnTo>
                  <a:lnTo>
                    <a:pt x="1" y="278"/>
                  </a:lnTo>
                  <a:lnTo>
                    <a:pt x="1" y="333"/>
                  </a:lnTo>
                  <a:cubicBezTo>
                    <a:pt x="1" y="361"/>
                    <a:pt x="29" y="396"/>
                    <a:pt x="29" y="396"/>
                  </a:cubicBezTo>
                  <a:cubicBezTo>
                    <a:pt x="57" y="424"/>
                    <a:pt x="57" y="452"/>
                    <a:pt x="85" y="480"/>
                  </a:cubicBezTo>
                  <a:cubicBezTo>
                    <a:pt x="113" y="508"/>
                    <a:pt x="175" y="536"/>
                    <a:pt x="203" y="536"/>
                  </a:cubicBezTo>
                  <a:cubicBezTo>
                    <a:pt x="231" y="536"/>
                    <a:pt x="259" y="571"/>
                    <a:pt x="287" y="571"/>
                  </a:cubicBezTo>
                  <a:cubicBezTo>
                    <a:pt x="322" y="571"/>
                    <a:pt x="350" y="536"/>
                    <a:pt x="378" y="536"/>
                  </a:cubicBezTo>
                  <a:cubicBezTo>
                    <a:pt x="406" y="536"/>
                    <a:pt x="434" y="508"/>
                    <a:pt x="434" y="508"/>
                  </a:cubicBezTo>
                  <a:cubicBezTo>
                    <a:pt x="462" y="480"/>
                    <a:pt x="462" y="480"/>
                    <a:pt x="497" y="452"/>
                  </a:cubicBezTo>
                  <a:cubicBezTo>
                    <a:pt x="525" y="424"/>
                    <a:pt x="497" y="424"/>
                    <a:pt x="525" y="396"/>
                  </a:cubicBezTo>
                  <a:cubicBezTo>
                    <a:pt x="525" y="361"/>
                    <a:pt x="553" y="361"/>
                    <a:pt x="553" y="333"/>
                  </a:cubicBezTo>
                  <a:lnTo>
                    <a:pt x="553" y="278"/>
                  </a:lnTo>
                  <a:lnTo>
                    <a:pt x="553" y="250"/>
                  </a:lnTo>
                  <a:cubicBezTo>
                    <a:pt x="553" y="222"/>
                    <a:pt x="525" y="187"/>
                    <a:pt x="525" y="187"/>
                  </a:cubicBezTo>
                  <a:cubicBezTo>
                    <a:pt x="525" y="159"/>
                    <a:pt x="497" y="131"/>
                    <a:pt x="497" y="131"/>
                  </a:cubicBezTo>
                  <a:cubicBezTo>
                    <a:pt x="462" y="103"/>
                    <a:pt x="434" y="75"/>
                    <a:pt x="406" y="47"/>
                  </a:cubicBezTo>
                  <a:cubicBezTo>
                    <a:pt x="378" y="47"/>
                    <a:pt x="350" y="12"/>
                    <a:pt x="322" y="12"/>
                  </a:cubicBezTo>
                  <a:cubicBezTo>
                    <a:pt x="298" y="4"/>
                    <a:pt x="275" y="1"/>
                    <a:pt x="25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79"/>
            <p:cNvSpPr/>
            <p:nvPr/>
          </p:nvSpPr>
          <p:spPr>
            <a:xfrm>
              <a:off x="5795391" y="1346976"/>
              <a:ext cx="13881" cy="13858"/>
            </a:xfrm>
            <a:custGeom>
              <a:rect b="b" l="l" r="r" t="t"/>
              <a:pathLst>
                <a:path extrusionOk="0" h="609" w="610">
                  <a:moveTo>
                    <a:pt x="260" y="1"/>
                  </a:moveTo>
                  <a:cubicBezTo>
                    <a:pt x="260" y="29"/>
                    <a:pt x="232" y="29"/>
                    <a:pt x="232" y="29"/>
                  </a:cubicBezTo>
                  <a:cubicBezTo>
                    <a:pt x="204" y="29"/>
                    <a:pt x="176" y="29"/>
                    <a:pt x="141" y="57"/>
                  </a:cubicBezTo>
                  <a:cubicBezTo>
                    <a:pt x="113" y="85"/>
                    <a:pt x="85" y="85"/>
                    <a:pt x="57" y="140"/>
                  </a:cubicBezTo>
                  <a:cubicBezTo>
                    <a:pt x="29" y="175"/>
                    <a:pt x="29" y="175"/>
                    <a:pt x="1" y="231"/>
                  </a:cubicBezTo>
                  <a:lnTo>
                    <a:pt x="1" y="378"/>
                  </a:lnTo>
                  <a:lnTo>
                    <a:pt x="29" y="434"/>
                  </a:lnTo>
                  <a:cubicBezTo>
                    <a:pt x="57" y="490"/>
                    <a:pt x="85" y="525"/>
                    <a:pt x="141" y="553"/>
                  </a:cubicBezTo>
                  <a:lnTo>
                    <a:pt x="176" y="553"/>
                  </a:lnTo>
                  <a:cubicBezTo>
                    <a:pt x="176" y="581"/>
                    <a:pt x="204" y="581"/>
                    <a:pt x="232" y="581"/>
                  </a:cubicBezTo>
                  <a:cubicBezTo>
                    <a:pt x="260" y="609"/>
                    <a:pt x="288" y="609"/>
                    <a:pt x="316" y="609"/>
                  </a:cubicBezTo>
                  <a:cubicBezTo>
                    <a:pt x="351" y="609"/>
                    <a:pt x="379" y="609"/>
                    <a:pt x="407" y="581"/>
                  </a:cubicBezTo>
                  <a:cubicBezTo>
                    <a:pt x="435" y="581"/>
                    <a:pt x="462" y="581"/>
                    <a:pt x="462" y="553"/>
                  </a:cubicBezTo>
                  <a:cubicBezTo>
                    <a:pt x="490" y="553"/>
                    <a:pt x="525" y="525"/>
                    <a:pt x="525" y="525"/>
                  </a:cubicBezTo>
                  <a:cubicBezTo>
                    <a:pt x="553" y="490"/>
                    <a:pt x="581" y="462"/>
                    <a:pt x="609" y="434"/>
                  </a:cubicBezTo>
                  <a:lnTo>
                    <a:pt x="609" y="350"/>
                  </a:lnTo>
                  <a:lnTo>
                    <a:pt x="609" y="259"/>
                  </a:lnTo>
                  <a:lnTo>
                    <a:pt x="609" y="203"/>
                  </a:lnTo>
                  <a:cubicBezTo>
                    <a:pt x="581" y="175"/>
                    <a:pt x="553" y="112"/>
                    <a:pt x="525" y="112"/>
                  </a:cubicBezTo>
                  <a:cubicBezTo>
                    <a:pt x="525" y="85"/>
                    <a:pt x="525" y="85"/>
                    <a:pt x="490" y="85"/>
                  </a:cubicBezTo>
                  <a:cubicBezTo>
                    <a:pt x="490" y="57"/>
                    <a:pt x="462" y="57"/>
                    <a:pt x="462" y="57"/>
                  </a:cubicBezTo>
                  <a:cubicBezTo>
                    <a:pt x="435" y="29"/>
                    <a:pt x="407" y="29"/>
                    <a:pt x="407" y="29"/>
                  </a:cubicBezTo>
                  <a:cubicBezTo>
                    <a:pt x="351" y="1"/>
                    <a:pt x="316" y="1"/>
                    <a:pt x="2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79"/>
            <p:cNvSpPr/>
            <p:nvPr/>
          </p:nvSpPr>
          <p:spPr>
            <a:xfrm>
              <a:off x="5797302" y="1333960"/>
              <a:ext cx="14040" cy="13039"/>
            </a:xfrm>
            <a:custGeom>
              <a:rect b="b" l="l" r="r" t="t"/>
              <a:pathLst>
                <a:path extrusionOk="0" h="573" w="617">
                  <a:moveTo>
                    <a:pt x="315" y="1"/>
                  </a:moveTo>
                  <a:cubicBezTo>
                    <a:pt x="288" y="1"/>
                    <a:pt x="255" y="13"/>
                    <a:pt x="232" y="13"/>
                  </a:cubicBezTo>
                  <a:cubicBezTo>
                    <a:pt x="204" y="13"/>
                    <a:pt x="176" y="48"/>
                    <a:pt x="148" y="76"/>
                  </a:cubicBezTo>
                  <a:cubicBezTo>
                    <a:pt x="120" y="76"/>
                    <a:pt x="92" y="104"/>
                    <a:pt x="92" y="132"/>
                  </a:cubicBezTo>
                  <a:cubicBezTo>
                    <a:pt x="57" y="132"/>
                    <a:pt x="57" y="160"/>
                    <a:pt x="29" y="188"/>
                  </a:cubicBezTo>
                  <a:lnTo>
                    <a:pt x="29" y="251"/>
                  </a:lnTo>
                  <a:cubicBezTo>
                    <a:pt x="1" y="307"/>
                    <a:pt x="1" y="335"/>
                    <a:pt x="29" y="363"/>
                  </a:cubicBezTo>
                  <a:cubicBezTo>
                    <a:pt x="29" y="426"/>
                    <a:pt x="57" y="454"/>
                    <a:pt x="92" y="482"/>
                  </a:cubicBezTo>
                  <a:cubicBezTo>
                    <a:pt x="120" y="510"/>
                    <a:pt x="148" y="538"/>
                    <a:pt x="176" y="538"/>
                  </a:cubicBezTo>
                  <a:cubicBezTo>
                    <a:pt x="204" y="573"/>
                    <a:pt x="232" y="573"/>
                    <a:pt x="295" y="573"/>
                  </a:cubicBezTo>
                  <a:cubicBezTo>
                    <a:pt x="351" y="573"/>
                    <a:pt x="406" y="538"/>
                    <a:pt x="441" y="538"/>
                  </a:cubicBezTo>
                  <a:cubicBezTo>
                    <a:pt x="497" y="510"/>
                    <a:pt x="525" y="482"/>
                    <a:pt x="553" y="426"/>
                  </a:cubicBezTo>
                  <a:cubicBezTo>
                    <a:pt x="553" y="398"/>
                    <a:pt x="553" y="363"/>
                    <a:pt x="581" y="363"/>
                  </a:cubicBezTo>
                  <a:cubicBezTo>
                    <a:pt x="616" y="279"/>
                    <a:pt x="581" y="188"/>
                    <a:pt x="553" y="132"/>
                  </a:cubicBezTo>
                  <a:cubicBezTo>
                    <a:pt x="525" y="104"/>
                    <a:pt x="497" y="76"/>
                    <a:pt x="441" y="48"/>
                  </a:cubicBezTo>
                  <a:cubicBezTo>
                    <a:pt x="406" y="13"/>
                    <a:pt x="378" y="13"/>
                    <a:pt x="351" y="13"/>
                  </a:cubicBezTo>
                  <a:cubicBezTo>
                    <a:pt x="341" y="4"/>
                    <a:pt x="329" y="1"/>
                    <a:pt x="3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79"/>
            <p:cNvSpPr/>
            <p:nvPr/>
          </p:nvSpPr>
          <p:spPr>
            <a:xfrm>
              <a:off x="5916652" y="1634008"/>
              <a:ext cx="14654" cy="14358"/>
            </a:xfrm>
            <a:custGeom>
              <a:rect b="b" l="l" r="r" t="t"/>
              <a:pathLst>
                <a:path extrusionOk="0" h="631" w="644">
                  <a:moveTo>
                    <a:pt x="231" y="1"/>
                  </a:moveTo>
                  <a:cubicBezTo>
                    <a:pt x="203" y="1"/>
                    <a:pt x="203" y="29"/>
                    <a:pt x="175" y="29"/>
                  </a:cubicBezTo>
                  <a:cubicBezTo>
                    <a:pt x="147" y="29"/>
                    <a:pt x="147" y="57"/>
                    <a:pt x="147" y="57"/>
                  </a:cubicBezTo>
                  <a:lnTo>
                    <a:pt x="119" y="57"/>
                  </a:lnTo>
                  <a:cubicBezTo>
                    <a:pt x="119" y="85"/>
                    <a:pt x="91" y="85"/>
                    <a:pt x="91" y="85"/>
                  </a:cubicBezTo>
                  <a:cubicBezTo>
                    <a:pt x="56" y="113"/>
                    <a:pt x="56" y="148"/>
                    <a:pt x="28" y="148"/>
                  </a:cubicBezTo>
                  <a:cubicBezTo>
                    <a:pt x="0" y="204"/>
                    <a:pt x="0" y="232"/>
                    <a:pt x="0" y="260"/>
                  </a:cubicBezTo>
                  <a:lnTo>
                    <a:pt x="0" y="350"/>
                  </a:lnTo>
                  <a:cubicBezTo>
                    <a:pt x="0" y="378"/>
                    <a:pt x="0" y="434"/>
                    <a:pt x="28" y="462"/>
                  </a:cubicBezTo>
                  <a:cubicBezTo>
                    <a:pt x="56" y="497"/>
                    <a:pt x="91" y="525"/>
                    <a:pt x="119" y="553"/>
                  </a:cubicBezTo>
                  <a:cubicBezTo>
                    <a:pt x="119" y="581"/>
                    <a:pt x="147" y="581"/>
                    <a:pt x="147" y="581"/>
                  </a:cubicBezTo>
                  <a:cubicBezTo>
                    <a:pt x="175" y="609"/>
                    <a:pt x="203" y="609"/>
                    <a:pt x="231" y="609"/>
                  </a:cubicBezTo>
                  <a:cubicBezTo>
                    <a:pt x="262" y="623"/>
                    <a:pt x="285" y="630"/>
                    <a:pt x="307" y="630"/>
                  </a:cubicBezTo>
                  <a:cubicBezTo>
                    <a:pt x="329" y="630"/>
                    <a:pt x="350" y="623"/>
                    <a:pt x="378" y="609"/>
                  </a:cubicBezTo>
                  <a:cubicBezTo>
                    <a:pt x="406" y="609"/>
                    <a:pt x="441" y="609"/>
                    <a:pt x="497" y="581"/>
                  </a:cubicBezTo>
                  <a:cubicBezTo>
                    <a:pt x="525" y="581"/>
                    <a:pt x="553" y="553"/>
                    <a:pt x="581" y="497"/>
                  </a:cubicBezTo>
                  <a:cubicBezTo>
                    <a:pt x="616" y="462"/>
                    <a:pt x="616" y="434"/>
                    <a:pt x="643" y="406"/>
                  </a:cubicBezTo>
                  <a:cubicBezTo>
                    <a:pt x="643" y="322"/>
                    <a:pt x="643" y="232"/>
                    <a:pt x="581" y="148"/>
                  </a:cubicBezTo>
                  <a:cubicBezTo>
                    <a:pt x="553" y="85"/>
                    <a:pt x="497" y="29"/>
                    <a:pt x="4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79"/>
            <p:cNvSpPr/>
            <p:nvPr/>
          </p:nvSpPr>
          <p:spPr>
            <a:xfrm>
              <a:off x="5919360" y="1621379"/>
              <a:ext cx="10513" cy="9466"/>
            </a:xfrm>
            <a:custGeom>
              <a:rect b="b" l="l" r="r" t="t"/>
              <a:pathLst>
                <a:path extrusionOk="0" h="416" w="462">
                  <a:moveTo>
                    <a:pt x="208" y="0"/>
                  </a:moveTo>
                  <a:cubicBezTo>
                    <a:pt x="166" y="0"/>
                    <a:pt x="124" y="10"/>
                    <a:pt x="84" y="31"/>
                  </a:cubicBezTo>
                  <a:cubicBezTo>
                    <a:pt x="56" y="59"/>
                    <a:pt x="28" y="115"/>
                    <a:pt x="0" y="143"/>
                  </a:cubicBezTo>
                  <a:cubicBezTo>
                    <a:pt x="0" y="206"/>
                    <a:pt x="0" y="262"/>
                    <a:pt x="28" y="290"/>
                  </a:cubicBezTo>
                  <a:cubicBezTo>
                    <a:pt x="74" y="370"/>
                    <a:pt x="166" y="415"/>
                    <a:pt x="254" y="415"/>
                  </a:cubicBezTo>
                  <a:cubicBezTo>
                    <a:pt x="326" y="415"/>
                    <a:pt x="396" y="385"/>
                    <a:pt x="434" y="318"/>
                  </a:cubicBezTo>
                  <a:cubicBezTo>
                    <a:pt x="462" y="262"/>
                    <a:pt x="462" y="178"/>
                    <a:pt x="406" y="115"/>
                  </a:cubicBezTo>
                  <a:cubicBezTo>
                    <a:pt x="368" y="41"/>
                    <a:pt x="291" y="0"/>
                    <a:pt x="2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79"/>
            <p:cNvSpPr/>
            <p:nvPr/>
          </p:nvSpPr>
          <p:spPr>
            <a:xfrm>
              <a:off x="5937814" y="1634008"/>
              <a:ext cx="15291" cy="13881"/>
            </a:xfrm>
            <a:custGeom>
              <a:rect b="b" l="l" r="r" t="t"/>
              <a:pathLst>
                <a:path extrusionOk="0" h="610" w="672">
                  <a:moveTo>
                    <a:pt x="238" y="1"/>
                  </a:moveTo>
                  <a:cubicBezTo>
                    <a:pt x="238" y="29"/>
                    <a:pt x="210" y="29"/>
                    <a:pt x="210" y="29"/>
                  </a:cubicBezTo>
                  <a:cubicBezTo>
                    <a:pt x="175" y="29"/>
                    <a:pt x="175" y="57"/>
                    <a:pt x="147" y="57"/>
                  </a:cubicBezTo>
                  <a:cubicBezTo>
                    <a:pt x="119" y="85"/>
                    <a:pt x="63" y="113"/>
                    <a:pt x="35" y="148"/>
                  </a:cubicBezTo>
                  <a:lnTo>
                    <a:pt x="35" y="176"/>
                  </a:lnTo>
                  <a:cubicBezTo>
                    <a:pt x="35" y="176"/>
                    <a:pt x="35" y="204"/>
                    <a:pt x="0" y="232"/>
                  </a:cubicBezTo>
                  <a:lnTo>
                    <a:pt x="0" y="350"/>
                  </a:lnTo>
                  <a:cubicBezTo>
                    <a:pt x="0" y="378"/>
                    <a:pt x="0" y="406"/>
                    <a:pt x="35" y="434"/>
                  </a:cubicBezTo>
                  <a:cubicBezTo>
                    <a:pt x="35" y="462"/>
                    <a:pt x="63" y="497"/>
                    <a:pt x="91" y="525"/>
                  </a:cubicBezTo>
                  <a:cubicBezTo>
                    <a:pt x="91" y="525"/>
                    <a:pt x="119" y="553"/>
                    <a:pt x="147" y="581"/>
                  </a:cubicBezTo>
                  <a:cubicBezTo>
                    <a:pt x="175" y="581"/>
                    <a:pt x="210" y="581"/>
                    <a:pt x="238" y="609"/>
                  </a:cubicBezTo>
                  <a:lnTo>
                    <a:pt x="385" y="609"/>
                  </a:lnTo>
                  <a:cubicBezTo>
                    <a:pt x="413" y="609"/>
                    <a:pt x="413" y="609"/>
                    <a:pt x="441" y="581"/>
                  </a:cubicBezTo>
                  <a:lnTo>
                    <a:pt x="497" y="581"/>
                  </a:lnTo>
                  <a:cubicBezTo>
                    <a:pt x="525" y="553"/>
                    <a:pt x="560" y="525"/>
                    <a:pt x="560" y="525"/>
                  </a:cubicBezTo>
                  <a:cubicBezTo>
                    <a:pt x="588" y="497"/>
                    <a:pt x="588" y="462"/>
                    <a:pt x="615" y="434"/>
                  </a:cubicBezTo>
                  <a:cubicBezTo>
                    <a:pt x="643" y="406"/>
                    <a:pt x="643" y="378"/>
                    <a:pt x="643" y="350"/>
                  </a:cubicBezTo>
                  <a:cubicBezTo>
                    <a:pt x="671" y="322"/>
                    <a:pt x="671" y="287"/>
                    <a:pt x="643" y="260"/>
                  </a:cubicBezTo>
                  <a:cubicBezTo>
                    <a:pt x="643" y="204"/>
                    <a:pt x="643" y="176"/>
                    <a:pt x="615" y="148"/>
                  </a:cubicBezTo>
                  <a:cubicBezTo>
                    <a:pt x="588" y="85"/>
                    <a:pt x="560" y="57"/>
                    <a:pt x="497" y="29"/>
                  </a:cubicBezTo>
                  <a:cubicBezTo>
                    <a:pt x="469" y="29"/>
                    <a:pt x="441" y="1"/>
                    <a:pt x="38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79"/>
            <p:cNvSpPr/>
            <p:nvPr/>
          </p:nvSpPr>
          <p:spPr>
            <a:xfrm>
              <a:off x="5965644" y="1634008"/>
              <a:ext cx="15314" cy="14358"/>
            </a:xfrm>
            <a:custGeom>
              <a:rect b="b" l="l" r="r" t="t"/>
              <a:pathLst>
                <a:path extrusionOk="0" h="631" w="673">
                  <a:moveTo>
                    <a:pt x="239" y="1"/>
                  </a:moveTo>
                  <a:cubicBezTo>
                    <a:pt x="176" y="29"/>
                    <a:pt x="120" y="57"/>
                    <a:pt x="92" y="85"/>
                  </a:cubicBezTo>
                  <a:cubicBezTo>
                    <a:pt x="36" y="148"/>
                    <a:pt x="1" y="232"/>
                    <a:pt x="1" y="322"/>
                  </a:cubicBezTo>
                  <a:cubicBezTo>
                    <a:pt x="1" y="406"/>
                    <a:pt x="36" y="497"/>
                    <a:pt x="92" y="553"/>
                  </a:cubicBezTo>
                  <a:cubicBezTo>
                    <a:pt x="120" y="581"/>
                    <a:pt x="176" y="609"/>
                    <a:pt x="239" y="609"/>
                  </a:cubicBezTo>
                  <a:cubicBezTo>
                    <a:pt x="267" y="623"/>
                    <a:pt x="295" y="630"/>
                    <a:pt x="323" y="630"/>
                  </a:cubicBezTo>
                  <a:cubicBezTo>
                    <a:pt x="352" y="630"/>
                    <a:pt x="382" y="623"/>
                    <a:pt x="413" y="609"/>
                  </a:cubicBezTo>
                  <a:lnTo>
                    <a:pt x="441" y="609"/>
                  </a:lnTo>
                  <a:cubicBezTo>
                    <a:pt x="469" y="609"/>
                    <a:pt x="469" y="609"/>
                    <a:pt x="497" y="581"/>
                  </a:cubicBezTo>
                  <a:cubicBezTo>
                    <a:pt x="560" y="553"/>
                    <a:pt x="588" y="553"/>
                    <a:pt x="588" y="497"/>
                  </a:cubicBezTo>
                  <a:cubicBezTo>
                    <a:pt x="616" y="497"/>
                    <a:pt x="616" y="462"/>
                    <a:pt x="644" y="434"/>
                  </a:cubicBezTo>
                  <a:cubicBezTo>
                    <a:pt x="644" y="406"/>
                    <a:pt x="672" y="350"/>
                    <a:pt x="672" y="322"/>
                  </a:cubicBezTo>
                  <a:cubicBezTo>
                    <a:pt x="644" y="287"/>
                    <a:pt x="644" y="260"/>
                    <a:pt x="644" y="232"/>
                  </a:cubicBezTo>
                  <a:cubicBezTo>
                    <a:pt x="644" y="204"/>
                    <a:pt x="644" y="176"/>
                    <a:pt x="616" y="148"/>
                  </a:cubicBezTo>
                  <a:cubicBezTo>
                    <a:pt x="588" y="113"/>
                    <a:pt x="588" y="85"/>
                    <a:pt x="525" y="57"/>
                  </a:cubicBezTo>
                  <a:cubicBezTo>
                    <a:pt x="497" y="29"/>
                    <a:pt x="469" y="29"/>
                    <a:pt x="441" y="29"/>
                  </a:cubicBezTo>
                  <a:lnTo>
                    <a:pt x="413"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79"/>
            <p:cNvSpPr/>
            <p:nvPr/>
          </p:nvSpPr>
          <p:spPr>
            <a:xfrm>
              <a:off x="6031997" y="1572911"/>
              <a:ext cx="13221" cy="13403"/>
            </a:xfrm>
            <a:custGeom>
              <a:rect b="b" l="l" r="r" t="t"/>
              <a:pathLst>
                <a:path extrusionOk="0" h="589" w="581">
                  <a:moveTo>
                    <a:pt x="294" y="1"/>
                  </a:moveTo>
                  <a:cubicBezTo>
                    <a:pt x="203" y="1"/>
                    <a:pt x="147" y="36"/>
                    <a:pt x="92" y="92"/>
                  </a:cubicBezTo>
                  <a:cubicBezTo>
                    <a:pt x="57" y="120"/>
                    <a:pt x="29" y="148"/>
                    <a:pt x="1" y="176"/>
                  </a:cubicBezTo>
                  <a:lnTo>
                    <a:pt x="1" y="294"/>
                  </a:lnTo>
                  <a:cubicBezTo>
                    <a:pt x="1" y="385"/>
                    <a:pt x="29" y="441"/>
                    <a:pt x="92" y="497"/>
                  </a:cubicBezTo>
                  <a:cubicBezTo>
                    <a:pt x="147" y="560"/>
                    <a:pt x="203" y="588"/>
                    <a:pt x="294" y="588"/>
                  </a:cubicBezTo>
                  <a:cubicBezTo>
                    <a:pt x="378" y="588"/>
                    <a:pt x="441" y="560"/>
                    <a:pt x="497" y="497"/>
                  </a:cubicBezTo>
                  <a:cubicBezTo>
                    <a:pt x="525" y="469"/>
                    <a:pt x="553" y="441"/>
                    <a:pt x="581" y="413"/>
                  </a:cubicBezTo>
                  <a:lnTo>
                    <a:pt x="581" y="294"/>
                  </a:lnTo>
                  <a:cubicBezTo>
                    <a:pt x="581" y="211"/>
                    <a:pt x="553" y="120"/>
                    <a:pt x="497" y="92"/>
                  </a:cubicBezTo>
                  <a:cubicBezTo>
                    <a:pt x="441" y="36"/>
                    <a:pt x="378"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79"/>
            <p:cNvSpPr/>
            <p:nvPr/>
          </p:nvSpPr>
          <p:spPr>
            <a:xfrm>
              <a:off x="6039962" y="1553819"/>
              <a:ext cx="14654" cy="13858"/>
            </a:xfrm>
            <a:custGeom>
              <a:rect b="b" l="l" r="r" t="t"/>
              <a:pathLst>
                <a:path extrusionOk="0" h="609" w="644">
                  <a:moveTo>
                    <a:pt x="266" y="1"/>
                  </a:moveTo>
                  <a:cubicBezTo>
                    <a:pt x="203" y="29"/>
                    <a:pt x="175" y="29"/>
                    <a:pt x="147" y="57"/>
                  </a:cubicBezTo>
                  <a:cubicBezTo>
                    <a:pt x="91" y="85"/>
                    <a:pt x="28" y="141"/>
                    <a:pt x="28" y="203"/>
                  </a:cubicBezTo>
                  <a:cubicBezTo>
                    <a:pt x="0" y="287"/>
                    <a:pt x="0" y="350"/>
                    <a:pt x="56" y="434"/>
                  </a:cubicBezTo>
                  <a:cubicBezTo>
                    <a:pt x="56" y="462"/>
                    <a:pt x="91" y="490"/>
                    <a:pt x="119" y="525"/>
                  </a:cubicBezTo>
                  <a:lnTo>
                    <a:pt x="147" y="525"/>
                  </a:lnTo>
                  <a:cubicBezTo>
                    <a:pt x="147" y="553"/>
                    <a:pt x="175" y="553"/>
                    <a:pt x="231" y="581"/>
                  </a:cubicBezTo>
                  <a:cubicBezTo>
                    <a:pt x="266" y="581"/>
                    <a:pt x="294" y="609"/>
                    <a:pt x="350" y="609"/>
                  </a:cubicBezTo>
                  <a:cubicBezTo>
                    <a:pt x="406" y="609"/>
                    <a:pt x="497" y="581"/>
                    <a:pt x="525" y="525"/>
                  </a:cubicBezTo>
                  <a:lnTo>
                    <a:pt x="553" y="525"/>
                  </a:lnTo>
                  <a:cubicBezTo>
                    <a:pt x="581" y="462"/>
                    <a:pt x="616" y="434"/>
                    <a:pt x="616" y="378"/>
                  </a:cubicBezTo>
                  <a:cubicBezTo>
                    <a:pt x="644" y="350"/>
                    <a:pt x="644" y="315"/>
                    <a:pt x="616" y="259"/>
                  </a:cubicBezTo>
                  <a:cubicBezTo>
                    <a:pt x="616" y="231"/>
                    <a:pt x="616" y="203"/>
                    <a:pt x="581" y="175"/>
                  </a:cubicBezTo>
                  <a:cubicBezTo>
                    <a:pt x="553" y="113"/>
                    <a:pt x="525" y="85"/>
                    <a:pt x="497" y="57"/>
                  </a:cubicBezTo>
                  <a:lnTo>
                    <a:pt x="469" y="57"/>
                  </a:lnTo>
                  <a:cubicBezTo>
                    <a:pt x="469" y="57"/>
                    <a:pt x="441" y="57"/>
                    <a:pt x="406" y="29"/>
                  </a:cubicBezTo>
                  <a:lnTo>
                    <a:pt x="350" y="29"/>
                  </a:lnTo>
                  <a:cubicBezTo>
                    <a:pt x="322" y="1"/>
                    <a:pt x="294"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79"/>
            <p:cNvSpPr/>
            <p:nvPr/>
          </p:nvSpPr>
          <p:spPr>
            <a:xfrm>
              <a:off x="6011472" y="1554183"/>
              <a:ext cx="12606" cy="11605"/>
            </a:xfrm>
            <a:custGeom>
              <a:rect b="b" l="l" r="r" t="t"/>
              <a:pathLst>
                <a:path extrusionOk="0" h="510" w="554">
                  <a:moveTo>
                    <a:pt x="291" y="0"/>
                  </a:moveTo>
                  <a:cubicBezTo>
                    <a:pt x="282" y="0"/>
                    <a:pt x="271" y="3"/>
                    <a:pt x="259" y="13"/>
                  </a:cubicBezTo>
                  <a:lnTo>
                    <a:pt x="175" y="13"/>
                  </a:lnTo>
                  <a:cubicBezTo>
                    <a:pt x="147" y="13"/>
                    <a:pt x="85" y="41"/>
                    <a:pt x="57" y="69"/>
                  </a:cubicBezTo>
                  <a:cubicBezTo>
                    <a:pt x="57" y="97"/>
                    <a:pt x="29" y="97"/>
                    <a:pt x="29" y="125"/>
                  </a:cubicBezTo>
                  <a:cubicBezTo>
                    <a:pt x="1" y="159"/>
                    <a:pt x="1" y="187"/>
                    <a:pt x="1" y="215"/>
                  </a:cubicBezTo>
                  <a:lnTo>
                    <a:pt x="1" y="271"/>
                  </a:lnTo>
                  <a:cubicBezTo>
                    <a:pt x="1" y="299"/>
                    <a:pt x="1" y="299"/>
                    <a:pt x="29" y="334"/>
                  </a:cubicBezTo>
                  <a:cubicBezTo>
                    <a:pt x="29" y="390"/>
                    <a:pt x="57" y="418"/>
                    <a:pt x="119" y="446"/>
                  </a:cubicBezTo>
                  <a:cubicBezTo>
                    <a:pt x="147" y="446"/>
                    <a:pt x="175" y="474"/>
                    <a:pt x="175" y="474"/>
                  </a:cubicBezTo>
                  <a:lnTo>
                    <a:pt x="231" y="474"/>
                  </a:lnTo>
                  <a:cubicBezTo>
                    <a:pt x="231" y="474"/>
                    <a:pt x="259" y="509"/>
                    <a:pt x="294" y="509"/>
                  </a:cubicBezTo>
                  <a:lnTo>
                    <a:pt x="322" y="509"/>
                  </a:lnTo>
                  <a:cubicBezTo>
                    <a:pt x="469" y="509"/>
                    <a:pt x="350" y="474"/>
                    <a:pt x="378" y="474"/>
                  </a:cubicBezTo>
                  <a:lnTo>
                    <a:pt x="434" y="474"/>
                  </a:lnTo>
                  <a:cubicBezTo>
                    <a:pt x="469" y="446"/>
                    <a:pt x="497" y="418"/>
                    <a:pt x="497" y="390"/>
                  </a:cubicBezTo>
                  <a:cubicBezTo>
                    <a:pt x="525" y="334"/>
                    <a:pt x="553" y="243"/>
                    <a:pt x="525" y="187"/>
                  </a:cubicBezTo>
                  <a:cubicBezTo>
                    <a:pt x="497" y="125"/>
                    <a:pt x="469" y="69"/>
                    <a:pt x="406" y="41"/>
                  </a:cubicBezTo>
                  <a:cubicBezTo>
                    <a:pt x="378" y="13"/>
                    <a:pt x="350" y="13"/>
                    <a:pt x="322" y="13"/>
                  </a:cubicBezTo>
                  <a:cubicBezTo>
                    <a:pt x="322" y="13"/>
                    <a:pt x="310" y="0"/>
                    <a:pt x="29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79"/>
            <p:cNvSpPr/>
            <p:nvPr/>
          </p:nvSpPr>
          <p:spPr>
            <a:xfrm>
              <a:off x="6112186" y="1538300"/>
              <a:ext cx="15951" cy="14745"/>
            </a:xfrm>
            <a:custGeom>
              <a:rect b="b" l="l" r="r" t="t"/>
              <a:pathLst>
                <a:path extrusionOk="0" h="648" w="701">
                  <a:moveTo>
                    <a:pt x="312" y="0"/>
                  </a:moveTo>
                  <a:cubicBezTo>
                    <a:pt x="286" y="0"/>
                    <a:pt x="261" y="4"/>
                    <a:pt x="239" y="11"/>
                  </a:cubicBezTo>
                  <a:cubicBezTo>
                    <a:pt x="204" y="39"/>
                    <a:pt x="176" y="39"/>
                    <a:pt x="176" y="67"/>
                  </a:cubicBezTo>
                  <a:cubicBezTo>
                    <a:pt x="120" y="67"/>
                    <a:pt x="92" y="95"/>
                    <a:pt x="92" y="123"/>
                  </a:cubicBezTo>
                  <a:cubicBezTo>
                    <a:pt x="64" y="158"/>
                    <a:pt x="29" y="186"/>
                    <a:pt x="29" y="214"/>
                  </a:cubicBezTo>
                  <a:cubicBezTo>
                    <a:pt x="1" y="242"/>
                    <a:pt x="1" y="270"/>
                    <a:pt x="1" y="333"/>
                  </a:cubicBezTo>
                  <a:cubicBezTo>
                    <a:pt x="1" y="361"/>
                    <a:pt x="1" y="389"/>
                    <a:pt x="29" y="445"/>
                  </a:cubicBezTo>
                  <a:cubicBezTo>
                    <a:pt x="29" y="536"/>
                    <a:pt x="148" y="620"/>
                    <a:pt x="239" y="648"/>
                  </a:cubicBezTo>
                  <a:lnTo>
                    <a:pt x="413" y="648"/>
                  </a:lnTo>
                  <a:cubicBezTo>
                    <a:pt x="469" y="648"/>
                    <a:pt x="553" y="620"/>
                    <a:pt x="588" y="564"/>
                  </a:cubicBezTo>
                  <a:cubicBezTo>
                    <a:pt x="672" y="473"/>
                    <a:pt x="700" y="361"/>
                    <a:pt x="672" y="270"/>
                  </a:cubicBezTo>
                  <a:cubicBezTo>
                    <a:pt x="644" y="186"/>
                    <a:pt x="588" y="95"/>
                    <a:pt x="497" y="67"/>
                  </a:cubicBezTo>
                  <a:cubicBezTo>
                    <a:pt x="456" y="26"/>
                    <a:pt x="382" y="0"/>
                    <a:pt x="31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79"/>
            <p:cNvSpPr/>
            <p:nvPr/>
          </p:nvSpPr>
          <p:spPr>
            <a:xfrm>
              <a:off x="6117602" y="1568928"/>
              <a:ext cx="12584" cy="12766"/>
            </a:xfrm>
            <a:custGeom>
              <a:rect b="b" l="l" r="r" t="t"/>
              <a:pathLst>
                <a:path extrusionOk="0" h="561" w="553">
                  <a:moveTo>
                    <a:pt x="287" y="1"/>
                  </a:moveTo>
                  <a:cubicBezTo>
                    <a:pt x="259" y="1"/>
                    <a:pt x="203" y="36"/>
                    <a:pt x="175" y="64"/>
                  </a:cubicBezTo>
                  <a:cubicBezTo>
                    <a:pt x="140" y="64"/>
                    <a:pt x="112" y="92"/>
                    <a:pt x="84" y="148"/>
                  </a:cubicBezTo>
                  <a:lnTo>
                    <a:pt x="84" y="176"/>
                  </a:lnTo>
                  <a:cubicBezTo>
                    <a:pt x="29" y="211"/>
                    <a:pt x="1" y="267"/>
                    <a:pt x="1" y="323"/>
                  </a:cubicBezTo>
                  <a:cubicBezTo>
                    <a:pt x="29" y="386"/>
                    <a:pt x="29" y="413"/>
                    <a:pt x="56" y="469"/>
                  </a:cubicBezTo>
                  <a:cubicBezTo>
                    <a:pt x="84" y="497"/>
                    <a:pt x="140" y="525"/>
                    <a:pt x="175" y="560"/>
                  </a:cubicBezTo>
                  <a:cubicBezTo>
                    <a:pt x="231" y="560"/>
                    <a:pt x="287" y="560"/>
                    <a:pt x="350" y="525"/>
                  </a:cubicBezTo>
                  <a:cubicBezTo>
                    <a:pt x="406" y="497"/>
                    <a:pt x="434" y="469"/>
                    <a:pt x="462" y="441"/>
                  </a:cubicBezTo>
                  <a:cubicBezTo>
                    <a:pt x="490" y="413"/>
                    <a:pt x="525" y="351"/>
                    <a:pt x="525" y="323"/>
                  </a:cubicBezTo>
                  <a:cubicBezTo>
                    <a:pt x="553" y="267"/>
                    <a:pt x="553" y="239"/>
                    <a:pt x="525" y="211"/>
                  </a:cubicBezTo>
                  <a:cubicBezTo>
                    <a:pt x="525" y="148"/>
                    <a:pt x="490" y="120"/>
                    <a:pt x="462" y="92"/>
                  </a:cubicBezTo>
                  <a:cubicBezTo>
                    <a:pt x="434" y="64"/>
                    <a:pt x="434" y="36"/>
                    <a:pt x="406" y="36"/>
                  </a:cubicBezTo>
                  <a:cubicBezTo>
                    <a:pt x="378" y="36"/>
                    <a:pt x="315"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79"/>
            <p:cNvSpPr/>
            <p:nvPr/>
          </p:nvSpPr>
          <p:spPr>
            <a:xfrm>
              <a:off x="6127477" y="1543170"/>
              <a:ext cx="13221" cy="13061"/>
            </a:xfrm>
            <a:custGeom>
              <a:rect b="b" l="l" r="r" t="t"/>
              <a:pathLst>
                <a:path extrusionOk="0" h="574" w="581">
                  <a:moveTo>
                    <a:pt x="266" y="0"/>
                  </a:moveTo>
                  <a:cubicBezTo>
                    <a:pt x="231" y="0"/>
                    <a:pt x="175" y="0"/>
                    <a:pt x="147" y="28"/>
                  </a:cubicBezTo>
                  <a:cubicBezTo>
                    <a:pt x="119" y="56"/>
                    <a:pt x="91" y="56"/>
                    <a:pt x="91" y="84"/>
                  </a:cubicBezTo>
                  <a:cubicBezTo>
                    <a:pt x="56" y="119"/>
                    <a:pt x="28" y="147"/>
                    <a:pt x="28" y="175"/>
                  </a:cubicBezTo>
                  <a:cubicBezTo>
                    <a:pt x="28" y="175"/>
                    <a:pt x="0" y="203"/>
                    <a:pt x="0" y="231"/>
                  </a:cubicBezTo>
                  <a:lnTo>
                    <a:pt x="0" y="350"/>
                  </a:lnTo>
                  <a:lnTo>
                    <a:pt x="0" y="406"/>
                  </a:lnTo>
                  <a:cubicBezTo>
                    <a:pt x="28" y="434"/>
                    <a:pt x="28" y="469"/>
                    <a:pt x="56" y="497"/>
                  </a:cubicBezTo>
                  <a:cubicBezTo>
                    <a:pt x="91" y="525"/>
                    <a:pt x="147" y="553"/>
                    <a:pt x="175" y="553"/>
                  </a:cubicBezTo>
                  <a:cubicBezTo>
                    <a:pt x="203" y="567"/>
                    <a:pt x="226" y="574"/>
                    <a:pt x="245" y="574"/>
                  </a:cubicBezTo>
                  <a:cubicBezTo>
                    <a:pt x="264" y="574"/>
                    <a:pt x="280" y="567"/>
                    <a:pt x="294" y="553"/>
                  </a:cubicBezTo>
                  <a:lnTo>
                    <a:pt x="378" y="553"/>
                  </a:lnTo>
                  <a:cubicBezTo>
                    <a:pt x="406" y="525"/>
                    <a:pt x="441" y="525"/>
                    <a:pt x="469" y="497"/>
                  </a:cubicBezTo>
                  <a:cubicBezTo>
                    <a:pt x="524" y="469"/>
                    <a:pt x="552" y="406"/>
                    <a:pt x="552" y="350"/>
                  </a:cubicBezTo>
                  <a:cubicBezTo>
                    <a:pt x="580" y="294"/>
                    <a:pt x="580" y="259"/>
                    <a:pt x="552" y="203"/>
                  </a:cubicBezTo>
                  <a:cubicBezTo>
                    <a:pt x="552" y="147"/>
                    <a:pt x="524" y="119"/>
                    <a:pt x="497" y="84"/>
                  </a:cubicBezTo>
                  <a:lnTo>
                    <a:pt x="441" y="28"/>
                  </a:lnTo>
                  <a:cubicBezTo>
                    <a:pt x="406" y="0"/>
                    <a:pt x="378"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79"/>
            <p:cNvSpPr/>
            <p:nvPr/>
          </p:nvSpPr>
          <p:spPr>
            <a:xfrm>
              <a:off x="6059212" y="1633371"/>
              <a:ext cx="12584" cy="12447"/>
            </a:xfrm>
            <a:custGeom>
              <a:rect b="b" l="l" r="r" t="t"/>
              <a:pathLst>
                <a:path extrusionOk="0" h="547" w="553">
                  <a:moveTo>
                    <a:pt x="259" y="1"/>
                  </a:moveTo>
                  <a:cubicBezTo>
                    <a:pt x="203" y="1"/>
                    <a:pt x="147" y="29"/>
                    <a:pt x="84" y="85"/>
                  </a:cubicBezTo>
                  <a:cubicBezTo>
                    <a:pt x="28" y="141"/>
                    <a:pt x="0" y="204"/>
                    <a:pt x="0" y="288"/>
                  </a:cubicBezTo>
                  <a:cubicBezTo>
                    <a:pt x="0" y="288"/>
                    <a:pt x="0" y="315"/>
                    <a:pt x="28" y="350"/>
                  </a:cubicBezTo>
                  <a:cubicBezTo>
                    <a:pt x="28" y="378"/>
                    <a:pt x="28" y="406"/>
                    <a:pt x="56" y="434"/>
                  </a:cubicBezTo>
                  <a:cubicBezTo>
                    <a:pt x="84" y="462"/>
                    <a:pt x="119" y="490"/>
                    <a:pt x="147" y="525"/>
                  </a:cubicBezTo>
                  <a:lnTo>
                    <a:pt x="175" y="525"/>
                  </a:lnTo>
                  <a:cubicBezTo>
                    <a:pt x="203" y="539"/>
                    <a:pt x="240" y="546"/>
                    <a:pt x="277" y="546"/>
                  </a:cubicBezTo>
                  <a:cubicBezTo>
                    <a:pt x="313" y="546"/>
                    <a:pt x="350" y="539"/>
                    <a:pt x="378" y="525"/>
                  </a:cubicBezTo>
                  <a:cubicBezTo>
                    <a:pt x="406" y="525"/>
                    <a:pt x="434" y="490"/>
                    <a:pt x="469" y="462"/>
                  </a:cubicBezTo>
                  <a:cubicBezTo>
                    <a:pt x="525" y="434"/>
                    <a:pt x="553" y="350"/>
                    <a:pt x="553" y="288"/>
                  </a:cubicBezTo>
                  <a:cubicBezTo>
                    <a:pt x="553" y="204"/>
                    <a:pt x="525" y="141"/>
                    <a:pt x="469" y="85"/>
                  </a:cubicBezTo>
                  <a:cubicBezTo>
                    <a:pt x="406" y="29"/>
                    <a:pt x="350"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79"/>
            <p:cNvSpPr/>
            <p:nvPr/>
          </p:nvSpPr>
          <p:spPr>
            <a:xfrm>
              <a:off x="6127477" y="1277278"/>
              <a:ext cx="15291" cy="15314"/>
            </a:xfrm>
            <a:custGeom>
              <a:rect b="b" l="l" r="r" t="t"/>
              <a:pathLst>
                <a:path extrusionOk="0" h="673" w="672">
                  <a:moveTo>
                    <a:pt x="294" y="1"/>
                  </a:moveTo>
                  <a:cubicBezTo>
                    <a:pt x="231" y="1"/>
                    <a:pt x="175" y="29"/>
                    <a:pt x="119" y="57"/>
                  </a:cubicBezTo>
                  <a:cubicBezTo>
                    <a:pt x="91" y="92"/>
                    <a:pt x="91" y="120"/>
                    <a:pt x="56" y="120"/>
                  </a:cubicBezTo>
                  <a:cubicBezTo>
                    <a:pt x="56" y="148"/>
                    <a:pt x="28" y="176"/>
                    <a:pt x="28" y="204"/>
                  </a:cubicBezTo>
                  <a:cubicBezTo>
                    <a:pt x="0" y="204"/>
                    <a:pt x="0" y="232"/>
                    <a:pt x="0" y="267"/>
                  </a:cubicBezTo>
                  <a:lnTo>
                    <a:pt x="0" y="379"/>
                  </a:lnTo>
                  <a:cubicBezTo>
                    <a:pt x="0" y="406"/>
                    <a:pt x="0" y="406"/>
                    <a:pt x="28" y="406"/>
                  </a:cubicBezTo>
                  <a:cubicBezTo>
                    <a:pt x="28" y="441"/>
                    <a:pt x="28" y="469"/>
                    <a:pt x="56" y="497"/>
                  </a:cubicBezTo>
                  <a:cubicBezTo>
                    <a:pt x="56" y="525"/>
                    <a:pt x="91" y="553"/>
                    <a:pt x="147" y="581"/>
                  </a:cubicBezTo>
                  <a:cubicBezTo>
                    <a:pt x="203" y="644"/>
                    <a:pt x="266" y="672"/>
                    <a:pt x="350" y="672"/>
                  </a:cubicBezTo>
                  <a:cubicBezTo>
                    <a:pt x="378" y="672"/>
                    <a:pt x="406" y="672"/>
                    <a:pt x="441" y="644"/>
                  </a:cubicBezTo>
                  <a:cubicBezTo>
                    <a:pt x="469" y="644"/>
                    <a:pt x="497" y="616"/>
                    <a:pt x="552" y="581"/>
                  </a:cubicBezTo>
                  <a:cubicBezTo>
                    <a:pt x="580" y="553"/>
                    <a:pt x="643" y="497"/>
                    <a:pt x="643" y="441"/>
                  </a:cubicBezTo>
                  <a:cubicBezTo>
                    <a:pt x="671" y="379"/>
                    <a:pt x="671" y="323"/>
                    <a:pt x="643" y="267"/>
                  </a:cubicBezTo>
                  <a:cubicBezTo>
                    <a:pt x="643" y="232"/>
                    <a:pt x="615" y="204"/>
                    <a:pt x="580" y="176"/>
                  </a:cubicBezTo>
                  <a:cubicBezTo>
                    <a:pt x="580" y="148"/>
                    <a:pt x="580" y="148"/>
                    <a:pt x="552" y="120"/>
                  </a:cubicBezTo>
                  <a:lnTo>
                    <a:pt x="524" y="92"/>
                  </a:lnTo>
                  <a:cubicBezTo>
                    <a:pt x="497" y="57"/>
                    <a:pt x="497" y="57"/>
                    <a:pt x="469" y="57"/>
                  </a:cubicBezTo>
                  <a:cubicBezTo>
                    <a:pt x="441" y="29"/>
                    <a:pt x="406" y="29"/>
                    <a:pt x="406" y="29"/>
                  </a:cubicBezTo>
                  <a:cubicBezTo>
                    <a:pt x="378" y="1"/>
                    <a:pt x="350"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79"/>
            <p:cNvSpPr/>
            <p:nvPr/>
          </p:nvSpPr>
          <p:spPr>
            <a:xfrm>
              <a:off x="6136693" y="1258027"/>
              <a:ext cx="14654" cy="14677"/>
            </a:xfrm>
            <a:custGeom>
              <a:rect b="b" l="l" r="r" t="t"/>
              <a:pathLst>
                <a:path extrusionOk="0" h="645" w="644">
                  <a:moveTo>
                    <a:pt x="294" y="1"/>
                  </a:moveTo>
                  <a:cubicBezTo>
                    <a:pt x="266" y="1"/>
                    <a:pt x="210" y="29"/>
                    <a:pt x="147" y="64"/>
                  </a:cubicBezTo>
                  <a:cubicBezTo>
                    <a:pt x="119" y="64"/>
                    <a:pt x="92" y="92"/>
                    <a:pt x="64" y="120"/>
                  </a:cubicBezTo>
                  <a:cubicBezTo>
                    <a:pt x="36" y="148"/>
                    <a:pt x="36" y="176"/>
                    <a:pt x="36" y="239"/>
                  </a:cubicBezTo>
                  <a:cubicBezTo>
                    <a:pt x="1" y="267"/>
                    <a:pt x="1" y="323"/>
                    <a:pt x="36" y="378"/>
                  </a:cubicBezTo>
                  <a:cubicBezTo>
                    <a:pt x="36" y="413"/>
                    <a:pt x="36" y="441"/>
                    <a:pt x="64" y="469"/>
                  </a:cubicBezTo>
                  <a:cubicBezTo>
                    <a:pt x="64" y="469"/>
                    <a:pt x="92" y="497"/>
                    <a:pt x="92" y="525"/>
                  </a:cubicBezTo>
                  <a:cubicBezTo>
                    <a:pt x="119" y="525"/>
                    <a:pt x="147" y="553"/>
                    <a:pt x="147" y="553"/>
                  </a:cubicBezTo>
                  <a:cubicBezTo>
                    <a:pt x="147" y="553"/>
                    <a:pt x="175" y="553"/>
                    <a:pt x="175" y="588"/>
                  </a:cubicBezTo>
                  <a:cubicBezTo>
                    <a:pt x="175" y="588"/>
                    <a:pt x="210" y="588"/>
                    <a:pt x="210" y="616"/>
                  </a:cubicBezTo>
                  <a:cubicBezTo>
                    <a:pt x="238" y="616"/>
                    <a:pt x="266" y="616"/>
                    <a:pt x="266" y="644"/>
                  </a:cubicBezTo>
                  <a:lnTo>
                    <a:pt x="350" y="644"/>
                  </a:lnTo>
                  <a:cubicBezTo>
                    <a:pt x="385" y="644"/>
                    <a:pt x="441" y="644"/>
                    <a:pt x="469" y="616"/>
                  </a:cubicBezTo>
                  <a:cubicBezTo>
                    <a:pt x="497" y="616"/>
                    <a:pt x="525" y="588"/>
                    <a:pt x="525" y="588"/>
                  </a:cubicBezTo>
                  <a:lnTo>
                    <a:pt x="588" y="525"/>
                  </a:lnTo>
                  <a:cubicBezTo>
                    <a:pt x="616" y="497"/>
                    <a:pt x="616" y="497"/>
                    <a:pt x="616" y="469"/>
                  </a:cubicBezTo>
                  <a:cubicBezTo>
                    <a:pt x="644" y="441"/>
                    <a:pt x="644" y="378"/>
                    <a:pt x="644" y="350"/>
                  </a:cubicBezTo>
                  <a:lnTo>
                    <a:pt x="644" y="267"/>
                  </a:lnTo>
                  <a:cubicBezTo>
                    <a:pt x="616" y="239"/>
                    <a:pt x="616" y="204"/>
                    <a:pt x="588" y="176"/>
                  </a:cubicBezTo>
                  <a:cubicBezTo>
                    <a:pt x="588" y="148"/>
                    <a:pt x="560" y="120"/>
                    <a:pt x="525" y="92"/>
                  </a:cubicBezTo>
                  <a:lnTo>
                    <a:pt x="497" y="64"/>
                  </a:lnTo>
                  <a:cubicBezTo>
                    <a:pt x="469" y="29"/>
                    <a:pt x="441" y="29"/>
                    <a:pt x="413" y="29"/>
                  </a:cubicBezTo>
                  <a:cubicBezTo>
                    <a:pt x="385" y="1"/>
                    <a:pt x="350"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79"/>
            <p:cNvSpPr/>
            <p:nvPr/>
          </p:nvSpPr>
          <p:spPr>
            <a:xfrm>
              <a:off x="6144657" y="1283330"/>
              <a:ext cx="11946" cy="11969"/>
            </a:xfrm>
            <a:custGeom>
              <a:rect b="b" l="l" r="r" t="t"/>
              <a:pathLst>
                <a:path extrusionOk="0" h="526" w="525">
                  <a:moveTo>
                    <a:pt x="266" y="1"/>
                  </a:moveTo>
                  <a:cubicBezTo>
                    <a:pt x="238" y="1"/>
                    <a:pt x="175" y="29"/>
                    <a:pt x="147" y="29"/>
                  </a:cubicBezTo>
                  <a:cubicBezTo>
                    <a:pt x="91" y="57"/>
                    <a:pt x="63" y="113"/>
                    <a:pt x="35" y="175"/>
                  </a:cubicBezTo>
                  <a:cubicBezTo>
                    <a:pt x="0" y="259"/>
                    <a:pt x="35" y="350"/>
                    <a:pt x="63" y="406"/>
                  </a:cubicBezTo>
                  <a:cubicBezTo>
                    <a:pt x="119" y="462"/>
                    <a:pt x="175" y="525"/>
                    <a:pt x="266" y="525"/>
                  </a:cubicBezTo>
                  <a:cubicBezTo>
                    <a:pt x="350" y="525"/>
                    <a:pt x="441" y="462"/>
                    <a:pt x="469" y="406"/>
                  </a:cubicBezTo>
                  <a:cubicBezTo>
                    <a:pt x="497" y="350"/>
                    <a:pt x="525" y="259"/>
                    <a:pt x="497" y="175"/>
                  </a:cubicBezTo>
                  <a:lnTo>
                    <a:pt x="469" y="113"/>
                  </a:lnTo>
                  <a:cubicBezTo>
                    <a:pt x="469" y="85"/>
                    <a:pt x="441" y="85"/>
                    <a:pt x="413" y="57"/>
                  </a:cubicBezTo>
                  <a:cubicBezTo>
                    <a:pt x="385" y="29"/>
                    <a:pt x="322"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79"/>
            <p:cNvSpPr/>
            <p:nvPr/>
          </p:nvSpPr>
          <p:spPr>
            <a:xfrm>
              <a:off x="5948464" y="1289156"/>
              <a:ext cx="64306" cy="73180"/>
            </a:xfrm>
            <a:custGeom>
              <a:rect b="b" l="l" r="r" t="t"/>
              <a:pathLst>
                <a:path extrusionOk="0" h="3216" w="2826">
                  <a:moveTo>
                    <a:pt x="2070" y="933"/>
                  </a:moveTo>
                  <a:lnTo>
                    <a:pt x="2070" y="1052"/>
                  </a:lnTo>
                  <a:cubicBezTo>
                    <a:pt x="2070" y="1143"/>
                    <a:pt x="2042" y="1255"/>
                    <a:pt x="2014" y="1346"/>
                  </a:cubicBezTo>
                  <a:cubicBezTo>
                    <a:pt x="1952" y="1402"/>
                    <a:pt x="1896" y="1458"/>
                    <a:pt x="1840" y="1521"/>
                  </a:cubicBezTo>
                  <a:cubicBezTo>
                    <a:pt x="1749" y="1605"/>
                    <a:pt x="1721" y="1751"/>
                    <a:pt x="1693" y="1898"/>
                  </a:cubicBezTo>
                  <a:lnTo>
                    <a:pt x="1693" y="1926"/>
                  </a:lnTo>
                  <a:cubicBezTo>
                    <a:pt x="1630" y="1842"/>
                    <a:pt x="1602" y="1779"/>
                    <a:pt x="1602" y="1779"/>
                  </a:cubicBezTo>
                  <a:cubicBezTo>
                    <a:pt x="1546" y="1668"/>
                    <a:pt x="1546" y="1493"/>
                    <a:pt x="1574" y="1374"/>
                  </a:cubicBezTo>
                  <a:cubicBezTo>
                    <a:pt x="1630" y="1171"/>
                    <a:pt x="1721" y="1108"/>
                    <a:pt x="1896" y="1024"/>
                  </a:cubicBezTo>
                  <a:cubicBezTo>
                    <a:pt x="1952" y="996"/>
                    <a:pt x="2014" y="996"/>
                    <a:pt x="2070" y="933"/>
                  </a:cubicBezTo>
                  <a:close/>
                  <a:moveTo>
                    <a:pt x="1056" y="1835"/>
                  </a:moveTo>
                  <a:cubicBezTo>
                    <a:pt x="1090" y="1835"/>
                    <a:pt x="1121" y="1852"/>
                    <a:pt x="1140" y="1898"/>
                  </a:cubicBezTo>
                  <a:cubicBezTo>
                    <a:pt x="1140" y="1982"/>
                    <a:pt x="1050" y="2192"/>
                    <a:pt x="994" y="2276"/>
                  </a:cubicBezTo>
                  <a:cubicBezTo>
                    <a:pt x="994" y="2332"/>
                    <a:pt x="931" y="2423"/>
                    <a:pt x="931" y="2507"/>
                  </a:cubicBezTo>
                  <a:cubicBezTo>
                    <a:pt x="847" y="2423"/>
                    <a:pt x="728" y="2332"/>
                    <a:pt x="644" y="2276"/>
                  </a:cubicBezTo>
                  <a:cubicBezTo>
                    <a:pt x="700" y="2157"/>
                    <a:pt x="791" y="2045"/>
                    <a:pt x="875" y="1954"/>
                  </a:cubicBezTo>
                  <a:cubicBezTo>
                    <a:pt x="894" y="1916"/>
                    <a:pt x="982" y="1835"/>
                    <a:pt x="1056" y="1835"/>
                  </a:cubicBezTo>
                  <a:close/>
                  <a:moveTo>
                    <a:pt x="1568" y="395"/>
                  </a:moveTo>
                  <a:cubicBezTo>
                    <a:pt x="1652" y="395"/>
                    <a:pt x="1742" y="426"/>
                    <a:pt x="1840" y="500"/>
                  </a:cubicBezTo>
                  <a:cubicBezTo>
                    <a:pt x="1952" y="584"/>
                    <a:pt x="2014" y="675"/>
                    <a:pt x="2070" y="821"/>
                  </a:cubicBezTo>
                  <a:cubicBezTo>
                    <a:pt x="2042" y="821"/>
                    <a:pt x="2042" y="821"/>
                    <a:pt x="2042" y="849"/>
                  </a:cubicBezTo>
                  <a:cubicBezTo>
                    <a:pt x="1868" y="933"/>
                    <a:pt x="1665" y="996"/>
                    <a:pt x="1518" y="1108"/>
                  </a:cubicBezTo>
                  <a:cubicBezTo>
                    <a:pt x="1371" y="1255"/>
                    <a:pt x="1371" y="1493"/>
                    <a:pt x="1399" y="1668"/>
                  </a:cubicBezTo>
                  <a:cubicBezTo>
                    <a:pt x="1427" y="1842"/>
                    <a:pt x="1518" y="2045"/>
                    <a:pt x="1721" y="2101"/>
                  </a:cubicBezTo>
                  <a:cubicBezTo>
                    <a:pt x="1805" y="2276"/>
                    <a:pt x="1952" y="2451"/>
                    <a:pt x="2098" y="2570"/>
                  </a:cubicBezTo>
                  <a:cubicBezTo>
                    <a:pt x="2189" y="2626"/>
                    <a:pt x="2273" y="2653"/>
                    <a:pt x="2329" y="2744"/>
                  </a:cubicBezTo>
                  <a:cubicBezTo>
                    <a:pt x="2364" y="2744"/>
                    <a:pt x="2476" y="2891"/>
                    <a:pt x="2476" y="2919"/>
                  </a:cubicBezTo>
                  <a:cubicBezTo>
                    <a:pt x="2504" y="3094"/>
                    <a:pt x="2301" y="3031"/>
                    <a:pt x="2217" y="3066"/>
                  </a:cubicBezTo>
                  <a:lnTo>
                    <a:pt x="1924" y="3066"/>
                  </a:lnTo>
                  <a:cubicBezTo>
                    <a:pt x="1749" y="3031"/>
                    <a:pt x="1546" y="2975"/>
                    <a:pt x="1371" y="2919"/>
                  </a:cubicBezTo>
                  <a:cubicBezTo>
                    <a:pt x="1224" y="2856"/>
                    <a:pt x="1050" y="2716"/>
                    <a:pt x="1050" y="2542"/>
                  </a:cubicBezTo>
                  <a:cubicBezTo>
                    <a:pt x="1050" y="2395"/>
                    <a:pt x="1168" y="2248"/>
                    <a:pt x="1224" y="2101"/>
                  </a:cubicBezTo>
                  <a:cubicBezTo>
                    <a:pt x="1280" y="1954"/>
                    <a:pt x="1315" y="1779"/>
                    <a:pt x="1140" y="1696"/>
                  </a:cubicBezTo>
                  <a:cubicBezTo>
                    <a:pt x="1104" y="1679"/>
                    <a:pt x="1067" y="1672"/>
                    <a:pt x="1031" y="1672"/>
                  </a:cubicBezTo>
                  <a:cubicBezTo>
                    <a:pt x="806" y="1672"/>
                    <a:pt x="603" y="1963"/>
                    <a:pt x="525" y="2192"/>
                  </a:cubicBezTo>
                  <a:cubicBezTo>
                    <a:pt x="469" y="2157"/>
                    <a:pt x="441" y="2101"/>
                    <a:pt x="406" y="2073"/>
                  </a:cubicBezTo>
                  <a:cubicBezTo>
                    <a:pt x="322" y="1898"/>
                    <a:pt x="497" y="1779"/>
                    <a:pt x="581" y="1696"/>
                  </a:cubicBezTo>
                  <a:cubicBezTo>
                    <a:pt x="875" y="1430"/>
                    <a:pt x="847" y="1080"/>
                    <a:pt x="1050" y="794"/>
                  </a:cubicBezTo>
                  <a:cubicBezTo>
                    <a:pt x="1176" y="602"/>
                    <a:pt x="1349" y="395"/>
                    <a:pt x="1568" y="395"/>
                  </a:cubicBezTo>
                  <a:close/>
                  <a:moveTo>
                    <a:pt x="1946" y="1"/>
                  </a:moveTo>
                  <a:cubicBezTo>
                    <a:pt x="1882" y="1"/>
                    <a:pt x="1822" y="25"/>
                    <a:pt x="1749" y="59"/>
                  </a:cubicBezTo>
                  <a:cubicBezTo>
                    <a:pt x="1427" y="234"/>
                    <a:pt x="1105" y="409"/>
                    <a:pt x="903" y="731"/>
                  </a:cubicBezTo>
                  <a:cubicBezTo>
                    <a:pt x="791" y="905"/>
                    <a:pt x="728" y="1108"/>
                    <a:pt x="644" y="1283"/>
                  </a:cubicBezTo>
                  <a:cubicBezTo>
                    <a:pt x="497" y="1549"/>
                    <a:pt x="1" y="1751"/>
                    <a:pt x="147" y="2101"/>
                  </a:cubicBezTo>
                  <a:cubicBezTo>
                    <a:pt x="203" y="2248"/>
                    <a:pt x="322" y="2304"/>
                    <a:pt x="441" y="2395"/>
                  </a:cubicBezTo>
                  <a:cubicBezTo>
                    <a:pt x="581" y="2507"/>
                    <a:pt x="756" y="2598"/>
                    <a:pt x="903" y="2744"/>
                  </a:cubicBezTo>
                  <a:cubicBezTo>
                    <a:pt x="1022" y="2856"/>
                    <a:pt x="1105" y="2947"/>
                    <a:pt x="1252" y="3031"/>
                  </a:cubicBezTo>
                  <a:cubicBezTo>
                    <a:pt x="1427" y="3094"/>
                    <a:pt x="1602" y="3150"/>
                    <a:pt x="1777" y="3178"/>
                  </a:cubicBezTo>
                  <a:cubicBezTo>
                    <a:pt x="1873" y="3208"/>
                    <a:pt x="1950" y="3216"/>
                    <a:pt x="2026" y="3216"/>
                  </a:cubicBezTo>
                  <a:cubicBezTo>
                    <a:pt x="2111" y="3216"/>
                    <a:pt x="2194" y="3206"/>
                    <a:pt x="2301" y="3206"/>
                  </a:cubicBezTo>
                  <a:cubicBezTo>
                    <a:pt x="2345" y="3206"/>
                    <a:pt x="2397" y="3211"/>
                    <a:pt x="2449" y="3211"/>
                  </a:cubicBezTo>
                  <a:cubicBezTo>
                    <a:pt x="2537" y="3211"/>
                    <a:pt x="2626" y="3197"/>
                    <a:pt x="2679" y="3122"/>
                  </a:cubicBezTo>
                  <a:cubicBezTo>
                    <a:pt x="2826" y="2919"/>
                    <a:pt x="2539" y="2598"/>
                    <a:pt x="2392" y="2479"/>
                  </a:cubicBezTo>
                  <a:cubicBezTo>
                    <a:pt x="2245" y="2367"/>
                    <a:pt x="2098" y="2276"/>
                    <a:pt x="1979" y="2101"/>
                  </a:cubicBezTo>
                  <a:cubicBezTo>
                    <a:pt x="1840" y="1870"/>
                    <a:pt x="1979" y="1696"/>
                    <a:pt x="2126" y="1493"/>
                  </a:cubicBezTo>
                  <a:cubicBezTo>
                    <a:pt x="2301" y="1255"/>
                    <a:pt x="2329" y="821"/>
                    <a:pt x="2154" y="556"/>
                  </a:cubicBezTo>
                  <a:cubicBezTo>
                    <a:pt x="2070" y="444"/>
                    <a:pt x="1924" y="297"/>
                    <a:pt x="1777" y="234"/>
                  </a:cubicBezTo>
                  <a:cubicBezTo>
                    <a:pt x="1749" y="234"/>
                    <a:pt x="1693" y="206"/>
                    <a:pt x="1665" y="206"/>
                  </a:cubicBezTo>
                  <a:cubicBezTo>
                    <a:pt x="1805" y="150"/>
                    <a:pt x="1924" y="94"/>
                    <a:pt x="2070" y="59"/>
                  </a:cubicBezTo>
                  <a:lnTo>
                    <a:pt x="2070" y="31"/>
                  </a:lnTo>
                  <a:cubicBezTo>
                    <a:pt x="2025" y="10"/>
                    <a:pt x="1985" y="1"/>
                    <a:pt x="19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79"/>
            <p:cNvSpPr/>
            <p:nvPr/>
          </p:nvSpPr>
          <p:spPr>
            <a:xfrm>
              <a:off x="5851732" y="1330183"/>
              <a:ext cx="105993" cy="64078"/>
            </a:xfrm>
            <a:custGeom>
              <a:rect b="b" l="l" r="r" t="t"/>
              <a:pathLst>
                <a:path extrusionOk="0" h="2816" w="4658">
                  <a:moveTo>
                    <a:pt x="4049" y="767"/>
                  </a:moveTo>
                  <a:cubicBezTo>
                    <a:pt x="4133" y="850"/>
                    <a:pt x="4196" y="941"/>
                    <a:pt x="4252" y="997"/>
                  </a:cubicBezTo>
                  <a:cubicBezTo>
                    <a:pt x="4343" y="1172"/>
                    <a:pt x="4343" y="1347"/>
                    <a:pt x="4371" y="1550"/>
                  </a:cubicBezTo>
                  <a:cubicBezTo>
                    <a:pt x="4371" y="1578"/>
                    <a:pt x="4371" y="1641"/>
                    <a:pt x="4398" y="1697"/>
                  </a:cubicBezTo>
                  <a:cubicBezTo>
                    <a:pt x="4398" y="1815"/>
                    <a:pt x="4371" y="1871"/>
                    <a:pt x="4252" y="1899"/>
                  </a:cubicBezTo>
                  <a:cubicBezTo>
                    <a:pt x="4217" y="1905"/>
                    <a:pt x="4181" y="1907"/>
                    <a:pt x="4144" y="1907"/>
                  </a:cubicBezTo>
                  <a:cubicBezTo>
                    <a:pt x="3997" y="1907"/>
                    <a:pt x="3839" y="1871"/>
                    <a:pt x="3699" y="1871"/>
                  </a:cubicBezTo>
                  <a:cubicBezTo>
                    <a:pt x="3580" y="1899"/>
                    <a:pt x="3469" y="1927"/>
                    <a:pt x="3350" y="1990"/>
                  </a:cubicBezTo>
                  <a:cubicBezTo>
                    <a:pt x="3322" y="1899"/>
                    <a:pt x="3294" y="1815"/>
                    <a:pt x="3294" y="1725"/>
                  </a:cubicBezTo>
                  <a:cubicBezTo>
                    <a:pt x="3259" y="1550"/>
                    <a:pt x="3378" y="1466"/>
                    <a:pt x="3434" y="1291"/>
                  </a:cubicBezTo>
                  <a:cubicBezTo>
                    <a:pt x="3469" y="1144"/>
                    <a:pt x="3434" y="997"/>
                    <a:pt x="3580" y="913"/>
                  </a:cubicBezTo>
                  <a:cubicBezTo>
                    <a:pt x="3699" y="795"/>
                    <a:pt x="3902" y="795"/>
                    <a:pt x="4049" y="767"/>
                  </a:cubicBezTo>
                  <a:close/>
                  <a:moveTo>
                    <a:pt x="2801" y="228"/>
                  </a:moveTo>
                  <a:cubicBezTo>
                    <a:pt x="2870" y="228"/>
                    <a:pt x="2936" y="232"/>
                    <a:pt x="3000" y="242"/>
                  </a:cubicBezTo>
                  <a:cubicBezTo>
                    <a:pt x="3259" y="270"/>
                    <a:pt x="3469" y="326"/>
                    <a:pt x="3699" y="445"/>
                  </a:cubicBezTo>
                  <a:cubicBezTo>
                    <a:pt x="3783" y="473"/>
                    <a:pt x="3846" y="529"/>
                    <a:pt x="3930" y="620"/>
                  </a:cubicBezTo>
                  <a:cubicBezTo>
                    <a:pt x="3930" y="620"/>
                    <a:pt x="3958" y="620"/>
                    <a:pt x="3958" y="648"/>
                  </a:cubicBezTo>
                  <a:cubicBezTo>
                    <a:pt x="3783" y="648"/>
                    <a:pt x="3580" y="648"/>
                    <a:pt x="3434" y="767"/>
                  </a:cubicBezTo>
                  <a:cubicBezTo>
                    <a:pt x="3259" y="913"/>
                    <a:pt x="3322" y="1053"/>
                    <a:pt x="3259" y="1291"/>
                  </a:cubicBezTo>
                  <a:cubicBezTo>
                    <a:pt x="3203" y="1375"/>
                    <a:pt x="3147" y="1438"/>
                    <a:pt x="3119" y="1550"/>
                  </a:cubicBezTo>
                  <a:cubicBezTo>
                    <a:pt x="3084" y="1641"/>
                    <a:pt x="3119" y="1752"/>
                    <a:pt x="3147" y="1843"/>
                  </a:cubicBezTo>
                  <a:cubicBezTo>
                    <a:pt x="3175" y="1927"/>
                    <a:pt x="3203" y="1990"/>
                    <a:pt x="3231" y="2046"/>
                  </a:cubicBezTo>
                  <a:cubicBezTo>
                    <a:pt x="3119" y="2137"/>
                    <a:pt x="3028" y="2165"/>
                    <a:pt x="2909" y="2193"/>
                  </a:cubicBezTo>
                  <a:cubicBezTo>
                    <a:pt x="2944" y="2018"/>
                    <a:pt x="3000" y="1843"/>
                    <a:pt x="2972" y="1697"/>
                  </a:cubicBezTo>
                  <a:cubicBezTo>
                    <a:pt x="2944" y="1494"/>
                    <a:pt x="2909" y="1291"/>
                    <a:pt x="2797" y="1116"/>
                  </a:cubicBezTo>
                  <a:cubicBezTo>
                    <a:pt x="2693" y="994"/>
                    <a:pt x="2541" y="927"/>
                    <a:pt x="2390" y="927"/>
                  </a:cubicBezTo>
                  <a:cubicBezTo>
                    <a:pt x="2247" y="927"/>
                    <a:pt x="2106" y="987"/>
                    <a:pt x="2007" y="1116"/>
                  </a:cubicBezTo>
                  <a:cubicBezTo>
                    <a:pt x="1951" y="1228"/>
                    <a:pt x="1895" y="1319"/>
                    <a:pt x="1776" y="1375"/>
                  </a:cubicBezTo>
                  <a:cubicBezTo>
                    <a:pt x="1657" y="1466"/>
                    <a:pt x="1511" y="1522"/>
                    <a:pt x="1399" y="1578"/>
                  </a:cubicBezTo>
                  <a:cubicBezTo>
                    <a:pt x="1224" y="1669"/>
                    <a:pt x="1105" y="1752"/>
                    <a:pt x="1021" y="1962"/>
                  </a:cubicBezTo>
                  <a:cubicBezTo>
                    <a:pt x="958" y="2165"/>
                    <a:pt x="902" y="2312"/>
                    <a:pt x="958" y="2515"/>
                  </a:cubicBezTo>
                  <a:lnTo>
                    <a:pt x="700" y="2515"/>
                  </a:lnTo>
                  <a:cubicBezTo>
                    <a:pt x="497" y="2515"/>
                    <a:pt x="231" y="2515"/>
                    <a:pt x="322" y="2221"/>
                  </a:cubicBezTo>
                  <a:cubicBezTo>
                    <a:pt x="406" y="1899"/>
                    <a:pt x="783" y="1697"/>
                    <a:pt x="1021" y="1438"/>
                  </a:cubicBezTo>
                  <a:cubicBezTo>
                    <a:pt x="1280" y="1172"/>
                    <a:pt x="1399" y="795"/>
                    <a:pt x="1748" y="564"/>
                  </a:cubicBezTo>
                  <a:cubicBezTo>
                    <a:pt x="2020" y="363"/>
                    <a:pt x="2435" y="228"/>
                    <a:pt x="2801" y="228"/>
                  </a:cubicBezTo>
                  <a:close/>
                  <a:moveTo>
                    <a:pt x="2437" y="1037"/>
                  </a:moveTo>
                  <a:cubicBezTo>
                    <a:pt x="2659" y="1037"/>
                    <a:pt x="2773" y="1259"/>
                    <a:pt x="2797" y="1466"/>
                  </a:cubicBezTo>
                  <a:cubicBezTo>
                    <a:pt x="2797" y="1578"/>
                    <a:pt x="2825" y="1725"/>
                    <a:pt x="2797" y="1843"/>
                  </a:cubicBezTo>
                  <a:cubicBezTo>
                    <a:pt x="2769" y="1990"/>
                    <a:pt x="2734" y="2074"/>
                    <a:pt x="2734" y="2221"/>
                  </a:cubicBezTo>
                  <a:lnTo>
                    <a:pt x="2706" y="2221"/>
                  </a:lnTo>
                  <a:cubicBezTo>
                    <a:pt x="2590" y="2221"/>
                    <a:pt x="2461" y="2196"/>
                    <a:pt x="2336" y="2196"/>
                  </a:cubicBezTo>
                  <a:cubicBezTo>
                    <a:pt x="2274" y="2196"/>
                    <a:pt x="2212" y="2202"/>
                    <a:pt x="2154" y="2221"/>
                  </a:cubicBezTo>
                  <a:cubicBezTo>
                    <a:pt x="2035" y="2249"/>
                    <a:pt x="1895" y="2312"/>
                    <a:pt x="1776" y="2396"/>
                  </a:cubicBezTo>
                  <a:cubicBezTo>
                    <a:pt x="1685" y="2452"/>
                    <a:pt x="1630" y="2543"/>
                    <a:pt x="1546" y="2543"/>
                  </a:cubicBezTo>
                  <a:cubicBezTo>
                    <a:pt x="1506" y="2552"/>
                    <a:pt x="1466" y="2555"/>
                    <a:pt x="1427" y="2555"/>
                  </a:cubicBezTo>
                  <a:cubicBezTo>
                    <a:pt x="1348" y="2555"/>
                    <a:pt x="1271" y="2543"/>
                    <a:pt x="1196" y="2543"/>
                  </a:cubicBezTo>
                  <a:lnTo>
                    <a:pt x="1133" y="2543"/>
                  </a:lnTo>
                  <a:cubicBezTo>
                    <a:pt x="1105" y="2424"/>
                    <a:pt x="1133" y="2249"/>
                    <a:pt x="1161" y="2165"/>
                  </a:cubicBezTo>
                  <a:cubicBezTo>
                    <a:pt x="1224" y="2018"/>
                    <a:pt x="1280" y="1899"/>
                    <a:pt x="1427" y="1815"/>
                  </a:cubicBezTo>
                  <a:cubicBezTo>
                    <a:pt x="1657" y="1669"/>
                    <a:pt x="1951" y="1613"/>
                    <a:pt x="2098" y="1375"/>
                  </a:cubicBezTo>
                  <a:cubicBezTo>
                    <a:pt x="2154" y="1263"/>
                    <a:pt x="2182" y="1116"/>
                    <a:pt x="2329" y="1053"/>
                  </a:cubicBezTo>
                  <a:cubicBezTo>
                    <a:pt x="2367" y="1042"/>
                    <a:pt x="2404" y="1037"/>
                    <a:pt x="2437" y="1037"/>
                  </a:cubicBezTo>
                  <a:close/>
                  <a:moveTo>
                    <a:pt x="2871" y="1"/>
                  </a:moveTo>
                  <a:cubicBezTo>
                    <a:pt x="2608" y="1"/>
                    <a:pt x="2343" y="52"/>
                    <a:pt x="2098" y="151"/>
                  </a:cubicBezTo>
                  <a:cubicBezTo>
                    <a:pt x="1720" y="298"/>
                    <a:pt x="1427" y="620"/>
                    <a:pt x="1224" y="969"/>
                  </a:cubicBezTo>
                  <a:cubicBezTo>
                    <a:pt x="1077" y="1172"/>
                    <a:pt x="902" y="1347"/>
                    <a:pt x="727" y="1522"/>
                  </a:cubicBezTo>
                  <a:cubicBezTo>
                    <a:pt x="553" y="1641"/>
                    <a:pt x="378" y="1787"/>
                    <a:pt x="231" y="1990"/>
                  </a:cubicBezTo>
                  <a:cubicBezTo>
                    <a:pt x="84" y="2193"/>
                    <a:pt x="0" y="2571"/>
                    <a:pt x="287" y="2717"/>
                  </a:cubicBezTo>
                  <a:cubicBezTo>
                    <a:pt x="360" y="2745"/>
                    <a:pt x="448" y="2752"/>
                    <a:pt x="535" y="2752"/>
                  </a:cubicBezTo>
                  <a:cubicBezTo>
                    <a:pt x="623" y="2752"/>
                    <a:pt x="710" y="2745"/>
                    <a:pt x="783" y="2745"/>
                  </a:cubicBezTo>
                  <a:cubicBezTo>
                    <a:pt x="930" y="2745"/>
                    <a:pt x="1077" y="2773"/>
                    <a:pt x="1224" y="2773"/>
                  </a:cubicBezTo>
                  <a:cubicBezTo>
                    <a:pt x="1283" y="2793"/>
                    <a:pt x="1345" y="2816"/>
                    <a:pt x="1415" y="2816"/>
                  </a:cubicBezTo>
                  <a:cubicBezTo>
                    <a:pt x="1446" y="2816"/>
                    <a:pt x="1477" y="2812"/>
                    <a:pt x="1511" y="2801"/>
                  </a:cubicBezTo>
                  <a:cubicBezTo>
                    <a:pt x="1720" y="2773"/>
                    <a:pt x="1776" y="2627"/>
                    <a:pt x="1951" y="2515"/>
                  </a:cubicBezTo>
                  <a:cubicBezTo>
                    <a:pt x="2083" y="2425"/>
                    <a:pt x="2232" y="2404"/>
                    <a:pt x="2384" y="2404"/>
                  </a:cubicBezTo>
                  <a:cubicBezTo>
                    <a:pt x="2531" y="2404"/>
                    <a:pt x="2681" y="2424"/>
                    <a:pt x="2825" y="2424"/>
                  </a:cubicBezTo>
                  <a:cubicBezTo>
                    <a:pt x="3028" y="2396"/>
                    <a:pt x="3175" y="2340"/>
                    <a:pt x="3350" y="2221"/>
                  </a:cubicBezTo>
                  <a:cubicBezTo>
                    <a:pt x="3496" y="2137"/>
                    <a:pt x="3580" y="2102"/>
                    <a:pt x="3755" y="2102"/>
                  </a:cubicBezTo>
                  <a:cubicBezTo>
                    <a:pt x="3875" y="2102"/>
                    <a:pt x="3977" y="2144"/>
                    <a:pt x="4071" y="2144"/>
                  </a:cubicBezTo>
                  <a:cubicBezTo>
                    <a:pt x="4092" y="2144"/>
                    <a:pt x="4112" y="2142"/>
                    <a:pt x="4133" y="2137"/>
                  </a:cubicBezTo>
                  <a:cubicBezTo>
                    <a:pt x="4308" y="2137"/>
                    <a:pt x="4517" y="2102"/>
                    <a:pt x="4601" y="1962"/>
                  </a:cubicBezTo>
                  <a:cubicBezTo>
                    <a:pt x="4657" y="1815"/>
                    <a:pt x="4601" y="1669"/>
                    <a:pt x="4573" y="1522"/>
                  </a:cubicBezTo>
                  <a:cubicBezTo>
                    <a:pt x="4545" y="1319"/>
                    <a:pt x="4517" y="1116"/>
                    <a:pt x="4398" y="941"/>
                  </a:cubicBezTo>
                  <a:cubicBezTo>
                    <a:pt x="4343" y="878"/>
                    <a:pt x="4308" y="823"/>
                    <a:pt x="4252" y="767"/>
                  </a:cubicBezTo>
                  <a:cubicBezTo>
                    <a:pt x="4224" y="648"/>
                    <a:pt x="4077" y="501"/>
                    <a:pt x="3993" y="417"/>
                  </a:cubicBezTo>
                  <a:cubicBezTo>
                    <a:pt x="3874" y="270"/>
                    <a:pt x="3671" y="151"/>
                    <a:pt x="3469" y="95"/>
                  </a:cubicBezTo>
                  <a:cubicBezTo>
                    <a:pt x="3277" y="31"/>
                    <a:pt x="3075" y="1"/>
                    <a:pt x="28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79"/>
            <p:cNvSpPr/>
            <p:nvPr/>
          </p:nvSpPr>
          <p:spPr>
            <a:xfrm>
              <a:off x="6037254" y="1300897"/>
              <a:ext cx="22869" cy="8124"/>
            </a:xfrm>
            <a:custGeom>
              <a:rect b="b" l="l" r="r" t="t"/>
              <a:pathLst>
                <a:path extrusionOk="0" h="357" w="1005">
                  <a:moveTo>
                    <a:pt x="261" y="0"/>
                  </a:moveTo>
                  <a:cubicBezTo>
                    <a:pt x="178" y="0"/>
                    <a:pt x="91" y="5"/>
                    <a:pt x="0" y="12"/>
                  </a:cubicBezTo>
                  <a:lnTo>
                    <a:pt x="0" y="40"/>
                  </a:lnTo>
                  <a:cubicBezTo>
                    <a:pt x="175" y="40"/>
                    <a:pt x="350" y="40"/>
                    <a:pt x="525" y="103"/>
                  </a:cubicBezTo>
                  <a:cubicBezTo>
                    <a:pt x="672" y="159"/>
                    <a:pt x="791" y="243"/>
                    <a:pt x="909" y="333"/>
                  </a:cubicBezTo>
                  <a:cubicBezTo>
                    <a:pt x="926" y="350"/>
                    <a:pt x="942" y="357"/>
                    <a:pt x="956" y="357"/>
                  </a:cubicBezTo>
                  <a:cubicBezTo>
                    <a:pt x="989" y="357"/>
                    <a:pt x="1005" y="317"/>
                    <a:pt x="965" y="278"/>
                  </a:cubicBezTo>
                  <a:cubicBezTo>
                    <a:pt x="762" y="53"/>
                    <a:pt x="531" y="0"/>
                    <a:pt x="2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79"/>
            <p:cNvSpPr/>
            <p:nvPr/>
          </p:nvSpPr>
          <p:spPr>
            <a:xfrm>
              <a:off x="6008764" y="1471992"/>
              <a:ext cx="51745" cy="43803"/>
            </a:xfrm>
            <a:custGeom>
              <a:rect b="b" l="l" r="r" t="t"/>
              <a:pathLst>
                <a:path extrusionOk="0" h="1925" w="2274">
                  <a:moveTo>
                    <a:pt x="1955" y="228"/>
                  </a:moveTo>
                  <a:cubicBezTo>
                    <a:pt x="1972" y="228"/>
                    <a:pt x="1991" y="241"/>
                    <a:pt x="2015" y="275"/>
                  </a:cubicBezTo>
                  <a:cubicBezTo>
                    <a:pt x="2043" y="331"/>
                    <a:pt x="2043" y="415"/>
                    <a:pt x="2043" y="450"/>
                  </a:cubicBezTo>
                  <a:cubicBezTo>
                    <a:pt x="2043" y="709"/>
                    <a:pt x="2043" y="1002"/>
                    <a:pt x="1952" y="1233"/>
                  </a:cubicBezTo>
                  <a:cubicBezTo>
                    <a:pt x="1876" y="1440"/>
                    <a:pt x="1655" y="1742"/>
                    <a:pt x="1404" y="1742"/>
                  </a:cubicBezTo>
                  <a:cubicBezTo>
                    <a:pt x="1375" y="1742"/>
                    <a:pt x="1345" y="1738"/>
                    <a:pt x="1315" y="1730"/>
                  </a:cubicBezTo>
                  <a:cubicBezTo>
                    <a:pt x="1224" y="1702"/>
                    <a:pt x="1168" y="1639"/>
                    <a:pt x="1113" y="1611"/>
                  </a:cubicBezTo>
                  <a:cubicBezTo>
                    <a:pt x="994" y="1583"/>
                    <a:pt x="875" y="1583"/>
                    <a:pt x="763" y="1555"/>
                  </a:cubicBezTo>
                  <a:lnTo>
                    <a:pt x="616" y="1555"/>
                  </a:lnTo>
                  <a:cubicBezTo>
                    <a:pt x="469" y="1555"/>
                    <a:pt x="413" y="1555"/>
                    <a:pt x="378" y="1408"/>
                  </a:cubicBezTo>
                  <a:cubicBezTo>
                    <a:pt x="350" y="1289"/>
                    <a:pt x="378" y="1289"/>
                    <a:pt x="469" y="1233"/>
                  </a:cubicBezTo>
                  <a:cubicBezTo>
                    <a:pt x="525" y="1233"/>
                    <a:pt x="553" y="1205"/>
                    <a:pt x="616" y="1205"/>
                  </a:cubicBezTo>
                  <a:cubicBezTo>
                    <a:pt x="791" y="1149"/>
                    <a:pt x="994" y="1114"/>
                    <a:pt x="1168" y="1030"/>
                  </a:cubicBezTo>
                  <a:cubicBezTo>
                    <a:pt x="1518" y="912"/>
                    <a:pt x="1721" y="653"/>
                    <a:pt x="1868" y="303"/>
                  </a:cubicBezTo>
                  <a:cubicBezTo>
                    <a:pt x="1903" y="264"/>
                    <a:pt x="1927" y="228"/>
                    <a:pt x="1955" y="228"/>
                  </a:cubicBezTo>
                  <a:close/>
                  <a:moveTo>
                    <a:pt x="1983" y="0"/>
                  </a:moveTo>
                  <a:cubicBezTo>
                    <a:pt x="1841" y="0"/>
                    <a:pt x="1742" y="170"/>
                    <a:pt x="1693" y="275"/>
                  </a:cubicBezTo>
                  <a:cubicBezTo>
                    <a:pt x="1602" y="450"/>
                    <a:pt x="1518" y="590"/>
                    <a:pt x="1371" y="709"/>
                  </a:cubicBezTo>
                  <a:cubicBezTo>
                    <a:pt x="1224" y="828"/>
                    <a:pt x="1022" y="884"/>
                    <a:pt x="847" y="940"/>
                  </a:cubicBezTo>
                  <a:cubicBezTo>
                    <a:pt x="616" y="975"/>
                    <a:pt x="322" y="1002"/>
                    <a:pt x="176" y="1177"/>
                  </a:cubicBezTo>
                  <a:cubicBezTo>
                    <a:pt x="1" y="1380"/>
                    <a:pt x="120" y="1611"/>
                    <a:pt x="322" y="1730"/>
                  </a:cubicBezTo>
                  <a:cubicBezTo>
                    <a:pt x="396" y="1758"/>
                    <a:pt x="469" y="1765"/>
                    <a:pt x="543" y="1765"/>
                  </a:cubicBezTo>
                  <a:cubicBezTo>
                    <a:pt x="616" y="1765"/>
                    <a:pt x="690" y="1758"/>
                    <a:pt x="763" y="1758"/>
                  </a:cubicBezTo>
                  <a:cubicBezTo>
                    <a:pt x="994" y="1758"/>
                    <a:pt x="1113" y="1849"/>
                    <a:pt x="1287" y="1905"/>
                  </a:cubicBezTo>
                  <a:cubicBezTo>
                    <a:pt x="1329" y="1918"/>
                    <a:pt x="1370" y="1924"/>
                    <a:pt x="1410" y="1924"/>
                  </a:cubicBezTo>
                  <a:cubicBezTo>
                    <a:pt x="1619" y="1924"/>
                    <a:pt x="1805" y="1758"/>
                    <a:pt x="1952" y="1611"/>
                  </a:cubicBezTo>
                  <a:cubicBezTo>
                    <a:pt x="2161" y="1380"/>
                    <a:pt x="2217" y="1030"/>
                    <a:pt x="2217" y="737"/>
                  </a:cubicBezTo>
                  <a:cubicBezTo>
                    <a:pt x="2217" y="534"/>
                    <a:pt x="2273" y="128"/>
                    <a:pt x="2043" y="10"/>
                  </a:cubicBezTo>
                  <a:cubicBezTo>
                    <a:pt x="2022" y="3"/>
                    <a:pt x="2002" y="0"/>
                    <a:pt x="19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79"/>
            <p:cNvSpPr/>
            <p:nvPr/>
          </p:nvSpPr>
          <p:spPr>
            <a:xfrm>
              <a:off x="5997478" y="1454812"/>
              <a:ext cx="25804" cy="24189"/>
            </a:xfrm>
            <a:custGeom>
              <a:rect b="b" l="l" r="r" t="t"/>
              <a:pathLst>
                <a:path extrusionOk="0" h="1063" w="1134">
                  <a:moveTo>
                    <a:pt x="615" y="1"/>
                  </a:moveTo>
                  <a:cubicBezTo>
                    <a:pt x="437" y="1"/>
                    <a:pt x="286" y="254"/>
                    <a:pt x="210" y="387"/>
                  </a:cubicBezTo>
                  <a:cubicBezTo>
                    <a:pt x="119" y="562"/>
                    <a:pt x="0" y="821"/>
                    <a:pt x="210" y="967"/>
                  </a:cubicBezTo>
                  <a:cubicBezTo>
                    <a:pt x="296" y="1034"/>
                    <a:pt x="390" y="1063"/>
                    <a:pt x="485" y="1063"/>
                  </a:cubicBezTo>
                  <a:cubicBezTo>
                    <a:pt x="809" y="1063"/>
                    <a:pt x="1134" y="728"/>
                    <a:pt x="1112" y="415"/>
                  </a:cubicBezTo>
                  <a:cubicBezTo>
                    <a:pt x="1112" y="380"/>
                    <a:pt x="1077" y="356"/>
                    <a:pt x="1044" y="356"/>
                  </a:cubicBezTo>
                  <a:cubicBezTo>
                    <a:pt x="1024" y="356"/>
                    <a:pt x="1004" y="366"/>
                    <a:pt x="993" y="387"/>
                  </a:cubicBezTo>
                  <a:cubicBezTo>
                    <a:pt x="940" y="632"/>
                    <a:pt x="725" y="858"/>
                    <a:pt x="459" y="858"/>
                  </a:cubicBezTo>
                  <a:cubicBezTo>
                    <a:pt x="444" y="858"/>
                    <a:pt x="428" y="857"/>
                    <a:pt x="413" y="855"/>
                  </a:cubicBezTo>
                  <a:cubicBezTo>
                    <a:pt x="63" y="793"/>
                    <a:pt x="497" y="93"/>
                    <a:pt x="672" y="37"/>
                  </a:cubicBezTo>
                  <a:cubicBezTo>
                    <a:pt x="700" y="37"/>
                    <a:pt x="700" y="9"/>
                    <a:pt x="672" y="9"/>
                  </a:cubicBezTo>
                  <a:cubicBezTo>
                    <a:pt x="652" y="3"/>
                    <a:pt x="633" y="1"/>
                    <a:pt x="6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79"/>
            <p:cNvSpPr/>
            <p:nvPr/>
          </p:nvSpPr>
          <p:spPr>
            <a:xfrm>
              <a:off x="6057142" y="1402203"/>
              <a:ext cx="29923" cy="25144"/>
            </a:xfrm>
            <a:custGeom>
              <a:rect b="b" l="l" r="r" t="t"/>
              <a:pathLst>
                <a:path extrusionOk="0" h="1105" w="1315">
                  <a:moveTo>
                    <a:pt x="928" y="151"/>
                  </a:moveTo>
                  <a:cubicBezTo>
                    <a:pt x="1025" y="151"/>
                    <a:pt x="1118" y="193"/>
                    <a:pt x="1140" y="308"/>
                  </a:cubicBezTo>
                  <a:cubicBezTo>
                    <a:pt x="1140" y="426"/>
                    <a:pt x="1021" y="629"/>
                    <a:pt x="937" y="720"/>
                  </a:cubicBezTo>
                  <a:cubicBezTo>
                    <a:pt x="847" y="804"/>
                    <a:pt x="735" y="895"/>
                    <a:pt x="616" y="923"/>
                  </a:cubicBezTo>
                  <a:cubicBezTo>
                    <a:pt x="584" y="929"/>
                    <a:pt x="552" y="932"/>
                    <a:pt x="520" y="932"/>
                  </a:cubicBezTo>
                  <a:cubicBezTo>
                    <a:pt x="401" y="932"/>
                    <a:pt x="288" y="886"/>
                    <a:pt x="266" y="748"/>
                  </a:cubicBezTo>
                  <a:cubicBezTo>
                    <a:pt x="266" y="601"/>
                    <a:pt x="413" y="482"/>
                    <a:pt x="497" y="371"/>
                  </a:cubicBezTo>
                  <a:cubicBezTo>
                    <a:pt x="616" y="280"/>
                    <a:pt x="700" y="196"/>
                    <a:pt x="847" y="161"/>
                  </a:cubicBezTo>
                  <a:cubicBezTo>
                    <a:pt x="873" y="155"/>
                    <a:pt x="901" y="151"/>
                    <a:pt x="928" y="151"/>
                  </a:cubicBezTo>
                  <a:close/>
                  <a:moveTo>
                    <a:pt x="971" y="1"/>
                  </a:moveTo>
                  <a:cubicBezTo>
                    <a:pt x="922" y="1"/>
                    <a:pt x="870" y="9"/>
                    <a:pt x="819" y="21"/>
                  </a:cubicBezTo>
                  <a:cubicBezTo>
                    <a:pt x="672" y="77"/>
                    <a:pt x="560" y="133"/>
                    <a:pt x="469" y="224"/>
                  </a:cubicBezTo>
                  <a:cubicBezTo>
                    <a:pt x="385" y="280"/>
                    <a:pt x="266" y="371"/>
                    <a:pt x="210" y="482"/>
                  </a:cubicBezTo>
                  <a:cubicBezTo>
                    <a:pt x="0" y="720"/>
                    <a:pt x="91" y="1070"/>
                    <a:pt x="413" y="1098"/>
                  </a:cubicBezTo>
                  <a:cubicBezTo>
                    <a:pt x="444" y="1102"/>
                    <a:pt x="475" y="1104"/>
                    <a:pt x="505" y="1104"/>
                  </a:cubicBezTo>
                  <a:cubicBezTo>
                    <a:pt x="867" y="1104"/>
                    <a:pt x="1149" y="805"/>
                    <a:pt x="1259" y="482"/>
                  </a:cubicBezTo>
                  <a:cubicBezTo>
                    <a:pt x="1315" y="336"/>
                    <a:pt x="1287" y="196"/>
                    <a:pt x="1196" y="105"/>
                  </a:cubicBezTo>
                  <a:cubicBezTo>
                    <a:pt x="1142" y="28"/>
                    <a:pt x="1061" y="1"/>
                    <a:pt x="9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79"/>
            <p:cNvSpPr/>
            <p:nvPr/>
          </p:nvSpPr>
          <p:spPr>
            <a:xfrm>
              <a:off x="5760872" y="1388459"/>
              <a:ext cx="29149" cy="30833"/>
            </a:xfrm>
            <a:custGeom>
              <a:rect b="b" l="l" r="r" t="t"/>
              <a:pathLst>
                <a:path extrusionOk="0" h="1355" w="1281">
                  <a:moveTo>
                    <a:pt x="896" y="1"/>
                  </a:moveTo>
                  <a:cubicBezTo>
                    <a:pt x="756" y="1"/>
                    <a:pt x="595" y="77"/>
                    <a:pt x="497" y="156"/>
                  </a:cubicBezTo>
                  <a:cubicBezTo>
                    <a:pt x="378" y="240"/>
                    <a:pt x="322" y="359"/>
                    <a:pt x="294" y="478"/>
                  </a:cubicBezTo>
                  <a:cubicBezTo>
                    <a:pt x="231" y="625"/>
                    <a:pt x="259" y="828"/>
                    <a:pt x="175" y="975"/>
                  </a:cubicBezTo>
                  <a:cubicBezTo>
                    <a:pt x="120" y="1086"/>
                    <a:pt x="29" y="1149"/>
                    <a:pt x="1" y="1289"/>
                  </a:cubicBezTo>
                  <a:cubicBezTo>
                    <a:pt x="1" y="1329"/>
                    <a:pt x="23" y="1354"/>
                    <a:pt x="46" y="1354"/>
                  </a:cubicBezTo>
                  <a:cubicBezTo>
                    <a:pt x="60" y="1354"/>
                    <a:pt x="74" y="1345"/>
                    <a:pt x="85" y="1324"/>
                  </a:cubicBezTo>
                  <a:cubicBezTo>
                    <a:pt x="231" y="940"/>
                    <a:pt x="700" y="884"/>
                    <a:pt x="994" y="653"/>
                  </a:cubicBezTo>
                  <a:cubicBezTo>
                    <a:pt x="1168" y="534"/>
                    <a:pt x="1280" y="240"/>
                    <a:pt x="1077" y="66"/>
                  </a:cubicBezTo>
                  <a:cubicBezTo>
                    <a:pt x="1029" y="19"/>
                    <a:pt x="965" y="1"/>
                    <a:pt x="8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79"/>
            <p:cNvSpPr/>
            <p:nvPr/>
          </p:nvSpPr>
          <p:spPr>
            <a:xfrm>
              <a:off x="5767561" y="1388732"/>
              <a:ext cx="33746" cy="32062"/>
            </a:xfrm>
            <a:custGeom>
              <a:rect b="b" l="l" r="r" t="t"/>
              <a:pathLst>
                <a:path extrusionOk="0" h="1409" w="1483">
                  <a:moveTo>
                    <a:pt x="1357" y="1"/>
                  </a:moveTo>
                  <a:cubicBezTo>
                    <a:pt x="1330" y="1"/>
                    <a:pt x="1295" y="23"/>
                    <a:pt x="1280" y="54"/>
                  </a:cubicBezTo>
                  <a:cubicBezTo>
                    <a:pt x="1280" y="263"/>
                    <a:pt x="1308" y="438"/>
                    <a:pt x="1189" y="613"/>
                  </a:cubicBezTo>
                  <a:cubicBezTo>
                    <a:pt x="1077" y="788"/>
                    <a:pt x="874" y="900"/>
                    <a:pt x="665" y="963"/>
                  </a:cubicBezTo>
                  <a:cubicBezTo>
                    <a:pt x="406" y="1046"/>
                    <a:pt x="175" y="1102"/>
                    <a:pt x="0" y="1396"/>
                  </a:cubicBezTo>
                  <a:cubicBezTo>
                    <a:pt x="0" y="1396"/>
                    <a:pt x="13" y="1408"/>
                    <a:pt x="21" y="1408"/>
                  </a:cubicBezTo>
                  <a:cubicBezTo>
                    <a:pt x="25" y="1408"/>
                    <a:pt x="28" y="1405"/>
                    <a:pt x="28" y="1396"/>
                  </a:cubicBezTo>
                  <a:cubicBezTo>
                    <a:pt x="231" y="1221"/>
                    <a:pt x="406" y="1137"/>
                    <a:pt x="665" y="1102"/>
                  </a:cubicBezTo>
                  <a:cubicBezTo>
                    <a:pt x="874" y="1046"/>
                    <a:pt x="1014" y="991"/>
                    <a:pt x="1161" y="872"/>
                  </a:cubicBezTo>
                  <a:cubicBezTo>
                    <a:pt x="1455" y="669"/>
                    <a:pt x="1483" y="347"/>
                    <a:pt x="1399" y="54"/>
                  </a:cubicBezTo>
                  <a:cubicBezTo>
                    <a:pt x="1399" y="16"/>
                    <a:pt x="1380" y="1"/>
                    <a:pt x="13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79"/>
            <p:cNvSpPr/>
            <p:nvPr/>
          </p:nvSpPr>
          <p:spPr>
            <a:xfrm>
              <a:off x="5800010" y="1382451"/>
              <a:ext cx="10536" cy="30105"/>
            </a:xfrm>
            <a:custGeom>
              <a:rect b="b" l="l" r="r" t="t"/>
              <a:pathLst>
                <a:path extrusionOk="0" h="1323" w="463">
                  <a:moveTo>
                    <a:pt x="198" y="0"/>
                  </a:moveTo>
                  <a:cubicBezTo>
                    <a:pt x="189" y="0"/>
                    <a:pt x="176" y="23"/>
                    <a:pt x="176" y="43"/>
                  </a:cubicBezTo>
                  <a:cubicBezTo>
                    <a:pt x="378" y="420"/>
                    <a:pt x="287" y="917"/>
                    <a:pt x="29" y="1267"/>
                  </a:cubicBezTo>
                  <a:cubicBezTo>
                    <a:pt x="1" y="1294"/>
                    <a:pt x="57" y="1322"/>
                    <a:pt x="85" y="1322"/>
                  </a:cubicBezTo>
                  <a:cubicBezTo>
                    <a:pt x="462" y="1001"/>
                    <a:pt x="434" y="420"/>
                    <a:pt x="204" y="15"/>
                  </a:cubicBezTo>
                  <a:cubicBezTo>
                    <a:pt x="204" y="4"/>
                    <a:pt x="201" y="0"/>
                    <a:pt x="1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79"/>
            <p:cNvSpPr/>
            <p:nvPr/>
          </p:nvSpPr>
          <p:spPr>
            <a:xfrm>
              <a:off x="5810068" y="1385705"/>
              <a:ext cx="8419" cy="26077"/>
            </a:xfrm>
            <a:custGeom>
              <a:rect b="b" l="l" r="r" t="t"/>
              <a:pathLst>
                <a:path extrusionOk="0" h="1146" w="370">
                  <a:moveTo>
                    <a:pt x="252" y="0"/>
                  </a:moveTo>
                  <a:cubicBezTo>
                    <a:pt x="244" y="0"/>
                    <a:pt x="230" y="22"/>
                    <a:pt x="230" y="47"/>
                  </a:cubicBezTo>
                  <a:cubicBezTo>
                    <a:pt x="342" y="361"/>
                    <a:pt x="195" y="774"/>
                    <a:pt x="20" y="1033"/>
                  </a:cubicBezTo>
                  <a:cubicBezTo>
                    <a:pt x="0" y="1098"/>
                    <a:pt x="57" y="1146"/>
                    <a:pt x="100" y="1146"/>
                  </a:cubicBezTo>
                  <a:cubicBezTo>
                    <a:pt x="117" y="1146"/>
                    <a:pt x="131" y="1139"/>
                    <a:pt x="139" y="1124"/>
                  </a:cubicBezTo>
                  <a:cubicBezTo>
                    <a:pt x="286" y="921"/>
                    <a:pt x="314" y="711"/>
                    <a:pt x="342" y="508"/>
                  </a:cubicBezTo>
                  <a:cubicBezTo>
                    <a:pt x="370" y="305"/>
                    <a:pt x="342" y="187"/>
                    <a:pt x="258" y="12"/>
                  </a:cubicBezTo>
                  <a:cubicBezTo>
                    <a:pt x="258" y="4"/>
                    <a:pt x="256" y="0"/>
                    <a:pt x="2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79"/>
            <p:cNvSpPr/>
            <p:nvPr/>
          </p:nvSpPr>
          <p:spPr>
            <a:xfrm>
              <a:off x="5753362" y="1245466"/>
              <a:ext cx="51017" cy="95912"/>
            </a:xfrm>
            <a:custGeom>
              <a:rect b="b" l="l" r="r" t="t"/>
              <a:pathLst>
                <a:path extrusionOk="0" h="4215" w="2242">
                  <a:moveTo>
                    <a:pt x="883" y="0"/>
                  </a:moveTo>
                  <a:cubicBezTo>
                    <a:pt x="561" y="119"/>
                    <a:pt x="331" y="294"/>
                    <a:pt x="184" y="581"/>
                  </a:cubicBezTo>
                  <a:cubicBezTo>
                    <a:pt x="37" y="902"/>
                    <a:pt x="100" y="1196"/>
                    <a:pt x="240" y="1518"/>
                  </a:cubicBezTo>
                  <a:cubicBezTo>
                    <a:pt x="303" y="1630"/>
                    <a:pt x="359" y="1721"/>
                    <a:pt x="303" y="1867"/>
                  </a:cubicBezTo>
                  <a:cubicBezTo>
                    <a:pt x="275" y="1951"/>
                    <a:pt x="184" y="2014"/>
                    <a:pt x="128" y="2070"/>
                  </a:cubicBezTo>
                  <a:cubicBezTo>
                    <a:pt x="65" y="2189"/>
                    <a:pt x="37" y="2329"/>
                    <a:pt x="37" y="2476"/>
                  </a:cubicBezTo>
                  <a:cubicBezTo>
                    <a:pt x="65" y="2623"/>
                    <a:pt x="156" y="2679"/>
                    <a:pt x="240" y="2797"/>
                  </a:cubicBezTo>
                  <a:cubicBezTo>
                    <a:pt x="331" y="2916"/>
                    <a:pt x="156" y="3063"/>
                    <a:pt x="128" y="3175"/>
                  </a:cubicBezTo>
                  <a:cubicBezTo>
                    <a:pt x="1" y="3532"/>
                    <a:pt x="177" y="3972"/>
                    <a:pt x="530" y="3972"/>
                  </a:cubicBezTo>
                  <a:cubicBezTo>
                    <a:pt x="585" y="3972"/>
                    <a:pt x="645" y="3961"/>
                    <a:pt x="708" y="3937"/>
                  </a:cubicBezTo>
                  <a:cubicBezTo>
                    <a:pt x="775" y="3911"/>
                    <a:pt x="854" y="3844"/>
                    <a:pt x="927" y="3844"/>
                  </a:cubicBezTo>
                  <a:cubicBezTo>
                    <a:pt x="953" y="3844"/>
                    <a:pt x="978" y="3852"/>
                    <a:pt x="1002" y="3874"/>
                  </a:cubicBezTo>
                  <a:cubicBezTo>
                    <a:pt x="1030" y="3902"/>
                    <a:pt x="1086" y="3993"/>
                    <a:pt x="1114" y="4021"/>
                  </a:cubicBezTo>
                  <a:cubicBezTo>
                    <a:pt x="1177" y="4112"/>
                    <a:pt x="1289" y="4196"/>
                    <a:pt x="1380" y="4196"/>
                  </a:cubicBezTo>
                  <a:cubicBezTo>
                    <a:pt x="1424" y="4209"/>
                    <a:pt x="1468" y="4214"/>
                    <a:pt x="1511" y="4214"/>
                  </a:cubicBezTo>
                  <a:cubicBezTo>
                    <a:pt x="1779" y="4214"/>
                    <a:pt x="2017" y="3993"/>
                    <a:pt x="2198" y="3818"/>
                  </a:cubicBezTo>
                  <a:cubicBezTo>
                    <a:pt x="2241" y="3748"/>
                    <a:pt x="2196" y="3681"/>
                    <a:pt x="2134" y="3681"/>
                  </a:cubicBezTo>
                  <a:cubicBezTo>
                    <a:pt x="2117" y="3681"/>
                    <a:pt x="2098" y="3687"/>
                    <a:pt x="2079" y="3699"/>
                  </a:cubicBezTo>
                  <a:cubicBezTo>
                    <a:pt x="1899" y="3837"/>
                    <a:pt x="1680" y="4042"/>
                    <a:pt x="1468" y="4042"/>
                  </a:cubicBezTo>
                  <a:cubicBezTo>
                    <a:pt x="1368" y="4042"/>
                    <a:pt x="1269" y="3996"/>
                    <a:pt x="1177" y="3874"/>
                  </a:cubicBezTo>
                  <a:cubicBezTo>
                    <a:pt x="1102" y="3782"/>
                    <a:pt x="1070" y="3685"/>
                    <a:pt x="963" y="3685"/>
                  </a:cubicBezTo>
                  <a:cubicBezTo>
                    <a:pt x="940" y="3685"/>
                    <a:pt x="914" y="3690"/>
                    <a:pt x="883" y="3699"/>
                  </a:cubicBezTo>
                  <a:cubicBezTo>
                    <a:pt x="774" y="3746"/>
                    <a:pt x="664" y="3820"/>
                    <a:pt x="543" y="3820"/>
                  </a:cubicBezTo>
                  <a:cubicBezTo>
                    <a:pt x="502" y="3820"/>
                    <a:pt x="459" y="3812"/>
                    <a:pt x="415" y="3790"/>
                  </a:cubicBezTo>
                  <a:cubicBezTo>
                    <a:pt x="331" y="3762"/>
                    <a:pt x="275" y="3643"/>
                    <a:pt x="240" y="3525"/>
                  </a:cubicBezTo>
                  <a:cubicBezTo>
                    <a:pt x="240" y="3413"/>
                    <a:pt x="240" y="3294"/>
                    <a:pt x="303" y="3203"/>
                  </a:cubicBezTo>
                  <a:cubicBezTo>
                    <a:pt x="359" y="3091"/>
                    <a:pt x="477" y="3028"/>
                    <a:pt x="505" y="2916"/>
                  </a:cubicBezTo>
                  <a:cubicBezTo>
                    <a:pt x="589" y="2679"/>
                    <a:pt x="275" y="2567"/>
                    <a:pt x="275" y="2364"/>
                  </a:cubicBezTo>
                  <a:cubicBezTo>
                    <a:pt x="303" y="2098"/>
                    <a:pt x="652" y="1951"/>
                    <a:pt x="561" y="1693"/>
                  </a:cubicBezTo>
                  <a:cubicBezTo>
                    <a:pt x="533" y="1602"/>
                    <a:pt x="450" y="1518"/>
                    <a:pt x="387" y="1427"/>
                  </a:cubicBezTo>
                  <a:cubicBezTo>
                    <a:pt x="303" y="1252"/>
                    <a:pt x="240" y="1077"/>
                    <a:pt x="240" y="902"/>
                  </a:cubicBezTo>
                  <a:cubicBezTo>
                    <a:pt x="275" y="525"/>
                    <a:pt x="561" y="203"/>
                    <a:pt x="883" y="56"/>
                  </a:cubicBezTo>
                  <a:cubicBezTo>
                    <a:pt x="911" y="56"/>
                    <a:pt x="911" y="0"/>
                    <a:pt x="8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79"/>
            <p:cNvSpPr/>
            <p:nvPr/>
          </p:nvSpPr>
          <p:spPr>
            <a:xfrm>
              <a:off x="5783467" y="1249312"/>
              <a:ext cx="63668" cy="71269"/>
            </a:xfrm>
            <a:custGeom>
              <a:rect b="b" l="l" r="r" t="t"/>
              <a:pathLst>
                <a:path extrusionOk="0" h="3132" w="2798">
                  <a:moveTo>
                    <a:pt x="2362" y="1"/>
                  </a:moveTo>
                  <a:cubicBezTo>
                    <a:pt x="2316" y="1"/>
                    <a:pt x="2281" y="71"/>
                    <a:pt x="2329" y="125"/>
                  </a:cubicBezTo>
                  <a:cubicBezTo>
                    <a:pt x="2448" y="272"/>
                    <a:pt x="2532" y="412"/>
                    <a:pt x="2560" y="622"/>
                  </a:cubicBezTo>
                  <a:cubicBezTo>
                    <a:pt x="2560" y="650"/>
                    <a:pt x="2588" y="1055"/>
                    <a:pt x="2504" y="1055"/>
                  </a:cubicBezTo>
                  <a:cubicBezTo>
                    <a:pt x="2413" y="1055"/>
                    <a:pt x="2385" y="1146"/>
                    <a:pt x="2413" y="1230"/>
                  </a:cubicBezTo>
                  <a:cubicBezTo>
                    <a:pt x="2504" y="1405"/>
                    <a:pt x="2560" y="1608"/>
                    <a:pt x="2448" y="1782"/>
                  </a:cubicBezTo>
                  <a:cubicBezTo>
                    <a:pt x="2365" y="1917"/>
                    <a:pt x="2211" y="2052"/>
                    <a:pt x="2051" y="2052"/>
                  </a:cubicBezTo>
                  <a:cubicBezTo>
                    <a:pt x="2037" y="2052"/>
                    <a:pt x="2022" y="2050"/>
                    <a:pt x="2007" y="2048"/>
                  </a:cubicBezTo>
                  <a:cubicBezTo>
                    <a:pt x="1992" y="2041"/>
                    <a:pt x="1979" y="2037"/>
                    <a:pt x="1968" y="2037"/>
                  </a:cubicBezTo>
                  <a:cubicBezTo>
                    <a:pt x="1936" y="2037"/>
                    <a:pt x="1914" y="2063"/>
                    <a:pt x="1889" y="2104"/>
                  </a:cubicBezTo>
                  <a:cubicBezTo>
                    <a:pt x="1777" y="2279"/>
                    <a:pt x="1749" y="2454"/>
                    <a:pt x="1574" y="2600"/>
                  </a:cubicBezTo>
                  <a:cubicBezTo>
                    <a:pt x="1483" y="2684"/>
                    <a:pt x="1336" y="2775"/>
                    <a:pt x="1224" y="2803"/>
                  </a:cubicBezTo>
                  <a:cubicBezTo>
                    <a:pt x="1207" y="2807"/>
                    <a:pt x="1190" y="2809"/>
                    <a:pt x="1173" y="2809"/>
                  </a:cubicBezTo>
                  <a:cubicBezTo>
                    <a:pt x="1072" y="2809"/>
                    <a:pt x="971" y="2747"/>
                    <a:pt x="875" y="2747"/>
                  </a:cubicBezTo>
                  <a:cubicBezTo>
                    <a:pt x="700" y="2747"/>
                    <a:pt x="665" y="2859"/>
                    <a:pt x="553" y="2922"/>
                  </a:cubicBezTo>
                  <a:cubicBezTo>
                    <a:pt x="511" y="2942"/>
                    <a:pt x="472" y="2951"/>
                    <a:pt x="434" y="2951"/>
                  </a:cubicBezTo>
                  <a:cubicBezTo>
                    <a:pt x="315" y="2951"/>
                    <a:pt x="225" y="2859"/>
                    <a:pt x="203" y="2747"/>
                  </a:cubicBezTo>
                  <a:cubicBezTo>
                    <a:pt x="140" y="2572"/>
                    <a:pt x="175" y="2370"/>
                    <a:pt x="203" y="2195"/>
                  </a:cubicBezTo>
                  <a:cubicBezTo>
                    <a:pt x="203" y="2156"/>
                    <a:pt x="179" y="2130"/>
                    <a:pt x="153" y="2130"/>
                  </a:cubicBezTo>
                  <a:cubicBezTo>
                    <a:pt x="138" y="2130"/>
                    <a:pt x="123" y="2139"/>
                    <a:pt x="112" y="2160"/>
                  </a:cubicBezTo>
                  <a:cubicBezTo>
                    <a:pt x="57" y="2426"/>
                    <a:pt x="1" y="2775"/>
                    <a:pt x="175" y="3006"/>
                  </a:cubicBezTo>
                  <a:cubicBezTo>
                    <a:pt x="255" y="3098"/>
                    <a:pt x="340" y="3131"/>
                    <a:pt x="428" y="3131"/>
                  </a:cubicBezTo>
                  <a:cubicBezTo>
                    <a:pt x="534" y="3131"/>
                    <a:pt x="645" y="3084"/>
                    <a:pt x="756" y="3034"/>
                  </a:cubicBezTo>
                  <a:cubicBezTo>
                    <a:pt x="797" y="2993"/>
                    <a:pt x="823" y="2967"/>
                    <a:pt x="869" y="2967"/>
                  </a:cubicBezTo>
                  <a:cubicBezTo>
                    <a:pt x="886" y="2967"/>
                    <a:pt x="906" y="2971"/>
                    <a:pt x="931" y="2978"/>
                  </a:cubicBezTo>
                  <a:cubicBezTo>
                    <a:pt x="986" y="2978"/>
                    <a:pt x="1049" y="3034"/>
                    <a:pt x="1105" y="3034"/>
                  </a:cubicBezTo>
                  <a:cubicBezTo>
                    <a:pt x="1252" y="3034"/>
                    <a:pt x="1399" y="2978"/>
                    <a:pt x="1511" y="2922"/>
                  </a:cubicBezTo>
                  <a:cubicBezTo>
                    <a:pt x="1658" y="2859"/>
                    <a:pt x="1749" y="2775"/>
                    <a:pt x="1833" y="2656"/>
                  </a:cubicBezTo>
                  <a:cubicBezTo>
                    <a:pt x="1951" y="2545"/>
                    <a:pt x="1979" y="2398"/>
                    <a:pt x="2035" y="2279"/>
                  </a:cubicBezTo>
                  <a:cubicBezTo>
                    <a:pt x="2273" y="2279"/>
                    <a:pt x="2476" y="2132"/>
                    <a:pt x="2623" y="1957"/>
                  </a:cubicBezTo>
                  <a:cubicBezTo>
                    <a:pt x="2763" y="1726"/>
                    <a:pt x="2763" y="1433"/>
                    <a:pt x="2651" y="1202"/>
                  </a:cubicBezTo>
                  <a:cubicBezTo>
                    <a:pt x="2735" y="1111"/>
                    <a:pt x="2763" y="908"/>
                    <a:pt x="2798" y="796"/>
                  </a:cubicBezTo>
                  <a:cubicBezTo>
                    <a:pt x="2798" y="475"/>
                    <a:pt x="2679" y="181"/>
                    <a:pt x="2385" y="6"/>
                  </a:cubicBezTo>
                  <a:cubicBezTo>
                    <a:pt x="2377" y="2"/>
                    <a:pt x="2370" y="1"/>
                    <a:pt x="23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79"/>
            <p:cNvSpPr/>
            <p:nvPr/>
          </p:nvSpPr>
          <p:spPr>
            <a:xfrm>
              <a:off x="5895490" y="1253157"/>
              <a:ext cx="55067" cy="22983"/>
            </a:xfrm>
            <a:custGeom>
              <a:rect b="b" l="l" r="r" t="t"/>
              <a:pathLst>
                <a:path extrusionOk="0" h="1010" w="2420">
                  <a:moveTo>
                    <a:pt x="277" y="1"/>
                  </a:moveTo>
                  <a:cubicBezTo>
                    <a:pt x="267" y="1"/>
                    <a:pt x="259" y="4"/>
                    <a:pt x="259" y="12"/>
                  </a:cubicBezTo>
                  <a:cubicBezTo>
                    <a:pt x="147" y="243"/>
                    <a:pt x="0" y="655"/>
                    <a:pt x="203" y="858"/>
                  </a:cubicBezTo>
                  <a:cubicBezTo>
                    <a:pt x="302" y="928"/>
                    <a:pt x="416" y="984"/>
                    <a:pt x="520" y="984"/>
                  </a:cubicBezTo>
                  <a:cubicBezTo>
                    <a:pt x="541" y="984"/>
                    <a:pt x="561" y="982"/>
                    <a:pt x="581" y="977"/>
                  </a:cubicBezTo>
                  <a:cubicBezTo>
                    <a:pt x="671" y="977"/>
                    <a:pt x="727" y="942"/>
                    <a:pt x="783" y="914"/>
                  </a:cubicBezTo>
                  <a:cubicBezTo>
                    <a:pt x="811" y="886"/>
                    <a:pt x="902" y="830"/>
                    <a:pt x="930" y="802"/>
                  </a:cubicBezTo>
                  <a:cubicBezTo>
                    <a:pt x="1021" y="886"/>
                    <a:pt x="1049" y="942"/>
                    <a:pt x="1161" y="977"/>
                  </a:cubicBezTo>
                  <a:cubicBezTo>
                    <a:pt x="1235" y="1001"/>
                    <a:pt x="1315" y="1009"/>
                    <a:pt x="1396" y="1009"/>
                  </a:cubicBezTo>
                  <a:cubicBezTo>
                    <a:pt x="1507" y="1009"/>
                    <a:pt x="1619" y="993"/>
                    <a:pt x="1720" y="977"/>
                  </a:cubicBezTo>
                  <a:cubicBezTo>
                    <a:pt x="1923" y="914"/>
                    <a:pt x="2420" y="683"/>
                    <a:pt x="2329" y="390"/>
                  </a:cubicBezTo>
                  <a:cubicBezTo>
                    <a:pt x="2329" y="370"/>
                    <a:pt x="2287" y="350"/>
                    <a:pt x="2250" y="350"/>
                  </a:cubicBezTo>
                  <a:cubicBezTo>
                    <a:pt x="2234" y="350"/>
                    <a:pt x="2220" y="354"/>
                    <a:pt x="2210" y="362"/>
                  </a:cubicBezTo>
                  <a:cubicBezTo>
                    <a:pt x="2182" y="418"/>
                    <a:pt x="2098" y="481"/>
                    <a:pt x="2035" y="537"/>
                  </a:cubicBezTo>
                  <a:cubicBezTo>
                    <a:pt x="1923" y="627"/>
                    <a:pt x="1804" y="711"/>
                    <a:pt x="1657" y="739"/>
                  </a:cubicBezTo>
                  <a:cubicBezTo>
                    <a:pt x="1593" y="775"/>
                    <a:pt x="1518" y="791"/>
                    <a:pt x="1442" y="791"/>
                  </a:cubicBezTo>
                  <a:cubicBezTo>
                    <a:pt x="1386" y="791"/>
                    <a:pt x="1331" y="782"/>
                    <a:pt x="1280" y="767"/>
                  </a:cubicBezTo>
                  <a:cubicBezTo>
                    <a:pt x="1133" y="767"/>
                    <a:pt x="1133" y="683"/>
                    <a:pt x="1021" y="592"/>
                  </a:cubicBezTo>
                  <a:cubicBezTo>
                    <a:pt x="999" y="577"/>
                    <a:pt x="977" y="570"/>
                    <a:pt x="957" y="570"/>
                  </a:cubicBezTo>
                  <a:cubicBezTo>
                    <a:pt x="867" y="570"/>
                    <a:pt x="790" y="694"/>
                    <a:pt x="699" y="739"/>
                  </a:cubicBezTo>
                  <a:cubicBezTo>
                    <a:pt x="630" y="774"/>
                    <a:pt x="561" y="791"/>
                    <a:pt x="499" y="791"/>
                  </a:cubicBezTo>
                  <a:cubicBezTo>
                    <a:pt x="347" y="791"/>
                    <a:pt x="231" y="692"/>
                    <a:pt x="231" y="509"/>
                  </a:cubicBezTo>
                  <a:cubicBezTo>
                    <a:pt x="231" y="362"/>
                    <a:pt x="259" y="187"/>
                    <a:pt x="322" y="40"/>
                  </a:cubicBezTo>
                  <a:cubicBezTo>
                    <a:pt x="342" y="20"/>
                    <a:pt x="302" y="1"/>
                    <a:pt x="2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79"/>
            <p:cNvSpPr/>
            <p:nvPr/>
          </p:nvSpPr>
          <p:spPr>
            <a:xfrm>
              <a:off x="5779713" y="1484712"/>
              <a:ext cx="54703" cy="44258"/>
            </a:xfrm>
            <a:custGeom>
              <a:rect b="b" l="l" r="r" t="t"/>
              <a:pathLst>
                <a:path extrusionOk="0" h="1945" w="2404">
                  <a:moveTo>
                    <a:pt x="1389" y="178"/>
                  </a:moveTo>
                  <a:cubicBezTo>
                    <a:pt x="1704" y="206"/>
                    <a:pt x="2026" y="353"/>
                    <a:pt x="2116" y="674"/>
                  </a:cubicBezTo>
                  <a:cubicBezTo>
                    <a:pt x="2172" y="877"/>
                    <a:pt x="2228" y="1290"/>
                    <a:pt x="2026" y="1429"/>
                  </a:cubicBezTo>
                  <a:cubicBezTo>
                    <a:pt x="1945" y="1488"/>
                    <a:pt x="1842" y="1505"/>
                    <a:pt x="1732" y="1505"/>
                  </a:cubicBezTo>
                  <a:cubicBezTo>
                    <a:pt x="1564" y="1505"/>
                    <a:pt x="1382" y="1464"/>
                    <a:pt x="1242" y="1464"/>
                  </a:cubicBezTo>
                  <a:cubicBezTo>
                    <a:pt x="1005" y="1464"/>
                    <a:pt x="802" y="1520"/>
                    <a:pt x="599" y="1639"/>
                  </a:cubicBezTo>
                  <a:cubicBezTo>
                    <a:pt x="571" y="1639"/>
                    <a:pt x="543" y="1667"/>
                    <a:pt x="515" y="1695"/>
                  </a:cubicBezTo>
                  <a:cubicBezTo>
                    <a:pt x="396" y="1695"/>
                    <a:pt x="424" y="1667"/>
                    <a:pt x="368" y="1576"/>
                  </a:cubicBezTo>
                  <a:cubicBezTo>
                    <a:pt x="305" y="1492"/>
                    <a:pt x="277" y="1401"/>
                    <a:pt x="277" y="1290"/>
                  </a:cubicBezTo>
                  <a:cubicBezTo>
                    <a:pt x="277" y="1052"/>
                    <a:pt x="452" y="849"/>
                    <a:pt x="571" y="646"/>
                  </a:cubicBezTo>
                  <a:cubicBezTo>
                    <a:pt x="718" y="443"/>
                    <a:pt x="893" y="325"/>
                    <a:pt x="1068" y="206"/>
                  </a:cubicBezTo>
                  <a:cubicBezTo>
                    <a:pt x="1179" y="178"/>
                    <a:pt x="1298" y="178"/>
                    <a:pt x="1389" y="178"/>
                  </a:cubicBezTo>
                  <a:close/>
                  <a:moveTo>
                    <a:pt x="1289" y="0"/>
                  </a:moveTo>
                  <a:cubicBezTo>
                    <a:pt x="959" y="0"/>
                    <a:pt x="616" y="198"/>
                    <a:pt x="452" y="499"/>
                  </a:cubicBezTo>
                  <a:cubicBezTo>
                    <a:pt x="340" y="674"/>
                    <a:pt x="166" y="849"/>
                    <a:pt x="103" y="1052"/>
                  </a:cubicBezTo>
                  <a:cubicBezTo>
                    <a:pt x="1" y="1294"/>
                    <a:pt x="108" y="1945"/>
                    <a:pt x="463" y="1945"/>
                  </a:cubicBezTo>
                  <a:cubicBezTo>
                    <a:pt x="497" y="1945"/>
                    <a:pt x="533" y="1939"/>
                    <a:pt x="571" y="1926"/>
                  </a:cubicBezTo>
                  <a:cubicBezTo>
                    <a:pt x="655" y="1870"/>
                    <a:pt x="746" y="1814"/>
                    <a:pt x="830" y="1751"/>
                  </a:cubicBezTo>
                  <a:cubicBezTo>
                    <a:pt x="956" y="1701"/>
                    <a:pt x="1079" y="1691"/>
                    <a:pt x="1201" y="1691"/>
                  </a:cubicBezTo>
                  <a:cubicBezTo>
                    <a:pt x="1283" y="1691"/>
                    <a:pt x="1364" y="1695"/>
                    <a:pt x="1445" y="1695"/>
                  </a:cubicBezTo>
                  <a:cubicBezTo>
                    <a:pt x="1507" y="1704"/>
                    <a:pt x="1582" y="1710"/>
                    <a:pt x="1662" y="1710"/>
                  </a:cubicBezTo>
                  <a:cubicBezTo>
                    <a:pt x="1844" y="1710"/>
                    <a:pt x="2051" y="1678"/>
                    <a:pt x="2172" y="1576"/>
                  </a:cubicBezTo>
                  <a:cubicBezTo>
                    <a:pt x="2347" y="1429"/>
                    <a:pt x="2403" y="1199"/>
                    <a:pt x="2375" y="996"/>
                  </a:cubicBezTo>
                  <a:cubicBezTo>
                    <a:pt x="2347" y="730"/>
                    <a:pt x="2319" y="471"/>
                    <a:pt x="2144" y="297"/>
                  </a:cubicBezTo>
                  <a:cubicBezTo>
                    <a:pt x="1942" y="94"/>
                    <a:pt x="1620" y="3"/>
                    <a:pt x="1354" y="3"/>
                  </a:cubicBezTo>
                  <a:cubicBezTo>
                    <a:pt x="1333" y="1"/>
                    <a:pt x="1311" y="0"/>
                    <a:pt x="128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79"/>
            <p:cNvSpPr/>
            <p:nvPr/>
          </p:nvSpPr>
          <p:spPr>
            <a:xfrm>
              <a:off x="5837715" y="1474791"/>
              <a:ext cx="34565" cy="31811"/>
            </a:xfrm>
            <a:custGeom>
              <a:rect b="b" l="l" r="r" t="t"/>
              <a:pathLst>
                <a:path extrusionOk="0" h="1398" w="1519">
                  <a:moveTo>
                    <a:pt x="700" y="180"/>
                  </a:moveTo>
                  <a:cubicBezTo>
                    <a:pt x="1050" y="208"/>
                    <a:pt x="1316" y="677"/>
                    <a:pt x="1141" y="963"/>
                  </a:cubicBezTo>
                  <a:cubicBezTo>
                    <a:pt x="1045" y="1127"/>
                    <a:pt x="818" y="1217"/>
                    <a:pt x="627" y="1217"/>
                  </a:cubicBezTo>
                  <a:cubicBezTo>
                    <a:pt x="581" y="1217"/>
                    <a:pt x="537" y="1212"/>
                    <a:pt x="497" y="1201"/>
                  </a:cubicBezTo>
                  <a:cubicBezTo>
                    <a:pt x="92" y="1082"/>
                    <a:pt x="148" y="705"/>
                    <a:pt x="267" y="411"/>
                  </a:cubicBezTo>
                  <a:cubicBezTo>
                    <a:pt x="379" y="264"/>
                    <a:pt x="525" y="180"/>
                    <a:pt x="700" y="180"/>
                  </a:cubicBezTo>
                  <a:close/>
                  <a:moveTo>
                    <a:pt x="710" y="0"/>
                  </a:moveTo>
                  <a:cubicBezTo>
                    <a:pt x="522" y="0"/>
                    <a:pt x="304" y="80"/>
                    <a:pt x="176" y="208"/>
                  </a:cubicBezTo>
                  <a:cubicBezTo>
                    <a:pt x="64" y="327"/>
                    <a:pt x="1" y="467"/>
                    <a:pt x="1" y="614"/>
                  </a:cubicBezTo>
                  <a:cubicBezTo>
                    <a:pt x="1" y="907"/>
                    <a:pt x="148" y="1229"/>
                    <a:pt x="414" y="1341"/>
                  </a:cubicBezTo>
                  <a:cubicBezTo>
                    <a:pt x="494" y="1379"/>
                    <a:pt x="587" y="1397"/>
                    <a:pt x="683" y="1397"/>
                  </a:cubicBezTo>
                  <a:cubicBezTo>
                    <a:pt x="960" y="1397"/>
                    <a:pt x="1262" y="1244"/>
                    <a:pt x="1371" y="963"/>
                  </a:cubicBezTo>
                  <a:cubicBezTo>
                    <a:pt x="1518" y="586"/>
                    <a:pt x="1197" y="61"/>
                    <a:pt x="791" y="5"/>
                  </a:cubicBezTo>
                  <a:cubicBezTo>
                    <a:pt x="765" y="2"/>
                    <a:pt x="738" y="0"/>
                    <a:pt x="7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79"/>
            <p:cNvSpPr/>
            <p:nvPr/>
          </p:nvSpPr>
          <p:spPr>
            <a:xfrm>
              <a:off x="5752293" y="1586495"/>
              <a:ext cx="51085" cy="57934"/>
            </a:xfrm>
            <a:custGeom>
              <a:rect b="b" l="l" r="r" t="t"/>
              <a:pathLst>
                <a:path extrusionOk="0" h="2546" w="2245">
                  <a:moveTo>
                    <a:pt x="1101" y="204"/>
                  </a:moveTo>
                  <a:cubicBezTo>
                    <a:pt x="1305" y="204"/>
                    <a:pt x="1505" y="267"/>
                    <a:pt x="1657" y="397"/>
                  </a:cubicBezTo>
                  <a:cubicBezTo>
                    <a:pt x="1860" y="571"/>
                    <a:pt x="1979" y="865"/>
                    <a:pt x="1951" y="1124"/>
                  </a:cubicBezTo>
                  <a:cubicBezTo>
                    <a:pt x="1951" y="1648"/>
                    <a:pt x="1601" y="2201"/>
                    <a:pt x="1077" y="2320"/>
                  </a:cubicBezTo>
                  <a:cubicBezTo>
                    <a:pt x="1023" y="2331"/>
                    <a:pt x="967" y="2337"/>
                    <a:pt x="911" y="2337"/>
                  </a:cubicBezTo>
                  <a:cubicBezTo>
                    <a:pt x="690" y="2337"/>
                    <a:pt x="467" y="2250"/>
                    <a:pt x="350" y="2089"/>
                  </a:cubicBezTo>
                  <a:cubicBezTo>
                    <a:pt x="175" y="1851"/>
                    <a:pt x="287" y="1620"/>
                    <a:pt x="259" y="1390"/>
                  </a:cubicBezTo>
                  <a:cubicBezTo>
                    <a:pt x="259" y="1271"/>
                    <a:pt x="231" y="1187"/>
                    <a:pt x="203" y="1068"/>
                  </a:cubicBezTo>
                  <a:cubicBezTo>
                    <a:pt x="175" y="893"/>
                    <a:pt x="231" y="746"/>
                    <a:pt x="322" y="599"/>
                  </a:cubicBezTo>
                  <a:cubicBezTo>
                    <a:pt x="493" y="341"/>
                    <a:pt x="800" y="204"/>
                    <a:pt x="1101" y="204"/>
                  </a:cubicBezTo>
                  <a:close/>
                  <a:moveTo>
                    <a:pt x="1165" y="0"/>
                  </a:moveTo>
                  <a:cubicBezTo>
                    <a:pt x="821" y="0"/>
                    <a:pt x="485" y="173"/>
                    <a:pt x="259" y="453"/>
                  </a:cubicBezTo>
                  <a:cubicBezTo>
                    <a:pt x="147" y="571"/>
                    <a:pt x="56" y="718"/>
                    <a:pt x="28" y="865"/>
                  </a:cubicBezTo>
                  <a:cubicBezTo>
                    <a:pt x="0" y="1040"/>
                    <a:pt x="56" y="1187"/>
                    <a:pt x="84" y="1327"/>
                  </a:cubicBezTo>
                  <a:cubicBezTo>
                    <a:pt x="84" y="1536"/>
                    <a:pt x="28" y="1711"/>
                    <a:pt x="56" y="1914"/>
                  </a:cubicBezTo>
                  <a:cubicBezTo>
                    <a:pt x="84" y="2061"/>
                    <a:pt x="147" y="2201"/>
                    <a:pt x="259" y="2292"/>
                  </a:cubicBezTo>
                  <a:cubicBezTo>
                    <a:pt x="413" y="2467"/>
                    <a:pt x="652" y="2545"/>
                    <a:pt x="886" y="2545"/>
                  </a:cubicBezTo>
                  <a:cubicBezTo>
                    <a:pt x="960" y="2545"/>
                    <a:pt x="1034" y="2537"/>
                    <a:pt x="1105" y="2522"/>
                  </a:cubicBezTo>
                  <a:cubicBezTo>
                    <a:pt x="1776" y="2410"/>
                    <a:pt x="2245" y="1648"/>
                    <a:pt x="2154" y="977"/>
                  </a:cubicBezTo>
                  <a:cubicBezTo>
                    <a:pt x="2126" y="627"/>
                    <a:pt x="1979" y="369"/>
                    <a:pt x="1720" y="166"/>
                  </a:cubicBezTo>
                  <a:cubicBezTo>
                    <a:pt x="1544" y="52"/>
                    <a:pt x="1354" y="0"/>
                    <a:pt x="11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79"/>
            <p:cNvSpPr/>
            <p:nvPr/>
          </p:nvSpPr>
          <p:spPr>
            <a:xfrm>
              <a:off x="5756252" y="1552204"/>
              <a:ext cx="35202" cy="29627"/>
            </a:xfrm>
            <a:custGeom>
              <a:rect b="b" l="l" r="r" t="t"/>
              <a:pathLst>
                <a:path extrusionOk="0" h="1302" w="1547">
                  <a:moveTo>
                    <a:pt x="890" y="190"/>
                  </a:moveTo>
                  <a:cubicBezTo>
                    <a:pt x="971" y="190"/>
                    <a:pt x="1052" y="221"/>
                    <a:pt x="1134" y="302"/>
                  </a:cubicBezTo>
                  <a:cubicBezTo>
                    <a:pt x="1336" y="533"/>
                    <a:pt x="1253" y="855"/>
                    <a:pt x="1022" y="1002"/>
                  </a:cubicBezTo>
                  <a:cubicBezTo>
                    <a:pt x="907" y="1057"/>
                    <a:pt x="754" y="1115"/>
                    <a:pt x="612" y="1115"/>
                  </a:cubicBezTo>
                  <a:cubicBezTo>
                    <a:pt x="538" y="1115"/>
                    <a:pt x="467" y="1099"/>
                    <a:pt x="406" y="1058"/>
                  </a:cubicBezTo>
                  <a:cubicBezTo>
                    <a:pt x="113" y="883"/>
                    <a:pt x="323" y="533"/>
                    <a:pt x="525" y="330"/>
                  </a:cubicBezTo>
                  <a:cubicBezTo>
                    <a:pt x="647" y="259"/>
                    <a:pt x="768" y="190"/>
                    <a:pt x="890" y="190"/>
                  </a:cubicBezTo>
                  <a:close/>
                  <a:moveTo>
                    <a:pt x="897" y="1"/>
                  </a:moveTo>
                  <a:cubicBezTo>
                    <a:pt x="720" y="1"/>
                    <a:pt x="543" y="101"/>
                    <a:pt x="406" y="274"/>
                  </a:cubicBezTo>
                  <a:cubicBezTo>
                    <a:pt x="204" y="477"/>
                    <a:pt x="1" y="883"/>
                    <a:pt x="232" y="1148"/>
                  </a:cubicBezTo>
                  <a:cubicBezTo>
                    <a:pt x="329" y="1258"/>
                    <a:pt x="475" y="1301"/>
                    <a:pt x="628" y="1301"/>
                  </a:cubicBezTo>
                  <a:cubicBezTo>
                    <a:pt x="836" y="1301"/>
                    <a:pt x="1060" y="1221"/>
                    <a:pt x="1197" y="1121"/>
                  </a:cubicBezTo>
                  <a:cubicBezTo>
                    <a:pt x="1511" y="911"/>
                    <a:pt x="1546" y="449"/>
                    <a:pt x="1253" y="156"/>
                  </a:cubicBezTo>
                  <a:cubicBezTo>
                    <a:pt x="1144" y="49"/>
                    <a:pt x="1020" y="1"/>
                    <a:pt x="8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79"/>
            <p:cNvSpPr/>
            <p:nvPr/>
          </p:nvSpPr>
          <p:spPr>
            <a:xfrm>
              <a:off x="6062557" y="1564059"/>
              <a:ext cx="55704" cy="54066"/>
            </a:xfrm>
            <a:custGeom>
              <a:rect b="b" l="l" r="r" t="t"/>
              <a:pathLst>
                <a:path extrusionOk="0" h="2376" w="2448">
                  <a:moveTo>
                    <a:pt x="1081" y="210"/>
                  </a:moveTo>
                  <a:cubicBezTo>
                    <a:pt x="1313" y="210"/>
                    <a:pt x="1539" y="299"/>
                    <a:pt x="1748" y="453"/>
                  </a:cubicBezTo>
                  <a:cubicBezTo>
                    <a:pt x="1979" y="627"/>
                    <a:pt x="2126" y="886"/>
                    <a:pt x="2098" y="1180"/>
                  </a:cubicBezTo>
                  <a:cubicBezTo>
                    <a:pt x="2070" y="1474"/>
                    <a:pt x="1895" y="1732"/>
                    <a:pt x="1657" y="1879"/>
                  </a:cubicBezTo>
                  <a:cubicBezTo>
                    <a:pt x="1493" y="1998"/>
                    <a:pt x="1270" y="2135"/>
                    <a:pt x="1054" y="2135"/>
                  </a:cubicBezTo>
                  <a:cubicBezTo>
                    <a:pt x="1002" y="2135"/>
                    <a:pt x="952" y="2127"/>
                    <a:pt x="902" y="2110"/>
                  </a:cubicBezTo>
                  <a:cubicBezTo>
                    <a:pt x="581" y="2054"/>
                    <a:pt x="636" y="1760"/>
                    <a:pt x="609" y="1529"/>
                  </a:cubicBezTo>
                  <a:cubicBezTo>
                    <a:pt x="553" y="1299"/>
                    <a:pt x="434" y="1180"/>
                    <a:pt x="287" y="1033"/>
                  </a:cubicBezTo>
                  <a:cubicBezTo>
                    <a:pt x="112" y="858"/>
                    <a:pt x="175" y="711"/>
                    <a:pt x="350" y="565"/>
                  </a:cubicBezTo>
                  <a:cubicBezTo>
                    <a:pt x="525" y="362"/>
                    <a:pt x="727" y="215"/>
                    <a:pt x="986" y="215"/>
                  </a:cubicBezTo>
                  <a:cubicBezTo>
                    <a:pt x="1018" y="212"/>
                    <a:pt x="1050" y="210"/>
                    <a:pt x="1081" y="210"/>
                  </a:cubicBezTo>
                  <a:close/>
                  <a:moveTo>
                    <a:pt x="1047" y="1"/>
                  </a:moveTo>
                  <a:cubicBezTo>
                    <a:pt x="916" y="1"/>
                    <a:pt x="784" y="25"/>
                    <a:pt x="636" y="75"/>
                  </a:cubicBezTo>
                  <a:cubicBezTo>
                    <a:pt x="497" y="159"/>
                    <a:pt x="406" y="250"/>
                    <a:pt x="287" y="362"/>
                  </a:cubicBezTo>
                  <a:cubicBezTo>
                    <a:pt x="175" y="481"/>
                    <a:pt x="56" y="600"/>
                    <a:pt x="28" y="774"/>
                  </a:cubicBezTo>
                  <a:cubicBezTo>
                    <a:pt x="0" y="977"/>
                    <a:pt x="147" y="1124"/>
                    <a:pt x="287" y="1264"/>
                  </a:cubicBezTo>
                  <a:cubicBezTo>
                    <a:pt x="462" y="1529"/>
                    <a:pt x="322" y="1823"/>
                    <a:pt x="462" y="2082"/>
                  </a:cubicBezTo>
                  <a:cubicBezTo>
                    <a:pt x="609" y="2285"/>
                    <a:pt x="846" y="2376"/>
                    <a:pt x="1077" y="2376"/>
                  </a:cubicBezTo>
                  <a:cubicBezTo>
                    <a:pt x="1601" y="2348"/>
                    <a:pt x="2154" y="1907"/>
                    <a:pt x="2301" y="1411"/>
                  </a:cubicBezTo>
                  <a:cubicBezTo>
                    <a:pt x="2448" y="858"/>
                    <a:pt x="2126" y="334"/>
                    <a:pt x="1601" y="131"/>
                  </a:cubicBezTo>
                  <a:cubicBezTo>
                    <a:pt x="1399" y="46"/>
                    <a:pt x="1225" y="1"/>
                    <a:pt x="10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79"/>
            <p:cNvSpPr/>
            <p:nvPr/>
          </p:nvSpPr>
          <p:spPr>
            <a:xfrm>
              <a:off x="6042123" y="1590751"/>
              <a:ext cx="25053" cy="26783"/>
            </a:xfrm>
            <a:custGeom>
              <a:rect b="b" l="l" r="r" t="t"/>
              <a:pathLst>
                <a:path extrusionOk="0" h="1177" w="1101">
                  <a:moveTo>
                    <a:pt x="632" y="182"/>
                  </a:moveTo>
                  <a:cubicBezTo>
                    <a:pt x="723" y="182"/>
                    <a:pt x="751" y="182"/>
                    <a:pt x="779" y="238"/>
                  </a:cubicBezTo>
                  <a:cubicBezTo>
                    <a:pt x="835" y="301"/>
                    <a:pt x="835" y="356"/>
                    <a:pt x="835" y="412"/>
                  </a:cubicBezTo>
                  <a:cubicBezTo>
                    <a:pt x="891" y="649"/>
                    <a:pt x="803" y="952"/>
                    <a:pt x="537" y="952"/>
                  </a:cubicBezTo>
                  <a:cubicBezTo>
                    <a:pt x="504" y="952"/>
                    <a:pt x="468" y="947"/>
                    <a:pt x="430" y="937"/>
                  </a:cubicBezTo>
                  <a:cubicBezTo>
                    <a:pt x="227" y="881"/>
                    <a:pt x="108" y="678"/>
                    <a:pt x="171" y="475"/>
                  </a:cubicBezTo>
                  <a:cubicBezTo>
                    <a:pt x="227" y="329"/>
                    <a:pt x="346" y="238"/>
                    <a:pt x="486" y="182"/>
                  </a:cubicBezTo>
                  <a:close/>
                  <a:moveTo>
                    <a:pt x="625" y="1"/>
                  </a:moveTo>
                  <a:cubicBezTo>
                    <a:pt x="304" y="1"/>
                    <a:pt x="1" y="303"/>
                    <a:pt x="24" y="650"/>
                  </a:cubicBezTo>
                  <a:cubicBezTo>
                    <a:pt x="24" y="948"/>
                    <a:pt x="281" y="1177"/>
                    <a:pt x="581" y="1177"/>
                  </a:cubicBezTo>
                  <a:cubicBezTo>
                    <a:pt x="598" y="1177"/>
                    <a:pt x="615" y="1176"/>
                    <a:pt x="632" y="1175"/>
                  </a:cubicBezTo>
                  <a:cubicBezTo>
                    <a:pt x="1010" y="1112"/>
                    <a:pt x="1101" y="650"/>
                    <a:pt x="1010" y="329"/>
                  </a:cubicBezTo>
                  <a:cubicBezTo>
                    <a:pt x="982" y="210"/>
                    <a:pt x="926" y="63"/>
                    <a:pt x="807" y="35"/>
                  </a:cubicBezTo>
                  <a:cubicBezTo>
                    <a:pt x="747" y="12"/>
                    <a:pt x="686" y="1"/>
                    <a:pt x="6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79"/>
            <p:cNvSpPr/>
            <p:nvPr/>
          </p:nvSpPr>
          <p:spPr>
            <a:xfrm>
              <a:off x="5717114" y="1218524"/>
              <a:ext cx="461449" cy="454645"/>
            </a:xfrm>
            <a:custGeom>
              <a:rect b="b" l="l" r="r" t="t"/>
              <a:pathLst>
                <a:path extrusionOk="0" h="19980" w="20279">
                  <a:moveTo>
                    <a:pt x="16695" y="5397"/>
                  </a:moveTo>
                  <a:cubicBezTo>
                    <a:pt x="16722" y="5397"/>
                    <a:pt x="16751" y="5400"/>
                    <a:pt x="16782" y="5408"/>
                  </a:cubicBezTo>
                  <a:cubicBezTo>
                    <a:pt x="16957" y="5471"/>
                    <a:pt x="16929" y="5646"/>
                    <a:pt x="16866" y="5757"/>
                  </a:cubicBezTo>
                  <a:cubicBezTo>
                    <a:pt x="16782" y="5904"/>
                    <a:pt x="16692" y="5995"/>
                    <a:pt x="16782" y="6170"/>
                  </a:cubicBezTo>
                  <a:cubicBezTo>
                    <a:pt x="16866" y="6345"/>
                    <a:pt x="17104" y="6429"/>
                    <a:pt x="17251" y="6576"/>
                  </a:cubicBezTo>
                  <a:cubicBezTo>
                    <a:pt x="17307" y="6659"/>
                    <a:pt x="17335" y="6722"/>
                    <a:pt x="17307" y="6806"/>
                  </a:cubicBezTo>
                  <a:cubicBezTo>
                    <a:pt x="17266" y="6884"/>
                    <a:pt x="17222" y="6911"/>
                    <a:pt x="17174" y="6911"/>
                  </a:cubicBezTo>
                  <a:cubicBezTo>
                    <a:pt x="17115" y="6911"/>
                    <a:pt x="17051" y="6869"/>
                    <a:pt x="16985" y="6834"/>
                  </a:cubicBezTo>
                  <a:cubicBezTo>
                    <a:pt x="16838" y="6750"/>
                    <a:pt x="16726" y="6604"/>
                    <a:pt x="16580" y="6576"/>
                  </a:cubicBezTo>
                  <a:cubicBezTo>
                    <a:pt x="16562" y="6573"/>
                    <a:pt x="16545" y="6572"/>
                    <a:pt x="16527" y="6572"/>
                  </a:cubicBezTo>
                  <a:cubicBezTo>
                    <a:pt x="16337" y="6572"/>
                    <a:pt x="16127" y="6702"/>
                    <a:pt x="15992" y="6778"/>
                  </a:cubicBezTo>
                  <a:cubicBezTo>
                    <a:pt x="15762" y="6953"/>
                    <a:pt x="15643" y="7219"/>
                    <a:pt x="15468" y="7422"/>
                  </a:cubicBezTo>
                  <a:cubicBezTo>
                    <a:pt x="15328" y="7624"/>
                    <a:pt x="14978" y="7506"/>
                    <a:pt x="14769" y="7652"/>
                  </a:cubicBezTo>
                  <a:cubicBezTo>
                    <a:pt x="14676" y="7727"/>
                    <a:pt x="14598" y="7779"/>
                    <a:pt x="14492" y="7779"/>
                  </a:cubicBezTo>
                  <a:cubicBezTo>
                    <a:pt x="14469" y="7779"/>
                    <a:pt x="14445" y="7776"/>
                    <a:pt x="14419" y="7771"/>
                  </a:cubicBezTo>
                  <a:cubicBezTo>
                    <a:pt x="14307" y="7743"/>
                    <a:pt x="14216" y="7652"/>
                    <a:pt x="14104" y="7652"/>
                  </a:cubicBezTo>
                  <a:cubicBezTo>
                    <a:pt x="14079" y="7649"/>
                    <a:pt x="14054" y="7648"/>
                    <a:pt x="14030" y="7648"/>
                  </a:cubicBezTo>
                  <a:cubicBezTo>
                    <a:pt x="13818" y="7648"/>
                    <a:pt x="13615" y="7743"/>
                    <a:pt x="13433" y="7743"/>
                  </a:cubicBezTo>
                  <a:cubicBezTo>
                    <a:pt x="13258" y="7743"/>
                    <a:pt x="13111" y="7680"/>
                    <a:pt x="12993" y="7568"/>
                  </a:cubicBezTo>
                  <a:cubicBezTo>
                    <a:pt x="12937" y="7534"/>
                    <a:pt x="12909" y="7478"/>
                    <a:pt x="12881" y="7450"/>
                  </a:cubicBezTo>
                  <a:cubicBezTo>
                    <a:pt x="12909" y="7422"/>
                    <a:pt x="12937" y="7394"/>
                    <a:pt x="12937" y="7394"/>
                  </a:cubicBezTo>
                  <a:cubicBezTo>
                    <a:pt x="13083" y="7219"/>
                    <a:pt x="13230" y="7128"/>
                    <a:pt x="13433" y="7128"/>
                  </a:cubicBezTo>
                  <a:cubicBezTo>
                    <a:pt x="13636" y="7156"/>
                    <a:pt x="13783" y="7219"/>
                    <a:pt x="13930" y="7275"/>
                  </a:cubicBezTo>
                  <a:cubicBezTo>
                    <a:pt x="14018" y="7302"/>
                    <a:pt x="14105" y="7314"/>
                    <a:pt x="14189" y="7314"/>
                  </a:cubicBezTo>
                  <a:cubicBezTo>
                    <a:pt x="14655" y="7314"/>
                    <a:pt x="15042" y="6934"/>
                    <a:pt x="15237" y="6520"/>
                  </a:cubicBezTo>
                  <a:cubicBezTo>
                    <a:pt x="15328" y="6254"/>
                    <a:pt x="15181" y="6023"/>
                    <a:pt x="15006" y="5848"/>
                  </a:cubicBezTo>
                  <a:cubicBezTo>
                    <a:pt x="14915" y="5785"/>
                    <a:pt x="14860" y="5730"/>
                    <a:pt x="14804" y="5674"/>
                  </a:cubicBezTo>
                  <a:lnTo>
                    <a:pt x="14804" y="5674"/>
                  </a:lnTo>
                  <a:cubicBezTo>
                    <a:pt x="14832" y="5702"/>
                    <a:pt x="14860" y="5702"/>
                    <a:pt x="14887" y="5702"/>
                  </a:cubicBezTo>
                  <a:cubicBezTo>
                    <a:pt x="15050" y="5746"/>
                    <a:pt x="15176" y="5796"/>
                    <a:pt x="15324" y="5796"/>
                  </a:cubicBezTo>
                  <a:cubicBezTo>
                    <a:pt x="15361" y="5796"/>
                    <a:pt x="15399" y="5792"/>
                    <a:pt x="15440" y="5785"/>
                  </a:cubicBezTo>
                  <a:cubicBezTo>
                    <a:pt x="15524" y="5766"/>
                    <a:pt x="15608" y="5746"/>
                    <a:pt x="15690" y="5746"/>
                  </a:cubicBezTo>
                  <a:cubicBezTo>
                    <a:pt x="15723" y="5746"/>
                    <a:pt x="15757" y="5749"/>
                    <a:pt x="15790" y="5757"/>
                  </a:cubicBezTo>
                  <a:cubicBezTo>
                    <a:pt x="15850" y="5757"/>
                    <a:pt x="15908" y="5770"/>
                    <a:pt x="15958" y="5770"/>
                  </a:cubicBezTo>
                  <a:cubicBezTo>
                    <a:pt x="15983" y="5770"/>
                    <a:pt x="16006" y="5767"/>
                    <a:pt x="16027" y="5757"/>
                  </a:cubicBezTo>
                  <a:cubicBezTo>
                    <a:pt x="16111" y="5730"/>
                    <a:pt x="16167" y="5702"/>
                    <a:pt x="16230" y="5646"/>
                  </a:cubicBezTo>
                  <a:cubicBezTo>
                    <a:pt x="16314" y="5583"/>
                    <a:pt x="16377" y="5527"/>
                    <a:pt x="16489" y="5471"/>
                  </a:cubicBezTo>
                  <a:cubicBezTo>
                    <a:pt x="16556" y="5424"/>
                    <a:pt x="16619" y="5397"/>
                    <a:pt x="16695" y="5397"/>
                  </a:cubicBezTo>
                  <a:close/>
                  <a:moveTo>
                    <a:pt x="10664" y="7771"/>
                  </a:moveTo>
                  <a:cubicBezTo>
                    <a:pt x="10839" y="7771"/>
                    <a:pt x="11014" y="7771"/>
                    <a:pt x="11189" y="7799"/>
                  </a:cubicBezTo>
                  <a:cubicBezTo>
                    <a:pt x="11133" y="7974"/>
                    <a:pt x="10986" y="8121"/>
                    <a:pt x="10923" y="8268"/>
                  </a:cubicBezTo>
                  <a:cubicBezTo>
                    <a:pt x="10867" y="8408"/>
                    <a:pt x="10839" y="8617"/>
                    <a:pt x="10783" y="8757"/>
                  </a:cubicBezTo>
                  <a:cubicBezTo>
                    <a:pt x="10720" y="8617"/>
                    <a:pt x="10720" y="8352"/>
                    <a:pt x="10692" y="8233"/>
                  </a:cubicBezTo>
                  <a:cubicBezTo>
                    <a:pt x="10692" y="8058"/>
                    <a:pt x="10664" y="7918"/>
                    <a:pt x="10573" y="7771"/>
                  </a:cubicBezTo>
                  <a:close/>
                  <a:moveTo>
                    <a:pt x="9937" y="7974"/>
                  </a:moveTo>
                  <a:cubicBezTo>
                    <a:pt x="9937" y="8030"/>
                    <a:pt x="9909" y="8058"/>
                    <a:pt x="9909" y="8121"/>
                  </a:cubicBezTo>
                  <a:cubicBezTo>
                    <a:pt x="9874" y="8205"/>
                    <a:pt x="9874" y="8296"/>
                    <a:pt x="9874" y="8380"/>
                  </a:cubicBezTo>
                  <a:cubicBezTo>
                    <a:pt x="9846" y="8498"/>
                    <a:pt x="9874" y="8645"/>
                    <a:pt x="9818" y="8729"/>
                  </a:cubicBezTo>
                  <a:cubicBezTo>
                    <a:pt x="9794" y="8768"/>
                    <a:pt x="9781" y="8785"/>
                    <a:pt x="9768" y="8785"/>
                  </a:cubicBezTo>
                  <a:cubicBezTo>
                    <a:pt x="9751" y="8785"/>
                    <a:pt x="9735" y="8754"/>
                    <a:pt x="9699" y="8701"/>
                  </a:cubicBezTo>
                  <a:cubicBezTo>
                    <a:pt x="9615" y="8554"/>
                    <a:pt x="9524" y="8471"/>
                    <a:pt x="9440" y="8352"/>
                  </a:cubicBezTo>
                  <a:cubicBezTo>
                    <a:pt x="9412" y="8296"/>
                    <a:pt x="9385" y="8233"/>
                    <a:pt x="9350" y="8177"/>
                  </a:cubicBezTo>
                  <a:cubicBezTo>
                    <a:pt x="9468" y="8149"/>
                    <a:pt x="9587" y="8149"/>
                    <a:pt x="9734" y="8093"/>
                  </a:cubicBezTo>
                  <a:cubicBezTo>
                    <a:pt x="9790" y="8030"/>
                    <a:pt x="9874" y="8002"/>
                    <a:pt x="9937" y="7974"/>
                  </a:cubicBezTo>
                  <a:close/>
                  <a:moveTo>
                    <a:pt x="12818" y="7596"/>
                  </a:moveTo>
                  <a:cubicBezTo>
                    <a:pt x="12846" y="7708"/>
                    <a:pt x="12937" y="7827"/>
                    <a:pt x="13083" y="7883"/>
                  </a:cubicBezTo>
                  <a:cubicBezTo>
                    <a:pt x="13180" y="7938"/>
                    <a:pt x="13286" y="7957"/>
                    <a:pt x="13395" y="7957"/>
                  </a:cubicBezTo>
                  <a:cubicBezTo>
                    <a:pt x="13576" y="7957"/>
                    <a:pt x="13763" y="7905"/>
                    <a:pt x="13930" y="7883"/>
                  </a:cubicBezTo>
                  <a:cubicBezTo>
                    <a:pt x="14149" y="7883"/>
                    <a:pt x="14339" y="8022"/>
                    <a:pt x="14545" y="8022"/>
                  </a:cubicBezTo>
                  <a:cubicBezTo>
                    <a:pt x="14608" y="8022"/>
                    <a:pt x="14673" y="8009"/>
                    <a:pt x="14741" y="7974"/>
                  </a:cubicBezTo>
                  <a:cubicBezTo>
                    <a:pt x="14860" y="7918"/>
                    <a:pt x="14943" y="7827"/>
                    <a:pt x="15062" y="7799"/>
                  </a:cubicBezTo>
                  <a:lnTo>
                    <a:pt x="15062" y="7799"/>
                  </a:lnTo>
                  <a:cubicBezTo>
                    <a:pt x="14887" y="7974"/>
                    <a:pt x="14741" y="8149"/>
                    <a:pt x="14510" y="8296"/>
                  </a:cubicBezTo>
                  <a:cubicBezTo>
                    <a:pt x="14391" y="8380"/>
                    <a:pt x="14279" y="8443"/>
                    <a:pt x="14160" y="8526"/>
                  </a:cubicBezTo>
                  <a:cubicBezTo>
                    <a:pt x="14041" y="8582"/>
                    <a:pt x="13958" y="8673"/>
                    <a:pt x="13839" y="8729"/>
                  </a:cubicBezTo>
                  <a:cubicBezTo>
                    <a:pt x="13636" y="8792"/>
                    <a:pt x="13461" y="8848"/>
                    <a:pt x="13314" y="8967"/>
                  </a:cubicBezTo>
                  <a:lnTo>
                    <a:pt x="13286" y="8967"/>
                  </a:lnTo>
                  <a:cubicBezTo>
                    <a:pt x="13230" y="8904"/>
                    <a:pt x="13139" y="8876"/>
                    <a:pt x="13055" y="8848"/>
                  </a:cubicBezTo>
                  <a:cubicBezTo>
                    <a:pt x="12881" y="8792"/>
                    <a:pt x="12818" y="8645"/>
                    <a:pt x="12734" y="8498"/>
                  </a:cubicBezTo>
                  <a:cubicBezTo>
                    <a:pt x="12643" y="8380"/>
                    <a:pt x="12587" y="8121"/>
                    <a:pt x="12615" y="7918"/>
                  </a:cubicBezTo>
                  <a:cubicBezTo>
                    <a:pt x="12615" y="7883"/>
                    <a:pt x="12643" y="7855"/>
                    <a:pt x="12643" y="7855"/>
                  </a:cubicBezTo>
                  <a:cubicBezTo>
                    <a:pt x="12734" y="7771"/>
                    <a:pt x="12762" y="7680"/>
                    <a:pt x="12818" y="7596"/>
                  </a:cubicBezTo>
                  <a:close/>
                  <a:moveTo>
                    <a:pt x="9063" y="8268"/>
                  </a:moveTo>
                  <a:cubicBezTo>
                    <a:pt x="9063" y="8443"/>
                    <a:pt x="9119" y="8645"/>
                    <a:pt x="9119" y="8820"/>
                  </a:cubicBezTo>
                  <a:cubicBezTo>
                    <a:pt x="9091" y="8932"/>
                    <a:pt x="9091" y="9051"/>
                    <a:pt x="9091" y="9142"/>
                  </a:cubicBezTo>
                  <a:lnTo>
                    <a:pt x="9091" y="9317"/>
                  </a:lnTo>
                  <a:cubicBezTo>
                    <a:pt x="9000" y="9170"/>
                    <a:pt x="8944" y="9023"/>
                    <a:pt x="8860" y="8904"/>
                  </a:cubicBezTo>
                  <a:cubicBezTo>
                    <a:pt x="8797" y="8820"/>
                    <a:pt x="8741" y="8701"/>
                    <a:pt x="8650" y="8617"/>
                  </a:cubicBezTo>
                  <a:cubicBezTo>
                    <a:pt x="8685" y="8617"/>
                    <a:pt x="8713" y="8582"/>
                    <a:pt x="8713" y="8554"/>
                  </a:cubicBezTo>
                  <a:cubicBezTo>
                    <a:pt x="8825" y="8408"/>
                    <a:pt x="8916" y="8324"/>
                    <a:pt x="9063" y="8268"/>
                  </a:cubicBezTo>
                  <a:close/>
                  <a:moveTo>
                    <a:pt x="12766" y="2245"/>
                  </a:moveTo>
                  <a:cubicBezTo>
                    <a:pt x="12947" y="2245"/>
                    <a:pt x="13120" y="2302"/>
                    <a:pt x="13286" y="2464"/>
                  </a:cubicBezTo>
                  <a:cubicBezTo>
                    <a:pt x="13461" y="2674"/>
                    <a:pt x="13636" y="2786"/>
                    <a:pt x="13930" y="2814"/>
                  </a:cubicBezTo>
                  <a:cubicBezTo>
                    <a:pt x="14104" y="2849"/>
                    <a:pt x="14279" y="2849"/>
                    <a:pt x="14419" y="2905"/>
                  </a:cubicBezTo>
                  <a:cubicBezTo>
                    <a:pt x="14629" y="2961"/>
                    <a:pt x="14713" y="3051"/>
                    <a:pt x="14832" y="3198"/>
                  </a:cubicBezTo>
                  <a:cubicBezTo>
                    <a:pt x="15062" y="3485"/>
                    <a:pt x="15356" y="3723"/>
                    <a:pt x="15643" y="3925"/>
                  </a:cubicBezTo>
                  <a:cubicBezTo>
                    <a:pt x="15762" y="4009"/>
                    <a:pt x="15908" y="4037"/>
                    <a:pt x="16027" y="4128"/>
                  </a:cubicBezTo>
                  <a:cubicBezTo>
                    <a:pt x="16230" y="4212"/>
                    <a:pt x="16286" y="4478"/>
                    <a:pt x="16230" y="4653"/>
                  </a:cubicBezTo>
                  <a:cubicBezTo>
                    <a:pt x="16111" y="4675"/>
                    <a:pt x="15992" y="4716"/>
                    <a:pt x="15874" y="4716"/>
                  </a:cubicBezTo>
                  <a:cubicBezTo>
                    <a:pt x="15846" y="4716"/>
                    <a:pt x="15818" y="4714"/>
                    <a:pt x="15790" y="4709"/>
                  </a:cubicBezTo>
                  <a:cubicBezTo>
                    <a:pt x="15643" y="4681"/>
                    <a:pt x="15503" y="4625"/>
                    <a:pt x="15356" y="4562"/>
                  </a:cubicBezTo>
                  <a:lnTo>
                    <a:pt x="15237" y="4562"/>
                  </a:lnTo>
                  <a:cubicBezTo>
                    <a:pt x="15209" y="4562"/>
                    <a:pt x="15181" y="4625"/>
                    <a:pt x="15153" y="4625"/>
                  </a:cubicBezTo>
                  <a:cubicBezTo>
                    <a:pt x="15062" y="4625"/>
                    <a:pt x="14887" y="4597"/>
                    <a:pt x="14832" y="4562"/>
                  </a:cubicBezTo>
                  <a:cubicBezTo>
                    <a:pt x="14688" y="4542"/>
                    <a:pt x="14559" y="4522"/>
                    <a:pt x="14421" y="4522"/>
                  </a:cubicBezTo>
                  <a:cubicBezTo>
                    <a:pt x="14364" y="4522"/>
                    <a:pt x="14306" y="4526"/>
                    <a:pt x="14244" y="4534"/>
                  </a:cubicBezTo>
                  <a:cubicBezTo>
                    <a:pt x="14132" y="4562"/>
                    <a:pt x="13930" y="4625"/>
                    <a:pt x="13811" y="4709"/>
                  </a:cubicBezTo>
                  <a:cubicBezTo>
                    <a:pt x="13783" y="4562"/>
                    <a:pt x="13720" y="4387"/>
                    <a:pt x="13720" y="4247"/>
                  </a:cubicBezTo>
                  <a:cubicBezTo>
                    <a:pt x="13720" y="4156"/>
                    <a:pt x="13755" y="4037"/>
                    <a:pt x="13755" y="3953"/>
                  </a:cubicBezTo>
                  <a:cubicBezTo>
                    <a:pt x="13811" y="4009"/>
                    <a:pt x="13867" y="4009"/>
                    <a:pt x="13958" y="4009"/>
                  </a:cubicBezTo>
                  <a:cubicBezTo>
                    <a:pt x="14097" y="4009"/>
                    <a:pt x="14237" y="3974"/>
                    <a:pt x="14377" y="3974"/>
                  </a:cubicBezTo>
                  <a:cubicBezTo>
                    <a:pt x="14412" y="3974"/>
                    <a:pt x="14447" y="3976"/>
                    <a:pt x="14482" y="3981"/>
                  </a:cubicBezTo>
                  <a:cubicBezTo>
                    <a:pt x="14629" y="4009"/>
                    <a:pt x="14741" y="4128"/>
                    <a:pt x="14887" y="4128"/>
                  </a:cubicBezTo>
                  <a:cubicBezTo>
                    <a:pt x="14893" y="4134"/>
                    <a:pt x="14897" y="4136"/>
                    <a:pt x="14900" y="4136"/>
                  </a:cubicBezTo>
                  <a:cubicBezTo>
                    <a:pt x="14914" y="4136"/>
                    <a:pt x="14910" y="4095"/>
                    <a:pt x="14887" y="4072"/>
                  </a:cubicBezTo>
                  <a:cubicBezTo>
                    <a:pt x="14685" y="4009"/>
                    <a:pt x="14566" y="3835"/>
                    <a:pt x="14335" y="3835"/>
                  </a:cubicBezTo>
                  <a:cubicBezTo>
                    <a:pt x="14298" y="3829"/>
                    <a:pt x="14261" y="3827"/>
                    <a:pt x="14225" y="3827"/>
                  </a:cubicBezTo>
                  <a:cubicBezTo>
                    <a:pt x="14124" y="3827"/>
                    <a:pt x="14026" y="3843"/>
                    <a:pt x="13935" y="3843"/>
                  </a:cubicBezTo>
                  <a:cubicBezTo>
                    <a:pt x="13902" y="3843"/>
                    <a:pt x="13870" y="3840"/>
                    <a:pt x="13839" y="3835"/>
                  </a:cubicBezTo>
                  <a:cubicBezTo>
                    <a:pt x="13664" y="3779"/>
                    <a:pt x="13461" y="3576"/>
                    <a:pt x="13517" y="3373"/>
                  </a:cubicBezTo>
                  <a:cubicBezTo>
                    <a:pt x="13517" y="3345"/>
                    <a:pt x="13480" y="3303"/>
                    <a:pt x="13436" y="3303"/>
                  </a:cubicBezTo>
                  <a:cubicBezTo>
                    <a:pt x="13426" y="3303"/>
                    <a:pt x="13416" y="3305"/>
                    <a:pt x="13405" y="3310"/>
                  </a:cubicBezTo>
                  <a:cubicBezTo>
                    <a:pt x="13286" y="3485"/>
                    <a:pt x="13370" y="3632"/>
                    <a:pt x="13461" y="3779"/>
                  </a:cubicBezTo>
                  <a:cubicBezTo>
                    <a:pt x="13517" y="3898"/>
                    <a:pt x="13545" y="3981"/>
                    <a:pt x="13545" y="4100"/>
                  </a:cubicBezTo>
                  <a:cubicBezTo>
                    <a:pt x="13545" y="4156"/>
                    <a:pt x="13517" y="4184"/>
                    <a:pt x="13517" y="4247"/>
                  </a:cubicBezTo>
                  <a:cubicBezTo>
                    <a:pt x="13489" y="4387"/>
                    <a:pt x="13517" y="4506"/>
                    <a:pt x="13545" y="4653"/>
                  </a:cubicBezTo>
                  <a:cubicBezTo>
                    <a:pt x="13636" y="4946"/>
                    <a:pt x="13692" y="5149"/>
                    <a:pt x="13930" y="5352"/>
                  </a:cubicBezTo>
                  <a:cubicBezTo>
                    <a:pt x="14160" y="5527"/>
                    <a:pt x="14391" y="5702"/>
                    <a:pt x="14629" y="5904"/>
                  </a:cubicBezTo>
                  <a:cubicBezTo>
                    <a:pt x="14741" y="5995"/>
                    <a:pt x="14915" y="6107"/>
                    <a:pt x="14978" y="6226"/>
                  </a:cubicBezTo>
                  <a:cubicBezTo>
                    <a:pt x="15062" y="6401"/>
                    <a:pt x="14915" y="6604"/>
                    <a:pt x="14804" y="6750"/>
                  </a:cubicBezTo>
                  <a:cubicBezTo>
                    <a:pt x="14685" y="6869"/>
                    <a:pt x="14594" y="6981"/>
                    <a:pt x="14454" y="7044"/>
                  </a:cubicBezTo>
                  <a:cubicBezTo>
                    <a:pt x="14352" y="7077"/>
                    <a:pt x="14249" y="7090"/>
                    <a:pt x="14147" y="7090"/>
                  </a:cubicBezTo>
                  <a:cubicBezTo>
                    <a:pt x="14074" y="7090"/>
                    <a:pt x="14002" y="7084"/>
                    <a:pt x="13930" y="7072"/>
                  </a:cubicBezTo>
                  <a:cubicBezTo>
                    <a:pt x="13735" y="7021"/>
                    <a:pt x="13508" y="6974"/>
                    <a:pt x="13301" y="6974"/>
                  </a:cubicBezTo>
                  <a:cubicBezTo>
                    <a:pt x="13255" y="6974"/>
                    <a:pt x="13211" y="6976"/>
                    <a:pt x="13167" y="6981"/>
                  </a:cubicBezTo>
                  <a:cubicBezTo>
                    <a:pt x="12909" y="7044"/>
                    <a:pt x="12706" y="7275"/>
                    <a:pt x="12587" y="7478"/>
                  </a:cubicBezTo>
                  <a:cubicBezTo>
                    <a:pt x="12475" y="7642"/>
                    <a:pt x="12339" y="7886"/>
                    <a:pt x="12132" y="7886"/>
                  </a:cubicBezTo>
                  <a:cubicBezTo>
                    <a:pt x="12118" y="7886"/>
                    <a:pt x="12105" y="7885"/>
                    <a:pt x="12091" y="7883"/>
                  </a:cubicBezTo>
                  <a:cubicBezTo>
                    <a:pt x="11916" y="7855"/>
                    <a:pt x="11769" y="7743"/>
                    <a:pt x="11594" y="7680"/>
                  </a:cubicBezTo>
                  <a:cubicBezTo>
                    <a:pt x="11482" y="7624"/>
                    <a:pt x="11363" y="7596"/>
                    <a:pt x="11217" y="7596"/>
                  </a:cubicBezTo>
                  <a:cubicBezTo>
                    <a:pt x="11179" y="7596"/>
                    <a:pt x="11077" y="7609"/>
                    <a:pt x="11002" y="7609"/>
                  </a:cubicBezTo>
                  <a:cubicBezTo>
                    <a:pt x="10965" y="7609"/>
                    <a:pt x="10934" y="7606"/>
                    <a:pt x="10923" y="7596"/>
                  </a:cubicBezTo>
                  <a:lnTo>
                    <a:pt x="10895" y="7596"/>
                  </a:lnTo>
                  <a:cubicBezTo>
                    <a:pt x="10850" y="7593"/>
                    <a:pt x="10805" y="7591"/>
                    <a:pt x="10760" y="7591"/>
                  </a:cubicBezTo>
                  <a:cubicBezTo>
                    <a:pt x="10456" y="7591"/>
                    <a:pt x="10154" y="7671"/>
                    <a:pt x="9874" y="7799"/>
                  </a:cubicBezTo>
                  <a:cubicBezTo>
                    <a:pt x="9671" y="7855"/>
                    <a:pt x="9524" y="7946"/>
                    <a:pt x="9294" y="7974"/>
                  </a:cubicBezTo>
                  <a:cubicBezTo>
                    <a:pt x="9147" y="7974"/>
                    <a:pt x="9000" y="8002"/>
                    <a:pt x="8860" y="8093"/>
                  </a:cubicBezTo>
                  <a:cubicBezTo>
                    <a:pt x="8713" y="8149"/>
                    <a:pt x="8650" y="8233"/>
                    <a:pt x="8566" y="8352"/>
                  </a:cubicBezTo>
                  <a:cubicBezTo>
                    <a:pt x="8448" y="8498"/>
                    <a:pt x="8301" y="8617"/>
                    <a:pt x="8161" y="8701"/>
                  </a:cubicBezTo>
                  <a:cubicBezTo>
                    <a:pt x="7812" y="8993"/>
                    <a:pt x="7399" y="9262"/>
                    <a:pt x="6955" y="9262"/>
                  </a:cubicBezTo>
                  <a:cubicBezTo>
                    <a:pt x="6910" y="9262"/>
                    <a:pt x="6864" y="9259"/>
                    <a:pt x="6818" y="9254"/>
                  </a:cubicBezTo>
                  <a:cubicBezTo>
                    <a:pt x="6717" y="9240"/>
                    <a:pt x="6616" y="9240"/>
                    <a:pt x="6513" y="9240"/>
                  </a:cubicBezTo>
                  <a:cubicBezTo>
                    <a:pt x="6411" y="9240"/>
                    <a:pt x="6308" y="9240"/>
                    <a:pt x="6203" y="9226"/>
                  </a:cubicBezTo>
                  <a:cubicBezTo>
                    <a:pt x="6063" y="9198"/>
                    <a:pt x="5916" y="9170"/>
                    <a:pt x="5769" y="9170"/>
                  </a:cubicBezTo>
                  <a:cubicBezTo>
                    <a:pt x="5623" y="9198"/>
                    <a:pt x="5448" y="9254"/>
                    <a:pt x="5301" y="9345"/>
                  </a:cubicBezTo>
                  <a:cubicBezTo>
                    <a:pt x="5126" y="9400"/>
                    <a:pt x="4979" y="9547"/>
                    <a:pt x="4805" y="9603"/>
                  </a:cubicBezTo>
                  <a:cubicBezTo>
                    <a:pt x="4762" y="9616"/>
                    <a:pt x="4720" y="9622"/>
                    <a:pt x="4677" y="9622"/>
                  </a:cubicBezTo>
                  <a:cubicBezTo>
                    <a:pt x="4518" y="9622"/>
                    <a:pt x="4362" y="9547"/>
                    <a:pt x="4224" y="9547"/>
                  </a:cubicBezTo>
                  <a:cubicBezTo>
                    <a:pt x="4123" y="9547"/>
                    <a:pt x="4014" y="9554"/>
                    <a:pt x="3905" y="9554"/>
                  </a:cubicBezTo>
                  <a:cubicBezTo>
                    <a:pt x="3796" y="9554"/>
                    <a:pt x="3686" y="9547"/>
                    <a:pt x="3581" y="9519"/>
                  </a:cubicBezTo>
                  <a:cubicBezTo>
                    <a:pt x="3378" y="9491"/>
                    <a:pt x="3266" y="9345"/>
                    <a:pt x="3056" y="9254"/>
                  </a:cubicBezTo>
                  <a:cubicBezTo>
                    <a:pt x="2962" y="9210"/>
                    <a:pt x="2860" y="9192"/>
                    <a:pt x="2753" y="9192"/>
                  </a:cubicBezTo>
                  <a:cubicBezTo>
                    <a:pt x="2503" y="9192"/>
                    <a:pt x="2233" y="9289"/>
                    <a:pt x="2008" y="9373"/>
                  </a:cubicBezTo>
                  <a:cubicBezTo>
                    <a:pt x="1868" y="9428"/>
                    <a:pt x="1721" y="9456"/>
                    <a:pt x="1574" y="9547"/>
                  </a:cubicBezTo>
                  <a:cubicBezTo>
                    <a:pt x="1415" y="9656"/>
                    <a:pt x="1255" y="9811"/>
                    <a:pt x="1027" y="9811"/>
                  </a:cubicBezTo>
                  <a:cubicBezTo>
                    <a:pt x="1005" y="9811"/>
                    <a:pt x="982" y="9809"/>
                    <a:pt x="959" y="9806"/>
                  </a:cubicBezTo>
                  <a:cubicBezTo>
                    <a:pt x="847" y="9778"/>
                    <a:pt x="672" y="9666"/>
                    <a:pt x="581" y="9575"/>
                  </a:cubicBezTo>
                  <a:cubicBezTo>
                    <a:pt x="378" y="9373"/>
                    <a:pt x="350" y="9170"/>
                    <a:pt x="406" y="8904"/>
                  </a:cubicBezTo>
                  <a:cubicBezTo>
                    <a:pt x="434" y="8701"/>
                    <a:pt x="525" y="8498"/>
                    <a:pt x="609" y="8296"/>
                  </a:cubicBezTo>
                  <a:cubicBezTo>
                    <a:pt x="644" y="8233"/>
                    <a:pt x="728" y="8177"/>
                    <a:pt x="756" y="8093"/>
                  </a:cubicBezTo>
                  <a:lnTo>
                    <a:pt x="784" y="8093"/>
                  </a:lnTo>
                  <a:cubicBezTo>
                    <a:pt x="845" y="8107"/>
                    <a:pt x="905" y="8114"/>
                    <a:pt x="964" y="8114"/>
                  </a:cubicBezTo>
                  <a:cubicBezTo>
                    <a:pt x="1136" y="8114"/>
                    <a:pt x="1297" y="8055"/>
                    <a:pt x="1427" y="7946"/>
                  </a:cubicBezTo>
                  <a:cubicBezTo>
                    <a:pt x="1693" y="7743"/>
                    <a:pt x="1868" y="7478"/>
                    <a:pt x="2098" y="7275"/>
                  </a:cubicBezTo>
                  <a:cubicBezTo>
                    <a:pt x="2392" y="7044"/>
                    <a:pt x="2742" y="7219"/>
                    <a:pt x="3028" y="7044"/>
                  </a:cubicBezTo>
                  <a:cubicBezTo>
                    <a:pt x="3147" y="6993"/>
                    <a:pt x="3248" y="6910"/>
                    <a:pt x="3375" y="6910"/>
                  </a:cubicBezTo>
                  <a:cubicBezTo>
                    <a:pt x="3405" y="6910"/>
                    <a:pt x="3436" y="6915"/>
                    <a:pt x="3469" y="6925"/>
                  </a:cubicBezTo>
                  <a:cubicBezTo>
                    <a:pt x="3616" y="6953"/>
                    <a:pt x="3728" y="7009"/>
                    <a:pt x="3875" y="7009"/>
                  </a:cubicBezTo>
                  <a:cubicBezTo>
                    <a:pt x="4140" y="7009"/>
                    <a:pt x="4371" y="6834"/>
                    <a:pt x="4546" y="6694"/>
                  </a:cubicBezTo>
                  <a:cubicBezTo>
                    <a:pt x="4749" y="6520"/>
                    <a:pt x="4951" y="6345"/>
                    <a:pt x="5070" y="6079"/>
                  </a:cubicBezTo>
                  <a:cubicBezTo>
                    <a:pt x="5098" y="6023"/>
                    <a:pt x="5098" y="5960"/>
                    <a:pt x="5098" y="5904"/>
                  </a:cubicBezTo>
                  <a:cubicBezTo>
                    <a:pt x="5126" y="5904"/>
                    <a:pt x="5126" y="5876"/>
                    <a:pt x="5154" y="5848"/>
                  </a:cubicBezTo>
                  <a:cubicBezTo>
                    <a:pt x="5273" y="5757"/>
                    <a:pt x="5420" y="5702"/>
                    <a:pt x="5567" y="5674"/>
                  </a:cubicBezTo>
                  <a:cubicBezTo>
                    <a:pt x="5797" y="5583"/>
                    <a:pt x="6000" y="5611"/>
                    <a:pt x="6203" y="5527"/>
                  </a:cubicBezTo>
                  <a:cubicBezTo>
                    <a:pt x="6413" y="5408"/>
                    <a:pt x="6588" y="5296"/>
                    <a:pt x="6790" y="5177"/>
                  </a:cubicBezTo>
                  <a:cubicBezTo>
                    <a:pt x="6993" y="5058"/>
                    <a:pt x="7252" y="5030"/>
                    <a:pt x="7490" y="4946"/>
                  </a:cubicBezTo>
                  <a:cubicBezTo>
                    <a:pt x="7951" y="4737"/>
                    <a:pt x="8301" y="4387"/>
                    <a:pt x="8685" y="4072"/>
                  </a:cubicBezTo>
                  <a:cubicBezTo>
                    <a:pt x="8769" y="3981"/>
                    <a:pt x="8888" y="3898"/>
                    <a:pt x="9000" y="3835"/>
                  </a:cubicBezTo>
                  <a:cubicBezTo>
                    <a:pt x="9119" y="3779"/>
                    <a:pt x="9238" y="3807"/>
                    <a:pt x="9350" y="3779"/>
                  </a:cubicBezTo>
                  <a:cubicBezTo>
                    <a:pt x="9559" y="3723"/>
                    <a:pt x="9734" y="3660"/>
                    <a:pt x="9909" y="3576"/>
                  </a:cubicBezTo>
                  <a:cubicBezTo>
                    <a:pt x="10140" y="3548"/>
                    <a:pt x="10398" y="3429"/>
                    <a:pt x="10608" y="3373"/>
                  </a:cubicBezTo>
                  <a:cubicBezTo>
                    <a:pt x="10895" y="3254"/>
                    <a:pt x="11070" y="3023"/>
                    <a:pt x="11272" y="2814"/>
                  </a:cubicBezTo>
                  <a:cubicBezTo>
                    <a:pt x="11566" y="2555"/>
                    <a:pt x="11888" y="2464"/>
                    <a:pt x="12237" y="2352"/>
                  </a:cubicBezTo>
                  <a:cubicBezTo>
                    <a:pt x="12420" y="2295"/>
                    <a:pt x="12596" y="2245"/>
                    <a:pt x="12766" y="2245"/>
                  </a:cubicBezTo>
                  <a:close/>
                  <a:moveTo>
                    <a:pt x="8448" y="8820"/>
                  </a:moveTo>
                  <a:lnTo>
                    <a:pt x="8448" y="9373"/>
                  </a:lnTo>
                  <a:cubicBezTo>
                    <a:pt x="8448" y="9519"/>
                    <a:pt x="8475" y="9750"/>
                    <a:pt x="8420" y="9925"/>
                  </a:cubicBezTo>
                  <a:cubicBezTo>
                    <a:pt x="8336" y="9778"/>
                    <a:pt x="8273" y="9547"/>
                    <a:pt x="8217" y="9400"/>
                  </a:cubicBezTo>
                  <a:cubicBezTo>
                    <a:pt x="8189" y="9282"/>
                    <a:pt x="8126" y="9170"/>
                    <a:pt x="8042" y="9079"/>
                  </a:cubicBezTo>
                  <a:cubicBezTo>
                    <a:pt x="8161" y="9023"/>
                    <a:pt x="8301" y="8932"/>
                    <a:pt x="8448" y="8820"/>
                  </a:cubicBezTo>
                  <a:close/>
                  <a:moveTo>
                    <a:pt x="7343" y="9400"/>
                  </a:moveTo>
                  <a:cubicBezTo>
                    <a:pt x="7315" y="9519"/>
                    <a:pt x="7315" y="9631"/>
                    <a:pt x="7287" y="9778"/>
                  </a:cubicBezTo>
                  <a:cubicBezTo>
                    <a:pt x="7287" y="9869"/>
                    <a:pt x="7287" y="10100"/>
                    <a:pt x="7224" y="10219"/>
                  </a:cubicBezTo>
                  <a:cubicBezTo>
                    <a:pt x="7049" y="10072"/>
                    <a:pt x="6965" y="9806"/>
                    <a:pt x="6874" y="9603"/>
                  </a:cubicBezTo>
                  <a:cubicBezTo>
                    <a:pt x="6874" y="9547"/>
                    <a:pt x="6846" y="9491"/>
                    <a:pt x="6846" y="9428"/>
                  </a:cubicBezTo>
                  <a:lnTo>
                    <a:pt x="6846" y="9428"/>
                  </a:lnTo>
                  <a:cubicBezTo>
                    <a:pt x="6919" y="9440"/>
                    <a:pt x="6986" y="9447"/>
                    <a:pt x="7053" y="9447"/>
                  </a:cubicBezTo>
                  <a:cubicBezTo>
                    <a:pt x="7148" y="9447"/>
                    <a:pt x="7240" y="9433"/>
                    <a:pt x="7343" y="9400"/>
                  </a:cubicBezTo>
                  <a:close/>
                  <a:moveTo>
                    <a:pt x="6588" y="9400"/>
                  </a:moveTo>
                  <a:cubicBezTo>
                    <a:pt x="6525" y="9575"/>
                    <a:pt x="6497" y="9722"/>
                    <a:pt x="6469" y="9897"/>
                  </a:cubicBezTo>
                  <a:lnTo>
                    <a:pt x="6469" y="10219"/>
                  </a:lnTo>
                  <a:lnTo>
                    <a:pt x="6469" y="10303"/>
                  </a:lnTo>
                  <a:cubicBezTo>
                    <a:pt x="6441" y="10275"/>
                    <a:pt x="6413" y="10219"/>
                    <a:pt x="6413" y="10191"/>
                  </a:cubicBezTo>
                  <a:cubicBezTo>
                    <a:pt x="6322" y="10072"/>
                    <a:pt x="6266" y="9953"/>
                    <a:pt x="6238" y="9806"/>
                  </a:cubicBezTo>
                  <a:cubicBezTo>
                    <a:pt x="6175" y="9694"/>
                    <a:pt x="6175" y="9519"/>
                    <a:pt x="6119" y="9400"/>
                  </a:cubicBezTo>
                  <a:close/>
                  <a:moveTo>
                    <a:pt x="12468" y="8030"/>
                  </a:moveTo>
                  <a:lnTo>
                    <a:pt x="12468" y="8030"/>
                  </a:lnTo>
                  <a:cubicBezTo>
                    <a:pt x="12412" y="8205"/>
                    <a:pt x="12440" y="8380"/>
                    <a:pt x="12531" y="8554"/>
                  </a:cubicBezTo>
                  <a:cubicBezTo>
                    <a:pt x="12615" y="8701"/>
                    <a:pt x="12706" y="8904"/>
                    <a:pt x="12846" y="8995"/>
                  </a:cubicBezTo>
                  <a:cubicBezTo>
                    <a:pt x="12937" y="9023"/>
                    <a:pt x="13055" y="9107"/>
                    <a:pt x="13167" y="9107"/>
                  </a:cubicBezTo>
                  <a:cubicBezTo>
                    <a:pt x="13083" y="9198"/>
                    <a:pt x="13021" y="9317"/>
                    <a:pt x="12937" y="9428"/>
                  </a:cubicBezTo>
                  <a:cubicBezTo>
                    <a:pt x="12734" y="9666"/>
                    <a:pt x="12440" y="9750"/>
                    <a:pt x="12181" y="9897"/>
                  </a:cubicBezTo>
                  <a:cubicBezTo>
                    <a:pt x="12007" y="10016"/>
                    <a:pt x="11832" y="10128"/>
                    <a:pt x="11713" y="10303"/>
                  </a:cubicBezTo>
                  <a:cubicBezTo>
                    <a:pt x="11769" y="10128"/>
                    <a:pt x="11860" y="9981"/>
                    <a:pt x="11972" y="9841"/>
                  </a:cubicBezTo>
                  <a:cubicBezTo>
                    <a:pt x="12119" y="9694"/>
                    <a:pt x="12293" y="9575"/>
                    <a:pt x="12321" y="9345"/>
                  </a:cubicBezTo>
                  <a:cubicBezTo>
                    <a:pt x="12356" y="9142"/>
                    <a:pt x="12237" y="8967"/>
                    <a:pt x="12063" y="8848"/>
                  </a:cubicBezTo>
                  <a:cubicBezTo>
                    <a:pt x="11916" y="8701"/>
                    <a:pt x="11832" y="8582"/>
                    <a:pt x="11832" y="8380"/>
                  </a:cubicBezTo>
                  <a:cubicBezTo>
                    <a:pt x="11832" y="8268"/>
                    <a:pt x="11832" y="8177"/>
                    <a:pt x="11860" y="8058"/>
                  </a:cubicBezTo>
                  <a:cubicBezTo>
                    <a:pt x="11963" y="8111"/>
                    <a:pt x="12065" y="8143"/>
                    <a:pt x="12168" y="8143"/>
                  </a:cubicBezTo>
                  <a:cubicBezTo>
                    <a:pt x="12240" y="8143"/>
                    <a:pt x="12312" y="8128"/>
                    <a:pt x="12384" y="8093"/>
                  </a:cubicBezTo>
                  <a:cubicBezTo>
                    <a:pt x="12412" y="8093"/>
                    <a:pt x="12440" y="8058"/>
                    <a:pt x="12468" y="8030"/>
                  </a:cubicBezTo>
                  <a:close/>
                  <a:moveTo>
                    <a:pt x="5797" y="9428"/>
                  </a:moveTo>
                  <a:lnTo>
                    <a:pt x="5797" y="9428"/>
                  </a:lnTo>
                  <a:cubicBezTo>
                    <a:pt x="5679" y="9491"/>
                    <a:pt x="5623" y="9722"/>
                    <a:pt x="5623" y="9869"/>
                  </a:cubicBezTo>
                  <a:cubicBezTo>
                    <a:pt x="5595" y="9981"/>
                    <a:pt x="5595" y="10100"/>
                    <a:pt x="5595" y="10247"/>
                  </a:cubicBezTo>
                  <a:cubicBezTo>
                    <a:pt x="5595" y="10365"/>
                    <a:pt x="5623" y="10505"/>
                    <a:pt x="5623" y="10624"/>
                  </a:cubicBezTo>
                  <a:cubicBezTo>
                    <a:pt x="5567" y="10568"/>
                    <a:pt x="5539" y="10505"/>
                    <a:pt x="5504" y="10477"/>
                  </a:cubicBezTo>
                  <a:cubicBezTo>
                    <a:pt x="5448" y="10393"/>
                    <a:pt x="5420" y="10275"/>
                    <a:pt x="5364" y="10156"/>
                  </a:cubicBezTo>
                  <a:cubicBezTo>
                    <a:pt x="5301" y="10016"/>
                    <a:pt x="5217" y="9841"/>
                    <a:pt x="5189" y="9694"/>
                  </a:cubicBezTo>
                  <a:cubicBezTo>
                    <a:pt x="5245" y="9631"/>
                    <a:pt x="5301" y="9603"/>
                    <a:pt x="5364" y="9575"/>
                  </a:cubicBezTo>
                  <a:cubicBezTo>
                    <a:pt x="5504" y="9491"/>
                    <a:pt x="5651" y="9456"/>
                    <a:pt x="5797" y="9428"/>
                  </a:cubicBezTo>
                  <a:close/>
                  <a:moveTo>
                    <a:pt x="4455" y="9841"/>
                  </a:moveTo>
                  <a:cubicBezTo>
                    <a:pt x="4490" y="9841"/>
                    <a:pt x="4518" y="9869"/>
                    <a:pt x="4574" y="9869"/>
                  </a:cubicBezTo>
                  <a:cubicBezTo>
                    <a:pt x="4609" y="9877"/>
                    <a:pt x="4640" y="9881"/>
                    <a:pt x="4670" y="9881"/>
                  </a:cubicBezTo>
                  <a:cubicBezTo>
                    <a:pt x="4742" y="9881"/>
                    <a:pt x="4803" y="9861"/>
                    <a:pt x="4867" y="9841"/>
                  </a:cubicBezTo>
                  <a:lnTo>
                    <a:pt x="4867" y="9841"/>
                  </a:lnTo>
                  <a:cubicBezTo>
                    <a:pt x="4805" y="9981"/>
                    <a:pt x="4749" y="10156"/>
                    <a:pt x="4721" y="10330"/>
                  </a:cubicBezTo>
                  <a:cubicBezTo>
                    <a:pt x="4693" y="10449"/>
                    <a:pt x="4665" y="10540"/>
                    <a:pt x="4630" y="10652"/>
                  </a:cubicBezTo>
                  <a:cubicBezTo>
                    <a:pt x="4630" y="10715"/>
                    <a:pt x="4630" y="10827"/>
                    <a:pt x="4602" y="10918"/>
                  </a:cubicBezTo>
                  <a:cubicBezTo>
                    <a:pt x="4518" y="10771"/>
                    <a:pt x="4518" y="10505"/>
                    <a:pt x="4490" y="10365"/>
                  </a:cubicBezTo>
                  <a:cubicBezTo>
                    <a:pt x="4455" y="10191"/>
                    <a:pt x="4455" y="10016"/>
                    <a:pt x="4455" y="9841"/>
                  </a:cubicBezTo>
                  <a:close/>
                  <a:moveTo>
                    <a:pt x="1630" y="9778"/>
                  </a:moveTo>
                  <a:cubicBezTo>
                    <a:pt x="1574" y="9925"/>
                    <a:pt x="1574" y="10072"/>
                    <a:pt x="1574" y="10247"/>
                  </a:cubicBezTo>
                  <a:cubicBezTo>
                    <a:pt x="1574" y="10421"/>
                    <a:pt x="1546" y="10568"/>
                    <a:pt x="1518" y="10743"/>
                  </a:cubicBezTo>
                  <a:lnTo>
                    <a:pt x="1518" y="11002"/>
                  </a:lnTo>
                  <a:cubicBezTo>
                    <a:pt x="1399" y="10827"/>
                    <a:pt x="1308" y="10596"/>
                    <a:pt x="1280" y="10365"/>
                  </a:cubicBezTo>
                  <a:cubicBezTo>
                    <a:pt x="1280" y="10247"/>
                    <a:pt x="1252" y="10128"/>
                    <a:pt x="1252" y="10016"/>
                  </a:cubicBezTo>
                  <a:cubicBezTo>
                    <a:pt x="1343" y="9981"/>
                    <a:pt x="1427" y="9925"/>
                    <a:pt x="1518" y="9869"/>
                  </a:cubicBezTo>
                  <a:cubicBezTo>
                    <a:pt x="1546" y="9841"/>
                    <a:pt x="1574" y="9806"/>
                    <a:pt x="1630" y="9778"/>
                  </a:cubicBezTo>
                  <a:close/>
                  <a:moveTo>
                    <a:pt x="3406" y="9722"/>
                  </a:moveTo>
                  <a:cubicBezTo>
                    <a:pt x="3441" y="9722"/>
                    <a:pt x="3497" y="9750"/>
                    <a:pt x="3525" y="9750"/>
                  </a:cubicBezTo>
                  <a:cubicBezTo>
                    <a:pt x="3672" y="9778"/>
                    <a:pt x="3819" y="9778"/>
                    <a:pt x="3965" y="9778"/>
                  </a:cubicBezTo>
                  <a:cubicBezTo>
                    <a:pt x="3930" y="10072"/>
                    <a:pt x="3728" y="10365"/>
                    <a:pt x="3672" y="10652"/>
                  </a:cubicBezTo>
                  <a:cubicBezTo>
                    <a:pt x="3644" y="10771"/>
                    <a:pt x="3616" y="10855"/>
                    <a:pt x="3616" y="10974"/>
                  </a:cubicBezTo>
                  <a:cubicBezTo>
                    <a:pt x="3581" y="11065"/>
                    <a:pt x="3616" y="11121"/>
                    <a:pt x="3616" y="11177"/>
                  </a:cubicBezTo>
                  <a:lnTo>
                    <a:pt x="3616" y="11239"/>
                  </a:lnTo>
                  <a:lnTo>
                    <a:pt x="3581" y="11205"/>
                  </a:lnTo>
                  <a:cubicBezTo>
                    <a:pt x="3441" y="11002"/>
                    <a:pt x="3406" y="10652"/>
                    <a:pt x="3350" y="10393"/>
                  </a:cubicBezTo>
                  <a:cubicBezTo>
                    <a:pt x="3322" y="10156"/>
                    <a:pt x="3378" y="9925"/>
                    <a:pt x="3406" y="9722"/>
                  </a:cubicBezTo>
                  <a:close/>
                  <a:moveTo>
                    <a:pt x="18517" y="3857"/>
                  </a:moveTo>
                  <a:cubicBezTo>
                    <a:pt x="18522" y="3857"/>
                    <a:pt x="18527" y="3859"/>
                    <a:pt x="18531" y="3863"/>
                  </a:cubicBezTo>
                  <a:cubicBezTo>
                    <a:pt x="18558" y="3898"/>
                    <a:pt x="18558" y="4072"/>
                    <a:pt x="18558" y="4100"/>
                  </a:cubicBezTo>
                  <a:lnTo>
                    <a:pt x="18558" y="4331"/>
                  </a:lnTo>
                  <a:cubicBezTo>
                    <a:pt x="18558" y="4681"/>
                    <a:pt x="18440" y="5002"/>
                    <a:pt x="18475" y="5380"/>
                  </a:cubicBezTo>
                  <a:cubicBezTo>
                    <a:pt x="18503" y="5646"/>
                    <a:pt x="18558" y="5848"/>
                    <a:pt x="18677" y="6079"/>
                  </a:cubicBezTo>
                  <a:cubicBezTo>
                    <a:pt x="18824" y="6310"/>
                    <a:pt x="18880" y="6548"/>
                    <a:pt x="18999" y="6778"/>
                  </a:cubicBezTo>
                  <a:cubicBezTo>
                    <a:pt x="19139" y="7100"/>
                    <a:pt x="19258" y="7450"/>
                    <a:pt x="19286" y="7771"/>
                  </a:cubicBezTo>
                  <a:cubicBezTo>
                    <a:pt x="19349" y="8093"/>
                    <a:pt x="19349" y="8408"/>
                    <a:pt x="19349" y="8729"/>
                  </a:cubicBezTo>
                  <a:cubicBezTo>
                    <a:pt x="19349" y="8904"/>
                    <a:pt x="19314" y="9051"/>
                    <a:pt x="19314" y="9226"/>
                  </a:cubicBezTo>
                  <a:cubicBezTo>
                    <a:pt x="19139" y="9694"/>
                    <a:pt x="19230" y="10191"/>
                    <a:pt x="19174" y="10680"/>
                  </a:cubicBezTo>
                  <a:cubicBezTo>
                    <a:pt x="19174" y="10890"/>
                    <a:pt x="19111" y="11093"/>
                    <a:pt x="19055" y="11267"/>
                  </a:cubicBezTo>
                  <a:cubicBezTo>
                    <a:pt x="19083" y="11121"/>
                    <a:pt x="19111" y="10946"/>
                    <a:pt x="19111" y="10799"/>
                  </a:cubicBezTo>
                  <a:cubicBezTo>
                    <a:pt x="19111" y="10568"/>
                    <a:pt x="19083" y="10330"/>
                    <a:pt x="19055" y="10128"/>
                  </a:cubicBezTo>
                  <a:cubicBezTo>
                    <a:pt x="19055" y="9925"/>
                    <a:pt x="19027" y="9750"/>
                    <a:pt x="18999" y="9575"/>
                  </a:cubicBezTo>
                  <a:cubicBezTo>
                    <a:pt x="18999" y="9254"/>
                    <a:pt x="18999" y="8932"/>
                    <a:pt x="18964" y="8617"/>
                  </a:cubicBezTo>
                  <a:cubicBezTo>
                    <a:pt x="18880" y="7883"/>
                    <a:pt x="18789" y="7100"/>
                    <a:pt x="18384" y="6485"/>
                  </a:cubicBezTo>
                  <a:cubicBezTo>
                    <a:pt x="18328" y="6429"/>
                    <a:pt x="18265" y="6345"/>
                    <a:pt x="18237" y="6282"/>
                  </a:cubicBezTo>
                  <a:cubicBezTo>
                    <a:pt x="18209" y="6198"/>
                    <a:pt x="18181" y="6135"/>
                    <a:pt x="18181" y="6079"/>
                  </a:cubicBezTo>
                  <a:cubicBezTo>
                    <a:pt x="18125" y="5876"/>
                    <a:pt x="18125" y="5702"/>
                    <a:pt x="18090" y="5499"/>
                  </a:cubicBezTo>
                  <a:cubicBezTo>
                    <a:pt x="18090" y="5296"/>
                    <a:pt x="18062" y="5086"/>
                    <a:pt x="18062" y="4883"/>
                  </a:cubicBezTo>
                  <a:cubicBezTo>
                    <a:pt x="18090" y="4800"/>
                    <a:pt x="18090" y="4709"/>
                    <a:pt x="18062" y="4625"/>
                  </a:cubicBezTo>
                  <a:cubicBezTo>
                    <a:pt x="18090" y="4478"/>
                    <a:pt x="18153" y="4359"/>
                    <a:pt x="18209" y="4247"/>
                  </a:cubicBezTo>
                  <a:cubicBezTo>
                    <a:pt x="18235" y="4189"/>
                    <a:pt x="18443" y="3857"/>
                    <a:pt x="18517" y="3857"/>
                  </a:cubicBezTo>
                  <a:close/>
                  <a:moveTo>
                    <a:pt x="2644" y="9390"/>
                  </a:moveTo>
                  <a:cubicBezTo>
                    <a:pt x="2770" y="9390"/>
                    <a:pt x="2893" y="9415"/>
                    <a:pt x="3000" y="9456"/>
                  </a:cubicBezTo>
                  <a:cubicBezTo>
                    <a:pt x="2945" y="9547"/>
                    <a:pt x="2882" y="9631"/>
                    <a:pt x="2854" y="9722"/>
                  </a:cubicBezTo>
                  <a:cubicBezTo>
                    <a:pt x="2742" y="9925"/>
                    <a:pt x="2651" y="10128"/>
                    <a:pt x="2595" y="10330"/>
                  </a:cubicBezTo>
                  <a:cubicBezTo>
                    <a:pt x="2532" y="10540"/>
                    <a:pt x="2476" y="10743"/>
                    <a:pt x="2420" y="10946"/>
                  </a:cubicBezTo>
                  <a:cubicBezTo>
                    <a:pt x="2392" y="11093"/>
                    <a:pt x="2357" y="11205"/>
                    <a:pt x="2357" y="11323"/>
                  </a:cubicBezTo>
                  <a:cubicBezTo>
                    <a:pt x="2329" y="11351"/>
                    <a:pt x="2329" y="11379"/>
                    <a:pt x="2329" y="11442"/>
                  </a:cubicBezTo>
                  <a:cubicBezTo>
                    <a:pt x="2301" y="11323"/>
                    <a:pt x="2273" y="11177"/>
                    <a:pt x="2273" y="11121"/>
                  </a:cubicBezTo>
                  <a:cubicBezTo>
                    <a:pt x="2245" y="10918"/>
                    <a:pt x="2245" y="10743"/>
                    <a:pt x="2273" y="10540"/>
                  </a:cubicBezTo>
                  <a:cubicBezTo>
                    <a:pt x="2273" y="10393"/>
                    <a:pt x="2245" y="10247"/>
                    <a:pt x="2217" y="10100"/>
                  </a:cubicBezTo>
                  <a:cubicBezTo>
                    <a:pt x="2154" y="9897"/>
                    <a:pt x="2182" y="9722"/>
                    <a:pt x="2126" y="9519"/>
                  </a:cubicBezTo>
                  <a:cubicBezTo>
                    <a:pt x="2245" y="9491"/>
                    <a:pt x="2392" y="9428"/>
                    <a:pt x="2504" y="9400"/>
                  </a:cubicBezTo>
                  <a:cubicBezTo>
                    <a:pt x="2551" y="9393"/>
                    <a:pt x="2598" y="9390"/>
                    <a:pt x="2644" y="9390"/>
                  </a:cubicBezTo>
                  <a:close/>
                  <a:moveTo>
                    <a:pt x="17538" y="6897"/>
                  </a:moveTo>
                  <a:cubicBezTo>
                    <a:pt x="17656" y="6981"/>
                    <a:pt x="17740" y="7044"/>
                    <a:pt x="17859" y="7156"/>
                  </a:cubicBezTo>
                  <a:cubicBezTo>
                    <a:pt x="17978" y="7275"/>
                    <a:pt x="18034" y="7478"/>
                    <a:pt x="18062" y="7652"/>
                  </a:cubicBezTo>
                  <a:cubicBezTo>
                    <a:pt x="18090" y="7743"/>
                    <a:pt x="18090" y="7827"/>
                    <a:pt x="18125" y="7918"/>
                  </a:cubicBezTo>
                  <a:cubicBezTo>
                    <a:pt x="18034" y="8205"/>
                    <a:pt x="18034" y="8526"/>
                    <a:pt x="18006" y="8820"/>
                  </a:cubicBezTo>
                  <a:cubicBezTo>
                    <a:pt x="17978" y="9170"/>
                    <a:pt x="17887" y="9491"/>
                    <a:pt x="17831" y="9841"/>
                  </a:cubicBezTo>
                  <a:cubicBezTo>
                    <a:pt x="17740" y="10191"/>
                    <a:pt x="17601" y="10505"/>
                    <a:pt x="17454" y="10827"/>
                  </a:cubicBezTo>
                  <a:cubicBezTo>
                    <a:pt x="17335" y="11121"/>
                    <a:pt x="17251" y="11442"/>
                    <a:pt x="17041" y="11645"/>
                  </a:cubicBezTo>
                  <a:cubicBezTo>
                    <a:pt x="17076" y="11526"/>
                    <a:pt x="17132" y="11414"/>
                    <a:pt x="17132" y="11351"/>
                  </a:cubicBezTo>
                  <a:cubicBezTo>
                    <a:pt x="17188" y="11205"/>
                    <a:pt x="17216" y="11030"/>
                    <a:pt x="17251" y="10890"/>
                  </a:cubicBezTo>
                  <a:cubicBezTo>
                    <a:pt x="17363" y="10540"/>
                    <a:pt x="17426" y="10191"/>
                    <a:pt x="17510" y="9841"/>
                  </a:cubicBezTo>
                  <a:cubicBezTo>
                    <a:pt x="17566" y="9491"/>
                    <a:pt x="17601" y="9142"/>
                    <a:pt x="17566" y="8792"/>
                  </a:cubicBezTo>
                  <a:cubicBezTo>
                    <a:pt x="17566" y="8582"/>
                    <a:pt x="17601" y="8324"/>
                    <a:pt x="17510" y="8121"/>
                  </a:cubicBezTo>
                  <a:cubicBezTo>
                    <a:pt x="17629" y="8030"/>
                    <a:pt x="17684" y="7918"/>
                    <a:pt x="17656" y="7708"/>
                  </a:cubicBezTo>
                  <a:cubicBezTo>
                    <a:pt x="17629" y="7478"/>
                    <a:pt x="17510" y="7275"/>
                    <a:pt x="17363" y="7128"/>
                  </a:cubicBezTo>
                  <a:cubicBezTo>
                    <a:pt x="17454" y="7044"/>
                    <a:pt x="17510" y="6981"/>
                    <a:pt x="17538" y="6897"/>
                  </a:cubicBezTo>
                  <a:close/>
                  <a:moveTo>
                    <a:pt x="17598" y="4993"/>
                  </a:moveTo>
                  <a:cubicBezTo>
                    <a:pt x="17616" y="4993"/>
                    <a:pt x="17629" y="5028"/>
                    <a:pt x="17629" y="5121"/>
                  </a:cubicBezTo>
                  <a:cubicBezTo>
                    <a:pt x="17629" y="5380"/>
                    <a:pt x="17601" y="5646"/>
                    <a:pt x="17740" y="5904"/>
                  </a:cubicBezTo>
                  <a:cubicBezTo>
                    <a:pt x="17887" y="6198"/>
                    <a:pt x="18125" y="6485"/>
                    <a:pt x="18300" y="6778"/>
                  </a:cubicBezTo>
                  <a:cubicBezTo>
                    <a:pt x="18503" y="7100"/>
                    <a:pt x="18558" y="7506"/>
                    <a:pt x="18614" y="7855"/>
                  </a:cubicBezTo>
                  <a:cubicBezTo>
                    <a:pt x="18789" y="8645"/>
                    <a:pt x="18880" y="9428"/>
                    <a:pt x="18705" y="10219"/>
                  </a:cubicBezTo>
                  <a:cubicBezTo>
                    <a:pt x="18614" y="10568"/>
                    <a:pt x="18558" y="10918"/>
                    <a:pt x="18475" y="11267"/>
                  </a:cubicBezTo>
                  <a:cubicBezTo>
                    <a:pt x="18412" y="11470"/>
                    <a:pt x="18356" y="11673"/>
                    <a:pt x="18265" y="11848"/>
                  </a:cubicBezTo>
                  <a:cubicBezTo>
                    <a:pt x="18237" y="11904"/>
                    <a:pt x="18209" y="11995"/>
                    <a:pt x="18153" y="12079"/>
                  </a:cubicBezTo>
                  <a:cubicBezTo>
                    <a:pt x="18181" y="11820"/>
                    <a:pt x="18209" y="11589"/>
                    <a:pt x="18237" y="11323"/>
                  </a:cubicBezTo>
                  <a:cubicBezTo>
                    <a:pt x="18300" y="11030"/>
                    <a:pt x="18356" y="10743"/>
                    <a:pt x="18384" y="10449"/>
                  </a:cubicBezTo>
                  <a:cubicBezTo>
                    <a:pt x="18384" y="10100"/>
                    <a:pt x="18356" y="9750"/>
                    <a:pt x="18384" y="9428"/>
                  </a:cubicBezTo>
                  <a:cubicBezTo>
                    <a:pt x="18412" y="9142"/>
                    <a:pt x="18440" y="8820"/>
                    <a:pt x="18412" y="8526"/>
                  </a:cubicBezTo>
                  <a:cubicBezTo>
                    <a:pt x="18412" y="8296"/>
                    <a:pt x="18384" y="8058"/>
                    <a:pt x="18328" y="7827"/>
                  </a:cubicBezTo>
                  <a:cubicBezTo>
                    <a:pt x="18265" y="7568"/>
                    <a:pt x="18237" y="7275"/>
                    <a:pt x="18062" y="7044"/>
                  </a:cubicBezTo>
                  <a:cubicBezTo>
                    <a:pt x="17887" y="6834"/>
                    <a:pt x="17656" y="6722"/>
                    <a:pt x="17510" y="6520"/>
                  </a:cubicBezTo>
                  <a:cubicBezTo>
                    <a:pt x="17335" y="6310"/>
                    <a:pt x="17363" y="6023"/>
                    <a:pt x="17335" y="5757"/>
                  </a:cubicBezTo>
                  <a:cubicBezTo>
                    <a:pt x="17363" y="5611"/>
                    <a:pt x="17391" y="5499"/>
                    <a:pt x="17426" y="5352"/>
                  </a:cubicBezTo>
                  <a:cubicBezTo>
                    <a:pt x="17446" y="5265"/>
                    <a:pt x="17546" y="4993"/>
                    <a:pt x="17598" y="4993"/>
                  </a:cubicBezTo>
                  <a:close/>
                  <a:moveTo>
                    <a:pt x="10342" y="11792"/>
                  </a:moveTo>
                  <a:cubicBezTo>
                    <a:pt x="10573" y="11939"/>
                    <a:pt x="10692" y="12225"/>
                    <a:pt x="10923" y="12344"/>
                  </a:cubicBezTo>
                  <a:cubicBezTo>
                    <a:pt x="10895" y="12400"/>
                    <a:pt x="10839" y="12428"/>
                    <a:pt x="10783" y="12463"/>
                  </a:cubicBezTo>
                  <a:cubicBezTo>
                    <a:pt x="10664" y="12547"/>
                    <a:pt x="10545" y="12638"/>
                    <a:pt x="10398" y="12722"/>
                  </a:cubicBezTo>
                  <a:cubicBezTo>
                    <a:pt x="10398" y="12575"/>
                    <a:pt x="10370" y="12463"/>
                    <a:pt x="10370" y="12316"/>
                  </a:cubicBezTo>
                  <a:lnTo>
                    <a:pt x="10370" y="11967"/>
                  </a:lnTo>
                  <a:lnTo>
                    <a:pt x="10370" y="11820"/>
                  </a:lnTo>
                  <a:lnTo>
                    <a:pt x="10342" y="11792"/>
                  </a:lnTo>
                  <a:close/>
                  <a:moveTo>
                    <a:pt x="9529" y="12129"/>
                  </a:moveTo>
                  <a:cubicBezTo>
                    <a:pt x="9540" y="12129"/>
                    <a:pt x="9559" y="12141"/>
                    <a:pt x="9587" y="12169"/>
                  </a:cubicBezTo>
                  <a:cubicBezTo>
                    <a:pt x="9734" y="12288"/>
                    <a:pt x="9790" y="12463"/>
                    <a:pt x="9909" y="12603"/>
                  </a:cubicBezTo>
                  <a:cubicBezTo>
                    <a:pt x="9965" y="12694"/>
                    <a:pt x="10021" y="12813"/>
                    <a:pt x="10112" y="12897"/>
                  </a:cubicBezTo>
                  <a:cubicBezTo>
                    <a:pt x="9937" y="13016"/>
                    <a:pt x="9762" y="13162"/>
                    <a:pt x="9587" y="13302"/>
                  </a:cubicBezTo>
                  <a:cubicBezTo>
                    <a:pt x="9587" y="13099"/>
                    <a:pt x="9559" y="12925"/>
                    <a:pt x="9524" y="12750"/>
                  </a:cubicBezTo>
                  <a:lnTo>
                    <a:pt x="9524" y="12316"/>
                  </a:lnTo>
                  <a:cubicBezTo>
                    <a:pt x="9524" y="12247"/>
                    <a:pt x="9492" y="12129"/>
                    <a:pt x="9529" y="12129"/>
                  </a:cubicBezTo>
                  <a:close/>
                  <a:moveTo>
                    <a:pt x="8741" y="12666"/>
                  </a:moveTo>
                  <a:lnTo>
                    <a:pt x="8741" y="12666"/>
                  </a:lnTo>
                  <a:cubicBezTo>
                    <a:pt x="8797" y="12722"/>
                    <a:pt x="8888" y="12869"/>
                    <a:pt x="8916" y="12897"/>
                  </a:cubicBezTo>
                  <a:cubicBezTo>
                    <a:pt x="8972" y="12988"/>
                    <a:pt x="9035" y="13071"/>
                    <a:pt x="9119" y="13190"/>
                  </a:cubicBezTo>
                  <a:cubicBezTo>
                    <a:pt x="9175" y="13274"/>
                    <a:pt x="9210" y="13393"/>
                    <a:pt x="9294" y="13477"/>
                  </a:cubicBezTo>
                  <a:cubicBezTo>
                    <a:pt x="9147" y="13568"/>
                    <a:pt x="8972" y="13687"/>
                    <a:pt x="8797" y="13771"/>
                  </a:cubicBezTo>
                  <a:cubicBezTo>
                    <a:pt x="8825" y="13624"/>
                    <a:pt x="8797" y="13477"/>
                    <a:pt x="8797" y="13365"/>
                  </a:cubicBezTo>
                  <a:cubicBezTo>
                    <a:pt x="8769" y="13127"/>
                    <a:pt x="8769" y="12925"/>
                    <a:pt x="8769" y="12722"/>
                  </a:cubicBezTo>
                  <a:cubicBezTo>
                    <a:pt x="8769" y="12722"/>
                    <a:pt x="8769" y="12694"/>
                    <a:pt x="8741" y="12666"/>
                  </a:cubicBezTo>
                  <a:close/>
                  <a:moveTo>
                    <a:pt x="8031" y="13117"/>
                  </a:moveTo>
                  <a:cubicBezTo>
                    <a:pt x="8044" y="13117"/>
                    <a:pt x="8049" y="13144"/>
                    <a:pt x="8070" y="13190"/>
                  </a:cubicBezTo>
                  <a:cubicBezTo>
                    <a:pt x="8098" y="13218"/>
                    <a:pt x="8126" y="13246"/>
                    <a:pt x="8161" y="13302"/>
                  </a:cubicBezTo>
                  <a:cubicBezTo>
                    <a:pt x="8217" y="13393"/>
                    <a:pt x="8245" y="13477"/>
                    <a:pt x="8301" y="13540"/>
                  </a:cubicBezTo>
                  <a:cubicBezTo>
                    <a:pt x="8392" y="13687"/>
                    <a:pt x="8448" y="13799"/>
                    <a:pt x="8566" y="13890"/>
                  </a:cubicBezTo>
                  <a:cubicBezTo>
                    <a:pt x="8420" y="13973"/>
                    <a:pt x="8245" y="14064"/>
                    <a:pt x="8070" y="14148"/>
                  </a:cubicBezTo>
                  <a:cubicBezTo>
                    <a:pt x="8042" y="14148"/>
                    <a:pt x="8014" y="14176"/>
                    <a:pt x="7986" y="14211"/>
                  </a:cubicBezTo>
                  <a:cubicBezTo>
                    <a:pt x="8014" y="14064"/>
                    <a:pt x="8042" y="13946"/>
                    <a:pt x="8042" y="13771"/>
                  </a:cubicBezTo>
                  <a:lnTo>
                    <a:pt x="8042" y="13449"/>
                  </a:lnTo>
                  <a:cubicBezTo>
                    <a:pt x="8042" y="13365"/>
                    <a:pt x="8014" y="13218"/>
                    <a:pt x="8014" y="13127"/>
                  </a:cubicBezTo>
                  <a:cubicBezTo>
                    <a:pt x="8021" y="13120"/>
                    <a:pt x="8027" y="13117"/>
                    <a:pt x="8031" y="13117"/>
                  </a:cubicBezTo>
                  <a:close/>
                  <a:moveTo>
                    <a:pt x="7211" y="13641"/>
                  </a:moveTo>
                  <a:cubicBezTo>
                    <a:pt x="7226" y="13641"/>
                    <a:pt x="7248" y="13665"/>
                    <a:pt x="7287" y="13715"/>
                  </a:cubicBezTo>
                  <a:cubicBezTo>
                    <a:pt x="7343" y="13799"/>
                    <a:pt x="7399" y="13890"/>
                    <a:pt x="7490" y="14001"/>
                  </a:cubicBezTo>
                  <a:cubicBezTo>
                    <a:pt x="7573" y="14120"/>
                    <a:pt x="7664" y="14239"/>
                    <a:pt x="7748" y="14323"/>
                  </a:cubicBezTo>
                  <a:cubicBezTo>
                    <a:pt x="7636" y="14414"/>
                    <a:pt x="7518" y="14470"/>
                    <a:pt x="7399" y="14498"/>
                  </a:cubicBezTo>
                  <a:cubicBezTo>
                    <a:pt x="7287" y="14561"/>
                    <a:pt x="7196" y="14561"/>
                    <a:pt x="7077" y="14561"/>
                  </a:cubicBezTo>
                  <a:lnTo>
                    <a:pt x="7077" y="14498"/>
                  </a:lnTo>
                  <a:cubicBezTo>
                    <a:pt x="7077" y="14239"/>
                    <a:pt x="7140" y="14001"/>
                    <a:pt x="7168" y="13771"/>
                  </a:cubicBezTo>
                  <a:cubicBezTo>
                    <a:pt x="7184" y="13686"/>
                    <a:pt x="7191" y="13641"/>
                    <a:pt x="7211" y="13641"/>
                  </a:cubicBezTo>
                  <a:close/>
                  <a:moveTo>
                    <a:pt x="6163" y="13878"/>
                  </a:moveTo>
                  <a:cubicBezTo>
                    <a:pt x="6166" y="13878"/>
                    <a:pt x="6170" y="13913"/>
                    <a:pt x="6203" y="13946"/>
                  </a:cubicBezTo>
                  <a:cubicBezTo>
                    <a:pt x="6238" y="13973"/>
                    <a:pt x="6266" y="14036"/>
                    <a:pt x="6294" y="14092"/>
                  </a:cubicBezTo>
                  <a:cubicBezTo>
                    <a:pt x="6350" y="14176"/>
                    <a:pt x="6441" y="14267"/>
                    <a:pt x="6497" y="14386"/>
                  </a:cubicBezTo>
                  <a:cubicBezTo>
                    <a:pt x="6588" y="14470"/>
                    <a:pt x="6643" y="14617"/>
                    <a:pt x="6762" y="14736"/>
                  </a:cubicBezTo>
                  <a:cubicBezTo>
                    <a:pt x="6727" y="14764"/>
                    <a:pt x="6699" y="14764"/>
                    <a:pt x="6699" y="14792"/>
                  </a:cubicBezTo>
                  <a:cubicBezTo>
                    <a:pt x="6588" y="14876"/>
                    <a:pt x="6469" y="14938"/>
                    <a:pt x="6322" y="14966"/>
                  </a:cubicBezTo>
                  <a:cubicBezTo>
                    <a:pt x="6238" y="14994"/>
                    <a:pt x="6147" y="15022"/>
                    <a:pt x="6028" y="15050"/>
                  </a:cubicBezTo>
                  <a:cubicBezTo>
                    <a:pt x="6063" y="14938"/>
                    <a:pt x="6063" y="14820"/>
                    <a:pt x="6063" y="14736"/>
                  </a:cubicBezTo>
                  <a:cubicBezTo>
                    <a:pt x="6091" y="14617"/>
                    <a:pt x="6091" y="14498"/>
                    <a:pt x="6091" y="14351"/>
                  </a:cubicBezTo>
                  <a:cubicBezTo>
                    <a:pt x="6091" y="14239"/>
                    <a:pt x="6091" y="14064"/>
                    <a:pt x="6147" y="13946"/>
                  </a:cubicBezTo>
                  <a:cubicBezTo>
                    <a:pt x="6159" y="13896"/>
                    <a:pt x="6161" y="13878"/>
                    <a:pt x="6163" y="13878"/>
                  </a:cubicBezTo>
                  <a:close/>
                  <a:moveTo>
                    <a:pt x="5245" y="14239"/>
                  </a:moveTo>
                  <a:cubicBezTo>
                    <a:pt x="5301" y="14295"/>
                    <a:pt x="5364" y="14442"/>
                    <a:pt x="5364" y="14470"/>
                  </a:cubicBezTo>
                  <a:cubicBezTo>
                    <a:pt x="5420" y="14589"/>
                    <a:pt x="5476" y="14673"/>
                    <a:pt x="5539" y="14764"/>
                  </a:cubicBezTo>
                  <a:cubicBezTo>
                    <a:pt x="5623" y="14876"/>
                    <a:pt x="5679" y="15050"/>
                    <a:pt x="5797" y="15141"/>
                  </a:cubicBezTo>
                  <a:cubicBezTo>
                    <a:pt x="5623" y="15197"/>
                    <a:pt x="5448" y="15288"/>
                    <a:pt x="5301" y="15400"/>
                  </a:cubicBezTo>
                  <a:cubicBezTo>
                    <a:pt x="5273" y="15435"/>
                    <a:pt x="5245" y="15463"/>
                    <a:pt x="5217" y="15463"/>
                  </a:cubicBezTo>
                  <a:cubicBezTo>
                    <a:pt x="5217" y="15260"/>
                    <a:pt x="5189" y="15050"/>
                    <a:pt x="5154" y="14848"/>
                  </a:cubicBezTo>
                  <a:cubicBezTo>
                    <a:pt x="5154" y="14736"/>
                    <a:pt x="5189" y="14589"/>
                    <a:pt x="5189" y="14470"/>
                  </a:cubicBezTo>
                  <a:cubicBezTo>
                    <a:pt x="5189" y="14414"/>
                    <a:pt x="5217" y="14351"/>
                    <a:pt x="5217" y="14267"/>
                  </a:cubicBezTo>
                  <a:lnTo>
                    <a:pt x="5245" y="14239"/>
                  </a:lnTo>
                  <a:close/>
                  <a:moveTo>
                    <a:pt x="4455" y="14561"/>
                  </a:moveTo>
                  <a:lnTo>
                    <a:pt x="4455" y="14589"/>
                  </a:lnTo>
                  <a:cubicBezTo>
                    <a:pt x="4518" y="14673"/>
                    <a:pt x="4546" y="14792"/>
                    <a:pt x="4574" y="14910"/>
                  </a:cubicBezTo>
                  <a:cubicBezTo>
                    <a:pt x="4630" y="15022"/>
                    <a:pt x="4721" y="15113"/>
                    <a:pt x="4749" y="15225"/>
                  </a:cubicBezTo>
                  <a:cubicBezTo>
                    <a:pt x="4839" y="15344"/>
                    <a:pt x="4895" y="15519"/>
                    <a:pt x="4979" y="15638"/>
                  </a:cubicBezTo>
                  <a:lnTo>
                    <a:pt x="4951" y="15638"/>
                  </a:lnTo>
                  <a:cubicBezTo>
                    <a:pt x="4805" y="15722"/>
                    <a:pt x="4693" y="15722"/>
                    <a:pt x="4546" y="15750"/>
                  </a:cubicBezTo>
                  <a:cubicBezTo>
                    <a:pt x="4546" y="15750"/>
                    <a:pt x="4546" y="15722"/>
                    <a:pt x="4518" y="15722"/>
                  </a:cubicBezTo>
                  <a:cubicBezTo>
                    <a:pt x="4490" y="15722"/>
                    <a:pt x="4490" y="15610"/>
                    <a:pt x="4490" y="15547"/>
                  </a:cubicBezTo>
                  <a:cubicBezTo>
                    <a:pt x="4455" y="15435"/>
                    <a:pt x="4455" y="15288"/>
                    <a:pt x="4427" y="15169"/>
                  </a:cubicBezTo>
                  <a:cubicBezTo>
                    <a:pt x="4399" y="14994"/>
                    <a:pt x="4399" y="14848"/>
                    <a:pt x="4427" y="14701"/>
                  </a:cubicBezTo>
                  <a:cubicBezTo>
                    <a:pt x="4427" y="14645"/>
                    <a:pt x="4455" y="14617"/>
                    <a:pt x="4455" y="14561"/>
                  </a:cubicBezTo>
                  <a:close/>
                  <a:moveTo>
                    <a:pt x="16548" y="6819"/>
                  </a:moveTo>
                  <a:cubicBezTo>
                    <a:pt x="16578" y="6819"/>
                    <a:pt x="16608" y="6824"/>
                    <a:pt x="16636" y="6834"/>
                  </a:cubicBezTo>
                  <a:cubicBezTo>
                    <a:pt x="16692" y="6869"/>
                    <a:pt x="16754" y="6925"/>
                    <a:pt x="16838" y="6953"/>
                  </a:cubicBezTo>
                  <a:cubicBezTo>
                    <a:pt x="16929" y="7009"/>
                    <a:pt x="17013" y="7044"/>
                    <a:pt x="17076" y="7100"/>
                  </a:cubicBezTo>
                  <a:cubicBezTo>
                    <a:pt x="17251" y="7247"/>
                    <a:pt x="17391" y="7450"/>
                    <a:pt x="17426" y="7652"/>
                  </a:cubicBezTo>
                  <a:cubicBezTo>
                    <a:pt x="17454" y="7946"/>
                    <a:pt x="17216" y="8002"/>
                    <a:pt x="17041" y="8149"/>
                  </a:cubicBezTo>
                  <a:cubicBezTo>
                    <a:pt x="16901" y="8268"/>
                    <a:pt x="16782" y="8408"/>
                    <a:pt x="16726" y="8554"/>
                  </a:cubicBezTo>
                  <a:cubicBezTo>
                    <a:pt x="16580" y="8904"/>
                    <a:pt x="16692" y="9282"/>
                    <a:pt x="16664" y="9666"/>
                  </a:cubicBezTo>
                  <a:cubicBezTo>
                    <a:pt x="16636" y="9841"/>
                    <a:pt x="16636" y="10072"/>
                    <a:pt x="16552" y="10247"/>
                  </a:cubicBezTo>
                  <a:cubicBezTo>
                    <a:pt x="16489" y="10449"/>
                    <a:pt x="16286" y="10568"/>
                    <a:pt x="16167" y="10715"/>
                  </a:cubicBezTo>
                  <a:cubicBezTo>
                    <a:pt x="15992" y="11002"/>
                    <a:pt x="15964" y="11414"/>
                    <a:pt x="15992" y="11764"/>
                  </a:cubicBezTo>
                  <a:cubicBezTo>
                    <a:pt x="15992" y="11995"/>
                    <a:pt x="16083" y="12225"/>
                    <a:pt x="16027" y="12463"/>
                  </a:cubicBezTo>
                  <a:cubicBezTo>
                    <a:pt x="15964" y="12694"/>
                    <a:pt x="15817" y="12869"/>
                    <a:pt x="15643" y="13044"/>
                  </a:cubicBezTo>
                  <a:cubicBezTo>
                    <a:pt x="15503" y="13218"/>
                    <a:pt x="15328" y="13337"/>
                    <a:pt x="15153" y="13449"/>
                  </a:cubicBezTo>
                  <a:cubicBezTo>
                    <a:pt x="14978" y="13568"/>
                    <a:pt x="14832" y="13771"/>
                    <a:pt x="14657" y="13890"/>
                  </a:cubicBezTo>
                  <a:cubicBezTo>
                    <a:pt x="14538" y="13799"/>
                    <a:pt x="14391" y="13799"/>
                    <a:pt x="14216" y="13771"/>
                  </a:cubicBezTo>
                  <a:cubicBezTo>
                    <a:pt x="14041" y="13743"/>
                    <a:pt x="14013" y="13568"/>
                    <a:pt x="13895" y="13449"/>
                  </a:cubicBezTo>
                  <a:cubicBezTo>
                    <a:pt x="13811" y="13393"/>
                    <a:pt x="13692" y="13365"/>
                    <a:pt x="13580" y="13337"/>
                  </a:cubicBezTo>
                  <a:cubicBezTo>
                    <a:pt x="13536" y="13326"/>
                    <a:pt x="13490" y="13320"/>
                    <a:pt x="13444" y="13320"/>
                  </a:cubicBezTo>
                  <a:cubicBezTo>
                    <a:pt x="13241" y="13320"/>
                    <a:pt x="13028" y="13425"/>
                    <a:pt x="12909" y="13568"/>
                  </a:cubicBezTo>
                  <a:cubicBezTo>
                    <a:pt x="12846" y="13652"/>
                    <a:pt x="12818" y="13687"/>
                    <a:pt x="12734" y="13687"/>
                  </a:cubicBezTo>
                  <a:lnTo>
                    <a:pt x="12559" y="13687"/>
                  </a:lnTo>
                  <a:cubicBezTo>
                    <a:pt x="12412" y="13687"/>
                    <a:pt x="12265" y="13687"/>
                    <a:pt x="12119" y="13743"/>
                  </a:cubicBezTo>
                  <a:cubicBezTo>
                    <a:pt x="11888" y="13799"/>
                    <a:pt x="11685" y="13946"/>
                    <a:pt x="11566" y="14176"/>
                  </a:cubicBezTo>
                  <a:cubicBezTo>
                    <a:pt x="11510" y="14295"/>
                    <a:pt x="11482" y="14414"/>
                    <a:pt x="11482" y="14526"/>
                  </a:cubicBezTo>
                  <a:lnTo>
                    <a:pt x="11482" y="14673"/>
                  </a:lnTo>
                  <a:cubicBezTo>
                    <a:pt x="11399" y="14655"/>
                    <a:pt x="11316" y="14646"/>
                    <a:pt x="11235" y="14646"/>
                  </a:cubicBezTo>
                  <a:cubicBezTo>
                    <a:pt x="10941" y="14646"/>
                    <a:pt x="10670" y="14764"/>
                    <a:pt x="10489" y="14994"/>
                  </a:cubicBezTo>
                  <a:cubicBezTo>
                    <a:pt x="10342" y="15169"/>
                    <a:pt x="10287" y="15400"/>
                    <a:pt x="10259" y="15610"/>
                  </a:cubicBezTo>
                  <a:lnTo>
                    <a:pt x="10259" y="15666"/>
                  </a:lnTo>
                  <a:cubicBezTo>
                    <a:pt x="10243" y="15663"/>
                    <a:pt x="10228" y="15661"/>
                    <a:pt x="10213" y="15661"/>
                  </a:cubicBezTo>
                  <a:cubicBezTo>
                    <a:pt x="10086" y="15661"/>
                    <a:pt x="9980" y="15759"/>
                    <a:pt x="9874" y="15840"/>
                  </a:cubicBezTo>
                  <a:cubicBezTo>
                    <a:pt x="9762" y="15896"/>
                    <a:pt x="9671" y="15987"/>
                    <a:pt x="9559" y="16015"/>
                  </a:cubicBezTo>
                  <a:cubicBezTo>
                    <a:pt x="9440" y="16071"/>
                    <a:pt x="9294" y="16071"/>
                    <a:pt x="9175" y="16099"/>
                  </a:cubicBezTo>
                  <a:cubicBezTo>
                    <a:pt x="9000" y="16162"/>
                    <a:pt x="8510" y="16274"/>
                    <a:pt x="8364" y="16512"/>
                  </a:cubicBezTo>
                  <a:cubicBezTo>
                    <a:pt x="8273" y="16421"/>
                    <a:pt x="8161" y="16365"/>
                    <a:pt x="8042" y="16337"/>
                  </a:cubicBezTo>
                  <a:cubicBezTo>
                    <a:pt x="7951" y="16337"/>
                    <a:pt x="7895" y="16337"/>
                    <a:pt x="7839" y="16309"/>
                  </a:cubicBezTo>
                  <a:cubicBezTo>
                    <a:pt x="7748" y="16246"/>
                    <a:pt x="7720" y="16162"/>
                    <a:pt x="7664" y="16071"/>
                  </a:cubicBezTo>
                  <a:cubicBezTo>
                    <a:pt x="7565" y="15925"/>
                    <a:pt x="7386" y="15798"/>
                    <a:pt x="7175" y="15798"/>
                  </a:cubicBezTo>
                  <a:cubicBezTo>
                    <a:pt x="7134" y="15798"/>
                    <a:pt x="7092" y="15802"/>
                    <a:pt x="7049" y="15812"/>
                  </a:cubicBezTo>
                  <a:cubicBezTo>
                    <a:pt x="6937" y="15840"/>
                    <a:pt x="6846" y="15896"/>
                    <a:pt x="6727" y="15987"/>
                  </a:cubicBezTo>
                  <a:cubicBezTo>
                    <a:pt x="6553" y="16134"/>
                    <a:pt x="6378" y="16099"/>
                    <a:pt x="6175" y="16162"/>
                  </a:cubicBezTo>
                  <a:cubicBezTo>
                    <a:pt x="6028" y="16218"/>
                    <a:pt x="5916" y="16274"/>
                    <a:pt x="5797" y="16365"/>
                  </a:cubicBezTo>
                  <a:cubicBezTo>
                    <a:pt x="5773" y="16413"/>
                    <a:pt x="5749" y="16488"/>
                    <a:pt x="5725" y="16543"/>
                  </a:cubicBezTo>
                  <a:lnTo>
                    <a:pt x="5725" y="16543"/>
                  </a:lnTo>
                  <a:cubicBezTo>
                    <a:pt x="5710" y="16556"/>
                    <a:pt x="5659" y="16624"/>
                    <a:pt x="5679" y="16624"/>
                  </a:cubicBezTo>
                  <a:cubicBezTo>
                    <a:pt x="5651" y="16624"/>
                    <a:pt x="5567" y="16596"/>
                    <a:pt x="5504" y="16596"/>
                  </a:cubicBezTo>
                  <a:cubicBezTo>
                    <a:pt x="5442" y="16581"/>
                    <a:pt x="5383" y="16574"/>
                    <a:pt x="5325" y="16574"/>
                  </a:cubicBezTo>
                  <a:cubicBezTo>
                    <a:pt x="5165" y="16574"/>
                    <a:pt x="5016" y="16627"/>
                    <a:pt x="4867" y="16714"/>
                  </a:cubicBezTo>
                  <a:cubicBezTo>
                    <a:pt x="4693" y="16687"/>
                    <a:pt x="4574" y="16596"/>
                    <a:pt x="4455" y="16484"/>
                  </a:cubicBezTo>
                  <a:cubicBezTo>
                    <a:pt x="4399" y="16421"/>
                    <a:pt x="4196" y="16218"/>
                    <a:pt x="4196" y="16134"/>
                  </a:cubicBezTo>
                  <a:cubicBezTo>
                    <a:pt x="4196" y="15924"/>
                    <a:pt x="4693" y="15959"/>
                    <a:pt x="4839" y="15924"/>
                  </a:cubicBezTo>
                  <a:cubicBezTo>
                    <a:pt x="5042" y="15868"/>
                    <a:pt x="5217" y="15722"/>
                    <a:pt x="5364" y="15575"/>
                  </a:cubicBezTo>
                  <a:cubicBezTo>
                    <a:pt x="5567" y="15435"/>
                    <a:pt x="5825" y="15288"/>
                    <a:pt x="6063" y="15197"/>
                  </a:cubicBezTo>
                  <a:cubicBezTo>
                    <a:pt x="6294" y="15141"/>
                    <a:pt x="6497" y="15169"/>
                    <a:pt x="6727" y="15022"/>
                  </a:cubicBezTo>
                  <a:cubicBezTo>
                    <a:pt x="6790" y="14966"/>
                    <a:pt x="6874" y="14910"/>
                    <a:pt x="6965" y="14848"/>
                  </a:cubicBezTo>
                  <a:cubicBezTo>
                    <a:pt x="7112" y="14792"/>
                    <a:pt x="7224" y="14792"/>
                    <a:pt x="7371" y="14764"/>
                  </a:cubicBezTo>
                  <a:cubicBezTo>
                    <a:pt x="7601" y="14701"/>
                    <a:pt x="7776" y="14561"/>
                    <a:pt x="7986" y="14470"/>
                  </a:cubicBezTo>
                  <a:cubicBezTo>
                    <a:pt x="8217" y="14351"/>
                    <a:pt x="8448" y="14267"/>
                    <a:pt x="8685" y="14120"/>
                  </a:cubicBezTo>
                  <a:cubicBezTo>
                    <a:pt x="9091" y="13890"/>
                    <a:pt x="9559" y="13652"/>
                    <a:pt x="9909" y="13365"/>
                  </a:cubicBezTo>
                  <a:cubicBezTo>
                    <a:pt x="10112" y="13190"/>
                    <a:pt x="10314" y="13044"/>
                    <a:pt x="10545" y="12897"/>
                  </a:cubicBezTo>
                  <a:cubicBezTo>
                    <a:pt x="10720" y="12778"/>
                    <a:pt x="10895" y="12666"/>
                    <a:pt x="11070" y="12519"/>
                  </a:cubicBezTo>
                  <a:cubicBezTo>
                    <a:pt x="11189" y="12400"/>
                    <a:pt x="11272" y="12253"/>
                    <a:pt x="11335" y="12079"/>
                  </a:cubicBezTo>
                  <a:lnTo>
                    <a:pt x="11335" y="11848"/>
                  </a:lnTo>
                  <a:lnTo>
                    <a:pt x="11335" y="11589"/>
                  </a:lnTo>
                  <a:cubicBezTo>
                    <a:pt x="11363" y="11526"/>
                    <a:pt x="11391" y="11442"/>
                    <a:pt x="11447" y="11379"/>
                  </a:cubicBezTo>
                  <a:cubicBezTo>
                    <a:pt x="11566" y="11177"/>
                    <a:pt x="11685" y="10946"/>
                    <a:pt x="11769" y="10743"/>
                  </a:cubicBezTo>
                  <a:cubicBezTo>
                    <a:pt x="11832" y="10624"/>
                    <a:pt x="11860" y="10477"/>
                    <a:pt x="11944" y="10393"/>
                  </a:cubicBezTo>
                  <a:cubicBezTo>
                    <a:pt x="12035" y="10275"/>
                    <a:pt x="12209" y="10191"/>
                    <a:pt x="12321" y="10100"/>
                  </a:cubicBezTo>
                  <a:cubicBezTo>
                    <a:pt x="12559" y="9981"/>
                    <a:pt x="12818" y="9897"/>
                    <a:pt x="12993" y="9694"/>
                  </a:cubicBezTo>
                  <a:cubicBezTo>
                    <a:pt x="13167" y="9519"/>
                    <a:pt x="13258" y="9254"/>
                    <a:pt x="13433" y="9107"/>
                  </a:cubicBezTo>
                  <a:cubicBezTo>
                    <a:pt x="13608" y="8932"/>
                    <a:pt x="13867" y="8904"/>
                    <a:pt x="14104" y="8792"/>
                  </a:cubicBezTo>
                  <a:cubicBezTo>
                    <a:pt x="14279" y="8701"/>
                    <a:pt x="14419" y="8617"/>
                    <a:pt x="14538" y="8498"/>
                  </a:cubicBezTo>
                  <a:cubicBezTo>
                    <a:pt x="14657" y="8443"/>
                    <a:pt x="14769" y="8380"/>
                    <a:pt x="14860" y="8324"/>
                  </a:cubicBezTo>
                  <a:cubicBezTo>
                    <a:pt x="14978" y="8233"/>
                    <a:pt x="15090" y="8093"/>
                    <a:pt x="15209" y="7974"/>
                  </a:cubicBezTo>
                  <a:cubicBezTo>
                    <a:pt x="15356" y="7855"/>
                    <a:pt x="15531" y="7771"/>
                    <a:pt x="15643" y="7624"/>
                  </a:cubicBezTo>
                  <a:cubicBezTo>
                    <a:pt x="15762" y="7478"/>
                    <a:pt x="15852" y="7331"/>
                    <a:pt x="15964" y="7184"/>
                  </a:cubicBezTo>
                  <a:cubicBezTo>
                    <a:pt x="16069" y="7061"/>
                    <a:pt x="16330" y="6819"/>
                    <a:pt x="16548" y="6819"/>
                  </a:cubicBezTo>
                  <a:close/>
                  <a:moveTo>
                    <a:pt x="6727" y="227"/>
                  </a:moveTo>
                  <a:cubicBezTo>
                    <a:pt x="6965" y="227"/>
                    <a:pt x="7196" y="310"/>
                    <a:pt x="7427" y="338"/>
                  </a:cubicBezTo>
                  <a:cubicBezTo>
                    <a:pt x="7839" y="429"/>
                    <a:pt x="8245" y="541"/>
                    <a:pt x="8685" y="576"/>
                  </a:cubicBezTo>
                  <a:cubicBezTo>
                    <a:pt x="8730" y="579"/>
                    <a:pt x="8776" y="581"/>
                    <a:pt x="8821" y="581"/>
                  </a:cubicBezTo>
                  <a:cubicBezTo>
                    <a:pt x="9040" y="581"/>
                    <a:pt x="9260" y="550"/>
                    <a:pt x="9481" y="550"/>
                  </a:cubicBezTo>
                  <a:cubicBezTo>
                    <a:pt x="9623" y="550"/>
                    <a:pt x="9765" y="563"/>
                    <a:pt x="9909" y="604"/>
                  </a:cubicBezTo>
                  <a:cubicBezTo>
                    <a:pt x="10120" y="675"/>
                    <a:pt x="10332" y="691"/>
                    <a:pt x="10544" y="691"/>
                  </a:cubicBezTo>
                  <a:cubicBezTo>
                    <a:pt x="10702" y="691"/>
                    <a:pt x="10860" y="682"/>
                    <a:pt x="11018" y="682"/>
                  </a:cubicBezTo>
                  <a:cubicBezTo>
                    <a:pt x="11084" y="682"/>
                    <a:pt x="11150" y="684"/>
                    <a:pt x="11217" y="688"/>
                  </a:cubicBezTo>
                  <a:cubicBezTo>
                    <a:pt x="11419" y="688"/>
                    <a:pt x="11657" y="688"/>
                    <a:pt x="11860" y="716"/>
                  </a:cubicBezTo>
                  <a:cubicBezTo>
                    <a:pt x="12007" y="716"/>
                    <a:pt x="12091" y="716"/>
                    <a:pt x="12209" y="660"/>
                  </a:cubicBezTo>
                  <a:cubicBezTo>
                    <a:pt x="12531" y="660"/>
                    <a:pt x="12818" y="604"/>
                    <a:pt x="13111" y="576"/>
                  </a:cubicBezTo>
                  <a:cubicBezTo>
                    <a:pt x="13608" y="485"/>
                    <a:pt x="14132" y="401"/>
                    <a:pt x="14629" y="366"/>
                  </a:cubicBezTo>
                  <a:cubicBezTo>
                    <a:pt x="15118" y="366"/>
                    <a:pt x="15587" y="513"/>
                    <a:pt x="16055" y="513"/>
                  </a:cubicBezTo>
                  <a:cubicBezTo>
                    <a:pt x="16461" y="513"/>
                    <a:pt x="16850" y="357"/>
                    <a:pt x="17257" y="357"/>
                  </a:cubicBezTo>
                  <a:cubicBezTo>
                    <a:pt x="17313" y="357"/>
                    <a:pt x="17369" y="360"/>
                    <a:pt x="17426" y="366"/>
                  </a:cubicBezTo>
                  <a:cubicBezTo>
                    <a:pt x="17859" y="429"/>
                    <a:pt x="18328" y="401"/>
                    <a:pt x="18761" y="429"/>
                  </a:cubicBezTo>
                  <a:cubicBezTo>
                    <a:pt x="18936" y="457"/>
                    <a:pt x="19230" y="485"/>
                    <a:pt x="19377" y="604"/>
                  </a:cubicBezTo>
                  <a:cubicBezTo>
                    <a:pt x="19579" y="779"/>
                    <a:pt x="19635" y="1038"/>
                    <a:pt x="19607" y="1303"/>
                  </a:cubicBezTo>
                  <a:cubicBezTo>
                    <a:pt x="19523" y="1681"/>
                    <a:pt x="19579" y="2031"/>
                    <a:pt x="19663" y="2408"/>
                  </a:cubicBezTo>
                  <a:cubicBezTo>
                    <a:pt x="19754" y="2674"/>
                    <a:pt x="19726" y="2849"/>
                    <a:pt x="19635" y="3079"/>
                  </a:cubicBezTo>
                  <a:cubicBezTo>
                    <a:pt x="19579" y="3282"/>
                    <a:pt x="19551" y="3485"/>
                    <a:pt x="19579" y="3723"/>
                  </a:cubicBezTo>
                  <a:cubicBezTo>
                    <a:pt x="19579" y="3953"/>
                    <a:pt x="19663" y="4156"/>
                    <a:pt x="19698" y="4387"/>
                  </a:cubicBezTo>
                  <a:cubicBezTo>
                    <a:pt x="19754" y="4681"/>
                    <a:pt x="19663" y="4946"/>
                    <a:pt x="19635" y="5233"/>
                  </a:cubicBezTo>
                  <a:cubicBezTo>
                    <a:pt x="19607" y="5527"/>
                    <a:pt x="19726" y="5785"/>
                    <a:pt x="19663" y="6079"/>
                  </a:cubicBezTo>
                  <a:cubicBezTo>
                    <a:pt x="19579" y="6520"/>
                    <a:pt x="19579" y="6953"/>
                    <a:pt x="19698" y="7394"/>
                  </a:cubicBezTo>
                  <a:cubicBezTo>
                    <a:pt x="19754" y="7596"/>
                    <a:pt x="19873" y="7855"/>
                    <a:pt x="19838" y="8093"/>
                  </a:cubicBezTo>
                  <a:cubicBezTo>
                    <a:pt x="19838" y="8296"/>
                    <a:pt x="19838" y="8526"/>
                    <a:pt x="19810" y="8729"/>
                  </a:cubicBezTo>
                  <a:cubicBezTo>
                    <a:pt x="19782" y="8995"/>
                    <a:pt x="19782" y="9198"/>
                    <a:pt x="19873" y="9428"/>
                  </a:cubicBezTo>
                  <a:cubicBezTo>
                    <a:pt x="19957" y="9694"/>
                    <a:pt x="19985" y="9897"/>
                    <a:pt x="19929" y="10191"/>
                  </a:cubicBezTo>
                  <a:cubicBezTo>
                    <a:pt x="19873" y="10421"/>
                    <a:pt x="19782" y="10624"/>
                    <a:pt x="19754" y="10855"/>
                  </a:cubicBezTo>
                  <a:cubicBezTo>
                    <a:pt x="19698" y="11351"/>
                    <a:pt x="19810" y="11848"/>
                    <a:pt x="19635" y="12316"/>
                  </a:cubicBezTo>
                  <a:cubicBezTo>
                    <a:pt x="19523" y="12638"/>
                    <a:pt x="19461" y="12897"/>
                    <a:pt x="19488" y="13218"/>
                  </a:cubicBezTo>
                  <a:cubicBezTo>
                    <a:pt x="19488" y="13540"/>
                    <a:pt x="19523" y="13827"/>
                    <a:pt x="19488" y="14148"/>
                  </a:cubicBezTo>
                  <a:cubicBezTo>
                    <a:pt x="19433" y="14470"/>
                    <a:pt x="19377" y="14736"/>
                    <a:pt x="19461" y="15050"/>
                  </a:cubicBezTo>
                  <a:cubicBezTo>
                    <a:pt x="19551" y="15316"/>
                    <a:pt x="19698" y="15519"/>
                    <a:pt x="19607" y="15812"/>
                  </a:cubicBezTo>
                  <a:cubicBezTo>
                    <a:pt x="19551" y="16071"/>
                    <a:pt x="19377" y="16337"/>
                    <a:pt x="19349" y="16596"/>
                  </a:cubicBezTo>
                  <a:cubicBezTo>
                    <a:pt x="19286" y="16889"/>
                    <a:pt x="19377" y="17148"/>
                    <a:pt x="19377" y="17414"/>
                  </a:cubicBezTo>
                  <a:cubicBezTo>
                    <a:pt x="19377" y="17735"/>
                    <a:pt x="19230" y="18022"/>
                    <a:pt x="19230" y="18316"/>
                  </a:cubicBezTo>
                  <a:cubicBezTo>
                    <a:pt x="19230" y="18581"/>
                    <a:pt x="19314" y="18812"/>
                    <a:pt x="19314" y="19043"/>
                  </a:cubicBezTo>
                  <a:cubicBezTo>
                    <a:pt x="19314" y="19365"/>
                    <a:pt x="18999" y="19483"/>
                    <a:pt x="18733" y="19567"/>
                  </a:cubicBezTo>
                  <a:cubicBezTo>
                    <a:pt x="18504" y="19644"/>
                    <a:pt x="18265" y="19672"/>
                    <a:pt x="18023" y="19672"/>
                  </a:cubicBezTo>
                  <a:cubicBezTo>
                    <a:pt x="17622" y="19672"/>
                    <a:pt x="17211" y="19596"/>
                    <a:pt x="16810" y="19539"/>
                  </a:cubicBezTo>
                  <a:cubicBezTo>
                    <a:pt x="16717" y="19531"/>
                    <a:pt x="16624" y="19528"/>
                    <a:pt x="16532" y="19528"/>
                  </a:cubicBezTo>
                  <a:cubicBezTo>
                    <a:pt x="16158" y="19528"/>
                    <a:pt x="15795" y="19582"/>
                    <a:pt x="15432" y="19582"/>
                  </a:cubicBezTo>
                  <a:cubicBezTo>
                    <a:pt x="15269" y="19582"/>
                    <a:pt x="15107" y="19571"/>
                    <a:pt x="14943" y="19539"/>
                  </a:cubicBezTo>
                  <a:cubicBezTo>
                    <a:pt x="14657" y="19483"/>
                    <a:pt x="14363" y="19421"/>
                    <a:pt x="14069" y="19421"/>
                  </a:cubicBezTo>
                  <a:cubicBezTo>
                    <a:pt x="14006" y="19415"/>
                    <a:pt x="13943" y="19413"/>
                    <a:pt x="13882" y="19413"/>
                  </a:cubicBezTo>
                  <a:cubicBezTo>
                    <a:pt x="13604" y="19413"/>
                    <a:pt x="13342" y="19455"/>
                    <a:pt x="13055" y="19455"/>
                  </a:cubicBezTo>
                  <a:cubicBezTo>
                    <a:pt x="12965" y="19459"/>
                    <a:pt x="12875" y="19461"/>
                    <a:pt x="12785" y="19461"/>
                  </a:cubicBezTo>
                  <a:cubicBezTo>
                    <a:pt x="12405" y="19461"/>
                    <a:pt x="12025" y="19433"/>
                    <a:pt x="11646" y="19433"/>
                  </a:cubicBezTo>
                  <a:cubicBezTo>
                    <a:pt x="11475" y="19433"/>
                    <a:pt x="11303" y="19439"/>
                    <a:pt x="11133" y="19455"/>
                  </a:cubicBezTo>
                  <a:cubicBezTo>
                    <a:pt x="10811" y="19455"/>
                    <a:pt x="10489" y="19511"/>
                    <a:pt x="10168" y="19539"/>
                  </a:cubicBezTo>
                  <a:cubicBezTo>
                    <a:pt x="10060" y="19549"/>
                    <a:pt x="9950" y="19552"/>
                    <a:pt x="9839" y="19552"/>
                  </a:cubicBezTo>
                  <a:cubicBezTo>
                    <a:pt x="9616" y="19552"/>
                    <a:pt x="9389" y="19539"/>
                    <a:pt x="9175" y="19539"/>
                  </a:cubicBezTo>
                  <a:cubicBezTo>
                    <a:pt x="9107" y="19536"/>
                    <a:pt x="9039" y="19535"/>
                    <a:pt x="8972" y="19535"/>
                  </a:cubicBezTo>
                  <a:cubicBezTo>
                    <a:pt x="8646" y="19535"/>
                    <a:pt x="8326" y="19565"/>
                    <a:pt x="8003" y="19565"/>
                  </a:cubicBezTo>
                  <a:cubicBezTo>
                    <a:pt x="7795" y="19565"/>
                    <a:pt x="7585" y="19553"/>
                    <a:pt x="7371" y="19511"/>
                  </a:cubicBezTo>
                  <a:cubicBezTo>
                    <a:pt x="7188" y="19477"/>
                    <a:pt x="7008" y="19450"/>
                    <a:pt x="6827" y="19450"/>
                  </a:cubicBezTo>
                  <a:cubicBezTo>
                    <a:pt x="6717" y="19450"/>
                    <a:pt x="6607" y="19460"/>
                    <a:pt x="6497" y="19483"/>
                  </a:cubicBezTo>
                  <a:cubicBezTo>
                    <a:pt x="6203" y="19511"/>
                    <a:pt x="5916" y="19630"/>
                    <a:pt x="5595" y="19658"/>
                  </a:cubicBezTo>
                  <a:cubicBezTo>
                    <a:pt x="5448" y="19672"/>
                    <a:pt x="5294" y="19679"/>
                    <a:pt x="5145" y="19679"/>
                  </a:cubicBezTo>
                  <a:cubicBezTo>
                    <a:pt x="4995" y="19679"/>
                    <a:pt x="4850" y="19672"/>
                    <a:pt x="4721" y="19658"/>
                  </a:cubicBezTo>
                  <a:cubicBezTo>
                    <a:pt x="4576" y="19647"/>
                    <a:pt x="4436" y="19640"/>
                    <a:pt x="4299" y="19640"/>
                  </a:cubicBezTo>
                  <a:cubicBezTo>
                    <a:pt x="4105" y="19640"/>
                    <a:pt x="3916" y="19653"/>
                    <a:pt x="3728" y="19686"/>
                  </a:cubicBezTo>
                  <a:cubicBezTo>
                    <a:pt x="3467" y="19709"/>
                    <a:pt x="3230" y="19750"/>
                    <a:pt x="2993" y="19750"/>
                  </a:cubicBezTo>
                  <a:cubicBezTo>
                    <a:pt x="2938" y="19750"/>
                    <a:pt x="2882" y="19748"/>
                    <a:pt x="2826" y="19742"/>
                  </a:cubicBezTo>
                  <a:cubicBezTo>
                    <a:pt x="2504" y="19714"/>
                    <a:pt x="2182" y="19595"/>
                    <a:pt x="1868" y="19567"/>
                  </a:cubicBezTo>
                  <a:cubicBezTo>
                    <a:pt x="1602" y="19567"/>
                    <a:pt x="1343" y="19630"/>
                    <a:pt x="1106" y="19686"/>
                  </a:cubicBezTo>
                  <a:cubicBezTo>
                    <a:pt x="1002" y="19726"/>
                    <a:pt x="902" y="19768"/>
                    <a:pt x="811" y="19768"/>
                  </a:cubicBezTo>
                  <a:cubicBezTo>
                    <a:pt x="772" y="19768"/>
                    <a:pt x="735" y="19761"/>
                    <a:pt x="700" y="19742"/>
                  </a:cubicBezTo>
                  <a:cubicBezTo>
                    <a:pt x="525" y="19686"/>
                    <a:pt x="406" y="19455"/>
                    <a:pt x="378" y="19309"/>
                  </a:cubicBezTo>
                  <a:cubicBezTo>
                    <a:pt x="322" y="19134"/>
                    <a:pt x="378" y="19015"/>
                    <a:pt x="434" y="18868"/>
                  </a:cubicBezTo>
                  <a:cubicBezTo>
                    <a:pt x="497" y="18721"/>
                    <a:pt x="525" y="18581"/>
                    <a:pt x="525" y="18435"/>
                  </a:cubicBezTo>
                  <a:cubicBezTo>
                    <a:pt x="553" y="18288"/>
                    <a:pt x="644" y="18169"/>
                    <a:pt x="672" y="18022"/>
                  </a:cubicBezTo>
                  <a:cubicBezTo>
                    <a:pt x="700" y="17910"/>
                    <a:pt x="700" y="17763"/>
                    <a:pt x="728" y="17644"/>
                  </a:cubicBezTo>
                  <a:cubicBezTo>
                    <a:pt x="756" y="17323"/>
                    <a:pt x="700" y="17036"/>
                    <a:pt x="728" y="16742"/>
                  </a:cubicBezTo>
                  <a:cubicBezTo>
                    <a:pt x="728" y="16421"/>
                    <a:pt x="847" y="16099"/>
                    <a:pt x="784" y="15812"/>
                  </a:cubicBezTo>
                  <a:cubicBezTo>
                    <a:pt x="728" y="15491"/>
                    <a:pt x="728" y="15141"/>
                    <a:pt x="672" y="14820"/>
                  </a:cubicBezTo>
                  <a:cubicBezTo>
                    <a:pt x="644" y="14470"/>
                    <a:pt x="525" y="14176"/>
                    <a:pt x="525" y="13827"/>
                  </a:cubicBezTo>
                  <a:cubicBezTo>
                    <a:pt x="497" y="13477"/>
                    <a:pt x="553" y="13127"/>
                    <a:pt x="672" y="12778"/>
                  </a:cubicBezTo>
                  <a:cubicBezTo>
                    <a:pt x="728" y="12519"/>
                    <a:pt x="756" y="12225"/>
                    <a:pt x="700" y="11967"/>
                  </a:cubicBezTo>
                  <a:cubicBezTo>
                    <a:pt x="644" y="11673"/>
                    <a:pt x="553" y="11414"/>
                    <a:pt x="553" y="11149"/>
                  </a:cubicBezTo>
                  <a:cubicBezTo>
                    <a:pt x="553" y="10974"/>
                    <a:pt x="581" y="10827"/>
                    <a:pt x="581" y="10652"/>
                  </a:cubicBezTo>
                  <a:cubicBezTo>
                    <a:pt x="609" y="10421"/>
                    <a:pt x="756" y="10247"/>
                    <a:pt x="819" y="10016"/>
                  </a:cubicBezTo>
                  <a:cubicBezTo>
                    <a:pt x="868" y="10049"/>
                    <a:pt x="920" y="10062"/>
                    <a:pt x="971" y="10062"/>
                  </a:cubicBezTo>
                  <a:cubicBezTo>
                    <a:pt x="1007" y="10062"/>
                    <a:pt x="1043" y="10055"/>
                    <a:pt x="1078" y="10044"/>
                  </a:cubicBezTo>
                  <a:cubicBezTo>
                    <a:pt x="1078" y="10191"/>
                    <a:pt x="1106" y="10393"/>
                    <a:pt x="1106" y="10477"/>
                  </a:cubicBezTo>
                  <a:cubicBezTo>
                    <a:pt x="1134" y="10771"/>
                    <a:pt x="1224" y="11121"/>
                    <a:pt x="1455" y="11295"/>
                  </a:cubicBezTo>
                  <a:cubicBezTo>
                    <a:pt x="1469" y="11323"/>
                    <a:pt x="1499" y="11337"/>
                    <a:pt x="1529" y="11337"/>
                  </a:cubicBezTo>
                  <a:cubicBezTo>
                    <a:pt x="1558" y="11337"/>
                    <a:pt x="1588" y="11323"/>
                    <a:pt x="1602" y="11295"/>
                  </a:cubicBezTo>
                  <a:cubicBezTo>
                    <a:pt x="1658" y="11239"/>
                    <a:pt x="1658" y="11177"/>
                    <a:pt x="1658" y="11093"/>
                  </a:cubicBezTo>
                  <a:cubicBezTo>
                    <a:pt x="1693" y="10918"/>
                    <a:pt x="1721" y="10715"/>
                    <a:pt x="1721" y="10540"/>
                  </a:cubicBezTo>
                  <a:cubicBezTo>
                    <a:pt x="1749" y="10365"/>
                    <a:pt x="1721" y="10191"/>
                    <a:pt x="1721" y="10044"/>
                  </a:cubicBezTo>
                  <a:cubicBezTo>
                    <a:pt x="1749" y="9897"/>
                    <a:pt x="1777" y="9778"/>
                    <a:pt x="1805" y="9666"/>
                  </a:cubicBezTo>
                  <a:cubicBezTo>
                    <a:pt x="1868" y="9631"/>
                    <a:pt x="1924" y="9603"/>
                    <a:pt x="1980" y="9575"/>
                  </a:cubicBezTo>
                  <a:cubicBezTo>
                    <a:pt x="2003" y="9575"/>
                    <a:pt x="2033" y="9575"/>
                    <a:pt x="2040" y="9558"/>
                  </a:cubicBezTo>
                  <a:lnTo>
                    <a:pt x="2040" y="9558"/>
                  </a:lnTo>
                  <a:cubicBezTo>
                    <a:pt x="2006" y="9730"/>
                    <a:pt x="1980" y="9928"/>
                    <a:pt x="2008" y="10100"/>
                  </a:cubicBezTo>
                  <a:cubicBezTo>
                    <a:pt x="2043" y="10247"/>
                    <a:pt x="2070" y="10365"/>
                    <a:pt x="2043" y="10505"/>
                  </a:cubicBezTo>
                  <a:lnTo>
                    <a:pt x="2043" y="10771"/>
                  </a:lnTo>
                  <a:cubicBezTo>
                    <a:pt x="2043" y="11065"/>
                    <a:pt x="2070" y="11526"/>
                    <a:pt x="2329" y="11701"/>
                  </a:cubicBezTo>
                  <a:cubicBezTo>
                    <a:pt x="2341" y="11713"/>
                    <a:pt x="2358" y="11719"/>
                    <a:pt x="2377" y="11719"/>
                  </a:cubicBezTo>
                  <a:cubicBezTo>
                    <a:pt x="2403" y="11719"/>
                    <a:pt x="2432" y="11706"/>
                    <a:pt x="2448" y="11673"/>
                  </a:cubicBezTo>
                  <a:cubicBezTo>
                    <a:pt x="2532" y="11554"/>
                    <a:pt x="2504" y="11351"/>
                    <a:pt x="2532" y="11205"/>
                  </a:cubicBezTo>
                  <a:cubicBezTo>
                    <a:pt x="2595" y="11002"/>
                    <a:pt x="2651" y="10771"/>
                    <a:pt x="2742" y="10568"/>
                  </a:cubicBezTo>
                  <a:cubicBezTo>
                    <a:pt x="2798" y="10365"/>
                    <a:pt x="2854" y="10191"/>
                    <a:pt x="2945" y="9981"/>
                  </a:cubicBezTo>
                  <a:cubicBezTo>
                    <a:pt x="2973" y="9897"/>
                    <a:pt x="3028" y="9806"/>
                    <a:pt x="3091" y="9722"/>
                  </a:cubicBezTo>
                  <a:cubicBezTo>
                    <a:pt x="3119" y="9666"/>
                    <a:pt x="3119" y="9603"/>
                    <a:pt x="3147" y="9575"/>
                  </a:cubicBezTo>
                  <a:cubicBezTo>
                    <a:pt x="3203" y="9603"/>
                    <a:pt x="3266" y="9631"/>
                    <a:pt x="3294" y="9666"/>
                  </a:cubicBezTo>
                  <a:cubicBezTo>
                    <a:pt x="3119" y="9869"/>
                    <a:pt x="3147" y="10303"/>
                    <a:pt x="3175" y="10505"/>
                  </a:cubicBezTo>
                  <a:cubicBezTo>
                    <a:pt x="3231" y="10715"/>
                    <a:pt x="3266" y="10946"/>
                    <a:pt x="3350" y="11121"/>
                  </a:cubicBezTo>
                  <a:cubicBezTo>
                    <a:pt x="3378" y="11239"/>
                    <a:pt x="3497" y="11442"/>
                    <a:pt x="3644" y="11442"/>
                  </a:cubicBezTo>
                  <a:cubicBezTo>
                    <a:pt x="3672" y="11442"/>
                    <a:pt x="3700" y="11442"/>
                    <a:pt x="3728" y="11414"/>
                  </a:cubicBezTo>
                  <a:cubicBezTo>
                    <a:pt x="3791" y="11295"/>
                    <a:pt x="3756" y="11205"/>
                    <a:pt x="3756" y="11093"/>
                  </a:cubicBezTo>
                  <a:cubicBezTo>
                    <a:pt x="3756" y="10918"/>
                    <a:pt x="3791" y="10743"/>
                    <a:pt x="3847" y="10568"/>
                  </a:cubicBezTo>
                  <a:cubicBezTo>
                    <a:pt x="3965" y="10330"/>
                    <a:pt x="4168" y="10072"/>
                    <a:pt x="4168" y="9806"/>
                  </a:cubicBezTo>
                  <a:cubicBezTo>
                    <a:pt x="4224" y="9806"/>
                    <a:pt x="4315" y="9806"/>
                    <a:pt x="4371" y="9841"/>
                  </a:cubicBezTo>
                  <a:cubicBezTo>
                    <a:pt x="4343" y="10100"/>
                    <a:pt x="4315" y="10365"/>
                    <a:pt x="4343" y="10652"/>
                  </a:cubicBezTo>
                  <a:cubicBezTo>
                    <a:pt x="4371" y="10827"/>
                    <a:pt x="4427" y="11065"/>
                    <a:pt x="4602" y="11177"/>
                  </a:cubicBezTo>
                  <a:cubicBezTo>
                    <a:pt x="4630" y="11177"/>
                    <a:pt x="4693" y="11177"/>
                    <a:pt x="4721" y="11149"/>
                  </a:cubicBezTo>
                  <a:cubicBezTo>
                    <a:pt x="4867" y="11002"/>
                    <a:pt x="4839" y="10715"/>
                    <a:pt x="4867" y="10540"/>
                  </a:cubicBezTo>
                  <a:cubicBezTo>
                    <a:pt x="4895" y="10393"/>
                    <a:pt x="4951" y="10275"/>
                    <a:pt x="4979" y="10156"/>
                  </a:cubicBezTo>
                  <a:cubicBezTo>
                    <a:pt x="5014" y="10044"/>
                    <a:pt x="5070" y="9925"/>
                    <a:pt x="5098" y="9806"/>
                  </a:cubicBezTo>
                  <a:cubicBezTo>
                    <a:pt x="5126" y="9869"/>
                    <a:pt x="5126" y="9897"/>
                    <a:pt x="5154" y="9953"/>
                  </a:cubicBezTo>
                  <a:cubicBezTo>
                    <a:pt x="5189" y="10128"/>
                    <a:pt x="5245" y="10275"/>
                    <a:pt x="5301" y="10421"/>
                  </a:cubicBezTo>
                  <a:cubicBezTo>
                    <a:pt x="5364" y="10568"/>
                    <a:pt x="5504" y="10918"/>
                    <a:pt x="5679" y="10918"/>
                  </a:cubicBezTo>
                  <a:cubicBezTo>
                    <a:pt x="5916" y="10918"/>
                    <a:pt x="5797" y="10477"/>
                    <a:pt x="5797" y="10365"/>
                  </a:cubicBezTo>
                  <a:cubicBezTo>
                    <a:pt x="5769" y="10191"/>
                    <a:pt x="5797" y="10016"/>
                    <a:pt x="5825" y="9841"/>
                  </a:cubicBezTo>
                  <a:cubicBezTo>
                    <a:pt x="5853" y="9722"/>
                    <a:pt x="5916" y="9603"/>
                    <a:pt x="5944" y="9491"/>
                  </a:cubicBezTo>
                  <a:cubicBezTo>
                    <a:pt x="5972" y="9575"/>
                    <a:pt x="5972" y="9666"/>
                    <a:pt x="6000" y="9750"/>
                  </a:cubicBezTo>
                  <a:cubicBezTo>
                    <a:pt x="6028" y="9869"/>
                    <a:pt x="6091" y="10016"/>
                    <a:pt x="6147" y="10156"/>
                  </a:cubicBezTo>
                  <a:cubicBezTo>
                    <a:pt x="6203" y="10275"/>
                    <a:pt x="6294" y="10568"/>
                    <a:pt x="6469" y="10596"/>
                  </a:cubicBezTo>
                  <a:cubicBezTo>
                    <a:pt x="6489" y="10603"/>
                    <a:pt x="6507" y="10606"/>
                    <a:pt x="6523" y="10606"/>
                  </a:cubicBezTo>
                  <a:cubicBezTo>
                    <a:pt x="6644" y="10606"/>
                    <a:pt x="6647" y="10432"/>
                    <a:pt x="6671" y="10303"/>
                  </a:cubicBezTo>
                  <a:cubicBezTo>
                    <a:pt x="6671" y="10156"/>
                    <a:pt x="6671" y="10044"/>
                    <a:pt x="6699" y="9897"/>
                  </a:cubicBezTo>
                  <a:lnTo>
                    <a:pt x="6699" y="9722"/>
                  </a:lnTo>
                  <a:cubicBezTo>
                    <a:pt x="6762" y="9806"/>
                    <a:pt x="6790" y="9925"/>
                    <a:pt x="6846" y="10016"/>
                  </a:cubicBezTo>
                  <a:cubicBezTo>
                    <a:pt x="6902" y="10219"/>
                    <a:pt x="7021" y="10365"/>
                    <a:pt x="7224" y="10477"/>
                  </a:cubicBezTo>
                  <a:cubicBezTo>
                    <a:pt x="7232" y="10486"/>
                    <a:pt x="7243" y="10489"/>
                    <a:pt x="7256" y="10489"/>
                  </a:cubicBezTo>
                  <a:cubicBezTo>
                    <a:pt x="7286" y="10489"/>
                    <a:pt x="7323" y="10469"/>
                    <a:pt x="7343" y="10449"/>
                  </a:cubicBezTo>
                  <a:cubicBezTo>
                    <a:pt x="7462" y="10330"/>
                    <a:pt x="7462" y="10156"/>
                    <a:pt x="7490" y="9981"/>
                  </a:cubicBezTo>
                  <a:cubicBezTo>
                    <a:pt x="7518" y="9778"/>
                    <a:pt x="7546" y="9575"/>
                    <a:pt x="7573" y="9345"/>
                  </a:cubicBezTo>
                  <a:lnTo>
                    <a:pt x="7573" y="9317"/>
                  </a:lnTo>
                  <a:cubicBezTo>
                    <a:pt x="7692" y="9282"/>
                    <a:pt x="7811" y="9198"/>
                    <a:pt x="7867" y="9170"/>
                  </a:cubicBezTo>
                  <a:lnTo>
                    <a:pt x="7895" y="9170"/>
                  </a:lnTo>
                  <a:cubicBezTo>
                    <a:pt x="8014" y="9198"/>
                    <a:pt x="8042" y="9373"/>
                    <a:pt x="8070" y="9456"/>
                  </a:cubicBezTo>
                  <a:cubicBezTo>
                    <a:pt x="8098" y="9547"/>
                    <a:pt x="8161" y="9666"/>
                    <a:pt x="8189" y="9778"/>
                  </a:cubicBezTo>
                  <a:cubicBezTo>
                    <a:pt x="8245" y="9897"/>
                    <a:pt x="8273" y="10100"/>
                    <a:pt x="8392" y="10191"/>
                  </a:cubicBezTo>
                  <a:cubicBezTo>
                    <a:pt x="8420" y="10219"/>
                    <a:pt x="8449" y="10233"/>
                    <a:pt x="8475" y="10233"/>
                  </a:cubicBezTo>
                  <a:cubicBezTo>
                    <a:pt x="8502" y="10233"/>
                    <a:pt x="8524" y="10219"/>
                    <a:pt x="8538" y="10191"/>
                  </a:cubicBezTo>
                  <a:cubicBezTo>
                    <a:pt x="8650" y="10016"/>
                    <a:pt x="8650" y="9722"/>
                    <a:pt x="8650" y="9547"/>
                  </a:cubicBezTo>
                  <a:cubicBezTo>
                    <a:pt x="8650" y="9317"/>
                    <a:pt x="8622" y="9079"/>
                    <a:pt x="8622" y="8876"/>
                  </a:cubicBezTo>
                  <a:lnTo>
                    <a:pt x="8622" y="8876"/>
                  </a:lnTo>
                  <a:cubicBezTo>
                    <a:pt x="8713" y="8967"/>
                    <a:pt x="8769" y="9107"/>
                    <a:pt x="8797" y="9170"/>
                  </a:cubicBezTo>
                  <a:cubicBezTo>
                    <a:pt x="8888" y="9317"/>
                    <a:pt x="8944" y="9456"/>
                    <a:pt x="9035" y="9603"/>
                  </a:cubicBezTo>
                  <a:cubicBezTo>
                    <a:pt x="9049" y="9617"/>
                    <a:pt x="9077" y="9624"/>
                    <a:pt x="9105" y="9624"/>
                  </a:cubicBezTo>
                  <a:cubicBezTo>
                    <a:pt x="9133" y="9624"/>
                    <a:pt x="9161" y="9617"/>
                    <a:pt x="9175" y="9603"/>
                  </a:cubicBezTo>
                  <a:cubicBezTo>
                    <a:pt x="9322" y="9491"/>
                    <a:pt x="9294" y="9254"/>
                    <a:pt x="9294" y="9107"/>
                  </a:cubicBezTo>
                  <a:cubicBezTo>
                    <a:pt x="9322" y="8967"/>
                    <a:pt x="9322" y="8792"/>
                    <a:pt x="9294" y="8645"/>
                  </a:cubicBezTo>
                  <a:lnTo>
                    <a:pt x="9294" y="8443"/>
                  </a:lnTo>
                  <a:cubicBezTo>
                    <a:pt x="9322" y="8498"/>
                    <a:pt x="9350" y="8554"/>
                    <a:pt x="9385" y="8617"/>
                  </a:cubicBezTo>
                  <a:cubicBezTo>
                    <a:pt x="9440" y="8673"/>
                    <a:pt x="9496" y="8729"/>
                    <a:pt x="9524" y="8820"/>
                  </a:cubicBezTo>
                  <a:cubicBezTo>
                    <a:pt x="9582" y="8897"/>
                    <a:pt x="9681" y="9026"/>
                    <a:pt x="9788" y="9026"/>
                  </a:cubicBezTo>
                  <a:cubicBezTo>
                    <a:pt x="9798" y="9026"/>
                    <a:pt x="9808" y="9025"/>
                    <a:pt x="9818" y="9023"/>
                  </a:cubicBezTo>
                  <a:cubicBezTo>
                    <a:pt x="9993" y="8995"/>
                    <a:pt x="10021" y="8792"/>
                    <a:pt x="10049" y="8673"/>
                  </a:cubicBezTo>
                  <a:cubicBezTo>
                    <a:pt x="10049" y="8554"/>
                    <a:pt x="10084" y="8443"/>
                    <a:pt x="10084" y="8324"/>
                  </a:cubicBezTo>
                  <a:cubicBezTo>
                    <a:pt x="10112" y="8177"/>
                    <a:pt x="10140" y="8030"/>
                    <a:pt x="10168" y="7918"/>
                  </a:cubicBezTo>
                  <a:lnTo>
                    <a:pt x="10168" y="7883"/>
                  </a:lnTo>
                  <a:cubicBezTo>
                    <a:pt x="10224" y="7855"/>
                    <a:pt x="10259" y="7855"/>
                    <a:pt x="10314" y="7827"/>
                  </a:cubicBezTo>
                  <a:cubicBezTo>
                    <a:pt x="10370" y="7799"/>
                    <a:pt x="10433" y="7799"/>
                    <a:pt x="10489" y="7799"/>
                  </a:cubicBezTo>
                  <a:cubicBezTo>
                    <a:pt x="10489" y="7827"/>
                    <a:pt x="10489" y="7855"/>
                    <a:pt x="10517" y="7883"/>
                  </a:cubicBezTo>
                  <a:cubicBezTo>
                    <a:pt x="10517" y="8058"/>
                    <a:pt x="10545" y="8233"/>
                    <a:pt x="10545" y="8408"/>
                  </a:cubicBezTo>
                  <a:cubicBezTo>
                    <a:pt x="10573" y="8617"/>
                    <a:pt x="10545" y="8904"/>
                    <a:pt x="10720" y="9023"/>
                  </a:cubicBezTo>
                  <a:cubicBezTo>
                    <a:pt x="10734" y="9051"/>
                    <a:pt x="10757" y="9065"/>
                    <a:pt x="10783" y="9065"/>
                  </a:cubicBezTo>
                  <a:cubicBezTo>
                    <a:pt x="10809" y="9065"/>
                    <a:pt x="10839" y="9051"/>
                    <a:pt x="10867" y="9023"/>
                  </a:cubicBezTo>
                  <a:cubicBezTo>
                    <a:pt x="11014" y="8848"/>
                    <a:pt x="11042" y="8554"/>
                    <a:pt x="11133" y="8352"/>
                  </a:cubicBezTo>
                  <a:cubicBezTo>
                    <a:pt x="11189" y="8177"/>
                    <a:pt x="11335" y="8030"/>
                    <a:pt x="11391" y="7855"/>
                  </a:cubicBezTo>
                  <a:cubicBezTo>
                    <a:pt x="11482" y="7855"/>
                    <a:pt x="11538" y="7883"/>
                    <a:pt x="11594" y="7918"/>
                  </a:cubicBezTo>
                  <a:cubicBezTo>
                    <a:pt x="11622" y="7946"/>
                    <a:pt x="11685" y="7974"/>
                    <a:pt x="11741" y="8002"/>
                  </a:cubicBezTo>
                  <a:cubicBezTo>
                    <a:pt x="11657" y="8121"/>
                    <a:pt x="11685" y="8296"/>
                    <a:pt x="11685" y="8471"/>
                  </a:cubicBezTo>
                  <a:cubicBezTo>
                    <a:pt x="11657" y="8757"/>
                    <a:pt x="11832" y="8876"/>
                    <a:pt x="12007" y="9107"/>
                  </a:cubicBezTo>
                  <a:cubicBezTo>
                    <a:pt x="12237" y="9400"/>
                    <a:pt x="11832" y="9666"/>
                    <a:pt x="11685" y="9897"/>
                  </a:cubicBezTo>
                  <a:cubicBezTo>
                    <a:pt x="11538" y="10128"/>
                    <a:pt x="11447" y="10421"/>
                    <a:pt x="11510" y="10680"/>
                  </a:cubicBezTo>
                  <a:cubicBezTo>
                    <a:pt x="11447" y="10827"/>
                    <a:pt x="11391" y="11002"/>
                    <a:pt x="11307" y="11149"/>
                  </a:cubicBezTo>
                  <a:cubicBezTo>
                    <a:pt x="11217" y="11323"/>
                    <a:pt x="11098" y="11498"/>
                    <a:pt x="11098" y="11701"/>
                  </a:cubicBezTo>
                  <a:cubicBezTo>
                    <a:pt x="11133" y="11904"/>
                    <a:pt x="11133" y="12051"/>
                    <a:pt x="11070" y="12169"/>
                  </a:cubicBezTo>
                  <a:cubicBezTo>
                    <a:pt x="10923" y="12114"/>
                    <a:pt x="10811" y="11967"/>
                    <a:pt x="10720" y="11848"/>
                  </a:cubicBezTo>
                  <a:cubicBezTo>
                    <a:pt x="10692" y="11820"/>
                    <a:pt x="10636" y="11792"/>
                    <a:pt x="10608" y="11764"/>
                  </a:cubicBezTo>
                  <a:cubicBezTo>
                    <a:pt x="10528" y="11684"/>
                    <a:pt x="10427" y="11583"/>
                    <a:pt x="10328" y="11583"/>
                  </a:cubicBezTo>
                  <a:cubicBezTo>
                    <a:pt x="10314" y="11583"/>
                    <a:pt x="10300" y="11585"/>
                    <a:pt x="10287" y="11589"/>
                  </a:cubicBezTo>
                  <a:cubicBezTo>
                    <a:pt x="10140" y="11617"/>
                    <a:pt x="10168" y="11820"/>
                    <a:pt x="10168" y="11904"/>
                  </a:cubicBezTo>
                  <a:lnTo>
                    <a:pt x="10168" y="12372"/>
                  </a:lnTo>
                  <a:cubicBezTo>
                    <a:pt x="10168" y="12491"/>
                    <a:pt x="10196" y="12575"/>
                    <a:pt x="10196" y="12666"/>
                  </a:cubicBezTo>
                  <a:cubicBezTo>
                    <a:pt x="10112" y="12575"/>
                    <a:pt x="10021" y="12428"/>
                    <a:pt x="9993" y="12372"/>
                  </a:cubicBezTo>
                  <a:cubicBezTo>
                    <a:pt x="9937" y="12316"/>
                    <a:pt x="9909" y="12225"/>
                    <a:pt x="9846" y="12169"/>
                  </a:cubicBezTo>
                  <a:cubicBezTo>
                    <a:pt x="9770" y="12087"/>
                    <a:pt x="9664" y="11934"/>
                    <a:pt x="9535" y="11934"/>
                  </a:cubicBezTo>
                  <a:cubicBezTo>
                    <a:pt x="9522" y="11934"/>
                    <a:pt x="9509" y="11936"/>
                    <a:pt x="9496" y="11939"/>
                  </a:cubicBezTo>
                  <a:cubicBezTo>
                    <a:pt x="9294" y="11939"/>
                    <a:pt x="9322" y="12197"/>
                    <a:pt x="9322" y="12344"/>
                  </a:cubicBezTo>
                  <a:cubicBezTo>
                    <a:pt x="9350" y="12519"/>
                    <a:pt x="9350" y="12722"/>
                    <a:pt x="9350" y="12925"/>
                  </a:cubicBezTo>
                  <a:lnTo>
                    <a:pt x="9350" y="13190"/>
                  </a:lnTo>
                  <a:cubicBezTo>
                    <a:pt x="9350" y="13162"/>
                    <a:pt x="9322" y="13127"/>
                    <a:pt x="9294" y="13099"/>
                  </a:cubicBezTo>
                  <a:cubicBezTo>
                    <a:pt x="9210" y="12988"/>
                    <a:pt x="9119" y="12841"/>
                    <a:pt x="9035" y="12722"/>
                  </a:cubicBezTo>
                  <a:cubicBezTo>
                    <a:pt x="8960" y="12624"/>
                    <a:pt x="8867" y="12433"/>
                    <a:pt x="8739" y="12433"/>
                  </a:cubicBezTo>
                  <a:cubicBezTo>
                    <a:pt x="8711" y="12433"/>
                    <a:pt x="8682" y="12442"/>
                    <a:pt x="8650" y="12463"/>
                  </a:cubicBezTo>
                  <a:cubicBezTo>
                    <a:pt x="8510" y="12547"/>
                    <a:pt x="8566" y="12813"/>
                    <a:pt x="8566" y="12925"/>
                  </a:cubicBezTo>
                  <a:cubicBezTo>
                    <a:pt x="8594" y="13071"/>
                    <a:pt x="8594" y="13190"/>
                    <a:pt x="8594" y="13302"/>
                  </a:cubicBezTo>
                  <a:cubicBezTo>
                    <a:pt x="8594" y="13393"/>
                    <a:pt x="8622" y="13568"/>
                    <a:pt x="8622" y="13687"/>
                  </a:cubicBezTo>
                  <a:cubicBezTo>
                    <a:pt x="8538" y="13596"/>
                    <a:pt x="8475" y="13477"/>
                    <a:pt x="8420" y="13393"/>
                  </a:cubicBezTo>
                  <a:cubicBezTo>
                    <a:pt x="8364" y="13274"/>
                    <a:pt x="8301" y="13190"/>
                    <a:pt x="8217" y="13099"/>
                  </a:cubicBezTo>
                  <a:cubicBezTo>
                    <a:pt x="8171" y="13031"/>
                    <a:pt x="8084" y="12902"/>
                    <a:pt x="7989" y="12902"/>
                  </a:cubicBezTo>
                  <a:cubicBezTo>
                    <a:pt x="7967" y="12902"/>
                    <a:pt x="7945" y="12909"/>
                    <a:pt x="7923" y="12925"/>
                  </a:cubicBezTo>
                  <a:cubicBezTo>
                    <a:pt x="7776" y="13016"/>
                    <a:pt x="7839" y="13302"/>
                    <a:pt x="7839" y="13449"/>
                  </a:cubicBezTo>
                  <a:cubicBezTo>
                    <a:pt x="7867" y="13596"/>
                    <a:pt x="7867" y="13743"/>
                    <a:pt x="7867" y="13890"/>
                  </a:cubicBezTo>
                  <a:cubicBezTo>
                    <a:pt x="7867" y="13973"/>
                    <a:pt x="7867" y="14036"/>
                    <a:pt x="7839" y="14120"/>
                  </a:cubicBezTo>
                  <a:cubicBezTo>
                    <a:pt x="7692" y="13946"/>
                    <a:pt x="7573" y="13771"/>
                    <a:pt x="7427" y="13596"/>
                  </a:cubicBezTo>
                  <a:cubicBezTo>
                    <a:pt x="7379" y="13525"/>
                    <a:pt x="7312" y="13409"/>
                    <a:pt x="7203" y="13409"/>
                  </a:cubicBezTo>
                  <a:cubicBezTo>
                    <a:pt x="7184" y="13409"/>
                    <a:pt x="7162" y="13413"/>
                    <a:pt x="7140" y="13421"/>
                  </a:cubicBezTo>
                  <a:cubicBezTo>
                    <a:pt x="6965" y="13449"/>
                    <a:pt x="6993" y="13743"/>
                    <a:pt x="6965" y="13890"/>
                  </a:cubicBezTo>
                  <a:cubicBezTo>
                    <a:pt x="6937" y="14036"/>
                    <a:pt x="6902" y="14176"/>
                    <a:pt x="6874" y="14351"/>
                  </a:cubicBezTo>
                  <a:lnTo>
                    <a:pt x="6874" y="14561"/>
                  </a:lnTo>
                  <a:cubicBezTo>
                    <a:pt x="6818" y="14498"/>
                    <a:pt x="6762" y="14386"/>
                    <a:pt x="6727" y="14323"/>
                  </a:cubicBezTo>
                  <a:cubicBezTo>
                    <a:pt x="6643" y="14239"/>
                    <a:pt x="6525" y="14120"/>
                    <a:pt x="6441" y="14001"/>
                  </a:cubicBezTo>
                  <a:cubicBezTo>
                    <a:pt x="6386" y="13904"/>
                    <a:pt x="6294" y="13670"/>
                    <a:pt x="6156" y="13670"/>
                  </a:cubicBezTo>
                  <a:cubicBezTo>
                    <a:pt x="6136" y="13670"/>
                    <a:pt x="6114" y="13675"/>
                    <a:pt x="6091" y="13687"/>
                  </a:cubicBezTo>
                  <a:cubicBezTo>
                    <a:pt x="5916" y="13771"/>
                    <a:pt x="5916" y="14120"/>
                    <a:pt x="5888" y="14267"/>
                  </a:cubicBezTo>
                  <a:cubicBezTo>
                    <a:pt x="5888" y="14414"/>
                    <a:pt x="5853" y="14526"/>
                    <a:pt x="5853" y="14673"/>
                  </a:cubicBezTo>
                  <a:lnTo>
                    <a:pt x="5853" y="14876"/>
                  </a:lnTo>
                  <a:cubicBezTo>
                    <a:pt x="5769" y="14792"/>
                    <a:pt x="5714" y="14645"/>
                    <a:pt x="5679" y="14617"/>
                  </a:cubicBezTo>
                  <a:cubicBezTo>
                    <a:pt x="5595" y="14498"/>
                    <a:pt x="5539" y="14351"/>
                    <a:pt x="5448" y="14239"/>
                  </a:cubicBezTo>
                  <a:cubicBezTo>
                    <a:pt x="5404" y="14168"/>
                    <a:pt x="5321" y="14028"/>
                    <a:pt x="5217" y="14028"/>
                  </a:cubicBezTo>
                  <a:cubicBezTo>
                    <a:pt x="5188" y="14028"/>
                    <a:pt x="5158" y="14039"/>
                    <a:pt x="5126" y="14064"/>
                  </a:cubicBezTo>
                  <a:cubicBezTo>
                    <a:pt x="5014" y="14176"/>
                    <a:pt x="5014" y="14470"/>
                    <a:pt x="4979" y="14617"/>
                  </a:cubicBezTo>
                  <a:cubicBezTo>
                    <a:pt x="4979" y="14876"/>
                    <a:pt x="5014" y="15141"/>
                    <a:pt x="5042" y="15372"/>
                  </a:cubicBezTo>
                  <a:cubicBezTo>
                    <a:pt x="4951" y="15288"/>
                    <a:pt x="4923" y="15169"/>
                    <a:pt x="4867" y="15085"/>
                  </a:cubicBezTo>
                  <a:cubicBezTo>
                    <a:pt x="4777" y="14938"/>
                    <a:pt x="4721" y="14792"/>
                    <a:pt x="4630" y="14645"/>
                  </a:cubicBezTo>
                  <a:cubicBezTo>
                    <a:pt x="4608" y="14552"/>
                    <a:pt x="4535" y="14320"/>
                    <a:pt x="4422" y="14320"/>
                  </a:cubicBezTo>
                  <a:cubicBezTo>
                    <a:pt x="4390" y="14320"/>
                    <a:pt x="4354" y="14339"/>
                    <a:pt x="4315" y="14386"/>
                  </a:cubicBezTo>
                  <a:cubicBezTo>
                    <a:pt x="4105" y="14617"/>
                    <a:pt x="4196" y="15050"/>
                    <a:pt x="4252" y="15316"/>
                  </a:cubicBezTo>
                  <a:cubicBezTo>
                    <a:pt x="4252" y="15435"/>
                    <a:pt x="4252" y="15638"/>
                    <a:pt x="4343" y="15785"/>
                  </a:cubicBezTo>
                  <a:cubicBezTo>
                    <a:pt x="4196" y="15785"/>
                    <a:pt x="4021" y="15840"/>
                    <a:pt x="3965" y="15959"/>
                  </a:cubicBezTo>
                  <a:cubicBezTo>
                    <a:pt x="3875" y="16162"/>
                    <a:pt x="4077" y="16393"/>
                    <a:pt x="4196" y="16512"/>
                  </a:cubicBezTo>
                  <a:cubicBezTo>
                    <a:pt x="4343" y="16687"/>
                    <a:pt x="4518" y="16798"/>
                    <a:pt x="4749" y="16798"/>
                  </a:cubicBezTo>
                  <a:cubicBezTo>
                    <a:pt x="4721" y="16833"/>
                    <a:pt x="4693" y="16861"/>
                    <a:pt x="4665" y="16889"/>
                  </a:cubicBezTo>
                  <a:cubicBezTo>
                    <a:pt x="4574" y="16973"/>
                    <a:pt x="4343" y="17239"/>
                    <a:pt x="4490" y="17358"/>
                  </a:cubicBezTo>
                  <a:cubicBezTo>
                    <a:pt x="4498" y="17366"/>
                    <a:pt x="4506" y="17369"/>
                    <a:pt x="4513" y="17369"/>
                  </a:cubicBezTo>
                  <a:cubicBezTo>
                    <a:pt x="4532" y="17369"/>
                    <a:pt x="4546" y="17348"/>
                    <a:pt x="4546" y="17323"/>
                  </a:cubicBezTo>
                  <a:cubicBezTo>
                    <a:pt x="4490" y="17183"/>
                    <a:pt x="4777" y="16945"/>
                    <a:pt x="4867" y="16889"/>
                  </a:cubicBezTo>
                  <a:cubicBezTo>
                    <a:pt x="4988" y="16788"/>
                    <a:pt x="5134" y="16744"/>
                    <a:pt x="5289" y="16744"/>
                  </a:cubicBezTo>
                  <a:cubicBezTo>
                    <a:pt x="5359" y="16744"/>
                    <a:pt x="5432" y="16753"/>
                    <a:pt x="5504" y="16770"/>
                  </a:cubicBezTo>
                  <a:cubicBezTo>
                    <a:pt x="5578" y="16788"/>
                    <a:pt x="5642" y="16830"/>
                    <a:pt x="5706" y="16830"/>
                  </a:cubicBezTo>
                  <a:cubicBezTo>
                    <a:pt x="5745" y="16830"/>
                    <a:pt x="5783" y="16815"/>
                    <a:pt x="5825" y="16770"/>
                  </a:cubicBezTo>
                  <a:cubicBezTo>
                    <a:pt x="5853" y="16742"/>
                    <a:pt x="5888" y="16687"/>
                    <a:pt x="5916" y="16659"/>
                  </a:cubicBezTo>
                  <a:cubicBezTo>
                    <a:pt x="6000" y="16512"/>
                    <a:pt x="6063" y="16421"/>
                    <a:pt x="6238" y="16393"/>
                  </a:cubicBezTo>
                  <a:cubicBezTo>
                    <a:pt x="6378" y="16337"/>
                    <a:pt x="6553" y="16365"/>
                    <a:pt x="6727" y="16274"/>
                  </a:cubicBezTo>
                  <a:cubicBezTo>
                    <a:pt x="6882" y="16200"/>
                    <a:pt x="6970" y="16034"/>
                    <a:pt x="7147" y="16034"/>
                  </a:cubicBezTo>
                  <a:cubicBezTo>
                    <a:pt x="7171" y="16034"/>
                    <a:pt x="7197" y="16037"/>
                    <a:pt x="7224" y="16043"/>
                  </a:cubicBezTo>
                  <a:cubicBezTo>
                    <a:pt x="7546" y="16099"/>
                    <a:pt x="7518" y="16512"/>
                    <a:pt x="7839" y="16568"/>
                  </a:cubicBezTo>
                  <a:cubicBezTo>
                    <a:pt x="7923" y="16596"/>
                    <a:pt x="8042" y="16568"/>
                    <a:pt x="8126" y="16624"/>
                  </a:cubicBezTo>
                  <a:cubicBezTo>
                    <a:pt x="8217" y="16714"/>
                    <a:pt x="8245" y="16798"/>
                    <a:pt x="8273" y="16917"/>
                  </a:cubicBezTo>
                  <a:cubicBezTo>
                    <a:pt x="8301" y="17036"/>
                    <a:pt x="8301" y="17148"/>
                    <a:pt x="8336" y="17267"/>
                  </a:cubicBezTo>
                  <a:cubicBezTo>
                    <a:pt x="8374" y="17414"/>
                    <a:pt x="8480" y="17451"/>
                    <a:pt x="8606" y="17451"/>
                  </a:cubicBezTo>
                  <a:cubicBezTo>
                    <a:pt x="8736" y="17451"/>
                    <a:pt x="8889" y="17411"/>
                    <a:pt x="9012" y="17411"/>
                  </a:cubicBezTo>
                  <a:cubicBezTo>
                    <a:pt x="9030" y="17411"/>
                    <a:pt x="9047" y="17412"/>
                    <a:pt x="9063" y="17414"/>
                  </a:cubicBezTo>
                  <a:cubicBezTo>
                    <a:pt x="9266" y="17442"/>
                    <a:pt x="9412" y="17561"/>
                    <a:pt x="9559" y="17672"/>
                  </a:cubicBezTo>
                  <a:cubicBezTo>
                    <a:pt x="9643" y="17763"/>
                    <a:pt x="9734" y="17882"/>
                    <a:pt x="9846" y="17882"/>
                  </a:cubicBezTo>
                  <a:cubicBezTo>
                    <a:pt x="9993" y="17882"/>
                    <a:pt x="10168" y="17735"/>
                    <a:pt x="10314" y="17672"/>
                  </a:cubicBezTo>
                  <a:cubicBezTo>
                    <a:pt x="10381" y="17658"/>
                    <a:pt x="10446" y="17651"/>
                    <a:pt x="10509" y="17651"/>
                  </a:cubicBezTo>
                  <a:cubicBezTo>
                    <a:pt x="10693" y="17651"/>
                    <a:pt x="10863" y="17710"/>
                    <a:pt x="11014" y="17819"/>
                  </a:cubicBezTo>
                  <a:cubicBezTo>
                    <a:pt x="11023" y="17822"/>
                    <a:pt x="11032" y="17824"/>
                    <a:pt x="11041" y="17824"/>
                  </a:cubicBezTo>
                  <a:cubicBezTo>
                    <a:pt x="11115" y="17824"/>
                    <a:pt x="11179" y="17729"/>
                    <a:pt x="11098" y="17672"/>
                  </a:cubicBezTo>
                  <a:cubicBezTo>
                    <a:pt x="10903" y="17554"/>
                    <a:pt x="10705" y="17477"/>
                    <a:pt x="10498" y="17477"/>
                  </a:cubicBezTo>
                  <a:cubicBezTo>
                    <a:pt x="10400" y="17477"/>
                    <a:pt x="10299" y="17494"/>
                    <a:pt x="10196" y="17533"/>
                  </a:cubicBezTo>
                  <a:cubicBezTo>
                    <a:pt x="10089" y="17573"/>
                    <a:pt x="10001" y="17662"/>
                    <a:pt x="9904" y="17662"/>
                  </a:cubicBezTo>
                  <a:cubicBezTo>
                    <a:pt x="9868" y="17662"/>
                    <a:pt x="9830" y="17649"/>
                    <a:pt x="9790" y="17617"/>
                  </a:cubicBezTo>
                  <a:cubicBezTo>
                    <a:pt x="9671" y="17533"/>
                    <a:pt x="9559" y="17414"/>
                    <a:pt x="9440" y="17323"/>
                  </a:cubicBezTo>
                  <a:cubicBezTo>
                    <a:pt x="9322" y="17267"/>
                    <a:pt x="9175" y="17211"/>
                    <a:pt x="9035" y="17183"/>
                  </a:cubicBezTo>
                  <a:lnTo>
                    <a:pt x="8825" y="17183"/>
                  </a:lnTo>
                  <a:cubicBezTo>
                    <a:pt x="8780" y="17183"/>
                    <a:pt x="8660" y="17219"/>
                    <a:pt x="8599" y="17219"/>
                  </a:cubicBezTo>
                  <a:cubicBezTo>
                    <a:pt x="8583" y="17219"/>
                    <a:pt x="8572" y="17217"/>
                    <a:pt x="8566" y="17211"/>
                  </a:cubicBezTo>
                  <a:lnTo>
                    <a:pt x="8566" y="17092"/>
                  </a:lnTo>
                  <a:cubicBezTo>
                    <a:pt x="8566" y="17036"/>
                    <a:pt x="8566" y="16973"/>
                    <a:pt x="8538" y="16889"/>
                  </a:cubicBezTo>
                  <a:cubicBezTo>
                    <a:pt x="8510" y="16798"/>
                    <a:pt x="8510" y="16714"/>
                    <a:pt x="8448" y="16659"/>
                  </a:cubicBezTo>
                  <a:cubicBezTo>
                    <a:pt x="8594" y="16568"/>
                    <a:pt x="8713" y="16484"/>
                    <a:pt x="8860" y="16421"/>
                  </a:cubicBezTo>
                  <a:cubicBezTo>
                    <a:pt x="9063" y="16365"/>
                    <a:pt x="9266" y="16309"/>
                    <a:pt x="9468" y="16274"/>
                  </a:cubicBezTo>
                  <a:cubicBezTo>
                    <a:pt x="9790" y="16246"/>
                    <a:pt x="10021" y="16015"/>
                    <a:pt x="10287" y="15812"/>
                  </a:cubicBezTo>
                  <a:cubicBezTo>
                    <a:pt x="10287" y="15924"/>
                    <a:pt x="10314" y="16015"/>
                    <a:pt x="10370" y="16099"/>
                  </a:cubicBezTo>
                  <a:cubicBezTo>
                    <a:pt x="10224" y="16099"/>
                    <a:pt x="10084" y="16162"/>
                    <a:pt x="9965" y="16246"/>
                  </a:cubicBezTo>
                  <a:cubicBezTo>
                    <a:pt x="9790" y="16365"/>
                    <a:pt x="9615" y="16624"/>
                    <a:pt x="9671" y="16833"/>
                  </a:cubicBezTo>
                  <a:cubicBezTo>
                    <a:pt x="9685" y="16847"/>
                    <a:pt x="9701" y="16854"/>
                    <a:pt x="9713" y="16854"/>
                  </a:cubicBezTo>
                  <a:cubicBezTo>
                    <a:pt x="9725" y="16854"/>
                    <a:pt x="9734" y="16847"/>
                    <a:pt x="9734" y="16833"/>
                  </a:cubicBezTo>
                  <a:cubicBezTo>
                    <a:pt x="9818" y="16540"/>
                    <a:pt x="10049" y="16274"/>
                    <a:pt x="10370" y="16274"/>
                  </a:cubicBezTo>
                  <a:cubicBezTo>
                    <a:pt x="10395" y="16271"/>
                    <a:pt x="10418" y="16269"/>
                    <a:pt x="10440" y="16269"/>
                  </a:cubicBezTo>
                  <a:cubicBezTo>
                    <a:pt x="10601" y="16269"/>
                    <a:pt x="10703" y="16358"/>
                    <a:pt x="10783" y="16512"/>
                  </a:cubicBezTo>
                  <a:cubicBezTo>
                    <a:pt x="10811" y="16568"/>
                    <a:pt x="10811" y="16659"/>
                    <a:pt x="10867" y="16714"/>
                  </a:cubicBezTo>
                  <a:cubicBezTo>
                    <a:pt x="10916" y="16771"/>
                    <a:pt x="10977" y="16789"/>
                    <a:pt x="11043" y="16789"/>
                  </a:cubicBezTo>
                  <a:cubicBezTo>
                    <a:pt x="11153" y="16789"/>
                    <a:pt x="11280" y="16740"/>
                    <a:pt x="11394" y="16740"/>
                  </a:cubicBezTo>
                  <a:cubicBezTo>
                    <a:pt x="11456" y="16740"/>
                    <a:pt x="11515" y="16754"/>
                    <a:pt x="11566" y="16798"/>
                  </a:cubicBezTo>
                  <a:cubicBezTo>
                    <a:pt x="11741" y="16917"/>
                    <a:pt x="11713" y="17211"/>
                    <a:pt x="11888" y="17323"/>
                  </a:cubicBezTo>
                  <a:cubicBezTo>
                    <a:pt x="12063" y="17470"/>
                    <a:pt x="12321" y="17442"/>
                    <a:pt x="12496" y="17561"/>
                  </a:cubicBezTo>
                  <a:cubicBezTo>
                    <a:pt x="12615" y="17617"/>
                    <a:pt x="12671" y="17910"/>
                    <a:pt x="12818" y="17910"/>
                  </a:cubicBezTo>
                  <a:cubicBezTo>
                    <a:pt x="12881" y="17910"/>
                    <a:pt x="12909" y="17882"/>
                    <a:pt x="12937" y="17847"/>
                  </a:cubicBezTo>
                  <a:cubicBezTo>
                    <a:pt x="13021" y="17763"/>
                    <a:pt x="13083" y="17672"/>
                    <a:pt x="13195" y="17617"/>
                  </a:cubicBezTo>
                  <a:cubicBezTo>
                    <a:pt x="13302" y="17558"/>
                    <a:pt x="13422" y="17532"/>
                    <a:pt x="13546" y="17532"/>
                  </a:cubicBezTo>
                  <a:cubicBezTo>
                    <a:pt x="13732" y="17532"/>
                    <a:pt x="13928" y="17589"/>
                    <a:pt x="14104" y="17672"/>
                  </a:cubicBezTo>
                  <a:cubicBezTo>
                    <a:pt x="14113" y="17678"/>
                    <a:pt x="14122" y="17680"/>
                    <a:pt x="14132" y="17680"/>
                  </a:cubicBezTo>
                  <a:cubicBezTo>
                    <a:pt x="14183" y="17680"/>
                    <a:pt x="14236" y="17608"/>
                    <a:pt x="14188" y="17561"/>
                  </a:cubicBezTo>
                  <a:cubicBezTo>
                    <a:pt x="14061" y="17413"/>
                    <a:pt x="13840" y="17373"/>
                    <a:pt x="13641" y="17373"/>
                  </a:cubicBezTo>
                  <a:cubicBezTo>
                    <a:pt x="13567" y="17373"/>
                    <a:pt x="13496" y="17378"/>
                    <a:pt x="13433" y="17386"/>
                  </a:cubicBezTo>
                  <a:cubicBezTo>
                    <a:pt x="13314" y="17414"/>
                    <a:pt x="13167" y="17442"/>
                    <a:pt x="13055" y="17533"/>
                  </a:cubicBezTo>
                  <a:lnTo>
                    <a:pt x="12821" y="17732"/>
                  </a:lnTo>
                  <a:lnTo>
                    <a:pt x="12821" y="17732"/>
                  </a:lnTo>
                  <a:cubicBezTo>
                    <a:pt x="12828" y="17705"/>
                    <a:pt x="12704" y="17498"/>
                    <a:pt x="12671" y="17498"/>
                  </a:cubicBezTo>
                  <a:cubicBezTo>
                    <a:pt x="12615" y="17414"/>
                    <a:pt x="12496" y="17386"/>
                    <a:pt x="12412" y="17323"/>
                  </a:cubicBezTo>
                  <a:cubicBezTo>
                    <a:pt x="12265" y="17267"/>
                    <a:pt x="12063" y="17295"/>
                    <a:pt x="11972" y="17148"/>
                  </a:cubicBezTo>
                  <a:cubicBezTo>
                    <a:pt x="11888" y="17008"/>
                    <a:pt x="11916" y="16861"/>
                    <a:pt x="11832" y="16714"/>
                  </a:cubicBezTo>
                  <a:cubicBezTo>
                    <a:pt x="11714" y="16535"/>
                    <a:pt x="11567" y="16493"/>
                    <a:pt x="11396" y="16493"/>
                  </a:cubicBezTo>
                  <a:cubicBezTo>
                    <a:pt x="11314" y="16493"/>
                    <a:pt x="11226" y="16503"/>
                    <a:pt x="11133" y="16512"/>
                  </a:cubicBezTo>
                  <a:cubicBezTo>
                    <a:pt x="11095" y="16523"/>
                    <a:pt x="11073" y="16530"/>
                    <a:pt x="11058" y="16530"/>
                  </a:cubicBezTo>
                  <a:cubicBezTo>
                    <a:pt x="11037" y="16530"/>
                    <a:pt x="11030" y="16517"/>
                    <a:pt x="11014" y="16484"/>
                  </a:cubicBezTo>
                  <a:cubicBezTo>
                    <a:pt x="10958" y="16449"/>
                    <a:pt x="10923" y="16337"/>
                    <a:pt x="10867" y="16274"/>
                  </a:cubicBezTo>
                  <a:cubicBezTo>
                    <a:pt x="10811" y="16190"/>
                    <a:pt x="10720" y="16134"/>
                    <a:pt x="10636" y="16099"/>
                  </a:cubicBezTo>
                  <a:cubicBezTo>
                    <a:pt x="10573" y="16099"/>
                    <a:pt x="10517" y="16071"/>
                    <a:pt x="10461" y="16071"/>
                  </a:cubicBezTo>
                  <a:cubicBezTo>
                    <a:pt x="10398" y="15959"/>
                    <a:pt x="10398" y="15785"/>
                    <a:pt x="10398" y="15666"/>
                  </a:cubicBezTo>
                  <a:cubicBezTo>
                    <a:pt x="10398" y="15463"/>
                    <a:pt x="10489" y="15288"/>
                    <a:pt x="10636" y="15141"/>
                  </a:cubicBezTo>
                  <a:cubicBezTo>
                    <a:pt x="10772" y="14963"/>
                    <a:pt x="10999" y="14867"/>
                    <a:pt x="11222" y="14867"/>
                  </a:cubicBezTo>
                  <a:cubicBezTo>
                    <a:pt x="11332" y="14867"/>
                    <a:pt x="11441" y="14890"/>
                    <a:pt x="11538" y="14938"/>
                  </a:cubicBezTo>
                  <a:cubicBezTo>
                    <a:pt x="11560" y="14960"/>
                    <a:pt x="11586" y="14969"/>
                    <a:pt x="11612" y="14969"/>
                  </a:cubicBezTo>
                  <a:cubicBezTo>
                    <a:pt x="11654" y="14969"/>
                    <a:pt x="11696" y="14945"/>
                    <a:pt x="11713" y="14910"/>
                  </a:cubicBezTo>
                  <a:cubicBezTo>
                    <a:pt x="11769" y="14848"/>
                    <a:pt x="11741" y="14792"/>
                    <a:pt x="11741" y="14736"/>
                  </a:cubicBezTo>
                  <a:cubicBezTo>
                    <a:pt x="11713" y="14589"/>
                    <a:pt x="11741" y="14442"/>
                    <a:pt x="11797" y="14323"/>
                  </a:cubicBezTo>
                  <a:cubicBezTo>
                    <a:pt x="11916" y="14036"/>
                    <a:pt x="12209" y="13946"/>
                    <a:pt x="12468" y="13946"/>
                  </a:cubicBezTo>
                  <a:cubicBezTo>
                    <a:pt x="12558" y="13946"/>
                    <a:pt x="12643" y="13957"/>
                    <a:pt x="12722" y="13957"/>
                  </a:cubicBezTo>
                  <a:cubicBezTo>
                    <a:pt x="12821" y="13957"/>
                    <a:pt x="12911" y="13939"/>
                    <a:pt x="12993" y="13862"/>
                  </a:cubicBezTo>
                  <a:cubicBezTo>
                    <a:pt x="13111" y="13743"/>
                    <a:pt x="13167" y="13652"/>
                    <a:pt x="13342" y="13596"/>
                  </a:cubicBezTo>
                  <a:cubicBezTo>
                    <a:pt x="13389" y="13581"/>
                    <a:pt x="13433" y="13574"/>
                    <a:pt x="13476" y="13574"/>
                  </a:cubicBezTo>
                  <a:cubicBezTo>
                    <a:pt x="13595" y="13574"/>
                    <a:pt x="13703" y="13627"/>
                    <a:pt x="13811" y="13715"/>
                  </a:cubicBezTo>
                  <a:cubicBezTo>
                    <a:pt x="13958" y="13862"/>
                    <a:pt x="14041" y="13946"/>
                    <a:pt x="14279" y="13946"/>
                  </a:cubicBezTo>
                  <a:cubicBezTo>
                    <a:pt x="14482" y="13946"/>
                    <a:pt x="14594" y="14036"/>
                    <a:pt x="14629" y="14267"/>
                  </a:cubicBezTo>
                  <a:cubicBezTo>
                    <a:pt x="14629" y="14351"/>
                    <a:pt x="14629" y="14414"/>
                    <a:pt x="14685" y="14498"/>
                  </a:cubicBezTo>
                  <a:cubicBezTo>
                    <a:pt x="14719" y="14558"/>
                    <a:pt x="14759" y="14580"/>
                    <a:pt x="14803" y="14580"/>
                  </a:cubicBezTo>
                  <a:cubicBezTo>
                    <a:pt x="14866" y="14580"/>
                    <a:pt x="14936" y="14535"/>
                    <a:pt x="15006" y="14498"/>
                  </a:cubicBezTo>
                  <a:cubicBezTo>
                    <a:pt x="15101" y="14444"/>
                    <a:pt x="15208" y="14413"/>
                    <a:pt x="15309" y="14413"/>
                  </a:cubicBezTo>
                  <a:cubicBezTo>
                    <a:pt x="15364" y="14413"/>
                    <a:pt x="15418" y="14422"/>
                    <a:pt x="15468" y="14442"/>
                  </a:cubicBezTo>
                  <a:cubicBezTo>
                    <a:pt x="15587" y="14470"/>
                    <a:pt x="15678" y="14589"/>
                    <a:pt x="15762" y="14617"/>
                  </a:cubicBezTo>
                  <a:cubicBezTo>
                    <a:pt x="15781" y="14637"/>
                    <a:pt x="15806" y="14646"/>
                    <a:pt x="15830" y="14646"/>
                  </a:cubicBezTo>
                  <a:cubicBezTo>
                    <a:pt x="15874" y="14646"/>
                    <a:pt x="15918" y="14615"/>
                    <a:pt x="15936" y="14561"/>
                  </a:cubicBezTo>
                  <a:cubicBezTo>
                    <a:pt x="16027" y="14351"/>
                    <a:pt x="15964" y="14120"/>
                    <a:pt x="16083" y="13946"/>
                  </a:cubicBezTo>
                  <a:cubicBezTo>
                    <a:pt x="16139" y="13827"/>
                    <a:pt x="16258" y="13743"/>
                    <a:pt x="16342" y="13652"/>
                  </a:cubicBezTo>
                  <a:cubicBezTo>
                    <a:pt x="16447" y="13601"/>
                    <a:pt x="16521" y="13591"/>
                    <a:pt x="16602" y="13591"/>
                  </a:cubicBezTo>
                  <a:cubicBezTo>
                    <a:pt x="16656" y="13591"/>
                    <a:pt x="16713" y="13596"/>
                    <a:pt x="16782" y="13596"/>
                  </a:cubicBezTo>
                  <a:cubicBezTo>
                    <a:pt x="16866" y="13596"/>
                    <a:pt x="16929" y="13596"/>
                    <a:pt x="16957" y="13512"/>
                  </a:cubicBezTo>
                  <a:cubicBezTo>
                    <a:pt x="17041" y="13365"/>
                    <a:pt x="17132" y="13274"/>
                    <a:pt x="17251" y="13218"/>
                  </a:cubicBezTo>
                  <a:lnTo>
                    <a:pt x="17251" y="13218"/>
                  </a:lnTo>
                  <a:cubicBezTo>
                    <a:pt x="17216" y="13337"/>
                    <a:pt x="17216" y="13449"/>
                    <a:pt x="17251" y="13568"/>
                  </a:cubicBezTo>
                  <a:cubicBezTo>
                    <a:pt x="17279" y="13596"/>
                    <a:pt x="17279" y="13652"/>
                    <a:pt x="17307" y="13687"/>
                  </a:cubicBezTo>
                  <a:cubicBezTo>
                    <a:pt x="17320" y="13693"/>
                    <a:pt x="17330" y="13695"/>
                    <a:pt x="17339" y="13695"/>
                  </a:cubicBezTo>
                  <a:cubicBezTo>
                    <a:pt x="17413" y="13695"/>
                    <a:pt x="17366" y="13505"/>
                    <a:pt x="17391" y="13449"/>
                  </a:cubicBezTo>
                  <a:cubicBezTo>
                    <a:pt x="17391" y="13365"/>
                    <a:pt x="17426" y="13246"/>
                    <a:pt x="17454" y="13162"/>
                  </a:cubicBezTo>
                  <a:cubicBezTo>
                    <a:pt x="17504" y="13031"/>
                    <a:pt x="17574" y="12988"/>
                    <a:pt x="17654" y="12988"/>
                  </a:cubicBezTo>
                  <a:cubicBezTo>
                    <a:pt x="17752" y="12988"/>
                    <a:pt x="17866" y="13053"/>
                    <a:pt x="17978" y="13099"/>
                  </a:cubicBezTo>
                  <a:cubicBezTo>
                    <a:pt x="18013" y="13111"/>
                    <a:pt x="18033" y="13118"/>
                    <a:pt x="18052" y="13118"/>
                  </a:cubicBezTo>
                  <a:cubicBezTo>
                    <a:pt x="18078" y="13118"/>
                    <a:pt x="18100" y="13104"/>
                    <a:pt x="18153" y="13071"/>
                  </a:cubicBezTo>
                  <a:cubicBezTo>
                    <a:pt x="18237" y="13016"/>
                    <a:pt x="18300" y="12953"/>
                    <a:pt x="18384" y="12925"/>
                  </a:cubicBezTo>
                  <a:cubicBezTo>
                    <a:pt x="18420" y="12918"/>
                    <a:pt x="18452" y="12914"/>
                    <a:pt x="18482" y="12914"/>
                  </a:cubicBezTo>
                  <a:cubicBezTo>
                    <a:pt x="18574" y="12914"/>
                    <a:pt x="18644" y="12947"/>
                    <a:pt x="18733" y="13016"/>
                  </a:cubicBezTo>
                  <a:cubicBezTo>
                    <a:pt x="18741" y="13019"/>
                    <a:pt x="18748" y="13021"/>
                    <a:pt x="18755" y="13021"/>
                  </a:cubicBezTo>
                  <a:cubicBezTo>
                    <a:pt x="18804" y="13021"/>
                    <a:pt x="18844" y="12949"/>
                    <a:pt x="18789" y="12925"/>
                  </a:cubicBezTo>
                  <a:cubicBezTo>
                    <a:pt x="18695" y="12804"/>
                    <a:pt x="18582" y="12758"/>
                    <a:pt x="18464" y="12758"/>
                  </a:cubicBezTo>
                  <a:cubicBezTo>
                    <a:pt x="18330" y="12758"/>
                    <a:pt x="18189" y="12818"/>
                    <a:pt x="18062" y="12897"/>
                  </a:cubicBezTo>
                  <a:cubicBezTo>
                    <a:pt x="18006" y="12897"/>
                    <a:pt x="17978" y="12841"/>
                    <a:pt x="17950" y="12841"/>
                  </a:cubicBezTo>
                  <a:cubicBezTo>
                    <a:pt x="17859" y="12778"/>
                    <a:pt x="17803" y="12778"/>
                    <a:pt x="17712" y="12778"/>
                  </a:cubicBezTo>
                  <a:cubicBezTo>
                    <a:pt x="17601" y="12778"/>
                    <a:pt x="17510" y="12778"/>
                    <a:pt x="17426" y="12869"/>
                  </a:cubicBezTo>
                  <a:cubicBezTo>
                    <a:pt x="17391" y="12897"/>
                    <a:pt x="17363" y="12925"/>
                    <a:pt x="17335" y="12953"/>
                  </a:cubicBezTo>
                  <a:cubicBezTo>
                    <a:pt x="17160" y="13044"/>
                    <a:pt x="17013" y="13127"/>
                    <a:pt x="16901" y="13274"/>
                  </a:cubicBezTo>
                  <a:cubicBezTo>
                    <a:pt x="16866" y="13302"/>
                    <a:pt x="16838" y="13393"/>
                    <a:pt x="16810" y="13421"/>
                  </a:cubicBezTo>
                  <a:lnTo>
                    <a:pt x="16782" y="13393"/>
                  </a:lnTo>
                  <a:cubicBezTo>
                    <a:pt x="16723" y="13379"/>
                    <a:pt x="16665" y="13372"/>
                    <a:pt x="16608" y="13372"/>
                  </a:cubicBezTo>
                  <a:cubicBezTo>
                    <a:pt x="16550" y="13372"/>
                    <a:pt x="16492" y="13379"/>
                    <a:pt x="16433" y="13393"/>
                  </a:cubicBezTo>
                  <a:cubicBezTo>
                    <a:pt x="16230" y="13449"/>
                    <a:pt x="16055" y="13596"/>
                    <a:pt x="15908" y="13771"/>
                  </a:cubicBezTo>
                  <a:cubicBezTo>
                    <a:pt x="15852" y="13862"/>
                    <a:pt x="15790" y="13973"/>
                    <a:pt x="15762" y="14092"/>
                  </a:cubicBezTo>
                  <a:cubicBezTo>
                    <a:pt x="15762" y="14148"/>
                    <a:pt x="15734" y="14239"/>
                    <a:pt x="15734" y="14323"/>
                  </a:cubicBezTo>
                  <a:cubicBezTo>
                    <a:pt x="15678" y="14267"/>
                    <a:pt x="15615" y="14239"/>
                    <a:pt x="15531" y="14211"/>
                  </a:cubicBezTo>
                  <a:cubicBezTo>
                    <a:pt x="15440" y="14176"/>
                    <a:pt x="15356" y="14176"/>
                    <a:pt x="15237" y="14176"/>
                  </a:cubicBezTo>
                  <a:cubicBezTo>
                    <a:pt x="15181" y="14176"/>
                    <a:pt x="15090" y="14211"/>
                    <a:pt x="15034" y="14239"/>
                  </a:cubicBezTo>
                  <a:cubicBezTo>
                    <a:pt x="15006" y="14239"/>
                    <a:pt x="14915" y="14295"/>
                    <a:pt x="14887" y="14323"/>
                  </a:cubicBezTo>
                  <a:cubicBezTo>
                    <a:pt x="14832" y="14323"/>
                    <a:pt x="14804" y="14148"/>
                    <a:pt x="14769" y="14064"/>
                  </a:cubicBezTo>
                  <a:cubicBezTo>
                    <a:pt x="14915" y="13973"/>
                    <a:pt x="15034" y="13827"/>
                    <a:pt x="15181" y="13743"/>
                  </a:cubicBezTo>
                  <a:cubicBezTo>
                    <a:pt x="15356" y="13568"/>
                    <a:pt x="15559" y="13449"/>
                    <a:pt x="15734" y="13302"/>
                  </a:cubicBezTo>
                  <a:cubicBezTo>
                    <a:pt x="15992" y="13016"/>
                    <a:pt x="16230" y="12722"/>
                    <a:pt x="16258" y="12344"/>
                  </a:cubicBezTo>
                  <a:cubicBezTo>
                    <a:pt x="16314" y="11876"/>
                    <a:pt x="16139" y="11414"/>
                    <a:pt x="16342" y="10974"/>
                  </a:cubicBezTo>
                  <a:cubicBezTo>
                    <a:pt x="16433" y="10799"/>
                    <a:pt x="16608" y="10680"/>
                    <a:pt x="16726" y="10540"/>
                  </a:cubicBezTo>
                  <a:cubicBezTo>
                    <a:pt x="16838" y="10330"/>
                    <a:pt x="16866" y="10128"/>
                    <a:pt x="16901" y="9897"/>
                  </a:cubicBezTo>
                  <a:cubicBezTo>
                    <a:pt x="16929" y="9666"/>
                    <a:pt x="16957" y="9456"/>
                    <a:pt x="16957" y="9226"/>
                  </a:cubicBezTo>
                  <a:cubicBezTo>
                    <a:pt x="16929" y="8995"/>
                    <a:pt x="16901" y="8757"/>
                    <a:pt x="17041" y="8526"/>
                  </a:cubicBezTo>
                  <a:cubicBezTo>
                    <a:pt x="17132" y="8380"/>
                    <a:pt x="17279" y="8296"/>
                    <a:pt x="17426" y="8205"/>
                  </a:cubicBezTo>
                  <a:cubicBezTo>
                    <a:pt x="17454" y="8352"/>
                    <a:pt x="17426" y="8526"/>
                    <a:pt x="17426" y="8645"/>
                  </a:cubicBezTo>
                  <a:cubicBezTo>
                    <a:pt x="17391" y="8820"/>
                    <a:pt x="17391" y="8995"/>
                    <a:pt x="17391" y="9170"/>
                  </a:cubicBezTo>
                  <a:cubicBezTo>
                    <a:pt x="17363" y="9547"/>
                    <a:pt x="17279" y="9897"/>
                    <a:pt x="17188" y="10275"/>
                  </a:cubicBezTo>
                  <a:cubicBezTo>
                    <a:pt x="17132" y="10596"/>
                    <a:pt x="17013" y="10890"/>
                    <a:pt x="16929" y="11205"/>
                  </a:cubicBezTo>
                  <a:cubicBezTo>
                    <a:pt x="16901" y="11414"/>
                    <a:pt x="16726" y="11764"/>
                    <a:pt x="16866" y="11904"/>
                  </a:cubicBezTo>
                  <a:cubicBezTo>
                    <a:pt x="16888" y="11943"/>
                    <a:pt x="16918" y="11969"/>
                    <a:pt x="16951" y="11969"/>
                  </a:cubicBezTo>
                  <a:cubicBezTo>
                    <a:pt x="16971" y="11969"/>
                    <a:pt x="16992" y="11960"/>
                    <a:pt x="17013" y="11939"/>
                  </a:cubicBezTo>
                  <a:cubicBezTo>
                    <a:pt x="17307" y="11701"/>
                    <a:pt x="17426" y="11379"/>
                    <a:pt x="17538" y="11030"/>
                  </a:cubicBezTo>
                  <a:cubicBezTo>
                    <a:pt x="17684" y="10680"/>
                    <a:pt x="17859" y="10365"/>
                    <a:pt x="17950" y="9981"/>
                  </a:cubicBezTo>
                  <a:cubicBezTo>
                    <a:pt x="18034" y="9666"/>
                    <a:pt x="18125" y="9317"/>
                    <a:pt x="18153" y="8995"/>
                  </a:cubicBezTo>
                  <a:cubicBezTo>
                    <a:pt x="18181" y="8848"/>
                    <a:pt x="18181" y="8729"/>
                    <a:pt x="18209" y="8617"/>
                  </a:cubicBezTo>
                  <a:lnTo>
                    <a:pt x="18209" y="9345"/>
                  </a:lnTo>
                  <a:cubicBezTo>
                    <a:pt x="18181" y="9666"/>
                    <a:pt x="18209" y="10016"/>
                    <a:pt x="18209" y="10330"/>
                  </a:cubicBezTo>
                  <a:cubicBezTo>
                    <a:pt x="18209" y="10652"/>
                    <a:pt x="18153" y="11002"/>
                    <a:pt x="18125" y="11351"/>
                  </a:cubicBezTo>
                  <a:cubicBezTo>
                    <a:pt x="18062" y="11645"/>
                    <a:pt x="18062" y="11939"/>
                    <a:pt x="18006" y="12225"/>
                  </a:cubicBezTo>
                  <a:cubicBezTo>
                    <a:pt x="18006" y="12277"/>
                    <a:pt x="18025" y="12324"/>
                    <a:pt x="18062" y="12324"/>
                  </a:cubicBezTo>
                  <a:cubicBezTo>
                    <a:pt x="18071" y="12324"/>
                    <a:pt x="18080" y="12321"/>
                    <a:pt x="18090" y="12316"/>
                  </a:cubicBezTo>
                  <a:cubicBezTo>
                    <a:pt x="18265" y="12316"/>
                    <a:pt x="18384" y="12023"/>
                    <a:pt x="18440" y="11876"/>
                  </a:cubicBezTo>
                  <a:cubicBezTo>
                    <a:pt x="18586" y="11554"/>
                    <a:pt x="18677" y="11177"/>
                    <a:pt x="18761" y="10827"/>
                  </a:cubicBezTo>
                  <a:cubicBezTo>
                    <a:pt x="18789" y="10624"/>
                    <a:pt x="18852" y="10421"/>
                    <a:pt x="18880" y="10247"/>
                  </a:cubicBezTo>
                  <a:cubicBezTo>
                    <a:pt x="18880" y="10449"/>
                    <a:pt x="18908" y="10652"/>
                    <a:pt x="18880" y="10890"/>
                  </a:cubicBezTo>
                  <a:cubicBezTo>
                    <a:pt x="18880" y="11121"/>
                    <a:pt x="18824" y="11379"/>
                    <a:pt x="18789" y="11645"/>
                  </a:cubicBezTo>
                  <a:cubicBezTo>
                    <a:pt x="18761" y="11848"/>
                    <a:pt x="18705" y="12079"/>
                    <a:pt x="18761" y="12288"/>
                  </a:cubicBezTo>
                  <a:cubicBezTo>
                    <a:pt x="18761" y="12344"/>
                    <a:pt x="18852" y="12372"/>
                    <a:pt x="18908" y="12372"/>
                  </a:cubicBezTo>
                  <a:cubicBezTo>
                    <a:pt x="19055" y="12344"/>
                    <a:pt x="19083" y="12114"/>
                    <a:pt x="19139" y="11995"/>
                  </a:cubicBezTo>
                  <a:cubicBezTo>
                    <a:pt x="19230" y="11701"/>
                    <a:pt x="19286" y="11351"/>
                    <a:pt x="19349" y="11030"/>
                  </a:cubicBezTo>
                  <a:cubicBezTo>
                    <a:pt x="19405" y="10771"/>
                    <a:pt x="19405" y="10449"/>
                    <a:pt x="19405" y="10156"/>
                  </a:cubicBezTo>
                  <a:cubicBezTo>
                    <a:pt x="19377" y="9897"/>
                    <a:pt x="19461" y="9666"/>
                    <a:pt x="19488" y="9400"/>
                  </a:cubicBezTo>
                  <a:cubicBezTo>
                    <a:pt x="19523" y="9142"/>
                    <a:pt x="19523" y="8904"/>
                    <a:pt x="19523" y="8673"/>
                  </a:cubicBezTo>
                  <a:cubicBezTo>
                    <a:pt x="19523" y="8296"/>
                    <a:pt x="19551" y="7946"/>
                    <a:pt x="19461" y="7568"/>
                  </a:cubicBezTo>
                  <a:cubicBezTo>
                    <a:pt x="19377" y="7219"/>
                    <a:pt x="19230" y="6897"/>
                    <a:pt x="19083" y="6576"/>
                  </a:cubicBezTo>
                  <a:cubicBezTo>
                    <a:pt x="19027" y="6429"/>
                    <a:pt x="18964" y="6282"/>
                    <a:pt x="18908" y="6135"/>
                  </a:cubicBezTo>
                  <a:cubicBezTo>
                    <a:pt x="18852" y="5995"/>
                    <a:pt x="18761" y="5848"/>
                    <a:pt x="18705" y="5702"/>
                  </a:cubicBezTo>
                  <a:cubicBezTo>
                    <a:pt x="18586" y="5261"/>
                    <a:pt x="18705" y="4827"/>
                    <a:pt x="18761" y="4387"/>
                  </a:cubicBezTo>
                  <a:cubicBezTo>
                    <a:pt x="18761" y="4212"/>
                    <a:pt x="18761" y="4009"/>
                    <a:pt x="18733" y="3835"/>
                  </a:cubicBezTo>
                  <a:cubicBezTo>
                    <a:pt x="18705" y="3751"/>
                    <a:pt x="18677" y="3688"/>
                    <a:pt x="18558" y="3660"/>
                  </a:cubicBezTo>
                  <a:cubicBezTo>
                    <a:pt x="18550" y="3659"/>
                    <a:pt x="18542" y="3658"/>
                    <a:pt x="18534" y="3658"/>
                  </a:cubicBezTo>
                  <a:cubicBezTo>
                    <a:pt x="18311" y="3658"/>
                    <a:pt x="18087" y="4017"/>
                    <a:pt x="18006" y="4212"/>
                  </a:cubicBezTo>
                  <a:cubicBezTo>
                    <a:pt x="17915" y="4450"/>
                    <a:pt x="17887" y="4681"/>
                    <a:pt x="17915" y="4911"/>
                  </a:cubicBezTo>
                  <a:lnTo>
                    <a:pt x="17915" y="4946"/>
                  </a:lnTo>
                  <a:cubicBezTo>
                    <a:pt x="17887" y="5149"/>
                    <a:pt x="17915" y="5380"/>
                    <a:pt x="17915" y="5583"/>
                  </a:cubicBezTo>
                  <a:cubicBezTo>
                    <a:pt x="17915" y="5674"/>
                    <a:pt x="17915" y="5757"/>
                    <a:pt x="17950" y="5848"/>
                  </a:cubicBezTo>
                  <a:cubicBezTo>
                    <a:pt x="17887" y="5785"/>
                    <a:pt x="17831" y="5702"/>
                    <a:pt x="17831" y="5611"/>
                  </a:cubicBezTo>
                  <a:cubicBezTo>
                    <a:pt x="17775" y="5436"/>
                    <a:pt x="17775" y="5261"/>
                    <a:pt x="17775" y="5086"/>
                  </a:cubicBezTo>
                  <a:cubicBezTo>
                    <a:pt x="17775" y="4974"/>
                    <a:pt x="17775" y="4883"/>
                    <a:pt x="17684" y="4800"/>
                  </a:cubicBezTo>
                  <a:cubicBezTo>
                    <a:pt x="17656" y="4772"/>
                    <a:pt x="17629" y="4772"/>
                    <a:pt x="17601" y="4772"/>
                  </a:cubicBezTo>
                  <a:cubicBezTo>
                    <a:pt x="17216" y="4911"/>
                    <a:pt x="17188" y="5527"/>
                    <a:pt x="17188" y="5876"/>
                  </a:cubicBezTo>
                  <a:cubicBezTo>
                    <a:pt x="17188" y="5995"/>
                    <a:pt x="17160" y="6107"/>
                    <a:pt x="17188" y="6254"/>
                  </a:cubicBezTo>
                  <a:cubicBezTo>
                    <a:pt x="17104" y="6198"/>
                    <a:pt x="17041" y="6170"/>
                    <a:pt x="17013" y="6107"/>
                  </a:cubicBezTo>
                  <a:cubicBezTo>
                    <a:pt x="16901" y="5932"/>
                    <a:pt x="17041" y="5848"/>
                    <a:pt x="17104" y="5702"/>
                  </a:cubicBezTo>
                  <a:cubicBezTo>
                    <a:pt x="17160" y="5583"/>
                    <a:pt x="17132" y="5471"/>
                    <a:pt x="17013" y="5380"/>
                  </a:cubicBezTo>
                  <a:cubicBezTo>
                    <a:pt x="16929" y="5324"/>
                    <a:pt x="16838" y="5296"/>
                    <a:pt x="16754" y="5261"/>
                  </a:cubicBezTo>
                  <a:cubicBezTo>
                    <a:pt x="16664" y="5205"/>
                    <a:pt x="16636" y="5177"/>
                    <a:pt x="16552" y="5177"/>
                  </a:cubicBezTo>
                  <a:cubicBezTo>
                    <a:pt x="16342" y="5205"/>
                    <a:pt x="16202" y="5352"/>
                    <a:pt x="16055" y="5436"/>
                  </a:cubicBezTo>
                  <a:cubicBezTo>
                    <a:pt x="15994" y="5497"/>
                    <a:pt x="15925" y="5512"/>
                    <a:pt x="15853" y="5512"/>
                  </a:cubicBezTo>
                  <a:cubicBezTo>
                    <a:pt x="15785" y="5512"/>
                    <a:pt x="15714" y="5499"/>
                    <a:pt x="15643" y="5499"/>
                  </a:cubicBezTo>
                  <a:cubicBezTo>
                    <a:pt x="15531" y="5527"/>
                    <a:pt x="15412" y="5555"/>
                    <a:pt x="15293" y="5583"/>
                  </a:cubicBezTo>
                  <a:cubicBezTo>
                    <a:pt x="15153" y="5583"/>
                    <a:pt x="15006" y="5527"/>
                    <a:pt x="14860" y="5499"/>
                  </a:cubicBezTo>
                  <a:cubicBezTo>
                    <a:pt x="14769" y="5499"/>
                    <a:pt x="14657" y="5499"/>
                    <a:pt x="14538" y="5471"/>
                  </a:cubicBezTo>
                  <a:cubicBezTo>
                    <a:pt x="14419" y="5380"/>
                    <a:pt x="14335" y="5324"/>
                    <a:pt x="14216" y="5233"/>
                  </a:cubicBezTo>
                  <a:cubicBezTo>
                    <a:pt x="14104" y="5121"/>
                    <a:pt x="13985" y="5030"/>
                    <a:pt x="13895" y="4911"/>
                  </a:cubicBezTo>
                  <a:cubicBezTo>
                    <a:pt x="13985" y="4805"/>
                    <a:pt x="14195" y="4759"/>
                    <a:pt x="14366" y="4759"/>
                  </a:cubicBezTo>
                  <a:cubicBezTo>
                    <a:pt x="14419" y="4759"/>
                    <a:pt x="14469" y="4763"/>
                    <a:pt x="14510" y="4772"/>
                  </a:cubicBezTo>
                  <a:cubicBezTo>
                    <a:pt x="14685" y="4772"/>
                    <a:pt x="14887" y="4855"/>
                    <a:pt x="15090" y="4855"/>
                  </a:cubicBezTo>
                  <a:cubicBezTo>
                    <a:pt x="15209" y="4855"/>
                    <a:pt x="15356" y="4827"/>
                    <a:pt x="15468" y="4827"/>
                  </a:cubicBezTo>
                  <a:cubicBezTo>
                    <a:pt x="15643" y="4827"/>
                    <a:pt x="15790" y="4883"/>
                    <a:pt x="15964" y="4883"/>
                  </a:cubicBezTo>
                  <a:cubicBezTo>
                    <a:pt x="16083" y="4855"/>
                    <a:pt x="16314" y="4827"/>
                    <a:pt x="16405" y="4709"/>
                  </a:cubicBezTo>
                  <a:cubicBezTo>
                    <a:pt x="16517" y="4562"/>
                    <a:pt x="16461" y="4303"/>
                    <a:pt x="16405" y="4156"/>
                  </a:cubicBezTo>
                  <a:cubicBezTo>
                    <a:pt x="16286" y="3863"/>
                    <a:pt x="15964" y="3863"/>
                    <a:pt x="15762" y="3723"/>
                  </a:cubicBezTo>
                  <a:cubicBezTo>
                    <a:pt x="15503" y="3513"/>
                    <a:pt x="15237" y="3310"/>
                    <a:pt x="15034" y="3051"/>
                  </a:cubicBezTo>
                  <a:cubicBezTo>
                    <a:pt x="14860" y="2814"/>
                    <a:pt x="14713" y="2702"/>
                    <a:pt x="14419" y="2639"/>
                  </a:cubicBezTo>
                  <a:cubicBezTo>
                    <a:pt x="14160" y="2555"/>
                    <a:pt x="13839" y="2611"/>
                    <a:pt x="13608" y="2436"/>
                  </a:cubicBezTo>
                  <a:cubicBezTo>
                    <a:pt x="13489" y="2380"/>
                    <a:pt x="13433" y="2261"/>
                    <a:pt x="13342" y="2177"/>
                  </a:cubicBezTo>
                  <a:cubicBezTo>
                    <a:pt x="13230" y="2114"/>
                    <a:pt x="13111" y="2114"/>
                    <a:pt x="12993" y="2059"/>
                  </a:cubicBezTo>
                  <a:cubicBezTo>
                    <a:pt x="12872" y="2023"/>
                    <a:pt x="12766" y="2008"/>
                    <a:pt x="12661" y="2008"/>
                  </a:cubicBezTo>
                  <a:cubicBezTo>
                    <a:pt x="12517" y="2008"/>
                    <a:pt x="12376" y="2038"/>
                    <a:pt x="12209" y="2086"/>
                  </a:cubicBezTo>
                  <a:cubicBezTo>
                    <a:pt x="11916" y="2177"/>
                    <a:pt x="11657" y="2233"/>
                    <a:pt x="11419" y="2408"/>
                  </a:cubicBezTo>
                  <a:cubicBezTo>
                    <a:pt x="11272" y="2499"/>
                    <a:pt x="11161" y="2583"/>
                    <a:pt x="11042" y="2702"/>
                  </a:cubicBezTo>
                  <a:cubicBezTo>
                    <a:pt x="10923" y="2849"/>
                    <a:pt x="10811" y="2988"/>
                    <a:pt x="10664" y="3079"/>
                  </a:cubicBezTo>
                  <a:cubicBezTo>
                    <a:pt x="10433" y="3226"/>
                    <a:pt x="10140" y="3338"/>
                    <a:pt x="9874" y="3457"/>
                  </a:cubicBezTo>
                  <a:cubicBezTo>
                    <a:pt x="9643" y="3513"/>
                    <a:pt x="9412" y="3576"/>
                    <a:pt x="9147" y="3604"/>
                  </a:cubicBezTo>
                  <a:cubicBezTo>
                    <a:pt x="8944" y="3632"/>
                    <a:pt x="8797" y="3751"/>
                    <a:pt x="8622" y="3863"/>
                  </a:cubicBezTo>
                  <a:cubicBezTo>
                    <a:pt x="8161" y="4184"/>
                    <a:pt x="7776" y="4625"/>
                    <a:pt x="7224" y="4800"/>
                  </a:cubicBezTo>
                  <a:cubicBezTo>
                    <a:pt x="6993" y="4855"/>
                    <a:pt x="6790" y="4883"/>
                    <a:pt x="6588" y="5030"/>
                  </a:cubicBezTo>
                  <a:cubicBezTo>
                    <a:pt x="6350" y="5149"/>
                    <a:pt x="6147" y="5352"/>
                    <a:pt x="5888" y="5380"/>
                  </a:cubicBezTo>
                  <a:cubicBezTo>
                    <a:pt x="5714" y="5408"/>
                    <a:pt x="5329" y="5471"/>
                    <a:pt x="5098" y="5646"/>
                  </a:cubicBezTo>
                  <a:cubicBezTo>
                    <a:pt x="5098" y="5471"/>
                    <a:pt x="5098" y="5296"/>
                    <a:pt x="5189" y="5149"/>
                  </a:cubicBezTo>
                  <a:cubicBezTo>
                    <a:pt x="5273" y="4974"/>
                    <a:pt x="5420" y="4855"/>
                    <a:pt x="5567" y="4737"/>
                  </a:cubicBezTo>
                  <a:cubicBezTo>
                    <a:pt x="5714" y="4597"/>
                    <a:pt x="5853" y="4478"/>
                    <a:pt x="6028" y="4359"/>
                  </a:cubicBezTo>
                  <a:cubicBezTo>
                    <a:pt x="6238" y="4156"/>
                    <a:pt x="6643" y="3981"/>
                    <a:pt x="6762" y="3723"/>
                  </a:cubicBezTo>
                  <a:cubicBezTo>
                    <a:pt x="6818" y="3576"/>
                    <a:pt x="6818" y="3429"/>
                    <a:pt x="6902" y="3282"/>
                  </a:cubicBezTo>
                  <a:cubicBezTo>
                    <a:pt x="6993" y="3163"/>
                    <a:pt x="7049" y="3079"/>
                    <a:pt x="7112" y="2961"/>
                  </a:cubicBezTo>
                  <a:cubicBezTo>
                    <a:pt x="7224" y="2611"/>
                    <a:pt x="7140" y="2408"/>
                    <a:pt x="6965" y="2114"/>
                  </a:cubicBezTo>
                  <a:cubicBezTo>
                    <a:pt x="6958" y="2107"/>
                    <a:pt x="6948" y="2104"/>
                    <a:pt x="6938" y="2104"/>
                  </a:cubicBezTo>
                  <a:cubicBezTo>
                    <a:pt x="6908" y="2104"/>
                    <a:pt x="6874" y="2131"/>
                    <a:pt x="6874" y="2177"/>
                  </a:cubicBezTo>
                  <a:cubicBezTo>
                    <a:pt x="6993" y="2380"/>
                    <a:pt x="7140" y="2583"/>
                    <a:pt x="7021" y="2814"/>
                  </a:cubicBezTo>
                  <a:cubicBezTo>
                    <a:pt x="6965" y="2905"/>
                    <a:pt x="6874" y="3023"/>
                    <a:pt x="6818" y="3079"/>
                  </a:cubicBezTo>
                  <a:cubicBezTo>
                    <a:pt x="6762" y="3163"/>
                    <a:pt x="6699" y="3226"/>
                    <a:pt x="6643" y="3310"/>
                  </a:cubicBezTo>
                  <a:cubicBezTo>
                    <a:pt x="6553" y="3457"/>
                    <a:pt x="6553" y="3604"/>
                    <a:pt x="6469" y="3723"/>
                  </a:cubicBezTo>
                  <a:cubicBezTo>
                    <a:pt x="6294" y="3925"/>
                    <a:pt x="6028" y="4037"/>
                    <a:pt x="5825" y="4212"/>
                  </a:cubicBezTo>
                  <a:cubicBezTo>
                    <a:pt x="5595" y="4387"/>
                    <a:pt x="5364" y="4597"/>
                    <a:pt x="5154" y="4800"/>
                  </a:cubicBezTo>
                  <a:cubicBezTo>
                    <a:pt x="4979" y="4946"/>
                    <a:pt x="4895" y="5149"/>
                    <a:pt x="4867" y="5380"/>
                  </a:cubicBezTo>
                  <a:cubicBezTo>
                    <a:pt x="4867" y="5527"/>
                    <a:pt x="4895" y="5674"/>
                    <a:pt x="4867" y="5820"/>
                  </a:cubicBezTo>
                  <a:cubicBezTo>
                    <a:pt x="4867" y="6023"/>
                    <a:pt x="4749" y="6170"/>
                    <a:pt x="4602" y="6282"/>
                  </a:cubicBezTo>
                  <a:cubicBezTo>
                    <a:pt x="4455" y="6457"/>
                    <a:pt x="4252" y="6659"/>
                    <a:pt x="4021" y="6722"/>
                  </a:cubicBezTo>
                  <a:cubicBezTo>
                    <a:pt x="3969" y="6737"/>
                    <a:pt x="3918" y="6743"/>
                    <a:pt x="3869" y="6743"/>
                  </a:cubicBezTo>
                  <a:cubicBezTo>
                    <a:pt x="3696" y="6743"/>
                    <a:pt x="3538" y="6670"/>
                    <a:pt x="3365" y="6670"/>
                  </a:cubicBezTo>
                  <a:cubicBezTo>
                    <a:pt x="3313" y="6670"/>
                    <a:pt x="3259" y="6677"/>
                    <a:pt x="3203" y="6694"/>
                  </a:cubicBezTo>
                  <a:cubicBezTo>
                    <a:pt x="3000" y="6778"/>
                    <a:pt x="2854" y="6925"/>
                    <a:pt x="2623" y="6953"/>
                  </a:cubicBezTo>
                  <a:cubicBezTo>
                    <a:pt x="2329" y="7009"/>
                    <a:pt x="2126" y="7009"/>
                    <a:pt x="1924" y="7219"/>
                  </a:cubicBezTo>
                  <a:cubicBezTo>
                    <a:pt x="1749" y="7422"/>
                    <a:pt x="1546" y="7624"/>
                    <a:pt x="1343" y="7771"/>
                  </a:cubicBezTo>
                  <a:cubicBezTo>
                    <a:pt x="1227" y="7860"/>
                    <a:pt x="1094" y="7935"/>
                    <a:pt x="956" y="7935"/>
                  </a:cubicBezTo>
                  <a:cubicBezTo>
                    <a:pt x="920" y="7935"/>
                    <a:pt x="883" y="7930"/>
                    <a:pt x="847" y="7918"/>
                  </a:cubicBezTo>
                  <a:cubicBezTo>
                    <a:pt x="784" y="7883"/>
                    <a:pt x="700" y="7771"/>
                    <a:pt x="672" y="7680"/>
                  </a:cubicBezTo>
                  <a:cubicBezTo>
                    <a:pt x="672" y="7624"/>
                    <a:pt x="700" y="7534"/>
                    <a:pt x="700" y="7450"/>
                  </a:cubicBezTo>
                  <a:cubicBezTo>
                    <a:pt x="728" y="7331"/>
                    <a:pt x="700" y="7184"/>
                    <a:pt x="756" y="7044"/>
                  </a:cubicBezTo>
                  <a:cubicBezTo>
                    <a:pt x="784" y="6925"/>
                    <a:pt x="875" y="6834"/>
                    <a:pt x="875" y="6722"/>
                  </a:cubicBezTo>
                  <a:cubicBezTo>
                    <a:pt x="875" y="6632"/>
                    <a:pt x="847" y="6520"/>
                    <a:pt x="847" y="6429"/>
                  </a:cubicBezTo>
                  <a:cubicBezTo>
                    <a:pt x="819" y="6254"/>
                    <a:pt x="819" y="6107"/>
                    <a:pt x="847" y="5960"/>
                  </a:cubicBezTo>
                  <a:cubicBezTo>
                    <a:pt x="847" y="5646"/>
                    <a:pt x="784" y="5380"/>
                    <a:pt x="756" y="5086"/>
                  </a:cubicBezTo>
                  <a:cubicBezTo>
                    <a:pt x="728" y="4772"/>
                    <a:pt x="931" y="4562"/>
                    <a:pt x="959" y="4275"/>
                  </a:cubicBezTo>
                  <a:cubicBezTo>
                    <a:pt x="994" y="3981"/>
                    <a:pt x="931" y="3660"/>
                    <a:pt x="875" y="3373"/>
                  </a:cubicBezTo>
                  <a:cubicBezTo>
                    <a:pt x="819" y="3163"/>
                    <a:pt x="819" y="2961"/>
                    <a:pt x="847" y="2730"/>
                  </a:cubicBezTo>
                  <a:cubicBezTo>
                    <a:pt x="875" y="2583"/>
                    <a:pt x="931" y="2436"/>
                    <a:pt x="931" y="2261"/>
                  </a:cubicBezTo>
                  <a:cubicBezTo>
                    <a:pt x="994" y="1975"/>
                    <a:pt x="875" y="1709"/>
                    <a:pt x="756" y="1450"/>
                  </a:cubicBezTo>
                  <a:cubicBezTo>
                    <a:pt x="700" y="1275"/>
                    <a:pt x="672" y="1129"/>
                    <a:pt x="672" y="954"/>
                  </a:cubicBezTo>
                  <a:cubicBezTo>
                    <a:pt x="672" y="863"/>
                    <a:pt x="700" y="807"/>
                    <a:pt x="700" y="716"/>
                  </a:cubicBezTo>
                  <a:cubicBezTo>
                    <a:pt x="728" y="716"/>
                    <a:pt x="728" y="688"/>
                    <a:pt x="728" y="688"/>
                  </a:cubicBezTo>
                  <a:cubicBezTo>
                    <a:pt x="875" y="513"/>
                    <a:pt x="994" y="429"/>
                    <a:pt x="1224" y="366"/>
                  </a:cubicBezTo>
                  <a:cubicBezTo>
                    <a:pt x="1323" y="354"/>
                    <a:pt x="1421" y="349"/>
                    <a:pt x="1517" y="349"/>
                  </a:cubicBezTo>
                  <a:cubicBezTo>
                    <a:pt x="1847" y="349"/>
                    <a:pt x="2169" y="408"/>
                    <a:pt x="2504" y="429"/>
                  </a:cubicBezTo>
                  <a:cubicBezTo>
                    <a:pt x="2605" y="443"/>
                    <a:pt x="2709" y="450"/>
                    <a:pt x="2815" y="450"/>
                  </a:cubicBezTo>
                  <a:cubicBezTo>
                    <a:pt x="2922" y="450"/>
                    <a:pt x="3032" y="443"/>
                    <a:pt x="3147" y="429"/>
                  </a:cubicBezTo>
                  <a:cubicBezTo>
                    <a:pt x="3322" y="401"/>
                    <a:pt x="3525" y="310"/>
                    <a:pt x="3700" y="282"/>
                  </a:cubicBezTo>
                  <a:cubicBezTo>
                    <a:pt x="3732" y="279"/>
                    <a:pt x="3764" y="277"/>
                    <a:pt x="3795" y="277"/>
                  </a:cubicBezTo>
                  <a:cubicBezTo>
                    <a:pt x="3989" y="277"/>
                    <a:pt x="4172" y="342"/>
                    <a:pt x="4371" y="366"/>
                  </a:cubicBezTo>
                  <a:cubicBezTo>
                    <a:pt x="4574" y="401"/>
                    <a:pt x="4749" y="401"/>
                    <a:pt x="4951" y="401"/>
                  </a:cubicBezTo>
                  <a:cubicBezTo>
                    <a:pt x="5329" y="366"/>
                    <a:pt x="5741" y="254"/>
                    <a:pt x="6119" y="227"/>
                  </a:cubicBezTo>
                  <a:close/>
                  <a:moveTo>
                    <a:pt x="6361" y="0"/>
                  </a:moveTo>
                  <a:cubicBezTo>
                    <a:pt x="6202" y="0"/>
                    <a:pt x="6043" y="7"/>
                    <a:pt x="5888" y="17"/>
                  </a:cubicBezTo>
                  <a:cubicBezTo>
                    <a:pt x="5448" y="52"/>
                    <a:pt x="5070" y="164"/>
                    <a:pt x="4630" y="164"/>
                  </a:cubicBezTo>
                  <a:cubicBezTo>
                    <a:pt x="4399" y="136"/>
                    <a:pt x="4196" y="80"/>
                    <a:pt x="3965" y="52"/>
                  </a:cubicBezTo>
                  <a:cubicBezTo>
                    <a:pt x="3907" y="42"/>
                    <a:pt x="3852" y="38"/>
                    <a:pt x="3798" y="38"/>
                  </a:cubicBezTo>
                  <a:cubicBezTo>
                    <a:pt x="3657" y="38"/>
                    <a:pt x="3525" y="67"/>
                    <a:pt x="3378" y="108"/>
                  </a:cubicBezTo>
                  <a:cubicBezTo>
                    <a:pt x="3166" y="175"/>
                    <a:pt x="2953" y="198"/>
                    <a:pt x="2737" y="198"/>
                  </a:cubicBezTo>
                  <a:cubicBezTo>
                    <a:pt x="2481" y="198"/>
                    <a:pt x="2220" y="166"/>
                    <a:pt x="1952" y="136"/>
                  </a:cubicBezTo>
                  <a:cubicBezTo>
                    <a:pt x="1846" y="126"/>
                    <a:pt x="1718" y="117"/>
                    <a:pt x="1584" y="117"/>
                  </a:cubicBezTo>
                  <a:cubicBezTo>
                    <a:pt x="1311" y="117"/>
                    <a:pt x="1011" y="156"/>
                    <a:pt x="819" y="310"/>
                  </a:cubicBezTo>
                  <a:cubicBezTo>
                    <a:pt x="784" y="338"/>
                    <a:pt x="756" y="338"/>
                    <a:pt x="756" y="366"/>
                  </a:cubicBezTo>
                  <a:cubicBezTo>
                    <a:pt x="728" y="366"/>
                    <a:pt x="728" y="366"/>
                    <a:pt x="728" y="401"/>
                  </a:cubicBezTo>
                  <a:cubicBezTo>
                    <a:pt x="644" y="485"/>
                    <a:pt x="553" y="632"/>
                    <a:pt x="525" y="779"/>
                  </a:cubicBezTo>
                  <a:lnTo>
                    <a:pt x="525" y="891"/>
                  </a:lnTo>
                  <a:cubicBezTo>
                    <a:pt x="497" y="982"/>
                    <a:pt x="497" y="1066"/>
                    <a:pt x="497" y="1157"/>
                  </a:cubicBezTo>
                  <a:cubicBezTo>
                    <a:pt x="525" y="1478"/>
                    <a:pt x="700" y="1765"/>
                    <a:pt x="728" y="2086"/>
                  </a:cubicBezTo>
                  <a:cubicBezTo>
                    <a:pt x="728" y="2408"/>
                    <a:pt x="553" y="2730"/>
                    <a:pt x="581" y="3051"/>
                  </a:cubicBezTo>
                  <a:cubicBezTo>
                    <a:pt x="581" y="3401"/>
                    <a:pt x="700" y="3751"/>
                    <a:pt x="700" y="4072"/>
                  </a:cubicBezTo>
                  <a:cubicBezTo>
                    <a:pt x="728" y="4387"/>
                    <a:pt x="497" y="4653"/>
                    <a:pt x="497" y="4946"/>
                  </a:cubicBezTo>
                  <a:cubicBezTo>
                    <a:pt x="497" y="5296"/>
                    <a:pt x="581" y="5646"/>
                    <a:pt x="553" y="5995"/>
                  </a:cubicBezTo>
                  <a:lnTo>
                    <a:pt x="553" y="6373"/>
                  </a:lnTo>
                  <a:cubicBezTo>
                    <a:pt x="581" y="6429"/>
                    <a:pt x="581" y="6520"/>
                    <a:pt x="609" y="6576"/>
                  </a:cubicBezTo>
                  <a:cubicBezTo>
                    <a:pt x="609" y="6694"/>
                    <a:pt x="581" y="6778"/>
                    <a:pt x="525" y="6869"/>
                  </a:cubicBezTo>
                  <a:cubicBezTo>
                    <a:pt x="434" y="7128"/>
                    <a:pt x="434" y="7422"/>
                    <a:pt x="434" y="7680"/>
                  </a:cubicBezTo>
                  <a:cubicBezTo>
                    <a:pt x="434" y="7855"/>
                    <a:pt x="497" y="7946"/>
                    <a:pt x="609" y="8030"/>
                  </a:cubicBezTo>
                  <a:cubicBezTo>
                    <a:pt x="259" y="8380"/>
                    <a:pt x="1" y="9051"/>
                    <a:pt x="231" y="9491"/>
                  </a:cubicBezTo>
                  <a:cubicBezTo>
                    <a:pt x="259" y="9575"/>
                    <a:pt x="322" y="9631"/>
                    <a:pt x="378" y="9694"/>
                  </a:cubicBezTo>
                  <a:cubicBezTo>
                    <a:pt x="406" y="9750"/>
                    <a:pt x="497" y="9806"/>
                    <a:pt x="525" y="9869"/>
                  </a:cubicBezTo>
                  <a:cubicBezTo>
                    <a:pt x="700" y="10072"/>
                    <a:pt x="434" y="10330"/>
                    <a:pt x="434" y="10568"/>
                  </a:cubicBezTo>
                  <a:cubicBezTo>
                    <a:pt x="406" y="10652"/>
                    <a:pt x="406" y="10743"/>
                    <a:pt x="378" y="10855"/>
                  </a:cubicBezTo>
                  <a:cubicBezTo>
                    <a:pt x="350" y="11149"/>
                    <a:pt x="378" y="11470"/>
                    <a:pt x="434" y="11792"/>
                  </a:cubicBezTo>
                  <a:cubicBezTo>
                    <a:pt x="497" y="12079"/>
                    <a:pt x="525" y="12344"/>
                    <a:pt x="434" y="12638"/>
                  </a:cubicBezTo>
                  <a:cubicBezTo>
                    <a:pt x="378" y="12953"/>
                    <a:pt x="294" y="13274"/>
                    <a:pt x="259" y="13596"/>
                  </a:cubicBezTo>
                  <a:cubicBezTo>
                    <a:pt x="259" y="13890"/>
                    <a:pt x="294" y="14148"/>
                    <a:pt x="350" y="14442"/>
                  </a:cubicBezTo>
                  <a:cubicBezTo>
                    <a:pt x="434" y="14792"/>
                    <a:pt x="434" y="15141"/>
                    <a:pt x="497" y="15491"/>
                  </a:cubicBezTo>
                  <a:cubicBezTo>
                    <a:pt x="497" y="15575"/>
                    <a:pt x="525" y="15694"/>
                    <a:pt x="525" y="15812"/>
                  </a:cubicBezTo>
                  <a:cubicBezTo>
                    <a:pt x="553" y="15987"/>
                    <a:pt x="525" y="16162"/>
                    <a:pt x="497" y="16337"/>
                  </a:cubicBezTo>
                  <a:cubicBezTo>
                    <a:pt x="434" y="16624"/>
                    <a:pt x="469" y="16945"/>
                    <a:pt x="469" y="17267"/>
                  </a:cubicBezTo>
                  <a:cubicBezTo>
                    <a:pt x="497" y="17498"/>
                    <a:pt x="469" y="17791"/>
                    <a:pt x="378" y="18022"/>
                  </a:cubicBezTo>
                  <a:cubicBezTo>
                    <a:pt x="350" y="18169"/>
                    <a:pt x="294" y="18288"/>
                    <a:pt x="259" y="18407"/>
                  </a:cubicBezTo>
                  <a:cubicBezTo>
                    <a:pt x="231" y="18609"/>
                    <a:pt x="176" y="18784"/>
                    <a:pt x="120" y="18987"/>
                  </a:cubicBezTo>
                  <a:cubicBezTo>
                    <a:pt x="29" y="19365"/>
                    <a:pt x="322" y="19980"/>
                    <a:pt x="756" y="19980"/>
                  </a:cubicBezTo>
                  <a:cubicBezTo>
                    <a:pt x="1022" y="19980"/>
                    <a:pt x="1280" y="19833"/>
                    <a:pt x="1546" y="19805"/>
                  </a:cubicBezTo>
                  <a:cubicBezTo>
                    <a:pt x="1622" y="19793"/>
                    <a:pt x="1696" y="19787"/>
                    <a:pt x="1769" y="19787"/>
                  </a:cubicBezTo>
                  <a:cubicBezTo>
                    <a:pt x="2063" y="19787"/>
                    <a:pt x="2343" y="19872"/>
                    <a:pt x="2623" y="19917"/>
                  </a:cubicBezTo>
                  <a:cubicBezTo>
                    <a:pt x="2771" y="19944"/>
                    <a:pt x="2919" y="19955"/>
                    <a:pt x="3066" y="19955"/>
                  </a:cubicBezTo>
                  <a:cubicBezTo>
                    <a:pt x="3518" y="19955"/>
                    <a:pt x="3967" y="19858"/>
                    <a:pt x="4419" y="19858"/>
                  </a:cubicBezTo>
                  <a:cubicBezTo>
                    <a:pt x="4461" y="19858"/>
                    <a:pt x="4503" y="19859"/>
                    <a:pt x="4546" y="19861"/>
                  </a:cubicBezTo>
                  <a:cubicBezTo>
                    <a:pt x="4867" y="19889"/>
                    <a:pt x="5189" y="19917"/>
                    <a:pt x="5504" y="19917"/>
                  </a:cubicBezTo>
                  <a:cubicBezTo>
                    <a:pt x="5825" y="19917"/>
                    <a:pt x="6091" y="19805"/>
                    <a:pt x="6378" y="19742"/>
                  </a:cubicBezTo>
                  <a:cubicBezTo>
                    <a:pt x="6489" y="19726"/>
                    <a:pt x="6594" y="19719"/>
                    <a:pt x="6697" y="19719"/>
                  </a:cubicBezTo>
                  <a:cubicBezTo>
                    <a:pt x="6950" y="19719"/>
                    <a:pt x="7188" y="19760"/>
                    <a:pt x="7462" y="19805"/>
                  </a:cubicBezTo>
                  <a:cubicBezTo>
                    <a:pt x="7748" y="19833"/>
                    <a:pt x="8014" y="19833"/>
                    <a:pt x="8301" y="19833"/>
                  </a:cubicBezTo>
                  <a:cubicBezTo>
                    <a:pt x="8526" y="19813"/>
                    <a:pt x="8765" y="19790"/>
                    <a:pt x="8999" y="19790"/>
                  </a:cubicBezTo>
                  <a:cubicBezTo>
                    <a:pt x="9099" y="19790"/>
                    <a:pt x="9197" y="19795"/>
                    <a:pt x="9294" y="19805"/>
                  </a:cubicBezTo>
                  <a:cubicBezTo>
                    <a:pt x="9643" y="19805"/>
                    <a:pt x="9993" y="19805"/>
                    <a:pt x="10342" y="19770"/>
                  </a:cubicBezTo>
                  <a:cubicBezTo>
                    <a:pt x="10692" y="19742"/>
                    <a:pt x="11014" y="19686"/>
                    <a:pt x="11363" y="19686"/>
                  </a:cubicBezTo>
                  <a:cubicBezTo>
                    <a:pt x="11428" y="19681"/>
                    <a:pt x="11493" y="19678"/>
                    <a:pt x="11559" y="19678"/>
                  </a:cubicBezTo>
                  <a:cubicBezTo>
                    <a:pt x="11825" y="19678"/>
                    <a:pt x="12105" y="19714"/>
                    <a:pt x="12384" y="19714"/>
                  </a:cubicBezTo>
                  <a:cubicBezTo>
                    <a:pt x="12462" y="19717"/>
                    <a:pt x="12541" y="19719"/>
                    <a:pt x="12619" y="19719"/>
                  </a:cubicBezTo>
                  <a:cubicBezTo>
                    <a:pt x="13026" y="19719"/>
                    <a:pt x="13440" y="19682"/>
                    <a:pt x="13848" y="19682"/>
                  </a:cubicBezTo>
                  <a:cubicBezTo>
                    <a:pt x="14040" y="19682"/>
                    <a:pt x="14231" y="19690"/>
                    <a:pt x="14419" y="19714"/>
                  </a:cubicBezTo>
                  <a:cubicBezTo>
                    <a:pt x="14741" y="19742"/>
                    <a:pt x="15034" y="19833"/>
                    <a:pt x="15356" y="19833"/>
                  </a:cubicBezTo>
                  <a:cubicBezTo>
                    <a:pt x="15422" y="19838"/>
                    <a:pt x="15488" y="19841"/>
                    <a:pt x="15554" y="19841"/>
                  </a:cubicBezTo>
                  <a:cubicBezTo>
                    <a:pt x="15837" y="19841"/>
                    <a:pt x="16116" y="19799"/>
                    <a:pt x="16377" y="19770"/>
                  </a:cubicBezTo>
                  <a:cubicBezTo>
                    <a:pt x="16692" y="19770"/>
                    <a:pt x="17013" y="19833"/>
                    <a:pt x="17335" y="19861"/>
                  </a:cubicBezTo>
                  <a:cubicBezTo>
                    <a:pt x="17592" y="19906"/>
                    <a:pt x="17867" y="19955"/>
                    <a:pt x="18146" y="19955"/>
                  </a:cubicBezTo>
                  <a:cubicBezTo>
                    <a:pt x="18216" y="19955"/>
                    <a:pt x="18286" y="19952"/>
                    <a:pt x="18356" y="19945"/>
                  </a:cubicBezTo>
                  <a:cubicBezTo>
                    <a:pt x="18789" y="19861"/>
                    <a:pt x="19433" y="19686"/>
                    <a:pt x="19551" y="19218"/>
                  </a:cubicBezTo>
                  <a:cubicBezTo>
                    <a:pt x="19607" y="18931"/>
                    <a:pt x="19488" y="18665"/>
                    <a:pt x="19461" y="18407"/>
                  </a:cubicBezTo>
                  <a:cubicBezTo>
                    <a:pt x="19461" y="18022"/>
                    <a:pt x="19635" y="17707"/>
                    <a:pt x="19607" y="17358"/>
                  </a:cubicBezTo>
                  <a:cubicBezTo>
                    <a:pt x="19607" y="17183"/>
                    <a:pt x="19579" y="17008"/>
                    <a:pt x="19579" y="16861"/>
                  </a:cubicBezTo>
                  <a:cubicBezTo>
                    <a:pt x="19579" y="16659"/>
                    <a:pt x="19607" y="16512"/>
                    <a:pt x="19698" y="16365"/>
                  </a:cubicBezTo>
                  <a:cubicBezTo>
                    <a:pt x="19810" y="16071"/>
                    <a:pt x="19929" y="15812"/>
                    <a:pt x="19873" y="15491"/>
                  </a:cubicBezTo>
                  <a:cubicBezTo>
                    <a:pt x="19810" y="15141"/>
                    <a:pt x="19607" y="14848"/>
                    <a:pt x="19698" y="14470"/>
                  </a:cubicBezTo>
                  <a:cubicBezTo>
                    <a:pt x="19754" y="14092"/>
                    <a:pt x="19782" y="13771"/>
                    <a:pt x="19754" y="13393"/>
                  </a:cubicBezTo>
                  <a:cubicBezTo>
                    <a:pt x="19754" y="13218"/>
                    <a:pt x="19726" y="13071"/>
                    <a:pt x="19754" y="12897"/>
                  </a:cubicBezTo>
                  <a:cubicBezTo>
                    <a:pt x="19754" y="12694"/>
                    <a:pt x="19838" y="12519"/>
                    <a:pt x="19929" y="12316"/>
                  </a:cubicBezTo>
                  <a:cubicBezTo>
                    <a:pt x="19985" y="12114"/>
                    <a:pt x="20076" y="11820"/>
                    <a:pt x="20048" y="11617"/>
                  </a:cubicBezTo>
                  <a:cubicBezTo>
                    <a:pt x="20013" y="11379"/>
                    <a:pt x="19957" y="11177"/>
                    <a:pt x="19985" y="10946"/>
                  </a:cubicBezTo>
                  <a:cubicBezTo>
                    <a:pt x="20013" y="10715"/>
                    <a:pt x="20132" y="10477"/>
                    <a:pt x="20188" y="10219"/>
                  </a:cubicBezTo>
                  <a:cubicBezTo>
                    <a:pt x="20251" y="10016"/>
                    <a:pt x="20279" y="9778"/>
                    <a:pt x="20223" y="9575"/>
                  </a:cubicBezTo>
                  <a:cubicBezTo>
                    <a:pt x="20132" y="9282"/>
                    <a:pt x="20048" y="9107"/>
                    <a:pt x="20076" y="8820"/>
                  </a:cubicBezTo>
                  <a:cubicBezTo>
                    <a:pt x="20104" y="8582"/>
                    <a:pt x="20104" y="8380"/>
                    <a:pt x="20104" y="8149"/>
                  </a:cubicBezTo>
                  <a:cubicBezTo>
                    <a:pt x="20132" y="7918"/>
                    <a:pt x="20076" y="7771"/>
                    <a:pt x="19985" y="7534"/>
                  </a:cubicBezTo>
                  <a:cubicBezTo>
                    <a:pt x="19929" y="7303"/>
                    <a:pt x="19838" y="7072"/>
                    <a:pt x="19873" y="6834"/>
                  </a:cubicBezTo>
                  <a:cubicBezTo>
                    <a:pt x="19873" y="6722"/>
                    <a:pt x="19838" y="6632"/>
                    <a:pt x="19873" y="6520"/>
                  </a:cubicBezTo>
                  <a:cubicBezTo>
                    <a:pt x="19901" y="6170"/>
                    <a:pt x="19929" y="5820"/>
                    <a:pt x="19873" y="5471"/>
                  </a:cubicBezTo>
                  <a:cubicBezTo>
                    <a:pt x="19838" y="5205"/>
                    <a:pt x="19957" y="4946"/>
                    <a:pt x="19957" y="4681"/>
                  </a:cubicBezTo>
                  <a:cubicBezTo>
                    <a:pt x="19985" y="4450"/>
                    <a:pt x="19929" y="4247"/>
                    <a:pt x="19873" y="4009"/>
                  </a:cubicBezTo>
                  <a:cubicBezTo>
                    <a:pt x="19810" y="3779"/>
                    <a:pt x="19782" y="3513"/>
                    <a:pt x="19873" y="3254"/>
                  </a:cubicBezTo>
                  <a:cubicBezTo>
                    <a:pt x="19929" y="3051"/>
                    <a:pt x="20013" y="2849"/>
                    <a:pt x="19985" y="2611"/>
                  </a:cubicBezTo>
                  <a:cubicBezTo>
                    <a:pt x="19957" y="2408"/>
                    <a:pt x="19873" y="2205"/>
                    <a:pt x="19838" y="2031"/>
                  </a:cubicBezTo>
                  <a:cubicBezTo>
                    <a:pt x="19782" y="1765"/>
                    <a:pt x="19810" y="1534"/>
                    <a:pt x="19838" y="1303"/>
                  </a:cubicBezTo>
                  <a:cubicBezTo>
                    <a:pt x="19901" y="954"/>
                    <a:pt x="19754" y="513"/>
                    <a:pt x="19433" y="338"/>
                  </a:cubicBezTo>
                  <a:cubicBezTo>
                    <a:pt x="19286" y="254"/>
                    <a:pt x="19083" y="254"/>
                    <a:pt x="18936" y="227"/>
                  </a:cubicBezTo>
                  <a:cubicBezTo>
                    <a:pt x="18705" y="192"/>
                    <a:pt x="18475" y="192"/>
                    <a:pt x="18209" y="164"/>
                  </a:cubicBezTo>
                  <a:cubicBezTo>
                    <a:pt x="17978" y="164"/>
                    <a:pt x="17740" y="164"/>
                    <a:pt x="17482" y="136"/>
                  </a:cubicBezTo>
                  <a:cubicBezTo>
                    <a:pt x="17386" y="124"/>
                    <a:pt x="17294" y="117"/>
                    <a:pt x="17203" y="117"/>
                  </a:cubicBezTo>
                  <a:cubicBezTo>
                    <a:pt x="17074" y="117"/>
                    <a:pt x="16946" y="131"/>
                    <a:pt x="16810" y="164"/>
                  </a:cubicBezTo>
                  <a:cubicBezTo>
                    <a:pt x="16580" y="192"/>
                    <a:pt x="16314" y="254"/>
                    <a:pt x="16055" y="254"/>
                  </a:cubicBezTo>
                  <a:cubicBezTo>
                    <a:pt x="15762" y="254"/>
                    <a:pt x="15468" y="192"/>
                    <a:pt x="15181" y="136"/>
                  </a:cubicBezTo>
                  <a:cubicBezTo>
                    <a:pt x="15044" y="115"/>
                    <a:pt x="14906" y="106"/>
                    <a:pt x="14768" y="106"/>
                  </a:cubicBezTo>
                  <a:cubicBezTo>
                    <a:pt x="14351" y="106"/>
                    <a:pt x="13932" y="186"/>
                    <a:pt x="13517" y="254"/>
                  </a:cubicBezTo>
                  <a:cubicBezTo>
                    <a:pt x="13258" y="282"/>
                    <a:pt x="12965" y="338"/>
                    <a:pt x="12706" y="366"/>
                  </a:cubicBezTo>
                  <a:cubicBezTo>
                    <a:pt x="12615" y="366"/>
                    <a:pt x="12531" y="401"/>
                    <a:pt x="12440" y="401"/>
                  </a:cubicBezTo>
                  <a:lnTo>
                    <a:pt x="12384" y="401"/>
                  </a:lnTo>
                  <a:cubicBezTo>
                    <a:pt x="12181" y="401"/>
                    <a:pt x="12035" y="457"/>
                    <a:pt x="11832" y="457"/>
                  </a:cubicBezTo>
                  <a:cubicBezTo>
                    <a:pt x="11622" y="429"/>
                    <a:pt x="11419" y="429"/>
                    <a:pt x="11217" y="401"/>
                  </a:cubicBezTo>
                  <a:cubicBezTo>
                    <a:pt x="11014" y="401"/>
                    <a:pt x="10783" y="401"/>
                    <a:pt x="10545" y="429"/>
                  </a:cubicBezTo>
                  <a:cubicBezTo>
                    <a:pt x="10503" y="434"/>
                    <a:pt x="10462" y="437"/>
                    <a:pt x="10422" y="437"/>
                  </a:cubicBezTo>
                  <a:cubicBezTo>
                    <a:pt x="10240" y="437"/>
                    <a:pt x="10068" y="390"/>
                    <a:pt x="9874" y="338"/>
                  </a:cubicBezTo>
                  <a:cubicBezTo>
                    <a:pt x="9759" y="315"/>
                    <a:pt x="9642" y="307"/>
                    <a:pt x="9524" y="307"/>
                  </a:cubicBezTo>
                  <a:cubicBezTo>
                    <a:pt x="9273" y="307"/>
                    <a:pt x="9017" y="343"/>
                    <a:pt x="8767" y="343"/>
                  </a:cubicBezTo>
                  <a:cubicBezTo>
                    <a:pt x="8718" y="343"/>
                    <a:pt x="8670" y="342"/>
                    <a:pt x="8622" y="338"/>
                  </a:cubicBezTo>
                  <a:cubicBezTo>
                    <a:pt x="8392" y="310"/>
                    <a:pt x="8126" y="254"/>
                    <a:pt x="7895" y="227"/>
                  </a:cubicBezTo>
                  <a:cubicBezTo>
                    <a:pt x="7664" y="164"/>
                    <a:pt x="7427" y="136"/>
                    <a:pt x="7196" y="80"/>
                  </a:cubicBezTo>
                  <a:cubicBezTo>
                    <a:pt x="6935" y="21"/>
                    <a:pt x="6648" y="0"/>
                    <a:pt x="63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79"/>
            <p:cNvSpPr/>
            <p:nvPr/>
          </p:nvSpPr>
          <p:spPr>
            <a:xfrm>
              <a:off x="6084994" y="1242758"/>
              <a:ext cx="43143" cy="37250"/>
            </a:xfrm>
            <a:custGeom>
              <a:rect b="b" l="l" r="r" t="t"/>
              <a:pathLst>
                <a:path extrusionOk="0" h="1637" w="1896">
                  <a:moveTo>
                    <a:pt x="829" y="183"/>
                  </a:moveTo>
                  <a:cubicBezTo>
                    <a:pt x="884" y="183"/>
                    <a:pt x="938" y="191"/>
                    <a:pt x="993" y="210"/>
                  </a:cubicBezTo>
                  <a:cubicBezTo>
                    <a:pt x="1196" y="238"/>
                    <a:pt x="1371" y="322"/>
                    <a:pt x="1462" y="497"/>
                  </a:cubicBezTo>
                  <a:cubicBezTo>
                    <a:pt x="1664" y="875"/>
                    <a:pt x="1434" y="1287"/>
                    <a:pt x="1049" y="1399"/>
                  </a:cubicBezTo>
                  <a:cubicBezTo>
                    <a:pt x="964" y="1428"/>
                    <a:pt x="875" y="1443"/>
                    <a:pt x="788" y="1443"/>
                  </a:cubicBezTo>
                  <a:cubicBezTo>
                    <a:pt x="519" y="1443"/>
                    <a:pt x="265" y="1300"/>
                    <a:pt x="175" y="994"/>
                  </a:cubicBezTo>
                  <a:cubicBezTo>
                    <a:pt x="147" y="847"/>
                    <a:pt x="119" y="616"/>
                    <a:pt x="210" y="469"/>
                  </a:cubicBezTo>
                  <a:cubicBezTo>
                    <a:pt x="266" y="385"/>
                    <a:pt x="322" y="294"/>
                    <a:pt x="441" y="238"/>
                  </a:cubicBezTo>
                  <a:lnTo>
                    <a:pt x="469" y="238"/>
                  </a:lnTo>
                  <a:cubicBezTo>
                    <a:pt x="589" y="219"/>
                    <a:pt x="709" y="183"/>
                    <a:pt x="829" y="183"/>
                  </a:cubicBezTo>
                  <a:close/>
                  <a:moveTo>
                    <a:pt x="790" y="1"/>
                  </a:moveTo>
                  <a:cubicBezTo>
                    <a:pt x="671" y="1"/>
                    <a:pt x="587" y="36"/>
                    <a:pt x="497" y="92"/>
                  </a:cubicBezTo>
                  <a:cubicBezTo>
                    <a:pt x="350" y="119"/>
                    <a:pt x="238" y="238"/>
                    <a:pt x="147" y="350"/>
                  </a:cubicBezTo>
                  <a:cubicBezTo>
                    <a:pt x="0" y="525"/>
                    <a:pt x="0" y="763"/>
                    <a:pt x="63" y="966"/>
                  </a:cubicBezTo>
                  <a:cubicBezTo>
                    <a:pt x="133" y="1403"/>
                    <a:pt x="471" y="1636"/>
                    <a:pt x="870" y="1636"/>
                  </a:cubicBezTo>
                  <a:cubicBezTo>
                    <a:pt x="949" y="1636"/>
                    <a:pt x="1030" y="1627"/>
                    <a:pt x="1112" y="1609"/>
                  </a:cubicBezTo>
                  <a:cubicBezTo>
                    <a:pt x="1573" y="1462"/>
                    <a:pt x="1895" y="966"/>
                    <a:pt x="1692" y="497"/>
                  </a:cubicBezTo>
                  <a:cubicBezTo>
                    <a:pt x="1573" y="266"/>
                    <a:pt x="1434" y="147"/>
                    <a:pt x="1168" y="64"/>
                  </a:cubicBezTo>
                  <a:cubicBezTo>
                    <a:pt x="1049" y="1"/>
                    <a:pt x="909" y="1"/>
                    <a:pt x="7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79"/>
            <p:cNvSpPr/>
            <p:nvPr/>
          </p:nvSpPr>
          <p:spPr>
            <a:xfrm>
              <a:off x="6059849" y="1252611"/>
              <a:ext cx="24530" cy="21321"/>
            </a:xfrm>
            <a:custGeom>
              <a:rect b="b" l="l" r="r" t="t"/>
              <a:pathLst>
                <a:path extrusionOk="0" h="937" w="1078">
                  <a:moveTo>
                    <a:pt x="598" y="143"/>
                  </a:moveTo>
                  <a:cubicBezTo>
                    <a:pt x="637" y="143"/>
                    <a:pt x="679" y="153"/>
                    <a:pt x="728" y="183"/>
                  </a:cubicBezTo>
                  <a:cubicBezTo>
                    <a:pt x="818" y="239"/>
                    <a:pt x="846" y="302"/>
                    <a:pt x="874" y="414"/>
                  </a:cubicBezTo>
                  <a:cubicBezTo>
                    <a:pt x="874" y="533"/>
                    <a:pt x="846" y="616"/>
                    <a:pt x="728" y="679"/>
                  </a:cubicBezTo>
                  <a:cubicBezTo>
                    <a:pt x="671" y="736"/>
                    <a:pt x="575" y="773"/>
                    <a:pt x="483" y="773"/>
                  </a:cubicBezTo>
                  <a:cubicBezTo>
                    <a:pt x="393" y="773"/>
                    <a:pt x="307" y="738"/>
                    <a:pt x="266" y="651"/>
                  </a:cubicBezTo>
                  <a:cubicBezTo>
                    <a:pt x="147" y="505"/>
                    <a:pt x="266" y="330"/>
                    <a:pt x="378" y="183"/>
                  </a:cubicBezTo>
                  <a:cubicBezTo>
                    <a:pt x="457" y="183"/>
                    <a:pt x="521" y="143"/>
                    <a:pt x="598" y="143"/>
                  </a:cubicBezTo>
                  <a:close/>
                  <a:moveTo>
                    <a:pt x="584" y="1"/>
                  </a:moveTo>
                  <a:cubicBezTo>
                    <a:pt x="503" y="1"/>
                    <a:pt x="452" y="46"/>
                    <a:pt x="378" y="92"/>
                  </a:cubicBezTo>
                  <a:lnTo>
                    <a:pt x="350" y="92"/>
                  </a:lnTo>
                  <a:cubicBezTo>
                    <a:pt x="350" y="127"/>
                    <a:pt x="322" y="127"/>
                    <a:pt x="322" y="127"/>
                  </a:cubicBezTo>
                  <a:lnTo>
                    <a:pt x="322" y="155"/>
                  </a:lnTo>
                  <a:cubicBezTo>
                    <a:pt x="175" y="302"/>
                    <a:pt x="0" y="533"/>
                    <a:pt x="119" y="735"/>
                  </a:cubicBezTo>
                  <a:cubicBezTo>
                    <a:pt x="204" y="869"/>
                    <a:pt x="356" y="937"/>
                    <a:pt x="509" y="937"/>
                  </a:cubicBezTo>
                  <a:cubicBezTo>
                    <a:pt x="621" y="937"/>
                    <a:pt x="733" y="900"/>
                    <a:pt x="818" y="826"/>
                  </a:cubicBezTo>
                  <a:cubicBezTo>
                    <a:pt x="1049" y="679"/>
                    <a:pt x="1077" y="414"/>
                    <a:pt x="930" y="183"/>
                  </a:cubicBezTo>
                  <a:cubicBezTo>
                    <a:pt x="874" y="64"/>
                    <a:pt x="755" y="8"/>
                    <a:pt x="644" y="8"/>
                  </a:cubicBezTo>
                  <a:cubicBezTo>
                    <a:pt x="622" y="3"/>
                    <a:pt x="602" y="1"/>
                    <a:pt x="5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79"/>
            <p:cNvSpPr/>
            <p:nvPr/>
          </p:nvSpPr>
          <p:spPr>
            <a:xfrm>
              <a:off x="5981572" y="1553273"/>
              <a:ext cx="63031" cy="37068"/>
            </a:xfrm>
            <a:custGeom>
              <a:rect b="b" l="l" r="r" t="t"/>
              <a:pathLst>
                <a:path extrusionOk="0" h="1629" w="2770">
                  <a:moveTo>
                    <a:pt x="2234" y="1"/>
                  </a:moveTo>
                  <a:cubicBezTo>
                    <a:pt x="2178" y="1"/>
                    <a:pt x="2123" y="8"/>
                    <a:pt x="2070" y="25"/>
                  </a:cubicBezTo>
                  <a:cubicBezTo>
                    <a:pt x="1895" y="53"/>
                    <a:pt x="1783" y="199"/>
                    <a:pt x="1692" y="374"/>
                  </a:cubicBezTo>
                  <a:cubicBezTo>
                    <a:pt x="1664" y="486"/>
                    <a:pt x="1636" y="605"/>
                    <a:pt x="1636" y="724"/>
                  </a:cubicBezTo>
                  <a:cubicBezTo>
                    <a:pt x="1608" y="808"/>
                    <a:pt x="1636" y="864"/>
                    <a:pt x="1636" y="955"/>
                  </a:cubicBezTo>
                  <a:cubicBezTo>
                    <a:pt x="1461" y="955"/>
                    <a:pt x="1343" y="955"/>
                    <a:pt x="1168" y="1074"/>
                  </a:cubicBezTo>
                  <a:cubicBezTo>
                    <a:pt x="1049" y="1157"/>
                    <a:pt x="965" y="1276"/>
                    <a:pt x="937" y="1423"/>
                  </a:cubicBezTo>
                  <a:cubicBezTo>
                    <a:pt x="818" y="1304"/>
                    <a:pt x="734" y="1213"/>
                    <a:pt x="587" y="1185"/>
                  </a:cubicBezTo>
                  <a:cubicBezTo>
                    <a:pt x="350" y="1185"/>
                    <a:pt x="175" y="1276"/>
                    <a:pt x="35" y="1423"/>
                  </a:cubicBezTo>
                  <a:cubicBezTo>
                    <a:pt x="0" y="1451"/>
                    <a:pt x="35" y="1507"/>
                    <a:pt x="91" y="1507"/>
                  </a:cubicBezTo>
                  <a:cubicBezTo>
                    <a:pt x="238" y="1451"/>
                    <a:pt x="350" y="1332"/>
                    <a:pt x="497" y="1332"/>
                  </a:cubicBezTo>
                  <a:cubicBezTo>
                    <a:pt x="699" y="1332"/>
                    <a:pt x="818" y="1479"/>
                    <a:pt x="909" y="1598"/>
                  </a:cubicBezTo>
                  <a:cubicBezTo>
                    <a:pt x="930" y="1619"/>
                    <a:pt x="951" y="1628"/>
                    <a:pt x="970" y="1628"/>
                  </a:cubicBezTo>
                  <a:cubicBezTo>
                    <a:pt x="1003" y="1628"/>
                    <a:pt x="1031" y="1602"/>
                    <a:pt x="1049" y="1563"/>
                  </a:cubicBezTo>
                  <a:cubicBezTo>
                    <a:pt x="1084" y="1423"/>
                    <a:pt x="1168" y="1248"/>
                    <a:pt x="1315" y="1185"/>
                  </a:cubicBezTo>
                  <a:cubicBezTo>
                    <a:pt x="1364" y="1167"/>
                    <a:pt x="1409" y="1161"/>
                    <a:pt x="1452" y="1161"/>
                  </a:cubicBezTo>
                  <a:cubicBezTo>
                    <a:pt x="1540" y="1161"/>
                    <a:pt x="1622" y="1185"/>
                    <a:pt x="1720" y="1185"/>
                  </a:cubicBezTo>
                  <a:cubicBezTo>
                    <a:pt x="1783" y="1185"/>
                    <a:pt x="1839" y="1129"/>
                    <a:pt x="1839" y="1101"/>
                  </a:cubicBezTo>
                  <a:cubicBezTo>
                    <a:pt x="1895" y="836"/>
                    <a:pt x="1783" y="486"/>
                    <a:pt x="1986" y="283"/>
                  </a:cubicBezTo>
                  <a:cubicBezTo>
                    <a:pt x="2063" y="206"/>
                    <a:pt x="2173" y="171"/>
                    <a:pt x="2287" y="171"/>
                  </a:cubicBezTo>
                  <a:cubicBezTo>
                    <a:pt x="2473" y="171"/>
                    <a:pt x="2667" y="265"/>
                    <a:pt x="2741" y="430"/>
                  </a:cubicBezTo>
                  <a:cubicBezTo>
                    <a:pt x="2741" y="430"/>
                    <a:pt x="2769" y="430"/>
                    <a:pt x="2769" y="402"/>
                  </a:cubicBezTo>
                  <a:cubicBezTo>
                    <a:pt x="2746" y="161"/>
                    <a:pt x="2488" y="1"/>
                    <a:pt x="2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79"/>
            <p:cNvSpPr/>
            <p:nvPr/>
          </p:nvSpPr>
          <p:spPr>
            <a:xfrm>
              <a:off x="5810773" y="1620696"/>
              <a:ext cx="83943" cy="29650"/>
            </a:xfrm>
            <a:custGeom>
              <a:rect b="b" l="l" r="r" t="t"/>
              <a:pathLst>
                <a:path extrusionOk="0" h="1303" w="3689">
                  <a:moveTo>
                    <a:pt x="3184" y="1"/>
                  </a:moveTo>
                  <a:cubicBezTo>
                    <a:pt x="3094" y="1"/>
                    <a:pt x="3007" y="25"/>
                    <a:pt x="2933" y="89"/>
                  </a:cubicBezTo>
                  <a:cubicBezTo>
                    <a:pt x="2849" y="173"/>
                    <a:pt x="2786" y="292"/>
                    <a:pt x="2786" y="439"/>
                  </a:cubicBezTo>
                  <a:cubicBezTo>
                    <a:pt x="2758" y="495"/>
                    <a:pt x="2821" y="586"/>
                    <a:pt x="2758" y="614"/>
                  </a:cubicBezTo>
                  <a:cubicBezTo>
                    <a:pt x="2702" y="670"/>
                    <a:pt x="2583" y="670"/>
                    <a:pt x="2500" y="698"/>
                  </a:cubicBezTo>
                  <a:cubicBezTo>
                    <a:pt x="2381" y="761"/>
                    <a:pt x="2262" y="907"/>
                    <a:pt x="2178" y="1019"/>
                  </a:cubicBezTo>
                  <a:cubicBezTo>
                    <a:pt x="2132" y="1065"/>
                    <a:pt x="2110" y="1088"/>
                    <a:pt x="2088" y="1088"/>
                  </a:cubicBezTo>
                  <a:cubicBezTo>
                    <a:pt x="2066" y="1088"/>
                    <a:pt x="2045" y="1065"/>
                    <a:pt x="2003" y="1019"/>
                  </a:cubicBezTo>
                  <a:cubicBezTo>
                    <a:pt x="1975" y="963"/>
                    <a:pt x="1947" y="907"/>
                    <a:pt x="1884" y="872"/>
                  </a:cubicBezTo>
                  <a:cubicBezTo>
                    <a:pt x="1800" y="789"/>
                    <a:pt x="1681" y="761"/>
                    <a:pt x="1535" y="761"/>
                  </a:cubicBezTo>
                  <a:cubicBezTo>
                    <a:pt x="1479" y="761"/>
                    <a:pt x="1388" y="789"/>
                    <a:pt x="1332" y="817"/>
                  </a:cubicBezTo>
                  <a:cubicBezTo>
                    <a:pt x="1304" y="845"/>
                    <a:pt x="1304" y="845"/>
                    <a:pt x="1276" y="845"/>
                  </a:cubicBezTo>
                  <a:lnTo>
                    <a:pt x="1276" y="761"/>
                  </a:lnTo>
                  <a:cubicBezTo>
                    <a:pt x="1248" y="670"/>
                    <a:pt x="1213" y="558"/>
                    <a:pt x="1185" y="439"/>
                  </a:cubicBezTo>
                  <a:cubicBezTo>
                    <a:pt x="1129" y="264"/>
                    <a:pt x="1010" y="145"/>
                    <a:pt x="835" y="117"/>
                  </a:cubicBezTo>
                  <a:cubicBezTo>
                    <a:pt x="790" y="107"/>
                    <a:pt x="746" y="103"/>
                    <a:pt x="703" y="103"/>
                  </a:cubicBezTo>
                  <a:cubicBezTo>
                    <a:pt x="390" y="103"/>
                    <a:pt x="147" y="359"/>
                    <a:pt x="24" y="642"/>
                  </a:cubicBezTo>
                  <a:cubicBezTo>
                    <a:pt x="0" y="661"/>
                    <a:pt x="36" y="697"/>
                    <a:pt x="69" y="697"/>
                  </a:cubicBezTo>
                  <a:cubicBezTo>
                    <a:pt x="85" y="697"/>
                    <a:pt x="99" y="689"/>
                    <a:pt x="108" y="670"/>
                  </a:cubicBezTo>
                  <a:cubicBezTo>
                    <a:pt x="207" y="478"/>
                    <a:pt x="421" y="263"/>
                    <a:pt x="659" y="263"/>
                  </a:cubicBezTo>
                  <a:cubicBezTo>
                    <a:pt x="708" y="263"/>
                    <a:pt x="757" y="272"/>
                    <a:pt x="807" y="292"/>
                  </a:cubicBezTo>
                  <a:cubicBezTo>
                    <a:pt x="1101" y="411"/>
                    <a:pt x="1038" y="817"/>
                    <a:pt x="1038" y="1047"/>
                  </a:cubicBezTo>
                  <a:cubicBezTo>
                    <a:pt x="1067" y="1122"/>
                    <a:pt x="1110" y="1173"/>
                    <a:pt x="1156" y="1173"/>
                  </a:cubicBezTo>
                  <a:cubicBezTo>
                    <a:pt x="1165" y="1173"/>
                    <a:pt x="1175" y="1171"/>
                    <a:pt x="1185" y="1166"/>
                  </a:cubicBezTo>
                  <a:cubicBezTo>
                    <a:pt x="1319" y="1115"/>
                    <a:pt x="1430" y="988"/>
                    <a:pt x="1582" y="988"/>
                  </a:cubicBezTo>
                  <a:cubicBezTo>
                    <a:pt x="1596" y="988"/>
                    <a:pt x="1611" y="989"/>
                    <a:pt x="1625" y="991"/>
                  </a:cubicBezTo>
                  <a:cubicBezTo>
                    <a:pt x="1800" y="991"/>
                    <a:pt x="1828" y="1166"/>
                    <a:pt x="1947" y="1257"/>
                  </a:cubicBezTo>
                  <a:cubicBezTo>
                    <a:pt x="1997" y="1289"/>
                    <a:pt x="2041" y="1303"/>
                    <a:pt x="2082" y="1303"/>
                  </a:cubicBezTo>
                  <a:cubicBezTo>
                    <a:pt x="2184" y="1303"/>
                    <a:pt x="2260" y="1215"/>
                    <a:pt x="2325" y="1110"/>
                  </a:cubicBezTo>
                  <a:cubicBezTo>
                    <a:pt x="2472" y="935"/>
                    <a:pt x="2583" y="845"/>
                    <a:pt x="2786" y="789"/>
                  </a:cubicBezTo>
                  <a:cubicBezTo>
                    <a:pt x="2877" y="761"/>
                    <a:pt x="2933" y="761"/>
                    <a:pt x="2933" y="642"/>
                  </a:cubicBezTo>
                  <a:cubicBezTo>
                    <a:pt x="2961" y="614"/>
                    <a:pt x="2933" y="558"/>
                    <a:pt x="2933" y="523"/>
                  </a:cubicBezTo>
                  <a:cubicBezTo>
                    <a:pt x="2933" y="383"/>
                    <a:pt x="2996" y="208"/>
                    <a:pt x="3136" y="173"/>
                  </a:cubicBezTo>
                  <a:cubicBezTo>
                    <a:pt x="3163" y="163"/>
                    <a:pt x="3192" y="158"/>
                    <a:pt x="3220" y="158"/>
                  </a:cubicBezTo>
                  <a:cubicBezTo>
                    <a:pt x="3346" y="158"/>
                    <a:pt x="3480" y="241"/>
                    <a:pt x="3576" y="264"/>
                  </a:cubicBezTo>
                  <a:cubicBezTo>
                    <a:pt x="3585" y="267"/>
                    <a:pt x="3593" y="268"/>
                    <a:pt x="3601" y="268"/>
                  </a:cubicBezTo>
                  <a:cubicBezTo>
                    <a:pt x="3666" y="268"/>
                    <a:pt x="3689" y="170"/>
                    <a:pt x="3632" y="145"/>
                  </a:cubicBezTo>
                  <a:cubicBezTo>
                    <a:pt x="3504" y="74"/>
                    <a:pt x="3339" y="1"/>
                    <a:pt x="31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79"/>
            <p:cNvSpPr/>
            <p:nvPr/>
          </p:nvSpPr>
          <p:spPr>
            <a:xfrm>
              <a:off x="6093095" y="1614097"/>
              <a:ext cx="33768" cy="27352"/>
            </a:xfrm>
            <a:custGeom>
              <a:rect b="b" l="l" r="r" t="t"/>
              <a:pathLst>
                <a:path extrusionOk="0" h="1202" w="1484">
                  <a:moveTo>
                    <a:pt x="784" y="170"/>
                  </a:moveTo>
                  <a:cubicBezTo>
                    <a:pt x="833" y="170"/>
                    <a:pt x="883" y="181"/>
                    <a:pt x="931" y="205"/>
                  </a:cubicBezTo>
                  <a:cubicBezTo>
                    <a:pt x="1161" y="323"/>
                    <a:pt x="1308" y="610"/>
                    <a:pt x="1106" y="848"/>
                  </a:cubicBezTo>
                  <a:cubicBezTo>
                    <a:pt x="1029" y="953"/>
                    <a:pt x="899" y="1004"/>
                    <a:pt x="766" y="1004"/>
                  </a:cubicBezTo>
                  <a:cubicBezTo>
                    <a:pt x="643" y="1004"/>
                    <a:pt x="518" y="960"/>
                    <a:pt x="434" y="876"/>
                  </a:cubicBezTo>
                  <a:cubicBezTo>
                    <a:pt x="181" y="598"/>
                    <a:pt x="474" y="170"/>
                    <a:pt x="784" y="170"/>
                  </a:cubicBezTo>
                  <a:close/>
                  <a:moveTo>
                    <a:pt x="834" y="1"/>
                  </a:moveTo>
                  <a:cubicBezTo>
                    <a:pt x="386" y="1"/>
                    <a:pt x="0" y="536"/>
                    <a:pt x="259" y="932"/>
                  </a:cubicBezTo>
                  <a:cubicBezTo>
                    <a:pt x="374" y="1114"/>
                    <a:pt x="554" y="1202"/>
                    <a:pt x="747" y="1202"/>
                  </a:cubicBezTo>
                  <a:cubicBezTo>
                    <a:pt x="895" y="1202"/>
                    <a:pt x="1050" y="1151"/>
                    <a:pt x="1189" y="1051"/>
                  </a:cubicBezTo>
                  <a:cubicBezTo>
                    <a:pt x="1455" y="876"/>
                    <a:pt x="1483" y="463"/>
                    <a:pt x="1280" y="233"/>
                  </a:cubicBezTo>
                  <a:cubicBezTo>
                    <a:pt x="1161" y="114"/>
                    <a:pt x="1015" y="2"/>
                    <a:pt x="868" y="2"/>
                  </a:cubicBezTo>
                  <a:cubicBezTo>
                    <a:pt x="856" y="1"/>
                    <a:pt x="845" y="1"/>
                    <a:pt x="8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79"/>
            <p:cNvSpPr/>
            <p:nvPr/>
          </p:nvSpPr>
          <p:spPr>
            <a:xfrm>
              <a:off x="5778052" y="1251337"/>
              <a:ext cx="41005" cy="39798"/>
            </a:xfrm>
            <a:custGeom>
              <a:rect b="b" l="l" r="r" t="t"/>
              <a:pathLst>
                <a:path extrusionOk="0" h="1749" w="1802">
                  <a:moveTo>
                    <a:pt x="640" y="0"/>
                  </a:moveTo>
                  <a:cubicBezTo>
                    <a:pt x="633" y="0"/>
                    <a:pt x="625" y="3"/>
                    <a:pt x="616" y="8"/>
                  </a:cubicBezTo>
                  <a:cubicBezTo>
                    <a:pt x="350" y="92"/>
                    <a:pt x="1" y="358"/>
                    <a:pt x="148" y="672"/>
                  </a:cubicBezTo>
                  <a:cubicBezTo>
                    <a:pt x="176" y="791"/>
                    <a:pt x="413" y="882"/>
                    <a:pt x="413" y="966"/>
                  </a:cubicBezTo>
                  <a:cubicBezTo>
                    <a:pt x="413" y="1022"/>
                    <a:pt x="350" y="1113"/>
                    <a:pt x="350" y="1197"/>
                  </a:cubicBezTo>
                  <a:cubicBezTo>
                    <a:pt x="350" y="1260"/>
                    <a:pt x="350" y="1344"/>
                    <a:pt x="378" y="1407"/>
                  </a:cubicBezTo>
                  <a:cubicBezTo>
                    <a:pt x="441" y="1519"/>
                    <a:pt x="644" y="1581"/>
                    <a:pt x="763" y="1581"/>
                  </a:cubicBezTo>
                  <a:cubicBezTo>
                    <a:pt x="819" y="1581"/>
                    <a:pt x="938" y="1581"/>
                    <a:pt x="938" y="1546"/>
                  </a:cubicBezTo>
                  <a:cubicBezTo>
                    <a:pt x="966" y="1581"/>
                    <a:pt x="994" y="1637"/>
                    <a:pt x="994" y="1637"/>
                  </a:cubicBezTo>
                  <a:cubicBezTo>
                    <a:pt x="1091" y="1715"/>
                    <a:pt x="1188" y="1749"/>
                    <a:pt x="1279" y="1749"/>
                  </a:cubicBezTo>
                  <a:cubicBezTo>
                    <a:pt x="1493" y="1749"/>
                    <a:pt x="1679" y="1568"/>
                    <a:pt x="1777" y="1344"/>
                  </a:cubicBezTo>
                  <a:cubicBezTo>
                    <a:pt x="1802" y="1304"/>
                    <a:pt x="1749" y="1265"/>
                    <a:pt x="1697" y="1265"/>
                  </a:cubicBezTo>
                  <a:cubicBezTo>
                    <a:pt x="1675" y="1265"/>
                    <a:pt x="1653" y="1271"/>
                    <a:pt x="1637" y="1288"/>
                  </a:cubicBezTo>
                  <a:cubicBezTo>
                    <a:pt x="1541" y="1430"/>
                    <a:pt x="1426" y="1571"/>
                    <a:pt x="1278" y="1571"/>
                  </a:cubicBezTo>
                  <a:cubicBezTo>
                    <a:pt x="1243" y="1571"/>
                    <a:pt x="1207" y="1564"/>
                    <a:pt x="1169" y="1546"/>
                  </a:cubicBezTo>
                  <a:cubicBezTo>
                    <a:pt x="1050" y="1491"/>
                    <a:pt x="1113" y="1491"/>
                    <a:pt x="1050" y="1407"/>
                  </a:cubicBezTo>
                  <a:cubicBezTo>
                    <a:pt x="1022" y="1372"/>
                    <a:pt x="994" y="1372"/>
                    <a:pt x="938" y="1372"/>
                  </a:cubicBezTo>
                  <a:cubicBezTo>
                    <a:pt x="791" y="1344"/>
                    <a:pt x="588" y="1407"/>
                    <a:pt x="553" y="1232"/>
                  </a:cubicBezTo>
                  <a:cubicBezTo>
                    <a:pt x="553" y="1057"/>
                    <a:pt x="728" y="938"/>
                    <a:pt x="553" y="791"/>
                  </a:cubicBezTo>
                  <a:cubicBezTo>
                    <a:pt x="441" y="672"/>
                    <a:pt x="239" y="672"/>
                    <a:pt x="295" y="442"/>
                  </a:cubicBezTo>
                  <a:cubicBezTo>
                    <a:pt x="322" y="295"/>
                    <a:pt x="497" y="148"/>
                    <a:pt x="644" y="92"/>
                  </a:cubicBezTo>
                  <a:cubicBezTo>
                    <a:pt x="691" y="69"/>
                    <a:pt x="679" y="0"/>
                    <a:pt x="6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79"/>
            <p:cNvSpPr/>
            <p:nvPr/>
          </p:nvSpPr>
          <p:spPr>
            <a:xfrm>
              <a:off x="5740415" y="1510972"/>
              <a:ext cx="43599" cy="31106"/>
            </a:xfrm>
            <a:custGeom>
              <a:rect b="b" l="l" r="r" t="t"/>
              <a:pathLst>
                <a:path extrusionOk="0" h="1367" w="1916">
                  <a:moveTo>
                    <a:pt x="484" y="1"/>
                  </a:moveTo>
                  <a:cubicBezTo>
                    <a:pt x="248" y="1"/>
                    <a:pt x="1" y="279"/>
                    <a:pt x="26" y="513"/>
                  </a:cubicBezTo>
                  <a:cubicBezTo>
                    <a:pt x="26" y="541"/>
                    <a:pt x="40" y="555"/>
                    <a:pt x="54" y="555"/>
                  </a:cubicBezTo>
                  <a:cubicBezTo>
                    <a:pt x="68" y="555"/>
                    <a:pt x="82" y="541"/>
                    <a:pt x="82" y="513"/>
                  </a:cubicBezTo>
                  <a:cubicBezTo>
                    <a:pt x="110" y="366"/>
                    <a:pt x="228" y="247"/>
                    <a:pt x="347" y="192"/>
                  </a:cubicBezTo>
                  <a:cubicBezTo>
                    <a:pt x="394" y="170"/>
                    <a:pt x="435" y="161"/>
                    <a:pt x="470" y="161"/>
                  </a:cubicBezTo>
                  <a:cubicBezTo>
                    <a:pt x="585" y="161"/>
                    <a:pt x="634" y="267"/>
                    <a:pt x="634" y="422"/>
                  </a:cubicBezTo>
                  <a:cubicBezTo>
                    <a:pt x="634" y="597"/>
                    <a:pt x="522" y="772"/>
                    <a:pt x="578" y="947"/>
                  </a:cubicBezTo>
                  <a:cubicBezTo>
                    <a:pt x="578" y="975"/>
                    <a:pt x="606" y="1010"/>
                    <a:pt x="634" y="1010"/>
                  </a:cubicBezTo>
                  <a:cubicBezTo>
                    <a:pt x="697" y="1010"/>
                    <a:pt x="725" y="975"/>
                    <a:pt x="781" y="975"/>
                  </a:cubicBezTo>
                  <a:cubicBezTo>
                    <a:pt x="794" y="973"/>
                    <a:pt x="806" y="972"/>
                    <a:pt x="817" y="972"/>
                  </a:cubicBezTo>
                  <a:cubicBezTo>
                    <a:pt x="988" y="972"/>
                    <a:pt x="1022" y="1159"/>
                    <a:pt x="1074" y="1296"/>
                  </a:cubicBezTo>
                  <a:cubicBezTo>
                    <a:pt x="1074" y="1324"/>
                    <a:pt x="1102" y="1359"/>
                    <a:pt x="1130" y="1359"/>
                  </a:cubicBezTo>
                  <a:cubicBezTo>
                    <a:pt x="1221" y="1359"/>
                    <a:pt x="1277" y="1296"/>
                    <a:pt x="1333" y="1268"/>
                  </a:cubicBezTo>
                  <a:cubicBezTo>
                    <a:pt x="1403" y="1229"/>
                    <a:pt x="1461" y="1213"/>
                    <a:pt x="1514" y="1213"/>
                  </a:cubicBezTo>
                  <a:cubicBezTo>
                    <a:pt x="1621" y="1213"/>
                    <a:pt x="1703" y="1280"/>
                    <a:pt x="1802" y="1359"/>
                  </a:cubicBezTo>
                  <a:cubicBezTo>
                    <a:pt x="1811" y="1364"/>
                    <a:pt x="1821" y="1366"/>
                    <a:pt x="1830" y="1366"/>
                  </a:cubicBezTo>
                  <a:cubicBezTo>
                    <a:pt x="1876" y="1366"/>
                    <a:pt x="1916" y="1315"/>
                    <a:pt x="1893" y="1268"/>
                  </a:cubicBezTo>
                  <a:cubicBezTo>
                    <a:pt x="1830" y="1149"/>
                    <a:pt x="1718" y="1066"/>
                    <a:pt x="1571" y="1038"/>
                  </a:cubicBezTo>
                  <a:cubicBezTo>
                    <a:pt x="1508" y="1038"/>
                    <a:pt x="1424" y="1066"/>
                    <a:pt x="1333" y="1094"/>
                  </a:cubicBezTo>
                  <a:cubicBezTo>
                    <a:pt x="1305" y="1094"/>
                    <a:pt x="1277" y="1121"/>
                    <a:pt x="1249" y="1121"/>
                  </a:cubicBezTo>
                  <a:cubicBezTo>
                    <a:pt x="1249" y="1149"/>
                    <a:pt x="1249" y="1149"/>
                    <a:pt x="1221" y="1149"/>
                  </a:cubicBezTo>
                  <a:cubicBezTo>
                    <a:pt x="1221" y="1094"/>
                    <a:pt x="1193" y="1038"/>
                    <a:pt x="1193" y="1010"/>
                  </a:cubicBezTo>
                  <a:cubicBezTo>
                    <a:pt x="1158" y="947"/>
                    <a:pt x="1102" y="863"/>
                    <a:pt x="1046" y="835"/>
                  </a:cubicBezTo>
                  <a:cubicBezTo>
                    <a:pt x="984" y="800"/>
                    <a:pt x="928" y="772"/>
                    <a:pt x="872" y="772"/>
                  </a:cubicBezTo>
                  <a:cubicBezTo>
                    <a:pt x="863" y="764"/>
                    <a:pt x="852" y="760"/>
                    <a:pt x="840" y="760"/>
                  </a:cubicBezTo>
                  <a:cubicBezTo>
                    <a:pt x="810" y="760"/>
                    <a:pt x="773" y="780"/>
                    <a:pt x="753" y="800"/>
                  </a:cubicBezTo>
                  <a:cubicBezTo>
                    <a:pt x="753" y="716"/>
                    <a:pt x="781" y="625"/>
                    <a:pt x="781" y="569"/>
                  </a:cubicBezTo>
                  <a:cubicBezTo>
                    <a:pt x="781" y="485"/>
                    <a:pt x="809" y="394"/>
                    <a:pt x="781" y="275"/>
                  </a:cubicBezTo>
                  <a:cubicBezTo>
                    <a:pt x="753" y="164"/>
                    <a:pt x="697" y="45"/>
                    <a:pt x="578" y="17"/>
                  </a:cubicBezTo>
                  <a:cubicBezTo>
                    <a:pt x="547" y="6"/>
                    <a:pt x="516" y="1"/>
                    <a:pt x="4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79"/>
            <p:cNvSpPr/>
            <p:nvPr/>
          </p:nvSpPr>
          <p:spPr>
            <a:xfrm>
              <a:off x="5883544" y="1442752"/>
              <a:ext cx="68720" cy="63009"/>
            </a:xfrm>
            <a:custGeom>
              <a:rect b="b" l="l" r="r" t="t"/>
              <a:pathLst>
                <a:path extrusionOk="0" h="2769" w="3020">
                  <a:moveTo>
                    <a:pt x="2770" y="1"/>
                  </a:moveTo>
                  <a:cubicBezTo>
                    <a:pt x="2643" y="1"/>
                    <a:pt x="2515" y="62"/>
                    <a:pt x="2420" y="162"/>
                  </a:cubicBezTo>
                  <a:cubicBezTo>
                    <a:pt x="2329" y="218"/>
                    <a:pt x="2273" y="302"/>
                    <a:pt x="2210" y="393"/>
                  </a:cubicBezTo>
                  <a:cubicBezTo>
                    <a:pt x="2182" y="476"/>
                    <a:pt x="2182" y="595"/>
                    <a:pt x="2154" y="686"/>
                  </a:cubicBezTo>
                  <a:cubicBezTo>
                    <a:pt x="2093" y="667"/>
                    <a:pt x="2037" y="657"/>
                    <a:pt x="1986" y="657"/>
                  </a:cubicBezTo>
                  <a:cubicBezTo>
                    <a:pt x="1866" y="657"/>
                    <a:pt x="1769" y="714"/>
                    <a:pt x="1686" y="861"/>
                  </a:cubicBezTo>
                  <a:cubicBezTo>
                    <a:pt x="1602" y="973"/>
                    <a:pt x="1574" y="1120"/>
                    <a:pt x="1574" y="1267"/>
                  </a:cubicBezTo>
                  <a:cubicBezTo>
                    <a:pt x="1574" y="1385"/>
                    <a:pt x="1630" y="1525"/>
                    <a:pt x="1658" y="1644"/>
                  </a:cubicBezTo>
                  <a:cubicBezTo>
                    <a:pt x="1602" y="1616"/>
                    <a:pt x="1483" y="1616"/>
                    <a:pt x="1455" y="1616"/>
                  </a:cubicBezTo>
                  <a:cubicBezTo>
                    <a:pt x="1371" y="1616"/>
                    <a:pt x="1308" y="1644"/>
                    <a:pt x="1224" y="1700"/>
                  </a:cubicBezTo>
                  <a:cubicBezTo>
                    <a:pt x="1161" y="1735"/>
                    <a:pt x="1106" y="1763"/>
                    <a:pt x="1050" y="1819"/>
                  </a:cubicBezTo>
                  <a:cubicBezTo>
                    <a:pt x="1022" y="1847"/>
                    <a:pt x="1022" y="1910"/>
                    <a:pt x="987" y="1938"/>
                  </a:cubicBezTo>
                  <a:cubicBezTo>
                    <a:pt x="863" y="1881"/>
                    <a:pt x="738" y="1845"/>
                    <a:pt x="612" y="1845"/>
                  </a:cubicBezTo>
                  <a:cubicBezTo>
                    <a:pt x="476" y="1845"/>
                    <a:pt x="339" y="1888"/>
                    <a:pt x="204" y="1994"/>
                  </a:cubicBezTo>
                  <a:cubicBezTo>
                    <a:pt x="1" y="2169"/>
                    <a:pt x="1" y="2462"/>
                    <a:pt x="29" y="2721"/>
                  </a:cubicBezTo>
                  <a:cubicBezTo>
                    <a:pt x="43" y="2752"/>
                    <a:pt x="72" y="2768"/>
                    <a:pt x="99" y="2768"/>
                  </a:cubicBezTo>
                  <a:cubicBezTo>
                    <a:pt x="125" y="2768"/>
                    <a:pt x="148" y="2752"/>
                    <a:pt x="148" y="2721"/>
                  </a:cubicBezTo>
                  <a:cubicBezTo>
                    <a:pt x="113" y="2490"/>
                    <a:pt x="113" y="2260"/>
                    <a:pt x="287" y="2113"/>
                  </a:cubicBezTo>
                  <a:cubicBezTo>
                    <a:pt x="391" y="2036"/>
                    <a:pt x="494" y="2004"/>
                    <a:pt x="595" y="2004"/>
                  </a:cubicBezTo>
                  <a:cubicBezTo>
                    <a:pt x="727" y="2004"/>
                    <a:pt x="857" y="2058"/>
                    <a:pt x="987" y="2141"/>
                  </a:cubicBezTo>
                  <a:cubicBezTo>
                    <a:pt x="1004" y="2155"/>
                    <a:pt x="1027" y="2162"/>
                    <a:pt x="1049" y="2162"/>
                  </a:cubicBezTo>
                  <a:cubicBezTo>
                    <a:pt x="1071" y="2162"/>
                    <a:pt x="1092" y="2155"/>
                    <a:pt x="1106" y="2141"/>
                  </a:cubicBezTo>
                  <a:cubicBezTo>
                    <a:pt x="1252" y="1994"/>
                    <a:pt x="1308" y="1819"/>
                    <a:pt x="1546" y="1819"/>
                  </a:cubicBezTo>
                  <a:cubicBezTo>
                    <a:pt x="1608" y="1819"/>
                    <a:pt x="1681" y="1847"/>
                    <a:pt x="1743" y="1847"/>
                  </a:cubicBezTo>
                  <a:cubicBezTo>
                    <a:pt x="1793" y="1847"/>
                    <a:pt x="1836" y="1829"/>
                    <a:pt x="1861" y="1763"/>
                  </a:cubicBezTo>
                  <a:cubicBezTo>
                    <a:pt x="1924" y="1672"/>
                    <a:pt x="1833" y="1497"/>
                    <a:pt x="1805" y="1413"/>
                  </a:cubicBezTo>
                  <a:cubicBezTo>
                    <a:pt x="1781" y="1207"/>
                    <a:pt x="1798" y="833"/>
                    <a:pt x="2032" y="833"/>
                  </a:cubicBezTo>
                  <a:cubicBezTo>
                    <a:pt x="2067" y="833"/>
                    <a:pt x="2108" y="842"/>
                    <a:pt x="2154" y="861"/>
                  </a:cubicBezTo>
                  <a:cubicBezTo>
                    <a:pt x="2177" y="872"/>
                    <a:pt x="2200" y="879"/>
                    <a:pt x="2220" y="879"/>
                  </a:cubicBezTo>
                  <a:cubicBezTo>
                    <a:pt x="2251" y="879"/>
                    <a:pt x="2273" y="864"/>
                    <a:pt x="2273" y="826"/>
                  </a:cubicBezTo>
                  <a:cubicBezTo>
                    <a:pt x="2329" y="714"/>
                    <a:pt x="2301" y="567"/>
                    <a:pt x="2385" y="449"/>
                  </a:cubicBezTo>
                  <a:cubicBezTo>
                    <a:pt x="2462" y="278"/>
                    <a:pt x="2617" y="147"/>
                    <a:pt x="2802" y="147"/>
                  </a:cubicBezTo>
                  <a:cubicBezTo>
                    <a:pt x="2837" y="147"/>
                    <a:pt x="2873" y="152"/>
                    <a:pt x="2910" y="162"/>
                  </a:cubicBezTo>
                  <a:cubicBezTo>
                    <a:pt x="2919" y="165"/>
                    <a:pt x="2928" y="166"/>
                    <a:pt x="2936" y="166"/>
                  </a:cubicBezTo>
                  <a:cubicBezTo>
                    <a:pt x="3005" y="166"/>
                    <a:pt x="3020" y="68"/>
                    <a:pt x="2945" y="43"/>
                  </a:cubicBezTo>
                  <a:cubicBezTo>
                    <a:pt x="2889" y="14"/>
                    <a:pt x="2830" y="1"/>
                    <a:pt x="27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9" name="Google Shape;9099;p79"/>
          <p:cNvGrpSpPr/>
          <p:nvPr/>
        </p:nvGrpSpPr>
        <p:grpSpPr>
          <a:xfrm>
            <a:off x="5188083" y="1322173"/>
            <a:ext cx="460174" cy="350996"/>
            <a:chOff x="5188083" y="1322173"/>
            <a:chExt cx="460174" cy="350996"/>
          </a:xfrm>
        </p:grpSpPr>
        <p:sp>
          <p:nvSpPr>
            <p:cNvPr id="9100" name="Google Shape;9100;p79"/>
            <p:cNvSpPr/>
            <p:nvPr/>
          </p:nvSpPr>
          <p:spPr>
            <a:xfrm>
              <a:off x="5192042" y="1331730"/>
              <a:ext cx="456215" cy="337479"/>
            </a:xfrm>
            <a:custGeom>
              <a:rect b="b" l="l" r="r" t="t"/>
              <a:pathLst>
                <a:path extrusionOk="0" h="14831" w="20049">
                  <a:moveTo>
                    <a:pt x="1630" y="461"/>
                  </a:moveTo>
                  <a:cubicBezTo>
                    <a:pt x="1693" y="461"/>
                    <a:pt x="1749" y="524"/>
                    <a:pt x="1749" y="580"/>
                  </a:cubicBezTo>
                  <a:cubicBezTo>
                    <a:pt x="1749" y="671"/>
                    <a:pt x="1693" y="727"/>
                    <a:pt x="1630" y="727"/>
                  </a:cubicBezTo>
                  <a:lnTo>
                    <a:pt x="1483" y="727"/>
                  </a:lnTo>
                  <a:cubicBezTo>
                    <a:pt x="1483" y="727"/>
                    <a:pt x="1455" y="699"/>
                    <a:pt x="1427" y="699"/>
                  </a:cubicBezTo>
                  <a:cubicBezTo>
                    <a:pt x="1427" y="671"/>
                    <a:pt x="1399" y="636"/>
                    <a:pt x="1399" y="608"/>
                  </a:cubicBezTo>
                  <a:lnTo>
                    <a:pt x="1399" y="552"/>
                  </a:lnTo>
                  <a:cubicBezTo>
                    <a:pt x="1427" y="496"/>
                    <a:pt x="1483" y="461"/>
                    <a:pt x="1574" y="461"/>
                  </a:cubicBezTo>
                  <a:close/>
                  <a:moveTo>
                    <a:pt x="1891" y="1"/>
                  </a:moveTo>
                  <a:cubicBezTo>
                    <a:pt x="1748" y="1"/>
                    <a:pt x="1593" y="52"/>
                    <a:pt x="1399" y="146"/>
                  </a:cubicBezTo>
                  <a:cubicBezTo>
                    <a:pt x="1078" y="321"/>
                    <a:pt x="784" y="461"/>
                    <a:pt x="469" y="608"/>
                  </a:cubicBezTo>
                  <a:cubicBezTo>
                    <a:pt x="260" y="727"/>
                    <a:pt x="85" y="810"/>
                    <a:pt x="1" y="1104"/>
                  </a:cubicBezTo>
                  <a:cubicBezTo>
                    <a:pt x="57" y="1223"/>
                    <a:pt x="148" y="1398"/>
                    <a:pt x="232" y="1601"/>
                  </a:cubicBezTo>
                  <a:cubicBezTo>
                    <a:pt x="588" y="1623"/>
                    <a:pt x="885" y="1664"/>
                    <a:pt x="1156" y="1664"/>
                  </a:cubicBezTo>
                  <a:cubicBezTo>
                    <a:pt x="1220" y="1664"/>
                    <a:pt x="1282" y="1662"/>
                    <a:pt x="1343" y="1657"/>
                  </a:cubicBezTo>
                  <a:cubicBezTo>
                    <a:pt x="1372" y="1655"/>
                    <a:pt x="1400" y="1654"/>
                    <a:pt x="1428" y="1654"/>
                  </a:cubicBezTo>
                  <a:cubicBezTo>
                    <a:pt x="1848" y="1654"/>
                    <a:pt x="2171" y="1849"/>
                    <a:pt x="2420" y="2125"/>
                  </a:cubicBezTo>
                  <a:cubicBezTo>
                    <a:pt x="2882" y="2705"/>
                    <a:pt x="3350" y="3293"/>
                    <a:pt x="3525" y="4048"/>
                  </a:cubicBezTo>
                  <a:cubicBezTo>
                    <a:pt x="3728" y="4775"/>
                    <a:pt x="4050" y="5474"/>
                    <a:pt x="4343" y="6174"/>
                  </a:cubicBezTo>
                  <a:cubicBezTo>
                    <a:pt x="4371" y="6230"/>
                    <a:pt x="4399" y="6292"/>
                    <a:pt x="4427" y="6376"/>
                  </a:cubicBezTo>
                  <a:cubicBezTo>
                    <a:pt x="4455" y="6439"/>
                    <a:pt x="4490" y="6495"/>
                    <a:pt x="4518" y="6551"/>
                  </a:cubicBezTo>
                  <a:cubicBezTo>
                    <a:pt x="4546" y="6614"/>
                    <a:pt x="4546" y="6670"/>
                    <a:pt x="4574" y="6726"/>
                  </a:cubicBezTo>
                  <a:cubicBezTo>
                    <a:pt x="4630" y="6873"/>
                    <a:pt x="4693" y="7048"/>
                    <a:pt x="4693" y="7222"/>
                  </a:cubicBezTo>
                  <a:cubicBezTo>
                    <a:pt x="4721" y="7516"/>
                    <a:pt x="4896" y="7691"/>
                    <a:pt x="5098" y="7894"/>
                  </a:cubicBezTo>
                  <a:cubicBezTo>
                    <a:pt x="5273" y="8041"/>
                    <a:pt x="5448" y="8243"/>
                    <a:pt x="5539" y="8446"/>
                  </a:cubicBezTo>
                  <a:cubicBezTo>
                    <a:pt x="5714" y="8943"/>
                    <a:pt x="6063" y="9236"/>
                    <a:pt x="6469" y="9467"/>
                  </a:cubicBezTo>
                  <a:cubicBezTo>
                    <a:pt x="6497" y="9901"/>
                    <a:pt x="6553" y="10313"/>
                    <a:pt x="6553" y="10719"/>
                  </a:cubicBezTo>
                  <a:cubicBezTo>
                    <a:pt x="6553" y="10893"/>
                    <a:pt x="6525" y="11124"/>
                    <a:pt x="6441" y="11215"/>
                  </a:cubicBezTo>
                  <a:cubicBezTo>
                    <a:pt x="6000" y="11684"/>
                    <a:pt x="5714" y="12236"/>
                    <a:pt x="5126" y="12523"/>
                  </a:cubicBezTo>
                  <a:cubicBezTo>
                    <a:pt x="4805" y="12669"/>
                    <a:pt x="4665" y="12963"/>
                    <a:pt x="4721" y="13313"/>
                  </a:cubicBezTo>
                  <a:cubicBezTo>
                    <a:pt x="4749" y="13397"/>
                    <a:pt x="4777" y="13516"/>
                    <a:pt x="4777" y="13606"/>
                  </a:cubicBezTo>
                  <a:cubicBezTo>
                    <a:pt x="4805" y="13606"/>
                    <a:pt x="4840" y="13571"/>
                    <a:pt x="4868" y="13571"/>
                  </a:cubicBezTo>
                  <a:cubicBezTo>
                    <a:pt x="4952" y="13571"/>
                    <a:pt x="5014" y="13571"/>
                    <a:pt x="5098" y="13606"/>
                  </a:cubicBezTo>
                  <a:cubicBezTo>
                    <a:pt x="5070" y="13516"/>
                    <a:pt x="5098" y="13432"/>
                    <a:pt x="5154" y="13397"/>
                  </a:cubicBezTo>
                  <a:cubicBezTo>
                    <a:pt x="5172" y="13383"/>
                    <a:pt x="5195" y="13376"/>
                    <a:pt x="5216" y="13376"/>
                  </a:cubicBezTo>
                  <a:cubicBezTo>
                    <a:pt x="5238" y="13376"/>
                    <a:pt x="5259" y="13383"/>
                    <a:pt x="5273" y="13397"/>
                  </a:cubicBezTo>
                  <a:cubicBezTo>
                    <a:pt x="5476" y="12963"/>
                    <a:pt x="5916" y="12816"/>
                    <a:pt x="6294" y="12614"/>
                  </a:cubicBezTo>
                  <a:cubicBezTo>
                    <a:pt x="6469" y="12523"/>
                    <a:pt x="6672" y="12495"/>
                    <a:pt x="6846" y="12439"/>
                  </a:cubicBezTo>
                  <a:cubicBezTo>
                    <a:pt x="7196" y="12292"/>
                    <a:pt x="7399" y="12033"/>
                    <a:pt x="7399" y="11621"/>
                  </a:cubicBezTo>
                  <a:cubicBezTo>
                    <a:pt x="7371" y="11362"/>
                    <a:pt x="7371" y="11096"/>
                    <a:pt x="7399" y="10837"/>
                  </a:cubicBezTo>
                  <a:cubicBezTo>
                    <a:pt x="7399" y="10705"/>
                    <a:pt x="7473" y="10596"/>
                    <a:pt x="7635" y="10596"/>
                  </a:cubicBezTo>
                  <a:cubicBezTo>
                    <a:pt x="7653" y="10596"/>
                    <a:pt x="7672" y="10597"/>
                    <a:pt x="7693" y="10600"/>
                  </a:cubicBezTo>
                  <a:cubicBezTo>
                    <a:pt x="7839" y="10775"/>
                    <a:pt x="8014" y="10984"/>
                    <a:pt x="8189" y="11159"/>
                  </a:cubicBezTo>
                  <a:cubicBezTo>
                    <a:pt x="8420" y="11362"/>
                    <a:pt x="8511" y="11621"/>
                    <a:pt x="8476" y="11886"/>
                  </a:cubicBezTo>
                  <a:cubicBezTo>
                    <a:pt x="8392" y="12348"/>
                    <a:pt x="8420" y="12816"/>
                    <a:pt x="8476" y="13257"/>
                  </a:cubicBezTo>
                  <a:cubicBezTo>
                    <a:pt x="8539" y="13516"/>
                    <a:pt x="8448" y="13718"/>
                    <a:pt x="8245" y="13893"/>
                  </a:cubicBezTo>
                  <a:cubicBezTo>
                    <a:pt x="8070" y="14012"/>
                    <a:pt x="7895" y="14131"/>
                    <a:pt x="7721" y="14271"/>
                  </a:cubicBezTo>
                  <a:lnTo>
                    <a:pt x="7693" y="14271"/>
                  </a:lnTo>
                  <a:cubicBezTo>
                    <a:pt x="7665" y="14271"/>
                    <a:pt x="7637" y="14271"/>
                    <a:pt x="7602" y="14306"/>
                  </a:cubicBezTo>
                  <a:cubicBezTo>
                    <a:pt x="7602" y="14334"/>
                    <a:pt x="7574" y="14334"/>
                    <a:pt x="7574" y="14362"/>
                  </a:cubicBezTo>
                  <a:cubicBezTo>
                    <a:pt x="7574" y="14362"/>
                    <a:pt x="7546" y="14362"/>
                    <a:pt x="7546" y="14390"/>
                  </a:cubicBezTo>
                  <a:cubicBezTo>
                    <a:pt x="7518" y="14390"/>
                    <a:pt x="7518" y="14418"/>
                    <a:pt x="7518" y="14418"/>
                  </a:cubicBezTo>
                  <a:cubicBezTo>
                    <a:pt x="7518" y="14446"/>
                    <a:pt x="7490" y="14480"/>
                    <a:pt x="7462" y="14480"/>
                  </a:cubicBezTo>
                  <a:cubicBezTo>
                    <a:pt x="7546" y="14508"/>
                    <a:pt x="7637" y="14592"/>
                    <a:pt x="7637" y="14683"/>
                  </a:cubicBezTo>
                  <a:cubicBezTo>
                    <a:pt x="7721" y="14655"/>
                    <a:pt x="7776" y="14592"/>
                    <a:pt x="7839" y="14564"/>
                  </a:cubicBezTo>
                  <a:cubicBezTo>
                    <a:pt x="7866" y="14544"/>
                    <a:pt x="7898" y="14536"/>
                    <a:pt x="7932" y="14536"/>
                  </a:cubicBezTo>
                  <a:cubicBezTo>
                    <a:pt x="8039" y="14536"/>
                    <a:pt x="8161" y="14627"/>
                    <a:pt x="8161" y="14739"/>
                  </a:cubicBezTo>
                  <a:cubicBezTo>
                    <a:pt x="8161" y="14767"/>
                    <a:pt x="8161" y="14795"/>
                    <a:pt x="8126" y="14830"/>
                  </a:cubicBezTo>
                  <a:cubicBezTo>
                    <a:pt x="8392" y="14795"/>
                    <a:pt x="8650" y="14711"/>
                    <a:pt x="8888" y="14683"/>
                  </a:cubicBezTo>
                  <a:cubicBezTo>
                    <a:pt x="9035" y="14418"/>
                    <a:pt x="9119" y="14187"/>
                    <a:pt x="9266" y="13984"/>
                  </a:cubicBezTo>
                  <a:cubicBezTo>
                    <a:pt x="9525" y="13606"/>
                    <a:pt x="9615" y="13166"/>
                    <a:pt x="9497" y="12697"/>
                  </a:cubicBezTo>
                  <a:cubicBezTo>
                    <a:pt x="9441" y="12411"/>
                    <a:pt x="9413" y="12117"/>
                    <a:pt x="9441" y="11823"/>
                  </a:cubicBezTo>
                  <a:cubicBezTo>
                    <a:pt x="9469" y="11334"/>
                    <a:pt x="9350" y="10921"/>
                    <a:pt x="9119" y="10516"/>
                  </a:cubicBezTo>
                  <a:cubicBezTo>
                    <a:pt x="9063" y="10425"/>
                    <a:pt x="9035" y="10313"/>
                    <a:pt x="9000" y="10194"/>
                  </a:cubicBezTo>
                  <a:cubicBezTo>
                    <a:pt x="9525" y="10138"/>
                    <a:pt x="10021" y="10075"/>
                    <a:pt x="10462" y="10047"/>
                  </a:cubicBezTo>
                  <a:cubicBezTo>
                    <a:pt x="10839" y="10313"/>
                    <a:pt x="11161" y="10600"/>
                    <a:pt x="11538" y="10810"/>
                  </a:cubicBezTo>
                  <a:cubicBezTo>
                    <a:pt x="12007" y="11040"/>
                    <a:pt x="12356" y="11390"/>
                    <a:pt x="12706" y="11767"/>
                  </a:cubicBezTo>
                  <a:cubicBezTo>
                    <a:pt x="13021" y="12061"/>
                    <a:pt x="12993" y="12411"/>
                    <a:pt x="12706" y="12642"/>
                  </a:cubicBezTo>
                  <a:cubicBezTo>
                    <a:pt x="12356" y="12935"/>
                    <a:pt x="12007" y="13138"/>
                    <a:pt x="11657" y="13397"/>
                  </a:cubicBezTo>
                  <a:cubicBezTo>
                    <a:pt x="11566" y="13460"/>
                    <a:pt x="11482" y="13516"/>
                    <a:pt x="11392" y="13571"/>
                  </a:cubicBezTo>
                  <a:cubicBezTo>
                    <a:pt x="11308" y="13662"/>
                    <a:pt x="11273" y="13746"/>
                    <a:pt x="11308" y="13865"/>
                  </a:cubicBezTo>
                  <a:cubicBezTo>
                    <a:pt x="11447" y="13893"/>
                    <a:pt x="11538" y="14012"/>
                    <a:pt x="11657" y="14068"/>
                  </a:cubicBezTo>
                  <a:cubicBezTo>
                    <a:pt x="11741" y="14096"/>
                    <a:pt x="11832" y="14096"/>
                    <a:pt x="11916" y="14096"/>
                  </a:cubicBezTo>
                  <a:cubicBezTo>
                    <a:pt x="12706" y="13662"/>
                    <a:pt x="13258" y="12963"/>
                    <a:pt x="13867" y="12292"/>
                  </a:cubicBezTo>
                  <a:cubicBezTo>
                    <a:pt x="14105" y="12411"/>
                    <a:pt x="14307" y="12495"/>
                    <a:pt x="14482" y="12614"/>
                  </a:cubicBezTo>
                  <a:cubicBezTo>
                    <a:pt x="14713" y="12732"/>
                    <a:pt x="14832" y="12935"/>
                    <a:pt x="14832" y="13194"/>
                  </a:cubicBezTo>
                  <a:cubicBezTo>
                    <a:pt x="14804" y="13746"/>
                    <a:pt x="14741" y="14243"/>
                    <a:pt x="14070" y="14362"/>
                  </a:cubicBezTo>
                  <a:cubicBezTo>
                    <a:pt x="14014" y="14362"/>
                    <a:pt x="13958" y="14390"/>
                    <a:pt x="13895" y="14446"/>
                  </a:cubicBezTo>
                  <a:cubicBezTo>
                    <a:pt x="13958" y="14446"/>
                    <a:pt x="14014" y="14508"/>
                    <a:pt x="14042" y="14564"/>
                  </a:cubicBezTo>
                  <a:cubicBezTo>
                    <a:pt x="14042" y="14655"/>
                    <a:pt x="14070" y="14711"/>
                    <a:pt x="14105" y="14795"/>
                  </a:cubicBezTo>
                  <a:lnTo>
                    <a:pt x="14133" y="14795"/>
                  </a:lnTo>
                  <a:cubicBezTo>
                    <a:pt x="14160" y="14739"/>
                    <a:pt x="14188" y="14711"/>
                    <a:pt x="14244" y="14683"/>
                  </a:cubicBezTo>
                  <a:cubicBezTo>
                    <a:pt x="14244" y="14655"/>
                    <a:pt x="14279" y="14655"/>
                    <a:pt x="14279" y="14655"/>
                  </a:cubicBezTo>
                  <a:lnTo>
                    <a:pt x="14307" y="14655"/>
                  </a:lnTo>
                  <a:lnTo>
                    <a:pt x="14307" y="14620"/>
                  </a:lnTo>
                  <a:cubicBezTo>
                    <a:pt x="14335" y="14620"/>
                    <a:pt x="14335" y="14592"/>
                    <a:pt x="14335" y="14592"/>
                  </a:cubicBezTo>
                  <a:cubicBezTo>
                    <a:pt x="14356" y="14529"/>
                    <a:pt x="14393" y="14498"/>
                    <a:pt x="14437" y="14498"/>
                  </a:cubicBezTo>
                  <a:cubicBezTo>
                    <a:pt x="14451" y="14498"/>
                    <a:pt x="14466" y="14501"/>
                    <a:pt x="14482" y="14508"/>
                  </a:cubicBezTo>
                  <a:cubicBezTo>
                    <a:pt x="14538" y="14508"/>
                    <a:pt x="14566" y="14564"/>
                    <a:pt x="14566" y="14620"/>
                  </a:cubicBezTo>
                  <a:cubicBezTo>
                    <a:pt x="14594" y="14655"/>
                    <a:pt x="14566" y="14711"/>
                    <a:pt x="14538" y="14739"/>
                  </a:cubicBezTo>
                  <a:cubicBezTo>
                    <a:pt x="14713" y="14711"/>
                    <a:pt x="14860" y="14683"/>
                    <a:pt x="15035" y="14620"/>
                  </a:cubicBezTo>
                  <a:cubicBezTo>
                    <a:pt x="15090" y="14271"/>
                    <a:pt x="15118" y="13956"/>
                    <a:pt x="15209" y="13606"/>
                  </a:cubicBezTo>
                  <a:cubicBezTo>
                    <a:pt x="15328" y="13257"/>
                    <a:pt x="15706" y="13019"/>
                    <a:pt x="15643" y="12523"/>
                  </a:cubicBezTo>
                  <a:cubicBezTo>
                    <a:pt x="15503" y="12411"/>
                    <a:pt x="15356" y="12236"/>
                    <a:pt x="15153" y="12117"/>
                  </a:cubicBezTo>
                  <a:cubicBezTo>
                    <a:pt x="14769" y="11886"/>
                    <a:pt x="14566" y="11565"/>
                    <a:pt x="14510" y="11159"/>
                  </a:cubicBezTo>
                  <a:cubicBezTo>
                    <a:pt x="14482" y="11040"/>
                    <a:pt x="14454" y="10893"/>
                    <a:pt x="14454" y="10775"/>
                  </a:cubicBezTo>
                  <a:lnTo>
                    <a:pt x="14454" y="10719"/>
                  </a:lnTo>
                  <a:cubicBezTo>
                    <a:pt x="14419" y="10572"/>
                    <a:pt x="14419" y="10397"/>
                    <a:pt x="14363" y="10250"/>
                  </a:cubicBezTo>
                  <a:cubicBezTo>
                    <a:pt x="14335" y="10138"/>
                    <a:pt x="14244" y="10110"/>
                    <a:pt x="14160" y="9991"/>
                  </a:cubicBezTo>
                  <a:lnTo>
                    <a:pt x="14105" y="9991"/>
                  </a:lnTo>
                  <a:cubicBezTo>
                    <a:pt x="14014" y="9901"/>
                    <a:pt x="13958" y="9817"/>
                    <a:pt x="13867" y="9698"/>
                  </a:cubicBezTo>
                  <a:cubicBezTo>
                    <a:pt x="14244" y="9292"/>
                    <a:pt x="14482" y="8796"/>
                    <a:pt x="14979" y="8565"/>
                  </a:cubicBezTo>
                  <a:cubicBezTo>
                    <a:pt x="15559" y="8271"/>
                    <a:pt x="16139" y="7950"/>
                    <a:pt x="16727" y="7691"/>
                  </a:cubicBezTo>
                  <a:cubicBezTo>
                    <a:pt x="17216" y="7453"/>
                    <a:pt x="17685" y="7166"/>
                    <a:pt x="18125" y="6789"/>
                  </a:cubicBezTo>
                  <a:cubicBezTo>
                    <a:pt x="19552" y="5502"/>
                    <a:pt x="20048" y="3901"/>
                    <a:pt x="19726" y="2069"/>
                  </a:cubicBezTo>
                  <a:cubicBezTo>
                    <a:pt x="19608" y="1279"/>
                    <a:pt x="19202" y="671"/>
                    <a:pt x="18440" y="321"/>
                  </a:cubicBezTo>
                  <a:cubicBezTo>
                    <a:pt x="18356" y="258"/>
                    <a:pt x="18237" y="258"/>
                    <a:pt x="18006" y="230"/>
                  </a:cubicBezTo>
                  <a:lnTo>
                    <a:pt x="18006" y="230"/>
                  </a:lnTo>
                  <a:cubicBezTo>
                    <a:pt x="18181" y="377"/>
                    <a:pt x="18265" y="461"/>
                    <a:pt x="18356" y="524"/>
                  </a:cubicBezTo>
                  <a:cubicBezTo>
                    <a:pt x="19139" y="1132"/>
                    <a:pt x="19349" y="1978"/>
                    <a:pt x="19230" y="2880"/>
                  </a:cubicBezTo>
                  <a:cubicBezTo>
                    <a:pt x="19139" y="3579"/>
                    <a:pt x="18852" y="4223"/>
                    <a:pt x="18265" y="4600"/>
                  </a:cubicBezTo>
                  <a:cubicBezTo>
                    <a:pt x="17637" y="5043"/>
                    <a:pt x="16896" y="5274"/>
                    <a:pt x="16102" y="5274"/>
                  </a:cubicBezTo>
                  <a:cubicBezTo>
                    <a:pt x="16056" y="5274"/>
                    <a:pt x="16010" y="5273"/>
                    <a:pt x="15965" y="5272"/>
                  </a:cubicBezTo>
                  <a:cubicBezTo>
                    <a:pt x="15881" y="5272"/>
                    <a:pt x="15790" y="5244"/>
                    <a:pt x="15706" y="5244"/>
                  </a:cubicBezTo>
                  <a:cubicBezTo>
                    <a:pt x="15615" y="5244"/>
                    <a:pt x="15531" y="5216"/>
                    <a:pt x="15440" y="5216"/>
                  </a:cubicBezTo>
                  <a:cubicBezTo>
                    <a:pt x="15293" y="5181"/>
                    <a:pt x="15153" y="5153"/>
                    <a:pt x="15062" y="5069"/>
                  </a:cubicBezTo>
                  <a:cubicBezTo>
                    <a:pt x="14594" y="4656"/>
                    <a:pt x="14042" y="4481"/>
                    <a:pt x="13461" y="4370"/>
                  </a:cubicBezTo>
                  <a:cubicBezTo>
                    <a:pt x="12965" y="4264"/>
                    <a:pt x="12468" y="4196"/>
                    <a:pt x="11977" y="4196"/>
                  </a:cubicBezTo>
                  <a:cubicBezTo>
                    <a:pt x="11230" y="4196"/>
                    <a:pt x="10495" y="4353"/>
                    <a:pt x="9790" y="4775"/>
                  </a:cubicBezTo>
                  <a:cubicBezTo>
                    <a:pt x="9469" y="4950"/>
                    <a:pt x="9119" y="5069"/>
                    <a:pt x="8769" y="5153"/>
                  </a:cubicBezTo>
                  <a:cubicBezTo>
                    <a:pt x="8364" y="5272"/>
                    <a:pt x="7986" y="5355"/>
                    <a:pt x="7574" y="5446"/>
                  </a:cubicBezTo>
                  <a:lnTo>
                    <a:pt x="7518" y="5446"/>
                  </a:lnTo>
                  <a:cubicBezTo>
                    <a:pt x="7462" y="5474"/>
                    <a:pt x="7371" y="5502"/>
                    <a:pt x="7287" y="5530"/>
                  </a:cubicBezTo>
                  <a:lnTo>
                    <a:pt x="6937" y="5530"/>
                  </a:lnTo>
                  <a:cubicBezTo>
                    <a:pt x="6903" y="5534"/>
                    <a:pt x="6870" y="5536"/>
                    <a:pt x="6837" y="5536"/>
                  </a:cubicBezTo>
                  <a:cubicBezTo>
                    <a:pt x="6583" y="5536"/>
                    <a:pt x="6351" y="5420"/>
                    <a:pt x="6147" y="5216"/>
                  </a:cubicBezTo>
                  <a:cubicBezTo>
                    <a:pt x="5798" y="4803"/>
                    <a:pt x="5476" y="4398"/>
                    <a:pt x="5245" y="3901"/>
                  </a:cubicBezTo>
                  <a:cubicBezTo>
                    <a:pt x="4980" y="3293"/>
                    <a:pt x="4630" y="2705"/>
                    <a:pt x="4315" y="2125"/>
                  </a:cubicBezTo>
                  <a:cubicBezTo>
                    <a:pt x="4252" y="1978"/>
                    <a:pt x="4140" y="1859"/>
                    <a:pt x="4022" y="1747"/>
                  </a:cubicBezTo>
                  <a:cubicBezTo>
                    <a:pt x="3497" y="1251"/>
                    <a:pt x="2945" y="755"/>
                    <a:pt x="2420" y="258"/>
                  </a:cubicBezTo>
                  <a:cubicBezTo>
                    <a:pt x="2227" y="80"/>
                    <a:pt x="2068" y="1"/>
                    <a:pt x="189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79"/>
            <p:cNvSpPr/>
            <p:nvPr/>
          </p:nvSpPr>
          <p:spPr>
            <a:xfrm>
              <a:off x="5211315" y="1342198"/>
              <a:ext cx="24507" cy="14358"/>
            </a:xfrm>
            <a:custGeom>
              <a:rect b="b" l="l" r="r" t="t"/>
              <a:pathLst>
                <a:path extrusionOk="0" h="631" w="1077">
                  <a:moveTo>
                    <a:pt x="811" y="1"/>
                  </a:moveTo>
                  <a:cubicBezTo>
                    <a:pt x="874" y="1"/>
                    <a:pt x="902" y="64"/>
                    <a:pt x="902" y="120"/>
                  </a:cubicBezTo>
                  <a:cubicBezTo>
                    <a:pt x="902" y="211"/>
                    <a:pt x="846" y="267"/>
                    <a:pt x="783" y="267"/>
                  </a:cubicBezTo>
                  <a:lnTo>
                    <a:pt x="636" y="267"/>
                  </a:lnTo>
                  <a:cubicBezTo>
                    <a:pt x="636" y="267"/>
                    <a:pt x="608" y="239"/>
                    <a:pt x="580" y="239"/>
                  </a:cubicBezTo>
                  <a:cubicBezTo>
                    <a:pt x="580" y="211"/>
                    <a:pt x="552" y="176"/>
                    <a:pt x="552" y="148"/>
                  </a:cubicBezTo>
                  <a:lnTo>
                    <a:pt x="552" y="92"/>
                  </a:lnTo>
                  <a:lnTo>
                    <a:pt x="580" y="64"/>
                  </a:lnTo>
                  <a:lnTo>
                    <a:pt x="350" y="64"/>
                  </a:lnTo>
                  <a:cubicBezTo>
                    <a:pt x="287" y="64"/>
                    <a:pt x="231" y="64"/>
                    <a:pt x="175" y="92"/>
                  </a:cubicBezTo>
                  <a:cubicBezTo>
                    <a:pt x="0" y="148"/>
                    <a:pt x="0" y="385"/>
                    <a:pt x="112" y="497"/>
                  </a:cubicBezTo>
                  <a:cubicBezTo>
                    <a:pt x="214" y="600"/>
                    <a:pt x="343" y="631"/>
                    <a:pt x="472" y="631"/>
                  </a:cubicBezTo>
                  <a:cubicBezTo>
                    <a:pt x="528" y="631"/>
                    <a:pt x="583" y="625"/>
                    <a:pt x="636" y="616"/>
                  </a:cubicBezTo>
                  <a:cubicBezTo>
                    <a:pt x="699" y="588"/>
                    <a:pt x="727" y="560"/>
                    <a:pt x="727" y="525"/>
                  </a:cubicBezTo>
                  <a:cubicBezTo>
                    <a:pt x="930" y="469"/>
                    <a:pt x="1077" y="295"/>
                    <a:pt x="986" y="92"/>
                  </a:cubicBezTo>
                  <a:cubicBezTo>
                    <a:pt x="930" y="36"/>
                    <a:pt x="874" y="1"/>
                    <a:pt x="81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79"/>
            <p:cNvSpPr/>
            <p:nvPr/>
          </p:nvSpPr>
          <p:spPr>
            <a:xfrm>
              <a:off x="5290389" y="1454061"/>
              <a:ext cx="48855" cy="89632"/>
            </a:xfrm>
            <a:custGeom>
              <a:rect b="b" l="l" r="r" t="t"/>
              <a:pathLst>
                <a:path extrusionOk="0" h="3939" w="2147">
                  <a:moveTo>
                    <a:pt x="73" y="0"/>
                  </a:moveTo>
                  <a:cubicBezTo>
                    <a:pt x="39" y="0"/>
                    <a:pt x="1" y="30"/>
                    <a:pt x="21" y="70"/>
                  </a:cubicBezTo>
                  <a:cubicBezTo>
                    <a:pt x="168" y="245"/>
                    <a:pt x="168" y="539"/>
                    <a:pt x="224" y="742"/>
                  </a:cubicBezTo>
                  <a:cubicBezTo>
                    <a:pt x="280" y="944"/>
                    <a:pt x="399" y="1175"/>
                    <a:pt x="483" y="1413"/>
                  </a:cubicBezTo>
                  <a:cubicBezTo>
                    <a:pt x="546" y="1525"/>
                    <a:pt x="602" y="1644"/>
                    <a:pt x="658" y="1763"/>
                  </a:cubicBezTo>
                  <a:lnTo>
                    <a:pt x="658" y="1790"/>
                  </a:lnTo>
                  <a:lnTo>
                    <a:pt x="692" y="1818"/>
                  </a:lnTo>
                  <a:cubicBezTo>
                    <a:pt x="518" y="1846"/>
                    <a:pt x="455" y="2049"/>
                    <a:pt x="574" y="2168"/>
                  </a:cubicBezTo>
                  <a:cubicBezTo>
                    <a:pt x="692" y="2315"/>
                    <a:pt x="804" y="2462"/>
                    <a:pt x="895" y="2602"/>
                  </a:cubicBezTo>
                  <a:cubicBezTo>
                    <a:pt x="979" y="2811"/>
                    <a:pt x="1098" y="3014"/>
                    <a:pt x="1182" y="3217"/>
                  </a:cubicBezTo>
                  <a:cubicBezTo>
                    <a:pt x="1217" y="3273"/>
                    <a:pt x="1245" y="3273"/>
                    <a:pt x="1273" y="3273"/>
                  </a:cubicBezTo>
                  <a:cubicBezTo>
                    <a:pt x="1273" y="3301"/>
                    <a:pt x="1301" y="3301"/>
                    <a:pt x="1301" y="3301"/>
                  </a:cubicBezTo>
                  <a:cubicBezTo>
                    <a:pt x="1329" y="3364"/>
                    <a:pt x="1329" y="3392"/>
                    <a:pt x="1357" y="3420"/>
                  </a:cubicBezTo>
                  <a:cubicBezTo>
                    <a:pt x="1392" y="3476"/>
                    <a:pt x="1392" y="3539"/>
                    <a:pt x="1448" y="3595"/>
                  </a:cubicBezTo>
                  <a:cubicBezTo>
                    <a:pt x="1448" y="3650"/>
                    <a:pt x="1476" y="3650"/>
                    <a:pt x="1504" y="3685"/>
                  </a:cubicBezTo>
                  <a:cubicBezTo>
                    <a:pt x="1567" y="3769"/>
                    <a:pt x="1622" y="3860"/>
                    <a:pt x="1706" y="3916"/>
                  </a:cubicBezTo>
                  <a:cubicBezTo>
                    <a:pt x="1731" y="3932"/>
                    <a:pt x="1761" y="3939"/>
                    <a:pt x="1791" y="3939"/>
                  </a:cubicBezTo>
                  <a:cubicBezTo>
                    <a:pt x="1871" y="3939"/>
                    <a:pt x="1960" y="3891"/>
                    <a:pt x="2000" y="3825"/>
                  </a:cubicBezTo>
                  <a:cubicBezTo>
                    <a:pt x="2147" y="3595"/>
                    <a:pt x="1916" y="3301"/>
                    <a:pt x="1769" y="3126"/>
                  </a:cubicBezTo>
                  <a:cubicBezTo>
                    <a:pt x="1741" y="3098"/>
                    <a:pt x="1741" y="3070"/>
                    <a:pt x="1706" y="3042"/>
                  </a:cubicBezTo>
                  <a:cubicBezTo>
                    <a:pt x="1622" y="2839"/>
                    <a:pt x="1504" y="2665"/>
                    <a:pt x="1392" y="2490"/>
                  </a:cubicBezTo>
                  <a:cubicBezTo>
                    <a:pt x="1357" y="2462"/>
                    <a:pt x="1329" y="2427"/>
                    <a:pt x="1301" y="2399"/>
                  </a:cubicBezTo>
                  <a:cubicBezTo>
                    <a:pt x="1357" y="2399"/>
                    <a:pt x="1392" y="2343"/>
                    <a:pt x="1357" y="2287"/>
                  </a:cubicBezTo>
                  <a:cubicBezTo>
                    <a:pt x="1301" y="2140"/>
                    <a:pt x="1154" y="1965"/>
                    <a:pt x="1042" y="1818"/>
                  </a:cubicBezTo>
                  <a:cubicBezTo>
                    <a:pt x="1042" y="1790"/>
                    <a:pt x="1007" y="1763"/>
                    <a:pt x="979" y="1728"/>
                  </a:cubicBezTo>
                  <a:lnTo>
                    <a:pt x="979" y="1700"/>
                  </a:lnTo>
                  <a:cubicBezTo>
                    <a:pt x="951" y="1644"/>
                    <a:pt x="923" y="1616"/>
                    <a:pt x="895" y="1616"/>
                  </a:cubicBezTo>
                  <a:cubicBezTo>
                    <a:pt x="804" y="1469"/>
                    <a:pt x="720" y="1322"/>
                    <a:pt x="658" y="1175"/>
                  </a:cubicBezTo>
                  <a:cubicBezTo>
                    <a:pt x="546" y="944"/>
                    <a:pt x="427" y="742"/>
                    <a:pt x="343" y="504"/>
                  </a:cubicBezTo>
                  <a:cubicBezTo>
                    <a:pt x="252" y="329"/>
                    <a:pt x="224" y="126"/>
                    <a:pt x="105" y="14"/>
                  </a:cubicBezTo>
                  <a:cubicBezTo>
                    <a:pt x="97" y="5"/>
                    <a:pt x="85" y="0"/>
                    <a:pt x="7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79"/>
            <p:cNvSpPr/>
            <p:nvPr/>
          </p:nvSpPr>
          <p:spPr>
            <a:xfrm>
              <a:off x="5318059" y="1550793"/>
              <a:ext cx="46329" cy="80530"/>
            </a:xfrm>
            <a:custGeom>
              <a:rect b="b" l="l" r="r" t="t"/>
              <a:pathLst>
                <a:path extrusionOk="0" h="3539" w="2036">
                  <a:moveTo>
                    <a:pt x="981" y="1"/>
                  </a:moveTo>
                  <a:cubicBezTo>
                    <a:pt x="938" y="1"/>
                    <a:pt x="903" y="15"/>
                    <a:pt x="875" y="43"/>
                  </a:cubicBezTo>
                  <a:lnTo>
                    <a:pt x="875" y="71"/>
                  </a:lnTo>
                  <a:cubicBezTo>
                    <a:pt x="875" y="99"/>
                    <a:pt x="903" y="134"/>
                    <a:pt x="903" y="162"/>
                  </a:cubicBezTo>
                  <a:lnTo>
                    <a:pt x="903" y="190"/>
                  </a:lnTo>
                  <a:lnTo>
                    <a:pt x="903" y="218"/>
                  </a:lnTo>
                  <a:lnTo>
                    <a:pt x="903" y="308"/>
                  </a:lnTo>
                  <a:lnTo>
                    <a:pt x="903" y="567"/>
                  </a:lnTo>
                  <a:cubicBezTo>
                    <a:pt x="959" y="623"/>
                    <a:pt x="1015" y="686"/>
                    <a:pt x="1078" y="742"/>
                  </a:cubicBezTo>
                  <a:cubicBezTo>
                    <a:pt x="1225" y="945"/>
                    <a:pt x="1308" y="1183"/>
                    <a:pt x="1336" y="1469"/>
                  </a:cubicBezTo>
                  <a:cubicBezTo>
                    <a:pt x="1364" y="1616"/>
                    <a:pt x="1336" y="1763"/>
                    <a:pt x="1364" y="1910"/>
                  </a:cubicBezTo>
                  <a:cubicBezTo>
                    <a:pt x="1308" y="2057"/>
                    <a:pt x="1280" y="2196"/>
                    <a:pt x="1225" y="2315"/>
                  </a:cubicBezTo>
                  <a:cubicBezTo>
                    <a:pt x="1078" y="2462"/>
                    <a:pt x="903" y="2581"/>
                    <a:pt x="728" y="2637"/>
                  </a:cubicBezTo>
                  <a:cubicBezTo>
                    <a:pt x="378" y="2784"/>
                    <a:pt x="1" y="2931"/>
                    <a:pt x="1" y="3364"/>
                  </a:cubicBezTo>
                  <a:cubicBezTo>
                    <a:pt x="1" y="3420"/>
                    <a:pt x="57" y="3511"/>
                    <a:pt x="113" y="3539"/>
                  </a:cubicBezTo>
                  <a:cubicBezTo>
                    <a:pt x="204" y="3392"/>
                    <a:pt x="378" y="3308"/>
                    <a:pt x="525" y="3245"/>
                  </a:cubicBezTo>
                  <a:cubicBezTo>
                    <a:pt x="581" y="3189"/>
                    <a:pt x="637" y="3161"/>
                    <a:pt x="700" y="3133"/>
                  </a:cubicBezTo>
                  <a:cubicBezTo>
                    <a:pt x="756" y="3105"/>
                    <a:pt x="812" y="3070"/>
                    <a:pt x="903" y="3042"/>
                  </a:cubicBezTo>
                  <a:lnTo>
                    <a:pt x="1015" y="3042"/>
                  </a:lnTo>
                  <a:cubicBezTo>
                    <a:pt x="1106" y="2987"/>
                    <a:pt x="1190" y="2931"/>
                    <a:pt x="1253" y="2840"/>
                  </a:cubicBezTo>
                  <a:cubicBezTo>
                    <a:pt x="1280" y="2840"/>
                    <a:pt x="1280" y="2812"/>
                    <a:pt x="1280" y="2812"/>
                  </a:cubicBezTo>
                  <a:cubicBezTo>
                    <a:pt x="1427" y="2756"/>
                    <a:pt x="1539" y="2637"/>
                    <a:pt x="1602" y="2490"/>
                  </a:cubicBezTo>
                  <a:lnTo>
                    <a:pt x="1630" y="2490"/>
                  </a:lnTo>
                  <a:cubicBezTo>
                    <a:pt x="1833" y="2490"/>
                    <a:pt x="1924" y="2343"/>
                    <a:pt x="1952" y="2112"/>
                  </a:cubicBezTo>
                  <a:cubicBezTo>
                    <a:pt x="1889" y="1910"/>
                    <a:pt x="1889" y="1644"/>
                    <a:pt x="1952" y="1413"/>
                  </a:cubicBezTo>
                  <a:lnTo>
                    <a:pt x="1952" y="1357"/>
                  </a:lnTo>
                  <a:cubicBezTo>
                    <a:pt x="1924" y="1294"/>
                    <a:pt x="1924" y="1238"/>
                    <a:pt x="1889" y="1183"/>
                  </a:cubicBezTo>
                  <a:cubicBezTo>
                    <a:pt x="1889" y="1148"/>
                    <a:pt x="1889" y="1120"/>
                    <a:pt x="1861" y="1092"/>
                  </a:cubicBezTo>
                  <a:cubicBezTo>
                    <a:pt x="1952" y="1064"/>
                    <a:pt x="1980" y="1008"/>
                    <a:pt x="2008" y="917"/>
                  </a:cubicBezTo>
                  <a:cubicBezTo>
                    <a:pt x="2036" y="833"/>
                    <a:pt x="2008" y="742"/>
                    <a:pt x="1952" y="686"/>
                  </a:cubicBezTo>
                  <a:cubicBezTo>
                    <a:pt x="1805" y="567"/>
                    <a:pt x="1630" y="420"/>
                    <a:pt x="1483" y="308"/>
                  </a:cubicBezTo>
                  <a:cubicBezTo>
                    <a:pt x="1427" y="246"/>
                    <a:pt x="1364" y="218"/>
                    <a:pt x="1308" y="190"/>
                  </a:cubicBezTo>
                  <a:cubicBezTo>
                    <a:pt x="1253" y="134"/>
                    <a:pt x="1190" y="99"/>
                    <a:pt x="1134" y="43"/>
                  </a:cubicBezTo>
                  <a:cubicBezTo>
                    <a:pt x="1074" y="15"/>
                    <a:pt x="1024" y="1"/>
                    <a:pt x="98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79"/>
            <p:cNvSpPr/>
            <p:nvPr/>
          </p:nvSpPr>
          <p:spPr>
            <a:xfrm>
              <a:off x="5308320" y="1476407"/>
              <a:ext cx="26100" cy="25099"/>
            </a:xfrm>
            <a:custGeom>
              <a:rect b="b" l="l" r="r" t="t"/>
              <a:pathLst>
                <a:path extrusionOk="0" h="1103" w="1147">
                  <a:moveTo>
                    <a:pt x="94" y="0"/>
                  </a:moveTo>
                  <a:cubicBezTo>
                    <a:pt x="46" y="0"/>
                    <a:pt x="1" y="67"/>
                    <a:pt x="44" y="137"/>
                  </a:cubicBezTo>
                  <a:cubicBezTo>
                    <a:pt x="338" y="487"/>
                    <a:pt x="632" y="836"/>
                    <a:pt x="1009" y="1095"/>
                  </a:cubicBezTo>
                  <a:cubicBezTo>
                    <a:pt x="1022" y="1101"/>
                    <a:pt x="1035" y="1103"/>
                    <a:pt x="1046" y="1103"/>
                  </a:cubicBezTo>
                  <a:cubicBezTo>
                    <a:pt x="1110" y="1103"/>
                    <a:pt x="1146" y="1031"/>
                    <a:pt x="1093" y="983"/>
                  </a:cubicBezTo>
                  <a:cubicBezTo>
                    <a:pt x="779" y="662"/>
                    <a:pt x="457" y="368"/>
                    <a:pt x="135" y="18"/>
                  </a:cubicBezTo>
                  <a:cubicBezTo>
                    <a:pt x="123" y="6"/>
                    <a:pt x="108" y="0"/>
                    <a:pt x="9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79"/>
            <p:cNvSpPr/>
            <p:nvPr/>
          </p:nvSpPr>
          <p:spPr>
            <a:xfrm>
              <a:off x="5193316" y="1324381"/>
              <a:ext cx="444906" cy="346104"/>
            </a:xfrm>
            <a:custGeom>
              <a:rect b="b" l="l" r="r" t="t"/>
              <a:pathLst>
                <a:path extrusionOk="0" h="15210" w="19552">
                  <a:moveTo>
                    <a:pt x="8629" y="6819"/>
                  </a:moveTo>
                  <a:lnTo>
                    <a:pt x="8629" y="6819"/>
                  </a:lnTo>
                  <a:cubicBezTo>
                    <a:pt x="8594" y="6846"/>
                    <a:pt x="8566" y="6846"/>
                    <a:pt x="8539" y="6874"/>
                  </a:cubicBezTo>
                  <a:lnTo>
                    <a:pt x="8539" y="6846"/>
                  </a:lnTo>
                  <a:cubicBezTo>
                    <a:pt x="8566" y="6846"/>
                    <a:pt x="8594" y="6846"/>
                    <a:pt x="8629" y="6819"/>
                  </a:cubicBezTo>
                  <a:close/>
                  <a:moveTo>
                    <a:pt x="8217" y="7224"/>
                  </a:moveTo>
                  <a:lnTo>
                    <a:pt x="8217" y="7252"/>
                  </a:lnTo>
                  <a:cubicBezTo>
                    <a:pt x="8189" y="7252"/>
                    <a:pt x="8189" y="7252"/>
                    <a:pt x="8189" y="7224"/>
                  </a:cubicBezTo>
                  <a:close/>
                  <a:moveTo>
                    <a:pt x="13000" y="9440"/>
                  </a:moveTo>
                  <a:cubicBezTo>
                    <a:pt x="13000" y="9440"/>
                    <a:pt x="13000" y="9468"/>
                    <a:pt x="13028" y="9468"/>
                  </a:cubicBezTo>
                  <a:cubicBezTo>
                    <a:pt x="13000" y="9468"/>
                    <a:pt x="12965" y="9496"/>
                    <a:pt x="12965" y="9524"/>
                  </a:cubicBezTo>
                  <a:cubicBezTo>
                    <a:pt x="12965" y="9496"/>
                    <a:pt x="12965" y="9468"/>
                    <a:pt x="13000" y="9440"/>
                  </a:cubicBezTo>
                  <a:close/>
                  <a:moveTo>
                    <a:pt x="10552" y="7545"/>
                  </a:moveTo>
                  <a:cubicBezTo>
                    <a:pt x="10489" y="7692"/>
                    <a:pt x="10433" y="7867"/>
                    <a:pt x="10378" y="8042"/>
                  </a:cubicBezTo>
                  <a:cubicBezTo>
                    <a:pt x="10287" y="8070"/>
                    <a:pt x="10231" y="8126"/>
                    <a:pt x="10231" y="8217"/>
                  </a:cubicBezTo>
                  <a:cubicBezTo>
                    <a:pt x="10259" y="8336"/>
                    <a:pt x="10231" y="8447"/>
                    <a:pt x="10231" y="8566"/>
                  </a:cubicBezTo>
                  <a:cubicBezTo>
                    <a:pt x="10112" y="9000"/>
                    <a:pt x="10056" y="9468"/>
                    <a:pt x="10056" y="9937"/>
                  </a:cubicBezTo>
                  <a:cubicBezTo>
                    <a:pt x="10028" y="9993"/>
                    <a:pt x="9993" y="10021"/>
                    <a:pt x="9965" y="10049"/>
                  </a:cubicBezTo>
                  <a:cubicBezTo>
                    <a:pt x="9937" y="10084"/>
                    <a:pt x="9881" y="10084"/>
                    <a:pt x="9853" y="10084"/>
                  </a:cubicBezTo>
                  <a:lnTo>
                    <a:pt x="9818" y="10049"/>
                  </a:lnTo>
                  <a:cubicBezTo>
                    <a:pt x="9531" y="9937"/>
                    <a:pt x="9210" y="9874"/>
                    <a:pt x="8888" y="9818"/>
                  </a:cubicBezTo>
                  <a:cubicBezTo>
                    <a:pt x="8856" y="9810"/>
                    <a:pt x="8827" y="9807"/>
                    <a:pt x="8800" y="9807"/>
                  </a:cubicBezTo>
                  <a:cubicBezTo>
                    <a:pt x="8726" y="9807"/>
                    <a:pt x="8670" y="9833"/>
                    <a:pt x="8629" y="9874"/>
                  </a:cubicBezTo>
                  <a:cubicBezTo>
                    <a:pt x="8567" y="9762"/>
                    <a:pt x="8511" y="9671"/>
                    <a:pt x="8483" y="9559"/>
                  </a:cubicBezTo>
                  <a:cubicBezTo>
                    <a:pt x="8483" y="9496"/>
                    <a:pt x="8483" y="9468"/>
                    <a:pt x="8455" y="9440"/>
                  </a:cubicBezTo>
                  <a:cubicBezTo>
                    <a:pt x="8420" y="9035"/>
                    <a:pt x="8420" y="8622"/>
                    <a:pt x="8455" y="8245"/>
                  </a:cubicBezTo>
                  <a:cubicBezTo>
                    <a:pt x="8629" y="8161"/>
                    <a:pt x="8713" y="7895"/>
                    <a:pt x="8539" y="7748"/>
                  </a:cubicBezTo>
                  <a:lnTo>
                    <a:pt x="8539" y="7692"/>
                  </a:lnTo>
                  <a:cubicBezTo>
                    <a:pt x="8539" y="7664"/>
                    <a:pt x="8567" y="7601"/>
                    <a:pt x="8539" y="7573"/>
                  </a:cubicBezTo>
                  <a:cubicBezTo>
                    <a:pt x="8567" y="7573"/>
                    <a:pt x="8594" y="7601"/>
                    <a:pt x="8594" y="7601"/>
                  </a:cubicBezTo>
                  <a:cubicBezTo>
                    <a:pt x="8713" y="7636"/>
                    <a:pt x="8804" y="7664"/>
                    <a:pt x="8916" y="7664"/>
                  </a:cubicBezTo>
                  <a:cubicBezTo>
                    <a:pt x="8832" y="7811"/>
                    <a:pt x="8860" y="8014"/>
                    <a:pt x="9007" y="8070"/>
                  </a:cubicBezTo>
                  <a:cubicBezTo>
                    <a:pt x="9091" y="8126"/>
                    <a:pt x="9182" y="8161"/>
                    <a:pt x="9266" y="8161"/>
                  </a:cubicBezTo>
                  <a:cubicBezTo>
                    <a:pt x="9210" y="8217"/>
                    <a:pt x="9182" y="8245"/>
                    <a:pt x="9119" y="8301"/>
                  </a:cubicBezTo>
                  <a:cubicBezTo>
                    <a:pt x="8952" y="8468"/>
                    <a:pt x="9104" y="8743"/>
                    <a:pt x="9349" y="8743"/>
                  </a:cubicBezTo>
                  <a:cubicBezTo>
                    <a:pt x="9361" y="8743"/>
                    <a:pt x="9373" y="8742"/>
                    <a:pt x="9385" y="8741"/>
                  </a:cubicBezTo>
                  <a:cubicBezTo>
                    <a:pt x="9559" y="8685"/>
                    <a:pt x="9706" y="8538"/>
                    <a:pt x="9818" y="8447"/>
                  </a:cubicBezTo>
                  <a:cubicBezTo>
                    <a:pt x="9965" y="8336"/>
                    <a:pt x="10084" y="8217"/>
                    <a:pt x="10168" y="8098"/>
                  </a:cubicBezTo>
                  <a:cubicBezTo>
                    <a:pt x="10343" y="7923"/>
                    <a:pt x="10461" y="7748"/>
                    <a:pt x="10552" y="7545"/>
                  </a:cubicBezTo>
                  <a:close/>
                  <a:moveTo>
                    <a:pt x="16873" y="1"/>
                  </a:moveTo>
                  <a:cubicBezTo>
                    <a:pt x="16845" y="29"/>
                    <a:pt x="16845" y="85"/>
                    <a:pt x="16873" y="120"/>
                  </a:cubicBezTo>
                  <a:cubicBezTo>
                    <a:pt x="17132" y="175"/>
                    <a:pt x="17370" y="378"/>
                    <a:pt x="17601" y="525"/>
                  </a:cubicBezTo>
                  <a:cubicBezTo>
                    <a:pt x="17831" y="672"/>
                    <a:pt x="18069" y="784"/>
                    <a:pt x="18272" y="959"/>
                  </a:cubicBezTo>
                  <a:cubicBezTo>
                    <a:pt x="18677" y="1308"/>
                    <a:pt x="18971" y="1805"/>
                    <a:pt x="19083" y="2329"/>
                  </a:cubicBezTo>
                  <a:cubicBezTo>
                    <a:pt x="19258" y="3119"/>
                    <a:pt x="19083" y="3902"/>
                    <a:pt x="18559" y="4455"/>
                  </a:cubicBezTo>
                  <a:cubicBezTo>
                    <a:pt x="18447" y="4748"/>
                    <a:pt x="18097" y="4951"/>
                    <a:pt x="17859" y="5070"/>
                  </a:cubicBezTo>
                  <a:cubicBezTo>
                    <a:pt x="17775" y="5126"/>
                    <a:pt x="17685" y="5189"/>
                    <a:pt x="17601" y="5217"/>
                  </a:cubicBezTo>
                  <a:cubicBezTo>
                    <a:pt x="17510" y="5301"/>
                    <a:pt x="17426" y="5364"/>
                    <a:pt x="17335" y="5448"/>
                  </a:cubicBezTo>
                  <a:cubicBezTo>
                    <a:pt x="17279" y="5476"/>
                    <a:pt x="17223" y="5504"/>
                    <a:pt x="17160" y="5567"/>
                  </a:cubicBezTo>
                  <a:cubicBezTo>
                    <a:pt x="17160" y="5504"/>
                    <a:pt x="17132" y="5448"/>
                    <a:pt x="17076" y="5420"/>
                  </a:cubicBezTo>
                  <a:cubicBezTo>
                    <a:pt x="16985" y="5448"/>
                    <a:pt x="16873" y="5476"/>
                    <a:pt x="16783" y="5504"/>
                  </a:cubicBezTo>
                  <a:cubicBezTo>
                    <a:pt x="16538" y="5542"/>
                    <a:pt x="16246" y="5585"/>
                    <a:pt x="15954" y="5585"/>
                  </a:cubicBezTo>
                  <a:cubicBezTo>
                    <a:pt x="15555" y="5585"/>
                    <a:pt x="15158" y="5504"/>
                    <a:pt x="14888" y="5217"/>
                  </a:cubicBezTo>
                  <a:cubicBezTo>
                    <a:pt x="14860" y="5189"/>
                    <a:pt x="14860" y="5154"/>
                    <a:pt x="14860" y="5098"/>
                  </a:cubicBezTo>
                  <a:lnTo>
                    <a:pt x="14776" y="5098"/>
                  </a:lnTo>
                  <a:cubicBezTo>
                    <a:pt x="14748" y="5070"/>
                    <a:pt x="14713" y="5070"/>
                    <a:pt x="14713" y="5070"/>
                  </a:cubicBezTo>
                  <a:cubicBezTo>
                    <a:pt x="14713" y="5070"/>
                    <a:pt x="14685" y="5070"/>
                    <a:pt x="14685" y="5042"/>
                  </a:cubicBezTo>
                  <a:cubicBezTo>
                    <a:pt x="14657" y="5042"/>
                    <a:pt x="14629" y="5014"/>
                    <a:pt x="14629" y="4979"/>
                  </a:cubicBezTo>
                  <a:cubicBezTo>
                    <a:pt x="14601" y="4979"/>
                    <a:pt x="14601" y="4951"/>
                    <a:pt x="14601" y="4951"/>
                  </a:cubicBezTo>
                  <a:cubicBezTo>
                    <a:pt x="14363" y="4804"/>
                    <a:pt x="14077" y="4776"/>
                    <a:pt x="13811" y="4721"/>
                  </a:cubicBezTo>
                  <a:lnTo>
                    <a:pt x="13783" y="4721"/>
                  </a:lnTo>
                  <a:cubicBezTo>
                    <a:pt x="13699" y="4693"/>
                    <a:pt x="13608" y="4693"/>
                    <a:pt x="13524" y="4693"/>
                  </a:cubicBezTo>
                  <a:cubicBezTo>
                    <a:pt x="13202" y="4630"/>
                    <a:pt x="12881" y="4602"/>
                    <a:pt x="12531" y="4574"/>
                  </a:cubicBezTo>
                  <a:cubicBezTo>
                    <a:pt x="12503" y="4518"/>
                    <a:pt x="12440" y="4490"/>
                    <a:pt x="12356" y="4455"/>
                  </a:cubicBezTo>
                  <a:cubicBezTo>
                    <a:pt x="12296" y="4455"/>
                    <a:pt x="12238" y="4470"/>
                    <a:pt x="12180" y="4470"/>
                  </a:cubicBezTo>
                  <a:cubicBezTo>
                    <a:pt x="12151" y="4470"/>
                    <a:pt x="12121" y="4466"/>
                    <a:pt x="12091" y="4455"/>
                  </a:cubicBezTo>
                  <a:lnTo>
                    <a:pt x="11776" y="4455"/>
                  </a:lnTo>
                  <a:cubicBezTo>
                    <a:pt x="11454" y="4490"/>
                    <a:pt x="11133" y="4574"/>
                    <a:pt x="10839" y="4665"/>
                  </a:cubicBezTo>
                  <a:cubicBezTo>
                    <a:pt x="10692" y="4693"/>
                    <a:pt x="10517" y="4748"/>
                    <a:pt x="10378" y="4776"/>
                  </a:cubicBezTo>
                  <a:lnTo>
                    <a:pt x="10287" y="4776"/>
                  </a:lnTo>
                  <a:cubicBezTo>
                    <a:pt x="9993" y="4923"/>
                    <a:pt x="9734" y="5070"/>
                    <a:pt x="9441" y="5189"/>
                  </a:cubicBezTo>
                  <a:cubicBezTo>
                    <a:pt x="9154" y="5301"/>
                    <a:pt x="8832" y="5364"/>
                    <a:pt x="8511" y="5448"/>
                  </a:cubicBezTo>
                  <a:cubicBezTo>
                    <a:pt x="8280" y="5504"/>
                    <a:pt x="8014" y="5595"/>
                    <a:pt x="7783" y="5595"/>
                  </a:cubicBezTo>
                  <a:cubicBezTo>
                    <a:pt x="7720" y="5651"/>
                    <a:pt x="7637" y="5678"/>
                    <a:pt x="7581" y="5713"/>
                  </a:cubicBezTo>
                  <a:lnTo>
                    <a:pt x="7546" y="5741"/>
                  </a:lnTo>
                  <a:lnTo>
                    <a:pt x="7490" y="5741"/>
                  </a:lnTo>
                  <a:cubicBezTo>
                    <a:pt x="7434" y="5797"/>
                    <a:pt x="7343" y="5825"/>
                    <a:pt x="7231" y="5853"/>
                  </a:cubicBezTo>
                  <a:cubicBezTo>
                    <a:pt x="7183" y="5863"/>
                    <a:pt x="7132" y="5867"/>
                    <a:pt x="7080" y="5867"/>
                  </a:cubicBezTo>
                  <a:cubicBezTo>
                    <a:pt x="6945" y="5867"/>
                    <a:pt x="6808" y="5838"/>
                    <a:pt x="6707" y="5797"/>
                  </a:cubicBezTo>
                  <a:cubicBezTo>
                    <a:pt x="6469" y="5713"/>
                    <a:pt x="6147" y="5539"/>
                    <a:pt x="5972" y="5301"/>
                  </a:cubicBezTo>
                  <a:cubicBezTo>
                    <a:pt x="5798" y="5217"/>
                    <a:pt x="5686" y="4979"/>
                    <a:pt x="5567" y="4804"/>
                  </a:cubicBezTo>
                  <a:cubicBezTo>
                    <a:pt x="5420" y="4574"/>
                    <a:pt x="5308" y="4343"/>
                    <a:pt x="5217" y="4105"/>
                  </a:cubicBezTo>
                  <a:cubicBezTo>
                    <a:pt x="5189" y="4021"/>
                    <a:pt x="5133" y="3902"/>
                    <a:pt x="5098" y="3819"/>
                  </a:cubicBezTo>
                  <a:cubicBezTo>
                    <a:pt x="5070" y="3791"/>
                    <a:pt x="5070" y="3756"/>
                    <a:pt x="5042" y="3728"/>
                  </a:cubicBezTo>
                  <a:cubicBezTo>
                    <a:pt x="4924" y="3553"/>
                    <a:pt x="4840" y="3378"/>
                    <a:pt x="4749" y="3175"/>
                  </a:cubicBezTo>
                  <a:cubicBezTo>
                    <a:pt x="4721" y="3147"/>
                    <a:pt x="4721" y="3119"/>
                    <a:pt x="4693" y="3119"/>
                  </a:cubicBezTo>
                  <a:cubicBezTo>
                    <a:pt x="4574" y="2916"/>
                    <a:pt x="4434" y="2707"/>
                    <a:pt x="4315" y="2532"/>
                  </a:cubicBezTo>
                  <a:cubicBezTo>
                    <a:pt x="4224" y="2357"/>
                    <a:pt x="4140" y="2217"/>
                    <a:pt x="4021" y="2070"/>
                  </a:cubicBezTo>
                  <a:cubicBezTo>
                    <a:pt x="3994" y="2007"/>
                    <a:pt x="3938" y="1980"/>
                    <a:pt x="3875" y="1924"/>
                  </a:cubicBezTo>
                  <a:cubicBezTo>
                    <a:pt x="3672" y="1721"/>
                    <a:pt x="3469" y="1483"/>
                    <a:pt x="3266" y="1280"/>
                  </a:cubicBezTo>
                  <a:cubicBezTo>
                    <a:pt x="3001" y="1050"/>
                    <a:pt x="2770" y="784"/>
                    <a:pt x="2511" y="581"/>
                  </a:cubicBezTo>
                  <a:lnTo>
                    <a:pt x="2476" y="581"/>
                  </a:lnTo>
                  <a:cubicBezTo>
                    <a:pt x="2438" y="560"/>
                    <a:pt x="2399" y="550"/>
                    <a:pt x="2360" y="550"/>
                  </a:cubicBezTo>
                  <a:cubicBezTo>
                    <a:pt x="2136" y="550"/>
                    <a:pt x="1935" y="872"/>
                    <a:pt x="2162" y="1022"/>
                  </a:cubicBezTo>
                  <a:cubicBezTo>
                    <a:pt x="2273" y="1133"/>
                    <a:pt x="2364" y="1224"/>
                    <a:pt x="2476" y="1343"/>
                  </a:cubicBezTo>
                  <a:cubicBezTo>
                    <a:pt x="2392" y="1343"/>
                    <a:pt x="2301" y="1371"/>
                    <a:pt x="2245" y="1483"/>
                  </a:cubicBezTo>
                  <a:cubicBezTo>
                    <a:pt x="2206" y="1463"/>
                    <a:pt x="2163" y="1444"/>
                    <a:pt x="2121" y="1444"/>
                  </a:cubicBezTo>
                  <a:cubicBezTo>
                    <a:pt x="2104" y="1444"/>
                    <a:pt x="2087" y="1447"/>
                    <a:pt x="2071" y="1455"/>
                  </a:cubicBezTo>
                  <a:cubicBezTo>
                    <a:pt x="1812" y="1574"/>
                    <a:pt x="1518" y="1721"/>
                    <a:pt x="1225" y="1749"/>
                  </a:cubicBezTo>
                  <a:cubicBezTo>
                    <a:pt x="1078" y="1749"/>
                    <a:pt x="966" y="1721"/>
                    <a:pt x="819" y="1721"/>
                  </a:cubicBezTo>
                  <a:cubicBezTo>
                    <a:pt x="780" y="1713"/>
                    <a:pt x="742" y="1710"/>
                    <a:pt x="707" y="1710"/>
                  </a:cubicBezTo>
                  <a:cubicBezTo>
                    <a:pt x="609" y="1710"/>
                    <a:pt x="523" y="1736"/>
                    <a:pt x="441" y="1777"/>
                  </a:cubicBezTo>
                  <a:cubicBezTo>
                    <a:pt x="378" y="1749"/>
                    <a:pt x="350" y="1749"/>
                    <a:pt x="323" y="1721"/>
                  </a:cubicBezTo>
                  <a:cubicBezTo>
                    <a:pt x="295" y="1721"/>
                    <a:pt x="295" y="1693"/>
                    <a:pt x="267" y="1693"/>
                  </a:cubicBezTo>
                  <a:lnTo>
                    <a:pt x="204" y="1693"/>
                  </a:lnTo>
                  <a:cubicBezTo>
                    <a:pt x="204" y="1658"/>
                    <a:pt x="176" y="1630"/>
                    <a:pt x="148" y="1630"/>
                  </a:cubicBezTo>
                  <a:cubicBezTo>
                    <a:pt x="134" y="1616"/>
                    <a:pt x="113" y="1609"/>
                    <a:pt x="91" y="1609"/>
                  </a:cubicBezTo>
                  <a:cubicBezTo>
                    <a:pt x="69" y="1609"/>
                    <a:pt x="46" y="1616"/>
                    <a:pt x="29" y="1630"/>
                  </a:cubicBezTo>
                  <a:cubicBezTo>
                    <a:pt x="1" y="1658"/>
                    <a:pt x="1" y="1721"/>
                    <a:pt x="29" y="1749"/>
                  </a:cubicBezTo>
                  <a:cubicBezTo>
                    <a:pt x="29" y="1777"/>
                    <a:pt x="64" y="1805"/>
                    <a:pt x="64" y="1805"/>
                  </a:cubicBezTo>
                  <a:cubicBezTo>
                    <a:pt x="64" y="1833"/>
                    <a:pt x="92" y="1868"/>
                    <a:pt x="92" y="1896"/>
                  </a:cubicBezTo>
                  <a:cubicBezTo>
                    <a:pt x="148" y="1980"/>
                    <a:pt x="204" y="2042"/>
                    <a:pt x="295" y="2070"/>
                  </a:cubicBezTo>
                  <a:cubicBezTo>
                    <a:pt x="412" y="2020"/>
                    <a:pt x="540" y="2003"/>
                    <a:pt x="672" y="2003"/>
                  </a:cubicBezTo>
                  <a:cubicBezTo>
                    <a:pt x="921" y="2003"/>
                    <a:pt x="1184" y="2062"/>
                    <a:pt x="1426" y="2062"/>
                  </a:cubicBezTo>
                  <a:cubicBezTo>
                    <a:pt x="1499" y="2062"/>
                    <a:pt x="1569" y="2056"/>
                    <a:pt x="1637" y="2042"/>
                  </a:cubicBezTo>
                  <a:cubicBezTo>
                    <a:pt x="1749" y="2042"/>
                    <a:pt x="1812" y="2098"/>
                    <a:pt x="1840" y="2154"/>
                  </a:cubicBezTo>
                  <a:lnTo>
                    <a:pt x="1868" y="2154"/>
                  </a:lnTo>
                  <a:cubicBezTo>
                    <a:pt x="1896" y="2154"/>
                    <a:pt x="1924" y="2154"/>
                    <a:pt x="1952" y="2126"/>
                  </a:cubicBezTo>
                  <a:cubicBezTo>
                    <a:pt x="2015" y="2182"/>
                    <a:pt x="2071" y="2217"/>
                    <a:pt x="2162" y="2217"/>
                  </a:cubicBezTo>
                  <a:cubicBezTo>
                    <a:pt x="2189" y="2182"/>
                    <a:pt x="2189" y="2182"/>
                    <a:pt x="2217" y="2182"/>
                  </a:cubicBezTo>
                  <a:cubicBezTo>
                    <a:pt x="2392" y="2329"/>
                    <a:pt x="2511" y="2651"/>
                    <a:pt x="2595" y="2770"/>
                  </a:cubicBezTo>
                  <a:cubicBezTo>
                    <a:pt x="2714" y="3028"/>
                    <a:pt x="2861" y="3266"/>
                    <a:pt x="3001" y="3497"/>
                  </a:cubicBezTo>
                  <a:cubicBezTo>
                    <a:pt x="3294" y="3993"/>
                    <a:pt x="3525" y="4518"/>
                    <a:pt x="3735" y="5042"/>
                  </a:cubicBezTo>
                  <a:cubicBezTo>
                    <a:pt x="3763" y="5217"/>
                    <a:pt x="3791" y="5392"/>
                    <a:pt x="3847" y="5539"/>
                  </a:cubicBezTo>
                  <a:cubicBezTo>
                    <a:pt x="3875" y="5741"/>
                    <a:pt x="3938" y="5916"/>
                    <a:pt x="3994" y="6091"/>
                  </a:cubicBezTo>
                  <a:cubicBezTo>
                    <a:pt x="4049" y="6147"/>
                    <a:pt x="4084" y="6238"/>
                    <a:pt x="4140" y="6294"/>
                  </a:cubicBezTo>
                  <a:cubicBezTo>
                    <a:pt x="4259" y="6469"/>
                    <a:pt x="4371" y="6671"/>
                    <a:pt x="4462" y="6874"/>
                  </a:cubicBezTo>
                  <a:cubicBezTo>
                    <a:pt x="4518" y="6993"/>
                    <a:pt x="4546" y="7112"/>
                    <a:pt x="4574" y="7252"/>
                  </a:cubicBezTo>
                  <a:cubicBezTo>
                    <a:pt x="4609" y="7224"/>
                    <a:pt x="4609" y="7196"/>
                    <a:pt x="4609" y="7168"/>
                  </a:cubicBezTo>
                  <a:cubicBezTo>
                    <a:pt x="4518" y="6553"/>
                    <a:pt x="4259" y="6000"/>
                    <a:pt x="4084" y="5420"/>
                  </a:cubicBezTo>
                  <a:cubicBezTo>
                    <a:pt x="3994" y="5217"/>
                    <a:pt x="3966" y="5014"/>
                    <a:pt x="3910" y="4804"/>
                  </a:cubicBezTo>
                  <a:cubicBezTo>
                    <a:pt x="3847" y="4546"/>
                    <a:pt x="3763" y="4343"/>
                    <a:pt x="3644" y="4105"/>
                  </a:cubicBezTo>
                  <a:cubicBezTo>
                    <a:pt x="3588" y="3993"/>
                    <a:pt x="3525" y="3874"/>
                    <a:pt x="3469" y="3756"/>
                  </a:cubicBezTo>
                  <a:lnTo>
                    <a:pt x="3469" y="3728"/>
                  </a:lnTo>
                  <a:lnTo>
                    <a:pt x="3441" y="3728"/>
                  </a:lnTo>
                  <a:cubicBezTo>
                    <a:pt x="3350" y="3525"/>
                    <a:pt x="3238" y="3350"/>
                    <a:pt x="3147" y="3175"/>
                  </a:cubicBezTo>
                  <a:cubicBezTo>
                    <a:pt x="2973" y="2916"/>
                    <a:pt x="2798" y="2623"/>
                    <a:pt x="2595" y="2392"/>
                  </a:cubicBezTo>
                  <a:cubicBezTo>
                    <a:pt x="2539" y="2273"/>
                    <a:pt x="2448" y="2182"/>
                    <a:pt x="2336" y="2126"/>
                  </a:cubicBezTo>
                  <a:cubicBezTo>
                    <a:pt x="2336" y="2126"/>
                    <a:pt x="2336" y="2098"/>
                    <a:pt x="2301" y="2098"/>
                  </a:cubicBezTo>
                  <a:cubicBezTo>
                    <a:pt x="2336" y="2070"/>
                    <a:pt x="2364" y="2042"/>
                    <a:pt x="2364" y="1980"/>
                  </a:cubicBezTo>
                  <a:cubicBezTo>
                    <a:pt x="2392" y="1980"/>
                    <a:pt x="2392" y="1952"/>
                    <a:pt x="2392" y="1952"/>
                  </a:cubicBezTo>
                  <a:cubicBezTo>
                    <a:pt x="2567" y="2154"/>
                    <a:pt x="2826" y="2329"/>
                    <a:pt x="3092" y="2357"/>
                  </a:cubicBezTo>
                  <a:cubicBezTo>
                    <a:pt x="3210" y="2476"/>
                    <a:pt x="3322" y="2567"/>
                    <a:pt x="3441" y="2679"/>
                  </a:cubicBezTo>
                  <a:cubicBezTo>
                    <a:pt x="3791" y="3000"/>
                    <a:pt x="4049" y="3322"/>
                    <a:pt x="4315" y="3700"/>
                  </a:cubicBezTo>
                  <a:cubicBezTo>
                    <a:pt x="4399" y="3993"/>
                    <a:pt x="4518" y="4252"/>
                    <a:pt x="4637" y="4518"/>
                  </a:cubicBezTo>
                  <a:cubicBezTo>
                    <a:pt x="4749" y="4804"/>
                    <a:pt x="4896" y="5126"/>
                    <a:pt x="5042" y="5420"/>
                  </a:cubicBezTo>
                  <a:cubicBezTo>
                    <a:pt x="5308" y="5972"/>
                    <a:pt x="5539" y="6525"/>
                    <a:pt x="6007" y="6902"/>
                  </a:cubicBezTo>
                  <a:cubicBezTo>
                    <a:pt x="6058" y="6940"/>
                    <a:pt x="6111" y="6955"/>
                    <a:pt x="6163" y="6955"/>
                  </a:cubicBezTo>
                  <a:cubicBezTo>
                    <a:pt x="6198" y="6955"/>
                    <a:pt x="6232" y="6948"/>
                    <a:pt x="6266" y="6937"/>
                  </a:cubicBezTo>
                  <a:cubicBezTo>
                    <a:pt x="6357" y="7021"/>
                    <a:pt x="6469" y="7049"/>
                    <a:pt x="6588" y="7049"/>
                  </a:cubicBezTo>
                  <a:cubicBezTo>
                    <a:pt x="6644" y="7343"/>
                    <a:pt x="6846" y="7399"/>
                    <a:pt x="7084" y="7462"/>
                  </a:cubicBezTo>
                  <a:cubicBezTo>
                    <a:pt x="7056" y="7636"/>
                    <a:pt x="7140" y="7748"/>
                    <a:pt x="7287" y="7811"/>
                  </a:cubicBezTo>
                  <a:cubicBezTo>
                    <a:pt x="7343" y="7839"/>
                    <a:pt x="7406" y="7839"/>
                    <a:pt x="7462" y="7867"/>
                  </a:cubicBezTo>
                  <a:cubicBezTo>
                    <a:pt x="7665" y="7951"/>
                    <a:pt x="7867" y="8070"/>
                    <a:pt x="8105" y="8161"/>
                  </a:cubicBezTo>
                  <a:cubicBezTo>
                    <a:pt x="8070" y="8273"/>
                    <a:pt x="8042" y="8392"/>
                    <a:pt x="8042" y="8538"/>
                  </a:cubicBezTo>
                  <a:cubicBezTo>
                    <a:pt x="8014" y="8797"/>
                    <a:pt x="8014" y="9063"/>
                    <a:pt x="8042" y="9349"/>
                  </a:cubicBezTo>
                  <a:cubicBezTo>
                    <a:pt x="8014" y="9468"/>
                    <a:pt x="8014" y="9615"/>
                    <a:pt x="8070" y="9734"/>
                  </a:cubicBezTo>
                  <a:cubicBezTo>
                    <a:pt x="8070" y="9909"/>
                    <a:pt x="8105" y="10049"/>
                    <a:pt x="8161" y="10224"/>
                  </a:cubicBezTo>
                  <a:cubicBezTo>
                    <a:pt x="8245" y="10517"/>
                    <a:pt x="8364" y="10783"/>
                    <a:pt x="8483" y="11070"/>
                  </a:cubicBezTo>
                  <a:cubicBezTo>
                    <a:pt x="8509" y="11126"/>
                    <a:pt x="8569" y="11156"/>
                    <a:pt x="8624" y="11156"/>
                  </a:cubicBezTo>
                  <a:cubicBezTo>
                    <a:pt x="8685" y="11156"/>
                    <a:pt x="8741" y="11119"/>
                    <a:pt x="8741" y="11042"/>
                  </a:cubicBezTo>
                  <a:cubicBezTo>
                    <a:pt x="8832" y="11272"/>
                    <a:pt x="8916" y="11510"/>
                    <a:pt x="9007" y="11741"/>
                  </a:cubicBezTo>
                  <a:cubicBezTo>
                    <a:pt x="9063" y="11916"/>
                    <a:pt x="9091" y="12118"/>
                    <a:pt x="9154" y="12293"/>
                  </a:cubicBezTo>
                  <a:cubicBezTo>
                    <a:pt x="9154" y="12559"/>
                    <a:pt x="9091" y="12846"/>
                    <a:pt x="9091" y="13139"/>
                  </a:cubicBezTo>
                  <a:cubicBezTo>
                    <a:pt x="9063" y="13405"/>
                    <a:pt x="9035" y="13720"/>
                    <a:pt x="9063" y="13985"/>
                  </a:cubicBezTo>
                  <a:cubicBezTo>
                    <a:pt x="9063" y="14041"/>
                    <a:pt x="9035" y="14069"/>
                    <a:pt x="9007" y="14104"/>
                  </a:cubicBezTo>
                  <a:cubicBezTo>
                    <a:pt x="8832" y="14454"/>
                    <a:pt x="8539" y="14713"/>
                    <a:pt x="8280" y="15006"/>
                  </a:cubicBezTo>
                  <a:cubicBezTo>
                    <a:pt x="8217" y="15062"/>
                    <a:pt x="8217" y="15153"/>
                    <a:pt x="8217" y="15209"/>
                  </a:cubicBezTo>
                  <a:cubicBezTo>
                    <a:pt x="8336" y="15209"/>
                    <a:pt x="8455" y="15181"/>
                    <a:pt x="8567" y="15153"/>
                  </a:cubicBezTo>
                  <a:cubicBezTo>
                    <a:pt x="8629" y="15153"/>
                    <a:pt x="8657" y="15153"/>
                    <a:pt x="8685" y="15181"/>
                  </a:cubicBezTo>
                  <a:cubicBezTo>
                    <a:pt x="8979" y="14943"/>
                    <a:pt x="9210" y="14685"/>
                    <a:pt x="9357" y="14335"/>
                  </a:cubicBezTo>
                  <a:cubicBezTo>
                    <a:pt x="9413" y="14335"/>
                    <a:pt x="9469" y="14279"/>
                    <a:pt x="9469" y="14188"/>
                  </a:cubicBezTo>
                  <a:lnTo>
                    <a:pt x="9469" y="14013"/>
                  </a:lnTo>
                  <a:cubicBezTo>
                    <a:pt x="9559" y="13720"/>
                    <a:pt x="9559" y="13461"/>
                    <a:pt x="9531" y="13167"/>
                  </a:cubicBezTo>
                  <a:lnTo>
                    <a:pt x="9531" y="13020"/>
                  </a:lnTo>
                  <a:lnTo>
                    <a:pt x="9531" y="12965"/>
                  </a:lnTo>
                  <a:cubicBezTo>
                    <a:pt x="9504" y="12818"/>
                    <a:pt x="9469" y="12643"/>
                    <a:pt x="9469" y="12496"/>
                  </a:cubicBezTo>
                  <a:cubicBezTo>
                    <a:pt x="9469" y="12265"/>
                    <a:pt x="9469" y="12007"/>
                    <a:pt x="9559" y="11769"/>
                  </a:cubicBezTo>
                  <a:cubicBezTo>
                    <a:pt x="9441" y="11447"/>
                    <a:pt x="9294" y="11160"/>
                    <a:pt x="9154" y="10867"/>
                  </a:cubicBezTo>
                  <a:cubicBezTo>
                    <a:pt x="9063" y="10692"/>
                    <a:pt x="8979" y="10545"/>
                    <a:pt x="8888" y="10370"/>
                  </a:cubicBezTo>
                  <a:lnTo>
                    <a:pt x="8888" y="10370"/>
                  </a:lnTo>
                  <a:cubicBezTo>
                    <a:pt x="8979" y="10398"/>
                    <a:pt x="9035" y="10433"/>
                    <a:pt x="9119" y="10489"/>
                  </a:cubicBezTo>
                  <a:cubicBezTo>
                    <a:pt x="9143" y="10511"/>
                    <a:pt x="9174" y="10520"/>
                    <a:pt x="9209" y="10520"/>
                  </a:cubicBezTo>
                  <a:cubicBezTo>
                    <a:pt x="9264" y="10520"/>
                    <a:pt x="9328" y="10496"/>
                    <a:pt x="9385" y="10461"/>
                  </a:cubicBezTo>
                  <a:cubicBezTo>
                    <a:pt x="9525" y="10529"/>
                    <a:pt x="9689" y="10569"/>
                    <a:pt x="9848" y="10569"/>
                  </a:cubicBezTo>
                  <a:cubicBezTo>
                    <a:pt x="9950" y="10569"/>
                    <a:pt x="10050" y="10553"/>
                    <a:pt x="10140" y="10517"/>
                  </a:cubicBezTo>
                  <a:cubicBezTo>
                    <a:pt x="10378" y="10461"/>
                    <a:pt x="10461" y="10196"/>
                    <a:pt x="10517" y="9993"/>
                  </a:cubicBezTo>
                  <a:cubicBezTo>
                    <a:pt x="10608" y="9699"/>
                    <a:pt x="10636" y="9412"/>
                    <a:pt x="10608" y="9147"/>
                  </a:cubicBezTo>
                  <a:lnTo>
                    <a:pt x="10608" y="8622"/>
                  </a:lnTo>
                  <a:cubicBezTo>
                    <a:pt x="10636" y="8510"/>
                    <a:pt x="10664" y="8419"/>
                    <a:pt x="10692" y="8301"/>
                  </a:cubicBezTo>
                  <a:cubicBezTo>
                    <a:pt x="10783" y="7923"/>
                    <a:pt x="10902" y="7573"/>
                    <a:pt x="11042" y="7224"/>
                  </a:cubicBezTo>
                  <a:cubicBezTo>
                    <a:pt x="11105" y="7196"/>
                    <a:pt x="11161" y="7168"/>
                    <a:pt x="11252" y="7140"/>
                  </a:cubicBezTo>
                  <a:lnTo>
                    <a:pt x="11713" y="7140"/>
                  </a:lnTo>
                  <a:cubicBezTo>
                    <a:pt x="11860" y="7154"/>
                    <a:pt x="11998" y="7161"/>
                    <a:pt x="12136" y="7161"/>
                  </a:cubicBezTo>
                  <a:cubicBezTo>
                    <a:pt x="12274" y="7161"/>
                    <a:pt x="12412" y="7154"/>
                    <a:pt x="12559" y="7140"/>
                  </a:cubicBezTo>
                  <a:cubicBezTo>
                    <a:pt x="12706" y="7315"/>
                    <a:pt x="12909" y="7399"/>
                    <a:pt x="13084" y="7545"/>
                  </a:cubicBezTo>
                  <a:cubicBezTo>
                    <a:pt x="13112" y="7573"/>
                    <a:pt x="13174" y="7601"/>
                    <a:pt x="13202" y="7636"/>
                  </a:cubicBezTo>
                  <a:cubicBezTo>
                    <a:pt x="13112" y="7895"/>
                    <a:pt x="13028" y="8126"/>
                    <a:pt x="12909" y="8392"/>
                  </a:cubicBezTo>
                  <a:cubicBezTo>
                    <a:pt x="12678" y="8860"/>
                    <a:pt x="12475" y="9349"/>
                    <a:pt x="12238" y="9846"/>
                  </a:cubicBezTo>
                  <a:cubicBezTo>
                    <a:pt x="12155" y="9996"/>
                    <a:pt x="12290" y="10196"/>
                    <a:pt x="12437" y="10196"/>
                  </a:cubicBezTo>
                  <a:cubicBezTo>
                    <a:pt x="12489" y="10196"/>
                    <a:pt x="12542" y="10172"/>
                    <a:pt x="12587" y="10112"/>
                  </a:cubicBezTo>
                  <a:cubicBezTo>
                    <a:pt x="12650" y="10021"/>
                    <a:pt x="12734" y="9909"/>
                    <a:pt x="12825" y="9790"/>
                  </a:cubicBezTo>
                  <a:cubicBezTo>
                    <a:pt x="12825" y="9909"/>
                    <a:pt x="12881" y="10021"/>
                    <a:pt x="13000" y="10049"/>
                  </a:cubicBezTo>
                  <a:cubicBezTo>
                    <a:pt x="12881" y="10112"/>
                    <a:pt x="12790" y="10196"/>
                    <a:pt x="12734" y="10342"/>
                  </a:cubicBezTo>
                  <a:cubicBezTo>
                    <a:pt x="12706" y="10489"/>
                    <a:pt x="12734" y="10608"/>
                    <a:pt x="12790" y="10720"/>
                  </a:cubicBezTo>
                  <a:cubicBezTo>
                    <a:pt x="12790" y="10867"/>
                    <a:pt x="12790" y="10986"/>
                    <a:pt x="12853" y="11133"/>
                  </a:cubicBezTo>
                  <a:cubicBezTo>
                    <a:pt x="12853" y="11244"/>
                    <a:pt x="12909" y="11335"/>
                    <a:pt x="13000" y="11391"/>
                  </a:cubicBezTo>
                  <a:cubicBezTo>
                    <a:pt x="13174" y="11594"/>
                    <a:pt x="13377" y="11797"/>
                    <a:pt x="13664" y="11797"/>
                  </a:cubicBezTo>
                  <a:cubicBezTo>
                    <a:pt x="13664" y="12146"/>
                    <a:pt x="13783" y="12496"/>
                    <a:pt x="13958" y="12790"/>
                  </a:cubicBezTo>
                  <a:cubicBezTo>
                    <a:pt x="14049" y="12790"/>
                    <a:pt x="14132" y="12818"/>
                    <a:pt x="14188" y="12846"/>
                  </a:cubicBezTo>
                  <a:cubicBezTo>
                    <a:pt x="14307" y="12881"/>
                    <a:pt x="14398" y="12937"/>
                    <a:pt x="14482" y="13020"/>
                  </a:cubicBezTo>
                  <a:cubicBezTo>
                    <a:pt x="14510" y="12937"/>
                    <a:pt x="14510" y="12846"/>
                    <a:pt x="14454" y="12762"/>
                  </a:cubicBezTo>
                  <a:cubicBezTo>
                    <a:pt x="14426" y="12734"/>
                    <a:pt x="14398" y="12734"/>
                    <a:pt x="14398" y="12706"/>
                  </a:cubicBezTo>
                  <a:cubicBezTo>
                    <a:pt x="14426" y="12671"/>
                    <a:pt x="14454" y="12615"/>
                    <a:pt x="14454" y="12559"/>
                  </a:cubicBezTo>
                  <a:cubicBezTo>
                    <a:pt x="14454" y="12321"/>
                    <a:pt x="14223" y="12118"/>
                    <a:pt x="14104" y="11916"/>
                  </a:cubicBezTo>
                  <a:cubicBezTo>
                    <a:pt x="14049" y="11860"/>
                    <a:pt x="14014" y="11769"/>
                    <a:pt x="13958" y="11713"/>
                  </a:cubicBezTo>
                  <a:cubicBezTo>
                    <a:pt x="14014" y="11657"/>
                    <a:pt x="14014" y="11594"/>
                    <a:pt x="14049" y="11538"/>
                  </a:cubicBezTo>
                  <a:cubicBezTo>
                    <a:pt x="14077" y="11482"/>
                    <a:pt x="14132" y="11419"/>
                    <a:pt x="14104" y="11335"/>
                  </a:cubicBezTo>
                  <a:cubicBezTo>
                    <a:pt x="14077" y="11188"/>
                    <a:pt x="14077" y="11014"/>
                    <a:pt x="14104" y="10867"/>
                  </a:cubicBezTo>
                  <a:cubicBezTo>
                    <a:pt x="14104" y="10783"/>
                    <a:pt x="14014" y="10720"/>
                    <a:pt x="13930" y="10720"/>
                  </a:cubicBezTo>
                  <a:cubicBezTo>
                    <a:pt x="13930" y="10692"/>
                    <a:pt x="13902" y="10664"/>
                    <a:pt x="13874" y="10636"/>
                  </a:cubicBezTo>
                  <a:cubicBezTo>
                    <a:pt x="13811" y="10636"/>
                    <a:pt x="13755" y="10664"/>
                    <a:pt x="13755" y="10720"/>
                  </a:cubicBezTo>
                  <a:lnTo>
                    <a:pt x="13636" y="11014"/>
                  </a:lnTo>
                  <a:cubicBezTo>
                    <a:pt x="13608" y="11070"/>
                    <a:pt x="13664" y="11133"/>
                    <a:pt x="13727" y="11133"/>
                  </a:cubicBezTo>
                  <a:lnTo>
                    <a:pt x="13727" y="11160"/>
                  </a:lnTo>
                  <a:cubicBezTo>
                    <a:pt x="13699" y="11133"/>
                    <a:pt x="13636" y="11133"/>
                    <a:pt x="13580" y="11133"/>
                  </a:cubicBezTo>
                  <a:cubicBezTo>
                    <a:pt x="13636" y="11070"/>
                    <a:pt x="13636" y="10986"/>
                    <a:pt x="13580" y="10867"/>
                  </a:cubicBezTo>
                  <a:cubicBezTo>
                    <a:pt x="13552" y="10811"/>
                    <a:pt x="13489" y="10783"/>
                    <a:pt x="13461" y="10720"/>
                  </a:cubicBezTo>
                  <a:lnTo>
                    <a:pt x="13461" y="10636"/>
                  </a:lnTo>
                  <a:cubicBezTo>
                    <a:pt x="13489" y="10608"/>
                    <a:pt x="13489" y="10573"/>
                    <a:pt x="13489" y="10545"/>
                  </a:cubicBezTo>
                  <a:cubicBezTo>
                    <a:pt x="13489" y="10517"/>
                    <a:pt x="13524" y="10489"/>
                    <a:pt x="13524" y="10489"/>
                  </a:cubicBezTo>
                  <a:cubicBezTo>
                    <a:pt x="13580" y="10461"/>
                    <a:pt x="13608" y="10433"/>
                    <a:pt x="13664" y="10398"/>
                  </a:cubicBezTo>
                  <a:cubicBezTo>
                    <a:pt x="13699" y="10398"/>
                    <a:pt x="13727" y="10370"/>
                    <a:pt x="13755" y="10370"/>
                  </a:cubicBezTo>
                  <a:cubicBezTo>
                    <a:pt x="13976" y="10317"/>
                    <a:pt x="13882" y="10019"/>
                    <a:pt x="13690" y="10019"/>
                  </a:cubicBezTo>
                  <a:cubicBezTo>
                    <a:pt x="13681" y="10019"/>
                    <a:pt x="13673" y="10020"/>
                    <a:pt x="13664" y="10021"/>
                  </a:cubicBezTo>
                  <a:cubicBezTo>
                    <a:pt x="13636" y="10021"/>
                    <a:pt x="13636" y="10021"/>
                    <a:pt x="13608" y="10049"/>
                  </a:cubicBezTo>
                  <a:cubicBezTo>
                    <a:pt x="13580" y="9993"/>
                    <a:pt x="13524" y="9993"/>
                    <a:pt x="13461" y="9965"/>
                  </a:cubicBezTo>
                  <a:lnTo>
                    <a:pt x="13258" y="9965"/>
                  </a:lnTo>
                  <a:cubicBezTo>
                    <a:pt x="13314" y="9909"/>
                    <a:pt x="13405" y="9846"/>
                    <a:pt x="13461" y="9762"/>
                  </a:cubicBezTo>
                  <a:cubicBezTo>
                    <a:pt x="13489" y="9762"/>
                    <a:pt x="13489" y="9762"/>
                    <a:pt x="13489" y="9734"/>
                  </a:cubicBezTo>
                  <a:cubicBezTo>
                    <a:pt x="13524" y="9699"/>
                    <a:pt x="13580" y="9671"/>
                    <a:pt x="13608" y="9643"/>
                  </a:cubicBezTo>
                  <a:cubicBezTo>
                    <a:pt x="13727" y="9587"/>
                    <a:pt x="13811" y="9524"/>
                    <a:pt x="13930" y="9440"/>
                  </a:cubicBezTo>
                  <a:cubicBezTo>
                    <a:pt x="14077" y="9349"/>
                    <a:pt x="14188" y="9266"/>
                    <a:pt x="14307" y="9175"/>
                  </a:cubicBezTo>
                  <a:cubicBezTo>
                    <a:pt x="14426" y="9091"/>
                    <a:pt x="14538" y="9063"/>
                    <a:pt x="14601" y="8944"/>
                  </a:cubicBezTo>
                  <a:cubicBezTo>
                    <a:pt x="14951" y="8741"/>
                    <a:pt x="15328" y="8510"/>
                    <a:pt x="15531" y="8161"/>
                  </a:cubicBezTo>
                  <a:cubicBezTo>
                    <a:pt x="15531" y="8126"/>
                    <a:pt x="15531" y="8098"/>
                    <a:pt x="15559" y="8098"/>
                  </a:cubicBezTo>
                  <a:cubicBezTo>
                    <a:pt x="15559" y="8121"/>
                    <a:pt x="15602" y="8168"/>
                    <a:pt x="15648" y="8168"/>
                  </a:cubicBezTo>
                  <a:cubicBezTo>
                    <a:pt x="15658" y="8168"/>
                    <a:pt x="15668" y="8166"/>
                    <a:pt x="15678" y="8161"/>
                  </a:cubicBezTo>
                  <a:cubicBezTo>
                    <a:pt x="15909" y="8042"/>
                    <a:pt x="16174" y="7951"/>
                    <a:pt x="16405" y="7839"/>
                  </a:cubicBezTo>
                  <a:lnTo>
                    <a:pt x="16405" y="7839"/>
                  </a:lnTo>
                  <a:cubicBezTo>
                    <a:pt x="16286" y="7951"/>
                    <a:pt x="16146" y="8042"/>
                    <a:pt x="15999" y="8126"/>
                  </a:cubicBezTo>
                  <a:cubicBezTo>
                    <a:pt x="15900" y="8202"/>
                    <a:pt x="15967" y="8355"/>
                    <a:pt x="16077" y="8355"/>
                  </a:cubicBezTo>
                  <a:cubicBezTo>
                    <a:pt x="16098" y="8355"/>
                    <a:pt x="16122" y="8349"/>
                    <a:pt x="16146" y="8336"/>
                  </a:cubicBezTo>
                  <a:cubicBezTo>
                    <a:pt x="16496" y="8126"/>
                    <a:pt x="16845" y="7951"/>
                    <a:pt x="17160" y="7720"/>
                  </a:cubicBezTo>
                  <a:cubicBezTo>
                    <a:pt x="17510" y="7489"/>
                    <a:pt x="17859" y="7224"/>
                    <a:pt x="18181" y="6965"/>
                  </a:cubicBezTo>
                  <a:cubicBezTo>
                    <a:pt x="18332" y="6862"/>
                    <a:pt x="18243" y="6655"/>
                    <a:pt x="18126" y="6655"/>
                  </a:cubicBezTo>
                  <a:cubicBezTo>
                    <a:pt x="18107" y="6655"/>
                    <a:pt x="18088" y="6660"/>
                    <a:pt x="18069" y="6671"/>
                  </a:cubicBezTo>
                  <a:lnTo>
                    <a:pt x="18034" y="6671"/>
                  </a:lnTo>
                  <a:cubicBezTo>
                    <a:pt x="17629" y="6902"/>
                    <a:pt x="17223" y="7140"/>
                    <a:pt x="16783" y="7343"/>
                  </a:cubicBezTo>
                  <a:cubicBezTo>
                    <a:pt x="16377" y="7545"/>
                    <a:pt x="15971" y="7720"/>
                    <a:pt x="15587" y="7951"/>
                  </a:cubicBezTo>
                  <a:cubicBezTo>
                    <a:pt x="15559" y="7986"/>
                    <a:pt x="15531" y="8014"/>
                    <a:pt x="15531" y="8042"/>
                  </a:cubicBezTo>
                  <a:cubicBezTo>
                    <a:pt x="15511" y="7976"/>
                    <a:pt x="15457" y="7929"/>
                    <a:pt x="15398" y="7929"/>
                  </a:cubicBezTo>
                  <a:cubicBezTo>
                    <a:pt x="15375" y="7929"/>
                    <a:pt x="15351" y="7936"/>
                    <a:pt x="15328" y="7951"/>
                  </a:cubicBezTo>
                  <a:cubicBezTo>
                    <a:pt x="15060" y="8085"/>
                    <a:pt x="14821" y="8266"/>
                    <a:pt x="14558" y="8429"/>
                  </a:cubicBezTo>
                  <a:lnTo>
                    <a:pt x="14558" y="8429"/>
                  </a:lnTo>
                  <a:cubicBezTo>
                    <a:pt x="14629" y="8357"/>
                    <a:pt x="14690" y="8275"/>
                    <a:pt x="14713" y="8161"/>
                  </a:cubicBezTo>
                  <a:cubicBezTo>
                    <a:pt x="14770" y="7969"/>
                    <a:pt x="14606" y="7807"/>
                    <a:pt x="14444" y="7807"/>
                  </a:cubicBezTo>
                  <a:cubicBezTo>
                    <a:pt x="14429" y="7807"/>
                    <a:pt x="14413" y="7808"/>
                    <a:pt x="14398" y="7811"/>
                  </a:cubicBezTo>
                  <a:lnTo>
                    <a:pt x="14398" y="7776"/>
                  </a:lnTo>
                  <a:cubicBezTo>
                    <a:pt x="14426" y="7601"/>
                    <a:pt x="14454" y="7427"/>
                    <a:pt x="14454" y="7252"/>
                  </a:cubicBezTo>
                  <a:lnTo>
                    <a:pt x="14454" y="6937"/>
                  </a:lnTo>
                  <a:cubicBezTo>
                    <a:pt x="14685" y="6937"/>
                    <a:pt x="14923" y="6937"/>
                    <a:pt x="15125" y="6902"/>
                  </a:cubicBezTo>
                  <a:cubicBezTo>
                    <a:pt x="15475" y="6846"/>
                    <a:pt x="15762" y="6790"/>
                    <a:pt x="16083" y="6727"/>
                  </a:cubicBezTo>
                  <a:cubicBezTo>
                    <a:pt x="16405" y="6643"/>
                    <a:pt x="16727" y="6553"/>
                    <a:pt x="17020" y="6441"/>
                  </a:cubicBezTo>
                  <a:cubicBezTo>
                    <a:pt x="17251" y="6350"/>
                    <a:pt x="17545" y="6266"/>
                    <a:pt x="17573" y="6000"/>
                  </a:cubicBezTo>
                  <a:cubicBezTo>
                    <a:pt x="17601" y="5972"/>
                    <a:pt x="17601" y="5972"/>
                    <a:pt x="17601" y="5944"/>
                  </a:cubicBezTo>
                  <a:cubicBezTo>
                    <a:pt x="17629" y="5916"/>
                    <a:pt x="17685" y="5888"/>
                    <a:pt x="17748" y="5853"/>
                  </a:cubicBezTo>
                  <a:cubicBezTo>
                    <a:pt x="17978" y="5713"/>
                    <a:pt x="18244" y="5595"/>
                    <a:pt x="18419" y="5364"/>
                  </a:cubicBezTo>
                  <a:lnTo>
                    <a:pt x="18447" y="5329"/>
                  </a:lnTo>
                  <a:cubicBezTo>
                    <a:pt x="18650" y="5189"/>
                    <a:pt x="18796" y="4951"/>
                    <a:pt x="18908" y="4721"/>
                  </a:cubicBezTo>
                  <a:cubicBezTo>
                    <a:pt x="18943" y="4721"/>
                    <a:pt x="18971" y="4693"/>
                    <a:pt x="18999" y="4665"/>
                  </a:cubicBezTo>
                  <a:cubicBezTo>
                    <a:pt x="19321" y="4252"/>
                    <a:pt x="19468" y="3728"/>
                    <a:pt x="19496" y="3231"/>
                  </a:cubicBezTo>
                  <a:cubicBezTo>
                    <a:pt x="19552" y="2798"/>
                    <a:pt x="19496" y="2357"/>
                    <a:pt x="19321" y="1952"/>
                  </a:cubicBezTo>
                  <a:cubicBezTo>
                    <a:pt x="19321" y="1952"/>
                    <a:pt x="19308" y="1939"/>
                    <a:pt x="19300" y="1939"/>
                  </a:cubicBezTo>
                  <a:cubicBezTo>
                    <a:pt x="19296" y="1939"/>
                    <a:pt x="19293" y="1942"/>
                    <a:pt x="19293" y="1952"/>
                  </a:cubicBezTo>
                  <a:cubicBezTo>
                    <a:pt x="19258" y="1924"/>
                    <a:pt x="19258" y="1896"/>
                    <a:pt x="19258" y="1833"/>
                  </a:cubicBezTo>
                  <a:cubicBezTo>
                    <a:pt x="19174" y="1630"/>
                    <a:pt x="19083" y="1399"/>
                    <a:pt x="18943" y="1196"/>
                  </a:cubicBezTo>
                  <a:cubicBezTo>
                    <a:pt x="18824" y="1022"/>
                    <a:pt x="18650" y="875"/>
                    <a:pt x="18447" y="756"/>
                  </a:cubicBezTo>
                  <a:cubicBezTo>
                    <a:pt x="18447" y="728"/>
                    <a:pt x="18447" y="700"/>
                    <a:pt x="18419" y="672"/>
                  </a:cubicBezTo>
                  <a:cubicBezTo>
                    <a:pt x="18209" y="469"/>
                    <a:pt x="18006" y="350"/>
                    <a:pt x="17748" y="231"/>
                  </a:cubicBezTo>
                  <a:cubicBezTo>
                    <a:pt x="17685" y="203"/>
                    <a:pt x="17629" y="175"/>
                    <a:pt x="17573" y="148"/>
                  </a:cubicBezTo>
                  <a:lnTo>
                    <a:pt x="17545" y="120"/>
                  </a:lnTo>
                  <a:lnTo>
                    <a:pt x="17510" y="120"/>
                  </a:lnTo>
                  <a:cubicBezTo>
                    <a:pt x="17426" y="120"/>
                    <a:pt x="17370" y="85"/>
                    <a:pt x="17279" y="57"/>
                  </a:cubicBezTo>
                  <a:cubicBezTo>
                    <a:pt x="17251" y="29"/>
                    <a:pt x="17223" y="1"/>
                    <a:pt x="1719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79"/>
            <p:cNvSpPr/>
            <p:nvPr/>
          </p:nvSpPr>
          <p:spPr>
            <a:xfrm>
              <a:off x="5248770" y="1366614"/>
              <a:ext cx="910" cy="455"/>
            </a:xfrm>
            <a:custGeom>
              <a:rect b="b" l="l" r="r" t="t"/>
              <a:pathLst>
                <a:path extrusionOk="0" h="20" w="40">
                  <a:moveTo>
                    <a:pt x="21" y="1"/>
                  </a:moveTo>
                  <a:cubicBezTo>
                    <a:pt x="7" y="1"/>
                    <a:pt x="0" y="19"/>
                    <a:pt x="16" y="19"/>
                  </a:cubicBezTo>
                  <a:cubicBezTo>
                    <a:pt x="21" y="19"/>
                    <a:pt x="28" y="17"/>
                    <a:pt x="39" y="12"/>
                  </a:cubicBezTo>
                  <a:cubicBezTo>
                    <a:pt x="33" y="4"/>
                    <a:pt x="26" y="1"/>
                    <a:pt x="2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79"/>
            <p:cNvSpPr/>
            <p:nvPr/>
          </p:nvSpPr>
          <p:spPr>
            <a:xfrm>
              <a:off x="5461894" y="1618762"/>
              <a:ext cx="39093" cy="35156"/>
            </a:xfrm>
            <a:custGeom>
              <a:rect b="b" l="l" r="r" t="t"/>
              <a:pathLst>
                <a:path extrusionOk="0" h="1545" w="1718">
                  <a:moveTo>
                    <a:pt x="1505" y="1"/>
                  </a:moveTo>
                  <a:cubicBezTo>
                    <a:pt x="1467" y="1"/>
                    <a:pt x="1429" y="17"/>
                    <a:pt x="1399" y="55"/>
                  </a:cubicBezTo>
                  <a:cubicBezTo>
                    <a:pt x="1309" y="146"/>
                    <a:pt x="1253" y="230"/>
                    <a:pt x="1162" y="321"/>
                  </a:cubicBezTo>
                  <a:cubicBezTo>
                    <a:pt x="1139" y="310"/>
                    <a:pt x="1111" y="303"/>
                    <a:pt x="1081" y="303"/>
                  </a:cubicBezTo>
                  <a:cubicBezTo>
                    <a:pt x="1040" y="303"/>
                    <a:pt x="996" y="316"/>
                    <a:pt x="959" y="349"/>
                  </a:cubicBezTo>
                  <a:cubicBezTo>
                    <a:pt x="672" y="727"/>
                    <a:pt x="323" y="1048"/>
                    <a:pt x="29" y="1426"/>
                  </a:cubicBezTo>
                  <a:cubicBezTo>
                    <a:pt x="1" y="1454"/>
                    <a:pt x="1" y="1482"/>
                    <a:pt x="1" y="1482"/>
                  </a:cubicBezTo>
                  <a:cubicBezTo>
                    <a:pt x="85" y="1482"/>
                    <a:pt x="204" y="1482"/>
                    <a:pt x="288" y="1517"/>
                  </a:cubicBezTo>
                  <a:cubicBezTo>
                    <a:pt x="323" y="1517"/>
                    <a:pt x="351" y="1545"/>
                    <a:pt x="379" y="1545"/>
                  </a:cubicBezTo>
                  <a:cubicBezTo>
                    <a:pt x="553" y="1398"/>
                    <a:pt x="700" y="1251"/>
                    <a:pt x="875" y="1076"/>
                  </a:cubicBezTo>
                  <a:cubicBezTo>
                    <a:pt x="903" y="1048"/>
                    <a:pt x="959" y="1020"/>
                    <a:pt x="1022" y="957"/>
                  </a:cubicBezTo>
                  <a:cubicBezTo>
                    <a:pt x="1253" y="755"/>
                    <a:pt x="1455" y="524"/>
                    <a:pt x="1630" y="258"/>
                  </a:cubicBezTo>
                  <a:cubicBezTo>
                    <a:pt x="1718" y="129"/>
                    <a:pt x="1612" y="1"/>
                    <a:pt x="150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79"/>
            <p:cNvSpPr/>
            <p:nvPr/>
          </p:nvSpPr>
          <p:spPr>
            <a:xfrm>
              <a:off x="5526586" y="1609432"/>
              <a:ext cx="22209" cy="53269"/>
            </a:xfrm>
            <a:custGeom>
              <a:rect b="b" l="l" r="r" t="t"/>
              <a:pathLst>
                <a:path extrusionOk="0" h="2341" w="976">
                  <a:moveTo>
                    <a:pt x="797" y="0"/>
                  </a:moveTo>
                  <a:cubicBezTo>
                    <a:pt x="705" y="0"/>
                    <a:pt x="609" y="60"/>
                    <a:pt x="591" y="179"/>
                  </a:cubicBezTo>
                  <a:cubicBezTo>
                    <a:pt x="563" y="438"/>
                    <a:pt x="479" y="731"/>
                    <a:pt x="388" y="1018"/>
                  </a:cubicBezTo>
                  <a:cubicBezTo>
                    <a:pt x="360" y="1165"/>
                    <a:pt x="305" y="1312"/>
                    <a:pt x="305" y="1458"/>
                  </a:cubicBezTo>
                  <a:cubicBezTo>
                    <a:pt x="214" y="1689"/>
                    <a:pt x="130" y="1927"/>
                    <a:pt x="39" y="2158"/>
                  </a:cubicBezTo>
                  <a:cubicBezTo>
                    <a:pt x="1" y="2257"/>
                    <a:pt x="107" y="2341"/>
                    <a:pt x="208" y="2341"/>
                  </a:cubicBezTo>
                  <a:cubicBezTo>
                    <a:pt x="256" y="2341"/>
                    <a:pt x="303" y="2322"/>
                    <a:pt x="333" y="2276"/>
                  </a:cubicBezTo>
                  <a:cubicBezTo>
                    <a:pt x="416" y="2102"/>
                    <a:pt x="479" y="1927"/>
                    <a:pt x="535" y="1780"/>
                  </a:cubicBezTo>
                  <a:lnTo>
                    <a:pt x="535" y="1752"/>
                  </a:lnTo>
                  <a:cubicBezTo>
                    <a:pt x="682" y="1514"/>
                    <a:pt x="738" y="1284"/>
                    <a:pt x="801" y="990"/>
                  </a:cubicBezTo>
                  <a:cubicBezTo>
                    <a:pt x="857" y="731"/>
                    <a:pt x="941" y="438"/>
                    <a:pt x="976" y="179"/>
                  </a:cubicBezTo>
                  <a:cubicBezTo>
                    <a:pt x="976" y="60"/>
                    <a:pt x="888" y="0"/>
                    <a:pt x="79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79"/>
            <p:cNvSpPr/>
            <p:nvPr/>
          </p:nvSpPr>
          <p:spPr>
            <a:xfrm>
              <a:off x="5522217" y="1663134"/>
              <a:ext cx="3982" cy="6076"/>
            </a:xfrm>
            <a:custGeom>
              <a:rect b="b" l="l" r="r" t="t"/>
              <a:pathLst>
                <a:path extrusionOk="0" h="267" w="175">
                  <a:moveTo>
                    <a:pt x="56" y="0"/>
                  </a:moveTo>
                  <a:lnTo>
                    <a:pt x="56" y="56"/>
                  </a:lnTo>
                  <a:cubicBezTo>
                    <a:pt x="84" y="119"/>
                    <a:pt x="56" y="147"/>
                    <a:pt x="28" y="203"/>
                  </a:cubicBezTo>
                  <a:lnTo>
                    <a:pt x="0" y="231"/>
                  </a:lnTo>
                  <a:cubicBezTo>
                    <a:pt x="56" y="231"/>
                    <a:pt x="119" y="231"/>
                    <a:pt x="175" y="266"/>
                  </a:cubicBezTo>
                  <a:cubicBezTo>
                    <a:pt x="175" y="231"/>
                    <a:pt x="175" y="203"/>
                    <a:pt x="147" y="203"/>
                  </a:cubicBezTo>
                  <a:cubicBezTo>
                    <a:pt x="175" y="147"/>
                    <a:pt x="175" y="119"/>
                    <a:pt x="147" y="91"/>
                  </a:cubicBezTo>
                  <a:cubicBezTo>
                    <a:pt x="119" y="56"/>
                    <a:pt x="119" y="28"/>
                    <a:pt x="8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79"/>
            <p:cNvSpPr/>
            <p:nvPr/>
          </p:nvSpPr>
          <p:spPr>
            <a:xfrm>
              <a:off x="5512182" y="1663134"/>
              <a:ext cx="6076" cy="6076"/>
            </a:xfrm>
            <a:custGeom>
              <a:rect b="b" l="l" r="r" t="t"/>
              <a:pathLst>
                <a:path extrusionOk="0" h="267" w="267">
                  <a:moveTo>
                    <a:pt x="266" y="0"/>
                  </a:moveTo>
                  <a:cubicBezTo>
                    <a:pt x="266" y="28"/>
                    <a:pt x="238" y="28"/>
                    <a:pt x="210" y="28"/>
                  </a:cubicBezTo>
                  <a:cubicBezTo>
                    <a:pt x="147" y="56"/>
                    <a:pt x="64" y="56"/>
                    <a:pt x="1" y="91"/>
                  </a:cubicBezTo>
                  <a:cubicBezTo>
                    <a:pt x="1" y="147"/>
                    <a:pt x="36" y="203"/>
                    <a:pt x="36" y="266"/>
                  </a:cubicBezTo>
                  <a:cubicBezTo>
                    <a:pt x="64" y="203"/>
                    <a:pt x="119" y="147"/>
                    <a:pt x="175" y="119"/>
                  </a:cubicBezTo>
                  <a:cubicBezTo>
                    <a:pt x="175" y="91"/>
                    <a:pt x="210" y="91"/>
                    <a:pt x="210" y="91"/>
                  </a:cubicBezTo>
                  <a:lnTo>
                    <a:pt x="238" y="91"/>
                  </a:lnTo>
                  <a:lnTo>
                    <a:pt x="238" y="56"/>
                  </a:lnTo>
                  <a:cubicBezTo>
                    <a:pt x="266" y="56"/>
                    <a:pt x="266" y="28"/>
                    <a:pt x="266" y="28"/>
                  </a:cubicBezTo>
                  <a:lnTo>
                    <a:pt x="26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79"/>
            <p:cNvSpPr/>
            <p:nvPr/>
          </p:nvSpPr>
          <p:spPr>
            <a:xfrm>
              <a:off x="5247109" y="1340764"/>
              <a:ext cx="375207" cy="194259"/>
            </a:xfrm>
            <a:custGeom>
              <a:rect b="b" l="l" r="r" t="t"/>
              <a:pathLst>
                <a:path extrusionOk="0" h="8537" w="16489">
                  <a:moveTo>
                    <a:pt x="11243" y="5097"/>
                  </a:moveTo>
                  <a:lnTo>
                    <a:pt x="11243" y="5097"/>
                  </a:lnTo>
                  <a:cubicBezTo>
                    <a:pt x="11260" y="5105"/>
                    <a:pt x="11272" y="5105"/>
                    <a:pt x="11272" y="5105"/>
                  </a:cubicBezTo>
                  <a:cubicBezTo>
                    <a:pt x="11447" y="5196"/>
                    <a:pt x="11622" y="5308"/>
                    <a:pt x="11796" y="5399"/>
                  </a:cubicBezTo>
                  <a:lnTo>
                    <a:pt x="11796" y="5483"/>
                  </a:lnTo>
                  <a:lnTo>
                    <a:pt x="11796" y="5574"/>
                  </a:lnTo>
                  <a:cubicBezTo>
                    <a:pt x="11629" y="5407"/>
                    <a:pt x="11437" y="5240"/>
                    <a:pt x="11243" y="5097"/>
                  </a:cubicBezTo>
                  <a:close/>
                  <a:moveTo>
                    <a:pt x="242" y="0"/>
                  </a:moveTo>
                  <a:cubicBezTo>
                    <a:pt x="214" y="0"/>
                    <a:pt x="185" y="47"/>
                    <a:pt x="231" y="99"/>
                  </a:cubicBezTo>
                  <a:cubicBezTo>
                    <a:pt x="259" y="127"/>
                    <a:pt x="287" y="155"/>
                    <a:pt x="322" y="211"/>
                  </a:cubicBezTo>
                  <a:cubicBezTo>
                    <a:pt x="306" y="204"/>
                    <a:pt x="291" y="200"/>
                    <a:pt x="277" y="200"/>
                  </a:cubicBezTo>
                  <a:cubicBezTo>
                    <a:pt x="235" y="200"/>
                    <a:pt x="203" y="233"/>
                    <a:pt x="203" y="302"/>
                  </a:cubicBezTo>
                  <a:cubicBezTo>
                    <a:pt x="231" y="358"/>
                    <a:pt x="231" y="413"/>
                    <a:pt x="259" y="476"/>
                  </a:cubicBezTo>
                  <a:cubicBezTo>
                    <a:pt x="175" y="560"/>
                    <a:pt x="147" y="651"/>
                    <a:pt x="112" y="735"/>
                  </a:cubicBezTo>
                  <a:cubicBezTo>
                    <a:pt x="56" y="854"/>
                    <a:pt x="0" y="973"/>
                    <a:pt x="0" y="1085"/>
                  </a:cubicBezTo>
                  <a:cubicBezTo>
                    <a:pt x="0" y="1183"/>
                    <a:pt x="77" y="1239"/>
                    <a:pt x="155" y="1239"/>
                  </a:cubicBezTo>
                  <a:cubicBezTo>
                    <a:pt x="172" y="1239"/>
                    <a:pt x="188" y="1236"/>
                    <a:pt x="203" y="1232"/>
                  </a:cubicBezTo>
                  <a:cubicBezTo>
                    <a:pt x="350" y="1204"/>
                    <a:pt x="497" y="1148"/>
                    <a:pt x="637" y="1085"/>
                  </a:cubicBezTo>
                  <a:cubicBezTo>
                    <a:pt x="700" y="1148"/>
                    <a:pt x="728" y="1204"/>
                    <a:pt x="783" y="1260"/>
                  </a:cubicBezTo>
                  <a:cubicBezTo>
                    <a:pt x="817" y="1294"/>
                    <a:pt x="854" y="1308"/>
                    <a:pt x="888" y="1308"/>
                  </a:cubicBezTo>
                  <a:cubicBezTo>
                    <a:pt x="974" y="1308"/>
                    <a:pt x="1049" y="1218"/>
                    <a:pt x="1049" y="1113"/>
                  </a:cubicBezTo>
                  <a:cubicBezTo>
                    <a:pt x="1161" y="1287"/>
                    <a:pt x="1308" y="1434"/>
                    <a:pt x="1455" y="1581"/>
                  </a:cubicBezTo>
                  <a:cubicBezTo>
                    <a:pt x="1685" y="2022"/>
                    <a:pt x="1895" y="2455"/>
                    <a:pt x="2098" y="2896"/>
                  </a:cubicBezTo>
                  <a:cubicBezTo>
                    <a:pt x="2245" y="3182"/>
                    <a:pt x="2385" y="3448"/>
                    <a:pt x="2504" y="3707"/>
                  </a:cubicBezTo>
                  <a:cubicBezTo>
                    <a:pt x="2583" y="3885"/>
                    <a:pt x="2679" y="4068"/>
                    <a:pt x="2862" y="4068"/>
                  </a:cubicBezTo>
                  <a:cubicBezTo>
                    <a:pt x="2887" y="4068"/>
                    <a:pt x="2915" y="4064"/>
                    <a:pt x="2944" y="4056"/>
                  </a:cubicBezTo>
                  <a:lnTo>
                    <a:pt x="2972" y="4056"/>
                  </a:lnTo>
                  <a:cubicBezTo>
                    <a:pt x="2972" y="4084"/>
                    <a:pt x="2972" y="4084"/>
                    <a:pt x="3000" y="4084"/>
                  </a:cubicBezTo>
                  <a:cubicBezTo>
                    <a:pt x="3028" y="4231"/>
                    <a:pt x="3056" y="4350"/>
                    <a:pt x="3119" y="4469"/>
                  </a:cubicBezTo>
                  <a:cubicBezTo>
                    <a:pt x="3084" y="4525"/>
                    <a:pt x="3084" y="4609"/>
                    <a:pt x="3119" y="4644"/>
                  </a:cubicBezTo>
                  <a:cubicBezTo>
                    <a:pt x="3203" y="4931"/>
                    <a:pt x="3406" y="5105"/>
                    <a:pt x="3643" y="5252"/>
                  </a:cubicBezTo>
                  <a:cubicBezTo>
                    <a:pt x="3783" y="5399"/>
                    <a:pt x="3993" y="5574"/>
                    <a:pt x="4196" y="5630"/>
                  </a:cubicBezTo>
                  <a:cubicBezTo>
                    <a:pt x="4221" y="5636"/>
                    <a:pt x="4247" y="5639"/>
                    <a:pt x="4274" y="5639"/>
                  </a:cubicBezTo>
                  <a:cubicBezTo>
                    <a:pt x="4370" y="5639"/>
                    <a:pt x="4475" y="5597"/>
                    <a:pt x="4545" y="5483"/>
                  </a:cubicBezTo>
                  <a:lnTo>
                    <a:pt x="4545" y="5483"/>
                  </a:lnTo>
                  <a:cubicBezTo>
                    <a:pt x="4522" y="5627"/>
                    <a:pt x="4655" y="5770"/>
                    <a:pt x="4816" y="5770"/>
                  </a:cubicBezTo>
                  <a:cubicBezTo>
                    <a:pt x="4851" y="5770"/>
                    <a:pt x="4887" y="5764"/>
                    <a:pt x="4923" y="5749"/>
                  </a:cubicBezTo>
                  <a:lnTo>
                    <a:pt x="4923" y="5749"/>
                  </a:lnTo>
                  <a:cubicBezTo>
                    <a:pt x="4893" y="5767"/>
                    <a:pt x="4886" y="5773"/>
                    <a:pt x="4891" y="5773"/>
                  </a:cubicBezTo>
                  <a:cubicBezTo>
                    <a:pt x="4901" y="5773"/>
                    <a:pt x="4960" y="5749"/>
                    <a:pt x="4979" y="5749"/>
                  </a:cubicBezTo>
                  <a:cubicBezTo>
                    <a:pt x="5007" y="5749"/>
                    <a:pt x="5070" y="5749"/>
                    <a:pt x="5098" y="5721"/>
                  </a:cubicBezTo>
                  <a:cubicBezTo>
                    <a:pt x="5098" y="5777"/>
                    <a:pt x="5126" y="5805"/>
                    <a:pt x="5182" y="5833"/>
                  </a:cubicBezTo>
                  <a:cubicBezTo>
                    <a:pt x="5356" y="5951"/>
                    <a:pt x="5678" y="5951"/>
                    <a:pt x="5916" y="5979"/>
                  </a:cubicBezTo>
                  <a:lnTo>
                    <a:pt x="6091" y="5979"/>
                  </a:lnTo>
                  <a:cubicBezTo>
                    <a:pt x="6091" y="6217"/>
                    <a:pt x="6265" y="6357"/>
                    <a:pt x="6468" y="6448"/>
                  </a:cubicBezTo>
                  <a:cubicBezTo>
                    <a:pt x="6485" y="6453"/>
                    <a:pt x="6501" y="6456"/>
                    <a:pt x="6516" y="6456"/>
                  </a:cubicBezTo>
                  <a:cubicBezTo>
                    <a:pt x="6657" y="6456"/>
                    <a:pt x="6713" y="6236"/>
                    <a:pt x="6580" y="6154"/>
                  </a:cubicBezTo>
                  <a:cubicBezTo>
                    <a:pt x="6552" y="6126"/>
                    <a:pt x="6496" y="6098"/>
                    <a:pt x="6440" y="6042"/>
                  </a:cubicBezTo>
                  <a:cubicBezTo>
                    <a:pt x="6552" y="6042"/>
                    <a:pt x="6643" y="6070"/>
                    <a:pt x="6727" y="6070"/>
                  </a:cubicBezTo>
                  <a:cubicBezTo>
                    <a:pt x="6746" y="6078"/>
                    <a:pt x="6765" y="6081"/>
                    <a:pt x="6784" y="6081"/>
                  </a:cubicBezTo>
                  <a:cubicBezTo>
                    <a:pt x="6910" y="6081"/>
                    <a:pt x="7021" y="5932"/>
                    <a:pt x="7021" y="5805"/>
                  </a:cubicBezTo>
                  <a:cubicBezTo>
                    <a:pt x="7105" y="5749"/>
                    <a:pt x="7167" y="5693"/>
                    <a:pt x="7251" y="5658"/>
                  </a:cubicBezTo>
                  <a:cubicBezTo>
                    <a:pt x="7398" y="5574"/>
                    <a:pt x="7517" y="5518"/>
                    <a:pt x="7629" y="5455"/>
                  </a:cubicBezTo>
                  <a:cubicBezTo>
                    <a:pt x="7923" y="5343"/>
                    <a:pt x="8244" y="5196"/>
                    <a:pt x="8538" y="5133"/>
                  </a:cubicBezTo>
                  <a:cubicBezTo>
                    <a:pt x="9090" y="4993"/>
                    <a:pt x="9671" y="4958"/>
                    <a:pt x="10195" y="4784"/>
                  </a:cubicBezTo>
                  <a:cubicBezTo>
                    <a:pt x="10286" y="4819"/>
                    <a:pt x="10370" y="4847"/>
                    <a:pt x="10461" y="4875"/>
                  </a:cubicBezTo>
                  <a:cubicBezTo>
                    <a:pt x="10601" y="4903"/>
                    <a:pt x="10776" y="4931"/>
                    <a:pt x="10922" y="4993"/>
                  </a:cubicBezTo>
                  <a:cubicBezTo>
                    <a:pt x="10838" y="5021"/>
                    <a:pt x="10810" y="5133"/>
                    <a:pt x="10894" y="5224"/>
                  </a:cubicBezTo>
                  <a:cubicBezTo>
                    <a:pt x="11069" y="5427"/>
                    <a:pt x="11300" y="5630"/>
                    <a:pt x="11447" y="5867"/>
                  </a:cubicBezTo>
                  <a:cubicBezTo>
                    <a:pt x="11510" y="5895"/>
                    <a:pt x="11538" y="5951"/>
                    <a:pt x="11566" y="6007"/>
                  </a:cubicBezTo>
                  <a:cubicBezTo>
                    <a:pt x="11566" y="6042"/>
                    <a:pt x="11594" y="6098"/>
                    <a:pt x="11594" y="6126"/>
                  </a:cubicBezTo>
                  <a:lnTo>
                    <a:pt x="11594" y="6679"/>
                  </a:lnTo>
                  <a:cubicBezTo>
                    <a:pt x="11510" y="7000"/>
                    <a:pt x="11391" y="7294"/>
                    <a:pt x="11272" y="7616"/>
                  </a:cubicBezTo>
                  <a:cubicBezTo>
                    <a:pt x="11216" y="7818"/>
                    <a:pt x="11041" y="8224"/>
                    <a:pt x="11188" y="8427"/>
                  </a:cubicBezTo>
                  <a:cubicBezTo>
                    <a:pt x="11230" y="8500"/>
                    <a:pt x="11310" y="8537"/>
                    <a:pt x="11391" y="8537"/>
                  </a:cubicBezTo>
                  <a:cubicBezTo>
                    <a:pt x="11471" y="8537"/>
                    <a:pt x="11552" y="8500"/>
                    <a:pt x="11594" y="8427"/>
                  </a:cubicBezTo>
                  <a:cubicBezTo>
                    <a:pt x="11796" y="8371"/>
                    <a:pt x="11824" y="8168"/>
                    <a:pt x="11859" y="7965"/>
                  </a:cubicBezTo>
                  <a:cubicBezTo>
                    <a:pt x="11887" y="7874"/>
                    <a:pt x="11915" y="7755"/>
                    <a:pt x="11915" y="7644"/>
                  </a:cubicBezTo>
                  <a:cubicBezTo>
                    <a:pt x="12034" y="7350"/>
                    <a:pt x="12090" y="7028"/>
                    <a:pt x="12146" y="6707"/>
                  </a:cubicBezTo>
                  <a:cubicBezTo>
                    <a:pt x="12174" y="6651"/>
                    <a:pt x="12174" y="6567"/>
                    <a:pt x="12174" y="6504"/>
                  </a:cubicBezTo>
                  <a:cubicBezTo>
                    <a:pt x="12265" y="6448"/>
                    <a:pt x="12293" y="6329"/>
                    <a:pt x="12237" y="6245"/>
                  </a:cubicBezTo>
                  <a:lnTo>
                    <a:pt x="12237" y="6217"/>
                  </a:lnTo>
                  <a:cubicBezTo>
                    <a:pt x="12237" y="6070"/>
                    <a:pt x="12265" y="5923"/>
                    <a:pt x="12265" y="5805"/>
                  </a:cubicBezTo>
                  <a:lnTo>
                    <a:pt x="12265" y="5721"/>
                  </a:lnTo>
                  <a:cubicBezTo>
                    <a:pt x="12321" y="5749"/>
                    <a:pt x="12349" y="5777"/>
                    <a:pt x="12384" y="5777"/>
                  </a:cubicBezTo>
                  <a:cubicBezTo>
                    <a:pt x="12419" y="5788"/>
                    <a:pt x="12454" y="5795"/>
                    <a:pt x="12489" y="5795"/>
                  </a:cubicBezTo>
                  <a:cubicBezTo>
                    <a:pt x="12537" y="5795"/>
                    <a:pt x="12582" y="5781"/>
                    <a:pt x="12615" y="5749"/>
                  </a:cubicBezTo>
                  <a:cubicBezTo>
                    <a:pt x="12670" y="5749"/>
                    <a:pt x="12730" y="5761"/>
                    <a:pt x="12788" y="5761"/>
                  </a:cubicBezTo>
                  <a:cubicBezTo>
                    <a:pt x="12817" y="5761"/>
                    <a:pt x="12845" y="5758"/>
                    <a:pt x="12873" y="5749"/>
                  </a:cubicBezTo>
                  <a:cubicBezTo>
                    <a:pt x="13020" y="5749"/>
                    <a:pt x="13139" y="5630"/>
                    <a:pt x="13167" y="5483"/>
                  </a:cubicBezTo>
                  <a:lnTo>
                    <a:pt x="13167" y="5427"/>
                  </a:lnTo>
                  <a:cubicBezTo>
                    <a:pt x="13258" y="5427"/>
                    <a:pt x="13314" y="5399"/>
                    <a:pt x="13398" y="5399"/>
                  </a:cubicBezTo>
                  <a:cubicBezTo>
                    <a:pt x="13545" y="5399"/>
                    <a:pt x="13719" y="5371"/>
                    <a:pt x="13866" y="5343"/>
                  </a:cubicBezTo>
                  <a:cubicBezTo>
                    <a:pt x="13894" y="5371"/>
                    <a:pt x="13922" y="5371"/>
                    <a:pt x="13985" y="5371"/>
                  </a:cubicBezTo>
                  <a:cubicBezTo>
                    <a:pt x="14032" y="5376"/>
                    <a:pt x="14079" y="5378"/>
                    <a:pt x="14126" y="5378"/>
                  </a:cubicBezTo>
                  <a:cubicBezTo>
                    <a:pt x="14359" y="5378"/>
                    <a:pt x="14580" y="5319"/>
                    <a:pt x="14796" y="5196"/>
                  </a:cubicBezTo>
                  <a:lnTo>
                    <a:pt x="14831" y="5196"/>
                  </a:lnTo>
                  <a:cubicBezTo>
                    <a:pt x="14887" y="5168"/>
                    <a:pt x="14943" y="5133"/>
                    <a:pt x="15006" y="5105"/>
                  </a:cubicBezTo>
                  <a:cubicBezTo>
                    <a:pt x="15237" y="4958"/>
                    <a:pt x="15439" y="4819"/>
                    <a:pt x="15670" y="4644"/>
                  </a:cubicBezTo>
                  <a:cubicBezTo>
                    <a:pt x="15908" y="4434"/>
                    <a:pt x="16139" y="4231"/>
                    <a:pt x="16286" y="3945"/>
                  </a:cubicBezTo>
                  <a:cubicBezTo>
                    <a:pt x="16341" y="3826"/>
                    <a:pt x="16369" y="3679"/>
                    <a:pt x="16432" y="3532"/>
                  </a:cubicBezTo>
                  <a:cubicBezTo>
                    <a:pt x="16432" y="3476"/>
                    <a:pt x="16488" y="3420"/>
                    <a:pt x="16488" y="3357"/>
                  </a:cubicBezTo>
                  <a:lnTo>
                    <a:pt x="16488" y="3357"/>
                  </a:lnTo>
                  <a:cubicBezTo>
                    <a:pt x="16404" y="3504"/>
                    <a:pt x="16313" y="3623"/>
                    <a:pt x="16195" y="3735"/>
                  </a:cubicBezTo>
                  <a:cubicBezTo>
                    <a:pt x="16083" y="4028"/>
                    <a:pt x="15733" y="4231"/>
                    <a:pt x="15495" y="4350"/>
                  </a:cubicBezTo>
                  <a:cubicBezTo>
                    <a:pt x="15146" y="4553"/>
                    <a:pt x="14796" y="4700"/>
                    <a:pt x="14419" y="4784"/>
                  </a:cubicBezTo>
                  <a:cubicBezTo>
                    <a:pt x="14174" y="4822"/>
                    <a:pt x="13882" y="4865"/>
                    <a:pt x="13590" y="4865"/>
                  </a:cubicBezTo>
                  <a:cubicBezTo>
                    <a:pt x="13191" y="4865"/>
                    <a:pt x="12794" y="4784"/>
                    <a:pt x="12524" y="4497"/>
                  </a:cubicBezTo>
                  <a:cubicBezTo>
                    <a:pt x="12524" y="4469"/>
                    <a:pt x="12496" y="4469"/>
                    <a:pt x="12496" y="4434"/>
                  </a:cubicBezTo>
                  <a:cubicBezTo>
                    <a:pt x="12468" y="4406"/>
                    <a:pt x="12440" y="4406"/>
                    <a:pt x="12412" y="4406"/>
                  </a:cubicBezTo>
                  <a:cubicBezTo>
                    <a:pt x="12440" y="4406"/>
                    <a:pt x="12440" y="4378"/>
                    <a:pt x="12440" y="4378"/>
                  </a:cubicBezTo>
                  <a:lnTo>
                    <a:pt x="12412" y="4378"/>
                  </a:lnTo>
                  <a:cubicBezTo>
                    <a:pt x="12349" y="4350"/>
                    <a:pt x="12293" y="4322"/>
                    <a:pt x="12265" y="4259"/>
                  </a:cubicBezTo>
                  <a:cubicBezTo>
                    <a:pt x="12237" y="4259"/>
                    <a:pt x="12237" y="4231"/>
                    <a:pt x="12237" y="4231"/>
                  </a:cubicBezTo>
                  <a:cubicBezTo>
                    <a:pt x="11859" y="4001"/>
                    <a:pt x="11335" y="4056"/>
                    <a:pt x="10950" y="3798"/>
                  </a:cubicBezTo>
                  <a:lnTo>
                    <a:pt x="10286" y="3798"/>
                  </a:lnTo>
                  <a:cubicBezTo>
                    <a:pt x="10251" y="3798"/>
                    <a:pt x="10223" y="3798"/>
                    <a:pt x="10195" y="3826"/>
                  </a:cubicBezTo>
                  <a:lnTo>
                    <a:pt x="10195" y="3798"/>
                  </a:lnTo>
                  <a:cubicBezTo>
                    <a:pt x="10139" y="3798"/>
                    <a:pt x="10111" y="3798"/>
                    <a:pt x="10076" y="3770"/>
                  </a:cubicBezTo>
                  <a:cubicBezTo>
                    <a:pt x="10076" y="3770"/>
                    <a:pt x="10076" y="3735"/>
                    <a:pt x="10048" y="3735"/>
                  </a:cubicBezTo>
                  <a:cubicBezTo>
                    <a:pt x="9992" y="3735"/>
                    <a:pt x="9921" y="3750"/>
                    <a:pt x="9844" y="3750"/>
                  </a:cubicBezTo>
                  <a:cubicBezTo>
                    <a:pt x="9806" y="3750"/>
                    <a:pt x="9766" y="3746"/>
                    <a:pt x="9727" y="3735"/>
                  </a:cubicBezTo>
                  <a:lnTo>
                    <a:pt x="9062" y="3735"/>
                  </a:lnTo>
                  <a:cubicBezTo>
                    <a:pt x="8916" y="3798"/>
                    <a:pt x="8741" y="3854"/>
                    <a:pt x="8594" y="3910"/>
                  </a:cubicBezTo>
                  <a:cubicBezTo>
                    <a:pt x="8503" y="3945"/>
                    <a:pt x="8447" y="3945"/>
                    <a:pt x="8391" y="3973"/>
                  </a:cubicBezTo>
                  <a:cubicBezTo>
                    <a:pt x="8328" y="4001"/>
                    <a:pt x="8300" y="4001"/>
                    <a:pt x="8244" y="4028"/>
                  </a:cubicBezTo>
                  <a:cubicBezTo>
                    <a:pt x="8244" y="3973"/>
                    <a:pt x="8188" y="3973"/>
                    <a:pt x="8153" y="3973"/>
                  </a:cubicBezTo>
                  <a:cubicBezTo>
                    <a:pt x="8042" y="4028"/>
                    <a:pt x="7923" y="4056"/>
                    <a:pt x="7804" y="4119"/>
                  </a:cubicBezTo>
                  <a:cubicBezTo>
                    <a:pt x="7573" y="4231"/>
                    <a:pt x="7342" y="4350"/>
                    <a:pt x="7077" y="4469"/>
                  </a:cubicBezTo>
                  <a:cubicBezTo>
                    <a:pt x="6846" y="4553"/>
                    <a:pt x="6615" y="4609"/>
                    <a:pt x="6377" y="4672"/>
                  </a:cubicBezTo>
                  <a:cubicBezTo>
                    <a:pt x="6293" y="4700"/>
                    <a:pt x="6203" y="4728"/>
                    <a:pt x="6147" y="4756"/>
                  </a:cubicBezTo>
                  <a:cubicBezTo>
                    <a:pt x="5853" y="4819"/>
                    <a:pt x="5566" y="4875"/>
                    <a:pt x="5273" y="4931"/>
                  </a:cubicBezTo>
                  <a:cubicBezTo>
                    <a:pt x="5154" y="5021"/>
                    <a:pt x="5042" y="5105"/>
                    <a:pt x="4867" y="5133"/>
                  </a:cubicBezTo>
                  <a:cubicBezTo>
                    <a:pt x="4819" y="5143"/>
                    <a:pt x="4768" y="5147"/>
                    <a:pt x="4716" y="5147"/>
                  </a:cubicBezTo>
                  <a:cubicBezTo>
                    <a:pt x="4581" y="5147"/>
                    <a:pt x="4444" y="5118"/>
                    <a:pt x="4343" y="5077"/>
                  </a:cubicBezTo>
                  <a:cubicBezTo>
                    <a:pt x="4105" y="4993"/>
                    <a:pt x="3783" y="4819"/>
                    <a:pt x="3608" y="4581"/>
                  </a:cubicBezTo>
                  <a:cubicBezTo>
                    <a:pt x="3434" y="4497"/>
                    <a:pt x="3322" y="4259"/>
                    <a:pt x="3203" y="4084"/>
                  </a:cubicBezTo>
                  <a:cubicBezTo>
                    <a:pt x="3056" y="3854"/>
                    <a:pt x="2944" y="3623"/>
                    <a:pt x="2853" y="3385"/>
                  </a:cubicBezTo>
                  <a:cubicBezTo>
                    <a:pt x="2622" y="2861"/>
                    <a:pt x="2420" y="2336"/>
                    <a:pt x="2098" y="1875"/>
                  </a:cubicBezTo>
                  <a:cubicBezTo>
                    <a:pt x="1951" y="1609"/>
                    <a:pt x="1720" y="1406"/>
                    <a:pt x="1511" y="1204"/>
                  </a:cubicBezTo>
                  <a:cubicBezTo>
                    <a:pt x="1427" y="1113"/>
                    <a:pt x="1371" y="1029"/>
                    <a:pt x="1280" y="938"/>
                  </a:cubicBezTo>
                  <a:lnTo>
                    <a:pt x="1252" y="938"/>
                  </a:lnTo>
                  <a:lnTo>
                    <a:pt x="728" y="413"/>
                  </a:lnTo>
                  <a:cubicBezTo>
                    <a:pt x="728" y="385"/>
                    <a:pt x="700" y="385"/>
                    <a:pt x="672" y="385"/>
                  </a:cubicBezTo>
                  <a:cubicBezTo>
                    <a:pt x="553" y="239"/>
                    <a:pt x="434" y="99"/>
                    <a:pt x="259" y="8"/>
                  </a:cubicBezTo>
                  <a:cubicBezTo>
                    <a:pt x="254" y="3"/>
                    <a:pt x="248" y="0"/>
                    <a:pt x="24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79"/>
            <p:cNvSpPr/>
            <p:nvPr/>
          </p:nvSpPr>
          <p:spPr>
            <a:xfrm>
              <a:off x="5478527" y="1554092"/>
              <a:ext cx="18568" cy="23824"/>
            </a:xfrm>
            <a:custGeom>
              <a:rect b="b" l="l" r="r" t="t"/>
              <a:pathLst>
                <a:path extrusionOk="0" h="1047" w="816">
                  <a:moveTo>
                    <a:pt x="506" y="0"/>
                  </a:moveTo>
                  <a:cubicBezTo>
                    <a:pt x="444" y="0"/>
                    <a:pt x="378" y="23"/>
                    <a:pt x="319" y="73"/>
                  </a:cubicBezTo>
                  <a:cubicBezTo>
                    <a:pt x="256" y="129"/>
                    <a:pt x="228" y="191"/>
                    <a:pt x="172" y="275"/>
                  </a:cubicBezTo>
                  <a:cubicBezTo>
                    <a:pt x="144" y="338"/>
                    <a:pt x="116" y="394"/>
                    <a:pt x="81" y="478"/>
                  </a:cubicBezTo>
                  <a:lnTo>
                    <a:pt x="81" y="569"/>
                  </a:lnTo>
                  <a:lnTo>
                    <a:pt x="81" y="597"/>
                  </a:lnTo>
                  <a:cubicBezTo>
                    <a:pt x="53" y="625"/>
                    <a:pt x="53" y="688"/>
                    <a:pt x="53" y="716"/>
                  </a:cubicBezTo>
                  <a:cubicBezTo>
                    <a:pt x="1" y="916"/>
                    <a:pt x="160" y="1046"/>
                    <a:pt x="317" y="1046"/>
                  </a:cubicBezTo>
                  <a:cubicBezTo>
                    <a:pt x="411" y="1046"/>
                    <a:pt x="505" y="999"/>
                    <a:pt x="550" y="891"/>
                  </a:cubicBezTo>
                  <a:cubicBezTo>
                    <a:pt x="606" y="800"/>
                    <a:pt x="640" y="716"/>
                    <a:pt x="640" y="597"/>
                  </a:cubicBezTo>
                  <a:lnTo>
                    <a:pt x="668" y="569"/>
                  </a:lnTo>
                  <a:cubicBezTo>
                    <a:pt x="668" y="541"/>
                    <a:pt x="668" y="513"/>
                    <a:pt x="696" y="513"/>
                  </a:cubicBezTo>
                  <a:cubicBezTo>
                    <a:pt x="724" y="478"/>
                    <a:pt x="752" y="422"/>
                    <a:pt x="780" y="394"/>
                  </a:cubicBezTo>
                  <a:cubicBezTo>
                    <a:pt x="815" y="338"/>
                    <a:pt x="815" y="247"/>
                    <a:pt x="752" y="219"/>
                  </a:cubicBezTo>
                  <a:cubicBezTo>
                    <a:pt x="734" y="85"/>
                    <a:pt x="627" y="0"/>
                    <a:pt x="50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79"/>
            <p:cNvSpPr/>
            <p:nvPr/>
          </p:nvSpPr>
          <p:spPr>
            <a:xfrm>
              <a:off x="5345911" y="1556368"/>
              <a:ext cx="17840" cy="55226"/>
            </a:xfrm>
            <a:custGeom>
              <a:rect b="b" l="l" r="r" t="t"/>
              <a:pathLst>
                <a:path extrusionOk="0" h="2427" w="784">
                  <a:moveTo>
                    <a:pt x="124" y="1"/>
                  </a:moveTo>
                  <a:cubicBezTo>
                    <a:pt x="64" y="1"/>
                    <a:pt x="1" y="40"/>
                    <a:pt x="1" y="119"/>
                  </a:cubicBezTo>
                  <a:cubicBezTo>
                    <a:pt x="29" y="147"/>
                    <a:pt x="29" y="175"/>
                    <a:pt x="29" y="203"/>
                  </a:cubicBezTo>
                  <a:cubicBezTo>
                    <a:pt x="1" y="294"/>
                    <a:pt x="1" y="378"/>
                    <a:pt x="56" y="469"/>
                  </a:cubicBezTo>
                  <a:cubicBezTo>
                    <a:pt x="112" y="525"/>
                    <a:pt x="175" y="616"/>
                    <a:pt x="231" y="700"/>
                  </a:cubicBezTo>
                  <a:cubicBezTo>
                    <a:pt x="315" y="903"/>
                    <a:pt x="350" y="1140"/>
                    <a:pt x="378" y="1343"/>
                  </a:cubicBezTo>
                  <a:cubicBezTo>
                    <a:pt x="406" y="1574"/>
                    <a:pt x="350" y="1840"/>
                    <a:pt x="315" y="2070"/>
                  </a:cubicBezTo>
                  <a:cubicBezTo>
                    <a:pt x="287" y="2126"/>
                    <a:pt x="287" y="2189"/>
                    <a:pt x="315" y="2273"/>
                  </a:cubicBezTo>
                  <a:cubicBezTo>
                    <a:pt x="315" y="2301"/>
                    <a:pt x="315" y="2301"/>
                    <a:pt x="287" y="2336"/>
                  </a:cubicBezTo>
                  <a:lnTo>
                    <a:pt x="315" y="2336"/>
                  </a:lnTo>
                  <a:cubicBezTo>
                    <a:pt x="315" y="2386"/>
                    <a:pt x="368" y="2427"/>
                    <a:pt x="416" y="2427"/>
                  </a:cubicBezTo>
                  <a:cubicBezTo>
                    <a:pt x="449" y="2427"/>
                    <a:pt x="479" y="2409"/>
                    <a:pt x="490" y="2364"/>
                  </a:cubicBezTo>
                  <a:lnTo>
                    <a:pt x="490" y="2336"/>
                  </a:lnTo>
                  <a:cubicBezTo>
                    <a:pt x="525" y="2336"/>
                    <a:pt x="525" y="2301"/>
                    <a:pt x="553" y="2273"/>
                  </a:cubicBezTo>
                  <a:lnTo>
                    <a:pt x="553" y="2189"/>
                  </a:lnTo>
                  <a:cubicBezTo>
                    <a:pt x="609" y="2070"/>
                    <a:pt x="665" y="1951"/>
                    <a:pt x="728" y="1840"/>
                  </a:cubicBezTo>
                  <a:cubicBezTo>
                    <a:pt x="665" y="1574"/>
                    <a:pt x="700" y="1196"/>
                    <a:pt x="784" y="965"/>
                  </a:cubicBezTo>
                  <a:cubicBezTo>
                    <a:pt x="784" y="965"/>
                    <a:pt x="756" y="938"/>
                    <a:pt x="756" y="903"/>
                  </a:cubicBezTo>
                  <a:cubicBezTo>
                    <a:pt x="784" y="847"/>
                    <a:pt x="784" y="763"/>
                    <a:pt x="728" y="672"/>
                  </a:cubicBezTo>
                  <a:cubicBezTo>
                    <a:pt x="700" y="616"/>
                    <a:pt x="637" y="553"/>
                    <a:pt x="609" y="497"/>
                  </a:cubicBezTo>
                  <a:cubicBezTo>
                    <a:pt x="553" y="378"/>
                    <a:pt x="462" y="266"/>
                    <a:pt x="378" y="147"/>
                  </a:cubicBezTo>
                  <a:cubicBezTo>
                    <a:pt x="315" y="119"/>
                    <a:pt x="287" y="91"/>
                    <a:pt x="259" y="91"/>
                  </a:cubicBezTo>
                  <a:cubicBezTo>
                    <a:pt x="231" y="63"/>
                    <a:pt x="231" y="63"/>
                    <a:pt x="203" y="29"/>
                  </a:cubicBezTo>
                  <a:cubicBezTo>
                    <a:pt x="183" y="10"/>
                    <a:pt x="154" y="1"/>
                    <a:pt x="12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79"/>
            <p:cNvSpPr/>
            <p:nvPr/>
          </p:nvSpPr>
          <p:spPr>
            <a:xfrm>
              <a:off x="5277055" y="1377377"/>
              <a:ext cx="24325" cy="34542"/>
            </a:xfrm>
            <a:custGeom>
              <a:rect b="b" l="l" r="r" t="t"/>
              <a:pathLst>
                <a:path extrusionOk="0" h="1518" w="1069">
                  <a:moveTo>
                    <a:pt x="607" y="0"/>
                  </a:moveTo>
                  <a:cubicBezTo>
                    <a:pt x="607" y="63"/>
                    <a:pt x="635" y="119"/>
                    <a:pt x="663" y="175"/>
                  </a:cubicBezTo>
                  <a:cubicBezTo>
                    <a:pt x="642" y="168"/>
                    <a:pt x="621" y="165"/>
                    <a:pt x="601" y="165"/>
                  </a:cubicBezTo>
                  <a:cubicBezTo>
                    <a:pt x="538" y="165"/>
                    <a:pt x="481" y="197"/>
                    <a:pt x="460" y="266"/>
                  </a:cubicBezTo>
                  <a:cubicBezTo>
                    <a:pt x="460" y="322"/>
                    <a:pt x="460" y="378"/>
                    <a:pt x="488" y="441"/>
                  </a:cubicBezTo>
                  <a:cubicBezTo>
                    <a:pt x="432" y="469"/>
                    <a:pt x="369" y="497"/>
                    <a:pt x="369" y="553"/>
                  </a:cubicBezTo>
                  <a:cubicBezTo>
                    <a:pt x="341" y="643"/>
                    <a:pt x="369" y="727"/>
                    <a:pt x="404" y="818"/>
                  </a:cubicBezTo>
                  <a:cubicBezTo>
                    <a:pt x="341" y="818"/>
                    <a:pt x="314" y="874"/>
                    <a:pt x="286" y="902"/>
                  </a:cubicBezTo>
                  <a:cubicBezTo>
                    <a:pt x="286" y="993"/>
                    <a:pt x="286" y="1049"/>
                    <a:pt x="314" y="1140"/>
                  </a:cubicBezTo>
                  <a:cubicBezTo>
                    <a:pt x="314" y="1224"/>
                    <a:pt x="314" y="1265"/>
                    <a:pt x="263" y="1265"/>
                  </a:cubicBezTo>
                  <a:cubicBezTo>
                    <a:pt x="246" y="1265"/>
                    <a:pt x="224" y="1260"/>
                    <a:pt x="195" y="1252"/>
                  </a:cubicBezTo>
                  <a:cubicBezTo>
                    <a:pt x="186" y="1250"/>
                    <a:pt x="178" y="1249"/>
                    <a:pt x="171" y="1249"/>
                  </a:cubicBezTo>
                  <a:cubicBezTo>
                    <a:pt x="71" y="1249"/>
                    <a:pt x="1" y="1403"/>
                    <a:pt x="111" y="1462"/>
                  </a:cubicBezTo>
                  <a:lnTo>
                    <a:pt x="139" y="1462"/>
                  </a:lnTo>
                  <a:cubicBezTo>
                    <a:pt x="139" y="1490"/>
                    <a:pt x="167" y="1490"/>
                    <a:pt x="195" y="1490"/>
                  </a:cubicBezTo>
                  <a:cubicBezTo>
                    <a:pt x="240" y="1503"/>
                    <a:pt x="293" y="1517"/>
                    <a:pt x="341" y="1517"/>
                  </a:cubicBezTo>
                  <a:cubicBezTo>
                    <a:pt x="389" y="1517"/>
                    <a:pt x="432" y="1503"/>
                    <a:pt x="460" y="1462"/>
                  </a:cubicBezTo>
                  <a:cubicBezTo>
                    <a:pt x="544" y="1343"/>
                    <a:pt x="516" y="1224"/>
                    <a:pt x="488" y="1112"/>
                  </a:cubicBezTo>
                  <a:lnTo>
                    <a:pt x="488" y="1112"/>
                  </a:lnTo>
                  <a:cubicBezTo>
                    <a:pt x="503" y="1119"/>
                    <a:pt x="520" y="1123"/>
                    <a:pt x="538" y="1123"/>
                  </a:cubicBezTo>
                  <a:cubicBezTo>
                    <a:pt x="588" y="1123"/>
                    <a:pt x="643" y="1095"/>
                    <a:pt x="663" y="1049"/>
                  </a:cubicBezTo>
                  <a:lnTo>
                    <a:pt x="663" y="1021"/>
                  </a:lnTo>
                  <a:cubicBezTo>
                    <a:pt x="691" y="1049"/>
                    <a:pt x="691" y="1049"/>
                    <a:pt x="719" y="1077"/>
                  </a:cubicBezTo>
                  <a:cubicBezTo>
                    <a:pt x="746" y="1112"/>
                    <a:pt x="778" y="1126"/>
                    <a:pt x="809" y="1126"/>
                  </a:cubicBezTo>
                  <a:cubicBezTo>
                    <a:pt x="884" y="1126"/>
                    <a:pt x="957" y="1044"/>
                    <a:pt x="957" y="965"/>
                  </a:cubicBezTo>
                  <a:cubicBezTo>
                    <a:pt x="929" y="902"/>
                    <a:pt x="929" y="874"/>
                    <a:pt x="929" y="846"/>
                  </a:cubicBezTo>
                  <a:cubicBezTo>
                    <a:pt x="985" y="846"/>
                    <a:pt x="1041" y="818"/>
                    <a:pt x="1069" y="762"/>
                  </a:cubicBezTo>
                  <a:lnTo>
                    <a:pt x="1069" y="727"/>
                  </a:lnTo>
                  <a:cubicBezTo>
                    <a:pt x="985" y="553"/>
                    <a:pt x="894" y="413"/>
                    <a:pt x="782" y="266"/>
                  </a:cubicBezTo>
                  <a:cubicBezTo>
                    <a:pt x="719" y="175"/>
                    <a:pt x="663" y="91"/>
                    <a:pt x="60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79"/>
            <p:cNvSpPr/>
            <p:nvPr/>
          </p:nvSpPr>
          <p:spPr>
            <a:xfrm>
              <a:off x="5293416" y="1410713"/>
              <a:ext cx="21981" cy="28080"/>
            </a:xfrm>
            <a:custGeom>
              <a:rect b="b" l="l" r="r" t="t"/>
              <a:pathLst>
                <a:path extrusionOk="0" h="1234" w="966">
                  <a:moveTo>
                    <a:pt x="496" y="1"/>
                  </a:moveTo>
                  <a:cubicBezTo>
                    <a:pt x="431" y="1"/>
                    <a:pt x="371" y="40"/>
                    <a:pt x="350" y="108"/>
                  </a:cubicBezTo>
                  <a:lnTo>
                    <a:pt x="350" y="171"/>
                  </a:lnTo>
                  <a:cubicBezTo>
                    <a:pt x="266" y="199"/>
                    <a:pt x="210" y="255"/>
                    <a:pt x="238" y="346"/>
                  </a:cubicBezTo>
                  <a:cubicBezTo>
                    <a:pt x="238" y="374"/>
                    <a:pt x="266" y="402"/>
                    <a:pt x="266" y="430"/>
                  </a:cubicBezTo>
                  <a:cubicBezTo>
                    <a:pt x="210" y="430"/>
                    <a:pt x="147" y="486"/>
                    <a:pt x="147" y="577"/>
                  </a:cubicBezTo>
                  <a:cubicBezTo>
                    <a:pt x="147" y="633"/>
                    <a:pt x="175" y="696"/>
                    <a:pt x="175" y="752"/>
                  </a:cubicBezTo>
                  <a:cubicBezTo>
                    <a:pt x="91" y="752"/>
                    <a:pt x="0" y="780"/>
                    <a:pt x="35" y="899"/>
                  </a:cubicBezTo>
                  <a:cubicBezTo>
                    <a:pt x="35" y="982"/>
                    <a:pt x="91" y="1045"/>
                    <a:pt x="119" y="1157"/>
                  </a:cubicBezTo>
                  <a:cubicBezTo>
                    <a:pt x="144" y="1210"/>
                    <a:pt x="192" y="1234"/>
                    <a:pt x="237" y="1234"/>
                  </a:cubicBezTo>
                  <a:cubicBezTo>
                    <a:pt x="295" y="1234"/>
                    <a:pt x="350" y="1196"/>
                    <a:pt x="350" y="1129"/>
                  </a:cubicBezTo>
                  <a:lnTo>
                    <a:pt x="350" y="1045"/>
                  </a:lnTo>
                  <a:cubicBezTo>
                    <a:pt x="385" y="1045"/>
                    <a:pt x="413" y="1010"/>
                    <a:pt x="441" y="982"/>
                  </a:cubicBezTo>
                  <a:cubicBezTo>
                    <a:pt x="441" y="954"/>
                    <a:pt x="441" y="927"/>
                    <a:pt x="469" y="899"/>
                  </a:cubicBezTo>
                  <a:cubicBezTo>
                    <a:pt x="489" y="909"/>
                    <a:pt x="513" y="915"/>
                    <a:pt x="537" y="915"/>
                  </a:cubicBezTo>
                  <a:cubicBezTo>
                    <a:pt x="581" y="915"/>
                    <a:pt x="625" y="894"/>
                    <a:pt x="643" y="836"/>
                  </a:cubicBezTo>
                  <a:cubicBezTo>
                    <a:pt x="667" y="848"/>
                    <a:pt x="690" y="853"/>
                    <a:pt x="712" y="853"/>
                  </a:cubicBezTo>
                  <a:cubicBezTo>
                    <a:pt x="802" y="853"/>
                    <a:pt x="874" y="763"/>
                    <a:pt x="874" y="696"/>
                  </a:cubicBezTo>
                  <a:cubicBezTo>
                    <a:pt x="909" y="696"/>
                    <a:pt x="937" y="661"/>
                    <a:pt x="965" y="633"/>
                  </a:cubicBezTo>
                  <a:cubicBezTo>
                    <a:pt x="909" y="521"/>
                    <a:pt x="874" y="430"/>
                    <a:pt x="818" y="311"/>
                  </a:cubicBezTo>
                  <a:cubicBezTo>
                    <a:pt x="762" y="227"/>
                    <a:pt x="734" y="108"/>
                    <a:pt x="699" y="25"/>
                  </a:cubicBezTo>
                  <a:cubicBezTo>
                    <a:pt x="671" y="25"/>
                    <a:pt x="643" y="25"/>
                    <a:pt x="615" y="52"/>
                  </a:cubicBezTo>
                  <a:cubicBezTo>
                    <a:pt x="580" y="17"/>
                    <a:pt x="537" y="1"/>
                    <a:pt x="49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79"/>
            <p:cNvSpPr/>
            <p:nvPr/>
          </p:nvSpPr>
          <p:spPr>
            <a:xfrm>
              <a:off x="5266997" y="1362086"/>
              <a:ext cx="18477" cy="26259"/>
            </a:xfrm>
            <a:custGeom>
              <a:rect b="b" l="l" r="r" t="t"/>
              <a:pathLst>
                <a:path extrusionOk="0" h="1154" w="812">
                  <a:moveTo>
                    <a:pt x="378" y="1"/>
                  </a:moveTo>
                  <a:lnTo>
                    <a:pt x="378" y="64"/>
                  </a:lnTo>
                  <a:cubicBezTo>
                    <a:pt x="361" y="59"/>
                    <a:pt x="345" y="56"/>
                    <a:pt x="329" y="56"/>
                  </a:cubicBezTo>
                  <a:cubicBezTo>
                    <a:pt x="258" y="56"/>
                    <a:pt x="198" y="102"/>
                    <a:pt x="175" y="148"/>
                  </a:cubicBezTo>
                  <a:lnTo>
                    <a:pt x="175" y="267"/>
                  </a:lnTo>
                  <a:cubicBezTo>
                    <a:pt x="112" y="295"/>
                    <a:pt x="84" y="323"/>
                    <a:pt x="56" y="350"/>
                  </a:cubicBezTo>
                  <a:cubicBezTo>
                    <a:pt x="0" y="441"/>
                    <a:pt x="28" y="525"/>
                    <a:pt x="56" y="588"/>
                  </a:cubicBezTo>
                  <a:cubicBezTo>
                    <a:pt x="56" y="616"/>
                    <a:pt x="56" y="644"/>
                    <a:pt x="84" y="644"/>
                  </a:cubicBezTo>
                  <a:cubicBezTo>
                    <a:pt x="28" y="672"/>
                    <a:pt x="0" y="735"/>
                    <a:pt x="0" y="791"/>
                  </a:cubicBezTo>
                  <a:cubicBezTo>
                    <a:pt x="0" y="875"/>
                    <a:pt x="28" y="994"/>
                    <a:pt x="84" y="1085"/>
                  </a:cubicBezTo>
                  <a:cubicBezTo>
                    <a:pt x="122" y="1131"/>
                    <a:pt x="174" y="1153"/>
                    <a:pt x="222" y="1153"/>
                  </a:cubicBezTo>
                  <a:cubicBezTo>
                    <a:pt x="290" y="1153"/>
                    <a:pt x="350" y="1108"/>
                    <a:pt x="350" y="1022"/>
                  </a:cubicBezTo>
                  <a:lnTo>
                    <a:pt x="350" y="994"/>
                  </a:lnTo>
                  <a:cubicBezTo>
                    <a:pt x="378" y="966"/>
                    <a:pt x="406" y="938"/>
                    <a:pt x="434" y="875"/>
                  </a:cubicBezTo>
                  <a:cubicBezTo>
                    <a:pt x="462" y="819"/>
                    <a:pt x="462" y="791"/>
                    <a:pt x="462" y="735"/>
                  </a:cubicBezTo>
                  <a:cubicBezTo>
                    <a:pt x="525" y="700"/>
                    <a:pt x="553" y="672"/>
                    <a:pt x="581" y="616"/>
                  </a:cubicBezTo>
                  <a:lnTo>
                    <a:pt x="581" y="588"/>
                  </a:lnTo>
                  <a:lnTo>
                    <a:pt x="672" y="588"/>
                  </a:lnTo>
                  <a:cubicBezTo>
                    <a:pt x="783" y="588"/>
                    <a:pt x="811" y="497"/>
                    <a:pt x="783" y="413"/>
                  </a:cubicBezTo>
                  <a:cubicBezTo>
                    <a:pt x="728" y="350"/>
                    <a:pt x="700" y="323"/>
                    <a:pt x="637" y="267"/>
                  </a:cubicBezTo>
                  <a:lnTo>
                    <a:pt x="378"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79"/>
            <p:cNvSpPr/>
            <p:nvPr/>
          </p:nvSpPr>
          <p:spPr>
            <a:xfrm>
              <a:off x="5251728" y="1342198"/>
              <a:ext cx="14654" cy="24689"/>
            </a:xfrm>
            <a:custGeom>
              <a:rect b="b" l="l" r="r" t="t"/>
              <a:pathLst>
                <a:path extrusionOk="0" h="1085" w="644">
                  <a:moveTo>
                    <a:pt x="203" y="1"/>
                  </a:moveTo>
                  <a:cubicBezTo>
                    <a:pt x="147" y="36"/>
                    <a:pt x="84" y="92"/>
                    <a:pt x="147" y="148"/>
                  </a:cubicBezTo>
                  <a:cubicBezTo>
                    <a:pt x="147" y="176"/>
                    <a:pt x="175" y="239"/>
                    <a:pt x="203" y="267"/>
                  </a:cubicBezTo>
                  <a:cubicBezTo>
                    <a:pt x="175" y="295"/>
                    <a:pt x="147" y="295"/>
                    <a:pt x="147" y="322"/>
                  </a:cubicBezTo>
                  <a:cubicBezTo>
                    <a:pt x="119" y="413"/>
                    <a:pt x="119" y="497"/>
                    <a:pt x="119" y="588"/>
                  </a:cubicBezTo>
                  <a:lnTo>
                    <a:pt x="119" y="616"/>
                  </a:lnTo>
                  <a:cubicBezTo>
                    <a:pt x="56" y="644"/>
                    <a:pt x="0" y="700"/>
                    <a:pt x="0" y="763"/>
                  </a:cubicBezTo>
                  <a:cubicBezTo>
                    <a:pt x="0" y="847"/>
                    <a:pt x="28" y="910"/>
                    <a:pt x="56" y="994"/>
                  </a:cubicBezTo>
                  <a:cubicBezTo>
                    <a:pt x="84" y="1059"/>
                    <a:pt x="134" y="1084"/>
                    <a:pt x="186" y="1084"/>
                  </a:cubicBezTo>
                  <a:cubicBezTo>
                    <a:pt x="251" y="1084"/>
                    <a:pt x="319" y="1044"/>
                    <a:pt x="350" y="994"/>
                  </a:cubicBezTo>
                  <a:cubicBezTo>
                    <a:pt x="406" y="966"/>
                    <a:pt x="469" y="938"/>
                    <a:pt x="497" y="847"/>
                  </a:cubicBezTo>
                  <a:cubicBezTo>
                    <a:pt x="497" y="791"/>
                    <a:pt x="469" y="700"/>
                    <a:pt x="469" y="644"/>
                  </a:cubicBezTo>
                  <a:cubicBezTo>
                    <a:pt x="552" y="644"/>
                    <a:pt x="643" y="588"/>
                    <a:pt x="608" y="497"/>
                  </a:cubicBezTo>
                  <a:lnTo>
                    <a:pt x="608" y="413"/>
                  </a:lnTo>
                  <a:cubicBezTo>
                    <a:pt x="469" y="267"/>
                    <a:pt x="350" y="148"/>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79"/>
            <p:cNvSpPr/>
            <p:nvPr/>
          </p:nvSpPr>
          <p:spPr>
            <a:xfrm>
              <a:off x="5304065" y="1435129"/>
              <a:ext cx="28512" cy="41710"/>
            </a:xfrm>
            <a:custGeom>
              <a:rect b="b" l="l" r="r" t="t"/>
              <a:pathLst>
                <a:path extrusionOk="0" h="1833" w="1253">
                  <a:moveTo>
                    <a:pt x="728" y="0"/>
                  </a:moveTo>
                  <a:cubicBezTo>
                    <a:pt x="672" y="28"/>
                    <a:pt x="672" y="56"/>
                    <a:pt x="672" y="147"/>
                  </a:cubicBezTo>
                  <a:cubicBezTo>
                    <a:pt x="672" y="175"/>
                    <a:pt x="700" y="175"/>
                    <a:pt x="700" y="203"/>
                  </a:cubicBezTo>
                  <a:cubicBezTo>
                    <a:pt x="616" y="203"/>
                    <a:pt x="553" y="259"/>
                    <a:pt x="525" y="350"/>
                  </a:cubicBezTo>
                  <a:lnTo>
                    <a:pt x="525" y="462"/>
                  </a:lnTo>
                  <a:lnTo>
                    <a:pt x="497" y="462"/>
                  </a:lnTo>
                  <a:cubicBezTo>
                    <a:pt x="406" y="462"/>
                    <a:pt x="322" y="553"/>
                    <a:pt x="294" y="609"/>
                  </a:cubicBezTo>
                  <a:cubicBezTo>
                    <a:pt x="266" y="728"/>
                    <a:pt x="266" y="846"/>
                    <a:pt x="266" y="930"/>
                  </a:cubicBezTo>
                  <a:cubicBezTo>
                    <a:pt x="231" y="958"/>
                    <a:pt x="175" y="958"/>
                    <a:pt x="175" y="1021"/>
                  </a:cubicBezTo>
                  <a:cubicBezTo>
                    <a:pt x="119" y="1133"/>
                    <a:pt x="119" y="1224"/>
                    <a:pt x="119" y="1336"/>
                  </a:cubicBezTo>
                  <a:cubicBezTo>
                    <a:pt x="119" y="1399"/>
                    <a:pt x="91" y="1455"/>
                    <a:pt x="119" y="1511"/>
                  </a:cubicBezTo>
                  <a:cubicBezTo>
                    <a:pt x="1" y="1602"/>
                    <a:pt x="29" y="1832"/>
                    <a:pt x="231" y="1832"/>
                  </a:cubicBezTo>
                  <a:cubicBezTo>
                    <a:pt x="350" y="1832"/>
                    <a:pt x="441" y="1748"/>
                    <a:pt x="441" y="1602"/>
                  </a:cubicBezTo>
                  <a:cubicBezTo>
                    <a:pt x="469" y="1574"/>
                    <a:pt x="469" y="1511"/>
                    <a:pt x="469" y="1455"/>
                  </a:cubicBezTo>
                  <a:lnTo>
                    <a:pt x="469" y="1399"/>
                  </a:lnTo>
                  <a:cubicBezTo>
                    <a:pt x="553" y="1399"/>
                    <a:pt x="616" y="1371"/>
                    <a:pt x="672" y="1308"/>
                  </a:cubicBezTo>
                  <a:cubicBezTo>
                    <a:pt x="700" y="1224"/>
                    <a:pt x="728" y="1161"/>
                    <a:pt x="700" y="1077"/>
                  </a:cubicBezTo>
                  <a:lnTo>
                    <a:pt x="728" y="1077"/>
                  </a:lnTo>
                  <a:cubicBezTo>
                    <a:pt x="773" y="1105"/>
                    <a:pt x="840" y="1126"/>
                    <a:pt x="902" y="1126"/>
                  </a:cubicBezTo>
                  <a:cubicBezTo>
                    <a:pt x="964" y="1126"/>
                    <a:pt x="1021" y="1105"/>
                    <a:pt x="1049" y="1049"/>
                  </a:cubicBezTo>
                  <a:cubicBezTo>
                    <a:pt x="1105" y="986"/>
                    <a:pt x="1140" y="902"/>
                    <a:pt x="1105" y="811"/>
                  </a:cubicBezTo>
                  <a:lnTo>
                    <a:pt x="1077" y="811"/>
                  </a:lnTo>
                  <a:cubicBezTo>
                    <a:pt x="1140" y="784"/>
                    <a:pt x="1168" y="756"/>
                    <a:pt x="1224" y="700"/>
                  </a:cubicBezTo>
                  <a:cubicBezTo>
                    <a:pt x="1252" y="672"/>
                    <a:pt x="1252" y="609"/>
                    <a:pt x="1224" y="581"/>
                  </a:cubicBezTo>
                  <a:cubicBezTo>
                    <a:pt x="1196" y="525"/>
                    <a:pt x="1140" y="497"/>
                    <a:pt x="1105" y="434"/>
                  </a:cubicBezTo>
                  <a:cubicBezTo>
                    <a:pt x="931" y="350"/>
                    <a:pt x="819" y="147"/>
                    <a:pt x="72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79"/>
            <p:cNvSpPr/>
            <p:nvPr/>
          </p:nvSpPr>
          <p:spPr>
            <a:xfrm>
              <a:off x="5334625" y="1454380"/>
              <a:ext cx="31197" cy="44941"/>
            </a:xfrm>
            <a:custGeom>
              <a:rect b="b" l="l" r="r" t="t"/>
              <a:pathLst>
                <a:path extrusionOk="0" h="1975" w="1371">
                  <a:moveTo>
                    <a:pt x="1308" y="0"/>
                  </a:moveTo>
                  <a:cubicBezTo>
                    <a:pt x="1224" y="56"/>
                    <a:pt x="1133" y="112"/>
                    <a:pt x="1021" y="140"/>
                  </a:cubicBezTo>
                  <a:cubicBezTo>
                    <a:pt x="846" y="140"/>
                    <a:pt x="636" y="140"/>
                    <a:pt x="497" y="84"/>
                  </a:cubicBezTo>
                  <a:cubicBezTo>
                    <a:pt x="462" y="56"/>
                    <a:pt x="434" y="56"/>
                    <a:pt x="406" y="56"/>
                  </a:cubicBezTo>
                  <a:cubicBezTo>
                    <a:pt x="378" y="84"/>
                    <a:pt x="378" y="84"/>
                    <a:pt x="350" y="140"/>
                  </a:cubicBezTo>
                  <a:cubicBezTo>
                    <a:pt x="287" y="231"/>
                    <a:pt x="322" y="350"/>
                    <a:pt x="406" y="406"/>
                  </a:cubicBezTo>
                  <a:lnTo>
                    <a:pt x="406" y="434"/>
                  </a:lnTo>
                  <a:cubicBezTo>
                    <a:pt x="378" y="525"/>
                    <a:pt x="378" y="609"/>
                    <a:pt x="406" y="665"/>
                  </a:cubicBezTo>
                  <a:cubicBezTo>
                    <a:pt x="378" y="728"/>
                    <a:pt x="322" y="756"/>
                    <a:pt x="287" y="840"/>
                  </a:cubicBezTo>
                  <a:cubicBezTo>
                    <a:pt x="259" y="930"/>
                    <a:pt x="259" y="1049"/>
                    <a:pt x="287" y="1133"/>
                  </a:cubicBezTo>
                  <a:cubicBezTo>
                    <a:pt x="322" y="1161"/>
                    <a:pt x="322" y="1161"/>
                    <a:pt x="350" y="1189"/>
                  </a:cubicBezTo>
                  <a:cubicBezTo>
                    <a:pt x="322" y="1189"/>
                    <a:pt x="287" y="1189"/>
                    <a:pt x="259" y="1224"/>
                  </a:cubicBezTo>
                  <a:cubicBezTo>
                    <a:pt x="175" y="1280"/>
                    <a:pt x="112" y="1336"/>
                    <a:pt x="84" y="1427"/>
                  </a:cubicBezTo>
                  <a:cubicBezTo>
                    <a:pt x="28" y="1511"/>
                    <a:pt x="0" y="1630"/>
                    <a:pt x="28" y="1714"/>
                  </a:cubicBezTo>
                  <a:cubicBezTo>
                    <a:pt x="56" y="1832"/>
                    <a:pt x="147" y="1860"/>
                    <a:pt x="203" y="1923"/>
                  </a:cubicBezTo>
                  <a:cubicBezTo>
                    <a:pt x="241" y="1959"/>
                    <a:pt x="285" y="1975"/>
                    <a:pt x="327" y="1975"/>
                  </a:cubicBezTo>
                  <a:cubicBezTo>
                    <a:pt x="416" y="1975"/>
                    <a:pt x="497" y="1904"/>
                    <a:pt x="497" y="1804"/>
                  </a:cubicBezTo>
                  <a:cubicBezTo>
                    <a:pt x="525" y="1686"/>
                    <a:pt x="378" y="1630"/>
                    <a:pt x="434" y="1539"/>
                  </a:cubicBezTo>
                  <a:cubicBezTo>
                    <a:pt x="525" y="1455"/>
                    <a:pt x="699" y="1511"/>
                    <a:pt x="783" y="1427"/>
                  </a:cubicBezTo>
                  <a:cubicBezTo>
                    <a:pt x="874" y="1336"/>
                    <a:pt x="874" y="1224"/>
                    <a:pt x="811" y="1133"/>
                  </a:cubicBezTo>
                  <a:cubicBezTo>
                    <a:pt x="811" y="1105"/>
                    <a:pt x="783" y="1077"/>
                    <a:pt x="755" y="1049"/>
                  </a:cubicBezTo>
                  <a:cubicBezTo>
                    <a:pt x="958" y="1014"/>
                    <a:pt x="1252" y="840"/>
                    <a:pt x="1105" y="637"/>
                  </a:cubicBezTo>
                  <a:cubicBezTo>
                    <a:pt x="1133" y="609"/>
                    <a:pt x="1196" y="609"/>
                    <a:pt x="1224" y="581"/>
                  </a:cubicBezTo>
                  <a:cubicBezTo>
                    <a:pt x="1371" y="525"/>
                    <a:pt x="1371" y="315"/>
                    <a:pt x="1280" y="231"/>
                  </a:cubicBezTo>
                  <a:lnTo>
                    <a:pt x="1252" y="203"/>
                  </a:lnTo>
                  <a:cubicBezTo>
                    <a:pt x="1336" y="175"/>
                    <a:pt x="1336" y="84"/>
                    <a:pt x="13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79"/>
            <p:cNvSpPr/>
            <p:nvPr/>
          </p:nvSpPr>
          <p:spPr>
            <a:xfrm>
              <a:off x="5375038" y="1446416"/>
              <a:ext cx="30560" cy="60870"/>
            </a:xfrm>
            <a:custGeom>
              <a:rect b="b" l="l" r="r" t="t"/>
              <a:pathLst>
                <a:path extrusionOk="0" h="2675" w="1343">
                  <a:moveTo>
                    <a:pt x="874" y="1"/>
                  </a:moveTo>
                  <a:cubicBezTo>
                    <a:pt x="755" y="29"/>
                    <a:pt x="643" y="57"/>
                    <a:pt x="525" y="85"/>
                  </a:cubicBezTo>
                  <a:cubicBezTo>
                    <a:pt x="378" y="113"/>
                    <a:pt x="231" y="176"/>
                    <a:pt x="56" y="204"/>
                  </a:cubicBezTo>
                  <a:cubicBezTo>
                    <a:pt x="84" y="260"/>
                    <a:pt x="119" y="288"/>
                    <a:pt x="147" y="315"/>
                  </a:cubicBezTo>
                  <a:cubicBezTo>
                    <a:pt x="0" y="434"/>
                    <a:pt x="56" y="637"/>
                    <a:pt x="203" y="665"/>
                  </a:cubicBezTo>
                  <a:cubicBezTo>
                    <a:pt x="175" y="700"/>
                    <a:pt x="175" y="728"/>
                    <a:pt x="147" y="756"/>
                  </a:cubicBezTo>
                  <a:cubicBezTo>
                    <a:pt x="84" y="840"/>
                    <a:pt x="147" y="1015"/>
                    <a:pt x="259" y="1050"/>
                  </a:cubicBezTo>
                  <a:lnTo>
                    <a:pt x="350" y="1050"/>
                  </a:lnTo>
                  <a:cubicBezTo>
                    <a:pt x="322" y="1078"/>
                    <a:pt x="322" y="1106"/>
                    <a:pt x="294" y="1134"/>
                  </a:cubicBezTo>
                  <a:cubicBezTo>
                    <a:pt x="203" y="1190"/>
                    <a:pt x="203" y="1336"/>
                    <a:pt x="294" y="1399"/>
                  </a:cubicBezTo>
                  <a:cubicBezTo>
                    <a:pt x="378" y="1483"/>
                    <a:pt x="497" y="1511"/>
                    <a:pt x="608" y="1511"/>
                  </a:cubicBezTo>
                  <a:cubicBezTo>
                    <a:pt x="525" y="1602"/>
                    <a:pt x="469" y="1714"/>
                    <a:pt x="525" y="1861"/>
                  </a:cubicBezTo>
                  <a:cubicBezTo>
                    <a:pt x="581" y="1924"/>
                    <a:pt x="699" y="2008"/>
                    <a:pt x="783" y="2008"/>
                  </a:cubicBezTo>
                  <a:cubicBezTo>
                    <a:pt x="755" y="2036"/>
                    <a:pt x="755" y="2099"/>
                    <a:pt x="755" y="2126"/>
                  </a:cubicBezTo>
                  <a:cubicBezTo>
                    <a:pt x="699" y="2210"/>
                    <a:pt x="671" y="2329"/>
                    <a:pt x="643" y="2448"/>
                  </a:cubicBezTo>
                  <a:cubicBezTo>
                    <a:pt x="588" y="2589"/>
                    <a:pt x="696" y="2675"/>
                    <a:pt x="810" y="2675"/>
                  </a:cubicBezTo>
                  <a:cubicBezTo>
                    <a:pt x="882" y="2675"/>
                    <a:pt x="958" y="2639"/>
                    <a:pt x="993" y="2560"/>
                  </a:cubicBezTo>
                  <a:cubicBezTo>
                    <a:pt x="1021" y="2357"/>
                    <a:pt x="1133" y="2182"/>
                    <a:pt x="1168" y="2008"/>
                  </a:cubicBezTo>
                  <a:cubicBezTo>
                    <a:pt x="1196" y="1889"/>
                    <a:pt x="1168" y="1749"/>
                    <a:pt x="1021" y="1686"/>
                  </a:cubicBezTo>
                  <a:cubicBezTo>
                    <a:pt x="1021" y="1686"/>
                    <a:pt x="993" y="1658"/>
                    <a:pt x="958" y="1658"/>
                  </a:cubicBezTo>
                  <a:lnTo>
                    <a:pt x="958" y="1630"/>
                  </a:lnTo>
                  <a:cubicBezTo>
                    <a:pt x="1077" y="1511"/>
                    <a:pt x="1224" y="1483"/>
                    <a:pt x="1280" y="1308"/>
                  </a:cubicBezTo>
                  <a:cubicBezTo>
                    <a:pt x="1343" y="1190"/>
                    <a:pt x="1224" y="1106"/>
                    <a:pt x="1105" y="1078"/>
                  </a:cubicBezTo>
                  <a:lnTo>
                    <a:pt x="1021" y="1078"/>
                  </a:lnTo>
                  <a:cubicBezTo>
                    <a:pt x="1077" y="1015"/>
                    <a:pt x="1105" y="959"/>
                    <a:pt x="1168" y="903"/>
                  </a:cubicBezTo>
                  <a:cubicBezTo>
                    <a:pt x="1252" y="812"/>
                    <a:pt x="1252" y="665"/>
                    <a:pt x="1133" y="609"/>
                  </a:cubicBezTo>
                  <a:cubicBezTo>
                    <a:pt x="1077" y="581"/>
                    <a:pt x="1021" y="553"/>
                    <a:pt x="958" y="553"/>
                  </a:cubicBezTo>
                  <a:cubicBezTo>
                    <a:pt x="993" y="525"/>
                    <a:pt x="993" y="490"/>
                    <a:pt x="1021" y="490"/>
                  </a:cubicBezTo>
                  <a:cubicBezTo>
                    <a:pt x="1049" y="406"/>
                    <a:pt x="1021" y="288"/>
                    <a:pt x="958" y="232"/>
                  </a:cubicBezTo>
                  <a:cubicBezTo>
                    <a:pt x="993" y="141"/>
                    <a:pt x="958" y="57"/>
                    <a:pt x="87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79"/>
            <p:cNvSpPr/>
            <p:nvPr/>
          </p:nvSpPr>
          <p:spPr>
            <a:xfrm>
              <a:off x="5410194" y="1431147"/>
              <a:ext cx="31834" cy="63714"/>
            </a:xfrm>
            <a:custGeom>
              <a:rect b="b" l="l" r="r" t="t"/>
              <a:pathLst>
                <a:path extrusionOk="0" h="2800" w="1399">
                  <a:moveTo>
                    <a:pt x="930" y="1"/>
                  </a:moveTo>
                  <a:cubicBezTo>
                    <a:pt x="875" y="29"/>
                    <a:pt x="812" y="56"/>
                    <a:pt x="756" y="84"/>
                  </a:cubicBezTo>
                  <a:cubicBezTo>
                    <a:pt x="553" y="203"/>
                    <a:pt x="350" y="287"/>
                    <a:pt x="112" y="406"/>
                  </a:cubicBezTo>
                  <a:cubicBezTo>
                    <a:pt x="56" y="462"/>
                    <a:pt x="0" y="553"/>
                    <a:pt x="0" y="637"/>
                  </a:cubicBezTo>
                  <a:cubicBezTo>
                    <a:pt x="28" y="728"/>
                    <a:pt x="56" y="784"/>
                    <a:pt x="112" y="847"/>
                  </a:cubicBezTo>
                  <a:cubicBezTo>
                    <a:pt x="56" y="903"/>
                    <a:pt x="56" y="986"/>
                    <a:pt x="84" y="1077"/>
                  </a:cubicBezTo>
                  <a:cubicBezTo>
                    <a:pt x="84" y="1161"/>
                    <a:pt x="175" y="1252"/>
                    <a:pt x="231" y="1252"/>
                  </a:cubicBezTo>
                  <a:lnTo>
                    <a:pt x="497" y="1252"/>
                  </a:lnTo>
                  <a:cubicBezTo>
                    <a:pt x="434" y="1308"/>
                    <a:pt x="406" y="1336"/>
                    <a:pt x="350" y="1399"/>
                  </a:cubicBezTo>
                  <a:cubicBezTo>
                    <a:pt x="287" y="1483"/>
                    <a:pt x="259" y="1630"/>
                    <a:pt x="350" y="1721"/>
                  </a:cubicBezTo>
                  <a:cubicBezTo>
                    <a:pt x="434" y="1805"/>
                    <a:pt x="581" y="1833"/>
                    <a:pt x="700" y="1833"/>
                  </a:cubicBezTo>
                  <a:cubicBezTo>
                    <a:pt x="581" y="1923"/>
                    <a:pt x="525" y="2070"/>
                    <a:pt x="609" y="2210"/>
                  </a:cubicBezTo>
                  <a:cubicBezTo>
                    <a:pt x="637" y="2301"/>
                    <a:pt x="756" y="2301"/>
                    <a:pt x="784" y="2357"/>
                  </a:cubicBezTo>
                  <a:lnTo>
                    <a:pt x="784" y="2385"/>
                  </a:lnTo>
                  <a:cubicBezTo>
                    <a:pt x="784" y="2371"/>
                    <a:pt x="777" y="2364"/>
                    <a:pt x="770" y="2364"/>
                  </a:cubicBezTo>
                  <a:cubicBezTo>
                    <a:pt x="763" y="2364"/>
                    <a:pt x="756" y="2371"/>
                    <a:pt x="756" y="2385"/>
                  </a:cubicBezTo>
                  <a:cubicBezTo>
                    <a:pt x="756" y="2404"/>
                    <a:pt x="740" y="2420"/>
                    <a:pt x="733" y="2428"/>
                  </a:cubicBezTo>
                  <a:lnTo>
                    <a:pt x="733" y="2428"/>
                  </a:lnTo>
                  <a:cubicBezTo>
                    <a:pt x="562" y="2499"/>
                    <a:pt x="586" y="2799"/>
                    <a:pt x="761" y="2799"/>
                  </a:cubicBezTo>
                  <a:cubicBezTo>
                    <a:pt x="768" y="2799"/>
                    <a:pt x="776" y="2799"/>
                    <a:pt x="784" y="2797"/>
                  </a:cubicBezTo>
                  <a:cubicBezTo>
                    <a:pt x="1049" y="2770"/>
                    <a:pt x="1161" y="2532"/>
                    <a:pt x="1133" y="2329"/>
                  </a:cubicBezTo>
                  <a:cubicBezTo>
                    <a:pt x="1133" y="2210"/>
                    <a:pt x="1105" y="2126"/>
                    <a:pt x="1021" y="2070"/>
                  </a:cubicBezTo>
                  <a:cubicBezTo>
                    <a:pt x="1049" y="2035"/>
                    <a:pt x="1077" y="2007"/>
                    <a:pt x="1077" y="2007"/>
                  </a:cubicBezTo>
                  <a:cubicBezTo>
                    <a:pt x="1252" y="1861"/>
                    <a:pt x="1336" y="1602"/>
                    <a:pt x="1105" y="1455"/>
                  </a:cubicBezTo>
                  <a:lnTo>
                    <a:pt x="1077" y="1427"/>
                  </a:lnTo>
                  <a:cubicBezTo>
                    <a:pt x="1161" y="1336"/>
                    <a:pt x="1252" y="1252"/>
                    <a:pt x="1336" y="1133"/>
                  </a:cubicBezTo>
                  <a:cubicBezTo>
                    <a:pt x="1399" y="1049"/>
                    <a:pt x="1371" y="875"/>
                    <a:pt x="1252" y="812"/>
                  </a:cubicBezTo>
                  <a:cubicBezTo>
                    <a:pt x="1133" y="756"/>
                    <a:pt x="1021" y="756"/>
                    <a:pt x="902" y="756"/>
                  </a:cubicBezTo>
                  <a:cubicBezTo>
                    <a:pt x="958" y="700"/>
                    <a:pt x="1021" y="609"/>
                    <a:pt x="1077" y="553"/>
                  </a:cubicBezTo>
                  <a:cubicBezTo>
                    <a:pt x="1196" y="434"/>
                    <a:pt x="1161" y="259"/>
                    <a:pt x="1049" y="203"/>
                  </a:cubicBezTo>
                  <a:cubicBezTo>
                    <a:pt x="1021" y="175"/>
                    <a:pt x="986" y="175"/>
                    <a:pt x="958" y="175"/>
                  </a:cubicBezTo>
                  <a:cubicBezTo>
                    <a:pt x="986" y="112"/>
                    <a:pt x="958" y="56"/>
                    <a:pt x="93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79"/>
            <p:cNvSpPr/>
            <p:nvPr/>
          </p:nvSpPr>
          <p:spPr>
            <a:xfrm>
              <a:off x="5450106" y="1425731"/>
              <a:ext cx="36317" cy="66081"/>
            </a:xfrm>
            <a:custGeom>
              <a:rect b="b" l="l" r="r" t="t"/>
              <a:pathLst>
                <a:path extrusionOk="0" h="2904" w="1596">
                  <a:moveTo>
                    <a:pt x="169" y="1"/>
                  </a:moveTo>
                  <a:cubicBezTo>
                    <a:pt x="141" y="36"/>
                    <a:pt x="106" y="64"/>
                    <a:pt x="78" y="92"/>
                  </a:cubicBezTo>
                  <a:cubicBezTo>
                    <a:pt x="1" y="170"/>
                    <a:pt x="67" y="325"/>
                    <a:pt x="172" y="325"/>
                  </a:cubicBezTo>
                  <a:cubicBezTo>
                    <a:pt x="180" y="325"/>
                    <a:pt x="189" y="324"/>
                    <a:pt x="197" y="322"/>
                  </a:cubicBezTo>
                  <a:cubicBezTo>
                    <a:pt x="225" y="350"/>
                    <a:pt x="253" y="385"/>
                    <a:pt x="281" y="413"/>
                  </a:cubicBezTo>
                  <a:cubicBezTo>
                    <a:pt x="316" y="413"/>
                    <a:pt x="372" y="441"/>
                    <a:pt x="400" y="441"/>
                  </a:cubicBezTo>
                  <a:cubicBezTo>
                    <a:pt x="372" y="525"/>
                    <a:pt x="372" y="588"/>
                    <a:pt x="428" y="644"/>
                  </a:cubicBezTo>
                  <a:cubicBezTo>
                    <a:pt x="428" y="672"/>
                    <a:pt x="456" y="700"/>
                    <a:pt x="491" y="735"/>
                  </a:cubicBezTo>
                  <a:cubicBezTo>
                    <a:pt x="456" y="763"/>
                    <a:pt x="456" y="819"/>
                    <a:pt x="428" y="875"/>
                  </a:cubicBezTo>
                  <a:cubicBezTo>
                    <a:pt x="428" y="966"/>
                    <a:pt x="456" y="1050"/>
                    <a:pt x="519" y="1141"/>
                  </a:cubicBezTo>
                  <a:cubicBezTo>
                    <a:pt x="491" y="1169"/>
                    <a:pt x="456" y="1197"/>
                    <a:pt x="456" y="1224"/>
                  </a:cubicBezTo>
                  <a:cubicBezTo>
                    <a:pt x="428" y="1315"/>
                    <a:pt x="428" y="1399"/>
                    <a:pt x="491" y="1490"/>
                  </a:cubicBezTo>
                  <a:cubicBezTo>
                    <a:pt x="428" y="1518"/>
                    <a:pt x="400" y="1546"/>
                    <a:pt x="372" y="1609"/>
                  </a:cubicBezTo>
                  <a:cubicBezTo>
                    <a:pt x="281" y="1721"/>
                    <a:pt x="316" y="1868"/>
                    <a:pt x="372" y="1987"/>
                  </a:cubicBezTo>
                  <a:cubicBezTo>
                    <a:pt x="400" y="2015"/>
                    <a:pt x="400" y="2043"/>
                    <a:pt x="428" y="2043"/>
                  </a:cubicBezTo>
                  <a:cubicBezTo>
                    <a:pt x="372" y="2099"/>
                    <a:pt x="344" y="2189"/>
                    <a:pt x="372" y="2273"/>
                  </a:cubicBezTo>
                  <a:cubicBezTo>
                    <a:pt x="372" y="2336"/>
                    <a:pt x="400" y="2364"/>
                    <a:pt x="400" y="2420"/>
                  </a:cubicBezTo>
                  <a:cubicBezTo>
                    <a:pt x="428" y="2511"/>
                    <a:pt x="456" y="2511"/>
                    <a:pt x="372" y="2539"/>
                  </a:cubicBezTo>
                  <a:cubicBezTo>
                    <a:pt x="194" y="2668"/>
                    <a:pt x="307" y="2904"/>
                    <a:pt x="474" y="2904"/>
                  </a:cubicBezTo>
                  <a:cubicBezTo>
                    <a:pt x="497" y="2904"/>
                    <a:pt x="522" y="2899"/>
                    <a:pt x="547" y="2889"/>
                  </a:cubicBezTo>
                  <a:cubicBezTo>
                    <a:pt x="750" y="2770"/>
                    <a:pt x="869" y="2595"/>
                    <a:pt x="841" y="2392"/>
                  </a:cubicBezTo>
                  <a:lnTo>
                    <a:pt x="841" y="2392"/>
                  </a:lnTo>
                  <a:cubicBezTo>
                    <a:pt x="855" y="2406"/>
                    <a:pt x="876" y="2413"/>
                    <a:pt x="900" y="2413"/>
                  </a:cubicBezTo>
                  <a:cubicBezTo>
                    <a:pt x="925" y="2413"/>
                    <a:pt x="953" y="2406"/>
                    <a:pt x="980" y="2392"/>
                  </a:cubicBezTo>
                  <a:cubicBezTo>
                    <a:pt x="1127" y="2364"/>
                    <a:pt x="1190" y="2189"/>
                    <a:pt x="1127" y="2071"/>
                  </a:cubicBezTo>
                  <a:cubicBezTo>
                    <a:pt x="1071" y="1987"/>
                    <a:pt x="1015" y="1959"/>
                    <a:pt x="953" y="1896"/>
                  </a:cubicBezTo>
                  <a:lnTo>
                    <a:pt x="980" y="1896"/>
                  </a:lnTo>
                  <a:cubicBezTo>
                    <a:pt x="1127" y="1896"/>
                    <a:pt x="1246" y="1749"/>
                    <a:pt x="1218" y="1609"/>
                  </a:cubicBezTo>
                  <a:cubicBezTo>
                    <a:pt x="1190" y="1546"/>
                    <a:pt x="1155" y="1490"/>
                    <a:pt x="1099" y="1434"/>
                  </a:cubicBezTo>
                  <a:cubicBezTo>
                    <a:pt x="1274" y="1371"/>
                    <a:pt x="1330" y="1169"/>
                    <a:pt x="1218" y="1022"/>
                  </a:cubicBezTo>
                  <a:cubicBezTo>
                    <a:pt x="1274" y="1022"/>
                    <a:pt x="1330" y="1022"/>
                    <a:pt x="1421" y="994"/>
                  </a:cubicBezTo>
                  <a:cubicBezTo>
                    <a:pt x="1505" y="994"/>
                    <a:pt x="1596" y="875"/>
                    <a:pt x="1568" y="791"/>
                  </a:cubicBezTo>
                  <a:cubicBezTo>
                    <a:pt x="1568" y="672"/>
                    <a:pt x="1505" y="616"/>
                    <a:pt x="1449" y="560"/>
                  </a:cubicBezTo>
                  <a:lnTo>
                    <a:pt x="1477" y="525"/>
                  </a:lnTo>
                  <a:cubicBezTo>
                    <a:pt x="1540" y="441"/>
                    <a:pt x="1505" y="294"/>
                    <a:pt x="1449" y="239"/>
                  </a:cubicBezTo>
                  <a:cubicBezTo>
                    <a:pt x="1393" y="211"/>
                    <a:pt x="1365" y="176"/>
                    <a:pt x="1330" y="148"/>
                  </a:cubicBezTo>
                  <a:cubicBezTo>
                    <a:pt x="1330" y="120"/>
                    <a:pt x="1365" y="92"/>
                    <a:pt x="1365" y="64"/>
                  </a:cubicBezTo>
                  <a:cubicBezTo>
                    <a:pt x="1330" y="64"/>
                    <a:pt x="1302" y="64"/>
                    <a:pt x="1274" y="92"/>
                  </a:cubicBezTo>
                  <a:lnTo>
                    <a:pt x="1274" y="64"/>
                  </a:lnTo>
                  <a:cubicBezTo>
                    <a:pt x="1218" y="64"/>
                    <a:pt x="1190" y="64"/>
                    <a:pt x="1155" y="36"/>
                  </a:cubicBezTo>
                  <a:cubicBezTo>
                    <a:pt x="1155" y="36"/>
                    <a:pt x="1155" y="1"/>
                    <a:pt x="1127" y="1"/>
                  </a:cubicBezTo>
                  <a:cubicBezTo>
                    <a:pt x="1071" y="1"/>
                    <a:pt x="1000" y="16"/>
                    <a:pt x="923" y="16"/>
                  </a:cubicBezTo>
                  <a:cubicBezTo>
                    <a:pt x="885" y="16"/>
                    <a:pt x="845" y="12"/>
                    <a:pt x="8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79"/>
            <p:cNvSpPr/>
            <p:nvPr/>
          </p:nvSpPr>
          <p:spPr>
            <a:xfrm>
              <a:off x="5485126" y="1430510"/>
              <a:ext cx="46329" cy="72270"/>
            </a:xfrm>
            <a:custGeom>
              <a:rect b="b" l="l" r="r" t="t"/>
              <a:pathLst>
                <a:path extrusionOk="0" h="3176" w="2036">
                  <a:moveTo>
                    <a:pt x="812" y="1"/>
                  </a:moveTo>
                  <a:cubicBezTo>
                    <a:pt x="728" y="57"/>
                    <a:pt x="700" y="140"/>
                    <a:pt x="784" y="203"/>
                  </a:cubicBezTo>
                  <a:lnTo>
                    <a:pt x="784" y="231"/>
                  </a:lnTo>
                  <a:cubicBezTo>
                    <a:pt x="784" y="259"/>
                    <a:pt x="812" y="259"/>
                    <a:pt x="840" y="287"/>
                  </a:cubicBezTo>
                  <a:cubicBezTo>
                    <a:pt x="875" y="315"/>
                    <a:pt x="903" y="350"/>
                    <a:pt x="931" y="378"/>
                  </a:cubicBezTo>
                  <a:lnTo>
                    <a:pt x="931" y="434"/>
                  </a:lnTo>
                  <a:cubicBezTo>
                    <a:pt x="959" y="462"/>
                    <a:pt x="959" y="490"/>
                    <a:pt x="959" y="553"/>
                  </a:cubicBezTo>
                  <a:cubicBezTo>
                    <a:pt x="903" y="581"/>
                    <a:pt x="875" y="665"/>
                    <a:pt x="875" y="756"/>
                  </a:cubicBezTo>
                  <a:cubicBezTo>
                    <a:pt x="875" y="840"/>
                    <a:pt x="875" y="931"/>
                    <a:pt x="903" y="1014"/>
                  </a:cubicBezTo>
                  <a:lnTo>
                    <a:pt x="840" y="1014"/>
                  </a:lnTo>
                  <a:cubicBezTo>
                    <a:pt x="665" y="1049"/>
                    <a:pt x="581" y="1161"/>
                    <a:pt x="609" y="1308"/>
                  </a:cubicBezTo>
                  <a:cubicBezTo>
                    <a:pt x="637" y="1364"/>
                    <a:pt x="637" y="1455"/>
                    <a:pt x="665" y="1511"/>
                  </a:cubicBezTo>
                  <a:cubicBezTo>
                    <a:pt x="609" y="1511"/>
                    <a:pt x="553" y="1574"/>
                    <a:pt x="490" y="1630"/>
                  </a:cubicBezTo>
                  <a:cubicBezTo>
                    <a:pt x="406" y="1805"/>
                    <a:pt x="462" y="1979"/>
                    <a:pt x="525" y="2182"/>
                  </a:cubicBezTo>
                  <a:cubicBezTo>
                    <a:pt x="462" y="2182"/>
                    <a:pt x="378" y="2210"/>
                    <a:pt x="316" y="2273"/>
                  </a:cubicBezTo>
                  <a:cubicBezTo>
                    <a:pt x="176" y="2413"/>
                    <a:pt x="260" y="2588"/>
                    <a:pt x="232" y="2763"/>
                  </a:cubicBezTo>
                  <a:cubicBezTo>
                    <a:pt x="204" y="2763"/>
                    <a:pt x="176" y="2763"/>
                    <a:pt x="141" y="2798"/>
                  </a:cubicBezTo>
                  <a:cubicBezTo>
                    <a:pt x="57" y="2825"/>
                    <a:pt x="1" y="2937"/>
                    <a:pt x="29" y="3056"/>
                  </a:cubicBezTo>
                  <a:cubicBezTo>
                    <a:pt x="50" y="3125"/>
                    <a:pt x="123" y="3158"/>
                    <a:pt x="193" y="3158"/>
                  </a:cubicBezTo>
                  <a:cubicBezTo>
                    <a:pt x="216" y="3158"/>
                    <a:pt x="239" y="3154"/>
                    <a:pt x="260" y="3147"/>
                  </a:cubicBezTo>
                  <a:cubicBezTo>
                    <a:pt x="288" y="3175"/>
                    <a:pt x="316" y="3175"/>
                    <a:pt x="378" y="3175"/>
                  </a:cubicBezTo>
                  <a:cubicBezTo>
                    <a:pt x="462" y="3147"/>
                    <a:pt x="553" y="3084"/>
                    <a:pt x="553" y="3000"/>
                  </a:cubicBezTo>
                  <a:cubicBezTo>
                    <a:pt x="553" y="2972"/>
                    <a:pt x="581" y="2735"/>
                    <a:pt x="581" y="2623"/>
                  </a:cubicBezTo>
                  <a:cubicBezTo>
                    <a:pt x="637" y="2651"/>
                    <a:pt x="665" y="2679"/>
                    <a:pt x="756" y="2679"/>
                  </a:cubicBezTo>
                  <a:cubicBezTo>
                    <a:pt x="775" y="2682"/>
                    <a:pt x="793" y="2684"/>
                    <a:pt x="811" y="2684"/>
                  </a:cubicBezTo>
                  <a:cubicBezTo>
                    <a:pt x="930" y="2684"/>
                    <a:pt x="1015" y="2604"/>
                    <a:pt x="1015" y="2476"/>
                  </a:cubicBezTo>
                  <a:cubicBezTo>
                    <a:pt x="1015" y="2385"/>
                    <a:pt x="987" y="2273"/>
                    <a:pt x="987" y="2182"/>
                  </a:cubicBezTo>
                  <a:lnTo>
                    <a:pt x="1106" y="2182"/>
                  </a:lnTo>
                  <a:cubicBezTo>
                    <a:pt x="1225" y="2182"/>
                    <a:pt x="1336" y="2098"/>
                    <a:pt x="1308" y="1979"/>
                  </a:cubicBezTo>
                  <a:cubicBezTo>
                    <a:pt x="1308" y="1923"/>
                    <a:pt x="1308" y="1889"/>
                    <a:pt x="1280" y="1861"/>
                  </a:cubicBezTo>
                  <a:lnTo>
                    <a:pt x="1364" y="1861"/>
                  </a:lnTo>
                  <a:cubicBezTo>
                    <a:pt x="1391" y="1874"/>
                    <a:pt x="1418" y="1881"/>
                    <a:pt x="1445" y="1881"/>
                  </a:cubicBezTo>
                  <a:cubicBezTo>
                    <a:pt x="1542" y="1881"/>
                    <a:pt x="1636" y="1800"/>
                    <a:pt x="1658" y="1686"/>
                  </a:cubicBezTo>
                  <a:cubicBezTo>
                    <a:pt x="1686" y="1574"/>
                    <a:pt x="1686" y="1483"/>
                    <a:pt x="1630" y="1364"/>
                  </a:cubicBezTo>
                  <a:cubicBezTo>
                    <a:pt x="1777" y="1336"/>
                    <a:pt x="1861" y="1224"/>
                    <a:pt x="1833" y="1049"/>
                  </a:cubicBezTo>
                  <a:cubicBezTo>
                    <a:pt x="1805" y="987"/>
                    <a:pt x="1777" y="931"/>
                    <a:pt x="1714" y="875"/>
                  </a:cubicBezTo>
                  <a:cubicBezTo>
                    <a:pt x="1924" y="840"/>
                    <a:pt x="2036" y="609"/>
                    <a:pt x="1889" y="462"/>
                  </a:cubicBezTo>
                  <a:cubicBezTo>
                    <a:pt x="1777" y="350"/>
                    <a:pt x="1658" y="259"/>
                    <a:pt x="1539" y="175"/>
                  </a:cubicBezTo>
                  <a:cubicBezTo>
                    <a:pt x="1308" y="84"/>
                    <a:pt x="1050" y="84"/>
                    <a:pt x="81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79"/>
            <p:cNvSpPr/>
            <p:nvPr/>
          </p:nvSpPr>
          <p:spPr>
            <a:xfrm>
              <a:off x="5532070" y="1449601"/>
              <a:ext cx="38524" cy="43485"/>
            </a:xfrm>
            <a:custGeom>
              <a:rect b="b" l="l" r="r" t="t"/>
              <a:pathLst>
                <a:path extrusionOk="0" h="1911" w="1693">
                  <a:moveTo>
                    <a:pt x="350" y="1"/>
                  </a:moveTo>
                  <a:cubicBezTo>
                    <a:pt x="119" y="36"/>
                    <a:pt x="1" y="350"/>
                    <a:pt x="238" y="441"/>
                  </a:cubicBezTo>
                  <a:cubicBezTo>
                    <a:pt x="119" y="616"/>
                    <a:pt x="175" y="791"/>
                    <a:pt x="350" y="875"/>
                  </a:cubicBezTo>
                  <a:lnTo>
                    <a:pt x="385" y="875"/>
                  </a:lnTo>
                  <a:cubicBezTo>
                    <a:pt x="322" y="910"/>
                    <a:pt x="238" y="966"/>
                    <a:pt x="175" y="1022"/>
                  </a:cubicBezTo>
                  <a:cubicBezTo>
                    <a:pt x="92" y="1168"/>
                    <a:pt x="175" y="1343"/>
                    <a:pt x="322" y="1371"/>
                  </a:cubicBezTo>
                  <a:lnTo>
                    <a:pt x="350" y="1371"/>
                  </a:lnTo>
                  <a:cubicBezTo>
                    <a:pt x="322" y="1574"/>
                    <a:pt x="413" y="1749"/>
                    <a:pt x="588" y="1868"/>
                  </a:cubicBezTo>
                  <a:cubicBezTo>
                    <a:pt x="629" y="1897"/>
                    <a:pt x="669" y="1910"/>
                    <a:pt x="706" y="1910"/>
                  </a:cubicBezTo>
                  <a:cubicBezTo>
                    <a:pt x="851" y="1910"/>
                    <a:pt x="947" y="1713"/>
                    <a:pt x="875" y="1574"/>
                  </a:cubicBezTo>
                  <a:cubicBezTo>
                    <a:pt x="1022" y="1546"/>
                    <a:pt x="1140" y="1462"/>
                    <a:pt x="1168" y="1315"/>
                  </a:cubicBezTo>
                  <a:cubicBezTo>
                    <a:pt x="1168" y="1259"/>
                    <a:pt x="1168" y="1196"/>
                    <a:pt x="1140" y="1168"/>
                  </a:cubicBezTo>
                  <a:cubicBezTo>
                    <a:pt x="1224" y="1140"/>
                    <a:pt x="1287" y="1084"/>
                    <a:pt x="1343" y="1050"/>
                  </a:cubicBezTo>
                  <a:cubicBezTo>
                    <a:pt x="1434" y="966"/>
                    <a:pt x="1462" y="819"/>
                    <a:pt x="1399" y="735"/>
                  </a:cubicBezTo>
                  <a:cubicBezTo>
                    <a:pt x="1371" y="735"/>
                    <a:pt x="1371" y="700"/>
                    <a:pt x="1343" y="700"/>
                  </a:cubicBezTo>
                  <a:cubicBezTo>
                    <a:pt x="1609" y="644"/>
                    <a:pt x="1693" y="294"/>
                    <a:pt x="1462" y="175"/>
                  </a:cubicBezTo>
                  <a:cubicBezTo>
                    <a:pt x="1490" y="148"/>
                    <a:pt x="1490" y="92"/>
                    <a:pt x="1462" y="64"/>
                  </a:cubicBezTo>
                  <a:cubicBezTo>
                    <a:pt x="1357" y="74"/>
                    <a:pt x="1245" y="80"/>
                    <a:pt x="1131" y="80"/>
                  </a:cubicBezTo>
                  <a:cubicBezTo>
                    <a:pt x="926" y="80"/>
                    <a:pt x="714" y="59"/>
                    <a:pt x="52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79"/>
            <p:cNvSpPr/>
            <p:nvPr/>
          </p:nvSpPr>
          <p:spPr>
            <a:xfrm>
              <a:off x="5574554" y="1442456"/>
              <a:ext cx="28512" cy="34906"/>
            </a:xfrm>
            <a:custGeom>
              <a:rect b="b" l="l" r="r" t="t"/>
              <a:pathLst>
                <a:path extrusionOk="0" h="1534" w="1253">
                  <a:moveTo>
                    <a:pt x="903" y="0"/>
                  </a:moveTo>
                  <a:cubicBezTo>
                    <a:pt x="756" y="56"/>
                    <a:pt x="616" y="140"/>
                    <a:pt x="469" y="203"/>
                  </a:cubicBezTo>
                  <a:cubicBezTo>
                    <a:pt x="441" y="231"/>
                    <a:pt x="441" y="287"/>
                    <a:pt x="469" y="350"/>
                  </a:cubicBezTo>
                  <a:cubicBezTo>
                    <a:pt x="350" y="434"/>
                    <a:pt x="231" y="524"/>
                    <a:pt x="119" y="608"/>
                  </a:cubicBezTo>
                  <a:cubicBezTo>
                    <a:pt x="1" y="755"/>
                    <a:pt x="91" y="986"/>
                    <a:pt x="266" y="986"/>
                  </a:cubicBezTo>
                  <a:cubicBezTo>
                    <a:pt x="322" y="958"/>
                    <a:pt x="350" y="958"/>
                    <a:pt x="378" y="958"/>
                  </a:cubicBezTo>
                  <a:lnTo>
                    <a:pt x="378" y="1014"/>
                  </a:lnTo>
                  <a:cubicBezTo>
                    <a:pt x="378" y="1105"/>
                    <a:pt x="441" y="1189"/>
                    <a:pt x="525" y="1224"/>
                  </a:cubicBezTo>
                  <a:cubicBezTo>
                    <a:pt x="561" y="1235"/>
                    <a:pt x="601" y="1242"/>
                    <a:pt x="640" y="1242"/>
                  </a:cubicBezTo>
                  <a:cubicBezTo>
                    <a:pt x="698" y="1242"/>
                    <a:pt x="753" y="1226"/>
                    <a:pt x="791" y="1189"/>
                  </a:cubicBezTo>
                  <a:lnTo>
                    <a:pt x="791" y="1189"/>
                  </a:lnTo>
                  <a:cubicBezTo>
                    <a:pt x="756" y="1252"/>
                    <a:pt x="756" y="1308"/>
                    <a:pt x="756" y="1336"/>
                  </a:cubicBezTo>
                  <a:cubicBezTo>
                    <a:pt x="756" y="1467"/>
                    <a:pt x="854" y="1534"/>
                    <a:pt x="952" y="1534"/>
                  </a:cubicBezTo>
                  <a:cubicBezTo>
                    <a:pt x="1032" y="1534"/>
                    <a:pt x="1112" y="1489"/>
                    <a:pt x="1140" y="1398"/>
                  </a:cubicBezTo>
                  <a:cubicBezTo>
                    <a:pt x="1196" y="1224"/>
                    <a:pt x="1252" y="1049"/>
                    <a:pt x="1077" y="874"/>
                  </a:cubicBezTo>
                  <a:cubicBezTo>
                    <a:pt x="1049" y="874"/>
                    <a:pt x="1049" y="839"/>
                    <a:pt x="1021" y="811"/>
                  </a:cubicBezTo>
                  <a:cubicBezTo>
                    <a:pt x="1105" y="727"/>
                    <a:pt x="1224" y="608"/>
                    <a:pt x="1196" y="462"/>
                  </a:cubicBezTo>
                  <a:cubicBezTo>
                    <a:pt x="1196" y="315"/>
                    <a:pt x="1140" y="259"/>
                    <a:pt x="1049" y="231"/>
                  </a:cubicBezTo>
                  <a:lnTo>
                    <a:pt x="1049" y="203"/>
                  </a:lnTo>
                  <a:cubicBezTo>
                    <a:pt x="1105" y="84"/>
                    <a:pt x="1021" y="0"/>
                    <a:pt x="9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79"/>
            <p:cNvSpPr/>
            <p:nvPr/>
          </p:nvSpPr>
          <p:spPr>
            <a:xfrm>
              <a:off x="5606388" y="1422546"/>
              <a:ext cx="21959" cy="22209"/>
            </a:xfrm>
            <a:custGeom>
              <a:rect b="b" l="l" r="r" t="t"/>
              <a:pathLst>
                <a:path extrusionOk="0" h="976" w="965">
                  <a:moveTo>
                    <a:pt x="524" y="1"/>
                  </a:moveTo>
                  <a:cubicBezTo>
                    <a:pt x="497" y="57"/>
                    <a:pt x="469" y="113"/>
                    <a:pt x="406" y="141"/>
                  </a:cubicBezTo>
                  <a:cubicBezTo>
                    <a:pt x="350" y="316"/>
                    <a:pt x="175" y="462"/>
                    <a:pt x="0" y="581"/>
                  </a:cubicBezTo>
                  <a:cubicBezTo>
                    <a:pt x="28" y="581"/>
                    <a:pt x="28" y="609"/>
                    <a:pt x="28" y="609"/>
                  </a:cubicBezTo>
                  <a:cubicBezTo>
                    <a:pt x="75" y="678"/>
                    <a:pt x="135" y="711"/>
                    <a:pt x="185" y="711"/>
                  </a:cubicBezTo>
                  <a:cubicBezTo>
                    <a:pt x="202" y="711"/>
                    <a:pt x="217" y="707"/>
                    <a:pt x="231" y="700"/>
                  </a:cubicBezTo>
                  <a:cubicBezTo>
                    <a:pt x="294" y="728"/>
                    <a:pt x="322" y="756"/>
                    <a:pt x="378" y="756"/>
                  </a:cubicBezTo>
                  <a:cubicBezTo>
                    <a:pt x="378" y="840"/>
                    <a:pt x="441" y="903"/>
                    <a:pt x="497" y="931"/>
                  </a:cubicBezTo>
                  <a:cubicBezTo>
                    <a:pt x="547" y="960"/>
                    <a:pt x="613" y="975"/>
                    <a:pt x="681" y="975"/>
                  </a:cubicBezTo>
                  <a:cubicBezTo>
                    <a:pt x="810" y="975"/>
                    <a:pt x="942" y="918"/>
                    <a:pt x="965" y="784"/>
                  </a:cubicBezTo>
                  <a:cubicBezTo>
                    <a:pt x="965" y="700"/>
                    <a:pt x="930" y="609"/>
                    <a:pt x="874" y="553"/>
                  </a:cubicBezTo>
                  <a:cubicBezTo>
                    <a:pt x="846" y="553"/>
                    <a:pt x="818" y="553"/>
                    <a:pt x="818" y="525"/>
                  </a:cubicBezTo>
                  <a:cubicBezTo>
                    <a:pt x="818" y="434"/>
                    <a:pt x="790" y="351"/>
                    <a:pt x="699" y="260"/>
                  </a:cubicBezTo>
                  <a:cubicBezTo>
                    <a:pt x="699" y="232"/>
                    <a:pt x="671" y="232"/>
                    <a:pt x="643" y="232"/>
                  </a:cubicBezTo>
                  <a:lnTo>
                    <a:pt x="671" y="204"/>
                  </a:lnTo>
                  <a:cubicBezTo>
                    <a:pt x="671" y="113"/>
                    <a:pt x="615" y="29"/>
                    <a:pt x="52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79"/>
            <p:cNvSpPr/>
            <p:nvPr/>
          </p:nvSpPr>
          <p:spPr>
            <a:xfrm>
              <a:off x="5624364" y="1396628"/>
              <a:ext cx="18978" cy="20161"/>
            </a:xfrm>
            <a:custGeom>
              <a:rect b="b" l="l" r="r" t="t"/>
              <a:pathLst>
                <a:path extrusionOk="0" h="886" w="834">
                  <a:moveTo>
                    <a:pt x="203" y="0"/>
                  </a:moveTo>
                  <a:cubicBezTo>
                    <a:pt x="175" y="266"/>
                    <a:pt x="84" y="497"/>
                    <a:pt x="0" y="727"/>
                  </a:cubicBezTo>
                  <a:cubicBezTo>
                    <a:pt x="28" y="790"/>
                    <a:pt x="84" y="846"/>
                    <a:pt x="175" y="874"/>
                  </a:cubicBezTo>
                  <a:cubicBezTo>
                    <a:pt x="197" y="882"/>
                    <a:pt x="220" y="885"/>
                    <a:pt x="243" y="885"/>
                  </a:cubicBezTo>
                  <a:cubicBezTo>
                    <a:pt x="305" y="885"/>
                    <a:pt x="365" y="859"/>
                    <a:pt x="406" y="818"/>
                  </a:cubicBezTo>
                  <a:cubicBezTo>
                    <a:pt x="458" y="853"/>
                    <a:pt x="523" y="877"/>
                    <a:pt x="587" y="877"/>
                  </a:cubicBezTo>
                  <a:cubicBezTo>
                    <a:pt x="626" y="877"/>
                    <a:pt x="665" y="868"/>
                    <a:pt x="699" y="846"/>
                  </a:cubicBezTo>
                  <a:cubicBezTo>
                    <a:pt x="779" y="793"/>
                    <a:pt x="833" y="659"/>
                    <a:pt x="768" y="568"/>
                  </a:cubicBezTo>
                  <a:lnTo>
                    <a:pt x="768" y="568"/>
                  </a:lnTo>
                  <a:cubicBezTo>
                    <a:pt x="765" y="563"/>
                    <a:pt x="760" y="558"/>
                    <a:pt x="755" y="553"/>
                  </a:cubicBezTo>
                  <a:lnTo>
                    <a:pt x="755" y="553"/>
                  </a:lnTo>
                  <a:cubicBezTo>
                    <a:pt x="755" y="553"/>
                    <a:pt x="755" y="553"/>
                    <a:pt x="755" y="553"/>
                  </a:cubicBezTo>
                  <a:lnTo>
                    <a:pt x="755" y="497"/>
                  </a:lnTo>
                  <a:lnTo>
                    <a:pt x="755" y="469"/>
                  </a:lnTo>
                  <a:lnTo>
                    <a:pt x="755" y="378"/>
                  </a:lnTo>
                  <a:cubicBezTo>
                    <a:pt x="727" y="266"/>
                    <a:pt x="637" y="147"/>
                    <a:pt x="490" y="119"/>
                  </a:cubicBezTo>
                  <a:lnTo>
                    <a:pt x="378" y="119"/>
                  </a:lnTo>
                  <a:cubicBezTo>
                    <a:pt x="350" y="56"/>
                    <a:pt x="259"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79"/>
            <p:cNvSpPr/>
            <p:nvPr/>
          </p:nvSpPr>
          <p:spPr>
            <a:xfrm>
              <a:off x="5626913" y="1372507"/>
              <a:ext cx="15291" cy="15542"/>
            </a:xfrm>
            <a:custGeom>
              <a:rect b="b" l="l" r="r" t="t"/>
              <a:pathLst>
                <a:path extrusionOk="0" h="683" w="672">
                  <a:moveTo>
                    <a:pt x="170" y="1"/>
                  </a:moveTo>
                  <a:cubicBezTo>
                    <a:pt x="145" y="1"/>
                    <a:pt x="119" y="4"/>
                    <a:pt x="91" y="11"/>
                  </a:cubicBezTo>
                  <a:cubicBezTo>
                    <a:pt x="63" y="39"/>
                    <a:pt x="28" y="67"/>
                    <a:pt x="0" y="67"/>
                  </a:cubicBezTo>
                  <a:cubicBezTo>
                    <a:pt x="0" y="130"/>
                    <a:pt x="28" y="186"/>
                    <a:pt x="28" y="214"/>
                  </a:cubicBezTo>
                  <a:cubicBezTo>
                    <a:pt x="63" y="389"/>
                    <a:pt x="91" y="536"/>
                    <a:pt x="91" y="683"/>
                  </a:cubicBezTo>
                  <a:cubicBezTo>
                    <a:pt x="119" y="683"/>
                    <a:pt x="147" y="683"/>
                    <a:pt x="175" y="655"/>
                  </a:cubicBezTo>
                  <a:cubicBezTo>
                    <a:pt x="203" y="655"/>
                    <a:pt x="238" y="592"/>
                    <a:pt x="266" y="564"/>
                  </a:cubicBezTo>
                  <a:cubicBezTo>
                    <a:pt x="294" y="578"/>
                    <a:pt x="322" y="585"/>
                    <a:pt x="351" y="585"/>
                  </a:cubicBezTo>
                  <a:cubicBezTo>
                    <a:pt x="379" y="585"/>
                    <a:pt x="409" y="578"/>
                    <a:pt x="441" y="564"/>
                  </a:cubicBezTo>
                  <a:cubicBezTo>
                    <a:pt x="643" y="508"/>
                    <a:pt x="671" y="277"/>
                    <a:pt x="497" y="158"/>
                  </a:cubicBezTo>
                  <a:cubicBezTo>
                    <a:pt x="497" y="158"/>
                    <a:pt x="469" y="158"/>
                    <a:pt x="469" y="130"/>
                  </a:cubicBezTo>
                  <a:lnTo>
                    <a:pt x="441" y="130"/>
                  </a:lnTo>
                  <a:cubicBezTo>
                    <a:pt x="413" y="102"/>
                    <a:pt x="413" y="102"/>
                    <a:pt x="378" y="102"/>
                  </a:cubicBezTo>
                  <a:cubicBezTo>
                    <a:pt x="314" y="34"/>
                    <a:pt x="247" y="1"/>
                    <a:pt x="17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79"/>
            <p:cNvSpPr/>
            <p:nvPr/>
          </p:nvSpPr>
          <p:spPr>
            <a:xfrm>
              <a:off x="5618311" y="1348091"/>
              <a:ext cx="14654" cy="15633"/>
            </a:xfrm>
            <a:custGeom>
              <a:rect b="b" l="l" r="r" t="t"/>
              <a:pathLst>
                <a:path extrusionOk="0" h="687" w="644">
                  <a:moveTo>
                    <a:pt x="290" y="1"/>
                  </a:moveTo>
                  <a:cubicBezTo>
                    <a:pt x="188" y="1"/>
                    <a:pt x="86" y="60"/>
                    <a:pt x="56" y="182"/>
                  </a:cubicBezTo>
                  <a:cubicBezTo>
                    <a:pt x="0" y="301"/>
                    <a:pt x="28" y="385"/>
                    <a:pt x="91" y="504"/>
                  </a:cubicBezTo>
                  <a:cubicBezTo>
                    <a:pt x="91" y="532"/>
                    <a:pt x="119" y="532"/>
                    <a:pt x="147" y="560"/>
                  </a:cubicBezTo>
                  <a:cubicBezTo>
                    <a:pt x="170" y="635"/>
                    <a:pt x="236" y="686"/>
                    <a:pt x="306" y="686"/>
                  </a:cubicBezTo>
                  <a:cubicBezTo>
                    <a:pt x="320" y="686"/>
                    <a:pt x="335" y="684"/>
                    <a:pt x="350" y="679"/>
                  </a:cubicBezTo>
                  <a:cubicBezTo>
                    <a:pt x="525" y="679"/>
                    <a:pt x="644" y="504"/>
                    <a:pt x="581" y="329"/>
                  </a:cubicBezTo>
                  <a:lnTo>
                    <a:pt x="581" y="301"/>
                  </a:lnTo>
                  <a:cubicBezTo>
                    <a:pt x="581" y="301"/>
                    <a:pt x="581" y="266"/>
                    <a:pt x="553" y="266"/>
                  </a:cubicBezTo>
                  <a:lnTo>
                    <a:pt x="553" y="182"/>
                  </a:lnTo>
                  <a:cubicBezTo>
                    <a:pt x="525" y="91"/>
                    <a:pt x="441" y="36"/>
                    <a:pt x="350" y="8"/>
                  </a:cubicBezTo>
                  <a:cubicBezTo>
                    <a:pt x="330" y="3"/>
                    <a:pt x="310" y="1"/>
                    <a:pt x="29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79"/>
            <p:cNvSpPr/>
            <p:nvPr/>
          </p:nvSpPr>
          <p:spPr>
            <a:xfrm>
              <a:off x="5603043" y="1334256"/>
              <a:ext cx="11946" cy="11605"/>
            </a:xfrm>
            <a:custGeom>
              <a:rect b="b" l="l" r="r" t="t"/>
              <a:pathLst>
                <a:path extrusionOk="0" h="510" w="525">
                  <a:moveTo>
                    <a:pt x="266" y="0"/>
                  </a:moveTo>
                  <a:cubicBezTo>
                    <a:pt x="147" y="0"/>
                    <a:pt x="28" y="63"/>
                    <a:pt x="0" y="175"/>
                  </a:cubicBezTo>
                  <a:lnTo>
                    <a:pt x="0" y="350"/>
                  </a:lnTo>
                  <a:cubicBezTo>
                    <a:pt x="91" y="413"/>
                    <a:pt x="175" y="441"/>
                    <a:pt x="238" y="497"/>
                  </a:cubicBezTo>
                  <a:cubicBezTo>
                    <a:pt x="247" y="506"/>
                    <a:pt x="260" y="509"/>
                    <a:pt x="273" y="509"/>
                  </a:cubicBezTo>
                  <a:cubicBezTo>
                    <a:pt x="300" y="509"/>
                    <a:pt x="331" y="497"/>
                    <a:pt x="350" y="497"/>
                  </a:cubicBezTo>
                  <a:cubicBezTo>
                    <a:pt x="378" y="469"/>
                    <a:pt x="378" y="469"/>
                    <a:pt x="413" y="441"/>
                  </a:cubicBezTo>
                  <a:cubicBezTo>
                    <a:pt x="441" y="441"/>
                    <a:pt x="441" y="441"/>
                    <a:pt x="469" y="413"/>
                  </a:cubicBezTo>
                  <a:cubicBezTo>
                    <a:pt x="469" y="385"/>
                    <a:pt x="469" y="385"/>
                    <a:pt x="497" y="385"/>
                  </a:cubicBezTo>
                  <a:lnTo>
                    <a:pt x="497" y="322"/>
                  </a:lnTo>
                  <a:cubicBezTo>
                    <a:pt x="525" y="266"/>
                    <a:pt x="525" y="238"/>
                    <a:pt x="497" y="175"/>
                  </a:cubicBezTo>
                  <a:lnTo>
                    <a:pt x="497" y="119"/>
                  </a:lnTo>
                  <a:cubicBezTo>
                    <a:pt x="469" y="91"/>
                    <a:pt x="441" y="63"/>
                    <a:pt x="413" y="63"/>
                  </a:cubicBezTo>
                  <a:cubicBezTo>
                    <a:pt x="378" y="0"/>
                    <a:pt x="322" y="0"/>
                    <a:pt x="26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79"/>
            <p:cNvSpPr/>
            <p:nvPr/>
          </p:nvSpPr>
          <p:spPr>
            <a:xfrm>
              <a:off x="5585863" y="1325655"/>
              <a:ext cx="11309" cy="9421"/>
            </a:xfrm>
            <a:custGeom>
              <a:rect b="b" l="l" r="r" t="t"/>
              <a:pathLst>
                <a:path extrusionOk="0" h="414" w="497">
                  <a:moveTo>
                    <a:pt x="56" y="1"/>
                  </a:moveTo>
                  <a:cubicBezTo>
                    <a:pt x="28" y="29"/>
                    <a:pt x="0" y="92"/>
                    <a:pt x="0" y="147"/>
                  </a:cubicBezTo>
                  <a:cubicBezTo>
                    <a:pt x="0" y="175"/>
                    <a:pt x="0" y="203"/>
                    <a:pt x="28" y="266"/>
                  </a:cubicBezTo>
                  <a:cubicBezTo>
                    <a:pt x="84" y="294"/>
                    <a:pt x="175" y="350"/>
                    <a:pt x="231" y="413"/>
                  </a:cubicBezTo>
                  <a:lnTo>
                    <a:pt x="259" y="378"/>
                  </a:lnTo>
                  <a:cubicBezTo>
                    <a:pt x="322" y="378"/>
                    <a:pt x="406" y="378"/>
                    <a:pt x="434" y="322"/>
                  </a:cubicBezTo>
                  <a:cubicBezTo>
                    <a:pt x="469" y="294"/>
                    <a:pt x="497" y="238"/>
                    <a:pt x="497" y="175"/>
                  </a:cubicBezTo>
                  <a:cubicBezTo>
                    <a:pt x="434" y="147"/>
                    <a:pt x="378" y="119"/>
                    <a:pt x="322" y="64"/>
                  </a:cubicBezTo>
                  <a:lnTo>
                    <a:pt x="259" y="64"/>
                  </a:lnTo>
                  <a:cubicBezTo>
                    <a:pt x="203" y="64"/>
                    <a:pt x="119" y="29"/>
                    <a:pt x="5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79"/>
            <p:cNvSpPr/>
            <p:nvPr/>
          </p:nvSpPr>
          <p:spPr>
            <a:xfrm>
              <a:off x="5233092" y="1329637"/>
              <a:ext cx="17385" cy="18727"/>
            </a:xfrm>
            <a:custGeom>
              <a:rect b="b" l="l" r="r" t="t"/>
              <a:pathLst>
                <a:path extrusionOk="0" h="823" w="764">
                  <a:moveTo>
                    <a:pt x="323" y="0"/>
                  </a:moveTo>
                  <a:cubicBezTo>
                    <a:pt x="295" y="28"/>
                    <a:pt x="267" y="63"/>
                    <a:pt x="267" y="91"/>
                  </a:cubicBezTo>
                  <a:cubicBezTo>
                    <a:pt x="239" y="119"/>
                    <a:pt x="239" y="119"/>
                    <a:pt x="239" y="147"/>
                  </a:cubicBezTo>
                  <a:lnTo>
                    <a:pt x="239" y="175"/>
                  </a:lnTo>
                  <a:lnTo>
                    <a:pt x="239" y="203"/>
                  </a:lnTo>
                  <a:cubicBezTo>
                    <a:pt x="176" y="238"/>
                    <a:pt x="148" y="266"/>
                    <a:pt x="120" y="322"/>
                  </a:cubicBezTo>
                  <a:cubicBezTo>
                    <a:pt x="1" y="469"/>
                    <a:pt x="64" y="616"/>
                    <a:pt x="148" y="728"/>
                  </a:cubicBezTo>
                  <a:cubicBezTo>
                    <a:pt x="187" y="792"/>
                    <a:pt x="248" y="822"/>
                    <a:pt x="309" y="822"/>
                  </a:cubicBezTo>
                  <a:cubicBezTo>
                    <a:pt x="387" y="822"/>
                    <a:pt x="466" y="770"/>
                    <a:pt x="497" y="672"/>
                  </a:cubicBezTo>
                  <a:lnTo>
                    <a:pt x="497" y="616"/>
                  </a:lnTo>
                  <a:lnTo>
                    <a:pt x="525" y="616"/>
                  </a:lnTo>
                  <a:cubicBezTo>
                    <a:pt x="616" y="588"/>
                    <a:pt x="672" y="525"/>
                    <a:pt x="728" y="469"/>
                  </a:cubicBezTo>
                  <a:cubicBezTo>
                    <a:pt x="763" y="413"/>
                    <a:pt x="763" y="378"/>
                    <a:pt x="728" y="322"/>
                  </a:cubicBezTo>
                  <a:cubicBezTo>
                    <a:pt x="644" y="238"/>
                    <a:pt x="525" y="147"/>
                    <a:pt x="379" y="91"/>
                  </a:cubicBezTo>
                  <a:cubicBezTo>
                    <a:pt x="351" y="63"/>
                    <a:pt x="323" y="28"/>
                    <a:pt x="32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79"/>
            <p:cNvSpPr/>
            <p:nvPr/>
          </p:nvSpPr>
          <p:spPr>
            <a:xfrm>
              <a:off x="5458571" y="1425731"/>
              <a:ext cx="22618" cy="27488"/>
            </a:xfrm>
            <a:custGeom>
              <a:rect b="b" l="l" r="r" t="t"/>
              <a:pathLst>
                <a:path extrusionOk="0" h="1208" w="994">
                  <a:moveTo>
                    <a:pt x="175" y="1"/>
                  </a:moveTo>
                  <a:cubicBezTo>
                    <a:pt x="119" y="36"/>
                    <a:pt x="84" y="64"/>
                    <a:pt x="56" y="120"/>
                  </a:cubicBezTo>
                  <a:cubicBezTo>
                    <a:pt x="0" y="211"/>
                    <a:pt x="56" y="267"/>
                    <a:pt x="119" y="294"/>
                  </a:cubicBezTo>
                  <a:cubicBezTo>
                    <a:pt x="84" y="350"/>
                    <a:pt x="84" y="413"/>
                    <a:pt x="119" y="469"/>
                  </a:cubicBezTo>
                  <a:cubicBezTo>
                    <a:pt x="147" y="588"/>
                    <a:pt x="259" y="616"/>
                    <a:pt x="350" y="644"/>
                  </a:cubicBezTo>
                  <a:lnTo>
                    <a:pt x="350" y="735"/>
                  </a:lnTo>
                  <a:cubicBezTo>
                    <a:pt x="322" y="875"/>
                    <a:pt x="469" y="1050"/>
                    <a:pt x="581" y="1169"/>
                  </a:cubicBezTo>
                  <a:cubicBezTo>
                    <a:pt x="608" y="1196"/>
                    <a:pt x="639" y="1208"/>
                    <a:pt x="669" y="1208"/>
                  </a:cubicBezTo>
                  <a:cubicBezTo>
                    <a:pt x="768" y="1208"/>
                    <a:pt x="861" y="1079"/>
                    <a:pt x="818" y="966"/>
                  </a:cubicBezTo>
                  <a:cubicBezTo>
                    <a:pt x="783" y="910"/>
                    <a:pt x="755" y="847"/>
                    <a:pt x="727" y="819"/>
                  </a:cubicBezTo>
                  <a:cubicBezTo>
                    <a:pt x="727" y="791"/>
                    <a:pt x="699" y="791"/>
                    <a:pt x="699" y="763"/>
                  </a:cubicBezTo>
                  <a:cubicBezTo>
                    <a:pt x="699" y="763"/>
                    <a:pt x="727" y="763"/>
                    <a:pt x="755" y="735"/>
                  </a:cubicBezTo>
                  <a:cubicBezTo>
                    <a:pt x="783" y="735"/>
                    <a:pt x="846" y="700"/>
                    <a:pt x="874" y="672"/>
                  </a:cubicBezTo>
                  <a:cubicBezTo>
                    <a:pt x="958" y="616"/>
                    <a:pt x="993" y="469"/>
                    <a:pt x="902" y="413"/>
                  </a:cubicBezTo>
                  <a:cubicBezTo>
                    <a:pt x="846" y="350"/>
                    <a:pt x="783" y="322"/>
                    <a:pt x="699" y="322"/>
                  </a:cubicBezTo>
                  <a:cubicBezTo>
                    <a:pt x="783" y="294"/>
                    <a:pt x="874" y="239"/>
                    <a:pt x="930" y="176"/>
                  </a:cubicBezTo>
                  <a:cubicBezTo>
                    <a:pt x="958" y="148"/>
                    <a:pt x="958" y="120"/>
                    <a:pt x="958" y="64"/>
                  </a:cubicBezTo>
                  <a:cubicBezTo>
                    <a:pt x="930" y="64"/>
                    <a:pt x="930" y="64"/>
                    <a:pt x="902" y="92"/>
                  </a:cubicBezTo>
                  <a:lnTo>
                    <a:pt x="902" y="64"/>
                  </a:lnTo>
                  <a:cubicBezTo>
                    <a:pt x="846" y="64"/>
                    <a:pt x="818" y="64"/>
                    <a:pt x="783" y="36"/>
                  </a:cubicBezTo>
                  <a:cubicBezTo>
                    <a:pt x="783" y="36"/>
                    <a:pt x="783" y="1"/>
                    <a:pt x="755" y="1"/>
                  </a:cubicBezTo>
                  <a:cubicBezTo>
                    <a:pt x="699" y="1"/>
                    <a:pt x="628" y="16"/>
                    <a:pt x="551" y="16"/>
                  </a:cubicBezTo>
                  <a:cubicBezTo>
                    <a:pt x="513" y="16"/>
                    <a:pt x="473" y="12"/>
                    <a:pt x="43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79"/>
            <p:cNvSpPr/>
            <p:nvPr/>
          </p:nvSpPr>
          <p:spPr>
            <a:xfrm>
              <a:off x="5414176" y="1433696"/>
              <a:ext cx="16566" cy="26123"/>
            </a:xfrm>
            <a:custGeom>
              <a:rect b="b" l="l" r="r" t="t"/>
              <a:pathLst>
                <a:path extrusionOk="0" h="1148" w="728">
                  <a:moveTo>
                    <a:pt x="525" y="0"/>
                  </a:moveTo>
                  <a:cubicBezTo>
                    <a:pt x="378" y="91"/>
                    <a:pt x="203" y="147"/>
                    <a:pt x="56" y="238"/>
                  </a:cubicBezTo>
                  <a:lnTo>
                    <a:pt x="84" y="266"/>
                  </a:lnTo>
                  <a:lnTo>
                    <a:pt x="112" y="266"/>
                  </a:lnTo>
                  <a:cubicBezTo>
                    <a:pt x="112" y="294"/>
                    <a:pt x="84" y="322"/>
                    <a:pt x="84" y="322"/>
                  </a:cubicBezTo>
                  <a:cubicBezTo>
                    <a:pt x="28" y="441"/>
                    <a:pt x="0" y="560"/>
                    <a:pt x="84" y="644"/>
                  </a:cubicBezTo>
                  <a:cubicBezTo>
                    <a:pt x="112" y="672"/>
                    <a:pt x="175" y="700"/>
                    <a:pt x="203" y="735"/>
                  </a:cubicBezTo>
                  <a:lnTo>
                    <a:pt x="287" y="735"/>
                  </a:lnTo>
                  <a:cubicBezTo>
                    <a:pt x="287" y="847"/>
                    <a:pt x="350" y="1021"/>
                    <a:pt x="350" y="1049"/>
                  </a:cubicBezTo>
                  <a:cubicBezTo>
                    <a:pt x="396" y="1101"/>
                    <a:pt x="441" y="1148"/>
                    <a:pt x="506" y="1148"/>
                  </a:cubicBezTo>
                  <a:cubicBezTo>
                    <a:pt x="521" y="1148"/>
                    <a:pt x="536" y="1145"/>
                    <a:pt x="553" y="1140"/>
                  </a:cubicBezTo>
                  <a:lnTo>
                    <a:pt x="581" y="1140"/>
                  </a:lnTo>
                  <a:cubicBezTo>
                    <a:pt x="637" y="1112"/>
                    <a:pt x="700" y="1021"/>
                    <a:pt x="672" y="965"/>
                  </a:cubicBezTo>
                  <a:cubicBezTo>
                    <a:pt x="637" y="791"/>
                    <a:pt x="727" y="616"/>
                    <a:pt x="609" y="469"/>
                  </a:cubicBezTo>
                  <a:cubicBezTo>
                    <a:pt x="581" y="413"/>
                    <a:pt x="553" y="385"/>
                    <a:pt x="497" y="385"/>
                  </a:cubicBezTo>
                  <a:cubicBezTo>
                    <a:pt x="553" y="294"/>
                    <a:pt x="609" y="210"/>
                    <a:pt x="581" y="91"/>
                  </a:cubicBezTo>
                  <a:cubicBezTo>
                    <a:pt x="581" y="63"/>
                    <a:pt x="553" y="35"/>
                    <a:pt x="52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79"/>
            <p:cNvSpPr/>
            <p:nvPr/>
          </p:nvSpPr>
          <p:spPr>
            <a:xfrm>
              <a:off x="5380909" y="1447053"/>
              <a:ext cx="15314" cy="21936"/>
            </a:xfrm>
            <a:custGeom>
              <a:rect b="b" l="l" r="r" t="t"/>
              <a:pathLst>
                <a:path extrusionOk="0" h="964" w="673">
                  <a:moveTo>
                    <a:pt x="560" y="1"/>
                  </a:moveTo>
                  <a:cubicBezTo>
                    <a:pt x="469" y="1"/>
                    <a:pt x="385" y="29"/>
                    <a:pt x="267" y="57"/>
                  </a:cubicBezTo>
                  <a:cubicBezTo>
                    <a:pt x="176" y="85"/>
                    <a:pt x="120" y="85"/>
                    <a:pt x="36" y="113"/>
                  </a:cubicBezTo>
                  <a:cubicBezTo>
                    <a:pt x="1" y="204"/>
                    <a:pt x="1" y="287"/>
                    <a:pt x="148" y="350"/>
                  </a:cubicBezTo>
                  <a:cubicBezTo>
                    <a:pt x="148" y="378"/>
                    <a:pt x="176" y="378"/>
                    <a:pt x="176" y="378"/>
                  </a:cubicBezTo>
                  <a:cubicBezTo>
                    <a:pt x="176" y="406"/>
                    <a:pt x="148" y="434"/>
                    <a:pt x="148" y="462"/>
                  </a:cubicBezTo>
                  <a:cubicBezTo>
                    <a:pt x="120" y="525"/>
                    <a:pt x="120" y="609"/>
                    <a:pt x="148" y="672"/>
                  </a:cubicBezTo>
                  <a:cubicBezTo>
                    <a:pt x="176" y="728"/>
                    <a:pt x="176" y="756"/>
                    <a:pt x="239" y="784"/>
                  </a:cubicBezTo>
                  <a:cubicBezTo>
                    <a:pt x="239" y="897"/>
                    <a:pt x="324" y="964"/>
                    <a:pt x="417" y="964"/>
                  </a:cubicBezTo>
                  <a:cubicBezTo>
                    <a:pt x="467" y="964"/>
                    <a:pt x="519" y="944"/>
                    <a:pt x="560" y="903"/>
                  </a:cubicBezTo>
                  <a:cubicBezTo>
                    <a:pt x="644" y="812"/>
                    <a:pt x="672" y="700"/>
                    <a:pt x="616" y="581"/>
                  </a:cubicBezTo>
                  <a:cubicBezTo>
                    <a:pt x="588" y="553"/>
                    <a:pt x="588" y="553"/>
                    <a:pt x="560" y="525"/>
                  </a:cubicBezTo>
                  <a:lnTo>
                    <a:pt x="525" y="525"/>
                  </a:lnTo>
                  <a:cubicBezTo>
                    <a:pt x="560" y="462"/>
                    <a:pt x="588" y="434"/>
                    <a:pt x="588" y="406"/>
                  </a:cubicBezTo>
                  <a:cubicBezTo>
                    <a:pt x="616" y="322"/>
                    <a:pt x="588" y="204"/>
                    <a:pt x="525" y="148"/>
                  </a:cubicBezTo>
                  <a:cubicBezTo>
                    <a:pt x="497" y="113"/>
                    <a:pt x="469" y="113"/>
                    <a:pt x="441" y="85"/>
                  </a:cubicBezTo>
                  <a:cubicBezTo>
                    <a:pt x="469" y="85"/>
                    <a:pt x="497" y="57"/>
                    <a:pt x="525" y="57"/>
                  </a:cubicBezTo>
                  <a:cubicBezTo>
                    <a:pt x="525" y="29"/>
                    <a:pt x="560" y="1"/>
                    <a:pt x="5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79"/>
            <p:cNvSpPr/>
            <p:nvPr/>
          </p:nvSpPr>
          <p:spPr>
            <a:xfrm>
              <a:off x="5347186" y="1456291"/>
              <a:ext cx="15291" cy="15542"/>
            </a:xfrm>
            <a:custGeom>
              <a:rect b="b" l="l" r="r" t="t"/>
              <a:pathLst>
                <a:path extrusionOk="0" h="683" w="672">
                  <a:moveTo>
                    <a:pt x="644" y="0"/>
                  </a:moveTo>
                  <a:lnTo>
                    <a:pt x="644" y="0"/>
                  </a:lnTo>
                  <a:cubicBezTo>
                    <a:pt x="581" y="28"/>
                    <a:pt x="525" y="28"/>
                    <a:pt x="469" y="56"/>
                  </a:cubicBezTo>
                  <a:cubicBezTo>
                    <a:pt x="378" y="56"/>
                    <a:pt x="259" y="56"/>
                    <a:pt x="147" y="28"/>
                  </a:cubicBezTo>
                  <a:cubicBezTo>
                    <a:pt x="119" y="56"/>
                    <a:pt x="119" y="91"/>
                    <a:pt x="84" y="119"/>
                  </a:cubicBezTo>
                  <a:cubicBezTo>
                    <a:pt x="56" y="175"/>
                    <a:pt x="84" y="231"/>
                    <a:pt x="56" y="294"/>
                  </a:cubicBezTo>
                  <a:cubicBezTo>
                    <a:pt x="56" y="378"/>
                    <a:pt x="0" y="441"/>
                    <a:pt x="28" y="525"/>
                  </a:cubicBezTo>
                  <a:cubicBezTo>
                    <a:pt x="28" y="625"/>
                    <a:pt x="97" y="683"/>
                    <a:pt x="187" y="683"/>
                  </a:cubicBezTo>
                  <a:cubicBezTo>
                    <a:pt x="229" y="683"/>
                    <a:pt x="276" y="670"/>
                    <a:pt x="322" y="644"/>
                  </a:cubicBezTo>
                  <a:cubicBezTo>
                    <a:pt x="378" y="581"/>
                    <a:pt x="434" y="497"/>
                    <a:pt x="469" y="406"/>
                  </a:cubicBezTo>
                  <a:lnTo>
                    <a:pt x="469" y="294"/>
                  </a:lnTo>
                  <a:cubicBezTo>
                    <a:pt x="497" y="294"/>
                    <a:pt x="525" y="266"/>
                    <a:pt x="553" y="231"/>
                  </a:cubicBezTo>
                  <a:cubicBezTo>
                    <a:pt x="644" y="147"/>
                    <a:pt x="672" y="91"/>
                    <a:pt x="64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79"/>
            <p:cNvSpPr/>
            <p:nvPr/>
          </p:nvSpPr>
          <p:spPr>
            <a:xfrm>
              <a:off x="5315374" y="1439111"/>
              <a:ext cx="15291" cy="17840"/>
            </a:xfrm>
            <a:custGeom>
              <a:rect b="b" l="l" r="r" t="t"/>
              <a:pathLst>
                <a:path extrusionOk="0" h="784" w="672">
                  <a:moveTo>
                    <a:pt x="350" y="0"/>
                  </a:moveTo>
                  <a:cubicBezTo>
                    <a:pt x="294" y="28"/>
                    <a:pt x="259" y="84"/>
                    <a:pt x="294" y="147"/>
                  </a:cubicBezTo>
                  <a:cubicBezTo>
                    <a:pt x="231" y="175"/>
                    <a:pt x="203" y="203"/>
                    <a:pt x="175" y="231"/>
                  </a:cubicBezTo>
                  <a:cubicBezTo>
                    <a:pt x="147" y="287"/>
                    <a:pt x="119" y="378"/>
                    <a:pt x="119" y="434"/>
                  </a:cubicBezTo>
                  <a:lnTo>
                    <a:pt x="119" y="497"/>
                  </a:lnTo>
                  <a:cubicBezTo>
                    <a:pt x="119" y="525"/>
                    <a:pt x="84" y="525"/>
                    <a:pt x="84" y="525"/>
                  </a:cubicBezTo>
                  <a:cubicBezTo>
                    <a:pt x="0" y="581"/>
                    <a:pt x="0" y="755"/>
                    <a:pt x="119" y="783"/>
                  </a:cubicBezTo>
                  <a:cubicBezTo>
                    <a:pt x="231" y="783"/>
                    <a:pt x="350" y="783"/>
                    <a:pt x="434" y="671"/>
                  </a:cubicBezTo>
                  <a:cubicBezTo>
                    <a:pt x="469" y="609"/>
                    <a:pt x="469" y="553"/>
                    <a:pt x="469" y="497"/>
                  </a:cubicBezTo>
                  <a:lnTo>
                    <a:pt x="469" y="462"/>
                  </a:lnTo>
                  <a:cubicBezTo>
                    <a:pt x="469" y="473"/>
                    <a:pt x="472" y="477"/>
                    <a:pt x="477" y="477"/>
                  </a:cubicBezTo>
                  <a:cubicBezTo>
                    <a:pt x="487" y="477"/>
                    <a:pt x="506" y="462"/>
                    <a:pt x="524" y="462"/>
                  </a:cubicBezTo>
                  <a:cubicBezTo>
                    <a:pt x="608" y="434"/>
                    <a:pt x="671" y="350"/>
                    <a:pt x="608" y="259"/>
                  </a:cubicBezTo>
                  <a:cubicBezTo>
                    <a:pt x="524" y="203"/>
                    <a:pt x="434" y="112"/>
                    <a:pt x="3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79"/>
            <p:cNvSpPr/>
            <p:nvPr/>
          </p:nvSpPr>
          <p:spPr>
            <a:xfrm>
              <a:off x="5304702" y="1412533"/>
              <a:ext cx="9421" cy="16429"/>
            </a:xfrm>
            <a:custGeom>
              <a:rect b="b" l="l" r="r" t="t"/>
              <a:pathLst>
                <a:path extrusionOk="0" h="722" w="414">
                  <a:moveTo>
                    <a:pt x="238" y="0"/>
                  </a:moveTo>
                  <a:cubicBezTo>
                    <a:pt x="238" y="56"/>
                    <a:pt x="238" y="119"/>
                    <a:pt x="203" y="175"/>
                  </a:cubicBezTo>
                  <a:cubicBezTo>
                    <a:pt x="147" y="175"/>
                    <a:pt x="91" y="203"/>
                    <a:pt x="63" y="266"/>
                  </a:cubicBezTo>
                  <a:cubicBezTo>
                    <a:pt x="1" y="322"/>
                    <a:pt x="1" y="406"/>
                    <a:pt x="1" y="469"/>
                  </a:cubicBezTo>
                  <a:lnTo>
                    <a:pt x="1" y="581"/>
                  </a:lnTo>
                  <a:cubicBezTo>
                    <a:pt x="1" y="665"/>
                    <a:pt x="88" y="722"/>
                    <a:pt x="173" y="722"/>
                  </a:cubicBezTo>
                  <a:cubicBezTo>
                    <a:pt x="236" y="722"/>
                    <a:pt x="298" y="690"/>
                    <a:pt x="322" y="616"/>
                  </a:cubicBezTo>
                  <a:lnTo>
                    <a:pt x="322" y="497"/>
                  </a:lnTo>
                  <a:lnTo>
                    <a:pt x="350" y="497"/>
                  </a:lnTo>
                  <a:cubicBezTo>
                    <a:pt x="378" y="497"/>
                    <a:pt x="413" y="469"/>
                    <a:pt x="413" y="469"/>
                  </a:cubicBezTo>
                  <a:cubicBezTo>
                    <a:pt x="378" y="378"/>
                    <a:pt x="350" y="294"/>
                    <a:pt x="322" y="231"/>
                  </a:cubicBezTo>
                  <a:cubicBezTo>
                    <a:pt x="294" y="147"/>
                    <a:pt x="266" y="91"/>
                    <a:pt x="23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79"/>
            <p:cNvSpPr/>
            <p:nvPr/>
          </p:nvSpPr>
          <p:spPr>
            <a:xfrm>
              <a:off x="5288159" y="1387389"/>
              <a:ext cx="9239" cy="11969"/>
            </a:xfrm>
            <a:custGeom>
              <a:rect b="b" l="l" r="r" t="t"/>
              <a:pathLst>
                <a:path extrusionOk="0" h="526" w="406">
                  <a:moveTo>
                    <a:pt x="231" y="1"/>
                  </a:moveTo>
                  <a:cubicBezTo>
                    <a:pt x="119" y="1"/>
                    <a:pt x="56" y="57"/>
                    <a:pt x="28" y="147"/>
                  </a:cubicBezTo>
                  <a:cubicBezTo>
                    <a:pt x="0" y="287"/>
                    <a:pt x="28" y="497"/>
                    <a:pt x="203" y="525"/>
                  </a:cubicBezTo>
                  <a:cubicBezTo>
                    <a:pt x="294" y="525"/>
                    <a:pt x="406" y="406"/>
                    <a:pt x="378" y="322"/>
                  </a:cubicBezTo>
                  <a:cubicBezTo>
                    <a:pt x="350" y="322"/>
                    <a:pt x="350" y="287"/>
                    <a:pt x="350" y="287"/>
                  </a:cubicBezTo>
                  <a:lnTo>
                    <a:pt x="350" y="259"/>
                  </a:lnTo>
                  <a:lnTo>
                    <a:pt x="350" y="231"/>
                  </a:lnTo>
                  <a:cubicBezTo>
                    <a:pt x="378" y="231"/>
                    <a:pt x="378" y="203"/>
                    <a:pt x="378" y="175"/>
                  </a:cubicBezTo>
                  <a:lnTo>
                    <a:pt x="378" y="113"/>
                  </a:lnTo>
                  <a:lnTo>
                    <a:pt x="378" y="85"/>
                  </a:lnTo>
                  <a:cubicBezTo>
                    <a:pt x="378" y="85"/>
                    <a:pt x="378" y="57"/>
                    <a:pt x="350" y="57"/>
                  </a:cubicBezTo>
                  <a:cubicBezTo>
                    <a:pt x="322" y="1"/>
                    <a:pt x="266" y="1"/>
                    <a:pt x="2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79"/>
            <p:cNvSpPr/>
            <p:nvPr/>
          </p:nvSpPr>
          <p:spPr>
            <a:xfrm>
              <a:off x="5270979" y="1364156"/>
              <a:ext cx="11946" cy="10945"/>
            </a:xfrm>
            <a:custGeom>
              <a:rect b="b" l="l" r="r" t="t"/>
              <a:pathLst>
                <a:path extrusionOk="0" h="481" w="525">
                  <a:moveTo>
                    <a:pt x="287" y="1"/>
                  </a:moveTo>
                  <a:lnTo>
                    <a:pt x="287" y="85"/>
                  </a:lnTo>
                  <a:cubicBezTo>
                    <a:pt x="203" y="85"/>
                    <a:pt x="147" y="85"/>
                    <a:pt x="56" y="148"/>
                  </a:cubicBezTo>
                  <a:cubicBezTo>
                    <a:pt x="0" y="204"/>
                    <a:pt x="0" y="322"/>
                    <a:pt x="56" y="378"/>
                  </a:cubicBezTo>
                  <a:lnTo>
                    <a:pt x="84" y="406"/>
                  </a:lnTo>
                  <a:cubicBezTo>
                    <a:pt x="100" y="442"/>
                    <a:pt x="137" y="458"/>
                    <a:pt x="176" y="458"/>
                  </a:cubicBezTo>
                  <a:cubicBezTo>
                    <a:pt x="205" y="458"/>
                    <a:pt x="235" y="449"/>
                    <a:pt x="259" y="434"/>
                  </a:cubicBezTo>
                  <a:cubicBezTo>
                    <a:pt x="259" y="434"/>
                    <a:pt x="259" y="469"/>
                    <a:pt x="287" y="469"/>
                  </a:cubicBezTo>
                  <a:cubicBezTo>
                    <a:pt x="305" y="477"/>
                    <a:pt x="325" y="481"/>
                    <a:pt x="344" y="481"/>
                  </a:cubicBezTo>
                  <a:cubicBezTo>
                    <a:pt x="393" y="481"/>
                    <a:pt x="442" y="459"/>
                    <a:pt x="462" y="434"/>
                  </a:cubicBezTo>
                  <a:cubicBezTo>
                    <a:pt x="525" y="378"/>
                    <a:pt x="525" y="322"/>
                    <a:pt x="497" y="259"/>
                  </a:cubicBezTo>
                  <a:cubicBezTo>
                    <a:pt x="497" y="232"/>
                    <a:pt x="462" y="232"/>
                    <a:pt x="462" y="232"/>
                  </a:cubicBezTo>
                  <a:cubicBezTo>
                    <a:pt x="462" y="204"/>
                    <a:pt x="434" y="176"/>
                    <a:pt x="434" y="148"/>
                  </a:cubicBezTo>
                  <a:cubicBezTo>
                    <a:pt x="406" y="85"/>
                    <a:pt x="350" y="29"/>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79"/>
            <p:cNvSpPr/>
            <p:nvPr/>
          </p:nvSpPr>
          <p:spPr>
            <a:xfrm>
              <a:off x="5262378" y="1356215"/>
              <a:ext cx="660" cy="660"/>
            </a:xfrm>
            <a:custGeom>
              <a:rect b="b" l="l" r="r" t="t"/>
              <a:pathLst>
                <a:path extrusionOk="0" h="29" w="29">
                  <a:moveTo>
                    <a:pt x="29" y="0"/>
                  </a:moveTo>
                  <a:lnTo>
                    <a:pt x="29" y="0"/>
                  </a:lnTo>
                  <a:cubicBezTo>
                    <a:pt x="1" y="28"/>
                    <a:pt x="1" y="28"/>
                    <a:pt x="29" y="0"/>
                  </a:cubicBezTo>
                  <a:close/>
                  <a:moveTo>
                    <a:pt x="29" y="0"/>
                  </a:moveTo>
                  <a:lnTo>
                    <a:pt x="29"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79"/>
            <p:cNvSpPr/>
            <p:nvPr/>
          </p:nvSpPr>
          <p:spPr>
            <a:xfrm>
              <a:off x="5256325" y="1347613"/>
              <a:ext cx="7987" cy="10149"/>
            </a:xfrm>
            <a:custGeom>
              <a:rect b="b" l="l" r="r" t="t"/>
              <a:pathLst>
                <a:path extrusionOk="0" h="446" w="351">
                  <a:moveTo>
                    <a:pt x="232" y="1"/>
                  </a:moveTo>
                  <a:cubicBezTo>
                    <a:pt x="204" y="1"/>
                    <a:pt x="204" y="1"/>
                    <a:pt x="176" y="29"/>
                  </a:cubicBezTo>
                  <a:cubicBezTo>
                    <a:pt x="176" y="29"/>
                    <a:pt x="148" y="57"/>
                    <a:pt x="148" y="84"/>
                  </a:cubicBezTo>
                  <a:cubicBezTo>
                    <a:pt x="148" y="84"/>
                    <a:pt x="120" y="112"/>
                    <a:pt x="120" y="147"/>
                  </a:cubicBezTo>
                  <a:lnTo>
                    <a:pt x="92" y="147"/>
                  </a:lnTo>
                  <a:cubicBezTo>
                    <a:pt x="92" y="175"/>
                    <a:pt x="57" y="203"/>
                    <a:pt x="29" y="231"/>
                  </a:cubicBezTo>
                  <a:cubicBezTo>
                    <a:pt x="1" y="287"/>
                    <a:pt x="29" y="350"/>
                    <a:pt x="57" y="406"/>
                  </a:cubicBezTo>
                  <a:lnTo>
                    <a:pt x="92" y="406"/>
                  </a:lnTo>
                  <a:cubicBezTo>
                    <a:pt x="117" y="431"/>
                    <a:pt x="148" y="445"/>
                    <a:pt x="180" y="445"/>
                  </a:cubicBezTo>
                  <a:cubicBezTo>
                    <a:pt x="219" y="445"/>
                    <a:pt x="260" y="424"/>
                    <a:pt x="295" y="378"/>
                  </a:cubicBezTo>
                  <a:cubicBezTo>
                    <a:pt x="295" y="378"/>
                    <a:pt x="295" y="350"/>
                    <a:pt x="323" y="322"/>
                  </a:cubicBezTo>
                  <a:lnTo>
                    <a:pt x="323" y="287"/>
                  </a:lnTo>
                  <a:lnTo>
                    <a:pt x="323" y="203"/>
                  </a:lnTo>
                  <a:cubicBezTo>
                    <a:pt x="350" y="175"/>
                    <a:pt x="323" y="112"/>
                    <a:pt x="323" y="84"/>
                  </a:cubicBezTo>
                  <a:lnTo>
                    <a:pt x="295" y="84"/>
                  </a:lnTo>
                  <a:cubicBezTo>
                    <a:pt x="295" y="57"/>
                    <a:pt x="267" y="29"/>
                    <a:pt x="2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79"/>
            <p:cNvSpPr/>
            <p:nvPr/>
          </p:nvSpPr>
          <p:spPr>
            <a:xfrm>
              <a:off x="5235800" y="1332345"/>
              <a:ext cx="9898" cy="11150"/>
            </a:xfrm>
            <a:custGeom>
              <a:rect b="b" l="l" r="r" t="t"/>
              <a:pathLst>
                <a:path extrusionOk="0" h="490" w="435">
                  <a:moveTo>
                    <a:pt x="350" y="0"/>
                  </a:moveTo>
                  <a:cubicBezTo>
                    <a:pt x="295" y="0"/>
                    <a:pt x="260" y="0"/>
                    <a:pt x="232" y="56"/>
                  </a:cubicBezTo>
                  <a:lnTo>
                    <a:pt x="204" y="84"/>
                  </a:lnTo>
                  <a:lnTo>
                    <a:pt x="204" y="119"/>
                  </a:lnTo>
                  <a:lnTo>
                    <a:pt x="176" y="119"/>
                  </a:lnTo>
                  <a:cubicBezTo>
                    <a:pt x="57" y="147"/>
                    <a:pt x="1" y="259"/>
                    <a:pt x="57" y="378"/>
                  </a:cubicBezTo>
                  <a:cubicBezTo>
                    <a:pt x="57" y="406"/>
                    <a:pt x="85" y="434"/>
                    <a:pt x="120" y="469"/>
                  </a:cubicBezTo>
                  <a:cubicBezTo>
                    <a:pt x="148" y="483"/>
                    <a:pt x="176" y="490"/>
                    <a:pt x="204" y="490"/>
                  </a:cubicBezTo>
                  <a:cubicBezTo>
                    <a:pt x="233" y="490"/>
                    <a:pt x="263" y="483"/>
                    <a:pt x="295" y="469"/>
                  </a:cubicBezTo>
                  <a:cubicBezTo>
                    <a:pt x="350" y="434"/>
                    <a:pt x="378" y="378"/>
                    <a:pt x="378" y="322"/>
                  </a:cubicBezTo>
                  <a:lnTo>
                    <a:pt x="378" y="259"/>
                  </a:lnTo>
                  <a:lnTo>
                    <a:pt x="378" y="231"/>
                  </a:lnTo>
                  <a:cubicBezTo>
                    <a:pt x="378" y="203"/>
                    <a:pt x="406" y="175"/>
                    <a:pt x="406" y="119"/>
                  </a:cubicBezTo>
                  <a:cubicBezTo>
                    <a:pt x="434" y="119"/>
                    <a:pt x="406" y="56"/>
                    <a:pt x="406" y="56"/>
                  </a:cubicBezTo>
                  <a:cubicBezTo>
                    <a:pt x="378" y="28"/>
                    <a:pt x="350" y="28"/>
                    <a:pt x="3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79"/>
            <p:cNvSpPr/>
            <p:nvPr/>
          </p:nvSpPr>
          <p:spPr>
            <a:xfrm>
              <a:off x="5504218" y="1432421"/>
              <a:ext cx="22618" cy="37409"/>
            </a:xfrm>
            <a:custGeom>
              <a:rect b="b" l="l" r="r" t="t"/>
              <a:pathLst>
                <a:path extrusionOk="0" h="1644" w="994">
                  <a:moveTo>
                    <a:pt x="267" y="0"/>
                  </a:moveTo>
                  <a:cubicBezTo>
                    <a:pt x="239" y="0"/>
                    <a:pt x="239" y="28"/>
                    <a:pt x="239" y="56"/>
                  </a:cubicBezTo>
                  <a:cubicBezTo>
                    <a:pt x="211" y="147"/>
                    <a:pt x="267" y="231"/>
                    <a:pt x="323" y="231"/>
                  </a:cubicBezTo>
                  <a:cubicBezTo>
                    <a:pt x="323" y="231"/>
                    <a:pt x="295" y="266"/>
                    <a:pt x="267" y="266"/>
                  </a:cubicBezTo>
                  <a:cubicBezTo>
                    <a:pt x="176" y="294"/>
                    <a:pt x="148" y="441"/>
                    <a:pt x="211" y="525"/>
                  </a:cubicBezTo>
                  <a:cubicBezTo>
                    <a:pt x="211" y="525"/>
                    <a:pt x="267" y="581"/>
                    <a:pt x="295" y="616"/>
                  </a:cubicBezTo>
                  <a:cubicBezTo>
                    <a:pt x="267" y="644"/>
                    <a:pt x="267" y="644"/>
                    <a:pt x="239" y="672"/>
                  </a:cubicBezTo>
                  <a:cubicBezTo>
                    <a:pt x="176" y="756"/>
                    <a:pt x="176" y="847"/>
                    <a:pt x="176" y="965"/>
                  </a:cubicBezTo>
                  <a:cubicBezTo>
                    <a:pt x="176" y="1077"/>
                    <a:pt x="211" y="1105"/>
                    <a:pt x="120" y="1224"/>
                  </a:cubicBezTo>
                  <a:cubicBezTo>
                    <a:pt x="64" y="1315"/>
                    <a:pt x="36" y="1371"/>
                    <a:pt x="36" y="1490"/>
                  </a:cubicBezTo>
                  <a:cubicBezTo>
                    <a:pt x="1" y="1546"/>
                    <a:pt x="64" y="1630"/>
                    <a:pt x="148" y="1630"/>
                  </a:cubicBezTo>
                  <a:lnTo>
                    <a:pt x="176" y="1630"/>
                  </a:lnTo>
                  <a:cubicBezTo>
                    <a:pt x="193" y="1639"/>
                    <a:pt x="210" y="1644"/>
                    <a:pt x="226" y="1644"/>
                  </a:cubicBezTo>
                  <a:cubicBezTo>
                    <a:pt x="268" y="1644"/>
                    <a:pt x="302" y="1614"/>
                    <a:pt x="323" y="1574"/>
                  </a:cubicBezTo>
                  <a:cubicBezTo>
                    <a:pt x="386" y="1455"/>
                    <a:pt x="441" y="1343"/>
                    <a:pt x="525" y="1224"/>
                  </a:cubicBezTo>
                  <a:cubicBezTo>
                    <a:pt x="560" y="1168"/>
                    <a:pt x="588" y="1105"/>
                    <a:pt x="588" y="1021"/>
                  </a:cubicBezTo>
                  <a:cubicBezTo>
                    <a:pt x="588" y="1021"/>
                    <a:pt x="560" y="993"/>
                    <a:pt x="560" y="965"/>
                  </a:cubicBezTo>
                  <a:cubicBezTo>
                    <a:pt x="700" y="930"/>
                    <a:pt x="791" y="756"/>
                    <a:pt x="791" y="672"/>
                  </a:cubicBezTo>
                  <a:cubicBezTo>
                    <a:pt x="763" y="616"/>
                    <a:pt x="763" y="581"/>
                    <a:pt x="763" y="553"/>
                  </a:cubicBezTo>
                  <a:cubicBezTo>
                    <a:pt x="819" y="553"/>
                    <a:pt x="875" y="525"/>
                    <a:pt x="938" y="469"/>
                  </a:cubicBezTo>
                  <a:cubicBezTo>
                    <a:pt x="994" y="406"/>
                    <a:pt x="994" y="294"/>
                    <a:pt x="938" y="231"/>
                  </a:cubicBezTo>
                  <a:lnTo>
                    <a:pt x="938" y="203"/>
                  </a:lnTo>
                  <a:cubicBezTo>
                    <a:pt x="735" y="91"/>
                    <a:pt x="497" y="28"/>
                    <a:pt x="26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79"/>
            <p:cNvSpPr/>
            <p:nvPr/>
          </p:nvSpPr>
          <p:spPr>
            <a:xfrm>
              <a:off x="5541468" y="1450398"/>
              <a:ext cx="17203" cy="24462"/>
            </a:xfrm>
            <a:custGeom>
              <a:rect b="b" l="l" r="r" t="t"/>
              <a:pathLst>
                <a:path extrusionOk="0" h="1075" w="756">
                  <a:moveTo>
                    <a:pt x="147" y="1"/>
                  </a:moveTo>
                  <a:cubicBezTo>
                    <a:pt x="147" y="1"/>
                    <a:pt x="147" y="29"/>
                    <a:pt x="175" y="57"/>
                  </a:cubicBezTo>
                  <a:cubicBezTo>
                    <a:pt x="56" y="85"/>
                    <a:pt x="28" y="175"/>
                    <a:pt x="0" y="259"/>
                  </a:cubicBezTo>
                  <a:cubicBezTo>
                    <a:pt x="0" y="350"/>
                    <a:pt x="56" y="406"/>
                    <a:pt x="112" y="434"/>
                  </a:cubicBezTo>
                  <a:cubicBezTo>
                    <a:pt x="84" y="462"/>
                    <a:pt x="84" y="490"/>
                    <a:pt x="84" y="525"/>
                  </a:cubicBezTo>
                  <a:cubicBezTo>
                    <a:pt x="84" y="581"/>
                    <a:pt x="112" y="637"/>
                    <a:pt x="147" y="700"/>
                  </a:cubicBezTo>
                  <a:cubicBezTo>
                    <a:pt x="112" y="728"/>
                    <a:pt x="112" y="784"/>
                    <a:pt x="84" y="812"/>
                  </a:cubicBezTo>
                  <a:cubicBezTo>
                    <a:pt x="56" y="903"/>
                    <a:pt x="112" y="987"/>
                    <a:pt x="203" y="1049"/>
                  </a:cubicBezTo>
                  <a:cubicBezTo>
                    <a:pt x="227" y="1067"/>
                    <a:pt x="254" y="1074"/>
                    <a:pt x="282" y="1074"/>
                  </a:cubicBezTo>
                  <a:cubicBezTo>
                    <a:pt x="390" y="1074"/>
                    <a:pt x="514" y="963"/>
                    <a:pt x="581" y="875"/>
                  </a:cubicBezTo>
                  <a:cubicBezTo>
                    <a:pt x="609" y="812"/>
                    <a:pt x="636" y="728"/>
                    <a:pt x="636" y="637"/>
                  </a:cubicBezTo>
                  <a:cubicBezTo>
                    <a:pt x="609" y="609"/>
                    <a:pt x="609" y="581"/>
                    <a:pt x="581" y="553"/>
                  </a:cubicBezTo>
                  <a:cubicBezTo>
                    <a:pt x="671" y="462"/>
                    <a:pt x="699" y="378"/>
                    <a:pt x="671" y="287"/>
                  </a:cubicBezTo>
                  <a:cubicBezTo>
                    <a:pt x="727" y="231"/>
                    <a:pt x="755" y="175"/>
                    <a:pt x="755" y="85"/>
                  </a:cubicBezTo>
                  <a:lnTo>
                    <a:pt x="755" y="57"/>
                  </a:lnTo>
                  <a:cubicBezTo>
                    <a:pt x="553" y="57"/>
                    <a:pt x="350" y="29"/>
                    <a:pt x="14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79"/>
            <p:cNvSpPr/>
            <p:nvPr/>
          </p:nvSpPr>
          <p:spPr>
            <a:xfrm>
              <a:off x="5578536" y="1444982"/>
              <a:ext cx="15929" cy="17430"/>
            </a:xfrm>
            <a:custGeom>
              <a:rect b="b" l="l" r="r" t="t"/>
              <a:pathLst>
                <a:path extrusionOk="0" h="766" w="700">
                  <a:moveTo>
                    <a:pt x="497" y="1"/>
                  </a:moveTo>
                  <a:cubicBezTo>
                    <a:pt x="350" y="64"/>
                    <a:pt x="175" y="120"/>
                    <a:pt x="0" y="148"/>
                  </a:cubicBezTo>
                  <a:lnTo>
                    <a:pt x="0" y="176"/>
                  </a:lnTo>
                  <a:cubicBezTo>
                    <a:pt x="28" y="239"/>
                    <a:pt x="91" y="295"/>
                    <a:pt x="147" y="351"/>
                  </a:cubicBezTo>
                  <a:cubicBezTo>
                    <a:pt x="175" y="351"/>
                    <a:pt x="203" y="378"/>
                    <a:pt x="231" y="378"/>
                  </a:cubicBezTo>
                  <a:cubicBezTo>
                    <a:pt x="231" y="441"/>
                    <a:pt x="203" y="497"/>
                    <a:pt x="231" y="525"/>
                  </a:cubicBezTo>
                  <a:cubicBezTo>
                    <a:pt x="231" y="665"/>
                    <a:pt x="345" y="765"/>
                    <a:pt x="463" y="765"/>
                  </a:cubicBezTo>
                  <a:cubicBezTo>
                    <a:pt x="516" y="765"/>
                    <a:pt x="570" y="745"/>
                    <a:pt x="616" y="700"/>
                  </a:cubicBezTo>
                  <a:cubicBezTo>
                    <a:pt x="672" y="644"/>
                    <a:pt x="700" y="553"/>
                    <a:pt x="672" y="497"/>
                  </a:cubicBezTo>
                  <a:lnTo>
                    <a:pt x="672" y="441"/>
                  </a:lnTo>
                  <a:cubicBezTo>
                    <a:pt x="700" y="351"/>
                    <a:pt x="700" y="295"/>
                    <a:pt x="672" y="204"/>
                  </a:cubicBezTo>
                  <a:cubicBezTo>
                    <a:pt x="672" y="120"/>
                    <a:pt x="616" y="64"/>
                    <a:pt x="525" y="29"/>
                  </a:cubicBezTo>
                  <a:lnTo>
                    <a:pt x="497"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79"/>
            <p:cNvSpPr/>
            <p:nvPr/>
          </p:nvSpPr>
          <p:spPr>
            <a:xfrm>
              <a:off x="5609073" y="1426528"/>
              <a:ext cx="9261" cy="12766"/>
            </a:xfrm>
            <a:custGeom>
              <a:rect b="b" l="l" r="r" t="t"/>
              <a:pathLst>
                <a:path extrusionOk="0" h="561" w="407">
                  <a:moveTo>
                    <a:pt x="288" y="1"/>
                  </a:moveTo>
                  <a:cubicBezTo>
                    <a:pt x="232" y="113"/>
                    <a:pt x="113" y="232"/>
                    <a:pt x="1" y="315"/>
                  </a:cubicBezTo>
                  <a:cubicBezTo>
                    <a:pt x="1" y="378"/>
                    <a:pt x="1" y="434"/>
                    <a:pt x="29" y="462"/>
                  </a:cubicBezTo>
                  <a:cubicBezTo>
                    <a:pt x="75" y="514"/>
                    <a:pt x="144" y="561"/>
                    <a:pt x="213" y="561"/>
                  </a:cubicBezTo>
                  <a:cubicBezTo>
                    <a:pt x="229" y="561"/>
                    <a:pt x="244" y="558"/>
                    <a:pt x="260" y="553"/>
                  </a:cubicBezTo>
                  <a:cubicBezTo>
                    <a:pt x="351" y="525"/>
                    <a:pt x="379" y="462"/>
                    <a:pt x="406" y="378"/>
                  </a:cubicBezTo>
                  <a:cubicBezTo>
                    <a:pt x="406" y="350"/>
                    <a:pt x="406" y="315"/>
                    <a:pt x="379" y="287"/>
                  </a:cubicBezTo>
                  <a:lnTo>
                    <a:pt x="379" y="259"/>
                  </a:lnTo>
                  <a:cubicBezTo>
                    <a:pt x="379" y="204"/>
                    <a:pt x="406" y="176"/>
                    <a:pt x="379" y="141"/>
                  </a:cubicBezTo>
                  <a:cubicBezTo>
                    <a:pt x="379" y="85"/>
                    <a:pt x="323" y="29"/>
                    <a:pt x="28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79"/>
            <p:cNvSpPr/>
            <p:nvPr/>
          </p:nvSpPr>
          <p:spPr>
            <a:xfrm>
              <a:off x="5624364" y="1404319"/>
              <a:ext cx="8601" cy="9512"/>
            </a:xfrm>
            <a:custGeom>
              <a:rect b="b" l="l" r="r" t="t"/>
              <a:pathLst>
                <a:path extrusionOk="0" h="418" w="378">
                  <a:moveTo>
                    <a:pt x="166" y="0"/>
                  </a:moveTo>
                  <a:cubicBezTo>
                    <a:pt x="148" y="0"/>
                    <a:pt x="131" y="4"/>
                    <a:pt x="112" y="12"/>
                  </a:cubicBezTo>
                  <a:cubicBezTo>
                    <a:pt x="84" y="159"/>
                    <a:pt x="56" y="278"/>
                    <a:pt x="0" y="417"/>
                  </a:cubicBezTo>
                  <a:lnTo>
                    <a:pt x="84" y="417"/>
                  </a:lnTo>
                  <a:cubicBezTo>
                    <a:pt x="140" y="417"/>
                    <a:pt x="175" y="389"/>
                    <a:pt x="203" y="389"/>
                  </a:cubicBezTo>
                  <a:cubicBezTo>
                    <a:pt x="231" y="389"/>
                    <a:pt x="287" y="361"/>
                    <a:pt x="315" y="333"/>
                  </a:cubicBezTo>
                  <a:cubicBezTo>
                    <a:pt x="315" y="306"/>
                    <a:pt x="315" y="306"/>
                    <a:pt x="350" y="278"/>
                  </a:cubicBezTo>
                  <a:cubicBezTo>
                    <a:pt x="378" y="243"/>
                    <a:pt x="378" y="187"/>
                    <a:pt x="350" y="131"/>
                  </a:cubicBezTo>
                  <a:cubicBezTo>
                    <a:pt x="350" y="103"/>
                    <a:pt x="315" y="68"/>
                    <a:pt x="287" y="40"/>
                  </a:cubicBezTo>
                  <a:cubicBezTo>
                    <a:pt x="247" y="20"/>
                    <a:pt x="208" y="0"/>
                    <a:pt x="16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79"/>
            <p:cNvSpPr/>
            <p:nvPr/>
          </p:nvSpPr>
          <p:spPr>
            <a:xfrm>
              <a:off x="5311506" y="1626339"/>
              <a:ext cx="10922" cy="9148"/>
            </a:xfrm>
            <a:custGeom>
              <a:rect b="b" l="l" r="r" t="t"/>
              <a:pathLst>
                <a:path extrusionOk="0" h="402" w="480">
                  <a:moveTo>
                    <a:pt x="339" y="1"/>
                  </a:moveTo>
                  <a:cubicBezTo>
                    <a:pt x="322" y="1"/>
                    <a:pt x="305" y="6"/>
                    <a:pt x="289" y="16"/>
                  </a:cubicBezTo>
                  <a:cubicBezTo>
                    <a:pt x="226" y="44"/>
                    <a:pt x="170" y="100"/>
                    <a:pt x="142" y="163"/>
                  </a:cubicBezTo>
                  <a:cubicBezTo>
                    <a:pt x="114" y="163"/>
                    <a:pt x="79" y="191"/>
                    <a:pt x="51" y="219"/>
                  </a:cubicBezTo>
                  <a:cubicBezTo>
                    <a:pt x="51" y="247"/>
                    <a:pt x="23" y="275"/>
                    <a:pt x="23" y="310"/>
                  </a:cubicBezTo>
                  <a:cubicBezTo>
                    <a:pt x="0" y="356"/>
                    <a:pt x="15" y="401"/>
                    <a:pt x="51" y="401"/>
                  </a:cubicBezTo>
                  <a:cubicBezTo>
                    <a:pt x="60" y="401"/>
                    <a:pt x="69" y="399"/>
                    <a:pt x="79" y="394"/>
                  </a:cubicBezTo>
                  <a:cubicBezTo>
                    <a:pt x="114" y="394"/>
                    <a:pt x="142" y="366"/>
                    <a:pt x="170" y="338"/>
                  </a:cubicBezTo>
                  <a:cubicBezTo>
                    <a:pt x="198" y="338"/>
                    <a:pt x="226" y="310"/>
                    <a:pt x="254" y="275"/>
                  </a:cubicBezTo>
                  <a:cubicBezTo>
                    <a:pt x="317" y="247"/>
                    <a:pt x="373" y="219"/>
                    <a:pt x="429" y="135"/>
                  </a:cubicBezTo>
                  <a:cubicBezTo>
                    <a:pt x="480" y="84"/>
                    <a:pt x="411" y="1"/>
                    <a:pt x="3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79"/>
            <p:cNvSpPr/>
            <p:nvPr/>
          </p:nvSpPr>
          <p:spPr>
            <a:xfrm>
              <a:off x="5531433" y="1656330"/>
              <a:ext cx="5438" cy="8419"/>
            </a:xfrm>
            <a:custGeom>
              <a:rect b="b" l="l" r="r" t="t"/>
              <a:pathLst>
                <a:path extrusionOk="0" h="370" w="239">
                  <a:moveTo>
                    <a:pt x="138" y="0"/>
                  </a:moveTo>
                  <a:cubicBezTo>
                    <a:pt x="99" y="0"/>
                    <a:pt x="64" y="23"/>
                    <a:pt x="64" y="69"/>
                  </a:cubicBezTo>
                  <a:lnTo>
                    <a:pt x="64" y="97"/>
                  </a:lnTo>
                  <a:cubicBezTo>
                    <a:pt x="64" y="125"/>
                    <a:pt x="29" y="125"/>
                    <a:pt x="29" y="153"/>
                  </a:cubicBezTo>
                  <a:cubicBezTo>
                    <a:pt x="29" y="153"/>
                    <a:pt x="29" y="181"/>
                    <a:pt x="1" y="215"/>
                  </a:cubicBezTo>
                  <a:cubicBezTo>
                    <a:pt x="1" y="215"/>
                    <a:pt x="1" y="243"/>
                    <a:pt x="29" y="271"/>
                  </a:cubicBezTo>
                  <a:lnTo>
                    <a:pt x="1" y="271"/>
                  </a:lnTo>
                  <a:cubicBezTo>
                    <a:pt x="1" y="327"/>
                    <a:pt x="64" y="355"/>
                    <a:pt x="92" y="355"/>
                  </a:cubicBezTo>
                  <a:cubicBezTo>
                    <a:pt x="107" y="365"/>
                    <a:pt x="120" y="369"/>
                    <a:pt x="132" y="369"/>
                  </a:cubicBezTo>
                  <a:cubicBezTo>
                    <a:pt x="163" y="369"/>
                    <a:pt x="183" y="340"/>
                    <a:pt x="203" y="299"/>
                  </a:cubicBezTo>
                  <a:lnTo>
                    <a:pt x="203" y="243"/>
                  </a:lnTo>
                  <a:cubicBezTo>
                    <a:pt x="238" y="243"/>
                    <a:pt x="238" y="215"/>
                    <a:pt x="238" y="215"/>
                  </a:cubicBezTo>
                  <a:lnTo>
                    <a:pt x="238" y="181"/>
                  </a:lnTo>
                  <a:lnTo>
                    <a:pt x="238" y="125"/>
                  </a:lnTo>
                  <a:lnTo>
                    <a:pt x="238" y="69"/>
                  </a:lnTo>
                  <a:cubicBezTo>
                    <a:pt x="221" y="23"/>
                    <a:pt x="177" y="0"/>
                    <a:pt x="1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79"/>
            <p:cNvSpPr/>
            <p:nvPr/>
          </p:nvSpPr>
          <p:spPr>
            <a:xfrm>
              <a:off x="5221168" y="1342994"/>
              <a:ext cx="10695" cy="5279"/>
            </a:xfrm>
            <a:custGeom>
              <a:rect b="b" l="l" r="r" t="t"/>
              <a:pathLst>
                <a:path extrusionOk="0" h="232" w="470">
                  <a:moveTo>
                    <a:pt x="294" y="1"/>
                  </a:moveTo>
                  <a:cubicBezTo>
                    <a:pt x="266" y="1"/>
                    <a:pt x="238" y="29"/>
                    <a:pt x="203" y="29"/>
                  </a:cubicBezTo>
                  <a:cubicBezTo>
                    <a:pt x="175" y="29"/>
                    <a:pt x="147" y="57"/>
                    <a:pt x="119" y="57"/>
                  </a:cubicBezTo>
                  <a:cubicBezTo>
                    <a:pt x="1" y="85"/>
                    <a:pt x="63" y="232"/>
                    <a:pt x="147" y="232"/>
                  </a:cubicBezTo>
                  <a:cubicBezTo>
                    <a:pt x="203" y="232"/>
                    <a:pt x="266" y="204"/>
                    <a:pt x="322" y="204"/>
                  </a:cubicBezTo>
                  <a:cubicBezTo>
                    <a:pt x="378" y="176"/>
                    <a:pt x="469" y="141"/>
                    <a:pt x="441" y="85"/>
                  </a:cubicBezTo>
                  <a:cubicBezTo>
                    <a:pt x="441" y="29"/>
                    <a:pt x="350" y="1"/>
                    <a:pt x="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79"/>
            <p:cNvSpPr/>
            <p:nvPr/>
          </p:nvSpPr>
          <p:spPr>
            <a:xfrm>
              <a:off x="5445487" y="1646478"/>
              <a:ext cx="7054" cy="6235"/>
            </a:xfrm>
            <a:custGeom>
              <a:rect b="b" l="l" r="r" t="t"/>
              <a:pathLst>
                <a:path extrusionOk="0" h="274" w="310">
                  <a:moveTo>
                    <a:pt x="153" y="1"/>
                  </a:moveTo>
                  <a:cubicBezTo>
                    <a:pt x="137" y="1"/>
                    <a:pt x="118" y="10"/>
                    <a:pt x="107" y="33"/>
                  </a:cubicBezTo>
                  <a:lnTo>
                    <a:pt x="79" y="33"/>
                  </a:lnTo>
                  <a:lnTo>
                    <a:pt x="79" y="61"/>
                  </a:lnTo>
                  <a:cubicBezTo>
                    <a:pt x="51" y="89"/>
                    <a:pt x="51" y="124"/>
                    <a:pt x="23" y="152"/>
                  </a:cubicBezTo>
                  <a:lnTo>
                    <a:pt x="23" y="180"/>
                  </a:lnTo>
                  <a:cubicBezTo>
                    <a:pt x="0" y="225"/>
                    <a:pt x="32" y="274"/>
                    <a:pt x="74" y="274"/>
                  </a:cubicBezTo>
                  <a:cubicBezTo>
                    <a:pt x="84" y="274"/>
                    <a:pt x="95" y="271"/>
                    <a:pt x="107" y="264"/>
                  </a:cubicBezTo>
                  <a:cubicBezTo>
                    <a:pt x="135" y="236"/>
                    <a:pt x="170" y="236"/>
                    <a:pt x="170" y="208"/>
                  </a:cubicBezTo>
                  <a:lnTo>
                    <a:pt x="226" y="208"/>
                  </a:lnTo>
                  <a:cubicBezTo>
                    <a:pt x="254" y="208"/>
                    <a:pt x="254" y="180"/>
                    <a:pt x="281" y="180"/>
                  </a:cubicBezTo>
                  <a:cubicBezTo>
                    <a:pt x="309" y="180"/>
                    <a:pt x="309" y="152"/>
                    <a:pt x="309" y="124"/>
                  </a:cubicBezTo>
                  <a:lnTo>
                    <a:pt x="309" y="61"/>
                  </a:lnTo>
                  <a:cubicBezTo>
                    <a:pt x="281" y="33"/>
                    <a:pt x="254" y="33"/>
                    <a:pt x="198" y="33"/>
                  </a:cubicBezTo>
                  <a:cubicBezTo>
                    <a:pt x="198" y="17"/>
                    <a:pt x="177" y="1"/>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79"/>
            <p:cNvSpPr/>
            <p:nvPr/>
          </p:nvSpPr>
          <p:spPr>
            <a:xfrm>
              <a:off x="5452518" y="1649686"/>
              <a:ext cx="10672" cy="8215"/>
            </a:xfrm>
            <a:custGeom>
              <a:rect b="b" l="l" r="r" t="t"/>
              <a:pathLst>
                <a:path extrusionOk="0" h="361" w="469">
                  <a:moveTo>
                    <a:pt x="103" y="0"/>
                  </a:moveTo>
                  <a:cubicBezTo>
                    <a:pt x="65" y="0"/>
                    <a:pt x="35" y="26"/>
                    <a:pt x="35" y="67"/>
                  </a:cubicBezTo>
                  <a:cubicBezTo>
                    <a:pt x="35" y="158"/>
                    <a:pt x="0" y="298"/>
                    <a:pt x="63" y="333"/>
                  </a:cubicBezTo>
                  <a:cubicBezTo>
                    <a:pt x="91" y="361"/>
                    <a:pt x="91" y="361"/>
                    <a:pt x="119" y="361"/>
                  </a:cubicBezTo>
                  <a:cubicBezTo>
                    <a:pt x="147" y="361"/>
                    <a:pt x="210" y="361"/>
                    <a:pt x="238" y="333"/>
                  </a:cubicBezTo>
                  <a:cubicBezTo>
                    <a:pt x="238" y="333"/>
                    <a:pt x="266" y="333"/>
                    <a:pt x="266" y="298"/>
                  </a:cubicBezTo>
                  <a:cubicBezTo>
                    <a:pt x="294" y="298"/>
                    <a:pt x="294" y="270"/>
                    <a:pt x="322" y="270"/>
                  </a:cubicBezTo>
                  <a:cubicBezTo>
                    <a:pt x="385" y="242"/>
                    <a:pt x="413" y="214"/>
                    <a:pt x="441" y="186"/>
                  </a:cubicBezTo>
                  <a:cubicBezTo>
                    <a:pt x="469" y="158"/>
                    <a:pt x="441" y="95"/>
                    <a:pt x="413" y="95"/>
                  </a:cubicBezTo>
                  <a:cubicBezTo>
                    <a:pt x="413" y="67"/>
                    <a:pt x="385" y="67"/>
                    <a:pt x="350" y="67"/>
                  </a:cubicBezTo>
                  <a:cubicBezTo>
                    <a:pt x="336" y="53"/>
                    <a:pt x="322" y="46"/>
                    <a:pt x="308" y="46"/>
                  </a:cubicBezTo>
                  <a:cubicBezTo>
                    <a:pt x="294" y="46"/>
                    <a:pt x="280" y="53"/>
                    <a:pt x="266" y="67"/>
                  </a:cubicBezTo>
                  <a:cubicBezTo>
                    <a:pt x="238" y="67"/>
                    <a:pt x="238" y="95"/>
                    <a:pt x="210" y="95"/>
                  </a:cubicBezTo>
                  <a:lnTo>
                    <a:pt x="210" y="67"/>
                  </a:lnTo>
                  <a:cubicBezTo>
                    <a:pt x="231" y="26"/>
                    <a:pt x="202" y="0"/>
                    <a:pt x="175" y="0"/>
                  </a:cubicBezTo>
                  <a:cubicBezTo>
                    <a:pt x="165" y="0"/>
                    <a:pt x="155" y="4"/>
                    <a:pt x="147" y="11"/>
                  </a:cubicBezTo>
                  <a:cubicBezTo>
                    <a:pt x="132" y="4"/>
                    <a:pt x="117" y="0"/>
                    <a:pt x="1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79"/>
            <p:cNvSpPr/>
            <p:nvPr/>
          </p:nvSpPr>
          <p:spPr>
            <a:xfrm>
              <a:off x="5505014" y="1659607"/>
              <a:ext cx="7987" cy="9330"/>
            </a:xfrm>
            <a:custGeom>
              <a:rect b="b" l="l" r="r" t="t"/>
              <a:pathLst>
                <a:path extrusionOk="0" h="410" w="351">
                  <a:moveTo>
                    <a:pt x="232" y="1"/>
                  </a:moveTo>
                  <a:cubicBezTo>
                    <a:pt x="224" y="1"/>
                    <a:pt x="214" y="3"/>
                    <a:pt x="204" y="9"/>
                  </a:cubicBezTo>
                  <a:cubicBezTo>
                    <a:pt x="141" y="9"/>
                    <a:pt x="85" y="71"/>
                    <a:pt x="57" y="155"/>
                  </a:cubicBezTo>
                  <a:cubicBezTo>
                    <a:pt x="57" y="155"/>
                    <a:pt x="57" y="183"/>
                    <a:pt x="29" y="183"/>
                  </a:cubicBezTo>
                  <a:cubicBezTo>
                    <a:pt x="29" y="211"/>
                    <a:pt x="1" y="246"/>
                    <a:pt x="1" y="302"/>
                  </a:cubicBezTo>
                  <a:cubicBezTo>
                    <a:pt x="1" y="330"/>
                    <a:pt x="29" y="358"/>
                    <a:pt x="29" y="358"/>
                  </a:cubicBezTo>
                  <a:cubicBezTo>
                    <a:pt x="61" y="394"/>
                    <a:pt x="93" y="410"/>
                    <a:pt x="126" y="410"/>
                  </a:cubicBezTo>
                  <a:cubicBezTo>
                    <a:pt x="151" y="410"/>
                    <a:pt x="177" y="401"/>
                    <a:pt x="204" y="386"/>
                  </a:cubicBezTo>
                  <a:lnTo>
                    <a:pt x="260" y="386"/>
                  </a:lnTo>
                  <a:cubicBezTo>
                    <a:pt x="316" y="386"/>
                    <a:pt x="316" y="358"/>
                    <a:pt x="351" y="302"/>
                  </a:cubicBezTo>
                  <a:cubicBezTo>
                    <a:pt x="351" y="274"/>
                    <a:pt x="351" y="211"/>
                    <a:pt x="316" y="183"/>
                  </a:cubicBezTo>
                  <a:lnTo>
                    <a:pt x="316" y="155"/>
                  </a:lnTo>
                  <a:lnTo>
                    <a:pt x="316" y="127"/>
                  </a:lnTo>
                  <a:cubicBezTo>
                    <a:pt x="316" y="99"/>
                    <a:pt x="288" y="71"/>
                    <a:pt x="288" y="71"/>
                  </a:cubicBezTo>
                  <a:cubicBezTo>
                    <a:pt x="288" y="43"/>
                    <a:pt x="269" y="1"/>
                    <a:pt x="2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79"/>
            <p:cNvSpPr/>
            <p:nvPr/>
          </p:nvSpPr>
          <p:spPr>
            <a:xfrm>
              <a:off x="5515527" y="1661246"/>
              <a:ext cx="7987" cy="7691"/>
            </a:xfrm>
            <a:custGeom>
              <a:rect b="b" l="l" r="r" t="t"/>
              <a:pathLst>
                <a:path extrusionOk="0" h="338" w="351">
                  <a:moveTo>
                    <a:pt x="260" y="0"/>
                  </a:moveTo>
                  <a:cubicBezTo>
                    <a:pt x="230" y="0"/>
                    <a:pt x="194" y="36"/>
                    <a:pt x="175" y="55"/>
                  </a:cubicBezTo>
                  <a:cubicBezTo>
                    <a:pt x="147" y="55"/>
                    <a:pt x="147" y="83"/>
                    <a:pt x="119" y="83"/>
                  </a:cubicBezTo>
                  <a:lnTo>
                    <a:pt x="119" y="111"/>
                  </a:lnTo>
                  <a:cubicBezTo>
                    <a:pt x="91" y="111"/>
                    <a:pt x="63" y="139"/>
                    <a:pt x="63" y="174"/>
                  </a:cubicBezTo>
                  <a:lnTo>
                    <a:pt x="28" y="174"/>
                  </a:lnTo>
                  <a:cubicBezTo>
                    <a:pt x="0" y="202"/>
                    <a:pt x="0" y="286"/>
                    <a:pt x="63" y="286"/>
                  </a:cubicBezTo>
                  <a:cubicBezTo>
                    <a:pt x="63" y="314"/>
                    <a:pt x="91" y="314"/>
                    <a:pt x="119" y="314"/>
                  </a:cubicBezTo>
                  <a:lnTo>
                    <a:pt x="175" y="314"/>
                  </a:lnTo>
                  <a:cubicBezTo>
                    <a:pt x="202" y="329"/>
                    <a:pt x="228" y="338"/>
                    <a:pt x="250" y="338"/>
                  </a:cubicBezTo>
                  <a:cubicBezTo>
                    <a:pt x="281" y="338"/>
                    <a:pt x="306" y="322"/>
                    <a:pt x="322" y="286"/>
                  </a:cubicBezTo>
                  <a:cubicBezTo>
                    <a:pt x="350" y="258"/>
                    <a:pt x="350" y="230"/>
                    <a:pt x="350" y="202"/>
                  </a:cubicBezTo>
                  <a:lnTo>
                    <a:pt x="350" y="139"/>
                  </a:lnTo>
                  <a:cubicBezTo>
                    <a:pt x="350" y="83"/>
                    <a:pt x="322" y="55"/>
                    <a:pt x="294" y="55"/>
                  </a:cubicBezTo>
                  <a:lnTo>
                    <a:pt x="294" y="27"/>
                  </a:lnTo>
                  <a:cubicBezTo>
                    <a:pt x="285" y="8"/>
                    <a:pt x="273" y="0"/>
                    <a:pt x="26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79"/>
            <p:cNvSpPr/>
            <p:nvPr/>
          </p:nvSpPr>
          <p:spPr>
            <a:xfrm>
              <a:off x="5351805" y="1661223"/>
              <a:ext cx="12584" cy="7031"/>
            </a:xfrm>
            <a:custGeom>
              <a:rect b="b" l="l" r="r" t="t"/>
              <a:pathLst>
                <a:path extrusionOk="0" h="309" w="553">
                  <a:moveTo>
                    <a:pt x="266" y="0"/>
                  </a:moveTo>
                  <a:cubicBezTo>
                    <a:pt x="175" y="28"/>
                    <a:pt x="56" y="112"/>
                    <a:pt x="28" y="175"/>
                  </a:cubicBezTo>
                  <a:cubicBezTo>
                    <a:pt x="0" y="203"/>
                    <a:pt x="28" y="259"/>
                    <a:pt x="56" y="287"/>
                  </a:cubicBezTo>
                  <a:cubicBezTo>
                    <a:pt x="102" y="301"/>
                    <a:pt x="138" y="308"/>
                    <a:pt x="175" y="308"/>
                  </a:cubicBezTo>
                  <a:cubicBezTo>
                    <a:pt x="212" y="308"/>
                    <a:pt x="249" y="301"/>
                    <a:pt x="294" y="287"/>
                  </a:cubicBezTo>
                  <a:lnTo>
                    <a:pt x="406" y="287"/>
                  </a:lnTo>
                  <a:cubicBezTo>
                    <a:pt x="406" y="287"/>
                    <a:pt x="441" y="287"/>
                    <a:pt x="469" y="259"/>
                  </a:cubicBezTo>
                  <a:cubicBezTo>
                    <a:pt x="469" y="259"/>
                    <a:pt x="497" y="259"/>
                    <a:pt x="497" y="231"/>
                  </a:cubicBezTo>
                  <a:cubicBezTo>
                    <a:pt x="525" y="231"/>
                    <a:pt x="525" y="203"/>
                    <a:pt x="553" y="175"/>
                  </a:cubicBezTo>
                  <a:cubicBezTo>
                    <a:pt x="553" y="140"/>
                    <a:pt x="553" y="84"/>
                    <a:pt x="497" y="56"/>
                  </a:cubicBezTo>
                  <a:cubicBezTo>
                    <a:pt x="497" y="56"/>
                    <a:pt x="469" y="28"/>
                    <a:pt x="441" y="28"/>
                  </a:cubicBezTo>
                  <a:lnTo>
                    <a:pt x="406" y="28"/>
                  </a:lnTo>
                  <a:cubicBezTo>
                    <a:pt x="378" y="0"/>
                    <a:pt x="294" y="0"/>
                    <a:pt x="2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79"/>
            <p:cNvSpPr/>
            <p:nvPr/>
          </p:nvSpPr>
          <p:spPr>
            <a:xfrm>
              <a:off x="5364366" y="1662656"/>
              <a:ext cx="11969" cy="8055"/>
            </a:xfrm>
            <a:custGeom>
              <a:rect b="b" l="l" r="r" t="t"/>
              <a:pathLst>
                <a:path extrusionOk="0" h="354" w="526">
                  <a:moveTo>
                    <a:pt x="351" y="0"/>
                  </a:moveTo>
                  <a:cubicBezTo>
                    <a:pt x="329" y="0"/>
                    <a:pt x="308" y="7"/>
                    <a:pt x="294" y="21"/>
                  </a:cubicBezTo>
                  <a:cubicBezTo>
                    <a:pt x="203" y="21"/>
                    <a:pt x="148" y="77"/>
                    <a:pt x="120" y="112"/>
                  </a:cubicBezTo>
                  <a:cubicBezTo>
                    <a:pt x="92" y="140"/>
                    <a:pt x="64" y="168"/>
                    <a:pt x="29" y="168"/>
                  </a:cubicBezTo>
                  <a:cubicBezTo>
                    <a:pt x="29" y="196"/>
                    <a:pt x="1" y="224"/>
                    <a:pt x="29" y="252"/>
                  </a:cubicBezTo>
                  <a:cubicBezTo>
                    <a:pt x="55" y="321"/>
                    <a:pt x="109" y="353"/>
                    <a:pt x="173" y="353"/>
                  </a:cubicBezTo>
                  <a:cubicBezTo>
                    <a:pt x="194" y="353"/>
                    <a:pt x="216" y="350"/>
                    <a:pt x="238" y="343"/>
                  </a:cubicBezTo>
                  <a:cubicBezTo>
                    <a:pt x="294" y="343"/>
                    <a:pt x="322" y="315"/>
                    <a:pt x="350" y="287"/>
                  </a:cubicBezTo>
                  <a:lnTo>
                    <a:pt x="378" y="287"/>
                  </a:lnTo>
                  <a:cubicBezTo>
                    <a:pt x="390" y="296"/>
                    <a:pt x="401" y="300"/>
                    <a:pt x="411" y="300"/>
                  </a:cubicBezTo>
                  <a:cubicBezTo>
                    <a:pt x="432" y="300"/>
                    <a:pt x="451" y="287"/>
                    <a:pt x="469" y="287"/>
                  </a:cubicBezTo>
                  <a:cubicBezTo>
                    <a:pt x="497" y="287"/>
                    <a:pt x="497" y="252"/>
                    <a:pt x="497" y="224"/>
                  </a:cubicBezTo>
                  <a:cubicBezTo>
                    <a:pt x="525" y="196"/>
                    <a:pt x="525" y="168"/>
                    <a:pt x="525" y="140"/>
                  </a:cubicBezTo>
                  <a:cubicBezTo>
                    <a:pt x="497" y="140"/>
                    <a:pt x="497" y="112"/>
                    <a:pt x="497" y="112"/>
                  </a:cubicBezTo>
                  <a:lnTo>
                    <a:pt x="497" y="77"/>
                  </a:lnTo>
                  <a:cubicBezTo>
                    <a:pt x="469" y="49"/>
                    <a:pt x="441" y="21"/>
                    <a:pt x="413" y="21"/>
                  </a:cubicBezTo>
                  <a:cubicBezTo>
                    <a:pt x="396" y="7"/>
                    <a:pt x="373" y="0"/>
                    <a:pt x="3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79"/>
            <p:cNvSpPr/>
            <p:nvPr/>
          </p:nvSpPr>
          <p:spPr>
            <a:xfrm>
              <a:off x="5308684" y="1636033"/>
              <a:ext cx="4642" cy="8351"/>
            </a:xfrm>
            <a:custGeom>
              <a:rect b="b" l="l" r="r" t="t"/>
              <a:pathLst>
                <a:path extrusionOk="0" h="367" w="204">
                  <a:moveTo>
                    <a:pt x="83" y="1"/>
                  </a:moveTo>
                  <a:cubicBezTo>
                    <a:pt x="46" y="1"/>
                    <a:pt x="0" y="42"/>
                    <a:pt x="0" y="87"/>
                  </a:cubicBezTo>
                  <a:lnTo>
                    <a:pt x="0" y="143"/>
                  </a:lnTo>
                  <a:lnTo>
                    <a:pt x="0" y="233"/>
                  </a:lnTo>
                  <a:cubicBezTo>
                    <a:pt x="0" y="289"/>
                    <a:pt x="28" y="317"/>
                    <a:pt x="63" y="345"/>
                  </a:cubicBezTo>
                  <a:lnTo>
                    <a:pt x="91" y="345"/>
                  </a:lnTo>
                  <a:cubicBezTo>
                    <a:pt x="105" y="359"/>
                    <a:pt x="119" y="366"/>
                    <a:pt x="133" y="366"/>
                  </a:cubicBezTo>
                  <a:cubicBezTo>
                    <a:pt x="147" y="366"/>
                    <a:pt x="161" y="359"/>
                    <a:pt x="175" y="345"/>
                  </a:cubicBezTo>
                  <a:cubicBezTo>
                    <a:pt x="203" y="289"/>
                    <a:pt x="175" y="171"/>
                    <a:pt x="175" y="115"/>
                  </a:cubicBezTo>
                  <a:cubicBezTo>
                    <a:pt x="175" y="59"/>
                    <a:pt x="147" y="59"/>
                    <a:pt x="119" y="24"/>
                  </a:cubicBezTo>
                  <a:cubicBezTo>
                    <a:pt x="111" y="7"/>
                    <a:pt x="98" y="1"/>
                    <a:pt x="8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79"/>
            <p:cNvSpPr/>
            <p:nvPr/>
          </p:nvSpPr>
          <p:spPr>
            <a:xfrm>
              <a:off x="5298808" y="1639423"/>
              <a:ext cx="7987" cy="10695"/>
            </a:xfrm>
            <a:custGeom>
              <a:rect b="b" l="l" r="r" t="t"/>
              <a:pathLst>
                <a:path extrusionOk="0" h="470" w="351">
                  <a:moveTo>
                    <a:pt x="204" y="1"/>
                  </a:moveTo>
                  <a:cubicBezTo>
                    <a:pt x="183" y="1"/>
                    <a:pt x="162" y="8"/>
                    <a:pt x="148" y="22"/>
                  </a:cubicBezTo>
                  <a:cubicBezTo>
                    <a:pt x="113" y="22"/>
                    <a:pt x="113" y="22"/>
                    <a:pt x="85" y="49"/>
                  </a:cubicBezTo>
                  <a:lnTo>
                    <a:pt x="57" y="49"/>
                  </a:lnTo>
                  <a:cubicBezTo>
                    <a:pt x="1" y="84"/>
                    <a:pt x="1" y="140"/>
                    <a:pt x="29" y="168"/>
                  </a:cubicBezTo>
                  <a:cubicBezTo>
                    <a:pt x="29" y="196"/>
                    <a:pt x="57" y="224"/>
                    <a:pt x="85" y="259"/>
                  </a:cubicBezTo>
                  <a:cubicBezTo>
                    <a:pt x="85" y="287"/>
                    <a:pt x="113" y="315"/>
                    <a:pt x="148" y="343"/>
                  </a:cubicBezTo>
                  <a:cubicBezTo>
                    <a:pt x="171" y="418"/>
                    <a:pt x="194" y="469"/>
                    <a:pt x="248" y="469"/>
                  </a:cubicBezTo>
                  <a:cubicBezTo>
                    <a:pt x="260" y="469"/>
                    <a:pt x="273" y="467"/>
                    <a:pt x="288" y="462"/>
                  </a:cubicBezTo>
                  <a:cubicBezTo>
                    <a:pt x="322" y="462"/>
                    <a:pt x="350" y="434"/>
                    <a:pt x="350" y="434"/>
                  </a:cubicBezTo>
                  <a:lnTo>
                    <a:pt x="350" y="371"/>
                  </a:lnTo>
                  <a:lnTo>
                    <a:pt x="350" y="259"/>
                  </a:lnTo>
                  <a:cubicBezTo>
                    <a:pt x="350" y="224"/>
                    <a:pt x="322" y="196"/>
                    <a:pt x="322" y="168"/>
                  </a:cubicBezTo>
                  <a:lnTo>
                    <a:pt x="322" y="140"/>
                  </a:lnTo>
                  <a:cubicBezTo>
                    <a:pt x="350" y="140"/>
                    <a:pt x="350" y="112"/>
                    <a:pt x="322" y="112"/>
                  </a:cubicBezTo>
                  <a:lnTo>
                    <a:pt x="288" y="84"/>
                  </a:lnTo>
                  <a:cubicBezTo>
                    <a:pt x="288" y="49"/>
                    <a:pt x="260" y="49"/>
                    <a:pt x="260" y="22"/>
                  </a:cubicBezTo>
                  <a:cubicBezTo>
                    <a:pt x="246" y="8"/>
                    <a:pt x="225" y="1"/>
                    <a:pt x="20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79"/>
            <p:cNvSpPr/>
            <p:nvPr/>
          </p:nvSpPr>
          <p:spPr>
            <a:xfrm>
              <a:off x="5218620" y="1340923"/>
              <a:ext cx="16566" cy="10467"/>
            </a:xfrm>
            <a:custGeom>
              <a:rect b="b" l="l" r="r" t="t"/>
              <a:pathLst>
                <a:path extrusionOk="0" h="460" w="728">
                  <a:moveTo>
                    <a:pt x="525" y="148"/>
                  </a:moveTo>
                  <a:cubicBezTo>
                    <a:pt x="462" y="204"/>
                    <a:pt x="434" y="232"/>
                    <a:pt x="350" y="267"/>
                  </a:cubicBezTo>
                  <a:lnTo>
                    <a:pt x="259" y="267"/>
                  </a:lnTo>
                  <a:lnTo>
                    <a:pt x="287" y="232"/>
                  </a:lnTo>
                  <a:lnTo>
                    <a:pt x="287" y="148"/>
                  </a:lnTo>
                  <a:close/>
                  <a:moveTo>
                    <a:pt x="434" y="1"/>
                  </a:moveTo>
                  <a:cubicBezTo>
                    <a:pt x="259" y="1"/>
                    <a:pt x="1" y="92"/>
                    <a:pt x="1" y="295"/>
                  </a:cubicBezTo>
                  <a:cubicBezTo>
                    <a:pt x="1" y="309"/>
                    <a:pt x="15" y="316"/>
                    <a:pt x="29" y="316"/>
                  </a:cubicBezTo>
                  <a:cubicBezTo>
                    <a:pt x="43" y="316"/>
                    <a:pt x="57" y="309"/>
                    <a:pt x="57" y="295"/>
                  </a:cubicBezTo>
                  <a:cubicBezTo>
                    <a:pt x="85" y="295"/>
                    <a:pt x="85" y="295"/>
                    <a:pt x="113" y="267"/>
                  </a:cubicBezTo>
                  <a:cubicBezTo>
                    <a:pt x="135" y="378"/>
                    <a:pt x="250" y="458"/>
                    <a:pt x="370" y="458"/>
                  </a:cubicBezTo>
                  <a:cubicBezTo>
                    <a:pt x="401" y="458"/>
                    <a:pt x="432" y="453"/>
                    <a:pt x="462" y="441"/>
                  </a:cubicBezTo>
                  <a:cubicBezTo>
                    <a:pt x="490" y="441"/>
                    <a:pt x="490" y="406"/>
                    <a:pt x="462" y="378"/>
                  </a:cubicBezTo>
                  <a:cubicBezTo>
                    <a:pt x="406" y="378"/>
                    <a:pt x="378" y="378"/>
                    <a:pt x="315" y="351"/>
                  </a:cubicBezTo>
                  <a:lnTo>
                    <a:pt x="315" y="351"/>
                  </a:lnTo>
                  <a:cubicBezTo>
                    <a:pt x="336" y="355"/>
                    <a:pt x="356" y="358"/>
                    <a:pt x="376" y="358"/>
                  </a:cubicBezTo>
                  <a:cubicBezTo>
                    <a:pt x="473" y="358"/>
                    <a:pt x="563" y="302"/>
                    <a:pt x="609" y="204"/>
                  </a:cubicBezTo>
                  <a:lnTo>
                    <a:pt x="609" y="204"/>
                  </a:lnTo>
                  <a:cubicBezTo>
                    <a:pt x="609" y="295"/>
                    <a:pt x="553" y="351"/>
                    <a:pt x="581" y="441"/>
                  </a:cubicBezTo>
                  <a:cubicBezTo>
                    <a:pt x="581" y="453"/>
                    <a:pt x="590" y="459"/>
                    <a:pt x="601" y="459"/>
                  </a:cubicBezTo>
                  <a:cubicBezTo>
                    <a:pt x="617" y="459"/>
                    <a:pt x="637" y="444"/>
                    <a:pt x="637" y="406"/>
                  </a:cubicBezTo>
                  <a:cubicBezTo>
                    <a:pt x="637" y="323"/>
                    <a:pt x="728" y="232"/>
                    <a:pt x="700" y="148"/>
                  </a:cubicBezTo>
                  <a:cubicBezTo>
                    <a:pt x="700" y="120"/>
                    <a:pt x="700" y="120"/>
                    <a:pt x="665" y="92"/>
                  </a:cubicBezTo>
                  <a:cubicBezTo>
                    <a:pt x="609" y="29"/>
                    <a:pt x="525" y="1"/>
                    <a:pt x="4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79"/>
            <p:cNvSpPr/>
            <p:nvPr/>
          </p:nvSpPr>
          <p:spPr>
            <a:xfrm>
              <a:off x="5219257" y="1351595"/>
              <a:ext cx="11332" cy="3641"/>
            </a:xfrm>
            <a:custGeom>
              <a:rect b="b" l="l" r="r" t="t"/>
              <a:pathLst>
                <a:path extrusionOk="0" h="160" w="498">
                  <a:moveTo>
                    <a:pt x="29" y="0"/>
                  </a:moveTo>
                  <a:cubicBezTo>
                    <a:pt x="1" y="0"/>
                    <a:pt x="1" y="0"/>
                    <a:pt x="1" y="28"/>
                  </a:cubicBezTo>
                  <a:cubicBezTo>
                    <a:pt x="57" y="84"/>
                    <a:pt x="113" y="112"/>
                    <a:pt x="203" y="147"/>
                  </a:cubicBezTo>
                  <a:cubicBezTo>
                    <a:pt x="241" y="147"/>
                    <a:pt x="266" y="160"/>
                    <a:pt x="288" y="160"/>
                  </a:cubicBezTo>
                  <a:cubicBezTo>
                    <a:pt x="300" y="160"/>
                    <a:pt x="311" y="157"/>
                    <a:pt x="322" y="147"/>
                  </a:cubicBezTo>
                  <a:cubicBezTo>
                    <a:pt x="378" y="147"/>
                    <a:pt x="434" y="112"/>
                    <a:pt x="462" y="112"/>
                  </a:cubicBezTo>
                  <a:cubicBezTo>
                    <a:pt x="497" y="112"/>
                    <a:pt x="497" y="56"/>
                    <a:pt x="462" y="56"/>
                  </a:cubicBezTo>
                  <a:cubicBezTo>
                    <a:pt x="392" y="56"/>
                    <a:pt x="314" y="70"/>
                    <a:pt x="238" y="70"/>
                  </a:cubicBezTo>
                  <a:cubicBezTo>
                    <a:pt x="161" y="70"/>
                    <a:pt x="88" y="56"/>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79"/>
            <p:cNvSpPr/>
            <p:nvPr/>
          </p:nvSpPr>
          <p:spPr>
            <a:xfrm>
              <a:off x="5241170" y="1361835"/>
              <a:ext cx="13903" cy="11104"/>
            </a:xfrm>
            <a:custGeom>
              <a:rect b="b" l="l" r="r" t="t"/>
              <a:pathLst>
                <a:path extrusionOk="0" h="488" w="611">
                  <a:moveTo>
                    <a:pt x="576" y="0"/>
                  </a:moveTo>
                  <a:cubicBezTo>
                    <a:pt x="567" y="0"/>
                    <a:pt x="558" y="4"/>
                    <a:pt x="548" y="12"/>
                  </a:cubicBezTo>
                  <a:cubicBezTo>
                    <a:pt x="408" y="187"/>
                    <a:pt x="198" y="306"/>
                    <a:pt x="24" y="424"/>
                  </a:cubicBezTo>
                  <a:cubicBezTo>
                    <a:pt x="1" y="447"/>
                    <a:pt x="15" y="488"/>
                    <a:pt x="40" y="488"/>
                  </a:cubicBezTo>
                  <a:cubicBezTo>
                    <a:pt x="45" y="488"/>
                    <a:pt x="52" y="486"/>
                    <a:pt x="59" y="480"/>
                  </a:cubicBezTo>
                  <a:cubicBezTo>
                    <a:pt x="261" y="361"/>
                    <a:pt x="464" y="250"/>
                    <a:pt x="611" y="47"/>
                  </a:cubicBezTo>
                  <a:cubicBezTo>
                    <a:pt x="611" y="22"/>
                    <a:pt x="597" y="0"/>
                    <a:pt x="5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79"/>
            <p:cNvSpPr/>
            <p:nvPr/>
          </p:nvSpPr>
          <p:spPr>
            <a:xfrm>
              <a:off x="5267953" y="1396787"/>
              <a:ext cx="13266" cy="36385"/>
            </a:xfrm>
            <a:custGeom>
              <a:rect b="b" l="l" r="r" t="t"/>
              <a:pathLst>
                <a:path extrusionOk="0" h="1599" w="583">
                  <a:moveTo>
                    <a:pt x="18" y="0"/>
                  </a:moveTo>
                  <a:cubicBezTo>
                    <a:pt x="7" y="0"/>
                    <a:pt x="0" y="7"/>
                    <a:pt x="14" y="21"/>
                  </a:cubicBezTo>
                  <a:cubicBezTo>
                    <a:pt x="189" y="546"/>
                    <a:pt x="336" y="1070"/>
                    <a:pt x="511" y="1566"/>
                  </a:cubicBezTo>
                  <a:cubicBezTo>
                    <a:pt x="523" y="1590"/>
                    <a:pt x="539" y="1599"/>
                    <a:pt x="553" y="1599"/>
                  </a:cubicBezTo>
                  <a:cubicBezTo>
                    <a:pt x="571" y="1599"/>
                    <a:pt x="583" y="1583"/>
                    <a:pt x="567" y="1566"/>
                  </a:cubicBezTo>
                  <a:cubicBezTo>
                    <a:pt x="455" y="1014"/>
                    <a:pt x="245" y="518"/>
                    <a:pt x="42" y="21"/>
                  </a:cubicBezTo>
                  <a:cubicBezTo>
                    <a:pt x="42" y="7"/>
                    <a:pt x="28" y="0"/>
                    <a:pt x="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79"/>
            <p:cNvSpPr/>
            <p:nvPr/>
          </p:nvSpPr>
          <p:spPr>
            <a:xfrm>
              <a:off x="5280195" y="1413079"/>
              <a:ext cx="22414" cy="58412"/>
            </a:xfrm>
            <a:custGeom>
              <a:rect b="b" l="l" r="r" t="t"/>
              <a:pathLst>
                <a:path extrusionOk="0" h="2567" w="985">
                  <a:moveTo>
                    <a:pt x="35" y="0"/>
                  </a:moveTo>
                  <a:cubicBezTo>
                    <a:pt x="19" y="0"/>
                    <a:pt x="1" y="16"/>
                    <a:pt x="1" y="32"/>
                  </a:cubicBezTo>
                  <a:cubicBezTo>
                    <a:pt x="266" y="906"/>
                    <a:pt x="322" y="1815"/>
                    <a:pt x="903" y="2543"/>
                  </a:cubicBezTo>
                  <a:cubicBezTo>
                    <a:pt x="911" y="2560"/>
                    <a:pt x="923" y="2567"/>
                    <a:pt x="935" y="2567"/>
                  </a:cubicBezTo>
                  <a:cubicBezTo>
                    <a:pt x="961" y="2567"/>
                    <a:pt x="985" y="2534"/>
                    <a:pt x="966" y="2515"/>
                  </a:cubicBezTo>
                  <a:cubicBezTo>
                    <a:pt x="756" y="2102"/>
                    <a:pt x="553" y="1725"/>
                    <a:pt x="441" y="1291"/>
                  </a:cubicBezTo>
                  <a:cubicBezTo>
                    <a:pt x="322" y="878"/>
                    <a:pt x="203" y="445"/>
                    <a:pt x="57" y="32"/>
                  </a:cubicBezTo>
                  <a:cubicBezTo>
                    <a:pt x="57" y="9"/>
                    <a:pt x="47"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79"/>
            <p:cNvSpPr/>
            <p:nvPr/>
          </p:nvSpPr>
          <p:spPr>
            <a:xfrm>
              <a:off x="5303428" y="1481413"/>
              <a:ext cx="21003" cy="38797"/>
            </a:xfrm>
            <a:custGeom>
              <a:rect b="b" l="l" r="r" t="t"/>
              <a:pathLst>
                <a:path extrusionOk="0" h="1705" w="923">
                  <a:moveTo>
                    <a:pt x="44" y="1"/>
                  </a:moveTo>
                  <a:cubicBezTo>
                    <a:pt x="21" y="1"/>
                    <a:pt x="1" y="26"/>
                    <a:pt x="1" y="64"/>
                  </a:cubicBezTo>
                  <a:cubicBezTo>
                    <a:pt x="85" y="351"/>
                    <a:pt x="175" y="672"/>
                    <a:pt x="322" y="966"/>
                  </a:cubicBezTo>
                  <a:cubicBezTo>
                    <a:pt x="469" y="1260"/>
                    <a:pt x="644" y="1463"/>
                    <a:pt x="847" y="1693"/>
                  </a:cubicBezTo>
                  <a:cubicBezTo>
                    <a:pt x="855" y="1701"/>
                    <a:pt x="865" y="1705"/>
                    <a:pt x="876" y="1705"/>
                  </a:cubicBezTo>
                  <a:cubicBezTo>
                    <a:pt x="900" y="1705"/>
                    <a:pt x="922" y="1685"/>
                    <a:pt x="903" y="1665"/>
                  </a:cubicBezTo>
                  <a:cubicBezTo>
                    <a:pt x="756" y="1400"/>
                    <a:pt x="553" y="1197"/>
                    <a:pt x="434" y="938"/>
                  </a:cubicBezTo>
                  <a:cubicBezTo>
                    <a:pt x="259" y="644"/>
                    <a:pt x="175" y="351"/>
                    <a:pt x="85" y="36"/>
                  </a:cubicBezTo>
                  <a:cubicBezTo>
                    <a:pt x="73" y="11"/>
                    <a:pt x="58" y="1"/>
                    <a:pt x="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79"/>
            <p:cNvSpPr/>
            <p:nvPr/>
          </p:nvSpPr>
          <p:spPr>
            <a:xfrm>
              <a:off x="5313531" y="1489127"/>
              <a:ext cx="21572" cy="36408"/>
            </a:xfrm>
            <a:custGeom>
              <a:rect b="b" l="l" r="r" t="t"/>
              <a:pathLst>
                <a:path extrusionOk="0" h="1600" w="948">
                  <a:moveTo>
                    <a:pt x="29" y="0"/>
                  </a:moveTo>
                  <a:cubicBezTo>
                    <a:pt x="11" y="0"/>
                    <a:pt x="0" y="22"/>
                    <a:pt x="25" y="47"/>
                  </a:cubicBezTo>
                  <a:cubicBezTo>
                    <a:pt x="137" y="333"/>
                    <a:pt x="256" y="655"/>
                    <a:pt x="403" y="921"/>
                  </a:cubicBezTo>
                  <a:cubicBezTo>
                    <a:pt x="550" y="1179"/>
                    <a:pt x="724" y="1382"/>
                    <a:pt x="899" y="1585"/>
                  </a:cubicBezTo>
                  <a:cubicBezTo>
                    <a:pt x="899" y="1595"/>
                    <a:pt x="903" y="1599"/>
                    <a:pt x="909" y="1599"/>
                  </a:cubicBezTo>
                  <a:cubicBezTo>
                    <a:pt x="924" y="1599"/>
                    <a:pt x="947" y="1570"/>
                    <a:pt x="927" y="1529"/>
                  </a:cubicBezTo>
                  <a:cubicBezTo>
                    <a:pt x="780" y="1298"/>
                    <a:pt x="605" y="1096"/>
                    <a:pt x="459" y="858"/>
                  </a:cubicBezTo>
                  <a:cubicBezTo>
                    <a:pt x="284" y="599"/>
                    <a:pt x="165" y="305"/>
                    <a:pt x="53" y="12"/>
                  </a:cubicBezTo>
                  <a:cubicBezTo>
                    <a:pt x="45" y="4"/>
                    <a:pt x="37" y="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79"/>
            <p:cNvSpPr/>
            <p:nvPr/>
          </p:nvSpPr>
          <p:spPr>
            <a:xfrm>
              <a:off x="5196661" y="1352574"/>
              <a:ext cx="4642" cy="4301"/>
            </a:xfrm>
            <a:custGeom>
              <a:rect b="b" l="l" r="r" t="t"/>
              <a:pathLst>
                <a:path extrusionOk="0" h="189" w="204">
                  <a:moveTo>
                    <a:pt x="67" y="1"/>
                  </a:moveTo>
                  <a:cubicBezTo>
                    <a:pt x="57" y="1"/>
                    <a:pt x="57" y="13"/>
                    <a:pt x="57" y="13"/>
                  </a:cubicBezTo>
                  <a:cubicBezTo>
                    <a:pt x="29" y="13"/>
                    <a:pt x="1" y="41"/>
                    <a:pt x="1" y="69"/>
                  </a:cubicBezTo>
                  <a:cubicBezTo>
                    <a:pt x="1" y="69"/>
                    <a:pt x="1" y="104"/>
                    <a:pt x="29" y="132"/>
                  </a:cubicBezTo>
                  <a:cubicBezTo>
                    <a:pt x="29" y="132"/>
                    <a:pt x="29" y="160"/>
                    <a:pt x="57" y="160"/>
                  </a:cubicBezTo>
                  <a:cubicBezTo>
                    <a:pt x="92" y="188"/>
                    <a:pt x="120" y="188"/>
                    <a:pt x="176" y="188"/>
                  </a:cubicBezTo>
                  <a:cubicBezTo>
                    <a:pt x="203" y="160"/>
                    <a:pt x="203" y="132"/>
                    <a:pt x="176" y="104"/>
                  </a:cubicBezTo>
                  <a:lnTo>
                    <a:pt x="176" y="69"/>
                  </a:lnTo>
                  <a:cubicBezTo>
                    <a:pt x="176" y="69"/>
                    <a:pt x="148" y="69"/>
                    <a:pt x="148" y="41"/>
                  </a:cubicBezTo>
                  <a:cubicBezTo>
                    <a:pt x="148" y="41"/>
                    <a:pt x="148" y="13"/>
                    <a:pt x="120" y="13"/>
                  </a:cubicBezTo>
                  <a:lnTo>
                    <a:pt x="92" y="13"/>
                  </a:lnTo>
                  <a:cubicBezTo>
                    <a:pt x="80" y="4"/>
                    <a:pt x="72" y="1"/>
                    <a:pt x="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79"/>
            <p:cNvSpPr/>
            <p:nvPr/>
          </p:nvSpPr>
          <p:spPr>
            <a:xfrm>
              <a:off x="5203420" y="1346180"/>
              <a:ext cx="11878" cy="11446"/>
            </a:xfrm>
            <a:custGeom>
              <a:rect b="b" l="l" r="r" t="t"/>
              <a:pathLst>
                <a:path extrusionOk="0" h="503" w="522">
                  <a:moveTo>
                    <a:pt x="494" y="1"/>
                  </a:moveTo>
                  <a:cubicBezTo>
                    <a:pt x="347" y="120"/>
                    <a:pt x="53" y="64"/>
                    <a:pt x="25" y="294"/>
                  </a:cubicBezTo>
                  <a:cubicBezTo>
                    <a:pt x="1" y="422"/>
                    <a:pt x="173" y="502"/>
                    <a:pt x="296" y="502"/>
                  </a:cubicBezTo>
                  <a:cubicBezTo>
                    <a:pt x="315" y="502"/>
                    <a:pt x="332" y="501"/>
                    <a:pt x="347" y="497"/>
                  </a:cubicBezTo>
                  <a:cubicBezTo>
                    <a:pt x="375" y="497"/>
                    <a:pt x="375" y="469"/>
                    <a:pt x="347" y="441"/>
                  </a:cubicBezTo>
                  <a:cubicBezTo>
                    <a:pt x="284" y="441"/>
                    <a:pt x="200" y="413"/>
                    <a:pt x="172" y="385"/>
                  </a:cubicBezTo>
                  <a:cubicBezTo>
                    <a:pt x="53" y="294"/>
                    <a:pt x="144" y="210"/>
                    <a:pt x="228" y="175"/>
                  </a:cubicBezTo>
                  <a:cubicBezTo>
                    <a:pt x="347" y="120"/>
                    <a:pt x="431" y="120"/>
                    <a:pt x="494" y="36"/>
                  </a:cubicBezTo>
                  <a:cubicBezTo>
                    <a:pt x="522" y="1"/>
                    <a:pt x="494" y="1"/>
                    <a:pt x="4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79"/>
            <p:cNvSpPr/>
            <p:nvPr/>
          </p:nvSpPr>
          <p:spPr>
            <a:xfrm>
              <a:off x="5334625" y="1490651"/>
              <a:ext cx="18227" cy="20070"/>
            </a:xfrm>
            <a:custGeom>
              <a:rect b="b" l="l" r="r" t="t"/>
              <a:pathLst>
                <a:path extrusionOk="0" h="882" w="801">
                  <a:moveTo>
                    <a:pt x="756" y="0"/>
                  </a:moveTo>
                  <a:cubicBezTo>
                    <a:pt x="748" y="0"/>
                    <a:pt x="738" y="2"/>
                    <a:pt x="727" y="8"/>
                  </a:cubicBezTo>
                  <a:cubicBezTo>
                    <a:pt x="350" y="155"/>
                    <a:pt x="175" y="504"/>
                    <a:pt x="0" y="854"/>
                  </a:cubicBezTo>
                  <a:cubicBezTo>
                    <a:pt x="0" y="882"/>
                    <a:pt x="28" y="882"/>
                    <a:pt x="28" y="882"/>
                  </a:cubicBezTo>
                  <a:cubicBezTo>
                    <a:pt x="147" y="735"/>
                    <a:pt x="231" y="560"/>
                    <a:pt x="350" y="441"/>
                  </a:cubicBezTo>
                  <a:cubicBezTo>
                    <a:pt x="462" y="294"/>
                    <a:pt x="608" y="155"/>
                    <a:pt x="755" y="64"/>
                  </a:cubicBezTo>
                  <a:cubicBezTo>
                    <a:pt x="801" y="41"/>
                    <a:pt x="791" y="0"/>
                    <a:pt x="7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79"/>
            <p:cNvSpPr/>
            <p:nvPr/>
          </p:nvSpPr>
          <p:spPr>
            <a:xfrm>
              <a:off x="5333988" y="1484758"/>
              <a:ext cx="18477" cy="12948"/>
            </a:xfrm>
            <a:custGeom>
              <a:rect b="b" l="l" r="r" t="t"/>
              <a:pathLst>
                <a:path extrusionOk="0" h="569" w="812">
                  <a:moveTo>
                    <a:pt x="755" y="1"/>
                  </a:moveTo>
                  <a:cubicBezTo>
                    <a:pt x="580" y="64"/>
                    <a:pt x="490" y="92"/>
                    <a:pt x="350" y="176"/>
                  </a:cubicBezTo>
                  <a:cubicBezTo>
                    <a:pt x="231" y="295"/>
                    <a:pt x="112" y="414"/>
                    <a:pt x="0" y="525"/>
                  </a:cubicBezTo>
                  <a:cubicBezTo>
                    <a:pt x="0" y="545"/>
                    <a:pt x="14" y="568"/>
                    <a:pt x="32" y="568"/>
                  </a:cubicBezTo>
                  <a:cubicBezTo>
                    <a:pt x="39" y="568"/>
                    <a:pt x="48" y="564"/>
                    <a:pt x="56" y="553"/>
                  </a:cubicBezTo>
                  <a:cubicBezTo>
                    <a:pt x="175" y="441"/>
                    <a:pt x="259" y="351"/>
                    <a:pt x="406" y="267"/>
                  </a:cubicBezTo>
                  <a:cubicBezTo>
                    <a:pt x="525" y="176"/>
                    <a:pt x="636" y="120"/>
                    <a:pt x="783" y="92"/>
                  </a:cubicBezTo>
                  <a:cubicBezTo>
                    <a:pt x="811" y="64"/>
                    <a:pt x="783" y="1"/>
                    <a:pt x="7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79"/>
            <p:cNvSpPr/>
            <p:nvPr/>
          </p:nvSpPr>
          <p:spPr>
            <a:xfrm>
              <a:off x="5188083" y="1322173"/>
              <a:ext cx="459378" cy="350996"/>
            </a:xfrm>
            <a:custGeom>
              <a:rect b="b" l="l" r="r" t="t"/>
              <a:pathLst>
                <a:path extrusionOk="0" h="15425" w="20188">
                  <a:moveTo>
                    <a:pt x="6790" y="10034"/>
                  </a:moveTo>
                  <a:cubicBezTo>
                    <a:pt x="6937" y="10293"/>
                    <a:pt x="7167" y="10467"/>
                    <a:pt x="7426" y="10642"/>
                  </a:cubicBezTo>
                  <a:cubicBezTo>
                    <a:pt x="7517" y="10733"/>
                    <a:pt x="7636" y="10817"/>
                    <a:pt x="7692" y="10936"/>
                  </a:cubicBezTo>
                  <a:cubicBezTo>
                    <a:pt x="7601" y="11020"/>
                    <a:pt x="7601" y="11167"/>
                    <a:pt x="7573" y="11285"/>
                  </a:cubicBezTo>
                  <a:cubicBezTo>
                    <a:pt x="7517" y="11460"/>
                    <a:pt x="7545" y="11579"/>
                    <a:pt x="7573" y="11754"/>
                  </a:cubicBezTo>
                  <a:cubicBezTo>
                    <a:pt x="7573" y="11957"/>
                    <a:pt x="7601" y="12278"/>
                    <a:pt x="7517" y="12453"/>
                  </a:cubicBezTo>
                  <a:cubicBezTo>
                    <a:pt x="7426" y="12628"/>
                    <a:pt x="7195" y="12740"/>
                    <a:pt x="7048" y="12803"/>
                  </a:cubicBezTo>
                  <a:cubicBezTo>
                    <a:pt x="6874" y="12859"/>
                    <a:pt x="6699" y="12887"/>
                    <a:pt x="6552" y="12943"/>
                  </a:cubicBezTo>
                  <a:cubicBezTo>
                    <a:pt x="6377" y="13006"/>
                    <a:pt x="6265" y="13089"/>
                    <a:pt x="6118" y="13208"/>
                  </a:cubicBezTo>
                  <a:cubicBezTo>
                    <a:pt x="5972" y="13292"/>
                    <a:pt x="5853" y="13383"/>
                    <a:pt x="5713" y="13502"/>
                  </a:cubicBezTo>
                  <a:cubicBezTo>
                    <a:pt x="5654" y="13554"/>
                    <a:pt x="5522" y="13735"/>
                    <a:pt x="5413" y="13735"/>
                  </a:cubicBezTo>
                  <a:cubicBezTo>
                    <a:pt x="5406" y="13735"/>
                    <a:pt x="5398" y="13735"/>
                    <a:pt x="5391" y="13733"/>
                  </a:cubicBezTo>
                  <a:cubicBezTo>
                    <a:pt x="5419" y="13705"/>
                    <a:pt x="5419" y="13642"/>
                    <a:pt x="5447" y="13614"/>
                  </a:cubicBezTo>
                  <a:cubicBezTo>
                    <a:pt x="5566" y="13411"/>
                    <a:pt x="5797" y="13292"/>
                    <a:pt x="5916" y="13117"/>
                  </a:cubicBezTo>
                  <a:cubicBezTo>
                    <a:pt x="5961" y="13072"/>
                    <a:pt x="5914" y="13026"/>
                    <a:pt x="5861" y="13026"/>
                  </a:cubicBezTo>
                  <a:cubicBezTo>
                    <a:pt x="5849" y="13026"/>
                    <a:pt x="5836" y="13028"/>
                    <a:pt x="5825" y="13034"/>
                  </a:cubicBezTo>
                  <a:cubicBezTo>
                    <a:pt x="5622" y="13117"/>
                    <a:pt x="5391" y="13292"/>
                    <a:pt x="5300" y="13502"/>
                  </a:cubicBezTo>
                  <a:cubicBezTo>
                    <a:pt x="5244" y="13642"/>
                    <a:pt x="5300" y="13880"/>
                    <a:pt x="5070" y="13880"/>
                  </a:cubicBezTo>
                  <a:cubicBezTo>
                    <a:pt x="4951" y="13880"/>
                    <a:pt x="4951" y="13789"/>
                    <a:pt x="4923" y="13705"/>
                  </a:cubicBezTo>
                  <a:cubicBezTo>
                    <a:pt x="4923" y="13677"/>
                    <a:pt x="4951" y="13677"/>
                    <a:pt x="4951" y="13642"/>
                  </a:cubicBezTo>
                  <a:cubicBezTo>
                    <a:pt x="4951" y="13530"/>
                    <a:pt x="4979" y="13411"/>
                    <a:pt x="5042" y="13292"/>
                  </a:cubicBezTo>
                  <a:cubicBezTo>
                    <a:pt x="5098" y="13180"/>
                    <a:pt x="5188" y="13062"/>
                    <a:pt x="5300" y="13006"/>
                  </a:cubicBezTo>
                  <a:cubicBezTo>
                    <a:pt x="5391" y="12943"/>
                    <a:pt x="5475" y="12943"/>
                    <a:pt x="5566" y="12887"/>
                  </a:cubicBezTo>
                  <a:cubicBezTo>
                    <a:pt x="5713" y="12831"/>
                    <a:pt x="5797" y="12656"/>
                    <a:pt x="5916" y="12509"/>
                  </a:cubicBezTo>
                  <a:cubicBezTo>
                    <a:pt x="6063" y="12334"/>
                    <a:pt x="6237" y="12187"/>
                    <a:pt x="6377" y="12013"/>
                  </a:cubicBezTo>
                  <a:cubicBezTo>
                    <a:pt x="6524" y="11894"/>
                    <a:pt x="6671" y="11810"/>
                    <a:pt x="6790" y="11663"/>
                  </a:cubicBezTo>
                  <a:cubicBezTo>
                    <a:pt x="6902" y="11579"/>
                    <a:pt x="6902" y="11404"/>
                    <a:pt x="6902" y="11257"/>
                  </a:cubicBezTo>
                  <a:cubicBezTo>
                    <a:pt x="6874" y="11055"/>
                    <a:pt x="6818" y="10817"/>
                    <a:pt x="6762" y="10614"/>
                  </a:cubicBezTo>
                  <a:cubicBezTo>
                    <a:pt x="6699" y="10411"/>
                    <a:pt x="6699" y="10237"/>
                    <a:pt x="6699" y="10034"/>
                  </a:cubicBezTo>
                  <a:close/>
                  <a:moveTo>
                    <a:pt x="5374" y="13838"/>
                  </a:moveTo>
                  <a:cubicBezTo>
                    <a:pt x="5387" y="13838"/>
                    <a:pt x="5402" y="13842"/>
                    <a:pt x="5419" y="13852"/>
                  </a:cubicBezTo>
                  <a:cubicBezTo>
                    <a:pt x="5447" y="13852"/>
                    <a:pt x="5447" y="13908"/>
                    <a:pt x="5447" y="13964"/>
                  </a:cubicBezTo>
                  <a:cubicBezTo>
                    <a:pt x="5447" y="14054"/>
                    <a:pt x="5419" y="14110"/>
                    <a:pt x="5419" y="14138"/>
                  </a:cubicBezTo>
                  <a:lnTo>
                    <a:pt x="5419" y="14110"/>
                  </a:lnTo>
                  <a:cubicBezTo>
                    <a:pt x="5391" y="14082"/>
                    <a:pt x="5363" y="14054"/>
                    <a:pt x="5363" y="14026"/>
                  </a:cubicBezTo>
                  <a:cubicBezTo>
                    <a:pt x="5310" y="13973"/>
                    <a:pt x="5302" y="13838"/>
                    <a:pt x="5374" y="13838"/>
                  </a:cubicBezTo>
                  <a:close/>
                  <a:moveTo>
                    <a:pt x="5154" y="14026"/>
                  </a:moveTo>
                  <a:lnTo>
                    <a:pt x="5154" y="14110"/>
                  </a:lnTo>
                  <a:lnTo>
                    <a:pt x="5154" y="14257"/>
                  </a:lnTo>
                  <a:cubicBezTo>
                    <a:pt x="5154" y="14285"/>
                    <a:pt x="5154" y="14313"/>
                    <a:pt x="5188" y="14313"/>
                  </a:cubicBezTo>
                  <a:lnTo>
                    <a:pt x="5188" y="14341"/>
                  </a:lnTo>
                  <a:lnTo>
                    <a:pt x="5154" y="14341"/>
                  </a:lnTo>
                  <a:cubicBezTo>
                    <a:pt x="5154" y="14341"/>
                    <a:pt x="5126" y="14341"/>
                    <a:pt x="5098" y="14313"/>
                  </a:cubicBezTo>
                  <a:cubicBezTo>
                    <a:pt x="5070" y="14285"/>
                    <a:pt x="5014" y="14257"/>
                    <a:pt x="4979" y="14201"/>
                  </a:cubicBezTo>
                  <a:cubicBezTo>
                    <a:pt x="4951" y="14138"/>
                    <a:pt x="4951" y="14082"/>
                    <a:pt x="4923" y="14026"/>
                  </a:cubicBezTo>
                  <a:lnTo>
                    <a:pt x="4923" y="14026"/>
                  </a:lnTo>
                  <a:cubicBezTo>
                    <a:pt x="4968" y="14040"/>
                    <a:pt x="5012" y="14047"/>
                    <a:pt x="5051" y="14047"/>
                  </a:cubicBezTo>
                  <a:cubicBezTo>
                    <a:pt x="5091" y="14047"/>
                    <a:pt x="5126" y="14040"/>
                    <a:pt x="5154" y="14026"/>
                  </a:cubicBezTo>
                  <a:close/>
                  <a:moveTo>
                    <a:pt x="11419" y="14257"/>
                  </a:moveTo>
                  <a:cubicBezTo>
                    <a:pt x="11447" y="14285"/>
                    <a:pt x="11482" y="14313"/>
                    <a:pt x="11510" y="14341"/>
                  </a:cubicBezTo>
                  <a:lnTo>
                    <a:pt x="11566" y="14341"/>
                  </a:lnTo>
                  <a:cubicBezTo>
                    <a:pt x="11538" y="14376"/>
                    <a:pt x="11538" y="14376"/>
                    <a:pt x="11510" y="14376"/>
                  </a:cubicBezTo>
                  <a:cubicBezTo>
                    <a:pt x="11482" y="14404"/>
                    <a:pt x="11447" y="14432"/>
                    <a:pt x="11391" y="14460"/>
                  </a:cubicBezTo>
                  <a:lnTo>
                    <a:pt x="11391" y="14460"/>
                  </a:lnTo>
                  <a:cubicBezTo>
                    <a:pt x="11391" y="14405"/>
                    <a:pt x="11395" y="14333"/>
                    <a:pt x="11419" y="14285"/>
                  </a:cubicBezTo>
                  <a:lnTo>
                    <a:pt x="11419" y="14257"/>
                  </a:lnTo>
                  <a:close/>
                  <a:moveTo>
                    <a:pt x="11712" y="14460"/>
                  </a:moveTo>
                  <a:cubicBezTo>
                    <a:pt x="11712" y="14488"/>
                    <a:pt x="11712" y="14488"/>
                    <a:pt x="11740" y="14488"/>
                  </a:cubicBezTo>
                  <a:cubicBezTo>
                    <a:pt x="11796" y="14551"/>
                    <a:pt x="11915" y="14551"/>
                    <a:pt x="12006" y="14551"/>
                  </a:cubicBezTo>
                  <a:cubicBezTo>
                    <a:pt x="11943" y="14579"/>
                    <a:pt x="11887" y="14635"/>
                    <a:pt x="11859" y="14663"/>
                  </a:cubicBezTo>
                  <a:cubicBezTo>
                    <a:pt x="11831" y="14663"/>
                    <a:pt x="11768" y="14726"/>
                    <a:pt x="11768" y="14726"/>
                  </a:cubicBezTo>
                  <a:cubicBezTo>
                    <a:pt x="11712" y="14726"/>
                    <a:pt x="11712" y="14663"/>
                    <a:pt x="11712" y="14607"/>
                  </a:cubicBezTo>
                  <a:lnTo>
                    <a:pt x="11712" y="14460"/>
                  </a:lnTo>
                  <a:close/>
                  <a:moveTo>
                    <a:pt x="13607" y="10181"/>
                  </a:moveTo>
                  <a:cubicBezTo>
                    <a:pt x="13754" y="10181"/>
                    <a:pt x="13866" y="10209"/>
                    <a:pt x="13985" y="10209"/>
                  </a:cubicBezTo>
                  <a:cubicBezTo>
                    <a:pt x="14279" y="10355"/>
                    <a:pt x="14481" y="10614"/>
                    <a:pt x="14537" y="10936"/>
                  </a:cubicBezTo>
                  <a:cubicBezTo>
                    <a:pt x="14593" y="11285"/>
                    <a:pt x="14565" y="11607"/>
                    <a:pt x="14712" y="11957"/>
                  </a:cubicBezTo>
                  <a:cubicBezTo>
                    <a:pt x="14831" y="12215"/>
                    <a:pt x="14943" y="12390"/>
                    <a:pt x="15181" y="12537"/>
                  </a:cubicBezTo>
                  <a:cubicBezTo>
                    <a:pt x="15327" y="12628"/>
                    <a:pt x="15439" y="12712"/>
                    <a:pt x="15558" y="12768"/>
                  </a:cubicBezTo>
                  <a:cubicBezTo>
                    <a:pt x="16083" y="13006"/>
                    <a:pt x="15642" y="13614"/>
                    <a:pt x="15439" y="13880"/>
                  </a:cubicBezTo>
                  <a:cubicBezTo>
                    <a:pt x="15236" y="14138"/>
                    <a:pt x="15327" y="14516"/>
                    <a:pt x="15264" y="14838"/>
                  </a:cubicBezTo>
                  <a:cubicBezTo>
                    <a:pt x="15236" y="14900"/>
                    <a:pt x="15236" y="15040"/>
                    <a:pt x="15153" y="15075"/>
                  </a:cubicBezTo>
                  <a:cubicBezTo>
                    <a:pt x="15141" y="15085"/>
                    <a:pt x="15127" y="15088"/>
                    <a:pt x="15111" y="15088"/>
                  </a:cubicBezTo>
                  <a:cubicBezTo>
                    <a:pt x="15080" y="15088"/>
                    <a:pt x="15043" y="15075"/>
                    <a:pt x="15006" y="15075"/>
                  </a:cubicBezTo>
                  <a:cubicBezTo>
                    <a:pt x="14978" y="15075"/>
                    <a:pt x="14915" y="15075"/>
                    <a:pt x="14887" y="15103"/>
                  </a:cubicBezTo>
                  <a:cubicBezTo>
                    <a:pt x="14887" y="15040"/>
                    <a:pt x="14859" y="14984"/>
                    <a:pt x="14831" y="14956"/>
                  </a:cubicBezTo>
                  <a:cubicBezTo>
                    <a:pt x="14831" y="14928"/>
                    <a:pt x="14803" y="14900"/>
                    <a:pt x="14768" y="14900"/>
                  </a:cubicBezTo>
                  <a:cubicBezTo>
                    <a:pt x="14803" y="14866"/>
                    <a:pt x="14831" y="14838"/>
                    <a:pt x="14831" y="14838"/>
                  </a:cubicBezTo>
                  <a:cubicBezTo>
                    <a:pt x="14887" y="14810"/>
                    <a:pt x="14859" y="14754"/>
                    <a:pt x="14831" y="14754"/>
                  </a:cubicBezTo>
                  <a:cubicBezTo>
                    <a:pt x="14656" y="14754"/>
                    <a:pt x="14537" y="14900"/>
                    <a:pt x="14418" y="14984"/>
                  </a:cubicBezTo>
                  <a:cubicBezTo>
                    <a:pt x="14390" y="14984"/>
                    <a:pt x="14390" y="14984"/>
                    <a:pt x="14362" y="15012"/>
                  </a:cubicBezTo>
                  <a:cubicBezTo>
                    <a:pt x="14362" y="14984"/>
                    <a:pt x="14334" y="14956"/>
                    <a:pt x="14334" y="14900"/>
                  </a:cubicBezTo>
                  <a:cubicBezTo>
                    <a:pt x="14307" y="14866"/>
                    <a:pt x="14279" y="14838"/>
                    <a:pt x="14244" y="14810"/>
                  </a:cubicBezTo>
                  <a:cubicBezTo>
                    <a:pt x="14334" y="14782"/>
                    <a:pt x="14390" y="14782"/>
                    <a:pt x="14481" y="14782"/>
                  </a:cubicBezTo>
                  <a:cubicBezTo>
                    <a:pt x="14628" y="14754"/>
                    <a:pt x="14768" y="14663"/>
                    <a:pt x="14887" y="14579"/>
                  </a:cubicBezTo>
                  <a:cubicBezTo>
                    <a:pt x="14978" y="14516"/>
                    <a:pt x="15034" y="14432"/>
                    <a:pt x="15034" y="14313"/>
                  </a:cubicBezTo>
                  <a:cubicBezTo>
                    <a:pt x="15090" y="14138"/>
                    <a:pt x="15118" y="13964"/>
                    <a:pt x="15118" y="13761"/>
                  </a:cubicBezTo>
                  <a:cubicBezTo>
                    <a:pt x="15181" y="13467"/>
                    <a:pt x="15090" y="13264"/>
                    <a:pt x="14831" y="13089"/>
                  </a:cubicBezTo>
                  <a:cubicBezTo>
                    <a:pt x="14628" y="12943"/>
                    <a:pt x="14362" y="12859"/>
                    <a:pt x="14132" y="12768"/>
                  </a:cubicBezTo>
                  <a:lnTo>
                    <a:pt x="14132" y="12684"/>
                  </a:lnTo>
                  <a:cubicBezTo>
                    <a:pt x="14188" y="12334"/>
                    <a:pt x="13929" y="11957"/>
                    <a:pt x="13663" y="11754"/>
                  </a:cubicBezTo>
                  <a:cubicBezTo>
                    <a:pt x="13286" y="11460"/>
                    <a:pt x="12964" y="11139"/>
                    <a:pt x="12992" y="10614"/>
                  </a:cubicBezTo>
                  <a:cubicBezTo>
                    <a:pt x="13020" y="10530"/>
                    <a:pt x="13020" y="10439"/>
                    <a:pt x="13083" y="10355"/>
                  </a:cubicBezTo>
                  <a:cubicBezTo>
                    <a:pt x="13111" y="10321"/>
                    <a:pt x="13167" y="10293"/>
                    <a:pt x="13195" y="10265"/>
                  </a:cubicBezTo>
                  <a:cubicBezTo>
                    <a:pt x="13342" y="10209"/>
                    <a:pt x="13460" y="10181"/>
                    <a:pt x="13607" y="10181"/>
                  </a:cubicBezTo>
                  <a:close/>
                  <a:moveTo>
                    <a:pt x="7599" y="14941"/>
                  </a:moveTo>
                  <a:cubicBezTo>
                    <a:pt x="7680" y="14941"/>
                    <a:pt x="7760" y="15029"/>
                    <a:pt x="7692" y="15103"/>
                  </a:cubicBezTo>
                  <a:lnTo>
                    <a:pt x="7664" y="15103"/>
                  </a:lnTo>
                  <a:cubicBezTo>
                    <a:pt x="7601" y="15131"/>
                    <a:pt x="7489" y="15159"/>
                    <a:pt x="7426" y="15159"/>
                  </a:cubicBezTo>
                  <a:cubicBezTo>
                    <a:pt x="7370" y="15159"/>
                    <a:pt x="7342" y="15131"/>
                    <a:pt x="7398" y="15075"/>
                  </a:cubicBezTo>
                  <a:cubicBezTo>
                    <a:pt x="7461" y="15040"/>
                    <a:pt x="7489" y="14984"/>
                    <a:pt x="7545" y="14956"/>
                  </a:cubicBezTo>
                  <a:cubicBezTo>
                    <a:pt x="7562" y="14946"/>
                    <a:pt x="7580" y="14941"/>
                    <a:pt x="7599" y="14941"/>
                  </a:cubicBezTo>
                  <a:close/>
                  <a:moveTo>
                    <a:pt x="17390" y="245"/>
                  </a:moveTo>
                  <a:cubicBezTo>
                    <a:pt x="17453" y="245"/>
                    <a:pt x="17537" y="272"/>
                    <a:pt x="17600" y="272"/>
                  </a:cubicBezTo>
                  <a:cubicBezTo>
                    <a:pt x="17775" y="328"/>
                    <a:pt x="17915" y="419"/>
                    <a:pt x="18089" y="503"/>
                  </a:cubicBezTo>
                  <a:cubicBezTo>
                    <a:pt x="18299" y="594"/>
                    <a:pt x="18474" y="678"/>
                    <a:pt x="18677" y="797"/>
                  </a:cubicBezTo>
                  <a:cubicBezTo>
                    <a:pt x="18824" y="881"/>
                    <a:pt x="18963" y="1000"/>
                    <a:pt x="19110" y="1119"/>
                  </a:cubicBezTo>
                  <a:cubicBezTo>
                    <a:pt x="19257" y="1265"/>
                    <a:pt x="19432" y="1349"/>
                    <a:pt x="19523" y="1552"/>
                  </a:cubicBezTo>
                  <a:cubicBezTo>
                    <a:pt x="19698" y="1846"/>
                    <a:pt x="19837" y="2223"/>
                    <a:pt x="19900" y="2573"/>
                  </a:cubicBezTo>
                  <a:cubicBezTo>
                    <a:pt x="19984" y="2951"/>
                    <a:pt x="19956" y="3363"/>
                    <a:pt x="19928" y="3741"/>
                  </a:cubicBezTo>
                  <a:cubicBezTo>
                    <a:pt x="19928" y="3943"/>
                    <a:pt x="19900" y="4118"/>
                    <a:pt x="19872" y="4321"/>
                  </a:cubicBezTo>
                  <a:cubicBezTo>
                    <a:pt x="19754" y="4524"/>
                    <a:pt x="19607" y="4727"/>
                    <a:pt x="19488" y="4901"/>
                  </a:cubicBezTo>
                  <a:cubicBezTo>
                    <a:pt x="19285" y="5139"/>
                    <a:pt x="19082" y="5370"/>
                    <a:pt x="18852" y="5573"/>
                  </a:cubicBezTo>
                  <a:cubicBezTo>
                    <a:pt x="18828" y="5596"/>
                    <a:pt x="18863" y="5643"/>
                    <a:pt x="18891" y="5643"/>
                  </a:cubicBezTo>
                  <a:cubicBezTo>
                    <a:pt x="18897" y="5643"/>
                    <a:pt x="18903" y="5641"/>
                    <a:pt x="18907" y="5636"/>
                  </a:cubicBezTo>
                  <a:cubicBezTo>
                    <a:pt x="19201" y="5426"/>
                    <a:pt x="19432" y="5195"/>
                    <a:pt x="19635" y="4901"/>
                  </a:cubicBezTo>
                  <a:cubicBezTo>
                    <a:pt x="19663" y="4818"/>
                    <a:pt x="19726" y="4727"/>
                    <a:pt x="19782" y="4643"/>
                  </a:cubicBezTo>
                  <a:lnTo>
                    <a:pt x="19782" y="4643"/>
                  </a:lnTo>
                  <a:cubicBezTo>
                    <a:pt x="19782" y="4727"/>
                    <a:pt x="19754" y="4790"/>
                    <a:pt x="19726" y="4873"/>
                  </a:cubicBezTo>
                  <a:cubicBezTo>
                    <a:pt x="19607" y="5223"/>
                    <a:pt x="19460" y="5573"/>
                    <a:pt x="19257" y="5894"/>
                  </a:cubicBezTo>
                  <a:cubicBezTo>
                    <a:pt x="19082" y="6188"/>
                    <a:pt x="18907" y="6538"/>
                    <a:pt x="18677" y="6768"/>
                  </a:cubicBezTo>
                  <a:cubicBezTo>
                    <a:pt x="18530" y="6915"/>
                    <a:pt x="18355" y="7034"/>
                    <a:pt x="18208" y="7174"/>
                  </a:cubicBezTo>
                  <a:cubicBezTo>
                    <a:pt x="18089" y="7265"/>
                    <a:pt x="17978" y="7412"/>
                    <a:pt x="17831" y="7524"/>
                  </a:cubicBezTo>
                  <a:cubicBezTo>
                    <a:pt x="17684" y="7670"/>
                    <a:pt x="17509" y="7733"/>
                    <a:pt x="17334" y="7845"/>
                  </a:cubicBezTo>
                  <a:cubicBezTo>
                    <a:pt x="17215" y="7936"/>
                    <a:pt x="17075" y="8020"/>
                    <a:pt x="16957" y="8083"/>
                  </a:cubicBezTo>
                  <a:cubicBezTo>
                    <a:pt x="16635" y="8223"/>
                    <a:pt x="16341" y="8342"/>
                    <a:pt x="16055" y="8489"/>
                  </a:cubicBezTo>
                  <a:cubicBezTo>
                    <a:pt x="15761" y="8663"/>
                    <a:pt x="15467" y="8747"/>
                    <a:pt x="15153" y="8894"/>
                  </a:cubicBezTo>
                  <a:cubicBezTo>
                    <a:pt x="15327" y="8747"/>
                    <a:pt x="15467" y="8635"/>
                    <a:pt x="15614" y="8489"/>
                  </a:cubicBezTo>
                  <a:cubicBezTo>
                    <a:pt x="16055" y="8111"/>
                    <a:pt x="16551" y="7789"/>
                    <a:pt x="17013" y="7468"/>
                  </a:cubicBezTo>
                  <a:cubicBezTo>
                    <a:pt x="17063" y="7445"/>
                    <a:pt x="17050" y="7404"/>
                    <a:pt x="17014" y="7404"/>
                  </a:cubicBezTo>
                  <a:cubicBezTo>
                    <a:pt x="17005" y="7404"/>
                    <a:pt x="16995" y="7406"/>
                    <a:pt x="16985" y="7412"/>
                  </a:cubicBezTo>
                  <a:cubicBezTo>
                    <a:pt x="16488" y="7642"/>
                    <a:pt x="15992" y="7964"/>
                    <a:pt x="15586" y="8342"/>
                  </a:cubicBezTo>
                  <a:cubicBezTo>
                    <a:pt x="15355" y="8516"/>
                    <a:pt x="15153" y="8719"/>
                    <a:pt x="14943" y="8922"/>
                  </a:cubicBezTo>
                  <a:cubicBezTo>
                    <a:pt x="14887" y="9013"/>
                    <a:pt x="14803" y="9069"/>
                    <a:pt x="14740" y="9160"/>
                  </a:cubicBezTo>
                  <a:cubicBezTo>
                    <a:pt x="14628" y="9272"/>
                    <a:pt x="14481" y="9391"/>
                    <a:pt x="14390" y="9565"/>
                  </a:cubicBezTo>
                  <a:cubicBezTo>
                    <a:pt x="14334" y="9712"/>
                    <a:pt x="14279" y="9831"/>
                    <a:pt x="14132" y="9915"/>
                  </a:cubicBezTo>
                  <a:cubicBezTo>
                    <a:pt x="13985" y="10006"/>
                    <a:pt x="13838" y="10006"/>
                    <a:pt x="13691" y="10006"/>
                  </a:cubicBezTo>
                  <a:cubicBezTo>
                    <a:pt x="13657" y="9999"/>
                    <a:pt x="13624" y="9996"/>
                    <a:pt x="13590" y="9996"/>
                  </a:cubicBezTo>
                  <a:cubicBezTo>
                    <a:pt x="13450" y="9996"/>
                    <a:pt x="13313" y="10050"/>
                    <a:pt x="13195" y="10118"/>
                  </a:cubicBezTo>
                  <a:cubicBezTo>
                    <a:pt x="13230" y="10062"/>
                    <a:pt x="13258" y="10034"/>
                    <a:pt x="13314" y="9971"/>
                  </a:cubicBezTo>
                  <a:cubicBezTo>
                    <a:pt x="13460" y="9831"/>
                    <a:pt x="13663" y="9712"/>
                    <a:pt x="13810" y="9537"/>
                  </a:cubicBezTo>
                  <a:cubicBezTo>
                    <a:pt x="14132" y="9160"/>
                    <a:pt x="14453" y="8810"/>
                    <a:pt x="14656" y="8370"/>
                  </a:cubicBezTo>
                  <a:cubicBezTo>
                    <a:pt x="14803" y="8195"/>
                    <a:pt x="14915" y="8020"/>
                    <a:pt x="14978" y="7789"/>
                  </a:cubicBezTo>
                  <a:cubicBezTo>
                    <a:pt x="15034" y="7559"/>
                    <a:pt x="14978" y="7293"/>
                    <a:pt x="14915" y="7062"/>
                  </a:cubicBezTo>
                  <a:lnTo>
                    <a:pt x="14915" y="7062"/>
                  </a:lnTo>
                  <a:cubicBezTo>
                    <a:pt x="14943" y="7293"/>
                    <a:pt x="14943" y="7559"/>
                    <a:pt x="14859" y="7761"/>
                  </a:cubicBezTo>
                  <a:cubicBezTo>
                    <a:pt x="14859" y="7817"/>
                    <a:pt x="14831" y="7873"/>
                    <a:pt x="14803" y="7936"/>
                  </a:cubicBezTo>
                  <a:cubicBezTo>
                    <a:pt x="14831" y="7614"/>
                    <a:pt x="14768" y="7265"/>
                    <a:pt x="14628" y="6999"/>
                  </a:cubicBezTo>
                  <a:cubicBezTo>
                    <a:pt x="14615" y="6978"/>
                    <a:pt x="14595" y="6969"/>
                    <a:pt x="14575" y="6969"/>
                  </a:cubicBezTo>
                  <a:cubicBezTo>
                    <a:pt x="14542" y="6969"/>
                    <a:pt x="14509" y="6995"/>
                    <a:pt x="14509" y="7034"/>
                  </a:cubicBezTo>
                  <a:cubicBezTo>
                    <a:pt x="14628" y="7321"/>
                    <a:pt x="14712" y="7670"/>
                    <a:pt x="14628" y="7992"/>
                  </a:cubicBezTo>
                  <a:cubicBezTo>
                    <a:pt x="14537" y="8489"/>
                    <a:pt x="14104" y="9013"/>
                    <a:pt x="13782" y="9391"/>
                  </a:cubicBezTo>
                  <a:cubicBezTo>
                    <a:pt x="13663" y="9537"/>
                    <a:pt x="13544" y="9656"/>
                    <a:pt x="13370" y="9740"/>
                  </a:cubicBezTo>
                  <a:cubicBezTo>
                    <a:pt x="13230" y="9831"/>
                    <a:pt x="13083" y="9915"/>
                    <a:pt x="12992" y="10062"/>
                  </a:cubicBezTo>
                  <a:cubicBezTo>
                    <a:pt x="12789" y="10293"/>
                    <a:pt x="12761" y="10642"/>
                    <a:pt x="12789" y="10936"/>
                  </a:cubicBezTo>
                  <a:cubicBezTo>
                    <a:pt x="12845" y="11257"/>
                    <a:pt x="13055" y="11516"/>
                    <a:pt x="13314" y="11754"/>
                  </a:cubicBezTo>
                  <a:cubicBezTo>
                    <a:pt x="13432" y="11838"/>
                    <a:pt x="13607" y="11929"/>
                    <a:pt x="13719" y="12069"/>
                  </a:cubicBezTo>
                  <a:cubicBezTo>
                    <a:pt x="13810" y="12215"/>
                    <a:pt x="13985" y="12537"/>
                    <a:pt x="13894" y="12712"/>
                  </a:cubicBezTo>
                  <a:cubicBezTo>
                    <a:pt x="13838" y="12859"/>
                    <a:pt x="13691" y="13006"/>
                    <a:pt x="13607" y="13117"/>
                  </a:cubicBezTo>
                  <a:cubicBezTo>
                    <a:pt x="13488" y="13355"/>
                    <a:pt x="13342" y="13530"/>
                    <a:pt x="13139" y="13677"/>
                  </a:cubicBezTo>
                  <a:cubicBezTo>
                    <a:pt x="13020" y="13761"/>
                    <a:pt x="12908" y="13852"/>
                    <a:pt x="12817" y="13936"/>
                  </a:cubicBezTo>
                  <a:cubicBezTo>
                    <a:pt x="12733" y="14026"/>
                    <a:pt x="12670" y="14082"/>
                    <a:pt x="12614" y="14138"/>
                  </a:cubicBezTo>
                  <a:cubicBezTo>
                    <a:pt x="12558" y="14201"/>
                    <a:pt x="12530" y="14313"/>
                    <a:pt x="12468" y="14376"/>
                  </a:cubicBezTo>
                  <a:cubicBezTo>
                    <a:pt x="12440" y="14418"/>
                    <a:pt x="12375" y="14432"/>
                    <a:pt x="12306" y="14432"/>
                  </a:cubicBezTo>
                  <a:cubicBezTo>
                    <a:pt x="12237" y="14432"/>
                    <a:pt x="12163" y="14418"/>
                    <a:pt x="12118" y="14404"/>
                  </a:cubicBezTo>
                  <a:cubicBezTo>
                    <a:pt x="12062" y="14404"/>
                    <a:pt x="11943" y="14404"/>
                    <a:pt x="11915" y="14376"/>
                  </a:cubicBezTo>
                  <a:lnTo>
                    <a:pt x="11859" y="14376"/>
                  </a:lnTo>
                  <a:cubicBezTo>
                    <a:pt x="11887" y="14313"/>
                    <a:pt x="11915" y="14285"/>
                    <a:pt x="11915" y="14257"/>
                  </a:cubicBezTo>
                  <a:cubicBezTo>
                    <a:pt x="11943" y="14229"/>
                    <a:pt x="12006" y="14229"/>
                    <a:pt x="12062" y="14201"/>
                  </a:cubicBezTo>
                  <a:cubicBezTo>
                    <a:pt x="12118" y="14166"/>
                    <a:pt x="12181" y="14138"/>
                    <a:pt x="12237" y="14082"/>
                  </a:cubicBezTo>
                  <a:cubicBezTo>
                    <a:pt x="12293" y="14026"/>
                    <a:pt x="12321" y="13936"/>
                    <a:pt x="12412" y="13880"/>
                  </a:cubicBezTo>
                  <a:cubicBezTo>
                    <a:pt x="12468" y="13789"/>
                    <a:pt x="12558" y="13733"/>
                    <a:pt x="12642" y="13642"/>
                  </a:cubicBezTo>
                  <a:cubicBezTo>
                    <a:pt x="12789" y="13558"/>
                    <a:pt x="12908" y="13467"/>
                    <a:pt x="12992" y="13327"/>
                  </a:cubicBezTo>
                  <a:cubicBezTo>
                    <a:pt x="12992" y="13327"/>
                    <a:pt x="12992" y="13312"/>
                    <a:pt x="12984" y="13312"/>
                  </a:cubicBezTo>
                  <a:cubicBezTo>
                    <a:pt x="12980" y="13312"/>
                    <a:pt x="12973" y="13316"/>
                    <a:pt x="12964" y="13327"/>
                  </a:cubicBezTo>
                  <a:cubicBezTo>
                    <a:pt x="12789" y="13411"/>
                    <a:pt x="12642" y="13502"/>
                    <a:pt x="12468" y="13586"/>
                  </a:cubicBezTo>
                  <a:cubicBezTo>
                    <a:pt x="12293" y="13705"/>
                    <a:pt x="12181" y="13908"/>
                    <a:pt x="12006" y="13991"/>
                  </a:cubicBezTo>
                  <a:cubicBezTo>
                    <a:pt x="11887" y="14054"/>
                    <a:pt x="11768" y="14082"/>
                    <a:pt x="11684" y="14201"/>
                  </a:cubicBezTo>
                  <a:cubicBezTo>
                    <a:pt x="11656" y="14166"/>
                    <a:pt x="11656" y="14166"/>
                    <a:pt x="11621" y="14166"/>
                  </a:cubicBezTo>
                  <a:cubicBezTo>
                    <a:pt x="11593" y="14138"/>
                    <a:pt x="11566" y="14138"/>
                    <a:pt x="11538" y="14138"/>
                  </a:cubicBezTo>
                  <a:lnTo>
                    <a:pt x="11538" y="14110"/>
                  </a:lnTo>
                  <a:cubicBezTo>
                    <a:pt x="11621" y="13991"/>
                    <a:pt x="11740" y="13936"/>
                    <a:pt x="11915" y="13880"/>
                  </a:cubicBezTo>
                  <a:cubicBezTo>
                    <a:pt x="12006" y="13852"/>
                    <a:pt x="12090" y="13789"/>
                    <a:pt x="12181" y="13705"/>
                  </a:cubicBezTo>
                  <a:cubicBezTo>
                    <a:pt x="12265" y="13614"/>
                    <a:pt x="12412" y="13558"/>
                    <a:pt x="12495" y="13439"/>
                  </a:cubicBezTo>
                  <a:cubicBezTo>
                    <a:pt x="12642" y="13327"/>
                    <a:pt x="12761" y="13236"/>
                    <a:pt x="12908" y="13152"/>
                  </a:cubicBezTo>
                  <a:cubicBezTo>
                    <a:pt x="13111" y="13062"/>
                    <a:pt x="13230" y="12859"/>
                    <a:pt x="13258" y="12656"/>
                  </a:cubicBezTo>
                  <a:cubicBezTo>
                    <a:pt x="13286" y="12390"/>
                    <a:pt x="13139" y="12278"/>
                    <a:pt x="12936" y="12132"/>
                  </a:cubicBezTo>
                  <a:cubicBezTo>
                    <a:pt x="12817" y="12041"/>
                    <a:pt x="12733" y="11957"/>
                    <a:pt x="12614" y="11838"/>
                  </a:cubicBezTo>
                  <a:cubicBezTo>
                    <a:pt x="12530" y="11719"/>
                    <a:pt x="12384" y="11635"/>
                    <a:pt x="12265" y="11544"/>
                  </a:cubicBezTo>
                  <a:cubicBezTo>
                    <a:pt x="12034" y="11341"/>
                    <a:pt x="11768" y="11230"/>
                    <a:pt x="11538" y="11055"/>
                  </a:cubicBezTo>
                  <a:cubicBezTo>
                    <a:pt x="11391" y="10936"/>
                    <a:pt x="11216" y="10817"/>
                    <a:pt x="11097" y="10705"/>
                  </a:cubicBezTo>
                  <a:cubicBezTo>
                    <a:pt x="10922" y="10558"/>
                    <a:pt x="10894" y="10411"/>
                    <a:pt x="10922" y="10181"/>
                  </a:cubicBezTo>
                  <a:cubicBezTo>
                    <a:pt x="10957" y="9859"/>
                    <a:pt x="10922" y="9537"/>
                    <a:pt x="10957" y="9216"/>
                  </a:cubicBezTo>
                  <a:cubicBezTo>
                    <a:pt x="11013" y="8810"/>
                    <a:pt x="11097" y="8370"/>
                    <a:pt x="11244" y="7964"/>
                  </a:cubicBezTo>
                  <a:cubicBezTo>
                    <a:pt x="11307" y="7789"/>
                    <a:pt x="11363" y="7614"/>
                    <a:pt x="11419" y="7440"/>
                  </a:cubicBezTo>
                  <a:cubicBezTo>
                    <a:pt x="11482" y="7293"/>
                    <a:pt x="11566" y="7146"/>
                    <a:pt x="11593" y="6971"/>
                  </a:cubicBezTo>
                  <a:lnTo>
                    <a:pt x="11593" y="6971"/>
                  </a:lnTo>
                  <a:cubicBezTo>
                    <a:pt x="11538" y="7090"/>
                    <a:pt x="11447" y="7209"/>
                    <a:pt x="11391" y="7293"/>
                  </a:cubicBezTo>
                  <a:cubicBezTo>
                    <a:pt x="11307" y="7440"/>
                    <a:pt x="11244" y="7586"/>
                    <a:pt x="11188" y="7733"/>
                  </a:cubicBezTo>
                  <a:cubicBezTo>
                    <a:pt x="11069" y="8048"/>
                    <a:pt x="10957" y="8370"/>
                    <a:pt x="10866" y="8719"/>
                  </a:cubicBezTo>
                  <a:cubicBezTo>
                    <a:pt x="10782" y="9041"/>
                    <a:pt x="10719" y="9363"/>
                    <a:pt x="10719" y="9684"/>
                  </a:cubicBezTo>
                  <a:cubicBezTo>
                    <a:pt x="10719" y="9915"/>
                    <a:pt x="10636" y="10146"/>
                    <a:pt x="10663" y="10383"/>
                  </a:cubicBezTo>
                  <a:cubicBezTo>
                    <a:pt x="10545" y="10383"/>
                    <a:pt x="10433" y="10411"/>
                    <a:pt x="10342" y="10439"/>
                  </a:cubicBezTo>
                  <a:cubicBezTo>
                    <a:pt x="10195" y="10467"/>
                    <a:pt x="10048" y="10467"/>
                    <a:pt x="9873" y="10467"/>
                  </a:cubicBezTo>
                  <a:cubicBezTo>
                    <a:pt x="9786" y="10481"/>
                    <a:pt x="9707" y="10488"/>
                    <a:pt x="9629" y="10488"/>
                  </a:cubicBezTo>
                  <a:cubicBezTo>
                    <a:pt x="9550" y="10488"/>
                    <a:pt x="9471" y="10481"/>
                    <a:pt x="9384" y="10467"/>
                  </a:cubicBezTo>
                  <a:cubicBezTo>
                    <a:pt x="9293" y="10439"/>
                    <a:pt x="9209" y="10411"/>
                    <a:pt x="9118" y="10411"/>
                  </a:cubicBezTo>
                  <a:lnTo>
                    <a:pt x="9118" y="10383"/>
                  </a:lnTo>
                  <a:cubicBezTo>
                    <a:pt x="8971" y="10181"/>
                    <a:pt x="8887" y="9971"/>
                    <a:pt x="8859" y="9712"/>
                  </a:cubicBezTo>
                  <a:cubicBezTo>
                    <a:pt x="8859" y="9565"/>
                    <a:pt x="8915" y="9391"/>
                    <a:pt x="8971" y="9244"/>
                  </a:cubicBezTo>
                  <a:cubicBezTo>
                    <a:pt x="8999" y="9069"/>
                    <a:pt x="9062" y="8922"/>
                    <a:pt x="9090" y="8747"/>
                  </a:cubicBezTo>
                  <a:cubicBezTo>
                    <a:pt x="9174" y="8461"/>
                    <a:pt x="9174" y="8139"/>
                    <a:pt x="9118" y="7845"/>
                  </a:cubicBezTo>
                  <a:cubicBezTo>
                    <a:pt x="9118" y="7831"/>
                    <a:pt x="9111" y="7824"/>
                    <a:pt x="9104" y="7824"/>
                  </a:cubicBezTo>
                  <a:cubicBezTo>
                    <a:pt x="9097" y="7824"/>
                    <a:pt x="9090" y="7831"/>
                    <a:pt x="9090" y="7845"/>
                  </a:cubicBezTo>
                  <a:cubicBezTo>
                    <a:pt x="9118" y="8167"/>
                    <a:pt x="9062" y="8516"/>
                    <a:pt x="8971" y="8838"/>
                  </a:cubicBezTo>
                  <a:cubicBezTo>
                    <a:pt x="8943" y="8894"/>
                    <a:pt x="8915" y="8985"/>
                    <a:pt x="8915" y="9041"/>
                  </a:cubicBezTo>
                  <a:lnTo>
                    <a:pt x="8915" y="8922"/>
                  </a:lnTo>
                  <a:cubicBezTo>
                    <a:pt x="8999" y="8544"/>
                    <a:pt x="9034" y="8167"/>
                    <a:pt x="8887" y="7817"/>
                  </a:cubicBezTo>
                  <a:cubicBezTo>
                    <a:pt x="8887" y="7803"/>
                    <a:pt x="8865" y="7796"/>
                    <a:pt x="8845" y="7796"/>
                  </a:cubicBezTo>
                  <a:cubicBezTo>
                    <a:pt x="8826" y="7796"/>
                    <a:pt x="8811" y="7803"/>
                    <a:pt x="8824" y="7817"/>
                  </a:cubicBezTo>
                  <a:cubicBezTo>
                    <a:pt x="8915" y="8048"/>
                    <a:pt x="8915" y="8258"/>
                    <a:pt x="8887" y="8461"/>
                  </a:cubicBezTo>
                  <a:cubicBezTo>
                    <a:pt x="8824" y="8286"/>
                    <a:pt x="8797" y="8111"/>
                    <a:pt x="8713" y="7964"/>
                  </a:cubicBezTo>
                  <a:cubicBezTo>
                    <a:pt x="8704" y="7956"/>
                    <a:pt x="8691" y="7952"/>
                    <a:pt x="8676" y="7952"/>
                  </a:cubicBezTo>
                  <a:cubicBezTo>
                    <a:pt x="8642" y="7952"/>
                    <a:pt x="8602" y="7972"/>
                    <a:pt x="8622" y="7992"/>
                  </a:cubicBezTo>
                  <a:cubicBezTo>
                    <a:pt x="8741" y="8370"/>
                    <a:pt x="8769" y="8747"/>
                    <a:pt x="8741" y="9132"/>
                  </a:cubicBezTo>
                  <a:cubicBezTo>
                    <a:pt x="8713" y="9481"/>
                    <a:pt x="8650" y="9831"/>
                    <a:pt x="8769" y="10146"/>
                  </a:cubicBezTo>
                  <a:cubicBezTo>
                    <a:pt x="8887" y="10495"/>
                    <a:pt x="9118" y="10761"/>
                    <a:pt x="9293" y="11055"/>
                  </a:cubicBezTo>
                  <a:cubicBezTo>
                    <a:pt x="9468" y="11341"/>
                    <a:pt x="9559" y="11754"/>
                    <a:pt x="9559" y="12069"/>
                  </a:cubicBezTo>
                  <a:cubicBezTo>
                    <a:pt x="9559" y="12243"/>
                    <a:pt x="9524" y="12362"/>
                    <a:pt x="9524" y="12509"/>
                  </a:cubicBezTo>
                  <a:cubicBezTo>
                    <a:pt x="9559" y="12712"/>
                    <a:pt x="9615" y="12887"/>
                    <a:pt x="9643" y="13089"/>
                  </a:cubicBezTo>
                  <a:cubicBezTo>
                    <a:pt x="9734" y="13467"/>
                    <a:pt x="9699" y="13908"/>
                    <a:pt x="9524" y="14257"/>
                  </a:cubicBezTo>
                  <a:cubicBezTo>
                    <a:pt x="9440" y="14376"/>
                    <a:pt x="9321" y="14488"/>
                    <a:pt x="9237" y="14635"/>
                  </a:cubicBezTo>
                  <a:cubicBezTo>
                    <a:pt x="9209" y="14663"/>
                    <a:pt x="9174" y="14726"/>
                    <a:pt x="9174" y="14782"/>
                  </a:cubicBezTo>
                  <a:cubicBezTo>
                    <a:pt x="9146" y="14838"/>
                    <a:pt x="9146" y="14928"/>
                    <a:pt x="9118" y="14984"/>
                  </a:cubicBezTo>
                  <a:cubicBezTo>
                    <a:pt x="9062" y="15159"/>
                    <a:pt x="8769" y="15131"/>
                    <a:pt x="8622" y="15159"/>
                  </a:cubicBezTo>
                  <a:cubicBezTo>
                    <a:pt x="8566" y="15159"/>
                    <a:pt x="8510" y="15159"/>
                    <a:pt x="8447" y="15131"/>
                  </a:cubicBezTo>
                  <a:cubicBezTo>
                    <a:pt x="8419" y="15131"/>
                    <a:pt x="8300" y="15012"/>
                    <a:pt x="8300" y="14956"/>
                  </a:cubicBezTo>
                  <a:cubicBezTo>
                    <a:pt x="8475" y="14810"/>
                    <a:pt x="8741" y="14866"/>
                    <a:pt x="8915" y="14691"/>
                  </a:cubicBezTo>
                  <a:cubicBezTo>
                    <a:pt x="8999" y="14607"/>
                    <a:pt x="8999" y="14516"/>
                    <a:pt x="9034" y="14432"/>
                  </a:cubicBezTo>
                  <a:cubicBezTo>
                    <a:pt x="9062" y="14257"/>
                    <a:pt x="9146" y="14138"/>
                    <a:pt x="9146" y="13964"/>
                  </a:cubicBezTo>
                  <a:cubicBezTo>
                    <a:pt x="9146" y="13931"/>
                    <a:pt x="9117" y="13917"/>
                    <a:pt x="9088" y="13917"/>
                  </a:cubicBezTo>
                  <a:cubicBezTo>
                    <a:pt x="9067" y="13917"/>
                    <a:pt x="9046" y="13924"/>
                    <a:pt x="9034" y="13936"/>
                  </a:cubicBezTo>
                  <a:cubicBezTo>
                    <a:pt x="8943" y="14082"/>
                    <a:pt x="8859" y="14229"/>
                    <a:pt x="8824" y="14376"/>
                  </a:cubicBezTo>
                  <a:cubicBezTo>
                    <a:pt x="8769" y="14607"/>
                    <a:pt x="8622" y="14635"/>
                    <a:pt x="8419" y="14726"/>
                  </a:cubicBezTo>
                  <a:cubicBezTo>
                    <a:pt x="8391" y="14754"/>
                    <a:pt x="8300" y="14782"/>
                    <a:pt x="8244" y="14838"/>
                  </a:cubicBezTo>
                  <a:cubicBezTo>
                    <a:pt x="8160" y="14838"/>
                    <a:pt x="8097" y="14866"/>
                    <a:pt x="8041" y="14928"/>
                  </a:cubicBezTo>
                  <a:cubicBezTo>
                    <a:pt x="7985" y="14928"/>
                    <a:pt x="7895" y="14956"/>
                    <a:pt x="7839" y="14984"/>
                  </a:cubicBezTo>
                  <a:cubicBezTo>
                    <a:pt x="7839" y="14928"/>
                    <a:pt x="7776" y="14900"/>
                    <a:pt x="7748" y="14900"/>
                  </a:cubicBezTo>
                  <a:cubicBezTo>
                    <a:pt x="7720" y="14866"/>
                    <a:pt x="7720" y="14866"/>
                    <a:pt x="7692" y="14866"/>
                  </a:cubicBezTo>
                  <a:cubicBezTo>
                    <a:pt x="7719" y="14780"/>
                    <a:pt x="7775" y="14758"/>
                    <a:pt x="7839" y="14758"/>
                  </a:cubicBezTo>
                  <a:cubicBezTo>
                    <a:pt x="7906" y="14758"/>
                    <a:pt x="7981" y="14782"/>
                    <a:pt x="8041" y="14782"/>
                  </a:cubicBezTo>
                  <a:cubicBezTo>
                    <a:pt x="8097" y="14754"/>
                    <a:pt x="8097" y="14726"/>
                    <a:pt x="8160" y="14691"/>
                  </a:cubicBezTo>
                  <a:cubicBezTo>
                    <a:pt x="8272" y="14607"/>
                    <a:pt x="8391" y="14516"/>
                    <a:pt x="8510" y="14404"/>
                  </a:cubicBezTo>
                  <a:cubicBezTo>
                    <a:pt x="8741" y="14166"/>
                    <a:pt x="8887" y="14026"/>
                    <a:pt x="8797" y="13677"/>
                  </a:cubicBezTo>
                  <a:cubicBezTo>
                    <a:pt x="8685" y="13292"/>
                    <a:pt x="8685" y="12915"/>
                    <a:pt x="8741" y="12537"/>
                  </a:cubicBezTo>
                  <a:cubicBezTo>
                    <a:pt x="8797" y="12243"/>
                    <a:pt x="8859" y="11957"/>
                    <a:pt x="8650" y="11691"/>
                  </a:cubicBezTo>
                  <a:cubicBezTo>
                    <a:pt x="8538" y="11579"/>
                    <a:pt x="8391" y="11488"/>
                    <a:pt x="8300" y="11369"/>
                  </a:cubicBezTo>
                  <a:cubicBezTo>
                    <a:pt x="8188" y="11230"/>
                    <a:pt x="8097" y="11083"/>
                    <a:pt x="8013" y="10936"/>
                  </a:cubicBezTo>
                  <a:cubicBezTo>
                    <a:pt x="7839" y="10642"/>
                    <a:pt x="7573" y="10495"/>
                    <a:pt x="7314" y="10293"/>
                  </a:cubicBezTo>
                  <a:cubicBezTo>
                    <a:pt x="6992" y="10062"/>
                    <a:pt x="6671" y="9656"/>
                    <a:pt x="6643" y="9272"/>
                  </a:cubicBezTo>
                  <a:cubicBezTo>
                    <a:pt x="6643" y="9069"/>
                    <a:pt x="6643" y="8838"/>
                    <a:pt x="6699" y="8663"/>
                  </a:cubicBezTo>
                  <a:cubicBezTo>
                    <a:pt x="6727" y="8461"/>
                    <a:pt x="6762" y="8223"/>
                    <a:pt x="6846" y="8048"/>
                  </a:cubicBezTo>
                  <a:cubicBezTo>
                    <a:pt x="6846" y="8020"/>
                    <a:pt x="6818" y="8020"/>
                    <a:pt x="6818" y="8020"/>
                  </a:cubicBezTo>
                  <a:cubicBezTo>
                    <a:pt x="6615" y="8258"/>
                    <a:pt x="6552" y="8663"/>
                    <a:pt x="6524" y="8957"/>
                  </a:cubicBezTo>
                  <a:cubicBezTo>
                    <a:pt x="6496" y="9272"/>
                    <a:pt x="6524" y="9509"/>
                    <a:pt x="6643" y="9768"/>
                  </a:cubicBezTo>
                  <a:cubicBezTo>
                    <a:pt x="6615" y="9768"/>
                    <a:pt x="6615" y="9740"/>
                    <a:pt x="6587" y="9740"/>
                  </a:cubicBezTo>
                  <a:cubicBezTo>
                    <a:pt x="6440" y="9621"/>
                    <a:pt x="6237" y="9565"/>
                    <a:pt x="6090" y="9418"/>
                  </a:cubicBezTo>
                  <a:cubicBezTo>
                    <a:pt x="5972" y="9244"/>
                    <a:pt x="5916" y="9013"/>
                    <a:pt x="5825" y="8838"/>
                  </a:cubicBezTo>
                  <a:cubicBezTo>
                    <a:pt x="5713" y="8663"/>
                    <a:pt x="5622" y="8489"/>
                    <a:pt x="5475" y="8370"/>
                  </a:cubicBezTo>
                  <a:cubicBezTo>
                    <a:pt x="5272" y="8195"/>
                    <a:pt x="5042" y="8048"/>
                    <a:pt x="5042" y="7761"/>
                  </a:cubicBezTo>
                  <a:cubicBezTo>
                    <a:pt x="5014" y="7559"/>
                    <a:pt x="5014" y="7349"/>
                    <a:pt x="4923" y="7146"/>
                  </a:cubicBezTo>
                  <a:cubicBezTo>
                    <a:pt x="4839" y="6971"/>
                    <a:pt x="4720" y="6768"/>
                    <a:pt x="4629" y="6594"/>
                  </a:cubicBezTo>
                  <a:cubicBezTo>
                    <a:pt x="4517" y="6419"/>
                    <a:pt x="4454" y="6244"/>
                    <a:pt x="4370" y="6069"/>
                  </a:cubicBezTo>
                  <a:cubicBezTo>
                    <a:pt x="4314" y="5894"/>
                    <a:pt x="4251" y="5720"/>
                    <a:pt x="4196" y="5573"/>
                  </a:cubicBezTo>
                  <a:cubicBezTo>
                    <a:pt x="4077" y="5342"/>
                    <a:pt x="3965" y="5111"/>
                    <a:pt x="3874" y="4873"/>
                  </a:cubicBezTo>
                  <a:cubicBezTo>
                    <a:pt x="3727" y="4412"/>
                    <a:pt x="3580" y="3943"/>
                    <a:pt x="3377" y="3503"/>
                  </a:cubicBezTo>
                  <a:cubicBezTo>
                    <a:pt x="3203" y="3153"/>
                    <a:pt x="2944" y="2804"/>
                    <a:pt x="2678" y="2517"/>
                  </a:cubicBezTo>
                  <a:cubicBezTo>
                    <a:pt x="2531" y="2370"/>
                    <a:pt x="2392" y="2342"/>
                    <a:pt x="2217" y="2251"/>
                  </a:cubicBezTo>
                  <a:cubicBezTo>
                    <a:pt x="2182" y="2223"/>
                    <a:pt x="2126" y="2195"/>
                    <a:pt x="2098" y="2167"/>
                  </a:cubicBezTo>
                  <a:cubicBezTo>
                    <a:pt x="2217" y="2139"/>
                    <a:pt x="2301" y="2077"/>
                    <a:pt x="2357" y="2021"/>
                  </a:cubicBezTo>
                  <a:cubicBezTo>
                    <a:pt x="2531" y="1874"/>
                    <a:pt x="2678" y="1755"/>
                    <a:pt x="2769" y="1552"/>
                  </a:cubicBezTo>
                  <a:cubicBezTo>
                    <a:pt x="2791" y="1552"/>
                    <a:pt x="2778" y="1516"/>
                    <a:pt x="2757" y="1516"/>
                  </a:cubicBezTo>
                  <a:cubicBezTo>
                    <a:pt x="2752" y="1516"/>
                    <a:pt x="2747" y="1519"/>
                    <a:pt x="2741" y="1524"/>
                  </a:cubicBezTo>
                  <a:cubicBezTo>
                    <a:pt x="2622" y="1615"/>
                    <a:pt x="2566" y="1755"/>
                    <a:pt x="2447" y="1846"/>
                  </a:cubicBezTo>
                  <a:cubicBezTo>
                    <a:pt x="2392" y="1902"/>
                    <a:pt x="2357" y="1930"/>
                    <a:pt x="2329" y="1993"/>
                  </a:cubicBezTo>
                  <a:cubicBezTo>
                    <a:pt x="2301" y="1993"/>
                    <a:pt x="2182" y="2021"/>
                    <a:pt x="2182" y="2021"/>
                  </a:cubicBezTo>
                  <a:cubicBezTo>
                    <a:pt x="2245" y="1965"/>
                    <a:pt x="2329" y="1902"/>
                    <a:pt x="2392" y="1846"/>
                  </a:cubicBezTo>
                  <a:cubicBezTo>
                    <a:pt x="2447" y="1727"/>
                    <a:pt x="2503" y="1615"/>
                    <a:pt x="2531" y="1496"/>
                  </a:cubicBezTo>
                  <a:cubicBezTo>
                    <a:pt x="2556" y="1476"/>
                    <a:pt x="2532" y="1457"/>
                    <a:pt x="2506" y="1457"/>
                  </a:cubicBezTo>
                  <a:cubicBezTo>
                    <a:pt x="2495" y="1457"/>
                    <a:pt x="2484" y="1460"/>
                    <a:pt x="2475" y="1468"/>
                  </a:cubicBezTo>
                  <a:cubicBezTo>
                    <a:pt x="2357" y="1671"/>
                    <a:pt x="2273" y="1846"/>
                    <a:pt x="2070" y="1965"/>
                  </a:cubicBezTo>
                  <a:cubicBezTo>
                    <a:pt x="1951" y="2049"/>
                    <a:pt x="1867" y="2077"/>
                    <a:pt x="1720" y="2077"/>
                  </a:cubicBezTo>
                  <a:cubicBezTo>
                    <a:pt x="1601" y="2077"/>
                    <a:pt x="1483" y="2049"/>
                    <a:pt x="1371" y="2021"/>
                  </a:cubicBezTo>
                  <a:cubicBezTo>
                    <a:pt x="1196" y="1965"/>
                    <a:pt x="958" y="1930"/>
                    <a:pt x="783" y="1930"/>
                  </a:cubicBezTo>
                  <a:cubicBezTo>
                    <a:pt x="706" y="1954"/>
                    <a:pt x="611" y="1988"/>
                    <a:pt x="530" y="1988"/>
                  </a:cubicBezTo>
                  <a:cubicBezTo>
                    <a:pt x="494" y="1988"/>
                    <a:pt x="461" y="1982"/>
                    <a:pt x="434" y="1965"/>
                  </a:cubicBezTo>
                  <a:cubicBezTo>
                    <a:pt x="350" y="1930"/>
                    <a:pt x="322" y="1846"/>
                    <a:pt x="294" y="1790"/>
                  </a:cubicBezTo>
                  <a:cubicBezTo>
                    <a:pt x="434" y="1790"/>
                    <a:pt x="643" y="1755"/>
                    <a:pt x="783" y="1755"/>
                  </a:cubicBezTo>
                  <a:cubicBezTo>
                    <a:pt x="801" y="1772"/>
                    <a:pt x="816" y="1781"/>
                    <a:pt x="828" y="1781"/>
                  </a:cubicBezTo>
                  <a:cubicBezTo>
                    <a:pt x="839" y="1781"/>
                    <a:pt x="846" y="1772"/>
                    <a:pt x="846" y="1755"/>
                  </a:cubicBezTo>
                  <a:cubicBezTo>
                    <a:pt x="874" y="1727"/>
                    <a:pt x="846" y="1643"/>
                    <a:pt x="818" y="1643"/>
                  </a:cubicBezTo>
                  <a:cubicBezTo>
                    <a:pt x="818" y="1671"/>
                    <a:pt x="783" y="1671"/>
                    <a:pt x="783" y="1671"/>
                  </a:cubicBezTo>
                  <a:cubicBezTo>
                    <a:pt x="713" y="1657"/>
                    <a:pt x="642" y="1657"/>
                    <a:pt x="569" y="1657"/>
                  </a:cubicBezTo>
                  <a:cubicBezTo>
                    <a:pt x="497" y="1657"/>
                    <a:pt x="423" y="1657"/>
                    <a:pt x="350" y="1643"/>
                  </a:cubicBezTo>
                  <a:cubicBezTo>
                    <a:pt x="350" y="1643"/>
                    <a:pt x="322" y="1643"/>
                    <a:pt x="322" y="1615"/>
                  </a:cubicBezTo>
                  <a:cubicBezTo>
                    <a:pt x="259" y="1580"/>
                    <a:pt x="231" y="1552"/>
                    <a:pt x="231" y="1468"/>
                  </a:cubicBezTo>
                  <a:cubicBezTo>
                    <a:pt x="259" y="1349"/>
                    <a:pt x="322" y="1230"/>
                    <a:pt x="434" y="1175"/>
                  </a:cubicBezTo>
                  <a:cubicBezTo>
                    <a:pt x="727" y="944"/>
                    <a:pt x="1168" y="944"/>
                    <a:pt x="1483" y="741"/>
                  </a:cubicBezTo>
                  <a:cubicBezTo>
                    <a:pt x="1657" y="622"/>
                    <a:pt x="1804" y="566"/>
                    <a:pt x="2007" y="503"/>
                  </a:cubicBezTo>
                  <a:cubicBezTo>
                    <a:pt x="2042" y="496"/>
                    <a:pt x="2075" y="493"/>
                    <a:pt x="2107" y="493"/>
                  </a:cubicBezTo>
                  <a:cubicBezTo>
                    <a:pt x="2318" y="493"/>
                    <a:pt x="2470" y="641"/>
                    <a:pt x="2622" y="769"/>
                  </a:cubicBezTo>
                  <a:cubicBezTo>
                    <a:pt x="2769" y="916"/>
                    <a:pt x="2916" y="1028"/>
                    <a:pt x="3056" y="1147"/>
                  </a:cubicBezTo>
                  <a:cubicBezTo>
                    <a:pt x="3147" y="1202"/>
                    <a:pt x="3231" y="1265"/>
                    <a:pt x="3322" y="1349"/>
                  </a:cubicBezTo>
                  <a:cubicBezTo>
                    <a:pt x="3405" y="1405"/>
                    <a:pt x="3468" y="1496"/>
                    <a:pt x="3524" y="1580"/>
                  </a:cubicBezTo>
                  <a:cubicBezTo>
                    <a:pt x="3699" y="1755"/>
                    <a:pt x="3874" y="1902"/>
                    <a:pt x="4049" y="2077"/>
                  </a:cubicBezTo>
                  <a:cubicBezTo>
                    <a:pt x="4251" y="2279"/>
                    <a:pt x="4426" y="2426"/>
                    <a:pt x="4545" y="2692"/>
                  </a:cubicBezTo>
                  <a:cubicBezTo>
                    <a:pt x="4664" y="2923"/>
                    <a:pt x="4748" y="3153"/>
                    <a:pt x="4839" y="3391"/>
                  </a:cubicBezTo>
                  <a:cubicBezTo>
                    <a:pt x="4951" y="3594"/>
                    <a:pt x="5126" y="3797"/>
                    <a:pt x="5244" y="3999"/>
                  </a:cubicBezTo>
                  <a:cubicBezTo>
                    <a:pt x="5363" y="4202"/>
                    <a:pt x="5419" y="4468"/>
                    <a:pt x="5538" y="4671"/>
                  </a:cubicBezTo>
                  <a:cubicBezTo>
                    <a:pt x="5713" y="5020"/>
                    <a:pt x="6000" y="5342"/>
                    <a:pt x="6293" y="5573"/>
                  </a:cubicBezTo>
                  <a:cubicBezTo>
                    <a:pt x="6412" y="5748"/>
                    <a:pt x="6552" y="5866"/>
                    <a:pt x="6727" y="5985"/>
                  </a:cubicBezTo>
                  <a:cubicBezTo>
                    <a:pt x="6860" y="6041"/>
                    <a:pt x="6999" y="6062"/>
                    <a:pt x="7138" y="6062"/>
                  </a:cubicBezTo>
                  <a:cubicBezTo>
                    <a:pt x="7277" y="6062"/>
                    <a:pt x="7416" y="6041"/>
                    <a:pt x="7545" y="6013"/>
                  </a:cubicBezTo>
                  <a:cubicBezTo>
                    <a:pt x="7895" y="5922"/>
                    <a:pt x="8244" y="5838"/>
                    <a:pt x="8594" y="5775"/>
                  </a:cubicBezTo>
                  <a:cubicBezTo>
                    <a:pt x="8943" y="5720"/>
                    <a:pt x="9265" y="5664"/>
                    <a:pt x="9587" y="5545"/>
                  </a:cubicBezTo>
                  <a:cubicBezTo>
                    <a:pt x="9873" y="5426"/>
                    <a:pt x="10139" y="5251"/>
                    <a:pt x="10398" y="5076"/>
                  </a:cubicBezTo>
                  <a:cubicBezTo>
                    <a:pt x="10691" y="4901"/>
                    <a:pt x="11041" y="4790"/>
                    <a:pt x="11363" y="4699"/>
                  </a:cubicBezTo>
                  <a:cubicBezTo>
                    <a:pt x="11479" y="4671"/>
                    <a:pt x="11602" y="4661"/>
                    <a:pt x="11727" y="4661"/>
                  </a:cubicBezTo>
                  <a:cubicBezTo>
                    <a:pt x="11977" y="4661"/>
                    <a:pt x="12234" y="4699"/>
                    <a:pt x="12468" y="4699"/>
                  </a:cubicBezTo>
                  <a:cubicBezTo>
                    <a:pt x="12817" y="4699"/>
                    <a:pt x="13167" y="4699"/>
                    <a:pt x="13488" y="4818"/>
                  </a:cubicBezTo>
                  <a:cubicBezTo>
                    <a:pt x="13691" y="4873"/>
                    <a:pt x="13866" y="4964"/>
                    <a:pt x="14069" y="5020"/>
                  </a:cubicBezTo>
                  <a:cubicBezTo>
                    <a:pt x="14279" y="5076"/>
                    <a:pt x="14481" y="5076"/>
                    <a:pt x="14656" y="5195"/>
                  </a:cubicBezTo>
                  <a:cubicBezTo>
                    <a:pt x="14978" y="5342"/>
                    <a:pt x="15181" y="5601"/>
                    <a:pt x="15530" y="5720"/>
                  </a:cubicBezTo>
                  <a:lnTo>
                    <a:pt x="15558" y="5720"/>
                  </a:lnTo>
                  <a:cubicBezTo>
                    <a:pt x="15586" y="5748"/>
                    <a:pt x="15586" y="5748"/>
                    <a:pt x="15614" y="5748"/>
                  </a:cubicBezTo>
                  <a:cubicBezTo>
                    <a:pt x="15805" y="5797"/>
                    <a:pt x="16023" y="5820"/>
                    <a:pt x="16243" y="5820"/>
                  </a:cubicBezTo>
                  <a:cubicBezTo>
                    <a:pt x="16426" y="5820"/>
                    <a:pt x="16610" y="5804"/>
                    <a:pt x="16782" y="5775"/>
                  </a:cubicBezTo>
                  <a:cubicBezTo>
                    <a:pt x="16957" y="5748"/>
                    <a:pt x="17159" y="5748"/>
                    <a:pt x="17334" y="5692"/>
                  </a:cubicBezTo>
                  <a:cubicBezTo>
                    <a:pt x="17509" y="5636"/>
                    <a:pt x="17684" y="5545"/>
                    <a:pt x="17859" y="5461"/>
                  </a:cubicBezTo>
                  <a:cubicBezTo>
                    <a:pt x="18152" y="5314"/>
                    <a:pt x="18502" y="5195"/>
                    <a:pt x="18705" y="4936"/>
                  </a:cubicBezTo>
                  <a:cubicBezTo>
                    <a:pt x="18824" y="4790"/>
                    <a:pt x="18880" y="4643"/>
                    <a:pt x="18963" y="4496"/>
                  </a:cubicBezTo>
                  <a:cubicBezTo>
                    <a:pt x="19082" y="4321"/>
                    <a:pt x="19173" y="4146"/>
                    <a:pt x="19285" y="3971"/>
                  </a:cubicBezTo>
                  <a:cubicBezTo>
                    <a:pt x="19432" y="3650"/>
                    <a:pt x="19523" y="3328"/>
                    <a:pt x="19551" y="2979"/>
                  </a:cubicBezTo>
                  <a:cubicBezTo>
                    <a:pt x="19551" y="2629"/>
                    <a:pt x="19551" y="2251"/>
                    <a:pt x="19404" y="1930"/>
                  </a:cubicBezTo>
                  <a:cubicBezTo>
                    <a:pt x="19285" y="1615"/>
                    <a:pt x="19054" y="1321"/>
                    <a:pt x="18789" y="1091"/>
                  </a:cubicBezTo>
                  <a:cubicBezTo>
                    <a:pt x="18649" y="972"/>
                    <a:pt x="18474" y="853"/>
                    <a:pt x="18327" y="741"/>
                  </a:cubicBezTo>
                  <a:cubicBezTo>
                    <a:pt x="18180" y="622"/>
                    <a:pt x="18005" y="566"/>
                    <a:pt x="17831" y="475"/>
                  </a:cubicBezTo>
                  <a:cubicBezTo>
                    <a:pt x="17684" y="391"/>
                    <a:pt x="17537" y="328"/>
                    <a:pt x="17390" y="245"/>
                  </a:cubicBezTo>
                  <a:close/>
                  <a:moveTo>
                    <a:pt x="14656" y="14956"/>
                  </a:moveTo>
                  <a:cubicBezTo>
                    <a:pt x="14684" y="14956"/>
                    <a:pt x="14684" y="14984"/>
                    <a:pt x="14712" y="15012"/>
                  </a:cubicBezTo>
                  <a:cubicBezTo>
                    <a:pt x="14712" y="15040"/>
                    <a:pt x="14712" y="15075"/>
                    <a:pt x="14740" y="15131"/>
                  </a:cubicBezTo>
                  <a:lnTo>
                    <a:pt x="14537" y="15131"/>
                  </a:lnTo>
                  <a:cubicBezTo>
                    <a:pt x="14509" y="15131"/>
                    <a:pt x="14481" y="15131"/>
                    <a:pt x="14453" y="15159"/>
                  </a:cubicBezTo>
                  <a:cubicBezTo>
                    <a:pt x="14481" y="15103"/>
                    <a:pt x="14509" y="15075"/>
                    <a:pt x="14565" y="15040"/>
                  </a:cubicBezTo>
                  <a:cubicBezTo>
                    <a:pt x="14593" y="15012"/>
                    <a:pt x="14628" y="14984"/>
                    <a:pt x="14656" y="14956"/>
                  </a:cubicBezTo>
                  <a:close/>
                  <a:moveTo>
                    <a:pt x="14132" y="14866"/>
                  </a:moveTo>
                  <a:cubicBezTo>
                    <a:pt x="14160" y="14900"/>
                    <a:pt x="14188" y="14956"/>
                    <a:pt x="14188" y="15012"/>
                  </a:cubicBezTo>
                  <a:cubicBezTo>
                    <a:pt x="14216" y="15040"/>
                    <a:pt x="14216" y="15103"/>
                    <a:pt x="14216" y="15159"/>
                  </a:cubicBezTo>
                  <a:cubicBezTo>
                    <a:pt x="14178" y="15159"/>
                    <a:pt x="14125" y="15172"/>
                    <a:pt x="14078" y="15172"/>
                  </a:cubicBezTo>
                  <a:cubicBezTo>
                    <a:pt x="14054" y="15172"/>
                    <a:pt x="14031" y="15169"/>
                    <a:pt x="14013" y="15159"/>
                  </a:cubicBezTo>
                  <a:lnTo>
                    <a:pt x="13985" y="15159"/>
                  </a:lnTo>
                  <a:cubicBezTo>
                    <a:pt x="13929" y="15131"/>
                    <a:pt x="13957" y="15075"/>
                    <a:pt x="14013" y="15012"/>
                  </a:cubicBezTo>
                  <a:lnTo>
                    <a:pt x="14132" y="14866"/>
                  </a:lnTo>
                  <a:close/>
                  <a:moveTo>
                    <a:pt x="8160" y="14984"/>
                  </a:moveTo>
                  <a:cubicBezTo>
                    <a:pt x="8188" y="15012"/>
                    <a:pt x="8216" y="15103"/>
                    <a:pt x="8216" y="15131"/>
                  </a:cubicBezTo>
                  <a:lnTo>
                    <a:pt x="8216" y="15187"/>
                  </a:lnTo>
                  <a:cubicBezTo>
                    <a:pt x="8188" y="15215"/>
                    <a:pt x="8160" y="15215"/>
                    <a:pt x="8125" y="15215"/>
                  </a:cubicBezTo>
                  <a:cubicBezTo>
                    <a:pt x="8069" y="15215"/>
                    <a:pt x="8013" y="15215"/>
                    <a:pt x="7950" y="15250"/>
                  </a:cubicBezTo>
                  <a:cubicBezTo>
                    <a:pt x="7924" y="15250"/>
                    <a:pt x="7904" y="15256"/>
                    <a:pt x="7881" y="15256"/>
                  </a:cubicBezTo>
                  <a:cubicBezTo>
                    <a:pt x="7854" y="15256"/>
                    <a:pt x="7824" y="15248"/>
                    <a:pt x="7776" y="15215"/>
                  </a:cubicBezTo>
                  <a:cubicBezTo>
                    <a:pt x="7839" y="15159"/>
                    <a:pt x="7895" y="15131"/>
                    <a:pt x="7985" y="15075"/>
                  </a:cubicBezTo>
                  <a:cubicBezTo>
                    <a:pt x="8013" y="15040"/>
                    <a:pt x="8097" y="14984"/>
                    <a:pt x="8160" y="14984"/>
                  </a:cubicBezTo>
                  <a:close/>
                  <a:moveTo>
                    <a:pt x="16849" y="1"/>
                  </a:moveTo>
                  <a:cubicBezTo>
                    <a:pt x="16795" y="1"/>
                    <a:pt x="16739" y="8"/>
                    <a:pt x="16691" y="42"/>
                  </a:cubicBezTo>
                  <a:cubicBezTo>
                    <a:pt x="16663" y="42"/>
                    <a:pt x="16691" y="98"/>
                    <a:pt x="16726" y="98"/>
                  </a:cubicBezTo>
                  <a:cubicBezTo>
                    <a:pt x="16754" y="126"/>
                    <a:pt x="16810" y="126"/>
                    <a:pt x="16866" y="154"/>
                  </a:cubicBezTo>
                  <a:cubicBezTo>
                    <a:pt x="17041" y="182"/>
                    <a:pt x="17187" y="300"/>
                    <a:pt x="17334" y="391"/>
                  </a:cubicBezTo>
                  <a:cubicBezTo>
                    <a:pt x="17600" y="531"/>
                    <a:pt x="17887" y="650"/>
                    <a:pt x="18152" y="825"/>
                  </a:cubicBezTo>
                  <a:cubicBezTo>
                    <a:pt x="18733" y="1230"/>
                    <a:pt x="19229" y="1755"/>
                    <a:pt x="19285" y="2489"/>
                  </a:cubicBezTo>
                  <a:cubicBezTo>
                    <a:pt x="19313" y="2804"/>
                    <a:pt x="19348" y="3125"/>
                    <a:pt x="19285" y="3447"/>
                  </a:cubicBezTo>
                  <a:cubicBezTo>
                    <a:pt x="19229" y="3797"/>
                    <a:pt x="19026" y="4118"/>
                    <a:pt x="18852" y="4412"/>
                  </a:cubicBezTo>
                  <a:cubicBezTo>
                    <a:pt x="18761" y="4552"/>
                    <a:pt x="18677" y="4727"/>
                    <a:pt x="18558" y="4845"/>
                  </a:cubicBezTo>
                  <a:cubicBezTo>
                    <a:pt x="18411" y="4964"/>
                    <a:pt x="18236" y="5020"/>
                    <a:pt x="18061" y="5076"/>
                  </a:cubicBezTo>
                  <a:cubicBezTo>
                    <a:pt x="17740" y="5195"/>
                    <a:pt x="17453" y="5426"/>
                    <a:pt x="17131" y="5461"/>
                  </a:cubicBezTo>
                  <a:cubicBezTo>
                    <a:pt x="16957" y="5489"/>
                    <a:pt x="16754" y="5545"/>
                    <a:pt x="16579" y="5573"/>
                  </a:cubicBezTo>
                  <a:cubicBezTo>
                    <a:pt x="16341" y="5573"/>
                    <a:pt x="16139" y="5573"/>
                    <a:pt x="15908" y="5545"/>
                  </a:cubicBezTo>
                  <a:cubicBezTo>
                    <a:pt x="15761" y="5545"/>
                    <a:pt x="15614" y="5517"/>
                    <a:pt x="15502" y="5489"/>
                  </a:cubicBezTo>
                  <a:cubicBezTo>
                    <a:pt x="15292" y="5342"/>
                    <a:pt x="15090" y="5167"/>
                    <a:pt x="14859" y="5020"/>
                  </a:cubicBezTo>
                  <a:cubicBezTo>
                    <a:pt x="14593" y="4845"/>
                    <a:pt x="14279" y="4845"/>
                    <a:pt x="13985" y="4727"/>
                  </a:cubicBezTo>
                  <a:cubicBezTo>
                    <a:pt x="13691" y="4643"/>
                    <a:pt x="13432" y="4552"/>
                    <a:pt x="13111" y="4552"/>
                  </a:cubicBezTo>
                  <a:cubicBezTo>
                    <a:pt x="12936" y="4538"/>
                    <a:pt x="12768" y="4538"/>
                    <a:pt x="12600" y="4538"/>
                  </a:cubicBezTo>
                  <a:cubicBezTo>
                    <a:pt x="12433" y="4538"/>
                    <a:pt x="12265" y="4538"/>
                    <a:pt x="12090" y="4524"/>
                  </a:cubicBezTo>
                  <a:cubicBezTo>
                    <a:pt x="11937" y="4512"/>
                    <a:pt x="11802" y="4499"/>
                    <a:pt x="11669" y="4499"/>
                  </a:cubicBezTo>
                  <a:cubicBezTo>
                    <a:pt x="11497" y="4499"/>
                    <a:pt x="11329" y="4520"/>
                    <a:pt x="11132" y="4587"/>
                  </a:cubicBezTo>
                  <a:cubicBezTo>
                    <a:pt x="10838" y="4671"/>
                    <a:pt x="10517" y="4762"/>
                    <a:pt x="10258" y="4901"/>
                  </a:cubicBezTo>
                  <a:cubicBezTo>
                    <a:pt x="9964" y="5048"/>
                    <a:pt x="9671" y="5223"/>
                    <a:pt x="9349" y="5342"/>
                  </a:cubicBezTo>
                  <a:cubicBezTo>
                    <a:pt x="9034" y="5489"/>
                    <a:pt x="8713" y="5489"/>
                    <a:pt x="8363" y="5573"/>
                  </a:cubicBezTo>
                  <a:cubicBezTo>
                    <a:pt x="7985" y="5664"/>
                    <a:pt x="7601" y="5810"/>
                    <a:pt x="7223" y="5838"/>
                  </a:cubicBezTo>
                  <a:cubicBezTo>
                    <a:pt x="7188" y="5842"/>
                    <a:pt x="7154" y="5843"/>
                    <a:pt x="7122" y="5843"/>
                  </a:cubicBezTo>
                  <a:cubicBezTo>
                    <a:pt x="6885" y="5843"/>
                    <a:pt x="6702" y="5758"/>
                    <a:pt x="6524" y="5636"/>
                  </a:cubicBezTo>
                  <a:cubicBezTo>
                    <a:pt x="6377" y="5426"/>
                    <a:pt x="6237" y="5286"/>
                    <a:pt x="6090" y="5111"/>
                  </a:cubicBezTo>
                  <a:cubicBezTo>
                    <a:pt x="5888" y="4901"/>
                    <a:pt x="5769" y="4699"/>
                    <a:pt x="5678" y="4440"/>
                  </a:cubicBezTo>
                  <a:cubicBezTo>
                    <a:pt x="5594" y="4237"/>
                    <a:pt x="5538" y="3999"/>
                    <a:pt x="5391" y="3797"/>
                  </a:cubicBezTo>
                  <a:cubicBezTo>
                    <a:pt x="5272" y="3594"/>
                    <a:pt x="5126" y="3419"/>
                    <a:pt x="5014" y="3188"/>
                  </a:cubicBezTo>
                  <a:cubicBezTo>
                    <a:pt x="4839" y="2776"/>
                    <a:pt x="4664" y="2342"/>
                    <a:pt x="4314" y="2049"/>
                  </a:cubicBezTo>
                  <a:cubicBezTo>
                    <a:pt x="4140" y="1902"/>
                    <a:pt x="3993" y="1755"/>
                    <a:pt x="3818" y="1615"/>
                  </a:cubicBezTo>
                  <a:lnTo>
                    <a:pt x="3552" y="1440"/>
                  </a:lnTo>
                  <a:cubicBezTo>
                    <a:pt x="3377" y="1230"/>
                    <a:pt x="3231" y="1056"/>
                    <a:pt x="3028" y="881"/>
                  </a:cubicBezTo>
                  <a:cubicBezTo>
                    <a:pt x="2853" y="706"/>
                    <a:pt x="2678" y="503"/>
                    <a:pt x="2475" y="356"/>
                  </a:cubicBezTo>
                  <a:cubicBezTo>
                    <a:pt x="2368" y="291"/>
                    <a:pt x="2273" y="269"/>
                    <a:pt x="2178" y="269"/>
                  </a:cubicBezTo>
                  <a:cubicBezTo>
                    <a:pt x="2068" y="269"/>
                    <a:pt x="1959" y="299"/>
                    <a:pt x="1832" y="328"/>
                  </a:cubicBezTo>
                  <a:cubicBezTo>
                    <a:pt x="1720" y="356"/>
                    <a:pt x="1601" y="391"/>
                    <a:pt x="1517" y="475"/>
                  </a:cubicBezTo>
                  <a:cubicBezTo>
                    <a:pt x="1399" y="531"/>
                    <a:pt x="1308" y="622"/>
                    <a:pt x="1196" y="678"/>
                  </a:cubicBezTo>
                  <a:cubicBezTo>
                    <a:pt x="783" y="916"/>
                    <a:pt x="231" y="916"/>
                    <a:pt x="56" y="1405"/>
                  </a:cubicBezTo>
                  <a:cubicBezTo>
                    <a:pt x="0" y="1643"/>
                    <a:pt x="56" y="1727"/>
                    <a:pt x="203" y="1755"/>
                  </a:cubicBezTo>
                  <a:cubicBezTo>
                    <a:pt x="203" y="1930"/>
                    <a:pt x="259" y="2167"/>
                    <a:pt x="434" y="2195"/>
                  </a:cubicBezTo>
                  <a:cubicBezTo>
                    <a:pt x="463" y="2201"/>
                    <a:pt x="494" y="2203"/>
                    <a:pt x="525" y="2203"/>
                  </a:cubicBezTo>
                  <a:cubicBezTo>
                    <a:pt x="649" y="2203"/>
                    <a:pt x="785" y="2167"/>
                    <a:pt x="902" y="2167"/>
                  </a:cubicBezTo>
                  <a:cubicBezTo>
                    <a:pt x="1105" y="2167"/>
                    <a:pt x="1252" y="2195"/>
                    <a:pt x="1455" y="2251"/>
                  </a:cubicBezTo>
                  <a:cubicBezTo>
                    <a:pt x="1527" y="2263"/>
                    <a:pt x="1599" y="2270"/>
                    <a:pt x="1670" y="2270"/>
                  </a:cubicBezTo>
                  <a:cubicBezTo>
                    <a:pt x="1769" y="2270"/>
                    <a:pt x="1865" y="2256"/>
                    <a:pt x="1951" y="2223"/>
                  </a:cubicBezTo>
                  <a:cubicBezTo>
                    <a:pt x="1979" y="2251"/>
                    <a:pt x="2042" y="2314"/>
                    <a:pt x="2098" y="2342"/>
                  </a:cubicBezTo>
                  <a:cubicBezTo>
                    <a:pt x="2245" y="2489"/>
                    <a:pt x="2419" y="2517"/>
                    <a:pt x="2566" y="2692"/>
                  </a:cubicBezTo>
                  <a:cubicBezTo>
                    <a:pt x="2678" y="2867"/>
                    <a:pt x="2797" y="3013"/>
                    <a:pt x="2916" y="3188"/>
                  </a:cubicBezTo>
                  <a:cubicBezTo>
                    <a:pt x="3028" y="3363"/>
                    <a:pt x="3203" y="3538"/>
                    <a:pt x="3294" y="3713"/>
                  </a:cubicBezTo>
                  <a:cubicBezTo>
                    <a:pt x="3552" y="4174"/>
                    <a:pt x="3615" y="4671"/>
                    <a:pt x="3790" y="5139"/>
                  </a:cubicBezTo>
                  <a:cubicBezTo>
                    <a:pt x="3846" y="5342"/>
                    <a:pt x="3965" y="5545"/>
                    <a:pt x="4049" y="5748"/>
                  </a:cubicBezTo>
                  <a:cubicBezTo>
                    <a:pt x="4049" y="5810"/>
                    <a:pt x="4077" y="5866"/>
                    <a:pt x="4077" y="5922"/>
                  </a:cubicBezTo>
                  <a:cubicBezTo>
                    <a:pt x="4168" y="6272"/>
                    <a:pt x="4370" y="6594"/>
                    <a:pt x="4517" y="6915"/>
                  </a:cubicBezTo>
                  <a:cubicBezTo>
                    <a:pt x="4664" y="7146"/>
                    <a:pt x="4748" y="7349"/>
                    <a:pt x="4776" y="7642"/>
                  </a:cubicBezTo>
                  <a:cubicBezTo>
                    <a:pt x="4776" y="7845"/>
                    <a:pt x="4776" y="8020"/>
                    <a:pt x="4923" y="8195"/>
                  </a:cubicBezTo>
                  <a:cubicBezTo>
                    <a:pt x="5070" y="8342"/>
                    <a:pt x="5244" y="8461"/>
                    <a:pt x="5391" y="8607"/>
                  </a:cubicBezTo>
                  <a:cubicBezTo>
                    <a:pt x="5566" y="8747"/>
                    <a:pt x="5650" y="8957"/>
                    <a:pt x="5741" y="9188"/>
                  </a:cubicBezTo>
                  <a:cubicBezTo>
                    <a:pt x="5853" y="9509"/>
                    <a:pt x="6028" y="9740"/>
                    <a:pt x="6349" y="9859"/>
                  </a:cubicBezTo>
                  <a:cubicBezTo>
                    <a:pt x="6412" y="9887"/>
                    <a:pt x="6524" y="9915"/>
                    <a:pt x="6587" y="9971"/>
                  </a:cubicBezTo>
                  <a:cubicBezTo>
                    <a:pt x="6552" y="10146"/>
                    <a:pt x="6552" y="10321"/>
                    <a:pt x="6552" y="10530"/>
                  </a:cubicBezTo>
                  <a:cubicBezTo>
                    <a:pt x="6587" y="10733"/>
                    <a:pt x="6643" y="10964"/>
                    <a:pt x="6671" y="11195"/>
                  </a:cubicBezTo>
                  <a:cubicBezTo>
                    <a:pt x="6671" y="11460"/>
                    <a:pt x="6587" y="11544"/>
                    <a:pt x="6412" y="11719"/>
                  </a:cubicBezTo>
                  <a:cubicBezTo>
                    <a:pt x="6237" y="11894"/>
                    <a:pt x="6063" y="12104"/>
                    <a:pt x="5916" y="12278"/>
                  </a:cubicBezTo>
                  <a:cubicBezTo>
                    <a:pt x="5769" y="12418"/>
                    <a:pt x="5622" y="12656"/>
                    <a:pt x="5419" y="12740"/>
                  </a:cubicBezTo>
                  <a:cubicBezTo>
                    <a:pt x="5244" y="12803"/>
                    <a:pt x="5098" y="12859"/>
                    <a:pt x="4979" y="13006"/>
                  </a:cubicBezTo>
                  <a:cubicBezTo>
                    <a:pt x="4748" y="13236"/>
                    <a:pt x="4720" y="13586"/>
                    <a:pt x="4804" y="13880"/>
                  </a:cubicBezTo>
                  <a:cubicBezTo>
                    <a:pt x="4839" y="13936"/>
                    <a:pt x="4804" y="13991"/>
                    <a:pt x="4839" y="14082"/>
                  </a:cubicBezTo>
                  <a:cubicBezTo>
                    <a:pt x="4839" y="14138"/>
                    <a:pt x="4839" y="14201"/>
                    <a:pt x="4895" y="14285"/>
                  </a:cubicBezTo>
                  <a:cubicBezTo>
                    <a:pt x="4951" y="14404"/>
                    <a:pt x="5070" y="14488"/>
                    <a:pt x="5216" y="14488"/>
                  </a:cubicBezTo>
                  <a:cubicBezTo>
                    <a:pt x="5328" y="14488"/>
                    <a:pt x="5328" y="14376"/>
                    <a:pt x="5300" y="14285"/>
                  </a:cubicBezTo>
                  <a:lnTo>
                    <a:pt x="5300" y="14138"/>
                  </a:lnTo>
                  <a:cubicBezTo>
                    <a:pt x="5328" y="14229"/>
                    <a:pt x="5363" y="14313"/>
                    <a:pt x="5447" y="14313"/>
                  </a:cubicBezTo>
                  <a:cubicBezTo>
                    <a:pt x="5460" y="14316"/>
                    <a:pt x="5471" y="14318"/>
                    <a:pt x="5481" y="14318"/>
                  </a:cubicBezTo>
                  <a:cubicBezTo>
                    <a:pt x="5566" y="14318"/>
                    <a:pt x="5566" y="14220"/>
                    <a:pt x="5566" y="14138"/>
                  </a:cubicBezTo>
                  <a:cubicBezTo>
                    <a:pt x="5566" y="14054"/>
                    <a:pt x="5594" y="13991"/>
                    <a:pt x="5594" y="13908"/>
                  </a:cubicBezTo>
                  <a:cubicBezTo>
                    <a:pt x="5594" y="13880"/>
                    <a:pt x="5622" y="13852"/>
                    <a:pt x="5622" y="13817"/>
                  </a:cubicBezTo>
                  <a:cubicBezTo>
                    <a:pt x="5678" y="13761"/>
                    <a:pt x="5741" y="13677"/>
                    <a:pt x="5769" y="13642"/>
                  </a:cubicBezTo>
                  <a:cubicBezTo>
                    <a:pt x="5944" y="13467"/>
                    <a:pt x="6174" y="13383"/>
                    <a:pt x="6377" y="13264"/>
                  </a:cubicBezTo>
                  <a:cubicBezTo>
                    <a:pt x="6552" y="13152"/>
                    <a:pt x="6790" y="13089"/>
                    <a:pt x="6992" y="13034"/>
                  </a:cubicBezTo>
                  <a:cubicBezTo>
                    <a:pt x="7314" y="12943"/>
                    <a:pt x="7664" y="12712"/>
                    <a:pt x="7720" y="12362"/>
                  </a:cubicBezTo>
                  <a:cubicBezTo>
                    <a:pt x="7776" y="11929"/>
                    <a:pt x="7601" y="11488"/>
                    <a:pt x="7811" y="11083"/>
                  </a:cubicBezTo>
                  <a:lnTo>
                    <a:pt x="7839" y="11111"/>
                  </a:lnTo>
                  <a:cubicBezTo>
                    <a:pt x="7922" y="11257"/>
                    <a:pt x="7985" y="11404"/>
                    <a:pt x="8097" y="11516"/>
                  </a:cubicBezTo>
                  <a:cubicBezTo>
                    <a:pt x="8216" y="11635"/>
                    <a:pt x="8335" y="11719"/>
                    <a:pt x="8447" y="11866"/>
                  </a:cubicBezTo>
                  <a:cubicBezTo>
                    <a:pt x="8594" y="12041"/>
                    <a:pt x="8538" y="12278"/>
                    <a:pt x="8510" y="12509"/>
                  </a:cubicBezTo>
                  <a:cubicBezTo>
                    <a:pt x="8475" y="12831"/>
                    <a:pt x="8475" y="13208"/>
                    <a:pt x="8538" y="13530"/>
                  </a:cubicBezTo>
                  <a:cubicBezTo>
                    <a:pt x="8538" y="13642"/>
                    <a:pt x="8594" y="13733"/>
                    <a:pt x="8594" y="13817"/>
                  </a:cubicBezTo>
                  <a:cubicBezTo>
                    <a:pt x="8594" y="13991"/>
                    <a:pt x="8538" y="14054"/>
                    <a:pt x="8419" y="14138"/>
                  </a:cubicBezTo>
                  <a:cubicBezTo>
                    <a:pt x="8300" y="14257"/>
                    <a:pt x="8125" y="14341"/>
                    <a:pt x="8013" y="14488"/>
                  </a:cubicBezTo>
                  <a:cubicBezTo>
                    <a:pt x="7950" y="14551"/>
                    <a:pt x="7985" y="14551"/>
                    <a:pt x="7895" y="14579"/>
                  </a:cubicBezTo>
                  <a:cubicBezTo>
                    <a:pt x="7839" y="14579"/>
                    <a:pt x="7776" y="14579"/>
                    <a:pt x="7720" y="14607"/>
                  </a:cubicBezTo>
                  <a:cubicBezTo>
                    <a:pt x="7636" y="14663"/>
                    <a:pt x="7573" y="14726"/>
                    <a:pt x="7573" y="14838"/>
                  </a:cubicBezTo>
                  <a:cubicBezTo>
                    <a:pt x="7517" y="14838"/>
                    <a:pt x="7461" y="14838"/>
                    <a:pt x="7426" y="14866"/>
                  </a:cubicBezTo>
                  <a:cubicBezTo>
                    <a:pt x="7398" y="14900"/>
                    <a:pt x="7370" y="14928"/>
                    <a:pt x="7342" y="14928"/>
                  </a:cubicBezTo>
                  <a:cubicBezTo>
                    <a:pt x="7314" y="14956"/>
                    <a:pt x="7286" y="14984"/>
                    <a:pt x="7251" y="15012"/>
                  </a:cubicBezTo>
                  <a:cubicBezTo>
                    <a:pt x="7223" y="15040"/>
                    <a:pt x="7167" y="15103"/>
                    <a:pt x="7167" y="15159"/>
                  </a:cubicBezTo>
                  <a:cubicBezTo>
                    <a:pt x="7195" y="15278"/>
                    <a:pt x="7314" y="15306"/>
                    <a:pt x="7398" y="15306"/>
                  </a:cubicBezTo>
                  <a:cubicBezTo>
                    <a:pt x="7461" y="15306"/>
                    <a:pt x="7517" y="15306"/>
                    <a:pt x="7573" y="15278"/>
                  </a:cubicBezTo>
                  <a:cubicBezTo>
                    <a:pt x="7573" y="15306"/>
                    <a:pt x="7573" y="15334"/>
                    <a:pt x="7601" y="15362"/>
                  </a:cubicBezTo>
                  <a:cubicBezTo>
                    <a:pt x="7636" y="15390"/>
                    <a:pt x="7692" y="15425"/>
                    <a:pt x="7748" y="15425"/>
                  </a:cubicBezTo>
                  <a:lnTo>
                    <a:pt x="7985" y="15425"/>
                  </a:lnTo>
                  <a:cubicBezTo>
                    <a:pt x="8069" y="15425"/>
                    <a:pt x="8160" y="15390"/>
                    <a:pt x="8272" y="15390"/>
                  </a:cubicBezTo>
                  <a:cubicBezTo>
                    <a:pt x="8335" y="15390"/>
                    <a:pt x="8391" y="15390"/>
                    <a:pt x="8447" y="15334"/>
                  </a:cubicBezTo>
                  <a:lnTo>
                    <a:pt x="8622" y="15334"/>
                  </a:lnTo>
                  <a:cubicBezTo>
                    <a:pt x="8797" y="15334"/>
                    <a:pt x="8971" y="15334"/>
                    <a:pt x="9118" y="15278"/>
                  </a:cubicBezTo>
                  <a:cubicBezTo>
                    <a:pt x="9209" y="15278"/>
                    <a:pt x="9265" y="15215"/>
                    <a:pt x="9293" y="15159"/>
                  </a:cubicBezTo>
                  <a:cubicBezTo>
                    <a:pt x="9321" y="15103"/>
                    <a:pt x="9321" y="15040"/>
                    <a:pt x="9321" y="14984"/>
                  </a:cubicBezTo>
                  <a:cubicBezTo>
                    <a:pt x="9321" y="14838"/>
                    <a:pt x="9384" y="14754"/>
                    <a:pt x="9468" y="14663"/>
                  </a:cubicBezTo>
                  <a:cubicBezTo>
                    <a:pt x="9559" y="14551"/>
                    <a:pt x="9671" y="14432"/>
                    <a:pt x="9734" y="14285"/>
                  </a:cubicBezTo>
                  <a:cubicBezTo>
                    <a:pt x="9873" y="14026"/>
                    <a:pt x="9908" y="13677"/>
                    <a:pt x="9908" y="13355"/>
                  </a:cubicBezTo>
                  <a:cubicBezTo>
                    <a:pt x="9873" y="12978"/>
                    <a:pt x="9671" y="12628"/>
                    <a:pt x="9761" y="12215"/>
                  </a:cubicBezTo>
                  <a:cubicBezTo>
                    <a:pt x="9817" y="11866"/>
                    <a:pt x="9761" y="11579"/>
                    <a:pt x="9643" y="11257"/>
                  </a:cubicBezTo>
                  <a:cubicBezTo>
                    <a:pt x="9559" y="11020"/>
                    <a:pt x="9412" y="10817"/>
                    <a:pt x="9265" y="10614"/>
                  </a:cubicBezTo>
                  <a:lnTo>
                    <a:pt x="9265" y="10614"/>
                  </a:lnTo>
                  <a:cubicBezTo>
                    <a:pt x="9418" y="10683"/>
                    <a:pt x="9555" y="10715"/>
                    <a:pt x="9712" y="10715"/>
                  </a:cubicBezTo>
                  <a:cubicBezTo>
                    <a:pt x="9763" y="10715"/>
                    <a:pt x="9817" y="10712"/>
                    <a:pt x="9873" y="10705"/>
                  </a:cubicBezTo>
                  <a:cubicBezTo>
                    <a:pt x="10048" y="10705"/>
                    <a:pt x="10195" y="10705"/>
                    <a:pt x="10342" y="10670"/>
                  </a:cubicBezTo>
                  <a:cubicBezTo>
                    <a:pt x="10461" y="10642"/>
                    <a:pt x="10573" y="10586"/>
                    <a:pt x="10691" y="10495"/>
                  </a:cubicBezTo>
                  <a:cubicBezTo>
                    <a:pt x="10691" y="10530"/>
                    <a:pt x="10691" y="10558"/>
                    <a:pt x="10719" y="10586"/>
                  </a:cubicBezTo>
                  <a:cubicBezTo>
                    <a:pt x="10838" y="10845"/>
                    <a:pt x="11097" y="11020"/>
                    <a:pt x="11335" y="11167"/>
                  </a:cubicBezTo>
                  <a:cubicBezTo>
                    <a:pt x="11593" y="11341"/>
                    <a:pt x="11915" y="11460"/>
                    <a:pt x="12181" y="11691"/>
                  </a:cubicBezTo>
                  <a:cubicBezTo>
                    <a:pt x="12321" y="11782"/>
                    <a:pt x="12440" y="11894"/>
                    <a:pt x="12558" y="12041"/>
                  </a:cubicBezTo>
                  <a:cubicBezTo>
                    <a:pt x="12614" y="12132"/>
                    <a:pt x="12705" y="12215"/>
                    <a:pt x="12789" y="12278"/>
                  </a:cubicBezTo>
                  <a:cubicBezTo>
                    <a:pt x="12908" y="12390"/>
                    <a:pt x="13020" y="12453"/>
                    <a:pt x="13020" y="12628"/>
                  </a:cubicBezTo>
                  <a:cubicBezTo>
                    <a:pt x="12992" y="12831"/>
                    <a:pt x="12908" y="12943"/>
                    <a:pt x="12733" y="13034"/>
                  </a:cubicBezTo>
                  <a:cubicBezTo>
                    <a:pt x="12468" y="13208"/>
                    <a:pt x="12265" y="13467"/>
                    <a:pt x="11971" y="13614"/>
                  </a:cubicBezTo>
                  <a:cubicBezTo>
                    <a:pt x="11831" y="13705"/>
                    <a:pt x="11712" y="13705"/>
                    <a:pt x="11566" y="13789"/>
                  </a:cubicBezTo>
                  <a:cubicBezTo>
                    <a:pt x="11447" y="13880"/>
                    <a:pt x="11391" y="13991"/>
                    <a:pt x="11363" y="14138"/>
                  </a:cubicBezTo>
                  <a:cubicBezTo>
                    <a:pt x="11335" y="14138"/>
                    <a:pt x="11363" y="14166"/>
                    <a:pt x="11363" y="14201"/>
                  </a:cubicBezTo>
                  <a:cubicBezTo>
                    <a:pt x="11335" y="14229"/>
                    <a:pt x="11307" y="14257"/>
                    <a:pt x="11272" y="14313"/>
                  </a:cubicBezTo>
                  <a:cubicBezTo>
                    <a:pt x="11244" y="14404"/>
                    <a:pt x="11216" y="14551"/>
                    <a:pt x="11244" y="14635"/>
                  </a:cubicBezTo>
                  <a:cubicBezTo>
                    <a:pt x="11268" y="14670"/>
                    <a:pt x="11296" y="14682"/>
                    <a:pt x="11324" y="14682"/>
                  </a:cubicBezTo>
                  <a:cubicBezTo>
                    <a:pt x="11368" y="14682"/>
                    <a:pt x="11412" y="14652"/>
                    <a:pt x="11447" y="14635"/>
                  </a:cubicBezTo>
                  <a:cubicBezTo>
                    <a:pt x="11510" y="14579"/>
                    <a:pt x="11538" y="14551"/>
                    <a:pt x="11593" y="14516"/>
                  </a:cubicBezTo>
                  <a:lnTo>
                    <a:pt x="11593" y="14516"/>
                  </a:lnTo>
                  <a:cubicBezTo>
                    <a:pt x="11566" y="14579"/>
                    <a:pt x="11538" y="14635"/>
                    <a:pt x="11566" y="14691"/>
                  </a:cubicBezTo>
                  <a:cubicBezTo>
                    <a:pt x="11566" y="14782"/>
                    <a:pt x="11593" y="14866"/>
                    <a:pt x="11684" y="14928"/>
                  </a:cubicBezTo>
                  <a:cubicBezTo>
                    <a:pt x="11699" y="14932"/>
                    <a:pt x="11713" y="14934"/>
                    <a:pt x="11726" y="14934"/>
                  </a:cubicBezTo>
                  <a:cubicBezTo>
                    <a:pt x="11819" y="14934"/>
                    <a:pt x="11894" y="14858"/>
                    <a:pt x="11943" y="14810"/>
                  </a:cubicBezTo>
                  <a:cubicBezTo>
                    <a:pt x="12062" y="14726"/>
                    <a:pt x="12209" y="14691"/>
                    <a:pt x="12321" y="14607"/>
                  </a:cubicBezTo>
                  <a:cubicBezTo>
                    <a:pt x="12412" y="14607"/>
                    <a:pt x="12495" y="14579"/>
                    <a:pt x="12558" y="14516"/>
                  </a:cubicBezTo>
                  <a:cubicBezTo>
                    <a:pt x="12614" y="14460"/>
                    <a:pt x="12642" y="14376"/>
                    <a:pt x="12705" y="14285"/>
                  </a:cubicBezTo>
                  <a:cubicBezTo>
                    <a:pt x="12789" y="14229"/>
                    <a:pt x="12880" y="14138"/>
                    <a:pt x="12936" y="14082"/>
                  </a:cubicBezTo>
                  <a:cubicBezTo>
                    <a:pt x="13111" y="13936"/>
                    <a:pt x="13314" y="13817"/>
                    <a:pt x="13488" y="13677"/>
                  </a:cubicBezTo>
                  <a:cubicBezTo>
                    <a:pt x="13635" y="13530"/>
                    <a:pt x="13719" y="13355"/>
                    <a:pt x="13838" y="13180"/>
                  </a:cubicBezTo>
                  <a:cubicBezTo>
                    <a:pt x="13894" y="13089"/>
                    <a:pt x="14013" y="12978"/>
                    <a:pt x="14069" y="12859"/>
                  </a:cubicBezTo>
                  <a:cubicBezTo>
                    <a:pt x="14216" y="12978"/>
                    <a:pt x="14390" y="13034"/>
                    <a:pt x="14537" y="13117"/>
                  </a:cubicBezTo>
                  <a:cubicBezTo>
                    <a:pt x="14684" y="13208"/>
                    <a:pt x="14859" y="13327"/>
                    <a:pt x="14915" y="13502"/>
                  </a:cubicBezTo>
                  <a:cubicBezTo>
                    <a:pt x="14943" y="13677"/>
                    <a:pt x="14859" y="13880"/>
                    <a:pt x="14831" y="14054"/>
                  </a:cubicBezTo>
                  <a:cubicBezTo>
                    <a:pt x="14803" y="14201"/>
                    <a:pt x="14831" y="14341"/>
                    <a:pt x="14712" y="14460"/>
                  </a:cubicBezTo>
                  <a:cubicBezTo>
                    <a:pt x="14565" y="14607"/>
                    <a:pt x="14418" y="14579"/>
                    <a:pt x="14244" y="14607"/>
                  </a:cubicBezTo>
                  <a:cubicBezTo>
                    <a:pt x="14188" y="14635"/>
                    <a:pt x="14132" y="14663"/>
                    <a:pt x="14069" y="14726"/>
                  </a:cubicBezTo>
                  <a:cubicBezTo>
                    <a:pt x="13866" y="14810"/>
                    <a:pt x="13635" y="15215"/>
                    <a:pt x="13866" y="15334"/>
                  </a:cubicBezTo>
                  <a:cubicBezTo>
                    <a:pt x="13957" y="15362"/>
                    <a:pt x="14069" y="15362"/>
                    <a:pt x="14160" y="15362"/>
                  </a:cubicBezTo>
                  <a:lnTo>
                    <a:pt x="14509" y="15362"/>
                  </a:lnTo>
                  <a:cubicBezTo>
                    <a:pt x="14712" y="15334"/>
                    <a:pt x="14915" y="15306"/>
                    <a:pt x="15118" y="15278"/>
                  </a:cubicBezTo>
                  <a:cubicBezTo>
                    <a:pt x="15502" y="15250"/>
                    <a:pt x="15467" y="14663"/>
                    <a:pt x="15467" y="14376"/>
                  </a:cubicBezTo>
                  <a:cubicBezTo>
                    <a:pt x="15467" y="14166"/>
                    <a:pt x="15530" y="14054"/>
                    <a:pt x="15642" y="13908"/>
                  </a:cubicBezTo>
                  <a:cubicBezTo>
                    <a:pt x="15705" y="13817"/>
                    <a:pt x="15789" y="13733"/>
                    <a:pt x="15817" y="13642"/>
                  </a:cubicBezTo>
                  <a:cubicBezTo>
                    <a:pt x="15936" y="13439"/>
                    <a:pt x="16111" y="13152"/>
                    <a:pt x="15992" y="12915"/>
                  </a:cubicBezTo>
                  <a:cubicBezTo>
                    <a:pt x="15908" y="12712"/>
                    <a:pt x="15677" y="12593"/>
                    <a:pt x="15530" y="12481"/>
                  </a:cubicBezTo>
                  <a:cubicBezTo>
                    <a:pt x="15383" y="12390"/>
                    <a:pt x="15209" y="12306"/>
                    <a:pt x="15118" y="12187"/>
                  </a:cubicBezTo>
                  <a:cubicBezTo>
                    <a:pt x="14978" y="12041"/>
                    <a:pt x="14887" y="11810"/>
                    <a:pt x="14859" y="11607"/>
                  </a:cubicBezTo>
                  <a:cubicBezTo>
                    <a:pt x="14768" y="11230"/>
                    <a:pt x="14803" y="10845"/>
                    <a:pt x="14593" y="10530"/>
                  </a:cubicBezTo>
                  <a:cubicBezTo>
                    <a:pt x="14509" y="10383"/>
                    <a:pt x="14334" y="10209"/>
                    <a:pt x="14132" y="10181"/>
                  </a:cubicBezTo>
                  <a:cubicBezTo>
                    <a:pt x="14160" y="10146"/>
                    <a:pt x="14160" y="10146"/>
                    <a:pt x="14188" y="10146"/>
                  </a:cubicBezTo>
                  <a:cubicBezTo>
                    <a:pt x="14362" y="10062"/>
                    <a:pt x="14481" y="9943"/>
                    <a:pt x="14565" y="9740"/>
                  </a:cubicBezTo>
                  <a:cubicBezTo>
                    <a:pt x="14684" y="9537"/>
                    <a:pt x="14859" y="9363"/>
                    <a:pt x="15090" y="9244"/>
                  </a:cubicBezTo>
                  <a:cubicBezTo>
                    <a:pt x="15439" y="8985"/>
                    <a:pt x="15880" y="8838"/>
                    <a:pt x="16257" y="8607"/>
                  </a:cubicBezTo>
                  <a:cubicBezTo>
                    <a:pt x="16635" y="8342"/>
                    <a:pt x="17041" y="8258"/>
                    <a:pt x="17425" y="8020"/>
                  </a:cubicBezTo>
                  <a:cubicBezTo>
                    <a:pt x="17600" y="7964"/>
                    <a:pt x="17740" y="7873"/>
                    <a:pt x="17887" y="7789"/>
                  </a:cubicBezTo>
                  <a:cubicBezTo>
                    <a:pt x="18033" y="7670"/>
                    <a:pt x="18152" y="7559"/>
                    <a:pt x="18264" y="7440"/>
                  </a:cubicBezTo>
                  <a:cubicBezTo>
                    <a:pt x="18411" y="7293"/>
                    <a:pt x="18586" y="7209"/>
                    <a:pt x="18733" y="7062"/>
                  </a:cubicBezTo>
                  <a:cubicBezTo>
                    <a:pt x="19026" y="6824"/>
                    <a:pt x="19257" y="6447"/>
                    <a:pt x="19432" y="6125"/>
                  </a:cubicBezTo>
                  <a:cubicBezTo>
                    <a:pt x="19635" y="5775"/>
                    <a:pt x="19810" y="5398"/>
                    <a:pt x="19956" y="5020"/>
                  </a:cubicBezTo>
                  <a:cubicBezTo>
                    <a:pt x="20075" y="4615"/>
                    <a:pt x="20131" y="4237"/>
                    <a:pt x="20159" y="3825"/>
                  </a:cubicBezTo>
                  <a:cubicBezTo>
                    <a:pt x="20159" y="3622"/>
                    <a:pt x="20187" y="3447"/>
                    <a:pt x="20187" y="3244"/>
                  </a:cubicBezTo>
                  <a:cubicBezTo>
                    <a:pt x="20159" y="3153"/>
                    <a:pt x="20131" y="3069"/>
                    <a:pt x="20131" y="2951"/>
                  </a:cubicBezTo>
                  <a:cubicBezTo>
                    <a:pt x="20131" y="2839"/>
                    <a:pt x="20131" y="2720"/>
                    <a:pt x="20103" y="2601"/>
                  </a:cubicBezTo>
                  <a:cubicBezTo>
                    <a:pt x="20047" y="2223"/>
                    <a:pt x="19900" y="1818"/>
                    <a:pt x="19726" y="1468"/>
                  </a:cubicBezTo>
                  <a:cubicBezTo>
                    <a:pt x="19635" y="1293"/>
                    <a:pt x="19551" y="1202"/>
                    <a:pt x="19404" y="1091"/>
                  </a:cubicBezTo>
                  <a:cubicBezTo>
                    <a:pt x="19229" y="972"/>
                    <a:pt x="19082" y="797"/>
                    <a:pt x="18907" y="678"/>
                  </a:cubicBezTo>
                  <a:cubicBezTo>
                    <a:pt x="18677" y="566"/>
                    <a:pt x="18439" y="475"/>
                    <a:pt x="18208" y="391"/>
                  </a:cubicBezTo>
                  <a:cubicBezTo>
                    <a:pt x="18005" y="300"/>
                    <a:pt x="17859" y="182"/>
                    <a:pt x="17656" y="126"/>
                  </a:cubicBezTo>
                  <a:cubicBezTo>
                    <a:pt x="17425" y="98"/>
                    <a:pt x="17215" y="42"/>
                    <a:pt x="16985" y="7"/>
                  </a:cubicBezTo>
                  <a:cubicBezTo>
                    <a:pt x="16945" y="7"/>
                    <a:pt x="16898" y="1"/>
                    <a:pt x="168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79"/>
            <p:cNvSpPr/>
            <p:nvPr/>
          </p:nvSpPr>
          <p:spPr>
            <a:xfrm>
              <a:off x="5527291" y="1483210"/>
              <a:ext cx="10854" cy="26214"/>
            </a:xfrm>
            <a:custGeom>
              <a:rect b="b" l="l" r="r" t="t"/>
              <a:pathLst>
                <a:path extrusionOk="0" h="1152" w="477">
                  <a:moveTo>
                    <a:pt x="456" y="1"/>
                  </a:moveTo>
                  <a:cubicBezTo>
                    <a:pt x="451" y="1"/>
                    <a:pt x="448" y="4"/>
                    <a:pt x="448" y="13"/>
                  </a:cubicBezTo>
                  <a:cubicBezTo>
                    <a:pt x="357" y="391"/>
                    <a:pt x="211" y="740"/>
                    <a:pt x="36" y="1090"/>
                  </a:cubicBezTo>
                  <a:cubicBezTo>
                    <a:pt x="1" y="1125"/>
                    <a:pt x="23" y="1151"/>
                    <a:pt x="51" y="1151"/>
                  </a:cubicBezTo>
                  <a:cubicBezTo>
                    <a:pt x="69" y="1151"/>
                    <a:pt x="88" y="1142"/>
                    <a:pt x="99" y="1118"/>
                  </a:cubicBezTo>
                  <a:cubicBezTo>
                    <a:pt x="302" y="796"/>
                    <a:pt x="420" y="419"/>
                    <a:pt x="476" y="13"/>
                  </a:cubicBezTo>
                  <a:cubicBezTo>
                    <a:pt x="476" y="13"/>
                    <a:pt x="464" y="1"/>
                    <a:pt x="4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79"/>
            <p:cNvSpPr/>
            <p:nvPr/>
          </p:nvSpPr>
          <p:spPr>
            <a:xfrm>
              <a:off x="5435338" y="1470763"/>
              <a:ext cx="22482" cy="33768"/>
            </a:xfrm>
            <a:custGeom>
              <a:rect b="b" l="l" r="r" t="t"/>
              <a:pathLst>
                <a:path extrusionOk="0" h="1484" w="988">
                  <a:moveTo>
                    <a:pt x="921" y="0"/>
                  </a:moveTo>
                  <a:cubicBezTo>
                    <a:pt x="914" y="0"/>
                    <a:pt x="908" y="2"/>
                    <a:pt x="902" y="8"/>
                  </a:cubicBezTo>
                  <a:cubicBezTo>
                    <a:pt x="441" y="329"/>
                    <a:pt x="56" y="910"/>
                    <a:pt x="0" y="1462"/>
                  </a:cubicBezTo>
                  <a:cubicBezTo>
                    <a:pt x="0" y="1476"/>
                    <a:pt x="7" y="1483"/>
                    <a:pt x="14" y="1483"/>
                  </a:cubicBezTo>
                  <a:cubicBezTo>
                    <a:pt x="21" y="1483"/>
                    <a:pt x="28" y="1476"/>
                    <a:pt x="28" y="1462"/>
                  </a:cubicBezTo>
                  <a:cubicBezTo>
                    <a:pt x="56" y="1343"/>
                    <a:pt x="147" y="1203"/>
                    <a:pt x="203" y="1084"/>
                  </a:cubicBezTo>
                  <a:cubicBezTo>
                    <a:pt x="266" y="938"/>
                    <a:pt x="322" y="819"/>
                    <a:pt x="406" y="707"/>
                  </a:cubicBezTo>
                  <a:cubicBezTo>
                    <a:pt x="553" y="469"/>
                    <a:pt x="727" y="266"/>
                    <a:pt x="965" y="64"/>
                  </a:cubicBezTo>
                  <a:cubicBezTo>
                    <a:pt x="988" y="41"/>
                    <a:pt x="951" y="0"/>
                    <a:pt x="9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79"/>
            <p:cNvSpPr/>
            <p:nvPr/>
          </p:nvSpPr>
          <p:spPr>
            <a:xfrm>
              <a:off x="5433427" y="1460091"/>
              <a:ext cx="26828" cy="27033"/>
            </a:xfrm>
            <a:custGeom>
              <a:rect b="b" l="l" r="r" t="t"/>
              <a:pathLst>
                <a:path extrusionOk="0" h="1188" w="1179">
                  <a:moveTo>
                    <a:pt x="1134" y="1"/>
                  </a:moveTo>
                  <a:cubicBezTo>
                    <a:pt x="1126" y="1"/>
                    <a:pt x="1116" y="3"/>
                    <a:pt x="1105" y="8"/>
                  </a:cubicBezTo>
                  <a:cubicBezTo>
                    <a:pt x="637" y="274"/>
                    <a:pt x="287" y="679"/>
                    <a:pt x="0" y="1148"/>
                  </a:cubicBezTo>
                  <a:cubicBezTo>
                    <a:pt x="0" y="1168"/>
                    <a:pt x="14" y="1187"/>
                    <a:pt x="32" y="1187"/>
                  </a:cubicBezTo>
                  <a:cubicBezTo>
                    <a:pt x="40" y="1187"/>
                    <a:pt x="48" y="1184"/>
                    <a:pt x="56" y="1176"/>
                  </a:cubicBezTo>
                  <a:cubicBezTo>
                    <a:pt x="350" y="735"/>
                    <a:pt x="728" y="386"/>
                    <a:pt x="1133" y="64"/>
                  </a:cubicBezTo>
                  <a:cubicBezTo>
                    <a:pt x="1178" y="41"/>
                    <a:pt x="1169" y="1"/>
                    <a:pt x="11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79"/>
            <p:cNvSpPr/>
            <p:nvPr/>
          </p:nvSpPr>
          <p:spPr>
            <a:xfrm>
              <a:off x="5535415" y="1473471"/>
              <a:ext cx="63031" cy="34542"/>
            </a:xfrm>
            <a:custGeom>
              <a:rect b="b" l="l" r="r" t="t"/>
              <a:pathLst>
                <a:path extrusionOk="0" h="1518" w="2770">
                  <a:moveTo>
                    <a:pt x="2714" y="1"/>
                  </a:moveTo>
                  <a:cubicBezTo>
                    <a:pt x="1749" y="322"/>
                    <a:pt x="819" y="875"/>
                    <a:pt x="0" y="1490"/>
                  </a:cubicBezTo>
                  <a:cubicBezTo>
                    <a:pt x="0" y="1490"/>
                    <a:pt x="0" y="1518"/>
                    <a:pt x="28" y="1518"/>
                  </a:cubicBezTo>
                  <a:cubicBezTo>
                    <a:pt x="441" y="1224"/>
                    <a:pt x="937" y="993"/>
                    <a:pt x="1371" y="763"/>
                  </a:cubicBezTo>
                  <a:cubicBezTo>
                    <a:pt x="1839" y="497"/>
                    <a:pt x="2301" y="322"/>
                    <a:pt x="2741" y="63"/>
                  </a:cubicBezTo>
                  <a:cubicBezTo>
                    <a:pt x="2769" y="63"/>
                    <a:pt x="2741" y="1"/>
                    <a:pt x="27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79"/>
            <p:cNvSpPr/>
            <p:nvPr/>
          </p:nvSpPr>
          <p:spPr>
            <a:xfrm>
              <a:off x="5561993" y="1454152"/>
              <a:ext cx="53497" cy="25395"/>
            </a:xfrm>
            <a:custGeom>
              <a:rect b="b" l="l" r="r" t="t"/>
              <a:pathLst>
                <a:path extrusionOk="0" h="1116" w="2351">
                  <a:moveTo>
                    <a:pt x="2304" y="0"/>
                  </a:moveTo>
                  <a:cubicBezTo>
                    <a:pt x="2295" y="0"/>
                    <a:pt x="2284" y="3"/>
                    <a:pt x="2273" y="10"/>
                  </a:cubicBezTo>
                  <a:cubicBezTo>
                    <a:pt x="1923" y="213"/>
                    <a:pt x="1629" y="444"/>
                    <a:pt x="1252" y="619"/>
                  </a:cubicBezTo>
                  <a:cubicBezTo>
                    <a:pt x="846" y="794"/>
                    <a:pt x="434" y="912"/>
                    <a:pt x="0" y="1087"/>
                  </a:cubicBezTo>
                  <a:cubicBezTo>
                    <a:pt x="0" y="1087"/>
                    <a:pt x="0" y="1115"/>
                    <a:pt x="28" y="1115"/>
                  </a:cubicBezTo>
                  <a:cubicBezTo>
                    <a:pt x="469" y="968"/>
                    <a:pt x="902" y="850"/>
                    <a:pt x="1308" y="675"/>
                  </a:cubicBezTo>
                  <a:cubicBezTo>
                    <a:pt x="1692" y="535"/>
                    <a:pt x="2007" y="297"/>
                    <a:pt x="2329" y="66"/>
                  </a:cubicBezTo>
                  <a:cubicBezTo>
                    <a:pt x="2351" y="44"/>
                    <a:pt x="2338" y="0"/>
                    <a:pt x="23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79"/>
            <p:cNvSpPr/>
            <p:nvPr/>
          </p:nvSpPr>
          <p:spPr>
            <a:xfrm>
              <a:off x="5599857" y="1457998"/>
              <a:ext cx="21185" cy="19000"/>
            </a:xfrm>
            <a:custGeom>
              <a:rect b="b" l="l" r="r" t="t"/>
              <a:pathLst>
                <a:path extrusionOk="0" h="835" w="931">
                  <a:moveTo>
                    <a:pt x="910" y="1"/>
                  </a:moveTo>
                  <a:cubicBezTo>
                    <a:pt x="905" y="1"/>
                    <a:pt x="902" y="5"/>
                    <a:pt x="902" y="16"/>
                  </a:cubicBezTo>
                  <a:cubicBezTo>
                    <a:pt x="637" y="303"/>
                    <a:pt x="287" y="506"/>
                    <a:pt x="28" y="771"/>
                  </a:cubicBezTo>
                  <a:cubicBezTo>
                    <a:pt x="0" y="794"/>
                    <a:pt x="18" y="835"/>
                    <a:pt x="40" y="835"/>
                  </a:cubicBezTo>
                  <a:cubicBezTo>
                    <a:pt x="45" y="835"/>
                    <a:pt x="51" y="833"/>
                    <a:pt x="56" y="827"/>
                  </a:cubicBezTo>
                  <a:cubicBezTo>
                    <a:pt x="378" y="569"/>
                    <a:pt x="693" y="366"/>
                    <a:pt x="930" y="16"/>
                  </a:cubicBezTo>
                  <a:cubicBezTo>
                    <a:pt x="930" y="16"/>
                    <a:pt x="918" y="1"/>
                    <a:pt x="9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79"/>
            <p:cNvSpPr/>
            <p:nvPr/>
          </p:nvSpPr>
          <p:spPr>
            <a:xfrm>
              <a:off x="5570071" y="1479342"/>
              <a:ext cx="30287" cy="22232"/>
            </a:xfrm>
            <a:custGeom>
              <a:rect b="b" l="l" r="r" t="t"/>
              <a:pathLst>
                <a:path extrusionOk="0" h="977" w="1331">
                  <a:moveTo>
                    <a:pt x="1265" y="1"/>
                  </a:moveTo>
                  <a:cubicBezTo>
                    <a:pt x="1258" y="1"/>
                    <a:pt x="1252" y="3"/>
                    <a:pt x="1246" y="8"/>
                  </a:cubicBezTo>
                  <a:cubicBezTo>
                    <a:pt x="869" y="330"/>
                    <a:pt x="428" y="589"/>
                    <a:pt x="23" y="910"/>
                  </a:cubicBezTo>
                  <a:cubicBezTo>
                    <a:pt x="1" y="932"/>
                    <a:pt x="14" y="976"/>
                    <a:pt x="48" y="976"/>
                  </a:cubicBezTo>
                  <a:cubicBezTo>
                    <a:pt x="57" y="976"/>
                    <a:pt x="67" y="973"/>
                    <a:pt x="79" y="966"/>
                  </a:cubicBezTo>
                  <a:cubicBezTo>
                    <a:pt x="519" y="735"/>
                    <a:pt x="897" y="386"/>
                    <a:pt x="1302" y="64"/>
                  </a:cubicBezTo>
                  <a:cubicBezTo>
                    <a:pt x="1331" y="42"/>
                    <a:pt x="1295" y="1"/>
                    <a:pt x="12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79"/>
            <p:cNvSpPr/>
            <p:nvPr/>
          </p:nvSpPr>
          <p:spPr>
            <a:xfrm>
              <a:off x="5394926" y="1512337"/>
              <a:ext cx="5256" cy="26077"/>
            </a:xfrm>
            <a:custGeom>
              <a:rect b="b" l="l" r="r" t="t"/>
              <a:pathLst>
                <a:path extrusionOk="0" h="1146" w="231">
                  <a:moveTo>
                    <a:pt x="210" y="0"/>
                  </a:moveTo>
                  <a:cubicBezTo>
                    <a:pt x="206" y="0"/>
                    <a:pt x="203" y="3"/>
                    <a:pt x="203" y="13"/>
                  </a:cubicBezTo>
                  <a:cubicBezTo>
                    <a:pt x="175" y="215"/>
                    <a:pt x="175" y="390"/>
                    <a:pt x="119" y="600"/>
                  </a:cubicBezTo>
                  <a:cubicBezTo>
                    <a:pt x="84" y="775"/>
                    <a:pt x="0" y="950"/>
                    <a:pt x="0" y="1124"/>
                  </a:cubicBezTo>
                  <a:cubicBezTo>
                    <a:pt x="0" y="1138"/>
                    <a:pt x="7" y="1145"/>
                    <a:pt x="14" y="1145"/>
                  </a:cubicBezTo>
                  <a:cubicBezTo>
                    <a:pt x="21" y="1145"/>
                    <a:pt x="28" y="1138"/>
                    <a:pt x="28" y="1124"/>
                  </a:cubicBezTo>
                  <a:cubicBezTo>
                    <a:pt x="84" y="915"/>
                    <a:pt x="175" y="740"/>
                    <a:pt x="203" y="537"/>
                  </a:cubicBezTo>
                  <a:cubicBezTo>
                    <a:pt x="231" y="362"/>
                    <a:pt x="231" y="187"/>
                    <a:pt x="231" y="13"/>
                  </a:cubicBezTo>
                  <a:cubicBezTo>
                    <a:pt x="231" y="13"/>
                    <a:pt x="219" y="0"/>
                    <a:pt x="2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79"/>
            <p:cNvSpPr/>
            <p:nvPr/>
          </p:nvSpPr>
          <p:spPr>
            <a:xfrm>
              <a:off x="5399522" y="1516592"/>
              <a:ext cx="5279" cy="27716"/>
            </a:xfrm>
            <a:custGeom>
              <a:rect b="b" l="l" r="r" t="t"/>
              <a:pathLst>
                <a:path extrusionOk="0" h="1218" w="232">
                  <a:moveTo>
                    <a:pt x="232" y="0"/>
                  </a:moveTo>
                  <a:lnTo>
                    <a:pt x="232" y="0"/>
                  </a:lnTo>
                  <a:cubicBezTo>
                    <a:pt x="148" y="203"/>
                    <a:pt x="120" y="441"/>
                    <a:pt x="57" y="672"/>
                  </a:cubicBezTo>
                  <a:cubicBezTo>
                    <a:pt x="29" y="847"/>
                    <a:pt x="1" y="1021"/>
                    <a:pt x="57" y="1196"/>
                  </a:cubicBezTo>
                  <a:cubicBezTo>
                    <a:pt x="74" y="1210"/>
                    <a:pt x="97" y="1217"/>
                    <a:pt x="112" y="1217"/>
                  </a:cubicBezTo>
                  <a:cubicBezTo>
                    <a:pt x="127" y="1217"/>
                    <a:pt x="134" y="1210"/>
                    <a:pt x="120" y="1196"/>
                  </a:cubicBezTo>
                  <a:cubicBezTo>
                    <a:pt x="92" y="993"/>
                    <a:pt x="120" y="791"/>
                    <a:pt x="148" y="616"/>
                  </a:cubicBezTo>
                  <a:cubicBezTo>
                    <a:pt x="176" y="413"/>
                    <a:pt x="204" y="203"/>
                    <a:pt x="2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79"/>
            <p:cNvSpPr/>
            <p:nvPr/>
          </p:nvSpPr>
          <p:spPr>
            <a:xfrm>
              <a:off x="5498347" y="1497341"/>
              <a:ext cx="12584" cy="33541"/>
            </a:xfrm>
            <a:custGeom>
              <a:rect b="b" l="l" r="r" t="t"/>
              <a:pathLst>
                <a:path extrusionOk="0" h="1474" w="553">
                  <a:moveTo>
                    <a:pt x="525" y="0"/>
                  </a:moveTo>
                  <a:cubicBezTo>
                    <a:pt x="434" y="469"/>
                    <a:pt x="294" y="1021"/>
                    <a:pt x="0" y="1434"/>
                  </a:cubicBezTo>
                  <a:cubicBezTo>
                    <a:pt x="0" y="1454"/>
                    <a:pt x="14" y="1473"/>
                    <a:pt x="32" y="1473"/>
                  </a:cubicBezTo>
                  <a:cubicBezTo>
                    <a:pt x="40" y="1473"/>
                    <a:pt x="48" y="1470"/>
                    <a:pt x="56" y="1462"/>
                  </a:cubicBezTo>
                  <a:cubicBezTo>
                    <a:pt x="378" y="1112"/>
                    <a:pt x="497" y="497"/>
                    <a:pt x="5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79"/>
            <p:cNvSpPr/>
            <p:nvPr/>
          </p:nvSpPr>
          <p:spPr>
            <a:xfrm>
              <a:off x="5483238" y="1512837"/>
              <a:ext cx="20366" cy="33291"/>
            </a:xfrm>
            <a:custGeom>
              <a:rect b="b" l="l" r="r" t="t"/>
              <a:pathLst>
                <a:path extrusionOk="0" h="1463" w="895">
                  <a:moveTo>
                    <a:pt x="853" y="1"/>
                  </a:moveTo>
                  <a:cubicBezTo>
                    <a:pt x="838" y="1"/>
                    <a:pt x="822" y="7"/>
                    <a:pt x="811" y="19"/>
                  </a:cubicBezTo>
                  <a:cubicBezTo>
                    <a:pt x="608" y="543"/>
                    <a:pt x="287" y="928"/>
                    <a:pt x="21" y="1389"/>
                  </a:cubicBezTo>
                  <a:cubicBezTo>
                    <a:pt x="0" y="1435"/>
                    <a:pt x="25" y="1463"/>
                    <a:pt x="54" y="1463"/>
                  </a:cubicBezTo>
                  <a:cubicBezTo>
                    <a:pt x="64" y="1463"/>
                    <a:pt x="75" y="1459"/>
                    <a:pt x="84" y="1452"/>
                  </a:cubicBezTo>
                  <a:cubicBezTo>
                    <a:pt x="224" y="1214"/>
                    <a:pt x="433" y="1012"/>
                    <a:pt x="573" y="781"/>
                  </a:cubicBezTo>
                  <a:cubicBezTo>
                    <a:pt x="720" y="543"/>
                    <a:pt x="811" y="284"/>
                    <a:pt x="895" y="54"/>
                  </a:cubicBezTo>
                  <a:cubicBezTo>
                    <a:pt x="895" y="16"/>
                    <a:pt x="875" y="1"/>
                    <a:pt x="8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79"/>
            <p:cNvSpPr/>
            <p:nvPr/>
          </p:nvSpPr>
          <p:spPr>
            <a:xfrm>
              <a:off x="5442006" y="1532020"/>
              <a:ext cx="8624" cy="28603"/>
            </a:xfrm>
            <a:custGeom>
              <a:rect b="b" l="l" r="r" t="t"/>
              <a:pathLst>
                <a:path extrusionOk="0" h="1257" w="379">
                  <a:moveTo>
                    <a:pt x="365" y="1"/>
                  </a:moveTo>
                  <a:cubicBezTo>
                    <a:pt x="358" y="1"/>
                    <a:pt x="351" y="8"/>
                    <a:pt x="351" y="22"/>
                  </a:cubicBezTo>
                  <a:cubicBezTo>
                    <a:pt x="204" y="434"/>
                    <a:pt x="1" y="840"/>
                    <a:pt x="204" y="1245"/>
                  </a:cubicBezTo>
                  <a:cubicBezTo>
                    <a:pt x="204" y="1254"/>
                    <a:pt x="209" y="1257"/>
                    <a:pt x="215" y="1257"/>
                  </a:cubicBezTo>
                  <a:cubicBezTo>
                    <a:pt x="232" y="1257"/>
                    <a:pt x="260" y="1237"/>
                    <a:pt x="260" y="1217"/>
                  </a:cubicBezTo>
                  <a:cubicBezTo>
                    <a:pt x="204" y="987"/>
                    <a:pt x="176" y="840"/>
                    <a:pt x="232" y="574"/>
                  </a:cubicBezTo>
                  <a:cubicBezTo>
                    <a:pt x="260" y="399"/>
                    <a:pt x="323" y="196"/>
                    <a:pt x="379" y="22"/>
                  </a:cubicBezTo>
                  <a:cubicBezTo>
                    <a:pt x="379" y="8"/>
                    <a:pt x="372" y="1"/>
                    <a:pt x="3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79"/>
            <p:cNvSpPr/>
            <p:nvPr/>
          </p:nvSpPr>
          <p:spPr>
            <a:xfrm>
              <a:off x="5447899" y="1543329"/>
              <a:ext cx="8510" cy="22618"/>
            </a:xfrm>
            <a:custGeom>
              <a:rect b="b" l="l" r="r" t="t"/>
              <a:pathLst>
                <a:path extrusionOk="0" h="994" w="374">
                  <a:moveTo>
                    <a:pt x="189" y="0"/>
                  </a:moveTo>
                  <a:cubicBezTo>
                    <a:pt x="182" y="0"/>
                    <a:pt x="175" y="7"/>
                    <a:pt x="175" y="21"/>
                  </a:cubicBezTo>
                  <a:cubicBezTo>
                    <a:pt x="120" y="315"/>
                    <a:pt x="1" y="748"/>
                    <a:pt x="294" y="986"/>
                  </a:cubicBezTo>
                  <a:cubicBezTo>
                    <a:pt x="299" y="991"/>
                    <a:pt x="305" y="993"/>
                    <a:pt x="311" y="993"/>
                  </a:cubicBezTo>
                  <a:cubicBezTo>
                    <a:pt x="339" y="993"/>
                    <a:pt x="373" y="946"/>
                    <a:pt x="350" y="923"/>
                  </a:cubicBezTo>
                  <a:cubicBezTo>
                    <a:pt x="148" y="664"/>
                    <a:pt x="148" y="315"/>
                    <a:pt x="203" y="21"/>
                  </a:cubicBezTo>
                  <a:cubicBezTo>
                    <a:pt x="203" y="7"/>
                    <a:pt x="196" y="0"/>
                    <a:pt x="18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79"/>
            <p:cNvSpPr/>
            <p:nvPr/>
          </p:nvSpPr>
          <p:spPr>
            <a:xfrm>
              <a:off x="5368985" y="1521211"/>
              <a:ext cx="10672" cy="45624"/>
            </a:xfrm>
            <a:custGeom>
              <a:rect b="b" l="l" r="r" t="t"/>
              <a:pathLst>
                <a:path extrusionOk="0" h="2005" w="469">
                  <a:moveTo>
                    <a:pt x="350" y="0"/>
                  </a:moveTo>
                  <a:cubicBezTo>
                    <a:pt x="385" y="671"/>
                    <a:pt x="0" y="1371"/>
                    <a:pt x="350" y="1986"/>
                  </a:cubicBezTo>
                  <a:cubicBezTo>
                    <a:pt x="365" y="1998"/>
                    <a:pt x="383" y="2004"/>
                    <a:pt x="397" y="2004"/>
                  </a:cubicBezTo>
                  <a:cubicBezTo>
                    <a:pt x="417" y="2004"/>
                    <a:pt x="429" y="1991"/>
                    <a:pt x="413" y="1958"/>
                  </a:cubicBezTo>
                  <a:cubicBezTo>
                    <a:pt x="210" y="1315"/>
                    <a:pt x="469" y="671"/>
                    <a:pt x="3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79"/>
            <p:cNvSpPr/>
            <p:nvPr/>
          </p:nvSpPr>
          <p:spPr>
            <a:xfrm>
              <a:off x="5378383" y="1550861"/>
              <a:ext cx="6531" cy="21868"/>
            </a:xfrm>
            <a:custGeom>
              <a:rect b="b" l="l" r="r" t="t"/>
              <a:pathLst>
                <a:path extrusionOk="0" h="961" w="287">
                  <a:moveTo>
                    <a:pt x="44" y="0"/>
                  </a:moveTo>
                  <a:cubicBezTo>
                    <a:pt x="28" y="0"/>
                    <a:pt x="0" y="20"/>
                    <a:pt x="0" y="40"/>
                  </a:cubicBezTo>
                  <a:cubicBezTo>
                    <a:pt x="56" y="333"/>
                    <a:pt x="84" y="655"/>
                    <a:pt x="203" y="942"/>
                  </a:cubicBezTo>
                  <a:cubicBezTo>
                    <a:pt x="214" y="953"/>
                    <a:pt x="231" y="960"/>
                    <a:pt x="246" y="960"/>
                  </a:cubicBezTo>
                  <a:cubicBezTo>
                    <a:pt x="267" y="960"/>
                    <a:pt x="287" y="947"/>
                    <a:pt x="287" y="914"/>
                  </a:cubicBezTo>
                  <a:cubicBezTo>
                    <a:pt x="203" y="620"/>
                    <a:pt x="112" y="333"/>
                    <a:pt x="56" y="12"/>
                  </a:cubicBezTo>
                  <a:cubicBezTo>
                    <a:pt x="56" y="4"/>
                    <a:pt x="51" y="0"/>
                    <a:pt x="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79"/>
            <p:cNvSpPr/>
            <p:nvPr/>
          </p:nvSpPr>
          <p:spPr>
            <a:xfrm>
              <a:off x="5341269" y="1589021"/>
              <a:ext cx="13266" cy="20662"/>
            </a:xfrm>
            <a:custGeom>
              <a:rect b="b" l="l" r="r" t="t"/>
              <a:pathLst>
                <a:path extrusionOk="0" h="908" w="583">
                  <a:moveTo>
                    <a:pt x="551" y="1"/>
                  </a:moveTo>
                  <a:cubicBezTo>
                    <a:pt x="535" y="1"/>
                    <a:pt x="519" y="9"/>
                    <a:pt x="519" y="27"/>
                  </a:cubicBezTo>
                  <a:cubicBezTo>
                    <a:pt x="491" y="202"/>
                    <a:pt x="435" y="342"/>
                    <a:pt x="344" y="488"/>
                  </a:cubicBezTo>
                  <a:cubicBezTo>
                    <a:pt x="260" y="635"/>
                    <a:pt x="142" y="726"/>
                    <a:pt x="30" y="838"/>
                  </a:cubicBezTo>
                  <a:cubicBezTo>
                    <a:pt x="1" y="861"/>
                    <a:pt x="20" y="908"/>
                    <a:pt x="43" y="908"/>
                  </a:cubicBezTo>
                  <a:cubicBezTo>
                    <a:pt x="48" y="908"/>
                    <a:pt x="53" y="906"/>
                    <a:pt x="58" y="901"/>
                  </a:cubicBezTo>
                  <a:cubicBezTo>
                    <a:pt x="233" y="782"/>
                    <a:pt x="344" y="691"/>
                    <a:pt x="435" y="551"/>
                  </a:cubicBezTo>
                  <a:cubicBezTo>
                    <a:pt x="519" y="377"/>
                    <a:pt x="554" y="202"/>
                    <a:pt x="582" y="27"/>
                  </a:cubicBezTo>
                  <a:cubicBezTo>
                    <a:pt x="582" y="9"/>
                    <a:pt x="566" y="1"/>
                    <a:pt x="5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79"/>
            <p:cNvSpPr/>
            <p:nvPr/>
          </p:nvSpPr>
          <p:spPr>
            <a:xfrm>
              <a:off x="5334807" y="1595506"/>
              <a:ext cx="11127" cy="12857"/>
            </a:xfrm>
            <a:custGeom>
              <a:rect b="b" l="l" r="r" t="t"/>
              <a:pathLst>
                <a:path extrusionOk="0" h="565" w="489">
                  <a:moveTo>
                    <a:pt x="454" y="1"/>
                  </a:moveTo>
                  <a:cubicBezTo>
                    <a:pt x="342" y="203"/>
                    <a:pt x="195" y="350"/>
                    <a:pt x="20" y="525"/>
                  </a:cubicBezTo>
                  <a:cubicBezTo>
                    <a:pt x="0" y="545"/>
                    <a:pt x="22" y="565"/>
                    <a:pt x="47" y="565"/>
                  </a:cubicBezTo>
                  <a:cubicBezTo>
                    <a:pt x="57" y="565"/>
                    <a:pt x="68" y="561"/>
                    <a:pt x="76" y="553"/>
                  </a:cubicBezTo>
                  <a:cubicBezTo>
                    <a:pt x="251" y="406"/>
                    <a:pt x="370" y="231"/>
                    <a:pt x="48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9" name="Google Shape;9189;p79"/>
          <p:cNvGrpSpPr/>
          <p:nvPr/>
        </p:nvGrpSpPr>
        <p:grpSpPr>
          <a:xfrm>
            <a:off x="4682262" y="1214792"/>
            <a:ext cx="410364" cy="458149"/>
            <a:chOff x="4682262" y="1214792"/>
            <a:chExt cx="410364" cy="458149"/>
          </a:xfrm>
        </p:grpSpPr>
        <p:sp>
          <p:nvSpPr>
            <p:cNvPr id="9190" name="Google Shape;9190;p79"/>
            <p:cNvSpPr/>
            <p:nvPr/>
          </p:nvSpPr>
          <p:spPr>
            <a:xfrm>
              <a:off x="4683536" y="1217955"/>
              <a:ext cx="407815" cy="448182"/>
            </a:xfrm>
            <a:custGeom>
              <a:rect b="b" l="l" r="r" t="t"/>
              <a:pathLst>
                <a:path extrusionOk="0" h="19696" w="17922">
                  <a:moveTo>
                    <a:pt x="4626" y="1113"/>
                  </a:moveTo>
                  <a:cubicBezTo>
                    <a:pt x="4735" y="1113"/>
                    <a:pt x="4839" y="1153"/>
                    <a:pt x="4923" y="1237"/>
                  </a:cubicBezTo>
                  <a:lnTo>
                    <a:pt x="4951" y="1237"/>
                  </a:lnTo>
                  <a:lnTo>
                    <a:pt x="4951" y="1265"/>
                  </a:lnTo>
                  <a:cubicBezTo>
                    <a:pt x="5070" y="1300"/>
                    <a:pt x="5161" y="1475"/>
                    <a:pt x="5042" y="1587"/>
                  </a:cubicBezTo>
                  <a:cubicBezTo>
                    <a:pt x="4981" y="1667"/>
                    <a:pt x="4910" y="1693"/>
                    <a:pt x="4834" y="1693"/>
                  </a:cubicBezTo>
                  <a:cubicBezTo>
                    <a:pt x="4797" y="1693"/>
                    <a:pt x="4759" y="1687"/>
                    <a:pt x="4720" y="1678"/>
                  </a:cubicBezTo>
                  <a:cubicBezTo>
                    <a:pt x="4692" y="1650"/>
                    <a:pt x="4664" y="1650"/>
                    <a:pt x="4636" y="1615"/>
                  </a:cubicBezTo>
                  <a:cubicBezTo>
                    <a:pt x="4489" y="1587"/>
                    <a:pt x="4343" y="1503"/>
                    <a:pt x="4315" y="1328"/>
                  </a:cubicBezTo>
                  <a:cubicBezTo>
                    <a:pt x="4315" y="1300"/>
                    <a:pt x="4315" y="1237"/>
                    <a:pt x="4343" y="1182"/>
                  </a:cubicBezTo>
                  <a:cubicBezTo>
                    <a:pt x="4399" y="1126"/>
                    <a:pt x="4427" y="1126"/>
                    <a:pt x="4489" y="1126"/>
                  </a:cubicBezTo>
                  <a:lnTo>
                    <a:pt x="4517" y="1126"/>
                  </a:lnTo>
                  <a:cubicBezTo>
                    <a:pt x="4554" y="1117"/>
                    <a:pt x="4590" y="1113"/>
                    <a:pt x="4626" y="1113"/>
                  </a:cubicBezTo>
                  <a:close/>
                  <a:moveTo>
                    <a:pt x="1049" y="9406"/>
                  </a:moveTo>
                  <a:cubicBezTo>
                    <a:pt x="1109" y="9406"/>
                    <a:pt x="1168" y="9443"/>
                    <a:pt x="1168" y="9516"/>
                  </a:cubicBezTo>
                  <a:cubicBezTo>
                    <a:pt x="1168" y="9600"/>
                    <a:pt x="1196" y="9691"/>
                    <a:pt x="1196" y="9775"/>
                  </a:cubicBezTo>
                  <a:cubicBezTo>
                    <a:pt x="1224" y="9866"/>
                    <a:pt x="1252" y="9950"/>
                    <a:pt x="1224" y="10069"/>
                  </a:cubicBezTo>
                  <a:cubicBezTo>
                    <a:pt x="1191" y="10102"/>
                    <a:pt x="1156" y="10115"/>
                    <a:pt x="1121" y="10115"/>
                  </a:cubicBezTo>
                  <a:cubicBezTo>
                    <a:pt x="1097" y="10115"/>
                    <a:pt x="1072" y="10108"/>
                    <a:pt x="1049" y="10097"/>
                  </a:cubicBezTo>
                  <a:cubicBezTo>
                    <a:pt x="930" y="10041"/>
                    <a:pt x="930" y="9922"/>
                    <a:pt x="930" y="9803"/>
                  </a:cubicBezTo>
                  <a:cubicBezTo>
                    <a:pt x="902" y="9719"/>
                    <a:pt x="930" y="9600"/>
                    <a:pt x="930" y="9516"/>
                  </a:cubicBezTo>
                  <a:cubicBezTo>
                    <a:pt x="930" y="9443"/>
                    <a:pt x="990" y="9406"/>
                    <a:pt x="1049" y="9406"/>
                  </a:cubicBezTo>
                  <a:close/>
                  <a:moveTo>
                    <a:pt x="3694" y="0"/>
                  </a:moveTo>
                  <a:cubicBezTo>
                    <a:pt x="3318" y="0"/>
                    <a:pt x="3016" y="161"/>
                    <a:pt x="2329" y="510"/>
                  </a:cubicBezTo>
                  <a:cubicBezTo>
                    <a:pt x="2245" y="566"/>
                    <a:pt x="2154" y="601"/>
                    <a:pt x="2042" y="657"/>
                  </a:cubicBezTo>
                  <a:cubicBezTo>
                    <a:pt x="1399" y="1035"/>
                    <a:pt x="902" y="1531"/>
                    <a:pt x="756" y="2314"/>
                  </a:cubicBezTo>
                  <a:cubicBezTo>
                    <a:pt x="728" y="2405"/>
                    <a:pt x="728" y="2489"/>
                    <a:pt x="672" y="2552"/>
                  </a:cubicBezTo>
                  <a:cubicBezTo>
                    <a:pt x="469" y="2902"/>
                    <a:pt x="406" y="3279"/>
                    <a:pt x="406" y="3685"/>
                  </a:cubicBezTo>
                  <a:cubicBezTo>
                    <a:pt x="497" y="4006"/>
                    <a:pt x="441" y="4356"/>
                    <a:pt x="441" y="4678"/>
                  </a:cubicBezTo>
                  <a:cubicBezTo>
                    <a:pt x="441" y="5055"/>
                    <a:pt x="525" y="5433"/>
                    <a:pt x="497" y="5782"/>
                  </a:cubicBezTo>
                  <a:cubicBezTo>
                    <a:pt x="497" y="5810"/>
                    <a:pt x="469" y="5810"/>
                    <a:pt x="469" y="5845"/>
                  </a:cubicBezTo>
                  <a:cubicBezTo>
                    <a:pt x="469" y="5985"/>
                    <a:pt x="469" y="6132"/>
                    <a:pt x="441" y="6279"/>
                  </a:cubicBezTo>
                  <a:cubicBezTo>
                    <a:pt x="441" y="6629"/>
                    <a:pt x="441" y="6978"/>
                    <a:pt x="525" y="7300"/>
                  </a:cubicBezTo>
                  <a:cubicBezTo>
                    <a:pt x="672" y="7880"/>
                    <a:pt x="616" y="8433"/>
                    <a:pt x="322" y="8957"/>
                  </a:cubicBezTo>
                  <a:cubicBezTo>
                    <a:pt x="294" y="8957"/>
                    <a:pt x="294" y="8992"/>
                    <a:pt x="294" y="9020"/>
                  </a:cubicBezTo>
                  <a:cubicBezTo>
                    <a:pt x="28" y="9425"/>
                    <a:pt x="0" y="9803"/>
                    <a:pt x="266" y="10216"/>
                  </a:cubicBezTo>
                  <a:cubicBezTo>
                    <a:pt x="350" y="10328"/>
                    <a:pt x="441" y="10474"/>
                    <a:pt x="441" y="10593"/>
                  </a:cubicBezTo>
                  <a:cubicBezTo>
                    <a:pt x="378" y="10971"/>
                    <a:pt x="553" y="11202"/>
                    <a:pt x="756" y="11439"/>
                  </a:cubicBezTo>
                  <a:lnTo>
                    <a:pt x="818" y="11439"/>
                  </a:lnTo>
                  <a:cubicBezTo>
                    <a:pt x="993" y="11439"/>
                    <a:pt x="1168" y="11376"/>
                    <a:pt x="1315" y="11348"/>
                  </a:cubicBezTo>
                  <a:cubicBezTo>
                    <a:pt x="1371" y="11348"/>
                    <a:pt x="1399" y="11320"/>
                    <a:pt x="1427" y="11320"/>
                  </a:cubicBezTo>
                  <a:cubicBezTo>
                    <a:pt x="1399" y="11090"/>
                    <a:pt x="1343" y="10880"/>
                    <a:pt x="1490" y="10677"/>
                  </a:cubicBezTo>
                  <a:cubicBezTo>
                    <a:pt x="1518" y="10705"/>
                    <a:pt x="1546" y="10705"/>
                    <a:pt x="1574" y="10705"/>
                  </a:cubicBezTo>
                  <a:cubicBezTo>
                    <a:pt x="1574" y="10705"/>
                    <a:pt x="1574" y="10677"/>
                    <a:pt x="1602" y="10677"/>
                  </a:cubicBezTo>
                  <a:cubicBezTo>
                    <a:pt x="1617" y="10670"/>
                    <a:pt x="1636" y="10667"/>
                    <a:pt x="1655" y="10667"/>
                  </a:cubicBezTo>
                  <a:cubicBezTo>
                    <a:pt x="1715" y="10667"/>
                    <a:pt x="1783" y="10700"/>
                    <a:pt x="1804" y="10768"/>
                  </a:cubicBezTo>
                  <a:cubicBezTo>
                    <a:pt x="1839" y="10796"/>
                    <a:pt x="1839" y="10824"/>
                    <a:pt x="1867" y="10824"/>
                  </a:cubicBezTo>
                  <a:lnTo>
                    <a:pt x="1867" y="10852"/>
                  </a:lnTo>
                  <a:lnTo>
                    <a:pt x="1895" y="10880"/>
                  </a:lnTo>
                  <a:cubicBezTo>
                    <a:pt x="1923" y="10915"/>
                    <a:pt x="1923" y="10943"/>
                    <a:pt x="1951" y="10971"/>
                  </a:cubicBezTo>
                  <a:cubicBezTo>
                    <a:pt x="2014" y="11090"/>
                    <a:pt x="2070" y="11174"/>
                    <a:pt x="2126" y="11264"/>
                  </a:cubicBezTo>
                  <a:cubicBezTo>
                    <a:pt x="2273" y="11495"/>
                    <a:pt x="2476" y="11670"/>
                    <a:pt x="2678" y="11845"/>
                  </a:cubicBezTo>
                  <a:lnTo>
                    <a:pt x="2678" y="11873"/>
                  </a:lnTo>
                  <a:cubicBezTo>
                    <a:pt x="2713" y="11873"/>
                    <a:pt x="2713" y="11901"/>
                    <a:pt x="2741" y="11901"/>
                  </a:cubicBezTo>
                  <a:cubicBezTo>
                    <a:pt x="2713" y="11901"/>
                    <a:pt x="2713" y="11929"/>
                    <a:pt x="2713" y="11964"/>
                  </a:cubicBezTo>
                  <a:cubicBezTo>
                    <a:pt x="2713" y="11992"/>
                    <a:pt x="2713" y="12020"/>
                    <a:pt x="2678" y="12020"/>
                  </a:cubicBezTo>
                  <a:cubicBezTo>
                    <a:pt x="2504" y="12425"/>
                    <a:pt x="2364" y="12803"/>
                    <a:pt x="2189" y="13187"/>
                  </a:cubicBezTo>
                  <a:cubicBezTo>
                    <a:pt x="2042" y="13537"/>
                    <a:pt x="2126" y="13824"/>
                    <a:pt x="2392" y="14061"/>
                  </a:cubicBezTo>
                  <a:cubicBezTo>
                    <a:pt x="2741" y="14320"/>
                    <a:pt x="3091" y="14586"/>
                    <a:pt x="3441" y="14789"/>
                  </a:cubicBezTo>
                  <a:cubicBezTo>
                    <a:pt x="3902" y="15047"/>
                    <a:pt x="4196" y="15341"/>
                    <a:pt x="4315" y="15747"/>
                  </a:cubicBezTo>
                  <a:cubicBezTo>
                    <a:pt x="4343" y="15775"/>
                    <a:pt x="4343" y="15810"/>
                    <a:pt x="4343" y="15837"/>
                  </a:cubicBezTo>
                  <a:cubicBezTo>
                    <a:pt x="4371" y="15984"/>
                    <a:pt x="4371" y="16124"/>
                    <a:pt x="4371" y="16299"/>
                  </a:cubicBezTo>
                  <a:cubicBezTo>
                    <a:pt x="4343" y="16362"/>
                    <a:pt x="4343" y="16418"/>
                    <a:pt x="4343" y="16474"/>
                  </a:cubicBezTo>
                  <a:cubicBezTo>
                    <a:pt x="4252" y="17145"/>
                    <a:pt x="3937" y="17586"/>
                    <a:pt x="3378" y="17872"/>
                  </a:cubicBezTo>
                  <a:cubicBezTo>
                    <a:pt x="3147" y="18019"/>
                    <a:pt x="2916" y="17963"/>
                    <a:pt x="2678" y="17991"/>
                  </a:cubicBezTo>
                  <a:cubicBezTo>
                    <a:pt x="2476" y="17991"/>
                    <a:pt x="2392" y="18047"/>
                    <a:pt x="2301" y="18166"/>
                  </a:cubicBezTo>
                  <a:cubicBezTo>
                    <a:pt x="2245" y="18166"/>
                    <a:pt x="2217" y="18166"/>
                    <a:pt x="2189" y="18222"/>
                  </a:cubicBezTo>
                  <a:cubicBezTo>
                    <a:pt x="2154" y="18257"/>
                    <a:pt x="2126" y="18285"/>
                    <a:pt x="2126" y="18313"/>
                  </a:cubicBezTo>
                  <a:cubicBezTo>
                    <a:pt x="2126" y="18341"/>
                    <a:pt x="2126" y="18341"/>
                    <a:pt x="2154" y="18369"/>
                  </a:cubicBezTo>
                  <a:cubicBezTo>
                    <a:pt x="2126" y="18397"/>
                    <a:pt x="2154" y="18432"/>
                    <a:pt x="2189" y="18432"/>
                  </a:cubicBezTo>
                  <a:lnTo>
                    <a:pt x="2189" y="18516"/>
                  </a:lnTo>
                  <a:lnTo>
                    <a:pt x="2217" y="18516"/>
                  </a:lnTo>
                  <a:cubicBezTo>
                    <a:pt x="2273" y="18544"/>
                    <a:pt x="2364" y="18571"/>
                    <a:pt x="2420" y="18634"/>
                  </a:cubicBezTo>
                  <a:lnTo>
                    <a:pt x="2567" y="18634"/>
                  </a:lnTo>
                  <a:cubicBezTo>
                    <a:pt x="2595" y="18634"/>
                    <a:pt x="2678" y="18634"/>
                    <a:pt x="2741" y="18662"/>
                  </a:cubicBezTo>
                  <a:cubicBezTo>
                    <a:pt x="2783" y="18634"/>
                    <a:pt x="2827" y="18620"/>
                    <a:pt x="2871" y="18620"/>
                  </a:cubicBezTo>
                  <a:cubicBezTo>
                    <a:pt x="2914" y="18620"/>
                    <a:pt x="2958" y="18634"/>
                    <a:pt x="3000" y="18662"/>
                  </a:cubicBezTo>
                  <a:cubicBezTo>
                    <a:pt x="3061" y="18662"/>
                    <a:pt x="3118" y="18650"/>
                    <a:pt x="3185" y="18650"/>
                  </a:cubicBezTo>
                  <a:cubicBezTo>
                    <a:pt x="3218" y="18650"/>
                    <a:pt x="3254" y="18653"/>
                    <a:pt x="3294" y="18662"/>
                  </a:cubicBezTo>
                  <a:cubicBezTo>
                    <a:pt x="3378" y="18690"/>
                    <a:pt x="3441" y="18781"/>
                    <a:pt x="3413" y="18865"/>
                  </a:cubicBezTo>
                  <a:cubicBezTo>
                    <a:pt x="3441" y="18893"/>
                    <a:pt x="3469" y="18921"/>
                    <a:pt x="3497" y="18956"/>
                  </a:cubicBezTo>
                  <a:cubicBezTo>
                    <a:pt x="3965" y="18921"/>
                    <a:pt x="4399" y="18781"/>
                    <a:pt x="4839" y="18662"/>
                  </a:cubicBezTo>
                  <a:cubicBezTo>
                    <a:pt x="5098" y="18571"/>
                    <a:pt x="5245" y="18369"/>
                    <a:pt x="5245" y="18110"/>
                  </a:cubicBezTo>
                  <a:cubicBezTo>
                    <a:pt x="5217" y="17816"/>
                    <a:pt x="5217" y="17523"/>
                    <a:pt x="5217" y="17236"/>
                  </a:cubicBezTo>
                  <a:cubicBezTo>
                    <a:pt x="5217" y="16886"/>
                    <a:pt x="5273" y="16593"/>
                    <a:pt x="5447" y="16299"/>
                  </a:cubicBezTo>
                  <a:cubicBezTo>
                    <a:pt x="5888" y="15600"/>
                    <a:pt x="5888" y="15572"/>
                    <a:pt x="5161" y="15075"/>
                  </a:cubicBezTo>
                  <a:cubicBezTo>
                    <a:pt x="4839" y="14873"/>
                    <a:pt x="4692" y="14586"/>
                    <a:pt x="4692" y="14201"/>
                  </a:cubicBezTo>
                  <a:cubicBezTo>
                    <a:pt x="4720" y="13998"/>
                    <a:pt x="4776" y="13796"/>
                    <a:pt x="4811" y="13565"/>
                  </a:cubicBezTo>
                  <a:cubicBezTo>
                    <a:pt x="4916" y="13579"/>
                    <a:pt x="5017" y="13586"/>
                    <a:pt x="5116" y="13586"/>
                  </a:cubicBezTo>
                  <a:cubicBezTo>
                    <a:pt x="5590" y="13586"/>
                    <a:pt x="5997" y="13430"/>
                    <a:pt x="6384" y="13215"/>
                  </a:cubicBezTo>
                  <a:cubicBezTo>
                    <a:pt x="6645" y="13085"/>
                    <a:pt x="6937" y="13017"/>
                    <a:pt x="7176" y="13017"/>
                  </a:cubicBezTo>
                  <a:cubicBezTo>
                    <a:pt x="7258" y="13017"/>
                    <a:pt x="7333" y="13025"/>
                    <a:pt x="7398" y="13041"/>
                  </a:cubicBezTo>
                  <a:cubicBezTo>
                    <a:pt x="7748" y="13390"/>
                    <a:pt x="8014" y="13621"/>
                    <a:pt x="8244" y="13852"/>
                  </a:cubicBezTo>
                  <a:cubicBezTo>
                    <a:pt x="8538" y="14089"/>
                    <a:pt x="8832" y="14320"/>
                    <a:pt x="9062" y="14614"/>
                  </a:cubicBezTo>
                  <a:cubicBezTo>
                    <a:pt x="9412" y="15019"/>
                    <a:pt x="9706" y="15425"/>
                    <a:pt x="9964" y="15865"/>
                  </a:cubicBezTo>
                  <a:cubicBezTo>
                    <a:pt x="10083" y="16040"/>
                    <a:pt x="10167" y="16299"/>
                    <a:pt x="10167" y="16537"/>
                  </a:cubicBezTo>
                  <a:cubicBezTo>
                    <a:pt x="10230" y="16886"/>
                    <a:pt x="10230" y="17236"/>
                    <a:pt x="10195" y="17586"/>
                  </a:cubicBezTo>
                  <a:cubicBezTo>
                    <a:pt x="10167" y="17907"/>
                    <a:pt x="10167" y="18257"/>
                    <a:pt x="10055" y="18544"/>
                  </a:cubicBezTo>
                  <a:cubicBezTo>
                    <a:pt x="10020" y="18606"/>
                    <a:pt x="9992" y="18662"/>
                    <a:pt x="9964" y="18718"/>
                  </a:cubicBezTo>
                  <a:cubicBezTo>
                    <a:pt x="9909" y="18837"/>
                    <a:pt x="9818" y="18956"/>
                    <a:pt x="9706" y="19040"/>
                  </a:cubicBezTo>
                  <a:cubicBezTo>
                    <a:pt x="9559" y="19159"/>
                    <a:pt x="9531" y="19418"/>
                    <a:pt x="9412" y="19683"/>
                  </a:cubicBezTo>
                  <a:cubicBezTo>
                    <a:pt x="9909" y="19592"/>
                    <a:pt x="10258" y="19390"/>
                    <a:pt x="10636" y="19243"/>
                  </a:cubicBezTo>
                  <a:cubicBezTo>
                    <a:pt x="10839" y="19390"/>
                    <a:pt x="11013" y="19536"/>
                    <a:pt x="11188" y="19683"/>
                  </a:cubicBezTo>
                  <a:cubicBezTo>
                    <a:pt x="11207" y="19693"/>
                    <a:pt x="11226" y="19696"/>
                    <a:pt x="11246" y="19696"/>
                  </a:cubicBezTo>
                  <a:cubicBezTo>
                    <a:pt x="11285" y="19696"/>
                    <a:pt x="11326" y="19683"/>
                    <a:pt x="11363" y="19683"/>
                  </a:cubicBezTo>
                  <a:cubicBezTo>
                    <a:pt x="11454" y="19536"/>
                    <a:pt x="11566" y="19390"/>
                    <a:pt x="11685" y="19271"/>
                  </a:cubicBezTo>
                  <a:cubicBezTo>
                    <a:pt x="11923" y="19297"/>
                    <a:pt x="12128" y="19462"/>
                    <a:pt x="12372" y="19462"/>
                  </a:cubicBezTo>
                  <a:cubicBezTo>
                    <a:pt x="12456" y="19462"/>
                    <a:pt x="12545" y="19442"/>
                    <a:pt x="12643" y="19390"/>
                  </a:cubicBezTo>
                  <a:cubicBezTo>
                    <a:pt x="12587" y="19243"/>
                    <a:pt x="12468" y="19131"/>
                    <a:pt x="12440" y="18984"/>
                  </a:cubicBezTo>
                  <a:cubicBezTo>
                    <a:pt x="12412" y="18662"/>
                    <a:pt x="12265" y="18432"/>
                    <a:pt x="12006" y="18257"/>
                  </a:cubicBezTo>
                  <a:cubicBezTo>
                    <a:pt x="11915" y="18194"/>
                    <a:pt x="11859" y="18110"/>
                    <a:pt x="11803" y="18019"/>
                  </a:cubicBezTo>
                  <a:cubicBezTo>
                    <a:pt x="11419" y="17467"/>
                    <a:pt x="11363" y="16767"/>
                    <a:pt x="10929" y="16215"/>
                  </a:cubicBezTo>
                  <a:cubicBezTo>
                    <a:pt x="10783" y="16012"/>
                    <a:pt x="10811" y="15691"/>
                    <a:pt x="10755" y="15425"/>
                  </a:cubicBezTo>
                  <a:cubicBezTo>
                    <a:pt x="10720" y="15285"/>
                    <a:pt x="10720" y="15110"/>
                    <a:pt x="10720" y="14963"/>
                  </a:cubicBezTo>
                  <a:cubicBezTo>
                    <a:pt x="10720" y="14376"/>
                    <a:pt x="10545" y="13915"/>
                    <a:pt x="10055" y="13565"/>
                  </a:cubicBezTo>
                  <a:cubicBezTo>
                    <a:pt x="9964" y="13474"/>
                    <a:pt x="9818" y="13418"/>
                    <a:pt x="9846" y="13243"/>
                  </a:cubicBezTo>
                  <a:cubicBezTo>
                    <a:pt x="9919" y="13156"/>
                    <a:pt x="10006" y="13126"/>
                    <a:pt x="10097" y="13126"/>
                  </a:cubicBezTo>
                  <a:cubicBezTo>
                    <a:pt x="10188" y="13126"/>
                    <a:pt x="10283" y="13156"/>
                    <a:pt x="10370" y="13187"/>
                  </a:cubicBezTo>
                  <a:cubicBezTo>
                    <a:pt x="10568" y="13266"/>
                    <a:pt x="10766" y="13302"/>
                    <a:pt x="10962" y="13302"/>
                  </a:cubicBezTo>
                  <a:cubicBezTo>
                    <a:pt x="11203" y="13302"/>
                    <a:pt x="11443" y="13248"/>
                    <a:pt x="11685" y="13152"/>
                  </a:cubicBezTo>
                  <a:cubicBezTo>
                    <a:pt x="11899" y="13078"/>
                    <a:pt x="12113" y="13041"/>
                    <a:pt x="12326" y="13041"/>
                  </a:cubicBezTo>
                  <a:cubicBezTo>
                    <a:pt x="12432" y="13041"/>
                    <a:pt x="12538" y="13050"/>
                    <a:pt x="12643" y="13069"/>
                  </a:cubicBezTo>
                  <a:cubicBezTo>
                    <a:pt x="12734" y="13086"/>
                    <a:pt x="12825" y="13092"/>
                    <a:pt x="12916" y="13092"/>
                  </a:cubicBezTo>
                  <a:cubicBezTo>
                    <a:pt x="13118" y="13092"/>
                    <a:pt x="13319" y="13060"/>
                    <a:pt x="13517" y="13041"/>
                  </a:cubicBezTo>
                  <a:lnTo>
                    <a:pt x="14132" y="13041"/>
                  </a:lnTo>
                  <a:cubicBezTo>
                    <a:pt x="14160" y="13013"/>
                    <a:pt x="14216" y="13013"/>
                    <a:pt x="14279" y="13013"/>
                  </a:cubicBezTo>
                  <a:lnTo>
                    <a:pt x="15125" y="13013"/>
                  </a:lnTo>
                  <a:cubicBezTo>
                    <a:pt x="15384" y="13013"/>
                    <a:pt x="15705" y="13069"/>
                    <a:pt x="15880" y="13215"/>
                  </a:cubicBezTo>
                  <a:cubicBezTo>
                    <a:pt x="16460" y="13712"/>
                    <a:pt x="17048" y="14201"/>
                    <a:pt x="17160" y="15019"/>
                  </a:cubicBezTo>
                  <a:cubicBezTo>
                    <a:pt x="17160" y="15166"/>
                    <a:pt x="17076" y="15341"/>
                    <a:pt x="17306" y="15425"/>
                  </a:cubicBezTo>
                  <a:cubicBezTo>
                    <a:pt x="17334" y="15397"/>
                    <a:pt x="17425" y="15369"/>
                    <a:pt x="17453" y="15341"/>
                  </a:cubicBezTo>
                  <a:cubicBezTo>
                    <a:pt x="17859" y="14845"/>
                    <a:pt x="17922" y="14292"/>
                    <a:pt x="17712" y="13677"/>
                  </a:cubicBezTo>
                  <a:cubicBezTo>
                    <a:pt x="17188" y="12341"/>
                    <a:pt x="16258" y="11439"/>
                    <a:pt x="14859" y="11055"/>
                  </a:cubicBezTo>
                  <a:cubicBezTo>
                    <a:pt x="14600" y="10971"/>
                    <a:pt x="14335" y="10943"/>
                    <a:pt x="14076" y="10852"/>
                  </a:cubicBezTo>
                  <a:cubicBezTo>
                    <a:pt x="13342" y="10565"/>
                    <a:pt x="12559" y="10355"/>
                    <a:pt x="11768" y="10244"/>
                  </a:cubicBezTo>
                  <a:cubicBezTo>
                    <a:pt x="11069" y="10125"/>
                    <a:pt x="10489" y="9894"/>
                    <a:pt x="10055" y="9307"/>
                  </a:cubicBezTo>
                  <a:cubicBezTo>
                    <a:pt x="9734" y="8901"/>
                    <a:pt x="9293" y="8579"/>
                    <a:pt x="9034" y="8174"/>
                  </a:cubicBezTo>
                  <a:cubicBezTo>
                    <a:pt x="8538" y="7447"/>
                    <a:pt x="7867" y="7097"/>
                    <a:pt x="7021" y="7034"/>
                  </a:cubicBezTo>
                  <a:cubicBezTo>
                    <a:pt x="6762" y="7006"/>
                    <a:pt x="6524" y="6950"/>
                    <a:pt x="6293" y="6894"/>
                  </a:cubicBezTo>
                  <a:cubicBezTo>
                    <a:pt x="5797" y="6803"/>
                    <a:pt x="5594" y="6454"/>
                    <a:pt x="5594" y="5929"/>
                  </a:cubicBezTo>
                  <a:cubicBezTo>
                    <a:pt x="5769" y="5929"/>
                    <a:pt x="5972" y="5929"/>
                    <a:pt x="6147" y="5957"/>
                  </a:cubicBezTo>
                  <a:cubicBezTo>
                    <a:pt x="6496" y="6020"/>
                    <a:pt x="6818" y="6104"/>
                    <a:pt x="7168" y="6132"/>
                  </a:cubicBezTo>
                  <a:cubicBezTo>
                    <a:pt x="7229" y="6143"/>
                    <a:pt x="7286" y="6149"/>
                    <a:pt x="7339" y="6149"/>
                  </a:cubicBezTo>
                  <a:cubicBezTo>
                    <a:pt x="7585" y="6149"/>
                    <a:pt x="7736" y="6029"/>
                    <a:pt x="7811" y="5810"/>
                  </a:cubicBezTo>
                  <a:cubicBezTo>
                    <a:pt x="7867" y="5810"/>
                    <a:pt x="7923" y="5782"/>
                    <a:pt x="7958" y="5699"/>
                  </a:cubicBezTo>
                  <a:cubicBezTo>
                    <a:pt x="7958" y="5580"/>
                    <a:pt x="7958" y="5433"/>
                    <a:pt x="7986" y="5321"/>
                  </a:cubicBezTo>
                  <a:lnTo>
                    <a:pt x="7986" y="5230"/>
                  </a:lnTo>
                  <a:cubicBezTo>
                    <a:pt x="7986" y="5202"/>
                    <a:pt x="7958" y="5174"/>
                    <a:pt x="7923" y="5146"/>
                  </a:cubicBezTo>
                  <a:cubicBezTo>
                    <a:pt x="7923" y="5111"/>
                    <a:pt x="7867" y="5083"/>
                    <a:pt x="7839" y="5083"/>
                  </a:cubicBezTo>
                  <a:cubicBezTo>
                    <a:pt x="7839" y="5083"/>
                    <a:pt x="7811" y="5055"/>
                    <a:pt x="7783" y="5027"/>
                  </a:cubicBezTo>
                  <a:cubicBezTo>
                    <a:pt x="7748" y="4971"/>
                    <a:pt x="7748" y="4908"/>
                    <a:pt x="7720" y="4852"/>
                  </a:cubicBezTo>
                  <a:cubicBezTo>
                    <a:pt x="7656" y="4883"/>
                    <a:pt x="7591" y="4895"/>
                    <a:pt x="7526" y="4895"/>
                  </a:cubicBezTo>
                  <a:cubicBezTo>
                    <a:pt x="7413" y="4895"/>
                    <a:pt x="7296" y="4860"/>
                    <a:pt x="7168" y="4825"/>
                  </a:cubicBezTo>
                  <a:cubicBezTo>
                    <a:pt x="6909" y="4797"/>
                    <a:pt x="6643" y="4762"/>
                    <a:pt x="6384" y="4678"/>
                  </a:cubicBezTo>
                  <a:cubicBezTo>
                    <a:pt x="5944" y="4503"/>
                    <a:pt x="5510" y="4153"/>
                    <a:pt x="5419" y="3657"/>
                  </a:cubicBezTo>
                  <a:lnTo>
                    <a:pt x="5419" y="3629"/>
                  </a:lnTo>
                  <a:cubicBezTo>
                    <a:pt x="5363" y="3482"/>
                    <a:pt x="5419" y="3279"/>
                    <a:pt x="5622" y="3279"/>
                  </a:cubicBezTo>
                  <a:cubicBezTo>
                    <a:pt x="5769" y="3307"/>
                    <a:pt x="5860" y="3398"/>
                    <a:pt x="6000" y="3482"/>
                  </a:cubicBezTo>
                  <a:cubicBezTo>
                    <a:pt x="6077" y="3503"/>
                    <a:pt x="6165" y="3508"/>
                    <a:pt x="6256" y="3508"/>
                  </a:cubicBezTo>
                  <a:cubicBezTo>
                    <a:pt x="6354" y="3508"/>
                    <a:pt x="6456" y="3502"/>
                    <a:pt x="6550" y="3502"/>
                  </a:cubicBezTo>
                  <a:cubicBezTo>
                    <a:pt x="6603" y="3502"/>
                    <a:pt x="6653" y="3504"/>
                    <a:pt x="6699" y="3510"/>
                  </a:cubicBezTo>
                  <a:cubicBezTo>
                    <a:pt x="6965" y="3510"/>
                    <a:pt x="7286" y="3538"/>
                    <a:pt x="7461" y="3748"/>
                  </a:cubicBezTo>
                  <a:cubicBezTo>
                    <a:pt x="7573" y="3748"/>
                    <a:pt x="7692" y="3748"/>
                    <a:pt x="7811" y="3776"/>
                  </a:cubicBezTo>
                  <a:cubicBezTo>
                    <a:pt x="7923" y="3713"/>
                    <a:pt x="8070" y="3685"/>
                    <a:pt x="8272" y="3601"/>
                  </a:cubicBezTo>
                  <a:cubicBezTo>
                    <a:pt x="8307" y="3601"/>
                    <a:pt x="8307" y="3573"/>
                    <a:pt x="8335" y="3538"/>
                  </a:cubicBezTo>
                  <a:cubicBezTo>
                    <a:pt x="8391" y="3482"/>
                    <a:pt x="8419" y="3426"/>
                    <a:pt x="8447" y="3363"/>
                  </a:cubicBezTo>
                  <a:cubicBezTo>
                    <a:pt x="8482" y="3363"/>
                    <a:pt x="8510" y="3335"/>
                    <a:pt x="8538" y="3307"/>
                  </a:cubicBezTo>
                  <a:cubicBezTo>
                    <a:pt x="8622" y="3223"/>
                    <a:pt x="8622" y="3132"/>
                    <a:pt x="8622" y="3048"/>
                  </a:cubicBezTo>
                  <a:lnTo>
                    <a:pt x="8622" y="2699"/>
                  </a:lnTo>
                  <a:cubicBezTo>
                    <a:pt x="8657" y="2608"/>
                    <a:pt x="8594" y="2552"/>
                    <a:pt x="8510" y="2552"/>
                  </a:cubicBezTo>
                  <a:cubicBezTo>
                    <a:pt x="8510" y="2286"/>
                    <a:pt x="8391" y="2028"/>
                    <a:pt x="8188" y="1825"/>
                  </a:cubicBezTo>
                  <a:cubicBezTo>
                    <a:pt x="8070" y="1706"/>
                    <a:pt x="7958" y="1559"/>
                    <a:pt x="7811" y="1440"/>
                  </a:cubicBezTo>
                  <a:cubicBezTo>
                    <a:pt x="7783" y="1412"/>
                    <a:pt x="7720" y="1384"/>
                    <a:pt x="7692" y="1356"/>
                  </a:cubicBezTo>
                  <a:cubicBezTo>
                    <a:pt x="7370" y="1091"/>
                    <a:pt x="7021" y="860"/>
                    <a:pt x="6699" y="629"/>
                  </a:cubicBezTo>
                  <a:cubicBezTo>
                    <a:pt x="6521" y="475"/>
                    <a:pt x="6342" y="386"/>
                    <a:pt x="6125" y="386"/>
                  </a:cubicBezTo>
                  <a:cubicBezTo>
                    <a:pt x="6096" y="386"/>
                    <a:pt x="6066" y="388"/>
                    <a:pt x="6035" y="391"/>
                  </a:cubicBezTo>
                  <a:cubicBezTo>
                    <a:pt x="5941" y="406"/>
                    <a:pt x="5849" y="412"/>
                    <a:pt x="5759" y="412"/>
                  </a:cubicBezTo>
                  <a:cubicBezTo>
                    <a:pt x="5450" y="412"/>
                    <a:pt x="5153" y="338"/>
                    <a:pt x="4839" y="252"/>
                  </a:cubicBezTo>
                  <a:cubicBezTo>
                    <a:pt x="4292" y="88"/>
                    <a:pt x="3973" y="0"/>
                    <a:pt x="369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79"/>
            <p:cNvSpPr/>
            <p:nvPr/>
          </p:nvSpPr>
          <p:spPr>
            <a:xfrm>
              <a:off x="4826733" y="1311183"/>
              <a:ext cx="13221" cy="5916"/>
            </a:xfrm>
            <a:custGeom>
              <a:rect b="b" l="l" r="r" t="t"/>
              <a:pathLst>
                <a:path extrusionOk="0" h="260" w="581">
                  <a:moveTo>
                    <a:pt x="0" y="0"/>
                  </a:moveTo>
                  <a:cubicBezTo>
                    <a:pt x="91" y="56"/>
                    <a:pt x="175" y="112"/>
                    <a:pt x="294" y="175"/>
                  </a:cubicBezTo>
                  <a:cubicBezTo>
                    <a:pt x="378" y="203"/>
                    <a:pt x="497" y="231"/>
                    <a:pt x="581" y="259"/>
                  </a:cubicBezTo>
                  <a:lnTo>
                    <a:pt x="581" y="140"/>
                  </a:lnTo>
                  <a:cubicBezTo>
                    <a:pt x="441" y="112"/>
                    <a:pt x="294" y="84"/>
                    <a:pt x="147" y="56"/>
                  </a:cubicBezTo>
                  <a:cubicBezTo>
                    <a:pt x="91" y="28"/>
                    <a:pt x="56" y="28"/>
                    <a:pt x="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79"/>
            <p:cNvSpPr/>
            <p:nvPr/>
          </p:nvSpPr>
          <p:spPr>
            <a:xfrm>
              <a:off x="4690226" y="1216340"/>
              <a:ext cx="235969" cy="444087"/>
            </a:xfrm>
            <a:custGeom>
              <a:rect b="b" l="l" r="r" t="t"/>
              <a:pathLst>
                <a:path extrusionOk="0" h="19516" w="10370">
                  <a:moveTo>
                    <a:pt x="3056" y="5273"/>
                  </a:moveTo>
                  <a:cubicBezTo>
                    <a:pt x="3084" y="5301"/>
                    <a:pt x="3084" y="5301"/>
                    <a:pt x="3119" y="5301"/>
                  </a:cubicBezTo>
                  <a:lnTo>
                    <a:pt x="3028" y="5301"/>
                  </a:lnTo>
                  <a:cubicBezTo>
                    <a:pt x="3028" y="5301"/>
                    <a:pt x="3056" y="5301"/>
                    <a:pt x="3056" y="5273"/>
                  </a:cubicBezTo>
                  <a:close/>
                  <a:moveTo>
                    <a:pt x="2909" y="5881"/>
                  </a:moveTo>
                  <a:cubicBezTo>
                    <a:pt x="2972" y="5881"/>
                    <a:pt x="3028" y="5916"/>
                    <a:pt x="3084" y="5916"/>
                  </a:cubicBezTo>
                  <a:cubicBezTo>
                    <a:pt x="3056" y="5944"/>
                    <a:pt x="3000" y="6000"/>
                    <a:pt x="2972" y="6028"/>
                  </a:cubicBezTo>
                  <a:cubicBezTo>
                    <a:pt x="2972" y="6056"/>
                    <a:pt x="2944" y="6056"/>
                    <a:pt x="2944" y="6056"/>
                  </a:cubicBezTo>
                  <a:cubicBezTo>
                    <a:pt x="2944" y="6000"/>
                    <a:pt x="2944" y="5944"/>
                    <a:pt x="2909" y="5881"/>
                  </a:cubicBezTo>
                  <a:close/>
                  <a:moveTo>
                    <a:pt x="2182" y="7839"/>
                  </a:moveTo>
                  <a:cubicBezTo>
                    <a:pt x="2154" y="7867"/>
                    <a:pt x="2154" y="7895"/>
                    <a:pt x="2154" y="7923"/>
                  </a:cubicBezTo>
                  <a:lnTo>
                    <a:pt x="2154" y="7839"/>
                  </a:lnTo>
                  <a:close/>
                  <a:moveTo>
                    <a:pt x="2182" y="8392"/>
                  </a:moveTo>
                  <a:cubicBezTo>
                    <a:pt x="2245" y="8448"/>
                    <a:pt x="2273" y="8504"/>
                    <a:pt x="2328" y="8567"/>
                  </a:cubicBezTo>
                  <a:lnTo>
                    <a:pt x="2328" y="8622"/>
                  </a:lnTo>
                  <a:cubicBezTo>
                    <a:pt x="2273" y="8539"/>
                    <a:pt x="2210" y="8476"/>
                    <a:pt x="2182" y="8420"/>
                  </a:cubicBezTo>
                  <a:lnTo>
                    <a:pt x="2182" y="8392"/>
                  </a:lnTo>
                  <a:close/>
                  <a:moveTo>
                    <a:pt x="2769" y="8916"/>
                  </a:moveTo>
                  <a:cubicBezTo>
                    <a:pt x="2881" y="9000"/>
                    <a:pt x="3000" y="9091"/>
                    <a:pt x="3119" y="9147"/>
                  </a:cubicBezTo>
                  <a:cubicBezTo>
                    <a:pt x="3193" y="9171"/>
                    <a:pt x="3260" y="9179"/>
                    <a:pt x="3327" y="9179"/>
                  </a:cubicBezTo>
                  <a:cubicBezTo>
                    <a:pt x="3418" y="9179"/>
                    <a:pt x="3507" y="9163"/>
                    <a:pt x="3608" y="9147"/>
                  </a:cubicBezTo>
                  <a:cubicBezTo>
                    <a:pt x="3643" y="9147"/>
                    <a:pt x="3671" y="9147"/>
                    <a:pt x="3699" y="9119"/>
                  </a:cubicBezTo>
                  <a:cubicBezTo>
                    <a:pt x="3755" y="9266"/>
                    <a:pt x="3846" y="9378"/>
                    <a:pt x="3958" y="9441"/>
                  </a:cubicBezTo>
                  <a:cubicBezTo>
                    <a:pt x="3902" y="9524"/>
                    <a:pt x="3874" y="9587"/>
                    <a:pt x="3846" y="9643"/>
                  </a:cubicBezTo>
                  <a:cubicBezTo>
                    <a:pt x="3818" y="9615"/>
                    <a:pt x="3783" y="9587"/>
                    <a:pt x="3755" y="9552"/>
                  </a:cubicBezTo>
                  <a:cubicBezTo>
                    <a:pt x="3714" y="9511"/>
                    <a:pt x="3654" y="9486"/>
                    <a:pt x="3603" y="9486"/>
                  </a:cubicBezTo>
                  <a:cubicBezTo>
                    <a:pt x="3585" y="9486"/>
                    <a:pt x="3567" y="9489"/>
                    <a:pt x="3552" y="9496"/>
                  </a:cubicBezTo>
                  <a:cubicBezTo>
                    <a:pt x="3580" y="9413"/>
                    <a:pt x="3552" y="9294"/>
                    <a:pt x="3433" y="9266"/>
                  </a:cubicBezTo>
                  <a:cubicBezTo>
                    <a:pt x="3293" y="9238"/>
                    <a:pt x="3119" y="9238"/>
                    <a:pt x="2972" y="9175"/>
                  </a:cubicBezTo>
                  <a:cubicBezTo>
                    <a:pt x="2944" y="9175"/>
                    <a:pt x="2881" y="9147"/>
                    <a:pt x="2825" y="9119"/>
                  </a:cubicBezTo>
                  <a:cubicBezTo>
                    <a:pt x="2825" y="9063"/>
                    <a:pt x="2797" y="8972"/>
                    <a:pt x="2769" y="8916"/>
                  </a:cubicBezTo>
                  <a:close/>
                  <a:moveTo>
                    <a:pt x="3000" y="9587"/>
                  </a:moveTo>
                  <a:cubicBezTo>
                    <a:pt x="3028" y="9587"/>
                    <a:pt x="3056" y="9587"/>
                    <a:pt x="3084" y="9615"/>
                  </a:cubicBezTo>
                  <a:cubicBezTo>
                    <a:pt x="3084" y="9615"/>
                    <a:pt x="3056" y="9643"/>
                    <a:pt x="3056" y="9671"/>
                  </a:cubicBezTo>
                  <a:lnTo>
                    <a:pt x="3056" y="9699"/>
                  </a:lnTo>
                  <a:cubicBezTo>
                    <a:pt x="3028" y="9671"/>
                    <a:pt x="3000" y="9615"/>
                    <a:pt x="3000" y="9587"/>
                  </a:cubicBezTo>
                  <a:close/>
                  <a:moveTo>
                    <a:pt x="5678" y="11363"/>
                  </a:moveTo>
                  <a:cubicBezTo>
                    <a:pt x="5650" y="11391"/>
                    <a:pt x="5650" y="11391"/>
                    <a:pt x="5650" y="11419"/>
                  </a:cubicBezTo>
                  <a:cubicBezTo>
                    <a:pt x="5650" y="11391"/>
                    <a:pt x="5622" y="11391"/>
                    <a:pt x="5622" y="11391"/>
                  </a:cubicBezTo>
                  <a:lnTo>
                    <a:pt x="5622" y="11363"/>
                  </a:lnTo>
                  <a:close/>
                  <a:moveTo>
                    <a:pt x="3377" y="1"/>
                  </a:moveTo>
                  <a:cubicBezTo>
                    <a:pt x="3203" y="1"/>
                    <a:pt x="3084" y="85"/>
                    <a:pt x="2972" y="148"/>
                  </a:cubicBezTo>
                  <a:cubicBezTo>
                    <a:pt x="2881" y="204"/>
                    <a:pt x="2797" y="260"/>
                    <a:pt x="2734" y="288"/>
                  </a:cubicBezTo>
                  <a:cubicBezTo>
                    <a:pt x="2693" y="247"/>
                    <a:pt x="2652" y="221"/>
                    <a:pt x="2608" y="221"/>
                  </a:cubicBezTo>
                  <a:cubicBezTo>
                    <a:pt x="2592" y="221"/>
                    <a:pt x="2576" y="224"/>
                    <a:pt x="2559" y="232"/>
                  </a:cubicBezTo>
                  <a:cubicBezTo>
                    <a:pt x="2356" y="350"/>
                    <a:pt x="2154" y="462"/>
                    <a:pt x="1979" y="581"/>
                  </a:cubicBezTo>
                  <a:cubicBezTo>
                    <a:pt x="1951" y="609"/>
                    <a:pt x="1923" y="609"/>
                    <a:pt x="1895" y="637"/>
                  </a:cubicBezTo>
                  <a:lnTo>
                    <a:pt x="1860" y="637"/>
                  </a:lnTo>
                  <a:cubicBezTo>
                    <a:pt x="1832" y="672"/>
                    <a:pt x="1776" y="672"/>
                    <a:pt x="1748" y="700"/>
                  </a:cubicBezTo>
                  <a:cubicBezTo>
                    <a:pt x="1657" y="784"/>
                    <a:pt x="1573" y="847"/>
                    <a:pt x="1510" y="931"/>
                  </a:cubicBezTo>
                  <a:lnTo>
                    <a:pt x="1371" y="931"/>
                  </a:lnTo>
                  <a:cubicBezTo>
                    <a:pt x="1161" y="1078"/>
                    <a:pt x="1021" y="1253"/>
                    <a:pt x="846" y="1427"/>
                  </a:cubicBezTo>
                  <a:cubicBezTo>
                    <a:pt x="755" y="1574"/>
                    <a:pt x="699" y="1686"/>
                    <a:pt x="608" y="1833"/>
                  </a:cubicBezTo>
                  <a:cubicBezTo>
                    <a:pt x="580" y="1833"/>
                    <a:pt x="552" y="1861"/>
                    <a:pt x="524" y="1861"/>
                  </a:cubicBezTo>
                  <a:cubicBezTo>
                    <a:pt x="496" y="2071"/>
                    <a:pt x="406" y="2301"/>
                    <a:pt x="350" y="2476"/>
                  </a:cubicBezTo>
                  <a:cubicBezTo>
                    <a:pt x="322" y="2651"/>
                    <a:pt x="259" y="2798"/>
                    <a:pt x="231" y="2945"/>
                  </a:cubicBezTo>
                  <a:cubicBezTo>
                    <a:pt x="175" y="3147"/>
                    <a:pt x="112" y="3350"/>
                    <a:pt x="84" y="3553"/>
                  </a:cubicBezTo>
                  <a:lnTo>
                    <a:pt x="84" y="3700"/>
                  </a:lnTo>
                  <a:lnTo>
                    <a:pt x="112" y="3728"/>
                  </a:lnTo>
                  <a:cubicBezTo>
                    <a:pt x="203" y="4049"/>
                    <a:pt x="147" y="4427"/>
                    <a:pt x="147" y="4749"/>
                  </a:cubicBezTo>
                  <a:cubicBezTo>
                    <a:pt x="147" y="5126"/>
                    <a:pt x="231" y="5504"/>
                    <a:pt x="203" y="5853"/>
                  </a:cubicBezTo>
                  <a:cubicBezTo>
                    <a:pt x="203" y="5881"/>
                    <a:pt x="175" y="5916"/>
                    <a:pt x="147" y="5916"/>
                  </a:cubicBezTo>
                  <a:lnTo>
                    <a:pt x="147" y="6028"/>
                  </a:lnTo>
                  <a:cubicBezTo>
                    <a:pt x="175" y="6294"/>
                    <a:pt x="175" y="6525"/>
                    <a:pt x="175" y="6790"/>
                  </a:cubicBezTo>
                  <a:cubicBezTo>
                    <a:pt x="203" y="6930"/>
                    <a:pt x="203" y="7105"/>
                    <a:pt x="231" y="7252"/>
                  </a:cubicBezTo>
                  <a:cubicBezTo>
                    <a:pt x="203" y="7315"/>
                    <a:pt x="175" y="7399"/>
                    <a:pt x="203" y="7490"/>
                  </a:cubicBezTo>
                  <a:cubicBezTo>
                    <a:pt x="259" y="7748"/>
                    <a:pt x="259" y="8042"/>
                    <a:pt x="322" y="8329"/>
                  </a:cubicBezTo>
                  <a:cubicBezTo>
                    <a:pt x="175" y="8594"/>
                    <a:pt x="203" y="9000"/>
                    <a:pt x="203" y="9294"/>
                  </a:cubicBezTo>
                  <a:cubicBezTo>
                    <a:pt x="56" y="9846"/>
                    <a:pt x="0" y="10371"/>
                    <a:pt x="378" y="10867"/>
                  </a:cubicBezTo>
                  <a:cubicBezTo>
                    <a:pt x="400" y="10914"/>
                    <a:pt x="450" y="10937"/>
                    <a:pt x="500" y="10937"/>
                  </a:cubicBezTo>
                  <a:cubicBezTo>
                    <a:pt x="578" y="10937"/>
                    <a:pt x="658" y="10882"/>
                    <a:pt x="636" y="10776"/>
                  </a:cubicBezTo>
                  <a:lnTo>
                    <a:pt x="636" y="10692"/>
                  </a:lnTo>
                  <a:cubicBezTo>
                    <a:pt x="699" y="10839"/>
                    <a:pt x="755" y="10951"/>
                    <a:pt x="846" y="11070"/>
                  </a:cubicBezTo>
                  <a:cubicBezTo>
                    <a:pt x="877" y="11113"/>
                    <a:pt x="923" y="11132"/>
                    <a:pt x="967" y="11132"/>
                  </a:cubicBezTo>
                  <a:cubicBezTo>
                    <a:pt x="1044" y="11132"/>
                    <a:pt x="1112" y="11075"/>
                    <a:pt x="1077" y="10986"/>
                  </a:cubicBezTo>
                  <a:cubicBezTo>
                    <a:pt x="1049" y="10839"/>
                    <a:pt x="1021" y="10692"/>
                    <a:pt x="958" y="10573"/>
                  </a:cubicBezTo>
                  <a:lnTo>
                    <a:pt x="958" y="10517"/>
                  </a:lnTo>
                  <a:cubicBezTo>
                    <a:pt x="958" y="10371"/>
                    <a:pt x="930" y="10224"/>
                    <a:pt x="930" y="10112"/>
                  </a:cubicBezTo>
                  <a:lnTo>
                    <a:pt x="930" y="10140"/>
                  </a:lnTo>
                  <a:cubicBezTo>
                    <a:pt x="897" y="10173"/>
                    <a:pt x="862" y="10186"/>
                    <a:pt x="827" y="10186"/>
                  </a:cubicBezTo>
                  <a:cubicBezTo>
                    <a:pt x="803" y="10186"/>
                    <a:pt x="778" y="10179"/>
                    <a:pt x="755" y="10168"/>
                  </a:cubicBezTo>
                  <a:cubicBezTo>
                    <a:pt x="636" y="10112"/>
                    <a:pt x="636" y="9993"/>
                    <a:pt x="636" y="9874"/>
                  </a:cubicBezTo>
                  <a:cubicBezTo>
                    <a:pt x="608" y="9790"/>
                    <a:pt x="636" y="9671"/>
                    <a:pt x="636" y="9587"/>
                  </a:cubicBezTo>
                  <a:cubicBezTo>
                    <a:pt x="636" y="9514"/>
                    <a:pt x="696" y="9477"/>
                    <a:pt x="755" y="9477"/>
                  </a:cubicBezTo>
                  <a:cubicBezTo>
                    <a:pt x="815" y="9477"/>
                    <a:pt x="874" y="9514"/>
                    <a:pt x="874" y="9587"/>
                  </a:cubicBezTo>
                  <a:cubicBezTo>
                    <a:pt x="874" y="9671"/>
                    <a:pt x="902" y="9762"/>
                    <a:pt x="902" y="9846"/>
                  </a:cubicBezTo>
                  <a:cubicBezTo>
                    <a:pt x="930" y="9902"/>
                    <a:pt x="930" y="9965"/>
                    <a:pt x="930" y="9993"/>
                  </a:cubicBezTo>
                  <a:cubicBezTo>
                    <a:pt x="986" y="10140"/>
                    <a:pt x="1049" y="10252"/>
                    <a:pt x="1105" y="10371"/>
                  </a:cubicBezTo>
                  <a:lnTo>
                    <a:pt x="1133" y="10371"/>
                  </a:lnTo>
                  <a:cubicBezTo>
                    <a:pt x="1161" y="10489"/>
                    <a:pt x="1252" y="10545"/>
                    <a:pt x="1336" y="10545"/>
                  </a:cubicBezTo>
                  <a:cubicBezTo>
                    <a:pt x="1398" y="10636"/>
                    <a:pt x="1454" y="10720"/>
                    <a:pt x="1510" y="10811"/>
                  </a:cubicBezTo>
                  <a:cubicBezTo>
                    <a:pt x="1545" y="10839"/>
                    <a:pt x="1545" y="10867"/>
                    <a:pt x="1545" y="10895"/>
                  </a:cubicBezTo>
                  <a:lnTo>
                    <a:pt x="1573" y="10895"/>
                  </a:lnTo>
                  <a:lnTo>
                    <a:pt x="1573" y="10923"/>
                  </a:lnTo>
                  <a:lnTo>
                    <a:pt x="1601" y="10951"/>
                  </a:lnTo>
                  <a:cubicBezTo>
                    <a:pt x="1629" y="11014"/>
                    <a:pt x="1657" y="11042"/>
                    <a:pt x="1657" y="11098"/>
                  </a:cubicBezTo>
                  <a:cubicBezTo>
                    <a:pt x="1748" y="11301"/>
                    <a:pt x="1860" y="11510"/>
                    <a:pt x="2035" y="11685"/>
                  </a:cubicBezTo>
                  <a:cubicBezTo>
                    <a:pt x="2070" y="11713"/>
                    <a:pt x="2098" y="11741"/>
                    <a:pt x="2126" y="11741"/>
                  </a:cubicBezTo>
                  <a:cubicBezTo>
                    <a:pt x="2154" y="11769"/>
                    <a:pt x="2182" y="11797"/>
                    <a:pt x="2210" y="11825"/>
                  </a:cubicBezTo>
                  <a:lnTo>
                    <a:pt x="2245" y="11825"/>
                  </a:lnTo>
                  <a:cubicBezTo>
                    <a:pt x="2273" y="11825"/>
                    <a:pt x="2301" y="11860"/>
                    <a:pt x="2328" y="11888"/>
                  </a:cubicBezTo>
                  <a:lnTo>
                    <a:pt x="2356" y="11888"/>
                  </a:lnTo>
                  <a:lnTo>
                    <a:pt x="2356" y="11916"/>
                  </a:lnTo>
                  <a:cubicBezTo>
                    <a:pt x="2419" y="11944"/>
                    <a:pt x="2419" y="11972"/>
                    <a:pt x="2419" y="12000"/>
                  </a:cubicBezTo>
                  <a:lnTo>
                    <a:pt x="2419" y="12035"/>
                  </a:lnTo>
                  <a:cubicBezTo>
                    <a:pt x="2475" y="12091"/>
                    <a:pt x="2503" y="12175"/>
                    <a:pt x="2559" y="12237"/>
                  </a:cubicBezTo>
                  <a:lnTo>
                    <a:pt x="2531" y="12265"/>
                  </a:lnTo>
                  <a:cubicBezTo>
                    <a:pt x="2531" y="12293"/>
                    <a:pt x="2531" y="12321"/>
                    <a:pt x="2503" y="12321"/>
                  </a:cubicBezTo>
                  <a:lnTo>
                    <a:pt x="2503" y="12349"/>
                  </a:lnTo>
                  <a:cubicBezTo>
                    <a:pt x="2475" y="12440"/>
                    <a:pt x="2475" y="12524"/>
                    <a:pt x="2475" y="12587"/>
                  </a:cubicBezTo>
                  <a:cubicBezTo>
                    <a:pt x="2447" y="12699"/>
                    <a:pt x="2419" y="12846"/>
                    <a:pt x="2384" y="12965"/>
                  </a:cubicBezTo>
                  <a:cubicBezTo>
                    <a:pt x="2356" y="13140"/>
                    <a:pt x="2273" y="13342"/>
                    <a:pt x="2328" y="13489"/>
                  </a:cubicBezTo>
                  <a:cubicBezTo>
                    <a:pt x="2328" y="13608"/>
                    <a:pt x="2384" y="13664"/>
                    <a:pt x="2475" y="13664"/>
                  </a:cubicBezTo>
                  <a:cubicBezTo>
                    <a:pt x="2503" y="13748"/>
                    <a:pt x="2559" y="13811"/>
                    <a:pt x="2622" y="13839"/>
                  </a:cubicBezTo>
                  <a:cubicBezTo>
                    <a:pt x="2694" y="13897"/>
                    <a:pt x="2764" y="13918"/>
                    <a:pt x="2835" y="13918"/>
                  </a:cubicBezTo>
                  <a:cubicBezTo>
                    <a:pt x="2908" y="13918"/>
                    <a:pt x="2981" y="13895"/>
                    <a:pt x="3056" y="13867"/>
                  </a:cubicBezTo>
                  <a:cubicBezTo>
                    <a:pt x="3084" y="13895"/>
                    <a:pt x="3119" y="13958"/>
                    <a:pt x="3147" y="13986"/>
                  </a:cubicBezTo>
                  <a:lnTo>
                    <a:pt x="3147" y="14014"/>
                  </a:lnTo>
                  <a:cubicBezTo>
                    <a:pt x="3203" y="14097"/>
                    <a:pt x="3258" y="14160"/>
                    <a:pt x="3349" y="14188"/>
                  </a:cubicBezTo>
                  <a:cubicBezTo>
                    <a:pt x="3405" y="14244"/>
                    <a:pt x="3468" y="14307"/>
                    <a:pt x="3524" y="14335"/>
                  </a:cubicBezTo>
                  <a:cubicBezTo>
                    <a:pt x="3580" y="14447"/>
                    <a:pt x="3643" y="14510"/>
                    <a:pt x="3783" y="14566"/>
                  </a:cubicBezTo>
                  <a:lnTo>
                    <a:pt x="3818" y="14566"/>
                  </a:lnTo>
                  <a:cubicBezTo>
                    <a:pt x="3874" y="14685"/>
                    <a:pt x="3930" y="14769"/>
                    <a:pt x="4049" y="14860"/>
                  </a:cubicBezTo>
                  <a:cubicBezTo>
                    <a:pt x="4143" y="14948"/>
                    <a:pt x="4307" y="15023"/>
                    <a:pt x="4457" y="15023"/>
                  </a:cubicBezTo>
                  <a:cubicBezTo>
                    <a:pt x="4497" y="15023"/>
                    <a:pt x="4536" y="15018"/>
                    <a:pt x="4573" y="15006"/>
                  </a:cubicBezTo>
                  <a:cubicBezTo>
                    <a:pt x="4601" y="15090"/>
                    <a:pt x="4629" y="15146"/>
                    <a:pt x="4657" y="15237"/>
                  </a:cubicBezTo>
                  <a:cubicBezTo>
                    <a:pt x="4776" y="15412"/>
                    <a:pt x="4832" y="15587"/>
                    <a:pt x="4923" y="15790"/>
                  </a:cubicBezTo>
                  <a:cubicBezTo>
                    <a:pt x="4895" y="15818"/>
                    <a:pt x="4895" y="15846"/>
                    <a:pt x="4895" y="15881"/>
                  </a:cubicBezTo>
                  <a:cubicBezTo>
                    <a:pt x="4867" y="15936"/>
                    <a:pt x="4832" y="15992"/>
                    <a:pt x="4804" y="16020"/>
                  </a:cubicBezTo>
                  <a:cubicBezTo>
                    <a:pt x="4748" y="16139"/>
                    <a:pt x="4720" y="16230"/>
                    <a:pt x="4657" y="16342"/>
                  </a:cubicBezTo>
                  <a:cubicBezTo>
                    <a:pt x="4629" y="16405"/>
                    <a:pt x="4629" y="16433"/>
                    <a:pt x="4601" y="16489"/>
                  </a:cubicBezTo>
                  <a:cubicBezTo>
                    <a:pt x="4573" y="16489"/>
                    <a:pt x="4517" y="16517"/>
                    <a:pt x="4517" y="16580"/>
                  </a:cubicBezTo>
                  <a:cubicBezTo>
                    <a:pt x="4426" y="16838"/>
                    <a:pt x="4370" y="17104"/>
                    <a:pt x="4223" y="17307"/>
                  </a:cubicBezTo>
                  <a:cubicBezTo>
                    <a:pt x="4204" y="17347"/>
                    <a:pt x="4226" y="17386"/>
                    <a:pt x="4250" y="17386"/>
                  </a:cubicBezTo>
                  <a:cubicBezTo>
                    <a:pt x="4261" y="17386"/>
                    <a:pt x="4271" y="17379"/>
                    <a:pt x="4279" y="17363"/>
                  </a:cubicBezTo>
                  <a:cubicBezTo>
                    <a:pt x="4342" y="17335"/>
                    <a:pt x="4370" y="17279"/>
                    <a:pt x="4426" y="17244"/>
                  </a:cubicBezTo>
                  <a:lnTo>
                    <a:pt x="4426" y="17244"/>
                  </a:lnTo>
                  <a:cubicBezTo>
                    <a:pt x="4342" y="17566"/>
                    <a:pt x="4279" y="17978"/>
                    <a:pt x="4426" y="18237"/>
                  </a:cubicBezTo>
                  <a:cubicBezTo>
                    <a:pt x="4398" y="18237"/>
                    <a:pt x="4370" y="18265"/>
                    <a:pt x="4370" y="18265"/>
                  </a:cubicBezTo>
                  <a:cubicBezTo>
                    <a:pt x="4223" y="18293"/>
                    <a:pt x="4077" y="18384"/>
                    <a:pt x="3993" y="18468"/>
                  </a:cubicBezTo>
                  <a:cubicBezTo>
                    <a:pt x="3993" y="18468"/>
                    <a:pt x="4021" y="18440"/>
                    <a:pt x="4021" y="18412"/>
                  </a:cubicBezTo>
                  <a:cubicBezTo>
                    <a:pt x="4068" y="18388"/>
                    <a:pt x="4016" y="18320"/>
                    <a:pt x="3960" y="18320"/>
                  </a:cubicBezTo>
                  <a:cubicBezTo>
                    <a:pt x="3950" y="18320"/>
                    <a:pt x="3940" y="18322"/>
                    <a:pt x="3930" y="18328"/>
                  </a:cubicBezTo>
                  <a:cubicBezTo>
                    <a:pt x="3818" y="18412"/>
                    <a:pt x="3755" y="18531"/>
                    <a:pt x="3699" y="18642"/>
                  </a:cubicBezTo>
                  <a:cubicBezTo>
                    <a:pt x="3699" y="18677"/>
                    <a:pt x="3671" y="18677"/>
                    <a:pt x="3671" y="18705"/>
                  </a:cubicBezTo>
                  <a:lnTo>
                    <a:pt x="3580" y="18705"/>
                  </a:lnTo>
                  <a:cubicBezTo>
                    <a:pt x="3468" y="18733"/>
                    <a:pt x="3349" y="18789"/>
                    <a:pt x="3230" y="18852"/>
                  </a:cubicBezTo>
                  <a:cubicBezTo>
                    <a:pt x="3175" y="18880"/>
                    <a:pt x="3147" y="18936"/>
                    <a:pt x="3175" y="18964"/>
                  </a:cubicBezTo>
                  <a:cubicBezTo>
                    <a:pt x="3175" y="18992"/>
                    <a:pt x="3203" y="19027"/>
                    <a:pt x="3203" y="19055"/>
                  </a:cubicBezTo>
                  <a:lnTo>
                    <a:pt x="3230" y="19055"/>
                  </a:lnTo>
                  <a:cubicBezTo>
                    <a:pt x="3298" y="19068"/>
                    <a:pt x="3364" y="19073"/>
                    <a:pt x="3429" y="19073"/>
                  </a:cubicBezTo>
                  <a:cubicBezTo>
                    <a:pt x="3644" y="19073"/>
                    <a:pt x="3844" y="19013"/>
                    <a:pt x="4049" y="18964"/>
                  </a:cubicBezTo>
                  <a:cubicBezTo>
                    <a:pt x="4105" y="18936"/>
                    <a:pt x="4105" y="18936"/>
                    <a:pt x="4133" y="18908"/>
                  </a:cubicBezTo>
                  <a:cubicBezTo>
                    <a:pt x="4307" y="18908"/>
                    <a:pt x="4482" y="18852"/>
                    <a:pt x="4629" y="18761"/>
                  </a:cubicBezTo>
                  <a:cubicBezTo>
                    <a:pt x="4867" y="18677"/>
                    <a:pt x="4923" y="18468"/>
                    <a:pt x="4951" y="18265"/>
                  </a:cubicBezTo>
                  <a:lnTo>
                    <a:pt x="4951" y="18237"/>
                  </a:lnTo>
                  <a:cubicBezTo>
                    <a:pt x="4951" y="18118"/>
                    <a:pt x="4923" y="18006"/>
                    <a:pt x="4923" y="17887"/>
                  </a:cubicBezTo>
                  <a:cubicBezTo>
                    <a:pt x="4923" y="17594"/>
                    <a:pt x="4951" y="17307"/>
                    <a:pt x="5042" y="16985"/>
                  </a:cubicBezTo>
                  <a:cubicBezTo>
                    <a:pt x="5042" y="16929"/>
                    <a:pt x="5069" y="16838"/>
                    <a:pt x="5069" y="16783"/>
                  </a:cubicBezTo>
                  <a:lnTo>
                    <a:pt x="5125" y="16783"/>
                  </a:lnTo>
                  <a:cubicBezTo>
                    <a:pt x="5153" y="16755"/>
                    <a:pt x="5153" y="16692"/>
                    <a:pt x="5181" y="16636"/>
                  </a:cubicBezTo>
                  <a:cubicBezTo>
                    <a:pt x="5272" y="16489"/>
                    <a:pt x="5356" y="16258"/>
                    <a:pt x="5503" y="16111"/>
                  </a:cubicBezTo>
                  <a:cubicBezTo>
                    <a:pt x="5531" y="16055"/>
                    <a:pt x="5531" y="15992"/>
                    <a:pt x="5566" y="15936"/>
                  </a:cubicBezTo>
                  <a:cubicBezTo>
                    <a:pt x="5594" y="15964"/>
                    <a:pt x="5622" y="15964"/>
                    <a:pt x="5650" y="15964"/>
                  </a:cubicBezTo>
                  <a:cubicBezTo>
                    <a:pt x="5594" y="15734"/>
                    <a:pt x="5503" y="15559"/>
                    <a:pt x="5391" y="15384"/>
                  </a:cubicBezTo>
                  <a:cubicBezTo>
                    <a:pt x="5069" y="15181"/>
                    <a:pt x="4657" y="15062"/>
                    <a:pt x="4517" y="14685"/>
                  </a:cubicBezTo>
                  <a:cubicBezTo>
                    <a:pt x="4454" y="14447"/>
                    <a:pt x="4426" y="14069"/>
                    <a:pt x="4545" y="13839"/>
                  </a:cubicBezTo>
                  <a:cubicBezTo>
                    <a:pt x="4545" y="13793"/>
                    <a:pt x="4526" y="13742"/>
                    <a:pt x="4519" y="13694"/>
                  </a:cubicBezTo>
                  <a:lnTo>
                    <a:pt x="4519" y="13694"/>
                  </a:lnTo>
                  <a:cubicBezTo>
                    <a:pt x="4547" y="13721"/>
                    <a:pt x="4574" y="13749"/>
                    <a:pt x="4601" y="13783"/>
                  </a:cubicBezTo>
                  <a:cubicBezTo>
                    <a:pt x="4629" y="13748"/>
                    <a:pt x="4657" y="13720"/>
                    <a:pt x="4692" y="13720"/>
                  </a:cubicBezTo>
                  <a:cubicBezTo>
                    <a:pt x="4720" y="13692"/>
                    <a:pt x="4754" y="13680"/>
                    <a:pt x="4789" y="13680"/>
                  </a:cubicBezTo>
                  <a:cubicBezTo>
                    <a:pt x="4860" y="13680"/>
                    <a:pt x="4932" y="13731"/>
                    <a:pt x="4951" y="13811"/>
                  </a:cubicBezTo>
                  <a:cubicBezTo>
                    <a:pt x="4979" y="13811"/>
                    <a:pt x="5007" y="13783"/>
                    <a:pt x="5007" y="13783"/>
                  </a:cubicBezTo>
                  <a:lnTo>
                    <a:pt x="5042" y="13783"/>
                  </a:lnTo>
                  <a:cubicBezTo>
                    <a:pt x="5069" y="13748"/>
                    <a:pt x="5097" y="13748"/>
                    <a:pt x="5097" y="13720"/>
                  </a:cubicBezTo>
                  <a:cubicBezTo>
                    <a:pt x="5125" y="13706"/>
                    <a:pt x="5155" y="13699"/>
                    <a:pt x="5181" y="13699"/>
                  </a:cubicBezTo>
                  <a:cubicBezTo>
                    <a:pt x="5208" y="13699"/>
                    <a:pt x="5230" y="13706"/>
                    <a:pt x="5244" y="13720"/>
                  </a:cubicBezTo>
                  <a:cubicBezTo>
                    <a:pt x="5272" y="13720"/>
                    <a:pt x="5272" y="13720"/>
                    <a:pt x="5300" y="13748"/>
                  </a:cubicBezTo>
                  <a:cubicBezTo>
                    <a:pt x="5447" y="13636"/>
                    <a:pt x="5622" y="13545"/>
                    <a:pt x="5825" y="13489"/>
                  </a:cubicBezTo>
                  <a:cubicBezTo>
                    <a:pt x="5853" y="13489"/>
                    <a:pt x="5916" y="13461"/>
                    <a:pt x="5944" y="13461"/>
                  </a:cubicBezTo>
                  <a:cubicBezTo>
                    <a:pt x="5972" y="13461"/>
                    <a:pt x="5999" y="13433"/>
                    <a:pt x="6027" y="13433"/>
                  </a:cubicBezTo>
                  <a:cubicBezTo>
                    <a:pt x="6286" y="13279"/>
                    <a:pt x="6609" y="13190"/>
                    <a:pt x="6903" y="13190"/>
                  </a:cubicBezTo>
                  <a:cubicBezTo>
                    <a:pt x="6943" y="13190"/>
                    <a:pt x="6982" y="13192"/>
                    <a:pt x="7020" y="13195"/>
                  </a:cubicBezTo>
                  <a:cubicBezTo>
                    <a:pt x="7048" y="13167"/>
                    <a:pt x="7048" y="13112"/>
                    <a:pt x="7076" y="13084"/>
                  </a:cubicBezTo>
                  <a:cubicBezTo>
                    <a:pt x="7076" y="13049"/>
                    <a:pt x="7104" y="13021"/>
                    <a:pt x="7104" y="12993"/>
                  </a:cubicBezTo>
                  <a:cubicBezTo>
                    <a:pt x="7139" y="13084"/>
                    <a:pt x="7167" y="13140"/>
                    <a:pt x="7195" y="13223"/>
                  </a:cubicBezTo>
                  <a:cubicBezTo>
                    <a:pt x="7279" y="13258"/>
                    <a:pt x="7342" y="13370"/>
                    <a:pt x="7314" y="13489"/>
                  </a:cubicBezTo>
                  <a:cubicBezTo>
                    <a:pt x="7370" y="13545"/>
                    <a:pt x="7426" y="13636"/>
                    <a:pt x="7489" y="13692"/>
                  </a:cubicBezTo>
                  <a:cubicBezTo>
                    <a:pt x="7489" y="13692"/>
                    <a:pt x="7545" y="13692"/>
                    <a:pt x="7573" y="13720"/>
                  </a:cubicBezTo>
                  <a:cubicBezTo>
                    <a:pt x="7950" y="13958"/>
                    <a:pt x="8328" y="14216"/>
                    <a:pt x="8622" y="14594"/>
                  </a:cubicBezTo>
                  <a:cubicBezTo>
                    <a:pt x="8768" y="14741"/>
                    <a:pt x="8887" y="14916"/>
                    <a:pt x="8999" y="15090"/>
                  </a:cubicBezTo>
                  <a:cubicBezTo>
                    <a:pt x="9027" y="15090"/>
                    <a:pt x="9027" y="15118"/>
                    <a:pt x="9062" y="15118"/>
                  </a:cubicBezTo>
                  <a:cubicBezTo>
                    <a:pt x="9118" y="15209"/>
                    <a:pt x="9174" y="15293"/>
                    <a:pt x="9237" y="15412"/>
                  </a:cubicBezTo>
                  <a:cubicBezTo>
                    <a:pt x="9321" y="15531"/>
                    <a:pt x="9377" y="15643"/>
                    <a:pt x="9412" y="15790"/>
                  </a:cubicBezTo>
                  <a:cubicBezTo>
                    <a:pt x="9435" y="15778"/>
                    <a:pt x="9458" y="15771"/>
                    <a:pt x="9479" y="15771"/>
                  </a:cubicBezTo>
                  <a:cubicBezTo>
                    <a:pt x="9509" y="15771"/>
                    <a:pt x="9535" y="15785"/>
                    <a:pt x="9552" y="15818"/>
                  </a:cubicBezTo>
                  <a:cubicBezTo>
                    <a:pt x="9615" y="15881"/>
                    <a:pt x="9642" y="15936"/>
                    <a:pt x="9698" y="16020"/>
                  </a:cubicBezTo>
                  <a:cubicBezTo>
                    <a:pt x="9726" y="16020"/>
                    <a:pt x="9726" y="16055"/>
                    <a:pt x="9761" y="16111"/>
                  </a:cubicBezTo>
                  <a:cubicBezTo>
                    <a:pt x="9761" y="16139"/>
                    <a:pt x="9789" y="16195"/>
                    <a:pt x="9817" y="16258"/>
                  </a:cubicBezTo>
                  <a:lnTo>
                    <a:pt x="9789" y="16258"/>
                  </a:lnTo>
                  <a:cubicBezTo>
                    <a:pt x="9817" y="16286"/>
                    <a:pt x="9817" y="16314"/>
                    <a:pt x="9789" y="16342"/>
                  </a:cubicBezTo>
                  <a:cubicBezTo>
                    <a:pt x="9817" y="16342"/>
                    <a:pt x="9817" y="16370"/>
                    <a:pt x="9817" y="16433"/>
                  </a:cubicBezTo>
                  <a:cubicBezTo>
                    <a:pt x="9845" y="16433"/>
                    <a:pt x="9845" y="16461"/>
                    <a:pt x="9845" y="16461"/>
                  </a:cubicBezTo>
                  <a:cubicBezTo>
                    <a:pt x="9845" y="16636"/>
                    <a:pt x="9845" y="16783"/>
                    <a:pt x="9817" y="16929"/>
                  </a:cubicBezTo>
                  <a:cubicBezTo>
                    <a:pt x="9817" y="16957"/>
                    <a:pt x="9845" y="16985"/>
                    <a:pt x="9845" y="17013"/>
                  </a:cubicBezTo>
                  <a:cubicBezTo>
                    <a:pt x="9845" y="17188"/>
                    <a:pt x="9873" y="17363"/>
                    <a:pt x="9873" y="17566"/>
                  </a:cubicBezTo>
                  <a:cubicBezTo>
                    <a:pt x="9817" y="17831"/>
                    <a:pt x="9789" y="18090"/>
                    <a:pt x="9726" y="18356"/>
                  </a:cubicBezTo>
                  <a:cubicBezTo>
                    <a:pt x="9817" y="18468"/>
                    <a:pt x="9726" y="18789"/>
                    <a:pt x="9587" y="18852"/>
                  </a:cubicBezTo>
                  <a:cubicBezTo>
                    <a:pt x="9552" y="18880"/>
                    <a:pt x="9552" y="18880"/>
                    <a:pt x="9524" y="18880"/>
                  </a:cubicBezTo>
                  <a:cubicBezTo>
                    <a:pt x="9496" y="18936"/>
                    <a:pt x="9468" y="18992"/>
                    <a:pt x="9440" y="19055"/>
                  </a:cubicBezTo>
                  <a:lnTo>
                    <a:pt x="9349" y="19055"/>
                  </a:lnTo>
                  <a:cubicBezTo>
                    <a:pt x="9349" y="19083"/>
                    <a:pt x="9321" y="19083"/>
                    <a:pt x="9321" y="19111"/>
                  </a:cubicBezTo>
                  <a:lnTo>
                    <a:pt x="9293" y="19139"/>
                  </a:lnTo>
                  <a:lnTo>
                    <a:pt x="9293" y="19167"/>
                  </a:lnTo>
                  <a:lnTo>
                    <a:pt x="9293" y="19230"/>
                  </a:lnTo>
                  <a:cubicBezTo>
                    <a:pt x="9313" y="19250"/>
                    <a:pt x="9332" y="19269"/>
                    <a:pt x="9352" y="19269"/>
                  </a:cubicBezTo>
                  <a:cubicBezTo>
                    <a:pt x="9360" y="19269"/>
                    <a:pt x="9369" y="19266"/>
                    <a:pt x="9377" y="19258"/>
                  </a:cubicBezTo>
                  <a:cubicBezTo>
                    <a:pt x="9377" y="19286"/>
                    <a:pt x="9412" y="19314"/>
                    <a:pt x="9412" y="19314"/>
                  </a:cubicBezTo>
                  <a:lnTo>
                    <a:pt x="9440" y="19342"/>
                  </a:lnTo>
                  <a:cubicBezTo>
                    <a:pt x="9478" y="19441"/>
                    <a:pt x="9570" y="19515"/>
                    <a:pt x="9663" y="19515"/>
                  </a:cubicBezTo>
                  <a:cubicBezTo>
                    <a:pt x="9707" y="19515"/>
                    <a:pt x="9751" y="19499"/>
                    <a:pt x="9789" y="19461"/>
                  </a:cubicBezTo>
                  <a:cubicBezTo>
                    <a:pt x="10139" y="19027"/>
                    <a:pt x="10251" y="18356"/>
                    <a:pt x="10195" y="17740"/>
                  </a:cubicBezTo>
                  <a:cubicBezTo>
                    <a:pt x="10251" y="17740"/>
                    <a:pt x="10286" y="17685"/>
                    <a:pt x="10286" y="17629"/>
                  </a:cubicBezTo>
                  <a:cubicBezTo>
                    <a:pt x="10370" y="17244"/>
                    <a:pt x="10342" y="16929"/>
                    <a:pt x="10251" y="16545"/>
                  </a:cubicBezTo>
                  <a:cubicBezTo>
                    <a:pt x="10251" y="16055"/>
                    <a:pt x="9992" y="15496"/>
                    <a:pt x="9761" y="15090"/>
                  </a:cubicBezTo>
                  <a:cubicBezTo>
                    <a:pt x="9670" y="14972"/>
                    <a:pt x="9587" y="14860"/>
                    <a:pt x="9496" y="14741"/>
                  </a:cubicBezTo>
                  <a:cubicBezTo>
                    <a:pt x="9468" y="14594"/>
                    <a:pt x="9349" y="14510"/>
                    <a:pt x="9237" y="14391"/>
                  </a:cubicBezTo>
                  <a:cubicBezTo>
                    <a:pt x="8999" y="14097"/>
                    <a:pt x="8740" y="13867"/>
                    <a:pt x="8475" y="13664"/>
                  </a:cubicBezTo>
                  <a:cubicBezTo>
                    <a:pt x="8433" y="13636"/>
                    <a:pt x="8382" y="13622"/>
                    <a:pt x="8335" y="13622"/>
                  </a:cubicBezTo>
                  <a:cubicBezTo>
                    <a:pt x="8288" y="13622"/>
                    <a:pt x="8244" y="13636"/>
                    <a:pt x="8216" y="13664"/>
                  </a:cubicBezTo>
                  <a:lnTo>
                    <a:pt x="8188" y="13664"/>
                  </a:lnTo>
                  <a:cubicBezTo>
                    <a:pt x="8097" y="13545"/>
                    <a:pt x="8041" y="13433"/>
                    <a:pt x="7950" y="13314"/>
                  </a:cubicBezTo>
                  <a:cubicBezTo>
                    <a:pt x="7866" y="13223"/>
                    <a:pt x="7804" y="13140"/>
                    <a:pt x="7748" y="13021"/>
                  </a:cubicBezTo>
                  <a:cubicBezTo>
                    <a:pt x="7629" y="12734"/>
                    <a:pt x="7545" y="12440"/>
                    <a:pt x="7454" y="12147"/>
                  </a:cubicBezTo>
                  <a:cubicBezTo>
                    <a:pt x="7398" y="11944"/>
                    <a:pt x="7342" y="11741"/>
                    <a:pt x="7279" y="11538"/>
                  </a:cubicBezTo>
                  <a:cubicBezTo>
                    <a:pt x="7251" y="11335"/>
                    <a:pt x="7223" y="11161"/>
                    <a:pt x="7195" y="10951"/>
                  </a:cubicBezTo>
                  <a:cubicBezTo>
                    <a:pt x="7139" y="10517"/>
                    <a:pt x="7139" y="10049"/>
                    <a:pt x="7139" y="9587"/>
                  </a:cubicBezTo>
                  <a:cubicBezTo>
                    <a:pt x="7139" y="9483"/>
                    <a:pt x="7059" y="9430"/>
                    <a:pt x="6978" y="9430"/>
                  </a:cubicBezTo>
                  <a:cubicBezTo>
                    <a:pt x="6898" y="9430"/>
                    <a:pt x="6818" y="9483"/>
                    <a:pt x="6818" y="9587"/>
                  </a:cubicBezTo>
                  <a:lnTo>
                    <a:pt x="6818" y="9965"/>
                  </a:lnTo>
                  <a:lnTo>
                    <a:pt x="6790" y="9965"/>
                  </a:lnTo>
                  <a:cubicBezTo>
                    <a:pt x="6790" y="9902"/>
                    <a:pt x="6818" y="9846"/>
                    <a:pt x="6818" y="9790"/>
                  </a:cubicBezTo>
                  <a:cubicBezTo>
                    <a:pt x="6818" y="9671"/>
                    <a:pt x="6727" y="9615"/>
                    <a:pt x="6643" y="9587"/>
                  </a:cubicBezTo>
                  <a:cubicBezTo>
                    <a:pt x="6659" y="9433"/>
                    <a:pt x="6538" y="9340"/>
                    <a:pt x="6422" y="9340"/>
                  </a:cubicBezTo>
                  <a:cubicBezTo>
                    <a:pt x="6338" y="9340"/>
                    <a:pt x="6257" y="9388"/>
                    <a:pt x="6230" y="9496"/>
                  </a:cubicBezTo>
                  <a:cubicBezTo>
                    <a:pt x="6118" y="9902"/>
                    <a:pt x="6090" y="10287"/>
                    <a:pt x="6090" y="10692"/>
                  </a:cubicBezTo>
                  <a:cubicBezTo>
                    <a:pt x="6027" y="10692"/>
                    <a:pt x="5999" y="10720"/>
                    <a:pt x="5972" y="10720"/>
                  </a:cubicBezTo>
                  <a:cubicBezTo>
                    <a:pt x="5825" y="10748"/>
                    <a:pt x="5678" y="10776"/>
                    <a:pt x="5531" y="10811"/>
                  </a:cubicBezTo>
                  <a:cubicBezTo>
                    <a:pt x="5391" y="10811"/>
                    <a:pt x="5244" y="10811"/>
                    <a:pt x="5125" y="10867"/>
                  </a:cubicBezTo>
                  <a:lnTo>
                    <a:pt x="5125" y="10776"/>
                  </a:lnTo>
                  <a:cubicBezTo>
                    <a:pt x="5125" y="10692"/>
                    <a:pt x="5181" y="10601"/>
                    <a:pt x="5216" y="10517"/>
                  </a:cubicBezTo>
                  <a:cubicBezTo>
                    <a:pt x="5244" y="10426"/>
                    <a:pt x="5244" y="10371"/>
                    <a:pt x="5272" y="10287"/>
                  </a:cubicBezTo>
                  <a:cubicBezTo>
                    <a:pt x="5300" y="10196"/>
                    <a:pt x="5300" y="10112"/>
                    <a:pt x="5272" y="10021"/>
                  </a:cubicBezTo>
                  <a:cubicBezTo>
                    <a:pt x="5234" y="9900"/>
                    <a:pt x="5138" y="9836"/>
                    <a:pt x="5024" y="9836"/>
                  </a:cubicBezTo>
                  <a:cubicBezTo>
                    <a:pt x="4974" y="9836"/>
                    <a:pt x="4920" y="9848"/>
                    <a:pt x="4867" y="9874"/>
                  </a:cubicBezTo>
                  <a:cubicBezTo>
                    <a:pt x="4748" y="9937"/>
                    <a:pt x="4692" y="10077"/>
                    <a:pt x="4629" y="10224"/>
                  </a:cubicBezTo>
                  <a:cubicBezTo>
                    <a:pt x="4545" y="10399"/>
                    <a:pt x="4454" y="10573"/>
                    <a:pt x="4426" y="10748"/>
                  </a:cubicBezTo>
                  <a:cubicBezTo>
                    <a:pt x="4370" y="11070"/>
                    <a:pt x="4398" y="11510"/>
                    <a:pt x="4573" y="11797"/>
                  </a:cubicBezTo>
                  <a:cubicBezTo>
                    <a:pt x="4573" y="11860"/>
                    <a:pt x="4629" y="11888"/>
                    <a:pt x="4657" y="11916"/>
                  </a:cubicBezTo>
                  <a:lnTo>
                    <a:pt x="4629" y="11944"/>
                  </a:lnTo>
                  <a:cubicBezTo>
                    <a:pt x="4482" y="11860"/>
                    <a:pt x="4342" y="11769"/>
                    <a:pt x="4167" y="11769"/>
                  </a:cubicBezTo>
                  <a:cubicBezTo>
                    <a:pt x="4167" y="11769"/>
                    <a:pt x="4133" y="11769"/>
                    <a:pt x="4133" y="11797"/>
                  </a:cubicBezTo>
                  <a:cubicBezTo>
                    <a:pt x="4119" y="11783"/>
                    <a:pt x="4105" y="11776"/>
                    <a:pt x="4091" y="11776"/>
                  </a:cubicBezTo>
                  <a:cubicBezTo>
                    <a:pt x="4077" y="11776"/>
                    <a:pt x="4063" y="11783"/>
                    <a:pt x="4049" y="11797"/>
                  </a:cubicBezTo>
                  <a:cubicBezTo>
                    <a:pt x="4049" y="11741"/>
                    <a:pt x="4049" y="11713"/>
                    <a:pt x="4021" y="11685"/>
                  </a:cubicBezTo>
                  <a:cubicBezTo>
                    <a:pt x="4021" y="11594"/>
                    <a:pt x="3993" y="11538"/>
                    <a:pt x="3958" y="11475"/>
                  </a:cubicBezTo>
                  <a:lnTo>
                    <a:pt x="3958" y="11419"/>
                  </a:lnTo>
                  <a:cubicBezTo>
                    <a:pt x="4021" y="11419"/>
                    <a:pt x="4049" y="11363"/>
                    <a:pt x="4049" y="11301"/>
                  </a:cubicBezTo>
                  <a:cubicBezTo>
                    <a:pt x="4021" y="11098"/>
                    <a:pt x="3993" y="10867"/>
                    <a:pt x="3993" y="10664"/>
                  </a:cubicBezTo>
                  <a:cubicBezTo>
                    <a:pt x="3993" y="10573"/>
                    <a:pt x="3923" y="10535"/>
                    <a:pt x="3865" y="10535"/>
                  </a:cubicBezTo>
                  <a:cubicBezTo>
                    <a:pt x="3847" y="10535"/>
                    <a:pt x="3831" y="10539"/>
                    <a:pt x="3818" y="10545"/>
                  </a:cubicBezTo>
                  <a:cubicBezTo>
                    <a:pt x="3783" y="10517"/>
                    <a:pt x="3783" y="10517"/>
                    <a:pt x="3783" y="10489"/>
                  </a:cubicBezTo>
                  <a:cubicBezTo>
                    <a:pt x="3846" y="10426"/>
                    <a:pt x="3874" y="10371"/>
                    <a:pt x="3930" y="10315"/>
                  </a:cubicBezTo>
                  <a:cubicBezTo>
                    <a:pt x="4021" y="10196"/>
                    <a:pt x="4105" y="10112"/>
                    <a:pt x="4105" y="9937"/>
                  </a:cubicBezTo>
                  <a:cubicBezTo>
                    <a:pt x="4398" y="9874"/>
                    <a:pt x="4545" y="9552"/>
                    <a:pt x="4482" y="9266"/>
                  </a:cubicBezTo>
                  <a:cubicBezTo>
                    <a:pt x="4573" y="9266"/>
                    <a:pt x="4629" y="9147"/>
                    <a:pt x="4573" y="9091"/>
                  </a:cubicBezTo>
                  <a:cubicBezTo>
                    <a:pt x="4342" y="8769"/>
                    <a:pt x="4077" y="8448"/>
                    <a:pt x="4195" y="8014"/>
                  </a:cubicBezTo>
                  <a:cubicBezTo>
                    <a:pt x="4214" y="7954"/>
                    <a:pt x="4157" y="7898"/>
                    <a:pt x="4099" y="7898"/>
                  </a:cubicBezTo>
                  <a:cubicBezTo>
                    <a:pt x="4070" y="7898"/>
                    <a:pt x="4040" y="7913"/>
                    <a:pt x="4021" y="7951"/>
                  </a:cubicBezTo>
                  <a:cubicBezTo>
                    <a:pt x="3958" y="8042"/>
                    <a:pt x="3902" y="8154"/>
                    <a:pt x="3902" y="8273"/>
                  </a:cubicBezTo>
                  <a:cubicBezTo>
                    <a:pt x="3902" y="8273"/>
                    <a:pt x="3902" y="8245"/>
                    <a:pt x="3874" y="8245"/>
                  </a:cubicBezTo>
                  <a:cubicBezTo>
                    <a:pt x="3874" y="8098"/>
                    <a:pt x="3902" y="7951"/>
                    <a:pt x="4021" y="7923"/>
                  </a:cubicBezTo>
                  <a:lnTo>
                    <a:pt x="4021" y="7867"/>
                  </a:lnTo>
                  <a:cubicBezTo>
                    <a:pt x="3985" y="7845"/>
                    <a:pt x="3951" y="7836"/>
                    <a:pt x="3919" y="7836"/>
                  </a:cubicBezTo>
                  <a:cubicBezTo>
                    <a:pt x="3734" y="7836"/>
                    <a:pt x="3604" y="8148"/>
                    <a:pt x="3580" y="8273"/>
                  </a:cubicBezTo>
                  <a:cubicBezTo>
                    <a:pt x="3552" y="8448"/>
                    <a:pt x="3552" y="8622"/>
                    <a:pt x="3608" y="8825"/>
                  </a:cubicBezTo>
                  <a:lnTo>
                    <a:pt x="3524" y="8825"/>
                  </a:lnTo>
                  <a:cubicBezTo>
                    <a:pt x="3293" y="8713"/>
                    <a:pt x="3056" y="8622"/>
                    <a:pt x="2797" y="8567"/>
                  </a:cubicBezTo>
                  <a:cubicBezTo>
                    <a:pt x="2622" y="8420"/>
                    <a:pt x="2447" y="8273"/>
                    <a:pt x="2301" y="8098"/>
                  </a:cubicBezTo>
                  <a:cubicBezTo>
                    <a:pt x="2419" y="7839"/>
                    <a:pt x="2531" y="7574"/>
                    <a:pt x="2678" y="7343"/>
                  </a:cubicBezTo>
                  <a:cubicBezTo>
                    <a:pt x="2706" y="7315"/>
                    <a:pt x="2706" y="7280"/>
                    <a:pt x="2734" y="7252"/>
                  </a:cubicBezTo>
                  <a:cubicBezTo>
                    <a:pt x="2797" y="7252"/>
                    <a:pt x="2853" y="7224"/>
                    <a:pt x="2881" y="7168"/>
                  </a:cubicBezTo>
                  <a:cubicBezTo>
                    <a:pt x="3056" y="6846"/>
                    <a:pt x="3258" y="6581"/>
                    <a:pt x="3552" y="6350"/>
                  </a:cubicBezTo>
                  <a:cubicBezTo>
                    <a:pt x="3783" y="6147"/>
                    <a:pt x="4049" y="6028"/>
                    <a:pt x="4342" y="5972"/>
                  </a:cubicBezTo>
                  <a:cubicBezTo>
                    <a:pt x="4389" y="5965"/>
                    <a:pt x="4438" y="5961"/>
                    <a:pt x="4488" y="5961"/>
                  </a:cubicBezTo>
                  <a:cubicBezTo>
                    <a:pt x="4624" y="5961"/>
                    <a:pt x="4767" y="5987"/>
                    <a:pt x="4895" y="6028"/>
                  </a:cubicBezTo>
                  <a:lnTo>
                    <a:pt x="4895" y="6147"/>
                  </a:lnTo>
                  <a:cubicBezTo>
                    <a:pt x="5007" y="6469"/>
                    <a:pt x="5097" y="7196"/>
                    <a:pt x="5531" y="7224"/>
                  </a:cubicBezTo>
                  <a:cubicBezTo>
                    <a:pt x="5594" y="7224"/>
                    <a:pt x="5622" y="7224"/>
                    <a:pt x="5650" y="7196"/>
                  </a:cubicBezTo>
                  <a:cubicBezTo>
                    <a:pt x="5706" y="7252"/>
                    <a:pt x="5769" y="7280"/>
                    <a:pt x="5825" y="7343"/>
                  </a:cubicBezTo>
                  <a:cubicBezTo>
                    <a:pt x="5972" y="7455"/>
                    <a:pt x="6174" y="7546"/>
                    <a:pt x="6377" y="7602"/>
                  </a:cubicBezTo>
                  <a:cubicBezTo>
                    <a:pt x="6468" y="7630"/>
                    <a:pt x="6580" y="7630"/>
                    <a:pt x="6671" y="7630"/>
                  </a:cubicBezTo>
                  <a:cubicBezTo>
                    <a:pt x="6790" y="7630"/>
                    <a:pt x="6901" y="7602"/>
                    <a:pt x="6992" y="7602"/>
                  </a:cubicBezTo>
                  <a:cubicBezTo>
                    <a:pt x="7048" y="7602"/>
                    <a:pt x="7104" y="7546"/>
                    <a:pt x="7104" y="7518"/>
                  </a:cubicBezTo>
                  <a:cubicBezTo>
                    <a:pt x="7314" y="7574"/>
                    <a:pt x="7489" y="7692"/>
                    <a:pt x="7692" y="7804"/>
                  </a:cubicBezTo>
                  <a:cubicBezTo>
                    <a:pt x="7950" y="7979"/>
                    <a:pt x="8216" y="8189"/>
                    <a:pt x="8475" y="8364"/>
                  </a:cubicBezTo>
                  <a:cubicBezTo>
                    <a:pt x="8503" y="8392"/>
                    <a:pt x="8538" y="8420"/>
                    <a:pt x="8566" y="8448"/>
                  </a:cubicBezTo>
                  <a:cubicBezTo>
                    <a:pt x="8915" y="8853"/>
                    <a:pt x="9237" y="9294"/>
                    <a:pt x="9670" y="9552"/>
                  </a:cubicBezTo>
                  <a:cubicBezTo>
                    <a:pt x="9688" y="9565"/>
                    <a:pt x="9708" y="9570"/>
                    <a:pt x="9727" y="9570"/>
                  </a:cubicBezTo>
                  <a:cubicBezTo>
                    <a:pt x="9808" y="9570"/>
                    <a:pt x="9885" y="9480"/>
                    <a:pt x="9817" y="9413"/>
                  </a:cubicBezTo>
                  <a:cubicBezTo>
                    <a:pt x="9761" y="9294"/>
                    <a:pt x="9670" y="9175"/>
                    <a:pt x="9552" y="9091"/>
                  </a:cubicBezTo>
                  <a:cubicBezTo>
                    <a:pt x="9468" y="8972"/>
                    <a:pt x="9349" y="8853"/>
                    <a:pt x="9237" y="8741"/>
                  </a:cubicBezTo>
                  <a:cubicBezTo>
                    <a:pt x="8999" y="8448"/>
                    <a:pt x="8740" y="8154"/>
                    <a:pt x="8566" y="7804"/>
                  </a:cubicBezTo>
                  <a:cubicBezTo>
                    <a:pt x="8328" y="7664"/>
                    <a:pt x="8097" y="7518"/>
                    <a:pt x="7866" y="7371"/>
                  </a:cubicBezTo>
                  <a:cubicBezTo>
                    <a:pt x="7720" y="7280"/>
                    <a:pt x="7573" y="7224"/>
                    <a:pt x="7454" y="7168"/>
                  </a:cubicBezTo>
                  <a:cubicBezTo>
                    <a:pt x="7139" y="7077"/>
                    <a:pt x="6846" y="7021"/>
                    <a:pt x="6552" y="6965"/>
                  </a:cubicBezTo>
                  <a:lnTo>
                    <a:pt x="6090" y="6965"/>
                  </a:lnTo>
                  <a:cubicBezTo>
                    <a:pt x="6027" y="6930"/>
                    <a:pt x="5999" y="6874"/>
                    <a:pt x="5944" y="6846"/>
                  </a:cubicBezTo>
                  <a:cubicBezTo>
                    <a:pt x="5650" y="6755"/>
                    <a:pt x="5356" y="6525"/>
                    <a:pt x="5391" y="6203"/>
                  </a:cubicBezTo>
                  <a:lnTo>
                    <a:pt x="5391" y="6119"/>
                  </a:lnTo>
                  <a:cubicBezTo>
                    <a:pt x="5356" y="6091"/>
                    <a:pt x="5300" y="6056"/>
                    <a:pt x="5244" y="6056"/>
                  </a:cubicBezTo>
                  <a:cubicBezTo>
                    <a:pt x="5244" y="6028"/>
                    <a:pt x="5216" y="6028"/>
                    <a:pt x="5216" y="6000"/>
                  </a:cubicBezTo>
                  <a:cubicBezTo>
                    <a:pt x="5181" y="5972"/>
                    <a:pt x="5181" y="5944"/>
                    <a:pt x="5125" y="5944"/>
                  </a:cubicBezTo>
                  <a:cubicBezTo>
                    <a:pt x="5153" y="5916"/>
                    <a:pt x="5153" y="5916"/>
                    <a:pt x="5153" y="5881"/>
                  </a:cubicBezTo>
                  <a:lnTo>
                    <a:pt x="5181" y="5881"/>
                  </a:lnTo>
                  <a:cubicBezTo>
                    <a:pt x="5244" y="5916"/>
                    <a:pt x="5300" y="5944"/>
                    <a:pt x="5328" y="5972"/>
                  </a:cubicBezTo>
                  <a:cubicBezTo>
                    <a:pt x="5391" y="5972"/>
                    <a:pt x="5447" y="6000"/>
                    <a:pt x="5503" y="6028"/>
                  </a:cubicBezTo>
                  <a:cubicBezTo>
                    <a:pt x="5566" y="6028"/>
                    <a:pt x="5622" y="6028"/>
                    <a:pt x="5678" y="6091"/>
                  </a:cubicBezTo>
                  <a:lnTo>
                    <a:pt x="5706" y="6091"/>
                  </a:lnTo>
                  <a:cubicBezTo>
                    <a:pt x="5825" y="6147"/>
                    <a:pt x="5944" y="6147"/>
                    <a:pt x="6055" y="6175"/>
                  </a:cubicBezTo>
                  <a:cubicBezTo>
                    <a:pt x="6293" y="6175"/>
                    <a:pt x="6496" y="6119"/>
                    <a:pt x="6699" y="6056"/>
                  </a:cubicBezTo>
                  <a:cubicBezTo>
                    <a:pt x="6790" y="6119"/>
                    <a:pt x="6846" y="6147"/>
                    <a:pt x="6929" y="6175"/>
                  </a:cubicBezTo>
                  <a:cubicBezTo>
                    <a:pt x="6979" y="6188"/>
                    <a:pt x="7029" y="6195"/>
                    <a:pt x="7077" y="6195"/>
                  </a:cubicBezTo>
                  <a:cubicBezTo>
                    <a:pt x="7235" y="6195"/>
                    <a:pt x="7370" y="6121"/>
                    <a:pt x="7370" y="5944"/>
                  </a:cubicBezTo>
                  <a:cubicBezTo>
                    <a:pt x="7370" y="5881"/>
                    <a:pt x="7314" y="5826"/>
                    <a:pt x="7251" y="5826"/>
                  </a:cubicBezTo>
                  <a:lnTo>
                    <a:pt x="7139" y="5826"/>
                  </a:lnTo>
                  <a:cubicBezTo>
                    <a:pt x="7104" y="5770"/>
                    <a:pt x="7076" y="5707"/>
                    <a:pt x="6992" y="5679"/>
                  </a:cubicBezTo>
                  <a:cubicBezTo>
                    <a:pt x="6874" y="5679"/>
                    <a:pt x="6727" y="5651"/>
                    <a:pt x="6615" y="5623"/>
                  </a:cubicBezTo>
                  <a:lnTo>
                    <a:pt x="6580" y="5623"/>
                  </a:lnTo>
                  <a:cubicBezTo>
                    <a:pt x="6118" y="5504"/>
                    <a:pt x="5650" y="5357"/>
                    <a:pt x="5216" y="5182"/>
                  </a:cubicBezTo>
                  <a:cubicBezTo>
                    <a:pt x="5181" y="5182"/>
                    <a:pt x="5125" y="5182"/>
                    <a:pt x="5125" y="5217"/>
                  </a:cubicBezTo>
                  <a:cubicBezTo>
                    <a:pt x="5069" y="5182"/>
                    <a:pt x="5042" y="5182"/>
                    <a:pt x="5007" y="5154"/>
                  </a:cubicBezTo>
                  <a:cubicBezTo>
                    <a:pt x="4832" y="5098"/>
                    <a:pt x="4692" y="5007"/>
                    <a:pt x="4545" y="4951"/>
                  </a:cubicBezTo>
                  <a:lnTo>
                    <a:pt x="4517" y="4951"/>
                  </a:lnTo>
                  <a:cubicBezTo>
                    <a:pt x="4482" y="4923"/>
                    <a:pt x="4454" y="4923"/>
                    <a:pt x="4426" y="4923"/>
                  </a:cubicBezTo>
                  <a:lnTo>
                    <a:pt x="4398" y="4923"/>
                  </a:lnTo>
                  <a:cubicBezTo>
                    <a:pt x="4223" y="4868"/>
                    <a:pt x="4049" y="4805"/>
                    <a:pt x="3846" y="4805"/>
                  </a:cubicBezTo>
                  <a:cubicBezTo>
                    <a:pt x="3699" y="4630"/>
                    <a:pt x="3552" y="4427"/>
                    <a:pt x="3405" y="4252"/>
                  </a:cubicBezTo>
                  <a:cubicBezTo>
                    <a:pt x="3372" y="4208"/>
                    <a:pt x="3330" y="4191"/>
                    <a:pt x="3289" y="4191"/>
                  </a:cubicBezTo>
                  <a:cubicBezTo>
                    <a:pt x="3195" y="4191"/>
                    <a:pt x="3111" y="4288"/>
                    <a:pt x="3175" y="4371"/>
                  </a:cubicBezTo>
                  <a:cubicBezTo>
                    <a:pt x="3293" y="4518"/>
                    <a:pt x="3377" y="4658"/>
                    <a:pt x="3496" y="4805"/>
                  </a:cubicBezTo>
                  <a:lnTo>
                    <a:pt x="3433" y="4805"/>
                  </a:lnTo>
                  <a:cubicBezTo>
                    <a:pt x="3405" y="4749"/>
                    <a:pt x="3349" y="4721"/>
                    <a:pt x="3321" y="4693"/>
                  </a:cubicBezTo>
                  <a:cubicBezTo>
                    <a:pt x="3084" y="4455"/>
                    <a:pt x="2881" y="4168"/>
                    <a:pt x="2734" y="3875"/>
                  </a:cubicBezTo>
                  <a:cubicBezTo>
                    <a:pt x="2678" y="3700"/>
                    <a:pt x="2650" y="3525"/>
                    <a:pt x="2594" y="3350"/>
                  </a:cubicBezTo>
                  <a:cubicBezTo>
                    <a:pt x="2594" y="3322"/>
                    <a:pt x="2559" y="3294"/>
                    <a:pt x="2559" y="3259"/>
                  </a:cubicBezTo>
                  <a:cubicBezTo>
                    <a:pt x="2531" y="3175"/>
                    <a:pt x="2503" y="3084"/>
                    <a:pt x="2503" y="3001"/>
                  </a:cubicBezTo>
                  <a:cubicBezTo>
                    <a:pt x="2503" y="2826"/>
                    <a:pt x="2475" y="2679"/>
                    <a:pt x="2503" y="2504"/>
                  </a:cubicBezTo>
                  <a:lnTo>
                    <a:pt x="2503" y="2301"/>
                  </a:lnTo>
                  <a:cubicBezTo>
                    <a:pt x="2531" y="2301"/>
                    <a:pt x="2559" y="2273"/>
                    <a:pt x="2559" y="2245"/>
                  </a:cubicBezTo>
                  <a:cubicBezTo>
                    <a:pt x="2622" y="1980"/>
                    <a:pt x="2678" y="1686"/>
                    <a:pt x="2706" y="1427"/>
                  </a:cubicBezTo>
                  <a:cubicBezTo>
                    <a:pt x="2706" y="1427"/>
                    <a:pt x="2734" y="1399"/>
                    <a:pt x="2734" y="1371"/>
                  </a:cubicBezTo>
                  <a:cubicBezTo>
                    <a:pt x="2853" y="1162"/>
                    <a:pt x="2944" y="987"/>
                    <a:pt x="3084" y="812"/>
                  </a:cubicBezTo>
                  <a:cubicBezTo>
                    <a:pt x="3175" y="700"/>
                    <a:pt x="3258" y="581"/>
                    <a:pt x="3377" y="462"/>
                  </a:cubicBezTo>
                  <a:cubicBezTo>
                    <a:pt x="3468" y="406"/>
                    <a:pt x="3524" y="350"/>
                    <a:pt x="3552" y="232"/>
                  </a:cubicBezTo>
                  <a:cubicBezTo>
                    <a:pt x="3580" y="113"/>
                    <a:pt x="3496" y="1"/>
                    <a:pt x="337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79"/>
            <p:cNvSpPr/>
            <p:nvPr/>
          </p:nvSpPr>
          <p:spPr>
            <a:xfrm>
              <a:off x="4769777" y="1233588"/>
              <a:ext cx="83556" cy="58890"/>
            </a:xfrm>
            <a:custGeom>
              <a:rect b="b" l="l" r="r" t="t"/>
              <a:pathLst>
                <a:path extrusionOk="0" h="2588" w="3672">
                  <a:moveTo>
                    <a:pt x="836" y="426"/>
                  </a:moveTo>
                  <a:cubicBezTo>
                    <a:pt x="945" y="426"/>
                    <a:pt x="1049" y="466"/>
                    <a:pt x="1133" y="550"/>
                  </a:cubicBezTo>
                  <a:lnTo>
                    <a:pt x="1161" y="550"/>
                  </a:lnTo>
                  <a:lnTo>
                    <a:pt x="1161" y="578"/>
                  </a:lnTo>
                  <a:cubicBezTo>
                    <a:pt x="1252" y="613"/>
                    <a:pt x="1280" y="669"/>
                    <a:pt x="1308" y="753"/>
                  </a:cubicBezTo>
                  <a:lnTo>
                    <a:pt x="1371" y="753"/>
                  </a:lnTo>
                  <a:cubicBezTo>
                    <a:pt x="1336" y="788"/>
                    <a:pt x="1336" y="788"/>
                    <a:pt x="1336" y="816"/>
                  </a:cubicBezTo>
                  <a:cubicBezTo>
                    <a:pt x="1308" y="788"/>
                    <a:pt x="1308" y="788"/>
                    <a:pt x="1308" y="753"/>
                  </a:cubicBezTo>
                  <a:cubicBezTo>
                    <a:pt x="1308" y="816"/>
                    <a:pt x="1308" y="872"/>
                    <a:pt x="1252" y="900"/>
                  </a:cubicBezTo>
                  <a:cubicBezTo>
                    <a:pt x="1191" y="980"/>
                    <a:pt x="1120" y="1006"/>
                    <a:pt x="1044" y="1006"/>
                  </a:cubicBezTo>
                  <a:cubicBezTo>
                    <a:pt x="1007" y="1006"/>
                    <a:pt x="969" y="1000"/>
                    <a:pt x="930" y="991"/>
                  </a:cubicBezTo>
                  <a:cubicBezTo>
                    <a:pt x="902" y="963"/>
                    <a:pt x="874" y="963"/>
                    <a:pt x="846" y="928"/>
                  </a:cubicBezTo>
                  <a:cubicBezTo>
                    <a:pt x="699" y="900"/>
                    <a:pt x="553" y="816"/>
                    <a:pt x="525" y="641"/>
                  </a:cubicBezTo>
                  <a:cubicBezTo>
                    <a:pt x="525" y="613"/>
                    <a:pt x="525" y="550"/>
                    <a:pt x="553" y="495"/>
                  </a:cubicBezTo>
                  <a:cubicBezTo>
                    <a:pt x="609" y="439"/>
                    <a:pt x="637" y="439"/>
                    <a:pt x="699" y="439"/>
                  </a:cubicBezTo>
                  <a:lnTo>
                    <a:pt x="727" y="439"/>
                  </a:lnTo>
                  <a:cubicBezTo>
                    <a:pt x="764" y="430"/>
                    <a:pt x="800" y="426"/>
                    <a:pt x="836" y="426"/>
                  </a:cubicBezTo>
                  <a:close/>
                  <a:moveTo>
                    <a:pt x="1910" y="838"/>
                  </a:moveTo>
                  <a:lnTo>
                    <a:pt x="1910" y="838"/>
                  </a:lnTo>
                  <a:cubicBezTo>
                    <a:pt x="1961" y="911"/>
                    <a:pt x="2010" y="968"/>
                    <a:pt x="2035" y="1019"/>
                  </a:cubicBezTo>
                  <a:cubicBezTo>
                    <a:pt x="2007" y="991"/>
                    <a:pt x="1979" y="963"/>
                    <a:pt x="1951" y="963"/>
                  </a:cubicBezTo>
                  <a:lnTo>
                    <a:pt x="1951" y="928"/>
                  </a:lnTo>
                  <a:cubicBezTo>
                    <a:pt x="1929" y="906"/>
                    <a:pt x="1924" y="868"/>
                    <a:pt x="1910" y="838"/>
                  </a:cubicBezTo>
                  <a:close/>
                  <a:moveTo>
                    <a:pt x="1982" y="0"/>
                  </a:moveTo>
                  <a:cubicBezTo>
                    <a:pt x="1891" y="0"/>
                    <a:pt x="1799" y="79"/>
                    <a:pt x="1832" y="201"/>
                  </a:cubicBezTo>
                  <a:cubicBezTo>
                    <a:pt x="1832" y="229"/>
                    <a:pt x="1860" y="264"/>
                    <a:pt x="1860" y="320"/>
                  </a:cubicBezTo>
                  <a:cubicBezTo>
                    <a:pt x="1832" y="264"/>
                    <a:pt x="1776" y="229"/>
                    <a:pt x="1748" y="173"/>
                  </a:cubicBezTo>
                  <a:cubicBezTo>
                    <a:pt x="1722" y="138"/>
                    <a:pt x="1685" y="124"/>
                    <a:pt x="1650" y="124"/>
                  </a:cubicBezTo>
                  <a:cubicBezTo>
                    <a:pt x="1564" y="124"/>
                    <a:pt x="1481" y="208"/>
                    <a:pt x="1546" y="292"/>
                  </a:cubicBezTo>
                  <a:cubicBezTo>
                    <a:pt x="1657" y="439"/>
                    <a:pt x="1748" y="613"/>
                    <a:pt x="1860" y="753"/>
                  </a:cubicBezTo>
                  <a:cubicBezTo>
                    <a:pt x="1804" y="697"/>
                    <a:pt x="1748" y="641"/>
                    <a:pt x="1657" y="613"/>
                  </a:cubicBezTo>
                  <a:cubicBezTo>
                    <a:pt x="1629" y="578"/>
                    <a:pt x="1601" y="550"/>
                    <a:pt x="1546" y="522"/>
                  </a:cubicBezTo>
                  <a:cubicBezTo>
                    <a:pt x="1399" y="467"/>
                    <a:pt x="1280" y="320"/>
                    <a:pt x="1133" y="229"/>
                  </a:cubicBezTo>
                  <a:cubicBezTo>
                    <a:pt x="1021" y="173"/>
                    <a:pt x="874" y="117"/>
                    <a:pt x="727" y="117"/>
                  </a:cubicBezTo>
                  <a:cubicBezTo>
                    <a:pt x="406" y="117"/>
                    <a:pt x="175" y="348"/>
                    <a:pt x="28" y="613"/>
                  </a:cubicBezTo>
                  <a:cubicBezTo>
                    <a:pt x="0" y="697"/>
                    <a:pt x="56" y="788"/>
                    <a:pt x="112" y="816"/>
                  </a:cubicBezTo>
                  <a:cubicBezTo>
                    <a:pt x="112" y="844"/>
                    <a:pt x="112" y="872"/>
                    <a:pt x="84" y="900"/>
                  </a:cubicBezTo>
                  <a:cubicBezTo>
                    <a:pt x="28" y="1166"/>
                    <a:pt x="84" y="1424"/>
                    <a:pt x="259" y="1662"/>
                  </a:cubicBezTo>
                  <a:cubicBezTo>
                    <a:pt x="434" y="1837"/>
                    <a:pt x="637" y="1949"/>
                    <a:pt x="874" y="2040"/>
                  </a:cubicBezTo>
                  <a:cubicBezTo>
                    <a:pt x="895" y="2046"/>
                    <a:pt x="916" y="2048"/>
                    <a:pt x="935" y="2048"/>
                  </a:cubicBezTo>
                  <a:cubicBezTo>
                    <a:pt x="1100" y="2048"/>
                    <a:pt x="1186" y="1850"/>
                    <a:pt x="1105" y="1718"/>
                  </a:cubicBezTo>
                  <a:lnTo>
                    <a:pt x="1133" y="1690"/>
                  </a:lnTo>
                  <a:cubicBezTo>
                    <a:pt x="1224" y="1627"/>
                    <a:pt x="1280" y="1543"/>
                    <a:pt x="1336" y="1452"/>
                  </a:cubicBezTo>
                  <a:cubicBezTo>
                    <a:pt x="1336" y="1487"/>
                    <a:pt x="1336" y="1487"/>
                    <a:pt x="1371" y="1515"/>
                  </a:cubicBezTo>
                  <a:lnTo>
                    <a:pt x="1336" y="1515"/>
                  </a:lnTo>
                  <a:cubicBezTo>
                    <a:pt x="1252" y="1543"/>
                    <a:pt x="1224" y="1599"/>
                    <a:pt x="1280" y="1662"/>
                  </a:cubicBezTo>
                  <a:cubicBezTo>
                    <a:pt x="1427" y="1837"/>
                    <a:pt x="1629" y="1893"/>
                    <a:pt x="1860" y="1921"/>
                  </a:cubicBezTo>
                  <a:cubicBezTo>
                    <a:pt x="1895" y="1977"/>
                    <a:pt x="1923" y="1977"/>
                    <a:pt x="1979" y="2012"/>
                  </a:cubicBezTo>
                  <a:cubicBezTo>
                    <a:pt x="2007" y="2040"/>
                    <a:pt x="2070" y="2040"/>
                    <a:pt x="2098" y="2068"/>
                  </a:cubicBezTo>
                  <a:cubicBezTo>
                    <a:pt x="2210" y="2152"/>
                    <a:pt x="2357" y="2215"/>
                    <a:pt x="2476" y="2271"/>
                  </a:cubicBezTo>
                  <a:cubicBezTo>
                    <a:pt x="2559" y="2326"/>
                    <a:pt x="2650" y="2326"/>
                    <a:pt x="2734" y="2361"/>
                  </a:cubicBezTo>
                  <a:lnTo>
                    <a:pt x="2769" y="2361"/>
                  </a:lnTo>
                  <a:cubicBezTo>
                    <a:pt x="2824" y="2494"/>
                    <a:pt x="2957" y="2588"/>
                    <a:pt x="3091" y="2588"/>
                  </a:cubicBezTo>
                  <a:cubicBezTo>
                    <a:pt x="3162" y="2588"/>
                    <a:pt x="3233" y="2562"/>
                    <a:pt x="3294" y="2501"/>
                  </a:cubicBezTo>
                  <a:cubicBezTo>
                    <a:pt x="3496" y="2271"/>
                    <a:pt x="3671" y="1774"/>
                    <a:pt x="3496" y="1515"/>
                  </a:cubicBezTo>
                  <a:cubicBezTo>
                    <a:pt x="3405" y="1341"/>
                    <a:pt x="3203" y="1278"/>
                    <a:pt x="3028" y="1278"/>
                  </a:cubicBezTo>
                  <a:cubicBezTo>
                    <a:pt x="2885" y="1258"/>
                    <a:pt x="2727" y="1238"/>
                    <a:pt x="2573" y="1238"/>
                  </a:cubicBezTo>
                  <a:cubicBezTo>
                    <a:pt x="2509" y="1238"/>
                    <a:pt x="2446" y="1241"/>
                    <a:pt x="2385" y="1250"/>
                  </a:cubicBezTo>
                  <a:cubicBezTo>
                    <a:pt x="2385" y="1250"/>
                    <a:pt x="2357" y="1278"/>
                    <a:pt x="2329" y="1278"/>
                  </a:cubicBezTo>
                  <a:lnTo>
                    <a:pt x="2301" y="1250"/>
                  </a:lnTo>
                  <a:lnTo>
                    <a:pt x="2273" y="1250"/>
                  </a:lnTo>
                  <a:cubicBezTo>
                    <a:pt x="2210" y="1166"/>
                    <a:pt x="2154" y="1103"/>
                    <a:pt x="2098" y="1047"/>
                  </a:cubicBezTo>
                  <a:lnTo>
                    <a:pt x="2098" y="1047"/>
                  </a:lnTo>
                  <a:cubicBezTo>
                    <a:pt x="2112" y="1054"/>
                    <a:pt x="2128" y="1057"/>
                    <a:pt x="2144" y="1057"/>
                  </a:cubicBezTo>
                  <a:cubicBezTo>
                    <a:pt x="2191" y="1057"/>
                    <a:pt x="2236" y="1026"/>
                    <a:pt x="2210" y="963"/>
                  </a:cubicBezTo>
                  <a:cubicBezTo>
                    <a:pt x="2182" y="872"/>
                    <a:pt x="2154" y="753"/>
                    <a:pt x="2098" y="669"/>
                  </a:cubicBezTo>
                  <a:cubicBezTo>
                    <a:pt x="2126" y="669"/>
                    <a:pt x="2126" y="669"/>
                    <a:pt x="2126" y="641"/>
                  </a:cubicBezTo>
                  <a:cubicBezTo>
                    <a:pt x="2210" y="467"/>
                    <a:pt x="2154" y="292"/>
                    <a:pt x="2126" y="117"/>
                  </a:cubicBezTo>
                  <a:cubicBezTo>
                    <a:pt x="2103" y="36"/>
                    <a:pt x="2043" y="0"/>
                    <a:pt x="198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79"/>
            <p:cNvSpPr/>
            <p:nvPr/>
          </p:nvSpPr>
          <p:spPr>
            <a:xfrm>
              <a:off x="4920916" y="1618011"/>
              <a:ext cx="13881" cy="43234"/>
            </a:xfrm>
            <a:custGeom>
              <a:rect b="b" l="l" r="r" t="t"/>
              <a:pathLst>
                <a:path extrusionOk="0" h="1900" w="610">
                  <a:moveTo>
                    <a:pt x="357" y="1"/>
                  </a:moveTo>
                  <a:cubicBezTo>
                    <a:pt x="272" y="1"/>
                    <a:pt x="187" y="75"/>
                    <a:pt x="204" y="179"/>
                  </a:cubicBezTo>
                  <a:cubicBezTo>
                    <a:pt x="260" y="501"/>
                    <a:pt x="176" y="788"/>
                    <a:pt x="113" y="1081"/>
                  </a:cubicBezTo>
                  <a:cubicBezTo>
                    <a:pt x="85" y="1284"/>
                    <a:pt x="1" y="1578"/>
                    <a:pt x="85" y="1781"/>
                  </a:cubicBezTo>
                  <a:lnTo>
                    <a:pt x="113" y="1781"/>
                  </a:lnTo>
                  <a:cubicBezTo>
                    <a:pt x="148" y="1753"/>
                    <a:pt x="204" y="1753"/>
                    <a:pt x="232" y="1753"/>
                  </a:cubicBezTo>
                  <a:cubicBezTo>
                    <a:pt x="260" y="1753"/>
                    <a:pt x="323" y="1809"/>
                    <a:pt x="351" y="1837"/>
                  </a:cubicBezTo>
                  <a:lnTo>
                    <a:pt x="351" y="1899"/>
                  </a:lnTo>
                  <a:lnTo>
                    <a:pt x="379" y="1899"/>
                  </a:lnTo>
                  <a:cubicBezTo>
                    <a:pt x="379" y="1899"/>
                    <a:pt x="379" y="1865"/>
                    <a:pt x="407" y="1865"/>
                  </a:cubicBezTo>
                  <a:cubicBezTo>
                    <a:pt x="553" y="1634"/>
                    <a:pt x="581" y="1284"/>
                    <a:pt x="609" y="1025"/>
                  </a:cubicBezTo>
                  <a:cubicBezTo>
                    <a:pt x="609" y="704"/>
                    <a:pt x="581" y="410"/>
                    <a:pt x="497" y="116"/>
                  </a:cubicBezTo>
                  <a:cubicBezTo>
                    <a:pt x="472" y="35"/>
                    <a:pt x="415" y="1"/>
                    <a:pt x="35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79"/>
            <p:cNvSpPr/>
            <p:nvPr/>
          </p:nvSpPr>
          <p:spPr>
            <a:xfrm>
              <a:off x="4939393" y="1624883"/>
              <a:ext cx="15837" cy="31243"/>
            </a:xfrm>
            <a:custGeom>
              <a:rect b="b" l="l" r="r" t="t"/>
              <a:pathLst>
                <a:path extrusionOk="0" h="1373" w="696">
                  <a:moveTo>
                    <a:pt x="227" y="1"/>
                  </a:moveTo>
                  <a:cubicBezTo>
                    <a:pt x="117" y="1"/>
                    <a:pt x="0" y="68"/>
                    <a:pt x="0" y="199"/>
                  </a:cubicBezTo>
                  <a:cubicBezTo>
                    <a:pt x="35" y="549"/>
                    <a:pt x="0" y="1213"/>
                    <a:pt x="413" y="1360"/>
                  </a:cubicBezTo>
                  <a:cubicBezTo>
                    <a:pt x="434" y="1369"/>
                    <a:pt x="455" y="1373"/>
                    <a:pt x="475" y="1373"/>
                  </a:cubicBezTo>
                  <a:cubicBezTo>
                    <a:pt x="596" y="1373"/>
                    <a:pt x="695" y="1227"/>
                    <a:pt x="671" y="1101"/>
                  </a:cubicBezTo>
                  <a:cubicBezTo>
                    <a:pt x="643" y="954"/>
                    <a:pt x="559" y="835"/>
                    <a:pt x="524" y="723"/>
                  </a:cubicBezTo>
                  <a:cubicBezTo>
                    <a:pt x="469" y="549"/>
                    <a:pt x="441" y="339"/>
                    <a:pt x="413" y="136"/>
                  </a:cubicBezTo>
                  <a:cubicBezTo>
                    <a:pt x="400" y="45"/>
                    <a:pt x="316" y="1"/>
                    <a:pt x="22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79"/>
            <p:cNvSpPr/>
            <p:nvPr/>
          </p:nvSpPr>
          <p:spPr>
            <a:xfrm>
              <a:off x="4911541" y="1524556"/>
              <a:ext cx="16725" cy="22505"/>
            </a:xfrm>
            <a:custGeom>
              <a:rect b="b" l="l" r="r" t="t"/>
              <a:pathLst>
                <a:path extrusionOk="0" h="989" w="735">
                  <a:moveTo>
                    <a:pt x="175" y="0"/>
                  </a:moveTo>
                  <a:cubicBezTo>
                    <a:pt x="147" y="0"/>
                    <a:pt x="119" y="0"/>
                    <a:pt x="91" y="28"/>
                  </a:cubicBezTo>
                  <a:cubicBezTo>
                    <a:pt x="35" y="63"/>
                    <a:pt x="0" y="119"/>
                    <a:pt x="0" y="175"/>
                  </a:cubicBezTo>
                  <a:cubicBezTo>
                    <a:pt x="0" y="266"/>
                    <a:pt x="63" y="322"/>
                    <a:pt x="91" y="378"/>
                  </a:cubicBezTo>
                  <a:lnTo>
                    <a:pt x="119" y="378"/>
                  </a:lnTo>
                  <a:lnTo>
                    <a:pt x="119" y="413"/>
                  </a:lnTo>
                  <a:lnTo>
                    <a:pt x="119" y="441"/>
                  </a:lnTo>
                  <a:cubicBezTo>
                    <a:pt x="147" y="469"/>
                    <a:pt x="147" y="524"/>
                    <a:pt x="175" y="552"/>
                  </a:cubicBezTo>
                  <a:cubicBezTo>
                    <a:pt x="238" y="699"/>
                    <a:pt x="266" y="874"/>
                    <a:pt x="441" y="965"/>
                  </a:cubicBezTo>
                  <a:cubicBezTo>
                    <a:pt x="475" y="981"/>
                    <a:pt x="509" y="988"/>
                    <a:pt x="541" y="988"/>
                  </a:cubicBezTo>
                  <a:cubicBezTo>
                    <a:pt x="620" y="988"/>
                    <a:pt x="690" y="947"/>
                    <a:pt x="735" y="902"/>
                  </a:cubicBezTo>
                  <a:cubicBezTo>
                    <a:pt x="700" y="762"/>
                    <a:pt x="672" y="615"/>
                    <a:pt x="616" y="497"/>
                  </a:cubicBezTo>
                  <a:cubicBezTo>
                    <a:pt x="525" y="294"/>
                    <a:pt x="385" y="119"/>
                    <a:pt x="17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79"/>
            <p:cNvSpPr/>
            <p:nvPr/>
          </p:nvSpPr>
          <p:spPr>
            <a:xfrm>
              <a:off x="4901665" y="1471014"/>
              <a:ext cx="183656" cy="100486"/>
            </a:xfrm>
            <a:custGeom>
              <a:rect b="b" l="l" r="r" t="t"/>
              <a:pathLst>
                <a:path extrusionOk="0" h="4416" w="8071">
                  <a:moveTo>
                    <a:pt x="4924" y="1073"/>
                  </a:moveTo>
                  <a:cubicBezTo>
                    <a:pt x="5245" y="1157"/>
                    <a:pt x="5595" y="1276"/>
                    <a:pt x="5888" y="1423"/>
                  </a:cubicBezTo>
                  <a:cubicBezTo>
                    <a:pt x="6028" y="1479"/>
                    <a:pt x="6147" y="1570"/>
                    <a:pt x="6266" y="1654"/>
                  </a:cubicBezTo>
                  <a:cubicBezTo>
                    <a:pt x="6175" y="1598"/>
                    <a:pt x="6063" y="1570"/>
                    <a:pt x="5944" y="1542"/>
                  </a:cubicBezTo>
                  <a:cubicBezTo>
                    <a:pt x="5826" y="1479"/>
                    <a:pt x="5742" y="1451"/>
                    <a:pt x="5623" y="1423"/>
                  </a:cubicBezTo>
                  <a:cubicBezTo>
                    <a:pt x="5420" y="1248"/>
                    <a:pt x="5154" y="1220"/>
                    <a:pt x="4924" y="1073"/>
                  </a:cubicBezTo>
                  <a:close/>
                  <a:moveTo>
                    <a:pt x="7399" y="2703"/>
                  </a:moveTo>
                  <a:cubicBezTo>
                    <a:pt x="7427" y="2731"/>
                    <a:pt x="7462" y="2731"/>
                    <a:pt x="7490" y="2731"/>
                  </a:cubicBezTo>
                  <a:lnTo>
                    <a:pt x="7490" y="2822"/>
                  </a:lnTo>
                  <a:cubicBezTo>
                    <a:pt x="7462" y="2822"/>
                    <a:pt x="7427" y="2850"/>
                    <a:pt x="7399" y="2850"/>
                  </a:cubicBezTo>
                  <a:cubicBezTo>
                    <a:pt x="7399" y="2822"/>
                    <a:pt x="7427" y="2766"/>
                    <a:pt x="7399" y="2703"/>
                  </a:cubicBezTo>
                  <a:close/>
                  <a:moveTo>
                    <a:pt x="3270" y="1"/>
                  </a:moveTo>
                  <a:cubicBezTo>
                    <a:pt x="2977" y="1"/>
                    <a:pt x="2691" y="33"/>
                    <a:pt x="2392" y="53"/>
                  </a:cubicBezTo>
                  <a:cubicBezTo>
                    <a:pt x="2301" y="53"/>
                    <a:pt x="2273" y="81"/>
                    <a:pt x="2245" y="109"/>
                  </a:cubicBezTo>
                  <a:cubicBezTo>
                    <a:pt x="2182" y="109"/>
                    <a:pt x="2155" y="143"/>
                    <a:pt x="2099" y="143"/>
                  </a:cubicBezTo>
                  <a:cubicBezTo>
                    <a:pt x="1805" y="143"/>
                    <a:pt x="1546" y="199"/>
                    <a:pt x="1253" y="255"/>
                  </a:cubicBezTo>
                  <a:cubicBezTo>
                    <a:pt x="1225" y="255"/>
                    <a:pt x="1225" y="346"/>
                    <a:pt x="1280" y="346"/>
                  </a:cubicBezTo>
                  <a:cubicBezTo>
                    <a:pt x="1486" y="327"/>
                    <a:pt x="1675" y="304"/>
                    <a:pt x="1870" y="304"/>
                  </a:cubicBezTo>
                  <a:cubicBezTo>
                    <a:pt x="1954" y="304"/>
                    <a:pt x="2039" y="308"/>
                    <a:pt x="2127" y="318"/>
                  </a:cubicBezTo>
                  <a:lnTo>
                    <a:pt x="2301" y="318"/>
                  </a:lnTo>
                  <a:cubicBezTo>
                    <a:pt x="2329" y="318"/>
                    <a:pt x="2329" y="318"/>
                    <a:pt x="2329" y="346"/>
                  </a:cubicBezTo>
                  <a:cubicBezTo>
                    <a:pt x="2707" y="458"/>
                    <a:pt x="3119" y="430"/>
                    <a:pt x="3525" y="458"/>
                  </a:cubicBezTo>
                  <a:cubicBezTo>
                    <a:pt x="3700" y="458"/>
                    <a:pt x="3903" y="493"/>
                    <a:pt x="4105" y="521"/>
                  </a:cubicBezTo>
                  <a:cubicBezTo>
                    <a:pt x="4280" y="549"/>
                    <a:pt x="4427" y="605"/>
                    <a:pt x="4574" y="696"/>
                  </a:cubicBezTo>
                  <a:cubicBezTo>
                    <a:pt x="4371" y="668"/>
                    <a:pt x="4168" y="668"/>
                    <a:pt x="3966" y="668"/>
                  </a:cubicBezTo>
                  <a:cubicBezTo>
                    <a:pt x="3847" y="668"/>
                    <a:pt x="3819" y="808"/>
                    <a:pt x="3903" y="871"/>
                  </a:cubicBezTo>
                  <a:cubicBezTo>
                    <a:pt x="3666" y="824"/>
                    <a:pt x="3413" y="797"/>
                    <a:pt x="3171" y="797"/>
                  </a:cubicBezTo>
                  <a:cubicBezTo>
                    <a:pt x="3085" y="797"/>
                    <a:pt x="2999" y="800"/>
                    <a:pt x="2917" y="808"/>
                  </a:cubicBezTo>
                  <a:lnTo>
                    <a:pt x="2707" y="808"/>
                  </a:lnTo>
                  <a:cubicBezTo>
                    <a:pt x="2317" y="695"/>
                    <a:pt x="1928" y="664"/>
                    <a:pt x="1538" y="664"/>
                  </a:cubicBezTo>
                  <a:cubicBezTo>
                    <a:pt x="1228" y="664"/>
                    <a:pt x="919" y="683"/>
                    <a:pt x="609" y="696"/>
                  </a:cubicBezTo>
                  <a:cubicBezTo>
                    <a:pt x="469" y="696"/>
                    <a:pt x="469" y="927"/>
                    <a:pt x="609" y="927"/>
                  </a:cubicBezTo>
                  <a:lnTo>
                    <a:pt x="1518" y="927"/>
                  </a:lnTo>
                  <a:cubicBezTo>
                    <a:pt x="1483" y="955"/>
                    <a:pt x="1455" y="983"/>
                    <a:pt x="1455" y="983"/>
                  </a:cubicBezTo>
                  <a:cubicBezTo>
                    <a:pt x="1399" y="1018"/>
                    <a:pt x="1343" y="1018"/>
                    <a:pt x="1280" y="1045"/>
                  </a:cubicBezTo>
                  <a:lnTo>
                    <a:pt x="1197" y="1045"/>
                  </a:lnTo>
                  <a:cubicBezTo>
                    <a:pt x="1051" y="1028"/>
                    <a:pt x="908" y="998"/>
                    <a:pt x="766" y="998"/>
                  </a:cubicBezTo>
                  <a:cubicBezTo>
                    <a:pt x="676" y="998"/>
                    <a:pt x="587" y="1010"/>
                    <a:pt x="497" y="1045"/>
                  </a:cubicBezTo>
                  <a:cubicBezTo>
                    <a:pt x="323" y="1101"/>
                    <a:pt x="260" y="1248"/>
                    <a:pt x="295" y="1395"/>
                  </a:cubicBezTo>
                  <a:cubicBezTo>
                    <a:pt x="148" y="1395"/>
                    <a:pt x="1" y="1507"/>
                    <a:pt x="57" y="1682"/>
                  </a:cubicBezTo>
                  <a:cubicBezTo>
                    <a:pt x="120" y="1773"/>
                    <a:pt x="120" y="1857"/>
                    <a:pt x="120" y="1975"/>
                  </a:cubicBezTo>
                  <a:cubicBezTo>
                    <a:pt x="120" y="2031"/>
                    <a:pt x="148" y="2066"/>
                    <a:pt x="148" y="2122"/>
                  </a:cubicBezTo>
                  <a:cubicBezTo>
                    <a:pt x="194" y="2245"/>
                    <a:pt x="304" y="2304"/>
                    <a:pt x="409" y="2304"/>
                  </a:cubicBezTo>
                  <a:cubicBezTo>
                    <a:pt x="429" y="2304"/>
                    <a:pt x="450" y="2302"/>
                    <a:pt x="469" y="2297"/>
                  </a:cubicBezTo>
                  <a:cubicBezTo>
                    <a:pt x="434" y="2297"/>
                    <a:pt x="406" y="2297"/>
                    <a:pt x="378" y="2269"/>
                  </a:cubicBezTo>
                  <a:lnTo>
                    <a:pt x="350" y="2269"/>
                  </a:lnTo>
                  <a:cubicBezTo>
                    <a:pt x="213" y="2210"/>
                    <a:pt x="284" y="2029"/>
                    <a:pt x="408" y="2029"/>
                  </a:cubicBezTo>
                  <a:cubicBezTo>
                    <a:pt x="417" y="2029"/>
                    <a:pt x="425" y="2030"/>
                    <a:pt x="434" y="2031"/>
                  </a:cubicBezTo>
                  <a:cubicBezTo>
                    <a:pt x="581" y="2094"/>
                    <a:pt x="700" y="2150"/>
                    <a:pt x="819" y="2206"/>
                  </a:cubicBezTo>
                  <a:cubicBezTo>
                    <a:pt x="931" y="2241"/>
                    <a:pt x="1050" y="2241"/>
                    <a:pt x="1134" y="2241"/>
                  </a:cubicBezTo>
                  <a:lnTo>
                    <a:pt x="1169" y="2241"/>
                  </a:lnTo>
                  <a:cubicBezTo>
                    <a:pt x="1225" y="2241"/>
                    <a:pt x="1253" y="2269"/>
                    <a:pt x="1280" y="2269"/>
                  </a:cubicBezTo>
                  <a:cubicBezTo>
                    <a:pt x="1427" y="2269"/>
                    <a:pt x="1602" y="2297"/>
                    <a:pt x="1749" y="2297"/>
                  </a:cubicBezTo>
                  <a:cubicBezTo>
                    <a:pt x="2043" y="2178"/>
                    <a:pt x="2357" y="2031"/>
                    <a:pt x="2679" y="2031"/>
                  </a:cubicBezTo>
                  <a:cubicBezTo>
                    <a:pt x="2747" y="2023"/>
                    <a:pt x="2817" y="2020"/>
                    <a:pt x="2887" y="2020"/>
                  </a:cubicBezTo>
                  <a:cubicBezTo>
                    <a:pt x="3062" y="2020"/>
                    <a:pt x="3241" y="2041"/>
                    <a:pt x="3406" y="2066"/>
                  </a:cubicBezTo>
                  <a:lnTo>
                    <a:pt x="4168" y="2066"/>
                  </a:lnTo>
                  <a:cubicBezTo>
                    <a:pt x="4292" y="1939"/>
                    <a:pt x="4483" y="1900"/>
                    <a:pt x="4684" y="1900"/>
                  </a:cubicBezTo>
                  <a:cubicBezTo>
                    <a:pt x="4903" y="1900"/>
                    <a:pt x="5133" y="1946"/>
                    <a:pt x="5301" y="1975"/>
                  </a:cubicBezTo>
                  <a:cubicBezTo>
                    <a:pt x="5340" y="1972"/>
                    <a:pt x="5380" y="1970"/>
                    <a:pt x="5420" y="1970"/>
                  </a:cubicBezTo>
                  <a:cubicBezTo>
                    <a:pt x="5679" y="1970"/>
                    <a:pt x="5947" y="2044"/>
                    <a:pt x="6147" y="2122"/>
                  </a:cubicBezTo>
                  <a:cubicBezTo>
                    <a:pt x="6322" y="2206"/>
                    <a:pt x="6469" y="2297"/>
                    <a:pt x="6588" y="2416"/>
                  </a:cubicBezTo>
                  <a:cubicBezTo>
                    <a:pt x="6672" y="2472"/>
                    <a:pt x="6728" y="2556"/>
                    <a:pt x="6762" y="2647"/>
                  </a:cubicBezTo>
                  <a:cubicBezTo>
                    <a:pt x="6762" y="2675"/>
                    <a:pt x="6762" y="2675"/>
                    <a:pt x="6790" y="2703"/>
                  </a:cubicBezTo>
                  <a:cubicBezTo>
                    <a:pt x="7077" y="2850"/>
                    <a:pt x="7315" y="3227"/>
                    <a:pt x="7427" y="3521"/>
                  </a:cubicBezTo>
                  <a:cubicBezTo>
                    <a:pt x="7518" y="3814"/>
                    <a:pt x="7574" y="4101"/>
                    <a:pt x="7546" y="4367"/>
                  </a:cubicBezTo>
                  <a:cubicBezTo>
                    <a:pt x="7581" y="4400"/>
                    <a:pt x="7633" y="4415"/>
                    <a:pt x="7686" y="4415"/>
                  </a:cubicBezTo>
                  <a:cubicBezTo>
                    <a:pt x="7768" y="4415"/>
                    <a:pt x="7850" y="4377"/>
                    <a:pt x="7867" y="4304"/>
                  </a:cubicBezTo>
                  <a:cubicBezTo>
                    <a:pt x="7895" y="4304"/>
                    <a:pt x="7895" y="4304"/>
                    <a:pt x="7923" y="4276"/>
                  </a:cubicBezTo>
                  <a:cubicBezTo>
                    <a:pt x="7951" y="4248"/>
                    <a:pt x="7986" y="4192"/>
                    <a:pt x="8042" y="4164"/>
                  </a:cubicBezTo>
                  <a:cubicBezTo>
                    <a:pt x="8070" y="4129"/>
                    <a:pt x="8070" y="4073"/>
                    <a:pt x="8014" y="4045"/>
                  </a:cubicBezTo>
                  <a:cubicBezTo>
                    <a:pt x="8000" y="4031"/>
                    <a:pt x="7977" y="4024"/>
                    <a:pt x="7958" y="4024"/>
                  </a:cubicBezTo>
                  <a:cubicBezTo>
                    <a:pt x="7941" y="4024"/>
                    <a:pt x="7927" y="4030"/>
                    <a:pt x="7924" y="4041"/>
                  </a:cubicBezTo>
                  <a:lnTo>
                    <a:pt x="7924" y="4041"/>
                  </a:lnTo>
                  <a:cubicBezTo>
                    <a:pt x="7952" y="3812"/>
                    <a:pt x="8042" y="3575"/>
                    <a:pt x="8042" y="3318"/>
                  </a:cubicBezTo>
                  <a:cubicBezTo>
                    <a:pt x="8070" y="3024"/>
                    <a:pt x="7923" y="2731"/>
                    <a:pt x="7811" y="2444"/>
                  </a:cubicBezTo>
                  <a:cubicBezTo>
                    <a:pt x="7786" y="2398"/>
                    <a:pt x="7733" y="2370"/>
                    <a:pt x="7671" y="2370"/>
                  </a:cubicBezTo>
                  <a:cubicBezTo>
                    <a:pt x="7649" y="2370"/>
                    <a:pt x="7625" y="2374"/>
                    <a:pt x="7602" y="2381"/>
                  </a:cubicBezTo>
                  <a:cubicBezTo>
                    <a:pt x="7196" y="1829"/>
                    <a:pt x="6672" y="1367"/>
                    <a:pt x="6091" y="1045"/>
                  </a:cubicBezTo>
                  <a:cubicBezTo>
                    <a:pt x="5770" y="899"/>
                    <a:pt x="5448" y="780"/>
                    <a:pt x="5098" y="724"/>
                  </a:cubicBezTo>
                  <a:cubicBezTo>
                    <a:pt x="5014" y="724"/>
                    <a:pt x="4924" y="696"/>
                    <a:pt x="4840" y="696"/>
                  </a:cubicBezTo>
                  <a:cubicBezTo>
                    <a:pt x="4924" y="633"/>
                    <a:pt x="4951" y="493"/>
                    <a:pt x="4840" y="430"/>
                  </a:cubicBezTo>
                  <a:cubicBezTo>
                    <a:pt x="4665" y="318"/>
                    <a:pt x="4490" y="227"/>
                    <a:pt x="4315" y="143"/>
                  </a:cubicBezTo>
                  <a:cubicBezTo>
                    <a:pt x="4105" y="81"/>
                    <a:pt x="3875" y="53"/>
                    <a:pt x="3672" y="25"/>
                  </a:cubicBezTo>
                  <a:cubicBezTo>
                    <a:pt x="3535" y="7"/>
                    <a:pt x="3402" y="1"/>
                    <a:pt x="327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79"/>
            <p:cNvSpPr/>
            <p:nvPr/>
          </p:nvSpPr>
          <p:spPr>
            <a:xfrm>
              <a:off x="4762860" y="1276481"/>
              <a:ext cx="45715" cy="12834"/>
            </a:xfrm>
            <a:custGeom>
              <a:rect b="b" l="l" r="r" t="t"/>
              <a:pathLst>
                <a:path extrusionOk="0" h="564" w="2009">
                  <a:moveTo>
                    <a:pt x="1775" y="1"/>
                  </a:moveTo>
                  <a:cubicBezTo>
                    <a:pt x="1761" y="1"/>
                    <a:pt x="1746" y="3"/>
                    <a:pt x="1731" y="8"/>
                  </a:cubicBezTo>
                  <a:cubicBezTo>
                    <a:pt x="1465" y="92"/>
                    <a:pt x="1206" y="211"/>
                    <a:pt x="941" y="211"/>
                  </a:cubicBezTo>
                  <a:cubicBezTo>
                    <a:pt x="682" y="211"/>
                    <a:pt x="451" y="92"/>
                    <a:pt x="213" y="36"/>
                  </a:cubicBezTo>
                  <a:cubicBezTo>
                    <a:pt x="200" y="29"/>
                    <a:pt x="187" y="26"/>
                    <a:pt x="173" y="26"/>
                  </a:cubicBezTo>
                  <a:cubicBezTo>
                    <a:pt x="77" y="26"/>
                    <a:pt x="0" y="189"/>
                    <a:pt x="129" y="239"/>
                  </a:cubicBezTo>
                  <a:cubicBezTo>
                    <a:pt x="388" y="386"/>
                    <a:pt x="654" y="532"/>
                    <a:pt x="941" y="560"/>
                  </a:cubicBezTo>
                  <a:cubicBezTo>
                    <a:pt x="967" y="563"/>
                    <a:pt x="994" y="564"/>
                    <a:pt x="1021" y="564"/>
                  </a:cubicBezTo>
                  <a:cubicBezTo>
                    <a:pt x="1311" y="564"/>
                    <a:pt x="1580" y="430"/>
                    <a:pt x="1850" y="302"/>
                  </a:cubicBezTo>
                  <a:cubicBezTo>
                    <a:pt x="2009" y="244"/>
                    <a:pt x="1924" y="1"/>
                    <a:pt x="177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79"/>
            <p:cNvSpPr/>
            <p:nvPr/>
          </p:nvSpPr>
          <p:spPr>
            <a:xfrm>
              <a:off x="4854836" y="1451786"/>
              <a:ext cx="11696" cy="45351"/>
            </a:xfrm>
            <a:custGeom>
              <a:rect b="b" l="l" r="r" t="t"/>
              <a:pathLst>
                <a:path extrusionOk="0" h="1993" w="514">
                  <a:moveTo>
                    <a:pt x="88" y="1"/>
                  </a:moveTo>
                  <a:cubicBezTo>
                    <a:pt x="44" y="1"/>
                    <a:pt x="1" y="31"/>
                    <a:pt x="17" y="79"/>
                  </a:cubicBezTo>
                  <a:cubicBezTo>
                    <a:pt x="108" y="401"/>
                    <a:pt x="192" y="695"/>
                    <a:pt x="220" y="1016"/>
                  </a:cubicBezTo>
                  <a:cubicBezTo>
                    <a:pt x="255" y="1338"/>
                    <a:pt x="255" y="1625"/>
                    <a:pt x="311" y="1918"/>
                  </a:cubicBezTo>
                  <a:cubicBezTo>
                    <a:pt x="311" y="1970"/>
                    <a:pt x="349" y="1993"/>
                    <a:pt x="392" y="1993"/>
                  </a:cubicBezTo>
                  <a:cubicBezTo>
                    <a:pt x="448" y="1993"/>
                    <a:pt x="514" y="1954"/>
                    <a:pt x="514" y="1890"/>
                  </a:cubicBezTo>
                  <a:cubicBezTo>
                    <a:pt x="514" y="1569"/>
                    <a:pt x="486" y="1275"/>
                    <a:pt x="430" y="954"/>
                  </a:cubicBezTo>
                  <a:cubicBezTo>
                    <a:pt x="367" y="639"/>
                    <a:pt x="255" y="345"/>
                    <a:pt x="164" y="52"/>
                  </a:cubicBezTo>
                  <a:cubicBezTo>
                    <a:pt x="152" y="16"/>
                    <a:pt x="120" y="1"/>
                    <a:pt x="8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79"/>
            <p:cNvSpPr/>
            <p:nvPr/>
          </p:nvSpPr>
          <p:spPr>
            <a:xfrm>
              <a:off x="4867783" y="1473676"/>
              <a:ext cx="5438" cy="38957"/>
            </a:xfrm>
            <a:custGeom>
              <a:rect b="b" l="l" r="r" t="t"/>
              <a:pathLst>
                <a:path extrusionOk="0" h="1712" w="239">
                  <a:moveTo>
                    <a:pt x="137" y="0"/>
                  </a:moveTo>
                  <a:cubicBezTo>
                    <a:pt x="86" y="0"/>
                    <a:pt x="35" y="37"/>
                    <a:pt x="35" y="110"/>
                  </a:cubicBezTo>
                  <a:cubicBezTo>
                    <a:pt x="35" y="607"/>
                    <a:pt x="1" y="1131"/>
                    <a:pt x="35" y="1628"/>
                  </a:cubicBezTo>
                  <a:cubicBezTo>
                    <a:pt x="35" y="1684"/>
                    <a:pt x="70" y="1712"/>
                    <a:pt x="105" y="1712"/>
                  </a:cubicBezTo>
                  <a:cubicBezTo>
                    <a:pt x="140" y="1712"/>
                    <a:pt x="175" y="1684"/>
                    <a:pt x="175" y="1628"/>
                  </a:cubicBezTo>
                  <a:cubicBezTo>
                    <a:pt x="238" y="1131"/>
                    <a:pt x="238" y="607"/>
                    <a:pt x="238" y="110"/>
                  </a:cubicBezTo>
                  <a:cubicBezTo>
                    <a:pt x="238" y="37"/>
                    <a:pt x="188" y="0"/>
                    <a:pt x="13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79"/>
            <p:cNvSpPr/>
            <p:nvPr/>
          </p:nvSpPr>
          <p:spPr>
            <a:xfrm>
              <a:off x="4960715" y="1635009"/>
              <a:ext cx="9876" cy="14836"/>
            </a:xfrm>
            <a:custGeom>
              <a:rect b="b" l="l" r="r" t="t"/>
              <a:pathLst>
                <a:path extrusionOk="0" h="652" w="434">
                  <a:moveTo>
                    <a:pt x="129" y="1"/>
                  </a:moveTo>
                  <a:cubicBezTo>
                    <a:pt x="65" y="1"/>
                    <a:pt x="0" y="44"/>
                    <a:pt x="0" y="132"/>
                  </a:cubicBezTo>
                  <a:cubicBezTo>
                    <a:pt x="0" y="216"/>
                    <a:pt x="56" y="278"/>
                    <a:pt x="84" y="362"/>
                  </a:cubicBezTo>
                  <a:cubicBezTo>
                    <a:pt x="112" y="390"/>
                    <a:pt x="112" y="453"/>
                    <a:pt x="147" y="481"/>
                  </a:cubicBezTo>
                  <a:cubicBezTo>
                    <a:pt x="147" y="509"/>
                    <a:pt x="175" y="537"/>
                    <a:pt x="203" y="565"/>
                  </a:cubicBezTo>
                  <a:cubicBezTo>
                    <a:pt x="203" y="593"/>
                    <a:pt x="231" y="593"/>
                    <a:pt x="231" y="593"/>
                  </a:cubicBezTo>
                  <a:cubicBezTo>
                    <a:pt x="256" y="635"/>
                    <a:pt x="289" y="651"/>
                    <a:pt x="320" y="651"/>
                  </a:cubicBezTo>
                  <a:cubicBezTo>
                    <a:pt x="356" y="651"/>
                    <a:pt x="390" y="627"/>
                    <a:pt x="406" y="593"/>
                  </a:cubicBezTo>
                  <a:cubicBezTo>
                    <a:pt x="434" y="509"/>
                    <a:pt x="406" y="418"/>
                    <a:pt x="378" y="334"/>
                  </a:cubicBezTo>
                  <a:cubicBezTo>
                    <a:pt x="378" y="278"/>
                    <a:pt x="378" y="216"/>
                    <a:pt x="322" y="160"/>
                  </a:cubicBezTo>
                  <a:lnTo>
                    <a:pt x="287" y="160"/>
                  </a:lnTo>
                  <a:lnTo>
                    <a:pt x="259" y="132"/>
                  </a:lnTo>
                  <a:cubicBezTo>
                    <a:pt x="259" y="44"/>
                    <a:pt x="194" y="1"/>
                    <a:pt x="12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79"/>
            <p:cNvSpPr/>
            <p:nvPr/>
          </p:nvSpPr>
          <p:spPr>
            <a:xfrm>
              <a:off x="4932225" y="1447690"/>
              <a:ext cx="23" cy="23"/>
            </a:xfrm>
            <a:custGeom>
              <a:rect b="b" l="l" r="r" t="t"/>
              <a:pathLst>
                <a:path extrusionOk="0" h="1" w="1">
                  <a:moveTo>
                    <a:pt x="0" y="1"/>
                  </a:moveTo>
                  <a:lnTo>
                    <a:pt x="0" y="1"/>
                  </a:lnTo>
                  <a:close/>
                  <a:moveTo>
                    <a:pt x="0" y="1"/>
                  </a:moveTo>
                  <a:lnTo>
                    <a:pt x="0" y="1"/>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79"/>
            <p:cNvSpPr/>
            <p:nvPr/>
          </p:nvSpPr>
          <p:spPr>
            <a:xfrm>
              <a:off x="4694185" y="1225578"/>
              <a:ext cx="161060" cy="318889"/>
            </a:xfrm>
            <a:custGeom>
              <a:rect b="b" l="l" r="r" t="t"/>
              <a:pathLst>
                <a:path extrusionOk="0" h="14014" w="7078">
                  <a:moveTo>
                    <a:pt x="1280" y="1315"/>
                  </a:moveTo>
                  <a:cubicBezTo>
                    <a:pt x="1252" y="1371"/>
                    <a:pt x="1252" y="1399"/>
                    <a:pt x="1224" y="1455"/>
                  </a:cubicBezTo>
                  <a:cubicBezTo>
                    <a:pt x="1106" y="1602"/>
                    <a:pt x="987" y="1776"/>
                    <a:pt x="875" y="1923"/>
                  </a:cubicBezTo>
                  <a:lnTo>
                    <a:pt x="847" y="1923"/>
                  </a:lnTo>
                  <a:cubicBezTo>
                    <a:pt x="875" y="1895"/>
                    <a:pt x="903" y="1839"/>
                    <a:pt x="903" y="1804"/>
                  </a:cubicBezTo>
                  <a:cubicBezTo>
                    <a:pt x="1022" y="1665"/>
                    <a:pt x="1106" y="1546"/>
                    <a:pt x="1197" y="1399"/>
                  </a:cubicBezTo>
                  <a:cubicBezTo>
                    <a:pt x="1224" y="1371"/>
                    <a:pt x="1252" y="1343"/>
                    <a:pt x="1280" y="1315"/>
                  </a:cubicBezTo>
                  <a:close/>
                  <a:moveTo>
                    <a:pt x="1399" y="3750"/>
                  </a:moveTo>
                  <a:cubicBezTo>
                    <a:pt x="1437" y="3871"/>
                    <a:pt x="1460" y="3991"/>
                    <a:pt x="1483" y="4112"/>
                  </a:cubicBezTo>
                  <a:cubicBezTo>
                    <a:pt x="1602" y="4490"/>
                    <a:pt x="1749" y="4811"/>
                    <a:pt x="2008" y="5070"/>
                  </a:cubicBezTo>
                  <a:cubicBezTo>
                    <a:pt x="1952" y="5189"/>
                    <a:pt x="1861" y="5336"/>
                    <a:pt x="1805" y="5447"/>
                  </a:cubicBezTo>
                  <a:cubicBezTo>
                    <a:pt x="1749" y="5364"/>
                    <a:pt x="1721" y="5245"/>
                    <a:pt x="1686" y="5126"/>
                  </a:cubicBezTo>
                  <a:cubicBezTo>
                    <a:pt x="1630" y="4986"/>
                    <a:pt x="1574" y="4867"/>
                    <a:pt x="1546" y="4720"/>
                  </a:cubicBezTo>
                  <a:cubicBezTo>
                    <a:pt x="1455" y="4399"/>
                    <a:pt x="1399" y="4112"/>
                    <a:pt x="1399" y="3790"/>
                  </a:cubicBezTo>
                  <a:cubicBezTo>
                    <a:pt x="1399" y="3775"/>
                    <a:pt x="1399" y="3762"/>
                    <a:pt x="1399" y="3750"/>
                  </a:cubicBezTo>
                  <a:close/>
                  <a:moveTo>
                    <a:pt x="1134" y="4951"/>
                  </a:moveTo>
                  <a:lnTo>
                    <a:pt x="1134" y="4951"/>
                  </a:lnTo>
                  <a:cubicBezTo>
                    <a:pt x="1134" y="4951"/>
                    <a:pt x="1162" y="4986"/>
                    <a:pt x="1162" y="5014"/>
                  </a:cubicBezTo>
                  <a:cubicBezTo>
                    <a:pt x="1252" y="5273"/>
                    <a:pt x="1371" y="5594"/>
                    <a:pt x="1658" y="5713"/>
                  </a:cubicBezTo>
                  <a:lnTo>
                    <a:pt x="1686" y="5713"/>
                  </a:lnTo>
                  <a:cubicBezTo>
                    <a:pt x="1658" y="5769"/>
                    <a:pt x="1630" y="5825"/>
                    <a:pt x="1602" y="5888"/>
                  </a:cubicBezTo>
                  <a:cubicBezTo>
                    <a:pt x="1427" y="6175"/>
                    <a:pt x="1308" y="6496"/>
                    <a:pt x="1197" y="6818"/>
                  </a:cubicBezTo>
                  <a:lnTo>
                    <a:pt x="1197" y="6524"/>
                  </a:lnTo>
                  <a:cubicBezTo>
                    <a:pt x="1162" y="6412"/>
                    <a:pt x="1162" y="6294"/>
                    <a:pt x="1197" y="6175"/>
                  </a:cubicBezTo>
                  <a:cubicBezTo>
                    <a:pt x="1197" y="6091"/>
                    <a:pt x="1162" y="6063"/>
                    <a:pt x="1106" y="6000"/>
                  </a:cubicBezTo>
                  <a:lnTo>
                    <a:pt x="1106" y="5972"/>
                  </a:lnTo>
                  <a:cubicBezTo>
                    <a:pt x="1134" y="5944"/>
                    <a:pt x="1162" y="5888"/>
                    <a:pt x="1162" y="5860"/>
                  </a:cubicBezTo>
                  <a:cubicBezTo>
                    <a:pt x="1134" y="5538"/>
                    <a:pt x="1134" y="5245"/>
                    <a:pt x="1134" y="4951"/>
                  </a:cubicBezTo>
                  <a:close/>
                  <a:moveTo>
                    <a:pt x="1224" y="7084"/>
                  </a:moveTo>
                  <a:lnTo>
                    <a:pt x="1224" y="7084"/>
                  </a:lnTo>
                  <a:cubicBezTo>
                    <a:pt x="1225" y="7112"/>
                    <a:pt x="1252" y="7112"/>
                    <a:pt x="1280" y="7140"/>
                  </a:cubicBezTo>
                  <a:cubicBezTo>
                    <a:pt x="1280" y="7224"/>
                    <a:pt x="1252" y="7342"/>
                    <a:pt x="1252" y="7433"/>
                  </a:cubicBezTo>
                  <a:cubicBezTo>
                    <a:pt x="1224" y="7314"/>
                    <a:pt x="1224" y="7196"/>
                    <a:pt x="1224" y="7084"/>
                  </a:cubicBezTo>
                  <a:close/>
                  <a:moveTo>
                    <a:pt x="1224" y="7573"/>
                  </a:moveTo>
                  <a:cubicBezTo>
                    <a:pt x="1224" y="7636"/>
                    <a:pt x="1197" y="7692"/>
                    <a:pt x="1197" y="7720"/>
                  </a:cubicBezTo>
                  <a:lnTo>
                    <a:pt x="1197" y="7608"/>
                  </a:lnTo>
                  <a:lnTo>
                    <a:pt x="1224" y="7573"/>
                  </a:lnTo>
                  <a:close/>
                  <a:moveTo>
                    <a:pt x="1686" y="9181"/>
                  </a:moveTo>
                  <a:cubicBezTo>
                    <a:pt x="1805" y="9265"/>
                    <a:pt x="1924" y="9384"/>
                    <a:pt x="2071" y="9496"/>
                  </a:cubicBezTo>
                  <a:lnTo>
                    <a:pt x="1861" y="9496"/>
                  </a:lnTo>
                  <a:lnTo>
                    <a:pt x="1833" y="9440"/>
                  </a:lnTo>
                  <a:cubicBezTo>
                    <a:pt x="1805" y="9384"/>
                    <a:pt x="1749" y="9356"/>
                    <a:pt x="1686" y="9356"/>
                  </a:cubicBezTo>
                  <a:lnTo>
                    <a:pt x="1686" y="9181"/>
                  </a:lnTo>
                  <a:close/>
                  <a:moveTo>
                    <a:pt x="2532" y="9762"/>
                  </a:moveTo>
                  <a:cubicBezTo>
                    <a:pt x="2595" y="9790"/>
                    <a:pt x="2651" y="9790"/>
                    <a:pt x="2679" y="9790"/>
                  </a:cubicBezTo>
                  <a:cubicBezTo>
                    <a:pt x="2560" y="9937"/>
                    <a:pt x="2420" y="10055"/>
                    <a:pt x="2273" y="10195"/>
                  </a:cubicBezTo>
                  <a:cubicBezTo>
                    <a:pt x="2273" y="10195"/>
                    <a:pt x="2245" y="10195"/>
                    <a:pt x="2245" y="10230"/>
                  </a:cubicBezTo>
                  <a:cubicBezTo>
                    <a:pt x="2245" y="10195"/>
                    <a:pt x="2245" y="10195"/>
                    <a:pt x="2210" y="10167"/>
                  </a:cubicBezTo>
                  <a:lnTo>
                    <a:pt x="2008" y="9762"/>
                  </a:lnTo>
                  <a:close/>
                  <a:moveTo>
                    <a:pt x="1574" y="9671"/>
                  </a:moveTo>
                  <a:lnTo>
                    <a:pt x="1924" y="10342"/>
                  </a:lnTo>
                  <a:cubicBezTo>
                    <a:pt x="1952" y="10405"/>
                    <a:pt x="2008" y="10433"/>
                    <a:pt x="2071" y="10433"/>
                  </a:cubicBezTo>
                  <a:cubicBezTo>
                    <a:pt x="2036" y="10461"/>
                    <a:pt x="2036" y="10489"/>
                    <a:pt x="2008" y="10545"/>
                  </a:cubicBezTo>
                  <a:lnTo>
                    <a:pt x="2008" y="10580"/>
                  </a:lnTo>
                  <a:cubicBezTo>
                    <a:pt x="1952" y="10489"/>
                    <a:pt x="1861" y="10433"/>
                    <a:pt x="1805" y="10342"/>
                  </a:cubicBezTo>
                  <a:cubicBezTo>
                    <a:pt x="1686" y="10139"/>
                    <a:pt x="1546" y="9909"/>
                    <a:pt x="1455" y="9671"/>
                  </a:cubicBezTo>
                  <a:close/>
                  <a:moveTo>
                    <a:pt x="2245" y="10811"/>
                  </a:moveTo>
                  <a:cubicBezTo>
                    <a:pt x="2245" y="10811"/>
                    <a:pt x="2245" y="10839"/>
                    <a:pt x="2210" y="10867"/>
                  </a:cubicBezTo>
                  <a:cubicBezTo>
                    <a:pt x="2210" y="10839"/>
                    <a:pt x="2210" y="10811"/>
                    <a:pt x="2182" y="10811"/>
                  </a:cubicBezTo>
                  <a:close/>
                  <a:moveTo>
                    <a:pt x="5182" y="12265"/>
                  </a:moveTo>
                  <a:cubicBezTo>
                    <a:pt x="5182" y="12265"/>
                    <a:pt x="5154" y="12293"/>
                    <a:pt x="5154" y="12328"/>
                  </a:cubicBezTo>
                  <a:lnTo>
                    <a:pt x="5042" y="12328"/>
                  </a:lnTo>
                  <a:cubicBezTo>
                    <a:pt x="5070" y="12293"/>
                    <a:pt x="5098" y="12293"/>
                    <a:pt x="5154" y="12265"/>
                  </a:cubicBezTo>
                  <a:close/>
                  <a:moveTo>
                    <a:pt x="3056" y="12090"/>
                  </a:moveTo>
                  <a:cubicBezTo>
                    <a:pt x="3175" y="12153"/>
                    <a:pt x="3294" y="12237"/>
                    <a:pt x="3378" y="12328"/>
                  </a:cubicBezTo>
                  <a:cubicBezTo>
                    <a:pt x="3434" y="12356"/>
                    <a:pt x="3469" y="12412"/>
                    <a:pt x="3525" y="12440"/>
                  </a:cubicBezTo>
                  <a:cubicBezTo>
                    <a:pt x="3553" y="12468"/>
                    <a:pt x="3581" y="12503"/>
                    <a:pt x="3609" y="12531"/>
                  </a:cubicBezTo>
                  <a:cubicBezTo>
                    <a:pt x="3581" y="12531"/>
                    <a:pt x="3581" y="12531"/>
                    <a:pt x="3581" y="12559"/>
                  </a:cubicBezTo>
                  <a:lnTo>
                    <a:pt x="3553" y="12531"/>
                  </a:lnTo>
                  <a:cubicBezTo>
                    <a:pt x="3525" y="12503"/>
                    <a:pt x="3497" y="12468"/>
                    <a:pt x="3469" y="12468"/>
                  </a:cubicBezTo>
                  <a:cubicBezTo>
                    <a:pt x="3469" y="12412"/>
                    <a:pt x="3434" y="12412"/>
                    <a:pt x="3406" y="12384"/>
                  </a:cubicBezTo>
                  <a:cubicBezTo>
                    <a:pt x="3294" y="12265"/>
                    <a:pt x="3175" y="12181"/>
                    <a:pt x="3029" y="12090"/>
                  </a:cubicBezTo>
                  <a:close/>
                  <a:moveTo>
                    <a:pt x="2071" y="0"/>
                  </a:moveTo>
                  <a:cubicBezTo>
                    <a:pt x="1805" y="175"/>
                    <a:pt x="1511" y="322"/>
                    <a:pt x="1252" y="497"/>
                  </a:cubicBezTo>
                  <a:cubicBezTo>
                    <a:pt x="1197" y="525"/>
                    <a:pt x="1162" y="553"/>
                    <a:pt x="1134" y="553"/>
                  </a:cubicBezTo>
                  <a:cubicBezTo>
                    <a:pt x="1050" y="700"/>
                    <a:pt x="931" y="847"/>
                    <a:pt x="847" y="930"/>
                  </a:cubicBezTo>
                  <a:cubicBezTo>
                    <a:pt x="700" y="1140"/>
                    <a:pt x="553" y="1315"/>
                    <a:pt x="434" y="1490"/>
                  </a:cubicBezTo>
                  <a:cubicBezTo>
                    <a:pt x="406" y="1546"/>
                    <a:pt x="350" y="1602"/>
                    <a:pt x="322" y="1665"/>
                  </a:cubicBezTo>
                  <a:cubicBezTo>
                    <a:pt x="260" y="1804"/>
                    <a:pt x="204" y="1951"/>
                    <a:pt x="176" y="2070"/>
                  </a:cubicBezTo>
                  <a:lnTo>
                    <a:pt x="176" y="2098"/>
                  </a:lnTo>
                  <a:cubicBezTo>
                    <a:pt x="148" y="2126"/>
                    <a:pt x="148" y="2189"/>
                    <a:pt x="148" y="2245"/>
                  </a:cubicBezTo>
                  <a:cubicBezTo>
                    <a:pt x="148" y="2273"/>
                    <a:pt x="176" y="2301"/>
                    <a:pt x="204" y="2329"/>
                  </a:cubicBezTo>
                  <a:cubicBezTo>
                    <a:pt x="113" y="2595"/>
                    <a:pt x="57" y="2888"/>
                    <a:pt x="85" y="3175"/>
                  </a:cubicBezTo>
                  <a:cubicBezTo>
                    <a:pt x="85" y="3266"/>
                    <a:pt x="57" y="3350"/>
                    <a:pt x="57" y="3413"/>
                  </a:cubicBezTo>
                  <a:cubicBezTo>
                    <a:pt x="29" y="3846"/>
                    <a:pt x="1" y="4287"/>
                    <a:pt x="1" y="4720"/>
                  </a:cubicBezTo>
                  <a:cubicBezTo>
                    <a:pt x="29" y="5126"/>
                    <a:pt x="57" y="5566"/>
                    <a:pt x="85" y="5972"/>
                  </a:cubicBezTo>
                  <a:cubicBezTo>
                    <a:pt x="113" y="6384"/>
                    <a:pt x="204" y="6818"/>
                    <a:pt x="232" y="7224"/>
                  </a:cubicBezTo>
                  <a:cubicBezTo>
                    <a:pt x="232" y="7314"/>
                    <a:pt x="260" y="7370"/>
                    <a:pt x="288" y="7433"/>
                  </a:cubicBezTo>
                  <a:cubicBezTo>
                    <a:pt x="322" y="7517"/>
                    <a:pt x="350" y="7608"/>
                    <a:pt x="350" y="7664"/>
                  </a:cubicBezTo>
                  <a:cubicBezTo>
                    <a:pt x="406" y="8042"/>
                    <a:pt x="462" y="8391"/>
                    <a:pt x="553" y="8741"/>
                  </a:cubicBezTo>
                  <a:cubicBezTo>
                    <a:pt x="581" y="8860"/>
                    <a:pt x="581" y="8972"/>
                    <a:pt x="609" y="9063"/>
                  </a:cubicBezTo>
                  <a:cubicBezTo>
                    <a:pt x="672" y="9090"/>
                    <a:pt x="700" y="9118"/>
                    <a:pt x="700" y="9181"/>
                  </a:cubicBezTo>
                  <a:cubicBezTo>
                    <a:pt x="700" y="9265"/>
                    <a:pt x="728" y="9356"/>
                    <a:pt x="728" y="9440"/>
                  </a:cubicBezTo>
                  <a:cubicBezTo>
                    <a:pt x="756" y="9531"/>
                    <a:pt x="784" y="9587"/>
                    <a:pt x="756" y="9671"/>
                  </a:cubicBezTo>
                  <a:cubicBezTo>
                    <a:pt x="784" y="9706"/>
                    <a:pt x="784" y="9762"/>
                    <a:pt x="784" y="9790"/>
                  </a:cubicBezTo>
                  <a:cubicBezTo>
                    <a:pt x="875" y="9993"/>
                    <a:pt x="931" y="10230"/>
                    <a:pt x="1050" y="10405"/>
                  </a:cubicBezTo>
                  <a:cubicBezTo>
                    <a:pt x="1078" y="10370"/>
                    <a:pt x="1106" y="10370"/>
                    <a:pt x="1134" y="10342"/>
                  </a:cubicBezTo>
                  <a:cubicBezTo>
                    <a:pt x="1149" y="10335"/>
                    <a:pt x="1168" y="10332"/>
                    <a:pt x="1187" y="10332"/>
                  </a:cubicBezTo>
                  <a:cubicBezTo>
                    <a:pt x="1247" y="10332"/>
                    <a:pt x="1315" y="10365"/>
                    <a:pt x="1336" y="10433"/>
                  </a:cubicBezTo>
                  <a:cubicBezTo>
                    <a:pt x="1371" y="10461"/>
                    <a:pt x="1371" y="10489"/>
                    <a:pt x="1399" y="10489"/>
                  </a:cubicBezTo>
                  <a:lnTo>
                    <a:pt x="1399" y="10517"/>
                  </a:lnTo>
                  <a:lnTo>
                    <a:pt x="1427" y="10545"/>
                  </a:lnTo>
                  <a:cubicBezTo>
                    <a:pt x="1483" y="10608"/>
                    <a:pt x="1483" y="10692"/>
                    <a:pt x="1455" y="10755"/>
                  </a:cubicBezTo>
                  <a:cubicBezTo>
                    <a:pt x="1511" y="10839"/>
                    <a:pt x="1574" y="10895"/>
                    <a:pt x="1658" y="10957"/>
                  </a:cubicBezTo>
                  <a:cubicBezTo>
                    <a:pt x="1686" y="11041"/>
                    <a:pt x="1749" y="11132"/>
                    <a:pt x="1805" y="11188"/>
                  </a:cubicBezTo>
                  <a:cubicBezTo>
                    <a:pt x="1861" y="11279"/>
                    <a:pt x="1924" y="11363"/>
                    <a:pt x="1980" y="11454"/>
                  </a:cubicBezTo>
                  <a:lnTo>
                    <a:pt x="1980" y="11419"/>
                  </a:lnTo>
                  <a:lnTo>
                    <a:pt x="2071" y="11419"/>
                  </a:lnTo>
                  <a:cubicBezTo>
                    <a:pt x="2099" y="11419"/>
                    <a:pt x="2127" y="11454"/>
                    <a:pt x="2154" y="11482"/>
                  </a:cubicBezTo>
                  <a:lnTo>
                    <a:pt x="2182" y="11482"/>
                  </a:lnTo>
                  <a:lnTo>
                    <a:pt x="2182" y="11510"/>
                  </a:lnTo>
                  <a:cubicBezTo>
                    <a:pt x="2245" y="11538"/>
                    <a:pt x="2245" y="11566"/>
                    <a:pt x="2245" y="11594"/>
                  </a:cubicBezTo>
                  <a:cubicBezTo>
                    <a:pt x="2245" y="11657"/>
                    <a:pt x="2245" y="11685"/>
                    <a:pt x="2210" y="11685"/>
                  </a:cubicBezTo>
                  <a:cubicBezTo>
                    <a:pt x="2329" y="11831"/>
                    <a:pt x="2476" y="11943"/>
                    <a:pt x="2651" y="12006"/>
                  </a:cubicBezTo>
                  <a:cubicBezTo>
                    <a:pt x="2532" y="12090"/>
                    <a:pt x="2476" y="12209"/>
                    <a:pt x="2504" y="12328"/>
                  </a:cubicBezTo>
                  <a:cubicBezTo>
                    <a:pt x="2595" y="12531"/>
                    <a:pt x="2798" y="12706"/>
                    <a:pt x="2945" y="12852"/>
                  </a:cubicBezTo>
                  <a:cubicBezTo>
                    <a:pt x="3119" y="13027"/>
                    <a:pt x="3294" y="13286"/>
                    <a:pt x="3497" y="13377"/>
                  </a:cubicBezTo>
                  <a:cubicBezTo>
                    <a:pt x="3546" y="13410"/>
                    <a:pt x="3588" y="13423"/>
                    <a:pt x="3626" y="13423"/>
                  </a:cubicBezTo>
                  <a:cubicBezTo>
                    <a:pt x="3652" y="13423"/>
                    <a:pt x="3677" y="13416"/>
                    <a:pt x="3700" y="13405"/>
                  </a:cubicBezTo>
                  <a:cubicBezTo>
                    <a:pt x="3784" y="13608"/>
                    <a:pt x="3875" y="13810"/>
                    <a:pt x="4049" y="13957"/>
                  </a:cubicBezTo>
                  <a:cubicBezTo>
                    <a:pt x="4069" y="13977"/>
                    <a:pt x="4103" y="13997"/>
                    <a:pt x="4133" y="13997"/>
                  </a:cubicBezTo>
                  <a:cubicBezTo>
                    <a:pt x="4146" y="13997"/>
                    <a:pt x="4158" y="13993"/>
                    <a:pt x="4168" y="13985"/>
                  </a:cubicBezTo>
                  <a:cubicBezTo>
                    <a:pt x="4224" y="14013"/>
                    <a:pt x="4252" y="14013"/>
                    <a:pt x="4308" y="14013"/>
                  </a:cubicBezTo>
                  <a:cubicBezTo>
                    <a:pt x="4280" y="13782"/>
                    <a:pt x="4280" y="13489"/>
                    <a:pt x="4455" y="13342"/>
                  </a:cubicBezTo>
                  <a:lnTo>
                    <a:pt x="4455" y="13286"/>
                  </a:lnTo>
                  <a:cubicBezTo>
                    <a:pt x="4455" y="13202"/>
                    <a:pt x="4455" y="13139"/>
                    <a:pt x="4427" y="13083"/>
                  </a:cubicBezTo>
                  <a:lnTo>
                    <a:pt x="4427" y="13083"/>
                  </a:lnTo>
                  <a:cubicBezTo>
                    <a:pt x="4490" y="13101"/>
                    <a:pt x="4560" y="13110"/>
                    <a:pt x="4632" y="13110"/>
                  </a:cubicBezTo>
                  <a:cubicBezTo>
                    <a:pt x="4790" y="13110"/>
                    <a:pt x="4959" y="13065"/>
                    <a:pt x="5098" y="12964"/>
                  </a:cubicBezTo>
                  <a:lnTo>
                    <a:pt x="5126" y="12964"/>
                  </a:lnTo>
                  <a:cubicBezTo>
                    <a:pt x="5329" y="12964"/>
                    <a:pt x="5532" y="12964"/>
                    <a:pt x="5707" y="12908"/>
                  </a:cubicBezTo>
                  <a:cubicBezTo>
                    <a:pt x="5881" y="12908"/>
                    <a:pt x="6028" y="12852"/>
                    <a:pt x="6203" y="12817"/>
                  </a:cubicBezTo>
                  <a:cubicBezTo>
                    <a:pt x="6266" y="12817"/>
                    <a:pt x="6294" y="12817"/>
                    <a:pt x="6350" y="12789"/>
                  </a:cubicBezTo>
                  <a:cubicBezTo>
                    <a:pt x="6350" y="12817"/>
                    <a:pt x="6350" y="12817"/>
                    <a:pt x="6378" y="12817"/>
                  </a:cubicBezTo>
                  <a:cubicBezTo>
                    <a:pt x="6482" y="12798"/>
                    <a:pt x="6600" y="12778"/>
                    <a:pt x="6712" y="12778"/>
                  </a:cubicBezTo>
                  <a:cubicBezTo>
                    <a:pt x="6758" y="12778"/>
                    <a:pt x="6803" y="12781"/>
                    <a:pt x="6846" y="12789"/>
                  </a:cubicBezTo>
                  <a:cubicBezTo>
                    <a:pt x="6874" y="12761"/>
                    <a:pt x="6874" y="12734"/>
                    <a:pt x="6902" y="12706"/>
                  </a:cubicBezTo>
                  <a:cubicBezTo>
                    <a:pt x="7021" y="12615"/>
                    <a:pt x="7077" y="12412"/>
                    <a:pt x="6993" y="12293"/>
                  </a:cubicBezTo>
                  <a:lnTo>
                    <a:pt x="6993" y="12265"/>
                  </a:lnTo>
                  <a:cubicBezTo>
                    <a:pt x="6918" y="12154"/>
                    <a:pt x="6809" y="12102"/>
                    <a:pt x="6702" y="12102"/>
                  </a:cubicBezTo>
                  <a:cubicBezTo>
                    <a:pt x="6640" y="12102"/>
                    <a:pt x="6579" y="12120"/>
                    <a:pt x="6525" y="12153"/>
                  </a:cubicBezTo>
                  <a:cubicBezTo>
                    <a:pt x="6441" y="12153"/>
                    <a:pt x="6350" y="12181"/>
                    <a:pt x="6266" y="12181"/>
                  </a:cubicBezTo>
                  <a:cubicBezTo>
                    <a:pt x="6221" y="12150"/>
                    <a:pt x="6177" y="12134"/>
                    <a:pt x="6133" y="12134"/>
                  </a:cubicBezTo>
                  <a:cubicBezTo>
                    <a:pt x="6089" y="12134"/>
                    <a:pt x="6046" y="12150"/>
                    <a:pt x="6000" y="12181"/>
                  </a:cubicBezTo>
                  <a:cubicBezTo>
                    <a:pt x="5972" y="12209"/>
                    <a:pt x="5944" y="12209"/>
                    <a:pt x="5916" y="12237"/>
                  </a:cubicBezTo>
                  <a:lnTo>
                    <a:pt x="5881" y="12237"/>
                  </a:lnTo>
                  <a:cubicBezTo>
                    <a:pt x="5825" y="12237"/>
                    <a:pt x="5798" y="12265"/>
                    <a:pt x="5770" y="12265"/>
                  </a:cubicBezTo>
                  <a:cubicBezTo>
                    <a:pt x="5707" y="12265"/>
                    <a:pt x="5651" y="12265"/>
                    <a:pt x="5595" y="12293"/>
                  </a:cubicBezTo>
                  <a:cubicBezTo>
                    <a:pt x="5651" y="12153"/>
                    <a:pt x="5742" y="12034"/>
                    <a:pt x="5798" y="11943"/>
                  </a:cubicBezTo>
                  <a:cubicBezTo>
                    <a:pt x="5825" y="11887"/>
                    <a:pt x="5853" y="11859"/>
                    <a:pt x="5881" y="11804"/>
                  </a:cubicBezTo>
                  <a:cubicBezTo>
                    <a:pt x="5937" y="11674"/>
                    <a:pt x="5851" y="11500"/>
                    <a:pt x="5729" y="11500"/>
                  </a:cubicBezTo>
                  <a:cubicBezTo>
                    <a:pt x="5712" y="11500"/>
                    <a:pt x="5696" y="11503"/>
                    <a:pt x="5679" y="11510"/>
                  </a:cubicBezTo>
                  <a:cubicBezTo>
                    <a:pt x="5357" y="11657"/>
                    <a:pt x="5042" y="11741"/>
                    <a:pt x="4749" y="11915"/>
                  </a:cubicBezTo>
                  <a:cubicBezTo>
                    <a:pt x="4630" y="11978"/>
                    <a:pt x="4427" y="12062"/>
                    <a:pt x="4280" y="12181"/>
                  </a:cubicBezTo>
                  <a:cubicBezTo>
                    <a:pt x="4196" y="12118"/>
                    <a:pt x="4133" y="12090"/>
                    <a:pt x="4049" y="12034"/>
                  </a:cubicBezTo>
                  <a:cubicBezTo>
                    <a:pt x="4021" y="12006"/>
                    <a:pt x="3959" y="12006"/>
                    <a:pt x="3931" y="12006"/>
                  </a:cubicBezTo>
                  <a:cubicBezTo>
                    <a:pt x="3875" y="11978"/>
                    <a:pt x="3847" y="11915"/>
                    <a:pt x="3784" y="11887"/>
                  </a:cubicBezTo>
                  <a:cubicBezTo>
                    <a:pt x="3756" y="11859"/>
                    <a:pt x="3728" y="11831"/>
                    <a:pt x="3700" y="11831"/>
                  </a:cubicBezTo>
                  <a:cubicBezTo>
                    <a:pt x="3644" y="11769"/>
                    <a:pt x="3581" y="11741"/>
                    <a:pt x="3525" y="11685"/>
                  </a:cubicBezTo>
                  <a:cubicBezTo>
                    <a:pt x="3434" y="11594"/>
                    <a:pt x="3350" y="11510"/>
                    <a:pt x="3231" y="11482"/>
                  </a:cubicBezTo>
                  <a:cubicBezTo>
                    <a:pt x="3259" y="11454"/>
                    <a:pt x="3259" y="11391"/>
                    <a:pt x="3294" y="11307"/>
                  </a:cubicBezTo>
                  <a:cubicBezTo>
                    <a:pt x="3294" y="11041"/>
                    <a:pt x="3056" y="10929"/>
                    <a:pt x="2854" y="10929"/>
                  </a:cubicBezTo>
                  <a:cubicBezTo>
                    <a:pt x="2826" y="10929"/>
                    <a:pt x="2798" y="10929"/>
                    <a:pt x="2770" y="10957"/>
                  </a:cubicBezTo>
                  <a:cubicBezTo>
                    <a:pt x="2770" y="10929"/>
                    <a:pt x="2770" y="10895"/>
                    <a:pt x="2798" y="10867"/>
                  </a:cubicBezTo>
                  <a:cubicBezTo>
                    <a:pt x="2854" y="10755"/>
                    <a:pt x="2945" y="10636"/>
                    <a:pt x="2973" y="10461"/>
                  </a:cubicBezTo>
                  <a:cubicBezTo>
                    <a:pt x="3001" y="10342"/>
                    <a:pt x="2910" y="10195"/>
                    <a:pt x="2798" y="10167"/>
                  </a:cubicBezTo>
                  <a:cubicBezTo>
                    <a:pt x="2854" y="10111"/>
                    <a:pt x="2882" y="10083"/>
                    <a:pt x="2945" y="10020"/>
                  </a:cubicBezTo>
                  <a:cubicBezTo>
                    <a:pt x="3001" y="9937"/>
                    <a:pt x="3001" y="9846"/>
                    <a:pt x="2945" y="9790"/>
                  </a:cubicBezTo>
                  <a:lnTo>
                    <a:pt x="3084" y="9790"/>
                  </a:lnTo>
                  <a:cubicBezTo>
                    <a:pt x="3203" y="9762"/>
                    <a:pt x="3203" y="9643"/>
                    <a:pt x="3175" y="9587"/>
                  </a:cubicBezTo>
                  <a:cubicBezTo>
                    <a:pt x="3203" y="9559"/>
                    <a:pt x="3259" y="9531"/>
                    <a:pt x="3294" y="9496"/>
                  </a:cubicBezTo>
                  <a:cubicBezTo>
                    <a:pt x="3350" y="9468"/>
                    <a:pt x="3294" y="9356"/>
                    <a:pt x="3231" y="9356"/>
                  </a:cubicBezTo>
                  <a:cubicBezTo>
                    <a:pt x="3056" y="9356"/>
                    <a:pt x="2882" y="9384"/>
                    <a:pt x="2735" y="9412"/>
                  </a:cubicBezTo>
                  <a:cubicBezTo>
                    <a:pt x="2770" y="9293"/>
                    <a:pt x="2707" y="9146"/>
                    <a:pt x="2560" y="9146"/>
                  </a:cubicBezTo>
                  <a:cubicBezTo>
                    <a:pt x="2420" y="9146"/>
                    <a:pt x="2357" y="9237"/>
                    <a:pt x="2357" y="9356"/>
                  </a:cubicBezTo>
                  <a:cubicBezTo>
                    <a:pt x="2329" y="9321"/>
                    <a:pt x="2301" y="9321"/>
                    <a:pt x="2273" y="9293"/>
                  </a:cubicBezTo>
                  <a:cubicBezTo>
                    <a:pt x="2071" y="9146"/>
                    <a:pt x="1896" y="9007"/>
                    <a:pt x="1686" y="8832"/>
                  </a:cubicBezTo>
                  <a:lnTo>
                    <a:pt x="1686" y="8482"/>
                  </a:lnTo>
                  <a:cubicBezTo>
                    <a:pt x="1658" y="8070"/>
                    <a:pt x="1686" y="7664"/>
                    <a:pt x="1749" y="7286"/>
                  </a:cubicBezTo>
                  <a:cubicBezTo>
                    <a:pt x="1777" y="6937"/>
                    <a:pt x="1833" y="6615"/>
                    <a:pt x="1924" y="6294"/>
                  </a:cubicBezTo>
                  <a:cubicBezTo>
                    <a:pt x="2008" y="6147"/>
                    <a:pt x="2127" y="6000"/>
                    <a:pt x="2210" y="5860"/>
                  </a:cubicBezTo>
                  <a:cubicBezTo>
                    <a:pt x="2357" y="5622"/>
                    <a:pt x="2595" y="5475"/>
                    <a:pt x="2854" y="5364"/>
                  </a:cubicBezTo>
                  <a:cubicBezTo>
                    <a:pt x="2938" y="5383"/>
                    <a:pt x="3018" y="5403"/>
                    <a:pt x="3110" y="5403"/>
                  </a:cubicBezTo>
                  <a:cubicBezTo>
                    <a:pt x="3148" y="5403"/>
                    <a:pt x="3188" y="5400"/>
                    <a:pt x="3231" y="5392"/>
                  </a:cubicBezTo>
                  <a:cubicBezTo>
                    <a:pt x="3322" y="5392"/>
                    <a:pt x="3378" y="5301"/>
                    <a:pt x="3406" y="5245"/>
                  </a:cubicBezTo>
                  <a:cubicBezTo>
                    <a:pt x="3581" y="5217"/>
                    <a:pt x="3609" y="4951"/>
                    <a:pt x="3406" y="4951"/>
                  </a:cubicBezTo>
                  <a:lnTo>
                    <a:pt x="3175" y="4951"/>
                  </a:lnTo>
                  <a:cubicBezTo>
                    <a:pt x="3029" y="4895"/>
                    <a:pt x="2854" y="4867"/>
                    <a:pt x="2735" y="4748"/>
                  </a:cubicBezTo>
                  <a:cubicBezTo>
                    <a:pt x="2532" y="4601"/>
                    <a:pt x="2385" y="4371"/>
                    <a:pt x="2273" y="4168"/>
                  </a:cubicBezTo>
                  <a:cubicBezTo>
                    <a:pt x="2154" y="3965"/>
                    <a:pt x="2036" y="3762"/>
                    <a:pt x="1952" y="3553"/>
                  </a:cubicBezTo>
                  <a:cubicBezTo>
                    <a:pt x="1896" y="3413"/>
                    <a:pt x="1833" y="3238"/>
                    <a:pt x="1686" y="3175"/>
                  </a:cubicBezTo>
                  <a:cubicBezTo>
                    <a:pt x="1658" y="2944"/>
                    <a:pt x="1630" y="2741"/>
                    <a:pt x="1630" y="2504"/>
                  </a:cubicBezTo>
                  <a:cubicBezTo>
                    <a:pt x="1630" y="2420"/>
                    <a:pt x="1574" y="2392"/>
                    <a:pt x="1511" y="2364"/>
                  </a:cubicBezTo>
                  <a:cubicBezTo>
                    <a:pt x="1574" y="2098"/>
                    <a:pt x="1658" y="1839"/>
                    <a:pt x="1721" y="1574"/>
                  </a:cubicBezTo>
                  <a:cubicBezTo>
                    <a:pt x="1805" y="1343"/>
                    <a:pt x="1861" y="1105"/>
                    <a:pt x="1952" y="902"/>
                  </a:cubicBezTo>
                  <a:cubicBezTo>
                    <a:pt x="2008" y="756"/>
                    <a:pt x="2071" y="581"/>
                    <a:pt x="2099" y="441"/>
                  </a:cubicBezTo>
                  <a:cubicBezTo>
                    <a:pt x="2154" y="406"/>
                    <a:pt x="2210" y="350"/>
                    <a:pt x="2273" y="322"/>
                  </a:cubicBezTo>
                  <a:cubicBezTo>
                    <a:pt x="2350" y="239"/>
                    <a:pt x="2333" y="87"/>
                    <a:pt x="2219" y="87"/>
                  </a:cubicBezTo>
                  <a:cubicBezTo>
                    <a:pt x="2208" y="87"/>
                    <a:pt x="2195" y="88"/>
                    <a:pt x="2182" y="91"/>
                  </a:cubicBezTo>
                  <a:lnTo>
                    <a:pt x="2127" y="91"/>
                  </a:lnTo>
                  <a:cubicBezTo>
                    <a:pt x="2099" y="56"/>
                    <a:pt x="2099" y="28"/>
                    <a:pt x="207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79"/>
            <p:cNvSpPr/>
            <p:nvPr/>
          </p:nvSpPr>
          <p:spPr>
            <a:xfrm>
              <a:off x="4795536" y="1578076"/>
              <a:ext cx="20343" cy="57729"/>
            </a:xfrm>
            <a:custGeom>
              <a:rect b="b" l="l" r="r" t="t"/>
              <a:pathLst>
                <a:path extrusionOk="0" h="2537" w="894">
                  <a:moveTo>
                    <a:pt x="723" y="0"/>
                  </a:moveTo>
                  <a:cubicBezTo>
                    <a:pt x="683" y="0"/>
                    <a:pt x="643" y="20"/>
                    <a:pt x="616" y="67"/>
                  </a:cubicBezTo>
                  <a:cubicBezTo>
                    <a:pt x="351" y="473"/>
                    <a:pt x="176" y="886"/>
                    <a:pt x="92" y="1347"/>
                  </a:cubicBezTo>
                  <a:cubicBezTo>
                    <a:pt x="64" y="1557"/>
                    <a:pt x="29" y="1788"/>
                    <a:pt x="29" y="1990"/>
                  </a:cubicBezTo>
                  <a:cubicBezTo>
                    <a:pt x="29" y="2165"/>
                    <a:pt x="1" y="2368"/>
                    <a:pt x="120" y="2487"/>
                  </a:cubicBezTo>
                  <a:cubicBezTo>
                    <a:pt x="163" y="2522"/>
                    <a:pt x="203" y="2536"/>
                    <a:pt x="239" y="2536"/>
                  </a:cubicBezTo>
                  <a:cubicBezTo>
                    <a:pt x="326" y="2536"/>
                    <a:pt x="389" y="2452"/>
                    <a:pt x="414" y="2368"/>
                  </a:cubicBezTo>
                  <a:cubicBezTo>
                    <a:pt x="414" y="2193"/>
                    <a:pt x="414" y="1990"/>
                    <a:pt x="441" y="1788"/>
                  </a:cubicBezTo>
                  <a:cubicBezTo>
                    <a:pt x="414" y="1788"/>
                    <a:pt x="414" y="1760"/>
                    <a:pt x="414" y="1732"/>
                  </a:cubicBezTo>
                  <a:cubicBezTo>
                    <a:pt x="323" y="1410"/>
                    <a:pt x="414" y="1060"/>
                    <a:pt x="553" y="739"/>
                  </a:cubicBezTo>
                  <a:cubicBezTo>
                    <a:pt x="644" y="592"/>
                    <a:pt x="728" y="361"/>
                    <a:pt x="875" y="186"/>
                  </a:cubicBezTo>
                  <a:cubicBezTo>
                    <a:pt x="894" y="87"/>
                    <a:pt x="807" y="0"/>
                    <a:pt x="72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79"/>
            <p:cNvSpPr/>
            <p:nvPr/>
          </p:nvSpPr>
          <p:spPr>
            <a:xfrm>
              <a:off x="4855769" y="1506125"/>
              <a:ext cx="20002" cy="31811"/>
            </a:xfrm>
            <a:custGeom>
              <a:rect b="b" l="l" r="r" t="t"/>
              <a:pathLst>
                <a:path extrusionOk="0" h="1398" w="879">
                  <a:moveTo>
                    <a:pt x="152" y="1"/>
                  </a:moveTo>
                  <a:cubicBezTo>
                    <a:pt x="75" y="1"/>
                    <a:pt x="0" y="66"/>
                    <a:pt x="39" y="174"/>
                  </a:cubicBezTo>
                  <a:cubicBezTo>
                    <a:pt x="95" y="405"/>
                    <a:pt x="179" y="635"/>
                    <a:pt x="270" y="873"/>
                  </a:cubicBezTo>
                  <a:cubicBezTo>
                    <a:pt x="298" y="929"/>
                    <a:pt x="326" y="957"/>
                    <a:pt x="326" y="1013"/>
                  </a:cubicBezTo>
                  <a:cubicBezTo>
                    <a:pt x="529" y="1132"/>
                    <a:pt x="703" y="1251"/>
                    <a:pt x="878" y="1397"/>
                  </a:cubicBezTo>
                  <a:cubicBezTo>
                    <a:pt x="878" y="1362"/>
                    <a:pt x="878" y="1307"/>
                    <a:pt x="850" y="1279"/>
                  </a:cubicBezTo>
                  <a:cubicBezTo>
                    <a:pt x="619" y="901"/>
                    <a:pt x="445" y="523"/>
                    <a:pt x="270" y="83"/>
                  </a:cubicBezTo>
                  <a:cubicBezTo>
                    <a:pt x="248" y="26"/>
                    <a:pt x="200" y="1"/>
                    <a:pt x="15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79"/>
            <p:cNvSpPr/>
            <p:nvPr/>
          </p:nvSpPr>
          <p:spPr>
            <a:xfrm>
              <a:off x="4904373" y="1498525"/>
              <a:ext cx="143857" cy="24780"/>
            </a:xfrm>
            <a:custGeom>
              <a:rect b="b" l="l" r="r" t="t"/>
              <a:pathLst>
                <a:path extrusionOk="0" h="1089" w="6322">
                  <a:moveTo>
                    <a:pt x="2798" y="417"/>
                  </a:moveTo>
                  <a:cubicBezTo>
                    <a:pt x="2882" y="417"/>
                    <a:pt x="2938" y="417"/>
                    <a:pt x="3000" y="445"/>
                  </a:cubicBezTo>
                  <a:cubicBezTo>
                    <a:pt x="2973" y="445"/>
                    <a:pt x="2973" y="473"/>
                    <a:pt x="2973" y="473"/>
                  </a:cubicBezTo>
                  <a:cubicBezTo>
                    <a:pt x="2588" y="536"/>
                    <a:pt x="2210" y="564"/>
                    <a:pt x="1805" y="564"/>
                  </a:cubicBezTo>
                  <a:lnTo>
                    <a:pt x="1805" y="473"/>
                  </a:lnTo>
                  <a:cubicBezTo>
                    <a:pt x="2126" y="445"/>
                    <a:pt x="2476" y="417"/>
                    <a:pt x="2798" y="417"/>
                  </a:cubicBezTo>
                  <a:close/>
                  <a:moveTo>
                    <a:pt x="3203" y="1"/>
                  </a:moveTo>
                  <a:cubicBezTo>
                    <a:pt x="3010" y="1"/>
                    <a:pt x="2816" y="5"/>
                    <a:pt x="2623" y="11"/>
                  </a:cubicBezTo>
                  <a:cubicBezTo>
                    <a:pt x="2532" y="39"/>
                    <a:pt x="2504" y="95"/>
                    <a:pt x="2504" y="158"/>
                  </a:cubicBezTo>
                  <a:cubicBezTo>
                    <a:pt x="2154" y="186"/>
                    <a:pt x="1833" y="242"/>
                    <a:pt x="1483" y="270"/>
                  </a:cubicBezTo>
                  <a:cubicBezTo>
                    <a:pt x="1252" y="270"/>
                    <a:pt x="1015" y="270"/>
                    <a:pt x="784" y="242"/>
                  </a:cubicBezTo>
                  <a:cubicBezTo>
                    <a:pt x="765" y="230"/>
                    <a:pt x="745" y="224"/>
                    <a:pt x="723" y="224"/>
                  </a:cubicBezTo>
                  <a:cubicBezTo>
                    <a:pt x="650" y="224"/>
                    <a:pt x="569" y="290"/>
                    <a:pt x="525" y="361"/>
                  </a:cubicBezTo>
                  <a:lnTo>
                    <a:pt x="350" y="361"/>
                  </a:lnTo>
                  <a:cubicBezTo>
                    <a:pt x="85" y="361"/>
                    <a:pt x="1" y="766"/>
                    <a:pt x="231" y="857"/>
                  </a:cubicBezTo>
                  <a:cubicBezTo>
                    <a:pt x="259" y="822"/>
                    <a:pt x="287" y="822"/>
                    <a:pt x="315" y="822"/>
                  </a:cubicBezTo>
                  <a:cubicBezTo>
                    <a:pt x="378" y="857"/>
                    <a:pt x="434" y="885"/>
                    <a:pt x="490" y="913"/>
                  </a:cubicBezTo>
                  <a:cubicBezTo>
                    <a:pt x="875" y="969"/>
                    <a:pt x="1224" y="1060"/>
                    <a:pt x="1602" y="1088"/>
                  </a:cubicBezTo>
                  <a:cubicBezTo>
                    <a:pt x="1924" y="969"/>
                    <a:pt x="2210" y="822"/>
                    <a:pt x="2560" y="822"/>
                  </a:cubicBezTo>
                  <a:cubicBezTo>
                    <a:pt x="2637" y="815"/>
                    <a:pt x="2714" y="812"/>
                    <a:pt x="2791" y="812"/>
                  </a:cubicBezTo>
                  <a:cubicBezTo>
                    <a:pt x="3006" y="812"/>
                    <a:pt x="3215" y="839"/>
                    <a:pt x="3406" y="885"/>
                  </a:cubicBezTo>
                  <a:cubicBezTo>
                    <a:pt x="3497" y="822"/>
                    <a:pt x="3497" y="711"/>
                    <a:pt x="3497" y="620"/>
                  </a:cubicBezTo>
                  <a:cubicBezTo>
                    <a:pt x="3756" y="620"/>
                    <a:pt x="4049" y="648"/>
                    <a:pt x="4336" y="711"/>
                  </a:cubicBezTo>
                  <a:cubicBezTo>
                    <a:pt x="4402" y="695"/>
                    <a:pt x="4475" y="689"/>
                    <a:pt x="4550" y="689"/>
                  </a:cubicBezTo>
                  <a:cubicBezTo>
                    <a:pt x="4778" y="689"/>
                    <a:pt x="5030" y="745"/>
                    <a:pt x="5182" y="766"/>
                  </a:cubicBezTo>
                  <a:cubicBezTo>
                    <a:pt x="5221" y="763"/>
                    <a:pt x="5261" y="761"/>
                    <a:pt x="5301" y="761"/>
                  </a:cubicBezTo>
                  <a:cubicBezTo>
                    <a:pt x="5560" y="761"/>
                    <a:pt x="5828" y="835"/>
                    <a:pt x="6028" y="913"/>
                  </a:cubicBezTo>
                  <a:cubicBezTo>
                    <a:pt x="6147" y="969"/>
                    <a:pt x="6231" y="1032"/>
                    <a:pt x="6322" y="1088"/>
                  </a:cubicBezTo>
                  <a:cubicBezTo>
                    <a:pt x="6322" y="1060"/>
                    <a:pt x="6322" y="997"/>
                    <a:pt x="6259" y="941"/>
                  </a:cubicBezTo>
                  <a:cubicBezTo>
                    <a:pt x="6119" y="739"/>
                    <a:pt x="5853" y="648"/>
                    <a:pt x="5623" y="536"/>
                  </a:cubicBezTo>
                  <a:cubicBezTo>
                    <a:pt x="5560" y="536"/>
                    <a:pt x="5504" y="508"/>
                    <a:pt x="5448" y="473"/>
                  </a:cubicBezTo>
                  <a:cubicBezTo>
                    <a:pt x="5448" y="445"/>
                    <a:pt x="5420" y="389"/>
                    <a:pt x="5357" y="389"/>
                  </a:cubicBezTo>
                  <a:cubicBezTo>
                    <a:pt x="4665" y="68"/>
                    <a:pt x="3937" y="1"/>
                    <a:pt x="320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79"/>
            <p:cNvSpPr/>
            <p:nvPr/>
          </p:nvSpPr>
          <p:spPr>
            <a:xfrm>
              <a:off x="4773760" y="1246103"/>
              <a:ext cx="31197" cy="21845"/>
            </a:xfrm>
            <a:custGeom>
              <a:rect b="b" l="l" r="r" t="t"/>
              <a:pathLst>
                <a:path extrusionOk="0" h="960" w="1371">
                  <a:moveTo>
                    <a:pt x="350" y="0"/>
                  </a:moveTo>
                  <a:cubicBezTo>
                    <a:pt x="0" y="147"/>
                    <a:pt x="56" y="700"/>
                    <a:pt x="378" y="874"/>
                  </a:cubicBezTo>
                  <a:cubicBezTo>
                    <a:pt x="471" y="930"/>
                    <a:pt x="606" y="960"/>
                    <a:pt x="746" y="960"/>
                  </a:cubicBezTo>
                  <a:cubicBezTo>
                    <a:pt x="1046" y="960"/>
                    <a:pt x="1371" y="825"/>
                    <a:pt x="1371" y="525"/>
                  </a:cubicBezTo>
                  <a:cubicBezTo>
                    <a:pt x="1371" y="413"/>
                    <a:pt x="1308" y="350"/>
                    <a:pt x="1196" y="350"/>
                  </a:cubicBezTo>
                  <a:lnTo>
                    <a:pt x="1077" y="350"/>
                  </a:lnTo>
                  <a:cubicBezTo>
                    <a:pt x="1016" y="430"/>
                    <a:pt x="945" y="456"/>
                    <a:pt x="869" y="456"/>
                  </a:cubicBezTo>
                  <a:cubicBezTo>
                    <a:pt x="832" y="456"/>
                    <a:pt x="794" y="450"/>
                    <a:pt x="755" y="441"/>
                  </a:cubicBezTo>
                  <a:cubicBezTo>
                    <a:pt x="727" y="413"/>
                    <a:pt x="699" y="413"/>
                    <a:pt x="671" y="378"/>
                  </a:cubicBezTo>
                  <a:cubicBezTo>
                    <a:pt x="524" y="350"/>
                    <a:pt x="378" y="266"/>
                    <a:pt x="350" y="91"/>
                  </a:cubicBezTo>
                  <a:lnTo>
                    <a:pt x="350" y="0"/>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79"/>
            <p:cNvSpPr/>
            <p:nvPr/>
          </p:nvSpPr>
          <p:spPr>
            <a:xfrm>
              <a:off x="4813535" y="1258345"/>
              <a:ext cx="37091" cy="21777"/>
            </a:xfrm>
            <a:custGeom>
              <a:rect b="b" l="l" r="r" t="t"/>
              <a:pathLst>
                <a:path extrusionOk="0" h="957" w="1630">
                  <a:moveTo>
                    <a:pt x="1159" y="0"/>
                  </a:moveTo>
                  <a:cubicBezTo>
                    <a:pt x="1023" y="0"/>
                    <a:pt x="903" y="88"/>
                    <a:pt x="783" y="134"/>
                  </a:cubicBezTo>
                  <a:cubicBezTo>
                    <a:pt x="648" y="166"/>
                    <a:pt x="513" y="180"/>
                    <a:pt x="376" y="180"/>
                  </a:cubicBezTo>
                  <a:cubicBezTo>
                    <a:pt x="280" y="180"/>
                    <a:pt x="182" y="173"/>
                    <a:pt x="84" y="162"/>
                  </a:cubicBezTo>
                  <a:cubicBezTo>
                    <a:pt x="0" y="162"/>
                    <a:pt x="0" y="309"/>
                    <a:pt x="84" y="309"/>
                  </a:cubicBezTo>
                  <a:cubicBezTo>
                    <a:pt x="287" y="336"/>
                    <a:pt x="497" y="364"/>
                    <a:pt x="671" y="399"/>
                  </a:cubicBezTo>
                  <a:cubicBezTo>
                    <a:pt x="636" y="455"/>
                    <a:pt x="580" y="539"/>
                    <a:pt x="580" y="658"/>
                  </a:cubicBezTo>
                  <a:cubicBezTo>
                    <a:pt x="580" y="799"/>
                    <a:pt x="700" y="877"/>
                    <a:pt x="820" y="877"/>
                  </a:cubicBezTo>
                  <a:cubicBezTo>
                    <a:pt x="897" y="877"/>
                    <a:pt x="975" y="845"/>
                    <a:pt x="1021" y="777"/>
                  </a:cubicBezTo>
                  <a:cubicBezTo>
                    <a:pt x="1070" y="875"/>
                    <a:pt x="1167" y="957"/>
                    <a:pt x="1285" y="957"/>
                  </a:cubicBezTo>
                  <a:cubicBezTo>
                    <a:pt x="1301" y="957"/>
                    <a:pt x="1318" y="955"/>
                    <a:pt x="1336" y="952"/>
                  </a:cubicBezTo>
                  <a:lnTo>
                    <a:pt x="1371" y="924"/>
                  </a:lnTo>
                  <a:cubicBezTo>
                    <a:pt x="1545" y="889"/>
                    <a:pt x="1601" y="749"/>
                    <a:pt x="1573" y="602"/>
                  </a:cubicBezTo>
                  <a:cubicBezTo>
                    <a:pt x="1629" y="364"/>
                    <a:pt x="1545" y="106"/>
                    <a:pt x="1252" y="15"/>
                  </a:cubicBezTo>
                  <a:cubicBezTo>
                    <a:pt x="1220" y="5"/>
                    <a:pt x="1189" y="0"/>
                    <a:pt x="115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79"/>
            <p:cNvSpPr/>
            <p:nvPr/>
          </p:nvSpPr>
          <p:spPr>
            <a:xfrm>
              <a:off x="4816858" y="1374828"/>
              <a:ext cx="59504" cy="44600"/>
            </a:xfrm>
            <a:custGeom>
              <a:rect b="b" l="l" r="r" t="t"/>
              <a:pathLst>
                <a:path extrusionOk="0" h="1960" w="2615">
                  <a:moveTo>
                    <a:pt x="931" y="0"/>
                  </a:moveTo>
                  <a:cubicBezTo>
                    <a:pt x="875" y="0"/>
                    <a:pt x="840" y="28"/>
                    <a:pt x="784" y="56"/>
                  </a:cubicBezTo>
                  <a:cubicBezTo>
                    <a:pt x="700" y="140"/>
                    <a:pt x="700" y="259"/>
                    <a:pt x="700" y="350"/>
                  </a:cubicBezTo>
                  <a:cubicBezTo>
                    <a:pt x="728" y="434"/>
                    <a:pt x="756" y="525"/>
                    <a:pt x="812" y="637"/>
                  </a:cubicBezTo>
                  <a:lnTo>
                    <a:pt x="812" y="665"/>
                  </a:lnTo>
                  <a:cubicBezTo>
                    <a:pt x="812" y="699"/>
                    <a:pt x="812" y="727"/>
                    <a:pt x="784" y="727"/>
                  </a:cubicBezTo>
                  <a:cubicBezTo>
                    <a:pt x="726" y="716"/>
                    <a:pt x="664" y="704"/>
                    <a:pt x="604" y="704"/>
                  </a:cubicBezTo>
                  <a:cubicBezTo>
                    <a:pt x="510" y="704"/>
                    <a:pt x="418" y="733"/>
                    <a:pt x="351" y="839"/>
                  </a:cubicBezTo>
                  <a:cubicBezTo>
                    <a:pt x="204" y="986"/>
                    <a:pt x="260" y="1161"/>
                    <a:pt x="288" y="1364"/>
                  </a:cubicBezTo>
                  <a:lnTo>
                    <a:pt x="288" y="1483"/>
                  </a:lnTo>
                  <a:cubicBezTo>
                    <a:pt x="232" y="1511"/>
                    <a:pt x="141" y="1574"/>
                    <a:pt x="113" y="1602"/>
                  </a:cubicBezTo>
                  <a:cubicBezTo>
                    <a:pt x="1" y="1713"/>
                    <a:pt x="57" y="1923"/>
                    <a:pt x="204" y="1951"/>
                  </a:cubicBezTo>
                  <a:cubicBezTo>
                    <a:pt x="237" y="1957"/>
                    <a:pt x="269" y="1960"/>
                    <a:pt x="300" y="1960"/>
                  </a:cubicBezTo>
                  <a:cubicBezTo>
                    <a:pt x="572" y="1960"/>
                    <a:pt x="774" y="1752"/>
                    <a:pt x="931" y="1539"/>
                  </a:cubicBezTo>
                  <a:cubicBezTo>
                    <a:pt x="987" y="1483"/>
                    <a:pt x="1015" y="1455"/>
                    <a:pt x="1050" y="1399"/>
                  </a:cubicBezTo>
                  <a:cubicBezTo>
                    <a:pt x="1134" y="1364"/>
                    <a:pt x="1225" y="1336"/>
                    <a:pt x="1309" y="1280"/>
                  </a:cubicBezTo>
                  <a:cubicBezTo>
                    <a:pt x="1427" y="1161"/>
                    <a:pt x="1455" y="1049"/>
                    <a:pt x="1455" y="902"/>
                  </a:cubicBezTo>
                  <a:lnTo>
                    <a:pt x="1483" y="902"/>
                  </a:lnTo>
                  <a:cubicBezTo>
                    <a:pt x="1574" y="902"/>
                    <a:pt x="1658" y="902"/>
                    <a:pt x="1749" y="839"/>
                  </a:cubicBezTo>
                  <a:cubicBezTo>
                    <a:pt x="1833" y="958"/>
                    <a:pt x="1980" y="1077"/>
                    <a:pt x="2127" y="1105"/>
                  </a:cubicBezTo>
                  <a:cubicBezTo>
                    <a:pt x="2141" y="1107"/>
                    <a:pt x="2155" y="1107"/>
                    <a:pt x="2169" y="1107"/>
                  </a:cubicBezTo>
                  <a:cubicBezTo>
                    <a:pt x="2410" y="1107"/>
                    <a:pt x="2615" y="888"/>
                    <a:pt x="2476" y="637"/>
                  </a:cubicBezTo>
                  <a:cubicBezTo>
                    <a:pt x="2413" y="553"/>
                    <a:pt x="2357" y="490"/>
                    <a:pt x="2301" y="434"/>
                  </a:cubicBezTo>
                  <a:cubicBezTo>
                    <a:pt x="2239" y="378"/>
                    <a:pt x="2183" y="315"/>
                    <a:pt x="2155" y="259"/>
                  </a:cubicBezTo>
                  <a:lnTo>
                    <a:pt x="2064" y="259"/>
                  </a:lnTo>
                  <a:cubicBezTo>
                    <a:pt x="1833" y="203"/>
                    <a:pt x="1602" y="140"/>
                    <a:pt x="1364" y="84"/>
                  </a:cubicBezTo>
                  <a:lnTo>
                    <a:pt x="1364" y="112"/>
                  </a:lnTo>
                  <a:lnTo>
                    <a:pt x="1364" y="287"/>
                  </a:lnTo>
                  <a:cubicBezTo>
                    <a:pt x="1364" y="287"/>
                    <a:pt x="1364" y="259"/>
                    <a:pt x="1336" y="259"/>
                  </a:cubicBezTo>
                  <a:cubicBezTo>
                    <a:pt x="1364" y="140"/>
                    <a:pt x="1309" y="84"/>
                    <a:pt x="1225" y="56"/>
                  </a:cubicBezTo>
                  <a:cubicBezTo>
                    <a:pt x="1134" y="28"/>
                    <a:pt x="1015" y="0"/>
                    <a:pt x="93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79"/>
            <p:cNvSpPr/>
            <p:nvPr/>
          </p:nvSpPr>
          <p:spPr>
            <a:xfrm>
              <a:off x="4854585" y="1397105"/>
              <a:ext cx="38524" cy="38206"/>
            </a:xfrm>
            <a:custGeom>
              <a:rect b="b" l="l" r="r" t="t"/>
              <a:pathLst>
                <a:path extrusionOk="0" h="1679" w="1693">
                  <a:moveTo>
                    <a:pt x="1176" y="0"/>
                  </a:moveTo>
                  <a:cubicBezTo>
                    <a:pt x="995" y="0"/>
                    <a:pt x="813" y="149"/>
                    <a:pt x="874" y="357"/>
                  </a:cubicBezTo>
                  <a:cubicBezTo>
                    <a:pt x="755" y="357"/>
                    <a:pt x="643" y="476"/>
                    <a:pt x="643" y="623"/>
                  </a:cubicBezTo>
                  <a:cubicBezTo>
                    <a:pt x="615" y="678"/>
                    <a:pt x="643" y="734"/>
                    <a:pt x="643" y="797"/>
                  </a:cubicBezTo>
                  <a:cubicBezTo>
                    <a:pt x="581" y="769"/>
                    <a:pt x="525" y="769"/>
                    <a:pt x="441" y="769"/>
                  </a:cubicBezTo>
                  <a:cubicBezTo>
                    <a:pt x="378" y="769"/>
                    <a:pt x="294" y="825"/>
                    <a:pt x="294" y="881"/>
                  </a:cubicBezTo>
                  <a:cubicBezTo>
                    <a:pt x="266" y="944"/>
                    <a:pt x="266" y="1119"/>
                    <a:pt x="266" y="1203"/>
                  </a:cubicBezTo>
                  <a:lnTo>
                    <a:pt x="231" y="1203"/>
                  </a:lnTo>
                  <a:cubicBezTo>
                    <a:pt x="56" y="1231"/>
                    <a:pt x="0" y="1406"/>
                    <a:pt x="91" y="1525"/>
                  </a:cubicBezTo>
                  <a:cubicBezTo>
                    <a:pt x="175" y="1580"/>
                    <a:pt x="175" y="1643"/>
                    <a:pt x="294" y="1671"/>
                  </a:cubicBezTo>
                  <a:cubicBezTo>
                    <a:pt x="309" y="1676"/>
                    <a:pt x="324" y="1679"/>
                    <a:pt x="338" y="1679"/>
                  </a:cubicBezTo>
                  <a:cubicBezTo>
                    <a:pt x="409" y="1679"/>
                    <a:pt x="478" y="1627"/>
                    <a:pt x="525" y="1552"/>
                  </a:cubicBezTo>
                  <a:cubicBezTo>
                    <a:pt x="553" y="1525"/>
                    <a:pt x="553" y="1497"/>
                    <a:pt x="581" y="1434"/>
                  </a:cubicBezTo>
                  <a:cubicBezTo>
                    <a:pt x="615" y="1525"/>
                    <a:pt x="671" y="1580"/>
                    <a:pt x="755" y="1608"/>
                  </a:cubicBezTo>
                  <a:cubicBezTo>
                    <a:pt x="791" y="1633"/>
                    <a:pt x="831" y="1644"/>
                    <a:pt x="872" y="1644"/>
                  </a:cubicBezTo>
                  <a:cubicBezTo>
                    <a:pt x="934" y="1644"/>
                    <a:pt x="998" y="1619"/>
                    <a:pt x="1049" y="1580"/>
                  </a:cubicBezTo>
                  <a:cubicBezTo>
                    <a:pt x="1168" y="1497"/>
                    <a:pt x="1168" y="1378"/>
                    <a:pt x="1168" y="1259"/>
                  </a:cubicBezTo>
                  <a:cubicBezTo>
                    <a:pt x="1196" y="1294"/>
                    <a:pt x="1224" y="1294"/>
                    <a:pt x="1252" y="1322"/>
                  </a:cubicBezTo>
                  <a:cubicBezTo>
                    <a:pt x="1268" y="1327"/>
                    <a:pt x="1287" y="1329"/>
                    <a:pt x="1306" y="1329"/>
                  </a:cubicBezTo>
                  <a:cubicBezTo>
                    <a:pt x="1393" y="1329"/>
                    <a:pt x="1500" y="1282"/>
                    <a:pt x="1545" y="1231"/>
                  </a:cubicBezTo>
                  <a:cubicBezTo>
                    <a:pt x="1664" y="1119"/>
                    <a:pt x="1692" y="972"/>
                    <a:pt x="1664" y="853"/>
                  </a:cubicBezTo>
                  <a:cubicBezTo>
                    <a:pt x="1692" y="797"/>
                    <a:pt x="1692" y="734"/>
                    <a:pt x="1692" y="678"/>
                  </a:cubicBezTo>
                  <a:cubicBezTo>
                    <a:pt x="1664" y="476"/>
                    <a:pt x="1490" y="210"/>
                    <a:pt x="1371" y="70"/>
                  </a:cubicBezTo>
                  <a:cubicBezTo>
                    <a:pt x="1315" y="22"/>
                    <a:pt x="1245" y="0"/>
                    <a:pt x="117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79"/>
            <p:cNvSpPr/>
            <p:nvPr/>
          </p:nvSpPr>
          <p:spPr>
            <a:xfrm>
              <a:off x="4785683" y="1366068"/>
              <a:ext cx="40436" cy="41232"/>
            </a:xfrm>
            <a:custGeom>
              <a:rect b="b" l="l" r="r" t="t"/>
              <a:pathLst>
                <a:path extrusionOk="0" h="1812" w="1777">
                  <a:moveTo>
                    <a:pt x="1308" y="1"/>
                  </a:moveTo>
                  <a:cubicBezTo>
                    <a:pt x="1280" y="1"/>
                    <a:pt x="1224" y="1"/>
                    <a:pt x="1196" y="36"/>
                  </a:cubicBezTo>
                  <a:lnTo>
                    <a:pt x="1161" y="64"/>
                  </a:lnTo>
                  <a:cubicBezTo>
                    <a:pt x="1150" y="60"/>
                    <a:pt x="1139" y="58"/>
                    <a:pt x="1128" y="58"/>
                  </a:cubicBezTo>
                  <a:cubicBezTo>
                    <a:pt x="1056" y="58"/>
                    <a:pt x="995" y="135"/>
                    <a:pt x="1049" y="238"/>
                  </a:cubicBezTo>
                  <a:cubicBezTo>
                    <a:pt x="1021" y="266"/>
                    <a:pt x="1021" y="294"/>
                    <a:pt x="986" y="350"/>
                  </a:cubicBezTo>
                  <a:cubicBezTo>
                    <a:pt x="956" y="340"/>
                    <a:pt x="922" y="334"/>
                    <a:pt x="885" y="334"/>
                  </a:cubicBezTo>
                  <a:cubicBezTo>
                    <a:pt x="819" y="334"/>
                    <a:pt x="744" y="355"/>
                    <a:pt x="672" y="413"/>
                  </a:cubicBezTo>
                  <a:cubicBezTo>
                    <a:pt x="525" y="497"/>
                    <a:pt x="462" y="672"/>
                    <a:pt x="462" y="847"/>
                  </a:cubicBezTo>
                  <a:cubicBezTo>
                    <a:pt x="434" y="875"/>
                    <a:pt x="378" y="910"/>
                    <a:pt x="350" y="938"/>
                  </a:cubicBezTo>
                  <a:cubicBezTo>
                    <a:pt x="231" y="1050"/>
                    <a:pt x="259" y="1224"/>
                    <a:pt x="350" y="1343"/>
                  </a:cubicBezTo>
                  <a:cubicBezTo>
                    <a:pt x="306" y="1323"/>
                    <a:pt x="265" y="1304"/>
                    <a:pt x="225" y="1304"/>
                  </a:cubicBezTo>
                  <a:cubicBezTo>
                    <a:pt x="208" y="1304"/>
                    <a:pt x="192" y="1307"/>
                    <a:pt x="175" y="1315"/>
                  </a:cubicBezTo>
                  <a:cubicBezTo>
                    <a:pt x="112" y="1315"/>
                    <a:pt x="84" y="1343"/>
                    <a:pt x="56" y="1399"/>
                  </a:cubicBezTo>
                  <a:cubicBezTo>
                    <a:pt x="0" y="1462"/>
                    <a:pt x="0" y="1546"/>
                    <a:pt x="28" y="1609"/>
                  </a:cubicBezTo>
                  <a:cubicBezTo>
                    <a:pt x="28" y="1665"/>
                    <a:pt x="56" y="1693"/>
                    <a:pt x="84" y="1749"/>
                  </a:cubicBezTo>
                  <a:cubicBezTo>
                    <a:pt x="112" y="1784"/>
                    <a:pt x="147" y="1784"/>
                    <a:pt x="203" y="1812"/>
                  </a:cubicBezTo>
                  <a:lnTo>
                    <a:pt x="287" y="1812"/>
                  </a:lnTo>
                  <a:cubicBezTo>
                    <a:pt x="350" y="1812"/>
                    <a:pt x="406" y="1784"/>
                    <a:pt x="434" y="1721"/>
                  </a:cubicBezTo>
                  <a:cubicBezTo>
                    <a:pt x="462" y="1693"/>
                    <a:pt x="462" y="1665"/>
                    <a:pt x="462" y="1637"/>
                  </a:cubicBezTo>
                  <a:cubicBezTo>
                    <a:pt x="497" y="1609"/>
                    <a:pt x="497" y="1546"/>
                    <a:pt x="462" y="1518"/>
                  </a:cubicBezTo>
                  <a:cubicBezTo>
                    <a:pt x="462" y="1490"/>
                    <a:pt x="462" y="1462"/>
                    <a:pt x="434" y="1434"/>
                  </a:cubicBezTo>
                  <a:lnTo>
                    <a:pt x="434" y="1434"/>
                  </a:lnTo>
                  <a:cubicBezTo>
                    <a:pt x="474" y="1459"/>
                    <a:pt x="513" y="1472"/>
                    <a:pt x="551" y="1472"/>
                  </a:cubicBezTo>
                  <a:cubicBezTo>
                    <a:pt x="600" y="1472"/>
                    <a:pt x="649" y="1450"/>
                    <a:pt x="700" y="1399"/>
                  </a:cubicBezTo>
                  <a:cubicBezTo>
                    <a:pt x="812" y="1343"/>
                    <a:pt x="902" y="1315"/>
                    <a:pt x="958" y="1196"/>
                  </a:cubicBezTo>
                  <a:cubicBezTo>
                    <a:pt x="1021" y="1140"/>
                    <a:pt x="1021" y="1112"/>
                    <a:pt x="1021" y="1022"/>
                  </a:cubicBezTo>
                  <a:cubicBezTo>
                    <a:pt x="1021" y="1050"/>
                    <a:pt x="1049" y="1050"/>
                    <a:pt x="1049" y="1050"/>
                  </a:cubicBezTo>
                  <a:cubicBezTo>
                    <a:pt x="1090" y="1059"/>
                    <a:pt x="1128" y="1064"/>
                    <a:pt x="1164" y="1064"/>
                  </a:cubicBezTo>
                  <a:cubicBezTo>
                    <a:pt x="1259" y="1064"/>
                    <a:pt x="1341" y="1034"/>
                    <a:pt x="1427" y="994"/>
                  </a:cubicBezTo>
                  <a:cubicBezTo>
                    <a:pt x="1483" y="938"/>
                    <a:pt x="1546" y="847"/>
                    <a:pt x="1574" y="763"/>
                  </a:cubicBezTo>
                  <a:cubicBezTo>
                    <a:pt x="1630" y="735"/>
                    <a:pt x="1721" y="672"/>
                    <a:pt x="1721" y="588"/>
                  </a:cubicBezTo>
                  <a:cubicBezTo>
                    <a:pt x="1777" y="497"/>
                    <a:pt x="1721" y="350"/>
                    <a:pt x="1658" y="238"/>
                  </a:cubicBezTo>
                  <a:cubicBezTo>
                    <a:pt x="1546" y="175"/>
                    <a:pt x="1399" y="92"/>
                    <a:pt x="130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79"/>
            <p:cNvSpPr/>
            <p:nvPr/>
          </p:nvSpPr>
          <p:spPr>
            <a:xfrm>
              <a:off x="4773760" y="1350640"/>
              <a:ext cx="35179" cy="22778"/>
            </a:xfrm>
            <a:custGeom>
              <a:rect b="b" l="l" r="r" t="t"/>
              <a:pathLst>
                <a:path extrusionOk="0" h="1001" w="1546">
                  <a:moveTo>
                    <a:pt x="294" y="0"/>
                  </a:moveTo>
                  <a:cubicBezTo>
                    <a:pt x="242" y="0"/>
                    <a:pt x="187" y="30"/>
                    <a:pt x="147" y="70"/>
                  </a:cubicBezTo>
                  <a:cubicBezTo>
                    <a:pt x="84" y="126"/>
                    <a:pt x="84" y="217"/>
                    <a:pt x="56" y="301"/>
                  </a:cubicBezTo>
                  <a:lnTo>
                    <a:pt x="56" y="476"/>
                  </a:lnTo>
                  <a:cubicBezTo>
                    <a:pt x="56" y="504"/>
                    <a:pt x="56" y="504"/>
                    <a:pt x="28" y="504"/>
                  </a:cubicBezTo>
                  <a:cubicBezTo>
                    <a:pt x="0" y="567"/>
                    <a:pt x="0" y="651"/>
                    <a:pt x="56" y="714"/>
                  </a:cubicBezTo>
                  <a:lnTo>
                    <a:pt x="84" y="714"/>
                  </a:lnTo>
                  <a:cubicBezTo>
                    <a:pt x="100" y="746"/>
                    <a:pt x="138" y="760"/>
                    <a:pt x="178" y="760"/>
                  </a:cubicBezTo>
                  <a:cubicBezTo>
                    <a:pt x="206" y="760"/>
                    <a:pt x="236" y="753"/>
                    <a:pt x="259" y="742"/>
                  </a:cubicBezTo>
                  <a:cubicBezTo>
                    <a:pt x="350" y="679"/>
                    <a:pt x="406" y="623"/>
                    <a:pt x="434" y="567"/>
                  </a:cubicBezTo>
                  <a:cubicBezTo>
                    <a:pt x="434" y="595"/>
                    <a:pt x="462" y="651"/>
                    <a:pt x="496" y="679"/>
                  </a:cubicBezTo>
                  <a:cubicBezTo>
                    <a:pt x="496" y="714"/>
                    <a:pt x="524" y="714"/>
                    <a:pt x="524" y="742"/>
                  </a:cubicBezTo>
                  <a:cubicBezTo>
                    <a:pt x="524" y="770"/>
                    <a:pt x="552" y="798"/>
                    <a:pt x="552" y="826"/>
                  </a:cubicBezTo>
                  <a:cubicBezTo>
                    <a:pt x="584" y="940"/>
                    <a:pt x="700" y="1001"/>
                    <a:pt x="812" y="1001"/>
                  </a:cubicBezTo>
                  <a:cubicBezTo>
                    <a:pt x="898" y="1001"/>
                    <a:pt x="981" y="965"/>
                    <a:pt x="1021" y="888"/>
                  </a:cubicBezTo>
                  <a:cubicBezTo>
                    <a:pt x="1049" y="853"/>
                    <a:pt x="1049" y="853"/>
                    <a:pt x="1049" y="826"/>
                  </a:cubicBezTo>
                  <a:lnTo>
                    <a:pt x="1077" y="826"/>
                  </a:lnTo>
                  <a:cubicBezTo>
                    <a:pt x="1105" y="826"/>
                    <a:pt x="1133" y="798"/>
                    <a:pt x="1161" y="798"/>
                  </a:cubicBezTo>
                  <a:cubicBezTo>
                    <a:pt x="1224" y="798"/>
                    <a:pt x="1308" y="770"/>
                    <a:pt x="1371" y="714"/>
                  </a:cubicBezTo>
                  <a:cubicBezTo>
                    <a:pt x="1545" y="567"/>
                    <a:pt x="1510" y="273"/>
                    <a:pt x="1308" y="154"/>
                  </a:cubicBezTo>
                  <a:cubicBezTo>
                    <a:pt x="1252" y="126"/>
                    <a:pt x="1194" y="112"/>
                    <a:pt x="1135" y="112"/>
                  </a:cubicBezTo>
                  <a:cubicBezTo>
                    <a:pt x="1077" y="112"/>
                    <a:pt x="1017" y="126"/>
                    <a:pt x="958" y="154"/>
                  </a:cubicBezTo>
                  <a:cubicBezTo>
                    <a:pt x="902" y="189"/>
                    <a:pt x="874" y="217"/>
                    <a:pt x="846" y="245"/>
                  </a:cubicBezTo>
                  <a:cubicBezTo>
                    <a:pt x="811" y="245"/>
                    <a:pt x="811" y="273"/>
                    <a:pt x="783" y="273"/>
                  </a:cubicBezTo>
                  <a:cubicBezTo>
                    <a:pt x="755" y="273"/>
                    <a:pt x="699" y="301"/>
                    <a:pt x="671" y="329"/>
                  </a:cubicBezTo>
                  <a:cubicBezTo>
                    <a:pt x="608" y="329"/>
                    <a:pt x="524" y="329"/>
                    <a:pt x="496" y="392"/>
                  </a:cubicBezTo>
                  <a:lnTo>
                    <a:pt x="496" y="364"/>
                  </a:lnTo>
                  <a:lnTo>
                    <a:pt x="496" y="329"/>
                  </a:lnTo>
                  <a:cubicBezTo>
                    <a:pt x="524" y="329"/>
                    <a:pt x="524" y="301"/>
                    <a:pt x="552" y="301"/>
                  </a:cubicBezTo>
                  <a:cubicBezTo>
                    <a:pt x="657" y="227"/>
                    <a:pt x="599" y="61"/>
                    <a:pt x="483" y="61"/>
                  </a:cubicBezTo>
                  <a:cubicBezTo>
                    <a:pt x="468" y="61"/>
                    <a:pt x="451" y="64"/>
                    <a:pt x="434" y="70"/>
                  </a:cubicBezTo>
                  <a:cubicBezTo>
                    <a:pt x="434" y="42"/>
                    <a:pt x="406" y="14"/>
                    <a:pt x="350" y="14"/>
                  </a:cubicBezTo>
                  <a:cubicBezTo>
                    <a:pt x="332" y="5"/>
                    <a:pt x="313"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79"/>
            <p:cNvSpPr/>
            <p:nvPr/>
          </p:nvSpPr>
          <p:spPr>
            <a:xfrm>
              <a:off x="4759105" y="1377377"/>
              <a:ext cx="18636" cy="19433"/>
            </a:xfrm>
            <a:custGeom>
              <a:rect b="b" l="l" r="r" t="t"/>
              <a:pathLst>
                <a:path extrusionOk="0" h="854" w="819">
                  <a:moveTo>
                    <a:pt x="497" y="0"/>
                  </a:moveTo>
                  <a:cubicBezTo>
                    <a:pt x="378" y="0"/>
                    <a:pt x="294" y="63"/>
                    <a:pt x="231" y="119"/>
                  </a:cubicBezTo>
                  <a:cubicBezTo>
                    <a:pt x="176" y="119"/>
                    <a:pt x="148" y="147"/>
                    <a:pt x="120" y="203"/>
                  </a:cubicBezTo>
                  <a:cubicBezTo>
                    <a:pt x="1" y="294"/>
                    <a:pt x="1" y="469"/>
                    <a:pt x="120" y="553"/>
                  </a:cubicBezTo>
                  <a:cubicBezTo>
                    <a:pt x="148" y="587"/>
                    <a:pt x="176" y="615"/>
                    <a:pt x="203" y="643"/>
                  </a:cubicBezTo>
                  <a:cubicBezTo>
                    <a:pt x="203" y="671"/>
                    <a:pt x="231" y="671"/>
                    <a:pt x="231" y="671"/>
                  </a:cubicBezTo>
                  <a:lnTo>
                    <a:pt x="231" y="699"/>
                  </a:lnTo>
                  <a:cubicBezTo>
                    <a:pt x="284" y="798"/>
                    <a:pt x="394" y="853"/>
                    <a:pt x="494" y="853"/>
                  </a:cubicBezTo>
                  <a:cubicBezTo>
                    <a:pt x="514" y="853"/>
                    <a:pt x="534" y="851"/>
                    <a:pt x="553" y="846"/>
                  </a:cubicBezTo>
                  <a:cubicBezTo>
                    <a:pt x="700" y="790"/>
                    <a:pt x="791" y="671"/>
                    <a:pt x="819" y="525"/>
                  </a:cubicBezTo>
                  <a:lnTo>
                    <a:pt x="819" y="413"/>
                  </a:lnTo>
                  <a:lnTo>
                    <a:pt x="819" y="322"/>
                  </a:lnTo>
                  <a:cubicBezTo>
                    <a:pt x="819" y="266"/>
                    <a:pt x="819" y="203"/>
                    <a:pt x="756" y="147"/>
                  </a:cubicBezTo>
                  <a:cubicBezTo>
                    <a:pt x="700" y="63"/>
                    <a:pt x="616" y="0"/>
                    <a:pt x="49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79"/>
            <p:cNvSpPr/>
            <p:nvPr/>
          </p:nvSpPr>
          <p:spPr>
            <a:xfrm>
              <a:off x="4787595" y="1407277"/>
              <a:ext cx="12584" cy="13243"/>
            </a:xfrm>
            <a:custGeom>
              <a:rect b="b" l="l" r="r" t="t"/>
              <a:pathLst>
                <a:path extrusionOk="0" h="582" w="553">
                  <a:moveTo>
                    <a:pt x="266" y="1"/>
                  </a:moveTo>
                  <a:cubicBezTo>
                    <a:pt x="203" y="1"/>
                    <a:pt x="119" y="29"/>
                    <a:pt x="91" y="85"/>
                  </a:cubicBezTo>
                  <a:cubicBezTo>
                    <a:pt x="28" y="148"/>
                    <a:pt x="0" y="203"/>
                    <a:pt x="0" y="287"/>
                  </a:cubicBezTo>
                  <a:cubicBezTo>
                    <a:pt x="0" y="378"/>
                    <a:pt x="28" y="434"/>
                    <a:pt x="91" y="497"/>
                  </a:cubicBezTo>
                  <a:cubicBezTo>
                    <a:pt x="119" y="553"/>
                    <a:pt x="203" y="581"/>
                    <a:pt x="266" y="581"/>
                  </a:cubicBezTo>
                  <a:cubicBezTo>
                    <a:pt x="350" y="581"/>
                    <a:pt x="413" y="553"/>
                    <a:pt x="469" y="497"/>
                  </a:cubicBezTo>
                  <a:cubicBezTo>
                    <a:pt x="525" y="434"/>
                    <a:pt x="553" y="378"/>
                    <a:pt x="553" y="287"/>
                  </a:cubicBezTo>
                  <a:cubicBezTo>
                    <a:pt x="553" y="203"/>
                    <a:pt x="525" y="148"/>
                    <a:pt x="469" y="85"/>
                  </a:cubicBezTo>
                  <a:cubicBezTo>
                    <a:pt x="413" y="29"/>
                    <a:pt x="350"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79"/>
            <p:cNvSpPr/>
            <p:nvPr/>
          </p:nvSpPr>
          <p:spPr>
            <a:xfrm>
              <a:off x="4842639" y="1405366"/>
              <a:ext cx="12606" cy="13243"/>
            </a:xfrm>
            <a:custGeom>
              <a:rect b="b" l="l" r="r" t="t"/>
              <a:pathLst>
                <a:path extrusionOk="0" h="582" w="554">
                  <a:moveTo>
                    <a:pt x="294" y="1"/>
                  </a:moveTo>
                  <a:cubicBezTo>
                    <a:pt x="272" y="1"/>
                    <a:pt x="249" y="8"/>
                    <a:pt x="231" y="22"/>
                  </a:cubicBezTo>
                  <a:cubicBezTo>
                    <a:pt x="203" y="22"/>
                    <a:pt x="176" y="22"/>
                    <a:pt x="148" y="57"/>
                  </a:cubicBezTo>
                  <a:cubicBezTo>
                    <a:pt x="120" y="85"/>
                    <a:pt x="57" y="113"/>
                    <a:pt x="29" y="141"/>
                  </a:cubicBezTo>
                  <a:lnTo>
                    <a:pt x="29" y="169"/>
                  </a:lnTo>
                  <a:cubicBezTo>
                    <a:pt x="29" y="197"/>
                    <a:pt x="1" y="232"/>
                    <a:pt x="1" y="260"/>
                  </a:cubicBezTo>
                  <a:lnTo>
                    <a:pt x="1" y="343"/>
                  </a:lnTo>
                  <a:lnTo>
                    <a:pt x="29" y="371"/>
                  </a:lnTo>
                  <a:cubicBezTo>
                    <a:pt x="29" y="406"/>
                    <a:pt x="29" y="434"/>
                    <a:pt x="57" y="462"/>
                  </a:cubicBezTo>
                  <a:cubicBezTo>
                    <a:pt x="57" y="490"/>
                    <a:pt x="92" y="518"/>
                    <a:pt x="120" y="518"/>
                  </a:cubicBezTo>
                  <a:cubicBezTo>
                    <a:pt x="148" y="546"/>
                    <a:pt x="176" y="581"/>
                    <a:pt x="203" y="581"/>
                  </a:cubicBezTo>
                  <a:cubicBezTo>
                    <a:pt x="266" y="581"/>
                    <a:pt x="350" y="581"/>
                    <a:pt x="406" y="546"/>
                  </a:cubicBezTo>
                  <a:cubicBezTo>
                    <a:pt x="441" y="546"/>
                    <a:pt x="441" y="518"/>
                    <a:pt x="469" y="490"/>
                  </a:cubicBezTo>
                  <a:cubicBezTo>
                    <a:pt x="497" y="490"/>
                    <a:pt x="497" y="462"/>
                    <a:pt x="525" y="434"/>
                  </a:cubicBezTo>
                  <a:cubicBezTo>
                    <a:pt x="525" y="406"/>
                    <a:pt x="553" y="371"/>
                    <a:pt x="553" y="343"/>
                  </a:cubicBezTo>
                  <a:lnTo>
                    <a:pt x="553" y="287"/>
                  </a:lnTo>
                  <a:cubicBezTo>
                    <a:pt x="553" y="260"/>
                    <a:pt x="525" y="169"/>
                    <a:pt x="525" y="141"/>
                  </a:cubicBezTo>
                  <a:cubicBezTo>
                    <a:pt x="497" y="113"/>
                    <a:pt x="469" y="57"/>
                    <a:pt x="406" y="57"/>
                  </a:cubicBezTo>
                  <a:cubicBezTo>
                    <a:pt x="406" y="22"/>
                    <a:pt x="378" y="22"/>
                    <a:pt x="350" y="22"/>
                  </a:cubicBezTo>
                  <a:cubicBezTo>
                    <a:pt x="336" y="8"/>
                    <a:pt x="315"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79"/>
            <p:cNvSpPr/>
            <p:nvPr/>
          </p:nvSpPr>
          <p:spPr>
            <a:xfrm>
              <a:off x="4826733" y="1420498"/>
              <a:ext cx="15291" cy="11946"/>
            </a:xfrm>
            <a:custGeom>
              <a:rect b="b" l="l" r="r" t="t"/>
              <a:pathLst>
                <a:path extrusionOk="0" h="525" w="672">
                  <a:moveTo>
                    <a:pt x="322" y="0"/>
                  </a:moveTo>
                  <a:cubicBezTo>
                    <a:pt x="0" y="0"/>
                    <a:pt x="0" y="524"/>
                    <a:pt x="322" y="524"/>
                  </a:cubicBezTo>
                  <a:cubicBezTo>
                    <a:pt x="672" y="524"/>
                    <a:pt x="672"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79"/>
            <p:cNvSpPr/>
            <p:nvPr/>
          </p:nvSpPr>
          <p:spPr>
            <a:xfrm>
              <a:off x="4815447" y="1430874"/>
              <a:ext cx="15291" cy="13130"/>
            </a:xfrm>
            <a:custGeom>
              <a:rect b="b" l="l" r="r" t="t"/>
              <a:pathLst>
                <a:path extrusionOk="0" h="577" w="672">
                  <a:moveTo>
                    <a:pt x="275" y="1"/>
                  </a:moveTo>
                  <a:cubicBezTo>
                    <a:pt x="253" y="1"/>
                    <a:pt x="229" y="4"/>
                    <a:pt x="203" y="13"/>
                  </a:cubicBezTo>
                  <a:cubicBezTo>
                    <a:pt x="147" y="13"/>
                    <a:pt x="91" y="68"/>
                    <a:pt x="63" y="124"/>
                  </a:cubicBezTo>
                  <a:cubicBezTo>
                    <a:pt x="28" y="187"/>
                    <a:pt x="0" y="271"/>
                    <a:pt x="28" y="334"/>
                  </a:cubicBezTo>
                  <a:cubicBezTo>
                    <a:pt x="63" y="390"/>
                    <a:pt x="91" y="446"/>
                    <a:pt x="147" y="509"/>
                  </a:cubicBezTo>
                  <a:lnTo>
                    <a:pt x="266" y="537"/>
                  </a:lnTo>
                  <a:cubicBezTo>
                    <a:pt x="305" y="557"/>
                    <a:pt x="345" y="577"/>
                    <a:pt x="397" y="577"/>
                  </a:cubicBezTo>
                  <a:cubicBezTo>
                    <a:pt x="418" y="577"/>
                    <a:pt x="442" y="573"/>
                    <a:pt x="469" y="565"/>
                  </a:cubicBezTo>
                  <a:cubicBezTo>
                    <a:pt x="524" y="565"/>
                    <a:pt x="587" y="509"/>
                    <a:pt x="615" y="446"/>
                  </a:cubicBezTo>
                  <a:cubicBezTo>
                    <a:pt x="671" y="390"/>
                    <a:pt x="671" y="299"/>
                    <a:pt x="643" y="243"/>
                  </a:cubicBezTo>
                  <a:cubicBezTo>
                    <a:pt x="643" y="187"/>
                    <a:pt x="587" y="124"/>
                    <a:pt x="524" y="96"/>
                  </a:cubicBezTo>
                  <a:cubicBezTo>
                    <a:pt x="496" y="68"/>
                    <a:pt x="469" y="41"/>
                    <a:pt x="413" y="41"/>
                  </a:cubicBezTo>
                  <a:cubicBezTo>
                    <a:pt x="368" y="21"/>
                    <a:pt x="327" y="1"/>
                    <a:pt x="2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79"/>
            <p:cNvSpPr/>
            <p:nvPr/>
          </p:nvSpPr>
          <p:spPr>
            <a:xfrm>
              <a:off x="4883689" y="1422341"/>
              <a:ext cx="37182" cy="34133"/>
            </a:xfrm>
            <a:custGeom>
              <a:rect b="b" l="l" r="r" t="t"/>
              <a:pathLst>
                <a:path extrusionOk="0" h="1500" w="1634">
                  <a:moveTo>
                    <a:pt x="925" y="0"/>
                  </a:moveTo>
                  <a:cubicBezTo>
                    <a:pt x="825" y="0"/>
                    <a:pt x="723" y="59"/>
                    <a:pt x="672" y="150"/>
                  </a:cubicBezTo>
                  <a:cubicBezTo>
                    <a:pt x="525" y="213"/>
                    <a:pt x="441" y="325"/>
                    <a:pt x="350" y="443"/>
                  </a:cubicBezTo>
                  <a:cubicBezTo>
                    <a:pt x="211" y="443"/>
                    <a:pt x="64" y="590"/>
                    <a:pt x="36" y="793"/>
                  </a:cubicBezTo>
                  <a:cubicBezTo>
                    <a:pt x="1" y="940"/>
                    <a:pt x="36" y="1087"/>
                    <a:pt x="92" y="1234"/>
                  </a:cubicBezTo>
                  <a:cubicBezTo>
                    <a:pt x="120" y="1290"/>
                    <a:pt x="120" y="1318"/>
                    <a:pt x="148" y="1346"/>
                  </a:cubicBezTo>
                  <a:cubicBezTo>
                    <a:pt x="182" y="1395"/>
                    <a:pt x="198" y="1418"/>
                    <a:pt x="199" y="1418"/>
                  </a:cubicBezTo>
                  <a:cubicBezTo>
                    <a:pt x="200" y="1418"/>
                    <a:pt x="191" y="1402"/>
                    <a:pt x="176" y="1374"/>
                  </a:cubicBezTo>
                  <a:lnTo>
                    <a:pt x="176" y="1374"/>
                  </a:lnTo>
                  <a:cubicBezTo>
                    <a:pt x="211" y="1436"/>
                    <a:pt x="239" y="1464"/>
                    <a:pt x="322" y="1492"/>
                  </a:cubicBezTo>
                  <a:cubicBezTo>
                    <a:pt x="347" y="1497"/>
                    <a:pt x="371" y="1499"/>
                    <a:pt x="395" y="1499"/>
                  </a:cubicBezTo>
                  <a:cubicBezTo>
                    <a:pt x="516" y="1499"/>
                    <a:pt x="630" y="1440"/>
                    <a:pt x="700" y="1318"/>
                  </a:cubicBezTo>
                  <a:cubicBezTo>
                    <a:pt x="735" y="1234"/>
                    <a:pt x="735" y="1143"/>
                    <a:pt x="735" y="1087"/>
                  </a:cubicBezTo>
                  <a:lnTo>
                    <a:pt x="735" y="1059"/>
                  </a:lnTo>
                  <a:cubicBezTo>
                    <a:pt x="791" y="1024"/>
                    <a:pt x="847" y="968"/>
                    <a:pt x="875" y="912"/>
                  </a:cubicBezTo>
                  <a:cubicBezTo>
                    <a:pt x="875" y="912"/>
                    <a:pt x="875" y="884"/>
                    <a:pt x="910" y="884"/>
                  </a:cubicBezTo>
                  <a:cubicBezTo>
                    <a:pt x="910" y="912"/>
                    <a:pt x="910" y="912"/>
                    <a:pt x="938" y="912"/>
                  </a:cubicBezTo>
                  <a:cubicBezTo>
                    <a:pt x="997" y="994"/>
                    <a:pt x="1075" y="1028"/>
                    <a:pt x="1155" y="1028"/>
                  </a:cubicBezTo>
                  <a:cubicBezTo>
                    <a:pt x="1387" y="1028"/>
                    <a:pt x="1634" y="739"/>
                    <a:pt x="1462" y="499"/>
                  </a:cubicBezTo>
                  <a:cubicBezTo>
                    <a:pt x="1399" y="416"/>
                    <a:pt x="1315" y="297"/>
                    <a:pt x="1224" y="213"/>
                  </a:cubicBezTo>
                  <a:cubicBezTo>
                    <a:pt x="1224" y="185"/>
                    <a:pt x="1196" y="185"/>
                    <a:pt x="1196" y="150"/>
                  </a:cubicBezTo>
                  <a:cubicBezTo>
                    <a:pt x="1168" y="150"/>
                    <a:pt x="1168" y="122"/>
                    <a:pt x="1168" y="122"/>
                  </a:cubicBezTo>
                  <a:cubicBezTo>
                    <a:pt x="1140" y="122"/>
                    <a:pt x="1140" y="94"/>
                    <a:pt x="1113" y="94"/>
                  </a:cubicBezTo>
                  <a:cubicBezTo>
                    <a:pt x="1085" y="66"/>
                    <a:pt x="1050" y="38"/>
                    <a:pt x="994" y="10"/>
                  </a:cubicBezTo>
                  <a:cubicBezTo>
                    <a:pt x="971" y="3"/>
                    <a:pt x="948" y="0"/>
                    <a:pt x="92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79"/>
            <p:cNvSpPr/>
            <p:nvPr/>
          </p:nvSpPr>
          <p:spPr>
            <a:xfrm>
              <a:off x="4859819" y="1444459"/>
              <a:ext cx="21344" cy="23392"/>
            </a:xfrm>
            <a:custGeom>
              <a:rect b="b" l="l" r="r" t="t"/>
              <a:pathLst>
                <a:path extrusionOk="0" h="1028" w="938">
                  <a:moveTo>
                    <a:pt x="534" y="0"/>
                  </a:moveTo>
                  <a:cubicBezTo>
                    <a:pt x="419" y="0"/>
                    <a:pt x="299" y="86"/>
                    <a:pt x="351" y="227"/>
                  </a:cubicBezTo>
                  <a:cubicBezTo>
                    <a:pt x="351" y="227"/>
                    <a:pt x="323" y="262"/>
                    <a:pt x="295" y="262"/>
                  </a:cubicBezTo>
                  <a:cubicBezTo>
                    <a:pt x="239" y="290"/>
                    <a:pt x="176" y="346"/>
                    <a:pt x="120" y="374"/>
                  </a:cubicBezTo>
                  <a:cubicBezTo>
                    <a:pt x="36" y="464"/>
                    <a:pt x="1" y="639"/>
                    <a:pt x="92" y="723"/>
                  </a:cubicBezTo>
                  <a:cubicBezTo>
                    <a:pt x="148" y="814"/>
                    <a:pt x="211" y="870"/>
                    <a:pt x="295" y="898"/>
                  </a:cubicBezTo>
                  <a:cubicBezTo>
                    <a:pt x="323" y="898"/>
                    <a:pt x="351" y="898"/>
                    <a:pt x="385" y="926"/>
                  </a:cubicBezTo>
                  <a:cubicBezTo>
                    <a:pt x="441" y="961"/>
                    <a:pt x="497" y="1017"/>
                    <a:pt x="588" y="1017"/>
                  </a:cubicBezTo>
                  <a:cubicBezTo>
                    <a:pt x="609" y="1024"/>
                    <a:pt x="630" y="1027"/>
                    <a:pt x="651" y="1027"/>
                  </a:cubicBezTo>
                  <a:cubicBezTo>
                    <a:pt x="716" y="1027"/>
                    <a:pt x="784" y="994"/>
                    <a:pt x="847" y="926"/>
                  </a:cubicBezTo>
                  <a:cubicBezTo>
                    <a:pt x="910" y="870"/>
                    <a:pt x="938" y="723"/>
                    <a:pt x="910" y="639"/>
                  </a:cubicBezTo>
                  <a:cubicBezTo>
                    <a:pt x="875" y="548"/>
                    <a:pt x="847" y="464"/>
                    <a:pt x="763" y="374"/>
                  </a:cubicBezTo>
                  <a:cubicBezTo>
                    <a:pt x="763" y="290"/>
                    <a:pt x="735" y="199"/>
                    <a:pt x="700" y="115"/>
                  </a:cubicBezTo>
                  <a:cubicBezTo>
                    <a:pt x="678" y="36"/>
                    <a:pt x="607" y="0"/>
                    <a:pt x="53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79"/>
            <p:cNvSpPr/>
            <p:nvPr/>
          </p:nvSpPr>
          <p:spPr>
            <a:xfrm>
              <a:off x="4874473" y="1470650"/>
              <a:ext cx="10035" cy="9694"/>
            </a:xfrm>
            <a:custGeom>
              <a:rect b="b" l="l" r="r" t="t"/>
              <a:pathLst>
                <a:path extrusionOk="0" h="426" w="441">
                  <a:moveTo>
                    <a:pt x="233" y="0"/>
                  </a:moveTo>
                  <a:cubicBezTo>
                    <a:pt x="222" y="0"/>
                    <a:pt x="212" y="3"/>
                    <a:pt x="203" y="13"/>
                  </a:cubicBezTo>
                  <a:cubicBezTo>
                    <a:pt x="175" y="13"/>
                    <a:pt x="119" y="13"/>
                    <a:pt x="91" y="41"/>
                  </a:cubicBezTo>
                  <a:cubicBezTo>
                    <a:pt x="56" y="69"/>
                    <a:pt x="28" y="97"/>
                    <a:pt x="28" y="159"/>
                  </a:cubicBezTo>
                  <a:cubicBezTo>
                    <a:pt x="0" y="215"/>
                    <a:pt x="0" y="243"/>
                    <a:pt x="28" y="299"/>
                  </a:cubicBezTo>
                  <a:cubicBezTo>
                    <a:pt x="28" y="299"/>
                    <a:pt x="28" y="334"/>
                    <a:pt x="56" y="334"/>
                  </a:cubicBezTo>
                  <a:cubicBezTo>
                    <a:pt x="56" y="334"/>
                    <a:pt x="56" y="362"/>
                    <a:pt x="91" y="362"/>
                  </a:cubicBezTo>
                  <a:cubicBezTo>
                    <a:pt x="119" y="390"/>
                    <a:pt x="147" y="418"/>
                    <a:pt x="175" y="418"/>
                  </a:cubicBezTo>
                  <a:lnTo>
                    <a:pt x="231" y="418"/>
                  </a:lnTo>
                  <a:cubicBezTo>
                    <a:pt x="243" y="424"/>
                    <a:pt x="255" y="426"/>
                    <a:pt x="266" y="426"/>
                  </a:cubicBezTo>
                  <a:cubicBezTo>
                    <a:pt x="315" y="426"/>
                    <a:pt x="360" y="385"/>
                    <a:pt x="406" y="362"/>
                  </a:cubicBezTo>
                  <a:cubicBezTo>
                    <a:pt x="441" y="299"/>
                    <a:pt x="441" y="243"/>
                    <a:pt x="441" y="187"/>
                  </a:cubicBezTo>
                  <a:cubicBezTo>
                    <a:pt x="441" y="125"/>
                    <a:pt x="406" y="69"/>
                    <a:pt x="350" y="41"/>
                  </a:cubicBezTo>
                  <a:cubicBezTo>
                    <a:pt x="322" y="41"/>
                    <a:pt x="322" y="13"/>
                    <a:pt x="294" y="13"/>
                  </a:cubicBezTo>
                  <a:cubicBezTo>
                    <a:pt x="275" y="13"/>
                    <a:pt x="253" y="0"/>
                    <a:pt x="23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79"/>
            <p:cNvSpPr/>
            <p:nvPr/>
          </p:nvSpPr>
          <p:spPr>
            <a:xfrm>
              <a:off x="4884485" y="1460000"/>
              <a:ext cx="15132" cy="14973"/>
            </a:xfrm>
            <a:custGeom>
              <a:rect b="b" l="l" r="r" t="t"/>
              <a:pathLst>
                <a:path extrusionOk="0" h="658" w="665">
                  <a:moveTo>
                    <a:pt x="436" y="1"/>
                  </a:moveTo>
                  <a:cubicBezTo>
                    <a:pt x="389" y="1"/>
                    <a:pt x="340" y="20"/>
                    <a:pt x="315" y="40"/>
                  </a:cubicBezTo>
                  <a:cubicBezTo>
                    <a:pt x="259" y="103"/>
                    <a:pt x="259" y="131"/>
                    <a:pt x="259" y="187"/>
                  </a:cubicBezTo>
                  <a:lnTo>
                    <a:pt x="259" y="215"/>
                  </a:lnTo>
                  <a:cubicBezTo>
                    <a:pt x="231" y="243"/>
                    <a:pt x="203" y="243"/>
                    <a:pt x="176" y="278"/>
                  </a:cubicBezTo>
                  <a:cubicBezTo>
                    <a:pt x="141" y="306"/>
                    <a:pt x="113" y="334"/>
                    <a:pt x="57" y="362"/>
                  </a:cubicBezTo>
                  <a:cubicBezTo>
                    <a:pt x="1" y="418"/>
                    <a:pt x="1" y="537"/>
                    <a:pt x="57" y="593"/>
                  </a:cubicBezTo>
                  <a:cubicBezTo>
                    <a:pt x="74" y="632"/>
                    <a:pt x="127" y="658"/>
                    <a:pt x="178" y="658"/>
                  </a:cubicBezTo>
                  <a:cubicBezTo>
                    <a:pt x="209" y="658"/>
                    <a:pt x="238" y="648"/>
                    <a:pt x="259" y="627"/>
                  </a:cubicBezTo>
                  <a:cubicBezTo>
                    <a:pt x="315" y="593"/>
                    <a:pt x="350" y="565"/>
                    <a:pt x="406" y="537"/>
                  </a:cubicBezTo>
                  <a:cubicBezTo>
                    <a:pt x="434" y="509"/>
                    <a:pt x="462" y="481"/>
                    <a:pt x="490" y="453"/>
                  </a:cubicBezTo>
                  <a:lnTo>
                    <a:pt x="525" y="481"/>
                  </a:lnTo>
                  <a:cubicBezTo>
                    <a:pt x="553" y="481"/>
                    <a:pt x="553" y="453"/>
                    <a:pt x="553" y="453"/>
                  </a:cubicBezTo>
                  <a:lnTo>
                    <a:pt x="581" y="453"/>
                  </a:lnTo>
                  <a:cubicBezTo>
                    <a:pt x="609" y="418"/>
                    <a:pt x="637" y="390"/>
                    <a:pt x="637" y="362"/>
                  </a:cubicBezTo>
                  <a:cubicBezTo>
                    <a:pt x="637" y="334"/>
                    <a:pt x="637" y="334"/>
                    <a:pt x="609" y="306"/>
                  </a:cubicBezTo>
                  <a:cubicBezTo>
                    <a:pt x="637" y="278"/>
                    <a:pt x="637" y="278"/>
                    <a:pt x="665" y="243"/>
                  </a:cubicBezTo>
                  <a:lnTo>
                    <a:pt x="665" y="187"/>
                  </a:lnTo>
                  <a:cubicBezTo>
                    <a:pt x="665" y="159"/>
                    <a:pt x="637" y="131"/>
                    <a:pt x="637" y="103"/>
                  </a:cubicBezTo>
                  <a:cubicBezTo>
                    <a:pt x="609" y="40"/>
                    <a:pt x="553" y="12"/>
                    <a:pt x="490" y="12"/>
                  </a:cubicBezTo>
                  <a:cubicBezTo>
                    <a:pt x="474" y="4"/>
                    <a:pt x="455" y="1"/>
                    <a:pt x="43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79"/>
            <p:cNvSpPr/>
            <p:nvPr/>
          </p:nvSpPr>
          <p:spPr>
            <a:xfrm>
              <a:off x="4924898" y="1444345"/>
              <a:ext cx="23893" cy="32562"/>
            </a:xfrm>
            <a:custGeom>
              <a:rect b="b" l="l" r="r" t="t"/>
              <a:pathLst>
                <a:path extrusionOk="0" h="1431" w="1050">
                  <a:moveTo>
                    <a:pt x="322" y="1"/>
                  </a:moveTo>
                  <a:cubicBezTo>
                    <a:pt x="322" y="29"/>
                    <a:pt x="287" y="57"/>
                    <a:pt x="287" y="92"/>
                  </a:cubicBezTo>
                  <a:cubicBezTo>
                    <a:pt x="259" y="92"/>
                    <a:pt x="259" y="120"/>
                    <a:pt x="259" y="148"/>
                  </a:cubicBezTo>
                  <a:cubicBezTo>
                    <a:pt x="176" y="176"/>
                    <a:pt x="113" y="232"/>
                    <a:pt x="85" y="295"/>
                  </a:cubicBezTo>
                  <a:cubicBezTo>
                    <a:pt x="57" y="351"/>
                    <a:pt x="85" y="406"/>
                    <a:pt x="113" y="441"/>
                  </a:cubicBezTo>
                  <a:cubicBezTo>
                    <a:pt x="85" y="497"/>
                    <a:pt x="85" y="525"/>
                    <a:pt x="57" y="581"/>
                  </a:cubicBezTo>
                  <a:cubicBezTo>
                    <a:pt x="29" y="700"/>
                    <a:pt x="1" y="847"/>
                    <a:pt x="29" y="966"/>
                  </a:cubicBezTo>
                  <a:cubicBezTo>
                    <a:pt x="29" y="994"/>
                    <a:pt x="57" y="1022"/>
                    <a:pt x="57" y="1050"/>
                  </a:cubicBezTo>
                  <a:lnTo>
                    <a:pt x="57" y="1106"/>
                  </a:lnTo>
                  <a:cubicBezTo>
                    <a:pt x="31" y="1268"/>
                    <a:pt x="155" y="1430"/>
                    <a:pt x="358" y="1430"/>
                  </a:cubicBezTo>
                  <a:cubicBezTo>
                    <a:pt x="374" y="1430"/>
                    <a:pt x="390" y="1429"/>
                    <a:pt x="406" y="1427"/>
                  </a:cubicBezTo>
                  <a:cubicBezTo>
                    <a:pt x="581" y="1371"/>
                    <a:pt x="672" y="1197"/>
                    <a:pt x="672" y="1050"/>
                  </a:cubicBezTo>
                  <a:lnTo>
                    <a:pt x="672" y="994"/>
                  </a:lnTo>
                  <a:cubicBezTo>
                    <a:pt x="784" y="966"/>
                    <a:pt x="875" y="903"/>
                    <a:pt x="931" y="791"/>
                  </a:cubicBezTo>
                  <a:cubicBezTo>
                    <a:pt x="931" y="756"/>
                    <a:pt x="931" y="728"/>
                    <a:pt x="959" y="700"/>
                  </a:cubicBezTo>
                  <a:cubicBezTo>
                    <a:pt x="1022" y="616"/>
                    <a:pt x="1050" y="525"/>
                    <a:pt x="1022" y="441"/>
                  </a:cubicBezTo>
                  <a:cubicBezTo>
                    <a:pt x="987" y="351"/>
                    <a:pt x="959" y="295"/>
                    <a:pt x="903" y="232"/>
                  </a:cubicBezTo>
                  <a:cubicBezTo>
                    <a:pt x="700" y="176"/>
                    <a:pt x="497" y="120"/>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79"/>
            <p:cNvSpPr/>
            <p:nvPr/>
          </p:nvSpPr>
          <p:spPr>
            <a:xfrm>
              <a:off x="4918231" y="1480798"/>
              <a:ext cx="10035" cy="10945"/>
            </a:xfrm>
            <a:custGeom>
              <a:rect b="b" l="l" r="r" t="t"/>
              <a:pathLst>
                <a:path extrusionOk="0" h="481" w="441">
                  <a:moveTo>
                    <a:pt x="203" y="0"/>
                  </a:moveTo>
                  <a:cubicBezTo>
                    <a:pt x="119" y="0"/>
                    <a:pt x="91" y="63"/>
                    <a:pt x="56" y="119"/>
                  </a:cubicBezTo>
                  <a:cubicBezTo>
                    <a:pt x="56" y="147"/>
                    <a:pt x="28" y="175"/>
                    <a:pt x="28" y="203"/>
                  </a:cubicBezTo>
                  <a:cubicBezTo>
                    <a:pt x="0" y="294"/>
                    <a:pt x="28" y="350"/>
                    <a:pt x="91" y="441"/>
                  </a:cubicBezTo>
                  <a:cubicBezTo>
                    <a:pt x="119" y="468"/>
                    <a:pt x="159" y="481"/>
                    <a:pt x="204" y="481"/>
                  </a:cubicBezTo>
                  <a:cubicBezTo>
                    <a:pt x="293" y="481"/>
                    <a:pt x="398" y="429"/>
                    <a:pt x="441" y="350"/>
                  </a:cubicBezTo>
                  <a:cubicBezTo>
                    <a:pt x="441" y="266"/>
                    <a:pt x="406" y="175"/>
                    <a:pt x="350" y="119"/>
                  </a:cubicBezTo>
                  <a:cubicBezTo>
                    <a:pt x="350" y="91"/>
                    <a:pt x="350" y="91"/>
                    <a:pt x="322" y="91"/>
                  </a:cubicBezTo>
                  <a:cubicBezTo>
                    <a:pt x="294" y="28"/>
                    <a:pt x="266" y="0"/>
                    <a:pt x="2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79"/>
            <p:cNvSpPr/>
            <p:nvPr/>
          </p:nvSpPr>
          <p:spPr>
            <a:xfrm>
              <a:off x="4946060" y="1468215"/>
              <a:ext cx="15291" cy="11969"/>
            </a:xfrm>
            <a:custGeom>
              <a:rect b="b" l="l" r="r" t="t"/>
              <a:pathLst>
                <a:path extrusionOk="0" h="526" w="672">
                  <a:moveTo>
                    <a:pt x="350" y="1"/>
                  </a:moveTo>
                  <a:cubicBezTo>
                    <a:pt x="1" y="1"/>
                    <a:pt x="1" y="525"/>
                    <a:pt x="350" y="525"/>
                  </a:cubicBezTo>
                  <a:cubicBezTo>
                    <a:pt x="672" y="525"/>
                    <a:pt x="672" y="1"/>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79"/>
            <p:cNvSpPr/>
            <p:nvPr/>
          </p:nvSpPr>
          <p:spPr>
            <a:xfrm>
              <a:off x="4956095" y="1451672"/>
              <a:ext cx="25167" cy="22687"/>
            </a:xfrm>
            <a:custGeom>
              <a:rect b="b" l="l" r="r" t="t"/>
              <a:pathLst>
                <a:path extrusionOk="0" h="997" w="1106">
                  <a:moveTo>
                    <a:pt x="140" y="1"/>
                  </a:moveTo>
                  <a:cubicBezTo>
                    <a:pt x="140" y="29"/>
                    <a:pt x="112" y="57"/>
                    <a:pt x="112" y="57"/>
                  </a:cubicBezTo>
                  <a:cubicBezTo>
                    <a:pt x="112" y="84"/>
                    <a:pt x="112" y="84"/>
                    <a:pt x="84" y="119"/>
                  </a:cubicBezTo>
                  <a:cubicBezTo>
                    <a:pt x="28" y="231"/>
                    <a:pt x="0" y="350"/>
                    <a:pt x="28" y="469"/>
                  </a:cubicBezTo>
                  <a:cubicBezTo>
                    <a:pt x="28" y="553"/>
                    <a:pt x="56" y="644"/>
                    <a:pt x="84" y="700"/>
                  </a:cubicBezTo>
                  <a:cubicBezTo>
                    <a:pt x="84" y="819"/>
                    <a:pt x="175" y="959"/>
                    <a:pt x="287" y="993"/>
                  </a:cubicBezTo>
                  <a:lnTo>
                    <a:pt x="315" y="993"/>
                  </a:lnTo>
                  <a:cubicBezTo>
                    <a:pt x="330" y="995"/>
                    <a:pt x="344" y="996"/>
                    <a:pt x="358" y="996"/>
                  </a:cubicBezTo>
                  <a:cubicBezTo>
                    <a:pt x="566" y="996"/>
                    <a:pt x="663" y="809"/>
                    <a:pt x="637" y="672"/>
                  </a:cubicBezTo>
                  <a:cubicBezTo>
                    <a:pt x="665" y="644"/>
                    <a:pt x="700" y="609"/>
                    <a:pt x="727" y="581"/>
                  </a:cubicBezTo>
                  <a:cubicBezTo>
                    <a:pt x="930" y="581"/>
                    <a:pt x="1105" y="406"/>
                    <a:pt x="1105" y="203"/>
                  </a:cubicBezTo>
                  <a:lnTo>
                    <a:pt x="1077" y="203"/>
                  </a:lnTo>
                  <a:cubicBezTo>
                    <a:pt x="755" y="119"/>
                    <a:pt x="462" y="57"/>
                    <a:pt x="14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79"/>
            <p:cNvSpPr/>
            <p:nvPr/>
          </p:nvSpPr>
          <p:spPr>
            <a:xfrm>
              <a:off x="4952750" y="1480798"/>
              <a:ext cx="11309" cy="9398"/>
            </a:xfrm>
            <a:custGeom>
              <a:rect b="b" l="l" r="r" t="t"/>
              <a:pathLst>
                <a:path extrusionOk="0" h="413" w="497">
                  <a:moveTo>
                    <a:pt x="259" y="0"/>
                  </a:moveTo>
                  <a:cubicBezTo>
                    <a:pt x="231" y="28"/>
                    <a:pt x="175" y="28"/>
                    <a:pt x="147" y="63"/>
                  </a:cubicBezTo>
                  <a:cubicBezTo>
                    <a:pt x="84" y="63"/>
                    <a:pt x="56" y="91"/>
                    <a:pt x="28" y="147"/>
                  </a:cubicBezTo>
                  <a:cubicBezTo>
                    <a:pt x="0" y="203"/>
                    <a:pt x="0" y="266"/>
                    <a:pt x="56" y="322"/>
                  </a:cubicBezTo>
                  <a:cubicBezTo>
                    <a:pt x="84" y="350"/>
                    <a:pt x="112" y="378"/>
                    <a:pt x="112" y="378"/>
                  </a:cubicBezTo>
                  <a:lnTo>
                    <a:pt x="112" y="378"/>
                  </a:lnTo>
                  <a:cubicBezTo>
                    <a:pt x="98" y="364"/>
                    <a:pt x="91" y="357"/>
                    <a:pt x="96" y="357"/>
                  </a:cubicBezTo>
                  <a:lnTo>
                    <a:pt x="96" y="357"/>
                  </a:lnTo>
                  <a:cubicBezTo>
                    <a:pt x="100" y="357"/>
                    <a:pt x="116" y="364"/>
                    <a:pt x="147" y="378"/>
                  </a:cubicBezTo>
                  <a:cubicBezTo>
                    <a:pt x="175" y="413"/>
                    <a:pt x="203" y="413"/>
                    <a:pt x="259" y="413"/>
                  </a:cubicBezTo>
                  <a:cubicBezTo>
                    <a:pt x="287" y="413"/>
                    <a:pt x="350" y="413"/>
                    <a:pt x="378" y="378"/>
                  </a:cubicBezTo>
                  <a:cubicBezTo>
                    <a:pt x="434" y="350"/>
                    <a:pt x="434" y="322"/>
                    <a:pt x="462" y="294"/>
                  </a:cubicBezTo>
                  <a:cubicBezTo>
                    <a:pt x="497" y="266"/>
                    <a:pt x="497" y="203"/>
                    <a:pt x="497" y="175"/>
                  </a:cubicBezTo>
                  <a:cubicBezTo>
                    <a:pt x="497" y="147"/>
                    <a:pt x="497" y="119"/>
                    <a:pt x="462" y="91"/>
                  </a:cubicBezTo>
                  <a:cubicBezTo>
                    <a:pt x="406" y="28"/>
                    <a:pt x="350" y="0"/>
                    <a:pt x="25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79"/>
            <p:cNvSpPr/>
            <p:nvPr/>
          </p:nvSpPr>
          <p:spPr>
            <a:xfrm>
              <a:off x="4974550" y="1474268"/>
              <a:ext cx="14654" cy="11150"/>
            </a:xfrm>
            <a:custGeom>
              <a:rect b="b" l="l" r="r" t="t"/>
              <a:pathLst>
                <a:path extrusionOk="0" h="490" w="644">
                  <a:moveTo>
                    <a:pt x="322" y="0"/>
                  </a:moveTo>
                  <a:cubicBezTo>
                    <a:pt x="0" y="0"/>
                    <a:pt x="0" y="490"/>
                    <a:pt x="322" y="490"/>
                  </a:cubicBezTo>
                  <a:cubicBezTo>
                    <a:pt x="644" y="490"/>
                    <a:pt x="644"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79"/>
            <p:cNvSpPr/>
            <p:nvPr/>
          </p:nvSpPr>
          <p:spPr>
            <a:xfrm>
              <a:off x="4991093" y="1459636"/>
              <a:ext cx="19911" cy="17294"/>
            </a:xfrm>
            <a:custGeom>
              <a:rect b="b" l="l" r="r" t="t"/>
              <a:pathLst>
                <a:path extrusionOk="0" h="760" w="875">
                  <a:moveTo>
                    <a:pt x="64" y="0"/>
                  </a:moveTo>
                  <a:cubicBezTo>
                    <a:pt x="64" y="28"/>
                    <a:pt x="36" y="28"/>
                    <a:pt x="36" y="56"/>
                  </a:cubicBezTo>
                  <a:cubicBezTo>
                    <a:pt x="1" y="119"/>
                    <a:pt x="1" y="175"/>
                    <a:pt x="36" y="231"/>
                  </a:cubicBezTo>
                  <a:cubicBezTo>
                    <a:pt x="1" y="294"/>
                    <a:pt x="36" y="378"/>
                    <a:pt x="91" y="406"/>
                  </a:cubicBezTo>
                  <a:cubicBezTo>
                    <a:pt x="119" y="406"/>
                    <a:pt x="119" y="434"/>
                    <a:pt x="119" y="434"/>
                  </a:cubicBezTo>
                  <a:cubicBezTo>
                    <a:pt x="175" y="553"/>
                    <a:pt x="238" y="671"/>
                    <a:pt x="350" y="727"/>
                  </a:cubicBezTo>
                  <a:cubicBezTo>
                    <a:pt x="403" y="744"/>
                    <a:pt x="464" y="760"/>
                    <a:pt x="529" y="760"/>
                  </a:cubicBezTo>
                  <a:cubicBezTo>
                    <a:pt x="576" y="760"/>
                    <a:pt x="625" y="751"/>
                    <a:pt x="672" y="727"/>
                  </a:cubicBezTo>
                  <a:cubicBezTo>
                    <a:pt x="763" y="643"/>
                    <a:pt x="819" y="553"/>
                    <a:pt x="819" y="469"/>
                  </a:cubicBezTo>
                  <a:cubicBezTo>
                    <a:pt x="819" y="434"/>
                    <a:pt x="819" y="406"/>
                    <a:pt x="791" y="378"/>
                  </a:cubicBezTo>
                  <a:cubicBezTo>
                    <a:pt x="847" y="350"/>
                    <a:pt x="875" y="294"/>
                    <a:pt x="875" y="231"/>
                  </a:cubicBezTo>
                  <a:cubicBezTo>
                    <a:pt x="588" y="175"/>
                    <a:pt x="322" y="84"/>
                    <a:pt x="6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79"/>
            <p:cNvSpPr/>
            <p:nvPr/>
          </p:nvSpPr>
          <p:spPr>
            <a:xfrm>
              <a:off x="5012664" y="1467578"/>
              <a:ext cx="22209" cy="19273"/>
            </a:xfrm>
            <a:custGeom>
              <a:rect b="b" l="l" r="r" t="t"/>
              <a:pathLst>
                <a:path extrusionOk="0" h="847" w="976">
                  <a:moveTo>
                    <a:pt x="339" y="1"/>
                  </a:moveTo>
                  <a:cubicBezTo>
                    <a:pt x="311" y="29"/>
                    <a:pt x="276" y="85"/>
                    <a:pt x="276" y="148"/>
                  </a:cubicBezTo>
                  <a:cubicBezTo>
                    <a:pt x="276" y="204"/>
                    <a:pt x="311" y="232"/>
                    <a:pt x="311" y="260"/>
                  </a:cubicBezTo>
                  <a:lnTo>
                    <a:pt x="311" y="294"/>
                  </a:lnTo>
                  <a:lnTo>
                    <a:pt x="311" y="322"/>
                  </a:lnTo>
                  <a:cubicBezTo>
                    <a:pt x="192" y="350"/>
                    <a:pt x="136" y="378"/>
                    <a:pt x="73" y="497"/>
                  </a:cubicBezTo>
                  <a:cubicBezTo>
                    <a:pt x="0" y="674"/>
                    <a:pt x="102" y="829"/>
                    <a:pt x="264" y="829"/>
                  </a:cubicBezTo>
                  <a:cubicBezTo>
                    <a:pt x="288" y="829"/>
                    <a:pt x="313" y="826"/>
                    <a:pt x="339" y="819"/>
                  </a:cubicBezTo>
                  <a:cubicBezTo>
                    <a:pt x="339" y="819"/>
                    <a:pt x="367" y="819"/>
                    <a:pt x="395" y="847"/>
                  </a:cubicBezTo>
                  <a:lnTo>
                    <a:pt x="542" y="847"/>
                  </a:lnTo>
                  <a:cubicBezTo>
                    <a:pt x="717" y="847"/>
                    <a:pt x="801" y="728"/>
                    <a:pt x="836" y="581"/>
                  </a:cubicBezTo>
                  <a:lnTo>
                    <a:pt x="836" y="525"/>
                  </a:lnTo>
                  <a:cubicBezTo>
                    <a:pt x="864" y="469"/>
                    <a:pt x="892" y="378"/>
                    <a:pt x="892" y="322"/>
                  </a:cubicBezTo>
                  <a:lnTo>
                    <a:pt x="864" y="294"/>
                  </a:lnTo>
                  <a:cubicBezTo>
                    <a:pt x="948" y="294"/>
                    <a:pt x="975" y="232"/>
                    <a:pt x="975" y="176"/>
                  </a:cubicBezTo>
                  <a:cubicBezTo>
                    <a:pt x="773" y="120"/>
                    <a:pt x="570" y="57"/>
                    <a:pt x="33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79"/>
            <p:cNvSpPr/>
            <p:nvPr/>
          </p:nvSpPr>
          <p:spPr>
            <a:xfrm>
              <a:off x="5001128" y="1486828"/>
              <a:ext cx="7327" cy="7350"/>
            </a:xfrm>
            <a:custGeom>
              <a:rect b="b" l="l" r="r" t="t"/>
              <a:pathLst>
                <a:path extrusionOk="0" h="323" w="322">
                  <a:moveTo>
                    <a:pt x="175" y="1"/>
                  </a:moveTo>
                  <a:cubicBezTo>
                    <a:pt x="147" y="29"/>
                    <a:pt x="119" y="29"/>
                    <a:pt x="84" y="57"/>
                  </a:cubicBezTo>
                  <a:cubicBezTo>
                    <a:pt x="56" y="85"/>
                    <a:pt x="28" y="113"/>
                    <a:pt x="28" y="176"/>
                  </a:cubicBezTo>
                  <a:cubicBezTo>
                    <a:pt x="0" y="260"/>
                    <a:pt x="56" y="288"/>
                    <a:pt x="119" y="323"/>
                  </a:cubicBezTo>
                  <a:lnTo>
                    <a:pt x="203" y="323"/>
                  </a:lnTo>
                  <a:cubicBezTo>
                    <a:pt x="231" y="323"/>
                    <a:pt x="294" y="260"/>
                    <a:pt x="294" y="232"/>
                  </a:cubicBezTo>
                  <a:lnTo>
                    <a:pt x="294" y="204"/>
                  </a:lnTo>
                  <a:lnTo>
                    <a:pt x="294" y="148"/>
                  </a:lnTo>
                  <a:lnTo>
                    <a:pt x="294" y="113"/>
                  </a:lnTo>
                  <a:cubicBezTo>
                    <a:pt x="322" y="85"/>
                    <a:pt x="294" y="29"/>
                    <a:pt x="259" y="29"/>
                  </a:cubicBezTo>
                  <a:cubicBezTo>
                    <a:pt x="231" y="1"/>
                    <a:pt x="203" y="1"/>
                    <a:pt x="1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79"/>
            <p:cNvSpPr/>
            <p:nvPr/>
          </p:nvSpPr>
          <p:spPr>
            <a:xfrm>
              <a:off x="5009069" y="1494156"/>
              <a:ext cx="7350" cy="6553"/>
            </a:xfrm>
            <a:custGeom>
              <a:rect b="b" l="l" r="r" t="t"/>
              <a:pathLst>
                <a:path extrusionOk="0" h="288" w="323">
                  <a:moveTo>
                    <a:pt x="85" y="1"/>
                  </a:moveTo>
                  <a:cubicBezTo>
                    <a:pt x="85" y="28"/>
                    <a:pt x="85" y="28"/>
                    <a:pt x="57" y="28"/>
                  </a:cubicBezTo>
                  <a:cubicBezTo>
                    <a:pt x="29" y="28"/>
                    <a:pt x="1" y="84"/>
                    <a:pt x="1" y="112"/>
                  </a:cubicBezTo>
                  <a:cubicBezTo>
                    <a:pt x="1" y="140"/>
                    <a:pt x="1" y="175"/>
                    <a:pt x="29" y="203"/>
                  </a:cubicBezTo>
                  <a:cubicBezTo>
                    <a:pt x="29" y="231"/>
                    <a:pt x="57" y="259"/>
                    <a:pt x="85" y="259"/>
                  </a:cubicBezTo>
                  <a:lnTo>
                    <a:pt x="120" y="259"/>
                  </a:lnTo>
                  <a:cubicBezTo>
                    <a:pt x="148" y="287"/>
                    <a:pt x="176" y="287"/>
                    <a:pt x="204" y="287"/>
                  </a:cubicBezTo>
                  <a:cubicBezTo>
                    <a:pt x="231" y="259"/>
                    <a:pt x="259" y="259"/>
                    <a:pt x="294" y="203"/>
                  </a:cubicBezTo>
                  <a:cubicBezTo>
                    <a:pt x="322" y="175"/>
                    <a:pt x="322" y="112"/>
                    <a:pt x="322" y="84"/>
                  </a:cubicBezTo>
                  <a:cubicBezTo>
                    <a:pt x="322" y="28"/>
                    <a:pt x="294" y="28"/>
                    <a:pt x="2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79"/>
            <p:cNvSpPr/>
            <p:nvPr/>
          </p:nvSpPr>
          <p:spPr>
            <a:xfrm>
              <a:off x="5040903" y="1475542"/>
              <a:ext cx="16566" cy="18067"/>
            </a:xfrm>
            <a:custGeom>
              <a:rect b="b" l="l" r="r" t="t"/>
              <a:pathLst>
                <a:path extrusionOk="0" h="794" w="728">
                  <a:moveTo>
                    <a:pt x="0" y="0"/>
                  </a:moveTo>
                  <a:cubicBezTo>
                    <a:pt x="0" y="84"/>
                    <a:pt x="0" y="175"/>
                    <a:pt x="28" y="231"/>
                  </a:cubicBezTo>
                  <a:lnTo>
                    <a:pt x="56" y="259"/>
                  </a:lnTo>
                  <a:lnTo>
                    <a:pt x="56" y="294"/>
                  </a:lnTo>
                  <a:cubicBezTo>
                    <a:pt x="84" y="294"/>
                    <a:pt x="84" y="322"/>
                    <a:pt x="84" y="322"/>
                  </a:cubicBezTo>
                  <a:cubicBezTo>
                    <a:pt x="56" y="434"/>
                    <a:pt x="56" y="525"/>
                    <a:pt x="119" y="609"/>
                  </a:cubicBezTo>
                  <a:cubicBezTo>
                    <a:pt x="119" y="644"/>
                    <a:pt x="147" y="672"/>
                    <a:pt x="175" y="700"/>
                  </a:cubicBezTo>
                  <a:cubicBezTo>
                    <a:pt x="220" y="744"/>
                    <a:pt x="305" y="794"/>
                    <a:pt x="380" y="794"/>
                  </a:cubicBezTo>
                  <a:cubicBezTo>
                    <a:pt x="399" y="794"/>
                    <a:pt x="417" y="791"/>
                    <a:pt x="434" y="784"/>
                  </a:cubicBezTo>
                  <a:cubicBezTo>
                    <a:pt x="525" y="756"/>
                    <a:pt x="581" y="700"/>
                    <a:pt x="609" y="609"/>
                  </a:cubicBezTo>
                  <a:lnTo>
                    <a:pt x="643" y="609"/>
                  </a:lnTo>
                  <a:cubicBezTo>
                    <a:pt x="699" y="581"/>
                    <a:pt x="727" y="525"/>
                    <a:pt x="727" y="469"/>
                  </a:cubicBezTo>
                  <a:cubicBezTo>
                    <a:pt x="699" y="469"/>
                    <a:pt x="643" y="434"/>
                    <a:pt x="581" y="406"/>
                  </a:cubicBezTo>
                  <a:cubicBezTo>
                    <a:pt x="469" y="259"/>
                    <a:pt x="322" y="175"/>
                    <a:pt x="175" y="84"/>
                  </a:cubicBezTo>
                  <a:cubicBezTo>
                    <a:pt x="119" y="56"/>
                    <a:pt x="56" y="28"/>
                    <a:pt x="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79"/>
            <p:cNvSpPr/>
            <p:nvPr/>
          </p:nvSpPr>
          <p:spPr>
            <a:xfrm>
              <a:off x="5036921" y="1491448"/>
              <a:ext cx="9876" cy="11810"/>
            </a:xfrm>
            <a:custGeom>
              <a:rect b="b" l="l" r="r" t="t"/>
              <a:pathLst>
                <a:path extrusionOk="0" h="519" w="434">
                  <a:moveTo>
                    <a:pt x="231" y="1"/>
                  </a:moveTo>
                  <a:cubicBezTo>
                    <a:pt x="175" y="29"/>
                    <a:pt x="119" y="29"/>
                    <a:pt x="56" y="85"/>
                  </a:cubicBezTo>
                  <a:cubicBezTo>
                    <a:pt x="56" y="85"/>
                    <a:pt x="56" y="120"/>
                    <a:pt x="28" y="120"/>
                  </a:cubicBezTo>
                  <a:cubicBezTo>
                    <a:pt x="28" y="147"/>
                    <a:pt x="0" y="175"/>
                    <a:pt x="0" y="203"/>
                  </a:cubicBezTo>
                  <a:lnTo>
                    <a:pt x="0" y="259"/>
                  </a:lnTo>
                  <a:lnTo>
                    <a:pt x="0" y="378"/>
                  </a:lnTo>
                  <a:cubicBezTo>
                    <a:pt x="28" y="434"/>
                    <a:pt x="56" y="469"/>
                    <a:pt x="119" y="497"/>
                  </a:cubicBezTo>
                  <a:cubicBezTo>
                    <a:pt x="147" y="511"/>
                    <a:pt x="182" y="518"/>
                    <a:pt x="218" y="518"/>
                  </a:cubicBezTo>
                  <a:cubicBezTo>
                    <a:pt x="254" y="518"/>
                    <a:pt x="291" y="511"/>
                    <a:pt x="322" y="497"/>
                  </a:cubicBezTo>
                  <a:cubicBezTo>
                    <a:pt x="350" y="469"/>
                    <a:pt x="406" y="406"/>
                    <a:pt x="434" y="350"/>
                  </a:cubicBezTo>
                  <a:lnTo>
                    <a:pt x="434" y="231"/>
                  </a:lnTo>
                  <a:cubicBezTo>
                    <a:pt x="434" y="203"/>
                    <a:pt x="434" y="175"/>
                    <a:pt x="406" y="147"/>
                  </a:cubicBezTo>
                  <a:cubicBezTo>
                    <a:pt x="406" y="120"/>
                    <a:pt x="406" y="85"/>
                    <a:pt x="378" y="85"/>
                  </a:cubicBezTo>
                  <a:cubicBezTo>
                    <a:pt x="350" y="29"/>
                    <a:pt x="259" y="1"/>
                    <a:pt x="2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79"/>
            <p:cNvSpPr/>
            <p:nvPr/>
          </p:nvSpPr>
          <p:spPr>
            <a:xfrm>
              <a:off x="5040266" y="1502757"/>
              <a:ext cx="7327" cy="6531"/>
            </a:xfrm>
            <a:custGeom>
              <a:rect b="b" l="l" r="r" t="t"/>
              <a:pathLst>
                <a:path extrusionOk="0" h="287" w="322">
                  <a:moveTo>
                    <a:pt x="175" y="0"/>
                  </a:moveTo>
                  <a:cubicBezTo>
                    <a:pt x="147" y="0"/>
                    <a:pt x="84" y="28"/>
                    <a:pt x="56" y="56"/>
                  </a:cubicBezTo>
                  <a:cubicBezTo>
                    <a:pt x="56" y="84"/>
                    <a:pt x="56" y="84"/>
                    <a:pt x="28" y="112"/>
                  </a:cubicBezTo>
                  <a:cubicBezTo>
                    <a:pt x="28" y="112"/>
                    <a:pt x="28" y="147"/>
                    <a:pt x="0" y="175"/>
                  </a:cubicBezTo>
                  <a:cubicBezTo>
                    <a:pt x="0" y="203"/>
                    <a:pt x="0" y="231"/>
                    <a:pt x="28" y="259"/>
                  </a:cubicBezTo>
                  <a:cubicBezTo>
                    <a:pt x="56" y="287"/>
                    <a:pt x="84" y="287"/>
                    <a:pt x="112" y="287"/>
                  </a:cubicBezTo>
                  <a:lnTo>
                    <a:pt x="175" y="287"/>
                  </a:lnTo>
                  <a:cubicBezTo>
                    <a:pt x="203" y="287"/>
                    <a:pt x="231" y="259"/>
                    <a:pt x="259" y="259"/>
                  </a:cubicBezTo>
                  <a:cubicBezTo>
                    <a:pt x="287" y="231"/>
                    <a:pt x="322" y="175"/>
                    <a:pt x="322" y="147"/>
                  </a:cubicBezTo>
                  <a:cubicBezTo>
                    <a:pt x="322" y="112"/>
                    <a:pt x="322" y="56"/>
                    <a:pt x="287" y="28"/>
                  </a:cubicBezTo>
                  <a:cubicBezTo>
                    <a:pt x="259" y="28"/>
                    <a:pt x="231" y="0"/>
                    <a:pt x="1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79"/>
            <p:cNvSpPr/>
            <p:nvPr/>
          </p:nvSpPr>
          <p:spPr>
            <a:xfrm>
              <a:off x="5064136" y="1496067"/>
              <a:ext cx="15929" cy="17203"/>
            </a:xfrm>
            <a:custGeom>
              <a:rect b="b" l="l" r="r" t="t"/>
              <a:pathLst>
                <a:path extrusionOk="0" h="756" w="700">
                  <a:moveTo>
                    <a:pt x="231" y="0"/>
                  </a:moveTo>
                  <a:cubicBezTo>
                    <a:pt x="147" y="0"/>
                    <a:pt x="84" y="56"/>
                    <a:pt x="56" y="119"/>
                  </a:cubicBezTo>
                  <a:cubicBezTo>
                    <a:pt x="0" y="231"/>
                    <a:pt x="0" y="350"/>
                    <a:pt x="0" y="497"/>
                  </a:cubicBezTo>
                  <a:cubicBezTo>
                    <a:pt x="0" y="616"/>
                    <a:pt x="84" y="728"/>
                    <a:pt x="231" y="756"/>
                  </a:cubicBezTo>
                  <a:cubicBezTo>
                    <a:pt x="287" y="756"/>
                    <a:pt x="350" y="756"/>
                    <a:pt x="406" y="728"/>
                  </a:cubicBezTo>
                  <a:cubicBezTo>
                    <a:pt x="421" y="731"/>
                    <a:pt x="436" y="732"/>
                    <a:pt x="450" y="732"/>
                  </a:cubicBezTo>
                  <a:cubicBezTo>
                    <a:pt x="576" y="732"/>
                    <a:pt x="674" y="628"/>
                    <a:pt x="699" y="497"/>
                  </a:cubicBezTo>
                  <a:cubicBezTo>
                    <a:pt x="636" y="497"/>
                    <a:pt x="580" y="469"/>
                    <a:pt x="552" y="441"/>
                  </a:cubicBezTo>
                  <a:cubicBezTo>
                    <a:pt x="434" y="294"/>
                    <a:pt x="350" y="147"/>
                    <a:pt x="23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79"/>
            <p:cNvSpPr/>
            <p:nvPr/>
          </p:nvSpPr>
          <p:spPr>
            <a:xfrm>
              <a:off x="5059517" y="1512610"/>
              <a:ext cx="8601" cy="9421"/>
            </a:xfrm>
            <a:custGeom>
              <a:rect b="b" l="l" r="r" t="t"/>
              <a:pathLst>
                <a:path extrusionOk="0" h="414" w="378">
                  <a:moveTo>
                    <a:pt x="175" y="1"/>
                  </a:moveTo>
                  <a:cubicBezTo>
                    <a:pt x="112" y="1"/>
                    <a:pt x="84" y="1"/>
                    <a:pt x="56" y="29"/>
                  </a:cubicBezTo>
                  <a:cubicBezTo>
                    <a:pt x="28" y="64"/>
                    <a:pt x="0" y="120"/>
                    <a:pt x="0" y="147"/>
                  </a:cubicBezTo>
                  <a:cubicBezTo>
                    <a:pt x="0" y="203"/>
                    <a:pt x="28" y="266"/>
                    <a:pt x="56" y="322"/>
                  </a:cubicBezTo>
                  <a:cubicBezTo>
                    <a:pt x="84" y="350"/>
                    <a:pt x="112" y="378"/>
                    <a:pt x="140" y="413"/>
                  </a:cubicBezTo>
                  <a:cubicBezTo>
                    <a:pt x="203" y="413"/>
                    <a:pt x="231" y="413"/>
                    <a:pt x="287" y="378"/>
                  </a:cubicBezTo>
                  <a:cubicBezTo>
                    <a:pt x="350" y="322"/>
                    <a:pt x="378" y="238"/>
                    <a:pt x="350" y="147"/>
                  </a:cubicBezTo>
                  <a:cubicBezTo>
                    <a:pt x="350" y="147"/>
                    <a:pt x="315" y="147"/>
                    <a:pt x="315" y="120"/>
                  </a:cubicBezTo>
                  <a:cubicBezTo>
                    <a:pt x="315" y="92"/>
                    <a:pt x="315" y="64"/>
                    <a:pt x="287" y="29"/>
                  </a:cubicBezTo>
                  <a:cubicBezTo>
                    <a:pt x="259" y="1"/>
                    <a:pt x="203" y="1"/>
                    <a:pt x="1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79"/>
            <p:cNvSpPr/>
            <p:nvPr/>
          </p:nvSpPr>
          <p:spPr>
            <a:xfrm>
              <a:off x="5066025" y="1519300"/>
              <a:ext cx="7350" cy="7327"/>
            </a:xfrm>
            <a:custGeom>
              <a:rect b="b" l="l" r="r" t="t"/>
              <a:pathLst>
                <a:path extrusionOk="0" h="322" w="323">
                  <a:moveTo>
                    <a:pt x="148" y="0"/>
                  </a:moveTo>
                  <a:cubicBezTo>
                    <a:pt x="92" y="0"/>
                    <a:pt x="29" y="28"/>
                    <a:pt x="1" y="84"/>
                  </a:cubicBezTo>
                  <a:lnTo>
                    <a:pt x="1" y="175"/>
                  </a:lnTo>
                  <a:cubicBezTo>
                    <a:pt x="1" y="203"/>
                    <a:pt x="1" y="259"/>
                    <a:pt x="29" y="259"/>
                  </a:cubicBezTo>
                  <a:cubicBezTo>
                    <a:pt x="29" y="294"/>
                    <a:pt x="64" y="294"/>
                    <a:pt x="64" y="294"/>
                  </a:cubicBezTo>
                  <a:cubicBezTo>
                    <a:pt x="92" y="322"/>
                    <a:pt x="120" y="322"/>
                    <a:pt x="148" y="322"/>
                  </a:cubicBezTo>
                  <a:cubicBezTo>
                    <a:pt x="176" y="322"/>
                    <a:pt x="204" y="322"/>
                    <a:pt x="239" y="294"/>
                  </a:cubicBezTo>
                  <a:cubicBezTo>
                    <a:pt x="267" y="294"/>
                    <a:pt x="267" y="294"/>
                    <a:pt x="267" y="259"/>
                  </a:cubicBezTo>
                  <a:cubicBezTo>
                    <a:pt x="295" y="259"/>
                    <a:pt x="295" y="231"/>
                    <a:pt x="295" y="203"/>
                  </a:cubicBezTo>
                  <a:cubicBezTo>
                    <a:pt x="323" y="175"/>
                    <a:pt x="295" y="147"/>
                    <a:pt x="295" y="84"/>
                  </a:cubicBezTo>
                  <a:cubicBezTo>
                    <a:pt x="267" y="56"/>
                    <a:pt x="204" y="0"/>
                    <a:pt x="14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79"/>
            <p:cNvSpPr/>
            <p:nvPr/>
          </p:nvSpPr>
          <p:spPr>
            <a:xfrm>
              <a:off x="4812102" y="1225942"/>
              <a:ext cx="21981" cy="18682"/>
            </a:xfrm>
            <a:custGeom>
              <a:rect b="b" l="l" r="r" t="t"/>
              <a:pathLst>
                <a:path extrusionOk="0" h="821" w="966">
                  <a:moveTo>
                    <a:pt x="523" y="1"/>
                  </a:moveTo>
                  <a:cubicBezTo>
                    <a:pt x="458" y="1"/>
                    <a:pt x="391" y="4"/>
                    <a:pt x="322" y="12"/>
                  </a:cubicBezTo>
                  <a:cubicBezTo>
                    <a:pt x="294" y="75"/>
                    <a:pt x="294" y="131"/>
                    <a:pt x="294" y="159"/>
                  </a:cubicBezTo>
                  <a:lnTo>
                    <a:pt x="294" y="278"/>
                  </a:lnTo>
                  <a:cubicBezTo>
                    <a:pt x="210" y="278"/>
                    <a:pt x="147" y="334"/>
                    <a:pt x="119" y="390"/>
                  </a:cubicBezTo>
                  <a:cubicBezTo>
                    <a:pt x="35" y="509"/>
                    <a:pt x="0" y="684"/>
                    <a:pt x="119" y="775"/>
                  </a:cubicBezTo>
                  <a:cubicBezTo>
                    <a:pt x="135" y="807"/>
                    <a:pt x="173" y="821"/>
                    <a:pt x="213" y="821"/>
                  </a:cubicBezTo>
                  <a:cubicBezTo>
                    <a:pt x="242" y="821"/>
                    <a:pt x="271" y="814"/>
                    <a:pt x="294" y="803"/>
                  </a:cubicBezTo>
                  <a:cubicBezTo>
                    <a:pt x="350" y="775"/>
                    <a:pt x="350" y="740"/>
                    <a:pt x="413" y="684"/>
                  </a:cubicBezTo>
                  <a:cubicBezTo>
                    <a:pt x="431" y="693"/>
                    <a:pt x="454" y="696"/>
                    <a:pt x="477" y="696"/>
                  </a:cubicBezTo>
                  <a:cubicBezTo>
                    <a:pt x="522" y="696"/>
                    <a:pt x="569" y="684"/>
                    <a:pt x="588" y="684"/>
                  </a:cubicBezTo>
                  <a:cubicBezTo>
                    <a:pt x="643" y="656"/>
                    <a:pt x="699" y="600"/>
                    <a:pt x="762" y="537"/>
                  </a:cubicBezTo>
                  <a:cubicBezTo>
                    <a:pt x="790" y="481"/>
                    <a:pt x="790" y="425"/>
                    <a:pt x="790" y="334"/>
                  </a:cubicBezTo>
                  <a:cubicBezTo>
                    <a:pt x="790" y="306"/>
                    <a:pt x="762" y="306"/>
                    <a:pt x="762" y="278"/>
                  </a:cubicBezTo>
                  <a:cubicBezTo>
                    <a:pt x="762" y="278"/>
                    <a:pt x="790" y="278"/>
                    <a:pt x="790" y="250"/>
                  </a:cubicBezTo>
                  <a:cubicBezTo>
                    <a:pt x="818" y="250"/>
                    <a:pt x="846" y="215"/>
                    <a:pt x="874" y="187"/>
                  </a:cubicBezTo>
                  <a:cubicBezTo>
                    <a:pt x="909" y="187"/>
                    <a:pt x="909" y="159"/>
                    <a:pt x="937" y="159"/>
                  </a:cubicBezTo>
                  <a:cubicBezTo>
                    <a:pt x="937" y="131"/>
                    <a:pt x="965" y="75"/>
                    <a:pt x="965" y="40"/>
                  </a:cubicBezTo>
                  <a:cubicBezTo>
                    <a:pt x="822" y="21"/>
                    <a:pt x="678" y="1"/>
                    <a:pt x="5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79"/>
            <p:cNvSpPr/>
            <p:nvPr/>
          </p:nvSpPr>
          <p:spPr>
            <a:xfrm>
              <a:off x="4833423" y="1242758"/>
              <a:ext cx="9876" cy="10331"/>
            </a:xfrm>
            <a:custGeom>
              <a:rect b="b" l="l" r="r" t="t"/>
              <a:pathLst>
                <a:path extrusionOk="0" h="454" w="434">
                  <a:moveTo>
                    <a:pt x="175" y="1"/>
                  </a:moveTo>
                  <a:cubicBezTo>
                    <a:pt x="112" y="36"/>
                    <a:pt x="84" y="64"/>
                    <a:pt x="56" y="92"/>
                  </a:cubicBezTo>
                  <a:cubicBezTo>
                    <a:pt x="56" y="119"/>
                    <a:pt x="28" y="147"/>
                    <a:pt x="28" y="147"/>
                  </a:cubicBezTo>
                  <a:cubicBezTo>
                    <a:pt x="0" y="210"/>
                    <a:pt x="0" y="266"/>
                    <a:pt x="0" y="294"/>
                  </a:cubicBezTo>
                  <a:cubicBezTo>
                    <a:pt x="28" y="350"/>
                    <a:pt x="56" y="413"/>
                    <a:pt x="84" y="441"/>
                  </a:cubicBezTo>
                  <a:cubicBezTo>
                    <a:pt x="126" y="441"/>
                    <a:pt x="165" y="454"/>
                    <a:pt x="203" y="454"/>
                  </a:cubicBezTo>
                  <a:cubicBezTo>
                    <a:pt x="222" y="454"/>
                    <a:pt x="240" y="450"/>
                    <a:pt x="259" y="441"/>
                  </a:cubicBezTo>
                  <a:cubicBezTo>
                    <a:pt x="287" y="441"/>
                    <a:pt x="350" y="413"/>
                    <a:pt x="378" y="350"/>
                  </a:cubicBezTo>
                  <a:lnTo>
                    <a:pt x="378" y="294"/>
                  </a:lnTo>
                  <a:cubicBezTo>
                    <a:pt x="406" y="266"/>
                    <a:pt x="434" y="210"/>
                    <a:pt x="406" y="147"/>
                  </a:cubicBezTo>
                  <a:cubicBezTo>
                    <a:pt x="406" y="92"/>
                    <a:pt x="378" y="64"/>
                    <a:pt x="322" y="36"/>
                  </a:cubicBezTo>
                  <a:cubicBezTo>
                    <a:pt x="259" y="1"/>
                    <a:pt x="231" y="1"/>
                    <a:pt x="1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79"/>
            <p:cNvSpPr/>
            <p:nvPr/>
          </p:nvSpPr>
          <p:spPr>
            <a:xfrm>
              <a:off x="4782338" y="1220003"/>
              <a:ext cx="15291" cy="12925"/>
            </a:xfrm>
            <a:custGeom>
              <a:rect b="b" l="l" r="r" t="t"/>
              <a:pathLst>
                <a:path extrusionOk="0" h="568" w="672">
                  <a:moveTo>
                    <a:pt x="361" y="1"/>
                  </a:moveTo>
                  <a:cubicBezTo>
                    <a:pt x="314" y="1"/>
                    <a:pt x="263" y="15"/>
                    <a:pt x="203" y="43"/>
                  </a:cubicBezTo>
                  <a:cubicBezTo>
                    <a:pt x="85" y="127"/>
                    <a:pt x="1" y="273"/>
                    <a:pt x="29" y="420"/>
                  </a:cubicBezTo>
                  <a:cubicBezTo>
                    <a:pt x="57" y="511"/>
                    <a:pt x="147" y="567"/>
                    <a:pt x="231" y="567"/>
                  </a:cubicBezTo>
                  <a:cubicBezTo>
                    <a:pt x="308" y="567"/>
                    <a:pt x="381" y="527"/>
                    <a:pt x="418" y="476"/>
                  </a:cubicBezTo>
                  <a:lnTo>
                    <a:pt x="434" y="476"/>
                  </a:lnTo>
                  <a:lnTo>
                    <a:pt x="434" y="448"/>
                  </a:lnTo>
                  <a:cubicBezTo>
                    <a:pt x="525" y="448"/>
                    <a:pt x="644" y="364"/>
                    <a:pt x="644" y="245"/>
                  </a:cubicBezTo>
                  <a:cubicBezTo>
                    <a:pt x="609" y="189"/>
                    <a:pt x="609" y="162"/>
                    <a:pt x="553" y="99"/>
                  </a:cubicBezTo>
                  <a:lnTo>
                    <a:pt x="644" y="99"/>
                  </a:lnTo>
                  <a:cubicBezTo>
                    <a:pt x="672" y="99"/>
                    <a:pt x="672" y="71"/>
                    <a:pt x="644" y="43"/>
                  </a:cubicBezTo>
                  <a:lnTo>
                    <a:pt x="497" y="43"/>
                  </a:lnTo>
                  <a:cubicBezTo>
                    <a:pt x="452" y="15"/>
                    <a:pt x="408" y="1"/>
                    <a:pt x="36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79"/>
            <p:cNvSpPr/>
            <p:nvPr/>
          </p:nvSpPr>
          <p:spPr>
            <a:xfrm>
              <a:off x="4791577" y="1230835"/>
              <a:ext cx="23" cy="819"/>
            </a:xfrm>
            <a:custGeom>
              <a:rect b="b" l="l" r="r" t="t"/>
              <a:pathLst>
                <a:path extrusionOk="0" h="36" w="1">
                  <a:moveTo>
                    <a:pt x="0" y="0"/>
                  </a:moveTo>
                  <a:cubicBezTo>
                    <a:pt x="0" y="35"/>
                    <a:pt x="0" y="35"/>
                    <a:pt x="0" y="0"/>
                  </a:cubicBezTo>
                  <a:close/>
                  <a:moveTo>
                    <a:pt x="0" y="0"/>
                  </a:moveTo>
                  <a:lnTo>
                    <a:pt x="0"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79"/>
            <p:cNvSpPr/>
            <p:nvPr/>
          </p:nvSpPr>
          <p:spPr>
            <a:xfrm>
              <a:off x="4793010" y="1228923"/>
              <a:ext cx="23" cy="23"/>
            </a:xfrm>
            <a:custGeom>
              <a:rect b="b" l="l" r="r" t="t"/>
              <a:pathLst>
                <a:path extrusionOk="0" h="1" w="1">
                  <a:moveTo>
                    <a:pt x="0" y="0"/>
                  </a:moveTo>
                  <a:lnTo>
                    <a:pt x="0" y="0"/>
                  </a:lnTo>
                  <a:lnTo>
                    <a:pt x="0" y="0"/>
                  </a:lnTo>
                  <a:lnTo>
                    <a:pt x="0" y="0"/>
                  </a:lnTo>
                  <a:close/>
                  <a:moveTo>
                    <a:pt x="0" y="0"/>
                  </a:moveTo>
                  <a:lnTo>
                    <a:pt x="0"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79"/>
            <p:cNvSpPr/>
            <p:nvPr/>
          </p:nvSpPr>
          <p:spPr>
            <a:xfrm>
              <a:off x="4756398" y="1215930"/>
              <a:ext cx="21981" cy="21845"/>
            </a:xfrm>
            <a:custGeom>
              <a:rect b="b" l="l" r="r" t="t"/>
              <a:pathLst>
                <a:path extrusionOk="0" h="960" w="966">
                  <a:moveTo>
                    <a:pt x="517" y="1"/>
                  </a:moveTo>
                  <a:cubicBezTo>
                    <a:pt x="449" y="1"/>
                    <a:pt x="386" y="39"/>
                    <a:pt x="350" y="103"/>
                  </a:cubicBezTo>
                  <a:cubicBezTo>
                    <a:pt x="295" y="131"/>
                    <a:pt x="239" y="131"/>
                    <a:pt x="176" y="166"/>
                  </a:cubicBezTo>
                  <a:cubicBezTo>
                    <a:pt x="120" y="194"/>
                    <a:pt x="92" y="250"/>
                    <a:pt x="64" y="306"/>
                  </a:cubicBezTo>
                  <a:cubicBezTo>
                    <a:pt x="1" y="368"/>
                    <a:pt x="1" y="424"/>
                    <a:pt x="36" y="480"/>
                  </a:cubicBezTo>
                  <a:cubicBezTo>
                    <a:pt x="1" y="571"/>
                    <a:pt x="1" y="627"/>
                    <a:pt x="1" y="718"/>
                  </a:cubicBezTo>
                  <a:cubicBezTo>
                    <a:pt x="1" y="879"/>
                    <a:pt x="125" y="959"/>
                    <a:pt x="249" y="959"/>
                  </a:cubicBezTo>
                  <a:cubicBezTo>
                    <a:pt x="373" y="959"/>
                    <a:pt x="497" y="879"/>
                    <a:pt x="497" y="718"/>
                  </a:cubicBezTo>
                  <a:lnTo>
                    <a:pt x="497" y="627"/>
                  </a:lnTo>
                  <a:cubicBezTo>
                    <a:pt x="497" y="599"/>
                    <a:pt x="525" y="571"/>
                    <a:pt x="525" y="543"/>
                  </a:cubicBezTo>
                  <a:cubicBezTo>
                    <a:pt x="588" y="515"/>
                    <a:pt x="616" y="515"/>
                    <a:pt x="672" y="480"/>
                  </a:cubicBezTo>
                  <a:cubicBezTo>
                    <a:pt x="672" y="480"/>
                    <a:pt x="700" y="480"/>
                    <a:pt x="735" y="452"/>
                  </a:cubicBezTo>
                  <a:cubicBezTo>
                    <a:pt x="819" y="424"/>
                    <a:pt x="847" y="341"/>
                    <a:pt x="910" y="278"/>
                  </a:cubicBezTo>
                  <a:cubicBezTo>
                    <a:pt x="966" y="222"/>
                    <a:pt x="938" y="103"/>
                    <a:pt x="847" y="75"/>
                  </a:cubicBezTo>
                  <a:cubicBezTo>
                    <a:pt x="819" y="61"/>
                    <a:pt x="798" y="54"/>
                    <a:pt x="776" y="54"/>
                  </a:cubicBezTo>
                  <a:cubicBezTo>
                    <a:pt x="754" y="54"/>
                    <a:pt x="732" y="61"/>
                    <a:pt x="700" y="75"/>
                  </a:cubicBezTo>
                  <a:lnTo>
                    <a:pt x="672" y="75"/>
                  </a:lnTo>
                  <a:cubicBezTo>
                    <a:pt x="624" y="23"/>
                    <a:pt x="569" y="1"/>
                    <a:pt x="51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79"/>
            <p:cNvSpPr/>
            <p:nvPr/>
          </p:nvSpPr>
          <p:spPr>
            <a:xfrm>
              <a:off x="4730639" y="1220959"/>
              <a:ext cx="18636" cy="30628"/>
            </a:xfrm>
            <a:custGeom>
              <a:rect b="b" l="l" r="r" t="t"/>
              <a:pathLst>
                <a:path extrusionOk="0" h="1346" w="819">
                  <a:moveTo>
                    <a:pt x="783" y="1"/>
                  </a:moveTo>
                  <a:cubicBezTo>
                    <a:pt x="580" y="175"/>
                    <a:pt x="378" y="294"/>
                    <a:pt x="147" y="406"/>
                  </a:cubicBezTo>
                  <a:cubicBezTo>
                    <a:pt x="119" y="434"/>
                    <a:pt x="84" y="469"/>
                    <a:pt x="84" y="497"/>
                  </a:cubicBezTo>
                  <a:cubicBezTo>
                    <a:pt x="0" y="581"/>
                    <a:pt x="56" y="672"/>
                    <a:pt x="119" y="728"/>
                  </a:cubicBezTo>
                  <a:lnTo>
                    <a:pt x="119" y="784"/>
                  </a:lnTo>
                  <a:cubicBezTo>
                    <a:pt x="84" y="875"/>
                    <a:pt x="84" y="931"/>
                    <a:pt x="84" y="1022"/>
                  </a:cubicBezTo>
                  <a:cubicBezTo>
                    <a:pt x="147" y="1168"/>
                    <a:pt x="294" y="1168"/>
                    <a:pt x="378" y="1280"/>
                  </a:cubicBezTo>
                  <a:cubicBezTo>
                    <a:pt x="417" y="1326"/>
                    <a:pt x="463" y="1346"/>
                    <a:pt x="508" y="1346"/>
                  </a:cubicBezTo>
                  <a:cubicBezTo>
                    <a:pt x="662" y="1346"/>
                    <a:pt x="806" y="1121"/>
                    <a:pt x="671" y="959"/>
                  </a:cubicBezTo>
                  <a:cubicBezTo>
                    <a:pt x="643" y="931"/>
                    <a:pt x="608" y="903"/>
                    <a:pt x="552" y="875"/>
                  </a:cubicBezTo>
                  <a:lnTo>
                    <a:pt x="525" y="875"/>
                  </a:lnTo>
                  <a:cubicBezTo>
                    <a:pt x="552" y="784"/>
                    <a:pt x="580" y="672"/>
                    <a:pt x="580" y="609"/>
                  </a:cubicBezTo>
                  <a:cubicBezTo>
                    <a:pt x="552" y="581"/>
                    <a:pt x="552" y="525"/>
                    <a:pt x="525" y="497"/>
                  </a:cubicBezTo>
                  <a:cubicBezTo>
                    <a:pt x="608" y="378"/>
                    <a:pt x="699" y="294"/>
                    <a:pt x="783" y="175"/>
                  </a:cubicBezTo>
                  <a:cubicBezTo>
                    <a:pt x="818" y="120"/>
                    <a:pt x="818" y="57"/>
                    <a:pt x="78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79"/>
            <p:cNvSpPr/>
            <p:nvPr/>
          </p:nvSpPr>
          <p:spPr>
            <a:xfrm>
              <a:off x="4711388" y="1239573"/>
              <a:ext cx="11946" cy="17043"/>
            </a:xfrm>
            <a:custGeom>
              <a:rect b="b" l="l" r="r" t="t"/>
              <a:pathLst>
                <a:path extrusionOk="0" h="749" w="525">
                  <a:moveTo>
                    <a:pt x="350" y="1"/>
                  </a:moveTo>
                  <a:lnTo>
                    <a:pt x="350" y="1"/>
                  </a:lnTo>
                  <a:cubicBezTo>
                    <a:pt x="231" y="85"/>
                    <a:pt x="119" y="204"/>
                    <a:pt x="28" y="315"/>
                  </a:cubicBezTo>
                  <a:cubicBezTo>
                    <a:pt x="0" y="315"/>
                    <a:pt x="0" y="350"/>
                    <a:pt x="0" y="350"/>
                  </a:cubicBezTo>
                  <a:cubicBezTo>
                    <a:pt x="0" y="434"/>
                    <a:pt x="28" y="490"/>
                    <a:pt x="56" y="525"/>
                  </a:cubicBezTo>
                  <a:cubicBezTo>
                    <a:pt x="91" y="525"/>
                    <a:pt x="91" y="553"/>
                    <a:pt x="91" y="553"/>
                  </a:cubicBezTo>
                  <a:cubicBezTo>
                    <a:pt x="91" y="581"/>
                    <a:pt x="91" y="609"/>
                    <a:pt x="119" y="637"/>
                  </a:cubicBezTo>
                  <a:cubicBezTo>
                    <a:pt x="136" y="710"/>
                    <a:pt x="197" y="748"/>
                    <a:pt x="262" y="748"/>
                  </a:cubicBezTo>
                  <a:cubicBezTo>
                    <a:pt x="303" y="748"/>
                    <a:pt x="345" y="733"/>
                    <a:pt x="378" y="700"/>
                  </a:cubicBezTo>
                  <a:cubicBezTo>
                    <a:pt x="468" y="609"/>
                    <a:pt x="496" y="525"/>
                    <a:pt x="496" y="406"/>
                  </a:cubicBezTo>
                  <a:cubicBezTo>
                    <a:pt x="524" y="287"/>
                    <a:pt x="406" y="204"/>
                    <a:pt x="294" y="204"/>
                  </a:cubicBezTo>
                  <a:cubicBezTo>
                    <a:pt x="322" y="141"/>
                    <a:pt x="322" y="57"/>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79"/>
            <p:cNvSpPr/>
            <p:nvPr/>
          </p:nvSpPr>
          <p:spPr>
            <a:xfrm>
              <a:off x="4700079" y="1258414"/>
              <a:ext cx="15860" cy="13243"/>
            </a:xfrm>
            <a:custGeom>
              <a:rect b="b" l="l" r="r" t="t"/>
              <a:pathLst>
                <a:path extrusionOk="0" h="582" w="697">
                  <a:moveTo>
                    <a:pt x="260" y="1"/>
                  </a:moveTo>
                  <a:cubicBezTo>
                    <a:pt x="253" y="1"/>
                    <a:pt x="246" y="4"/>
                    <a:pt x="238" y="12"/>
                  </a:cubicBezTo>
                  <a:cubicBezTo>
                    <a:pt x="175" y="75"/>
                    <a:pt x="119" y="131"/>
                    <a:pt x="63" y="187"/>
                  </a:cubicBezTo>
                  <a:cubicBezTo>
                    <a:pt x="29" y="278"/>
                    <a:pt x="29" y="333"/>
                    <a:pt x="1" y="396"/>
                  </a:cubicBezTo>
                  <a:cubicBezTo>
                    <a:pt x="1" y="480"/>
                    <a:pt x="91" y="508"/>
                    <a:pt x="175" y="508"/>
                  </a:cubicBezTo>
                  <a:lnTo>
                    <a:pt x="266" y="508"/>
                  </a:lnTo>
                  <a:cubicBezTo>
                    <a:pt x="322" y="536"/>
                    <a:pt x="350" y="536"/>
                    <a:pt x="378" y="571"/>
                  </a:cubicBezTo>
                  <a:cubicBezTo>
                    <a:pt x="397" y="579"/>
                    <a:pt x="417" y="582"/>
                    <a:pt x="437" y="582"/>
                  </a:cubicBezTo>
                  <a:cubicBezTo>
                    <a:pt x="567" y="582"/>
                    <a:pt x="696" y="433"/>
                    <a:pt x="672" y="306"/>
                  </a:cubicBezTo>
                  <a:cubicBezTo>
                    <a:pt x="616" y="159"/>
                    <a:pt x="497" y="47"/>
                    <a:pt x="322" y="47"/>
                  </a:cubicBezTo>
                  <a:lnTo>
                    <a:pt x="294" y="75"/>
                  </a:lnTo>
                  <a:cubicBezTo>
                    <a:pt x="294" y="28"/>
                    <a:pt x="279" y="1"/>
                    <a:pt x="2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79"/>
            <p:cNvSpPr/>
            <p:nvPr/>
          </p:nvSpPr>
          <p:spPr>
            <a:xfrm>
              <a:off x="4694823" y="1274843"/>
              <a:ext cx="12606" cy="13767"/>
            </a:xfrm>
            <a:custGeom>
              <a:rect b="b" l="l" r="r" t="t"/>
              <a:pathLst>
                <a:path extrusionOk="0" h="605" w="554">
                  <a:moveTo>
                    <a:pt x="289" y="1"/>
                  </a:moveTo>
                  <a:cubicBezTo>
                    <a:pt x="266" y="1"/>
                    <a:pt x="248" y="16"/>
                    <a:pt x="232" y="52"/>
                  </a:cubicBezTo>
                  <a:cubicBezTo>
                    <a:pt x="176" y="52"/>
                    <a:pt x="148" y="80"/>
                    <a:pt x="120" y="80"/>
                  </a:cubicBezTo>
                  <a:cubicBezTo>
                    <a:pt x="120" y="108"/>
                    <a:pt x="85" y="108"/>
                    <a:pt x="85" y="108"/>
                  </a:cubicBezTo>
                  <a:cubicBezTo>
                    <a:pt x="57" y="199"/>
                    <a:pt x="57" y="283"/>
                    <a:pt x="29" y="374"/>
                  </a:cubicBezTo>
                  <a:cubicBezTo>
                    <a:pt x="29" y="402"/>
                    <a:pt x="29" y="402"/>
                    <a:pt x="1" y="430"/>
                  </a:cubicBezTo>
                  <a:lnTo>
                    <a:pt x="57" y="486"/>
                  </a:lnTo>
                  <a:cubicBezTo>
                    <a:pt x="85" y="513"/>
                    <a:pt x="120" y="548"/>
                    <a:pt x="148" y="576"/>
                  </a:cubicBezTo>
                  <a:cubicBezTo>
                    <a:pt x="204" y="604"/>
                    <a:pt x="260" y="604"/>
                    <a:pt x="322" y="604"/>
                  </a:cubicBezTo>
                  <a:cubicBezTo>
                    <a:pt x="553" y="548"/>
                    <a:pt x="553" y="255"/>
                    <a:pt x="434" y="136"/>
                  </a:cubicBezTo>
                  <a:cubicBezTo>
                    <a:pt x="434" y="108"/>
                    <a:pt x="406" y="52"/>
                    <a:pt x="378" y="52"/>
                  </a:cubicBezTo>
                  <a:cubicBezTo>
                    <a:pt x="378" y="24"/>
                    <a:pt x="350" y="24"/>
                    <a:pt x="350" y="24"/>
                  </a:cubicBezTo>
                  <a:cubicBezTo>
                    <a:pt x="327" y="9"/>
                    <a:pt x="306" y="1"/>
                    <a:pt x="28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79"/>
            <p:cNvSpPr/>
            <p:nvPr/>
          </p:nvSpPr>
          <p:spPr>
            <a:xfrm>
              <a:off x="4843276" y="1238776"/>
              <a:ext cx="18636" cy="20229"/>
            </a:xfrm>
            <a:custGeom>
              <a:rect b="b" l="l" r="r" t="t"/>
              <a:pathLst>
                <a:path extrusionOk="0" h="889" w="819">
                  <a:moveTo>
                    <a:pt x="294" y="1"/>
                  </a:moveTo>
                  <a:cubicBezTo>
                    <a:pt x="266" y="64"/>
                    <a:pt x="238" y="120"/>
                    <a:pt x="238" y="176"/>
                  </a:cubicBezTo>
                  <a:lnTo>
                    <a:pt x="238" y="239"/>
                  </a:lnTo>
                  <a:cubicBezTo>
                    <a:pt x="203" y="267"/>
                    <a:pt x="203" y="294"/>
                    <a:pt x="175" y="322"/>
                  </a:cubicBezTo>
                  <a:cubicBezTo>
                    <a:pt x="148" y="350"/>
                    <a:pt x="120" y="413"/>
                    <a:pt x="120" y="497"/>
                  </a:cubicBezTo>
                  <a:cubicBezTo>
                    <a:pt x="1" y="644"/>
                    <a:pt x="120" y="875"/>
                    <a:pt x="322" y="875"/>
                  </a:cubicBezTo>
                  <a:lnTo>
                    <a:pt x="350" y="875"/>
                  </a:lnTo>
                  <a:cubicBezTo>
                    <a:pt x="381" y="884"/>
                    <a:pt x="410" y="888"/>
                    <a:pt x="436" y="888"/>
                  </a:cubicBezTo>
                  <a:cubicBezTo>
                    <a:pt x="510" y="888"/>
                    <a:pt x="562" y="853"/>
                    <a:pt x="588" y="791"/>
                  </a:cubicBezTo>
                  <a:cubicBezTo>
                    <a:pt x="700" y="791"/>
                    <a:pt x="819" y="672"/>
                    <a:pt x="819" y="560"/>
                  </a:cubicBezTo>
                  <a:cubicBezTo>
                    <a:pt x="763" y="497"/>
                    <a:pt x="672" y="441"/>
                    <a:pt x="616" y="385"/>
                  </a:cubicBezTo>
                  <a:cubicBezTo>
                    <a:pt x="497" y="267"/>
                    <a:pt x="441" y="120"/>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79"/>
            <p:cNvSpPr/>
            <p:nvPr/>
          </p:nvSpPr>
          <p:spPr>
            <a:xfrm>
              <a:off x="4810827" y="1225578"/>
              <a:ext cx="2731" cy="2093"/>
            </a:xfrm>
            <a:custGeom>
              <a:rect b="b" l="l" r="r" t="t"/>
              <a:pathLst>
                <a:path extrusionOk="0" h="92" w="120">
                  <a:moveTo>
                    <a:pt x="56" y="0"/>
                  </a:moveTo>
                  <a:cubicBezTo>
                    <a:pt x="0" y="0"/>
                    <a:pt x="0" y="91"/>
                    <a:pt x="56" y="91"/>
                  </a:cubicBezTo>
                  <a:cubicBezTo>
                    <a:pt x="119" y="91"/>
                    <a:pt x="119" y="0"/>
                    <a:pt x="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79"/>
            <p:cNvSpPr/>
            <p:nvPr/>
          </p:nvSpPr>
          <p:spPr>
            <a:xfrm>
              <a:off x="4692115" y="1287950"/>
              <a:ext cx="5438" cy="12584"/>
            </a:xfrm>
            <a:custGeom>
              <a:rect b="b" l="l" r="r" t="t"/>
              <a:pathLst>
                <a:path extrusionOk="0" h="553" w="239">
                  <a:moveTo>
                    <a:pt x="92" y="0"/>
                  </a:moveTo>
                  <a:cubicBezTo>
                    <a:pt x="64" y="147"/>
                    <a:pt x="29" y="259"/>
                    <a:pt x="1" y="406"/>
                  </a:cubicBezTo>
                  <a:lnTo>
                    <a:pt x="1" y="553"/>
                  </a:lnTo>
                  <a:cubicBezTo>
                    <a:pt x="64" y="553"/>
                    <a:pt x="120" y="525"/>
                    <a:pt x="148" y="497"/>
                  </a:cubicBezTo>
                  <a:cubicBezTo>
                    <a:pt x="176" y="462"/>
                    <a:pt x="204" y="378"/>
                    <a:pt x="204" y="322"/>
                  </a:cubicBezTo>
                  <a:lnTo>
                    <a:pt x="204" y="287"/>
                  </a:lnTo>
                  <a:cubicBezTo>
                    <a:pt x="204" y="298"/>
                    <a:pt x="201" y="302"/>
                    <a:pt x="198" y="302"/>
                  </a:cubicBezTo>
                  <a:cubicBezTo>
                    <a:pt x="189" y="302"/>
                    <a:pt x="176" y="279"/>
                    <a:pt x="176" y="259"/>
                  </a:cubicBezTo>
                  <a:lnTo>
                    <a:pt x="204" y="231"/>
                  </a:lnTo>
                  <a:cubicBezTo>
                    <a:pt x="239" y="147"/>
                    <a:pt x="176" y="28"/>
                    <a:pt x="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79"/>
            <p:cNvSpPr/>
            <p:nvPr/>
          </p:nvSpPr>
          <p:spPr>
            <a:xfrm>
              <a:off x="4857293" y="1255478"/>
              <a:ext cx="17203" cy="14836"/>
            </a:xfrm>
            <a:custGeom>
              <a:rect b="b" l="l" r="r" t="t"/>
              <a:pathLst>
                <a:path extrusionOk="0" h="652" w="756">
                  <a:moveTo>
                    <a:pt x="524" y="1"/>
                  </a:moveTo>
                  <a:lnTo>
                    <a:pt x="496" y="29"/>
                  </a:lnTo>
                  <a:cubicBezTo>
                    <a:pt x="406" y="57"/>
                    <a:pt x="378" y="85"/>
                    <a:pt x="322" y="113"/>
                  </a:cubicBezTo>
                  <a:cubicBezTo>
                    <a:pt x="287" y="113"/>
                    <a:pt x="231" y="113"/>
                    <a:pt x="175" y="141"/>
                  </a:cubicBezTo>
                  <a:cubicBezTo>
                    <a:pt x="28" y="260"/>
                    <a:pt x="0" y="490"/>
                    <a:pt x="175" y="609"/>
                  </a:cubicBezTo>
                  <a:cubicBezTo>
                    <a:pt x="217" y="637"/>
                    <a:pt x="260" y="651"/>
                    <a:pt x="308" y="651"/>
                  </a:cubicBezTo>
                  <a:cubicBezTo>
                    <a:pt x="355" y="651"/>
                    <a:pt x="406" y="637"/>
                    <a:pt x="462" y="609"/>
                  </a:cubicBezTo>
                  <a:cubicBezTo>
                    <a:pt x="524" y="609"/>
                    <a:pt x="580" y="553"/>
                    <a:pt x="636" y="490"/>
                  </a:cubicBezTo>
                  <a:lnTo>
                    <a:pt x="699" y="435"/>
                  </a:lnTo>
                  <a:cubicBezTo>
                    <a:pt x="727" y="435"/>
                    <a:pt x="755" y="379"/>
                    <a:pt x="755" y="351"/>
                  </a:cubicBezTo>
                  <a:cubicBezTo>
                    <a:pt x="727" y="316"/>
                    <a:pt x="727" y="288"/>
                    <a:pt x="699" y="232"/>
                  </a:cubicBezTo>
                  <a:cubicBezTo>
                    <a:pt x="636" y="204"/>
                    <a:pt x="608" y="176"/>
                    <a:pt x="580" y="113"/>
                  </a:cubicBezTo>
                  <a:cubicBezTo>
                    <a:pt x="552" y="85"/>
                    <a:pt x="524" y="57"/>
                    <a:pt x="52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79"/>
            <p:cNvSpPr/>
            <p:nvPr/>
          </p:nvSpPr>
          <p:spPr>
            <a:xfrm>
              <a:off x="4761813" y="1367501"/>
              <a:ext cx="11332" cy="8624"/>
            </a:xfrm>
            <a:custGeom>
              <a:rect b="b" l="l" r="r" t="t"/>
              <a:pathLst>
                <a:path extrusionOk="0" h="379" w="498">
                  <a:moveTo>
                    <a:pt x="259" y="1"/>
                  </a:moveTo>
                  <a:cubicBezTo>
                    <a:pt x="1" y="1"/>
                    <a:pt x="1" y="378"/>
                    <a:pt x="259" y="378"/>
                  </a:cubicBezTo>
                  <a:cubicBezTo>
                    <a:pt x="497" y="378"/>
                    <a:pt x="497"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79"/>
            <p:cNvSpPr/>
            <p:nvPr/>
          </p:nvSpPr>
          <p:spPr>
            <a:xfrm>
              <a:off x="4875110" y="1496067"/>
              <a:ext cx="23" cy="660"/>
            </a:xfrm>
            <a:custGeom>
              <a:rect b="b" l="l" r="r" t="t"/>
              <a:pathLst>
                <a:path extrusionOk="0" h="29" w="1">
                  <a:moveTo>
                    <a:pt x="0" y="28"/>
                  </a:moveTo>
                  <a:lnTo>
                    <a:pt x="0" y="0"/>
                  </a:lnTo>
                  <a:close/>
                  <a:moveTo>
                    <a:pt x="0" y="28"/>
                  </a:moveTo>
                  <a:lnTo>
                    <a:pt x="0" y="28"/>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79"/>
            <p:cNvSpPr/>
            <p:nvPr/>
          </p:nvSpPr>
          <p:spPr>
            <a:xfrm>
              <a:off x="4875110" y="1488103"/>
              <a:ext cx="14654" cy="15951"/>
            </a:xfrm>
            <a:custGeom>
              <a:rect b="b" l="l" r="r" t="t"/>
              <a:pathLst>
                <a:path extrusionOk="0" h="701" w="644">
                  <a:moveTo>
                    <a:pt x="266" y="1"/>
                  </a:moveTo>
                  <a:cubicBezTo>
                    <a:pt x="175" y="29"/>
                    <a:pt x="119" y="57"/>
                    <a:pt x="91" y="148"/>
                  </a:cubicBezTo>
                  <a:cubicBezTo>
                    <a:pt x="63" y="148"/>
                    <a:pt x="63" y="176"/>
                    <a:pt x="28" y="204"/>
                  </a:cubicBezTo>
                  <a:lnTo>
                    <a:pt x="28" y="232"/>
                  </a:lnTo>
                  <a:lnTo>
                    <a:pt x="28" y="294"/>
                  </a:lnTo>
                  <a:cubicBezTo>
                    <a:pt x="0" y="294"/>
                    <a:pt x="0" y="322"/>
                    <a:pt x="0" y="322"/>
                  </a:cubicBezTo>
                  <a:lnTo>
                    <a:pt x="0" y="378"/>
                  </a:lnTo>
                  <a:lnTo>
                    <a:pt x="0" y="406"/>
                  </a:lnTo>
                  <a:cubicBezTo>
                    <a:pt x="28" y="497"/>
                    <a:pt x="91" y="553"/>
                    <a:pt x="147" y="581"/>
                  </a:cubicBezTo>
                  <a:cubicBezTo>
                    <a:pt x="238" y="672"/>
                    <a:pt x="294" y="672"/>
                    <a:pt x="413" y="700"/>
                  </a:cubicBezTo>
                  <a:cubicBezTo>
                    <a:pt x="469" y="700"/>
                    <a:pt x="525" y="672"/>
                    <a:pt x="553" y="616"/>
                  </a:cubicBezTo>
                  <a:cubicBezTo>
                    <a:pt x="615" y="581"/>
                    <a:pt x="643" y="525"/>
                    <a:pt x="643" y="469"/>
                  </a:cubicBezTo>
                  <a:lnTo>
                    <a:pt x="643" y="406"/>
                  </a:lnTo>
                  <a:cubicBezTo>
                    <a:pt x="643" y="350"/>
                    <a:pt x="615" y="322"/>
                    <a:pt x="615" y="267"/>
                  </a:cubicBezTo>
                  <a:cubicBezTo>
                    <a:pt x="588" y="232"/>
                    <a:pt x="553" y="176"/>
                    <a:pt x="525" y="148"/>
                  </a:cubicBezTo>
                  <a:cubicBezTo>
                    <a:pt x="525" y="120"/>
                    <a:pt x="469" y="57"/>
                    <a:pt x="441" y="57"/>
                  </a:cubicBezTo>
                  <a:cubicBezTo>
                    <a:pt x="378" y="29"/>
                    <a:pt x="322"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79"/>
            <p:cNvSpPr/>
            <p:nvPr/>
          </p:nvSpPr>
          <p:spPr>
            <a:xfrm>
              <a:off x="4733324" y="1518412"/>
              <a:ext cx="17863" cy="18090"/>
            </a:xfrm>
            <a:custGeom>
              <a:rect b="b" l="l" r="r" t="t"/>
              <a:pathLst>
                <a:path extrusionOk="0" h="795" w="785">
                  <a:moveTo>
                    <a:pt x="218" y="1"/>
                  </a:moveTo>
                  <a:cubicBezTo>
                    <a:pt x="144" y="1"/>
                    <a:pt x="71" y="53"/>
                    <a:pt x="57" y="158"/>
                  </a:cubicBezTo>
                  <a:cubicBezTo>
                    <a:pt x="57" y="214"/>
                    <a:pt x="57" y="270"/>
                    <a:pt x="29" y="361"/>
                  </a:cubicBezTo>
                  <a:lnTo>
                    <a:pt x="29" y="508"/>
                  </a:lnTo>
                  <a:cubicBezTo>
                    <a:pt x="1" y="683"/>
                    <a:pt x="113" y="794"/>
                    <a:pt x="260" y="794"/>
                  </a:cubicBezTo>
                  <a:cubicBezTo>
                    <a:pt x="288" y="794"/>
                    <a:pt x="379" y="794"/>
                    <a:pt x="407" y="767"/>
                  </a:cubicBezTo>
                  <a:cubicBezTo>
                    <a:pt x="407" y="767"/>
                    <a:pt x="434" y="739"/>
                    <a:pt x="462" y="711"/>
                  </a:cubicBezTo>
                  <a:cubicBezTo>
                    <a:pt x="490" y="739"/>
                    <a:pt x="490" y="739"/>
                    <a:pt x="525" y="739"/>
                  </a:cubicBezTo>
                  <a:lnTo>
                    <a:pt x="553" y="739"/>
                  </a:lnTo>
                  <a:cubicBezTo>
                    <a:pt x="665" y="711"/>
                    <a:pt x="756" y="648"/>
                    <a:pt x="756" y="536"/>
                  </a:cubicBezTo>
                  <a:cubicBezTo>
                    <a:pt x="784" y="298"/>
                    <a:pt x="581" y="158"/>
                    <a:pt x="379" y="158"/>
                  </a:cubicBezTo>
                  <a:cubicBezTo>
                    <a:pt x="365" y="53"/>
                    <a:pt x="291" y="1"/>
                    <a:pt x="21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79"/>
            <p:cNvSpPr/>
            <p:nvPr/>
          </p:nvSpPr>
          <p:spPr>
            <a:xfrm>
              <a:off x="4744701" y="1537959"/>
              <a:ext cx="17135" cy="15087"/>
            </a:xfrm>
            <a:custGeom>
              <a:rect b="b" l="l" r="r" t="t"/>
              <a:pathLst>
                <a:path extrusionOk="0" h="663" w="753">
                  <a:moveTo>
                    <a:pt x="350" y="1"/>
                  </a:moveTo>
                  <a:cubicBezTo>
                    <a:pt x="281" y="1"/>
                    <a:pt x="210" y="50"/>
                    <a:pt x="165" y="110"/>
                  </a:cubicBezTo>
                  <a:cubicBezTo>
                    <a:pt x="172" y="105"/>
                    <a:pt x="175" y="102"/>
                    <a:pt x="176" y="102"/>
                  </a:cubicBezTo>
                  <a:lnTo>
                    <a:pt x="176" y="102"/>
                  </a:lnTo>
                  <a:cubicBezTo>
                    <a:pt x="178" y="102"/>
                    <a:pt x="137" y="138"/>
                    <a:pt x="137" y="138"/>
                  </a:cubicBezTo>
                  <a:cubicBezTo>
                    <a:pt x="109" y="173"/>
                    <a:pt x="81" y="201"/>
                    <a:pt x="81" y="229"/>
                  </a:cubicBezTo>
                  <a:cubicBezTo>
                    <a:pt x="1" y="359"/>
                    <a:pt x="106" y="532"/>
                    <a:pt x="253" y="532"/>
                  </a:cubicBezTo>
                  <a:cubicBezTo>
                    <a:pt x="272" y="532"/>
                    <a:pt x="292" y="529"/>
                    <a:pt x="312" y="523"/>
                  </a:cubicBezTo>
                  <a:cubicBezTo>
                    <a:pt x="375" y="607"/>
                    <a:pt x="431" y="663"/>
                    <a:pt x="550" y="663"/>
                  </a:cubicBezTo>
                  <a:cubicBezTo>
                    <a:pt x="662" y="635"/>
                    <a:pt x="725" y="579"/>
                    <a:pt x="725" y="460"/>
                  </a:cubicBezTo>
                  <a:lnTo>
                    <a:pt x="725" y="488"/>
                  </a:lnTo>
                  <a:cubicBezTo>
                    <a:pt x="725" y="460"/>
                    <a:pt x="753" y="404"/>
                    <a:pt x="725" y="376"/>
                  </a:cubicBezTo>
                  <a:cubicBezTo>
                    <a:pt x="725" y="348"/>
                    <a:pt x="690" y="313"/>
                    <a:pt x="690" y="285"/>
                  </a:cubicBezTo>
                  <a:cubicBezTo>
                    <a:pt x="634" y="229"/>
                    <a:pt x="606" y="173"/>
                    <a:pt x="550" y="138"/>
                  </a:cubicBezTo>
                  <a:lnTo>
                    <a:pt x="515" y="138"/>
                  </a:lnTo>
                  <a:cubicBezTo>
                    <a:pt x="487" y="82"/>
                    <a:pt x="487" y="54"/>
                    <a:pt x="431" y="26"/>
                  </a:cubicBezTo>
                  <a:cubicBezTo>
                    <a:pt x="405" y="9"/>
                    <a:pt x="378" y="1"/>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79"/>
            <p:cNvSpPr/>
            <p:nvPr/>
          </p:nvSpPr>
          <p:spPr>
            <a:xfrm>
              <a:off x="4885123" y="1537026"/>
              <a:ext cx="20548" cy="14745"/>
            </a:xfrm>
            <a:custGeom>
              <a:rect b="b" l="l" r="r" t="t"/>
              <a:pathLst>
                <a:path extrusionOk="0" h="648" w="903">
                  <a:moveTo>
                    <a:pt x="637" y="0"/>
                  </a:moveTo>
                  <a:cubicBezTo>
                    <a:pt x="413" y="0"/>
                    <a:pt x="114" y="304"/>
                    <a:pt x="1" y="417"/>
                  </a:cubicBezTo>
                  <a:cubicBezTo>
                    <a:pt x="29" y="445"/>
                    <a:pt x="29" y="473"/>
                    <a:pt x="57" y="501"/>
                  </a:cubicBezTo>
                  <a:cubicBezTo>
                    <a:pt x="113" y="529"/>
                    <a:pt x="148" y="592"/>
                    <a:pt x="175" y="648"/>
                  </a:cubicBezTo>
                  <a:cubicBezTo>
                    <a:pt x="175" y="620"/>
                    <a:pt x="203" y="620"/>
                    <a:pt x="203" y="620"/>
                  </a:cubicBezTo>
                  <a:cubicBezTo>
                    <a:pt x="350" y="501"/>
                    <a:pt x="462" y="445"/>
                    <a:pt x="637" y="389"/>
                  </a:cubicBezTo>
                  <a:cubicBezTo>
                    <a:pt x="728" y="326"/>
                    <a:pt x="903" y="242"/>
                    <a:pt x="812" y="95"/>
                  </a:cubicBezTo>
                  <a:cubicBezTo>
                    <a:pt x="765" y="28"/>
                    <a:pt x="705" y="0"/>
                    <a:pt x="6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79"/>
            <p:cNvSpPr/>
            <p:nvPr/>
          </p:nvSpPr>
          <p:spPr>
            <a:xfrm>
              <a:off x="4892450" y="1545673"/>
              <a:ext cx="21822" cy="14063"/>
            </a:xfrm>
            <a:custGeom>
              <a:rect b="b" l="l" r="r" t="t"/>
              <a:pathLst>
                <a:path extrusionOk="0" h="618" w="959">
                  <a:moveTo>
                    <a:pt x="779" y="0"/>
                  </a:moveTo>
                  <a:cubicBezTo>
                    <a:pt x="480" y="0"/>
                    <a:pt x="265" y="256"/>
                    <a:pt x="56" y="415"/>
                  </a:cubicBezTo>
                  <a:cubicBezTo>
                    <a:pt x="28" y="443"/>
                    <a:pt x="28" y="443"/>
                    <a:pt x="0" y="471"/>
                  </a:cubicBezTo>
                  <a:cubicBezTo>
                    <a:pt x="56" y="533"/>
                    <a:pt x="84" y="561"/>
                    <a:pt x="112" y="617"/>
                  </a:cubicBezTo>
                  <a:lnTo>
                    <a:pt x="175" y="617"/>
                  </a:lnTo>
                  <a:cubicBezTo>
                    <a:pt x="350" y="533"/>
                    <a:pt x="490" y="443"/>
                    <a:pt x="665" y="387"/>
                  </a:cubicBezTo>
                  <a:cubicBezTo>
                    <a:pt x="783" y="359"/>
                    <a:pt x="902" y="324"/>
                    <a:pt x="958" y="149"/>
                  </a:cubicBezTo>
                  <a:cubicBezTo>
                    <a:pt x="958" y="93"/>
                    <a:pt x="930" y="9"/>
                    <a:pt x="874" y="9"/>
                  </a:cubicBezTo>
                  <a:cubicBezTo>
                    <a:pt x="841" y="3"/>
                    <a:pt x="810" y="0"/>
                    <a:pt x="77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79"/>
            <p:cNvSpPr/>
            <p:nvPr/>
          </p:nvSpPr>
          <p:spPr>
            <a:xfrm>
              <a:off x="4898980" y="1558029"/>
              <a:ext cx="23233" cy="13630"/>
            </a:xfrm>
            <a:custGeom>
              <a:rect b="b" l="l" r="r" t="t"/>
              <a:pathLst>
                <a:path extrusionOk="0" h="599" w="1021">
                  <a:moveTo>
                    <a:pt x="761" y="1"/>
                  </a:moveTo>
                  <a:cubicBezTo>
                    <a:pt x="528" y="1"/>
                    <a:pt x="291" y="240"/>
                    <a:pt x="91" y="305"/>
                  </a:cubicBezTo>
                  <a:cubicBezTo>
                    <a:pt x="63" y="305"/>
                    <a:pt x="28" y="340"/>
                    <a:pt x="0" y="396"/>
                  </a:cubicBezTo>
                  <a:cubicBezTo>
                    <a:pt x="28" y="452"/>
                    <a:pt x="63" y="515"/>
                    <a:pt x="91" y="571"/>
                  </a:cubicBezTo>
                  <a:cubicBezTo>
                    <a:pt x="119" y="599"/>
                    <a:pt x="147" y="599"/>
                    <a:pt x="175" y="599"/>
                  </a:cubicBezTo>
                  <a:cubicBezTo>
                    <a:pt x="322" y="571"/>
                    <a:pt x="468" y="543"/>
                    <a:pt x="615" y="515"/>
                  </a:cubicBezTo>
                  <a:cubicBezTo>
                    <a:pt x="762" y="452"/>
                    <a:pt x="937" y="396"/>
                    <a:pt x="993" y="249"/>
                  </a:cubicBezTo>
                  <a:cubicBezTo>
                    <a:pt x="1021" y="193"/>
                    <a:pt x="1021" y="102"/>
                    <a:pt x="965" y="74"/>
                  </a:cubicBezTo>
                  <a:cubicBezTo>
                    <a:pt x="898" y="22"/>
                    <a:pt x="829" y="1"/>
                    <a:pt x="76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79"/>
            <p:cNvSpPr/>
            <p:nvPr/>
          </p:nvSpPr>
          <p:spPr>
            <a:xfrm>
              <a:off x="4906922" y="1568928"/>
              <a:ext cx="19273" cy="10058"/>
            </a:xfrm>
            <a:custGeom>
              <a:rect b="b" l="l" r="r" t="t"/>
              <a:pathLst>
                <a:path extrusionOk="0" h="442" w="847">
                  <a:moveTo>
                    <a:pt x="553" y="1"/>
                  </a:moveTo>
                  <a:cubicBezTo>
                    <a:pt x="441" y="36"/>
                    <a:pt x="322" y="64"/>
                    <a:pt x="175" y="92"/>
                  </a:cubicBezTo>
                  <a:cubicBezTo>
                    <a:pt x="64" y="92"/>
                    <a:pt x="1" y="211"/>
                    <a:pt x="1" y="295"/>
                  </a:cubicBezTo>
                  <a:cubicBezTo>
                    <a:pt x="29" y="295"/>
                    <a:pt x="29" y="323"/>
                    <a:pt x="29" y="323"/>
                  </a:cubicBezTo>
                  <a:cubicBezTo>
                    <a:pt x="64" y="351"/>
                    <a:pt x="92" y="386"/>
                    <a:pt x="119" y="441"/>
                  </a:cubicBezTo>
                  <a:lnTo>
                    <a:pt x="553" y="441"/>
                  </a:lnTo>
                  <a:cubicBezTo>
                    <a:pt x="672" y="413"/>
                    <a:pt x="847" y="386"/>
                    <a:pt x="847" y="211"/>
                  </a:cubicBezTo>
                  <a:cubicBezTo>
                    <a:pt x="847" y="64"/>
                    <a:pt x="672" y="1"/>
                    <a:pt x="55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79"/>
            <p:cNvSpPr/>
            <p:nvPr/>
          </p:nvSpPr>
          <p:spPr>
            <a:xfrm>
              <a:off x="4782338" y="1576756"/>
              <a:ext cx="17203" cy="9830"/>
            </a:xfrm>
            <a:custGeom>
              <a:rect b="b" l="l" r="r" t="t"/>
              <a:pathLst>
                <a:path extrusionOk="0" h="432" w="756">
                  <a:moveTo>
                    <a:pt x="443" y="0"/>
                  </a:moveTo>
                  <a:cubicBezTo>
                    <a:pt x="395" y="0"/>
                    <a:pt x="347" y="7"/>
                    <a:pt x="294" y="7"/>
                  </a:cubicBezTo>
                  <a:cubicBezTo>
                    <a:pt x="235" y="24"/>
                    <a:pt x="182" y="33"/>
                    <a:pt x="134" y="33"/>
                  </a:cubicBezTo>
                  <a:cubicBezTo>
                    <a:pt x="86" y="33"/>
                    <a:pt x="43" y="24"/>
                    <a:pt x="1" y="7"/>
                  </a:cubicBezTo>
                  <a:lnTo>
                    <a:pt x="1" y="69"/>
                  </a:lnTo>
                  <a:cubicBezTo>
                    <a:pt x="29" y="153"/>
                    <a:pt x="29" y="272"/>
                    <a:pt x="29" y="356"/>
                  </a:cubicBezTo>
                  <a:cubicBezTo>
                    <a:pt x="119" y="391"/>
                    <a:pt x="203" y="419"/>
                    <a:pt x="294" y="419"/>
                  </a:cubicBezTo>
                  <a:cubicBezTo>
                    <a:pt x="350" y="419"/>
                    <a:pt x="409" y="432"/>
                    <a:pt x="467" y="432"/>
                  </a:cubicBezTo>
                  <a:cubicBezTo>
                    <a:pt x="496" y="432"/>
                    <a:pt x="525" y="428"/>
                    <a:pt x="553" y="419"/>
                  </a:cubicBezTo>
                  <a:cubicBezTo>
                    <a:pt x="728" y="391"/>
                    <a:pt x="756" y="125"/>
                    <a:pt x="609" y="42"/>
                  </a:cubicBezTo>
                  <a:cubicBezTo>
                    <a:pt x="550" y="8"/>
                    <a:pt x="496" y="0"/>
                    <a:pt x="44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79"/>
            <p:cNvSpPr/>
            <p:nvPr/>
          </p:nvSpPr>
          <p:spPr>
            <a:xfrm>
              <a:off x="4781701" y="1586928"/>
              <a:ext cx="16566" cy="12060"/>
            </a:xfrm>
            <a:custGeom>
              <a:rect b="b" l="l" r="r" t="t"/>
              <a:pathLst>
                <a:path extrusionOk="0" h="530" w="728">
                  <a:moveTo>
                    <a:pt x="57" y="0"/>
                  </a:moveTo>
                  <a:cubicBezTo>
                    <a:pt x="57" y="119"/>
                    <a:pt x="29" y="231"/>
                    <a:pt x="1" y="350"/>
                  </a:cubicBezTo>
                  <a:cubicBezTo>
                    <a:pt x="113" y="350"/>
                    <a:pt x="203" y="378"/>
                    <a:pt x="322" y="406"/>
                  </a:cubicBezTo>
                  <a:cubicBezTo>
                    <a:pt x="350" y="469"/>
                    <a:pt x="406" y="497"/>
                    <a:pt x="497" y="524"/>
                  </a:cubicBezTo>
                  <a:cubicBezTo>
                    <a:pt x="511" y="528"/>
                    <a:pt x="526" y="530"/>
                    <a:pt x="540" y="530"/>
                  </a:cubicBezTo>
                  <a:cubicBezTo>
                    <a:pt x="638" y="530"/>
                    <a:pt x="728" y="450"/>
                    <a:pt x="728" y="322"/>
                  </a:cubicBezTo>
                  <a:cubicBezTo>
                    <a:pt x="728" y="203"/>
                    <a:pt x="637" y="56"/>
                    <a:pt x="497" y="28"/>
                  </a:cubicBezTo>
                  <a:cubicBezTo>
                    <a:pt x="438" y="14"/>
                    <a:pt x="371" y="14"/>
                    <a:pt x="301" y="14"/>
                  </a:cubicBezTo>
                  <a:cubicBezTo>
                    <a:pt x="231" y="14"/>
                    <a:pt x="158" y="14"/>
                    <a:pt x="8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79"/>
            <p:cNvSpPr/>
            <p:nvPr/>
          </p:nvSpPr>
          <p:spPr>
            <a:xfrm>
              <a:off x="4774374" y="1597577"/>
              <a:ext cx="18659" cy="19296"/>
            </a:xfrm>
            <a:custGeom>
              <a:rect b="b" l="l" r="r" t="t"/>
              <a:pathLst>
                <a:path extrusionOk="0" h="848" w="820">
                  <a:moveTo>
                    <a:pt x="295" y="1"/>
                  </a:moveTo>
                  <a:cubicBezTo>
                    <a:pt x="260" y="112"/>
                    <a:pt x="232" y="231"/>
                    <a:pt x="176" y="350"/>
                  </a:cubicBezTo>
                  <a:cubicBezTo>
                    <a:pt x="204" y="378"/>
                    <a:pt x="232" y="378"/>
                    <a:pt x="260" y="406"/>
                  </a:cubicBezTo>
                  <a:cubicBezTo>
                    <a:pt x="232" y="378"/>
                    <a:pt x="204" y="378"/>
                    <a:pt x="176" y="378"/>
                  </a:cubicBezTo>
                  <a:cubicBezTo>
                    <a:pt x="120" y="490"/>
                    <a:pt x="57" y="581"/>
                    <a:pt x="1" y="637"/>
                  </a:cubicBezTo>
                  <a:cubicBezTo>
                    <a:pt x="29" y="700"/>
                    <a:pt x="57" y="728"/>
                    <a:pt x="120" y="728"/>
                  </a:cubicBezTo>
                  <a:cubicBezTo>
                    <a:pt x="204" y="756"/>
                    <a:pt x="323" y="784"/>
                    <a:pt x="435" y="840"/>
                  </a:cubicBezTo>
                  <a:cubicBezTo>
                    <a:pt x="448" y="845"/>
                    <a:pt x="463" y="847"/>
                    <a:pt x="477" y="847"/>
                  </a:cubicBezTo>
                  <a:cubicBezTo>
                    <a:pt x="559" y="847"/>
                    <a:pt x="649" y="771"/>
                    <a:pt x="672" y="700"/>
                  </a:cubicBezTo>
                  <a:cubicBezTo>
                    <a:pt x="672" y="637"/>
                    <a:pt x="672" y="581"/>
                    <a:pt x="644" y="553"/>
                  </a:cubicBezTo>
                  <a:cubicBezTo>
                    <a:pt x="644" y="525"/>
                    <a:pt x="672" y="525"/>
                    <a:pt x="672" y="525"/>
                  </a:cubicBezTo>
                  <a:cubicBezTo>
                    <a:pt x="819" y="378"/>
                    <a:pt x="756" y="140"/>
                    <a:pt x="581" y="84"/>
                  </a:cubicBezTo>
                  <a:cubicBezTo>
                    <a:pt x="525" y="29"/>
                    <a:pt x="435" y="29"/>
                    <a:pt x="37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79"/>
            <p:cNvSpPr/>
            <p:nvPr/>
          </p:nvSpPr>
          <p:spPr>
            <a:xfrm>
              <a:off x="4930155" y="1641722"/>
              <a:ext cx="12584" cy="9284"/>
            </a:xfrm>
            <a:custGeom>
              <a:rect b="b" l="l" r="r" t="t"/>
              <a:pathLst>
                <a:path extrusionOk="0" h="408" w="553">
                  <a:moveTo>
                    <a:pt x="345" y="0"/>
                  </a:moveTo>
                  <a:cubicBezTo>
                    <a:pt x="327" y="0"/>
                    <a:pt x="309" y="4"/>
                    <a:pt x="294" y="11"/>
                  </a:cubicBezTo>
                  <a:cubicBezTo>
                    <a:pt x="266" y="11"/>
                    <a:pt x="203" y="39"/>
                    <a:pt x="175" y="67"/>
                  </a:cubicBezTo>
                  <a:cubicBezTo>
                    <a:pt x="119" y="123"/>
                    <a:pt x="91" y="158"/>
                    <a:pt x="28" y="186"/>
                  </a:cubicBezTo>
                  <a:cubicBezTo>
                    <a:pt x="1" y="242"/>
                    <a:pt x="1" y="333"/>
                    <a:pt x="28" y="361"/>
                  </a:cubicBezTo>
                  <a:cubicBezTo>
                    <a:pt x="45" y="394"/>
                    <a:pt x="83" y="407"/>
                    <a:pt x="123" y="407"/>
                  </a:cubicBezTo>
                  <a:cubicBezTo>
                    <a:pt x="151" y="407"/>
                    <a:pt x="180" y="401"/>
                    <a:pt x="203" y="389"/>
                  </a:cubicBezTo>
                  <a:lnTo>
                    <a:pt x="266" y="389"/>
                  </a:lnTo>
                  <a:cubicBezTo>
                    <a:pt x="294" y="361"/>
                    <a:pt x="350" y="361"/>
                    <a:pt x="378" y="333"/>
                  </a:cubicBezTo>
                  <a:cubicBezTo>
                    <a:pt x="469" y="270"/>
                    <a:pt x="553" y="158"/>
                    <a:pt x="469" y="67"/>
                  </a:cubicBezTo>
                  <a:cubicBezTo>
                    <a:pt x="449" y="26"/>
                    <a:pt x="394" y="0"/>
                    <a:pt x="34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79"/>
            <p:cNvSpPr/>
            <p:nvPr/>
          </p:nvSpPr>
          <p:spPr>
            <a:xfrm>
              <a:off x="4929245" y="1631892"/>
              <a:ext cx="13494" cy="9671"/>
            </a:xfrm>
            <a:custGeom>
              <a:rect b="b" l="l" r="r" t="t"/>
              <a:pathLst>
                <a:path extrusionOk="0" h="425" w="593">
                  <a:moveTo>
                    <a:pt x="432" y="1"/>
                  </a:moveTo>
                  <a:cubicBezTo>
                    <a:pt x="387" y="1"/>
                    <a:pt x="341" y="26"/>
                    <a:pt x="306" y="66"/>
                  </a:cubicBezTo>
                  <a:cubicBezTo>
                    <a:pt x="271" y="66"/>
                    <a:pt x="271" y="94"/>
                    <a:pt x="271" y="122"/>
                  </a:cubicBezTo>
                  <a:lnTo>
                    <a:pt x="215" y="122"/>
                  </a:lnTo>
                  <a:cubicBezTo>
                    <a:pt x="187" y="150"/>
                    <a:pt x="159" y="150"/>
                    <a:pt x="131" y="178"/>
                  </a:cubicBezTo>
                  <a:cubicBezTo>
                    <a:pt x="0" y="234"/>
                    <a:pt x="76" y="424"/>
                    <a:pt x="198" y="424"/>
                  </a:cubicBezTo>
                  <a:cubicBezTo>
                    <a:pt x="212" y="424"/>
                    <a:pt x="228" y="421"/>
                    <a:pt x="243" y="415"/>
                  </a:cubicBezTo>
                  <a:cubicBezTo>
                    <a:pt x="271" y="415"/>
                    <a:pt x="334" y="380"/>
                    <a:pt x="390" y="380"/>
                  </a:cubicBezTo>
                  <a:cubicBezTo>
                    <a:pt x="446" y="353"/>
                    <a:pt x="509" y="325"/>
                    <a:pt x="565" y="241"/>
                  </a:cubicBezTo>
                  <a:cubicBezTo>
                    <a:pt x="593" y="178"/>
                    <a:pt x="565" y="94"/>
                    <a:pt x="509" y="31"/>
                  </a:cubicBezTo>
                  <a:cubicBezTo>
                    <a:pt x="485" y="10"/>
                    <a:pt x="459" y="1"/>
                    <a:pt x="4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79"/>
            <p:cNvSpPr/>
            <p:nvPr/>
          </p:nvSpPr>
          <p:spPr>
            <a:xfrm>
              <a:off x="4929518" y="1623108"/>
              <a:ext cx="9261" cy="9284"/>
            </a:xfrm>
            <a:custGeom>
              <a:rect b="b" l="l" r="r" t="t"/>
              <a:pathLst>
                <a:path extrusionOk="0" h="408" w="407">
                  <a:moveTo>
                    <a:pt x="240" y="0"/>
                  </a:moveTo>
                  <a:cubicBezTo>
                    <a:pt x="188" y="0"/>
                    <a:pt x="131" y="26"/>
                    <a:pt x="84" y="67"/>
                  </a:cubicBezTo>
                  <a:cubicBezTo>
                    <a:pt x="84" y="102"/>
                    <a:pt x="56" y="158"/>
                    <a:pt x="56" y="186"/>
                  </a:cubicBezTo>
                  <a:lnTo>
                    <a:pt x="29" y="186"/>
                  </a:lnTo>
                  <a:cubicBezTo>
                    <a:pt x="1" y="277"/>
                    <a:pt x="29" y="333"/>
                    <a:pt x="84" y="389"/>
                  </a:cubicBezTo>
                  <a:cubicBezTo>
                    <a:pt x="111" y="400"/>
                    <a:pt x="135" y="407"/>
                    <a:pt x="160" y="407"/>
                  </a:cubicBezTo>
                  <a:cubicBezTo>
                    <a:pt x="194" y="407"/>
                    <a:pt x="226" y="394"/>
                    <a:pt x="259" y="361"/>
                  </a:cubicBezTo>
                  <a:cubicBezTo>
                    <a:pt x="294" y="361"/>
                    <a:pt x="322" y="305"/>
                    <a:pt x="350" y="277"/>
                  </a:cubicBezTo>
                  <a:lnTo>
                    <a:pt x="350" y="242"/>
                  </a:lnTo>
                  <a:cubicBezTo>
                    <a:pt x="366" y="226"/>
                    <a:pt x="382" y="210"/>
                    <a:pt x="388" y="210"/>
                  </a:cubicBezTo>
                  <a:lnTo>
                    <a:pt x="388" y="210"/>
                  </a:lnTo>
                  <a:cubicBezTo>
                    <a:pt x="392" y="210"/>
                    <a:pt x="390" y="218"/>
                    <a:pt x="378" y="241"/>
                  </a:cubicBezTo>
                  <a:lnTo>
                    <a:pt x="378" y="241"/>
                  </a:lnTo>
                  <a:cubicBezTo>
                    <a:pt x="406" y="186"/>
                    <a:pt x="406" y="158"/>
                    <a:pt x="406" y="102"/>
                  </a:cubicBezTo>
                  <a:cubicBezTo>
                    <a:pt x="378" y="67"/>
                    <a:pt x="350" y="11"/>
                    <a:pt x="294" y="11"/>
                  </a:cubicBezTo>
                  <a:cubicBezTo>
                    <a:pt x="277" y="4"/>
                    <a:pt x="259" y="0"/>
                    <a:pt x="24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79"/>
            <p:cNvSpPr/>
            <p:nvPr/>
          </p:nvSpPr>
          <p:spPr>
            <a:xfrm>
              <a:off x="4930792" y="1613483"/>
              <a:ext cx="11309" cy="7714"/>
            </a:xfrm>
            <a:custGeom>
              <a:rect b="b" l="l" r="r" t="t"/>
              <a:pathLst>
                <a:path extrusionOk="0" h="339" w="497">
                  <a:moveTo>
                    <a:pt x="266" y="1"/>
                  </a:moveTo>
                  <a:cubicBezTo>
                    <a:pt x="175" y="1"/>
                    <a:pt x="119" y="29"/>
                    <a:pt x="63" y="85"/>
                  </a:cubicBezTo>
                  <a:cubicBezTo>
                    <a:pt x="0" y="141"/>
                    <a:pt x="0" y="232"/>
                    <a:pt x="63" y="287"/>
                  </a:cubicBezTo>
                  <a:cubicBezTo>
                    <a:pt x="95" y="324"/>
                    <a:pt x="128" y="339"/>
                    <a:pt x="161" y="339"/>
                  </a:cubicBezTo>
                  <a:cubicBezTo>
                    <a:pt x="186" y="339"/>
                    <a:pt x="211" y="330"/>
                    <a:pt x="238" y="315"/>
                  </a:cubicBezTo>
                  <a:cubicBezTo>
                    <a:pt x="274" y="330"/>
                    <a:pt x="305" y="339"/>
                    <a:pt x="333" y="339"/>
                  </a:cubicBezTo>
                  <a:cubicBezTo>
                    <a:pt x="371" y="339"/>
                    <a:pt x="405" y="324"/>
                    <a:pt x="441" y="287"/>
                  </a:cubicBezTo>
                  <a:cubicBezTo>
                    <a:pt x="497" y="232"/>
                    <a:pt x="497" y="141"/>
                    <a:pt x="441" y="57"/>
                  </a:cubicBezTo>
                  <a:cubicBezTo>
                    <a:pt x="378" y="29"/>
                    <a:pt x="322"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79"/>
            <p:cNvSpPr/>
            <p:nvPr/>
          </p:nvSpPr>
          <p:spPr>
            <a:xfrm>
              <a:off x="4948131" y="1623996"/>
              <a:ext cx="13221" cy="19547"/>
            </a:xfrm>
            <a:custGeom>
              <a:rect b="b" l="l" r="r" t="t"/>
              <a:pathLst>
                <a:path extrusionOk="0" h="859" w="581">
                  <a:moveTo>
                    <a:pt x="140" y="0"/>
                  </a:moveTo>
                  <a:cubicBezTo>
                    <a:pt x="140" y="0"/>
                    <a:pt x="113" y="0"/>
                    <a:pt x="113" y="28"/>
                  </a:cubicBezTo>
                  <a:cubicBezTo>
                    <a:pt x="85" y="63"/>
                    <a:pt x="57" y="91"/>
                    <a:pt x="57" y="147"/>
                  </a:cubicBezTo>
                  <a:cubicBezTo>
                    <a:pt x="57" y="175"/>
                    <a:pt x="85" y="203"/>
                    <a:pt x="85" y="238"/>
                  </a:cubicBezTo>
                  <a:cubicBezTo>
                    <a:pt x="57" y="266"/>
                    <a:pt x="29" y="294"/>
                    <a:pt x="29" y="322"/>
                  </a:cubicBezTo>
                  <a:cubicBezTo>
                    <a:pt x="1" y="378"/>
                    <a:pt x="1" y="441"/>
                    <a:pt x="29" y="497"/>
                  </a:cubicBezTo>
                  <a:cubicBezTo>
                    <a:pt x="52" y="572"/>
                    <a:pt x="113" y="623"/>
                    <a:pt x="184" y="623"/>
                  </a:cubicBezTo>
                  <a:cubicBezTo>
                    <a:pt x="200" y="623"/>
                    <a:pt x="215" y="621"/>
                    <a:pt x="231" y="616"/>
                  </a:cubicBezTo>
                  <a:lnTo>
                    <a:pt x="231" y="644"/>
                  </a:lnTo>
                  <a:lnTo>
                    <a:pt x="231" y="672"/>
                  </a:lnTo>
                  <a:cubicBezTo>
                    <a:pt x="203" y="672"/>
                    <a:pt x="203" y="700"/>
                    <a:pt x="203" y="727"/>
                  </a:cubicBezTo>
                  <a:cubicBezTo>
                    <a:pt x="203" y="790"/>
                    <a:pt x="203" y="818"/>
                    <a:pt x="259" y="846"/>
                  </a:cubicBezTo>
                  <a:cubicBezTo>
                    <a:pt x="278" y="846"/>
                    <a:pt x="297" y="859"/>
                    <a:pt x="317" y="859"/>
                  </a:cubicBezTo>
                  <a:cubicBezTo>
                    <a:pt x="328" y="859"/>
                    <a:pt x="339" y="856"/>
                    <a:pt x="350" y="846"/>
                  </a:cubicBezTo>
                  <a:lnTo>
                    <a:pt x="378" y="846"/>
                  </a:lnTo>
                  <a:cubicBezTo>
                    <a:pt x="406" y="846"/>
                    <a:pt x="406" y="818"/>
                    <a:pt x="434" y="818"/>
                  </a:cubicBezTo>
                  <a:cubicBezTo>
                    <a:pt x="553" y="790"/>
                    <a:pt x="581" y="644"/>
                    <a:pt x="525" y="553"/>
                  </a:cubicBezTo>
                  <a:cubicBezTo>
                    <a:pt x="462" y="497"/>
                    <a:pt x="434" y="497"/>
                    <a:pt x="378" y="497"/>
                  </a:cubicBezTo>
                  <a:lnTo>
                    <a:pt x="378" y="469"/>
                  </a:lnTo>
                  <a:cubicBezTo>
                    <a:pt x="406" y="469"/>
                    <a:pt x="406" y="441"/>
                    <a:pt x="434" y="413"/>
                  </a:cubicBezTo>
                  <a:lnTo>
                    <a:pt x="434" y="322"/>
                  </a:lnTo>
                  <a:cubicBezTo>
                    <a:pt x="406" y="322"/>
                    <a:pt x="350" y="322"/>
                    <a:pt x="315" y="294"/>
                  </a:cubicBezTo>
                  <a:cubicBezTo>
                    <a:pt x="231" y="203"/>
                    <a:pt x="175" y="119"/>
                    <a:pt x="14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79"/>
            <p:cNvSpPr/>
            <p:nvPr/>
          </p:nvSpPr>
          <p:spPr>
            <a:xfrm>
              <a:off x="4906922" y="1637353"/>
              <a:ext cx="14017" cy="17203"/>
            </a:xfrm>
            <a:custGeom>
              <a:rect b="b" l="l" r="r" t="t"/>
              <a:pathLst>
                <a:path extrusionOk="0" h="756" w="616">
                  <a:moveTo>
                    <a:pt x="441" y="1"/>
                  </a:moveTo>
                  <a:cubicBezTo>
                    <a:pt x="413" y="1"/>
                    <a:pt x="378" y="29"/>
                    <a:pt x="350" y="29"/>
                  </a:cubicBezTo>
                  <a:cubicBezTo>
                    <a:pt x="322" y="57"/>
                    <a:pt x="322" y="85"/>
                    <a:pt x="294" y="113"/>
                  </a:cubicBezTo>
                  <a:cubicBezTo>
                    <a:pt x="322" y="113"/>
                    <a:pt x="322" y="85"/>
                    <a:pt x="322" y="85"/>
                  </a:cubicBezTo>
                  <a:lnTo>
                    <a:pt x="322" y="113"/>
                  </a:lnTo>
                  <a:cubicBezTo>
                    <a:pt x="294" y="140"/>
                    <a:pt x="294" y="175"/>
                    <a:pt x="322" y="203"/>
                  </a:cubicBezTo>
                  <a:lnTo>
                    <a:pt x="322" y="231"/>
                  </a:lnTo>
                  <a:cubicBezTo>
                    <a:pt x="294" y="203"/>
                    <a:pt x="238" y="203"/>
                    <a:pt x="203" y="203"/>
                  </a:cubicBezTo>
                  <a:cubicBezTo>
                    <a:pt x="175" y="259"/>
                    <a:pt x="119" y="315"/>
                    <a:pt x="64" y="350"/>
                  </a:cubicBezTo>
                  <a:cubicBezTo>
                    <a:pt x="64" y="350"/>
                    <a:pt x="29" y="378"/>
                    <a:pt x="1" y="378"/>
                  </a:cubicBezTo>
                  <a:lnTo>
                    <a:pt x="1" y="406"/>
                  </a:lnTo>
                  <a:cubicBezTo>
                    <a:pt x="29" y="462"/>
                    <a:pt x="29" y="490"/>
                    <a:pt x="64" y="553"/>
                  </a:cubicBezTo>
                  <a:cubicBezTo>
                    <a:pt x="92" y="553"/>
                    <a:pt x="119" y="581"/>
                    <a:pt x="147" y="609"/>
                  </a:cubicBezTo>
                  <a:lnTo>
                    <a:pt x="147" y="637"/>
                  </a:lnTo>
                  <a:cubicBezTo>
                    <a:pt x="175" y="665"/>
                    <a:pt x="175" y="665"/>
                    <a:pt x="175" y="700"/>
                  </a:cubicBezTo>
                  <a:cubicBezTo>
                    <a:pt x="238" y="756"/>
                    <a:pt x="322" y="756"/>
                    <a:pt x="378" y="756"/>
                  </a:cubicBezTo>
                  <a:cubicBezTo>
                    <a:pt x="441" y="756"/>
                    <a:pt x="497" y="728"/>
                    <a:pt x="525" y="665"/>
                  </a:cubicBezTo>
                  <a:cubicBezTo>
                    <a:pt x="553" y="609"/>
                    <a:pt x="588" y="553"/>
                    <a:pt x="553" y="462"/>
                  </a:cubicBezTo>
                  <a:cubicBezTo>
                    <a:pt x="525" y="406"/>
                    <a:pt x="497" y="350"/>
                    <a:pt x="441" y="287"/>
                  </a:cubicBezTo>
                  <a:lnTo>
                    <a:pt x="441" y="287"/>
                  </a:lnTo>
                  <a:cubicBezTo>
                    <a:pt x="449" y="295"/>
                    <a:pt x="458" y="298"/>
                    <a:pt x="469" y="298"/>
                  </a:cubicBezTo>
                  <a:cubicBezTo>
                    <a:pt x="497" y="298"/>
                    <a:pt x="533" y="272"/>
                    <a:pt x="553" y="231"/>
                  </a:cubicBezTo>
                  <a:cubicBezTo>
                    <a:pt x="588" y="203"/>
                    <a:pt x="616" y="140"/>
                    <a:pt x="588" y="85"/>
                  </a:cubicBezTo>
                  <a:cubicBezTo>
                    <a:pt x="553" y="29"/>
                    <a:pt x="497" y="1"/>
                    <a:pt x="44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79"/>
            <p:cNvSpPr/>
            <p:nvPr/>
          </p:nvSpPr>
          <p:spPr>
            <a:xfrm>
              <a:off x="4760380" y="1634645"/>
              <a:ext cx="13380" cy="11355"/>
            </a:xfrm>
            <a:custGeom>
              <a:rect b="b" l="l" r="r" t="t"/>
              <a:pathLst>
                <a:path extrusionOk="0" h="499" w="588">
                  <a:moveTo>
                    <a:pt x="175" y="1"/>
                  </a:moveTo>
                  <a:cubicBezTo>
                    <a:pt x="92" y="1"/>
                    <a:pt x="36" y="57"/>
                    <a:pt x="1" y="148"/>
                  </a:cubicBezTo>
                  <a:cubicBezTo>
                    <a:pt x="1" y="232"/>
                    <a:pt x="36" y="294"/>
                    <a:pt x="120" y="322"/>
                  </a:cubicBezTo>
                  <a:cubicBezTo>
                    <a:pt x="120" y="350"/>
                    <a:pt x="147" y="350"/>
                    <a:pt x="147" y="378"/>
                  </a:cubicBezTo>
                  <a:cubicBezTo>
                    <a:pt x="175" y="406"/>
                    <a:pt x="238" y="434"/>
                    <a:pt x="266" y="469"/>
                  </a:cubicBezTo>
                  <a:cubicBezTo>
                    <a:pt x="296" y="489"/>
                    <a:pt x="329" y="498"/>
                    <a:pt x="363" y="498"/>
                  </a:cubicBezTo>
                  <a:cubicBezTo>
                    <a:pt x="425" y="498"/>
                    <a:pt x="489" y="466"/>
                    <a:pt x="525" y="406"/>
                  </a:cubicBezTo>
                  <a:cubicBezTo>
                    <a:pt x="588" y="350"/>
                    <a:pt x="560" y="232"/>
                    <a:pt x="497" y="176"/>
                  </a:cubicBezTo>
                  <a:cubicBezTo>
                    <a:pt x="497" y="148"/>
                    <a:pt x="469" y="148"/>
                    <a:pt x="469" y="120"/>
                  </a:cubicBezTo>
                  <a:cubicBezTo>
                    <a:pt x="441" y="85"/>
                    <a:pt x="413" y="85"/>
                    <a:pt x="385" y="57"/>
                  </a:cubicBezTo>
                  <a:cubicBezTo>
                    <a:pt x="322" y="29"/>
                    <a:pt x="238" y="1"/>
                    <a:pt x="1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79"/>
            <p:cNvSpPr/>
            <p:nvPr/>
          </p:nvSpPr>
          <p:spPr>
            <a:xfrm>
              <a:off x="4769777" y="1628456"/>
              <a:ext cx="12584" cy="13812"/>
            </a:xfrm>
            <a:custGeom>
              <a:rect b="b" l="l" r="r" t="t"/>
              <a:pathLst>
                <a:path extrusionOk="0" h="607" w="553">
                  <a:moveTo>
                    <a:pt x="198" y="0"/>
                  </a:moveTo>
                  <a:cubicBezTo>
                    <a:pt x="182" y="0"/>
                    <a:pt x="165" y="2"/>
                    <a:pt x="147" y="7"/>
                  </a:cubicBezTo>
                  <a:cubicBezTo>
                    <a:pt x="56" y="42"/>
                    <a:pt x="0" y="126"/>
                    <a:pt x="28" y="217"/>
                  </a:cubicBezTo>
                  <a:cubicBezTo>
                    <a:pt x="84" y="357"/>
                    <a:pt x="84" y="531"/>
                    <a:pt x="259" y="594"/>
                  </a:cubicBezTo>
                  <a:cubicBezTo>
                    <a:pt x="281" y="603"/>
                    <a:pt x="303" y="607"/>
                    <a:pt x="322" y="607"/>
                  </a:cubicBezTo>
                  <a:cubicBezTo>
                    <a:pt x="431" y="607"/>
                    <a:pt x="491" y="491"/>
                    <a:pt x="462" y="420"/>
                  </a:cubicBezTo>
                  <a:lnTo>
                    <a:pt x="462" y="357"/>
                  </a:lnTo>
                  <a:cubicBezTo>
                    <a:pt x="462" y="392"/>
                    <a:pt x="462" y="392"/>
                    <a:pt x="497" y="392"/>
                  </a:cubicBezTo>
                  <a:cubicBezTo>
                    <a:pt x="553" y="392"/>
                    <a:pt x="553" y="273"/>
                    <a:pt x="497" y="273"/>
                  </a:cubicBezTo>
                  <a:cubicBezTo>
                    <a:pt x="462" y="273"/>
                    <a:pt x="434" y="301"/>
                    <a:pt x="434" y="329"/>
                  </a:cubicBezTo>
                  <a:lnTo>
                    <a:pt x="434" y="301"/>
                  </a:lnTo>
                  <a:cubicBezTo>
                    <a:pt x="434" y="301"/>
                    <a:pt x="406" y="301"/>
                    <a:pt x="406" y="273"/>
                  </a:cubicBezTo>
                  <a:cubicBezTo>
                    <a:pt x="406" y="217"/>
                    <a:pt x="378" y="182"/>
                    <a:pt x="350" y="126"/>
                  </a:cubicBezTo>
                  <a:cubicBezTo>
                    <a:pt x="326" y="56"/>
                    <a:pt x="279" y="0"/>
                    <a:pt x="19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79"/>
            <p:cNvSpPr/>
            <p:nvPr/>
          </p:nvSpPr>
          <p:spPr>
            <a:xfrm>
              <a:off x="4745270" y="1623996"/>
              <a:ext cx="17203" cy="12584"/>
            </a:xfrm>
            <a:custGeom>
              <a:rect b="b" l="l" r="r" t="t"/>
              <a:pathLst>
                <a:path extrusionOk="0" h="553" w="756">
                  <a:moveTo>
                    <a:pt x="525" y="0"/>
                  </a:moveTo>
                  <a:cubicBezTo>
                    <a:pt x="462" y="28"/>
                    <a:pt x="434" y="63"/>
                    <a:pt x="406" y="91"/>
                  </a:cubicBezTo>
                  <a:lnTo>
                    <a:pt x="406" y="175"/>
                  </a:lnTo>
                  <a:cubicBezTo>
                    <a:pt x="378" y="147"/>
                    <a:pt x="350" y="119"/>
                    <a:pt x="315" y="119"/>
                  </a:cubicBezTo>
                  <a:cubicBezTo>
                    <a:pt x="285" y="70"/>
                    <a:pt x="246" y="47"/>
                    <a:pt x="202" y="47"/>
                  </a:cubicBezTo>
                  <a:cubicBezTo>
                    <a:pt x="165" y="47"/>
                    <a:pt x="126" y="63"/>
                    <a:pt x="84" y="91"/>
                  </a:cubicBezTo>
                  <a:cubicBezTo>
                    <a:pt x="28" y="147"/>
                    <a:pt x="0" y="238"/>
                    <a:pt x="56" y="322"/>
                  </a:cubicBezTo>
                  <a:cubicBezTo>
                    <a:pt x="56" y="350"/>
                    <a:pt x="84" y="378"/>
                    <a:pt x="84" y="413"/>
                  </a:cubicBezTo>
                  <a:cubicBezTo>
                    <a:pt x="140" y="469"/>
                    <a:pt x="203" y="553"/>
                    <a:pt x="315" y="553"/>
                  </a:cubicBezTo>
                  <a:cubicBezTo>
                    <a:pt x="378" y="525"/>
                    <a:pt x="406" y="525"/>
                    <a:pt x="462" y="469"/>
                  </a:cubicBezTo>
                  <a:cubicBezTo>
                    <a:pt x="490" y="413"/>
                    <a:pt x="525" y="350"/>
                    <a:pt x="490" y="294"/>
                  </a:cubicBezTo>
                  <a:lnTo>
                    <a:pt x="553" y="294"/>
                  </a:lnTo>
                  <a:lnTo>
                    <a:pt x="609" y="322"/>
                  </a:lnTo>
                  <a:cubicBezTo>
                    <a:pt x="637" y="322"/>
                    <a:pt x="637" y="294"/>
                    <a:pt x="665" y="294"/>
                  </a:cubicBezTo>
                  <a:cubicBezTo>
                    <a:pt x="700" y="266"/>
                    <a:pt x="728" y="266"/>
                    <a:pt x="728" y="238"/>
                  </a:cubicBezTo>
                  <a:cubicBezTo>
                    <a:pt x="756" y="175"/>
                    <a:pt x="728" y="119"/>
                    <a:pt x="700" y="91"/>
                  </a:cubicBezTo>
                  <a:cubicBezTo>
                    <a:pt x="700" y="63"/>
                    <a:pt x="665" y="63"/>
                    <a:pt x="665" y="28"/>
                  </a:cubicBezTo>
                  <a:cubicBezTo>
                    <a:pt x="609" y="0"/>
                    <a:pt x="553" y="0"/>
                    <a:pt x="52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79"/>
            <p:cNvSpPr/>
            <p:nvPr/>
          </p:nvSpPr>
          <p:spPr>
            <a:xfrm>
              <a:off x="4764362" y="1625429"/>
              <a:ext cx="2731" cy="1934"/>
            </a:xfrm>
            <a:custGeom>
              <a:rect b="b" l="l" r="r" t="t"/>
              <a:pathLst>
                <a:path extrusionOk="0" h="85" w="120">
                  <a:moveTo>
                    <a:pt x="63" y="0"/>
                  </a:moveTo>
                  <a:cubicBezTo>
                    <a:pt x="0" y="0"/>
                    <a:pt x="0" y="84"/>
                    <a:pt x="63" y="84"/>
                  </a:cubicBezTo>
                  <a:cubicBezTo>
                    <a:pt x="119" y="84"/>
                    <a:pt x="119" y="0"/>
                    <a:pt x="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79"/>
            <p:cNvSpPr/>
            <p:nvPr/>
          </p:nvSpPr>
          <p:spPr>
            <a:xfrm>
              <a:off x="4766432" y="1284195"/>
              <a:ext cx="39161" cy="14108"/>
            </a:xfrm>
            <a:custGeom>
              <a:rect b="b" l="l" r="r" t="t"/>
              <a:pathLst>
                <a:path extrusionOk="0" h="620" w="1721">
                  <a:moveTo>
                    <a:pt x="1533" y="0"/>
                  </a:moveTo>
                  <a:cubicBezTo>
                    <a:pt x="1490" y="0"/>
                    <a:pt x="1448" y="14"/>
                    <a:pt x="1399" y="47"/>
                  </a:cubicBezTo>
                  <a:cubicBezTo>
                    <a:pt x="1399" y="47"/>
                    <a:pt x="1371" y="75"/>
                    <a:pt x="1343" y="75"/>
                  </a:cubicBezTo>
                  <a:cubicBezTo>
                    <a:pt x="1291" y="65"/>
                    <a:pt x="1235" y="58"/>
                    <a:pt x="1176" y="58"/>
                  </a:cubicBezTo>
                  <a:cubicBezTo>
                    <a:pt x="1071" y="58"/>
                    <a:pt x="959" y="79"/>
                    <a:pt x="846" y="137"/>
                  </a:cubicBezTo>
                  <a:lnTo>
                    <a:pt x="728" y="137"/>
                  </a:lnTo>
                  <a:cubicBezTo>
                    <a:pt x="609" y="160"/>
                    <a:pt x="490" y="201"/>
                    <a:pt x="356" y="201"/>
                  </a:cubicBezTo>
                  <a:cubicBezTo>
                    <a:pt x="325" y="201"/>
                    <a:pt x="292" y="199"/>
                    <a:pt x="259" y="193"/>
                  </a:cubicBezTo>
                  <a:lnTo>
                    <a:pt x="203" y="193"/>
                  </a:lnTo>
                  <a:cubicBezTo>
                    <a:pt x="187" y="161"/>
                    <a:pt x="161" y="147"/>
                    <a:pt x="129" y="147"/>
                  </a:cubicBezTo>
                  <a:cubicBezTo>
                    <a:pt x="107" y="147"/>
                    <a:pt x="82" y="154"/>
                    <a:pt x="56" y="165"/>
                  </a:cubicBezTo>
                  <a:cubicBezTo>
                    <a:pt x="0" y="165"/>
                    <a:pt x="0" y="221"/>
                    <a:pt x="0" y="249"/>
                  </a:cubicBezTo>
                  <a:cubicBezTo>
                    <a:pt x="56" y="396"/>
                    <a:pt x="259" y="487"/>
                    <a:pt x="378" y="515"/>
                  </a:cubicBezTo>
                  <a:cubicBezTo>
                    <a:pt x="439" y="515"/>
                    <a:pt x="508" y="527"/>
                    <a:pt x="575" y="527"/>
                  </a:cubicBezTo>
                  <a:cubicBezTo>
                    <a:pt x="609" y="527"/>
                    <a:pt x="641" y="524"/>
                    <a:pt x="672" y="515"/>
                  </a:cubicBezTo>
                  <a:lnTo>
                    <a:pt x="756" y="515"/>
                  </a:lnTo>
                  <a:cubicBezTo>
                    <a:pt x="846" y="543"/>
                    <a:pt x="930" y="599"/>
                    <a:pt x="1049" y="599"/>
                  </a:cubicBezTo>
                  <a:cubicBezTo>
                    <a:pt x="1077" y="613"/>
                    <a:pt x="1107" y="620"/>
                    <a:pt x="1137" y="620"/>
                  </a:cubicBezTo>
                  <a:cubicBezTo>
                    <a:pt x="1166" y="620"/>
                    <a:pt x="1196" y="613"/>
                    <a:pt x="1224" y="599"/>
                  </a:cubicBezTo>
                  <a:lnTo>
                    <a:pt x="1371" y="599"/>
                  </a:lnTo>
                  <a:cubicBezTo>
                    <a:pt x="1380" y="602"/>
                    <a:pt x="1389" y="603"/>
                    <a:pt x="1398" y="603"/>
                  </a:cubicBezTo>
                  <a:cubicBezTo>
                    <a:pt x="1473" y="603"/>
                    <a:pt x="1539" y="508"/>
                    <a:pt x="1483" y="452"/>
                  </a:cubicBezTo>
                  <a:cubicBezTo>
                    <a:pt x="1455" y="424"/>
                    <a:pt x="1455" y="396"/>
                    <a:pt x="1427" y="396"/>
                  </a:cubicBezTo>
                  <a:cubicBezTo>
                    <a:pt x="1455" y="368"/>
                    <a:pt x="1455" y="312"/>
                    <a:pt x="1455" y="277"/>
                  </a:cubicBezTo>
                  <a:cubicBezTo>
                    <a:pt x="1518" y="277"/>
                    <a:pt x="1546" y="249"/>
                    <a:pt x="1602" y="249"/>
                  </a:cubicBezTo>
                  <a:cubicBezTo>
                    <a:pt x="1693" y="221"/>
                    <a:pt x="1720" y="75"/>
                    <a:pt x="1630" y="19"/>
                  </a:cubicBezTo>
                  <a:cubicBezTo>
                    <a:pt x="1595" y="7"/>
                    <a:pt x="1564" y="0"/>
                    <a:pt x="153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79"/>
            <p:cNvSpPr/>
            <p:nvPr/>
          </p:nvSpPr>
          <p:spPr>
            <a:xfrm>
              <a:off x="4778743" y="1285879"/>
              <a:ext cx="22232" cy="11309"/>
            </a:xfrm>
            <a:custGeom>
              <a:rect b="b" l="l" r="r" t="t"/>
              <a:pathLst>
                <a:path extrusionOk="0" h="497" w="977">
                  <a:moveTo>
                    <a:pt x="508" y="1"/>
                  </a:moveTo>
                  <a:cubicBezTo>
                    <a:pt x="452" y="1"/>
                    <a:pt x="389" y="63"/>
                    <a:pt x="389" y="119"/>
                  </a:cubicBezTo>
                  <a:cubicBezTo>
                    <a:pt x="277" y="147"/>
                    <a:pt x="159" y="175"/>
                    <a:pt x="68" y="238"/>
                  </a:cubicBezTo>
                  <a:cubicBezTo>
                    <a:pt x="1" y="283"/>
                    <a:pt x="23" y="368"/>
                    <a:pt x="81" y="368"/>
                  </a:cubicBezTo>
                  <a:cubicBezTo>
                    <a:pt x="96" y="368"/>
                    <a:pt x="112" y="363"/>
                    <a:pt x="131" y="350"/>
                  </a:cubicBezTo>
                  <a:cubicBezTo>
                    <a:pt x="215" y="322"/>
                    <a:pt x="333" y="322"/>
                    <a:pt x="417" y="322"/>
                  </a:cubicBezTo>
                  <a:cubicBezTo>
                    <a:pt x="480" y="294"/>
                    <a:pt x="536" y="294"/>
                    <a:pt x="592" y="294"/>
                  </a:cubicBezTo>
                  <a:cubicBezTo>
                    <a:pt x="564" y="294"/>
                    <a:pt x="564" y="322"/>
                    <a:pt x="564" y="322"/>
                  </a:cubicBezTo>
                  <a:cubicBezTo>
                    <a:pt x="564" y="378"/>
                    <a:pt x="592" y="441"/>
                    <a:pt x="655" y="469"/>
                  </a:cubicBezTo>
                  <a:lnTo>
                    <a:pt x="683" y="469"/>
                  </a:lnTo>
                  <a:cubicBezTo>
                    <a:pt x="711" y="497"/>
                    <a:pt x="739" y="497"/>
                    <a:pt x="802" y="497"/>
                  </a:cubicBezTo>
                  <a:cubicBezTo>
                    <a:pt x="858" y="497"/>
                    <a:pt x="914" y="469"/>
                    <a:pt x="942" y="413"/>
                  </a:cubicBezTo>
                  <a:cubicBezTo>
                    <a:pt x="977" y="350"/>
                    <a:pt x="977" y="294"/>
                    <a:pt x="914" y="266"/>
                  </a:cubicBezTo>
                  <a:cubicBezTo>
                    <a:pt x="942" y="238"/>
                    <a:pt x="977" y="203"/>
                    <a:pt x="942" y="175"/>
                  </a:cubicBezTo>
                  <a:cubicBezTo>
                    <a:pt x="942" y="91"/>
                    <a:pt x="858" y="63"/>
                    <a:pt x="767" y="28"/>
                  </a:cubicBezTo>
                  <a:cubicBezTo>
                    <a:pt x="683" y="28"/>
                    <a:pt x="592" y="1"/>
                    <a:pt x="508"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79"/>
            <p:cNvSpPr/>
            <p:nvPr/>
          </p:nvSpPr>
          <p:spPr>
            <a:xfrm>
              <a:off x="4808916" y="1293843"/>
              <a:ext cx="22459" cy="22209"/>
            </a:xfrm>
            <a:custGeom>
              <a:rect b="b" l="l" r="r" t="t"/>
              <a:pathLst>
                <a:path extrusionOk="0" h="976" w="987">
                  <a:moveTo>
                    <a:pt x="140" y="0"/>
                  </a:moveTo>
                  <a:cubicBezTo>
                    <a:pt x="84" y="0"/>
                    <a:pt x="56" y="28"/>
                    <a:pt x="28" y="91"/>
                  </a:cubicBezTo>
                  <a:cubicBezTo>
                    <a:pt x="0" y="147"/>
                    <a:pt x="0" y="238"/>
                    <a:pt x="56" y="294"/>
                  </a:cubicBezTo>
                  <a:cubicBezTo>
                    <a:pt x="28" y="322"/>
                    <a:pt x="56" y="350"/>
                    <a:pt x="56" y="378"/>
                  </a:cubicBezTo>
                  <a:cubicBezTo>
                    <a:pt x="56" y="413"/>
                    <a:pt x="84" y="441"/>
                    <a:pt x="140" y="469"/>
                  </a:cubicBezTo>
                  <a:cubicBezTo>
                    <a:pt x="112" y="497"/>
                    <a:pt x="84" y="553"/>
                    <a:pt x="112" y="615"/>
                  </a:cubicBezTo>
                  <a:cubicBezTo>
                    <a:pt x="84" y="671"/>
                    <a:pt x="112" y="762"/>
                    <a:pt x="175" y="790"/>
                  </a:cubicBezTo>
                  <a:cubicBezTo>
                    <a:pt x="203" y="818"/>
                    <a:pt x="231" y="818"/>
                    <a:pt x="259" y="818"/>
                  </a:cubicBezTo>
                  <a:cubicBezTo>
                    <a:pt x="259" y="846"/>
                    <a:pt x="287" y="874"/>
                    <a:pt x="287" y="902"/>
                  </a:cubicBezTo>
                  <a:cubicBezTo>
                    <a:pt x="308" y="949"/>
                    <a:pt x="362" y="976"/>
                    <a:pt x="412" y="976"/>
                  </a:cubicBezTo>
                  <a:cubicBezTo>
                    <a:pt x="430" y="976"/>
                    <a:pt x="447" y="972"/>
                    <a:pt x="462" y="965"/>
                  </a:cubicBezTo>
                  <a:cubicBezTo>
                    <a:pt x="581" y="965"/>
                    <a:pt x="609" y="846"/>
                    <a:pt x="637" y="762"/>
                  </a:cubicBezTo>
                  <a:lnTo>
                    <a:pt x="637" y="699"/>
                  </a:lnTo>
                  <a:lnTo>
                    <a:pt x="700" y="699"/>
                  </a:lnTo>
                  <a:cubicBezTo>
                    <a:pt x="756" y="699"/>
                    <a:pt x="811" y="671"/>
                    <a:pt x="839" y="615"/>
                  </a:cubicBezTo>
                  <a:cubicBezTo>
                    <a:pt x="874" y="588"/>
                    <a:pt x="902" y="525"/>
                    <a:pt x="930" y="469"/>
                  </a:cubicBezTo>
                  <a:cubicBezTo>
                    <a:pt x="986" y="378"/>
                    <a:pt x="958" y="322"/>
                    <a:pt x="902" y="294"/>
                  </a:cubicBezTo>
                  <a:cubicBezTo>
                    <a:pt x="902" y="203"/>
                    <a:pt x="839" y="175"/>
                    <a:pt x="756" y="147"/>
                  </a:cubicBezTo>
                  <a:cubicBezTo>
                    <a:pt x="609" y="147"/>
                    <a:pt x="525" y="203"/>
                    <a:pt x="434" y="322"/>
                  </a:cubicBezTo>
                  <a:cubicBezTo>
                    <a:pt x="434" y="294"/>
                    <a:pt x="434" y="294"/>
                    <a:pt x="406" y="266"/>
                  </a:cubicBezTo>
                  <a:cubicBezTo>
                    <a:pt x="434" y="238"/>
                    <a:pt x="434" y="238"/>
                    <a:pt x="434" y="203"/>
                  </a:cubicBezTo>
                  <a:cubicBezTo>
                    <a:pt x="434" y="91"/>
                    <a:pt x="350" y="28"/>
                    <a:pt x="2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79"/>
            <p:cNvSpPr/>
            <p:nvPr/>
          </p:nvSpPr>
          <p:spPr>
            <a:xfrm>
              <a:off x="4823388" y="1297712"/>
              <a:ext cx="37250" cy="31948"/>
            </a:xfrm>
            <a:custGeom>
              <a:rect b="b" l="l" r="r" t="t"/>
              <a:pathLst>
                <a:path extrusionOk="0" h="1404" w="1637">
                  <a:moveTo>
                    <a:pt x="875" y="676"/>
                  </a:moveTo>
                  <a:cubicBezTo>
                    <a:pt x="875" y="732"/>
                    <a:pt x="903" y="767"/>
                    <a:pt x="938" y="795"/>
                  </a:cubicBezTo>
                  <a:cubicBezTo>
                    <a:pt x="966" y="823"/>
                    <a:pt x="966" y="851"/>
                    <a:pt x="994" y="879"/>
                  </a:cubicBezTo>
                  <a:cubicBezTo>
                    <a:pt x="994" y="879"/>
                    <a:pt x="966" y="879"/>
                    <a:pt x="966" y="851"/>
                  </a:cubicBezTo>
                  <a:cubicBezTo>
                    <a:pt x="938" y="823"/>
                    <a:pt x="903" y="795"/>
                    <a:pt x="875" y="767"/>
                  </a:cubicBezTo>
                  <a:lnTo>
                    <a:pt x="819" y="704"/>
                  </a:lnTo>
                  <a:cubicBezTo>
                    <a:pt x="819" y="704"/>
                    <a:pt x="847" y="676"/>
                    <a:pt x="875" y="676"/>
                  </a:cubicBezTo>
                  <a:close/>
                  <a:moveTo>
                    <a:pt x="679" y="1"/>
                  </a:moveTo>
                  <a:cubicBezTo>
                    <a:pt x="603" y="1"/>
                    <a:pt x="531" y="9"/>
                    <a:pt x="469" y="33"/>
                  </a:cubicBezTo>
                  <a:cubicBezTo>
                    <a:pt x="378" y="68"/>
                    <a:pt x="350" y="180"/>
                    <a:pt x="413" y="243"/>
                  </a:cubicBezTo>
                  <a:cubicBezTo>
                    <a:pt x="469" y="327"/>
                    <a:pt x="469" y="418"/>
                    <a:pt x="497" y="501"/>
                  </a:cubicBezTo>
                  <a:cubicBezTo>
                    <a:pt x="525" y="557"/>
                    <a:pt x="525" y="592"/>
                    <a:pt x="553" y="620"/>
                  </a:cubicBezTo>
                  <a:cubicBezTo>
                    <a:pt x="588" y="648"/>
                    <a:pt x="616" y="704"/>
                    <a:pt x="672" y="704"/>
                  </a:cubicBezTo>
                  <a:cubicBezTo>
                    <a:pt x="644" y="732"/>
                    <a:pt x="616" y="767"/>
                    <a:pt x="588" y="795"/>
                  </a:cubicBezTo>
                  <a:cubicBezTo>
                    <a:pt x="553" y="732"/>
                    <a:pt x="497" y="704"/>
                    <a:pt x="441" y="704"/>
                  </a:cubicBezTo>
                  <a:cubicBezTo>
                    <a:pt x="413" y="704"/>
                    <a:pt x="413" y="704"/>
                    <a:pt x="378" y="676"/>
                  </a:cubicBezTo>
                  <a:cubicBezTo>
                    <a:pt x="348" y="646"/>
                    <a:pt x="298" y="623"/>
                    <a:pt x="250" y="623"/>
                  </a:cubicBezTo>
                  <a:cubicBezTo>
                    <a:pt x="211" y="623"/>
                    <a:pt x="173" y="638"/>
                    <a:pt x="147" y="676"/>
                  </a:cubicBezTo>
                  <a:cubicBezTo>
                    <a:pt x="92" y="732"/>
                    <a:pt x="92" y="795"/>
                    <a:pt x="64" y="851"/>
                  </a:cubicBezTo>
                  <a:cubicBezTo>
                    <a:pt x="29" y="879"/>
                    <a:pt x="1" y="907"/>
                    <a:pt x="1" y="942"/>
                  </a:cubicBezTo>
                  <a:lnTo>
                    <a:pt x="1" y="1026"/>
                  </a:lnTo>
                  <a:cubicBezTo>
                    <a:pt x="1" y="1082"/>
                    <a:pt x="29" y="1145"/>
                    <a:pt x="92" y="1173"/>
                  </a:cubicBezTo>
                  <a:cubicBezTo>
                    <a:pt x="120" y="1187"/>
                    <a:pt x="147" y="1194"/>
                    <a:pt x="173" y="1194"/>
                  </a:cubicBezTo>
                  <a:cubicBezTo>
                    <a:pt x="198" y="1194"/>
                    <a:pt x="221" y="1187"/>
                    <a:pt x="238" y="1173"/>
                  </a:cubicBezTo>
                  <a:cubicBezTo>
                    <a:pt x="271" y="1205"/>
                    <a:pt x="314" y="1219"/>
                    <a:pt x="350" y="1219"/>
                  </a:cubicBezTo>
                  <a:cubicBezTo>
                    <a:pt x="376" y="1219"/>
                    <a:pt x="399" y="1212"/>
                    <a:pt x="413" y="1201"/>
                  </a:cubicBezTo>
                  <a:cubicBezTo>
                    <a:pt x="441" y="1201"/>
                    <a:pt x="469" y="1173"/>
                    <a:pt x="497" y="1145"/>
                  </a:cubicBezTo>
                  <a:lnTo>
                    <a:pt x="497" y="1173"/>
                  </a:lnTo>
                  <a:cubicBezTo>
                    <a:pt x="497" y="1243"/>
                    <a:pt x="580" y="1298"/>
                    <a:pt x="656" y="1298"/>
                  </a:cubicBezTo>
                  <a:cubicBezTo>
                    <a:pt x="671" y="1298"/>
                    <a:pt x="686" y="1296"/>
                    <a:pt x="700" y="1292"/>
                  </a:cubicBezTo>
                  <a:cubicBezTo>
                    <a:pt x="728" y="1347"/>
                    <a:pt x="819" y="1347"/>
                    <a:pt x="847" y="1347"/>
                  </a:cubicBezTo>
                  <a:cubicBezTo>
                    <a:pt x="875" y="1361"/>
                    <a:pt x="904" y="1368"/>
                    <a:pt x="934" y="1368"/>
                  </a:cubicBezTo>
                  <a:cubicBezTo>
                    <a:pt x="964" y="1368"/>
                    <a:pt x="994" y="1361"/>
                    <a:pt x="1022" y="1347"/>
                  </a:cubicBezTo>
                  <a:cubicBezTo>
                    <a:pt x="1049" y="1375"/>
                    <a:pt x="1112" y="1403"/>
                    <a:pt x="1140" y="1403"/>
                  </a:cubicBezTo>
                  <a:cubicBezTo>
                    <a:pt x="1196" y="1403"/>
                    <a:pt x="1224" y="1403"/>
                    <a:pt x="1252" y="1375"/>
                  </a:cubicBezTo>
                  <a:lnTo>
                    <a:pt x="1287" y="1375"/>
                  </a:lnTo>
                  <a:cubicBezTo>
                    <a:pt x="1343" y="1375"/>
                    <a:pt x="1371" y="1403"/>
                    <a:pt x="1427" y="1403"/>
                  </a:cubicBezTo>
                  <a:cubicBezTo>
                    <a:pt x="1518" y="1403"/>
                    <a:pt x="1574" y="1375"/>
                    <a:pt x="1574" y="1320"/>
                  </a:cubicBezTo>
                  <a:cubicBezTo>
                    <a:pt x="1602" y="1229"/>
                    <a:pt x="1602" y="1145"/>
                    <a:pt x="1602" y="1054"/>
                  </a:cubicBezTo>
                  <a:cubicBezTo>
                    <a:pt x="1637" y="970"/>
                    <a:pt x="1637" y="879"/>
                    <a:pt x="1546" y="795"/>
                  </a:cubicBezTo>
                  <a:cubicBezTo>
                    <a:pt x="1521" y="767"/>
                    <a:pt x="1482" y="751"/>
                    <a:pt x="1445" y="751"/>
                  </a:cubicBezTo>
                  <a:cubicBezTo>
                    <a:pt x="1401" y="751"/>
                    <a:pt x="1358" y="773"/>
                    <a:pt x="1343" y="823"/>
                  </a:cubicBezTo>
                  <a:cubicBezTo>
                    <a:pt x="1315" y="851"/>
                    <a:pt x="1315" y="879"/>
                    <a:pt x="1287" y="907"/>
                  </a:cubicBezTo>
                  <a:cubicBezTo>
                    <a:pt x="1287" y="942"/>
                    <a:pt x="1287" y="970"/>
                    <a:pt x="1252" y="998"/>
                  </a:cubicBezTo>
                  <a:lnTo>
                    <a:pt x="1252" y="1054"/>
                  </a:lnTo>
                  <a:lnTo>
                    <a:pt x="1168" y="1054"/>
                  </a:lnTo>
                  <a:cubicBezTo>
                    <a:pt x="1140" y="1054"/>
                    <a:pt x="1140" y="1054"/>
                    <a:pt x="1112" y="1082"/>
                  </a:cubicBezTo>
                  <a:cubicBezTo>
                    <a:pt x="1112" y="998"/>
                    <a:pt x="1077" y="942"/>
                    <a:pt x="1022" y="907"/>
                  </a:cubicBezTo>
                  <a:lnTo>
                    <a:pt x="1140" y="907"/>
                  </a:lnTo>
                  <a:cubicBezTo>
                    <a:pt x="1287" y="851"/>
                    <a:pt x="1427" y="676"/>
                    <a:pt x="1490" y="557"/>
                  </a:cubicBezTo>
                  <a:cubicBezTo>
                    <a:pt x="1518" y="529"/>
                    <a:pt x="1518" y="473"/>
                    <a:pt x="1518" y="445"/>
                  </a:cubicBezTo>
                  <a:cubicBezTo>
                    <a:pt x="1546" y="445"/>
                    <a:pt x="1574" y="418"/>
                    <a:pt x="1574" y="383"/>
                  </a:cubicBezTo>
                  <a:cubicBezTo>
                    <a:pt x="1602" y="355"/>
                    <a:pt x="1602" y="327"/>
                    <a:pt x="1602" y="271"/>
                  </a:cubicBezTo>
                  <a:cubicBezTo>
                    <a:pt x="1602" y="222"/>
                    <a:pt x="1536" y="161"/>
                    <a:pt x="1476" y="161"/>
                  </a:cubicBezTo>
                  <a:cubicBezTo>
                    <a:pt x="1459" y="161"/>
                    <a:pt x="1442" y="167"/>
                    <a:pt x="1427" y="180"/>
                  </a:cubicBezTo>
                  <a:cubicBezTo>
                    <a:pt x="1287" y="96"/>
                    <a:pt x="1140" y="68"/>
                    <a:pt x="994" y="33"/>
                  </a:cubicBezTo>
                  <a:cubicBezTo>
                    <a:pt x="893" y="17"/>
                    <a:pt x="782" y="1"/>
                    <a:pt x="6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79"/>
            <p:cNvSpPr/>
            <p:nvPr/>
          </p:nvSpPr>
          <p:spPr>
            <a:xfrm>
              <a:off x="4781064" y="1242349"/>
              <a:ext cx="19114" cy="13790"/>
            </a:xfrm>
            <a:custGeom>
              <a:rect b="b" l="l" r="r" t="t"/>
              <a:pathLst>
                <a:path extrusionOk="0" h="606" w="840">
                  <a:moveTo>
                    <a:pt x="305" y="1"/>
                  </a:moveTo>
                  <a:cubicBezTo>
                    <a:pt x="254" y="1"/>
                    <a:pt x="199" y="7"/>
                    <a:pt x="141" y="19"/>
                  </a:cubicBezTo>
                  <a:cubicBezTo>
                    <a:pt x="1" y="82"/>
                    <a:pt x="29" y="256"/>
                    <a:pt x="85" y="368"/>
                  </a:cubicBezTo>
                  <a:cubicBezTo>
                    <a:pt x="175" y="487"/>
                    <a:pt x="287" y="578"/>
                    <a:pt x="434" y="606"/>
                  </a:cubicBezTo>
                  <a:cubicBezTo>
                    <a:pt x="553" y="606"/>
                    <a:pt x="665" y="578"/>
                    <a:pt x="728" y="487"/>
                  </a:cubicBezTo>
                  <a:cubicBezTo>
                    <a:pt x="784" y="459"/>
                    <a:pt x="840" y="403"/>
                    <a:pt x="812" y="312"/>
                  </a:cubicBezTo>
                  <a:cubicBezTo>
                    <a:pt x="812" y="228"/>
                    <a:pt x="756" y="165"/>
                    <a:pt x="665" y="165"/>
                  </a:cubicBezTo>
                  <a:cubicBezTo>
                    <a:pt x="637" y="110"/>
                    <a:pt x="581" y="82"/>
                    <a:pt x="525" y="54"/>
                  </a:cubicBezTo>
                  <a:cubicBezTo>
                    <a:pt x="454" y="16"/>
                    <a:pt x="382" y="1"/>
                    <a:pt x="3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79"/>
            <p:cNvSpPr/>
            <p:nvPr/>
          </p:nvSpPr>
          <p:spPr>
            <a:xfrm>
              <a:off x="4896591" y="1656649"/>
              <a:ext cx="15769" cy="13699"/>
            </a:xfrm>
            <a:custGeom>
              <a:rect b="b" l="l" r="r" t="t"/>
              <a:pathLst>
                <a:path extrusionOk="0" h="602" w="693">
                  <a:moveTo>
                    <a:pt x="266" y="0"/>
                  </a:moveTo>
                  <a:cubicBezTo>
                    <a:pt x="252" y="0"/>
                    <a:pt x="238" y="9"/>
                    <a:pt x="224" y="27"/>
                  </a:cubicBezTo>
                  <a:lnTo>
                    <a:pt x="196" y="55"/>
                  </a:lnTo>
                  <a:cubicBezTo>
                    <a:pt x="196" y="83"/>
                    <a:pt x="168" y="111"/>
                    <a:pt x="133" y="167"/>
                  </a:cubicBezTo>
                  <a:cubicBezTo>
                    <a:pt x="77" y="229"/>
                    <a:pt x="49" y="341"/>
                    <a:pt x="49" y="404"/>
                  </a:cubicBezTo>
                  <a:cubicBezTo>
                    <a:pt x="21" y="432"/>
                    <a:pt x="49" y="432"/>
                    <a:pt x="49" y="460"/>
                  </a:cubicBezTo>
                  <a:lnTo>
                    <a:pt x="21" y="488"/>
                  </a:lnTo>
                  <a:cubicBezTo>
                    <a:pt x="1" y="554"/>
                    <a:pt x="54" y="601"/>
                    <a:pt x="109" y="601"/>
                  </a:cubicBezTo>
                  <a:cubicBezTo>
                    <a:pt x="129" y="601"/>
                    <a:pt x="151" y="595"/>
                    <a:pt x="168" y="579"/>
                  </a:cubicBezTo>
                  <a:cubicBezTo>
                    <a:pt x="196" y="551"/>
                    <a:pt x="196" y="516"/>
                    <a:pt x="224" y="460"/>
                  </a:cubicBezTo>
                  <a:cubicBezTo>
                    <a:pt x="252" y="432"/>
                    <a:pt x="280" y="432"/>
                    <a:pt x="308" y="404"/>
                  </a:cubicBezTo>
                  <a:cubicBezTo>
                    <a:pt x="308" y="404"/>
                    <a:pt x="308" y="376"/>
                    <a:pt x="343" y="341"/>
                  </a:cubicBezTo>
                  <a:lnTo>
                    <a:pt x="399" y="341"/>
                  </a:lnTo>
                  <a:cubicBezTo>
                    <a:pt x="413" y="359"/>
                    <a:pt x="427" y="368"/>
                    <a:pt x="441" y="368"/>
                  </a:cubicBezTo>
                  <a:cubicBezTo>
                    <a:pt x="455" y="368"/>
                    <a:pt x="469" y="359"/>
                    <a:pt x="483" y="341"/>
                  </a:cubicBezTo>
                  <a:cubicBezTo>
                    <a:pt x="483" y="341"/>
                    <a:pt x="518" y="341"/>
                    <a:pt x="518" y="313"/>
                  </a:cubicBezTo>
                  <a:lnTo>
                    <a:pt x="601" y="313"/>
                  </a:lnTo>
                  <a:cubicBezTo>
                    <a:pt x="692" y="285"/>
                    <a:pt x="692" y="201"/>
                    <a:pt x="629" y="167"/>
                  </a:cubicBezTo>
                  <a:cubicBezTo>
                    <a:pt x="629" y="139"/>
                    <a:pt x="601" y="111"/>
                    <a:pt x="573" y="111"/>
                  </a:cubicBezTo>
                  <a:cubicBezTo>
                    <a:pt x="573" y="111"/>
                    <a:pt x="573" y="83"/>
                    <a:pt x="546" y="83"/>
                  </a:cubicBezTo>
                  <a:lnTo>
                    <a:pt x="518" y="55"/>
                  </a:lnTo>
                  <a:cubicBezTo>
                    <a:pt x="483" y="27"/>
                    <a:pt x="427" y="27"/>
                    <a:pt x="371" y="27"/>
                  </a:cubicBezTo>
                  <a:lnTo>
                    <a:pt x="308" y="27"/>
                  </a:lnTo>
                  <a:cubicBezTo>
                    <a:pt x="294" y="9"/>
                    <a:pt x="280" y="0"/>
                    <a:pt x="2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79"/>
            <p:cNvSpPr/>
            <p:nvPr/>
          </p:nvSpPr>
          <p:spPr>
            <a:xfrm>
              <a:off x="4933500" y="1654123"/>
              <a:ext cx="15291" cy="15360"/>
            </a:xfrm>
            <a:custGeom>
              <a:rect b="b" l="l" r="r" t="t"/>
              <a:pathLst>
                <a:path extrusionOk="0" h="675" w="672">
                  <a:moveTo>
                    <a:pt x="362" y="0"/>
                  </a:moveTo>
                  <a:cubicBezTo>
                    <a:pt x="340" y="0"/>
                    <a:pt x="317" y="7"/>
                    <a:pt x="294" y="19"/>
                  </a:cubicBezTo>
                  <a:cubicBezTo>
                    <a:pt x="175" y="19"/>
                    <a:pt x="84" y="138"/>
                    <a:pt x="28" y="222"/>
                  </a:cubicBezTo>
                  <a:lnTo>
                    <a:pt x="28" y="250"/>
                  </a:lnTo>
                  <a:lnTo>
                    <a:pt x="28" y="312"/>
                  </a:lnTo>
                  <a:cubicBezTo>
                    <a:pt x="0" y="312"/>
                    <a:pt x="0" y="340"/>
                    <a:pt x="0" y="368"/>
                  </a:cubicBezTo>
                  <a:cubicBezTo>
                    <a:pt x="0" y="424"/>
                    <a:pt x="56" y="515"/>
                    <a:pt x="119" y="543"/>
                  </a:cubicBezTo>
                  <a:lnTo>
                    <a:pt x="147" y="543"/>
                  </a:lnTo>
                  <a:cubicBezTo>
                    <a:pt x="147" y="571"/>
                    <a:pt x="175" y="571"/>
                    <a:pt x="203" y="599"/>
                  </a:cubicBezTo>
                  <a:cubicBezTo>
                    <a:pt x="231" y="627"/>
                    <a:pt x="231" y="627"/>
                    <a:pt x="259" y="662"/>
                  </a:cubicBezTo>
                  <a:cubicBezTo>
                    <a:pt x="277" y="671"/>
                    <a:pt x="296" y="674"/>
                    <a:pt x="313" y="674"/>
                  </a:cubicBezTo>
                  <a:cubicBezTo>
                    <a:pt x="412" y="674"/>
                    <a:pt x="501" y="558"/>
                    <a:pt x="525" y="487"/>
                  </a:cubicBezTo>
                  <a:cubicBezTo>
                    <a:pt x="609" y="368"/>
                    <a:pt x="672" y="222"/>
                    <a:pt x="644" y="103"/>
                  </a:cubicBezTo>
                  <a:cubicBezTo>
                    <a:pt x="644" y="47"/>
                    <a:pt x="581" y="19"/>
                    <a:pt x="553" y="19"/>
                  </a:cubicBezTo>
                  <a:lnTo>
                    <a:pt x="469" y="19"/>
                  </a:lnTo>
                  <a:lnTo>
                    <a:pt x="434" y="47"/>
                  </a:lnTo>
                  <a:cubicBezTo>
                    <a:pt x="417" y="14"/>
                    <a:pt x="392" y="0"/>
                    <a:pt x="36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79"/>
            <p:cNvSpPr/>
            <p:nvPr/>
          </p:nvSpPr>
          <p:spPr>
            <a:xfrm>
              <a:off x="4952750" y="1651074"/>
              <a:ext cx="23256" cy="11446"/>
            </a:xfrm>
            <a:custGeom>
              <a:rect b="b" l="l" r="r" t="t"/>
              <a:pathLst>
                <a:path extrusionOk="0" h="503" w="1022">
                  <a:moveTo>
                    <a:pt x="637" y="1"/>
                  </a:moveTo>
                  <a:cubicBezTo>
                    <a:pt x="619" y="1"/>
                    <a:pt x="600" y="2"/>
                    <a:pt x="581" y="6"/>
                  </a:cubicBezTo>
                  <a:lnTo>
                    <a:pt x="525" y="6"/>
                  </a:lnTo>
                  <a:cubicBezTo>
                    <a:pt x="462" y="6"/>
                    <a:pt x="322" y="34"/>
                    <a:pt x="231" y="62"/>
                  </a:cubicBezTo>
                  <a:cubicBezTo>
                    <a:pt x="175" y="97"/>
                    <a:pt x="84" y="97"/>
                    <a:pt x="56" y="153"/>
                  </a:cubicBezTo>
                  <a:cubicBezTo>
                    <a:pt x="28" y="153"/>
                    <a:pt x="0" y="181"/>
                    <a:pt x="0" y="209"/>
                  </a:cubicBezTo>
                  <a:cubicBezTo>
                    <a:pt x="28" y="237"/>
                    <a:pt x="28" y="272"/>
                    <a:pt x="56" y="300"/>
                  </a:cubicBezTo>
                  <a:lnTo>
                    <a:pt x="84" y="300"/>
                  </a:lnTo>
                  <a:cubicBezTo>
                    <a:pt x="147" y="384"/>
                    <a:pt x="287" y="412"/>
                    <a:pt x="406" y="446"/>
                  </a:cubicBezTo>
                  <a:cubicBezTo>
                    <a:pt x="459" y="479"/>
                    <a:pt x="529" y="493"/>
                    <a:pt x="602" y="493"/>
                  </a:cubicBezTo>
                  <a:cubicBezTo>
                    <a:pt x="654" y="493"/>
                    <a:pt x="706" y="486"/>
                    <a:pt x="756" y="474"/>
                  </a:cubicBezTo>
                  <a:cubicBezTo>
                    <a:pt x="812" y="502"/>
                    <a:pt x="874" y="502"/>
                    <a:pt x="902" y="502"/>
                  </a:cubicBezTo>
                  <a:cubicBezTo>
                    <a:pt x="986" y="502"/>
                    <a:pt x="1021" y="412"/>
                    <a:pt x="986" y="356"/>
                  </a:cubicBezTo>
                  <a:cubicBezTo>
                    <a:pt x="986" y="328"/>
                    <a:pt x="958" y="300"/>
                    <a:pt x="958" y="237"/>
                  </a:cubicBezTo>
                  <a:cubicBezTo>
                    <a:pt x="939" y="217"/>
                    <a:pt x="905" y="197"/>
                    <a:pt x="865" y="197"/>
                  </a:cubicBezTo>
                  <a:cubicBezTo>
                    <a:pt x="848" y="197"/>
                    <a:pt x="830" y="201"/>
                    <a:pt x="812" y="209"/>
                  </a:cubicBezTo>
                  <a:lnTo>
                    <a:pt x="812" y="181"/>
                  </a:lnTo>
                  <a:cubicBezTo>
                    <a:pt x="842" y="77"/>
                    <a:pt x="756" y="1"/>
                    <a:pt x="6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79"/>
            <p:cNvSpPr/>
            <p:nvPr/>
          </p:nvSpPr>
          <p:spPr>
            <a:xfrm>
              <a:off x="4744724" y="1642427"/>
              <a:ext cx="17112" cy="9716"/>
            </a:xfrm>
            <a:custGeom>
              <a:rect b="b" l="l" r="r" t="t"/>
              <a:pathLst>
                <a:path extrusionOk="0" h="427" w="752">
                  <a:moveTo>
                    <a:pt x="397" y="1"/>
                  </a:moveTo>
                  <a:cubicBezTo>
                    <a:pt x="351" y="1"/>
                    <a:pt x="306" y="42"/>
                    <a:pt x="283" y="64"/>
                  </a:cubicBezTo>
                  <a:cubicBezTo>
                    <a:pt x="199" y="155"/>
                    <a:pt x="108" y="239"/>
                    <a:pt x="52" y="330"/>
                  </a:cubicBezTo>
                  <a:cubicBezTo>
                    <a:pt x="1" y="376"/>
                    <a:pt x="33" y="421"/>
                    <a:pt x="93" y="421"/>
                  </a:cubicBezTo>
                  <a:cubicBezTo>
                    <a:pt x="106" y="421"/>
                    <a:pt x="121" y="419"/>
                    <a:pt x="136" y="414"/>
                  </a:cubicBezTo>
                  <a:cubicBezTo>
                    <a:pt x="155" y="414"/>
                    <a:pt x="177" y="426"/>
                    <a:pt x="197" y="426"/>
                  </a:cubicBezTo>
                  <a:cubicBezTo>
                    <a:pt x="208" y="426"/>
                    <a:pt x="218" y="423"/>
                    <a:pt x="227" y="414"/>
                  </a:cubicBezTo>
                  <a:cubicBezTo>
                    <a:pt x="283" y="386"/>
                    <a:pt x="374" y="358"/>
                    <a:pt x="458" y="330"/>
                  </a:cubicBezTo>
                  <a:cubicBezTo>
                    <a:pt x="477" y="330"/>
                    <a:pt x="511" y="318"/>
                    <a:pt x="540" y="318"/>
                  </a:cubicBezTo>
                  <a:cubicBezTo>
                    <a:pt x="554" y="318"/>
                    <a:pt x="567" y="321"/>
                    <a:pt x="577" y="330"/>
                  </a:cubicBezTo>
                  <a:lnTo>
                    <a:pt x="661" y="330"/>
                  </a:lnTo>
                  <a:cubicBezTo>
                    <a:pt x="724" y="330"/>
                    <a:pt x="752" y="267"/>
                    <a:pt x="724" y="211"/>
                  </a:cubicBezTo>
                  <a:cubicBezTo>
                    <a:pt x="724" y="183"/>
                    <a:pt x="689" y="155"/>
                    <a:pt x="661" y="92"/>
                  </a:cubicBezTo>
                  <a:cubicBezTo>
                    <a:pt x="633" y="64"/>
                    <a:pt x="605" y="64"/>
                    <a:pt x="577" y="64"/>
                  </a:cubicBezTo>
                  <a:cubicBezTo>
                    <a:pt x="549" y="36"/>
                    <a:pt x="549" y="36"/>
                    <a:pt x="514" y="36"/>
                  </a:cubicBezTo>
                  <a:cubicBezTo>
                    <a:pt x="486" y="36"/>
                    <a:pt x="458" y="8"/>
                    <a:pt x="430" y="8"/>
                  </a:cubicBezTo>
                  <a:cubicBezTo>
                    <a:pt x="419" y="3"/>
                    <a:pt x="408" y="1"/>
                    <a:pt x="3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79"/>
            <p:cNvSpPr/>
            <p:nvPr/>
          </p:nvSpPr>
          <p:spPr>
            <a:xfrm>
              <a:off x="4726020" y="1638354"/>
              <a:ext cx="13221" cy="6781"/>
            </a:xfrm>
            <a:custGeom>
              <a:rect b="b" l="l" r="r" t="t"/>
              <a:pathLst>
                <a:path extrusionOk="0" h="298" w="581">
                  <a:moveTo>
                    <a:pt x="358" y="1"/>
                  </a:moveTo>
                  <a:cubicBezTo>
                    <a:pt x="343" y="1"/>
                    <a:pt x="330" y="4"/>
                    <a:pt x="322" y="13"/>
                  </a:cubicBezTo>
                  <a:cubicBezTo>
                    <a:pt x="287" y="13"/>
                    <a:pt x="259" y="41"/>
                    <a:pt x="231" y="41"/>
                  </a:cubicBezTo>
                  <a:cubicBezTo>
                    <a:pt x="175" y="69"/>
                    <a:pt x="147" y="69"/>
                    <a:pt x="112" y="96"/>
                  </a:cubicBezTo>
                  <a:lnTo>
                    <a:pt x="84" y="96"/>
                  </a:lnTo>
                  <a:cubicBezTo>
                    <a:pt x="56" y="131"/>
                    <a:pt x="28" y="131"/>
                    <a:pt x="28" y="159"/>
                  </a:cubicBezTo>
                  <a:cubicBezTo>
                    <a:pt x="0" y="187"/>
                    <a:pt x="0" y="271"/>
                    <a:pt x="56" y="271"/>
                  </a:cubicBezTo>
                  <a:cubicBezTo>
                    <a:pt x="70" y="289"/>
                    <a:pt x="93" y="298"/>
                    <a:pt x="116" y="298"/>
                  </a:cubicBezTo>
                  <a:cubicBezTo>
                    <a:pt x="138" y="298"/>
                    <a:pt x="161" y="289"/>
                    <a:pt x="175" y="271"/>
                  </a:cubicBezTo>
                  <a:lnTo>
                    <a:pt x="406" y="271"/>
                  </a:lnTo>
                  <a:cubicBezTo>
                    <a:pt x="462" y="271"/>
                    <a:pt x="525" y="271"/>
                    <a:pt x="553" y="215"/>
                  </a:cubicBezTo>
                  <a:lnTo>
                    <a:pt x="553" y="187"/>
                  </a:lnTo>
                  <a:cubicBezTo>
                    <a:pt x="581" y="187"/>
                    <a:pt x="581" y="131"/>
                    <a:pt x="581" y="96"/>
                  </a:cubicBezTo>
                  <a:cubicBezTo>
                    <a:pt x="553" y="69"/>
                    <a:pt x="525" y="41"/>
                    <a:pt x="462" y="41"/>
                  </a:cubicBezTo>
                  <a:cubicBezTo>
                    <a:pt x="442" y="21"/>
                    <a:pt x="394" y="1"/>
                    <a:pt x="35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79"/>
            <p:cNvSpPr/>
            <p:nvPr/>
          </p:nvSpPr>
          <p:spPr>
            <a:xfrm>
              <a:off x="4778629" y="1478887"/>
              <a:ext cx="8351" cy="10126"/>
            </a:xfrm>
            <a:custGeom>
              <a:rect b="b" l="l" r="r" t="t"/>
              <a:pathLst>
                <a:path extrusionOk="0" h="445" w="367">
                  <a:moveTo>
                    <a:pt x="248" y="0"/>
                  </a:moveTo>
                  <a:cubicBezTo>
                    <a:pt x="220" y="28"/>
                    <a:pt x="192" y="28"/>
                    <a:pt x="192" y="56"/>
                  </a:cubicBezTo>
                  <a:lnTo>
                    <a:pt x="164" y="56"/>
                  </a:lnTo>
                  <a:cubicBezTo>
                    <a:pt x="136" y="84"/>
                    <a:pt x="136" y="84"/>
                    <a:pt x="108" y="112"/>
                  </a:cubicBezTo>
                  <a:cubicBezTo>
                    <a:pt x="108" y="112"/>
                    <a:pt x="108" y="147"/>
                    <a:pt x="73" y="147"/>
                  </a:cubicBezTo>
                  <a:lnTo>
                    <a:pt x="73" y="175"/>
                  </a:lnTo>
                  <a:cubicBezTo>
                    <a:pt x="1" y="199"/>
                    <a:pt x="32" y="265"/>
                    <a:pt x="100" y="265"/>
                  </a:cubicBezTo>
                  <a:cubicBezTo>
                    <a:pt x="111" y="265"/>
                    <a:pt x="123" y="263"/>
                    <a:pt x="136" y="259"/>
                  </a:cubicBezTo>
                  <a:lnTo>
                    <a:pt x="136" y="287"/>
                  </a:lnTo>
                  <a:lnTo>
                    <a:pt x="136" y="378"/>
                  </a:lnTo>
                  <a:cubicBezTo>
                    <a:pt x="164" y="378"/>
                    <a:pt x="164" y="406"/>
                    <a:pt x="192" y="406"/>
                  </a:cubicBezTo>
                  <a:cubicBezTo>
                    <a:pt x="204" y="431"/>
                    <a:pt x="235" y="445"/>
                    <a:pt x="265" y="445"/>
                  </a:cubicBezTo>
                  <a:cubicBezTo>
                    <a:pt x="302" y="445"/>
                    <a:pt x="338" y="424"/>
                    <a:pt x="338" y="378"/>
                  </a:cubicBezTo>
                  <a:lnTo>
                    <a:pt x="338" y="350"/>
                  </a:lnTo>
                  <a:cubicBezTo>
                    <a:pt x="366" y="322"/>
                    <a:pt x="366" y="287"/>
                    <a:pt x="338" y="259"/>
                  </a:cubicBezTo>
                  <a:lnTo>
                    <a:pt x="338" y="203"/>
                  </a:lnTo>
                  <a:cubicBezTo>
                    <a:pt x="366" y="175"/>
                    <a:pt x="366" y="112"/>
                    <a:pt x="366" y="84"/>
                  </a:cubicBezTo>
                  <a:cubicBezTo>
                    <a:pt x="366" y="28"/>
                    <a:pt x="310" y="0"/>
                    <a:pt x="2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79"/>
            <p:cNvSpPr/>
            <p:nvPr/>
          </p:nvSpPr>
          <p:spPr>
            <a:xfrm>
              <a:off x="4788368" y="1478887"/>
              <a:ext cx="8624" cy="7964"/>
            </a:xfrm>
            <a:custGeom>
              <a:rect b="b" l="l" r="r" t="t"/>
              <a:pathLst>
                <a:path extrusionOk="0" h="350" w="379">
                  <a:moveTo>
                    <a:pt x="169" y="0"/>
                  </a:moveTo>
                  <a:cubicBezTo>
                    <a:pt x="141" y="0"/>
                    <a:pt x="113" y="0"/>
                    <a:pt x="113" y="28"/>
                  </a:cubicBezTo>
                  <a:cubicBezTo>
                    <a:pt x="103" y="23"/>
                    <a:pt x="92" y="21"/>
                    <a:pt x="82" y="21"/>
                  </a:cubicBezTo>
                  <a:cubicBezTo>
                    <a:pt x="37" y="21"/>
                    <a:pt x="1" y="66"/>
                    <a:pt x="29" y="112"/>
                  </a:cubicBezTo>
                  <a:lnTo>
                    <a:pt x="29" y="147"/>
                  </a:lnTo>
                  <a:cubicBezTo>
                    <a:pt x="29" y="175"/>
                    <a:pt x="57" y="203"/>
                    <a:pt x="85" y="231"/>
                  </a:cubicBezTo>
                  <a:lnTo>
                    <a:pt x="113" y="231"/>
                  </a:lnTo>
                  <a:cubicBezTo>
                    <a:pt x="113" y="287"/>
                    <a:pt x="141" y="322"/>
                    <a:pt x="169" y="350"/>
                  </a:cubicBezTo>
                  <a:cubicBezTo>
                    <a:pt x="204" y="350"/>
                    <a:pt x="260" y="350"/>
                    <a:pt x="288" y="322"/>
                  </a:cubicBezTo>
                  <a:cubicBezTo>
                    <a:pt x="288" y="322"/>
                    <a:pt x="316" y="322"/>
                    <a:pt x="316" y="287"/>
                  </a:cubicBezTo>
                  <a:cubicBezTo>
                    <a:pt x="379" y="231"/>
                    <a:pt x="316" y="175"/>
                    <a:pt x="316" y="112"/>
                  </a:cubicBezTo>
                  <a:cubicBezTo>
                    <a:pt x="288" y="84"/>
                    <a:pt x="260" y="0"/>
                    <a:pt x="2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79"/>
            <p:cNvSpPr/>
            <p:nvPr/>
          </p:nvSpPr>
          <p:spPr>
            <a:xfrm>
              <a:off x="4700716" y="1475770"/>
              <a:ext cx="19911" cy="11218"/>
            </a:xfrm>
            <a:custGeom>
              <a:rect b="b" l="l" r="r" t="t"/>
              <a:pathLst>
                <a:path extrusionOk="0" h="493" w="875">
                  <a:moveTo>
                    <a:pt x="395" y="0"/>
                  </a:moveTo>
                  <a:cubicBezTo>
                    <a:pt x="372" y="0"/>
                    <a:pt x="350" y="14"/>
                    <a:pt x="350" y="46"/>
                  </a:cubicBezTo>
                  <a:lnTo>
                    <a:pt x="322" y="46"/>
                  </a:lnTo>
                  <a:cubicBezTo>
                    <a:pt x="315" y="39"/>
                    <a:pt x="301" y="36"/>
                    <a:pt x="285" y="36"/>
                  </a:cubicBezTo>
                  <a:cubicBezTo>
                    <a:pt x="240" y="36"/>
                    <a:pt x="175" y="63"/>
                    <a:pt x="175" y="109"/>
                  </a:cubicBezTo>
                  <a:lnTo>
                    <a:pt x="175" y="137"/>
                  </a:lnTo>
                  <a:lnTo>
                    <a:pt x="175" y="165"/>
                  </a:lnTo>
                  <a:cubicBezTo>
                    <a:pt x="147" y="137"/>
                    <a:pt x="147" y="137"/>
                    <a:pt x="119" y="137"/>
                  </a:cubicBezTo>
                  <a:cubicBezTo>
                    <a:pt x="109" y="132"/>
                    <a:pt x="99" y="130"/>
                    <a:pt x="88" y="130"/>
                  </a:cubicBezTo>
                  <a:cubicBezTo>
                    <a:pt x="42" y="130"/>
                    <a:pt x="1" y="175"/>
                    <a:pt x="1" y="221"/>
                  </a:cubicBezTo>
                  <a:cubicBezTo>
                    <a:pt x="35" y="284"/>
                    <a:pt x="91" y="340"/>
                    <a:pt x="175" y="340"/>
                  </a:cubicBezTo>
                  <a:cubicBezTo>
                    <a:pt x="175" y="368"/>
                    <a:pt x="210" y="368"/>
                    <a:pt x="210" y="396"/>
                  </a:cubicBezTo>
                  <a:cubicBezTo>
                    <a:pt x="266" y="424"/>
                    <a:pt x="322" y="459"/>
                    <a:pt x="385" y="487"/>
                  </a:cubicBezTo>
                  <a:cubicBezTo>
                    <a:pt x="392" y="490"/>
                    <a:pt x="399" y="492"/>
                    <a:pt x="405" y="492"/>
                  </a:cubicBezTo>
                  <a:cubicBezTo>
                    <a:pt x="448" y="492"/>
                    <a:pt x="469" y="417"/>
                    <a:pt x="469" y="368"/>
                  </a:cubicBezTo>
                  <a:lnTo>
                    <a:pt x="469" y="249"/>
                  </a:lnTo>
                  <a:lnTo>
                    <a:pt x="497" y="249"/>
                  </a:lnTo>
                  <a:cubicBezTo>
                    <a:pt x="560" y="312"/>
                    <a:pt x="588" y="368"/>
                    <a:pt x="672" y="396"/>
                  </a:cubicBezTo>
                  <a:cubicBezTo>
                    <a:pt x="686" y="410"/>
                    <a:pt x="708" y="417"/>
                    <a:pt x="728" y="417"/>
                  </a:cubicBezTo>
                  <a:cubicBezTo>
                    <a:pt x="747" y="417"/>
                    <a:pt x="763" y="410"/>
                    <a:pt x="763" y="396"/>
                  </a:cubicBezTo>
                  <a:cubicBezTo>
                    <a:pt x="791" y="396"/>
                    <a:pt x="819" y="368"/>
                    <a:pt x="847" y="340"/>
                  </a:cubicBezTo>
                  <a:cubicBezTo>
                    <a:pt x="847" y="312"/>
                    <a:pt x="875" y="312"/>
                    <a:pt x="875" y="284"/>
                  </a:cubicBezTo>
                  <a:lnTo>
                    <a:pt x="875" y="221"/>
                  </a:lnTo>
                  <a:cubicBezTo>
                    <a:pt x="847" y="165"/>
                    <a:pt x="847" y="137"/>
                    <a:pt x="819" y="74"/>
                  </a:cubicBezTo>
                  <a:cubicBezTo>
                    <a:pt x="802" y="42"/>
                    <a:pt x="776" y="28"/>
                    <a:pt x="751" y="28"/>
                  </a:cubicBezTo>
                  <a:cubicBezTo>
                    <a:pt x="732" y="28"/>
                    <a:pt x="714" y="35"/>
                    <a:pt x="700" y="46"/>
                  </a:cubicBezTo>
                  <a:cubicBezTo>
                    <a:pt x="700" y="18"/>
                    <a:pt x="672" y="18"/>
                    <a:pt x="672" y="18"/>
                  </a:cubicBezTo>
                  <a:lnTo>
                    <a:pt x="644" y="18"/>
                  </a:lnTo>
                  <a:cubicBezTo>
                    <a:pt x="636" y="11"/>
                    <a:pt x="627" y="7"/>
                    <a:pt x="616" y="7"/>
                  </a:cubicBezTo>
                  <a:cubicBezTo>
                    <a:pt x="587" y="7"/>
                    <a:pt x="551" y="33"/>
                    <a:pt x="525" y="74"/>
                  </a:cubicBezTo>
                  <a:lnTo>
                    <a:pt x="525" y="46"/>
                  </a:lnTo>
                  <a:lnTo>
                    <a:pt x="497" y="46"/>
                  </a:lnTo>
                  <a:cubicBezTo>
                    <a:pt x="469" y="18"/>
                    <a:pt x="469" y="18"/>
                    <a:pt x="441" y="18"/>
                  </a:cubicBezTo>
                  <a:cubicBezTo>
                    <a:pt x="429" y="7"/>
                    <a:pt x="412" y="0"/>
                    <a:pt x="39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79"/>
            <p:cNvSpPr/>
            <p:nvPr/>
          </p:nvSpPr>
          <p:spPr>
            <a:xfrm>
              <a:off x="4773236" y="1240233"/>
              <a:ext cx="29013" cy="24780"/>
            </a:xfrm>
            <a:custGeom>
              <a:rect b="b" l="l" r="r" t="t"/>
              <a:pathLst>
                <a:path extrusionOk="0" h="1089" w="1275">
                  <a:moveTo>
                    <a:pt x="659" y="203"/>
                  </a:moveTo>
                  <a:cubicBezTo>
                    <a:pt x="694" y="203"/>
                    <a:pt x="778" y="203"/>
                    <a:pt x="834" y="230"/>
                  </a:cubicBezTo>
                  <a:cubicBezTo>
                    <a:pt x="806" y="286"/>
                    <a:pt x="778" y="405"/>
                    <a:pt x="778" y="496"/>
                  </a:cubicBezTo>
                  <a:cubicBezTo>
                    <a:pt x="795" y="531"/>
                    <a:pt x="837" y="555"/>
                    <a:pt x="872" y="555"/>
                  </a:cubicBezTo>
                  <a:cubicBezTo>
                    <a:pt x="894" y="555"/>
                    <a:pt x="914" y="546"/>
                    <a:pt x="925" y="524"/>
                  </a:cubicBezTo>
                  <a:cubicBezTo>
                    <a:pt x="953" y="461"/>
                    <a:pt x="953" y="405"/>
                    <a:pt x="981" y="349"/>
                  </a:cubicBezTo>
                  <a:lnTo>
                    <a:pt x="981" y="286"/>
                  </a:lnTo>
                  <a:cubicBezTo>
                    <a:pt x="1044" y="349"/>
                    <a:pt x="1100" y="377"/>
                    <a:pt x="1156" y="433"/>
                  </a:cubicBezTo>
                  <a:lnTo>
                    <a:pt x="1156" y="496"/>
                  </a:lnTo>
                  <a:cubicBezTo>
                    <a:pt x="1099" y="591"/>
                    <a:pt x="958" y="651"/>
                    <a:pt x="828" y="651"/>
                  </a:cubicBezTo>
                  <a:cubicBezTo>
                    <a:pt x="766" y="651"/>
                    <a:pt x="706" y="637"/>
                    <a:pt x="659" y="608"/>
                  </a:cubicBezTo>
                  <a:cubicBezTo>
                    <a:pt x="485" y="552"/>
                    <a:pt x="401" y="405"/>
                    <a:pt x="429" y="230"/>
                  </a:cubicBezTo>
                  <a:cubicBezTo>
                    <a:pt x="519" y="203"/>
                    <a:pt x="575" y="203"/>
                    <a:pt x="659" y="203"/>
                  </a:cubicBezTo>
                  <a:close/>
                  <a:moveTo>
                    <a:pt x="619" y="0"/>
                  </a:moveTo>
                  <a:cubicBezTo>
                    <a:pt x="401" y="0"/>
                    <a:pt x="139" y="126"/>
                    <a:pt x="23" y="286"/>
                  </a:cubicBezTo>
                  <a:cubicBezTo>
                    <a:pt x="0" y="338"/>
                    <a:pt x="33" y="385"/>
                    <a:pt x="62" y="385"/>
                  </a:cubicBezTo>
                  <a:cubicBezTo>
                    <a:pt x="68" y="385"/>
                    <a:pt x="74" y="382"/>
                    <a:pt x="79" y="377"/>
                  </a:cubicBezTo>
                  <a:cubicBezTo>
                    <a:pt x="135" y="377"/>
                    <a:pt x="170" y="349"/>
                    <a:pt x="226" y="321"/>
                  </a:cubicBezTo>
                  <a:lnTo>
                    <a:pt x="226" y="321"/>
                  </a:lnTo>
                  <a:cubicBezTo>
                    <a:pt x="198" y="461"/>
                    <a:pt x="198" y="608"/>
                    <a:pt x="226" y="699"/>
                  </a:cubicBezTo>
                  <a:cubicBezTo>
                    <a:pt x="282" y="846"/>
                    <a:pt x="429" y="1049"/>
                    <a:pt x="603" y="1049"/>
                  </a:cubicBezTo>
                  <a:cubicBezTo>
                    <a:pt x="659" y="1049"/>
                    <a:pt x="659" y="986"/>
                    <a:pt x="631" y="958"/>
                  </a:cubicBezTo>
                  <a:cubicBezTo>
                    <a:pt x="401" y="902"/>
                    <a:pt x="254" y="608"/>
                    <a:pt x="282" y="377"/>
                  </a:cubicBezTo>
                  <a:lnTo>
                    <a:pt x="282" y="377"/>
                  </a:lnTo>
                  <a:cubicBezTo>
                    <a:pt x="310" y="552"/>
                    <a:pt x="457" y="727"/>
                    <a:pt x="631" y="783"/>
                  </a:cubicBezTo>
                  <a:cubicBezTo>
                    <a:pt x="685" y="811"/>
                    <a:pt x="757" y="827"/>
                    <a:pt x="832" y="827"/>
                  </a:cubicBezTo>
                  <a:cubicBezTo>
                    <a:pt x="923" y="827"/>
                    <a:pt x="1020" y="805"/>
                    <a:pt x="1100" y="755"/>
                  </a:cubicBezTo>
                  <a:lnTo>
                    <a:pt x="1100" y="755"/>
                  </a:lnTo>
                  <a:cubicBezTo>
                    <a:pt x="1072" y="846"/>
                    <a:pt x="1009" y="958"/>
                    <a:pt x="981" y="1049"/>
                  </a:cubicBezTo>
                  <a:cubicBezTo>
                    <a:pt x="961" y="1068"/>
                    <a:pt x="1001" y="1088"/>
                    <a:pt x="1036" y="1088"/>
                  </a:cubicBezTo>
                  <a:cubicBezTo>
                    <a:pt x="1050" y="1088"/>
                    <a:pt x="1064" y="1085"/>
                    <a:pt x="1072" y="1077"/>
                  </a:cubicBezTo>
                  <a:cubicBezTo>
                    <a:pt x="1156" y="930"/>
                    <a:pt x="1275" y="671"/>
                    <a:pt x="1247" y="461"/>
                  </a:cubicBezTo>
                  <a:cubicBezTo>
                    <a:pt x="1247" y="405"/>
                    <a:pt x="1219" y="321"/>
                    <a:pt x="1184" y="258"/>
                  </a:cubicBezTo>
                  <a:cubicBezTo>
                    <a:pt x="1100" y="147"/>
                    <a:pt x="925" y="56"/>
                    <a:pt x="778" y="28"/>
                  </a:cubicBezTo>
                  <a:cubicBezTo>
                    <a:pt x="730" y="9"/>
                    <a:pt x="676" y="0"/>
                    <a:pt x="6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79"/>
            <p:cNvSpPr/>
            <p:nvPr/>
          </p:nvSpPr>
          <p:spPr>
            <a:xfrm>
              <a:off x="4772326" y="1257117"/>
              <a:ext cx="19865" cy="13790"/>
            </a:xfrm>
            <a:custGeom>
              <a:rect b="b" l="l" r="r" t="t"/>
              <a:pathLst>
                <a:path extrusionOk="0" h="606" w="873">
                  <a:moveTo>
                    <a:pt x="26" y="0"/>
                  </a:moveTo>
                  <a:cubicBezTo>
                    <a:pt x="16" y="0"/>
                    <a:pt x="0" y="13"/>
                    <a:pt x="0" y="13"/>
                  </a:cubicBezTo>
                  <a:cubicBezTo>
                    <a:pt x="63" y="216"/>
                    <a:pt x="91" y="363"/>
                    <a:pt x="238" y="481"/>
                  </a:cubicBezTo>
                  <a:cubicBezTo>
                    <a:pt x="343" y="570"/>
                    <a:pt x="459" y="605"/>
                    <a:pt x="579" y="605"/>
                  </a:cubicBezTo>
                  <a:cubicBezTo>
                    <a:pt x="658" y="605"/>
                    <a:pt x="738" y="590"/>
                    <a:pt x="818" y="565"/>
                  </a:cubicBezTo>
                  <a:cubicBezTo>
                    <a:pt x="866" y="565"/>
                    <a:pt x="873" y="504"/>
                    <a:pt x="839" y="504"/>
                  </a:cubicBezTo>
                  <a:cubicBezTo>
                    <a:pt x="833" y="504"/>
                    <a:pt x="826" y="505"/>
                    <a:pt x="818" y="509"/>
                  </a:cubicBezTo>
                  <a:cubicBezTo>
                    <a:pt x="643" y="509"/>
                    <a:pt x="469" y="509"/>
                    <a:pt x="322" y="418"/>
                  </a:cubicBezTo>
                  <a:cubicBezTo>
                    <a:pt x="147" y="335"/>
                    <a:pt x="91" y="188"/>
                    <a:pt x="35" y="13"/>
                  </a:cubicBezTo>
                  <a:cubicBezTo>
                    <a:pt x="35" y="4"/>
                    <a:pt x="31" y="0"/>
                    <a:pt x="2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79"/>
            <p:cNvSpPr/>
            <p:nvPr/>
          </p:nvSpPr>
          <p:spPr>
            <a:xfrm>
              <a:off x="4799518" y="1250245"/>
              <a:ext cx="7350" cy="16497"/>
            </a:xfrm>
            <a:custGeom>
              <a:rect b="b" l="l" r="r" t="t"/>
              <a:pathLst>
                <a:path extrusionOk="0" h="725" w="323">
                  <a:moveTo>
                    <a:pt x="225" y="0"/>
                  </a:moveTo>
                  <a:cubicBezTo>
                    <a:pt x="212" y="0"/>
                    <a:pt x="204" y="7"/>
                    <a:pt x="204" y="21"/>
                  </a:cubicBezTo>
                  <a:cubicBezTo>
                    <a:pt x="239" y="168"/>
                    <a:pt x="176" y="287"/>
                    <a:pt x="148" y="434"/>
                  </a:cubicBezTo>
                  <a:cubicBezTo>
                    <a:pt x="120" y="490"/>
                    <a:pt x="92" y="609"/>
                    <a:pt x="29" y="637"/>
                  </a:cubicBezTo>
                  <a:cubicBezTo>
                    <a:pt x="1" y="665"/>
                    <a:pt x="29" y="720"/>
                    <a:pt x="64" y="720"/>
                  </a:cubicBezTo>
                  <a:cubicBezTo>
                    <a:pt x="74" y="723"/>
                    <a:pt x="84" y="724"/>
                    <a:pt x="94" y="724"/>
                  </a:cubicBezTo>
                  <a:cubicBezTo>
                    <a:pt x="209" y="724"/>
                    <a:pt x="239" y="541"/>
                    <a:pt x="239" y="490"/>
                  </a:cubicBezTo>
                  <a:cubicBezTo>
                    <a:pt x="266" y="315"/>
                    <a:pt x="322" y="168"/>
                    <a:pt x="266" y="21"/>
                  </a:cubicBezTo>
                  <a:cubicBezTo>
                    <a:pt x="253" y="7"/>
                    <a:pt x="237" y="0"/>
                    <a:pt x="22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79"/>
            <p:cNvSpPr/>
            <p:nvPr/>
          </p:nvSpPr>
          <p:spPr>
            <a:xfrm>
              <a:off x="4767070" y="1231176"/>
              <a:ext cx="34360" cy="13676"/>
            </a:xfrm>
            <a:custGeom>
              <a:rect b="b" l="l" r="r" t="t"/>
              <a:pathLst>
                <a:path extrusionOk="0" h="601" w="1510">
                  <a:moveTo>
                    <a:pt x="786" y="0"/>
                  </a:moveTo>
                  <a:cubicBezTo>
                    <a:pt x="717" y="0"/>
                    <a:pt x="648" y="7"/>
                    <a:pt x="581" y="20"/>
                  </a:cubicBezTo>
                  <a:cubicBezTo>
                    <a:pt x="294" y="76"/>
                    <a:pt x="0" y="307"/>
                    <a:pt x="119" y="601"/>
                  </a:cubicBezTo>
                  <a:cubicBezTo>
                    <a:pt x="203" y="307"/>
                    <a:pt x="406" y="195"/>
                    <a:pt x="700" y="132"/>
                  </a:cubicBezTo>
                  <a:cubicBezTo>
                    <a:pt x="788" y="115"/>
                    <a:pt x="870" y="106"/>
                    <a:pt x="948" y="106"/>
                  </a:cubicBezTo>
                  <a:cubicBezTo>
                    <a:pt x="1132" y="106"/>
                    <a:pt x="1293" y="156"/>
                    <a:pt x="1455" y="279"/>
                  </a:cubicBezTo>
                  <a:cubicBezTo>
                    <a:pt x="1465" y="287"/>
                    <a:pt x="1475" y="290"/>
                    <a:pt x="1482" y="290"/>
                  </a:cubicBezTo>
                  <a:cubicBezTo>
                    <a:pt x="1501" y="290"/>
                    <a:pt x="1509" y="271"/>
                    <a:pt x="1490" y="251"/>
                  </a:cubicBezTo>
                  <a:cubicBezTo>
                    <a:pt x="1302" y="91"/>
                    <a:pt x="1045" y="0"/>
                    <a:pt x="78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79"/>
            <p:cNvSpPr/>
            <p:nvPr/>
          </p:nvSpPr>
          <p:spPr>
            <a:xfrm>
              <a:off x="4801589" y="1232632"/>
              <a:ext cx="9648" cy="14927"/>
            </a:xfrm>
            <a:custGeom>
              <a:rect b="b" l="l" r="r" t="t"/>
              <a:pathLst>
                <a:path extrusionOk="0" h="656" w="424">
                  <a:moveTo>
                    <a:pt x="23" y="0"/>
                  </a:moveTo>
                  <a:cubicBezTo>
                    <a:pt x="15" y="0"/>
                    <a:pt x="1" y="20"/>
                    <a:pt x="1" y="40"/>
                  </a:cubicBezTo>
                  <a:cubicBezTo>
                    <a:pt x="85" y="131"/>
                    <a:pt x="175" y="187"/>
                    <a:pt x="203" y="306"/>
                  </a:cubicBezTo>
                  <a:cubicBezTo>
                    <a:pt x="259" y="418"/>
                    <a:pt x="287" y="509"/>
                    <a:pt x="322" y="620"/>
                  </a:cubicBezTo>
                  <a:cubicBezTo>
                    <a:pt x="333" y="645"/>
                    <a:pt x="353" y="656"/>
                    <a:pt x="371" y="656"/>
                  </a:cubicBezTo>
                  <a:cubicBezTo>
                    <a:pt x="399" y="656"/>
                    <a:pt x="423" y="631"/>
                    <a:pt x="406" y="592"/>
                  </a:cubicBezTo>
                  <a:cubicBezTo>
                    <a:pt x="406" y="481"/>
                    <a:pt x="350" y="362"/>
                    <a:pt x="287" y="243"/>
                  </a:cubicBezTo>
                  <a:cubicBezTo>
                    <a:pt x="231" y="131"/>
                    <a:pt x="148" y="68"/>
                    <a:pt x="29" y="12"/>
                  </a:cubicBezTo>
                  <a:cubicBezTo>
                    <a:pt x="29" y="4"/>
                    <a:pt x="26" y="0"/>
                    <a:pt x="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79"/>
            <p:cNvSpPr/>
            <p:nvPr/>
          </p:nvSpPr>
          <p:spPr>
            <a:xfrm>
              <a:off x="4810190" y="1235067"/>
              <a:ext cx="5256" cy="13699"/>
            </a:xfrm>
            <a:custGeom>
              <a:rect b="b" l="l" r="r" t="t"/>
              <a:pathLst>
                <a:path extrusionOk="0" h="602" w="231">
                  <a:moveTo>
                    <a:pt x="34" y="0"/>
                  </a:moveTo>
                  <a:cubicBezTo>
                    <a:pt x="19" y="0"/>
                    <a:pt x="0" y="16"/>
                    <a:pt x="0" y="52"/>
                  </a:cubicBezTo>
                  <a:cubicBezTo>
                    <a:pt x="28" y="108"/>
                    <a:pt x="56" y="199"/>
                    <a:pt x="84" y="283"/>
                  </a:cubicBezTo>
                  <a:cubicBezTo>
                    <a:pt x="119" y="374"/>
                    <a:pt x="119" y="457"/>
                    <a:pt x="119" y="548"/>
                  </a:cubicBezTo>
                  <a:cubicBezTo>
                    <a:pt x="119" y="586"/>
                    <a:pt x="142" y="601"/>
                    <a:pt x="167" y="601"/>
                  </a:cubicBezTo>
                  <a:cubicBezTo>
                    <a:pt x="197" y="601"/>
                    <a:pt x="231" y="579"/>
                    <a:pt x="231" y="548"/>
                  </a:cubicBezTo>
                  <a:cubicBezTo>
                    <a:pt x="231" y="457"/>
                    <a:pt x="231" y="374"/>
                    <a:pt x="203" y="255"/>
                  </a:cubicBezTo>
                  <a:cubicBezTo>
                    <a:pt x="147" y="164"/>
                    <a:pt x="119" y="108"/>
                    <a:pt x="56" y="24"/>
                  </a:cubicBezTo>
                  <a:cubicBezTo>
                    <a:pt x="56" y="9"/>
                    <a:pt x="46" y="0"/>
                    <a:pt x="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79"/>
            <p:cNvSpPr/>
            <p:nvPr/>
          </p:nvSpPr>
          <p:spPr>
            <a:xfrm>
              <a:off x="4760380" y="1239573"/>
              <a:ext cx="9307" cy="18022"/>
            </a:xfrm>
            <a:custGeom>
              <a:rect b="b" l="l" r="r" t="t"/>
              <a:pathLst>
                <a:path extrusionOk="0" h="792" w="409">
                  <a:moveTo>
                    <a:pt x="64" y="1"/>
                  </a:moveTo>
                  <a:cubicBezTo>
                    <a:pt x="36" y="176"/>
                    <a:pt x="1" y="315"/>
                    <a:pt x="64" y="462"/>
                  </a:cubicBezTo>
                  <a:cubicBezTo>
                    <a:pt x="92" y="637"/>
                    <a:pt x="175" y="700"/>
                    <a:pt x="322" y="784"/>
                  </a:cubicBezTo>
                  <a:cubicBezTo>
                    <a:pt x="334" y="789"/>
                    <a:pt x="344" y="791"/>
                    <a:pt x="353" y="791"/>
                  </a:cubicBezTo>
                  <a:cubicBezTo>
                    <a:pt x="394" y="791"/>
                    <a:pt x="408" y="746"/>
                    <a:pt x="385" y="700"/>
                  </a:cubicBezTo>
                  <a:cubicBezTo>
                    <a:pt x="350" y="665"/>
                    <a:pt x="294" y="637"/>
                    <a:pt x="266" y="609"/>
                  </a:cubicBezTo>
                  <a:cubicBezTo>
                    <a:pt x="175" y="553"/>
                    <a:pt x="147" y="490"/>
                    <a:pt x="120" y="406"/>
                  </a:cubicBezTo>
                  <a:cubicBezTo>
                    <a:pt x="64" y="287"/>
                    <a:pt x="92" y="141"/>
                    <a:pt x="92" y="29"/>
                  </a:cubicBezTo>
                  <a:cubicBezTo>
                    <a:pt x="92" y="1"/>
                    <a:pt x="64" y="1"/>
                    <a:pt x="6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79"/>
            <p:cNvSpPr/>
            <p:nvPr/>
          </p:nvSpPr>
          <p:spPr>
            <a:xfrm>
              <a:off x="4756056" y="1246854"/>
              <a:ext cx="5507" cy="12470"/>
            </a:xfrm>
            <a:custGeom>
              <a:rect b="b" l="l" r="r" t="t"/>
              <a:pathLst>
                <a:path extrusionOk="0" h="548" w="242">
                  <a:moveTo>
                    <a:pt x="58" y="0"/>
                  </a:moveTo>
                  <a:cubicBezTo>
                    <a:pt x="29" y="0"/>
                    <a:pt x="1" y="24"/>
                    <a:pt x="16" y="58"/>
                  </a:cubicBezTo>
                  <a:cubicBezTo>
                    <a:pt x="16" y="233"/>
                    <a:pt x="79" y="380"/>
                    <a:pt x="107" y="492"/>
                  </a:cubicBezTo>
                  <a:cubicBezTo>
                    <a:pt x="119" y="530"/>
                    <a:pt x="147" y="548"/>
                    <a:pt x="173" y="548"/>
                  </a:cubicBezTo>
                  <a:cubicBezTo>
                    <a:pt x="209" y="548"/>
                    <a:pt x="242" y="516"/>
                    <a:pt x="226" y="464"/>
                  </a:cubicBezTo>
                  <a:cubicBezTo>
                    <a:pt x="163" y="317"/>
                    <a:pt x="135" y="205"/>
                    <a:pt x="107" y="58"/>
                  </a:cubicBezTo>
                  <a:cubicBezTo>
                    <a:pt x="107" y="17"/>
                    <a:pt x="82" y="0"/>
                    <a:pt x="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79"/>
            <p:cNvSpPr/>
            <p:nvPr/>
          </p:nvSpPr>
          <p:spPr>
            <a:xfrm>
              <a:off x="4767070" y="1395080"/>
              <a:ext cx="52996" cy="97187"/>
            </a:xfrm>
            <a:custGeom>
              <a:rect b="b" l="l" r="r" t="t"/>
              <a:pathLst>
                <a:path extrusionOk="0" h="4271" w="2329">
                  <a:moveTo>
                    <a:pt x="1168" y="3711"/>
                  </a:moveTo>
                  <a:lnTo>
                    <a:pt x="1168" y="3795"/>
                  </a:lnTo>
                  <a:cubicBezTo>
                    <a:pt x="1168" y="3830"/>
                    <a:pt x="1196" y="3886"/>
                    <a:pt x="1224" y="3914"/>
                  </a:cubicBezTo>
                  <a:cubicBezTo>
                    <a:pt x="1224" y="3914"/>
                    <a:pt x="1224" y="3927"/>
                    <a:pt x="1232" y="3943"/>
                  </a:cubicBezTo>
                  <a:lnTo>
                    <a:pt x="1232" y="3943"/>
                  </a:lnTo>
                  <a:cubicBezTo>
                    <a:pt x="1228" y="3942"/>
                    <a:pt x="1224" y="3942"/>
                    <a:pt x="1224" y="3942"/>
                  </a:cubicBezTo>
                  <a:cubicBezTo>
                    <a:pt x="1196" y="3942"/>
                    <a:pt x="1140" y="3942"/>
                    <a:pt x="1105" y="3914"/>
                  </a:cubicBezTo>
                  <a:cubicBezTo>
                    <a:pt x="1049" y="3858"/>
                    <a:pt x="1021" y="3830"/>
                    <a:pt x="1021" y="3795"/>
                  </a:cubicBezTo>
                  <a:lnTo>
                    <a:pt x="993" y="3767"/>
                  </a:lnTo>
                  <a:lnTo>
                    <a:pt x="1049" y="3767"/>
                  </a:lnTo>
                  <a:cubicBezTo>
                    <a:pt x="1105" y="3739"/>
                    <a:pt x="1140" y="3739"/>
                    <a:pt x="1168" y="3711"/>
                  </a:cubicBezTo>
                  <a:close/>
                  <a:moveTo>
                    <a:pt x="756" y="3711"/>
                  </a:moveTo>
                  <a:cubicBezTo>
                    <a:pt x="756" y="3739"/>
                    <a:pt x="790" y="3739"/>
                    <a:pt x="818" y="3739"/>
                  </a:cubicBezTo>
                  <a:cubicBezTo>
                    <a:pt x="818" y="3795"/>
                    <a:pt x="790" y="3830"/>
                    <a:pt x="790" y="3858"/>
                  </a:cubicBezTo>
                  <a:lnTo>
                    <a:pt x="790" y="4005"/>
                  </a:lnTo>
                  <a:lnTo>
                    <a:pt x="790" y="4089"/>
                  </a:lnTo>
                  <a:cubicBezTo>
                    <a:pt x="756" y="4061"/>
                    <a:pt x="728" y="4061"/>
                    <a:pt x="700" y="4033"/>
                  </a:cubicBezTo>
                  <a:cubicBezTo>
                    <a:pt x="672" y="4005"/>
                    <a:pt x="644" y="3970"/>
                    <a:pt x="616" y="3942"/>
                  </a:cubicBezTo>
                  <a:cubicBezTo>
                    <a:pt x="616" y="3914"/>
                    <a:pt x="581" y="3886"/>
                    <a:pt x="553" y="3858"/>
                  </a:cubicBezTo>
                  <a:cubicBezTo>
                    <a:pt x="644" y="3858"/>
                    <a:pt x="700" y="3795"/>
                    <a:pt x="728" y="3739"/>
                  </a:cubicBezTo>
                  <a:cubicBezTo>
                    <a:pt x="756" y="3739"/>
                    <a:pt x="756" y="3711"/>
                    <a:pt x="756" y="3711"/>
                  </a:cubicBezTo>
                  <a:close/>
                  <a:moveTo>
                    <a:pt x="2012" y="1"/>
                  </a:moveTo>
                  <a:cubicBezTo>
                    <a:pt x="1985" y="1"/>
                    <a:pt x="1959" y="20"/>
                    <a:pt x="1979" y="40"/>
                  </a:cubicBezTo>
                  <a:cubicBezTo>
                    <a:pt x="1979" y="187"/>
                    <a:pt x="1951" y="299"/>
                    <a:pt x="1895" y="418"/>
                  </a:cubicBezTo>
                  <a:lnTo>
                    <a:pt x="1895" y="362"/>
                  </a:lnTo>
                  <a:cubicBezTo>
                    <a:pt x="1895" y="243"/>
                    <a:pt x="1804" y="159"/>
                    <a:pt x="1720" y="68"/>
                  </a:cubicBezTo>
                  <a:cubicBezTo>
                    <a:pt x="1713" y="61"/>
                    <a:pt x="1703" y="57"/>
                    <a:pt x="1693" y="57"/>
                  </a:cubicBezTo>
                  <a:cubicBezTo>
                    <a:pt x="1666" y="57"/>
                    <a:pt x="1639" y="83"/>
                    <a:pt x="1665" y="124"/>
                  </a:cubicBezTo>
                  <a:cubicBezTo>
                    <a:pt x="1748" y="243"/>
                    <a:pt x="1748" y="390"/>
                    <a:pt x="1692" y="537"/>
                  </a:cubicBezTo>
                  <a:cubicBezTo>
                    <a:pt x="1665" y="593"/>
                    <a:pt x="1602" y="621"/>
                    <a:pt x="1574" y="684"/>
                  </a:cubicBezTo>
                  <a:cubicBezTo>
                    <a:pt x="1546" y="767"/>
                    <a:pt x="1518" y="886"/>
                    <a:pt x="1546" y="970"/>
                  </a:cubicBezTo>
                  <a:cubicBezTo>
                    <a:pt x="1630" y="1264"/>
                    <a:pt x="1951" y="1320"/>
                    <a:pt x="2014" y="1586"/>
                  </a:cubicBezTo>
                  <a:cubicBezTo>
                    <a:pt x="2098" y="1991"/>
                    <a:pt x="1518" y="2082"/>
                    <a:pt x="1252" y="2257"/>
                  </a:cubicBezTo>
                  <a:cubicBezTo>
                    <a:pt x="1168" y="2313"/>
                    <a:pt x="1021" y="2397"/>
                    <a:pt x="965" y="2516"/>
                  </a:cubicBezTo>
                  <a:lnTo>
                    <a:pt x="930" y="2516"/>
                  </a:lnTo>
                  <a:cubicBezTo>
                    <a:pt x="846" y="2634"/>
                    <a:pt x="874" y="2746"/>
                    <a:pt x="902" y="2893"/>
                  </a:cubicBezTo>
                  <a:cubicBezTo>
                    <a:pt x="930" y="3012"/>
                    <a:pt x="993" y="3096"/>
                    <a:pt x="1049" y="3215"/>
                  </a:cubicBezTo>
                  <a:cubicBezTo>
                    <a:pt x="1077" y="3271"/>
                    <a:pt x="1105" y="3334"/>
                    <a:pt x="1105" y="3390"/>
                  </a:cubicBezTo>
                  <a:cubicBezTo>
                    <a:pt x="1140" y="3418"/>
                    <a:pt x="1105" y="3480"/>
                    <a:pt x="1049" y="3536"/>
                  </a:cubicBezTo>
                  <a:cubicBezTo>
                    <a:pt x="1019" y="3556"/>
                    <a:pt x="989" y="3566"/>
                    <a:pt x="962" y="3566"/>
                  </a:cubicBezTo>
                  <a:cubicBezTo>
                    <a:pt x="912" y="3566"/>
                    <a:pt x="874" y="3535"/>
                    <a:pt x="874" y="3480"/>
                  </a:cubicBezTo>
                  <a:cubicBezTo>
                    <a:pt x="818" y="3334"/>
                    <a:pt x="846" y="3271"/>
                    <a:pt x="846" y="3131"/>
                  </a:cubicBezTo>
                  <a:cubicBezTo>
                    <a:pt x="818" y="3068"/>
                    <a:pt x="790" y="2984"/>
                    <a:pt x="756" y="2921"/>
                  </a:cubicBezTo>
                  <a:cubicBezTo>
                    <a:pt x="728" y="2837"/>
                    <a:pt x="672" y="2746"/>
                    <a:pt x="553" y="2718"/>
                  </a:cubicBezTo>
                  <a:cubicBezTo>
                    <a:pt x="525" y="2718"/>
                    <a:pt x="525" y="2746"/>
                    <a:pt x="553" y="2746"/>
                  </a:cubicBezTo>
                  <a:cubicBezTo>
                    <a:pt x="644" y="2809"/>
                    <a:pt x="672" y="3068"/>
                    <a:pt x="644" y="3159"/>
                  </a:cubicBezTo>
                  <a:cubicBezTo>
                    <a:pt x="644" y="3243"/>
                    <a:pt x="616" y="3362"/>
                    <a:pt x="616" y="3446"/>
                  </a:cubicBezTo>
                  <a:cubicBezTo>
                    <a:pt x="616" y="3536"/>
                    <a:pt x="644" y="3564"/>
                    <a:pt x="616" y="3655"/>
                  </a:cubicBezTo>
                  <a:cubicBezTo>
                    <a:pt x="616" y="3678"/>
                    <a:pt x="574" y="3719"/>
                    <a:pt x="544" y="3719"/>
                  </a:cubicBezTo>
                  <a:cubicBezTo>
                    <a:pt x="537" y="3719"/>
                    <a:pt x="530" y="3717"/>
                    <a:pt x="525" y="3711"/>
                  </a:cubicBezTo>
                  <a:cubicBezTo>
                    <a:pt x="469" y="3711"/>
                    <a:pt x="441" y="3683"/>
                    <a:pt x="441" y="3655"/>
                  </a:cubicBezTo>
                  <a:cubicBezTo>
                    <a:pt x="378" y="3536"/>
                    <a:pt x="378" y="3446"/>
                    <a:pt x="378" y="3334"/>
                  </a:cubicBezTo>
                  <a:cubicBezTo>
                    <a:pt x="378" y="3131"/>
                    <a:pt x="266" y="2956"/>
                    <a:pt x="231" y="2746"/>
                  </a:cubicBezTo>
                  <a:cubicBezTo>
                    <a:pt x="231" y="2718"/>
                    <a:pt x="266" y="2662"/>
                    <a:pt x="266" y="2606"/>
                  </a:cubicBezTo>
                  <a:lnTo>
                    <a:pt x="266" y="2571"/>
                  </a:lnTo>
                  <a:cubicBezTo>
                    <a:pt x="350" y="2460"/>
                    <a:pt x="406" y="2397"/>
                    <a:pt x="553" y="2369"/>
                  </a:cubicBezTo>
                  <a:cubicBezTo>
                    <a:pt x="700" y="2285"/>
                    <a:pt x="846" y="2257"/>
                    <a:pt x="965" y="2138"/>
                  </a:cubicBezTo>
                  <a:cubicBezTo>
                    <a:pt x="1105" y="2019"/>
                    <a:pt x="1315" y="1788"/>
                    <a:pt x="1315" y="1586"/>
                  </a:cubicBezTo>
                  <a:cubicBezTo>
                    <a:pt x="1280" y="1348"/>
                    <a:pt x="1021" y="1145"/>
                    <a:pt x="874" y="1033"/>
                  </a:cubicBezTo>
                  <a:cubicBezTo>
                    <a:pt x="672" y="914"/>
                    <a:pt x="581" y="739"/>
                    <a:pt x="553" y="509"/>
                  </a:cubicBezTo>
                  <a:cubicBezTo>
                    <a:pt x="553" y="390"/>
                    <a:pt x="581" y="299"/>
                    <a:pt x="581" y="187"/>
                  </a:cubicBezTo>
                  <a:cubicBezTo>
                    <a:pt x="581" y="159"/>
                    <a:pt x="581" y="96"/>
                    <a:pt x="616" y="40"/>
                  </a:cubicBezTo>
                  <a:cubicBezTo>
                    <a:pt x="616" y="12"/>
                    <a:pt x="581" y="12"/>
                    <a:pt x="581" y="12"/>
                  </a:cubicBezTo>
                  <a:cubicBezTo>
                    <a:pt x="441" y="187"/>
                    <a:pt x="406" y="565"/>
                    <a:pt x="469" y="767"/>
                  </a:cubicBezTo>
                  <a:cubicBezTo>
                    <a:pt x="525" y="914"/>
                    <a:pt x="581" y="1033"/>
                    <a:pt x="700" y="1117"/>
                  </a:cubicBezTo>
                  <a:cubicBezTo>
                    <a:pt x="818" y="1236"/>
                    <a:pt x="1049" y="1411"/>
                    <a:pt x="1049" y="1586"/>
                  </a:cubicBezTo>
                  <a:cubicBezTo>
                    <a:pt x="1049" y="1760"/>
                    <a:pt x="846" y="1935"/>
                    <a:pt x="728" y="2019"/>
                  </a:cubicBezTo>
                  <a:cubicBezTo>
                    <a:pt x="581" y="2138"/>
                    <a:pt x="406" y="2194"/>
                    <a:pt x="294" y="2285"/>
                  </a:cubicBezTo>
                  <a:cubicBezTo>
                    <a:pt x="0" y="2516"/>
                    <a:pt x="119" y="2956"/>
                    <a:pt x="203" y="3243"/>
                  </a:cubicBezTo>
                  <a:cubicBezTo>
                    <a:pt x="231" y="3362"/>
                    <a:pt x="203" y="3446"/>
                    <a:pt x="203" y="3564"/>
                  </a:cubicBezTo>
                  <a:cubicBezTo>
                    <a:pt x="203" y="3711"/>
                    <a:pt x="322" y="3830"/>
                    <a:pt x="469" y="3858"/>
                  </a:cubicBezTo>
                  <a:cubicBezTo>
                    <a:pt x="469" y="3914"/>
                    <a:pt x="525" y="4005"/>
                    <a:pt x="553" y="4033"/>
                  </a:cubicBezTo>
                  <a:cubicBezTo>
                    <a:pt x="616" y="4117"/>
                    <a:pt x="672" y="4208"/>
                    <a:pt x="790" y="4264"/>
                  </a:cubicBezTo>
                  <a:cubicBezTo>
                    <a:pt x="810" y="4268"/>
                    <a:pt x="827" y="4271"/>
                    <a:pt x="843" y="4271"/>
                  </a:cubicBezTo>
                  <a:cubicBezTo>
                    <a:pt x="922" y="4271"/>
                    <a:pt x="965" y="4215"/>
                    <a:pt x="965" y="4117"/>
                  </a:cubicBezTo>
                  <a:lnTo>
                    <a:pt x="965" y="3942"/>
                  </a:lnTo>
                  <a:lnTo>
                    <a:pt x="965" y="3914"/>
                  </a:lnTo>
                  <a:cubicBezTo>
                    <a:pt x="965" y="3942"/>
                    <a:pt x="965" y="3970"/>
                    <a:pt x="993" y="3970"/>
                  </a:cubicBezTo>
                  <a:cubicBezTo>
                    <a:pt x="1049" y="4061"/>
                    <a:pt x="1168" y="4117"/>
                    <a:pt x="1280" y="4117"/>
                  </a:cubicBezTo>
                  <a:cubicBezTo>
                    <a:pt x="1295" y="4119"/>
                    <a:pt x="1309" y="4120"/>
                    <a:pt x="1321" y="4120"/>
                  </a:cubicBezTo>
                  <a:cubicBezTo>
                    <a:pt x="1481" y="4120"/>
                    <a:pt x="1423" y="3962"/>
                    <a:pt x="1371" y="3858"/>
                  </a:cubicBezTo>
                  <a:cubicBezTo>
                    <a:pt x="1280" y="3711"/>
                    <a:pt x="1280" y="3508"/>
                    <a:pt x="1252" y="3334"/>
                  </a:cubicBezTo>
                  <a:cubicBezTo>
                    <a:pt x="1224" y="3187"/>
                    <a:pt x="1105" y="3068"/>
                    <a:pt x="1077" y="2921"/>
                  </a:cubicBezTo>
                  <a:cubicBezTo>
                    <a:pt x="1049" y="2809"/>
                    <a:pt x="1021" y="2662"/>
                    <a:pt x="1021" y="2544"/>
                  </a:cubicBezTo>
                  <a:cubicBezTo>
                    <a:pt x="1105" y="2460"/>
                    <a:pt x="1280" y="2369"/>
                    <a:pt x="1399" y="2341"/>
                  </a:cubicBezTo>
                  <a:cubicBezTo>
                    <a:pt x="1546" y="2257"/>
                    <a:pt x="1720" y="2222"/>
                    <a:pt x="1895" y="2166"/>
                  </a:cubicBezTo>
                  <a:cubicBezTo>
                    <a:pt x="2154" y="2047"/>
                    <a:pt x="2329" y="1816"/>
                    <a:pt x="2245" y="1523"/>
                  </a:cubicBezTo>
                  <a:cubicBezTo>
                    <a:pt x="2217" y="1383"/>
                    <a:pt x="2154" y="1264"/>
                    <a:pt x="2070" y="1208"/>
                  </a:cubicBezTo>
                  <a:cubicBezTo>
                    <a:pt x="1951" y="1117"/>
                    <a:pt x="1748" y="1061"/>
                    <a:pt x="1748" y="914"/>
                  </a:cubicBezTo>
                  <a:cubicBezTo>
                    <a:pt x="1776" y="767"/>
                    <a:pt x="1895" y="649"/>
                    <a:pt x="1951" y="537"/>
                  </a:cubicBezTo>
                  <a:cubicBezTo>
                    <a:pt x="1979" y="446"/>
                    <a:pt x="2014" y="362"/>
                    <a:pt x="2042" y="271"/>
                  </a:cubicBezTo>
                  <a:cubicBezTo>
                    <a:pt x="2070" y="187"/>
                    <a:pt x="2042" y="124"/>
                    <a:pt x="2042" y="12"/>
                  </a:cubicBezTo>
                  <a:cubicBezTo>
                    <a:pt x="2034" y="4"/>
                    <a:pt x="2023" y="1"/>
                    <a:pt x="20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79"/>
            <p:cNvSpPr/>
            <p:nvPr/>
          </p:nvSpPr>
          <p:spPr>
            <a:xfrm>
              <a:off x="4810827" y="1400314"/>
              <a:ext cx="7327" cy="13858"/>
            </a:xfrm>
            <a:custGeom>
              <a:rect b="b" l="l" r="r" t="t"/>
              <a:pathLst>
                <a:path extrusionOk="0" h="609" w="322">
                  <a:moveTo>
                    <a:pt x="301" y="1"/>
                  </a:moveTo>
                  <a:cubicBezTo>
                    <a:pt x="297" y="1"/>
                    <a:pt x="294" y="4"/>
                    <a:pt x="294" y="13"/>
                  </a:cubicBezTo>
                  <a:cubicBezTo>
                    <a:pt x="203" y="188"/>
                    <a:pt x="119" y="419"/>
                    <a:pt x="0" y="565"/>
                  </a:cubicBezTo>
                  <a:cubicBezTo>
                    <a:pt x="0" y="585"/>
                    <a:pt x="14" y="608"/>
                    <a:pt x="32" y="608"/>
                  </a:cubicBezTo>
                  <a:cubicBezTo>
                    <a:pt x="39" y="608"/>
                    <a:pt x="48" y="604"/>
                    <a:pt x="56" y="593"/>
                  </a:cubicBezTo>
                  <a:cubicBezTo>
                    <a:pt x="203" y="454"/>
                    <a:pt x="266" y="216"/>
                    <a:pt x="322" y="13"/>
                  </a:cubicBezTo>
                  <a:cubicBezTo>
                    <a:pt x="322" y="13"/>
                    <a:pt x="309" y="1"/>
                    <a:pt x="30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79"/>
            <p:cNvSpPr/>
            <p:nvPr/>
          </p:nvSpPr>
          <p:spPr>
            <a:xfrm>
              <a:off x="4719330" y="1436403"/>
              <a:ext cx="45851" cy="9876"/>
            </a:xfrm>
            <a:custGeom>
              <a:rect b="b" l="l" r="r" t="t"/>
              <a:pathLst>
                <a:path extrusionOk="0" h="434" w="2015">
                  <a:moveTo>
                    <a:pt x="1951" y="0"/>
                  </a:moveTo>
                  <a:cubicBezTo>
                    <a:pt x="1595" y="156"/>
                    <a:pt x="1216" y="310"/>
                    <a:pt x="847" y="310"/>
                  </a:cubicBezTo>
                  <a:cubicBezTo>
                    <a:pt x="587" y="310"/>
                    <a:pt x="331" y="233"/>
                    <a:pt x="92" y="28"/>
                  </a:cubicBezTo>
                  <a:cubicBezTo>
                    <a:pt x="57" y="28"/>
                    <a:pt x="1" y="56"/>
                    <a:pt x="29" y="91"/>
                  </a:cubicBezTo>
                  <a:cubicBezTo>
                    <a:pt x="281" y="341"/>
                    <a:pt x="560" y="434"/>
                    <a:pt x="846" y="434"/>
                  </a:cubicBezTo>
                  <a:cubicBezTo>
                    <a:pt x="1225" y="434"/>
                    <a:pt x="1617" y="271"/>
                    <a:pt x="1979" y="91"/>
                  </a:cubicBezTo>
                  <a:cubicBezTo>
                    <a:pt x="2014" y="56"/>
                    <a:pt x="1979" y="0"/>
                    <a:pt x="19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79"/>
            <p:cNvSpPr/>
            <p:nvPr/>
          </p:nvSpPr>
          <p:spPr>
            <a:xfrm>
              <a:off x="4725382" y="1425094"/>
              <a:ext cx="40436" cy="11355"/>
            </a:xfrm>
            <a:custGeom>
              <a:rect b="b" l="l" r="r" t="t"/>
              <a:pathLst>
                <a:path extrusionOk="0" h="499" w="1777">
                  <a:moveTo>
                    <a:pt x="1685" y="1"/>
                  </a:moveTo>
                  <a:cubicBezTo>
                    <a:pt x="1282" y="215"/>
                    <a:pt x="923" y="411"/>
                    <a:pt x="522" y="411"/>
                  </a:cubicBezTo>
                  <a:cubicBezTo>
                    <a:pt x="374" y="411"/>
                    <a:pt x="220" y="385"/>
                    <a:pt x="56" y="322"/>
                  </a:cubicBezTo>
                  <a:cubicBezTo>
                    <a:pt x="28" y="322"/>
                    <a:pt x="0" y="378"/>
                    <a:pt x="28" y="378"/>
                  </a:cubicBezTo>
                  <a:cubicBezTo>
                    <a:pt x="245" y="459"/>
                    <a:pt x="452" y="499"/>
                    <a:pt x="651" y="499"/>
                  </a:cubicBezTo>
                  <a:cubicBezTo>
                    <a:pt x="1037" y="499"/>
                    <a:pt x="1390" y="350"/>
                    <a:pt x="1713" y="64"/>
                  </a:cubicBezTo>
                  <a:cubicBezTo>
                    <a:pt x="1776" y="29"/>
                    <a:pt x="1713" y="1"/>
                    <a:pt x="16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79"/>
            <p:cNvSpPr/>
            <p:nvPr/>
          </p:nvSpPr>
          <p:spPr>
            <a:xfrm>
              <a:off x="4730002" y="1415878"/>
              <a:ext cx="26419" cy="10672"/>
            </a:xfrm>
            <a:custGeom>
              <a:rect b="b" l="l" r="r" t="t"/>
              <a:pathLst>
                <a:path extrusionOk="0" h="469" w="1161">
                  <a:moveTo>
                    <a:pt x="1105" y="0"/>
                  </a:moveTo>
                  <a:cubicBezTo>
                    <a:pt x="755" y="175"/>
                    <a:pt x="406" y="406"/>
                    <a:pt x="28" y="406"/>
                  </a:cubicBezTo>
                  <a:cubicBezTo>
                    <a:pt x="0" y="406"/>
                    <a:pt x="0" y="434"/>
                    <a:pt x="28" y="469"/>
                  </a:cubicBezTo>
                  <a:cubicBezTo>
                    <a:pt x="434" y="469"/>
                    <a:pt x="811" y="294"/>
                    <a:pt x="1133" y="56"/>
                  </a:cubicBezTo>
                  <a:cubicBezTo>
                    <a:pt x="1161" y="56"/>
                    <a:pt x="1133" y="0"/>
                    <a:pt x="11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79"/>
            <p:cNvSpPr/>
            <p:nvPr/>
          </p:nvSpPr>
          <p:spPr>
            <a:xfrm>
              <a:off x="4730639" y="1268608"/>
              <a:ext cx="3345" cy="30947"/>
            </a:xfrm>
            <a:custGeom>
              <a:rect b="b" l="l" r="r" t="t"/>
              <a:pathLst>
                <a:path extrusionOk="0" h="1360" w="147">
                  <a:moveTo>
                    <a:pt x="108" y="0"/>
                  </a:moveTo>
                  <a:cubicBezTo>
                    <a:pt x="95" y="0"/>
                    <a:pt x="84" y="9"/>
                    <a:pt x="84" y="32"/>
                  </a:cubicBezTo>
                  <a:cubicBezTo>
                    <a:pt x="56" y="235"/>
                    <a:pt x="0" y="438"/>
                    <a:pt x="0" y="648"/>
                  </a:cubicBezTo>
                  <a:cubicBezTo>
                    <a:pt x="0" y="878"/>
                    <a:pt x="28" y="1081"/>
                    <a:pt x="56" y="1312"/>
                  </a:cubicBezTo>
                  <a:cubicBezTo>
                    <a:pt x="70" y="1343"/>
                    <a:pt x="93" y="1359"/>
                    <a:pt x="112" y="1359"/>
                  </a:cubicBezTo>
                  <a:cubicBezTo>
                    <a:pt x="131" y="1359"/>
                    <a:pt x="147" y="1343"/>
                    <a:pt x="147" y="1312"/>
                  </a:cubicBezTo>
                  <a:cubicBezTo>
                    <a:pt x="119" y="1109"/>
                    <a:pt x="84" y="906"/>
                    <a:pt x="84" y="676"/>
                  </a:cubicBezTo>
                  <a:cubicBezTo>
                    <a:pt x="84" y="473"/>
                    <a:pt x="119" y="235"/>
                    <a:pt x="147" y="32"/>
                  </a:cubicBezTo>
                  <a:cubicBezTo>
                    <a:pt x="147" y="16"/>
                    <a:pt x="126" y="0"/>
                    <a:pt x="1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79"/>
            <p:cNvSpPr/>
            <p:nvPr/>
          </p:nvSpPr>
          <p:spPr>
            <a:xfrm>
              <a:off x="4730002" y="1308065"/>
              <a:ext cx="16566" cy="34292"/>
            </a:xfrm>
            <a:custGeom>
              <a:rect b="b" l="l" r="r" t="t"/>
              <a:pathLst>
                <a:path extrusionOk="0" h="1507" w="728">
                  <a:moveTo>
                    <a:pt x="53" y="0"/>
                  </a:moveTo>
                  <a:cubicBezTo>
                    <a:pt x="29" y="0"/>
                    <a:pt x="0" y="14"/>
                    <a:pt x="0" y="46"/>
                  </a:cubicBezTo>
                  <a:cubicBezTo>
                    <a:pt x="56" y="571"/>
                    <a:pt x="350" y="1067"/>
                    <a:pt x="636" y="1473"/>
                  </a:cubicBezTo>
                  <a:cubicBezTo>
                    <a:pt x="650" y="1497"/>
                    <a:pt x="666" y="1506"/>
                    <a:pt x="681" y="1506"/>
                  </a:cubicBezTo>
                  <a:cubicBezTo>
                    <a:pt x="706" y="1506"/>
                    <a:pt x="727" y="1480"/>
                    <a:pt x="727" y="1445"/>
                  </a:cubicBezTo>
                  <a:cubicBezTo>
                    <a:pt x="462" y="1011"/>
                    <a:pt x="175" y="543"/>
                    <a:pt x="84" y="18"/>
                  </a:cubicBezTo>
                  <a:cubicBezTo>
                    <a:pt x="84" y="7"/>
                    <a:pt x="70" y="0"/>
                    <a:pt x="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79"/>
            <p:cNvSpPr/>
            <p:nvPr/>
          </p:nvSpPr>
          <p:spPr>
            <a:xfrm>
              <a:off x="4714073" y="1302877"/>
              <a:ext cx="18272" cy="102033"/>
            </a:xfrm>
            <a:custGeom>
              <a:rect b="b" l="l" r="r" t="t"/>
              <a:pathLst>
                <a:path extrusionOk="0" h="4484" w="803">
                  <a:moveTo>
                    <a:pt x="168" y="0"/>
                  </a:moveTo>
                  <a:cubicBezTo>
                    <a:pt x="160" y="0"/>
                    <a:pt x="148" y="16"/>
                    <a:pt x="148" y="16"/>
                  </a:cubicBezTo>
                  <a:cubicBezTo>
                    <a:pt x="232" y="393"/>
                    <a:pt x="232" y="827"/>
                    <a:pt x="204" y="1176"/>
                  </a:cubicBezTo>
                  <a:cubicBezTo>
                    <a:pt x="176" y="1554"/>
                    <a:pt x="1" y="1967"/>
                    <a:pt x="85" y="2344"/>
                  </a:cubicBezTo>
                  <a:cubicBezTo>
                    <a:pt x="113" y="2519"/>
                    <a:pt x="232" y="2638"/>
                    <a:pt x="288" y="2813"/>
                  </a:cubicBezTo>
                  <a:cubicBezTo>
                    <a:pt x="378" y="3015"/>
                    <a:pt x="406" y="3218"/>
                    <a:pt x="406" y="3449"/>
                  </a:cubicBezTo>
                  <a:cubicBezTo>
                    <a:pt x="378" y="3827"/>
                    <a:pt x="462" y="4120"/>
                    <a:pt x="672" y="4442"/>
                  </a:cubicBezTo>
                  <a:cubicBezTo>
                    <a:pt x="692" y="4471"/>
                    <a:pt x="715" y="4483"/>
                    <a:pt x="735" y="4483"/>
                  </a:cubicBezTo>
                  <a:cubicBezTo>
                    <a:pt x="773" y="4483"/>
                    <a:pt x="802" y="4441"/>
                    <a:pt x="784" y="4386"/>
                  </a:cubicBezTo>
                  <a:cubicBezTo>
                    <a:pt x="700" y="4176"/>
                    <a:pt x="581" y="3945"/>
                    <a:pt x="581" y="3715"/>
                  </a:cubicBezTo>
                  <a:cubicBezTo>
                    <a:pt x="553" y="3540"/>
                    <a:pt x="609" y="3337"/>
                    <a:pt x="609" y="3162"/>
                  </a:cubicBezTo>
                  <a:cubicBezTo>
                    <a:pt x="581" y="3015"/>
                    <a:pt x="553" y="2897"/>
                    <a:pt x="497" y="2778"/>
                  </a:cubicBezTo>
                  <a:cubicBezTo>
                    <a:pt x="378" y="2547"/>
                    <a:pt x="232" y="2400"/>
                    <a:pt x="232" y="2169"/>
                  </a:cubicBezTo>
                  <a:cubicBezTo>
                    <a:pt x="204" y="1792"/>
                    <a:pt x="323" y="1414"/>
                    <a:pt x="323" y="1030"/>
                  </a:cubicBezTo>
                  <a:cubicBezTo>
                    <a:pt x="323" y="680"/>
                    <a:pt x="288" y="365"/>
                    <a:pt x="176" y="16"/>
                  </a:cubicBezTo>
                  <a:cubicBezTo>
                    <a:pt x="176" y="4"/>
                    <a:pt x="173" y="0"/>
                    <a:pt x="16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79"/>
            <p:cNvSpPr/>
            <p:nvPr/>
          </p:nvSpPr>
          <p:spPr>
            <a:xfrm>
              <a:off x="4741288" y="1355305"/>
              <a:ext cx="13221" cy="48718"/>
            </a:xfrm>
            <a:custGeom>
              <a:rect b="b" l="l" r="r" t="t"/>
              <a:pathLst>
                <a:path extrusionOk="0" h="2141" w="581">
                  <a:moveTo>
                    <a:pt x="537" y="1"/>
                  </a:moveTo>
                  <a:cubicBezTo>
                    <a:pt x="530" y="1"/>
                    <a:pt x="525" y="4"/>
                    <a:pt x="525" y="12"/>
                  </a:cubicBezTo>
                  <a:cubicBezTo>
                    <a:pt x="231" y="683"/>
                    <a:pt x="1" y="1383"/>
                    <a:pt x="140" y="2110"/>
                  </a:cubicBezTo>
                  <a:cubicBezTo>
                    <a:pt x="140" y="2131"/>
                    <a:pt x="154" y="2140"/>
                    <a:pt x="170" y="2140"/>
                  </a:cubicBezTo>
                  <a:cubicBezTo>
                    <a:pt x="197" y="2140"/>
                    <a:pt x="231" y="2116"/>
                    <a:pt x="231" y="2082"/>
                  </a:cubicBezTo>
                  <a:cubicBezTo>
                    <a:pt x="231" y="1732"/>
                    <a:pt x="231" y="1383"/>
                    <a:pt x="287" y="1033"/>
                  </a:cubicBezTo>
                  <a:cubicBezTo>
                    <a:pt x="350" y="683"/>
                    <a:pt x="462" y="362"/>
                    <a:pt x="581" y="40"/>
                  </a:cubicBezTo>
                  <a:cubicBezTo>
                    <a:pt x="581" y="20"/>
                    <a:pt x="553" y="1"/>
                    <a:pt x="5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79"/>
            <p:cNvSpPr/>
            <p:nvPr/>
          </p:nvSpPr>
          <p:spPr>
            <a:xfrm>
              <a:off x="4737306" y="1345929"/>
              <a:ext cx="5916" cy="45100"/>
            </a:xfrm>
            <a:custGeom>
              <a:rect b="b" l="l" r="r" t="t"/>
              <a:pathLst>
                <a:path extrusionOk="0" h="1982" w="260">
                  <a:moveTo>
                    <a:pt x="215" y="0"/>
                  </a:moveTo>
                  <a:cubicBezTo>
                    <a:pt x="208" y="0"/>
                    <a:pt x="204" y="4"/>
                    <a:pt x="204" y="12"/>
                  </a:cubicBezTo>
                  <a:cubicBezTo>
                    <a:pt x="113" y="305"/>
                    <a:pt x="29" y="627"/>
                    <a:pt x="29" y="921"/>
                  </a:cubicBezTo>
                  <a:cubicBezTo>
                    <a:pt x="1" y="1270"/>
                    <a:pt x="29" y="1585"/>
                    <a:pt x="29" y="1935"/>
                  </a:cubicBezTo>
                  <a:cubicBezTo>
                    <a:pt x="43" y="1966"/>
                    <a:pt x="71" y="1982"/>
                    <a:pt x="95" y="1982"/>
                  </a:cubicBezTo>
                  <a:cubicBezTo>
                    <a:pt x="120" y="1982"/>
                    <a:pt x="141" y="1966"/>
                    <a:pt x="141" y="1935"/>
                  </a:cubicBezTo>
                  <a:cubicBezTo>
                    <a:pt x="113" y="1620"/>
                    <a:pt x="85" y="1326"/>
                    <a:pt x="85" y="1005"/>
                  </a:cubicBezTo>
                  <a:cubicBezTo>
                    <a:pt x="113" y="683"/>
                    <a:pt x="176" y="361"/>
                    <a:pt x="259" y="47"/>
                  </a:cubicBezTo>
                  <a:cubicBezTo>
                    <a:pt x="259" y="22"/>
                    <a:pt x="231" y="0"/>
                    <a:pt x="2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79"/>
            <p:cNvSpPr/>
            <p:nvPr/>
          </p:nvSpPr>
          <p:spPr>
            <a:xfrm>
              <a:off x="4712003" y="1278552"/>
              <a:ext cx="7350" cy="51199"/>
            </a:xfrm>
            <a:custGeom>
              <a:rect b="b" l="l" r="r" t="t"/>
              <a:pathLst>
                <a:path extrusionOk="0" h="2250" w="323">
                  <a:moveTo>
                    <a:pt x="280" y="0"/>
                  </a:moveTo>
                  <a:cubicBezTo>
                    <a:pt x="265" y="0"/>
                    <a:pt x="250" y="11"/>
                    <a:pt x="239" y="36"/>
                  </a:cubicBezTo>
                  <a:cubicBezTo>
                    <a:pt x="92" y="323"/>
                    <a:pt x="1" y="672"/>
                    <a:pt x="29" y="994"/>
                  </a:cubicBezTo>
                  <a:cubicBezTo>
                    <a:pt x="29" y="1399"/>
                    <a:pt x="148" y="1812"/>
                    <a:pt x="92" y="2217"/>
                  </a:cubicBezTo>
                  <a:cubicBezTo>
                    <a:pt x="92" y="2234"/>
                    <a:pt x="111" y="2250"/>
                    <a:pt x="132" y="2250"/>
                  </a:cubicBezTo>
                  <a:cubicBezTo>
                    <a:pt x="147" y="2250"/>
                    <a:pt x="164" y="2241"/>
                    <a:pt x="176" y="2217"/>
                  </a:cubicBezTo>
                  <a:cubicBezTo>
                    <a:pt x="204" y="1896"/>
                    <a:pt x="176" y="1546"/>
                    <a:pt x="148" y="1197"/>
                  </a:cubicBezTo>
                  <a:cubicBezTo>
                    <a:pt x="120" y="791"/>
                    <a:pt x="204" y="441"/>
                    <a:pt x="323" y="64"/>
                  </a:cubicBezTo>
                  <a:cubicBezTo>
                    <a:pt x="323" y="26"/>
                    <a:pt x="302" y="0"/>
                    <a:pt x="2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79"/>
            <p:cNvSpPr/>
            <p:nvPr/>
          </p:nvSpPr>
          <p:spPr>
            <a:xfrm>
              <a:off x="4706132" y="1255865"/>
              <a:ext cx="21185" cy="36340"/>
            </a:xfrm>
            <a:custGeom>
              <a:rect b="b" l="l" r="r" t="t"/>
              <a:pathLst>
                <a:path extrusionOk="0" h="1597" w="931">
                  <a:moveTo>
                    <a:pt x="898" y="0"/>
                  </a:moveTo>
                  <a:cubicBezTo>
                    <a:pt x="891" y="0"/>
                    <a:pt x="882" y="4"/>
                    <a:pt x="874" y="12"/>
                  </a:cubicBezTo>
                  <a:cubicBezTo>
                    <a:pt x="406" y="445"/>
                    <a:pt x="175" y="942"/>
                    <a:pt x="0" y="1557"/>
                  </a:cubicBezTo>
                  <a:cubicBezTo>
                    <a:pt x="0" y="1577"/>
                    <a:pt x="28" y="1597"/>
                    <a:pt x="45" y="1597"/>
                  </a:cubicBezTo>
                  <a:cubicBezTo>
                    <a:pt x="51" y="1597"/>
                    <a:pt x="56" y="1593"/>
                    <a:pt x="56" y="1585"/>
                  </a:cubicBezTo>
                  <a:cubicBezTo>
                    <a:pt x="147" y="1292"/>
                    <a:pt x="231" y="998"/>
                    <a:pt x="406" y="767"/>
                  </a:cubicBezTo>
                  <a:cubicBezTo>
                    <a:pt x="553" y="508"/>
                    <a:pt x="727" y="271"/>
                    <a:pt x="930" y="40"/>
                  </a:cubicBezTo>
                  <a:cubicBezTo>
                    <a:pt x="930" y="20"/>
                    <a:pt x="916" y="0"/>
                    <a:pt x="8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79"/>
            <p:cNvSpPr/>
            <p:nvPr/>
          </p:nvSpPr>
          <p:spPr>
            <a:xfrm>
              <a:off x="4791577" y="1480525"/>
              <a:ext cx="35816" cy="20184"/>
            </a:xfrm>
            <a:custGeom>
              <a:rect b="b" l="l" r="r" t="t"/>
              <a:pathLst>
                <a:path extrusionOk="0" h="887" w="1574">
                  <a:moveTo>
                    <a:pt x="1541" y="1"/>
                  </a:moveTo>
                  <a:cubicBezTo>
                    <a:pt x="1534" y="1"/>
                    <a:pt x="1526" y="4"/>
                    <a:pt x="1518" y="12"/>
                  </a:cubicBezTo>
                  <a:cubicBezTo>
                    <a:pt x="1112" y="390"/>
                    <a:pt x="588" y="655"/>
                    <a:pt x="63" y="802"/>
                  </a:cubicBezTo>
                  <a:cubicBezTo>
                    <a:pt x="0" y="830"/>
                    <a:pt x="28" y="886"/>
                    <a:pt x="63" y="886"/>
                  </a:cubicBezTo>
                  <a:cubicBezTo>
                    <a:pt x="378" y="802"/>
                    <a:pt x="671" y="683"/>
                    <a:pt x="965" y="537"/>
                  </a:cubicBezTo>
                  <a:cubicBezTo>
                    <a:pt x="1196" y="425"/>
                    <a:pt x="1427" y="278"/>
                    <a:pt x="1573" y="40"/>
                  </a:cubicBezTo>
                  <a:cubicBezTo>
                    <a:pt x="1573" y="20"/>
                    <a:pt x="1559" y="1"/>
                    <a:pt x="15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79"/>
            <p:cNvSpPr/>
            <p:nvPr/>
          </p:nvSpPr>
          <p:spPr>
            <a:xfrm>
              <a:off x="4808279" y="1473289"/>
              <a:ext cx="29764" cy="11673"/>
            </a:xfrm>
            <a:custGeom>
              <a:rect b="b" l="l" r="r" t="t"/>
              <a:pathLst>
                <a:path extrusionOk="0" h="513" w="1308">
                  <a:moveTo>
                    <a:pt x="1099" y="1"/>
                  </a:moveTo>
                  <a:cubicBezTo>
                    <a:pt x="710" y="1"/>
                    <a:pt x="346" y="242"/>
                    <a:pt x="28" y="477"/>
                  </a:cubicBezTo>
                  <a:cubicBezTo>
                    <a:pt x="0" y="477"/>
                    <a:pt x="17" y="513"/>
                    <a:pt x="39" y="513"/>
                  </a:cubicBezTo>
                  <a:cubicBezTo>
                    <a:pt x="45" y="513"/>
                    <a:pt x="51" y="511"/>
                    <a:pt x="56" y="505"/>
                  </a:cubicBezTo>
                  <a:cubicBezTo>
                    <a:pt x="434" y="274"/>
                    <a:pt x="784" y="183"/>
                    <a:pt x="1217" y="127"/>
                  </a:cubicBezTo>
                  <a:cubicBezTo>
                    <a:pt x="1308" y="127"/>
                    <a:pt x="1308" y="43"/>
                    <a:pt x="1217" y="9"/>
                  </a:cubicBezTo>
                  <a:cubicBezTo>
                    <a:pt x="1177" y="3"/>
                    <a:pt x="1138" y="1"/>
                    <a:pt x="10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79"/>
            <p:cNvSpPr/>
            <p:nvPr/>
          </p:nvSpPr>
          <p:spPr>
            <a:xfrm>
              <a:off x="4821500" y="1495316"/>
              <a:ext cx="24507" cy="6940"/>
            </a:xfrm>
            <a:custGeom>
              <a:rect b="b" l="l" r="r" t="t"/>
              <a:pathLst>
                <a:path extrusionOk="0" h="305" w="1077">
                  <a:moveTo>
                    <a:pt x="834" y="1"/>
                  </a:moveTo>
                  <a:cubicBezTo>
                    <a:pt x="775" y="1"/>
                    <a:pt x="716" y="5"/>
                    <a:pt x="671" y="5"/>
                  </a:cubicBezTo>
                  <a:cubicBezTo>
                    <a:pt x="433" y="61"/>
                    <a:pt x="230" y="152"/>
                    <a:pt x="28" y="236"/>
                  </a:cubicBezTo>
                  <a:cubicBezTo>
                    <a:pt x="3" y="236"/>
                    <a:pt x="0" y="304"/>
                    <a:pt x="36" y="304"/>
                  </a:cubicBezTo>
                  <a:cubicBezTo>
                    <a:pt x="42" y="304"/>
                    <a:pt x="48" y="303"/>
                    <a:pt x="56" y="299"/>
                  </a:cubicBezTo>
                  <a:cubicBezTo>
                    <a:pt x="203" y="236"/>
                    <a:pt x="377" y="180"/>
                    <a:pt x="552" y="152"/>
                  </a:cubicBezTo>
                  <a:cubicBezTo>
                    <a:pt x="636" y="124"/>
                    <a:pt x="727" y="124"/>
                    <a:pt x="811" y="124"/>
                  </a:cubicBezTo>
                  <a:cubicBezTo>
                    <a:pt x="834" y="124"/>
                    <a:pt x="904" y="109"/>
                    <a:pt x="958" y="109"/>
                  </a:cubicBezTo>
                  <a:cubicBezTo>
                    <a:pt x="986" y="109"/>
                    <a:pt x="1009" y="113"/>
                    <a:pt x="1021" y="124"/>
                  </a:cubicBezTo>
                  <a:cubicBezTo>
                    <a:pt x="1049" y="124"/>
                    <a:pt x="1077" y="89"/>
                    <a:pt x="1049" y="61"/>
                  </a:cubicBezTo>
                  <a:cubicBezTo>
                    <a:pt x="1011" y="11"/>
                    <a:pt x="923" y="1"/>
                    <a:pt x="8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79"/>
            <p:cNvSpPr/>
            <p:nvPr/>
          </p:nvSpPr>
          <p:spPr>
            <a:xfrm>
              <a:off x="4824025" y="1488740"/>
              <a:ext cx="17362" cy="4005"/>
            </a:xfrm>
            <a:custGeom>
              <a:rect b="b" l="l" r="r" t="t"/>
              <a:pathLst>
                <a:path extrusionOk="0" h="176" w="763">
                  <a:moveTo>
                    <a:pt x="36" y="1"/>
                  </a:moveTo>
                  <a:cubicBezTo>
                    <a:pt x="1" y="1"/>
                    <a:pt x="1" y="64"/>
                    <a:pt x="36" y="64"/>
                  </a:cubicBezTo>
                  <a:cubicBezTo>
                    <a:pt x="175" y="92"/>
                    <a:pt x="322" y="92"/>
                    <a:pt x="469" y="120"/>
                  </a:cubicBezTo>
                  <a:cubicBezTo>
                    <a:pt x="560" y="148"/>
                    <a:pt x="644" y="176"/>
                    <a:pt x="735" y="176"/>
                  </a:cubicBezTo>
                  <a:cubicBezTo>
                    <a:pt x="763" y="176"/>
                    <a:pt x="763" y="120"/>
                    <a:pt x="735" y="120"/>
                  </a:cubicBezTo>
                  <a:cubicBezTo>
                    <a:pt x="616" y="120"/>
                    <a:pt x="497" y="29"/>
                    <a:pt x="413" y="29"/>
                  </a:cubicBezTo>
                  <a:cubicBezTo>
                    <a:pt x="266" y="1"/>
                    <a:pt x="147" y="1"/>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79"/>
            <p:cNvSpPr/>
            <p:nvPr/>
          </p:nvSpPr>
          <p:spPr>
            <a:xfrm>
              <a:off x="4745543" y="1478000"/>
              <a:ext cx="26805" cy="8283"/>
            </a:xfrm>
            <a:custGeom>
              <a:rect b="b" l="l" r="r" t="t"/>
              <a:pathLst>
                <a:path extrusionOk="0" h="364" w="1178">
                  <a:moveTo>
                    <a:pt x="28" y="1"/>
                  </a:moveTo>
                  <a:cubicBezTo>
                    <a:pt x="8" y="1"/>
                    <a:pt x="0" y="45"/>
                    <a:pt x="44" y="67"/>
                  </a:cubicBezTo>
                  <a:cubicBezTo>
                    <a:pt x="369" y="204"/>
                    <a:pt x="693" y="364"/>
                    <a:pt x="1040" y="364"/>
                  </a:cubicBezTo>
                  <a:cubicBezTo>
                    <a:pt x="1067" y="364"/>
                    <a:pt x="1094" y="363"/>
                    <a:pt x="1121" y="361"/>
                  </a:cubicBezTo>
                  <a:cubicBezTo>
                    <a:pt x="1177" y="361"/>
                    <a:pt x="1177" y="298"/>
                    <a:pt x="1121" y="298"/>
                  </a:cubicBezTo>
                  <a:cubicBezTo>
                    <a:pt x="744" y="270"/>
                    <a:pt x="394" y="151"/>
                    <a:pt x="44" y="11"/>
                  </a:cubicBezTo>
                  <a:cubicBezTo>
                    <a:pt x="39" y="4"/>
                    <a:pt x="33"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79"/>
            <p:cNvSpPr/>
            <p:nvPr/>
          </p:nvSpPr>
          <p:spPr>
            <a:xfrm>
              <a:off x="4852082" y="1444754"/>
              <a:ext cx="9193" cy="39867"/>
            </a:xfrm>
            <a:custGeom>
              <a:rect b="b" l="l" r="r" t="t"/>
              <a:pathLst>
                <a:path extrusionOk="0" h="1752" w="404">
                  <a:moveTo>
                    <a:pt x="55" y="0"/>
                  </a:moveTo>
                  <a:cubicBezTo>
                    <a:pt x="28" y="0"/>
                    <a:pt x="0" y="27"/>
                    <a:pt x="26" y="74"/>
                  </a:cubicBezTo>
                  <a:cubicBezTo>
                    <a:pt x="313" y="507"/>
                    <a:pt x="166" y="1207"/>
                    <a:pt x="166" y="1731"/>
                  </a:cubicBezTo>
                  <a:cubicBezTo>
                    <a:pt x="166" y="1745"/>
                    <a:pt x="182" y="1752"/>
                    <a:pt x="201" y="1752"/>
                  </a:cubicBezTo>
                  <a:cubicBezTo>
                    <a:pt x="220" y="1752"/>
                    <a:pt x="243" y="1745"/>
                    <a:pt x="257" y="1731"/>
                  </a:cubicBezTo>
                  <a:cubicBezTo>
                    <a:pt x="313" y="1179"/>
                    <a:pt x="404" y="507"/>
                    <a:pt x="82" y="11"/>
                  </a:cubicBezTo>
                  <a:cubicBezTo>
                    <a:pt x="75" y="4"/>
                    <a:pt x="65" y="0"/>
                    <a:pt x="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79"/>
            <p:cNvSpPr/>
            <p:nvPr/>
          </p:nvSpPr>
          <p:spPr>
            <a:xfrm>
              <a:off x="4864666" y="1516319"/>
              <a:ext cx="17772" cy="6349"/>
            </a:xfrm>
            <a:custGeom>
              <a:rect b="b" l="l" r="r" t="t"/>
              <a:pathLst>
                <a:path extrusionOk="0" h="279" w="781">
                  <a:moveTo>
                    <a:pt x="8" y="1"/>
                  </a:moveTo>
                  <a:cubicBezTo>
                    <a:pt x="0" y="1"/>
                    <a:pt x="6" y="21"/>
                    <a:pt x="26" y="40"/>
                  </a:cubicBezTo>
                  <a:cubicBezTo>
                    <a:pt x="110" y="103"/>
                    <a:pt x="200" y="187"/>
                    <a:pt x="312" y="215"/>
                  </a:cubicBezTo>
                  <a:cubicBezTo>
                    <a:pt x="459" y="250"/>
                    <a:pt x="578" y="250"/>
                    <a:pt x="725" y="278"/>
                  </a:cubicBezTo>
                  <a:cubicBezTo>
                    <a:pt x="781" y="278"/>
                    <a:pt x="781" y="187"/>
                    <a:pt x="725" y="187"/>
                  </a:cubicBezTo>
                  <a:cubicBezTo>
                    <a:pt x="606" y="159"/>
                    <a:pt x="487" y="159"/>
                    <a:pt x="375" y="159"/>
                  </a:cubicBezTo>
                  <a:cubicBezTo>
                    <a:pt x="256" y="131"/>
                    <a:pt x="138" y="75"/>
                    <a:pt x="26" y="12"/>
                  </a:cubicBezTo>
                  <a:cubicBezTo>
                    <a:pt x="17" y="4"/>
                    <a:pt x="12" y="1"/>
                    <a:pt x="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79"/>
            <p:cNvSpPr/>
            <p:nvPr/>
          </p:nvSpPr>
          <p:spPr>
            <a:xfrm>
              <a:off x="4868580" y="1511336"/>
              <a:ext cx="21822" cy="5734"/>
            </a:xfrm>
            <a:custGeom>
              <a:rect b="b" l="l" r="r" t="t"/>
              <a:pathLst>
                <a:path extrusionOk="0" h="252" w="959">
                  <a:moveTo>
                    <a:pt x="875" y="1"/>
                  </a:moveTo>
                  <a:cubicBezTo>
                    <a:pt x="650" y="48"/>
                    <a:pt x="451" y="160"/>
                    <a:pt x="217" y="160"/>
                  </a:cubicBezTo>
                  <a:cubicBezTo>
                    <a:pt x="174" y="160"/>
                    <a:pt x="130" y="156"/>
                    <a:pt x="84" y="148"/>
                  </a:cubicBezTo>
                  <a:cubicBezTo>
                    <a:pt x="28" y="148"/>
                    <a:pt x="0" y="231"/>
                    <a:pt x="56" y="231"/>
                  </a:cubicBezTo>
                  <a:cubicBezTo>
                    <a:pt x="123" y="246"/>
                    <a:pt x="190" y="252"/>
                    <a:pt x="257" y="252"/>
                  </a:cubicBezTo>
                  <a:cubicBezTo>
                    <a:pt x="488" y="252"/>
                    <a:pt x="718" y="177"/>
                    <a:pt x="902" y="85"/>
                  </a:cubicBezTo>
                  <a:cubicBezTo>
                    <a:pt x="958" y="57"/>
                    <a:pt x="930" y="1"/>
                    <a:pt x="8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79"/>
            <p:cNvSpPr/>
            <p:nvPr/>
          </p:nvSpPr>
          <p:spPr>
            <a:xfrm>
              <a:off x="4874473" y="1520460"/>
              <a:ext cx="19114" cy="7600"/>
            </a:xfrm>
            <a:custGeom>
              <a:rect b="b" l="l" r="r" t="t"/>
              <a:pathLst>
                <a:path extrusionOk="0" h="334" w="840">
                  <a:moveTo>
                    <a:pt x="751" y="0"/>
                  </a:moveTo>
                  <a:cubicBezTo>
                    <a:pt x="743" y="0"/>
                    <a:pt x="735" y="2"/>
                    <a:pt x="727" y="5"/>
                  </a:cubicBezTo>
                  <a:cubicBezTo>
                    <a:pt x="643" y="68"/>
                    <a:pt x="525" y="124"/>
                    <a:pt x="441" y="180"/>
                  </a:cubicBezTo>
                  <a:cubicBezTo>
                    <a:pt x="378" y="199"/>
                    <a:pt x="276" y="235"/>
                    <a:pt x="191" y="235"/>
                  </a:cubicBezTo>
                  <a:cubicBezTo>
                    <a:pt x="152" y="235"/>
                    <a:pt x="117" y="228"/>
                    <a:pt x="91" y="208"/>
                  </a:cubicBezTo>
                  <a:cubicBezTo>
                    <a:pt x="56" y="208"/>
                    <a:pt x="0" y="243"/>
                    <a:pt x="28" y="271"/>
                  </a:cubicBezTo>
                  <a:cubicBezTo>
                    <a:pt x="80" y="316"/>
                    <a:pt x="145" y="334"/>
                    <a:pt x="214" y="334"/>
                  </a:cubicBezTo>
                  <a:cubicBezTo>
                    <a:pt x="415" y="334"/>
                    <a:pt x="660" y="186"/>
                    <a:pt x="790" y="124"/>
                  </a:cubicBezTo>
                  <a:cubicBezTo>
                    <a:pt x="839" y="75"/>
                    <a:pt x="803" y="0"/>
                    <a:pt x="7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79"/>
            <p:cNvSpPr/>
            <p:nvPr/>
          </p:nvSpPr>
          <p:spPr>
            <a:xfrm>
              <a:off x="4745907" y="1501983"/>
              <a:ext cx="13039" cy="38115"/>
            </a:xfrm>
            <a:custGeom>
              <a:rect b="b" l="l" r="r" t="t"/>
              <a:pathLst>
                <a:path extrusionOk="0" h="1675" w="573">
                  <a:moveTo>
                    <a:pt x="316" y="1"/>
                  </a:moveTo>
                  <a:cubicBezTo>
                    <a:pt x="300" y="1"/>
                    <a:pt x="287" y="10"/>
                    <a:pt x="287" y="34"/>
                  </a:cubicBezTo>
                  <a:cubicBezTo>
                    <a:pt x="175" y="587"/>
                    <a:pt x="0" y="1258"/>
                    <a:pt x="497" y="1663"/>
                  </a:cubicBezTo>
                  <a:cubicBezTo>
                    <a:pt x="505" y="1672"/>
                    <a:pt x="516" y="1675"/>
                    <a:pt x="526" y="1675"/>
                  </a:cubicBezTo>
                  <a:cubicBezTo>
                    <a:pt x="550" y="1675"/>
                    <a:pt x="573" y="1655"/>
                    <a:pt x="553" y="1635"/>
                  </a:cubicBezTo>
                  <a:cubicBezTo>
                    <a:pt x="378" y="1405"/>
                    <a:pt x="287" y="1167"/>
                    <a:pt x="287" y="880"/>
                  </a:cubicBezTo>
                  <a:cubicBezTo>
                    <a:pt x="259" y="587"/>
                    <a:pt x="322" y="321"/>
                    <a:pt x="378" y="62"/>
                  </a:cubicBezTo>
                  <a:cubicBezTo>
                    <a:pt x="378" y="27"/>
                    <a:pt x="343" y="1"/>
                    <a:pt x="3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79"/>
            <p:cNvSpPr/>
            <p:nvPr/>
          </p:nvSpPr>
          <p:spPr>
            <a:xfrm>
              <a:off x="4756398" y="1520733"/>
              <a:ext cx="12606" cy="25963"/>
            </a:xfrm>
            <a:custGeom>
              <a:rect b="b" l="l" r="r" t="t"/>
              <a:pathLst>
                <a:path extrusionOk="0" h="1141" w="554">
                  <a:moveTo>
                    <a:pt x="36" y="0"/>
                  </a:moveTo>
                  <a:cubicBezTo>
                    <a:pt x="17" y="0"/>
                    <a:pt x="1" y="7"/>
                    <a:pt x="1" y="21"/>
                  </a:cubicBezTo>
                  <a:cubicBezTo>
                    <a:pt x="36" y="259"/>
                    <a:pt x="64" y="462"/>
                    <a:pt x="120" y="665"/>
                  </a:cubicBezTo>
                  <a:cubicBezTo>
                    <a:pt x="211" y="839"/>
                    <a:pt x="350" y="986"/>
                    <a:pt x="469" y="1133"/>
                  </a:cubicBezTo>
                  <a:cubicBezTo>
                    <a:pt x="475" y="1138"/>
                    <a:pt x="481" y="1141"/>
                    <a:pt x="488" y="1141"/>
                  </a:cubicBezTo>
                  <a:cubicBezTo>
                    <a:pt x="518" y="1141"/>
                    <a:pt x="554" y="1098"/>
                    <a:pt x="525" y="1070"/>
                  </a:cubicBezTo>
                  <a:cubicBezTo>
                    <a:pt x="413" y="895"/>
                    <a:pt x="267" y="755"/>
                    <a:pt x="211" y="581"/>
                  </a:cubicBezTo>
                  <a:cubicBezTo>
                    <a:pt x="120" y="406"/>
                    <a:pt x="92" y="196"/>
                    <a:pt x="92" y="21"/>
                  </a:cubicBezTo>
                  <a:cubicBezTo>
                    <a:pt x="78" y="7"/>
                    <a:pt x="55" y="0"/>
                    <a:pt x="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79"/>
            <p:cNvSpPr/>
            <p:nvPr/>
          </p:nvSpPr>
          <p:spPr>
            <a:xfrm>
              <a:off x="4898594" y="1546970"/>
              <a:ext cx="16952" cy="10285"/>
            </a:xfrm>
            <a:custGeom>
              <a:rect b="b" l="l" r="r" t="t"/>
              <a:pathLst>
                <a:path extrusionOk="0" h="452" w="745">
                  <a:moveTo>
                    <a:pt x="644" y="1"/>
                  </a:moveTo>
                  <a:cubicBezTo>
                    <a:pt x="539" y="1"/>
                    <a:pt x="465" y="52"/>
                    <a:pt x="367" y="127"/>
                  </a:cubicBezTo>
                  <a:cubicBezTo>
                    <a:pt x="367" y="127"/>
                    <a:pt x="339" y="155"/>
                    <a:pt x="311" y="155"/>
                  </a:cubicBezTo>
                  <a:cubicBezTo>
                    <a:pt x="283" y="155"/>
                    <a:pt x="283" y="183"/>
                    <a:pt x="255" y="183"/>
                  </a:cubicBezTo>
                  <a:cubicBezTo>
                    <a:pt x="220" y="211"/>
                    <a:pt x="192" y="239"/>
                    <a:pt x="164" y="239"/>
                  </a:cubicBezTo>
                  <a:cubicBezTo>
                    <a:pt x="136" y="302"/>
                    <a:pt x="80" y="330"/>
                    <a:pt x="45" y="358"/>
                  </a:cubicBezTo>
                  <a:cubicBezTo>
                    <a:pt x="0" y="402"/>
                    <a:pt x="27" y="452"/>
                    <a:pt x="72" y="452"/>
                  </a:cubicBezTo>
                  <a:cubicBezTo>
                    <a:pt x="83" y="452"/>
                    <a:pt x="95" y="448"/>
                    <a:pt x="108" y="442"/>
                  </a:cubicBezTo>
                  <a:cubicBezTo>
                    <a:pt x="136" y="414"/>
                    <a:pt x="136" y="386"/>
                    <a:pt x="164" y="386"/>
                  </a:cubicBezTo>
                  <a:cubicBezTo>
                    <a:pt x="220" y="358"/>
                    <a:pt x="255" y="330"/>
                    <a:pt x="311" y="302"/>
                  </a:cubicBezTo>
                  <a:lnTo>
                    <a:pt x="339" y="302"/>
                  </a:lnTo>
                  <a:cubicBezTo>
                    <a:pt x="367" y="267"/>
                    <a:pt x="395" y="239"/>
                    <a:pt x="430" y="239"/>
                  </a:cubicBezTo>
                  <a:cubicBezTo>
                    <a:pt x="458" y="211"/>
                    <a:pt x="458" y="211"/>
                    <a:pt x="485" y="211"/>
                  </a:cubicBezTo>
                  <a:cubicBezTo>
                    <a:pt x="485" y="183"/>
                    <a:pt x="513" y="183"/>
                    <a:pt x="513" y="183"/>
                  </a:cubicBezTo>
                  <a:lnTo>
                    <a:pt x="541" y="183"/>
                  </a:lnTo>
                  <a:cubicBezTo>
                    <a:pt x="604" y="127"/>
                    <a:pt x="660" y="92"/>
                    <a:pt x="716" y="64"/>
                  </a:cubicBezTo>
                  <a:cubicBezTo>
                    <a:pt x="744" y="64"/>
                    <a:pt x="744" y="8"/>
                    <a:pt x="716" y="8"/>
                  </a:cubicBezTo>
                  <a:cubicBezTo>
                    <a:pt x="690" y="3"/>
                    <a:pt x="667" y="1"/>
                    <a:pt x="6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79"/>
            <p:cNvSpPr/>
            <p:nvPr/>
          </p:nvSpPr>
          <p:spPr>
            <a:xfrm>
              <a:off x="4903804" y="1553728"/>
              <a:ext cx="17772" cy="7464"/>
            </a:xfrm>
            <a:custGeom>
              <a:rect b="b" l="l" r="r" t="t"/>
              <a:pathLst>
                <a:path extrusionOk="0" h="328" w="781">
                  <a:moveTo>
                    <a:pt x="683" y="0"/>
                  </a:moveTo>
                  <a:cubicBezTo>
                    <a:pt x="446" y="0"/>
                    <a:pt x="238" y="153"/>
                    <a:pt x="54" y="235"/>
                  </a:cubicBezTo>
                  <a:cubicBezTo>
                    <a:pt x="1" y="259"/>
                    <a:pt x="17" y="327"/>
                    <a:pt x="57" y="327"/>
                  </a:cubicBezTo>
                  <a:cubicBezTo>
                    <a:pt x="65" y="327"/>
                    <a:pt x="73" y="325"/>
                    <a:pt x="82" y="319"/>
                  </a:cubicBezTo>
                  <a:cubicBezTo>
                    <a:pt x="312" y="263"/>
                    <a:pt x="515" y="145"/>
                    <a:pt x="753" y="89"/>
                  </a:cubicBezTo>
                  <a:cubicBezTo>
                    <a:pt x="781" y="89"/>
                    <a:pt x="781" y="33"/>
                    <a:pt x="753" y="5"/>
                  </a:cubicBezTo>
                  <a:cubicBezTo>
                    <a:pt x="729" y="2"/>
                    <a:pt x="706" y="0"/>
                    <a:pt x="6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79"/>
            <p:cNvSpPr/>
            <p:nvPr/>
          </p:nvSpPr>
          <p:spPr>
            <a:xfrm>
              <a:off x="5008432" y="1496067"/>
              <a:ext cx="56865" cy="17430"/>
            </a:xfrm>
            <a:custGeom>
              <a:rect b="b" l="l" r="r" t="t"/>
              <a:pathLst>
                <a:path extrusionOk="0" h="766" w="2499">
                  <a:moveTo>
                    <a:pt x="85" y="0"/>
                  </a:moveTo>
                  <a:cubicBezTo>
                    <a:pt x="1" y="0"/>
                    <a:pt x="29" y="91"/>
                    <a:pt x="85" y="91"/>
                  </a:cubicBezTo>
                  <a:cubicBezTo>
                    <a:pt x="497" y="147"/>
                    <a:pt x="931" y="147"/>
                    <a:pt x="1336" y="266"/>
                  </a:cubicBezTo>
                  <a:cubicBezTo>
                    <a:pt x="1749" y="350"/>
                    <a:pt x="2126" y="469"/>
                    <a:pt x="2448" y="756"/>
                  </a:cubicBezTo>
                  <a:cubicBezTo>
                    <a:pt x="2448" y="763"/>
                    <a:pt x="2450" y="766"/>
                    <a:pt x="2454" y="766"/>
                  </a:cubicBezTo>
                  <a:cubicBezTo>
                    <a:pt x="2468" y="766"/>
                    <a:pt x="2498" y="722"/>
                    <a:pt x="2476" y="700"/>
                  </a:cubicBezTo>
                  <a:cubicBezTo>
                    <a:pt x="2182" y="441"/>
                    <a:pt x="1833" y="294"/>
                    <a:pt x="1455" y="175"/>
                  </a:cubicBezTo>
                  <a:cubicBezTo>
                    <a:pt x="987" y="28"/>
                    <a:pt x="553" y="28"/>
                    <a:pt x="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79"/>
            <p:cNvSpPr/>
            <p:nvPr/>
          </p:nvSpPr>
          <p:spPr>
            <a:xfrm>
              <a:off x="4922373" y="1499389"/>
              <a:ext cx="67855" cy="5871"/>
            </a:xfrm>
            <a:custGeom>
              <a:rect b="b" l="l" r="r" t="t"/>
              <a:pathLst>
                <a:path extrusionOk="0" h="258" w="2982">
                  <a:moveTo>
                    <a:pt x="2425" y="1"/>
                  </a:moveTo>
                  <a:cubicBezTo>
                    <a:pt x="2151" y="1"/>
                    <a:pt x="1869" y="40"/>
                    <a:pt x="1594" y="57"/>
                  </a:cubicBezTo>
                  <a:cubicBezTo>
                    <a:pt x="1363" y="85"/>
                    <a:pt x="1133" y="148"/>
                    <a:pt x="895" y="176"/>
                  </a:cubicBezTo>
                  <a:cubicBezTo>
                    <a:pt x="608" y="176"/>
                    <a:pt x="343" y="120"/>
                    <a:pt x="49" y="85"/>
                  </a:cubicBezTo>
                  <a:cubicBezTo>
                    <a:pt x="45" y="81"/>
                    <a:pt x="41" y="80"/>
                    <a:pt x="38" y="80"/>
                  </a:cubicBezTo>
                  <a:cubicBezTo>
                    <a:pt x="15" y="80"/>
                    <a:pt x="0" y="148"/>
                    <a:pt x="49" y="148"/>
                  </a:cubicBezTo>
                  <a:cubicBezTo>
                    <a:pt x="364" y="208"/>
                    <a:pt x="662" y="258"/>
                    <a:pt x="978" y="258"/>
                  </a:cubicBezTo>
                  <a:cubicBezTo>
                    <a:pt x="1103" y="258"/>
                    <a:pt x="1231" y="250"/>
                    <a:pt x="1363" y="232"/>
                  </a:cubicBezTo>
                  <a:cubicBezTo>
                    <a:pt x="1741" y="189"/>
                    <a:pt x="2150" y="127"/>
                    <a:pt x="2531" y="127"/>
                  </a:cubicBezTo>
                  <a:cubicBezTo>
                    <a:pt x="2651" y="127"/>
                    <a:pt x="2768" y="133"/>
                    <a:pt x="2881" y="148"/>
                  </a:cubicBezTo>
                  <a:cubicBezTo>
                    <a:pt x="2892" y="152"/>
                    <a:pt x="2902" y="153"/>
                    <a:pt x="2911" y="153"/>
                  </a:cubicBezTo>
                  <a:cubicBezTo>
                    <a:pt x="2970" y="153"/>
                    <a:pt x="2982" y="82"/>
                    <a:pt x="2909" y="57"/>
                  </a:cubicBezTo>
                  <a:cubicBezTo>
                    <a:pt x="2753" y="15"/>
                    <a:pt x="2591" y="1"/>
                    <a:pt x="24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79"/>
            <p:cNvSpPr/>
            <p:nvPr/>
          </p:nvSpPr>
          <p:spPr>
            <a:xfrm>
              <a:off x="4935411" y="1488103"/>
              <a:ext cx="50448" cy="5279"/>
            </a:xfrm>
            <a:custGeom>
              <a:rect b="b" l="l" r="r" t="t"/>
              <a:pathLst>
                <a:path extrusionOk="0" h="232" w="2217">
                  <a:moveTo>
                    <a:pt x="1112" y="1"/>
                  </a:moveTo>
                  <a:cubicBezTo>
                    <a:pt x="762" y="1"/>
                    <a:pt x="385" y="57"/>
                    <a:pt x="35" y="92"/>
                  </a:cubicBezTo>
                  <a:cubicBezTo>
                    <a:pt x="0" y="92"/>
                    <a:pt x="0" y="120"/>
                    <a:pt x="35" y="120"/>
                  </a:cubicBezTo>
                  <a:cubicBezTo>
                    <a:pt x="350" y="120"/>
                    <a:pt x="699" y="92"/>
                    <a:pt x="1021" y="92"/>
                  </a:cubicBezTo>
                  <a:cubicBezTo>
                    <a:pt x="1399" y="92"/>
                    <a:pt x="1783" y="176"/>
                    <a:pt x="2133" y="232"/>
                  </a:cubicBezTo>
                  <a:cubicBezTo>
                    <a:pt x="2189" y="232"/>
                    <a:pt x="2217" y="148"/>
                    <a:pt x="2161" y="120"/>
                  </a:cubicBezTo>
                  <a:cubicBezTo>
                    <a:pt x="1811" y="57"/>
                    <a:pt x="1462" y="1"/>
                    <a:pt x="111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79"/>
            <p:cNvSpPr/>
            <p:nvPr/>
          </p:nvSpPr>
          <p:spPr>
            <a:xfrm>
              <a:off x="4810827" y="1252793"/>
              <a:ext cx="45055" cy="33245"/>
            </a:xfrm>
            <a:custGeom>
              <a:rect b="b" l="l" r="r" t="t"/>
              <a:pathLst>
                <a:path extrusionOk="0" h="1461" w="1980">
                  <a:moveTo>
                    <a:pt x="0" y="0"/>
                  </a:moveTo>
                  <a:cubicBezTo>
                    <a:pt x="91" y="175"/>
                    <a:pt x="119" y="322"/>
                    <a:pt x="294" y="406"/>
                  </a:cubicBezTo>
                  <a:cubicBezTo>
                    <a:pt x="394" y="442"/>
                    <a:pt x="494" y="457"/>
                    <a:pt x="594" y="457"/>
                  </a:cubicBezTo>
                  <a:cubicBezTo>
                    <a:pt x="669" y="457"/>
                    <a:pt x="744" y="449"/>
                    <a:pt x="818" y="434"/>
                  </a:cubicBezTo>
                  <a:cubicBezTo>
                    <a:pt x="919" y="417"/>
                    <a:pt x="1011" y="401"/>
                    <a:pt x="1104" y="401"/>
                  </a:cubicBezTo>
                  <a:cubicBezTo>
                    <a:pt x="1172" y="401"/>
                    <a:pt x="1241" y="410"/>
                    <a:pt x="1315" y="434"/>
                  </a:cubicBezTo>
                  <a:cubicBezTo>
                    <a:pt x="1399" y="469"/>
                    <a:pt x="1490" y="525"/>
                    <a:pt x="1574" y="553"/>
                  </a:cubicBezTo>
                  <a:cubicBezTo>
                    <a:pt x="1979" y="755"/>
                    <a:pt x="1629" y="1168"/>
                    <a:pt x="1399" y="1371"/>
                  </a:cubicBezTo>
                  <a:cubicBezTo>
                    <a:pt x="1351" y="1395"/>
                    <a:pt x="1365" y="1460"/>
                    <a:pt x="1405" y="1460"/>
                  </a:cubicBezTo>
                  <a:cubicBezTo>
                    <a:pt x="1412" y="1460"/>
                    <a:pt x="1419" y="1458"/>
                    <a:pt x="1427" y="1455"/>
                  </a:cubicBezTo>
                  <a:cubicBezTo>
                    <a:pt x="1664" y="1343"/>
                    <a:pt x="1867" y="1168"/>
                    <a:pt x="1923" y="902"/>
                  </a:cubicBezTo>
                  <a:cubicBezTo>
                    <a:pt x="1951" y="727"/>
                    <a:pt x="1895" y="497"/>
                    <a:pt x="1720" y="406"/>
                  </a:cubicBezTo>
                  <a:cubicBezTo>
                    <a:pt x="1549" y="335"/>
                    <a:pt x="1332" y="218"/>
                    <a:pt x="1146" y="218"/>
                  </a:cubicBezTo>
                  <a:cubicBezTo>
                    <a:pt x="1113" y="218"/>
                    <a:pt x="1080" y="222"/>
                    <a:pt x="1049" y="231"/>
                  </a:cubicBezTo>
                  <a:cubicBezTo>
                    <a:pt x="874" y="259"/>
                    <a:pt x="727" y="322"/>
                    <a:pt x="581" y="350"/>
                  </a:cubicBezTo>
                  <a:cubicBezTo>
                    <a:pt x="322" y="350"/>
                    <a:pt x="147" y="231"/>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79"/>
            <p:cNvSpPr/>
            <p:nvPr/>
          </p:nvSpPr>
          <p:spPr>
            <a:xfrm>
              <a:off x="4824025" y="1277642"/>
              <a:ext cx="17362" cy="8556"/>
            </a:xfrm>
            <a:custGeom>
              <a:rect b="b" l="l" r="r" t="t"/>
              <a:pathLst>
                <a:path extrusionOk="0" h="376" w="763">
                  <a:moveTo>
                    <a:pt x="742" y="0"/>
                  </a:moveTo>
                  <a:cubicBezTo>
                    <a:pt x="738" y="0"/>
                    <a:pt x="735" y="4"/>
                    <a:pt x="735" y="13"/>
                  </a:cubicBezTo>
                  <a:cubicBezTo>
                    <a:pt x="560" y="188"/>
                    <a:pt x="322" y="279"/>
                    <a:pt x="64" y="307"/>
                  </a:cubicBezTo>
                  <a:cubicBezTo>
                    <a:pt x="36" y="307"/>
                    <a:pt x="1" y="363"/>
                    <a:pt x="64" y="363"/>
                  </a:cubicBezTo>
                  <a:cubicBezTo>
                    <a:pt x="104" y="371"/>
                    <a:pt x="143" y="375"/>
                    <a:pt x="181" y="375"/>
                  </a:cubicBezTo>
                  <a:cubicBezTo>
                    <a:pt x="415" y="375"/>
                    <a:pt x="612" y="217"/>
                    <a:pt x="763" y="13"/>
                  </a:cubicBezTo>
                  <a:cubicBezTo>
                    <a:pt x="763" y="13"/>
                    <a:pt x="750" y="0"/>
                    <a:pt x="7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79"/>
            <p:cNvSpPr/>
            <p:nvPr/>
          </p:nvSpPr>
          <p:spPr>
            <a:xfrm>
              <a:off x="4858590" y="1271407"/>
              <a:ext cx="7304" cy="12652"/>
            </a:xfrm>
            <a:custGeom>
              <a:rect b="b" l="l" r="r" t="t"/>
              <a:pathLst>
                <a:path extrusionOk="0" h="556" w="321">
                  <a:moveTo>
                    <a:pt x="118" y="0"/>
                  </a:moveTo>
                  <a:cubicBezTo>
                    <a:pt x="55" y="56"/>
                    <a:pt x="27" y="140"/>
                    <a:pt x="27" y="231"/>
                  </a:cubicBezTo>
                  <a:cubicBezTo>
                    <a:pt x="1" y="369"/>
                    <a:pt x="79" y="555"/>
                    <a:pt x="233" y="555"/>
                  </a:cubicBezTo>
                  <a:cubicBezTo>
                    <a:pt x="243" y="555"/>
                    <a:pt x="254" y="554"/>
                    <a:pt x="265" y="553"/>
                  </a:cubicBezTo>
                  <a:cubicBezTo>
                    <a:pt x="293" y="553"/>
                    <a:pt x="293" y="525"/>
                    <a:pt x="293" y="490"/>
                  </a:cubicBezTo>
                  <a:cubicBezTo>
                    <a:pt x="265" y="462"/>
                    <a:pt x="202" y="434"/>
                    <a:pt x="174" y="378"/>
                  </a:cubicBezTo>
                  <a:cubicBezTo>
                    <a:pt x="230" y="378"/>
                    <a:pt x="265" y="378"/>
                    <a:pt x="265" y="315"/>
                  </a:cubicBezTo>
                  <a:cubicBezTo>
                    <a:pt x="293" y="259"/>
                    <a:pt x="321" y="84"/>
                    <a:pt x="265" y="28"/>
                  </a:cubicBezTo>
                  <a:cubicBezTo>
                    <a:pt x="230" y="0"/>
                    <a:pt x="202" y="0"/>
                    <a:pt x="1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79"/>
            <p:cNvSpPr/>
            <p:nvPr/>
          </p:nvSpPr>
          <p:spPr>
            <a:xfrm>
              <a:off x="4831353" y="1427483"/>
              <a:ext cx="4005" cy="28671"/>
            </a:xfrm>
            <a:custGeom>
              <a:rect b="b" l="l" r="r" t="t"/>
              <a:pathLst>
                <a:path extrusionOk="0" h="1260" w="176">
                  <a:moveTo>
                    <a:pt x="91" y="1"/>
                  </a:moveTo>
                  <a:cubicBezTo>
                    <a:pt x="77" y="1"/>
                    <a:pt x="63" y="15"/>
                    <a:pt x="63" y="43"/>
                  </a:cubicBezTo>
                  <a:cubicBezTo>
                    <a:pt x="28" y="245"/>
                    <a:pt x="0" y="483"/>
                    <a:pt x="0" y="686"/>
                  </a:cubicBezTo>
                  <a:cubicBezTo>
                    <a:pt x="28" y="861"/>
                    <a:pt x="91" y="1064"/>
                    <a:pt x="119" y="1238"/>
                  </a:cubicBezTo>
                  <a:cubicBezTo>
                    <a:pt x="119" y="1252"/>
                    <a:pt x="133" y="1259"/>
                    <a:pt x="147" y="1259"/>
                  </a:cubicBezTo>
                  <a:cubicBezTo>
                    <a:pt x="161" y="1259"/>
                    <a:pt x="175" y="1252"/>
                    <a:pt x="175" y="1238"/>
                  </a:cubicBezTo>
                  <a:cubicBezTo>
                    <a:pt x="175" y="1036"/>
                    <a:pt x="119" y="861"/>
                    <a:pt x="119" y="686"/>
                  </a:cubicBezTo>
                  <a:cubicBezTo>
                    <a:pt x="91" y="448"/>
                    <a:pt x="91" y="245"/>
                    <a:pt x="119" y="43"/>
                  </a:cubicBezTo>
                  <a:cubicBezTo>
                    <a:pt x="119" y="15"/>
                    <a:pt x="105" y="1"/>
                    <a:pt x="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79"/>
            <p:cNvSpPr/>
            <p:nvPr/>
          </p:nvSpPr>
          <p:spPr>
            <a:xfrm>
              <a:off x="4932225" y="1643292"/>
              <a:ext cx="12584" cy="5006"/>
            </a:xfrm>
            <a:custGeom>
              <a:rect b="b" l="l" r="r" t="t"/>
              <a:pathLst>
                <a:path extrusionOk="0" h="220" w="553">
                  <a:moveTo>
                    <a:pt x="314" y="0"/>
                  </a:moveTo>
                  <a:cubicBezTo>
                    <a:pt x="190" y="0"/>
                    <a:pt x="59" y="51"/>
                    <a:pt x="0" y="173"/>
                  </a:cubicBezTo>
                  <a:cubicBezTo>
                    <a:pt x="0" y="206"/>
                    <a:pt x="20" y="220"/>
                    <a:pt x="41" y="220"/>
                  </a:cubicBezTo>
                  <a:cubicBezTo>
                    <a:pt x="56" y="220"/>
                    <a:pt x="73" y="213"/>
                    <a:pt x="84" y="201"/>
                  </a:cubicBezTo>
                  <a:cubicBezTo>
                    <a:pt x="112" y="145"/>
                    <a:pt x="203" y="145"/>
                    <a:pt x="259" y="145"/>
                  </a:cubicBezTo>
                  <a:cubicBezTo>
                    <a:pt x="315" y="117"/>
                    <a:pt x="406" y="117"/>
                    <a:pt x="462" y="117"/>
                  </a:cubicBezTo>
                  <a:cubicBezTo>
                    <a:pt x="525" y="117"/>
                    <a:pt x="553" y="26"/>
                    <a:pt x="462" y="26"/>
                  </a:cubicBezTo>
                  <a:cubicBezTo>
                    <a:pt x="418" y="10"/>
                    <a:pt x="366" y="0"/>
                    <a:pt x="31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79"/>
            <p:cNvSpPr/>
            <p:nvPr/>
          </p:nvSpPr>
          <p:spPr>
            <a:xfrm>
              <a:off x="4931679" y="1637831"/>
              <a:ext cx="8533" cy="3686"/>
            </a:xfrm>
            <a:custGeom>
              <a:rect b="b" l="l" r="r" t="t"/>
              <a:pathLst>
                <a:path extrusionOk="0" h="162" w="375">
                  <a:moveTo>
                    <a:pt x="262" y="0"/>
                  </a:moveTo>
                  <a:cubicBezTo>
                    <a:pt x="186" y="0"/>
                    <a:pt x="98" y="46"/>
                    <a:pt x="52" y="92"/>
                  </a:cubicBezTo>
                  <a:cubicBezTo>
                    <a:pt x="0" y="115"/>
                    <a:pt x="15" y="161"/>
                    <a:pt x="53" y="161"/>
                  </a:cubicBezTo>
                  <a:cubicBezTo>
                    <a:pt x="61" y="161"/>
                    <a:pt x="71" y="159"/>
                    <a:pt x="80" y="154"/>
                  </a:cubicBezTo>
                  <a:cubicBezTo>
                    <a:pt x="164" y="119"/>
                    <a:pt x="255" y="119"/>
                    <a:pt x="311" y="92"/>
                  </a:cubicBezTo>
                  <a:cubicBezTo>
                    <a:pt x="374" y="64"/>
                    <a:pt x="339" y="36"/>
                    <a:pt x="311" y="8"/>
                  </a:cubicBezTo>
                  <a:cubicBezTo>
                    <a:pt x="296" y="2"/>
                    <a:pt x="279" y="0"/>
                    <a:pt x="2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79"/>
            <p:cNvSpPr/>
            <p:nvPr/>
          </p:nvSpPr>
          <p:spPr>
            <a:xfrm>
              <a:off x="4754190" y="1306359"/>
              <a:ext cx="16884" cy="13039"/>
            </a:xfrm>
            <a:custGeom>
              <a:rect b="b" l="l" r="r" t="t"/>
              <a:pathLst>
                <a:path extrusionOk="0" h="573" w="742">
                  <a:moveTo>
                    <a:pt x="429" y="55"/>
                  </a:moveTo>
                  <a:cubicBezTo>
                    <a:pt x="590" y="55"/>
                    <a:pt x="672" y="257"/>
                    <a:pt x="566" y="387"/>
                  </a:cubicBezTo>
                  <a:cubicBezTo>
                    <a:pt x="524" y="450"/>
                    <a:pt x="447" y="482"/>
                    <a:pt x="376" y="482"/>
                  </a:cubicBezTo>
                  <a:cubicBezTo>
                    <a:pt x="352" y="482"/>
                    <a:pt x="329" y="478"/>
                    <a:pt x="308" y="471"/>
                  </a:cubicBezTo>
                  <a:cubicBezTo>
                    <a:pt x="133" y="415"/>
                    <a:pt x="245" y="121"/>
                    <a:pt x="364" y="65"/>
                  </a:cubicBezTo>
                  <a:cubicBezTo>
                    <a:pt x="386" y="58"/>
                    <a:pt x="408" y="55"/>
                    <a:pt x="429" y="55"/>
                  </a:cubicBezTo>
                  <a:close/>
                  <a:moveTo>
                    <a:pt x="454" y="0"/>
                  </a:moveTo>
                  <a:cubicBezTo>
                    <a:pt x="193" y="0"/>
                    <a:pt x="0" y="378"/>
                    <a:pt x="245" y="527"/>
                  </a:cubicBezTo>
                  <a:cubicBezTo>
                    <a:pt x="295" y="558"/>
                    <a:pt x="349" y="572"/>
                    <a:pt x="401" y="572"/>
                  </a:cubicBezTo>
                  <a:cubicBezTo>
                    <a:pt x="502" y="572"/>
                    <a:pt x="598" y="521"/>
                    <a:pt x="657" y="443"/>
                  </a:cubicBezTo>
                  <a:cubicBezTo>
                    <a:pt x="741" y="324"/>
                    <a:pt x="741" y="93"/>
                    <a:pt x="594" y="38"/>
                  </a:cubicBezTo>
                  <a:cubicBezTo>
                    <a:pt x="547" y="12"/>
                    <a:pt x="499" y="0"/>
                    <a:pt x="4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79"/>
            <p:cNvSpPr/>
            <p:nvPr/>
          </p:nvSpPr>
          <p:spPr>
            <a:xfrm>
              <a:off x="4767912" y="1313981"/>
              <a:ext cx="13812" cy="12811"/>
            </a:xfrm>
            <a:custGeom>
              <a:rect b="b" l="l" r="r" t="t"/>
              <a:pathLst>
                <a:path extrusionOk="0" h="563" w="607">
                  <a:moveTo>
                    <a:pt x="391" y="101"/>
                  </a:moveTo>
                  <a:cubicBezTo>
                    <a:pt x="435" y="101"/>
                    <a:pt x="472" y="127"/>
                    <a:pt x="488" y="192"/>
                  </a:cubicBezTo>
                  <a:cubicBezTo>
                    <a:pt x="488" y="283"/>
                    <a:pt x="460" y="367"/>
                    <a:pt x="404" y="430"/>
                  </a:cubicBezTo>
                  <a:cubicBezTo>
                    <a:pt x="367" y="452"/>
                    <a:pt x="325" y="466"/>
                    <a:pt x="287" y="466"/>
                  </a:cubicBezTo>
                  <a:cubicBezTo>
                    <a:pt x="231" y="466"/>
                    <a:pt x="183" y="437"/>
                    <a:pt x="166" y="367"/>
                  </a:cubicBezTo>
                  <a:cubicBezTo>
                    <a:pt x="126" y="266"/>
                    <a:pt x="280" y="101"/>
                    <a:pt x="391" y="101"/>
                  </a:cubicBezTo>
                  <a:close/>
                  <a:moveTo>
                    <a:pt x="396" y="1"/>
                  </a:moveTo>
                  <a:cubicBezTo>
                    <a:pt x="223" y="1"/>
                    <a:pt x="0" y="326"/>
                    <a:pt x="138" y="486"/>
                  </a:cubicBezTo>
                  <a:cubicBezTo>
                    <a:pt x="178" y="538"/>
                    <a:pt x="235" y="562"/>
                    <a:pt x="293" y="562"/>
                  </a:cubicBezTo>
                  <a:cubicBezTo>
                    <a:pt x="366" y="562"/>
                    <a:pt x="441" y="524"/>
                    <a:pt x="488" y="458"/>
                  </a:cubicBezTo>
                  <a:cubicBezTo>
                    <a:pt x="579" y="367"/>
                    <a:pt x="607" y="192"/>
                    <a:pt x="516" y="80"/>
                  </a:cubicBezTo>
                  <a:cubicBezTo>
                    <a:pt x="485" y="24"/>
                    <a:pt x="442" y="1"/>
                    <a:pt x="3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79"/>
            <p:cNvSpPr/>
            <p:nvPr/>
          </p:nvSpPr>
          <p:spPr>
            <a:xfrm>
              <a:off x="4769664" y="1304788"/>
              <a:ext cx="9989" cy="7941"/>
            </a:xfrm>
            <a:custGeom>
              <a:rect b="b" l="l" r="r" t="t"/>
              <a:pathLst>
                <a:path extrusionOk="0" h="349" w="439">
                  <a:moveTo>
                    <a:pt x="252" y="89"/>
                  </a:moveTo>
                  <a:cubicBezTo>
                    <a:pt x="267" y="89"/>
                    <a:pt x="281" y="94"/>
                    <a:pt x="292" y="107"/>
                  </a:cubicBezTo>
                  <a:cubicBezTo>
                    <a:pt x="355" y="134"/>
                    <a:pt x="292" y="218"/>
                    <a:pt x="264" y="246"/>
                  </a:cubicBezTo>
                  <a:cubicBezTo>
                    <a:pt x="252" y="261"/>
                    <a:pt x="230" y="270"/>
                    <a:pt x="206" y="270"/>
                  </a:cubicBezTo>
                  <a:cubicBezTo>
                    <a:pt x="173" y="270"/>
                    <a:pt x="137" y="254"/>
                    <a:pt x="117" y="218"/>
                  </a:cubicBezTo>
                  <a:cubicBezTo>
                    <a:pt x="117" y="174"/>
                    <a:pt x="193" y="89"/>
                    <a:pt x="252" y="89"/>
                  </a:cubicBezTo>
                  <a:close/>
                  <a:moveTo>
                    <a:pt x="268" y="1"/>
                  </a:moveTo>
                  <a:cubicBezTo>
                    <a:pt x="145" y="1"/>
                    <a:pt x="0" y="193"/>
                    <a:pt x="89" y="309"/>
                  </a:cubicBezTo>
                  <a:cubicBezTo>
                    <a:pt x="117" y="334"/>
                    <a:pt x="156" y="348"/>
                    <a:pt x="197" y="348"/>
                  </a:cubicBezTo>
                  <a:cubicBezTo>
                    <a:pt x="248" y="348"/>
                    <a:pt x="305" y="328"/>
                    <a:pt x="355" y="281"/>
                  </a:cubicBezTo>
                  <a:cubicBezTo>
                    <a:pt x="411" y="218"/>
                    <a:pt x="439" y="107"/>
                    <a:pt x="355" y="44"/>
                  </a:cubicBezTo>
                  <a:cubicBezTo>
                    <a:pt x="330" y="13"/>
                    <a:pt x="300" y="1"/>
                    <a:pt x="26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79"/>
            <p:cNvSpPr/>
            <p:nvPr/>
          </p:nvSpPr>
          <p:spPr>
            <a:xfrm>
              <a:off x="4783954" y="1320398"/>
              <a:ext cx="12242" cy="9967"/>
            </a:xfrm>
            <a:custGeom>
              <a:rect b="b" l="l" r="r" t="t"/>
              <a:pathLst>
                <a:path extrusionOk="0" h="438" w="538">
                  <a:moveTo>
                    <a:pt x="332" y="82"/>
                  </a:moveTo>
                  <a:cubicBezTo>
                    <a:pt x="429" y="82"/>
                    <a:pt x="447" y="238"/>
                    <a:pt x="363" y="323"/>
                  </a:cubicBezTo>
                  <a:cubicBezTo>
                    <a:pt x="335" y="350"/>
                    <a:pt x="300" y="364"/>
                    <a:pt x="264" y="364"/>
                  </a:cubicBezTo>
                  <a:cubicBezTo>
                    <a:pt x="229" y="364"/>
                    <a:pt x="192" y="350"/>
                    <a:pt x="160" y="323"/>
                  </a:cubicBezTo>
                  <a:cubicBezTo>
                    <a:pt x="76" y="232"/>
                    <a:pt x="188" y="85"/>
                    <a:pt x="307" y="85"/>
                  </a:cubicBezTo>
                  <a:cubicBezTo>
                    <a:pt x="316" y="83"/>
                    <a:pt x="324" y="82"/>
                    <a:pt x="332" y="82"/>
                  </a:cubicBezTo>
                  <a:close/>
                  <a:moveTo>
                    <a:pt x="351" y="1"/>
                  </a:moveTo>
                  <a:cubicBezTo>
                    <a:pt x="191" y="1"/>
                    <a:pt x="0" y="199"/>
                    <a:pt x="104" y="323"/>
                  </a:cubicBezTo>
                  <a:cubicBezTo>
                    <a:pt x="142" y="397"/>
                    <a:pt x="219" y="438"/>
                    <a:pt x="294" y="438"/>
                  </a:cubicBezTo>
                  <a:cubicBezTo>
                    <a:pt x="331" y="438"/>
                    <a:pt x="368" y="427"/>
                    <a:pt x="398" y="406"/>
                  </a:cubicBezTo>
                  <a:cubicBezTo>
                    <a:pt x="510" y="350"/>
                    <a:pt x="538" y="204"/>
                    <a:pt x="510" y="120"/>
                  </a:cubicBezTo>
                  <a:cubicBezTo>
                    <a:pt x="477" y="34"/>
                    <a:pt x="417" y="1"/>
                    <a:pt x="3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79"/>
            <p:cNvSpPr/>
            <p:nvPr/>
          </p:nvSpPr>
          <p:spPr>
            <a:xfrm>
              <a:off x="4782338" y="1363223"/>
              <a:ext cx="18636" cy="17271"/>
            </a:xfrm>
            <a:custGeom>
              <a:rect b="b" l="l" r="r" t="t"/>
              <a:pathLst>
                <a:path extrusionOk="0" h="759" w="819">
                  <a:moveTo>
                    <a:pt x="471" y="139"/>
                  </a:moveTo>
                  <a:cubicBezTo>
                    <a:pt x="574" y="139"/>
                    <a:pt x="669" y="195"/>
                    <a:pt x="700" y="335"/>
                  </a:cubicBezTo>
                  <a:cubicBezTo>
                    <a:pt x="728" y="475"/>
                    <a:pt x="672" y="622"/>
                    <a:pt x="525" y="650"/>
                  </a:cubicBezTo>
                  <a:cubicBezTo>
                    <a:pt x="489" y="659"/>
                    <a:pt x="453" y="663"/>
                    <a:pt x="418" y="663"/>
                  </a:cubicBezTo>
                  <a:cubicBezTo>
                    <a:pt x="311" y="663"/>
                    <a:pt x="218" y="622"/>
                    <a:pt x="175" y="538"/>
                  </a:cubicBezTo>
                  <a:cubicBezTo>
                    <a:pt x="42" y="345"/>
                    <a:pt x="272" y="139"/>
                    <a:pt x="471" y="139"/>
                  </a:cubicBezTo>
                  <a:close/>
                  <a:moveTo>
                    <a:pt x="437" y="1"/>
                  </a:moveTo>
                  <a:cubicBezTo>
                    <a:pt x="408" y="1"/>
                    <a:pt x="379" y="5"/>
                    <a:pt x="350" y="14"/>
                  </a:cubicBezTo>
                  <a:cubicBezTo>
                    <a:pt x="147" y="98"/>
                    <a:pt x="1" y="363"/>
                    <a:pt x="85" y="566"/>
                  </a:cubicBezTo>
                  <a:cubicBezTo>
                    <a:pt x="156" y="682"/>
                    <a:pt x="297" y="758"/>
                    <a:pt x="425" y="758"/>
                  </a:cubicBezTo>
                  <a:cubicBezTo>
                    <a:pt x="460" y="758"/>
                    <a:pt x="494" y="753"/>
                    <a:pt x="525" y="741"/>
                  </a:cubicBezTo>
                  <a:cubicBezTo>
                    <a:pt x="728" y="713"/>
                    <a:pt x="819" y="538"/>
                    <a:pt x="784" y="335"/>
                  </a:cubicBezTo>
                  <a:cubicBezTo>
                    <a:pt x="784" y="155"/>
                    <a:pt x="613" y="1"/>
                    <a:pt x="4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79"/>
            <p:cNvSpPr/>
            <p:nvPr/>
          </p:nvSpPr>
          <p:spPr>
            <a:xfrm>
              <a:off x="4798881" y="1376512"/>
              <a:ext cx="13243" cy="12174"/>
            </a:xfrm>
            <a:custGeom>
              <a:rect b="b" l="l" r="r" t="t"/>
              <a:pathLst>
                <a:path extrusionOk="0" h="535" w="582">
                  <a:moveTo>
                    <a:pt x="204" y="66"/>
                  </a:moveTo>
                  <a:cubicBezTo>
                    <a:pt x="294" y="101"/>
                    <a:pt x="406" y="66"/>
                    <a:pt x="441" y="185"/>
                  </a:cubicBezTo>
                  <a:cubicBezTo>
                    <a:pt x="469" y="276"/>
                    <a:pt x="441" y="360"/>
                    <a:pt x="350" y="416"/>
                  </a:cubicBezTo>
                  <a:cubicBezTo>
                    <a:pt x="317" y="434"/>
                    <a:pt x="286" y="441"/>
                    <a:pt x="258" y="441"/>
                  </a:cubicBezTo>
                  <a:cubicBezTo>
                    <a:pt x="188" y="441"/>
                    <a:pt x="140" y="392"/>
                    <a:pt x="120" y="332"/>
                  </a:cubicBezTo>
                  <a:cubicBezTo>
                    <a:pt x="92" y="213"/>
                    <a:pt x="120" y="157"/>
                    <a:pt x="176" y="66"/>
                  </a:cubicBezTo>
                  <a:close/>
                  <a:moveTo>
                    <a:pt x="300" y="0"/>
                  </a:moveTo>
                  <a:cubicBezTo>
                    <a:pt x="269" y="0"/>
                    <a:pt x="236" y="4"/>
                    <a:pt x="204" y="10"/>
                  </a:cubicBezTo>
                  <a:cubicBezTo>
                    <a:pt x="176" y="10"/>
                    <a:pt x="176" y="38"/>
                    <a:pt x="176" y="38"/>
                  </a:cubicBezTo>
                  <a:cubicBezTo>
                    <a:pt x="57" y="157"/>
                    <a:pt x="1" y="241"/>
                    <a:pt x="57" y="416"/>
                  </a:cubicBezTo>
                  <a:cubicBezTo>
                    <a:pt x="80" y="496"/>
                    <a:pt x="167" y="534"/>
                    <a:pt x="255" y="534"/>
                  </a:cubicBezTo>
                  <a:cubicBezTo>
                    <a:pt x="298" y="534"/>
                    <a:pt x="342" y="525"/>
                    <a:pt x="378" y="507"/>
                  </a:cubicBezTo>
                  <a:cubicBezTo>
                    <a:pt x="525" y="451"/>
                    <a:pt x="581" y="304"/>
                    <a:pt x="525" y="157"/>
                  </a:cubicBezTo>
                  <a:cubicBezTo>
                    <a:pt x="503" y="43"/>
                    <a:pt x="410" y="0"/>
                    <a:pt x="3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79"/>
            <p:cNvSpPr/>
            <p:nvPr/>
          </p:nvSpPr>
          <p:spPr>
            <a:xfrm>
              <a:off x="4785046" y="1385341"/>
              <a:ext cx="13243" cy="10558"/>
            </a:xfrm>
            <a:custGeom>
              <a:rect b="b" l="l" r="r" t="t"/>
              <a:pathLst>
                <a:path extrusionOk="0" h="464" w="582">
                  <a:moveTo>
                    <a:pt x="280" y="78"/>
                  </a:moveTo>
                  <a:cubicBezTo>
                    <a:pt x="293" y="78"/>
                    <a:pt x="306" y="81"/>
                    <a:pt x="315" y="91"/>
                  </a:cubicBezTo>
                  <a:cubicBezTo>
                    <a:pt x="350" y="119"/>
                    <a:pt x="378" y="147"/>
                    <a:pt x="378" y="175"/>
                  </a:cubicBezTo>
                  <a:cubicBezTo>
                    <a:pt x="406" y="237"/>
                    <a:pt x="406" y="349"/>
                    <a:pt x="315" y="349"/>
                  </a:cubicBezTo>
                  <a:cubicBezTo>
                    <a:pt x="300" y="357"/>
                    <a:pt x="285" y="360"/>
                    <a:pt x="271" y="360"/>
                  </a:cubicBezTo>
                  <a:cubicBezTo>
                    <a:pt x="231" y="360"/>
                    <a:pt x="196" y="334"/>
                    <a:pt x="175" y="293"/>
                  </a:cubicBezTo>
                  <a:cubicBezTo>
                    <a:pt x="112" y="237"/>
                    <a:pt x="140" y="147"/>
                    <a:pt x="203" y="91"/>
                  </a:cubicBezTo>
                  <a:cubicBezTo>
                    <a:pt x="222" y="91"/>
                    <a:pt x="253" y="78"/>
                    <a:pt x="280" y="78"/>
                  </a:cubicBezTo>
                  <a:close/>
                  <a:moveTo>
                    <a:pt x="285" y="0"/>
                  </a:moveTo>
                  <a:cubicBezTo>
                    <a:pt x="259" y="0"/>
                    <a:pt x="231" y="9"/>
                    <a:pt x="203" y="28"/>
                  </a:cubicBezTo>
                  <a:lnTo>
                    <a:pt x="175" y="28"/>
                  </a:lnTo>
                  <a:cubicBezTo>
                    <a:pt x="84" y="147"/>
                    <a:pt x="0" y="265"/>
                    <a:pt x="112" y="377"/>
                  </a:cubicBezTo>
                  <a:cubicBezTo>
                    <a:pt x="157" y="422"/>
                    <a:pt x="241" y="463"/>
                    <a:pt x="318" y="463"/>
                  </a:cubicBezTo>
                  <a:cubicBezTo>
                    <a:pt x="349" y="463"/>
                    <a:pt x="380" y="456"/>
                    <a:pt x="406" y="440"/>
                  </a:cubicBezTo>
                  <a:cubicBezTo>
                    <a:pt x="581" y="338"/>
                    <a:pt x="454" y="0"/>
                    <a:pt x="2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79"/>
            <p:cNvSpPr/>
            <p:nvPr/>
          </p:nvSpPr>
          <p:spPr>
            <a:xfrm>
              <a:off x="4682262" y="1214792"/>
              <a:ext cx="410364" cy="458149"/>
            </a:xfrm>
            <a:custGeom>
              <a:rect b="b" l="l" r="r" t="t"/>
              <a:pathLst>
                <a:path extrusionOk="0" h="20134" w="18034">
                  <a:moveTo>
                    <a:pt x="5007" y="2775"/>
                  </a:moveTo>
                  <a:cubicBezTo>
                    <a:pt x="5098" y="2775"/>
                    <a:pt x="5154" y="2803"/>
                    <a:pt x="5245" y="2894"/>
                  </a:cubicBezTo>
                  <a:cubicBezTo>
                    <a:pt x="5273" y="2894"/>
                    <a:pt x="5301" y="2922"/>
                    <a:pt x="5329" y="2922"/>
                  </a:cubicBezTo>
                  <a:cubicBezTo>
                    <a:pt x="5301" y="2978"/>
                    <a:pt x="5301" y="3013"/>
                    <a:pt x="5301" y="3069"/>
                  </a:cubicBezTo>
                  <a:cubicBezTo>
                    <a:pt x="5217" y="3041"/>
                    <a:pt x="5098" y="3013"/>
                    <a:pt x="4979" y="3013"/>
                  </a:cubicBezTo>
                  <a:lnTo>
                    <a:pt x="4867" y="3013"/>
                  </a:lnTo>
                  <a:cubicBezTo>
                    <a:pt x="4832" y="2894"/>
                    <a:pt x="4895" y="2803"/>
                    <a:pt x="5007" y="2775"/>
                  </a:cubicBezTo>
                  <a:close/>
                  <a:moveTo>
                    <a:pt x="5475" y="2978"/>
                  </a:moveTo>
                  <a:cubicBezTo>
                    <a:pt x="5566" y="3013"/>
                    <a:pt x="5622" y="3041"/>
                    <a:pt x="5678" y="3069"/>
                  </a:cubicBezTo>
                  <a:lnTo>
                    <a:pt x="5650" y="3097"/>
                  </a:lnTo>
                  <a:cubicBezTo>
                    <a:pt x="5622" y="3125"/>
                    <a:pt x="5594" y="3187"/>
                    <a:pt x="5594" y="3215"/>
                  </a:cubicBezTo>
                  <a:cubicBezTo>
                    <a:pt x="5531" y="3187"/>
                    <a:pt x="5475" y="3152"/>
                    <a:pt x="5419" y="3125"/>
                  </a:cubicBezTo>
                  <a:lnTo>
                    <a:pt x="5419" y="3097"/>
                  </a:lnTo>
                  <a:cubicBezTo>
                    <a:pt x="5392" y="3041"/>
                    <a:pt x="5419" y="3013"/>
                    <a:pt x="5447" y="2978"/>
                  </a:cubicBezTo>
                  <a:close/>
                  <a:moveTo>
                    <a:pt x="5045" y="3140"/>
                  </a:moveTo>
                  <a:cubicBezTo>
                    <a:pt x="5119" y="3140"/>
                    <a:pt x="5185" y="3156"/>
                    <a:pt x="5245" y="3187"/>
                  </a:cubicBezTo>
                  <a:cubicBezTo>
                    <a:pt x="5154" y="3215"/>
                    <a:pt x="5126" y="3327"/>
                    <a:pt x="5098" y="3390"/>
                  </a:cubicBezTo>
                  <a:cubicBezTo>
                    <a:pt x="5070" y="3474"/>
                    <a:pt x="5042" y="3565"/>
                    <a:pt x="5042" y="3649"/>
                  </a:cubicBezTo>
                  <a:cubicBezTo>
                    <a:pt x="4895" y="3593"/>
                    <a:pt x="4720" y="3565"/>
                    <a:pt x="4573" y="3565"/>
                  </a:cubicBezTo>
                  <a:cubicBezTo>
                    <a:pt x="4371" y="3537"/>
                    <a:pt x="4021" y="3565"/>
                    <a:pt x="3846" y="3418"/>
                  </a:cubicBezTo>
                  <a:cubicBezTo>
                    <a:pt x="3818" y="3362"/>
                    <a:pt x="3755" y="3299"/>
                    <a:pt x="3699" y="3215"/>
                  </a:cubicBezTo>
                  <a:lnTo>
                    <a:pt x="3699" y="3215"/>
                  </a:lnTo>
                  <a:cubicBezTo>
                    <a:pt x="3783" y="3243"/>
                    <a:pt x="3874" y="3271"/>
                    <a:pt x="3930" y="3299"/>
                  </a:cubicBezTo>
                  <a:cubicBezTo>
                    <a:pt x="3962" y="3302"/>
                    <a:pt x="3994" y="3304"/>
                    <a:pt x="4027" y="3304"/>
                  </a:cubicBezTo>
                  <a:cubicBezTo>
                    <a:pt x="4288" y="3304"/>
                    <a:pt x="4549" y="3212"/>
                    <a:pt x="4804" y="3187"/>
                  </a:cubicBezTo>
                  <a:cubicBezTo>
                    <a:pt x="4892" y="3156"/>
                    <a:pt x="4972" y="3140"/>
                    <a:pt x="5045" y="3140"/>
                  </a:cubicBezTo>
                  <a:close/>
                  <a:moveTo>
                    <a:pt x="7601" y="3474"/>
                  </a:moveTo>
                  <a:cubicBezTo>
                    <a:pt x="7692" y="3502"/>
                    <a:pt x="7748" y="3537"/>
                    <a:pt x="7839" y="3565"/>
                  </a:cubicBezTo>
                  <a:cubicBezTo>
                    <a:pt x="7804" y="3593"/>
                    <a:pt x="7804" y="3621"/>
                    <a:pt x="7776" y="3649"/>
                  </a:cubicBezTo>
                  <a:cubicBezTo>
                    <a:pt x="7748" y="3649"/>
                    <a:pt x="7748" y="3677"/>
                    <a:pt x="7720" y="3677"/>
                  </a:cubicBezTo>
                  <a:cubicBezTo>
                    <a:pt x="7664" y="3677"/>
                    <a:pt x="7573" y="3649"/>
                    <a:pt x="7489" y="3621"/>
                  </a:cubicBezTo>
                  <a:cubicBezTo>
                    <a:pt x="7545" y="3593"/>
                    <a:pt x="7601" y="3537"/>
                    <a:pt x="7601" y="3474"/>
                  </a:cubicBezTo>
                  <a:close/>
                  <a:moveTo>
                    <a:pt x="5678" y="3474"/>
                  </a:moveTo>
                  <a:lnTo>
                    <a:pt x="5706" y="3502"/>
                  </a:lnTo>
                  <a:cubicBezTo>
                    <a:pt x="5797" y="3565"/>
                    <a:pt x="5853" y="3593"/>
                    <a:pt x="5944" y="3621"/>
                  </a:cubicBezTo>
                  <a:cubicBezTo>
                    <a:pt x="5881" y="3677"/>
                    <a:pt x="5825" y="3768"/>
                    <a:pt x="5741" y="3824"/>
                  </a:cubicBezTo>
                  <a:cubicBezTo>
                    <a:pt x="5706" y="3740"/>
                    <a:pt x="5706" y="3593"/>
                    <a:pt x="5678" y="3474"/>
                  </a:cubicBezTo>
                  <a:close/>
                  <a:moveTo>
                    <a:pt x="6147" y="3712"/>
                  </a:moveTo>
                  <a:lnTo>
                    <a:pt x="6147" y="3712"/>
                  </a:lnTo>
                  <a:cubicBezTo>
                    <a:pt x="6266" y="3740"/>
                    <a:pt x="6349" y="3740"/>
                    <a:pt x="6440" y="3740"/>
                  </a:cubicBezTo>
                  <a:cubicBezTo>
                    <a:pt x="6440" y="3768"/>
                    <a:pt x="6405" y="3796"/>
                    <a:pt x="6377" y="3852"/>
                  </a:cubicBezTo>
                  <a:cubicBezTo>
                    <a:pt x="6377" y="3887"/>
                    <a:pt x="6231" y="4089"/>
                    <a:pt x="6231" y="4089"/>
                  </a:cubicBezTo>
                  <a:cubicBezTo>
                    <a:pt x="6203" y="4062"/>
                    <a:pt x="6175" y="3824"/>
                    <a:pt x="6175" y="3768"/>
                  </a:cubicBezTo>
                  <a:cubicBezTo>
                    <a:pt x="6175" y="3740"/>
                    <a:pt x="6175" y="3740"/>
                    <a:pt x="6147" y="3712"/>
                  </a:cubicBezTo>
                  <a:close/>
                  <a:moveTo>
                    <a:pt x="6755" y="3677"/>
                  </a:moveTo>
                  <a:cubicBezTo>
                    <a:pt x="6874" y="3677"/>
                    <a:pt x="6965" y="3677"/>
                    <a:pt x="7049" y="3712"/>
                  </a:cubicBezTo>
                  <a:cubicBezTo>
                    <a:pt x="7077" y="3740"/>
                    <a:pt x="7140" y="3740"/>
                    <a:pt x="7168" y="3768"/>
                  </a:cubicBezTo>
                  <a:cubicBezTo>
                    <a:pt x="7105" y="3824"/>
                    <a:pt x="7049" y="3915"/>
                    <a:pt x="6993" y="3999"/>
                  </a:cubicBezTo>
                  <a:cubicBezTo>
                    <a:pt x="6965" y="4027"/>
                    <a:pt x="6874" y="4201"/>
                    <a:pt x="6846" y="4201"/>
                  </a:cubicBezTo>
                  <a:cubicBezTo>
                    <a:pt x="6846" y="4201"/>
                    <a:pt x="6790" y="3852"/>
                    <a:pt x="6755" y="3677"/>
                  </a:cubicBezTo>
                  <a:close/>
                  <a:moveTo>
                    <a:pt x="7314" y="3824"/>
                  </a:moveTo>
                  <a:cubicBezTo>
                    <a:pt x="7370" y="3852"/>
                    <a:pt x="7426" y="3887"/>
                    <a:pt x="7517" y="3887"/>
                  </a:cubicBezTo>
                  <a:cubicBezTo>
                    <a:pt x="7573" y="3915"/>
                    <a:pt x="7664" y="3943"/>
                    <a:pt x="7776" y="3943"/>
                  </a:cubicBezTo>
                  <a:cubicBezTo>
                    <a:pt x="7664" y="4089"/>
                    <a:pt x="7545" y="4236"/>
                    <a:pt x="7426" y="4348"/>
                  </a:cubicBezTo>
                  <a:cubicBezTo>
                    <a:pt x="7389" y="4378"/>
                    <a:pt x="7364" y="4392"/>
                    <a:pt x="7348" y="4392"/>
                  </a:cubicBezTo>
                  <a:cubicBezTo>
                    <a:pt x="7314" y="4392"/>
                    <a:pt x="7314" y="4339"/>
                    <a:pt x="7314" y="4264"/>
                  </a:cubicBezTo>
                  <a:lnTo>
                    <a:pt x="7314" y="3824"/>
                  </a:lnTo>
                  <a:close/>
                  <a:moveTo>
                    <a:pt x="5972" y="3887"/>
                  </a:moveTo>
                  <a:cubicBezTo>
                    <a:pt x="5972" y="3943"/>
                    <a:pt x="6000" y="4027"/>
                    <a:pt x="6000" y="4089"/>
                  </a:cubicBezTo>
                  <a:lnTo>
                    <a:pt x="6000" y="4411"/>
                  </a:lnTo>
                  <a:cubicBezTo>
                    <a:pt x="5944" y="4348"/>
                    <a:pt x="5881" y="4292"/>
                    <a:pt x="5797" y="4236"/>
                  </a:cubicBezTo>
                  <a:cubicBezTo>
                    <a:pt x="5769" y="4201"/>
                    <a:pt x="5741" y="4145"/>
                    <a:pt x="5706" y="4117"/>
                  </a:cubicBezTo>
                  <a:cubicBezTo>
                    <a:pt x="5797" y="4089"/>
                    <a:pt x="5881" y="3971"/>
                    <a:pt x="5972" y="3887"/>
                  </a:cubicBezTo>
                  <a:close/>
                  <a:moveTo>
                    <a:pt x="6514" y="4358"/>
                  </a:moveTo>
                  <a:cubicBezTo>
                    <a:pt x="6529" y="4358"/>
                    <a:pt x="6535" y="4373"/>
                    <a:pt x="6552" y="4411"/>
                  </a:cubicBezTo>
                  <a:cubicBezTo>
                    <a:pt x="6580" y="4551"/>
                    <a:pt x="6552" y="4698"/>
                    <a:pt x="6580" y="4817"/>
                  </a:cubicBezTo>
                  <a:cubicBezTo>
                    <a:pt x="6524" y="4817"/>
                    <a:pt x="6468" y="4789"/>
                    <a:pt x="6405" y="4761"/>
                  </a:cubicBezTo>
                  <a:cubicBezTo>
                    <a:pt x="6349" y="4726"/>
                    <a:pt x="6294" y="4698"/>
                    <a:pt x="6231" y="4670"/>
                  </a:cubicBezTo>
                  <a:cubicBezTo>
                    <a:pt x="6294" y="4614"/>
                    <a:pt x="6349" y="4551"/>
                    <a:pt x="6377" y="4495"/>
                  </a:cubicBezTo>
                  <a:cubicBezTo>
                    <a:pt x="6405" y="4495"/>
                    <a:pt x="6440" y="4376"/>
                    <a:pt x="6468" y="4376"/>
                  </a:cubicBezTo>
                  <a:cubicBezTo>
                    <a:pt x="6491" y="4365"/>
                    <a:pt x="6504" y="4358"/>
                    <a:pt x="6514" y="4358"/>
                  </a:cubicBezTo>
                  <a:close/>
                  <a:moveTo>
                    <a:pt x="7049" y="4439"/>
                  </a:moveTo>
                  <a:cubicBezTo>
                    <a:pt x="7105" y="4586"/>
                    <a:pt x="7105" y="4726"/>
                    <a:pt x="7140" y="4873"/>
                  </a:cubicBezTo>
                  <a:cubicBezTo>
                    <a:pt x="7021" y="4845"/>
                    <a:pt x="6902" y="4845"/>
                    <a:pt x="6818" y="4845"/>
                  </a:cubicBezTo>
                  <a:cubicBezTo>
                    <a:pt x="6902" y="4726"/>
                    <a:pt x="6993" y="4586"/>
                    <a:pt x="7049" y="4439"/>
                  </a:cubicBezTo>
                  <a:close/>
                  <a:moveTo>
                    <a:pt x="7720" y="4467"/>
                  </a:moveTo>
                  <a:cubicBezTo>
                    <a:pt x="7748" y="4551"/>
                    <a:pt x="7720" y="4698"/>
                    <a:pt x="7720" y="4761"/>
                  </a:cubicBezTo>
                  <a:lnTo>
                    <a:pt x="7720" y="4991"/>
                  </a:lnTo>
                  <a:lnTo>
                    <a:pt x="7664" y="4991"/>
                  </a:lnTo>
                  <a:cubicBezTo>
                    <a:pt x="7573" y="4991"/>
                    <a:pt x="7489" y="4964"/>
                    <a:pt x="7398" y="4936"/>
                  </a:cubicBezTo>
                  <a:cubicBezTo>
                    <a:pt x="7398" y="4901"/>
                    <a:pt x="7426" y="4873"/>
                    <a:pt x="7454" y="4817"/>
                  </a:cubicBezTo>
                  <a:cubicBezTo>
                    <a:pt x="7545" y="4726"/>
                    <a:pt x="7601" y="4551"/>
                    <a:pt x="7720" y="4467"/>
                  </a:cubicBezTo>
                  <a:close/>
                  <a:moveTo>
                    <a:pt x="1133" y="9509"/>
                  </a:moveTo>
                  <a:cubicBezTo>
                    <a:pt x="1133" y="9655"/>
                    <a:pt x="1161" y="9767"/>
                    <a:pt x="1133" y="9914"/>
                  </a:cubicBezTo>
                  <a:lnTo>
                    <a:pt x="1133" y="10145"/>
                  </a:lnTo>
                  <a:cubicBezTo>
                    <a:pt x="1077" y="10061"/>
                    <a:pt x="1021" y="9970"/>
                    <a:pt x="1021" y="9858"/>
                  </a:cubicBezTo>
                  <a:cubicBezTo>
                    <a:pt x="986" y="9739"/>
                    <a:pt x="1049" y="9620"/>
                    <a:pt x="1133" y="9509"/>
                  </a:cubicBezTo>
                  <a:close/>
                  <a:moveTo>
                    <a:pt x="1511" y="11515"/>
                  </a:moveTo>
                  <a:lnTo>
                    <a:pt x="1511" y="11578"/>
                  </a:lnTo>
                  <a:cubicBezTo>
                    <a:pt x="1546" y="11606"/>
                    <a:pt x="1574" y="11662"/>
                    <a:pt x="1602" y="11718"/>
                  </a:cubicBezTo>
                  <a:cubicBezTo>
                    <a:pt x="1602" y="11753"/>
                    <a:pt x="1686" y="11837"/>
                    <a:pt x="1602" y="11837"/>
                  </a:cubicBezTo>
                  <a:cubicBezTo>
                    <a:pt x="1511" y="11837"/>
                    <a:pt x="1371" y="11718"/>
                    <a:pt x="1308" y="11662"/>
                  </a:cubicBezTo>
                  <a:cubicBezTo>
                    <a:pt x="1280" y="11662"/>
                    <a:pt x="1280" y="11634"/>
                    <a:pt x="1252" y="11578"/>
                  </a:cubicBezTo>
                  <a:lnTo>
                    <a:pt x="1252" y="11578"/>
                  </a:lnTo>
                  <a:cubicBezTo>
                    <a:pt x="1266" y="11592"/>
                    <a:pt x="1287" y="11599"/>
                    <a:pt x="1309" y="11599"/>
                  </a:cubicBezTo>
                  <a:cubicBezTo>
                    <a:pt x="1331" y="11599"/>
                    <a:pt x="1353" y="11592"/>
                    <a:pt x="1371" y="11578"/>
                  </a:cubicBezTo>
                  <a:cubicBezTo>
                    <a:pt x="1427" y="11578"/>
                    <a:pt x="1483" y="11543"/>
                    <a:pt x="1511" y="11515"/>
                  </a:cubicBezTo>
                  <a:close/>
                  <a:moveTo>
                    <a:pt x="1133" y="11578"/>
                  </a:moveTo>
                  <a:cubicBezTo>
                    <a:pt x="1133" y="11634"/>
                    <a:pt x="1161" y="11690"/>
                    <a:pt x="1196" y="11718"/>
                  </a:cubicBezTo>
                  <a:cubicBezTo>
                    <a:pt x="1196" y="11753"/>
                    <a:pt x="1224" y="11753"/>
                    <a:pt x="1224" y="11781"/>
                  </a:cubicBezTo>
                  <a:cubicBezTo>
                    <a:pt x="1224" y="11809"/>
                    <a:pt x="1196" y="11809"/>
                    <a:pt x="1196" y="11865"/>
                  </a:cubicBezTo>
                  <a:lnTo>
                    <a:pt x="1196" y="11893"/>
                  </a:lnTo>
                  <a:lnTo>
                    <a:pt x="1161" y="11893"/>
                  </a:lnTo>
                  <a:cubicBezTo>
                    <a:pt x="1133" y="11893"/>
                    <a:pt x="1105" y="11865"/>
                    <a:pt x="1077" y="11865"/>
                  </a:cubicBezTo>
                  <a:cubicBezTo>
                    <a:pt x="986" y="11809"/>
                    <a:pt x="930" y="11753"/>
                    <a:pt x="846" y="11662"/>
                  </a:cubicBezTo>
                  <a:cubicBezTo>
                    <a:pt x="958" y="11662"/>
                    <a:pt x="1077" y="11634"/>
                    <a:pt x="1133" y="11578"/>
                  </a:cubicBezTo>
                  <a:close/>
                  <a:moveTo>
                    <a:pt x="2154" y="18655"/>
                  </a:moveTo>
                  <a:cubicBezTo>
                    <a:pt x="2182" y="18683"/>
                    <a:pt x="2245" y="18683"/>
                    <a:pt x="2273" y="18683"/>
                  </a:cubicBezTo>
                  <a:cubicBezTo>
                    <a:pt x="2385" y="18710"/>
                    <a:pt x="2420" y="18745"/>
                    <a:pt x="2448" y="18801"/>
                  </a:cubicBezTo>
                  <a:cubicBezTo>
                    <a:pt x="2385" y="18801"/>
                    <a:pt x="2329" y="18829"/>
                    <a:pt x="2273" y="18829"/>
                  </a:cubicBezTo>
                  <a:cubicBezTo>
                    <a:pt x="2227" y="18843"/>
                    <a:pt x="2168" y="18843"/>
                    <a:pt x="2109" y="18843"/>
                  </a:cubicBezTo>
                  <a:cubicBezTo>
                    <a:pt x="2051" y="18843"/>
                    <a:pt x="1993" y="18843"/>
                    <a:pt x="1951" y="18857"/>
                  </a:cubicBezTo>
                  <a:cubicBezTo>
                    <a:pt x="1979" y="18829"/>
                    <a:pt x="1979" y="18801"/>
                    <a:pt x="2007" y="18801"/>
                  </a:cubicBezTo>
                  <a:cubicBezTo>
                    <a:pt x="2035" y="18745"/>
                    <a:pt x="2098" y="18710"/>
                    <a:pt x="2154" y="18655"/>
                  </a:cubicBezTo>
                  <a:close/>
                  <a:moveTo>
                    <a:pt x="2797" y="12131"/>
                  </a:moveTo>
                  <a:cubicBezTo>
                    <a:pt x="3000" y="12243"/>
                    <a:pt x="3175" y="12305"/>
                    <a:pt x="3294" y="12508"/>
                  </a:cubicBezTo>
                  <a:cubicBezTo>
                    <a:pt x="3350" y="12592"/>
                    <a:pt x="3406" y="12711"/>
                    <a:pt x="3469" y="12767"/>
                  </a:cubicBezTo>
                  <a:cubicBezTo>
                    <a:pt x="3580" y="12858"/>
                    <a:pt x="3699" y="12886"/>
                    <a:pt x="3783" y="12942"/>
                  </a:cubicBezTo>
                  <a:cubicBezTo>
                    <a:pt x="4049" y="13117"/>
                    <a:pt x="4280" y="13326"/>
                    <a:pt x="4517" y="13501"/>
                  </a:cubicBezTo>
                  <a:cubicBezTo>
                    <a:pt x="4629" y="13613"/>
                    <a:pt x="4748" y="13676"/>
                    <a:pt x="4867" y="13732"/>
                  </a:cubicBezTo>
                  <a:cubicBezTo>
                    <a:pt x="4832" y="13788"/>
                    <a:pt x="4804" y="13851"/>
                    <a:pt x="4804" y="13879"/>
                  </a:cubicBezTo>
                  <a:cubicBezTo>
                    <a:pt x="4748" y="13991"/>
                    <a:pt x="4720" y="14110"/>
                    <a:pt x="4720" y="14228"/>
                  </a:cubicBezTo>
                  <a:cubicBezTo>
                    <a:pt x="4692" y="14459"/>
                    <a:pt x="4692" y="14725"/>
                    <a:pt x="4804" y="14928"/>
                  </a:cubicBezTo>
                  <a:cubicBezTo>
                    <a:pt x="4923" y="15130"/>
                    <a:pt x="5126" y="15249"/>
                    <a:pt x="5301" y="15361"/>
                  </a:cubicBezTo>
                  <a:cubicBezTo>
                    <a:pt x="5566" y="15480"/>
                    <a:pt x="6119" y="15683"/>
                    <a:pt x="5825" y="16060"/>
                  </a:cubicBezTo>
                  <a:cubicBezTo>
                    <a:pt x="5678" y="16235"/>
                    <a:pt x="5503" y="16410"/>
                    <a:pt x="5392" y="16613"/>
                  </a:cubicBezTo>
                  <a:cubicBezTo>
                    <a:pt x="5273" y="16823"/>
                    <a:pt x="5182" y="17081"/>
                    <a:pt x="5154" y="17284"/>
                  </a:cubicBezTo>
                  <a:cubicBezTo>
                    <a:pt x="5154" y="17403"/>
                    <a:pt x="5154" y="17522"/>
                    <a:pt x="5182" y="17606"/>
                  </a:cubicBezTo>
                  <a:lnTo>
                    <a:pt x="5182" y="18046"/>
                  </a:lnTo>
                  <a:cubicBezTo>
                    <a:pt x="5182" y="18158"/>
                    <a:pt x="5273" y="18305"/>
                    <a:pt x="5245" y="18424"/>
                  </a:cubicBezTo>
                  <a:cubicBezTo>
                    <a:pt x="5217" y="18536"/>
                    <a:pt x="5098" y="18655"/>
                    <a:pt x="5042" y="18745"/>
                  </a:cubicBezTo>
                  <a:cubicBezTo>
                    <a:pt x="4979" y="18773"/>
                    <a:pt x="4923" y="18801"/>
                    <a:pt x="4867" y="18801"/>
                  </a:cubicBezTo>
                  <a:cubicBezTo>
                    <a:pt x="4822" y="18801"/>
                    <a:pt x="4769" y="18794"/>
                    <a:pt x="4714" y="18794"/>
                  </a:cubicBezTo>
                  <a:cubicBezTo>
                    <a:pt x="4659" y="18794"/>
                    <a:pt x="4601" y="18801"/>
                    <a:pt x="4545" y="18829"/>
                  </a:cubicBezTo>
                  <a:cubicBezTo>
                    <a:pt x="4455" y="18885"/>
                    <a:pt x="4427" y="18948"/>
                    <a:pt x="4343" y="18976"/>
                  </a:cubicBezTo>
                  <a:cubicBezTo>
                    <a:pt x="4297" y="18990"/>
                    <a:pt x="4254" y="18990"/>
                    <a:pt x="4213" y="18990"/>
                  </a:cubicBezTo>
                  <a:cubicBezTo>
                    <a:pt x="4173" y="18990"/>
                    <a:pt x="4136" y="18990"/>
                    <a:pt x="4105" y="19004"/>
                  </a:cubicBezTo>
                  <a:cubicBezTo>
                    <a:pt x="4011" y="19004"/>
                    <a:pt x="3917" y="19024"/>
                    <a:pt x="3828" y="19024"/>
                  </a:cubicBezTo>
                  <a:cubicBezTo>
                    <a:pt x="3726" y="19024"/>
                    <a:pt x="3631" y="18998"/>
                    <a:pt x="3553" y="18885"/>
                  </a:cubicBezTo>
                  <a:cubicBezTo>
                    <a:pt x="3525" y="18829"/>
                    <a:pt x="3497" y="18773"/>
                    <a:pt x="3406" y="18745"/>
                  </a:cubicBezTo>
                  <a:lnTo>
                    <a:pt x="3294" y="18745"/>
                  </a:lnTo>
                  <a:lnTo>
                    <a:pt x="3294" y="18710"/>
                  </a:lnTo>
                  <a:cubicBezTo>
                    <a:pt x="3350" y="18683"/>
                    <a:pt x="3378" y="18655"/>
                    <a:pt x="3406" y="18655"/>
                  </a:cubicBezTo>
                  <a:cubicBezTo>
                    <a:pt x="3434" y="18627"/>
                    <a:pt x="3469" y="18599"/>
                    <a:pt x="3525" y="18599"/>
                  </a:cubicBezTo>
                  <a:cubicBezTo>
                    <a:pt x="3553" y="18599"/>
                    <a:pt x="3580" y="18627"/>
                    <a:pt x="3643" y="18683"/>
                  </a:cubicBezTo>
                  <a:cubicBezTo>
                    <a:pt x="3671" y="18745"/>
                    <a:pt x="3699" y="18829"/>
                    <a:pt x="3727" y="18885"/>
                  </a:cubicBezTo>
                  <a:cubicBezTo>
                    <a:pt x="3743" y="18895"/>
                    <a:pt x="3757" y="18899"/>
                    <a:pt x="3769" y="18899"/>
                  </a:cubicBezTo>
                  <a:cubicBezTo>
                    <a:pt x="3800" y="18899"/>
                    <a:pt x="3818" y="18870"/>
                    <a:pt x="3818" y="18829"/>
                  </a:cubicBezTo>
                  <a:cubicBezTo>
                    <a:pt x="3783" y="18745"/>
                    <a:pt x="3755" y="18655"/>
                    <a:pt x="3671" y="18571"/>
                  </a:cubicBezTo>
                  <a:lnTo>
                    <a:pt x="3846" y="18571"/>
                  </a:lnTo>
                  <a:cubicBezTo>
                    <a:pt x="3874" y="18571"/>
                    <a:pt x="3874" y="18599"/>
                    <a:pt x="3902" y="18599"/>
                  </a:cubicBezTo>
                  <a:lnTo>
                    <a:pt x="3930" y="18599"/>
                  </a:lnTo>
                  <a:cubicBezTo>
                    <a:pt x="3930" y="18655"/>
                    <a:pt x="3958" y="18710"/>
                    <a:pt x="3993" y="18773"/>
                  </a:cubicBezTo>
                  <a:cubicBezTo>
                    <a:pt x="4004" y="18795"/>
                    <a:pt x="4023" y="18804"/>
                    <a:pt x="4040" y="18804"/>
                  </a:cubicBezTo>
                  <a:cubicBezTo>
                    <a:pt x="4069" y="18804"/>
                    <a:pt x="4094" y="18780"/>
                    <a:pt x="4077" y="18745"/>
                  </a:cubicBezTo>
                  <a:cubicBezTo>
                    <a:pt x="4077" y="18683"/>
                    <a:pt x="4077" y="18655"/>
                    <a:pt x="4049" y="18627"/>
                  </a:cubicBezTo>
                  <a:lnTo>
                    <a:pt x="4049" y="18627"/>
                  </a:lnTo>
                  <a:cubicBezTo>
                    <a:pt x="4092" y="18637"/>
                    <a:pt x="4131" y="18643"/>
                    <a:pt x="4169" y="18643"/>
                  </a:cubicBezTo>
                  <a:cubicBezTo>
                    <a:pt x="4234" y="18643"/>
                    <a:pt x="4295" y="18624"/>
                    <a:pt x="4371" y="18571"/>
                  </a:cubicBezTo>
                  <a:cubicBezTo>
                    <a:pt x="4517" y="18452"/>
                    <a:pt x="4517" y="18249"/>
                    <a:pt x="4573" y="18102"/>
                  </a:cubicBezTo>
                  <a:cubicBezTo>
                    <a:pt x="4601" y="17955"/>
                    <a:pt x="4657" y="17836"/>
                    <a:pt x="4720" y="17725"/>
                  </a:cubicBezTo>
                  <a:cubicBezTo>
                    <a:pt x="4776" y="17634"/>
                    <a:pt x="4804" y="17578"/>
                    <a:pt x="4804" y="17487"/>
                  </a:cubicBezTo>
                  <a:cubicBezTo>
                    <a:pt x="4804" y="17467"/>
                    <a:pt x="4776" y="17447"/>
                    <a:pt x="4760" y="17447"/>
                  </a:cubicBezTo>
                  <a:cubicBezTo>
                    <a:pt x="4753" y="17447"/>
                    <a:pt x="4748" y="17451"/>
                    <a:pt x="4748" y="17459"/>
                  </a:cubicBezTo>
                  <a:cubicBezTo>
                    <a:pt x="4692" y="17578"/>
                    <a:pt x="4573" y="17634"/>
                    <a:pt x="4517" y="17725"/>
                  </a:cubicBezTo>
                  <a:cubicBezTo>
                    <a:pt x="4427" y="17808"/>
                    <a:pt x="4371" y="17955"/>
                    <a:pt x="4343" y="18074"/>
                  </a:cubicBezTo>
                  <a:cubicBezTo>
                    <a:pt x="4308" y="18158"/>
                    <a:pt x="4308" y="18277"/>
                    <a:pt x="4224" y="18361"/>
                  </a:cubicBezTo>
                  <a:cubicBezTo>
                    <a:pt x="4189" y="18407"/>
                    <a:pt x="4137" y="18422"/>
                    <a:pt x="4081" y="18422"/>
                  </a:cubicBezTo>
                  <a:cubicBezTo>
                    <a:pt x="3990" y="18422"/>
                    <a:pt x="3887" y="18382"/>
                    <a:pt x="3818" y="18361"/>
                  </a:cubicBezTo>
                  <a:cubicBezTo>
                    <a:pt x="3789" y="18357"/>
                    <a:pt x="3761" y="18356"/>
                    <a:pt x="3734" y="18356"/>
                  </a:cubicBezTo>
                  <a:cubicBezTo>
                    <a:pt x="3538" y="18356"/>
                    <a:pt x="3388" y="18442"/>
                    <a:pt x="3259" y="18571"/>
                  </a:cubicBezTo>
                  <a:cubicBezTo>
                    <a:pt x="3147" y="18571"/>
                    <a:pt x="3028" y="18627"/>
                    <a:pt x="2909" y="18683"/>
                  </a:cubicBezTo>
                  <a:cubicBezTo>
                    <a:pt x="2825" y="18683"/>
                    <a:pt x="2706" y="18710"/>
                    <a:pt x="2623" y="18745"/>
                  </a:cubicBezTo>
                  <a:cubicBezTo>
                    <a:pt x="2595" y="18710"/>
                    <a:pt x="2560" y="18655"/>
                    <a:pt x="2532" y="18627"/>
                  </a:cubicBezTo>
                  <a:cubicBezTo>
                    <a:pt x="2504" y="18571"/>
                    <a:pt x="2448" y="18536"/>
                    <a:pt x="2385" y="18508"/>
                  </a:cubicBezTo>
                  <a:lnTo>
                    <a:pt x="2210" y="18508"/>
                  </a:lnTo>
                  <a:cubicBezTo>
                    <a:pt x="2301" y="18396"/>
                    <a:pt x="2385" y="18277"/>
                    <a:pt x="2504" y="18186"/>
                  </a:cubicBezTo>
                  <a:lnTo>
                    <a:pt x="2532" y="18186"/>
                  </a:lnTo>
                  <a:cubicBezTo>
                    <a:pt x="2651" y="18249"/>
                    <a:pt x="2706" y="18333"/>
                    <a:pt x="2769" y="18452"/>
                  </a:cubicBezTo>
                  <a:cubicBezTo>
                    <a:pt x="2781" y="18463"/>
                    <a:pt x="2797" y="18470"/>
                    <a:pt x="2813" y="18470"/>
                  </a:cubicBezTo>
                  <a:cubicBezTo>
                    <a:pt x="2834" y="18470"/>
                    <a:pt x="2853" y="18457"/>
                    <a:pt x="2853" y="18424"/>
                  </a:cubicBezTo>
                  <a:cubicBezTo>
                    <a:pt x="2853" y="18305"/>
                    <a:pt x="2797" y="18249"/>
                    <a:pt x="2706" y="18186"/>
                  </a:cubicBezTo>
                  <a:lnTo>
                    <a:pt x="2678" y="18158"/>
                  </a:lnTo>
                  <a:cubicBezTo>
                    <a:pt x="2769" y="18158"/>
                    <a:pt x="2853" y="18186"/>
                    <a:pt x="2944" y="18186"/>
                  </a:cubicBezTo>
                  <a:lnTo>
                    <a:pt x="2944" y="18221"/>
                  </a:lnTo>
                  <a:cubicBezTo>
                    <a:pt x="2944" y="18249"/>
                    <a:pt x="2972" y="18305"/>
                    <a:pt x="2972" y="18333"/>
                  </a:cubicBezTo>
                  <a:cubicBezTo>
                    <a:pt x="2983" y="18357"/>
                    <a:pt x="3001" y="18366"/>
                    <a:pt x="3019" y="18366"/>
                  </a:cubicBezTo>
                  <a:cubicBezTo>
                    <a:pt x="3048" y="18366"/>
                    <a:pt x="3073" y="18340"/>
                    <a:pt x="3056" y="18305"/>
                  </a:cubicBezTo>
                  <a:cubicBezTo>
                    <a:pt x="3056" y="18277"/>
                    <a:pt x="3056" y="18249"/>
                    <a:pt x="3028" y="18249"/>
                  </a:cubicBezTo>
                  <a:lnTo>
                    <a:pt x="3056" y="18249"/>
                  </a:lnTo>
                  <a:cubicBezTo>
                    <a:pt x="3087" y="18255"/>
                    <a:pt x="3117" y="18258"/>
                    <a:pt x="3147" y="18258"/>
                  </a:cubicBezTo>
                  <a:cubicBezTo>
                    <a:pt x="3398" y="18258"/>
                    <a:pt x="3602" y="18062"/>
                    <a:pt x="3783" y="17955"/>
                  </a:cubicBezTo>
                  <a:cubicBezTo>
                    <a:pt x="3958" y="17871"/>
                    <a:pt x="4196" y="17697"/>
                    <a:pt x="4280" y="17487"/>
                  </a:cubicBezTo>
                  <a:cubicBezTo>
                    <a:pt x="4308" y="17403"/>
                    <a:pt x="4343" y="17284"/>
                    <a:pt x="4371" y="17172"/>
                  </a:cubicBezTo>
                  <a:cubicBezTo>
                    <a:pt x="4399" y="17137"/>
                    <a:pt x="4427" y="17137"/>
                    <a:pt x="4427" y="17137"/>
                  </a:cubicBezTo>
                  <a:cubicBezTo>
                    <a:pt x="4545" y="17109"/>
                    <a:pt x="4657" y="17081"/>
                    <a:pt x="4776" y="17053"/>
                  </a:cubicBezTo>
                  <a:cubicBezTo>
                    <a:pt x="4804" y="17053"/>
                    <a:pt x="4804" y="16997"/>
                    <a:pt x="4776" y="16962"/>
                  </a:cubicBezTo>
                  <a:cubicBezTo>
                    <a:pt x="4755" y="16958"/>
                    <a:pt x="4734" y="16955"/>
                    <a:pt x="4712" y="16955"/>
                  </a:cubicBezTo>
                  <a:cubicBezTo>
                    <a:pt x="4610" y="16955"/>
                    <a:pt x="4502" y="17002"/>
                    <a:pt x="4427" y="17025"/>
                  </a:cubicBezTo>
                  <a:lnTo>
                    <a:pt x="4399" y="17053"/>
                  </a:lnTo>
                  <a:lnTo>
                    <a:pt x="4399" y="16760"/>
                  </a:lnTo>
                  <a:lnTo>
                    <a:pt x="4573" y="16760"/>
                  </a:lnTo>
                  <a:cubicBezTo>
                    <a:pt x="4615" y="16774"/>
                    <a:pt x="4659" y="16781"/>
                    <a:pt x="4707" y="16781"/>
                  </a:cubicBezTo>
                  <a:cubicBezTo>
                    <a:pt x="4755" y="16781"/>
                    <a:pt x="4808" y="16774"/>
                    <a:pt x="4867" y="16760"/>
                  </a:cubicBezTo>
                  <a:cubicBezTo>
                    <a:pt x="4895" y="16760"/>
                    <a:pt x="4895" y="16704"/>
                    <a:pt x="4867" y="16676"/>
                  </a:cubicBezTo>
                  <a:cubicBezTo>
                    <a:pt x="4822" y="16662"/>
                    <a:pt x="4778" y="16655"/>
                    <a:pt x="4734" y="16655"/>
                  </a:cubicBezTo>
                  <a:cubicBezTo>
                    <a:pt x="4691" y="16655"/>
                    <a:pt x="4647" y="16662"/>
                    <a:pt x="4601" y="16676"/>
                  </a:cubicBezTo>
                  <a:lnTo>
                    <a:pt x="4427" y="16676"/>
                  </a:lnTo>
                  <a:cubicBezTo>
                    <a:pt x="4427" y="16585"/>
                    <a:pt x="4455" y="16473"/>
                    <a:pt x="4483" y="16382"/>
                  </a:cubicBezTo>
                  <a:lnTo>
                    <a:pt x="4517" y="16382"/>
                  </a:lnTo>
                  <a:cubicBezTo>
                    <a:pt x="4601" y="16410"/>
                    <a:pt x="4657" y="16410"/>
                    <a:pt x="4720" y="16410"/>
                  </a:cubicBezTo>
                  <a:cubicBezTo>
                    <a:pt x="4751" y="16420"/>
                    <a:pt x="4786" y="16427"/>
                    <a:pt x="4822" y="16427"/>
                  </a:cubicBezTo>
                  <a:cubicBezTo>
                    <a:pt x="4883" y="16427"/>
                    <a:pt x="4944" y="16407"/>
                    <a:pt x="4979" y="16354"/>
                  </a:cubicBezTo>
                  <a:cubicBezTo>
                    <a:pt x="5001" y="16332"/>
                    <a:pt x="4988" y="16288"/>
                    <a:pt x="4968" y="16288"/>
                  </a:cubicBezTo>
                  <a:cubicBezTo>
                    <a:pt x="4963" y="16288"/>
                    <a:pt x="4957" y="16291"/>
                    <a:pt x="4951" y="16298"/>
                  </a:cubicBezTo>
                  <a:cubicBezTo>
                    <a:pt x="4923" y="16307"/>
                    <a:pt x="4891" y="16311"/>
                    <a:pt x="4859" y="16311"/>
                  </a:cubicBezTo>
                  <a:cubicBezTo>
                    <a:pt x="4795" y="16311"/>
                    <a:pt x="4730" y="16298"/>
                    <a:pt x="4692" y="16298"/>
                  </a:cubicBezTo>
                  <a:lnTo>
                    <a:pt x="4483" y="16298"/>
                  </a:lnTo>
                  <a:cubicBezTo>
                    <a:pt x="4517" y="16207"/>
                    <a:pt x="4517" y="16123"/>
                    <a:pt x="4517" y="16060"/>
                  </a:cubicBezTo>
                  <a:lnTo>
                    <a:pt x="4692" y="16060"/>
                  </a:lnTo>
                  <a:cubicBezTo>
                    <a:pt x="4804" y="16032"/>
                    <a:pt x="4895" y="16004"/>
                    <a:pt x="5007" y="15949"/>
                  </a:cubicBezTo>
                  <a:cubicBezTo>
                    <a:pt x="5070" y="15949"/>
                    <a:pt x="5070" y="15858"/>
                    <a:pt x="5007" y="15858"/>
                  </a:cubicBezTo>
                  <a:cubicBezTo>
                    <a:pt x="4895" y="15858"/>
                    <a:pt x="4804" y="15886"/>
                    <a:pt x="4692" y="15914"/>
                  </a:cubicBezTo>
                  <a:cubicBezTo>
                    <a:pt x="4629" y="15914"/>
                    <a:pt x="4573" y="15949"/>
                    <a:pt x="4517" y="15976"/>
                  </a:cubicBezTo>
                  <a:lnTo>
                    <a:pt x="4517" y="15914"/>
                  </a:lnTo>
                  <a:cubicBezTo>
                    <a:pt x="4455" y="15627"/>
                    <a:pt x="4196" y="15452"/>
                    <a:pt x="4021" y="15249"/>
                  </a:cubicBezTo>
                  <a:cubicBezTo>
                    <a:pt x="3818" y="15040"/>
                    <a:pt x="3525" y="14928"/>
                    <a:pt x="3294" y="14753"/>
                  </a:cubicBezTo>
                  <a:cubicBezTo>
                    <a:pt x="3028" y="14578"/>
                    <a:pt x="2797" y="14340"/>
                    <a:pt x="2560" y="14137"/>
                  </a:cubicBezTo>
                  <a:cubicBezTo>
                    <a:pt x="2385" y="13991"/>
                    <a:pt x="2245" y="13816"/>
                    <a:pt x="2301" y="13557"/>
                  </a:cubicBezTo>
                  <a:cubicBezTo>
                    <a:pt x="2329" y="13382"/>
                    <a:pt x="2385" y="13208"/>
                    <a:pt x="2448" y="13005"/>
                  </a:cubicBezTo>
                  <a:cubicBezTo>
                    <a:pt x="2504" y="12802"/>
                    <a:pt x="2595" y="12592"/>
                    <a:pt x="2678" y="12389"/>
                  </a:cubicBezTo>
                  <a:cubicBezTo>
                    <a:pt x="2706" y="12305"/>
                    <a:pt x="2769" y="12215"/>
                    <a:pt x="2797" y="12131"/>
                  </a:cubicBezTo>
                  <a:close/>
                  <a:moveTo>
                    <a:pt x="3175" y="18857"/>
                  </a:moveTo>
                  <a:cubicBezTo>
                    <a:pt x="3294" y="18857"/>
                    <a:pt x="3350" y="18857"/>
                    <a:pt x="3406" y="18976"/>
                  </a:cubicBezTo>
                  <a:cubicBezTo>
                    <a:pt x="3434" y="19004"/>
                    <a:pt x="3434" y="19032"/>
                    <a:pt x="3434" y="19060"/>
                  </a:cubicBezTo>
                  <a:cubicBezTo>
                    <a:pt x="3350" y="19060"/>
                    <a:pt x="3231" y="19095"/>
                    <a:pt x="3119" y="19123"/>
                  </a:cubicBezTo>
                  <a:cubicBezTo>
                    <a:pt x="3056" y="19151"/>
                    <a:pt x="2972" y="19151"/>
                    <a:pt x="2881" y="19179"/>
                  </a:cubicBezTo>
                  <a:cubicBezTo>
                    <a:pt x="2881" y="19179"/>
                    <a:pt x="2853" y="19207"/>
                    <a:pt x="2825" y="19207"/>
                  </a:cubicBezTo>
                  <a:cubicBezTo>
                    <a:pt x="2909" y="19060"/>
                    <a:pt x="3028" y="18920"/>
                    <a:pt x="3175" y="18857"/>
                  </a:cubicBezTo>
                  <a:close/>
                  <a:moveTo>
                    <a:pt x="11797" y="19410"/>
                  </a:moveTo>
                  <a:lnTo>
                    <a:pt x="11797" y="19445"/>
                  </a:lnTo>
                  <a:cubicBezTo>
                    <a:pt x="11796" y="19444"/>
                    <a:pt x="11796" y="19444"/>
                    <a:pt x="11795" y="19443"/>
                  </a:cubicBezTo>
                  <a:lnTo>
                    <a:pt x="11795" y="19443"/>
                  </a:lnTo>
                  <a:cubicBezTo>
                    <a:pt x="11796" y="19432"/>
                    <a:pt x="11797" y="19421"/>
                    <a:pt x="11797" y="19410"/>
                  </a:cubicBezTo>
                  <a:close/>
                  <a:moveTo>
                    <a:pt x="3755" y="202"/>
                  </a:moveTo>
                  <a:cubicBezTo>
                    <a:pt x="3903" y="202"/>
                    <a:pt x="4050" y="226"/>
                    <a:pt x="4196" y="272"/>
                  </a:cubicBezTo>
                  <a:cubicBezTo>
                    <a:pt x="4371" y="328"/>
                    <a:pt x="4545" y="418"/>
                    <a:pt x="4720" y="474"/>
                  </a:cubicBezTo>
                  <a:cubicBezTo>
                    <a:pt x="4895" y="502"/>
                    <a:pt x="5042" y="502"/>
                    <a:pt x="5182" y="565"/>
                  </a:cubicBezTo>
                  <a:cubicBezTo>
                    <a:pt x="5392" y="649"/>
                    <a:pt x="5622" y="649"/>
                    <a:pt x="5853" y="649"/>
                  </a:cubicBezTo>
                  <a:cubicBezTo>
                    <a:pt x="5975" y="649"/>
                    <a:pt x="6109" y="619"/>
                    <a:pt x="6241" y="619"/>
                  </a:cubicBezTo>
                  <a:cubicBezTo>
                    <a:pt x="6328" y="619"/>
                    <a:pt x="6415" y="632"/>
                    <a:pt x="6496" y="677"/>
                  </a:cubicBezTo>
                  <a:cubicBezTo>
                    <a:pt x="6643" y="768"/>
                    <a:pt x="6846" y="915"/>
                    <a:pt x="6965" y="1027"/>
                  </a:cubicBezTo>
                  <a:cubicBezTo>
                    <a:pt x="7105" y="1174"/>
                    <a:pt x="7251" y="1265"/>
                    <a:pt x="7398" y="1376"/>
                  </a:cubicBezTo>
                  <a:cubicBezTo>
                    <a:pt x="7545" y="1467"/>
                    <a:pt x="7720" y="1523"/>
                    <a:pt x="7839" y="1642"/>
                  </a:cubicBezTo>
                  <a:cubicBezTo>
                    <a:pt x="7979" y="1754"/>
                    <a:pt x="8098" y="1929"/>
                    <a:pt x="8244" y="2076"/>
                  </a:cubicBezTo>
                  <a:cubicBezTo>
                    <a:pt x="8391" y="2223"/>
                    <a:pt x="8538" y="2425"/>
                    <a:pt x="8566" y="2663"/>
                  </a:cubicBezTo>
                  <a:cubicBezTo>
                    <a:pt x="8594" y="2775"/>
                    <a:pt x="8566" y="2866"/>
                    <a:pt x="8566" y="2950"/>
                  </a:cubicBezTo>
                  <a:lnTo>
                    <a:pt x="8566" y="3152"/>
                  </a:lnTo>
                  <a:cubicBezTo>
                    <a:pt x="8538" y="3271"/>
                    <a:pt x="8503" y="3362"/>
                    <a:pt x="8475" y="3446"/>
                  </a:cubicBezTo>
                  <a:cubicBezTo>
                    <a:pt x="8475" y="3537"/>
                    <a:pt x="8447" y="3649"/>
                    <a:pt x="8391" y="3712"/>
                  </a:cubicBezTo>
                  <a:cubicBezTo>
                    <a:pt x="8346" y="3754"/>
                    <a:pt x="8272" y="3768"/>
                    <a:pt x="8195" y="3768"/>
                  </a:cubicBezTo>
                  <a:cubicBezTo>
                    <a:pt x="8119" y="3768"/>
                    <a:pt x="8038" y="3754"/>
                    <a:pt x="7979" y="3740"/>
                  </a:cubicBezTo>
                  <a:cubicBezTo>
                    <a:pt x="7923" y="3740"/>
                    <a:pt x="7867" y="3712"/>
                    <a:pt x="7839" y="3712"/>
                  </a:cubicBezTo>
                  <a:cubicBezTo>
                    <a:pt x="7867" y="3677"/>
                    <a:pt x="7867" y="3649"/>
                    <a:pt x="7895" y="3649"/>
                  </a:cubicBezTo>
                  <a:cubicBezTo>
                    <a:pt x="7923" y="3621"/>
                    <a:pt x="7923" y="3593"/>
                    <a:pt x="7923" y="3565"/>
                  </a:cubicBezTo>
                  <a:lnTo>
                    <a:pt x="8070" y="3565"/>
                  </a:lnTo>
                  <a:cubicBezTo>
                    <a:pt x="8098" y="3565"/>
                    <a:pt x="8098" y="3502"/>
                    <a:pt x="8070" y="3474"/>
                  </a:cubicBezTo>
                  <a:cubicBezTo>
                    <a:pt x="8014" y="3474"/>
                    <a:pt x="7979" y="3474"/>
                    <a:pt x="7923" y="3446"/>
                  </a:cubicBezTo>
                  <a:lnTo>
                    <a:pt x="7923" y="3362"/>
                  </a:lnTo>
                  <a:cubicBezTo>
                    <a:pt x="7951" y="3299"/>
                    <a:pt x="7951" y="3271"/>
                    <a:pt x="7951" y="3243"/>
                  </a:cubicBezTo>
                  <a:cubicBezTo>
                    <a:pt x="7979" y="3215"/>
                    <a:pt x="7923" y="3215"/>
                    <a:pt x="7895" y="3215"/>
                  </a:cubicBezTo>
                  <a:cubicBezTo>
                    <a:pt x="7839" y="3299"/>
                    <a:pt x="7839" y="3362"/>
                    <a:pt x="7839" y="3446"/>
                  </a:cubicBezTo>
                  <a:cubicBezTo>
                    <a:pt x="7776" y="3418"/>
                    <a:pt x="7720" y="3418"/>
                    <a:pt x="7664" y="3390"/>
                  </a:cubicBezTo>
                  <a:cubicBezTo>
                    <a:pt x="7629" y="3362"/>
                    <a:pt x="7601" y="3362"/>
                    <a:pt x="7601" y="3327"/>
                  </a:cubicBezTo>
                  <a:lnTo>
                    <a:pt x="7573" y="3299"/>
                  </a:lnTo>
                  <a:cubicBezTo>
                    <a:pt x="7573" y="3243"/>
                    <a:pt x="7601" y="3187"/>
                    <a:pt x="7629" y="3152"/>
                  </a:cubicBezTo>
                  <a:lnTo>
                    <a:pt x="7629" y="3041"/>
                  </a:lnTo>
                  <a:cubicBezTo>
                    <a:pt x="7629" y="3021"/>
                    <a:pt x="7615" y="2998"/>
                    <a:pt x="7597" y="2998"/>
                  </a:cubicBezTo>
                  <a:cubicBezTo>
                    <a:pt x="7590" y="2998"/>
                    <a:pt x="7582" y="3002"/>
                    <a:pt x="7573" y="3013"/>
                  </a:cubicBezTo>
                  <a:cubicBezTo>
                    <a:pt x="7573" y="3097"/>
                    <a:pt x="7545" y="3125"/>
                    <a:pt x="7517" y="3187"/>
                  </a:cubicBezTo>
                  <a:cubicBezTo>
                    <a:pt x="7489" y="3215"/>
                    <a:pt x="7489" y="3243"/>
                    <a:pt x="7489" y="3243"/>
                  </a:cubicBezTo>
                  <a:cubicBezTo>
                    <a:pt x="7454" y="3243"/>
                    <a:pt x="7454" y="3243"/>
                    <a:pt x="7426" y="3215"/>
                  </a:cubicBezTo>
                  <a:cubicBezTo>
                    <a:pt x="7378" y="3196"/>
                    <a:pt x="7328" y="3189"/>
                    <a:pt x="7277" y="3189"/>
                  </a:cubicBezTo>
                  <a:cubicBezTo>
                    <a:pt x="7104" y="3189"/>
                    <a:pt x="6920" y="3274"/>
                    <a:pt x="6752" y="3274"/>
                  </a:cubicBezTo>
                  <a:cubicBezTo>
                    <a:pt x="6734" y="3274"/>
                    <a:pt x="6717" y="3273"/>
                    <a:pt x="6699" y="3271"/>
                  </a:cubicBezTo>
                  <a:cubicBezTo>
                    <a:pt x="6671" y="3271"/>
                    <a:pt x="6643" y="3299"/>
                    <a:pt x="6671" y="3327"/>
                  </a:cubicBezTo>
                  <a:cubicBezTo>
                    <a:pt x="6714" y="3336"/>
                    <a:pt x="6756" y="3340"/>
                    <a:pt x="6798" y="3340"/>
                  </a:cubicBezTo>
                  <a:cubicBezTo>
                    <a:pt x="6945" y="3340"/>
                    <a:pt x="7088" y="3298"/>
                    <a:pt x="7228" y="3298"/>
                  </a:cubicBezTo>
                  <a:cubicBezTo>
                    <a:pt x="7327" y="3298"/>
                    <a:pt x="7423" y="3319"/>
                    <a:pt x="7517" y="3390"/>
                  </a:cubicBezTo>
                  <a:lnTo>
                    <a:pt x="7517" y="3418"/>
                  </a:lnTo>
                  <a:lnTo>
                    <a:pt x="7517" y="3474"/>
                  </a:lnTo>
                  <a:cubicBezTo>
                    <a:pt x="7517" y="3502"/>
                    <a:pt x="7454" y="3565"/>
                    <a:pt x="7398" y="3593"/>
                  </a:cubicBezTo>
                  <a:cubicBezTo>
                    <a:pt x="7342" y="3565"/>
                    <a:pt x="7251" y="3537"/>
                    <a:pt x="7196" y="3502"/>
                  </a:cubicBezTo>
                  <a:cubicBezTo>
                    <a:pt x="7076" y="3464"/>
                    <a:pt x="6963" y="3449"/>
                    <a:pt x="6851" y="3449"/>
                  </a:cubicBezTo>
                  <a:cubicBezTo>
                    <a:pt x="6716" y="3449"/>
                    <a:pt x="6582" y="3471"/>
                    <a:pt x="6440" y="3502"/>
                  </a:cubicBezTo>
                  <a:cubicBezTo>
                    <a:pt x="6379" y="3520"/>
                    <a:pt x="6320" y="3527"/>
                    <a:pt x="6264" y="3527"/>
                  </a:cubicBezTo>
                  <a:cubicBezTo>
                    <a:pt x="6027" y="3527"/>
                    <a:pt x="5831" y="3390"/>
                    <a:pt x="5622" y="3271"/>
                  </a:cubicBezTo>
                  <a:cubicBezTo>
                    <a:pt x="5650" y="3215"/>
                    <a:pt x="5650" y="3187"/>
                    <a:pt x="5678" y="3187"/>
                  </a:cubicBezTo>
                  <a:cubicBezTo>
                    <a:pt x="5678" y="3152"/>
                    <a:pt x="5706" y="3152"/>
                    <a:pt x="5741" y="3125"/>
                  </a:cubicBezTo>
                  <a:cubicBezTo>
                    <a:pt x="5769" y="3152"/>
                    <a:pt x="5825" y="3215"/>
                    <a:pt x="5853" y="3215"/>
                  </a:cubicBezTo>
                  <a:cubicBezTo>
                    <a:pt x="5972" y="3299"/>
                    <a:pt x="6119" y="3299"/>
                    <a:pt x="6231" y="3327"/>
                  </a:cubicBezTo>
                  <a:cubicBezTo>
                    <a:pt x="6266" y="3327"/>
                    <a:pt x="6294" y="3271"/>
                    <a:pt x="6266" y="3271"/>
                  </a:cubicBezTo>
                  <a:cubicBezTo>
                    <a:pt x="6203" y="3243"/>
                    <a:pt x="6203" y="3243"/>
                    <a:pt x="6119" y="3215"/>
                  </a:cubicBezTo>
                  <a:cubicBezTo>
                    <a:pt x="6000" y="3187"/>
                    <a:pt x="5944" y="3125"/>
                    <a:pt x="5853" y="3041"/>
                  </a:cubicBezTo>
                  <a:cubicBezTo>
                    <a:pt x="5916" y="2978"/>
                    <a:pt x="5972" y="2922"/>
                    <a:pt x="6028" y="2866"/>
                  </a:cubicBezTo>
                  <a:cubicBezTo>
                    <a:pt x="6056" y="2838"/>
                    <a:pt x="6000" y="2803"/>
                    <a:pt x="5972" y="2803"/>
                  </a:cubicBezTo>
                  <a:cubicBezTo>
                    <a:pt x="5916" y="2866"/>
                    <a:pt x="5881" y="2894"/>
                    <a:pt x="5825" y="2950"/>
                  </a:cubicBezTo>
                  <a:lnTo>
                    <a:pt x="5797" y="2978"/>
                  </a:lnTo>
                  <a:cubicBezTo>
                    <a:pt x="5741" y="2894"/>
                    <a:pt x="5678" y="2866"/>
                    <a:pt x="5622" y="2866"/>
                  </a:cubicBezTo>
                  <a:lnTo>
                    <a:pt x="5622" y="2803"/>
                  </a:lnTo>
                  <a:cubicBezTo>
                    <a:pt x="5650" y="2747"/>
                    <a:pt x="5678" y="2691"/>
                    <a:pt x="5741" y="2663"/>
                  </a:cubicBezTo>
                  <a:cubicBezTo>
                    <a:pt x="5797" y="2600"/>
                    <a:pt x="5853" y="2544"/>
                    <a:pt x="5916" y="2516"/>
                  </a:cubicBezTo>
                  <a:cubicBezTo>
                    <a:pt x="5944" y="2488"/>
                    <a:pt x="5916" y="2453"/>
                    <a:pt x="5916" y="2453"/>
                  </a:cubicBezTo>
                  <a:cubicBezTo>
                    <a:pt x="5797" y="2516"/>
                    <a:pt x="5678" y="2572"/>
                    <a:pt x="5622" y="2663"/>
                  </a:cubicBezTo>
                  <a:cubicBezTo>
                    <a:pt x="5594" y="2719"/>
                    <a:pt x="5566" y="2747"/>
                    <a:pt x="5531" y="2775"/>
                  </a:cubicBezTo>
                  <a:cubicBezTo>
                    <a:pt x="5503" y="2803"/>
                    <a:pt x="5475" y="2803"/>
                    <a:pt x="5419" y="2838"/>
                  </a:cubicBezTo>
                  <a:cubicBezTo>
                    <a:pt x="5329" y="2803"/>
                    <a:pt x="5245" y="2747"/>
                    <a:pt x="5126" y="2719"/>
                  </a:cubicBezTo>
                  <a:cubicBezTo>
                    <a:pt x="5217" y="2663"/>
                    <a:pt x="5245" y="2572"/>
                    <a:pt x="5329" y="2544"/>
                  </a:cubicBezTo>
                  <a:cubicBezTo>
                    <a:pt x="5357" y="2516"/>
                    <a:pt x="5357" y="2488"/>
                    <a:pt x="5329" y="2488"/>
                  </a:cubicBezTo>
                  <a:cubicBezTo>
                    <a:pt x="5245" y="2488"/>
                    <a:pt x="5217" y="2544"/>
                    <a:pt x="5154" y="2600"/>
                  </a:cubicBezTo>
                  <a:cubicBezTo>
                    <a:pt x="5098" y="2663"/>
                    <a:pt x="5007" y="2663"/>
                    <a:pt x="4951" y="2691"/>
                  </a:cubicBezTo>
                  <a:cubicBezTo>
                    <a:pt x="4832" y="2719"/>
                    <a:pt x="4720" y="2747"/>
                    <a:pt x="4601" y="2803"/>
                  </a:cubicBezTo>
                  <a:cubicBezTo>
                    <a:pt x="4573" y="2803"/>
                    <a:pt x="4601" y="2838"/>
                    <a:pt x="4601" y="2838"/>
                  </a:cubicBezTo>
                  <a:cubicBezTo>
                    <a:pt x="4692" y="2803"/>
                    <a:pt x="4748" y="2775"/>
                    <a:pt x="4804" y="2775"/>
                  </a:cubicBezTo>
                  <a:cubicBezTo>
                    <a:pt x="4776" y="2803"/>
                    <a:pt x="4776" y="2866"/>
                    <a:pt x="4776" y="2922"/>
                  </a:cubicBezTo>
                  <a:cubicBezTo>
                    <a:pt x="4776" y="2950"/>
                    <a:pt x="4776" y="2978"/>
                    <a:pt x="4804" y="3013"/>
                  </a:cubicBezTo>
                  <a:cubicBezTo>
                    <a:pt x="4573" y="3041"/>
                    <a:pt x="4371" y="3069"/>
                    <a:pt x="4168" y="3097"/>
                  </a:cubicBezTo>
                  <a:cubicBezTo>
                    <a:pt x="3874" y="3097"/>
                    <a:pt x="3580" y="2978"/>
                    <a:pt x="3322" y="2838"/>
                  </a:cubicBezTo>
                  <a:cubicBezTo>
                    <a:pt x="3294" y="2838"/>
                    <a:pt x="3259" y="2866"/>
                    <a:pt x="3294" y="2894"/>
                  </a:cubicBezTo>
                  <a:cubicBezTo>
                    <a:pt x="3350" y="2950"/>
                    <a:pt x="3406" y="3041"/>
                    <a:pt x="3497" y="3097"/>
                  </a:cubicBezTo>
                  <a:cubicBezTo>
                    <a:pt x="3553" y="3187"/>
                    <a:pt x="3608" y="3327"/>
                    <a:pt x="3671" y="3446"/>
                  </a:cubicBezTo>
                  <a:cubicBezTo>
                    <a:pt x="3783" y="3565"/>
                    <a:pt x="3846" y="3649"/>
                    <a:pt x="4021" y="3677"/>
                  </a:cubicBezTo>
                  <a:cubicBezTo>
                    <a:pt x="4399" y="3768"/>
                    <a:pt x="4804" y="3768"/>
                    <a:pt x="5154" y="3887"/>
                  </a:cubicBezTo>
                  <a:cubicBezTo>
                    <a:pt x="5392" y="3943"/>
                    <a:pt x="5475" y="4145"/>
                    <a:pt x="5650" y="4292"/>
                  </a:cubicBezTo>
                  <a:cubicBezTo>
                    <a:pt x="5741" y="4376"/>
                    <a:pt x="5853" y="4467"/>
                    <a:pt x="5944" y="4586"/>
                  </a:cubicBezTo>
                  <a:cubicBezTo>
                    <a:pt x="6000" y="4642"/>
                    <a:pt x="6056" y="4726"/>
                    <a:pt x="6119" y="4789"/>
                  </a:cubicBezTo>
                  <a:cubicBezTo>
                    <a:pt x="6266" y="4873"/>
                    <a:pt x="6405" y="4964"/>
                    <a:pt x="6552" y="5019"/>
                  </a:cubicBezTo>
                  <a:cubicBezTo>
                    <a:pt x="6755" y="5047"/>
                    <a:pt x="6965" y="5047"/>
                    <a:pt x="7168" y="5110"/>
                  </a:cubicBezTo>
                  <a:cubicBezTo>
                    <a:pt x="7398" y="5194"/>
                    <a:pt x="7573" y="5194"/>
                    <a:pt x="7776" y="5222"/>
                  </a:cubicBezTo>
                  <a:lnTo>
                    <a:pt x="7839" y="5222"/>
                  </a:lnTo>
                  <a:cubicBezTo>
                    <a:pt x="7951" y="5250"/>
                    <a:pt x="7951" y="5313"/>
                    <a:pt x="7951" y="5425"/>
                  </a:cubicBezTo>
                  <a:cubicBezTo>
                    <a:pt x="7951" y="5544"/>
                    <a:pt x="7951" y="5719"/>
                    <a:pt x="7895" y="5838"/>
                  </a:cubicBezTo>
                  <a:cubicBezTo>
                    <a:pt x="7849" y="6126"/>
                    <a:pt x="7679" y="6195"/>
                    <a:pt x="7441" y="6195"/>
                  </a:cubicBezTo>
                  <a:cubicBezTo>
                    <a:pt x="7390" y="6195"/>
                    <a:pt x="7336" y="6192"/>
                    <a:pt x="7279" y="6187"/>
                  </a:cubicBezTo>
                  <a:cubicBezTo>
                    <a:pt x="7021" y="6159"/>
                    <a:pt x="6790" y="6096"/>
                    <a:pt x="6524" y="6040"/>
                  </a:cubicBezTo>
                  <a:cubicBezTo>
                    <a:pt x="6294" y="6012"/>
                    <a:pt x="6056" y="5984"/>
                    <a:pt x="5853" y="5921"/>
                  </a:cubicBezTo>
                  <a:cubicBezTo>
                    <a:pt x="5622" y="5838"/>
                    <a:pt x="5357" y="5838"/>
                    <a:pt x="5126" y="5719"/>
                  </a:cubicBezTo>
                  <a:cubicBezTo>
                    <a:pt x="4979" y="5635"/>
                    <a:pt x="4832" y="5516"/>
                    <a:pt x="4692" y="5460"/>
                  </a:cubicBezTo>
                  <a:cubicBezTo>
                    <a:pt x="4455" y="5369"/>
                    <a:pt x="4224" y="5397"/>
                    <a:pt x="3993" y="5369"/>
                  </a:cubicBezTo>
                  <a:cubicBezTo>
                    <a:pt x="3727" y="5341"/>
                    <a:pt x="3434" y="5313"/>
                    <a:pt x="3203" y="5166"/>
                  </a:cubicBezTo>
                  <a:cubicBezTo>
                    <a:pt x="3000" y="4991"/>
                    <a:pt x="2881" y="4726"/>
                    <a:pt x="2825" y="4467"/>
                  </a:cubicBezTo>
                  <a:cubicBezTo>
                    <a:pt x="2734" y="4201"/>
                    <a:pt x="2769" y="3971"/>
                    <a:pt x="2734" y="3712"/>
                  </a:cubicBezTo>
                  <a:cubicBezTo>
                    <a:pt x="2706" y="3362"/>
                    <a:pt x="2651" y="3069"/>
                    <a:pt x="2825" y="2747"/>
                  </a:cubicBezTo>
                  <a:cubicBezTo>
                    <a:pt x="2845" y="2708"/>
                    <a:pt x="2809" y="2665"/>
                    <a:pt x="2774" y="2665"/>
                  </a:cubicBezTo>
                  <a:cubicBezTo>
                    <a:pt x="2759" y="2665"/>
                    <a:pt x="2745" y="2672"/>
                    <a:pt x="2734" y="2691"/>
                  </a:cubicBezTo>
                  <a:cubicBezTo>
                    <a:pt x="2623" y="2922"/>
                    <a:pt x="2560" y="3125"/>
                    <a:pt x="2595" y="3390"/>
                  </a:cubicBezTo>
                  <a:lnTo>
                    <a:pt x="2595" y="3649"/>
                  </a:lnTo>
                  <a:cubicBezTo>
                    <a:pt x="2504" y="3271"/>
                    <a:pt x="2504" y="2866"/>
                    <a:pt x="2476" y="2488"/>
                  </a:cubicBezTo>
                  <a:cubicBezTo>
                    <a:pt x="2476" y="2457"/>
                    <a:pt x="2462" y="2441"/>
                    <a:pt x="2448" y="2441"/>
                  </a:cubicBezTo>
                  <a:cubicBezTo>
                    <a:pt x="2434" y="2441"/>
                    <a:pt x="2420" y="2457"/>
                    <a:pt x="2420" y="2488"/>
                  </a:cubicBezTo>
                  <a:cubicBezTo>
                    <a:pt x="2385" y="2775"/>
                    <a:pt x="2385" y="3097"/>
                    <a:pt x="2448" y="3390"/>
                  </a:cubicBezTo>
                  <a:cubicBezTo>
                    <a:pt x="2476" y="3649"/>
                    <a:pt x="2595" y="3915"/>
                    <a:pt x="2560" y="4173"/>
                  </a:cubicBezTo>
                  <a:cubicBezTo>
                    <a:pt x="2560" y="4201"/>
                    <a:pt x="2560" y="4236"/>
                    <a:pt x="2532" y="4236"/>
                  </a:cubicBezTo>
                  <a:cubicBezTo>
                    <a:pt x="2504" y="4236"/>
                    <a:pt x="2504" y="4201"/>
                    <a:pt x="2476" y="4173"/>
                  </a:cubicBezTo>
                  <a:cubicBezTo>
                    <a:pt x="2476" y="4117"/>
                    <a:pt x="2448" y="3999"/>
                    <a:pt x="2420" y="3943"/>
                  </a:cubicBezTo>
                  <a:cubicBezTo>
                    <a:pt x="2420" y="3915"/>
                    <a:pt x="2420" y="3915"/>
                    <a:pt x="2385" y="3915"/>
                  </a:cubicBezTo>
                  <a:cubicBezTo>
                    <a:pt x="2385" y="3915"/>
                    <a:pt x="2357" y="3915"/>
                    <a:pt x="2357" y="3943"/>
                  </a:cubicBezTo>
                  <a:cubicBezTo>
                    <a:pt x="2301" y="4062"/>
                    <a:pt x="2448" y="4264"/>
                    <a:pt x="2476" y="4411"/>
                  </a:cubicBezTo>
                  <a:cubicBezTo>
                    <a:pt x="2532" y="4586"/>
                    <a:pt x="2623" y="4789"/>
                    <a:pt x="2734" y="4964"/>
                  </a:cubicBezTo>
                  <a:cubicBezTo>
                    <a:pt x="2797" y="5019"/>
                    <a:pt x="2853" y="5138"/>
                    <a:pt x="2944" y="5194"/>
                  </a:cubicBezTo>
                  <a:cubicBezTo>
                    <a:pt x="3000" y="5250"/>
                    <a:pt x="3084" y="5313"/>
                    <a:pt x="3175" y="5341"/>
                  </a:cubicBezTo>
                  <a:cubicBezTo>
                    <a:pt x="3350" y="5460"/>
                    <a:pt x="3553" y="5488"/>
                    <a:pt x="3755" y="5516"/>
                  </a:cubicBezTo>
                  <a:cubicBezTo>
                    <a:pt x="3958" y="5516"/>
                    <a:pt x="4196" y="5516"/>
                    <a:pt x="4399" y="5544"/>
                  </a:cubicBezTo>
                  <a:cubicBezTo>
                    <a:pt x="4105" y="5663"/>
                    <a:pt x="3874" y="5949"/>
                    <a:pt x="3671" y="6159"/>
                  </a:cubicBezTo>
                  <a:cubicBezTo>
                    <a:pt x="3497" y="6334"/>
                    <a:pt x="3322" y="6537"/>
                    <a:pt x="3203" y="6740"/>
                  </a:cubicBezTo>
                  <a:cubicBezTo>
                    <a:pt x="3084" y="6970"/>
                    <a:pt x="3028" y="7236"/>
                    <a:pt x="2944" y="7467"/>
                  </a:cubicBezTo>
                  <a:cubicBezTo>
                    <a:pt x="2920" y="7506"/>
                    <a:pt x="2957" y="7549"/>
                    <a:pt x="2992" y="7549"/>
                  </a:cubicBezTo>
                  <a:cubicBezTo>
                    <a:pt x="3006" y="7549"/>
                    <a:pt x="3020" y="7541"/>
                    <a:pt x="3028" y="7523"/>
                  </a:cubicBezTo>
                  <a:cubicBezTo>
                    <a:pt x="3119" y="7320"/>
                    <a:pt x="3175" y="7117"/>
                    <a:pt x="3294" y="6942"/>
                  </a:cubicBezTo>
                  <a:cubicBezTo>
                    <a:pt x="3406" y="6712"/>
                    <a:pt x="3580" y="6537"/>
                    <a:pt x="3755" y="6334"/>
                  </a:cubicBezTo>
                  <a:cubicBezTo>
                    <a:pt x="4021" y="6040"/>
                    <a:pt x="4280" y="5775"/>
                    <a:pt x="4629" y="5600"/>
                  </a:cubicBezTo>
                  <a:cubicBezTo>
                    <a:pt x="4657" y="5635"/>
                    <a:pt x="4692" y="5635"/>
                    <a:pt x="4720" y="5663"/>
                  </a:cubicBezTo>
                  <a:cubicBezTo>
                    <a:pt x="4923" y="5747"/>
                    <a:pt x="5070" y="5921"/>
                    <a:pt x="5301" y="5984"/>
                  </a:cubicBezTo>
                  <a:cubicBezTo>
                    <a:pt x="5301" y="6012"/>
                    <a:pt x="5329" y="6012"/>
                    <a:pt x="5329" y="6012"/>
                  </a:cubicBezTo>
                  <a:cubicBezTo>
                    <a:pt x="5392" y="6040"/>
                    <a:pt x="5419" y="6040"/>
                    <a:pt x="5447" y="6068"/>
                  </a:cubicBezTo>
                  <a:cubicBezTo>
                    <a:pt x="5594" y="6187"/>
                    <a:pt x="5650" y="6362"/>
                    <a:pt x="5678" y="6537"/>
                  </a:cubicBezTo>
                  <a:cubicBezTo>
                    <a:pt x="5706" y="6740"/>
                    <a:pt x="5825" y="6914"/>
                    <a:pt x="6028" y="7033"/>
                  </a:cubicBezTo>
                  <a:cubicBezTo>
                    <a:pt x="6231" y="7145"/>
                    <a:pt x="6496" y="7173"/>
                    <a:pt x="6727" y="7208"/>
                  </a:cubicBezTo>
                  <a:cubicBezTo>
                    <a:pt x="7021" y="7236"/>
                    <a:pt x="7342" y="7292"/>
                    <a:pt x="7629" y="7320"/>
                  </a:cubicBezTo>
                  <a:cubicBezTo>
                    <a:pt x="7641" y="7329"/>
                    <a:pt x="7648" y="7332"/>
                    <a:pt x="7655" y="7332"/>
                  </a:cubicBezTo>
                  <a:cubicBezTo>
                    <a:pt x="7667" y="7332"/>
                    <a:pt x="7673" y="7320"/>
                    <a:pt x="7692" y="7320"/>
                  </a:cubicBezTo>
                  <a:cubicBezTo>
                    <a:pt x="7804" y="7383"/>
                    <a:pt x="7951" y="7411"/>
                    <a:pt x="8098" y="7495"/>
                  </a:cubicBezTo>
                  <a:cubicBezTo>
                    <a:pt x="8272" y="7586"/>
                    <a:pt x="8503" y="7698"/>
                    <a:pt x="8650" y="7844"/>
                  </a:cubicBezTo>
                  <a:cubicBezTo>
                    <a:pt x="8797" y="7991"/>
                    <a:pt x="8916" y="8194"/>
                    <a:pt x="9028" y="8369"/>
                  </a:cubicBezTo>
                  <a:cubicBezTo>
                    <a:pt x="9118" y="8516"/>
                    <a:pt x="9174" y="8662"/>
                    <a:pt x="9293" y="8809"/>
                  </a:cubicBezTo>
                  <a:cubicBezTo>
                    <a:pt x="9412" y="8956"/>
                    <a:pt x="9587" y="9040"/>
                    <a:pt x="9727" y="9187"/>
                  </a:cubicBezTo>
                  <a:cubicBezTo>
                    <a:pt x="9846" y="9334"/>
                    <a:pt x="9992" y="9481"/>
                    <a:pt x="10139" y="9592"/>
                  </a:cubicBezTo>
                  <a:cubicBezTo>
                    <a:pt x="10195" y="9739"/>
                    <a:pt x="10314" y="9858"/>
                    <a:pt x="10398" y="9942"/>
                  </a:cubicBezTo>
                  <a:cubicBezTo>
                    <a:pt x="10601" y="10180"/>
                    <a:pt x="10950" y="10236"/>
                    <a:pt x="11244" y="10320"/>
                  </a:cubicBezTo>
                  <a:cubicBezTo>
                    <a:pt x="11594" y="10411"/>
                    <a:pt x="11943" y="10529"/>
                    <a:pt x="12293" y="10585"/>
                  </a:cubicBezTo>
                  <a:cubicBezTo>
                    <a:pt x="12671" y="10641"/>
                    <a:pt x="13020" y="10732"/>
                    <a:pt x="13370" y="10879"/>
                  </a:cubicBezTo>
                  <a:cubicBezTo>
                    <a:pt x="13636" y="10991"/>
                    <a:pt x="13922" y="11054"/>
                    <a:pt x="14216" y="11110"/>
                  </a:cubicBezTo>
                  <a:cubicBezTo>
                    <a:pt x="14447" y="11194"/>
                    <a:pt x="14740" y="11229"/>
                    <a:pt x="15006" y="11313"/>
                  </a:cubicBezTo>
                  <a:cubicBezTo>
                    <a:pt x="15530" y="11459"/>
                    <a:pt x="16055" y="11753"/>
                    <a:pt x="16488" y="12103"/>
                  </a:cubicBezTo>
                  <a:cubicBezTo>
                    <a:pt x="16894" y="12480"/>
                    <a:pt x="17307" y="12942"/>
                    <a:pt x="17537" y="13466"/>
                  </a:cubicBezTo>
                  <a:cubicBezTo>
                    <a:pt x="17656" y="13760"/>
                    <a:pt x="17768" y="14026"/>
                    <a:pt x="17803" y="14340"/>
                  </a:cubicBezTo>
                  <a:cubicBezTo>
                    <a:pt x="17803" y="14515"/>
                    <a:pt x="17831" y="14690"/>
                    <a:pt x="17803" y="14865"/>
                  </a:cubicBezTo>
                  <a:cubicBezTo>
                    <a:pt x="17768" y="14900"/>
                    <a:pt x="17768" y="14928"/>
                    <a:pt x="17768" y="14956"/>
                  </a:cubicBezTo>
                  <a:cubicBezTo>
                    <a:pt x="17656" y="15186"/>
                    <a:pt x="17593" y="15536"/>
                    <a:pt x="17334" y="15655"/>
                  </a:cubicBezTo>
                  <a:lnTo>
                    <a:pt x="17334" y="15564"/>
                  </a:lnTo>
                  <a:cubicBezTo>
                    <a:pt x="17362" y="15480"/>
                    <a:pt x="17362" y="15389"/>
                    <a:pt x="17334" y="15305"/>
                  </a:cubicBezTo>
                  <a:lnTo>
                    <a:pt x="17334" y="15158"/>
                  </a:lnTo>
                  <a:cubicBezTo>
                    <a:pt x="17390" y="14984"/>
                    <a:pt x="17307" y="14753"/>
                    <a:pt x="17279" y="14578"/>
                  </a:cubicBezTo>
                  <a:cubicBezTo>
                    <a:pt x="17216" y="14312"/>
                    <a:pt x="17104" y="14082"/>
                    <a:pt x="16957" y="13879"/>
                  </a:cubicBezTo>
                  <a:cubicBezTo>
                    <a:pt x="16635" y="13410"/>
                    <a:pt x="16195" y="13117"/>
                    <a:pt x="15733" y="12858"/>
                  </a:cubicBezTo>
                  <a:cubicBezTo>
                    <a:pt x="15719" y="12845"/>
                    <a:pt x="15704" y="12839"/>
                    <a:pt x="15692" y="12839"/>
                  </a:cubicBezTo>
                  <a:cubicBezTo>
                    <a:pt x="15650" y="12839"/>
                    <a:pt x="15627" y="12899"/>
                    <a:pt x="15670" y="12942"/>
                  </a:cubicBezTo>
                  <a:cubicBezTo>
                    <a:pt x="16111" y="13235"/>
                    <a:pt x="16544" y="13501"/>
                    <a:pt x="16838" y="13935"/>
                  </a:cubicBezTo>
                  <a:cubicBezTo>
                    <a:pt x="16957" y="14110"/>
                    <a:pt x="17041" y="14256"/>
                    <a:pt x="17104" y="14431"/>
                  </a:cubicBezTo>
                  <a:cubicBezTo>
                    <a:pt x="16985" y="14284"/>
                    <a:pt x="16838" y="14110"/>
                    <a:pt x="16691" y="13991"/>
                  </a:cubicBezTo>
                  <a:cubicBezTo>
                    <a:pt x="16488" y="13788"/>
                    <a:pt x="16286" y="13529"/>
                    <a:pt x="16055" y="13382"/>
                  </a:cubicBezTo>
                  <a:cubicBezTo>
                    <a:pt x="15845" y="13263"/>
                    <a:pt x="15614" y="13208"/>
                    <a:pt x="15384" y="13208"/>
                  </a:cubicBezTo>
                  <a:cubicBezTo>
                    <a:pt x="15069" y="13128"/>
                    <a:pt x="14742" y="13089"/>
                    <a:pt x="14422" y="13089"/>
                  </a:cubicBezTo>
                  <a:cubicBezTo>
                    <a:pt x="14264" y="13089"/>
                    <a:pt x="14109" y="13098"/>
                    <a:pt x="13957" y="13117"/>
                  </a:cubicBezTo>
                  <a:cubicBezTo>
                    <a:pt x="13742" y="13145"/>
                    <a:pt x="13508" y="13187"/>
                    <a:pt x="13289" y="13187"/>
                  </a:cubicBezTo>
                  <a:cubicBezTo>
                    <a:pt x="13238" y="13187"/>
                    <a:pt x="13188" y="13185"/>
                    <a:pt x="13139" y="13180"/>
                  </a:cubicBezTo>
                  <a:cubicBezTo>
                    <a:pt x="12873" y="13180"/>
                    <a:pt x="12643" y="13089"/>
                    <a:pt x="12384" y="13089"/>
                  </a:cubicBezTo>
                  <a:cubicBezTo>
                    <a:pt x="12359" y="13086"/>
                    <a:pt x="12335" y="13084"/>
                    <a:pt x="12312" y="13084"/>
                  </a:cubicBezTo>
                  <a:cubicBezTo>
                    <a:pt x="12104" y="13084"/>
                    <a:pt x="11923" y="13185"/>
                    <a:pt x="11741" y="13235"/>
                  </a:cubicBezTo>
                  <a:cubicBezTo>
                    <a:pt x="11477" y="13286"/>
                    <a:pt x="11264" y="13387"/>
                    <a:pt x="11011" y="13387"/>
                  </a:cubicBezTo>
                  <a:cubicBezTo>
                    <a:pt x="10982" y="13387"/>
                    <a:pt x="10953" y="13385"/>
                    <a:pt x="10922" y="13382"/>
                  </a:cubicBezTo>
                  <a:cubicBezTo>
                    <a:pt x="10692" y="13354"/>
                    <a:pt x="10489" y="13263"/>
                    <a:pt x="10251" y="13235"/>
                  </a:cubicBezTo>
                  <a:cubicBezTo>
                    <a:pt x="10177" y="13235"/>
                    <a:pt x="10087" y="13223"/>
                    <a:pt x="9991" y="13223"/>
                  </a:cubicBezTo>
                  <a:cubicBezTo>
                    <a:pt x="9944" y="13223"/>
                    <a:pt x="9895" y="13226"/>
                    <a:pt x="9846" y="13235"/>
                  </a:cubicBezTo>
                  <a:cubicBezTo>
                    <a:pt x="9818" y="13117"/>
                    <a:pt x="9818" y="13033"/>
                    <a:pt x="9846" y="12914"/>
                  </a:cubicBezTo>
                  <a:cubicBezTo>
                    <a:pt x="9992" y="13061"/>
                    <a:pt x="10370" y="13117"/>
                    <a:pt x="10517" y="13117"/>
                  </a:cubicBezTo>
                  <a:cubicBezTo>
                    <a:pt x="10650" y="13134"/>
                    <a:pt x="10784" y="13142"/>
                    <a:pt x="10919" y="13142"/>
                  </a:cubicBezTo>
                  <a:cubicBezTo>
                    <a:pt x="11261" y="13142"/>
                    <a:pt x="11608" y="13093"/>
                    <a:pt x="11943" y="13033"/>
                  </a:cubicBezTo>
                  <a:cubicBezTo>
                    <a:pt x="12034" y="13005"/>
                    <a:pt x="11999" y="12886"/>
                    <a:pt x="11943" y="12886"/>
                  </a:cubicBezTo>
                  <a:cubicBezTo>
                    <a:pt x="11538" y="12942"/>
                    <a:pt x="11160" y="12977"/>
                    <a:pt x="10748" y="12977"/>
                  </a:cubicBezTo>
                  <a:cubicBezTo>
                    <a:pt x="10545" y="12977"/>
                    <a:pt x="10342" y="12942"/>
                    <a:pt x="10139" y="12886"/>
                  </a:cubicBezTo>
                  <a:cubicBezTo>
                    <a:pt x="10048" y="12858"/>
                    <a:pt x="9965" y="12830"/>
                    <a:pt x="9874" y="12767"/>
                  </a:cubicBezTo>
                  <a:cubicBezTo>
                    <a:pt x="10048" y="12159"/>
                    <a:pt x="10314" y="11515"/>
                    <a:pt x="10167" y="10879"/>
                  </a:cubicBezTo>
                  <a:cubicBezTo>
                    <a:pt x="10048" y="10292"/>
                    <a:pt x="9643" y="9795"/>
                    <a:pt x="9146" y="9509"/>
                  </a:cubicBezTo>
                  <a:cubicBezTo>
                    <a:pt x="9146" y="9500"/>
                    <a:pt x="9144" y="9497"/>
                    <a:pt x="9141" y="9497"/>
                  </a:cubicBezTo>
                  <a:lnTo>
                    <a:pt x="9141" y="9497"/>
                  </a:lnTo>
                  <a:cubicBezTo>
                    <a:pt x="9135" y="9497"/>
                    <a:pt x="9127" y="9517"/>
                    <a:pt x="9146" y="9537"/>
                  </a:cubicBezTo>
                  <a:cubicBezTo>
                    <a:pt x="9412" y="9711"/>
                    <a:pt x="9587" y="10005"/>
                    <a:pt x="9727" y="10292"/>
                  </a:cubicBezTo>
                  <a:cubicBezTo>
                    <a:pt x="9902" y="10641"/>
                    <a:pt x="10020" y="10963"/>
                    <a:pt x="9992" y="11341"/>
                  </a:cubicBezTo>
                  <a:cubicBezTo>
                    <a:pt x="9965" y="11690"/>
                    <a:pt x="9846" y="12012"/>
                    <a:pt x="9727" y="12333"/>
                  </a:cubicBezTo>
                  <a:cubicBezTo>
                    <a:pt x="9671" y="12592"/>
                    <a:pt x="9496" y="12914"/>
                    <a:pt x="9552" y="13180"/>
                  </a:cubicBezTo>
                  <a:cubicBezTo>
                    <a:pt x="9615" y="13382"/>
                    <a:pt x="9790" y="13557"/>
                    <a:pt x="9937" y="13641"/>
                  </a:cubicBezTo>
                  <a:cubicBezTo>
                    <a:pt x="10076" y="13704"/>
                    <a:pt x="10223" y="13732"/>
                    <a:pt x="10342" y="13851"/>
                  </a:cubicBezTo>
                  <a:cubicBezTo>
                    <a:pt x="10461" y="13963"/>
                    <a:pt x="10573" y="14082"/>
                    <a:pt x="10636" y="14228"/>
                  </a:cubicBezTo>
                  <a:cubicBezTo>
                    <a:pt x="10692" y="14403"/>
                    <a:pt x="10720" y="14578"/>
                    <a:pt x="10748" y="14753"/>
                  </a:cubicBezTo>
                  <a:cubicBezTo>
                    <a:pt x="10748" y="14928"/>
                    <a:pt x="10720" y="15074"/>
                    <a:pt x="10720" y="15214"/>
                  </a:cubicBezTo>
                  <a:cubicBezTo>
                    <a:pt x="10720" y="15424"/>
                    <a:pt x="10748" y="15627"/>
                    <a:pt x="10839" y="15802"/>
                  </a:cubicBezTo>
                  <a:cubicBezTo>
                    <a:pt x="10811" y="16032"/>
                    <a:pt x="10950" y="16354"/>
                    <a:pt x="11041" y="16501"/>
                  </a:cubicBezTo>
                  <a:cubicBezTo>
                    <a:pt x="11160" y="16704"/>
                    <a:pt x="11272" y="16878"/>
                    <a:pt x="11391" y="17109"/>
                  </a:cubicBezTo>
                  <a:cubicBezTo>
                    <a:pt x="11419" y="17228"/>
                    <a:pt x="11475" y="17312"/>
                    <a:pt x="11475" y="17431"/>
                  </a:cubicBezTo>
                  <a:cubicBezTo>
                    <a:pt x="11510" y="17522"/>
                    <a:pt x="11510" y="17606"/>
                    <a:pt x="11538" y="17697"/>
                  </a:cubicBezTo>
                  <a:cubicBezTo>
                    <a:pt x="11622" y="17955"/>
                    <a:pt x="11769" y="18186"/>
                    <a:pt x="11943" y="18396"/>
                  </a:cubicBezTo>
                  <a:cubicBezTo>
                    <a:pt x="11887" y="18424"/>
                    <a:pt x="11824" y="18452"/>
                    <a:pt x="11797" y="18508"/>
                  </a:cubicBezTo>
                  <a:cubicBezTo>
                    <a:pt x="11769" y="18536"/>
                    <a:pt x="11824" y="18571"/>
                    <a:pt x="11859" y="18571"/>
                  </a:cubicBezTo>
                  <a:cubicBezTo>
                    <a:pt x="11915" y="18536"/>
                    <a:pt x="11971" y="18480"/>
                    <a:pt x="12034" y="18480"/>
                  </a:cubicBezTo>
                  <a:cubicBezTo>
                    <a:pt x="12090" y="18508"/>
                    <a:pt x="12146" y="18536"/>
                    <a:pt x="12209" y="18571"/>
                  </a:cubicBezTo>
                  <a:cubicBezTo>
                    <a:pt x="12062" y="18599"/>
                    <a:pt x="11943" y="18683"/>
                    <a:pt x="11887" y="18801"/>
                  </a:cubicBezTo>
                  <a:cubicBezTo>
                    <a:pt x="11859" y="18829"/>
                    <a:pt x="11887" y="18857"/>
                    <a:pt x="11915" y="18857"/>
                  </a:cubicBezTo>
                  <a:cubicBezTo>
                    <a:pt x="12034" y="18773"/>
                    <a:pt x="12174" y="18683"/>
                    <a:pt x="12321" y="18627"/>
                  </a:cubicBezTo>
                  <a:cubicBezTo>
                    <a:pt x="12412" y="18683"/>
                    <a:pt x="12496" y="18801"/>
                    <a:pt x="12468" y="18920"/>
                  </a:cubicBezTo>
                  <a:cubicBezTo>
                    <a:pt x="12468" y="19032"/>
                    <a:pt x="12349" y="19060"/>
                    <a:pt x="12209" y="19060"/>
                  </a:cubicBezTo>
                  <a:cubicBezTo>
                    <a:pt x="12090" y="19095"/>
                    <a:pt x="11971" y="19123"/>
                    <a:pt x="11859" y="19179"/>
                  </a:cubicBezTo>
                  <a:cubicBezTo>
                    <a:pt x="11859" y="19123"/>
                    <a:pt x="11859" y="19095"/>
                    <a:pt x="11824" y="19032"/>
                  </a:cubicBezTo>
                  <a:cubicBezTo>
                    <a:pt x="11769" y="18857"/>
                    <a:pt x="11650" y="18710"/>
                    <a:pt x="11594" y="18536"/>
                  </a:cubicBezTo>
                  <a:cubicBezTo>
                    <a:pt x="11510" y="18333"/>
                    <a:pt x="11447" y="18102"/>
                    <a:pt x="11419" y="17899"/>
                  </a:cubicBezTo>
                  <a:cubicBezTo>
                    <a:pt x="11405" y="17868"/>
                    <a:pt x="11384" y="17852"/>
                    <a:pt x="11366" y="17852"/>
                  </a:cubicBezTo>
                  <a:cubicBezTo>
                    <a:pt x="11349" y="17852"/>
                    <a:pt x="11335" y="17868"/>
                    <a:pt x="11335" y="17899"/>
                  </a:cubicBezTo>
                  <a:cubicBezTo>
                    <a:pt x="11300" y="18130"/>
                    <a:pt x="11335" y="18424"/>
                    <a:pt x="11447" y="18655"/>
                  </a:cubicBezTo>
                  <a:cubicBezTo>
                    <a:pt x="11510" y="18801"/>
                    <a:pt x="11594" y="18885"/>
                    <a:pt x="11650" y="19032"/>
                  </a:cubicBezTo>
                  <a:cubicBezTo>
                    <a:pt x="11685" y="19095"/>
                    <a:pt x="11824" y="19235"/>
                    <a:pt x="11566" y="19235"/>
                  </a:cubicBezTo>
                  <a:lnTo>
                    <a:pt x="11475" y="19179"/>
                  </a:lnTo>
                  <a:cubicBezTo>
                    <a:pt x="11443" y="19167"/>
                    <a:pt x="11414" y="19162"/>
                    <a:pt x="11387" y="19162"/>
                  </a:cubicBezTo>
                  <a:cubicBezTo>
                    <a:pt x="11219" y="19162"/>
                    <a:pt x="11136" y="19361"/>
                    <a:pt x="10985" y="19410"/>
                  </a:cubicBezTo>
                  <a:cubicBezTo>
                    <a:pt x="10943" y="19442"/>
                    <a:pt x="10912" y="19456"/>
                    <a:pt x="10890" y="19456"/>
                  </a:cubicBezTo>
                  <a:cubicBezTo>
                    <a:pt x="10850" y="19456"/>
                    <a:pt x="10839" y="19412"/>
                    <a:pt x="10839" y="19354"/>
                  </a:cubicBezTo>
                  <a:cubicBezTo>
                    <a:pt x="10895" y="19235"/>
                    <a:pt x="10922" y="19123"/>
                    <a:pt x="10895" y="18920"/>
                  </a:cubicBezTo>
                  <a:cubicBezTo>
                    <a:pt x="10895" y="18857"/>
                    <a:pt x="10867" y="18829"/>
                    <a:pt x="10867" y="18773"/>
                  </a:cubicBezTo>
                  <a:lnTo>
                    <a:pt x="10867" y="18655"/>
                  </a:lnTo>
                  <a:cubicBezTo>
                    <a:pt x="10867" y="18480"/>
                    <a:pt x="10839" y="18305"/>
                    <a:pt x="10867" y="18130"/>
                  </a:cubicBezTo>
                  <a:lnTo>
                    <a:pt x="10867" y="17753"/>
                  </a:lnTo>
                  <a:cubicBezTo>
                    <a:pt x="10850" y="17720"/>
                    <a:pt x="10834" y="17706"/>
                    <a:pt x="10823" y="17706"/>
                  </a:cubicBezTo>
                  <a:cubicBezTo>
                    <a:pt x="10815" y="17706"/>
                    <a:pt x="10811" y="17713"/>
                    <a:pt x="10811" y="17725"/>
                  </a:cubicBezTo>
                  <a:cubicBezTo>
                    <a:pt x="10692" y="17983"/>
                    <a:pt x="10720" y="18277"/>
                    <a:pt x="10720" y="18536"/>
                  </a:cubicBezTo>
                  <a:cubicBezTo>
                    <a:pt x="10720" y="18710"/>
                    <a:pt x="10720" y="18885"/>
                    <a:pt x="10692" y="19032"/>
                  </a:cubicBezTo>
                  <a:cubicBezTo>
                    <a:pt x="10692" y="19095"/>
                    <a:pt x="10664" y="19179"/>
                    <a:pt x="10636" y="19235"/>
                  </a:cubicBezTo>
                  <a:cubicBezTo>
                    <a:pt x="10601" y="19326"/>
                    <a:pt x="10517" y="19382"/>
                    <a:pt x="10426" y="19445"/>
                  </a:cubicBezTo>
                  <a:cubicBezTo>
                    <a:pt x="10398" y="19473"/>
                    <a:pt x="10370" y="19529"/>
                    <a:pt x="10314" y="19557"/>
                  </a:cubicBezTo>
                  <a:cubicBezTo>
                    <a:pt x="10298" y="19560"/>
                    <a:pt x="10283" y="19562"/>
                    <a:pt x="10270" y="19562"/>
                  </a:cubicBezTo>
                  <a:cubicBezTo>
                    <a:pt x="10187" y="19562"/>
                    <a:pt x="10160" y="19493"/>
                    <a:pt x="10111" y="19445"/>
                  </a:cubicBezTo>
                  <a:cubicBezTo>
                    <a:pt x="10048" y="19382"/>
                    <a:pt x="9965" y="19354"/>
                    <a:pt x="9902" y="19326"/>
                  </a:cubicBezTo>
                  <a:cubicBezTo>
                    <a:pt x="9864" y="19326"/>
                    <a:pt x="9815" y="19338"/>
                    <a:pt x="9775" y="19338"/>
                  </a:cubicBezTo>
                  <a:cubicBezTo>
                    <a:pt x="9756" y="19338"/>
                    <a:pt x="9738" y="19335"/>
                    <a:pt x="9727" y="19326"/>
                  </a:cubicBezTo>
                  <a:lnTo>
                    <a:pt x="9699" y="19326"/>
                  </a:lnTo>
                  <a:cubicBezTo>
                    <a:pt x="9699" y="19326"/>
                    <a:pt x="9671" y="19298"/>
                    <a:pt x="9671" y="19270"/>
                  </a:cubicBezTo>
                  <a:cubicBezTo>
                    <a:pt x="9699" y="19207"/>
                    <a:pt x="9727" y="19179"/>
                    <a:pt x="9790" y="19123"/>
                  </a:cubicBezTo>
                  <a:cubicBezTo>
                    <a:pt x="9827" y="19123"/>
                    <a:pt x="9880" y="19111"/>
                    <a:pt x="9927" y="19111"/>
                  </a:cubicBezTo>
                  <a:cubicBezTo>
                    <a:pt x="9951" y="19111"/>
                    <a:pt x="9974" y="19114"/>
                    <a:pt x="9992" y="19123"/>
                  </a:cubicBezTo>
                  <a:cubicBezTo>
                    <a:pt x="10111" y="19123"/>
                    <a:pt x="10195" y="19179"/>
                    <a:pt x="10314" y="19207"/>
                  </a:cubicBezTo>
                  <a:cubicBezTo>
                    <a:pt x="10342" y="19207"/>
                    <a:pt x="10370" y="19151"/>
                    <a:pt x="10342" y="19123"/>
                  </a:cubicBezTo>
                  <a:cubicBezTo>
                    <a:pt x="10251" y="19032"/>
                    <a:pt x="10167" y="19004"/>
                    <a:pt x="10020" y="19004"/>
                  </a:cubicBezTo>
                  <a:cubicBezTo>
                    <a:pt x="10111" y="18948"/>
                    <a:pt x="10167" y="18885"/>
                    <a:pt x="10195" y="18801"/>
                  </a:cubicBezTo>
                  <a:cubicBezTo>
                    <a:pt x="10223" y="18801"/>
                    <a:pt x="10251" y="18801"/>
                    <a:pt x="10251" y="18829"/>
                  </a:cubicBezTo>
                  <a:cubicBezTo>
                    <a:pt x="10342" y="18829"/>
                    <a:pt x="10398" y="18885"/>
                    <a:pt x="10461" y="18885"/>
                  </a:cubicBezTo>
                  <a:cubicBezTo>
                    <a:pt x="10470" y="18891"/>
                    <a:pt x="10478" y="18893"/>
                    <a:pt x="10485" y="18893"/>
                  </a:cubicBezTo>
                  <a:cubicBezTo>
                    <a:pt x="10524" y="18893"/>
                    <a:pt x="10536" y="18825"/>
                    <a:pt x="10489" y="18801"/>
                  </a:cubicBezTo>
                  <a:cubicBezTo>
                    <a:pt x="10398" y="18745"/>
                    <a:pt x="10314" y="18745"/>
                    <a:pt x="10223" y="18745"/>
                  </a:cubicBezTo>
                  <a:cubicBezTo>
                    <a:pt x="10223" y="18710"/>
                    <a:pt x="10223" y="18655"/>
                    <a:pt x="10251" y="18627"/>
                  </a:cubicBezTo>
                  <a:cubicBezTo>
                    <a:pt x="10286" y="18396"/>
                    <a:pt x="10398" y="18221"/>
                    <a:pt x="10398" y="17983"/>
                  </a:cubicBezTo>
                  <a:cubicBezTo>
                    <a:pt x="10370" y="17725"/>
                    <a:pt x="10342" y="17459"/>
                    <a:pt x="10286" y="17200"/>
                  </a:cubicBezTo>
                  <a:lnTo>
                    <a:pt x="10314" y="17200"/>
                  </a:lnTo>
                  <a:cubicBezTo>
                    <a:pt x="10286" y="17172"/>
                    <a:pt x="10286" y="17137"/>
                    <a:pt x="10286" y="17109"/>
                  </a:cubicBezTo>
                  <a:lnTo>
                    <a:pt x="10286" y="16760"/>
                  </a:lnTo>
                  <a:cubicBezTo>
                    <a:pt x="10314" y="16704"/>
                    <a:pt x="10314" y="16676"/>
                    <a:pt x="10342" y="16613"/>
                  </a:cubicBezTo>
                  <a:cubicBezTo>
                    <a:pt x="10370" y="16473"/>
                    <a:pt x="10342" y="16382"/>
                    <a:pt x="10286" y="16235"/>
                  </a:cubicBezTo>
                  <a:cubicBezTo>
                    <a:pt x="10195" y="15976"/>
                    <a:pt x="9965" y="15711"/>
                    <a:pt x="9762" y="15508"/>
                  </a:cubicBezTo>
                  <a:cubicBezTo>
                    <a:pt x="9643" y="15389"/>
                    <a:pt x="9524" y="15277"/>
                    <a:pt x="9468" y="15102"/>
                  </a:cubicBezTo>
                  <a:cubicBezTo>
                    <a:pt x="9412" y="15012"/>
                    <a:pt x="9349" y="14928"/>
                    <a:pt x="9293" y="14837"/>
                  </a:cubicBezTo>
                  <a:cubicBezTo>
                    <a:pt x="9349" y="14809"/>
                    <a:pt x="9412" y="14753"/>
                    <a:pt x="9496" y="14725"/>
                  </a:cubicBezTo>
                  <a:lnTo>
                    <a:pt x="9524" y="14690"/>
                  </a:lnTo>
                  <a:cubicBezTo>
                    <a:pt x="9552" y="14662"/>
                    <a:pt x="9615" y="14662"/>
                    <a:pt x="9671" y="14634"/>
                  </a:cubicBezTo>
                  <a:cubicBezTo>
                    <a:pt x="9762" y="14578"/>
                    <a:pt x="9846" y="14550"/>
                    <a:pt x="9902" y="14459"/>
                  </a:cubicBezTo>
                  <a:cubicBezTo>
                    <a:pt x="9937" y="14431"/>
                    <a:pt x="9902" y="14403"/>
                    <a:pt x="9874" y="14403"/>
                  </a:cubicBezTo>
                  <a:lnTo>
                    <a:pt x="9846" y="14403"/>
                  </a:lnTo>
                  <a:cubicBezTo>
                    <a:pt x="9699" y="14459"/>
                    <a:pt x="9552" y="14487"/>
                    <a:pt x="9440" y="14578"/>
                  </a:cubicBezTo>
                  <a:cubicBezTo>
                    <a:pt x="9349" y="14634"/>
                    <a:pt x="9265" y="14662"/>
                    <a:pt x="9202" y="14753"/>
                  </a:cubicBezTo>
                  <a:cubicBezTo>
                    <a:pt x="9118" y="14690"/>
                    <a:pt x="8888" y="14578"/>
                    <a:pt x="9090" y="14459"/>
                  </a:cubicBezTo>
                  <a:cubicBezTo>
                    <a:pt x="9118" y="14445"/>
                    <a:pt x="9155" y="14445"/>
                    <a:pt x="9192" y="14445"/>
                  </a:cubicBezTo>
                  <a:cubicBezTo>
                    <a:pt x="9229" y="14445"/>
                    <a:pt x="9265" y="14445"/>
                    <a:pt x="9293" y="14431"/>
                  </a:cubicBezTo>
                  <a:cubicBezTo>
                    <a:pt x="9377" y="14403"/>
                    <a:pt x="9468" y="14312"/>
                    <a:pt x="9552" y="14256"/>
                  </a:cubicBezTo>
                  <a:cubicBezTo>
                    <a:pt x="9615" y="14228"/>
                    <a:pt x="9552" y="14200"/>
                    <a:pt x="9524" y="14165"/>
                  </a:cubicBezTo>
                  <a:cubicBezTo>
                    <a:pt x="9496" y="14165"/>
                    <a:pt x="9412" y="14200"/>
                    <a:pt x="9377" y="14200"/>
                  </a:cubicBezTo>
                  <a:cubicBezTo>
                    <a:pt x="9265" y="14228"/>
                    <a:pt x="9146" y="14284"/>
                    <a:pt x="9063" y="14340"/>
                  </a:cubicBezTo>
                  <a:cubicBezTo>
                    <a:pt x="9028" y="14375"/>
                    <a:pt x="8972" y="14403"/>
                    <a:pt x="8944" y="14403"/>
                  </a:cubicBezTo>
                  <a:cubicBezTo>
                    <a:pt x="8916" y="14431"/>
                    <a:pt x="8888" y="14431"/>
                    <a:pt x="8888" y="14431"/>
                  </a:cubicBezTo>
                  <a:cubicBezTo>
                    <a:pt x="8769" y="14284"/>
                    <a:pt x="8650" y="14137"/>
                    <a:pt x="8538" y="14026"/>
                  </a:cubicBezTo>
                  <a:cubicBezTo>
                    <a:pt x="8391" y="13879"/>
                    <a:pt x="8154" y="13788"/>
                    <a:pt x="8014" y="13613"/>
                  </a:cubicBezTo>
                  <a:cubicBezTo>
                    <a:pt x="7692" y="13291"/>
                    <a:pt x="7839" y="12711"/>
                    <a:pt x="7664" y="12333"/>
                  </a:cubicBezTo>
                  <a:cubicBezTo>
                    <a:pt x="7573" y="12131"/>
                    <a:pt x="7426" y="11956"/>
                    <a:pt x="7314" y="11753"/>
                  </a:cubicBezTo>
                  <a:cubicBezTo>
                    <a:pt x="7196" y="11543"/>
                    <a:pt x="7168" y="11313"/>
                    <a:pt x="7105" y="11054"/>
                  </a:cubicBezTo>
                  <a:cubicBezTo>
                    <a:pt x="7077" y="10788"/>
                    <a:pt x="7077" y="10529"/>
                    <a:pt x="7105" y="10264"/>
                  </a:cubicBezTo>
                  <a:cubicBezTo>
                    <a:pt x="7140" y="10033"/>
                    <a:pt x="7105" y="9767"/>
                    <a:pt x="7196" y="9537"/>
                  </a:cubicBezTo>
                  <a:cubicBezTo>
                    <a:pt x="7196" y="9502"/>
                    <a:pt x="7174" y="9475"/>
                    <a:pt x="7149" y="9475"/>
                  </a:cubicBezTo>
                  <a:cubicBezTo>
                    <a:pt x="7134" y="9475"/>
                    <a:pt x="7118" y="9485"/>
                    <a:pt x="7105" y="9509"/>
                  </a:cubicBezTo>
                  <a:cubicBezTo>
                    <a:pt x="7049" y="9711"/>
                    <a:pt x="7021" y="9942"/>
                    <a:pt x="6993" y="10145"/>
                  </a:cubicBezTo>
                  <a:cubicBezTo>
                    <a:pt x="6993" y="10208"/>
                    <a:pt x="6993" y="10264"/>
                    <a:pt x="6965" y="10320"/>
                  </a:cubicBezTo>
                  <a:lnTo>
                    <a:pt x="6965" y="10180"/>
                  </a:lnTo>
                  <a:cubicBezTo>
                    <a:pt x="6930" y="9858"/>
                    <a:pt x="6902" y="9537"/>
                    <a:pt x="7021" y="9243"/>
                  </a:cubicBezTo>
                  <a:cubicBezTo>
                    <a:pt x="7021" y="9229"/>
                    <a:pt x="7014" y="9222"/>
                    <a:pt x="7007" y="9222"/>
                  </a:cubicBezTo>
                  <a:cubicBezTo>
                    <a:pt x="7000" y="9222"/>
                    <a:pt x="6993" y="9229"/>
                    <a:pt x="6993" y="9243"/>
                  </a:cubicBezTo>
                  <a:cubicBezTo>
                    <a:pt x="6846" y="9509"/>
                    <a:pt x="6846" y="9830"/>
                    <a:pt x="6846" y="10117"/>
                  </a:cubicBezTo>
                  <a:cubicBezTo>
                    <a:pt x="6846" y="10383"/>
                    <a:pt x="6874" y="10669"/>
                    <a:pt x="6930" y="10935"/>
                  </a:cubicBezTo>
                  <a:lnTo>
                    <a:pt x="6930" y="10963"/>
                  </a:lnTo>
                  <a:cubicBezTo>
                    <a:pt x="6965" y="11082"/>
                    <a:pt x="6965" y="11166"/>
                    <a:pt x="6993" y="11285"/>
                  </a:cubicBezTo>
                  <a:lnTo>
                    <a:pt x="6965" y="11285"/>
                  </a:lnTo>
                  <a:cubicBezTo>
                    <a:pt x="6797" y="11202"/>
                    <a:pt x="6621" y="11171"/>
                    <a:pt x="6444" y="11171"/>
                  </a:cubicBezTo>
                  <a:cubicBezTo>
                    <a:pt x="6127" y="11171"/>
                    <a:pt x="5804" y="11269"/>
                    <a:pt x="5503" y="11341"/>
                  </a:cubicBezTo>
                  <a:cubicBezTo>
                    <a:pt x="5475" y="11369"/>
                    <a:pt x="5475" y="11403"/>
                    <a:pt x="5503" y="11403"/>
                  </a:cubicBezTo>
                  <a:cubicBezTo>
                    <a:pt x="5812" y="11330"/>
                    <a:pt x="6110" y="11280"/>
                    <a:pt x="6402" y="11280"/>
                  </a:cubicBezTo>
                  <a:cubicBezTo>
                    <a:pt x="6580" y="11280"/>
                    <a:pt x="6755" y="11298"/>
                    <a:pt x="6930" y="11341"/>
                  </a:cubicBezTo>
                  <a:cubicBezTo>
                    <a:pt x="6965" y="11341"/>
                    <a:pt x="6965" y="11341"/>
                    <a:pt x="6993" y="11313"/>
                  </a:cubicBezTo>
                  <a:cubicBezTo>
                    <a:pt x="6993" y="11431"/>
                    <a:pt x="7021" y="11543"/>
                    <a:pt x="7049" y="11662"/>
                  </a:cubicBezTo>
                  <a:cubicBezTo>
                    <a:pt x="7140" y="11893"/>
                    <a:pt x="7251" y="12103"/>
                    <a:pt x="7370" y="12305"/>
                  </a:cubicBezTo>
                  <a:cubicBezTo>
                    <a:pt x="7517" y="12536"/>
                    <a:pt x="7517" y="12830"/>
                    <a:pt x="7545" y="13117"/>
                  </a:cubicBezTo>
                  <a:lnTo>
                    <a:pt x="7342" y="13117"/>
                  </a:lnTo>
                  <a:cubicBezTo>
                    <a:pt x="7224" y="13117"/>
                    <a:pt x="7105" y="13117"/>
                    <a:pt x="6965" y="13152"/>
                  </a:cubicBezTo>
                  <a:cubicBezTo>
                    <a:pt x="6902" y="13152"/>
                    <a:pt x="6846" y="13152"/>
                    <a:pt x="6790" y="13180"/>
                  </a:cubicBezTo>
                  <a:cubicBezTo>
                    <a:pt x="6552" y="13235"/>
                    <a:pt x="6349" y="13354"/>
                    <a:pt x="6147" y="13438"/>
                  </a:cubicBezTo>
                  <a:cubicBezTo>
                    <a:pt x="6294" y="13263"/>
                    <a:pt x="6377" y="13033"/>
                    <a:pt x="6552" y="12886"/>
                  </a:cubicBezTo>
                  <a:cubicBezTo>
                    <a:pt x="6643" y="12802"/>
                    <a:pt x="6755" y="12711"/>
                    <a:pt x="6874" y="12655"/>
                  </a:cubicBezTo>
                  <a:cubicBezTo>
                    <a:pt x="6965" y="12627"/>
                    <a:pt x="7049" y="12592"/>
                    <a:pt x="7105" y="12536"/>
                  </a:cubicBezTo>
                  <a:cubicBezTo>
                    <a:pt x="7133" y="12514"/>
                    <a:pt x="7115" y="12473"/>
                    <a:pt x="7093" y="12473"/>
                  </a:cubicBezTo>
                  <a:cubicBezTo>
                    <a:pt x="7088" y="12473"/>
                    <a:pt x="7082" y="12475"/>
                    <a:pt x="7077" y="12480"/>
                  </a:cubicBezTo>
                  <a:cubicBezTo>
                    <a:pt x="6930" y="12508"/>
                    <a:pt x="6790" y="12508"/>
                    <a:pt x="6671" y="12592"/>
                  </a:cubicBezTo>
                  <a:cubicBezTo>
                    <a:pt x="6524" y="12683"/>
                    <a:pt x="6405" y="12830"/>
                    <a:pt x="6322" y="12942"/>
                  </a:cubicBezTo>
                  <a:cubicBezTo>
                    <a:pt x="6203" y="13117"/>
                    <a:pt x="6000" y="13382"/>
                    <a:pt x="5797" y="13557"/>
                  </a:cubicBezTo>
                  <a:cubicBezTo>
                    <a:pt x="5669" y="13598"/>
                    <a:pt x="5526" y="13624"/>
                    <a:pt x="5379" y="13624"/>
                  </a:cubicBezTo>
                  <a:cubicBezTo>
                    <a:pt x="5325" y="13624"/>
                    <a:pt x="5271" y="13621"/>
                    <a:pt x="5217" y="13613"/>
                  </a:cubicBezTo>
                  <a:cubicBezTo>
                    <a:pt x="4951" y="13529"/>
                    <a:pt x="4748" y="13382"/>
                    <a:pt x="4545" y="13208"/>
                  </a:cubicBezTo>
                  <a:cubicBezTo>
                    <a:pt x="4483" y="13152"/>
                    <a:pt x="4399" y="13089"/>
                    <a:pt x="4343" y="13033"/>
                  </a:cubicBezTo>
                  <a:lnTo>
                    <a:pt x="4517" y="13033"/>
                  </a:lnTo>
                  <a:cubicBezTo>
                    <a:pt x="5098" y="13005"/>
                    <a:pt x="5741" y="12767"/>
                    <a:pt x="6175" y="12417"/>
                  </a:cubicBezTo>
                  <a:cubicBezTo>
                    <a:pt x="6220" y="12372"/>
                    <a:pt x="6173" y="12326"/>
                    <a:pt x="6139" y="12326"/>
                  </a:cubicBezTo>
                  <a:cubicBezTo>
                    <a:pt x="6131" y="12326"/>
                    <a:pt x="6124" y="12328"/>
                    <a:pt x="6119" y="12333"/>
                  </a:cubicBezTo>
                  <a:cubicBezTo>
                    <a:pt x="5622" y="12564"/>
                    <a:pt x="5042" y="12802"/>
                    <a:pt x="4483" y="12830"/>
                  </a:cubicBezTo>
                  <a:cubicBezTo>
                    <a:pt x="4196" y="12830"/>
                    <a:pt x="3874" y="12767"/>
                    <a:pt x="3643" y="12564"/>
                  </a:cubicBezTo>
                  <a:cubicBezTo>
                    <a:pt x="3580" y="12480"/>
                    <a:pt x="3525" y="12389"/>
                    <a:pt x="3434" y="12333"/>
                  </a:cubicBezTo>
                  <a:lnTo>
                    <a:pt x="3406" y="12305"/>
                  </a:lnTo>
                  <a:cubicBezTo>
                    <a:pt x="3406" y="12278"/>
                    <a:pt x="3378" y="12278"/>
                    <a:pt x="3378" y="12243"/>
                  </a:cubicBezTo>
                  <a:lnTo>
                    <a:pt x="3378" y="12243"/>
                  </a:lnTo>
                  <a:cubicBezTo>
                    <a:pt x="3406" y="12278"/>
                    <a:pt x="3434" y="12278"/>
                    <a:pt x="3469" y="12278"/>
                  </a:cubicBezTo>
                  <a:cubicBezTo>
                    <a:pt x="3609" y="12295"/>
                    <a:pt x="3772" y="12322"/>
                    <a:pt x="3931" y="12322"/>
                  </a:cubicBezTo>
                  <a:cubicBezTo>
                    <a:pt x="4033" y="12322"/>
                    <a:pt x="4133" y="12310"/>
                    <a:pt x="4224" y="12278"/>
                  </a:cubicBezTo>
                  <a:cubicBezTo>
                    <a:pt x="4252" y="12243"/>
                    <a:pt x="4252" y="12187"/>
                    <a:pt x="4196" y="12187"/>
                  </a:cubicBezTo>
                  <a:cubicBezTo>
                    <a:pt x="4128" y="12196"/>
                    <a:pt x="4054" y="12199"/>
                    <a:pt x="3977" y="12199"/>
                  </a:cubicBezTo>
                  <a:cubicBezTo>
                    <a:pt x="3823" y="12199"/>
                    <a:pt x="3660" y="12187"/>
                    <a:pt x="3525" y="12187"/>
                  </a:cubicBezTo>
                  <a:cubicBezTo>
                    <a:pt x="3378" y="12159"/>
                    <a:pt x="3259" y="12131"/>
                    <a:pt x="3147" y="12103"/>
                  </a:cubicBezTo>
                  <a:cubicBezTo>
                    <a:pt x="3084" y="12068"/>
                    <a:pt x="3028" y="12040"/>
                    <a:pt x="2972" y="12012"/>
                  </a:cubicBezTo>
                  <a:cubicBezTo>
                    <a:pt x="2881" y="11984"/>
                    <a:pt x="2825" y="11928"/>
                    <a:pt x="2769" y="11893"/>
                  </a:cubicBezTo>
                  <a:lnTo>
                    <a:pt x="2734" y="11893"/>
                  </a:lnTo>
                  <a:cubicBezTo>
                    <a:pt x="2623" y="11781"/>
                    <a:pt x="2448" y="11690"/>
                    <a:pt x="2357" y="11578"/>
                  </a:cubicBezTo>
                  <a:cubicBezTo>
                    <a:pt x="2210" y="11431"/>
                    <a:pt x="2245" y="11194"/>
                    <a:pt x="2126" y="11019"/>
                  </a:cubicBezTo>
                  <a:cubicBezTo>
                    <a:pt x="1895" y="10760"/>
                    <a:pt x="1546" y="10613"/>
                    <a:pt x="1399" y="10292"/>
                  </a:cubicBezTo>
                  <a:cubicBezTo>
                    <a:pt x="1336" y="10117"/>
                    <a:pt x="1371" y="9886"/>
                    <a:pt x="1371" y="9711"/>
                  </a:cubicBezTo>
                  <a:cubicBezTo>
                    <a:pt x="1336" y="9564"/>
                    <a:pt x="1280" y="9418"/>
                    <a:pt x="1224" y="9271"/>
                  </a:cubicBezTo>
                  <a:cubicBezTo>
                    <a:pt x="1197" y="9164"/>
                    <a:pt x="1088" y="8891"/>
                    <a:pt x="950" y="8891"/>
                  </a:cubicBezTo>
                  <a:cubicBezTo>
                    <a:pt x="944" y="8891"/>
                    <a:pt x="937" y="8892"/>
                    <a:pt x="930" y="8893"/>
                  </a:cubicBezTo>
                  <a:lnTo>
                    <a:pt x="902" y="8921"/>
                  </a:lnTo>
                  <a:cubicBezTo>
                    <a:pt x="1049" y="9040"/>
                    <a:pt x="1049" y="9215"/>
                    <a:pt x="1077" y="9362"/>
                  </a:cubicBezTo>
                  <a:cubicBezTo>
                    <a:pt x="874" y="9564"/>
                    <a:pt x="784" y="9767"/>
                    <a:pt x="902" y="10061"/>
                  </a:cubicBezTo>
                  <a:cubicBezTo>
                    <a:pt x="958" y="10208"/>
                    <a:pt x="1049" y="10292"/>
                    <a:pt x="1133" y="10411"/>
                  </a:cubicBezTo>
                  <a:cubicBezTo>
                    <a:pt x="1308" y="10557"/>
                    <a:pt x="1427" y="10704"/>
                    <a:pt x="1455" y="10935"/>
                  </a:cubicBezTo>
                  <a:cubicBezTo>
                    <a:pt x="1476" y="11070"/>
                    <a:pt x="1431" y="11379"/>
                    <a:pt x="1301" y="11379"/>
                  </a:cubicBezTo>
                  <a:cubicBezTo>
                    <a:pt x="1262" y="11379"/>
                    <a:pt x="1216" y="11352"/>
                    <a:pt x="1161" y="11285"/>
                  </a:cubicBezTo>
                  <a:cubicBezTo>
                    <a:pt x="1105" y="11138"/>
                    <a:pt x="1105" y="10935"/>
                    <a:pt x="1077" y="10788"/>
                  </a:cubicBezTo>
                  <a:cubicBezTo>
                    <a:pt x="1049" y="10641"/>
                    <a:pt x="986" y="10557"/>
                    <a:pt x="902" y="10439"/>
                  </a:cubicBezTo>
                  <a:cubicBezTo>
                    <a:pt x="812" y="10383"/>
                    <a:pt x="756" y="10320"/>
                    <a:pt x="700" y="10208"/>
                  </a:cubicBezTo>
                  <a:lnTo>
                    <a:pt x="672" y="10208"/>
                  </a:lnTo>
                  <a:lnTo>
                    <a:pt x="672" y="10061"/>
                  </a:lnTo>
                  <a:cubicBezTo>
                    <a:pt x="637" y="9970"/>
                    <a:pt x="672" y="9858"/>
                    <a:pt x="609" y="9795"/>
                  </a:cubicBezTo>
                  <a:cubicBezTo>
                    <a:pt x="609" y="9781"/>
                    <a:pt x="595" y="9774"/>
                    <a:pt x="581" y="9774"/>
                  </a:cubicBezTo>
                  <a:cubicBezTo>
                    <a:pt x="567" y="9774"/>
                    <a:pt x="553" y="9781"/>
                    <a:pt x="553" y="9795"/>
                  </a:cubicBezTo>
                  <a:cubicBezTo>
                    <a:pt x="525" y="9830"/>
                    <a:pt x="525" y="9858"/>
                    <a:pt x="525" y="9886"/>
                  </a:cubicBezTo>
                  <a:cubicBezTo>
                    <a:pt x="497" y="10033"/>
                    <a:pt x="525" y="10145"/>
                    <a:pt x="581" y="10264"/>
                  </a:cubicBezTo>
                  <a:cubicBezTo>
                    <a:pt x="637" y="10383"/>
                    <a:pt x="700" y="10439"/>
                    <a:pt x="784" y="10529"/>
                  </a:cubicBezTo>
                  <a:cubicBezTo>
                    <a:pt x="874" y="10641"/>
                    <a:pt x="902" y="10788"/>
                    <a:pt x="930" y="10935"/>
                  </a:cubicBezTo>
                  <a:cubicBezTo>
                    <a:pt x="958" y="11110"/>
                    <a:pt x="930" y="11285"/>
                    <a:pt x="1049" y="11431"/>
                  </a:cubicBezTo>
                  <a:lnTo>
                    <a:pt x="1021" y="11431"/>
                  </a:lnTo>
                  <a:cubicBezTo>
                    <a:pt x="986" y="11459"/>
                    <a:pt x="930" y="11459"/>
                    <a:pt x="902" y="11459"/>
                  </a:cubicBezTo>
                  <a:cubicBezTo>
                    <a:pt x="874" y="11473"/>
                    <a:pt x="860" y="11480"/>
                    <a:pt x="849" y="11480"/>
                  </a:cubicBezTo>
                  <a:cubicBezTo>
                    <a:pt x="838" y="11480"/>
                    <a:pt x="829" y="11473"/>
                    <a:pt x="812" y="11459"/>
                  </a:cubicBezTo>
                  <a:cubicBezTo>
                    <a:pt x="784" y="11459"/>
                    <a:pt x="756" y="11431"/>
                    <a:pt x="728" y="11403"/>
                  </a:cubicBezTo>
                  <a:cubicBezTo>
                    <a:pt x="700" y="11369"/>
                    <a:pt x="700" y="11369"/>
                    <a:pt x="700" y="11341"/>
                  </a:cubicBezTo>
                  <a:cubicBezTo>
                    <a:pt x="553" y="11229"/>
                    <a:pt x="581" y="11082"/>
                    <a:pt x="637" y="10935"/>
                  </a:cubicBezTo>
                  <a:cubicBezTo>
                    <a:pt x="700" y="10760"/>
                    <a:pt x="672" y="10641"/>
                    <a:pt x="553" y="10494"/>
                  </a:cubicBezTo>
                  <a:cubicBezTo>
                    <a:pt x="406" y="10355"/>
                    <a:pt x="259" y="10208"/>
                    <a:pt x="175" y="10005"/>
                  </a:cubicBezTo>
                  <a:cubicBezTo>
                    <a:pt x="175" y="9970"/>
                    <a:pt x="175" y="9914"/>
                    <a:pt x="203" y="9858"/>
                  </a:cubicBezTo>
                  <a:lnTo>
                    <a:pt x="203" y="9830"/>
                  </a:lnTo>
                  <a:cubicBezTo>
                    <a:pt x="287" y="9620"/>
                    <a:pt x="287" y="9418"/>
                    <a:pt x="434" y="9243"/>
                  </a:cubicBezTo>
                  <a:cubicBezTo>
                    <a:pt x="553" y="9068"/>
                    <a:pt x="609" y="8921"/>
                    <a:pt x="637" y="8690"/>
                  </a:cubicBezTo>
                  <a:cubicBezTo>
                    <a:pt x="700" y="8516"/>
                    <a:pt x="784" y="8313"/>
                    <a:pt x="812" y="8138"/>
                  </a:cubicBezTo>
                  <a:cubicBezTo>
                    <a:pt x="812" y="7963"/>
                    <a:pt x="784" y="7760"/>
                    <a:pt x="756" y="7586"/>
                  </a:cubicBezTo>
                  <a:cubicBezTo>
                    <a:pt x="728" y="7348"/>
                    <a:pt x="609" y="7117"/>
                    <a:pt x="609" y="6886"/>
                  </a:cubicBezTo>
                  <a:cubicBezTo>
                    <a:pt x="609" y="6649"/>
                    <a:pt x="700" y="6418"/>
                    <a:pt x="700" y="6159"/>
                  </a:cubicBezTo>
                  <a:cubicBezTo>
                    <a:pt x="700" y="5663"/>
                    <a:pt x="728" y="5138"/>
                    <a:pt x="672" y="4642"/>
                  </a:cubicBezTo>
                  <a:cubicBezTo>
                    <a:pt x="637" y="4411"/>
                    <a:pt x="609" y="4173"/>
                    <a:pt x="609" y="3943"/>
                  </a:cubicBezTo>
                  <a:cubicBezTo>
                    <a:pt x="609" y="3712"/>
                    <a:pt x="581" y="3418"/>
                    <a:pt x="672" y="3215"/>
                  </a:cubicBezTo>
                  <a:cubicBezTo>
                    <a:pt x="728" y="2978"/>
                    <a:pt x="874" y="2803"/>
                    <a:pt x="902" y="2600"/>
                  </a:cubicBezTo>
                  <a:cubicBezTo>
                    <a:pt x="958" y="2397"/>
                    <a:pt x="958" y="2195"/>
                    <a:pt x="1021" y="2020"/>
                  </a:cubicBezTo>
                  <a:cubicBezTo>
                    <a:pt x="1105" y="1817"/>
                    <a:pt x="1224" y="1642"/>
                    <a:pt x="1371" y="1467"/>
                  </a:cubicBezTo>
                  <a:cubicBezTo>
                    <a:pt x="1574" y="1265"/>
                    <a:pt x="1776" y="1055"/>
                    <a:pt x="2007" y="880"/>
                  </a:cubicBezTo>
                  <a:cubicBezTo>
                    <a:pt x="2357" y="740"/>
                    <a:pt x="2706" y="565"/>
                    <a:pt x="3056" y="391"/>
                  </a:cubicBezTo>
                  <a:cubicBezTo>
                    <a:pt x="3288" y="262"/>
                    <a:pt x="3522" y="202"/>
                    <a:pt x="3755" y="202"/>
                  </a:cubicBezTo>
                  <a:close/>
                  <a:moveTo>
                    <a:pt x="12524" y="19207"/>
                  </a:moveTo>
                  <a:cubicBezTo>
                    <a:pt x="12643" y="19298"/>
                    <a:pt x="12761" y="19445"/>
                    <a:pt x="12845" y="19585"/>
                  </a:cubicBezTo>
                  <a:cubicBezTo>
                    <a:pt x="12755" y="19602"/>
                    <a:pt x="12655" y="19613"/>
                    <a:pt x="12555" y="19613"/>
                  </a:cubicBezTo>
                  <a:cubicBezTo>
                    <a:pt x="12300" y="19613"/>
                    <a:pt x="12041" y="19545"/>
                    <a:pt x="11915" y="19354"/>
                  </a:cubicBezTo>
                  <a:cubicBezTo>
                    <a:pt x="11999" y="19298"/>
                    <a:pt x="12062" y="19270"/>
                    <a:pt x="12118" y="19270"/>
                  </a:cubicBezTo>
                  <a:cubicBezTo>
                    <a:pt x="12178" y="19252"/>
                    <a:pt x="12235" y="19252"/>
                    <a:pt x="12289" y="19252"/>
                  </a:cubicBezTo>
                  <a:cubicBezTo>
                    <a:pt x="12344" y="19252"/>
                    <a:pt x="12394" y="19252"/>
                    <a:pt x="12440" y="19235"/>
                  </a:cubicBezTo>
                  <a:cubicBezTo>
                    <a:pt x="12468" y="19235"/>
                    <a:pt x="12496" y="19207"/>
                    <a:pt x="12524" y="19207"/>
                  </a:cubicBezTo>
                  <a:close/>
                  <a:moveTo>
                    <a:pt x="11414" y="19364"/>
                  </a:moveTo>
                  <a:cubicBezTo>
                    <a:pt x="11443" y="19364"/>
                    <a:pt x="11474" y="19369"/>
                    <a:pt x="11510" y="19382"/>
                  </a:cubicBezTo>
                  <a:cubicBezTo>
                    <a:pt x="11566" y="19382"/>
                    <a:pt x="11594" y="19410"/>
                    <a:pt x="11622" y="19410"/>
                  </a:cubicBezTo>
                  <a:cubicBezTo>
                    <a:pt x="11622" y="19501"/>
                    <a:pt x="11538" y="19647"/>
                    <a:pt x="11510" y="19703"/>
                  </a:cubicBezTo>
                  <a:cubicBezTo>
                    <a:pt x="11510" y="19731"/>
                    <a:pt x="11475" y="19850"/>
                    <a:pt x="11419" y="19878"/>
                  </a:cubicBezTo>
                  <a:cubicBezTo>
                    <a:pt x="11413" y="19884"/>
                    <a:pt x="11407" y="19886"/>
                    <a:pt x="11399" y="19886"/>
                  </a:cubicBezTo>
                  <a:cubicBezTo>
                    <a:pt x="11369" y="19886"/>
                    <a:pt x="11328" y="19850"/>
                    <a:pt x="11300" y="19850"/>
                  </a:cubicBezTo>
                  <a:cubicBezTo>
                    <a:pt x="11244" y="19822"/>
                    <a:pt x="11097" y="19703"/>
                    <a:pt x="11041" y="19619"/>
                  </a:cubicBezTo>
                  <a:cubicBezTo>
                    <a:pt x="11190" y="19542"/>
                    <a:pt x="11253" y="19364"/>
                    <a:pt x="11414" y="19364"/>
                  </a:cubicBezTo>
                  <a:close/>
                  <a:moveTo>
                    <a:pt x="9699" y="19445"/>
                  </a:moveTo>
                  <a:cubicBezTo>
                    <a:pt x="9846" y="19473"/>
                    <a:pt x="9902" y="19473"/>
                    <a:pt x="10048" y="19619"/>
                  </a:cubicBezTo>
                  <a:lnTo>
                    <a:pt x="10048" y="19647"/>
                  </a:lnTo>
                  <a:cubicBezTo>
                    <a:pt x="9992" y="19647"/>
                    <a:pt x="9937" y="19675"/>
                    <a:pt x="9874" y="19675"/>
                  </a:cubicBezTo>
                  <a:cubicBezTo>
                    <a:pt x="9762" y="19731"/>
                    <a:pt x="9643" y="19822"/>
                    <a:pt x="9552" y="19906"/>
                  </a:cubicBezTo>
                  <a:cubicBezTo>
                    <a:pt x="9521" y="19922"/>
                    <a:pt x="9498" y="19948"/>
                    <a:pt x="9489" y="19948"/>
                  </a:cubicBezTo>
                  <a:cubicBezTo>
                    <a:pt x="9482" y="19948"/>
                    <a:pt x="9484" y="19931"/>
                    <a:pt x="9496" y="19878"/>
                  </a:cubicBezTo>
                  <a:cubicBezTo>
                    <a:pt x="9496" y="19822"/>
                    <a:pt x="9524" y="19759"/>
                    <a:pt x="9524" y="19675"/>
                  </a:cubicBezTo>
                  <a:cubicBezTo>
                    <a:pt x="9552" y="19647"/>
                    <a:pt x="9615" y="19529"/>
                    <a:pt x="9671" y="19445"/>
                  </a:cubicBezTo>
                  <a:close/>
                  <a:moveTo>
                    <a:pt x="3875" y="1"/>
                  </a:moveTo>
                  <a:cubicBezTo>
                    <a:pt x="3587" y="1"/>
                    <a:pt x="3286" y="87"/>
                    <a:pt x="3028" y="216"/>
                  </a:cubicBezTo>
                  <a:cubicBezTo>
                    <a:pt x="2678" y="391"/>
                    <a:pt x="2301" y="530"/>
                    <a:pt x="1979" y="740"/>
                  </a:cubicBezTo>
                  <a:cubicBezTo>
                    <a:pt x="1923" y="768"/>
                    <a:pt x="1832" y="824"/>
                    <a:pt x="1776" y="852"/>
                  </a:cubicBezTo>
                  <a:cubicBezTo>
                    <a:pt x="1602" y="971"/>
                    <a:pt x="1455" y="1118"/>
                    <a:pt x="1308" y="1265"/>
                  </a:cubicBezTo>
                  <a:cubicBezTo>
                    <a:pt x="986" y="1579"/>
                    <a:pt x="812" y="1901"/>
                    <a:pt x="728" y="2369"/>
                  </a:cubicBezTo>
                  <a:cubicBezTo>
                    <a:pt x="672" y="2600"/>
                    <a:pt x="553" y="2803"/>
                    <a:pt x="462" y="3041"/>
                  </a:cubicBezTo>
                  <a:cubicBezTo>
                    <a:pt x="378" y="3243"/>
                    <a:pt x="350" y="3474"/>
                    <a:pt x="350" y="3712"/>
                  </a:cubicBezTo>
                  <a:cubicBezTo>
                    <a:pt x="322" y="3999"/>
                    <a:pt x="350" y="4236"/>
                    <a:pt x="406" y="4495"/>
                  </a:cubicBezTo>
                  <a:cubicBezTo>
                    <a:pt x="434" y="4698"/>
                    <a:pt x="434" y="4901"/>
                    <a:pt x="434" y="5110"/>
                  </a:cubicBezTo>
                  <a:lnTo>
                    <a:pt x="434" y="5313"/>
                  </a:lnTo>
                  <a:cubicBezTo>
                    <a:pt x="462" y="5572"/>
                    <a:pt x="462" y="5838"/>
                    <a:pt x="462" y="6124"/>
                  </a:cubicBezTo>
                  <a:cubicBezTo>
                    <a:pt x="462" y="6390"/>
                    <a:pt x="378" y="6621"/>
                    <a:pt x="350" y="6886"/>
                  </a:cubicBezTo>
                  <a:cubicBezTo>
                    <a:pt x="350" y="7089"/>
                    <a:pt x="434" y="7320"/>
                    <a:pt x="497" y="7523"/>
                  </a:cubicBezTo>
                  <a:cubicBezTo>
                    <a:pt x="525" y="7698"/>
                    <a:pt x="581" y="7963"/>
                    <a:pt x="581" y="8138"/>
                  </a:cubicBezTo>
                  <a:cubicBezTo>
                    <a:pt x="581" y="8341"/>
                    <a:pt x="462" y="8544"/>
                    <a:pt x="434" y="8746"/>
                  </a:cubicBezTo>
                  <a:cubicBezTo>
                    <a:pt x="350" y="8956"/>
                    <a:pt x="203" y="9096"/>
                    <a:pt x="112" y="9334"/>
                  </a:cubicBezTo>
                  <a:cubicBezTo>
                    <a:pt x="56" y="9446"/>
                    <a:pt x="28" y="9564"/>
                    <a:pt x="28" y="9683"/>
                  </a:cubicBezTo>
                  <a:lnTo>
                    <a:pt x="28" y="9795"/>
                  </a:lnTo>
                  <a:cubicBezTo>
                    <a:pt x="0" y="10061"/>
                    <a:pt x="84" y="10236"/>
                    <a:pt x="231" y="10439"/>
                  </a:cubicBezTo>
                  <a:cubicBezTo>
                    <a:pt x="322" y="10585"/>
                    <a:pt x="434" y="10704"/>
                    <a:pt x="406" y="10879"/>
                  </a:cubicBezTo>
                  <a:cubicBezTo>
                    <a:pt x="406" y="10963"/>
                    <a:pt x="350" y="11054"/>
                    <a:pt x="378" y="11166"/>
                  </a:cubicBezTo>
                  <a:cubicBezTo>
                    <a:pt x="406" y="11341"/>
                    <a:pt x="525" y="11459"/>
                    <a:pt x="672" y="11578"/>
                  </a:cubicBezTo>
                  <a:cubicBezTo>
                    <a:pt x="672" y="11578"/>
                    <a:pt x="700" y="11578"/>
                    <a:pt x="700" y="11606"/>
                  </a:cubicBezTo>
                  <a:cubicBezTo>
                    <a:pt x="728" y="11781"/>
                    <a:pt x="930" y="11956"/>
                    <a:pt x="1077" y="12040"/>
                  </a:cubicBezTo>
                  <a:cubicBezTo>
                    <a:pt x="1127" y="12056"/>
                    <a:pt x="1178" y="12075"/>
                    <a:pt x="1224" y="12075"/>
                  </a:cubicBezTo>
                  <a:cubicBezTo>
                    <a:pt x="1256" y="12075"/>
                    <a:pt x="1285" y="12066"/>
                    <a:pt x="1308" y="12040"/>
                  </a:cubicBezTo>
                  <a:cubicBezTo>
                    <a:pt x="1336" y="11984"/>
                    <a:pt x="1371" y="11956"/>
                    <a:pt x="1371" y="11893"/>
                  </a:cubicBezTo>
                  <a:cubicBezTo>
                    <a:pt x="1427" y="11928"/>
                    <a:pt x="1483" y="11956"/>
                    <a:pt x="1574" y="11984"/>
                  </a:cubicBezTo>
                  <a:cubicBezTo>
                    <a:pt x="1588" y="11987"/>
                    <a:pt x="1603" y="11989"/>
                    <a:pt x="1618" y="11989"/>
                  </a:cubicBezTo>
                  <a:cubicBezTo>
                    <a:pt x="1720" y="11989"/>
                    <a:pt x="1829" y="11909"/>
                    <a:pt x="1804" y="11781"/>
                  </a:cubicBezTo>
                  <a:cubicBezTo>
                    <a:pt x="1776" y="11718"/>
                    <a:pt x="1721" y="11634"/>
                    <a:pt x="1686" y="11543"/>
                  </a:cubicBezTo>
                  <a:cubicBezTo>
                    <a:pt x="1658" y="11487"/>
                    <a:pt x="1658" y="11369"/>
                    <a:pt x="1602" y="11285"/>
                  </a:cubicBezTo>
                  <a:cubicBezTo>
                    <a:pt x="1630" y="11166"/>
                    <a:pt x="1602" y="11019"/>
                    <a:pt x="1574" y="10879"/>
                  </a:cubicBezTo>
                  <a:lnTo>
                    <a:pt x="1574" y="10879"/>
                  </a:lnTo>
                  <a:cubicBezTo>
                    <a:pt x="1602" y="10907"/>
                    <a:pt x="1630" y="10907"/>
                    <a:pt x="1630" y="10935"/>
                  </a:cubicBezTo>
                  <a:cubicBezTo>
                    <a:pt x="1804" y="11054"/>
                    <a:pt x="1979" y="11194"/>
                    <a:pt x="2035" y="11369"/>
                  </a:cubicBezTo>
                  <a:cubicBezTo>
                    <a:pt x="2070" y="11515"/>
                    <a:pt x="2098" y="11606"/>
                    <a:pt x="2210" y="11690"/>
                  </a:cubicBezTo>
                  <a:cubicBezTo>
                    <a:pt x="2301" y="11781"/>
                    <a:pt x="2420" y="11865"/>
                    <a:pt x="2532" y="11928"/>
                  </a:cubicBezTo>
                  <a:cubicBezTo>
                    <a:pt x="2560" y="11984"/>
                    <a:pt x="2623" y="12012"/>
                    <a:pt x="2678" y="12040"/>
                  </a:cubicBezTo>
                  <a:lnTo>
                    <a:pt x="2706" y="12068"/>
                  </a:lnTo>
                  <a:cubicBezTo>
                    <a:pt x="2651" y="12187"/>
                    <a:pt x="2560" y="12278"/>
                    <a:pt x="2504" y="12389"/>
                  </a:cubicBezTo>
                  <a:cubicBezTo>
                    <a:pt x="2420" y="12564"/>
                    <a:pt x="2357" y="12711"/>
                    <a:pt x="2301" y="12886"/>
                  </a:cubicBezTo>
                  <a:cubicBezTo>
                    <a:pt x="2182" y="13180"/>
                    <a:pt x="2035" y="13466"/>
                    <a:pt x="2070" y="13788"/>
                  </a:cubicBezTo>
                  <a:cubicBezTo>
                    <a:pt x="2098" y="14054"/>
                    <a:pt x="2273" y="14228"/>
                    <a:pt x="2448" y="14375"/>
                  </a:cubicBezTo>
                  <a:cubicBezTo>
                    <a:pt x="2678" y="14578"/>
                    <a:pt x="2909" y="14753"/>
                    <a:pt x="3147" y="14928"/>
                  </a:cubicBezTo>
                  <a:cubicBezTo>
                    <a:pt x="3294" y="14984"/>
                    <a:pt x="3406" y="15074"/>
                    <a:pt x="3553" y="15130"/>
                  </a:cubicBezTo>
                  <a:cubicBezTo>
                    <a:pt x="3727" y="15186"/>
                    <a:pt x="3846" y="15277"/>
                    <a:pt x="3958" y="15424"/>
                  </a:cubicBezTo>
                  <a:cubicBezTo>
                    <a:pt x="4049" y="15508"/>
                    <a:pt x="4168" y="15627"/>
                    <a:pt x="4252" y="15739"/>
                  </a:cubicBezTo>
                  <a:cubicBezTo>
                    <a:pt x="4371" y="15914"/>
                    <a:pt x="4343" y="16179"/>
                    <a:pt x="4308" y="16382"/>
                  </a:cubicBezTo>
                  <a:cubicBezTo>
                    <a:pt x="4280" y="16529"/>
                    <a:pt x="4280" y="16676"/>
                    <a:pt x="4280" y="16823"/>
                  </a:cubicBezTo>
                  <a:cubicBezTo>
                    <a:pt x="4252" y="16997"/>
                    <a:pt x="4196" y="17081"/>
                    <a:pt x="4105" y="17256"/>
                  </a:cubicBezTo>
                  <a:cubicBezTo>
                    <a:pt x="4049" y="17375"/>
                    <a:pt x="3993" y="17459"/>
                    <a:pt x="3902" y="17550"/>
                  </a:cubicBezTo>
                  <a:cubicBezTo>
                    <a:pt x="3783" y="17662"/>
                    <a:pt x="3671" y="17725"/>
                    <a:pt x="3525" y="17808"/>
                  </a:cubicBezTo>
                  <a:cubicBezTo>
                    <a:pt x="3371" y="17913"/>
                    <a:pt x="3260" y="18017"/>
                    <a:pt x="3079" y="18017"/>
                  </a:cubicBezTo>
                  <a:cubicBezTo>
                    <a:pt x="3054" y="18017"/>
                    <a:pt x="3028" y="18015"/>
                    <a:pt x="3000" y="18011"/>
                  </a:cubicBezTo>
                  <a:cubicBezTo>
                    <a:pt x="2916" y="17991"/>
                    <a:pt x="2836" y="17972"/>
                    <a:pt x="2744" y="17972"/>
                  </a:cubicBezTo>
                  <a:cubicBezTo>
                    <a:pt x="2706" y="17972"/>
                    <a:pt x="2666" y="17975"/>
                    <a:pt x="2623" y="17983"/>
                  </a:cubicBezTo>
                  <a:cubicBezTo>
                    <a:pt x="2420" y="18011"/>
                    <a:pt x="2273" y="18158"/>
                    <a:pt x="2182" y="18333"/>
                  </a:cubicBezTo>
                  <a:cubicBezTo>
                    <a:pt x="2126" y="18396"/>
                    <a:pt x="2070" y="18480"/>
                    <a:pt x="2070" y="18536"/>
                  </a:cubicBezTo>
                  <a:lnTo>
                    <a:pt x="2070" y="18599"/>
                  </a:lnTo>
                  <a:lnTo>
                    <a:pt x="2035" y="18599"/>
                  </a:lnTo>
                  <a:cubicBezTo>
                    <a:pt x="1979" y="18627"/>
                    <a:pt x="1923" y="18655"/>
                    <a:pt x="1895" y="18710"/>
                  </a:cubicBezTo>
                  <a:cubicBezTo>
                    <a:pt x="1804" y="18773"/>
                    <a:pt x="1721" y="18857"/>
                    <a:pt x="1721" y="18976"/>
                  </a:cubicBezTo>
                  <a:cubicBezTo>
                    <a:pt x="1734" y="19048"/>
                    <a:pt x="1777" y="19070"/>
                    <a:pt x="1826" y="19070"/>
                  </a:cubicBezTo>
                  <a:cubicBezTo>
                    <a:pt x="1877" y="19070"/>
                    <a:pt x="1936" y="19046"/>
                    <a:pt x="1979" y="19032"/>
                  </a:cubicBezTo>
                  <a:cubicBezTo>
                    <a:pt x="2070" y="18976"/>
                    <a:pt x="2182" y="19004"/>
                    <a:pt x="2301" y="18976"/>
                  </a:cubicBezTo>
                  <a:cubicBezTo>
                    <a:pt x="2385" y="18976"/>
                    <a:pt x="2476" y="18948"/>
                    <a:pt x="2560" y="18920"/>
                  </a:cubicBezTo>
                  <a:lnTo>
                    <a:pt x="2623" y="18920"/>
                  </a:lnTo>
                  <a:cubicBezTo>
                    <a:pt x="2706" y="18920"/>
                    <a:pt x="2825" y="18857"/>
                    <a:pt x="2909" y="18829"/>
                  </a:cubicBezTo>
                  <a:cubicBezTo>
                    <a:pt x="2944" y="18829"/>
                    <a:pt x="2944" y="18801"/>
                    <a:pt x="2972" y="18801"/>
                  </a:cubicBezTo>
                  <a:cubicBezTo>
                    <a:pt x="2797" y="18920"/>
                    <a:pt x="2623" y="19123"/>
                    <a:pt x="2651" y="19326"/>
                  </a:cubicBezTo>
                  <a:cubicBezTo>
                    <a:pt x="2651" y="19367"/>
                    <a:pt x="2665" y="19393"/>
                    <a:pt x="2695" y="19393"/>
                  </a:cubicBezTo>
                  <a:cubicBezTo>
                    <a:pt x="2706" y="19393"/>
                    <a:pt x="2719" y="19389"/>
                    <a:pt x="2734" y="19382"/>
                  </a:cubicBezTo>
                  <a:cubicBezTo>
                    <a:pt x="2797" y="19382"/>
                    <a:pt x="2825" y="19354"/>
                    <a:pt x="2881" y="19354"/>
                  </a:cubicBezTo>
                  <a:cubicBezTo>
                    <a:pt x="2972" y="19298"/>
                    <a:pt x="3056" y="19270"/>
                    <a:pt x="3175" y="19270"/>
                  </a:cubicBezTo>
                  <a:cubicBezTo>
                    <a:pt x="3294" y="19235"/>
                    <a:pt x="3406" y="19235"/>
                    <a:pt x="3525" y="19207"/>
                  </a:cubicBezTo>
                  <a:cubicBezTo>
                    <a:pt x="3562" y="19236"/>
                    <a:pt x="3614" y="19246"/>
                    <a:pt x="3671" y="19246"/>
                  </a:cubicBezTo>
                  <a:cubicBezTo>
                    <a:pt x="3794" y="19246"/>
                    <a:pt x="3940" y="19198"/>
                    <a:pt x="4021" y="19179"/>
                  </a:cubicBezTo>
                  <a:cubicBezTo>
                    <a:pt x="4105" y="19179"/>
                    <a:pt x="4224" y="19151"/>
                    <a:pt x="4308" y="19151"/>
                  </a:cubicBezTo>
                  <a:cubicBezTo>
                    <a:pt x="4455" y="19123"/>
                    <a:pt x="4573" y="19004"/>
                    <a:pt x="4748" y="19004"/>
                  </a:cubicBezTo>
                  <a:cubicBezTo>
                    <a:pt x="4951" y="18976"/>
                    <a:pt x="5070" y="19032"/>
                    <a:pt x="5217" y="18857"/>
                  </a:cubicBezTo>
                  <a:lnTo>
                    <a:pt x="5217" y="18829"/>
                  </a:lnTo>
                  <a:cubicBezTo>
                    <a:pt x="5357" y="18745"/>
                    <a:pt x="5447" y="18571"/>
                    <a:pt x="5475" y="18424"/>
                  </a:cubicBezTo>
                  <a:cubicBezTo>
                    <a:pt x="5503" y="18305"/>
                    <a:pt x="5447" y="18158"/>
                    <a:pt x="5419" y="18046"/>
                  </a:cubicBezTo>
                  <a:lnTo>
                    <a:pt x="5419" y="17606"/>
                  </a:lnTo>
                  <a:cubicBezTo>
                    <a:pt x="5392" y="17284"/>
                    <a:pt x="5419" y="16962"/>
                    <a:pt x="5566" y="16704"/>
                  </a:cubicBezTo>
                  <a:cubicBezTo>
                    <a:pt x="5706" y="16438"/>
                    <a:pt x="5944" y="16235"/>
                    <a:pt x="6028" y="15976"/>
                  </a:cubicBezTo>
                  <a:cubicBezTo>
                    <a:pt x="6119" y="15830"/>
                    <a:pt x="6000" y="15627"/>
                    <a:pt x="5916" y="15508"/>
                  </a:cubicBezTo>
                  <a:cubicBezTo>
                    <a:pt x="5706" y="15277"/>
                    <a:pt x="5419" y="15186"/>
                    <a:pt x="5182" y="15012"/>
                  </a:cubicBezTo>
                  <a:cubicBezTo>
                    <a:pt x="4895" y="14781"/>
                    <a:pt x="4895" y="14459"/>
                    <a:pt x="4923" y="14110"/>
                  </a:cubicBezTo>
                  <a:cubicBezTo>
                    <a:pt x="4951" y="14026"/>
                    <a:pt x="4979" y="13907"/>
                    <a:pt x="5007" y="13788"/>
                  </a:cubicBezTo>
                  <a:cubicBezTo>
                    <a:pt x="5149" y="13851"/>
                    <a:pt x="5298" y="13881"/>
                    <a:pt x="5451" y="13881"/>
                  </a:cubicBezTo>
                  <a:cubicBezTo>
                    <a:pt x="5584" y="13881"/>
                    <a:pt x="5719" y="13858"/>
                    <a:pt x="5853" y="13816"/>
                  </a:cubicBezTo>
                  <a:cubicBezTo>
                    <a:pt x="6119" y="13704"/>
                    <a:pt x="6349" y="13585"/>
                    <a:pt x="6615" y="13466"/>
                  </a:cubicBezTo>
                  <a:cubicBezTo>
                    <a:pt x="6643" y="13438"/>
                    <a:pt x="6699" y="13410"/>
                    <a:pt x="6727" y="13410"/>
                  </a:cubicBezTo>
                  <a:cubicBezTo>
                    <a:pt x="6790" y="13382"/>
                    <a:pt x="6846" y="13354"/>
                    <a:pt x="6902" y="13354"/>
                  </a:cubicBezTo>
                  <a:cubicBezTo>
                    <a:pt x="7021" y="13326"/>
                    <a:pt x="7140" y="13326"/>
                    <a:pt x="7279" y="13326"/>
                  </a:cubicBezTo>
                  <a:cubicBezTo>
                    <a:pt x="7314" y="13326"/>
                    <a:pt x="7573" y="13326"/>
                    <a:pt x="7545" y="13291"/>
                  </a:cubicBezTo>
                  <a:lnTo>
                    <a:pt x="7545" y="13291"/>
                  </a:lnTo>
                  <a:lnTo>
                    <a:pt x="7573" y="13326"/>
                  </a:lnTo>
                  <a:cubicBezTo>
                    <a:pt x="7601" y="13438"/>
                    <a:pt x="7629" y="13557"/>
                    <a:pt x="7692" y="13641"/>
                  </a:cubicBezTo>
                  <a:cubicBezTo>
                    <a:pt x="7804" y="13851"/>
                    <a:pt x="7979" y="13935"/>
                    <a:pt x="8154" y="14054"/>
                  </a:cubicBezTo>
                  <a:cubicBezTo>
                    <a:pt x="8503" y="14284"/>
                    <a:pt x="8853" y="14606"/>
                    <a:pt x="9118" y="14928"/>
                  </a:cubicBezTo>
                  <a:cubicBezTo>
                    <a:pt x="9237" y="15040"/>
                    <a:pt x="9265" y="15214"/>
                    <a:pt x="9349" y="15333"/>
                  </a:cubicBezTo>
                  <a:cubicBezTo>
                    <a:pt x="9412" y="15452"/>
                    <a:pt x="9496" y="15536"/>
                    <a:pt x="9587" y="15655"/>
                  </a:cubicBezTo>
                  <a:cubicBezTo>
                    <a:pt x="9790" y="15858"/>
                    <a:pt x="10020" y="16151"/>
                    <a:pt x="10139" y="16438"/>
                  </a:cubicBezTo>
                  <a:cubicBezTo>
                    <a:pt x="10139" y="16501"/>
                    <a:pt x="10167" y="16557"/>
                    <a:pt x="10167" y="16613"/>
                  </a:cubicBezTo>
                  <a:cubicBezTo>
                    <a:pt x="10111" y="16823"/>
                    <a:pt x="10111" y="17025"/>
                    <a:pt x="10139" y="17256"/>
                  </a:cubicBezTo>
                  <a:cubicBezTo>
                    <a:pt x="10139" y="17578"/>
                    <a:pt x="10195" y="17955"/>
                    <a:pt x="10111" y="18277"/>
                  </a:cubicBezTo>
                  <a:cubicBezTo>
                    <a:pt x="10048" y="18396"/>
                    <a:pt x="10048" y="18508"/>
                    <a:pt x="10020" y="18627"/>
                  </a:cubicBezTo>
                  <a:cubicBezTo>
                    <a:pt x="9992" y="18829"/>
                    <a:pt x="9874" y="18857"/>
                    <a:pt x="9762" y="18976"/>
                  </a:cubicBezTo>
                  <a:cubicBezTo>
                    <a:pt x="9671" y="19060"/>
                    <a:pt x="9468" y="19235"/>
                    <a:pt x="9524" y="19382"/>
                  </a:cubicBezTo>
                  <a:cubicBezTo>
                    <a:pt x="9349" y="19529"/>
                    <a:pt x="9237" y="19969"/>
                    <a:pt x="9377" y="20081"/>
                  </a:cubicBezTo>
                  <a:cubicBezTo>
                    <a:pt x="9408" y="20119"/>
                    <a:pt x="9440" y="20133"/>
                    <a:pt x="9473" y="20133"/>
                  </a:cubicBezTo>
                  <a:cubicBezTo>
                    <a:pt x="9570" y="20133"/>
                    <a:pt x="9673" y="20011"/>
                    <a:pt x="9762" y="19969"/>
                  </a:cubicBezTo>
                  <a:cubicBezTo>
                    <a:pt x="9874" y="19878"/>
                    <a:pt x="9937" y="19850"/>
                    <a:pt x="10076" y="19822"/>
                  </a:cubicBezTo>
                  <a:cubicBezTo>
                    <a:pt x="10139" y="19822"/>
                    <a:pt x="10195" y="19794"/>
                    <a:pt x="10251" y="19759"/>
                  </a:cubicBezTo>
                  <a:cubicBezTo>
                    <a:pt x="10398" y="19759"/>
                    <a:pt x="10545" y="19619"/>
                    <a:pt x="10636" y="19557"/>
                  </a:cubicBezTo>
                  <a:cubicBezTo>
                    <a:pt x="10664" y="19529"/>
                    <a:pt x="10664" y="19529"/>
                    <a:pt x="10692" y="19529"/>
                  </a:cubicBezTo>
                  <a:cubicBezTo>
                    <a:pt x="10692" y="19529"/>
                    <a:pt x="10720" y="19557"/>
                    <a:pt x="10720" y="19585"/>
                  </a:cubicBezTo>
                  <a:cubicBezTo>
                    <a:pt x="10776" y="19647"/>
                    <a:pt x="10867" y="19647"/>
                    <a:pt x="10922" y="19647"/>
                  </a:cubicBezTo>
                  <a:cubicBezTo>
                    <a:pt x="10922" y="19647"/>
                    <a:pt x="10922" y="19675"/>
                    <a:pt x="10950" y="19675"/>
                  </a:cubicBezTo>
                  <a:cubicBezTo>
                    <a:pt x="11013" y="19822"/>
                    <a:pt x="11125" y="19969"/>
                    <a:pt x="11272" y="20053"/>
                  </a:cubicBezTo>
                  <a:cubicBezTo>
                    <a:pt x="11325" y="20069"/>
                    <a:pt x="11375" y="20085"/>
                    <a:pt x="11425" y="20085"/>
                  </a:cubicBezTo>
                  <a:cubicBezTo>
                    <a:pt x="11462" y="20085"/>
                    <a:pt x="11499" y="20077"/>
                    <a:pt x="11538" y="20053"/>
                  </a:cubicBezTo>
                  <a:cubicBezTo>
                    <a:pt x="11594" y="20025"/>
                    <a:pt x="11650" y="19878"/>
                    <a:pt x="11685" y="19822"/>
                  </a:cubicBezTo>
                  <a:cubicBezTo>
                    <a:pt x="11710" y="19739"/>
                    <a:pt x="11783" y="19584"/>
                    <a:pt x="11795" y="19446"/>
                  </a:cubicBezTo>
                  <a:lnTo>
                    <a:pt x="11795" y="19446"/>
                  </a:lnTo>
                  <a:cubicBezTo>
                    <a:pt x="11810" y="19473"/>
                    <a:pt x="11887" y="19591"/>
                    <a:pt x="11887" y="19619"/>
                  </a:cubicBezTo>
                  <a:cubicBezTo>
                    <a:pt x="11999" y="19703"/>
                    <a:pt x="12090" y="19703"/>
                    <a:pt x="12237" y="19731"/>
                  </a:cubicBezTo>
                  <a:cubicBezTo>
                    <a:pt x="12378" y="19781"/>
                    <a:pt x="12522" y="19804"/>
                    <a:pt x="12665" y="19804"/>
                  </a:cubicBezTo>
                  <a:cubicBezTo>
                    <a:pt x="12784" y="19804"/>
                    <a:pt x="12903" y="19788"/>
                    <a:pt x="13020" y="19759"/>
                  </a:cubicBezTo>
                  <a:cubicBezTo>
                    <a:pt x="13083" y="19731"/>
                    <a:pt x="13111" y="19647"/>
                    <a:pt x="13048" y="19585"/>
                  </a:cubicBezTo>
                  <a:cubicBezTo>
                    <a:pt x="12936" y="19445"/>
                    <a:pt x="12789" y="19207"/>
                    <a:pt x="12615" y="19123"/>
                  </a:cubicBezTo>
                  <a:cubicBezTo>
                    <a:pt x="12643" y="19095"/>
                    <a:pt x="12643" y="19032"/>
                    <a:pt x="12643" y="19004"/>
                  </a:cubicBezTo>
                  <a:cubicBezTo>
                    <a:pt x="12671" y="18829"/>
                    <a:pt x="12615" y="18683"/>
                    <a:pt x="12496" y="18536"/>
                  </a:cubicBezTo>
                  <a:cubicBezTo>
                    <a:pt x="12440" y="18480"/>
                    <a:pt x="12384" y="18424"/>
                    <a:pt x="12293" y="18396"/>
                  </a:cubicBezTo>
                  <a:cubicBezTo>
                    <a:pt x="12174" y="18305"/>
                    <a:pt x="12118" y="18221"/>
                    <a:pt x="12034" y="18130"/>
                  </a:cubicBezTo>
                  <a:cubicBezTo>
                    <a:pt x="11887" y="17955"/>
                    <a:pt x="11741" y="17662"/>
                    <a:pt x="11713" y="17431"/>
                  </a:cubicBezTo>
                  <a:cubicBezTo>
                    <a:pt x="11685" y="17228"/>
                    <a:pt x="11594" y="17053"/>
                    <a:pt x="11510" y="16851"/>
                  </a:cubicBezTo>
                  <a:cubicBezTo>
                    <a:pt x="11391" y="16613"/>
                    <a:pt x="11216" y="16473"/>
                    <a:pt x="11097" y="16263"/>
                  </a:cubicBezTo>
                  <a:cubicBezTo>
                    <a:pt x="11041" y="16179"/>
                    <a:pt x="11069" y="16032"/>
                    <a:pt x="11041" y="15914"/>
                  </a:cubicBezTo>
                  <a:cubicBezTo>
                    <a:pt x="11013" y="15802"/>
                    <a:pt x="11013" y="15655"/>
                    <a:pt x="10985" y="15536"/>
                  </a:cubicBezTo>
                  <a:cubicBezTo>
                    <a:pt x="10922" y="15361"/>
                    <a:pt x="10950" y="15186"/>
                    <a:pt x="10950" y="15012"/>
                  </a:cubicBezTo>
                  <a:cubicBezTo>
                    <a:pt x="10950" y="14690"/>
                    <a:pt x="10867" y="14403"/>
                    <a:pt x="10748" y="14137"/>
                  </a:cubicBezTo>
                  <a:cubicBezTo>
                    <a:pt x="10636" y="13935"/>
                    <a:pt x="10461" y="13732"/>
                    <a:pt x="10251" y="13613"/>
                  </a:cubicBezTo>
                  <a:cubicBezTo>
                    <a:pt x="10167" y="13529"/>
                    <a:pt x="10048" y="13466"/>
                    <a:pt x="9965" y="13382"/>
                  </a:cubicBezTo>
                  <a:lnTo>
                    <a:pt x="9965" y="13382"/>
                  </a:lnTo>
                  <a:cubicBezTo>
                    <a:pt x="10139" y="13410"/>
                    <a:pt x="10370" y="13466"/>
                    <a:pt x="10398" y="13466"/>
                  </a:cubicBezTo>
                  <a:cubicBezTo>
                    <a:pt x="10601" y="13529"/>
                    <a:pt x="10776" y="13613"/>
                    <a:pt x="10985" y="13613"/>
                  </a:cubicBezTo>
                  <a:cubicBezTo>
                    <a:pt x="11017" y="13617"/>
                    <a:pt x="11048" y="13619"/>
                    <a:pt x="11079" y="13619"/>
                  </a:cubicBezTo>
                  <a:cubicBezTo>
                    <a:pt x="11272" y="13619"/>
                    <a:pt x="11447" y="13549"/>
                    <a:pt x="11622" y="13501"/>
                  </a:cubicBezTo>
                  <a:cubicBezTo>
                    <a:pt x="11860" y="13445"/>
                    <a:pt x="12092" y="13321"/>
                    <a:pt x="12329" y="13321"/>
                  </a:cubicBezTo>
                  <a:cubicBezTo>
                    <a:pt x="12357" y="13321"/>
                    <a:pt x="12384" y="13323"/>
                    <a:pt x="12412" y="13326"/>
                  </a:cubicBezTo>
                  <a:cubicBezTo>
                    <a:pt x="12643" y="13354"/>
                    <a:pt x="12845" y="13410"/>
                    <a:pt x="13111" y="13410"/>
                  </a:cubicBezTo>
                  <a:cubicBezTo>
                    <a:pt x="13314" y="13410"/>
                    <a:pt x="13545" y="13354"/>
                    <a:pt x="13747" y="13326"/>
                  </a:cubicBezTo>
                  <a:cubicBezTo>
                    <a:pt x="14041" y="13267"/>
                    <a:pt x="14319" y="13237"/>
                    <a:pt x="14596" y="13237"/>
                  </a:cubicBezTo>
                  <a:cubicBezTo>
                    <a:pt x="14873" y="13237"/>
                    <a:pt x="15149" y="13267"/>
                    <a:pt x="15440" y="13326"/>
                  </a:cubicBezTo>
                  <a:lnTo>
                    <a:pt x="15468" y="13326"/>
                  </a:lnTo>
                  <a:cubicBezTo>
                    <a:pt x="15586" y="13354"/>
                    <a:pt x="15733" y="13382"/>
                    <a:pt x="15845" y="13438"/>
                  </a:cubicBezTo>
                  <a:cubicBezTo>
                    <a:pt x="16083" y="13557"/>
                    <a:pt x="16230" y="13732"/>
                    <a:pt x="16370" y="13935"/>
                  </a:cubicBezTo>
                  <a:cubicBezTo>
                    <a:pt x="16516" y="14137"/>
                    <a:pt x="16719" y="14312"/>
                    <a:pt x="16866" y="14515"/>
                  </a:cubicBezTo>
                  <a:cubicBezTo>
                    <a:pt x="17069" y="14781"/>
                    <a:pt x="17069" y="15074"/>
                    <a:pt x="17104" y="15361"/>
                  </a:cubicBezTo>
                  <a:cubicBezTo>
                    <a:pt x="17126" y="15574"/>
                    <a:pt x="17072" y="15859"/>
                    <a:pt x="17245" y="15859"/>
                  </a:cubicBezTo>
                  <a:cubicBezTo>
                    <a:pt x="17287" y="15859"/>
                    <a:pt x="17344" y="15842"/>
                    <a:pt x="17418" y="15802"/>
                  </a:cubicBezTo>
                  <a:cubicBezTo>
                    <a:pt x="17628" y="15683"/>
                    <a:pt x="17768" y="15508"/>
                    <a:pt x="17831" y="15305"/>
                  </a:cubicBezTo>
                  <a:cubicBezTo>
                    <a:pt x="17978" y="15130"/>
                    <a:pt x="18034" y="14837"/>
                    <a:pt x="18034" y="14634"/>
                  </a:cubicBezTo>
                  <a:cubicBezTo>
                    <a:pt x="18034" y="14312"/>
                    <a:pt x="18034" y="14026"/>
                    <a:pt x="17915" y="13704"/>
                  </a:cubicBezTo>
                  <a:cubicBezTo>
                    <a:pt x="17712" y="13117"/>
                    <a:pt x="17307" y="12536"/>
                    <a:pt x="16866" y="12103"/>
                  </a:cubicBezTo>
                  <a:cubicBezTo>
                    <a:pt x="16635" y="11893"/>
                    <a:pt x="16404" y="11662"/>
                    <a:pt x="16139" y="11515"/>
                  </a:cubicBezTo>
                  <a:cubicBezTo>
                    <a:pt x="15845" y="11369"/>
                    <a:pt x="15586" y="11257"/>
                    <a:pt x="15293" y="11138"/>
                  </a:cubicBezTo>
                  <a:cubicBezTo>
                    <a:pt x="15034" y="11054"/>
                    <a:pt x="14740" y="10991"/>
                    <a:pt x="14482" y="10963"/>
                  </a:cubicBezTo>
                  <a:cubicBezTo>
                    <a:pt x="14244" y="10907"/>
                    <a:pt x="14041" y="10788"/>
                    <a:pt x="13810" y="10704"/>
                  </a:cubicBezTo>
                  <a:cubicBezTo>
                    <a:pt x="13663" y="10641"/>
                    <a:pt x="13489" y="10641"/>
                    <a:pt x="13314" y="10585"/>
                  </a:cubicBezTo>
                  <a:cubicBezTo>
                    <a:pt x="12992" y="10439"/>
                    <a:pt x="12643" y="10383"/>
                    <a:pt x="12321" y="10320"/>
                  </a:cubicBezTo>
                  <a:cubicBezTo>
                    <a:pt x="11859" y="10264"/>
                    <a:pt x="11391" y="10145"/>
                    <a:pt x="10985" y="10005"/>
                  </a:cubicBezTo>
                  <a:cubicBezTo>
                    <a:pt x="10664" y="9886"/>
                    <a:pt x="10545" y="9620"/>
                    <a:pt x="10314" y="9390"/>
                  </a:cubicBezTo>
                  <a:cubicBezTo>
                    <a:pt x="10139" y="9243"/>
                    <a:pt x="9992" y="9068"/>
                    <a:pt x="9846" y="8921"/>
                  </a:cubicBezTo>
                  <a:cubicBezTo>
                    <a:pt x="9671" y="8746"/>
                    <a:pt x="9496" y="8662"/>
                    <a:pt x="9349" y="8460"/>
                  </a:cubicBezTo>
                  <a:cubicBezTo>
                    <a:pt x="9237" y="8285"/>
                    <a:pt x="9146" y="8110"/>
                    <a:pt x="9028" y="7935"/>
                  </a:cubicBezTo>
                  <a:cubicBezTo>
                    <a:pt x="8769" y="7614"/>
                    <a:pt x="8447" y="7383"/>
                    <a:pt x="8070" y="7236"/>
                  </a:cubicBezTo>
                  <a:cubicBezTo>
                    <a:pt x="7848" y="7160"/>
                    <a:pt x="7531" y="7046"/>
                    <a:pt x="7245" y="7046"/>
                  </a:cubicBezTo>
                  <a:cubicBezTo>
                    <a:pt x="7187" y="7046"/>
                    <a:pt x="7131" y="7051"/>
                    <a:pt x="7077" y="7061"/>
                  </a:cubicBezTo>
                  <a:cubicBezTo>
                    <a:pt x="7021" y="7033"/>
                    <a:pt x="6930" y="7033"/>
                    <a:pt x="6874" y="6998"/>
                  </a:cubicBezTo>
                  <a:cubicBezTo>
                    <a:pt x="6615" y="6970"/>
                    <a:pt x="6266" y="6914"/>
                    <a:pt x="6056" y="6768"/>
                  </a:cubicBezTo>
                  <a:cubicBezTo>
                    <a:pt x="5853" y="6621"/>
                    <a:pt x="5853" y="6334"/>
                    <a:pt x="5706" y="6159"/>
                  </a:cubicBezTo>
                  <a:lnTo>
                    <a:pt x="5706" y="6159"/>
                  </a:lnTo>
                  <a:cubicBezTo>
                    <a:pt x="5853" y="6187"/>
                    <a:pt x="5972" y="6215"/>
                    <a:pt x="6091" y="6215"/>
                  </a:cubicBezTo>
                  <a:cubicBezTo>
                    <a:pt x="6377" y="6271"/>
                    <a:pt x="6643" y="6362"/>
                    <a:pt x="6930" y="6390"/>
                  </a:cubicBezTo>
                  <a:cubicBezTo>
                    <a:pt x="7075" y="6409"/>
                    <a:pt x="7269" y="6442"/>
                    <a:pt x="7445" y="6442"/>
                  </a:cubicBezTo>
                  <a:cubicBezTo>
                    <a:pt x="7524" y="6442"/>
                    <a:pt x="7599" y="6435"/>
                    <a:pt x="7664" y="6418"/>
                  </a:cubicBezTo>
                  <a:cubicBezTo>
                    <a:pt x="8126" y="6299"/>
                    <a:pt x="8126" y="5691"/>
                    <a:pt x="8126" y="5313"/>
                  </a:cubicBezTo>
                  <a:cubicBezTo>
                    <a:pt x="8126" y="5166"/>
                    <a:pt x="8070" y="5075"/>
                    <a:pt x="7923" y="5019"/>
                  </a:cubicBezTo>
                  <a:lnTo>
                    <a:pt x="7895" y="5019"/>
                  </a:lnTo>
                  <a:cubicBezTo>
                    <a:pt x="7895" y="4873"/>
                    <a:pt x="7867" y="4726"/>
                    <a:pt x="7867" y="4586"/>
                  </a:cubicBezTo>
                  <a:cubicBezTo>
                    <a:pt x="7867" y="4495"/>
                    <a:pt x="7867" y="4439"/>
                    <a:pt x="7839" y="4348"/>
                  </a:cubicBezTo>
                  <a:cubicBezTo>
                    <a:pt x="7804" y="4320"/>
                    <a:pt x="7748" y="4292"/>
                    <a:pt x="7748" y="4264"/>
                  </a:cubicBezTo>
                  <a:cubicBezTo>
                    <a:pt x="7748" y="4201"/>
                    <a:pt x="7867" y="3971"/>
                    <a:pt x="7951" y="3971"/>
                  </a:cubicBezTo>
                  <a:cubicBezTo>
                    <a:pt x="8010" y="3985"/>
                    <a:pt x="8070" y="3992"/>
                    <a:pt x="8128" y="3992"/>
                  </a:cubicBezTo>
                  <a:cubicBezTo>
                    <a:pt x="8187" y="3992"/>
                    <a:pt x="8244" y="3985"/>
                    <a:pt x="8300" y="3971"/>
                  </a:cubicBezTo>
                  <a:cubicBezTo>
                    <a:pt x="8538" y="3943"/>
                    <a:pt x="8622" y="3824"/>
                    <a:pt x="8650" y="3593"/>
                  </a:cubicBezTo>
                  <a:cubicBezTo>
                    <a:pt x="8678" y="3474"/>
                    <a:pt x="8713" y="3299"/>
                    <a:pt x="8713" y="3152"/>
                  </a:cubicBezTo>
                  <a:lnTo>
                    <a:pt x="8713" y="3125"/>
                  </a:lnTo>
                  <a:cubicBezTo>
                    <a:pt x="8741" y="2950"/>
                    <a:pt x="8797" y="2747"/>
                    <a:pt x="8769" y="2572"/>
                  </a:cubicBezTo>
                  <a:cubicBezTo>
                    <a:pt x="8741" y="2369"/>
                    <a:pt x="8622" y="2167"/>
                    <a:pt x="8503" y="1992"/>
                  </a:cubicBezTo>
                  <a:cubicBezTo>
                    <a:pt x="8363" y="1817"/>
                    <a:pt x="8188" y="1614"/>
                    <a:pt x="8014" y="1467"/>
                  </a:cubicBezTo>
                  <a:cubicBezTo>
                    <a:pt x="7951" y="1404"/>
                    <a:pt x="7895" y="1376"/>
                    <a:pt x="7839" y="1348"/>
                  </a:cubicBezTo>
                  <a:cubicBezTo>
                    <a:pt x="7692" y="1293"/>
                    <a:pt x="7601" y="1230"/>
                    <a:pt x="7517" y="1146"/>
                  </a:cubicBezTo>
                  <a:cubicBezTo>
                    <a:pt x="7426" y="1090"/>
                    <a:pt x="7342" y="1055"/>
                    <a:pt x="7279" y="999"/>
                  </a:cubicBezTo>
                  <a:cubicBezTo>
                    <a:pt x="7168" y="915"/>
                    <a:pt x="7105" y="796"/>
                    <a:pt x="6993" y="740"/>
                  </a:cubicBezTo>
                  <a:cubicBezTo>
                    <a:pt x="6846" y="621"/>
                    <a:pt x="6643" y="446"/>
                    <a:pt x="6468" y="391"/>
                  </a:cubicBezTo>
                  <a:cubicBezTo>
                    <a:pt x="6424" y="380"/>
                    <a:pt x="6380" y="376"/>
                    <a:pt x="6337" y="376"/>
                  </a:cubicBezTo>
                  <a:cubicBezTo>
                    <a:pt x="6234" y="376"/>
                    <a:pt x="6131" y="399"/>
                    <a:pt x="6028" y="418"/>
                  </a:cubicBezTo>
                  <a:cubicBezTo>
                    <a:pt x="5881" y="446"/>
                    <a:pt x="5706" y="446"/>
                    <a:pt x="5566" y="446"/>
                  </a:cubicBezTo>
                  <a:cubicBezTo>
                    <a:pt x="5392" y="418"/>
                    <a:pt x="5245" y="300"/>
                    <a:pt x="5070" y="272"/>
                  </a:cubicBezTo>
                  <a:cubicBezTo>
                    <a:pt x="4895" y="216"/>
                    <a:pt x="4720" y="216"/>
                    <a:pt x="4573" y="153"/>
                  </a:cubicBezTo>
                  <a:cubicBezTo>
                    <a:pt x="4371" y="97"/>
                    <a:pt x="4196" y="41"/>
                    <a:pt x="3993" y="6"/>
                  </a:cubicBezTo>
                  <a:cubicBezTo>
                    <a:pt x="3954" y="3"/>
                    <a:pt x="3914" y="1"/>
                    <a:pt x="38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79"/>
          <p:cNvGrpSpPr/>
          <p:nvPr/>
        </p:nvGrpSpPr>
        <p:grpSpPr>
          <a:xfrm>
            <a:off x="4155119" y="1214861"/>
            <a:ext cx="404493" cy="457922"/>
            <a:chOff x="4155119" y="1214861"/>
            <a:chExt cx="404493" cy="457922"/>
          </a:xfrm>
        </p:grpSpPr>
        <p:sp>
          <p:nvSpPr>
            <p:cNvPr id="9338" name="Google Shape;9338;p79"/>
            <p:cNvSpPr/>
            <p:nvPr/>
          </p:nvSpPr>
          <p:spPr>
            <a:xfrm>
              <a:off x="4159739" y="1221596"/>
              <a:ext cx="397166" cy="447432"/>
            </a:xfrm>
            <a:custGeom>
              <a:rect b="b" l="l" r="r" t="t"/>
              <a:pathLst>
                <a:path extrusionOk="0" h="19663" w="17454">
                  <a:moveTo>
                    <a:pt x="7824" y="12352"/>
                  </a:moveTo>
                  <a:cubicBezTo>
                    <a:pt x="7958" y="12352"/>
                    <a:pt x="8054" y="12529"/>
                    <a:pt x="7958" y="12643"/>
                  </a:cubicBezTo>
                  <a:lnTo>
                    <a:pt x="7958" y="12734"/>
                  </a:lnTo>
                  <a:cubicBezTo>
                    <a:pt x="7930" y="12881"/>
                    <a:pt x="7839" y="12992"/>
                    <a:pt x="7727" y="13055"/>
                  </a:cubicBezTo>
                  <a:cubicBezTo>
                    <a:pt x="7654" y="13083"/>
                    <a:pt x="7587" y="13097"/>
                    <a:pt x="7521" y="13097"/>
                  </a:cubicBezTo>
                  <a:cubicBezTo>
                    <a:pt x="7454" y="13097"/>
                    <a:pt x="7388" y="13083"/>
                    <a:pt x="7314" y="13055"/>
                  </a:cubicBezTo>
                  <a:cubicBezTo>
                    <a:pt x="7259" y="13027"/>
                    <a:pt x="7231" y="12964"/>
                    <a:pt x="7231" y="12909"/>
                  </a:cubicBezTo>
                  <a:cubicBezTo>
                    <a:pt x="7203" y="12881"/>
                    <a:pt x="7168" y="12818"/>
                    <a:pt x="7168" y="12790"/>
                  </a:cubicBezTo>
                  <a:cubicBezTo>
                    <a:pt x="7168" y="12706"/>
                    <a:pt x="7231" y="12643"/>
                    <a:pt x="7287" y="12615"/>
                  </a:cubicBezTo>
                  <a:lnTo>
                    <a:pt x="7342" y="12615"/>
                  </a:lnTo>
                  <a:cubicBezTo>
                    <a:pt x="7461" y="12531"/>
                    <a:pt x="7608" y="12440"/>
                    <a:pt x="7727" y="12384"/>
                  </a:cubicBezTo>
                  <a:cubicBezTo>
                    <a:pt x="7760" y="12362"/>
                    <a:pt x="7793" y="12352"/>
                    <a:pt x="7824" y="12352"/>
                  </a:cubicBezTo>
                  <a:close/>
                  <a:moveTo>
                    <a:pt x="10083" y="1"/>
                  </a:moveTo>
                  <a:cubicBezTo>
                    <a:pt x="9356" y="350"/>
                    <a:pt x="8776" y="903"/>
                    <a:pt x="8279" y="1546"/>
                  </a:cubicBezTo>
                  <a:cubicBezTo>
                    <a:pt x="8042" y="1868"/>
                    <a:pt x="7811" y="2189"/>
                    <a:pt x="7608" y="2539"/>
                  </a:cubicBezTo>
                  <a:cubicBezTo>
                    <a:pt x="7608" y="2567"/>
                    <a:pt x="7608" y="2595"/>
                    <a:pt x="7580" y="2595"/>
                  </a:cubicBezTo>
                  <a:cubicBezTo>
                    <a:pt x="7489" y="2770"/>
                    <a:pt x="7405" y="2916"/>
                    <a:pt x="7287" y="3091"/>
                  </a:cubicBezTo>
                  <a:cubicBezTo>
                    <a:pt x="7112" y="3441"/>
                    <a:pt x="6937" y="3818"/>
                    <a:pt x="6790" y="4196"/>
                  </a:cubicBezTo>
                  <a:cubicBezTo>
                    <a:pt x="6643" y="4546"/>
                    <a:pt x="6385" y="4776"/>
                    <a:pt x="6154" y="5014"/>
                  </a:cubicBezTo>
                  <a:cubicBezTo>
                    <a:pt x="6107" y="5047"/>
                    <a:pt x="6057" y="5063"/>
                    <a:pt x="6006" y="5063"/>
                  </a:cubicBezTo>
                  <a:cubicBezTo>
                    <a:pt x="5925" y="5063"/>
                    <a:pt x="5842" y="5024"/>
                    <a:pt x="5769" y="4951"/>
                  </a:cubicBezTo>
                  <a:cubicBezTo>
                    <a:pt x="5713" y="4867"/>
                    <a:pt x="5685" y="4776"/>
                    <a:pt x="5657" y="4665"/>
                  </a:cubicBezTo>
                  <a:cubicBezTo>
                    <a:pt x="5538" y="4371"/>
                    <a:pt x="5455" y="4049"/>
                    <a:pt x="5308" y="3790"/>
                  </a:cubicBezTo>
                  <a:cubicBezTo>
                    <a:pt x="4867" y="3000"/>
                    <a:pt x="4315" y="2301"/>
                    <a:pt x="3671" y="1693"/>
                  </a:cubicBezTo>
                  <a:cubicBezTo>
                    <a:pt x="3385" y="1399"/>
                    <a:pt x="3035" y="1224"/>
                    <a:pt x="2686" y="994"/>
                  </a:cubicBezTo>
                  <a:cubicBezTo>
                    <a:pt x="2595" y="931"/>
                    <a:pt x="2448" y="931"/>
                    <a:pt x="2308" y="903"/>
                  </a:cubicBezTo>
                  <a:lnTo>
                    <a:pt x="2308" y="1022"/>
                  </a:lnTo>
                  <a:cubicBezTo>
                    <a:pt x="2364" y="1077"/>
                    <a:pt x="2392" y="1168"/>
                    <a:pt x="2448" y="1224"/>
                  </a:cubicBezTo>
                  <a:cubicBezTo>
                    <a:pt x="3441" y="2504"/>
                    <a:pt x="4021" y="4021"/>
                    <a:pt x="4518" y="5539"/>
                  </a:cubicBezTo>
                  <a:cubicBezTo>
                    <a:pt x="4546" y="5650"/>
                    <a:pt x="4608" y="5769"/>
                    <a:pt x="4546" y="5860"/>
                  </a:cubicBezTo>
                  <a:cubicBezTo>
                    <a:pt x="4546" y="5888"/>
                    <a:pt x="4580" y="5916"/>
                    <a:pt x="4546" y="5916"/>
                  </a:cubicBezTo>
                  <a:lnTo>
                    <a:pt x="4546" y="5944"/>
                  </a:lnTo>
                  <a:cubicBezTo>
                    <a:pt x="4532" y="5958"/>
                    <a:pt x="4518" y="5965"/>
                    <a:pt x="4507" y="5965"/>
                  </a:cubicBezTo>
                  <a:cubicBezTo>
                    <a:pt x="4497" y="5965"/>
                    <a:pt x="4490" y="5958"/>
                    <a:pt x="4490" y="5944"/>
                  </a:cubicBezTo>
                  <a:lnTo>
                    <a:pt x="4434" y="5944"/>
                  </a:lnTo>
                  <a:cubicBezTo>
                    <a:pt x="3638" y="5558"/>
                    <a:pt x="3372" y="5429"/>
                    <a:pt x="3102" y="5429"/>
                  </a:cubicBezTo>
                  <a:cubicBezTo>
                    <a:pt x="2966" y="5429"/>
                    <a:pt x="2829" y="5461"/>
                    <a:pt x="2623" y="5511"/>
                  </a:cubicBezTo>
                  <a:cubicBezTo>
                    <a:pt x="2769" y="5622"/>
                    <a:pt x="2888" y="5713"/>
                    <a:pt x="3007" y="5825"/>
                  </a:cubicBezTo>
                  <a:cubicBezTo>
                    <a:pt x="3441" y="6238"/>
                    <a:pt x="3881" y="6643"/>
                    <a:pt x="4287" y="7049"/>
                  </a:cubicBezTo>
                  <a:cubicBezTo>
                    <a:pt x="4343" y="7084"/>
                    <a:pt x="4406" y="7140"/>
                    <a:pt x="4434" y="7196"/>
                  </a:cubicBezTo>
                  <a:cubicBezTo>
                    <a:pt x="4462" y="7224"/>
                    <a:pt x="4490" y="7287"/>
                    <a:pt x="4490" y="7315"/>
                  </a:cubicBezTo>
                  <a:cubicBezTo>
                    <a:pt x="4518" y="7399"/>
                    <a:pt x="4490" y="7461"/>
                    <a:pt x="4434" y="7517"/>
                  </a:cubicBezTo>
                  <a:lnTo>
                    <a:pt x="4434" y="7545"/>
                  </a:lnTo>
                  <a:cubicBezTo>
                    <a:pt x="4140" y="7748"/>
                    <a:pt x="3671" y="7664"/>
                    <a:pt x="3441" y="8070"/>
                  </a:cubicBezTo>
                  <a:cubicBezTo>
                    <a:pt x="3762" y="8308"/>
                    <a:pt x="4084" y="8510"/>
                    <a:pt x="4462" y="8769"/>
                  </a:cubicBezTo>
                  <a:cubicBezTo>
                    <a:pt x="4462" y="9210"/>
                    <a:pt x="4490" y="9643"/>
                    <a:pt x="4490" y="10112"/>
                  </a:cubicBezTo>
                  <a:cubicBezTo>
                    <a:pt x="4490" y="10489"/>
                    <a:pt x="4462" y="10839"/>
                    <a:pt x="4490" y="11216"/>
                  </a:cubicBezTo>
                  <a:cubicBezTo>
                    <a:pt x="4490" y="11538"/>
                    <a:pt x="4434" y="11804"/>
                    <a:pt x="4140" y="11979"/>
                  </a:cubicBezTo>
                  <a:cubicBezTo>
                    <a:pt x="3846" y="12181"/>
                    <a:pt x="3734" y="12412"/>
                    <a:pt x="3965" y="12734"/>
                  </a:cubicBezTo>
                  <a:cubicBezTo>
                    <a:pt x="4021" y="12762"/>
                    <a:pt x="4021" y="12881"/>
                    <a:pt x="3993" y="12936"/>
                  </a:cubicBezTo>
                  <a:cubicBezTo>
                    <a:pt x="3790" y="13258"/>
                    <a:pt x="3846" y="13692"/>
                    <a:pt x="3385" y="13985"/>
                  </a:cubicBezTo>
                  <a:cubicBezTo>
                    <a:pt x="2972" y="13664"/>
                    <a:pt x="2595" y="13342"/>
                    <a:pt x="2217" y="12992"/>
                  </a:cubicBezTo>
                  <a:cubicBezTo>
                    <a:pt x="1811" y="12643"/>
                    <a:pt x="1399" y="12293"/>
                    <a:pt x="1049" y="11888"/>
                  </a:cubicBezTo>
                  <a:cubicBezTo>
                    <a:pt x="700" y="11538"/>
                    <a:pt x="413" y="11104"/>
                    <a:pt x="0" y="10636"/>
                  </a:cubicBezTo>
                  <a:lnTo>
                    <a:pt x="0" y="10636"/>
                  </a:lnTo>
                  <a:cubicBezTo>
                    <a:pt x="35" y="10839"/>
                    <a:pt x="35" y="10930"/>
                    <a:pt x="63" y="11042"/>
                  </a:cubicBezTo>
                  <a:cubicBezTo>
                    <a:pt x="322" y="12181"/>
                    <a:pt x="847" y="13230"/>
                    <a:pt x="1546" y="14160"/>
                  </a:cubicBezTo>
                  <a:cubicBezTo>
                    <a:pt x="1574" y="14188"/>
                    <a:pt x="1574" y="14216"/>
                    <a:pt x="1609" y="14251"/>
                  </a:cubicBezTo>
                  <a:cubicBezTo>
                    <a:pt x="1867" y="14538"/>
                    <a:pt x="2161" y="14831"/>
                    <a:pt x="2336" y="15181"/>
                  </a:cubicBezTo>
                  <a:cubicBezTo>
                    <a:pt x="2336" y="15181"/>
                    <a:pt x="2364" y="15181"/>
                    <a:pt x="2364" y="15209"/>
                  </a:cubicBezTo>
                  <a:cubicBezTo>
                    <a:pt x="2364" y="15237"/>
                    <a:pt x="2392" y="15265"/>
                    <a:pt x="2420" y="15265"/>
                  </a:cubicBezTo>
                  <a:cubicBezTo>
                    <a:pt x="2623" y="15559"/>
                    <a:pt x="2595" y="15824"/>
                    <a:pt x="2448" y="16111"/>
                  </a:cubicBezTo>
                  <a:cubicBezTo>
                    <a:pt x="2364" y="16258"/>
                    <a:pt x="2245" y="16377"/>
                    <a:pt x="2189" y="16524"/>
                  </a:cubicBezTo>
                  <a:cubicBezTo>
                    <a:pt x="2133" y="16698"/>
                    <a:pt x="2098" y="16901"/>
                    <a:pt x="2161" y="17076"/>
                  </a:cubicBezTo>
                  <a:cubicBezTo>
                    <a:pt x="2308" y="17600"/>
                    <a:pt x="2483" y="18153"/>
                    <a:pt x="2714" y="18649"/>
                  </a:cubicBezTo>
                  <a:cubicBezTo>
                    <a:pt x="2903" y="19055"/>
                    <a:pt x="3117" y="19466"/>
                    <a:pt x="3648" y="19466"/>
                  </a:cubicBezTo>
                  <a:cubicBezTo>
                    <a:pt x="3684" y="19466"/>
                    <a:pt x="3723" y="19464"/>
                    <a:pt x="3762" y="19460"/>
                  </a:cubicBezTo>
                  <a:cubicBezTo>
                    <a:pt x="3881" y="19460"/>
                    <a:pt x="3965" y="19551"/>
                    <a:pt x="4084" y="19579"/>
                  </a:cubicBezTo>
                  <a:cubicBezTo>
                    <a:pt x="4201" y="19633"/>
                    <a:pt x="4314" y="19662"/>
                    <a:pt x="4426" y="19662"/>
                  </a:cubicBezTo>
                  <a:cubicBezTo>
                    <a:pt x="4562" y="19662"/>
                    <a:pt x="4697" y="19619"/>
                    <a:pt x="4839" y="19523"/>
                  </a:cubicBezTo>
                  <a:cubicBezTo>
                    <a:pt x="5392" y="19111"/>
                    <a:pt x="6007" y="18796"/>
                    <a:pt x="6440" y="18209"/>
                  </a:cubicBezTo>
                  <a:cubicBezTo>
                    <a:pt x="6587" y="18006"/>
                    <a:pt x="6818" y="17803"/>
                    <a:pt x="7028" y="17684"/>
                  </a:cubicBezTo>
                  <a:cubicBezTo>
                    <a:pt x="7314" y="17509"/>
                    <a:pt x="7552" y="17307"/>
                    <a:pt x="7727" y="17013"/>
                  </a:cubicBezTo>
                  <a:cubicBezTo>
                    <a:pt x="7986" y="16524"/>
                    <a:pt x="8426" y="16230"/>
                    <a:pt x="8979" y="16083"/>
                  </a:cubicBezTo>
                  <a:cubicBezTo>
                    <a:pt x="9209" y="15999"/>
                    <a:pt x="9503" y="15936"/>
                    <a:pt x="9734" y="15824"/>
                  </a:cubicBezTo>
                  <a:cubicBezTo>
                    <a:pt x="10377" y="15412"/>
                    <a:pt x="11076" y="15384"/>
                    <a:pt x="11832" y="15384"/>
                  </a:cubicBezTo>
                  <a:cubicBezTo>
                    <a:pt x="12384" y="15412"/>
                    <a:pt x="12852" y="15677"/>
                    <a:pt x="13258" y="16027"/>
                  </a:cubicBezTo>
                  <a:cubicBezTo>
                    <a:pt x="13321" y="16083"/>
                    <a:pt x="13349" y="16139"/>
                    <a:pt x="13405" y="16202"/>
                  </a:cubicBezTo>
                  <a:cubicBezTo>
                    <a:pt x="13433" y="16230"/>
                    <a:pt x="13433" y="16258"/>
                    <a:pt x="13461" y="16258"/>
                  </a:cubicBezTo>
                  <a:cubicBezTo>
                    <a:pt x="13608" y="16405"/>
                    <a:pt x="13782" y="16552"/>
                    <a:pt x="13929" y="16698"/>
                  </a:cubicBezTo>
                  <a:cubicBezTo>
                    <a:pt x="14069" y="16766"/>
                    <a:pt x="14211" y="16803"/>
                    <a:pt x="14373" y="16803"/>
                  </a:cubicBezTo>
                  <a:cubicBezTo>
                    <a:pt x="14479" y="16803"/>
                    <a:pt x="14593" y="16787"/>
                    <a:pt x="14719" y="16754"/>
                  </a:cubicBezTo>
                  <a:cubicBezTo>
                    <a:pt x="15181" y="16607"/>
                    <a:pt x="15558" y="16377"/>
                    <a:pt x="15733" y="15936"/>
                  </a:cubicBezTo>
                  <a:cubicBezTo>
                    <a:pt x="15971" y="15384"/>
                    <a:pt x="16321" y="14950"/>
                    <a:pt x="16726" y="14566"/>
                  </a:cubicBezTo>
                  <a:cubicBezTo>
                    <a:pt x="16929" y="14363"/>
                    <a:pt x="17104" y="14104"/>
                    <a:pt x="17167" y="13811"/>
                  </a:cubicBezTo>
                  <a:cubicBezTo>
                    <a:pt x="17279" y="13167"/>
                    <a:pt x="17425" y="12559"/>
                    <a:pt x="17342" y="11888"/>
                  </a:cubicBezTo>
                  <a:cubicBezTo>
                    <a:pt x="17279" y="11566"/>
                    <a:pt x="17279" y="11244"/>
                    <a:pt x="17342" y="10930"/>
                  </a:cubicBezTo>
                  <a:cubicBezTo>
                    <a:pt x="17453" y="10258"/>
                    <a:pt x="17223" y="9671"/>
                    <a:pt x="16929" y="9091"/>
                  </a:cubicBezTo>
                  <a:cubicBezTo>
                    <a:pt x="16782" y="8832"/>
                    <a:pt x="16551" y="8685"/>
                    <a:pt x="16321" y="8566"/>
                  </a:cubicBezTo>
                  <a:cubicBezTo>
                    <a:pt x="15791" y="8302"/>
                    <a:pt x="15267" y="8185"/>
                    <a:pt x="14698" y="8185"/>
                  </a:cubicBezTo>
                  <a:cubicBezTo>
                    <a:pt x="14636" y="8185"/>
                    <a:pt x="14573" y="8186"/>
                    <a:pt x="14510" y="8189"/>
                  </a:cubicBezTo>
                  <a:cubicBezTo>
                    <a:pt x="14398" y="8217"/>
                    <a:pt x="14279" y="8217"/>
                    <a:pt x="14160" y="8245"/>
                  </a:cubicBezTo>
                  <a:lnTo>
                    <a:pt x="14132" y="8245"/>
                  </a:lnTo>
                  <a:cubicBezTo>
                    <a:pt x="13699" y="8308"/>
                    <a:pt x="13258" y="8482"/>
                    <a:pt x="12824" y="8594"/>
                  </a:cubicBezTo>
                  <a:cubicBezTo>
                    <a:pt x="12734" y="8594"/>
                    <a:pt x="12650" y="8566"/>
                    <a:pt x="12587" y="8510"/>
                  </a:cubicBezTo>
                  <a:cubicBezTo>
                    <a:pt x="12559" y="8447"/>
                    <a:pt x="12559" y="8363"/>
                    <a:pt x="12587" y="8308"/>
                  </a:cubicBezTo>
                  <a:cubicBezTo>
                    <a:pt x="12706" y="8070"/>
                    <a:pt x="12852" y="7895"/>
                    <a:pt x="12971" y="7664"/>
                  </a:cubicBezTo>
                  <a:cubicBezTo>
                    <a:pt x="13055" y="7461"/>
                    <a:pt x="12908" y="7224"/>
                    <a:pt x="12678" y="7224"/>
                  </a:cubicBezTo>
                  <a:cubicBezTo>
                    <a:pt x="12601" y="7214"/>
                    <a:pt x="12523" y="7211"/>
                    <a:pt x="12445" y="7211"/>
                  </a:cubicBezTo>
                  <a:cubicBezTo>
                    <a:pt x="12289" y="7211"/>
                    <a:pt x="12132" y="7224"/>
                    <a:pt x="11978" y="7224"/>
                  </a:cubicBezTo>
                  <a:cubicBezTo>
                    <a:pt x="11887" y="6937"/>
                    <a:pt x="11887" y="6734"/>
                    <a:pt x="12006" y="6497"/>
                  </a:cubicBezTo>
                  <a:cubicBezTo>
                    <a:pt x="12153" y="6210"/>
                    <a:pt x="12300" y="5916"/>
                    <a:pt x="12447" y="5622"/>
                  </a:cubicBezTo>
                  <a:cubicBezTo>
                    <a:pt x="12503" y="5511"/>
                    <a:pt x="12587" y="5392"/>
                    <a:pt x="12384" y="5273"/>
                  </a:cubicBezTo>
                  <a:cubicBezTo>
                    <a:pt x="12062" y="5448"/>
                    <a:pt x="11713" y="5650"/>
                    <a:pt x="11363" y="5825"/>
                  </a:cubicBezTo>
                  <a:cubicBezTo>
                    <a:pt x="11251" y="5916"/>
                    <a:pt x="11132" y="5972"/>
                    <a:pt x="11013" y="6035"/>
                  </a:cubicBezTo>
                  <a:cubicBezTo>
                    <a:pt x="10968" y="6046"/>
                    <a:pt x="10924" y="6051"/>
                    <a:pt x="10882" y="6051"/>
                  </a:cubicBezTo>
                  <a:cubicBezTo>
                    <a:pt x="10596" y="6051"/>
                    <a:pt x="10392" y="5819"/>
                    <a:pt x="10489" y="5539"/>
                  </a:cubicBezTo>
                  <a:cubicBezTo>
                    <a:pt x="10636" y="5161"/>
                    <a:pt x="10811" y="4776"/>
                    <a:pt x="10985" y="4427"/>
                  </a:cubicBezTo>
                  <a:cubicBezTo>
                    <a:pt x="11251" y="3937"/>
                    <a:pt x="11538" y="3469"/>
                    <a:pt x="11832" y="2972"/>
                  </a:cubicBezTo>
                  <a:cubicBezTo>
                    <a:pt x="11860" y="2888"/>
                    <a:pt x="11860" y="2770"/>
                    <a:pt x="11887" y="2595"/>
                  </a:cubicBezTo>
                  <a:lnTo>
                    <a:pt x="11887" y="2595"/>
                  </a:lnTo>
                  <a:cubicBezTo>
                    <a:pt x="11251" y="2916"/>
                    <a:pt x="10874" y="3350"/>
                    <a:pt x="10461" y="3790"/>
                  </a:cubicBezTo>
                  <a:cubicBezTo>
                    <a:pt x="10055" y="4196"/>
                    <a:pt x="9650" y="4637"/>
                    <a:pt x="9237" y="5070"/>
                  </a:cubicBezTo>
                  <a:lnTo>
                    <a:pt x="8601" y="5070"/>
                  </a:lnTo>
                  <a:cubicBezTo>
                    <a:pt x="8391" y="4839"/>
                    <a:pt x="8426" y="4637"/>
                    <a:pt x="8454" y="4427"/>
                  </a:cubicBezTo>
                  <a:cubicBezTo>
                    <a:pt x="8538" y="3413"/>
                    <a:pt x="8832" y="2476"/>
                    <a:pt x="9356" y="1602"/>
                  </a:cubicBezTo>
                  <a:cubicBezTo>
                    <a:pt x="9615" y="1196"/>
                    <a:pt x="9853" y="791"/>
                    <a:pt x="10083" y="350"/>
                  </a:cubicBezTo>
                  <a:cubicBezTo>
                    <a:pt x="10139" y="266"/>
                    <a:pt x="10258" y="147"/>
                    <a:pt x="10083"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79"/>
            <p:cNvSpPr/>
            <p:nvPr/>
          </p:nvSpPr>
          <p:spPr>
            <a:xfrm>
              <a:off x="4249962" y="1608181"/>
              <a:ext cx="21981" cy="27192"/>
            </a:xfrm>
            <a:custGeom>
              <a:rect b="b" l="l" r="r" t="t"/>
              <a:pathLst>
                <a:path extrusionOk="0" h="1195" w="966">
                  <a:moveTo>
                    <a:pt x="485" y="1"/>
                  </a:moveTo>
                  <a:cubicBezTo>
                    <a:pt x="406" y="1"/>
                    <a:pt x="327" y="25"/>
                    <a:pt x="266" y="59"/>
                  </a:cubicBezTo>
                  <a:cubicBezTo>
                    <a:pt x="266" y="87"/>
                    <a:pt x="231" y="87"/>
                    <a:pt x="231" y="87"/>
                  </a:cubicBezTo>
                  <a:cubicBezTo>
                    <a:pt x="119" y="115"/>
                    <a:pt x="28" y="199"/>
                    <a:pt x="28" y="318"/>
                  </a:cubicBezTo>
                  <a:lnTo>
                    <a:pt x="28" y="493"/>
                  </a:lnTo>
                  <a:lnTo>
                    <a:pt x="28" y="520"/>
                  </a:lnTo>
                  <a:lnTo>
                    <a:pt x="28" y="611"/>
                  </a:lnTo>
                  <a:lnTo>
                    <a:pt x="28" y="667"/>
                  </a:lnTo>
                  <a:lnTo>
                    <a:pt x="28" y="723"/>
                  </a:lnTo>
                  <a:cubicBezTo>
                    <a:pt x="0" y="961"/>
                    <a:pt x="147" y="1164"/>
                    <a:pt x="378" y="1192"/>
                  </a:cubicBezTo>
                  <a:cubicBezTo>
                    <a:pt x="393" y="1193"/>
                    <a:pt x="407" y="1194"/>
                    <a:pt x="421" y="1194"/>
                  </a:cubicBezTo>
                  <a:cubicBezTo>
                    <a:pt x="666" y="1194"/>
                    <a:pt x="849" y="976"/>
                    <a:pt x="902" y="758"/>
                  </a:cubicBezTo>
                  <a:cubicBezTo>
                    <a:pt x="965" y="493"/>
                    <a:pt x="902" y="234"/>
                    <a:pt x="671" y="59"/>
                  </a:cubicBezTo>
                  <a:cubicBezTo>
                    <a:pt x="617" y="18"/>
                    <a:pt x="551" y="1"/>
                    <a:pt x="48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79"/>
            <p:cNvSpPr/>
            <p:nvPr/>
          </p:nvSpPr>
          <p:spPr>
            <a:xfrm>
              <a:off x="4226092" y="1340923"/>
              <a:ext cx="332246" cy="314406"/>
            </a:xfrm>
            <a:custGeom>
              <a:rect b="b" l="l" r="r" t="t"/>
              <a:pathLst>
                <a:path extrusionOk="0" h="13817" w="14601">
                  <a:moveTo>
                    <a:pt x="5161" y="1602"/>
                  </a:moveTo>
                  <a:cubicBezTo>
                    <a:pt x="5161" y="1602"/>
                    <a:pt x="5161" y="1630"/>
                    <a:pt x="5126" y="1665"/>
                  </a:cubicBezTo>
                  <a:lnTo>
                    <a:pt x="5126" y="1602"/>
                  </a:lnTo>
                  <a:close/>
                  <a:moveTo>
                    <a:pt x="4908" y="7108"/>
                  </a:moveTo>
                  <a:cubicBezTo>
                    <a:pt x="5042" y="7108"/>
                    <a:pt x="5138" y="7285"/>
                    <a:pt x="5042" y="7399"/>
                  </a:cubicBezTo>
                  <a:lnTo>
                    <a:pt x="5042" y="7490"/>
                  </a:lnTo>
                  <a:cubicBezTo>
                    <a:pt x="5014" y="7637"/>
                    <a:pt x="4923" y="7748"/>
                    <a:pt x="4811" y="7811"/>
                  </a:cubicBezTo>
                  <a:cubicBezTo>
                    <a:pt x="4738" y="7839"/>
                    <a:pt x="4671" y="7853"/>
                    <a:pt x="4605" y="7853"/>
                  </a:cubicBezTo>
                  <a:cubicBezTo>
                    <a:pt x="4538" y="7853"/>
                    <a:pt x="4472" y="7839"/>
                    <a:pt x="4398" y="7811"/>
                  </a:cubicBezTo>
                  <a:cubicBezTo>
                    <a:pt x="4343" y="7783"/>
                    <a:pt x="4315" y="7720"/>
                    <a:pt x="4315" y="7665"/>
                  </a:cubicBezTo>
                  <a:cubicBezTo>
                    <a:pt x="4287" y="7637"/>
                    <a:pt x="4252" y="7574"/>
                    <a:pt x="4252" y="7546"/>
                  </a:cubicBezTo>
                  <a:cubicBezTo>
                    <a:pt x="4252" y="7462"/>
                    <a:pt x="4315" y="7399"/>
                    <a:pt x="4371" y="7371"/>
                  </a:cubicBezTo>
                  <a:lnTo>
                    <a:pt x="4426" y="7371"/>
                  </a:lnTo>
                  <a:cubicBezTo>
                    <a:pt x="4545" y="7287"/>
                    <a:pt x="4692" y="7196"/>
                    <a:pt x="4811" y="7140"/>
                  </a:cubicBezTo>
                  <a:cubicBezTo>
                    <a:pt x="4844" y="7118"/>
                    <a:pt x="4877" y="7108"/>
                    <a:pt x="4908" y="7108"/>
                  </a:cubicBezTo>
                  <a:close/>
                  <a:moveTo>
                    <a:pt x="2476" y="8860"/>
                  </a:moveTo>
                  <a:cubicBezTo>
                    <a:pt x="2392" y="8944"/>
                    <a:pt x="2329" y="9035"/>
                    <a:pt x="2273" y="9119"/>
                  </a:cubicBezTo>
                  <a:cubicBezTo>
                    <a:pt x="2245" y="9119"/>
                    <a:pt x="2217" y="9147"/>
                    <a:pt x="2217" y="9147"/>
                  </a:cubicBezTo>
                  <a:cubicBezTo>
                    <a:pt x="2189" y="9063"/>
                    <a:pt x="2189" y="8944"/>
                    <a:pt x="2154" y="8860"/>
                  </a:cubicBezTo>
                  <a:lnTo>
                    <a:pt x="2189" y="8860"/>
                  </a:lnTo>
                  <a:cubicBezTo>
                    <a:pt x="2231" y="8874"/>
                    <a:pt x="2275" y="8881"/>
                    <a:pt x="2318" y="8881"/>
                  </a:cubicBezTo>
                  <a:cubicBezTo>
                    <a:pt x="2362" y="8881"/>
                    <a:pt x="2406" y="8874"/>
                    <a:pt x="2448" y="8860"/>
                  </a:cubicBezTo>
                  <a:close/>
                  <a:moveTo>
                    <a:pt x="8272" y="4252"/>
                  </a:moveTo>
                  <a:cubicBezTo>
                    <a:pt x="8307" y="4399"/>
                    <a:pt x="8391" y="4462"/>
                    <a:pt x="8482" y="4490"/>
                  </a:cubicBezTo>
                  <a:cubicBezTo>
                    <a:pt x="8447" y="4868"/>
                    <a:pt x="8447" y="5245"/>
                    <a:pt x="8272" y="5623"/>
                  </a:cubicBezTo>
                  <a:cubicBezTo>
                    <a:pt x="8160" y="5826"/>
                    <a:pt x="8042" y="6035"/>
                    <a:pt x="7867" y="6238"/>
                  </a:cubicBezTo>
                  <a:cubicBezTo>
                    <a:pt x="7867" y="6238"/>
                    <a:pt x="7839" y="6238"/>
                    <a:pt x="7839" y="6266"/>
                  </a:cubicBezTo>
                  <a:cubicBezTo>
                    <a:pt x="7783" y="6266"/>
                    <a:pt x="7720" y="6294"/>
                    <a:pt x="7664" y="6350"/>
                  </a:cubicBezTo>
                  <a:cubicBezTo>
                    <a:pt x="7573" y="6469"/>
                    <a:pt x="7517" y="6560"/>
                    <a:pt x="7433" y="6672"/>
                  </a:cubicBezTo>
                  <a:cubicBezTo>
                    <a:pt x="7398" y="6700"/>
                    <a:pt x="7370" y="6735"/>
                    <a:pt x="7370" y="6762"/>
                  </a:cubicBezTo>
                  <a:cubicBezTo>
                    <a:pt x="7342" y="6790"/>
                    <a:pt x="7342" y="6818"/>
                    <a:pt x="7314" y="6846"/>
                  </a:cubicBezTo>
                  <a:cubicBezTo>
                    <a:pt x="7195" y="7049"/>
                    <a:pt x="7084" y="7287"/>
                    <a:pt x="7021" y="7518"/>
                  </a:cubicBezTo>
                  <a:cubicBezTo>
                    <a:pt x="6993" y="7748"/>
                    <a:pt x="6937" y="8014"/>
                    <a:pt x="7021" y="8245"/>
                  </a:cubicBezTo>
                  <a:cubicBezTo>
                    <a:pt x="7084" y="8392"/>
                    <a:pt x="7139" y="8392"/>
                    <a:pt x="7139" y="8511"/>
                  </a:cubicBezTo>
                  <a:cubicBezTo>
                    <a:pt x="7167" y="8622"/>
                    <a:pt x="7167" y="8713"/>
                    <a:pt x="7112" y="8797"/>
                  </a:cubicBezTo>
                  <a:cubicBezTo>
                    <a:pt x="7084" y="8860"/>
                    <a:pt x="7084" y="8888"/>
                    <a:pt x="7084" y="8916"/>
                  </a:cubicBezTo>
                  <a:cubicBezTo>
                    <a:pt x="7030" y="8891"/>
                    <a:pt x="6971" y="8877"/>
                    <a:pt x="6911" y="8877"/>
                  </a:cubicBezTo>
                  <a:cubicBezTo>
                    <a:pt x="6838" y="8877"/>
                    <a:pt x="6764" y="8898"/>
                    <a:pt x="6699" y="8944"/>
                  </a:cubicBezTo>
                  <a:cubicBezTo>
                    <a:pt x="6524" y="9035"/>
                    <a:pt x="6384" y="9119"/>
                    <a:pt x="6237" y="9238"/>
                  </a:cubicBezTo>
                  <a:cubicBezTo>
                    <a:pt x="6063" y="9322"/>
                    <a:pt x="5825" y="9413"/>
                    <a:pt x="5741" y="9615"/>
                  </a:cubicBezTo>
                  <a:cubicBezTo>
                    <a:pt x="5741" y="9643"/>
                    <a:pt x="5713" y="9671"/>
                    <a:pt x="5713" y="9734"/>
                  </a:cubicBezTo>
                  <a:cubicBezTo>
                    <a:pt x="5622" y="9818"/>
                    <a:pt x="5538" y="9937"/>
                    <a:pt x="5510" y="10056"/>
                  </a:cubicBezTo>
                  <a:cubicBezTo>
                    <a:pt x="5447" y="10140"/>
                    <a:pt x="5475" y="10231"/>
                    <a:pt x="5510" y="10315"/>
                  </a:cubicBezTo>
                  <a:cubicBezTo>
                    <a:pt x="5447" y="10343"/>
                    <a:pt x="5419" y="10371"/>
                    <a:pt x="5391" y="10406"/>
                  </a:cubicBezTo>
                  <a:lnTo>
                    <a:pt x="5363" y="10371"/>
                  </a:lnTo>
                  <a:lnTo>
                    <a:pt x="5363" y="10315"/>
                  </a:lnTo>
                  <a:cubicBezTo>
                    <a:pt x="5391" y="10056"/>
                    <a:pt x="5391" y="9643"/>
                    <a:pt x="5273" y="9385"/>
                  </a:cubicBezTo>
                  <a:lnTo>
                    <a:pt x="5301" y="9385"/>
                  </a:lnTo>
                  <a:cubicBezTo>
                    <a:pt x="5650" y="9119"/>
                    <a:pt x="5825" y="8741"/>
                    <a:pt x="5916" y="8336"/>
                  </a:cubicBezTo>
                  <a:cubicBezTo>
                    <a:pt x="5916" y="8217"/>
                    <a:pt x="5888" y="8098"/>
                    <a:pt x="5825" y="8042"/>
                  </a:cubicBezTo>
                  <a:cubicBezTo>
                    <a:pt x="5860" y="7958"/>
                    <a:pt x="5860" y="7867"/>
                    <a:pt x="5888" y="7783"/>
                  </a:cubicBezTo>
                  <a:lnTo>
                    <a:pt x="5888" y="7748"/>
                  </a:lnTo>
                  <a:cubicBezTo>
                    <a:pt x="5916" y="7637"/>
                    <a:pt x="5916" y="7518"/>
                    <a:pt x="5944" y="7371"/>
                  </a:cubicBezTo>
                  <a:cubicBezTo>
                    <a:pt x="5944" y="7315"/>
                    <a:pt x="5916" y="7259"/>
                    <a:pt x="5860" y="7196"/>
                  </a:cubicBezTo>
                  <a:lnTo>
                    <a:pt x="5860" y="7140"/>
                  </a:lnTo>
                  <a:cubicBezTo>
                    <a:pt x="5916" y="7112"/>
                    <a:pt x="5944" y="7084"/>
                    <a:pt x="6000" y="7021"/>
                  </a:cubicBezTo>
                  <a:cubicBezTo>
                    <a:pt x="6063" y="6909"/>
                    <a:pt x="6063" y="6790"/>
                    <a:pt x="6063" y="6672"/>
                  </a:cubicBezTo>
                  <a:lnTo>
                    <a:pt x="6147" y="6672"/>
                  </a:lnTo>
                  <a:cubicBezTo>
                    <a:pt x="6265" y="6672"/>
                    <a:pt x="6384" y="6588"/>
                    <a:pt x="6468" y="6469"/>
                  </a:cubicBezTo>
                  <a:cubicBezTo>
                    <a:pt x="6496" y="6385"/>
                    <a:pt x="6524" y="6294"/>
                    <a:pt x="6559" y="6210"/>
                  </a:cubicBezTo>
                  <a:lnTo>
                    <a:pt x="6559" y="6119"/>
                  </a:lnTo>
                  <a:cubicBezTo>
                    <a:pt x="6615" y="6119"/>
                    <a:pt x="6699" y="6063"/>
                    <a:pt x="6762" y="6000"/>
                  </a:cubicBezTo>
                  <a:cubicBezTo>
                    <a:pt x="6790" y="5944"/>
                    <a:pt x="6818" y="5888"/>
                    <a:pt x="6818" y="5826"/>
                  </a:cubicBezTo>
                  <a:cubicBezTo>
                    <a:pt x="6874" y="5826"/>
                    <a:pt x="6874" y="5742"/>
                    <a:pt x="6846" y="5714"/>
                  </a:cubicBezTo>
                  <a:cubicBezTo>
                    <a:pt x="6874" y="5714"/>
                    <a:pt x="6874" y="5686"/>
                    <a:pt x="6874" y="5651"/>
                  </a:cubicBezTo>
                  <a:cubicBezTo>
                    <a:pt x="6937" y="5539"/>
                    <a:pt x="7049" y="5476"/>
                    <a:pt x="7139" y="5392"/>
                  </a:cubicBezTo>
                  <a:cubicBezTo>
                    <a:pt x="7139" y="5336"/>
                    <a:pt x="7167" y="5301"/>
                    <a:pt x="7195" y="5245"/>
                  </a:cubicBezTo>
                  <a:lnTo>
                    <a:pt x="7223" y="5245"/>
                  </a:lnTo>
                  <a:cubicBezTo>
                    <a:pt x="7223" y="5245"/>
                    <a:pt x="7258" y="5245"/>
                    <a:pt x="7286" y="5217"/>
                  </a:cubicBezTo>
                  <a:cubicBezTo>
                    <a:pt x="7573" y="5126"/>
                    <a:pt x="7748" y="4868"/>
                    <a:pt x="7895" y="4637"/>
                  </a:cubicBezTo>
                  <a:cubicBezTo>
                    <a:pt x="7986" y="4546"/>
                    <a:pt x="8042" y="4427"/>
                    <a:pt x="8069" y="4287"/>
                  </a:cubicBezTo>
                  <a:cubicBezTo>
                    <a:pt x="8087" y="4295"/>
                    <a:pt x="8105" y="4299"/>
                    <a:pt x="8123" y="4299"/>
                  </a:cubicBezTo>
                  <a:cubicBezTo>
                    <a:pt x="8167" y="4299"/>
                    <a:pt x="8212" y="4277"/>
                    <a:pt x="8272" y="4252"/>
                  </a:cubicBezTo>
                  <a:close/>
                  <a:moveTo>
                    <a:pt x="4196" y="1"/>
                  </a:moveTo>
                  <a:cubicBezTo>
                    <a:pt x="4021" y="29"/>
                    <a:pt x="3874" y="29"/>
                    <a:pt x="3699" y="29"/>
                  </a:cubicBezTo>
                  <a:lnTo>
                    <a:pt x="3524" y="29"/>
                  </a:lnTo>
                  <a:cubicBezTo>
                    <a:pt x="3413" y="29"/>
                    <a:pt x="3294" y="92"/>
                    <a:pt x="3203" y="176"/>
                  </a:cubicBezTo>
                  <a:cubicBezTo>
                    <a:pt x="3063" y="295"/>
                    <a:pt x="3063" y="525"/>
                    <a:pt x="3175" y="644"/>
                  </a:cubicBezTo>
                  <a:cubicBezTo>
                    <a:pt x="3266" y="728"/>
                    <a:pt x="3350" y="791"/>
                    <a:pt x="3469" y="791"/>
                  </a:cubicBezTo>
                  <a:cubicBezTo>
                    <a:pt x="3413" y="931"/>
                    <a:pt x="3413" y="1106"/>
                    <a:pt x="3413" y="1253"/>
                  </a:cubicBezTo>
                  <a:cubicBezTo>
                    <a:pt x="3294" y="1253"/>
                    <a:pt x="3203" y="1315"/>
                    <a:pt x="3147" y="1399"/>
                  </a:cubicBezTo>
                  <a:cubicBezTo>
                    <a:pt x="2944" y="1749"/>
                    <a:pt x="3000" y="2245"/>
                    <a:pt x="3000" y="2623"/>
                  </a:cubicBezTo>
                  <a:cubicBezTo>
                    <a:pt x="3000" y="3029"/>
                    <a:pt x="3028" y="3469"/>
                    <a:pt x="3091" y="3903"/>
                  </a:cubicBezTo>
                  <a:cubicBezTo>
                    <a:pt x="3119" y="4140"/>
                    <a:pt x="3147" y="4399"/>
                    <a:pt x="3147" y="4665"/>
                  </a:cubicBezTo>
                  <a:cubicBezTo>
                    <a:pt x="3119" y="4840"/>
                    <a:pt x="3091" y="5014"/>
                    <a:pt x="3147" y="5189"/>
                  </a:cubicBezTo>
                  <a:cubicBezTo>
                    <a:pt x="3119" y="5301"/>
                    <a:pt x="3091" y="5448"/>
                    <a:pt x="3000" y="5567"/>
                  </a:cubicBezTo>
                  <a:cubicBezTo>
                    <a:pt x="2972" y="5651"/>
                    <a:pt x="2944" y="5742"/>
                    <a:pt x="2888" y="5826"/>
                  </a:cubicBezTo>
                  <a:cubicBezTo>
                    <a:pt x="2825" y="5860"/>
                    <a:pt x="2797" y="5888"/>
                    <a:pt x="2769" y="5916"/>
                  </a:cubicBezTo>
                  <a:cubicBezTo>
                    <a:pt x="2713" y="6000"/>
                    <a:pt x="2678" y="6063"/>
                    <a:pt x="2678" y="6119"/>
                  </a:cubicBezTo>
                  <a:cubicBezTo>
                    <a:pt x="2594" y="6238"/>
                    <a:pt x="2539" y="6322"/>
                    <a:pt x="2476" y="6413"/>
                  </a:cubicBezTo>
                  <a:cubicBezTo>
                    <a:pt x="2392" y="6588"/>
                    <a:pt x="2329" y="6762"/>
                    <a:pt x="2273" y="6937"/>
                  </a:cubicBezTo>
                  <a:lnTo>
                    <a:pt x="2245" y="6937"/>
                  </a:lnTo>
                  <a:cubicBezTo>
                    <a:pt x="2126" y="7021"/>
                    <a:pt x="2070" y="7112"/>
                    <a:pt x="2014" y="7196"/>
                  </a:cubicBezTo>
                  <a:cubicBezTo>
                    <a:pt x="1951" y="7315"/>
                    <a:pt x="1923" y="7399"/>
                    <a:pt x="1923" y="7490"/>
                  </a:cubicBezTo>
                  <a:lnTo>
                    <a:pt x="1923" y="7518"/>
                  </a:lnTo>
                  <a:cubicBezTo>
                    <a:pt x="1839" y="7546"/>
                    <a:pt x="1776" y="7609"/>
                    <a:pt x="1748" y="7692"/>
                  </a:cubicBezTo>
                  <a:cubicBezTo>
                    <a:pt x="1664" y="7811"/>
                    <a:pt x="1630" y="7958"/>
                    <a:pt x="1664" y="8098"/>
                  </a:cubicBezTo>
                  <a:cubicBezTo>
                    <a:pt x="1692" y="8217"/>
                    <a:pt x="1748" y="8336"/>
                    <a:pt x="1804" y="8448"/>
                  </a:cubicBezTo>
                  <a:cubicBezTo>
                    <a:pt x="1692" y="8448"/>
                    <a:pt x="1602" y="8539"/>
                    <a:pt x="1602" y="8713"/>
                  </a:cubicBezTo>
                  <a:cubicBezTo>
                    <a:pt x="1630" y="9063"/>
                    <a:pt x="1664" y="9441"/>
                    <a:pt x="1574" y="9818"/>
                  </a:cubicBezTo>
                  <a:cubicBezTo>
                    <a:pt x="1546" y="9937"/>
                    <a:pt x="1518" y="10112"/>
                    <a:pt x="1455" y="10231"/>
                  </a:cubicBezTo>
                  <a:cubicBezTo>
                    <a:pt x="1252" y="10406"/>
                    <a:pt x="1021" y="10580"/>
                    <a:pt x="755" y="10692"/>
                  </a:cubicBezTo>
                  <a:cubicBezTo>
                    <a:pt x="616" y="10692"/>
                    <a:pt x="441" y="10664"/>
                    <a:pt x="294" y="10664"/>
                  </a:cubicBezTo>
                  <a:cubicBezTo>
                    <a:pt x="283" y="10662"/>
                    <a:pt x="273" y="10661"/>
                    <a:pt x="262" y="10661"/>
                  </a:cubicBezTo>
                  <a:cubicBezTo>
                    <a:pt x="127" y="10661"/>
                    <a:pt x="0" y="10822"/>
                    <a:pt x="0" y="10958"/>
                  </a:cubicBezTo>
                  <a:cubicBezTo>
                    <a:pt x="0" y="11133"/>
                    <a:pt x="147" y="11245"/>
                    <a:pt x="294" y="11245"/>
                  </a:cubicBezTo>
                  <a:cubicBezTo>
                    <a:pt x="454" y="11269"/>
                    <a:pt x="631" y="11303"/>
                    <a:pt x="802" y="11303"/>
                  </a:cubicBezTo>
                  <a:cubicBezTo>
                    <a:pt x="877" y="11303"/>
                    <a:pt x="951" y="11297"/>
                    <a:pt x="1021" y="11280"/>
                  </a:cubicBezTo>
                  <a:cubicBezTo>
                    <a:pt x="1140" y="11280"/>
                    <a:pt x="1224" y="11245"/>
                    <a:pt x="1315" y="11189"/>
                  </a:cubicBezTo>
                  <a:cubicBezTo>
                    <a:pt x="1315" y="11217"/>
                    <a:pt x="1315" y="11245"/>
                    <a:pt x="1343" y="11245"/>
                  </a:cubicBezTo>
                  <a:cubicBezTo>
                    <a:pt x="1427" y="11363"/>
                    <a:pt x="1518" y="11419"/>
                    <a:pt x="1630" y="11510"/>
                  </a:cubicBezTo>
                  <a:cubicBezTo>
                    <a:pt x="1675" y="11524"/>
                    <a:pt x="1719" y="11531"/>
                    <a:pt x="1762" y="11531"/>
                  </a:cubicBezTo>
                  <a:cubicBezTo>
                    <a:pt x="1806" y="11531"/>
                    <a:pt x="1850" y="11524"/>
                    <a:pt x="1895" y="11510"/>
                  </a:cubicBezTo>
                  <a:cubicBezTo>
                    <a:pt x="1895" y="11594"/>
                    <a:pt x="1923" y="11685"/>
                    <a:pt x="1951" y="11769"/>
                  </a:cubicBezTo>
                  <a:cubicBezTo>
                    <a:pt x="1965" y="11814"/>
                    <a:pt x="2002" y="11837"/>
                    <a:pt x="2039" y="11837"/>
                  </a:cubicBezTo>
                  <a:cubicBezTo>
                    <a:pt x="2075" y="11837"/>
                    <a:pt x="2112" y="11814"/>
                    <a:pt x="2126" y="11769"/>
                  </a:cubicBezTo>
                  <a:cubicBezTo>
                    <a:pt x="2154" y="11657"/>
                    <a:pt x="2154" y="11538"/>
                    <a:pt x="2126" y="11391"/>
                  </a:cubicBezTo>
                  <a:lnTo>
                    <a:pt x="2070" y="11335"/>
                  </a:lnTo>
                  <a:cubicBezTo>
                    <a:pt x="2189" y="11308"/>
                    <a:pt x="2273" y="11280"/>
                    <a:pt x="2364" y="11217"/>
                  </a:cubicBezTo>
                  <a:cubicBezTo>
                    <a:pt x="2392" y="11217"/>
                    <a:pt x="2420" y="11189"/>
                    <a:pt x="2448" y="11189"/>
                  </a:cubicBezTo>
                  <a:cubicBezTo>
                    <a:pt x="2713" y="11070"/>
                    <a:pt x="2622" y="10664"/>
                    <a:pt x="2392" y="10608"/>
                  </a:cubicBezTo>
                  <a:cubicBezTo>
                    <a:pt x="2392" y="10580"/>
                    <a:pt x="2420" y="10545"/>
                    <a:pt x="2448" y="10517"/>
                  </a:cubicBezTo>
                  <a:cubicBezTo>
                    <a:pt x="2539" y="10580"/>
                    <a:pt x="2650" y="10580"/>
                    <a:pt x="2769" y="10580"/>
                  </a:cubicBezTo>
                  <a:cubicBezTo>
                    <a:pt x="3119" y="10517"/>
                    <a:pt x="3413" y="10196"/>
                    <a:pt x="3615" y="9965"/>
                  </a:cubicBezTo>
                  <a:cubicBezTo>
                    <a:pt x="3643" y="9909"/>
                    <a:pt x="3671" y="9881"/>
                    <a:pt x="3727" y="9818"/>
                  </a:cubicBezTo>
                  <a:cubicBezTo>
                    <a:pt x="3762" y="9965"/>
                    <a:pt x="3790" y="10140"/>
                    <a:pt x="3818" y="10315"/>
                  </a:cubicBezTo>
                  <a:cubicBezTo>
                    <a:pt x="3874" y="10517"/>
                    <a:pt x="3902" y="10720"/>
                    <a:pt x="3902" y="10958"/>
                  </a:cubicBezTo>
                  <a:lnTo>
                    <a:pt x="3902" y="11014"/>
                  </a:lnTo>
                  <a:cubicBezTo>
                    <a:pt x="3846" y="11308"/>
                    <a:pt x="3727" y="11657"/>
                    <a:pt x="3874" y="11916"/>
                  </a:cubicBezTo>
                  <a:cubicBezTo>
                    <a:pt x="3762" y="12119"/>
                    <a:pt x="3699" y="12293"/>
                    <a:pt x="3552" y="12503"/>
                  </a:cubicBezTo>
                  <a:cubicBezTo>
                    <a:pt x="3441" y="12678"/>
                    <a:pt x="3238" y="12818"/>
                    <a:pt x="3091" y="12993"/>
                  </a:cubicBezTo>
                  <a:cubicBezTo>
                    <a:pt x="3000" y="13084"/>
                    <a:pt x="2888" y="13230"/>
                    <a:pt x="2825" y="13377"/>
                  </a:cubicBezTo>
                  <a:cubicBezTo>
                    <a:pt x="2769" y="13461"/>
                    <a:pt x="2678" y="13552"/>
                    <a:pt x="2650" y="13664"/>
                  </a:cubicBezTo>
                  <a:cubicBezTo>
                    <a:pt x="2630" y="13749"/>
                    <a:pt x="2700" y="13817"/>
                    <a:pt x="2773" y="13817"/>
                  </a:cubicBezTo>
                  <a:cubicBezTo>
                    <a:pt x="2801" y="13817"/>
                    <a:pt x="2830" y="13806"/>
                    <a:pt x="2853" y="13783"/>
                  </a:cubicBezTo>
                  <a:cubicBezTo>
                    <a:pt x="2916" y="13755"/>
                    <a:pt x="2944" y="13692"/>
                    <a:pt x="2972" y="13664"/>
                  </a:cubicBezTo>
                  <a:cubicBezTo>
                    <a:pt x="3000" y="13608"/>
                    <a:pt x="3028" y="13580"/>
                    <a:pt x="3063" y="13552"/>
                  </a:cubicBezTo>
                  <a:cubicBezTo>
                    <a:pt x="3119" y="13552"/>
                    <a:pt x="3147" y="13517"/>
                    <a:pt x="3175" y="13517"/>
                  </a:cubicBezTo>
                  <a:cubicBezTo>
                    <a:pt x="3266" y="13489"/>
                    <a:pt x="3350" y="13461"/>
                    <a:pt x="3413" y="13433"/>
                  </a:cubicBezTo>
                  <a:cubicBezTo>
                    <a:pt x="3469" y="13230"/>
                    <a:pt x="3699" y="12965"/>
                    <a:pt x="3846" y="12818"/>
                  </a:cubicBezTo>
                  <a:cubicBezTo>
                    <a:pt x="4049" y="12615"/>
                    <a:pt x="4287" y="12468"/>
                    <a:pt x="4545" y="12356"/>
                  </a:cubicBezTo>
                  <a:cubicBezTo>
                    <a:pt x="4601" y="12293"/>
                    <a:pt x="4636" y="12238"/>
                    <a:pt x="4692" y="12182"/>
                  </a:cubicBezTo>
                  <a:cubicBezTo>
                    <a:pt x="4748" y="12119"/>
                    <a:pt x="4776" y="12035"/>
                    <a:pt x="4839" y="11944"/>
                  </a:cubicBezTo>
                  <a:cubicBezTo>
                    <a:pt x="4839" y="11916"/>
                    <a:pt x="4839" y="11888"/>
                    <a:pt x="4867" y="11860"/>
                  </a:cubicBezTo>
                  <a:cubicBezTo>
                    <a:pt x="5014" y="11594"/>
                    <a:pt x="5217" y="11363"/>
                    <a:pt x="5475" y="11189"/>
                  </a:cubicBezTo>
                  <a:cubicBezTo>
                    <a:pt x="5650" y="11042"/>
                    <a:pt x="5944" y="10867"/>
                    <a:pt x="6210" y="10867"/>
                  </a:cubicBezTo>
                  <a:cubicBezTo>
                    <a:pt x="6412" y="10720"/>
                    <a:pt x="6643" y="10580"/>
                    <a:pt x="6874" y="10489"/>
                  </a:cubicBezTo>
                  <a:cubicBezTo>
                    <a:pt x="7223" y="10343"/>
                    <a:pt x="7573" y="10259"/>
                    <a:pt x="7895" y="10084"/>
                  </a:cubicBezTo>
                  <a:cubicBezTo>
                    <a:pt x="8160" y="9937"/>
                    <a:pt x="8594" y="9790"/>
                    <a:pt x="8657" y="9469"/>
                  </a:cubicBezTo>
                  <a:cubicBezTo>
                    <a:pt x="8713" y="9210"/>
                    <a:pt x="8594" y="8972"/>
                    <a:pt x="8335" y="8888"/>
                  </a:cubicBezTo>
                  <a:cubicBezTo>
                    <a:pt x="8263" y="8868"/>
                    <a:pt x="8187" y="8859"/>
                    <a:pt x="8108" y="8859"/>
                  </a:cubicBezTo>
                  <a:cubicBezTo>
                    <a:pt x="7965" y="8859"/>
                    <a:pt x="7813" y="8890"/>
                    <a:pt x="7664" y="8944"/>
                  </a:cubicBezTo>
                  <a:lnTo>
                    <a:pt x="7636" y="8944"/>
                  </a:lnTo>
                  <a:cubicBezTo>
                    <a:pt x="7720" y="8797"/>
                    <a:pt x="7783" y="8657"/>
                    <a:pt x="7811" y="8483"/>
                  </a:cubicBezTo>
                  <a:lnTo>
                    <a:pt x="7811" y="8336"/>
                  </a:lnTo>
                  <a:cubicBezTo>
                    <a:pt x="7811" y="8336"/>
                    <a:pt x="7867" y="8161"/>
                    <a:pt x="7867" y="8133"/>
                  </a:cubicBezTo>
                  <a:cubicBezTo>
                    <a:pt x="7895" y="8042"/>
                    <a:pt x="7895" y="7958"/>
                    <a:pt x="7895" y="7867"/>
                  </a:cubicBezTo>
                  <a:cubicBezTo>
                    <a:pt x="7958" y="7692"/>
                    <a:pt x="8014" y="7518"/>
                    <a:pt x="8069" y="7343"/>
                  </a:cubicBezTo>
                  <a:lnTo>
                    <a:pt x="8097" y="7343"/>
                  </a:lnTo>
                  <a:cubicBezTo>
                    <a:pt x="8162" y="7365"/>
                    <a:pt x="8224" y="7375"/>
                    <a:pt x="8284" y="7375"/>
                  </a:cubicBezTo>
                  <a:cubicBezTo>
                    <a:pt x="8473" y="7375"/>
                    <a:pt x="8643" y="7279"/>
                    <a:pt x="8797" y="7168"/>
                  </a:cubicBezTo>
                  <a:cubicBezTo>
                    <a:pt x="8888" y="7112"/>
                    <a:pt x="8971" y="7049"/>
                    <a:pt x="9090" y="6993"/>
                  </a:cubicBezTo>
                  <a:cubicBezTo>
                    <a:pt x="9146" y="7049"/>
                    <a:pt x="9237" y="7112"/>
                    <a:pt x="9356" y="7112"/>
                  </a:cubicBezTo>
                  <a:cubicBezTo>
                    <a:pt x="9378" y="7115"/>
                    <a:pt x="9401" y="7116"/>
                    <a:pt x="9423" y="7116"/>
                  </a:cubicBezTo>
                  <a:cubicBezTo>
                    <a:pt x="9665" y="7116"/>
                    <a:pt x="9928" y="6988"/>
                    <a:pt x="10139" y="6937"/>
                  </a:cubicBezTo>
                  <a:cubicBezTo>
                    <a:pt x="10433" y="6846"/>
                    <a:pt x="10720" y="6790"/>
                    <a:pt x="11013" y="6762"/>
                  </a:cubicBezTo>
                  <a:cubicBezTo>
                    <a:pt x="11216" y="6735"/>
                    <a:pt x="11454" y="6700"/>
                    <a:pt x="11685" y="6672"/>
                  </a:cubicBezTo>
                  <a:cubicBezTo>
                    <a:pt x="11740" y="6937"/>
                    <a:pt x="12006" y="7140"/>
                    <a:pt x="12237" y="7287"/>
                  </a:cubicBezTo>
                  <a:cubicBezTo>
                    <a:pt x="12525" y="7453"/>
                    <a:pt x="12948" y="7603"/>
                    <a:pt x="13345" y="7603"/>
                  </a:cubicBezTo>
                  <a:cubicBezTo>
                    <a:pt x="13633" y="7603"/>
                    <a:pt x="13907" y="7524"/>
                    <a:pt x="14104" y="7315"/>
                  </a:cubicBezTo>
                  <a:cubicBezTo>
                    <a:pt x="14251" y="7168"/>
                    <a:pt x="14307" y="6937"/>
                    <a:pt x="14279" y="6735"/>
                  </a:cubicBezTo>
                  <a:cubicBezTo>
                    <a:pt x="14363" y="6735"/>
                    <a:pt x="14426" y="6735"/>
                    <a:pt x="14509" y="6700"/>
                  </a:cubicBezTo>
                  <a:cubicBezTo>
                    <a:pt x="14481" y="6672"/>
                    <a:pt x="14481" y="6672"/>
                    <a:pt x="14481" y="6644"/>
                  </a:cubicBezTo>
                  <a:cubicBezTo>
                    <a:pt x="14481" y="6294"/>
                    <a:pt x="14537" y="5972"/>
                    <a:pt x="14565" y="5623"/>
                  </a:cubicBezTo>
                  <a:cubicBezTo>
                    <a:pt x="14600" y="5245"/>
                    <a:pt x="14537" y="4896"/>
                    <a:pt x="14426" y="4518"/>
                  </a:cubicBezTo>
                  <a:cubicBezTo>
                    <a:pt x="14307" y="4196"/>
                    <a:pt x="14188" y="3847"/>
                    <a:pt x="13985" y="3588"/>
                  </a:cubicBezTo>
                  <a:lnTo>
                    <a:pt x="13957" y="3553"/>
                  </a:lnTo>
                  <a:cubicBezTo>
                    <a:pt x="13726" y="3497"/>
                    <a:pt x="13551" y="3266"/>
                    <a:pt x="13314" y="3203"/>
                  </a:cubicBezTo>
                  <a:cubicBezTo>
                    <a:pt x="13055" y="3092"/>
                    <a:pt x="12761" y="3029"/>
                    <a:pt x="12503" y="2917"/>
                  </a:cubicBezTo>
                  <a:lnTo>
                    <a:pt x="12468" y="2889"/>
                  </a:lnTo>
                  <a:lnTo>
                    <a:pt x="11740" y="2889"/>
                  </a:lnTo>
                  <a:cubicBezTo>
                    <a:pt x="11594" y="2973"/>
                    <a:pt x="11391" y="2973"/>
                    <a:pt x="11216" y="3001"/>
                  </a:cubicBezTo>
                  <a:lnTo>
                    <a:pt x="11132" y="3001"/>
                  </a:lnTo>
                  <a:cubicBezTo>
                    <a:pt x="10692" y="3092"/>
                    <a:pt x="10258" y="3147"/>
                    <a:pt x="9846" y="3322"/>
                  </a:cubicBezTo>
                  <a:cubicBezTo>
                    <a:pt x="9831" y="3330"/>
                    <a:pt x="9816" y="3333"/>
                    <a:pt x="9801" y="3333"/>
                  </a:cubicBezTo>
                  <a:cubicBezTo>
                    <a:pt x="9762" y="3333"/>
                    <a:pt x="9726" y="3307"/>
                    <a:pt x="9706" y="3266"/>
                  </a:cubicBezTo>
                  <a:cubicBezTo>
                    <a:pt x="9671" y="3350"/>
                    <a:pt x="9643" y="3441"/>
                    <a:pt x="9615" y="3553"/>
                  </a:cubicBezTo>
                  <a:cubicBezTo>
                    <a:pt x="9615" y="3672"/>
                    <a:pt x="9671" y="3847"/>
                    <a:pt x="9790" y="3938"/>
                  </a:cubicBezTo>
                  <a:cubicBezTo>
                    <a:pt x="9790" y="3994"/>
                    <a:pt x="9818" y="4077"/>
                    <a:pt x="9818" y="4112"/>
                  </a:cubicBezTo>
                  <a:cubicBezTo>
                    <a:pt x="9881" y="4490"/>
                    <a:pt x="9881" y="4868"/>
                    <a:pt x="9706" y="5217"/>
                  </a:cubicBezTo>
                  <a:cubicBezTo>
                    <a:pt x="9671" y="5245"/>
                    <a:pt x="9671" y="5245"/>
                    <a:pt x="9643" y="5273"/>
                  </a:cubicBezTo>
                  <a:cubicBezTo>
                    <a:pt x="9440" y="5392"/>
                    <a:pt x="9384" y="5623"/>
                    <a:pt x="9412" y="5826"/>
                  </a:cubicBezTo>
                  <a:cubicBezTo>
                    <a:pt x="9356" y="5860"/>
                    <a:pt x="9293" y="5916"/>
                    <a:pt x="9209" y="5944"/>
                  </a:cubicBezTo>
                  <a:cubicBezTo>
                    <a:pt x="9090" y="6000"/>
                    <a:pt x="8971" y="6091"/>
                    <a:pt x="8860" y="6147"/>
                  </a:cubicBezTo>
                  <a:cubicBezTo>
                    <a:pt x="8916" y="6063"/>
                    <a:pt x="8944" y="6000"/>
                    <a:pt x="9006" y="5916"/>
                  </a:cubicBezTo>
                  <a:cubicBezTo>
                    <a:pt x="9265" y="5336"/>
                    <a:pt x="9412" y="4637"/>
                    <a:pt x="9181" y="4021"/>
                  </a:cubicBezTo>
                  <a:cubicBezTo>
                    <a:pt x="9146" y="3966"/>
                    <a:pt x="9118" y="3903"/>
                    <a:pt x="9062" y="3847"/>
                  </a:cubicBezTo>
                  <a:cubicBezTo>
                    <a:pt x="9062" y="3728"/>
                    <a:pt x="9062" y="3616"/>
                    <a:pt x="9006" y="3525"/>
                  </a:cubicBezTo>
                  <a:lnTo>
                    <a:pt x="9006" y="3441"/>
                  </a:lnTo>
                  <a:cubicBezTo>
                    <a:pt x="9034" y="3203"/>
                    <a:pt x="9034" y="3001"/>
                    <a:pt x="9062" y="2770"/>
                  </a:cubicBezTo>
                  <a:cubicBezTo>
                    <a:pt x="9062" y="2654"/>
                    <a:pt x="8968" y="2597"/>
                    <a:pt x="8874" y="2597"/>
                  </a:cubicBezTo>
                  <a:cubicBezTo>
                    <a:pt x="8779" y="2597"/>
                    <a:pt x="8685" y="2654"/>
                    <a:pt x="8685" y="2770"/>
                  </a:cubicBezTo>
                  <a:cubicBezTo>
                    <a:pt x="8657" y="2889"/>
                    <a:pt x="8657" y="3029"/>
                    <a:pt x="8622" y="3147"/>
                  </a:cubicBezTo>
                  <a:cubicBezTo>
                    <a:pt x="8585" y="3147"/>
                    <a:pt x="8535" y="3135"/>
                    <a:pt x="8479" y="3135"/>
                  </a:cubicBezTo>
                  <a:cubicBezTo>
                    <a:pt x="8451" y="3135"/>
                    <a:pt x="8421" y="3138"/>
                    <a:pt x="8391" y="3147"/>
                  </a:cubicBezTo>
                  <a:cubicBezTo>
                    <a:pt x="8160" y="3175"/>
                    <a:pt x="8014" y="3322"/>
                    <a:pt x="7895" y="3525"/>
                  </a:cubicBezTo>
                  <a:cubicBezTo>
                    <a:pt x="7748" y="3553"/>
                    <a:pt x="7608" y="3644"/>
                    <a:pt x="7517" y="3791"/>
                  </a:cubicBezTo>
                  <a:cubicBezTo>
                    <a:pt x="7398" y="4049"/>
                    <a:pt x="7370" y="4343"/>
                    <a:pt x="7139" y="4546"/>
                  </a:cubicBezTo>
                  <a:cubicBezTo>
                    <a:pt x="7049" y="4602"/>
                    <a:pt x="6937" y="4602"/>
                    <a:pt x="6846" y="4665"/>
                  </a:cubicBezTo>
                  <a:cubicBezTo>
                    <a:pt x="6699" y="4749"/>
                    <a:pt x="6671" y="4868"/>
                    <a:pt x="6587" y="4986"/>
                  </a:cubicBezTo>
                  <a:cubicBezTo>
                    <a:pt x="6496" y="5098"/>
                    <a:pt x="6412" y="5161"/>
                    <a:pt x="6349" y="5245"/>
                  </a:cubicBezTo>
                  <a:cubicBezTo>
                    <a:pt x="6293" y="5301"/>
                    <a:pt x="6265" y="5392"/>
                    <a:pt x="6265" y="5448"/>
                  </a:cubicBezTo>
                  <a:cubicBezTo>
                    <a:pt x="6237" y="5476"/>
                    <a:pt x="6237" y="5511"/>
                    <a:pt x="6237" y="5539"/>
                  </a:cubicBezTo>
                  <a:cubicBezTo>
                    <a:pt x="6063" y="5595"/>
                    <a:pt x="5972" y="5714"/>
                    <a:pt x="5916" y="5916"/>
                  </a:cubicBezTo>
                  <a:lnTo>
                    <a:pt x="5916" y="5972"/>
                  </a:lnTo>
                  <a:lnTo>
                    <a:pt x="5888" y="5972"/>
                  </a:lnTo>
                  <a:cubicBezTo>
                    <a:pt x="5871" y="5971"/>
                    <a:pt x="5855" y="5970"/>
                    <a:pt x="5840" y="5970"/>
                  </a:cubicBezTo>
                  <a:cubicBezTo>
                    <a:pt x="5601" y="5970"/>
                    <a:pt x="5446" y="6164"/>
                    <a:pt x="5419" y="6413"/>
                  </a:cubicBezTo>
                  <a:lnTo>
                    <a:pt x="5419" y="6525"/>
                  </a:lnTo>
                  <a:cubicBezTo>
                    <a:pt x="5419" y="6511"/>
                    <a:pt x="5412" y="6504"/>
                    <a:pt x="5402" y="6504"/>
                  </a:cubicBezTo>
                  <a:cubicBezTo>
                    <a:pt x="5391" y="6504"/>
                    <a:pt x="5377" y="6511"/>
                    <a:pt x="5363" y="6525"/>
                  </a:cubicBezTo>
                  <a:cubicBezTo>
                    <a:pt x="5217" y="6525"/>
                    <a:pt x="5098" y="6672"/>
                    <a:pt x="5098" y="6818"/>
                  </a:cubicBezTo>
                  <a:cubicBezTo>
                    <a:pt x="5098" y="6846"/>
                    <a:pt x="5126" y="6874"/>
                    <a:pt x="5126" y="6874"/>
                  </a:cubicBezTo>
                  <a:cubicBezTo>
                    <a:pt x="5042" y="6818"/>
                    <a:pt x="4986" y="6790"/>
                    <a:pt x="4867" y="6790"/>
                  </a:cubicBezTo>
                  <a:cubicBezTo>
                    <a:pt x="4837" y="6786"/>
                    <a:pt x="4807" y="6784"/>
                    <a:pt x="4778" y="6784"/>
                  </a:cubicBezTo>
                  <a:cubicBezTo>
                    <a:pt x="4435" y="6784"/>
                    <a:pt x="4121" y="7070"/>
                    <a:pt x="3902" y="7315"/>
                  </a:cubicBezTo>
                  <a:cubicBezTo>
                    <a:pt x="3671" y="7546"/>
                    <a:pt x="3413" y="7867"/>
                    <a:pt x="3469" y="8245"/>
                  </a:cubicBezTo>
                  <a:lnTo>
                    <a:pt x="3469" y="8308"/>
                  </a:lnTo>
                  <a:cubicBezTo>
                    <a:pt x="3469" y="8336"/>
                    <a:pt x="3441" y="8336"/>
                    <a:pt x="3441" y="8364"/>
                  </a:cubicBezTo>
                  <a:cubicBezTo>
                    <a:pt x="3413" y="8392"/>
                    <a:pt x="3378" y="8420"/>
                    <a:pt x="3378" y="8448"/>
                  </a:cubicBezTo>
                  <a:cubicBezTo>
                    <a:pt x="3294" y="8420"/>
                    <a:pt x="3175" y="8420"/>
                    <a:pt x="3175" y="8420"/>
                  </a:cubicBezTo>
                  <a:cubicBezTo>
                    <a:pt x="3063" y="8420"/>
                    <a:pt x="2972" y="8483"/>
                    <a:pt x="2888" y="8539"/>
                  </a:cubicBezTo>
                  <a:cubicBezTo>
                    <a:pt x="2825" y="8567"/>
                    <a:pt x="2797" y="8594"/>
                    <a:pt x="2769" y="8622"/>
                  </a:cubicBezTo>
                  <a:cubicBezTo>
                    <a:pt x="2797" y="8567"/>
                    <a:pt x="2797" y="8483"/>
                    <a:pt x="2797" y="8420"/>
                  </a:cubicBezTo>
                  <a:cubicBezTo>
                    <a:pt x="2797" y="8336"/>
                    <a:pt x="2769" y="8273"/>
                    <a:pt x="2769" y="8217"/>
                  </a:cubicBezTo>
                  <a:cubicBezTo>
                    <a:pt x="2769" y="8189"/>
                    <a:pt x="2741" y="8189"/>
                    <a:pt x="2741" y="8161"/>
                  </a:cubicBezTo>
                  <a:cubicBezTo>
                    <a:pt x="2797" y="8098"/>
                    <a:pt x="2825" y="8042"/>
                    <a:pt x="2853" y="7986"/>
                  </a:cubicBezTo>
                  <a:cubicBezTo>
                    <a:pt x="2888" y="7895"/>
                    <a:pt x="2888" y="7811"/>
                    <a:pt x="2888" y="7720"/>
                  </a:cubicBezTo>
                  <a:cubicBezTo>
                    <a:pt x="3000" y="7637"/>
                    <a:pt x="3119" y="7518"/>
                    <a:pt x="3119" y="7315"/>
                  </a:cubicBezTo>
                  <a:cubicBezTo>
                    <a:pt x="3119" y="7168"/>
                    <a:pt x="3091" y="7112"/>
                    <a:pt x="3119" y="6937"/>
                  </a:cubicBezTo>
                  <a:cubicBezTo>
                    <a:pt x="3147" y="6735"/>
                    <a:pt x="3203" y="6588"/>
                    <a:pt x="3266" y="6413"/>
                  </a:cubicBezTo>
                  <a:lnTo>
                    <a:pt x="3294" y="6413"/>
                  </a:lnTo>
                  <a:cubicBezTo>
                    <a:pt x="3378" y="6350"/>
                    <a:pt x="3469" y="6294"/>
                    <a:pt x="3524" y="6238"/>
                  </a:cubicBezTo>
                  <a:lnTo>
                    <a:pt x="3552" y="6238"/>
                  </a:lnTo>
                  <a:cubicBezTo>
                    <a:pt x="3524" y="6350"/>
                    <a:pt x="3552" y="6469"/>
                    <a:pt x="3643" y="6560"/>
                  </a:cubicBezTo>
                  <a:cubicBezTo>
                    <a:pt x="3743" y="6678"/>
                    <a:pt x="3906" y="6767"/>
                    <a:pt x="4066" y="6767"/>
                  </a:cubicBezTo>
                  <a:cubicBezTo>
                    <a:pt x="4143" y="6767"/>
                    <a:pt x="4219" y="6747"/>
                    <a:pt x="4287" y="6700"/>
                  </a:cubicBezTo>
                  <a:cubicBezTo>
                    <a:pt x="4343" y="6644"/>
                    <a:pt x="4426" y="6588"/>
                    <a:pt x="4517" y="6525"/>
                  </a:cubicBezTo>
                  <a:cubicBezTo>
                    <a:pt x="4692" y="6469"/>
                    <a:pt x="4839" y="6322"/>
                    <a:pt x="4951" y="6119"/>
                  </a:cubicBezTo>
                  <a:cubicBezTo>
                    <a:pt x="5098" y="6000"/>
                    <a:pt x="5217" y="5860"/>
                    <a:pt x="5335" y="5742"/>
                  </a:cubicBezTo>
                  <a:cubicBezTo>
                    <a:pt x="5685" y="5392"/>
                    <a:pt x="5972" y="5042"/>
                    <a:pt x="6237" y="4602"/>
                  </a:cubicBezTo>
                  <a:cubicBezTo>
                    <a:pt x="6265" y="4546"/>
                    <a:pt x="6293" y="4490"/>
                    <a:pt x="6293" y="4427"/>
                  </a:cubicBezTo>
                  <a:cubicBezTo>
                    <a:pt x="6293" y="4399"/>
                    <a:pt x="6293" y="4399"/>
                    <a:pt x="6321" y="4399"/>
                  </a:cubicBezTo>
                  <a:cubicBezTo>
                    <a:pt x="6524" y="4399"/>
                    <a:pt x="6734" y="4168"/>
                    <a:pt x="6846" y="3994"/>
                  </a:cubicBezTo>
                  <a:cubicBezTo>
                    <a:pt x="6993" y="3763"/>
                    <a:pt x="7139" y="3525"/>
                    <a:pt x="7286" y="3294"/>
                  </a:cubicBezTo>
                  <a:cubicBezTo>
                    <a:pt x="7398" y="3119"/>
                    <a:pt x="7517" y="2917"/>
                    <a:pt x="7608" y="2742"/>
                  </a:cubicBezTo>
                  <a:cubicBezTo>
                    <a:pt x="7783" y="2567"/>
                    <a:pt x="7958" y="2364"/>
                    <a:pt x="8014" y="2155"/>
                  </a:cubicBezTo>
                  <a:cubicBezTo>
                    <a:pt x="8042" y="2099"/>
                    <a:pt x="8014" y="2043"/>
                    <a:pt x="7986" y="2015"/>
                  </a:cubicBezTo>
                  <a:cubicBezTo>
                    <a:pt x="8014" y="1868"/>
                    <a:pt x="8014" y="1693"/>
                    <a:pt x="7867" y="1546"/>
                  </a:cubicBezTo>
                  <a:cubicBezTo>
                    <a:pt x="7720" y="1371"/>
                    <a:pt x="7489" y="1280"/>
                    <a:pt x="7286" y="1169"/>
                  </a:cubicBezTo>
                  <a:cubicBezTo>
                    <a:pt x="6699" y="875"/>
                    <a:pt x="6091" y="644"/>
                    <a:pt x="5447" y="525"/>
                  </a:cubicBezTo>
                  <a:cubicBezTo>
                    <a:pt x="5363" y="351"/>
                    <a:pt x="5273" y="204"/>
                    <a:pt x="5126" y="148"/>
                  </a:cubicBezTo>
                  <a:cubicBezTo>
                    <a:pt x="5045" y="102"/>
                    <a:pt x="4956" y="79"/>
                    <a:pt x="4869" y="79"/>
                  </a:cubicBezTo>
                  <a:cubicBezTo>
                    <a:pt x="4678" y="79"/>
                    <a:pt x="4500" y="190"/>
                    <a:pt x="4461" y="406"/>
                  </a:cubicBezTo>
                  <a:lnTo>
                    <a:pt x="4461" y="441"/>
                  </a:lnTo>
                  <a:lnTo>
                    <a:pt x="4398" y="441"/>
                  </a:lnTo>
                  <a:cubicBezTo>
                    <a:pt x="4517" y="267"/>
                    <a:pt x="4398" y="1"/>
                    <a:pt x="4196"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79"/>
            <p:cNvSpPr/>
            <p:nvPr/>
          </p:nvSpPr>
          <p:spPr>
            <a:xfrm>
              <a:off x="4299045" y="1381018"/>
              <a:ext cx="728" cy="978"/>
            </a:xfrm>
            <a:custGeom>
              <a:rect b="b" l="l" r="r" t="t"/>
              <a:pathLst>
                <a:path extrusionOk="0" h="43" w="32">
                  <a:moveTo>
                    <a:pt x="8" y="1"/>
                  </a:moveTo>
                  <a:cubicBezTo>
                    <a:pt x="0" y="1"/>
                    <a:pt x="0" y="15"/>
                    <a:pt x="32" y="43"/>
                  </a:cubicBezTo>
                  <a:cubicBezTo>
                    <a:pt x="32" y="15"/>
                    <a:pt x="16" y="1"/>
                    <a:pt x="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79"/>
            <p:cNvSpPr/>
            <p:nvPr/>
          </p:nvSpPr>
          <p:spPr>
            <a:xfrm>
              <a:off x="4268576" y="1352233"/>
              <a:ext cx="19911" cy="124174"/>
            </a:xfrm>
            <a:custGeom>
              <a:rect b="b" l="l" r="r" t="t"/>
              <a:pathLst>
                <a:path extrusionOk="0" h="5457" w="875">
                  <a:moveTo>
                    <a:pt x="521" y="0"/>
                  </a:moveTo>
                  <a:cubicBezTo>
                    <a:pt x="470" y="0"/>
                    <a:pt x="420" y="28"/>
                    <a:pt x="406" y="84"/>
                  </a:cubicBezTo>
                  <a:cubicBezTo>
                    <a:pt x="287" y="553"/>
                    <a:pt x="203" y="1021"/>
                    <a:pt x="84" y="1483"/>
                  </a:cubicBezTo>
                  <a:cubicBezTo>
                    <a:pt x="28" y="1720"/>
                    <a:pt x="0" y="1951"/>
                    <a:pt x="28" y="2217"/>
                  </a:cubicBezTo>
                  <a:cubicBezTo>
                    <a:pt x="56" y="2420"/>
                    <a:pt x="112" y="2650"/>
                    <a:pt x="147" y="2853"/>
                  </a:cubicBezTo>
                  <a:cubicBezTo>
                    <a:pt x="203" y="3294"/>
                    <a:pt x="378" y="3671"/>
                    <a:pt x="287" y="4140"/>
                  </a:cubicBezTo>
                  <a:cubicBezTo>
                    <a:pt x="259" y="4343"/>
                    <a:pt x="231" y="4489"/>
                    <a:pt x="259" y="4720"/>
                  </a:cubicBezTo>
                  <a:cubicBezTo>
                    <a:pt x="322" y="4923"/>
                    <a:pt x="322" y="5154"/>
                    <a:pt x="434" y="5363"/>
                  </a:cubicBezTo>
                  <a:cubicBezTo>
                    <a:pt x="488" y="5428"/>
                    <a:pt x="553" y="5456"/>
                    <a:pt x="616" y="5456"/>
                  </a:cubicBezTo>
                  <a:cubicBezTo>
                    <a:pt x="724" y="5456"/>
                    <a:pt x="824" y="5373"/>
                    <a:pt x="846" y="5245"/>
                  </a:cubicBezTo>
                  <a:cubicBezTo>
                    <a:pt x="874" y="5042"/>
                    <a:pt x="783" y="4839"/>
                    <a:pt x="727" y="4629"/>
                  </a:cubicBezTo>
                  <a:cubicBezTo>
                    <a:pt x="672" y="4427"/>
                    <a:pt x="783" y="4280"/>
                    <a:pt x="783" y="4049"/>
                  </a:cubicBezTo>
                  <a:cubicBezTo>
                    <a:pt x="811" y="3846"/>
                    <a:pt x="727" y="3643"/>
                    <a:pt x="727" y="3441"/>
                  </a:cubicBezTo>
                  <a:cubicBezTo>
                    <a:pt x="727" y="3322"/>
                    <a:pt x="783" y="3231"/>
                    <a:pt x="783" y="3119"/>
                  </a:cubicBezTo>
                  <a:cubicBezTo>
                    <a:pt x="811" y="3000"/>
                    <a:pt x="811" y="2881"/>
                    <a:pt x="811" y="2769"/>
                  </a:cubicBezTo>
                  <a:cubicBezTo>
                    <a:pt x="783" y="2567"/>
                    <a:pt x="727" y="2357"/>
                    <a:pt x="672" y="2154"/>
                  </a:cubicBezTo>
                  <a:cubicBezTo>
                    <a:pt x="609" y="1923"/>
                    <a:pt x="672" y="1720"/>
                    <a:pt x="699" y="1483"/>
                  </a:cubicBezTo>
                  <a:cubicBezTo>
                    <a:pt x="755" y="1021"/>
                    <a:pt x="755" y="553"/>
                    <a:pt x="637" y="84"/>
                  </a:cubicBezTo>
                  <a:cubicBezTo>
                    <a:pt x="623" y="28"/>
                    <a:pt x="572" y="0"/>
                    <a:pt x="52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79"/>
            <p:cNvSpPr/>
            <p:nvPr/>
          </p:nvSpPr>
          <p:spPr>
            <a:xfrm>
              <a:off x="4294357" y="1341287"/>
              <a:ext cx="117439" cy="140899"/>
            </a:xfrm>
            <a:custGeom>
              <a:rect b="b" l="l" r="r" t="t"/>
              <a:pathLst>
                <a:path extrusionOk="0" h="6192" w="5161">
                  <a:moveTo>
                    <a:pt x="2238" y="1"/>
                  </a:moveTo>
                  <a:cubicBezTo>
                    <a:pt x="2183" y="1"/>
                    <a:pt x="2127" y="4"/>
                    <a:pt x="2070" y="13"/>
                  </a:cubicBezTo>
                  <a:cubicBezTo>
                    <a:pt x="1867" y="41"/>
                    <a:pt x="1692" y="104"/>
                    <a:pt x="1545" y="216"/>
                  </a:cubicBezTo>
                  <a:cubicBezTo>
                    <a:pt x="1477" y="199"/>
                    <a:pt x="1410" y="183"/>
                    <a:pt x="1338" y="183"/>
                  </a:cubicBezTo>
                  <a:cubicBezTo>
                    <a:pt x="1286" y="183"/>
                    <a:pt x="1230" y="192"/>
                    <a:pt x="1168" y="216"/>
                  </a:cubicBezTo>
                  <a:cubicBezTo>
                    <a:pt x="790" y="335"/>
                    <a:pt x="496" y="740"/>
                    <a:pt x="378" y="1090"/>
                  </a:cubicBezTo>
                  <a:cubicBezTo>
                    <a:pt x="203" y="1502"/>
                    <a:pt x="266" y="1999"/>
                    <a:pt x="266" y="2432"/>
                  </a:cubicBezTo>
                  <a:lnTo>
                    <a:pt x="266" y="2523"/>
                  </a:lnTo>
                  <a:cubicBezTo>
                    <a:pt x="238" y="2754"/>
                    <a:pt x="203" y="2985"/>
                    <a:pt x="175" y="3222"/>
                  </a:cubicBezTo>
                  <a:cubicBezTo>
                    <a:pt x="147" y="3306"/>
                    <a:pt x="147" y="3397"/>
                    <a:pt x="119" y="3509"/>
                  </a:cubicBezTo>
                  <a:cubicBezTo>
                    <a:pt x="119" y="3628"/>
                    <a:pt x="91" y="3775"/>
                    <a:pt x="119" y="3887"/>
                  </a:cubicBezTo>
                  <a:lnTo>
                    <a:pt x="91" y="3922"/>
                  </a:lnTo>
                  <a:cubicBezTo>
                    <a:pt x="91" y="4124"/>
                    <a:pt x="119" y="4355"/>
                    <a:pt x="119" y="4558"/>
                  </a:cubicBezTo>
                  <a:cubicBezTo>
                    <a:pt x="119" y="5026"/>
                    <a:pt x="0" y="5495"/>
                    <a:pt x="28" y="5928"/>
                  </a:cubicBezTo>
                  <a:cubicBezTo>
                    <a:pt x="51" y="6077"/>
                    <a:pt x="190" y="6191"/>
                    <a:pt x="317" y="6191"/>
                  </a:cubicBezTo>
                  <a:cubicBezTo>
                    <a:pt x="388" y="6191"/>
                    <a:pt x="454" y="6157"/>
                    <a:pt x="496" y="6075"/>
                  </a:cubicBezTo>
                  <a:cubicBezTo>
                    <a:pt x="587" y="5872"/>
                    <a:pt x="587" y="5670"/>
                    <a:pt x="643" y="5460"/>
                  </a:cubicBezTo>
                  <a:cubicBezTo>
                    <a:pt x="671" y="5229"/>
                    <a:pt x="727" y="5054"/>
                    <a:pt x="727" y="4824"/>
                  </a:cubicBezTo>
                  <a:cubicBezTo>
                    <a:pt x="762" y="4621"/>
                    <a:pt x="762" y="4411"/>
                    <a:pt x="727" y="4208"/>
                  </a:cubicBezTo>
                  <a:cubicBezTo>
                    <a:pt x="762" y="4180"/>
                    <a:pt x="790" y="4124"/>
                    <a:pt x="790" y="4096"/>
                  </a:cubicBezTo>
                  <a:cubicBezTo>
                    <a:pt x="846" y="3950"/>
                    <a:pt x="846" y="3803"/>
                    <a:pt x="846" y="3656"/>
                  </a:cubicBezTo>
                  <a:cubicBezTo>
                    <a:pt x="846" y="3481"/>
                    <a:pt x="874" y="3306"/>
                    <a:pt x="874" y="3131"/>
                  </a:cubicBezTo>
                  <a:cubicBezTo>
                    <a:pt x="874" y="2957"/>
                    <a:pt x="874" y="2810"/>
                    <a:pt x="902" y="2663"/>
                  </a:cubicBezTo>
                  <a:lnTo>
                    <a:pt x="902" y="2488"/>
                  </a:lnTo>
                  <a:cubicBezTo>
                    <a:pt x="937" y="2376"/>
                    <a:pt x="937" y="2257"/>
                    <a:pt x="965" y="2173"/>
                  </a:cubicBezTo>
                  <a:cubicBezTo>
                    <a:pt x="965" y="2055"/>
                    <a:pt x="993" y="1936"/>
                    <a:pt x="1021" y="1824"/>
                  </a:cubicBezTo>
                  <a:lnTo>
                    <a:pt x="1112" y="1824"/>
                  </a:lnTo>
                  <a:cubicBezTo>
                    <a:pt x="1287" y="1789"/>
                    <a:pt x="1426" y="1677"/>
                    <a:pt x="1601" y="1586"/>
                  </a:cubicBezTo>
                  <a:cubicBezTo>
                    <a:pt x="1636" y="1558"/>
                    <a:pt x="1692" y="1558"/>
                    <a:pt x="1720" y="1530"/>
                  </a:cubicBezTo>
                  <a:cubicBezTo>
                    <a:pt x="1867" y="1530"/>
                    <a:pt x="2042" y="1502"/>
                    <a:pt x="2189" y="1474"/>
                  </a:cubicBezTo>
                  <a:cubicBezTo>
                    <a:pt x="2363" y="1474"/>
                    <a:pt x="2538" y="1502"/>
                    <a:pt x="2741" y="1558"/>
                  </a:cubicBezTo>
                  <a:cubicBezTo>
                    <a:pt x="2944" y="1614"/>
                    <a:pt x="3175" y="1677"/>
                    <a:pt x="3384" y="1761"/>
                  </a:cubicBezTo>
                  <a:cubicBezTo>
                    <a:pt x="3559" y="1824"/>
                    <a:pt x="3734" y="1908"/>
                    <a:pt x="3937" y="1936"/>
                  </a:cubicBezTo>
                  <a:cubicBezTo>
                    <a:pt x="3965" y="1999"/>
                    <a:pt x="4021" y="2027"/>
                    <a:pt x="4049" y="2055"/>
                  </a:cubicBezTo>
                  <a:lnTo>
                    <a:pt x="4112" y="2111"/>
                  </a:lnTo>
                  <a:cubicBezTo>
                    <a:pt x="4167" y="2173"/>
                    <a:pt x="4223" y="2229"/>
                    <a:pt x="4314" y="2257"/>
                  </a:cubicBezTo>
                  <a:cubicBezTo>
                    <a:pt x="4342" y="2285"/>
                    <a:pt x="4370" y="2285"/>
                    <a:pt x="4398" y="2285"/>
                  </a:cubicBezTo>
                  <a:cubicBezTo>
                    <a:pt x="4433" y="2460"/>
                    <a:pt x="4489" y="2663"/>
                    <a:pt x="4636" y="2782"/>
                  </a:cubicBezTo>
                  <a:cubicBezTo>
                    <a:pt x="4704" y="2834"/>
                    <a:pt x="4778" y="2857"/>
                    <a:pt x="4848" y="2857"/>
                  </a:cubicBezTo>
                  <a:cubicBezTo>
                    <a:pt x="5013" y="2857"/>
                    <a:pt x="5152" y="2725"/>
                    <a:pt x="5132" y="2523"/>
                  </a:cubicBezTo>
                  <a:cubicBezTo>
                    <a:pt x="5160" y="2173"/>
                    <a:pt x="5069" y="1789"/>
                    <a:pt x="4839" y="1530"/>
                  </a:cubicBezTo>
                  <a:cubicBezTo>
                    <a:pt x="4811" y="1474"/>
                    <a:pt x="4811" y="1411"/>
                    <a:pt x="4748" y="1383"/>
                  </a:cubicBezTo>
                  <a:cubicBezTo>
                    <a:pt x="4461" y="1153"/>
                    <a:pt x="4195" y="950"/>
                    <a:pt x="3909" y="740"/>
                  </a:cubicBezTo>
                  <a:cubicBezTo>
                    <a:pt x="3671" y="537"/>
                    <a:pt x="3412" y="335"/>
                    <a:pt x="3119" y="216"/>
                  </a:cubicBezTo>
                  <a:cubicBezTo>
                    <a:pt x="2822" y="121"/>
                    <a:pt x="2545" y="1"/>
                    <a:pt x="223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79"/>
            <p:cNvSpPr/>
            <p:nvPr/>
          </p:nvSpPr>
          <p:spPr>
            <a:xfrm>
              <a:off x="4310013" y="1444277"/>
              <a:ext cx="27966" cy="24166"/>
            </a:xfrm>
            <a:custGeom>
              <a:rect b="b" l="l" r="r" t="t"/>
              <a:pathLst>
                <a:path extrusionOk="0" h="1062" w="1229">
                  <a:moveTo>
                    <a:pt x="1035" y="1"/>
                  </a:moveTo>
                  <a:cubicBezTo>
                    <a:pt x="1025" y="1"/>
                    <a:pt x="1015" y="2"/>
                    <a:pt x="1004" y="4"/>
                  </a:cubicBezTo>
                  <a:cubicBezTo>
                    <a:pt x="655" y="151"/>
                    <a:pt x="424" y="382"/>
                    <a:pt x="158" y="675"/>
                  </a:cubicBezTo>
                  <a:cubicBezTo>
                    <a:pt x="1" y="833"/>
                    <a:pt x="159" y="1061"/>
                    <a:pt x="333" y="1061"/>
                  </a:cubicBezTo>
                  <a:cubicBezTo>
                    <a:pt x="383" y="1061"/>
                    <a:pt x="434" y="1042"/>
                    <a:pt x="480" y="997"/>
                  </a:cubicBezTo>
                  <a:cubicBezTo>
                    <a:pt x="710" y="759"/>
                    <a:pt x="913" y="500"/>
                    <a:pt x="1151" y="270"/>
                  </a:cubicBezTo>
                  <a:cubicBezTo>
                    <a:pt x="1229" y="159"/>
                    <a:pt x="1162" y="1"/>
                    <a:pt x="103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79"/>
            <p:cNvSpPr/>
            <p:nvPr/>
          </p:nvSpPr>
          <p:spPr>
            <a:xfrm>
              <a:off x="4287827" y="1503394"/>
              <a:ext cx="66217" cy="60528"/>
            </a:xfrm>
            <a:custGeom>
              <a:rect b="b" l="l" r="r" t="t"/>
              <a:pathLst>
                <a:path extrusionOk="0" h="2660" w="2910">
                  <a:moveTo>
                    <a:pt x="2273" y="0"/>
                  </a:moveTo>
                  <a:cubicBezTo>
                    <a:pt x="2357" y="28"/>
                    <a:pt x="2413" y="175"/>
                    <a:pt x="2329" y="259"/>
                  </a:cubicBezTo>
                  <a:lnTo>
                    <a:pt x="2329" y="350"/>
                  </a:lnTo>
                  <a:cubicBezTo>
                    <a:pt x="2301" y="497"/>
                    <a:pt x="2210" y="608"/>
                    <a:pt x="2098" y="671"/>
                  </a:cubicBezTo>
                  <a:cubicBezTo>
                    <a:pt x="2025" y="699"/>
                    <a:pt x="1958" y="713"/>
                    <a:pt x="1892" y="713"/>
                  </a:cubicBezTo>
                  <a:cubicBezTo>
                    <a:pt x="1825" y="713"/>
                    <a:pt x="1759" y="699"/>
                    <a:pt x="1685" y="671"/>
                  </a:cubicBezTo>
                  <a:cubicBezTo>
                    <a:pt x="1630" y="643"/>
                    <a:pt x="1602" y="580"/>
                    <a:pt x="1602" y="525"/>
                  </a:cubicBezTo>
                  <a:cubicBezTo>
                    <a:pt x="1574" y="497"/>
                    <a:pt x="1539" y="434"/>
                    <a:pt x="1539" y="406"/>
                  </a:cubicBezTo>
                  <a:cubicBezTo>
                    <a:pt x="1539" y="322"/>
                    <a:pt x="1602" y="259"/>
                    <a:pt x="1658" y="231"/>
                  </a:cubicBezTo>
                  <a:lnTo>
                    <a:pt x="1713" y="231"/>
                  </a:lnTo>
                  <a:cubicBezTo>
                    <a:pt x="1832" y="147"/>
                    <a:pt x="1979" y="56"/>
                    <a:pt x="2098" y="0"/>
                  </a:cubicBezTo>
                  <a:lnTo>
                    <a:pt x="2098" y="0"/>
                  </a:lnTo>
                  <a:cubicBezTo>
                    <a:pt x="1804" y="56"/>
                    <a:pt x="1511" y="294"/>
                    <a:pt x="1364" y="525"/>
                  </a:cubicBezTo>
                  <a:cubicBezTo>
                    <a:pt x="1252" y="608"/>
                    <a:pt x="1189" y="699"/>
                    <a:pt x="1105" y="783"/>
                  </a:cubicBezTo>
                  <a:cubicBezTo>
                    <a:pt x="986" y="958"/>
                    <a:pt x="958" y="1168"/>
                    <a:pt x="1049" y="1343"/>
                  </a:cubicBezTo>
                  <a:cubicBezTo>
                    <a:pt x="1017" y="1330"/>
                    <a:pt x="982" y="1322"/>
                    <a:pt x="947" y="1322"/>
                  </a:cubicBezTo>
                  <a:cubicBezTo>
                    <a:pt x="882" y="1322"/>
                    <a:pt x="820" y="1349"/>
                    <a:pt x="783" y="1427"/>
                  </a:cubicBezTo>
                  <a:cubicBezTo>
                    <a:pt x="728" y="1482"/>
                    <a:pt x="700" y="1573"/>
                    <a:pt x="665" y="1629"/>
                  </a:cubicBezTo>
                  <a:cubicBezTo>
                    <a:pt x="651" y="1626"/>
                    <a:pt x="637" y="1624"/>
                    <a:pt x="623" y="1624"/>
                  </a:cubicBezTo>
                  <a:cubicBezTo>
                    <a:pt x="524" y="1624"/>
                    <a:pt x="427" y="1706"/>
                    <a:pt x="378" y="1804"/>
                  </a:cubicBezTo>
                  <a:cubicBezTo>
                    <a:pt x="350" y="1895"/>
                    <a:pt x="315" y="1979"/>
                    <a:pt x="315" y="2070"/>
                  </a:cubicBezTo>
                  <a:cubicBezTo>
                    <a:pt x="287" y="2098"/>
                    <a:pt x="287" y="2154"/>
                    <a:pt x="287" y="2182"/>
                  </a:cubicBezTo>
                  <a:lnTo>
                    <a:pt x="259" y="2245"/>
                  </a:lnTo>
                  <a:lnTo>
                    <a:pt x="231" y="2245"/>
                  </a:lnTo>
                  <a:cubicBezTo>
                    <a:pt x="175" y="2273"/>
                    <a:pt x="112" y="2301"/>
                    <a:pt x="112" y="2357"/>
                  </a:cubicBezTo>
                  <a:lnTo>
                    <a:pt x="84" y="2357"/>
                  </a:lnTo>
                  <a:cubicBezTo>
                    <a:pt x="0" y="2357"/>
                    <a:pt x="0" y="2531"/>
                    <a:pt x="84" y="2531"/>
                  </a:cubicBezTo>
                  <a:lnTo>
                    <a:pt x="84" y="2503"/>
                  </a:lnTo>
                  <a:cubicBezTo>
                    <a:pt x="112" y="2594"/>
                    <a:pt x="140" y="2650"/>
                    <a:pt x="231" y="2650"/>
                  </a:cubicBezTo>
                  <a:cubicBezTo>
                    <a:pt x="270" y="2656"/>
                    <a:pt x="307" y="2660"/>
                    <a:pt x="343" y="2660"/>
                  </a:cubicBezTo>
                  <a:cubicBezTo>
                    <a:pt x="468" y="2660"/>
                    <a:pt x="571" y="2618"/>
                    <a:pt x="637" y="2503"/>
                  </a:cubicBezTo>
                  <a:cubicBezTo>
                    <a:pt x="674" y="2515"/>
                    <a:pt x="711" y="2522"/>
                    <a:pt x="747" y="2522"/>
                  </a:cubicBezTo>
                  <a:cubicBezTo>
                    <a:pt x="798" y="2522"/>
                    <a:pt x="849" y="2508"/>
                    <a:pt x="902" y="2475"/>
                  </a:cubicBezTo>
                  <a:cubicBezTo>
                    <a:pt x="1014" y="2391"/>
                    <a:pt x="1105" y="2273"/>
                    <a:pt x="1133" y="2098"/>
                  </a:cubicBezTo>
                  <a:cubicBezTo>
                    <a:pt x="1161" y="2070"/>
                    <a:pt x="1224" y="2042"/>
                    <a:pt x="1252" y="2007"/>
                  </a:cubicBezTo>
                  <a:cubicBezTo>
                    <a:pt x="1336" y="1867"/>
                    <a:pt x="1308" y="1720"/>
                    <a:pt x="1308" y="1573"/>
                  </a:cubicBezTo>
                  <a:cubicBezTo>
                    <a:pt x="1308" y="1545"/>
                    <a:pt x="1336" y="1545"/>
                    <a:pt x="1336" y="1517"/>
                  </a:cubicBezTo>
                  <a:cubicBezTo>
                    <a:pt x="1367" y="1525"/>
                    <a:pt x="1398" y="1528"/>
                    <a:pt x="1429" y="1528"/>
                  </a:cubicBezTo>
                  <a:cubicBezTo>
                    <a:pt x="1515" y="1528"/>
                    <a:pt x="1596" y="1501"/>
                    <a:pt x="1658" y="1454"/>
                  </a:cubicBezTo>
                  <a:cubicBezTo>
                    <a:pt x="1707" y="1466"/>
                    <a:pt x="1756" y="1472"/>
                    <a:pt x="1804" y="1472"/>
                  </a:cubicBezTo>
                  <a:cubicBezTo>
                    <a:pt x="2009" y="1472"/>
                    <a:pt x="2192" y="1371"/>
                    <a:pt x="2357" y="1252"/>
                  </a:cubicBezTo>
                  <a:cubicBezTo>
                    <a:pt x="2372" y="1315"/>
                    <a:pt x="2428" y="1345"/>
                    <a:pt x="2488" y="1345"/>
                  </a:cubicBezTo>
                  <a:cubicBezTo>
                    <a:pt x="2539" y="1345"/>
                    <a:pt x="2593" y="1322"/>
                    <a:pt x="2622" y="1280"/>
                  </a:cubicBezTo>
                  <a:cubicBezTo>
                    <a:pt x="2825" y="1021"/>
                    <a:pt x="2909" y="755"/>
                    <a:pt x="2881" y="434"/>
                  </a:cubicBezTo>
                  <a:cubicBezTo>
                    <a:pt x="2881" y="322"/>
                    <a:pt x="2762" y="259"/>
                    <a:pt x="2678" y="259"/>
                  </a:cubicBezTo>
                  <a:cubicBezTo>
                    <a:pt x="2678" y="231"/>
                    <a:pt x="2650" y="175"/>
                    <a:pt x="2588" y="147"/>
                  </a:cubicBezTo>
                  <a:cubicBezTo>
                    <a:pt x="2504" y="56"/>
                    <a:pt x="2385" y="0"/>
                    <a:pt x="227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79"/>
            <p:cNvSpPr/>
            <p:nvPr/>
          </p:nvSpPr>
          <p:spPr>
            <a:xfrm>
              <a:off x="4285119" y="1563695"/>
              <a:ext cx="3368" cy="2731"/>
            </a:xfrm>
            <a:custGeom>
              <a:rect b="b" l="l" r="r" t="t"/>
              <a:pathLst>
                <a:path extrusionOk="0" h="120" w="148">
                  <a:moveTo>
                    <a:pt x="56" y="0"/>
                  </a:moveTo>
                  <a:cubicBezTo>
                    <a:pt x="0" y="0"/>
                    <a:pt x="0" y="119"/>
                    <a:pt x="56" y="119"/>
                  </a:cubicBezTo>
                  <a:cubicBezTo>
                    <a:pt x="147" y="119"/>
                    <a:pt x="147" y="0"/>
                    <a:pt x="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79"/>
            <p:cNvSpPr/>
            <p:nvPr/>
          </p:nvSpPr>
          <p:spPr>
            <a:xfrm>
              <a:off x="4274947" y="1560828"/>
              <a:ext cx="9557" cy="11241"/>
            </a:xfrm>
            <a:custGeom>
              <a:rect b="b" l="l" r="r" t="t"/>
              <a:pathLst>
                <a:path extrusionOk="0" h="494" w="420">
                  <a:moveTo>
                    <a:pt x="259" y="1"/>
                  </a:moveTo>
                  <a:cubicBezTo>
                    <a:pt x="189" y="1"/>
                    <a:pt x="121" y="56"/>
                    <a:pt x="98" y="126"/>
                  </a:cubicBezTo>
                  <a:lnTo>
                    <a:pt x="42" y="301"/>
                  </a:lnTo>
                  <a:cubicBezTo>
                    <a:pt x="1" y="415"/>
                    <a:pt x="88" y="493"/>
                    <a:pt x="169" y="493"/>
                  </a:cubicBezTo>
                  <a:cubicBezTo>
                    <a:pt x="212" y="493"/>
                    <a:pt x="253" y="471"/>
                    <a:pt x="273" y="420"/>
                  </a:cubicBezTo>
                  <a:cubicBezTo>
                    <a:pt x="329" y="357"/>
                    <a:pt x="357" y="301"/>
                    <a:pt x="392" y="245"/>
                  </a:cubicBezTo>
                  <a:cubicBezTo>
                    <a:pt x="419" y="154"/>
                    <a:pt x="392" y="42"/>
                    <a:pt x="301" y="7"/>
                  </a:cubicBezTo>
                  <a:cubicBezTo>
                    <a:pt x="287" y="3"/>
                    <a:pt x="273"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79"/>
            <p:cNvSpPr/>
            <p:nvPr/>
          </p:nvSpPr>
          <p:spPr>
            <a:xfrm>
              <a:off x="4342712" y="1541714"/>
              <a:ext cx="67013" cy="48992"/>
            </a:xfrm>
            <a:custGeom>
              <a:rect b="b" l="l" r="r" t="t"/>
              <a:pathLst>
                <a:path extrusionOk="0" h="2153" w="2945">
                  <a:moveTo>
                    <a:pt x="2403" y="0"/>
                  </a:moveTo>
                  <a:cubicBezTo>
                    <a:pt x="2159" y="0"/>
                    <a:pt x="1900" y="91"/>
                    <a:pt x="1693" y="211"/>
                  </a:cubicBezTo>
                  <a:cubicBezTo>
                    <a:pt x="1343" y="386"/>
                    <a:pt x="1022" y="673"/>
                    <a:pt x="735" y="966"/>
                  </a:cubicBezTo>
                  <a:cubicBezTo>
                    <a:pt x="700" y="994"/>
                    <a:pt x="672" y="1057"/>
                    <a:pt x="672" y="1113"/>
                  </a:cubicBezTo>
                  <a:cubicBezTo>
                    <a:pt x="469" y="1344"/>
                    <a:pt x="266" y="1609"/>
                    <a:pt x="92" y="1868"/>
                  </a:cubicBezTo>
                  <a:cubicBezTo>
                    <a:pt x="0" y="2002"/>
                    <a:pt x="135" y="2153"/>
                    <a:pt x="269" y="2153"/>
                  </a:cubicBezTo>
                  <a:cubicBezTo>
                    <a:pt x="310" y="2153"/>
                    <a:pt x="351" y="2139"/>
                    <a:pt x="385" y="2106"/>
                  </a:cubicBezTo>
                  <a:cubicBezTo>
                    <a:pt x="441" y="2015"/>
                    <a:pt x="497" y="1959"/>
                    <a:pt x="560" y="1868"/>
                  </a:cubicBezTo>
                  <a:cubicBezTo>
                    <a:pt x="580" y="1888"/>
                    <a:pt x="613" y="1911"/>
                    <a:pt x="650" y="1911"/>
                  </a:cubicBezTo>
                  <a:cubicBezTo>
                    <a:pt x="666" y="1911"/>
                    <a:pt x="683" y="1907"/>
                    <a:pt x="700" y="1896"/>
                  </a:cubicBezTo>
                  <a:lnTo>
                    <a:pt x="735" y="1896"/>
                  </a:lnTo>
                  <a:cubicBezTo>
                    <a:pt x="749" y="1914"/>
                    <a:pt x="770" y="1922"/>
                    <a:pt x="794" y="1922"/>
                  </a:cubicBezTo>
                  <a:cubicBezTo>
                    <a:pt x="819" y="1922"/>
                    <a:pt x="847" y="1914"/>
                    <a:pt x="875" y="1896"/>
                  </a:cubicBezTo>
                  <a:cubicBezTo>
                    <a:pt x="1434" y="1609"/>
                    <a:pt x="1959" y="1316"/>
                    <a:pt x="2448" y="910"/>
                  </a:cubicBezTo>
                  <a:cubicBezTo>
                    <a:pt x="2511" y="882"/>
                    <a:pt x="2511" y="791"/>
                    <a:pt x="2448" y="735"/>
                  </a:cubicBezTo>
                  <a:cubicBezTo>
                    <a:pt x="2595" y="673"/>
                    <a:pt x="2742" y="617"/>
                    <a:pt x="2861" y="498"/>
                  </a:cubicBezTo>
                  <a:cubicBezTo>
                    <a:pt x="2944" y="414"/>
                    <a:pt x="2944" y="239"/>
                    <a:pt x="2861" y="148"/>
                  </a:cubicBezTo>
                  <a:cubicBezTo>
                    <a:pt x="2730" y="43"/>
                    <a:pt x="2570" y="0"/>
                    <a:pt x="240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79"/>
            <p:cNvSpPr/>
            <p:nvPr/>
          </p:nvSpPr>
          <p:spPr>
            <a:xfrm>
              <a:off x="4405697" y="1405206"/>
              <a:ext cx="148658" cy="98370"/>
            </a:xfrm>
            <a:custGeom>
              <a:rect b="b" l="l" r="r" t="t"/>
              <a:pathLst>
                <a:path extrusionOk="0" h="4323" w="6533">
                  <a:moveTo>
                    <a:pt x="3351" y="1952"/>
                  </a:moveTo>
                  <a:cubicBezTo>
                    <a:pt x="3323" y="1982"/>
                    <a:pt x="3304" y="1992"/>
                    <a:pt x="3295" y="1992"/>
                  </a:cubicBezTo>
                  <a:cubicBezTo>
                    <a:pt x="3276" y="1992"/>
                    <a:pt x="3295" y="1952"/>
                    <a:pt x="3351" y="1952"/>
                  </a:cubicBezTo>
                  <a:close/>
                  <a:moveTo>
                    <a:pt x="3966" y="1"/>
                  </a:moveTo>
                  <a:cubicBezTo>
                    <a:pt x="3792" y="148"/>
                    <a:pt x="3561" y="148"/>
                    <a:pt x="3323" y="176"/>
                  </a:cubicBezTo>
                  <a:lnTo>
                    <a:pt x="3239" y="176"/>
                  </a:lnTo>
                  <a:cubicBezTo>
                    <a:pt x="2799" y="267"/>
                    <a:pt x="2365" y="322"/>
                    <a:pt x="1953" y="497"/>
                  </a:cubicBezTo>
                  <a:cubicBezTo>
                    <a:pt x="1938" y="505"/>
                    <a:pt x="1923" y="508"/>
                    <a:pt x="1908" y="508"/>
                  </a:cubicBezTo>
                  <a:cubicBezTo>
                    <a:pt x="1869" y="508"/>
                    <a:pt x="1833" y="482"/>
                    <a:pt x="1813" y="441"/>
                  </a:cubicBezTo>
                  <a:lnTo>
                    <a:pt x="1813" y="441"/>
                  </a:lnTo>
                  <a:cubicBezTo>
                    <a:pt x="1750" y="700"/>
                    <a:pt x="1841" y="966"/>
                    <a:pt x="1869" y="1224"/>
                  </a:cubicBezTo>
                  <a:cubicBezTo>
                    <a:pt x="1897" y="1427"/>
                    <a:pt x="2015" y="1637"/>
                    <a:pt x="2015" y="1840"/>
                  </a:cubicBezTo>
                  <a:cubicBezTo>
                    <a:pt x="2043" y="2043"/>
                    <a:pt x="2162" y="2217"/>
                    <a:pt x="2365" y="2245"/>
                  </a:cubicBezTo>
                  <a:cubicBezTo>
                    <a:pt x="2302" y="2392"/>
                    <a:pt x="2218" y="2539"/>
                    <a:pt x="2099" y="2651"/>
                  </a:cubicBezTo>
                  <a:cubicBezTo>
                    <a:pt x="2015" y="2686"/>
                    <a:pt x="1953" y="2742"/>
                    <a:pt x="1869" y="2770"/>
                  </a:cubicBezTo>
                  <a:cubicBezTo>
                    <a:pt x="1638" y="2861"/>
                    <a:pt x="1400" y="2945"/>
                    <a:pt x="1169" y="3035"/>
                  </a:cubicBezTo>
                  <a:cubicBezTo>
                    <a:pt x="673" y="3266"/>
                    <a:pt x="442" y="3700"/>
                    <a:pt x="93" y="4084"/>
                  </a:cubicBezTo>
                  <a:cubicBezTo>
                    <a:pt x="0" y="4193"/>
                    <a:pt x="85" y="4323"/>
                    <a:pt x="197" y="4323"/>
                  </a:cubicBezTo>
                  <a:cubicBezTo>
                    <a:pt x="228" y="4323"/>
                    <a:pt x="263" y="4312"/>
                    <a:pt x="295" y="4287"/>
                  </a:cubicBezTo>
                  <a:cubicBezTo>
                    <a:pt x="701" y="3937"/>
                    <a:pt x="1113" y="3700"/>
                    <a:pt x="1603" y="3616"/>
                  </a:cubicBezTo>
                  <a:cubicBezTo>
                    <a:pt x="1988" y="3560"/>
                    <a:pt x="2568" y="3385"/>
                    <a:pt x="2743" y="3001"/>
                  </a:cubicBezTo>
                  <a:cubicBezTo>
                    <a:pt x="2917" y="3119"/>
                    <a:pt x="3148" y="3210"/>
                    <a:pt x="3323" y="3210"/>
                  </a:cubicBezTo>
                  <a:cubicBezTo>
                    <a:pt x="3589" y="3210"/>
                    <a:pt x="3673" y="2861"/>
                    <a:pt x="3470" y="2714"/>
                  </a:cubicBezTo>
                  <a:cubicBezTo>
                    <a:pt x="3442" y="2714"/>
                    <a:pt x="3442" y="2714"/>
                    <a:pt x="3414" y="2686"/>
                  </a:cubicBezTo>
                  <a:lnTo>
                    <a:pt x="3498" y="2686"/>
                  </a:lnTo>
                  <a:cubicBezTo>
                    <a:pt x="3736" y="2651"/>
                    <a:pt x="3966" y="2651"/>
                    <a:pt x="4197" y="2651"/>
                  </a:cubicBezTo>
                  <a:cubicBezTo>
                    <a:pt x="4258" y="2664"/>
                    <a:pt x="4322" y="2670"/>
                    <a:pt x="4387" y="2670"/>
                  </a:cubicBezTo>
                  <a:cubicBezTo>
                    <a:pt x="4637" y="2670"/>
                    <a:pt x="4899" y="2575"/>
                    <a:pt x="5015" y="2392"/>
                  </a:cubicBezTo>
                  <a:cubicBezTo>
                    <a:pt x="5117" y="2406"/>
                    <a:pt x="5225" y="2413"/>
                    <a:pt x="5334" y="2413"/>
                  </a:cubicBezTo>
                  <a:cubicBezTo>
                    <a:pt x="5443" y="2413"/>
                    <a:pt x="5554" y="2406"/>
                    <a:pt x="5658" y="2392"/>
                  </a:cubicBezTo>
                  <a:cubicBezTo>
                    <a:pt x="5889" y="2336"/>
                    <a:pt x="6008" y="2161"/>
                    <a:pt x="6008" y="1952"/>
                  </a:cubicBezTo>
                  <a:cubicBezTo>
                    <a:pt x="6211" y="1952"/>
                    <a:pt x="6414" y="1896"/>
                    <a:pt x="6533" y="1721"/>
                  </a:cubicBezTo>
                  <a:lnTo>
                    <a:pt x="6533" y="1693"/>
                  </a:lnTo>
                  <a:cubicBezTo>
                    <a:pt x="6414" y="1371"/>
                    <a:pt x="6295" y="1022"/>
                    <a:pt x="6092" y="763"/>
                  </a:cubicBezTo>
                  <a:lnTo>
                    <a:pt x="6064" y="728"/>
                  </a:lnTo>
                  <a:cubicBezTo>
                    <a:pt x="5833" y="672"/>
                    <a:pt x="5658" y="441"/>
                    <a:pt x="5421" y="378"/>
                  </a:cubicBezTo>
                  <a:cubicBezTo>
                    <a:pt x="5162" y="267"/>
                    <a:pt x="4868" y="204"/>
                    <a:pt x="4610" y="92"/>
                  </a:cubicBezTo>
                  <a:cubicBezTo>
                    <a:pt x="4610" y="92"/>
                    <a:pt x="4575" y="64"/>
                    <a:pt x="4547" y="64"/>
                  </a:cubicBezTo>
                  <a:cubicBezTo>
                    <a:pt x="4435" y="29"/>
                    <a:pt x="4288" y="29"/>
                    <a:pt x="4141" y="29"/>
                  </a:cubicBezTo>
                  <a:cubicBezTo>
                    <a:pt x="4085" y="29"/>
                    <a:pt x="4022" y="29"/>
                    <a:pt x="39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79"/>
            <p:cNvSpPr/>
            <p:nvPr/>
          </p:nvSpPr>
          <p:spPr>
            <a:xfrm>
              <a:off x="4481949" y="1449601"/>
              <a:ext cx="23" cy="23"/>
            </a:xfrm>
            <a:custGeom>
              <a:rect b="b" l="l" r="r" t="t"/>
              <a:pathLst>
                <a:path extrusionOk="0" h="1" w="1">
                  <a:moveTo>
                    <a:pt x="0" y="1"/>
                  </a:moveTo>
                  <a:lnTo>
                    <a:pt x="0" y="1"/>
                  </a:lnTo>
                  <a:lnTo>
                    <a:pt x="0" y="1"/>
                  </a:lnTo>
                  <a:lnTo>
                    <a:pt x="0" y="1"/>
                  </a:lnTo>
                  <a:close/>
                  <a:moveTo>
                    <a:pt x="0" y="1"/>
                  </a:moveTo>
                  <a:lnTo>
                    <a:pt x="0"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79"/>
            <p:cNvSpPr/>
            <p:nvPr/>
          </p:nvSpPr>
          <p:spPr>
            <a:xfrm>
              <a:off x="4452823" y="1406640"/>
              <a:ext cx="46488" cy="78755"/>
            </a:xfrm>
            <a:custGeom>
              <a:rect b="b" l="l" r="r" t="t"/>
              <a:pathLst>
                <a:path extrusionOk="0" h="3461" w="2043">
                  <a:moveTo>
                    <a:pt x="1804" y="1"/>
                  </a:moveTo>
                  <a:cubicBezTo>
                    <a:pt x="1630" y="85"/>
                    <a:pt x="1427" y="85"/>
                    <a:pt x="1252" y="113"/>
                  </a:cubicBezTo>
                  <a:lnTo>
                    <a:pt x="1168" y="113"/>
                  </a:lnTo>
                  <a:cubicBezTo>
                    <a:pt x="791" y="176"/>
                    <a:pt x="406" y="259"/>
                    <a:pt x="28" y="378"/>
                  </a:cubicBezTo>
                  <a:cubicBezTo>
                    <a:pt x="0" y="462"/>
                    <a:pt x="28" y="581"/>
                    <a:pt x="119" y="665"/>
                  </a:cubicBezTo>
                  <a:cubicBezTo>
                    <a:pt x="175" y="756"/>
                    <a:pt x="266" y="784"/>
                    <a:pt x="350" y="784"/>
                  </a:cubicBezTo>
                  <a:cubicBezTo>
                    <a:pt x="378" y="812"/>
                    <a:pt x="378" y="840"/>
                    <a:pt x="378" y="840"/>
                  </a:cubicBezTo>
                  <a:cubicBezTo>
                    <a:pt x="441" y="903"/>
                    <a:pt x="469" y="931"/>
                    <a:pt x="497" y="959"/>
                  </a:cubicBezTo>
                  <a:cubicBezTo>
                    <a:pt x="322" y="1161"/>
                    <a:pt x="350" y="1427"/>
                    <a:pt x="616" y="1574"/>
                  </a:cubicBezTo>
                  <a:cubicBezTo>
                    <a:pt x="672" y="1602"/>
                    <a:pt x="756" y="1630"/>
                    <a:pt x="819" y="1630"/>
                  </a:cubicBezTo>
                  <a:cubicBezTo>
                    <a:pt x="819" y="1658"/>
                    <a:pt x="791" y="1686"/>
                    <a:pt x="756" y="1686"/>
                  </a:cubicBezTo>
                  <a:cubicBezTo>
                    <a:pt x="700" y="1777"/>
                    <a:pt x="728" y="1889"/>
                    <a:pt x="791" y="1952"/>
                  </a:cubicBezTo>
                  <a:cubicBezTo>
                    <a:pt x="874" y="2036"/>
                    <a:pt x="965" y="2063"/>
                    <a:pt x="1049" y="2126"/>
                  </a:cubicBezTo>
                  <a:cubicBezTo>
                    <a:pt x="965" y="2182"/>
                    <a:pt x="846" y="2238"/>
                    <a:pt x="791" y="2301"/>
                  </a:cubicBezTo>
                  <a:cubicBezTo>
                    <a:pt x="700" y="2413"/>
                    <a:pt x="700" y="2560"/>
                    <a:pt x="791" y="2651"/>
                  </a:cubicBezTo>
                  <a:cubicBezTo>
                    <a:pt x="791" y="2679"/>
                    <a:pt x="846" y="2735"/>
                    <a:pt x="902" y="2798"/>
                  </a:cubicBezTo>
                  <a:cubicBezTo>
                    <a:pt x="874" y="2826"/>
                    <a:pt x="846" y="2854"/>
                    <a:pt x="819" y="2882"/>
                  </a:cubicBezTo>
                  <a:cubicBezTo>
                    <a:pt x="756" y="3000"/>
                    <a:pt x="728" y="3112"/>
                    <a:pt x="728" y="3231"/>
                  </a:cubicBezTo>
                  <a:cubicBezTo>
                    <a:pt x="728" y="3378"/>
                    <a:pt x="853" y="3461"/>
                    <a:pt x="975" y="3461"/>
                  </a:cubicBezTo>
                  <a:cubicBezTo>
                    <a:pt x="1074" y="3461"/>
                    <a:pt x="1171" y="3406"/>
                    <a:pt x="1196" y="3287"/>
                  </a:cubicBezTo>
                  <a:cubicBezTo>
                    <a:pt x="1196" y="3259"/>
                    <a:pt x="1224" y="3203"/>
                    <a:pt x="1224" y="3175"/>
                  </a:cubicBezTo>
                  <a:cubicBezTo>
                    <a:pt x="1252" y="3175"/>
                    <a:pt x="1315" y="3147"/>
                    <a:pt x="1343" y="3147"/>
                  </a:cubicBezTo>
                  <a:cubicBezTo>
                    <a:pt x="1427" y="3084"/>
                    <a:pt x="1518" y="2972"/>
                    <a:pt x="1518" y="2826"/>
                  </a:cubicBezTo>
                  <a:cubicBezTo>
                    <a:pt x="1518" y="2707"/>
                    <a:pt x="1490" y="2623"/>
                    <a:pt x="1399" y="2532"/>
                  </a:cubicBezTo>
                  <a:cubicBezTo>
                    <a:pt x="1399" y="2504"/>
                    <a:pt x="1371" y="2504"/>
                    <a:pt x="1371" y="2504"/>
                  </a:cubicBezTo>
                  <a:cubicBezTo>
                    <a:pt x="1427" y="2476"/>
                    <a:pt x="1490" y="2448"/>
                    <a:pt x="1546" y="2413"/>
                  </a:cubicBezTo>
                  <a:cubicBezTo>
                    <a:pt x="1721" y="2357"/>
                    <a:pt x="1839" y="2238"/>
                    <a:pt x="1804" y="2063"/>
                  </a:cubicBezTo>
                  <a:cubicBezTo>
                    <a:pt x="1776" y="1924"/>
                    <a:pt x="1665" y="1833"/>
                    <a:pt x="1546" y="1777"/>
                  </a:cubicBezTo>
                  <a:cubicBezTo>
                    <a:pt x="1602" y="1777"/>
                    <a:pt x="1665" y="1749"/>
                    <a:pt x="1721" y="1686"/>
                  </a:cubicBezTo>
                  <a:cubicBezTo>
                    <a:pt x="1951" y="1539"/>
                    <a:pt x="1951" y="1224"/>
                    <a:pt x="1721" y="1050"/>
                  </a:cubicBezTo>
                  <a:cubicBezTo>
                    <a:pt x="1804" y="987"/>
                    <a:pt x="1895" y="903"/>
                    <a:pt x="1951" y="812"/>
                  </a:cubicBezTo>
                  <a:cubicBezTo>
                    <a:pt x="2042" y="665"/>
                    <a:pt x="1979" y="434"/>
                    <a:pt x="1867" y="315"/>
                  </a:cubicBezTo>
                  <a:lnTo>
                    <a:pt x="1867" y="204"/>
                  </a:lnTo>
                  <a:cubicBezTo>
                    <a:pt x="1867" y="141"/>
                    <a:pt x="1867" y="57"/>
                    <a:pt x="18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79"/>
            <p:cNvSpPr/>
            <p:nvPr/>
          </p:nvSpPr>
          <p:spPr>
            <a:xfrm>
              <a:off x="4510075" y="1408551"/>
              <a:ext cx="42211" cy="74887"/>
            </a:xfrm>
            <a:custGeom>
              <a:rect b="b" l="l" r="r" t="t"/>
              <a:pathLst>
                <a:path extrusionOk="0" h="3291" w="1855">
                  <a:moveTo>
                    <a:pt x="107" y="1"/>
                  </a:moveTo>
                  <a:cubicBezTo>
                    <a:pt x="107" y="57"/>
                    <a:pt x="135" y="120"/>
                    <a:pt x="197" y="147"/>
                  </a:cubicBezTo>
                  <a:cubicBezTo>
                    <a:pt x="107" y="294"/>
                    <a:pt x="79" y="469"/>
                    <a:pt x="162" y="581"/>
                  </a:cubicBezTo>
                  <a:lnTo>
                    <a:pt x="162" y="644"/>
                  </a:lnTo>
                  <a:cubicBezTo>
                    <a:pt x="107" y="847"/>
                    <a:pt x="197" y="994"/>
                    <a:pt x="281" y="1140"/>
                  </a:cubicBezTo>
                  <a:cubicBezTo>
                    <a:pt x="253" y="1168"/>
                    <a:pt x="225" y="1224"/>
                    <a:pt x="197" y="1280"/>
                  </a:cubicBezTo>
                  <a:cubicBezTo>
                    <a:pt x="107" y="1490"/>
                    <a:pt x="162" y="1665"/>
                    <a:pt x="281" y="1840"/>
                  </a:cubicBezTo>
                  <a:cubicBezTo>
                    <a:pt x="225" y="1868"/>
                    <a:pt x="197" y="1896"/>
                    <a:pt x="162" y="1952"/>
                  </a:cubicBezTo>
                  <a:cubicBezTo>
                    <a:pt x="51" y="2126"/>
                    <a:pt x="107" y="2273"/>
                    <a:pt x="197" y="2392"/>
                  </a:cubicBezTo>
                  <a:cubicBezTo>
                    <a:pt x="107" y="2476"/>
                    <a:pt x="79" y="2595"/>
                    <a:pt x="79" y="2714"/>
                  </a:cubicBezTo>
                  <a:cubicBezTo>
                    <a:pt x="79" y="2742"/>
                    <a:pt x="107" y="2798"/>
                    <a:pt x="107" y="2854"/>
                  </a:cubicBezTo>
                  <a:cubicBezTo>
                    <a:pt x="107" y="2888"/>
                    <a:pt x="79" y="2972"/>
                    <a:pt x="51" y="3000"/>
                  </a:cubicBezTo>
                  <a:cubicBezTo>
                    <a:pt x="0" y="3163"/>
                    <a:pt x="144" y="3290"/>
                    <a:pt x="293" y="3290"/>
                  </a:cubicBezTo>
                  <a:cubicBezTo>
                    <a:pt x="329" y="3290"/>
                    <a:pt x="366" y="3283"/>
                    <a:pt x="400" y="3266"/>
                  </a:cubicBezTo>
                  <a:cubicBezTo>
                    <a:pt x="484" y="3203"/>
                    <a:pt x="575" y="3119"/>
                    <a:pt x="603" y="3000"/>
                  </a:cubicBezTo>
                  <a:lnTo>
                    <a:pt x="603" y="2888"/>
                  </a:lnTo>
                  <a:lnTo>
                    <a:pt x="631" y="2888"/>
                  </a:lnTo>
                  <a:cubicBezTo>
                    <a:pt x="750" y="2888"/>
                    <a:pt x="834" y="2798"/>
                    <a:pt x="925" y="2714"/>
                  </a:cubicBezTo>
                  <a:cubicBezTo>
                    <a:pt x="981" y="2623"/>
                    <a:pt x="981" y="2504"/>
                    <a:pt x="925" y="2420"/>
                  </a:cubicBezTo>
                  <a:lnTo>
                    <a:pt x="1037" y="2420"/>
                  </a:lnTo>
                  <a:cubicBezTo>
                    <a:pt x="1274" y="2392"/>
                    <a:pt x="1449" y="2189"/>
                    <a:pt x="1386" y="1952"/>
                  </a:cubicBezTo>
                  <a:cubicBezTo>
                    <a:pt x="1533" y="1896"/>
                    <a:pt x="1652" y="1805"/>
                    <a:pt x="1680" y="1665"/>
                  </a:cubicBezTo>
                  <a:cubicBezTo>
                    <a:pt x="1708" y="1574"/>
                    <a:pt x="1708" y="1490"/>
                    <a:pt x="1680" y="1427"/>
                  </a:cubicBezTo>
                  <a:lnTo>
                    <a:pt x="1708" y="1427"/>
                  </a:lnTo>
                  <a:cubicBezTo>
                    <a:pt x="1771" y="1399"/>
                    <a:pt x="1827" y="1343"/>
                    <a:pt x="1855" y="1280"/>
                  </a:cubicBezTo>
                  <a:cubicBezTo>
                    <a:pt x="1771" y="1049"/>
                    <a:pt x="1652" y="819"/>
                    <a:pt x="1505" y="616"/>
                  </a:cubicBezTo>
                  <a:lnTo>
                    <a:pt x="1477" y="581"/>
                  </a:lnTo>
                  <a:cubicBezTo>
                    <a:pt x="1246" y="525"/>
                    <a:pt x="1071" y="294"/>
                    <a:pt x="834" y="231"/>
                  </a:cubicBezTo>
                  <a:cubicBezTo>
                    <a:pt x="603" y="147"/>
                    <a:pt x="337" y="92"/>
                    <a:pt x="10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79"/>
            <p:cNvSpPr/>
            <p:nvPr/>
          </p:nvSpPr>
          <p:spPr>
            <a:xfrm>
              <a:off x="4525753" y="1458043"/>
              <a:ext cx="31789" cy="53770"/>
            </a:xfrm>
            <a:custGeom>
              <a:rect b="b" l="l" r="r" t="t"/>
              <a:pathLst>
                <a:path extrusionOk="0" h="2363" w="1397">
                  <a:moveTo>
                    <a:pt x="1257" y="0"/>
                  </a:moveTo>
                  <a:cubicBezTo>
                    <a:pt x="1102" y="0"/>
                    <a:pt x="942" y="132"/>
                    <a:pt x="963" y="329"/>
                  </a:cubicBezTo>
                  <a:cubicBezTo>
                    <a:pt x="991" y="420"/>
                    <a:pt x="1019" y="504"/>
                    <a:pt x="1019" y="623"/>
                  </a:cubicBezTo>
                  <a:cubicBezTo>
                    <a:pt x="1019" y="623"/>
                    <a:pt x="991" y="623"/>
                    <a:pt x="963" y="651"/>
                  </a:cubicBezTo>
                  <a:cubicBezTo>
                    <a:pt x="844" y="713"/>
                    <a:pt x="760" y="853"/>
                    <a:pt x="732" y="972"/>
                  </a:cubicBezTo>
                  <a:lnTo>
                    <a:pt x="732" y="1175"/>
                  </a:lnTo>
                  <a:cubicBezTo>
                    <a:pt x="697" y="1175"/>
                    <a:pt x="641" y="1203"/>
                    <a:pt x="613" y="1238"/>
                  </a:cubicBezTo>
                  <a:cubicBezTo>
                    <a:pt x="522" y="1294"/>
                    <a:pt x="466" y="1378"/>
                    <a:pt x="410" y="1469"/>
                  </a:cubicBezTo>
                  <a:cubicBezTo>
                    <a:pt x="348" y="1469"/>
                    <a:pt x="320" y="1469"/>
                    <a:pt x="264" y="1497"/>
                  </a:cubicBezTo>
                  <a:cubicBezTo>
                    <a:pt x="208" y="1525"/>
                    <a:pt x="145" y="1588"/>
                    <a:pt x="117" y="1643"/>
                  </a:cubicBezTo>
                  <a:cubicBezTo>
                    <a:pt x="61" y="1762"/>
                    <a:pt x="33" y="1874"/>
                    <a:pt x="33" y="2021"/>
                  </a:cubicBezTo>
                  <a:cubicBezTo>
                    <a:pt x="1" y="2245"/>
                    <a:pt x="182" y="2362"/>
                    <a:pt x="363" y="2362"/>
                  </a:cubicBezTo>
                  <a:cubicBezTo>
                    <a:pt x="538" y="2362"/>
                    <a:pt x="714" y="2252"/>
                    <a:pt x="697" y="2021"/>
                  </a:cubicBezTo>
                  <a:cubicBezTo>
                    <a:pt x="732" y="2021"/>
                    <a:pt x="760" y="1993"/>
                    <a:pt x="788" y="1965"/>
                  </a:cubicBezTo>
                  <a:cubicBezTo>
                    <a:pt x="844" y="1937"/>
                    <a:pt x="844" y="1902"/>
                    <a:pt x="872" y="1874"/>
                  </a:cubicBezTo>
                  <a:cubicBezTo>
                    <a:pt x="935" y="1902"/>
                    <a:pt x="963" y="1902"/>
                    <a:pt x="991" y="1902"/>
                  </a:cubicBezTo>
                  <a:cubicBezTo>
                    <a:pt x="1138" y="1902"/>
                    <a:pt x="1257" y="1818"/>
                    <a:pt x="1340" y="1699"/>
                  </a:cubicBezTo>
                  <a:cubicBezTo>
                    <a:pt x="1340" y="1615"/>
                    <a:pt x="1340" y="1553"/>
                    <a:pt x="1312" y="1497"/>
                  </a:cubicBezTo>
                  <a:cubicBezTo>
                    <a:pt x="1312" y="1147"/>
                    <a:pt x="1368" y="825"/>
                    <a:pt x="1396" y="476"/>
                  </a:cubicBezTo>
                  <a:lnTo>
                    <a:pt x="1396" y="42"/>
                  </a:lnTo>
                  <a:cubicBezTo>
                    <a:pt x="1354" y="14"/>
                    <a:pt x="1306" y="0"/>
                    <a:pt x="125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79"/>
            <p:cNvSpPr/>
            <p:nvPr/>
          </p:nvSpPr>
          <p:spPr>
            <a:xfrm>
              <a:off x="4382487" y="1410372"/>
              <a:ext cx="70358" cy="72338"/>
            </a:xfrm>
            <a:custGeom>
              <a:rect b="b" l="l" r="r" t="t"/>
              <a:pathLst>
                <a:path extrusionOk="0" h="3179" w="3092">
                  <a:moveTo>
                    <a:pt x="2531" y="1"/>
                  </a:moveTo>
                  <a:cubicBezTo>
                    <a:pt x="2449" y="1"/>
                    <a:pt x="2369" y="32"/>
                    <a:pt x="2308" y="95"/>
                  </a:cubicBezTo>
                  <a:cubicBezTo>
                    <a:pt x="2273" y="123"/>
                    <a:pt x="2245" y="186"/>
                    <a:pt x="2217" y="214"/>
                  </a:cubicBezTo>
                  <a:cubicBezTo>
                    <a:pt x="2198" y="211"/>
                    <a:pt x="2179" y="209"/>
                    <a:pt x="2160" y="209"/>
                  </a:cubicBezTo>
                  <a:cubicBezTo>
                    <a:pt x="2028" y="209"/>
                    <a:pt x="1889" y="289"/>
                    <a:pt x="1840" y="417"/>
                  </a:cubicBezTo>
                  <a:cubicBezTo>
                    <a:pt x="1812" y="473"/>
                    <a:pt x="1784" y="564"/>
                    <a:pt x="1749" y="648"/>
                  </a:cubicBezTo>
                  <a:cubicBezTo>
                    <a:pt x="1730" y="643"/>
                    <a:pt x="1709" y="641"/>
                    <a:pt x="1687" y="641"/>
                  </a:cubicBezTo>
                  <a:cubicBezTo>
                    <a:pt x="1574" y="641"/>
                    <a:pt x="1424" y="700"/>
                    <a:pt x="1371" y="823"/>
                  </a:cubicBezTo>
                  <a:cubicBezTo>
                    <a:pt x="1287" y="997"/>
                    <a:pt x="1315" y="1116"/>
                    <a:pt x="1343" y="1291"/>
                  </a:cubicBezTo>
                  <a:cubicBezTo>
                    <a:pt x="1259" y="1291"/>
                    <a:pt x="1169" y="1319"/>
                    <a:pt x="1113" y="1375"/>
                  </a:cubicBezTo>
                  <a:cubicBezTo>
                    <a:pt x="1022" y="1466"/>
                    <a:pt x="994" y="1585"/>
                    <a:pt x="966" y="1697"/>
                  </a:cubicBezTo>
                  <a:cubicBezTo>
                    <a:pt x="966" y="1760"/>
                    <a:pt x="938" y="1816"/>
                    <a:pt x="938" y="1899"/>
                  </a:cubicBezTo>
                  <a:cubicBezTo>
                    <a:pt x="875" y="1872"/>
                    <a:pt x="847" y="1872"/>
                    <a:pt x="791" y="1872"/>
                  </a:cubicBezTo>
                  <a:cubicBezTo>
                    <a:pt x="700" y="1872"/>
                    <a:pt x="616" y="1899"/>
                    <a:pt x="588" y="1990"/>
                  </a:cubicBezTo>
                  <a:cubicBezTo>
                    <a:pt x="497" y="2165"/>
                    <a:pt x="497" y="2340"/>
                    <a:pt x="497" y="2543"/>
                  </a:cubicBezTo>
                  <a:cubicBezTo>
                    <a:pt x="441" y="2515"/>
                    <a:pt x="385" y="2487"/>
                    <a:pt x="322" y="2459"/>
                  </a:cubicBezTo>
                  <a:cubicBezTo>
                    <a:pt x="306" y="2454"/>
                    <a:pt x="289" y="2451"/>
                    <a:pt x="273" y="2451"/>
                  </a:cubicBezTo>
                  <a:cubicBezTo>
                    <a:pt x="185" y="2451"/>
                    <a:pt x="115" y="2527"/>
                    <a:pt x="92" y="2599"/>
                  </a:cubicBezTo>
                  <a:cubicBezTo>
                    <a:pt x="1" y="2774"/>
                    <a:pt x="36" y="2983"/>
                    <a:pt x="148" y="3123"/>
                  </a:cubicBezTo>
                  <a:cubicBezTo>
                    <a:pt x="186" y="3162"/>
                    <a:pt x="229" y="3179"/>
                    <a:pt x="269" y="3179"/>
                  </a:cubicBezTo>
                  <a:cubicBezTo>
                    <a:pt x="325" y="3179"/>
                    <a:pt x="377" y="3147"/>
                    <a:pt x="413" y="3095"/>
                  </a:cubicBezTo>
                  <a:cubicBezTo>
                    <a:pt x="441" y="3067"/>
                    <a:pt x="441" y="3039"/>
                    <a:pt x="469" y="2983"/>
                  </a:cubicBezTo>
                  <a:cubicBezTo>
                    <a:pt x="497" y="3011"/>
                    <a:pt x="497" y="3011"/>
                    <a:pt x="525" y="3039"/>
                  </a:cubicBezTo>
                  <a:cubicBezTo>
                    <a:pt x="546" y="3044"/>
                    <a:pt x="568" y="3046"/>
                    <a:pt x="590" y="3046"/>
                  </a:cubicBezTo>
                  <a:cubicBezTo>
                    <a:pt x="693" y="3046"/>
                    <a:pt x="801" y="2995"/>
                    <a:pt x="847" y="2920"/>
                  </a:cubicBezTo>
                  <a:cubicBezTo>
                    <a:pt x="938" y="2808"/>
                    <a:pt x="938" y="2690"/>
                    <a:pt x="938" y="2543"/>
                  </a:cubicBezTo>
                  <a:cubicBezTo>
                    <a:pt x="973" y="2554"/>
                    <a:pt x="1013" y="2561"/>
                    <a:pt x="1055" y="2561"/>
                  </a:cubicBezTo>
                  <a:cubicBezTo>
                    <a:pt x="1114" y="2561"/>
                    <a:pt x="1175" y="2548"/>
                    <a:pt x="1224" y="2515"/>
                  </a:cubicBezTo>
                  <a:cubicBezTo>
                    <a:pt x="1371" y="2459"/>
                    <a:pt x="1399" y="2312"/>
                    <a:pt x="1399" y="2165"/>
                  </a:cubicBezTo>
                  <a:cubicBezTo>
                    <a:pt x="1472" y="2214"/>
                    <a:pt x="1550" y="2237"/>
                    <a:pt x="1627" y="2237"/>
                  </a:cubicBezTo>
                  <a:cubicBezTo>
                    <a:pt x="1736" y="2237"/>
                    <a:pt x="1842" y="2191"/>
                    <a:pt x="1924" y="2109"/>
                  </a:cubicBezTo>
                  <a:cubicBezTo>
                    <a:pt x="1987" y="2046"/>
                    <a:pt x="1987" y="1990"/>
                    <a:pt x="2015" y="1962"/>
                  </a:cubicBezTo>
                  <a:cubicBezTo>
                    <a:pt x="2133" y="1962"/>
                    <a:pt x="2245" y="1934"/>
                    <a:pt x="2336" y="1844"/>
                  </a:cubicBezTo>
                  <a:cubicBezTo>
                    <a:pt x="2420" y="1788"/>
                    <a:pt x="2483" y="1669"/>
                    <a:pt x="2483" y="1585"/>
                  </a:cubicBezTo>
                  <a:cubicBezTo>
                    <a:pt x="2714" y="1585"/>
                    <a:pt x="2945" y="1410"/>
                    <a:pt x="2917" y="1172"/>
                  </a:cubicBezTo>
                  <a:cubicBezTo>
                    <a:pt x="3035" y="1116"/>
                    <a:pt x="3091" y="969"/>
                    <a:pt x="3063" y="851"/>
                  </a:cubicBezTo>
                  <a:cubicBezTo>
                    <a:pt x="3035" y="648"/>
                    <a:pt x="2973" y="445"/>
                    <a:pt x="2889" y="270"/>
                  </a:cubicBezTo>
                  <a:cubicBezTo>
                    <a:pt x="2861" y="242"/>
                    <a:pt x="2833" y="186"/>
                    <a:pt x="2833" y="151"/>
                  </a:cubicBezTo>
                  <a:cubicBezTo>
                    <a:pt x="2750" y="53"/>
                    <a:pt x="2638" y="1"/>
                    <a:pt x="253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79"/>
            <p:cNvSpPr/>
            <p:nvPr/>
          </p:nvSpPr>
          <p:spPr>
            <a:xfrm>
              <a:off x="4334770" y="1359423"/>
              <a:ext cx="102170" cy="111886"/>
            </a:xfrm>
            <a:custGeom>
              <a:rect b="b" l="l" r="r" t="t"/>
              <a:pathLst>
                <a:path extrusionOk="0" h="4917" w="4490">
                  <a:moveTo>
                    <a:pt x="2011" y="1661"/>
                  </a:moveTo>
                  <a:cubicBezTo>
                    <a:pt x="2025" y="1661"/>
                    <a:pt x="2042" y="1670"/>
                    <a:pt x="2042" y="1691"/>
                  </a:cubicBezTo>
                  <a:lnTo>
                    <a:pt x="2042" y="1726"/>
                  </a:lnTo>
                  <a:cubicBezTo>
                    <a:pt x="1967" y="1687"/>
                    <a:pt x="1986" y="1661"/>
                    <a:pt x="2011" y="1661"/>
                  </a:cubicBezTo>
                  <a:close/>
                  <a:moveTo>
                    <a:pt x="3654" y="1"/>
                  </a:moveTo>
                  <a:cubicBezTo>
                    <a:pt x="3632" y="1"/>
                    <a:pt x="3610" y="2"/>
                    <a:pt x="3587" y="6"/>
                  </a:cubicBezTo>
                  <a:cubicBezTo>
                    <a:pt x="3531" y="34"/>
                    <a:pt x="3496" y="62"/>
                    <a:pt x="3440" y="90"/>
                  </a:cubicBezTo>
                  <a:cubicBezTo>
                    <a:pt x="3375" y="63"/>
                    <a:pt x="3304" y="48"/>
                    <a:pt x="3232" y="48"/>
                  </a:cubicBezTo>
                  <a:cubicBezTo>
                    <a:pt x="3080" y="48"/>
                    <a:pt x="2927" y="117"/>
                    <a:pt x="2832" y="293"/>
                  </a:cubicBezTo>
                  <a:cubicBezTo>
                    <a:pt x="2769" y="384"/>
                    <a:pt x="2741" y="467"/>
                    <a:pt x="2741" y="586"/>
                  </a:cubicBezTo>
                  <a:cubicBezTo>
                    <a:pt x="2722" y="583"/>
                    <a:pt x="2702" y="581"/>
                    <a:pt x="2682" y="581"/>
                  </a:cubicBezTo>
                  <a:cubicBezTo>
                    <a:pt x="2545" y="581"/>
                    <a:pt x="2384" y="661"/>
                    <a:pt x="2336" y="789"/>
                  </a:cubicBezTo>
                  <a:cubicBezTo>
                    <a:pt x="2273" y="908"/>
                    <a:pt x="2273" y="1027"/>
                    <a:pt x="2245" y="1139"/>
                  </a:cubicBezTo>
                  <a:cubicBezTo>
                    <a:pt x="2070" y="1139"/>
                    <a:pt x="1986" y="1230"/>
                    <a:pt x="1923" y="1376"/>
                  </a:cubicBezTo>
                  <a:cubicBezTo>
                    <a:pt x="1867" y="1516"/>
                    <a:pt x="1867" y="1663"/>
                    <a:pt x="1895" y="1838"/>
                  </a:cubicBezTo>
                  <a:cubicBezTo>
                    <a:pt x="1867" y="1810"/>
                    <a:pt x="1867" y="1810"/>
                    <a:pt x="1839" y="1810"/>
                  </a:cubicBezTo>
                  <a:cubicBezTo>
                    <a:pt x="1823" y="1805"/>
                    <a:pt x="1806" y="1803"/>
                    <a:pt x="1787" y="1803"/>
                  </a:cubicBezTo>
                  <a:cubicBezTo>
                    <a:pt x="1701" y="1803"/>
                    <a:pt x="1597" y="1854"/>
                    <a:pt x="1545" y="1929"/>
                  </a:cubicBezTo>
                  <a:cubicBezTo>
                    <a:pt x="1489" y="2076"/>
                    <a:pt x="1434" y="2279"/>
                    <a:pt x="1461" y="2453"/>
                  </a:cubicBezTo>
                  <a:cubicBezTo>
                    <a:pt x="1371" y="2453"/>
                    <a:pt x="1315" y="2453"/>
                    <a:pt x="1259" y="2481"/>
                  </a:cubicBezTo>
                  <a:cubicBezTo>
                    <a:pt x="1112" y="2565"/>
                    <a:pt x="1049" y="2712"/>
                    <a:pt x="1049" y="2859"/>
                  </a:cubicBezTo>
                  <a:lnTo>
                    <a:pt x="1049" y="3006"/>
                  </a:lnTo>
                  <a:cubicBezTo>
                    <a:pt x="1021" y="3006"/>
                    <a:pt x="1021" y="3006"/>
                    <a:pt x="993" y="3034"/>
                  </a:cubicBezTo>
                  <a:cubicBezTo>
                    <a:pt x="969" y="3029"/>
                    <a:pt x="946" y="3027"/>
                    <a:pt x="922" y="3027"/>
                  </a:cubicBezTo>
                  <a:cubicBezTo>
                    <a:pt x="801" y="3027"/>
                    <a:pt x="690" y="3090"/>
                    <a:pt x="643" y="3236"/>
                  </a:cubicBezTo>
                  <a:cubicBezTo>
                    <a:pt x="615" y="3383"/>
                    <a:pt x="643" y="3530"/>
                    <a:pt x="671" y="3677"/>
                  </a:cubicBezTo>
                  <a:lnTo>
                    <a:pt x="643" y="3677"/>
                  </a:lnTo>
                  <a:cubicBezTo>
                    <a:pt x="525" y="3761"/>
                    <a:pt x="497" y="3908"/>
                    <a:pt x="497" y="4055"/>
                  </a:cubicBezTo>
                  <a:cubicBezTo>
                    <a:pt x="497" y="4083"/>
                    <a:pt x="469" y="4257"/>
                    <a:pt x="497" y="4257"/>
                  </a:cubicBezTo>
                  <a:cubicBezTo>
                    <a:pt x="469" y="4257"/>
                    <a:pt x="385" y="4285"/>
                    <a:pt x="350" y="4313"/>
                  </a:cubicBezTo>
                  <a:cubicBezTo>
                    <a:pt x="294" y="4348"/>
                    <a:pt x="266" y="4376"/>
                    <a:pt x="238" y="4404"/>
                  </a:cubicBezTo>
                  <a:cubicBezTo>
                    <a:pt x="91" y="4488"/>
                    <a:pt x="0" y="4698"/>
                    <a:pt x="175" y="4838"/>
                  </a:cubicBezTo>
                  <a:cubicBezTo>
                    <a:pt x="238" y="4886"/>
                    <a:pt x="317" y="4917"/>
                    <a:pt x="391" y="4917"/>
                  </a:cubicBezTo>
                  <a:cubicBezTo>
                    <a:pt x="456" y="4917"/>
                    <a:pt x="517" y="4893"/>
                    <a:pt x="559" y="4838"/>
                  </a:cubicBezTo>
                  <a:cubicBezTo>
                    <a:pt x="587" y="4810"/>
                    <a:pt x="615" y="4782"/>
                    <a:pt x="643" y="4754"/>
                  </a:cubicBezTo>
                  <a:cubicBezTo>
                    <a:pt x="699" y="4726"/>
                    <a:pt x="734" y="4726"/>
                    <a:pt x="790" y="4698"/>
                  </a:cubicBezTo>
                  <a:cubicBezTo>
                    <a:pt x="846" y="4663"/>
                    <a:pt x="937" y="4607"/>
                    <a:pt x="965" y="4523"/>
                  </a:cubicBezTo>
                  <a:cubicBezTo>
                    <a:pt x="1021" y="4432"/>
                    <a:pt x="1049" y="4348"/>
                    <a:pt x="1049" y="4229"/>
                  </a:cubicBezTo>
                  <a:cubicBezTo>
                    <a:pt x="1196" y="4173"/>
                    <a:pt x="1315" y="4027"/>
                    <a:pt x="1343" y="3908"/>
                  </a:cubicBezTo>
                  <a:cubicBezTo>
                    <a:pt x="1343" y="3852"/>
                    <a:pt x="1343" y="3789"/>
                    <a:pt x="1315" y="3705"/>
                  </a:cubicBezTo>
                  <a:cubicBezTo>
                    <a:pt x="1343" y="3705"/>
                    <a:pt x="1371" y="3705"/>
                    <a:pt x="1399" y="3677"/>
                  </a:cubicBezTo>
                  <a:cubicBezTo>
                    <a:pt x="1461" y="3614"/>
                    <a:pt x="1517" y="3530"/>
                    <a:pt x="1489" y="3439"/>
                  </a:cubicBezTo>
                  <a:cubicBezTo>
                    <a:pt x="1517" y="3411"/>
                    <a:pt x="1545" y="3383"/>
                    <a:pt x="1545" y="3327"/>
                  </a:cubicBezTo>
                  <a:cubicBezTo>
                    <a:pt x="1573" y="3236"/>
                    <a:pt x="1573" y="3153"/>
                    <a:pt x="1573" y="3090"/>
                  </a:cubicBezTo>
                  <a:lnTo>
                    <a:pt x="1573" y="3062"/>
                  </a:lnTo>
                  <a:cubicBezTo>
                    <a:pt x="1692" y="3062"/>
                    <a:pt x="1783" y="3034"/>
                    <a:pt x="1867" y="2915"/>
                  </a:cubicBezTo>
                  <a:cubicBezTo>
                    <a:pt x="1895" y="2859"/>
                    <a:pt x="1923" y="2775"/>
                    <a:pt x="1958" y="2684"/>
                  </a:cubicBezTo>
                  <a:cubicBezTo>
                    <a:pt x="2019" y="2725"/>
                    <a:pt x="2098" y="2754"/>
                    <a:pt x="2179" y="2754"/>
                  </a:cubicBezTo>
                  <a:cubicBezTo>
                    <a:pt x="2210" y="2754"/>
                    <a:pt x="2242" y="2750"/>
                    <a:pt x="2273" y="2740"/>
                  </a:cubicBezTo>
                  <a:cubicBezTo>
                    <a:pt x="2391" y="2684"/>
                    <a:pt x="2447" y="2565"/>
                    <a:pt x="2482" y="2453"/>
                  </a:cubicBezTo>
                  <a:cubicBezTo>
                    <a:pt x="2510" y="2481"/>
                    <a:pt x="2538" y="2481"/>
                    <a:pt x="2566" y="2481"/>
                  </a:cubicBezTo>
                  <a:cubicBezTo>
                    <a:pt x="2601" y="2491"/>
                    <a:pt x="2637" y="2496"/>
                    <a:pt x="2673" y="2496"/>
                  </a:cubicBezTo>
                  <a:cubicBezTo>
                    <a:pt x="2846" y="2496"/>
                    <a:pt x="3016" y="2389"/>
                    <a:pt x="3063" y="2216"/>
                  </a:cubicBezTo>
                  <a:lnTo>
                    <a:pt x="3063" y="2160"/>
                  </a:lnTo>
                  <a:lnTo>
                    <a:pt x="3091" y="2160"/>
                  </a:lnTo>
                  <a:cubicBezTo>
                    <a:pt x="3132" y="2171"/>
                    <a:pt x="3173" y="2177"/>
                    <a:pt x="3213" y="2177"/>
                  </a:cubicBezTo>
                  <a:cubicBezTo>
                    <a:pt x="3371" y="2177"/>
                    <a:pt x="3515" y="2090"/>
                    <a:pt x="3587" y="1929"/>
                  </a:cubicBezTo>
                  <a:lnTo>
                    <a:pt x="3706" y="1929"/>
                  </a:lnTo>
                  <a:cubicBezTo>
                    <a:pt x="3790" y="1929"/>
                    <a:pt x="3881" y="1929"/>
                    <a:pt x="3965" y="1901"/>
                  </a:cubicBezTo>
                  <a:cubicBezTo>
                    <a:pt x="4084" y="1838"/>
                    <a:pt x="4140" y="1754"/>
                    <a:pt x="4195" y="1635"/>
                  </a:cubicBezTo>
                  <a:lnTo>
                    <a:pt x="4230" y="1635"/>
                  </a:lnTo>
                  <a:cubicBezTo>
                    <a:pt x="4370" y="1635"/>
                    <a:pt x="4489" y="1488"/>
                    <a:pt x="4489" y="1342"/>
                  </a:cubicBezTo>
                  <a:cubicBezTo>
                    <a:pt x="4461" y="1139"/>
                    <a:pt x="4370" y="964"/>
                    <a:pt x="4258" y="789"/>
                  </a:cubicBezTo>
                  <a:cubicBezTo>
                    <a:pt x="4258" y="733"/>
                    <a:pt x="4230" y="677"/>
                    <a:pt x="4230" y="642"/>
                  </a:cubicBezTo>
                  <a:cubicBezTo>
                    <a:pt x="4195" y="502"/>
                    <a:pt x="4112" y="293"/>
                    <a:pt x="4021" y="209"/>
                  </a:cubicBezTo>
                  <a:cubicBezTo>
                    <a:pt x="3948" y="81"/>
                    <a:pt x="3805" y="1"/>
                    <a:pt x="365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79"/>
            <p:cNvSpPr/>
            <p:nvPr/>
          </p:nvSpPr>
          <p:spPr>
            <a:xfrm>
              <a:off x="4311697" y="1331708"/>
              <a:ext cx="78778" cy="141081"/>
            </a:xfrm>
            <a:custGeom>
              <a:rect b="b" l="l" r="r" t="t"/>
              <a:pathLst>
                <a:path extrusionOk="0" h="6200" w="3462">
                  <a:moveTo>
                    <a:pt x="1923" y="0"/>
                  </a:moveTo>
                  <a:cubicBezTo>
                    <a:pt x="1713" y="0"/>
                    <a:pt x="1539" y="84"/>
                    <a:pt x="1455" y="322"/>
                  </a:cubicBezTo>
                  <a:cubicBezTo>
                    <a:pt x="1427" y="434"/>
                    <a:pt x="1427" y="525"/>
                    <a:pt x="1483" y="637"/>
                  </a:cubicBezTo>
                  <a:cubicBezTo>
                    <a:pt x="1364" y="700"/>
                    <a:pt x="1280" y="811"/>
                    <a:pt x="1224" y="958"/>
                  </a:cubicBezTo>
                  <a:cubicBezTo>
                    <a:pt x="1189" y="1133"/>
                    <a:pt x="1252" y="1280"/>
                    <a:pt x="1308" y="1427"/>
                  </a:cubicBezTo>
                  <a:cubicBezTo>
                    <a:pt x="1189" y="1427"/>
                    <a:pt x="1105" y="1511"/>
                    <a:pt x="1049" y="1658"/>
                  </a:cubicBezTo>
                  <a:cubicBezTo>
                    <a:pt x="1014" y="1748"/>
                    <a:pt x="1014" y="1832"/>
                    <a:pt x="1014" y="1923"/>
                  </a:cubicBezTo>
                  <a:cubicBezTo>
                    <a:pt x="986" y="1923"/>
                    <a:pt x="930" y="1951"/>
                    <a:pt x="902" y="1979"/>
                  </a:cubicBezTo>
                  <a:cubicBezTo>
                    <a:pt x="727" y="2154"/>
                    <a:pt x="727" y="2357"/>
                    <a:pt x="783" y="2594"/>
                  </a:cubicBezTo>
                  <a:cubicBezTo>
                    <a:pt x="727" y="2594"/>
                    <a:pt x="636" y="2650"/>
                    <a:pt x="609" y="2706"/>
                  </a:cubicBezTo>
                  <a:cubicBezTo>
                    <a:pt x="553" y="2881"/>
                    <a:pt x="553" y="3028"/>
                    <a:pt x="609" y="3175"/>
                  </a:cubicBezTo>
                  <a:cubicBezTo>
                    <a:pt x="553" y="3231"/>
                    <a:pt x="525" y="3259"/>
                    <a:pt x="490" y="3350"/>
                  </a:cubicBezTo>
                  <a:cubicBezTo>
                    <a:pt x="462" y="3552"/>
                    <a:pt x="525" y="3727"/>
                    <a:pt x="581" y="3930"/>
                  </a:cubicBezTo>
                  <a:cubicBezTo>
                    <a:pt x="434" y="3930"/>
                    <a:pt x="287" y="4049"/>
                    <a:pt x="287" y="4224"/>
                  </a:cubicBezTo>
                  <a:cubicBezTo>
                    <a:pt x="287" y="4308"/>
                    <a:pt x="315" y="4399"/>
                    <a:pt x="350" y="4482"/>
                  </a:cubicBezTo>
                  <a:cubicBezTo>
                    <a:pt x="259" y="4545"/>
                    <a:pt x="175" y="4601"/>
                    <a:pt x="175" y="4720"/>
                  </a:cubicBezTo>
                  <a:cubicBezTo>
                    <a:pt x="175" y="4832"/>
                    <a:pt x="203" y="4923"/>
                    <a:pt x="231" y="5042"/>
                  </a:cubicBezTo>
                  <a:cubicBezTo>
                    <a:pt x="231" y="5098"/>
                    <a:pt x="259" y="5126"/>
                    <a:pt x="259" y="5154"/>
                  </a:cubicBezTo>
                  <a:cubicBezTo>
                    <a:pt x="259" y="5182"/>
                    <a:pt x="231" y="5182"/>
                    <a:pt x="203" y="5182"/>
                  </a:cubicBezTo>
                  <a:cubicBezTo>
                    <a:pt x="112" y="5273"/>
                    <a:pt x="84" y="5356"/>
                    <a:pt x="56" y="5475"/>
                  </a:cubicBezTo>
                  <a:cubicBezTo>
                    <a:pt x="28" y="5531"/>
                    <a:pt x="56" y="5622"/>
                    <a:pt x="56" y="5706"/>
                  </a:cubicBezTo>
                  <a:cubicBezTo>
                    <a:pt x="28" y="5741"/>
                    <a:pt x="0" y="5769"/>
                    <a:pt x="0" y="5825"/>
                  </a:cubicBezTo>
                  <a:cubicBezTo>
                    <a:pt x="0" y="5881"/>
                    <a:pt x="28" y="5944"/>
                    <a:pt x="28" y="6000"/>
                  </a:cubicBezTo>
                  <a:cubicBezTo>
                    <a:pt x="42" y="6133"/>
                    <a:pt x="151" y="6199"/>
                    <a:pt x="255" y="6199"/>
                  </a:cubicBezTo>
                  <a:cubicBezTo>
                    <a:pt x="360" y="6199"/>
                    <a:pt x="462" y="6133"/>
                    <a:pt x="462" y="6000"/>
                  </a:cubicBezTo>
                  <a:cubicBezTo>
                    <a:pt x="462" y="5944"/>
                    <a:pt x="462" y="5916"/>
                    <a:pt x="434" y="5881"/>
                  </a:cubicBezTo>
                  <a:cubicBezTo>
                    <a:pt x="462" y="5825"/>
                    <a:pt x="490" y="5769"/>
                    <a:pt x="490" y="5706"/>
                  </a:cubicBezTo>
                  <a:lnTo>
                    <a:pt x="490" y="5622"/>
                  </a:lnTo>
                  <a:lnTo>
                    <a:pt x="581" y="5622"/>
                  </a:lnTo>
                  <a:cubicBezTo>
                    <a:pt x="811" y="5503"/>
                    <a:pt x="783" y="5273"/>
                    <a:pt x="755" y="5070"/>
                  </a:cubicBezTo>
                  <a:cubicBezTo>
                    <a:pt x="839" y="5042"/>
                    <a:pt x="930" y="4951"/>
                    <a:pt x="958" y="4804"/>
                  </a:cubicBezTo>
                  <a:cubicBezTo>
                    <a:pt x="958" y="4748"/>
                    <a:pt x="930" y="4657"/>
                    <a:pt x="930" y="4601"/>
                  </a:cubicBezTo>
                  <a:cubicBezTo>
                    <a:pt x="1049" y="4573"/>
                    <a:pt x="1161" y="4454"/>
                    <a:pt x="1189" y="4343"/>
                  </a:cubicBezTo>
                  <a:cubicBezTo>
                    <a:pt x="1224" y="4224"/>
                    <a:pt x="1224" y="4077"/>
                    <a:pt x="1161" y="3958"/>
                  </a:cubicBezTo>
                  <a:cubicBezTo>
                    <a:pt x="1280" y="3958"/>
                    <a:pt x="1364" y="3846"/>
                    <a:pt x="1427" y="3755"/>
                  </a:cubicBezTo>
                  <a:cubicBezTo>
                    <a:pt x="1455" y="3643"/>
                    <a:pt x="1427" y="3552"/>
                    <a:pt x="1399" y="3434"/>
                  </a:cubicBezTo>
                  <a:lnTo>
                    <a:pt x="1427" y="3434"/>
                  </a:lnTo>
                  <a:cubicBezTo>
                    <a:pt x="1438" y="3435"/>
                    <a:pt x="1450" y="3436"/>
                    <a:pt x="1461" y="3436"/>
                  </a:cubicBezTo>
                  <a:cubicBezTo>
                    <a:pt x="1672" y="3436"/>
                    <a:pt x="1798" y="3138"/>
                    <a:pt x="1685" y="2972"/>
                  </a:cubicBezTo>
                  <a:cubicBezTo>
                    <a:pt x="1685" y="2944"/>
                    <a:pt x="1657" y="2944"/>
                    <a:pt x="1657" y="2909"/>
                  </a:cubicBezTo>
                  <a:lnTo>
                    <a:pt x="1748" y="2909"/>
                  </a:lnTo>
                  <a:cubicBezTo>
                    <a:pt x="1762" y="2913"/>
                    <a:pt x="1776" y="2915"/>
                    <a:pt x="1792" y="2915"/>
                  </a:cubicBezTo>
                  <a:cubicBezTo>
                    <a:pt x="1906" y="2915"/>
                    <a:pt x="2063" y="2808"/>
                    <a:pt x="2063" y="2678"/>
                  </a:cubicBezTo>
                  <a:cubicBezTo>
                    <a:pt x="2098" y="2532"/>
                    <a:pt x="2063" y="2448"/>
                    <a:pt x="2035" y="2357"/>
                  </a:cubicBezTo>
                  <a:lnTo>
                    <a:pt x="2035" y="2357"/>
                  </a:lnTo>
                  <a:cubicBezTo>
                    <a:pt x="2125" y="2387"/>
                    <a:pt x="2210" y="2408"/>
                    <a:pt x="2290" y="2408"/>
                  </a:cubicBezTo>
                  <a:cubicBezTo>
                    <a:pt x="2447" y="2408"/>
                    <a:pt x="2581" y="2330"/>
                    <a:pt x="2678" y="2098"/>
                  </a:cubicBezTo>
                  <a:cubicBezTo>
                    <a:pt x="2734" y="1923"/>
                    <a:pt x="2678" y="1776"/>
                    <a:pt x="2587" y="1630"/>
                  </a:cubicBezTo>
                  <a:cubicBezTo>
                    <a:pt x="2762" y="1602"/>
                    <a:pt x="2909" y="1546"/>
                    <a:pt x="3000" y="1371"/>
                  </a:cubicBezTo>
                  <a:cubicBezTo>
                    <a:pt x="3028" y="1336"/>
                    <a:pt x="3028" y="1308"/>
                    <a:pt x="3056" y="1280"/>
                  </a:cubicBezTo>
                  <a:cubicBezTo>
                    <a:pt x="3259" y="1252"/>
                    <a:pt x="3461" y="1105"/>
                    <a:pt x="3405" y="846"/>
                  </a:cubicBezTo>
                  <a:cubicBezTo>
                    <a:pt x="3322" y="553"/>
                    <a:pt x="2937" y="378"/>
                    <a:pt x="2678" y="259"/>
                  </a:cubicBezTo>
                  <a:cubicBezTo>
                    <a:pt x="2650" y="259"/>
                    <a:pt x="2650" y="259"/>
                    <a:pt x="2622" y="231"/>
                  </a:cubicBezTo>
                  <a:cubicBezTo>
                    <a:pt x="2587" y="231"/>
                    <a:pt x="2559" y="203"/>
                    <a:pt x="2531" y="203"/>
                  </a:cubicBezTo>
                  <a:cubicBezTo>
                    <a:pt x="2479" y="223"/>
                    <a:pt x="2417" y="232"/>
                    <a:pt x="2351" y="232"/>
                  </a:cubicBezTo>
                  <a:cubicBezTo>
                    <a:pt x="2232" y="232"/>
                    <a:pt x="2102" y="201"/>
                    <a:pt x="2007" y="147"/>
                  </a:cubicBezTo>
                  <a:cubicBezTo>
                    <a:pt x="1951" y="112"/>
                    <a:pt x="1923" y="56"/>
                    <a:pt x="192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79"/>
            <p:cNvSpPr/>
            <p:nvPr/>
          </p:nvSpPr>
          <p:spPr>
            <a:xfrm>
              <a:off x="4271124" y="1327566"/>
              <a:ext cx="52792" cy="169889"/>
            </a:xfrm>
            <a:custGeom>
              <a:rect b="b" l="l" r="r" t="t"/>
              <a:pathLst>
                <a:path extrusionOk="0" h="7466" w="2320">
                  <a:moveTo>
                    <a:pt x="1742" y="0"/>
                  </a:moveTo>
                  <a:cubicBezTo>
                    <a:pt x="1716" y="0"/>
                    <a:pt x="1690" y="2"/>
                    <a:pt x="1664" y="8"/>
                  </a:cubicBezTo>
                  <a:cubicBezTo>
                    <a:pt x="1608" y="35"/>
                    <a:pt x="1517" y="35"/>
                    <a:pt x="1434" y="35"/>
                  </a:cubicBezTo>
                  <a:cubicBezTo>
                    <a:pt x="1371" y="154"/>
                    <a:pt x="1287" y="238"/>
                    <a:pt x="1196" y="294"/>
                  </a:cubicBezTo>
                  <a:cubicBezTo>
                    <a:pt x="1171" y="314"/>
                    <a:pt x="1144" y="323"/>
                    <a:pt x="1117" y="323"/>
                  </a:cubicBezTo>
                  <a:cubicBezTo>
                    <a:pt x="1017" y="323"/>
                    <a:pt x="915" y="212"/>
                    <a:pt x="937" y="119"/>
                  </a:cubicBezTo>
                  <a:lnTo>
                    <a:pt x="874" y="63"/>
                  </a:lnTo>
                  <a:cubicBezTo>
                    <a:pt x="615" y="63"/>
                    <a:pt x="413" y="154"/>
                    <a:pt x="294" y="385"/>
                  </a:cubicBezTo>
                  <a:cubicBezTo>
                    <a:pt x="266" y="504"/>
                    <a:pt x="266" y="644"/>
                    <a:pt x="322" y="735"/>
                  </a:cubicBezTo>
                  <a:cubicBezTo>
                    <a:pt x="147" y="819"/>
                    <a:pt x="35" y="965"/>
                    <a:pt x="35" y="1168"/>
                  </a:cubicBezTo>
                  <a:cubicBezTo>
                    <a:pt x="35" y="1343"/>
                    <a:pt x="147" y="1462"/>
                    <a:pt x="266" y="1553"/>
                  </a:cubicBezTo>
                  <a:cubicBezTo>
                    <a:pt x="175" y="1637"/>
                    <a:pt x="91" y="1756"/>
                    <a:pt x="63" y="1867"/>
                  </a:cubicBezTo>
                  <a:cubicBezTo>
                    <a:pt x="0" y="2014"/>
                    <a:pt x="63" y="2161"/>
                    <a:pt x="147" y="2252"/>
                  </a:cubicBezTo>
                  <a:cubicBezTo>
                    <a:pt x="175" y="2280"/>
                    <a:pt x="210" y="2308"/>
                    <a:pt x="238" y="2336"/>
                  </a:cubicBezTo>
                  <a:cubicBezTo>
                    <a:pt x="175" y="2455"/>
                    <a:pt x="119" y="2602"/>
                    <a:pt x="175" y="2742"/>
                  </a:cubicBezTo>
                  <a:cubicBezTo>
                    <a:pt x="210" y="2860"/>
                    <a:pt x="294" y="2979"/>
                    <a:pt x="385" y="3035"/>
                  </a:cubicBezTo>
                  <a:cubicBezTo>
                    <a:pt x="322" y="3091"/>
                    <a:pt x="266" y="3182"/>
                    <a:pt x="238" y="3301"/>
                  </a:cubicBezTo>
                  <a:cubicBezTo>
                    <a:pt x="210" y="3476"/>
                    <a:pt x="322" y="3616"/>
                    <a:pt x="469" y="3734"/>
                  </a:cubicBezTo>
                  <a:cubicBezTo>
                    <a:pt x="322" y="3881"/>
                    <a:pt x="266" y="4084"/>
                    <a:pt x="385" y="4259"/>
                  </a:cubicBezTo>
                  <a:cubicBezTo>
                    <a:pt x="413" y="4287"/>
                    <a:pt x="441" y="4315"/>
                    <a:pt x="497" y="4378"/>
                  </a:cubicBezTo>
                  <a:cubicBezTo>
                    <a:pt x="441" y="4406"/>
                    <a:pt x="413" y="4462"/>
                    <a:pt x="413" y="4490"/>
                  </a:cubicBezTo>
                  <a:cubicBezTo>
                    <a:pt x="350" y="4699"/>
                    <a:pt x="441" y="4811"/>
                    <a:pt x="525" y="4930"/>
                  </a:cubicBezTo>
                  <a:cubicBezTo>
                    <a:pt x="469" y="4986"/>
                    <a:pt x="413" y="5049"/>
                    <a:pt x="413" y="5133"/>
                  </a:cubicBezTo>
                  <a:cubicBezTo>
                    <a:pt x="385" y="5280"/>
                    <a:pt x="441" y="5399"/>
                    <a:pt x="525" y="5511"/>
                  </a:cubicBezTo>
                  <a:cubicBezTo>
                    <a:pt x="560" y="5538"/>
                    <a:pt x="587" y="5573"/>
                    <a:pt x="615" y="5601"/>
                  </a:cubicBezTo>
                  <a:cubicBezTo>
                    <a:pt x="615" y="5629"/>
                    <a:pt x="587" y="5685"/>
                    <a:pt x="615" y="5776"/>
                  </a:cubicBezTo>
                  <a:cubicBezTo>
                    <a:pt x="615" y="5860"/>
                    <a:pt x="643" y="5951"/>
                    <a:pt x="671" y="6035"/>
                  </a:cubicBezTo>
                  <a:cubicBezTo>
                    <a:pt x="699" y="6063"/>
                    <a:pt x="734" y="6126"/>
                    <a:pt x="734" y="6154"/>
                  </a:cubicBezTo>
                  <a:cubicBezTo>
                    <a:pt x="671" y="6238"/>
                    <a:pt x="671" y="6301"/>
                    <a:pt x="643" y="6413"/>
                  </a:cubicBezTo>
                  <a:cubicBezTo>
                    <a:pt x="643" y="6503"/>
                    <a:pt x="615" y="6559"/>
                    <a:pt x="615" y="6650"/>
                  </a:cubicBezTo>
                  <a:lnTo>
                    <a:pt x="615" y="6678"/>
                  </a:lnTo>
                  <a:lnTo>
                    <a:pt x="587" y="6678"/>
                  </a:lnTo>
                  <a:cubicBezTo>
                    <a:pt x="525" y="6706"/>
                    <a:pt x="441" y="6762"/>
                    <a:pt x="413" y="6825"/>
                  </a:cubicBezTo>
                  <a:cubicBezTo>
                    <a:pt x="350" y="6881"/>
                    <a:pt x="350" y="7000"/>
                    <a:pt x="350" y="7084"/>
                  </a:cubicBezTo>
                  <a:cubicBezTo>
                    <a:pt x="350" y="7112"/>
                    <a:pt x="385" y="7147"/>
                    <a:pt x="385" y="7175"/>
                  </a:cubicBezTo>
                  <a:cubicBezTo>
                    <a:pt x="353" y="7309"/>
                    <a:pt x="426" y="7466"/>
                    <a:pt x="550" y="7466"/>
                  </a:cubicBezTo>
                  <a:cubicBezTo>
                    <a:pt x="562" y="7466"/>
                    <a:pt x="575" y="7464"/>
                    <a:pt x="587" y="7461"/>
                  </a:cubicBezTo>
                  <a:lnTo>
                    <a:pt x="615" y="7461"/>
                  </a:lnTo>
                  <a:cubicBezTo>
                    <a:pt x="734" y="7461"/>
                    <a:pt x="818" y="7405"/>
                    <a:pt x="846" y="7287"/>
                  </a:cubicBezTo>
                  <a:lnTo>
                    <a:pt x="846" y="7147"/>
                  </a:lnTo>
                  <a:lnTo>
                    <a:pt x="909" y="7147"/>
                  </a:lnTo>
                  <a:cubicBezTo>
                    <a:pt x="1112" y="7112"/>
                    <a:pt x="1224" y="6909"/>
                    <a:pt x="1168" y="6706"/>
                  </a:cubicBezTo>
                  <a:cubicBezTo>
                    <a:pt x="1140" y="6650"/>
                    <a:pt x="1168" y="6622"/>
                    <a:pt x="1168" y="6587"/>
                  </a:cubicBezTo>
                  <a:cubicBezTo>
                    <a:pt x="1224" y="6559"/>
                    <a:pt x="1343" y="6447"/>
                    <a:pt x="1371" y="6385"/>
                  </a:cubicBezTo>
                  <a:cubicBezTo>
                    <a:pt x="1434" y="6273"/>
                    <a:pt x="1434" y="6126"/>
                    <a:pt x="1343" y="6007"/>
                  </a:cubicBezTo>
                  <a:cubicBezTo>
                    <a:pt x="1315" y="5951"/>
                    <a:pt x="1287" y="5888"/>
                    <a:pt x="1259" y="5804"/>
                  </a:cubicBezTo>
                  <a:lnTo>
                    <a:pt x="1287" y="5776"/>
                  </a:lnTo>
                  <a:cubicBezTo>
                    <a:pt x="1371" y="5657"/>
                    <a:pt x="1399" y="5538"/>
                    <a:pt x="1343" y="5427"/>
                  </a:cubicBezTo>
                  <a:cubicBezTo>
                    <a:pt x="1343" y="5364"/>
                    <a:pt x="1315" y="5308"/>
                    <a:pt x="1259" y="5252"/>
                  </a:cubicBezTo>
                  <a:cubicBezTo>
                    <a:pt x="1343" y="5161"/>
                    <a:pt x="1371" y="5014"/>
                    <a:pt x="1315" y="4874"/>
                  </a:cubicBezTo>
                  <a:cubicBezTo>
                    <a:pt x="1287" y="4839"/>
                    <a:pt x="1259" y="4811"/>
                    <a:pt x="1224" y="4783"/>
                  </a:cubicBezTo>
                  <a:cubicBezTo>
                    <a:pt x="1287" y="4727"/>
                    <a:pt x="1343" y="4636"/>
                    <a:pt x="1343" y="4581"/>
                  </a:cubicBezTo>
                  <a:cubicBezTo>
                    <a:pt x="1399" y="4406"/>
                    <a:pt x="1315" y="4231"/>
                    <a:pt x="1224" y="4112"/>
                  </a:cubicBezTo>
                  <a:cubicBezTo>
                    <a:pt x="1196" y="4112"/>
                    <a:pt x="1196" y="4112"/>
                    <a:pt x="1168" y="4084"/>
                  </a:cubicBezTo>
                  <a:cubicBezTo>
                    <a:pt x="1315" y="4028"/>
                    <a:pt x="1399" y="3881"/>
                    <a:pt x="1371" y="3706"/>
                  </a:cubicBezTo>
                  <a:cubicBezTo>
                    <a:pt x="1371" y="3588"/>
                    <a:pt x="1287" y="3476"/>
                    <a:pt x="1196" y="3385"/>
                  </a:cubicBezTo>
                  <a:cubicBezTo>
                    <a:pt x="1224" y="3357"/>
                    <a:pt x="1259" y="3357"/>
                    <a:pt x="1315" y="3329"/>
                  </a:cubicBezTo>
                  <a:cubicBezTo>
                    <a:pt x="1490" y="3210"/>
                    <a:pt x="1636" y="3063"/>
                    <a:pt x="1636" y="2860"/>
                  </a:cubicBezTo>
                  <a:cubicBezTo>
                    <a:pt x="1636" y="2714"/>
                    <a:pt x="1573" y="2602"/>
                    <a:pt x="1462" y="2539"/>
                  </a:cubicBezTo>
                  <a:cubicBezTo>
                    <a:pt x="1517" y="2511"/>
                    <a:pt x="1545" y="2483"/>
                    <a:pt x="1573" y="2455"/>
                  </a:cubicBezTo>
                  <a:cubicBezTo>
                    <a:pt x="1720" y="2308"/>
                    <a:pt x="1720" y="2077"/>
                    <a:pt x="1573" y="1930"/>
                  </a:cubicBezTo>
                  <a:cubicBezTo>
                    <a:pt x="1545" y="1902"/>
                    <a:pt x="1545" y="1902"/>
                    <a:pt x="1517" y="1867"/>
                  </a:cubicBezTo>
                  <a:cubicBezTo>
                    <a:pt x="1573" y="1840"/>
                    <a:pt x="1636" y="1784"/>
                    <a:pt x="1664" y="1728"/>
                  </a:cubicBezTo>
                  <a:cubicBezTo>
                    <a:pt x="1783" y="1518"/>
                    <a:pt x="1720" y="1315"/>
                    <a:pt x="1608" y="1203"/>
                  </a:cubicBezTo>
                  <a:cubicBezTo>
                    <a:pt x="1664" y="1140"/>
                    <a:pt x="1748" y="1056"/>
                    <a:pt x="1783" y="965"/>
                  </a:cubicBezTo>
                  <a:cubicBezTo>
                    <a:pt x="1811" y="910"/>
                    <a:pt x="1811" y="882"/>
                    <a:pt x="1811" y="819"/>
                  </a:cubicBezTo>
                  <a:cubicBezTo>
                    <a:pt x="1923" y="791"/>
                    <a:pt x="2042" y="735"/>
                    <a:pt x="2133" y="588"/>
                  </a:cubicBezTo>
                  <a:cubicBezTo>
                    <a:pt x="2319" y="318"/>
                    <a:pt x="2038" y="0"/>
                    <a:pt x="174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79"/>
            <p:cNvSpPr/>
            <p:nvPr/>
          </p:nvSpPr>
          <p:spPr>
            <a:xfrm>
              <a:off x="4260612" y="1424571"/>
              <a:ext cx="15291" cy="51335"/>
            </a:xfrm>
            <a:custGeom>
              <a:rect b="b" l="l" r="r" t="t"/>
              <a:pathLst>
                <a:path extrusionOk="0" h="2256" w="672">
                  <a:moveTo>
                    <a:pt x="232" y="1"/>
                  </a:moveTo>
                  <a:cubicBezTo>
                    <a:pt x="187" y="1"/>
                    <a:pt x="138" y="27"/>
                    <a:pt x="113" y="87"/>
                  </a:cubicBezTo>
                  <a:cubicBezTo>
                    <a:pt x="85" y="199"/>
                    <a:pt x="57" y="290"/>
                    <a:pt x="1" y="373"/>
                  </a:cubicBezTo>
                  <a:cubicBezTo>
                    <a:pt x="29" y="401"/>
                    <a:pt x="29" y="436"/>
                    <a:pt x="29" y="464"/>
                  </a:cubicBezTo>
                  <a:lnTo>
                    <a:pt x="29" y="576"/>
                  </a:lnTo>
                  <a:cubicBezTo>
                    <a:pt x="57" y="786"/>
                    <a:pt x="29" y="989"/>
                    <a:pt x="29" y="1164"/>
                  </a:cubicBezTo>
                  <a:cubicBezTo>
                    <a:pt x="29" y="1248"/>
                    <a:pt x="1" y="1338"/>
                    <a:pt x="1" y="1394"/>
                  </a:cubicBezTo>
                  <a:cubicBezTo>
                    <a:pt x="29" y="1422"/>
                    <a:pt x="29" y="1422"/>
                    <a:pt x="57" y="1450"/>
                  </a:cubicBezTo>
                  <a:cubicBezTo>
                    <a:pt x="57" y="1541"/>
                    <a:pt x="57" y="1625"/>
                    <a:pt x="85" y="1716"/>
                  </a:cubicBezTo>
                  <a:cubicBezTo>
                    <a:pt x="85" y="1744"/>
                    <a:pt x="112" y="1772"/>
                    <a:pt x="113" y="1800"/>
                  </a:cubicBezTo>
                  <a:lnTo>
                    <a:pt x="113" y="1800"/>
                  </a:lnTo>
                  <a:cubicBezTo>
                    <a:pt x="112" y="1795"/>
                    <a:pt x="112" y="1793"/>
                    <a:pt x="110" y="1793"/>
                  </a:cubicBezTo>
                  <a:cubicBezTo>
                    <a:pt x="104" y="1793"/>
                    <a:pt x="85" y="1840"/>
                    <a:pt x="85" y="1863"/>
                  </a:cubicBezTo>
                  <a:cubicBezTo>
                    <a:pt x="57" y="1947"/>
                    <a:pt x="85" y="2066"/>
                    <a:pt x="113" y="2150"/>
                  </a:cubicBezTo>
                  <a:cubicBezTo>
                    <a:pt x="155" y="2230"/>
                    <a:pt x="235" y="2256"/>
                    <a:pt x="309" y="2256"/>
                  </a:cubicBezTo>
                  <a:cubicBezTo>
                    <a:pt x="345" y="2256"/>
                    <a:pt x="379" y="2250"/>
                    <a:pt x="406" y="2240"/>
                  </a:cubicBezTo>
                  <a:cubicBezTo>
                    <a:pt x="581" y="2150"/>
                    <a:pt x="672" y="1975"/>
                    <a:pt x="672" y="1800"/>
                  </a:cubicBezTo>
                  <a:cubicBezTo>
                    <a:pt x="672" y="1744"/>
                    <a:pt x="672" y="1660"/>
                    <a:pt x="609" y="1597"/>
                  </a:cubicBezTo>
                  <a:cubicBezTo>
                    <a:pt x="581" y="1513"/>
                    <a:pt x="581" y="1513"/>
                    <a:pt x="581" y="1422"/>
                  </a:cubicBezTo>
                  <a:cubicBezTo>
                    <a:pt x="609" y="1275"/>
                    <a:pt x="609" y="1136"/>
                    <a:pt x="525" y="1045"/>
                  </a:cubicBezTo>
                  <a:cubicBezTo>
                    <a:pt x="497" y="1017"/>
                    <a:pt x="462" y="989"/>
                    <a:pt x="434" y="989"/>
                  </a:cubicBezTo>
                  <a:cubicBezTo>
                    <a:pt x="434" y="961"/>
                    <a:pt x="462" y="898"/>
                    <a:pt x="462" y="870"/>
                  </a:cubicBezTo>
                  <a:cubicBezTo>
                    <a:pt x="497" y="723"/>
                    <a:pt x="497" y="639"/>
                    <a:pt x="434" y="520"/>
                  </a:cubicBezTo>
                  <a:cubicBezTo>
                    <a:pt x="406" y="464"/>
                    <a:pt x="350" y="401"/>
                    <a:pt x="259" y="401"/>
                  </a:cubicBezTo>
                  <a:cubicBezTo>
                    <a:pt x="287" y="318"/>
                    <a:pt x="322" y="227"/>
                    <a:pt x="322" y="143"/>
                  </a:cubicBezTo>
                  <a:cubicBezTo>
                    <a:pt x="355" y="56"/>
                    <a:pt x="298" y="1"/>
                    <a:pt x="23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79"/>
            <p:cNvSpPr/>
            <p:nvPr/>
          </p:nvSpPr>
          <p:spPr>
            <a:xfrm>
              <a:off x="4456805" y="1408551"/>
              <a:ext cx="35179" cy="34269"/>
            </a:xfrm>
            <a:custGeom>
              <a:rect b="b" l="l" r="r" t="t"/>
              <a:pathLst>
                <a:path extrusionOk="0" h="1506" w="1546">
                  <a:moveTo>
                    <a:pt x="996" y="457"/>
                  </a:moveTo>
                  <a:cubicBezTo>
                    <a:pt x="1002" y="457"/>
                    <a:pt x="1012" y="467"/>
                    <a:pt x="1021" y="497"/>
                  </a:cubicBezTo>
                  <a:cubicBezTo>
                    <a:pt x="984" y="497"/>
                    <a:pt x="984" y="457"/>
                    <a:pt x="996" y="457"/>
                  </a:cubicBezTo>
                  <a:close/>
                  <a:moveTo>
                    <a:pt x="1399" y="1"/>
                  </a:moveTo>
                  <a:cubicBezTo>
                    <a:pt x="1280" y="1"/>
                    <a:pt x="1168" y="1"/>
                    <a:pt x="1077" y="29"/>
                  </a:cubicBezTo>
                  <a:lnTo>
                    <a:pt x="993" y="29"/>
                  </a:lnTo>
                  <a:cubicBezTo>
                    <a:pt x="671" y="92"/>
                    <a:pt x="350" y="147"/>
                    <a:pt x="28" y="231"/>
                  </a:cubicBezTo>
                  <a:cubicBezTo>
                    <a:pt x="0" y="378"/>
                    <a:pt x="56" y="525"/>
                    <a:pt x="231" y="581"/>
                  </a:cubicBezTo>
                  <a:cubicBezTo>
                    <a:pt x="294" y="616"/>
                    <a:pt x="350" y="616"/>
                    <a:pt x="378" y="616"/>
                  </a:cubicBezTo>
                  <a:cubicBezTo>
                    <a:pt x="378" y="672"/>
                    <a:pt x="406" y="700"/>
                    <a:pt x="406" y="756"/>
                  </a:cubicBezTo>
                  <a:cubicBezTo>
                    <a:pt x="469" y="903"/>
                    <a:pt x="581" y="1022"/>
                    <a:pt x="727" y="1077"/>
                  </a:cubicBezTo>
                  <a:cubicBezTo>
                    <a:pt x="699" y="1105"/>
                    <a:pt x="699" y="1105"/>
                    <a:pt x="699" y="1140"/>
                  </a:cubicBezTo>
                  <a:cubicBezTo>
                    <a:pt x="650" y="1363"/>
                    <a:pt x="813" y="1506"/>
                    <a:pt x="977" y="1506"/>
                  </a:cubicBezTo>
                  <a:cubicBezTo>
                    <a:pt x="1091" y="1506"/>
                    <a:pt x="1206" y="1438"/>
                    <a:pt x="1252" y="1280"/>
                  </a:cubicBezTo>
                  <a:cubicBezTo>
                    <a:pt x="1315" y="1077"/>
                    <a:pt x="1546" y="931"/>
                    <a:pt x="1399" y="700"/>
                  </a:cubicBezTo>
                  <a:cubicBezTo>
                    <a:pt x="1371" y="672"/>
                    <a:pt x="1343" y="644"/>
                    <a:pt x="1280" y="616"/>
                  </a:cubicBezTo>
                  <a:cubicBezTo>
                    <a:pt x="1371" y="525"/>
                    <a:pt x="1427" y="441"/>
                    <a:pt x="1455" y="322"/>
                  </a:cubicBezTo>
                  <a:cubicBezTo>
                    <a:pt x="1490" y="203"/>
                    <a:pt x="1455" y="92"/>
                    <a:pt x="139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79"/>
            <p:cNvSpPr/>
            <p:nvPr/>
          </p:nvSpPr>
          <p:spPr>
            <a:xfrm>
              <a:off x="4519814" y="1411896"/>
              <a:ext cx="27215" cy="33109"/>
            </a:xfrm>
            <a:custGeom>
              <a:rect b="b" l="l" r="r" t="t"/>
              <a:pathLst>
                <a:path extrusionOk="0" h="1455" w="1196">
                  <a:moveTo>
                    <a:pt x="119" y="0"/>
                  </a:moveTo>
                  <a:lnTo>
                    <a:pt x="119" y="0"/>
                  </a:lnTo>
                  <a:cubicBezTo>
                    <a:pt x="84" y="56"/>
                    <a:pt x="119" y="175"/>
                    <a:pt x="203" y="231"/>
                  </a:cubicBezTo>
                  <a:cubicBezTo>
                    <a:pt x="147" y="294"/>
                    <a:pt x="119" y="322"/>
                    <a:pt x="84" y="406"/>
                  </a:cubicBezTo>
                  <a:cubicBezTo>
                    <a:pt x="0" y="581"/>
                    <a:pt x="56" y="756"/>
                    <a:pt x="147" y="902"/>
                  </a:cubicBezTo>
                  <a:cubicBezTo>
                    <a:pt x="56" y="1049"/>
                    <a:pt x="84" y="1308"/>
                    <a:pt x="294" y="1399"/>
                  </a:cubicBezTo>
                  <a:cubicBezTo>
                    <a:pt x="378" y="1427"/>
                    <a:pt x="469" y="1455"/>
                    <a:pt x="581" y="1455"/>
                  </a:cubicBezTo>
                  <a:cubicBezTo>
                    <a:pt x="643" y="1427"/>
                    <a:pt x="643" y="1427"/>
                    <a:pt x="699" y="1427"/>
                  </a:cubicBezTo>
                  <a:cubicBezTo>
                    <a:pt x="719" y="1430"/>
                    <a:pt x="738" y="1432"/>
                    <a:pt x="757" y="1432"/>
                  </a:cubicBezTo>
                  <a:cubicBezTo>
                    <a:pt x="1064" y="1432"/>
                    <a:pt x="1184" y="1008"/>
                    <a:pt x="993" y="784"/>
                  </a:cubicBezTo>
                  <a:cubicBezTo>
                    <a:pt x="1049" y="756"/>
                    <a:pt x="1105" y="728"/>
                    <a:pt x="1168" y="672"/>
                  </a:cubicBezTo>
                  <a:cubicBezTo>
                    <a:pt x="1168" y="644"/>
                    <a:pt x="1168" y="644"/>
                    <a:pt x="1196" y="644"/>
                  </a:cubicBezTo>
                  <a:cubicBezTo>
                    <a:pt x="1168" y="581"/>
                    <a:pt x="1105" y="525"/>
                    <a:pt x="1077" y="469"/>
                  </a:cubicBezTo>
                  <a:lnTo>
                    <a:pt x="1049" y="434"/>
                  </a:lnTo>
                  <a:cubicBezTo>
                    <a:pt x="818" y="378"/>
                    <a:pt x="643" y="147"/>
                    <a:pt x="406" y="84"/>
                  </a:cubicBezTo>
                  <a:cubicBezTo>
                    <a:pt x="322" y="56"/>
                    <a:pt x="203" y="28"/>
                    <a:pt x="1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79"/>
            <p:cNvSpPr/>
            <p:nvPr/>
          </p:nvSpPr>
          <p:spPr>
            <a:xfrm>
              <a:off x="4374432" y="1366910"/>
              <a:ext cx="56614" cy="52610"/>
            </a:xfrm>
            <a:custGeom>
              <a:rect b="b" l="l" r="r" t="t"/>
              <a:pathLst>
                <a:path extrusionOk="0" h="2312" w="2488">
                  <a:moveTo>
                    <a:pt x="1613" y="0"/>
                  </a:moveTo>
                  <a:cubicBezTo>
                    <a:pt x="1523" y="0"/>
                    <a:pt x="1435" y="37"/>
                    <a:pt x="1376" y="111"/>
                  </a:cubicBezTo>
                  <a:cubicBezTo>
                    <a:pt x="1264" y="229"/>
                    <a:pt x="1201" y="404"/>
                    <a:pt x="1173" y="579"/>
                  </a:cubicBezTo>
                  <a:cubicBezTo>
                    <a:pt x="1089" y="579"/>
                    <a:pt x="998" y="607"/>
                    <a:pt x="914" y="663"/>
                  </a:cubicBezTo>
                  <a:cubicBezTo>
                    <a:pt x="795" y="754"/>
                    <a:pt x="739" y="873"/>
                    <a:pt x="704" y="1013"/>
                  </a:cubicBezTo>
                  <a:cubicBezTo>
                    <a:pt x="676" y="1013"/>
                    <a:pt x="648" y="1013"/>
                    <a:pt x="620" y="1047"/>
                  </a:cubicBezTo>
                  <a:cubicBezTo>
                    <a:pt x="446" y="1159"/>
                    <a:pt x="390" y="1425"/>
                    <a:pt x="390" y="1628"/>
                  </a:cubicBezTo>
                  <a:lnTo>
                    <a:pt x="390" y="1656"/>
                  </a:lnTo>
                  <a:cubicBezTo>
                    <a:pt x="390" y="1656"/>
                    <a:pt x="355" y="1656"/>
                    <a:pt x="327" y="1684"/>
                  </a:cubicBezTo>
                  <a:cubicBezTo>
                    <a:pt x="215" y="1747"/>
                    <a:pt x="152" y="1859"/>
                    <a:pt x="96" y="1977"/>
                  </a:cubicBezTo>
                  <a:cubicBezTo>
                    <a:pt x="1" y="2117"/>
                    <a:pt x="134" y="2311"/>
                    <a:pt x="281" y="2311"/>
                  </a:cubicBezTo>
                  <a:cubicBezTo>
                    <a:pt x="317" y="2311"/>
                    <a:pt x="355" y="2299"/>
                    <a:pt x="390" y="2271"/>
                  </a:cubicBezTo>
                  <a:cubicBezTo>
                    <a:pt x="474" y="2208"/>
                    <a:pt x="530" y="2180"/>
                    <a:pt x="648" y="2152"/>
                  </a:cubicBezTo>
                  <a:cubicBezTo>
                    <a:pt x="739" y="2124"/>
                    <a:pt x="851" y="2061"/>
                    <a:pt x="914" y="1977"/>
                  </a:cubicBezTo>
                  <a:cubicBezTo>
                    <a:pt x="942" y="1922"/>
                    <a:pt x="942" y="1887"/>
                    <a:pt x="970" y="1831"/>
                  </a:cubicBezTo>
                  <a:cubicBezTo>
                    <a:pt x="998" y="1840"/>
                    <a:pt x="1033" y="1846"/>
                    <a:pt x="1072" y="1846"/>
                  </a:cubicBezTo>
                  <a:cubicBezTo>
                    <a:pt x="1149" y="1846"/>
                    <a:pt x="1240" y="1821"/>
                    <a:pt x="1320" y="1747"/>
                  </a:cubicBezTo>
                  <a:cubicBezTo>
                    <a:pt x="1348" y="1712"/>
                    <a:pt x="1376" y="1656"/>
                    <a:pt x="1376" y="1628"/>
                  </a:cubicBezTo>
                  <a:lnTo>
                    <a:pt x="1404" y="1628"/>
                  </a:lnTo>
                  <a:cubicBezTo>
                    <a:pt x="1465" y="1663"/>
                    <a:pt x="1535" y="1679"/>
                    <a:pt x="1605" y="1679"/>
                  </a:cubicBezTo>
                  <a:cubicBezTo>
                    <a:pt x="1776" y="1679"/>
                    <a:pt x="1946" y="1580"/>
                    <a:pt x="1991" y="1397"/>
                  </a:cubicBezTo>
                  <a:cubicBezTo>
                    <a:pt x="1991" y="1278"/>
                    <a:pt x="1991" y="1159"/>
                    <a:pt x="1963" y="1075"/>
                  </a:cubicBezTo>
                  <a:lnTo>
                    <a:pt x="2103" y="1075"/>
                  </a:lnTo>
                  <a:cubicBezTo>
                    <a:pt x="2313" y="1047"/>
                    <a:pt x="2487" y="782"/>
                    <a:pt x="2313" y="579"/>
                  </a:cubicBezTo>
                  <a:cubicBezTo>
                    <a:pt x="2138" y="460"/>
                    <a:pt x="2047" y="257"/>
                    <a:pt x="1872" y="111"/>
                  </a:cubicBezTo>
                  <a:cubicBezTo>
                    <a:pt x="1799" y="37"/>
                    <a:pt x="1704" y="0"/>
                    <a:pt x="161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79"/>
            <p:cNvSpPr/>
            <p:nvPr/>
          </p:nvSpPr>
          <p:spPr>
            <a:xfrm>
              <a:off x="4349402" y="1420680"/>
              <a:ext cx="26441" cy="33291"/>
            </a:xfrm>
            <a:custGeom>
              <a:rect b="b" l="l" r="r" t="t"/>
              <a:pathLst>
                <a:path extrusionOk="0" h="1463" w="1162">
                  <a:moveTo>
                    <a:pt x="943" y="1"/>
                  </a:moveTo>
                  <a:cubicBezTo>
                    <a:pt x="909" y="1"/>
                    <a:pt x="875" y="15"/>
                    <a:pt x="846" y="48"/>
                  </a:cubicBezTo>
                  <a:cubicBezTo>
                    <a:pt x="756" y="139"/>
                    <a:pt x="700" y="286"/>
                    <a:pt x="644" y="398"/>
                  </a:cubicBezTo>
                  <a:cubicBezTo>
                    <a:pt x="553" y="516"/>
                    <a:pt x="406" y="544"/>
                    <a:pt x="322" y="635"/>
                  </a:cubicBezTo>
                  <a:cubicBezTo>
                    <a:pt x="119" y="782"/>
                    <a:pt x="0" y="1160"/>
                    <a:pt x="147" y="1363"/>
                  </a:cubicBezTo>
                  <a:cubicBezTo>
                    <a:pt x="177" y="1425"/>
                    <a:pt x="247" y="1462"/>
                    <a:pt x="316" y="1462"/>
                  </a:cubicBezTo>
                  <a:cubicBezTo>
                    <a:pt x="378" y="1462"/>
                    <a:pt x="439" y="1432"/>
                    <a:pt x="469" y="1363"/>
                  </a:cubicBezTo>
                  <a:cubicBezTo>
                    <a:pt x="525" y="1272"/>
                    <a:pt x="497" y="1160"/>
                    <a:pt x="525" y="1041"/>
                  </a:cubicBezTo>
                  <a:cubicBezTo>
                    <a:pt x="553" y="922"/>
                    <a:pt x="672" y="894"/>
                    <a:pt x="728" y="810"/>
                  </a:cubicBezTo>
                  <a:cubicBezTo>
                    <a:pt x="902" y="635"/>
                    <a:pt x="874" y="398"/>
                    <a:pt x="1049" y="258"/>
                  </a:cubicBezTo>
                  <a:cubicBezTo>
                    <a:pt x="1161" y="146"/>
                    <a:pt x="1053" y="1"/>
                    <a:pt x="94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79"/>
            <p:cNvSpPr/>
            <p:nvPr/>
          </p:nvSpPr>
          <p:spPr>
            <a:xfrm>
              <a:off x="4327602" y="1330274"/>
              <a:ext cx="53634" cy="82965"/>
            </a:xfrm>
            <a:custGeom>
              <a:rect b="b" l="l" r="r" t="t"/>
              <a:pathLst>
                <a:path extrusionOk="0" h="3646" w="2357">
                  <a:moveTo>
                    <a:pt x="1189" y="0"/>
                  </a:moveTo>
                  <a:cubicBezTo>
                    <a:pt x="986" y="91"/>
                    <a:pt x="874" y="413"/>
                    <a:pt x="1077" y="616"/>
                  </a:cubicBezTo>
                  <a:cubicBezTo>
                    <a:pt x="1105" y="644"/>
                    <a:pt x="1133" y="672"/>
                    <a:pt x="1189" y="700"/>
                  </a:cubicBezTo>
                  <a:cubicBezTo>
                    <a:pt x="1105" y="735"/>
                    <a:pt x="1014" y="791"/>
                    <a:pt x="958" y="846"/>
                  </a:cubicBezTo>
                  <a:cubicBezTo>
                    <a:pt x="874" y="965"/>
                    <a:pt x="840" y="1112"/>
                    <a:pt x="840" y="1224"/>
                  </a:cubicBezTo>
                  <a:cubicBezTo>
                    <a:pt x="756" y="1287"/>
                    <a:pt x="665" y="1371"/>
                    <a:pt x="637" y="1462"/>
                  </a:cubicBezTo>
                  <a:cubicBezTo>
                    <a:pt x="553" y="1574"/>
                    <a:pt x="553" y="1721"/>
                    <a:pt x="553" y="1867"/>
                  </a:cubicBezTo>
                  <a:cubicBezTo>
                    <a:pt x="581" y="1923"/>
                    <a:pt x="581" y="1986"/>
                    <a:pt x="581" y="2042"/>
                  </a:cubicBezTo>
                  <a:cubicBezTo>
                    <a:pt x="525" y="2070"/>
                    <a:pt x="434" y="2070"/>
                    <a:pt x="378" y="2133"/>
                  </a:cubicBezTo>
                  <a:cubicBezTo>
                    <a:pt x="287" y="2245"/>
                    <a:pt x="259" y="2364"/>
                    <a:pt x="231" y="2511"/>
                  </a:cubicBezTo>
                  <a:cubicBezTo>
                    <a:pt x="231" y="2657"/>
                    <a:pt x="259" y="2832"/>
                    <a:pt x="140" y="2944"/>
                  </a:cubicBezTo>
                  <a:cubicBezTo>
                    <a:pt x="56" y="3091"/>
                    <a:pt x="0" y="3238"/>
                    <a:pt x="0" y="3385"/>
                  </a:cubicBezTo>
                  <a:cubicBezTo>
                    <a:pt x="0" y="3560"/>
                    <a:pt x="132" y="3645"/>
                    <a:pt x="271" y="3645"/>
                  </a:cubicBezTo>
                  <a:cubicBezTo>
                    <a:pt x="337" y="3645"/>
                    <a:pt x="405" y="3626"/>
                    <a:pt x="462" y="3587"/>
                  </a:cubicBezTo>
                  <a:cubicBezTo>
                    <a:pt x="581" y="3469"/>
                    <a:pt x="728" y="3266"/>
                    <a:pt x="784" y="3091"/>
                  </a:cubicBezTo>
                  <a:cubicBezTo>
                    <a:pt x="812" y="3007"/>
                    <a:pt x="812" y="2860"/>
                    <a:pt x="840" y="2713"/>
                  </a:cubicBezTo>
                  <a:cubicBezTo>
                    <a:pt x="902" y="2713"/>
                    <a:pt x="930" y="2713"/>
                    <a:pt x="1014" y="2685"/>
                  </a:cubicBezTo>
                  <a:cubicBezTo>
                    <a:pt x="1133" y="2657"/>
                    <a:pt x="1280" y="2539"/>
                    <a:pt x="1308" y="2392"/>
                  </a:cubicBezTo>
                  <a:cubicBezTo>
                    <a:pt x="1336" y="2308"/>
                    <a:pt x="1336" y="2161"/>
                    <a:pt x="1336" y="2070"/>
                  </a:cubicBezTo>
                  <a:lnTo>
                    <a:pt x="1336" y="1986"/>
                  </a:lnTo>
                  <a:cubicBezTo>
                    <a:pt x="1483" y="1986"/>
                    <a:pt x="1658" y="1923"/>
                    <a:pt x="1749" y="1783"/>
                  </a:cubicBezTo>
                  <a:cubicBezTo>
                    <a:pt x="1804" y="1665"/>
                    <a:pt x="1804" y="1546"/>
                    <a:pt x="1776" y="1434"/>
                  </a:cubicBezTo>
                  <a:cubicBezTo>
                    <a:pt x="1776" y="1399"/>
                    <a:pt x="1749" y="1371"/>
                    <a:pt x="1749" y="1371"/>
                  </a:cubicBezTo>
                  <a:cubicBezTo>
                    <a:pt x="1804" y="1343"/>
                    <a:pt x="1860" y="1315"/>
                    <a:pt x="1923" y="1315"/>
                  </a:cubicBezTo>
                  <a:cubicBezTo>
                    <a:pt x="2126" y="1224"/>
                    <a:pt x="2273" y="1140"/>
                    <a:pt x="2329" y="937"/>
                  </a:cubicBezTo>
                  <a:cubicBezTo>
                    <a:pt x="2357" y="791"/>
                    <a:pt x="2329" y="672"/>
                    <a:pt x="2273" y="588"/>
                  </a:cubicBezTo>
                  <a:cubicBezTo>
                    <a:pt x="2238" y="525"/>
                    <a:pt x="2210" y="469"/>
                    <a:pt x="2182" y="441"/>
                  </a:cubicBezTo>
                  <a:cubicBezTo>
                    <a:pt x="2098" y="350"/>
                    <a:pt x="1979" y="294"/>
                    <a:pt x="1888" y="238"/>
                  </a:cubicBezTo>
                  <a:cubicBezTo>
                    <a:pt x="1860" y="238"/>
                    <a:pt x="1832" y="266"/>
                    <a:pt x="1832" y="266"/>
                  </a:cubicBezTo>
                  <a:cubicBezTo>
                    <a:pt x="1780" y="286"/>
                    <a:pt x="1718" y="295"/>
                    <a:pt x="1652" y="295"/>
                  </a:cubicBezTo>
                  <a:cubicBezTo>
                    <a:pt x="1533" y="295"/>
                    <a:pt x="1403" y="264"/>
                    <a:pt x="1308" y="210"/>
                  </a:cubicBezTo>
                  <a:cubicBezTo>
                    <a:pt x="1252" y="147"/>
                    <a:pt x="1224" y="91"/>
                    <a:pt x="118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79"/>
            <p:cNvSpPr/>
            <p:nvPr/>
          </p:nvSpPr>
          <p:spPr>
            <a:xfrm>
              <a:off x="4278429" y="1332891"/>
              <a:ext cx="27238" cy="98961"/>
            </a:xfrm>
            <a:custGeom>
              <a:rect b="b" l="l" r="r" t="t"/>
              <a:pathLst>
                <a:path extrusionOk="0" h="4349" w="1197">
                  <a:moveTo>
                    <a:pt x="580" y="0"/>
                  </a:moveTo>
                  <a:cubicBezTo>
                    <a:pt x="571" y="0"/>
                    <a:pt x="563" y="1"/>
                    <a:pt x="553" y="4"/>
                  </a:cubicBezTo>
                  <a:cubicBezTo>
                    <a:pt x="378" y="32"/>
                    <a:pt x="294" y="123"/>
                    <a:pt x="294" y="326"/>
                  </a:cubicBezTo>
                  <a:cubicBezTo>
                    <a:pt x="294" y="501"/>
                    <a:pt x="413" y="557"/>
                    <a:pt x="497" y="648"/>
                  </a:cubicBezTo>
                  <a:cubicBezTo>
                    <a:pt x="497" y="676"/>
                    <a:pt x="469" y="676"/>
                    <a:pt x="441" y="704"/>
                  </a:cubicBezTo>
                  <a:cubicBezTo>
                    <a:pt x="413" y="794"/>
                    <a:pt x="350" y="878"/>
                    <a:pt x="322" y="969"/>
                  </a:cubicBezTo>
                  <a:cubicBezTo>
                    <a:pt x="294" y="1081"/>
                    <a:pt x="322" y="1200"/>
                    <a:pt x="322" y="1319"/>
                  </a:cubicBezTo>
                  <a:cubicBezTo>
                    <a:pt x="350" y="1347"/>
                    <a:pt x="350" y="1494"/>
                    <a:pt x="378" y="1550"/>
                  </a:cubicBezTo>
                  <a:cubicBezTo>
                    <a:pt x="322" y="1578"/>
                    <a:pt x="294" y="1606"/>
                    <a:pt x="294" y="1606"/>
                  </a:cubicBezTo>
                  <a:cubicBezTo>
                    <a:pt x="239" y="1668"/>
                    <a:pt x="176" y="1752"/>
                    <a:pt x="148" y="1843"/>
                  </a:cubicBezTo>
                  <a:cubicBezTo>
                    <a:pt x="120" y="1955"/>
                    <a:pt x="148" y="2074"/>
                    <a:pt x="176" y="2158"/>
                  </a:cubicBezTo>
                  <a:cubicBezTo>
                    <a:pt x="148" y="2193"/>
                    <a:pt x="148" y="2193"/>
                    <a:pt x="148" y="2221"/>
                  </a:cubicBezTo>
                  <a:cubicBezTo>
                    <a:pt x="64" y="2277"/>
                    <a:pt x="29" y="2396"/>
                    <a:pt x="29" y="2480"/>
                  </a:cubicBezTo>
                  <a:cubicBezTo>
                    <a:pt x="1" y="2598"/>
                    <a:pt x="29" y="2717"/>
                    <a:pt x="64" y="2801"/>
                  </a:cubicBezTo>
                  <a:cubicBezTo>
                    <a:pt x="92" y="2829"/>
                    <a:pt x="92" y="2857"/>
                    <a:pt x="120" y="2892"/>
                  </a:cubicBezTo>
                  <a:cubicBezTo>
                    <a:pt x="1" y="3095"/>
                    <a:pt x="1" y="3326"/>
                    <a:pt x="29" y="3528"/>
                  </a:cubicBezTo>
                  <a:cubicBezTo>
                    <a:pt x="64" y="3556"/>
                    <a:pt x="92" y="3619"/>
                    <a:pt x="92" y="3675"/>
                  </a:cubicBezTo>
                  <a:cubicBezTo>
                    <a:pt x="120" y="3794"/>
                    <a:pt x="64" y="3906"/>
                    <a:pt x="64" y="4025"/>
                  </a:cubicBezTo>
                  <a:cubicBezTo>
                    <a:pt x="80" y="4224"/>
                    <a:pt x="257" y="4349"/>
                    <a:pt x="422" y="4349"/>
                  </a:cubicBezTo>
                  <a:cubicBezTo>
                    <a:pt x="547" y="4349"/>
                    <a:pt x="664" y="4278"/>
                    <a:pt x="700" y="4116"/>
                  </a:cubicBezTo>
                  <a:cubicBezTo>
                    <a:pt x="728" y="3997"/>
                    <a:pt x="763" y="3878"/>
                    <a:pt x="791" y="3766"/>
                  </a:cubicBezTo>
                  <a:cubicBezTo>
                    <a:pt x="819" y="3647"/>
                    <a:pt x="791" y="3556"/>
                    <a:pt x="791" y="3445"/>
                  </a:cubicBezTo>
                  <a:cubicBezTo>
                    <a:pt x="791" y="3354"/>
                    <a:pt x="791" y="3326"/>
                    <a:pt x="819" y="3270"/>
                  </a:cubicBezTo>
                  <a:cubicBezTo>
                    <a:pt x="903" y="3123"/>
                    <a:pt x="938" y="3004"/>
                    <a:pt x="938" y="2857"/>
                  </a:cubicBezTo>
                  <a:cubicBezTo>
                    <a:pt x="903" y="2745"/>
                    <a:pt x="875" y="2654"/>
                    <a:pt x="819" y="2570"/>
                  </a:cubicBezTo>
                  <a:cubicBezTo>
                    <a:pt x="847" y="2542"/>
                    <a:pt x="847" y="2508"/>
                    <a:pt x="847" y="2508"/>
                  </a:cubicBezTo>
                  <a:cubicBezTo>
                    <a:pt x="903" y="2396"/>
                    <a:pt x="938" y="2221"/>
                    <a:pt x="847" y="2102"/>
                  </a:cubicBezTo>
                  <a:cubicBezTo>
                    <a:pt x="847" y="2074"/>
                    <a:pt x="819" y="2046"/>
                    <a:pt x="819" y="2018"/>
                  </a:cubicBezTo>
                  <a:cubicBezTo>
                    <a:pt x="847" y="1955"/>
                    <a:pt x="938" y="1899"/>
                    <a:pt x="938" y="1871"/>
                  </a:cubicBezTo>
                  <a:cubicBezTo>
                    <a:pt x="994" y="1780"/>
                    <a:pt x="994" y="1633"/>
                    <a:pt x="994" y="1522"/>
                  </a:cubicBezTo>
                  <a:cubicBezTo>
                    <a:pt x="994" y="1431"/>
                    <a:pt x="966" y="1319"/>
                    <a:pt x="938" y="1200"/>
                  </a:cubicBezTo>
                  <a:cubicBezTo>
                    <a:pt x="938" y="1109"/>
                    <a:pt x="938" y="1081"/>
                    <a:pt x="994" y="997"/>
                  </a:cubicBezTo>
                  <a:cubicBezTo>
                    <a:pt x="1113" y="822"/>
                    <a:pt x="1196" y="585"/>
                    <a:pt x="1050" y="410"/>
                  </a:cubicBezTo>
                  <a:cubicBezTo>
                    <a:pt x="994" y="326"/>
                    <a:pt x="875" y="298"/>
                    <a:pt x="791" y="270"/>
                  </a:cubicBezTo>
                  <a:cubicBezTo>
                    <a:pt x="763" y="270"/>
                    <a:pt x="525" y="207"/>
                    <a:pt x="616" y="151"/>
                  </a:cubicBezTo>
                  <a:cubicBezTo>
                    <a:pt x="691" y="101"/>
                    <a:pt x="654" y="0"/>
                    <a:pt x="58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79"/>
            <p:cNvSpPr/>
            <p:nvPr/>
          </p:nvSpPr>
          <p:spPr>
            <a:xfrm>
              <a:off x="4405447" y="1415628"/>
              <a:ext cx="42142" cy="48969"/>
            </a:xfrm>
            <a:custGeom>
              <a:rect b="b" l="l" r="r" t="t"/>
              <a:pathLst>
                <a:path extrusionOk="0" h="2152" w="1852">
                  <a:moveTo>
                    <a:pt x="1573" y="1"/>
                  </a:moveTo>
                  <a:cubicBezTo>
                    <a:pt x="1475" y="1"/>
                    <a:pt x="1380" y="53"/>
                    <a:pt x="1355" y="158"/>
                  </a:cubicBezTo>
                  <a:cubicBezTo>
                    <a:pt x="1327" y="148"/>
                    <a:pt x="1298" y="143"/>
                    <a:pt x="1269" y="143"/>
                  </a:cubicBezTo>
                  <a:cubicBezTo>
                    <a:pt x="1120" y="143"/>
                    <a:pt x="973" y="270"/>
                    <a:pt x="950" y="417"/>
                  </a:cubicBezTo>
                  <a:cubicBezTo>
                    <a:pt x="915" y="536"/>
                    <a:pt x="887" y="683"/>
                    <a:pt x="887" y="794"/>
                  </a:cubicBezTo>
                  <a:cubicBezTo>
                    <a:pt x="831" y="794"/>
                    <a:pt x="740" y="829"/>
                    <a:pt x="684" y="913"/>
                  </a:cubicBezTo>
                  <a:cubicBezTo>
                    <a:pt x="628" y="969"/>
                    <a:pt x="565" y="1060"/>
                    <a:pt x="537" y="1144"/>
                  </a:cubicBezTo>
                  <a:cubicBezTo>
                    <a:pt x="537" y="1179"/>
                    <a:pt x="537" y="1207"/>
                    <a:pt x="509" y="1235"/>
                  </a:cubicBezTo>
                  <a:cubicBezTo>
                    <a:pt x="250" y="1291"/>
                    <a:pt x="104" y="1557"/>
                    <a:pt x="41" y="1815"/>
                  </a:cubicBezTo>
                  <a:cubicBezTo>
                    <a:pt x="0" y="2007"/>
                    <a:pt x="142" y="2151"/>
                    <a:pt x="289" y="2151"/>
                  </a:cubicBezTo>
                  <a:cubicBezTo>
                    <a:pt x="346" y="2151"/>
                    <a:pt x="404" y="2130"/>
                    <a:pt x="453" y="2081"/>
                  </a:cubicBezTo>
                  <a:cubicBezTo>
                    <a:pt x="509" y="2018"/>
                    <a:pt x="600" y="1878"/>
                    <a:pt x="656" y="1815"/>
                  </a:cubicBezTo>
                  <a:cubicBezTo>
                    <a:pt x="775" y="1815"/>
                    <a:pt x="887" y="1787"/>
                    <a:pt x="978" y="1703"/>
                  </a:cubicBezTo>
                  <a:cubicBezTo>
                    <a:pt x="1006" y="1668"/>
                    <a:pt x="1034" y="1613"/>
                    <a:pt x="1062" y="1557"/>
                  </a:cubicBezTo>
                  <a:cubicBezTo>
                    <a:pt x="1089" y="1585"/>
                    <a:pt x="1124" y="1585"/>
                    <a:pt x="1152" y="1585"/>
                  </a:cubicBezTo>
                  <a:cubicBezTo>
                    <a:pt x="1355" y="1585"/>
                    <a:pt x="1502" y="1438"/>
                    <a:pt x="1558" y="1291"/>
                  </a:cubicBezTo>
                  <a:cubicBezTo>
                    <a:pt x="1614" y="1179"/>
                    <a:pt x="1614" y="1060"/>
                    <a:pt x="1614" y="941"/>
                  </a:cubicBezTo>
                  <a:cubicBezTo>
                    <a:pt x="1649" y="941"/>
                    <a:pt x="1649" y="913"/>
                    <a:pt x="1677" y="913"/>
                  </a:cubicBezTo>
                  <a:cubicBezTo>
                    <a:pt x="1852" y="766"/>
                    <a:pt x="1789" y="445"/>
                    <a:pt x="1824" y="242"/>
                  </a:cubicBezTo>
                  <a:cubicBezTo>
                    <a:pt x="1824" y="82"/>
                    <a:pt x="1696" y="1"/>
                    <a:pt x="157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79"/>
            <p:cNvSpPr/>
            <p:nvPr/>
          </p:nvSpPr>
          <p:spPr>
            <a:xfrm>
              <a:off x="4371997" y="1277505"/>
              <a:ext cx="64943" cy="74113"/>
            </a:xfrm>
            <a:custGeom>
              <a:rect b="b" l="l" r="r" t="t"/>
              <a:pathLst>
                <a:path extrusionOk="0" h="3257" w="2854">
                  <a:moveTo>
                    <a:pt x="2664" y="1"/>
                  </a:moveTo>
                  <a:cubicBezTo>
                    <a:pt x="2543" y="1"/>
                    <a:pt x="2414" y="61"/>
                    <a:pt x="2301" y="110"/>
                  </a:cubicBezTo>
                  <a:cubicBezTo>
                    <a:pt x="1979" y="285"/>
                    <a:pt x="1748" y="606"/>
                    <a:pt x="1483" y="865"/>
                  </a:cubicBezTo>
                  <a:cubicBezTo>
                    <a:pt x="1455" y="893"/>
                    <a:pt x="1399" y="921"/>
                    <a:pt x="1371" y="921"/>
                  </a:cubicBezTo>
                  <a:cubicBezTo>
                    <a:pt x="1224" y="1040"/>
                    <a:pt x="1077" y="1187"/>
                    <a:pt x="958" y="1333"/>
                  </a:cubicBezTo>
                  <a:cubicBezTo>
                    <a:pt x="609" y="1711"/>
                    <a:pt x="322" y="2089"/>
                    <a:pt x="28" y="2466"/>
                  </a:cubicBezTo>
                  <a:cubicBezTo>
                    <a:pt x="28" y="2494"/>
                    <a:pt x="28" y="2494"/>
                    <a:pt x="0" y="2494"/>
                  </a:cubicBezTo>
                  <a:cubicBezTo>
                    <a:pt x="56" y="2557"/>
                    <a:pt x="112" y="2613"/>
                    <a:pt x="203" y="2613"/>
                  </a:cubicBezTo>
                  <a:lnTo>
                    <a:pt x="287" y="2613"/>
                  </a:lnTo>
                  <a:cubicBezTo>
                    <a:pt x="332" y="2673"/>
                    <a:pt x="385" y="2695"/>
                    <a:pt x="436" y="2695"/>
                  </a:cubicBezTo>
                  <a:cubicBezTo>
                    <a:pt x="488" y="2695"/>
                    <a:pt x="539" y="2673"/>
                    <a:pt x="581" y="2641"/>
                  </a:cubicBezTo>
                  <a:cubicBezTo>
                    <a:pt x="637" y="2641"/>
                    <a:pt x="672" y="2669"/>
                    <a:pt x="727" y="2704"/>
                  </a:cubicBezTo>
                  <a:cubicBezTo>
                    <a:pt x="874" y="2844"/>
                    <a:pt x="986" y="2963"/>
                    <a:pt x="1077" y="3110"/>
                  </a:cubicBezTo>
                  <a:cubicBezTo>
                    <a:pt x="1133" y="3193"/>
                    <a:pt x="1196" y="3256"/>
                    <a:pt x="1280" y="3256"/>
                  </a:cubicBezTo>
                  <a:lnTo>
                    <a:pt x="1280" y="3228"/>
                  </a:lnTo>
                  <a:cubicBezTo>
                    <a:pt x="1308" y="3165"/>
                    <a:pt x="1308" y="3138"/>
                    <a:pt x="1336" y="3082"/>
                  </a:cubicBezTo>
                  <a:lnTo>
                    <a:pt x="1336" y="2991"/>
                  </a:lnTo>
                  <a:cubicBezTo>
                    <a:pt x="1427" y="2494"/>
                    <a:pt x="1776" y="2089"/>
                    <a:pt x="2035" y="1655"/>
                  </a:cubicBezTo>
                  <a:cubicBezTo>
                    <a:pt x="2070" y="1592"/>
                    <a:pt x="2098" y="1536"/>
                    <a:pt x="2154" y="1480"/>
                  </a:cubicBezTo>
                  <a:cubicBezTo>
                    <a:pt x="2210" y="1333"/>
                    <a:pt x="2273" y="1187"/>
                    <a:pt x="2357" y="1068"/>
                  </a:cubicBezTo>
                  <a:cubicBezTo>
                    <a:pt x="2504" y="781"/>
                    <a:pt x="2678" y="515"/>
                    <a:pt x="2825" y="257"/>
                  </a:cubicBezTo>
                  <a:lnTo>
                    <a:pt x="2825" y="222"/>
                  </a:lnTo>
                  <a:lnTo>
                    <a:pt x="2825" y="138"/>
                  </a:lnTo>
                  <a:cubicBezTo>
                    <a:pt x="2825" y="47"/>
                    <a:pt x="2853" y="47"/>
                    <a:pt x="2769" y="19"/>
                  </a:cubicBezTo>
                  <a:cubicBezTo>
                    <a:pt x="2735" y="6"/>
                    <a:pt x="2700" y="1"/>
                    <a:pt x="26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79"/>
            <p:cNvSpPr/>
            <p:nvPr/>
          </p:nvSpPr>
          <p:spPr>
            <a:xfrm>
              <a:off x="4413684" y="1335940"/>
              <a:ext cx="38524" cy="40822"/>
            </a:xfrm>
            <a:custGeom>
              <a:rect b="b" l="l" r="r" t="t"/>
              <a:pathLst>
                <a:path extrusionOk="0" h="1794" w="1693">
                  <a:moveTo>
                    <a:pt x="1610" y="1"/>
                  </a:moveTo>
                  <a:cubicBezTo>
                    <a:pt x="1457" y="1"/>
                    <a:pt x="1153" y="251"/>
                    <a:pt x="1049" y="276"/>
                  </a:cubicBezTo>
                  <a:cubicBezTo>
                    <a:pt x="1040" y="287"/>
                    <a:pt x="1027" y="291"/>
                    <a:pt x="1014" y="291"/>
                  </a:cubicBezTo>
                  <a:cubicBezTo>
                    <a:pt x="987" y="291"/>
                    <a:pt x="956" y="276"/>
                    <a:pt x="937" y="276"/>
                  </a:cubicBezTo>
                  <a:cubicBezTo>
                    <a:pt x="790" y="367"/>
                    <a:pt x="616" y="451"/>
                    <a:pt x="469" y="570"/>
                  </a:cubicBezTo>
                  <a:lnTo>
                    <a:pt x="441" y="597"/>
                  </a:lnTo>
                  <a:lnTo>
                    <a:pt x="413" y="597"/>
                  </a:lnTo>
                  <a:cubicBezTo>
                    <a:pt x="294" y="688"/>
                    <a:pt x="175" y="744"/>
                    <a:pt x="63" y="863"/>
                  </a:cubicBezTo>
                  <a:cubicBezTo>
                    <a:pt x="28" y="863"/>
                    <a:pt x="28" y="863"/>
                    <a:pt x="0" y="891"/>
                  </a:cubicBezTo>
                  <a:cubicBezTo>
                    <a:pt x="0" y="947"/>
                    <a:pt x="28" y="1010"/>
                    <a:pt x="91" y="1066"/>
                  </a:cubicBezTo>
                  <a:cubicBezTo>
                    <a:pt x="119" y="1094"/>
                    <a:pt x="203" y="1122"/>
                    <a:pt x="266" y="1122"/>
                  </a:cubicBezTo>
                  <a:cubicBezTo>
                    <a:pt x="294" y="1150"/>
                    <a:pt x="413" y="1150"/>
                    <a:pt x="413" y="1150"/>
                  </a:cubicBezTo>
                  <a:cubicBezTo>
                    <a:pt x="497" y="1150"/>
                    <a:pt x="525" y="1185"/>
                    <a:pt x="588" y="1241"/>
                  </a:cubicBezTo>
                  <a:cubicBezTo>
                    <a:pt x="644" y="1360"/>
                    <a:pt x="700" y="1472"/>
                    <a:pt x="727" y="1618"/>
                  </a:cubicBezTo>
                  <a:cubicBezTo>
                    <a:pt x="727" y="1709"/>
                    <a:pt x="790" y="1765"/>
                    <a:pt x="874" y="1793"/>
                  </a:cubicBezTo>
                  <a:cubicBezTo>
                    <a:pt x="874" y="1709"/>
                    <a:pt x="937" y="1618"/>
                    <a:pt x="993" y="1534"/>
                  </a:cubicBezTo>
                  <a:cubicBezTo>
                    <a:pt x="1112" y="1388"/>
                    <a:pt x="1168" y="1241"/>
                    <a:pt x="1252" y="1066"/>
                  </a:cubicBezTo>
                  <a:cubicBezTo>
                    <a:pt x="1287" y="975"/>
                    <a:pt x="1343" y="891"/>
                    <a:pt x="1399" y="772"/>
                  </a:cubicBezTo>
                  <a:cubicBezTo>
                    <a:pt x="1462" y="514"/>
                    <a:pt x="1602" y="276"/>
                    <a:pt x="1692" y="17"/>
                  </a:cubicBezTo>
                  <a:lnTo>
                    <a:pt x="1664" y="17"/>
                  </a:lnTo>
                  <a:cubicBezTo>
                    <a:pt x="1650" y="6"/>
                    <a:pt x="1631" y="1"/>
                    <a:pt x="16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79"/>
            <p:cNvSpPr/>
            <p:nvPr/>
          </p:nvSpPr>
          <p:spPr>
            <a:xfrm>
              <a:off x="4437554" y="1384681"/>
              <a:ext cx="21344" cy="25963"/>
            </a:xfrm>
            <a:custGeom>
              <a:rect b="b" l="l" r="r" t="t"/>
              <a:pathLst>
                <a:path extrusionOk="0" h="1141" w="938">
                  <a:moveTo>
                    <a:pt x="28" y="1"/>
                  </a:moveTo>
                  <a:cubicBezTo>
                    <a:pt x="0" y="57"/>
                    <a:pt x="0" y="92"/>
                    <a:pt x="28" y="148"/>
                  </a:cubicBezTo>
                  <a:cubicBezTo>
                    <a:pt x="63" y="204"/>
                    <a:pt x="91" y="266"/>
                    <a:pt x="119" y="322"/>
                  </a:cubicBezTo>
                  <a:cubicBezTo>
                    <a:pt x="175" y="378"/>
                    <a:pt x="238" y="469"/>
                    <a:pt x="294" y="497"/>
                  </a:cubicBezTo>
                  <a:cubicBezTo>
                    <a:pt x="322" y="616"/>
                    <a:pt x="322" y="728"/>
                    <a:pt x="322" y="791"/>
                  </a:cubicBezTo>
                  <a:cubicBezTo>
                    <a:pt x="322" y="931"/>
                    <a:pt x="378" y="1050"/>
                    <a:pt x="469" y="1141"/>
                  </a:cubicBezTo>
                  <a:cubicBezTo>
                    <a:pt x="588" y="1050"/>
                    <a:pt x="671" y="931"/>
                    <a:pt x="762" y="847"/>
                  </a:cubicBezTo>
                  <a:cubicBezTo>
                    <a:pt x="762" y="791"/>
                    <a:pt x="790" y="728"/>
                    <a:pt x="818" y="672"/>
                  </a:cubicBezTo>
                  <a:cubicBezTo>
                    <a:pt x="874" y="497"/>
                    <a:pt x="937" y="294"/>
                    <a:pt x="874" y="120"/>
                  </a:cubicBezTo>
                  <a:cubicBezTo>
                    <a:pt x="874" y="57"/>
                    <a:pt x="874" y="29"/>
                    <a:pt x="846" y="1"/>
                  </a:cubicBezTo>
                  <a:lnTo>
                    <a:pt x="203" y="1"/>
                  </a:lnTo>
                  <a:cubicBezTo>
                    <a:pt x="175" y="29"/>
                    <a:pt x="119" y="29"/>
                    <a:pt x="91" y="29"/>
                  </a:cubicBezTo>
                  <a:cubicBezTo>
                    <a:pt x="63" y="29"/>
                    <a:pt x="28" y="29"/>
                    <a:pt x="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79"/>
            <p:cNvSpPr/>
            <p:nvPr/>
          </p:nvSpPr>
          <p:spPr>
            <a:xfrm>
              <a:off x="4233397" y="1393283"/>
              <a:ext cx="32494" cy="28489"/>
            </a:xfrm>
            <a:custGeom>
              <a:rect b="b" l="l" r="r" t="t"/>
              <a:pathLst>
                <a:path extrusionOk="0" h="1252" w="1428">
                  <a:moveTo>
                    <a:pt x="1078" y="0"/>
                  </a:moveTo>
                  <a:cubicBezTo>
                    <a:pt x="994" y="28"/>
                    <a:pt x="903" y="63"/>
                    <a:pt x="819" y="63"/>
                  </a:cubicBezTo>
                  <a:cubicBezTo>
                    <a:pt x="700" y="91"/>
                    <a:pt x="581" y="119"/>
                    <a:pt x="469" y="175"/>
                  </a:cubicBezTo>
                  <a:cubicBezTo>
                    <a:pt x="434" y="175"/>
                    <a:pt x="406" y="175"/>
                    <a:pt x="379" y="203"/>
                  </a:cubicBezTo>
                  <a:cubicBezTo>
                    <a:pt x="260" y="266"/>
                    <a:pt x="120" y="322"/>
                    <a:pt x="1" y="413"/>
                  </a:cubicBezTo>
                  <a:cubicBezTo>
                    <a:pt x="1" y="469"/>
                    <a:pt x="1" y="553"/>
                    <a:pt x="57" y="588"/>
                  </a:cubicBezTo>
                  <a:lnTo>
                    <a:pt x="85" y="588"/>
                  </a:lnTo>
                  <a:cubicBezTo>
                    <a:pt x="176" y="616"/>
                    <a:pt x="260" y="700"/>
                    <a:pt x="323" y="791"/>
                  </a:cubicBezTo>
                  <a:lnTo>
                    <a:pt x="351" y="791"/>
                  </a:lnTo>
                  <a:cubicBezTo>
                    <a:pt x="351" y="818"/>
                    <a:pt x="379" y="818"/>
                    <a:pt x="379" y="846"/>
                  </a:cubicBezTo>
                  <a:lnTo>
                    <a:pt x="434" y="846"/>
                  </a:lnTo>
                  <a:cubicBezTo>
                    <a:pt x="553" y="902"/>
                    <a:pt x="700" y="965"/>
                    <a:pt x="784" y="1049"/>
                  </a:cubicBezTo>
                  <a:cubicBezTo>
                    <a:pt x="903" y="1077"/>
                    <a:pt x="1022" y="1140"/>
                    <a:pt x="1106" y="1196"/>
                  </a:cubicBezTo>
                  <a:cubicBezTo>
                    <a:pt x="1134" y="1224"/>
                    <a:pt x="1134" y="1252"/>
                    <a:pt x="1169" y="1252"/>
                  </a:cubicBezTo>
                  <a:lnTo>
                    <a:pt x="1197" y="1252"/>
                  </a:lnTo>
                  <a:cubicBezTo>
                    <a:pt x="1399" y="1140"/>
                    <a:pt x="1427" y="902"/>
                    <a:pt x="1399" y="728"/>
                  </a:cubicBezTo>
                  <a:cubicBezTo>
                    <a:pt x="1371" y="469"/>
                    <a:pt x="1371" y="238"/>
                    <a:pt x="1134" y="63"/>
                  </a:cubicBezTo>
                  <a:lnTo>
                    <a:pt x="1106" y="28"/>
                  </a:lnTo>
                  <a:lnTo>
                    <a:pt x="1078"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79"/>
            <p:cNvSpPr/>
            <p:nvPr/>
          </p:nvSpPr>
          <p:spPr>
            <a:xfrm>
              <a:off x="4204930" y="1236865"/>
              <a:ext cx="84831" cy="151821"/>
            </a:xfrm>
            <a:custGeom>
              <a:rect b="b" l="l" r="r" t="t"/>
              <a:pathLst>
                <a:path extrusionOk="0" h="6672" w="3728">
                  <a:moveTo>
                    <a:pt x="0" y="1"/>
                  </a:moveTo>
                  <a:lnTo>
                    <a:pt x="0" y="148"/>
                  </a:lnTo>
                  <a:cubicBezTo>
                    <a:pt x="0" y="204"/>
                    <a:pt x="56" y="260"/>
                    <a:pt x="84" y="323"/>
                  </a:cubicBezTo>
                  <a:cubicBezTo>
                    <a:pt x="147" y="378"/>
                    <a:pt x="175" y="406"/>
                    <a:pt x="203" y="434"/>
                  </a:cubicBezTo>
                  <a:cubicBezTo>
                    <a:pt x="203" y="434"/>
                    <a:pt x="203" y="469"/>
                    <a:pt x="231" y="469"/>
                  </a:cubicBezTo>
                  <a:cubicBezTo>
                    <a:pt x="609" y="903"/>
                    <a:pt x="930" y="1343"/>
                    <a:pt x="1224" y="1868"/>
                  </a:cubicBezTo>
                  <a:cubicBezTo>
                    <a:pt x="1455" y="2329"/>
                    <a:pt x="1748" y="2826"/>
                    <a:pt x="1895" y="3350"/>
                  </a:cubicBezTo>
                  <a:cubicBezTo>
                    <a:pt x="2007" y="3525"/>
                    <a:pt x="2070" y="3728"/>
                    <a:pt x="2126" y="3931"/>
                  </a:cubicBezTo>
                  <a:cubicBezTo>
                    <a:pt x="2154" y="4105"/>
                    <a:pt x="2245" y="4315"/>
                    <a:pt x="2301" y="4490"/>
                  </a:cubicBezTo>
                  <a:cubicBezTo>
                    <a:pt x="2357" y="4630"/>
                    <a:pt x="2420" y="4805"/>
                    <a:pt x="2476" y="4951"/>
                  </a:cubicBezTo>
                  <a:cubicBezTo>
                    <a:pt x="2504" y="5042"/>
                    <a:pt x="2532" y="5098"/>
                    <a:pt x="2532" y="5189"/>
                  </a:cubicBezTo>
                  <a:lnTo>
                    <a:pt x="2560" y="5189"/>
                  </a:lnTo>
                  <a:cubicBezTo>
                    <a:pt x="2560" y="5217"/>
                    <a:pt x="2594" y="5245"/>
                    <a:pt x="2560" y="5245"/>
                  </a:cubicBezTo>
                  <a:lnTo>
                    <a:pt x="2560" y="5273"/>
                  </a:lnTo>
                  <a:cubicBezTo>
                    <a:pt x="2546" y="5287"/>
                    <a:pt x="2532" y="5294"/>
                    <a:pt x="2521" y="5294"/>
                  </a:cubicBezTo>
                  <a:cubicBezTo>
                    <a:pt x="2511" y="5294"/>
                    <a:pt x="2504" y="5287"/>
                    <a:pt x="2504" y="5273"/>
                  </a:cubicBezTo>
                  <a:lnTo>
                    <a:pt x="2476" y="5273"/>
                  </a:lnTo>
                  <a:lnTo>
                    <a:pt x="2476" y="5245"/>
                  </a:lnTo>
                  <a:lnTo>
                    <a:pt x="2448" y="5245"/>
                  </a:lnTo>
                  <a:cubicBezTo>
                    <a:pt x="2357" y="5189"/>
                    <a:pt x="2245" y="5126"/>
                    <a:pt x="2154" y="5042"/>
                  </a:cubicBezTo>
                  <a:cubicBezTo>
                    <a:pt x="2070" y="4979"/>
                    <a:pt x="2007" y="4896"/>
                    <a:pt x="1923" y="4868"/>
                  </a:cubicBezTo>
                  <a:lnTo>
                    <a:pt x="1860" y="4805"/>
                  </a:lnTo>
                  <a:cubicBezTo>
                    <a:pt x="1832" y="4805"/>
                    <a:pt x="1832" y="4777"/>
                    <a:pt x="1832" y="4777"/>
                  </a:cubicBezTo>
                  <a:cubicBezTo>
                    <a:pt x="1804" y="4777"/>
                    <a:pt x="1804" y="4777"/>
                    <a:pt x="1776" y="4749"/>
                  </a:cubicBezTo>
                  <a:cubicBezTo>
                    <a:pt x="1744" y="4781"/>
                    <a:pt x="1708" y="4795"/>
                    <a:pt x="1674" y="4795"/>
                  </a:cubicBezTo>
                  <a:cubicBezTo>
                    <a:pt x="1649" y="4795"/>
                    <a:pt x="1625" y="4788"/>
                    <a:pt x="1602" y="4777"/>
                  </a:cubicBezTo>
                  <a:cubicBezTo>
                    <a:pt x="1446" y="4678"/>
                    <a:pt x="1276" y="4646"/>
                    <a:pt x="1102" y="4646"/>
                  </a:cubicBezTo>
                  <a:cubicBezTo>
                    <a:pt x="1017" y="4646"/>
                    <a:pt x="931" y="4653"/>
                    <a:pt x="846" y="4665"/>
                  </a:cubicBezTo>
                  <a:cubicBezTo>
                    <a:pt x="788" y="4676"/>
                    <a:pt x="720" y="4683"/>
                    <a:pt x="652" y="4683"/>
                  </a:cubicBezTo>
                  <a:cubicBezTo>
                    <a:pt x="551" y="4683"/>
                    <a:pt x="449" y="4668"/>
                    <a:pt x="378" y="4630"/>
                  </a:cubicBezTo>
                  <a:cubicBezTo>
                    <a:pt x="322" y="4665"/>
                    <a:pt x="287" y="4693"/>
                    <a:pt x="259" y="4749"/>
                  </a:cubicBezTo>
                  <a:cubicBezTo>
                    <a:pt x="287" y="4749"/>
                    <a:pt x="322" y="4749"/>
                    <a:pt x="350" y="4777"/>
                  </a:cubicBezTo>
                  <a:cubicBezTo>
                    <a:pt x="700" y="5014"/>
                    <a:pt x="1021" y="5301"/>
                    <a:pt x="1336" y="5567"/>
                  </a:cubicBezTo>
                  <a:cubicBezTo>
                    <a:pt x="1574" y="5770"/>
                    <a:pt x="1860" y="5972"/>
                    <a:pt x="2035" y="6238"/>
                  </a:cubicBezTo>
                  <a:cubicBezTo>
                    <a:pt x="2098" y="6238"/>
                    <a:pt x="2126" y="6238"/>
                    <a:pt x="2182" y="6294"/>
                  </a:cubicBezTo>
                  <a:cubicBezTo>
                    <a:pt x="2210" y="6322"/>
                    <a:pt x="2210" y="6350"/>
                    <a:pt x="2210" y="6413"/>
                  </a:cubicBezTo>
                  <a:lnTo>
                    <a:pt x="2245" y="6413"/>
                  </a:lnTo>
                  <a:cubicBezTo>
                    <a:pt x="2385" y="6441"/>
                    <a:pt x="2448" y="6525"/>
                    <a:pt x="2504" y="6644"/>
                  </a:cubicBezTo>
                  <a:lnTo>
                    <a:pt x="2504" y="6672"/>
                  </a:lnTo>
                  <a:cubicBezTo>
                    <a:pt x="2594" y="6525"/>
                    <a:pt x="2594" y="6350"/>
                    <a:pt x="2622" y="6203"/>
                  </a:cubicBezTo>
                  <a:lnTo>
                    <a:pt x="2622" y="5798"/>
                  </a:lnTo>
                  <a:cubicBezTo>
                    <a:pt x="2650" y="5714"/>
                    <a:pt x="2678" y="5595"/>
                    <a:pt x="2650" y="5504"/>
                  </a:cubicBezTo>
                  <a:cubicBezTo>
                    <a:pt x="2622" y="5392"/>
                    <a:pt x="2594" y="5301"/>
                    <a:pt x="2594" y="5189"/>
                  </a:cubicBezTo>
                  <a:lnTo>
                    <a:pt x="2594" y="4924"/>
                  </a:lnTo>
                  <a:cubicBezTo>
                    <a:pt x="2622" y="4896"/>
                    <a:pt x="2678" y="4868"/>
                    <a:pt x="2678" y="4840"/>
                  </a:cubicBezTo>
                  <a:cubicBezTo>
                    <a:pt x="2734" y="4749"/>
                    <a:pt x="2734" y="4665"/>
                    <a:pt x="2769" y="4574"/>
                  </a:cubicBezTo>
                  <a:cubicBezTo>
                    <a:pt x="2825" y="4490"/>
                    <a:pt x="2881" y="4427"/>
                    <a:pt x="2972" y="4343"/>
                  </a:cubicBezTo>
                  <a:cubicBezTo>
                    <a:pt x="3028" y="4280"/>
                    <a:pt x="3084" y="4224"/>
                    <a:pt x="3175" y="4196"/>
                  </a:cubicBezTo>
                  <a:cubicBezTo>
                    <a:pt x="3203" y="4168"/>
                    <a:pt x="3378" y="4049"/>
                    <a:pt x="3378" y="4049"/>
                  </a:cubicBezTo>
                  <a:cubicBezTo>
                    <a:pt x="3404" y="4062"/>
                    <a:pt x="3432" y="4067"/>
                    <a:pt x="3460" y="4067"/>
                  </a:cubicBezTo>
                  <a:cubicBezTo>
                    <a:pt x="3556" y="4067"/>
                    <a:pt x="3650" y="4001"/>
                    <a:pt x="3671" y="3931"/>
                  </a:cubicBezTo>
                  <a:cubicBezTo>
                    <a:pt x="3699" y="3903"/>
                    <a:pt x="3699" y="3875"/>
                    <a:pt x="3727" y="3847"/>
                  </a:cubicBezTo>
                  <a:cubicBezTo>
                    <a:pt x="3671" y="3672"/>
                    <a:pt x="3608" y="3469"/>
                    <a:pt x="3524" y="3294"/>
                  </a:cubicBezTo>
                  <a:cubicBezTo>
                    <a:pt x="3406" y="3057"/>
                    <a:pt x="3294" y="2854"/>
                    <a:pt x="3175" y="2651"/>
                  </a:cubicBezTo>
                  <a:cubicBezTo>
                    <a:pt x="2909" y="2245"/>
                    <a:pt x="2560" y="1868"/>
                    <a:pt x="2273" y="1483"/>
                  </a:cubicBezTo>
                  <a:cubicBezTo>
                    <a:pt x="2007" y="1106"/>
                    <a:pt x="1657" y="728"/>
                    <a:pt x="1252" y="497"/>
                  </a:cubicBezTo>
                  <a:cubicBezTo>
                    <a:pt x="874" y="260"/>
                    <a:pt x="406" y="204"/>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79"/>
            <p:cNvSpPr/>
            <p:nvPr/>
          </p:nvSpPr>
          <p:spPr>
            <a:xfrm>
              <a:off x="4425608" y="1527241"/>
              <a:ext cx="23" cy="23"/>
            </a:xfrm>
            <a:custGeom>
              <a:rect b="b" l="l" r="r" t="t"/>
              <a:pathLst>
                <a:path extrusionOk="0" h="1" w="1">
                  <a:moveTo>
                    <a:pt x="1" y="1"/>
                  </a:moveTo>
                  <a:lnTo>
                    <a:pt x="1" y="1"/>
                  </a:lnTo>
                  <a:close/>
                  <a:moveTo>
                    <a:pt x="1" y="1"/>
                  </a:moveTo>
                  <a:lnTo>
                    <a:pt x="1"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79"/>
            <p:cNvSpPr/>
            <p:nvPr/>
          </p:nvSpPr>
          <p:spPr>
            <a:xfrm>
              <a:off x="4403809" y="1517320"/>
              <a:ext cx="28148" cy="21253"/>
            </a:xfrm>
            <a:custGeom>
              <a:rect b="b" l="l" r="r" t="t"/>
              <a:pathLst>
                <a:path extrusionOk="0" h="934" w="1237">
                  <a:moveTo>
                    <a:pt x="279" y="1"/>
                  </a:moveTo>
                  <a:cubicBezTo>
                    <a:pt x="144" y="1"/>
                    <a:pt x="8" y="91"/>
                    <a:pt x="57" y="262"/>
                  </a:cubicBezTo>
                  <a:cubicBezTo>
                    <a:pt x="57" y="290"/>
                    <a:pt x="57" y="290"/>
                    <a:pt x="29" y="318"/>
                  </a:cubicBezTo>
                  <a:cubicBezTo>
                    <a:pt x="29" y="381"/>
                    <a:pt x="1" y="437"/>
                    <a:pt x="29" y="493"/>
                  </a:cubicBezTo>
                  <a:cubicBezTo>
                    <a:pt x="29" y="584"/>
                    <a:pt x="57" y="668"/>
                    <a:pt x="85" y="759"/>
                  </a:cubicBezTo>
                  <a:cubicBezTo>
                    <a:pt x="113" y="870"/>
                    <a:pt x="204" y="933"/>
                    <a:pt x="322" y="933"/>
                  </a:cubicBezTo>
                  <a:cubicBezTo>
                    <a:pt x="406" y="933"/>
                    <a:pt x="462" y="905"/>
                    <a:pt x="553" y="905"/>
                  </a:cubicBezTo>
                  <a:cubicBezTo>
                    <a:pt x="575" y="913"/>
                    <a:pt x="598" y="916"/>
                    <a:pt x="620" y="916"/>
                  </a:cubicBezTo>
                  <a:cubicBezTo>
                    <a:pt x="682" y="916"/>
                    <a:pt x="743" y="889"/>
                    <a:pt x="784" y="842"/>
                  </a:cubicBezTo>
                  <a:cubicBezTo>
                    <a:pt x="784" y="870"/>
                    <a:pt x="812" y="870"/>
                    <a:pt x="847" y="905"/>
                  </a:cubicBezTo>
                  <a:cubicBezTo>
                    <a:pt x="864" y="909"/>
                    <a:pt x="880" y="910"/>
                    <a:pt x="896" y="910"/>
                  </a:cubicBezTo>
                  <a:cubicBezTo>
                    <a:pt x="1146" y="910"/>
                    <a:pt x="1237" y="518"/>
                    <a:pt x="987" y="465"/>
                  </a:cubicBezTo>
                  <a:cubicBezTo>
                    <a:pt x="959" y="465"/>
                    <a:pt x="959" y="437"/>
                    <a:pt x="959" y="437"/>
                  </a:cubicBezTo>
                  <a:cubicBezTo>
                    <a:pt x="959" y="437"/>
                    <a:pt x="847" y="409"/>
                    <a:pt x="875" y="409"/>
                  </a:cubicBezTo>
                  <a:cubicBezTo>
                    <a:pt x="812" y="381"/>
                    <a:pt x="728" y="318"/>
                    <a:pt x="672" y="262"/>
                  </a:cubicBezTo>
                  <a:cubicBezTo>
                    <a:pt x="609" y="234"/>
                    <a:pt x="553" y="171"/>
                    <a:pt x="497" y="143"/>
                  </a:cubicBezTo>
                  <a:cubicBezTo>
                    <a:pt x="471" y="47"/>
                    <a:pt x="375" y="1"/>
                    <a:pt x="2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79"/>
            <p:cNvSpPr/>
            <p:nvPr/>
          </p:nvSpPr>
          <p:spPr>
            <a:xfrm>
              <a:off x="4157827" y="1452946"/>
              <a:ext cx="99462" cy="128452"/>
            </a:xfrm>
            <a:custGeom>
              <a:rect b="b" l="l" r="r" t="t"/>
              <a:pathLst>
                <a:path extrusionOk="0" h="5645" w="4371">
                  <a:moveTo>
                    <a:pt x="84" y="1"/>
                  </a:moveTo>
                  <a:cubicBezTo>
                    <a:pt x="29" y="28"/>
                    <a:pt x="1" y="63"/>
                    <a:pt x="1" y="119"/>
                  </a:cubicBezTo>
                  <a:cubicBezTo>
                    <a:pt x="29" y="322"/>
                    <a:pt x="29" y="497"/>
                    <a:pt x="84" y="672"/>
                  </a:cubicBezTo>
                  <a:cubicBezTo>
                    <a:pt x="119" y="875"/>
                    <a:pt x="175" y="1077"/>
                    <a:pt x="231" y="1287"/>
                  </a:cubicBezTo>
                  <a:lnTo>
                    <a:pt x="231" y="1315"/>
                  </a:lnTo>
                  <a:cubicBezTo>
                    <a:pt x="294" y="1490"/>
                    <a:pt x="350" y="1637"/>
                    <a:pt x="378" y="1812"/>
                  </a:cubicBezTo>
                  <a:cubicBezTo>
                    <a:pt x="434" y="1986"/>
                    <a:pt x="497" y="2189"/>
                    <a:pt x="581" y="2364"/>
                  </a:cubicBezTo>
                  <a:cubicBezTo>
                    <a:pt x="700" y="2623"/>
                    <a:pt x="819" y="2860"/>
                    <a:pt x="959" y="3091"/>
                  </a:cubicBezTo>
                  <a:cubicBezTo>
                    <a:pt x="1196" y="3441"/>
                    <a:pt x="1427" y="3762"/>
                    <a:pt x="1693" y="4084"/>
                  </a:cubicBezTo>
                  <a:cubicBezTo>
                    <a:pt x="1951" y="4371"/>
                    <a:pt x="2245" y="4664"/>
                    <a:pt x="2420" y="5014"/>
                  </a:cubicBezTo>
                  <a:cubicBezTo>
                    <a:pt x="2448" y="5070"/>
                    <a:pt x="2448" y="5133"/>
                    <a:pt x="2448" y="5189"/>
                  </a:cubicBezTo>
                  <a:cubicBezTo>
                    <a:pt x="2476" y="5217"/>
                    <a:pt x="2504" y="5245"/>
                    <a:pt x="2567" y="5308"/>
                  </a:cubicBezTo>
                  <a:cubicBezTo>
                    <a:pt x="2756" y="5476"/>
                    <a:pt x="2948" y="5644"/>
                    <a:pt x="3185" y="5644"/>
                  </a:cubicBezTo>
                  <a:cubicBezTo>
                    <a:pt x="3273" y="5644"/>
                    <a:pt x="3367" y="5621"/>
                    <a:pt x="3469" y="5566"/>
                  </a:cubicBezTo>
                  <a:cubicBezTo>
                    <a:pt x="3755" y="5448"/>
                    <a:pt x="4077" y="5336"/>
                    <a:pt x="4224" y="5042"/>
                  </a:cubicBezTo>
                  <a:cubicBezTo>
                    <a:pt x="4371" y="4692"/>
                    <a:pt x="4196" y="4315"/>
                    <a:pt x="3902" y="4112"/>
                  </a:cubicBezTo>
                  <a:cubicBezTo>
                    <a:pt x="3818" y="4084"/>
                    <a:pt x="3727" y="4021"/>
                    <a:pt x="3672" y="3965"/>
                  </a:cubicBezTo>
                  <a:cubicBezTo>
                    <a:pt x="3581" y="3909"/>
                    <a:pt x="3525" y="3818"/>
                    <a:pt x="3441" y="3762"/>
                  </a:cubicBezTo>
                  <a:cubicBezTo>
                    <a:pt x="3294" y="3644"/>
                    <a:pt x="3119" y="3560"/>
                    <a:pt x="2972" y="3441"/>
                  </a:cubicBezTo>
                  <a:cubicBezTo>
                    <a:pt x="2825" y="3294"/>
                    <a:pt x="2679" y="3119"/>
                    <a:pt x="2532" y="2972"/>
                  </a:cubicBezTo>
                  <a:cubicBezTo>
                    <a:pt x="2392" y="2797"/>
                    <a:pt x="2245" y="2623"/>
                    <a:pt x="2070" y="2476"/>
                  </a:cubicBezTo>
                  <a:cubicBezTo>
                    <a:pt x="2007" y="2448"/>
                    <a:pt x="1923" y="2448"/>
                    <a:pt x="1868" y="2448"/>
                  </a:cubicBezTo>
                  <a:cubicBezTo>
                    <a:pt x="1777" y="2336"/>
                    <a:pt x="1693" y="2217"/>
                    <a:pt x="1602" y="2098"/>
                  </a:cubicBezTo>
                  <a:lnTo>
                    <a:pt x="1602" y="2070"/>
                  </a:lnTo>
                  <a:cubicBezTo>
                    <a:pt x="1483" y="1986"/>
                    <a:pt x="1371" y="1867"/>
                    <a:pt x="1280" y="1777"/>
                  </a:cubicBezTo>
                  <a:cubicBezTo>
                    <a:pt x="1133" y="1602"/>
                    <a:pt x="959" y="1427"/>
                    <a:pt x="819" y="1252"/>
                  </a:cubicBezTo>
                  <a:cubicBezTo>
                    <a:pt x="525" y="875"/>
                    <a:pt x="322" y="441"/>
                    <a:pt x="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79"/>
            <p:cNvSpPr/>
            <p:nvPr/>
          </p:nvSpPr>
          <p:spPr>
            <a:xfrm>
              <a:off x="4332222" y="1222870"/>
              <a:ext cx="63031" cy="104901"/>
            </a:xfrm>
            <a:custGeom>
              <a:rect b="b" l="l" r="r" t="t"/>
              <a:pathLst>
                <a:path extrusionOk="0" h="4610" w="2770">
                  <a:moveTo>
                    <a:pt x="2594" y="1"/>
                  </a:moveTo>
                  <a:cubicBezTo>
                    <a:pt x="2420" y="1"/>
                    <a:pt x="2357" y="175"/>
                    <a:pt x="2420" y="294"/>
                  </a:cubicBezTo>
                  <a:lnTo>
                    <a:pt x="2385" y="294"/>
                  </a:lnTo>
                  <a:cubicBezTo>
                    <a:pt x="2273" y="385"/>
                    <a:pt x="2154" y="497"/>
                    <a:pt x="2070" y="616"/>
                  </a:cubicBezTo>
                  <a:cubicBezTo>
                    <a:pt x="2032" y="604"/>
                    <a:pt x="2001" y="598"/>
                    <a:pt x="1972" y="598"/>
                  </a:cubicBezTo>
                  <a:cubicBezTo>
                    <a:pt x="1931" y="598"/>
                    <a:pt x="1897" y="611"/>
                    <a:pt x="1860" y="644"/>
                  </a:cubicBezTo>
                  <a:cubicBezTo>
                    <a:pt x="1629" y="910"/>
                    <a:pt x="1455" y="1168"/>
                    <a:pt x="1280" y="1462"/>
                  </a:cubicBezTo>
                  <a:cubicBezTo>
                    <a:pt x="1161" y="1665"/>
                    <a:pt x="1021" y="1895"/>
                    <a:pt x="930" y="2133"/>
                  </a:cubicBezTo>
                  <a:lnTo>
                    <a:pt x="902" y="2133"/>
                  </a:lnTo>
                  <a:cubicBezTo>
                    <a:pt x="755" y="2392"/>
                    <a:pt x="637" y="2658"/>
                    <a:pt x="525" y="2916"/>
                  </a:cubicBezTo>
                  <a:cubicBezTo>
                    <a:pt x="406" y="3210"/>
                    <a:pt x="322" y="3497"/>
                    <a:pt x="203" y="3790"/>
                  </a:cubicBezTo>
                  <a:cubicBezTo>
                    <a:pt x="147" y="3965"/>
                    <a:pt x="0" y="4168"/>
                    <a:pt x="28" y="4371"/>
                  </a:cubicBezTo>
                  <a:cubicBezTo>
                    <a:pt x="56" y="4462"/>
                    <a:pt x="147" y="4518"/>
                    <a:pt x="231" y="4518"/>
                  </a:cubicBezTo>
                  <a:cubicBezTo>
                    <a:pt x="252" y="4524"/>
                    <a:pt x="275" y="4526"/>
                    <a:pt x="299" y="4526"/>
                  </a:cubicBezTo>
                  <a:cubicBezTo>
                    <a:pt x="343" y="4526"/>
                    <a:pt x="391" y="4520"/>
                    <a:pt x="437" y="4520"/>
                  </a:cubicBezTo>
                  <a:cubicBezTo>
                    <a:pt x="479" y="4520"/>
                    <a:pt x="519" y="4525"/>
                    <a:pt x="553" y="4546"/>
                  </a:cubicBezTo>
                  <a:cubicBezTo>
                    <a:pt x="597" y="4590"/>
                    <a:pt x="649" y="4610"/>
                    <a:pt x="699" y="4610"/>
                  </a:cubicBezTo>
                  <a:cubicBezTo>
                    <a:pt x="782" y="4610"/>
                    <a:pt x="857" y="4554"/>
                    <a:pt x="874" y="4462"/>
                  </a:cubicBezTo>
                  <a:cubicBezTo>
                    <a:pt x="874" y="4462"/>
                    <a:pt x="902" y="4462"/>
                    <a:pt x="902" y="4434"/>
                  </a:cubicBezTo>
                  <a:cubicBezTo>
                    <a:pt x="986" y="4343"/>
                    <a:pt x="930" y="4231"/>
                    <a:pt x="846" y="4196"/>
                  </a:cubicBezTo>
                  <a:cubicBezTo>
                    <a:pt x="846" y="4168"/>
                    <a:pt x="874" y="4112"/>
                    <a:pt x="874" y="4084"/>
                  </a:cubicBezTo>
                  <a:cubicBezTo>
                    <a:pt x="958" y="3846"/>
                    <a:pt x="1049" y="3616"/>
                    <a:pt x="1133" y="3357"/>
                  </a:cubicBezTo>
                  <a:cubicBezTo>
                    <a:pt x="1161" y="3294"/>
                    <a:pt x="1196" y="3238"/>
                    <a:pt x="1196" y="3182"/>
                  </a:cubicBezTo>
                  <a:cubicBezTo>
                    <a:pt x="1336" y="2714"/>
                    <a:pt x="1511" y="2245"/>
                    <a:pt x="1776" y="1812"/>
                  </a:cubicBezTo>
                  <a:cubicBezTo>
                    <a:pt x="1776" y="1749"/>
                    <a:pt x="1720" y="1693"/>
                    <a:pt x="1657" y="1693"/>
                  </a:cubicBezTo>
                  <a:cubicBezTo>
                    <a:pt x="1657" y="1665"/>
                    <a:pt x="1657" y="1665"/>
                    <a:pt x="1685" y="1665"/>
                  </a:cubicBezTo>
                  <a:cubicBezTo>
                    <a:pt x="1951" y="1315"/>
                    <a:pt x="2273" y="966"/>
                    <a:pt x="2503" y="560"/>
                  </a:cubicBezTo>
                  <a:cubicBezTo>
                    <a:pt x="2531" y="525"/>
                    <a:pt x="2559" y="469"/>
                    <a:pt x="2594" y="441"/>
                  </a:cubicBezTo>
                  <a:lnTo>
                    <a:pt x="2594" y="413"/>
                  </a:lnTo>
                  <a:cubicBezTo>
                    <a:pt x="2622" y="350"/>
                    <a:pt x="2678" y="294"/>
                    <a:pt x="2706" y="210"/>
                  </a:cubicBezTo>
                  <a:cubicBezTo>
                    <a:pt x="2734" y="175"/>
                    <a:pt x="2734" y="147"/>
                    <a:pt x="2769" y="119"/>
                  </a:cubicBezTo>
                  <a:cubicBezTo>
                    <a:pt x="2734" y="63"/>
                    <a:pt x="2678" y="1"/>
                    <a:pt x="259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79"/>
            <p:cNvSpPr/>
            <p:nvPr/>
          </p:nvSpPr>
          <p:spPr>
            <a:xfrm>
              <a:off x="4311697" y="1217546"/>
              <a:ext cx="87516" cy="110089"/>
            </a:xfrm>
            <a:custGeom>
              <a:rect b="b" l="l" r="r" t="t"/>
              <a:pathLst>
                <a:path extrusionOk="0" h="4838" w="3846">
                  <a:moveTo>
                    <a:pt x="1050" y="4752"/>
                  </a:moveTo>
                  <a:cubicBezTo>
                    <a:pt x="1063" y="4762"/>
                    <a:pt x="1068" y="4766"/>
                    <a:pt x="1069" y="4766"/>
                  </a:cubicBezTo>
                  <a:cubicBezTo>
                    <a:pt x="1069" y="4766"/>
                    <a:pt x="1062" y="4760"/>
                    <a:pt x="1050" y="4752"/>
                  </a:cubicBezTo>
                  <a:close/>
                  <a:moveTo>
                    <a:pt x="3714" y="0"/>
                  </a:moveTo>
                  <a:cubicBezTo>
                    <a:pt x="3552" y="0"/>
                    <a:pt x="3259" y="132"/>
                    <a:pt x="3259" y="235"/>
                  </a:cubicBezTo>
                  <a:cubicBezTo>
                    <a:pt x="3259" y="270"/>
                    <a:pt x="2881" y="444"/>
                    <a:pt x="2853" y="444"/>
                  </a:cubicBezTo>
                  <a:cubicBezTo>
                    <a:pt x="2734" y="500"/>
                    <a:pt x="2559" y="703"/>
                    <a:pt x="2448" y="822"/>
                  </a:cubicBezTo>
                  <a:cubicBezTo>
                    <a:pt x="2443" y="817"/>
                    <a:pt x="2437" y="815"/>
                    <a:pt x="2431" y="815"/>
                  </a:cubicBezTo>
                  <a:cubicBezTo>
                    <a:pt x="2351" y="815"/>
                    <a:pt x="2150" y="1146"/>
                    <a:pt x="2098" y="1172"/>
                  </a:cubicBezTo>
                  <a:cubicBezTo>
                    <a:pt x="1804" y="1374"/>
                    <a:pt x="1748" y="1549"/>
                    <a:pt x="1511" y="1808"/>
                  </a:cubicBezTo>
                  <a:cubicBezTo>
                    <a:pt x="1336" y="1983"/>
                    <a:pt x="1427" y="2046"/>
                    <a:pt x="1280" y="2248"/>
                  </a:cubicBezTo>
                  <a:cubicBezTo>
                    <a:pt x="1280" y="2248"/>
                    <a:pt x="1105" y="2367"/>
                    <a:pt x="1077" y="2367"/>
                  </a:cubicBezTo>
                  <a:cubicBezTo>
                    <a:pt x="902" y="2598"/>
                    <a:pt x="902" y="2892"/>
                    <a:pt x="755" y="3150"/>
                  </a:cubicBezTo>
                  <a:cubicBezTo>
                    <a:pt x="581" y="3416"/>
                    <a:pt x="434" y="3675"/>
                    <a:pt x="287" y="3941"/>
                  </a:cubicBezTo>
                  <a:cubicBezTo>
                    <a:pt x="175" y="4115"/>
                    <a:pt x="0" y="4290"/>
                    <a:pt x="0" y="4493"/>
                  </a:cubicBezTo>
                  <a:cubicBezTo>
                    <a:pt x="0" y="4577"/>
                    <a:pt x="84" y="4640"/>
                    <a:pt x="175" y="4668"/>
                  </a:cubicBezTo>
                  <a:cubicBezTo>
                    <a:pt x="259" y="4696"/>
                    <a:pt x="406" y="4696"/>
                    <a:pt x="462" y="4752"/>
                  </a:cubicBezTo>
                  <a:cubicBezTo>
                    <a:pt x="518" y="4808"/>
                    <a:pt x="587" y="4838"/>
                    <a:pt x="650" y="4838"/>
                  </a:cubicBezTo>
                  <a:cubicBezTo>
                    <a:pt x="719" y="4838"/>
                    <a:pt x="782" y="4801"/>
                    <a:pt x="811" y="4724"/>
                  </a:cubicBezTo>
                  <a:lnTo>
                    <a:pt x="839" y="4724"/>
                  </a:lnTo>
                  <a:cubicBezTo>
                    <a:pt x="858" y="4707"/>
                    <a:pt x="880" y="4700"/>
                    <a:pt x="904" y="4700"/>
                  </a:cubicBezTo>
                  <a:cubicBezTo>
                    <a:pt x="959" y="4700"/>
                    <a:pt x="1020" y="4733"/>
                    <a:pt x="1050" y="4752"/>
                  </a:cubicBezTo>
                  <a:lnTo>
                    <a:pt x="1050" y="4752"/>
                  </a:lnTo>
                  <a:cubicBezTo>
                    <a:pt x="1050" y="4752"/>
                    <a:pt x="1049" y="4752"/>
                    <a:pt x="1049" y="4752"/>
                  </a:cubicBezTo>
                  <a:cubicBezTo>
                    <a:pt x="1077" y="4724"/>
                    <a:pt x="1077" y="4465"/>
                    <a:pt x="1077" y="4402"/>
                  </a:cubicBezTo>
                  <a:cubicBezTo>
                    <a:pt x="1224" y="4199"/>
                    <a:pt x="1133" y="3906"/>
                    <a:pt x="1280" y="3703"/>
                  </a:cubicBezTo>
                  <a:cubicBezTo>
                    <a:pt x="1308" y="3647"/>
                    <a:pt x="1336" y="3591"/>
                    <a:pt x="1364" y="3556"/>
                  </a:cubicBezTo>
                  <a:cubicBezTo>
                    <a:pt x="1601" y="3094"/>
                    <a:pt x="1860" y="2682"/>
                    <a:pt x="2210" y="2304"/>
                  </a:cubicBezTo>
                  <a:cubicBezTo>
                    <a:pt x="2210" y="2248"/>
                    <a:pt x="2182" y="2192"/>
                    <a:pt x="2126" y="2157"/>
                  </a:cubicBezTo>
                  <a:lnTo>
                    <a:pt x="2126" y="2129"/>
                  </a:lnTo>
                  <a:cubicBezTo>
                    <a:pt x="2475" y="1843"/>
                    <a:pt x="2853" y="1549"/>
                    <a:pt x="3175" y="1200"/>
                  </a:cubicBezTo>
                  <a:cubicBezTo>
                    <a:pt x="3203" y="1172"/>
                    <a:pt x="3231" y="1144"/>
                    <a:pt x="3259" y="1109"/>
                  </a:cubicBezTo>
                  <a:lnTo>
                    <a:pt x="3259" y="1081"/>
                  </a:lnTo>
                  <a:cubicBezTo>
                    <a:pt x="3322" y="1025"/>
                    <a:pt x="3231" y="1025"/>
                    <a:pt x="3287" y="969"/>
                  </a:cubicBezTo>
                  <a:cubicBezTo>
                    <a:pt x="3322" y="934"/>
                    <a:pt x="3377" y="822"/>
                    <a:pt x="3405" y="794"/>
                  </a:cubicBezTo>
                  <a:cubicBezTo>
                    <a:pt x="3405" y="731"/>
                    <a:pt x="3846" y="4"/>
                    <a:pt x="3755" y="4"/>
                  </a:cubicBezTo>
                  <a:cubicBezTo>
                    <a:pt x="3743" y="1"/>
                    <a:pt x="3729" y="0"/>
                    <a:pt x="37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79"/>
            <p:cNvSpPr/>
            <p:nvPr/>
          </p:nvSpPr>
          <p:spPr>
            <a:xfrm>
              <a:off x="4216854" y="1241484"/>
              <a:ext cx="72270" cy="94342"/>
            </a:xfrm>
            <a:custGeom>
              <a:rect b="b" l="l" r="r" t="t"/>
              <a:pathLst>
                <a:path extrusionOk="0" h="4146" w="3176">
                  <a:moveTo>
                    <a:pt x="29" y="1"/>
                  </a:moveTo>
                  <a:cubicBezTo>
                    <a:pt x="1" y="29"/>
                    <a:pt x="1" y="57"/>
                    <a:pt x="29" y="92"/>
                  </a:cubicBezTo>
                  <a:cubicBezTo>
                    <a:pt x="148" y="148"/>
                    <a:pt x="259" y="231"/>
                    <a:pt x="378" y="350"/>
                  </a:cubicBezTo>
                  <a:cubicBezTo>
                    <a:pt x="497" y="497"/>
                    <a:pt x="609" y="672"/>
                    <a:pt x="728" y="819"/>
                  </a:cubicBezTo>
                  <a:cubicBezTo>
                    <a:pt x="903" y="1022"/>
                    <a:pt x="1078" y="1196"/>
                    <a:pt x="1252" y="1427"/>
                  </a:cubicBezTo>
                  <a:cubicBezTo>
                    <a:pt x="1252" y="1455"/>
                    <a:pt x="1280" y="1490"/>
                    <a:pt x="1280" y="1518"/>
                  </a:cubicBezTo>
                  <a:cubicBezTo>
                    <a:pt x="1371" y="1665"/>
                    <a:pt x="1455" y="1840"/>
                    <a:pt x="1546" y="1979"/>
                  </a:cubicBezTo>
                  <a:cubicBezTo>
                    <a:pt x="1658" y="2189"/>
                    <a:pt x="1777" y="2420"/>
                    <a:pt x="1896" y="2651"/>
                  </a:cubicBezTo>
                  <a:cubicBezTo>
                    <a:pt x="1924" y="2714"/>
                    <a:pt x="1952" y="2770"/>
                    <a:pt x="1980" y="2854"/>
                  </a:cubicBezTo>
                  <a:cubicBezTo>
                    <a:pt x="1980" y="2889"/>
                    <a:pt x="1952" y="2916"/>
                    <a:pt x="1980" y="2972"/>
                  </a:cubicBezTo>
                  <a:cubicBezTo>
                    <a:pt x="2036" y="3238"/>
                    <a:pt x="2036" y="3616"/>
                    <a:pt x="2210" y="3818"/>
                  </a:cubicBezTo>
                  <a:cubicBezTo>
                    <a:pt x="2301" y="3937"/>
                    <a:pt x="2385" y="3937"/>
                    <a:pt x="2476" y="3937"/>
                  </a:cubicBezTo>
                  <a:cubicBezTo>
                    <a:pt x="2504" y="3993"/>
                    <a:pt x="2504" y="4049"/>
                    <a:pt x="2560" y="4077"/>
                  </a:cubicBezTo>
                  <a:cubicBezTo>
                    <a:pt x="2595" y="4112"/>
                    <a:pt x="2623" y="4140"/>
                    <a:pt x="2651" y="4140"/>
                  </a:cubicBezTo>
                  <a:cubicBezTo>
                    <a:pt x="2661" y="4144"/>
                    <a:pt x="2673" y="4145"/>
                    <a:pt x="2684" y="4145"/>
                  </a:cubicBezTo>
                  <a:cubicBezTo>
                    <a:pt x="2762" y="4145"/>
                    <a:pt x="2850" y="4067"/>
                    <a:pt x="2826" y="3993"/>
                  </a:cubicBezTo>
                  <a:lnTo>
                    <a:pt x="2826" y="3874"/>
                  </a:lnTo>
                  <a:lnTo>
                    <a:pt x="2826" y="3846"/>
                  </a:lnTo>
                  <a:cubicBezTo>
                    <a:pt x="2826" y="3846"/>
                    <a:pt x="2826" y="3874"/>
                    <a:pt x="2854" y="3874"/>
                  </a:cubicBezTo>
                  <a:cubicBezTo>
                    <a:pt x="2869" y="3878"/>
                    <a:pt x="2885" y="3880"/>
                    <a:pt x="2899" y="3880"/>
                  </a:cubicBezTo>
                  <a:cubicBezTo>
                    <a:pt x="2994" y="3880"/>
                    <a:pt x="3060" y="3806"/>
                    <a:pt x="3084" y="3728"/>
                  </a:cubicBezTo>
                  <a:cubicBezTo>
                    <a:pt x="3175" y="3553"/>
                    <a:pt x="3119" y="3413"/>
                    <a:pt x="3056" y="3266"/>
                  </a:cubicBezTo>
                  <a:lnTo>
                    <a:pt x="3056" y="3203"/>
                  </a:lnTo>
                  <a:cubicBezTo>
                    <a:pt x="3028" y="3175"/>
                    <a:pt x="3028" y="3119"/>
                    <a:pt x="3000" y="3091"/>
                  </a:cubicBezTo>
                  <a:cubicBezTo>
                    <a:pt x="2972" y="3028"/>
                    <a:pt x="2945" y="2972"/>
                    <a:pt x="2910" y="2916"/>
                  </a:cubicBezTo>
                  <a:cubicBezTo>
                    <a:pt x="2868" y="2870"/>
                    <a:pt x="2827" y="2843"/>
                    <a:pt x="2783" y="2843"/>
                  </a:cubicBezTo>
                  <a:cubicBezTo>
                    <a:pt x="2767" y="2843"/>
                    <a:pt x="2751" y="2846"/>
                    <a:pt x="2735" y="2854"/>
                  </a:cubicBezTo>
                  <a:cubicBezTo>
                    <a:pt x="2707" y="2826"/>
                    <a:pt x="2679" y="2798"/>
                    <a:pt x="2651" y="2770"/>
                  </a:cubicBezTo>
                  <a:cubicBezTo>
                    <a:pt x="2707" y="2742"/>
                    <a:pt x="2770" y="2714"/>
                    <a:pt x="2770" y="2651"/>
                  </a:cubicBezTo>
                  <a:cubicBezTo>
                    <a:pt x="2735" y="2595"/>
                    <a:pt x="2679" y="2504"/>
                    <a:pt x="2651" y="2448"/>
                  </a:cubicBezTo>
                  <a:cubicBezTo>
                    <a:pt x="2385" y="2042"/>
                    <a:pt x="2036" y="1665"/>
                    <a:pt x="1749" y="1280"/>
                  </a:cubicBezTo>
                  <a:cubicBezTo>
                    <a:pt x="1483" y="903"/>
                    <a:pt x="1133" y="525"/>
                    <a:pt x="728" y="294"/>
                  </a:cubicBezTo>
                  <a:cubicBezTo>
                    <a:pt x="525" y="148"/>
                    <a:pt x="259" y="92"/>
                    <a:pt x="2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79"/>
            <p:cNvSpPr/>
            <p:nvPr/>
          </p:nvSpPr>
          <p:spPr>
            <a:xfrm>
              <a:off x="4218765" y="1342471"/>
              <a:ext cx="50425" cy="31106"/>
            </a:xfrm>
            <a:custGeom>
              <a:rect b="b" l="l" r="r" t="t"/>
              <a:pathLst>
                <a:path extrusionOk="0" h="1367" w="2216">
                  <a:moveTo>
                    <a:pt x="496" y="0"/>
                  </a:moveTo>
                  <a:cubicBezTo>
                    <a:pt x="412" y="0"/>
                    <a:pt x="325" y="9"/>
                    <a:pt x="238" y="24"/>
                  </a:cubicBezTo>
                  <a:cubicBezTo>
                    <a:pt x="175" y="24"/>
                    <a:pt x="92" y="52"/>
                    <a:pt x="1" y="52"/>
                  </a:cubicBezTo>
                  <a:cubicBezTo>
                    <a:pt x="1" y="93"/>
                    <a:pt x="34" y="119"/>
                    <a:pt x="63" y="119"/>
                  </a:cubicBezTo>
                  <a:cubicBezTo>
                    <a:pt x="74" y="119"/>
                    <a:pt x="84" y="115"/>
                    <a:pt x="92" y="108"/>
                  </a:cubicBezTo>
                  <a:cubicBezTo>
                    <a:pt x="350" y="199"/>
                    <a:pt x="616" y="310"/>
                    <a:pt x="847" y="401"/>
                  </a:cubicBezTo>
                  <a:cubicBezTo>
                    <a:pt x="847" y="429"/>
                    <a:pt x="847" y="457"/>
                    <a:pt x="875" y="485"/>
                  </a:cubicBezTo>
                  <a:cubicBezTo>
                    <a:pt x="1049" y="660"/>
                    <a:pt x="1224" y="807"/>
                    <a:pt x="1399" y="926"/>
                  </a:cubicBezTo>
                  <a:cubicBezTo>
                    <a:pt x="1518" y="1038"/>
                    <a:pt x="1602" y="1157"/>
                    <a:pt x="1749" y="1275"/>
                  </a:cubicBezTo>
                  <a:cubicBezTo>
                    <a:pt x="1777" y="1303"/>
                    <a:pt x="1777" y="1303"/>
                    <a:pt x="1812" y="1331"/>
                  </a:cubicBezTo>
                  <a:cubicBezTo>
                    <a:pt x="1846" y="1356"/>
                    <a:pt x="1880" y="1367"/>
                    <a:pt x="1914" y="1367"/>
                  </a:cubicBezTo>
                  <a:cubicBezTo>
                    <a:pt x="2080" y="1367"/>
                    <a:pt x="2216" y="1104"/>
                    <a:pt x="2070" y="982"/>
                  </a:cubicBezTo>
                  <a:cubicBezTo>
                    <a:pt x="1952" y="898"/>
                    <a:pt x="1868" y="751"/>
                    <a:pt x="1749" y="632"/>
                  </a:cubicBezTo>
                  <a:cubicBezTo>
                    <a:pt x="1721" y="632"/>
                    <a:pt x="1721" y="632"/>
                    <a:pt x="1693" y="604"/>
                  </a:cubicBezTo>
                  <a:cubicBezTo>
                    <a:pt x="1574" y="457"/>
                    <a:pt x="1399" y="338"/>
                    <a:pt x="1196" y="283"/>
                  </a:cubicBezTo>
                  <a:cubicBezTo>
                    <a:pt x="1112" y="199"/>
                    <a:pt x="1022" y="136"/>
                    <a:pt x="903" y="80"/>
                  </a:cubicBezTo>
                  <a:cubicBezTo>
                    <a:pt x="875" y="80"/>
                    <a:pt x="847" y="52"/>
                    <a:pt x="819" y="52"/>
                  </a:cubicBezTo>
                  <a:cubicBezTo>
                    <a:pt x="719" y="16"/>
                    <a:pt x="609" y="0"/>
                    <a:pt x="49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79"/>
            <p:cNvSpPr/>
            <p:nvPr/>
          </p:nvSpPr>
          <p:spPr>
            <a:xfrm>
              <a:off x="4235308" y="1393920"/>
              <a:ext cx="27238" cy="12128"/>
            </a:xfrm>
            <a:custGeom>
              <a:rect b="b" l="l" r="r" t="t"/>
              <a:pathLst>
                <a:path extrusionOk="0" h="533" w="1197">
                  <a:moveTo>
                    <a:pt x="994" y="0"/>
                  </a:moveTo>
                  <a:cubicBezTo>
                    <a:pt x="938" y="0"/>
                    <a:pt x="847" y="35"/>
                    <a:pt x="791" y="35"/>
                  </a:cubicBezTo>
                  <a:lnTo>
                    <a:pt x="735" y="63"/>
                  </a:lnTo>
                  <a:lnTo>
                    <a:pt x="672" y="63"/>
                  </a:lnTo>
                  <a:cubicBezTo>
                    <a:pt x="588" y="91"/>
                    <a:pt x="497" y="119"/>
                    <a:pt x="385" y="147"/>
                  </a:cubicBezTo>
                  <a:cubicBezTo>
                    <a:pt x="267" y="175"/>
                    <a:pt x="120" y="266"/>
                    <a:pt x="1" y="322"/>
                  </a:cubicBezTo>
                  <a:cubicBezTo>
                    <a:pt x="1" y="413"/>
                    <a:pt x="92" y="525"/>
                    <a:pt x="211" y="525"/>
                  </a:cubicBezTo>
                  <a:cubicBezTo>
                    <a:pt x="278" y="515"/>
                    <a:pt x="349" y="512"/>
                    <a:pt x="421" y="512"/>
                  </a:cubicBezTo>
                  <a:cubicBezTo>
                    <a:pt x="564" y="512"/>
                    <a:pt x="712" y="525"/>
                    <a:pt x="847" y="525"/>
                  </a:cubicBezTo>
                  <a:cubicBezTo>
                    <a:pt x="865" y="530"/>
                    <a:pt x="881" y="532"/>
                    <a:pt x="896" y="532"/>
                  </a:cubicBezTo>
                  <a:cubicBezTo>
                    <a:pt x="981" y="532"/>
                    <a:pt x="1022" y="456"/>
                    <a:pt x="1022" y="385"/>
                  </a:cubicBezTo>
                  <a:cubicBezTo>
                    <a:pt x="1197" y="294"/>
                    <a:pt x="1141" y="35"/>
                    <a:pt x="99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79"/>
            <p:cNvSpPr/>
            <p:nvPr/>
          </p:nvSpPr>
          <p:spPr>
            <a:xfrm>
              <a:off x="4157827" y="1457930"/>
              <a:ext cx="87538" cy="121034"/>
            </a:xfrm>
            <a:custGeom>
              <a:rect b="b" l="l" r="r" t="t"/>
              <a:pathLst>
                <a:path extrusionOk="0" h="5319" w="3847">
                  <a:moveTo>
                    <a:pt x="74" y="0"/>
                  </a:moveTo>
                  <a:cubicBezTo>
                    <a:pt x="44" y="0"/>
                    <a:pt x="15" y="16"/>
                    <a:pt x="1" y="47"/>
                  </a:cubicBezTo>
                  <a:lnTo>
                    <a:pt x="1" y="250"/>
                  </a:lnTo>
                  <a:cubicBezTo>
                    <a:pt x="1" y="453"/>
                    <a:pt x="57" y="628"/>
                    <a:pt x="119" y="830"/>
                  </a:cubicBezTo>
                  <a:cubicBezTo>
                    <a:pt x="294" y="1152"/>
                    <a:pt x="350" y="1474"/>
                    <a:pt x="469" y="1823"/>
                  </a:cubicBezTo>
                  <a:cubicBezTo>
                    <a:pt x="553" y="2201"/>
                    <a:pt x="756" y="2550"/>
                    <a:pt x="959" y="2872"/>
                  </a:cubicBezTo>
                  <a:cubicBezTo>
                    <a:pt x="1196" y="3222"/>
                    <a:pt x="1427" y="3543"/>
                    <a:pt x="1693" y="3865"/>
                  </a:cubicBezTo>
                  <a:cubicBezTo>
                    <a:pt x="1951" y="4152"/>
                    <a:pt x="2245" y="4445"/>
                    <a:pt x="2420" y="4795"/>
                  </a:cubicBezTo>
                  <a:cubicBezTo>
                    <a:pt x="2448" y="4823"/>
                    <a:pt x="2448" y="4879"/>
                    <a:pt x="2448" y="4942"/>
                  </a:cubicBezTo>
                  <a:cubicBezTo>
                    <a:pt x="2567" y="5117"/>
                    <a:pt x="2798" y="5173"/>
                    <a:pt x="2972" y="5264"/>
                  </a:cubicBezTo>
                  <a:cubicBezTo>
                    <a:pt x="3093" y="5298"/>
                    <a:pt x="3207" y="5318"/>
                    <a:pt x="3318" y="5318"/>
                  </a:cubicBezTo>
                  <a:cubicBezTo>
                    <a:pt x="3479" y="5318"/>
                    <a:pt x="3633" y="5276"/>
                    <a:pt x="3790" y="5173"/>
                  </a:cubicBezTo>
                  <a:cubicBezTo>
                    <a:pt x="3846" y="5145"/>
                    <a:pt x="3846" y="5054"/>
                    <a:pt x="3790" y="4998"/>
                  </a:cubicBezTo>
                  <a:cubicBezTo>
                    <a:pt x="3700" y="4970"/>
                    <a:pt x="3644" y="4942"/>
                    <a:pt x="3581" y="4942"/>
                  </a:cubicBezTo>
                  <a:lnTo>
                    <a:pt x="3581" y="4914"/>
                  </a:lnTo>
                  <a:cubicBezTo>
                    <a:pt x="3553" y="4704"/>
                    <a:pt x="3406" y="4620"/>
                    <a:pt x="3266" y="4501"/>
                  </a:cubicBezTo>
                  <a:cubicBezTo>
                    <a:pt x="3091" y="4327"/>
                    <a:pt x="2881" y="4180"/>
                    <a:pt x="2679" y="4005"/>
                  </a:cubicBezTo>
                  <a:cubicBezTo>
                    <a:pt x="2329" y="3690"/>
                    <a:pt x="1979" y="3306"/>
                    <a:pt x="1693" y="2900"/>
                  </a:cubicBezTo>
                  <a:cubicBezTo>
                    <a:pt x="1602" y="2753"/>
                    <a:pt x="1483" y="2606"/>
                    <a:pt x="1399" y="2495"/>
                  </a:cubicBezTo>
                  <a:cubicBezTo>
                    <a:pt x="1308" y="2348"/>
                    <a:pt x="1224" y="2173"/>
                    <a:pt x="1168" y="2026"/>
                  </a:cubicBezTo>
                  <a:cubicBezTo>
                    <a:pt x="993" y="1676"/>
                    <a:pt x="847" y="1327"/>
                    <a:pt x="609" y="1005"/>
                  </a:cubicBezTo>
                  <a:cubicBezTo>
                    <a:pt x="581" y="949"/>
                    <a:pt x="553" y="949"/>
                    <a:pt x="497" y="921"/>
                  </a:cubicBezTo>
                  <a:lnTo>
                    <a:pt x="231" y="397"/>
                  </a:lnTo>
                  <a:cubicBezTo>
                    <a:pt x="203" y="278"/>
                    <a:pt x="175" y="159"/>
                    <a:pt x="147" y="47"/>
                  </a:cubicBezTo>
                  <a:cubicBezTo>
                    <a:pt x="133" y="16"/>
                    <a:pt x="104" y="0"/>
                    <a:pt x="7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79"/>
            <p:cNvSpPr/>
            <p:nvPr/>
          </p:nvSpPr>
          <p:spPr>
            <a:xfrm>
              <a:off x="4404287" y="1529426"/>
              <a:ext cx="24052" cy="9284"/>
            </a:xfrm>
            <a:custGeom>
              <a:rect b="b" l="l" r="r" t="t"/>
              <a:pathLst>
                <a:path extrusionOk="0" h="408" w="1057">
                  <a:moveTo>
                    <a:pt x="704" y="0"/>
                  </a:moveTo>
                  <a:cubicBezTo>
                    <a:pt x="651" y="0"/>
                    <a:pt x="595" y="9"/>
                    <a:pt x="532" y="24"/>
                  </a:cubicBezTo>
                  <a:cubicBezTo>
                    <a:pt x="464" y="24"/>
                    <a:pt x="385" y="10"/>
                    <a:pt x="310" y="10"/>
                  </a:cubicBezTo>
                  <a:cubicBezTo>
                    <a:pt x="222" y="10"/>
                    <a:pt x="141" y="29"/>
                    <a:pt x="92" y="108"/>
                  </a:cubicBezTo>
                  <a:cubicBezTo>
                    <a:pt x="1" y="227"/>
                    <a:pt x="81" y="328"/>
                    <a:pt x="174" y="328"/>
                  </a:cubicBezTo>
                  <a:cubicBezTo>
                    <a:pt x="195" y="328"/>
                    <a:pt x="217" y="322"/>
                    <a:pt x="238" y="310"/>
                  </a:cubicBezTo>
                  <a:lnTo>
                    <a:pt x="329" y="310"/>
                  </a:lnTo>
                  <a:cubicBezTo>
                    <a:pt x="385" y="310"/>
                    <a:pt x="413" y="310"/>
                    <a:pt x="476" y="338"/>
                  </a:cubicBezTo>
                  <a:cubicBezTo>
                    <a:pt x="516" y="338"/>
                    <a:pt x="557" y="332"/>
                    <a:pt x="601" y="332"/>
                  </a:cubicBezTo>
                  <a:cubicBezTo>
                    <a:pt x="650" y="332"/>
                    <a:pt x="704" y="340"/>
                    <a:pt x="763" y="373"/>
                  </a:cubicBezTo>
                  <a:cubicBezTo>
                    <a:pt x="789" y="398"/>
                    <a:pt x="817" y="408"/>
                    <a:pt x="846" y="408"/>
                  </a:cubicBezTo>
                  <a:cubicBezTo>
                    <a:pt x="915" y="408"/>
                    <a:pt x="984" y="347"/>
                    <a:pt x="1029" y="283"/>
                  </a:cubicBezTo>
                  <a:cubicBezTo>
                    <a:pt x="1057" y="199"/>
                    <a:pt x="966" y="108"/>
                    <a:pt x="910" y="52"/>
                  </a:cubicBezTo>
                  <a:cubicBezTo>
                    <a:pt x="842" y="16"/>
                    <a:pt x="776" y="0"/>
                    <a:pt x="7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79"/>
            <p:cNvSpPr/>
            <p:nvPr/>
          </p:nvSpPr>
          <p:spPr>
            <a:xfrm>
              <a:off x="4409702" y="1536480"/>
              <a:ext cx="23" cy="23"/>
            </a:xfrm>
            <a:custGeom>
              <a:rect b="b" l="l" r="r" t="t"/>
              <a:pathLst>
                <a:path extrusionOk="0" h="1" w="1">
                  <a:moveTo>
                    <a:pt x="0" y="0"/>
                  </a:moveTo>
                  <a:lnTo>
                    <a:pt x="0" y="0"/>
                  </a:lnTo>
                  <a:lnTo>
                    <a:pt x="0" y="0"/>
                  </a:lnTo>
                  <a:lnTo>
                    <a:pt x="0" y="0"/>
                  </a:lnTo>
                  <a:close/>
                  <a:moveTo>
                    <a:pt x="0" y="0"/>
                  </a:moveTo>
                  <a:lnTo>
                    <a:pt x="0"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79"/>
            <p:cNvSpPr/>
            <p:nvPr/>
          </p:nvSpPr>
          <p:spPr>
            <a:xfrm>
              <a:off x="4444222" y="1453970"/>
              <a:ext cx="14176" cy="15087"/>
            </a:xfrm>
            <a:custGeom>
              <a:rect b="b" l="l" r="r" t="t"/>
              <a:pathLst>
                <a:path extrusionOk="0" h="663" w="623">
                  <a:moveTo>
                    <a:pt x="427" y="1"/>
                  </a:moveTo>
                  <a:cubicBezTo>
                    <a:pt x="375" y="1"/>
                    <a:pt x="324" y="23"/>
                    <a:pt x="295" y="74"/>
                  </a:cubicBezTo>
                  <a:cubicBezTo>
                    <a:pt x="232" y="158"/>
                    <a:pt x="204" y="249"/>
                    <a:pt x="148" y="305"/>
                  </a:cubicBezTo>
                  <a:cubicBezTo>
                    <a:pt x="120" y="396"/>
                    <a:pt x="29" y="452"/>
                    <a:pt x="1" y="543"/>
                  </a:cubicBezTo>
                  <a:lnTo>
                    <a:pt x="1" y="571"/>
                  </a:lnTo>
                  <a:cubicBezTo>
                    <a:pt x="1" y="617"/>
                    <a:pt x="38" y="662"/>
                    <a:pt x="86" y="662"/>
                  </a:cubicBezTo>
                  <a:cubicBezTo>
                    <a:pt x="97" y="662"/>
                    <a:pt x="108" y="660"/>
                    <a:pt x="120" y="655"/>
                  </a:cubicBezTo>
                  <a:cubicBezTo>
                    <a:pt x="232" y="655"/>
                    <a:pt x="322" y="571"/>
                    <a:pt x="406" y="480"/>
                  </a:cubicBezTo>
                  <a:cubicBezTo>
                    <a:pt x="497" y="424"/>
                    <a:pt x="553" y="305"/>
                    <a:pt x="581" y="193"/>
                  </a:cubicBezTo>
                  <a:cubicBezTo>
                    <a:pt x="622" y="79"/>
                    <a:pt x="524" y="1"/>
                    <a:pt x="427"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79"/>
            <p:cNvSpPr/>
            <p:nvPr/>
          </p:nvSpPr>
          <p:spPr>
            <a:xfrm>
              <a:off x="4448204" y="1389027"/>
              <a:ext cx="9898" cy="15178"/>
            </a:xfrm>
            <a:custGeom>
              <a:rect b="b" l="l" r="r" t="t"/>
              <a:pathLst>
                <a:path extrusionOk="0" h="667" w="435">
                  <a:moveTo>
                    <a:pt x="313" y="1"/>
                  </a:moveTo>
                  <a:cubicBezTo>
                    <a:pt x="296" y="1"/>
                    <a:pt x="278" y="4"/>
                    <a:pt x="259" y="13"/>
                  </a:cubicBezTo>
                  <a:cubicBezTo>
                    <a:pt x="120" y="41"/>
                    <a:pt x="85" y="159"/>
                    <a:pt x="57" y="306"/>
                  </a:cubicBezTo>
                  <a:cubicBezTo>
                    <a:pt x="29" y="334"/>
                    <a:pt x="29" y="390"/>
                    <a:pt x="1" y="453"/>
                  </a:cubicBezTo>
                  <a:lnTo>
                    <a:pt x="1" y="600"/>
                  </a:lnTo>
                  <a:cubicBezTo>
                    <a:pt x="21" y="641"/>
                    <a:pt x="42" y="667"/>
                    <a:pt x="62" y="667"/>
                  </a:cubicBezTo>
                  <a:cubicBezTo>
                    <a:pt x="70" y="667"/>
                    <a:pt x="77" y="663"/>
                    <a:pt x="85" y="656"/>
                  </a:cubicBezTo>
                  <a:lnTo>
                    <a:pt x="120" y="656"/>
                  </a:lnTo>
                  <a:cubicBezTo>
                    <a:pt x="120" y="656"/>
                    <a:pt x="147" y="656"/>
                    <a:pt x="147" y="628"/>
                  </a:cubicBezTo>
                  <a:cubicBezTo>
                    <a:pt x="231" y="565"/>
                    <a:pt x="294" y="509"/>
                    <a:pt x="350" y="453"/>
                  </a:cubicBezTo>
                  <a:cubicBezTo>
                    <a:pt x="406" y="306"/>
                    <a:pt x="434" y="187"/>
                    <a:pt x="434" y="41"/>
                  </a:cubicBezTo>
                  <a:cubicBezTo>
                    <a:pt x="395" y="21"/>
                    <a:pt x="355" y="1"/>
                    <a:pt x="31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79"/>
            <p:cNvSpPr/>
            <p:nvPr/>
          </p:nvSpPr>
          <p:spPr>
            <a:xfrm>
              <a:off x="4428953" y="1337601"/>
              <a:ext cx="21185" cy="32312"/>
            </a:xfrm>
            <a:custGeom>
              <a:rect b="b" l="l" r="r" t="t"/>
              <a:pathLst>
                <a:path extrusionOk="0" h="1420" w="931">
                  <a:moveTo>
                    <a:pt x="728" y="0"/>
                  </a:moveTo>
                  <a:cubicBezTo>
                    <a:pt x="700" y="28"/>
                    <a:pt x="672" y="28"/>
                    <a:pt x="644" y="63"/>
                  </a:cubicBezTo>
                  <a:cubicBezTo>
                    <a:pt x="406" y="350"/>
                    <a:pt x="203" y="671"/>
                    <a:pt x="56" y="1021"/>
                  </a:cubicBezTo>
                  <a:cubicBezTo>
                    <a:pt x="29" y="1140"/>
                    <a:pt x="1" y="1252"/>
                    <a:pt x="91" y="1343"/>
                  </a:cubicBezTo>
                  <a:cubicBezTo>
                    <a:pt x="130" y="1397"/>
                    <a:pt x="176" y="1419"/>
                    <a:pt x="222" y="1419"/>
                  </a:cubicBezTo>
                  <a:cubicBezTo>
                    <a:pt x="277" y="1419"/>
                    <a:pt x="333" y="1388"/>
                    <a:pt x="378" y="1343"/>
                  </a:cubicBezTo>
                  <a:cubicBezTo>
                    <a:pt x="441" y="1287"/>
                    <a:pt x="441" y="1224"/>
                    <a:pt x="406" y="1196"/>
                  </a:cubicBezTo>
                  <a:cubicBezTo>
                    <a:pt x="441" y="1168"/>
                    <a:pt x="469" y="1140"/>
                    <a:pt x="469" y="1112"/>
                  </a:cubicBezTo>
                  <a:cubicBezTo>
                    <a:pt x="525" y="1021"/>
                    <a:pt x="581" y="937"/>
                    <a:pt x="644" y="846"/>
                  </a:cubicBezTo>
                  <a:lnTo>
                    <a:pt x="672" y="818"/>
                  </a:lnTo>
                  <a:cubicBezTo>
                    <a:pt x="700" y="790"/>
                    <a:pt x="700" y="762"/>
                    <a:pt x="728" y="727"/>
                  </a:cubicBezTo>
                  <a:cubicBezTo>
                    <a:pt x="791" y="497"/>
                    <a:pt x="875" y="294"/>
                    <a:pt x="931" y="91"/>
                  </a:cubicBezTo>
                  <a:cubicBezTo>
                    <a:pt x="903" y="28"/>
                    <a:pt x="819" y="0"/>
                    <a:pt x="72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79"/>
            <p:cNvSpPr/>
            <p:nvPr/>
          </p:nvSpPr>
          <p:spPr>
            <a:xfrm>
              <a:off x="4391248" y="1280509"/>
              <a:ext cx="43894" cy="68174"/>
            </a:xfrm>
            <a:custGeom>
              <a:rect b="b" l="l" r="r" t="t"/>
              <a:pathLst>
                <a:path extrusionOk="0" h="2996" w="1929">
                  <a:moveTo>
                    <a:pt x="1662" y="1"/>
                  </a:moveTo>
                  <a:cubicBezTo>
                    <a:pt x="1618" y="1"/>
                    <a:pt x="1575" y="19"/>
                    <a:pt x="1539" y="62"/>
                  </a:cubicBezTo>
                  <a:cubicBezTo>
                    <a:pt x="1161" y="558"/>
                    <a:pt x="811" y="1055"/>
                    <a:pt x="490" y="1607"/>
                  </a:cubicBezTo>
                  <a:cubicBezTo>
                    <a:pt x="378" y="1838"/>
                    <a:pt x="203" y="2076"/>
                    <a:pt x="84" y="2334"/>
                  </a:cubicBezTo>
                  <a:cubicBezTo>
                    <a:pt x="28" y="2425"/>
                    <a:pt x="0" y="2509"/>
                    <a:pt x="56" y="2628"/>
                  </a:cubicBezTo>
                  <a:cubicBezTo>
                    <a:pt x="112" y="2747"/>
                    <a:pt x="203" y="2887"/>
                    <a:pt x="287" y="2950"/>
                  </a:cubicBezTo>
                  <a:cubicBezTo>
                    <a:pt x="324" y="2982"/>
                    <a:pt x="368" y="2996"/>
                    <a:pt x="409" y="2996"/>
                  </a:cubicBezTo>
                  <a:cubicBezTo>
                    <a:pt x="439" y="2996"/>
                    <a:pt x="467" y="2989"/>
                    <a:pt x="490" y="2978"/>
                  </a:cubicBezTo>
                  <a:lnTo>
                    <a:pt x="490" y="2950"/>
                  </a:lnTo>
                  <a:lnTo>
                    <a:pt x="490" y="2859"/>
                  </a:lnTo>
                  <a:cubicBezTo>
                    <a:pt x="490" y="2775"/>
                    <a:pt x="525" y="2712"/>
                    <a:pt x="553" y="2656"/>
                  </a:cubicBezTo>
                  <a:cubicBezTo>
                    <a:pt x="525" y="2600"/>
                    <a:pt x="525" y="2537"/>
                    <a:pt x="490" y="2509"/>
                  </a:cubicBezTo>
                  <a:lnTo>
                    <a:pt x="490" y="2481"/>
                  </a:lnTo>
                  <a:cubicBezTo>
                    <a:pt x="525" y="2453"/>
                    <a:pt x="553" y="2397"/>
                    <a:pt x="581" y="2334"/>
                  </a:cubicBezTo>
                  <a:cubicBezTo>
                    <a:pt x="728" y="2131"/>
                    <a:pt x="874" y="1901"/>
                    <a:pt x="986" y="1663"/>
                  </a:cubicBezTo>
                  <a:cubicBezTo>
                    <a:pt x="1224" y="1313"/>
                    <a:pt x="1483" y="964"/>
                    <a:pt x="1686" y="586"/>
                  </a:cubicBezTo>
                  <a:cubicBezTo>
                    <a:pt x="1748" y="530"/>
                    <a:pt x="1804" y="439"/>
                    <a:pt x="1832" y="355"/>
                  </a:cubicBezTo>
                  <a:cubicBezTo>
                    <a:pt x="1832" y="327"/>
                    <a:pt x="1860" y="327"/>
                    <a:pt x="1860" y="299"/>
                  </a:cubicBezTo>
                  <a:cubicBezTo>
                    <a:pt x="1929" y="168"/>
                    <a:pt x="1795" y="1"/>
                    <a:pt x="166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79"/>
            <p:cNvSpPr/>
            <p:nvPr/>
          </p:nvSpPr>
          <p:spPr>
            <a:xfrm>
              <a:off x="4211688" y="1621402"/>
              <a:ext cx="79210" cy="50334"/>
            </a:xfrm>
            <a:custGeom>
              <a:rect b="b" l="l" r="r" t="t"/>
              <a:pathLst>
                <a:path extrusionOk="0" h="2212" w="3481">
                  <a:moveTo>
                    <a:pt x="283" y="0"/>
                  </a:moveTo>
                  <a:cubicBezTo>
                    <a:pt x="49" y="0"/>
                    <a:pt x="0" y="410"/>
                    <a:pt x="256" y="464"/>
                  </a:cubicBezTo>
                  <a:cubicBezTo>
                    <a:pt x="256" y="464"/>
                    <a:pt x="256" y="492"/>
                    <a:pt x="284" y="527"/>
                  </a:cubicBezTo>
                  <a:cubicBezTo>
                    <a:pt x="312" y="555"/>
                    <a:pt x="312" y="583"/>
                    <a:pt x="340" y="611"/>
                  </a:cubicBezTo>
                  <a:lnTo>
                    <a:pt x="340" y="667"/>
                  </a:lnTo>
                  <a:cubicBezTo>
                    <a:pt x="375" y="702"/>
                    <a:pt x="375" y="730"/>
                    <a:pt x="403" y="786"/>
                  </a:cubicBezTo>
                  <a:cubicBezTo>
                    <a:pt x="458" y="876"/>
                    <a:pt x="458" y="960"/>
                    <a:pt x="486" y="1051"/>
                  </a:cubicBezTo>
                  <a:cubicBezTo>
                    <a:pt x="514" y="1135"/>
                    <a:pt x="577" y="1254"/>
                    <a:pt x="633" y="1338"/>
                  </a:cubicBezTo>
                  <a:cubicBezTo>
                    <a:pt x="661" y="1401"/>
                    <a:pt x="689" y="1429"/>
                    <a:pt x="752" y="1457"/>
                  </a:cubicBezTo>
                  <a:cubicBezTo>
                    <a:pt x="752" y="1457"/>
                    <a:pt x="752" y="1485"/>
                    <a:pt x="780" y="1513"/>
                  </a:cubicBezTo>
                  <a:cubicBezTo>
                    <a:pt x="808" y="1576"/>
                    <a:pt x="808" y="1632"/>
                    <a:pt x="864" y="1688"/>
                  </a:cubicBezTo>
                  <a:lnTo>
                    <a:pt x="899" y="1716"/>
                  </a:lnTo>
                  <a:cubicBezTo>
                    <a:pt x="864" y="1834"/>
                    <a:pt x="899" y="1953"/>
                    <a:pt x="1039" y="2009"/>
                  </a:cubicBezTo>
                  <a:cubicBezTo>
                    <a:pt x="1102" y="2037"/>
                    <a:pt x="1186" y="2065"/>
                    <a:pt x="1277" y="2100"/>
                  </a:cubicBezTo>
                  <a:cubicBezTo>
                    <a:pt x="1295" y="2020"/>
                    <a:pt x="1380" y="1969"/>
                    <a:pt x="1459" y="1969"/>
                  </a:cubicBezTo>
                  <a:cubicBezTo>
                    <a:pt x="1498" y="1969"/>
                    <a:pt x="1536" y="1982"/>
                    <a:pt x="1563" y="2009"/>
                  </a:cubicBezTo>
                  <a:cubicBezTo>
                    <a:pt x="1738" y="2212"/>
                    <a:pt x="2032" y="2156"/>
                    <a:pt x="2297" y="2184"/>
                  </a:cubicBezTo>
                  <a:cubicBezTo>
                    <a:pt x="2353" y="2184"/>
                    <a:pt x="2409" y="2128"/>
                    <a:pt x="2472" y="2100"/>
                  </a:cubicBezTo>
                  <a:cubicBezTo>
                    <a:pt x="2500" y="2065"/>
                    <a:pt x="2500" y="2037"/>
                    <a:pt x="2528" y="2009"/>
                  </a:cubicBezTo>
                  <a:cubicBezTo>
                    <a:pt x="2612" y="2009"/>
                    <a:pt x="2675" y="1981"/>
                    <a:pt x="2731" y="1953"/>
                  </a:cubicBezTo>
                  <a:cubicBezTo>
                    <a:pt x="2850" y="1953"/>
                    <a:pt x="2962" y="1953"/>
                    <a:pt x="3025" y="1862"/>
                  </a:cubicBezTo>
                  <a:cubicBezTo>
                    <a:pt x="3081" y="1806"/>
                    <a:pt x="3109" y="1750"/>
                    <a:pt x="3137" y="1660"/>
                  </a:cubicBezTo>
                  <a:cubicBezTo>
                    <a:pt x="3172" y="1632"/>
                    <a:pt x="3227" y="1541"/>
                    <a:pt x="3227" y="1485"/>
                  </a:cubicBezTo>
                  <a:cubicBezTo>
                    <a:pt x="3227" y="1338"/>
                    <a:pt x="3255" y="1191"/>
                    <a:pt x="3255" y="1079"/>
                  </a:cubicBezTo>
                  <a:lnTo>
                    <a:pt x="3255" y="932"/>
                  </a:lnTo>
                  <a:cubicBezTo>
                    <a:pt x="3255" y="876"/>
                    <a:pt x="3227" y="814"/>
                    <a:pt x="3199" y="786"/>
                  </a:cubicBezTo>
                  <a:cubicBezTo>
                    <a:pt x="3283" y="730"/>
                    <a:pt x="3346" y="702"/>
                    <a:pt x="3402" y="611"/>
                  </a:cubicBezTo>
                  <a:cubicBezTo>
                    <a:pt x="3481" y="499"/>
                    <a:pt x="3388" y="314"/>
                    <a:pt x="3255" y="314"/>
                  </a:cubicBezTo>
                  <a:cubicBezTo>
                    <a:pt x="3246" y="314"/>
                    <a:pt x="3237" y="315"/>
                    <a:pt x="3227" y="317"/>
                  </a:cubicBezTo>
                  <a:cubicBezTo>
                    <a:pt x="2934" y="317"/>
                    <a:pt x="2612" y="527"/>
                    <a:pt x="2353" y="702"/>
                  </a:cubicBezTo>
                  <a:cubicBezTo>
                    <a:pt x="2235" y="730"/>
                    <a:pt x="2123" y="786"/>
                    <a:pt x="2004" y="786"/>
                  </a:cubicBezTo>
                  <a:cubicBezTo>
                    <a:pt x="1903" y="805"/>
                    <a:pt x="1775" y="841"/>
                    <a:pt x="1658" y="841"/>
                  </a:cubicBezTo>
                  <a:cubicBezTo>
                    <a:pt x="1605" y="841"/>
                    <a:pt x="1553" y="833"/>
                    <a:pt x="1507" y="814"/>
                  </a:cubicBezTo>
                  <a:cubicBezTo>
                    <a:pt x="1479" y="786"/>
                    <a:pt x="1451" y="786"/>
                    <a:pt x="1388" y="758"/>
                  </a:cubicBezTo>
                  <a:cubicBezTo>
                    <a:pt x="1360" y="730"/>
                    <a:pt x="1305" y="730"/>
                    <a:pt x="1277" y="730"/>
                  </a:cubicBezTo>
                  <a:cubicBezTo>
                    <a:pt x="1249" y="730"/>
                    <a:pt x="1186" y="702"/>
                    <a:pt x="1130" y="702"/>
                  </a:cubicBezTo>
                  <a:cubicBezTo>
                    <a:pt x="1130" y="667"/>
                    <a:pt x="1102" y="667"/>
                    <a:pt x="1102" y="667"/>
                  </a:cubicBezTo>
                  <a:cubicBezTo>
                    <a:pt x="1011" y="583"/>
                    <a:pt x="955" y="464"/>
                    <a:pt x="899" y="352"/>
                  </a:cubicBezTo>
                  <a:cubicBezTo>
                    <a:pt x="752" y="114"/>
                    <a:pt x="605" y="30"/>
                    <a:pt x="312" y="2"/>
                  </a:cubicBezTo>
                  <a:cubicBezTo>
                    <a:pt x="302" y="1"/>
                    <a:pt x="292" y="0"/>
                    <a:pt x="2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79"/>
            <p:cNvSpPr/>
            <p:nvPr/>
          </p:nvSpPr>
          <p:spPr>
            <a:xfrm>
              <a:off x="4292446" y="1480503"/>
              <a:ext cx="46306" cy="45260"/>
            </a:xfrm>
            <a:custGeom>
              <a:rect b="b" l="l" r="r" t="t"/>
              <a:pathLst>
                <a:path extrusionOk="0" h="1989" w="2035">
                  <a:moveTo>
                    <a:pt x="1692" y="1"/>
                  </a:moveTo>
                  <a:cubicBezTo>
                    <a:pt x="1651" y="1"/>
                    <a:pt x="1610" y="13"/>
                    <a:pt x="1573" y="41"/>
                  </a:cubicBezTo>
                  <a:cubicBezTo>
                    <a:pt x="1545" y="76"/>
                    <a:pt x="1510" y="104"/>
                    <a:pt x="1482" y="132"/>
                  </a:cubicBezTo>
                  <a:cubicBezTo>
                    <a:pt x="1399" y="132"/>
                    <a:pt x="1308" y="132"/>
                    <a:pt x="1280" y="160"/>
                  </a:cubicBezTo>
                  <a:cubicBezTo>
                    <a:pt x="1224" y="188"/>
                    <a:pt x="1196" y="216"/>
                    <a:pt x="1161" y="279"/>
                  </a:cubicBezTo>
                  <a:lnTo>
                    <a:pt x="1133" y="279"/>
                  </a:lnTo>
                  <a:cubicBezTo>
                    <a:pt x="958" y="279"/>
                    <a:pt x="846" y="426"/>
                    <a:pt x="783" y="566"/>
                  </a:cubicBezTo>
                  <a:cubicBezTo>
                    <a:pt x="783" y="601"/>
                    <a:pt x="755" y="656"/>
                    <a:pt x="755" y="712"/>
                  </a:cubicBezTo>
                  <a:lnTo>
                    <a:pt x="636" y="712"/>
                  </a:lnTo>
                  <a:cubicBezTo>
                    <a:pt x="525" y="775"/>
                    <a:pt x="462" y="887"/>
                    <a:pt x="434" y="1006"/>
                  </a:cubicBezTo>
                  <a:cubicBezTo>
                    <a:pt x="434" y="1034"/>
                    <a:pt x="406" y="1125"/>
                    <a:pt x="406" y="1181"/>
                  </a:cubicBezTo>
                  <a:cubicBezTo>
                    <a:pt x="378" y="1153"/>
                    <a:pt x="350" y="1153"/>
                    <a:pt x="350" y="1153"/>
                  </a:cubicBezTo>
                  <a:cubicBezTo>
                    <a:pt x="28" y="1153"/>
                    <a:pt x="0" y="1614"/>
                    <a:pt x="28" y="1852"/>
                  </a:cubicBezTo>
                  <a:cubicBezTo>
                    <a:pt x="28" y="1935"/>
                    <a:pt x="110" y="1989"/>
                    <a:pt x="188" y="1989"/>
                  </a:cubicBezTo>
                  <a:cubicBezTo>
                    <a:pt x="249" y="1989"/>
                    <a:pt x="306" y="1956"/>
                    <a:pt x="322" y="1880"/>
                  </a:cubicBezTo>
                  <a:cubicBezTo>
                    <a:pt x="322" y="1789"/>
                    <a:pt x="350" y="1705"/>
                    <a:pt x="350" y="1614"/>
                  </a:cubicBezTo>
                  <a:lnTo>
                    <a:pt x="378" y="1586"/>
                  </a:lnTo>
                  <a:cubicBezTo>
                    <a:pt x="434" y="1586"/>
                    <a:pt x="525" y="1586"/>
                    <a:pt x="553" y="1558"/>
                  </a:cubicBezTo>
                  <a:cubicBezTo>
                    <a:pt x="636" y="1531"/>
                    <a:pt x="727" y="1440"/>
                    <a:pt x="755" y="1356"/>
                  </a:cubicBezTo>
                  <a:cubicBezTo>
                    <a:pt x="755" y="1328"/>
                    <a:pt x="755" y="1265"/>
                    <a:pt x="783" y="1237"/>
                  </a:cubicBezTo>
                  <a:lnTo>
                    <a:pt x="811" y="1237"/>
                  </a:lnTo>
                  <a:cubicBezTo>
                    <a:pt x="836" y="1244"/>
                    <a:pt x="862" y="1248"/>
                    <a:pt x="889" y="1248"/>
                  </a:cubicBezTo>
                  <a:cubicBezTo>
                    <a:pt x="963" y="1248"/>
                    <a:pt x="1043" y="1222"/>
                    <a:pt x="1105" y="1181"/>
                  </a:cubicBezTo>
                  <a:cubicBezTo>
                    <a:pt x="1161" y="1125"/>
                    <a:pt x="1196" y="1006"/>
                    <a:pt x="1224" y="915"/>
                  </a:cubicBezTo>
                  <a:cubicBezTo>
                    <a:pt x="1224" y="950"/>
                    <a:pt x="1252" y="950"/>
                    <a:pt x="1252" y="950"/>
                  </a:cubicBezTo>
                  <a:cubicBezTo>
                    <a:pt x="1297" y="976"/>
                    <a:pt x="1347" y="988"/>
                    <a:pt x="1396" y="988"/>
                  </a:cubicBezTo>
                  <a:cubicBezTo>
                    <a:pt x="1507" y="988"/>
                    <a:pt x="1610" y="924"/>
                    <a:pt x="1629" y="803"/>
                  </a:cubicBezTo>
                  <a:cubicBezTo>
                    <a:pt x="1657" y="775"/>
                    <a:pt x="1657" y="740"/>
                    <a:pt x="1657" y="712"/>
                  </a:cubicBezTo>
                  <a:cubicBezTo>
                    <a:pt x="1720" y="684"/>
                    <a:pt x="1776" y="656"/>
                    <a:pt x="1804" y="628"/>
                  </a:cubicBezTo>
                  <a:cubicBezTo>
                    <a:pt x="1832" y="601"/>
                    <a:pt x="1860" y="566"/>
                    <a:pt x="1860" y="538"/>
                  </a:cubicBezTo>
                  <a:cubicBezTo>
                    <a:pt x="1979" y="482"/>
                    <a:pt x="2035" y="363"/>
                    <a:pt x="1979" y="251"/>
                  </a:cubicBezTo>
                  <a:cubicBezTo>
                    <a:pt x="1951" y="188"/>
                    <a:pt x="1951" y="160"/>
                    <a:pt x="1923" y="132"/>
                  </a:cubicBezTo>
                  <a:cubicBezTo>
                    <a:pt x="1862" y="52"/>
                    <a:pt x="1776" y="1"/>
                    <a:pt x="169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79"/>
            <p:cNvSpPr/>
            <p:nvPr/>
          </p:nvSpPr>
          <p:spPr>
            <a:xfrm>
              <a:off x="4364670" y="1490378"/>
              <a:ext cx="22687" cy="35111"/>
            </a:xfrm>
            <a:custGeom>
              <a:rect b="b" l="l" r="r" t="t"/>
              <a:pathLst>
                <a:path extrusionOk="0" h="1543" w="997">
                  <a:moveTo>
                    <a:pt x="621" y="1"/>
                  </a:moveTo>
                  <a:cubicBezTo>
                    <a:pt x="559" y="1"/>
                    <a:pt x="495" y="23"/>
                    <a:pt x="434" y="76"/>
                  </a:cubicBezTo>
                  <a:cubicBezTo>
                    <a:pt x="378" y="132"/>
                    <a:pt x="259" y="250"/>
                    <a:pt x="231" y="369"/>
                  </a:cubicBezTo>
                  <a:cubicBezTo>
                    <a:pt x="175" y="397"/>
                    <a:pt x="147" y="453"/>
                    <a:pt x="120" y="516"/>
                  </a:cubicBezTo>
                  <a:cubicBezTo>
                    <a:pt x="85" y="628"/>
                    <a:pt x="120" y="719"/>
                    <a:pt x="147" y="775"/>
                  </a:cubicBezTo>
                  <a:cubicBezTo>
                    <a:pt x="120" y="803"/>
                    <a:pt x="120" y="831"/>
                    <a:pt x="85" y="866"/>
                  </a:cubicBezTo>
                  <a:cubicBezTo>
                    <a:pt x="1" y="1041"/>
                    <a:pt x="29" y="1243"/>
                    <a:pt x="85" y="1418"/>
                  </a:cubicBezTo>
                  <a:cubicBezTo>
                    <a:pt x="114" y="1499"/>
                    <a:pt x="184" y="1542"/>
                    <a:pt x="255" y="1542"/>
                  </a:cubicBezTo>
                  <a:cubicBezTo>
                    <a:pt x="337" y="1542"/>
                    <a:pt x="419" y="1483"/>
                    <a:pt x="434" y="1355"/>
                  </a:cubicBezTo>
                  <a:lnTo>
                    <a:pt x="434" y="1299"/>
                  </a:lnTo>
                  <a:cubicBezTo>
                    <a:pt x="525" y="1327"/>
                    <a:pt x="581" y="1327"/>
                    <a:pt x="700" y="1327"/>
                  </a:cubicBezTo>
                  <a:cubicBezTo>
                    <a:pt x="784" y="1299"/>
                    <a:pt x="875" y="1180"/>
                    <a:pt x="875" y="1097"/>
                  </a:cubicBezTo>
                  <a:cubicBezTo>
                    <a:pt x="875" y="978"/>
                    <a:pt x="847" y="894"/>
                    <a:pt x="784" y="803"/>
                  </a:cubicBezTo>
                  <a:cubicBezTo>
                    <a:pt x="784" y="775"/>
                    <a:pt x="728" y="719"/>
                    <a:pt x="700" y="656"/>
                  </a:cubicBezTo>
                  <a:cubicBezTo>
                    <a:pt x="728" y="600"/>
                    <a:pt x="756" y="544"/>
                    <a:pt x="819" y="481"/>
                  </a:cubicBezTo>
                  <a:cubicBezTo>
                    <a:pt x="997" y="260"/>
                    <a:pt x="829" y="1"/>
                    <a:pt x="62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79"/>
            <p:cNvSpPr/>
            <p:nvPr/>
          </p:nvSpPr>
          <p:spPr>
            <a:xfrm>
              <a:off x="4366081" y="1392668"/>
              <a:ext cx="79438" cy="80757"/>
            </a:xfrm>
            <a:custGeom>
              <a:rect b="b" l="l" r="r" t="t"/>
              <a:pathLst>
                <a:path extrusionOk="0" h="3549" w="3491">
                  <a:moveTo>
                    <a:pt x="2973" y="1"/>
                  </a:moveTo>
                  <a:cubicBezTo>
                    <a:pt x="2931" y="1"/>
                    <a:pt x="2889" y="10"/>
                    <a:pt x="2854" y="27"/>
                  </a:cubicBezTo>
                  <a:cubicBezTo>
                    <a:pt x="2820" y="11"/>
                    <a:pt x="2783" y="3"/>
                    <a:pt x="2746" y="3"/>
                  </a:cubicBezTo>
                  <a:cubicBezTo>
                    <a:pt x="2595" y="3"/>
                    <a:pt x="2442" y="130"/>
                    <a:pt x="2442" y="293"/>
                  </a:cubicBezTo>
                  <a:lnTo>
                    <a:pt x="2442" y="349"/>
                  </a:lnTo>
                  <a:lnTo>
                    <a:pt x="2414" y="349"/>
                  </a:lnTo>
                  <a:cubicBezTo>
                    <a:pt x="2383" y="337"/>
                    <a:pt x="2352" y="332"/>
                    <a:pt x="2321" y="332"/>
                  </a:cubicBezTo>
                  <a:cubicBezTo>
                    <a:pt x="2209" y="332"/>
                    <a:pt x="2108" y="408"/>
                    <a:pt x="2064" y="524"/>
                  </a:cubicBezTo>
                  <a:cubicBezTo>
                    <a:pt x="2034" y="512"/>
                    <a:pt x="2002" y="507"/>
                    <a:pt x="1971" y="507"/>
                  </a:cubicBezTo>
                  <a:cubicBezTo>
                    <a:pt x="1850" y="507"/>
                    <a:pt x="1731" y="588"/>
                    <a:pt x="1687" y="727"/>
                  </a:cubicBezTo>
                  <a:cubicBezTo>
                    <a:pt x="1687" y="755"/>
                    <a:pt x="1659" y="790"/>
                    <a:pt x="1659" y="818"/>
                  </a:cubicBezTo>
                  <a:lnTo>
                    <a:pt x="1596" y="818"/>
                  </a:lnTo>
                  <a:cubicBezTo>
                    <a:pt x="1456" y="818"/>
                    <a:pt x="1365" y="873"/>
                    <a:pt x="1337" y="1020"/>
                  </a:cubicBezTo>
                  <a:cubicBezTo>
                    <a:pt x="1309" y="1076"/>
                    <a:pt x="1309" y="1167"/>
                    <a:pt x="1309" y="1251"/>
                  </a:cubicBezTo>
                  <a:cubicBezTo>
                    <a:pt x="1254" y="1212"/>
                    <a:pt x="1199" y="1191"/>
                    <a:pt x="1144" y="1191"/>
                  </a:cubicBezTo>
                  <a:cubicBezTo>
                    <a:pt x="1081" y="1191"/>
                    <a:pt x="1019" y="1219"/>
                    <a:pt x="960" y="1279"/>
                  </a:cubicBezTo>
                  <a:cubicBezTo>
                    <a:pt x="869" y="1342"/>
                    <a:pt x="869" y="1426"/>
                    <a:pt x="869" y="1545"/>
                  </a:cubicBezTo>
                  <a:cubicBezTo>
                    <a:pt x="841" y="1545"/>
                    <a:pt x="841" y="1573"/>
                    <a:pt x="841" y="1601"/>
                  </a:cubicBezTo>
                  <a:cubicBezTo>
                    <a:pt x="694" y="1601"/>
                    <a:pt x="582" y="1664"/>
                    <a:pt x="547" y="1803"/>
                  </a:cubicBezTo>
                  <a:cubicBezTo>
                    <a:pt x="519" y="1950"/>
                    <a:pt x="519" y="2069"/>
                    <a:pt x="582" y="2188"/>
                  </a:cubicBezTo>
                  <a:cubicBezTo>
                    <a:pt x="463" y="2244"/>
                    <a:pt x="372" y="2328"/>
                    <a:pt x="407" y="2447"/>
                  </a:cubicBezTo>
                  <a:lnTo>
                    <a:pt x="407" y="2475"/>
                  </a:lnTo>
                  <a:cubicBezTo>
                    <a:pt x="344" y="2538"/>
                    <a:pt x="288" y="2594"/>
                    <a:pt x="260" y="2677"/>
                  </a:cubicBezTo>
                  <a:cubicBezTo>
                    <a:pt x="169" y="2712"/>
                    <a:pt x="113" y="2796"/>
                    <a:pt x="113" y="2887"/>
                  </a:cubicBezTo>
                  <a:lnTo>
                    <a:pt x="113" y="2915"/>
                  </a:lnTo>
                  <a:cubicBezTo>
                    <a:pt x="58" y="2971"/>
                    <a:pt x="23" y="3027"/>
                    <a:pt x="23" y="3090"/>
                  </a:cubicBezTo>
                  <a:cubicBezTo>
                    <a:pt x="0" y="3317"/>
                    <a:pt x="197" y="3548"/>
                    <a:pt x="412" y="3548"/>
                  </a:cubicBezTo>
                  <a:cubicBezTo>
                    <a:pt x="469" y="3548"/>
                    <a:pt x="526" y="3532"/>
                    <a:pt x="582" y="3496"/>
                  </a:cubicBezTo>
                  <a:cubicBezTo>
                    <a:pt x="666" y="3440"/>
                    <a:pt x="722" y="3349"/>
                    <a:pt x="757" y="3265"/>
                  </a:cubicBezTo>
                  <a:cubicBezTo>
                    <a:pt x="813" y="3265"/>
                    <a:pt x="897" y="3237"/>
                    <a:pt x="960" y="3174"/>
                  </a:cubicBezTo>
                  <a:cubicBezTo>
                    <a:pt x="1043" y="3090"/>
                    <a:pt x="1043" y="2999"/>
                    <a:pt x="1043" y="2915"/>
                  </a:cubicBezTo>
                  <a:lnTo>
                    <a:pt x="1071" y="2887"/>
                  </a:lnTo>
                  <a:cubicBezTo>
                    <a:pt x="1106" y="2887"/>
                    <a:pt x="1134" y="2852"/>
                    <a:pt x="1162" y="2852"/>
                  </a:cubicBezTo>
                  <a:cubicBezTo>
                    <a:pt x="1246" y="2768"/>
                    <a:pt x="1281" y="2650"/>
                    <a:pt x="1281" y="2538"/>
                  </a:cubicBezTo>
                  <a:cubicBezTo>
                    <a:pt x="1281" y="2503"/>
                    <a:pt x="1309" y="2503"/>
                    <a:pt x="1309" y="2475"/>
                  </a:cubicBezTo>
                  <a:cubicBezTo>
                    <a:pt x="1365" y="2475"/>
                    <a:pt x="1421" y="2475"/>
                    <a:pt x="1484" y="2419"/>
                  </a:cubicBezTo>
                  <a:cubicBezTo>
                    <a:pt x="1596" y="2363"/>
                    <a:pt x="1631" y="2244"/>
                    <a:pt x="1631" y="2125"/>
                  </a:cubicBezTo>
                  <a:cubicBezTo>
                    <a:pt x="1659" y="2125"/>
                    <a:pt x="1687" y="2097"/>
                    <a:pt x="1715" y="2069"/>
                  </a:cubicBezTo>
                  <a:cubicBezTo>
                    <a:pt x="1862" y="1978"/>
                    <a:pt x="1890" y="1838"/>
                    <a:pt x="1890" y="1692"/>
                  </a:cubicBezTo>
                  <a:cubicBezTo>
                    <a:pt x="1917" y="1692"/>
                    <a:pt x="1917" y="1664"/>
                    <a:pt x="1945" y="1664"/>
                  </a:cubicBezTo>
                  <a:cubicBezTo>
                    <a:pt x="2036" y="1664"/>
                    <a:pt x="2092" y="1629"/>
                    <a:pt x="2155" y="1573"/>
                  </a:cubicBezTo>
                  <a:cubicBezTo>
                    <a:pt x="2183" y="1545"/>
                    <a:pt x="2211" y="1517"/>
                    <a:pt x="2239" y="1454"/>
                  </a:cubicBezTo>
                  <a:cubicBezTo>
                    <a:pt x="2264" y="1463"/>
                    <a:pt x="2291" y="1468"/>
                    <a:pt x="2319" y="1468"/>
                  </a:cubicBezTo>
                  <a:cubicBezTo>
                    <a:pt x="2390" y="1468"/>
                    <a:pt x="2467" y="1438"/>
                    <a:pt x="2533" y="1398"/>
                  </a:cubicBezTo>
                  <a:cubicBezTo>
                    <a:pt x="2561" y="1370"/>
                    <a:pt x="2589" y="1314"/>
                    <a:pt x="2589" y="1279"/>
                  </a:cubicBezTo>
                  <a:cubicBezTo>
                    <a:pt x="2627" y="1293"/>
                    <a:pt x="2666" y="1299"/>
                    <a:pt x="2703" y="1299"/>
                  </a:cubicBezTo>
                  <a:cubicBezTo>
                    <a:pt x="2835" y="1299"/>
                    <a:pt x="2951" y="1219"/>
                    <a:pt x="2994" y="1104"/>
                  </a:cubicBezTo>
                  <a:cubicBezTo>
                    <a:pt x="3029" y="1048"/>
                    <a:pt x="3057" y="992"/>
                    <a:pt x="3057" y="929"/>
                  </a:cubicBezTo>
                  <a:cubicBezTo>
                    <a:pt x="3085" y="929"/>
                    <a:pt x="3113" y="901"/>
                    <a:pt x="3113" y="901"/>
                  </a:cubicBezTo>
                  <a:cubicBezTo>
                    <a:pt x="3141" y="901"/>
                    <a:pt x="3141" y="873"/>
                    <a:pt x="3141" y="873"/>
                  </a:cubicBezTo>
                  <a:cubicBezTo>
                    <a:pt x="3407" y="845"/>
                    <a:pt x="3491" y="468"/>
                    <a:pt x="3379" y="265"/>
                  </a:cubicBezTo>
                  <a:cubicBezTo>
                    <a:pt x="3316" y="202"/>
                    <a:pt x="3260" y="174"/>
                    <a:pt x="3204" y="146"/>
                  </a:cubicBezTo>
                  <a:cubicBezTo>
                    <a:pt x="3161" y="45"/>
                    <a:pt x="3065" y="1"/>
                    <a:pt x="297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79"/>
            <p:cNvSpPr/>
            <p:nvPr/>
          </p:nvSpPr>
          <p:spPr>
            <a:xfrm>
              <a:off x="4323620" y="1339194"/>
              <a:ext cx="80849" cy="128406"/>
            </a:xfrm>
            <a:custGeom>
              <a:rect b="b" l="l" r="r" t="t"/>
              <a:pathLst>
                <a:path extrusionOk="0" h="5643" w="3553">
                  <a:moveTo>
                    <a:pt x="2559" y="1"/>
                  </a:moveTo>
                  <a:cubicBezTo>
                    <a:pt x="2459" y="1"/>
                    <a:pt x="2391" y="81"/>
                    <a:pt x="2413" y="196"/>
                  </a:cubicBezTo>
                  <a:lnTo>
                    <a:pt x="2413" y="224"/>
                  </a:lnTo>
                  <a:cubicBezTo>
                    <a:pt x="2385" y="371"/>
                    <a:pt x="2329" y="454"/>
                    <a:pt x="2448" y="601"/>
                  </a:cubicBezTo>
                  <a:cubicBezTo>
                    <a:pt x="2448" y="629"/>
                    <a:pt x="2476" y="657"/>
                    <a:pt x="2504" y="657"/>
                  </a:cubicBezTo>
                  <a:cubicBezTo>
                    <a:pt x="2448" y="748"/>
                    <a:pt x="2448" y="867"/>
                    <a:pt x="2448" y="951"/>
                  </a:cubicBezTo>
                  <a:cubicBezTo>
                    <a:pt x="2448" y="951"/>
                    <a:pt x="2413" y="979"/>
                    <a:pt x="2385" y="979"/>
                  </a:cubicBezTo>
                  <a:cubicBezTo>
                    <a:pt x="2301" y="1007"/>
                    <a:pt x="2182" y="1098"/>
                    <a:pt x="2154" y="1217"/>
                  </a:cubicBezTo>
                  <a:cubicBezTo>
                    <a:pt x="2126" y="1301"/>
                    <a:pt x="2126" y="1356"/>
                    <a:pt x="2154" y="1447"/>
                  </a:cubicBezTo>
                  <a:lnTo>
                    <a:pt x="2035" y="1447"/>
                  </a:lnTo>
                  <a:cubicBezTo>
                    <a:pt x="1833" y="1447"/>
                    <a:pt x="1686" y="1622"/>
                    <a:pt x="1749" y="1825"/>
                  </a:cubicBezTo>
                  <a:lnTo>
                    <a:pt x="1749" y="1881"/>
                  </a:lnTo>
                  <a:lnTo>
                    <a:pt x="1686" y="1881"/>
                  </a:lnTo>
                  <a:cubicBezTo>
                    <a:pt x="1511" y="1916"/>
                    <a:pt x="1427" y="2091"/>
                    <a:pt x="1455" y="2265"/>
                  </a:cubicBezTo>
                  <a:cubicBezTo>
                    <a:pt x="1483" y="2265"/>
                    <a:pt x="1483" y="2293"/>
                    <a:pt x="1483" y="2293"/>
                  </a:cubicBezTo>
                  <a:cubicBezTo>
                    <a:pt x="1455" y="2321"/>
                    <a:pt x="1427" y="2321"/>
                    <a:pt x="1399" y="2349"/>
                  </a:cubicBezTo>
                  <a:cubicBezTo>
                    <a:pt x="1308" y="2440"/>
                    <a:pt x="1280" y="2552"/>
                    <a:pt x="1280" y="2699"/>
                  </a:cubicBezTo>
                  <a:cubicBezTo>
                    <a:pt x="1224" y="2727"/>
                    <a:pt x="1189" y="2755"/>
                    <a:pt x="1133" y="2818"/>
                  </a:cubicBezTo>
                  <a:cubicBezTo>
                    <a:pt x="1105" y="2874"/>
                    <a:pt x="1105" y="2965"/>
                    <a:pt x="1105" y="3049"/>
                  </a:cubicBezTo>
                  <a:cubicBezTo>
                    <a:pt x="987" y="3077"/>
                    <a:pt x="903" y="3140"/>
                    <a:pt x="840" y="3223"/>
                  </a:cubicBezTo>
                  <a:cubicBezTo>
                    <a:pt x="784" y="3370"/>
                    <a:pt x="812" y="3489"/>
                    <a:pt x="840" y="3601"/>
                  </a:cubicBezTo>
                  <a:lnTo>
                    <a:pt x="756" y="3601"/>
                  </a:lnTo>
                  <a:cubicBezTo>
                    <a:pt x="609" y="3664"/>
                    <a:pt x="490" y="3748"/>
                    <a:pt x="434" y="3895"/>
                  </a:cubicBezTo>
                  <a:cubicBezTo>
                    <a:pt x="406" y="4042"/>
                    <a:pt x="406" y="4153"/>
                    <a:pt x="434" y="4300"/>
                  </a:cubicBezTo>
                  <a:lnTo>
                    <a:pt x="434" y="4363"/>
                  </a:lnTo>
                  <a:cubicBezTo>
                    <a:pt x="406" y="4391"/>
                    <a:pt x="378" y="4391"/>
                    <a:pt x="350" y="4419"/>
                  </a:cubicBezTo>
                  <a:cubicBezTo>
                    <a:pt x="203" y="4538"/>
                    <a:pt x="175" y="4713"/>
                    <a:pt x="231" y="4853"/>
                  </a:cubicBezTo>
                  <a:cubicBezTo>
                    <a:pt x="231" y="4888"/>
                    <a:pt x="231" y="4916"/>
                    <a:pt x="259" y="4944"/>
                  </a:cubicBezTo>
                  <a:cubicBezTo>
                    <a:pt x="203" y="4972"/>
                    <a:pt x="175" y="5027"/>
                    <a:pt x="140" y="5090"/>
                  </a:cubicBezTo>
                  <a:cubicBezTo>
                    <a:pt x="57" y="5202"/>
                    <a:pt x="1" y="5349"/>
                    <a:pt x="57" y="5496"/>
                  </a:cubicBezTo>
                  <a:cubicBezTo>
                    <a:pt x="85" y="5587"/>
                    <a:pt x="175" y="5643"/>
                    <a:pt x="259" y="5643"/>
                  </a:cubicBezTo>
                  <a:lnTo>
                    <a:pt x="287" y="5643"/>
                  </a:lnTo>
                  <a:cubicBezTo>
                    <a:pt x="434" y="5643"/>
                    <a:pt x="525" y="5496"/>
                    <a:pt x="462" y="5377"/>
                  </a:cubicBezTo>
                  <a:cubicBezTo>
                    <a:pt x="525" y="5237"/>
                    <a:pt x="665" y="5118"/>
                    <a:pt x="728" y="5000"/>
                  </a:cubicBezTo>
                  <a:lnTo>
                    <a:pt x="728" y="4944"/>
                  </a:lnTo>
                  <a:cubicBezTo>
                    <a:pt x="728" y="4944"/>
                    <a:pt x="756" y="4944"/>
                    <a:pt x="756" y="4916"/>
                  </a:cubicBezTo>
                  <a:cubicBezTo>
                    <a:pt x="903" y="4916"/>
                    <a:pt x="1015" y="4825"/>
                    <a:pt x="1015" y="4650"/>
                  </a:cubicBezTo>
                  <a:cubicBezTo>
                    <a:pt x="1049" y="4503"/>
                    <a:pt x="959" y="4328"/>
                    <a:pt x="959" y="4188"/>
                  </a:cubicBezTo>
                  <a:lnTo>
                    <a:pt x="1133" y="4188"/>
                  </a:lnTo>
                  <a:cubicBezTo>
                    <a:pt x="1336" y="4188"/>
                    <a:pt x="1483" y="4042"/>
                    <a:pt x="1483" y="3839"/>
                  </a:cubicBezTo>
                  <a:cubicBezTo>
                    <a:pt x="1483" y="3804"/>
                    <a:pt x="1483" y="3748"/>
                    <a:pt x="1455" y="3720"/>
                  </a:cubicBezTo>
                  <a:cubicBezTo>
                    <a:pt x="1511" y="3720"/>
                    <a:pt x="1574" y="3720"/>
                    <a:pt x="1630" y="3692"/>
                  </a:cubicBezTo>
                  <a:cubicBezTo>
                    <a:pt x="1777" y="3629"/>
                    <a:pt x="1889" y="3489"/>
                    <a:pt x="1861" y="3342"/>
                  </a:cubicBezTo>
                  <a:cubicBezTo>
                    <a:pt x="1889" y="3342"/>
                    <a:pt x="1889" y="3342"/>
                    <a:pt x="1924" y="3314"/>
                  </a:cubicBezTo>
                  <a:cubicBezTo>
                    <a:pt x="2063" y="3279"/>
                    <a:pt x="2154" y="3140"/>
                    <a:pt x="2126" y="2993"/>
                  </a:cubicBezTo>
                  <a:cubicBezTo>
                    <a:pt x="2210" y="2965"/>
                    <a:pt x="2301" y="2902"/>
                    <a:pt x="2329" y="2846"/>
                  </a:cubicBezTo>
                  <a:cubicBezTo>
                    <a:pt x="2385" y="2755"/>
                    <a:pt x="2385" y="2671"/>
                    <a:pt x="2329" y="2580"/>
                  </a:cubicBezTo>
                  <a:cubicBezTo>
                    <a:pt x="2385" y="2552"/>
                    <a:pt x="2448" y="2524"/>
                    <a:pt x="2476" y="2496"/>
                  </a:cubicBezTo>
                  <a:cubicBezTo>
                    <a:pt x="2560" y="2377"/>
                    <a:pt x="2588" y="2293"/>
                    <a:pt x="2560" y="2175"/>
                  </a:cubicBezTo>
                  <a:cubicBezTo>
                    <a:pt x="2623" y="2147"/>
                    <a:pt x="2679" y="2119"/>
                    <a:pt x="2735" y="2091"/>
                  </a:cubicBezTo>
                  <a:cubicBezTo>
                    <a:pt x="2826" y="2000"/>
                    <a:pt x="2853" y="1881"/>
                    <a:pt x="2826" y="1769"/>
                  </a:cubicBezTo>
                  <a:cubicBezTo>
                    <a:pt x="2853" y="1769"/>
                    <a:pt x="2881" y="1741"/>
                    <a:pt x="2881" y="1706"/>
                  </a:cubicBezTo>
                  <a:cubicBezTo>
                    <a:pt x="2909" y="1678"/>
                    <a:pt x="2937" y="1622"/>
                    <a:pt x="2937" y="1594"/>
                  </a:cubicBezTo>
                  <a:cubicBezTo>
                    <a:pt x="2937" y="1594"/>
                    <a:pt x="2972" y="1594"/>
                    <a:pt x="3000" y="1566"/>
                  </a:cubicBezTo>
                  <a:cubicBezTo>
                    <a:pt x="3147" y="1566"/>
                    <a:pt x="3259" y="1447"/>
                    <a:pt x="3287" y="1301"/>
                  </a:cubicBezTo>
                  <a:cubicBezTo>
                    <a:pt x="3350" y="1273"/>
                    <a:pt x="3434" y="1217"/>
                    <a:pt x="3462" y="1154"/>
                  </a:cubicBezTo>
                  <a:cubicBezTo>
                    <a:pt x="3553" y="1007"/>
                    <a:pt x="3497" y="923"/>
                    <a:pt x="3462" y="804"/>
                  </a:cubicBezTo>
                  <a:cubicBezTo>
                    <a:pt x="3462" y="776"/>
                    <a:pt x="3462" y="748"/>
                    <a:pt x="3434" y="720"/>
                  </a:cubicBezTo>
                  <a:cubicBezTo>
                    <a:pt x="3406" y="601"/>
                    <a:pt x="3322" y="545"/>
                    <a:pt x="3203" y="545"/>
                  </a:cubicBezTo>
                  <a:cubicBezTo>
                    <a:pt x="3112" y="427"/>
                    <a:pt x="3056" y="308"/>
                    <a:pt x="2909" y="224"/>
                  </a:cubicBezTo>
                  <a:cubicBezTo>
                    <a:pt x="2881" y="196"/>
                    <a:pt x="2826" y="168"/>
                    <a:pt x="2798" y="168"/>
                  </a:cubicBezTo>
                  <a:cubicBezTo>
                    <a:pt x="2763" y="77"/>
                    <a:pt x="2707" y="49"/>
                    <a:pt x="2651" y="21"/>
                  </a:cubicBezTo>
                  <a:cubicBezTo>
                    <a:pt x="2618" y="7"/>
                    <a:pt x="2587" y="1"/>
                    <a:pt x="255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79"/>
            <p:cNvSpPr/>
            <p:nvPr/>
          </p:nvSpPr>
          <p:spPr>
            <a:xfrm>
              <a:off x="4302936" y="1324381"/>
              <a:ext cx="44577" cy="116096"/>
            </a:xfrm>
            <a:custGeom>
              <a:rect b="b" l="l" r="r" t="t"/>
              <a:pathLst>
                <a:path extrusionOk="0" h="5102" w="1959">
                  <a:moveTo>
                    <a:pt x="560" y="1"/>
                  </a:moveTo>
                  <a:cubicBezTo>
                    <a:pt x="322" y="1"/>
                    <a:pt x="238" y="322"/>
                    <a:pt x="441" y="434"/>
                  </a:cubicBezTo>
                  <a:cubicBezTo>
                    <a:pt x="469" y="469"/>
                    <a:pt x="497" y="469"/>
                    <a:pt x="525" y="497"/>
                  </a:cubicBezTo>
                  <a:cubicBezTo>
                    <a:pt x="413" y="553"/>
                    <a:pt x="322" y="728"/>
                    <a:pt x="385" y="875"/>
                  </a:cubicBezTo>
                  <a:cubicBezTo>
                    <a:pt x="294" y="959"/>
                    <a:pt x="266" y="1105"/>
                    <a:pt x="350" y="1252"/>
                  </a:cubicBezTo>
                  <a:cubicBezTo>
                    <a:pt x="294" y="1280"/>
                    <a:pt x="238" y="1399"/>
                    <a:pt x="238" y="1483"/>
                  </a:cubicBezTo>
                  <a:cubicBezTo>
                    <a:pt x="238" y="1546"/>
                    <a:pt x="266" y="1602"/>
                    <a:pt x="294" y="1658"/>
                  </a:cubicBezTo>
                  <a:cubicBezTo>
                    <a:pt x="266" y="1693"/>
                    <a:pt x="238" y="1693"/>
                    <a:pt x="238" y="1721"/>
                  </a:cubicBezTo>
                  <a:cubicBezTo>
                    <a:pt x="119" y="1833"/>
                    <a:pt x="92" y="2007"/>
                    <a:pt x="210" y="2126"/>
                  </a:cubicBezTo>
                  <a:cubicBezTo>
                    <a:pt x="175" y="2154"/>
                    <a:pt x="147" y="2182"/>
                    <a:pt x="119" y="2217"/>
                  </a:cubicBezTo>
                  <a:cubicBezTo>
                    <a:pt x="92" y="2301"/>
                    <a:pt x="64" y="2420"/>
                    <a:pt x="119" y="2504"/>
                  </a:cubicBezTo>
                  <a:cubicBezTo>
                    <a:pt x="175" y="2567"/>
                    <a:pt x="210" y="2623"/>
                    <a:pt x="266" y="2623"/>
                  </a:cubicBezTo>
                  <a:cubicBezTo>
                    <a:pt x="210" y="2679"/>
                    <a:pt x="147" y="2770"/>
                    <a:pt x="147" y="2854"/>
                  </a:cubicBezTo>
                  <a:cubicBezTo>
                    <a:pt x="119" y="2972"/>
                    <a:pt x="210" y="3091"/>
                    <a:pt x="322" y="3147"/>
                  </a:cubicBezTo>
                  <a:cubicBezTo>
                    <a:pt x="147" y="3203"/>
                    <a:pt x="1" y="3266"/>
                    <a:pt x="1" y="3469"/>
                  </a:cubicBezTo>
                  <a:cubicBezTo>
                    <a:pt x="1" y="3553"/>
                    <a:pt x="64" y="3644"/>
                    <a:pt x="147" y="3672"/>
                  </a:cubicBezTo>
                  <a:cubicBezTo>
                    <a:pt x="92" y="3700"/>
                    <a:pt x="64" y="3756"/>
                    <a:pt x="36" y="3819"/>
                  </a:cubicBezTo>
                  <a:cubicBezTo>
                    <a:pt x="1" y="3965"/>
                    <a:pt x="64" y="4049"/>
                    <a:pt x="147" y="4140"/>
                  </a:cubicBezTo>
                  <a:cubicBezTo>
                    <a:pt x="92" y="4196"/>
                    <a:pt x="36" y="4252"/>
                    <a:pt x="36" y="4315"/>
                  </a:cubicBezTo>
                  <a:cubicBezTo>
                    <a:pt x="1" y="4518"/>
                    <a:pt x="175" y="4665"/>
                    <a:pt x="119" y="4839"/>
                  </a:cubicBezTo>
                  <a:cubicBezTo>
                    <a:pt x="48" y="4996"/>
                    <a:pt x="180" y="5101"/>
                    <a:pt x="315" y="5101"/>
                  </a:cubicBezTo>
                  <a:cubicBezTo>
                    <a:pt x="403" y="5101"/>
                    <a:pt x="492" y="5056"/>
                    <a:pt x="525" y="4951"/>
                  </a:cubicBezTo>
                  <a:cubicBezTo>
                    <a:pt x="588" y="4804"/>
                    <a:pt x="588" y="4693"/>
                    <a:pt x="560" y="4574"/>
                  </a:cubicBezTo>
                  <a:cubicBezTo>
                    <a:pt x="560" y="4546"/>
                    <a:pt x="497" y="4427"/>
                    <a:pt x="469" y="4427"/>
                  </a:cubicBezTo>
                  <a:cubicBezTo>
                    <a:pt x="497" y="4399"/>
                    <a:pt x="588" y="4371"/>
                    <a:pt x="588" y="4371"/>
                  </a:cubicBezTo>
                  <a:cubicBezTo>
                    <a:pt x="672" y="4280"/>
                    <a:pt x="700" y="4168"/>
                    <a:pt x="672" y="4077"/>
                  </a:cubicBezTo>
                  <a:cubicBezTo>
                    <a:pt x="644" y="4021"/>
                    <a:pt x="616" y="3965"/>
                    <a:pt x="588" y="3930"/>
                  </a:cubicBezTo>
                  <a:lnTo>
                    <a:pt x="560" y="3930"/>
                  </a:lnTo>
                  <a:cubicBezTo>
                    <a:pt x="735" y="3846"/>
                    <a:pt x="875" y="3791"/>
                    <a:pt x="819" y="3553"/>
                  </a:cubicBezTo>
                  <a:cubicBezTo>
                    <a:pt x="791" y="3497"/>
                    <a:pt x="735" y="3441"/>
                    <a:pt x="672" y="3406"/>
                  </a:cubicBezTo>
                  <a:lnTo>
                    <a:pt x="700" y="3406"/>
                  </a:lnTo>
                  <a:cubicBezTo>
                    <a:pt x="791" y="3350"/>
                    <a:pt x="910" y="3294"/>
                    <a:pt x="966" y="3175"/>
                  </a:cubicBezTo>
                  <a:cubicBezTo>
                    <a:pt x="994" y="3119"/>
                    <a:pt x="994" y="3028"/>
                    <a:pt x="966" y="2972"/>
                  </a:cubicBezTo>
                  <a:cubicBezTo>
                    <a:pt x="938" y="2916"/>
                    <a:pt x="910" y="2882"/>
                    <a:pt x="875" y="2882"/>
                  </a:cubicBezTo>
                  <a:cubicBezTo>
                    <a:pt x="994" y="2826"/>
                    <a:pt x="1140" y="2770"/>
                    <a:pt x="1259" y="2679"/>
                  </a:cubicBezTo>
                  <a:cubicBezTo>
                    <a:pt x="1371" y="2623"/>
                    <a:pt x="1399" y="2476"/>
                    <a:pt x="1343" y="2329"/>
                  </a:cubicBezTo>
                  <a:cubicBezTo>
                    <a:pt x="1343" y="2329"/>
                    <a:pt x="1343" y="2301"/>
                    <a:pt x="1315" y="2301"/>
                  </a:cubicBezTo>
                  <a:cubicBezTo>
                    <a:pt x="1343" y="2301"/>
                    <a:pt x="1343" y="2273"/>
                    <a:pt x="1371" y="2273"/>
                  </a:cubicBezTo>
                  <a:cubicBezTo>
                    <a:pt x="1518" y="2217"/>
                    <a:pt x="1546" y="2007"/>
                    <a:pt x="1490" y="1896"/>
                  </a:cubicBezTo>
                  <a:cubicBezTo>
                    <a:pt x="1546" y="1833"/>
                    <a:pt x="1609" y="1749"/>
                    <a:pt x="1609" y="1658"/>
                  </a:cubicBezTo>
                  <a:cubicBezTo>
                    <a:pt x="1609" y="1574"/>
                    <a:pt x="1574" y="1518"/>
                    <a:pt x="1546" y="1455"/>
                  </a:cubicBezTo>
                  <a:cubicBezTo>
                    <a:pt x="1546" y="1455"/>
                    <a:pt x="1574" y="1427"/>
                    <a:pt x="1574" y="1399"/>
                  </a:cubicBezTo>
                  <a:cubicBezTo>
                    <a:pt x="1637" y="1343"/>
                    <a:pt x="1637" y="1196"/>
                    <a:pt x="1574" y="1105"/>
                  </a:cubicBezTo>
                  <a:lnTo>
                    <a:pt x="1546" y="1078"/>
                  </a:lnTo>
                  <a:cubicBezTo>
                    <a:pt x="1721" y="1022"/>
                    <a:pt x="1749" y="847"/>
                    <a:pt x="1721" y="728"/>
                  </a:cubicBezTo>
                  <a:cubicBezTo>
                    <a:pt x="1896" y="672"/>
                    <a:pt x="1958" y="434"/>
                    <a:pt x="1840" y="294"/>
                  </a:cubicBezTo>
                  <a:cubicBezTo>
                    <a:pt x="1665" y="148"/>
                    <a:pt x="1490" y="120"/>
                    <a:pt x="1287" y="57"/>
                  </a:cubicBezTo>
                  <a:cubicBezTo>
                    <a:pt x="1168" y="57"/>
                    <a:pt x="1049" y="29"/>
                    <a:pt x="93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79"/>
            <p:cNvSpPr/>
            <p:nvPr/>
          </p:nvSpPr>
          <p:spPr>
            <a:xfrm>
              <a:off x="4261249" y="1337988"/>
              <a:ext cx="19911" cy="113070"/>
            </a:xfrm>
            <a:custGeom>
              <a:rect b="b" l="l" r="r" t="t"/>
              <a:pathLst>
                <a:path extrusionOk="0" h="4969" w="875">
                  <a:moveTo>
                    <a:pt x="285" y="3007"/>
                  </a:moveTo>
                  <a:cubicBezTo>
                    <a:pt x="295" y="3007"/>
                    <a:pt x="308" y="3010"/>
                    <a:pt x="322" y="3018"/>
                  </a:cubicBezTo>
                  <a:lnTo>
                    <a:pt x="294" y="3018"/>
                  </a:lnTo>
                  <a:cubicBezTo>
                    <a:pt x="282" y="3023"/>
                    <a:pt x="273" y="3025"/>
                    <a:pt x="268" y="3025"/>
                  </a:cubicBezTo>
                  <a:cubicBezTo>
                    <a:pt x="250" y="3025"/>
                    <a:pt x="260" y="3007"/>
                    <a:pt x="285" y="3007"/>
                  </a:cubicBezTo>
                  <a:close/>
                  <a:moveTo>
                    <a:pt x="676" y="0"/>
                  </a:moveTo>
                  <a:cubicBezTo>
                    <a:pt x="666" y="0"/>
                    <a:pt x="655" y="3"/>
                    <a:pt x="644" y="11"/>
                  </a:cubicBezTo>
                  <a:cubicBezTo>
                    <a:pt x="581" y="46"/>
                    <a:pt x="553" y="46"/>
                    <a:pt x="497" y="74"/>
                  </a:cubicBezTo>
                  <a:cubicBezTo>
                    <a:pt x="434" y="102"/>
                    <a:pt x="378" y="130"/>
                    <a:pt x="378" y="221"/>
                  </a:cubicBezTo>
                  <a:lnTo>
                    <a:pt x="378" y="249"/>
                  </a:lnTo>
                  <a:cubicBezTo>
                    <a:pt x="350" y="277"/>
                    <a:pt x="322" y="305"/>
                    <a:pt x="294" y="333"/>
                  </a:cubicBezTo>
                  <a:cubicBezTo>
                    <a:pt x="294" y="396"/>
                    <a:pt x="294" y="452"/>
                    <a:pt x="322" y="480"/>
                  </a:cubicBezTo>
                  <a:cubicBezTo>
                    <a:pt x="259" y="626"/>
                    <a:pt x="231" y="773"/>
                    <a:pt x="203" y="920"/>
                  </a:cubicBezTo>
                  <a:cubicBezTo>
                    <a:pt x="175" y="976"/>
                    <a:pt x="203" y="1032"/>
                    <a:pt x="231" y="1095"/>
                  </a:cubicBezTo>
                  <a:cubicBezTo>
                    <a:pt x="175" y="1235"/>
                    <a:pt x="119" y="1382"/>
                    <a:pt x="119" y="1528"/>
                  </a:cubicBezTo>
                  <a:cubicBezTo>
                    <a:pt x="119" y="1619"/>
                    <a:pt x="147" y="1675"/>
                    <a:pt x="203" y="1731"/>
                  </a:cubicBezTo>
                  <a:cubicBezTo>
                    <a:pt x="147" y="1850"/>
                    <a:pt x="119" y="1969"/>
                    <a:pt x="57" y="2081"/>
                  </a:cubicBezTo>
                  <a:cubicBezTo>
                    <a:pt x="29" y="2172"/>
                    <a:pt x="85" y="2284"/>
                    <a:pt x="175" y="2346"/>
                  </a:cubicBezTo>
                  <a:cubicBezTo>
                    <a:pt x="147" y="2430"/>
                    <a:pt x="147" y="2521"/>
                    <a:pt x="147" y="2633"/>
                  </a:cubicBezTo>
                  <a:cubicBezTo>
                    <a:pt x="147" y="2696"/>
                    <a:pt x="175" y="2724"/>
                    <a:pt x="203" y="2752"/>
                  </a:cubicBezTo>
                  <a:cubicBezTo>
                    <a:pt x="175" y="2808"/>
                    <a:pt x="147" y="2899"/>
                    <a:pt x="119" y="2955"/>
                  </a:cubicBezTo>
                  <a:cubicBezTo>
                    <a:pt x="85" y="3074"/>
                    <a:pt x="1" y="3193"/>
                    <a:pt x="85" y="3332"/>
                  </a:cubicBezTo>
                  <a:cubicBezTo>
                    <a:pt x="119" y="3395"/>
                    <a:pt x="175" y="3423"/>
                    <a:pt x="231" y="3451"/>
                  </a:cubicBezTo>
                  <a:cubicBezTo>
                    <a:pt x="203" y="3507"/>
                    <a:pt x="203" y="3542"/>
                    <a:pt x="203" y="3626"/>
                  </a:cubicBezTo>
                  <a:cubicBezTo>
                    <a:pt x="203" y="3682"/>
                    <a:pt x="231" y="3717"/>
                    <a:pt x="259" y="3773"/>
                  </a:cubicBezTo>
                  <a:cubicBezTo>
                    <a:pt x="294" y="3773"/>
                    <a:pt x="294" y="3801"/>
                    <a:pt x="294" y="3801"/>
                  </a:cubicBezTo>
                  <a:cubicBezTo>
                    <a:pt x="294" y="3801"/>
                    <a:pt x="294" y="3829"/>
                    <a:pt x="259" y="3857"/>
                  </a:cubicBezTo>
                  <a:cubicBezTo>
                    <a:pt x="231" y="3976"/>
                    <a:pt x="231" y="4123"/>
                    <a:pt x="322" y="4206"/>
                  </a:cubicBezTo>
                  <a:cubicBezTo>
                    <a:pt x="378" y="4241"/>
                    <a:pt x="406" y="4241"/>
                    <a:pt x="434" y="4269"/>
                  </a:cubicBezTo>
                  <a:cubicBezTo>
                    <a:pt x="434" y="4325"/>
                    <a:pt x="406" y="4416"/>
                    <a:pt x="406" y="4472"/>
                  </a:cubicBezTo>
                  <a:cubicBezTo>
                    <a:pt x="378" y="4591"/>
                    <a:pt x="378" y="4703"/>
                    <a:pt x="434" y="4822"/>
                  </a:cubicBezTo>
                  <a:cubicBezTo>
                    <a:pt x="469" y="4906"/>
                    <a:pt x="525" y="4969"/>
                    <a:pt x="609" y="4969"/>
                  </a:cubicBezTo>
                  <a:lnTo>
                    <a:pt x="644" y="4969"/>
                  </a:lnTo>
                  <a:cubicBezTo>
                    <a:pt x="784" y="4969"/>
                    <a:pt x="847" y="4794"/>
                    <a:pt x="784" y="4675"/>
                  </a:cubicBezTo>
                  <a:cubicBezTo>
                    <a:pt x="784" y="4591"/>
                    <a:pt x="784" y="4500"/>
                    <a:pt x="819" y="4416"/>
                  </a:cubicBezTo>
                  <a:cubicBezTo>
                    <a:pt x="819" y="4297"/>
                    <a:pt x="847" y="4178"/>
                    <a:pt x="819" y="4095"/>
                  </a:cubicBezTo>
                  <a:cubicBezTo>
                    <a:pt x="784" y="4004"/>
                    <a:pt x="756" y="3920"/>
                    <a:pt x="672" y="3892"/>
                  </a:cubicBezTo>
                  <a:lnTo>
                    <a:pt x="672" y="3857"/>
                  </a:lnTo>
                  <a:cubicBezTo>
                    <a:pt x="672" y="3745"/>
                    <a:pt x="700" y="3654"/>
                    <a:pt x="609" y="3542"/>
                  </a:cubicBezTo>
                  <a:lnTo>
                    <a:pt x="609" y="3479"/>
                  </a:lnTo>
                  <a:cubicBezTo>
                    <a:pt x="644" y="3451"/>
                    <a:pt x="672" y="3395"/>
                    <a:pt x="672" y="3332"/>
                  </a:cubicBezTo>
                  <a:cubicBezTo>
                    <a:pt x="700" y="3248"/>
                    <a:pt x="700" y="3158"/>
                    <a:pt x="644" y="3074"/>
                  </a:cubicBezTo>
                  <a:cubicBezTo>
                    <a:pt x="609" y="3018"/>
                    <a:pt x="581" y="2983"/>
                    <a:pt x="553" y="2983"/>
                  </a:cubicBezTo>
                  <a:cubicBezTo>
                    <a:pt x="553" y="2955"/>
                    <a:pt x="553" y="2927"/>
                    <a:pt x="581" y="2927"/>
                  </a:cubicBezTo>
                  <a:cubicBezTo>
                    <a:pt x="609" y="2843"/>
                    <a:pt x="644" y="2752"/>
                    <a:pt x="672" y="2633"/>
                  </a:cubicBezTo>
                  <a:cubicBezTo>
                    <a:pt x="700" y="2549"/>
                    <a:pt x="644" y="2458"/>
                    <a:pt x="553" y="2402"/>
                  </a:cubicBezTo>
                  <a:cubicBezTo>
                    <a:pt x="644" y="2256"/>
                    <a:pt x="756" y="2109"/>
                    <a:pt x="700" y="1906"/>
                  </a:cubicBezTo>
                  <a:cubicBezTo>
                    <a:pt x="700" y="1878"/>
                    <a:pt x="672" y="1850"/>
                    <a:pt x="672" y="1822"/>
                  </a:cubicBezTo>
                  <a:lnTo>
                    <a:pt x="672" y="1731"/>
                  </a:lnTo>
                  <a:cubicBezTo>
                    <a:pt x="728" y="1584"/>
                    <a:pt x="784" y="1444"/>
                    <a:pt x="784" y="1298"/>
                  </a:cubicBezTo>
                  <a:cubicBezTo>
                    <a:pt x="756" y="1207"/>
                    <a:pt x="728" y="1151"/>
                    <a:pt x="700" y="1123"/>
                  </a:cubicBezTo>
                  <a:cubicBezTo>
                    <a:pt x="728" y="976"/>
                    <a:pt x="819" y="829"/>
                    <a:pt x="847" y="710"/>
                  </a:cubicBezTo>
                  <a:cubicBezTo>
                    <a:pt x="875" y="598"/>
                    <a:pt x="819" y="507"/>
                    <a:pt x="728" y="480"/>
                  </a:cubicBezTo>
                  <a:cubicBezTo>
                    <a:pt x="756" y="396"/>
                    <a:pt x="756" y="333"/>
                    <a:pt x="728" y="277"/>
                  </a:cubicBezTo>
                  <a:cubicBezTo>
                    <a:pt x="728" y="249"/>
                    <a:pt x="728" y="221"/>
                    <a:pt x="700" y="186"/>
                  </a:cubicBezTo>
                  <a:cubicBezTo>
                    <a:pt x="772" y="137"/>
                    <a:pt x="740" y="0"/>
                    <a:pt x="67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79"/>
            <p:cNvSpPr/>
            <p:nvPr/>
          </p:nvSpPr>
          <p:spPr>
            <a:xfrm>
              <a:off x="4404446" y="1509538"/>
              <a:ext cx="139898" cy="95457"/>
            </a:xfrm>
            <a:custGeom>
              <a:rect b="b" l="l" r="r" t="t"/>
              <a:pathLst>
                <a:path extrusionOk="0" h="4195" w="6148">
                  <a:moveTo>
                    <a:pt x="2593" y="0"/>
                  </a:moveTo>
                  <a:cubicBezTo>
                    <a:pt x="2552" y="0"/>
                    <a:pt x="2508" y="16"/>
                    <a:pt x="2476" y="52"/>
                  </a:cubicBezTo>
                  <a:cubicBezTo>
                    <a:pt x="2448" y="24"/>
                    <a:pt x="2420" y="24"/>
                    <a:pt x="2392" y="24"/>
                  </a:cubicBezTo>
                  <a:lnTo>
                    <a:pt x="2329" y="24"/>
                  </a:lnTo>
                  <a:cubicBezTo>
                    <a:pt x="2217" y="24"/>
                    <a:pt x="2154" y="108"/>
                    <a:pt x="2154" y="227"/>
                  </a:cubicBezTo>
                  <a:cubicBezTo>
                    <a:pt x="2070" y="282"/>
                    <a:pt x="1868" y="373"/>
                    <a:pt x="1833" y="401"/>
                  </a:cubicBezTo>
                  <a:cubicBezTo>
                    <a:pt x="1693" y="457"/>
                    <a:pt x="1602" y="485"/>
                    <a:pt x="1546" y="632"/>
                  </a:cubicBezTo>
                  <a:cubicBezTo>
                    <a:pt x="1483" y="751"/>
                    <a:pt x="1574" y="863"/>
                    <a:pt x="1693" y="926"/>
                  </a:cubicBezTo>
                  <a:cubicBezTo>
                    <a:pt x="1721" y="926"/>
                    <a:pt x="1749" y="926"/>
                    <a:pt x="1805" y="954"/>
                  </a:cubicBezTo>
                  <a:cubicBezTo>
                    <a:pt x="1777" y="982"/>
                    <a:pt x="1777" y="982"/>
                    <a:pt x="1777" y="1010"/>
                  </a:cubicBezTo>
                  <a:cubicBezTo>
                    <a:pt x="1658" y="1038"/>
                    <a:pt x="1630" y="1157"/>
                    <a:pt x="1630" y="1247"/>
                  </a:cubicBezTo>
                  <a:cubicBezTo>
                    <a:pt x="1630" y="1275"/>
                    <a:pt x="1658" y="1303"/>
                    <a:pt x="1658" y="1303"/>
                  </a:cubicBezTo>
                  <a:cubicBezTo>
                    <a:pt x="1630" y="1331"/>
                    <a:pt x="1602" y="1331"/>
                    <a:pt x="1546" y="1359"/>
                  </a:cubicBezTo>
                  <a:cubicBezTo>
                    <a:pt x="1518" y="1331"/>
                    <a:pt x="1483" y="1331"/>
                    <a:pt x="1455" y="1331"/>
                  </a:cubicBezTo>
                  <a:lnTo>
                    <a:pt x="1399" y="1331"/>
                  </a:lnTo>
                  <a:cubicBezTo>
                    <a:pt x="1350" y="1286"/>
                    <a:pt x="1276" y="1255"/>
                    <a:pt x="1201" y="1255"/>
                  </a:cubicBezTo>
                  <a:cubicBezTo>
                    <a:pt x="1137" y="1255"/>
                    <a:pt x="1073" y="1277"/>
                    <a:pt x="1022" y="1331"/>
                  </a:cubicBezTo>
                  <a:cubicBezTo>
                    <a:pt x="875" y="1478"/>
                    <a:pt x="756" y="1653"/>
                    <a:pt x="644" y="1800"/>
                  </a:cubicBezTo>
                  <a:cubicBezTo>
                    <a:pt x="609" y="1828"/>
                    <a:pt x="581" y="1856"/>
                    <a:pt x="553" y="1912"/>
                  </a:cubicBezTo>
                  <a:cubicBezTo>
                    <a:pt x="497" y="1975"/>
                    <a:pt x="434" y="2059"/>
                    <a:pt x="378" y="2121"/>
                  </a:cubicBezTo>
                  <a:cubicBezTo>
                    <a:pt x="350" y="2149"/>
                    <a:pt x="350" y="2177"/>
                    <a:pt x="350" y="2205"/>
                  </a:cubicBezTo>
                  <a:cubicBezTo>
                    <a:pt x="294" y="2233"/>
                    <a:pt x="259" y="2261"/>
                    <a:pt x="231" y="2324"/>
                  </a:cubicBezTo>
                  <a:cubicBezTo>
                    <a:pt x="204" y="2380"/>
                    <a:pt x="204" y="2408"/>
                    <a:pt x="204" y="2471"/>
                  </a:cubicBezTo>
                  <a:cubicBezTo>
                    <a:pt x="148" y="2499"/>
                    <a:pt x="120" y="2527"/>
                    <a:pt x="85" y="2555"/>
                  </a:cubicBezTo>
                  <a:cubicBezTo>
                    <a:pt x="1" y="2646"/>
                    <a:pt x="1" y="2786"/>
                    <a:pt x="57" y="2877"/>
                  </a:cubicBezTo>
                  <a:cubicBezTo>
                    <a:pt x="217" y="2849"/>
                    <a:pt x="378" y="2842"/>
                    <a:pt x="536" y="2842"/>
                  </a:cubicBezTo>
                  <a:cubicBezTo>
                    <a:pt x="693" y="2842"/>
                    <a:pt x="847" y="2849"/>
                    <a:pt x="994" y="2849"/>
                  </a:cubicBezTo>
                  <a:cubicBezTo>
                    <a:pt x="1343" y="2877"/>
                    <a:pt x="1658" y="2905"/>
                    <a:pt x="1952" y="3051"/>
                  </a:cubicBezTo>
                  <a:cubicBezTo>
                    <a:pt x="2245" y="3198"/>
                    <a:pt x="2476" y="3401"/>
                    <a:pt x="2707" y="3604"/>
                  </a:cubicBezTo>
                  <a:cubicBezTo>
                    <a:pt x="2917" y="3807"/>
                    <a:pt x="3147" y="3981"/>
                    <a:pt x="3294" y="4184"/>
                  </a:cubicBezTo>
                  <a:lnTo>
                    <a:pt x="3322" y="4184"/>
                  </a:lnTo>
                  <a:cubicBezTo>
                    <a:pt x="3406" y="4184"/>
                    <a:pt x="3497" y="4156"/>
                    <a:pt x="3581" y="4128"/>
                  </a:cubicBezTo>
                  <a:cubicBezTo>
                    <a:pt x="3631" y="4150"/>
                    <a:pt x="3676" y="4195"/>
                    <a:pt x="3752" y="4195"/>
                  </a:cubicBezTo>
                  <a:cubicBezTo>
                    <a:pt x="3772" y="4195"/>
                    <a:pt x="3794" y="4191"/>
                    <a:pt x="3819" y="4184"/>
                  </a:cubicBezTo>
                  <a:cubicBezTo>
                    <a:pt x="4168" y="4184"/>
                    <a:pt x="4490" y="3835"/>
                    <a:pt x="4749" y="3604"/>
                  </a:cubicBezTo>
                  <a:cubicBezTo>
                    <a:pt x="4867" y="3485"/>
                    <a:pt x="4979" y="3373"/>
                    <a:pt x="5098" y="3254"/>
                  </a:cubicBezTo>
                  <a:cubicBezTo>
                    <a:pt x="5154" y="3079"/>
                    <a:pt x="5245" y="2905"/>
                    <a:pt x="5392" y="2758"/>
                  </a:cubicBezTo>
                  <a:cubicBezTo>
                    <a:pt x="5448" y="2702"/>
                    <a:pt x="5504" y="2611"/>
                    <a:pt x="5595" y="2583"/>
                  </a:cubicBezTo>
                  <a:cubicBezTo>
                    <a:pt x="5595" y="2555"/>
                    <a:pt x="5595" y="2555"/>
                    <a:pt x="5623" y="2555"/>
                  </a:cubicBezTo>
                  <a:cubicBezTo>
                    <a:pt x="5651" y="2436"/>
                    <a:pt x="5623" y="2261"/>
                    <a:pt x="5539" y="2149"/>
                  </a:cubicBezTo>
                  <a:cubicBezTo>
                    <a:pt x="5476" y="2059"/>
                    <a:pt x="5364" y="2031"/>
                    <a:pt x="5245" y="2003"/>
                  </a:cubicBezTo>
                  <a:cubicBezTo>
                    <a:pt x="5273" y="1975"/>
                    <a:pt x="5273" y="1912"/>
                    <a:pt x="5301" y="1884"/>
                  </a:cubicBezTo>
                  <a:cubicBezTo>
                    <a:pt x="5420" y="1772"/>
                    <a:pt x="5595" y="1709"/>
                    <a:pt x="5741" y="1681"/>
                  </a:cubicBezTo>
                  <a:cubicBezTo>
                    <a:pt x="6091" y="1653"/>
                    <a:pt x="6147" y="1212"/>
                    <a:pt x="5825" y="1101"/>
                  </a:cubicBezTo>
                  <a:cubicBezTo>
                    <a:pt x="5741" y="1038"/>
                    <a:pt x="5651" y="863"/>
                    <a:pt x="5595" y="807"/>
                  </a:cubicBezTo>
                  <a:cubicBezTo>
                    <a:pt x="5524" y="720"/>
                    <a:pt x="5424" y="665"/>
                    <a:pt x="5324" y="665"/>
                  </a:cubicBezTo>
                  <a:cubicBezTo>
                    <a:pt x="5255" y="665"/>
                    <a:pt x="5186" y="691"/>
                    <a:pt x="5126" y="751"/>
                  </a:cubicBezTo>
                  <a:cubicBezTo>
                    <a:pt x="5042" y="835"/>
                    <a:pt x="4979" y="982"/>
                    <a:pt x="4979" y="1101"/>
                  </a:cubicBezTo>
                  <a:cubicBezTo>
                    <a:pt x="4951" y="1073"/>
                    <a:pt x="4895" y="1038"/>
                    <a:pt x="4839" y="982"/>
                  </a:cubicBezTo>
                  <a:cubicBezTo>
                    <a:pt x="4790" y="936"/>
                    <a:pt x="4708" y="905"/>
                    <a:pt x="4629" y="905"/>
                  </a:cubicBezTo>
                  <a:cubicBezTo>
                    <a:pt x="4562" y="905"/>
                    <a:pt x="4496" y="927"/>
                    <a:pt x="4455" y="982"/>
                  </a:cubicBezTo>
                  <a:cubicBezTo>
                    <a:pt x="4327" y="907"/>
                    <a:pt x="4177" y="893"/>
                    <a:pt x="4025" y="893"/>
                  </a:cubicBezTo>
                  <a:cubicBezTo>
                    <a:pt x="3935" y="893"/>
                    <a:pt x="3844" y="898"/>
                    <a:pt x="3756" y="898"/>
                  </a:cubicBezTo>
                  <a:lnTo>
                    <a:pt x="3728" y="898"/>
                  </a:lnTo>
                  <a:cubicBezTo>
                    <a:pt x="3756" y="863"/>
                    <a:pt x="3756" y="807"/>
                    <a:pt x="3756" y="779"/>
                  </a:cubicBezTo>
                  <a:cubicBezTo>
                    <a:pt x="3847" y="751"/>
                    <a:pt x="3902" y="723"/>
                    <a:pt x="3965" y="660"/>
                  </a:cubicBezTo>
                  <a:cubicBezTo>
                    <a:pt x="4096" y="608"/>
                    <a:pt x="4007" y="427"/>
                    <a:pt x="3897" y="427"/>
                  </a:cubicBezTo>
                  <a:cubicBezTo>
                    <a:pt x="3890" y="427"/>
                    <a:pt x="3882" y="428"/>
                    <a:pt x="3875" y="429"/>
                  </a:cubicBezTo>
                  <a:cubicBezTo>
                    <a:pt x="3791" y="457"/>
                    <a:pt x="3728" y="485"/>
                    <a:pt x="3672" y="513"/>
                  </a:cubicBezTo>
                  <a:cubicBezTo>
                    <a:pt x="3644" y="485"/>
                    <a:pt x="3616" y="485"/>
                    <a:pt x="3553" y="485"/>
                  </a:cubicBezTo>
                  <a:cubicBezTo>
                    <a:pt x="3441" y="457"/>
                    <a:pt x="3322" y="457"/>
                    <a:pt x="3203" y="457"/>
                  </a:cubicBezTo>
                  <a:cubicBezTo>
                    <a:pt x="3322" y="338"/>
                    <a:pt x="3406" y="255"/>
                    <a:pt x="3525" y="136"/>
                  </a:cubicBezTo>
                  <a:cubicBezTo>
                    <a:pt x="3567" y="114"/>
                    <a:pt x="3529" y="61"/>
                    <a:pt x="3496" y="61"/>
                  </a:cubicBezTo>
                  <a:cubicBezTo>
                    <a:pt x="3486" y="61"/>
                    <a:pt x="3476" y="66"/>
                    <a:pt x="3469" y="80"/>
                  </a:cubicBezTo>
                  <a:cubicBezTo>
                    <a:pt x="3294" y="199"/>
                    <a:pt x="3147" y="338"/>
                    <a:pt x="2972" y="457"/>
                  </a:cubicBezTo>
                  <a:cubicBezTo>
                    <a:pt x="2854" y="485"/>
                    <a:pt x="2707" y="485"/>
                    <a:pt x="2595" y="513"/>
                  </a:cubicBezTo>
                  <a:lnTo>
                    <a:pt x="2742" y="282"/>
                  </a:lnTo>
                  <a:cubicBezTo>
                    <a:pt x="2798" y="199"/>
                    <a:pt x="2770" y="80"/>
                    <a:pt x="2679" y="24"/>
                  </a:cubicBezTo>
                  <a:cubicBezTo>
                    <a:pt x="2655" y="9"/>
                    <a:pt x="2625" y="0"/>
                    <a:pt x="259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79"/>
            <p:cNvSpPr/>
            <p:nvPr/>
          </p:nvSpPr>
          <p:spPr>
            <a:xfrm>
              <a:off x="4308647" y="1330706"/>
              <a:ext cx="29468" cy="69653"/>
            </a:xfrm>
            <a:custGeom>
              <a:rect b="b" l="l" r="r" t="t"/>
              <a:pathLst>
                <a:path extrusionOk="0" h="3061" w="1295">
                  <a:moveTo>
                    <a:pt x="889" y="1"/>
                  </a:moveTo>
                  <a:cubicBezTo>
                    <a:pt x="858" y="1"/>
                    <a:pt x="829" y="5"/>
                    <a:pt x="798" y="16"/>
                  </a:cubicBezTo>
                  <a:lnTo>
                    <a:pt x="743" y="16"/>
                  </a:lnTo>
                  <a:cubicBezTo>
                    <a:pt x="729" y="14"/>
                    <a:pt x="716" y="13"/>
                    <a:pt x="704" y="13"/>
                  </a:cubicBezTo>
                  <a:cubicBezTo>
                    <a:pt x="533" y="13"/>
                    <a:pt x="488" y="229"/>
                    <a:pt x="540" y="366"/>
                  </a:cubicBezTo>
                  <a:lnTo>
                    <a:pt x="596" y="422"/>
                  </a:lnTo>
                  <a:cubicBezTo>
                    <a:pt x="512" y="450"/>
                    <a:pt x="421" y="506"/>
                    <a:pt x="365" y="597"/>
                  </a:cubicBezTo>
                  <a:cubicBezTo>
                    <a:pt x="309" y="744"/>
                    <a:pt x="337" y="918"/>
                    <a:pt x="421" y="1030"/>
                  </a:cubicBezTo>
                  <a:cubicBezTo>
                    <a:pt x="337" y="1093"/>
                    <a:pt x="246" y="1177"/>
                    <a:pt x="218" y="1268"/>
                  </a:cubicBezTo>
                  <a:cubicBezTo>
                    <a:pt x="162" y="1471"/>
                    <a:pt x="309" y="1618"/>
                    <a:pt x="365" y="1792"/>
                  </a:cubicBezTo>
                  <a:cubicBezTo>
                    <a:pt x="337" y="1820"/>
                    <a:pt x="274" y="1848"/>
                    <a:pt x="246" y="1904"/>
                  </a:cubicBezTo>
                  <a:cubicBezTo>
                    <a:pt x="218" y="2023"/>
                    <a:pt x="246" y="2114"/>
                    <a:pt x="218" y="2198"/>
                  </a:cubicBezTo>
                  <a:cubicBezTo>
                    <a:pt x="218" y="2464"/>
                    <a:pt x="43" y="2666"/>
                    <a:pt x="15" y="2925"/>
                  </a:cubicBezTo>
                  <a:cubicBezTo>
                    <a:pt x="1" y="3016"/>
                    <a:pt x="64" y="3060"/>
                    <a:pt x="137" y="3060"/>
                  </a:cubicBezTo>
                  <a:cubicBezTo>
                    <a:pt x="204" y="3060"/>
                    <a:pt x="279" y="3023"/>
                    <a:pt x="309" y="2953"/>
                  </a:cubicBezTo>
                  <a:cubicBezTo>
                    <a:pt x="365" y="2778"/>
                    <a:pt x="449" y="2638"/>
                    <a:pt x="512" y="2464"/>
                  </a:cubicBezTo>
                  <a:cubicBezTo>
                    <a:pt x="540" y="2373"/>
                    <a:pt x="540" y="2289"/>
                    <a:pt x="568" y="2198"/>
                  </a:cubicBezTo>
                  <a:cubicBezTo>
                    <a:pt x="568" y="2142"/>
                    <a:pt x="568" y="2170"/>
                    <a:pt x="659" y="2114"/>
                  </a:cubicBezTo>
                  <a:cubicBezTo>
                    <a:pt x="770" y="1995"/>
                    <a:pt x="798" y="1876"/>
                    <a:pt x="770" y="1729"/>
                  </a:cubicBezTo>
                  <a:cubicBezTo>
                    <a:pt x="770" y="1674"/>
                    <a:pt x="743" y="1555"/>
                    <a:pt x="715" y="1499"/>
                  </a:cubicBezTo>
                  <a:lnTo>
                    <a:pt x="743" y="1499"/>
                  </a:lnTo>
                  <a:cubicBezTo>
                    <a:pt x="1008" y="1415"/>
                    <a:pt x="1092" y="1149"/>
                    <a:pt x="973" y="918"/>
                  </a:cubicBezTo>
                  <a:cubicBezTo>
                    <a:pt x="1092" y="890"/>
                    <a:pt x="1148" y="827"/>
                    <a:pt x="1239" y="744"/>
                  </a:cubicBezTo>
                  <a:cubicBezTo>
                    <a:pt x="1295" y="653"/>
                    <a:pt x="1267" y="506"/>
                    <a:pt x="1183" y="422"/>
                  </a:cubicBezTo>
                  <a:lnTo>
                    <a:pt x="1183" y="394"/>
                  </a:lnTo>
                  <a:cubicBezTo>
                    <a:pt x="1183" y="394"/>
                    <a:pt x="1211" y="366"/>
                    <a:pt x="1239" y="366"/>
                  </a:cubicBezTo>
                  <a:cubicBezTo>
                    <a:pt x="1295" y="303"/>
                    <a:pt x="1295" y="191"/>
                    <a:pt x="1267" y="128"/>
                  </a:cubicBezTo>
                  <a:lnTo>
                    <a:pt x="1239" y="100"/>
                  </a:lnTo>
                  <a:cubicBezTo>
                    <a:pt x="1211" y="44"/>
                    <a:pt x="1148" y="16"/>
                    <a:pt x="1092" y="16"/>
                  </a:cubicBezTo>
                  <a:cubicBezTo>
                    <a:pt x="1013" y="16"/>
                    <a:pt x="949" y="1"/>
                    <a:pt x="88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79"/>
            <p:cNvSpPr/>
            <p:nvPr/>
          </p:nvSpPr>
          <p:spPr>
            <a:xfrm>
              <a:off x="4355454" y="1342016"/>
              <a:ext cx="42347" cy="69835"/>
            </a:xfrm>
            <a:custGeom>
              <a:rect b="b" l="l" r="r" t="t"/>
              <a:pathLst>
                <a:path extrusionOk="0" h="3069" w="1861">
                  <a:moveTo>
                    <a:pt x="1366" y="0"/>
                  </a:moveTo>
                  <a:cubicBezTo>
                    <a:pt x="1241" y="0"/>
                    <a:pt x="1121" y="130"/>
                    <a:pt x="1161" y="275"/>
                  </a:cubicBezTo>
                  <a:lnTo>
                    <a:pt x="1161" y="330"/>
                  </a:lnTo>
                  <a:cubicBezTo>
                    <a:pt x="1133" y="358"/>
                    <a:pt x="1133" y="421"/>
                    <a:pt x="1161" y="477"/>
                  </a:cubicBezTo>
                  <a:cubicBezTo>
                    <a:pt x="1133" y="505"/>
                    <a:pt x="1133" y="533"/>
                    <a:pt x="1133" y="568"/>
                  </a:cubicBezTo>
                  <a:cubicBezTo>
                    <a:pt x="1049" y="568"/>
                    <a:pt x="986" y="624"/>
                    <a:pt x="930" y="708"/>
                  </a:cubicBezTo>
                  <a:cubicBezTo>
                    <a:pt x="874" y="827"/>
                    <a:pt x="874" y="974"/>
                    <a:pt x="902" y="1121"/>
                  </a:cubicBezTo>
                  <a:cubicBezTo>
                    <a:pt x="839" y="1121"/>
                    <a:pt x="783" y="1149"/>
                    <a:pt x="727" y="1205"/>
                  </a:cubicBezTo>
                  <a:cubicBezTo>
                    <a:pt x="636" y="1295"/>
                    <a:pt x="636" y="1442"/>
                    <a:pt x="636" y="1554"/>
                  </a:cubicBezTo>
                  <a:cubicBezTo>
                    <a:pt x="636" y="1617"/>
                    <a:pt x="664" y="1673"/>
                    <a:pt x="664" y="1729"/>
                  </a:cubicBezTo>
                  <a:cubicBezTo>
                    <a:pt x="608" y="1729"/>
                    <a:pt x="552" y="1757"/>
                    <a:pt x="525" y="1820"/>
                  </a:cubicBezTo>
                  <a:cubicBezTo>
                    <a:pt x="434" y="1904"/>
                    <a:pt x="406" y="2023"/>
                    <a:pt x="406" y="2141"/>
                  </a:cubicBezTo>
                  <a:cubicBezTo>
                    <a:pt x="406" y="2225"/>
                    <a:pt x="378" y="2281"/>
                    <a:pt x="315" y="2372"/>
                  </a:cubicBezTo>
                  <a:cubicBezTo>
                    <a:pt x="259" y="2428"/>
                    <a:pt x="203" y="2456"/>
                    <a:pt x="140" y="2519"/>
                  </a:cubicBezTo>
                  <a:cubicBezTo>
                    <a:pt x="84" y="2631"/>
                    <a:pt x="0" y="2778"/>
                    <a:pt x="56" y="2925"/>
                  </a:cubicBezTo>
                  <a:cubicBezTo>
                    <a:pt x="75" y="3004"/>
                    <a:pt x="159" y="3068"/>
                    <a:pt x="240" y="3068"/>
                  </a:cubicBezTo>
                  <a:cubicBezTo>
                    <a:pt x="280" y="3068"/>
                    <a:pt x="320" y="3053"/>
                    <a:pt x="350" y="3016"/>
                  </a:cubicBezTo>
                  <a:cubicBezTo>
                    <a:pt x="406" y="2953"/>
                    <a:pt x="434" y="2869"/>
                    <a:pt x="462" y="2806"/>
                  </a:cubicBezTo>
                  <a:cubicBezTo>
                    <a:pt x="525" y="2722"/>
                    <a:pt x="608" y="2666"/>
                    <a:pt x="664" y="2575"/>
                  </a:cubicBezTo>
                  <a:cubicBezTo>
                    <a:pt x="727" y="2519"/>
                    <a:pt x="755" y="2428"/>
                    <a:pt x="783" y="2344"/>
                  </a:cubicBezTo>
                  <a:cubicBezTo>
                    <a:pt x="783" y="2316"/>
                    <a:pt x="783" y="2253"/>
                    <a:pt x="811" y="2197"/>
                  </a:cubicBezTo>
                  <a:lnTo>
                    <a:pt x="902" y="2197"/>
                  </a:lnTo>
                  <a:cubicBezTo>
                    <a:pt x="986" y="2169"/>
                    <a:pt x="1049" y="2141"/>
                    <a:pt x="1077" y="2051"/>
                  </a:cubicBezTo>
                  <a:cubicBezTo>
                    <a:pt x="1133" y="1995"/>
                    <a:pt x="1105" y="1876"/>
                    <a:pt x="1105" y="1792"/>
                  </a:cubicBezTo>
                  <a:lnTo>
                    <a:pt x="1105" y="1792"/>
                  </a:lnTo>
                  <a:cubicBezTo>
                    <a:pt x="1161" y="1820"/>
                    <a:pt x="1189" y="1820"/>
                    <a:pt x="1252" y="1820"/>
                  </a:cubicBezTo>
                  <a:cubicBezTo>
                    <a:pt x="1264" y="1822"/>
                    <a:pt x="1276" y="1823"/>
                    <a:pt x="1288" y="1823"/>
                  </a:cubicBezTo>
                  <a:cubicBezTo>
                    <a:pt x="1421" y="1823"/>
                    <a:pt x="1536" y="1689"/>
                    <a:pt x="1510" y="1554"/>
                  </a:cubicBezTo>
                  <a:cubicBezTo>
                    <a:pt x="1510" y="1442"/>
                    <a:pt x="1482" y="1351"/>
                    <a:pt x="1482" y="1232"/>
                  </a:cubicBezTo>
                  <a:cubicBezTo>
                    <a:pt x="1482" y="1205"/>
                    <a:pt x="1482" y="1205"/>
                    <a:pt x="1454" y="1177"/>
                  </a:cubicBezTo>
                  <a:lnTo>
                    <a:pt x="1538" y="1177"/>
                  </a:lnTo>
                  <a:cubicBezTo>
                    <a:pt x="1713" y="1149"/>
                    <a:pt x="1776" y="1002"/>
                    <a:pt x="1748" y="855"/>
                  </a:cubicBezTo>
                  <a:cubicBezTo>
                    <a:pt x="1804" y="827"/>
                    <a:pt x="1832" y="771"/>
                    <a:pt x="1832" y="680"/>
                  </a:cubicBezTo>
                  <a:cubicBezTo>
                    <a:pt x="1860" y="568"/>
                    <a:pt x="1776" y="477"/>
                    <a:pt x="1713" y="393"/>
                  </a:cubicBezTo>
                  <a:cubicBezTo>
                    <a:pt x="1657" y="275"/>
                    <a:pt x="1601" y="156"/>
                    <a:pt x="1510" y="72"/>
                  </a:cubicBezTo>
                  <a:cubicBezTo>
                    <a:pt x="1468" y="21"/>
                    <a:pt x="1417" y="0"/>
                    <a:pt x="136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79"/>
            <p:cNvSpPr/>
            <p:nvPr/>
          </p:nvSpPr>
          <p:spPr>
            <a:xfrm>
              <a:off x="4395230" y="1397379"/>
              <a:ext cx="42984" cy="41164"/>
            </a:xfrm>
            <a:custGeom>
              <a:rect b="b" l="l" r="r" t="t"/>
              <a:pathLst>
                <a:path extrusionOk="0" h="1809" w="1889">
                  <a:moveTo>
                    <a:pt x="1663" y="0"/>
                  </a:moveTo>
                  <a:cubicBezTo>
                    <a:pt x="1576" y="0"/>
                    <a:pt x="1484" y="51"/>
                    <a:pt x="1455" y="142"/>
                  </a:cubicBezTo>
                  <a:lnTo>
                    <a:pt x="1455" y="198"/>
                  </a:lnTo>
                  <a:cubicBezTo>
                    <a:pt x="1415" y="178"/>
                    <a:pt x="1372" y="158"/>
                    <a:pt x="1320" y="158"/>
                  </a:cubicBezTo>
                  <a:cubicBezTo>
                    <a:pt x="1299" y="158"/>
                    <a:pt x="1276" y="162"/>
                    <a:pt x="1252" y="170"/>
                  </a:cubicBezTo>
                  <a:cubicBezTo>
                    <a:pt x="1077" y="233"/>
                    <a:pt x="1049" y="345"/>
                    <a:pt x="1014" y="492"/>
                  </a:cubicBezTo>
                  <a:cubicBezTo>
                    <a:pt x="958" y="464"/>
                    <a:pt x="930" y="464"/>
                    <a:pt x="874" y="464"/>
                  </a:cubicBezTo>
                  <a:cubicBezTo>
                    <a:pt x="755" y="492"/>
                    <a:pt x="699" y="583"/>
                    <a:pt x="664" y="666"/>
                  </a:cubicBezTo>
                  <a:cubicBezTo>
                    <a:pt x="664" y="694"/>
                    <a:pt x="664" y="813"/>
                    <a:pt x="636" y="897"/>
                  </a:cubicBezTo>
                  <a:cubicBezTo>
                    <a:pt x="609" y="869"/>
                    <a:pt x="581" y="869"/>
                    <a:pt x="553" y="869"/>
                  </a:cubicBezTo>
                  <a:cubicBezTo>
                    <a:pt x="434" y="869"/>
                    <a:pt x="406" y="988"/>
                    <a:pt x="350" y="1044"/>
                  </a:cubicBezTo>
                  <a:lnTo>
                    <a:pt x="231" y="1072"/>
                  </a:lnTo>
                  <a:cubicBezTo>
                    <a:pt x="175" y="1107"/>
                    <a:pt x="140" y="1135"/>
                    <a:pt x="112" y="1191"/>
                  </a:cubicBezTo>
                  <a:cubicBezTo>
                    <a:pt x="84" y="1247"/>
                    <a:pt x="56" y="1310"/>
                    <a:pt x="56" y="1366"/>
                  </a:cubicBezTo>
                  <a:cubicBezTo>
                    <a:pt x="30" y="1392"/>
                    <a:pt x="4" y="1544"/>
                    <a:pt x="23" y="1544"/>
                  </a:cubicBezTo>
                  <a:cubicBezTo>
                    <a:pt x="24" y="1544"/>
                    <a:pt x="26" y="1543"/>
                    <a:pt x="28" y="1540"/>
                  </a:cubicBezTo>
                  <a:lnTo>
                    <a:pt x="28" y="1540"/>
                  </a:lnTo>
                  <a:cubicBezTo>
                    <a:pt x="0" y="1596"/>
                    <a:pt x="0" y="1687"/>
                    <a:pt x="56" y="1743"/>
                  </a:cubicBezTo>
                  <a:cubicBezTo>
                    <a:pt x="95" y="1786"/>
                    <a:pt x="148" y="1808"/>
                    <a:pt x="200" y="1808"/>
                  </a:cubicBezTo>
                  <a:cubicBezTo>
                    <a:pt x="259" y="1808"/>
                    <a:pt x="316" y="1779"/>
                    <a:pt x="350" y="1715"/>
                  </a:cubicBezTo>
                  <a:cubicBezTo>
                    <a:pt x="406" y="1596"/>
                    <a:pt x="406" y="1513"/>
                    <a:pt x="434" y="1394"/>
                  </a:cubicBezTo>
                  <a:lnTo>
                    <a:pt x="462" y="1394"/>
                  </a:lnTo>
                  <a:cubicBezTo>
                    <a:pt x="490" y="1394"/>
                    <a:pt x="553" y="1338"/>
                    <a:pt x="581" y="1338"/>
                  </a:cubicBezTo>
                  <a:cubicBezTo>
                    <a:pt x="581" y="1310"/>
                    <a:pt x="609" y="1310"/>
                    <a:pt x="609" y="1282"/>
                  </a:cubicBezTo>
                  <a:cubicBezTo>
                    <a:pt x="664" y="1338"/>
                    <a:pt x="727" y="1338"/>
                    <a:pt x="783" y="1338"/>
                  </a:cubicBezTo>
                  <a:cubicBezTo>
                    <a:pt x="930" y="1310"/>
                    <a:pt x="986" y="1191"/>
                    <a:pt x="1049" y="1044"/>
                  </a:cubicBezTo>
                  <a:cubicBezTo>
                    <a:pt x="1049" y="1072"/>
                    <a:pt x="1077" y="1072"/>
                    <a:pt x="1133" y="1072"/>
                  </a:cubicBezTo>
                  <a:cubicBezTo>
                    <a:pt x="1154" y="1078"/>
                    <a:pt x="1176" y="1081"/>
                    <a:pt x="1197" y="1081"/>
                  </a:cubicBezTo>
                  <a:cubicBezTo>
                    <a:pt x="1291" y="1081"/>
                    <a:pt x="1375" y="1017"/>
                    <a:pt x="1427" y="897"/>
                  </a:cubicBezTo>
                  <a:lnTo>
                    <a:pt x="1427" y="869"/>
                  </a:lnTo>
                  <a:cubicBezTo>
                    <a:pt x="1455" y="869"/>
                    <a:pt x="1455" y="869"/>
                    <a:pt x="1455" y="897"/>
                  </a:cubicBezTo>
                  <a:cubicBezTo>
                    <a:pt x="1493" y="914"/>
                    <a:pt x="1532" y="922"/>
                    <a:pt x="1569" y="922"/>
                  </a:cubicBezTo>
                  <a:cubicBezTo>
                    <a:pt x="1673" y="922"/>
                    <a:pt x="1763" y="860"/>
                    <a:pt x="1804" y="757"/>
                  </a:cubicBezTo>
                  <a:cubicBezTo>
                    <a:pt x="1888" y="583"/>
                    <a:pt x="1888" y="317"/>
                    <a:pt x="1832" y="142"/>
                  </a:cubicBezTo>
                  <a:cubicBezTo>
                    <a:pt x="1819" y="44"/>
                    <a:pt x="1744" y="0"/>
                    <a:pt x="166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79"/>
            <p:cNvSpPr/>
            <p:nvPr/>
          </p:nvSpPr>
          <p:spPr>
            <a:xfrm>
              <a:off x="4260612" y="1341652"/>
              <a:ext cx="16566" cy="62713"/>
            </a:xfrm>
            <a:custGeom>
              <a:rect b="b" l="l" r="r" t="t"/>
              <a:pathLst>
                <a:path extrusionOk="0" h="2756" w="728">
                  <a:moveTo>
                    <a:pt x="350" y="0"/>
                  </a:moveTo>
                  <a:cubicBezTo>
                    <a:pt x="281" y="0"/>
                    <a:pt x="213" y="41"/>
                    <a:pt x="175" y="144"/>
                  </a:cubicBezTo>
                  <a:cubicBezTo>
                    <a:pt x="147" y="263"/>
                    <a:pt x="85" y="374"/>
                    <a:pt x="57" y="465"/>
                  </a:cubicBezTo>
                  <a:cubicBezTo>
                    <a:pt x="85" y="493"/>
                    <a:pt x="85" y="549"/>
                    <a:pt x="85" y="584"/>
                  </a:cubicBezTo>
                  <a:lnTo>
                    <a:pt x="113" y="584"/>
                  </a:lnTo>
                  <a:cubicBezTo>
                    <a:pt x="113" y="612"/>
                    <a:pt x="147" y="640"/>
                    <a:pt x="113" y="640"/>
                  </a:cubicBezTo>
                  <a:lnTo>
                    <a:pt x="113" y="668"/>
                  </a:lnTo>
                  <a:lnTo>
                    <a:pt x="85" y="696"/>
                  </a:lnTo>
                  <a:cubicBezTo>
                    <a:pt x="85" y="724"/>
                    <a:pt x="85" y="724"/>
                    <a:pt x="113" y="759"/>
                  </a:cubicBezTo>
                  <a:cubicBezTo>
                    <a:pt x="113" y="787"/>
                    <a:pt x="147" y="815"/>
                    <a:pt x="147" y="843"/>
                  </a:cubicBezTo>
                  <a:cubicBezTo>
                    <a:pt x="113" y="934"/>
                    <a:pt x="147" y="990"/>
                    <a:pt x="175" y="1018"/>
                  </a:cubicBezTo>
                  <a:cubicBezTo>
                    <a:pt x="203" y="1193"/>
                    <a:pt x="175" y="1367"/>
                    <a:pt x="147" y="1514"/>
                  </a:cubicBezTo>
                  <a:cubicBezTo>
                    <a:pt x="113" y="1633"/>
                    <a:pt x="85" y="1773"/>
                    <a:pt x="85" y="1920"/>
                  </a:cubicBezTo>
                  <a:cubicBezTo>
                    <a:pt x="85" y="1983"/>
                    <a:pt x="175" y="2157"/>
                    <a:pt x="147" y="2213"/>
                  </a:cubicBezTo>
                  <a:cubicBezTo>
                    <a:pt x="147" y="2269"/>
                    <a:pt x="57" y="2332"/>
                    <a:pt x="29" y="2416"/>
                  </a:cubicBezTo>
                  <a:cubicBezTo>
                    <a:pt x="1" y="2535"/>
                    <a:pt x="29" y="2619"/>
                    <a:pt x="113" y="2710"/>
                  </a:cubicBezTo>
                  <a:cubicBezTo>
                    <a:pt x="138" y="2742"/>
                    <a:pt x="171" y="2755"/>
                    <a:pt x="205" y="2755"/>
                  </a:cubicBezTo>
                  <a:cubicBezTo>
                    <a:pt x="291" y="2755"/>
                    <a:pt x="386" y="2668"/>
                    <a:pt x="406" y="2563"/>
                  </a:cubicBezTo>
                  <a:cubicBezTo>
                    <a:pt x="406" y="2416"/>
                    <a:pt x="525" y="2297"/>
                    <a:pt x="497" y="2123"/>
                  </a:cubicBezTo>
                  <a:cubicBezTo>
                    <a:pt x="553" y="2095"/>
                    <a:pt x="609" y="2067"/>
                    <a:pt x="609" y="2011"/>
                  </a:cubicBezTo>
                  <a:cubicBezTo>
                    <a:pt x="637" y="1864"/>
                    <a:pt x="672" y="1773"/>
                    <a:pt x="637" y="1633"/>
                  </a:cubicBezTo>
                  <a:cubicBezTo>
                    <a:pt x="637" y="1633"/>
                    <a:pt x="609" y="1598"/>
                    <a:pt x="609" y="1570"/>
                  </a:cubicBezTo>
                  <a:cubicBezTo>
                    <a:pt x="637" y="1542"/>
                    <a:pt x="637" y="1486"/>
                    <a:pt x="672" y="1423"/>
                  </a:cubicBezTo>
                  <a:lnTo>
                    <a:pt x="637" y="1339"/>
                  </a:lnTo>
                  <a:cubicBezTo>
                    <a:pt x="637" y="1283"/>
                    <a:pt x="700" y="1221"/>
                    <a:pt x="700" y="1137"/>
                  </a:cubicBezTo>
                  <a:cubicBezTo>
                    <a:pt x="728" y="1046"/>
                    <a:pt x="728" y="899"/>
                    <a:pt x="637" y="815"/>
                  </a:cubicBezTo>
                  <a:cubicBezTo>
                    <a:pt x="609" y="815"/>
                    <a:pt x="609" y="787"/>
                    <a:pt x="581" y="787"/>
                  </a:cubicBezTo>
                  <a:lnTo>
                    <a:pt x="581" y="696"/>
                  </a:lnTo>
                  <a:cubicBezTo>
                    <a:pt x="553" y="640"/>
                    <a:pt x="553" y="612"/>
                    <a:pt x="525" y="612"/>
                  </a:cubicBezTo>
                  <a:cubicBezTo>
                    <a:pt x="581" y="493"/>
                    <a:pt x="609" y="374"/>
                    <a:pt x="637" y="263"/>
                  </a:cubicBezTo>
                  <a:cubicBezTo>
                    <a:pt x="672" y="200"/>
                    <a:pt x="609" y="144"/>
                    <a:pt x="553" y="144"/>
                  </a:cubicBezTo>
                  <a:cubicBezTo>
                    <a:pt x="522" y="62"/>
                    <a:pt x="435" y="0"/>
                    <a:pt x="3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79"/>
            <p:cNvSpPr/>
            <p:nvPr/>
          </p:nvSpPr>
          <p:spPr>
            <a:xfrm>
              <a:off x="4235581" y="1633530"/>
              <a:ext cx="49560" cy="38843"/>
            </a:xfrm>
            <a:custGeom>
              <a:rect b="b" l="l" r="r" t="t"/>
              <a:pathLst>
                <a:path extrusionOk="0" h="1707" w="2178">
                  <a:moveTo>
                    <a:pt x="2087" y="1"/>
                  </a:moveTo>
                  <a:cubicBezTo>
                    <a:pt x="2067" y="1"/>
                    <a:pt x="2045" y="8"/>
                    <a:pt x="2031" y="22"/>
                  </a:cubicBezTo>
                  <a:cubicBezTo>
                    <a:pt x="1992" y="10"/>
                    <a:pt x="1950" y="4"/>
                    <a:pt x="1906" y="4"/>
                  </a:cubicBezTo>
                  <a:cubicBezTo>
                    <a:pt x="1720" y="4"/>
                    <a:pt x="1501" y="100"/>
                    <a:pt x="1359" y="197"/>
                  </a:cubicBezTo>
                  <a:cubicBezTo>
                    <a:pt x="1275" y="225"/>
                    <a:pt x="1185" y="281"/>
                    <a:pt x="1101" y="371"/>
                  </a:cubicBezTo>
                  <a:lnTo>
                    <a:pt x="1073" y="371"/>
                  </a:lnTo>
                  <a:cubicBezTo>
                    <a:pt x="807" y="455"/>
                    <a:pt x="576" y="602"/>
                    <a:pt x="401" y="805"/>
                  </a:cubicBezTo>
                  <a:cubicBezTo>
                    <a:pt x="310" y="896"/>
                    <a:pt x="227" y="980"/>
                    <a:pt x="164" y="1099"/>
                  </a:cubicBezTo>
                  <a:cubicBezTo>
                    <a:pt x="80" y="1217"/>
                    <a:pt x="80" y="1301"/>
                    <a:pt x="24" y="1392"/>
                  </a:cubicBezTo>
                  <a:cubicBezTo>
                    <a:pt x="1" y="1467"/>
                    <a:pt x="46" y="1504"/>
                    <a:pt x="105" y="1504"/>
                  </a:cubicBezTo>
                  <a:cubicBezTo>
                    <a:pt x="135" y="1504"/>
                    <a:pt x="168" y="1495"/>
                    <a:pt x="199" y="1476"/>
                  </a:cubicBezTo>
                  <a:cubicBezTo>
                    <a:pt x="255" y="1420"/>
                    <a:pt x="310" y="1329"/>
                    <a:pt x="373" y="1273"/>
                  </a:cubicBezTo>
                  <a:cubicBezTo>
                    <a:pt x="457" y="1183"/>
                    <a:pt x="513" y="1099"/>
                    <a:pt x="604" y="1008"/>
                  </a:cubicBezTo>
                  <a:cubicBezTo>
                    <a:pt x="604" y="1008"/>
                    <a:pt x="632" y="1008"/>
                    <a:pt x="632" y="980"/>
                  </a:cubicBezTo>
                  <a:cubicBezTo>
                    <a:pt x="660" y="1008"/>
                    <a:pt x="688" y="1008"/>
                    <a:pt x="751" y="1008"/>
                  </a:cubicBezTo>
                  <a:cubicBezTo>
                    <a:pt x="835" y="980"/>
                    <a:pt x="898" y="924"/>
                    <a:pt x="954" y="896"/>
                  </a:cubicBezTo>
                  <a:cubicBezTo>
                    <a:pt x="1073" y="805"/>
                    <a:pt x="1185" y="749"/>
                    <a:pt x="1303" y="693"/>
                  </a:cubicBezTo>
                  <a:cubicBezTo>
                    <a:pt x="1359" y="658"/>
                    <a:pt x="1387" y="630"/>
                    <a:pt x="1450" y="602"/>
                  </a:cubicBezTo>
                  <a:cubicBezTo>
                    <a:pt x="1562" y="574"/>
                    <a:pt x="1653" y="518"/>
                    <a:pt x="1709" y="427"/>
                  </a:cubicBezTo>
                  <a:cubicBezTo>
                    <a:pt x="1800" y="371"/>
                    <a:pt x="1884" y="343"/>
                    <a:pt x="1975" y="281"/>
                  </a:cubicBezTo>
                  <a:lnTo>
                    <a:pt x="1975" y="281"/>
                  </a:lnTo>
                  <a:cubicBezTo>
                    <a:pt x="1975" y="308"/>
                    <a:pt x="1947" y="343"/>
                    <a:pt x="1947" y="371"/>
                  </a:cubicBezTo>
                  <a:cubicBezTo>
                    <a:pt x="1884" y="371"/>
                    <a:pt x="1800" y="399"/>
                    <a:pt x="1772" y="483"/>
                  </a:cubicBezTo>
                  <a:cubicBezTo>
                    <a:pt x="1709" y="658"/>
                    <a:pt x="1625" y="868"/>
                    <a:pt x="1506" y="1008"/>
                  </a:cubicBezTo>
                  <a:cubicBezTo>
                    <a:pt x="1450" y="1127"/>
                    <a:pt x="1387" y="1245"/>
                    <a:pt x="1275" y="1273"/>
                  </a:cubicBezTo>
                  <a:lnTo>
                    <a:pt x="1157" y="1273"/>
                  </a:lnTo>
                  <a:cubicBezTo>
                    <a:pt x="1185" y="1273"/>
                    <a:pt x="1213" y="1273"/>
                    <a:pt x="1247" y="1245"/>
                  </a:cubicBezTo>
                  <a:cubicBezTo>
                    <a:pt x="1303" y="1245"/>
                    <a:pt x="1303" y="1155"/>
                    <a:pt x="1247" y="1155"/>
                  </a:cubicBezTo>
                  <a:cubicBezTo>
                    <a:pt x="1157" y="1183"/>
                    <a:pt x="1101" y="1183"/>
                    <a:pt x="1010" y="1183"/>
                  </a:cubicBezTo>
                  <a:lnTo>
                    <a:pt x="779" y="1183"/>
                  </a:lnTo>
                  <a:cubicBezTo>
                    <a:pt x="632" y="1217"/>
                    <a:pt x="457" y="1273"/>
                    <a:pt x="373" y="1420"/>
                  </a:cubicBezTo>
                  <a:cubicBezTo>
                    <a:pt x="429" y="1420"/>
                    <a:pt x="485" y="1448"/>
                    <a:pt x="513" y="1476"/>
                  </a:cubicBezTo>
                  <a:cubicBezTo>
                    <a:pt x="723" y="1707"/>
                    <a:pt x="1073" y="1595"/>
                    <a:pt x="1359" y="1679"/>
                  </a:cubicBezTo>
                  <a:cubicBezTo>
                    <a:pt x="1359" y="1651"/>
                    <a:pt x="1387" y="1623"/>
                    <a:pt x="1422" y="1623"/>
                  </a:cubicBezTo>
                  <a:cubicBezTo>
                    <a:pt x="1478" y="1595"/>
                    <a:pt x="1534" y="1567"/>
                    <a:pt x="1597" y="1532"/>
                  </a:cubicBezTo>
                  <a:cubicBezTo>
                    <a:pt x="1653" y="1504"/>
                    <a:pt x="1681" y="1504"/>
                    <a:pt x="1709" y="1476"/>
                  </a:cubicBezTo>
                  <a:cubicBezTo>
                    <a:pt x="1772" y="1420"/>
                    <a:pt x="1800" y="1329"/>
                    <a:pt x="1828" y="1273"/>
                  </a:cubicBezTo>
                  <a:cubicBezTo>
                    <a:pt x="1884" y="1273"/>
                    <a:pt x="1947" y="1273"/>
                    <a:pt x="2003" y="1217"/>
                  </a:cubicBezTo>
                  <a:cubicBezTo>
                    <a:pt x="2177" y="1099"/>
                    <a:pt x="2122" y="805"/>
                    <a:pt x="2149" y="602"/>
                  </a:cubicBezTo>
                  <a:cubicBezTo>
                    <a:pt x="2177" y="427"/>
                    <a:pt x="2177" y="281"/>
                    <a:pt x="2149" y="106"/>
                  </a:cubicBezTo>
                  <a:lnTo>
                    <a:pt x="2149" y="78"/>
                  </a:lnTo>
                  <a:cubicBezTo>
                    <a:pt x="2122" y="50"/>
                    <a:pt x="2122" y="22"/>
                    <a:pt x="2122" y="22"/>
                  </a:cubicBezTo>
                  <a:cubicBezTo>
                    <a:pt x="2122" y="8"/>
                    <a:pt x="2106" y="1"/>
                    <a:pt x="208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79"/>
            <p:cNvSpPr/>
            <p:nvPr/>
          </p:nvSpPr>
          <p:spPr>
            <a:xfrm>
              <a:off x="4410089" y="1536207"/>
              <a:ext cx="52996" cy="36340"/>
            </a:xfrm>
            <a:custGeom>
              <a:rect b="b" l="l" r="r" t="t"/>
              <a:pathLst>
                <a:path extrusionOk="0" h="1597" w="2329">
                  <a:moveTo>
                    <a:pt x="2137" y="0"/>
                  </a:moveTo>
                  <a:cubicBezTo>
                    <a:pt x="2118" y="0"/>
                    <a:pt x="2099" y="4"/>
                    <a:pt x="2081" y="12"/>
                  </a:cubicBezTo>
                  <a:cubicBezTo>
                    <a:pt x="1732" y="159"/>
                    <a:pt x="1473" y="453"/>
                    <a:pt x="1151" y="684"/>
                  </a:cubicBezTo>
                  <a:cubicBezTo>
                    <a:pt x="830" y="915"/>
                    <a:pt x="508" y="1152"/>
                    <a:pt x="130" y="1327"/>
                  </a:cubicBezTo>
                  <a:cubicBezTo>
                    <a:pt x="0" y="1401"/>
                    <a:pt x="101" y="1596"/>
                    <a:pt x="227" y="1596"/>
                  </a:cubicBezTo>
                  <a:cubicBezTo>
                    <a:pt x="244" y="1596"/>
                    <a:pt x="260" y="1593"/>
                    <a:pt x="277" y="1586"/>
                  </a:cubicBezTo>
                  <a:cubicBezTo>
                    <a:pt x="655" y="1411"/>
                    <a:pt x="1004" y="1180"/>
                    <a:pt x="1354" y="915"/>
                  </a:cubicBezTo>
                  <a:cubicBezTo>
                    <a:pt x="1648" y="684"/>
                    <a:pt x="1934" y="425"/>
                    <a:pt x="2228" y="187"/>
                  </a:cubicBezTo>
                  <a:cubicBezTo>
                    <a:pt x="2329" y="116"/>
                    <a:pt x="2239" y="0"/>
                    <a:pt x="213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79"/>
            <p:cNvSpPr/>
            <p:nvPr/>
          </p:nvSpPr>
          <p:spPr>
            <a:xfrm>
              <a:off x="4424084" y="1538551"/>
              <a:ext cx="84626" cy="64419"/>
            </a:xfrm>
            <a:custGeom>
              <a:rect b="b" l="l" r="r" t="t"/>
              <a:pathLst>
                <a:path extrusionOk="0" h="2831" w="3719">
                  <a:moveTo>
                    <a:pt x="2403" y="0"/>
                  </a:moveTo>
                  <a:cubicBezTo>
                    <a:pt x="1963" y="84"/>
                    <a:pt x="1585" y="406"/>
                    <a:pt x="1263" y="672"/>
                  </a:cubicBezTo>
                  <a:cubicBezTo>
                    <a:pt x="942" y="874"/>
                    <a:pt x="620" y="1077"/>
                    <a:pt x="305" y="1280"/>
                  </a:cubicBezTo>
                  <a:cubicBezTo>
                    <a:pt x="270" y="1280"/>
                    <a:pt x="243" y="1280"/>
                    <a:pt x="215" y="1308"/>
                  </a:cubicBezTo>
                  <a:cubicBezTo>
                    <a:pt x="187" y="1308"/>
                    <a:pt x="187" y="1336"/>
                    <a:pt x="159" y="1371"/>
                  </a:cubicBezTo>
                  <a:cubicBezTo>
                    <a:pt x="159" y="1371"/>
                    <a:pt x="131" y="1399"/>
                    <a:pt x="96" y="1399"/>
                  </a:cubicBezTo>
                  <a:cubicBezTo>
                    <a:pt x="1" y="1470"/>
                    <a:pt x="47" y="1586"/>
                    <a:pt x="135" y="1586"/>
                  </a:cubicBezTo>
                  <a:cubicBezTo>
                    <a:pt x="151" y="1586"/>
                    <a:pt x="168" y="1582"/>
                    <a:pt x="187" y="1574"/>
                  </a:cubicBezTo>
                  <a:cubicBezTo>
                    <a:pt x="305" y="1511"/>
                    <a:pt x="389" y="1455"/>
                    <a:pt x="508" y="1399"/>
                  </a:cubicBezTo>
                  <a:cubicBezTo>
                    <a:pt x="620" y="1371"/>
                    <a:pt x="711" y="1371"/>
                    <a:pt x="830" y="1336"/>
                  </a:cubicBezTo>
                  <a:cubicBezTo>
                    <a:pt x="830" y="1399"/>
                    <a:pt x="858" y="1455"/>
                    <a:pt x="914" y="1483"/>
                  </a:cubicBezTo>
                  <a:cubicBezTo>
                    <a:pt x="1005" y="1546"/>
                    <a:pt x="1089" y="1574"/>
                    <a:pt x="1180" y="1602"/>
                  </a:cubicBezTo>
                  <a:cubicBezTo>
                    <a:pt x="1180" y="1630"/>
                    <a:pt x="1180" y="1630"/>
                    <a:pt x="1207" y="1658"/>
                  </a:cubicBezTo>
                  <a:cubicBezTo>
                    <a:pt x="1235" y="1686"/>
                    <a:pt x="1263" y="1748"/>
                    <a:pt x="1291" y="1804"/>
                  </a:cubicBezTo>
                  <a:lnTo>
                    <a:pt x="1291" y="1832"/>
                  </a:lnTo>
                  <a:cubicBezTo>
                    <a:pt x="1291" y="1860"/>
                    <a:pt x="1319" y="1895"/>
                    <a:pt x="1319" y="1923"/>
                  </a:cubicBezTo>
                  <a:cubicBezTo>
                    <a:pt x="1529" y="2035"/>
                    <a:pt x="1704" y="2182"/>
                    <a:pt x="1844" y="2329"/>
                  </a:cubicBezTo>
                  <a:cubicBezTo>
                    <a:pt x="1879" y="2357"/>
                    <a:pt x="1879" y="2385"/>
                    <a:pt x="1907" y="2385"/>
                  </a:cubicBezTo>
                  <a:cubicBezTo>
                    <a:pt x="2054" y="2476"/>
                    <a:pt x="2165" y="2560"/>
                    <a:pt x="2312" y="2650"/>
                  </a:cubicBezTo>
                  <a:cubicBezTo>
                    <a:pt x="2403" y="2678"/>
                    <a:pt x="2515" y="2706"/>
                    <a:pt x="2606" y="2734"/>
                  </a:cubicBezTo>
                  <a:cubicBezTo>
                    <a:pt x="2634" y="2769"/>
                    <a:pt x="2690" y="2797"/>
                    <a:pt x="2753" y="2825"/>
                  </a:cubicBezTo>
                  <a:cubicBezTo>
                    <a:pt x="2771" y="2829"/>
                    <a:pt x="2789" y="2831"/>
                    <a:pt x="2807" y="2831"/>
                  </a:cubicBezTo>
                  <a:cubicBezTo>
                    <a:pt x="2923" y="2831"/>
                    <a:pt x="3019" y="2754"/>
                    <a:pt x="3067" y="2650"/>
                  </a:cubicBezTo>
                  <a:cubicBezTo>
                    <a:pt x="3333" y="2595"/>
                    <a:pt x="3536" y="2476"/>
                    <a:pt x="3655" y="2210"/>
                  </a:cubicBezTo>
                  <a:cubicBezTo>
                    <a:pt x="3701" y="2094"/>
                    <a:pt x="3590" y="1993"/>
                    <a:pt x="3482" y="1993"/>
                  </a:cubicBezTo>
                  <a:cubicBezTo>
                    <a:pt x="3460" y="1993"/>
                    <a:pt x="3438" y="1998"/>
                    <a:pt x="3417" y="2007"/>
                  </a:cubicBezTo>
                  <a:cubicBezTo>
                    <a:pt x="3277" y="2098"/>
                    <a:pt x="3102" y="2126"/>
                    <a:pt x="2956" y="2126"/>
                  </a:cubicBezTo>
                  <a:cubicBezTo>
                    <a:pt x="2837" y="1951"/>
                    <a:pt x="2606" y="1860"/>
                    <a:pt x="2431" y="1776"/>
                  </a:cubicBezTo>
                  <a:lnTo>
                    <a:pt x="2403" y="1776"/>
                  </a:lnTo>
                  <a:cubicBezTo>
                    <a:pt x="2284" y="1686"/>
                    <a:pt x="2165" y="1602"/>
                    <a:pt x="2054" y="1511"/>
                  </a:cubicBezTo>
                  <a:cubicBezTo>
                    <a:pt x="1935" y="1455"/>
                    <a:pt x="1816" y="1336"/>
                    <a:pt x="1669" y="1280"/>
                  </a:cubicBezTo>
                  <a:lnTo>
                    <a:pt x="1844" y="1280"/>
                  </a:lnTo>
                  <a:cubicBezTo>
                    <a:pt x="1844" y="1336"/>
                    <a:pt x="1907" y="1399"/>
                    <a:pt x="1991" y="1399"/>
                  </a:cubicBezTo>
                  <a:cubicBezTo>
                    <a:pt x="2109" y="1399"/>
                    <a:pt x="2228" y="1399"/>
                    <a:pt x="2340" y="1427"/>
                  </a:cubicBezTo>
                  <a:cubicBezTo>
                    <a:pt x="2312" y="1455"/>
                    <a:pt x="2284" y="1511"/>
                    <a:pt x="2312" y="1574"/>
                  </a:cubicBezTo>
                  <a:cubicBezTo>
                    <a:pt x="2337" y="1672"/>
                    <a:pt x="2431" y="1754"/>
                    <a:pt x="2534" y="1754"/>
                  </a:cubicBezTo>
                  <a:cubicBezTo>
                    <a:pt x="2549" y="1754"/>
                    <a:pt x="2563" y="1752"/>
                    <a:pt x="2578" y="1748"/>
                  </a:cubicBezTo>
                  <a:cubicBezTo>
                    <a:pt x="2662" y="1686"/>
                    <a:pt x="2753" y="1658"/>
                    <a:pt x="2809" y="1630"/>
                  </a:cubicBezTo>
                  <a:cubicBezTo>
                    <a:pt x="2893" y="1574"/>
                    <a:pt x="2928" y="1483"/>
                    <a:pt x="2956" y="1399"/>
                  </a:cubicBezTo>
                  <a:cubicBezTo>
                    <a:pt x="3214" y="1336"/>
                    <a:pt x="3452" y="1252"/>
                    <a:pt x="3627" y="1049"/>
                  </a:cubicBezTo>
                  <a:cubicBezTo>
                    <a:pt x="3718" y="929"/>
                    <a:pt x="3637" y="754"/>
                    <a:pt x="3528" y="754"/>
                  </a:cubicBezTo>
                  <a:cubicBezTo>
                    <a:pt x="3504" y="754"/>
                    <a:pt x="3478" y="763"/>
                    <a:pt x="3452" y="784"/>
                  </a:cubicBezTo>
                  <a:cubicBezTo>
                    <a:pt x="3389" y="812"/>
                    <a:pt x="3361" y="846"/>
                    <a:pt x="3305" y="874"/>
                  </a:cubicBezTo>
                  <a:cubicBezTo>
                    <a:pt x="3222" y="845"/>
                    <a:pt x="3146" y="837"/>
                    <a:pt x="3067" y="837"/>
                  </a:cubicBezTo>
                  <a:cubicBezTo>
                    <a:pt x="2979" y="837"/>
                    <a:pt x="2887" y="846"/>
                    <a:pt x="2781" y="846"/>
                  </a:cubicBezTo>
                  <a:cubicBezTo>
                    <a:pt x="2543" y="846"/>
                    <a:pt x="2312" y="812"/>
                    <a:pt x="2109" y="812"/>
                  </a:cubicBezTo>
                  <a:cubicBezTo>
                    <a:pt x="2094" y="807"/>
                    <a:pt x="2080" y="805"/>
                    <a:pt x="2066" y="805"/>
                  </a:cubicBezTo>
                  <a:cubicBezTo>
                    <a:pt x="2001" y="805"/>
                    <a:pt x="1963" y="856"/>
                    <a:pt x="1963" y="902"/>
                  </a:cubicBezTo>
                  <a:cubicBezTo>
                    <a:pt x="1844" y="902"/>
                    <a:pt x="1760" y="930"/>
                    <a:pt x="1669" y="930"/>
                  </a:cubicBezTo>
                  <a:cubicBezTo>
                    <a:pt x="1494" y="958"/>
                    <a:pt x="1319" y="1021"/>
                    <a:pt x="1145" y="1049"/>
                  </a:cubicBezTo>
                  <a:cubicBezTo>
                    <a:pt x="1235" y="986"/>
                    <a:pt x="1291" y="930"/>
                    <a:pt x="1382" y="902"/>
                  </a:cubicBezTo>
                  <a:cubicBezTo>
                    <a:pt x="1760" y="672"/>
                    <a:pt x="2165" y="462"/>
                    <a:pt x="2487" y="175"/>
                  </a:cubicBezTo>
                  <a:cubicBezTo>
                    <a:pt x="2543" y="84"/>
                    <a:pt x="2487" y="0"/>
                    <a:pt x="240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79"/>
            <p:cNvSpPr/>
            <p:nvPr/>
          </p:nvSpPr>
          <p:spPr>
            <a:xfrm>
              <a:off x="4321549" y="1502643"/>
              <a:ext cx="19911" cy="16793"/>
            </a:xfrm>
            <a:custGeom>
              <a:rect b="b" l="l" r="r" t="t"/>
              <a:pathLst>
                <a:path extrusionOk="0" h="738" w="875">
                  <a:moveTo>
                    <a:pt x="722" y="1"/>
                  </a:moveTo>
                  <a:cubicBezTo>
                    <a:pt x="698" y="1"/>
                    <a:pt x="672" y="11"/>
                    <a:pt x="644" y="33"/>
                  </a:cubicBezTo>
                  <a:cubicBezTo>
                    <a:pt x="616" y="33"/>
                    <a:pt x="616" y="61"/>
                    <a:pt x="581" y="61"/>
                  </a:cubicBezTo>
                  <a:cubicBezTo>
                    <a:pt x="553" y="61"/>
                    <a:pt x="553" y="61"/>
                    <a:pt x="525" y="89"/>
                  </a:cubicBezTo>
                  <a:lnTo>
                    <a:pt x="497" y="61"/>
                  </a:lnTo>
                  <a:cubicBezTo>
                    <a:pt x="350" y="61"/>
                    <a:pt x="176" y="180"/>
                    <a:pt x="120" y="327"/>
                  </a:cubicBezTo>
                  <a:cubicBezTo>
                    <a:pt x="92" y="355"/>
                    <a:pt x="92" y="355"/>
                    <a:pt x="92" y="383"/>
                  </a:cubicBezTo>
                  <a:cubicBezTo>
                    <a:pt x="57" y="383"/>
                    <a:pt x="29" y="411"/>
                    <a:pt x="29" y="439"/>
                  </a:cubicBezTo>
                  <a:cubicBezTo>
                    <a:pt x="1" y="585"/>
                    <a:pt x="176" y="676"/>
                    <a:pt x="294" y="732"/>
                  </a:cubicBezTo>
                  <a:cubicBezTo>
                    <a:pt x="317" y="736"/>
                    <a:pt x="340" y="738"/>
                    <a:pt x="362" y="738"/>
                  </a:cubicBezTo>
                  <a:cubicBezTo>
                    <a:pt x="507" y="738"/>
                    <a:pt x="631" y="661"/>
                    <a:pt x="728" y="558"/>
                  </a:cubicBezTo>
                  <a:cubicBezTo>
                    <a:pt x="819" y="467"/>
                    <a:pt x="875" y="292"/>
                    <a:pt x="819" y="180"/>
                  </a:cubicBezTo>
                  <a:cubicBezTo>
                    <a:pt x="840" y="90"/>
                    <a:pt x="794" y="1"/>
                    <a:pt x="7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79"/>
            <p:cNvSpPr/>
            <p:nvPr/>
          </p:nvSpPr>
          <p:spPr>
            <a:xfrm>
              <a:off x="4260612" y="1544171"/>
              <a:ext cx="7987" cy="26965"/>
            </a:xfrm>
            <a:custGeom>
              <a:rect b="b" l="l" r="r" t="t"/>
              <a:pathLst>
                <a:path extrusionOk="0" h="1185" w="351">
                  <a:moveTo>
                    <a:pt x="33" y="1"/>
                  </a:moveTo>
                  <a:cubicBezTo>
                    <a:pt x="15" y="1"/>
                    <a:pt x="1" y="20"/>
                    <a:pt x="1" y="40"/>
                  </a:cubicBezTo>
                  <a:cubicBezTo>
                    <a:pt x="175" y="425"/>
                    <a:pt x="203" y="739"/>
                    <a:pt x="175" y="1152"/>
                  </a:cubicBezTo>
                  <a:cubicBezTo>
                    <a:pt x="175" y="1168"/>
                    <a:pt x="194" y="1184"/>
                    <a:pt x="215" y="1184"/>
                  </a:cubicBezTo>
                  <a:cubicBezTo>
                    <a:pt x="231" y="1184"/>
                    <a:pt x="248" y="1176"/>
                    <a:pt x="259" y="1152"/>
                  </a:cubicBezTo>
                  <a:cubicBezTo>
                    <a:pt x="350" y="739"/>
                    <a:pt x="259" y="390"/>
                    <a:pt x="57" y="12"/>
                  </a:cubicBezTo>
                  <a:cubicBezTo>
                    <a:pt x="48" y="4"/>
                    <a:pt x="40" y="1"/>
                    <a:pt x="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79"/>
            <p:cNvSpPr/>
            <p:nvPr/>
          </p:nvSpPr>
          <p:spPr>
            <a:xfrm>
              <a:off x="4230712" y="1586291"/>
              <a:ext cx="23233" cy="5416"/>
            </a:xfrm>
            <a:custGeom>
              <a:rect b="b" l="l" r="r" t="t"/>
              <a:pathLst>
                <a:path extrusionOk="0" h="238" w="1021">
                  <a:moveTo>
                    <a:pt x="965" y="0"/>
                  </a:moveTo>
                  <a:cubicBezTo>
                    <a:pt x="643" y="112"/>
                    <a:pt x="350" y="203"/>
                    <a:pt x="28" y="203"/>
                  </a:cubicBezTo>
                  <a:cubicBezTo>
                    <a:pt x="0" y="203"/>
                    <a:pt x="0" y="231"/>
                    <a:pt x="28" y="231"/>
                  </a:cubicBezTo>
                  <a:cubicBezTo>
                    <a:pt x="88" y="236"/>
                    <a:pt x="145" y="238"/>
                    <a:pt x="202" y="238"/>
                  </a:cubicBezTo>
                  <a:cubicBezTo>
                    <a:pt x="478" y="238"/>
                    <a:pt x="726" y="183"/>
                    <a:pt x="993" y="84"/>
                  </a:cubicBezTo>
                  <a:cubicBezTo>
                    <a:pt x="1021" y="56"/>
                    <a:pt x="1021" y="0"/>
                    <a:pt x="9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79"/>
            <p:cNvSpPr/>
            <p:nvPr/>
          </p:nvSpPr>
          <p:spPr>
            <a:xfrm>
              <a:off x="4252033" y="1608067"/>
              <a:ext cx="15633" cy="20161"/>
            </a:xfrm>
            <a:custGeom>
              <a:rect b="b" l="l" r="r" t="t"/>
              <a:pathLst>
                <a:path extrusionOk="0" h="886" w="687">
                  <a:moveTo>
                    <a:pt x="380" y="0"/>
                  </a:moveTo>
                  <a:cubicBezTo>
                    <a:pt x="315" y="0"/>
                    <a:pt x="257" y="33"/>
                    <a:pt x="203" y="92"/>
                  </a:cubicBezTo>
                  <a:cubicBezTo>
                    <a:pt x="0" y="295"/>
                    <a:pt x="28" y="588"/>
                    <a:pt x="84" y="819"/>
                  </a:cubicBezTo>
                  <a:cubicBezTo>
                    <a:pt x="84" y="847"/>
                    <a:pt x="98" y="861"/>
                    <a:pt x="112" y="861"/>
                  </a:cubicBezTo>
                  <a:cubicBezTo>
                    <a:pt x="126" y="861"/>
                    <a:pt x="140" y="847"/>
                    <a:pt x="140" y="819"/>
                  </a:cubicBezTo>
                  <a:cubicBezTo>
                    <a:pt x="175" y="672"/>
                    <a:pt x="140" y="553"/>
                    <a:pt x="175" y="442"/>
                  </a:cubicBezTo>
                  <a:cubicBezTo>
                    <a:pt x="203" y="351"/>
                    <a:pt x="231" y="295"/>
                    <a:pt x="259" y="239"/>
                  </a:cubicBezTo>
                  <a:cubicBezTo>
                    <a:pt x="300" y="192"/>
                    <a:pt x="311" y="165"/>
                    <a:pt x="339" y="165"/>
                  </a:cubicBezTo>
                  <a:cubicBezTo>
                    <a:pt x="349" y="165"/>
                    <a:pt x="361" y="169"/>
                    <a:pt x="378" y="176"/>
                  </a:cubicBezTo>
                  <a:cubicBezTo>
                    <a:pt x="434" y="204"/>
                    <a:pt x="434" y="239"/>
                    <a:pt x="434" y="295"/>
                  </a:cubicBezTo>
                  <a:cubicBezTo>
                    <a:pt x="259" y="379"/>
                    <a:pt x="203" y="791"/>
                    <a:pt x="434" y="875"/>
                  </a:cubicBezTo>
                  <a:cubicBezTo>
                    <a:pt x="454" y="882"/>
                    <a:pt x="472" y="885"/>
                    <a:pt x="488" y="885"/>
                  </a:cubicBezTo>
                  <a:cubicBezTo>
                    <a:pt x="686" y="885"/>
                    <a:pt x="608" y="407"/>
                    <a:pt x="608" y="323"/>
                  </a:cubicBezTo>
                  <a:cubicBezTo>
                    <a:pt x="580" y="204"/>
                    <a:pt x="552" y="92"/>
                    <a:pt x="490" y="29"/>
                  </a:cubicBezTo>
                  <a:cubicBezTo>
                    <a:pt x="451" y="10"/>
                    <a:pt x="414" y="0"/>
                    <a:pt x="3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79"/>
            <p:cNvSpPr/>
            <p:nvPr/>
          </p:nvSpPr>
          <p:spPr>
            <a:xfrm>
              <a:off x="4243591" y="1598169"/>
              <a:ext cx="32085" cy="18158"/>
            </a:xfrm>
            <a:custGeom>
              <a:rect b="b" l="l" r="r" t="t"/>
              <a:pathLst>
                <a:path extrusionOk="0" h="798" w="1410">
                  <a:moveTo>
                    <a:pt x="721" y="0"/>
                  </a:moveTo>
                  <a:cubicBezTo>
                    <a:pt x="370" y="0"/>
                    <a:pt x="101" y="251"/>
                    <a:pt x="21" y="583"/>
                  </a:cubicBezTo>
                  <a:cubicBezTo>
                    <a:pt x="1" y="616"/>
                    <a:pt x="14" y="629"/>
                    <a:pt x="34" y="629"/>
                  </a:cubicBezTo>
                  <a:cubicBezTo>
                    <a:pt x="48" y="629"/>
                    <a:pt x="66" y="622"/>
                    <a:pt x="77" y="611"/>
                  </a:cubicBezTo>
                  <a:cubicBezTo>
                    <a:pt x="171" y="357"/>
                    <a:pt x="427" y="124"/>
                    <a:pt x="702" y="124"/>
                  </a:cubicBezTo>
                  <a:cubicBezTo>
                    <a:pt x="776" y="124"/>
                    <a:pt x="850" y="141"/>
                    <a:pt x="923" y="177"/>
                  </a:cubicBezTo>
                  <a:cubicBezTo>
                    <a:pt x="1210" y="289"/>
                    <a:pt x="1182" y="583"/>
                    <a:pt x="1357" y="786"/>
                  </a:cubicBezTo>
                  <a:cubicBezTo>
                    <a:pt x="1357" y="794"/>
                    <a:pt x="1362" y="797"/>
                    <a:pt x="1369" y="797"/>
                  </a:cubicBezTo>
                  <a:cubicBezTo>
                    <a:pt x="1385" y="797"/>
                    <a:pt x="1410" y="777"/>
                    <a:pt x="1385" y="758"/>
                  </a:cubicBezTo>
                  <a:cubicBezTo>
                    <a:pt x="1329" y="583"/>
                    <a:pt x="1329" y="408"/>
                    <a:pt x="1210" y="233"/>
                  </a:cubicBezTo>
                  <a:cubicBezTo>
                    <a:pt x="1098" y="86"/>
                    <a:pt x="951" y="3"/>
                    <a:pt x="777" y="3"/>
                  </a:cubicBezTo>
                  <a:cubicBezTo>
                    <a:pt x="758" y="1"/>
                    <a:pt x="739" y="0"/>
                    <a:pt x="7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79"/>
            <p:cNvSpPr/>
            <p:nvPr/>
          </p:nvSpPr>
          <p:spPr>
            <a:xfrm>
              <a:off x="4269213" y="1593595"/>
              <a:ext cx="10991" cy="21663"/>
            </a:xfrm>
            <a:custGeom>
              <a:rect b="b" l="l" r="r" t="t"/>
              <a:pathLst>
                <a:path extrusionOk="0" h="952" w="483">
                  <a:moveTo>
                    <a:pt x="28" y="1"/>
                  </a:moveTo>
                  <a:cubicBezTo>
                    <a:pt x="0" y="1"/>
                    <a:pt x="0" y="1"/>
                    <a:pt x="0" y="29"/>
                  </a:cubicBezTo>
                  <a:cubicBezTo>
                    <a:pt x="119" y="141"/>
                    <a:pt x="203" y="287"/>
                    <a:pt x="259" y="462"/>
                  </a:cubicBezTo>
                  <a:cubicBezTo>
                    <a:pt x="322" y="609"/>
                    <a:pt x="378" y="784"/>
                    <a:pt x="434" y="931"/>
                  </a:cubicBezTo>
                  <a:cubicBezTo>
                    <a:pt x="434" y="945"/>
                    <a:pt x="449" y="952"/>
                    <a:pt x="462" y="952"/>
                  </a:cubicBezTo>
                  <a:cubicBezTo>
                    <a:pt x="474" y="952"/>
                    <a:pt x="483" y="945"/>
                    <a:pt x="469" y="931"/>
                  </a:cubicBezTo>
                  <a:cubicBezTo>
                    <a:pt x="469" y="756"/>
                    <a:pt x="406" y="581"/>
                    <a:pt x="350" y="434"/>
                  </a:cubicBezTo>
                  <a:cubicBezTo>
                    <a:pt x="259" y="259"/>
                    <a:pt x="147" y="14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79"/>
            <p:cNvSpPr/>
            <p:nvPr/>
          </p:nvSpPr>
          <p:spPr>
            <a:xfrm>
              <a:off x="4276517" y="1593982"/>
              <a:ext cx="10354" cy="16452"/>
            </a:xfrm>
            <a:custGeom>
              <a:rect b="b" l="l" r="r" t="t"/>
              <a:pathLst>
                <a:path extrusionOk="0" h="723" w="455">
                  <a:moveTo>
                    <a:pt x="55" y="0"/>
                  </a:moveTo>
                  <a:cubicBezTo>
                    <a:pt x="29" y="0"/>
                    <a:pt x="1" y="20"/>
                    <a:pt x="1" y="40"/>
                  </a:cubicBezTo>
                  <a:cubicBezTo>
                    <a:pt x="113" y="298"/>
                    <a:pt x="204" y="536"/>
                    <a:pt x="378" y="711"/>
                  </a:cubicBezTo>
                  <a:cubicBezTo>
                    <a:pt x="387" y="719"/>
                    <a:pt x="397" y="723"/>
                    <a:pt x="407" y="723"/>
                  </a:cubicBezTo>
                  <a:cubicBezTo>
                    <a:pt x="432" y="723"/>
                    <a:pt x="454" y="703"/>
                    <a:pt x="434" y="683"/>
                  </a:cubicBezTo>
                  <a:cubicBezTo>
                    <a:pt x="288" y="473"/>
                    <a:pt x="176" y="242"/>
                    <a:pt x="85" y="12"/>
                  </a:cubicBezTo>
                  <a:cubicBezTo>
                    <a:pt x="77" y="4"/>
                    <a:pt x="66" y="0"/>
                    <a:pt x="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79"/>
            <p:cNvSpPr/>
            <p:nvPr/>
          </p:nvSpPr>
          <p:spPr>
            <a:xfrm>
              <a:off x="4155119" y="1214861"/>
              <a:ext cx="404493" cy="457922"/>
            </a:xfrm>
            <a:custGeom>
              <a:rect b="b" l="l" r="r" t="t"/>
              <a:pathLst>
                <a:path extrusionOk="0" h="20124" w="17776">
                  <a:moveTo>
                    <a:pt x="10608" y="178"/>
                  </a:moveTo>
                  <a:lnTo>
                    <a:pt x="10608" y="178"/>
                  </a:lnTo>
                  <a:cubicBezTo>
                    <a:pt x="10489" y="325"/>
                    <a:pt x="10405" y="562"/>
                    <a:pt x="10314" y="737"/>
                  </a:cubicBezTo>
                  <a:cubicBezTo>
                    <a:pt x="10140" y="1052"/>
                    <a:pt x="9937" y="1345"/>
                    <a:pt x="9734" y="1667"/>
                  </a:cubicBezTo>
                  <a:cubicBezTo>
                    <a:pt x="9503" y="1989"/>
                    <a:pt x="9329" y="2338"/>
                    <a:pt x="9154" y="2688"/>
                  </a:cubicBezTo>
                  <a:cubicBezTo>
                    <a:pt x="8979" y="3066"/>
                    <a:pt x="8832" y="3499"/>
                    <a:pt x="8741" y="3940"/>
                  </a:cubicBezTo>
                  <a:cubicBezTo>
                    <a:pt x="8685" y="4261"/>
                    <a:pt x="8594" y="4583"/>
                    <a:pt x="8594" y="4898"/>
                  </a:cubicBezTo>
                  <a:cubicBezTo>
                    <a:pt x="8454" y="4842"/>
                    <a:pt x="8245" y="4842"/>
                    <a:pt x="8133" y="4814"/>
                  </a:cubicBezTo>
                  <a:cubicBezTo>
                    <a:pt x="8059" y="4814"/>
                    <a:pt x="7986" y="4821"/>
                    <a:pt x="7913" y="4821"/>
                  </a:cubicBezTo>
                  <a:cubicBezTo>
                    <a:pt x="7839" y="4821"/>
                    <a:pt x="7766" y="4814"/>
                    <a:pt x="7692" y="4786"/>
                  </a:cubicBezTo>
                  <a:cubicBezTo>
                    <a:pt x="7580" y="4758"/>
                    <a:pt x="7490" y="4667"/>
                    <a:pt x="7343" y="4667"/>
                  </a:cubicBezTo>
                  <a:cubicBezTo>
                    <a:pt x="7303" y="4659"/>
                    <a:pt x="7264" y="4656"/>
                    <a:pt x="7226" y="4656"/>
                  </a:cubicBezTo>
                  <a:cubicBezTo>
                    <a:pt x="7122" y="4656"/>
                    <a:pt x="7024" y="4682"/>
                    <a:pt x="6937" y="4723"/>
                  </a:cubicBezTo>
                  <a:cubicBezTo>
                    <a:pt x="6965" y="4611"/>
                    <a:pt x="7021" y="4492"/>
                    <a:pt x="7084" y="4373"/>
                  </a:cubicBezTo>
                  <a:cubicBezTo>
                    <a:pt x="7196" y="4198"/>
                    <a:pt x="7287" y="3996"/>
                    <a:pt x="7371" y="3821"/>
                  </a:cubicBezTo>
                  <a:cubicBezTo>
                    <a:pt x="7580" y="3471"/>
                    <a:pt x="7755" y="3122"/>
                    <a:pt x="7986" y="2772"/>
                  </a:cubicBezTo>
                  <a:cubicBezTo>
                    <a:pt x="8392" y="2073"/>
                    <a:pt x="8916" y="1401"/>
                    <a:pt x="9531" y="877"/>
                  </a:cubicBezTo>
                  <a:cubicBezTo>
                    <a:pt x="9818" y="618"/>
                    <a:pt x="10112" y="415"/>
                    <a:pt x="10433" y="269"/>
                  </a:cubicBezTo>
                  <a:cubicBezTo>
                    <a:pt x="10461" y="241"/>
                    <a:pt x="10552" y="213"/>
                    <a:pt x="10608" y="178"/>
                  </a:cubicBezTo>
                  <a:close/>
                  <a:moveTo>
                    <a:pt x="7215" y="4883"/>
                  </a:moveTo>
                  <a:cubicBezTo>
                    <a:pt x="7289" y="4883"/>
                    <a:pt x="7364" y="4898"/>
                    <a:pt x="7434" y="4933"/>
                  </a:cubicBezTo>
                  <a:cubicBezTo>
                    <a:pt x="7462" y="4933"/>
                    <a:pt x="7517" y="4961"/>
                    <a:pt x="7545" y="4988"/>
                  </a:cubicBezTo>
                  <a:cubicBezTo>
                    <a:pt x="7580" y="5044"/>
                    <a:pt x="7580" y="5135"/>
                    <a:pt x="7580" y="5191"/>
                  </a:cubicBezTo>
                  <a:cubicBezTo>
                    <a:pt x="7608" y="5366"/>
                    <a:pt x="7545" y="5457"/>
                    <a:pt x="7434" y="5569"/>
                  </a:cubicBezTo>
                  <a:cubicBezTo>
                    <a:pt x="7346" y="5656"/>
                    <a:pt x="7244" y="5710"/>
                    <a:pt x="7126" y="5710"/>
                  </a:cubicBezTo>
                  <a:cubicBezTo>
                    <a:pt x="7084" y="5710"/>
                    <a:pt x="7039" y="5703"/>
                    <a:pt x="6993" y="5688"/>
                  </a:cubicBezTo>
                  <a:cubicBezTo>
                    <a:pt x="6937" y="5688"/>
                    <a:pt x="6881" y="5660"/>
                    <a:pt x="6846" y="5597"/>
                  </a:cubicBezTo>
                  <a:cubicBezTo>
                    <a:pt x="6790" y="5457"/>
                    <a:pt x="6643" y="5338"/>
                    <a:pt x="6469" y="5310"/>
                  </a:cubicBezTo>
                  <a:cubicBezTo>
                    <a:pt x="6560" y="5219"/>
                    <a:pt x="6643" y="5107"/>
                    <a:pt x="6734" y="5044"/>
                  </a:cubicBezTo>
                  <a:cubicBezTo>
                    <a:pt x="6858" y="4966"/>
                    <a:pt x="7037" y="4883"/>
                    <a:pt x="7215" y="4883"/>
                  </a:cubicBezTo>
                  <a:close/>
                  <a:moveTo>
                    <a:pt x="2364" y="1115"/>
                  </a:moveTo>
                  <a:cubicBezTo>
                    <a:pt x="2420" y="1115"/>
                    <a:pt x="2448" y="1115"/>
                    <a:pt x="2511" y="1143"/>
                  </a:cubicBezTo>
                  <a:cubicBezTo>
                    <a:pt x="2686" y="1199"/>
                    <a:pt x="2889" y="1262"/>
                    <a:pt x="3035" y="1345"/>
                  </a:cubicBezTo>
                  <a:cubicBezTo>
                    <a:pt x="3763" y="1723"/>
                    <a:pt x="4224" y="2366"/>
                    <a:pt x="4721" y="3010"/>
                  </a:cubicBezTo>
                  <a:cubicBezTo>
                    <a:pt x="4958" y="3296"/>
                    <a:pt x="5161" y="3562"/>
                    <a:pt x="5364" y="3884"/>
                  </a:cubicBezTo>
                  <a:cubicBezTo>
                    <a:pt x="5539" y="4198"/>
                    <a:pt x="5769" y="4583"/>
                    <a:pt x="5832" y="4961"/>
                  </a:cubicBezTo>
                  <a:cubicBezTo>
                    <a:pt x="5769" y="4961"/>
                    <a:pt x="5713" y="4961"/>
                    <a:pt x="5623" y="4988"/>
                  </a:cubicBezTo>
                  <a:cubicBezTo>
                    <a:pt x="5567" y="5016"/>
                    <a:pt x="5539" y="5044"/>
                    <a:pt x="5483" y="5107"/>
                  </a:cubicBezTo>
                  <a:cubicBezTo>
                    <a:pt x="5392" y="5163"/>
                    <a:pt x="5273" y="5163"/>
                    <a:pt x="5189" y="5219"/>
                  </a:cubicBezTo>
                  <a:cubicBezTo>
                    <a:pt x="5042" y="5282"/>
                    <a:pt x="4895" y="5422"/>
                    <a:pt x="4839" y="5541"/>
                  </a:cubicBezTo>
                  <a:cubicBezTo>
                    <a:pt x="4783" y="5632"/>
                    <a:pt x="4749" y="5688"/>
                    <a:pt x="4749" y="5744"/>
                  </a:cubicBezTo>
                  <a:cubicBezTo>
                    <a:pt x="4721" y="5716"/>
                    <a:pt x="4721" y="5660"/>
                    <a:pt x="4693" y="5597"/>
                  </a:cubicBezTo>
                  <a:cubicBezTo>
                    <a:pt x="4665" y="5422"/>
                    <a:pt x="4609" y="5219"/>
                    <a:pt x="4518" y="5044"/>
                  </a:cubicBezTo>
                  <a:cubicBezTo>
                    <a:pt x="4399" y="4695"/>
                    <a:pt x="4259" y="4345"/>
                    <a:pt x="4112" y="3996"/>
                  </a:cubicBezTo>
                  <a:cubicBezTo>
                    <a:pt x="3819" y="3324"/>
                    <a:pt x="3441" y="2660"/>
                    <a:pt x="3091" y="2017"/>
                  </a:cubicBezTo>
                  <a:cubicBezTo>
                    <a:pt x="2889" y="1695"/>
                    <a:pt x="2686" y="1401"/>
                    <a:pt x="2420" y="1171"/>
                  </a:cubicBezTo>
                  <a:cubicBezTo>
                    <a:pt x="2392" y="1143"/>
                    <a:pt x="2392" y="1115"/>
                    <a:pt x="2364" y="1115"/>
                  </a:cubicBezTo>
                  <a:close/>
                  <a:moveTo>
                    <a:pt x="5728" y="5173"/>
                  </a:moveTo>
                  <a:cubicBezTo>
                    <a:pt x="5800" y="5173"/>
                    <a:pt x="5852" y="5234"/>
                    <a:pt x="5916" y="5282"/>
                  </a:cubicBezTo>
                  <a:cubicBezTo>
                    <a:pt x="5944" y="5310"/>
                    <a:pt x="5972" y="5338"/>
                    <a:pt x="6007" y="5366"/>
                  </a:cubicBezTo>
                  <a:cubicBezTo>
                    <a:pt x="5860" y="5457"/>
                    <a:pt x="5685" y="5660"/>
                    <a:pt x="5658" y="5807"/>
                  </a:cubicBezTo>
                  <a:cubicBezTo>
                    <a:pt x="5646" y="5810"/>
                    <a:pt x="5634" y="5812"/>
                    <a:pt x="5621" y="5812"/>
                  </a:cubicBezTo>
                  <a:cubicBezTo>
                    <a:pt x="5531" y="5812"/>
                    <a:pt x="5413" y="5733"/>
                    <a:pt x="5364" y="5660"/>
                  </a:cubicBezTo>
                  <a:cubicBezTo>
                    <a:pt x="5189" y="5422"/>
                    <a:pt x="5420" y="5338"/>
                    <a:pt x="5567" y="5247"/>
                  </a:cubicBezTo>
                  <a:cubicBezTo>
                    <a:pt x="5595" y="5219"/>
                    <a:pt x="5623" y="5191"/>
                    <a:pt x="5658" y="5191"/>
                  </a:cubicBezTo>
                  <a:cubicBezTo>
                    <a:pt x="5683" y="5178"/>
                    <a:pt x="5707" y="5173"/>
                    <a:pt x="5728" y="5173"/>
                  </a:cubicBezTo>
                  <a:close/>
                  <a:moveTo>
                    <a:pt x="7755" y="5044"/>
                  </a:moveTo>
                  <a:cubicBezTo>
                    <a:pt x="7811" y="5044"/>
                    <a:pt x="7867" y="5072"/>
                    <a:pt x="7930" y="5072"/>
                  </a:cubicBezTo>
                  <a:lnTo>
                    <a:pt x="8217" y="5072"/>
                  </a:lnTo>
                  <a:cubicBezTo>
                    <a:pt x="8420" y="5107"/>
                    <a:pt x="8538" y="5107"/>
                    <a:pt x="8657" y="5282"/>
                  </a:cubicBezTo>
                  <a:cubicBezTo>
                    <a:pt x="8538" y="5457"/>
                    <a:pt x="8594" y="5688"/>
                    <a:pt x="8336" y="5772"/>
                  </a:cubicBezTo>
                  <a:cubicBezTo>
                    <a:pt x="8277" y="5798"/>
                    <a:pt x="8203" y="5812"/>
                    <a:pt x="8127" y="5812"/>
                  </a:cubicBezTo>
                  <a:cubicBezTo>
                    <a:pt x="7942" y="5812"/>
                    <a:pt x="7745" y="5729"/>
                    <a:pt x="7720" y="5541"/>
                  </a:cubicBezTo>
                  <a:cubicBezTo>
                    <a:pt x="7755" y="5485"/>
                    <a:pt x="7783" y="5394"/>
                    <a:pt x="7783" y="5338"/>
                  </a:cubicBezTo>
                  <a:cubicBezTo>
                    <a:pt x="7783" y="5247"/>
                    <a:pt x="7783" y="5135"/>
                    <a:pt x="7755" y="5044"/>
                  </a:cubicBezTo>
                  <a:close/>
                  <a:moveTo>
                    <a:pt x="12237" y="2892"/>
                  </a:moveTo>
                  <a:cubicBezTo>
                    <a:pt x="12237" y="2920"/>
                    <a:pt x="12237" y="2947"/>
                    <a:pt x="12209" y="2975"/>
                  </a:cubicBezTo>
                  <a:cubicBezTo>
                    <a:pt x="12125" y="3268"/>
                    <a:pt x="11951" y="3499"/>
                    <a:pt x="11804" y="3765"/>
                  </a:cubicBezTo>
                  <a:cubicBezTo>
                    <a:pt x="11629" y="4024"/>
                    <a:pt x="11454" y="4317"/>
                    <a:pt x="11279" y="4583"/>
                  </a:cubicBezTo>
                  <a:cubicBezTo>
                    <a:pt x="11014" y="4961"/>
                    <a:pt x="10783" y="5394"/>
                    <a:pt x="10664" y="5835"/>
                  </a:cubicBezTo>
                  <a:cubicBezTo>
                    <a:pt x="10489" y="5513"/>
                    <a:pt x="10286" y="5282"/>
                    <a:pt x="9881" y="5282"/>
                  </a:cubicBezTo>
                  <a:lnTo>
                    <a:pt x="9587" y="5282"/>
                  </a:lnTo>
                  <a:cubicBezTo>
                    <a:pt x="9790" y="5135"/>
                    <a:pt x="9965" y="4898"/>
                    <a:pt x="10140" y="4723"/>
                  </a:cubicBezTo>
                  <a:cubicBezTo>
                    <a:pt x="10405" y="4492"/>
                    <a:pt x="10636" y="4261"/>
                    <a:pt x="10867" y="3996"/>
                  </a:cubicBezTo>
                  <a:cubicBezTo>
                    <a:pt x="11105" y="3765"/>
                    <a:pt x="11335" y="3534"/>
                    <a:pt x="11601" y="3324"/>
                  </a:cubicBezTo>
                  <a:cubicBezTo>
                    <a:pt x="11713" y="3212"/>
                    <a:pt x="11860" y="3094"/>
                    <a:pt x="12007" y="3010"/>
                  </a:cubicBezTo>
                  <a:cubicBezTo>
                    <a:pt x="12031" y="2980"/>
                    <a:pt x="12122" y="2913"/>
                    <a:pt x="12183" y="2913"/>
                  </a:cubicBezTo>
                  <a:cubicBezTo>
                    <a:pt x="12193" y="2913"/>
                    <a:pt x="12202" y="2915"/>
                    <a:pt x="12209" y="2919"/>
                  </a:cubicBezTo>
                  <a:cubicBezTo>
                    <a:pt x="12237" y="2919"/>
                    <a:pt x="12237" y="2919"/>
                    <a:pt x="12237" y="2892"/>
                  </a:cubicBezTo>
                  <a:close/>
                  <a:moveTo>
                    <a:pt x="8769" y="5422"/>
                  </a:moveTo>
                  <a:cubicBezTo>
                    <a:pt x="8804" y="5457"/>
                    <a:pt x="8832" y="5485"/>
                    <a:pt x="8888" y="5513"/>
                  </a:cubicBezTo>
                  <a:cubicBezTo>
                    <a:pt x="8917" y="5519"/>
                    <a:pt x="8947" y="5521"/>
                    <a:pt x="8976" y="5521"/>
                  </a:cubicBezTo>
                  <a:cubicBezTo>
                    <a:pt x="9094" y="5521"/>
                    <a:pt x="9211" y="5485"/>
                    <a:pt x="9329" y="5485"/>
                  </a:cubicBezTo>
                  <a:lnTo>
                    <a:pt x="9531" y="5485"/>
                  </a:lnTo>
                  <a:cubicBezTo>
                    <a:pt x="9531" y="5485"/>
                    <a:pt x="9531" y="5513"/>
                    <a:pt x="9559" y="5513"/>
                  </a:cubicBezTo>
                  <a:cubicBezTo>
                    <a:pt x="9615" y="5772"/>
                    <a:pt x="9440" y="6121"/>
                    <a:pt x="9182" y="6121"/>
                  </a:cubicBezTo>
                  <a:cubicBezTo>
                    <a:pt x="9146" y="6132"/>
                    <a:pt x="9111" y="6136"/>
                    <a:pt x="9075" y="6136"/>
                  </a:cubicBezTo>
                  <a:cubicBezTo>
                    <a:pt x="8992" y="6136"/>
                    <a:pt x="8910" y="6113"/>
                    <a:pt x="8832" y="6093"/>
                  </a:cubicBezTo>
                  <a:cubicBezTo>
                    <a:pt x="8713" y="6065"/>
                    <a:pt x="8657" y="5918"/>
                    <a:pt x="8657" y="5772"/>
                  </a:cubicBezTo>
                  <a:cubicBezTo>
                    <a:pt x="8685" y="5716"/>
                    <a:pt x="8713" y="5660"/>
                    <a:pt x="8741" y="5597"/>
                  </a:cubicBezTo>
                  <a:cubicBezTo>
                    <a:pt x="8741" y="5597"/>
                    <a:pt x="8741" y="5485"/>
                    <a:pt x="8769" y="5422"/>
                  </a:cubicBezTo>
                  <a:close/>
                  <a:moveTo>
                    <a:pt x="6324" y="5431"/>
                  </a:moveTo>
                  <a:cubicBezTo>
                    <a:pt x="6383" y="5431"/>
                    <a:pt x="6441" y="5439"/>
                    <a:pt x="6497" y="5457"/>
                  </a:cubicBezTo>
                  <a:cubicBezTo>
                    <a:pt x="6643" y="5513"/>
                    <a:pt x="6762" y="5688"/>
                    <a:pt x="6734" y="5863"/>
                  </a:cubicBezTo>
                  <a:cubicBezTo>
                    <a:pt x="6676" y="6077"/>
                    <a:pt x="6497" y="6243"/>
                    <a:pt x="6286" y="6243"/>
                  </a:cubicBezTo>
                  <a:cubicBezTo>
                    <a:pt x="6270" y="6243"/>
                    <a:pt x="6254" y="6242"/>
                    <a:pt x="6238" y="6240"/>
                  </a:cubicBezTo>
                  <a:cubicBezTo>
                    <a:pt x="6007" y="6240"/>
                    <a:pt x="5741" y="6065"/>
                    <a:pt x="5832" y="5807"/>
                  </a:cubicBezTo>
                  <a:cubicBezTo>
                    <a:pt x="5860" y="5632"/>
                    <a:pt x="6007" y="5513"/>
                    <a:pt x="6147" y="5457"/>
                  </a:cubicBezTo>
                  <a:cubicBezTo>
                    <a:pt x="6206" y="5439"/>
                    <a:pt x="6266" y="5431"/>
                    <a:pt x="6324" y="5431"/>
                  </a:cubicBezTo>
                  <a:close/>
                  <a:moveTo>
                    <a:pt x="5161" y="5457"/>
                  </a:moveTo>
                  <a:lnTo>
                    <a:pt x="5161" y="5597"/>
                  </a:lnTo>
                  <a:cubicBezTo>
                    <a:pt x="5217" y="5716"/>
                    <a:pt x="5273" y="5807"/>
                    <a:pt x="5364" y="5863"/>
                  </a:cubicBezTo>
                  <a:lnTo>
                    <a:pt x="5392" y="5863"/>
                  </a:lnTo>
                  <a:cubicBezTo>
                    <a:pt x="5392" y="5918"/>
                    <a:pt x="5392" y="6009"/>
                    <a:pt x="5364" y="6065"/>
                  </a:cubicBezTo>
                  <a:cubicBezTo>
                    <a:pt x="5336" y="6156"/>
                    <a:pt x="5273" y="6240"/>
                    <a:pt x="5217" y="6296"/>
                  </a:cubicBezTo>
                  <a:cubicBezTo>
                    <a:pt x="5174" y="6329"/>
                    <a:pt x="5129" y="6342"/>
                    <a:pt x="5086" y="6342"/>
                  </a:cubicBezTo>
                  <a:cubicBezTo>
                    <a:pt x="5008" y="6342"/>
                    <a:pt x="4936" y="6298"/>
                    <a:pt x="4895" y="6240"/>
                  </a:cubicBezTo>
                  <a:cubicBezTo>
                    <a:pt x="4867" y="6156"/>
                    <a:pt x="4867" y="6093"/>
                    <a:pt x="4867" y="6009"/>
                  </a:cubicBezTo>
                  <a:cubicBezTo>
                    <a:pt x="4895" y="5772"/>
                    <a:pt x="4986" y="5569"/>
                    <a:pt x="5161" y="5457"/>
                  </a:cubicBezTo>
                  <a:close/>
                  <a:moveTo>
                    <a:pt x="9706" y="5485"/>
                  </a:moveTo>
                  <a:cubicBezTo>
                    <a:pt x="9790" y="5485"/>
                    <a:pt x="9881" y="5485"/>
                    <a:pt x="9965" y="5513"/>
                  </a:cubicBezTo>
                  <a:cubicBezTo>
                    <a:pt x="10258" y="5569"/>
                    <a:pt x="10342" y="5744"/>
                    <a:pt x="10461" y="5946"/>
                  </a:cubicBezTo>
                  <a:cubicBezTo>
                    <a:pt x="10489" y="6037"/>
                    <a:pt x="10552" y="6093"/>
                    <a:pt x="10580" y="6184"/>
                  </a:cubicBezTo>
                  <a:cubicBezTo>
                    <a:pt x="10489" y="6387"/>
                    <a:pt x="10231" y="6471"/>
                    <a:pt x="10028" y="6471"/>
                  </a:cubicBezTo>
                  <a:cubicBezTo>
                    <a:pt x="9818" y="6471"/>
                    <a:pt x="9643" y="6359"/>
                    <a:pt x="9615" y="6156"/>
                  </a:cubicBezTo>
                  <a:cubicBezTo>
                    <a:pt x="9587" y="6121"/>
                    <a:pt x="9587" y="6093"/>
                    <a:pt x="9587" y="6065"/>
                  </a:cubicBezTo>
                  <a:lnTo>
                    <a:pt x="9615" y="6037"/>
                  </a:lnTo>
                  <a:cubicBezTo>
                    <a:pt x="9678" y="5891"/>
                    <a:pt x="9790" y="5632"/>
                    <a:pt x="9706" y="5485"/>
                  </a:cubicBezTo>
                  <a:close/>
                  <a:moveTo>
                    <a:pt x="12863" y="5474"/>
                  </a:moveTo>
                  <a:cubicBezTo>
                    <a:pt x="12874" y="5474"/>
                    <a:pt x="12881" y="5478"/>
                    <a:pt x="12881" y="5485"/>
                  </a:cubicBezTo>
                  <a:cubicBezTo>
                    <a:pt x="12881" y="5513"/>
                    <a:pt x="12790" y="5597"/>
                    <a:pt x="12762" y="5632"/>
                  </a:cubicBezTo>
                  <a:cubicBezTo>
                    <a:pt x="12734" y="5716"/>
                    <a:pt x="12706" y="5807"/>
                    <a:pt x="12650" y="5863"/>
                  </a:cubicBezTo>
                  <a:cubicBezTo>
                    <a:pt x="12587" y="6009"/>
                    <a:pt x="12531" y="6121"/>
                    <a:pt x="12475" y="6240"/>
                  </a:cubicBezTo>
                  <a:cubicBezTo>
                    <a:pt x="12412" y="6415"/>
                    <a:pt x="12265" y="6646"/>
                    <a:pt x="12209" y="6855"/>
                  </a:cubicBezTo>
                  <a:cubicBezTo>
                    <a:pt x="12153" y="6681"/>
                    <a:pt x="12063" y="6562"/>
                    <a:pt x="11916" y="6471"/>
                  </a:cubicBezTo>
                  <a:cubicBezTo>
                    <a:pt x="11776" y="6415"/>
                    <a:pt x="11629" y="6331"/>
                    <a:pt x="11482" y="6268"/>
                  </a:cubicBezTo>
                  <a:cubicBezTo>
                    <a:pt x="11510" y="6240"/>
                    <a:pt x="11566" y="6212"/>
                    <a:pt x="11601" y="6184"/>
                  </a:cubicBezTo>
                  <a:cubicBezTo>
                    <a:pt x="11713" y="6121"/>
                    <a:pt x="11832" y="6037"/>
                    <a:pt x="11951" y="5946"/>
                  </a:cubicBezTo>
                  <a:cubicBezTo>
                    <a:pt x="12090" y="5863"/>
                    <a:pt x="12209" y="5772"/>
                    <a:pt x="12356" y="5688"/>
                  </a:cubicBezTo>
                  <a:cubicBezTo>
                    <a:pt x="12406" y="5663"/>
                    <a:pt x="12777" y="5474"/>
                    <a:pt x="12863" y="5474"/>
                  </a:cubicBezTo>
                  <a:close/>
                  <a:moveTo>
                    <a:pt x="10727" y="6359"/>
                  </a:moveTo>
                  <a:cubicBezTo>
                    <a:pt x="10811" y="6409"/>
                    <a:pt x="10897" y="6419"/>
                    <a:pt x="10979" y="6419"/>
                  </a:cubicBezTo>
                  <a:cubicBezTo>
                    <a:pt x="11033" y="6419"/>
                    <a:pt x="11085" y="6415"/>
                    <a:pt x="11133" y="6415"/>
                  </a:cubicBezTo>
                  <a:lnTo>
                    <a:pt x="11216" y="6415"/>
                  </a:lnTo>
                  <a:cubicBezTo>
                    <a:pt x="11335" y="6415"/>
                    <a:pt x="11538" y="6415"/>
                    <a:pt x="11538" y="6443"/>
                  </a:cubicBezTo>
                  <a:cubicBezTo>
                    <a:pt x="11510" y="6534"/>
                    <a:pt x="11482" y="6590"/>
                    <a:pt x="11482" y="6646"/>
                  </a:cubicBezTo>
                  <a:cubicBezTo>
                    <a:pt x="11426" y="6855"/>
                    <a:pt x="11279" y="6995"/>
                    <a:pt x="11105" y="7030"/>
                  </a:cubicBezTo>
                  <a:cubicBezTo>
                    <a:pt x="11056" y="7049"/>
                    <a:pt x="10999" y="7058"/>
                    <a:pt x="10938" y="7058"/>
                  </a:cubicBezTo>
                  <a:cubicBezTo>
                    <a:pt x="10815" y="7058"/>
                    <a:pt x="10679" y="7019"/>
                    <a:pt x="10580" y="6939"/>
                  </a:cubicBezTo>
                  <a:cubicBezTo>
                    <a:pt x="10461" y="6820"/>
                    <a:pt x="10461" y="6681"/>
                    <a:pt x="10489" y="6534"/>
                  </a:cubicBezTo>
                  <a:cubicBezTo>
                    <a:pt x="10580" y="6506"/>
                    <a:pt x="10664" y="6415"/>
                    <a:pt x="10727" y="6359"/>
                  </a:cubicBezTo>
                  <a:close/>
                  <a:moveTo>
                    <a:pt x="6006" y="6323"/>
                  </a:moveTo>
                  <a:cubicBezTo>
                    <a:pt x="6071" y="6323"/>
                    <a:pt x="6162" y="6387"/>
                    <a:pt x="6238" y="6387"/>
                  </a:cubicBezTo>
                  <a:cubicBezTo>
                    <a:pt x="6322" y="6415"/>
                    <a:pt x="6413" y="6387"/>
                    <a:pt x="6469" y="6506"/>
                  </a:cubicBezTo>
                  <a:cubicBezTo>
                    <a:pt x="6588" y="6681"/>
                    <a:pt x="6532" y="6939"/>
                    <a:pt x="6357" y="7058"/>
                  </a:cubicBezTo>
                  <a:cubicBezTo>
                    <a:pt x="6267" y="7142"/>
                    <a:pt x="6130" y="7183"/>
                    <a:pt x="5993" y="7183"/>
                  </a:cubicBezTo>
                  <a:cubicBezTo>
                    <a:pt x="5948" y="7183"/>
                    <a:pt x="5903" y="7179"/>
                    <a:pt x="5860" y="7170"/>
                  </a:cubicBezTo>
                  <a:cubicBezTo>
                    <a:pt x="5595" y="7142"/>
                    <a:pt x="5685" y="6883"/>
                    <a:pt x="5685" y="6709"/>
                  </a:cubicBezTo>
                  <a:cubicBezTo>
                    <a:pt x="5713" y="6471"/>
                    <a:pt x="5797" y="6387"/>
                    <a:pt x="5972" y="6331"/>
                  </a:cubicBezTo>
                  <a:cubicBezTo>
                    <a:pt x="5982" y="6325"/>
                    <a:pt x="5994" y="6323"/>
                    <a:pt x="6006" y="6323"/>
                  </a:cubicBezTo>
                  <a:close/>
                  <a:moveTo>
                    <a:pt x="2567" y="5716"/>
                  </a:moveTo>
                  <a:cubicBezTo>
                    <a:pt x="2714" y="5716"/>
                    <a:pt x="2889" y="5744"/>
                    <a:pt x="3035" y="5744"/>
                  </a:cubicBezTo>
                  <a:cubicBezTo>
                    <a:pt x="3266" y="5744"/>
                    <a:pt x="3497" y="5772"/>
                    <a:pt x="3700" y="5835"/>
                  </a:cubicBezTo>
                  <a:cubicBezTo>
                    <a:pt x="4084" y="5981"/>
                    <a:pt x="4399" y="6240"/>
                    <a:pt x="4749" y="6387"/>
                  </a:cubicBezTo>
                  <a:cubicBezTo>
                    <a:pt x="4783" y="6506"/>
                    <a:pt x="4811" y="6646"/>
                    <a:pt x="4783" y="6765"/>
                  </a:cubicBezTo>
                  <a:cubicBezTo>
                    <a:pt x="4721" y="6939"/>
                    <a:pt x="4665" y="7142"/>
                    <a:pt x="4637" y="7345"/>
                  </a:cubicBezTo>
                  <a:cubicBezTo>
                    <a:pt x="4546" y="7289"/>
                    <a:pt x="4462" y="7205"/>
                    <a:pt x="4399" y="7142"/>
                  </a:cubicBezTo>
                  <a:cubicBezTo>
                    <a:pt x="4196" y="6939"/>
                    <a:pt x="3993" y="6765"/>
                    <a:pt x="3791" y="6562"/>
                  </a:cubicBezTo>
                  <a:cubicBezTo>
                    <a:pt x="3413" y="6240"/>
                    <a:pt x="2972" y="6009"/>
                    <a:pt x="2567" y="5716"/>
                  </a:cubicBezTo>
                  <a:close/>
                  <a:moveTo>
                    <a:pt x="11685" y="6534"/>
                  </a:moveTo>
                  <a:cubicBezTo>
                    <a:pt x="11741" y="6590"/>
                    <a:pt x="11832" y="6618"/>
                    <a:pt x="11888" y="6681"/>
                  </a:cubicBezTo>
                  <a:cubicBezTo>
                    <a:pt x="12063" y="6855"/>
                    <a:pt x="12007" y="7170"/>
                    <a:pt x="12035" y="7408"/>
                  </a:cubicBezTo>
                  <a:cubicBezTo>
                    <a:pt x="12035" y="7464"/>
                    <a:pt x="12035" y="7492"/>
                    <a:pt x="12063" y="7520"/>
                  </a:cubicBezTo>
                  <a:cubicBezTo>
                    <a:pt x="11928" y="7568"/>
                    <a:pt x="11831" y="7629"/>
                    <a:pt x="11698" y="7629"/>
                  </a:cubicBezTo>
                  <a:cubicBezTo>
                    <a:pt x="11658" y="7629"/>
                    <a:pt x="11614" y="7624"/>
                    <a:pt x="11566" y="7611"/>
                  </a:cubicBezTo>
                  <a:cubicBezTo>
                    <a:pt x="11335" y="7520"/>
                    <a:pt x="11307" y="7317"/>
                    <a:pt x="11363" y="7114"/>
                  </a:cubicBezTo>
                  <a:cubicBezTo>
                    <a:pt x="11391" y="7114"/>
                    <a:pt x="11426" y="7086"/>
                    <a:pt x="11454" y="7058"/>
                  </a:cubicBezTo>
                  <a:cubicBezTo>
                    <a:pt x="11629" y="6939"/>
                    <a:pt x="11629" y="6737"/>
                    <a:pt x="11685" y="6534"/>
                  </a:cubicBezTo>
                  <a:close/>
                  <a:moveTo>
                    <a:pt x="6080" y="7322"/>
                  </a:moveTo>
                  <a:cubicBezTo>
                    <a:pt x="6146" y="7322"/>
                    <a:pt x="6212" y="7338"/>
                    <a:pt x="6266" y="7380"/>
                  </a:cubicBezTo>
                  <a:cubicBezTo>
                    <a:pt x="6294" y="7408"/>
                    <a:pt x="6322" y="7555"/>
                    <a:pt x="6322" y="7611"/>
                  </a:cubicBezTo>
                  <a:cubicBezTo>
                    <a:pt x="6357" y="7841"/>
                    <a:pt x="6238" y="8079"/>
                    <a:pt x="5972" y="8079"/>
                  </a:cubicBezTo>
                  <a:cubicBezTo>
                    <a:pt x="5769" y="8079"/>
                    <a:pt x="5623" y="7904"/>
                    <a:pt x="5658" y="7695"/>
                  </a:cubicBezTo>
                  <a:cubicBezTo>
                    <a:pt x="5685" y="7583"/>
                    <a:pt x="5769" y="7436"/>
                    <a:pt x="5860" y="7380"/>
                  </a:cubicBezTo>
                  <a:cubicBezTo>
                    <a:pt x="5921" y="7346"/>
                    <a:pt x="6001" y="7322"/>
                    <a:pt x="6080" y="7322"/>
                  </a:cubicBezTo>
                  <a:close/>
                  <a:moveTo>
                    <a:pt x="12762" y="7583"/>
                  </a:moveTo>
                  <a:cubicBezTo>
                    <a:pt x="12965" y="7583"/>
                    <a:pt x="13174" y="7583"/>
                    <a:pt x="13174" y="7841"/>
                  </a:cubicBezTo>
                  <a:cubicBezTo>
                    <a:pt x="13174" y="8044"/>
                    <a:pt x="13055" y="8191"/>
                    <a:pt x="12909" y="8366"/>
                  </a:cubicBezTo>
                  <a:lnTo>
                    <a:pt x="12909" y="8282"/>
                  </a:lnTo>
                  <a:cubicBezTo>
                    <a:pt x="12909" y="8191"/>
                    <a:pt x="12853" y="8079"/>
                    <a:pt x="12825" y="7988"/>
                  </a:cubicBezTo>
                  <a:cubicBezTo>
                    <a:pt x="12734" y="7785"/>
                    <a:pt x="12650" y="7729"/>
                    <a:pt x="12475" y="7611"/>
                  </a:cubicBezTo>
                  <a:lnTo>
                    <a:pt x="12440" y="7611"/>
                  </a:lnTo>
                  <a:cubicBezTo>
                    <a:pt x="12559" y="7583"/>
                    <a:pt x="12678" y="7583"/>
                    <a:pt x="12762" y="7583"/>
                  </a:cubicBezTo>
                  <a:close/>
                  <a:moveTo>
                    <a:pt x="11482" y="7785"/>
                  </a:moveTo>
                  <a:cubicBezTo>
                    <a:pt x="11586" y="7805"/>
                    <a:pt x="11704" y="7825"/>
                    <a:pt x="11816" y="7825"/>
                  </a:cubicBezTo>
                  <a:cubicBezTo>
                    <a:pt x="11862" y="7825"/>
                    <a:pt x="11908" y="7822"/>
                    <a:pt x="11951" y="7813"/>
                  </a:cubicBezTo>
                  <a:cubicBezTo>
                    <a:pt x="12007" y="7932"/>
                    <a:pt x="12035" y="8079"/>
                    <a:pt x="11979" y="8219"/>
                  </a:cubicBezTo>
                  <a:cubicBezTo>
                    <a:pt x="11951" y="8429"/>
                    <a:pt x="11741" y="8429"/>
                    <a:pt x="11566" y="8457"/>
                  </a:cubicBezTo>
                  <a:cubicBezTo>
                    <a:pt x="11527" y="8476"/>
                    <a:pt x="11455" y="8496"/>
                    <a:pt x="11388" y="8496"/>
                  </a:cubicBezTo>
                  <a:cubicBezTo>
                    <a:pt x="11360" y="8496"/>
                    <a:pt x="11332" y="8493"/>
                    <a:pt x="11307" y="8485"/>
                  </a:cubicBezTo>
                  <a:cubicBezTo>
                    <a:pt x="11161" y="8429"/>
                    <a:pt x="11133" y="8282"/>
                    <a:pt x="11161" y="8135"/>
                  </a:cubicBezTo>
                  <a:cubicBezTo>
                    <a:pt x="11216" y="7988"/>
                    <a:pt x="11335" y="7841"/>
                    <a:pt x="11482" y="7785"/>
                  </a:cubicBezTo>
                  <a:close/>
                  <a:moveTo>
                    <a:pt x="12125" y="7667"/>
                  </a:moveTo>
                  <a:cubicBezTo>
                    <a:pt x="12153" y="7695"/>
                    <a:pt x="12209" y="7729"/>
                    <a:pt x="12237" y="7757"/>
                  </a:cubicBezTo>
                  <a:cubicBezTo>
                    <a:pt x="12300" y="7813"/>
                    <a:pt x="12384" y="7841"/>
                    <a:pt x="12475" y="7869"/>
                  </a:cubicBezTo>
                  <a:cubicBezTo>
                    <a:pt x="12615" y="7960"/>
                    <a:pt x="12706" y="8079"/>
                    <a:pt x="12734" y="8219"/>
                  </a:cubicBezTo>
                  <a:cubicBezTo>
                    <a:pt x="12734" y="8310"/>
                    <a:pt x="12734" y="8394"/>
                    <a:pt x="12706" y="8485"/>
                  </a:cubicBezTo>
                  <a:cubicBezTo>
                    <a:pt x="12678" y="8485"/>
                    <a:pt x="12650" y="8485"/>
                    <a:pt x="12615" y="8513"/>
                  </a:cubicBezTo>
                  <a:cubicBezTo>
                    <a:pt x="12557" y="8532"/>
                    <a:pt x="12496" y="8568"/>
                    <a:pt x="12427" y="8568"/>
                  </a:cubicBezTo>
                  <a:cubicBezTo>
                    <a:pt x="12396" y="8568"/>
                    <a:pt x="12363" y="8560"/>
                    <a:pt x="12328" y="8541"/>
                  </a:cubicBezTo>
                  <a:cubicBezTo>
                    <a:pt x="12181" y="8457"/>
                    <a:pt x="12209" y="8338"/>
                    <a:pt x="12181" y="8191"/>
                  </a:cubicBezTo>
                  <a:cubicBezTo>
                    <a:pt x="12209" y="8016"/>
                    <a:pt x="12181" y="7841"/>
                    <a:pt x="12090" y="7729"/>
                  </a:cubicBezTo>
                  <a:cubicBezTo>
                    <a:pt x="12090" y="7729"/>
                    <a:pt x="12125" y="7695"/>
                    <a:pt x="12125" y="7667"/>
                  </a:cubicBezTo>
                  <a:close/>
                  <a:moveTo>
                    <a:pt x="4637" y="7932"/>
                  </a:moveTo>
                  <a:lnTo>
                    <a:pt x="4637" y="7960"/>
                  </a:lnTo>
                  <a:cubicBezTo>
                    <a:pt x="4665" y="8219"/>
                    <a:pt x="4783" y="8394"/>
                    <a:pt x="4693" y="8659"/>
                  </a:cubicBezTo>
                  <a:cubicBezTo>
                    <a:pt x="4665" y="8743"/>
                    <a:pt x="4637" y="8834"/>
                    <a:pt x="4609" y="8918"/>
                  </a:cubicBezTo>
                  <a:cubicBezTo>
                    <a:pt x="4574" y="8890"/>
                    <a:pt x="4546" y="8890"/>
                    <a:pt x="4518" y="8890"/>
                  </a:cubicBezTo>
                  <a:cubicBezTo>
                    <a:pt x="4371" y="8834"/>
                    <a:pt x="4259" y="8743"/>
                    <a:pt x="4112" y="8659"/>
                  </a:cubicBezTo>
                  <a:cubicBezTo>
                    <a:pt x="3937" y="8569"/>
                    <a:pt x="3735" y="8485"/>
                    <a:pt x="3588" y="8338"/>
                  </a:cubicBezTo>
                  <a:cubicBezTo>
                    <a:pt x="3700" y="8254"/>
                    <a:pt x="3909" y="8191"/>
                    <a:pt x="4049" y="8107"/>
                  </a:cubicBezTo>
                  <a:cubicBezTo>
                    <a:pt x="4084" y="8107"/>
                    <a:pt x="4490" y="7960"/>
                    <a:pt x="4637" y="7932"/>
                  </a:cubicBezTo>
                  <a:close/>
                  <a:moveTo>
                    <a:pt x="5797" y="8191"/>
                  </a:moveTo>
                  <a:cubicBezTo>
                    <a:pt x="5861" y="8211"/>
                    <a:pt x="5938" y="8234"/>
                    <a:pt x="6018" y="8234"/>
                  </a:cubicBezTo>
                  <a:cubicBezTo>
                    <a:pt x="6051" y="8234"/>
                    <a:pt x="6086" y="8229"/>
                    <a:pt x="6119" y="8219"/>
                  </a:cubicBezTo>
                  <a:cubicBezTo>
                    <a:pt x="6119" y="8219"/>
                    <a:pt x="6147" y="8254"/>
                    <a:pt x="6182" y="8282"/>
                  </a:cubicBezTo>
                  <a:cubicBezTo>
                    <a:pt x="6294" y="8366"/>
                    <a:pt x="6266" y="8457"/>
                    <a:pt x="6238" y="8569"/>
                  </a:cubicBezTo>
                  <a:cubicBezTo>
                    <a:pt x="6182" y="8715"/>
                    <a:pt x="6063" y="8918"/>
                    <a:pt x="5860" y="8918"/>
                  </a:cubicBezTo>
                  <a:cubicBezTo>
                    <a:pt x="5658" y="8918"/>
                    <a:pt x="5539" y="8687"/>
                    <a:pt x="5567" y="8513"/>
                  </a:cubicBezTo>
                  <a:cubicBezTo>
                    <a:pt x="5595" y="8366"/>
                    <a:pt x="5685" y="8254"/>
                    <a:pt x="5797" y="8191"/>
                  </a:cubicBezTo>
                  <a:close/>
                  <a:moveTo>
                    <a:pt x="10969" y="8481"/>
                  </a:moveTo>
                  <a:cubicBezTo>
                    <a:pt x="10984" y="8481"/>
                    <a:pt x="10999" y="8482"/>
                    <a:pt x="11014" y="8485"/>
                  </a:cubicBezTo>
                  <a:cubicBezTo>
                    <a:pt x="11077" y="8569"/>
                    <a:pt x="11161" y="8632"/>
                    <a:pt x="11279" y="8659"/>
                  </a:cubicBezTo>
                  <a:cubicBezTo>
                    <a:pt x="11279" y="8743"/>
                    <a:pt x="11307" y="8862"/>
                    <a:pt x="11279" y="8953"/>
                  </a:cubicBezTo>
                  <a:cubicBezTo>
                    <a:pt x="11216" y="9065"/>
                    <a:pt x="11188" y="9093"/>
                    <a:pt x="11077" y="9156"/>
                  </a:cubicBezTo>
                  <a:cubicBezTo>
                    <a:pt x="10986" y="9184"/>
                    <a:pt x="10867" y="9268"/>
                    <a:pt x="10783" y="9268"/>
                  </a:cubicBezTo>
                  <a:cubicBezTo>
                    <a:pt x="10517" y="9268"/>
                    <a:pt x="10377" y="8981"/>
                    <a:pt x="10489" y="8778"/>
                  </a:cubicBezTo>
                  <a:cubicBezTo>
                    <a:pt x="10573" y="8618"/>
                    <a:pt x="10797" y="8481"/>
                    <a:pt x="10969" y="8481"/>
                  </a:cubicBezTo>
                  <a:close/>
                  <a:moveTo>
                    <a:pt x="12678" y="8715"/>
                  </a:moveTo>
                  <a:lnTo>
                    <a:pt x="12678" y="8834"/>
                  </a:lnTo>
                  <a:cubicBezTo>
                    <a:pt x="12706" y="8981"/>
                    <a:pt x="12790" y="9093"/>
                    <a:pt x="12881" y="9212"/>
                  </a:cubicBezTo>
                  <a:lnTo>
                    <a:pt x="12853" y="9212"/>
                  </a:lnTo>
                  <a:cubicBezTo>
                    <a:pt x="12790" y="9240"/>
                    <a:pt x="12734" y="9303"/>
                    <a:pt x="12678" y="9303"/>
                  </a:cubicBezTo>
                  <a:cubicBezTo>
                    <a:pt x="12666" y="9306"/>
                    <a:pt x="12654" y="9308"/>
                    <a:pt x="12642" y="9308"/>
                  </a:cubicBezTo>
                  <a:cubicBezTo>
                    <a:pt x="12559" y="9308"/>
                    <a:pt x="12467" y="9233"/>
                    <a:pt x="12412" y="9184"/>
                  </a:cubicBezTo>
                  <a:cubicBezTo>
                    <a:pt x="12300" y="9065"/>
                    <a:pt x="12384" y="8890"/>
                    <a:pt x="12475" y="8743"/>
                  </a:cubicBezTo>
                  <a:cubicBezTo>
                    <a:pt x="12531" y="8743"/>
                    <a:pt x="12615" y="8743"/>
                    <a:pt x="12678" y="8715"/>
                  </a:cubicBezTo>
                  <a:close/>
                  <a:moveTo>
                    <a:pt x="6147" y="9009"/>
                  </a:moveTo>
                  <a:cubicBezTo>
                    <a:pt x="6238" y="9037"/>
                    <a:pt x="6238" y="9128"/>
                    <a:pt x="6238" y="9212"/>
                  </a:cubicBezTo>
                  <a:cubicBezTo>
                    <a:pt x="6266" y="9303"/>
                    <a:pt x="6266" y="9415"/>
                    <a:pt x="6210" y="9478"/>
                  </a:cubicBezTo>
                  <a:cubicBezTo>
                    <a:pt x="6147" y="9534"/>
                    <a:pt x="6063" y="9534"/>
                    <a:pt x="6007" y="9561"/>
                  </a:cubicBezTo>
                  <a:cubicBezTo>
                    <a:pt x="5860" y="9561"/>
                    <a:pt x="5658" y="9534"/>
                    <a:pt x="5658" y="9387"/>
                  </a:cubicBezTo>
                  <a:cubicBezTo>
                    <a:pt x="5658" y="9303"/>
                    <a:pt x="5685" y="9212"/>
                    <a:pt x="5741" y="9156"/>
                  </a:cubicBezTo>
                  <a:cubicBezTo>
                    <a:pt x="5769" y="9093"/>
                    <a:pt x="5832" y="9065"/>
                    <a:pt x="5860" y="9037"/>
                  </a:cubicBezTo>
                  <a:lnTo>
                    <a:pt x="6035" y="9037"/>
                  </a:lnTo>
                  <a:cubicBezTo>
                    <a:pt x="6063" y="9037"/>
                    <a:pt x="6091" y="9009"/>
                    <a:pt x="6147" y="9009"/>
                  </a:cubicBezTo>
                  <a:close/>
                  <a:moveTo>
                    <a:pt x="10377" y="9093"/>
                  </a:moveTo>
                  <a:cubicBezTo>
                    <a:pt x="10405" y="9156"/>
                    <a:pt x="10433" y="9212"/>
                    <a:pt x="10461" y="9268"/>
                  </a:cubicBezTo>
                  <a:cubicBezTo>
                    <a:pt x="10517" y="9331"/>
                    <a:pt x="10608" y="9359"/>
                    <a:pt x="10664" y="9359"/>
                  </a:cubicBezTo>
                  <a:lnTo>
                    <a:pt x="10664" y="9387"/>
                  </a:lnTo>
                  <a:cubicBezTo>
                    <a:pt x="10664" y="9534"/>
                    <a:pt x="10636" y="9736"/>
                    <a:pt x="10517" y="9855"/>
                  </a:cubicBezTo>
                  <a:cubicBezTo>
                    <a:pt x="10466" y="9909"/>
                    <a:pt x="10409" y="9931"/>
                    <a:pt x="10351" y="9931"/>
                  </a:cubicBezTo>
                  <a:cubicBezTo>
                    <a:pt x="10252" y="9931"/>
                    <a:pt x="10148" y="9867"/>
                    <a:pt x="10056" y="9792"/>
                  </a:cubicBezTo>
                  <a:cubicBezTo>
                    <a:pt x="9937" y="9680"/>
                    <a:pt x="9909" y="9478"/>
                    <a:pt x="9993" y="9303"/>
                  </a:cubicBezTo>
                  <a:cubicBezTo>
                    <a:pt x="10084" y="9156"/>
                    <a:pt x="10231" y="9156"/>
                    <a:pt x="10377" y="9128"/>
                  </a:cubicBezTo>
                  <a:lnTo>
                    <a:pt x="10377" y="9093"/>
                  </a:lnTo>
                  <a:close/>
                  <a:moveTo>
                    <a:pt x="12937" y="9359"/>
                  </a:moveTo>
                  <a:lnTo>
                    <a:pt x="12937" y="9387"/>
                  </a:lnTo>
                  <a:cubicBezTo>
                    <a:pt x="13000" y="9652"/>
                    <a:pt x="12790" y="9827"/>
                    <a:pt x="12678" y="10058"/>
                  </a:cubicBezTo>
                  <a:cubicBezTo>
                    <a:pt x="12678" y="10114"/>
                    <a:pt x="12650" y="10142"/>
                    <a:pt x="12650" y="10177"/>
                  </a:cubicBezTo>
                  <a:cubicBezTo>
                    <a:pt x="12615" y="10177"/>
                    <a:pt x="12587" y="10142"/>
                    <a:pt x="12559" y="10114"/>
                  </a:cubicBezTo>
                  <a:cubicBezTo>
                    <a:pt x="12440" y="10058"/>
                    <a:pt x="12356" y="9883"/>
                    <a:pt x="12412" y="9736"/>
                  </a:cubicBezTo>
                  <a:cubicBezTo>
                    <a:pt x="12440" y="9652"/>
                    <a:pt x="12531" y="9534"/>
                    <a:pt x="12615" y="9478"/>
                  </a:cubicBezTo>
                  <a:cubicBezTo>
                    <a:pt x="12643" y="9484"/>
                    <a:pt x="12670" y="9488"/>
                    <a:pt x="12698" y="9488"/>
                  </a:cubicBezTo>
                  <a:cubicBezTo>
                    <a:pt x="12787" y="9488"/>
                    <a:pt x="12872" y="9450"/>
                    <a:pt x="12937" y="9359"/>
                  </a:cubicBezTo>
                  <a:close/>
                  <a:moveTo>
                    <a:pt x="6091" y="9652"/>
                  </a:moveTo>
                  <a:cubicBezTo>
                    <a:pt x="6091" y="9680"/>
                    <a:pt x="6119" y="9680"/>
                    <a:pt x="6119" y="9680"/>
                  </a:cubicBezTo>
                  <a:cubicBezTo>
                    <a:pt x="6128" y="9677"/>
                    <a:pt x="6137" y="9675"/>
                    <a:pt x="6146" y="9675"/>
                  </a:cubicBezTo>
                  <a:cubicBezTo>
                    <a:pt x="6204" y="9675"/>
                    <a:pt x="6270" y="9744"/>
                    <a:pt x="6294" y="9792"/>
                  </a:cubicBezTo>
                  <a:cubicBezTo>
                    <a:pt x="6322" y="9855"/>
                    <a:pt x="6294" y="9939"/>
                    <a:pt x="6294" y="10002"/>
                  </a:cubicBezTo>
                  <a:cubicBezTo>
                    <a:pt x="6266" y="10114"/>
                    <a:pt x="6182" y="10205"/>
                    <a:pt x="6091" y="10205"/>
                  </a:cubicBezTo>
                  <a:lnTo>
                    <a:pt x="6063" y="10205"/>
                  </a:lnTo>
                  <a:cubicBezTo>
                    <a:pt x="6007" y="10205"/>
                    <a:pt x="5944" y="10205"/>
                    <a:pt x="5916" y="10177"/>
                  </a:cubicBezTo>
                  <a:cubicBezTo>
                    <a:pt x="5832" y="10142"/>
                    <a:pt x="5797" y="10114"/>
                    <a:pt x="5797" y="10030"/>
                  </a:cubicBezTo>
                  <a:cubicBezTo>
                    <a:pt x="5769" y="9967"/>
                    <a:pt x="5832" y="9883"/>
                    <a:pt x="5832" y="9827"/>
                  </a:cubicBezTo>
                  <a:cubicBezTo>
                    <a:pt x="5860" y="9764"/>
                    <a:pt x="5916" y="9708"/>
                    <a:pt x="5944" y="9680"/>
                  </a:cubicBezTo>
                  <a:lnTo>
                    <a:pt x="6007" y="9680"/>
                  </a:lnTo>
                  <a:cubicBezTo>
                    <a:pt x="6035" y="9680"/>
                    <a:pt x="6063" y="9680"/>
                    <a:pt x="6091" y="9652"/>
                  </a:cubicBezTo>
                  <a:close/>
                  <a:moveTo>
                    <a:pt x="4874" y="9787"/>
                  </a:moveTo>
                  <a:cubicBezTo>
                    <a:pt x="4958" y="9787"/>
                    <a:pt x="5074" y="9866"/>
                    <a:pt x="5098" y="9939"/>
                  </a:cubicBezTo>
                  <a:cubicBezTo>
                    <a:pt x="5133" y="10058"/>
                    <a:pt x="5098" y="10142"/>
                    <a:pt x="5042" y="10233"/>
                  </a:cubicBezTo>
                  <a:cubicBezTo>
                    <a:pt x="5014" y="10233"/>
                    <a:pt x="4923" y="10317"/>
                    <a:pt x="4839" y="10352"/>
                  </a:cubicBezTo>
                  <a:lnTo>
                    <a:pt x="4839" y="10261"/>
                  </a:lnTo>
                  <a:cubicBezTo>
                    <a:pt x="4867" y="10114"/>
                    <a:pt x="4839" y="9939"/>
                    <a:pt x="4839" y="9792"/>
                  </a:cubicBezTo>
                  <a:cubicBezTo>
                    <a:pt x="4850" y="9789"/>
                    <a:pt x="4862" y="9787"/>
                    <a:pt x="4874" y="9787"/>
                  </a:cubicBezTo>
                  <a:close/>
                  <a:moveTo>
                    <a:pt x="9853" y="9736"/>
                  </a:moveTo>
                  <a:cubicBezTo>
                    <a:pt x="9881" y="9792"/>
                    <a:pt x="9909" y="9855"/>
                    <a:pt x="9965" y="9911"/>
                  </a:cubicBezTo>
                  <a:cubicBezTo>
                    <a:pt x="10056" y="10002"/>
                    <a:pt x="10084" y="10142"/>
                    <a:pt x="10084" y="10261"/>
                  </a:cubicBezTo>
                  <a:cubicBezTo>
                    <a:pt x="10056" y="10380"/>
                    <a:pt x="10028" y="10464"/>
                    <a:pt x="9965" y="10526"/>
                  </a:cubicBezTo>
                  <a:cubicBezTo>
                    <a:pt x="9909" y="10582"/>
                    <a:pt x="9818" y="10666"/>
                    <a:pt x="9734" y="10666"/>
                  </a:cubicBezTo>
                  <a:cubicBezTo>
                    <a:pt x="9712" y="10671"/>
                    <a:pt x="9692" y="10674"/>
                    <a:pt x="9673" y="10674"/>
                  </a:cubicBezTo>
                  <a:cubicBezTo>
                    <a:pt x="9562" y="10674"/>
                    <a:pt x="9490" y="10593"/>
                    <a:pt x="9412" y="10491"/>
                  </a:cubicBezTo>
                  <a:cubicBezTo>
                    <a:pt x="9356" y="10436"/>
                    <a:pt x="9266" y="10317"/>
                    <a:pt x="9294" y="10233"/>
                  </a:cubicBezTo>
                  <a:cubicBezTo>
                    <a:pt x="9294" y="10114"/>
                    <a:pt x="9384" y="10030"/>
                    <a:pt x="9468" y="9967"/>
                  </a:cubicBezTo>
                  <a:cubicBezTo>
                    <a:pt x="9503" y="9939"/>
                    <a:pt x="9762" y="9764"/>
                    <a:pt x="9853" y="9736"/>
                  </a:cubicBezTo>
                  <a:close/>
                  <a:moveTo>
                    <a:pt x="6215" y="10317"/>
                  </a:moveTo>
                  <a:cubicBezTo>
                    <a:pt x="6351" y="10317"/>
                    <a:pt x="6460" y="10404"/>
                    <a:pt x="6385" y="10582"/>
                  </a:cubicBezTo>
                  <a:cubicBezTo>
                    <a:pt x="6357" y="10701"/>
                    <a:pt x="6238" y="10729"/>
                    <a:pt x="6147" y="10757"/>
                  </a:cubicBezTo>
                  <a:cubicBezTo>
                    <a:pt x="6007" y="10757"/>
                    <a:pt x="5860" y="10701"/>
                    <a:pt x="5888" y="10554"/>
                  </a:cubicBezTo>
                  <a:cubicBezTo>
                    <a:pt x="5929" y="10397"/>
                    <a:pt x="6084" y="10317"/>
                    <a:pt x="6215" y="10317"/>
                  </a:cubicBezTo>
                  <a:close/>
                  <a:moveTo>
                    <a:pt x="12475" y="10289"/>
                  </a:moveTo>
                  <a:cubicBezTo>
                    <a:pt x="12531" y="10317"/>
                    <a:pt x="12559" y="10352"/>
                    <a:pt x="12615" y="10352"/>
                  </a:cubicBezTo>
                  <a:cubicBezTo>
                    <a:pt x="12615" y="10491"/>
                    <a:pt x="12615" y="10610"/>
                    <a:pt x="12587" y="10757"/>
                  </a:cubicBezTo>
                  <a:cubicBezTo>
                    <a:pt x="12559" y="10876"/>
                    <a:pt x="12503" y="10960"/>
                    <a:pt x="12440" y="11079"/>
                  </a:cubicBezTo>
                  <a:cubicBezTo>
                    <a:pt x="12356" y="11016"/>
                    <a:pt x="12265" y="10988"/>
                    <a:pt x="12237" y="10904"/>
                  </a:cubicBezTo>
                  <a:cubicBezTo>
                    <a:pt x="12153" y="10785"/>
                    <a:pt x="12181" y="10638"/>
                    <a:pt x="12237" y="10526"/>
                  </a:cubicBezTo>
                  <a:cubicBezTo>
                    <a:pt x="12300" y="10380"/>
                    <a:pt x="12384" y="10317"/>
                    <a:pt x="12475" y="10289"/>
                  </a:cubicBezTo>
                  <a:close/>
                  <a:moveTo>
                    <a:pt x="12937" y="10002"/>
                  </a:moveTo>
                  <a:cubicBezTo>
                    <a:pt x="12965" y="10058"/>
                    <a:pt x="13000" y="10086"/>
                    <a:pt x="13027" y="10142"/>
                  </a:cubicBezTo>
                  <a:cubicBezTo>
                    <a:pt x="13139" y="10289"/>
                    <a:pt x="13286" y="10464"/>
                    <a:pt x="13230" y="10666"/>
                  </a:cubicBezTo>
                  <a:cubicBezTo>
                    <a:pt x="13174" y="10876"/>
                    <a:pt x="12881" y="11051"/>
                    <a:pt x="12615" y="11163"/>
                  </a:cubicBezTo>
                  <a:cubicBezTo>
                    <a:pt x="12706" y="10988"/>
                    <a:pt x="12790" y="10785"/>
                    <a:pt x="12790" y="10610"/>
                  </a:cubicBezTo>
                  <a:cubicBezTo>
                    <a:pt x="12790" y="10464"/>
                    <a:pt x="12790" y="10317"/>
                    <a:pt x="12853" y="10205"/>
                  </a:cubicBezTo>
                  <a:cubicBezTo>
                    <a:pt x="12853" y="10114"/>
                    <a:pt x="12909" y="10058"/>
                    <a:pt x="12937" y="10002"/>
                  </a:cubicBezTo>
                  <a:close/>
                  <a:moveTo>
                    <a:pt x="9210" y="10408"/>
                  </a:moveTo>
                  <a:cubicBezTo>
                    <a:pt x="9238" y="10491"/>
                    <a:pt x="9294" y="10582"/>
                    <a:pt x="9356" y="10638"/>
                  </a:cubicBezTo>
                  <a:cubicBezTo>
                    <a:pt x="9412" y="10701"/>
                    <a:pt x="9440" y="10757"/>
                    <a:pt x="9503" y="10785"/>
                  </a:cubicBezTo>
                  <a:cubicBezTo>
                    <a:pt x="9468" y="10932"/>
                    <a:pt x="9468" y="11079"/>
                    <a:pt x="9329" y="11163"/>
                  </a:cubicBezTo>
                  <a:cubicBezTo>
                    <a:pt x="9265" y="11206"/>
                    <a:pt x="9198" y="11226"/>
                    <a:pt x="9133" y="11226"/>
                  </a:cubicBezTo>
                  <a:cubicBezTo>
                    <a:pt x="9019" y="11226"/>
                    <a:pt x="8914" y="11163"/>
                    <a:pt x="8860" y="11051"/>
                  </a:cubicBezTo>
                  <a:cubicBezTo>
                    <a:pt x="8804" y="10876"/>
                    <a:pt x="8832" y="10701"/>
                    <a:pt x="8944" y="10582"/>
                  </a:cubicBezTo>
                  <a:cubicBezTo>
                    <a:pt x="9035" y="10491"/>
                    <a:pt x="9119" y="10464"/>
                    <a:pt x="9210" y="10408"/>
                  </a:cubicBezTo>
                  <a:close/>
                  <a:moveTo>
                    <a:pt x="6322" y="10813"/>
                  </a:moveTo>
                  <a:cubicBezTo>
                    <a:pt x="6385" y="10932"/>
                    <a:pt x="6497" y="10988"/>
                    <a:pt x="6469" y="11135"/>
                  </a:cubicBezTo>
                  <a:cubicBezTo>
                    <a:pt x="6441" y="11254"/>
                    <a:pt x="6322" y="11310"/>
                    <a:pt x="6238" y="11338"/>
                  </a:cubicBezTo>
                  <a:cubicBezTo>
                    <a:pt x="6218" y="11342"/>
                    <a:pt x="6197" y="11345"/>
                    <a:pt x="6175" y="11345"/>
                  </a:cubicBezTo>
                  <a:cubicBezTo>
                    <a:pt x="6065" y="11345"/>
                    <a:pt x="5940" y="11285"/>
                    <a:pt x="5916" y="11163"/>
                  </a:cubicBezTo>
                  <a:cubicBezTo>
                    <a:pt x="5888" y="11051"/>
                    <a:pt x="5944" y="10932"/>
                    <a:pt x="6063" y="10876"/>
                  </a:cubicBezTo>
                  <a:cubicBezTo>
                    <a:pt x="6119" y="10876"/>
                    <a:pt x="6182" y="10876"/>
                    <a:pt x="6238" y="10841"/>
                  </a:cubicBezTo>
                  <a:cubicBezTo>
                    <a:pt x="6266" y="10841"/>
                    <a:pt x="6294" y="10841"/>
                    <a:pt x="6322" y="10813"/>
                  </a:cubicBezTo>
                  <a:close/>
                  <a:moveTo>
                    <a:pt x="12125" y="11051"/>
                  </a:moveTo>
                  <a:cubicBezTo>
                    <a:pt x="12153" y="11107"/>
                    <a:pt x="12237" y="11191"/>
                    <a:pt x="12328" y="11226"/>
                  </a:cubicBezTo>
                  <a:cubicBezTo>
                    <a:pt x="12181" y="11366"/>
                    <a:pt x="12035" y="11484"/>
                    <a:pt x="11860" y="11631"/>
                  </a:cubicBezTo>
                  <a:cubicBezTo>
                    <a:pt x="11741" y="11540"/>
                    <a:pt x="11776" y="11366"/>
                    <a:pt x="11860" y="11254"/>
                  </a:cubicBezTo>
                  <a:cubicBezTo>
                    <a:pt x="11916" y="11163"/>
                    <a:pt x="12007" y="11079"/>
                    <a:pt x="12125" y="11051"/>
                  </a:cubicBezTo>
                  <a:close/>
                  <a:moveTo>
                    <a:pt x="8713" y="11016"/>
                  </a:moveTo>
                  <a:cubicBezTo>
                    <a:pt x="8741" y="11079"/>
                    <a:pt x="8769" y="11163"/>
                    <a:pt x="8804" y="11226"/>
                  </a:cubicBezTo>
                  <a:cubicBezTo>
                    <a:pt x="8860" y="11282"/>
                    <a:pt x="8944" y="11338"/>
                    <a:pt x="9007" y="11366"/>
                  </a:cubicBezTo>
                  <a:lnTo>
                    <a:pt x="9035" y="11400"/>
                  </a:lnTo>
                  <a:cubicBezTo>
                    <a:pt x="8979" y="11484"/>
                    <a:pt x="8916" y="11603"/>
                    <a:pt x="8832" y="11659"/>
                  </a:cubicBezTo>
                  <a:cubicBezTo>
                    <a:pt x="8802" y="11682"/>
                    <a:pt x="8774" y="11692"/>
                    <a:pt x="8748" y="11692"/>
                  </a:cubicBezTo>
                  <a:cubicBezTo>
                    <a:pt x="8672" y="11692"/>
                    <a:pt x="8613" y="11608"/>
                    <a:pt x="8566" y="11540"/>
                  </a:cubicBezTo>
                  <a:cubicBezTo>
                    <a:pt x="8454" y="11428"/>
                    <a:pt x="8392" y="11254"/>
                    <a:pt x="8538" y="11135"/>
                  </a:cubicBezTo>
                  <a:cubicBezTo>
                    <a:pt x="8566" y="11107"/>
                    <a:pt x="8657" y="11051"/>
                    <a:pt x="8713" y="11016"/>
                  </a:cubicBezTo>
                  <a:close/>
                  <a:moveTo>
                    <a:pt x="11216" y="13379"/>
                  </a:moveTo>
                  <a:cubicBezTo>
                    <a:pt x="11335" y="13463"/>
                    <a:pt x="11482" y="13526"/>
                    <a:pt x="11566" y="13610"/>
                  </a:cubicBezTo>
                  <a:cubicBezTo>
                    <a:pt x="11657" y="13673"/>
                    <a:pt x="11776" y="13701"/>
                    <a:pt x="11860" y="13785"/>
                  </a:cubicBezTo>
                  <a:cubicBezTo>
                    <a:pt x="11888" y="13813"/>
                    <a:pt x="12007" y="13932"/>
                    <a:pt x="12007" y="13988"/>
                  </a:cubicBezTo>
                  <a:cubicBezTo>
                    <a:pt x="12035" y="14051"/>
                    <a:pt x="11979" y="14023"/>
                    <a:pt x="11860" y="14051"/>
                  </a:cubicBezTo>
                  <a:cubicBezTo>
                    <a:pt x="11804" y="14051"/>
                    <a:pt x="11713" y="14079"/>
                    <a:pt x="11657" y="14079"/>
                  </a:cubicBezTo>
                  <a:cubicBezTo>
                    <a:pt x="11532" y="14113"/>
                    <a:pt x="11438" y="14137"/>
                    <a:pt x="11344" y="14137"/>
                  </a:cubicBezTo>
                  <a:cubicBezTo>
                    <a:pt x="11286" y="14137"/>
                    <a:pt x="11227" y="14128"/>
                    <a:pt x="11161" y="14107"/>
                  </a:cubicBezTo>
                  <a:cubicBezTo>
                    <a:pt x="11133" y="14051"/>
                    <a:pt x="11077" y="13960"/>
                    <a:pt x="11042" y="13876"/>
                  </a:cubicBezTo>
                  <a:cubicBezTo>
                    <a:pt x="11014" y="13757"/>
                    <a:pt x="11042" y="13526"/>
                    <a:pt x="11133" y="13435"/>
                  </a:cubicBezTo>
                  <a:cubicBezTo>
                    <a:pt x="11161" y="13407"/>
                    <a:pt x="11188" y="13407"/>
                    <a:pt x="11216" y="13379"/>
                  </a:cubicBezTo>
                  <a:close/>
                  <a:moveTo>
                    <a:pt x="176" y="10729"/>
                  </a:moveTo>
                  <a:cubicBezTo>
                    <a:pt x="176" y="10785"/>
                    <a:pt x="203" y="10813"/>
                    <a:pt x="203" y="10841"/>
                  </a:cubicBezTo>
                  <a:cubicBezTo>
                    <a:pt x="266" y="10960"/>
                    <a:pt x="322" y="11051"/>
                    <a:pt x="378" y="11135"/>
                  </a:cubicBezTo>
                  <a:cubicBezTo>
                    <a:pt x="497" y="11338"/>
                    <a:pt x="616" y="11540"/>
                    <a:pt x="791" y="11750"/>
                  </a:cubicBezTo>
                  <a:cubicBezTo>
                    <a:pt x="1078" y="12128"/>
                    <a:pt x="1399" y="12505"/>
                    <a:pt x="1749" y="12827"/>
                  </a:cubicBezTo>
                  <a:cubicBezTo>
                    <a:pt x="2161" y="13177"/>
                    <a:pt x="2595" y="13526"/>
                    <a:pt x="3000" y="13876"/>
                  </a:cubicBezTo>
                  <a:cubicBezTo>
                    <a:pt x="3385" y="14162"/>
                    <a:pt x="3791" y="14456"/>
                    <a:pt x="4168" y="14750"/>
                  </a:cubicBezTo>
                  <a:cubicBezTo>
                    <a:pt x="4315" y="14953"/>
                    <a:pt x="4399" y="15211"/>
                    <a:pt x="4287" y="15449"/>
                  </a:cubicBezTo>
                  <a:cubicBezTo>
                    <a:pt x="4140" y="15736"/>
                    <a:pt x="3791" y="16029"/>
                    <a:pt x="3441" y="16029"/>
                  </a:cubicBezTo>
                  <a:cubicBezTo>
                    <a:pt x="3238" y="16029"/>
                    <a:pt x="3035" y="15946"/>
                    <a:pt x="2889" y="15799"/>
                  </a:cubicBezTo>
                  <a:cubicBezTo>
                    <a:pt x="2770" y="15652"/>
                    <a:pt x="2714" y="15477"/>
                    <a:pt x="2595" y="15330"/>
                  </a:cubicBezTo>
                  <a:cubicBezTo>
                    <a:pt x="2364" y="15037"/>
                    <a:pt x="2098" y="14778"/>
                    <a:pt x="1896" y="14484"/>
                  </a:cubicBezTo>
                  <a:cubicBezTo>
                    <a:pt x="1693" y="14162"/>
                    <a:pt x="1399" y="13904"/>
                    <a:pt x="1224" y="13582"/>
                  </a:cubicBezTo>
                  <a:cubicBezTo>
                    <a:pt x="1050" y="13260"/>
                    <a:pt x="875" y="12939"/>
                    <a:pt x="728" y="12624"/>
                  </a:cubicBezTo>
                  <a:cubicBezTo>
                    <a:pt x="553" y="12275"/>
                    <a:pt x="441" y="11925"/>
                    <a:pt x="350" y="11540"/>
                  </a:cubicBezTo>
                  <a:cubicBezTo>
                    <a:pt x="294" y="11400"/>
                    <a:pt x="266" y="11254"/>
                    <a:pt x="238" y="11079"/>
                  </a:cubicBezTo>
                  <a:cubicBezTo>
                    <a:pt x="203" y="10960"/>
                    <a:pt x="176" y="10841"/>
                    <a:pt x="176" y="10729"/>
                  </a:cubicBezTo>
                  <a:close/>
                  <a:moveTo>
                    <a:pt x="7636" y="5660"/>
                  </a:moveTo>
                  <a:cubicBezTo>
                    <a:pt x="7664" y="5835"/>
                    <a:pt x="7895" y="5981"/>
                    <a:pt x="8133" y="5981"/>
                  </a:cubicBezTo>
                  <a:cubicBezTo>
                    <a:pt x="8169" y="5988"/>
                    <a:pt x="8205" y="5992"/>
                    <a:pt x="8240" y="5992"/>
                  </a:cubicBezTo>
                  <a:cubicBezTo>
                    <a:pt x="8347" y="5992"/>
                    <a:pt x="8449" y="5959"/>
                    <a:pt x="8538" y="5891"/>
                  </a:cubicBezTo>
                  <a:cubicBezTo>
                    <a:pt x="8538" y="5946"/>
                    <a:pt x="8538" y="6009"/>
                    <a:pt x="8566" y="6037"/>
                  </a:cubicBezTo>
                  <a:cubicBezTo>
                    <a:pt x="8657" y="6240"/>
                    <a:pt x="8888" y="6296"/>
                    <a:pt x="9091" y="6296"/>
                  </a:cubicBezTo>
                  <a:cubicBezTo>
                    <a:pt x="9238" y="6296"/>
                    <a:pt x="9384" y="6268"/>
                    <a:pt x="9468" y="6184"/>
                  </a:cubicBezTo>
                  <a:cubicBezTo>
                    <a:pt x="9468" y="6240"/>
                    <a:pt x="9503" y="6331"/>
                    <a:pt x="9531" y="6387"/>
                  </a:cubicBezTo>
                  <a:cubicBezTo>
                    <a:pt x="9615" y="6534"/>
                    <a:pt x="9790" y="6646"/>
                    <a:pt x="9937" y="6646"/>
                  </a:cubicBezTo>
                  <a:cubicBezTo>
                    <a:pt x="9970" y="6655"/>
                    <a:pt x="10005" y="6660"/>
                    <a:pt x="10041" y="6660"/>
                  </a:cubicBezTo>
                  <a:cubicBezTo>
                    <a:pt x="10136" y="6660"/>
                    <a:pt x="10241" y="6630"/>
                    <a:pt x="10342" y="6590"/>
                  </a:cubicBezTo>
                  <a:lnTo>
                    <a:pt x="10342" y="6590"/>
                  </a:lnTo>
                  <a:cubicBezTo>
                    <a:pt x="10314" y="6681"/>
                    <a:pt x="10314" y="6765"/>
                    <a:pt x="10314" y="6855"/>
                  </a:cubicBezTo>
                  <a:cubicBezTo>
                    <a:pt x="10377" y="7058"/>
                    <a:pt x="10636" y="7205"/>
                    <a:pt x="10811" y="7233"/>
                  </a:cubicBezTo>
                  <a:cubicBezTo>
                    <a:pt x="10854" y="7241"/>
                    <a:pt x="10897" y="7245"/>
                    <a:pt x="10940" y="7245"/>
                  </a:cubicBezTo>
                  <a:cubicBezTo>
                    <a:pt x="11044" y="7245"/>
                    <a:pt x="11148" y="7225"/>
                    <a:pt x="11251" y="7205"/>
                  </a:cubicBezTo>
                  <a:lnTo>
                    <a:pt x="11251" y="7205"/>
                  </a:lnTo>
                  <a:cubicBezTo>
                    <a:pt x="11161" y="7380"/>
                    <a:pt x="11188" y="7583"/>
                    <a:pt x="11391" y="7729"/>
                  </a:cubicBezTo>
                  <a:cubicBezTo>
                    <a:pt x="11307" y="7757"/>
                    <a:pt x="11251" y="7785"/>
                    <a:pt x="11188" y="7841"/>
                  </a:cubicBezTo>
                  <a:cubicBezTo>
                    <a:pt x="11077" y="7932"/>
                    <a:pt x="11014" y="8079"/>
                    <a:pt x="10986" y="8219"/>
                  </a:cubicBezTo>
                  <a:cubicBezTo>
                    <a:pt x="10958" y="8254"/>
                    <a:pt x="10958" y="8310"/>
                    <a:pt x="10986" y="8338"/>
                  </a:cubicBezTo>
                  <a:cubicBezTo>
                    <a:pt x="10966" y="8335"/>
                    <a:pt x="10945" y="8334"/>
                    <a:pt x="10925" y="8334"/>
                  </a:cubicBezTo>
                  <a:cubicBezTo>
                    <a:pt x="10743" y="8334"/>
                    <a:pt x="10568" y="8443"/>
                    <a:pt x="10461" y="8569"/>
                  </a:cubicBezTo>
                  <a:cubicBezTo>
                    <a:pt x="10377" y="8687"/>
                    <a:pt x="10342" y="8834"/>
                    <a:pt x="10342" y="8981"/>
                  </a:cubicBezTo>
                  <a:cubicBezTo>
                    <a:pt x="10203" y="9009"/>
                    <a:pt x="9965" y="9065"/>
                    <a:pt x="9881" y="9212"/>
                  </a:cubicBezTo>
                  <a:cubicBezTo>
                    <a:pt x="9853" y="9268"/>
                    <a:pt x="9818" y="9359"/>
                    <a:pt x="9790" y="9415"/>
                  </a:cubicBezTo>
                  <a:cubicBezTo>
                    <a:pt x="9790" y="9443"/>
                    <a:pt x="9790" y="9652"/>
                    <a:pt x="9818" y="9652"/>
                  </a:cubicBezTo>
                  <a:cubicBezTo>
                    <a:pt x="9587" y="9652"/>
                    <a:pt x="9329" y="9855"/>
                    <a:pt x="9210" y="10002"/>
                  </a:cubicBezTo>
                  <a:cubicBezTo>
                    <a:pt x="9154" y="10114"/>
                    <a:pt x="9119" y="10233"/>
                    <a:pt x="9182" y="10317"/>
                  </a:cubicBezTo>
                  <a:cubicBezTo>
                    <a:pt x="9007" y="10352"/>
                    <a:pt x="8832" y="10491"/>
                    <a:pt x="8741" y="10638"/>
                  </a:cubicBezTo>
                  <a:cubicBezTo>
                    <a:pt x="8685" y="10729"/>
                    <a:pt x="8685" y="10841"/>
                    <a:pt x="8713" y="10960"/>
                  </a:cubicBezTo>
                  <a:cubicBezTo>
                    <a:pt x="8594" y="10960"/>
                    <a:pt x="8420" y="11051"/>
                    <a:pt x="8364" y="11135"/>
                  </a:cubicBezTo>
                  <a:cubicBezTo>
                    <a:pt x="8308" y="11191"/>
                    <a:pt x="8308" y="11282"/>
                    <a:pt x="8336" y="11366"/>
                  </a:cubicBezTo>
                  <a:cubicBezTo>
                    <a:pt x="8328" y="11364"/>
                    <a:pt x="8320" y="11364"/>
                    <a:pt x="8312" y="11364"/>
                  </a:cubicBezTo>
                  <a:cubicBezTo>
                    <a:pt x="8145" y="11364"/>
                    <a:pt x="7987" y="11638"/>
                    <a:pt x="8014" y="11778"/>
                  </a:cubicBezTo>
                  <a:cubicBezTo>
                    <a:pt x="8014" y="11890"/>
                    <a:pt x="8105" y="11981"/>
                    <a:pt x="8189" y="12037"/>
                  </a:cubicBezTo>
                  <a:cubicBezTo>
                    <a:pt x="8238" y="12086"/>
                    <a:pt x="8286" y="12109"/>
                    <a:pt x="8334" y="12109"/>
                  </a:cubicBezTo>
                  <a:cubicBezTo>
                    <a:pt x="8373" y="12109"/>
                    <a:pt x="8413" y="12093"/>
                    <a:pt x="8454" y="12065"/>
                  </a:cubicBezTo>
                  <a:cubicBezTo>
                    <a:pt x="8482" y="12065"/>
                    <a:pt x="8482" y="12009"/>
                    <a:pt x="8454" y="12009"/>
                  </a:cubicBezTo>
                  <a:cubicBezTo>
                    <a:pt x="8364" y="12009"/>
                    <a:pt x="8308" y="12009"/>
                    <a:pt x="8245" y="11953"/>
                  </a:cubicBezTo>
                  <a:cubicBezTo>
                    <a:pt x="8161" y="11890"/>
                    <a:pt x="8105" y="11834"/>
                    <a:pt x="8133" y="11750"/>
                  </a:cubicBezTo>
                  <a:cubicBezTo>
                    <a:pt x="8133" y="11603"/>
                    <a:pt x="8245" y="11512"/>
                    <a:pt x="8336" y="11428"/>
                  </a:cubicBezTo>
                  <a:cubicBezTo>
                    <a:pt x="8364" y="11484"/>
                    <a:pt x="8392" y="11540"/>
                    <a:pt x="8454" y="11603"/>
                  </a:cubicBezTo>
                  <a:cubicBezTo>
                    <a:pt x="8530" y="11735"/>
                    <a:pt x="8655" y="11838"/>
                    <a:pt x="8806" y="11838"/>
                  </a:cubicBezTo>
                  <a:cubicBezTo>
                    <a:pt x="8824" y="11838"/>
                    <a:pt x="8842" y="11837"/>
                    <a:pt x="8860" y="11834"/>
                  </a:cubicBezTo>
                  <a:cubicBezTo>
                    <a:pt x="9007" y="11806"/>
                    <a:pt x="9154" y="11575"/>
                    <a:pt x="9154" y="11428"/>
                  </a:cubicBezTo>
                  <a:lnTo>
                    <a:pt x="9154" y="11400"/>
                  </a:lnTo>
                  <a:lnTo>
                    <a:pt x="9154" y="11366"/>
                  </a:lnTo>
                  <a:cubicBezTo>
                    <a:pt x="9412" y="11366"/>
                    <a:pt x="9706" y="11135"/>
                    <a:pt x="9643" y="10813"/>
                  </a:cubicBezTo>
                  <a:lnTo>
                    <a:pt x="9643" y="10813"/>
                  </a:lnTo>
                  <a:cubicBezTo>
                    <a:pt x="9671" y="10820"/>
                    <a:pt x="9701" y="10823"/>
                    <a:pt x="9731" y="10823"/>
                  </a:cubicBezTo>
                  <a:cubicBezTo>
                    <a:pt x="9830" y="10823"/>
                    <a:pt x="9937" y="10787"/>
                    <a:pt x="10028" y="10701"/>
                  </a:cubicBezTo>
                  <a:cubicBezTo>
                    <a:pt x="10203" y="10554"/>
                    <a:pt x="10314" y="10289"/>
                    <a:pt x="10258" y="10058"/>
                  </a:cubicBezTo>
                  <a:lnTo>
                    <a:pt x="10258" y="10058"/>
                  </a:lnTo>
                  <a:cubicBezTo>
                    <a:pt x="10293" y="10070"/>
                    <a:pt x="10329" y="10076"/>
                    <a:pt x="10365" y="10076"/>
                  </a:cubicBezTo>
                  <a:cubicBezTo>
                    <a:pt x="10417" y="10076"/>
                    <a:pt x="10468" y="10063"/>
                    <a:pt x="10517" y="10030"/>
                  </a:cubicBezTo>
                  <a:cubicBezTo>
                    <a:pt x="10783" y="9911"/>
                    <a:pt x="10811" y="9617"/>
                    <a:pt x="10839" y="9387"/>
                  </a:cubicBezTo>
                  <a:cubicBezTo>
                    <a:pt x="10958" y="9387"/>
                    <a:pt x="11105" y="9331"/>
                    <a:pt x="11216" y="9268"/>
                  </a:cubicBezTo>
                  <a:cubicBezTo>
                    <a:pt x="11335" y="9212"/>
                    <a:pt x="11391" y="9128"/>
                    <a:pt x="11426" y="9009"/>
                  </a:cubicBezTo>
                  <a:cubicBezTo>
                    <a:pt x="11454" y="8918"/>
                    <a:pt x="11454" y="8862"/>
                    <a:pt x="11454" y="8806"/>
                  </a:cubicBezTo>
                  <a:cubicBezTo>
                    <a:pt x="11454" y="8778"/>
                    <a:pt x="11454" y="8743"/>
                    <a:pt x="11426" y="8687"/>
                  </a:cubicBezTo>
                  <a:cubicBezTo>
                    <a:pt x="11629" y="8687"/>
                    <a:pt x="11916" y="8632"/>
                    <a:pt x="12063" y="8457"/>
                  </a:cubicBezTo>
                  <a:cubicBezTo>
                    <a:pt x="12090" y="8541"/>
                    <a:pt x="12125" y="8604"/>
                    <a:pt x="12209" y="8659"/>
                  </a:cubicBezTo>
                  <a:cubicBezTo>
                    <a:pt x="12237" y="8715"/>
                    <a:pt x="12300" y="8715"/>
                    <a:pt x="12356" y="8743"/>
                  </a:cubicBezTo>
                  <a:cubicBezTo>
                    <a:pt x="12209" y="8890"/>
                    <a:pt x="12153" y="9128"/>
                    <a:pt x="12300" y="9303"/>
                  </a:cubicBezTo>
                  <a:cubicBezTo>
                    <a:pt x="12356" y="9359"/>
                    <a:pt x="12384" y="9387"/>
                    <a:pt x="12475" y="9415"/>
                  </a:cubicBezTo>
                  <a:cubicBezTo>
                    <a:pt x="12328" y="9506"/>
                    <a:pt x="12237" y="9680"/>
                    <a:pt x="12237" y="9827"/>
                  </a:cubicBezTo>
                  <a:cubicBezTo>
                    <a:pt x="12237" y="9939"/>
                    <a:pt x="12300" y="10086"/>
                    <a:pt x="12356" y="10177"/>
                  </a:cubicBezTo>
                  <a:cubicBezTo>
                    <a:pt x="12237" y="10261"/>
                    <a:pt x="12090" y="10408"/>
                    <a:pt x="12063" y="10491"/>
                  </a:cubicBezTo>
                  <a:cubicBezTo>
                    <a:pt x="12007" y="10638"/>
                    <a:pt x="12007" y="10785"/>
                    <a:pt x="12035" y="10932"/>
                  </a:cubicBezTo>
                  <a:cubicBezTo>
                    <a:pt x="12035" y="10932"/>
                    <a:pt x="12007" y="10960"/>
                    <a:pt x="11979" y="10960"/>
                  </a:cubicBezTo>
                  <a:cubicBezTo>
                    <a:pt x="11860" y="10988"/>
                    <a:pt x="11741" y="11135"/>
                    <a:pt x="11685" y="11254"/>
                  </a:cubicBezTo>
                  <a:cubicBezTo>
                    <a:pt x="11601" y="11366"/>
                    <a:pt x="11601" y="11484"/>
                    <a:pt x="11629" y="11603"/>
                  </a:cubicBezTo>
                  <a:cubicBezTo>
                    <a:pt x="11657" y="11659"/>
                    <a:pt x="11685" y="11715"/>
                    <a:pt x="11741" y="11750"/>
                  </a:cubicBezTo>
                  <a:lnTo>
                    <a:pt x="11713" y="11750"/>
                  </a:lnTo>
                  <a:cubicBezTo>
                    <a:pt x="11566" y="11834"/>
                    <a:pt x="11454" y="11981"/>
                    <a:pt x="11307" y="12100"/>
                  </a:cubicBezTo>
                  <a:cubicBezTo>
                    <a:pt x="11161" y="12212"/>
                    <a:pt x="10958" y="12330"/>
                    <a:pt x="10902" y="12505"/>
                  </a:cubicBezTo>
                  <a:cubicBezTo>
                    <a:pt x="10811" y="12680"/>
                    <a:pt x="10867" y="12911"/>
                    <a:pt x="10958" y="13086"/>
                  </a:cubicBezTo>
                  <a:cubicBezTo>
                    <a:pt x="10986" y="13114"/>
                    <a:pt x="10986" y="13149"/>
                    <a:pt x="11014" y="13177"/>
                  </a:cubicBezTo>
                  <a:cubicBezTo>
                    <a:pt x="11077" y="13232"/>
                    <a:pt x="11105" y="13232"/>
                    <a:pt x="11077" y="13288"/>
                  </a:cubicBezTo>
                  <a:cubicBezTo>
                    <a:pt x="11077" y="13323"/>
                    <a:pt x="10958" y="13379"/>
                    <a:pt x="10930" y="13407"/>
                  </a:cubicBezTo>
                  <a:cubicBezTo>
                    <a:pt x="10839" y="13554"/>
                    <a:pt x="10783" y="13757"/>
                    <a:pt x="10839" y="13932"/>
                  </a:cubicBezTo>
                  <a:cubicBezTo>
                    <a:pt x="10839" y="14023"/>
                    <a:pt x="10958" y="14197"/>
                    <a:pt x="10930" y="14253"/>
                  </a:cubicBezTo>
                  <a:cubicBezTo>
                    <a:pt x="10867" y="14309"/>
                    <a:pt x="10727" y="14372"/>
                    <a:pt x="10664" y="14428"/>
                  </a:cubicBezTo>
                  <a:cubicBezTo>
                    <a:pt x="10258" y="14722"/>
                    <a:pt x="9678" y="14456"/>
                    <a:pt x="9266" y="14806"/>
                  </a:cubicBezTo>
                  <a:cubicBezTo>
                    <a:pt x="9266" y="14806"/>
                    <a:pt x="9266" y="14834"/>
                    <a:pt x="9294" y="14834"/>
                  </a:cubicBezTo>
                  <a:cubicBezTo>
                    <a:pt x="9440" y="14778"/>
                    <a:pt x="9587" y="14750"/>
                    <a:pt x="9762" y="14750"/>
                  </a:cubicBezTo>
                  <a:cubicBezTo>
                    <a:pt x="9678" y="14778"/>
                    <a:pt x="9587" y="14834"/>
                    <a:pt x="9503" y="14897"/>
                  </a:cubicBezTo>
                  <a:cubicBezTo>
                    <a:pt x="9356" y="15009"/>
                    <a:pt x="9238" y="15155"/>
                    <a:pt x="9119" y="15302"/>
                  </a:cubicBezTo>
                  <a:cubicBezTo>
                    <a:pt x="9098" y="15343"/>
                    <a:pt x="9127" y="15369"/>
                    <a:pt x="9154" y="15369"/>
                  </a:cubicBezTo>
                  <a:cubicBezTo>
                    <a:pt x="9164" y="15369"/>
                    <a:pt x="9174" y="15366"/>
                    <a:pt x="9182" y="15358"/>
                  </a:cubicBezTo>
                  <a:cubicBezTo>
                    <a:pt x="9329" y="15246"/>
                    <a:pt x="9440" y="15071"/>
                    <a:pt x="9587" y="14953"/>
                  </a:cubicBezTo>
                  <a:cubicBezTo>
                    <a:pt x="9706" y="14862"/>
                    <a:pt x="9818" y="14806"/>
                    <a:pt x="9937" y="14750"/>
                  </a:cubicBezTo>
                  <a:lnTo>
                    <a:pt x="10028" y="14750"/>
                  </a:lnTo>
                  <a:cubicBezTo>
                    <a:pt x="9762" y="14953"/>
                    <a:pt x="9503" y="15274"/>
                    <a:pt x="9412" y="15624"/>
                  </a:cubicBezTo>
                  <a:cubicBezTo>
                    <a:pt x="9393" y="15644"/>
                    <a:pt x="9415" y="15663"/>
                    <a:pt x="9439" y="15663"/>
                  </a:cubicBezTo>
                  <a:cubicBezTo>
                    <a:pt x="9450" y="15663"/>
                    <a:pt x="9460" y="15660"/>
                    <a:pt x="9468" y="15652"/>
                  </a:cubicBezTo>
                  <a:cubicBezTo>
                    <a:pt x="9559" y="15505"/>
                    <a:pt x="9643" y="15330"/>
                    <a:pt x="9734" y="15155"/>
                  </a:cubicBezTo>
                  <a:cubicBezTo>
                    <a:pt x="9853" y="15009"/>
                    <a:pt x="9965" y="14862"/>
                    <a:pt x="10112" y="14750"/>
                  </a:cubicBezTo>
                  <a:lnTo>
                    <a:pt x="10140" y="14750"/>
                  </a:lnTo>
                  <a:cubicBezTo>
                    <a:pt x="10196" y="14750"/>
                    <a:pt x="10254" y="14753"/>
                    <a:pt x="10314" y="14753"/>
                  </a:cubicBezTo>
                  <a:cubicBezTo>
                    <a:pt x="10441" y="14753"/>
                    <a:pt x="10573" y="14740"/>
                    <a:pt x="10692" y="14659"/>
                  </a:cubicBezTo>
                  <a:cubicBezTo>
                    <a:pt x="10811" y="14603"/>
                    <a:pt x="11042" y="14484"/>
                    <a:pt x="11133" y="14400"/>
                  </a:cubicBezTo>
                  <a:cubicBezTo>
                    <a:pt x="11161" y="14372"/>
                    <a:pt x="11161" y="14337"/>
                    <a:pt x="11188" y="14309"/>
                  </a:cubicBezTo>
                  <a:cubicBezTo>
                    <a:pt x="11234" y="14323"/>
                    <a:pt x="11293" y="14330"/>
                    <a:pt x="11352" y="14330"/>
                  </a:cubicBezTo>
                  <a:cubicBezTo>
                    <a:pt x="11410" y="14330"/>
                    <a:pt x="11468" y="14323"/>
                    <a:pt x="11510" y="14309"/>
                  </a:cubicBezTo>
                  <a:cubicBezTo>
                    <a:pt x="11657" y="14281"/>
                    <a:pt x="11804" y="14253"/>
                    <a:pt x="11979" y="14253"/>
                  </a:cubicBezTo>
                  <a:cubicBezTo>
                    <a:pt x="12035" y="14225"/>
                    <a:pt x="12153" y="14225"/>
                    <a:pt x="12209" y="14134"/>
                  </a:cubicBezTo>
                  <a:cubicBezTo>
                    <a:pt x="12300" y="13960"/>
                    <a:pt x="12063" y="13729"/>
                    <a:pt x="11951" y="13638"/>
                  </a:cubicBezTo>
                  <a:cubicBezTo>
                    <a:pt x="11804" y="13554"/>
                    <a:pt x="11657" y="13435"/>
                    <a:pt x="11510" y="13351"/>
                  </a:cubicBezTo>
                  <a:cubicBezTo>
                    <a:pt x="11426" y="13288"/>
                    <a:pt x="11363" y="13260"/>
                    <a:pt x="11279" y="13232"/>
                  </a:cubicBezTo>
                  <a:cubicBezTo>
                    <a:pt x="11251" y="13149"/>
                    <a:pt x="11133" y="13058"/>
                    <a:pt x="11105" y="13002"/>
                  </a:cubicBezTo>
                  <a:cubicBezTo>
                    <a:pt x="11077" y="12855"/>
                    <a:pt x="11042" y="12652"/>
                    <a:pt x="11133" y="12505"/>
                  </a:cubicBezTo>
                  <a:cubicBezTo>
                    <a:pt x="11216" y="12414"/>
                    <a:pt x="11335" y="12358"/>
                    <a:pt x="11454" y="12275"/>
                  </a:cubicBezTo>
                  <a:cubicBezTo>
                    <a:pt x="11601" y="12156"/>
                    <a:pt x="11713" y="12009"/>
                    <a:pt x="11860" y="11862"/>
                  </a:cubicBezTo>
                  <a:cubicBezTo>
                    <a:pt x="12090" y="11750"/>
                    <a:pt x="12300" y="11575"/>
                    <a:pt x="12475" y="11366"/>
                  </a:cubicBezTo>
                  <a:cubicBezTo>
                    <a:pt x="12503" y="11378"/>
                    <a:pt x="12532" y="11383"/>
                    <a:pt x="12563" y="11383"/>
                  </a:cubicBezTo>
                  <a:cubicBezTo>
                    <a:pt x="12684" y="11383"/>
                    <a:pt x="12819" y="11298"/>
                    <a:pt x="12937" y="11254"/>
                  </a:cubicBezTo>
                  <a:cubicBezTo>
                    <a:pt x="13139" y="11135"/>
                    <a:pt x="13349" y="10988"/>
                    <a:pt x="13461" y="10785"/>
                  </a:cubicBezTo>
                  <a:cubicBezTo>
                    <a:pt x="13552" y="10610"/>
                    <a:pt x="13433" y="10380"/>
                    <a:pt x="13314" y="10233"/>
                  </a:cubicBezTo>
                  <a:cubicBezTo>
                    <a:pt x="13258" y="10142"/>
                    <a:pt x="13139" y="9967"/>
                    <a:pt x="13027" y="9911"/>
                  </a:cubicBezTo>
                  <a:cubicBezTo>
                    <a:pt x="13055" y="9855"/>
                    <a:pt x="13083" y="9827"/>
                    <a:pt x="13111" y="9764"/>
                  </a:cubicBezTo>
                  <a:cubicBezTo>
                    <a:pt x="13202" y="9617"/>
                    <a:pt x="13230" y="9506"/>
                    <a:pt x="13174" y="9331"/>
                  </a:cubicBezTo>
                  <a:cubicBezTo>
                    <a:pt x="13139" y="9184"/>
                    <a:pt x="13055" y="9037"/>
                    <a:pt x="12965" y="8918"/>
                  </a:cubicBezTo>
                  <a:cubicBezTo>
                    <a:pt x="13230" y="8890"/>
                    <a:pt x="13489" y="8778"/>
                    <a:pt x="13755" y="8715"/>
                  </a:cubicBezTo>
                  <a:cubicBezTo>
                    <a:pt x="14040" y="8670"/>
                    <a:pt x="14344" y="8624"/>
                    <a:pt x="14637" y="8624"/>
                  </a:cubicBezTo>
                  <a:cubicBezTo>
                    <a:pt x="14702" y="8624"/>
                    <a:pt x="14767" y="8626"/>
                    <a:pt x="14832" y="8632"/>
                  </a:cubicBezTo>
                  <a:cubicBezTo>
                    <a:pt x="15153" y="8659"/>
                    <a:pt x="15475" y="8632"/>
                    <a:pt x="15761" y="8687"/>
                  </a:cubicBezTo>
                  <a:cubicBezTo>
                    <a:pt x="16083" y="8778"/>
                    <a:pt x="16405" y="8862"/>
                    <a:pt x="16726" y="9037"/>
                  </a:cubicBezTo>
                  <a:cubicBezTo>
                    <a:pt x="17020" y="9184"/>
                    <a:pt x="17160" y="9506"/>
                    <a:pt x="17279" y="9827"/>
                  </a:cubicBezTo>
                  <a:cubicBezTo>
                    <a:pt x="17398" y="10142"/>
                    <a:pt x="17545" y="10526"/>
                    <a:pt x="17510" y="10876"/>
                  </a:cubicBezTo>
                  <a:cubicBezTo>
                    <a:pt x="17482" y="11226"/>
                    <a:pt x="17370" y="11512"/>
                    <a:pt x="17398" y="11862"/>
                  </a:cubicBezTo>
                  <a:cubicBezTo>
                    <a:pt x="17426" y="12212"/>
                    <a:pt x="17510" y="12533"/>
                    <a:pt x="17482" y="12883"/>
                  </a:cubicBezTo>
                  <a:cubicBezTo>
                    <a:pt x="17454" y="13288"/>
                    <a:pt x="17370" y="13701"/>
                    <a:pt x="17279" y="14079"/>
                  </a:cubicBezTo>
                  <a:cubicBezTo>
                    <a:pt x="17223" y="14337"/>
                    <a:pt x="17104" y="14547"/>
                    <a:pt x="16929" y="14778"/>
                  </a:cubicBezTo>
                  <a:cubicBezTo>
                    <a:pt x="16810" y="14925"/>
                    <a:pt x="16636" y="15071"/>
                    <a:pt x="16496" y="15211"/>
                  </a:cubicBezTo>
                  <a:cubicBezTo>
                    <a:pt x="16258" y="15449"/>
                    <a:pt x="16146" y="15708"/>
                    <a:pt x="15999" y="16001"/>
                  </a:cubicBezTo>
                  <a:cubicBezTo>
                    <a:pt x="15824" y="16351"/>
                    <a:pt x="15678" y="16673"/>
                    <a:pt x="15300" y="16848"/>
                  </a:cubicBezTo>
                  <a:cubicBezTo>
                    <a:pt x="15086" y="16922"/>
                    <a:pt x="14818" y="17012"/>
                    <a:pt x="14571" y="17012"/>
                  </a:cubicBezTo>
                  <a:cubicBezTo>
                    <a:pt x="14447" y="17012"/>
                    <a:pt x="14328" y="16990"/>
                    <a:pt x="14223" y="16931"/>
                  </a:cubicBezTo>
                  <a:cubicBezTo>
                    <a:pt x="13929" y="16785"/>
                    <a:pt x="13811" y="16526"/>
                    <a:pt x="13608" y="16323"/>
                  </a:cubicBezTo>
                  <a:cubicBezTo>
                    <a:pt x="13699" y="16323"/>
                    <a:pt x="13783" y="16351"/>
                    <a:pt x="13902" y="16351"/>
                  </a:cubicBezTo>
                  <a:cubicBezTo>
                    <a:pt x="14251" y="16351"/>
                    <a:pt x="14573" y="16295"/>
                    <a:pt x="14922" y="16204"/>
                  </a:cubicBezTo>
                  <a:cubicBezTo>
                    <a:pt x="14999" y="16179"/>
                    <a:pt x="14982" y="16054"/>
                    <a:pt x="14910" y="16054"/>
                  </a:cubicBezTo>
                  <a:cubicBezTo>
                    <a:pt x="14903" y="16054"/>
                    <a:pt x="14895" y="16055"/>
                    <a:pt x="14887" y="16057"/>
                  </a:cubicBezTo>
                  <a:cubicBezTo>
                    <a:pt x="14561" y="16141"/>
                    <a:pt x="14217" y="16225"/>
                    <a:pt x="13878" y="16225"/>
                  </a:cubicBezTo>
                  <a:cubicBezTo>
                    <a:pt x="13738" y="16225"/>
                    <a:pt x="13598" y="16211"/>
                    <a:pt x="13461" y="16176"/>
                  </a:cubicBezTo>
                  <a:cubicBezTo>
                    <a:pt x="13258" y="16001"/>
                    <a:pt x="13000" y="15827"/>
                    <a:pt x="12734" y="15736"/>
                  </a:cubicBezTo>
                  <a:cubicBezTo>
                    <a:pt x="12519" y="15661"/>
                    <a:pt x="12292" y="15636"/>
                    <a:pt x="12070" y="15636"/>
                  </a:cubicBezTo>
                  <a:cubicBezTo>
                    <a:pt x="11958" y="15636"/>
                    <a:pt x="11848" y="15643"/>
                    <a:pt x="11741" y="15652"/>
                  </a:cubicBezTo>
                  <a:lnTo>
                    <a:pt x="11601" y="15652"/>
                  </a:lnTo>
                  <a:cubicBezTo>
                    <a:pt x="11657" y="15652"/>
                    <a:pt x="11713" y="15652"/>
                    <a:pt x="11741" y="15624"/>
                  </a:cubicBezTo>
                  <a:cubicBezTo>
                    <a:pt x="12007" y="15561"/>
                    <a:pt x="12265" y="15449"/>
                    <a:pt x="12503" y="15274"/>
                  </a:cubicBezTo>
                  <a:cubicBezTo>
                    <a:pt x="12965" y="14925"/>
                    <a:pt x="13314" y="14428"/>
                    <a:pt x="13489" y="13848"/>
                  </a:cubicBezTo>
                  <a:cubicBezTo>
                    <a:pt x="13514" y="13823"/>
                    <a:pt x="13475" y="13801"/>
                    <a:pt x="13440" y="13801"/>
                  </a:cubicBezTo>
                  <a:cubicBezTo>
                    <a:pt x="13426" y="13801"/>
                    <a:pt x="13413" y="13805"/>
                    <a:pt x="13405" y="13813"/>
                  </a:cubicBezTo>
                  <a:cubicBezTo>
                    <a:pt x="13174" y="14281"/>
                    <a:pt x="12909" y="14722"/>
                    <a:pt x="12531" y="15071"/>
                  </a:cubicBezTo>
                  <a:cubicBezTo>
                    <a:pt x="12300" y="15246"/>
                    <a:pt x="12090" y="15358"/>
                    <a:pt x="11832" y="15449"/>
                  </a:cubicBezTo>
                  <a:cubicBezTo>
                    <a:pt x="11741" y="15505"/>
                    <a:pt x="11657" y="15533"/>
                    <a:pt x="11566" y="15533"/>
                  </a:cubicBezTo>
                  <a:cubicBezTo>
                    <a:pt x="12007" y="15246"/>
                    <a:pt x="12328" y="14862"/>
                    <a:pt x="12650" y="14456"/>
                  </a:cubicBezTo>
                  <a:cubicBezTo>
                    <a:pt x="12670" y="14415"/>
                    <a:pt x="12627" y="14389"/>
                    <a:pt x="12592" y="14389"/>
                  </a:cubicBezTo>
                  <a:cubicBezTo>
                    <a:pt x="12578" y="14389"/>
                    <a:pt x="12566" y="14393"/>
                    <a:pt x="12559" y="14400"/>
                  </a:cubicBezTo>
                  <a:cubicBezTo>
                    <a:pt x="12384" y="14547"/>
                    <a:pt x="12237" y="14778"/>
                    <a:pt x="12035" y="14925"/>
                  </a:cubicBezTo>
                  <a:cubicBezTo>
                    <a:pt x="11860" y="15099"/>
                    <a:pt x="11685" y="15274"/>
                    <a:pt x="11482" y="15421"/>
                  </a:cubicBezTo>
                  <a:cubicBezTo>
                    <a:pt x="11307" y="15561"/>
                    <a:pt x="11105" y="15680"/>
                    <a:pt x="10867" y="15771"/>
                  </a:cubicBezTo>
                  <a:cubicBezTo>
                    <a:pt x="10930" y="15736"/>
                    <a:pt x="10958" y="15680"/>
                    <a:pt x="11014" y="15652"/>
                  </a:cubicBezTo>
                  <a:cubicBezTo>
                    <a:pt x="11279" y="15421"/>
                    <a:pt x="11454" y="15155"/>
                    <a:pt x="11601" y="14834"/>
                  </a:cubicBezTo>
                  <a:cubicBezTo>
                    <a:pt x="11620" y="14814"/>
                    <a:pt x="11596" y="14782"/>
                    <a:pt x="11570" y="14782"/>
                  </a:cubicBezTo>
                  <a:cubicBezTo>
                    <a:pt x="11559" y="14782"/>
                    <a:pt x="11547" y="14788"/>
                    <a:pt x="11538" y="14806"/>
                  </a:cubicBezTo>
                  <a:cubicBezTo>
                    <a:pt x="11307" y="15127"/>
                    <a:pt x="11105" y="15386"/>
                    <a:pt x="10783" y="15624"/>
                  </a:cubicBezTo>
                  <a:cubicBezTo>
                    <a:pt x="10636" y="15708"/>
                    <a:pt x="10489" y="15827"/>
                    <a:pt x="10314" y="15883"/>
                  </a:cubicBezTo>
                  <a:cubicBezTo>
                    <a:pt x="10140" y="15946"/>
                    <a:pt x="10028" y="16057"/>
                    <a:pt x="9853" y="16120"/>
                  </a:cubicBezTo>
                  <a:cubicBezTo>
                    <a:pt x="9531" y="16232"/>
                    <a:pt x="9210" y="16260"/>
                    <a:pt x="8888" y="16379"/>
                  </a:cubicBezTo>
                  <a:cubicBezTo>
                    <a:pt x="8657" y="16470"/>
                    <a:pt x="8420" y="16645"/>
                    <a:pt x="8217" y="16820"/>
                  </a:cubicBezTo>
                  <a:cubicBezTo>
                    <a:pt x="8189" y="16848"/>
                    <a:pt x="8133" y="16903"/>
                    <a:pt x="8070" y="16959"/>
                  </a:cubicBezTo>
                  <a:cubicBezTo>
                    <a:pt x="8133" y="16820"/>
                    <a:pt x="8189" y="16645"/>
                    <a:pt x="8189" y="16470"/>
                  </a:cubicBezTo>
                  <a:cubicBezTo>
                    <a:pt x="8280" y="15883"/>
                    <a:pt x="8217" y="15274"/>
                    <a:pt x="7930" y="14722"/>
                  </a:cubicBezTo>
                  <a:cubicBezTo>
                    <a:pt x="7930" y="14711"/>
                    <a:pt x="7922" y="14707"/>
                    <a:pt x="7911" y="14707"/>
                  </a:cubicBezTo>
                  <a:cubicBezTo>
                    <a:pt x="7886" y="14707"/>
                    <a:pt x="7848" y="14730"/>
                    <a:pt x="7867" y="14750"/>
                  </a:cubicBezTo>
                  <a:cubicBezTo>
                    <a:pt x="7958" y="15037"/>
                    <a:pt x="8014" y="15302"/>
                    <a:pt x="8042" y="15624"/>
                  </a:cubicBezTo>
                  <a:cubicBezTo>
                    <a:pt x="8070" y="15883"/>
                    <a:pt x="8042" y="16148"/>
                    <a:pt x="8014" y="16407"/>
                  </a:cubicBezTo>
                  <a:cubicBezTo>
                    <a:pt x="7986" y="16701"/>
                    <a:pt x="7930" y="16931"/>
                    <a:pt x="7811" y="17197"/>
                  </a:cubicBezTo>
                  <a:cubicBezTo>
                    <a:pt x="7720" y="17400"/>
                    <a:pt x="7664" y="17631"/>
                    <a:pt x="7490" y="17750"/>
                  </a:cubicBezTo>
                  <a:lnTo>
                    <a:pt x="7490" y="17778"/>
                  </a:lnTo>
                  <a:cubicBezTo>
                    <a:pt x="7315" y="17896"/>
                    <a:pt x="7112" y="17952"/>
                    <a:pt x="6965" y="18071"/>
                  </a:cubicBezTo>
                  <a:cubicBezTo>
                    <a:pt x="6706" y="18274"/>
                    <a:pt x="6588" y="18568"/>
                    <a:pt x="6385" y="18798"/>
                  </a:cubicBezTo>
                  <a:cubicBezTo>
                    <a:pt x="6294" y="18917"/>
                    <a:pt x="6182" y="19029"/>
                    <a:pt x="6063" y="19120"/>
                  </a:cubicBezTo>
                  <a:cubicBezTo>
                    <a:pt x="6007" y="19176"/>
                    <a:pt x="5916" y="19232"/>
                    <a:pt x="5832" y="19323"/>
                  </a:cubicBezTo>
                  <a:cubicBezTo>
                    <a:pt x="5860" y="19204"/>
                    <a:pt x="5832" y="19092"/>
                    <a:pt x="5832" y="18973"/>
                  </a:cubicBezTo>
                  <a:cubicBezTo>
                    <a:pt x="5797" y="18798"/>
                    <a:pt x="5860" y="18652"/>
                    <a:pt x="5916" y="18477"/>
                  </a:cubicBezTo>
                  <a:cubicBezTo>
                    <a:pt x="6007" y="18393"/>
                    <a:pt x="6063" y="18302"/>
                    <a:pt x="6007" y="18246"/>
                  </a:cubicBezTo>
                  <a:cubicBezTo>
                    <a:pt x="5968" y="18190"/>
                    <a:pt x="5897" y="18179"/>
                    <a:pt x="5829" y="18179"/>
                  </a:cubicBezTo>
                  <a:cubicBezTo>
                    <a:pt x="5787" y="18179"/>
                    <a:pt x="5745" y="18183"/>
                    <a:pt x="5713" y="18183"/>
                  </a:cubicBezTo>
                  <a:cubicBezTo>
                    <a:pt x="5539" y="18183"/>
                    <a:pt x="5336" y="18274"/>
                    <a:pt x="5161" y="18358"/>
                  </a:cubicBezTo>
                  <a:cubicBezTo>
                    <a:pt x="4923" y="18449"/>
                    <a:pt x="4665" y="18596"/>
                    <a:pt x="4399" y="18596"/>
                  </a:cubicBezTo>
                  <a:cubicBezTo>
                    <a:pt x="4380" y="18598"/>
                    <a:pt x="4360" y="18599"/>
                    <a:pt x="4339" y="18599"/>
                  </a:cubicBezTo>
                  <a:cubicBezTo>
                    <a:pt x="4107" y="18599"/>
                    <a:pt x="3776" y="18460"/>
                    <a:pt x="3616" y="18274"/>
                  </a:cubicBezTo>
                  <a:cubicBezTo>
                    <a:pt x="3469" y="18155"/>
                    <a:pt x="3413" y="17952"/>
                    <a:pt x="3238" y="17868"/>
                  </a:cubicBezTo>
                  <a:cubicBezTo>
                    <a:pt x="3126" y="17810"/>
                    <a:pt x="3002" y="17789"/>
                    <a:pt x="2872" y="17789"/>
                  </a:cubicBezTo>
                  <a:cubicBezTo>
                    <a:pt x="2800" y="17789"/>
                    <a:pt x="2726" y="17795"/>
                    <a:pt x="2651" y="17805"/>
                  </a:cubicBezTo>
                  <a:lnTo>
                    <a:pt x="2623" y="17833"/>
                  </a:lnTo>
                  <a:cubicBezTo>
                    <a:pt x="2567" y="17694"/>
                    <a:pt x="2476" y="17547"/>
                    <a:pt x="2420" y="17400"/>
                  </a:cubicBezTo>
                  <a:cubicBezTo>
                    <a:pt x="2336" y="17169"/>
                    <a:pt x="2364" y="16959"/>
                    <a:pt x="2448" y="16757"/>
                  </a:cubicBezTo>
                  <a:cubicBezTo>
                    <a:pt x="2511" y="16673"/>
                    <a:pt x="2539" y="16582"/>
                    <a:pt x="2595" y="16526"/>
                  </a:cubicBezTo>
                  <a:cubicBezTo>
                    <a:pt x="2623" y="16470"/>
                    <a:pt x="2651" y="16407"/>
                    <a:pt x="2686" y="16351"/>
                  </a:cubicBezTo>
                  <a:cubicBezTo>
                    <a:pt x="2714" y="16407"/>
                    <a:pt x="2770" y="16470"/>
                    <a:pt x="2798" y="16498"/>
                  </a:cubicBezTo>
                  <a:cubicBezTo>
                    <a:pt x="3033" y="16727"/>
                    <a:pt x="3334" y="16824"/>
                    <a:pt x="3662" y="16824"/>
                  </a:cubicBezTo>
                  <a:cubicBezTo>
                    <a:pt x="3704" y="16824"/>
                    <a:pt x="3747" y="16823"/>
                    <a:pt x="3791" y="16820"/>
                  </a:cubicBezTo>
                  <a:cubicBezTo>
                    <a:pt x="3819" y="16820"/>
                    <a:pt x="3846" y="16757"/>
                    <a:pt x="3791" y="16729"/>
                  </a:cubicBezTo>
                  <a:cubicBezTo>
                    <a:pt x="3497" y="16673"/>
                    <a:pt x="3147" y="16645"/>
                    <a:pt x="2917" y="16407"/>
                  </a:cubicBezTo>
                  <a:cubicBezTo>
                    <a:pt x="2861" y="16351"/>
                    <a:pt x="2798" y="16295"/>
                    <a:pt x="2798" y="16204"/>
                  </a:cubicBezTo>
                  <a:cubicBezTo>
                    <a:pt x="2770" y="16085"/>
                    <a:pt x="2798" y="16057"/>
                    <a:pt x="2826" y="16029"/>
                  </a:cubicBezTo>
                  <a:cubicBezTo>
                    <a:pt x="2861" y="16029"/>
                    <a:pt x="2861" y="16057"/>
                    <a:pt x="2889" y="16057"/>
                  </a:cubicBezTo>
                  <a:cubicBezTo>
                    <a:pt x="3000" y="16204"/>
                    <a:pt x="3091" y="16295"/>
                    <a:pt x="3266" y="16351"/>
                  </a:cubicBezTo>
                  <a:cubicBezTo>
                    <a:pt x="3369" y="16380"/>
                    <a:pt x="3470" y="16393"/>
                    <a:pt x="3571" y="16393"/>
                  </a:cubicBezTo>
                  <a:cubicBezTo>
                    <a:pt x="3761" y="16393"/>
                    <a:pt x="3949" y="16350"/>
                    <a:pt x="4140" y="16295"/>
                  </a:cubicBezTo>
                  <a:cubicBezTo>
                    <a:pt x="4196" y="16295"/>
                    <a:pt x="4168" y="16204"/>
                    <a:pt x="4140" y="16204"/>
                  </a:cubicBezTo>
                  <a:cubicBezTo>
                    <a:pt x="3953" y="16244"/>
                    <a:pt x="3756" y="16286"/>
                    <a:pt x="3563" y="16286"/>
                  </a:cubicBezTo>
                  <a:cubicBezTo>
                    <a:pt x="3481" y="16286"/>
                    <a:pt x="3401" y="16279"/>
                    <a:pt x="3322" y="16260"/>
                  </a:cubicBezTo>
                  <a:cubicBezTo>
                    <a:pt x="3210" y="16232"/>
                    <a:pt x="3091" y="16204"/>
                    <a:pt x="3000" y="16120"/>
                  </a:cubicBezTo>
                  <a:lnTo>
                    <a:pt x="3000" y="16120"/>
                  </a:lnTo>
                  <a:cubicBezTo>
                    <a:pt x="3128" y="16161"/>
                    <a:pt x="3256" y="16187"/>
                    <a:pt x="3384" y="16187"/>
                  </a:cubicBezTo>
                  <a:cubicBezTo>
                    <a:pt x="3431" y="16187"/>
                    <a:pt x="3478" y="16184"/>
                    <a:pt x="3525" y="16176"/>
                  </a:cubicBezTo>
                  <a:cubicBezTo>
                    <a:pt x="3791" y="16148"/>
                    <a:pt x="4049" y="16001"/>
                    <a:pt x="4259" y="15799"/>
                  </a:cubicBezTo>
                  <a:cubicBezTo>
                    <a:pt x="4462" y="15596"/>
                    <a:pt x="4574" y="15330"/>
                    <a:pt x="4490" y="15037"/>
                  </a:cubicBezTo>
                  <a:cubicBezTo>
                    <a:pt x="4434" y="14925"/>
                    <a:pt x="4399" y="14806"/>
                    <a:pt x="4315" y="14722"/>
                  </a:cubicBezTo>
                  <a:cubicBezTo>
                    <a:pt x="4259" y="14659"/>
                    <a:pt x="4196" y="14631"/>
                    <a:pt x="4140" y="14575"/>
                  </a:cubicBezTo>
                  <a:lnTo>
                    <a:pt x="4140" y="14575"/>
                  </a:lnTo>
                  <a:cubicBezTo>
                    <a:pt x="4224" y="14631"/>
                    <a:pt x="4315" y="14687"/>
                    <a:pt x="4371" y="14750"/>
                  </a:cubicBezTo>
                  <a:cubicBezTo>
                    <a:pt x="4574" y="14897"/>
                    <a:pt x="4637" y="15155"/>
                    <a:pt x="4721" y="15386"/>
                  </a:cubicBezTo>
                  <a:cubicBezTo>
                    <a:pt x="4729" y="15406"/>
                    <a:pt x="4741" y="15413"/>
                    <a:pt x="4754" y="15413"/>
                  </a:cubicBezTo>
                  <a:cubicBezTo>
                    <a:pt x="4782" y="15413"/>
                    <a:pt x="4811" y="15377"/>
                    <a:pt x="4811" y="15358"/>
                  </a:cubicBezTo>
                  <a:cubicBezTo>
                    <a:pt x="4749" y="15127"/>
                    <a:pt x="4665" y="14806"/>
                    <a:pt x="4462" y="14659"/>
                  </a:cubicBezTo>
                  <a:cubicBezTo>
                    <a:pt x="4343" y="14575"/>
                    <a:pt x="4112" y="14428"/>
                    <a:pt x="3937" y="14400"/>
                  </a:cubicBezTo>
                  <a:cubicBezTo>
                    <a:pt x="3909" y="14372"/>
                    <a:pt x="3846" y="14309"/>
                    <a:pt x="3819" y="14281"/>
                  </a:cubicBezTo>
                  <a:cubicBezTo>
                    <a:pt x="3791" y="14107"/>
                    <a:pt x="3965" y="14051"/>
                    <a:pt x="4084" y="13932"/>
                  </a:cubicBezTo>
                  <a:cubicBezTo>
                    <a:pt x="4175" y="13919"/>
                    <a:pt x="4271" y="13907"/>
                    <a:pt x="4366" y="13907"/>
                  </a:cubicBezTo>
                  <a:cubicBezTo>
                    <a:pt x="4482" y="13907"/>
                    <a:pt x="4596" y="13926"/>
                    <a:pt x="4693" y="13988"/>
                  </a:cubicBezTo>
                  <a:cubicBezTo>
                    <a:pt x="4839" y="14079"/>
                    <a:pt x="4958" y="14197"/>
                    <a:pt x="5070" y="14309"/>
                  </a:cubicBezTo>
                  <a:cubicBezTo>
                    <a:pt x="5078" y="14317"/>
                    <a:pt x="5090" y="14321"/>
                    <a:pt x="5101" y="14321"/>
                  </a:cubicBezTo>
                  <a:cubicBezTo>
                    <a:pt x="5127" y="14321"/>
                    <a:pt x="5153" y="14301"/>
                    <a:pt x="5133" y="14281"/>
                  </a:cubicBezTo>
                  <a:cubicBezTo>
                    <a:pt x="5070" y="14079"/>
                    <a:pt x="4923" y="13932"/>
                    <a:pt x="4749" y="13848"/>
                  </a:cubicBezTo>
                  <a:cubicBezTo>
                    <a:pt x="4656" y="13806"/>
                    <a:pt x="4564" y="13790"/>
                    <a:pt x="4471" y="13790"/>
                  </a:cubicBezTo>
                  <a:cubicBezTo>
                    <a:pt x="4361" y="13790"/>
                    <a:pt x="4251" y="13814"/>
                    <a:pt x="4140" y="13848"/>
                  </a:cubicBezTo>
                  <a:cubicBezTo>
                    <a:pt x="4168" y="13813"/>
                    <a:pt x="4168" y="13757"/>
                    <a:pt x="4168" y="13729"/>
                  </a:cubicBezTo>
                  <a:cubicBezTo>
                    <a:pt x="4168" y="13610"/>
                    <a:pt x="4168" y="13554"/>
                    <a:pt x="4196" y="13435"/>
                  </a:cubicBezTo>
                  <a:cubicBezTo>
                    <a:pt x="4259" y="13351"/>
                    <a:pt x="4343" y="13260"/>
                    <a:pt x="4343" y="13177"/>
                  </a:cubicBezTo>
                  <a:cubicBezTo>
                    <a:pt x="4399" y="13177"/>
                    <a:pt x="4490" y="13177"/>
                    <a:pt x="4546" y="13149"/>
                  </a:cubicBezTo>
                  <a:cubicBezTo>
                    <a:pt x="4839" y="13058"/>
                    <a:pt x="4986" y="12855"/>
                    <a:pt x="5098" y="12624"/>
                  </a:cubicBezTo>
                  <a:cubicBezTo>
                    <a:pt x="5123" y="12579"/>
                    <a:pt x="5098" y="12538"/>
                    <a:pt x="5072" y="12538"/>
                  </a:cubicBezTo>
                  <a:cubicBezTo>
                    <a:pt x="5061" y="12538"/>
                    <a:pt x="5050" y="12545"/>
                    <a:pt x="5042" y="12561"/>
                  </a:cubicBezTo>
                  <a:cubicBezTo>
                    <a:pt x="4884" y="12695"/>
                    <a:pt x="4627" y="13041"/>
                    <a:pt x="4387" y="13041"/>
                  </a:cubicBezTo>
                  <a:cubicBezTo>
                    <a:pt x="4363" y="13041"/>
                    <a:pt x="4339" y="13037"/>
                    <a:pt x="4315" y="13030"/>
                  </a:cubicBezTo>
                  <a:cubicBezTo>
                    <a:pt x="4259" y="12911"/>
                    <a:pt x="4112" y="12883"/>
                    <a:pt x="4112" y="12708"/>
                  </a:cubicBezTo>
                  <a:cubicBezTo>
                    <a:pt x="4112" y="12477"/>
                    <a:pt x="4399" y="12358"/>
                    <a:pt x="4546" y="12212"/>
                  </a:cubicBezTo>
                  <a:cubicBezTo>
                    <a:pt x="4665" y="12128"/>
                    <a:pt x="4721" y="12009"/>
                    <a:pt x="4749" y="11862"/>
                  </a:cubicBezTo>
                  <a:cubicBezTo>
                    <a:pt x="4811" y="11540"/>
                    <a:pt x="4721" y="11226"/>
                    <a:pt x="4749" y="10876"/>
                  </a:cubicBezTo>
                  <a:cubicBezTo>
                    <a:pt x="4749" y="10729"/>
                    <a:pt x="4811" y="10610"/>
                    <a:pt x="4811" y="10464"/>
                  </a:cubicBezTo>
                  <a:lnTo>
                    <a:pt x="4839" y="10464"/>
                  </a:lnTo>
                  <a:cubicBezTo>
                    <a:pt x="4986" y="10436"/>
                    <a:pt x="5098" y="10352"/>
                    <a:pt x="5161" y="10233"/>
                  </a:cubicBezTo>
                  <a:cubicBezTo>
                    <a:pt x="5245" y="10114"/>
                    <a:pt x="5245" y="9939"/>
                    <a:pt x="5133" y="9827"/>
                  </a:cubicBezTo>
                  <a:cubicBezTo>
                    <a:pt x="5072" y="9747"/>
                    <a:pt x="4998" y="9709"/>
                    <a:pt x="4923" y="9709"/>
                  </a:cubicBezTo>
                  <a:cubicBezTo>
                    <a:pt x="4886" y="9709"/>
                    <a:pt x="4848" y="9718"/>
                    <a:pt x="4811" y="9736"/>
                  </a:cubicBezTo>
                  <a:lnTo>
                    <a:pt x="4811" y="9561"/>
                  </a:lnTo>
                  <a:cubicBezTo>
                    <a:pt x="4783" y="9331"/>
                    <a:pt x="4721" y="9128"/>
                    <a:pt x="4839" y="8890"/>
                  </a:cubicBezTo>
                  <a:cubicBezTo>
                    <a:pt x="4895" y="8743"/>
                    <a:pt x="4986" y="8569"/>
                    <a:pt x="4986" y="8394"/>
                  </a:cubicBezTo>
                  <a:cubicBezTo>
                    <a:pt x="4986" y="8219"/>
                    <a:pt x="4895" y="8044"/>
                    <a:pt x="4867" y="7841"/>
                  </a:cubicBezTo>
                  <a:cubicBezTo>
                    <a:pt x="4839" y="7611"/>
                    <a:pt x="4867" y="7380"/>
                    <a:pt x="4895" y="7170"/>
                  </a:cubicBezTo>
                  <a:cubicBezTo>
                    <a:pt x="4895" y="6967"/>
                    <a:pt x="4986" y="6793"/>
                    <a:pt x="4986" y="6618"/>
                  </a:cubicBezTo>
                  <a:cubicBezTo>
                    <a:pt x="4986" y="6562"/>
                    <a:pt x="4958" y="6506"/>
                    <a:pt x="4923" y="6415"/>
                  </a:cubicBezTo>
                  <a:lnTo>
                    <a:pt x="4923" y="6415"/>
                  </a:lnTo>
                  <a:cubicBezTo>
                    <a:pt x="4977" y="6448"/>
                    <a:pt x="5039" y="6461"/>
                    <a:pt x="5099" y="6461"/>
                  </a:cubicBezTo>
                  <a:cubicBezTo>
                    <a:pt x="5141" y="6461"/>
                    <a:pt x="5182" y="6454"/>
                    <a:pt x="5217" y="6443"/>
                  </a:cubicBezTo>
                  <a:cubicBezTo>
                    <a:pt x="5392" y="6387"/>
                    <a:pt x="5567" y="6121"/>
                    <a:pt x="5511" y="5918"/>
                  </a:cubicBezTo>
                  <a:lnTo>
                    <a:pt x="5658" y="5918"/>
                  </a:lnTo>
                  <a:cubicBezTo>
                    <a:pt x="5658" y="6065"/>
                    <a:pt x="5713" y="6156"/>
                    <a:pt x="5832" y="6240"/>
                  </a:cubicBezTo>
                  <a:cubicBezTo>
                    <a:pt x="5685" y="6296"/>
                    <a:pt x="5567" y="6443"/>
                    <a:pt x="5539" y="6590"/>
                  </a:cubicBezTo>
                  <a:cubicBezTo>
                    <a:pt x="5483" y="6855"/>
                    <a:pt x="5448" y="7261"/>
                    <a:pt x="5797" y="7317"/>
                  </a:cubicBezTo>
                  <a:cubicBezTo>
                    <a:pt x="5713" y="7345"/>
                    <a:pt x="5658" y="7408"/>
                    <a:pt x="5595" y="7492"/>
                  </a:cubicBezTo>
                  <a:cubicBezTo>
                    <a:pt x="5539" y="7583"/>
                    <a:pt x="5511" y="7729"/>
                    <a:pt x="5511" y="7841"/>
                  </a:cubicBezTo>
                  <a:cubicBezTo>
                    <a:pt x="5539" y="7960"/>
                    <a:pt x="5595" y="8044"/>
                    <a:pt x="5685" y="8135"/>
                  </a:cubicBezTo>
                  <a:cubicBezTo>
                    <a:pt x="5539" y="8191"/>
                    <a:pt x="5448" y="8338"/>
                    <a:pt x="5420" y="8485"/>
                  </a:cubicBezTo>
                  <a:cubicBezTo>
                    <a:pt x="5392" y="8687"/>
                    <a:pt x="5483" y="8890"/>
                    <a:pt x="5685" y="9009"/>
                  </a:cubicBezTo>
                  <a:cubicBezTo>
                    <a:pt x="5567" y="9093"/>
                    <a:pt x="5511" y="9240"/>
                    <a:pt x="5511" y="9387"/>
                  </a:cubicBezTo>
                  <a:cubicBezTo>
                    <a:pt x="5539" y="9561"/>
                    <a:pt x="5658" y="9652"/>
                    <a:pt x="5797" y="9680"/>
                  </a:cubicBezTo>
                  <a:cubicBezTo>
                    <a:pt x="5769" y="9708"/>
                    <a:pt x="5741" y="9764"/>
                    <a:pt x="5713" y="9827"/>
                  </a:cubicBezTo>
                  <a:cubicBezTo>
                    <a:pt x="5685" y="9911"/>
                    <a:pt x="5623" y="10058"/>
                    <a:pt x="5713" y="10142"/>
                  </a:cubicBezTo>
                  <a:cubicBezTo>
                    <a:pt x="5741" y="10233"/>
                    <a:pt x="5832" y="10289"/>
                    <a:pt x="5916" y="10317"/>
                  </a:cubicBezTo>
                  <a:cubicBezTo>
                    <a:pt x="5832" y="10408"/>
                    <a:pt x="5769" y="10526"/>
                    <a:pt x="5769" y="10638"/>
                  </a:cubicBezTo>
                  <a:cubicBezTo>
                    <a:pt x="5797" y="10757"/>
                    <a:pt x="5860" y="10813"/>
                    <a:pt x="5972" y="10841"/>
                  </a:cubicBezTo>
                  <a:cubicBezTo>
                    <a:pt x="5888" y="10904"/>
                    <a:pt x="5832" y="10988"/>
                    <a:pt x="5797" y="11107"/>
                  </a:cubicBezTo>
                  <a:cubicBezTo>
                    <a:pt x="5797" y="11282"/>
                    <a:pt x="5944" y="11428"/>
                    <a:pt x="6119" y="11456"/>
                  </a:cubicBezTo>
                  <a:cubicBezTo>
                    <a:pt x="6141" y="11460"/>
                    <a:pt x="6163" y="11462"/>
                    <a:pt x="6185" y="11462"/>
                  </a:cubicBezTo>
                  <a:cubicBezTo>
                    <a:pt x="6337" y="11462"/>
                    <a:pt x="6480" y="11378"/>
                    <a:pt x="6560" y="11226"/>
                  </a:cubicBezTo>
                  <a:cubicBezTo>
                    <a:pt x="6615" y="11079"/>
                    <a:pt x="6532" y="10841"/>
                    <a:pt x="6385" y="10757"/>
                  </a:cubicBezTo>
                  <a:cubicBezTo>
                    <a:pt x="6497" y="10701"/>
                    <a:pt x="6560" y="10554"/>
                    <a:pt x="6532" y="10436"/>
                  </a:cubicBezTo>
                  <a:cubicBezTo>
                    <a:pt x="6532" y="10317"/>
                    <a:pt x="6441" y="10233"/>
                    <a:pt x="6357" y="10205"/>
                  </a:cubicBezTo>
                  <a:cubicBezTo>
                    <a:pt x="6413" y="10114"/>
                    <a:pt x="6441" y="10030"/>
                    <a:pt x="6441" y="9939"/>
                  </a:cubicBezTo>
                  <a:cubicBezTo>
                    <a:pt x="6469" y="9827"/>
                    <a:pt x="6441" y="9708"/>
                    <a:pt x="6322" y="9589"/>
                  </a:cubicBezTo>
                  <a:lnTo>
                    <a:pt x="6294" y="9561"/>
                  </a:lnTo>
                  <a:cubicBezTo>
                    <a:pt x="6294" y="9561"/>
                    <a:pt x="6322" y="9534"/>
                    <a:pt x="6322" y="9506"/>
                  </a:cubicBezTo>
                  <a:cubicBezTo>
                    <a:pt x="6385" y="9415"/>
                    <a:pt x="6413" y="9240"/>
                    <a:pt x="6413" y="9128"/>
                  </a:cubicBezTo>
                  <a:cubicBezTo>
                    <a:pt x="6385" y="9009"/>
                    <a:pt x="6294" y="8890"/>
                    <a:pt x="6210" y="8862"/>
                  </a:cubicBezTo>
                  <a:cubicBezTo>
                    <a:pt x="6441" y="8659"/>
                    <a:pt x="6532" y="8254"/>
                    <a:pt x="6266" y="8135"/>
                  </a:cubicBezTo>
                  <a:cubicBezTo>
                    <a:pt x="6469" y="7988"/>
                    <a:pt x="6497" y="7729"/>
                    <a:pt x="6469" y="7492"/>
                  </a:cubicBezTo>
                  <a:cubicBezTo>
                    <a:pt x="6441" y="7436"/>
                    <a:pt x="6385" y="7317"/>
                    <a:pt x="6322" y="7261"/>
                  </a:cubicBezTo>
                  <a:cubicBezTo>
                    <a:pt x="6441" y="7205"/>
                    <a:pt x="6532" y="7114"/>
                    <a:pt x="6615" y="6995"/>
                  </a:cubicBezTo>
                  <a:cubicBezTo>
                    <a:pt x="6706" y="6855"/>
                    <a:pt x="6706" y="6681"/>
                    <a:pt x="6643" y="6534"/>
                  </a:cubicBezTo>
                  <a:cubicBezTo>
                    <a:pt x="6615" y="6443"/>
                    <a:pt x="6588" y="6387"/>
                    <a:pt x="6532" y="6331"/>
                  </a:cubicBezTo>
                  <a:cubicBezTo>
                    <a:pt x="6734" y="6240"/>
                    <a:pt x="6881" y="6037"/>
                    <a:pt x="6881" y="5807"/>
                  </a:cubicBezTo>
                  <a:cubicBezTo>
                    <a:pt x="6909" y="5807"/>
                    <a:pt x="6937" y="5835"/>
                    <a:pt x="6965" y="5835"/>
                  </a:cubicBezTo>
                  <a:cubicBezTo>
                    <a:pt x="7023" y="5862"/>
                    <a:pt x="7080" y="5875"/>
                    <a:pt x="7138" y="5875"/>
                  </a:cubicBezTo>
                  <a:cubicBezTo>
                    <a:pt x="7255" y="5875"/>
                    <a:pt x="7372" y="5823"/>
                    <a:pt x="7490" y="5744"/>
                  </a:cubicBezTo>
                  <a:cubicBezTo>
                    <a:pt x="7545" y="5716"/>
                    <a:pt x="7580" y="5688"/>
                    <a:pt x="7636" y="5660"/>
                  </a:cubicBezTo>
                  <a:close/>
                  <a:moveTo>
                    <a:pt x="2686" y="17924"/>
                  </a:moveTo>
                  <a:cubicBezTo>
                    <a:pt x="2889" y="17924"/>
                    <a:pt x="3119" y="17952"/>
                    <a:pt x="3238" y="18155"/>
                  </a:cubicBezTo>
                  <a:cubicBezTo>
                    <a:pt x="3322" y="18246"/>
                    <a:pt x="3385" y="18358"/>
                    <a:pt x="3469" y="18477"/>
                  </a:cubicBezTo>
                  <a:cubicBezTo>
                    <a:pt x="3672" y="18652"/>
                    <a:pt x="4021" y="18826"/>
                    <a:pt x="4315" y="18826"/>
                  </a:cubicBezTo>
                  <a:cubicBezTo>
                    <a:pt x="4609" y="18826"/>
                    <a:pt x="4895" y="18624"/>
                    <a:pt x="5133" y="18477"/>
                  </a:cubicBezTo>
                  <a:cubicBezTo>
                    <a:pt x="5308" y="18421"/>
                    <a:pt x="5539" y="18274"/>
                    <a:pt x="5713" y="18274"/>
                  </a:cubicBezTo>
                  <a:cubicBezTo>
                    <a:pt x="5713" y="18274"/>
                    <a:pt x="5888" y="18302"/>
                    <a:pt x="5888" y="18330"/>
                  </a:cubicBezTo>
                  <a:cubicBezTo>
                    <a:pt x="5888" y="18330"/>
                    <a:pt x="5769" y="18393"/>
                    <a:pt x="5769" y="18421"/>
                  </a:cubicBezTo>
                  <a:cubicBezTo>
                    <a:pt x="5658" y="18477"/>
                    <a:pt x="5567" y="18505"/>
                    <a:pt x="5448" y="18568"/>
                  </a:cubicBezTo>
                  <a:cubicBezTo>
                    <a:pt x="5336" y="18596"/>
                    <a:pt x="5217" y="18652"/>
                    <a:pt x="5098" y="18707"/>
                  </a:cubicBezTo>
                  <a:cubicBezTo>
                    <a:pt x="4986" y="18798"/>
                    <a:pt x="4895" y="18917"/>
                    <a:pt x="4811" y="19001"/>
                  </a:cubicBezTo>
                  <a:cubicBezTo>
                    <a:pt x="4665" y="19148"/>
                    <a:pt x="4518" y="19176"/>
                    <a:pt x="4371" y="19267"/>
                  </a:cubicBezTo>
                  <a:cubicBezTo>
                    <a:pt x="4224" y="19323"/>
                    <a:pt x="4084" y="19407"/>
                    <a:pt x="3965" y="19526"/>
                  </a:cubicBezTo>
                  <a:cubicBezTo>
                    <a:pt x="3937" y="19554"/>
                    <a:pt x="3763" y="19791"/>
                    <a:pt x="3791" y="19791"/>
                  </a:cubicBezTo>
                  <a:cubicBezTo>
                    <a:pt x="3672" y="19791"/>
                    <a:pt x="3497" y="19554"/>
                    <a:pt x="3413" y="19470"/>
                  </a:cubicBezTo>
                  <a:cubicBezTo>
                    <a:pt x="3294" y="19351"/>
                    <a:pt x="3147" y="19204"/>
                    <a:pt x="3063" y="19029"/>
                  </a:cubicBezTo>
                  <a:cubicBezTo>
                    <a:pt x="3000" y="18882"/>
                    <a:pt x="2944" y="18707"/>
                    <a:pt x="2889" y="18533"/>
                  </a:cubicBezTo>
                  <a:cubicBezTo>
                    <a:pt x="2826" y="18330"/>
                    <a:pt x="2742" y="18127"/>
                    <a:pt x="2651" y="17924"/>
                  </a:cubicBezTo>
                  <a:close/>
                  <a:moveTo>
                    <a:pt x="5741" y="18596"/>
                  </a:moveTo>
                  <a:lnTo>
                    <a:pt x="5741" y="18596"/>
                  </a:lnTo>
                  <a:cubicBezTo>
                    <a:pt x="5685" y="18707"/>
                    <a:pt x="5658" y="18826"/>
                    <a:pt x="5658" y="18973"/>
                  </a:cubicBezTo>
                  <a:cubicBezTo>
                    <a:pt x="5658" y="19148"/>
                    <a:pt x="5713" y="19323"/>
                    <a:pt x="5567" y="19442"/>
                  </a:cubicBezTo>
                  <a:cubicBezTo>
                    <a:pt x="5483" y="19526"/>
                    <a:pt x="5336" y="19554"/>
                    <a:pt x="5245" y="19616"/>
                  </a:cubicBezTo>
                  <a:cubicBezTo>
                    <a:pt x="5161" y="19672"/>
                    <a:pt x="5070" y="19756"/>
                    <a:pt x="4958" y="19819"/>
                  </a:cubicBezTo>
                  <a:cubicBezTo>
                    <a:pt x="4860" y="19894"/>
                    <a:pt x="4762" y="19919"/>
                    <a:pt x="4648" y="19919"/>
                  </a:cubicBezTo>
                  <a:cubicBezTo>
                    <a:pt x="4591" y="19919"/>
                    <a:pt x="4529" y="19913"/>
                    <a:pt x="4462" y="19903"/>
                  </a:cubicBezTo>
                  <a:cubicBezTo>
                    <a:pt x="4315" y="19875"/>
                    <a:pt x="4168" y="19756"/>
                    <a:pt x="4021" y="19728"/>
                  </a:cubicBezTo>
                  <a:cubicBezTo>
                    <a:pt x="4168" y="19582"/>
                    <a:pt x="4371" y="19470"/>
                    <a:pt x="4574" y="19407"/>
                  </a:cubicBezTo>
                  <a:cubicBezTo>
                    <a:pt x="4749" y="19351"/>
                    <a:pt x="4867" y="19295"/>
                    <a:pt x="4958" y="19176"/>
                  </a:cubicBezTo>
                  <a:cubicBezTo>
                    <a:pt x="5133" y="19001"/>
                    <a:pt x="5273" y="18882"/>
                    <a:pt x="5483" y="18742"/>
                  </a:cubicBezTo>
                  <a:cubicBezTo>
                    <a:pt x="5511" y="18742"/>
                    <a:pt x="5623" y="18680"/>
                    <a:pt x="5741" y="18596"/>
                  </a:cubicBezTo>
                  <a:close/>
                  <a:moveTo>
                    <a:pt x="10699" y="0"/>
                  </a:moveTo>
                  <a:cubicBezTo>
                    <a:pt x="10689" y="0"/>
                    <a:pt x="10677" y="1"/>
                    <a:pt x="10664" y="3"/>
                  </a:cubicBezTo>
                  <a:cubicBezTo>
                    <a:pt x="10517" y="3"/>
                    <a:pt x="10342" y="122"/>
                    <a:pt x="10203" y="178"/>
                  </a:cubicBezTo>
                  <a:cubicBezTo>
                    <a:pt x="10028" y="269"/>
                    <a:pt x="9881" y="388"/>
                    <a:pt x="9734" y="471"/>
                  </a:cubicBezTo>
                  <a:cubicBezTo>
                    <a:pt x="9007" y="968"/>
                    <a:pt x="8420" y="1667"/>
                    <a:pt x="7958" y="2394"/>
                  </a:cubicBezTo>
                  <a:cubicBezTo>
                    <a:pt x="7692" y="2800"/>
                    <a:pt x="7462" y="3240"/>
                    <a:pt x="7231" y="3674"/>
                  </a:cubicBezTo>
                  <a:cubicBezTo>
                    <a:pt x="7112" y="3884"/>
                    <a:pt x="7021" y="4114"/>
                    <a:pt x="6937" y="4317"/>
                  </a:cubicBezTo>
                  <a:cubicBezTo>
                    <a:pt x="6881" y="4464"/>
                    <a:pt x="6790" y="4611"/>
                    <a:pt x="6790" y="4786"/>
                  </a:cubicBezTo>
                  <a:lnTo>
                    <a:pt x="6762" y="4786"/>
                  </a:lnTo>
                  <a:cubicBezTo>
                    <a:pt x="6643" y="4842"/>
                    <a:pt x="6560" y="4933"/>
                    <a:pt x="6469" y="5016"/>
                  </a:cubicBezTo>
                  <a:cubicBezTo>
                    <a:pt x="6413" y="5072"/>
                    <a:pt x="6385" y="5163"/>
                    <a:pt x="6322" y="5219"/>
                  </a:cubicBezTo>
                  <a:cubicBezTo>
                    <a:pt x="6294" y="5247"/>
                    <a:pt x="6238" y="5247"/>
                    <a:pt x="6182" y="5247"/>
                  </a:cubicBezTo>
                  <a:cubicBezTo>
                    <a:pt x="6119" y="5219"/>
                    <a:pt x="6063" y="5135"/>
                    <a:pt x="6035" y="5072"/>
                  </a:cubicBezTo>
                  <a:cubicBezTo>
                    <a:pt x="6035" y="4583"/>
                    <a:pt x="5713" y="4059"/>
                    <a:pt x="5483" y="3646"/>
                  </a:cubicBezTo>
                  <a:cubicBezTo>
                    <a:pt x="5336" y="3443"/>
                    <a:pt x="5161" y="3240"/>
                    <a:pt x="5014" y="3038"/>
                  </a:cubicBezTo>
                  <a:cubicBezTo>
                    <a:pt x="4839" y="2835"/>
                    <a:pt x="4665" y="2597"/>
                    <a:pt x="4490" y="2394"/>
                  </a:cubicBezTo>
                  <a:cubicBezTo>
                    <a:pt x="4140" y="1961"/>
                    <a:pt x="3735" y="1548"/>
                    <a:pt x="3238" y="1290"/>
                  </a:cubicBezTo>
                  <a:cubicBezTo>
                    <a:pt x="3035" y="1171"/>
                    <a:pt x="2798" y="1115"/>
                    <a:pt x="2567" y="1024"/>
                  </a:cubicBezTo>
                  <a:cubicBezTo>
                    <a:pt x="2486" y="1005"/>
                    <a:pt x="2354" y="944"/>
                    <a:pt x="2240" y="944"/>
                  </a:cubicBezTo>
                  <a:cubicBezTo>
                    <a:pt x="2186" y="944"/>
                    <a:pt x="2137" y="958"/>
                    <a:pt x="2098" y="996"/>
                  </a:cubicBezTo>
                  <a:cubicBezTo>
                    <a:pt x="2070" y="1024"/>
                    <a:pt x="2070" y="1087"/>
                    <a:pt x="2098" y="1115"/>
                  </a:cubicBezTo>
                  <a:cubicBezTo>
                    <a:pt x="2189" y="1262"/>
                    <a:pt x="2336" y="1373"/>
                    <a:pt x="2448" y="1492"/>
                  </a:cubicBezTo>
                  <a:cubicBezTo>
                    <a:pt x="2651" y="1695"/>
                    <a:pt x="2798" y="1898"/>
                    <a:pt x="2944" y="2136"/>
                  </a:cubicBezTo>
                  <a:cubicBezTo>
                    <a:pt x="3210" y="2541"/>
                    <a:pt x="3441" y="2975"/>
                    <a:pt x="3672" y="3415"/>
                  </a:cubicBezTo>
                  <a:cubicBezTo>
                    <a:pt x="3909" y="3849"/>
                    <a:pt x="4084" y="4345"/>
                    <a:pt x="4259" y="4814"/>
                  </a:cubicBezTo>
                  <a:cubicBezTo>
                    <a:pt x="4343" y="5044"/>
                    <a:pt x="4434" y="5310"/>
                    <a:pt x="4518" y="5541"/>
                  </a:cubicBezTo>
                  <a:cubicBezTo>
                    <a:pt x="4574" y="5688"/>
                    <a:pt x="4609" y="5891"/>
                    <a:pt x="4693" y="6037"/>
                  </a:cubicBezTo>
                  <a:lnTo>
                    <a:pt x="4693" y="6065"/>
                  </a:lnTo>
                  <a:cubicBezTo>
                    <a:pt x="4693" y="6121"/>
                    <a:pt x="4693" y="6184"/>
                    <a:pt x="4721" y="6240"/>
                  </a:cubicBezTo>
                  <a:cubicBezTo>
                    <a:pt x="4462" y="5946"/>
                    <a:pt x="4049" y="5716"/>
                    <a:pt x="3672" y="5632"/>
                  </a:cubicBezTo>
                  <a:cubicBezTo>
                    <a:pt x="3441" y="5541"/>
                    <a:pt x="3210" y="5541"/>
                    <a:pt x="2944" y="5541"/>
                  </a:cubicBezTo>
                  <a:cubicBezTo>
                    <a:pt x="2896" y="5541"/>
                    <a:pt x="2844" y="5539"/>
                    <a:pt x="2790" y="5539"/>
                  </a:cubicBezTo>
                  <a:cubicBezTo>
                    <a:pt x="2649" y="5539"/>
                    <a:pt x="2498" y="5553"/>
                    <a:pt x="2392" y="5660"/>
                  </a:cubicBezTo>
                  <a:cubicBezTo>
                    <a:pt x="2364" y="5660"/>
                    <a:pt x="2364" y="5716"/>
                    <a:pt x="2392" y="5744"/>
                  </a:cubicBezTo>
                  <a:cubicBezTo>
                    <a:pt x="3266" y="6212"/>
                    <a:pt x="3937" y="6911"/>
                    <a:pt x="4609" y="7639"/>
                  </a:cubicBezTo>
                  <a:lnTo>
                    <a:pt x="4609" y="7813"/>
                  </a:lnTo>
                  <a:cubicBezTo>
                    <a:pt x="4580" y="7810"/>
                    <a:pt x="4551" y="7808"/>
                    <a:pt x="4522" y="7808"/>
                  </a:cubicBezTo>
                  <a:cubicBezTo>
                    <a:pt x="4337" y="7808"/>
                    <a:pt x="4144" y="7878"/>
                    <a:pt x="3993" y="7932"/>
                  </a:cubicBezTo>
                  <a:cubicBezTo>
                    <a:pt x="3874" y="7988"/>
                    <a:pt x="3763" y="8044"/>
                    <a:pt x="3644" y="8107"/>
                  </a:cubicBezTo>
                  <a:cubicBezTo>
                    <a:pt x="3525" y="8135"/>
                    <a:pt x="3441" y="8163"/>
                    <a:pt x="3385" y="8254"/>
                  </a:cubicBezTo>
                  <a:cubicBezTo>
                    <a:pt x="3322" y="8310"/>
                    <a:pt x="3322" y="8366"/>
                    <a:pt x="3385" y="8394"/>
                  </a:cubicBezTo>
                  <a:cubicBezTo>
                    <a:pt x="3644" y="8569"/>
                    <a:pt x="3874" y="8715"/>
                    <a:pt x="4140" y="8890"/>
                  </a:cubicBezTo>
                  <a:cubicBezTo>
                    <a:pt x="4224" y="8953"/>
                    <a:pt x="4434" y="9065"/>
                    <a:pt x="4574" y="9093"/>
                  </a:cubicBezTo>
                  <a:lnTo>
                    <a:pt x="4574" y="9268"/>
                  </a:lnTo>
                  <a:cubicBezTo>
                    <a:pt x="4574" y="9478"/>
                    <a:pt x="4609" y="9680"/>
                    <a:pt x="4637" y="9883"/>
                  </a:cubicBezTo>
                  <a:cubicBezTo>
                    <a:pt x="4665" y="10142"/>
                    <a:pt x="4609" y="10380"/>
                    <a:pt x="4574" y="10638"/>
                  </a:cubicBezTo>
                  <a:cubicBezTo>
                    <a:pt x="4518" y="10841"/>
                    <a:pt x="4518" y="11051"/>
                    <a:pt x="4546" y="11254"/>
                  </a:cubicBezTo>
                  <a:cubicBezTo>
                    <a:pt x="4546" y="11400"/>
                    <a:pt x="4609" y="11575"/>
                    <a:pt x="4609" y="11715"/>
                  </a:cubicBezTo>
                  <a:cubicBezTo>
                    <a:pt x="4609" y="12037"/>
                    <a:pt x="4399" y="12065"/>
                    <a:pt x="4196" y="12240"/>
                  </a:cubicBezTo>
                  <a:cubicBezTo>
                    <a:pt x="4049" y="12330"/>
                    <a:pt x="3937" y="12449"/>
                    <a:pt x="3909" y="12624"/>
                  </a:cubicBezTo>
                  <a:cubicBezTo>
                    <a:pt x="3874" y="12764"/>
                    <a:pt x="3937" y="12939"/>
                    <a:pt x="4049" y="13030"/>
                  </a:cubicBezTo>
                  <a:cubicBezTo>
                    <a:pt x="4140" y="13114"/>
                    <a:pt x="4224" y="13086"/>
                    <a:pt x="4112" y="13232"/>
                  </a:cubicBezTo>
                  <a:cubicBezTo>
                    <a:pt x="4049" y="13288"/>
                    <a:pt x="3993" y="13379"/>
                    <a:pt x="3965" y="13463"/>
                  </a:cubicBezTo>
                  <a:cubicBezTo>
                    <a:pt x="3937" y="13526"/>
                    <a:pt x="3937" y="13610"/>
                    <a:pt x="3909" y="13701"/>
                  </a:cubicBezTo>
                  <a:cubicBezTo>
                    <a:pt x="3909" y="13813"/>
                    <a:pt x="3909" y="13813"/>
                    <a:pt x="3819" y="13904"/>
                  </a:cubicBezTo>
                  <a:cubicBezTo>
                    <a:pt x="3763" y="13988"/>
                    <a:pt x="3700" y="14079"/>
                    <a:pt x="3700" y="14197"/>
                  </a:cubicBezTo>
                  <a:cubicBezTo>
                    <a:pt x="3525" y="14023"/>
                    <a:pt x="3350" y="13904"/>
                    <a:pt x="3175" y="13757"/>
                  </a:cubicBezTo>
                  <a:cubicBezTo>
                    <a:pt x="2770" y="13379"/>
                    <a:pt x="2336" y="13002"/>
                    <a:pt x="1896" y="12652"/>
                  </a:cubicBezTo>
                  <a:cubicBezTo>
                    <a:pt x="1518" y="12302"/>
                    <a:pt x="1224" y="11925"/>
                    <a:pt x="903" y="11540"/>
                  </a:cubicBezTo>
                  <a:cubicBezTo>
                    <a:pt x="763" y="11338"/>
                    <a:pt x="616" y="11107"/>
                    <a:pt x="497" y="10904"/>
                  </a:cubicBezTo>
                  <a:cubicBezTo>
                    <a:pt x="378" y="10729"/>
                    <a:pt x="294" y="10491"/>
                    <a:pt x="148" y="10408"/>
                  </a:cubicBezTo>
                  <a:cubicBezTo>
                    <a:pt x="133" y="10400"/>
                    <a:pt x="115" y="10397"/>
                    <a:pt x="97" y="10397"/>
                  </a:cubicBezTo>
                  <a:cubicBezTo>
                    <a:pt x="49" y="10397"/>
                    <a:pt x="1" y="10423"/>
                    <a:pt x="1" y="10464"/>
                  </a:cubicBezTo>
                  <a:cubicBezTo>
                    <a:pt x="64" y="11135"/>
                    <a:pt x="238" y="11778"/>
                    <a:pt x="469" y="12386"/>
                  </a:cubicBezTo>
                  <a:cubicBezTo>
                    <a:pt x="588" y="12708"/>
                    <a:pt x="728" y="13058"/>
                    <a:pt x="875" y="13351"/>
                  </a:cubicBezTo>
                  <a:cubicBezTo>
                    <a:pt x="1050" y="13701"/>
                    <a:pt x="1252" y="13988"/>
                    <a:pt x="1490" y="14281"/>
                  </a:cubicBezTo>
                  <a:cubicBezTo>
                    <a:pt x="1693" y="14575"/>
                    <a:pt x="1896" y="14862"/>
                    <a:pt x="2126" y="15127"/>
                  </a:cubicBezTo>
                  <a:cubicBezTo>
                    <a:pt x="2245" y="15274"/>
                    <a:pt x="2364" y="15421"/>
                    <a:pt x="2476" y="15561"/>
                  </a:cubicBezTo>
                  <a:cubicBezTo>
                    <a:pt x="2539" y="15680"/>
                    <a:pt x="2623" y="15827"/>
                    <a:pt x="2714" y="15911"/>
                  </a:cubicBezTo>
                  <a:cubicBezTo>
                    <a:pt x="2623" y="16001"/>
                    <a:pt x="2623" y="16148"/>
                    <a:pt x="2651" y="16260"/>
                  </a:cubicBezTo>
                  <a:cubicBezTo>
                    <a:pt x="2567" y="16323"/>
                    <a:pt x="2476" y="16435"/>
                    <a:pt x="2420" y="16526"/>
                  </a:cubicBezTo>
                  <a:cubicBezTo>
                    <a:pt x="2301" y="16673"/>
                    <a:pt x="2245" y="16848"/>
                    <a:pt x="2217" y="17022"/>
                  </a:cubicBezTo>
                  <a:cubicBezTo>
                    <a:pt x="2189" y="17169"/>
                    <a:pt x="2217" y="17344"/>
                    <a:pt x="2273" y="17484"/>
                  </a:cubicBezTo>
                  <a:cubicBezTo>
                    <a:pt x="2364" y="17722"/>
                    <a:pt x="2420" y="17952"/>
                    <a:pt x="2511" y="18183"/>
                  </a:cubicBezTo>
                  <a:cubicBezTo>
                    <a:pt x="2651" y="18568"/>
                    <a:pt x="2742" y="19001"/>
                    <a:pt x="2972" y="19295"/>
                  </a:cubicBezTo>
                  <a:cubicBezTo>
                    <a:pt x="3147" y="19526"/>
                    <a:pt x="3441" y="19966"/>
                    <a:pt x="3763" y="19966"/>
                  </a:cubicBezTo>
                  <a:cubicBezTo>
                    <a:pt x="3874" y="19966"/>
                    <a:pt x="3909" y="19903"/>
                    <a:pt x="3937" y="19819"/>
                  </a:cubicBezTo>
                  <a:cubicBezTo>
                    <a:pt x="4084" y="19994"/>
                    <a:pt x="4343" y="20078"/>
                    <a:pt x="4546" y="20106"/>
                  </a:cubicBezTo>
                  <a:cubicBezTo>
                    <a:pt x="4600" y="20118"/>
                    <a:pt x="4651" y="20123"/>
                    <a:pt x="4700" y="20123"/>
                  </a:cubicBezTo>
                  <a:cubicBezTo>
                    <a:pt x="4915" y="20123"/>
                    <a:pt x="5085" y="20018"/>
                    <a:pt x="5273" y="19875"/>
                  </a:cubicBezTo>
                  <a:cubicBezTo>
                    <a:pt x="5448" y="19728"/>
                    <a:pt x="5713" y="19672"/>
                    <a:pt x="5797" y="19470"/>
                  </a:cubicBezTo>
                  <a:cubicBezTo>
                    <a:pt x="6035" y="19379"/>
                    <a:pt x="6238" y="19232"/>
                    <a:pt x="6413" y="19057"/>
                  </a:cubicBezTo>
                  <a:cubicBezTo>
                    <a:pt x="6643" y="18826"/>
                    <a:pt x="6818" y="18533"/>
                    <a:pt x="7056" y="18302"/>
                  </a:cubicBezTo>
                  <a:cubicBezTo>
                    <a:pt x="7287" y="18099"/>
                    <a:pt x="7580" y="18008"/>
                    <a:pt x="7811" y="17805"/>
                  </a:cubicBezTo>
                  <a:cubicBezTo>
                    <a:pt x="7958" y="17722"/>
                    <a:pt x="7986" y="17575"/>
                    <a:pt x="8042" y="17428"/>
                  </a:cubicBezTo>
                  <a:cubicBezTo>
                    <a:pt x="8133" y="17253"/>
                    <a:pt x="8245" y="17134"/>
                    <a:pt x="8364" y="17022"/>
                  </a:cubicBezTo>
                  <a:cubicBezTo>
                    <a:pt x="8629" y="16757"/>
                    <a:pt x="8916" y="16582"/>
                    <a:pt x="9266" y="16526"/>
                  </a:cubicBezTo>
                  <a:cubicBezTo>
                    <a:pt x="9587" y="16435"/>
                    <a:pt x="9909" y="16351"/>
                    <a:pt x="10203" y="16204"/>
                  </a:cubicBezTo>
                  <a:cubicBezTo>
                    <a:pt x="10314" y="16120"/>
                    <a:pt x="10433" y="16057"/>
                    <a:pt x="10552" y="15973"/>
                  </a:cubicBezTo>
                  <a:cubicBezTo>
                    <a:pt x="10692" y="15973"/>
                    <a:pt x="10839" y="15911"/>
                    <a:pt x="10958" y="15883"/>
                  </a:cubicBezTo>
                  <a:cubicBezTo>
                    <a:pt x="11279" y="15855"/>
                    <a:pt x="11566" y="15827"/>
                    <a:pt x="11888" y="15827"/>
                  </a:cubicBezTo>
                  <a:cubicBezTo>
                    <a:pt x="12090" y="15827"/>
                    <a:pt x="12328" y="15827"/>
                    <a:pt x="12531" y="15911"/>
                  </a:cubicBezTo>
                  <a:cubicBezTo>
                    <a:pt x="12706" y="15973"/>
                    <a:pt x="12881" y="16057"/>
                    <a:pt x="13055" y="16176"/>
                  </a:cubicBezTo>
                  <a:cubicBezTo>
                    <a:pt x="13202" y="16260"/>
                    <a:pt x="13349" y="16379"/>
                    <a:pt x="13461" y="16526"/>
                  </a:cubicBezTo>
                  <a:cubicBezTo>
                    <a:pt x="13580" y="16673"/>
                    <a:pt x="13664" y="16820"/>
                    <a:pt x="13811" y="16959"/>
                  </a:cubicBezTo>
                  <a:cubicBezTo>
                    <a:pt x="14024" y="17148"/>
                    <a:pt x="14255" y="17257"/>
                    <a:pt x="14533" y="17257"/>
                  </a:cubicBezTo>
                  <a:cubicBezTo>
                    <a:pt x="14564" y="17257"/>
                    <a:pt x="14596" y="17256"/>
                    <a:pt x="14629" y="17253"/>
                  </a:cubicBezTo>
                  <a:cubicBezTo>
                    <a:pt x="14950" y="17225"/>
                    <a:pt x="15300" y="17134"/>
                    <a:pt x="15587" y="16959"/>
                  </a:cubicBezTo>
                  <a:cubicBezTo>
                    <a:pt x="15880" y="16785"/>
                    <a:pt x="16027" y="16498"/>
                    <a:pt x="16174" y="16204"/>
                  </a:cubicBezTo>
                  <a:cubicBezTo>
                    <a:pt x="16258" y="16029"/>
                    <a:pt x="16321" y="15855"/>
                    <a:pt x="16405" y="15708"/>
                  </a:cubicBezTo>
                  <a:cubicBezTo>
                    <a:pt x="16496" y="15561"/>
                    <a:pt x="16636" y="15449"/>
                    <a:pt x="16754" y="15302"/>
                  </a:cubicBezTo>
                  <a:cubicBezTo>
                    <a:pt x="16845" y="15246"/>
                    <a:pt x="16901" y="15155"/>
                    <a:pt x="16957" y="15099"/>
                  </a:cubicBezTo>
                  <a:cubicBezTo>
                    <a:pt x="17160" y="14897"/>
                    <a:pt x="17370" y="14659"/>
                    <a:pt x="17454" y="14400"/>
                  </a:cubicBezTo>
                  <a:cubicBezTo>
                    <a:pt x="17600" y="14051"/>
                    <a:pt x="17628" y="13638"/>
                    <a:pt x="17684" y="13260"/>
                  </a:cubicBezTo>
                  <a:cubicBezTo>
                    <a:pt x="17747" y="12883"/>
                    <a:pt x="17747" y="12533"/>
                    <a:pt x="17684" y="12184"/>
                  </a:cubicBezTo>
                  <a:cubicBezTo>
                    <a:pt x="17656" y="11981"/>
                    <a:pt x="17628" y="11806"/>
                    <a:pt x="17656" y="11603"/>
                  </a:cubicBezTo>
                  <a:cubicBezTo>
                    <a:pt x="17656" y="11400"/>
                    <a:pt x="17719" y="11191"/>
                    <a:pt x="17747" y="10988"/>
                  </a:cubicBezTo>
                  <a:cubicBezTo>
                    <a:pt x="17775" y="10638"/>
                    <a:pt x="17656" y="10233"/>
                    <a:pt x="17545" y="9911"/>
                  </a:cubicBezTo>
                  <a:cubicBezTo>
                    <a:pt x="17454" y="9617"/>
                    <a:pt x="17307" y="9303"/>
                    <a:pt x="17104" y="9065"/>
                  </a:cubicBezTo>
                  <a:cubicBezTo>
                    <a:pt x="16901" y="8834"/>
                    <a:pt x="16552" y="8715"/>
                    <a:pt x="16286" y="8604"/>
                  </a:cubicBezTo>
                  <a:cubicBezTo>
                    <a:pt x="15971" y="8457"/>
                    <a:pt x="15622" y="8394"/>
                    <a:pt x="15300" y="8394"/>
                  </a:cubicBezTo>
                  <a:cubicBezTo>
                    <a:pt x="15135" y="8383"/>
                    <a:pt x="14971" y="8376"/>
                    <a:pt x="14810" y="8376"/>
                  </a:cubicBezTo>
                  <a:cubicBezTo>
                    <a:pt x="14567" y="8376"/>
                    <a:pt x="14331" y="8391"/>
                    <a:pt x="14104" y="8429"/>
                  </a:cubicBezTo>
                  <a:cubicBezTo>
                    <a:pt x="13874" y="8485"/>
                    <a:pt x="13636" y="8513"/>
                    <a:pt x="13433" y="8604"/>
                  </a:cubicBezTo>
                  <a:cubicBezTo>
                    <a:pt x="13258" y="8659"/>
                    <a:pt x="13083" y="8743"/>
                    <a:pt x="12909" y="8806"/>
                  </a:cubicBezTo>
                  <a:cubicBezTo>
                    <a:pt x="12909" y="8778"/>
                    <a:pt x="12881" y="8743"/>
                    <a:pt x="12881" y="8687"/>
                  </a:cubicBezTo>
                  <a:cubicBezTo>
                    <a:pt x="13174" y="8457"/>
                    <a:pt x="13524" y="7960"/>
                    <a:pt x="13349" y="7583"/>
                  </a:cubicBezTo>
                  <a:cubicBezTo>
                    <a:pt x="13258" y="7408"/>
                    <a:pt x="13083" y="7380"/>
                    <a:pt x="12909" y="7380"/>
                  </a:cubicBezTo>
                  <a:cubicBezTo>
                    <a:pt x="12762" y="7380"/>
                    <a:pt x="12503" y="7380"/>
                    <a:pt x="12328" y="7492"/>
                  </a:cubicBezTo>
                  <a:cubicBezTo>
                    <a:pt x="12300" y="7436"/>
                    <a:pt x="12265" y="7380"/>
                    <a:pt x="12265" y="7289"/>
                  </a:cubicBezTo>
                  <a:lnTo>
                    <a:pt x="12265" y="7086"/>
                  </a:lnTo>
                  <a:cubicBezTo>
                    <a:pt x="12475" y="6765"/>
                    <a:pt x="12615" y="6387"/>
                    <a:pt x="12790" y="6065"/>
                  </a:cubicBezTo>
                  <a:cubicBezTo>
                    <a:pt x="12881" y="5918"/>
                    <a:pt x="12965" y="5744"/>
                    <a:pt x="13027" y="5569"/>
                  </a:cubicBezTo>
                  <a:cubicBezTo>
                    <a:pt x="13083" y="5485"/>
                    <a:pt x="13111" y="5394"/>
                    <a:pt x="13000" y="5338"/>
                  </a:cubicBezTo>
                  <a:cubicBezTo>
                    <a:pt x="12983" y="5333"/>
                    <a:pt x="12963" y="5331"/>
                    <a:pt x="12942" y="5331"/>
                  </a:cubicBezTo>
                  <a:cubicBezTo>
                    <a:pt x="12848" y="5331"/>
                    <a:pt x="12718" y="5376"/>
                    <a:pt x="12650" y="5422"/>
                  </a:cubicBezTo>
                  <a:cubicBezTo>
                    <a:pt x="12440" y="5513"/>
                    <a:pt x="12237" y="5597"/>
                    <a:pt x="12035" y="5716"/>
                  </a:cubicBezTo>
                  <a:cubicBezTo>
                    <a:pt x="11860" y="5807"/>
                    <a:pt x="11685" y="5918"/>
                    <a:pt x="11510" y="6009"/>
                  </a:cubicBezTo>
                  <a:cubicBezTo>
                    <a:pt x="11426" y="6065"/>
                    <a:pt x="11335" y="6121"/>
                    <a:pt x="11279" y="6212"/>
                  </a:cubicBezTo>
                  <a:lnTo>
                    <a:pt x="11105" y="6212"/>
                  </a:lnTo>
                  <a:cubicBezTo>
                    <a:pt x="10958" y="6212"/>
                    <a:pt x="10867" y="6156"/>
                    <a:pt x="10839" y="6093"/>
                  </a:cubicBezTo>
                  <a:cubicBezTo>
                    <a:pt x="10930" y="5394"/>
                    <a:pt x="11363" y="4842"/>
                    <a:pt x="11685" y="4233"/>
                  </a:cubicBezTo>
                  <a:cubicBezTo>
                    <a:pt x="11888" y="3912"/>
                    <a:pt x="12090" y="3590"/>
                    <a:pt x="12265" y="3240"/>
                  </a:cubicBezTo>
                  <a:cubicBezTo>
                    <a:pt x="12300" y="3149"/>
                    <a:pt x="12503" y="2835"/>
                    <a:pt x="12356" y="2744"/>
                  </a:cubicBezTo>
                  <a:cubicBezTo>
                    <a:pt x="12338" y="2725"/>
                    <a:pt x="12312" y="2719"/>
                    <a:pt x="12283" y="2719"/>
                  </a:cubicBezTo>
                  <a:cubicBezTo>
                    <a:pt x="12224" y="2719"/>
                    <a:pt x="12151" y="2744"/>
                    <a:pt x="12090" y="2744"/>
                  </a:cubicBezTo>
                  <a:cubicBezTo>
                    <a:pt x="11951" y="2800"/>
                    <a:pt x="11832" y="2863"/>
                    <a:pt x="11713" y="2947"/>
                  </a:cubicBezTo>
                  <a:cubicBezTo>
                    <a:pt x="11426" y="3149"/>
                    <a:pt x="11133" y="3415"/>
                    <a:pt x="10867" y="3674"/>
                  </a:cubicBezTo>
                  <a:cubicBezTo>
                    <a:pt x="10608" y="3968"/>
                    <a:pt x="10342" y="4261"/>
                    <a:pt x="10056" y="4548"/>
                  </a:cubicBezTo>
                  <a:cubicBezTo>
                    <a:pt x="9853" y="4758"/>
                    <a:pt x="9587" y="4988"/>
                    <a:pt x="9468" y="5282"/>
                  </a:cubicBezTo>
                  <a:cubicBezTo>
                    <a:pt x="9384" y="5310"/>
                    <a:pt x="9294" y="5310"/>
                    <a:pt x="9210" y="5310"/>
                  </a:cubicBezTo>
                  <a:cubicBezTo>
                    <a:pt x="9149" y="5310"/>
                    <a:pt x="9092" y="5323"/>
                    <a:pt x="9033" y="5323"/>
                  </a:cubicBezTo>
                  <a:cubicBezTo>
                    <a:pt x="9004" y="5323"/>
                    <a:pt x="8974" y="5319"/>
                    <a:pt x="8944" y="5310"/>
                  </a:cubicBezTo>
                  <a:cubicBezTo>
                    <a:pt x="8832" y="5247"/>
                    <a:pt x="8832" y="5163"/>
                    <a:pt x="8769" y="5107"/>
                  </a:cubicBezTo>
                  <a:cubicBezTo>
                    <a:pt x="8804" y="4667"/>
                    <a:pt x="8888" y="4233"/>
                    <a:pt x="8979" y="3821"/>
                  </a:cubicBezTo>
                  <a:cubicBezTo>
                    <a:pt x="9063" y="3359"/>
                    <a:pt x="9238" y="2919"/>
                    <a:pt x="9468" y="2485"/>
                  </a:cubicBezTo>
                  <a:cubicBezTo>
                    <a:pt x="9643" y="2101"/>
                    <a:pt x="9881" y="1786"/>
                    <a:pt x="10084" y="1401"/>
                  </a:cubicBezTo>
                  <a:cubicBezTo>
                    <a:pt x="10314" y="1052"/>
                    <a:pt x="10489" y="646"/>
                    <a:pt x="10727" y="297"/>
                  </a:cubicBezTo>
                  <a:cubicBezTo>
                    <a:pt x="10779" y="185"/>
                    <a:pt x="10856" y="0"/>
                    <a:pt x="106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79"/>
            <p:cNvSpPr/>
            <p:nvPr/>
          </p:nvSpPr>
          <p:spPr>
            <a:xfrm>
              <a:off x="4391885" y="1515318"/>
              <a:ext cx="10513" cy="22163"/>
            </a:xfrm>
            <a:custGeom>
              <a:rect b="b" l="l" r="r" t="t"/>
              <a:pathLst>
                <a:path extrusionOk="0" h="974" w="462">
                  <a:moveTo>
                    <a:pt x="434" y="1"/>
                  </a:moveTo>
                  <a:cubicBezTo>
                    <a:pt x="203" y="203"/>
                    <a:pt x="0" y="728"/>
                    <a:pt x="259" y="958"/>
                  </a:cubicBezTo>
                  <a:cubicBezTo>
                    <a:pt x="267" y="969"/>
                    <a:pt x="276" y="973"/>
                    <a:pt x="285" y="973"/>
                  </a:cubicBezTo>
                  <a:cubicBezTo>
                    <a:pt x="305" y="973"/>
                    <a:pt x="322" y="950"/>
                    <a:pt x="322" y="930"/>
                  </a:cubicBezTo>
                  <a:cubicBezTo>
                    <a:pt x="147" y="672"/>
                    <a:pt x="259" y="231"/>
                    <a:pt x="462" y="28"/>
                  </a:cubicBezTo>
                  <a:cubicBezTo>
                    <a:pt x="462" y="28"/>
                    <a:pt x="462" y="1"/>
                    <a:pt x="4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79"/>
            <p:cNvSpPr/>
            <p:nvPr/>
          </p:nvSpPr>
          <p:spPr>
            <a:xfrm>
              <a:off x="4389177" y="1518230"/>
              <a:ext cx="5006" cy="17703"/>
            </a:xfrm>
            <a:custGeom>
              <a:rect b="b" l="l" r="r" t="t"/>
              <a:pathLst>
                <a:path extrusionOk="0" h="778" w="220">
                  <a:moveTo>
                    <a:pt x="171" y="1"/>
                  </a:moveTo>
                  <a:cubicBezTo>
                    <a:pt x="152" y="1"/>
                    <a:pt x="131" y="8"/>
                    <a:pt x="119" y="19"/>
                  </a:cubicBezTo>
                  <a:cubicBezTo>
                    <a:pt x="28" y="278"/>
                    <a:pt x="0" y="481"/>
                    <a:pt x="56" y="747"/>
                  </a:cubicBezTo>
                  <a:cubicBezTo>
                    <a:pt x="56" y="768"/>
                    <a:pt x="70" y="777"/>
                    <a:pt x="86" y="777"/>
                  </a:cubicBezTo>
                  <a:cubicBezTo>
                    <a:pt x="113" y="777"/>
                    <a:pt x="147" y="753"/>
                    <a:pt x="147" y="719"/>
                  </a:cubicBezTo>
                  <a:cubicBezTo>
                    <a:pt x="119" y="600"/>
                    <a:pt x="119" y="481"/>
                    <a:pt x="147" y="341"/>
                  </a:cubicBezTo>
                  <a:cubicBezTo>
                    <a:pt x="147" y="250"/>
                    <a:pt x="203" y="166"/>
                    <a:pt x="203" y="47"/>
                  </a:cubicBezTo>
                  <a:cubicBezTo>
                    <a:pt x="220" y="15"/>
                    <a:pt x="198" y="1"/>
                    <a:pt x="1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79"/>
            <p:cNvSpPr/>
            <p:nvPr/>
          </p:nvSpPr>
          <p:spPr>
            <a:xfrm>
              <a:off x="4310263" y="1494952"/>
              <a:ext cx="39798" cy="35179"/>
            </a:xfrm>
            <a:custGeom>
              <a:rect b="b" l="l" r="r" t="t"/>
              <a:pathLst>
                <a:path extrusionOk="0" h="1546" w="1749">
                  <a:moveTo>
                    <a:pt x="672" y="630"/>
                  </a:moveTo>
                  <a:lnTo>
                    <a:pt x="672" y="665"/>
                  </a:lnTo>
                  <a:lnTo>
                    <a:pt x="672" y="693"/>
                  </a:lnTo>
                  <a:lnTo>
                    <a:pt x="672" y="721"/>
                  </a:lnTo>
                  <a:cubicBezTo>
                    <a:pt x="672" y="777"/>
                    <a:pt x="644" y="840"/>
                    <a:pt x="616" y="896"/>
                  </a:cubicBezTo>
                  <a:cubicBezTo>
                    <a:pt x="588" y="896"/>
                    <a:pt x="553" y="868"/>
                    <a:pt x="553" y="868"/>
                  </a:cubicBezTo>
                  <a:cubicBezTo>
                    <a:pt x="588" y="777"/>
                    <a:pt x="616" y="721"/>
                    <a:pt x="672" y="630"/>
                  </a:cubicBezTo>
                  <a:close/>
                  <a:moveTo>
                    <a:pt x="1287" y="399"/>
                  </a:moveTo>
                  <a:lnTo>
                    <a:pt x="1287" y="399"/>
                  </a:lnTo>
                  <a:cubicBezTo>
                    <a:pt x="1315" y="602"/>
                    <a:pt x="1315" y="840"/>
                    <a:pt x="1112" y="979"/>
                  </a:cubicBezTo>
                  <a:cubicBezTo>
                    <a:pt x="1021" y="1014"/>
                    <a:pt x="937" y="1042"/>
                    <a:pt x="846" y="1042"/>
                  </a:cubicBezTo>
                  <a:cubicBezTo>
                    <a:pt x="874" y="979"/>
                    <a:pt x="902" y="923"/>
                    <a:pt x="937" y="868"/>
                  </a:cubicBezTo>
                  <a:cubicBezTo>
                    <a:pt x="937" y="805"/>
                    <a:pt x="965" y="602"/>
                    <a:pt x="902" y="518"/>
                  </a:cubicBezTo>
                  <a:cubicBezTo>
                    <a:pt x="1021" y="455"/>
                    <a:pt x="1140" y="427"/>
                    <a:pt x="1287" y="399"/>
                  </a:cubicBezTo>
                  <a:close/>
                  <a:moveTo>
                    <a:pt x="1720" y="0"/>
                  </a:moveTo>
                  <a:cubicBezTo>
                    <a:pt x="1706" y="0"/>
                    <a:pt x="1692" y="7"/>
                    <a:pt x="1692" y="21"/>
                  </a:cubicBezTo>
                  <a:cubicBezTo>
                    <a:pt x="1664" y="77"/>
                    <a:pt x="1546" y="168"/>
                    <a:pt x="1490" y="196"/>
                  </a:cubicBezTo>
                  <a:cubicBezTo>
                    <a:pt x="1462" y="224"/>
                    <a:pt x="1399" y="224"/>
                    <a:pt x="1371" y="224"/>
                  </a:cubicBezTo>
                  <a:cubicBezTo>
                    <a:pt x="1077" y="252"/>
                    <a:pt x="790" y="252"/>
                    <a:pt x="553" y="455"/>
                  </a:cubicBezTo>
                  <a:cubicBezTo>
                    <a:pt x="441" y="574"/>
                    <a:pt x="378" y="749"/>
                    <a:pt x="378" y="896"/>
                  </a:cubicBezTo>
                  <a:cubicBezTo>
                    <a:pt x="350" y="951"/>
                    <a:pt x="350" y="1014"/>
                    <a:pt x="294" y="1070"/>
                  </a:cubicBezTo>
                  <a:cubicBezTo>
                    <a:pt x="238" y="1126"/>
                    <a:pt x="119" y="1126"/>
                    <a:pt x="63" y="1154"/>
                  </a:cubicBezTo>
                  <a:cubicBezTo>
                    <a:pt x="0" y="1189"/>
                    <a:pt x="0" y="1245"/>
                    <a:pt x="63" y="1245"/>
                  </a:cubicBezTo>
                  <a:cubicBezTo>
                    <a:pt x="86" y="1250"/>
                    <a:pt x="111" y="1252"/>
                    <a:pt x="137" y="1252"/>
                  </a:cubicBezTo>
                  <a:cubicBezTo>
                    <a:pt x="269" y="1252"/>
                    <a:pt x="427" y="1193"/>
                    <a:pt x="497" y="1070"/>
                  </a:cubicBezTo>
                  <a:cubicBezTo>
                    <a:pt x="553" y="1217"/>
                    <a:pt x="616" y="1329"/>
                    <a:pt x="727" y="1420"/>
                  </a:cubicBezTo>
                  <a:cubicBezTo>
                    <a:pt x="827" y="1490"/>
                    <a:pt x="926" y="1546"/>
                    <a:pt x="1042" y="1546"/>
                  </a:cubicBezTo>
                  <a:cubicBezTo>
                    <a:pt x="1065" y="1546"/>
                    <a:pt x="1088" y="1543"/>
                    <a:pt x="1112" y="1539"/>
                  </a:cubicBezTo>
                  <a:cubicBezTo>
                    <a:pt x="1140" y="1539"/>
                    <a:pt x="1140" y="1476"/>
                    <a:pt x="1112" y="1476"/>
                  </a:cubicBezTo>
                  <a:cubicBezTo>
                    <a:pt x="965" y="1448"/>
                    <a:pt x="846" y="1392"/>
                    <a:pt x="727" y="1301"/>
                  </a:cubicBezTo>
                  <a:cubicBezTo>
                    <a:pt x="644" y="1217"/>
                    <a:pt x="616" y="1126"/>
                    <a:pt x="553" y="1042"/>
                  </a:cubicBezTo>
                  <a:lnTo>
                    <a:pt x="553" y="1042"/>
                  </a:lnTo>
                  <a:cubicBezTo>
                    <a:pt x="651" y="1141"/>
                    <a:pt x="788" y="1193"/>
                    <a:pt x="930" y="1193"/>
                  </a:cubicBezTo>
                  <a:cubicBezTo>
                    <a:pt x="1039" y="1193"/>
                    <a:pt x="1151" y="1162"/>
                    <a:pt x="1252" y="1098"/>
                  </a:cubicBezTo>
                  <a:cubicBezTo>
                    <a:pt x="1371" y="1014"/>
                    <a:pt x="1427" y="868"/>
                    <a:pt x="1462" y="721"/>
                  </a:cubicBezTo>
                  <a:lnTo>
                    <a:pt x="1462" y="630"/>
                  </a:lnTo>
                  <a:lnTo>
                    <a:pt x="1462" y="630"/>
                  </a:lnTo>
                  <a:cubicBezTo>
                    <a:pt x="1518" y="840"/>
                    <a:pt x="1490" y="1070"/>
                    <a:pt x="1371" y="1273"/>
                  </a:cubicBezTo>
                  <a:cubicBezTo>
                    <a:pt x="1351" y="1293"/>
                    <a:pt x="1373" y="1313"/>
                    <a:pt x="1398" y="1313"/>
                  </a:cubicBezTo>
                  <a:cubicBezTo>
                    <a:pt x="1408" y="1313"/>
                    <a:pt x="1419" y="1309"/>
                    <a:pt x="1427" y="1301"/>
                  </a:cubicBezTo>
                  <a:cubicBezTo>
                    <a:pt x="1574" y="1154"/>
                    <a:pt x="1664" y="951"/>
                    <a:pt x="1636" y="749"/>
                  </a:cubicBezTo>
                  <a:cubicBezTo>
                    <a:pt x="1636" y="665"/>
                    <a:pt x="1574" y="546"/>
                    <a:pt x="1518" y="455"/>
                  </a:cubicBezTo>
                  <a:cubicBezTo>
                    <a:pt x="1462" y="371"/>
                    <a:pt x="1427" y="343"/>
                    <a:pt x="1518" y="280"/>
                  </a:cubicBezTo>
                  <a:cubicBezTo>
                    <a:pt x="1602" y="224"/>
                    <a:pt x="1748" y="168"/>
                    <a:pt x="1748" y="21"/>
                  </a:cubicBezTo>
                  <a:cubicBezTo>
                    <a:pt x="1748" y="7"/>
                    <a:pt x="1734" y="0"/>
                    <a:pt x="17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79"/>
            <p:cNvSpPr/>
            <p:nvPr/>
          </p:nvSpPr>
          <p:spPr>
            <a:xfrm>
              <a:off x="4317203" y="1525740"/>
              <a:ext cx="18386" cy="8192"/>
            </a:xfrm>
            <a:custGeom>
              <a:rect b="b" l="l" r="r" t="t"/>
              <a:pathLst>
                <a:path extrusionOk="0" h="360" w="808">
                  <a:moveTo>
                    <a:pt x="70" y="1"/>
                  </a:moveTo>
                  <a:cubicBezTo>
                    <a:pt x="26" y="1"/>
                    <a:pt x="1" y="45"/>
                    <a:pt x="45" y="67"/>
                  </a:cubicBezTo>
                  <a:cubicBezTo>
                    <a:pt x="176" y="198"/>
                    <a:pt x="373" y="360"/>
                    <a:pt x="573" y="360"/>
                  </a:cubicBezTo>
                  <a:cubicBezTo>
                    <a:pt x="640" y="360"/>
                    <a:pt x="707" y="342"/>
                    <a:pt x="772" y="298"/>
                  </a:cubicBezTo>
                  <a:cubicBezTo>
                    <a:pt x="807" y="270"/>
                    <a:pt x="772" y="242"/>
                    <a:pt x="744" y="242"/>
                  </a:cubicBezTo>
                  <a:cubicBezTo>
                    <a:pt x="705" y="250"/>
                    <a:pt x="668" y="254"/>
                    <a:pt x="632" y="254"/>
                  </a:cubicBezTo>
                  <a:cubicBezTo>
                    <a:pt x="425" y="254"/>
                    <a:pt x="256" y="130"/>
                    <a:pt x="108" y="11"/>
                  </a:cubicBezTo>
                  <a:cubicBezTo>
                    <a:pt x="95" y="4"/>
                    <a:pt x="82" y="1"/>
                    <a:pt x="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79"/>
            <p:cNvSpPr/>
            <p:nvPr/>
          </p:nvSpPr>
          <p:spPr>
            <a:xfrm>
              <a:off x="4297884" y="1488103"/>
              <a:ext cx="32289" cy="27716"/>
            </a:xfrm>
            <a:custGeom>
              <a:rect b="b" l="l" r="r" t="t"/>
              <a:pathLst>
                <a:path extrusionOk="0" h="1218" w="1419">
                  <a:moveTo>
                    <a:pt x="1334" y="1"/>
                  </a:moveTo>
                  <a:cubicBezTo>
                    <a:pt x="1243" y="1"/>
                    <a:pt x="1160" y="1"/>
                    <a:pt x="1069" y="29"/>
                  </a:cubicBezTo>
                  <a:cubicBezTo>
                    <a:pt x="1030" y="16"/>
                    <a:pt x="988" y="11"/>
                    <a:pt x="944" y="11"/>
                  </a:cubicBezTo>
                  <a:cubicBezTo>
                    <a:pt x="793" y="11"/>
                    <a:pt x="624" y="77"/>
                    <a:pt x="488" y="148"/>
                  </a:cubicBezTo>
                  <a:cubicBezTo>
                    <a:pt x="314" y="267"/>
                    <a:pt x="111" y="406"/>
                    <a:pt x="20" y="616"/>
                  </a:cubicBezTo>
                  <a:cubicBezTo>
                    <a:pt x="1" y="635"/>
                    <a:pt x="21" y="668"/>
                    <a:pt x="47" y="668"/>
                  </a:cubicBezTo>
                  <a:cubicBezTo>
                    <a:pt x="59" y="668"/>
                    <a:pt x="72" y="661"/>
                    <a:pt x="83" y="644"/>
                  </a:cubicBezTo>
                  <a:cubicBezTo>
                    <a:pt x="195" y="525"/>
                    <a:pt x="341" y="378"/>
                    <a:pt x="516" y="267"/>
                  </a:cubicBezTo>
                  <a:cubicBezTo>
                    <a:pt x="607" y="232"/>
                    <a:pt x="663" y="204"/>
                    <a:pt x="747" y="176"/>
                  </a:cubicBezTo>
                  <a:lnTo>
                    <a:pt x="747" y="176"/>
                  </a:lnTo>
                  <a:cubicBezTo>
                    <a:pt x="663" y="232"/>
                    <a:pt x="572" y="267"/>
                    <a:pt x="516" y="350"/>
                  </a:cubicBezTo>
                  <a:cubicBezTo>
                    <a:pt x="258" y="581"/>
                    <a:pt x="139" y="847"/>
                    <a:pt x="139" y="1197"/>
                  </a:cubicBezTo>
                  <a:cubicBezTo>
                    <a:pt x="139" y="1210"/>
                    <a:pt x="160" y="1217"/>
                    <a:pt x="181" y="1217"/>
                  </a:cubicBezTo>
                  <a:cubicBezTo>
                    <a:pt x="202" y="1217"/>
                    <a:pt x="223" y="1210"/>
                    <a:pt x="223" y="1197"/>
                  </a:cubicBezTo>
                  <a:cubicBezTo>
                    <a:pt x="258" y="847"/>
                    <a:pt x="432" y="553"/>
                    <a:pt x="719" y="378"/>
                  </a:cubicBezTo>
                  <a:cubicBezTo>
                    <a:pt x="922" y="232"/>
                    <a:pt x="1160" y="204"/>
                    <a:pt x="1362" y="92"/>
                  </a:cubicBezTo>
                  <a:cubicBezTo>
                    <a:pt x="1418" y="92"/>
                    <a:pt x="1390" y="1"/>
                    <a:pt x="13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79"/>
            <p:cNvSpPr/>
            <p:nvPr/>
          </p:nvSpPr>
          <p:spPr>
            <a:xfrm>
              <a:off x="4291012" y="1488581"/>
              <a:ext cx="13266" cy="18477"/>
            </a:xfrm>
            <a:custGeom>
              <a:rect b="b" l="l" r="r" t="t"/>
              <a:pathLst>
                <a:path extrusionOk="0" h="812" w="583">
                  <a:moveTo>
                    <a:pt x="543" y="0"/>
                  </a:moveTo>
                  <a:cubicBezTo>
                    <a:pt x="538" y="0"/>
                    <a:pt x="531" y="2"/>
                    <a:pt x="525" y="8"/>
                  </a:cubicBezTo>
                  <a:cubicBezTo>
                    <a:pt x="294" y="183"/>
                    <a:pt x="0" y="448"/>
                    <a:pt x="0" y="770"/>
                  </a:cubicBezTo>
                  <a:cubicBezTo>
                    <a:pt x="0" y="798"/>
                    <a:pt x="16" y="812"/>
                    <a:pt x="35" y="812"/>
                  </a:cubicBezTo>
                  <a:cubicBezTo>
                    <a:pt x="54" y="812"/>
                    <a:pt x="77" y="798"/>
                    <a:pt x="91" y="770"/>
                  </a:cubicBezTo>
                  <a:cubicBezTo>
                    <a:pt x="147" y="504"/>
                    <a:pt x="322" y="246"/>
                    <a:pt x="560" y="71"/>
                  </a:cubicBezTo>
                  <a:cubicBezTo>
                    <a:pt x="582" y="42"/>
                    <a:pt x="568" y="0"/>
                    <a:pt x="5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79"/>
            <p:cNvSpPr/>
            <p:nvPr/>
          </p:nvSpPr>
          <p:spPr>
            <a:xfrm>
              <a:off x="4256629" y="1507103"/>
              <a:ext cx="16384" cy="13494"/>
            </a:xfrm>
            <a:custGeom>
              <a:rect b="b" l="l" r="r" t="t"/>
              <a:pathLst>
                <a:path extrusionOk="0" h="593" w="720">
                  <a:moveTo>
                    <a:pt x="671" y="0"/>
                  </a:moveTo>
                  <a:cubicBezTo>
                    <a:pt x="659" y="0"/>
                    <a:pt x="647" y="4"/>
                    <a:pt x="637" y="12"/>
                  </a:cubicBezTo>
                  <a:cubicBezTo>
                    <a:pt x="581" y="131"/>
                    <a:pt x="497" y="243"/>
                    <a:pt x="378" y="334"/>
                  </a:cubicBezTo>
                  <a:cubicBezTo>
                    <a:pt x="288" y="417"/>
                    <a:pt x="176" y="480"/>
                    <a:pt x="29" y="536"/>
                  </a:cubicBezTo>
                  <a:cubicBezTo>
                    <a:pt x="1" y="536"/>
                    <a:pt x="29" y="592"/>
                    <a:pt x="57" y="592"/>
                  </a:cubicBezTo>
                  <a:cubicBezTo>
                    <a:pt x="204" y="536"/>
                    <a:pt x="350" y="508"/>
                    <a:pt x="462" y="417"/>
                  </a:cubicBezTo>
                  <a:cubicBezTo>
                    <a:pt x="581" y="306"/>
                    <a:pt x="672" y="187"/>
                    <a:pt x="700" y="40"/>
                  </a:cubicBezTo>
                  <a:cubicBezTo>
                    <a:pt x="720" y="20"/>
                    <a:pt x="698" y="0"/>
                    <a:pt x="6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79"/>
            <p:cNvSpPr/>
            <p:nvPr/>
          </p:nvSpPr>
          <p:spPr>
            <a:xfrm>
              <a:off x="4273195" y="1486578"/>
              <a:ext cx="5894" cy="16042"/>
            </a:xfrm>
            <a:custGeom>
              <a:rect b="b" l="l" r="r" t="t"/>
              <a:pathLst>
                <a:path extrusionOk="0" h="705" w="259">
                  <a:moveTo>
                    <a:pt x="32" y="0"/>
                  </a:moveTo>
                  <a:cubicBezTo>
                    <a:pt x="14" y="0"/>
                    <a:pt x="0" y="20"/>
                    <a:pt x="0" y="40"/>
                  </a:cubicBezTo>
                  <a:cubicBezTo>
                    <a:pt x="56" y="124"/>
                    <a:pt x="119" y="243"/>
                    <a:pt x="119" y="389"/>
                  </a:cubicBezTo>
                  <a:cubicBezTo>
                    <a:pt x="147" y="473"/>
                    <a:pt x="147" y="592"/>
                    <a:pt x="147" y="683"/>
                  </a:cubicBezTo>
                  <a:cubicBezTo>
                    <a:pt x="161" y="697"/>
                    <a:pt x="175" y="704"/>
                    <a:pt x="189" y="704"/>
                  </a:cubicBezTo>
                  <a:cubicBezTo>
                    <a:pt x="203" y="704"/>
                    <a:pt x="217" y="697"/>
                    <a:pt x="231" y="683"/>
                  </a:cubicBezTo>
                  <a:cubicBezTo>
                    <a:pt x="259" y="445"/>
                    <a:pt x="175" y="215"/>
                    <a:pt x="56" y="12"/>
                  </a:cubicBezTo>
                  <a:cubicBezTo>
                    <a:pt x="48" y="4"/>
                    <a:pt x="40" y="0"/>
                    <a:pt x="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79"/>
            <p:cNvSpPr/>
            <p:nvPr/>
          </p:nvSpPr>
          <p:spPr>
            <a:xfrm>
              <a:off x="4264844" y="1523100"/>
              <a:ext cx="16952" cy="19706"/>
            </a:xfrm>
            <a:custGeom>
              <a:rect b="b" l="l" r="r" t="t"/>
              <a:pathLst>
                <a:path extrusionOk="0" h="866" w="745">
                  <a:moveTo>
                    <a:pt x="45" y="0"/>
                  </a:moveTo>
                  <a:cubicBezTo>
                    <a:pt x="10" y="0"/>
                    <a:pt x="0" y="41"/>
                    <a:pt x="45" y="64"/>
                  </a:cubicBezTo>
                  <a:cubicBezTo>
                    <a:pt x="164" y="155"/>
                    <a:pt x="311" y="239"/>
                    <a:pt x="423" y="358"/>
                  </a:cubicBezTo>
                  <a:cubicBezTo>
                    <a:pt x="542" y="505"/>
                    <a:pt x="598" y="679"/>
                    <a:pt x="661" y="854"/>
                  </a:cubicBezTo>
                  <a:cubicBezTo>
                    <a:pt x="669" y="862"/>
                    <a:pt x="679" y="866"/>
                    <a:pt x="690" y="866"/>
                  </a:cubicBezTo>
                  <a:cubicBezTo>
                    <a:pt x="717" y="866"/>
                    <a:pt x="745" y="846"/>
                    <a:pt x="745" y="826"/>
                  </a:cubicBezTo>
                  <a:cubicBezTo>
                    <a:pt x="717" y="616"/>
                    <a:pt x="661" y="442"/>
                    <a:pt x="514" y="302"/>
                  </a:cubicBezTo>
                  <a:cubicBezTo>
                    <a:pt x="395" y="183"/>
                    <a:pt x="220" y="92"/>
                    <a:pt x="73" y="8"/>
                  </a:cubicBezTo>
                  <a:cubicBezTo>
                    <a:pt x="63" y="3"/>
                    <a:pt x="53" y="0"/>
                    <a:pt x="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79"/>
            <p:cNvSpPr/>
            <p:nvPr/>
          </p:nvSpPr>
          <p:spPr>
            <a:xfrm>
              <a:off x="4285437" y="1525375"/>
              <a:ext cx="7668" cy="31106"/>
            </a:xfrm>
            <a:custGeom>
              <a:rect b="b" l="l" r="r" t="t"/>
              <a:pathLst>
                <a:path extrusionOk="0" h="1367" w="337">
                  <a:moveTo>
                    <a:pt x="7" y="1"/>
                  </a:moveTo>
                  <a:cubicBezTo>
                    <a:pt x="0" y="1"/>
                    <a:pt x="0" y="10"/>
                    <a:pt x="14" y="27"/>
                  </a:cubicBezTo>
                  <a:cubicBezTo>
                    <a:pt x="70" y="258"/>
                    <a:pt x="105" y="461"/>
                    <a:pt x="133" y="691"/>
                  </a:cubicBezTo>
                  <a:cubicBezTo>
                    <a:pt x="133" y="929"/>
                    <a:pt x="70" y="1104"/>
                    <a:pt x="42" y="1335"/>
                  </a:cubicBezTo>
                  <a:cubicBezTo>
                    <a:pt x="42" y="1351"/>
                    <a:pt x="63" y="1367"/>
                    <a:pt x="86" y="1367"/>
                  </a:cubicBezTo>
                  <a:cubicBezTo>
                    <a:pt x="103" y="1367"/>
                    <a:pt x="121" y="1358"/>
                    <a:pt x="133" y="1335"/>
                  </a:cubicBezTo>
                  <a:cubicBezTo>
                    <a:pt x="336" y="901"/>
                    <a:pt x="189" y="461"/>
                    <a:pt x="42" y="27"/>
                  </a:cubicBezTo>
                  <a:cubicBezTo>
                    <a:pt x="28" y="10"/>
                    <a:pt x="14" y="1"/>
                    <a:pt x="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79"/>
            <p:cNvSpPr/>
            <p:nvPr/>
          </p:nvSpPr>
          <p:spPr>
            <a:xfrm>
              <a:off x="4343508" y="1543966"/>
              <a:ext cx="5279" cy="39093"/>
            </a:xfrm>
            <a:custGeom>
              <a:rect b="b" l="l" r="r" t="t"/>
              <a:pathLst>
                <a:path extrusionOk="0" h="1718" w="232">
                  <a:moveTo>
                    <a:pt x="15" y="0"/>
                  </a:moveTo>
                  <a:cubicBezTo>
                    <a:pt x="8" y="0"/>
                    <a:pt x="1" y="7"/>
                    <a:pt x="1" y="21"/>
                  </a:cubicBezTo>
                  <a:cubicBezTo>
                    <a:pt x="141" y="546"/>
                    <a:pt x="85" y="1133"/>
                    <a:pt x="29" y="1685"/>
                  </a:cubicBezTo>
                  <a:cubicBezTo>
                    <a:pt x="29" y="1701"/>
                    <a:pt x="47" y="1718"/>
                    <a:pt x="68" y="1718"/>
                  </a:cubicBezTo>
                  <a:cubicBezTo>
                    <a:pt x="84" y="1718"/>
                    <a:pt x="101" y="1709"/>
                    <a:pt x="113" y="1685"/>
                  </a:cubicBezTo>
                  <a:cubicBezTo>
                    <a:pt x="231" y="1448"/>
                    <a:pt x="203" y="1161"/>
                    <a:pt x="203" y="895"/>
                  </a:cubicBezTo>
                  <a:cubicBezTo>
                    <a:pt x="203" y="574"/>
                    <a:pt x="113" y="315"/>
                    <a:pt x="29" y="21"/>
                  </a:cubicBezTo>
                  <a:cubicBezTo>
                    <a:pt x="29" y="7"/>
                    <a:pt x="22"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79"/>
            <p:cNvSpPr/>
            <p:nvPr/>
          </p:nvSpPr>
          <p:spPr>
            <a:xfrm>
              <a:off x="4347490" y="1548995"/>
              <a:ext cx="5916" cy="34019"/>
            </a:xfrm>
            <a:custGeom>
              <a:rect b="b" l="l" r="r" t="t"/>
              <a:pathLst>
                <a:path extrusionOk="0" h="1495" w="260">
                  <a:moveTo>
                    <a:pt x="150" y="0"/>
                  </a:moveTo>
                  <a:cubicBezTo>
                    <a:pt x="133" y="0"/>
                    <a:pt x="112" y="18"/>
                    <a:pt x="112" y="38"/>
                  </a:cubicBezTo>
                  <a:cubicBezTo>
                    <a:pt x="140" y="269"/>
                    <a:pt x="140" y="471"/>
                    <a:pt x="140" y="702"/>
                  </a:cubicBezTo>
                  <a:cubicBezTo>
                    <a:pt x="112" y="968"/>
                    <a:pt x="28" y="1199"/>
                    <a:pt x="0" y="1436"/>
                  </a:cubicBezTo>
                  <a:cubicBezTo>
                    <a:pt x="0" y="1471"/>
                    <a:pt x="22" y="1495"/>
                    <a:pt x="45" y="1495"/>
                  </a:cubicBezTo>
                  <a:cubicBezTo>
                    <a:pt x="59" y="1495"/>
                    <a:pt x="74" y="1486"/>
                    <a:pt x="84" y="1464"/>
                  </a:cubicBezTo>
                  <a:cubicBezTo>
                    <a:pt x="259" y="968"/>
                    <a:pt x="259" y="527"/>
                    <a:pt x="175" y="38"/>
                  </a:cubicBezTo>
                  <a:cubicBezTo>
                    <a:pt x="175" y="11"/>
                    <a:pt x="164" y="0"/>
                    <a:pt x="1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79"/>
            <p:cNvSpPr/>
            <p:nvPr/>
          </p:nvSpPr>
          <p:spPr>
            <a:xfrm>
              <a:off x="4291012" y="1621106"/>
              <a:ext cx="6690" cy="14677"/>
            </a:xfrm>
            <a:custGeom>
              <a:rect b="b" l="l" r="r" t="t"/>
              <a:pathLst>
                <a:path extrusionOk="0" h="645" w="294">
                  <a:moveTo>
                    <a:pt x="28" y="1"/>
                  </a:moveTo>
                  <a:cubicBezTo>
                    <a:pt x="17" y="1"/>
                    <a:pt x="0" y="24"/>
                    <a:pt x="0" y="43"/>
                  </a:cubicBezTo>
                  <a:cubicBezTo>
                    <a:pt x="210" y="218"/>
                    <a:pt x="147" y="393"/>
                    <a:pt x="147" y="624"/>
                  </a:cubicBezTo>
                  <a:cubicBezTo>
                    <a:pt x="147" y="638"/>
                    <a:pt x="154" y="645"/>
                    <a:pt x="165" y="645"/>
                  </a:cubicBezTo>
                  <a:cubicBezTo>
                    <a:pt x="177" y="645"/>
                    <a:pt x="192" y="638"/>
                    <a:pt x="210" y="624"/>
                  </a:cubicBezTo>
                  <a:cubicBezTo>
                    <a:pt x="238" y="505"/>
                    <a:pt x="294" y="365"/>
                    <a:pt x="238" y="246"/>
                  </a:cubicBezTo>
                  <a:cubicBezTo>
                    <a:pt x="210" y="155"/>
                    <a:pt x="119" y="71"/>
                    <a:pt x="35" y="15"/>
                  </a:cubicBezTo>
                  <a:cubicBezTo>
                    <a:pt x="35" y="5"/>
                    <a:pt x="3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79"/>
            <p:cNvSpPr/>
            <p:nvPr/>
          </p:nvSpPr>
          <p:spPr>
            <a:xfrm>
              <a:off x="4297247" y="1617124"/>
              <a:ext cx="5074" cy="13471"/>
            </a:xfrm>
            <a:custGeom>
              <a:rect b="b" l="l" r="r" t="t"/>
              <a:pathLst>
                <a:path extrusionOk="0" h="592" w="223">
                  <a:moveTo>
                    <a:pt x="59" y="1"/>
                  </a:moveTo>
                  <a:cubicBezTo>
                    <a:pt x="36" y="1"/>
                    <a:pt x="0" y="24"/>
                    <a:pt x="20" y="44"/>
                  </a:cubicBezTo>
                  <a:cubicBezTo>
                    <a:pt x="48" y="190"/>
                    <a:pt x="111" y="393"/>
                    <a:pt x="76" y="540"/>
                  </a:cubicBezTo>
                  <a:cubicBezTo>
                    <a:pt x="56" y="559"/>
                    <a:pt x="80" y="592"/>
                    <a:pt x="106" y="592"/>
                  </a:cubicBezTo>
                  <a:cubicBezTo>
                    <a:pt x="118" y="592"/>
                    <a:pt x="130" y="585"/>
                    <a:pt x="139" y="568"/>
                  </a:cubicBezTo>
                  <a:cubicBezTo>
                    <a:pt x="223" y="393"/>
                    <a:pt x="139" y="190"/>
                    <a:pt x="76" y="16"/>
                  </a:cubicBezTo>
                  <a:cubicBezTo>
                    <a:pt x="76" y="5"/>
                    <a:pt x="68" y="1"/>
                    <a:pt x="5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79"/>
            <p:cNvSpPr/>
            <p:nvPr/>
          </p:nvSpPr>
          <p:spPr>
            <a:xfrm>
              <a:off x="4448841" y="1540940"/>
              <a:ext cx="56228" cy="29377"/>
            </a:xfrm>
            <a:custGeom>
              <a:rect b="b" l="l" r="r" t="t"/>
              <a:pathLst>
                <a:path extrusionOk="0" h="1291" w="2471">
                  <a:moveTo>
                    <a:pt x="2409" y="0"/>
                  </a:moveTo>
                  <a:cubicBezTo>
                    <a:pt x="2403" y="0"/>
                    <a:pt x="2397" y="2"/>
                    <a:pt x="2392" y="7"/>
                  </a:cubicBezTo>
                  <a:cubicBezTo>
                    <a:pt x="2098" y="329"/>
                    <a:pt x="1805" y="595"/>
                    <a:pt x="1427" y="825"/>
                  </a:cubicBezTo>
                  <a:cubicBezTo>
                    <a:pt x="1119" y="1014"/>
                    <a:pt x="694" y="1207"/>
                    <a:pt x="294" y="1207"/>
                  </a:cubicBezTo>
                  <a:cubicBezTo>
                    <a:pt x="204" y="1207"/>
                    <a:pt x="115" y="1197"/>
                    <a:pt x="29" y="1175"/>
                  </a:cubicBezTo>
                  <a:lnTo>
                    <a:pt x="1" y="1203"/>
                  </a:lnTo>
                  <a:cubicBezTo>
                    <a:pt x="99" y="1270"/>
                    <a:pt x="235" y="1290"/>
                    <a:pt x="367" y="1290"/>
                  </a:cubicBezTo>
                  <a:cubicBezTo>
                    <a:pt x="469" y="1290"/>
                    <a:pt x="568" y="1278"/>
                    <a:pt x="644" y="1266"/>
                  </a:cubicBezTo>
                  <a:cubicBezTo>
                    <a:pt x="875" y="1231"/>
                    <a:pt x="1105" y="1147"/>
                    <a:pt x="1343" y="1028"/>
                  </a:cubicBezTo>
                  <a:cubicBezTo>
                    <a:pt x="1777" y="825"/>
                    <a:pt x="2189" y="476"/>
                    <a:pt x="2448" y="70"/>
                  </a:cubicBezTo>
                  <a:cubicBezTo>
                    <a:pt x="2471" y="47"/>
                    <a:pt x="2437" y="0"/>
                    <a:pt x="240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79"/>
            <p:cNvSpPr/>
            <p:nvPr/>
          </p:nvSpPr>
          <p:spPr>
            <a:xfrm>
              <a:off x="4464110" y="1513247"/>
              <a:ext cx="40822" cy="43143"/>
            </a:xfrm>
            <a:custGeom>
              <a:rect b="b" l="l" r="r" t="t"/>
              <a:pathLst>
                <a:path extrusionOk="0" h="1896" w="1794">
                  <a:moveTo>
                    <a:pt x="1748" y="0"/>
                  </a:moveTo>
                  <a:cubicBezTo>
                    <a:pt x="1734" y="0"/>
                    <a:pt x="1721" y="11"/>
                    <a:pt x="1721" y="36"/>
                  </a:cubicBezTo>
                  <a:cubicBezTo>
                    <a:pt x="1308" y="791"/>
                    <a:pt x="784" y="1434"/>
                    <a:pt x="29" y="1868"/>
                  </a:cubicBezTo>
                  <a:cubicBezTo>
                    <a:pt x="1" y="1868"/>
                    <a:pt x="29" y="1896"/>
                    <a:pt x="29" y="1896"/>
                  </a:cubicBezTo>
                  <a:cubicBezTo>
                    <a:pt x="784" y="1518"/>
                    <a:pt x="1546" y="875"/>
                    <a:pt x="1777" y="64"/>
                  </a:cubicBezTo>
                  <a:cubicBezTo>
                    <a:pt x="1794" y="25"/>
                    <a:pt x="1770" y="0"/>
                    <a:pt x="17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79"/>
            <p:cNvSpPr/>
            <p:nvPr/>
          </p:nvSpPr>
          <p:spPr>
            <a:xfrm>
              <a:off x="4325532" y="1555253"/>
              <a:ext cx="7350" cy="37250"/>
            </a:xfrm>
            <a:custGeom>
              <a:rect b="b" l="l" r="r" t="t"/>
              <a:pathLst>
                <a:path extrusionOk="0" h="1637" w="323">
                  <a:moveTo>
                    <a:pt x="28" y="1"/>
                  </a:moveTo>
                  <a:cubicBezTo>
                    <a:pt x="15" y="1"/>
                    <a:pt x="1" y="8"/>
                    <a:pt x="1" y="22"/>
                  </a:cubicBezTo>
                  <a:cubicBezTo>
                    <a:pt x="231" y="546"/>
                    <a:pt x="175" y="1042"/>
                    <a:pt x="175" y="1595"/>
                  </a:cubicBezTo>
                  <a:cubicBezTo>
                    <a:pt x="175" y="1623"/>
                    <a:pt x="198" y="1637"/>
                    <a:pt x="221" y="1637"/>
                  </a:cubicBezTo>
                  <a:cubicBezTo>
                    <a:pt x="244" y="1637"/>
                    <a:pt x="266" y="1623"/>
                    <a:pt x="266" y="1595"/>
                  </a:cubicBezTo>
                  <a:cubicBezTo>
                    <a:pt x="322" y="1042"/>
                    <a:pt x="294" y="518"/>
                    <a:pt x="56" y="22"/>
                  </a:cubicBezTo>
                  <a:cubicBezTo>
                    <a:pt x="56" y="8"/>
                    <a:pt x="42" y="1"/>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79"/>
            <p:cNvSpPr/>
            <p:nvPr/>
          </p:nvSpPr>
          <p:spPr>
            <a:xfrm>
              <a:off x="4323802" y="1573184"/>
              <a:ext cx="6371" cy="31197"/>
            </a:xfrm>
            <a:custGeom>
              <a:rect b="b" l="l" r="r" t="t"/>
              <a:pathLst>
                <a:path extrusionOk="0" h="1371" w="280">
                  <a:moveTo>
                    <a:pt x="111" y="0"/>
                  </a:moveTo>
                  <a:cubicBezTo>
                    <a:pt x="95" y="0"/>
                    <a:pt x="77" y="16"/>
                    <a:pt x="77" y="52"/>
                  </a:cubicBezTo>
                  <a:cubicBezTo>
                    <a:pt x="132" y="485"/>
                    <a:pt x="104" y="898"/>
                    <a:pt x="21" y="1331"/>
                  </a:cubicBezTo>
                  <a:cubicBezTo>
                    <a:pt x="1" y="1351"/>
                    <a:pt x="23" y="1371"/>
                    <a:pt x="48" y="1371"/>
                  </a:cubicBezTo>
                  <a:cubicBezTo>
                    <a:pt x="58" y="1371"/>
                    <a:pt x="68" y="1367"/>
                    <a:pt x="77" y="1359"/>
                  </a:cubicBezTo>
                  <a:cubicBezTo>
                    <a:pt x="279" y="926"/>
                    <a:pt x="195" y="457"/>
                    <a:pt x="132" y="24"/>
                  </a:cubicBezTo>
                  <a:cubicBezTo>
                    <a:pt x="132" y="9"/>
                    <a:pt x="122" y="0"/>
                    <a:pt x="1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79"/>
            <p:cNvSpPr/>
            <p:nvPr/>
          </p:nvSpPr>
          <p:spPr>
            <a:xfrm>
              <a:off x="4316293" y="1593003"/>
              <a:ext cx="4642" cy="15587"/>
            </a:xfrm>
            <a:custGeom>
              <a:rect b="b" l="l" r="r" t="t"/>
              <a:pathLst>
                <a:path extrusionOk="0" h="685" w="204">
                  <a:moveTo>
                    <a:pt x="190" y="1"/>
                  </a:moveTo>
                  <a:cubicBezTo>
                    <a:pt x="183" y="1"/>
                    <a:pt x="176" y="9"/>
                    <a:pt x="176" y="27"/>
                  </a:cubicBezTo>
                  <a:cubicBezTo>
                    <a:pt x="148" y="230"/>
                    <a:pt x="85" y="460"/>
                    <a:pt x="1" y="663"/>
                  </a:cubicBezTo>
                  <a:cubicBezTo>
                    <a:pt x="1" y="677"/>
                    <a:pt x="8" y="684"/>
                    <a:pt x="15" y="684"/>
                  </a:cubicBezTo>
                  <a:cubicBezTo>
                    <a:pt x="22" y="684"/>
                    <a:pt x="29" y="677"/>
                    <a:pt x="29" y="663"/>
                  </a:cubicBezTo>
                  <a:cubicBezTo>
                    <a:pt x="148" y="460"/>
                    <a:pt x="176" y="257"/>
                    <a:pt x="204" y="27"/>
                  </a:cubicBezTo>
                  <a:cubicBezTo>
                    <a:pt x="204" y="9"/>
                    <a:pt x="197" y="1"/>
                    <a:pt x="1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79"/>
            <p:cNvSpPr/>
            <p:nvPr/>
          </p:nvSpPr>
          <p:spPr>
            <a:xfrm>
              <a:off x="4458307" y="1508787"/>
              <a:ext cx="16497" cy="42233"/>
            </a:xfrm>
            <a:custGeom>
              <a:rect b="b" l="l" r="r" t="t"/>
              <a:pathLst>
                <a:path extrusionOk="0" h="1856" w="725">
                  <a:moveTo>
                    <a:pt x="707" y="1"/>
                  </a:moveTo>
                  <a:cubicBezTo>
                    <a:pt x="698" y="1"/>
                    <a:pt x="689" y="8"/>
                    <a:pt x="689" y="22"/>
                  </a:cubicBezTo>
                  <a:cubicBezTo>
                    <a:pt x="605" y="315"/>
                    <a:pt x="550" y="609"/>
                    <a:pt x="459" y="868"/>
                  </a:cubicBezTo>
                  <a:cubicBezTo>
                    <a:pt x="340" y="1190"/>
                    <a:pt x="165" y="1483"/>
                    <a:pt x="25" y="1770"/>
                  </a:cubicBezTo>
                  <a:cubicBezTo>
                    <a:pt x="0" y="1815"/>
                    <a:pt x="39" y="1856"/>
                    <a:pt x="74" y="1856"/>
                  </a:cubicBezTo>
                  <a:cubicBezTo>
                    <a:pt x="88" y="1856"/>
                    <a:pt x="101" y="1849"/>
                    <a:pt x="109" y="1833"/>
                  </a:cubicBezTo>
                  <a:cubicBezTo>
                    <a:pt x="256" y="1539"/>
                    <a:pt x="403" y="1280"/>
                    <a:pt x="487" y="987"/>
                  </a:cubicBezTo>
                  <a:cubicBezTo>
                    <a:pt x="605" y="665"/>
                    <a:pt x="661" y="343"/>
                    <a:pt x="724" y="22"/>
                  </a:cubicBezTo>
                  <a:cubicBezTo>
                    <a:pt x="724" y="8"/>
                    <a:pt x="716" y="1"/>
                    <a:pt x="70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79"/>
            <p:cNvSpPr/>
            <p:nvPr/>
          </p:nvSpPr>
          <p:spPr>
            <a:xfrm>
              <a:off x="4429590" y="1492745"/>
              <a:ext cx="77026" cy="14631"/>
            </a:xfrm>
            <a:custGeom>
              <a:rect b="b" l="l" r="r" t="t"/>
              <a:pathLst>
                <a:path extrusionOk="0" h="643" w="3385">
                  <a:moveTo>
                    <a:pt x="2517" y="0"/>
                  </a:moveTo>
                  <a:cubicBezTo>
                    <a:pt x="2276" y="0"/>
                    <a:pt x="2036" y="36"/>
                    <a:pt x="1812" y="90"/>
                  </a:cubicBezTo>
                  <a:cubicBezTo>
                    <a:pt x="1196" y="265"/>
                    <a:pt x="644" y="587"/>
                    <a:pt x="1" y="615"/>
                  </a:cubicBezTo>
                  <a:lnTo>
                    <a:pt x="1" y="643"/>
                  </a:lnTo>
                  <a:cubicBezTo>
                    <a:pt x="266" y="643"/>
                    <a:pt x="497" y="615"/>
                    <a:pt x="763" y="552"/>
                  </a:cubicBezTo>
                  <a:lnTo>
                    <a:pt x="1546" y="293"/>
                  </a:lnTo>
                  <a:cubicBezTo>
                    <a:pt x="1840" y="174"/>
                    <a:pt x="2126" y="118"/>
                    <a:pt x="2448" y="118"/>
                  </a:cubicBezTo>
                  <a:cubicBezTo>
                    <a:pt x="2487" y="115"/>
                    <a:pt x="2526" y="113"/>
                    <a:pt x="2565" y="113"/>
                  </a:cubicBezTo>
                  <a:cubicBezTo>
                    <a:pt x="2820" y="113"/>
                    <a:pt x="3073" y="187"/>
                    <a:pt x="3322" y="265"/>
                  </a:cubicBezTo>
                  <a:cubicBezTo>
                    <a:pt x="3350" y="265"/>
                    <a:pt x="3385" y="202"/>
                    <a:pt x="3350" y="174"/>
                  </a:cubicBezTo>
                  <a:cubicBezTo>
                    <a:pt x="3085" y="50"/>
                    <a:pt x="2800" y="0"/>
                    <a:pt x="25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79"/>
            <p:cNvSpPr/>
            <p:nvPr/>
          </p:nvSpPr>
          <p:spPr>
            <a:xfrm>
              <a:off x="4481312" y="1487466"/>
              <a:ext cx="40959" cy="16748"/>
            </a:xfrm>
            <a:custGeom>
              <a:rect b="b" l="l" r="r" t="t"/>
              <a:pathLst>
                <a:path extrusionOk="0" h="736" w="1800">
                  <a:moveTo>
                    <a:pt x="28" y="1"/>
                  </a:moveTo>
                  <a:cubicBezTo>
                    <a:pt x="0" y="1"/>
                    <a:pt x="0" y="57"/>
                    <a:pt x="28" y="57"/>
                  </a:cubicBezTo>
                  <a:cubicBezTo>
                    <a:pt x="643" y="204"/>
                    <a:pt x="1196" y="322"/>
                    <a:pt x="1692" y="728"/>
                  </a:cubicBezTo>
                  <a:cubicBezTo>
                    <a:pt x="1703" y="733"/>
                    <a:pt x="1714" y="736"/>
                    <a:pt x="1724" y="736"/>
                  </a:cubicBezTo>
                  <a:cubicBezTo>
                    <a:pt x="1768" y="736"/>
                    <a:pt x="1799" y="695"/>
                    <a:pt x="1748" y="672"/>
                  </a:cubicBezTo>
                  <a:cubicBezTo>
                    <a:pt x="1252" y="232"/>
                    <a:pt x="671" y="120"/>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79"/>
            <p:cNvSpPr/>
            <p:nvPr/>
          </p:nvSpPr>
          <p:spPr>
            <a:xfrm>
              <a:off x="4464110" y="1564332"/>
              <a:ext cx="42506" cy="10399"/>
            </a:xfrm>
            <a:custGeom>
              <a:rect b="b" l="l" r="r" t="t"/>
              <a:pathLst>
                <a:path extrusionOk="0" h="457" w="1868">
                  <a:moveTo>
                    <a:pt x="1805" y="0"/>
                  </a:moveTo>
                  <a:cubicBezTo>
                    <a:pt x="1224" y="140"/>
                    <a:pt x="719" y="415"/>
                    <a:pt x="115" y="415"/>
                  </a:cubicBezTo>
                  <a:cubicBezTo>
                    <a:pt x="86" y="415"/>
                    <a:pt x="58" y="414"/>
                    <a:pt x="29" y="413"/>
                  </a:cubicBezTo>
                  <a:cubicBezTo>
                    <a:pt x="1" y="413"/>
                    <a:pt x="1" y="441"/>
                    <a:pt x="29" y="441"/>
                  </a:cubicBezTo>
                  <a:cubicBezTo>
                    <a:pt x="114" y="452"/>
                    <a:pt x="198" y="457"/>
                    <a:pt x="280" y="457"/>
                  </a:cubicBezTo>
                  <a:cubicBezTo>
                    <a:pt x="820" y="457"/>
                    <a:pt x="1305" y="239"/>
                    <a:pt x="1833" y="63"/>
                  </a:cubicBezTo>
                  <a:cubicBezTo>
                    <a:pt x="1868" y="63"/>
                    <a:pt x="1833" y="0"/>
                    <a:pt x="18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79"/>
            <p:cNvSpPr/>
            <p:nvPr/>
          </p:nvSpPr>
          <p:spPr>
            <a:xfrm>
              <a:off x="4487342" y="1561533"/>
              <a:ext cx="32358" cy="15382"/>
            </a:xfrm>
            <a:custGeom>
              <a:rect b="b" l="l" r="r" t="t"/>
              <a:pathLst>
                <a:path extrusionOk="0" h="676" w="1422">
                  <a:moveTo>
                    <a:pt x="1360" y="1"/>
                  </a:moveTo>
                  <a:cubicBezTo>
                    <a:pt x="1352" y="1"/>
                    <a:pt x="1344" y="4"/>
                    <a:pt x="1336" y="11"/>
                  </a:cubicBezTo>
                  <a:cubicBezTo>
                    <a:pt x="903" y="298"/>
                    <a:pt x="553" y="592"/>
                    <a:pt x="29" y="648"/>
                  </a:cubicBezTo>
                  <a:cubicBezTo>
                    <a:pt x="1" y="648"/>
                    <a:pt x="1" y="676"/>
                    <a:pt x="29" y="676"/>
                  </a:cubicBezTo>
                  <a:cubicBezTo>
                    <a:pt x="259" y="676"/>
                    <a:pt x="462" y="648"/>
                    <a:pt x="700" y="536"/>
                  </a:cubicBezTo>
                  <a:cubicBezTo>
                    <a:pt x="959" y="417"/>
                    <a:pt x="1161" y="242"/>
                    <a:pt x="1399" y="67"/>
                  </a:cubicBezTo>
                  <a:cubicBezTo>
                    <a:pt x="1421" y="45"/>
                    <a:pt x="1391" y="1"/>
                    <a:pt x="136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79"/>
            <p:cNvSpPr/>
            <p:nvPr/>
          </p:nvSpPr>
          <p:spPr>
            <a:xfrm>
              <a:off x="4314586" y="1374692"/>
              <a:ext cx="19569" cy="16657"/>
            </a:xfrm>
            <a:custGeom>
              <a:rect b="b" l="l" r="r" t="t"/>
              <a:pathLst>
                <a:path extrusionOk="0" h="732" w="860">
                  <a:moveTo>
                    <a:pt x="399" y="112"/>
                  </a:moveTo>
                  <a:cubicBezTo>
                    <a:pt x="417" y="112"/>
                    <a:pt x="435" y="114"/>
                    <a:pt x="454" y="118"/>
                  </a:cubicBezTo>
                  <a:cubicBezTo>
                    <a:pt x="628" y="146"/>
                    <a:pt x="775" y="293"/>
                    <a:pt x="656" y="468"/>
                  </a:cubicBezTo>
                  <a:cubicBezTo>
                    <a:pt x="580" y="562"/>
                    <a:pt x="469" y="633"/>
                    <a:pt x="361" y="633"/>
                  </a:cubicBezTo>
                  <a:cubicBezTo>
                    <a:pt x="300" y="633"/>
                    <a:pt x="240" y="611"/>
                    <a:pt x="188" y="559"/>
                  </a:cubicBezTo>
                  <a:cubicBezTo>
                    <a:pt x="1" y="398"/>
                    <a:pt x="188" y="112"/>
                    <a:pt x="399" y="112"/>
                  </a:cubicBezTo>
                  <a:close/>
                  <a:moveTo>
                    <a:pt x="380" y="0"/>
                  </a:moveTo>
                  <a:cubicBezTo>
                    <a:pt x="266" y="0"/>
                    <a:pt x="125" y="105"/>
                    <a:pt x="76" y="209"/>
                  </a:cubicBezTo>
                  <a:cubicBezTo>
                    <a:pt x="13" y="321"/>
                    <a:pt x="13" y="468"/>
                    <a:pt x="104" y="587"/>
                  </a:cubicBezTo>
                  <a:cubicBezTo>
                    <a:pt x="163" y="688"/>
                    <a:pt x="258" y="732"/>
                    <a:pt x="359" y="732"/>
                  </a:cubicBezTo>
                  <a:cubicBezTo>
                    <a:pt x="461" y="732"/>
                    <a:pt x="569" y="688"/>
                    <a:pt x="656" y="615"/>
                  </a:cubicBezTo>
                  <a:cubicBezTo>
                    <a:pt x="803" y="496"/>
                    <a:pt x="859" y="265"/>
                    <a:pt x="684" y="118"/>
                  </a:cubicBezTo>
                  <a:cubicBezTo>
                    <a:pt x="628" y="62"/>
                    <a:pt x="509" y="6"/>
                    <a:pt x="426" y="6"/>
                  </a:cubicBezTo>
                  <a:cubicBezTo>
                    <a:pt x="411" y="2"/>
                    <a:pt x="396" y="0"/>
                    <a:pt x="3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79"/>
            <p:cNvSpPr/>
            <p:nvPr/>
          </p:nvSpPr>
          <p:spPr>
            <a:xfrm>
              <a:off x="4323620" y="1391804"/>
              <a:ext cx="16566" cy="15746"/>
            </a:xfrm>
            <a:custGeom>
              <a:rect b="b" l="l" r="r" t="t"/>
              <a:pathLst>
                <a:path extrusionOk="0" h="692" w="728">
                  <a:moveTo>
                    <a:pt x="383" y="89"/>
                  </a:moveTo>
                  <a:cubicBezTo>
                    <a:pt x="421" y="89"/>
                    <a:pt x="458" y="101"/>
                    <a:pt x="490" y="128"/>
                  </a:cubicBezTo>
                  <a:cubicBezTo>
                    <a:pt x="525" y="156"/>
                    <a:pt x="553" y="212"/>
                    <a:pt x="553" y="240"/>
                  </a:cubicBezTo>
                  <a:cubicBezTo>
                    <a:pt x="581" y="387"/>
                    <a:pt x="525" y="506"/>
                    <a:pt x="406" y="562"/>
                  </a:cubicBezTo>
                  <a:cubicBezTo>
                    <a:pt x="380" y="572"/>
                    <a:pt x="356" y="576"/>
                    <a:pt x="333" y="576"/>
                  </a:cubicBezTo>
                  <a:cubicBezTo>
                    <a:pt x="231" y="576"/>
                    <a:pt x="169" y="480"/>
                    <a:pt x="140" y="359"/>
                  </a:cubicBezTo>
                  <a:cubicBezTo>
                    <a:pt x="119" y="224"/>
                    <a:pt x="255" y="89"/>
                    <a:pt x="383" y="89"/>
                  </a:cubicBezTo>
                  <a:close/>
                  <a:moveTo>
                    <a:pt x="411" y="0"/>
                  </a:moveTo>
                  <a:cubicBezTo>
                    <a:pt x="350" y="0"/>
                    <a:pt x="281" y="23"/>
                    <a:pt x="203" y="65"/>
                  </a:cubicBezTo>
                  <a:cubicBezTo>
                    <a:pt x="57" y="156"/>
                    <a:pt x="1" y="359"/>
                    <a:pt x="85" y="506"/>
                  </a:cubicBezTo>
                  <a:cubicBezTo>
                    <a:pt x="123" y="627"/>
                    <a:pt x="236" y="691"/>
                    <a:pt x="348" y="691"/>
                  </a:cubicBezTo>
                  <a:cubicBezTo>
                    <a:pt x="398" y="691"/>
                    <a:pt x="447" y="678"/>
                    <a:pt x="490" y="653"/>
                  </a:cubicBezTo>
                  <a:cubicBezTo>
                    <a:pt x="637" y="534"/>
                    <a:pt x="728" y="359"/>
                    <a:pt x="637" y="184"/>
                  </a:cubicBezTo>
                  <a:cubicBezTo>
                    <a:pt x="585" y="59"/>
                    <a:pt x="509" y="0"/>
                    <a:pt x="4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79"/>
            <p:cNvSpPr/>
            <p:nvPr/>
          </p:nvSpPr>
          <p:spPr>
            <a:xfrm>
              <a:off x="4334770" y="1380290"/>
              <a:ext cx="11946" cy="9284"/>
            </a:xfrm>
            <a:custGeom>
              <a:rect b="b" l="l" r="r" t="t"/>
              <a:pathLst>
                <a:path extrusionOk="0" h="408" w="525">
                  <a:moveTo>
                    <a:pt x="310" y="100"/>
                  </a:moveTo>
                  <a:cubicBezTo>
                    <a:pt x="325" y="100"/>
                    <a:pt x="339" y="103"/>
                    <a:pt x="350" y="110"/>
                  </a:cubicBezTo>
                  <a:cubicBezTo>
                    <a:pt x="413" y="110"/>
                    <a:pt x="441" y="222"/>
                    <a:pt x="413" y="285"/>
                  </a:cubicBezTo>
                  <a:cubicBezTo>
                    <a:pt x="385" y="341"/>
                    <a:pt x="294" y="341"/>
                    <a:pt x="238" y="341"/>
                  </a:cubicBezTo>
                  <a:cubicBezTo>
                    <a:pt x="175" y="341"/>
                    <a:pt x="119" y="250"/>
                    <a:pt x="147" y="194"/>
                  </a:cubicBezTo>
                  <a:cubicBezTo>
                    <a:pt x="169" y="149"/>
                    <a:pt x="250" y="100"/>
                    <a:pt x="310" y="100"/>
                  </a:cubicBezTo>
                  <a:close/>
                  <a:moveTo>
                    <a:pt x="339" y="1"/>
                  </a:moveTo>
                  <a:cubicBezTo>
                    <a:pt x="247" y="1"/>
                    <a:pt x="134" y="61"/>
                    <a:pt x="91" y="110"/>
                  </a:cubicBezTo>
                  <a:cubicBezTo>
                    <a:pt x="0" y="222"/>
                    <a:pt x="63" y="341"/>
                    <a:pt x="175" y="397"/>
                  </a:cubicBezTo>
                  <a:cubicBezTo>
                    <a:pt x="205" y="404"/>
                    <a:pt x="234" y="407"/>
                    <a:pt x="263" y="407"/>
                  </a:cubicBezTo>
                  <a:cubicBezTo>
                    <a:pt x="349" y="407"/>
                    <a:pt x="427" y="376"/>
                    <a:pt x="469" y="313"/>
                  </a:cubicBezTo>
                  <a:cubicBezTo>
                    <a:pt x="525" y="222"/>
                    <a:pt x="469" y="75"/>
                    <a:pt x="413" y="19"/>
                  </a:cubicBezTo>
                  <a:cubicBezTo>
                    <a:pt x="392" y="6"/>
                    <a:pt x="366" y="1"/>
                    <a:pt x="3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79"/>
            <p:cNvSpPr/>
            <p:nvPr/>
          </p:nvSpPr>
          <p:spPr>
            <a:xfrm>
              <a:off x="4340868" y="1397197"/>
              <a:ext cx="11901" cy="9671"/>
            </a:xfrm>
            <a:custGeom>
              <a:rect b="b" l="l" r="r" t="t"/>
              <a:pathLst>
                <a:path extrusionOk="0" h="425" w="523">
                  <a:moveTo>
                    <a:pt x="284" y="112"/>
                  </a:moveTo>
                  <a:cubicBezTo>
                    <a:pt x="297" y="112"/>
                    <a:pt x="309" y="115"/>
                    <a:pt x="319" y="122"/>
                  </a:cubicBezTo>
                  <a:cubicBezTo>
                    <a:pt x="375" y="150"/>
                    <a:pt x="403" y="241"/>
                    <a:pt x="375" y="297"/>
                  </a:cubicBezTo>
                  <a:cubicBezTo>
                    <a:pt x="359" y="330"/>
                    <a:pt x="333" y="343"/>
                    <a:pt x="302" y="343"/>
                  </a:cubicBezTo>
                  <a:cubicBezTo>
                    <a:pt x="279" y="343"/>
                    <a:pt x="255" y="336"/>
                    <a:pt x="229" y="325"/>
                  </a:cubicBezTo>
                  <a:cubicBezTo>
                    <a:pt x="75" y="276"/>
                    <a:pt x="192" y="112"/>
                    <a:pt x="284" y="112"/>
                  </a:cubicBezTo>
                  <a:close/>
                  <a:moveTo>
                    <a:pt x="302" y="0"/>
                  </a:moveTo>
                  <a:cubicBezTo>
                    <a:pt x="160" y="0"/>
                    <a:pt x="1" y="286"/>
                    <a:pt x="173" y="381"/>
                  </a:cubicBezTo>
                  <a:cubicBezTo>
                    <a:pt x="211" y="409"/>
                    <a:pt x="262" y="425"/>
                    <a:pt x="312" y="425"/>
                  </a:cubicBezTo>
                  <a:cubicBezTo>
                    <a:pt x="373" y="425"/>
                    <a:pt x="432" y="402"/>
                    <a:pt x="466" y="353"/>
                  </a:cubicBezTo>
                  <a:cubicBezTo>
                    <a:pt x="522" y="241"/>
                    <a:pt x="466" y="122"/>
                    <a:pt x="375" y="31"/>
                  </a:cubicBezTo>
                  <a:cubicBezTo>
                    <a:pt x="353" y="10"/>
                    <a:pt x="328" y="0"/>
                    <a:pt x="3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79"/>
            <p:cNvSpPr/>
            <p:nvPr/>
          </p:nvSpPr>
          <p:spPr>
            <a:xfrm>
              <a:off x="4264048" y="1421635"/>
              <a:ext cx="14404" cy="11787"/>
            </a:xfrm>
            <a:custGeom>
              <a:rect b="b" l="l" r="r" t="t"/>
              <a:pathLst>
                <a:path extrusionOk="0" h="518" w="633">
                  <a:moveTo>
                    <a:pt x="358" y="93"/>
                  </a:moveTo>
                  <a:cubicBezTo>
                    <a:pt x="391" y="93"/>
                    <a:pt x="425" y="102"/>
                    <a:pt x="458" y="125"/>
                  </a:cubicBezTo>
                  <a:cubicBezTo>
                    <a:pt x="549" y="181"/>
                    <a:pt x="521" y="272"/>
                    <a:pt x="458" y="356"/>
                  </a:cubicBezTo>
                  <a:cubicBezTo>
                    <a:pt x="427" y="407"/>
                    <a:pt x="384" y="429"/>
                    <a:pt x="338" y="429"/>
                  </a:cubicBezTo>
                  <a:cubicBezTo>
                    <a:pt x="302" y="429"/>
                    <a:pt x="264" y="415"/>
                    <a:pt x="227" y="391"/>
                  </a:cubicBezTo>
                  <a:cubicBezTo>
                    <a:pt x="108" y="272"/>
                    <a:pt x="219" y="93"/>
                    <a:pt x="358" y="93"/>
                  </a:cubicBezTo>
                  <a:close/>
                  <a:moveTo>
                    <a:pt x="361" y="0"/>
                  </a:moveTo>
                  <a:cubicBezTo>
                    <a:pt x="154" y="0"/>
                    <a:pt x="0" y="328"/>
                    <a:pt x="199" y="474"/>
                  </a:cubicBezTo>
                  <a:cubicBezTo>
                    <a:pt x="237" y="505"/>
                    <a:pt x="278" y="518"/>
                    <a:pt x="319" y="518"/>
                  </a:cubicBezTo>
                  <a:cubicBezTo>
                    <a:pt x="403" y="518"/>
                    <a:pt x="488" y="465"/>
                    <a:pt x="549" y="391"/>
                  </a:cubicBezTo>
                  <a:cubicBezTo>
                    <a:pt x="633" y="272"/>
                    <a:pt x="633" y="125"/>
                    <a:pt x="486" y="41"/>
                  </a:cubicBezTo>
                  <a:cubicBezTo>
                    <a:pt x="444" y="13"/>
                    <a:pt x="402" y="0"/>
                    <a:pt x="3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79"/>
            <p:cNvSpPr/>
            <p:nvPr/>
          </p:nvSpPr>
          <p:spPr>
            <a:xfrm>
              <a:off x="4326806" y="1437951"/>
              <a:ext cx="17999" cy="17453"/>
            </a:xfrm>
            <a:custGeom>
              <a:rect b="b" l="l" r="r" t="t"/>
              <a:pathLst>
                <a:path extrusionOk="0" h="767" w="791">
                  <a:moveTo>
                    <a:pt x="440" y="134"/>
                  </a:moveTo>
                  <a:cubicBezTo>
                    <a:pt x="672" y="134"/>
                    <a:pt x="667" y="489"/>
                    <a:pt x="525" y="604"/>
                  </a:cubicBezTo>
                  <a:cubicBezTo>
                    <a:pt x="464" y="640"/>
                    <a:pt x="401" y="661"/>
                    <a:pt x="345" y="661"/>
                  </a:cubicBezTo>
                  <a:cubicBezTo>
                    <a:pt x="273" y="661"/>
                    <a:pt x="211" y="626"/>
                    <a:pt x="175" y="548"/>
                  </a:cubicBezTo>
                  <a:cubicBezTo>
                    <a:pt x="91" y="373"/>
                    <a:pt x="238" y="135"/>
                    <a:pt x="413" y="135"/>
                  </a:cubicBezTo>
                  <a:cubicBezTo>
                    <a:pt x="422" y="134"/>
                    <a:pt x="431" y="134"/>
                    <a:pt x="440" y="134"/>
                  </a:cubicBezTo>
                  <a:close/>
                  <a:moveTo>
                    <a:pt x="399" y="1"/>
                  </a:moveTo>
                  <a:cubicBezTo>
                    <a:pt x="334" y="1"/>
                    <a:pt x="269" y="33"/>
                    <a:pt x="210" y="107"/>
                  </a:cubicBezTo>
                  <a:cubicBezTo>
                    <a:pt x="91" y="226"/>
                    <a:pt x="0" y="429"/>
                    <a:pt x="91" y="576"/>
                  </a:cubicBezTo>
                  <a:cubicBezTo>
                    <a:pt x="140" y="710"/>
                    <a:pt x="241" y="766"/>
                    <a:pt x="352" y="766"/>
                  </a:cubicBezTo>
                  <a:cubicBezTo>
                    <a:pt x="431" y="766"/>
                    <a:pt x="515" y="737"/>
                    <a:pt x="588" y="687"/>
                  </a:cubicBezTo>
                  <a:cubicBezTo>
                    <a:pt x="763" y="548"/>
                    <a:pt x="791" y="338"/>
                    <a:pt x="644" y="163"/>
                  </a:cubicBezTo>
                  <a:cubicBezTo>
                    <a:pt x="575" y="62"/>
                    <a:pt x="488" y="1"/>
                    <a:pt x="3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79"/>
            <p:cNvSpPr/>
            <p:nvPr/>
          </p:nvSpPr>
          <p:spPr>
            <a:xfrm>
              <a:off x="4333905" y="1421635"/>
              <a:ext cx="16793" cy="13676"/>
            </a:xfrm>
            <a:custGeom>
              <a:rect b="b" l="l" r="r" t="t"/>
              <a:pathLst>
                <a:path extrusionOk="0" h="601" w="738">
                  <a:moveTo>
                    <a:pt x="407" y="106"/>
                  </a:moveTo>
                  <a:cubicBezTo>
                    <a:pt x="430" y="106"/>
                    <a:pt x="454" y="112"/>
                    <a:pt x="479" y="125"/>
                  </a:cubicBezTo>
                  <a:cubicBezTo>
                    <a:pt x="597" y="181"/>
                    <a:pt x="653" y="300"/>
                    <a:pt x="597" y="419"/>
                  </a:cubicBezTo>
                  <a:cubicBezTo>
                    <a:pt x="535" y="474"/>
                    <a:pt x="451" y="502"/>
                    <a:pt x="360" y="502"/>
                  </a:cubicBezTo>
                  <a:cubicBezTo>
                    <a:pt x="104" y="502"/>
                    <a:pt x="216" y="106"/>
                    <a:pt x="407" y="106"/>
                  </a:cubicBezTo>
                  <a:close/>
                  <a:moveTo>
                    <a:pt x="402" y="1"/>
                  </a:moveTo>
                  <a:cubicBezTo>
                    <a:pt x="134" y="1"/>
                    <a:pt x="1" y="515"/>
                    <a:pt x="304" y="593"/>
                  </a:cubicBezTo>
                  <a:cubicBezTo>
                    <a:pt x="328" y="598"/>
                    <a:pt x="353" y="600"/>
                    <a:pt x="378" y="600"/>
                  </a:cubicBezTo>
                  <a:cubicBezTo>
                    <a:pt x="505" y="600"/>
                    <a:pt x="635" y="541"/>
                    <a:pt x="681" y="419"/>
                  </a:cubicBezTo>
                  <a:cubicBezTo>
                    <a:pt x="737" y="300"/>
                    <a:pt x="681" y="125"/>
                    <a:pt x="535" y="41"/>
                  </a:cubicBezTo>
                  <a:cubicBezTo>
                    <a:pt x="488" y="13"/>
                    <a:pt x="443" y="1"/>
                    <a:pt x="4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79"/>
            <p:cNvSpPr/>
            <p:nvPr/>
          </p:nvSpPr>
          <p:spPr>
            <a:xfrm>
              <a:off x="4355523" y="1414604"/>
              <a:ext cx="11082" cy="10558"/>
            </a:xfrm>
            <a:custGeom>
              <a:rect b="b" l="l" r="r" t="t"/>
              <a:pathLst>
                <a:path extrusionOk="0" h="464" w="487">
                  <a:moveTo>
                    <a:pt x="230" y="73"/>
                  </a:moveTo>
                  <a:cubicBezTo>
                    <a:pt x="239" y="73"/>
                    <a:pt x="248" y="76"/>
                    <a:pt x="256" y="84"/>
                  </a:cubicBezTo>
                  <a:cubicBezTo>
                    <a:pt x="312" y="84"/>
                    <a:pt x="347" y="140"/>
                    <a:pt x="375" y="175"/>
                  </a:cubicBezTo>
                  <a:cubicBezTo>
                    <a:pt x="400" y="252"/>
                    <a:pt x="356" y="381"/>
                    <a:pt x="257" y="381"/>
                  </a:cubicBezTo>
                  <a:cubicBezTo>
                    <a:pt x="248" y="381"/>
                    <a:pt x="238" y="380"/>
                    <a:pt x="228" y="378"/>
                  </a:cubicBezTo>
                  <a:cubicBezTo>
                    <a:pt x="109" y="350"/>
                    <a:pt x="81" y="203"/>
                    <a:pt x="137" y="112"/>
                  </a:cubicBezTo>
                  <a:cubicBezTo>
                    <a:pt x="181" y="92"/>
                    <a:pt x="208" y="73"/>
                    <a:pt x="230" y="73"/>
                  </a:cubicBezTo>
                  <a:close/>
                  <a:moveTo>
                    <a:pt x="284" y="0"/>
                  </a:moveTo>
                  <a:cubicBezTo>
                    <a:pt x="228" y="0"/>
                    <a:pt x="172" y="28"/>
                    <a:pt x="109" y="56"/>
                  </a:cubicBezTo>
                  <a:lnTo>
                    <a:pt x="81" y="84"/>
                  </a:lnTo>
                  <a:cubicBezTo>
                    <a:pt x="1" y="198"/>
                    <a:pt x="74" y="464"/>
                    <a:pt x="257" y="464"/>
                  </a:cubicBezTo>
                  <a:cubicBezTo>
                    <a:pt x="265" y="464"/>
                    <a:pt x="274" y="463"/>
                    <a:pt x="284" y="462"/>
                  </a:cubicBezTo>
                  <a:cubicBezTo>
                    <a:pt x="403" y="434"/>
                    <a:pt x="487" y="231"/>
                    <a:pt x="431" y="112"/>
                  </a:cubicBezTo>
                  <a:cubicBezTo>
                    <a:pt x="403" y="84"/>
                    <a:pt x="347" y="28"/>
                    <a:pt x="2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79"/>
            <p:cNvSpPr/>
            <p:nvPr/>
          </p:nvSpPr>
          <p:spPr>
            <a:xfrm>
              <a:off x="4393797" y="1452423"/>
              <a:ext cx="18636" cy="17066"/>
            </a:xfrm>
            <a:custGeom>
              <a:rect b="b" l="l" r="r" t="t"/>
              <a:pathLst>
                <a:path extrusionOk="0" h="750" w="819">
                  <a:moveTo>
                    <a:pt x="403" y="111"/>
                  </a:moveTo>
                  <a:cubicBezTo>
                    <a:pt x="447" y="111"/>
                    <a:pt x="489" y="120"/>
                    <a:pt x="525" y="142"/>
                  </a:cubicBezTo>
                  <a:cubicBezTo>
                    <a:pt x="672" y="261"/>
                    <a:pt x="699" y="492"/>
                    <a:pt x="525" y="611"/>
                  </a:cubicBezTo>
                  <a:cubicBezTo>
                    <a:pt x="488" y="635"/>
                    <a:pt x="433" y="649"/>
                    <a:pt x="376" y="649"/>
                  </a:cubicBezTo>
                  <a:cubicBezTo>
                    <a:pt x="303" y="649"/>
                    <a:pt x="226" y="627"/>
                    <a:pt x="175" y="576"/>
                  </a:cubicBezTo>
                  <a:cubicBezTo>
                    <a:pt x="91" y="520"/>
                    <a:pt x="91" y="401"/>
                    <a:pt x="91" y="317"/>
                  </a:cubicBezTo>
                  <a:cubicBezTo>
                    <a:pt x="112" y="206"/>
                    <a:pt x="266" y="111"/>
                    <a:pt x="403" y="111"/>
                  </a:cubicBezTo>
                  <a:close/>
                  <a:moveTo>
                    <a:pt x="439" y="1"/>
                  </a:moveTo>
                  <a:cubicBezTo>
                    <a:pt x="253" y="1"/>
                    <a:pt x="53" y="160"/>
                    <a:pt x="28" y="345"/>
                  </a:cubicBezTo>
                  <a:cubicBezTo>
                    <a:pt x="0" y="436"/>
                    <a:pt x="28" y="520"/>
                    <a:pt x="91" y="611"/>
                  </a:cubicBezTo>
                  <a:cubicBezTo>
                    <a:pt x="152" y="707"/>
                    <a:pt x="260" y="750"/>
                    <a:pt x="369" y="750"/>
                  </a:cubicBezTo>
                  <a:cubicBezTo>
                    <a:pt x="459" y="750"/>
                    <a:pt x="549" y="721"/>
                    <a:pt x="616" y="667"/>
                  </a:cubicBezTo>
                  <a:cubicBezTo>
                    <a:pt x="818" y="520"/>
                    <a:pt x="790" y="261"/>
                    <a:pt x="644" y="86"/>
                  </a:cubicBezTo>
                  <a:cubicBezTo>
                    <a:pt x="586" y="26"/>
                    <a:pt x="513" y="1"/>
                    <a:pt x="4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79"/>
            <p:cNvSpPr/>
            <p:nvPr/>
          </p:nvSpPr>
          <p:spPr>
            <a:xfrm>
              <a:off x="4386083" y="1473471"/>
              <a:ext cx="13767" cy="12242"/>
            </a:xfrm>
            <a:custGeom>
              <a:rect b="b" l="l" r="r" t="t"/>
              <a:pathLst>
                <a:path extrusionOk="0" h="538" w="605">
                  <a:moveTo>
                    <a:pt x="319" y="114"/>
                  </a:moveTo>
                  <a:cubicBezTo>
                    <a:pt x="379" y="114"/>
                    <a:pt x="437" y="143"/>
                    <a:pt x="458" y="210"/>
                  </a:cubicBezTo>
                  <a:cubicBezTo>
                    <a:pt x="486" y="322"/>
                    <a:pt x="458" y="441"/>
                    <a:pt x="339" y="441"/>
                  </a:cubicBezTo>
                  <a:cubicBezTo>
                    <a:pt x="255" y="441"/>
                    <a:pt x="164" y="413"/>
                    <a:pt x="136" y="294"/>
                  </a:cubicBezTo>
                  <a:cubicBezTo>
                    <a:pt x="119" y="187"/>
                    <a:pt x="223" y="114"/>
                    <a:pt x="319" y="114"/>
                  </a:cubicBezTo>
                  <a:close/>
                  <a:moveTo>
                    <a:pt x="341" y="1"/>
                  </a:moveTo>
                  <a:cubicBezTo>
                    <a:pt x="176" y="1"/>
                    <a:pt x="0" y="186"/>
                    <a:pt x="81" y="385"/>
                  </a:cubicBezTo>
                  <a:cubicBezTo>
                    <a:pt x="123" y="492"/>
                    <a:pt x="235" y="538"/>
                    <a:pt x="339" y="538"/>
                  </a:cubicBezTo>
                  <a:cubicBezTo>
                    <a:pt x="371" y="538"/>
                    <a:pt x="402" y="533"/>
                    <a:pt x="430" y="525"/>
                  </a:cubicBezTo>
                  <a:cubicBezTo>
                    <a:pt x="577" y="469"/>
                    <a:pt x="605" y="294"/>
                    <a:pt x="542" y="147"/>
                  </a:cubicBezTo>
                  <a:cubicBezTo>
                    <a:pt x="497" y="43"/>
                    <a:pt x="420" y="1"/>
                    <a:pt x="3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79"/>
            <p:cNvSpPr/>
            <p:nvPr/>
          </p:nvSpPr>
          <p:spPr>
            <a:xfrm>
              <a:off x="4371360" y="1480912"/>
              <a:ext cx="9876" cy="10399"/>
            </a:xfrm>
            <a:custGeom>
              <a:rect b="b" l="l" r="r" t="t"/>
              <a:pathLst>
                <a:path extrusionOk="0" h="457" w="434">
                  <a:moveTo>
                    <a:pt x="193" y="102"/>
                  </a:moveTo>
                  <a:cubicBezTo>
                    <a:pt x="209" y="102"/>
                    <a:pt x="223" y="106"/>
                    <a:pt x="231" y="114"/>
                  </a:cubicBezTo>
                  <a:cubicBezTo>
                    <a:pt x="287" y="114"/>
                    <a:pt x="315" y="233"/>
                    <a:pt x="287" y="289"/>
                  </a:cubicBezTo>
                  <a:cubicBezTo>
                    <a:pt x="273" y="347"/>
                    <a:pt x="246" y="368"/>
                    <a:pt x="215" y="368"/>
                  </a:cubicBezTo>
                  <a:cubicBezTo>
                    <a:pt x="182" y="368"/>
                    <a:pt x="144" y="345"/>
                    <a:pt x="112" y="317"/>
                  </a:cubicBezTo>
                  <a:cubicBezTo>
                    <a:pt x="56" y="261"/>
                    <a:pt x="56" y="198"/>
                    <a:pt x="84" y="142"/>
                  </a:cubicBezTo>
                  <a:cubicBezTo>
                    <a:pt x="104" y="122"/>
                    <a:pt x="155" y="102"/>
                    <a:pt x="193" y="102"/>
                  </a:cubicBezTo>
                  <a:close/>
                  <a:moveTo>
                    <a:pt x="234" y="1"/>
                  </a:moveTo>
                  <a:cubicBezTo>
                    <a:pt x="157" y="1"/>
                    <a:pt x="69" y="48"/>
                    <a:pt x="28" y="114"/>
                  </a:cubicBezTo>
                  <a:cubicBezTo>
                    <a:pt x="0" y="233"/>
                    <a:pt x="0" y="317"/>
                    <a:pt x="84" y="408"/>
                  </a:cubicBezTo>
                  <a:cubicBezTo>
                    <a:pt x="120" y="440"/>
                    <a:pt x="162" y="456"/>
                    <a:pt x="205" y="456"/>
                  </a:cubicBezTo>
                  <a:cubicBezTo>
                    <a:pt x="272" y="456"/>
                    <a:pt x="339" y="417"/>
                    <a:pt x="378" y="345"/>
                  </a:cubicBezTo>
                  <a:cubicBezTo>
                    <a:pt x="434" y="233"/>
                    <a:pt x="406" y="86"/>
                    <a:pt x="315" y="23"/>
                  </a:cubicBezTo>
                  <a:cubicBezTo>
                    <a:pt x="292" y="8"/>
                    <a:pt x="264" y="1"/>
                    <a:pt x="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79"/>
            <p:cNvSpPr/>
            <p:nvPr/>
          </p:nvSpPr>
          <p:spPr>
            <a:xfrm>
              <a:off x="4346694" y="1501323"/>
              <a:ext cx="5438" cy="17203"/>
            </a:xfrm>
            <a:custGeom>
              <a:rect b="b" l="l" r="r" t="t"/>
              <a:pathLst>
                <a:path extrusionOk="0" h="756" w="239">
                  <a:moveTo>
                    <a:pt x="35" y="0"/>
                  </a:moveTo>
                  <a:cubicBezTo>
                    <a:pt x="1" y="0"/>
                    <a:pt x="1" y="35"/>
                    <a:pt x="1" y="35"/>
                  </a:cubicBezTo>
                  <a:cubicBezTo>
                    <a:pt x="119" y="91"/>
                    <a:pt x="119" y="294"/>
                    <a:pt x="147" y="413"/>
                  </a:cubicBezTo>
                  <a:cubicBezTo>
                    <a:pt x="147" y="497"/>
                    <a:pt x="147" y="616"/>
                    <a:pt x="175" y="734"/>
                  </a:cubicBezTo>
                  <a:cubicBezTo>
                    <a:pt x="175" y="748"/>
                    <a:pt x="184" y="755"/>
                    <a:pt x="193" y="755"/>
                  </a:cubicBezTo>
                  <a:cubicBezTo>
                    <a:pt x="202" y="755"/>
                    <a:pt x="210" y="748"/>
                    <a:pt x="210" y="734"/>
                  </a:cubicBezTo>
                  <a:cubicBezTo>
                    <a:pt x="238" y="560"/>
                    <a:pt x="238" y="385"/>
                    <a:pt x="175" y="210"/>
                  </a:cubicBezTo>
                  <a:cubicBezTo>
                    <a:pt x="147" y="147"/>
                    <a:pt x="119" y="35"/>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79"/>
            <p:cNvSpPr/>
            <p:nvPr/>
          </p:nvSpPr>
          <p:spPr>
            <a:xfrm>
              <a:off x="4353634" y="1502916"/>
              <a:ext cx="3732" cy="18477"/>
            </a:xfrm>
            <a:custGeom>
              <a:rect b="b" l="l" r="r" t="t"/>
              <a:pathLst>
                <a:path extrusionOk="0" h="812" w="164">
                  <a:moveTo>
                    <a:pt x="52" y="0"/>
                  </a:moveTo>
                  <a:cubicBezTo>
                    <a:pt x="40" y="0"/>
                    <a:pt x="31" y="7"/>
                    <a:pt x="45" y="21"/>
                  </a:cubicBezTo>
                  <a:cubicBezTo>
                    <a:pt x="136" y="280"/>
                    <a:pt x="80" y="518"/>
                    <a:pt x="17" y="776"/>
                  </a:cubicBezTo>
                  <a:cubicBezTo>
                    <a:pt x="1" y="793"/>
                    <a:pt x="13" y="812"/>
                    <a:pt x="33" y="812"/>
                  </a:cubicBezTo>
                  <a:cubicBezTo>
                    <a:pt x="48" y="812"/>
                    <a:pt x="66" y="802"/>
                    <a:pt x="80" y="776"/>
                  </a:cubicBezTo>
                  <a:cubicBezTo>
                    <a:pt x="136" y="664"/>
                    <a:pt x="164" y="490"/>
                    <a:pt x="164" y="343"/>
                  </a:cubicBezTo>
                  <a:cubicBezTo>
                    <a:pt x="164" y="224"/>
                    <a:pt x="108" y="105"/>
                    <a:pt x="80" y="21"/>
                  </a:cubicBezTo>
                  <a:cubicBezTo>
                    <a:pt x="80" y="7"/>
                    <a:pt x="64" y="0"/>
                    <a:pt x="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79"/>
            <p:cNvSpPr/>
            <p:nvPr/>
          </p:nvSpPr>
          <p:spPr>
            <a:xfrm>
              <a:off x="4334770" y="1519664"/>
              <a:ext cx="15929" cy="18272"/>
            </a:xfrm>
            <a:custGeom>
              <a:rect b="b" l="l" r="r" t="t"/>
              <a:pathLst>
                <a:path extrusionOk="0" h="803" w="700">
                  <a:moveTo>
                    <a:pt x="649" y="1"/>
                  </a:moveTo>
                  <a:cubicBezTo>
                    <a:pt x="646" y="1"/>
                    <a:pt x="643" y="4"/>
                    <a:pt x="643" y="12"/>
                  </a:cubicBezTo>
                  <a:cubicBezTo>
                    <a:pt x="615" y="159"/>
                    <a:pt x="497" y="334"/>
                    <a:pt x="413" y="453"/>
                  </a:cubicBezTo>
                  <a:cubicBezTo>
                    <a:pt x="322" y="565"/>
                    <a:pt x="175" y="684"/>
                    <a:pt x="35" y="712"/>
                  </a:cubicBezTo>
                  <a:cubicBezTo>
                    <a:pt x="0" y="712"/>
                    <a:pt x="0" y="802"/>
                    <a:pt x="35" y="802"/>
                  </a:cubicBezTo>
                  <a:cubicBezTo>
                    <a:pt x="238" y="802"/>
                    <a:pt x="385" y="656"/>
                    <a:pt x="497" y="509"/>
                  </a:cubicBezTo>
                  <a:cubicBezTo>
                    <a:pt x="587" y="390"/>
                    <a:pt x="699" y="187"/>
                    <a:pt x="671" y="40"/>
                  </a:cubicBezTo>
                  <a:cubicBezTo>
                    <a:pt x="671" y="20"/>
                    <a:pt x="657" y="1"/>
                    <a:pt x="6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79"/>
            <p:cNvSpPr/>
            <p:nvPr/>
          </p:nvSpPr>
          <p:spPr>
            <a:xfrm>
              <a:off x="4313153" y="1528902"/>
              <a:ext cx="16384" cy="10945"/>
            </a:xfrm>
            <a:custGeom>
              <a:rect b="b" l="l" r="r" t="t"/>
              <a:pathLst>
                <a:path extrusionOk="0" h="481" w="720">
                  <a:moveTo>
                    <a:pt x="38" y="0"/>
                  </a:moveTo>
                  <a:cubicBezTo>
                    <a:pt x="23" y="0"/>
                    <a:pt x="0" y="22"/>
                    <a:pt x="20" y="47"/>
                  </a:cubicBezTo>
                  <a:cubicBezTo>
                    <a:pt x="167" y="278"/>
                    <a:pt x="342" y="480"/>
                    <a:pt x="663" y="480"/>
                  </a:cubicBezTo>
                  <a:cubicBezTo>
                    <a:pt x="691" y="480"/>
                    <a:pt x="719" y="424"/>
                    <a:pt x="663" y="424"/>
                  </a:cubicBezTo>
                  <a:cubicBezTo>
                    <a:pt x="398" y="361"/>
                    <a:pt x="223" y="222"/>
                    <a:pt x="48" y="12"/>
                  </a:cubicBezTo>
                  <a:cubicBezTo>
                    <a:pt x="48" y="4"/>
                    <a:pt x="43"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8" name="Google Shape;9448;p79"/>
          <p:cNvGrpSpPr/>
          <p:nvPr/>
        </p:nvGrpSpPr>
        <p:grpSpPr>
          <a:xfrm>
            <a:off x="3588998" y="1341925"/>
            <a:ext cx="468139" cy="330971"/>
            <a:chOff x="3588998" y="1341925"/>
            <a:chExt cx="468139" cy="330971"/>
          </a:xfrm>
        </p:grpSpPr>
        <p:sp>
          <p:nvSpPr>
            <p:cNvPr id="9449" name="Google Shape;9449;p79"/>
            <p:cNvSpPr/>
            <p:nvPr/>
          </p:nvSpPr>
          <p:spPr>
            <a:xfrm>
              <a:off x="3588998" y="1345543"/>
              <a:ext cx="466068" cy="323872"/>
            </a:xfrm>
            <a:custGeom>
              <a:rect b="b" l="l" r="r" t="t"/>
              <a:pathLst>
                <a:path extrusionOk="0" h="14233" w="20482">
                  <a:moveTo>
                    <a:pt x="7987" y="6854"/>
                  </a:moveTo>
                  <a:cubicBezTo>
                    <a:pt x="8034" y="6854"/>
                    <a:pt x="8080" y="6862"/>
                    <a:pt x="8126" y="6881"/>
                  </a:cubicBezTo>
                  <a:cubicBezTo>
                    <a:pt x="8161" y="6881"/>
                    <a:pt x="8189" y="6909"/>
                    <a:pt x="8217" y="6909"/>
                  </a:cubicBezTo>
                  <a:cubicBezTo>
                    <a:pt x="8301" y="6965"/>
                    <a:pt x="8336" y="7084"/>
                    <a:pt x="8336" y="7168"/>
                  </a:cubicBezTo>
                  <a:cubicBezTo>
                    <a:pt x="8336" y="7168"/>
                    <a:pt x="8301" y="7168"/>
                    <a:pt x="8301" y="7196"/>
                  </a:cubicBezTo>
                  <a:cubicBezTo>
                    <a:pt x="8336" y="7196"/>
                    <a:pt x="8336" y="7231"/>
                    <a:pt x="8336" y="7231"/>
                  </a:cubicBezTo>
                  <a:cubicBezTo>
                    <a:pt x="8336" y="7343"/>
                    <a:pt x="8301" y="7434"/>
                    <a:pt x="8217" y="7489"/>
                  </a:cubicBezTo>
                  <a:cubicBezTo>
                    <a:pt x="8161" y="7636"/>
                    <a:pt x="8042" y="7720"/>
                    <a:pt x="7951" y="7783"/>
                  </a:cubicBezTo>
                  <a:cubicBezTo>
                    <a:pt x="7836" y="7857"/>
                    <a:pt x="7698" y="7893"/>
                    <a:pt x="7563" y="7893"/>
                  </a:cubicBezTo>
                  <a:cubicBezTo>
                    <a:pt x="7428" y="7893"/>
                    <a:pt x="7297" y="7857"/>
                    <a:pt x="7196" y="7783"/>
                  </a:cubicBezTo>
                  <a:cubicBezTo>
                    <a:pt x="7077" y="7692"/>
                    <a:pt x="7049" y="7434"/>
                    <a:pt x="7252" y="7406"/>
                  </a:cubicBezTo>
                  <a:lnTo>
                    <a:pt x="7287" y="7406"/>
                  </a:lnTo>
                  <a:cubicBezTo>
                    <a:pt x="7287" y="7371"/>
                    <a:pt x="7315" y="7315"/>
                    <a:pt x="7343" y="7259"/>
                  </a:cubicBezTo>
                  <a:cubicBezTo>
                    <a:pt x="7490" y="7088"/>
                    <a:pt x="7740" y="6854"/>
                    <a:pt x="7987" y="6854"/>
                  </a:cubicBezTo>
                  <a:close/>
                  <a:moveTo>
                    <a:pt x="12993" y="1"/>
                  </a:moveTo>
                  <a:lnTo>
                    <a:pt x="12993" y="1"/>
                  </a:lnTo>
                  <a:cubicBezTo>
                    <a:pt x="13056" y="413"/>
                    <a:pt x="13084" y="672"/>
                    <a:pt x="13084" y="966"/>
                  </a:cubicBezTo>
                  <a:cubicBezTo>
                    <a:pt x="13084" y="1196"/>
                    <a:pt x="13112" y="1427"/>
                    <a:pt x="13056" y="1637"/>
                  </a:cubicBezTo>
                  <a:cubicBezTo>
                    <a:pt x="13056" y="1637"/>
                    <a:pt x="13056" y="1665"/>
                    <a:pt x="13021" y="1665"/>
                  </a:cubicBezTo>
                  <a:lnTo>
                    <a:pt x="13021" y="1693"/>
                  </a:lnTo>
                  <a:cubicBezTo>
                    <a:pt x="13021" y="1721"/>
                    <a:pt x="12993" y="1749"/>
                    <a:pt x="12993" y="1749"/>
                  </a:cubicBezTo>
                  <a:cubicBezTo>
                    <a:pt x="12762" y="2336"/>
                    <a:pt x="12440" y="2861"/>
                    <a:pt x="12147" y="3413"/>
                  </a:cubicBezTo>
                  <a:cubicBezTo>
                    <a:pt x="12091" y="3497"/>
                    <a:pt x="11972" y="3560"/>
                    <a:pt x="11832" y="3644"/>
                  </a:cubicBezTo>
                  <a:cubicBezTo>
                    <a:pt x="11713" y="3413"/>
                    <a:pt x="11622" y="3266"/>
                    <a:pt x="11538" y="3091"/>
                  </a:cubicBezTo>
                  <a:cubicBezTo>
                    <a:pt x="11189" y="2476"/>
                    <a:pt x="10692" y="1986"/>
                    <a:pt x="10021" y="1693"/>
                  </a:cubicBezTo>
                  <a:cubicBezTo>
                    <a:pt x="9960" y="1663"/>
                    <a:pt x="9898" y="1630"/>
                    <a:pt x="9830" y="1630"/>
                  </a:cubicBezTo>
                  <a:cubicBezTo>
                    <a:pt x="9772" y="1630"/>
                    <a:pt x="9711" y="1653"/>
                    <a:pt x="9643" y="1721"/>
                  </a:cubicBezTo>
                  <a:cubicBezTo>
                    <a:pt x="9762" y="2042"/>
                    <a:pt x="9909" y="2392"/>
                    <a:pt x="10021" y="2742"/>
                  </a:cubicBezTo>
                  <a:cubicBezTo>
                    <a:pt x="10140" y="3091"/>
                    <a:pt x="10168" y="3469"/>
                    <a:pt x="10049" y="3846"/>
                  </a:cubicBezTo>
                  <a:cubicBezTo>
                    <a:pt x="9909" y="3909"/>
                    <a:pt x="9762" y="4021"/>
                    <a:pt x="9615" y="4021"/>
                  </a:cubicBezTo>
                  <a:cubicBezTo>
                    <a:pt x="9294" y="4049"/>
                    <a:pt x="8972" y="4049"/>
                    <a:pt x="8685" y="4049"/>
                  </a:cubicBezTo>
                  <a:lnTo>
                    <a:pt x="8650" y="4049"/>
                  </a:lnTo>
                  <a:cubicBezTo>
                    <a:pt x="8606" y="4083"/>
                    <a:pt x="8560" y="4090"/>
                    <a:pt x="8513" y="4090"/>
                  </a:cubicBezTo>
                  <a:cubicBezTo>
                    <a:pt x="8472" y="4090"/>
                    <a:pt x="8431" y="4084"/>
                    <a:pt x="8392" y="4084"/>
                  </a:cubicBezTo>
                  <a:cubicBezTo>
                    <a:pt x="8301" y="4084"/>
                    <a:pt x="8245" y="4084"/>
                    <a:pt x="8189" y="4112"/>
                  </a:cubicBezTo>
                  <a:cubicBezTo>
                    <a:pt x="7692" y="4168"/>
                    <a:pt x="7196" y="4196"/>
                    <a:pt x="6728" y="4490"/>
                  </a:cubicBezTo>
                  <a:cubicBezTo>
                    <a:pt x="6147" y="4867"/>
                    <a:pt x="5679" y="5392"/>
                    <a:pt x="5189" y="5860"/>
                  </a:cubicBezTo>
                  <a:cubicBezTo>
                    <a:pt x="5070" y="5972"/>
                    <a:pt x="4951" y="6091"/>
                    <a:pt x="4868" y="6210"/>
                  </a:cubicBezTo>
                  <a:cubicBezTo>
                    <a:pt x="4840" y="6238"/>
                    <a:pt x="4805" y="6266"/>
                    <a:pt x="4777" y="6294"/>
                  </a:cubicBezTo>
                  <a:cubicBezTo>
                    <a:pt x="4665" y="6413"/>
                    <a:pt x="4546" y="6532"/>
                    <a:pt x="4399" y="6643"/>
                  </a:cubicBezTo>
                  <a:cubicBezTo>
                    <a:pt x="4371" y="6671"/>
                    <a:pt x="4315" y="6734"/>
                    <a:pt x="4280" y="6762"/>
                  </a:cubicBezTo>
                  <a:cubicBezTo>
                    <a:pt x="4196" y="6846"/>
                    <a:pt x="4049" y="6937"/>
                    <a:pt x="3993" y="7021"/>
                  </a:cubicBezTo>
                  <a:cubicBezTo>
                    <a:pt x="3728" y="7580"/>
                    <a:pt x="3322" y="7986"/>
                    <a:pt x="2854" y="8364"/>
                  </a:cubicBezTo>
                  <a:cubicBezTo>
                    <a:pt x="2420" y="8741"/>
                    <a:pt x="2043" y="9266"/>
                    <a:pt x="1658" y="9734"/>
                  </a:cubicBezTo>
                  <a:cubicBezTo>
                    <a:pt x="1455" y="9965"/>
                    <a:pt x="1280" y="10258"/>
                    <a:pt x="1078" y="10489"/>
                  </a:cubicBezTo>
                  <a:cubicBezTo>
                    <a:pt x="1" y="11685"/>
                    <a:pt x="295" y="13377"/>
                    <a:pt x="1980" y="14013"/>
                  </a:cubicBezTo>
                  <a:cubicBezTo>
                    <a:pt x="2218" y="14110"/>
                    <a:pt x="2453" y="14152"/>
                    <a:pt x="2683" y="14152"/>
                  </a:cubicBezTo>
                  <a:cubicBezTo>
                    <a:pt x="3156" y="14152"/>
                    <a:pt x="3608" y="13971"/>
                    <a:pt x="4021" y="13699"/>
                  </a:cubicBezTo>
                  <a:cubicBezTo>
                    <a:pt x="4490" y="13377"/>
                    <a:pt x="4896" y="13055"/>
                    <a:pt x="5420" y="12853"/>
                  </a:cubicBezTo>
                  <a:cubicBezTo>
                    <a:pt x="5623" y="12762"/>
                    <a:pt x="5798" y="12587"/>
                    <a:pt x="6000" y="12475"/>
                  </a:cubicBezTo>
                  <a:cubicBezTo>
                    <a:pt x="6238" y="12356"/>
                    <a:pt x="6497" y="12237"/>
                    <a:pt x="6762" y="12181"/>
                  </a:cubicBezTo>
                  <a:cubicBezTo>
                    <a:pt x="6839" y="12162"/>
                    <a:pt x="6906" y="12152"/>
                    <a:pt x="6968" y="12152"/>
                  </a:cubicBezTo>
                  <a:cubicBezTo>
                    <a:pt x="7189" y="12152"/>
                    <a:pt x="7331" y="12279"/>
                    <a:pt x="7490" y="12531"/>
                  </a:cubicBezTo>
                  <a:cubicBezTo>
                    <a:pt x="7546" y="12678"/>
                    <a:pt x="7602" y="12825"/>
                    <a:pt x="7664" y="12964"/>
                  </a:cubicBezTo>
                  <a:cubicBezTo>
                    <a:pt x="7705" y="12949"/>
                    <a:pt x="7741" y="12942"/>
                    <a:pt x="7774" y="12942"/>
                  </a:cubicBezTo>
                  <a:cubicBezTo>
                    <a:pt x="7860" y="12942"/>
                    <a:pt x="7928" y="12990"/>
                    <a:pt x="8014" y="13055"/>
                  </a:cubicBezTo>
                  <a:cubicBezTo>
                    <a:pt x="8014" y="13083"/>
                    <a:pt x="8042" y="13083"/>
                    <a:pt x="8042" y="13111"/>
                  </a:cubicBezTo>
                  <a:lnTo>
                    <a:pt x="8070" y="13111"/>
                  </a:lnTo>
                  <a:cubicBezTo>
                    <a:pt x="8070" y="13139"/>
                    <a:pt x="8098" y="13139"/>
                    <a:pt x="8098" y="13174"/>
                  </a:cubicBezTo>
                  <a:cubicBezTo>
                    <a:pt x="8182" y="13233"/>
                    <a:pt x="8266" y="13296"/>
                    <a:pt x="8369" y="13296"/>
                  </a:cubicBezTo>
                  <a:cubicBezTo>
                    <a:pt x="8412" y="13296"/>
                    <a:pt x="8459" y="13285"/>
                    <a:pt x="8511" y="13258"/>
                  </a:cubicBezTo>
                  <a:cubicBezTo>
                    <a:pt x="8539" y="13258"/>
                    <a:pt x="8539" y="13230"/>
                    <a:pt x="8539" y="13230"/>
                  </a:cubicBezTo>
                  <a:cubicBezTo>
                    <a:pt x="8594" y="13230"/>
                    <a:pt x="8650" y="13258"/>
                    <a:pt x="8685" y="13314"/>
                  </a:cubicBezTo>
                  <a:lnTo>
                    <a:pt x="8685" y="13349"/>
                  </a:lnTo>
                  <a:cubicBezTo>
                    <a:pt x="8713" y="13377"/>
                    <a:pt x="8741" y="13405"/>
                    <a:pt x="8741" y="13405"/>
                  </a:cubicBezTo>
                  <a:cubicBezTo>
                    <a:pt x="8860" y="13489"/>
                    <a:pt x="8916" y="13608"/>
                    <a:pt x="9035" y="13699"/>
                  </a:cubicBezTo>
                  <a:cubicBezTo>
                    <a:pt x="9147" y="13580"/>
                    <a:pt x="9210" y="13489"/>
                    <a:pt x="9322" y="13377"/>
                  </a:cubicBezTo>
                  <a:cubicBezTo>
                    <a:pt x="9413" y="13405"/>
                    <a:pt x="9496" y="13489"/>
                    <a:pt x="9615" y="13489"/>
                  </a:cubicBezTo>
                  <a:cubicBezTo>
                    <a:pt x="9657" y="13506"/>
                    <a:pt x="9715" y="13515"/>
                    <a:pt x="9766" y="13515"/>
                  </a:cubicBezTo>
                  <a:cubicBezTo>
                    <a:pt x="9816" y="13515"/>
                    <a:pt x="9860" y="13506"/>
                    <a:pt x="9874" y="13489"/>
                  </a:cubicBezTo>
                  <a:cubicBezTo>
                    <a:pt x="9966" y="13381"/>
                    <a:pt x="10020" y="13286"/>
                    <a:pt x="10135" y="13286"/>
                  </a:cubicBezTo>
                  <a:cubicBezTo>
                    <a:pt x="10170" y="13286"/>
                    <a:pt x="10210" y="13295"/>
                    <a:pt x="10259" y="13314"/>
                  </a:cubicBezTo>
                  <a:cubicBezTo>
                    <a:pt x="10297" y="13338"/>
                    <a:pt x="10329" y="13348"/>
                    <a:pt x="10358" y="13348"/>
                  </a:cubicBezTo>
                  <a:cubicBezTo>
                    <a:pt x="10491" y="13348"/>
                    <a:pt x="10542" y="13134"/>
                    <a:pt x="10680" y="13134"/>
                  </a:cubicBezTo>
                  <a:cubicBezTo>
                    <a:pt x="10693" y="13134"/>
                    <a:pt x="10706" y="13135"/>
                    <a:pt x="10720" y="13139"/>
                  </a:cubicBezTo>
                  <a:cubicBezTo>
                    <a:pt x="10822" y="13164"/>
                    <a:pt x="10938" y="13198"/>
                    <a:pt x="11017" y="13198"/>
                  </a:cubicBezTo>
                  <a:cubicBezTo>
                    <a:pt x="11052" y="13198"/>
                    <a:pt x="11081" y="13191"/>
                    <a:pt x="11098" y="13174"/>
                  </a:cubicBezTo>
                  <a:cubicBezTo>
                    <a:pt x="11189" y="13111"/>
                    <a:pt x="11245" y="13083"/>
                    <a:pt x="11335" y="13055"/>
                  </a:cubicBezTo>
                  <a:lnTo>
                    <a:pt x="11419" y="13055"/>
                  </a:lnTo>
                  <a:cubicBezTo>
                    <a:pt x="11493" y="13055"/>
                    <a:pt x="11573" y="13062"/>
                    <a:pt x="11650" y="13062"/>
                  </a:cubicBezTo>
                  <a:cubicBezTo>
                    <a:pt x="11727" y="13062"/>
                    <a:pt x="11800" y="13055"/>
                    <a:pt x="11860" y="13027"/>
                  </a:cubicBezTo>
                  <a:cubicBezTo>
                    <a:pt x="11916" y="12909"/>
                    <a:pt x="12007" y="12790"/>
                    <a:pt x="12035" y="12706"/>
                  </a:cubicBezTo>
                  <a:lnTo>
                    <a:pt x="12091" y="12706"/>
                  </a:lnTo>
                  <a:cubicBezTo>
                    <a:pt x="12119" y="12678"/>
                    <a:pt x="12119" y="12678"/>
                    <a:pt x="12147" y="12678"/>
                  </a:cubicBezTo>
                  <a:lnTo>
                    <a:pt x="12182" y="12678"/>
                  </a:lnTo>
                  <a:cubicBezTo>
                    <a:pt x="12440" y="12650"/>
                    <a:pt x="12671" y="12650"/>
                    <a:pt x="12846" y="12587"/>
                  </a:cubicBezTo>
                  <a:cubicBezTo>
                    <a:pt x="12909" y="12531"/>
                    <a:pt x="12965" y="12503"/>
                    <a:pt x="13056" y="12475"/>
                  </a:cubicBezTo>
                  <a:cubicBezTo>
                    <a:pt x="13084" y="12440"/>
                    <a:pt x="13112" y="12440"/>
                    <a:pt x="13140" y="12440"/>
                  </a:cubicBezTo>
                  <a:cubicBezTo>
                    <a:pt x="13167" y="12412"/>
                    <a:pt x="13195" y="12412"/>
                    <a:pt x="13230" y="12384"/>
                  </a:cubicBezTo>
                  <a:cubicBezTo>
                    <a:pt x="13258" y="12384"/>
                    <a:pt x="13286" y="12384"/>
                    <a:pt x="13286" y="12356"/>
                  </a:cubicBezTo>
                  <a:cubicBezTo>
                    <a:pt x="13593" y="12242"/>
                    <a:pt x="13884" y="12151"/>
                    <a:pt x="14196" y="12151"/>
                  </a:cubicBezTo>
                  <a:cubicBezTo>
                    <a:pt x="14361" y="12151"/>
                    <a:pt x="14531" y="12177"/>
                    <a:pt x="14713" y="12237"/>
                  </a:cubicBezTo>
                  <a:cubicBezTo>
                    <a:pt x="14752" y="12247"/>
                    <a:pt x="14791" y="12250"/>
                    <a:pt x="14829" y="12250"/>
                  </a:cubicBezTo>
                  <a:cubicBezTo>
                    <a:pt x="14904" y="12250"/>
                    <a:pt x="14974" y="12237"/>
                    <a:pt x="15034" y="12237"/>
                  </a:cubicBezTo>
                  <a:cubicBezTo>
                    <a:pt x="15293" y="12237"/>
                    <a:pt x="15531" y="12328"/>
                    <a:pt x="15706" y="12503"/>
                  </a:cubicBezTo>
                  <a:cubicBezTo>
                    <a:pt x="16027" y="12825"/>
                    <a:pt x="16377" y="13027"/>
                    <a:pt x="16811" y="13083"/>
                  </a:cubicBezTo>
                  <a:cubicBezTo>
                    <a:pt x="17076" y="13111"/>
                    <a:pt x="17188" y="13258"/>
                    <a:pt x="17307" y="13461"/>
                  </a:cubicBezTo>
                  <a:cubicBezTo>
                    <a:pt x="17335" y="13552"/>
                    <a:pt x="17391" y="13664"/>
                    <a:pt x="17426" y="13755"/>
                  </a:cubicBezTo>
                  <a:cubicBezTo>
                    <a:pt x="17602" y="14076"/>
                    <a:pt x="17791" y="14232"/>
                    <a:pt x="18031" y="14232"/>
                  </a:cubicBezTo>
                  <a:cubicBezTo>
                    <a:pt x="18183" y="14232"/>
                    <a:pt x="18356" y="14170"/>
                    <a:pt x="18559" y="14048"/>
                  </a:cubicBezTo>
                  <a:cubicBezTo>
                    <a:pt x="19027" y="13755"/>
                    <a:pt x="19314" y="13349"/>
                    <a:pt x="19461" y="12853"/>
                  </a:cubicBezTo>
                  <a:cubicBezTo>
                    <a:pt x="20048" y="11160"/>
                    <a:pt x="20481" y="9468"/>
                    <a:pt x="20307" y="7664"/>
                  </a:cubicBezTo>
                  <a:cubicBezTo>
                    <a:pt x="20223" y="6734"/>
                    <a:pt x="19873" y="6007"/>
                    <a:pt x="19174" y="5420"/>
                  </a:cubicBezTo>
                  <a:cubicBezTo>
                    <a:pt x="19055" y="5336"/>
                    <a:pt x="18936" y="5217"/>
                    <a:pt x="18789" y="5133"/>
                  </a:cubicBezTo>
                  <a:cubicBezTo>
                    <a:pt x="18475" y="4958"/>
                    <a:pt x="18384" y="4693"/>
                    <a:pt x="18412" y="4315"/>
                  </a:cubicBezTo>
                  <a:cubicBezTo>
                    <a:pt x="18531" y="3385"/>
                    <a:pt x="18412" y="2448"/>
                    <a:pt x="18328" y="1518"/>
                  </a:cubicBezTo>
                  <a:cubicBezTo>
                    <a:pt x="18300" y="1287"/>
                    <a:pt x="18209" y="1050"/>
                    <a:pt x="18125" y="700"/>
                  </a:cubicBezTo>
                  <a:cubicBezTo>
                    <a:pt x="18006" y="938"/>
                    <a:pt x="17915" y="1077"/>
                    <a:pt x="17887" y="1224"/>
                  </a:cubicBezTo>
                  <a:cubicBezTo>
                    <a:pt x="17601" y="1952"/>
                    <a:pt x="17335" y="2686"/>
                    <a:pt x="17041" y="3413"/>
                  </a:cubicBezTo>
                  <a:cubicBezTo>
                    <a:pt x="16985" y="3560"/>
                    <a:pt x="16957" y="3763"/>
                    <a:pt x="16783" y="3874"/>
                  </a:cubicBezTo>
                  <a:cubicBezTo>
                    <a:pt x="16783" y="3937"/>
                    <a:pt x="16755" y="3965"/>
                    <a:pt x="16727" y="3993"/>
                  </a:cubicBezTo>
                  <a:cubicBezTo>
                    <a:pt x="16664" y="3993"/>
                    <a:pt x="16636" y="3993"/>
                    <a:pt x="16608" y="3965"/>
                  </a:cubicBezTo>
                  <a:lnTo>
                    <a:pt x="16580" y="3937"/>
                  </a:lnTo>
                  <a:cubicBezTo>
                    <a:pt x="16517" y="3846"/>
                    <a:pt x="16461" y="3735"/>
                    <a:pt x="16433" y="3616"/>
                  </a:cubicBezTo>
                  <a:cubicBezTo>
                    <a:pt x="16230" y="3147"/>
                    <a:pt x="16055" y="2686"/>
                    <a:pt x="15853" y="2217"/>
                  </a:cubicBezTo>
                  <a:cubicBezTo>
                    <a:pt x="15823" y="2118"/>
                    <a:pt x="15760" y="1999"/>
                    <a:pt x="15606" y="1999"/>
                  </a:cubicBezTo>
                  <a:cubicBezTo>
                    <a:pt x="15575" y="1999"/>
                    <a:pt x="15541" y="2004"/>
                    <a:pt x="15503" y="2014"/>
                  </a:cubicBezTo>
                  <a:cubicBezTo>
                    <a:pt x="15440" y="2301"/>
                    <a:pt x="15384" y="2623"/>
                    <a:pt x="15265" y="2916"/>
                  </a:cubicBezTo>
                  <a:cubicBezTo>
                    <a:pt x="15265" y="2972"/>
                    <a:pt x="15237" y="3000"/>
                    <a:pt x="15209" y="3063"/>
                  </a:cubicBezTo>
                  <a:cubicBezTo>
                    <a:pt x="15181" y="3210"/>
                    <a:pt x="15118" y="3350"/>
                    <a:pt x="15034" y="3469"/>
                  </a:cubicBezTo>
                  <a:cubicBezTo>
                    <a:pt x="14979" y="3560"/>
                    <a:pt x="14916" y="3672"/>
                    <a:pt x="14860" y="3763"/>
                  </a:cubicBezTo>
                  <a:cubicBezTo>
                    <a:pt x="14860" y="3791"/>
                    <a:pt x="14860" y="3818"/>
                    <a:pt x="14832" y="3818"/>
                  </a:cubicBezTo>
                  <a:cubicBezTo>
                    <a:pt x="14804" y="3846"/>
                    <a:pt x="14769" y="3874"/>
                    <a:pt x="14769" y="3909"/>
                  </a:cubicBezTo>
                  <a:cubicBezTo>
                    <a:pt x="14738" y="3956"/>
                    <a:pt x="14688" y="3976"/>
                    <a:pt x="14640" y="3976"/>
                  </a:cubicBezTo>
                  <a:cubicBezTo>
                    <a:pt x="14601" y="3976"/>
                    <a:pt x="14563" y="3963"/>
                    <a:pt x="14538" y="3937"/>
                  </a:cubicBezTo>
                  <a:cubicBezTo>
                    <a:pt x="14538" y="3937"/>
                    <a:pt x="14510" y="3937"/>
                    <a:pt x="14510" y="3965"/>
                  </a:cubicBezTo>
                  <a:cubicBezTo>
                    <a:pt x="14454" y="3413"/>
                    <a:pt x="14419" y="2972"/>
                    <a:pt x="14363" y="2539"/>
                  </a:cubicBezTo>
                  <a:cubicBezTo>
                    <a:pt x="14244" y="1693"/>
                    <a:pt x="13958" y="903"/>
                    <a:pt x="13405" y="266"/>
                  </a:cubicBezTo>
                  <a:cubicBezTo>
                    <a:pt x="13314" y="175"/>
                    <a:pt x="13195" y="120"/>
                    <a:pt x="1299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79"/>
            <p:cNvSpPr/>
            <p:nvPr/>
          </p:nvSpPr>
          <p:spPr>
            <a:xfrm>
              <a:off x="3634235" y="1453583"/>
              <a:ext cx="195374" cy="180424"/>
            </a:xfrm>
            <a:custGeom>
              <a:rect b="b" l="l" r="r" t="t"/>
              <a:pathLst>
                <a:path extrusionOk="0" h="7929" w="8586">
                  <a:moveTo>
                    <a:pt x="6837" y="3616"/>
                  </a:moveTo>
                  <a:cubicBezTo>
                    <a:pt x="6753" y="3790"/>
                    <a:pt x="6634" y="3965"/>
                    <a:pt x="6551" y="4112"/>
                  </a:cubicBezTo>
                  <a:cubicBezTo>
                    <a:pt x="6488" y="4168"/>
                    <a:pt x="6432" y="4231"/>
                    <a:pt x="6376" y="4287"/>
                  </a:cubicBezTo>
                  <a:cubicBezTo>
                    <a:pt x="6201" y="4434"/>
                    <a:pt x="5963" y="4546"/>
                    <a:pt x="5760" y="4664"/>
                  </a:cubicBezTo>
                  <a:cubicBezTo>
                    <a:pt x="5732" y="4692"/>
                    <a:pt x="5732" y="4692"/>
                    <a:pt x="5704" y="4692"/>
                  </a:cubicBezTo>
                  <a:cubicBezTo>
                    <a:pt x="5879" y="4580"/>
                    <a:pt x="6054" y="4406"/>
                    <a:pt x="6173" y="4196"/>
                  </a:cubicBezTo>
                  <a:cubicBezTo>
                    <a:pt x="6229" y="4140"/>
                    <a:pt x="6285" y="4056"/>
                    <a:pt x="6348" y="3993"/>
                  </a:cubicBezTo>
                  <a:cubicBezTo>
                    <a:pt x="6404" y="3965"/>
                    <a:pt x="6432" y="3937"/>
                    <a:pt x="6488" y="3909"/>
                  </a:cubicBezTo>
                  <a:cubicBezTo>
                    <a:pt x="6634" y="3818"/>
                    <a:pt x="6753" y="3734"/>
                    <a:pt x="6837" y="3616"/>
                  </a:cubicBezTo>
                  <a:close/>
                  <a:moveTo>
                    <a:pt x="4628" y="4371"/>
                  </a:moveTo>
                  <a:cubicBezTo>
                    <a:pt x="4684" y="4388"/>
                    <a:pt x="4748" y="4397"/>
                    <a:pt x="4814" y="4397"/>
                  </a:cubicBezTo>
                  <a:cubicBezTo>
                    <a:pt x="4879" y="4397"/>
                    <a:pt x="4946" y="4388"/>
                    <a:pt x="5005" y="4371"/>
                  </a:cubicBezTo>
                  <a:lnTo>
                    <a:pt x="5005" y="4371"/>
                  </a:lnTo>
                  <a:cubicBezTo>
                    <a:pt x="5005" y="4406"/>
                    <a:pt x="4977" y="4406"/>
                    <a:pt x="4977" y="4406"/>
                  </a:cubicBezTo>
                  <a:cubicBezTo>
                    <a:pt x="4565" y="4636"/>
                    <a:pt x="4215" y="4839"/>
                    <a:pt x="3837" y="5070"/>
                  </a:cubicBezTo>
                  <a:cubicBezTo>
                    <a:pt x="3754" y="5161"/>
                    <a:pt x="3726" y="5245"/>
                    <a:pt x="3754" y="5336"/>
                  </a:cubicBezTo>
                  <a:cubicBezTo>
                    <a:pt x="3551" y="5482"/>
                    <a:pt x="3341" y="5629"/>
                    <a:pt x="3166" y="5804"/>
                  </a:cubicBezTo>
                  <a:cubicBezTo>
                    <a:pt x="3110" y="5860"/>
                    <a:pt x="3166" y="5944"/>
                    <a:pt x="3229" y="5979"/>
                  </a:cubicBezTo>
                  <a:cubicBezTo>
                    <a:pt x="2852" y="6266"/>
                    <a:pt x="2467" y="6531"/>
                    <a:pt x="2061" y="6734"/>
                  </a:cubicBezTo>
                  <a:cubicBezTo>
                    <a:pt x="1978" y="6762"/>
                    <a:pt x="1978" y="6853"/>
                    <a:pt x="2005" y="6909"/>
                  </a:cubicBezTo>
                  <a:cubicBezTo>
                    <a:pt x="1859" y="6965"/>
                    <a:pt x="1684" y="7028"/>
                    <a:pt x="1509" y="7112"/>
                  </a:cubicBezTo>
                  <a:cubicBezTo>
                    <a:pt x="1509" y="7056"/>
                    <a:pt x="1509" y="6993"/>
                    <a:pt x="1481" y="6937"/>
                  </a:cubicBezTo>
                  <a:cubicBezTo>
                    <a:pt x="1418" y="6706"/>
                    <a:pt x="1243" y="6559"/>
                    <a:pt x="1103" y="6357"/>
                  </a:cubicBezTo>
                  <a:cubicBezTo>
                    <a:pt x="1131" y="6357"/>
                    <a:pt x="1159" y="6357"/>
                    <a:pt x="1159" y="6329"/>
                  </a:cubicBezTo>
                  <a:cubicBezTo>
                    <a:pt x="1159" y="6383"/>
                    <a:pt x="1209" y="6414"/>
                    <a:pt x="1259" y="6414"/>
                  </a:cubicBezTo>
                  <a:cubicBezTo>
                    <a:pt x="1287" y="6414"/>
                    <a:pt x="1314" y="6404"/>
                    <a:pt x="1334" y="6384"/>
                  </a:cubicBezTo>
                  <a:lnTo>
                    <a:pt x="1334" y="6357"/>
                  </a:lnTo>
                  <a:cubicBezTo>
                    <a:pt x="1362" y="6412"/>
                    <a:pt x="1418" y="6440"/>
                    <a:pt x="1481" y="6503"/>
                  </a:cubicBezTo>
                  <a:cubicBezTo>
                    <a:pt x="1495" y="6517"/>
                    <a:pt x="1532" y="6524"/>
                    <a:pt x="1572" y="6524"/>
                  </a:cubicBezTo>
                  <a:cubicBezTo>
                    <a:pt x="1612" y="6524"/>
                    <a:pt x="1656" y="6517"/>
                    <a:pt x="1684" y="6503"/>
                  </a:cubicBezTo>
                  <a:cubicBezTo>
                    <a:pt x="1712" y="6468"/>
                    <a:pt x="1740" y="6440"/>
                    <a:pt x="1768" y="6384"/>
                  </a:cubicBezTo>
                  <a:cubicBezTo>
                    <a:pt x="1782" y="6396"/>
                    <a:pt x="1800" y="6403"/>
                    <a:pt x="1817" y="6403"/>
                  </a:cubicBezTo>
                  <a:cubicBezTo>
                    <a:pt x="1839" y="6403"/>
                    <a:pt x="1859" y="6389"/>
                    <a:pt x="1859" y="6357"/>
                  </a:cubicBezTo>
                  <a:cubicBezTo>
                    <a:pt x="1943" y="6238"/>
                    <a:pt x="2005" y="6119"/>
                    <a:pt x="2061" y="6035"/>
                  </a:cubicBezTo>
                  <a:cubicBezTo>
                    <a:pt x="2085" y="6046"/>
                    <a:pt x="2109" y="6053"/>
                    <a:pt x="2132" y="6053"/>
                  </a:cubicBezTo>
                  <a:cubicBezTo>
                    <a:pt x="2164" y="6053"/>
                    <a:pt x="2192" y="6040"/>
                    <a:pt x="2208" y="6007"/>
                  </a:cubicBezTo>
                  <a:cubicBezTo>
                    <a:pt x="2355" y="5832"/>
                    <a:pt x="2502" y="5657"/>
                    <a:pt x="2614" y="5510"/>
                  </a:cubicBezTo>
                  <a:lnTo>
                    <a:pt x="2852" y="5510"/>
                  </a:lnTo>
                  <a:cubicBezTo>
                    <a:pt x="3054" y="5392"/>
                    <a:pt x="3257" y="5189"/>
                    <a:pt x="3432" y="5042"/>
                  </a:cubicBezTo>
                  <a:cubicBezTo>
                    <a:pt x="3516" y="4958"/>
                    <a:pt x="3607" y="4867"/>
                    <a:pt x="3726" y="4783"/>
                  </a:cubicBezTo>
                  <a:cubicBezTo>
                    <a:pt x="3754" y="4755"/>
                    <a:pt x="3810" y="4720"/>
                    <a:pt x="3865" y="4720"/>
                  </a:cubicBezTo>
                  <a:cubicBezTo>
                    <a:pt x="4103" y="4580"/>
                    <a:pt x="4362" y="4490"/>
                    <a:pt x="4628" y="4371"/>
                  </a:cubicBezTo>
                  <a:close/>
                  <a:moveTo>
                    <a:pt x="8383" y="0"/>
                  </a:moveTo>
                  <a:cubicBezTo>
                    <a:pt x="8355" y="35"/>
                    <a:pt x="8327" y="35"/>
                    <a:pt x="8299" y="35"/>
                  </a:cubicBezTo>
                  <a:cubicBezTo>
                    <a:pt x="8271" y="63"/>
                    <a:pt x="8271" y="63"/>
                    <a:pt x="8236" y="91"/>
                  </a:cubicBezTo>
                  <a:cubicBezTo>
                    <a:pt x="8180" y="119"/>
                    <a:pt x="8152" y="210"/>
                    <a:pt x="8180" y="266"/>
                  </a:cubicBezTo>
                  <a:lnTo>
                    <a:pt x="8180" y="294"/>
                  </a:lnTo>
                  <a:cubicBezTo>
                    <a:pt x="8156" y="290"/>
                    <a:pt x="8132" y="289"/>
                    <a:pt x="8107" y="289"/>
                  </a:cubicBezTo>
                  <a:cubicBezTo>
                    <a:pt x="7951" y="289"/>
                    <a:pt x="7782" y="359"/>
                    <a:pt x="7655" y="413"/>
                  </a:cubicBezTo>
                  <a:cubicBezTo>
                    <a:pt x="7536" y="469"/>
                    <a:pt x="7508" y="497"/>
                    <a:pt x="7397" y="497"/>
                  </a:cubicBezTo>
                  <a:cubicBezTo>
                    <a:pt x="7375" y="492"/>
                    <a:pt x="7354" y="490"/>
                    <a:pt x="7334" y="490"/>
                  </a:cubicBezTo>
                  <a:cubicBezTo>
                    <a:pt x="7245" y="490"/>
                    <a:pt x="7172" y="536"/>
                    <a:pt x="7103" y="588"/>
                  </a:cubicBezTo>
                  <a:cubicBezTo>
                    <a:pt x="7012" y="672"/>
                    <a:pt x="6984" y="763"/>
                    <a:pt x="6900" y="847"/>
                  </a:cubicBezTo>
                  <a:cubicBezTo>
                    <a:pt x="6809" y="909"/>
                    <a:pt x="6697" y="993"/>
                    <a:pt x="6606" y="1049"/>
                  </a:cubicBezTo>
                  <a:cubicBezTo>
                    <a:pt x="6432" y="1168"/>
                    <a:pt x="6285" y="1287"/>
                    <a:pt x="6110" y="1371"/>
                  </a:cubicBezTo>
                  <a:lnTo>
                    <a:pt x="5788" y="1371"/>
                  </a:lnTo>
                  <a:cubicBezTo>
                    <a:pt x="5711" y="1371"/>
                    <a:pt x="5638" y="1367"/>
                    <a:pt x="5566" y="1367"/>
                  </a:cubicBezTo>
                  <a:cubicBezTo>
                    <a:pt x="5448" y="1367"/>
                    <a:pt x="5334" y="1378"/>
                    <a:pt x="5208" y="1434"/>
                  </a:cubicBezTo>
                  <a:cubicBezTo>
                    <a:pt x="4886" y="1546"/>
                    <a:pt x="4802" y="1867"/>
                    <a:pt x="4628" y="2133"/>
                  </a:cubicBezTo>
                  <a:cubicBezTo>
                    <a:pt x="4334" y="2245"/>
                    <a:pt x="4040" y="2420"/>
                    <a:pt x="3782" y="2623"/>
                  </a:cubicBezTo>
                  <a:cubicBezTo>
                    <a:pt x="3635" y="2714"/>
                    <a:pt x="3516" y="2832"/>
                    <a:pt x="3404" y="2972"/>
                  </a:cubicBezTo>
                  <a:cubicBezTo>
                    <a:pt x="3313" y="3119"/>
                    <a:pt x="3166" y="3210"/>
                    <a:pt x="3054" y="3357"/>
                  </a:cubicBezTo>
                  <a:cubicBezTo>
                    <a:pt x="2935" y="3469"/>
                    <a:pt x="2852" y="3588"/>
                    <a:pt x="2761" y="3734"/>
                  </a:cubicBezTo>
                  <a:cubicBezTo>
                    <a:pt x="2642" y="3881"/>
                    <a:pt x="2530" y="4021"/>
                    <a:pt x="2411" y="4168"/>
                  </a:cubicBezTo>
                  <a:cubicBezTo>
                    <a:pt x="2264" y="4315"/>
                    <a:pt x="2117" y="4490"/>
                    <a:pt x="1978" y="4636"/>
                  </a:cubicBezTo>
                  <a:lnTo>
                    <a:pt x="1859" y="4636"/>
                  </a:lnTo>
                  <a:cubicBezTo>
                    <a:pt x="1656" y="4692"/>
                    <a:pt x="1481" y="4783"/>
                    <a:pt x="1278" y="4867"/>
                  </a:cubicBezTo>
                  <a:cubicBezTo>
                    <a:pt x="1103" y="4958"/>
                    <a:pt x="929" y="4958"/>
                    <a:pt x="782" y="5105"/>
                  </a:cubicBezTo>
                  <a:cubicBezTo>
                    <a:pt x="460" y="5336"/>
                    <a:pt x="229" y="5713"/>
                    <a:pt x="20" y="6063"/>
                  </a:cubicBezTo>
                  <a:cubicBezTo>
                    <a:pt x="0" y="6102"/>
                    <a:pt x="38" y="6157"/>
                    <a:pt x="82" y="6157"/>
                  </a:cubicBezTo>
                  <a:cubicBezTo>
                    <a:pt x="101" y="6157"/>
                    <a:pt x="121" y="6147"/>
                    <a:pt x="139" y="6119"/>
                  </a:cubicBezTo>
                  <a:cubicBezTo>
                    <a:pt x="369" y="5860"/>
                    <a:pt x="635" y="5538"/>
                    <a:pt x="957" y="5364"/>
                  </a:cubicBezTo>
                  <a:cubicBezTo>
                    <a:pt x="1103" y="5280"/>
                    <a:pt x="1278" y="5280"/>
                    <a:pt x="1418" y="5217"/>
                  </a:cubicBezTo>
                  <a:cubicBezTo>
                    <a:pt x="1537" y="5161"/>
                    <a:pt x="1684" y="5105"/>
                    <a:pt x="1831" y="5070"/>
                  </a:cubicBezTo>
                  <a:lnTo>
                    <a:pt x="1831" y="5070"/>
                  </a:lnTo>
                  <a:cubicBezTo>
                    <a:pt x="1803" y="5105"/>
                    <a:pt x="1740" y="5161"/>
                    <a:pt x="1712" y="5217"/>
                  </a:cubicBezTo>
                  <a:cubicBezTo>
                    <a:pt x="1690" y="5209"/>
                    <a:pt x="1669" y="5206"/>
                    <a:pt x="1650" y="5206"/>
                  </a:cubicBezTo>
                  <a:cubicBezTo>
                    <a:pt x="1597" y="5206"/>
                    <a:pt x="1558" y="5233"/>
                    <a:pt x="1537" y="5280"/>
                  </a:cubicBezTo>
                  <a:cubicBezTo>
                    <a:pt x="1390" y="5566"/>
                    <a:pt x="1278" y="5860"/>
                    <a:pt x="1187" y="6154"/>
                  </a:cubicBezTo>
                  <a:cubicBezTo>
                    <a:pt x="1215" y="6035"/>
                    <a:pt x="1215" y="5916"/>
                    <a:pt x="1187" y="5804"/>
                  </a:cubicBezTo>
                  <a:cubicBezTo>
                    <a:pt x="1187" y="5759"/>
                    <a:pt x="1166" y="5736"/>
                    <a:pt x="1141" y="5736"/>
                  </a:cubicBezTo>
                  <a:cubicBezTo>
                    <a:pt x="1116" y="5736"/>
                    <a:pt x="1086" y="5759"/>
                    <a:pt x="1069" y="5804"/>
                  </a:cubicBezTo>
                  <a:cubicBezTo>
                    <a:pt x="1069" y="5944"/>
                    <a:pt x="1041" y="6091"/>
                    <a:pt x="985" y="6238"/>
                  </a:cubicBezTo>
                  <a:cubicBezTo>
                    <a:pt x="972" y="6234"/>
                    <a:pt x="960" y="6232"/>
                    <a:pt x="948" y="6232"/>
                  </a:cubicBezTo>
                  <a:cubicBezTo>
                    <a:pt x="867" y="6232"/>
                    <a:pt x="793" y="6306"/>
                    <a:pt x="866" y="6384"/>
                  </a:cubicBezTo>
                  <a:cubicBezTo>
                    <a:pt x="1013" y="6587"/>
                    <a:pt x="1159" y="6790"/>
                    <a:pt x="1187" y="7056"/>
                  </a:cubicBezTo>
                  <a:cubicBezTo>
                    <a:pt x="1215" y="7314"/>
                    <a:pt x="1187" y="7580"/>
                    <a:pt x="1243" y="7839"/>
                  </a:cubicBezTo>
                  <a:cubicBezTo>
                    <a:pt x="1243" y="7898"/>
                    <a:pt x="1296" y="7928"/>
                    <a:pt x="1352" y="7928"/>
                  </a:cubicBezTo>
                  <a:cubicBezTo>
                    <a:pt x="1408" y="7928"/>
                    <a:pt x="1467" y="7898"/>
                    <a:pt x="1481" y="7839"/>
                  </a:cubicBezTo>
                  <a:cubicBezTo>
                    <a:pt x="1509" y="7727"/>
                    <a:pt x="1537" y="7608"/>
                    <a:pt x="1537" y="7489"/>
                  </a:cubicBezTo>
                  <a:cubicBezTo>
                    <a:pt x="1537" y="7489"/>
                    <a:pt x="1565" y="7461"/>
                    <a:pt x="1593" y="7461"/>
                  </a:cubicBezTo>
                  <a:cubicBezTo>
                    <a:pt x="1859" y="7377"/>
                    <a:pt x="2152" y="7287"/>
                    <a:pt x="2439" y="7203"/>
                  </a:cubicBezTo>
                  <a:cubicBezTo>
                    <a:pt x="2705" y="7084"/>
                    <a:pt x="2908" y="6965"/>
                    <a:pt x="3138" y="6818"/>
                  </a:cubicBezTo>
                  <a:cubicBezTo>
                    <a:pt x="3579" y="6503"/>
                    <a:pt x="4012" y="6182"/>
                    <a:pt x="4362" y="5769"/>
                  </a:cubicBezTo>
                  <a:cubicBezTo>
                    <a:pt x="4390" y="5741"/>
                    <a:pt x="4425" y="5713"/>
                    <a:pt x="4390" y="5657"/>
                  </a:cubicBezTo>
                  <a:cubicBezTo>
                    <a:pt x="4600" y="5538"/>
                    <a:pt x="4740" y="5392"/>
                    <a:pt x="4914" y="5245"/>
                  </a:cubicBezTo>
                  <a:cubicBezTo>
                    <a:pt x="4949" y="5217"/>
                    <a:pt x="4949" y="5189"/>
                    <a:pt x="4977" y="5189"/>
                  </a:cubicBezTo>
                  <a:cubicBezTo>
                    <a:pt x="4977" y="5217"/>
                    <a:pt x="5033" y="5245"/>
                    <a:pt x="5089" y="5245"/>
                  </a:cubicBezTo>
                  <a:cubicBezTo>
                    <a:pt x="5649" y="5133"/>
                    <a:pt x="6229" y="4958"/>
                    <a:pt x="6634" y="4518"/>
                  </a:cubicBezTo>
                  <a:cubicBezTo>
                    <a:pt x="6837" y="4315"/>
                    <a:pt x="6984" y="4084"/>
                    <a:pt x="7103" y="3846"/>
                  </a:cubicBezTo>
                  <a:cubicBezTo>
                    <a:pt x="7131" y="3790"/>
                    <a:pt x="7187" y="3706"/>
                    <a:pt x="7222" y="3643"/>
                  </a:cubicBezTo>
                  <a:cubicBezTo>
                    <a:pt x="7334" y="3385"/>
                    <a:pt x="7453" y="3147"/>
                    <a:pt x="7481" y="2860"/>
                  </a:cubicBezTo>
                  <a:cubicBezTo>
                    <a:pt x="7508" y="2567"/>
                    <a:pt x="7397" y="2308"/>
                    <a:pt x="7306" y="2042"/>
                  </a:cubicBezTo>
                  <a:cubicBezTo>
                    <a:pt x="7294" y="2007"/>
                    <a:pt x="7261" y="1992"/>
                    <a:pt x="7230" y="1992"/>
                  </a:cubicBezTo>
                  <a:cubicBezTo>
                    <a:pt x="7185" y="1992"/>
                    <a:pt x="7143" y="2021"/>
                    <a:pt x="7159" y="2070"/>
                  </a:cubicBezTo>
                  <a:cubicBezTo>
                    <a:pt x="7222" y="2336"/>
                    <a:pt x="7250" y="2595"/>
                    <a:pt x="7159" y="2860"/>
                  </a:cubicBezTo>
                  <a:cubicBezTo>
                    <a:pt x="7131" y="2972"/>
                    <a:pt x="7103" y="3063"/>
                    <a:pt x="7047" y="3182"/>
                  </a:cubicBezTo>
                  <a:cubicBezTo>
                    <a:pt x="7075" y="3119"/>
                    <a:pt x="7075" y="3035"/>
                    <a:pt x="7075" y="2972"/>
                  </a:cubicBezTo>
                  <a:cubicBezTo>
                    <a:pt x="7103" y="2972"/>
                    <a:pt x="7131" y="2944"/>
                    <a:pt x="7131" y="2888"/>
                  </a:cubicBezTo>
                  <a:cubicBezTo>
                    <a:pt x="7187" y="2567"/>
                    <a:pt x="7012" y="2245"/>
                    <a:pt x="6872" y="1958"/>
                  </a:cubicBezTo>
                  <a:cubicBezTo>
                    <a:pt x="6851" y="1927"/>
                    <a:pt x="6819" y="1913"/>
                    <a:pt x="6788" y="1913"/>
                  </a:cubicBezTo>
                  <a:cubicBezTo>
                    <a:pt x="6730" y="1913"/>
                    <a:pt x="6674" y="1964"/>
                    <a:pt x="6697" y="2042"/>
                  </a:cubicBezTo>
                  <a:cubicBezTo>
                    <a:pt x="6725" y="2098"/>
                    <a:pt x="6753" y="2161"/>
                    <a:pt x="6753" y="2245"/>
                  </a:cubicBezTo>
                  <a:cubicBezTo>
                    <a:pt x="6697" y="2245"/>
                    <a:pt x="6662" y="2245"/>
                    <a:pt x="6606" y="2308"/>
                  </a:cubicBezTo>
                  <a:cubicBezTo>
                    <a:pt x="6480" y="2136"/>
                    <a:pt x="6324" y="2074"/>
                    <a:pt x="6147" y="2074"/>
                  </a:cubicBezTo>
                  <a:cubicBezTo>
                    <a:pt x="6079" y="2074"/>
                    <a:pt x="6009" y="2083"/>
                    <a:pt x="5935" y="2098"/>
                  </a:cubicBezTo>
                  <a:cubicBezTo>
                    <a:pt x="6026" y="2098"/>
                    <a:pt x="6082" y="2098"/>
                    <a:pt x="6138" y="2133"/>
                  </a:cubicBezTo>
                  <a:cubicBezTo>
                    <a:pt x="6173" y="2133"/>
                    <a:pt x="6201" y="2161"/>
                    <a:pt x="6229" y="2161"/>
                  </a:cubicBezTo>
                  <a:cubicBezTo>
                    <a:pt x="6313" y="2217"/>
                    <a:pt x="6348" y="2336"/>
                    <a:pt x="6348" y="2420"/>
                  </a:cubicBezTo>
                  <a:cubicBezTo>
                    <a:pt x="6348" y="2420"/>
                    <a:pt x="6313" y="2420"/>
                    <a:pt x="6313" y="2448"/>
                  </a:cubicBezTo>
                  <a:cubicBezTo>
                    <a:pt x="6348" y="2448"/>
                    <a:pt x="6348" y="2483"/>
                    <a:pt x="6348" y="2483"/>
                  </a:cubicBezTo>
                  <a:cubicBezTo>
                    <a:pt x="6348" y="2595"/>
                    <a:pt x="6313" y="2686"/>
                    <a:pt x="6229" y="2741"/>
                  </a:cubicBezTo>
                  <a:cubicBezTo>
                    <a:pt x="6173" y="2888"/>
                    <a:pt x="6054" y="2972"/>
                    <a:pt x="5963" y="3035"/>
                  </a:cubicBezTo>
                  <a:cubicBezTo>
                    <a:pt x="5848" y="3109"/>
                    <a:pt x="5710" y="3145"/>
                    <a:pt x="5575" y="3145"/>
                  </a:cubicBezTo>
                  <a:cubicBezTo>
                    <a:pt x="5440" y="3145"/>
                    <a:pt x="5309" y="3109"/>
                    <a:pt x="5208" y="3035"/>
                  </a:cubicBezTo>
                  <a:cubicBezTo>
                    <a:pt x="5089" y="2944"/>
                    <a:pt x="5061" y="2686"/>
                    <a:pt x="5264" y="2658"/>
                  </a:cubicBezTo>
                  <a:lnTo>
                    <a:pt x="5299" y="2658"/>
                  </a:lnTo>
                  <a:cubicBezTo>
                    <a:pt x="5299" y="2623"/>
                    <a:pt x="5327" y="2567"/>
                    <a:pt x="5355" y="2511"/>
                  </a:cubicBezTo>
                  <a:cubicBezTo>
                    <a:pt x="5411" y="2448"/>
                    <a:pt x="5502" y="2364"/>
                    <a:pt x="5586" y="2273"/>
                  </a:cubicBezTo>
                  <a:lnTo>
                    <a:pt x="5586" y="2273"/>
                  </a:lnTo>
                  <a:cubicBezTo>
                    <a:pt x="5474" y="2336"/>
                    <a:pt x="5383" y="2420"/>
                    <a:pt x="5299" y="2511"/>
                  </a:cubicBezTo>
                  <a:cubicBezTo>
                    <a:pt x="5005" y="2686"/>
                    <a:pt x="4740" y="2944"/>
                    <a:pt x="4600" y="3238"/>
                  </a:cubicBezTo>
                  <a:cubicBezTo>
                    <a:pt x="4509" y="3294"/>
                    <a:pt x="4425" y="3385"/>
                    <a:pt x="4334" y="3441"/>
                  </a:cubicBezTo>
                  <a:cubicBezTo>
                    <a:pt x="4187" y="3588"/>
                    <a:pt x="3984" y="3706"/>
                    <a:pt x="3810" y="3790"/>
                  </a:cubicBezTo>
                  <a:cubicBezTo>
                    <a:pt x="3404" y="3993"/>
                    <a:pt x="2991" y="4168"/>
                    <a:pt x="2614" y="4406"/>
                  </a:cubicBezTo>
                  <a:cubicBezTo>
                    <a:pt x="2439" y="4518"/>
                    <a:pt x="2264" y="4636"/>
                    <a:pt x="2089" y="4783"/>
                  </a:cubicBezTo>
                  <a:lnTo>
                    <a:pt x="2089" y="4755"/>
                  </a:lnTo>
                  <a:cubicBezTo>
                    <a:pt x="2208" y="4664"/>
                    <a:pt x="2355" y="4580"/>
                    <a:pt x="2467" y="4490"/>
                  </a:cubicBezTo>
                  <a:cubicBezTo>
                    <a:pt x="2733" y="4259"/>
                    <a:pt x="2991" y="4021"/>
                    <a:pt x="3257" y="3762"/>
                  </a:cubicBezTo>
                  <a:cubicBezTo>
                    <a:pt x="3376" y="3643"/>
                    <a:pt x="3551" y="3560"/>
                    <a:pt x="3663" y="3441"/>
                  </a:cubicBezTo>
                  <a:cubicBezTo>
                    <a:pt x="3782" y="3322"/>
                    <a:pt x="3865" y="3182"/>
                    <a:pt x="4012" y="3063"/>
                  </a:cubicBezTo>
                  <a:cubicBezTo>
                    <a:pt x="4278" y="2832"/>
                    <a:pt x="4628" y="2714"/>
                    <a:pt x="4886" y="2483"/>
                  </a:cubicBezTo>
                  <a:cubicBezTo>
                    <a:pt x="4949" y="2420"/>
                    <a:pt x="4949" y="2336"/>
                    <a:pt x="4949" y="2273"/>
                  </a:cubicBezTo>
                  <a:cubicBezTo>
                    <a:pt x="4977" y="2217"/>
                    <a:pt x="5033" y="2189"/>
                    <a:pt x="5061" y="2133"/>
                  </a:cubicBezTo>
                  <a:cubicBezTo>
                    <a:pt x="5208" y="2014"/>
                    <a:pt x="5299" y="1867"/>
                    <a:pt x="5502" y="1839"/>
                  </a:cubicBezTo>
                  <a:cubicBezTo>
                    <a:pt x="5642" y="1839"/>
                    <a:pt x="5781" y="1875"/>
                    <a:pt x="5921" y="1875"/>
                  </a:cubicBezTo>
                  <a:cubicBezTo>
                    <a:pt x="5956" y="1875"/>
                    <a:pt x="5991" y="1873"/>
                    <a:pt x="6026" y="1867"/>
                  </a:cubicBezTo>
                  <a:cubicBezTo>
                    <a:pt x="6229" y="1839"/>
                    <a:pt x="6376" y="1749"/>
                    <a:pt x="6523" y="1637"/>
                  </a:cubicBezTo>
                  <a:cubicBezTo>
                    <a:pt x="6606" y="1574"/>
                    <a:pt x="6579" y="1490"/>
                    <a:pt x="6551" y="1434"/>
                  </a:cubicBezTo>
                  <a:cubicBezTo>
                    <a:pt x="6579" y="1399"/>
                    <a:pt x="6634" y="1399"/>
                    <a:pt x="6662" y="1371"/>
                  </a:cubicBezTo>
                  <a:cubicBezTo>
                    <a:pt x="6872" y="1287"/>
                    <a:pt x="7103" y="1196"/>
                    <a:pt x="7278" y="1049"/>
                  </a:cubicBezTo>
                  <a:cubicBezTo>
                    <a:pt x="7306" y="1021"/>
                    <a:pt x="7362" y="993"/>
                    <a:pt x="7397" y="965"/>
                  </a:cubicBezTo>
                  <a:lnTo>
                    <a:pt x="7425" y="965"/>
                  </a:lnTo>
                  <a:cubicBezTo>
                    <a:pt x="7455" y="973"/>
                    <a:pt x="7483" y="976"/>
                    <a:pt x="7511" y="976"/>
                  </a:cubicBezTo>
                  <a:cubicBezTo>
                    <a:pt x="7587" y="976"/>
                    <a:pt x="7659" y="950"/>
                    <a:pt x="7746" y="909"/>
                  </a:cubicBezTo>
                  <a:cubicBezTo>
                    <a:pt x="7977" y="847"/>
                    <a:pt x="8271" y="763"/>
                    <a:pt x="8383" y="560"/>
                  </a:cubicBezTo>
                  <a:cubicBezTo>
                    <a:pt x="8445" y="497"/>
                    <a:pt x="8411" y="385"/>
                    <a:pt x="8355" y="350"/>
                  </a:cubicBezTo>
                  <a:cubicBezTo>
                    <a:pt x="8383" y="322"/>
                    <a:pt x="8411" y="322"/>
                    <a:pt x="8411" y="322"/>
                  </a:cubicBezTo>
                  <a:cubicBezTo>
                    <a:pt x="8445" y="294"/>
                    <a:pt x="8473" y="294"/>
                    <a:pt x="8501" y="294"/>
                  </a:cubicBezTo>
                  <a:cubicBezTo>
                    <a:pt x="8557" y="238"/>
                    <a:pt x="8585" y="147"/>
                    <a:pt x="8557" y="91"/>
                  </a:cubicBezTo>
                  <a:cubicBezTo>
                    <a:pt x="8529" y="63"/>
                    <a:pt x="8529" y="35"/>
                    <a:pt x="8501" y="35"/>
                  </a:cubicBezTo>
                  <a:cubicBezTo>
                    <a:pt x="8473" y="0"/>
                    <a:pt x="8411" y="0"/>
                    <a:pt x="838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79"/>
            <p:cNvSpPr/>
            <p:nvPr/>
          </p:nvSpPr>
          <p:spPr>
            <a:xfrm>
              <a:off x="3860966" y="1552909"/>
              <a:ext cx="55955" cy="18705"/>
            </a:xfrm>
            <a:custGeom>
              <a:rect b="b" l="l" r="r" t="t"/>
              <a:pathLst>
                <a:path extrusionOk="0" h="822" w="2459">
                  <a:moveTo>
                    <a:pt x="97" y="0"/>
                  </a:moveTo>
                  <a:cubicBezTo>
                    <a:pt x="62" y="0"/>
                    <a:pt x="0" y="72"/>
                    <a:pt x="55" y="97"/>
                  </a:cubicBezTo>
                  <a:cubicBezTo>
                    <a:pt x="369" y="355"/>
                    <a:pt x="719" y="593"/>
                    <a:pt x="1132" y="705"/>
                  </a:cubicBezTo>
                  <a:cubicBezTo>
                    <a:pt x="1398" y="765"/>
                    <a:pt x="1653" y="821"/>
                    <a:pt x="1914" y="821"/>
                  </a:cubicBezTo>
                  <a:cubicBezTo>
                    <a:pt x="2049" y="821"/>
                    <a:pt x="2186" y="806"/>
                    <a:pt x="2327" y="768"/>
                  </a:cubicBezTo>
                  <a:cubicBezTo>
                    <a:pt x="2458" y="709"/>
                    <a:pt x="2418" y="527"/>
                    <a:pt x="2291" y="527"/>
                  </a:cubicBezTo>
                  <a:cubicBezTo>
                    <a:pt x="2283" y="527"/>
                    <a:pt x="2274" y="528"/>
                    <a:pt x="2264" y="530"/>
                  </a:cubicBezTo>
                  <a:cubicBezTo>
                    <a:pt x="2129" y="563"/>
                    <a:pt x="1994" y="576"/>
                    <a:pt x="1858" y="576"/>
                  </a:cubicBezTo>
                  <a:cubicBezTo>
                    <a:pt x="1616" y="576"/>
                    <a:pt x="1374" y="532"/>
                    <a:pt x="1132" y="474"/>
                  </a:cubicBezTo>
                  <a:cubicBezTo>
                    <a:pt x="754" y="418"/>
                    <a:pt x="432" y="215"/>
                    <a:pt x="111" y="6"/>
                  </a:cubicBezTo>
                  <a:cubicBezTo>
                    <a:pt x="107" y="2"/>
                    <a:pt x="102" y="0"/>
                    <a:pt x="9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79"/>
            <p:cNvSpPr/>
            <p:nvPr/>
          </p:nvSpPr>
          <p:spPr>
            <a:xfrm>
              <a:off x="3828267" y="1468966"/>
              <a:ext cx="186750" cy="69767"/>
            </a:xfrm>
            <a:custGeom>
              <a:rect b="b" l="l" r="r" t="t"/>
              <a:pathLst>
                <a:path extrusionOk="0" h="3066" w="8207">
                  <a:moveTo>
                    <a:pt x="549" y="0"/>
                  </a:moveTo>
                  <a:cubicBezTo>
                    <a:pt x="444" y="0"/>
                    <a:pt x="325" y="96"/>
                    <a:pt x="380" y="233"/>
                  </a:cubicBezTo>
                  <a:cubicBezTo>
                    <a:pt x="471" y="492"/>
                    <a:pt x="583" y="723"/>
                    <a:pt x="730" y="961"/>
                  </a:cubicBezTo>
                  <a:cubicBezTo>
                    <a:pt x="583" y="786"/>
                    <a:pt x="471" y="583"/>
                    <a:pt x="352" y="373"/>
                  </a:cubicBezTo>
                  <a:cubicBezTo>
                    <a:pt x="326" y="319"/>
                    <a:pt x="279" y="296"/>
                    <a:pt x="230" y="296"/>
                  </a:cubicBezTo>
                  <a:cubicBezTo>
                    <a:pt x="122" y="296"/>
                    <a:pt x="1" y="409"/>
                    <a:pt x="58" y="548"/>
                  </a:cubicBezTo>
                  <a:cubicBezTo>
                    <a:pt x="296" y="989"/>
                    <a:pt x="583" y="1457"/>
                    <a:pt x="1051" y="1660"/>
                  </a:cubicBezTo>
                  <a:cubicBezTo>
                    <a:pt x="1576" y="1919"/>
                    <a:pt x="2100" y="2010"/>
                    <a:pt x="2652" y="2065"/>
                  </a:cubicBezTo>
                  <a:cubicBezTo>
                    <a:pt x="2799" y="2065"/>
                    <a:pt x="2855" y="1919"/>
                    <a:pt x="2827" y="1835"/>
                  </a:cubicBezTo>
                  <a:cubicBezTo>
                    <a:pt x="3002" y="1807"/>
                    <a:pt x="3205" y="1772"/>
                    <a:pt x="3380" y="1744"/>
                  </a:cubicBezTo>
                  <a:cubicBezTo>
                    <a:pt x="3443" y="1716"/>
                    <a:pt x="3471" y="1688"/>
                    <a:pt x="3471" y="1660"/>
                  </a:cubicBezTo>
                  <a:cubicBezTo>
                    <a:pt x="3589" y="1632"/>
                    <a:pt x="3673" y="1632"/>
                    <a:pt x="3792" y="1632"/>
                  </a:cubicBezTo>
                  <a:cubicBezTo>
                    <a:pt x="3939" y="1597"/>
                    <a:pt x="4079" y="1569"/>
                    <a:pt x="4198" y="1485"/>
                  </a:cubicBezTo>
                  <a:cubicBezTo>
                    <a:pt x="4226" y="1541"/>
                    <a:pt x="4254" y="1597"/>
                    <a:pt x="4289" y="1632"/>
                  </a:cubicBezTo>
                  <a:cubicBezTo>
                    <a:pt x="4170" y="1688"/>
                    <a:pt x="4114" y="1807"/>
                    <a:pt x="4198" y="1891"/>
                  </a:cubicBezTo>
                  <a:cubicBezTo>
                    <a:pt x="4698" y="2445"/>
                    <a:pt x="5266" y="2953"/>
                    <a:pt x="5990" y="2953"/>
                  </a:cubicBezTo>
                  <a:cubicBezTo>
                    <a:pt x="6106" y="2953"/>
                    <a:pt x="6227" y="2940"/>
                    <a:pt x="6351" y="2912"/>
                  </a:cubicBezTo>
                  <a:cubicBezTo>
                    <a:pt x="6442" y="2912"/>
                    <a:pt x="6470" y="2856"/>
                    <a:pt x="6498" y="2793"/>
                  </a:cubicBezTo>
                  <a:cubicBezTo>
                    <a:pt x="6701" y="2821"/>
                    <a:pt x="6876" y="2856"/>
                    <a:pt x="7086" y="2856"/>
                  </a:cubicBezTo>
                  <a:cubicBezTo>
                    <a:pt x="7086" y="2878"/>
                    <a:pt x="7122" y="2919"/>
                    <a:pt x="7166" y="2919"/>
                  </a:cubicBezTo>
                  <a:cubicBezTo>
                    <a:pt x="7176" y="2919"/>
                    <a:pt x="7187" y="2917"/>
                    <a:pt x="7198" y="2912"/>
                  </a:cubicBezTo>
                  <a:cubicBezTo>
                    <a:pt x="7288" y="2884"/>
                    <a:pt x="7372" y="2856"/>
                    <a:pt x="7435" y="2793"/>
                  </a:cubicBezTo>
                  <a:lnTo>
                    <a:pt x="7463" y="2793"/>
                  </a:lnTo>
                  <a:cubicBezTo>
                    <a:pt x="7463" y="2793"/>
                    <a:pt x="7463" y="2821"/>
                    <a:pt x="7435" y="2821"/>
                  </a:cubicBezTo>
                  <a:cubicBezTo>
                    <a:pt x="7343" y="2935"/>
                    <a:pt x="7462" y="3066"/>
                    <a:pt x="7588" y="3066"/>
                  </a:cubicBezTo>
                  <a:cubicBezTo>
                    <a:pt x="7625" y="3066"/>
                    <a:pt x="7661" y="3055"/>
                    <a:pt x="7694" y="3030"/>
                  </a:cubicBezTo>
                  <a:cubicBezTo>
                    <a:pt x="7841" y="2884"/>
                    <a:pt x="7988" y="2709"/>
                    <a:pt x="8100" y="2534"/>
                  </a:cubicBezTo>
                  <a:cubicBezTo>
                    <a:pt x="8190" y="2387"/>
                    <a:pt x="8072" y="2268"/>
                    <a:pt x="7960" y="2268"/>
                  </a:cubicBezTo>
                  <a:cubicBezTo>
                    <a:pt x="8100" y="2038"/>
                    <a:pt x="8162" y="1835"/>
                    <a:pt x="8190" y="1569"/>
                  </a:cubicBezTo>
                  <a:cubicBezTo>
                    <a:pt x="8207" y="1482"/>
                    <a:pt x="8143" y="1427"/>
                    <a:pt x="8076" y="1427"/>
                  </a:cubicBezTo>
                  <a:cubicBezTo>
                    <a:pt x="8030" y="1427"/>
                    <a:pt x="7983" y="1453"/>
                    <a:pt x="7960" y="1513"/>
                  </a:cubicBezTo>
                  <a:cubicBezTo>
                    <a:pt x="7897" y="1772"/>
                    <a:pt x="7785" y="1982"/>
                    <a:pt x="7610" y="2156"/>
                  </a:cubicBezTo>
                  <a:cubicBezTo>
                    <a:pt x="7519" y="2240"/>
                    <a:pt x="7435" y="2359"/>
                    <a:pt x="7344" y="2443"/>
                  </a:cubicBezTo>
                  <a:cubicBezTo>
                    <a:pt x="6792" y="2359"/>
                    <a:pt x="6240" y="2296"/>
                    <a:pt x="5687" y="2093"/>
                  </a:cubicBezTo>
                  <a:cubicBezTo>
                    <a:pt x="5421" y="2010"/>
                    <a:pt x="5163" y="1891"/>
                    <a:pt x="4925" y="1744"/>
                  </a:cubicBezTo>
                  <a:cubicBezTo>
                    <a:pt x="4638" y="1569"/>
                    <a:pt x="4464" y="1394"/>
                    <a:pt x="4317" y="1108"/>
                  </a:cubicBezTo>
                  <a:cubicBezTo>
                    <a:pt x="4287" y="1060"/>
                    <a:pt x="4243" y="1040"/>
                    <a:pt x="4200" y="1040"/>
                  </a:cubicBezTo>
                  <a:cubicBezTo>
                    <a:pt x="4109" y="1040"/>
                    <a:pt x="4022" y="1129"/>
                    <a:pt x="4079" y="1247"/>
                  </a:cubicBezTo>
                  <a:cubicBezTo>
                    <a:pt x="3820" y="1310"/>
                    <a:pt x="3554" y="1366"/>
                    <a:pt x="3324" y="1457"/>
                  </a:cubicBezTo>
                  <a:cubicBezTo>
                    <a:pt x="2799" y="1338"/>
                    <a:pt x="2247" y="1366"/>
                    <a:pt x="1750" y="1191"/>
                  </a:cubicBezTo>
                  <a:cubicBezTo>
                    <a:pt x="1226" y="1017"/>
                    <a:pt x="904" y="583"/>
                    <a:pt x="674" y="87"/>
                  </a:cubicBezTo>
                  <a:cubicBezTo>
                    <a:pt x="654" y="27"/>
                    <a:pt x="604" y="0"/>
                    <a:pt x="54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79"/>
            <p:cNvSpPr/>
            <p:nvPr/>
          </p:nvSpPr>
          <p:spPr>
            <a:xfrm>
              <a:off x="3922313" y="1454789"/>
              <a:ext cx="28626" cy="22300"/>
            </a:xfrm>
            <a:custGeom>
              <a:rect b="b" l="l" r="r" t="t"/>
              <a:pathLst>
                <a:path extrusionOk="0" h="980" w="1258">
                  <a:moveTo>
                    <a:pt x="964" y="1"/>
                  </a:moveTo>
                  <a:cubicBezTo>
                    <a:pt x="928" y="1"/>
                    <a:pt x="891" y="12"/>
                    <a:pt x="855" y="38"/>
                  </a:cubicBezTo>
                  <a:cubicBezTo>
                    <a:pt x="561" y="241"/>
                    <a:pt x="268" y="416"/>
                    <a:pt x="65" y="738"/>
                  </a:cubicBezTo>
                  <a:cubicBezTo>
                    <a:pt x="0" y="850"/>
                    <a:pt x="105" y="980"/>
                    <a:pt x="208" y="980"/>
                  </a:cubicBezTo>
                  <a:cubicBezTo>
                    <a:pt x="239" y="980"/>
                    <a:pt x="270" y="968"/>
                    <a:pt x="296" y="940"/>
                  </a:cubicBezTo>
                  <a:cubicBezTo>
                    <a:pt x="505" y="682"/>
                    <a:pt x="855" y="563"/>
                    <a:pt x="1114" y="360"/>
                  </a:cubicBezTo>
                  <a:cubicBezTo>
                    <a:pt x="1257" y="239"/>
                    <a:pt x="1127" y="1"/>
                    <a:pt x="96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79"/>
            <p:cNvSpPr/>
            <p:nvPr/>
          </p:nvSpPr>
          <p:spPr>
            <a:xfrm>
              <a:off x="3657900" y="1485440"/>
              <a:ext cx="361372" cy="182723"/>
            </a:xfrm>
            <a:custGeom>
              <a:rect b="b" l="l" r="r" t="t"/>
              <a:pathLst>
                <a:path extrusionOk="0" h="8030" w="15881">
                  <a:moveTo>
                    <a:pt x="8629" y="3355"/>
                  </a:moveTo>
                  <a:cubicBezTo>
                    <a:pt x="8713" y="3467"/>
                    <a:pt x="8832" y="3586"/>
                    <a:pt x="8916" y="3705"/>
                  </a:cubicBezTo>
                  <a:cubicBezTo>
                    <a:pt x="8916" y="3761"/>
                    <a:pt x="8944" y="3845"/>
                    <a:pt x="9035" y="3908"/>
                  </a:cubicBezTo>
                  <a:cubicBezTo>
                    <a:pt x="9063" y="3936"/>
                    <a:pt x="9119" y="3964"/>
                    <a:pt x="9182" y="3992"/>
                  </a:cubicBezTo>
                  <a:cubicBezTo>
                    <a:pt x="9154" y="3992"/>
                    <a:pt x="9091" y="3992"/>
                    <a:pt x="9063" y="4020"/>
                  </a:cubicBezTo>
                  <a:cubicBezTo>
                    <a:pt x="8888" y="3817"/>
                    <a:pt x="8741" y="3586"/>
                    <a:pt x="8629" y="3355"/>
                  </a:cubicBezTo>
                  <a:close/>
                  <a:moveTo>
                    <a:pt x="9531" y="4229"/>
                  </a:moveTo>
                  <a:lnTo>
                    <a:pt x="9531" y="4229"/>
                  </a:lnTo>
                  <a:cubicBezTo>
                    <a:pt x="9643" y="4285"/>
                    <a:pt x="9734" y="4341"/>
                    <a:pt x="9853" y="4404"/>
                  </a:cubicBezTo>
                  <a:lnTo>
                    <a:pt x="9818" y="4404"/>
                  </a:lnTo>
                  <a:cubicBezTo>
                    <a:pt x="9734" y="4404"/>
                    <a:pt x="9678" y="4404"/>
                    <a:pt x="9615" y="4369"/>
                  </a:cubicBezTo>
                  <a:cubicBezTo>
                    <a:pt x="9615" y="4341"/>
                    <a:pt x="9587" y="4285"/>
                    <a:pt x="9531" y="4229"/>
                  </a:cubicBezTo>
                  <a:close/>
                  <a:moveTo>
                    <a:pt x="12964" y="5803"/>
                  </a:moveTo>
                  <a:cubicBezTo>
                    <a:pt x="13027" y="5859"/>
                    <a:pt x="13083" y="5887"/>
                    <a:pt x="13139" y="5914"/>
                  </a:cubicBezTo>
                  <a:cubicBezTo>
                    <a:pt x="13111" y="5942"/>
                    <a:pt x="13111" y="5942"/>
                    <a:pt x="13111" y="5977"/>
                  </a:cubicBezTo>
                  <a:cubicBezTo>
                    <a:pt x="13083" y="5942"/>
                    <a:pt x="13027" y="5914"/>
                    <a:pt x="12999" y="5887"/>
                  </a:cubicBezTo>
                  <a:cubicBezTo>
                    <a:pt x="12999" y="5859"/>
                    <a:pt x="12964" y="5831"/>
                    <a:pt x="12964" y="5803"/>
                  </a:cubicBezTo>
                  <a:close/>
                  <a:moveTo>
                    <a:pt x="8741" y="6586"/>
                  </a:moveTo>
                  <a:lnTo>
                    <a:pt x="8741" y="6642"/>
                  </a:lnTo>
                  <a:cubicBezTo>
                    <a:pt x="8741" y="6660"/>
                    <a:pt x="8734" y="6668"/>
                    <a:pt x="8725" y="6668"/>
                  </a:cubicBezTo>
                  <a:cubicBezTo>
                    <a:pt x="8706" y="6668"/>
                    <a:pt x="8682" y="6625"/>
                    <a:pt x="8741" y="6586"/>
                  </a:cubicBezTo>
                  <a:close/>
                  <a:moveTo>
                    <a:pt x="7440" y="1"/>
                  </a:moveTo>
                  <a:cubicBezTo>
                    <a:pt x="7305" y="1"/>
                    <a:pt x="7177" y="133"/>
                    <a:pt x="7259" y="293"/>
                  </a:cubicBezTo>
                  <a:cubicBezTo>
                    <a:pt x="7433" y="614"/>
                    <a:pt x="7489" y="964"/>
                    <a:pt x="7517" y="1286"/>
                  </a:cubicBezTo>
                  <a:cubicBezTo>
                    <a:pt x="7517" y="1286"/>
                    <a:pt x="7517" y="1314"/>
                    <a:pt x="7489" y="1314"/>
                  </a:cubicBezTo>
                  <a:cubicBezTo>
                    <a:pt x="7287" y="2160"/>
                    <a:pt x="6846" y="3006"/>
                    <a:pt x="6294" y="3705"/>
                  </a:cubicBezTo>
                  <a:cubicBezTo>
                    <a:pt x="6007" y="4020"/>
                    <a:pt x="5713" y="4313"/>
                    <a:pt x="5420" y="4635"/>
                  </a:cubicBezTo>
                  <a:lnTo>
                    <a:pt x="5161" y="4894"/>
                  </a:lnTo>
                  <a:cubicBezTo>
                    <a:pt x="4958" y="4984"/>
                    <a:pt x="4748" y="5103"/>
                    <a:pt x="4574" y="5159"/>
                  </a:cubicBezTo>
                  <a:cubicBezTo>
                    <a:pt x="4140" y="5306"/>
                    <a:pt x="3672" y="5390"/>
                    <a:pt x="3238" y="5565"/>
                  </a:cubicBezTo>
                  <a:cubicBezTo>
                    <a:pt x="3035" y="5656"/>
                    <a:pt x="2797" y="5768"/>
                    <a:pt x="2623" y="5887"/>
                  </a:cubicBezTo>
                  <a:cubicBezTo>
                    <a:pt x="2336" y="6005"/>
                    <a:pt x="2042" y="6152"/>
                    <a:pt x="1777" y="6327"/>
                  </a:cubicBezTo>
                  <a:cubicBezTo>
                    <a:pt x="1371" y="6586"/>
                    <a:pt x="993" y="6907"/>
                    <a:pt x="728" y="7313"/>
                  </a:cubicBezTo>
                  <a:lnTo>
                    <a:pt x="728" y="7285"/>
                  </a:lnTo>
                  <a:cubicBezTo>
                    <a:pt x="728" y="7229"/>
                    <a:pt x="700" y="7201"/>
                    <a:pt x="672" y="7166"/>
                  </a:cubicBezTo>
                  <a:cubicBezTo>
                    <a:pt x="728" y="7026"/>
                    <a:pt x="791" y="6879"/>
                    <a:pt x="819" y="6733"/>
                  </a:cubicBezTo>
                  <a:cubicBezTo>
                    <a:pt x="853" y="6610"/>
                    <a:pt x="747" y="6528"/>
                    <a:pt x="647" y="6528"/>
                  </a:cubicBezTo>
                  <a:cubicBezTo>
                    <a:pt x="582" y="6528"/>
                    <a:pt x="519" y="6562"/>
                    <a:pt x="497" y="6642"/>
                  </a:cubicBezTo>
                  <a:cubicBezTo>
                    <a:pt x="469" y="6789"/>
                    <a:pt x="441" y="6935"/>
                    <a:pt x="441" y="7082"/>
                  </a:cubicBezTo>
                  <a:lnTo>
                    <a:pt x="378" y="7082"/>
                  </a:lnTo>
                  <a:cubicBezTo>
                    <a:pt x="350" y="7082"/>
                    <a:pt x="350" y="7054"/>
                    <a:pt x="322" y="7054"/>
                  </a:cubicBezTo>
                  <a:cubicBezTo>
                    <a:pt x="266" y="7054"/>
                    <a:pt x="203" y="7082"/>
                    <a:pt x="175" y="7138"/>
                  </a:cubicBezTo>
                  <a:cubicBezTo>
                    <a:pt x="175" y="7166"/>
                    <a:pt x="175" y="7201"/>
                    <a:pt x="147" y="7229"/>
                  </a:cubicBezTo>
                  <a:cubicBezTo>
                    <a:pt x="147" y="7257"/>
                    <a:pt x="147" y="7285"/>
                    <a:pt x="175" y="7313"/>
                  </a:cubicBezTo>
                  <a:cubicBezTo>
                    <a:pt x="147" y="7376"/>
                    <a:pt x="119" y="7432"/>
                    <a:pt x="119" y="7516"/>
                  </a:cubicBezTo>
                  <a:cubicBezTo>
                    <a:pt x="91" y="7579"/>
                    <a:pt x="63" y="7663"/>
                    <a:pt x="29" y="7753"/>
                  </a:cubicBezTo>
                  <a:cubicBezTo>
                    <a:pt x="1" y="7809"/>
                    <a:pt x="29" y="7900"/>
                    <a:pt x="91" y="7928"/>
                  </a:cubicBezTo>
                  <a:cubicBezTo>
                    <a:pt x="91" y="7956"/>
                    <a:pt x="119" y="7956"/>
                    <a:pt x="119" y="7956"/>
                  </a:cubicBezTo>
                  <a:cubicBezTo>
                    <a:pt x="147" y="7956"/>
                    <a:pt x="147" y="7984"/>
                    <a:pt x="175" y="7984"/>
                  </a:cubicBezTo>
                  <a:cubicBezTo>
                    <a:pt x="238" y="7984"/>
                    <a:pt x="322" y="7956"/>
                    <a:pt x="413" y="7956"/>
                  </a:cubicBezTo>
                  <a:cubicBezTo>
                    <a:pt x="497" y="7956"/>
                    <a:pt x="588" y="7928"/>
                    <a:pt x="644" y="7928"/>
                  </a:cubicBezTo>
                  <a:cubicBezTo>
                    <a:pt x="791" y="7837"/>
                    <a:pt x="903" y="7753"/>
                    <a:pt x="1049" y="7663"/>
                  </a:cubicBezTo>
                  <a:cubicBezTo>
                    <a:pt x="1343" y="7460"/>
                    <a:pt x="1665" y="7054"/>
                    <a:pt x="2070" y="7054"/>
                  </a:cubicBezTo>
                  <a:cubicBezTo>
                    <a:pt x="2098" y="7026"/>
                    <a:pt x="2126" y="6963"/>
                    <a:pt x="2126" y="6935"/>
                  </a:cubicBezTo>
                  <a:cubicBezTo>
                    <a:pt x="2161" y="6935"/>
                    <a:pt x="2161" y="6907"/>
                    <a:pt x="2189" y="6907"/>
                  </a:cubicBezTo>
                  <a:cubicBezTo>
                    <a:pt x="2245" y="6907"/>
                    <a:pt x="2301" y="6907"/>
                    <a:pt x="2364" y="6879"/>
                  </a:cubicBezTo>
                  <a:cubicBezTo>
                    <a:pt x="2448" y="6816"/>
                    <a:pt x="2539" y="6761"/>
                    <a:pt x="2651" y="6733"/>
                  </a:cubicBezTo>
                  <a:cubicBezTo>
                    <a:pt x="2825" y="6502"/>
                    <a:pt x="3119" y="6327"/>
                    <a:pt x="3350" y="6208"/>
                  </a:cubicBezTo>
                  <a:cubicBezTo>
                    <a:pt x="3486" y="6149"/>
                    <a:pt x="3682" y="6081"/>
                    <a:pt x="3857" y="6081"/>
                  </a:cubicBezTo>
                  <a:cubicBezTo>
                    <a:pt x="3952" y="6081"/>
                    <a:pt x="4041" y="6101"/>
                    <a:pt x="4112" y="6152"/>
                  </a:cubicBezTo>
                  <a:cubicBezTo>
                    <a:pt x="4140" y="6117"/>
                    <a:pt x="4140" y="6117"/>
                    <a:pt x="4168" y="6117"/>
                  </a:cubicBezTo>
                  <a:cubicBezTo>
                    <a:pt x="4168" y="6152"/>
                    <a:pt x="4196" y="6180"/>
                    <a:pt x="4196" y="6208"/>
                  </a:cubicBezTo>
                  <a:cubicBezTo>
                    <a:pt x="4224" y="6208"/>
                    <a:pt x="4259" y="6208"/>
                    <a:pt x="4287" y="6236"/>
                  </a:cubicBezTo>
                  <a:cubicBezTo>
                    <a:pt x="4315" y="6264"/>
                    <a:pt x="4315" y="6292"/>
                    <a:pt x="4343" y="6292"/>
                  </a:cubicBezTo>
                  <a:cubicBezTo>
                    <a:pt x="4399" y="6383"/>
                    <a:pt x="4462" y="6502"/>
                    <a:pt x="4490" y="6586"/>
                  </a:cubicBezTo>
                  <a:cubicBezTo>
                    <a:pt x="4518" y="6705"/>
                    <a:pt x="4574" y="6789"/>
                    <a:pt x="4574" y="6907"/>
                  </a:cubicBezTo>
                  <a:cubicBezTo>
                    <a:pt x="4609" y="6935"/>
                    <a:pt x="4574" y="6991"/>
                    <a:pt x="4574" y="7026"/>
                  </a:cubicBezTo>
                  <a:cubicBezTo>
                    <a:pt x="4636" y="7054"/>
                    <a:pt x="4692" y="7082"/>
                    <a:pt x="4783" y="7082"/>
                  </a:cubicBezTo>
                  <a:lnTo>
                    <a:pt x="4783" y="7026"/>
                  </a:lnTo>
                  <a:cubicBezTo>
                    <a:pt x="4783" y="6952"/>
                    <a:pt x="4862" y="6903"/>
                    <a:pt x="4928" y="6903"/>
                  </a:cubicBezTo>
                  <a:cubicBezTo>
                    <a:pt x="4968" y="6903"/>
                    <a:pt x="5004" y="6921"/>
                    <a:pt x="5014" y="6963"/>
                  </a:cubicBezTo>
                  <a:cubicBezTo>
                    <a:pt x="5070" y="6991"/>
                    <a:pt x="5098" y="7026"/>
                    <a:pt x="5098" y="7054"/>
                  </a:cubicBezTo>
                  <a:cubicBezTo>
                    <a:pt x="5098" y="7138"/>
                    <a:pt x="5133" y="7201"/>
                    <a:pt x="5133" y="7257"/>
                  </a:cubicBezTo>
                  <a:cubicBezTo>
                    <a:pt x="5182" y="7290"/>
                    <a:pt x="5243" y="7303"/>
                    <a:pt x="5302" y="7303"/>
                  </a:cubicBezTo>
                  <a:cubicBezTo>
                    <a:pt x="5344" y="7303"/>
                    <a:pt x="5385" y="7297"/>
                    <a:pt x="5420" y="7285"/>
                  </a:cubicBezTo>
                  <a:lnTo>
                    <a:pt x="5420" y="7201"/>
                  </a:lnTo>
                  <a:cubicBezTo>
                    <a:pt x="5420" y="7138"/>
                    <a:pt x="5483" y="7110"/>
                    <a:pt x="5511" y="7082"/>
                  </a:cubicBezTo>
                  <a:cubicBezTo>
                    <a:pt x="5566" y="7082"/>
                    <a:pt x="5622" y="7110"/>
                    <a:pt x="5657" y="7166"/>
                  </a:cubicBezTo>
                  <a:lnTo>
                    <a:pt x="5657" y="7257"/>
                  </a:lnTo>
                  <a:lnTo>
                    <a:pt x="5657" y="7341"/>
                  </a:lnTo>
                  <a:lnTo>
                    <a:pt x="5657" y="7376"/>
                  </a:lnTo>
                  <a:cubicBezTo>
                    <a:pt x="5657" y="7404"/>
                    <a:pt x="5657" y="7404"/>
                    <a:pt x="5685" y="7432"/>
                  </a:cubicBezTo>
                  <a:cubicBezTo>
                    <a:pt x="5762" y="7532"/>
                    <a:pt x="5884" y="7590"/>
                    <a:pt x="6009" y="7590"/>
                  </a:cubicBezTo>
                  <a:cubicBezTo>
                    <a:pt x="6067" y="7590"/>
                    <a:pt x="6126" y="7577"/>
                    <a:pt x="6182" y="7551"/>
                  </a:cubicBezTo>
                  <a:cubicBezTo>
                    <a:pt x="6210" y="7551"/>
                    <a:pt x="6238" y="7516"/>
                    <a:pt x="6266" y="7488"/>
                  </a:cubicBezTo>
                  <a:cubicBezTo>
                    <a:pt x="6238" y="7460"/>
                    <a:pt x="6238" y="7460"/>
                    <a:pt x="6238" y="7432"/>
                  </a:cubicBezTo>
                  <a:cubicBezTo>
                    <a:pt x="6210" y="7404"/>
                    <a:pt x="6210" y="7341"/>
                    <a:pt x="6238" y="7313"/>
                  </a:cubicBezTo>
                  <a:cubicBezTo>
                    <a:pt x="6266" y="7285"/>
                    <a:pt x="6302" y="7271"/>
                    <a:pt x="6336" y="7271"/>
                  </a:cubicBezTo>
                  <a:cubicBezTo>
                    <a:pt x="6369" y="7271"/>
                    <a:pt x="6399" y="7285"/>
                    <a:pt x="6413" y="7313"/>
                  </a:cubicBezTo>
                  <a:cubicBezTo>
                    <a:pt x="6496" y="7376"/>
                    <a:pt x="6559" y="7432"/>
                    <a:pt x="6643" y="7488"/>
                  </a:cubicBezTo>
                  <a:cubicBezTo>
                    <a:pt x="6734" y="7516"/>
                    <a:pt x="6818" y="7516"/>
                    <a:pt x="6881" y="7551"/>
                  </a:cubicBezTo>
                  <a:cubicBezTo>
                    <a:pt x="6937" y="7516"/>
                    <a:pt x="6937" y="7516"/>
                    <a:pt x="6965" y="7488"/>
                  </a:cubicBezTo>
                  <a:cubicBezTo>
                    <a:pt x="6965" y="7432"/>
                    <a:pt x="6965" y="7404"/>
                    <a:pt x="6937" y="7376"/>
                  </a:cubicBezTo>
                  <a:cubicBezTo>
                    <a:pt x="6937" y="7285"/>
                    <a:pt x="6965" y="7201"/>
                    <a:pt x="7056" y="7166"/>
                  </a:cubicBezTo>
                  <a:cubicBezTo>
                    <a:pt x="7070" y="7159"/>
                    <a:pt x="7085" y="7156"/>
                    <a:pt x="7101" y="7156"/>
                  </a:cubicBezTo>
                  <a:cubicBezTo>
                    <a:pt x="7150" y="7156"/>
                    <a:pt x="7204" y="7188"/>
                    <a:pt x="7231" y="7257"/>
                  </a:cubicBezTo>
                  <a:cubicBezTo>
                    <a:pt x="7259" y="7285"/>
                    <a:pt x="7287" y="7313"/>
                    <a:pt x="7287" y="7376"/>
                  </a:cubicBezTo>
                  <a:cubicBezTo>
                    <a:pt x="7371" y="7341"/>
                    <a:pt x="7433" y="7285"/>
                    <a:pt x="7489" y="7229"/>
                  </a:cubicBezTo>
                  <a:lnTo>
                    <a:pt x="7517" y="7257"/>
                  </a:lnTo>
                  <a:cubicBezTo>
                    <a:pt x="7517" y="7229"/>
                    <a:pt x="7545" y="7201"/>
                    <a:pt x="7545" y="7201"/>
                  </a:cubicBezTo>
                  <a:lnTo>
                    <a:pt x="7545" y="7110"/>
                  </a:lnTo>
                  <a:cubicBezTo>
                    <a:pt x="7580" y="7054"/>
                    <a:pt x="7608" y="7026"/>
                    <a:pt x="7664" y="7026"/>
                  </a:cubicBezTo>
                  <a:cubicBezTo>
                    <a:pt x="7692" y="7026"/>
                    <a:pt x="7720" y="7054"/>
                    <a:pt x="7755" y="7082"/>
                  </a:cubicBezTo>
                  <a:cubicBezTo>
                    <a:pt x="7811" y="7082"/>
                    <a:pt x="7839" y="7082"/>
                    <a:pt x="7867" y="7110"/>
                  </a:cubicBezTo>
                  <a:cubicBezTo>
                    <a:pt x="7867" y="7110"/>
                    <a:pt x="7895" y="7138"/>
                    <a:pt x="7930" y="7138"/>
                  </a:cubicBezTo>
                  <a:lnTo>
                    <a:pt x="7958" y="7110"/>
                  </a:lnTo>
                  <a:cubicBezTo>
                    <a:pt x="7982" y="7118"/>
                    <a:pt x="8010" y="7122"/>
                    <a:pt x="8038" y="7122"/>
                  </a:cubicBezTo>
                  <a:cubicBezTo>
                    <a:pt x="8106" y="7122"/>
                    <a:pt x="8177" y="7102"/>
                    <a:pt x="8217" y="7082"/>
                  </a:cubicBezTo>
                  <a:lnTo>
                    <a:pt x="8217" y="7026"/>
                  </a:lnTo>
                  <a:cubicBezTo>
                    <a:pt x="8217" y="6951"/>
                    <a:pt x="8297" y="6900"/>
                    <a:pt x="8373" y="6900"/>
                  </a:cubicBezTo>
                  <a:cubicBezTo>
                    <a:pt x="8389" y="6900"/>
                    <a:pt x="8405" y="6902"/>
                    <a:pt x="8419" y="6907"/>
                  </a:cubicBezTo>
                  <a:cubicBezTo>
                    <a:pt x="8454" y="6879"/>
                    <a:pt x="8482" y="6816"/>
                    <a:pt x="8510" y="6761"/>
                  </a:cubicBezTo>
                  <a:cubicBezTo>
                    <a:pt x="8538" y="6851"/>
                    <a:pt x="8594" y="6935"/>
                    <a:pt x="8657" y="7026"/>
                  </a:cubicBezTo>
                  <a:cubicBezTo>
                    <a:pt x="8657" y="7054"/>
                    <a:pt x="8685" y="7054"/>
                    <a:pt x="8685" y="7082"/>
                  </a:cubicBezTo>
                  <a:cubicBezTo>
                    <a:pt x="8769" y="7054"/>
                    <a:pt x="8860" y="7026"/>
                    <a:pt x="8916" y="6991"/>
                  </a:cubicBezTo>
                  <a:cubicBezTo>
                    <a:pt x="9035" y="6935"/>
                    <a:pt x="8944" y="6816"/>
                    <a:pt x="8979" y="6705"/>
                  </a:cubicBezTo>
                  <a:cubicBezTo>
                    <a:pt x="8979" y="6614"/>
                    <a:pt x="9035" y="6530"/>
                    <a:pt x="9119" y="6530"/>
                  </a:cubicBezTo>
                  <a:cubicBezTo>
                    <a:pt x="9237" y="6558"/>
                    <a:pt x="9328" y="6586"/>
                    <a:pt x="9412" y="6642"/>
                  </a:cubicBezTo>
                  <a:cubicBezTo>
                    <a:pt x="9435" y="6648"/>
                    <a:pt x="9459" y="6652"/>
                    <a:pt x="9484" y="6652"/>
                  </a:cubicBezTo>
                  <a:cubicBezTo>
                    <a:pt x="9586" y="6652"/>
                    <a:pt x="9694" y="6597"/>
                    <a:pt x="9762" y="6530"/>
                  </a:cubicBezTo>
                  <a:lnTo>
                    <a:pt x="9818" y="6530"/>
                  </a:lnTo>
                  <a:cubicBezTo>
                    <a:pt x="9881" y="6530"/>
                    <a:pt x="9937" y="6502"/>
                    <a:pt x="9937" y="6439"/>
                  </a:cubicBezTo>
                  <a:lnTo>
                    <a:pt x="9965" y="6439"/>
                  </a:lnTo>
                  <a:cubicBezTo>
                    <a:pt x="9965" y="6355"/>
                    <a:pt x="10028" y="6292"/>
                    <a:pt x="10112" y="6292"/>
                  </a:cubicBezTo>
                  <a:lnTo>
                    <a:pt x="10167" y="6292"/>
                  </a:lnTo>
                  <a:lnTo>
                    <a:pt x="10167" y="6264"/>
                  </a:lnTo>
                  <a:cubicBezTo>
                    <a:pt x="10202" y="6236"/>
                    <a:pt x="10258" y="6208"/>
                    <a:pt x="10314" y="6208"/>
                  </a:cubicBezTo>
                  <a:cubicBezTo>
                    <a:pt x="10377" y="6208"/>
                    <a:pt x="10433" y="6236"/>
                    <a:pt x="10461" y="6264"/>
                  </a:cubicBezTo>
                  <a:lnTo>
                    <a:pt x="10489" y="6236"/>
                  </a:lnTo>
                  <a:cubicBezTo>
                    <a:pt x="10489" y="6236"/>
                    <a:pt x="10517" y="6264"/>
                    <a:pt x="10552" y="6292"/>
                  </a:cubicBezTo>
                  <a:cubicBezTo>
                    <a:pt x="10735" y="6131"/>
                    <a:pt x="11012" y="6080"/>
                    <a:pt x="11265" y="6080"/>
                  </a:cubicBezTo>
                  <a:cubicBezTo>
                    <a:pt x="11330" y="6080"/>
                    <a:pt x="11394" y="6084"/>
                    <a:pt x="11454" y="6089"/>
                  </a:cubicBezTo>
                  <a:cubicBezTo>
                    <a:pt x="11685" y="6089"/>
                    <a:pt x="11916" y="6117"/>
                    <a:pt x="12153" y="6152"/>
                  </a:cubicBezTo>
                  <a:cubicBezTo>
                    <a:pt x="12356" y="6208"/>
                    <a:pt x="12531" y="6327"/>
                    <a:pt x="12706" y="6467"/>
                  </a:cubicBezTo>
                  <a:cubicBezTo>
                    <a:pt x="12908" y="6614"/>
                    <a:pt x="13055" y="6789"/>
                    <a:pt x="13286" y="6851"/>
                  </a:cubicBezTo>
                  <a:cubicBezTo>
                    <a:pt x="13461" y="6907"/>
                    <a:pt x="13699" y="6935"/>
                    <a:pt x="13873" y="7026"/>
                  </a:cubicBezTo>
                  <a:cubicBezTo>
                    <a:pt x="14048" y="7110"/>
                    <a:pt x="14160" y="7257"/>
                    <a:pt x="14251" y="7432"/>
                  </a:cubicBezTo>
                  <a:cubicBezTo>
                    <a:pt x="14307" y="7516"/>
                    <a:pt x="14363" y="7607"/>
                    <a:pt x="14398" y="7725"/>
                  </a:cubicBezTo>
                  <a:lnTo>
                    <a:pt x="14538" y="7725"/>
                  </a:lnTo>
                  <a:cubicBezTo>
                    <a:pt x="14721" y="7884"/>
                    <a:pt x="14970" y="8030"/>
                    <a:pt x="15212" y="8030"/>
                  </a:cubicBezTo>
                  <a:cubicBezTo>
                    <a:pt x="15322" y="8030"/>
                    <a:pt x="15430" y="8000"/>
                    <a:pt x="15531" y="7928"/>
                  </a:cubicBezTo>
                  <a:cubicBezTo>
                    <a:pt x="15550" y="7933"/>
                    <a:pt x="15570" y="7935"/>
                    <a:pt x="15589" y="7935"/>
                  </a:cubicBezTo>
                  <a:cubicBezTo>
                    <a:pt x="15684" y="7935"/>
                    <a:pt x="15767" y="7876"/>
                    <a:pt x="15796" y="7753"/>
                  </a:cubicBezTo>
                  <a:cubicBezTo>
                    <a:pt x="15824" y="7725"/>
                    <a:pt x="15824" y="7663"/>
                    <a:pt x="15824" y="7635"/>
                  </a:cubicBezTo>
                  <a:cubicBezTo>
                    <a:pt x="15852" y="7579"/>
                    <a:pt x="15880" y="7516"/>
                    <a:pt x="15880" y="7460"/>
                  </a:cubicBezTo>
                  <a:cubicBezTo>
                    <a:pt x="15852" y="7082"/>
                    <a:pt x="15621" y="6879"/>
                    <a:pt x="15272" y="6879"/>
                  </a:cubicBezTo>
                  <a:lnTo>
                    <a:pt x="15181" y="6879"/>
                  </a:lnTo>
                  <a:cubicBezTo>
                    <a:pt x="15153" y="6816"/>
                    <a:pt x="15153" y="6789"/>
                    <a:pt x="15153" y="6761"/>
                  </a:cubicBezTo>
                  <a:cubicBezTo>
                    <a:pt x="15097" y="6614"/>
                    <a:pt x="15062" y="6439"/>
                    <a:pt x="15034" y="6264"/>
                  </a:cubicBezTo>
                  <a:cubicBezTo>
                    <a:pt x="15010" y="6136"/>
                    <a:pt x="14874" y="6056"/>
                    <a:pt x="14742" y="6056"/>
                  </a:cubicBezTo>
                  <a:cubicBezTo>
                    <a:pt x="14723" y="6056"/>
                    <a:pt x="14703" y="6058"/>
                    <a:pt x="14685" y="6061"/>
                  </a:cubicBezTo>
                  <a:cubicBezTo>
                    <a:pt x="14629" y="6089"/>
                    <a:pt x="14573" y="6117"/>
                    <a:pt x="14538" y="6180"/>
                  </a:cubicBezTo>
                  <a:cubicBezTo>
                    <a:pt x="14398" y="6005"/>
                    <a:pt x="14223" y="5887"/>
                    <a:pt x="14048" y="5768"/>
                  </a:cubicBezTo>
                  <a:cubicBezTo>
                    <a:pt x="13957" y="5656"/>
                    <a:pt x="13873" y="5565"/>
                    <a:pt x="13755" y="5537"/>
                  </a:cubicBezTo>
                  <a:cubicBezTo>
                    <a:pt x="13524" y="5362"/>
                    <a:pt x="13286" y="5159"/>
                    <a:pt x="12999" y="5040"/>
                  </a:cubicBezTo>
                  <a:cubicBezTo>
                    <a:pt x="12978" y="5031"/>
                    <a:pt x="12958" y="5028"/>
                    <a:pt x="12938" y="5028"/>
                  </a:cubicBezTo>
                  <a:cubicBezTo>
                    <a:pt x="12899" y="5028"/>
                    <a:pt x="12862" y="5040"/>
                    <a:pt x="12825" y="5040"/>
                  </a:cubicBezTo>
                  <a:cubicBezTo>
                    <a:pt x="12678" y="4957"/>
                    <a:pt x="12503" y="4866"/>
                    <a:pt x="12328" y="4782"/>
                  </a:cubicBezTo>
                  <a:cubicBezTo>
                    <a:pt x="12300" y="4719"/>
                    <a:pt x="12265" y="4663"/>
                    <a:pt x="12237" y="4607"/>
                  </a:cubicBezTo>
                  <a:cubicBezTo>
                    <a:pt x="12209" y="4544"/>
                    <a:pt x="12181" y="4460"/>
                    <a:pt x="12125" y="4369"/>
                  </a:cubicBezTo>
                  <a:lnTo>
                    <a:pt x="12125" y="4369"/>
                  </a:lnTo>
                  <a:cubicBezTo>
                    <a:pt x="12265" y="4516"/>
                    <a:pt x="12412" y="4635"/>
                    <a:pt x="12587" y="4754"/>
                  </a:cubicBezTo>
                  <a:cubicBezTo>
                    <a:pt x="12964" y="5012"/>
                    <a:pt x="13405" y="5131"/>
                    <a:pt x="13838" y="5159"/>
                  </a:cubicBezTo>
                  <a:cubicBezTo>
                    <a:pt x="13929" y="5159"/>
                    <a:pt x="13985" y="5131"/>
                    <a:pt x="14013" y="5068"/>
                  </a:cubicBezTo>
                  <a:cubicBezTo>
                    <a:pt x="14223" y="5068"/>
                    <a:pt x="14398" y="5040"/>
                    <a:pt x="14573" y="4984"/>
                  </a:cubicBezTo>
                  <a:cubicBezTo>
                    <a:pt x="14712" y="4929"/>
                    <a:pt x="14747" y="4691"/>
                    <a:pt x="14573" y="4663"/>
                  </a:cubicBezTo>
                  <a:cubicBezTo>
                    <a:pt x="14013" y="4544"/>
                    <a:pt x="13433" y="4663"/>
                    <a:pt x="12964" y="4285"/>
                  </a:cubicBezTo>
                  <a:cubicBezTo>
                    <a:pt x="12587" y="4020"/>
                    <a:pt x="12412" y="3530"/>
                    <a:pt x="12300" y="3090"/>
                  </a:cubicBezTo>
                  <a:cubicBezTo>
                    <a:pt x="12276" y="3044"/>
                    <a:pt x="12232" y="3026"/>
                    <a:pt x="12188" y="3026"/>
                  </a:cubicBezTo>
                  <a:cubicBezTo>
                    <a:pt x="12117" y="3026"/>
                    <a:pt x="12045" y="3076"/>
                    <a:pt x="12062" y="3146"/>
                  </a:cubicBezTo>
                  <a:cubicBezTo>
                    <a:pt x="12153" y="3467"/>
                    <a:pt x="12209" y="3789"/>
                    <a:pt x="12328" y="4082"/>
                  </a:cubicBezTo>
                  <a:cubicBezTo>
                    <a:pt x="12209" y="3964"/>
                    <a:pt x="12090" y="3817"/>
                    <a:pt x="12006" y="3705"/>
                  </a:cubicBezTo>
                  <a:cubicBezTo>
                    <a:pt x="11968" y="3648"/>
                    <a:pt x="11915" y="3625"/>
                    <a:pt x="11863" y="3625"/>
                  </a:cubicBezTo>
                  <a:cubicBezTo>
                    <a:pt x="11756" y="3625"/>
                    <a:pt x="11656" y="3727"/>
                    <a:pt x="11713" y="3845"/>
                  </a:cubicBezTo>
                  <a:cubicBezTo>
                    <a:pt x="11804" y="3964"/>
                    <a:pt x="11888" y="4082"/>
                    <a:pt x="11978" y="4194"/>
                  </a:cubicBezTo>
                  <a:cubicBezTo>
                    <a:pt x="11912" y="4153"/>
                    <a:pt x="11849" y="4127"/>
                    <a:pt x="11785" y="4127"/>
                  </a:cubicBezTo>
                  <a:cubicBezTo>
                    <a:pt x="11761" y="4127"/>
                    <a:pt x="11737" y="4131"/>
                    <a:pt x="11713" y="4138"/>
                  </a:cubicBezTo>
                  <a:cubicBezTo>
                    <a:pt x="11566" y="4166"/>
                    <a:pt x="11482" y="4285"/>
                    <a:pt x="11426" y="4404"/>
                  </a:cubicBezTo>
                  <a:lnTo>
                    <a:pt x="11426" y="4432"/>
                  </a:lnTo>
                  <a:cubicBezTo>
                    <a:pt x="11307" y="4404"/>
                    <a:pt x="11216" y="4369"/>
                    <a:pt x="11104" y="4341"/>
                  </a:cubicBezTo>
                  <a:cubicBezTo>
                    <a:pt x="11076" y="4229"/>
                    <a:pt x="11041" y="4138"/>
                    <a:pt x="10986" y="4055"/>
                  </a:cubicBezTo>
                  <a:cubicBezTo>
                    <a:pt x="10899" y="3914"/>
                    <a:pt x="10751" y="3827"/>
                    <a:pt x="10609" y="3827"/>
                  </a:cubicBezTo>
                  <a:cubicBezTo>
                    <a:pt x="10510" y="3827"/>
                    <a:pt x="10414" y="3869"/>
                    <a:pt x="10342" y="3964"/>
                  </a:cubicBezTo>
                  <a:cubicBezTo>
                    <a:pt x="10286" y="3964"/>
                    <a:pt x="10230" y="3936"/>
                    <a:pt x="10167" y="3908"/>
                  </a:cubicBezTo>
                  <a:cubicBezTo>
                    <a:pt x="9965" y="3845"/>
                    <a:pt x="9734" y="3761"/>
                    <a:pt x="9503" y="3670"/>
                  </a:cubicBezTo>
                  <a:cubicBezTo>
                    <a:pt x="9091" y="3439"/>
                    <a:pt x="8804" y="3090"/>
                    <a:pt x="8510" y="2740"/>
                  </a:cubicBezTo>
                  <a:cubicBezTo>
                    <a:pt x="8496" y="2712"/>
                    <a:pt x="8460" y="2698"/>
                    <a:pt x="8423" y="2698"/>
                  </a:cubicBezTo>
                  <a:cubicBezTo>
                    <a:pt x="8386" y="2698"/>
                    <a:pt x="8349" y="2712"/>
                    <a:pt x="8335" y="2740"/>
                  </a:cubicBezTo>
                  <a:cubicBezTo>
                    <a:pt x="8307" y="2712"/>
                    <a:pt x="8307" y="2684"/>
                    <a:pt x="8280" y="2656"/>
                  </a:cubicBezTo>
                  <a:cubicBezTo>
                    <a:pt x="8335" y="2390"/>
                    <a:pt x="8363" y="2132"/>
                    <a:pt x="8363" y="1866"/>
                  </a:cubicBezTo>
                  <a:cubicBezTo>
                    <a:pt x="8335" y="1719"/>
                    <a:pt x="8335" y="1607"/>
                    <a:pt x="8280" y="1460"/>
                  </a:cubicBezTo>
                  <a:cubicBezTo>
                    <a:pt x="8245" y="1314"/>
                    <a:pt x="8105" y="1195"/>
                    <a:pt x="8070" y="1020"/>
                  </a:cubicBezTo>
                  <a:cubicBezTo>
                    <a:pt x="8059" y="998"/>
                    <a:pt x="8040" y="989"/>
                    <a:pt x="8023" y="989"/>
                  </a:cubicBezTo>
                  <a:cubicBezTo>
                    <a:pt x="7994" y="989"/>
                    <a:pt x="7969" y="1013"/>
                    <a:pt x="7986" y="1048"/>
                  </a:cubicBezTo>
                  <a:cubicBezTo>
                    <a:pt x="8042" y="1223"/>
                    <a:pt x="8042" y="1432"/>
                    <a:pt x="8042" y="1607"/>
                  </a:cubicBezTo>
                  <a:cubicBezTo>
                    <a:pt x="8014" y="1083"/>
                    <a:pt x="7895" y="558"/>
                    <a:pt x="7608" y="90"/>
                  </a:cubicBezTo>
                  <a:cubicBezTo>
                    <a:pt x="7563" y="27"/>
                    <a:pt x="7501" y="1"/>
                    <a:pt x="744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79"/>
            <p:cNvSpPr/>
            <p:nvPr/>
          </p:nvSpPr>
          <p:spPr>
            <a:xfrm>
              <a:off x="3599670" y="1435129"/>
              <a:ext cx="220064" cy="234718"/>
            </a:xfrm>
            <a:custGeom>
              <a:rect b="b" l="l" r="r" t="t"/>
              <a:pathLst>
                <a:path extrusionOk="0" h="10315" w="9671">
                  <a:moveTo>
                    <a:pt x="2210" y="9699"/>
                  </a:moveTo>
                  <a:cubicBezTo>
                    <a:pt x="2238" y="9727"/>
                    <a:pt x="2238" y="9727"/>
                    <a:pt x="2238" y="9762"/>
                  </a:cubicBezTo>
                  <a:lnTo>
                    <a:pt x="2182" y="9762"/>
                  </a:lnTo>
                  <a:cubicBezTo>
                    <a:pt x="2210" y="9727"/>
                    <a:pt x="2210" y="9727"/>
                    <a:pt x="2210" y="9699"/>
                  </a:cubicBezTo>
                  <a:close/>
                  <a:moveTo>
                    <a:pt x="7629" y="0"/>
                  </a:moveTo>
                  <a:cubicBezTo>
                    <a:pt x="7545" y="28"/>
                    <a:pt x="7426" y="56"/>
                    <a:pt x="7342" y="112"/>
                  </a:cubicBezTo>
                  <a:lnTo>
                    <a:pt x="7279" y="112"/>
                  </a:lnTo>
                  <a:cubicBezTo>
                    <a:pt x="7251" y="112"/>
                    <a:pt x="7223" y="147"/>
                    <a:pt x="7195" y="147"/>
                  </a:cubicBezTo>
                  <a:lnTo>
                    <a:pt x="7168" y="147"/>
                  </a:lnTo>
                  <a:cubicBezTo>
                    <a:pt x="7133" y="175"/>
                    <a:pt x="7105" y="203"/>
                    <a:pt x="7077" y="203"/>
                  </a:cubicBezTo>
                  <a:cubicBezTo>
                    <a:pt x="7021" y="259"/>
                    <a:pt x="6958" y="259"/>
                    <a:pt x="6874" y="259"/>
                  </a:cubicBezTo>
                  <a:cubicBezTo>
                    <a:pt x="6818" y="259"/>
                    <a:pt x="6783" y="259"/>
                    <a:pt x="6727" y="203"/>
                  </a:cubicBezTo>
                  <a:cubicBezTo>
                    <a:pt x="6608" y="287"/>
                    <a:pt x="6496" y="350"/>
                    <a:pt x="6377" y="406"/>
                  </a:cubicBezTo>
                  <a:cubicBezTo>
                    <a:pt x="6084" y="581"/>
                    <a:pt x="5797" y="728"/>
                    <a:pt x="5503" y="930"/>
                  </a:cubicBezTo>
                  <a:cubicBezTo>
                    <a:pt x="5356" y="1049"/>
                    <a:pt x="5356" y="1196"/>
                    <a:pt x="5419" y="1308"/>
                  </a:cubicBezTo>
                  <a:cubicBezTo>
                    <a:pt x="5301" y="1336"/>
                    <a:pt x="5210" y="1399"/>
                    <a:pt x="5126" y="1483"/>
                  </a:cubicBezTo>
                  <a:cubicBezTo>
                    <a:pt x="5098" y="1455"/>
                    <a:pt x="5070" y="1455"/>
                    <a:pt x="5070" y="1455"/>
                  </a:cubicBezTo>
                  <a:cubicBezTo>
                    <a:pt x="5035" y="1455"/>
                    <a:pt x="5035" y="1455"/>
                    <a:pt x="5035" y="1483"/>
                  </a:cubicBezTo>
                  <a:cubicBezTo>
                    <a:pt x="4923" y="1630"/>
                    <a:pt x="4776" y="1748"/>
                    <a:pt x="4657" y="1923"/>
                  </a:cubicBezTo>
                  <a:cubicBezTo>
                    <a:pt x="4545" y="2070"/>
                    <a:pt x="4427" y="2210"/>
                    <a:pt x="4308" y="2357"/>
                  </a:cubicBezTo>
                  <a:cubicBezTo>
                    <a:pt x="4105" y="2595"/>
                    <a:pt x="3811" y="2825"/>
                    <a:pt x="3524" y="2944"/>
                  </a:cubicBezTo>
                  <a:cubicBezTo>
                    <a:pt x="3462" y="3000"/>
                    <a:pt x="3434" y="3056"/>
                    <a:pt x="3378" y="3119"/>
                  </a:cubicBezTo>
                  <a:cubicBezTo>
                    <a:pt x="3378" y="3147"/>
                    <a:pt x="3322" y="3203"/>
                    <a:pt x="3287" y="3231"/>
                  </a:cubicBezTo>
                  <a:cubicBezTo>
                    <a:pt x="3322" y="3259"/>
                    <a:pt x="3322" y="3294"/>
                    <a:pt x="3287" y="3322"/>
                  </a:cubicBezTo>
                  <a:cubicBezTo>
                    <a:pt x="3231" y="3552"/>
                    <a:pt x="3112" y="3755"/>
                    <a:pt x="2909" y="3902"/>
                  </a:cubicBezTo>
                  <a:cubicBezTo>
                    <a:pt x="2797" y="3993"/>
                    <a:pt x="2650" y="4049"/>
                    <a:pt x="2504" y="4133"/>
                  </a:cubicBezTo>
                  <a:cubicBezTo>
                    <a:pt x="2385" y="4280"/>
                    <a:pt x="2301" y="4427"/>
                    <a:pt x="2182" y="4573"/>
                  </a:cubicBezTo>
                  <a:cubicBezTo>
                    <a:pt x="2154" y="4629"/>
                    <a:pt x="2126" y="4657"/>
                    <a:pt x="2098" y="4692"/>
                  </a:cubicBezTo>
                  <a:cubicBezTo>
                    <a:pt x="2063" y="4720"/>
                    <a:pt x="2035" y="4748"/>
                    <a:pt x="2007" y="4776"/>
                  </a:cubicBezTo>
                  <a:cubicBezTo>
                    <a:pt x="1951" y="4804"/>
                    <a:pt x="1923" y="4832"/>
                    <a:pt x="1888" y="4832"/>
                  </a:cubicBezTo>
                  <a:cubicBezTo>
                    <a:pt x="1860" y="4867"/>
                    <a:pt x="1832" y="4895"/>
                    <a:pt x="1804" y="4923"/>
                  </a:cubicBezTo>
                  <a:cubicBezTo>
                    <a:pt x="1776" y="4951"/>
                    <a:pt x="1776" y="4951"/>
                    <a:pt x="1748" y="4951"/>
                  </a:cubicBezTo>
                  <a:cubicBezTo>
                    <a:pt x="1602" y="5217"/>
                    <a:pt x="1427" y="5447"/>
                    <a:pt x="1224" y="5650"/>
                  </a:cubicBezTo>
                  <a:cubicBezTo>
                    <a:pt x="1189" y="5678"/>
                    <a:pt x="1161" y="5678"/>
                    <a:pt x="1105" y="5678"/>
                  </a:cubicBezTo>
                  <a:lnTo>
                    <a:pt x="1105" y="5706"/>
                  </a:lnTo>
                  <a:cubicBezTo>
                    <a:pt x="1014" y="5853"/>
                    <a:pt x="958" y="6000"/>
                    <a:pt x="902" y="6147"/>
                  </a:cubicBezTo>
                  <a:cubicBezTo>
                    <a:pt x="874" y="6175"/>
                    <a:pt x="839" y="6203"/>
                    <a:pt x="811" y="6231"/>
                  </a:cubicBezTo>
                  <a:cubicBezTo>
                    <a:pt x="811" y="6266"/>
                    <a:pt x="783" y="6266"/>
                    <a:pt x="783" y="6293"/>
                  </a:cubicBezTo>
                  <a:cubicBezTo>
                    <a:pt x="700" y="6349"/>
                    <a:pt x="637" y="6440"/>
                    <a:pt x="581" y="6524"/>
                  </a:cubicBezTo>
                  <a:cubicBezTo>
                    <a:pt x="406" y="6580"/>
                    <a:pt x="350" y="6755"/>
                    <a:pt x="287" y="6930"/>
                  </a:cubicBezTo>
                  <a:cubicBezTo>
                    <a:pt x="259" y="6993"/>
                    <a:pt x="231" y="7049"/>
                    <a:pt x="203" y="7105"/>
                  </a:cubicBezTo>
                  <a:cubicBezTo>
                    <a:pt x="203" y="7140"/>
                    <a:pt x="175" y="7168"/>
                    <a:pt x="175" y="7223"/>
                  </a:cubicBezTo>
                  <a:cubicBezTo>
                    <a:pt x="140" y="7251"/>
                    <a:pt x="140" y="7279"/>
                    <a:pt x="140" y="7342"/>
                  </a:cubicBezTo>
                  <a:cubicBezTo>
                    <a:pt x="84" y="7426"/>
                    <a:pt x="84" y="7545"/>
                    <a:pt x="56" y="7629"/>
                  </a:cubicBezTo>
                  <a:cubicBezTo>
                    <a:pt x="56" y="7692"/>
                    <a:pt x="56" y="7720"/>
                    <a:pt x="84" y="7748"/>
                  </a:cubicBezTo>
                  <a:cubicBezTo>
                    <a:pt x="56" y="7748"/>
                    <a:pt x="28" y="7839"/>
                    <a:pt x="28" y="7867"/>
                  </a:cubicBezTo>
                  <a:cubicBezTo>
                    <a:pt x="0" y="8014"/>
                    <a:pt x="0" y="8153"/>
                    <a:pt x="0" y="8300"/>
                  </a:cubicBezTo>
                  <a:cubicBezTo>
                    <a:pt x="28" y="8538"/>
                    <a:pt x="0" y="8853"/>
                    <a:pt x="84" y="9090"/>
                  </a:cubicBezTo>
                  <a:cubicBezTo>
                    <a:pt x="140" y="9237"/>
                    <a:pt x="231" y="9377"/>
                    <a:pt x="378" y="9496"/>
                  </a:cubicBezTo>
                  <a:cubicBezTo>
                    <a:pt x="398" y="9476"/>
                    <a:pt x="445" y="9456"/>
                    <a:pt x="484" y="9456"/>
                  </a:cubicBezTo>
                  <a:cubicBezTo>
                    <a:pt x="500" y="9456"/>
                    <a:pt x="515" y="9460"/>
                    <a:pt x="525" y="9468"/>
                  </a:cubicBezTo>
                  <a:cubicBezTo>
                    <a:pt x="553" y="9496"/>
                    <a:pt x="581" y="9496"/>
                    <a:pt x="581" y="9524"/>
                  </a:cubicBezTo>
                  <a:cubicBezTo>
                    <a:pt x="637" y="9552"/>
                    <a:pt x="637" y="9587"/>
                    <a:pt x="665" y="9615"/>
                  </a:cubicBezTo>
                  <a:cubicBezTo>
                    <a:pt x="665" y="9615"/>
                    <a:pt x="700" y="9643"/>
                    <a:pt x="700" y="9671"/>
                  </a:cubicBezTo>
                  <a:cubicBezTo>
                    <a:pt x="756" y="9671"/>
                    <a:pt x="783" y="9699"/>
                    <a:pt x="811" y="9699"/>
                  </a:cubicBezTo>
                  <a:cubicBezTo>
                    <a:pt x="930" y="9762"/>
                    <a:pt x="1014" y="9874"/>
                    <a:pt x="1105" y="9936"/>
                  </a:cubicBezTo>
                  <a:cubicBezTo>
                    <a:pt x="1483" y="10195"/>
                    <a:pt x="1923" y="10251"/>
                    <a:pt x="2357" y="10314"/>
                  </a:cubicBezTo>
                  <a:cubicBezTo>
                    <a:pt x="2448" y="10314"/>
                    <a:pt x="2532" y="10251"/>
                    <a:pt x="2560" y="10195"/>
                  </a:cubicBezTo>
                  <a:cubicBezTo>
                    <a:pt x="2588" y="10139"/>
                    <a:pt x="2622" y="10076"/>
                    <a:pt x="2622" y="10020"/>
                  </a:cubicBezTo>
                  <a:cubicBezTo>
                    <a:pt x="2678" y="9992"/>
                    <a:pt x="2706" y="9936"/>
                    <a:pt x="2706" y="9874"/>
                  </a:cubicBezTo>
                  <a:cubicBezTo>
                    <a:pt x="2706" y="9643"/>
                    <a:pt x="2650" y="9412"/>
                    <a:pt x="2560" y="9202"/>
                  </a:cubicBezTo>
                  <a:cubicBezTo>
                    <a:pt x="2588" y="9118"/>
                    <a:pt x="2622" y="9027"/>
                    <a:pt x="2622" y="8972"/>
                  </a:cubicBezTo>
                  <a:cubicBezTo>
                    <a:pt x="2909" y="8566"/>
                    <a:pt x="2909" y="7923"/>
                    <a:pt x="2413" y="7720"/>
                  </a:cubicBezTo>
                  <a:cubicBezTo>
                    <a:pt x="2329" y="7692"/>
                    <a:pt x="2210" y="7601"/>
                    <a:pt x="2098" y="7573"/>
                  </a:cubicBezTo>
                  <a:cubicBezTo>
                    <a:pt x="2035" y="7545"/>
                    <a:pt x="1951" y="7517"/>
                    <a:pt x="1888" y="7489"/>
                  </a:cubicBezTo>
                  <a:cubicBezTo>
                    <a:pt x="1804" y="7454"/>
                    <a:pt x="1748" y="7398"/>
                    <a:pt x="1686" y="7342"/>
                  </a:cubicBezTo>
                  <a:cubicBezTo>
                    <a:pt x="1539" y="7223"/>
                    <a:pt x="1427" y="7105"/>
                    <a:pt x="1308" y="6965"/>
                  </a:cubicBezTo>
                  <a:cubicBezTo>
                    <a:pt x="1308" y="6965"/>
                    <a:pt x="1280" y="6965"/>
                    <a:pt x="1280" y="6930"/>
                  </a:cubicBezTo>
                  <a:lnTo>
                    <a:pt x="1280" y="6902"/>
                  </a:lnTo>
                  <a:cubicBezTo>
                    <a:pt x="1280" y="6851"/>
                    <a:pt x="1257" y="6747"/>
                    <a:pt x="1253" y="6644"/>
                  </a:cubicBezTo>
                  <a:lnTo>
                    <a:pt x="1253" y="6644"/>
                  </a:lnTo>
                  <a:cubicBezTo>
                    <a:pt x="1285" y="6676"/>
                    <a:pt x="1330" y="6689"/>
                    <a:pt x="1378" y="6689"/>
                  </a:cubicBezTo>
                  <a:cubicBezTo>
                    <a:pt x="1412" y="6689"/>
                    <a:pt x="1448" y="6683"/>
                    <a:pt x="1483" y="6671"/>
                  </a:cubicBezTo>
                  <a:cubicBezTo>
                    <a:pt x="1511" y="6643"/>
                    <a:pt x="1539" y="6615"/>
                    <a:pt x="1574" y="6580"/>
                  </a:cubicBezTo>
                  <a:cubicBezTo>
                    <a:pt x="1658" y="6580"/>
                    <a:pt x="1713" y="6552"/>
                    <a:pt x="1776" y="6496"/>
                  </a:cubicBezTo>
                  <a:cubicBezTo>
                    <a:pt x="1860" y="6440"/>
                    <a:pt x="1951" y="6349"/>
                    <a:pt x="2007" y="6266"/>
                  </a:cubicBezTo>
                  <a:cubicBezTo>
                    <a:pt x="2035" y="6231"/>
                    <a:pt x="2063" y="6203"/>
                    <a:pt x="2063" y="6203"/>
                  </a:cubicBezTo>
                  <a:cubicBezTo>
                    <a:pt x="2182" y="6091"/>
                    <a:pt x="2273" y="5944"/>
                    <a:pt x="2329" y="5825"/>
                  </a:cubicBezTo>
                  <a:cubicBezTo>
                    <a:pt x="2381" y="5870"/>
                    <a:pt x="2444" y="5890"/>
                    <a:pt x="2511" y="5890"/>
                  </a:cubicBezTo>
                  <a:cubicBezTo>
                    <a:pt x="2703" y="5890"/>
                    <a:pt x="2934" y="5728"/>
                    <a:pt x="3084" y="5531"/>
                  </a:cubicBezTo>
                  <a:cubicBezTo>
                    <a:pt x="3147" y="5531"/>
                    <a:pt x="3231" y="5503"/>
                    <a:pt x="3287" y="5475"/>
                  </a:cubicBezTo>
                  <a:cubicBezTo>
                    <a:pt x="3378" y="5447"/>
                    <a:pt x="3434" y="5419"/>
                    <a:pt x="3524" y="5391"/>
                  </a:cubicBezTo>
                  <a:cubicBezTo>
                    <a:pt x="3608" y="5357"/>
                    <a:pt x="3699" y="5329"/>
                    <a:pt x="3755" y="5273"/>
                  </a:cubicBezTo>
                  <a:cubicBezTo>
                    <a:pt x="3902" y="5217"/>
                    <a:pt x="4021" y="5042"/>
                    <a:pt x="4133" y="4923"/>
                  </a:cubicBezTo>
                  <a:cubicBezTo>
                    <a:pt x="4252" y="4776"/>
                    <a:pt x="4308" y="4629"/>
                    <a:pt x="4371" y="4454"/>
                  </a:cubicBezTo>
                  <a:cubicBezTo>
                    <a:pt x="4371" y="4399"/>
                    <a:pt x="4399" y="4343"/>
                    <a:pt x="4399" y="4308"/>
                  </a:cubicBezTo>
                  <a:cubicBezTo>
                    <a:pt x="4427" y="4280"/>
                    <a:pt x="4454" y="4280"/>
                    <a:pt x="4482" y="4252"/>
                  </a:cubicBezTo>
                  <a:cubicBezTo>
                    <a:pt x="4601" y="4196"/>
                    <a:pt x="4720" y="4077"/>
                    <a:pt x="4804" y="3993"/>
                  </a:cubicBezTo>
                  <a:cubicBezTo>
                    <a:pt x="4923" y="3874"/>
                    <a:pt x="5070" y="3755"/>
                    <a:pt x="5154" y="3608"/>
                  </a:cubicBezTo>
                  <a:cubicBezTo>
                    <a:pt x="5154" y="3580"/>
                    <a:pt x="5182" y="3580"/>
                    <a:pt x="5210" y="3552"/>
                  </a:cubicBezTo>
                  <a:cubicBezTo>
                    <a:pt x="5240" y="3571"/>
                    <a:pt x="5273" y="3580"/>
                    <a:pt x="5307" y="3580"/>
                  </a:cubicBezTo>
                  <a:cubicBezTo>
                    <a:pt x="5373" y="3580"/>
                    <a:pt x="5438" y="3543"/>
                    <a:pt x="5475" y="3469"/>
                  </a:cubicBezTo>
                  <a:cubicBezTo>
                    <a:pt x="5503" y="3469"/>
                    <a:pt x="5503" y="3434"/>
                    <a:pt x="5503" y="3406"/>
                  </a:cubicBezTo>
                  <a:lnTo>
                    <a:pt x="5531" y="3406"/>
                  </a:lnTo>
                  <a:cubicBezTo>
                    <a:pt x="5594" y="3350"/>
                    <a:pt x="5650" y="3294"/>
                    <a:pt x="5706" y="3231"/>
                  </a:cubicBezTo>
                  <a:cubicBezTo>
                    <a:pt x="5706" y="3203"/>
                    <a:pt x="5706" y="3175"/>
                    <a:pt x="5734" y="3147"/>
                  </a:cubicBezTo>
                  <a:cubicBezTo>
                    <a:pt x="5769" y="3084"/>
                    <a:pt x="5825" y="3056"/>
                    <a:pt x="5881" y="3000"/>
                  </a:cubicBezTo>
                  <a:lnTo>
                    <a:pt x="5881" y="2972"/>
                  </a:lnTo>
                  <a:cubicBezTo>
                    <a:pt x="6000" y="2909"/>
                    <a:pt x="6084" y="2797"/>
                    <a:pt x="6175" y="2706"/>
                  </a:cubicBezTo>
                  <a:cubicBezTo>
                    <a:pt x="6231" y="2678"/>
                    <a:pt x="6293" y="2622"/>
                    <a:pt x="6349" y="2595"/>
                  </a:cubicBezTo>
                  <a:cubicBezTo>
                    <a:pt x="6349" y="2560"/>
                    <a:pt x="6377" y="2532"/>
                    <a:pt x="6377" y="2532"/>
                  </a:cubicBezTo>
                  <a:cubicBezTo>
                    <a:pt x="6405" y="2504"/>
                    <a:pt x="6433" y="2476"/>
                    <a:pt x="6433" y="2476"/>
                  </a:cubicBezTo>
                  <a:cubicBezTo>
                    <a:pt x="6496" y="2476"/>
                    <a:pt x="6580" y="2476"/>
                    <a:pt x="6643" y="2448"/>
                  </a:cubicBezTo>
                  <a:cubicBezTo>
                    <a:pt x="6643" y="2448"/>
                    <a:pt x="6671" y="2420"/>
                    <a:pt x="6699" y="2420"/>
                  </a:cubicBezTo>
                  <a:cubicBezTo>
                    <a:pt x="6699" y="2420"/>
                    <a:pt x="6727" y="2420"/>
                    <a:pt x="6755" y="2385"/>
                  </a:cubicBezTo>
                  <a:cubicBezTo>
                    <a:pt x="6783" y="2385"/>
                    <a:pt x="6783" y="2385"/>
                    <a:pt x="6818" y="2357"/>
                  </a:cubicBezTo>
                  <a:cubicBezTo>
                    <a:pt x="7077" y="2301"/>
                    <a:pt x="7342" y="2357"/>
                    <a:pt x="7573" y="2182"/>
                  </a:cubicBezTo>
                  <a:cubicBezTo>
                    <a:pt x="7720" y="2070"/>
                    <a:pt x="7867" y="1951"/>
                    <a:pt x="8007" y="1804"/>
                  </a:cubicBezTo>
                  <a:cubicBezTo>
                    <a:pt x="8042" y="1804"/>
                    <a:pt x="8070" y="1776"/>
                    <a:pt x="8125" y="1748"/>
                  </a:cubicBezTo>
                  <a:lnTo>
                    <a:pt x="8503" y="1748"/>
                  </a:lnTo>
                  <a:cubicBezTo>
                    <a:pt x="8622" y="1720"/>
                    <a:pt x="8706" y="1630"/>
                    <a:pt x="8797" y="1574"/>
                  </a:cubicBezTo>
                  <a:cubicBezTo>
                    <a:pt x="8916" y="1483"/>
                    <a:pt x="9055" y="1399"/>
                    <a:pt x="9174" y="1280"/>
                  </a:cubicBezTo>
                  <a:cubicBezTo>
                    <a:pt x="9405" y="1196"/>
                    <a:pt x="9671" y="1105"/>
                    <a:pt x="9615" y="784"/>
                  </a:cubicBezTo>
                  <a:cubicBezTo>
                    <a:pt x="9580" y="497"/>
                    <a:pt x="9202" y="287"/>
                    <a:pt x="8972" y="175"/>
                  </a:cubicBezTo>
                  <a:cubicBezTo>
                    <a:pt x="8881" y="147"/>
                    <a:pt x="8769" y="84"/>
                    <a:pt x="8650" y="56"/>
                  </a:cubicBezTo>
                  <a:cubicBezTo>
                    <a:pt x="8594" y="28"/>
                    <a:pt x="8503" y="0"/>
                    <a:pt x="8447" y="0"/>
                  </a:cubicBezTo>
                  <a:cubicBezTo>
                    <a:pt x="8356" y="56"/>
                    <a:pt x="8272" y="84"/>
                    <a:pt x="8181" y="112"/>
                  </a:cubicBezTo>
                  <a:cubicBezTo>
                    <a:pt x="8133" y="139"/>
                    <a:pt x="8083" y="150"/>
                    <a:pt x="8033" y="150"/>
                  </a:cubicBezTo>
                  <a:cubicBezTo>
                    <a:pt x="7967" y="150"/>
                    <a:pt x="7899" y="132"/>
                    <a:pt x="7832" y="112"/>
                  </a:cubicBezTo>
                  <a:lnTo>
                    <a:pt x="7804" y="112"/>
                  </a:lnTo>
                  <a:cubicBezTo>
                    <a:pt x="7748" y="112"/>
                    <a:pt x="7720" y="112"/>
                    <a:pt x="7692" y="56"/>
                  </a:cubicBezTo>
                  <a:cubicBezTo>
                    <a:pt x="7657" y="56"/>
                    <a:pt x="7657" y="28"/>
                    <a:pt x="7657" y="28"/>
                  </a:cubicBezTo>
                  <a:cubicBezTo>
                    <a:pt x="7657" y="0"/>
                    <a:pt x="7629" y="0"/>
                    <a:pt x="7629"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79"/>
            <p:cNvSpPr/>
            <p:nvPr/>
          </p:nvSpPr>
          <p:spPr>
            <a:xfrm>
              <a:off x="3628432" y="1566926"/>
              <a:ext cx="18841" cy="20434"/>
            </a:xfrm>
            <a:custGeom>
              <a:rect b="b" l="l" r="r" t="t"/>
              <a:pathLst>
                <a:path extrusionOk="0" h="898" w="828">
                  <a:moveTo>
                    <a:pt x="666" y="0"/>
                  </a:moveTo>
                  <a:cubicBezTo>
                    <a:pt x="631" y="0"/>
                    <a:pt x="595" y="18"/>
                    <a:pt x="568" y="61"/>
                  </a:cubicBezTo>
                  <a:cubicBezTo>
                    <a:pt x="512" y="152"/>
                    <a:pt x="449" y="236"/>
                    <a:pt x="394" y="327"/>
                  </a:cubicBezTo>
                  <a:cubicBezTo>
                    <a:pt x="338" y="355"/>
                    <a:pt x="310" y="411"/>
                    <a:pt x="247" y="439"/>
                  </a:cubicBezTo>
                  <a:cubicBezTo>
                    <a:pt x="163" y="529"/>
                    <a:pt x="100" y="585"/>
                    <a:pt x="44" y="704"/>
                  </a:cubicBezTo>
                  <a:cubicBezTo>
                    <a:pt x="16" y="732"/>
                    <a:pt x="44" y="760"/>
                    <a:pt x="44" y="788"/>
                  </a:cubicBezTo>
                  <a:cubicBezTo>
                    <a:pt x="1" y="837"/>
                    <a:pt x="41" y="897"/>
                    <a:pt x="90" y="897"/>
                  </a:cubicBezTo>
                  <a:cubicBezTo>
                    <a:pt x="105" y="897"/>
                    <a:pt x="120" y="892"/>
                    <a:pt x="135" y="879"/>
                  </a:cubicBezTo>
                  <a:cubicBezTo>
                    <a:pt x="135" y="851"/>
                    <a:pt x="163" y="851"/>
                    <a:pt x="163" y="823"/>
                  </a:cubicBezTo>
                  <a:cubicBezTo>
                    <a:pt x="247" y="823"/>
                    <a:pt x="338" y="760"/>
                    <a:pt x="394" y="732"/>
                  </a:cubicBezTo>
                  <a:cubicBezTo>
                    <a:pt x="568" y="648"/>
                    <a:pt x="687" y="529"/>
                    <a:pt x="771" y="355"/>
                  </a:cubicBezTo>
                  <a:cubicBezTo>
                    <a:pt x="771" y="299"/>
                    <a:pt x="771" y="264"/>
                    <a:pt x="715" y="236"/>
                  </a:cubicBezTo>
                  <a:lnTo>
                    <a:pt x="743" y="208"/>
                  </a:lnTo>
                  <a:cubicBezTo>
                    <a:pt x="827" y="104"/>
                    <a:pt x="750" y="0"/>
                    <a:pt x="66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79"/>
            <p:cNvSpPr/>
            <p:nvPr/>
          </p:nvSpPr>
          <p:spPr>
            <a:xfrm>
              <a:off x="3637375" y="1552659"/>
              <a:ext cx="28512" cy="16293"/>
            </a:xfrm>
            <a:custGeom>
              <a:rect b="b" l="l" r="r" t="t"/>
              <a:pathLst>
                <a:path extrusionOk="0" h="716" w="1253">
                  <a:moveTo>
                    <a:pt x="433" y="0"/>
                  </a:moveTo>
                  <a:cubicBezTo>
                    <a:pt x="410" y="0"/>
                    <a:pt x="388" y="7"/>
                    <a:pt x="378" y="17"/>
                  </a:cubicBezTo>
                  <a:cubicBezTo>
                    <a:pt x="294" y="17"/>
                    <a:pt x="203" y="17"/>
                    <a:pt x="119" y="52"/>
                  </a:cubicBezTo>
                  <a:cubicBezTo>
                    <a:pt x="29" y="52"/>
                    <a:pt x="1" y="192"/>
                    <a:pt x="91" y="192"/>
                  </a:cubicBezTo>
                  <a:cubicBezTo>
                    <a:pt x="203" y="226"/>
                    <a:pt x="294" y="310"/>
                    <a:pt x="322" y="401"/>
                  </a:cubicBezTo>
                  <a:cubicBezTo>
                    <a:pt x="378" y="513"/>
                    <a:pt x="441" y="604"/>
                    <a:pt x="581" y="632"/>
                  </a:cubicBezTo>
                  <a:lnTo>
                    <a:pt x="616" y="632"/>
                  </a:lnTo>
                  <a:cubicBezTo>
                    <a:pt x="616" y="688"/>
                    <a:pt x="644" y="688"/>
                    <a:pt x="672" y="716"/>
                  </a:cubicBezTo>
                  <a:cubicBezTo>
                    <a:pt x="875" y="716"/>
                    <a:pt x="1049" y="716"/>
                    <a:pt x="1196" y="541"/>
                  </a:cubicBezTo>
                  <a:cubicBezTo>
                    <a:pt x="1224" y="513"/>
                    <a:pt x="1252" y="457"/>
                    <a:pt x="1196" y="401"/>
                  </a:cubicBezTo>
                  <a:cubicBezTo>
                    <a:pt x="1196" y="296"/>
                    <a:pt x="1121" y="206"/>
                    <a:pt x="1025" y="206"/>
                  </a:cubicBezTo>
                  <a:cubicBezTo>
                    <a:pt x="987" y="206"/>
                    <a:pt x="945" y="220"/>
                    <a:pt x="903" y="254"/>
                  </a:cubicBezTo>
                  <a:cubicBezTo>
                    <a:pt x="862" y="295"/>
                    <a:pt x="836" y="321"/>
                    <a:pt x="789" y="321"/>
                  </a:cubicBezTo>
                  <a:cubicBezTo>
                    <a:pt x="772" y="321"/>
                    <a:pt x="752" y="318"/>
                    <a:pt x="728" y="310"/>
                  </a:cubicBezTo>
                  <a:lnTo>
                    <a:pt x="728" y="282"/>
                  </a:lnTo>
                  <a:cubicBezTo>
                    <a:pt x="700" y="254"/>
                    <a:pt x="672" y="254"/>
                    <a:pt x="672" y="226"/>
                  </a:cubicBezTo>
                  <a:cubicBezTo>
                    <a:pt x="644" y="164"/>
                    <a:pt x="581" y="108"/>
                    <a:pt x="525" y="80"/>
                  </a:cubicBezTo>
                  <a:cubicBezTo>
                    <a:pt x="525" y="21"/>
                    <a:pt x="476" y="0"/>
                    <a:pt x="43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79"/>
            <p:cNvSpPr/>
            <p:nvPr/>
          </p:nvSpPr>
          <p:spPr>
            <a:xfrm>
              <a:off x="3648047" y="1533453"/>
              <a:ext cx="49651" cy="24007"/>
            </a:xfrm>
            <a:custGeom>
              <a:rect b="b" l="l" r="r" t="t"/>
              <a:pathLst>
                <a:path extrusionOk="0" h="1055" w="2182">
                  <a:moveTo>
                    <a:pt x="1839" y="0"/>
                  </a:moveTo>
                  <a:cubicBezTo>
                    <a:pt x="1805" y="0"/>
                    <a:pt x="1773" y="15"/>
                    <a:pt x="1748" y="50"/>
                  </a:cubicBezTo>
                  <a:cubicBezTo>
                    <a:pt x="1601" y="196"/>
                    <a:pt x="1510" y="336"/>
                    <a:pt x="1398" y="511"/>
                  </a:cubicBezTo>
                  <a:cubicBezTo>
                    <a:pt x="1341" y="551"/>
                    <a:pt x="1285" y="588"/>
                    <a:pt x="1222" y="588"/>
                  </a:cubicBezTo>
                  <a:cubicBezTo>
                    <a:pt x="1186" y="588"/>
                    <a:pt x="1148" y="576"/>
                    <a:pt x="1105" y="546"/>
                  </a:cubicBezTo>
                  <a:cubicBezTo>
                    <a:pt x="1049" y="455"/>
                    <a:pt x="958" y="399"/>
                    <a:pt x="874" y="336"/>
                  </a:cubicBezTo>
                  <a:cubicBezTo>
                    <a:pt x="727" y="267"/>
                    <a:pt x="551" y="174"/>
                    <a:pt x="388" y="174"/>
                  </a:cubicBezTo>
                  <a:cubicBezTo>
                    <a:pt x="287" y="174"/>
                    <a:pt x="192" y="209"/>
                    <a:pt x="112" y="308"/>
                  </a:cubicBezTo>
                  <a:cubicBezTo>
                    <a:pt x="0" y="427"/>
                    <a:pt x="56" y="574"/>
                    <a:pt x="203" y="630"/>
                  </a:cubicBezTo>
                  <a:cubicBezTo>
                    <a:pt x="259" y="658"/>
                    <a:pt x="322" y="658"/>
                    <a:pt x="378" y="658"/>
                  </a:cubicBezTo>
                  <a:cubicBezTo>
                    <a:pt x="462" y="686"/>
                    <a:pt x="524" y="721"/>
                    <a:pt x="608" y="749"/>
                  </a:cubicBezTo>
                  <a:cubicBezTo>
                    <a:pt x="727" y="777"/>
                    <a:pt x="930" y="861"/>
                    <a:pt x="986" y="1008"/>
                  </a:cubicBezTo>
                  <a:cubicBezTo>
                    <a:pt x="986" y="1039"/>
                    <a:pt x="1009" y="1055"/>
                    <a:pt x="1035" y="1055"/>
                  </a:cubicBezTo>
                  <a:cubicBezTo>
                    <a:pt x="1061" y="1055"/>
                    <a:pt x="1091" y="1039"/>
                    <a:pt x="1105" y="1008"/>
                  </a:cubicBezTo>
                  <a:cubicBezTo>
                    <a:pt x="1133" y="1008"/>
                    <a:pt x="1196" y="1008"/>
                    <a:pt x="1252" y="1036"/>
                  </a:cubicBezTo>
                  <a:cubicBezTo>
                    <a:pt x="1601" y="1036"/>
                    <a:pt x="2007" y="749"/>
                    <a:pt x="2126" y="399"/>
                  </a:cubicBezTo>
                  <a:cubicBezTo>
                    <a:pt x="2182" y="280"/>
                    <a:pt x="2098" y="196"/>
                    <a:pt x="2007" y="161"/>
                  </a:cubicBezTo>
                  <a:cubicBezTo>
                    <a:pt x="2007" y="83"/>
                    <a:pt x="1920" y="0"/>
                    <a:pt x="183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79"/>
            <p:cNvSpPr/>
            <p:nvPr/>
          </p:nvSpPr>
          <p:spPr>
            <a:xfrm>
              <a:off x="3671894" y="1462458"/>
              <a:ext cx="106789" cy="68265"/>
            </a:xfrm>
            <a:custGeom>
              <a:rect b="b" l="l" r="r" t="t"/>
              <a:pathLst>
                <a:path extrusionOk="0" h="3000" w="4693">
                  <a:moveTo>
                    <a:pt x="2463" y="0"/>
                  </a:moveTo>
                  <a:cubicBezTo>
                    <a:pt x="2356" y="0"/>
                    <a:pt x="2256" y="46"/>
                    <a:pt x="2182" y="170"/>
                  </a:cubicBezTo>
                  <a:cubicBezTo>
                    <a:pt x="2140" y="234"/>
                    <a:pt x="2179" y="303"/>
                    <a:pt x="2241" y="303"/>
                  </a:cubicBezTo>
                  <a:cubicBezTo>
                    <a:pt x="2259" y="303"/>
                    <a:pt x="2280" y="296"/>
                    <a:pt x="2301" y="282"/>
                  </a:cubicBezTo>
                  <a:cubicBezTo>
                    <a:pt x="2318" y="272"/>
                    <a:pt x="2336" y="268"/>
                    <a:pt x="2355" y="268"/>
                  </a:cubicBezTo>
                  <a:cubicBezTo>
                    <a:pt x="2505" y="268"/>
                    <a:pt x="2717" y="529"/>
                    <a:pt x="2798" y="603"/>
                  </a:cubicBezTo>
                  <a:cubicBezTo>
                    <a:pt x="2882" y="694"/>
                    <a:pt x="3057" y="869"/>
                    <a:pt x="3119" y="1009"/>
                  </a:cubicBezTo>
                  <a:cubicBezTo>
                    <a:pt x="2854" y="1072"/>
                    <a:pt x="2595" y="1247"/>
                    <a:pt x="2385" y="1449"/>
                  </a:cubicBezTo>
                  <a:cubicBezTo>
                    <a:pt x="2357" y="1505"/>
                    <a:pt x="2301" y="1568"/>
                    <a:pt x="2273" y="1624"/>
                  </a:cubicBezTo>
                  <a:cubicBezTo>
                    <a:pt x="2245" y="1596"/>
                    <a:pt x="2210" y="1568"/>
                    <a:pt x="2182" y="1533"/>
                  </a:cubicBezTo>
                  <a:cubicBezTo>
                    <a:pt x="2071" y="1359"/>
                    <a:pt x="1924" y="1247"/>
                    <a:pt x="1721" y="1184"/>
                  </a:cubicBezTo>
                  <a:cubicBezTo>
                    <a:pt x="1600" y="1115"/>
                    <a:pt x="1441" y="1065"/>
                    <a:pt x="1292" y="1065"/>
                  </a:cubicBezTo>
                  <a:cubicBezTo>
                    <a:pt x="1259" y="1065"/>
                    <a:pt x="1228" y="1067"/>
                    <a:pt x="1197" y="1072"/>
                  </a:cubicBezTo>
                  <a:cubicBezTo>
                    <a:pt x="1197" y="1100"/>
                    <a:pt x="1162" y="1128"/>
                    <a:pt x="1134" y="1156"/>
                  </a:cubicBezTo>
                  <a:cubicBezTo>
                    <a:pt x="1106" y="1156"/>
                    <a:pt x="1106" y="1184"/>
                    <a:pt x="1078" y="1219"/>
                  </a:cubicBezTo>
                  <a:cubicBezTo>
                    <a:pt x="1078" y="1247"/>
                    <a:pt x="1106" y="1275"/>
                    <a:pt x="1162" y="1303"/>
                  </a:cubicBezTo>
                  <a:cubicBezTo>
                    <a:pt x="1399" y="1359"/>
                    <a:pt x="1658" y="1533"/>
                    <a:pt x="1805" y="1743"/>
                  </a:cubicBezTo>
                  <a:cubicBezTo>
                    <a:pt x="1861" y="1799"/>
                    <a:pt x="1896" y="1883"/>
                    <a:pt x="1952" y="1946"/>
                  </a:cubicBezTo>
                  <a:lnTo>
                    <a:pt x="1924" y="1946"/>
                  </a:lnTo>
                  <a:cubicBezTo>
                    <a:pt x="1721" y="2093"/>
                    <a:pt x="1511" y="2233"/>
                    <a:pt x="1371" y="2442"/>
                  </a:cubicBezTo>
                  <a:cubicBezTo>
                    <a:pt x="1336" y="2470"/>
                    <a:pt x="1308" y="2526"/>
                    <a:pt x="1280" y="2554"/>
                  </a:cubicBezTo>
                  <a:cubicBezTo>
                    <a:pt x="1134" y="2407"/>
                    <a:pt x="903" y="2351"/>
                    <a:pt x="728" y="2324"/>
                  </a:cubicBezTo>
                  <a:cubicBezTo>
                    <a:pt x="645" y="2312"/>
                    <a:pt x="532" y="2295"/>
                    <a:pt x="420" y="2295"/>
                  </a:cubicBezTo>
                  <a:cubicBezTo>
                    <a:pt x="259" y="2295"/>
                    <a:pt x="99" y="2330"/>
                    <a:pt x="29" y="2470"/>
                  </a:cubicBezTo>
                  <a:cubicBezTo>
                    <a:pt x="1" y="2526"/>
                    <a:pt x="29" y="2554"/>
                    <a:pt x="85" y="2554"/>
                  </a:cubicBezTo>
                  <a:cubicBezTo>
                    <a:pt x="103" y="2551"/>
                    <a:pt x="121" y="2550"/>
                    <a:pt x="139" y="2550"/>
                  </a:cubicBezTo>
                  <a:cubicBezTo>
                    <a:pt x="295" y="2550"/>
                    <a:pt x="449" y="2651"/>
                    <a:pt x="581" y="2701"/>
                  </a:cubicBezTo>
                  <a:cubicBezTo>
                    <a:pt x="728" y="2729"/>
                    <a:pt x="847" y="2792"/>
                    <a:pt x="959" y="2876"/>
                  </a:cubicBezTo>
                  <a:cubicBezTo>
                    <a:pt x="1038" y="2925"/>
                    <a:pt x="1112" y="3000"/>
                    <a:pt x="1208" y="3000"/>
                  </a:cubicBezTo>
                  <a:cubicBezTo>
                    <a:pt x="1223" y="3000"/>
                    <a:pt x="1237" y="2998"/>
                    <a:pt x="1253" y="2995"/>
                  </a:cubicBezTo>
                  <a:cubicBezTo>
                    <a:pt x="1253" y="2995"/>
                    <a:pt x="1280" y="2967"/>
                    <a:pt x="1308" y="2967"/>
                  </a:cubicBezTo>
                  <a:lnTo>
                    <a:pt x="1371" y="2967"/>
                  </a:lnTo>
                  <a:cubicBezTo>
                    <a:pt x="1483" y="2904"/>
                    <a:pt x="1574" y="2848"/>
                    <a:pt x="1658" y="2757"/>
                  </a:cubicBezTo>
                  <a:cubicBezTo>
                    <a:pt x="1833" y="2645"/>
                    <a:pt x="1980" y="2498"/>
                    <a:pt x="2099" y="2324"/>
                  </a:cubicBezTo>
                  <a:cubicBezTo>
                    <a:pt x="2113" y="2337"/>
                    <a:pt x="2134" y="2344"/>
                    <a:pt x="2151" y="2344"/>
                  </a:cubicBezTo>
                  <a:cubicBezTo>
                    <a:pt x="2169" y="2344"/>
                    <a:pt x="2182" y="2337"/>
                    <a:pt x="2182" y="2324"/>
                  </a:cubicBezTo>
                  <a:cubicBezTo>
                    <a:pt x="2245" y="2205"/>
                    <a:pt x="2301" y="2121"/>
                    <a:pt x="2385" y="2030"/>
                  </a:cubicBezTo>
                  <a:cubicBezTo>
                    <a:pt x="2420" y="2002"/>
                    <a:pt x="2448" y="2002"/>
                    <a:pt x="2476" y="2002"/>
                  </a:cubicBezTo>
                  <a:cubicBezTo>
                    <a:pt x="2560" y="1918"/>
                    <a:pt x="2651" y="1855"/>
                    <a:pt x="2735" y="1771"/>
                  </a:cubicBezTo>
                  <a:cubicBezTo>
                    <a:pt x="2910" y="1596"/>
                    <a:pt x="3119" y="1449"/>
                    <a:pt x="3259" y="1247"/>
                  </a:cubicBezTo>
                  <a:cubicBezTo>
                    <a:pt x="3322" y="1275"/>
                    <a:pt x="3350" y="1275"/>
                    <a:pt x="3378" y="1275"/>
                  </a:cubicBezTo>
                  <a:cubicBezTo>
                    <a:pt x="3609" y="1275"/>
                    <a:pt x="3819" y="1219"/>
                    <a:pt x="4049" y="1128"/>
                  </a:cubicBezTo>
                  <a:cubicBezTo>
                    <a:pt x="4252" y="1009"/>
                    <a:pt x="4483" y="925"/>
                    <a:pt x="4630" y="694"/>
                  </a:cubicBezTo>
                  <a:cubicBezTo>
                    <a:pt x="4693" y="603"/>
                    <a:pt x="4630" y="457"/>
                    <a:pt x="4518" y="457"/>
                  </a:cubicBezTo>
                  <a:cubicBezTo>
                    <a:pt x="4133" y="485"/>
                    <a:pt x="3847" y="694"/>
                    <a:pt x="3525" y="778"/>
                  </a:cubicBezTo>
                  <a:cubicBezTo>
                    <a:pt x="3469" y="722"/>
                    <a:pt x="3406" y="631"/>
                    <a:pt x="3350" y="575"/>
                  </a:cubicBezTo>
                  <a:cubicBezTo>
                    <a:pt x="3231" y="429"/>
                    <a:pt x="3057" y="282"/>
                    <a:pt x="2882" y="170"/>
                  </a:cubicBezTo>
                  <a:cubicBezTo>
                    <a:pt x="2765" y="85"/>
                    <a:pt x="2608" y="0"/>
                    <a:pt x="24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79"/>
            <p:cNvSpPr/>
            <p:nvPr/>
          </p:nvSpPr>
          <p:spPr>
            <a:xfrm>
              <a:off x="3764780" y="1443002"/>
              <a:ext cx="39525" cy="34588"/>
            </a:xfrm>
            <a:custGeom>
              <a:rect b="b" l="l" r="r" t="t"/>
              <a:pathLst>
                <a:path extrusionOk="0" h="1520" w="1737">
                  <a:moveTo>
                    <a:pt x="175" y="0"/>
                  </a:moveTo>
                  <a:cubicBezTo>
                    <a:pt x="95" y="0"/>
                    <a:pt x="0" y="124"/>
                    <a:pt x="51" y="207"/>
                  </a:cubicBezTo>
                  <a:cubicBezTo>
                    <a:pt x="142" y="438"/>
                    <a:pt x="401" y="465"/>
                    <a:pt x="611" y="584"/>
                  </a:cubicBezTo>
                  <a:cubicBezTo>
                    <a:pt x="695" y="675"/>
                    <a:pt x="751" y="759"/>
                    <a:pt x="786" y="878"/>
                  </a:cubicBezTo>
                  <a:cubicBezTo>
                    <a:pt x="814" y="1025"/>
                    <a:pt x="869" y="1256"/>
                    <a:pt x="751" y="1374"/>
                  </a:cubicBezTo>
                  <a:cubicBezTo>
                    <a:pt x="709" y="1437"/>
                    <a:pt x="764" y="1519"/>
                    <a:pt x="830" y="1519"/>
                  </a:cubicBezTo>
                  <a:cubicBezTo>
                    <a:pt x="852" y="1519"/>
                    <a:pt x="876" y="1509"/>
                    <a:pt x="897" y="1486"/>
                  </a:cubicBezTo>
                  <a:cubicBezTo>
                    <a:pt x="925" y="1458"/>
                    <a:pt x="960" y="1430"/>
                    <a:pt x="988" y="1402"/>
                  </a:cubicBezTo>
                  <a:cubicBezTo>
                    <a:pt x="1135" y="1402"/>
                    <a:pt x="1247" y="1402"/>
                    <a:pt x="1366" y="1340"/>
                  </a:cubicBezTo>
                  <a:cubicBezTo>
                    <a:pt x="1513" y="1256"/>
                    <a:pt x="1597" y="1165"/>
                    <a:pt x="1688" y="1025"/>
                  </a:cubicBezTo>
                  <a:cubicBezTo>
                    <a:pt x="1736" y="922"/>
                    <a:pt x="1679" y="776"/>
                    <a:pt x="1567" y="776"/>
                  </a:cubicBezTo>
                  <a:cubicBezTo>
                    <a:pt x="1550" y="776"/>
                    <a:pt x="1532" y="780"/>
                    <a:pt x="1513" y="787"/>
                  </a:cubicBezTo>
                  <a:cubicBezTo>
                    <a:pt x="1394" y="850"/>
                    <a:pt x="1310" y="906"/>
                    <a:pt x="1191" y="990"/>
                  </a:cubicBezTo>
                  <a:lnTo>
                    <a:pt x="1191" y="1025"/>
                  </a:lnTo>
                  <a:cubicBezTo>
                    <a:pt x="1191" y="850"/>
                    <a:pt x="1191" y="640"/>
                    <a:pt x="1100" y="465"/>
                  </a:cubicBezTo>
                  <a:cubicBezTo>
                    <a:pt x="925" y="151"/>
                    <a:pt x="548" y="32"/>
                    <a:pt x="198" y="4"/>
                  </a:cubicBezTo>
                  <a:cubicBezTo>
                    <a:pt x="191" y="2"/>
                    <a:pt x="183" y="0"/>
                    <a:pt x="1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79"/>
            <p:cNvSpPr/>
            <p:nvPr/>
          </p:nvSpPr>
          <p:spPr>
            <a:xfrm>
              <a:off x="3808424" y="1454539"/>
              <a:ext cx="7964" cy="5757"/>
            </a:xfrm>
            <a:custGeom>
              <a:rect b="b" l="l" r="r" t="t"/>
              <a:pathLst>
                <a:path extrusionOk="0" h="253" w="350">
                  <a:moveTo>
                    <a:pt x="207" y="0"/>
                  </a:moveTo>
                  <a:cubicBezTo>
                    <a:pt x="182" y="0"/>
                    <a:pt x="161" y="7"/>
                    <a:pt x="147" y="21"/>
                  </a:cubicBezTo>
                  <a:cubicBezTo>
                    <a:pt x="119" y="49"/>
                    <a:pt x="119" y="49"/>
                    <a:pt x="91" y="49"/>
                  </a:cubicBezTo>
                  <a:lnTo>
                    <a:pt x="91" y="77"/>
                  </a:lnTo>
                  <a:lnTo>
                    <a:pt x="56" y="77"/>
                  </a:lnTo>
                  <a:cubicBezTo>
                    <a:pt x="28" y="77"/>
                    <a:pt x="0" y="133"/>
                    <a:pt x="0" y="168"/>
                  </a:cubicBezTo>
                  <a:cubicBezTo>
                    <a:pt x="0" y="224"/>
                    <a:pt x="28" y="252"/>
                    <a:pt x="91" y="252"/>
                  </a:cubicBezTo>
                  <a:lnTo>
                    <a:pt x="203" y="252"/>
                  </a:lnTo>
                  <a:cubicBezTo>
                    <a:pt x="231" y="252"/>
                    <a:pt x="231" y="224"/>
                    <a:pt x="266" y="224"/>
                  </a:cubicBezTo>
                  <a:lnTo>
                    <a:pt x="294" y="196"/>
                  </a:lnTo>
                  <a:cubicBezTo>
                    <a:pt x="350" y="196"/>
                    <a:pt x="350" y="133"/>
                    <a:pt x="350" y="105"/>
                  </a:cubicBezTo>
                  <a:cubicBezTo>
                    <a:pt x="350" y="49"/>
                    <a:pt x="322" y="21"/>
                    <a:pt x="294" y="21"/>
                  </a:cubicBezTo>
                  <a:cubicBezTo>
                    <a:pt x="263" y="7"/>
                    <a:pt x="233" y="0"/>
                    <a:pt x="20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79"/>
            <p:cNvSpPr/>
            <p:nvPr/>
          </p:nvSpPr>
          <p:spPr>
            <a:xfrm>
              <a:off x="3613505" y="1596849"/>
              <a:ext cx="50471" cy="70541"/>
            </a:xfrm>
            <a:custGeom>
              <a:rect b="b" l="l" r="r" t="t"/>
              <a:pathLst>
                <a:path extrusionOk="0" h="3100" w="2218">
                  <a:moveTo>
                    <a:pt x="1427" y="816"/>
                  </a:moveTo>
                  <a:cubicBezTo>
                    <a:pt x="1427" y="844"/>
                    <a:pt x="1455" y="872"/>
                    <a:pt x="1455" y="872"/>
                  </a:cubicBezTo>
                  <a:lnTo>
                    <a:pt x="1455" y="907"/>
                  </a:lnTo>
                  <a:cubicBezTo>
                    <a:pt x="1427" y="907"/>
                    <a:pt x="1427" y="935"/>
                    <a:pt x="1399" y="963"/>
                  </a:cubicBezTo>
                  <a:cubicBezTo>
                    <a:pt x="1371" y="907"/>
                    <a:pt x="1343" y="844"/>
                    <a:pt x="1315" y="816"/>
                  </a:cubicBezTo>
                  <a:close/>
                  <a:moveTo>
                    <a:pt x="766" y="1"/>
                  </a:moveTo>
                  <a:cubicBezTo>
                    <a:pt x="654" y="1"/>
                    <a:pt x="553" y="96"/>
                    <a:pt x="553" y="207"/>
                  </a:cubicBezTo>
                  <a:cubicBezTo>
                    <a:pt x="497" y="207"/>
                    <a:pt x="441" y="235"/>
                    <a:pt x="378" y="291"/>
                  </a:cubicBezTo>
                  <a:cubicBezTo>
                    <a:pt x="322" y="319"/>
                    <a:pt x="294" y="410"/>
                    <a:pt x="322" y="466"/>
                  </a:cubicBezTo>
                  <a:lnTo>
                    <a:pt x="294" y="466"/>
                  </a:lnTo>
                  <a:cubicBezTo>
                    <a:pt x="294" y="494"/>
                    <a:pt x="294" y="522"/>
                    <a:pt x="322" y="557"/>
                  </a:cubicBezTo>
                  <a:lnTo>
                    <a:pt x="322" y="641"/>
                  </a:lnTo>
                  <a:cubicBezTo>
                    <a:pt x="266" y="760"/>
                    <a:pt x="203" y="872"/>
                    <a:pt x="266" y="963"/>
                  </a:cubicBezTo>
                  <a:cubicBezTo>
                    <a:pt x="307" y="1048"/>
                    <a:pt x="379" y="1115"/>
                    <a:pt x="459" y="1115"/>
                  </a:cubicBezTo>
                  <a:cubicBezTo>
                    <a:pt x="490" y="1115"/>
                    <a:pt x="522" y="1105"/>
                    <a:pt x="553" y="1081"/>
                  </a:cubicBezTo>
                  <a:cubicBezTo>
                    <a:pt x="700" y="1018"/>
                    <a:pt x="819" y="844"/>
                    <a:pt x="847" y="669"/>
                  </a:cubicBezTo>
                  <a:cubicBezTo>
                    <a:pt x="875" y="697"/>
                    <a:pt x="903" y="697"/>
                    <a:pt x="931" y="732"/>
                  </a:cubicBezTo>
                  <a:cubicBezTo>
                    <a:pt x="931" y="788"/>
                    <a:pt x="931" y="844"/>
                    <a:pt x="966" y="907"/>
                  </a:cubicBezTo>
                  <a:cubicBezTo>
                    <a:pt x="875" y="991"/>
                    <a:pt x="819" y="1137"/>
                    <a:pt x="728" y="1221"/>
                  </a:cubicBezTo>
                  <a:cubicBezTo>
                    <a:pt x="581" y="1396"/>
                    <a:pt x="322" y="1543"/>
                    <a:pt x="175" y="1718"/>
                  </a:cubicBezTo>
                  <a:cubicBezTo>
                    <a:pt x="92" y="1837"/>
                    <a:pt x="1" y="2011"/>
                    <a:pt x="57" y="2130"/>
                  </a:cubicBezTo>
                  <a:lnTo>
                    <a:pt x="57" y="2158"/>
                  </a:lnTo>
                  <a:cubicBezTo>
                    <a:pt x="29" y="2186"/>
                    <a:pt x="29" y="2242"/>
                    <a:pt x="57" y="2270"/>
                  </a:cubicBezTo>
                  <a:cubicBezTo>
                    <a:pt x="57" y="2305"/>
                    <a:pt x="92" y="2333"/>
                    <a:pt x="148" y="2361"/>
                  </a:cubicBezTo>
                  <a:cubicBezTo>
                    <a:pt x="195" y="2399"/>
                    <a:pt x="248" y="2416"/>
                    <a:pt x="300" y="2416"/>
                  </a:cubicBezTo>
                  <a:cubicBezTo>
                    <a:pt x="409" y="2416"/>
                    <a:pt x="515" y="2342"/>
                    <a:pt x="553" y="2242"/>
                  </a:cubicBezTo>
                  <a:cubicBezTo>
                    <a:pt x="700" y="2214"/>
                    <a:pt x="875" y="2158"/>
                    <a:pt x="1022" y="2067"/>
                  </a:cubicBezTo>
                  <a:cubicBezTo>
                    <a:pt x="1168" y="1955"/>
                    <a:pt x="1315" y="1865"/>
                    <a:pt x="1427" y="1718"/>
                  </a:cubicBezTo>
                  <a:cubicBezTo>
                    <a:pt x="1518" y="1690"/>
                    <a:pt x="1574" y="1634"/>
                    <a:pt x="1665" y="1571"/>
                  </a:cubicBezTo>
                  <a:lnTo>
                    <a:pt x="1665" y="1571"/>
                  </a:lnTo>
                  <a:cubicBezTo>
                    <a:pt x="1630" y="1690"/>
                    <a:pt x="1602" y="1809"/>
                    <a:pt x="1574" y="1920"/>
                  </a:cubicBezTo>
                  <a:cubicBezTo>
                    <a:pt x="1546" y="2158"/>
                    <a:pt x="1574" y="2389"/>
                    <a:pt x="1630" y="2620"/>
                  </a:cubicBezTo>
                  <a:cubicBezTo>
                    <a:pt x="1602" y="2592"/>
                    <a:pt x="1574" y="2592"/>
                    <a:pt x="1546" y="2592"/>
                  </a:cubicBezTo>
                  <a:cubicBezTo>
                    <a:pt x="1506" y="2582"/>
                    <a:pt x="1468" y="2579"/>
                    <a:pt x="1429" y="2579"/>
                  </a:cubicBezTo>
                  <a:cubicBezTo>
                    <a:pt x="1352" y="2579"/>
                    <a:pt x="1276" y="2592"/>
                    <a:pt x="1196" y="2592"/>
                  </a:cubicBezTo>
                  <a:cubicBezTo>
                    <a:pt x="1078" y="2564"/>
                    <a:pt x="966" y="2564"/>
                    <a:pt x="847" y="2564"/>
                  </a:cubicBezTo>
                  <a:cubicBezTo>
                    <a:pt x="782" y="2544"/>
                    <a:pt x="708" y="2524"/>
                    <a:pt x="637" y="2524"/>
                  </a:cubicBezTo>
                  <a:cubicBezTo>
                    <a:pt x="608" y="2524"/>
                    <a:pt x="580" y="2528"/>
                    <a:pt x="553" y="2536"/>
                  </a:cubicBezTo>
                  <a:cubicBezTo>
                    <a:pt x="406" y="2536"/>
                    <a:pt x="322" y="2711"/>
                    <a:pt x="441" y="2829"/>
                  </a:cubicBezTo>
                  <a:cubicBezTo>
                    <a:pt x="525" y="2913"/>
                    <a:pt x="644" y="2941"/>
                    <a:pt x="756" y="2969"/>
                  </a:cubicBezTo>
                  <a:cubicBezTo>
                    <a:pt x="875" y="2969"/>
                    <a:pt x="994" y="3032"/>
                    <a:pt x="1078" y="3032"/>
                  </a:cubicBezTo>
                  <a:cubicBezTo>
                    <a:pt x="1185" y="3073"/>
                    <a:pt x="1278" y="3099"/>
                    <a:pt x="1363" y="3099"/>
                  </a:cubicBezTo>
                  <a:cubicBezTo>
                    <a:pt x="1395" y="3099"/>
                    <a:pt x="1425" y="3096"/>
                    <a:pt x="1455" y="3088"/>
                  </a:cubicBezTo>
                  <a:cubicBezTo>
                    <a:pt x="1630" y="3088"/>
                    <a:pt x="1840" y="3060"/>
                    <a:pt x="1840" y="2829"/>
                  </a:cubicBezTo>
                  <a:cubicBezTo>
                    <a:pt x="1868" y="2829"/>
                    <a:pt x="1840" y="2795"/>
                    <a:pt x="1840" y="2795"/>
                  </a:cubicBezTo>
                  <a:cubicBezTo>
                    <a:pt x="1896" y="2795"/>
                    <a:pt x="1924" y="2739"/>
                    <a:pt x="1924" y="2711"/>
                  </a:cubicBezTo>
                  <a:cubicBezTo>
                    <a:pt x="1952" y="2620"/>
                    <a:pt x="1952" y="2508"/>
                    <a:pt x="1952" y="2417"/>
                  </a:cubicBezTo>
                  <a:cubicBezTo>
                    <a:pt x="1980" y="2333"/>
                    <a:pt x="1980" y="2270"/>
                    <a:pt x="1980" y="2186"/>
                  </a:cubicBezTo>
                  <a:cubicBezTo>
                    <a:pt x="1980" y="2158"/>
                    <a:pt x="1980" y="2130"/>
                    <a:pt x="1952" y="2095"/>
                  </a:cubicBezTo>
                  <a:cubicBezTo>
                    <a:pt x="1952" y="2067"/>
                    <a:pt x="1980" y="2011"/>
                    <a:pt x="1980" y="1955"/>
                  </a:cubicBezTo>
                  <a:cubicBezTo>
                    <a:pt x="2042" y="1718"/>
                    <a:pt x="2154" y="1487"/>
                    <a:pt x="2189" y="1221"/>
                  </a:cubicBezTo>
                  <a:cubicBezTo>
                    <a:pt x="2217" y="1081"/>
                    <a:pt x="2098" y="1018"/>
                    <a:pt x="1980" y="1018"/>
                  </a:cubicBezTo>
                  <a:lnTo>
                    <a:pt x="1980" y="991"/>
                  </a:lnTo>
                  <a:cubicBezTo>
                    <a:pt x="1952" y="963"/>
                    <a:pt x="1952" y="963"/>
                    <a:pt x="1952" y="935"/>
                  </a:cubicBezTo>
                  <a:cubicBezTo>
                    <a:pt x="1980" y="907"/>
                    <a:pt x="2014" y="872"/>
                    <a:pt x="2014" y="844"/>
                  </a:cubicBezTo>
                  <a:cubicBezTo>
                    <a:pt x="1980" y="669"/>
                    <a:pt x="1749" y="522"/>
                    <a:pt x="1602" y="466"/>
                  </a:cubicBezTo>
                  <a:cubicBezTo>
                    <a:pt x="1455" y="438"/>
                    <a:pt x="1343" y="438"/>
                    <a:pt x="1196" y="319"/>
                  </a:cubicBezTo>
                  <a:cubicBezTo>
                    <a:pt x="1105" y="235"/>
                    <a:pt x="994" y="116"/>
                    <a:pt x="875" y="33"/>
                  </a:cubicBezTo>
                  <a:cubicBezTo>
                    <a:pt x="839" y="11"/>
                    <a:pt x="802" y="1"/>
                    <a:pt x="7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79"/>
            <p:cNvSpPr/>
            <p:nvPr/>
          </p:nvSpPr>
          <p:spPr>
            <a:xfrm>
              <a:off x="3803805" y="1379266"/>
              <a:ext cx="55022" cy="54521"/>
            </a:xfrm>
            <a:custGeom>
              <a:rect b="b" l="l" r="r" t="t"/>
              <a:pathLst>
                <a:path extrusionOk="0" h="2396" w="2418">
                  <a:moveTo>
                    <a:pt x="325" y="0"/>
                  </a:moveTo>
                  <a:cubicBezTo>
                    <a:pt x="215" y="0"/>
                    <a:pt x="119" y="41"/>
                    <a:pt x="1" y="64"/>
                  </a:cubicBezTo>
                  <a:cubicBezTo>
                    <a:pt x="29" y="183"/>
                    <a:pt x="84" y="295"/>
                    <a:pt x="119" y="414"/>
                  </a:cubicBezTo>
                  <a:lnTo>
                    <a:pt x="119" y="442"/>
                  </a:lnTo>
                  <a:cubicBezTo>
                    <a:pt x="147" y="442"/>
                    <a:pt x="147" y="470"/>
                    <a:pt x="175" y="470"/>
                  </a:cubicBezTo>
                  <a:cubicBezTo>
                    <a:pt x="203" y="560"/>
                    <a:pt x="259" y="644"/>
                    <a:pt x="294" y="735"/>
                  </a:cubicBezTo>
                  <a:lnTo>
                    <a:pt x="294" y="791"/>
                  </a:lnTo>
                  <a:cubicBezTo>
                    <a:pt x="322" y="791"/>
                    <a:pt x="322" y="791"/>
                    <a:pt x="322" y="819"/>
                  </a:cubicBezTo>
                  <a:cubicBezTo>
                    <a:pt x="469" y="966"/>
                    <a:pt x="497" y="1204"/>
                    <a:pt x="525" y="1407"/>
                  </a:cubicBezTo>
                  <a:cubicBezTo>
                    <a:pt x="553" y="1609"/>
                    <a:pt x="644" y="1868"/>
                    <a:pt x="581" y="2078"/>
                  </a:cubicBezTo>
                  <a:cubicBezTo>
                    <a:pt x="609" y="2190"/>
                    <a:pt x="609" y="2281"/>
                    <a:pt x="728" y="2336"/>
                  </a:cubicBezTo>
                  <a:cubicBezTo>
                    <a:pt x="772" y="2381"/>
                    <a:pt x="828" y="2395"/>
                    <a:pt x="887" y="2395"/>
                  </a:cubicBezTo>
                  <a:cubicBezTo>
                    <a:pt x="950" y="2395"/>
                    <a:pt x="1016" y="2379"/>
                    <a:pt x="1077" y="2364"/>
                  </a:cubicBezTo>
                  <a:cubicBezTo>
                    <a:pt x="1280" y="2309"/>
                    <a:pt x="1518" y="2281"/>
                    <a:pt x="1749" y="2281"/>
                  </a:cubicBezTo>
                  <a:cubicBezTo>
                    <a:pt x="1777" y="2295"/>
                    <a:pt x="1798" y="2302"/>
                    <a:pt x="1816" y="2302"/>
                  </a:cubicBezTo>
                  <a:cubicBezTo>
                    <a:pt x="1834" y="2302"/>
                    <a:pt x="1850" y="2295"/>
                    <a:pt x="1868" y="2281"/>
                  </a:cubicBezTo>
                  <a:cubicBezTo>
                    <a:pt x="1923" y="2336"/>
                    <a:pt x="2007" y="2336"/>
                    <a:pt x="2070" y="2336"/>
                  </a:cubicBezTo>
                  <a:cubicBezTo>
                    <a:pt x="2083" y="2338"/>
                    <a:pt x="2095" y="2339"/>
                    <a:pt x="2108" y="2339"/>
                  </a:cubicBezTo>
                  <a:cubicBezTo>
                    <a:pt x="2269" y="2339"/>
                    <a:pt x="2418" y="2177"/>
                    <a:pt x="2392" y="2015"/>
                  </a:cubicBezTo>
                  <a:cubicBezTo>
                    <a:pt x="2392" y="1728"/>
                    <a:pt x="2217" y="1518"/>
                    <a:pt x="2070" y="1288"/>
                  </a:cubicBezTo>
                  <a:cubicBezTo>
                    <a:pt x="1923" y="1113"/>
                    <a:pt x="1805" y="910"/>
                    <a:pt x="1658" y="735"/>
                  </a:cubicBezTo>
                  <a:lnTo>
                    <a:pt x="1630" y="735"/>
                  </a:lnTo>
                  <a:cubicBezTo>
                    <a:pt x="1483" y="679"/>
                    <a:pt x="1371" y="560"/>
                    <a:pt x="1252" y="470"/>
                  </a:cubicBezTo>
                  <a:cubicBezTo>
                    <a:pt x="1133" y="358"/>
                    <a:pt x="993" y="267"/>
                    <a:pt x="847" y="183"/>
                  </a:cubicBezTo>
                  <a:cubicBezTo>
                    <a:pt x="728" y="92"/>
                    <a:pt x="553" y="8"/>
                    <a:pt x="406" y="8"/>
                  </a:cubicBezTo>
                  <a:cubicBezTo>
                    <a:pt x="378" y="3"/>
                    <a:pt x="351" y="0"/>
                    <a:pt x="3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79"/>
            <p:cNvSpPr/>
            <p:nvPr/>
          </p:nvSpPr>
          <p:spPr>
            <a:xfrm>
              <a:off x="3842306" y="1342994"/>
              <a:ext cx="76889" cy="149364"/>
            </a:xfrm>
            <a:custGeom>
              <a:rect b="b" l="l" r="r" t="t"/>
              <a:pathLst>
                <a:path extrusionOk="0" h="6564" w="3379">
                  <a:moveTo>
                    <a:pt x="2063" y="1"/>
                  </a:moveTo>
                  <a:cubicBezTo>
                    <a:pt x="2035" y="1"/>
                    <a:pt x="1980" y="29"/>
                    <a:pt x="1924" y="29"/>
                  </a:cubicBezTo>
                  <a:cubicBezTo>
                    <a:pt x="1889" y="57"/>
                    <a:pt x="1833" y="85"/>
                    <a:pt x="1805" y="141"/>
                  </a:cubicBezTo>
                  <a:cubicBezTo>
                    <a:pt x="1805" y="315"/>
                    <a:pt x="1861" y="490"/>
                    <a:pt x="1833" y="665"/>
                  </a:cubicBezTo>
                  <a:cubicBezTo>
                    <a:pt x="1833" y="784"/>
                    <a:pt x="1861" y="875"/>
                    <a:pt x="1889" y="987"/>
                  </a:cubicBezTo>
                  <a:lnTo>
                    <a:pt x="1889" y="1015"/>
                  </a:lnTo>
                  <a:cubicBezTo>
                    <a:pt x="1924" y="1162"/>
                    <a:pt x="1924" y="1308"/>
                    <a:pt x="1924" y="1483"/>
                  </a:cubicBezTo>
                  <a:cubicBezTo>
                    <a:pt x="1924" y="1574"/>
                    <a:pt x="1924" y="1686"/>
                    <a:pt x="1889" y="1777"/>
                  </a:cubicBezTo>
                  <a:cubicBezTo>
                    <a:pt x="1889" y="1833"/>
                    <a:pt x="1861" y="1861"/>
                    <a:pt x="1833" y="1861"/>
                  </a:cubicBezTo>
                  <a:cubicBezTo>
                    <a:pt x="1777" y="2036"/>
                    <a:pt x="1749" y="2210"/>
                    <a:pt x="1686" y="2357"/>
                  </a:cubicBezTo>
                  <a:cubicBezTo>
                    <a:pt x="1658" y="2448"/>
                    <a:pt x="1630" y="2532"/>
                    <a:pt x="1602" y="2623"/>
                  </a:cubicBezTo>
                  <a:cubicBezTo>
                    <a:pt x="1511" y="2826"/>
                    <a:pt x="1427" y="3028"/>
                    <a:pt x="1308" y="3231"/>
                  </a:cubicBezTo>
                  <a:cubicBezTo>
                    <a:pt x="1280" y="3259"/>
                    <a:pt x="1280" y="3287"/>
                    <a:pt x="1252" y="3322"/>
                  </a:cubicBezTo>
                  <a:cubicBezTo>
                    <a:pt x="1224" y="3350"/>
                    <a:pt x="1189" y="3378"/>
                    <a:pt x="1161" y="3434"/>
                  </a:cubicBezTo>
                  <a:cubicBezTo>
                    <a:pt x="1105" y="3434"/>
                    <a:pt x="1078" y="3462"/>
                    <a:pt x="1015" y="3497"/>
                  </a:cubicBezTo>
                  <a:cubicBezTo>
                    <a:pt x="903" y="3637"/>
                    <a:pt x="784" y="3847"/>
                    <a:pt x="756" y="4021"/>
                  </a:cubicBezTo>
                  <a:cubicBezTo>
                    <a:pt x="728" y="4049"/>
                    <a:pt x="700" y="4077"/>
                    <a:pt x="665" y="4105"/>
                  </a:cubicBezTo>
                  <a:cubicBezTo>
                    <a:pt x="553" y="4252"/>
                    <a:pt x="462" y="4427"/>
                    <a:pt x="378" y="4602"/>
                  </a:cubicBezTo>
                  <a:cubicBezTo>
                    <a:pt x="259" y="4602"/>
                    <a:pt x="176" y="4658"/>
                    <a:pt x="85" y="4777"/>
                  </a:cubicBezTo>
                  <a:cubicBezTo>
                    <a:pt x="1" y="4895"/>
                    <a:pt x="57" y="5035"/>
                    <a:pt x="113" y="5154"/>
                  </a:cubicBezTo>
                  <a:cubicBezTo>
                    <a:pt x="259" y="5532"/>
                    <a:pt x="434" y="5825"/>
                    <a:pt x="756" y="6056"/>
                  </a:cubicBezTo>
                  <a:cubicBezTo>
                    <a:pt x="1050" y="6294"/>
                    <a:pt x="1427" y="6406"/>
                    <a:pt x="1777" y="6469"/>
                  </a:cubicBezTo>
                  <a:cubicBezTo>
                    <a:pt x="1924" y="6497"/>
                    <a:pt x="2063" y="6497"/>
                    <a:pt x="2182" y="6497"/>
                  </a:cubicBezTo>
                  <a:cubicBezTo>
                    <a:pt x="2223" y="6538"/>
                    <a:pt x="2283" y="6564"/>
                    <a:pt x="2359" y="6564"/>
                  </a:cubicBezTo>
                  <a:cubicBezTo>
                    <a:pt x="2386" y="6564"/>
                    <a:pt x="2416" y="6560"/>
                    <a:pt x="2448" y="6553"/>
                  </a:cubicBezTo>
                  <a:cubicBezTo>
                    <a:pt x="2560" y="6525"/>
                    <a:pt x="2651" y="6497"/>
                    <a:pt x="2763" y="6469"/>
                  </a:cubicBezTo>
                  <a:cubicBezTo>
                    <a:pt x="2882" y="6434"/>
                    <a:pt x="2972" y="6434"/>
                    <a:pt x="3056" y="6406"/>
                  </a:cubicBezTo>
                  <a:cubicBezTo>
                    <a:pt x="3259" y="6350"/>
                    <a:pt x="3350" y="6203"/>
                    <a:pt x="3350" y="6000"/>
                  </a:cubicBezTo>
                  <a:cubicBezTo>
                    <a:pt x="3378" y="5560"/>
                    <a:pt x="3350" y="5126"/>
                    <a:pt x="3350" y="4721"/>
                  </a:cubicBezTo>
                  <a:cubicBezTo>
                    <a:pt x="3350" y="4280"/>
                    <a:pt x="3322" y="3812"/>
                    <a:pt x="3322" y="3378"/>
                  </a:cubicBezTo>
                  <a:cubicBezTo>
                    <a:pt x="3322" y="2910"/>
                    <a:pt x="3350" y="2413"/>
                    <a:pt x="3259" y="1952"/>
                  </a:cubicBezTo>
                  <a:cubicBezTo>
                    <a:pt x="3231" y="1889"/>
                    <a:pt x="3203" y="1833"/>
                    <a:pt x="3175" y="1805"/>
                  </a:cubicBezTo>
                  <a:cubicBezTo>
                    <a:pt x="3147" y="1714"/>
                    <a:pt x="3112" y="1658"/>
                    <a:pt x="3084" y="1602"/>
                  </a:cubicBezTo>
                  <a:cubicBezTo>
                    <a:pt x="3056" y="1574"/>
                    <a:pt x="3000" y="1511"/>
                    <a:pt x="2972" y="1483"/>
                  </a:cubicBezTo>
                  <a:cubicBezTo>
                    <a:pt x="2910" y="1364"/>
                    <a:pt x="2882" y="1224"/>
                    <a:pt x="2854" y="1078"/>
                  </a:cubicBezTo>
                  <a:cubicBezTo>
                    <a:pt x="2798" y="987"/>
                    <a:pt x="2763" y="903"/>
                    <a:pt x="2735" y="784"/>
                  </a:cubicBezTo>
                  <a:cubicBezTo>
                    <a:pt x="2651" y="700"/>
                    <a:pt x="2588" y="581"/>
                    <a:pt x="2504" y="462"/>
                  </a:cubicBezTo>
                  <a:cubicBezTo>
                    <a:pt x="2385" y="315"/>
                    <a:pt x="2182" y="176"/>
                    <a:pt x="20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79"/>
            <p:cNvSpPr/>
            <p:nvPr/>
          </p:nvSpPr>
          <p:spPr>
            <a:xfrm>
              <a:off x="3922495" y="1358581"/>
              <a:ext cx="88176" cy="152936"/>
            </a:xfrm>
            <a:custGeom>
              <a:rect b="b" l="l" r="r" t="t"/>
              <a:pathLst>
                <a:path extrusionOk="0" h="6721" w="3875">
                  <a:moveTo>
                    <a:pt x="1602" y="5812"/>
                  </a:moveTo>
                  <a:cubicBezTo>
                    <a:pt x="1630" y="5812"/>
                    <a:pt x="1630" y="5840"/>
                    <a:pt x="1630" y="5868"/>
                  </a:cubicBezTo>
                  <a:cubicBezTo>
                    <a:pt x="1602" y="5840"/>
                    <a:pt x="1574" y="5840"/>
                    <a:pt x="1546" y="5840"/>
                  </a:cubicBezTo>
                  <a:cubicBezTo>
                    <a:pt x="1574" y="5840"/>
                    <a:pt x="1602" y="5812"/>
                    <a:pt x="1602" y="5812"/>
                  </a:cubicBezTo>
                  <a:close/>
                  <a:moveTo>
                    <a:pt x="3485" y="0"/>
                  </a:moveTo>
                  <a:cubicBezTo>
                    <a:pt x="3460" y="0"/>
                    <a:pt x="3433" y="5"/>
                    <a:pt x="3406" y="15"/>
                  </a:cubicBezTo>
                  <a:lnTo>
                    <a:pt x="3350" y="15"/>
                  </a:lnTo>
                  <a:lnTo>
                    <a:pt x="3350" y="43"/>
                  </a:lnTo>
                  <a:cubicBezTo>
                    <a:pt x="3231" y="421"/>
                    <a:pt x="3084" y="798"/>
                    <a:pt x="2973" y="1176"/>
                  </a:cubicBezTo>
                  <a:cubicBezTo>
                    <a:pt x="2973" y="1239"/>
                    <a:pt x="2910" y="1267"/>
                    <a:pt x="2882" y="1267"/>
                  </a:cubicBezTo>
                  <a:cubicBezTo>
                    <a:pt x="2826" y="1469"/>
                    <a:pt x="2735" y="1672"/>
                    <a:pt x="2679" y="1847"/>
                  </a:cubicBezTo>
                  <a:cubicBezTo>
                    <a:pt x="2560" y="2288"/>
                    <a:pt x="2420" y="2693"/>
                    <a:pt x="2245" y="3099"/>
                  </a:cubicBezTo>
                  <a:cubicBezTo>
                    <a:pt x="2210" y="3162"/>
                    <a:pt x="2182" y="3218"/>
                    <a:pt x="2155" y="3273"/>
                  </a:cubicBezTo>
                  <a:lnTo>
                    <a:pt x="2127" y="3273"/>
                  </a:lnTo>
                  <a:lnTo>
                    <a:pt x="2127" y="3301"/>
                  </a:lnTo>
                  <a:cubicBezTo>
                    <a:pt x="2127" y="3364"/>
                    <a:pt x="2099" y="3392"/>
                    <a:pt x="2071" y="3420"/>
                  </a:cubicBezTo>
                  <a:cubicBezTo>
                    <a:pt x="2008" y="3420"/>
                    <a:pt x="1980" y="3420"/>
                    <a:pt x="1952" y="3392"/>
                  </a:cubicBezTo>
                  <a:cubicBezTo>
                    <a:pt x="1924" y="3364"/>
                    <a:pt x="1924" y="3336"/>
                    <a:pt x="1924" y="3336"/>
                  </a:cubicBezTo>
                  <a:lnTo>
                    <a:pt x="1924" y="3301"/>
                  </a:lnTo>
                  <a:cubicBezTo>
                    <a:pt x="1924" y="3301"/>
                    <a:pt x="1896" y="3273"/>
                    <a:pt x="1896" y="3245"/>
                  </a:cubicBezTo>
                  <a:cubicBezTo>
                    <a:pt x="1861" y="3218"/>
                    <a:pt x="1861" y="3162"/>
                    <a:pt x="1861" y="3127"/>
                  </a:cubicBezTo>
                  <a:lnTo>
                    <a:pt x="1861" y="2987"/>
                  </a:lnTo>
                  <a:cubicBezTo>
                    <a:pt x="1861" y="2952"/>
                    <a:pt x="1896" y="2896"/>
                    <a:pt x="1924" y="2896"/>
                  </a:cubicBezTo>
                  <a:cubicBezTo>
                    <a:pt x="1861" y="2721"/>
                    <a:pt x="1777" y="2546"/>
                    <a:pt x="1721" y="2343"/>
                  </a:cubicBezTo>
                  <a:cubicBezTo>
                    <a:pt x="1686" y="2316"/>
                    <a:pt x="1686" y="2288"/>
                    <a:pt x="1658" y="2253"/>
                  </a:cubicBezTo>
                  <a:cubicBezTo>
                    <a:pt x="1483" y="1938"/>
                    <a:pt x="1399" y="1497"/>
                    <a:pt x="1134" y="1239"/>
                  </a:cubicBezTo>
                  <a:cubicBezTo>
                    <a:pt x="1106" y="1239"/>
                    <a:pt x="1106" y="1204"/>
                    <a:pt x="1106" y="1176"/>
                  </a:cubicBezTo>
                  <a:cubicBezTo>
                    <a:pt x="903" y="1204"/>
                    <a:pt x="812" y="1323"/>
                    <a:pt x="784" y="1469"/>
                  </a:cubicBezTo>
                  <a:lnTo>
                    <a:pt x="728" y="1525"/>
                  </a:lnTo>
                  <a:cubicBezTo>
                    <a:pt x="700" y="1763"/>
                    <a:pt x="637" y="1994"/>
                    <a:pt x="609" y="2197"/>
                  </a:cubicBezTo>
                  <a:cubicBezTo>
                    <a:pt x="581" y="2399"/>
                    <a:pt x="525" y="2812"/>
                    <a:pt x="323" y="2952"/>
                  </a:cubicBezTo>
                  <a:cubicBezTo>
                    <a:pt x="260" y="3071"/>
                    <a:pt x="204" y="3218"/>
                    <a:pt x="113" y="3336"/>
                  </a:cubicBezTo>
                  <a:cubicBezTo>
                    <a:pt x="85" y="3364"/>
                    <a:pt x="29" y="3392"/>
                    <a:pt x="1" y="3392"/>
                  </a:cubicBezTo>
                  <a:cubicBezTo>
                    <a:pt x="1" y="3476"/>
                    <a:pt x="57" y="3539"/>
                    <a:pt x="148" y="3567"/>
                  </a:cubicBezTo>
                  <a:cubicBezTo>
                    <a:pt x="190" y="3581"/>
                    <a:pt x="240" y="3581"/>
                    <a:pt x="291" y="3581"/>
                  </a:cubicBezTo>
                  <a:cubicBezTo>
                    <a:pt x="342" y="3581"/>
                    <a:pt x="392" y="3581"/>
                    <a:pt x="434" y="3595"/>
                  </a:cubicBezTo>
                  <a:cubicBezTo>
                    <a:pt x="525" y="3595"/>
                    <a:pt x="609" y="3651"/>
                    <a:pt x="728" y="3651"/>
                  </a:cubicBezTo>
                  <a:cubicBezTo>
                    <a:pt x="931" y="3686"/>
                    <a:pt x="1106" y="3798"/>
                    <a:pt x="1308" y="3826"/>
                  </a:cubicBezTo>
                  <a:cubicBezTo>
                    <a:pt x="1436" y="3826"/>
                    <a:pt x="1584" y="3894"/>
                    <a:pt x="1717" y="3894"/>
                  </a:cubicBezTo>
                  <a:cubicBezTo>
                    <a:pt x="1737" y="3894"/>
                    <a:pt x="1757" y="3893"/>
                    <a:pt x="1777" y="3889"/>
                  </a:cubicBezTo>
                  <a:lnTo>
                    <a:pt x="1777" y="3889"/>
                  </a:lnTo>
                  <a:cubicBezTo>
                    <a:pt x="1721" y="4001"/>
                    <a:pt x="1686" y="4120"/>
                    <a:pt x="1630" y="4238"/>
                  </a:cubicBezTo>
                  <a:cubicBezTo>
                    <a:pt x="1630" y="4266"/>
                    <a:pt x="1602" y="4294"/>
                    <a:pt x="1602" y="4322"/>
                  </a:cubicBezTo>
                  <a:lnTo>
                    <a:pt x="1574" y="4322"/>
                  </a:lnTo>
                  <a:cubicBezTo>
                    <a:pt x="1399" y="4413"/>
                    <a:pt x="1336" y="4616"/>
                    <a:pt x="1225" y="4763"/>
                  </a:cubicBezTo>
                  <a:cubicBezTo>
                    <a:pt x="1078" y="4938"/>
                    <a:pt x="903" y="5050"/>
                    <a:pt x="728" y="5168"/>
                  </a:cubicBezTo>
                  <a:cubicBezTo>
                    <a:pt x="581" y="5259"/>
                    <a:pt x="350" y="5315"/>
                    <a:pt x="260" y="5518"/>
                  </a:cubicBezTo>
                  <a:cubicBezTo>
                    <a:pt x="176" y="5721"/>
                    <a:pt x="350" y="5868"/>
                    <a:pt x="525" y="5986"/>
                  </a:cubicBezTo>
                  <a:cubicBezTo>
                    <a:pt x="847" y="6161"/>
                    <a:pt x="1225" y="6273"/>
                    <a:pt x="1574" y="6420"/>
                  </a:cubicBezTo>
                  <a:cubicBezTo>
                    <a:pt x="1686" y="6448"/>
                    <a:pt x="1805" y="6448"/>
                    <a:pt x="1924" y="6511"/>
                  </a:cubicBezTo>
                  <a:cubicBezTo>
                    <a:pt x="2036" y="6539"/>
                    <a:pt x="2127" y="6567"/>
                    <a:pt x="2245" y="6595"/>
                  </a:cubicBezTo>
                  <a:cubicBezTo>
                    <a:pt x="2504" y="6658"/>
                    <a:pt x="2770" y="6658"/>
                    <a:pt x="3029" y="6714"/>
                  </a:cubicBezTo>
                  <a:cubicBezTo>
                    <a:pt x="3049" y="6719"/>
                    <a:pt x="3071" y="6721"/>
                    <a:pt x="3093" y="6721"/>
                  </a:cubicBezTo>
                  <a:cubicBezTo>
                    <a:pt x="3196" y="6721"/>
                    <a:pt x="3304" y="6670"/>
                    <a:pt x="3350" y="6595"/>
                  </a:cubicBezTo>
                  <a:cubicBezTo>
                    <a:pt x="3497" y="6308"/>
                    <a:pt x="3609" y="6070"/>
                    <a:pt x="3644" y="5721"/>
                  </a:cubicBezTo>
                  <a:cubicBezTo>
                    <a:pt x="3672" y="5371"/>
                    <a:pt x="3672" y="5022"/>
                    <a:pt x="3672" y="4672"/>
                  </a:cubicBezTo>
                  <a:lnTo>
                    <a:pt x="3672" y="4644"/>
                  </a:lnTo>
                  <a:cubicBezTo>
                    <a:pt x="3672" y="4560"/>
                    <a:pt x="3700" y="4469"/>
                    <a:pt x="3700" y="4413"/>
                  </a:cubicBezTo>
                  <a:cubicBezTo>
                    <a:pt x="3728" y="4294"/>
                    <a:pt x="3756" y="4148"/>
                    <a:pt x="3756" y="4036"/>
                  </a:cubicBezTo>
                  <a:cubicBezTo>
                    <a:pt x="3784" y="3861"/>
                    <a:pt x="3784" y="3714"/>
                    <a:pt x="3784" y="3567"/>
                  </a:cubicBezTo>
                  <a:lnTo>
                    <a:pt x="3784" y="3539"/>
                  </a:lnTo>
                  <a:cubicBezTo>
                    <a:pt x="3819" y="3218"/>
                    <a:pt x="3819" y="2924"/>
                    <a:pt x="3847" y="2637"/>
                  </a:cubicBezTo>
                  <a:cubicBezTo>
                    <a:pt x="3847" y="2427"/>
                    <a:pt x="3847" y="2225"/>
                    <a:pt x="3875" y="2050"/>
                  </a:cubicBezTo>
                  <a:cubicBezTo>
                    <a:pt x="3875" y="1994"/>
                    <a:pt x="3847" y="1938"/>
                    <a:pt x="3847" y="1875"/>
                  </a:cubicBezTo>
                  <a:cubicBezTo>
                    <a:pt x="3819" y="1644"/>
                    <a:pt x="3819" y="1441"/>
                    <a:pt x="3784" y="1204"/>
                  </a:cubicBezTo>
                  <a:cubicBezTo>
                    <a:pt x="3756" y="973"/>
                    <a:pt x="3756" y="742"/>
                    <a:pt x="3700" y="504"/>
                  </a:cubicBezTo>
                  <a:cubicBezTo>
                    <a:pt x="3644" y="330"/>
                    <a:pt x="3609" y="246"/>
                    <a:pt x="3672" y="99"/>
                  </a:cubicBezTo>
                  <a:lnTo>
                    <a:pt x="3609" y="43"/>
                  </a:lnTo>
                  <a:cubicBezTo>
                    <a:pt x="3589" y="23"/>
                    <a:pt x="3542" y="0"/>
                    <a:pt x="34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79"/>
            <p:cNvSpPr/>
            <p:nvPr/>
          </p:nvSpPr>
          <p:spPr>
            <a:xfrm>
              <a:off x="3937786" y="1543397"/>
              <a:ext cx="60961" cy="38934"/>
            </a:xfrm>
            <a:custGeom>
              <a:rect b="b" l="l" r="r" t="t"/>
              <a:pathLst>
                <a:path extrusionOk="0" h="1711" w="2679">
                  <a:moveTo>
                    <a:pt x="925" y="0"/>
                  </a:moveTo>
                  <a:cubicBezTo>
                    <a:pt x="804" y="0"/>
                    <a:pt x="687" y="21"/>
                    <a:pt x="580" y="74"/>
                  </a:cubicBezTo>
                  <a:cubicBezTo>
                    <a:pt x="553" y="74"/>
                    <a:pt x="553" y="109"/>
                    <a:pt x="525" y="109"/>
                  </a:cubicBezTo>
                  <a:cubicBezTo>
                    <a:pt x="462" y="109"/>
                    <a:pt x="406" y="109"/>
                    <a:pt x="315" y="137"/>
                  </a:cubicBezTo>
                  <a:cubicBezTo>
                    <a:pt x="140" y="193"/>
                    <a:pt x="0" y="396"/>
                    <a:pt x="28" y="599"/>
                  </a:cubicBezTo>
                  <a:cubicBezTo>
                    <a:pt x="84" y="808"/>
                    <a:pt x="259" y="920"/>
                    <a:pt x="406" y="1011"/>
                  </a:cubicBezTo>
                  <a:cubicBezTo>
                    <a:pt x="580" y="1158"/>
                    <a:pt x="727" y="1361"/>
                    <a:pt x="930" y="1445"/>
                  </a:cubicBezTo>
                  <a:cubicBezTo>
                    <a:pt x="1077" y="1535"/>
                    <a:pt x="1280" y="1563"/>
                    <a:pt x="1427" y="1619"/>
                  </a:cubicBezTo>
                  <a:cubicBezTo>
                    <a:pt x="1571" y="1664"/>
                    <a:pt x="1715" y="1705"/>
                    <a:pt x="1859" y="1705"/>
                  </a:cubicBezTo>
                  <a:cubicBezTo>
                    <a:pt x="1918" y="1705"/>
                    <a:pt x="1976" y="1698"/>
                    <a:pt x="2035" y="1682"/>
                  </a:cubicBezTo>
                  <a:cubicBezTo>
                    <a:pt x="2035" y="1682"/>
                    <a:pt x="2063" y="1647"/>
                    <a:pt x="2098" y="1647"/>
                  </a:cubicBezTo>
                  <a:cubicBezTo>
                    <a:pt x="2154" y="1682"/>
                    <a:pt x="2210" y="1710"/>
                    <a:pt x="2301" y="1710"/>
                  </a:cubicBezTo>
                  <a:cubicBezTo>
                    <a:pt x="2447" y="1682"/>
                    <a:pt x="2503" y="1563"/>
                    <a:pt x="2559" y="1417"/>
                  </a:cubicBezTo>
                  <a:cubicBezTo>
                    <a:pt x="2587" y="1389"/>
                    <a:pt x="2559" y="1361"/>
                    <a:pt x="2559" y="1333"/>
                  </a:cubicBezTo>
                  <a:cubicBezTo>
                    <a:pt x="2650" y="1214"/>
                    <a:pt x="2678" y="1067"/>
                    <a:pt x="2650" y="920"/>
                  </a:cubicBezTo>
                  <a:cubicBezTo>
                    <a:pt x="2587" y="543"/>
                    <a:pt x="2063" y="284"/>
                    <a:pt x="1748" y="193"/>
                  </a:cubicBezTo>
                  <a:cubicBezTo>
                    <a:pt x="1505" y="110"/>
                    <a:pt x="1203" y="0"/>
                    <a:pt x="9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79"/>
            <p:cNvSpPr/>
            <p:nvPr/>
          </p:nvSpPr>
          <p:spPr>
            <a:xfrm>
              <a:off x="3856164" y="1519414"/>
              <a:ext cx="67628" cy="37614"/>
            </a:xfrm>
            <a:custGeom>
              <a:rect b="b" l="l" r="r" t="t"/>
              <a:pathLst>
                <a:path extrusionOk="0" h="1653" w="2972">
                  <a:moveTo>
                    <a:pt x="1703" y="1"/>
                  </a:moveTo>
                  <a:cubicBezTo>
                    <a:pt x="1569" y="1"/>
                    <a:pt x="1432" y="30"/>
                    <a:pt x="1315" y="79"/>
                  </a:cubicBezTo>
                  <a:cubicBezTo>
                    <a:pt x="1280" y="51"/>
                    <a:pt x="1252" y="51"/>
                    <a:pt x="1224" y="51"/>
                  </a:cubicBezTo>
                  <a:cubicBezTo>
                    <a:pt x="1150" y="37"/>
                    <a:pt x="1086" y="30"/>
                    <a:pt x="1024" y="30"/>
                  </a:cubicBezTo>
                  <a:cubicBezTo>
                    <a:pt x="963" y="30"/>
                    <a:pt x="906" y="37"/>
                    <a:pt x="846" y="51"/>
                  </a:cubicBezTo>
                  <a:cubicBezTo>
                    <a:pt x="699" y="114"/>
                    <a:pt x="524" y="198"/>
                    <a:pt x="406" y="317"/>
                  </a:cubicBezTo>
                  <a:lnTo>
                    <a:pt x="350" y="317"/>
                  </a:lnTo>
                  <a:cubicBezTo>
                    <a:pt x="266" y="317"/>
                    <a:pt x="175" y="345"/>
                    <a:pt x="119" y="429"/>
                  </a:cubicBezTo>
                  <a:cubicBezTo>
                    <a:pt x="0" y="576"/>
                    <a:pt x="119" y="813"/>
                    <a:pt x="231" y="953"/>
                  </a:cubicBezTo>
                  <a:cubicBezTo>
                    <a:pt x="231" y="988"/>
                    <a:pt x="266" y="1016"/>
                    <a:pt x="322" y="1044"/>
                  </a:cubicBezTo>
                  <a:cubicBezTo>
                    <a:pt x="294" y="1128"/>
                    <a:pt x="322" y="1219"/>
                    <a:pt x="406" y="1275"/>
                  </a:cubicBezTo>
                  <a:cubicBezTo>
                    <a:pt x="469" y="1303"/>
                    <a:pt x="496" y="1303"/>
                    <a:pt x="552" y="1338"/>
                  </a:cubicBezTo>
                  <a:lnTo>
                    <a:pt x="580" y="1338"/>
                  </a:lnTo>
                  <a:cubicBezTo>
                    <a:pt x="818" y="1422"/>
                    <a:pt x="1049" y="1541"/>
                    <a:pt x="1280" y="1597"/>
                  </a:cubicBezTo>
                  <a:cubicBezTo>
                    <a:pt x="1399" y="1625"/>
                    <a:pt x="1489" y="1653"/>
                    <a:pt x="1601" y="1653"/>
                  </a:cubicBezTo>
                  <a:lnTo>
                    <a:pt x="1923" y="1653"/>
                  </a:lnTo>
                  <a:cubicBezTo>
                    <a:pt x="2301" y="1597"/>
                    <a:pt x="2972" y="1541"/>
                    <a:pt x="2972" y="1044"/>
                  </a:cubicBezTo>
                  <a:cubicBezTo>
                    <a:pt x="2972" y="953"/>
                    <a:pt x="2888" y="869"/>
                    <a:pt x="2797" y="869"/>
                  </a:cubicBezTo>
                  <a:cubicBezTo>
                    <a:pt x="2741" y="723"/>
                    <a:pt x="2622" y="604"/>
                    <a:pt x="2503" y="492"/>
                  </a:cubicBezTo>
                  <a:cubicBezTo>
                    <a:pt x="2419" y="429"/>
                    <a:pt x="2328" y="373"/>
                    <a:pt x="2245" y="317"/>
                  </a:cubicBezTo>
                  <a:cubicBezTo>
                    <a:pt x="2189" y="226"/>
                    <a:pt x="2098" y="114"/>
                    <a:pt x="1979" y="51"/>
                  </a:cubicBezTo>
                  <a:cubicBezTo>
                    <a:pt x="1894" y="16"/>
                    <a:pt x="1799" y="1"/>
                    <a:pt x="17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79"/>
            <p:cNvSpPr/>
            <p:nvPr/>
          </p:nvSpPr>
          <p:spPr>
            <a:xfrm>
              <a:off x="3813044" y="1381973"/>
              <a:ext cx="43326" cy="51199"/>
            </a:xfrm>
            <a:custGeom>
              <a:rect b="b" l="l" r="r" t="t"/>
              <a:pathLst>
                <a:path extrusionOk="0" h="2250" w="1904">
                  <a:moveTo>
                    <a:pt x="1168" y="1490"/>
                  </a:moveTo>
                  <a:cubicBezTo>
                    <a:pt x="1168" y="1518"/>
                    <a:pt x="1196" y="1574"/>
                    <a:pt x="1224" y="1609"/>
                  </a:cubicBezTo>
                  <a:lnTo>
                    <a:pt x="1168" y="1609"/>
                  </a:lnTo>
                  <a:lnTo>
                    <a:pt x="1168" y="1490"/>
                  </a:lnTo>
                  <a:close/>
                  <a:moveTo>
                    <a:pt x="91" y="1"/>
                  </a:moveTo>
                  <a:cubicBezTo>
                    <a:pt x="28" y="1"/>
                    <a:pt x="0" y="36"/>
                    <a:pt x="0" y="92"/>
                  </a:cubicBezTo>
                  <a:cubicBezTo>
                    <a:pt x="0" y="131"/>
                    <a:pt x="45" y="174"/>
                    <a:pt x="82" y="174"/>
                  </a:cubicBezTo>
                  <a:cubicBezTo>
                    <a:pt x="97" y="174"/>
                    <a:pt x="111" y="166"/>
                    <a:pt x="119" y="148"/>
                  </a:cubicBezTo>
                  <a:cubicBezTo>
                    <a:pt x="119" y="176"/>
                    <a:pt x="294" y="239"/>
                    <a:pt x="322" y="267"/>
                  </a:cubicBezTo>
                  <a:cubicBezTo>
                    <a:pt x="350" y="295"/>
                    <a:pt x="413" y="323"/>
                    <a:pt x="441" y="323"/>
                  </a:cubicBezTo>
                  <a:lnTo>
                    <a:pt x="441" y="385"/>
                  </a:lnTo>
                  <a:cubicBezTo>
                    <a:pt x="587" y="763"/>
                    <a:pt x="671" y="1169"/>
                    <a:pt x="818" y="1546"/>
                  </a:cubicBezTo>
                  <a:cubicBezTo>
                    <a:pt x="790" y="1609"/>
                    <a:pt x="762" y="1693"/>
                    <a:pt x="671" y="1721"/>
                  </a:cubicBezTo>
                  <a:cubicBezTo>
                    <a:pt x="553" y="1784"/>
                    <a:pt x="469" y="1840"/>
                    <a:pt x="441" y="1959"/>
                  </a:cubicBezTo>
                  <a:cubicBezTo>
                    <a:pt x="420" y="2216"/>
                    <a:pt x="698" y="2250"/>
                    <a:pt x="927" y="2250"/>
                  </a:cubicBezTo>
                  <a:cubicBezTo>
                    <a:pt x="1010" y="2250"/>
                    <a:pt x="1086" y="2245"/>
                    <a:pt x="1140" y="2245"/>
                  </a:cubicBezTo>
                  <a:cubicBezTo>
                    <a:pt x="1224" y="2245"/>
                    <a:pt x="1315" y="2190"/>
                    <a:pt x="1315" y="2134"/>
                  </a:cubicBezTo>
                  <a:cubicBezTo>
                    <a:pt x="1371" y="2099"/>
                    <a:pt x="1427" y="2099"/>
                    <a:pt x="1489" y="2071"/>
                  </a:cubicBezTo>
                  <a:cubicBezTo>
                    <a:pt x="1517" y="2071"/>
                    <a:pt x="1517" y="2071"/>
                    <a:pt x="1545" y="2099"/>
                  </a:cubicBezTo>
                  <a:cubicBezTo>
                    <a:pt x="1570" y="2114"/>
                    <a:pt x="1598" y="2121"/>
                    <a:pt x="1626" y="2121"/>
                  </a:cubicBezTo>
                  <a:cubicBezTo>
                    <a:pt x="1761" y="2121"/>
                    <a:pt x="1904" y="1957"/>
                    <a:pt x="1811" y="1812"/>
                  </a:cubicBezTo>
                  <a:cubicBezTo>
                    <a:pt x="1811" y="1812"/>
                    <a:pt x="1776" y="1784"/>
                    <a:pt x="1748" y="1749"/>
                  </a:cubicBezTo>
                  <a:lnTo>
                    <a:pt x="1748" y="1721"/>
                  </a:lnTo>
                  <a:cubicBezTo>
                    <a:pt x="1748" y="1665"/>
                    <a:pt x="1720" y="1609"/>
                    <a:pt x="1692" y="1574"/>
                  </a:cubicBezTo>
                  <a:cubicBezTo>
                    <a:pt x="1692" y="1197"/>
                    <a:pt x="1343" y="819"/>
                    <a:pt x="1077" y="560"/>
                  </a:cubicBezTo>
                  <a:cubicBezTo>
                    <a:pt x="818" y="323"/>
                    <a:pt x="469" y="1"/>
                    <a:pt x="9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79"/>
            <p:cNvSpPr/>
            <p:nvPr/>
          </p:nvSpPr>
          <p:spPr>
            <a:xfrm>
              <a:off x="3935079" y="1388003"/>
              <a:ext cx="29126" cy="53292"/>
            </a:xfrm>
            <a:custGeom>
              <a:rect b="b" l="l" r="r" t="t"/>
              <a:pathLst>
                <a:path extrusionOk="0" h="2342" w="1280">
                  <a:moveTo>
                    <a:pt x="497" y="2218"/>
                  </a:moveTo>
                  <a:cubicBezTo>
                    <a:pt x="487" y="2237"/>
                    <a:pt x="471" y="2243"/>
                    <a:pt x="458" y="2243"/>
                  </a:cubicBezTo>
                  <a:cubicBezTo>
                    <a:pt x="431" y="2243"/>
                    <a:pt x="417" y="2218"/>
                    <a:pt x="497" y="2218"/>
                  </a:cubicBezTo>
                  <a:close/>
                  <a:moveTo>
                    <a:pt x="549" y="1"/>
                  </a:moveTo>
                  <a:cubicBezTo>
                    <a:pt x="522" y="1"/>
                    <a:pt x="495" y="10"/>
                    <a:pt x="469" y="30"/>
                  </a:cubicBezTo>
                  <a:cubicBezTo>
                    <a:pt x="434" y="58"/>
                    <a:pt x="434" y="86"/>
                    <a:pt x="434" y="120"/>
                  </a:cubicBezTo>
                  <a:lnTo>
                    <a:pt x="469" y="148"/>
                  </a:lnTo>
                  <a:cubicBezTo>
                    <a:pt x="497" y="204"/>
                    <a:pt x="497" y="295"/>
                    <a:pt x="525" y="351"/>
                  </a:cubicBezTo>
                  <a:cubicBezTo>
                    <a:pt x="553" y="435"/>
                    <a:pt x="581" y="554"/>
                    <a:pt x="609" y="645"/>
                  </a:cubicBezTo>
                  <a:cubicBezTo>
                    <a:pt x="644" y="729"/>
                    <a:pt x="644" y="848"/>
                    <a:pt x="672" y="932"/>
                  </a:cubicBezTo>
                  <a:cubicBezTo>
                    <a:pt x="609" y="932"/>
                    <a:pt x="553" y="995"/>
                    <a:pt x="525" y="1050"/>
                  </a:cubicBezTo>
                  <a:cubicBezTo>
                    <a:pt x="497" y="1197"/>
                    <a:pt x="525" y="1344"/>
                    <a:pt x="525" y="1456"/>
                  </a:cubicBezTo>
                  <a:lnTo>
                    <a:pt x="525" y="1519"/>
                  </a:lnTo>
                  <a:cubicBezTo>
                    <a:pt x="497" y="1547"/>
                    <a:pt x="469" y="1575"/>
                    <a:pt x="469" y="1631"/>
                  </a:cubicBezTo>
                  <a:lnTo>
                    <a:pt x="469" y="1750"/>
                  </a:lnTo>
                  <a:cubicBezTo>
                    <a:pt x="406" y="1778"/>
                    <a:pt x="322" y="1778"/>
                    <a:pt x="259" y="1806"/>
                  </a:cubicBezTo>
                  <a:cubicBezTo>
                    <a:pt x="119" y="1897"/>
                    <a:pt x="0" y="2008"/>
                    <a:pt x="56" y="2183"/>
                  </a:cubicBezTo>
                  <a:cubicBezTo>
                    <a:pt x="84" y="2274"/>
                    <a:pt x="175" y="2330"/>
                    <a:pt x="294" y="2330"/>
                  </a:cubicBezTo>
                  <a:cubicBezTo>
                    <a:pt x="324" y="2338"/>
                    <a:pt x="356" y="2341"/>
                    <a:pt x="390" y="2341"/>
                  </a:cubicBezTo>
                  <a:cubicBezTo>
                    <a:pt x="482" y="2341"/>
                    <a:pt x="585" y="2315"/>
                    <a:pt x="672" y="2274"/>
                  </a:cubicBezTo>
                  <a:cubicBezTo>
                    <a:pt x="692" y="2281"/>
                    <a:pt x="713" y="2285"/>
                    <a:pt x="734" y="2285"/>
                  </a:cubicBezTo>
                  <a:cubicBezTo>
                    <a:pt x="798" y="2285"/>
                    <a:pt x="860" y="2252"/>
                    <a:pt x="902" y="2183"/>
                  </a:cubicBezTo>
                  <a:cubicBezTo>
                    <a:pt x="931" y="2203"/>
                    <a:pt x="961" y="2210"/>
                    <a:pt x="991" y="2210"/>
                  </a:cubicBezTo>
                  <a:cubicBezTo>
                    <a:pt x="1058" y="2210"/>
                    <a:pt x="1125" y="2175"/>
                    <a:pt x="1168" y="2155"/>
                  </a:cubicBezTo>
                  <a:cubicBezTo>
                    <a:pt x="1280" y="2043"/>
                    <a:pt x="1280" y="1897"/>
                    <a:pt x="1252" y="1750"/>
                  </a:cubicBezTo>
                  <a:cubicBezTo>
                    <a:pt x="1252" y="1484"/>
                    <a:pt x="1168" y="1253"/>
                    <a:pt x="1077" y="1023"/>
                  </a:cubicBezTo>
                  <a:cubicBezTo>
                    <a:pt x="1077" y="960"/>
                    <a:pt x="1049" y="932"/>
                    <a:pt x="1049" y="904"/>
                  </a:cubicBezTo>
                  <a:cubicBezTo>
                    <a:pt x="1021" y="848"/>
                    <a:pt x="1021" y="785"/>
                    <a:pt x="993" y="729"/>
                  </a:cubicBezTo>
                  <a:cubicBezTo>
                    <a:pt x="930" y="554"/>
                    <a:pt x="874" y="379"/>
                    <a:pt x="755" y="204"/>
                  </a:cubicBezTo>
                  <a:cubicBezTo>
                    <a:pt x="713" y="92"/>
                    <a:pt x="634" y="1"/>
                    <a:pt x="54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79"/>
            <p:cNvSpPr/>
            <p:nvPr/>
          </p:nvSpPr>
          <p:spPr>
            <a:xfrm>
              <a:off x="3845811" y="1345133"/>
              <a:ext cx="73385" cy="146588"/>
            </a:xfrm>
            <a:custGeom>
              <a:rect b="b" l="l" r="r" t="t"/>
              <a:pathLst>
                <a:path extrusionOk="0" h="6442" w="3225">
                  <a:moveTo>
                    <a:pt x="1844" y="0"/>
                  </a:moveTo>
                  <a:cubicBezTo>
                    <a:pt x="1806" y="0"/>
                    <a:pt x="1783" y="61"/>
                    <a:pt x="1826" y="110"/>
                  </a:cubicBezTo>
                  <a:cubicBezTo>
                    <a:pt x="1909" y="166"/>
                    <a:pt x="1909" y="256"/>
                    <a:pt x="1944" y="340"/>
                  </a:cubicBezTo>
                  <a:cubicBezTo>
                    <a:pt x="1972" y="459"/>
                    <a:pt x="2000" y="571"/>
                    <a:pt x="2056" y="662"/>
                  </a:cubicBezTo>
                  <a:cubicBezTo>
                    <a:pt x="2203" y="893"/>
                    <a:pt x="2322" y="1130"/>
                    <a:pt x="2406" y="1389"/>
                  </a:cubicBezTo>
                  <a:cubicBezTo>
                    <a:pt x="2497" y="1620"/>
                    <a:pt x="2553" y="1858"/>
                    <a:pt x="2581" y="2088"/>
                  </a:cubicBezTo>
                  <a:cubicBezTo>
                    <a:pt x="2644" y="2354"/>
                    <a:pt x="2609" y="2613"/>
                    <a:pt x="2644" y="2844"/>
                  </a:cubicBezTo>
                  <a:cubicBezTo>
                    <a:pt x="2644" y="2907"/>
                    <a:pt x="2644" y="2934"/>
                    <a:pt x="2672" y="2962"/>
                  </a:cubicBezTo>
                  <a:cubicBezTo>
                    <a:pt x="2644" y="2962"/>
                    <a:pt x="2609" y="2962"/>
                    <a:pt x="2581" y="2990"/>
                  </a:cubicBezTo>
                  <a:cubicBezTo>
                    <a:pt x="2581" y="2879"/>
                    <a:pt x="2609" y="2788"/>
                    <a:pt x="2609" y="2704"/>
                  </a:cubicBezTo>
                  <a:cubicBezTo>
                    <a:pt x="2629" y="2636"/>
                    <a:pt x="2590" y="2598"/>
                    <a:pt x="2541" y="2598"/>
                  </a:cubicBezTo>
                  <a:cubicBezTo>
                    <a:pt x="2504" y="2598"/>
                    <a:pt x="2461" y="2620"/>
                    <a:pt x="2434" y="2669"/>
                  </a:cubicBezTo>
                  <a:cubicBezTo>
                    <a:pt x="2231" y="3193"/>
                    <a:pt x="2119" y="3781"/>
                    <a:pt x="1972" y="4333"/>
                  </a:cubicBezTo>
                  <a:cubicBezTo>
                    <a:pt x="1909" y="4592"/>
                    <a:pt x="1798" y="4829"/>
                    <a:pt x="1679" y="5060"/>
                  </a:cubicBezTo>
                  <a:cubicBezTo>
                    <a:pt x="1560" y="5326"/>
                    <a:pt x="1385" y="5501"/>
                    <a:pt x="1182" y="5703"/>
                  </a:cubicBezTo>
                  <a:cubicBezTo>
                    <a:pt x="1007" y="5641"/>
                    <a:pt x="805" y="5585"/>
                    <a:pt x="658" y="5466"/>
                  </a:cubicBezTo>
                  <a:cubicBezTo>
                    <a:pt x="455" y="5354"/>
                    <a:pt x="308" y="5179"/>
                    <a:pt x="224" y="4976"/>
                  </a:cubicBezTo>
                  <a:cubicBezTo>
                    <a:pt x="199" y="4916"/>
                    <a:pt x="154" y="4890"/>
                    <a:pt x="113" y="4890"/>
                  </a:cubicBezTo>
                  <a:cubicBezTo>
                    <a:pt x="54" y="4890"/>
                    <a:pt x="1" y="4945"/>
                    <a:pt x="22" y="5032"/>
                  </a:cubicBezTo>
                  <a:cubicBezTo>
                    <a:pt x="77" y="5557"/>
                    <a:pt x="483" y="5906"/>
                    <a:pt x="979" y="6053"/>
                  </a:cubicBezTo>
                  <a:cubicBezTo>
                    <a:pt x="1182" y="6109"/>
                    <a:pt x="1385" y="6200"/>
                    <a:pt x="1623" y="6256"/>
                  </a:cubicBezTo>
                  <a:cubicBezTo>
                    <a:pt x="1651" y="6284"/>
                    <a:pt x="1679" y="6340"/>
                    <a:pt x="1770" y="6375"/>
                  </a:cubicBezTo>
                  <a:lnTo>
                    <a:pt x="1854" y="6375"/>
                  </a:lnTo>
                  <a:cubicBezTo>
                    <a:pt x="2002" y="6416"/>
                    <a:pt x="2169" y="6442"/>
                    <a:pt x="2317" y="6442"/>
                  </a:cubicBezTo>
                  <a:cubicBezTo>
                    <a:pt x="2371" y="6442"/>
                    <a:pt x="2422" y="6438"/>
                    <a:pt x="2469" y="6431"/>
                  </a:cubicBezTo>
                  <a:cubicBezTo>
                    <a:pt x="2581" y="6403"/>
                    <a:pt x="2672" y="6340"/>
                    <a:pt x="2728" y="6284"/>
                  </a:cubicBezTo>
                  <a:lnTo>
                    <a:pt x="2756" y="6284"/>
                  </a:lnTo>
                  <a:cubicBezTo>
                    <a:pt x="3105" y="6256"/>
                    <a:pt x="3168" y="5850"/>
                    <a:pt x="3168" y="5557"/>
                  </a:cubicBezTo>
                  <a:cubicBezTo>
                    <a:pt x="3196" y="5004"/>
                    <a:pt x="3196" y="4480"/>
                    <a:pt x="3133" y="3955"/>
                  </a:cubicBezTo>
                  <a:lnTo>
                    <a:pt x="3133" y="3809"/>
                  </a:lnTo>
                  <a:cubicBezTo>
                    <a:pt x="3196" y="3515"/>
                    <a:pt x="3224" y="3193"/>
                    <a:pt x="3196" y="2907"/>
                  </a:cubicBezTo>
                  <a:cubicBezTo>
                    <a:pt x="3133" y="2319"/>
                    <a:pt x="3049" y="1739"/>
                    <a:pt x="2818" y="1214"/>
                  </a:cubicBezTo>
                  <a:cubicBezTo>
                    <a:pt x="2700" y="956"/>
                    <a:pt x="2553" y="718"/>
                    <a:pt x="2378" y="487"/>
                  </a:cubicBezTo>
                  <a:cubicBezTo>
                    <a:pt x="2322" y="396"/>
                    <a:pt x="2231" y="284"/>
                    <a:pt x="2147" y="193"/>
                  </a:cubicBezTo>
                  <a:cubicBezTo>
                    <a:pt x="2056" y="82"/>
                    <a:pt x="2000" y="82"/>
                    <a:pt x="1881" y="19"/>
                  </a:cubicBezTo>
                  <a:cubicBezTo>
                    <a:pt x="1869" y="6"/>
                    <a:pt x="1856" y="0"/>
                    <a:pt x="184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79"/>
            <p:cNvSpPr/>
            <p:nvPr/>
          </p:nvSpPr>
          <p:spPr>
            <a:xfrm>
              <a:off x="3931096" y="1366318"/>
              <a:ext cx="78937" cy="144563"/>
            </a:xfrm>
            <a:custGeom>
              <a:rect b="b" l="l" r="r" t="t"/>
              <a:pathLst>
                <a:path extrusionOk="0" h="6353" w="3469">
                  <a:moveTo>
                    <a:pt x="1574" y="5702"/>
                  </a:moveTo>
                  <a:lnTo>
                    <a:pt x="1574" y="5730"/>
                  </a:lnTo>
                  <a:cubicBezTo>
                    <a:pt x="1546" y="5730"/>
                    <a:pt x="1518" y="5730"/>
                    <a:pt x="1483" y="5702"/>
                  </a:cubicBezTo>
                  <a:close/>
                  <a:moveTo>
                    <a:pt x="3181" y="0"/>
                  </a:moveTo>
                  <a:cubicBezTo>
                    <a:pt x="3095" y="0"/>
                    <a:pt x="3000" y="61"/>
                    <a:pt x="3000" y="164"/>
                  </a:cubicBezTo>
                  <a:lnTo>
                    <a:pt x="3000" y="255"/>
                  </a:lnTo>
                  <a:cubicBezTo>
                    <a:pt x="3000" y="374"/>
                    <a:pt x="3000" y="458"/>
                    <a:pt x="2972" y="577"/>
                  </a:cubicBezTo>
                  <a:cubicBezTo>
                    <a:pt x="2944" y="605"/>
                    <a:pt x="2916" y="633"/>
                    <a:pt x="2881" y="689"/>
                  </a:cubicBezTo>
                  <a:cubicBezTo>
                    <a:pt x="2853" y="836"/>
                    <a:pt x="2881" y="955"/>
                    <a:pt x="2881" y="1101"/>
                  </a:cubicBezTo>
                  <a:lnTo>
                    <a:pt x="2881" y="1129"/>
                  </a:lnTo>
                  <a:lnTo>
                    <a:pt x="2881" y="1360"/>
                  </a:lnTo>
                  <a:cubicBezTo>
                    <a:pt x="2853" y="1598"/>
                    <a:pt x="2825" y="1801"/>
                    <a:pt x="2769" y="2003"/>
                  </a:cubicBezTo>
                  <a:cubicBezTo>
                    <a:pt x="2706" y="2472"/>
                    <a:pt x="2623" y="2933"/>
                    <a:pt x="2504" y="3402"/>
                  </a:cubicBezTo>
                  <a:cubicBezTo>
                    <a:pt x="2392" y="3808"/>
                    <a:pt x="2245" y="4220"/>
                    <a:pt x="2098" y="4626"/>
                  </a:cubicBezTo>
                  <a:cubicBezTo>
                    <a:pt x="2070" y="4654"/>
                    <a:pt x="2070" y="4682"/>
                    <a:pt x="2042" y="4710"/>
                  </a:cubicBezTo>
                  <a:lnTo>
                    <a:pt x="1895" y="4710"/>
                  </a:lnTo>
                  <a:cubicBezTo>
                    <a:pt x="1777" y="4772"/>
                    <a:pt x="1693" y="4828"/>
                    <a:pt x="1602" y="4919"/>
                  </a:cubicBezTo>
                  <a:cubicBezTo>
                    <a:pt x="1574" y="4919"/>
                    <a:pt x="1546" y="4919"/>
                    <a:pt x="1518" y="4947"/>
                  </a:cubicBezTo>
                  <a:cubicBezTo>
                    <a:pt x="1486" y="4942"/>
                    <a:pt x="1454" y="4940"/>
                    <a:pt x="1422" y="4940"/>
                  </a:cubicBezTo>
                  <a:cubicBezTo>
                    <a:pt x="1281" y="4940"/>
                    <a:pt x="1146" y="4985"/>
                    <a:pt x="1049" y="5031"/>
                  </a:cubicBezTo>
                  <a:cubicBezTo>
                    <a:pt x="958" y="5094"/>
                    <a:pt x="930" y="5206"/>
                    <a:pt x="993" y="5297"/>
                  </a:cubicBezTo>
                  <a:cubicBezTo>
                    <a:pt x="993" y="5325"/>
                    <a:pt x="1021" y="5325"/>
                    <a:pt x="1049" y="5353"/>
                  </a:cubicBezTo>
                  <a:cubicBezTo>
                    <a:pt x="1021" y="5381"/>
                    <a:pt x="1021" y="5409"/>
                    <a:pt x="993" y="5409"/>
                  </a:cubicBezTo>
                  <a:cubicBezTo>
                    <a:pt x="993" y="5381"/>
                    <a:pt x="930" y="5381"/>
                    <a:pt x="902" y="5381"/>
                  </a:cubicBezTo>
                  <a:cubicBezTo>
                    <a:pt x="819" y="5353"/>
                    <a:pt x="700" y="5353"/>
                    <a:pt x="609" y="5325"/>
                  </a:cubicBezTo>
                  <a:cubicBezTo>
                    <a:pt x="609" y="5325"/>
                    <a:pt x="581" y="5297"/>
                    <a:pt x="553" y="5297"/>
                  </a:cubicBezTo>
                  <a:cubicBezTo>
                    <a:pt x="497" y="5297"/>
                    <a:pt x="434" y="5297"/>
                    <a:pt x="378" y="5269"/>
                  </a:cubicBezTo>
                  <a:cubicBezTo>
                    <a:pt x="345" y="5259"/>
                    <a:pt x="315" y="5255"/>
                    <a:pt x="287" y="5255"/>
                  </a:cubicBezTo>
                  <a:cubicBezTo>
                    <a:pt x="215" y="5255"/>
                    <a:pt x="160" y="5284"/>
                    <a:pt x="119" y="5325"/>
                  </a:cubicBezTo>
                  <a:cubicBezTo>
                    <a:pt x="0" y="5409"/>
                    <a:pt x="56" y="5619"/>
                    <a:pt x="203" y="5646"/>
                  </a:cubicBezTo>
                  <a:cubicBezTo>
                    <a:pt x="350" y="5730"/>
                    <a:pt x="525" y="5849"/>
                    <a:pt x="700" y="5905"/>
                  </a:cubicBezTo>
                  <a:cubicBezTo>
                    <a:pt x="902" y="5996"/>
                    <a:pt x="1105" y="6024"/>
                    <a:pt x="1308" y="6080"/>
                  </a:cubicBezTo>
                  <a:cubicBezTo>
                    <a:pt x="1455" y="6108"/>
                    <a:pt x="1602" y="6143"/>
                    <a:pt x="1749" y="6171"/>
                  </a:cubicBezTo>
                  <a:cubicBezTo>
                    <a:pt x="1811" y="6234"/>
                    <a:pt x="1910" y="6265"/>
                    <a:pt x="2005" y="6265"/>
                  </a:cubicBezTo>
                  <a:cubicBezTo>
                    <a:pt x="2037" y="6265"/>
                    <a:pt x="2068" y="6262"/>
                    <a:pt x="2098" y="6255"/>
                  </a:cubicBezTo>
                  <a:cubicBezTo>
                    <a:pt x="2126" y="6255"/>
                    <a:pt x="2154" y="6227"/>
                    <a:pt x="2182" y="6227"/>
                  </a:cubicBezTo>
                  <a:cubicBezTo>
                    <a:pt x="2312" y="6304"/>
                    <a:pt x="2458" y="6353"/>
                    <a:pt x="2596" y="6353"/>
                  </a:cubicBezTo>
                  <a:cubicBezTo>
                    <a:pt x="2770" y="6353"/>
                    <a:pt x="2931" y="6275"/>
                    <a:pt x="3028" y="6080"/>
                  </a:cubicBezTo>
                  <a:cubicBezTo>
                    <a:pt x="3203" y="5674"/>
                    <a:pt x="3203" y="5234"/>
                    <a:pt x="3322" y="4800"/>
                  </a:cubicBezTo>
                  <a:cubicBezTo>
                    <a:pt x="3350" y="4710"/>
                    <a:pt x="3322" y="4654"/>
                    <a:pt x="3294" y="4598"/>
                  </a:cubicBezTo>
                  <a:lnTo>
                    <a:pt x="3294" y="4276"/>
                  </a:lnTo>
                  <a:lnTo>
                    <a:pt x="3294" y="4248"/>
                  </a:lnTo>
                  <a:cubicBezTo>
                    <a:pt x="3322" y="4185"/>
                    <a:pt x="3322" y="4129"/>
                    <a:pt x="3322" y="4073"/>
                  </a:cubicBezTo>
                  <a:cubicBezTo>
                    <a:pt x="3350" y="3926"/>
                    <a:pt x="3378" y="3752"/>
                    <a:pt x="3406" y="3577"/>
                  </a:cubicBezTo>
                  <a:cubicBezTo>
                    <a:pt x="3441" y="3458"/>
                    <a:pt x="3469" y="3283"/>
                    <a:pt x="3350" y="3199"/>
                  </a:cubicBezTo>
                  <a:lnTo>
                    <a:pt x="3322" y="3171"/>
                  </a:lnTo>
                  <a:cubicBezTo>
                    <a:pt x="3322" y="3108"/>
                    <a:pt x="3322" y="3052"/>
                    <a:pt x="3350" y="2996"/>
                  </a:cubicBezTo>
                  <a:cubicBezTo>
                    <a:pt x="3406" y="2528"/>
                    <a:pt x="3406" y="2087"/>
                    <a:pt x="3406" y="1626"/>
                  </a:cubicBezTo>
                  <a:cubicBezTo>
                    <a:pt x="3406" y="1276"/>
                    <a:pt x="3406" y="955"/>
                    <a:pt x="3378" y="605"/>
                  </a:cubicBezTo>
                  <a:cubicBezTo>
                    <a:pt x="3378" y="458"/>
                    <a:pt x="3350" y="311"/>
                    <a:pt x="3322" y="164"/>
                  </a:cubicBezTo>
                  <a:cubicBezTo>
                    <a:pt x="3294" y="109"/>
                    <a:pt x="3294" y="53"/>
                    <a:pt x="3266" y="25"/>
                  </a:cubicBezTo>
                  <a:cubicBezTo>
                    <a:pt x="3242" y="8"/>
                    <a:pt x="3212" y="0"/>
                    <a:pt x="318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79"/>
            <p:cNvSpPr/>
            <p:nvPr/>
          </p:nvSpPr>
          <p:spPr>
            <a:xfrm>
              <a:off x="3859054" y="1532725"/>
              <a:ext cx="59504" cy="23028"/>
            </a:xfrm>
            <a:custGeom>
              <a:rect b="b" l="l" r="r" t="t"/>
              <a:pathLst>
                <a:path extrusionOk="0" h="1012" w="2615">
                  <a:moveTo>
                    <a:pt x="228" y="1"/>
                  </a:moveTo>
                  <a:cubicBezTo>
                    <a:pt x="75" y="1"/>
                    <a:pt x="0" y="187"/>
                    <a:pt x="48" y="312"/>
                  </a:cubicBezTo>
                  <a:cubicBezTo>
                    <a:pt x="104" y="431"/>
                    <a:pt x="167" y="459"/>
                    <a:pt x="223" y="515"/>
                  </a:cubicBezTo>
                  <a:cubicBezTo>
                    <a:pt x="314" y="578"/>
                    <a:pt x="342" y="662"/>
                    <a:pt x="425" y="718"/>
                  </a:cubicBezTo>
                  <a:cubicBezTo>
                    <a:pt x="600" y="865"/>
                    <a:pt x="775" y="893"/>
                    <a:pt x="950" y="956"/>
                  </a:cubicBezTo>
                  <a:cubicBezTo>
                    <a:pt x="1041" y="984"/>
                    <a:pt x="1097" y="1012"/>
                    <a:pt x="1153" y="1012"/>
                  </a:cubicBezTo>
                  <a:cubicBezTo>
                    <a:pt x="1272" y="1012"/>
                    <a:pt x="1390" y="984"/>
                    <a:pt x="1502" y="984"/>
                  </a:cubicBezTo>
                  <a:cubicBezTo>
                    <a:pt x="1621" y="998"/>
                    <a:pt x="1731" y="1012"/>
                    <a:pt x="1841" y="1012"/>
                  </a:cubicBezTo>
                  <a:cubicBezTo>
                    <a:pt x="1950" y="1012"/>
                    <a:pt x="2058" y="998"/>
                    <a:pt x="2174" y="956"/>
                  </a:cubicBezTo>
                  <a:cubicBezTo>
                    <a:pt x="2201" y="928"/>
                    <a:pt x="2201" y="928"/>
                    <a:pt x="2236" y="928"/>
                  </a:cubicBezTo>
                  <a:cubicBezTo>
                    <a:pt x="2411" y="837"/>
                    <a:pt x="2586" y="718"/>
                    <a:pt x="2614" y="515"/>
                  </a:cubicBezTo>
                  <a:cubicBezTo>
                    <a:pt x="2614" y="442"/>
                    <a:pt x="2566" y="363"/>
                    <a:pt x="2498" y="363"/>
                  </a:cubicBezTo>
                  <a:cubicBezTo>
                    <a:pt x="2488" y="363"/>
                    <a:pt x="2478" y="365"/>
                    <a:pt x="2467" y="368"/>
                  </a:cubicBezTo>
                  <a:cubicBezTo>
                    <a:pt x="2439" y="368"/>
                    <a:pt x="2411" y="403"/>
                    <a:pt x="2411" y="403"/>
                  </a:cubicBezTo>
                  <a:cubicBezTo>
                    <a:pt x="2298" y="320"/>
                    <a:pt x="2174" y="296"/>
                    <a:pt x="2047" y="296"/>
                  </a:cubicBezTo>
                  <a:cubicBezTo>
                    <a:pt x="1906" y="296"/>
                    <a:pt x="1761" y="326"/>
                    <a:pt x="1621" y="340"/>
                  </a:cubicBezTo>
                  <a:cubicBezTo>
                    <a:pt x="1578" y="348"/>
                    <a:pt x="1535" y="352"/>
                    <a:pt x="1492" y="352"/>
                  </a:cubicBezTo>
                  <a:cubicBezTo>
                    <a:pt x="1389" y="352"/>
                    <a:pt x="1286" y="332"/>
                    <a:pt x="1188" y="312"/>
                  </a:cubicBezTo>
                  <a:cubicBezTo>
                    <a:pt x="1041" y="284"/>
                    <a:pt x="803" y="256"/>
                    <a:pt x="719" y="165"/>
                  </a:cubicBezTo>
                  <a:cubicBezTo>
                    <a:pt x="674" y="152"/>
                    <a:pt x="637" y="145"/>
                    <a:pt x="608" y="145"/>
                  </a:cubicBezTo>
                  <a:cubicBezTo>
                    <a:pt x="579" y="145"/>
                    <a:pt x="558" y="152"/>
                    <a:pt x="544" y="165"/>
                  </a:cubicBezTo>
                  <a:cubicBezTo>
                    <a:pt x="516" y="138"/>
                    <a:pt x="488" y="138"/>
                    <a:pt x="488" y="110"/>
                  </a:cubicBezTo>
                  <a:cubicBezTo>
                    <a:pt x="453" y="110"/>
                    <a:pt x="425" y="82"/>
                    <a:pt x="397" y="82"/>
                  </a:cubicBezTo>
                  <a:cubicBezTo>
                    <a:pt x="369" y="54"/>
                    <a:pt x="342" y="19"/>
                    <a:pt x="314" y="19"/>
                  </a:cubicBezTo>
                  <a:cubicBezTo>
                    <a:pt x="283" y="6"/>
                    <a:pt x="254" y="1"/>
                    <a:pt x="22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79"/>
            <p:cNvSpPr/>
            <p:nvPr/>
          </p:nvSpPr>
          <p:spPr>
            <a:xfrm>
              <a:off x="3937786" y="1551475"/>
              <a:ext cx="53634" cy="29422"/>
            </a:xfrm>
            <a:custGeom>
              <a:rect b="b" l="l" r="r" t="t"/>
              <a:pathLst>
                <a:path extrusionOk="0" h="1293" w="2357">
                  <a:moveTo>
                    <a:pt x="318" y="0"/>
                  </a:moveTo>
                  <a:cubicBezTo>
                    <a:pt x="306" y="0"/>
                    <a:pt x="296" y="3"/>
                    <a:pt x="287" y="13"/>
                  </a:cubicBezTo>
                  <a:cubicBezTo>
                    <a:pt x="84" y="41"/>
                    <a:pt x="0" y="244"/>
                    <a:pt x="175" y="362"/>
                  </a:cubicBezTo>
                  <a:cubicBezTo>
                    <a:pt x="175" y="390"/>
                    <a:pt x="203" y="390"/>
                    <a:pt x="203" y="390"/>
                  </a:cubicBezTo>
                  <a:cubicBezTo>
                    <a:pt x="175" y="453"/>
                    <a:pt x="175" y="537"/>
                    <a:pt x="203" y="593"/>
                  </a:cubicBezTo>
                  <a:cubicBezTo>
                    <a:pt x="231" y="628"/>
                    <a:pt x="259" y="656"/>
                    <a:pt x="287" y="684"/>
                  </a:cubicBezTo>
                  <a:cubicBezTo>
                    <a:pt x="315" y="740"/>
                    <a:pt x="406" y="740"/>
                    <a:pt x="462" y="740"/>
                  </a:cubicBezTo>
                  <a:cubicBezTo>
                    <a:pt x="490" y="768"/>
                    <a:pt x="525" y="803"/>
                    <a:pt x="553" y="803"/>
                  </a:cubicBezTo>
                  <a:cubicBezTo>
                    <a:pt x="636" y="1062"/>
                    <a:pt x="958" y="1208"/>
                    <a:pt x="1189" y="1264"/>
                  </a:cubicBezTo>
                  <a:cubicBezTo>
                    <a:pt x="1364" y="1292"/>
                    <a:pt x="1538" y="1292"/>
                    <a:pt x="1713" y="1292"/>
                  </a:cubicBezTo>
                  <a:lnTo>
                    <a:pt x="2098" y="1292"/>
                  </a:lnTo>
                  <a:cubicBezTo>
                    <a:pt x="2238" y="1292"/>
                    <a:pt x="2329" y="1236"/>
                    <a:pt x="2357" y="1118"/>
                  </a:cubicBezTo>
                  <a:lnTo>
                    <a:pt x="2357" y="1034"/>
                  </a:lnTo>
                  <a:cubicBezTo>
                    <a:pt x="2357" y="1006"/>
                    <a:pt x="2357" y="943"/>
                    <a:pt x="2329" y="915"/>
                  </a:cubicBezTo>
                  <a:cubicBezTo>
                    <a:pt x="2357" y="887"/>
                    <a:pt x="2357" y="887"/>
                    <a:pt x="2357" y="859"/>
                  </a:cubicBezTo>
                  <a:cubicBezTo>
                    <a:pt x="2357" y="768"/>
                    <a:pt x="2329" y="712"/>
                    <a:pt x="2273" y="684"/>
                  </a:cubicBezTo>
                  <a:cubicBezTo>
                    <a:pt x="2182" y="656"/>
                    <a:pt x="2098" y="656"/>
                    <a:pt x="2035" y="656"/>
                  </a:cubicBezTo>
                  <a:cubicBezTo>
                    <a:pt x="2007" y="593"/>
                    <a:pt x="1951" y="565"/>
                    <a:pt x="1888" y="565"/>
                  </a:cubicBezTo>
                  <a:lnTo>
                    <a:pt x="1748" y="565"/>
                  </a:lnTo>
                  <a:cubicBezTo>
                    <a:pt x="1484" y="490"/>
                    <a:pt x="1198" y="386"/>
                    <a:pt x="909" y="386"/>
                  </a:cubicBezTo>
                  <a:cubicBezTo>
                    <a:pt x="877" y="386"/>
                    <a:pt x="844" y="387"/>
                    <a:pt x="811" y="390"/>
                  </a:cubicBezTo>
                  <a:cubicBezTo>
                    <a:pt x="783" y="390"/>
                    <a:pt x="783" y="362"/>
                    <a:pt x="783" y="362"/>
                  </a:cubicBezTo>
                  <a:cubicBezTo>
                    <a:pt x="755" y="362"/>
                    <a:pt x="755" y="362"/>
                    <a:pt x="755" y="334"/>
                  </a:cubicBezTo>
                  <a:cubicBezTo>
                    <a:pt x="755" y="334"/>
                    <a:pt x="755" y="306"/>
                    <a:pt x="727" y="278"/>
                  </a:cubicBezTo>
                  <a:cubicBezTo>
                    <a:pt x="727" y="216"/>
                    <a:pt x="664" y="160"/>
                    <a:pt x="608" y="104"/>
                  </a:cubicBezTo>
                  <a:cubicBezTo>
                    <a:pt x="608" y="104"/>
                    <a:pt x="553" y="69"/>
                    <a:pt x="525" y="69"/>
                  </a:cubicBezTo>
                  <a:cubicBezTo>
                    <a:pt x="553" y="69"/>
                    <a:pt x="490" y="41"/>
                    <a:pt x="462" y="41"/>
                  </a:cubicBezTo>
                  <a:cubicBezTo>
                    <a:pt x="434" y="41"/>
                    <a:pt x="406" y="13"/>
                    <a:pt x="406" y="13"/>
                  </a:cubicBezTo>
                  <a:cubicBezTo>
                    <a:pt x="368" y="13"/>
                    <a:pt x="340" y="0"/>
                    <a:pt x="3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79"/>
            <p:cNvSpPr/>
            <p:nvPr/>
          </p:nvSpPr>
          <p:spPr>
            <a:xfrm>
              <a:off x="3750831" y="1501687"/>
              <a:ext cx="28489" cy="23210"/>
            </a:xfrm>
            <a:custGeom>
              <a:rect b="b" l="l" r="r" t="t"/>
              <a:pathLst>
                <a:path extrusionOk="0" h="1020" w="1252">
                  <a:moveTo>
                    <a:pt x="972" y="1"/>
                  </a:moveTo>
                  <a:cubicBezTo>
                    <a:pt x="923" y="1"/>
                    <a:pt x="876" y="8"/>
                    <a:pt x="839" y="19"/>
                  </a:cubicBezTo>
                  <a:cubicBezTo>
                    <a:pt x="664" y="75"/>
                    <a:pt x="84" y="425"/>
                    <a:pt x="56" y="683"/>
                  </a:cubicBezTo>
                  <a:cubicBezTo>
                    <a:pt x="0" y="746"/>
                    <a:pt x="0" y="830"/>
                    <a:pt x="56" y="858"/>
                  </a:cubicBezTo>
                  <a:cubicBezTo>
                    <a:pt x="140" y="949"/>
                    <a:pt x="231" y="977"/>
                    <a:pt x="350" y="977"/>
                  </a:cubicBezTo>
                  <a:cubicBezTo>
                    <a:pt x="392" y="1005"/>
                    <a:pt x="449" y="1019"/>
                    <a:pt x="507" y="1019"/>
                  </a:cubicBezTo>
                  <a:cubicBezTo>
                    <a:pt x="565" y="1019"/>
                    <a:pt x="622" y="1005"/>
                    <a:pt x="664" y="977"/>
                  </a:cubicBezTo>
                  <a:cubicBezTo>
                    <a:pt x="699" y="977"/>
                    <a:pt x="727" y="949"/>
                    <a:pt x="755" y="949"/>
                  </a:cubicBezTo>
                  <a:cubicBezTo>
                    <a:pt x="902" y="921"/>
                    <a:pt x="1049" y="830"/>
                    <a:pt x="1133" y="718"/>
                  </a:cubicBezTo>
                  <a:cubicBezTo>
                    <a:pt x="1189" y="572"/>
                    <a:pt x="1252" y="334"/>
                    <a:pt x="1224" y="159"/>
                  </a:cubicBezTo>
                  <a:cubicBezTo>
                    <a:pt x="1200" y="38"/>
                    <a:pt x="1082" y="1"/>
                    <a:pt x="9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79"/>
            <p:cNvSpPr/>
            <p:nvPr/>
          </p:nvSpPr>
          <p:spPr>
            <a:xfrm>
              <a:off x="3651369" y="1595506"/>
              <a:ext cx="18363" cy="19456"/>
            </a:xfrm>
            <a:custGeom>
              <a:rect b="b" l="l" r="r" t="t"/>
              <a:pathLst>
                <a:path extrusionOk="0" h="855" w="807">
                  <a:moveTo>
                    <a:pt x="1" y="1"/>
                  </a:moveTo>
                  <a:lnTo>
                    <a:pt x="1" y="29"/>
                  </a:lnTo>
                  <a:cubicBezTo>
                    <a:pt x="204" y="92"/>
                    <a:pt x="378" y="231"/>
                    <a:pt x="490" y="406"/>
                  </a:cubicBezTo>
                  <a:cubicBezTo>
                    <a:pt x="581" y="553"/>
                    <a:pt x="609" y="700"/>
                    <a:pt x="728" y="847"/>
                  </a:cubicBezTo>
                  <a:cubicBezTo>
                    <a:pt x="733" y="852"/>
                    <a:pt x="740" y="854"/>
                    <a:pt x="746" y="854"/>
                  </a:cubicBezTo>
                  <a:cubicBezTo>
                    <a:pt x="774" y="854"/>
                    <a:pt x="807" y="813"/>
                    <a:pt x="784" y="791"/>
                  </a:cubicBezTo>
                  <a:cubicBezTo>
                    <a:pt x="700" y="581"/>
                    <a:pt x="665" y="406"/>
                    <a:pt x="490" y="231"/>
                  </a:cubicBezTo>
                  <a:cubicBezTo>
                    <a:pt x="378" y="120"/>
                    <a:pt x="204" y="57"/>
                    <a:pt x="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79"/>
            <p:cNvSpPr/>
            <p:nvPr/>
          </p:nvSpPr>
          <p:spPr>
            <a:xfrm>
              <a:off x="3675239" y="1623518"/>
              <a:ext cx="6553" cy="19365"/>
            </a:xfrm>
            <a:custGeom>
              <a:rect b="b" l="l" r="r" t="t"/>
              <a:pathLst>
                <a:path extrusionOk="0" h="851" w="288">
                  <a:moveTo>
                    <a:pt x="273" y="0"/>
                  </a:moveTo>
                  <a:cubicBezTo>
                    <a:pt x="266" y="0"/>
                    <a:pt x="259" y="7"/>
                    <a:pt x="259" y="21"/>
                  </a:cubicBezTo>
                  <a:cubicBezTo>
                    <a:pt x="203" y="287"/>
                    <a:pt x="85" y="518"/>
                    <a:pt x="1" y="783"/>
                  </a:cubicBezTo>
                  <a:cubicBezTo>
                    <a:pt x="1" y="824"/>
                    <a:pt x="31" y="850"/>
                    <a:pt x="58" y="850"/>
                  </a:cubicBezTo>
                  <a:cubicBezTo>
                    <a:pt x="68" y="850"/>
                    <a:pt x="77" y="847"/>
                    <a:pt x="85" y="839"/>
                  </a:cubicBezTo>
                  <a:cubicBezTo>
                    <a:pt x="203" y="574"/>
                    <a:pt x="259" y="287"/>
                    <a:pt x="287" y="21"/>
                  </a:cubicBezTo>
                  <a:cubicBezTo>
                    <a:pt x="287" y="7"/>
                    <a:pt x="280" y="0"/>
                    <a:pt x="27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79"/>
            <p:cNvSpPr/>
            <p:nvPr/>
          </p:nvSpPr>
          <p:spPr>
            <a:xfrm>
              <a:off x="3619057" y="1601809"/>
              <a:ext cx="12447" cy="16952"/>
            </a:xfrm>
            <a:custGeom>
              <a:rect b="b" l="l" r="r" t="t"/>
              <a:pathLst>
                <a:path extrusionOk="0" h="745" w="547">
                  <a:moveTo>
                    <a:pt x="245" y="0"/>
                  </a:moveTo>
                  <a:cubicBezTo>
                    <a:pt x="113" y="0"/>
                    <a:pt x="47" y="236"/>
                    <a:pt x="22" y="339"/>
                  </a:cubicBezTo>
                  <a:cubicBezTo>
                    <a:pt x="1" y="374"/>
                    <a:pt x="17" y="397"/>
                    <a:pt x="38" y="397"/>
                  </a:cubicBezTo>
                  <a:cubicBezTo>
                    <a:pt x="52" y="397"/>
                    <a:pt x="68" y="388"/>
                    <a:pt x="78" y="367"/>
                  </a:cubicBezTo>
                  <a:cubicBezTo>
                    <a:pt x="98" y="303"/>
                    <a:pt x="177" y="155"/>
                    <a:pt x="242" y="155"/>
                  </a:cubicBezTo>
                  <a:cubicBezTo>
                    <a:pt x="268" y="155"/>
                    <a:pt x="293" y="180"/>
                    <a:pt x="309" y="248"/>
                  </a:cubicBezTo>
                  <a:lnTo>
                    <a:pt x="337" y="276"/>
                  </a:lnTo>
                  <a:cubicBezTo>
                    <a:pt x="337" y="276"/>
                    <a:pt x="309" y="276"/>
                    <a:pt x="309" y="304"/>
                  </a:cubicBezTo>
                  <a:cubicBezTo>
                    <a:pt x="281" y="395"/>
                    <a:pt x="225" y="542"/>
                    <a:pt x="253" y="654"/>
                  </a:cubicBezTo>
                  <a:cubicBezTo>
                    <a:pt x="253" y="717"/>
                    <a:pt x="309" y="745"/>
                    <a:pt x="372" y="745"/>
                  </a:cubicBezTo>
                  <a:cubicBezTo>
                    <a:pt x="456" y="717"/>
                    <a:pt x="484" y="598"/>
                    <a:pt x="512" y="542"/>
                  </a:cubicBezTo>
                  <a:cubicBezTo>
                    <a:pt x="547" y="367"/>
                    <a:pt x="484" y="101"/>
                    <a:pt x="309" y="17"/>
                  </a:cubicBezTo>
                  <a:cubicBezTo>
                    <a:pt x="286" y="5"/>
                    <a:pt x="265" y="0"/>
                    <a:pt x="2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79"/>
            <p:cNvSpPr/>
            <p:nvPr/>
          </p:nvSpPr>
          <p:spPr>
            <a:xfrm>
              <a:off x="3629411" y="1607453"/>
              <a:ext cx="6076" cy="17521"/>
            </a:xfrm>
            <a:custGeom>
              <a:rect b="b" l="l" r="r" t="t"/>
              <a:pathLst>
                <a:path extrusionOk="0" h="770" w="267">
                  <a:moveTo>
                    <a:pt x="176" y="0"/>
                  </a:moveTo>
                  <a:cubicBezTo>
                    <a:pt x="176" y="231"/>
                    <a:pt x="148" y="497"/>
                    <a:pt x="1" y="699"/>
                  </a:cubicBezTo>
                  <a:cubicBezTo>
                    <a:pt x="1" y="740"/>
                    <a:pt x="30" y="769"/>
                    <a:pt x="60" y="769"/>
                  </a:cubicBezTo>
                  <a:cubicBezTo>
                    <a:pt x="71" y="769"/>
                    <a:pt x="82" y="765"/>
                    <a:pt x="92" y="755"/>
                  </a:cubicBezTo>
                  <a:cubicBezTo>
                    <a:pt x="267" y="580"/>
                    <a:pt x="232" y="231"/>
                    <a:pt x="1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79"/>
            <p:cNvSpPr/>
            <p:nvPr/>
          </p:nvSpPr>
          <p:spPr>
            <a:xfrm>
              <a:off x="3635714" y="1614279"/>
              <a:ext cx="3755" cy="15155"/>
            </a:xfrm>
            <a:custGeom>
              <a:rect b="b" l="l" r="r" t="t"/>
              <a:pathLst>
                <a:path extrusionOk="0" h="666" w="165">
                  <a:moveTo>
                    <a:pt x="133" y="1"/>
                  </a:moveTo>
                  <a:cubicBezTo>
                    <a:pt x="117" y="1"/>
                    <a:pt x="102" y="8"/>
                    <a:pt x="102" y="22"/>
                  </a:cubicBezTo>
                  <a:cubicBezTo>
                    <a:pt x="102" y="225"/>
                    <a:pt x="46" y="427"/>
                    <a:pt x="18" y="602"/>
                  </a:cubicBezTo>
                  <a:cubicBezTo>
                    <a:pt x="1" y="640"/>
                    <a:pt x="25" y="666"/>
                    <a:pt x="53" y="666"/>
                  </a:cubicBezTo>
                  <a:cubicBezTo>
                    <a:pt x="71" y="666"/>
                    <a:pt x="90" y="655"/>
                    <a:pt x="102" y="630"/>
                  </a:cubicBezTo>
                  <a:cubicBezTo>
                    <a:pt x="164" y="427"/>
                    <a:pt x="164" y="225"/>
                    <a:pt x="164" y="22"/>
                  </a:cubicBezTo>
                  <a:cubicBezTo>
                    <a:pt x="164" y="8"/>
                    <a:pt x="149" y="1"/>
                    <a:pt x="1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79"/>
            <p:cNvSpPr/>
            <p:nvPr/>
          </p:nvSpPr>
          <p:spPr>
            <a:xfrm>
              <a:off x="3734106" y="1495430"/>
              <a:ext cx="65739" cy="41073"/>
            </a:xfrm>
            <a:custGeom>
              <a:rect b="b" l="l" r="r" t="t"/>
              <a:pathLst>
                <a:path extrusionOk="0" h="1805" w="2889">
                  <a:moveTo>
                    <a:pt x="938" y="847"/>
                  </a:moveTo>
                  <a:cubicBezTo>
                    <a:pt x="938" y="875"/>
                    <a:pt x="966" y="902"/>
                    <a:pt x="966" y="930"/>
                  </a:cubicBezTo>
                  <a:cubicBezTo>
                    <a:pt x="994" y="958"/>
                    <a:pt x="994" y="993"/>
                    <a:pt x="994" y="1049"/>
                  </a:cubicBezTo>
                  <a:lnTo>
                    <a:pt x="994" y="1077"/>
                  </a:lnTo>
                  <a:cubicBezTo>
                    <a:pt x="966" y="1133"/>
                    <a:pt x="938" y="1133"/>
                    <a:pt x="875" y="1168"/>
                  </a:cubicBezTo>
                  <a:cubicBezTo>
                    <a:pt x="847" y="1133"/>
                    <a:pt x="791" y="1077"/>
                    <a:pt x="763" y="1049"/>
                  </a:cubicBezTo>
                  <a:cubicBezTo>
                    <a:pt x="819" y="993"/>
                    <a:pt x="875" y="902"/>
                    <a:pt x="938" y="847"/>
                  </a:cubicBezTo>
                  <a:close/>
                  <a:moveTo>
                    <a:pt x="1812" y="322"/>
                  </a:moveTo>
                  <a:cubicBezTo>
                    <a:pt x="1840" y="350"/>
                    <a:pt x="1840" y="378"/>
                    <a:pt x="1868" y="406"/>
                  </a:cubicBezTo>
                  <a:cubicBezTo>
                    <a:pt x="1959" y="525"/>
                    <a:pt x="1924" y="581"/>
                    <a:pt x="1896" y="728"/>
                  </a:cubicBezTo>
                  <a:cubicBezTo>
                    <a:pt x="1840" y="902"/>
                    <a:pt x="1749" y="1049"/>
                    <a:pt x="1609" y="1133"/>
                  </a:cubicBezTo>
                  <a:cubicBezTo>
                    <a:pt x="1490" y="1224"/>
                    <a:pt x="1343" y="1280"/>
                    <a:pt x="1197" y="1280"/>
                  </a:cubicBezTo>
                  <a:cubicBezTo>
                    <a:pt x="1260" y="1196"/>
                    <a:pt x="1315" y="1049"/>
                    <a:pt x="1287" y="958"/>
                  </a:cubicBezTo>
                  <a:cubicBezTo>
                    <a:pt x="1287" y="847"/>
                    <a:pt x="1197" y="700"/>
                    <a:pt x="1085" y="672"/>
                  </a:cubicBezTo>
                  <a:cubicBezTo>
                    <a:pt x="1169" y="553"/>
                    <a:pt x="1260" y="469"/>
                    <a:pt x="1399" y="406"/>
                  </a:cubicBezTo>
                  <a:cubicBezTo>
                    <a:pt x="1490" y="350"/>
                    <a:pt x="1609" y="322"/>
                    <a:pt x="1693" y="322"/>
                  </a:cubicBezTo>
                  <a:close/>
                  <a:moveTo>
                    <a:pt x="2539" y="0"/>
                  </a:moveTo>
                  <a:cubicBezTo>
                    <a:pt x="2190" y="84"/>
                    <a:pt x="1868" y="147"/>
                    <a:pt x="1546" y="175"/>
                  </a:cubicBezTo>
                  <a:cubicBezTo>
                    <a:pt x="1371" y="203"/>
                    <a:pt x="1225" y="259"/>
                    <a:pt x="1113" y="350"/>
                  </a:cubicBezTo>
                  <a:cubicBezTo>
                    <a:pt x="875" y="525"/>
                    <a:pt x="672" y="819"/>
                    <a:pt x="497" y="1049"/>
                  </a:cubicBezTo>
                  <a:cubicBezTo>
                    <a:pt x="428" y="1084"/>
                    <a:pt x="335" y="1108"/>
                    <a:pt x="246" y="1108"/>
                  </a:cubicBezTo>
                  <a:cubicBezTo>
                    <a:pt x="191" y="1108"/>
                    <a:pt x="137" y="1099"/>
                    <a:pt x="92" y="1077"/>
                  </a:cubicBezTo>
                  <a:cubicBezTo>
                    <a:pt x="36" y="1077"/>
                    <a:pt x="1" y="1105"/>
                    <a:pt x="36" y="1133"/>
                  </a:cubicBezTo>
                  <a:cubicBezTo>
                    <a:pt x="92" y="1252"/>
                    <a:pt x="211" y="1252"/>
                    <a:pt x="323" y="1252"/>
                  </a:cubicBezTo>
                  <a:cubicBezTo>
                    <a:pt x="385" y="1224"/>
                    <a:pt x="413" y="1224"/>
                    <a:pt x="469" y="1196"/>
                  </a:cubicBezTo>
                  <a:lnTo>
                    <a:pt x="497" y="1196"/>
                  </a:lnTo>
                  <a:cubicBezTo>
                    <a:pt x="560" y="1196"/>
                    <a:pt x="616" y="1168"/>
                    <a:pt x="672" y="1133"/>
                  </a:cubicBezTo>
                  <a:cubicBezTo>
                    <a:pt x="672" y="1554"/>
                    <a:pt x="1005" y="1805"/>
                    <a:pt x="1378" y="1805"/>
                  </a:cubicBezTo>
                  <a:cubicBezTo>
                    <a:pt x="1501" y="1805"/>
                    <a:pt x="1628" y="1778"/>
                    <a:pt x="1749" y="1721"/>
                  </a:cubicBezTo>
                  <a:cubicBezTo>
                    <a:pt x="1784" y="1693"/>
                    <a:pt x="1749" y="1630"/>
                    <a:pt x="1721" y="1630"/>
                  </a:cubicBezTo>
                  <a:cubicBezTo>
                    <a:pt x="1619" y="1662"/>
                    <a:pt x="1504" y="1683"/>
                    <a:pt x="1390" y="1683"/>
                  </a:cubicBezTo>
                  <a:cubicBezTo>
                    <a:pt x="1186" y="1683"/>
                    <a:pt x="987" y="1616"/>
                    <a:pt x="875" y="1427"/>
                  </a:cubicBezTo>
                  <a:cubicBezTo>
                    <a:pt x="875" y="1399"/>
                    <a:pt x="847" y="1371"/>
                    <a:pt x="847" y="1308"/>
                  </a:cubicBezTo>
                  <a:lnTo>
                    <a:pt x="847" y="1308"/>
                  </a:lnTo>
                  <a:cubicBezTo>
                    <a:pt x="947" y="1398"/>
                    <a:pt x="1075" y="1436"/>
                    <a:pt x="1209" y="1436"/>
                  </a:cubicBezTo>
                  <a:cubicBezTo>
                    <a:pt x="1432" y="1436"/>
                    <a:pt x="1674" y="1330"/>
                    <a:pt x="1840" y="1168"/>
                  </a:cubicBezTo>
                  <a:cubicBezTo>
                    <a:pt x="1959" y="1049"/>
                    <a:pt x="2071" y="875"/>
                    <a:pt x="2071" y="700"/>
                  </a:cubicBezTo>
                  <a:cubicBezTo>
                    <a:pt x="2099" y="756"/>
                    <a:pt x="2099" y="819"/>
                    <a:pt x="2099" y="875"/>
                  </a:cubicBezTo>
                  <a:cubicBezTo>
                    <a:pt x="2134" y="1077"/>
                    <a:pt x="2071" y="1308"/>
                    <a:pt x="1987" y="1518"/>
                  </a:cubicBezTo>
                  <a:cubicBezTo>
                    <a:pt x="1987" y="1538"/>
                    <a:pt x="2015" y="1557"/>
                    <a:pt x="2031" y="1557"/>
                  </a:cubicBezTo>
                  <a:cubicBezTo>
                    <a:pt x="2038" y="1557"/>
                    <a:pt x="2043" y="1554"/>
                    <a:pt x="2043" y="1546"/>
                  </a:cubicBezTo>
                  <a:cubicBezTo>
                    <a:pt x="2217" y="1280"/>
                    <a:pt x="2273" y="1021"/>
                    <a:pt x="2217" y="728"/>
                  </a:cubicBezTo>
                  <a:cubicBezTo>
                    <a:pt x="2190" y="581"/>
                    <a:pt x="2099" y="378"/>
                    <a:pt x="1987" y="294"/>
                  </a:cubicBezTo>
                  <a:cubicBezTo>
                    <a:pt x="2043" y="259"/>
                    <a:pt x="2099" y="259"/>
                    <a:pt x="2162" y="259"/>
                  </a:cubicBezTo>
                  <a:cubicBezTo>
                    <a:pt x="2483" y="378"/>
                    <a:pt x="2714" y="644"/>
                    <a:pt x="2798" y="993"/>
                  </a:cubicBezTo>
                  <a:cubicBezTo>
                    <a:pt x="2813" y="1017"/>
                    <a:pt x="2831" y="1026"/>
                    <a:pt x="2848" y="1026"/>
                  </a:cubicBezTo>
                  <a:cubicBezTo>
                    <a:pt x="2870" y="1026"/>
                    <a:pt x="2889" y="1010"/>
                    <a:pt x="2889" y="993"/>
                  </a:cubicBezTo>
                  <a:cubicBezTo>
                    <a:pt x="2861" y="609"/>
                    <a:pt x="2623" y="322"/>
                    <a:pt x="2308" y="203"/>
                  </a:cubicBezTo>
                  <a:cubicBezTo>
                    <a:pt x="2392" y="175"/>
                    <a:pt x="2483" y="147"/>
                    <a:pt x="2567" y="84"/>
                  </a:cubicBezTo>
                  <a:cubicBezTo>
                    <a:pt x="2595" y="56"/>
                    <a:pt x="2595" y="0"/>
                    <a:pt x="253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79"/>
            <p:cNvSpPr/>
            <p:nvPr/>
          </p:nvSpPr>
          <p:spPr>
            <a:xfrm>
              <a:off x="3782006" y="1506625"/>
              <a:ext cx="11173" cy="30059"/>
            </a:xfrm>
            <a:custGeom>
              <a:rect b="b" l="l" r="r" t="t"/>
              <a:pathLst>
                <a:path extrusionOk="0" h="1321" w="491">
                  <a:moveTo>
                    <a:pt x="301" y="1"/>
                  </a:moveTo>
                  <a:cubicBezTo>
                    <a:pt x="283" y="1"/>
                    <a:pt x="271" y="17"/>
                    <a:pt x="287" y="33"/>
                  </a:cubicBezTo>
                  <a:cubicBezTo>
                    <a:pt x="315" y="292"/>
                    <a:pt x="343" y="529"/>
                    <a:pt x="287" y="760"/>
                  </a:cubicBezTo>
                  <a:cubicBezTo>
                    <a:pt x="231" y="935"/>
                    <a:pt x="112" y="1082"/>
                    <a:pt x="29" y="1257"/>
                  </a:cubicBezTo>
                  <a:cubicBezTo>
                    <a:pt x="0" y="1279"/>
                    <a:pt x="36" y="1320"/>
                    <a:pt x="66" y="1320"/>
                  </a:cubicBezTo>
                  <a:cubicBezTo>
                    <a:pt x="73" y="1320"/>
                    <a:pt x="79" y="1318"/>
                    <a:pt x="85" y="1312"/>
                  </a:cubicBezTo>
                  <a:cubicBezTo>
                    <a:pt x="259" y="1138"/>
                    <a:pt x="378" y="991"/>
                    <a:pt x="434" y="760"/>
                  </a:cubicBezTo>
                  <a:cubicBezTo>
                    <a:pt x="490" y="501"/>
                    <a:pt x="406" y="264"/>
                    <a:pt x="343" y="33"/>
                  </a:cubicBezTo>
                  <a:cubicBezTo>
                    <a:pt x="331" y="9"/>
                    <a:pt x="315" y="1"/>
                    <a:pt x="30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79"/>
            <p:cNvSpPr/>
            <p:nvPr/>
          </p:nvSpPr>
          <p:spPr>
            <a:xfrm>
              <a:off x="3746280" y="1531610"/>
              <a:ext cx="29058" cy="11946"/>
            </a:xfrm>
            <a:custGeom>
              <a:rect b="b" l="l" r="r" t="t"/>
              <a:pathLst>
                <a:path extrusionOk="0" h="525" w="1277">
                  <a:moveTo>
                    <a:pt x="29" y="0"/>
                  </a:moveTo>
                  <a:cubicBezTo>
                    <a:pt x="11" y="0"/>
                    <a:pt x="1" y="20"/>
                    <a:pt x="25" y="40"/>
                  </a:cubicBezTo>
                  <a:cubicBezTo>
                    <a:pt x="137" y="214"/>
                    <a:pt x="228" y="389"/>
                    <a:pt x="431" y="480"/>
                  </a:cubicBezTo>
                  <a:cubicBezTo>
                    <a:pt x="532" y="513"/>
                    <a:pt x="635" y="525"/>
                    <a:pt x="738" y="525"/>
                  </a:cubicBezTo>
                  <a:cubicBezTo>
                    <a:pt x="897" y="525"/>
                    <a:pt x="1057" y="497"/>
                    <a:pt x="1214" y="480"/>
                  </a:cubicBezTo>
                  <a:cubicBezTo>
                    <a:pt x="1277" y="480"/>
                    <a:pt x="1277" y="417"/>
                    <a:pt x="1214" y="417"/>
                  </a:cubicBezTo>
                  <a:cubicBezTo>
                    <a:pt x="1167" y="412"/>
                    <a:pt x="1120" y="410"/>
                    <a:pt x="1073" y="410"/>
                  </a:cubicBezTo>
                  <a:cubicBezTo>
                    <a:pt x="973" y="410"/>
                    <a:pt x="873" y="418"/>
                    <a:pt x="772" y="418"/>
                  </a:cubicBezTo>
                  <a:cubicBezTo>
                    <a:pt x="687" y="418"/>
                    <a:pt x="601" y="412"/>
                    <a:pt x="515" y="389"/>
                  </a:cubicBezTo>
                  <a:cubicBezTo>
                    <a:pt x="312" y="333"/>
                    <a:pt x="200" y="187"/>
                    <a:pt x="53" y="12"/>
                  </a:cubicBezTo>
                  <a:cubicBezTo>
                    <a:pt x="45" y="4"/>
                    <a:pt x="36" y="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79"/>
            <p:cNvSpPr/>
            <p:nvPr/>
          </p:nvSpPr>
          <p:spPr>
            <a:xfrm>
              <a:off x="3744414" y="1545627"/>
              <a:ext cx="32198" cy="6781"/>
            </a:xfrm>
            <a:custGeom>
              <a:rect b="b" l="l" r="r" t="t"/>
              <a:pathLst>
                <a:path extrusionOk="0" h="298" w="1415">
                  <a:moveTo>
                    <a:pt x="42" y="1"/>
                  </a:moveTo>
                  <a:cubicBezTo>
                    <a:pt x="8" y="1"/>
                    <a:pt x="0" y="45"/>
                    <a:pt x="44" y="67"/>
                  </a:cubicBezTo>
                  <a:cubicBezTo>
                    <a:pt x="247" y="186"/>
                    <a:pt x="457" y="270"/>
                    <a:pt x="688" y="298"/>
                  </a:cubicBezTo>
                  <a:cubicBezTo>
                    <a:pt x="946" y="298"/>
                    <a:pt x="1156" y="242"/>
                    <a:pt x="1359" y="95"/>
                  </a:cubicBezTo>
                  <a:cubicBezTo>
                    <a:pt x="1415" y="67"/>
                    <a:pt x="1387" y="11"/>
                    <a:pt x="1331" y="11"/>
                  </a:cubicBezTo>
                  <a:cubicBezTo>
                    <a:pt x="1121" y="67"/>
                    <a:pt x="946" y="151"/>
                    <a:pt x="744" y="186"/>
                  </a:cubicBezTo>
                  <a:cubicBezTo>
                    <a:pt x="485" y="186"/>
                    <a:pt x="282" y="95"/>
                    <a:pt x="72" y="11"/>
                  </a:cubicBezTo>
                  <a:cubicBezTo>
                    <a:pt x="61" y="4"/>
                    <a:pt x="50" y="1"/>
                    <a:pt x="4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79"/>
            <p:cNvSpPr/>
            <p:nvPr/>
          </p:nvSpPr>
          <p:spPr>
            <a:xfrm>
              <a:off x="3777227" y="1489946"/>
              <a:ext cx="17339" cy="4870"/>
            </a:xfrm>
            <a:custGeom>
              <a:rect b="b" l="l" r="r" t="t"/>
              <a:pathLst>
                <a:path extrusionOk="0" h="214" w="762">
                  <a:moveTo>
                    <a:pt x="731" y="0"/>
                  </a:moveTo>
                  <a:cubicBezTo>
                    <a:pt x="724" y="0"/>
                    <a:pt x="713" y="3"/>
                    <a:pt x="700" y="11"/>
                  </a:cubicBezTo>
                  <a:cubicBezTo>
                    <a:pt x="469" y="67"/>
                    <a:pt x="267" y="151"/>
                    <a:pt x="29" y="186"/>
                  </a:cubicBezTo>
                  <a:cubicBezTo>
                    <a:pt x="1" y="186"/>
                    <a:pt x="1" y="213"/>
                    <a:pt x="29" y="213"/>
                  </a:cubicBezTo>
                  <a:cubicBezTo>
                    <a:pt x="267" y="213"/>
                    <a:pt x="497" y="151"/>
                    <a:pt x="728" y="67"/>
                  </a:cubicBezTo>
                  <a:cubicBezTo>
                    <a:pt x="756" y="44"/>
                    <a:pt x="761" y="0"/>
                    <a:pt x="7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79"/>
            <p:cNvSpPr/>
            <p:nvPr/>
          </p:nvSpPr>
          <p:spPr>
            <a:xfrm>
              <a:off x="3685115" y="1581808"/>
              <a:ext cx="41505" cy="21162"/>
            </a:xfrm>
            <a:custGeom>
              <a:rect b="b" l="l" r="r" t="t"/>
              <a:pathLst>
                <a:path extrusionOk="0" h="930" w="1824">
                  <a:moveTo>
                    <a:pt x="1761" y="1"/>
                  </a:moveTo>
                  <a:cubicBezTo>
                    <a:pt x="1749" y="1"/>
                    <a:pt x="1734" y="7"/>
                    <a:pt x="1720" y="22"/>
                  </a:cubicBezTo>
                  <a:cubicBezTo>
                    <a:pt x="1196" y="400"/>
                    <a:pt x="699" y="868"/>
                    <a:pt x="0" y="896"/>
                  </a:cubicBezTo>
                  <a:lnTo>
                    <a:pt x="0" y="924"/>
                  </a:lnTo>
                  <a:cubicBezTo>
                    <a:pt x="41" y="928"/>
                    <a:pt x="82" y="929"/>
                    <a:pt x="122" y="929"/>
                  </a:cubicBezTo>
                  <a:cubicBezTo>
                    <a:pt x="767" y="929"/>
                    <a:pt x="1309" y="519"/>
                    <a:pt x="1776" y="78"/>
                  </a:cubicBezTo>
                  <a:cubicBezTo>
                    <a:pt x="1824" y="57"/>
                    <a:pt x="1800" y="1"/>
                    <a:pt x="17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79"/>
            <p:cNvSpPr/>
            <p:nvPr/>
          </p:nvSpPr>
          <p:spPr>
            <a:xfrm>
              <a:off x="3704479" y="1564969"/>
              <a:ext cx="60847" cy="25486"/>
            </a:xfrm>
            <a:custGeom>
              <a:rect b="b" l="l" r="r" t="t"/>
              <a:pathLst>
                <a:path extrusionOk="0" h="1120" w="2674">
                  <a:moveTo>
                    <a:pt x="2617" y="0"/>
                  </a:moveTo>
                  <a:cubicBezTo>
                    <a:pt x="2149" y="0"/>
                    <a:pt x="1743" y="63"/>
                    <a:pt x="1303" y="294"/>
                  </a:cubicBezTo>
                  <a:cubicBezTo>
                    <a:pt x="869" y="497"/>
                    <a:pt x="429" y="818"/>
                    <a:pt x="23" y="1084"/>
                  </a:cubicBezTo>
                  <a:cubicBezTo>
                    <a:pt x="1" y="1084"/>
                    <a:pt x="14" y="1120"/>
                    <a:pt x="35" y="1120"/>
                  </a:cubicBezTo>
                  <a:cubicBezTo>
                    <a:pt x="40" y="1120"/>
                    <a:pt x="46" y="1117"/>
                    <a:pt x="51" y="1112"/>
                  </a:cubicBezTo>
                  <a:cubicBezTo>
                    <a:pt x="464" y="909"/>
                    <a:pt x="869" y="671"/>
                    <a:pt x="1275" y="441"/>
                  </a:cubicBezTo>
                  <a:cubicBezTo>
                    <a:pt x="1478" y="350"/>
                    <a:pt x="1687" y="266"/>
                    <a:pt x="1918" y="210"/>
                  </a:cubicBezTo>
                  <a:cubicBezTo>
                    <a:pt x="2149" y="147"/>
                    <a:pt x="2415" y="147"/>
                    <a:pt x="2645" y="91"/>
                  </a:cubicBezTo>
                  <a:cubicBezTo>
                    <a:pt x="2673" y="63"/>
                    <a:pt x="2673" y="0"/>
                    <a:pt x="26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79"/>
            <p:cNvSpPr/>
            <p:nvPr/>
          </p:nvSpPr>
          <p:spPr>
            <a:xfrm>
              <a:off x="3729510" y="1560259"/>
              <a:ext cx="49174" cy="6804"/>
            </a:xfrm>
            <a:custGeom>
              <a:rect b="b" l="l" r="r" t="t"/>
              <a:pathLst>
                <a:path extrusionOk="0" h="299" w="2161">
                  <a:moveTo>
                    <a:pt x="1918" y="0"/>
                  </a:moveTo>
                  <a:cubicBezTo>
                    <a:pt x="1288" y="0"/>
                    <a:pt x="658" y="110"/>
                    <a:pt x="28" y="242"/>
                  </a:cubicBezTo>
                  <a:cubicBezTo>
                    <a:pt x="0" y="242"/>
                    <a:pt x="28" y="298"/>
                    <a:pt x="63" y="298"/>
                  </a:cubicBezTo>
                  <a:cubicBezTo>
                    <a:pt x="727" y="179"/>
                    <a:pt x="1427" y="151"/>
                    <a:pt x="2126" y="95"/>
                  </a:cubicBezTo>
                  <a:cubicBezTo>
                    <a:pt x="2161" y="95"/>
                    <a:pt x="2161" y="4"/>
                    <a:pt x="2126" y="4"/>
                  </a:cubicBezTo>
                  <a:cubicBezTo>
                    <a:pt x="2056" y="2"/>
                    <a:pt x="1987" y="0"/>
                    <a:pt x="19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79"/>
            <p:cNvSpPr/>
            <p:nvPr/>
          </p:nvSpPr>
          <p:spPr>
            <a:xfrm>
              <a:off x="3762755" y="1540940"/>
              <a:ext cx="42870" cy="16884"/>
            </a:xfrm>
            <a:custGeom>
              <a:rect b="b" l="l" r="r" t="t"/>
              <a:pathLst>
                <a:path extrusionOk="0" h="742" w="1884">
                  <a:moveTo>
                    <a:pt x="1821" y="0"/>
                  </a:moveTo>
                  <a:cubicBezTo>
                    <a:pt x="1815" y="0"/>
                    <a:pt x="1809" y="3"/>
                    <a:pt x="1805" y="7"/>
                  </a:cubicBezTo>
                  <a:cubicBezTo>
                    <a:pt x="1252" y="357"/>
                    <a:pt x="700" y="595"/>
                    <a:pt x="28" y="707"/>
                  </a:cubicBezTo>
                  <a:cubicBezTo>
                    <a:pt x="1" y="707"/>
                    <a:pt x="1" y="741"/>
                    <a:pt x="28" y="741"/>
                  </a:cubicBezTo>
                  <a:cubicBezTo>
                    <a:pt x="700" y="679"/>
                    <a:pt x="1336" y="504"/>
                    <a:pt x="1860" y="98"/>
                  </a:cubicBezTo>
                  <a:cubicBezTo>
                    <a:pt x="1884" y="52"/>
                    <a:pt x="1849" y="0"/>
                    <a:pt x="18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79"/>
            <p:cNvSpPr/>
            <p:nvPr/>
          </p:nvSpPr>
          <p:spPr>
            <a:xfrm>
              <a:off x="3831248" y="1537322"/>
              <a:ext cx="14267" cy="33768"/>
            </a:xfrm>
            <a:custGeom>
              <a:rect b="b" l="l" r="r" t="t"/>
              <a:pathLst>
                <a:path extrusionOk="0" h="1484" w="627">
                  <a:moveTo>
                    <a:pt x="599" y="0"/>
                  </a:moveTo>
                  <a:cubicBezTo>
                    <a:pt x="585" y="0"/>
                    <a:pt x="571" y="9"/>
                    <a:pt x="571" y="26"/>
                  </a:cubicBezTo>
                  <a:cubicBezTo>
                    <a:pt x="515" y="516"/>
                    <a:pt x="221" y="984"/>
                    <a:pt x="18" y="1425"/>
                  </a:cubicBezTo>
                  <a:cubicBezTo>
                    <a:pt x="1" y="1459"/>
                    <a:pt x="26" y="1483"/>
                    <a:pt x="55" y="1483"/>
                  </a:cubicBezTo>
                  <a:cubicBezTo>
                    <a:pt x="73" y="1483"/>
                    <a:pt x="91" y="1474"/>
                    <a:pt x="102" y="1453"/>
                  </a:cubicBezTo>
                  <a:cubicBezTo>
                    <a:pt x="368" y="1040"/>
                    <a:pt x="627" y="516"/>
                    <a:pt x="627" y="26"/>
                  </a:cubicBezTo>
                  <a:cubicBezTo>
                    <a:pt x="627" y="9"/>
                    <a:pt x="613" y="0"/>
                    <a:pt x="5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79"/>
            <p:cNvSpPr/>
            <p:nvPr/>
          </p:nvSpPr>
          <p:spPr>
            <a:xfrm>
              <a:off x="3823875" y="1552772"/>
              <a:ext cx="27056" cy="33791"/>
            </a:xfrm>
            <a:custGeom>
              <a:rect b="b" l="l" r="r" t="t"/>
              <a:pathLst>
                <a:path extrusionOk="0" h="1485" w="1189">
                  <a:moveTo>
                    <a:pt x="1153" y="0"/>
                  </a:moveTo>
                  <a:cubicBezTo>
                    <a:pt x="1145" y="0"/>
                    <a:pt x="1135" y="4"/>
                    <a:pt x="1125" y="12"/>
                  </a:cubicBezTo>
                  <a:cubicBezTo>
                    <a:pt x="839" y="536"/>
                    <a:pt x="461" y="1005"/>
                    <a:pt x="21" y="1445"/>
                  </a:cubicBezTo>
                  <a:cubicBezTo>
                    <a:pt x="1" y="1465"/>
                    <a:pt x="23" y="1485"/>
                    <a:pt x="38" y="1485"/>
                  </a:cubicBezTo>
                  <a:cubicBezTo>
                    <a:pt x="44" y="1485"/>
                    <a:pt x="49" y="1481"/>
                    <a:pt x="49" y="1473"/>
                  </a:cubicBezTo>
                  <a:cubicBezTo>
                    <a:pt x="545" y="1096"/>
                    <a:pt x="895" y="599"/>
                    <a:pt x="1188" y="47"/>
                  </a:cubicBezTo>
                  <a:cubicBezTo>
                    <a:pt x="1188" y="22"/>
                    <a:pt x="1174" y="0"/>
                    <a:pt x="11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79"/>
            <p:cNvSpPr/>
            <p:nvPr/>
          </p:nvSpPr>
          <p:spPr>
            <a:xfrm>
              <a:off x="3595688" y="1341925"/>
              <a:ext cx="461449" cy="330971"/>
            </a:xfrm>
            <a:custGeom>
              <a:rect b="b" l="l" r="r" t="t"/>
              <a:pathLst>
                <a:path extrusionOk="0" h="14545" w="20279">
                  <a:moveTo>
                    <a:pt x="9407" y="1697"/>
                  </a:moveTo>
                  <a:cubicBezTo>
                    <a:pt x="9627" y="1697"/>
                    <a:pt x="9988" y="1951"/>
                    <a:pt x="10105" y="2027"/>
                  </a:cubicBezTo>
                  <a:cubicBezTo>
                    <a:pt x="10342" y="2173"/>
                    <a:pt x="10545" y="2348"/>
                    <a:pt x="10720" y="2551"/>
                  </a:cubicBezTo>
                  <a:cubicBezTo>
                    <a:pt x="11041" y="2929"/>
                    <a:pt x="11300" y="3306"/>
                    <a:pt x="11419" y="3803"/>
                  </a:cubicBezTo>
                  <a:cubicBezTo>
                    <a:pt x="11328" y="3775"/>
                    <a:pt x="11216" y="3775"/>
                    <a:pt x="11097" y="3775"/>
                  </a:cubicBezTo>
                  <a:cubicBezTo>
                    <a:pt x="10895" y="3775"/>
                    <a:pt x="10664" y="3803"/>
                    <a:pt x="10454" y="3859"/>
                  </a:cubicBezTo>
                  <a:cubicBezTo>
                    <a:pt x="10279" y="3894"/>
                    <a:pt x="10077" y="3894"/>
                    <a:pt x="9902" y="3922"/>
                  </a:cubicBezTo>
                  <a:lnTo>
                    <a:pt x="9902" y="3803"/>
                  </a:lnTo>
                  <a:cubicBezTo>
                    <a:pt x="9930" y="3572"/>
                    <a:pt x="9930" y="3334"/>
                    <a:pt x="9902" y="3103"/>
                  </a:cubicBezTo>
                  <a:cubicBezTo>
                    <a:pt x="9874" y="2873"/>
                    <a:pt x="9790" y="2635"/>
                    <a:pt x="9671" y="2432"/>
                  </a:cubicBezTo>
                  <a:cubicBezTo>
                    <a:pt x="9615" y="2320"/>
                    <a:pt x="9524" y="2201"/>
                    <a:pt x="9468" y="2111"/>
                  </a:cubicBezTo>
                  <a:cubicBezTo>
                    <a:pt x="9405" y="2027"/>
                    <a:pt x="9349" y="1971"/>
                    <a:pt x="9321" y="1908"/>
                  </a:cubicBezTo>
                  <a:cubicBezTo>
                    <a:pt x="9265" y="1824"/>
                    <a:pt x="9202" y="1824"/>
                    <a:pt x="9293" y="1733"/>
                  </a:cubicBezTo>
                  <a:cubicBezTo>
                    <a:pt x="9323" y="1708"/>
                    <a:pt x="9362" y="1697"/>
                    <a:pt x="9407" y="1697"/>
                  </a:cubicBezTo>
                  <a:close/>
                  <a:moveTo>
                    <a:pt x="15349" y="1971"/>
                  </a:moveTo>
                  <a:cubicBezTo>
                    <a:pt x="15440" y="1999"/>
                    <a:pt x="15468" y="2145"/>
                    <a:pt x="15496" y="2201"/>
                  </a:cubicBezTo>
                  <a:cubicBezTo>
                    <a:pt x="15559" y="2320"/>
                    <a:pt x="15614" y="2404"/>
                    <a:pt x="15670" y="2523"/>
                  </a:cubicBezTo>
                  <a:cubicBezTo>
                    <a:pt x="15789" y="2726"/>
                    <a:pt x="15845" y="2957"/>
                    <a:pt x="15936" y="3194"/>
                  </a:cubicBezTo>
                  <a:cubicBezTo>
                    <a:pt x="15992" y="3425"/>
                    <a:pt x="16048" y="3628"/>
                    <a:pt x="16083" y="3859"/>
                  </a:cubicBezTo>
                  <a:cubicBezTo>
                    <a:pt x="16111" y="3977"/>
                    <a:pt x="16139" y="4096"/>
                    <a:pt x="16139" y="4180"/>
                  </a:cubicBezTo>
                  <a:cubicBezTo>
                    <a:pt x="16139" y="4299"/>
                    <a:pt x="16167" y="4383"/>
                    <a:pt x="16083" y="4446"/>
                  </a:cubicBezTo>
                  <a:cubicBezTo>
                    <a:pt x="16062" y="4455"/>
                    <a:pt x="16042" y="4458"/>
                    <a:pt x="16022" y="4458"/>
                  </a:cubicBezTo>
                  <a:cubicBezTo>
                    <a:pt x="15983" y="4458"/>
                    <a:pt x="15945" y="4446"/>
                    <a:pt x="15908" y="4446"/>
                  </a:cubicBezTo>
                  <a:cubicBezTo>
                    <a:pt x="15817" y="4418"/>
                    <a:pt x="15733" y="4418"/>
                    <a:pt x="15670" y="4383"/>
                  </a:cubicBezTo>
                  <a:cubicBezTo>
                    <a:pt x="15496" y="4355"/>
                    <a:pt x="15349" y="4327"/>
                    <a:pt x="15174" y="4299"/>
                  </a:cubicBezTo>
                  <a:cubicBezTo>
                    <a:pt x="15034" y="4271"/>
                    <a:pt x="14887" y="4271"/>
                    <a:pt x="14740" y="4243"/>
                  </a:cubicBezTo>
                  <a:cubicBezTo>
                    <a:pt x="14650" y="4243"/>
                    <a:pt x="14566" y="4208"/>
                    <a:pt x="14475" y="4208"/>
                  </a:cubicBezTo>
                  <a:cubicBezTo>
                    <a:pt x="14566" y="4152"/>
                    <a:pt x="14594" y="4068"/>
                    <a:pt x="14650" y="4005"/>
                  </a:cubicBezTo>
                  <a:cubicBezTo>
                    <a:pt x="14796" y="3831"/>
                    <a:pt x="14943" y="3656"/>
                    <a:pt x="15034" y="3453"/>
                  </a:cubicBezTo>
                  <a:cubicBezTo>
                    <a:pt x="15118" y="3194"/>
                    <a:pt x="15118" y="2957"/>
                    <a:pt x="15174" y="2698"/>
                  </a:cubicBezTo>
                  <a:cubicBezTo>
                    <a:pt x="15209" y="2551"/>
                    <a:pt x="15237" y="2404"/>
                    <a:pt x="15237" y="2285"/>
                  </a:cubicBezTo>
                  <a:cubicBezTo>
                    <a:pt x="15265" y="2229"/>
                    <a:pt x="15265" y="2173"/>
                    <a:pt x="15265" y="2111"/>
                  </a:cubicBezTo>
                  <a:cubicBezTo>
                    <a:pt x="15265" y="2083"/>
                    <a:pt x="15265" y="1999"/>
                    <a:pt x="15293" y="1999"/>
                  </a:cubicBezTo>
                  <a:cubicBezTo>
                    <a:pt x="15321" y="1971"/>
                    <a:pt x="15349" y="1971"/>
                    <a:pt x="15349" y="1971"/>
                  </a:cubicBezTo>
                  <a:close/>
                  <a:moveTo>
                    <a:pt x="8823" y="4204"/>
                  </a:moveTo>
                  <a:cubicBezTo>
                    <a:pt x="9074" y="4204"/>
                    <a:pt x="9285" y="4319"/>
                    <a:pt x="9468" y="4502"/>
                  </a:cubicBezTo>
                  <a:cubicBezTo>
                    <a:pt x="9671" y="4677"/>
                    <a:pt x="9930" y="4970"/>
                    <a:pt x="9671" y="5201"/>
                  </a:cubicBezTo>
                  <a:cubicBezTo>
                    <a:pt x="9552" y="5257"/>
                    <a:pt x="9440" y="5292"/>
                    <a:pt x="9321" y="5348"/>
                  </a:cubicBezTo>
                  <a:cubicBezTo>
                    <a:pt x="9349" y="5117"/>
                    <a:pt x="9293" y="4880"/>
                    <a:pt x="9175" y="4677"/>
                  </a:cubicBezTo>
                  <a:cubicBezTo>
                    <a:pt x="9028" y="4383"/>
                    <a:pt x="8650" y="4355"/>
                    <a:pt x="8356" y="4271"/>
                  </a:cubicBezTo>
                  <a:cubicBezTo>
                    <a:pt x="8475" y="4243"/>
                    <a:pt x="8622" y="4208"/>
                    <a:pt x="8741" y="4208"/>
                  </a:cubicBezTo>
                  <a:cubicBezTo>
                    <a:pt x="8769" y="4206"/>
                    <a:pt x="8796" y="4204"/>
                    <a:pt x="8823" y="4204"/>
                  </a:cubicBezTo>
                  <a:close/>
                  <a:moveTo>
                    <a:pt x="14453" y="4381"/>
                  </a:moveTo>
                  <a:cubicBezTo>
                    <a:pt x="14477" y="4381"/>
                    <a:pt x="14502" y="4398"/>
                    <a:pt x="14538" y="4418"/>
                  </a:cubicBezTo>
                  <a:cubicBezTo>
                    <a:pt x="14594" y="4446"/>
                    <a:pt x="14685" y="4446"/>
                    <a:pt x="14740" y="4446"/>
                  </a:cubicBezTo>
                  <a:cubicBezTo>
                    <a:pt x="14915" y="4474"/>
                    <a:pt x="15062" y="4502"/>
                    <a:pt x="15209" y="4530"/>
                  </a:cubicBezTo>
                  <a:cubicBezTo>
                    <a:pt x="15321" y="4558"/>
                    <a:pt x="15412" y="4593"/>
                    <a:pt x="15524" y="4621"/>
                  </a:cubicBezTo>
                  <a:cubicBezTo>
                    <a:pt x="15587" y="4649"/>
                    <a:pt x="15642" y="4649"/>
                    <a:pt x="15698" y="4649"/>
                  </a:cubicBezTo>
                  <a:cubicBezTo>
                    <a:pt x="15733" y="4677"/>
                    <a:pt x="15789" y="4649"/>
                    <a:pt x="15817" y="4705"/>
                  </a:cubicBezTo>
                  <a:cubicBezTo>
                    <a:pt x="15873" y="4768"/>
                    <a:pt x="15733" y="4907"/>
                    <a:pt x="15670" y="4970"/>
                  </a:cubicBezTo>
                  <a:cubicBezTo>
                    <a:pt x="15587" y="5082"/>
                    <a:pt x="15468" y="5201"/>
                    <a:pt x="15384" y="5320"/>
                  </a:cubicBezTo>
                  <a:cubicBezTo>
                    <a:pt x="15265" y="5432"/>
                    <a:pt x="15146" y="5551"/>
                    <a:pt x="15034" y="5642"/>
                  </a:cubicBezTo>
                  <a:cubicBezTo>
                    <a:pt x="14999" y="5670"/>
                    <a:pt x="14971" y="5670"/>
                    <a:pt x="14971" y="5698"/>
                  </a:cubicBezTo>
                  <a:cubicBezTo>
                    <a:pt x="14908" y="5629"/>
                    <a:pt x="14841" y="5596"/>
                    <a:pt x="14764" y="5596"/>
                  </a:cubicBezTo>
                  <a:cubicBezTo>
                    <a:pt x="14738" y="5596"/>
                    <a:pt x="14712" y="5600"/>
                    <a:pt x="14685" y="5607"/>
                  </a:cubicBezTo>
                  <a:cubicBezTo>
                    <a:pt x="14566" y="5607"/>
                    <a:pt x="14475" y="5670"/>
                    <a:pt x="14391" y="5726"/>
                  </a:cubicBezTo>
                  <a:cubicBezTo>
                    <a:pt x="14391" y="5607"/>
                    <a:pt x="14363" y="5523"/>
                    <a:pt x="14363" y="5404"/>
                  </a:cubicBezTo>
                  <a:lnTo>
                    <a:pt x="14363" y="4880"/>
                  </a:lnTo>
                  <a:lnTo>
                    <a:pt x="14363" y="4621"/>
                  </a:lnTo>
                  <a:cubicBezTo>
                    <a:pt x="14363" y="4558"/>
                    <a:pt x="14335" y="4446"/>
                    <a:pt x="14391" y="4418"/>
                  </a:cubicBezTo>
                  <a:cubicBezTo>
                    <a:pt x="14415" y="4391"/>
                    <a:pt x="14434" y="4381"/>
                    <a:pt x="14453" y="4381"/>
                  </a:cubicBezTo>
                  <a:close/>
                  <a:moveTo>
                    <a:pt x="7774" y="4262"/>
                  </a:moveTo>
                  <a:cubicBezTo>
                    <a:pt x="7875" y="4262"/>
                    <a:pt x="7967" y="4290"/>
                    <a:pt x="8070" y="4355"/>
                  </a:cubicBezTo>
                  <a:cubicBezTo>
                    <a:pt x="8356" y="4474"/>
                    <a:pt x="8741" y="4502"/>
                    <a:pt x="8944" y="4705"/>
                  </a:cubicBezTo>
                  <a:cubicBezTo>
                    <a:pt x="9175" y="4942"/>
                    <a:pt x="9175" y="5432"/>
                    <a:pt x="8916" y="5642"/>
                  </a:cubicBezTo>
                  <a:cubicBezTo>
                    <a:pt x="8769" y="5726"/>
                    <a:pt x="8594" y="5782"/>
                    <a:pt x="8419" y="5816"/>
                  </a:cubicBezTo>
                  <a:cubicBezTo>
                    <a:pt x="8447" y="5726"/>
                    <a:pt x="8447" y="5642"/>
                    <a:pt x="8419" y="5551"/>
                  </a:cubicBezTo>
                  <a:cubicBezTo>
                    <a:pt x="8356" y="5292"/>
                    <a:pt x="8126" y="4998"/>
                    <a:pt x="7951" y="4796"/>
                  </a:cubicBezTo>
                  <a:cubicBezTo>
                    <a:pt x="7832" y="4621"/>
                    <a:pt x="7601" y="4446"/>
                    <a:pt x="7343" y="4355"/>
                  </a:cubicBezTo>
                  <a:cubicBezTo>
                    <a:pt x="7398" y="4327"/>
                    <a:pt x="7454" y="4299"/>
                    <a:pt x="7545" y="4299"/>
                  </a:cubicBezTo>
                  <a:cubicBezTo>
                    <a:pt x="7629" y="4276"/>
                    <a:pt x="7704" y="4262"/>
                    <a:pt x="7774" y="4262"/>
                  </a:cubicBezTo>
                  <a:close/>
                  <a:moveTo>
                    <a:pt x="7032" y="4509"/>
                  </a:moveTo>
                  <a:cubicBezTo>
                    <a:pt x="7098" y="4509"/>
                    <a:pt x="7164" y="4516"/>
                    <a:pt x="7224" y="4530"/>
                  </a:cubicBezTo>
                  <a:cubicBezTo>
                    <a:pt x="7517" y="4593"/>
                    <a:pt x="7748" y="4733"/>
                    <a:pt x="7895" y="4970"/>
                  </a:cubicBezTo>
                  <a:cubicBezTo>
                    <a:pt x="8042" y="5145"/>
                    <a:pt x="8245" y="5495"/>
                    <a:pt x="8217" y="5726"/>
                  </a:cubicBezTo>
                  <a:cubicBezTo>
                    <a:pt x="8182" y="5956"/>
                    <a:pt x="7895" y="6194"/>
                    <a:pt x="7692" y="6278"/>
                  </a:cubicBezTo>
                  <a:cubicBezTo>
                    <a:pt x="7398" y="6453"/>
                    <a:pt x="7021" y="6369"/>
                    <a:pt x="6727" y="6516"/>
                  </a:cubicBezTo>
                  <a:cubicBezTo>
                    <a:pt x="6727" y="6306"/>
                    <a:pt x="6580" y="6047"/>
                    <a:pt x="6406" y="5928"/>
                  </a:cubicBezTo>
                  <a:cubicBezTo>
                    <a:pt x="6203" y="5754"/>
                    <a:pt x="5853" y="5495"/>
                    <a:pt x="5531" y="5467"/>
                  </a:cubicBezTo>
                  <a:cubicBezTo>
                    <a:pt x="5559" y="5432"/>
                    <a:pt x="5594" y="5376"/>
                    <a:pt x="5622" y="5320"/>
                  </a:cubicBezTo>
                  <a:cubicBezTo>
                    <a:pt x="5706" y="5201"/>
                    <a:pt x="5825" y="5117"/>
                    <a:pt x="5944" y="5054"/>
                  </a:cubicBezTo>
                  <a:cubicBezTo>
                    <a:pt x="6147" y="4942"/>
                    <a:pt x="6322" y="4852"/>
                    <a:pt x="6524" y="4705"/>
                  </a:cubicBezTo>
                  <a:cubicBezTo>
                    <a:pt x="6608" y="4649"/>
                    <a:pt x="6727" y="4530"/>
                    <a:pt x="6846" y="4530"/>
                  </a:cubicBezTo>
                  <a:cubicBezTo>
                    <a:pt x="6902" y="4516"/>
                    <a:pt x="6967" y="4509"/>
                    <a:pt x="7032" y="4509"/>
                  </a:cubicBezTo>
                  <a:close/>
                  <a:moveTo>
                    <a:pt x="12818" y="160"/>
                  </a:moveTo>
                  <a:cubicBezTo>
                    <a:pt x="12901" y="188"/>
                    <a:pt x="13048" y="334"/>
                    <a:pt x="13111" y="397"/>
                  </a:cubicBezTo>
                  <a:cubicBezTo>
                    <a:pt x="13461" y="803"/>
                    <a:pt x="13692" y="1271"/>
                    <a:pt x="13894" y="1796"/>
                  </a:cubicBezTo>
                  <a:cubicBezTo>
                    <a:pt x="14097" y="2348"/>
                    <a:pt x="14013" y="2985"/>
                    <a:pt x="14097" y="3572"/>
                  </a:cubicBezTo>
                  <a:cubicBezTo>
                    <a:pt x="14125" y="3831"/>
                    <a:pt x="14160" y="4096"/>
                    <a:pt x="14188" y="4355"/>
                  </a:cubicBezTo>
                  <a:lnTo>
                    <a:pt x="14188" y="5292"/>
                  </a:lnTo>
                  <a:cubicBezTo>
                    <a:pt x="14188" y="5579"/>
                    <a:pt x="14188" y="5872"/>
                    <a:pt x="14125" y="6166"/>
                  </a:cubicBezTo>
                  <a:cubicBezTo>
                    <a:pt x="14041" y="6481"/>
                    <a:pt x="13775" y="6516"/>
                    <a:pt x="13461" y="6544"/>
                  </a:cubicBezTo>
                  <a:cubicBezTo>
                    <a:pt x="13415" y="6546"/>
                    <a:pt x="13370" y="6547"/>
                    <a:pt x="13323" y="6547"/>
                  </a:cubicBezTo>
                  <a:cubicBezTo>
                    <a:pt x="12799" y="6547"/>
                    <a:pt x="12223" y="6404"/>
                    <a:pt x="11741" y="6166"/>
                  </a:cubicBezTo>
                  <a:cubicBezTo>
                    <a:pt x="11538" y="6047"/>
                    <a:pt x="11328" y="5872"/>
                    <a:pt x="11188" y="5698"/>
                  </a:cubicBezTo>
                  <a:cubicBezTo>
                    <a:pt x="11069" y="5551"/>
                    <a:pt x="11014" y="5404"/>
                    <a:pt x="10951" y="5257"/>
                  </a:cubicBezTo>
                  <a:cubicBezTo>
                    <a:pt x="10895" y="5054"/>
                    <a:pt x="10951" y="4907"/>
                    <a:pt x="11097" y="4768"/>
                  </a:cubicBezTo>
                  <a:cubicBezTo>
                    <a:pt x="11244" y="4558"/>
                    <a:pt x="11447" y="4383"/>
                    <a:pt x="11594" y="4208"/>
                  </a:cubicBezTo>
                  <a:cubicBezTo>
                    <a:pt x="11769" y="3977"/>
                    <a:pt x="11916" y="3775"/>
                    <a:pt x="12027" y="3544"/>
                  </a:cubicBezTo>
                  <a:cubicBezTo>
                    <a:pt x="12174" y="3250"/>
                    <a:pt x="12293" y="2929"/>
                    <a:pt x="12440" y="2635"/>
                  </a:cubicBezTo>
                  <a:cubicBezTo>
                    <a:pt x="12587" y="2376"/>
                    <a:pt x="12727" y="2145"/>
                    <a:pt x="12846" y="1880"/>
                  </a:cubicBezTo>
                  <a:cubicBezTo>
                    <a:pt x="12964" y="1586"/>
                    <a:pt x="12901" y="1299"/>
                    <a:pt x="12846" y="1006"/>
                  </a:cubicBezTo>
                  <a:cubicBezTo>
                    <a:pt x="12818" y="775"/>
                    <a:pt x="12790" y="537"/>
                    <a:pt x="12699" y="307"/>
                  </a:cubicBezTo>
                  <a:cubicBezTo>
                    <a:pt x="12699" y="223"/>
                    <a:pt x="12727" y="160"/>
                    <a:pt x="12818" y="160"/>
                  </a:cubicBezTo>
                  <a:close/>
                  <a:moveTo>
                    <a:pt x="17831" y="831"/>
                  </a:moveTo>
                  <a:cubicBezTo>
                    <a:pt x="17915" y="831"/>
                    <a:pt x="17915" y="1153"/>
                    <a:pt x="17915" y="1236"/>
                  </a:cubicBezTo>
                  <a:cubicBezTo>
                    <a:pt x="18006" y="1824"/>
                    <a:pt x="18062" y="2404"/>
                    <a:pt x="18090" y="2985"/>
                  </a:cubicBezTo>
                  <a:cubicBezTo>
                    <a:pt x="18090" y="3250"/>
                    <a:pt x="18118" y="3509"/>
                    <a:pt x="18118" y="3747"/>
                  </a:cubicBezTo>
                  <a:cubicBezTo>
                    <a:pt x="18090" y="4068"/>
                    <a:pt x="18118" y="4383"/>
                    <a:pt x="18090" y="4677"/>
                  </a:cubicBezTo>
                  <a:cubicBezTo>
                    <a:pt x="18062" y="5292"/>
                    <a:pt x="18062" y="5928"/>
                    <a:pt x="17943" y="6516"/>
                  </a:cubicBezTo>
                  <a:cubicBezTo>
                    <a:pt x="17915" y="6746"/>
                    <a:pt x="17859" y="7068"/>
                    <a:pt x="17740" y="7271"/>
                  </a:cubicBezTo>
                  <a:cubicBezTo>
                    <a:pt x="17663" y="7393"/>
                    <a:pt x="17548" y="7434"/>
                    <a:pt x="17421" y="7434"/>
                  </a:cubicBezTo>
                  <a:cubicBezTo>
                    <a:pt x="17212" y="7434"/>
                    <a:pt x="16971" y="7323"/>
                    <a:pt x="16810" y="7271"/>
                  </a:cubicBezTo>
                  <a:cubicBezTo>
                    <a:pt x="16544" y="7215"/>
                    <a:pt x="16286" y="7180"/>
                    <a:pt x="15992" y="7124"/>
                  </a:cubicBezTo>
                  <a:cubicBezTo>
                    <a:pt x="15733" y="7040"/>
                    <a:pt x="15412" y="6949"/>
                    <a:pt x="15174" y="6830"/>
                  </a:cubicBezTo>
                  <a:cubicBezTo>
                    <a:pt x="14943" y="6691"/>
                    <a:pt x="14510" y="6341"/>
                    <a:pt x="14796" y="6047"/>
                  </a:cubicBezTo>
                  <a:cubicBezTo>
                    <a:pt x="14915" y="5956"/>
                    <a:pt x="15034" y="5900"/>
                    <a:pt x="15146" y="5816"/>
                  </a:cubicBezTo>
                  <a:cubicBezTo>
                    <a:pt x="15265" y="5754"/>
                    <a:pt x="15349" y="5670"/>
                    <a:pt x="15440" y="5551"/>
                  </a:cubicBezTo>
                  <a:cubicBezTo>
                    <a:pt x="15817" y="5201"/>
                    <a:pt x="16258" y="4796"/>
                    <a:pt x="16517" y="4327"/>
                  </a:cubicBezTo>
                  <a:cubicBezTo>
                    <a:pt x="16663" y="4068"/>
                    <a:pt x="16810" y="3803"/>
                    <a:pt x="16894" y="3509"/>
                  </a:cubicBezTo>
                  <a:cubicBezTo>
                    <a:pt x="16985" y="3194"/>
                    <a:pt x="17069" y="2901"/>
                    <a:pt x="17188" y="2579"/>
                  </a:cubicBezTo>
                  <a:cubicBezTo>
                    <a:pt x="17363" y="2173"/>
                    <a:pt x="17509" y="1761"/>
                    <a:pt x="17621" y="1327"/>
                  </a:cubicBezTo>
                  <a:cubicBezTo>
                    <a:pt x="17656" y="1271"/>
                    <a:pt x="17656" y="1236"/>
                    <a:pt x="17684" y="1181"/>
                  </a:cubicBezTo>
                  <a:cubicBezTo>
                    <a:pt x="17684" y="1125"/>
                    <a:pt x="17712" y="1062"/>
                    <a:pt x="17740" y="1006"/>
                  </a:cubicBezTo>
                  <a:cubicBezTo>
                    <a:pt x="17740" y="978"/>
                    <a:pt x="17768" y="859"/>
                    <a:pt x="17831" y="831"/>
                  </a:cubicBezTo>
                  <a:close/>
                  <a:moveTo>
                    <a:pt x="5486" y="5693"/>
                  </a:moveTo>
                  <a:cubicBezTo>
                    <a:pt x="5677" y="5693"/>
                    <a:pt x="5900" y="5791"/>
                    <a:pt x="6056" y="5872"/>
                  </a:cubicBezTo>
                  <a:cubicBezTo>
                    <a:pt x="6259" y="5991"/>
                    <a:pt x="6468" y="6075"/>
                    <a:pt x="6552" y="6306"/>
                  </a:cubicBezTo>
                  <a:cubicBezTo>
                    <a:pt x="6580" y="6425"/>
                    <a:pt x="6580" y="6572"/>
                    <a:pt x="6496" y="6691"/>
                  </a:cubicBezTo>
                  <a:cubicBezTo>
                    <a:pt x="6434" y="6802"/>
                    <a:pt x="6322" y="6830"/>
                    <a:pt x="6203" y="6893"/>
                  </a:cubicBezTo>
                  <a:cubicBezTo>
                    <a:pt x="6084" y="6977"/>
                    <a:pt x="5944" y="7068"/>
                    <a:pt x="5853" y="7180"/>
                  </a:cubicBezTo>
                  <a:cubicBezTo>
                    <a:pt x="5734" y="7355"/>
                    <a:pt x="5706" y="7474"/>
                    <a:pt x="5559" y="7593"/>
                  </a:cubicBezTo>
                  <a:cubicBezTo>
                    <a:pt x="5559" y="7243"/>
                    <a:pt x="5329" y="6830"/>
                    <a:pt x="5035" y="6691"/>
                  </a:cubicBezTo>
                  <a:cubicBezTo>
                    <a:pt x="4899" y="6611"/>
                    <a:pt x="4750" y="6572"/>
                    <a:pt x="4606" y="6572"/>
                  </a:cubicBezTo>
                  <a:cubicBezTo>
                    <a:pt x="4535" y="6572"/>
                    <a:pt x="4465" y="6581"/>
                    <a:pt x="4399" y="6600"/>
                  </a:cubicBezTo>
                  <a:lnTo>
                    <a:pt x="4399" y="6572"/>
                  </a:lnTo>
                  <a:cubicBezTo>
                    <a:pt x="4574" y="6453"/>
                    <a:pt x="4748" y="6306"/>
                    <a:pt x="4895" y="6166"/>
                  </a:cubicBezTo>
                  <a:cubicBezTo>
                    <a:pt x="5035" y="5991"/>
                    <a:pt x="5182" y="5726"/>
                    <a:pt x="5420" y="5698"/>
                  </a:cubicBezTo>
                  <a:cubicBezTo>
                    <a:pt x="5441" y="5695"/>
                    <a:pt x="5463" y="5693"/>
                    <a:pt x="5486" y="5693"/>
                  </a:cubicBezTo>
                  <a:close/>
                  <a:moveTo>
                    <a:pt x="4720" y="6710"/>
                  </a:moveTo>
                  <a:cubicBezTo>
                    <a:pt x="4789" y="6710"/>
                    <a:pt x="4858" y="6721"/>
                    <a:pt x="4923" y="6746"/>
                  </a:cubicBezTo>
                  <a:cubicBezTo>
                    <a:pt x="5329" y="6893"/>
                    <a:pt x="5476" y="7565"/>
                    <a:pt x="5210" y="7879"/>
                  </a:cubicBezTo>
                  <a:cubicBezTo>
                    <a:pt x="5098" y="8026"/>
                    <a:pt x="4951" y="8089"/>
                    <a:pt x="4804" y="8201"/>
                  </a:cubicBezTo>
                  <a:cubicBezTo>
                    <a:pt x="4720" y="8264"/>
                    <a:pt x="4657" y="8348"/>
                    <a:pt x="4574" y="8439"/>
                  </a:cubicBezTo>
                  <a:cubicBezTo>
                    <a:pt x="4574" y="8264"/>
                    <a:pt x="4455" y="8173"/>
                    <a:pt x="4308" y="8026"/>
                  </a:cubicBezTo>
                  <a:cubicBezTo>
                    <a:pt x="4161" y="7879"/>
                    <a:pt x="4021" y="7739"/>
                    <a:pt x="3783" y="7704"/>
                  </a:cubicBezTo>
                  <a:cubicBezTo>
                    <a:pt x="3754" y="7697"/>
                    <a:pt x="3724" y="7694"/>
                    <a:pt x="3694" y="7694"/>
                  </a:cubicBezTo>
                  <a:cubicBezTo>
                    <a:pt x="3609" y="7694"/>
                    <a:pt x="3521" y="7721"/>
                    <a:pt x="3434" y="7767"/>
                  </a:cubicBezTo>
                  <a:cubicBezTo>
                    <a:pt x="3553" y="7565"/>
                    <a:pt x="3672" y="7355"/>
                    <a:pt x="3811" y="7180"/>
                  </a:cubicBezTo>
                  <a:cubicBezTo>
                    <a:pt x="4031" y="6966"/>
                    <a:pt x="4389" y="6710"/>
                    <a:pt x="4720" y="6710"/>
                  </a:cubicBezTo>
                  <a:close/>
                  <a:moveTo>
                    <a:pt x="3768" y="7876"/>
                  </a:moveTo>
                  <a:cubicBezTo>
                    <a:pt x="3929" y="7876"/>
                    <a:pt x="4075" y="7958"/>
                    <a:pt x="4224" y="8089"/>
                  </a:cubicBezTo>
                  <a:cubicBezTo>
                    <a:pt x="4427" y="8292"/>
                    <a:pt x="4483" y="8439"/>
                    <a:pt x="4371" y="8725"/>
                  </a:cubicBezTo>
                  <a:cubicBezTo>
                    <a:pt x="4280" y="8900"/>
                    <a:pt x="4161" y="9103"/>
                    <a:pt x="3986" y="9222"/>
                  </a:cubicBezTo>
                  <a:cubicBezTo>
                    <a:pt x="3811" y="9369"/>
                    <a:pt x="3525" y="9369"/>
                    <a:pt x="3322" y="9487"/>
                  </a:cubicBezTo>
                  <a:cubicBezTo>
                    <a:pt x="3322" y="9369"/>
                    <a:pt x="3259" y="9278"/>
                    <a:pt x="3175" y="9194"/>
                  </a:cubicBezTo>
                  <a:cubicBezTo>
                    <a:pt x="3084" y="9138"/>
                    <a:pt x="2937" y="9075"/>
                    <a:pt x="2825" y="9019"/>
                  </a:cubicBezTo>
                  <a:cubicBezTo>
                    <a:pt x="2679" y="8963"/>
                    <a:pt x="2532" y="8872"/>
                    <a:pt x="2357" y="8844"/>
                  </a:cubicBezTo>
                  <a:cubicBezTo>
                    <a:pt x="2385" y="8816"/>
                    <a:pt x="2413" y="8788"/>
                    <a:pt x="2448" y="8753"/>
                  </a:cubicBezTo>
                  <a:cubicBezTo>
                    <a:pt x="2588" y="8550"/>
                    <a:pt x="2763" y="8376"/>
                    <a:pt x="3028" y="8264"/>
                  </a:cubicBezTo>
                  <a:cubicBezTo>
                    <a:pt x="3175" y="8201"/>
                    <a:pt x="3322" y="8089"/>
                    <a:pt x="3462" y="7970"/>
                  </a:cubicBezTo>
                  <a:cubicBezTo>
                    <a:pt x="3572" y="7905"/>
                    <a:pt x="3672" y="7876"/>
                    <a:pt x="3768" y="7876"/>
                  </a:cubicBezTo>
                  <a:close/>
                  <a:moveTo>
                    <a:pt x="2395" y="9064"/>
                  </a:moveTo>
                  <a:cubicBezTo>
                    <a:pt x="2430" y="9064"/>
                    <a:pt x="2466" y="9068"/>
                    <a:pt x="2504" y="9075"/>
                  </a:cubicBezTo>
                  <a:cubicBezTo>
                    <a:pt x="2651" y="9138"/>
                    <a:pt x="3112" y="9222"/>
                    <a:pt x="3175" y="9397"/>
                  </a:cubicBezTo>
                  <a:cubicBezTo>
                    <a:pt x="3231" y="9571"/>
                    <a:pt x="3112" y="9718"/>
                    <a:pt x="3000" y="9802"/>
                  </a:cubicBezTo>
                  <a:cubicBezTo>
                    <a:pt x="2925" y="9877"/>
                    <a:pt x="2874" y="9928"/>
                    <a:pt x="2792" y="9928"/>
                  </a:cubicBezTo>
                  <a:cubicBezTo>
                    <a:pt x="2774" y="9928"/>
                    <a:pt x="2755" y="9926"/>
                    <a:pt x="2735" y="9921"/>
                  </a:cubicBezTo>
                  <a:cubicBezTo>
                    <a:pt x="2707" y="9921"/>
                    <a:pt x="2679" y="9893"/>
                    <a:pt x="2623" y="9893"/>
                  </a:cubicBezTo>
                  <a:cubicBezTo>
                    <a:pt x="2588" y="9893"/>
                    <a:pt x="2532" y="9921"/>
                    <a:pt x="2504" y="9921"/>
                  </a:cubicBezTo>
                  <a:cubicBezTo>
                    <a:pt x="2504" y="9865"/>
                    <a:pt x="2476" y="9802"/>
                    <a:pt x="2413" y="9746"/>
                  </a:cubicBezTo>
                  <a:cubicBezTo>
                    <a:pt x="2295" y="9575"/>
                    <a:pt x="2108" y="9509"/>
                    <a:pt x="1914" y="9509"/>
                  </a:cubicBezTo>
                  <a:cubicBezTo>
                    <a:pt x="1877" y="9509"/>
                    <a:pt x="1841" y="9511"/>
                    <a:pt x="1805" y="9515"/>
                  </a:cubicBezTo>
                  <a:cubicBezTo>
                    <a:pt x="1805" y="9487"/>
                    <a:pt x="1833" y="9453"/>
                    <a:pt x="1861" y="9425"/>
                  </a:cubicBezTo>
                  <a:cubicBezTo>
                    <a:pt x="1964" y="9223"/>
                    <a:pt x="2153" y="9064"/>
                    <a:pt x="2395" y="9064"/>
                  </a:cubicBezTo>
                  <a:close/>
                  <a:moveTo>
                    <a:pt x="1856" y="9609"/>
                  </a:moveTo>
                  <a:cubicBezTo>
                    <a:pt x="1927" y="9609"/>
                    <a:pt x="1996" y="9625"/>
                    <a:pt x="2063" y="9662"/>
                  </a:cubicBezTo>
                  <a:cubicBezTo>
                    <a:pt x="2154" y="9746"/>
                    <a:pt x="2273" y="9802"/>
                    <a:pt x="2329" y="9921"/>
                  </a:cubicBezTo>
                  <a:cubicBezTo>
                    <a:pt x="2329" y="10012"/>
                    <a:pt x="2301" y="10096"/>
                    <a:pt x="2273" y="10187"/>
                  </a:cubicBezTo>
                  <a:cubicBezTo>
                    <a:pt x="2182" y="10299"/>
                    <a:pt x="2126" y="10417"/>
                    <a:pt x="2007" y="10536"/>
                  </a:cubicBezTo>
                  <a:cubicBezTo>
                    <a:pt x="1923" y="10592"/>
                    <a:pt x="1833" y="10676"/>
                    <a:pt x="1714" y="10739"/>
                  </a:cubicBezTo>
                  <a:cubicBezTo>
                    <a:pt x="1658" y="10739"/>
                    <a:pt x="1602" y="10767"/>
                    <a:pt x="1574" y="10795"/>
                  </a:cubicBezTo>
                  <a:cubicBezTo>
                    <a:pt x="1436" y="10605"/>
                    <a:pt x="1323" y="10415"/>
                    <a:pt x="1096" y="10415"/>
                  </a:cubicBezTo>
                  <a:cubicBezTo>
                    <a:pt x="1081" y="10415"/>
                    <a:pt x="1066" y="10416"/>
                    <a:pt x="1049" y="10417"/>
                  </a:cubicBezTo>
                  <a:cubicBezTo>
                    <a:pt x="1105" y="10187"/>
                    <a:pt x="1308" y="10012"/>
                    <a:pt x="1455" y="9865"/>
                  </a:cubicBezTo>
                  <a:cubicBezTo>
                    <a:pt x="1574" y="9802"/>
                    <a:pt x="1658" y="9718"/>
                    <a:pt x="1714" y="9627"/>
                  </a:cubicBezTo>
                  <a:cubicBezTo>
                    <a:pt x="1761" y="9616"/>
                    <a:pt x="1809" y="9609"/>
                    <a:pt x="1856" y="9609"/>
                  </a:cubicBezTo>
                  <a:close/>
                  <a:moveTo>
                    <a:pt x="1032" y="10607"/>
                  </a:moveTo>
                  <a:cubicBezTo>
                    <a:pt x="1104" y="10607"/>
                    <a:pt x="1172" y="10636"/>
                    <a:pt x="1224" y="10711"/>
                  </a:cubicBezTo>
                  <a:cubicBezTo>
                    <a:pt x="1336" y="10823"/>
                    <a:pt x="1399" y="10998"/>
                    <a:pt x="1483" y="11117"/>
                  </a:cubicBezTo>
                  <a:cubicBezTo>
                    <a:pt x="1630" y="11375"/>
                    <a:pt x="1888" y="11613"/>
                    <a:pt x="2154" y="11725"/>
                  </a:cubicBezTo>
                  <a:cubicBezTo>
                    <a:pt x="2301" y="11788"/>
                    <a:pt x="2448" y="11816"/>
                    <a:pt x="2588" y="11844"/>
                  </a:cubicBezTo>
                  <a:cubicBezTo>
                    <a:pt x="2763" y="11900"/>
                    <a:pt x="2825" y="12047"/>
                    <a:pt x="2909" y="12194"/>
                  </a:cubicBezTo>
                  <a:cubicBezTo>
                    <a:pt x="2853" y="12459"/>
                    <a:pt x="2476" y="12690"/>
                    <a:pt x="2273" y="12809"/>
                  </a:cubicBezTo>
                  <a:cubicBezTo>
                    <a:pt x="1951" y="12984"/>
                    <a:pt x="1630" y="13186"/>
                    <a:pt x="1280" y="13298"/>
                  </a:cubicBezTo>
                  <a:cubicBezTo>
                    <a:pt x="1153" y="13353"/>
                    <a:pt x="985" y="13423"/>
                    <a:pt x="828" y="13423"/>
                  </a:cubicBezTo>
                  <a:cubicBezTo>
                    <a:pt x="804" y="13423"/>
                    <a:pt x="779" y="13421"/>
                    <a:pt x="756" y="13417"/>
                  </a:cubicBezTo>
                  <a:cubicBezTo>
                    <a:pt x="553" y="13389"/>
                    <a:pt x="490" y="13186"/>
                    <a:pt x="434" y="13012"/>
                  </a:cubicBezTo>
                  <a:cubicBezTo>
                    <a:pt x="287" y="12634"/>
                    <a:pt x="231" y="12249"/>
                    <a:pt x="287" y="11872"/>
                  </a:cubicBezTo>
                  <a:cubicBezTo>
                    <a:pt x="350" y="11494"/>
                    <a:pt x="434" y="11089"/>
                    <a:pt x="665" y="10795"/>
                  </a:cubicBezTo>
                  <a:cubicBezTo>
                    <a:pt x="759" y="10701"/>
                    <a:pt x="902" y="10607"/>
                    <a:pt x="1032" y="10607"/>
                  </a:cubicBezTo>
                  <a:close/>
                  <a:moveTo>
                    <a:pt x="2937" y="12571"/>
                  </a:moveTo>
                  <a:cubicBezTo>
                    <a:pt x="2909" y="12690"/>
                    <a:pt x="2881" y="12774"/>
                    <a:pt x="2825" y="12893"/>
                  </a:cubicBezTo>
                  <a:cubicBezTo>
                    <a:pt x="2763" y="13040"/>
                    <a:pt x="2679" y="13123"/>
                    <a:pt x="2651" y="13270"/>
                  </a:cubicBezTo>
                  <a:cubicBezTo>
                    <a:pt x="2651" y="13389"/>
                    <a:pt x="2679" y="13508"/>
                    <a:pt x="2707" y="13592"/>
                  </a:cubicBezTo>
                  <a:cubicBezTo>
                    <a:pt x="2763" y="13739"/>
                    <a:pt x="2825" y="13823"/>
                    <a:pt x="2735" y="13998"/>
                  </a:cubicBezTo>
                  <a:cubicBezTo>
                    <a:pt x="2707" y="14088"/>
                    <a:pt x="2623" y="14172"/>
                    <a:pt x="2532" y="14207"/>
                  </a:cubicBezTo>
                  <a:cubicBezTo>
                    <a:pt x="2467" y="14243"/>
                    <a:pt x="2400" y="14256"/>
                    <a:pt x="2333" y="14256"/>
                  </a:cubicBezTo>
                  <a:cubicBezTo>
                    <a:pt x="2188" y="14256"/>
                    <a:pt x="2043" y="14196"/>
                    <a:pt x="1923" y="14172"/>
                  </a:cubicBezTo>
                  <a:cubicBezTo>
                    <a:pt x="1714" y="14116"/>
                    <a:pt x="1539" y="14088"/>
                    <a:pt x="1364" y="13998"/>
                  </a:cubicBezTo>
                  <a:cubicBezTo>
                    <a:pt x="1224" y="13914"/>
                    <a:pt x="1077" y="13823"/>
                    <a:pt x="958" y="13711"/>
                  </a:cubicBezTo>
                  <a:cubicBezTo>
                    <a:pt x="958" y="13683"/>
                    <a:pt x="931" y="13683"/>
                    <a:pt x="931" y="13648"/>
                  </a:cubicBezTo>
                  <a:cubicBezTo>
                    <a:pt x="1161" y="13620"/>
                    <a:pt x="1399" y="13536"/>
                    <a:pt x="1602" y="13445"/>
                  </a:cubicBezTo>
                  <a:cubicBezTo>
                    <a:pt x="1951" y="13270"/>
                    <a:pt x="2329" y="13068"/>
                    <a:pt x="2651" y="12837"/>
                  </a:cubicBezTo>
                  <a:cubicBezTo>
                    <a:pt x="2735" y="12774"/>
                    <a:pt x="2853" y="12662"/>
                    <a:pt x="2937" y="12571"/>
                  </a:cubicBezTo>
                  <a:close/>
                  <a:moveTo>
                    <a:pt x="11447" y="3977"/>
                  </a:moveTo>
                  <a:cubicBezTo>
                    <a:pt x="11300" y="4152"/>
                    <a:pt x="11125" y="4327"/>
                    <a:pt x="10951" y="4502"/>
                  </a:cubicBezTo>
                  <a:cubicBezTo>
                    <a:pt x="10629" y="4530"/>
                    <a:pt x="10426" y="5026"/>
                    <a:pt x="10426" y="5320"/>
                  </a:cubicBezTo>
                  <a:cubicBezTo>
                    <a:pt x="10426" y="5816"/>
                    <a:pt x="10629" y="6131"/>
                    <a:pt x="11041" y="6369"/>
                  </a:cubicBezTo>
                  <a:cubicBezTo>
                    <a:pt x="11047" y="6374"/>
                    <a:pt x="11053" y="6376"/>
                    <a:pt x="11060" y="6376"/>
                  </a:cubicBezTo>
                  <a:cubicBezTo>
                    <a:pt x="11088" y="6376"/>
                    <a:pt x="11120" y="6334"/>
                    <a:pt x="11097" y="6306"/>
                  </a:cubicBezTo>
                  <a:cubicBezTo>
                    <a:pt x="10979" y="6194"/>
                    <a:pt x="10839" y="6075"/>
                    <a:pt x="10748" y="5956"/>
                  </a:cubicBezTo>
                  <a:cubicBezTo>
                    <a:pt x="10629" y="5782"/>
                    <a:pt x="10601" y="5579"/>
                    <a:pt x="10573" y="5404"/>
                  </a:cubicBezTo>
                  <a:cubicBezTo>
                    <a:pt x="10573" y="5201"/>
                    <a:pt x="10601" y="5026"/>
                    <a:pt x="10720" y="4852"/>
                  </a:cubicBezTo>
                  <a:cubicBezTo>
                    <a:pt x="10732" y="4852"/>
                    <a:pt x="10739" y="4846"/>
                    <a:pt x="10742" y="4841"/>
                  </a:cubicBezTo>
                  <a:lnTo>
                    <a:pt x="10742" y="4841"/>
                  </a:lnTo>
                  <a:cubicBezTo>
                    <a:pt x="10692" y="5008"/>
                    <a:pt x="10695" y="5152"/>
                    <a:pt x="10776" y="5348"/>
                  </a:cubicBezTo>
                  <a:cubicBezTo>
                    <a:pt x="11014" y="5872"/>
                    <a:pt x="11447" y="6278"/>
                    <a:pt x="11999" y="6481"/>
                  </a:cubicBezTo>
                  <a:cubicBezTo>
                    <a:pt x="12444" y="6639"/>
                    <a:pt x="12884" y="6758"/>
                    <a:pt x="13335" y="6758"/>
                  </a:cubicBezTo>
                  <a:cubicBezTo>
                    <a:pt x="13481" y="6758"/>
                    <a:pt x="13627" y="6746"/>
                    <a:pt x="13775" y="6718"/>
                  </a:cubicBezTo>
                  <a:cubicBezTo>
                    <a:pt x="13922" y="6718"/>
                    <a:pt x="14013" y="6656"/>
                    <a:pt x="14097" y="6600"/>
                  </a:cubicBezTo>
                  <a:lnTo>
                    <a:pt x="14097" y="6600"/>
                  </a:lnTo>
                  <a:cubicBezTo>
                    <a:pt x="14041" y="6691"/>
                    <a:pt x="13985" y="6774"/>
                    <a:pt x="13922" y="6830"/>
                  </a:cubicBezTo>
                  <a:cubicBezTo>
                    <a:pt x="13775" y="7005"/>
                    <a:pt x="13545" y="7068"/>
                    <a:pt x="13314" y="7096"/>
                  </a:cubicBezTo>
                  <a:cubicBezTo>
                    <a:pt x="13286" y="7096"/>
                    <a:pt x="13251" y="7152"/>
                    <a:pt x="13314" y="7152"/>
                  </a:cubicBezTo>
                  <a:cubicBezTo>
                    <a:pt x="13380" y="7173"/>
                    <a:pt x="13444" y="7183"/>
                    <a:pt x="13507" y="7183"/>
                  </a:cubicBezTo>
                  <a:cubicBezTo>
                    <a:pt x="13718" y="7183"/>
                    <a:pt x="13906" y="7071"/>
                    <a:pt x="14041" y="6893"/>
                  </a:cubicBezTo>
                  <a:cubicBezTo>
                    <a:pt x="14188" y="6718"/>
                    <a:pt x="14272" y="6516"/>
                    <a:pt x="14300" y="6306"/>
                  </a:cubicBezTo>
                  <a:cubicBezTo>
                    <a:pt x="14335" y="6222"/>
                    <a:pt x="14363" y="6131"/>
                    <a:pt x="14363" y="6047"/>
                  </a:cubicBezTo>
                  <a:cubicBezTo>
                    <a:pt x="14391" y="5928"/>
                    <a:pt x="14363" y="5816"/>
                    <a:pt x="14510" y="5754"/>
                  </a:cubicBezTo>
                  <a:cubicBezTo>
                    <a:pt x="14548" y="5735"/>
                    <a:pt x="14653" y="5674"/>
                    <a:pt x="14735" y="5674"/>
                  </a:cubicBezTo>
                  <a:cubicBezTo>
                    <a:pt x="14773" y="5674"/>
                    <a:pt x="14806" y="5687"/>
                    <a:pt x="14824" y="5726"/>
                  </a:cubicBezTo>
                  <a:lnTo>
                    <a:pt x="14824" y="5782"/>
                  </a:lnTo>
                  <a:cubicBezTo>
                    <a:pt x="14796" y="5816"/>
                    <a:pt x="14796" y="5844"/>
                    <a:pt x="14768" y="5844"/>
                  </a:cubicBezTo>
                  <a:cubicBezTo>
                    <a:pt x="14712" y="5872"/>
                    <a:pt x="14622" y="5900"/>
                    <a:pt x="14566" y="5928"/>
                  </a:cubicBezTo>
                  <a:cubicBezTo>
                    <a:pt x="14447" y="6019"/>
                    <a:pt x="14391" y="6194"/>
                    <a:pt x="14363" y="6341"/>
                  </a:cubicBezTo>
                  <a:cubicBezTo>
                    <a:pt x="14335" y="6656"/>
                    <a:pt x="14510" y="6921"/>
                    <a:pt x="14768" y="7096"/>
                  </a:cubicBezTo>
                  <a:cubicBezTo>
                    <a:pt x="14776" y="7100"/>
                    <a:pt x="14784" y="7102"/>
                    <a:pt x="14792" y="7102"/>
                  </a:cubicBezTo>
                  <a:cubicBezTo>
                    <a:pt x="14840" y="7102"/>
                    <a:pt x="14883" y="7035"/>
                    <a:pt x="14859" y="7005"/>
                  </a:cubicBezTo>
                  <a:cubicBezTo>
                    <a:pt x="14685" y="6830"/>
                    <a:pt x="14510" y="6691"/>
                    <a:pt x="14510" y="6453"/>
                  </a:cubicBezTo>
                  <a:lnTo>
                    <a:pt x="14510" y="6250"/>
                  </a:lnTo>
                  <a:cubicBezTo>
                    <a:pt x="14538" y="6572"/>
                    <a:pt x="14915" y="6893"/>
                    <a:pt x="15209" y="7040"/>
                  </a:cubicBezTo>
                  <a:cubicBezTo>
                    <a:pt x="15761" y="7327"/>
                    <a:pt x="16433" y="7390"/>
                    <a:pt x="17013" y="7593"/>
                  </a:cubicBezTo>
                  <a:cubicBezTo>
                    <a:pt x="17128" y="7634"/>
                    <a:pt x="17266" y="7662"/>
                    <a:pt x="17401" y="7662"/>
                  </a:cubicBezTo>
                  <a:cubicBezTo>
                    <a:pt x="17536" y="7662"/>
                    <a:pt x="17667" y="7634"/>
                    <a:pt x="17768" y="7565"/>
                  </a:cubicBezTo>
                  <a:cubicBezTo>
                    <a:pt x="17810" y="7565"/>
                    <a:pt x="17836" y="7549"/>
                    <a:pt x="17857" y="7523"/>
                  </a:cubicBezTo>
                  <a:lnTo>
                    <a:pt x="17857" y="7523"/>
                  </a:lnTo>
                  <a:cubicBezTo>
                    <a:pt x="17700" y="7761"/>
                    <a:pt x="17401" y="7918"/>
                    <a:pt x="17132" y="7970"/>
                  </a:cubicBezTo>
                  <a:cubicBezTo>
                    <a:pt x="17097" y="7970"/>
                    <a:pt x="17097" y="8054"/>
                    <a:pt x="17132" y="8054"/>
                  </a:cubicBezTo>
                  <a:cubicBezTo>
                    <a:pt x="17621" y="8054"/>
                    <a:pt x="18090" y="7676"/>
                    <a:pt x="18034" y="7215"/>
                  </a:cubicBezTo>
                  <a:cubicBezTo>
                    <a:pt x="18034" y="7180"/>
                    <a:pt x="18062" y="7124"/>
                    <a:pt x="18062" y="7096"/>
                  </a:cubicBezTo>
                  <a:lnTo>
                    <a:pt x="18062" y="7096"/>
                  </a:lnTo>
                  <a:cubicBezTo>
                    <a:pt x="18118" y="7355"/>
                    <a:pt x="18090" y="7648"/>
                    <a:pt x="18006" y="7942"/>
                  </a:cubicBezTo>
                  <a:cubicBezTo>
                    <a:pt x="18006" y="7961"/>
                    <a:pt x="18033" y="7994"/>
                    <a:pt x="18058" y="7994"/>
                  </a:cubicBezTo>
                  <a:cubicBezTo>
                    <a:pt x="18070" y="7994"/>
                    <a:pt x="18081" y="7987"/>
                    <a:pt x="18090" y="7970"/>
                  </a:cubicBezTo>
                  <a:cubicBezTo>
                    <a:pt x="18265" y="7648"/>
                    <a:pt x="18265" y="7243"/>
                    <a:pt x="18090" y="6949"/>
                  </a:cubicBezTo>
                  <a:lnTo>
                    <a:pt x="18090" y="6921"/>
                  </a:lnTo>
                  <a:cubicBezTo>
                    <a:pt x="18146" y="6628"/>
                    <a:pt x="18181" y="6341"/>
                    <a:pt x="18209" y="6047"/>
                  </a:cubicBezTo>
                  <a:cubicBezTo>
                    <a:pt x="18209" y="5900"/>
                    <a:pt x="18237" y="5754"/>
                    <a:pt x="18237" y="5579"/>
                  </a:cubicBezTo>
                  <a:cubicBezTo>
                    <a:pt x="18237" y="5523"/>
                    <a:pt x="18209" y="5320"/>
                    <a:pt x="18293" y="5292"/>
                  </a:cubicBezTo>
                  <a:cubicBezTo>
                    <a:pt x="18300" y="5288"/>
                    <a:pt x="18309" y="5286"/>
                    <a:pt x="18319" y="5286"/>
                  </a:cubicBezTo>
                  <a:cubicBezTo>
                    <a:pt x="18389" y="5286"/>
                    <a:pt x="18500" y="5383"/>
                    <a:pt x="18530" y="5432"/>
                  </a:cubicBezTo>
                  <a:cubicBezTo>
                    <a:pt x="18642" y="5523"/>
                    <a:pt x="18733" y="5642"/>
                    <a:pt x="18845" y="5698"/>
                  </a:cubicBezTo>
                  <a:cubicBezTo>
                    <a:pt x="19111" y="5900"/>
                    <a:pt x="19369" y="6131"/>
                    <a:pt x="19544" y="6425"/>
                  </a:cubicBezTo>
                  <a:cubicBezTo>
                    <a:pt x="19719" y="6691"/>
                    <a:pt x="19838" y="6949"/>
                    <a:pt x="19894" y="7243"/>
                  </a:cubicBezTo>
                  <a:cubicBezTo>
                    <a:pt x="19929" y="7390"/>
                    <a:pt x="19929" y="7621"/>
                    <a:pt x="19985" y="7795"/>
                  </a:cubicBezTo>
                  <a:cubicBezTo>
                    <a:pt x="19985" y="8439"/>
                    <a:pt x="19985" y="9075"/>
                    <a:pt x="19929" y="9718"/>
                  </a:cubicBezTo>
                  <a:cubicBezTo>
                    <a:pt x="19894" y="10152"/>
                    <a:pt x="19754" y="10592"/>
                    <a:pt x="19663" y="11061"/>
                  </a:cubicBezTo>
                  <a:cubicBezTo>
                    <a:pt x="19579" y="11466"/>
                    <a:pt x="19488" y="11872"/>
                    <a:pt x="19369" y="12284"/>
                  </a:cubicBezTo>
                  <a:cubicBezTo>
                    <a:pt x="19139" y="13096"/>
                    <a:pt x="18761" y="14144"/>
                    <a:pt x="17796" y="14291"/>
                  </a:cubicBezTo>
                  <a:cubicBezTo>
                    <a:pt x="17775" y="14294"/>
                    <a:pt x="17755" y="14295"/>
                    <a:pt x="17736" y="14295"/>
                  </a:cubicBezTo>
                  <a:cubicBezTo>
                    <a:pt x="17349" y="14295"/>
                    <a:pt x="17207" y="13781"/>
                    <a:pt x="17041" y="13508"/>
                  </a:cubicBezTo>
                  <a:cubicBezTo>
                    <a:pt x="16866" y="13186"/>
                    <a:pt x="16517" y="13158"/>
                    <a:pt x="16195" y="13068"/>
                  </a:cubicBezTo>
                  <a:cubicBezTo>
                    <a:pt x="15936" y="12984"/>
                    <a:pt x="15817" y="12809"/>
                    <a:pt x="15587" y="12634"/>
                  </a:cubicBezTo>
                  <a:cubicBezTo>
                    <a:pt x="15468" y="12515"/>
                    <a:pt x="15293" y="12396"/>
                    <a:pt x="15118" y="12340"/>
                  </a:cubicBezTo>
                  <a:cubicBezTo>
                    <a:pt x="14988" y="12289"/>
                    <a:pt x="14866" y="12278"/>
                    <a:pt x="14742" y="12278"/>
                  </a:cubicBezTo>
                  <a:cubicBezTo>
                    <a:pt x="14647" y="12278"/>
                    <a:pt x="14550" y="12284"/>
                    <a:pt x="14447" y="12284"/>
                  </a:cubicBezTo>
                  <a:cubicBezTo>
                    <a:pt x="14409" y="12294"/>
                    <a:pt x="14375" y="12297"/>
                    <a:pt x="14340" y="12297"/>
                  </a:cubicBezTo>
                  <a:cubicBezTo>
                    <a:pt x="14271" y="12297"/>
                    <a:pt x="14204" y="12284"/>
                    <a:pt x="14125" y="12284"/>
                  </a:cubicBezTo>
                  <a:lnTo>
                    <a:pt x="14013" y="12284"/>
                  </a:lnTo>
                  <a:cubicBezTo>
                    <a:pt x="13922" y="12249"/>
                    <a:pt x="13810" y="12221"/>
                    <a:pt x="13692" y="12194"/>
                  </a:cubicBezTo>
                  <a:cubicBezTo>
                    <a:pt x="13636" y="12194"/>
                    <a:pt x="13545" y="12194"/>
                    <a:pt x="13461" y="12249"/>
                  </a:cubicBezTo>
                  <a:cubicBezTo>
                    <a:pt x="13370" y="12312"/>
                    <a:pt x="13342" y="12424"/>
                    <a:pt x="13195" y="12487"/>
                  </a:cubicBezTo>
                  <a:cubicBezTo>
                    <a:pt x="13161" y="12500"/>
                    <a:pt x="13126" y="12506"/>
                    <a:pt x="13090" y="12506"/>
                  </a:cubicBezTo>
                  <a:cubicBezTo>
                    <a:pt x="12969" y="12506"/>
                    <a:pt x="12840" y="12445"/>
                    <a:pt x="12727" y="12396"/>
                  </a:cubicBezTo>
                  <a:cubicBezTo>
                    <a:pt x="12711" y="12381"/>
                    <a:pt x="12691" y="12374"/>
                    <a:pt x="12670" y="12374"/>
                  </a:cubicBezTo>
                  <a:cubicBezTo>
                    <a:pt x="12617" y="12374"/>
                    <a:pt x="12561" y="12421"/>
                    <a:pt x="12587" y="12487"/>
                  </a:cubicBezTo>
                  <a:cubicBezTo>
                    <a:pt x="12615" y="12571"/>
                    <a:pt x="12643" y="12662"/>
                    <a:pt x="12587" y="12746"/>
                  </a:cubicBezTo>
                  <a:cubicBezTo>
                    <a:pt x="12524" y="12774"/>
                    <a:pt x="12321" y="12809"/>
                    <a:pt x="12265" y="12809"/>
                  </a:cubicBezTo>
                  <a:cubicBezTo>
                    <a:pt x="12062" y="12809"/>
                    <a:pt x="11825" y="12746"/>
                    <a:pt x="11622" y="12662"/>
                  </a:cubicBezTo>
                  <a:cubicBezTo>
                    <a:pt x="11612" y="12657"/>
                    <a:pt x="11601" y="12655"/>
                    <a:pt x="11591" y="12655"/>
                  </a:cubicBezTo>
                  <a:cubicBezTo>
                    <a:pt x="11545" y="12655"/>
                    <a:pt x="11503" y="12700"/>
                    <a:pt x="11503" y="12746"/>
                  </a:cubicBezTo>
                  <a:cubicBezTo>
                    <a:pt x="11503" y="12893"/>
                    <a:pt x="11741" y="13123"/>
                    <a:pt x="11538" y="13158"/>
                  </a:cubicBezTo>
                  <a:cubicBezTo>
                    <a:pt x="11523" y="13160"/>
                    <a:pt x="11508" y="13161"/>
                    <a:pt x="11493" y="13161"/>
                  </a:cubicBezTo>
                  <a:cubicBezTo>
                    <a:pt x="11271" y="13161"/>
                    <a:pt x="11058" y="12976"/>
                    <a:pt x="10895" y="12865"/>
                  </a:cubicBezTo>
                  <a:cubicBezTo>
                    <a:pt x="10869" y="12849"/>
                    <a:pt x="10842" y="12842"/>
                    <a:pt x="10817" y="12842"/>
                  </a:cubicBezTo>
                  <a:cubicBezTo>
                    <a:pt x="10752" y="12842"/>
                    <a:pt x="10700" y="12888"/>
                    <a:pt x="10720" y="12949"/>
                  </a:cubicBezTo>
                  <a:cubicBezTo>
                    <a:pt x="10720" y="13012"/>
                    <a:pt x="10720" y="13068"/>
                    <a:pt x="10748" y="13096"/>
                  </a:cubicBezTo>
                  <a:cubicBezTo>
                    <a:pt x="10793" y="13191"/>
                    <a:pt x="10861" y="13324"/>
                    <a:pt x="10779" y="13324"/>
                  </a:cubicBezTo>
                  <a:cubicBezTo>
                    <a:pt x="10759" y="13324"/>
                    <a:pt x="10731" y="13316"/>
                    <a:pt x="10692" y="13298"/>
                  </a:cubicBezTo>
                  <a:cubicBezTo>
                    <a:pt x="10489" y="13214"/>
                    <a:pt x="10370" y="12984"/>
                    <a:pt x="10195" y="12865"/>
                  </a:cubicBezTo>
                  <a:cubicBezTo>
                    <a:pt x="10176" y="12845"/>
                    <a:pt x="10144" y="12836"/>
                    <a:pt x="10114" y="12836"/>
                  </a:cubicBezTo>
                  <a:cubicBezTo>
                    <a:pt x="10057" y="12836"/>
                    <a:pt x="10003" y="12867"/>
                    <a:pt x="10021" y="12921"/>
                  </a:cubicBezTo>
                  <a:cubicBezTo>
                    <a:pt x="10021" y="13012"/>
                    <a:pt x="10049" y="13068"/>
                    <a:pt x="10077" y="13123"/>
                  </a:cubicBezTo>
                  <a:cubicBezTo>
                    <a:pt x="10101" y="13227"/>
                    <a:pt x="10194" y="13462"/>
                    <a:pt x="10084" y="13462"/>
                  </a:cubicBezTo>
                  <a:cubicBezTo>
                    <a:pt x="10068" y="13462"/>
                    <a:pt x="10047" y="13457"/>
                    <a:pt x="10021" y="13445"/>
                  </a:cubicBezTo>
                  <a:cubicBezTo>
                    <a:pt x="9818" y="13361"/>
                    <a:pt x="9727" y="13040"/>
                    <a:pt x="9580" y="12893"/>
                  </a:cubicBezTo>
                  <a:cubicBezTo>
                    <a:pt x="9550" y="12873"/>
                    <a:pt x="9516" y="12864"/>
                    <a:pt x="9485" y="12864"/>
                  </a:cubicBezTo>
                  <a:cubicBezTo>
                    <a:pt x="9427" y="12864"/>
                    <a:pt x="9377" y="12894"/>
                    <a:pt x="9377" y="12949"/>
                  </a:cubicBezTo>
                  <a:cubicBezTo>
                    <a:pt x="9405" y="13096"/>
                    <a:pt x="9468" y="13186"/>
                    <a:pt x="9496" y="13298"/>
                  </a:cubicBezTo>
                  <a:cubicBezTo>
                    <a:pt x="9524" y="13389"/>
                    <a:pt x="9643" y="13648"/>
                    <a:pt x="9496" y="13648"/>
                  </a:cubicBezTo>
                  <a:cubicBezTo>
                    <a:pt x="9490" y="13650"/>
                    <a:pt x="9483" y="13651"/>
                    <a:pt x="9475" y="13651"/>
                  </a:cubicBezTo>
                  <a:cubicBezTo>
                    <a:pt x="9355" y="13651"/>
                    <a:pt x="9171" y="13386"/>
                    <a:pt x="9119" y="13333"/>
                  </a:cubicBezTo>
                  <a:cubicBezTo>
                    <a:pt x="9028" y="13214"/>
                    <a:pt x="9000" y="13068"/>
                    <a:pt x="8916" y="12984"/>
                  </a:cubicBezTo>
                  <a:cubicBezTo>
                    <a:pt x="8882" y="12939"/>
                    <a:pt x="8840" y="12919"/>
                    <a:pt x="8803" y="12919"/>
                  </a:cubicBezTo>
                  <a:cubicBezTo>
                    <a:pt x="8740" y="12919"/>
                    <a:pt x="8689" y="12976"/>
                    <a:pt x="8706" y="13068"/>
                  </a:cubicBezTo>
                  <a:cubicBezTo>
                    <a:pt x="8741" y="13242"/>
                    <a:pt x="8769" y="13417"/>
                    <a:pt x="8797" y="13592"/>
                  </a:cubicBezTo>
                  <a:cubicBezTo>
                    <a:pt x="8797" y="13620"/>
                    <a:pt x="8825" y="13739"/>
                    <a:pt x="8797" y="13767"/>
                  </a:cubicBezTo>
                  <a:cubicBezTo>
                    <a:pt x="8787" y="13800"/>
                    <a:pt x="8777" y="13813"/>
                    <a:pt x="8766" y="13813"/>
                  </a:cubicBezTo>
                  <a:cubicBezTo>
                    <a:pt x="8748" y="13813"/>
                    <a:pt x="8728" y="13774"/>
                    <a:pt x="8706" y="13739"/>
                  </a:cubicBezTo>
                  <a:cubicBezTo>
                    <a:pt x="8566" y="13564"/>
                    <a:pt x="8475" y="13389"/>
                    <a:pt x="8419" y="13214"/>
                  </a:cubicBezTo>
                  <a:cubicBezTo>
                    <a:pt x="8356" y="13123"/>
                    <a:pt x="8356" y="13040"/>
                    <a:pt x="8273" y="12984"/>
                  </a:cubicBezTo>
                  <a:cubicBezTo>
                    <a:pt x="8249" y="12969"/>
                    <a:pt x="8223" y="12960"/>
                    <a:pt x="8200" y="12960"/>
                  </a:cubicBezTo>
                  <a:cubicBezTo>
                    <a:pt x="8169" y="12960"/>
                    <a:pt x="8142" y="12976"/>
                    <a:pt x="8126" y="13012"/>
                  </a:cubicBezTo>
                  <a:cubicBezTo>
                    <a:pt x="8098" y="13068"/>
                    <a:pt x="8098" y="13123"/>
                    <a:pt x="8098" y="13214"/>
                  </a:cubicBezTo>
                  <a:cubicBezTo>
                    <a:pt x="8098" y="13281"/>
                    <a:pt x="8098" y="13461"/>
                    <a:pt x="8025" y="13461"/>
                  </a:cubicBezTo>
                  <a:cubicBezTo>
                    <a:pt x="8006" y="13461"/>
                    <a:pt x="7982" y="13448"/>
                    <a:pt x="7951" y="13417"/>
                  </a:cubicBezTo>
                  <a:cubicBezTo>
                    <a:pt x="7804" y="13270"/>
                    <a:pt x="7895" y="12984"/>
                    <a:pt x="7748" y="12809"/>
                  </a:cubicBezTo>
                  <a:cubicBezTo>
                    <a:pt x="7728" y="12786"/>
                    <a:pt x="7699" y="12775"/>
                    <a:pt x="7669" y="12775"/>
                  </a:cubicBezTo>
                  <a:cubicBezTo>
                    <a:pt x="7617" y="12775"/>
                    <a:pt x="7563" y="12807"/>
                    <a:pt x="7545" y="12865"/>
                  </a:cubicBezTo>
                  <a:cubicBezTo>
                    <a:pt x="7517" y="12921"/>
                    <a:pt x="7517" y="13096"/>
                    <a:pt x="7454" y="13214"/>
                  </a:cubicBezTo>
                  <a:cubicBezTo>
                    <a:pt x="7398" y="13123"/>
                    <a:pt x="7370" y="12984"/>
                    <a:pt x="7343" y="12893"/>
                  </a:cubicBezTo>
                  <a:cubicBezTo>
                    <a:pt x="7308" y="12809"/>
                    <a:pt x="7252" y="12690"/>
                    <a:pt x="7196" y="12599"/>
                  </a:cubicBezTo>
                  <a:cubicBezTo>
                    <a:pt x="7133" y="12543"/>
                    <a:pt x="7077" y="12487"/>
                    <a:pt x="7021" y="12424"/>
                  </a:cubicBezTo>
                  <a:cubicBezTo>
                    <a:pt x="7133" y="12424"/>
                    <a:pt x="7252" y="12396"/>
                    <a:pt x="7343" y="12368"/>
                  </a:cubicBezTo>
                  <a:cubicBezTo>
                    <a:pt x="7545" y="12312"/>
                    <a:pt x="7720" y="12249"/>
                    <a:pt x="7895" y="12138"/>
                  </a:cubicBezTo>
                  <a:cubicBezTo>
                    <a:pt x="7923" y="12138"/>
                    <a:pt x="7979" y="12110"/>
                    <a:pt x="8007" y="12110"/>
                  </a:cubicBezTo>
                  <a:cubicBezTo>
                    <a:pt x="8273" y="11991"/>
                    <a:pt x="8566" y="11872"/>
                    <a:pt x="8797" y="11669"/>
                  </a:cubicBezTo>
                  <a:cubicBezTo>
                    <a:pt x="9000" y="11494"/>
                    <a:pt x="9175" y="11236"/>
                    <a:pt x="9377" y="11026"/>
                  </a:cubicBezTo>
                  <a:cubicBezTo>
                    <a:pt x="9580" y="10767"/>
                    <a:pt x="9818" y="10564"/>
                    <a:pt x="10049" y="10327"/>
                  </a:cubicBezTo>
                  <a:cubicBezTo>
                    <a:pt x="10342" y="10040"/>
                    <a:pt x="10489" y="9662"/>
                    <a:pt x="10573" y="9250"/>
                  </a:cubicBezTo>
                  <a:cubicBezTo>
                    <a:pt x="10839" y="8578"/>
                    <a:pt x="10951" y="7970"/>
                    <a:pt x="10951" y="7243"/>
                  </a:cubicBezTo>
                  <a:cubicBezTo>
                    <a:pt x="10951" y="7229"/>
                    <a:pt x="10937" y="7222"/>
                    <a:pt x="10923" y="7222"/>
                  </a:cubicBezTo>
                  <a:cubicBezTo>
                    <a:pt x="10909" y="7222"/>
                    <a:pt x="10895" y="7229"/>
                    <a:pt x="10895" y="7243"/>
                  </a:cubicBezTo>
                  <a:cubicBezTo>
                    <a:pt x="10867" y="7676"/>
                    <a:pt x="10804" y="8089"/>
                    <a:pt x="10692" y="8495"/>
                  </a:cubicBezTo>
                  <a:cubicBezTo>
                    <a:pt x="10776" y="7970"/>
                    <a:pt x="10776" y="7418"/>
                    <a:pt x="10601" y="6893"/>
                  </a:cubicBezTo>
                  <a:cubicBezTo>
                    <a:pt x="10589" y="6867"/>
                    <a:pt x="10573" y="6858"/>
                    <a:pt x="10560" y="6858"/>
                  </a:cubicBezTo>
                  <a:cubicBezTo>
                    <a:pt x="10541" y="6858"/>
                    <a:pt x="10529" y="6877"/>
                    <a:pt x="10545" y="6893"/>
                  </a:cubicBezTo>
                  <a:cubicBezTo>
                    <a:pt x="10664" y="7243"/>
                    <a:pt x="10664" y="7621"/>
                    <a:pt x="10601" y="7998"/>
                  </a:cubicBezTo>
                  <a:cubicBezTo>
                    <a:pt x="10573" y="7648"/>
                    <a:pt x="10489" y="7327"/>
                    <a:pt x="10370" y="7005"/>
                  </a:cubicBezTo>
                  <a:cubicBezTo>
                    <a:pt x="10360" y="6984"/>
                    <a:pt x="10344" y="6975"/>
                    <a:pt x="10331" y="6975"/>
                  </a:cubicBezTo>
                  <a:cubicBezTo>
                    <a:pt x="10309" y="6975"/>
                    <a:pt x="10292" y="7001"/>
                    <a:pt x="10314" y="7040"/>
                  </a:cubicBezTo>
                  <a:cubicBezTo>
                    <a:pt x="10454" y="7565"/>
                    <a:pt x="10517" y="8117"/>
                    <a:pt x="10426" y="8669"/>
                  </a:cubicBezTo>
                  <a:cubicBezTo>
                    <a:pt x="10370" y="9250"/>
                    <a:pt x="10195" y="9837"/>
                    <a:pt x="9790" y="10243"/>
                  </a:cubicBezTo>
                  <a:cubicBezTo>
                    <a:pt x="9615" y="10417"/>
                    <a:pt x="9405" y="10592"/>
                    <a:pt x="9265" y="10767"/>
                  </a:cubicBezTo>
                  <a:cubicBezTo>
                    <a:pt x="9056" y="10998"/>
                    <a:pt x="8916" y="11236"/>
                    <a:pt x="8741" y="11438"/>
                  </a:cubicBezTo>
                  <a:cubicBezTo>
                    <a:pt x="8531" y="11613"/>
                    <a:pt x="8300" y="11760"/>
                    <a:pt x="8070" y="11872"/>
                  </a:cubicBezTo>
                  <a:cubicBezTo>
                    <a:pt x="7951" y="11935"/>
                    <a:pt x="7832" y="11991"/>
                    <a:pt x="7720" y="12047"/>
                  </a:cubicBezTo>
                  <a:cubicBezTo>
                    <a:pt x="7657" y="12075"/>
                    <a:pt x="7629" y="12075"/>
                    <a:pt x="7573" y="12110"/>
                  </a:cubicBezTo>
                  <a:cubicBezTo>
                    <a:pt x="7482" y="12166"/>
                    <a:pt x="7398" y="12194"/>
                    <a:pt x="7308" y="12221"/>
                  </a:cubicBezTo>
                  <a:cubicBezTo>
                    <a:pt x="7021" y="12284"/>
                    <a:pt x="6755" y="12284"/>
                    <a:pt x="6468" y="12284"/>
                  </a:cubicBezTo>
                  <a:cubicBezTo>
                    <a:pt x="6259" y="12284"/>
                    <a:pt x="6056" y="12312"/>
                    <a:pt x="5881" y="12424"/>
                  </a:cubicBezTo>
                  <a:cubicBezTo>
                    <a:pt x="5678" y="12543"/>
                    <a:pt x="5504" y="12718"/>
                    <a:pt x="5273" y="12865"/>
                  </a:cubicBezTo>
                  <a:cubicBezTo>
                    <a:pt x="5070" y="12984"/>
                    <a:pt x="4832" y="13040"/>
                    <a:pt x="4602" y="13158"/>
                  </a:cubicBezTo>
                  <a:cubicBezTo>
                    <a:pt x="4427" y="13242"/>
                    <a:pt x="4224" y="13389"/>
                    <a:pt x="4077" y="13536"/>
                  </a:cubicBezTo>
                  <a:cubicBezTo>
                    <a:pt x="3874" y="13739"/>
                    <a:pt x="3672" y="13942"/>
                    <a:pt x="3406" y="14060"/>
                  </a:cubicBezTo>
                  <a:cubicBezTo>
                    <a:pt x="3259" y="14144"/>
                    <a:pt x="3112" y="14172"/>
                    <a:pt x="2972" y="14207"/>
                  </a:cubicBezTo>
                  <a:lnTo>
                    <a:pt x="2853" y="14207"/>
                  </a:lnTo>
                  <a:cubicBezTo>
                    <a:pt x="2937" y="14032"/>
                    <a:pt x="2972" y="13823"/>
                    <a:pt x="2881" y="13648"/>
                  </a:cubicBezTo>
                  <a:cubicBezTo>
                    <a:pt x="2825" y="13473"/>
                    <a:pt x="2763" y="13333"/>
                    <a:pt x="2853" y="13158"/>
                  </a:cubicBezTo>
                  <a:cubicBezTo>
                    <a:pt x="2881" y="13068"/>
                    <a:pt x="2937" y="12984"/>
                    <a:pt x="3000" y="12921"/>
                  </a:cubicBezTo>
                  <a:cubicBezTo>
                    <a:pt x="3056" y="12774"/>
                    <a:pt x="3084" y="12634"/>
                    <a:pt x="3056" y="12487"/>
                  </a:cubicBezTo>
                  <a:cubicBezTo>
                    <a:pt x="3175" y="12424"/>
                    <a:pt x="3287" y="12340"/>
                    <a:pt x="3406" y="12312"/>
                  </a:cubicBezTo>
                  <a:lnTo>
                    <a:pt x="3406" y="12312"/>
                  </a:lnTo>
                  <a:cubicBezTo>
                    <a:pt x="3406" y="12515"/>
                    <a:pt x="3350" y="12690"/>
                    <a:pt x="3322" y="12893"/>
                  </a:cubicBezTo>
                  <a:cubicBezTo>
                    <a:pt x="3300" y="12928"/>
                    <a:pt x="3327" y="12954"/>
                    <a:pt x="3357" y="12954"/>
                  </a:cubicBezTo>
                  <a:cubicBezTo>
                    <a:pt x="3376" y="12954"/>
                    <a:pt x="3395" y="12944"/>
                    <a:pt x="3406" y="12921"/>
                  </a:cubicBezTo>
                  <a:cubicBezTo>
                    <a:pt x="3497" y="12690"/>
                    <a:pt x="3525" y="12487"/>
                    <a:pt x="3525" y="12312"/>
                  </a:cubicBezTo>
                  <a:cubicBezTo>
                    <a:pt x="3637" y="12312"/>
                    <a:pt x="3727" y="12284"/>
                    <a:pt x="3811" y="12221"/>
                  </a:cubicBezTo>
                  <a:cubicBezTo>
                    <a:pt x="3986" y="12138"/>
                    <a:pt x="4105" y="12019"/>
                    <a:pt x="4308" y="11963"/>
                  </a:cubicBezTo>
                  <a:cubicBezTo>
                    <a:pt x="4336" y="11963"/>
                    <a:pt x="4336" y="11900"/>
                    <a:pt x="4280" y="11900"/>
                  </a:cubicBezTo>
                  <a:cubicBezTo>
                    <a:pt x="4161" y="11900"/>
                    <a:pt x="4049" y="11935"/>
                    <a:pt x="3930" y="11991"/>
                  </a:cubicBezTo>
                  <a:cubicBezTo>
                    <a:pt x="3831" y="12061"/>
                    <a:pt x="3736" y="12116"/>
                    <a:pt x="3622" y="12116"/>
                  </a:cubicBezTo>
                  <a:cubicBezTo>
                    <a:pt x="3600" y="12116"/>
                    <a:pt x="3577" y="12114"/>
                    <a:pt x="3553" y="12110"/>
                  </a:cubicBezTo>
                  <a:lnTo>
                    <a:pt x="3497" y="12110"/>
                  </a:lnTo>
                  <a:cubicBezTo>
                    <a:pt x="3462" y="11963"/>
                    <a:pt x="3434" y="11816"/>
                    <a:pt x="3350" y="11669"/>
                  </a:cubicBezTo>
                  <a:cubicBezTo>
                    <a:pt x="3350" y="11660"/>
                    <a:pt x="3347" y="11657"/>
                    <a:pt x="3343" y="11657"/>
                  </a:cubicBezTo>
                  <a:cubicBezTo>
                    <a:pt x="3334" y="11657"/>
                    <a:pt x="3322" y="11669"/>
                    <a:pt x="3322" y="11669"/>
                  </a:cubicBezTo>
                  <a:cubicBezTo>
                    <a:pt x="3350" y="11816"/>
                    <a:pt x="3378" y="11935"/>
                    <a:pt x="3406" y="12075"/>
                  </a:cubicBezTo>
                  <a:lnTo>
                    <a:pt x="3378" y="12075"/>
                  </a:lnTo>
                  <a:cubicBezTo>
                    <a:pt x="3287" y="12075"/>
                    <a:pt x="3203" y="12138"/>
                    <a:pt x="3147" y="12194"/>
                  </a:cubicBezTo>
                  <a:cubicBezTo>
                    <a:pt x="3112" y="12221"/>
                    <a:pt x="3112" y="12249"/>
                    <a:pt x="3084" y="12249"/>
                  </a:cubicBezTo>
                  <a:cubicBezTo>
                    <a:pt x="3056" y="12221"/>
                    <a:pt x="3028" y="12194"/>
                    <a:pt x="3028" y="12166"/>
                  </a:cubicBezTo>
                  <a:cubicBezTo>
                    <a:pt x="3000" y="11900"/>
                    <a:pt x="2825" y="11725"/>
                    <a:pt x="2588" y="11641"/>
                  </a:cubicBezTo>
                  <a:cubicBezTo>
                    <a:pt x="2413" y="11550"/>
                    <a:pt x="2238" y="11522"/>
                    <a:pt x="2098" y="11410"/>
                  </a:cubicBezTo>
                  <a:cubicBezTo>
                    <a:pt x="1923" y="11264"/>
                    <a:pt x="1777" y="11145"/>
                    <a:pt x="1658" y="10970"/>
                  </a:cubicBezTo>
                  <a:cubicBezTo>
                    <a:pt x="1861" y="10914"/>
                    <a:pt x="2007" y="10795"/>
                    <a:pt x="2154" y="10620"/>
                  </a:cubicBezTo>
                  <a:cubicBezTo>
                    <a:pt x="2238" y="10501"/>
                    <a:pt x="2301" y="10362"/>
                    <a:pt x="2385" y="10215"/>
                  </a:cubicBezTo>
                  <a:cubicBezTo>
                    <a:pt x="2460" y="10125"/>
                    <a:pt x="2511" y="10104"/>
                    <a:pt x="2563" y="10104"/>
                  </a:cubicBezTo>
                  <a:cubicBezTo>
                    <a:pt x="2613" y="10104"/>
                    <a:pt x="2663" y="10124"/>
                    <a:pt x="2735" y="10124"/>
                  </a:cubicBezTo>
                  <a:cubicBezTo>
                    <a:pt x="2761" y="10131"/>
                    <a:pt x="2787" y="10134"/>
                    <a:pt x="2813" y="10134"/>
                  </a:cubicBezTo>
                  <a:cubicBezTo>
                    <a:pt x="3016" y="10134"/>
                    <a:pt x="3184" y="9929"/>
                    <a:pt x="3259" y="9774"/>
                  </a:cubicBezTo>
                  <a:lnTo>
                    <a:pt x="3287" y="9774"/>
                  </a:lnTo>
                  <a:cubicBezTo>
                    <a:pt x="3378" y="9718"/>
                    <a:pt x="3434" y="9627"/>
                    <a:pt x="3553" y="9599"/>
                  </a:cubicBezTo>
                  <a:cubicBezTo>
                    <a:pt x="3672" y="9571"/>
                    <a:pt x="3811" y="9543"/>
                    <a:pt x="3930" y="9515"/>
                  </a:cubicBezTo>
                  <a:cubicBezTo>
                    <a:pt x="4133" y="9453"/>
                    <a:pt x="4280" y="9278"/>
                    <a:pt x="4399" y="9103"/>
                  </a:cubicBezTo>
                  <a:cubicBezTo>
                    <a:pt x="4455" y="8991"/>
                    <a:pt x="4546" y="8816"/>
                    <a:pt x="4574" y="8669"/>
                  </a:cubicBezTo>
                  <a:cubicBezTo>
                    <a:pt x="4602" y="8669"/>
                    <a:pt x="4602" y="8669"/>
                    <a:pt x="4629" y="8641"/>
                  </a:cubicBezTo>
                  <a:cubicBezTo>
                    <a:pt x="4720" y="8550"/>
                    <a:pt x="4832" y="8439"/>
                    <a:pt x="4951" y="8348"/>
                  </a:cubicBezTo>
                  <a:cubicBezTo>
                    <a:pt x="5035" y="8320"/>
                    <a:pt x="5126" y="8264"/>
                    <a:pt x="5210" y="8201"/>
                  </a:cubicBezTo>
                  <a:cubicBezTo>
                    <a:pt x="5357" y="8089"/>
                    <a:pt x="5476" y="7942"/>
                    <a:pt x="5531" y="7739"/>
                  </a:cubicBezTo>
                  <a:lnTo>
                    <a:pt x="5531" y="7767"/>
                  </a:lnTo>
                  <a:cubicBezTo>
                    <a:pt x="5734" y="7767"/>
                    <a:pt x="5853" y="7621"/>
                    <a:pt x="5944" y="7446"/>
                  </a:cubicBezTo>
                  <a:cubicBezTo>
                    <a:pt x="6000" y="7327"/>
                    <a:pt x="6056" y="7243"/>
                    <a:pt x="6203" y="7152"/>
                  </a:cubicBezTo>
                  <a:cubicBezTo>
                    <a:pt x="6294" y="7068"/>
                    <a:pt x="6406" y="7040"/>
                    <a:pt x="6496" y="6949"/>
                  </a:cubicBezTo>
                  <a:cubicBezTo>
                    <a:pt x="6580" y="6893"/>
                    <a:pt x="6643" y="6802"/>
                    <a:pt x="6699" y="6718"/>
                  </a:cubicBezTo>
                  <a:cubicBezTo>
                    <a:pt x="6818" y="6691"/>
                    <a:pt x="6958" y="6628"/>
                    <a:pt x="7077" y="6628"/>
                  </a:cubicBezTo>
                  <a:cubicBezTo>
                    <a:pt x="7224" y="6628"/>
                    <a:pt x="7370" y="6600"/>
                    <a:pt x="7482" y="6572"/>
                  </a:cubicBezTo>
                  <a:cubicBezTo>
                    <a:pt x="7776" y="6516"/>
                    <a:pt x="8007" y="6369"/>
                    <a:pt x="8182" y="6194"/>
                  </a:cubicBezTo>
                  <a:cubicBezTo>
                    <a:pt x="8217" y="6131"/>
                    <a:pt x="8273" y="6075"/>
                    <a:pt x="8300" y="6047"/>
                  </a:cubicBezTo>
                  <a:cubicBezTo>
                    <a:pt x="8475" y="5991"/>
                    <a:pt x="8650" y="5991"/>
                    <a:pt x="8825" y="5928"/>
                  </a:cubicBezTo>
                  <a:cubicBezTo>
                    <a:pt x="8972" y="5872"/>
                    <a:pt x="9119" y="5782"/>
                    <a:pt x="9202" y="5670"/>
                  </a:cubicBezTo>
                  <a:cubicBezTo>
                    <a:pt x="9202" y="5642"/>
                    <a:pt x="9230" y="5607"/>
                    <a:pt x="9265" y="5579"/>
                  </a:cubicBezTo>
                  <a:cubicBezTo>
                    <a:pt x="9496" y="5551"/>
                    <a:pt x="9755" y="5467"/>
                    <a:pt x="9930" y="5257"/>
                  </a:cubicBezTo>
                  <a:cubicBezTo>
                    <a:pt x="10077" y="5026"/>
                    <a:pt x="9965" y="4768"/>
                    <a:pt x="9790" y="4593"/>
                  </a:cubicBezTo>
                  <a:cubicBezTo>
                    <a:pt x="9699" y="4446"/>
                    <a:pt x="9552" y="4327"/>
                    <a:pt x="9440" y="4243"/>
                  </a:cubicBezTo>
                  <a:cubicBezTo>
                    <a:pt x="9552" y="4208"/>
                    <a:pt x="9671" y="4180"/>
                    <a:pt x="9790" y="4152"/>
                  </a:cubicBezTo>
                  <a:cubicBezTo>
                    <a:pt x="9993" y="4152"/>
                    <a:pt x="10195" y="4124"/>
                    <a:pt x="10398" y="4096"/>
                  </a:cubicBezTo>
                  <a:cubicBezTo>
                    <a:pt x="10748" y="4033"/>
                    <a:pt x="11097" y="3977"/>
                    <a:pt x="11447" y="3977"/>
                  </a:cubicBezTo>
                  <a:close/>
                  <a:moveTo>
                    <a:pt x="12765" y="1"/>
                  </a:moveTo>
                  <a:cubicBezTo>
                    <a:pt x="12628" y="1"/>
                    <a:pt x="12591" y="129"/>
                    <a:pt x="12615" y="279"/>
                  </a:cubicBezTo>
                  <a:cubicBezTo>
                    <a:pt x="12615" y="425"/>
                    <a:pt x="12643" y="600"/>
                    <a:pt x="12671" y="747"/>
                  </a:cubicBezTo>
                  <a:cubicBezTo>
                    <a:pt x="12699" y="859"/>
                    <a:pt x="12699" y="1006"/>
                    <a:pt x="12727" y="1125"/>
                  </a:cubicBezTo>
                  <a:cubicBezTo>
                    <a:pt x="12727" y="1299"/>
                    <a:pt x="12762" y="1502"/>
                    <a:pt x="12699" y="1677"/>
                  </a:cubicBezTo>
                  <a:cubicBezTo>
                    <a:pt x="12671" y="1852"/>
                    <a:pt x="12524" y="2027"/>
                    <a:pt x="12440" y="2201"/>
                  </a:cubicBezTo>
                  <a:cubicBezTo>
                    <a:pt x="12146" y="2698"/>
                    <a:pt x="11971" y="3250"/>
                    <a:pt x="11650" y="3719"/>
                  </a:cubicBezTo>
                  <a:cubicBezTo>
                    <a:pt x="11503" y="3250"/>
                    <a:pt x="11244" y="2845"/>
                    <a:pt x="10895" y="2495"/>
                  </a:cubicBezTo>
                  <a:cubicBezTo>
                    <a:pt x="10720" y="2285"/>
                    <a:pt x="10517" y="2111"/>
                    <a:pt x="10279" y="1971"/>
                  </a:cubicBezTo>
                  <a:cubicBezTo>
                    <a:pt x="10049" y="1824"/>
                    <a:pt x="9755" y="1649"/>
                    <a:pt x="9496" y="1586"/>
                  </a:cubicBezTo>
                  <a:cubicBezTo>
                    <a:pt x="9463" y="1586"/>
                    <a:pt x="9422" y="1584"/>
                    <a:pt x="9379" y="1584"/>
                  </a:cubicBezTo>
                  <a:cubicBezTo>
                    <a:pt x="9265" y="1584"/>
                    <a:pt x="9139" y="1599"/>
                    <a:pt x="9119" y="1705"/>
                  </a:cubicBezTo>
                  <a:cubicBezTo>
                    <a:pt x="9119" y="1761"/>
                    <a:pt x="9147" y="1796"/>
                    <a:pt x="9147" y="1852"/>
                  </a:cubicBezTo>
                  <a:cubicBezTo>
                    <a:pt x="9202" y="1999"/>
                    <a:pt x="9293" y="2111"/>
                    <a:pt x="9349" y="2257"/>
                  </a:cubicBezTo>
                  <a:cubicBezTo>
                    <a:pt x="9496" y="2551"/>
                    <a:pt x="9643" y="2845"/>
                    <a:pt x="9699" y="3159"/>
                  </a:cubicBezTo>
                  <a:cubicBezTo>
                    <a:pt x="9727" y="3334"/>
                    <a:pt x="9727" y="3481"/>
                    <a:pt x="9727" y="3656"/>
                  </a:cubicBezTo>
                  <a:cubicBezTo>
                    <a:pt x="9727" y="3719"/>
                    <a:pt x="9755" y="3859"/>
                    <a:pt x="9727" y="3950"/>
                  </a:cubicBezTo>
                  <a:cubicBezTo>
                    <a:pt x="9552" y="3977"/>
                    <a:pt x="9377" y="4033"/>
                    <a:pt x="9230" y="4124"/>
                  </a:cubicBezTo>
                  <a:cubicBezTo>
                    <a:pt x="9175" y="4096"/>
                    <a:pt x="9119" y="4068"/>
                    <a:pt x="9056" y="4068"/>
                  </a:cubicBezTo>
                  <a:cubicBezTo>
                    <a:pt x="8968" y="4051"/>
                    <a:pt x="8890" y="4042"/>
                    <a:pt x="8814" y="4042"/>
                  </a:cubicBezTo>
                  <a:cubicBezTo>
                    <a:pt x="8739" y="4042"/>
                    <a:pt x="8668" y="4051"/>
                    <a:pt x="8594" y="4068"/>
                  </a:cubicBezTo>
                  <a:cubicBezTo>
                    <a:pt x="8447" y="4096"/>
                    <a:pt x="8328" y="4152"/>
                    <a:pt x="8182" y="4208"/>
                  </a:cubicBezTo>
                  <a:cubicBezTo>
                    <a:pt x="8182" y="4208"/>
                    <a:pt x="8154" y="4180"/>
                    <a:pt x="8126" y="4180"/>
                  </a:cubicBezTo>
                  <a:cubicBezTo>
                    <a:pt x="8006" y="4135"/>
                    <a:pt x="7909" y="4089"/>
                    <a:pt x="7783" y="4089"/>
                  </a:cubicBezTo>
                  <a:cubicBezTo>
                    <a:pt x="7754" y="4089"/>
                    <a:pt x="7724" y="4091"/>
                    <a:pt x="7692" y="4096"/>
                  </a:cubicBezTo>
                  <a:cubicBezTo>
                    <a:pt x="7601" y="4124"/>
                    <a:pt x="7482" y="4152"/>
                    <a:pt x="7398" y="4180"/>
                  </a:cubicBezTo>
                  <a:cubicBezTo>
                    <a:pt x="7308" y="4208"/>
                    <a:pt x="7252" y="4271"/>
                    <a:pt x="7196" y="4299"/>
                  </a:cubicBezTo>
                  <a:cubicBezTo>
                    <a:pt x="7128" y="4290"/>
                    <a:pt x="7060" y="4284"/>
                    <a:pt x="6992" y="4284"/>
                  </a:cubicBezTo>
                  <a:cubicBezTo>
                    <a:pt x="6857" y="4284"/>
                    <a:pt x="6725" y="4308"/>
                    <a:pt x="6608" y="4383"/>
                  </a:cubicBezTo>
                  <a:cubicBezTo>
                    <a:pt x="6496" y="4474"/>
                    <a:pt x="6378" y="4558"/>
                    <a:pt x="6259" y="4649"/>
                  </a:cubicBezTo>
                  <a:cubicBezTo>
                    <a:pt x="6119" y="4733"/>
                    <a:pt x="5972" y="4824"/>
                    <a:pt x="5825" y="4907"/>
                  </a:cubicBezTo>
                  <a:cubicBezTo>
                    <a:pt x="5594" y="5054"/>
                    <a:pt x="5476" y="5229"/>
                    <a:pt x="5420" y="5467"/>
                  </a:cubicBezTo>
                  <a:cubicBezTo>
                    <a:pt x="5357" y="5467"/>
                    <a:pt x="5273" y="5495"/>
                    <a:pt x="5182" y="5551"/>
                  </a:cubicBezTo>
                  <a:cubicBezTo>
                    <a:pt x="4979" y="5670"/>
                    <a:pt x="4860" y="5928"/>
                    <a:pt x="4685" y="6103"/>
                  </a:cubicBezTo>
                  <a:cubicBezTo>
                    <a:pt x="4602" y="6250"/>
                    <a:pt x="4455" y="6341"/>
                    <a:pt x="4336" y="6453"/>
                  </a:cubicBezTo>
                  <a:cubicBezTo>
                    <a:pt x="4280" y="6516"/>
                    <a:pt x="4252" y="6600"/>
                    <a:pt x="4161" y="6656"/>
                  </a:cubicBezTo>
                  <a:cubicBezTo>
                    <a:pt x="4077" y="6718"/>
                    <a:pt x="3986" y="6746"/>
                    <a:pt x="3902" y="6802"/>
                  </a:cubicBezTo>
                  <a:cubicBezTo>
                    <a:pt x="3553" y="7096"/>
                    <a:pt x="3350" y="7502"/>
                    <a:pt x="3175" y="7914"/>
                  </a:cubicBezTo>
                  <a:cubicBezTo>
                    <a:pt x="3000" y="8026"/>
                    <a:pt x="2797" y="8145"/>
                    <a:pt x="2651" y="8264"/>
                  </a:cubicBezTo>
                  <a:cubicBezTo>
                    <a:pt x="2560" y="8348"/>
                    <a:pt x="2476" y="8404"/>
                    <a:pt x="2413" y="8495"/>
                  </a:cubicBezTo>
                  <a:cubicBezTo>
                    <a:pt x="2329" y="8613"/>
                    <a:pt x="2273" y="8753"/>
                    <a:pt x="2182" y="8872"/>
                  </a:cubicBezTo>
                  <a:cubicBezTo>
                    <a:pt x="2007" y="8900"/>
                    <a:pt x="1861" y="9019"/>
                    <a:pt x="1749" y="9166"/>
                  </a:cubicBezTo>
                  <a:cubicBezTo>
                    <a:pt x="1658" y="9278"/>
                    <a:pt x="1602" y="9453"/>
                    <a:pt x="1511" y="9571"/>
                  </a:cubicBezTo>
                  <a:cubicBezTo>
                    <a:pt x="1399" y="9690"/>
                    <a:pt x="1280" y="9774"/>
                    <a:pt x="1161" y="9893"/>
                  </a:cubicBezTo>
                  <a:cubicBezTo>
                    <a:pt x="1077" y="10040"/>
                    <a:pt x="903" y="10243"/>
                    <a:pt x="931" y="10417"/>
                  </a:cubicBezTo>
                  <a:cubicBezTo>
                    <a:pt x="728" y="10501"/>
                    <a:pt x="553" y="10676"/>
                    <a:pt x="434" y="10886"/>
                  </a:cubicBezTo>
                  <a:cubicBezTo>
                    <a:pt x="56" y="11466"/>
                    <a:pt x="1" y="12312"/>
                    <a:pt x="203" y="12949"/>
                  </a:cubicBezTo>
                  <a:cubicBezTo>
                    <a:pt x="259" y="13186"/>
                    <a:pt x="315" y="13536"/>
                    <a:pt x="609" y="13620"/>
                  </a:cubicBezTo>
                  <a:cubicBezTo>
                    <a:pt x="665" y="13648"/>
                    <a:pt x="728" y="13648"/>
                    <a:pt x="784" y="13648"/>
                  </a:cubicBezTo>
                  <a:cubicBezTo>
                    <a:pt x="840" y="13739"/>
                    <a:pt x="875" y="13823"/>
                    <a:pt x="931" y="13886"/>
                  </a:cubicBezTo>
                  <a:cubicBezTo>
                    <a:pt x="1077" y="14060"/>
                    <a:pt x="1224" y="14172"/>
                    <a:pt x="1427" y="14263"/>
                  </a:cubicBezTo>
                  <a:cubicBezTo>
                    <a:pt x="1630" y="14347"/>
                    <a:pt x="1833" y="14382"/>
                    <a:pt x="2035" y="14438"/>
                  </a:cubicBezTo>
                  <a:cubicBezTo>
                    <a:pt x="2131" y="14469"/>
                    <a:pt x="2236" y="14491"/>
                    <a:pt x="2339" y="14491"/>
                  </a:cubicBezTo>
                  <a:cubicBezTo>
                    <a:pt x="2424" y="14491"/>
                    <a:pt x="2509" y="14476"/>
                    <a:pt x="2588" y="14438"/>
                  </a:cubicBezTo>
                  <a:cubicBezTo>
                    <a:pt x="2679" y="14410"/>
                    <a:pt x="2735" y="14347"/>
                    <a:pt x="2763" y="14291"/>
                  </a:cubicBezTo>
                  <a:cubicBezTo>
                    <a:pt x="2853" y="14317"/>
                    <a:pt x="2943" y="14329"/>
                    <a:pt x="3032" y="14329"/>
                  </a:cubicBezTo>
                  <a:cubicBezTo>
                    <a:pt x="3349" y="14329"/>
                    <a:pt x="3651" y="14177"/>
                    <a:pt x="3902" y="13970"/>
                  </a:cubicBezTo>
                  <a:cubicBezTo>
                    <a:pt x="4105" y="13823"/>
                    <a:pt x="4308" y="13620"/>
                    <a:pt x="4511" y="13508"/>
                  </a:cubicBezTo>
                  <a:cubicBezTo>
                    <a:pt x="4748" y="13361"/>
                    <a:pt x="4979" y="13270"/>
                    <a:pt x="5210" y="13186"/>
                  </a:cubicBezTo>
                  <a:cubicBezTo>
                    <a:pt x="5448" y="13068"/>
                    <a:pt x="5622" y="12949"/>
                    <a:pt x="5797" y="12774"/>
                  </a:cubicBezTo>
                  <a:cubicBezTo>
                    <a:pt x="6056" y="12571"/>
                    <a:pt x="6259" y="12487"/>
                    <a:pt x="6580" y="12487"/>
                  </a:cubicBezTo>
                  <a:cubicBezTo>
                    <a:pt x="6671" y="12459"/>
                    <a:pt x="6727" y="12459"/>
                    <a:pt x="6818" y="12459"/>
                  </a:cubicBezTo>
                  <a:cubicBezTo>
                    <a:pt x="6993" y="12571"/>
                    <a:pt x="7105" y="12746"/>
                    <a:pt x="7168" y="12949"/>
                  </a:cubicBezTo>
                  <a:cubicBezTo>
                    <a:pt x="7224" y="13096"/>
                    <a:pt x="7224" y="13298"/>
                    <a:pt x="7343" y="13417"/>
                  </a:cubicBezTo>
                  <a:cubicBezTo>
                    <a:pt x="7378" y="13448"/>
                    <a:pt x="7413" y="13461"/>
                    <a:pt x="7445" y="13461"/>
                  </a:cubicBezTo>
                  <a:cubicBezTo>
                    <a:pt x="7539" y="13461"/>
                    <a:pt x="7616" y="13352"/>
                    <a:pt x="7657" y="13242"/>
                  </a:cubicBezTo>
                  <a:cubicBezTo>
                    <a:pt x="7692" y="13333"/>
                    <a:pt x="7720" y="13417"/>
                    <a:pt x="7776" y="13508"/>
                  </a:cubicBezTo>
                  <a:cubicBezTo>
                    <a:pt x="7832" y="13592"/>
                    <a:pt x="7895" y="13711"/>
                    <a:pt x="8007" y="13711"/>
                  </a:cubicBezTo>
                  <a:cubicBezTo>
                    <a:pt x="8024" y="13713"/>
                    <a:pt x="8041" y="13714"/>
                    <a:pt x="8056" y="13714"/>
                  </a:cubicBezTo>
                  <a:cubicBezTo>
                    <a:pt x="8221" y="13714"/>
                    <a:pt x="8245" y="13580"/>
                    <a:pt x="8245" y="13445"/>
                  </a:cubicBezTo>
                  <a:cubicBezTo>
                    <a:pt x="8273" y="13445"/>
                    <a:pt x="8273" y="13445"/>
                    <a:pt x="8273" y="13473"/>
                  </a:cubicBezTo>
                  <a:cubicBezTo>
                    <a:pt x="8328" y="13592"/>
                    <a:pt x="8391" y="13711"/>
                    <a:pt x="8475" y="13823"/>
                  </a:cubicBezTo>
                  <a:cubicBezTo>
                    <a:pt x="8554" y="13926"/>
                    <a:pt x="8670" y="14071"/>
                    <a:pt x="8813" y="14071"/>
                  </a:cubicBezTo>
                  <a:cubicBezTo>
                    <a:pt x="8835" y="14071"/>
                    <a:pt x="8858" y="14068"/>
                    <a:pt x="8881" y="14060"/>
                  </a:cubicBezTo>
                  <a:cubicBezTo>
                    <a:pt x="9028" y="14032"/>
                    <a:pt x="9056" y="13858"/>
                    <a:pt x="9056" y="13739"/>
                  </a:cubicBezTo>
                  <a:cubicBezTo>
                    <a:pt x="9056" y="13683"/>
                    <a:pt x="9028" y="13648"/>
                    <a:pt x="9028" y="13592"/>
                  </a:cubicBezTo>
                  <a:lnTo>
                    <a:pt x="9028" y="13592"/>
                  </a:lnTo>
                  <a:cubicBezTo>
                    <a:pt x="9056" y="13620"/>
                    <a:pt x="9091" y="13648"/>
                    <a:pt x="9119" y="13683"/>
                  </a:cubicBezTo>
                  <a:cubicBezTo>
                    <a:pt x="9222" y="13787"/>
                    <a:pt x="9410" y="13945"/>
                    <a:pt x="9577" y="13945"/>
                  </a:cubicBezTo>
                  <a:cubicBezTo>
                    <a:pt x="9590" y="13945"/>
                    <a:pt x="9602" y="13944"/>
                    <a:pt x="9615" y="13942"/>
                  </a:cubicBezTo>
                  <a:cubicBezTo>
                    <a:pt x="9846" y="13886"/>
                    <a:pt x="9846" y="13711"/>
                    <a:pt x="9790" y="13508"/>
                  </a:cubicBezTo>
                  <a:lnTo>
                    <a:pt x="9790" y="13508"/>
                  </a:lnTo>
                  <a:cubicBezTo>
                    <a:pt x="9902" y="13620"/>
                    <a:pt x="10049" y="13739"/>
                    <a:pt x="10195" y="13739"/>
                  </a:cubicBezTo>
                  <a:cubicBezTo>
                    <a:pt x="10426" y="13711"/>
                    <a:pt x="10426" y="13536"/>
                    <a:pt x="10370" y="13333"/>
                  </a:cubicBezTo>
                  <a:lnTo>
                    <a:pt x="10370" y="13333"/>
                  </a:lnTo>
                  <a:cubicBezTo>
                    <a:pt x="10491" y="13477"/>
                    <a:pt x="10631" y="13579"/>
                    <a:pt x="10790" y="13579"/>
                  </a:cubicBezTo>
                  <a:cubicBezTo>
                    <a:pt x="10824" y="13579"/>
                    <a:pt x="10859" y="13574"/>
                    <a:pt x="10895" y="13564"/>
                  </a:cubicBezTo>
                  <a:cubicBezTo>
                    <a:pt x="10979" y="13564"/>
                    <a:pt x="11069" y="13508"/>
                    <a:pt x="11069" y="13389"/>
                  </a:cubicBezTo>
                  <a:lnTo>
                    <a:pt x="11069" y="13270"/>
                  </a:lnTo>
                  <a:cubicBezTo>
                    <a:pt x="11215" y="13356"/>
                    <a:pt x="11361" y="13423"/>
                    <a:pt x="11520" y="13423"/>
                  </a:cubicBezTo>
                  <a:cubicBezTo>
                    <a:pt x="11582" y="13423"/>
                    <a:pt x="11646" y="13413"/>
                    <a:pt x="11713" y="13389"/>
                  </a:cubicBezTo>
                  <a:cubicBezTo>
                    <a:pt x="11797" y="13333"/>
                    <a:pt x="11853" y="13242"/>
                    <a:pt x="11853" y="13123"/>
                  </a:cubicBezTo>
                  <a:cubicBezTo>
                    <a:pt x="11853" y="13068"/>
                    <a:pt x="11825" y="13012"/>
                    <a:pt x="11825" y="12949"/>
                  </a:cubicBezTo>
                  <a:cubicBezTo>
                    <a:pt x="11825" y="12934"/>
                    <a:pt x="11817" y="12927"/>
                    <a:pt x="11810" y="12924"/>
                  </a:cubicBezTo>
                  <a:lnTo>
                    <a:pt x="11810" y="12924"/>
                  </a:lnTo>
                  <a:cubicBezTo>
                    <a:pt x="11971" y="12962"/>
                    <a:pt x="12129" y="12996"/>
                    <a:pt x="12288" y="12996"/>
                  </a:cubicBezTo>
                  <a:cubicBezTo>
                    <a:pt x="12387" y="12996"/>
                    <a:pt x="12487" y="12983"/>
                    <a:pt x="12587" y="12949"/>
                  </a:cubicBezTo>
                  <a:cubicBezTo>
                    <a:pt x="12671" y="12921"/>
                    <a:pt x="12790" y="12865"/>
                    <a:pt x="12818" y="12774"/>
                  </a:cubicBezTo>
                  <a:cubicBezTo>
                    <a:pt x="12846" y="12718"/>
                    <a:pt x="12846" y="12690"/>
                    <a:pt x="12846" y="12634"/>
                  </a:cubicBezTo>
                  <a:cubicBezTo>
                    <a:pt x="12931" y="12683"/>
                    <a:pt x="13026" y="12713"/>
                    <a:pt x="13124" y="12713"/>
                  </a:cubicBezTo>
                  <a:cubicBezTo>
                    <a:pt x="13196" y="12713"/>
                    <a:pt x="13269" y="12697"/>
                    <a:pt x="13342" y="12662"/>
                  </a:cubicBezTo>
                  <a:cubicBezTo>
                    <a:pt x="13489" y="12571"/>
                    <a:pt x="13545" y="12424"/>
                    <a:pt x="13720" y="12424"/>
                  </a:cubicBezTo>
                  <a:cubicBezTo>
                    <a:pt x="13810" y="12424"/>
                    <a:pt x="13894" y="12424"/>
                    <a:pt x="13950" y="12459"/>
                  </a:cubicBezTo>
                  <a:cubicBezTo>
                    <a:pt x="14076" y="12510"/>
                    <a:pt x="14262" y="12520"/>
                    <a:pt x="14409" y="12520"/>
                  </a:cubicBezTo>
                  <a:cubicBezTo>
                    <a:pt x="14507" y="12520"/>
                    <a:pt x="14588" y="12515"/>
                    <a:pt x="14622" y="12515"/>
                  </a:cubicBezTo>
                  <a:cubicBezTo>
                    <a:pt x="14859" y="12515"/>
                    <a:pt x="15062" y="12571"/>
                    <a:pt x="15265" y="12718"/>
                  </a:cubicBezTo>
                  <a:cubicBezTo>
                    <a:pt x="15468" y="12837"/>
                    <a:pt x="15587" y="13040"/>
                    <a:pt x="15817" y="13186"/>
                  </a:cubicBezTo>
                  <a:cubicBezTo>
                    <a:pt x="15992" y="13270"/>
                    <a:pt x="16195" y="13298"/>
                    <a:pt x="16398" y="13361"/>
                  </a:cubicBezTo>
                  <a:cubicBezTo>
                    <a:pt x="16517" y="13361"/>
                    <a:pt x="16635" y="13389"/>
                    <a:pt x="16747" y="13445"/>
                  </a:cubicBezTo>
                  <a:cubicBezTo>
                    <a:pt x="16866" y="13536"/>
                    <a:pt x="16922" y="13711"/>
                    <a:pt x="16985" y="13858"/>
                  </a:cubicBezTo>
                  <a:cubicBezTo>
                    <a:pt x="17097" y="14144"/>
                    <a:pt x="17244" y="14438"/>
                    <a:pt x="17565" y="14522"/>
                  </a:cubicBezTo>
                  <a:cubicBezTo>
                    <a:pt x="17624" y="14537"/>
                    <a:pt x="17685" y="14544"/>
                    <a:pt x="17747" y="14544"/>
                  </a:cubicBezTo>
                  <a:cubicBezTo>
                    <a:pt x="18048" y="14544"/>
                    <a:pt x="18365" y="14376"/>
                    <a:pt x="18586" y="14207"/>
                  </a:cubicBezTo>
                  <a:cubicBezTo>
                    <a:pt x="18964" y="13914"/>
                    <a:pt x="19195" y="13536"/>
                    <a:pt x="19341" y="13096"/>
                  </a:cubicBezTo>
                  <a:cubicBezTo>
                    <a:pt x="19544" y="12662"/>
                    <a:pt x="19663" y="12194"/>
                    <a:pt x="19782" y="11697"/>
                  </a:cubicBezTo>
                  <a:cubicBezTo>
                    <a:pt x="19894" y="11236"/>
                    <a:pt x="20013" y="10739"/>
                    <a:pt x="20104" y="10271"/>
                  </a:cubicBezTo>
                  <a:cubicBezTo>
                    <a:pt x="20278" y="9313"/>
                    <a:pt x="20243" y="8292"/>
                    <a:pt x="20104" y="7299"/>
                  </a:cubicBezTo>
                  <a:cubicBezTo>
                    <a:pt x="20104" y="7243"/>
                    <a:pt x="20104" y="7215"/>
                    <a:pt x="20069" y="7152"/>
                  </a:cubicBezTo>
                  <a:lnTo>
                    <a:pt x="20069" y="7040"/>
                  </a:lnTo>
                  <a:cubicBezTo>
                    <a:pt x="20069" y="7005"/>
                    <a:pt x="20069" y="7005"/>
                    <a:pt x="20041" y="7005"/>
                  </a:cubicBezTo>
                  <a:cubicBezTo>
                    <a:pt x="20013" y="6774"/>
                    <a:pt x="19929" y="6544"/>
                    <a:pt x="19782" y="6341"/>
                  </a:cubicBezTo>
                  <a:cubicBezTo>
                    <a:pt x="19691" y="6194"/>
                    <a:pt x="19607" y="6075"/>
                    <a:pt x="19516" y="5956"/>
                  </a:cubicBezTo>
                  <a:cubicBezTo>
                    <a:pt x="19432" y="5872"/>
                    <a:pt x="19313" y="5782"/>
                    <a:pt x="19230" y="5698"/>
                  </a:cubicBezTo>
                  <a:cubicBezTo>
                    <a:pt x="19020" y="5467"/>
                    <a:pt x="18789" y="5292"/>
                    <a:pt x="18558" y="5117"/>
                  </a:cubicBezTo>
                  <a:cubicBezTo>
                    <a:pt x="18467" y="5082"/>
                    <a:pt x="18411" y="5026"/>
                    <a:pt x="18355" y="4970"/>
                  </a:cubicBezTo>
                  <a:cubicBezTo>
                    <a:pt x="18237" y="4852"/>
                    <a:pt x="18293" y="4705"/>
                    <a:pt x="18293" y="4530"/>
                  </a:cubicBezTo>
                  <a:cubicBezTo>
                    <a:pt x="18321" y="4355"/>
                    <a:pt x="18321" y="4152"/>
                    <a:pt x="18321" y="3950"/>
                  </a:cubicBezTo>
                  <a:cubicBezTo>
                    <a:pt x="18321" y="3572"/>
                    <a:pt x="18321" y="3194"/>
                    <a:pt x="18293" y="2810"/>
                  </a:cubicBezTo>
                  <a:cubicBezTo>
                    <a:pt x="18265" y="2432"/>
                    <a:pt x="18237" y="2027"/>
                    <a:pt x="18209" y="1649"/>
                  </a:cubicBezTo>
                  <a:cubicBezTo>
                    <a:pt x="18181" y="1474"/>
                    <a:pt x="18146" y="1299"/>
                    <a:pt x="18118" y="1125"/>
                  </a:cubicBezTo>
                  <a:cubicBezTo>
                    <a:pt x="18090" y="1006"/>
                    <a:pt x="18090" y="859"/>
                    <a:pt x="18006" y="747"/>
                  </a:cubicBezTo>
                  <a:cubicBezTo>
                    <a:pt x="17961" y="658"/>
                    <a:pt x="17913" y="623"/>
                    <a:pt x="17866" y="623"/>
                  </a:cubicBezTo>
                  <a:cubicBezTo>
                    <a:pt x="17786" y="623"/>
                    <a:pt x="17709" y="721"/>
                    <a:pt x="17656" y="831"/>
                  </a:cubicBezTo>
                  <a:cubicBezTo>
                    <a:pt x="17565" y="1034"/>
                    <a:pt x="17509" y="1271"/>
                    <a:pt x="17446" y="1474"/>
                  </a:cubicBezTo>
                  <a:cubicBezTo>
                    <a:pt x="17307" y="1880"/>
                    <a:pt x="17132" y="2285"/>
                    <a:pt x="16957" y="2670"/>
                  </a:cubicBezTo>
                  <a:cubicBezTo>
                    <a:pt x="16810" y="2985"/>
                    <a:pt x="16747" y="3334"/>
                    <a:pt x="16607" y="3656"/>
                  </a:cubicBezTo>
                  <a:cubicBezTo>
                    <a:pt x="16544" y="3803"/>
                    <a:pt x="16461" y="3950"/>
                    <a:pt x="16342" y="4124"/>
                  </a:cubicBezTo>
                  <a:cubicBezTo>
                    <a:pt x="16370" y="4033"/>
                    <a:pt x="16342" y="3977"/>
                    <a:pt x="16342" y="3894"/>
                  </a:cubicBezTo>
                  <a:cubicBezTo>
                    <a:pt x="16286" y="3600"/>
                    <a:pt x="16195" y="3306"/>
                    <a:pt x="16083" y="3048"/>
                  </a:cubicBezTo>
                  <a:cubicBezTo>
                    <a:pt x="15992" y="2782"/>
                    <a:pt x="15908" y="2551"/>
                    <a:pt x="15761" y="2348"/>
                  </a:cubicBezTo>
                  <a:cubicBezTo>
                    <a:pt x="15642" y="2173"/>
                    <a:pt x="15524" y="1880"/>
                    <a:pt x="15321" y="1796"/>
                  </a:cubicBezTo>
                  <a:cubicBezTo>
                    <a:pt x="15307" y="1778"/>
                    <a:pt x="15300" y="1770"/>
                    <a:pt x="15293" y="1770"/>
                  </a:cubicBezTo>
                  <a:cubicBezTo>
                    <a:pt x="15286" y="1770"/>
                    <a:pt x="15279" y="1778"/>
                    <a:pt x="15265" y="1796"/>
                  </a:cubicBezTo>
                  <a:cubicBezTo>
                    <a:pt x="15146" y="1908"/>
                    <a:pt x="15118" y="2145"/>
                    <a:pt x="15062" y="2257"/>
                  </a:cubicBezTo>
                  <a:cubicBezTo>
                    <a:pt x="14999" y="2523"/>
                    <a:pt x="14943" y="2782"/>
                    <a:pt x="14887" y="3048"/>
                  </a:cubicBezTo>
                  <a:cubicBezTo>
                    <a:pt x="14824" y="3453"/>
                    <a:pt x="14594" y="3775"/>
                    <a:pt x="14363" y="4096"/>
                  </a:cubicBezTo>
                  <a:cubicBezTo>
                    <a:pt x="14335" y="3831"/>
                    <a:pt x="14300" y="3572"/>
                    <a:pt x="14272" y="3306"/>
                  </a:cubicBezTo>
                  <a:cubicBezTo>
                    <a:pt x="14272" y="2985"/>
                    <a:pt x="14272" y="2635"/>
                    <a:pt x="14216" y="2285"/>
                  </a:cubicBezTo>
                  <a:cubicBezTo>
                    <a:pt x="14125" y="1936"/>
                    <a:pt x="13985" y="1649"/>
                    <a:pt x="13894" y="1327"/>
                  </a:cubicBezTo>
                  <a:cubicBezTo>
                    <a:pt x="13775" y="1062"/>
                    <a:pt x="13636" y="775"/>
                    <a:pt x="13461" y="537"/>
                  </a:cubicBezTo>
                  <a:cubicBezTo>
                    <a:pt x="13286" y="334"/>
                    <a:pt x="13111" y="104"/>
                    <a:pt x="12846" y="13"/>
                  </a:cubicBezTo>
                  <a:cubicBezTo>
                    <a:pt x="12816" y="5"/>
                    <a:pt x="12789" y="1"/>
                    <a:pt x="127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79"/>
            <p:cNvSpPr/>
            <p:nvPr/>
          </p:nvSpPr>
          <p:spPr>
            <a:xfrm>
              <a:off x="3919787" y="1498138"/>
              <a:ext cx="26350" cy="20070"/>
            </a:xfrm>
            <a:custGeom>
              <a:rect b="b" l="l" r="r" t="t"/>
              <a:pathLst>
                <a:path extrusionOk="0" h="882" w="1158">
                  <a:moveTo>
                    <a:pt x="29" y="0"/>
                  </a:moveTo>
                  <a:cubicBezTo>
                    <a:pt x="29" y="0"/>
                    <a:pt x="1" y="0"/>
                    <a:pt x="1" y="28"/>
                  </a:cubicBezTo>
                  <a:cubicBezTo>
                    <a:pt x="148" y="231"/>
                    <a:pt x="267" y="434"/>
                    <a:pt x="469" y="609"/>
                  </a:cubicBezTo>
                  <a:cubicBezTo>
                    <a:pt x="644" y="728"/>
                    <a:pt x="875" y="839"/>
                    <a:pt x="1078" y="874"/>
                  </a:cubicBezTo>
                  <a:cubicBezTo>
                    <a:pt x="1089" y="879"/>
                    <a:pt x="1099" y="881"/>
                    <a:pt x="1107" y="881"/>
                  </a:cubicBezTo>
                  <a:cubicBezTo>
                    <a:pt x="1148" y="881"/>
                    <a:pt x="1158" y="835"/>
                    <a:pt x="1106" y="811"/>
                  </a:cubicBezTo>
                  <a:cubicBezTo>
                    <a:pt x="903" y="728"/>
                    <a:pt x="700" y="637"/>
                    <a:pt x="525" y="525"/>
                  </a:cubicBezTo>
                  <a:cubicBezTo>
                    <a:pt x="295" y="378"/>
                    <a:pt x="176" y="203"/>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79"/>
            <p:cNvSpPr/>
            <p:nvPr/>
          </p:nvSpPr>
          <p:spPr>
            <a:xfrm>
              <a:off x="3937172" y="1506603"/>
              <a:ext cx="32426" cy="13471"/>
            </a:xfrm>
            <a:custGeom>
              <a:rect b="b" l="l" r="r" t="t"/>
              <a:pathLst>
                <a:path extrusionOk="0" h="592" w="1425">
                  <a:moveTo>
                    <a:pt x="88" y="0"/>
                  </a:moveTo>
                  <a:cubicBezTo>
                    <a:pt x="40" y="0"/>
                    <a:pt x="1" y="66"/>
                    <a:pt x="55" y="90"/>
                  </a:cubicBezTo>
                  <a:cubicBezTo>
                    <a:pt x="433" y="384"/>
                    <a:pt x="866" y="530"/>
                    <a:pt x="1363" y="586"/>
                  </a:cubicBezTo>
                  <a:cubicBezTo>
                    <a:pt x="1372" y="590"/>
                    <a:pt x="1379" y="592"/>
                    <a:pt x="1386" y="592"/>
                  </a:cubicBezTo>
                  <a:cubicBezTo>
                    <a:pt x="1424" y="592"/>
                    <a:pt x="1417" y="530"/>
                    <a:pt x="1363" y="530"/>
                  </a:cubicBezTo>
                  <a:cubicBezTo>
                    <a:pt x="929" y="384"/>
                    <a:pt x="489" y="293"/>
                    <a:pt x="111" y="6"/>
                  </a:cubicBezTo>
                  <a:cubicBezTo>
                    <a:pt x="103" y="2"/>
                    <a:pt x="95" y="0"/>
                    <a:pt x="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79"/>
            <p:cNvSpPr/>
            <p:nvPr/>
          </p:nvSpPr>
          <p:spPr>
            <a:xfrm>
              <a:off x="3965616" y="1522645"/>
              <a:ext cx="17203" cy="5211"/>
            </a:xfrm>
            <a:custGeom>
              <a:rect b="b" l="l" r="r" t="t"/>
              <a:pathLst>
                <a:path extrusionOk="0" h="229" w="756">
                  <a:moveTo>
                    <a:pt x="29" y="0"/>
                  </a:moveTo>
                  <a:cubicBezTo>
                    <a:pt x="1" y="0"/>
                    <a:pt x="1" y="0"/>
                    <a:pt x="1" y="28"/>
                  </a:cubicBezTo>
                  <a:cubicBezTo>
                    <a:pt x="183" y="122"/>
                    <a:pt x="364" y="228"/>
                    <a:pt x="563" y="228"/>
                  </a:cubicBezTo>
                  <a:cubicBezTo>
                    <a:pt x="617" y="228"/>
                    <a:pt x="672" y="221"/>
                    <a:pt x="728" y="203"/>
                  </a:cubicBezTo>
                  <a:cubicBezTo>
                    <a:pt x="756" y="203"/>
                    <a:pt x="756" y="147"/>
                    <a:pt x="728" y="147"/>
                  </a:cubicBezTo>
                  <a:cubicBezTo>
                    <a:pt x="672" y="159"/>
                    <a:pt x="618" y="164"/>
                    <a:pt x="566" y="164"/>
                  </a:cubicBezTo>
                  <a:cubicBezTo>
                    <a:pt x="367" y="164"/>
                    <a:pt x="189" y="89"/>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79"/>
            <p:cNvSpPr/>
            <p:nvPr/>
          </p:nvSpPr>
          <p:spPr>
            <a:xfrm>
              <a:off x="3954966" y="1528402"/>
              <a:ext cx="45601" cy="7464"/>
            </a:xfrm>
            <a:custGeom>
              <a:rect b="b" l="l" r="r" t="t"/>
              <a:pathLst>
                <a:path extrusionOk="0" h="328" w="2004">
                  <a:moveTo>
                    <a:pt x="1944" y="1"/>
                  </a:moveTo>
                  <a:cubicBezTo>
                    <a:pt x="1937" y="1"/>
                    <a:pt x="1931" y="2"/>
                    <a:pt x="1923" y="6"/>
                  </a:cubicBezTo>
                  <a:cubicBezTo>
                    <a:pt x="1630" y="125"/>
                    <a:pt x="1343" y="209"/>
                    <a:pt x="993" y="244"/>
                  </a:cubicBezTo>
                  <a:cubicBezTo>
                    <a:pt x="672" y="244"/>
                    <a:pt x="350" y="153"/>
                    <a:pt x="28" y="69"/>
                  </a:cubicBezTo>
                  <a:cubicBezTo>
                    <a:pt x="0" y="69"/>
                    <a:pt x="0" y="69"/>
                    <a:pt x="28" y="97"/>
                  </a:cubicBezTo>
                  <a:cubicBezTo>
                    <a:pt x="350" y="209"/>
                    <a:pt x="672" y="328"/>
                    <a:pt x="1049" y="328"/>
                  </a:cubicBezTo>
                  <a:cubicBezTo>
                    <a:pt x="1371" y="328"/>
                    <a:pt x="1657" y="244"/>
                    <a:pt x="1979" y="97"/>
                  </a:cubicBezTo>
                  <a:cubicBezTo>
                    <a:pt x="2003" y="72"/>
                    <a:pt x="1985" y="1"/>
                    <a:pt x="19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79"/>
            <p:cNvSpPr/>
            <p:nvPr/>
          </p:nvSpPr>
          <p:spPr>
            <a:xfrm>
              <a:off x="4010830" y="1503394"/>
              <a:ext cx="5097" cy="22141"/>
            </a:xfrm>
            <a:custGeom>
              <a:rect b="b" l="l" r="r" t="t"/>
              <a:pathLst>
                <a:path extrusionOk="0" h="973" w="224">
                  <a:moveTo>
                    <a:pt x="111" y="0"/>
                  </a:moveTo>
                  <a:cubicBezTo>
                    <a:pt x="111" y="0"/>
                    <a:pt x="77" y="0"/>
                    <a:pt x="77" y="28"/>
                  </a:cubicBezTo>
                  <a:cubicBezTo>
                    <a:pt x="139" y="350"/>
                    <a:pt x="111" y="608"/>
                    <a:pt x="21" y="930"/>
                  </a:cubicBezTo>
                  <a:cubicBezTo>
                    <a:pt x="1" y="950"/>
                    <a:pt x="36" y="973"/>
                    <a:pt x="59" y="973"/>
                  </a:cubicBezTo>
                  <a:cubicBezTo>
                    <a:pt x="69" y="973"/>
                    <a:pt x="77" y="968"/>
                    <a:pt x="77" y="958"/>
                  </a:cubicBezTo>
                  <a:cubicBezTo>
                    <a:pt x="223" y="643"/>
                    <a:pt x="195" y="350"/>
                    <a:pt x="11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79"/>
            <p:cNvSpPr/>
            <p:nvPr/>
          </p:nvSpPr>
          <p:spPr>
            <a:xfrm>
              <a:off x="3826401" y="1470923"/>
              <a:ext cx="27875" cy="27238"/>
            </a:xfrm>
            <a:custGeom>
              <a:rect b="b" l="l" r="r" t="t"/>
              <a:pathLst>
                <a:path extrusionOk="0" h="1197" w="1225">
                  <a:moveTo>
                    <a:pt x="56" y="1"/>
                  </a:moveTo>
                  <a:cubicBezTo>
                    <a:pt x="28" y="1"/>
                    <a:pt x="0" y="1"/>
                    <a:pt x="28" y="29"/>
                  </a:cubicBezTo>
                  <a:cubicBezTo>
                    <a:pt x="140" y="287"/>
                    <a:pt x="259" y="553"/>
                    <a:pt x="462" y="756"/>
                  </a:cubicBezTo>
                  <a:cubicBezTo>
                    <a:pt x="665" y="959"/>
                    <a:pt x="875" y="1105"/>
                    <a:pt x="1133" y="1196"/>
                  </a:cubicBezTo>
                  <a:cubicBezTo>
                    <a:pt x="1189" y="1196"/>
                    <a:pt x="1224" y="1133"/>
                    <a:pt x="1161" y="1133"/>
                  </a:cubicBezTo>
                  <a:cubicBezTo>
                    <a:pt x="930" y="1022"/>
                    <a:pt x="700" y="847"/>
                    <a:pt x="490" y="672"/>
                  </a:cubicBezTo>
                  <a:cubicBezTo>
                    <a:pt x="287" y="497"/>
                    <a:pt x="175" y="259"/>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79"/>
            <p:cNvSpPr/>
            <p:nvPr/>
          </p:nvSpPr>
          <p:spPr>
            <a:xfrm>
              <a:off x="3853456" y="1488490"/>
              <a:ext cx="31834" cy="14290"/>
            </a:xfrm>
            <a:custGeom>
              <a:rect b="b" l="l" r="r" t="t"/>
              <a:pathLst>
                <a:path extrusionOk="0" h="628" w="1399">
                  <a:moveTo>
                    <a:pt x="38" y="0"/>
                  </a:moveTo>
                  <a:cubicBezTo>
                    <a:pt x="18" y="0"/>
                    <a:pt x="0" y="20"/>
                    <a:pt x="0" y="40"/>
                  </a:cubicBezTo>
                  <a:cubicBezTo>
                    <a:pt x="210" y="187"/>
                    <a:pt x="385" y="389"/>
                    <a:pt x="588" y="480"/>
                  </a:cubicBezTo>
                  <a:cubicBezTo>
                    <a:pt x="818" y="599"/>
                    <a:pt x="1084" y="627"/>
                    <a:pt x="1343" y="627"/>
                  </a:cubicBezTo>
                  <a:cubicBezTo>
                    <a:pt x="1399" y="599"/>
                    <a:pt x="1399" y="536"/>
                    <a:pt x="1343" y="536"/>
                  </a:cubicBezTo>
                  <a:cubicBezTo>
                    <a:pt x="1112" y="508"/>
                    <a:pt x="846" y="480"/>
                    <a:pt x="615" y="389"/>
                  </a:cubicBezTo>
                  <a:cubicBezTo>
                    <a:pt x="413" y="305"/>
                    <a:pt x="238" y="131"/>
                    <a:pt x="63" y="12"/>
                  </a:cubicBezTo>
                  <a:cubicBezTo>
                    <a:pt x="55" y="4"/>
                    <a:pt x="46"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79"/>
            <p:cNvSpPr/>
            <p:nvPr/>
          </p:nvSpPr>
          <p:spPr>
            <a:xfrm>
              <a:off x="3855049" y="1501187"/>
              <a:ext cx="52837" cy="10513"/>
            </a:xfrm>
            <a:custGeom>
              <a:rect b="b" l="l" r="r" t="t"/>
              <a:pathLst>
                <a:path extrusionOk="0" h="462" w="2322">
                  <a:moveTo>
                    <a:pt x="57" y="1"/>
                  </a:moveTo>
                  <a:cubicBezTo>
                    <a:pt x="15" y="1"/>
                    <a:pt x="0" y="73"/>
                    <a:pt x="49" y="97"/>
                  </a:cubicBezTo>
                  <a:cubicBezTo>
                    <a:pt x="252" y="216"/>
                    <a:pt x="518" y="328"/>
                    <a:pt x="748" y="328"/>
                  </a:cubicBezTo>
                  <a:cubicBezTo>
                    <a:pt x="895" y="328"/>
                    <a:pt x="1042" y="356"/>
                    <a:pt x="1154" y="356"/>
                  </a:cubicBezTo>
                  <a:cubicBezTo>
                    <a:pt x="1273" y="391"/>
                    <a:pt x="1420" y="391"/>
                    <a:pt x="1538" y="419"/>
                  </a:cubicBezTo>
                  <a:cubicBezTo>
                    <a:pt x="1623" y="450"/>
                    <a:pt x="1717" y="462"/>
                    <a:pt x="1812" y="462"/>
                  </a:cubicBezTo>
                  <a:cubicBezTo>
                    <a:pt x="1977" y="462"/>
                    <a:pt x="2148" y="426"/>
                    <a:pt x="2294" y="391"/>
                  </a:cubicBezTo>
                  <a:cubicBezTo>
                    <a:pt x="2322" y="391"/>
                    <a:pt x="2294" y="328"/>
                    <a:pt x="2266" y="328"/>
                  </a:cubicBezTo>
                  <a:cubicBezTo>
                    <a:pt x="2133" y="359"/>
                    <a:pt x="1995" y="375"/>
                    <a:pt x="1853" y="375"/>
                  </a:cubicBezTo>
                  <a:cubicBezTo>
                    <a:pt x="1711" y="375"/>
                    <a:pt x="1566" y="359"/>
                    <a:pt x="1420" y="328"/>
                  </a:cubicBezTo>
                  <a:cubicBezTo>
                    <a:pt x="1301" y="328"/>
                    <a:pt x="1189" y="272"/>
                    <a:pt x="1042" y="272"/>
                  </a:cubicBezTo>
                  <a:lnTo>
                    <a:pt x="951" y="272"/>
                  </a:lnTo>
                  <a:cubicBezTo>
                    <a:pt x="839" y="244"/>
                    <a:pt x="720" y="244"/>
                    <a:pt x="629" y="216"/>
                  </a:cubicBezTo>
                  <a:cubicBezTo>
                    <a:pt x="427" y="153"/>
                    <a:pt x="252" y="97"/>
                    <a:pt x="77" y="6"/>
                  </a:cubicBezTo>
                  <a:cubicBezTo>
                    <a:pt x="70" y="3"/>
                    <a:pt x="63"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79"/>
            <p:cNvSpPr/>
            <p:nvPr/>
          </p:nvSpPr>
          <p:spPr>
            <a:xfrm>
              <a:off x="3854890" y="1516546"/>
              <a:ext cx="70176" cy="44577"/>
            </a:xfrm>
            <a:custGeom>
              <a:rect b="b" l="l" r="r" t="t"/>
              <a:pathLst>
                <a:path extrusionOk="0" h="1959" w="3084">
                  <a:moveTo>
                    <a:pt x="1528" y="196"/>
                  </a:moveTo>
                  <a:cubicBezTo>
                    <a:pt x="1748" y="196"/>
                    <a:pt x="1959" y="238"/>
                    <a:pt x="2182" y="352"/>
                  </a:cubicBezTo>
                  <a:cubicBezTo>
                    <a:pt x="2384" y="471"/>
                    <a:pt x="2559" y="618"/>
                    <a:pt x="2706" y="765"/>
                  </a:cubicBezTo>
                  <a:cubicBezTo>
                    <a:pt x="2909" y="995"/>
                    <a:pt x="3028" y="1289"/>
                    <a:pt x="2706" y="1492"/>
                  </a:cubicBezTo>
                  <a:cubicBezTo>
                    <a:pt x="2503" y="1667"/>
                    <a:pt x="2182" y="1723"/>
                    <a:pt x="1923" y="1751"/>
                  </a:cubicBezTo>
                  <a:cubicBezTo>
                    <a:pt x="1851" y="1760"/>
                    <a:pt x="1774" y="1764"/>
                    <a:pt x="1694" y="1764"/>
                  </a:cubicBezTo>
                  <a:cubicBezTo>
                    <a:pt x="1218" y="1764"/>
                    <a:pt x="629" y="1599"/>
                    <a:pt x="378" y="1198"/>
                  </a:cubicBezTo>
                  <a:cubicBezTo>
                    <a:pt x="322" y="1079"/>
                    <a:pt x="231" y="904"/>
                    <a:pt x="203" y="793"/>
                  </a:cubicBezTo>
                  <a:lnTo>
                    <a:pt x="203" y="702"/>
                  </a:lnTo>
                  <a:cubicBezTo>
                    <a:pt x="259" y="793"/>
                    <a:pt x="350" y="849"/>
                    <a:pt x="462" y="849"/>
                  </a:cubicBezTo>
                  <a:cubicBezTo>
                    <a:pt x="501" y="858"/>
                    <a:pt x="538" y="861"/>
                    <a:pt x="572" y="861"/>
                  </a:cubicBezTo>
                  <a:cubicBezTo>
                    <a:pt x="640" y="861"/>
                    <a:pt x="699" y="849"/>
                    <a:pt x="755" y="849"/>
                  </a:cubicBezTo>
                  <a:cubicBezTo>
                    <a:pt x="902" y="876"/>
                    <a:pt x="1021" y="995"/>
                    <a:pt x="1133" y="1051"/>
                  </a:cubicBezTo>
                  <a:cubicBezTo>
                    <a:pt x="1336" y="1142"/>
                    <a:pt x="1573" y="1170"/>
                    <a:pt x="1804" y="1198"/>
                  </a:cubicBezTo>
                  <a:cubicBezTo>
                    <a:pt x="2012" y="1220"/>
                    <a:pt x="2181" y="1315"/>
                    <a:pt x="2369" y="1315"/>
                  </a:cubicBezTo>
                  <a:cubicBezTo>
                    <a:pt x="2421" y="1315"/>
                    <a:pt x="2475" y="1307"/>
                    <a:pt x="2531" y="1289"/>
                  </a:cubicBezTo>
                  <a:cubicBezTo>
                    <a:pt x="2594" y="1254"/>
                    <a:pt x="2594" y="1142"/>
                    <a:pt x="2503" y="1142"/>
                  </a:cubicBezTo>
                  <a:cubicBezTo>
                    <a:pt x="2329" y="1142"/>
                    <a:pt x="2154" y="1079"/>
                    <a:pt x="1951" y="1023"/>
                  </a:cubicBezTo>
                  <a:cubicBezTo>
                    <a:pt x="1748" y="995"/>
                    <a:pt x="1482" y="995"/>
                    <a:pt x="1280" y="939"/>
                  </a:cubicBezTo>
                  <a:cubicBezTo>
                    <a:pt x="1105" y="904"/>
                    <a:pt x="986" y="793"/>
                    <a:pt x="846" y="765"/>
                  </a:cubicBezTo>
                  <a:cubicBezTo>
                    <a:pt x="800" y="757"/>
                    <a:pt x="752" y="755"/>
                    <a:pt x="703" y="755"/>
                  </a:cubicBezTo>
                  <a:cubicBezTo>
                    <a:pt x="667" y="755"/>
                    <a:pt x="630" y="756"/>
                    <a:pt x="594" y="756"/>
                  </a:cubicBezTo>
                  <a:cubicBezTo>
                    <a:pt x="455" y="756"/>
                    <a:pt x="322" y="743"/>
                    <a:pt x="231" y="618"/>
                  </a:cubicBezTo>
                  <a:cubicBezTo>
                    <a:pt x="287" y="555"/>
                    <a:pt x="378" y="527"/>
                    <a:pt x="462" y="499"/>
                  </a:cubicBezTo>
                  <a:cubicBezTo>
                    <a:pt x="755" y="352"/>
                    <a:pt x="1021" y="240"/>
                    <a:pt x="1336" y="205"/>
                  </a:cubicBezTo>
                  <a:cubicBezTo>
                    <a:pt x="1401" y="199"/>
                    <a:pt x="1465" y="196"/>
                    <a:pt x="1528" y="196"/>
                  </a:cubicBezTo>
                  <a:close/>
                  <a:moveTo>
                    <a:pt x="1555" y="1"/>
                  </a:moveTo>
                  <a:cubicBezTo>
                    <a:pt x="1531" y="1"/>
                    <a:pt x="1507" y="1"/>
                    <a:pt x="1482" y="2"/>
                  </a:cubicBezTo>
                  <a:cubicBezTo>
                    <a:pt x="1196" y="2"/>
                    <a:pt x="902" y="30"/>
                    <a:pt x="608" y="177"/>
                  </a:cubicBezTo>
                  <a:cubicBezTo>
                    <a:pt x="462" y="240"/>
                    <a:pt x="28" y="380"/>
                    <a:pt x="0" y="618"/>
                  </a:cubicBezTo>
                  <a:cubicBezTo>
                    <a:pt x="0" y="730"/>
                    <a:pt x="84" y="876"/>
                    <a:pt x="147" y="967"/>
                  </a:cubicBezTo>
                  <a:cubicBezTo>
                    <a:pt x="175" y="1114"/>
                    <a:pt x="231" y="1254"/>
                    <a:pt x="322" y="1373"/>
                  </a:cubicBezTo>
                  <a:cubicBezTo>
                    <a:pt x="497" y="1604"/>
                    <a:pt x="755" y="1723"/>
                    <a:pt x="986" y="1813"/>
                  </a:cubicBezTo>
                  <a:cubicBezTo>
                    <a:pt x="1218" y="1908"/>
                    <a:pt x="1493" y="1958"/>
                    <a:pt x="1772" y="1958"/>
                  </a:cubicBezTo>
                  <a:cubicBezTo>
                    <a:pt x="2090" y="1958"/>
                    <a:pt x="2413" y="1892"/>
                    <a:pt x="2678" y="1751"/>
                  </a:cubicBezTo>
                  <a:cubicBezTo>
                    <a:pt x="2909" y="1639"/>
                    <a:pt x="3084" y="1429"/>
                    <a:pt x="3056" y="1142"/>
                  </a:cubicBezTo>
                  <a:cubicBezTo>
                    <a:pt x="3056" y="939"/>
                    <a:pt x="2944" y="730"/>
                    <a:pt x="2734" y="646"/>
                  </a:cubicBezTo>
                  <a:cubicBezTo>
                    <a:pt x="2400" y="285"/>
                    <a:pt x="2066" y="1"/>
                    <a:pt x="155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79"/>
            <p:cNvSpPr/>
            <p:nvPr/>
          </p:nvSpPr>
          <p:spPr>
            <a:xfrm>
              <a:off x="3934441" y="1540212"/>
              <a:ext cx="70176" cy="45464"/>
            </a:xfrm>
            <a:custGeom>
              <a:rect b="b" l="l" r="r" t="t"/>
              <a:pathLst>
                <a:path extrusionOk="0" h="1998" w="3084">
                  <a:moveTo>
                    <a:pt x="1336" y="186"/>
                  </a:moveTo>
                  <a:cubicBezTo>
                    <a:pt x="1657" y="214"/>
                    <a:pt x="1951" y="277"/>
                    <a:pt x="2245" y="452"/>
                  </a:cubicBezTo>
                  <a:cubicBezTo>
                    <a:pt x="2420" y="564"/>
                    <a:pt x="2532" y="739"/>
                    <a:pt x="2678" y="885"/>
                  </a:cubicBezTo>
                  <a:cubicBezTo>
                    <a:pt x="2734" y="1004"/>
                    <a:pt x="2797" y="1151"/>
                    <a:pt x="2797" y="1298"/>
                  </a:cubicBezTo>
                  <a:cubicBezTo>
                    <a:pt x="2769" y="1703"/>
                    <a:pt x="2329" y="1787"/>
                    <a:pt x="2007" y="1787"/>
                  </a:cubicBezTo>
                  <a:cubicBezTo>
                    <a:pt x="1455" y="1787"/>
                    <a:pt x="874" y="1501"/>
                    <a:pt x="525" y="1123"/>
                  </a:cubicBezTo>
                  <a:cubicBezTo>
                    <a:pt x="434" y="1004"/>
                    <a:pt x="322" y="829"/>
                    <a:pt x="259" y="711"/>
                  </a:cubicBezTo>
                  <a:cubicBezTo>
                    <a:pt x="259" y="627"/>
                    <a:pt x="287" y="536"/>
                    <a:pt x="322" y="480"/>
                  </a:cubicBezTo>
                  <a:cubicBezTo>
                    <a:pt x="406" y="599"/>
                    <a:pt x="462" y="711"/>
                    <a:pt x="581" y="801"/>
                  </a:cubicBezTo>
                  <a:cubicBezTo>
                    <a:pt x="755" y="885"/>
                    <a:pt x="958" y="885"/>
                    <a:pt x="1133" y="948"/>
                  </a:cubicBezTo>
                  <a:cubicBezTo>
                    <a:pt x="1308" y="1032"/>
                    <a:pt x="1511" y="1060"/>
                    <a:pt x="1685" y="1151"/>
                  </a:cubicBezTo>
                  <a:cubicBezTo>
                    <a:pt x="1863" y="1198"/>
                    <a:pt x="2035" y="1271"/>
                    <a:pt x="2207" y="1271"/>
                  </a:cubicBezTo>
                  <a:cubicBezTo>
                    <a:pt x="2238" y="1271"/>
                    <a:pt x="2270" y="1268"/>
                    <a:pt x="2301" y="1263"/>
                  </a:cubicBezTo>
                  <a:cubicBezTo>
                    <a:pt x="2357" y="1263"/>
                    <a:pt x="2357" y="1207"/>
                    <a:pt x="2329" y="1207"/>
                  </a:cubicBezTo>
                  <a:cubicBezTo>
                    <a:pt x="2098" y="1123"/>
                    <a:pt x="1895" y="1088"/>
                    <a:pt x="1657" y="1004"/>
                  </a:cubicBezTo>
                  <a:cubicBezTo>
                    <a:pt x="1511" y="948"/>
                    <a:pt x="1371" y="913"/>
                    <a:pt x="1224" y="829"/>
                  </a:cubicBezTo>
                  <a:cubicBezTo>
                    <a:pt x="1105" y="739"/>
                    <a:pt x="986" y="711"/>
                    <a:pt x="846" y="683"/>
                  </a:cubicBezTo>
                  <a:cubicBezTo>
                    <a:pt x="637" y="655"/>
                    <a:pt x="525" y="564"/>
                    <a:pt x="378" y="452"/>
                  </a:cubicBezTo>
                  <a:cubicBezTo>
                    <a:pt x="434" y="389"/>
                    <a:pt x="497" y="361"/>
                    <a:pt x="553" y="333"/>
                  </a:cubicBezTo>
                  <a:cubicBezTo>
                    <a:pt x="783" y="214"/>
                    <a:pt x="1077" y="186"/>
                    <a:pt x="1336" y="186"/>
                  </a:cubicBezTo>
                  <a:close/>
                  <a:moveTo>
                    <a:pt x="1187" y="1"/>
                  </a:moveTo>
                  <a:cubicBezTo>
                    <a:pt x="1023" y="1"/>
                    <a:pt x="860" y="23"/>
                    <a:pt x="700" y="74"/>
                  </a:cubicBezTo>
                  <a:cubicBezTo>
                    <a:pt x="497" y="102"/>
                    <a:pt x="147" y="214"/>
                    <a:pt x="56" y="452"/>
                  </a:cubicBezTo>
                  <a:cubicBezTo>
                    <a:pt x="0" y="655"/>
                    <a:pt x="175" y="913"/>
                    <a:pt x="287" y="1088"/>
                  </a:cubicBezTo>
                  <a:cubicBezTo>
                    <a:pt x="434" y="1326"/>
                    <a:pt x="700" y="1501"/>
                    <a:pt x="902" y="1648"/>
                  </a:cubicBezTo>
                  <a:cubicBezTo>
                    <a:pt x="1238" y="1842"/>
                    <a:pt x="1639" y="1997"/>
                    <a:pt x="2036" y="1997"/>
                  </a:cubicBezTo>
                  <a:cubicBezTo>
                    <a:pt x="2225" y="1997"/>
                    <a:pt x="2414" y="1962"/>
                    <a:pt x="2594" y="1878"/>
                  </a:cubicBezTo>
                  <a:cubicBezTo>
                    <a:pt x="3084" y="1675"/>
                    <a:pt x="3028" y="1060"/>
                    <a:pt x="2706" y="739"/>
                  </a:cubicBezTo>
                  <a:cubicBezTo>
                    <a:pt x="2504" y="333"/>
                    <a:pt x="1979" y="102"/>
                    <a:pt x="1574" y="39"/>
                  </a:cubicBezTo>
                  <a:cubicBezTo>
                    <a:pt x="1444" y="15"/>
                    <a:pt x="1315" y="1"/>
                    <a:pt x="11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79"/>
            <p:cNvSpPr/>
            <p:nvPr/>
          </p:nvSpPr>
          <p:spPr>
            <a:xfrm>
              <a:off x="3852182" y="1528038"/>
              <a:ext cx="7782" cy="22732"/>
            </a:xfrm>
            <a:custGeom>
              <a:rect b="b" l="l" r="r" t="t"/>
              <a:pathLst>
                <a:path extrusionOk="0" h="999" w="342">
                  <a:moveTo>
                    <a:pt x="14" y="1"/>
                  </a:moveTo>
                  <a:cubicBezTo>
                    <a:pt x="7" y="1"/>
                    <a:pt x="0" y="8"/>
                    <a:pt x="0" y="22"/>
                  </a:cubicBezTo>
                  <a:cubicBezTo>
                    <a:pt x="28" y="344"/>
                    <a:pt x="28" y="721"/>
                    <a:pt x="294" y="987"/>
                  </a:cubicBezTo>
                  <a:cubicBezTo>
                    <a:pt x="302" y="995"/>
                    <a:pt x="310" y="998"/>
                    <a:pt x="317" y="998"/>
                  </a:cubicBezTo>
                  <a:cubicBezTo>
                    <a:pt x="333" y="998"/>
                    <a:pt x="342" y="979"/>
                    <a:pt x="322" y="959"/>
                  </a:cubicBezTo>
                  <a:cubicBezTo>
                    <a:pt x="147" y="693"/>
                    <a:pt x="56" y="316"/>
                    <a:pt x="28" y="22"/>
                  </a:cubicBezTo>
                  <a:cubicBezTo>
                    <a:pt x="28" y="8"/>
                    <a:pt x="21" y="1"/>
                    <a:pt x="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79"/>
            <p:cNvSpPr/>
            <p:nvPr/>
          </p:nvSpPr>
          <p:spPr>
            <a:xfrm>
              <a:off x="3856801" y="1554456"/>
              <a:ext cx="25304" cy="14495"/>
            </a:xfrm>
            <a:custGeom>
              <a:rect b="b" l="l" r="r" t="t"/>
              <a:pathLst>
                <a:path extrusionOk="0" h="637" w="1112">
                  <a:moveTo>
                    <a:pt x="28" y="1"/>
                  </a:moveTo>
                  <a:lnTo>
                    <a:pt x="0" y="29"/>
                  </a:lnTo>
                  <a:cubicBezTo>
                    <a:pt x="147" y="175"/>
                    <a:pt x="266" y="322"/>
                    <a:pt x="441" y="434"/>
                  </a:cubicBezTo>
                  <a:cubicBezTo>
                    <a:pt x="615" y="553"/>
                    <a:pt x="846" y="609"/>
                    <a:pt x="1049" y="637"/>
                  </a:cubicBezTo>
                  <a:cubicBezTo>
                    <a:pt x="1112" y="637"/>
                    <a:pt x="1112" y="581"/>
                    <a:pt x="1077" y="581"/>
                  </a:cubicBezTo>
                  <a:cubicBezTo>
                    <a:pt x="874" y="525"/>
                    <a:pt x="671" y="462"/>
                    <a:pt x="468" y="378"/>
                  </a:cubicBezTo>
                  <a:cubicBezTo>
                    <a:pt x="294" y="287"/>
                    <a:pt x="175" y="147"/>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79"/>
            <p:cNvSpPr/>
            <p:nvPr/>
          </p:nvSpPr>
          <p:spPr>
            <a:xfrm>
              <a:off x="3898648" y="1549518"/>
              <a:ext cx="28307" cy="16907"/>
            </a:xfrm>
            <a:custGeom>
              <a:rect b="b" l="l" r="r" t="t"/>
              <a:pathLst>
                <a:path extrusionOk="0" h="743" w="1244">
                  <a:moveTo>
                    <a:pt x="1219" y="0"/>
                  </a:moveTo>
                  <a:cubicBezTo>
                    <a:pt x="1212" y="0"/>
                    <a:pt x="1204" y="4"/>
                    <a:pt x="1196" y="15"/>
                  </a:cubicBezTo>
                  <a:cubicBezTo>
                    <a:pt x="930" y="364"/>
                    <a:pt x="461" y="567"/>
                    <a:pt x="56" y="651"/>
                  </a:cubicBezTo>
                  <a:cubicBezTo>
                    <a:pt x="0" y="651"/>
                    <a:pt x="28" y="742"/>
                    <a:pt x="84" y="742"/>
                  </a:cubicBezTo>
                  <a:cubicBezTo>
                    <a:pt x="552" y="651"/>
                    <a:pt x="986" y="448"/>
                    <a:pt x="1224" y="43"/>
                  </a:cubicBezTo>
                  <a:cubicBezTo>
                    <a:pt x="1243" y="23"/>
                    <a:pt x="1235" y="0"/>
                    <a:pt x="12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79"/>
            <p:cNvSpPr/>
            <p:nvPr/>
          </p:nvSpPr>
          <p:spPr>
            <a:xfrm>
              <a:off x="3888613" y="1564969"/>
              <a:ext cx="26601" cy="7486"/>
            </a:xfrm>
            <a:custGeom>
              <a:rect b="b" l="l" r="r" t="t"/>
              <a:pathLst>
                <a:path extrusionOk="0" h="329" w="1169">
                  <a:moveTo>
                    <a:pt x="1112" y="0"/>
                  </a:moveTo>
                  <a:cubicBezTo>
                    <a:pt x="763" y="147"/>
                    <a:pt x="413" y="266"/>
                    <a:pt x="28" y="266"/>
                  </a:cubicBezTo>
                  <a:cubicBezTo>
                    <a:pt x="0" y="266"/>
                    <a:pt x="0" y="322"/>
                    <a:pt x="28" y="322"/>
                  </a:cubicBezTo>
                  <a:cubicBezTo>
                    <a:pt x="93" y="326"/>
                    <a:pt x="157" y="328"/>
                    <a:pt x="219" y="328"/>
                  </a:cubicBezTo>
                  <a:cubicBezTo>
                    <a:pt x="551" y="328"/>
                    <a:pt x="846" y="262"/>
                    <a:pt x="1140" y="91"/>
                  </a:cubicBezTo>
                  <a:cubicBezTo>
                    <a:pt x="1168" y="63"/>
                    <a:pt x="1140" y="0"/>
                    <a:pt x="11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79"/>
            <p:cNvSpPr/>
            <p:nvPr/>
          </p:nvSpPr>
          <p:spPr>
            <a:xfrm>
              <a:off x="3933008" y="1554456"/>
              <a:ext cx="23119" cy="29308"/>
            </a:xfrm>
            <a:custGeom>
              <a:rect b="b" l="l" r="r" t="t"/>
              <a:pathLst>
                <a:path extrusionOk="0" h="1288" w="1016">
                  <a:moveTo>
                    <a:pt x="0" y="1"/>
                  </a:moveTo>
                  <a:cubicBezTo>
                    <a:pt x="63" y="322"/>
                    <a:pt x="119" y="553"/>
                    <a:pt x="294" y="812"/>
                  </a:cubicBezTo>
                  <a:cubicBezTo>
                    <a:pt x="469" y="1022"/>
                    <a:pt x="700" y="1161"/>
                    <a:pt x="965" y="1280"/>
                  </a:cubicBezTo>
                  <a:cubicBezTo>
                    <a:pt x="971" y="1286"/>
                    <a:pt x="976" y="1288"/>
                    <a:pt x="981" y="1288"/>
                  </a:cubicBezTo>
                  <a:cubicBezTo>
                    <a:pt x="1002" y="1288"/>
                    <a:pt x="1016" y="1247"/>
                    <a:pt x="993" y="1224"/>
                  </a:cubicBezTo>
                  <a:cubicBezTo>
                    <a:pt x="763" y="1077"/>
                    <a:pt x="560" y="931"/>
                    <a:pt x="385" y="756"/>
                  </a:cubicBezTo>
                  <a:cubicBezTo>
                    <a:pt x="175" y="525"/>
                    <a:pt x="91" y="287"/>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79"/>
            <p:cNvSpPr/>
            <p:nvPr/>
          </p:nvSpPr>
          <p:spPr>
            <a:xfrm>
              <a:off x="3926796" y="1569133"/>
              <a:ext cx="35976" cy="25235"/>
            </a:xfrm>
            <a:custGeom>
              <a:rect b="b" l="l" r="r" t="t"/>
              <a:pathLst>
                <a:path extrusionOk="0" h="1109" w="1581">
                  <a:moveTo>
                    <a:pt x="22" y="1"/>
                  </a:moveTo>
                  <a:cubicBezTo>
                    <a:pt x="8" y="1"/>
                    <a:pt x="1" y="9"/>
                    <a:pt x="15" y="27"/>
                  </a:cubicBezTo>
                  <a:cubicBezTo>
                    <a:pt x="161" y="286"/>
                    <a:pt x="273" y="551"/>
                    <a:pt x="511" y="754"/>
                  </a:cubicBezTo>
                  <a:cubicBezTo>
                    <a:pt x="833" y="985"/>
                    <a:pt x="1147" y="1076"/>
                    <a:pt x="1497" y="1104"/>
                  </a:cubicBezTo>
                  <a:cubicBezTo>
                    <a:pt x="1505" y="1107"/>
                    <a:pt x="1513" y="1109"/>
                    <a:pt x="1520" y="1109"/>
                  </a:cubicBezTo>
                  <a:cubicBezTo>
                    <a:pt x="1566" y="1109"/>
                    <a:pt x="1581" y="1037"/>
                    <a:pt x="1532" y="1013"/>
                  </a:cubicBezTo>
                  <a:cubicBezTo>
                    <a:pt x="1210" y="957"/>
                    <a:pt x="917" y="866"/>
                    <a:pt x="623" y="691"/>
                  </a:cubicBezTo>
                  <a:cubicBezTo>
                    <a:pt x="392" y="516"/>
                    <a:pt x="217" y="258"/>
                    <a:pt x="71" y="27"/>
                  </a:cubicBezTo>
                  <a:cubicBezTo>
                    <a:pt x="57" y="9"/>
                    <a:pt x="36" y="1"/>
                    <a:pt x="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79"/>
            <p:cNvSpPr/>
            <p:nvPr/>
          </p:nvSpPr>
          <p:spPr>
            <a:xfrm>
              <a:off x="3994947" y="1548130"/>
              <a:ext cx="13653" cy="36021"/>
            </a:xfrm>
            <a:custGeom>
              <a:rect b="b" l="l" r="r" t="t"/>
              <a:pathLst>
                <a:path extrusionOk="0" h="1583" w="600">
                  <a:moveTo>
                    <a:pt x="13" y="0"/>
                  </a:moveTo>
                  <a:cubicBezTo>
                    <a:pt x="7" y="0"/>
                    <a:pt x="1" y="13"/>
                    <a:pt x="19" y="13"/>
                  </a:cubicBezTo>
                  <a:cubicBezTo>
                    <a:pt x="19" y="4"/>
                    <a:pt x="16" y="0"/>
                    <a:pt x="13" y="0"/>
                  </a:cubicBezTo>
                  <a:close/>
                  <a:moveTo>
                    <a:pt x="19" y="13"/>
                  </a:moveTo>
                  <a:cubicBezTo>
                    <a:pt x="166" y="216"/>
                    <a:pt x="285" y="453"/>
                    <a:pt x="369" y="684"/>
                  </a:cubicBezTo>
                  <a:cubicBezTo>
                    <a:pt x="460" y="978"/>
                    <a:pt x="369" y="1237"/>
                    <a:pt x="285" y="1530"/>
                  </a:cubicBezTo>
                  <a:cubicBezTo>
                    <a:pt x="285" y="1550"/>
                    <a:pt x="312" y="1582"/>
                    <a:pt x="337" y="1582"/>
                  </a:cubicBezTo>
                  <a:cubicBezTo>
                    <a:pt x="349" y="1582"/>
                    <a:pt x="360" y="1576"/>
                    <a:pt x="369" y="1558"/>
                  </a:cubicBezTo>
                  <a:cubicBezTo>
                    <a:pt x="516" y="1300"/>
                    <a:pt x="600" y="1034"/>
                    <a:pt x="488" y="740"/>
                  </a:cubicBezTo>
                  <a:cubicBezTo>
                    <a:pt x="397" y="453"/>
                    <a:pt x="222" y="216"/>
                    <a:pt x="19"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79"/>
            <p:cNvSpPr/>
            <p:nvPr/>
          </p:nvSpPr>
          <p:spPr>
            <a:xfrm>
              <a:off x="4001546" y="1569725"/>
              <a:ext cx="11036" cy="21367"/>
            </a:xfrm>
            <a:custGeom>
              <a:rect b="b" l="l" r="r" t="t"/>
              <a:pathLst>
                <a:path extrusionOk="0" h="939" w="485">
                  <a:moveTo>
                    <a:pt x="401" y="1"/>
                  </a:moveTo>
                  <a:cubicBezTo>
                    <a:pt x="373" y="351"/>
                    <a:pt x="254" y="609"/>
                    <a:pt x="23" y="840"/>
                  </a:cubicBezTo>
                  <a:cubicBezTo>
                    <a:pt x="0" y="891"/>
                    <a:pt x="15" y="938"/>
                    <a:pt x="51" y="938"/>
                  </a:cubicBezTo>
                  <a:cubicBezTo>
                    <a:pt x="60" y="938"/>
                    <a:pt x="69" y="936"/>
                    <a:pt x="79" y="931"/>
                  </a:cubicBezTo>
                  <a:cubicBezTo>
                    <a:pt x="401" y="700"/>
                    <a:pt x="485" y="406"/>
                    <a:pt x="4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79"/>
            <p:cNvSpPr/>
            <p:nvPr/>
          </p:nvSpPr>
          <p:spPr>
            <a:xfrm>
              <a:off x="3972784" y="1588202"/>
              <a:ext cx="16725" cy="2708"/>
            </a:xfrm>
            <a:custGeom>
              <a:rect b="b" l="l" r="r" t="t"/>
              <a:pathLst>
                <a:path extrusionOk="0" h="119" w="735">
                  <a:moveTo>
                    <a:pt x="63" y="0"/>
                  </a:moveTo>
                  <a:cubicBezTo>
                    <a:pt x="35" y="0"/>
                    <a:pt x="0" y="63"/>
                    <a:pt x="63" y="63"/>
                  </a:cubicBezTo>
                  <a:cubicBezTo>
                    <a:pt x="266" y="119"/>
                    <a:pt x="469" y="119"/>
                    <a:pt x="672" y="119"/>
                  </a:cubicBezTo>
                  <a:cubicBezTo>
                    <a:pt x="735" y="91"/>
                    <a:pt x="735" y="28"/>
                    <a:pt x="672" y="28"/>
                  </a:cubicBezTo>
                  <a:cubicBezTo>
                    <a:pt x="469" y="28"/>
                    <a:pt x="266" y="28"/>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79"/>
            <p:cNvSpPr/>
            <p:nvPr/>
          </p:nvSpPr>
          <p:spPr>
            <a:xfrm>
              <a:off x="3803168" y="1604449"/>
              <a:ext cx="83374" cy="23460"/>
            </a:xfrm>
            <a:custGeom>
              <a:rect b="b" l="l" r="r" t="t"/>
              <a:pathLst>
                <a:path extrusionOk="0" h="1031" w="3664">
                  <a:moveTo>
                    <a:pt x="102" y="1"/>
                  </a:moveTo>
                  <a:cubicBezTo>
                    <a:pt x="79" y="1"/>
                    <a:pt x="57" y="17"/>
                    <a:pt x="57" y="48"/>
                  </a:cubicBezTo>
                  <a:cubicBezTo>
                    <a:pt x="57" y="279"/>
                    <a:pt x="1" y="803"/>
                    <a:pt x="203" y="950"/>
                  </a:cubicBezTo>
                  <a:cubicBezTo>
                    <a:pt x="247" y="978"/>
                    <a:pt x="286" y="990"/>
                    <a:pt x="321" y="990"/>
                  </a:cubicBezTo>
                  <a:cubicBezTo>
                    <a:pt x="467" y="990"/>
                    <a:pt x="530" y="775"/>
                    <a:pt x="553" y="657"/>
                  </a:cubicBezTo>
                  <a:cubicBezTo>
                    <a:pt x="553" y="629"/>
                    <a:pt x="581" y="538"/>
                    <a:pt x="581" y="538"/>
                  </a:cubicBezTo>
                  <a:cubicBezTo>
                    <a:pt x="581" y="538"/>
                    <a:pt x="672" y="712"/>
                    <a:pt x="672" y="747"/>
                  </a:cubicBezTo>
                  <a:cubicBezTo>
                    <a:pt x="728" y="859"/>
                    <a:pt x="812" y="978"/>
                    <a:pt x="931" y="1006"/>
                  </a:cubicBezTo>
                  <a:cubicBezTo>
                    <a:pt x="968" y="1023"/>
                    <a:pt x="1002" y="1031"/>
                    <a:pt x="1032" y="1031"/>
                  </a:cubicBezTo>
                  <a:cubicBezTo>
                    <a:pt x="1165" y="1031"/>
                    <a:pt x="1229" y="883"/>
                    <a:pt x="1252" y="712"/>
                  </a:cubicBezTo>
                  <a:cubicBezTo>
                    <a:pt x="1280" y="775"/>
                    <a:pt x="1336" y="803"/>
                    <a:pt x="1399" y="859"/>
                  </a:cubicBezTo>
                  <a:cubicBezTo>
                    <a:pt x="1459" y="904"/>
                    <a:pt x="1536" y="945"/>
                    <a:pt x="1618" y="945"/>
                  </a:cubicBezTo>
                  <a:cubicBezTo>
                    <a:pt x="1652" y="945"/>
                    <a:pt x="1686" y="938"/>
                    <a:pt x="1721" y="922"/>
                  </a:cubicBezTo>
                  <a:cubicBezTo>
                    <a:pt x="1923" y="887"/>
                    <a:pt x="1923" y="684"/>
                    <a:pt x="1923" y="482"/>
                  </a:cubicBezTo>
                  <a:cubicBezTo>
                    <a:pt x="1951" y="510"/>
                    <a:pt x="2007" y="573"/>
                    <a:pt x="2035" y="573"/>
                  </a:cubicBezTo>
                  <a:cubicBezTo>
                    <a:pt x="2098" y="601"/>
                    <a:pt x="2182" y="629"/>
                    <a:pt x="2273" y="629"/>
                  </a:cubicBezTo>
                  <a:cubicBezTo>
                    <a:pt x="2476" y="629"/>
                    <a:pt x="2651" y="538"/>
                    <a:pt x="2770" y="398"/>
                  </a:cubicBezTo>
                  <a:cubicBezTo>
                    <a:pt x="2798" y="363"/>
                    <a:pt x="2881" y="223"/>
                    <a:pt x="2853" y="223"/>
                  </a:cubicBezTo>
                  <a:cubicBezTo>
                    <a:pt x="2909" y="223"/>
                    <a:pt x="3000" y="279"/>
                    <a:pt x="3028" y="307"/>
                  </a:cubicBezTo>
                  <a:cubicBezTo>
                    <a:pt x="3082" y="322"/>
                    <a:pt x="3136" y="329"/>
                    <a:pt x="3189" y="329"/>
                  </a:cubicBezTo>
                  <a:cubicBezTo>
                    <a:pt x="3337" y="329"/>
                    <a:pt x="3480" y="275"/>
                    <a:pt x="3609" y="188"/>
                  </a:cubicBezTo>
                  <a:cubicBezTo>
                    <a:pt x="3664" y="139"/>
                    <a:pt x="3649" y="42"/>
                    <a:pt x="3584" y="42"/>
                  </a:cubicBezTo>
                  <a:cubicBezTo>
                    <a:pt x="3574" y="42"/>
                    <a:pt x="3564" y="44"/>
                    <a:pt x="3553" y="48"/>
                  </a:cubicBezTo>
                  <a:cubicBezTo>
                    <a:pt x="3469" y="76"/>
                    <a:pt x="3350" y="132"/>
                    <a:pt x="3259" y="132"/>
                  </a:cubicBezTo>
                  <a:cubicBezTo>
                    <a:pt x="3239" y="136"/>
                    <a:pt x="3221" y="138"/>
                    <a:pt x="3203" y="138"/>
                  </a:cubicBezTo>
                  <a:cubicBezTo>
                    <a:pt x="3093" y="138"/>
                    <a:pt x="3012" y="72"/>
                    <a:pt x="2909" y="48"/>
                  </a:cubicBezTo>
                  <a:cubicBezTo>
                    <a:pt x="2853" y="48"/>
                    <a:pt x="2825" y="48"/>
                    <a:pt x="2770" y="76"/>
                  </a:cubicBezTo>
                  <a:cubicBezTo>
                    <a:pt x="2623" y="223"/>
                    <a:pt x="2623" y="398"/>
                    <a:pt x="2385" y="454"/>
                  </a:cubicBezTo>
                  <a:cubicBezTo>
                    <a:pt x="2353" y="459"/>
                    <a:pt x="2324" y="461"/>
                    <a:pt x="2298" y="461"/>
                  </a:cubicBezTo>
                  <a:cubicBezTo>
                    <a:pt x="2178" y="461"/>
                    <a:pt x="2100" y="414"/>
                    <a:pt x="1979" y="363"/>
                  </a:cubicBezTo>
                  <a:cubicBezTo>
                    <a:pt x="1923" y="335"/>
                    <a:pt x="1923" y="307"/>
                    <a:pt x="1861" y="307"/>
                  </a:cubicBezTo>
                  <a:cubicBezTo>
                    <a:pt x="1846" y="299"/>
                    <a:pt x="1833" y="296"/>
                    <a:pt x="1822" y="296"/>
                  </a:cubicBezTo>
                  <a:cubicBezTo>
                    <a:pt x="1792" y="296"/>
                    <a:pt x="1777" y="322"/>
                    <a:pt x="1777" y="363"/>
                  </a:cubicBezTo>
                  <a:cubicBezTo>
                    <a:pt x="1777" y="454"/>
                    <a:pt x="1777" y="538"/>
                    <a:pt x="1749" y="601"/>
                  </a:cubicBezTo>
                  <a:cubicBezTo>
                    <a:pt x="1730" y="675"/>
                    <a:pt x="1696" y="716"/>
                    <a:pt x="1632" y="716"/>
                  </a:cubicBezTo>
                  <a:cubicBezTo>
                    <a:pt x="1600" y="716"/>
                    <a:pt x="1560" y="705"/>
                    <a:pt x="1511" y="684"/>
                  </a:cubicBezTo>
                  <a:cubicBezTo>
                    <a:pt x="1483" y="657"/>
                    <a:pt x="1455" y="629"/>
                    <a:pt x="1427" y="601"/>
                  </a:cubicBezTo>
                  <a:cubicBezTo>
                    <a:pt x="1336" y="510"/>
                    <a:pt x="1308" y="398"/>
                    <a:pt x="1196" y="363"/>
                  </a:cubicBezTo>
                  <a:cubicBezTo>
                    <a:pt x="1187" y="355"/>
                    <a:pt x="1175" y="352"/>
                    <a:pt x="1161" y="352"/>
                  </a:cubicBezTo>
                  <a:cubicBezTo>
                    <a:pt x="1123" y="352"/>
                    <a:pt x="1077" y="379"/>
                    <a:pt x="1077" y="426"/>
                  </a:cubicBezTo>
                  <a:cubicBezTo>
                    <a:pt x="1051" y="506"/>
                    <a:pt x="1075" y="777"/>
                    <a:pt x="949" y="777"/>
                  </a:cubicBezTo>
                  <a:cubicBezTo>
                    <a:pt x="943" y="777"/>
                    <a:pt x="937" y="777"/>
                    <a:pt x="931" y="775"/>
                  </a:cubicBezTo>
                  <a:cubicBezTo>
                    <a:pt x="847" y="747"/>
                    <a:pt x="784" y="573"/>
                    <a:pt x="756" y="482"/>
                  </a:cubicBezTo>
                  <a:cubicBezTo>
                    <a:pt x="713" y="418"/>
                    <a:pt x="667" y="334"/>
                    <a:pt x="598" y="334"/>
                  </a:cubicBezTo>
                  <a:cubicBezTo>
                    <a:pt x="576" y="334"/>
                    <a:pt x="552" y="343"/>
                    <a:pt x="525" y="363"/>
                  </a:cubicBezTo>
                  <a:cubicBezTo>
                    <a:pt x="378" y="454"/>
                    <a:pt x="434" y="657"/>
                    <a:pt x="350" y="747"/>
                  </a:cubicBezTo>
                  <a:cubicBezTo>
                    <a:pt x="330" y="779"/>
                    <a:pt x="311" y="791"/>
                    <a:pt x="295" y="791"/>
                  </a:cubicBezTo>
                  <a:cubicBezTo>
                    <a:pt x="237" y="791"/>
                    <a:pt x="203" y="638"/>
                    <a:pt x="203" y="573"/>
                  </a:cubicBezTo>
                  <a:cubicBezTo>
                    <a:pt x="147" y="398"/>
                    <a:pt x="147" y="223"/>
                    <a:pt x="147" y="48"/>
                  </a:cubicBezTo>
                  <a:cubicBezTo>
                    <a:pt x="147" y="17"/>
                    <a:pt x="125" y="1"/>
                    <a:pt x="1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79"/>
            <p:cNvSpPr/>
            <p:nvPr/>
          </p:nvSpPr>
          <p:spPr>
            <a:xfrm>
              <a:off x="3901174" y="1611412"/>
              <a:ext cx="63555" cy="18181"/>
            </a:xfrm>
            <a:custGeom>
              <a:rect b="b" l="l" r="r" t="t"/>
              <a:pathLst>
                <a:path extrusionOk="0" h="799" w="2793">
                  <a:moveTo>
                    <a:pt x="36" y="1"/>
                  </a:moveTo>
                  <a:cubicBezTo>
                    <a:pt x="1" y="1"/>
                    <a:pt x="1" y="29"/>
                    <a:pt x="36" y="29"/>
                  </a:cubicBezTo>
                  <a:cubicBezTo>
                    <a:pt x="525" y="57"/>
                    <a:pt x="1022" y="148"/>
                    <a:pt x="1490" y="267"/>
                  </a:cubicBezTo>
                  <a:cubicBezTo>
                    <a:pt x="1924" y="406"/>
                    <a:pt x="2308" y="672"/>
                    <a:pt x="2742" y="791"/>
                  </a:cubicBezTo>
                  <a:cubicBezTo>
                    <a:pt x="2747" y="796"/>
                    <a:pt x="2752" y="798"/>
                    <a:pt x="2756" y="798"/>
                  </a:cubicBezTo>
                  <a:cubicBezTo>
                    <a:pt x="2778" y="798"/>
                    <a:pt x="2793" y="751"/>
                    <a:pt x="2770" y="728"/>
                  </a:cubicBezTo>
                  <a:cubicBezTo>
                    <a:pt x="2567" y="616"/>
                    <a:pt x="2392" y="469"/>
                    <a:pt x="2162" y="351"/>
                  </a:cubicBezTo>
                  <a:cubicBezTo>
                    <a:pt x="1959" y="267"/>
                    <a:pt x="1721" y="176"/>
                    <a:pt x="1490" y="148"/>
                  </a:cubicBezTo>
                  <a:cubicBezTo>
                    <a:pt x="1022" y="29"/>
                    <a:pt x="525" y="29"/>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79"/>
            <p:cNvSpPr/>
            <p:nvPr/>
          </p:nvSpPr>
          <p:spPr>
            <a:xfrm>
              <a:off x="3920424" y="1602833"/>
              <a:ext cx="54339" cy="26760"/>
            </a:xfrm>
            <a:custGeom>
              <a:rect b="b" l="l" r="r" t="t"/>
              <a:pathLst>
                <a:path extrusionOk="0" h="1176" w="2388">
                  <a:moveTo>
                    <a:pt x="1" y="0"/>
                  </a:moveTo>
                  <a:lnTo>
                    <a:pt x="1" y="28"/>
                  </a:lnTo>
                  <a:cubicBezTo>
                    <a:pt x="441" y="119"/>
                    <a:pt x="875" y="231"/>
                    <a:pt x="1288" y="434"/>
                  </a:cubicBezTo>
                  <a:cubicBezTo>
                    <a:pt x="1637" y="644"/>
                    <a:pt x="1952" y="930"/>
                    <a:pt x="2301" y="1168"/>
                  </a:cubicBezTo>
                  <a:cubicBezTo>
                    <a:pt x="2308" y="1173"/>
                    <a:pt x="2314" y="1175"/>
                    <a:pt x="2321" y="1175"/>
                  </a:cubicBezTo>
                  <a:cubicBezTo>
                    <a:pt x="2353" y="1175"/>
                    <a:pt x="2387" y="1128"/>
                    <a:pt x="2364" y="1105"/>
                  </a:cubicBezTo>
                  <a:cubicBezTo>
                    <a:pt x="2071" y="783"/>
                    <a:pt x="1665" y="469"/>
                    <a:pt x="1288" y="294"/>
                  </a:cubicBezTo>
                  <a:cubicBezTo>
                    <a:pt x="875" y="119"/>
                    <a:pt x="469" y="56"/>
                    <a:pt x="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79"/>
            <p:cNvSpPr/>
            <p:nvPr/>
          </p:nvSpPr>
          <p:spPr>
            <a:xfrm>
              <a:off x="3960860" y="1603471"/>
              <a:ext cx="41869" cy="28489"/>
            </a:xfrm>
            <a:custGeom>
              <a:rect b="b" l="l" r="r" t="t"/>
              <a:pathLst>
                <a:path extrusionOk="0" h="1252" w="1840">
                  <a:moveTo>
                    <a:pt x="35" y="0"/>
                  </a:moveTo>
                  <a:lnTo>
                    <a:pt x="0" y="28"/>
                  </a:lnTo>
                  <a:cubicBezTo>
                    <a:pt x="238" y="322"/>
                    <a:pt x="441" y="581"/>
                    <a:pt x="762" y="818"/>
                  </a:cubicBezTo>
                  <a:cubicBezTo>
                    <a:pt x="1049" y="1021"/>
                    <a:pt x="1371" y="1168"/>
                    <a:pt x="1748" y="1252"/>
                  </a:cubicBezTo>
                  <a:cubicBezTo>
                    <a:pt x="1783" y="1252"/>
                    <a:pt x="1839" y="1196"/>
                    <a:pt x="1783" y="1168"/>
                  </a:cubicBezTo>
                  <a:cubicBezTo>
                    <a:pt x="1461" y="993"/>
                    <a:pt x="1140" y="902"/>
                    <a:pt x="846" y="727"/>
                  </a:cubicBezTo>
                  <a:cubicBezTo>
                    <a:pt x="524" y="525"/>
                    <a:pt x="266" y="294"/>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79"/>
            <p:cNvSpPr/>
            <p:nvPr/>
          </p:nvSpPr>
          <p:spPr>
            <a:xfrm>
              <a:off x="3834365" y="1580352"/>
              <a:ext cx="50744" cy="20434"/>
            </a:xfrm>
            <a:custGeom>
              <a:rect b="b" l="l" r="r" t="t"/>
              <a:pathLst>
                <a:path extrusionOk="0" h="898" w="2230">
                  <a:moveTo>
                    <a:pt x="353" y="0"/>
                  </a:moveTo>
                  <a:cubicBezTo>
                    <a:pt x="339" y="0"/>
                    <a:pt x="325" y="7"/>
                    <a:pt x="315" y="23"/>
                  </a:cubicBezTo>
                  <a:cubicBezTo>
                    <a:pt x="231" y="170"/>
                    <a:pt x="0" y="611"/>
                    <a:pt x="175" y="786"/>
                  </a:cubicBezTo>
                  <a:cubicBezTo>
                    <a:pt x="199" y="809"/>
                    <a:pt x="227" y="818"/>
                    <a:pt x="257" y="818"/>
                  </a:cubicBezTo>
                  <a:cubicBezTo>
                    <a:pt x="298" y="818"/>
                    <a:pt x="341" y="802"/>
                    <a:pt x="378" y="786"/>
                  </a:cubicBezTo>
                  <a:cubicBezTo>
                    <a:pt x="406" y="786"/>
                    <a:pt x="490" y="639"/>
                    <a:pt x="552" y="548"/>
                  </a:cubicBezTo>
                  <a:cubicBezTo>
                    <a:pt x="580" y="695"/>
                    <a:pt x="608" y="869"/>
                    <a:pt x="755" y="897"/>
                  </a:cubicBezTo>
                  <a:cubicBezTo>
                    <a:pt x="902" y="897"/>
                    <a:pt x="958" y="786"/>
                    <a:pt x="986" y="667"/>
                  </a:cubicBezTo>
                  <a:cubicBezTo>
                    <a:pt x="1014" y="723"/>
                    <a:pt x="1077" y="786"/>
                    <a:pt x="1133" y="813"/>
                  </a:cubicBezTo>
                  <a:cubicBezTo>
                    <a:pt x="1156" y="821"/>
                    <a:pt x="1178" y="824"/>
                    <a:pt x="1198" y="824"/>
                  </a:cubicBezTo>
                  <a:cubicBezTo>
                    <a:pt x="1331" y="824"/>
                    <a:pt x="1406" y="680"/>
                    <a:pt x="1454" y="583"/>
                  </a:cubicBezTo>
                  <a:cubicBezTo>
                    <a:pt x="1470" y="532"/>
                    <a:pt x="1468" y="509"/>
                    <a:pt x="1478" y="509"/>
                  </a:cubicBezTo>
                  <a:cubicBezTo>
                    <a:pt x="1486" y="509"/>
                    <a:pt x="1502" y="523"/>
                    <a:pt x="1538" y="548"/>
                  </a:cubicBezTo>
                  <a:cubicBezTo>
                    <a:pt x="1601" y="611"/>
                    <a:pt x="1685" y="639"/>
                    <a:pt x="1748" y="639"/>
                  </a:cubicBezTo>
                  <a:cubicBezTo>
                    <a:pt x="1776" y="643"/>
                    <a:pt x="1805" y="646"/>
                    <a:pt x="1834" y="646"/>
                  </a:cubicBezTo>
                  <a:cubicBezTo>
                    <a:pt x="1985" y="646"/>
                    <a:pt x="2139" y="583"/>
                    <a:pt x="2210" y="436"/>
                  </a:cubicBezTo>
                  <a:cubicBezTo>
                    <a:pt x="2230" y="391"/>
                    <a:pt x="2207" y="350"/>
                    <a:pt x="2172" y="350"/>
                  </a:cubicBezTo>
                  <a:cubicBezTo>
                    <a:pt x="2158" y="350"/>
                    <a:pt x="2142" y="357"/>
                    <a:pt x="2126" y="373"/>
                  </a:cubicBezTo>
                  <a:cubicBezTo>
                    <a:pt x="2035" y="436"/>
                    <a:pt x="1923" y="492"/>
                    <a:pt x="1804" y="492"/>
                  </a:cubicBezTo>
                  <a:cubicBezTo>
                    <a:pt x="1685" y="492"/>
                    <a:pt x="1657" y="436"/>
                    <a:pt x="1573" y="373"/>
                  </a:cubicBezTo>
                  <a:cubicBezTo>
                    <a:pt x="1530" y="354"/>
                    <a:pt x="1503" y="321"/>
                    <a:pt x="1463" y="321"/>
                  </a:cubicBezTo>
                  <a:cubicBezTo>
                    <a:pt x="1445" y="321"/>
                    <a:pt x="1425" y="328"/>
                    <a:pt x="1399" y="345"/>
                  </a:cubicBezTo>
                  <a:cubicBezTo>
                    <a:pt x="1336" y="373"/>
                    <a:pt x="1336" y="492"/>
                    <a:pt x="1280" y="548"/>
                  </a:cubicBezTo>
                  <a:cubicBezTo>
                    <a:pt x="1237" y="585"/>
                    <a:pt x="1204" y="600"/>
                    <a:pt x="1179" y="600"/>
                  </a:cubicBezTo>
                  <a:cubicBezTo>
                    <a:pt x="1085" y="600"/>
                    <a:pt x="1093" y="389"/>
                    <a:pt x="1049" y="317"/>
                  </a:cubicBezTo>
                  <a:cubicBezTo>
                    <a:pt x="1031" y="289"/>
                    <a:pt x="1002" y="275"/>
                    <a:pt x="973" y="275"/>
                  </a:cubicBezTo>
                  <a:cubicBezTo>
                    <a:pt x="944" y="275"/>
                    <a:pt x="916" y="289"/>
                    <a:pt x="902" y="317"/>
                  </a:cubicBezTo>
                  <a:cubicBezTo>
                    <a:pt x="874" y="345"/>
                    <a:pt x="811" y="667"/>
                    <a:pt x="783" y="667"/>
                  </a:cubicBezTo>
                  <a:cubicBezTo>
                    <a:pt x="699" y="667"/>
                    <a:pt x="699" y="436"/>
                    <a:pt x="664" y="373"/>
                  </a:cubicBezTo>
                  <a:cubicBezTo>
                    <a:pt x="664" y="345"/>
                    <a:pt x="636" y="345"/>
                    <a:pt x="608" y="345"/>
                  </a:cubicBezTo>
                  <a:cubicBezTo>
                    <a:pt x="490" y="345"/>
                    <a:pt x="462" y="464"/>
                    <a:pt x="406" y="548"/>
                  </a:cubicBezTo>
                  <a:cubicBezTo>
                    <a:pt x="386" y="592"/>
                    <a:pt x="349" y="646"/>
                    <a:pt x="310" y="646"/>
                  </a:cubicBezTo>
                  <a:cubicBezTo>
                    <a:pt x="293" y="646"/>
                    <a:pt x="276" y="636"/>
                    <a:pt x="259" y="611"/>
                  </a:cubicBezTo>
                  <a:cubicBezTo>
                    <a:pt x="231" y="548"/>
                    <a:pt x="259" y="492"/>
                    <a:pt x="259" y="436"/>
                  </a:cubicBezTo>
                  <a:cubicBezTo>
                    <a:pt x="287" y="289"/>
                    <a:pt x="350" y="198"/>
                    <a:pt x="406" y="86"/>
                  </a:cubicBezTo>
                  <a:cubicBezTo>
                    <a:pt x="426" y="42"/>
                    <a:pt x="389" y="0"/>
                    <a:pt x="3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79"/>
            <p:cNvSpPr/>
            <p:nvPr/>
          </p:nvSpPr>
          <p:spPr>
            <a:xfrm>
              <a:off x="3728236" y="1524374"/>
              <a:ext cx="17180" cy="5347"/>
            </a:xfrm>
            <a:custGeom>
              <a:rect b="b" l="l" r="r" t="t"/>
              <a:pathLst>
                <a:path extrusionOk="0" h="235" w="755">
                  <a:moveTo>
                    <a:pt x="726" y="0"/>
                  </a:moveTo>
                  <a:cubicBezTo>
                    <a:pt x="720" y="0"/>
                    <a:pt x="711" y="2"/>
                    <a:pt x="699" y="8"/>
                  </a:cubicBezTo>
                  <a:cubicBezTo>
                    <a:pt x="609" y="36"/>
                    <a:pt x="525" y="99"/>
                    <a:pt x="434" y="127"/>
                  </a:cubicBezTo>
                  <a:cubicBezTo>
                    <a:pt x="352" y="160"/>
                    <a:pt x="277" y="173"/>
                    <a:pt x="200" y="173"/>
                  </a:cubicBezTo>
                  <a:cubicBezTo>
                    <a:pt x="145" y="173"/>
                    <a:pt x="89" y="166"/>
                    <a:pt x="28" y="155"/>
                  </a:cubicBezTo>
                  <a:cubicBezTo>
                    <a:pt x="0" y="155"/>
                    <a:pt x="0" y="183"/>
                    <a:pt x="28" y="211"/>
                  </a:cubicBezTo>
                  <a:cubicBezTo>
                    <a:pt x="96" y="227"/>
                    <a:pt x="159" y="235"/>
                    <a:pt x="220" y="235"/>
                  </a:cubicBezTo>
                  <a:cubicBezTo>
                    <a:pt x="398" y="235"/>
                    <a:pt x="555" y="167"/>
                    <a:pt x="727" y="36"/>
                  </a:cubicBezTo>
                  <a:cubicBezTo>
                    <a:pt x="750" y="36"/>
                    <a:pt x="754" y="0"/>
                    <a:pt x="72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79"/>
            <p:cNvSpPr/>
            <p:nvPr/>
          </p:nvSpPr>
          <p:spPr>
            <a:xfrm>
              <a:off x="3726256" y="1530336"/>
              <a:ext cx="17089" cy="6440"/>
            </a:xfrm>
            <a:custGeom>
              <a:rect b="b" l="l" r="r" t="t"/>
              <a:pathLst>
                <a:path extrusionOk="0" h="283" w="751">
                  <a:moveTo>
                    <a:pt x="698" y="0"/>
                  </a:moveTo>
                  <a:cubicBezTo>
                    <a:pt x="687" y="0"/>
                    <a:pt x="676" y="4"/>
                    <a:pt x="668" y="12"/>
                  </a:cubicBezTo>
                  <a:cubicBezTo>
                    <a:pt x="584" y="68"/>
                    <a:pt x="465" y="124"/>
                    <a:pt x="381" y="187"/>
                  </a:cubicBezTo>
                  <a:cubicBezTo>
                    <a:pt x="262" y="215"/>
                    <a:pt x="143" y="243"/>
                    <a:pt x="31" y="270"/>
                  </a:cubicBezTo>
                  <a:cubicBezTo>
                    <a:pt x="290" y="243"/>
                    <a:pt x="521" y="243"/>
                    <a:pt x="730" y="40"/>
                  </a:cubicBezTo>
                  <a:cubicBezTo>
                    <a:pt x="750" y="20"/>
                    <a:pt x="725" y="0"/>
                    <a:pt x="698" y="0"/>
                  </a:cubicBezTo>
                  <a:close/>
                  <a:moveTo>
                    <a:pt x="31" y="270"/>
                  </a:moveTo>
                  <a:cubicBezTo>
                    <a:pt x="8" y="270"/>
                    <a:pt x="0" y="283"/>
                    <a:pt x="8" y="283"/>
                  </a:cubicBezTo>
                  <a:cubicBezTo>
                    <a:pt x="12" y="283"/>
                    <a:pt x="20" y="280"/>
                    <a:pt x="31" y="27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79"/>
            <p:cNvSpPr/>
            <p:nvPr/>
          </p:nvSpPr>
          <p:spPr>
            <a:xfrm>
              <a:off x="3801097" y="1506716"/>
              <a:ext cx="6076" cy="24644"/>
            </a:xfrm>
            <a:custGeom>
              <a:rect b="b" l="l" r="r" t="t"/>
              <a:pathLst>
                <a:path extrusionOk="0" h="1083" w="267">
                  <a:moveTo>
                    <a:pt x="92" y="1"/>
                  </a:moveTo>
                  <a:cubicBezTo>
                    <a:pt x="203" y="379"/>
                    <a:pt x="120" y="700"/>
                    <a:pt x="1" y="1050"/>
                  </a:cubicBezTo>
                  <a:cubicBezTo>
                    <a:pt x="1" y="1066"/>
                    <a:pt x="22" y="1082"/>
                    <a:pt x="45" y="1082"/>
                  </a:cubicBezTo>
                  <a:cubicBezTo>
                    <a:pt x="62" y="1082"/>
                    <a:pt x="80" y="1073"/>
                    <a:pt x="92" y="1050"/>
                  </a:cubicBezTo>
                  <a:cubicBezTo>
                    <a:pt x="238" y="700"/>
                    <a:pt x="266" y="379"/>
                    <a:pt x="1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79"/>
            <p:cNvSpPr/>
            <p:nvPr/>
          </p:nvSpPr>
          <p:spPr>
            <a:xfrm>
              <a:off x="3814591" y="1544808"/>
              <a:ext cx="9762" cy="25759"/>
            </a:xfrm>
            <a:custGeom>
              <a:rect b="b" l="l" r="r" t="t"/>
              <a:pathLst>
                <a:path extrusionOk="0" h="1132" w="429">
                  <a:moveTo>
                    <a:pt x="384" y="1"/>
                  </a:moveTo>
                  <a:cubicBezTo>
                    <a:pt x="377" y="1"/>
                    <a:pt x="373" y="4"/>
                    <a:pt x="373" y="12"/>
                  </a:cubicBezTo>
                  <a:cubicBezTo>
                    <a:pt x="282" y="397"/>
                    <a:pt x="170" y="746"/>
                    <a:pt x="23" y="1061"/>
                  </a:cubicBezTo>
                  <a:cubicBezTo>
                    <a:pt x="0" y="1089"/>
                    <a:pt x="33" y="1131"/>
                    <a:pt x="46" y="1131"/>
                  </a:cubicBezTo>
                  <a:cubicBezTo>
                    <a:pt x="49" y="1131"/>
                    <a:pt x="51" y="1129"/>
                    <a:pt x="51" y="1124"/>
                  </a:cubicBezTo>
                  <a:cubicBezTo>
                    <a:pt x="282" y="830"/>
                    <a:pt x="373" y="397"/>
                    <a:pt x="429" y="47"/>
                  </a:cubicBezTo>
                  <a:cubicBezTo>
                    <a:pt x="429" y="22"/>
                    <a:pt x="400" y="1"/>
                    <a:pt x="3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79"/>
            <p:cNvSpPr/>
            <p:nvPr/>
          </p:nvSpPr>
          <p:spPr>
            <a:xfrm>
              <a:off x="3796614" y="1553023"/>
              <a:ext cx="20411" cy="32085"/>
            </a:xfrm>
            <a:custGeom>
              <a:rect b="b" l="l" r="r" t="t"/>
              <a:pathLst>
                <a:path extrusionOk="0" h="1410" w="897">
                  <a:moveTo>
                    <a:pt x="869" y="1"/>
                  </a:moveTo>
                  <a:cubicBezTo>
                    <a:pt x="694" y="525"/>
                    <a:pt x="400" y="938"/>
                    <a:pt x="23" y="1343"/>
                  </a:cubicBezTo>
                  <a:cubicBezTo>
                    <a:pt x="1" y="1365"/>
                    <a:pt x="14" y="1409"/>
                    <a:pt x="34" y="1409"/>
                  </a:cubicBezTo>
                  <a:cubicBezTo>
                    <a:pt x="39" y="1409"/>
                    <a:pt x="45" y="1406"/>
                    <a:pt x="51" y="1399"/>
                  </a:cubicBezTo>
                  <a:cubicBezTo>
                    <a:pt x="519" y="1022"/>
                    <a:pt x="722" y="588"/>
                    <a:pt x="897" y="36"/>
                  </a:cubicBezTo>
                  <a:cubicBezTo>
                    <a:pt x="897" y="1"/>
                    <a:pt x="869" y="1"/>
                    <a:pt x="8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1" name="Google Shape;9521;p79"/>
          <p:cNvGrpSpPr/>
          <p:nvPr/>
        </p:nvGrpSpPr>
        <p:grpSpPr>
          <a:xfrm>
            <a:off x="3065997" y="1216931"/>
            <a:ext cx="460015" cy="456033"/>
            <a:chOff x="3065997" y="1216931"/>
            <a:chExt cx="460015" cy="456033"/>
          </a:xfrm>
        </p:grpSpPr>
        <p:sp>
          <p:nvSpPr>
            <p:cNvPr id="9522" name="Google Shape;9522;p79"/>
            <p:cNvSpPr/>
            <p:nvPr/>
          </p:nvSpPr>
          <p:spPr>
            <a:xfrm>
              <a:off x="3068545" y="1219685"/>
              <a:ext cx="452233" cy="449571"/>
            </a:xfrm>
            <a:custGeom>
              <a:rect b="b" l="l" r="r" t="t"/>
              <a:pathLst>
                <a:path extrusionOk="0" h="19757" w="19874">
                  <a:moveTo>
                    <a:pt x="8657" y="9294"/>
                  </a:moveTo>
                  <a:cubicBezTo>
                    <a:pt x="8832" y="9322"/>
                    <a:pt x="8832" y="9615"/>
                    <a:pt x="8657" y="9671"/>
                  </a:cubicBezTo>
                  <a:cubicBezTo>
                    <a:pt x="8622" y="9671"/>
                    <a:pt x="8594" y="9699"/>
                    <a:pt x="8566" y="9699"/>
                  </a:cubicBezTo>
                  <a:cubicBezTo>
                    <a:pt x="8566" y="9755"/>
                    <a:pt x="8539" y="9818"/>
                    <a:pt x="8483" y="9846"/>
                  </a:cubicBezTo>
                  <a:cubicBezTo>
                    <a:pt x="8396" y="9895"/>
                    <a:pt x="8301" y="9928"/>
                    <a:pt x="8207" y="9928"/>
                  </a:cubicBezTo>
                  <a:cubicBezTo>
                    <a:pt x="8140" y="9928"/>
                    <a:pt x="8075" y="9911"/>
                    <a:pt x="8014" y="9874"/>
                  </a:cubicBezTo>
                  <a:cubicBezTo>
                    <a:pt x="7867" y="9818"/>
                    <a:pt x="7895" y="9643"/>
                    <a:pt x="7986" y="9552"/>
                  </a:cubicBezTo>
                  <a:cubicBezTo>
                    <a:pt x="8042" y="9440"/>
                    <a:pt x="8098" y="9377"/>
                    <a:pt x="8245" y="9322"/>
                  </a:cubicBezTo>
                  <a:cubicBezTo>
                    <a:pt x="8364" y="9294"/>
                    <a:pt x="8511" y="9294"/>
                    <a:pt x="8657" y="9294"/>
                  </a:cubicBezTo>
                  <a:close/>
                  <a:moveTo>
                    <a:pt x="7259" y="29"/>
                  </a:moveTo>
                  <a:cubicBezTo>
                    <a:pt x="6525" y="57"/>
                    <a:pt x="5825" y="1"/>
                    <a:pt x="5126" y="141"/>
                  </a:cubicBezTo>
                  <a:cubicBezTo>
                    <a:pt x="4951" y="176"/>
                    <a:pt x="4777" y="203"/>
                    <a:pt x="4602" y="259"/>
                  </a:cubicBezTo>
                  <a:cubicBezTo>
                    <a:pt x="4224" y="406"/>
                    <a:pt x="3847" y="581"/>
                    <a:pt x="3469" y="756"/>
                  </a:cubicBezTo>
                  <a:cubicBezTo>
                    <a:pt x="3091" y="959"/>
                    <a:pt x="2742" y="1189"/>
                    <a:pt x="2329" y="1336"/>
                  </a:cubicBezTo>
                  <a:cubicBezTo>
                    <a:pt x="1896" y="1658"/>
                    <a:pt x="1546" y="2063"/>
                    <a:pt x="1315" y="2504"/>
                  </a:cubicBezTo>
                  <a:cubicBezTo>
                    <a:pt x="1252" y="2623"/>
                    <a:pt x="1169" y="2735"/>
                    <a:pt x="1141" y="2854"/>
                  </a:cubicBezTo>
                  <a:cubicBezTo>
                    <a:pt x="847" y="3462"/>
                    <a:pt x="700" y="4133"/>
                    <a:pt x="672" y="4895"/>
                  </a:cubicBezTo>
                  <a:cubicBezTo>
                    <a:pt x="728" y="5070"/>
                    <a:pt x="756" y="5273"/>
                    <a:pt x="819" y="5476"/>
                  </a:cubicBezTo>
                  <a:cubicBezTo>
                    <a:pt x="875" y="5734"/>
                    <a:pt x="931" y="6000"/>
                    <a:pt x="994" y="6259"/>
                  </a:cubicBezTo>
                  <a:cubicBezTo>
                    <a:pt x="1197" y="6581"/>
                    <a:pt x="1455" y="6818"/>
                    <a:pt x="1840" y="7021"/>
                  </a:cubicBezTo>
                  <a:cubicBezTo>
                    <a:pt x="2539" y="7371"/>
                    <a:pt x="3266" y="7720"/>
                    <a:pt x="4021" y="8042"/>
                  </a:cubicBezTo>
                  <a:cubicBezTo>
                    <a:pt x="4427" y="8217"/>
                    <a:pt x="4721" y="8420"/>
                    <a:pt x="4868" y="8706"/>
                  </a:cubicBezTo>
                  <a:cubicBezTo>
                    <a:pt x="5070" y="9028"/>
                    <a:pt x="5070" y="9468"/>
                    <a:pt x="4986" y="9846"/>
                  </a:cubicBezTo>
                  <a:cubicBezTo>
                    <a:pt x="4840" y="10398"/>
                    <a:pt x="4637" y="10951"/>
                    <a:pt x="4343" y="11447"/>
                  </a:cubicBezTo>
                  <a:cubicBezTo>
                    <a:pt x="4224" y="11622"/>
                    <a:pt x="4077" y="11769"/>
                    <a:pt x="3903" y="11916"/>
                  </a:cubicBezTo>
                  <a:cubicBezTo>
                    <a:pt x="3616" y="12202"/>
                    <a:pt x="3266" y="12496"/>
                    <a:pt x="2945" y="12790"/>
                  </a:cubicBezTo>
                  <a:cubicBezTo>
                    <a:pt x="2539" y="13139"/>
                    <a:pt x="2154" y="13517"/>
                    <a:pt x="1721" y="13811"/>
                  </a:cubicBezTo>
                  <a:cubicBezTo>
                    <a:pt x="1141" y="14188"/>
                    <a:pt x="756" y="14650"/>
                    <a:pt x="525" y="15293"/>
                  </a:cubicBezTo>
                  <a:cubicBezTo>
                    <a:pt x="350" y="15734"/>
                    <a:pt x="204" y="16195"/>
                    <a:pt x="92" y="16663"/>
                  </a:cubicBezTo>
                  <a:cubicBezTo>
                    <a:pt x="57" y="16719"/>
                    <a:pt x="57" y="16747"/>
                    <a:pt x="29" y="16810"/>
                  </a:cubicBezTo>
                  <a:cubicBezTo>
                    <a:pt x="29" y="16922"/>
                    <a:pt x="29" y="17041"/>
                    <a:pt x="1" y="17132"/>
                  </a:cubicBezTo>
                  <a:cubicBezTo>
                    <a:pt x="29" y="17307"/>
                    <a:pt x="57" y="17447"/>
                    <a:pt x="176" y="17621"/>
                  </a:cubicBezTo>
                  <a:cubicBezTo>
                    <a:pt x="234" y="17612"/>
                    <a:pt x="291" y="17608"/>
                    <a:pt x="347" y="17608"/>
                  </a:cubicBezTo>
                  <a:cubicBezTo>
                    <a:pt x="624" y="17608"/>
                    <a:pt x="873" y="17718"/>
                    <a:pt x="1141" y="17887"/>
                  </a:cubicBezTo>
                  <a:cubicBezTo>
                    <a:pt x="1224" y="17971"/>
                    <a:pt x="1371" y="18006"/>
                    <a:pt x="1490" y="18062"/>
                  </a:cubicBezTo>
                  <a:cubicBezTo>
                    <a:pt x="1720" y="18161"/>
                    <a:pt x="1950" y="18231"/>
                    <a:pt x="2186" y="18231"/>
                  </a:cubicBezTo>
                  <a:cubicBezTo>
                    <a:pt x="2366" y="18231"/>
                    <a:pt x="2551" y="18190"/>
                    <a:pt x="2742" y="18090"/>
                  </a:cubicBezTo>
                  <a:cubicBezTo>
                    <a:pt x="2889" y="18034"/>
                    <a:pt x="3091" y="18006"/>
                    <a:pt x="3266" y="17971"/>
                  </a:cubicBezTo>
                  <a:cubicBezTo>
                    <a:pt x="3819" y="17915"/>
                    <a:pt x="4315" y="17712"/>
                    <a:pt x="4749" y="17363"/>
                  </a:cubicBezTo>
                  <a:cubicBezTo>
                    <a:pt x="5070" y="17132"/>
                    <a:pt x="5364" y="16866"/>
                    <a:pt x="5651" y="16573"/>
                  </a:cubicBezTo>
                  <a:cubicBezTo>
                    <a:pt x="5972" y="16314"/>
                    <a:pt x="6322" y="16167"/>
                    <a:pt x="6734" y="16167"/>
                  </a:cubicBezTo>
                  <a:cubicBezTo>
                    <a:pt x="6846" y="16167"/>
                    <a:pt x="6937" y="16139"/>
                    <a:pt x="7021" y="16139"/>
                  </a:cubicBezTo>
                  <a:cubicBezTo>
                    <a:pt x="7168" y="16139"/>
                    <a:pt x="7315" y="16111"/>
                    <a:pt x="7462" y="16111"/>
                  </a:cubicBezTo>
                  <a:cubicBezTo>
                    <a:pt x="7636" y="16083"/>
                    <a:pt x="7811" y="16083"/>
                    <a:pt x="7986" y="16083"/>
                  </a:cubicBezTo>
                  <a:cubicBezTo>
                    <a:pt x="8483" y="16048"/>
                    <a:pt x="8972" y="15964"/>
                    <a:pt x="9441" y="15789"/>
                  </a:cubicBezTo>
                  <a:cubicBezTo>
                    <a:pt x="9532" y="15754"/>
                    <a:pt x="9623" y="15737"/>
                    <a:pt x="9712" y="15737"/>
                  </a:cubicBezTo>
                  <a:cubicBezTo>
                    <a:pt x="9991" y="15737"/>
                    <a:pt x="10246" y="15902"/>
                    <a:pt x="10405" y="16167"/>
                  </a:cubicBezTo>
                  <a:cubicBezTo>
                    <a:pt x="10517" y="16342"/>
                    <a:pt x="10580" y="16573"/>
                    <a:pt x="10636" y="16782"/>
                  </a:cubicBezTo>
                  <a:cubicBezTo>
                    <a:pt x="10692" y="16922"/>
                    <a:pt x="10692" y="17069"/>
                    <a:pt x="10720" y="17244"/>
                  </a:cubicBezTo>
                  <a:cubicBezTo>
                    <a:pt x="10783" y="17510"/>
                    <a:pt x="10958" y="17684"/>
                    <a:pt x="11217" y="17768"/>
                  </a:cubicBezTo>
                  <a:cubicBezTo>
                    <a:pt x="11419" y="17796"/>
                    <a:pt x="11629" y="17859"/>
                    <a:pt x="11832" y="17887"/>
                  </a:cubicBezTo>
                  <a:cubicBezTo>
                    <a:pt x="11916" y="17899"/>
                    <a:pt x="12000" y="17906"/>
                    <a:pt x="12084" y="17906"/>
                  </a:cubicBezTo>
                  <a:cubicBezTo>
                    <a:pt x="12203" y="17906"/>
                    <a:pt x="12321" y="17892"/>
                    <a:pt x="12440" y="17859"/>
                  </a:cubicBezTo>
                  <a:cubicBezTo>
                    <a:pt x="12468" y="17831"/>
                    <a:pt x="12531" y="17796"/>
                    <a:pt x="12559" y="17796"/>
                  </a:cubicBezTo>
                  <a:cubicBezTo>
                    <a:pt x="12587" y="17768"/>
                    <a:pt x="12631" y="17754"/>
                    <a:pt x="12674" y="17754"/>
                  </a:cubicBezTo>
                  <a:cubicBezTo>
                    <a:pt x="12718" y="17754"/>
                    <a:pt x="12762" y="17768"/>
                    <a:pt x="12790" y="17796"/>
                  </a:cubicBezTo>
                  <a:lnTo>
                    <a:pt x="12853" y="17796"/>
                  </a:lnTo>
                  <a:cubicBezTo>
                    <a:pt x="12937" y="17943"/>
                    <a:pt x="12993" y="18090"/>
                    <a:pt x="13028" y="18265"/>
                  </a:cubicBezTo>
                  <a:cubicBezTo>
                    <a:pt x="13084" y="18495"/>
                    <a:pt x="13139" y="18733"/>
                    <a:pt x="13258" y="18936"/>
                  </a:cubicBezTo>
                  <a:cubicBezTo>
                    <a:pt x="13314" y="19020"/>
                    <a:pt x="13405" y="19111"/>
                    <a:pt x="13461" y="19167"/>
                  </a:cubicBezTo>
                  <a:cubicBezTo>
                    <a:pt x="13580" y="19230"/>
                    <a:pt x="13692" y="19286"/>
                    <a:pt x="13839" y="19286"/>
                  </a:cubicBezTo>
                  <a:cubicBezTo>
                    <a:pt x="14042" y="19314"/>
                    <a:pt x="14251" y="19342"/>
                    <a:pt x="14454" y="19342"/>
                  </a:cubicBezTo>
                  <a:cubicBezTo>
                    <a:pt x="14657" y="19342"/>
                    <a:pt x="14832" y="19286"/>
                    <a:pt x="15034" y="19258"/>
                  </a:cubicBezTo>
                  <a:cubicBezTo>
                    <a:pt x="15090" y="19314"/>
                    <a:pt x="15125" y="19370"/>
                    <a:pt x="15181" y="19404"/>
                  </a:cubicBezTo>
                  <a:cubicBezTo>
                    <a:pt x="15209" y="19432"/>
                    <a:pt x="15237" y="19460"/>
                    <a:pt x="15265" y="19488"/>
                  </a:cubicBezTo>
                  <a:cubicBezTo>
                    <a:pt x="15471" y="19645"/>
                    <a:pt x="15690" y="19710"/>
                    <a:pt x="15921" y="19710"/>
                  </a:cubicBezTo>
                  <a:cubicBezTo>
                    <a:pt x="16123" y="19710"/>
                    <a:pt x="16333" y="19661"/>
                    <a:pt x="16552" y="19579"/>
                  </a:cubicBezTo>
                  <a:cubicBezTo>
                    <a:pt x="16699" y="19516"/>
                    <a:pt x="16810" y="19516"/>
                    <a:pt x="16957" y="19488"/>
                  </a:cubicBezTo>
                  <a:cubicBezTo>
                    <a:pt x="17291" y="19678"/>
                    <a:pt x="17622" y="19756"/>
                    <a:pt x="17958" y="19756"/>
                  </a:cubicBezTo>
                  <a:cubicBezTo>
                    <a:pt x="18242" y="19756"/>
                    <a:pt x="18530" y="19700"/>
                    <a:pt x="18824" y="19607"/>
                  </a:cubicBezTo>
                  <a:cubicBezTo>
                    <a:pt x="19524" y="19370"/>
                    <a:pt x="19845" y="18964"/>
                    <a:pt x="19873" y="18237"/>
                  </a:cubicBezTo>
                  <a:cubicBezTo>
                    <a:pt x="19873" y="17943"/>
                    <a:pt x="19810" y="17656"/>
                    <a:pt x="19726" y="17391"/>
                  </a:cubicBezTo>
                  <a:cubicBezTo>
                    <a:pt x="19607" y="17041"/>
                    <a:pt x="19461" y="16747"/>
                    <a:pt x="19349" y="16398"/>
                  </a:cubicBezTo>
                  <a:cubicBezTo>
                    <a:pt x="19174" y="15964"/>
                    <a:pt x="19174" y="15524"/>
                    <a:pt x="19349" y="15062"/>
                  </a:cubicBezTo>
                  <a:cubicBezTo>
                    <a:pt x="19405" y="14915"/>
                    <a:pt x="19461" y="14769"/>
                    <a:pt x="19524" y="14622"/>
                  </a:cubicBezTo>
                  <a:cubicBezTo>
                    <a:pt x="19782" y="14097"/>
                    <a:pt x="19782" y="13601"/>
                    <a:pt x="19461" y="13111"/>
                  </a:cubicBezTo>
                  <a:cubicBezTo>
                    <a:pt x="19111" y="12524"/>
                    <a:pt x="19055" y="11888"/>
                    <a:pt x="19111" y="11244"/>
                  </a:cubicBezTo>
                  <a:cubicBezTo>
                    <a:pt x="19146" y="10804"/>
                    <a:pt x="19202" y="10370"/>
                    <a:pt x="19202" y="9930"/>
                  </a:cubicBezTo>
                  <a:cubicBezTo>
                    <a:pt x="19202" y="9643"/>
                    <a:pt x="19174" y="9349"/>
                    <a:pt x="19083" y="9091"/>
                  </a:cubicBezTo>
                  <a:cubicBezTo>
                    <a:pt x="18936" y="8622"/>
                    <a:pt x="18649" y="8217"/>
                    <a:pt x="18649" y="7720"/>
                  </a:cubicBezTo>
                  <a:cubicBezTo>
                    <a:pt x="18649" y="7657"/>
                    <a:pt x="18559" y="7601"/>
                    <a:pt x="18447" y="7455"/>
                  </a:cubicBezTo>
                  <a:cubicBezTo>
                    <a:pt x="18237" y="7601"/>
                    <a:pt x="18125" y="7748"/>
                    <a:pt x="17978" y="7867"/>
                  </a:cubicBezTo>
                  <a:cubicBezTo>
                    <a:pt x="17913" y="7920"/>
                    <a:pt x="17847" y="7944"/>
                    <a:pt x="17785" y="7944"/>
                  </a:cubicBezTo>
                  <a:cubicBezTo>
                    <a:pt x="17680" y="7944"/>
                    <a:pt x="17584" y="7875"/>
                    <a:pt x="17510" y="7748"/>
                  </a:cubicBezTo>
                  <a:cubicBezTo>
                    <a:pt x="17426" y="7517"/>
                    <a:pt x="17482" y="7196"/>
                    <a:pt x="17160" y="7077"/>
                  </a:cubicBezTo>
                  <a:cubicBezTo>
                    <a:pt x="16838" y="7168"/>
                    <a:pt x="16783" y="7455"/>
                    <a:pt x="16636" y="7657"/>
                  </a:cubicBezTo>
                  <a:cubicBezTo>
                    <a:pt x="16608" y="7720"/>
                    <a:pt x="16552" y="7748"/>
                    <a:pt x="16524" y="7776"/>
                  </a:cubicBezTo>
                  <a:cubicBezTo>
                    <a:pt x="16471" y="7809"/>
                    <a:pt x="16420" y="7823"/>
                    <a:pt x="16380" y="7823"/>
                  </a:cubicBezTo>
                  <a:cubicBezTo>
                    <a:pt x="16351" y="7823"/>
                    <a:pt x="16329" y="7816"/>
                    <a:pt x="16314" y="7804"/>
                  </a:cubicBezTo>
                  <a:cubicBezTo>
                    <a:pt x="16258" y="7776"/>
                    <a:pt x="16230" y="7776"/>
                    <a:pt x="16202" y="7748"/>
                  </a:cubicBezTo>
                  <a:cubicBezTo>
                    <a:pt x="16055" y="7455"/>
                    <a:pt x="15908" y="7168"/>
                    <a:pt x="15734" y="6783"/>
                  </a:cubicBezTo>
                  <a:cubicBezTo>
                    <a:pt x="15587" y="6902"/>
                    <a:pt x="15475" y="6993"/>
                    <a:pt x="15384" y="7077"/>
                  </a:cubicBezTo>
                  <a:cubicBezTo>
                    <a:pt x="15265" y="7196"/>
                    <a:pt x="15181" y="7343"/>
                    <a:pt x="15090" y="7455"/>
                  </a:cubicBezTo>
                  <a:lnTo>
                    <a:pt x="15062" y="7455"/>
                  </a:lnTo>
                  <a:cubicBezTo>
                    <a:pt x="15048" y="7542"/>
                    <a:pt x="14984" y="7586"/>
                    <a:pt x="14919" y="7586"/>
                  </a:cubicBezTo>
                  <a:cubicBezTo>
                    <a:pt x="14854" y="7586"/>
                    <a:pt x="14790" y="7542"/>
                    <a:pt x="14776" y="7455"/>
                  </a:cubicBezTo>
                  <a:cubicBezTo>
                    <a:pt x="14741" y="7427"/>
                    <a:pt x="14713" y="7399"/>
                    <a:pt x="14713" y="7371"/>
                  </a:cubicBezTo>
                  <a:cubicBezTo>
                    <a:pt x="14629" y="7105"/>
                    <a:pt x="14629" y="6846"/>
                    <a:pt x="14426" y="6643"/>
                  </a:cubicBezTo>
                  <a:cubicBezTo>
                    <a:pt x="14279" y="6671"/>
                    <a:pt x="14160" y="6727"/>
                    <a:pt x="14076" y="6755"/>
                  </a:cubicBezTo>
                  <a:cubicBezTo>
                    <a:pt x="14042" y="6755"/>
                    <a:pt x="14042" y="6783"/>
                    <a:pt x="14042" y="6783"/>
                  </a:cubicBezTo>
                  <a:cubicBezTo>
                    <a:pt x="14002" y="6808"/>
                    <a:pt x="13962" y="6830"/>
                    <a:pt x="13919" y="6830"/>
                  </a:cubicBezTo>
                  <a:cubicBezTo>
                    <a:pt x="13902" y="6830"/>
                    <a:pt x="13885" y="6826"/>
                    <a:pt x="13867" y="6818"/>
                  </a:cubicBezTo>
                  <a:cubicBezTo>
                    <a:pt x="13839" y="6846"/>
                    <a:pt x="13811" y="6846"/>
                    <a:pt x="13783" y="6874"/>
                  </a:cubicBezTo>
                  <a:cubicBezTo>
                    <a:pt x="13489" y="6553"/>
                    <a:pt x="13517" y="6175"/>
                    <a:pt x="13489" y="5825"/>
                  </a:cubicBezTo>
                  <a:cubicBezTo>
                    <a:pt x="13461" y="4951"/>
                    <a:pt x="13314" y="4077"/>
                    <a:pt x="12818" y="3287"/>
                  </a:cubicBezTo>
                  <a:cubicBezTo>
                    <a:pt x="12762" y="3175"/>
                    <a:pt x="12706" y="3056"/>
                    <a:pt x="12643" y="2937"/>
                  </a:cubicBezTo>
                  <a:cubicBezTo>
                    <a:pt x="12503" y="2623"/>
                    <a:pt x="12328" y="2357"/>
                    <a:pt x="12091" y="2126"/>
                  </a:cubicBezTo>
                  <a:cubicBezTo>
                    <a:pt x="11832" y="1952"/>
                    <a:pt x="11566" y="1749"/>
                    <a:pt x="11280" y="1602"/>
                  </a:cubicBezTo>
                  <a:cubicBezTo>
                    <a:pt x="10958" y="1399"/>
                    <a:pt x="10608" y="1224"/>
                    <a:pt x="10259" y="1050"/>
                  </a:cubicBezTo>
                  <a:cubicBezTo>
                    <a:pt x="10084" y="959"/>
                    <a:pt x="9937" y="875"/>
                    <a:pt x="9790" y="756"/>
                  </a:cubicBezTo>
                  <a:cubicBezTo>
                    <a:pt x="9294" y="553"/>
                    <a:pt x="8769" y="378"/>
                    <a:pt x="8245" y="231"/>
                  </a:cubicBezTo>
                  <a:cubicBezTo>
                    <a:pt x="7895" y="141"/>
                    <a:pt x="7574" y="85"/>
                    <a:pt x="7259" y="29"/>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79"/>
            <p:cNvSpPr/>
            <p:nvPr/>
          </p:nvSpPr>
          <p:spPr>
            <a:xfrm>
              <a:off x="3133488" y="1397947"/>
              <a:ext cx="381874" cy="234650"/>
            </a:xfrm>
            <a:custGeom>
              <a:rect b="b" l="l" r="r" t="t"/>
              <a:pathLst>
                <a:path extrusionOk="0" h="10312" w="16782">
                  <a:moveTo>
                    <a:pt x="5803" y="1460"/>
                  </a:moveTo>
                  <a:cubicBezTo>
                    <a:pt x="5978" y="1488"/>
                    <a:pt x="5978" y="1781"/>
                    <a:pt x="5803" y="1837"/>
                  </a:cubicBezTo>
                  <a:cubicBezTo>
                    <a:pt x="5768" y="1837"/>
                    <a:pt x="5740" y="1865"/>
                    <a:pt x="5712" y="1865"/>
                  </a:cubicBezTo>
                  <a:cubicBezTo>
                    <a:pt x="5712" y="1921"/>
                    <a:pt x="5685" y="1984"/>
                    <a:pt x="5629" y="2012"/>
                  </a:cubicBezTo>
                  <a:cubicBezTo>
                    <a:pt x="5542" y="2061"/>
                    <a:pt x="5447" y="2094"/>
                    <a:pt x="5353" y="2094"/>
                  </a:cubicBezTo>
                  <a:cubicBezTo>
                    <a:pt x="5286" y="2094"/>
                    <a:pt x="5221" y="2077"/>
                    <a:pt x="5160" y="2040"/>
                  </a:cubicBezTo>
                  <a:cubicBezTo>
                    <a:pt x="5013" y="1984"/>
                    <a:pt x="5041" y="1809"/>
                    <a:pt x="5132" y="1718"/>
                  </a:cubicBezTo>
                  <a:cubicBezTo>
                    <a:pt x="5188" y="1606"/>
                    <a:pt x="5244" y="1543"/>
                    <a:pt x="5391" y="1488"/>
                  </a:cubicBezTo>
                  <a:cubicBezTo>
                    <a:pt x="5510" y="1460"/>
                    <a:pt x="5657" y="1460"/>
                    <a:pt x="5803" y="1460"/>
                  </a:cubicBezTo>
                  <a:close/>
                  <a:moveTo>
                    <a:pt x="7083" y="1718"/>
                  </a:moveTo>
                  <a:cubicBezTo>
                    <a:pt x="7405" y="1809"/>
                    <a:pt x="7726" y="2012"/>
                    <a:pt x="7901" y="2306"/>
                  </a:cubicBezTo>
                  <a:cubicBezTo>
                    <a:pt x="7838" y="2362"/>
                    <a:pt x="7782" y="2418"/>
                    <a:pt x="7782" y="2536"/>
                  </a:cubicBezTo>
                  <a:cubicBezTo>
                    <a:pt x="7754" y="3236"/>
                    <a:pt x="7782" y="3935"/>
                    <a:pt x="7342" y="4515"/>
                  </a:cubicBezTo>
                  <a:cubicBezTo>
                    <a:pt x="7230" y="4662"/>
                    <a:pt x="7111" y="4781"/>
                    <a:pt x="6992" y="4865"/>
                  </a:cubicBezTo>
                  <a:cubicBezTo>
                    <a:pt x="6920" y="4876"/>
                    <a:pt x="6847" y="4883"/>
                    <a:pt x="6775" y="4883"/>
                  </a:cubicBezTo>
                  <a:cubicBezTo>
                    <a:pt x="6672" y="4883"/>
                    <a:pt x="6570" y="4870"/>
                    <a:pt x="6468" y="4837"/>
                  </a:cubicBezTo>
                  <a:cubicBezTo>
                    <a:pt x="6468" y="4809"/>
                    <a:pt x="6440" y="4809"/>
                    <a:pt x="6440" y="4809"/>
                  </a:cubicBezTo>
                  <a:cubicBezTo>
                    <a:pt x="6356" y="4690"/>
                    <a:pt x="6293" y="4578"/>
                    <a:pt x="6237" y="4431"/>
                  </a:cubicBezTo>
                  <a:cubicBezTo>
                    <a:pt x="6265" y="4403"/>
                    <a:pt x="6265" y="4403"/>
                    <a:pt x="6265" y="4368"/>
                  </a:cubicBezTo>
                  <a:cubicBezTo>
                    <a:pt x="6265" y="3907"/>
                    <a:pt x="6293" y="3410"/>
                    <a:pt x="6384" y="2970"/>
                  </a:cubicBezTo>
                  <a:cubicBezTo>
                    <a:pt x="6412" y="2914"/>
                    <a:pt x="6412" y="2858"/>
                    <a:pt x="6440" y="2795"/>
                  </a:cubicBezTo>
                  <a:cubicBezTo>
                    <a:pt x="6531" y="2711"/>
                    <a:pt x="6587" y="2564"/>
                    <a:pt x="6614" y="2418"/>
                  </a:cubicBezTo>
                  <a:cubicBezTo>
                    <a:pt x="6614" y="2390"/>
                    <a:pt x="6642" y="2334"/>
                    <a:pt x="6642" y="2306"/>
                  </a:cubicBezTo>
                  <a:cubicBezTo>
                    <a:pt x="6705" y="2159"/>
                    <a:pt x="6789" y="1984"/>
                    <a:pt x="6880" y="1837"/>
                  </a:cubicBezTo>
                  <a:cubicBezTo>
                    <a:pt x="6908" y="1837"/>
                    <a:pt x="6936" y="1809"/>
                    <a:pt x="6936" y="1809"/>
                  </a:cubicBezTo>
                  <a:cubicBezTo>
                    <a:pt x="6992" y="1781"/>
                    <a:pt x="7027" y="1746"/>
                    <a:pt x="7083" y="1718"/>
                  </a:cubicBezTo>
                  <a:close/>
                  <a:moveTo>
                    <a:pt x="10321" y="4561"/>
                  </a:moveTo>
                  <a:cubicBezTo>
                    <a:pt x="10313" y="4588"/>
                    <a:pt x="10313" y="4617"/>
                    <a:pt x="10313" y="4634"/>
                  </a:cubicBezTo>
                  <a:cubicBezTo>
                    <a:pt x="10258" y="4753"/>
                    <a:pt x="10230" y="4865"/>
                    <a:pt x="10174" y="5012"/>
                  </a:cubicBezTo>
                  <a:cubicBezTo>
                    <a:pt x="10139" y="4984"/>
                    <a:pt x="10139" y="4956"/>
                    <a:pt x="10111" y="4928"/>
                  </a:cubicBezTo>
                  <a:cubicBezTo>
                    <a:pt x="10192" y="4821"/>
                    <a:pt x="10245" y="4692"/>
                    <a:pt x="10321" y="4561"/>
                  </a:cubicBezTo>
                  <a:close/>
                  <a:moveTo>
                    <a:pt x="11572" y="3292"/>
                  </a:moveTo>
                  <a:cubicBezTo>
                    <a:pt x="11453" y="3879"/>
                    <a:pt x="11397" y="4459"/>
                    <a:pt x="11334" y="5040"/>
                  </a:cubicBezTo>
                  <a:cubicBezTo>
                    <a:pt x="11222" y="5452"/>
                    <a:pt x="11104" y="5886"/>
                    <a:pt x="10901" y="6235"/>
                  </a:cubicBezTo>
                  <a:cubicBezTo>
                    <a:pt x="10838" y="6326"/>
                    <a:pt x="10782" y="6410"/>
                    <a:pt x="10726" y="6501"/>
                  </a:cubicBezTo>
                  <a:cubicBezTo>
                    <a:pt x="10838" y="6207"/>
                    <a:pt x="10929" y="5914"/>
                    <a:pt x="11013" y="5655"/>
                  </a:cubicBezTo>
                  <a:cubicBezTo>
                    <a:pt x="11076" y="5417"/>
                    <a:pt x="11132" y="5214"/>
                    <a:pt x="11160" y="4984"/>
                  </a:cubicBezTo>
                  <a:cubicBezTo>
                    <a:pt x="11250" y="4781"/>
                    <a:pt x="11306" y="4543"/>
                    <a:pt x="11362" y="4312"/>
                  </a:cubicBezTo>
                  <a:cubicBezTo>
                    <a:pt x="11425" y="3963"/>
                    <a:pt x="11425" y="3641"/>
                    <a:pt x="11425" y="3320"/>
                  </a:cubicBezTo>
                  <a:cubicBezTo>
                    <a:pt x="11481" y="3320"/>
                    <a:pt x="11509" y="3292"/>
                    <a:pt x="11572" y="3292"/>
                  </a:cubicBezTo>
                  <a:close/>
                  <a:moveTo>
                    <a:pt x="10356" y="1"/>
                  </a:moveTo>
                  <a:cubicBezTo>
                    <a:pt x="10261" y="1"/>
                    <a:pt x="10153" y="82"/>
                    <a:pt x="10174" y="208"/>
                  </a:cubicBezTo>
                  <a:cubicBezTo>
                    <a:pt x="10230" y="558"/>
                    <a:pt x="10285" y="872"/>
                    <a:pt x="10376" y="1194"/>
                  </a:cubicBezTo>
                  <a:cubicBezTo>
                    <a:pt x="10348" y="1222"/>
                    <a:pt x="10313" y="1285"/>
                    <a:pt x="10285" y="1313"/>
                  </a:cubicBezTo>
                  <a:cubicBezTo>
                    <a:pt x="10285" y="1285"/>
                    <a:pt x="10258" y="1285"/>
                    <a:pt x="10258" y="1257"/>
                  </a:cubicBezTo>
                  <a:cubicBezTo>
                    <a:pt x="10202" y="1082"/>
                    <a:pt x="10139" y="907"/>
                    <a:pt x="10111" y="760"/>
                  </a:cubicBezTo>
                  <a:cubicBezTo>
                    <a:pt x="10055" y="586"/>
                    <a:pt x="9964" y="383"/>
                    <a:pt x="9936" y="208"/>
                  </a:cubicBezTo>
                  <a:cubicBezTo>
                    <a:pt x="9911" y="104"/>
                    <a:pt x="9820" y="57"/>
                    <a:pt x="9727" y="57"/>
                  </a:cubicBezTo>
                  <a:cubicBezTo>
                    <a:pt x="9608" y="57"/>
                    <a:pt x="9487" y="134"/>
                    <a:pt x="9502" y="264"/>
                  </a:cubicBezTo>
                  <a:cubicBezTo>
                    <a:pt x="9502" y="439"/>
                    <a:pt x="9558" y="586"/>
                    <a:pt x="9586" y="732"/>
                  </a:cubicBezTo>
                  <a:cubicBezTo>
                    <a:pt x="9614" y="907"/>
                    <a:pt x="9649" y="1047"/>
                    <a:pt x="9677" y="1222"/>
                  </a:cubicBezTo>
                  <a:cubicBezTo>
                    <a:pt x="9705" y="1427"/>
                    <a:pt x="9732" y="1626"/>
                    <a:pt x="9759" y="1825"/>
                  </a:cubicBezTo>
                  <a:lnTo>
                    <a:pt x="9759" y="1825"/>
                  </a:lnTo>
                  <a:cubicBezTo>
                    <a:pt x="9753" y="1802"/>
                    <a:pt x="9729" y="1781"/>
                    <a:pt x="9705" y="1781"/>
                  </a:cubicBezTo>
                  <a:cubicBezTo>
                    <a:pt x="9705" y="1606"/>
                    <a:pt x="9677" y="1432"/>
                    <a:pt x="9649" y="1257"/>
                  </a:cubicBezTo>
                  <a:cubicBezTo>
                    <a:pt x="9649" y="1110"/>
                    <a:pt x="9558" y="991"/>
                    <a:pt x="9383" y="991"/>
                  </a:cubicBezTo>
                  <a:cubicBezTo>
                    <a:pt x="9265" y="991"/>
                    <a:pt x="9125" y="1110"/>
                    <a:pt x="9153" y="1257"/>
                  </a:cubicBezTo>
                  <a:cubicBezTo>
                    <a:pt x="9181" y="1662"/>
                    <a:pt x="9153" y="2068"/>
                    <a:pt x="9090" y="2480"/>
                  </a:cubicBezTo>
                  <a:cubicBezTo>
                    <a:pt x="9034" y="2564"/>
                    <a:pt x="9034" y="2620"/>
                    <a:pt x="9006" y="2711"/>
                  </a:cubicBezTo>
                  <a:cubicBezTo>
                    <a:pt x="9006" y="2655"/>
                    <a:pt x="8978" y="2620"/>
                    <a:pt x="8978" y="2592"/>
                  </a:cubicBezTo>
                  <a:cubicBezTo>
                    <a:pt x="8915" y="1809"/>
                    <a:pt x="8251" y="1166"/>
                    <a:pt x="7551" y="907"/>
                  </a:cubicBezTo>
                  <a:cubicBezTo>
                    <a:pt x="7331" y="829"/>
                    <a:pt x="7097" y="792"/>
                    <a:pt x="6864" y="792"/>
                  </a:cubicBezTo>
                  <a:cubicBezTo>
                    <a:pt x="6660" y="792"/>
                    <a:pt x="6457" y="820"/>
                    <a:pt x="6265" y="872"/>
                  </a:cubicBezTo>
                  <a:cubicBezTo>
                    <a:pt x="6209" y="907"/>
                    <a:pt x="6118" y="935"/>
                    <a:pt x="6062" y="963"/>
                  </a:cubicBezTo>
                  <a:cubicBezTo>
                    <a:pt x="5978" y="907"/>
                    <a:pt x="5915" y="872"/>
                    <a:pt x="5803" y="844"/>
                  </a:cubicBezTo>
                  <a:cubicBezTo>
                    <a:pt x="5716" y="819"/>
                    <a:pt x="5630" y="807"/>
                    <a:pt x="5546" y="807"/>
                  </a:cubicBezTo>
                  <a:cubicBezTo>
                    <a:pt x="4951" y="807"/>
                    <a:pt x="4432" y="1388"/>
                    <a:pt x="4230" y="1921"/>
                  </a:cubicBezTo>
                  <a:cubicBezTo>
                    <a:pt x="4230" y="1984"/>
                    <a:pt x="4195" y="2012"/>
                    <a:pt x="4167" y="2040"/>
                  </a:cubicBezTo>
                  <a:lnTo>
                    <a:pt x="4167" y="2068"/>
                  </a:lnTo>
                  <a:cubicBezTo>
                    <a:pt x="4083" y="2068"/>
                    <a:pt x="3992" y="2096"/>
                    <a:pt x="3936" y="2187"/>
                  </a:cubicBezTo>
                  <a:cubicBezTo>
                    <a:pt x="3762" y="2418"/>
                    <a:pt x="3706" y="2683"/>
                    <a:pt x="3615" y="2942"/>
                  </a:cubicBezTo>
                  <a:cubicBezTo>
                    <a:pt x="3559" y="3089"/>
                    <a:pt x="3496" y="3208"/>
                    <a:pt x="3440" y="3354"/>
                  </a:cubicBezTo>
                  <a:cubicBezTo>
                    <a:pt x="3265" y="3669"/>
                    <a:pt x="3090" y="3963"/>
                    <a:pt x="2888" y="4256"/>
                  </a:cubicBezTo>
                  <a:cubicBezTo>
                    <a:pt x="2870" y="4167"/>
                    <a:pt x="2775" y="4098"/>
                    <a:pt x="2684" y="4098"/>
                  </a:cubicBezTo>
                  <a:cubicBezTo>
                    <a:pt x="2626" y="4098"/>
                    <a:pt x="2571" y="4126"/>
                    <a:pt x="2538" y="4194"/>
                  </a:cubicBezTo>
                  <a:cubicBezTo>
                    <a:pt x="2391" y="4487"/>
                    <a:pt x="2216" y="4781"/>
                    <a:pt x="2041" y="5068"/>
                  </a:cubicBezTo>
                  <a:cubicBezTo>
                    <a:pt x="1996" y="5046"/>
                    <a:pt x="1952" y="5033"/>
                    <a:pt x="1909" y="5033"/>
                  </a:cubicBezTo>
                  <a:cubicBezTo>
                    <a:pt x="1840" y="5033"/>
                    <a:pt x="1776" y="5068"/>
                    <a:pt x="1720" y="5159"/>
                  </a:cubicBezTo>
                  <a:cubicBezTo>
                    <a:pt x="1398" y="5627"/>
                    <a:pt x="1021" y="6088"/>
                    <a:pt x="643" y="6557"/>
                  </a:cubicBezTo>
                  <a:cubicBezTo>
                    <a:pt x="487" y="6734"/>
                    <a:pt x="658" y="6982"/>
                    <a:pt x="837" y="6982"/>
                  </a:cubicBezTo>
                  <a:cubicBezTo>
                    <a:pt x="891" y="6982"/>
                    <a:pt x="946" y="6960"/>
                    <a:pt x="993" y="6907"/>
                  </a:cubicBezTo>
                  <a:cubicBezTo>
                    <a:pt x="1049" y="6851"/>
                    <a:pt x="1084" y="6816"/>
                    <a:pt x="1112" y="6788"/>
                  </a:cubicBezTo>
                  <a:cubicBezTo>
                    <a:pt x="1167" y="6816"/>
                    <a:pt x="1223" y="6851"/>
                    <a:pt x="1314" y="6851"/>
                  </a:cubicBezTo>
                  <a:cubicBezTo>
                    <a:pt x="1720" y="6732"/>
                    <a:pt x="1958" y="6326"/>
                    <a:pt x="2160" y="5977"/>
                  </a:cubicBezTo>
                  <a:cubicBezTo>
                    <a:pt x="2216" y="5977"/>
                    <a:pt x="2244" y="5942"/>
                    <a:pt x="2272" y="5886"/>
                  </a:cubicBezTo>
                  <a:cubicBezTo>
                    <a:pt x="2482" y="5655"/>
                    <a:pt x="2657" y="5417"/>
                    <a:pt x="2832" y="5186"/>
                  </a:cubicBezTo>
                  <a:cubicBezTo>
                    <a:pt x="2860" y="5277"/>
                    <a:pt x="2971" y="5361"/>
                    <a:pt x="3090" y="5389"/>
                  </a:cubicBezTo>
                  <a:cubicBezTo>
                    <a:pt x="3071" y="5489"/>
                    <a:pt x="3146" y="5563"/>
                    <a:pt x="3222" y="5563"/>
                  </a:cubicBezTo>
                  <a:cubicBezTo>
                    <a:pt x="3258" y="5563"/>
                    <a:pt x="3294" y="5546"/>
                    <a:pt x="3321" y="5508"/>
                  </a:cubicBezTo>
                  <a:cubicBezTo>
                    <a:pt x="3384" y="5452"/>
                    <a:pt x="3412" y="5389"/>
                    <a:pt x="3440" y="5361"/>
                  </a:cubicBezTo>
                  <a:cubicBezTo>
                    <a:pt x="3615" y="5277"/>
                    <a:pt x="3706" y="5103"/>
                    <a:pt x="3790" y="4928"/>
                  </a:cubicBezTo>
                  <a:cubicBezTo>
                    <a:pt x="3846" y="4781"/>
                    <a:pt x="3936" y="4634"/>
                    <a:pt x="3992" y="4459"/>
                  </a:cubicBezTo>
                  <a:lnTo>
                    <a:pt x="3992" y="4459"/>
                  </a:lnTo>
                  <a:cubicBezTo>
                    <a:pt x="3936" y="4662"/>
                    <a:pt x="3880" y="4837"/>
                    <a:pt x="3818" y="5040"/>
                  </a:cubicBezTo>
                  <a:cubicBezTo>
                    <a:pt x="3706" y="5361"/>
                    <a:pt x="3531" y="5683"/>
                    <a:pt x="3412" y="6005"/>
                  </a:cubicBezTo>
                  <a:cubicBezTo>
                    <a:pt x="3375" y="6079"/>
                    <a:pt x="3452" y="6132"/>
                    <a:pt x="3525" y="6132"/>
                  </a:cubicBezTo>
                  <a:cubicBezTo>
                    <a:pt x="3561" y="6132"/>
                    <a:pt x="3596" y="6119"/>
                    <a:pt x="3615" y="6088"/>
                  </a:cubicBezTo>
                  <a:cubicBezTo>
                    <a:pt x="3818" y="5655"/>
                    <a:pt x="3964" y="5186"/>
                    <a:pt x="4083" y="4718"/>
                  </a:cubicBezTo>
                  <a:cubicBezTo>
                    <a:pt x="4083" y="4837"/>
                    <a:pt x="4111" y="4984"/>
                    <a:pt x="4167" y="5103"/>
                  </a:cubicBezTo>
                  <a:cubicBezTo>
                    <a:pt x="4314" y="5452"/>
                    <a:pt x="4517" y="5739"/>
                    <a:pt x="4810" y="5977"/>
                  </a:cubicBezTo>
                  <a:cubicBezTo>
                    <a:pt x="4195" y="6235"/>
                    <a:pt x="3615" y="6641"/>
                    <a:pt x="3146" y="7081"/>
                  </a:cubicBezTo>
                  <a:cubicBezTo>
                    <a:pt x="3034" y="7137"/>
                    <a:pt x="2916" y="7228"/>
                    <a:pt x="2832" y="7312"/>
                  </a:cubicBezTo>
                  <a:cubicBezTo>
                    <a:pt x="2769" y="7340"/>
                    <a:pt x="2741" y="7403"/>
                    <a:pt x="2713" y="7459"/>
                  </a:cubicBezTo>
                  <a:cubicBezTo>
                    <a:pt x="2447" y="7634"/>
                    <a:pt x="2216" y="7865"/>
                    <a:pt x="2014" y="8130"/>
                  </a:cubicBezTo>
                  <a:cubicBezTo>
                    <a:pt x="1923" y="8214"/>
                    <a:pt x="1923" y="8333"/>
                    <a:pt x="1923" y="8424"/>
                  </a:cubicBezTo>
                  <a:cubicBezTo>
                    <a:pt x="1895" y="8452"/>
                    <a:pt x="1895" y="8480"/>
                    <a:pt x="1867" y="8480"/>
                  </a:cubicBezTo>
                  <a:lnTo>
                    <a:pt x="1608" y="8739"/>
                  </a:lnTo>
                  <a:cubicBezTo>
                    <a:pt x="1461" y="8857"/>
                    <a:pt x="1314" y="8948"/>
                    <a:pt x="1195" y="9032"/>
                  </a:cubicBezTo>
                  <a:lnTo>
                    <a:pt x="1195" y="9004"/>
                  </a:lnTo>
                  <a:cubicBezTo>
                    <a:pt x="1195" y="8683"/>
                    <a:pt x="1021" y="8333"/>
                    <a:pt x="874" y="8039"/>
                  </a:cubicBezTo>
                  <a:cubicBezTo>
                    <a:pt x="734" y="7753"/>
                    <a:pt x="559" y="7459"/>
                    <a:pt x="321" y="7228"/>
                  </a:cubicBezTo>
                  <a:cubicBezTo>
                    <a:pt x="286" y="7193"/>
                    <a:pt x="247" y="7178"/>
                    <a:pt x="211" y="7178"/>
                  </a:cubicBezTo>
                  <a:cubicBezTo>
                    <a:pt x="95" y="7178"/>
                    <a:pt x="0" y="7326"/>
                    <a:pt x="91" y="7459"/>
                  </a:cubicBezTo>
                  <a:cubicBezTo>
                    <a:pt x="209" y="7578"/>
                    <a:pt x="293" y="7725"/>
                    <a:pt x="349" y="7865"/>
                  </a:cubicBezTo>
                  <a:cubicBezTo>
                    <a:pt x="265" y="7927"/>
                    <a:pt x="237" y="8011"/>
                    <a:pt x="237" y="8130"/>
                  </a:cubicBezTo>
                  <a:cubicBezTo>
                    <a:pt x="293" y="8361"/>
                    <a:pt x="384" y="8627"/>
                    <a:pt x="412" y="8857"/>
                  </a:cubicBezTo>
                  <a:cubicBezTo>
                    <a:pt x="440" y="9123"/>
                    <a:pt x="440" y="9382"/>
                    <a:pt x="440" y="9613"/>
                  </a:cubicBezTo>
                  <a:cubicBezTo>
                    <a:pt x="412" y="9613"/>
                    <a:pt x="412" y="9648"/>
                    <a:pt x="412" y="9648"/>
                  </a:cubicBezTo>
                  <a:cubicBezTo>
                    <a:pt x="175" y="9704"/>
                    <a:pt x="91" y="9997"/>
                    <a:pt x="175" y="10172"/>
                  </a:cubicBezTo>
                  <a:cubicBezTo>
                    <a:pt x="175" y="10228"/>
                    <a:pt x="175" y="10256"/>
                    <a:pt x="209" y="10312"/>
                  </a:cubicBezTo>
                  <a:cubicBezTo>
                    <a:pt x="440" y="10256"/>
                    <a:pt x="699" y="10228"/>
                    <a:pt x="937" y="10137"/>
                  </a:cubicBezTo>
                  <a:cubicBezTo>
                    <a:pt x="1021" y="10109"/>
                    <a:pt x="1139" y="10081"/>
                    <a:pt x="1223" y="10025"/>
                  </a:cubicBezTo>
                  <a:lnTo>
                    <a:pt x="1223" y="9997"/>
                  </a:lnTo>
                  <a:cubicBezTo>
                    <a:pt x="1258" y="9997"/>
                    <a:pt x="1258" y="9962"/>
                    <a:pt x="1258" y="9962"/>
                  </a:cubicBezTo>
                  <a:cubicBezTo>
                    <a:pt x="1636" y="9759"/>
                    <a:pt x="1986" y="9473"/>
                    <a:pt x="2244" y="9179"/>
                  </a:cubicBezTo>
                  <a:cubicBezTo>
                    <a:pt x="2307" y="9123"/>
                    <a:pt x="2363" y="9032"/>
                    <a:pt x="2447" y="8976"/>
                  </a:cubicBezTo>
                  <a:cubicBezTo>
                    <a:pt x="2482" y="8913"/>
                    <a:pt x="2538" y="8885"/>
                    <a:pt x="2594" y="8829"/>
                  </a:cubicBezTo>
                  <a:cubicBezTo>
                    <a:pt x="2625" y="8843"/>
                    <a:pt x="2662" y="8850"/>
                    <a:pt x="2698" y="8850"/>
                  </a:cubicBezTo>
                  <a:cubicBezTo>
                    <a:pt x="2734" y="8850"/>
                    <a:pt x="2769" y="8843"/>
                    <a:pt x="2797" y="8829"/>
                  </a:cubicBezTo>
                  <a:cubicBezTo>
                    <a:pt x="3006" y="8683"/>
                    <a:pt x="3209" y="8564"/>
                    <a:pt x="3412" y="8480"/>
                  </a:cubicBezTo>
                  <a:cubicBezTo>
                    <a:pt x="3496" y="8452"/>
                    <a:pt x="3615" y="8424"/>
                    <a:pt x="3706" y="8389"/>
                  </a:cubicBezTo>
                  <a:cubicBezTo>
                    <a:pt x="3908" y="8333"/>
                    <a:pt x="4139" y="8277"/>
                    <a:pt x="4370" y="8249"/>
                  </a:cubicBezTo>
                  <a:cubicBezTo>
                    <a:pt x="4461" y="8249"/>
                    <a:pt x="4545" y="8214"/>
                    <a:pt x="4636" y="8214"/>
                  </a:cubicBezTo>
                  <a:lnTo>
                    <a:pt x="4636" y="8249"/>
                  </a:lnTo>
                  <a:lnTo>
                    <a:pt x="4636" y="8277"/>
                  </a:lnTo>
                  <a:cubicBezTo>
                    <a:pt x="4737" y="8263"/>
                    <a:pt x="4838" y="8256"/>
                    <a:pt x="4940" y="8256"/>
                  </a:cubicBezTo>
                  <a:cubicBezTo>
                    <a:pt x="5041" y="8256"/>
                    <a:pt x="5143" y="8263"/>
                    <a:pt x="5244" y="8277"/>
                  </a:cubicBezTo>
                  <a:cubicBezTo>
                    <a:pt x="5363" y="8277"/>
                    <a:pt x="5482" y="8277"/>
                    <a:pt x="5566" y="8361"/>
                  </a:cubicBezTo>
                  <a:cubicBezTo>
                    <a:pt x="5657" y="8333"/>
                    <a:pt x="5712" y="8305"/>
                    <a:pt x="5803" y="8305"/>
                  </a:cubicBezTo>
                  <a:cubicBezTo>
                    <a:pt x="6090" y="8214"/>
                    <a:pt x="6384" y="8074"/>
                    <a:pt x="6677" y="7927"/>
                  </a:cubicBezTo>
                  <a:cubicBezTo>
                    <a:pt x="7230" y="7690"/>
                    <a:pt x="7726" y="7403"/>
                    <a:pt x="8188" y="7053"/>
                  </a:cubicBezTo>
                  <a:cubicBezTo>
                    <a:pt x="8509" y="6788"/>
                    <a:pt x="8803" y="6529"/>
                    <a:pt x="9062" y="6235"/>
                  </a:cubicBezTo>
                  <a:cubicBezTo>
                    <a:pt x="9090" y="6466"/>
                    <a:pt x="9181" y="6613"/>
                    <a:pt x="9356" y="6732"/>
                  </a:cubicBezTo>
                  <a:cubicBezTo>
                    <a:pt x="9474" y="6816"/>
                    <a:pt x="9558" y="6935"/>
                    <a:pt x="9649" y="7053"/>
                  </a:cubicBezTo>
                  <a:cubicBezTo>
                    <a:pt x="9677" y="7137"/>
                    <a:pt x="9733" y="7200"/>
                    <a:pt x="9761" y="7284"/>
                  </a:cubicBezTo>
                  <a:lnTo>
                    <a:pt x="9789" y="7284"/>
                  </a:lnTo>
                  <a:cubicBezTo>
                    <a:pt x="9824" y="7403"/>
                    <a:pt x="9880" y="7487"/>
                    <a:pt x="9964" y="7550"/>
                  </a:cubicBezTo>
                  <a:cubicBezTo>
                    <a:pt x="10139" y="7753"/>
                    <a:pt x="10376" y="7955"/>
                    <a:pt x="10579" y="8102"/>
                  </a:cubicBezTo>
                  <a:cubicBezTo>
                    <a:pt x="10838" y="8305"/>
                    <a:pt x="11132" y="8424"/>
                    <a:pt x="11453" y="8480"/>
                  </a:cubicBezTo>
                  <a:cubicBezTo>
                    <a:pt x="11656" y="8564"/>
                    <a:pt x="11887" y="8564"/>
                    <a:pt x="12097" y="8564"/>
                  </a:cubicBezTo>
                  <a:cubicBezTo>
                    <a:pt x="12236" y="8536"/>
                    <a:pt x="12411" y="8508"/>
                    <a:pt x="12558" y="8508"/>
                  </a:cubicBezTo>
                  <a:cubicBezTo>
                    <a:pt x="12675" y="8508"/>
                    <a:pt x="12791" y="8520"/>
                    <a:pt x="12899" y="8520"/>
                  </a:cubicBezTo>
                  <a:cubicBezTo>
                    <a:pt x="12953" y="8520"/>
                    <a:pt x="13006" y="8517"/>
                    <a:pt x="13054" y="8508"/>
                  </a:cubicBezTo>
                  <a:cubicBezTo>
                    <a:pt x="13229" y="8508"/>
                    <a:pt x="13376" y="8480"/>
                    <a:pt x="13551" y="8452"/>
                  </a:cubicBezTo>
                  <a:cubicBezTo>
                    <a:pt x="13650" y="8574"/>
                    <a:pt x="13788" y="8634"/>
                    <a:pt x="13949" y="8634"/>
                  </a:cubicBezTo>
                  <a:cubicBezTo>
                    <a:pt x="13981" y="8634"/>
                    <a:pt x="14014" y="8631"/>
                    <a:pt x="14047" y="8627"/>
                  </a:cubicBezTo>
                  <a:cubicBezTo>
                    <a:pt x="14159" y="8599"/>
                    <a:pt x="14306" y="8536"/>
                    <a:pt x="14425" y="8480"/>
                  </a:cubicBezTo>
                  <a:cubicBezTo>
                    <a:pt x="14544" y="8480"/>
                    <a:pt x="14628" y="8424"/>
                    <a:pt x="14747" y="8361"/>
                  </a:cubicBezTo>
                  <a:cubicBezTo>
                    <a:pt x="14831" y="8333"/>
                    <a:pt x="14893" y="8333"/>
                    <a:pt x="14977" y="8277"/>
                  </a:cubicBezTo>
                  <a:cubicBezTo>
                    <a:pt x="15124" y="8214"/>
                    <a:pt x="15271" y="8158"/>
                    <a:pt x="15418" y="8074"/>
                  </a:cubicBezTo>
                  <a:lnTo>
                    <a:pt x="15446" y="8102"/>
                  </a:lnTo>
                  <a:cubicBezTo>
                    <a:pt x="15533" y="8189"/>
                    <a:pt x="15669" y="8244"/>
                    <a:pt x="15801" y="8244"/>
                  </a:cubicBezTo>
                  <a:cubicBezTo>
                    <a:pt x="15893" y="8244"/>
                    <a:pt x="15983" y="8218"/>
                    <a:pt x="16054" y="8158"/>
                  </a:cubicBezTo>
                  <a:cubicBezTo>
                    <a:pt x="16201" y="8039"/>
                    <a:pt x="16348" y="7900"/>
                    <a:pt x="16495" y="7781"/>
                  </a:cubicBezTo>
                  <a:cubicBezTo>
                    <a:pt x="16523" y="7515"/>
                    <a:pt x="16642" y="7256"/>
                    <a:pt x="16725" y="7025"/>
                  </a:cubicBezTo>
                  <a:lnTo>
                    <a:pt x="16725" y="6991"/>
                  </a:lnTo>
                  <a:cubicBezTo>
                    <a:pt x="16725" y="6991"/>
                    <a:pt x="16753" y="6991"/>
                    <a:pt x="16753" y="6963"/>
                  </a:cubicBezTo>
                  <a:lnTo>
                    <a:pt x="16781" y="6935"/>
                  </a:lnTo>
                  <a:cubicBezTo>
                    <a:pt x="16753" y="6879"/>
                    <a:pt x="16697" y="6816"/>
                    <a:pt x="16607" y="6788"/>
                  </a:cubicBezTo>
                  <a:cubicBezTo>
                    <a:pt x="16642" y="6585"/>
                    <a:pt x="16607" y="6354"/>
                    <a:pt x="16607" y="6151"/>
                  </a:cubicBezTo>
                  <a:cubicBezTo>
                    <a:pt x="16607" y="5858"/>
                    <a:pt x="16579" y="5536"/>
                    <a:pt x="16523" y="5242"/>
                  </a:cubicBezTo>
                  <a:cubicBezTo>
                    <a:pt x="16523" y="4781"/>
                    <a:pt x="16467" y="4312"/>
                    <a:pt x="16320" y="3879"/>
                  </a:cubicBezTo>
                  <a:lnTo>
                    <a:pt x="16320" y="3844"/>
                  </a:lnTo>
                  <a:cubicBezTo>
                    <a:pt x="16292" y="3613"/>
                    <a:pt x="16201" y="3264"/>
                    <a:pt x="16026" y="3117"/>
                  </a:cubicBezTo>
                  <a:cubicBezTo>
                    <a:pt x="15967" y="3067"/>
                    <a:pt x="15904" y="3044"/>
                    <a:pt x="15845" y="3044"/>
                  </a:cubicBezTo>
                  <a:cubicBezTo>
                    <a:pt x="15731" y="3044"/>
                    <a:pt x="15630" y="3130"/>
                    <a:pt x="15593" y="3264"/>
                  </a:cubicBezTo>
                  <a:cubicBezTo>
                    <a:pt x="15502" y="3494"/>
                    <a:pt x="15558" y="3816"/>
                    <a:pt x="15593" y="4082"/>
                  </a:cubicBezTo>
                  <a:cubicBezTo>
                    <a:pt x="15649" y="4662"/>
                    <a:pt x="15768" y="5214"/>
                    <a:pt x="15795" y="5802"/>
                  </a:cubicBezTo>
                  <a:cubicBezTo>
                    <a:pt x="15823" y="6088"/>
                    <a:pt x="15851" y="6354"/>
                    <a:pt x="15851" y="6641"/>
                  </a:cubicBezTo>
                  <a:cubicBezTo>
                    <a:pt x="15851" y="6732"/>
                    <a:pt x="15851" y="6816"/>
                    <a:pt x="15823" y="6907"/>
                  </a:cubicBezTo>
                  <a:cubicBezTo>
                    <a:pt x="15768" y="6879"/>
                    <a:pt x="15705" y="6851"/>
                    <a:pt x="15621" y="6851"/>
                  </a:cubicBezTo>
                  <a:cubicBezTo>
                    <a:pt x="15558" y="6760"/>
                    <a:pt x="15530" y="6676"/>
                    <a:pt x="15502" y="6613"/>
                  </a:cubicBezTo>
                  <a:cubicBezTo>
                    <a:pt x="15355" y="6326"/>
                    <a:pt x="15299" y="5977"/>
                    <a:pt x="15243" y="5655"/>
                  </a:cubicBezTo>
                  <a:cubicBezTo>
                    <a:pt x="15096" y="4893"/>
                    <a:pt x="15152" y="4138"/>
                    <a:pt x="15180" y="3382"/>
                  </a:cubicBezTo>
                  <a:cubicBezTo>
                    <a:pt x="15208" y="3320"/>
                    <a:pt x="15180" y="3292"/>
                    <a:pt x="15124" y="3264"/>
                  </a:cubicBezTo>
                  <a:cubicBezTo>
                    <a:pt x="15152" y="3208"/>
                    <a:pt x="15152" y="3180"/>
                    <a:pt x="15152" y="3117"/>
                  </a:cubicBezTo>
                  <a:cubicBezTo>
                    <a:pt x="15180" y="2970"/>
                    <a:pt x="15033" y="2858"/>
                    <a:pt x="14921" y="2858"/>
                  </a:cubicBezTo>
                  <a:cubicBezTo>
                    <a:pt x="14903" y="2854"/>
                    <a:pt x="14884" y="2853"/>
                    <a:pt x="14866" y="2853"/>
                  </a:cubicBezTo>
                  <a:cubicBezTo>
                    <a:pt x="14745" y="2853"/>
                    <a:pt x="14649" y="2933"/>
                    <a:pt x="14600" y="3061"/>
                  </a:cubicBezTo>
                  <a:cubicBezTo>
                    <a:pt x="14278" y="3816"/>
                    <a:pt x="14222" y="4634"/>
                    <a:pt x="14334" y="5452"/>
                  </a:cubicBezTo>
                  <a:cubicBezTo>
                    <a:pt x="14453" y="6061"/>
                    <a:pt x="14719" y="6585"/>
                    <a:pt x="14949" y="7137"/>
                  </a:cubicBezTo>
                  <a:lnTo>
                    <a:pt x="14893" y="7137"/>
                  </a:lnTo>
                  <a:cubicBezTo>
                    <a:pt x="14803" y="7165"/>
                    <a:pt x="14719" y="7200"/>
                    <a:pt x="14628" y="7200"/>
                  </a:cubicBezTo>
                  <a:cubicBezTo>
                    <a:pt x="14544" y="7165"/>
                    <a:pt x="14453" y="7109"/>
                    <a:pt x="14369" y="7053"/>
                  </a:cubicBezTo>
                  <a:cubicBezTo>
                    <a:pt x="14334" y="6935"/>
                    <a:pt x="14250" y="6851"/>
                    <a:pt x="14131" y="6788"/>
                  </a:cubicBezTo>
                  <a:cubicBezTo>
                    <a:pt x="14103" y="6732"/>
                    <a:pt x="14075" y="6676"/>
                    <a:pt x="14047" y="6613"/>
                  </a:cubicBezTo>
                  <a:cubicBezTo>
                    <a:pt x="14019" y="6466"/>
                    <a:pt x="14019" y="6326"/>
                    <a:pt x="14019" y="6207"/>
                  </a:cubicBezTo>
                  <a:cubicBezTo>
                    <a:pt x="13984" y="5683"/>
                    <a:pt x="14019" y="5186"/>
                    <a:pt x="14019" y="4690"/>
                  </a:cubicBezTo>
                  <a:cubicBezTo>
                    <a:pt x="14019" y="4515"/>
                    <a:pt x="13956" y="4403"/>
                    <a:pt x="13873" y="4312"/>
                  </a:cubicBezTo>
                  <a:cubicBezTo>
                    <a:pt x="13901" y="3991"/>
                    <a:pt x="13956" y="3704"/>
                    <a:pt x="14019" y="3410"/>
                  </a:cubicBezTo>
                  <a:cubicBezTo>
                    <a:pt x="14036" y="3289"/>
                    <a:pt x="13947" y="3218"/>
                    <a:pt x="13862" y="3218"/>
                  </a:cubicBezTo>
                  <a:cubicBezTo>
                    <a:pt x="13804" y="3218"/>
                    <a:pt x="13748" y="3249"/>
                    <a:pt x="13726" y="3320"/>
                  </a:cubicBezTo>
                  <a:cubicBezTo>
                    <a:pt x="13670" y="3613"/>
                    <a:pt x="13579" y="3907"/>
                    <a:pt x="13523" y="4194"/>
                  </a:cubicBezTo>
                  <a:lnTo>
                    <a:pt x="13376" y="4194"/>
                  </a:lnTo>
                  <a:cubicBezTo>
                    <a:pt x="13404" y="4138"/>
                    <a:pt x="13404" y="4082"/>
                    <a:pt x="13432" y="4019"/>
                  </a:cubicBezTo>
                  <a:cubicBezTo>
                    <a:pt x="13579" y="3585"/>
                    <a:pt x="13782" y="3117"/>
                    <a:pt x="13670" y="2655"/>
                  </a:cubicBezTo>
                  <a:cubicBezTo>
                    <a:pt x="13649" y="2549"/>
                    <a:pt x="13555" y="2495"/>
                    <a:pt x="13459" y="2495"/>
                  </a:cubicBezTo>
                  <a:cubicBezTo>
                    <a:pt x="13396" y="2495"/>
                    <a:pt x="13332" y="2518"/>
                    <a:pt x="13285" y="2564"/>
                  </a:cubicBezTo>
                  <a:cubicBezTo>
                    <a:pt x="13110" y="2739"/>
                    <a:pt x="13026" y="2942"/>
                    <a:pt x="12880" y="3145"/>
                  </a:cubicBezTo>
                  <a:cubicBezTo>
                    <a:pt x="12824" y="3292"/>
                    <a:pt x="12733" y="3438"/>
                    <a:pt x="12677" y="3585"/>
                  </a:cubicBezTo>
                  <a:cubicBezTo>
                    <a:pt x="12649" y="3529"/>
                    <a:pt x="12586" y="3494"/>
                    <a:pt x="12558" y="3438"/>
                  </a:cubicBezTo>
                  <a:cubicBezTo>
                    <a:pt x="12530" y="3236"/>
                    <a:pt x="12327" y="3061"/>
                    <a:pt x="12097" y="3061"/>
                  </a:cubicBezTo>
                  <a:cubicBezTo>
                    <a:pt x="12062" y="3061"/>
                    <a:pt x="12006" y="3089"/>
                    <a:pt x="11978" y="3089"/>
                  </a:cubicBezTo>
                  <a:cubicBezTo>
                    <a:pt x="12006" y="2711"/>
                    <a:pt x="12034" y="2306"/>
                    <a:pt x="12062" y="1921"/>
                  </a:cubicBezTo>
                  <a:lnTo>
                    <a:pt x="12062" y="1865"/>
                  </a:lnTo>
                  <a:cubicBezTo>
                    <a:pt x="12355" y="2068"/>
                    <a:pt x="12677" y="2187"/>
                    <a:pt x="13054" y="2215"/>
                  </a:cubicBezTo>
                  <a:cubicBezTo>
                    <a:pt x="13062" y="2216"/>
                    <a:pt x="13069" y="2216"/>
                    <a:pt x="13076" y="2216"/>
                  </a:cubicBezTo>
                  <a:cubicBezTo>
                    <a:pt x="13261" y="2216"/>
                    <a:pt x="13313" y="1864"/>
                    <a:pt x="13110" y="1837"/>
                  </a:cubicBezTo>
                  <a:cubicBezTo>
                    <a:pt x="12180" y="1662"/>
                    <a:pt x="11453" y="991"/>
                    <a:pt x="10929" y="236"/>
                  </a:cubicBezTo>
                  <a:cubicBezTo>
                    <a:pt x="10902" y="193"/>
                    <a:pt x="10864" y="175"/>
                    <a:pt x="10825" y="175"/>
                  </a:cubicBezTo>
                  <a:cubicBezTo>
                    <a:pt x="10730" y="175"/>
                    <a:pt x="10634" y="279"/>
                    <a:pt x="10698" y="383"/>
                  </a:cubicBezTo>
                  <a:cubicBezTo>
                    <a:pt x="11013" y="907"/>
                    <a:pt x="11425" y="1432"/>
                    <a:pt x="11950" y="1809"/>
                  </a:cubicBezTo>
                  <a:cubicBezTo>
                    <a:pt x="11887" y="1809"/>
                    <a:pt x="11831" y="1837"/>
                    <a:pt x="11831" y="1921"/>
                  </a:cubicBezTo>
                  <a:cubicBezTo>
                    <a:pt x="11803" y="2271"/>
                    <a:pt x="11747" y="2655"/>
                    <a:pt x="11684" y="3005"/>
                  </a:cubicBezTo>
                  <a:lnTo>
                    <a:pt x="11656" y="3033"/>
                  </a:lnTo>
                  <a:lnTo>
                    <a:pt x="11656" y="3005"/>
                  </a:lnTo>
                  <a:cubicBezTo>
                    <a:pt x="11572" y="2858"/>
                    <a:pt x="11481" y="2739"/>
                    <a:pt x="11397" y="2592"/>
                  </a:cubicBezTo>
                  <a:cubicBezTo>
                    <a:pt x="11334" y="2159"/>
                    <a:pt x="11278" y="1718"/>
                    <a:pt x="11076" y="1313"/>
                  </a:cubicBezTo>
                  <a:cubicBezTo>
                    <a:pt x="11013" y="1166"/>
                    <a:pt x="10838" y="1082"/>
                    <a:pt x="10698" y="1082"/>
                  </a:cubicBezTo>
                  <a:cubicBezTo>
                    <a:pt x="10607" y="760"/>
                    <a:pt x="10551" y="439"/>
                    <a:pt x="10488" y="117"/>
                  </a:cubicBezTo>
                  <a:cubicBezTo>
                    <a:pt x="10477" y="36"/>
                    <a:pt x="10419" y="1"/>
                    <a:pt x="10356"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79"/>
            <p:cNvSpPr/>
            <p:nvPr/>
          </p:nvSpPr>
          <p:spPr>
            <a:xfrm>
              <a:off x="3112303" y="1372052"/>
              <a:ext cx="218812" cy="191028"/>
            </a:xfrm>
            <a:custGeom>
              <a:rect b="b" l="l" r="r" t="t"/>
              <a:pathLst>
                <a:path extrusionOk="0" h="8395" w="9616">
                  <a:moveTo>
                    <a:pt x="9331" y="0"/>
                  </a:moveTo>
                  <a:cubicBezTo>
                    <a:pt x="9318" y="0"/>
                    <a:pt x="9306" y="1"/>
                    <a:pt x="9294" y="3"/>
                  </a:cubicBezTo>
                  <a:cubicBezTo>
                    <a:pt x="8657" y="59"/>
                    <a:pt x="8042" y="178"/>
                    <a:pt x="7434" y="381"/>
                  </a:cubicBezTo>
                  <a:cubicBezTo>
                    <a:pt x="6846" y="556"/>
                    <a:pt x="6350" y="877"/>
                    <a:pt x="5860" y="1199"/>
                  </a:cubicBezTo>
                  <a:cubicBezTo>
                    <a:pt x="5825" y="1227"/>
                    <a:pt x="5797" y="1255"/>
                    <a:pt x="5797" y="1283"/>
                  </a:cubicBezTo>
                  <a:cubicBezTo>
                    <a:pt x="5448" y="1486"/>
                    <a:pt x="5126" y="1724"/>
                    <a:pt x="4839" y="2010"/>
                  </a:cubicBezTo>
                  <a:cubicBezTo>
                    <a:pt x="4727" y="2144"/>
                    <a:pt x="4835" y="2297"/>
                    <a:pt x="4958" y="2297"/>
                  </a:cubicBezTo>
                  <a:cubicBezTo>
                    <a:pt x="4996" y="2297"/>
                    <a:pt x="5035" y="2283"/>
                    <a:pt x="5070" y="2248"/>
                  </a:cubicBezTo>
                  <a:cubicBezTo>
                    <a:pt x="5273" y="2073"/>
                    <a:pt x="5476" y="1954"/>
                    <a:pt x="5713" y="1835"/>
                  </a:cubicBezTo>
                  <a:lnTo>
                    <a:pt x="5713" y="1835"/>
                  </a:lnTo>
                  <a:cubicBezTo>
                    <a:pt x="5476" y="2010"/>
                    <a:pt x="5273" y="2248"/>
                    <a:pt x="5126" y="2479"/>
                  </a:cubicBezTo>
                  <a:cubicBezTo>
                    <a:pt x="4895" y="2772"/>
                    <a:pt x="4749" y="3122"/>
                    <a:pt x="4637" y="3472"/>
                  </a:cubicBezTo>
                  <a:cubicBezTo>
                    <a:pt x="4586" y="3374"/>
                    <a:pt x="4492" y="3311"/>
                    <a:pt x="4393" y="3311"/>
                  </a:cubicBezTo>
                  <a:cubicBezTo>
                    <a:pt x="4314" y="3311"/>
                    <a:pt x="4233" y="3351"/>
                    <a:pt x="4168" y="3444"/>
                  </a:cubicBezTo>
                  <a:cubicBezTo>
                    <a:pt x="3847" y="3877"/>
                    <a:pt x="3525" y="4346"/>
                    <a:pt x="3175" y="4779"/>
                  </a:cubicBezTo>
                  <a:cubicBezTo>
                    <a:pt x="2742" y="5220"/>
                    <a:pt x="2329" y="5744"/>
                    <a:pt x="1980" y="6269"/>
                  </a:cubicBezTo>
                  <a:cubicBezTo>
                    <a:pt x="1980" y="6209"/>
                    <a:pt x="1944" y="6164"/>
                    <a:pt x="1893" y="6164"/>
                  </a:cubicBezTo>
                  <a:cubicBezTo>
                    <a:pt x="1867" y="6164"/>
                    <a:pt x="1836" y="6177"/>
                    <a:pt x="1805" y="6206"/>
                  </a:cubicBezTo>
                  <a:cubicBezTo>
                    <a:pt x="1602" y="6471"/>
                    <a:pt x="1371" y="6702"/>
                    <a:pt x="1224" y="7024"/>
                  </a:cubicBezTo>
                  <a:cubicBezTo>
                    <a:pt x="1078" y="7289"/>
                    <a:pt x="966" y="7604"/>
                    <a:pt x="819" y="7870"/>
                  </a:cubicBezTo>
                  <a:cubicBezTo>
                    <a:pt x="819" y="7842"/>
                    <a:pt x="791" y="7842"/>
                    <a:pt x="791" y="7814"/>
                  </a:cubicBezTo>
                  <a:lnTo>
                    <a:pt x="791" y="7751"/>
                  </a:lnTo>
                  <a:cubicBezTo>
                    <a:pt x="819" y="7604"/>
                    <a:pt x="756" y="7429"/>
                    <a:pt x="581" y="7401"/>
                  </a:cubicBezTo>
                  <a:cubicBezTo>
                    <a:pt x="564" y="7398"/>
                    <a:pt x="547" y="7396"/>
                    <a:pt x="531" y="7396"/>
                  </a:cubicBezTo>
                  <a:cubicBezTo>
                    <a:pt x="413" y="7396"/>
                    <a:pt x="316" y="7481"/>
                    <a:pt x="266" y="7604"/>
                  </a:cubicBezTo>
                  <a:lnTo>
                    <a:pt x="231" y="7604"/>
                  </a:lnTo>
                  <a:lnTo>
                    <a:pt x="231" y="7639"/>
                  </a:lnTo>
                  <a:cubicBezTo>
                    <a:pt x="204" y="7695"/>
                    <a:pt x="204" y="7723"/>
                    <a:pt x="176" y="7751"/>
                  </a:cubicBezTo>
                  <a:cubicBezTo>
                    <a:pt x="92" y="7842"/>
                    <a:pt x="1" y="7954"/>
                    <a:pt x="57" y="8101"/>
                  </a:cubicBezTo>
                  <a:cubicBezTo>
                    <a:pt x="92" y="8247"/>
                    <a:pt x="204" y="8366"/>
                    <a:pt x="378" y="8394"/>
                  </a:cubicBezTo>
                  <a:cubicBezTo>
                    <a:pt x="497" y="8394"/>
                    <a:pt x="581" y="8366"/>
                    <a:pt x="700" y="8303"/>
                  </a:cubicBezTo>
                  <a:cubicBezTo>
                    <a:pt x="791" y="8247"/>
                    <a:pt x="847" y="8163"/>
                    <a:pt x="847" y="8073"/>
                  </a:cubicBezTo>
                  <a:cubicBezTo>
                    <a:pt x="875" y="8073"/>
                    <a:pt x="875" y="8045"/>
                    <a:pt x="903" y="8045"/>
                  </a:cubicBezTo>
                  <a:cubicBezTo>
                    <a:pt x="1106" y="7779"/>
                    <a:pt x="1315" y="7548"/>
                    <a:pt x="1490" y="7254"/>
                  </a:cubicBezTo>
                  <a:cubicBezTo>
                    <a:pt x="1574" y="7115"/>
                    <a:pt x="1665" y="6940"/>
                    <a:pt x="1749" y="6793"/>
                  </a:cubicBezTo>
                  <a:cubicBezTo>
                    <a:pt x="1777" y="6793"/>
                    <a:pt x="1805" y="6793"/>
                    <a:pt x="1840" y="6765"/>
                  </a:cubicBezTo>
                  <a:cubicBezTo>
                    <a:pt x="2126" y="6324"/>
                    <a:pt x="2504" y="5947"/>
                    <a:pt x="2854" y="5569"/>
                  </a:cubicBezTo>
                  <a:cubicBezTo>
                    <a:pt x="2882" y="5594"/>
                    <a:pt x="2920" y="5608"/>
                    <a:pt x="2962" y="5608"/>
                  </a:cubicBezTo>
                  <a:cubicBezTo>
                    <a:pt x="3013" y="5608"/>
                    <a:pt x="3069" y="5588"/>
                    <a:pt x="3119" y="5541"/>
                  </a:cubicBezTo>
                  <a:cubicBezTo>
                    <a:pt x="3644" y="5045"/>
                    <a:pt x="4112" y="4492"/>
                    <a:pt x="4490" y="3877"/>
                  </a:cubicBezTo>
                  <a:cubicBezTo>
                    <a:pt x="4490" y="3957"/>
                    <a:pt x="4551" y="4002"/>
                    <a:pt x="4615" y="4002"/>
                  </a:cubicBezTo>
                  <a:cubicBezTo>
                    <a:pt x="4668" y="4002"/>
                    <a:pt x="4723" y="3972"/>
                    <a:pt x="4749" y="3905"/>
                  </a:cubicBezTo>
                  <a:cubicBezTo>
                    <a:pt x="4923" y="3500"/>
                    <a:pt x="5126" y="3094"/>
                    <a:pt x="5448" y="2744"/>
                  </a:cubicBezTo>
                  <a:cubicBezTo>
                    <a:pt x="5741" y="2423"/>
                    <a:pt x="6063" y="2157"/>
                    <a:pt x="6385" y="1926"/>
                  </a:cubicBezTo>
                  <a:cubicBezTo>
                    <a:pt x="6699" y="1751"/>
                    <a:pt x="7021" y="1661"/>
                    <a:pt x="7371" y="1633"/>
                  </a:cubicBezTo>
                  <a:cubicBezTo>
                    <a:pt x="7523" y="1617"/>
                    <a:pt x="7681" y="1610"/>
                    <a:pt x="7840" y="1610"/>
                  </a:cubicBezTo>
                  <a:cubicBezTo>
                    <a:pt x="8258" y="1610"/>
                    <a:pt x="8691" y="1658"/>
                    <a:pt x="9091" y="1724"/>
                  </a:cubicBezTo>
                  <a:cubicBezTo>
                    <a:pt x="9101" y="1725"/>
                    <a:pt x="9111" y="1725"/>
                    <a:pt x="9121" y="1725"/>
                  </a:cubicBezTo>
                  <a:cubicBezTo>
                    <a:pt x="9365" y="1725"/>
                    <a:pt x="9458" y="1398"/>
                    <a:pt x="9210" y="1311"/>
                  </a:cubicBezTo>
                  <a:cubicBezTo>
                    <a:pt x="8947" y="1236"/>
                    <a:pt x="8670" y="1205"/>
                    <a:pt x="8392" y="1205"/>
                  </a:cubicBezTo>
                  <a:cubicBezTo>
                    <a:pt x="8020" y="1205"/>
                    <a:pt x="7648" y="1262"/>
                    <a:pt x="7315" y="1346"/>
                  </a:cubicBezTo>
                  <a:cubicBezTo>
                    <a:pt x="7021" y="1402"/>
                    <a:pt x="6762" y="1486"/>
                    <a:pt x="6525" y="1633"/>
                  </a:cubicBezTo>
                  <a:cubicBezTo>
                    <a:pt x="6525" y="1577"/>
                    <a:pt x="6497" y="1549"/>
                    <a:pt x="6469" y="1521"/>
                  </a:cubicBezTo>
                  <a:cubicBezTo>
                    <a:pt x="6671" y="1458"/>
                    <a:pt x="6846" y="1402"/>
                    <a:pt x="7049" y="1346"/>
                  </a:cubicBezTo>
                  <a:cubicBezTo>
                    <a:pt x="7434" y="1255"/>
                    <a:pt x="7811" y="1171"/>
                    <a:pt x="8189" y="1171"/>
                  </a:cubicBezTo>
                  <a:cubicBezTo>
                    <a:pt x="8566" y="1136"/>
                    <a:pt x="8944" y="1136"/>
                    <a:pt x="9322" y="1080"/>
                  </a:cubicBezTo>
                  <a:cubicBezTo>
                    <a:pt x="9496" y="1052"/>
                    <a:pt x="9496" y="787"/>
                    <a:pt x="9322" y="731"/>
                  </a:cubicBezTo>
                  <a:cubicBezTo>
                    <a:pt x="9238" y="703"/>
                    <a:pt x="9119" y="675"/>
                    <a:pt x="9035" y="675"/>
                  </a:cubicBezTo>
                  <a:cubicBezTo>
                    <a:pt x="9119" y="647"/>
                    <a:pt x="9210" y="647"/>
                    <a:pt x="9294" y="647"/>
                  </a:cubicBezTo>
                  <a:cubicBezTo>
                    <a:pt x="9468" y="612"/>
                    <a:pt x="9615" y="500"/>
                    <a:pt x="9615" y="325"/>
                  </a:cubicBezTo>
                  <a:cubicBezTo>
                    <a:pt x="9615" y="163"/>
                    <a:pt x="9489" y="0"/>
                    <a:pt x="933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79"/>
            <p:cNvSpPr/>
            <p:nvPr/>
          </p:nvSpPr>
          <p:spPr>
            <a:xfrm>
              <a:off x="3117560" y="1545081"/>
              <a:ext cx="819" cy="23"/>
            </a:xfrm>
            <a:custGeom>
              <a:rect b="b" l="l" r="r" t="t"/>
              <a:pathLst>
                <a:path extrusionOk="0" h="1" w="36">
                  <a:moveTo>
                    <a:pt x="35" y="0"/>
                  </a:moveTo>
                  <a:lnTo>
                    <a:pt x="0" y="0"/>
                  </a:lnTo>
                  <a:lnTo>
                    <a:pt x="35" y="0"/>
                  </a:lnTo>
                  <a:close/>
                  <a:moveTo>
                    <a:pt x="35" y="0"/>
                  </a:moveTo>
                  <a:lnTo>
                    <a:pt x="35" y="0"/>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79"/>
            <p:cNvSpPr/>
            <p:nvPr/>
          </p:nvSpPr>
          <p:spPr>
            <a:xfrm>
              <a:off x="3322059" y="1425413"/>
              <a:ext cx="181972" cy="168114"/>
            </a:xfrm>
            <a:custGeom>
              <a:rect b="b" l="l" r="r" t="t"/>
              <a:pathLst>
                <a:path extrusionOk="0" h="7388" w="7997">
                  <a:moveTo>
                    <a:pt x="6166" y="6308"/>
                  </a:moveTo>
                  <a:cubicBezTo>
                    <a:pt x="6222" y="6308"/>
                    <a:pt x="6257" y="6343"/>
                    <a:pt x="6285" y="6343"/>
                  </a:cubicBezTo>
                  <a:lnTo>
                    <a:pt x="6222" y="6343"/>
                  </a:lnTo>
                  <a:cubicBezTo>
                    <a:pt x="6222" y="6343"/>
                    <a:pt x="6194" y="6308"/>
                    <a:pt x="6166" y="6308"/>
                  </a:cubicBezTo>
                  <a:close/>
                  <a:moveTo>
                    <a:pt x="1955" y="0"/>
                  </a:moveTo>
                  <a:cubicBezTo>
                    <a:pt x="1891" y="0"/>
                    <a:pt x="1829" y="32"/>
                    <a:pt x="1796" y="106"/>
                  </a:cubicBezTo>
                  <a:cubicBezTo>
                    <a:pt x="1649" y="106"/>
                    <a:pt x="1502" y="225"/>
                    <a:pt x="1537" y="399"/>
                  </a:cubicBezTo>
                  <a:cubicBezTo>
                    <a:pt x="1537" y="539"/>
                    <a:pt x="1565" y="658"/>
                    <a:pt x="1565" y="805"/>
                  </a:cubicBezTo>
                  <a:lnTo>
                    <a:pt x="1565" y="952"/>
                  </a:lnTo>
                  <a:cubicBezTo>
                    <a:pt x="1446" y="1329"/>
                    <a:pt x="1327" y="1651"/>
                    <a:pt x="1187" y="2001"/>
                  </a:cubicBezTo>
                  <a:cubicBezTo>
                    <a:pt x="922" y="2553"/>
                    <a:pt x="628" y="3105"/>
                    <a:pt x="194" y="3511"/>
                  </a:cubicBezTo>
                  <a:cubicBezTo>
                    <a:pt x="1" y="3687"/>
                    <a:pt x="191" y="4020"/>
                    <a:pt x="430" y="4020"/>
                  </a:cubicBezTo>
                  <a:cubicBezTo>
                    <a:pt x="477" y="4020"/>
                    <a:pt x="525" y="4008"/>
                    <a:pt x="572" y="3979"/>
                  </a:cubicBezTo>
                  <a:cubicBezTo>
                    <a:pt x="719" y="3861"/>
                    <a:pt x="866" y="3721"/>
                    <a:pt x="978" y="3602"/>
                  </a:cubicBezTo>
                  <a:lnTo>
                    <a:pt x="978" y="3602"/>
                  </a:lnTo>
                  <a:cubicBezTo>
                    <a:pt x="950" y="3721"/>
                    <a:pt x="922" y="3833"/>
                    <a:pt x="950" y="3952"/>
                  </a:cubicBezTo>
                  <a:cubicBezTo>
                    <a:pt x="950" y="4107"/>
                    <a:pt x="1052" y="4213"/>
                    <a:pt x="1179" y="4213"/>
                  </a:cubicBezTo>
                  <a:cubicBezTo>
                    <a:pt x="1218" y="4213"/>
                    <a:pt x="1259" y="4203"/>
                    <a:pt x="1299" y="4182"/>
                  </a:cubicBezTo>
                  <a:cubicBezTo>
                    <a:pt x="1327" y="4154"/>
                    <a:pt x="1362" y="4154"/>
                    <a:pt x="1390" y="4126"/>
                  </a:cubicBezTo>
                  <a:lnTo>
                    <a:pt x="1390" y="4126"/>
                  </a:lnTo>
                  <a:cubicBezTo>
                    <a:pt x="1215" y="4301"/>
                    <a:pt x="1068" y="4476"/>
                    <a:pt x="978" y="4679"/>
                  </a:cubicBezTo>
                  <a:cubicBezTo>
                    <a:pt x="838" y="4972"/>
                    <a:pt x="978" y="5259"/>
                    <a:pt x="1096" y="5553"/>
                  </a:cubicBezTo>
                  <a:cubicBezTo>
                    <a:pt x="1215" y="5756"/>
                    <a:pt x="1362" y="6021"/>
                    <a:pt x="1593" y="6105"/>
                  </a:cubicBezTo>
                  <a:cubicBezTo>
                    <a:pt x="1768" y="6280"/>
                    <a:pt x="1971" y="6427"/>
                    <a:pt x="2173" y="6546"/>
                  </a:cubicBezTo>
                  <a:cubicBezTo>
                    <a:pt x="2236" y="6693"/>
                    <a:pt x="2348" y="6832"/>
                    <a:pt x="2551" y="6867"/>
                  </a:cubicBezTo>
                  <a:lnTo>
                    <a:pt x="2586" y="6867"/>
                  </a:lnTo>
                  <a:cubicBezTo>
                    <a:pt x="2642" y="6979"/>
                    <a:pt x="2726" y="7070"/>
                    <a:pt x="2817" y="7126"/>
                  </a:cubicBezTo>
                  <a:cubicBezTo>
                    <a:pt x="2934" y="7206"/>
                    <a:pt x="3052" y="7232"/>
                    <a:pt x="3178" y="7232"/>
                  </a:cubicBezTo>
                  <a:cubicBezTo>
                    <a:pt x="3240" y="7232"/>
                    <a:pt x="3303" y="7226"/>
                    <a:pt x="3369" y="7217"/>
                  </a:cubicBezTo>
                  <a:cubicBezTo>
                    <a:pt x="3397" y="7273"/>
                    <a:pt x="3425" y="7301"/>
                    <a:pt x="3488" y="7329"/>
                  </a:cubicBezTo>
                  <a:cubicBezTo>
                    <a:pt x="3571" y="7371"/>
                    <a:pt x="3653" y="7387"/>
                    <a:pt x="3733" y="7387"/>
                  </a:cubicBezTo>
                  <a:cubicBezTo>
                    <a:pt x="3877" y="7387"/>
                    <a:pt x="4012" y="7337"/>
                    <a:pt x="4124" y="7301"/>
                  </a:cubicBezTo>
                  <a:cubicBezTo>
                    <a:pt x="4390" y="7182"/>
                    <a:pt x="4593" y="7007"/>
                    <a:pt x="4712" y="6776"/>
                  </a:cubicBezTo>
                  <a:lnTo>
                    <a:pt x="4739" y="6804"/>
                  </a:lnTo>
                  <a:cubicBezTo>
                    <a:pt x="4795" y="6870"/>
                    <a:pt x="4870" y="6899"/>
                    <a:pt x="4945" y="6899"/>
                  </a:cubicBezTo>
                  <a:cubicBezTo>
                    <a:pt x="5070" y="6899"/>
                    <a:pt x="5197" y="6819"/>
                    <a:pt x="5236" y="6693"/>
                  </a:cubicBezTo>
                  <a:cubicBezTo>
                    <a:pt x="5462" y="6965"/>
                    <a:pt x="5851" y="7060"/>
                    <a:pt x="6242" y="7060"/>
                  </a:cubicBezTo>
                  <a:cubicBezTo>
                    <a:pt x="6553" y="7060"/>
                    <a:pt x="6864" y="7001"/>
                    <a:pt x="7096" y="6923"/>
                  </a:cubicBezTo>
                  <a:cubicBezTo>
                    <a:pt x="7243" y="6867"/>
                    <a:pt x="7362" y="6748"/>
                    <a:pt x="7362" y="6602"/>
                  </a:cubicBezTo>
                  <a:lnTo>
                    <a:pt x="7620" y="6602"/>
                  </a:lnTo>
                  <a:cubicBezTo>
                    <a:pt x="7628" y="6602"/>
                    <a:pt x="7636" y="6603"/>
                    <a:pt x="7644" y="6603"/>
                  </a:cubicBezTo>
                  <a:cubicBezTo>
                    <a:pt x="7919" y="6603"/>
                    <a:pt x="7997" y="6132"/>
                    <a:pt x="7711" y="6077"/>
                  </a:cubicBezTo>
                  <a:cubicBezTo>
                    <a:pt x="7446" y="6049"/>
                    <a:pt x="7215" y="6021"/>
                    <a:pt x="6984" y="5930"/>
                  </a:cubicBezTo>
                  <a:cubicBezTo>
                    <a:pt x="6746" y="5874"/>
                    <a:pt x="6544" y="5756"/>
                    <a:pt x="6285" y="5700"/>
                  </a:cubicBezTo>
                  <a:cubicBezTo>
                    <a:pt x="6261" y="5695"/>
                    <a:pt x="6239" y="5693"/>
                    <a:pt x="6218" y="5693"/>
                  </a:cubicBezTo>
                  <a:cubicBezTo>
                    <a:pt x="5969" y="5693"/>
                    <a:pt x="5854" y="5975"/>
                    <a:pt x="5963" y="6168"/>
                  </a:cubicBezTo>
                  <a:cubicBezTo>
                    <a:pt x="5760" y="6021"/>
                    <a:pt x="5558" y="5874"/>
                    <a:pt x="5439" y="5672"/>
                  </a:cubicBezTo>
                  <a:cubicBezTo>
                    <a:pt x="5348" y="5469"/>
                    <a:pt x="5292" y="5231"/>
                    <a:pt x="5236" y="5028"/>
                  </a:cubicBezTo>
                  <a:cubicBezTo>
                    <a:pt x="5208" y="4909"/>
                    <a:pt x="5145" y="4798"/>
                    <a:pt x="5117" y="4679"/>
                  </a:cubicBezTo>
                  <a:cubicBezTo>
                    <a:pt x="5089" y="4504"/>
                    <a:pt x="5061" y="4329"/>
                    <a:pt x="5033" y="4154"/>
                  </a:cubicBezTo>
                  <a:cubicBezTo>
                    <a:pt x="4991" y="4006"/>
                    <a:pt x="4883" y="3946"/>
                    <a:pt x="4772" y="3946"/>
                  </a:cubicBezTo>
                  <a:cubicBezTo>
                    <a:pt x="4642" y="3946"/>
                    <a:pt x="4508" y="4030"/>
                    <a:pt x="4474" y="4154"/>
                  </a:cubicBezTo>
                  <a:cubicBezTo>
                    <a:pt x="4449" y="4138"/>
                    <a:pt x="4415" y="4128"/>
                    <a:pt x="4381" y="4128"/>
                  </a:cubicBezTo>
                  <a:cubicBezTo>
                    <a:pt x="4301" y="4128"/>
                    <a:pt x="4215" y="4179"/>
                    <a:pt x="4215" y="4301"/>
                  </a:cubicBezTo>
                  <a:cubicBezTo>
                    <a:pt x="4163" y="4249"/>
                    <a:pt x="4094" y="4225"/>
                    <a:pt x="4023" y="4225"/>
                  </a:cubicBezTo>
                  <a:cubicBezTo>
                    <a:pt x="3933" y="4225"/>
                    <a:pt x="3841" y="4263"/>
                    <a:pt x="3775" y="4329"/>
                  </a:cubicBezTo>
                  <a:cubicBezTo>
                    <a:pt x="3865" y="3924"/>
                    <a:pt x="3893" y="3546"/>
                    <a:pt x="3865" y="3133"/>
                  </a:cubicBezTo>
                  <a:cubicBezTo>
                    <a:pt x="3865" y="3046"/>
                    <a:pt x="3808" y="3002"/>
                    <a:pt x="3750" y="3002"/>
                  </a:cubicBezTo>
                  <a:cubicBezTo>
                    <a:pt x="3692" y="3002"/>
                    <a:pt x="3635" y="3046"/>
                    <a:pt x="3635" y="3133"/>
                  </a:cubicBezTo>
                  <a:cubicBezTo>
                    <a:pt x="3600" y="4070"/>
                    <a:pt x="3019" y="4798"/>
                    <a:pt x="2523" y="5581"/>
                  </a:cubicBezTo>
                  <a:cubicBezTo>
                    <a:pt x="2523" y="5553"/>
                    <a:pt x="2495" y="5553"/>
                    <a:pt x="2467" y="5525"/>
                  </a:cubicBezTo>
                  <a:cubicBezTo>
                    <a:pt x="2264" y="5378"/>
                    <a:pt x="2117" y="5175"/>
                    <a:pt x="1915" y="5000"/>
                  </a:cubicBezTo>
                  <a:cubicBezTo>
                    <a:pt x="1887" y="5000"/>
                    <a:pt x="1887" y="4972"/>
                    <a:pt x="1852" y="4972"/>
                  </a:cubicBezTo>
                  <a:lnTo>
                    <a:pt x="1887" y="4944"/>
                  </a:lnTo>
                  <a:cubicBezTo>
                    <a:pt x="2117" y="4651"/>
                    <a:pt x="2264" y="4273"/>
                    <a:pt x="2411" y="3924"/>
                  </a:cubicBezTo>
                  <a:cubicBezTo>
                    <a:pt x="2523" y="3574"/>
                    <a:pt x="2642" y="3224"/>
                    <a:pt x="2726" y="2847"/>
                  </a:cubicBezTo>
                  <a:cubicBezTo>
                    <a:pt x="2817" y="2462"/>
                    <a:pt x="2845" y="2085"/>
                    <a:pt x="2845" y="1679"/>
                  </a:cubicBezTo>
                  <a:cubicBezTo>
                    <a:pt x="2873" y="1357"/>
                    <a:pt x="2901" y="952"/>
                    <a:pt x="2726" y="658"/>
                  </a:cubicBezTo>
                  <a:cubicBezTo>
                    <a:pt x="2682" y="595"/>
                    <a:pt x="2624" y="569"/>
                    <a:pt x="2568" y="569"/>
                  </a:cubicBezTo>
                  <a:cubicBezTo>
                    <a:pt x="2440" y="569"/>
                    <a:pt x="2318" y="701"/>
                    <a:pt x="2376" y="861"/>
                  </a:cubicBezTo>
                  <a:cubicBezTo>
                    <a:pt x="2467" y="1008"/>
                    <a:pt x="2439" y="1155"/>
                    <a:pt x="2439" y="1301"/>
                  </a:cubicBezTo>
                  <a:cubicBezTo>
                    <a:pt x="2411" y="1476"/>
                    <a:pt x="2411" y="1651"/>
                    <a:pt x="2411" y="1826"/>
                  </a:cubicBezTo>
                  <a:cubicBezTo>
                    <a:pt x="2348" y="2175"/>
                    <a:pt x="2292" y="2525"/>
                    <a:pt x="2173" y="2847"/>
                  </a:cubicBezTo>
                  <a:cubicBezTo>
                    <a:pt x="2061" y="3161"/>
                    <a:pt x="1943" y="3455"/>
                    <a:pt x="1796" y="3749"/>
                  </a:cubicBezTo>
                  <a:cubicBezTo>
                    <a:pt x="1740" y="3805"/>
                    <a:pt x="1677" y="3861"/>
                    <a:pt x="1621" y="3896"/>
                  </a:cubicBezTo>
                  <a:cubicBezTo>
                    <a:pt x="1740" y="3749"/>
                    <a:pt x="1796" y="3546"/>
                    <a:pt x="1852" y="3336"/>
                  </a:cubicBezTo>
                  <a:cubicBezTo>
                    <a:pt x="1943" y="2987"/>
                    <a:pt x="2026" y="2672"/>
                    <a:pt x="2089" y="2322"/>
                  </a:cubicBezTo>
                  <a:cubicBezTo>
                    <a:pt x="2145" y="1973"/>
                    <a:pt x="2201" y="1623"/>
                    <a:pt x="2173" y="1238"/>
                  </a:cubicBezTo>
                  <a:cubicBezTo>
                    <a:pt x="2173" y="1064"/>
                    <a:pt x="2145" y="889"/>
                    <a:pt x="2117" y="714"/>
                  </a:cubicBezTo>
                  <a:cubicBezTo>
                    <a:pt x="2117" y="714"/>
                    <a:pt x="2117" y="686"/>
                    <a:pt x="2089" y="658"/>
                  </a:cubicBezTo>
                  <a:cubicBezTo>
                    <a:pt x="2117" y="511"/>
                    <a:pt x="2145" y="399"/>
                    <a:pt x="2173" y="253"/>
                  </a:cubicBezTo>
                  <a:cubicBezTo>
                    <a:pt x="2191" y="101"/>
                    <a:pt x="2069" y="0"/>
                    <a:pt x="195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79"/>
            <p:cNvSpPr/>
            <p:nvPr/>
          </p:nvSpPr>
          <p:spPr>
            <a:xfrm>
              <a:off x="3380084" y="1515591"/>
              <a:ext cx="10240" cy="13539"/>
            </a:xfrm>
            <a:custGeom>
              <a:rect b="b" l="l" r="r" t="t"/>
              <a:pathLst>
                <a:path extrusionOk="0" h="595" w="450">
                  <a:moveTo>
                    <a:pt x="309" y="1"/>
                  </a:moveTo>
                  <a:cubicBezTo>
                    <a:pt x="270" y="1"/>
                    <a:pt x="231" y="22"/>
                    <a:pt x="211" y="72"/>
                  </a:cubicBezTo>
                  <a:lnTo>
                    <a:pt x="36" y="366"/>
                  </a:lnTo>
                  <a:cubicBezTo>
                    <a:pt x="1" y="457"/>
                    <a:pt x="36" y="541"/>
                    <a:pt x="120" y="569"/>
                  </a:cubicBezTo>
                  <a:cubicBezTo>
                    <a:pt x="146" y="587"/>
                    <a:pt x="168" y="594"/>
                    <a:pt x="189" y="594"/>
                  </a:cubicBezTo>
                  <a:cubicBezTo>
                    <a:pt x="240" y="594"/>
                    <a:pt x="275" y="545"/>
                    <a:pt x="295" y="485"/>
                  </a:cubicBezTo>
                  <a:cubicBezTo>
                    <a:pt x="351" y="366"/>
                    <a:pt x="385" y="282"/>
                    <a:pt x="413" y="163"/>
                  </a:cubicBezTo>
                  <a:cubicBezTo>
                    <a:pt x="449" y="69"/>
                    <a:pt x="379" y="1"/>
                    <a:pt x="30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79"/>
            <p:cNvSpPr/>
            <p:nvPr/>
          </p:nvSpPr>
          <p:spPr>
            <a:xfrm>
              <a:off x="3191582" y="1424411"/>
              <a:ext cx="87812" cy="83352"/>
            </a:xfrm>
            <a:custGeom>
              <a:rect b="b" l="l" r="r" t="t"/>
              <a:pathLst>
                <a:path extrusionOk="0" h="3663" w="3859">
                  <a:moveTo>
                    <a:pt x="3250" y="297"/>
                  </a:moveTo>
                  <a:cubicBezTo>
                    <a:pt x="3425" y="325"/>
                    <a:pt x="3425" y="618"/>
                    <a:pt x="3250" y="674"/>
                  </a:cubicBezTo>
                  <a:cubicBezTo>
                    <a:pt x="3215" y="674"/>
                    <a:pt x="3187" y="702"/>
                    <a:pt x="3159" y="702"/>
                  </a:cubicBezTo>
                  <a:cubicBezTo>
                    <a:pt x="3159" y="758"/>
                    <a:pt x="3132" y="821"/>
                    <a:pt x="3076" y="849"/>
                  </a:cubicBezTo>
                  <a:cubicBezTo>
                    <a:pt x="2989" y="898"/>
                    <a:pt x="2894" y="931"/>
                    <a:pt x="2800" y="931"/>
                  </a:cubicBezTo>
                  <a:cubicBezTo>
                    <a:pt x="2733" y="931"/>
                    <a:pt x="2668" y="914"/>
                    <a:pt x="2607" y="877"/>
                  </a:cubicBezTo>
                  <a:cubicBezTo>
                    <a:pt x="2460" y="821"/>
                    <a:pt x="2488" y="646"/>
                    <a:pt x="2579" y="555"/>
                  </a:cubicBezTo>
                  <a:cubicBezTo>
                    <a:pt x="2635" y="443"/>
                    <a:pt x="2691" y="380"/>
                    <a:pt x="2838" y="325"/>
                  </a:cubicBezTo>
                  <a:cubicBezTo>
                    <a:pt x="2957" y="297"/>
                    <a:pt x="3104" y="297"/>
                    <a:pt x="3250" y="297"/>
                  </a:cubicBezTo>
                  <a:close/>
                  <a:moveTo>
                    <a:pt x="2998" y="0"/>
                  </a:moveTo>
                  <a:cubicBezTo>
                    <a:pt x="2901" y="0"/>
                    <a:pt x="2812" y="24"/>
                    <a:pt x="2726" y="59"/>
                  </a:cubicBezTo>
                  <a:cubicBezTo>
                    <a:pt x="2690" y="43"/>
                    <a:pt x="2656" y="27"/>
                    <a:pt x="2616" y="27"/>
                  </a:cubicBezTo>
                  <a:cubicBezTo>
                    <a:pt x="2587" y="27"/>
                    <a:pt x="2555" y="35"/>
                    <a:pt x="2516" y="59"/>
                  </a:cubicBezTo>
                  <a:cubicBezTo>
                    <a:pt x="2285" y="206"/>
                    <a:pt x="2083" y="325"/>
                    <a:pt x="1964" y="583"/>
                  </a:cubicBezTo>
                  <a:cubicBezTo>
                    <a:pt x="1880" y="793"/>
                    <a:pt x="1817" y="1024"/>
                    <a:pt x="1880" y="1227"/>
                  </a:cubicBezTo>
                  <a:cubicBezTo>
                    <a:pt x="1817" y="1317"/>
                    <a:pt x="1789" y="1401"/>
                    <a:pt x="1761" y="1492"/>
                  </a:cubicBezTo>
                  <a:cubicBezTo>
                    <a:pt x="1733" y="1520"/>
                    <a:pt x="1733" y="1548"/>
                    <a:pt x="1705" y="1576"/>
                  </a:cubicBezTo>
                  <a:cubicBezTo>
                    <a:pt x="1688" y="1488"/>
                    <a:pt x="1595" y="1422"/>
                    <a:pt x="1506" y="1422"/>
                  </a:cubicBezTo>
                  <a:cubicBezTo>
                    <a:pt x="1447" y="1422"/>
                    <a:pt x="1389" y="1451"/>
                    <a:pt x="1355" y="1520"/>
                  </a:cubicBezTo>
                  <a:cubicBezTo>
                    <a:pt x="1118" y="1982"/>
                    <a:pt x="915" y="2450"/>
                    <a:pt x="628" y="2856"/>
                  </a:cubicBezTo>
                  <a:lnTo>
                    <a:pt x="628" y="2828"/>
                  </a:lnTo>
                  <a:cubicBezTo>
                    <a:pt x="595" y="2812"/>
                    <a:pt x="563" y="2805"/>
                    <a:pt x="530" y="2805"/>
                  </a:cubicBezTo>
                  <a:cubicBezTo>
                    <a:pt x="446" y="2805"/>
                    <a:pt x="367" y="2853"/>
                    <a:pt x="307" y="2919"/>
                  </a:cubicBezTo>
                  <a:cubicBezTo>
                    <a:pt x="244" y="3003"/>
                    <a:pt x="188" y="3066"/>
                    <a:pt x="160" y="3177"/>
                  </a:cubicBezTo>
                  <a:cubicBezTo>
                    <a:pt x="132" y="3268"/>
                    <a:pt x="69" y="3352"/>
                    <a:pt x="41" y="3443"/>
                  </a:cubicBezTo>
                  <a:cubicBezTo>
                    <a:pt x="0" y="3569"/>
                    <a:pt x="110" y="3663"/>
                    <a:pt x="218" y="3663"/>
                  </a:cubicBezTo>
                  <a:cubicBezTo>
                    <a:pt x="260" y="3663"/>
                    <a:pt x="302" y="3649"/>
                    <a:pt x="335" y="3618"/>
                  </a:cubicBezTo>
                  <a:cubicBezTo>
                    <a:pt x="391" y="3527"/>
                    <a:pt x="453" y="3471"/>
                    <a:pt x="509" y="3415"/>
                  </a:cubicBezTo>
                  <a:cubicBezTo>
                    <a:pt x="537" y="3380"/>
                    <a:pt x="537" y="3380"/>
                    <a:pt x="565" y="3352"/>
                  </a:cubicBezTo>
                  <a:cubicBezTo>
                    <a:pt x="602" y="3369"/>
                    <a:pt x="637" y="3387"/>
                    <a:pt x="676" y="3387"/>
                  </a:cubicBezTo>
                  <a:cubicBezTo>
                    <a:pt x="704" y="3387"/>
                    <a:pt x="733" y="3378"/>
                    <a:pt x="768" y="3352"/>
                  </a:cubicBezTo>
                  <a:cubicBezTo>
                    <a:pt x="1062" y="3177"/>
                    <a:pt x="1237" y="2919"/>
                    <a:pt x="1383" y="2625"/>
                  </a:cubicBezTo>
                  <a:lnTo>
                    <a:pt x="1383" y="2625"/>
                  </a:lnTo>
                  <a:cubicBezTo>
                    <a:pt x="1327" y="2772"/>
                    <a:pt x="1265" y="2891"/>
                    <a:pt x="1209" y="3031"/>
                  </a:cubicBezTo>
                  <a:cubicBezTo>
                    <a:pt x="1168" y="3156"/>
                    <a:pt x="1277" y="3253"/>
                    <a:pt x="1395" y="3253"/>
                  </a:cubicBezTo>
                  <a:cubicBezTo>
                    <a:pt x="1441" y="3253"/>
                    <a:pt x="1489" y="3239"/>
                    <a:pt x="1530" y="3205"/>
                  </a:cubicBezTo>
                  <a:cubicBezTo>
                    <a:pt x="1642" y="3093"/>
                    <a:pt x="1761" y="2919"/>
                    <a:pt x="1817" y="2772"/>
                  </a:cubicBezTo>
                  <a:lnTo>
                    <a:pt x="1817" y="2800"/>
                  </a:lnTo>
                  <a:cubicBezTo>
                    <a:pt x="1882" y="2880"/>
                    <a:pt x="1964" y="2925"/>
                    <a:pt x="2049" y="2925"/>
                  </a:cubicBezTo>
                  <a:cubicBezTo>
                    <a:pt x="2119" y="2925"/>
                    <a:pt x="2191" y="2894"/>
                    <a:pt x="2257" y="2828"/>
                  </a:cubicBezTo>
                  <a:cubicBezTo>
                    <a:pt x="2257" y="2828"/>
                    <a:pt x="2285" y="2828"/>
                    <a:pt x="2285" y="2800"/>
                  </a:cubicBezTo>
                  <a:cubicBezTo>
                    <a:pt x="2432" y="2681"/>
                    <a:pt x="2376" y="2506"/>
                    <a:pt x="2229" y="2422"/>
                  </a:cubicBezTo>
                  <a:cubicBezTo>
                    <a:pt x="2139" y="2247"/>
                    <a:pt x="2111" y="2073"/>
                    <a:pt x="2111" y="1898"/>
                  </a:cubicBezTo>
                  <a:lnTo>
                    <a:pt x="2111" y="1898"/>
                  </a:lnTo>
                  <a:cubicBezTo>
                    <a:pt x="2275" y="2135"/>
                    <a:pt x="2535" y="2236"/>
                    <a:pt x="2799" y="2236"/>
                  </a:cubicBezTo>
                  <a:cubicBezTo>
                    <a:pt x="2861" y="2236"/>
                    <a:pt x="2923" y="2230"/>
                    <a:pt x="2985" y="2219"/>
                  </a:cubicBezTo>
                  <a:cubicBezTo>
                    <a:pt x="3306" y="2157"/>
                    <a:pt x="3565" y="1982"/>
                    <a:pt x="3684" y="1667"/>
                  </a:cubicBezTo>
                  <a:cubicBezTo>
                    <a:pt x="3684" y="1604"/>
                    <a:pt x="3684" y="1520"/>
                    <a:pt x="3656" y="1457"/>
                  </a:cubicBezTo>
                  <a:cubicBezTo>
                    <a:pt x="3684" y="1457"/>
                    <a:pt x="3684" y="1429"/>
                    <a:pt x="3712" y="1429"/>
                  </a:cubicBezTo>
                  <a:cubicBezTo>
                    <a:pt x="3859" y="1255"/>
                    <a:pt x="3859" y="996"/>
                    <a:pt x="3712" y="821"/>
                  </a:cubicBezTo>
                  <a:cubicBezTo>
                    <a:pt x="3684" y="821"/>
                    <a:pt x="3656" y="793"/>
                    <a:pt x="3628" y="793"/>
                  </a:cubicBezTo>
                  <a:cubicBezTo>
                    <a:pt x="3656" y="471"/>
                    <a:pt x="3509" y="150"/>
                    <a:pt x="3187" y="31"/>
                  </a:cubicBezTo>
                  <a:cubicBezTo>
                    <a:pt x="3121" y="9"/>
                    <a:pt x="3058" y="0"/>
                    <a:pt x="299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79"/>
            <p:cNvSpPr/>
            <p:nvPr/>
          </p:nvSpPr>
          <p:spPr>
            <a:xfrm>
              <a:off x="3142863" y="1493746"/>
              <a:ext cx="380464" cy="178877"/>
            </a:xfrm>
            <a:custGeom>
              <a:rect b="b" l="l" r="r" t="t"/>
              <a:pathLst>
                <a:path extrusionOk="0" h="7861" w="16720">
                  <a:moveTo>
                    <a:pt x="13167" y="4738"/>
                  </a:moveTo>
                  <a:cubicBezTo>
                    <a:pt x="13195" y="4766"/>
                    <a:pt x="13195" y="4766"/>
                    <a:pt x="13223" y="4794"/>
                  </a:cubicBezTo>
                  <a:cubicBezTo>
                    <a:pt x="13167" y="4822"/>
                    <a:pt x="13111" y="4822"/>
                    <a:pt x="13048" y="4822"/>
                  </a:cubicBezTo>
                  <a:cubicBezTo>
                    <a:pt x="13111" y="4794"/>
                    <a:pt x="13139" y="4766"/>
                    <a:pt x="13167" y="4738"/>
                  </a:cubicBezTo>
                  <a:close/>
                  <a:moveTo>
                    <a:pt x="8213" y="1"/>
                  </a:moveTo>
                  <a:cubicBezTo>
                    <a:pt x="8133" y="1"/>
                    <a:pt x="8053" y="7"/>
                    <a:pt x="7979" y="19"/>
                  </a:cubicBezTo>
                  <a:cubicBezTo>
                    <a:pt x="7517" y="74"/>
                    <a:pt x="7139" y="277"/>
                    <a:pt x="6755" y="543"/>
                  </a:cubicBezTo>
                  <a:cubicBezTo>
                    <a:pt x="6552" y="683"/>
                    <a:pt x="6377" y="802"/>
                    <a:pt x="6175" y="949"/>
                  </a:cubicBezTo>
                  <a:cubicBezTo>
                    <a:pt x="6000" y="1095"/>
                    <a:pt x="5853" y="1270"/>
                    <a:pt x="5678" y="1417"/>
                  </a:cubicBezTo>
                  <a:cubicBezTo>
                    <a:pt x="5531" y="1529"/>
                    <a:pt x="5391" y="1648"/>
                    <a:pt x="5182" y="1732"/>
                  </a:cubicBezTo>
                  <a:cubicBezTo>
                    <a:pt x="4951" y="1823"/>
                    <a:pt x="4720" y="1878"/>
                    <a:pt x="4454" y="1941"/>
                  </a:cubicBezTo>
                  <a:cubicBezTo>
                    <a:pt x="3993" y="2053"/>
                    <a:pt x="3552" y="2256"/>
                    <a:pt x="3147" y="2466"/>
                  </a:cubicBezTo>
                  <a:cubicBezTo>
                    <a:pt x="2448" y="2843"/>
                    <a:pt x="1832" y="3452"/>
                    <a:pt x="1455" y="4151"/>
                  </a:cubicBezTo>
                  <a:cubicBezTo>
                    <a:pt x="1427" y="4179"/>
                    <a:pt x="1427" y="4179"/>
                    <a:pt x="1399" y="4214"/>
                  </a:cubicBezTo>
                  <a:cubicBezTo>
                    <a:pt x="1280" y="4326"/>
                    <a:pt x="1196" y="4473"/>
                    <a:pt x="1077" y="4619"/>
                  </a:cubicBezTo>
                  <a:cubicBezTo>
                    <a:pt x="1021" y="4619"/>
                    <a:pt x="930" y="4647"/>
                    <a:pt x="874" y="4703"/>
                  </a:cubicBezTo>
                  <a:cubicBezTo>
                    <a:pt x="846" y="4766"/>
                    <a:pt x="783" y="4822"/>
                    <a:pt x="755" y="4850"/>
                  </a:cubicBezTo>
                  <a:cubicBezTo>
                    <a:pt x="727" y="4878"/>
                    <a:pt x="727" y="4913"/>
                    <a:pt x="700" y="4913"/>
                  </a:cubicBezTo>
                  <a:cubicBezTo>
                    <a:pt x="525" y="5025"/>
                    <a:pt x="350" y="5172"/>
                    <a:pt x="203" y="5375"/>
                  </a:cubicBezTo>
                  <a:cubicBezTo>
                    <a:pt x="147" y="5466"/>
                    <a:pt x="147" y="5549"/>
                    <a:pt x="175" y="5640"/>
                  </a:cubicBezTo>
                  <a:cubicBezTo>
                    <a:pt x="175" y="5640"/>
                    <a:pt x="147" y="5640"/>
                    <a:pt x="147" y="5668"/>
                  </a:cubicBezTo>
                  <a:cubicBezTo>
                    <a:pt x="112" y="5696"/>
                    <a:pt x="84" y="5724"/>
                    <a:pt x="84" y="5752"/>
                  </a:cubicBezTo>
                  <a:cubicBezTo>
                    <a:pt x="28" y="5843"/>
                    <a:pt x="0" y="5962"/>
                    <a:pt x="28" y="6046"/>
                  </a:cubicBezTo>
                  <a:cubicBezTo>
                    <a:pt x="203" y="6018"/>
                    <a:pt x="378" y="5990"/>
                    <a:pt x="525" y="5927"/>
                  </a:cubicBezTo>
                  <a:cubicBezTo>
                    <a:pt x="902" y="5815"/>
                    <a:pt x="1196" y="5577"/>
                    <a:pt x="1546" y="5438"/>
                  </a:cubicBezTo>
                  <a:cubicBezTo>
                    <a:pt x="1602" y="5403"/>
                    <a:pt x="1657" y="5347"/>
                    <a:pt x="1685" y="5319"/>
                  </a:cubicBezTo>
                  <a:cubicBezTo>
                    <a:pt x="1832" y="5144"/>
                    <a:pt x="1979" y="4997"/>
                    <a:pt x="2154" y="4850"/>
                  </a:cubicBezTo>
                  <a:cubicBezTo>
                    <a:pt x="2385" y="4619"/>
                    <a:pt x="2678" y="4417"/>
                    <a:pt x="3000" y="4270"/>
                  </a:cubicBezTo>
                  <a:cubicBezTo>
                    <a:pt x="3322" y="4151"/>
                    <a:pt x="3671" y="4123"/>
                    <a:pt x="3993" y="4067"/>
                  </a:cubicBezTo>
                  <a:cubicBezTo>
                    <a:pt x="4133" y="4039"/>
                    <a:pt x="4280" y="4004"/>
                    <a:pt x="4426" y="4004"/>
                  </a:cubicBezTo>
                  <a:cubicBezTo>
                    <a:pt x="4503" y="3995"/>
                    <a:pt x="4581" y="3992"/>
                    <a:pt x="4660" y="3992"/>
                  </a:cubicBezTo>
                  <a:cubicBezTo>
                    <a:pt x="4818" y="3992"/>
                    <a:pt x="4981" y="4004"/>
                    <a:pt x="5154" y="4004"/>
                  </a:cubicBezTo>
                  <a:cubicBezTo>
                    <a:pt x="5419" y="3976"/>
                    <a:pt x="5678" y="3948"/>
                    <a:pt x="5916" y="3864"/>
                  </a:cubicBezTo>
                  <a:cubicBezTo>
                    <a:pt x="5944" y="3892"/>
                    <a:pt x="5944" y="3920"/>
                    <a:pt x="5944" y="3948"/>
                  </a:cubicBezTo>
                  <a:cubicBezTo>
                    <a:pt x="5972" y="3920"/>
                    <a:pt x="6000" y="3892"/>
                    <a:pt x="6028" y="3892"/>
                  </a:cubicBezTo>
                  <a:cubicBezTo>
                    <a:pt x="6056" y="3864"/>
                    <a:pt x="6056" y="3864"/>
                    <a:pt x="6091" y="3864"/>
                  </a:cubicBezTo>
                  <a:cubicBezTo>
                    <a:pt x="6220" y="3809"/>
                    <a:pt x="6346" y="3779"/>
                    <a:pt x="6465" y="3779"/>
                  </a:cubicBezTo>
                  <a:cubicBezTo>
                    <a:pt x="6719" y="3779"/>
                    <a:pt x="6938" y="3914"/>
                    <a:pt x="7077" y="4214"/>
                  </a:cubicBezTo>
                  <a:cubicBezTo>
                    <a:pt x="7077" y="4214"/>
                    <a:pt x="7105" y="4242"/>
                    <a:pt x="7105" y="4270"/>
                  </a:cubicBezTo>
                  <a:cubicBezTo>
                    <a:pt x="7139" y="4298"/>
                    <a:pt x="7167" y="4354"/>
                    <a:pt x="7195" y="4389"/>
                  </a:cubicBezTo>
                  <a:cubicBezTo>
                    <a:pt x="7251" y="4592"/>
                    <a:pt x="7314" y="4794"/>
                    <a:pt x="7370" y="4997"/>
                  </a:cubicBezTo>
                  <a:cubicBezTo>
                    <a:pt x="7398" y="5088"/>
                    <a:pt x="7426" y="5200"/>
                    <a:pt x="7426" y="5319"/>
                  </a:cubicBezTo>
                  <a:cubicBezTo>
                    <a:pt x="7545" y="5438"/>
                    <a:pt x="7692" y="5577"/>
                    <a:pt x="7804" y="5696"/>
                  </a:cubicBezTo>
                  <a:lnTo>
                    <a:pt x="7839" y="5696"/>
                  </a:lnTo>
                  <a:cubicBezTo>
                    <a:pt x="8159" y="5716"/>
                    <a:pt x="8509" y="5863"/>
                    <a:pt x="8849" y="5863"/>
                  </a:cubicBezTo>
                  <a:cubicBezTo>
                    <a:pt x="9000" y="5863"/>
                    <a:pt x="9149" y="5834"/>
                    <a:pt x="9293" y="5752"/>
                  </a:cubicBezTo>
                  <a:cubicBezTo>
                    <a:pt x="9321" y="5725"/>
                    <a:pt x="9358" y="5712"/>
                    <a:pt x="9399" y="5712"/>
                  </a:cubicBezTo>
                  <a:cubicBezTo>
                    <a:pt x="9480" y="5712"/>
                    <a:pt x="9573" y="5764"/>
                    <a:pt x="9615" y="5843"/>
                  </a:cubicBezTo>
                  <a:cubicBezTo>
                    <a:pt x="9790" y="6165"/>
                    <a:pt x="9790" y="6570"/>
                    <a:pt x="9992" y="6892"/>
                  </a:cubicBezTo>
                  <a:cubicBezTo>
                    <a:pt x="10167" y="7151"/>
                    <a:pt x="10398" y="7242"/>
                    <a:pt x="10692" y="7388"/>
                  </a:cubicBezTo>
                  <a:cubicBezTo>
                    <a:pt x="10692" y="7388"/>
                    <a:pt x="10692" y="7360"/>
                    <a:pt x="10720" y="7360"/>
                  </a:cubicBezTo>
                  <a:cubicBezTo>
                    <a:pt x="10776" y="7360"/>
                    <a:pt x="10838" y="7326"/>
                    <a:pt x="10894" y="7326"/>
                  </a:cubicBezTo>
                  <a:lnTo>
                    <a:pt x="10894" y="7360"/>
                  </a:lnTo>
                  <a:cubicBezTo>
                    <a:pt x="10922" y="7326"/>
                    <a:pt x="10985" y="7326"/>
                    <a:pt x="11041" y="7326"/>
                  </a:cubicBezTo>
                  <a:cubicBezTo>
                    <a:pt x="11216" y="7298"/>
                    <a:pt x="11391" y="7270"/>
                    <a:pt x="11566" y="7270"/>
                  </a:cubicBezTo>
                  <a:cubicBezTo>
                    <a:pt x="11740" y="7270"/>
                    <a:pt x="11943" y="7326"/>
                    <a:pt x="12034" y="7472"/>
                  </a:cubicBezTo>
                  <a:cubicBezTo>
                    <a:pt x="12062" y="7500"/>
                    <a:pt x="12062" y="7563"/>
                    <a:pt x="12090" y="7591"/>
                  </a:cubicBezTo>
                  <a:lnTo>
                    <a:pt x="12174" y="7591"/>
                  </a:lnTo>
                  <a:cubicBezTo>
                    <a:pt x="12174" y="7619"/>
                    <a:pt x="12174" y="7619"/>
                    <a:pt x="12209" y="7647"/>
                  </a:cubicBezTo>
                  <a:cubicBezTo>
                    <a:pt x="12375" y="7647"/>
                    <a:pt x="12544" y="7668"/>
                    <a:pt x="12714" y="7668"/>
                  </a:cubicBezTo>
                  <a:cubicBezTo>
                    <a:pt x="12837" y="7668"/>
                    <a:pt x="12960" y="7657"/>
                    <a:pt x="13083" y="7619"/>
                  </a:cubicBezTo>
                  <a:cubicBezTo>
                    <a:pt x="13222" y="7597"/>
                    <a:pt x="13379" y="7517"/>
                    <a:pt x="13525" y="7517"/>
                  </a:cubicBezTo>
                  <a:cubicBezTo>
                    <a:pt x="13563" y="7517"/>
                    <a:pt x="13600" y="7522"/>
                    <a:pt x="13635" y="7535"/>
                  </a:cubicBezTo>
                  <a:cubicBezTo>
                    <a:pt x="13691" y="7535"/>
                    <a:pt x="13719" y="7563"/>
                    <a:pt x="13782" y="7619"/>
                  </a:cubicBezTo>
                  <a:cubicBezTo>
                    <a:pt x="13810" y="7619"/>
                    <a:pt x="13838" y="7647"/>
                    <a:pt x="13838" y="7675"/>
                  </a:cubicBezTo>
                  <a:cubicBezTo>
                    <a:pt x="13866" y="7710"/>
                    <a:pt x="13894" y="7710"/>
                    <a:pt x="13894" y="7710"/>
                  </a:cubicBezTo>
                  <a:cubicBezTo>
                    <a:pt x="14078" y="7819"/>
                    <a:pt x="14237" y="7860"/>
                    <a:pt x="14409" y="7860"/>
                  </a:cubicBezTo>
                  <a:cubicBezTo>
                    <a:pt x="14512" y="7860"/>
                    <a:pt x="14620" y="7846"/>
                    <a:pt x="14740" y="7822"/>
                  </a:cubicBezTo>
                  <a:cubicBezTo>
                    <a:pt x="15006" y="7766"/>
                    <a:pt x="15237" y="7738"/>
                    <a:pt x="15467" y="7675"/>
                  </a:cubicBezTo>
                  <a:cubicBezTo>
                    <a:pt x="15761" y="7591"/>
                    <a:pt x="15992" y="7388"/>
                    <a:pt x="16195" y="7151"/>
                  </a:cubicBezTo>
                  <a:cubicBezTo>
                    <a:pt x="16369" y="6920"/>
                    <a:pt x="16460" y="6661"/>
                    <a:pt x="16607" y="6424"/>
                  </a:cubicBezTo>
                  <a:cubicBezTo>
                    <a:pt x="16635" y="6340"/>
                    <a:pt x="16691" y="6249"/>
                    <a:pt x="16719" y="6193"/>
                  </a:cubicBezTo>
                  <a:cubicBezTo>
                    <a:pt x="16719" y="6018"/>
                    <a:pt x="16691" y="5871"/>
                    <a:pt x="16635" y="5696"/>
                  </a:cubicBezTo>
                  <a:cubicBezTo>
                    <a:pt x="16544" y="5375"/>
                    <a:pt x="16404" y="5088"/>
                    <a:pt x="16285" y="4794"/>
                  </a:cubicBezTo>
                  <a:cubicBezTo>
                    <a:pt x="16167" y="4445"/>
                    <a:pt x="16055" y="4095"/>
                    <a:pt x="16055" y="3745"/>
                  </a:cubicBezTo>
                  <a:cubicBezTo>
                    <a:pt x="16055" y="3745"/>
                    <a:pt x="16020" y="3745"/>
                    <a:pt x="15992" y="3773"/>
                  </a:cubicBezTo>
                  <a:cubicBezTo>
                    <a:pt x="15936" y="3773"/>
                    <a:pt x="15880" y="3801"/>
                    <a:pt x="15817" y="3864"/>
                  </a:cubicBezTo>
                  <a:cubicBezTo>
                    <a:pt x="15789" y="3864"/>
                    <a:pt x="15733" y="3892"/>
                    <a:pt x="15705" y="3920"/>
                  </a:cubicBezTo>
                  <a:cubicBezTo>
                    <a:pt x="15614" y="3948"/>
                    <a:pt x="15558" y="4039"/>
                    <a:pt x="15467" y="4095"/>
                  </a:cubicBezTo>
                  <a:cubicBezTo>
                    <a:pt x="15439" y="4109"/>
                    <a:pt x="15409" y="4114"/>
                    <a:pt x="15378" y="4114"/>
                  </a:cubicBezTo>
                  <a:cubicBezTo>
                    <a:pt x="15284" y="4114"/>
                    <a:pt x="15179" y="4067"/>
                    <a:pt x="15090" y="4067"/>
                  </a:cubicBezTo>
                  <a:cubicBezTo>
                    <a:pt x="15031" y="4047"/>
                    <a:pt x="14969" y="4024"/>
                    <a:pt x="14908" y="4024"/>
                  </a:cubicBezTo>
                  <a:cubicBezTo>
                    <a:pt x="14882" y="4024"/>
                    <a:pt x="14856" y="4029"/>
                    <a:pt x="14831" y="4039"/>
                  </a:cubicBezTo>
                  <a:cubicBezTo>
                    <a:pt x="14768" y="4039"/>
                    <a:pt x="14656" y="4039"/>
                    <a:pt x="14565" y="4067"/>
                  </a:cubicBezTo>
                  <a:cubicBezTo>
                    <a:pt x="14446" y="4095"/>
                    <a:pt x="14363" y="4151"/>
                    <a:pt x="14244" y="4179"/>
                  </a:cubicBezTo>
                  <a:cubicBezTo>
                    <a:pt x="14097" y="4242"/>
                    <a:pt x="13894" y="4242"/>
                    <a:pt x="13747" y="4298"/>
                  </a:cubicBezTo>
                  <a:cubicBezTo>
                    <a:pt x="13650" y="4329"/>
                    <a:pt x="13563" y="4354"/>
                    <a:pt x="13476" y="4354"/>
                  </a:cubicBezTo>
                  <a:cubicBezTo>
                    <a:pt x="13406" y="4354"/>
                    <a:pt x="13335" y="4338"/>
                    <a:pt x="13258" y="4298"/>
                  </a:cubicBezTo>
                  <a:cubicBezTo>
                    <a:pt x="13195" y="4270"/>
                    <a:pt x="13139" y="4270"/>
                    <a:pt x="13111" y="4270"/>
                  </a:cubicBezTo>
                  <a:cubicBezTo>
                    <a:pt x="13083" y="4242"/>
                    <a:pt x="13048" y="4242"/>
                    <a:pt x="13020" y="4214"/>
                  </a:cubicBezTo>
                  <a:cubicBezTo>
                    <a:pt x="13020" y="4095"/>
                    <a:pt x="12936" y="3976"/>
                    <a:pt x="12817" y="3948"/>
                  </a:cubicBezTo>
                  <a:cubicBezTo>
                    <a:pt x="12790" y="3942"/>
                    <a:pt x="12761" y="3938"/>
                    <a:pt x="12732" y="3938"/>
                  </a:cubicBezTo>
                  <a:cubicBezTo>
                    <a:pt x="12637" y="3938"/>
                    <a:pt x="12544" y="3976"/>
                    <a:pt x="12496" y="4067"/>
                  </a:cubicBezTo>
                  <a:cubicBezTo>
                    <a:pt x="12237" y="4123"/>
                    <a:pt x="11971" y="4298"/>
                    <a:pt x="11740" y="4445"/>
                  </a:cubicBezTo>
                  <a:cubicBezTo>
                    <a:pt x="11712" y="4445"/>
                    <a:pt x="11650" y="4473"/>
                    <a:pt x="11622" y="4473"/>
                  </a:cubicBezTo>
                  <a:cubicBezTo>
                    <a:pt x="11566" y="4501"/>
                    <a:pt x="11510" y="4501"/>
                    <a:pt x="11447" y="4529"/>
                  </a:cubicBezTo>
                  <a:cubicBezTo>
                    <a:pt x="11419" y="4529"/>
                    <a:pt x="11419" y="4564"/>
                    <a:pt x="11391" y="4564"/>
                  </a:cubicBezTo>
                  <a:cubicBezTo>
                    <a:pt x="11244" y="4529"/>
                    <a:pt x="11097" y="4501"/>
                    <a:pt x="10950" y="4417"/>
                  </a:cubicBezTo>
                  <a:cubicBezTo>
                    <a:pt x="10866" y="4354"/>
                    <a:pt x="10776" y="4298"/>
                    <a:pt x="10692" y="4242"/>
                  </a:cubicBezTo>
                  <a:cubicBezTo>
                    <a:pt x="10692" y="4214"/>
                    <a:pt x="10664" y="4214"/>
                    <a:pt x="10664" y="4179"/>
                  </a:cubicBezTo>
                  <a:cubicBezTo>
                    <a:pt x="10601" y="4123"/>
                    <a:pt x="10517" y="4067"/>
                    <a:pt x="10426" y="4004"/>
                  </a:cubicBezTo>
                  <a:lnTo>
                    <a:pt x="10398" y="3976"/>
                  </a:lnTo>
                  <a:cubicBezTo>
                    <a:pt x="10251" y="3829"/>
                    <a:pt x="10076" y="3745"/>
                    <a:pt x="9873" y="3690"/>
                  </a:cubicBezTo>
                  <a:cubicBezTo>
                    <a:pt x="9699" y="3543"/>
                    <a:pt x="9552" y="3340"/>
                    <a:pt x="9440" y="3130"/>
                  </a:cubicBezTo>
                  <a:cubicBezTo>
                    <a:pt x="9349" y="2990"/>
                    <a:pt x="9321" y="2871"/>
                    <a:pt x="9202" y="2753"/>
                  </a:cubicBezTo>
                  <a:cubicBezTo>
                    <a:pt x="9118" y="2641"/>
                    <a:pt x="9027" y="2494"/>
                    <a:pt x="8971" y="2375"/>
                  </a:cubicBezTo>
                  <a:cubicBezTo>
                    <a:pt x="8888" y="2228"/>
                    <a:pt x="8825" y="2116"/>
                    <a:pt x="8797" y="1969"/>
                  </a:cubicBezTo>
                  <a:cubicBezTo>
                    <a:pt x="8769" y="1878"/>
                    <a:pt x="8741" y="1767"/>
                    <a:pt x="8741" y="1676"/>
                  </a:cubicBezTo>
                  <a:cubicBezTo>
                    <a:pt x="8916" y="1354"/>
                    <a:pt x="9090" y="893"/>
                    <a:pt x="9027" y="508"/>
                  </a:cubicBezTo>
                  <a:cubicBezTo>
                    <a:pt x="8959" y="130"/>
                    <a:pt x="8576" y="1"/>
                    <a:pt x="82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79"/>
            <p:cNvSpPr/>
            <p:nvPr/>
          </p:nvSpPr>
          <p:spPr>
            <a:xfrm>
              <a:off x="3286698" y="1446916"/>
              <a:ext cx="31197" cy="37091"/>
            </a:xfrm>
            <a:custGeom>
              <a:rect b="b" l="l" r="r" t="t"/>
              <a:pathLst>
                <a:path extrusionOk="0" h="1630" w="1371">
                  <a:moveTo>
                    <a:pt x="932" y="0"/>
                  </a:moveTo>
                  <a:cubicBezTo>
                    <a:pt x="812" y="0"/>
                    <a:pt x="688" y="45"/>
                    <a:pt x="581" y="119"/>
                  </a:cubicBezTo>
                  <a:cubicBezTo>
                    <a:pt x="525" y="154"/>
                    <a:pt x="469" y="182"/>
                    <a:pt x="434" y="210"/>
                  </a:cubicBezTo>
                  <a:cubicBezTo>
                    <a:pt x="231" y="356"/>
                    <a:pt x="56" y="643"/>
                    <a:pt x="28" y="881"/>
                  </a:cubicBezTo>
                  <a:cubicBezTo>
                    <a:pt x="0" y="1084"/>
                    <a:pt x="0" y="1258"/>
                    <a:pt x="119" y="1405"/>
                  </a:cubicBezTo>
                  <a:cubicBezTo>
                    <a:pt x="203" y="1517"/>
                    <a:pt x="322" y="1580"/>
                    <a:pt x="434" y="1608"/>
                  </a:cubicBezTo>
                  <a:cubicBezTo>
                    <a:pt x="493" y="1622"/>
                    <a:pt x="560" y="1629"/>
                    <a:pt x="633" y="1629"/>
                  </a:cubicBezTo>
                  <a:cubicBezTo>
                    <a:pt x="707" y="1629"/>
                    <a:pt x="787" y="1622"/>
                    <a:pt x="874" y="1608"/>
                  </a:cubicBezTo>
                  <a:cubicBezTo>
                    <a:pt x="1077" y="1580"/>
                    <a:pt x="1196" y="1342"/>
                    <a:pt x="1168" y="1140"/>
                  </a:cubicBezTo>
                  <a:cubicBezTo>
                    <a:pt x="1280" y="965"/>
                    <a:pt x="1371" y="762"/>
                    <a:pt x="1371" y="559"/>
                  </a:cubicBezTo>
                  <a:cubicBezTo>
                    <a:pt x="1371" y="468"/>
                    <a:pt x="1371" y="412"/>
                    <a:pt x="1343" y="356"/>
                  </a:cubicBezTo>
                  <a:cubicBezTo>
                    <a:pt x="1308" y="266"/>
                    <a:pt x="1280" y="210"/>
                    <a:pt x="1224" y="119"/>
                  </a:cubicBezTo>
                  <a:cubicBezTo>
                    <a:pt x="1141" y="36"/>
                    <a:pt x="1039" y="0"/>
                    <a:pt x="9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79"/>
            <p:cNvSpPr/>
            <p:nvPr/>
          </p:nvSpPr>
          <p:spPr>
            <a:xfrm>
              <a:off x="3147483" y="1518617"/>
              <a:ext cx="375640" cy="152663"/>
            </a:xfrm>
            <a:custGeom>
              <a:rect b="b" l="l" r="r" t="t"/>
              <a:pathLst>
                <a:path extrusionOk="0" h="6709" w="16508">
                  <a:moveTo>
                    <a:pt x="7636" y="2562"/>
                  </a:moveTo>
                  <a:cubicBezTo>
                    <a:pt x="7601" y="2827"/>
                    <a:pt x="7636" y="3086"/>
                    <a:pt x="7748" y="3296"/>
                  </a:cubicBezTo>
                  <a:cubicBezTo>
                    <a:pt x="7720" y="3296"/>
                    <a:pt x="7692" y="3261"/>
                    <a:pt x="7664" y="3233"/>
                  </a:cubicBezTo>
                  <a:cubicBezTo>
                    <a:pt x="7573" y="3121"/>
                    <a:pt x="7545" y="2974"/>
                    <a:pt x="7545" y="2827"/>
                  </a:cubicBezTo>
                  <a:cubicBezTo>
                    <a:pt x="7545" y="2771"/>
                    <a:pt x="7573" y="2680"/>
                    <a:pt x="7601" y="2597"/>
                  </a:cubicBezTo>
                  <a:cubicBezTo>
                    <a:pt x="7601" y="2597"/>
                    <a:pt x="7601" y="2562"/>
                    <a:pt x="7636" y="2562"/>
                  </a:cubicBezTo>
                  <a:close/>
                  <a:moveTo>
                    <a:pt x="14537" y="6058"/>
                  </a:moveTo>
                  <a:cubicBezTo>
                    <a:pt x="14563" y="6116"/>
                    <a:pt x="14620" y="6145"/>
                    <a:pt x="14672" y="6148"/>
                  </a:cubicBezTo>
                  <a:lnTo>
                    <a:pt x="14672" y="6148"/>
                  </a:lnTo>
                  <a:cubicBezTo>
                    <a:pt x="14668" y="6149"/>
                    <a:pt x="14663" y="6149"/>
                    <a:pt x="14656" y="6149"/>
                  </a:cubicBezTo>
                  <a:cubicBezTo>
                    <a:pt x="14593" y="6177"/>
                    <a:pt x="14537" y="6205"/>
                    <a:pt x="14481" y="6233"/>
                  </a:cubicBezTo>
                  <a:lnTo>
                    <a:pt x="14453" y="6233"/>
                  </a:lnTo>
                  <a:cubicBezTo>
                    <a:pt x="14481" y="6177"/>
                    <a:pt x="14509" y="6121"/>
                    <a:pt x="14537" y="6058"/>
                  </a:cubicBezTo>
                  <a:close/>
                  <a:moveTo>
                    <a:pt x="7451" y="0"/>
                  </a:moveTo>
                  <a:cubicBezTo>
                    <a:pt x="7424" y="0"/>
                    <a:pt x="7396" y="9"/>
                    <a:pt x="7370" y="30"/>
                  </a:cubicBezTo>
                  <a:cubicBezTo>
                    <a:pt x="6552" y="674"/>
                    <a:pt x="5650" y="1254"/>
                    <a:pt x="4664" y="1632"/>
                  </a:cubicBezTo>
                  <a:cubicBezTo>
                    <a:pt x="4471" y="1715"/>
                    <a:pt x="4532" y="2017"/>
                    <a:pt x="4722" y="2017"/>
                  </a:cubicBezTo>
                  <a:cubicBezTo>
                    <a:pt x="4739" y="2017"/>
                    <a:pt x="4757" y="2014"/>
                    <a:pt x="4776" y="2009"/>
                  </a:cubicBezTo>
                  <a:cubicBezTo>
                    <a:pt x="4867" y="1953"/>
                    <a:pt x="4979" y="1925"/>
                    <a:pt x="5097" y="1897"/>
                  </a:cubicBezTo>
                  <a:lnTo>
                    <a:pt x="5097" y="1897"/>
                  </a:lnTo>
                  <a:cubicBezTo>
                    <a:pt x="4923" y="1981"/>
                    <a:pt x="4748" y="2100"/>
                    <a:pt x="4601" y="2184"/>
                  </a:cubicBezTo>
                  <a:cubicBezTo>
                    <a:pt x="4398" y="2212"/>
                    <a:pt x="4195" y="2212"/>
                    <a:pt x="4021" y="2247"/>
                  </a:cubicBezTo>
                  <a:cubicBezTo>
                    <a:pt x="3727" y="2303"/>
                    <a:pt x="3468" y="2359"/>
                    <a:pt x="3231" y="2450"/>
                  </a:cubicBezTo>
                  <a:cubicBezTo>
                    <a:pt x="3930" y="1981"/>
                    <a:pt x="4664" y="1513"/>
                    <a:pt x="5391" y="1079"/>
                  </a:cubicBezTo>
                  <a:cubicBezTo>
                    <a:pt x="5519" y="1030"/>
                    <a:pt x="5445" y="865"/>
                    <a:pt x="5327" y="865"/>
                  </a:cubicBezTo>
                  <a:cubicBezTo>
                    <a:pt x="5309" y="865"/>
                    <a:pt x="5291" y="868"/>
                    <a:pt x="5272" y="876"/>
                  </a:cubicBezTo>
                  <a:cubicBezTo>
                    <a:pt x="4867" y="1107"/>
                    <a:pt x="4426" y="1282"/>
                    <a:pt x="4021" y="1513"/>
                  </a:cubicBezTo>
                  <a:cubicBezTo>
                    <a:pt x="3615" y="1750"/>
                    <a:pt x="3293" y="2037"/>
                    <a:pt x="2944" y="2359"/>
                  </a:cubicBezTo>
                  <a:cubicBezTo>
                    <a:pt x="2881" y="2422"/>
                    <a:pt x="2916" y="2478"/>
                    <a:pt x="2972" y="2534"/>
                  </a:cubicBezTo>
                  <a:cubicBezTo>
                    <a:pt x="2916" y="2534"/>
                    <a:pt x="2853" y="2562"/>
                    <a:pt x="2825" y="2624"/>
                  </a:cubicBezTo>
                  <a:cubicBezTo>
                    <a:pt x="2797" y="2652"/>
                    <a:pt x="2769" y="2652"/>
                    <a:pt x="2706" y="2680"/>
                  </a:cubicBezTo>
                  <a:lnTo>
                    <a:pt x="2678" y="2708"/>
                  </a:lnTo>
                  <a:lnTo>
                    <a:pt x="2594" y="2708"/>
                  </a:lnTo>
                  <a:cubicBezTo>
                    <a:pt x="2447" y="2708"/>
                    <a:pt x="2356" y="2799"/>
                    <a:pt x="2329" y="2911"/>
                  </a:cubicBezTo>
                  <a:cubicBezTo>
                    <a:pt x="1895" y="3205"/>
                    <a:pt x="1517" y="3554"/>
                    <a:pt x="1224" y="3960"/>
                  </a:cubicBezTo>
                  <a:cubicBezTo>
                    <a:pt x="1196" y="3960"/>
                    <a:pt x="1168" y="3960"/>
                    <a:pt x="1133" y="3995"/>
                  </a:cubicBezTo>
                  <a:cubicBezTo>
                    <a:pt x="874" y="4135"/>
                    <a:pt x="580" y="4226"/>
                    <a:pt x="322" y="4429"/>
                  </a:cubicBezTo>
                  <a:cubicBezTo>
                    <a:pt x="231" y="4484"/>
                    <a:pt x="203" y="4603"/>
                    <a:pt x="231" y="4694"/>
                  </a:cubicBezTo>
                  <a:cubicBezTo>
                    <a:pt x="147" y="4750"/>
                    <a:pt x="84" y="4806"/>
                    <a:pt x="28" y="4869"/>
                  </a:cubicBezTo>
                  <a:cubicBezTo>
                    <a:pt x="28" y="4897"/>
                    <a:pt x="0" y="4897"/>
                    <a:pt x="28" y="4925"/>
                  </a:cubicBezTo>
                  <a:cubicBezTo>
                    <a:pt x="119" y="4897"/>
                    <a:pt x="231" y="4869"/>
                    <a:pt x="322" y="4834"/>
                  </a:cubicBezTo>
                  <a:cubicBezTo>
                    <a:pt x="699" y="4722"/>
                    <a:pt x="1049" y="4456"/>
                    <a:pt x="1426" y="4310"/>
                  </a:cubicBezTo>
                  <a:cubicBezTo>
                    <a:pt x="1573" y="4107"/>
                    <a:pt x="1748" y="3932"/>
                    <a:pt x="1923" y="3757"/>
                  </a:cubicBezTo>
                  <a:cubicBezTo>
                    <a:pt x="2182" y="3526"/>
                    <a:pt x="2475" y="3324"/>
                    <a:pt x="2797" y="3177"/>
                  </a:cubicBezTo>
                  <a:cubicBezTo>
                    <a:pt x="3000" y="3086"/>
                    <a:pt x="3231" y="3058"/>
                    <a:pt x="3468" y="3030"/>
                  </a:cubicBezTo>
                  <a:cubicBezTo>
                    <a:pt x="3496" y="3002"/>
                    <a:pt x="3552" y="3002"/>
                    <a:pt x="3580" y="3002"/>
                  </a:cubicBezTo>
                  <a:lnTo>
                    <a:pt x="3727" y="3002"/>
                  </a:lnTo>
                  <a:cubicBezTo>
                    <a:pt x="3818" y="2974"/>
                    <a:pt x="3902" y="2974"/>
                    <a:pt x="3993" y="2974"/>
                  </a:cubicBezTo>
                  <a:cubicBezTo>
                    <a:pt x="4094" y="2960"/>
                    <a:pt x="4202" y="2953"/>
                    <a:pt x="4311" y="2953"/>
                  </a:cubicBezTo>
                  <a:cubicBezTo>
                    <a:pt x="4419" y="2953"/>
                    <a:pt x="4528" y="2960"/>
                    <a:pt x="4629" y="2974"/>
                  </a:cubicBezTo>
                  <a:lnTo>
                    <a:pt x="4776" y="2974"/>
                  </a:lnTo>
                  <a:lnTo>
                    <a:pt x="4776" y="3002"/>
                  </a:lnTo>
                  <a:lnTo>
                    <a:pt x="4923" y="3002"/>
                  </a:lnTo>
                  <a:cubicBezTo>
                    <a:pt x="4979" y="2974"/>
                    <a:pt x="5070" y="2974"/>
                    <a:pt x="5153" y="2946"/>
                  </a:cubicBezTo>
                  <a:lnTo>
                    <a:pt x="5188" y="2946"/>
                  </a:lnTo>
                  <a:cubicBezTo>
                    <a:pt x="5391" y="2911"/>
                    <a:pt x="5594" y="2855"/>
                    <a:pt x="5797" y="2799"/>
                  </a:cubicBezTo>
                  <a:lnTo>
                    <a:pt x="5825" y="2799"/>
                  </a:lnTo>
                  <a:cubicBezTo>
                    <a:pt x="5853" y="2771"/>
                    <a:pt x="5853" y="2771"/>
                    <a:pt x="5888" y="2771"/>
                  </a:cubicBezTo>
                  <a:cubicBezTo>
                    <a:pt x="5972" y="2736"/>
                    <a:pt x="6062" y="2708"/>
                    <a:pt x="6146" y="2680"/>
                  </a:cubicBezTo>
                  <a:cubicBezTo>
                    <a:pt x="6176" y="2678"/>
                    <a:pt x="6205" y="2676"/>
                    <a:pt x="6234" y="2676"/>
                  </a:cubicBezTo>
                  <a:cubicBezTo>
                    <a:pt x="6515" y="2676"/>
                    <a:pt x="6740" y="2804"/>
                    <a:pt x="6874" y="3121"/>
                  </a:cubicBezTo>
                  <a:cubicBezTo>
                    <a:pt x="6874" y="3121"/>
                    <a:pt x="6902" y="3149"/>
                    <a:pt x="6902" y="3177"/>
                  </a:cubicBezTo>
                  <a:cubicBezTo>
                    <a:pt x="6936" y="3205"/>
                    <a:pt x="6964" y="3261"/>
                    <a:pt x="6992" y="3296"/>
                  </a:cubicBezTo>
                  <a:cubicBezTo>
                    <a:pt x="7048" y="3499"/>
                    <a:pt x="7111" y="3701"/>
                    <a:pt x="7167" y="3904"/>
                  </a:cubicBezTo>
                  <a:cubicBezTo>
                    <a:pt x="7195" y="3995"/>
                    <a:pt x="7195" y="4079"/>
                    <a:pt x="7223" y="4170"/>
                  </a:cubicBezTo>
                  <a:cubicBezTo>
                    <a:pt x="7286" y="4282"/>
                    <a:pt x="7342" y="4401"/>
                    <a:pt x="7426" y="4519"/>
                  </a:cubicBezTo>
                  <a:cubicBezTo>
                    <a:pt x="7461" y="4547"/>
                    <a:pt x="7489" y="4603"/>
                    <a:pt x="7517" y="4631"/>
                  </a:cubicBezTo>
                  <a:cubicBezTo>
                    <a:pt x="7545" y="4631"/>
                    <a:pt x="7573" y="4603"/>
                    <a:pt x="7636" y="4603"/>
                  </a:cubicBezTo>
                  <a:cubicBezTo>
                    <a:pt x="7956" y="4623"/>
                    <a:pt x="8306" y="4770"/>
                    <a:pt x="8646" y="4770"/>
                  </a:cubicBezTo>
                  <a:cubicBezTo>
                    <a:pt x="8797" y="4770"/>
                    <a:pt x="8946" y="4741"/>
                    <a:pt x="9090" y="4659"/>
                  </a:cubicBezTo>
                  <a:cubicBezTo>
                    <a:pt x="9118" y="4632"/>
                    <a:pt x="9155" y="4619"/>
                    <a:pt x="9196" y="4619"/>
                  </a:cubicBezTo>
                  <a:cubicBezTo>
                    <a:pt x="9277" y="4619"/>
                    <a:pt x="9370" y="4671"/>
                    <a:pt x="9412" y="4750"/>
                  </a:cubicBezTo>
                  <a:cubicBezTo>
                    <a:pt x="9440" y="4778"/>
                    <a:pt x="9440" y="4834"/>
                    <a:pt x="9468" y="4869"/>
                  </a:cubicBezTo>
                  <a:lnTo>
                    <a:pt x="9468" y="4722"/>
                  </a:lnTo>
                  <a:cubicBezTo>
                    <a:pt x="9496" y="4631"/>
                    <a:pt x="9524" y="4547"/>
                    <a:pt x="9468" y="4429"/>
                  </a:cubicBezTo>
                  <a:cubicBezTo>
                    <a:pt x="9468" y="4429"/>
                    <a:pt x="9468" y="4401"/>
                    <a:pt x="9440" y="4401"/>
                  </a:cubicBezTo>
                  <a:cubicBezTo>
                    <a:pt x="9468" y="4373"/>
                    <a:pt x="9468" y="4373"/>
                    <a:pt x="9496" y="4373"/>
                  </a:cubicBezTo>
                  <a:cubicBezTo>
                    <a:pt x="9496" y="4547"/>
                    <a:pt x="9524" y="4722"/>
                    <a:pt x="9587" y="4897"/>
                  </a:cubicBezTo>
                  <a:cubicBezTo>
                    <a:pt x="9559" y="5009"/>
                    <a:pt x="9587" y="5156"/>
                    <a:pt x="9615" y="5275"/>
                  </a:cubicBezTo>
                  <a:cubicBezTo>
                    <a:pt x="9698" y="5477"/>
                    <a:pt x="9845" y="5652"/>
                    <a:pt x="9992" y="5799"/>
                  </a:cubicBezTo>
                  <a:cubicBezTo>
                    <a:pt x="10020" y="5827"/>
                    <a:pt x="10048" y="5827"/>
                    <a:pt x="10083" y="5827"/>
                  </a:cubicBezTo>
                  <a:cubicBezTo>
                    <a:pt x="10139" y="5855"/>
                    <a:pt x="10195" y="5918"/>
                    <a:pt x="10258" y="5946"/>
                  </a:cubicBezTo>
                  <a:cubicBezTo>
                    <a:pt x="10370" y="6002"/>
                    <a:pt x="10489" y="6030"/>
                    <a:pt x="10635" y="6030"/>
                  </a:cubicBezTo>
                  <a:cubicBezTo>
                    <a:pt x="10747" y="6093"/>
                    <a:pt x="10894" y="6121"/>
                    <a:pt x="11041" y="6121"/>
                  </a:cubicBezTo>
                  <a:cubicBezTo>
                    <a:pt x="11013" y="6149"/>
                    <a:pt x="11013" y="6177"/>
                    <a:pt x="11013" y="6205"/>
                  </a:cubicBezTo>
                  <a:cubicBezTo>
                    <a:pt x="11132" y="6177"/>
                    <a:pt x="11244" y="6177"/>
                    <a:pt x="11363" y="6177"/>
                  </a:cubicBezTo>
                  <a:cubicBezTo>
                    <a:pt x="11537" y="6205"/>
                    <a:pt x="11740" y="6233"/>
                    <a:pt x="11831" y="6379"/>
                  </a:cubicBezTo>
                  <a:cubicBezTo>
                    <a:pt x="11831" y="6379"/>
                    <a:pt x="11831" y="6407"/>
                    <a:pt x="11859" y="6407"/>
                  </a:cubicBezTo>
                  <a:lnTo>
                    <a:pt x="11887" y="6407"/>
                  </a:lnTo>
                  <a:cubicBezTo>
                    <a:pt x="11915" y="6442"/>
                    <a:pt x="11943" y="6470"/>
                    <a:pt x="11971" y="6526"/>
                  </a:cubicBezTo>
                  <a:cubicBezTo>
                    <a:pt x="12006" y="6526"/>
                    <a:pt x="12006" y="6554"/>
                    <a:pt x="12034" y="6554"/>
                  </a:cubicBezTo>
                  <a:cubicBezTo>
                    <a:pt x="12200" y="6554"/>
                    <a:pt x="12369" y="6575"/>
                    <a:pt x="12534" y="6575"/>
                  </a:cubicBezTo>
                  <a:cubicBezTo>
                    <a:pt x="12652" y="6575"/>
                    <a:pt x="12769" y="6564"/>
                    <a:pt x="12880" y="6526"/>
                  </a:cubicBezTo>
                  <a:lnTo>
                    <a:pt x="12936" y="6526"/>
                  </a:lnTo>
                  <a:cubicBezTo>
                    <a:pt x="12992" y="6470"/>
                    <a:pt x="12992" y="6442"/>
                    <a:pt x="12992" y="6379"/>
                  </a:cubicBezTo>
                  <a:cubicBezTo>
                    <a:pt x="13139" y="6379"/>
                    <a:pt x="13286" y="6351"/>
                    <a:pt x="13432" y="6295"/>
                  </a:cubicBezTo>
                  <a:cubicBezTo>
                    <a:pt x="13544" y="6267"/>
                    <a:pt x="13663" y="6177"/>
                    <a:pt x="13782" y="6121"/>
                  </a:cubicBezTo>
                  <a:lnTo>
                    <a:pt x="13782" y="6121"/>
                  </a:lnTo>
                  <a:cubicBezTo>
                    <a:pt x="13754" y="6205"/>
                    <a:pt x="13754" y="6295"/>
                    <a:pt x="13782" y="6379"/>
                  </a:cubicBezTo>
                  <a:cubicBezTo>
                    <a:pt x="13832" y="6537"/>
                    <a:pt x="13957" y="6649"/>
                    <a:pt x="14109" y="6649"/>
                  </a:cubicBezTo>
                  <a:cubicBezTo>
                    <a:pt x="14126" y="6649"/>
                    <a:pt x="14142" y="6648"/>
                    <a:pt x="14160" y="6645"/>
                  </a:cubicBezTo>
                  <a:cubicBezTo>
                    <a:pt x="14188" y="6645"/>
                    <a:pt x="14216" y="6617"/>
                    <a:pt x="14216" y="6617"/>
                  </a:cubicBezTo>
                  <a:lnTo>
                    <a:pt x="14306" y="6617"/>
                  </a:lnTo>
                  <a:cubicBezTo>
                    <a:pt x="14475" y="6679"/>
                    <a:pt x="14649" y="6708"/>
                    <a:pt x="14828" y="6708"/>
                  </a:cubicBezTo>
                  <a:cubicBezTo>
                    <a:pt x="15052" y="6708"/>
                    <a:pt x="15286" y="6664"/>
                    <a:pt x="15530" y="6582"/>
                  </a:cubicBezTo>
                  <a:cubicBezTo>
                    <a:pt x="15992" y="6407"/>
                    <a:pt x="16404" y="6093"/>
                    <a:pt x="16488" y="5568"/>
                  </a:cubicBezTo>
                  <a:cubicBezTo>
                    <a:pt x="16508" y="5464"/>
                    <a:pt x="16426" y="5361"/>
                    <a:pt x="16327" y="5361"/>
                  </a:cubicBezTo>
                  <a:cubicBezTo>
                    <a:pt x="16286" y="5361"/>
                    <a:pt x="16242" y="5378"/>
                    <a:pt x="16201" y="5421"/>
                  </a:cubicBezTo>
                  <a:cubicBezTo>
                    <a:pt x="16055" y="5596"/>
                    <a:pt x="15852" y="5743"/>
                    <a:pt x="15642" y="5855"/>
                  </a:cubicBezTo>
                  <a:cubicBezTo>
                    <a:pt x="15642" y="5827"/>
                    <a:pt x="15614" y="5799"/>
                    <a:pt x="15586" y="5771"/>
                  </a:cubicBezTo>
                  <a:cubicBezTo>
                    <a:pt x="15789" y="5624"/>
                    <a:pt x="15964" y="5449"/>
                    <a:pt x="16110" y="5219"/>
                  </a:cubicBezTo>
                  <a:cubicBezTo>
                    <a:pt x="16179" y="5086"/>
                    <a:pt x="16076" y="4970"/>
                    <a:pt x="15973" y="4970"/>
                  </a:cubicBezTo>
                  <a:cubicBezTo>
                    <a:pt x="15940" y="4970"/>
                    <a:pt x="15907" y="4982"/>
                    <a:pt x="15880" y="5009"/>
                  </a:cubicBezTo>
                  <a:cubicBezTo>
                    <a:pt x="15705" y="5184"/>
                    <a:pt x="15530" y="5393"/>
                    <a:pt x="15355" y="5533"/>
                  </a:cubicBezTo>
                  <a:cubicBezTo>
                    <a:pt x="15153" y="5708"/>
                    <a:pt x="14943" y="5827"/>
                    <a:pt x="14684" y="5855"/>
                  </a:cubicBezTo>
                  <a:cubicBezTo>
                    <a:pt x="14768" y="5799"/>
                    <a:pt x="14803" y="5743"/>
                    <a:pt x="14859" y="5680"/>
                  </a:cubicBezTo>
                  <a:cubicBezTo>
                    <a:pt x="15034" y="5449"/>
                    <a:pt x="15180" y="5219"/>
                    <a:pt x="15292" y="4953"/>
                  </a:cubicBezTo>
                  <a:cubicBezTo>
                    <a:pt x="15383" y="4694"/>
                    <a:pt x="15439" y="4401"/>
                    <a:pt x="15327" y="4107"/>
                  </a:cubicBezTo>
                  <a:cubicBezTo>
                    <a:pt x="15236" y="3848"/>
                    <a:pt x="15034" y="3645"/>
                    <a:pt x="14831" y="3436"/>
                  </a:cubicBezTo>
                  <a:cubicBezTo>
                    <a:pt x="14804" y="3411"/>
                    <a:pt x="14771" y="3400"/>
                    <a:pt x="14736" y="3400"/>
                  </a:cubicBezTo>
                  <a:cubicBezTo>
                    <a:pt x="14615" y="3400"/>
                    <a:pt x="14478" y="3531"/>
                    <a:pt x="14565" y="3645"/>
                  </a:cubicBezTo>
                  <a:cubicBezTo>
                    <a:pt x="14712" y="3876"/>
                    <a:pt x="14915" y="4107"/>
                    <a:pt x="14915" y="4373"/>
                  </a:cubicBezTo>
                  <a:cubicBezTo>
                    <a:pt x="14887" y="4603"/>
                    <a:pt x="14712" y="4897"/>
                    <a:pt x="14565" y="5072"/>
                  </a:cubicBezTo>
                  <a:cubicBezTo>
                    <a:pt x="14537" y="5128"/>
                    <a:pt x="14509" y="5156"/>
                    <a:pt x="14453" y="5219"/>
                  </a:cubicBezTo>
                  <a:lnTo>
                    <a:pt x="14453" y="5156"/>
                  </a:lnTo>
                  <a:cubicBezTo>
                    <a:pt x="14472" y="5081"/>
                    <a:pt x="14413" y="5028"/>
                    <a:pt x="14344" y="5028"/>
                  </a:cubicBezTo>
                  <a:cubicBezTo>
                    <a:pt x="14310" y="5028"/>
                    <a:pt x="14274" y="5041"/>
                    <a:pt x="14243" y="5072"/>
                  </a:cubicBezTo>
                  <a:cubicBezTo>
                    <a:pt x="14216" y="5100"/>
                    <a:pt x="14188" y="5128"/>
                    <a:pt x="14160" y="5156"/>
                  </a:cubicBezTo>
                  <a:cubicBezTo>
                    <a:pt x="14132" y="5156"/>
                    <a:pt x="14104" y="5156"/>
                    <a:pt x="14069" y="5184"/>
                  </a:cubicBezTo>
                  <a:cubicBezTo>
                    <a:pt x="13701" y="5490"/>
                    <a:pt x="13293" y="5810"/>
                    <a:pt x="12830" y="5810"/>
                  </a:cubicBezTo>
                  <a:cubicBezTo>
                    <a:pt x="12713" y="5810"/>
                    <a:pt x="12592" y="5790"/>
                    <a:pt x="12467" y="5743"/>
                  </a:cubicBezTo>
                  <a:cubicBezTo>
                    <a:pt x="12495" y="5652"/>
                    <a:pt x="12530" y="5568"/>
                    <a:pt x="12530" y="5505"/>
                  </a:cubicBezTo>
                  <a:cubicBezTo>
                    <a:pt x="12530" y="5477"/>
                    <a:pt x="12495" y="5449"/>
                    <a:pt x="12495" y="5449"/>
                  </a:cubicBezTo>
                  <a:cubicBezTo>
                    <a:pt x="12530" y="5421"/>
                    <a:pt x="12530" y="5393"/>
                    <a:pt x="12558" y="5358"/>
                  </a:cubicBezTo>
                  <a:cubicBezTo>
                    <a:pt x="12733" y="5156"/>
                    <a:pt x="12908" y="4953"/>
                    <a:pt x="13055" y="4694"/>
                  </a:cubicBezTo>
                  <a:cubicBezTo>
                    <a:pt x="13111" y="4631"/>
                    <a:pt x="13195" y="4575"/>
                    <a:pt x="13230" y="4519"/>
                  </a:cubicBezTo>
                  <a:cubicBezTo>
                    <a:pt x="13404" y="4282"/>
                    <a:pt x="13460" y="4023"/>
                    <a:pt x="13404" y="3757"/>
                  </a:cubicBezTo>
                  <a:lnTo>
                    <a:pt x="13404" y="3729"/>
                  </a:lnTo>
                  <a:cubicBezTo>
                    <a:pt x="13432" y="3673"/>
                    <a:pt x="13404" y="3610"/>
                    <a:pt x="13341" y="3610"/>
                  </a:cubicBezTo>
                  <a:cubicBezTo>
                    <a:pt x="13341" y="3582"/>
                    <a:pt x="13341" y="3554"/>
                    <a:pt x="13314" y="3554"/>
                  </a:cubicBezTo>
                  <a:cubicBezTo>
                    <a:pt x="13300" y="3513"/>
                    <a:pt x="13256" y="3492"/>
                    <a:pt x="13212" y="3492"/>
                  </a:cubicBezTo>
                  <a:cubicBezTo>
                    <a:pt x="13168" y="3492"/>
                    <a:pt x="13125" y="3513"/>
                    <a:pt x="13111" y="3554"/>
                  </a:cubicBezTo>
                  <a:cubicBezTo>
                    <a:pt x="12964" y="3785"/>
                    <a:pt x="12908" y="4051"/>
                    <a:pt x="12705" y="4254"/>
                  </a:cubicBezTo>
                  <a:cubicBezTo>
                    <a:pt x="12439" y="4456"/>
                    <a:pt x="12181" y="4603"/>
                    <a:pt x="11971" y="4869"/>
                  </a:cubicBezTo>
                  <a:cubicBezTo>
                    <a:pt x="11859" y="5009"/>
                    <a:pt x="11796" y="5156"/>
                    <a:pt x="11768" y="5331"/>
                  </a:cubicBezTo>
                  <a:cubicBezTo>
                    <a:pt x="11768" y="5421"/>
                    <a:pt x="11796" y="5477"/>
                    <a:pt x="11796" y="5533"/>
                  </a:cubicBezTo>
                  <a:cubicBezTo>
                    <a:pt x="11810" y="5522"/>
                    <a:pt x="11819" y="5515"/>
                    <a:pt x="11821" y="5515"/>
                  </a:cubicBezTo>
                  <a:lnTo>
                    <a:pt x="11821" y="5515"/>
                  </a:lnTo>
                  <a:cubicBezTo>
                    <a:pt x="11826" y="5515"/>
                    <a:pt x="11817" y="5530"/>
                    <a:pt x="11796" y="5568"/>
                  </a:cubicBezTo>
                  <a:cubicBezTo>
                    <a:pt x="11796" y="5596"/>
                    <a:pt x="11768" y="5624"/>
                    <a:pt x="11768" y="5680"/>
                  </a:cubicBezTo>
                  <a:cubicBezTo>
                    <a:pt x="11712" y="5771"/>
                    <a:pt x="11621" y="5855"/>
                    <a:pt x="11509" y="5918"/>
                  </a:cubicBezTo>
                  <a:cubicBezTo>
                    <a:pt x="11588" y="5780"/>
                    <a:pt x="11544" y="5594"/>
                    <a:pt x="11371" y="5594"/>
                  </a:cubicBezTo>
                  <a:cubicBezTo>
                    <a:pt x="11360" y="5594"/>
                    <a:pt x="11347" y="5594"/>
                    <a:pt x="11335" y="5596"/>
                  </a:cubicBezTo>
                  <a:lnTo>
                    <a:pt x="11216" y="5596"/>
                  </a:lnTo>
                  <a:cubicBezTo>
                    <a:pt x="11188" y="5533"/>
                    <a:pt x="11160" y="5505"/>
                    <a:pt x="11132" y="5477"/>
                  </a:cubicBezTo>
                  <a:cubicBezTo>
                    <a:pt x="10922" y="5358"/>
                    <a:pt x="10747" y="5358"/>
                    <a:pt x="10517" y="5303"/>
                  </a:cubicBezTo>
                  <a:cubicBezTo>
                    <a:pt x="10517" y="5303"/>
                    <a:pt x="10489" y="5303"/>
                    <a:pt x="10461" y="5275"/>
                  </a:cubicBezTo>
                  <a:cubicBezTo>
                    <a:pt x="10398" y="5184"/>
                    <a:pt x="10370" y="5072"/>
                    <a:pt x="10342" y="4953"/>
                  </a:cubicBezTo>
                  <a:cubicBezTo>
                    <a:pt x="10314" y="4750"/>
                    <a:pt x="10286" y="4547"/>
                    <a:pt x="10286" y="4345"/>
                  </a:cubicBezTo>
                  <a:cubicBezTo>
                    <a:pt x="10286" y="4310"/>
                    <a:pt x="10314" y="4282"/>
                    <a:pt x="10314" y="4254"/>
                  </a:cubicBezTo>
                  <a:cubicBezTo>
                    <a:pt x="10489" y="4079"/>
                    <a:pt x="10635" y="3904"/>
                    <a:pt x="10635" y="3645"/>
                  </a:cubicBezTo>
                  <a:cubicBezTo>
                    <a:pt x="10635" y="3500"/>
                    <a:pt x="10553" y="3330"/>
                    <a:pt x="10408" y="3330"/>
                  </a:cubicBezTo>
                  <a:cubicBezTo>
                    <a:pt x="10379" y="3330"/>
                    <a:pt x="10348" y="3337"/>
                    <a:pt x="10314" y="3352"/>
                  </a:cubicBezTo>
                  <a:cubicBezTo>
                    <a:pt x="10286" y="3352"/>
                    <a:pt x="10286" y="3380"/>
                    <a:pt x="10258" y="3380"/>
                  </a:cubicBezTo>
                  <a:lnTo>
                    <a:pt x="10258" y="3261"/>
                  </a:lnTo>
                  <a:cubicBezTo>
                    <a:pt x="10258" y="3233"/>
                    <a:pt x="10235" y="3219"/>
                    <a:pt x="10212" y="3219"/>
                  </a:cubicBezTo>
                  <a:cubicBezTo>
                    <a:pt x="10190" y="3219"/>
                    <a:pt x="10167" y="3233"/>
                    <a:pt x="10167" y="3261"/>
                  </a:cubicBezTo>
                  <a:cubicBezTo>
                    <a:pt x="10139" y="3352"/>
                    <a:pt x="10139" y="3408"/>
                    <a:pt x="10139" y="3471"/>
                  </a:cubicBezTo>
                  <a:cubicBezTo>
                    <a:pt x="10048" y="3554"/>
                    <a:pt x="9964" y="3673"/>
                    <a:pt x="9908" y="3757"/>
                  </a:cubicBezTo>
                  <a:cubicBezTo>
                    <a:pt x="9908" y="3657"/>
                    <a:pt x="9789" y="3550"/>
                    <a:pt x="9679" y="3550"/>
                  </a:cubicBezTo>
                  <a:cubicBezTo>
                    <a:pt x="9667" y="3550"/>
                    <a:pt x="9654" y="3552"/>
                    <a:pt x="9643" y="3554"/>
                  </a:cubicBezTo>
                  <a:cubicBezTo>
                    <a:pt x="9615" y="3582"/>
                    <a:pt x="9615" y="3582"/>
                    <a:pt x="9587" y="3582"/>
                  </a:cubicBezTo>
                  <a:cubicBezTo>
                    <a:pt x="9568" y="3508"/>
                    <a:pt x="9509" y="3455"/>
                    <a:pt x="9445" y="3455"/>
                  </a:cubicBezTo>
                  <a:cubicBezTo>
                    <a:pt x="9413" y="3455"/>
                    <a:pt x="9379" y="3468"/>
                    <a:pt x="9349" y="3499"/>
                  </a:cubicBezTo>
                  <a:cubicBezTo>
                    <a:pt x="9265" y="3610"/>
                    <a:pt x="9174" y="3729"/>
                    <a:pt x="9090" y="3848"/>
                  </a:cubicBezTo>
                  <a:cubicBezTo>
                    <a:pt x="8887" y="3904"/>
                    <a:pt x="8650" y="3932"/>
                    <a:pt x="8419" y="3932"/>
                  </a:cubicBezTo>
                  <a:cubicBezTo>
                    <a:pt x="8335" y="3932"/>
                    <a:pt x="8244" y="3904"/>
                    <a:pt x="8160" y="3876"/>
                  </a:cubicBezTo>
                  <a:cubicBezTo>
                    <a:pt x="8188" y="3820"/>
                    <a:pt x="8216" y="3757"/>
                    <a:pt x="8188" y="3701"/>
                  </a:cubicBezTo>
                  <a:lnTo>
                    <a:pt x="8244" y="3701"/>
                  </a:lnTo>
                  <a:cubicBezTo>
                    <a:pt x="8260" y="3707"/>
                    <a:pt x="8274" y="3710"/>
                    <a:pt x="8288" y="3710"/>
                  </a:cubicBezTo>
                  <a:cubicBezTo>
                    <a:pt x="8406" y="3710"/>
                    <a:pt x="8460" y="3517"/>
                    <a:pt x="8335" y="3436"/>
                  </a:cubicBezTo>
                  <a:cubicBezTo>
                    <a:pt x="7985" y="3233"/>
                    <a:pt x="7866" y="2855"/>
                    <a:pt x="7894" y="2478"/>
                  </a:cubicBezTo>
                  <a:lnTo>
                    <a:pt x="7894" y="2478"/>
                  </a:lnTo>
                  <a:cubicBezTo>
                    <a:pt x="7998" y="2855"/>
                    <a:pt x="8186" y="3390"/>
                    <a:pt x="8559" y="3390"/>
                  </a:cubicBezTo>
                  <a:cubicBezTo>
                    <a:pt x="8615" y="3390"/>
                    <a:pt x="8676" y="3378"/>
                    <a:pt x="8741" y="3352"/>
                  </a:cubicBezTo>
                  <a:cubicBezTo>
                    <a:pt x="8796" y="3324"/>
                    <a:pt x="8796" y="3177"/>
                    <a:pt x="8741" y="3149"/>
                  </a:cubicBezTo>
                  <a:cubicBezTo>
                    <a:pt x="8363" y="2946"/>
                    <a:pt x="8244" y="2562"/>
                    <a:pt x="8188" y="2184"/>
                  </a:cubicBezTo>
                  <a:cubicBezTo>
                    <a:pt x="8167" y="2100"/>
                    <a:pt x="8110" y="2059"/>
                    <a:pt x="8048" y="2059"/>
                  </a:cubicBezTo>
                  <a:cubicBezTo>
                    <a:pt x="8027" y="2059"/>
                    <a:pt x="8006" y="2063"/>
                    <a:pt x="7985" y="2072"/>
                  </a:cubicBezTo>
                  <a:cubicBezTo>
                    <a:pt x="8069" y="1778"/>
                    <a:pt x="8188" y="1485"/>
                    <a:pt x="8335" y="1254"/>
                  </a:cubicBezTo>
                  <a:cubicBezTo>
                    <a:pt x="8355" y="1215"/>
                    <a:pt x="8315" y="1172"/>
                    <a:pt x="8271" y="1172"/>
                  </a:cubicBezTo>
                  <a:cubicBezTo>
                    <a:pt x="8252" y="1172"/>
                    <a:pt x="8233" y="1179"/>
                    <a:pt x="8216" y="1198"/>
                  </a:cubicBezTo>
                  <a:cubicBezTo>
                    <a:pt x="8160" y="1254"/>
                    <a:pt x="8097" y="1338"/>
                    <a:pt x="8041" y="1429"/>
                  </a:cubicBezTo>
                  <a:cubicBezTo>
                    <a:pt x="8013" y="1373"/>
                    <a:pt x="7950" y="1338"/>
                    <a:pt x="7922" y="1310"/>
                  </a:cubicBezTo>
                  <a:cubicBezTo>
                    <a:pt x="8041" y="1135"/>
                    <a:pt x="8160" y="988"/>
                    <a:pt x="8244" y="785"/>
                  </a:cubicBezTo>
                  <a:cubicBezTo>
                    <a:pt x="8270" y="709"/>
                    <a:pt x="8178" y="579"/>
                    <a:pt x="8093" y="579"/>
                  </a:cubicBezTo>
                  <a:cubicBezTo>
                    <a:pt x="8085" y="579"/>
                    <a:pt x="8077" y="580"/>
                    <a:pt x="8069" y="583"/>
                  </a:cubicBezTo>
                  <a:cubicBezTo>
                    <a:pt x="8160" y="499"/>
                    <a:pt x="8244" y="380"/>
                    <a:pt x="8335" y="289"/>
                  </a:cubicBezTo>
                  <a:cubicBezTo>
                    <a:pt x="8378" y="246"/>
                    <a:pt x="8334" y="187"/>
                    <a:pt x="8286" y="187"/>
                  </a:cubicBezTo>
                  <a:cubicBezTo>
                    <a:pt x="8272" y="187"/>
                    <a:pt x="8257" y="192"/>
                    <a:pt x="8244" y="205"/>
                  </a:cubicBezTo>
                  <a:cubicBezTo>
                    <a:pt x="7664" y="730"/>
                    <a:pt x="6964" y="1135"/>
                    <a:pt x="6265" y="1513"/>
                  </a:cubicBezTo>
                  <a:cubicBezTo>
                    <a:pt x="6118" y="1604"/>
                    <a:pt x="6174" y="1778"/>
                    <a:pt x="6265" y="1834"/>
                  </a:cubicBezTo>
                  <a:cubicBezTo>
                    <a:pt x="6146" y="1925"/>
                    <a:pt x="6027" y="2009"/>
                    <a:pt x="5916" y="2072"/>
                  </a:cubicBezTo>
                  <a:cubicBezTo>
                    <a:pt x="5769" y="2128"/>
                    <a:pt x="5622" y="2184"/>
                    <a:pt x="5447" y="2247"/>
                  </a:cubicBezTo>
                  <a:cubicBezTo>
                    <a:pt x="5272" y="2212"/>
                    <a:pt x="5070" y="2184"/>
                    <a:pt x="4867" y="2184"/>
                  </a:cubicBezTo>
                  <a:cubicBezTo>
                    <a:pt x="5328" y="1897"/>
                    <a:pt x="5825" y="1604"/>
                    <a:pt x="6265" y="1254"/>
                  </a:cubicBezTo>
                  <a:cubicBezTo>
                    <a:pt x="6727" y="960"/>
                    <a:pt x="7167" y="639"/>
                    <a:pt x="7573" y="289"/>
                  </a:cubicBezTo>
                  <a:cubicBezTo>
                    <a:pt x="7694" y="197"/>
                    <a:pt x="7577" y="0"/>
                    <a:pt x="745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79"/>
            <p:cNvSpPr/>
            <p:nvPr/>
          </p:nvSpPr>
          <p:spPr>
            <a:xfrm>
              <a:off x="3385295" y="1626044"/>
              <a:ext cx="28011" cy="18022"/>
            </a:xfrm>
            <a:custGeom>
              <a:rect b="b" l="l" r="r" t="t"/>
              <a:pathLst>
                <a:path extrusionOk="0" h="792" w="1231">
                  <a:moveTo>
                    <a:pt x="161" y="1"/>
                  </a:moveTo>
                  <a:cubicBezTo>
                    <a:pt x="71" y="1"/>
                    <a:pt x="0" y="105"/>
                    <a:pt x="66" y="176"/>
                  </a:cubicBezTo>
                  <a:cubicBezTo>
                    <a:pt x="236" y="387"/>
                    <a:pt x="565" y="792"/>
                    <a:pt x="880" y="792"/>
                  </a:cubicBezTo>
                  <a:cubicBezTo>
                    <a:pt x="993" y="792"/>
                    <a:pt x="1104" y="740"/>
                    <a:pt x="1205" y="610"/>
                  </a:cubicBezTo>
                  <a:cubicBezTo>
                    <a:pt x="1230" y="559"/>
                    <a:pt x="1182" y="458"/>
                    <a:pt x="1112" y="458"/>
                  </a:cubicBezTo>
                  <a:cubicBezTo>
                    <a:pt x="1103" y="458"/>
                    <a:pt x="1095" y="460"/>
                    <a:pt x="1086" y="463"/>
                  </a:cubicBezTo>
                  <a:cubicBezTo>
                    <a:pt x="1036" y="486"/>
                    <a:pt x="986" y="496"/>
                    <a:pt x="936" y="496"/>
                  </a:cubicBezTo>
                  <a:cubicBezTo>
                    <a:pt x="667" y="496"/>
                    <a:pt x="411" y="200"/>
                    <a:pt x="240" y="29"/>
                  </a:cubicBezTo>
                  <a:cubicBezTo>
                    <a:pt x="214" y="9"/>
                    <a:pt x="187" y="1"/>
                    <a:pt x="16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79"/>
            <p:cNvSpPr/>
            <p:nvPr/>
          </p:nvSpPr>
          <p:spPr>
            <a:xfrm>
              <a:off x="3395762" y="1610911"/>
              <a:ext cx="23483" cy="21048"/>
            </a:xfrm>
            <a:custGeom>
              <a:rect b="b" l="l" r="r" t="t"/>
              <a:pathLst>
                <a:path extrusionOk="0" h="925" w="1032">
                  <a:moveTo>
                    <a:pt x="102" y="1"/>
                  </a:moveTo>
                  <a:cubicBezTo>
                    <a:pt x="50" y="1"/>
                    <a:pt x="1" y="48"/>
                    <a:pt x="46" y="114"/>
                  </a:cubicBezTo>
                  <a:cubicBezTo>
                    <a:pt x="130" y="289"/>
                    <a:pt x="249" y="491"/>
                    <a:pt x="396" y="638"/>
                  </a:cubicBezTo>
                  <a:cubicBezTo>
                    <a:pt x="508" y="813"/>
                    <a:pt x="626" y="925"/>
                    <a:pt x="857" y="925"/>
                  </a:cubicBezTo>
                  <a:cubicBezTo>
                    <a:pt x="976" y="925"/>
                    <a:pt x="1032" y="722"/>
                    <a:pt x="885" y="666"/>
                  </a:cubicBezTo>
                  <a:cubicBezTo>
                    <a:pt x="571" y="603"/>
                    <a:pt x="333" y="289"/>
                    <a:pt x="158" y="23"/>
                  </a:cubicBezTo>
                  <a:cubicBezTo>
                    <a:pt x="143" y="7"/>
                    <a:pt x="122" y="1"/>
                    <a:pt x="102"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79"/>
            <p:cNvSpPr/>
            <p:nvPr/>
          </p:nvSpPr>
          <p:spPr>
            <a:xfrm>
              <a:off x="3433877" y="1635601"/>
              <a:ext cx="30947" cy="13721"/>
            </a:xfrm>
            <a:custGeom>
              <a:rect b="b" l="l" r="r" t="t"/>
              <a:pathLst>
                <a:path extrusionOk="0" h="603" w="1360">
                  <a:moveTo>
                    <a:pt x="1267" y="0"/>
                  </a:moveTo>
                  <a:cubicBezTo>
                    <a:pt x="1254" y="0"/>
                    <a:pt x="1239" y="4"/>
                    <a:pt x="1224" y="15"/>
                  </a:cubicBezTo>
                  <a:cubicBezTo>
                    <a:pt x="874" y="217"/>
                    <a:pt x="497" y="364"/>
                    <a:pt x="84" y="511"/>
                  </a:cubicBezTo>
                  <a:cubicBezTo>
                    <a:pt x="0" y="511"/>
                    <a:pt x="28" y="602"/>
                    <a:pt x="84" y="602"/>
                  </a:cubicBezTo>
                  <a:cubicBezTo>
                    <a:pt x="322" y="539"/>
                    <a:pt x="553" y="511"/>
                    <a:pt x="755" y="455"/>
                  </a:cubicBezTo>
                  <a:cubicBezTo>
                    <a:pt x="958" y="364"/>
                    <a:pt x="1133" y="252"/>
                    <a:pt x="1308" y="134"/>
                  </a:cubicBezTo>
                  <a:cubicBezTo>
                    <a:pt x="1359" y="88"/>
                    <a:pt x="1327" y="0"/>
                    <a:pt x="126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79"/>
            <p:cNvSpPr/>
            <p:nvPr/>
          </p:nvSpPr>
          <p:spPr>
            <a:xfrm>
              <a:off x="3497523" y="1620651"/>
              <a:ext cx="11946" cy="11946"/>
            </a:xfrm>
            <a:custGeom>
              <a:rect b="b" l="l" r="r" t="t"/>
              <a:pathLst>
                <a:path extrusionOk="0" h="525" w="525">
                  <a:moveTo>
                    <a:pt x="322" y="0"/>
                  </a:moveTo>
                  <a:cubicBezTo>
                    <a:pt x="294" y="0"/>
                    <a:pt x="203" y="0"/>
                    <a:pt x="203" y="63"/>
                  </a:cubicBezTo>
                  <a:cubicBezTo>
                    <a:pt x="147" y="91"/>
                    <a:pt x="119" y="119"/>
                    <a:pt x="84" y="175"/>
                  </a:cubicBezTo>
                  <a:cubicBezTo>
                    <a:pt x="56" y="238"/>
                    <a:pt x="0" y="294"/>
                    <a:pt x="28" y="385"/>
                  </a:cubicBezTo>
                  <a:cubicBezTo>
                    <a:pt x="56" y="441"/>
                    <a:pt x="84" y="469"/>
                    <a:pt x="147" y="497"/>
                  </a:cubicBezTo>
                  <a:cubicBezTo>
                    <a:pt x="175" y="525"/>
                    <a:pt x="259" y="525"/>
                    <a:pt x="294" y="525"/>
                  </a:cubicBezTo>
                  <a:cubicBezTo>
                    <a:pt x="350" y="525"/>
                    <a:pt x="378" y="497"/>
                    <a:pt x="406" y="469"/>
                  </a:cubicBezTo>
                  <a:cubicBezTo>
                    <a:pt x="434" y="441"/>
                    <a:pt x="434" y="413"/>
                    <a:pt x="469" y="385"/>
                  </a:cubicBezTo>
                  <a:lnTo>
                    <a:pt x="497" y="238"/>
                  </a:lnTo>
                  <a:cubicBezTo>
                    <a:pt x="525" y="210"/>
                    <a:pt x="525" y="210"/>
                    <a:pt x="525" y="175"/>
                  </a:cubicBezTo>
                  <a:cubicBezTo>
                    <a:pt x="525" y="147"/>
                    <a:pt x="525" y="119"/>
                    <a:pt x="497" y="119"/>
                  </a:cubicBezTo>
                  <a:cubicBezTo>
                    <a:pt x="497" y="63"/>
                    <a:pt x="469" y="35"/>
                    <a:pt x="406" y="35"/>
                  </a:cubicBezTo>
                  <a:cubicBezTo>
                    <a:pt x="378" y="0"/>
                    <a:pt x="350" y="0"/>
                    <a:pt x="322"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79"/>
            <p:cNvSpPr/>
            <p:nvPr/>
          </p:nvSpPr>
          <p:spPr>
            <a:xfrm>
              <a:off x="3068545" y="1537026"/>
              <a:ext cx="70358" cy="100350"/>
            </a:xfrm>
            <a:custGeom>
              <a:rect b="b" l="l" r="r" t="t"/>
              <a:pathLst>
                <a:path extrusionOk="0" h="4410" w="3092">
                  <a:moveTo>
                    <a:pt x="1524" y="0"/>
                  </a:moveTo>
                  <a:cubicBezTo>
                    <a:pt x="1513" y="0"/>
                    <a:pt x="1501" y="2"/>
                    <a:pt x="1490" y="4"/>
                  </a:cubicBezTo>
                  <a:cubicBezTo>
                    <a:pt x="1343" y="67"/>
                    <a:pt x="1252" y="151"/>
                    <a:pt x="1197" y="270"/>
                  </a:cubicBezTo>
                  <a:cubicBezTo>
                    <a:pt x="994" y="473"/>
                    <a:pt x="791" y="704"/>
                    <a:pt x="616" y="969"/>
                  </a:cubicBezTo>
                  <a:cubicBezTo>
                    <a:pt x="581" y="997"/>
                    <a:pt x="553" y="1025"/>
                    <a:pt x="525" y="1088"/>
                  </a:cubicBezTo>
                  <a:cubicBezTo>
                    <a:pt x="295" y="1788"/>
                    <a:pt x="29" y="2487"/>
                    <a:pt x="1" y="3270"/>
                  </a:cubicBezTo>
                  <a:cubicBezTo>
                    <a:pt x="29" y="3389"/>
                    <a:pt x="29" y="3501"/>
                    <a:pt x="1" y="3620"/>
                  </a:cubicBezTo>
                  <a:cubicBezTo>
                    <a:pt x="57" y="3710"/>
                    <a:pt x="120" y="3766"/>
                    <a:pt x="204" y="3822"/>
                  </a:cubicBezTo>
                  <a:cubicBezTo>
                    <a:pt x="295" y="3794"/>
                    <a:pt x="378" y="3794"/>
                    <a:pt x="469" y="3794"/>
                  </a:cubicBezTo>
                  <a:cubicBezTo>
                    <a:pt x="469" y="3766"/>
                    <a:pt x="469" y="3766"/>
                    <a:pt x="497" y="3738"/>
                  </a:cubicBezTo>
                  <a:cubicBezTo>
                    <a:pt x="511" y="3724"/>
                    <a:pt x="541" y="3717"/>
                    <a:pt x="571" y="3717"/>
                  </a:cubicBezTo>
                  <a:cubicBezTo>
                    <a:pt x="600" y="3717"/>
                    <a:pt x="630" y="3724"/>
                    <a:pt x="644" y="3738"/>
                  </a:cubicBezTo>
                  <a:cubicBezTo>
                    <a:pt x="644" y="3766"/>
                    <a:pt x="672" y="3794"/>
                    <a:pt x="672" y="3822"/>
                  </a:cubicBezTo>
                  <a:lnTo>
                    <a:pt x="700" y="3822"/>
                  </a:lnTo>
                  <a:cubicBezTo>
                    <a:pt x="791" y="3850"/>
                    <a:pt x="875" y="3913"/>
                    <a:pt x="931" y="3941"/>
                  </a:cubicBezTo>
                  <a:cubicBezTo>
                    <a:pt x="1169" y="4060"/>
                    <a:pt x="1371" y="4172"/>
                    <a:pt x="1602" y="4263"/>
                  </a:cubicBezTo>
                  <a:cubicBezTo>
                    <a:pt x="1749" y="4291"/>
                    <a:pt x="1924" y="4319"/>
                    <a:pt x="2071" y="4410"/>
                  </a:cubicBezTo>
                  <a:cubicBezTo>
                    <a:pt x="2301" y="4375"/>
                    <a:pt x="2539" y="4291"/>
                    <a:pt x="2679" y="4116"/>
                  </a:cubicBezTo>
                  <a:cubicBezTo>
                    <a:pt x="2798" y="4060"/>
                    <a:pt x="2854" y="3997"/>
                    <a:pt x="2889" y="3885"/>
                  </a:cubicBezTo>
                  <a:cubicBezTo>
                    <a:pt x="2945" y="3822"/>
                    <a:pt x="2973" y="3738"/>
                    <a:pt x="3001" y="3647"/>
                  </a:cubicBezTo>
                  <a:cubicBezTo>
                    <a:pt x="3001" y="3620"/>
                    <a:pt x="3029" y="3592"/>
                    <a:pt x="3029" y="3564"/>
                  </a:cubicBezTo>
                  <a:cubicBezTo>
                    <a:pt x="3063" y="3445"/>
                    <a:pt x="3091" y="3326"/>
                    <a:pt x="3091" y="3214"/>
                  </a:cubicBezTo>
                  <a:cubicBezTo>
                    <a:pt x="3091" y="3095"/>
                    <a:pt x="3063" y="3011"/>
                    <a:pt x="3063" y="2892"/>
                  </a:cubicBezTo>
                  <a:cubicBezTo>
                    <a:pt x="3063" y="2864"/>
                    <a:pt x="3063" y="2801"/>
                    <a:pt x="3029" y="2773"/>
                  </a:cubicBezTo>
                  <a:lnTo>
                    <a:pt x="3029" y="2690"/>
                  </a:lnTo>
                  <a:cubicBezTo>
                    <a:pt x="3063" y="2599"/>
                    <a:pt x="3001" y="2543"/>
                    <a:pt x="2973" y="2515"/>
                  </a:cubicBezTo>
                  <a:cubicBezTo>
                    <a:pt x="2945" y="2312"/>
                    <a:pt x="2889" y="2074"/>
                    <a:pt x="2714" y="1962"/>
                  </a:cubicBezTo>
                  <a:cubicBezTo>
                    <a:pt x="2651" y="1927"/>
                    <a:pt x="2595" y="1899"/>
                    <a:pt x="2504" y="1871"/>
                  </a:cubicBezTo>
                  <a:cubicBezTo>
                    <a:pt x="2504" y="1843"/>
                    <a:pt x="2476" y="1788"/>
                    <a:pt x="2448" y="1753"/>
                  </a:cubicBezTo>
                  <a:cubicBezTo>
                    <a:pt x="2329" y="1613"/>
                    <a:pt x="2189" y="1494"/>
                    <a:pt x="2071" y="1347"/>
                  </a:cubicBezTo>
                  <a:cubicBezTo>
                    <a:pt x="1924" y="1200"/>
                    <a:pt x="1777" y="1088"/>
                    <a:pt x="1693" y="913"/>
                  </a:cubicBezTo>
                  <a:cubicBezTo>
                    <a:pt x="1693" y="879"/>
                    <a:pt x="1665" y="879"/>
                    <a:pt x="1665" y="851"/>
                  </a:cubicBezTo>
                  <a:cubicBezTo>
                    <a:pt x="1665" y="795"/>
                    <a:pt x="1665" y="767"/>
                    <a:pt x="1630" y="704"/>
                  </a:cubicBezTo>
                  <a:lnTo>
                    <a:pt x="1630" y="648"/>
                  </a:lnTo>
                  <a:cubicBezTo>
                    <a:pt x="1665" y="620"/>
                    <a:pt x="1665" y="592"/>
                    <a:pt x="1693" y="564"/>
                  </a:cubicBezTo>
                  <a:cubicBezTo>
                    <a:pt x="1693" y="501"/>
                    <a:pt x="1721" y="473"/>
                    <a:pt x="1721" y="417"/>
                  </a:cubicBezTo>
                  <a:cubicBezTo>
                    <a:pt x="1739" y="359"/>
                    <a:pt x="1745" y="338"/>
                    <a:pt x="1748" y="338"/>
                  </a:cubicBezTo>
                  <a:cubicBezTo>
                    <a:pt x="1749" y="338"/>
                    <a:pt x="1749" y="344"/>
                    <a:pt x="1749" y="354"/>
                  </a:cubicBezTo>
                  <a:lnTo>
                    <a:pt x="1749" y="326"/>
                  </a:lnTo>
                  <a:lnTo>
                    <a:pt x="1749" y="242"/>
                  </a:lnTo>
                  <a:cubicBezTo>
                    <a:pt x="1749" y="110"/>
                    <a:pt x="1630" y="0"/>
                    <a:pt x="152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79"/>
            <p:cNvSpPr/>
            <p:nvPr/>
          </p:nvSpPr>
          <p:spPr>
            <a:xfrm>
              <a:off x="3068545" y="1550793"/>
              <a:ext cx="68925" cy="85308"/>
            </a:xfrm>
            <a:custGeom>
              <a:rect b="b" l="l" r="r" t="t"/>
              <a:pathLst>
                <a:path extrusionOk="0" h="3749" w="3029">
                  <a:moveTo>
                    <a:pt x="1644" y="1"/>
                  </a:moveTo>
                  <a:cubicBezTo>
                    <a:pt x="1618" y="1"/>
                    <a:pt x="1588" y="15"/>
                    <a:pt x="1574" y="43"/>
                  </a:cubicBezTo>
                  <a:cubicBezTo>
                    <a:pt x="1518" y="364"/>
                    <a:pt x="1518" y="714"/>
                    <a:pt x="1665" y="1036"/>
                  </a:cubicBezTo>
                  <a:cubicBezTo>
                    <a:pt x="1665" y="1064"/>
                    <a:pt x="1693" y="1092"/>
                    <a:pt x="1721" y="1120"/>
                  </a:cubicBezTo>
                  <a:lnTo>
                    <a:pt x="1693" y="1120"/>
                  </a:lnTo>
                  <a:cubicBezTo>
                    <a:pt x="1546" y="1210"/>
                    <a:pt x="1427" y="1357"/>
                    <a:pt x="1371" y="1441"/>
                  </a:cubicBezTo>
                  <a:cubicBezTo>
                    <a:pt x="1224" y="1644"/>
                    <a:pt x="1050" y="1847"/>
                    <a:pt x="1022" y="2085"/>
                  </a:cubicBezTo>
                  <a:lnTo>
                    <a:pt x="1022" y="2140"/>
                  </a:lnTo>
                  <a:cubicBezTo>
                    <a:pt x="875" y="2231"/>
                    <a:pt x="728" y="2287"/>
                    <a:pt x="581" y="2371"/>
                  </a:cubicBezTo>
                  <a:cubicBezTo>
                    <a:pt x="525" y="2434"/>
                    <a:pt x="497" y="2518"/>
                    <a:pt x="525" y="2609"/>
                  </a:cubicBezTo>
                  <a:cubicBezTo>
                    <a:pt x="497" y="2637"/>
                    <a:pt x="441" y="2665"/>
                    <a:pt x="406" y="2721"/>
                  </a:cubicBezTo>
                  <a:cubicBezTo>
                    <a:pt x="378" y="2693"/>
                    <a:pt x="350" y="2693"/>
                    <a:pt x="322" y="2693"/>
                  </a:cubicBezTo>
                  <a:cubicBezTo>
                    <a:pt x="267" y="2693"/>
                    <a:pt x="204" y="2721"/>
                    <a:pt x="176" y="2756"/>
                  </a:cubicBezTo>
                  <a:cubicBezTo>
                    <a:pt x="148" y="2756"/>
                    <a:pt x="148" y="2784"/>
                    <a:pt x="120" y="2812"/>
                  </a:cubicBezTo>
                  <a:cubicBezTo>
                    <a:pt x="92" y="2840"/>
                    <a:pt x="57" y="2840"/>
                    <a:pt x="57" y="2868"/>
                  </a:cubicBezTo>
                  <a:cubicBezTo>
                    <a:pt x="29" y="2931"/>
                    <a:pt x="1" y="2987"/>
                    <a:pt x="1" y="3042"/>
                  </a:cubicBezTo>
                  <a:cubicBezTo>
                    <a:pt x="1" y="3133"/>
                    <a:pt x="57" y="3189"/>
                    <a:pt x="120" y="3245"/>
                  </a:cubicBezTo>
                  <a:cubicBezTo>
                    <a:pt x="204" y="3189"/>
                    <a:pt x="322" y="3189"/>
                    <a:pt x="441" y="3189"/>
                  </a:cubicBezTo>
                  <a:lnTo>
                    <a:pt x="441" y="3161"/>
                  </a:lnTo>
                  <a:cubicBezTo>
                    <a:pt x="441" y="3161"/>
                    <a:pt x="469" y="3161"/>
                    <a:pt x="469" y="3133"/>
                  </a:cubicBezTo>
                  <a:cubicBezTo>
                    <a:pt x="497" y="3105"/>
                    <a:pt x="525" y="3070"/>
                    <a:pt x="553" y="3015"/>
                  </a:cubicBezTo>
                  <a:cubicBezTo>
                    <a:pt x="553" y="2987"/>
                    <a:pt x="553" y="2931"/>
                    <a:pt x="525" y="2896"/>
                  </a:cubicBezTo>
                  <a:cubicBezTo>
                    <a:pt x="700" y="2784"/>
                    <a:pt x="931" y="2693"/>
                    <a:pt x="1106" y="2637"/>
                  </a:cubicBezTo>
                  <a:cubicBezTo>
                    <a:pt x="1252" y="2546"/>
                    <a:pt x="1427" y="2490"/>
                    <a:pt x="1574" y="2434"/>
                  </a:cubicBezTo>
                  <a:cubicBezTo>
                    <a:pt x="1665" y="2406"/>
                    <a:pt x="1749" y="2371"/>
                    <a:pt x="1840" y="2371"/>
                  </a:cubicBezTo>
                  <a:cubicBezTo>
                    <a:pt x="2015" y="2315"/>
                    <a:pt x="2189" y="2287"/>
                    <a:pt x="2329" y="2196"/>
                  </a:cubicBezTo>
                  <a:cubicBezTo>
                    <a:pt x="2392" y="2168"/>
                    <a:pt x="2420" y="2140"/>
                    <a:pt x="2448" y="2112"/>
                  </a:cubicBezTo>
                  <a:lnTo>
                    <a:pt x="2448" y="2315"/>
                  </a:lnTo>
                  <a:cubicBezTo>
                    <a:pt x="2420" y="2343"/>
                    <a:pt x="2392" y="2371"/>
                    <a:pt x="2364" y="2462"/>
                  </a:cubicBezTo>
                  <a:cubicBezTo>
                    <a:pt x="2364" y="2609"/>
                    <a:pt x="2301" y="2721"/>
                    <a:pt x="2245" y="2868"/>
                  </a:cubicBezTo>
                  <a:cubicBezTo>
                    <a:pt x="2189" y="2987"/>
                    <a:pt x="2099" y="2987"/>
                    <a:pt x="1980" y="3015"/>
                  </a:cubicBezTo>
                  <a:cubicBezTo>
                    <a:pt x="1925" y="3034"/>
                    <a:pt x="1872" y="3041"/>
                    <a:pt x="1820" y="3041"/>
                  </a:cubicBezTo>
                  <a:cubicBezTo>
                    <a:pt x="1641" y="3041"/>
                    <a:pt x="1470" y="2955"/>
                    <a:pt x="1284" y="2955"/>
                  </a:cubicBezTo>
                  <a:cubicBezTo>
                    <a:pt x="1264" y="2955"/>
                    <a:pt x="1245" y="2956"/>
                    <a:pt x="1224" y="2959"/>
                  </a:cubicBezTo>
                  <a:cubicBezTo>
                    <a:pt x="1022" y="2987"/>
                    <a:pt x="903" y="3189"/>
                    <a:pt x="966" y="3336"/>
                  </a:cubicBezTo>
                  <a:cubicBezTo>
                    <a:pt x="1141" y="3455"/>
                    <a:pt x="1343" y="3567"/>
                    <a:pt x="1574" y="3630"/>
                  </a:cubicBezTo>
                  <a:cubicBezTo>
                    <a:pt x="1644" y="3641"/>
                    <a:pt x="1714" y="3648"/>
                    <a:pt x="1784" y="3648"/>
                  </a:cubicBezTo>
                  <a:cubicBezTo>
                    <a:pt x="1889" y="3648"/>
                    <a:pt x="1994" y="3633"/>
                    <a:pt x="2099" y="3595"/>
                  </a:cubicBezTo>
                  <a:cubicBezTo>
                    <a:pt x="2099" y="3595"/>
                    <a:pt x="2099" y="3630"/>
                    <a:pt x="2127" y="3630"/>
                  </a:cubicBezTo>
                  <a:cubicBezTo>
                    <a:pt x="2150" y="3699"/>
                    <a:pt x="2234" y="3749"/>
                    <a:pt x="2314" y="3749"/>
                  </a:cubicBezTo>
                  <a:cubicBezTo>
                    <a:pt x="2331" y="3749"/>
                    <a:pt x="2348" y="3747"/>
                    <a:pt x="2364" y="3742"/>
                  </a:cubicBezTo>
                  <a:cubicBezTo>
                    <a:pt x="2714" y="3595"/>
                    <a:pt x="2889" y="3133"/>
                    <a:pt x="2973" y="2812"/>
                  </a:cubicBezTo>
                  <a:cubicBezTo>
                    <a:pt x="3001" y="2609"/>
                    <a:pt x="3029" y="2406"/>
                    <a:pt x="3029" y="2196"/>
                  </a:cubicBezTo>
                  <a:cubicBezTo>
                    <a:pt x="3001" y="2022"/>
                    <a:pt x="3029" y="1847"/>
                    <a:pt x="2917" y="1672"/>
                  </a:cubicBezTo>
                  <a:cubicBezTo>
                    <a:pt x="2889" y="1616"/>
                    <a:pt x="2826" y="1588"/>
                    <a:pt x="2770" y="1560"/>
                  </a:cubicBezTo>
                  <a:cubicBezTo>
                    <a:pt x="2742" y="1532"/>
                    <a:pt x="2742" y="1497"/>
                    <a:pt x="2714" y="1441"/>
                  </a:cubicBezTo>
                  <a:cubicBezTo>
                    <a:pt x="2623" y="1266"/>
                    <a:pt x="2539" y="1120"/>
                    <a:pt x="2364" y="1064"/>
                  </a:cubicBezTo>
                  <a:cubicBezTo>
                    <a:pt x="2189" y="973"/>
                    <a:pt x="2015" y="917"/>
                    <a:pt x="1868" y="742"/>
                  </a:cubicBezTo>
                  <a:cubicBezTo>
                    <a:pt x="1749" y="539"/>
                    <a:pt x="1693" y="308"/>
                    <a:pt x="1693" y="43"/>
                  </a:cubicBezTo>
                  <a:cubicBezTo>
                    <a:pt x="1693" y="15"/>
                    <a:pt x="1670" y="1"/>
                    <a:pt x="16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79"/>
            <p:cNvSpPr/>
            <p:nvPr/>
          </p:nvSpPr>
          <p:spPr>
            <a:xfrm>
              <a:off x="3147574" y="1466372"/>
              <a:ext cx="223318" cy="143425"/>
            </a:xfrm>
            <a:custGeom>
              <a:rect b="b" l="l" r="r" t="t"/>
              <a:pathLst>
                <a:path extrusionOk="0" h="6303" w="9814">
                  <a:moveTo>
                    <a:pt x="8771" y="0"/>
                  </a:moveTo>
                  <a:cubicBezTo>
                    <a:pt x="8742" y="0"/>
                    <a:pt x="8712" y="8"/>
                    <a:pt x="8681" y="26"/>
                  </a:cubicBezTo>
                  <a:cubicBezTo>
                    <a:pt x="8646" y="26"/>
                    <a:pt x="8618" y="26"/>
                    <a:pt x="8590" y="54"/>
                  </a:cubicBezTo>
                  <a:cubicBezTo>
                    <a:pt x="8548" y="22"/>
                    <a:pt x="8498" y="5"/>
                    <a:pt x="8449" y="5"/>
                  </a:cubicBezTo>
                  <a:cubicBezTo>
                    <a:pt x="8358" y="5"/>
                    <a:pt x="8266" y="60"/>
                    <a:pt x="8212" y="173"/>
                  </a:cubicBezTo>
                  <a:cubicBezTo>
                    <a:pt x="8180" y="160"/>
                    <a:pt x="8146" y="152"/>
                    <a:pt x="8110" y="152"/>
                  </a:cubicBezTo>
                  <a:cubicBezTo>
                    <a:pt x="8045" y="152"/>
                    <a:pt x="7977" y="180"/>
                    <a:pt x="7918" y="257"/>
                  </a:cubicBezTo>
                  <a:cubicBezTo>
                    <a:pt x="7834" y="313"/>
                    <a:pt x="7772" y="403"/>
                    <a:pt x="7744" y="487"/>
                  </a:cubicBezTo>
                  <a:lnTo>
                    <a:pt x="7688" y="487"/>
                  </a:lnTo>
                  <a:cubicBezTo>
                    <a:pt x="7422" y="522"/>
                    <a:pt x="7310" y="697"/>
                    <a:pt x="7163" y="900"/>
                  </a:cubicBezTo>
                  <a:cubicBezTo>
                    <a:pt x="7163" y="928"/>
                    <a:pt x="7135" y="956"/>
                    <a:pt x="7107" y="956"/>
                  </a:cubicBezTo>
                  <a:cubicBezTo>
                    <a:pt x="7072" y="956"/>
                    <a:pt x="7016" y="956"/>
                    <a:pt x="6988" y="984"/>
                  </a:cubicBezTo>
                  <a:cubicBezTo>
                    <a:pt x="6898" y="1047"/>
                    <a:pt x="6842" y="1103"/>
                    <a:pt x="6814" y="1187"/>
                  </a:cubicBezTo>
                  <a:cubicBezTo>
                    <a:pt x="6786" y="1222"/>
                    <a:pt x="6758" y="1249"/>
                    <a:pt x="6758" y="1277"/>
                  </a:cubicBezTo>
                  <a:cubicBezTo>
                    <a:pt x="6723" y="1249"/>
                    <a:pt x="6695" y="1249"/>
                    <a:pt x="6667" y="1249"/>
                  </a:cubicBezTo>
                  <a:cubicBezTo>
                    <a:pt x="6650" y="1241"/>
                    <a:pt x="6631" y="1238"/>
                    <a:pt x="6611" y="1238"/>
                  </a:cubicBezTo>
                  <a:cubicBezTo>
                    <a:pt x="6563" y="1238"/>
                    <a:pt x="6512" y="1258"/>
                    <a:pt x="6492" y="1277"/>
                  </a:cubicBezTo>
                  <a:cubicBezTo>
                    <a:pt x="6408" y="1361"/>
                    <a:pt x="6373" y="1424"/>
                    <a:pt x="6345" y="1508"/>
                  </a:cubicBezTo>
                  <a:cubicBezTo>
                    <a:pt x="6317" y="1536"/>
                    <a:pt x="6317" y="1536"/>
                    <a:pt x="6289" y="1571"/>
                  </a:cubicBezTo>
                  <a:cubicBezTo>
                    <a:pt x="6233" y="1571"/>
                    <a:pt x="6142" y="1599"/>
                    <a:pt x="6086" y="1683"/>
                  </a:cubicBezTo>
                  <a:cubicBezTo>
                    <a:pt x="6086" y="1711"/>
                    <a:pt x="6058" y="1774"/>
                    <a:pt x="6023" y="1802"/>
                  </a:cubicBezTo>
                  <a:cubicBezTo>
                    <a:pt x="5912" y="1802"/>
                    <a:pt x="5793" y="1802"/>
                    <a:pt x="5737" y="1921"/>
                  </a:cubicBezTo>
                  <a:cubicBezTo>
                    <a:pt x="5709" y="1977"/>
                    <a:pt x="5646" y="2061"/>
                    <a:pt x="5590" y="2124"/>
                  </a:cubicBezTo>
                  <a:cubicBezTo>
                    <a:pt x="5558" y="2106"/>
                    <a:pt x="5523" y="2099"/>
                    <a:pt x="5489" y="2099"/>
                  </a:cubicBezTo>
                  <a:cubicBezTo>
                    <a:pt x="5398" y="2099"/>
                    <a:pt x="5309" y="2154"/>
                    <a:pt x="5268" y="2235"/>
                  </a:cubicBezTo>
                  <a:cubicBezTo>
                    <a:pt x="5212" y="2298"/>
                    <a:pt x="5149" y="2410"/>
                    <a:pt x="5093" y="2501"/>
                  </a:cubicBezTo>
                  <a:cubicBezTo>
                    <a:pt x="5066" y="2487"/>
                    <a:pt x="5029" y="2480"/>
                    <a:pt x="4992" y="2480"/>
                  </a:cubicBezTo>
                  <a:cubicBezTo>
                    <a:pt x="4955" y="2480"/>
                    <a:pt x="4919" y="2487"/>
                    <a:pt x="4891" y="2501"/>
                  </a:cubicBezTo>
                  <a:cubicBezTo>
                    <a:pt x="4835" y="2557"/>
                    <a:pt x="4772" y="2620"/>
                    <a:pt x="4716" y="2676"/>
                  </a:cubicBezTo>
                  <a:lnTo>
                    <a:pt x="4450" y="2676"/>
                  </a:lnTo>
                  <a:cubicBezTo>
                    <a:pt x="4366" y="2732"/>
                    <a:pt x="4310" y="2795"/>
                    <a:pt x="4219" y="2851"/>
                  </a:cubicBezTo>
                  <a:cubicBezTo>
                    <a:pt x="4173" y="2784"/>
                    <a:pt x="4106" y="2746"/>
                    <a:pt x="4036" y="2746"/>
                  </a:cubicBezTo>
                  <a:cubicBezTo>
                    <a:pt x="3980" y="2746"/>
                    <a:pt x="3922" y="2770"/>
                    <a:pt x="3870" y="2823"/>
                  </a:cubicBezTo>
                  <a:cubicBezTo>
                    <a:pt x="3842" y="2823"/>
                    <a:pt x="3842" y="2851"/>
                    <a:pt x="3814" y="2879"/>
                  </a:cubicBezTo>
                  <a:cubicBezTo>
                    <a:pt x="3786" y="2851"/>
                    <a:pt x="3751" y="2823"/>
                    <a:pt x="3723" y="2823"/>
                  </a:cubicBezTo>
                  <a:cubicBezTo>
                    <a:pt x="3694" y="2812"/>
                    <a:pt x="3667" y="2808"/>
                    <a:pt x="3641" y="2808"/>
                  </a:cubicBezTo>
                  <a:cubicBezTo>
                    <a:pt x="3512" y="2808"/>
                    <a:pt x="3421" y="2926"/>
                    <a:pt x="3345" y="3026"/>
                  </a:cubicBezTo>
                  <a:cubicBezTo>
                    <a:pt x="3317" y="3026"/>
                    <a:pt x="3317" y="3054"/>
                    <a:pt x="3317" y="3054"/>
                  </a:cubicBezTo>
                  <a:cubicBezTo>
                    <a:pt x="3268" y="3030"/>
                    <a:pt x="3209" y="3017"/>
                    <a:pt x="3151" y="3017"/>
                  </a:cubicBezTo>
                  <a:cubicBezTo>
                    <a:pt x="3069" y="3017"/>
                    <a:pt x="2989" y="3044"/>
                    <a:pt x="2940" y="3109"/>
                  </a:cubicBezTo>
                  <a:cubicBezTo>
                    <a:pt x="2912" y="3103"/>
                    <a:pt x="2884" y="3099"/>
                    <a:pt x="2857" y="3099"/>
                  </a:cubicBezTo>
                  <a:cubicBezTo>
                    <a:pt x="2767" y="3099"/>
                    <a:pt x="2683" y="3137"/>
                    <a:pt x="2618" y="3228"/>
                  </a:cubicBezTo>
                  <a:cubicBezTo>
                    <a:pt x="2527" y="3319"/>
                    <a:pt x="2499" y="3431"/>
                    <a:pt x="2443" y="3522"/>
                  </a:cubicBezTo>
                  <a:cubicBezTo>
                    <a:pt x="2443" y="3550"/>
                    <a:pt x="2415" y="3578"/>
                    <a:pt x="2415" y="3578"/>
                  </a:cubicBezTo>
                  <a:cubicBezTo>
                    <a:pt x="2369" y="3556"/>
                    <a:pt x="2322" y="3545"/>
                    <a:pt x="2278" y="3545"/>
                  </a:cubicBezTo>
                  <a:cubicBezTo>
                    <a:pt x="2155" y="3545"/>
                    <a:pt x="2049" y="3624"/>
                    <a:pt x="2003" y="3753"/>
                  </a:cubicBezTo>
                  <a:cubicBezTo>
                    <a:pt x="1947" y="3928"/>
                    <a:pt x="1919" y="4074"/>
                    <a:pt x="1828" y="4249"/>
                  </a:cubicBezTo>
                  <a:lnTo>
                    <a:pt x="1772" y="4249"/>
                  </a:lnTo>
                  <a:cubicBezTo>
                    <a:pt x="1716" y="4277"/>
                    <a:pt x="1653" y="4305"/>
                    <a:pt x="1625" y="4368"/>
                  </a:cubicBezTo>
                  <a:cubicBezTo>
                    <a:pt x="1597" y="4424"/>
                    <a:pt x="1569" y="4480"/>
                    <a:pt x="1541" y="4571"/>
                  </a:cubicBezTo>
                  <a:cubicBezTo>
                    <a:pt x="1513" y="4627"/>
                    <a:pt x="1478" y="4655"/>
                    <a:pt x="1478" y="4718"/>
                  </a:cubicBezTo>
                  <a:lnTo>
                    <a:pt x="1450" y="4718"/>
                  </a:lnTo>
                  <a:cubicBezTo>
                    <a:pt x="1429" y="4709"/>
                    <a:pt x="1406" y="4704"/>
                    <a:pt x="1384" y="4704"/>
                  </a:cubicBezTo>
                  <a:cubicBezTo>
                    <a:pt x="1322" y="4704"/>
                    <a:pt x="1261" y="4740"/>
                    <a:pt x="1220" y="4802"/>
                  </a:cubicBezTo>
                  <a:cubicBezTo>
                    <a:pt x="1220" y="4830"/>
                    <a:pt x="1129" y="4976"/>
                    <a:pt x="1129" y="5067"/>
                  </a:cubicBezTo>
                  <a:lnTo>
                    <a:pt x="1101" y="5067"/>
                  </a:lnTo>
                  <a:cubicBezTo>
                    <a:pt x="1073" y="5067"/>
                    <a:pt x="1045" y="5095"/>
                    <a:pt x="1017" y="5095"/>
                  </a:cubicBezTo>
                  <a:cubicBezTo>
                    <a:pt x="926" y="5151"/>
                    <a:pt x="870" y="5242"/>
                    <a:pt x="870" y="5326"/>
                  </a:cubicBezTo>
                  <a:cubicBezTo>
                    <a:pt x="842" y="5326"/>
                    <a:pt x="842" y="5382"/>
                    <a:pt x="842" y="5417"/>
                  </a:cubicBezTo>
                  <a:cubicBezTo>
                    <a:pt x="779" y="5445"/>
                    <a:pt x="723" y="5501"/>
                    <a:pt x="695" y="5557"/>
                  </a:cubicBezTo>
                  <a:cubicBezTo>
                    <a:pt x="639" y="5592"/>
                    <a:pt x="639" y="5704"/>
                    <a:pt x="576" y="5732"/>
                  </a:cubicBezTo>
                  <a:cubicBezTo>
                    <a:pt x="548" y="5795"/>
                    <a:pt x="430" y="5795"/>
                    <a:pt x="346" y="5822"/>
                  </a:cubicBezTo>
                  <a:cubicBezTo>
                    <a:pt x="255" y="5878"/>
                    <a:pt x="199" y="5941"/>
                    <a:pt x="115" y="5997"/>
                  </a:cubicBezTo>
                  <a:cubicBezTo>
                    <a:pt x="1" y="6133"/>
                    <a:pt x="115" y="6303"/>
                    <a:pt x="240" y="6303"/>
                  </a:cubicBezTo>
                  <a:cubicBezTo>
                    <a:pt x="276" y="6303"/>
                    <a:pt x="313" y="6289"/>
                    <a:pt x="346" y="6256"/>
                  </a:cubicBezTo>
                  <a:cubicBezTo>
                    <a:pt x="430" y="6172"/>
                    <a:pt x="520" y="6144"/>
                    <a:pt x="604" y="6116"/>
                  </a:cubicBezTo>
                  <a:cubicBezTo>
                    <a:pt x="695" y="6081"/>
                    <a:pt x="779" y="6081"/>
                    <a:pt x="842" y="6025"/>
                  </a:cubicBezTo>
                  <a:cubicBezTo>
                    <a:pt x="870" y="5997"/>
                    <a:pt x="898" y="5941"/>
                    <a:pt x="926" y="5906"/>
                  </a:cubicBezTo>
                  <a:cubicBezTo>
                    <a:pt x="926" y="5906"/>
                    <a:pt x="926" y="5878"/>
                    <a:pt x="954" y="5878"/>
                  </a:cubicBezTo>
                  <a:lnTo>
                    <a:pt x="954" y="5850"/>
                  </a:lnTo>
                  <a:lnTo>
                    <a:pt x="989" y="5850"/>
                  </a:lnTo>
                  <a:cubicBezTo>
                    <a:pt x="1045" y="5850"/>
                    <a:pt x="1101" y="5850"/>
                    <a:pt x="1129" y="5822"/>
                  </a:cubicBezTo>
                  <a:cubicBezTo>
                    <a:pt x="1220" y="5767"/>
                    <a:pt x="1276" y="5676"/>
                    <a:pt x="1304" y="5592"/>
                  </a:cubicBezTo>
                  <a:lnTo>
                    <a:pt x="1304" y="5529"/>
                  </a:lnTo>
                  <a:cubicBezTo>
                    <a:pt x="1339" y="5529"/>
                    <a:pt x="1339" y="5501"/>
                    <a:pt x="1367" y="5501"/>
                  </a:cubicBezTo>
                  <a:cubicBezTo>
                    <a:pt x="1450" y="5473"/>
                    <a:pt x="1513" y="5417"/>
                    <a:pt x="1569" y="5326"/>
                  </a:cubicBezTo>
                  <a:cubicBezTo>
                    <a:pt x="1597" y="5270"/>
                    <a:pt x="1597" y="5207"/>
                    <a:pt x="1597" y="5151"/>
                  </a:cubicBezTo>
                  <a:cubicBezTo>
                    <a:pt x="1653" y="5123"/>
                    <a:pt x="1716" y="5067"/>
                    <a:pt x="1744" y="5004"/>
                  </a:cubicBezTo>
                  <a:cubicBezTo>
                    <a:pt x="1800" y="4948"/>
                    <a:pt x="1828" y="4858"/>
                    <a:pt x="1863" y="4774"/>
                  </a:cubicBezTo>
                  <a:cubicBezTo>
                    <a:pt x="1891" y="4746"/>
                    <a:pt x="1919" y="4718"/>
                    <a:pt x="1919" y="4655"/>
                  </a:cubicBezTo>
                  <a:cubicBezTo>
                    <a:pt x="2122" y="4627"/>
                    <a:pt x="2269" y="4452"/>
                    <a:pt x="2352" y="4277"/>
                  </a:cubicBezTo>
                  <a:cubicBezTo>
                    <a:pt x="2471" y="4277"/>
                    <a:pt x="2590" y="4249"/>
                    <a:pt x="2674" y="4158"/>
                  </a:cubicBezTo>
                  <a:cubicBezTo>
                    <a:pt x="2737" y="4102"/>
                    <a:pt x="2793" y="4018"/>
                    <a:pt x="2849" y="3928"/>
                  </a:cubicBezTo>
                  <a:cubicBezTo>
                    <a:pt x="2867" y="3930"/>
                    <a:pt x="2885" y="3932"/>
                    <a:pt x="2902" y="3932"/>
                  </a:cubicBezTo>
                  <a:cubicBezTo>
                    <a:pt x="3048" y="3932"/>
                    <a:pt x="3155" y="3828"/>
                    <a:pt x="3261" y="3697"/>
                  </a:cubicBezTo>
                  <a:cubicBezTo>
                    <a:pt x="3317" y="3697"/>
                    <a:pt x="3373" y="3669"/>
                    <a:pt x="3401" y="3634"/>
                  </a:cubicBezTo>
                  <a:cubicBezTo>
                    <a:pt x="3464" y="3606"/>
                    <a:pt x="3520" y="3578"/>
                    <a:pt x="3548" y="3522"/>
                  </a:cubicBezTo>
                  <a:cubicBezTo>
                    <a:pt x="3585" y="3555"/>
                    <a:pt x="3629" y="3568"/>
                    <a:pt x="3671" y="3568"/>
                  </a:cubicBezTo>
                  <a:cubicBezTo>
                    <a:pt x="3700" y="3568"/>
                    <a:pt x="3728" y="3562"/>
                    <a:pt x="3751" y="3550"/>
                  </a:cubicBezTo>
                  <a:cubicBezTo>
                    <a:pt x="3842" y="3522"/>
                    <a:pt x="3926" y="3494"/>
                    <a:pt x="3989" y="3431"/>
                  </a:cubicBezTo>
                  <a:cubicBezTo>
                    <a:pt x="4045" y="3431"/>
                    <a:pt x="4136" y="3403"/>
                    <a:pt x="4163" y="3347"/>
                  </a:cubicBezTo>
                  <a:cubicBezTo>
                    <a:pt x="4219" y="3319"/>
                    <a:pt x="4247" y="3284"/>
                    <a:pt x="4275" y="3256"/>
                  </a:cubicBezTo>
                  <a:lnTo>
                    <a:pt x="4366" y="3256"/>
                  </a:lnTo>
                  <a:cubicBezTo>
                    <a:pt x="4394" y="3256"/>
                    <a:pt x="4450" y="3256"/>
                    <a:pt x="4485" y="3228"/>
                  </a:cubicBezTo>
                  <a:cubicBezTo>
                    <a:pt x="4541" y="3200"/>
                    <a:pt x="4569" y="3144"/>
                    <a:pt x="4597" y="3109"/>
                  </a:cubicBezTo>
                  <a:cubicBezTo>
                    <a:pt x="4616" y="3109"/>
                    <a:pt x="4687" y="3125"/>
                    <a:pt x="4760" y="3125"/>
                  </a:cubicBezTo>
                  <a:cubicBezTo>
                    <a:pt x="4796" y="3125"/>
                    <a:pt x="4832" y="3121"/>
                    <a:pt x="4863" y="3109"/>
                  </a:cubicBezTo>
                  <a:cubicBezTo>
                    <a:pt x="4919" y="3109"/>
                    <a:pt x="4947" y="3081"/>
                    <a:pt x="5010" y="3054"/>
                  </a:cubicBezTo>
                  <a:cubicBezTo>
                    <a:pt x="5033" y="3065"/>
                    <a:pt x="5061" y="3072"/>
                    <a:pt x="5092" y="3072"/>
                  </a:cubicBezTo>
                  <a:cubicBezTo>
                    <a:pt x="5136" y="3072"/>
                    <a:pt x="5187" y="3058"/>
                    <a:pt x="5240" y="3026"/>
                  </a:cubicBezTo>
                  <a:cubicBezTo>
                    <a:pt x="5359" y="2970"/>
                    <a:pt x="5443" y="2851"/>
                    <a:pt x="5534" y="2704"/>
                  </a:cubicBezTo>
                  <a:cubicBezTo>
                    <a:pt x="5559" y="2712"/>
                    <a:pt x="5584" y="2715"/>
                    <a:pt x="5608" y="2715"/>
                  </a:cubicBezTo>
                  <a:cubicBezTo>
                    <a:pt x="5668" y="2715"/>
                    <a:pt x="5725" y="2696"/>
                    <a:pt x="5765" y="2676"/>
                  </a:cubicBezTo>
                  <a:cubicBezTo>
                    <a:pt x="5849" y="2620"/>
                    <a:pt x="5912" y="2557"/>
                    <a:pt x="5968" y="2501"/>
                  </a:cubicBezTo>
                  <a:cubicBezTo>
                    <a:pt x="6198" y="2473"/>
                    <a:pt x="6317" y="2235"/>
                    <a:pt x="6408" y="2005"/>
                  </a:cubicBezTo>
                  <a:cubicBezTo>
                    <a:pt x="6492" y="1977"/>
                    <a:pt x="6548" y="1921"/>
                    <a:pt x="6611" y="1830"/>
                  </a:cubicBezTo>
                  <a:cubicBezTo>
                    <a:pt x="6639" y="1802"/>
                    <a:pt x="6639" y="1774"/>
                    <a:pt x="6667" y="1746"/>
                  </a:cubicBezTo>
                  <a:cubicBezTo>
                    <a:pt x="6685" y="1755"/>
                    <a:pt x="6705" y="1758"/>
                    <a:pt x="6725" y="1758"/>
                  </a:cubicBezTo>
                  <a:cubicBezTo>
                    <a:pt x="6764" y="1758"/>
                    <a:pt x="6804" y="1746"/>
                    <a:pt x="6842" y="1746"/>
                  </a:cubicBezTo>
                  <a:cubicBezTo>
                    <a:pt x="6932" y="1683"/>
                    <a:pt x="6988" y="1627"/>
                    <a:pt x="7044" y="1536"/>
                  </a:cubicBezTo>
                  <a:cubicBezTo>
                    <a:pt x="7072" y="1536"/>
                    <a:pt x="7072" y="1536"/>
                    <a:pt x="7072" y="1508"/>
                  </a:cubicBezTo>
                  <a:cubicBezTo>
                    <a:pt x="7107" y="1508"/>
                    <a:pt x="7135" y="1480"/>
                    <a:pt x="7163" y="1452"/>
                  </a:cubicBezTo>
                  <a:cubicBezTo>
                    <a:pt x="7247" y="1424"/>
                    <a:pt x="7338" y="1396"/>
                    <a:pt x="7422" y="1361"/>
                  </a:cubicBezTo>
                  <a:cubicBezTo>
                    <a:pt x="7457" y="1333"/>
                    <a:pt x="7485" y="1305"/>
                    <a:pt x="7541" y="1277"/>
                  </a:cubicBezTo>
                  <a:cubicBezTo>
                    <a:pt x="7597" y="1347"/>
                    <a:pt x="7666" y="1377"/>
                    <a:pt x="7735" y="1377"/>
                  </a:cubicBezTo>
                  <a:cubicBezTo>
                    <a:pt x="7811" y="1377"/>
                    <a:pt x="7888" y="1340"/>
                    <a:pt x="7946" y="1277"/>
                  </a:cubicBezTo>
                  <a:cubicBezTo>
                    <a:pt x="8000" y="1310"/>
                    <a:pt x="8050" y="1324"/>
                    <a:pt x="8096" y="1324"/>
                  </a:cubicBezTo>
                  <a:cubicBezTo>
                    <a:pt x="8128" y="1324"/>
                    <a:pt x="8158" y="1317"/>
                    <a:pt x="8184" y="1305"/>
                  </a:cubicBezTo>
                  <a:cubicBezTo>
                    <a:pt x="8240" y="1305"/>
                    <a:pt x="8268" y="1277"/>
                    <a:pt x="8296" y="1249"/>
                  </a:cubicBezTo>
                  <a:cubicBezTo>
                    <a:pt x="8313" y="1263"/>
                    <a:pt x="8329" y="1270"/>
                    <a:pt x="8344" y="1270"/>
                  </a:cubicBezTo>
                  <a:cubicBezTo>
                    <a:pt x="8359" y="1270"/>
                    <a:pt x="8373" y="1263"/>
                    <a:pt x="8387" y="1249"/>
                  </a:cubicBezTo>
                  <a:lnTo>
                    <a:pt x="8415" y="1277"/>
                  </a:lnTo>
                  <a:cubicBezTo>
                    <a:pt x="8471" y="1361"/>
                    <a:pt x="8562" y="1361"/>
                    <a:pt x="8646" y="1361"/>
                  </a:cubicBezTo>
                  <a:cubicBezTo>
                    <a:pt x="8646" y="1396"/>
                    <a:pt x="8646" y="1424"/>
                    <a:pt x="8681" y="1452"/>
                  </a:cubicBezTo>
                  <a:cubicBezTo>
                    <a:pt x="8737" y="1627"/>
                    <a:pt x="8709" y="1830"/>
                    <a:pt x="8646" y="2033"/>
                  </a:cubicBezTo>
                  <a:cubicBezTo>
                    <a:pt x="8590" y="2124"/>
                    <a:pt x="8562" y="2235"/>
                    <a:pt x="8506" y="2354"/>
                  </a:cubicBezTo>
                  <a:lnTo>
                    <a:pt x="8506" y="2501"/>
                  </a:lnTo>
                  <a:cubicBezTo>
                    <a:pt x="8506" y="2557"/>
                    <a:pt x="8471" y="2620"/>
                    <a:pt x="8443" y="2648"/>
                  </a:cubicBezTo>
                  <a:cubicBezTo>
                    <a:pt x="8415" y="2760"/>
                    <a:pt x="8359" y="2851"/>
                    <a:pt x="8415" y="2970"/>
                  </a:cubicBezTo>
                  <a:cubicBezTo>
                    <a:pt x="8457" y="3075"/>
                    <a:pt x="8566" y="3184"/>
                    <a:pt x="8680" y="3184"/>
                  </a:cubicBezTo>
                  <a:cubicBezTo>
                    <a:pt x="8718" y="3184"/>
                    <a:pt x="8756" y="3172"/>
                    <a:pt x="8792" y="3144"/>
                  </a:cubicBezTo>
                  <a:cubicBezTo>
                    <a:pt x="8939" y="3026"/>
                    <a:pt x="8995" y="2879"/>
                    <a:pt x="9030" y="2704"/>
                  </a:cubicBezTo>
                  <a:cubicBezTo>
                    <a:pt x="9058" y="2676"/>
                    <a:pt x="9058" y="2620"/>
                    <a:pt x="9086" y="2557"/>
                  </a:cubicBezTo>
                  <a:cubicBezTo>
                    <a:pt x="9142" y="2557"/>
                    <a:pt x="9170" y="2501"/>
                    <a:pt x="9233" y="2445"/>
                  </a:cubicBezTo>
                  <a:cubicBezTo>
                    <a:pt x="9380" y="2179"/>
                    <a:pt x="9492" y="1858"/>
                    <a:pt x="9583" y="1571"/>
                  </a:cubicBezTo>
                  <a:cubicBezTo>
                    <a:pt x="9639" y="1452"/>
                    <a:pt x="9694" y="1333"/>
                    <a:pt x="9729" y="1222"/>
                  </a:cubicBezTo>
                  <a:cubicBezTo>
                    <a:pt x="9757" y="1187"/>
                    <a:pt x="9757" y="1131"/>
                    <a:pt x="9757" y="1103"/>
                  </a:cubicBezTo>
                  <a:lnTo>
                    <a:pt x="9757" y="1075"/>
                  </a:lnTo>
                  <a:cubicBezTo>
                    <a:pt x="9813" y="900"/>
                    <a:pt x="9694" y="781"/>
                    <a:pt x="9583" y="725"/>
                  </a:cubicBezTo>
                  <a:lnTo>
                    <a:pt x="9583" y="662"/>
                  </a:lnTo>
                  <a:cubicBezTo>
                    <a:pt x="9583" y="487"/>
                    <a:pt x="9436" y="375"/>
                    <a:pt x="9317" y="375"/>
                  </a:cubicBezTo>
                  <a:cubicBezTo>
                    <a:pt x="9289" y="375"/>
                    <a:pt x="9289" y="347"/>
                    <a:pt x="9289" y="313"/>
                  </a:cubicBezTo>
                  <a:cubicBezTo>
                    <a:pt x="9264" y="190"/>
                    <a:pt x="9127" y="105"/>
                    <a:pt x="9013" y="105"/>
                  </a:cubicBezTo>
                  <a:cubicBezTo>
                    <a:pt x="8997" y="105"/>
                    <a:pt x="8982" y="106"/>
                    <a:pt x="8967" y="110"/>
                  </a:cubicBezTo>
                  <a:cubicBezTo>
                    <a:pt x="8907" y="50"/>
                    <a:pt x="8843" y="0"/>
                    <a:pt x="877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79"/>
            <p:cNvSpPr/>
            <p:nvPr/>
          </p:nvSpPr>
          <p:spPr>
            <a:xfrm>
              <a:off x="3142863" y="1280509"/>
              <a:ext cx="244776" cy="171823"/>
            </a:xfrm>
            <a:custGeom>
              <a:rect b="b" l="l" r="r" t="t"/>
              <a:pathLst>
                <a:path extrusionOk="0" h="7551" w="10757">
                  <a:moveTo>
                    <a:pt x="5881" y="1376"/>
                  </a:moveTo>
                  <a:cubicBezTo>
                    <a:pt x="5900" y="1376"/>
                    <a:pt x="5908" y="1384"/>
                    <a:pt x="5912" y="1392"/>
                  </a:cubicBezTo>
                  <a:lnTo>
                    <a:pt x="5912" y="1392"/>
                  </a:lnTo>
                  <a:cubicBezTo>
                    <a:pt x="5903" y="1387"/>
                    <a:pt x="5892" y="1381"/>
                    <a:pt x="5881" y="1376"/>
                  </a:cubicBezTo>
                  <a:close/>
                  <a:moveTo>
                    <a:pt x="5935" y="1405"/>
                  </a:moveTo>
                  <a:cubicBezTo>
                    <a:pt x="5938" y="1406"/>
                    <a:pt x="5940" y="1407"/>
                    <a:pt x="5942" y="1410"/>
                  </a:cubicBezTo>
                  <a:lnTo>
                    <a:pt x="5942" y="1410"/>
                  </a:lnTo>
                  <a:cubicBezTo>
                    <a:pt x="5939" y="1408"/>
                    <a:pt x="5937" y="1407"/>
                    <a:pt x="5935" y="1405"/>
                  </a:cubicBezTo>
                  <a:close/>
                  <a:moveTo>
                    <a:pt x="5994" y="1454"/>
                  </a:moveTo>
                  <a:lnTo>
                    <a:pt x="5994" y="1454"/>
                  </a:lnTo>
                  <a:cubicBezTo>
                    <a:pt x="5996" y="1456"/>
                    <a:pt x="5998" y="1458"/>
                    <a:pt x="6000" y="1460"/>
                  </a:cubicBezTo>
                  <a:cubicBezTo>
                    <a:pt x="5998" y="1458"/>
                    <a:pt x="5996" y="1456"/>
                    <a:pt x="5994" y="1454"/>
                  </a:cubicBezTo>
                  <a:close/>
                  <a:moveTo>
                    <a:pt x="4070" y="0"/>
                  </a:moveTo>
                  <a:cubicBezTo>
                    <a:pt x="4004" y="0"/>
                    <a:pt x="3939" y="2"/>
                    <a:pt x="3874" y="6"/>
                  </a:cubicBezTo>
                  <a:cubicBezTo>
                    <a:pt x="3350" y="34"/>
                    <a:pt x="2825" y="6"/>
                    <a:pt x="2329" y="153"/>
                  </a:cubicBezTo>
                  <a:cubicBezTo>
                    <a:pt x="1860" y="264"/>
                    <a:pt x="1483" y="502"/>
                    <a:pt x="1077" y="733"/>
                  </a:cubicBezTo>
                  <a:cubicBezTo>
                    <a:pt x="727" y="908"/>
                    <a:pt x="378" y="1174"/>
                    <a:pt x="231" y="1523"/>
                  </a:cubicBezTo>
                  <a:cubicBezTo>
                    <a:pt x="112" y="1782"/>
                    <a:pt x="0" y="2048"/>
                    <a:pt x="0" y="2334"/>
                  </a:cubicBezTo>
                  <a:cubicBezTo>
                    <a:pt x="28" y="2684"/>
                    <a:pt x="259" y="2950"/>
                    <a:pt x="497" y="3180"/>
                  </a:cubicBezTo>
                  <a:cubicBezTo>
                    <a:pt x="700" y="3411"/>
                    <a:pt x="930" y="3677"/>
                    <a:pt x="1196" y="3824"/>
                  </a:cubicBezTo>
                  <a:cubicBezTo>
                    <a:pt x="1483" y="3970"/>
                    <a:pt x="1748" y="4145"/>
                    <a:pt x="2035" y="4285"/>
                  </a:cubicBezTo>
                  <a:cubicBezTo>
                    <a:pt x="2301" y="4432"/>
                    <a:pt x="2559" y="4495"/>
                    <a:pt x="2678" y="4782"/>
                  </a:cubicBezTo>
                  <a:cubicBezTo>
                    <a:pt x="2769" y="4956"/>
                    <a:pt x="2797" y="5131"/>
                    <a:pt x="2825" y="5306"/>
                  </a:cubicBezTo>
                  <a:lnTo>
                    <a:pt x="2825" y="5334"/>
                  </a:lnTo>
                  <a:cubicBezTo>
                    <a:pt x="2825" y="5425"/>
                    <a:pt x="2825" y="5509"/>
                    <a:pt x="2797" y="5600"/>
                  </a:cubicBezTo>
                  <a:cubicBezTo>
                    <a:pt x="2734" y="5949"/>
                    <a:pt x="2594" y="6271"/>
                    <a:pt x="2532" y="6621"/>
                  </a:cubicBezTo>
                  <a:cubicBezTo>
                    <a:pt x="2504" y="6704"/>
                    <a:pt x="2476" y="6795"/>
                    <a:pt x="2476" y="6879"/>
                  </a:cubicBezTo>
                  <a:cubicBezTo>
                    <a:pt x="2420" y="7082"/>
                    <a:pt x="2329" y="7257"/>
                    <a:pt x="2182" y="7432"/>
                  </a:cubicBezTo>
                  <a:cubicBezTo>
                    <a:pt x="2154" y="7495"/>
                    <a:pt x="2210" y="7551"/>
                    <a:pt x="2245" y="7551"/>
                  </a:cubicBezTo>
                  <a:cubicBezTo>
                    <a:pt x="2420" y="7523"/>
                    <a:pt x="2504" y="7320"/>
                    <a:pt x="2594" y="7173"/>
                  </a:cubicBezTo>
                  <a:cubicBezTo>
                    <a:pt x="2622" y="7173"/>
                    <a:pt x="2650" y="7145"/>
                    <a:pt x="2650" y="7117"/>
                  </a:cubicBezTo>
                  <a:cubicBezTo>
                    <a:pt x="2650" y="7117"/>
                    <a:pt x="2678" y="7117"/>
                    <a:pt x="2678" y="7082"/>
                  </a:cubicBezTo>
                  <a:cubicBezTo>
                    <a:pt x="2706" y="7026"/>
                    <a:pt x="2769" y="6970"/>
                    <a:pt x="2825" y="6907"/>
                  </a:cubicBezTo>
                  <a:cubicBezTo>
                    <a:pt x="2853" y="6879"/>
                    <a:pt x="2881" y="6851"/>
                    <a:pt x="2909" y="6795"/>
                  </a:cubicBezTo>
                  <a:cubicBezTo>
                    <a:pt x="2909" y="6795"/>
                    <a:pt x="2944" y="6767"/>
                    <a:pt x="2944" y="6732"/>
                  </a:cubicBezTo>
                  <a:cubicBezTo>
                    <a:pt x="3056" y="6593"/>
                    <a:pt x="3175" y="6446"/>
                    <a:pt x="3294" y="6299"/>
                  </a:cubicBezTo>
                  <a:cubicBezTo>
                    <a:pt x="3434" y="6124"/>
                    <a:pt x="3580" y="5949"/>
                    <a:pt x="3727" y="5774"/>
                  </a:cubicBezTo>
                  <a:cubicBezTo>
                    <a:pt x="3902" y="5600"/>
                    <a:pt x="4077" y="5481"/>
                    <a:pt x="4280" y="5334"/>
                  </a:cubicBezTo>
                  <a:cubicBezTo>
                    <a:pt x="4601" y="5075"/>
                    <a:pt x="4951" y="4844"/>
                    <a:pt x="5328" y="4670"/>
                  </a:cubicBezTo>
                  <a:cubicBezTo>
                    <a:pt x="5503" y="4579"/>
                    <a:pt x="5678" y="4495"/>
                    <a:pt x="5881" y="4404"/>
                  </a:cubicBezTo>
                  <a:cubicBezTo>
                    <a:pt x="6552" y="4173"/>
                    <a:pt x="7223" y="4054"/>
                    <a:pt x="7951" y="4054"/>
                  </a:cubicBezTo>
                  <a:cubicBezTo>
                    <a:pt x="8097" y="4054"/>
                    <a:pt x="8216" y="3970"/>
                    <a:pt x="8272" y="3852"/>
                  </a:cubicBezTo>
                  <a:cubicBezTo>
                    <a:pt x="8363" y="3880"/>
                    <a:pt x="8447" y="3908"/>
                    <a:pt x="8538" y="3970"/>
                  </a:cubicBezTo>
                  <a:cubicBezTo>
                    <a:pt x="8678" y="4026"/>
                    <a:pt x="8825" y="4054"/>
                    <a:pt x="8999" y="4082"/>
                  </a:cubicBezTo>
                  <a:lnTo>
                    <a:pt x="8999" y="4110"/>
                  </a:lnTo>
                  <a:cubicBezTo>
                    <a:pt x="9321" y="4257"/>
                    <a:pt x="9671" y="4432"/>
                    <a:pt x="10020" y="4495"/>
                  </a:cubicBezTo>
                  <a:cubicBezTo>
                    <a:pt x="10076" y="4495"/>
                    <a:pt x="10139" y="4523"/>
                    <a:pt x="10195" y="4551"/>
                  </a:cubicBezTo>
                  <a:cubicBezTo>
                    <a:pt x="10314" y="4579"/>
                    <a:pt x="10398" y="4607"/>
                    <a:pt x="10489" y="4635"/>
                  </a:cubicBezTo>
                  <a:cubicBezTo>
                    <a:pt x="10508" y="4641"/>
                    <a:pt x="10527" y="4644"/>
                    <a:pt x="10544" y="4644"/>
                  </a:cubicBezTo>
                  <a:cubicBezTo>
                    <a:pt x="10705" y="4644"/>
                    <a:pt x="10756" y="4399"/>
                    <a:pt x="10573" y="4348"/>
                  </a:cubicBezTo>
                  <a:cubicBezTo>
                    <a:pt x="10545" y="4320"/>
                    <a:pt x="10489" y="4320"/>
                    <a:pt x="10461" y="4285"/>
                  </a:cubicBezTo>
                  <a:cubicBezTo>
                    <a:pt x="10489" y="4257"/>
                    <a:pt x="10489" y="4201"/>
                    <a:pt x="10461" y="4173"/>
                  </a:cubicBezTo>
                  <a:cubicBezTo>
                    <a:pt x="10461" y="4110"/>
                    <a:pt x="10461" y="4054"/>
                    <a:pt x="10426" y="3998"/>
                  </a:cubicBezTo>
                  <a:cubicBezTo>
                    <a:pt x="10398" y="3998"/>
                    <a:pt x="10370" y="3935"/>
                    <a:pt x="10342" y="3880"/>
                  </a:cubicBezTo>
                  <a:lnTo>
                    <a:pt x="10314" y="3852"/>
                  </a:lnTo>
                  <a:cubicBezTo>
                    <a:pt x="10251" y="3796"/>
                    <a:pt x="10167" y="3796"/>
                    <a:pt x="10076" y="3796"/>
                  </a:cubicBezTo>
                  <a:cubicBezTo>
                    <a:pt x="9992" y="3705"/>
                    <a:pt x="9901" y="3649"/>
                    <a:pt x="9818" y="3649"/>
                  </a:cubicBezTo>
                  <a:cubicBezTo>
                    <a:pt x="9758" y="3635"/>
                    <a:pt x="9744" y="3635"/>
                    <a:pt x="9737" y="3635"/>
                  </a:cubicBezTo>
                  <a:cubicBezTo>
                    <a:pt x="9730" y="3635"/>
                    <a:pt x="9730" y="3635"/>
                    <a:pt x="9699" y="3621"/>
                  </a:cubicBezTo>
                  <a:cubicBezTo>
                    <a:pt x="9587" y="3586"/>
                    <a:pt x="9496" y="3530"/>
                    <a:pt x="9412" y="3502"/>
                  </a:cubicBezTo>
                  <a:cubicBezTo>
                    <a:pt x="9349" y="3474"/>
                    <a:pt x="9265" y="3446"/>
                    <a:pt x="9202" y="3411"/>
                  </a:cubicBezTo>
                  <a:cubicBezTo>
                    <a:pt x="9090" y="3383"/>
                    <a:pt x="8999" y="3383"/>
                    <a:pt x="8916" y="3355"/>
                  </a:cubicBezTo>
                  <a:cubicBezTo>
                    <a:pt x="8853" y="3327"/>
                    <a:pt x="8797" y="3299"/>
                    <a:pt x="8741" y="3271"/>
                  </a:cubicBezTo>
                  <a:cubicBezTo>
                    <a:pt x="8650" y="3208"/>
                    <a:pt x="8566" y="3180"/>
                    <a:pt x="8447" y="3152"/>
                  </a:cubicBezTo>
                  <a:lnTo>
                    <a:pt x="8188" y="2978"/>
                  </a:lnTo>
                  <a:cubicBezTo>
                    <a:pt x="8097" y="2859"/>
                    <a:pt x="7979" y="2747"/>
                    <a:pt x="7895" y="2600"/>
                  </a:cubicBezTo>
                  <a:cubicBezTo>
                    <a:pt x="7748" y="2397"/>
                    <a:pt x="7664" y="2187"/>
                    <a:pt x="7517" y="1985"/>
                  </a:cubicBezTo>
                  <a:cubicBezTo>
                    <a:pt x="7454" y="1901"/>
                    <a:pt x="7398" y="1838"/>
                    <a:pt x="7342" y="1782"/>
                  </a:cubicBezTo>
                  <a:cubicBezTo>
                    <a:pt x="7279" y="1460"/>
                    <a:pt x="7167" y="1201"/>
                    <a:pt x="6902" y="1055"/>
                  </a:cubicBezTo>
                  <a:cubicBezTo>
                    <a:pt x="6874" y="936"/>
                    <a:pt x="6790" y="824"/>
                    <a:pt x="6727" y="733"/>
                  </a:cubicBezTo>
                  <a:lnTo>
                    <a:pt x="6727" y="733"/>
                  </a:lnTo>
                  <a:cubicBezTo>
                    <a:pt x="6750" y="766"/>
                    <a:pt x="6760" y="779"/>
                    <a:pt x="6762" y="779"/>
                  </a:cubicBezTo>
                  <a:cubicBezTo>
                    <a:pt x="6765" y="779"/>
                    <a:pt x="6745" y="741"/>
                    <a:pt x="6727" y="705"/>
                  </a:cubicBezTo>
                  <a:cubicBezTo>
                    <a:pt x="6699" y="677"/>
                    <a:pt x="6671" y="649"/>
                    <a:pt x="6643" y="614"/>
                  </a:cubicBezTo>
                  <a:cubicBezTo>
                    <a:pt x="6545" y="470"/>
                    <a:pt x="6390" y="369"/>
                    <a:pt x="6210" y="369"/>
                  </a:cubicBezTo>
                  <a:cubicBezTo>
                    <a:pt x="6171" y="369"/>
                    <a:pt x="6131" y="374"/>
                    <a:pt x="6091" y="383"/>
                  </a:cubicBezTo>
                  <a:cubicBezTo>
                    <a:pt x="6091" y="383"/>
                    <a:pt x="6056" y="383"/>
                    <a:pt x="6028" y="411"/>
                  </a:cubicBezTo>
                  <a:cubicBezTo>
                    <a:pt x="5825" y="264"/>
                    <a:pt x="5622" y="209"/>
                    <a:pt x="5391" y="181"/>
                  </a:cubicBezTo>
                  <a:cubicBezTo>
                    <a:pt x="4960" y="77"/>
                    <a:pt x="4507" y="0"/>
                    <a:pt x="407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79"/>
            <p:cNvSpPr/>
            <p:nvPr/>
          </p:nvSpPr>
          <p:spPr>
            <a:xfrm>
              <a:off x="3384863" y="1366864"/>
              <a:ext cx="19114" cy="22163"/>
            </a:xfrm>
            <a:custGeom>
              <a:rect b="b" l="l" r="r" t="t"/>
              <a:pathLst>
                <a:path extrusionOk="0" h="974" w="840">
                  <a:moveTo>
                    <a:pt x="609" y="1"/>
                  </a:moveTo>
                  <a:cubicBezTo>
                    <a:pt x="462" y="113"/>
                    <a:pt x="287" y="175"/>
                    <a:pt x="141" y="315"/>
                  </a:cubicBezTo>
                  <a:cubicBezTo>
                    <a:pt x="85" y="350"/>
                    <a:pt x="57" y="350"/>
                    <a:pt x="29" y="378"/>
                  </a:cubicBezTo>
                  <a:cubicBezTo>
                    <a:pt x="1" y="462"/>
                    <a:pt x="57" y="553"/>
                    <a:pt x="113" y="637"/>
                  </a:cubicBezTo>
                  <a:cubicBezTo>
                    <a:pt x="141" y="728"/>
                    <a:pt x="231" y="812"/>
                    <a:pt x="315" y="840"/>
                  </a:cubicBezTo>
                  <a:lnTo>
                    <a:pt x="350" y="840"/>
                  </a:lnTo>
                  <a:lnTo>
                    <a:pt x="378" y="875"/>
                  </a:lnTo>
                  <a:cubicBezTo>
                    <a:pt x="461" y="938"/>
                    <a:pt x="561" y="974"/>
                    <a:pt x="653" y="974"/>
                  </a:cubicBezTo>
                  <a:cubicBezTo>
                    <a:pt x="724" y="974"/>
                    <a:pt x="791" y="952"/>
                    <a:pt x="840" y="903"/>
                  </a:cubicBezTo>
                  <a:cubicBezTo>
                    <a:pt x="812" y="728"/>
                    <a:pt x="812" y="525"/>
                    <a:pt x="784" y="350"/>
                  </a:cubicBezTo>
                  <a:cubicBezTo>
                    <a:pt x="756" y="259"/>
                    <a:pt x="728" y="140"/>
                    <a:pt x="700" y="57"/>
                  </a:cubicBezTo>
                  <a:cubicBezTo>
                    <a:pt x="665" y="29"/>
                    <a:pt x="637" y="1"/>
                    <a:pt x="60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79"/>
            <p:cNvSpPr/>
            <p:nvPr/>
          </p:nvSpPr>
          <p:spPr>
            <a:xfrm>
              <a:off x="3410644" y="1373122"/>
              <a:ext cx="27875" cy="24484"/>
            </a:xfrm>
            <a:custGeom>
              <a:rect b="b" l="l" r="r" t="t"/>
              <a:pathLst>
                <a:path extrusionOk="0" h="1076" w="1225">
                  <a:moveTo>
                    <a:pt x="750" y="0"/>
                  </a:moveTo>
                  <a:cubicBezTo>
                    <a:pt x="644" y="0"/>
                    <a:pt x="535" y="52"/>
                    <a:pt x="441" y="131"/>
                  </a:cubicBezTo>
                  <a:cubicBezTo>
                    <a:pt x="406" y="215"/>
                    <a:pt x="322" y="306"/>
                    <a:pt x="231" y="362"/>
                  </a:cubicBezTo>
                  <a:cubicBezTo>
                    <a:pt x="203" y="390"/>
                    <a:pt x="147" y="453"/>
                    <a:pt x="119" y="481"/>
                  </a:cubicBezTo>
                  <a:cubicBezTo>
                    <a:pt x="119" y="481"/>
                    <a:pt x="119" y="509"/>
                    <a:pt x="91" y="509"/>
                  </a:cubicBezTo>
                  <a:cubicBezTo>
                    <a:pt x="91" y="565"/>
                    <a:pt x="56" y="656"/>
                    <a:pt x="28" y="712"/>
                  </a:cubicBezTo>
                  <a:cubicBezTo>
                    <a:pt x="28" y="740"/>
                    <a:pt x="28" y="774"/>
                    <a:pt x="0" y="802"/>
                  </a:cubicBezTo>
                  <a:cubicBezTo>
                    <a:pt x="28" y="830"/>
                    <a:pt x="56" y="858"/>
                    <a:pt x="91" y="886"/>
                  </a:cubicBezTo>
                  <a:cubicBezTo>
                    <a:pt x="91" y="914"/>
                    <a:pt x="119" y="914"/>
                    <a:pt x="147" y="949"/>
                  </a:cubicBezTo>
                  <a:cubicBezTo>
                    <a:pt x="175" y="977"/>
                    <a:pt x="203" y="1005"/>
                    <a:pt x="266" y="1033"/>
                  </a:cubicBezTo>
                  <a:cubicBezTo>
                    <a:pt x="331" y="1049"/>
                    <a:pt x="398" y="1066"/>
                    <a:pt x="466" y="1066"/>
                  </a:cubicBezTo>
                  <a:cubicBezTo>
                    <a:pt x="515" y="1066"/>
                    <a:pt x="566" y="1057"/>
                    <a:pt x="616" y="1033"/>
                  </a:cubicBezTo>
                  <a:cubicBezTo>
                    <a:pt x="686" y="1061"/>
                    <a:pt x="757" y="1075"/>
                    <a:pt x="830" y="1075"/>
                  </a:cubicBezTo>
                  <a:cubicBezTo>
                    <a:pt x="902" y="1075"/>
                    <a:pt x="976" y="1061"/>
                    <a:pt x="1049" y="1033"/>
                  </a:cubicBezTo>
                  <a:cubicBezTo>
                    <a:pt x="1105" y="1005"/>
                    <a:pt x="1168" y="977"/>
                    <a:pt x="1224" y="949"/>
                  </a:cubicBezTo>
                  <a:cubicBezTo>
                    <a:pt x="1196" y="830"/>
                    <a:pt x="1168" y="740"/>
                    <a:pt x="1168" y="628"/>
                  </a:cubicBezTo>
                  <a:cubicBezTo>
                    <a:pt x="1049" y="481"/>
                    <a:pt x="965" y="334"/>
                    <a:pt x="902" y="159"/>
                  </a:cubicBezTo>
                  <a:lnTo>
                    <a:pt x="902" y="40"/>
                  </a:lnTo>
                  <a:cubicBezTo>
                    <a:pt x="854" y="13"/>
                    <a:pt x="802" y="0"/>
                    <a:pt x="7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79"/>
            <p:cNvSpPr/>
            <p:nvPr/>
          </p:nvSpPr>
          <p:spPr>
            <a:xfrm>
              <a:off x="3443730" y="1378742"/>
              <a:ext cx="25963" cy="23142"/>
            </a:xfrm>
            <a:custGeom>
              <a:rect b="b" l="l" r="r" t="t"/>
              <a:pathLst>
                <a:path extrusionOk="0" h="1017" w="1141">
                  <a:moveTo>
                    <a:pt x="750" y="1"/>
                  </a:moveTo>
                  <a:cubicBezTo>
                    <a:pt x="452" y="1"/>
                    <a:pt x="260" y="363"/>
                    <a:pt x="120" y="583"/>
                  </a:cubicBezTo>
                  <a:cubicBezTo>
                    <a:pt x="120" y="583"/>
                    <a:pt x="120" y="611"/>
                    <a:pt x="92" y="611"/>
                  </a:cubicBezTo>
                  <a:lnTo>
                    <a:pt x="92" y="667"/>
                  </a:lnTo>
                  <a:cubicBezTo>
                    <a:pt x="92" y="730"/>
                    <a:pt x="64" y="758"/>
                    <a:pt x="1" y="786"/>
                  </a:cubicBezTo>
                  <a:cubicBezTo>
                    <a:pt x="92" y="877"/>
                    <a:pt x="176" y="933"/>
                    <a:pt x="295" y="933"/>
                  </a:cubicBezTo>
                  <a:cubicBezTo>
                    <a:pt x="385" y="989"/>
                    <a:pt x="497" y="1017"/>
                    <a:pt x="588" y="1017"/>
                  </a:cubicBezTo>
                  <a:cubicBezTo>
                    <a:pt x="791" y="1017"/>
                    <a:pt x="938" y="961"/>
                    <a:pt x="1085" y="842"/>
                  </a:cubicBezTo>
                  <a:lnTo>
                    <a:pt x="1113" y="842"/>
                  </a:lnTo>
                  <a:lnTo>
                    <a:pt x="1141" y="814"/>
                  </a:lnTo>
                  <a:cubicBezTo>
                    <a:pt x="1113" y="786"/>
                    <a:pt x="1085" y="758"/>
                    <a:pt x="1085" y="730"/>
                  </a:cubicBezTo>
                  <a:cubicBezTo>
                    <a:pt x="1113" y="465"/>
                    <a:pt x="1113" y="31"/>
                    <a:pt x="791" y="3"/>
                  </a:cubicBezTo>
                  <a:cubicBezTo>
                    <a:pt x="777" y="2"/>
                    <a:pt x="764" y="1"/>
                    <a:pt x="7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79"/>
            <p:cNvSpPr/>
            <p:nvPr/>
          </p:nvSpPr>
          <p:spPr>
            <a:xfrm>
              <a:off x="3476998" y="1387526"/>
              <a:ext cx="21822" cy="20161"/>
            </a:xfrm>
            <a:custGeom>
              <a:rect b="b" l="l" r="r" t="t"/>
              <a:pathLst>
                <a:path extrusionOk="0" h="886" w="959">
                  <a:moveTo>
                    <a:pt x="624" y="0"/>
                  </a:moveTo>
                  <a:cubicBezTo>
                    <a:pt x="534" y="0"/>
                    <a:pt x="446" y="46"/>
                    <a:pt x="406" y="107"/>
                  </a:cubicBezTo>
                  <a:cubicBezTo>
                    <a:pt x="350" y="107"/>
                    <a:pt x="322" y="79"/>
                    <a:pt x="259" y="79"/>
                  </a:cubicBezTo>
                  <a:cubicBezTo>
                    <a:pt x="259" y="79"/>
                    <a:pt x="259" y="107"/>
                    <a:pt x="231" y="141"/>
                  </a:cubicBezTo>
                  <a:cubicBezTo>
                    <a:pt x="231" y="141"/>
                    <a:pt x="231" y="169"/>
                    <a:pt x="203" y="169"/>
                  </a:cubicBezTo>
                  <a:lnTo>
                    <a:pt x="231" y="169"/>
                  </a:lnTo>
                  <a:cubicBezTo>
                    <a:pt x="147" y="253"/>
                    <a:pt x="84" y="344"/>
                    <a:pt x="28" y="428"/>
                  </a:cubicBezTo>
                  <a:cubicBezTo>
                    <a:pt x="28" y="428"/>
                    <a:pt x="28" y="456"/>
                    <a:pt x="0" y="456"/>
                  </a:cubicBezTo>
                  <a:cubicBezTo>
                    <a:pt x="28" y="491"/>
                    <a:pt x="56" y="547"/>
                    <a:pt x="112" y="547"/>
                  </a:cubicBezTo>
                  <a:cubicBezTo>
                    <a:pt x="175" y="603"/>
                    <a:pt x="231" y="631"/>
                    <a:pt x="287" y="631"/>
                  </a:cubicBezTo>
                  <a:cubicBezTo>
                    <a:pt x="322" y="631"/>
                    <a:pt x="350" y="631"/>
                    <a:pt x="378" y="603"/>
                  </a:cubicBezTo>
                  <a:lnTo>
                    <a:pt x="406" y="631"/>
                  </a:lnTo>
                  <a:cubicBezTo>
                    <a:pt x="462" y="722"/>
                    <a:pt x="525" y="806"/>
                    <a:pt x="609" y="869"/>
                  </a:cubicBezTo>
                  <a:cubicBezTo>
                    <a:pt x="641" y="879"/>
                    <a:pt x="676" y="885"/>
                    <a:pt x="711" y="885"/>
                  </a:cubicBezTo>
                  <a:cubicBezTo>
                    <a:pt x="773" y="885"/>
                    <a:pt x="834" y="864"/>
                    <a:pt x="874" y="806"/>
                  </a:cubicBezTo>
                  <a:cubicBezTo>
                    <a:pt x="930" y="778"/>
                    <a:pt x="930" y="750"/>
                    <a:pt x="958" y="722"/>
                  </a:cubicBezTo>
                  <a:cubicBezTo>
                    <a:pt x="958" y="631"/>
                    <a:pt x="930" y="575"/>
                    <a:pt x="930" y="491"/>
                  </a:cubicBezTo>
                  <a:cubicBezTo>
                    <a:pt x="930" y="456"/>
                    <a:pt x="902" y="428"/>
                    <a:pt x="902" y="372"/>
                  </a:cubicBezTo>
                  <a:cubicBezTo>
                    <a:pt x="846" y="253"/>
                    <a:pt x="783" y="141"/>
                    <a:pt x="727" y="23"/>
                  </a:cubicBezTo>
                  <a:cubicBezTo>
                    <a:pt x="694" y="7"/>
                    <a:pt x="659" y="0"/>
                    <a:pt x="62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79"/>
            <p:cNvSpPr/>
            <p:nvPr/>
          </p:nvSpPr>
          <p:spPr>
            <a:xfrm>
              <a:off x="3082562" y="1220322"/>
              <a:ext cx="296270" cy="251670"/>
            </a:xfrm>
            <a:custGeom>
              <a:rect b="b" l="l" r="r" t="t"/>
              <a:pathLst>
                <a:path extrusionOk="0" h="11060" w="13020">
                  <a:moveTo>
                    <a:pt x="12293" y="5392"/>
                  </a:moveTo>
                  <a:lnTo>
                    <a:pt x="12293" y="5420"/>
                  </a:lnTo>
                  <a:lnTo>
                    <a:pt x="12265" y="5420"/>
                  </a:lnTo>
                  <a:cubicBezTo>
                    <a:pt x="12293" y="5420"/>
                    <a:pt x="12293" y="5420"/>
                    <a:pt x="12293" y="5392"/>
                  </a:cubicBezTo>
                  <a:close/>
                  <a:moveTo>
                    <a:pt x="6727" y="1"/>
                  </a:moveTo>
                  <a:cubicBezTo>
                    <a:pt x="6510" y="15"/>
                    <a:pt x="6285" y="15"/>
                    <a:pt x="6058" y="15"/>
                  </a:cubicBezTo>
                  <a:cubicBezTo>
                    <a:pt x="5832" y="15"/>
                    <a:pt x="5605" y="15"/>
                    <a:pt x="5384" y="29"/>
                  </a:cubicBezTo>
                  <a:cubicBezTo>
                    <a:pt x="5098" y="57"/>
                    <a:pt x="4832" y="85"/>
                    <a:pt x="4545" y="113"/>
                  </a:cubicBezTo>
                  <a:cubicBezTo>
                    <a:pt x="4307" y="175"/>
                    <a:pt x="4105" y="203"/>
                    <a:pt x="3874" y="287"/>
                  </a:cubicBezTo>
                  <a:cubicBezTo>
                    <a:pt x="3524" y="406"/>
                    <a:pt x="3175" y="553"/>
                    <a:pt x="2853" y="728"/>
                  </a:cubicBezTo>
                  <a:cubicBezTo>
                    <a:pt x="2475" y="931"/>
                    <a:pt x="2126" y="1161"/>
                    <a:pt x="1713" y="1308"/>
                  </a:cubicBezTo>
                  <a:cubicBezTo>
                    <a:pt x="1685" y="1336"/>
                    <a:pt x="1657" y="1336"/>
                    <a:pt x="1629" y="1336"/>
                  </a:cubicBezTo>
                  <a:cubicBezTo>
                    <a:pt x="1455" y="1511"/>
                    <a:pt x="1280" y="1658"/>
                    <a:pt x="1133" y="1833"/>
                  </a:cubicBezTo>
                  <a:cubicBezTo>
                    <a:pt x="1014" y="1952"/>
                    <a:pt x="902" y="2098"/>
                    <a:pt x="811" y="2210"/>
                  </a:cubicBezTo>
                  <a:cubicBezTo>
                    <a:pt x="664" y="2504"/>
                    <a:pt x="525" y="2770"/>
                    <a:pt x="378" y="3056"/>
                  </a:cubicBezTo>
                  <a:cubicBezTo>
                    <a:pt x="315" y="3203"/>
                    <a:pt x="259" y="3350"/>
                    <a:pt x="203" y="3525"/>
                  </a:cubicBezTo>
                  <a:cubicBezTo>
                    <a:pt x="175" y="3609"/>
                    <a:pt x="140" y="3700"/>
                    <a:pt x="140" y="3784"/>
                  </a:cubicBezTo>
                  <a:cubicBezTo>
                    <a:pt x="140" y="3784"/>
                    <a:pt x="175" y="3819"/>
                    <a:pt x="175" y="3846"/>
                  </a:cubicBezTo>
                  <a:lnTo>
                    <a:pt x="175" y="3874"/>
                  </a:lnTo>
                  <a:cubicBezTo>
                    <a:pt x="140" y="3902"/>
                    <a:pt x="112" y="3930"/>
                    <a:pt x="84" y="3930"/>
                  </a:cubicBezTo>
                  <a:lnTo>
                    <a:pt x="84" y="4021"/>
                  </a:lnTo>
                  <a:cubicBezTo>
                    <a:pt x="56" y="4196"/>
                    <a:pt x="28" y="4343"/>
                    <a:pt x="0" y="4518"/>
                  </a:cubicBezTo>
                  <a:lnTo>
                    <a:pt x="0" y="4546"/>
                  </a:lnTo>
                  <a:cubicBezTo>
                    <a:pt x="84" y="4832"/>
                    <a:pt x="112" y="5154"/>
                    <a:pt x="203" y="5448"/>
                  </a:cubicBezTo>
                  <a:cubicBezTo>
                    <a:pt x="259" y="5706"/>
                    <a:pt x="315" y="5972"/>
                    <a:pt x="378" y="6231"/>
                  </a:cubicBezTo>
                  <a:cubicBezTo>
                    <a:pt x="434" y="6266"/>
                    <a:pt x="490" y="6266"/>
                    <a:pt x="525" y="6322"/>
                  </a:cubicBezTo>
                  <a:cubicBezTo>
                    <a:pt x="553" y="6322"/>
                    <a:pt x="608" y="6378"/>
                    <a:pt x="636" y="6441"/>
                  </a:cubicBezTo>
                  <a:cubicBezTo>
                    <a:pt x="727" y="6553"/>
                    <a:pt x="839" y="6671"/>
                    <a:pt x="958" y="6790"/>
                  </a:cubicBezTo>
                  <a:cubicBezTo>
                    <a:pt x="1014" y="6874"/>
                    <a:pt x="1077" y="6930"/>
                    <a:pt x="1161" y="6993"/>
                  </a:cubicBezTo>
                  <a:cubicBezTo>
                    <a:pt x="1364" y="7049"/>
                    <a:pt x="1573" y="7196"/>
                    <a:pt x="1748" y="7315"/>
                  </a:cubicBezTo>
                  <a:cubicBezTo>
                    <a:pt x="1860" y="7371"/>
                    <a:pt x="1951" y="7427"/>
                    <a:pt x="2063" y="7489"/>
                  </a:cubicBezTo>
                  <a:cubicBezTo>
                    <a:pt x="2063" y="7455"/>
                    <a:pt x="2098" y="7455"/>
                    <a:pt x="2126" y="7455"/>
                  </a:cubicBezTo>
                  <a:cubicBezTo>
                    <a:pt x="2126" y="7489"/>
                    <a:pt x="2154" y="7517"/>
                    <a:pt x="2182" y="7545"/>
                  </a:cubicBezTo>
                  <a:cubicBezTo>
                    <a:pt x="2273" y="7573"/>
                    <a:pt x="2357" y="7629"/>
                    <a:pt x="2447" y="7664"/>
                  </a:cubicBezTo>
                  <a:cubicBezTo>
                    <a:pt x="2475" y="7692"/>
                    <a:pt x="2503" y="7692"/>
                    <a:pt x="2531" y="7720"/>
                  </a:cubicBezTo>
                  <a:cubicBezTo>
                    <a:pt x="2559" y="7748"/>
                    <a:pt x="2622" y="7748"/>
                    <a:pt x="2650" y="7748"/>
                  </a:cubicBezTo>
                  <a:cubicBezTo>
                    <a:pt x="2706" y="7748"/>
                    <a:pt x="2762" y="7720"/>
                    <a:pt x="2797" y="7720"/>
                  </a:cubicBezTo>
                  <a:cubicBezTo>
                    <a:pt x="2825" y="7748"/>
                    <a:pt x="2825" y="7776"/>
                    <a:pt x="2853" y="7804"/>
                  </a:cubicBezTo>
                  <a:cubicBezTo>
                    <a:pt x="3000" y="7867"/>
                    <a:pt x="3175" y="7923"/>
                    <a:pt x="3322" y="7979"/>
                  </a:cubicBezTo>
                  <a:cubicBezTo>
                    <a:pt x="3461" y="8042"/>
                    <a:pt x="3580" y="8154"/>
                    <a:pt x="3699" y="8245"/>
                  </a:cubicBezTo>
                  <a:cubicBezTo>
                    <a:pt x="3811" y="8301"/>
                    <a:pt x="3902" y="8364"/>
                    <a:pt x="3986" y="8419"/>
                  </a:cubicBezTo>
                  <a:cubicBezTo>
                    <a:pt x="3986" y="8447"/>
                    <a:pt x="3986" y="8447"/>
                    <a:pt x="4021" y="8475"/>
                  </a:cubicBezTo>
                  <a:cubicBezTo>
                    <a:pt x="4049" y="8475"/>
                    <a:pt x="4077" y="8475"/>
                    <a:pt x="4105" y="8503"/>
                  </a:cubicBezTo>
                  <a:cubicBezTo>
                    <a:pt x="4224" y="8622"/>
                    <a:pt x="4307" y="8741"/>
                    <a:pt x="4370" y="8888"/>
                  </a:cubicBezTo>
                  <a:cubicBezTo>
                    <a:pt x="4370" y="8888"/>
                    <a:pt x="4398" y="8888"/>
                    <a:pt x="4398" y="8916"/>
                  </a:cubicBezTo>
                  <a:cubicBezTo>
                    <a:pt x="4398" y="8916"/>
                    <a:pt x="4370" y="8916"/>
                    <a:pt x="4370" y="8944"/>
                  </a:cubicBezTo>
                  <a:cubicBezTo>
                    <a:pt x="4454" y="9266"/>
                    <a:pt x="4398" y="9643"/>
                    <a:pt x="4307" y="9937"/>
                  </a:cubicBezTo>
                  <a:cubicBezTo>
                    <a:pt x="4224" y="10314"/>
                    <a:pt x="4077" y="10692"/>
                    <a:pt x="3874" y="11014"/>
                  </a:cubicBezTo>
                  <a:cubicBezTo>
                    <a:pt x="3874" y="11046"/>
                    <a:pt x="3893" y="11060"/>
                    <a:pt x="3920" y="11060"/>
                  </a:cubicBezTo>
                  <a:cubicBezTo>
                    <a:pt x="3939" y="11060"/>
                    <a:pt x="3963" y="11053"/>
                    <a:pt x="3986" y="11042"/>
                  </a:cubicBezTo>
                  <a:cubicBezTo>
                    <a:pt x="4021" y="11014"/>
                    <a:pt x="4049" y="10951"/>
                    <a:pt x="4077" y="10923"/>
                  </a:cubicBezTo>
                  <a:cubicBezTo>
                    <a:pt x="4111" y="10961"/>
                    <a:pt x="4157" y="10986"/>
                    <a:pt x="4201" y="10986"/>
                  </a:cubicBezTo>
                  <a:cubicBezTo>
                    <a:pt x="4230" y="10986"/>
                    <a:pt x="4257" y="10975"/>
                    <a:pt x="4279" y="10951"/>
                  </a:cubicBezTo>
                  <a:cubicBezTo>
                    <a:pt x="4545" y="10811"/>
                    <a:pt x="4629" y="10517"/>
                    <a:pt x="4720" y="10251"/>
                  </a:cubicBezTo>
                  <a:cubicBezTo>
                    <a:pt x="4748" y="10196"/>
                    <a:pt x="4748" y="10168"/>
                    <a:pt x="4748" y="10112"/>
                  </a:cubicBezTo>
                  <a:cubicBezTo>
                    <a:pt x="4832" y="10021"/>
                    <a:pt x="4923" y="9937"/>
                    <a:pt x="4979" y="9818"/>
                  </a:cubicBezTo>
                  <a:cubicBezTo>
                    <a:pt x="5154" y="9587"/>
                    <a:pt x="5244" y="9294"/>
                    <a:pt x="5272" y="9000"/>
                  </a:cubicBezTo>
                  <a:cubicBezTo>
                    <a:pt x="5272" y="8916"/>
                    <a:pt x="5300" y="8825"/>
                    <a:pt x="5300" y="8741"/>
                  </a:cubicBezTo>
                  <a:cubicBezTo>
                    <a:pt x="5328" y="8538"/>
                    <a:pt x="5300" y="8301"/>
                    <a:pt x="5244" y="8098"/>
                  </a:cubicBezTo>
                  <a:cubicBezTo>
                    <a:pt x="5244" y="7923"/>
                    <a:pt x="5209" y="7720"/>
                    <a:pt x="5182" y="7545"/>
                  </a:cubicBezTo>
                  <a:cubicBezTo>
                    <a:pt x="5126" y="7280"/>
                    <a:pt x="4860" y="6965"/>
                    <a:pt x="4573" y="6965"/>
                  </a:cubicBezTo>
                  <a:cubicBezTo>
                    <a:pt x="4545" y="6902"/>
                    <a:pt x="4482" y="6846"/>
                    <a:pt x="4426" y="6818"/>
                  </a:cubicBezTo>
                  <a:cubicBezTo>
                    <a:pt x="4398" y="6804"/>
                    <a:pt x="4362" y="6797"/>
                    <a:pt x="4325" y="6797"/>
                  </a:cubicBezTo>
                  <a:cubicBezTo>
                    <a:pt x="4288" y="6797"/>
                    <a:pt x="4252" y="6804"/>
                    <a:pt x="4224" y="6818"/>
                  </a:cubicBezTo>
                  <a:cubicBezTo>
                    <a:pt x="4196" y="6818"/>
                    <a:pt x="4161" y="6790"/>
                    <a:pt x="4105" y="6790"/>
                  </a:cubicBezTo>
                  <a:cubicBezTo>
                    <a:pt x="4105" y="6790"/>
                    <a:pt x="4077" y="6818"/>
                    <a:pt x="4049" y="6818"/>
                  </a:cubicBezTo>
                  <a:cubicBezTo>
                    <a:pt x="3958" y="6671"/>
                    <a:pt x="3846" y="6580"/>
                    <a:pt x="3727" y="6469"/>
                  </a:cubicBezTo>
                  <a:cubicBezTo>
                    <a:pt x="3636" y="6350"/>
                    <a:pt x="3552" y="6266"/>
                    <a:pt x="3405" y="6203"/>
                  </a:cubicBezTo>
                  <a:cubicBezTo>
                    <a:pt x="3350" y="6175"/>
                    <a:pt x="3322" y="6175"/>
                    <a:pt x="3259" y="6175"/>
                  </a:cubicBezTo>
                  <a:cubicBezTo>
                    <a:pt x="3259" y="6147"/>
                    <a:pt x="3231" y="6147"/>
                    <a:pt x="3231" y="6119"/>
                  </a:cubicBezTo>
                  <a:cubicBezTo>
                    <a:pt x="3175" y="6056"/>
                    <a:pt x="3084" y="6056"/>
                    <a:pt x="3028" y="6056"/>
                  </a:cubicBezTo>
                  <a:cubicBezTo>
                    <a:pt x="2853" y="5769"/>
                    <a:pt x="2706" y="5476"/>
                    <a:pt x="2559" y="5182"/>
                  </a:cubicBezTo>
                  <a:cubicBezTo>
                    <a:pt x="2531" y="5042"/>
                    <a:pt x="2503" y="4867"/>
                    <a:pt x="2503" y="4721"/>
                  </a:cubicBezTo>
                  <a:cubicBezTo>
                    <a:pt x="2503" y="4693"/>
                    <a:pt x="2531" y="4630"/>
                    <a:pt x="2531" y="4602"/>
                  </a:cubicBezTo>
                  <a:cubicBezTo>
                    <a:pt x="2622" y="4399"/>
                    <a:pt x="2734" y="4252"/>
                    <a:pt x="2853" y="4077"/>
                  </a:cubicBezTo>
                  <a:cubicBezTo>
                    <a:pt x="2853" y="4021"/>
                    <a:pt x="2881" y="3993"/>
                    <a:pt x="2881" y="3958"/>
                  </a:cubicBezTo>
                  <a:cubicBezTo>
                    <a:pt x="2909" y="3930"/>
                    <a:pt x="2937" y="3902"/>
                    <a:pt x="2972" y="3874"/>
                  </a:cubicBezTo>
                  <a:cubicBezTo>
                    <a:pt x="3000" y="3846"/>
                    <a:pt x="3056" y="3846"/>
                    <a:pt x="3084" y="3819"/>
                  </a:cubicBezTo>
                  <a:cubicBezTo>
                    <a:pt x="3147" y="3784"/>
                    <a:pt x="3203" y="3728"/>
                    <a:pt x="3259" y="3672"/>
                  </a:cubicBezTo>
                  <a:lnTo>
                    <a:pt x="3287" y="3672"/>
                  </a:lnTo>
                  <a:cubicBezTo>
                    <a:pt x="3496" y="3553"/>
                    <a:pt x="3755" y="3497"/>
                    <a:pt x="3958" y="3350"/>
                  </a:cubicBezTo>
                  <a:cubicBezTo>
                    <a:pt x="4161" y="3231"/>
                    <a:pt x="4370" y="3119"/>
                    <a:pt x="4601" y="3028"/>
                  </a:cubicBezTo>
                  <a:cubicBezTo>
                    <a:pt x="5035" y="2854"/>
                    <a:pt x="5531" y="2826"/>
                    <a:pt x="6000" y="2735"/>
                  </a:cubicBezTo>
                  <a:cubicBezTo>
                    <a:pt x="6198" y="2711"/>
                    <a:pt x="6376" y="2645"/>
                    <a:pt x="6573" y="2645"/>
                  </a:cubicBezTo>
                  <a:cubicBezTo>
                    <a:pt x="6605" y="2645"/>
                    <a:pt x="6638" y="2647"/>
                    <a:pt x="6671" y="2651"/>
                  </a:cubicBezTo>
                  <a:cubicBezTo>
                    <a:pt x="6902" y="2651"/>
                    <a:pt x="7132" y="2679"/>
                    <a:pt x="7370" y="2707"/>
                  </a:cubicBezTo>
                  <a:cubicBezTo>
                    <a:pt x="7629" y="2735"/>
                    <a:pt x="7867" y="2735"/>
                    <a:pt x="8125" y="2770"/>
                  </a:cubicBezTo>
                  <a:cubicBezTo>
                    <a:pt x="8249" y="2789"/>
                    <a:pt x="8373" y="2809"/>
                    <a:pt x="8496" y="2809"/>
                  </a:cubicBezTo>
                  <a:cubicBezTo>
                    <a:pt x="8547" y="2809"/>
                    <a:pt x="8599" y="2806"/>
                    <a:pt x="8650" y="2798"/>
                  </a:cubicBezTo>
                  <a:cubicBezTo>
                    <a:pt x="8706" y="2854"/>
                    <a:pt x="8769" y="2882"/>
                    <a:pt x="8825" y="2944"/>
                  </a:cubicBezTo>
                  <a:cubicBezTo>
                    <a:pt x="9027" y="3084"/>
                    <a:pt x="9174" y="3259"/>
                    <a:pt x="9377" y="3469"/>
                  </a:cubicBezTo>
                  <a:cubicBezTo>
                    <a:pt x="9580" y="3672"/>
                    <a:pt x="9755" y="3902"/>
                    <a:pt x="9929" y="4168"/>
                  </a:cubicBezTo>
                  <a:cubicBezTo>
                    <a:pt x="10020" y="4252"/>
                    <a:pt x="10139" y="4371"/>
                    <a:pt x="10195" y="4483"/>
                  </a:cubicBezTo>
                  <a:cubicBezTo>
                    <a:pt x="10279" y="4602"/>
                    <a:pt x="10342" y="4748"/>
                    <a:pt x="10426" y="4867"/>
                  </a:cubicBezTo>
                  <a:cubicBezTo>
                    <a:pt x="10517" y="4951"/>
                    <a:pt x="10601" y="5042"/>
                    <a:pt x="10691" y="5154"/>
                  </a:cubicBezTo>
                  <a:cubicBezTo>
                    <a:pt x="10747" y="5273"/>
                    <a:pt x="10838" y="5392"/>
                    <a:pt x="10950" y="5476"/>
                  </a:cubicBezTo>
                  <a:cubicBezTo>
                    <a:pt x="11041" y="5595"/>
                    <a:pt x="11153" y="5651"/>
                    <a:pt x="11272" y="5741"/>
                  </a:cubicBezTo>
                  <a:cubicBezTo>
                    <a:pt x="11391" y="5825"/>
                    <a:pt x="11503" y="5944"/>
                    <a:pt x="11649" y="6028"/>
                  </a:cubicBezTo>
                  <a:cubicBezTo>
                    <a:pt x="11796" y="6091"/>
                    <a:pt x="11943" y="6119"/>
                    <a:pt x="12090" y="6175"/>
                  </a:cubicBezTo>
                  <a:cubicBezTo>
                    <a:pt x="12174" y="6203"/>
                    <a:pt x="12237" y="6266"/>
                    <a:pt x="12321" y="6294"/>
                  </a:cubicBezTo>
                  <a:cubicBezTo>
                    <a:pt x="12349" y="6322"/>
                    <a:pt x="12377" y="6350"/>
                    <a:pt x="12412" y="6378"/>
                  </a:cubicBezTo>
                  <a:cubicBezTo>
                    <a:pt x="12499" y="6465"/>
                    <a:pt x="12600" y="6502"/>
                    <a:pt x="12702" y="6502"/>
                  </a:cubicBezTo>
                  <a:cubicBezTo>
                    <a:pt x="12803" y="6502"/>
                    <a:pt x="12905" y="6465"/>
                    <a:pt x="12992" y="6406"/>
                  </a:cubicBezTo>
                  <a:cubicBezTo>
                    <a:pt x="12936" y="5881"/>
                    <a:pt x="13020" y="5329"/>
                    <a:pt x="12901" y="4832"/>
                  </a:cubicBezTo>
                  <a:cubicBezTo>
                    <a:pt x="12789" y="4308"/>
                    <a:pt x="12586" y="3819"/>
                    <a:pt x="12321" y="3350"/>
                  </a:cubicBezTo>
                  <a:cubicBezTo>
                    <a:pt x="12293" y="3294"/>
                    <a:pt x="12265" y="3231"/>
                    <a:pt x="12293" y="3175"/>
                  </a:cubicBezTo>
                  <a:cubicBezTo>
                    <a:pt x="12265" y="3119"/>
                    <a:pt x="12237" y="3084"/>
                    <a:pt x="12202" y="3028"/>
                  </a:cubicBezTo>
                  <a:cubicBezTo>
                    <a:pt x="11971" y="2679"/>
                    <a:pt x="11712" y="2357"/>
                    <a:pt x="11419" y="2070"/>
                  </a:cubicBezTo>
                  <a:cubicBezTo>
                    <a:pt x="11188" y="1896"/>
                    <a:pt x="10950" y="1721"/>
                    <a:pt x="10664" y="1574"/>
                  </a:cubicBezTo>
                  <a:cubicBezTo>
                    <a:pt x="10342" y="1371"/>
                    <a:pt x="9992" y="1196"/>
                    <a:pt x="9643" y="1022"/>
                  </a:cubicBezTo>
                  <a:cubicBezTo>
                    <a:pt x="9349" y="875"/>
                    <a:pt x="9090" y="672"/>
                    <a:pt x="8825" y="525"/>
                  </a:cubicBezTo>
                  <a:cubicBezTo>
                    <a:pt x="8678" y="434"/>
                    <a:pt x="8531" y="350"/>
                    <a:pt x="8391" y="322"/>
                  </a:cubicBezTo>
                  <a:cubicBezTo>
                    <a:pt x="8272" y="259"/>
                    <a:pt x="8125" y="287"/>
                    <a:pt x="8006" y="231"/>
                  </a:cubicBezTo>
                  <a:cubicBezTo>
                    <a:pt x="7950" y="231"/>
                    <a:pt x="7923" y="203"/>
                    <a:pt x="7895" y="148"/>
                  </a:cubicBezTo>
                  <a:cubicBezTo>
                    <a:pt x="7692" y="113"/>
                    <a:pt x="7517" y="113"/>
                    <a:pt x="7307" y="85"/>
                  </a:cubicBezTo>
                  <a:cubicBezTo>
                    <a:pt x="7104" y="57"/>
                    <a:pt x="6930" y="29"/>
                    <a:pt x="67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79"/>
            <p:cNvSpPr/>
            <p:nvPr/>
          </p:nvSpPr>
          <p:spPr>
            <a:xfrm>
              <a:off x="3084474" y="1252111"/>
              <a:ext cx="182359" cy="195329"/>
            </a:xfrm>
            <a:custGeom>
              <a:rect b="b" l="l" r="r" t="t"/>
              <a:pathLst>
                <a:path extrusionOk="0" h="8584" w="8014">
                  <a:moveTo>
                    <a:pt x="993" y="3205"/>
                  </a:moveTo>
                  <a:lnTo>
                    <a:pt x="993" y="3205"/>
                  </a:lnTo>
                  <a:cubicBezTo>
                    <a:pt x="965" y="3610"/>
                    <a:pt x="1049" y="4051"/>
                    <a:pt x="1224" y="4428"/>
                  </a:cubicBezTo>
                  <a:cubicBezTo>
                    <a:pt x="1049" y="4226"/>
                    <a:pt x="930" y="3960"/>
                    <a:pt x="874" y="3701"/>
                  </a:cubicBezTo>
                  <a:cubicBezTo>
                    <a:pt x="874" y="3526"/>
                    <a:pt x="930" y="3379"/>
                    <a:pt x="993" y="3205"/>
                  </a:cubicBezTo>
                  <a:close/>
                  <a:moveTo>
                    <a:pt x="3500" y="0"/>
                  </a:moveTo>
                  <a:cubicBezTo>
                    <a:pt x="3473" y="0"/>
                    <a:pt x="3443" y="9"/>
                    <a:pt x="3412" y="30"/>
                  </a:cubicBezTo>
                  <a:cubicBezTo>
                    <a:pt x="2447" y="610"/>
                    <a:pt x="1895" y="1575"/>
                    <a:pt x="1399" y="2561"/>
                  </a:cubicBezTo>
                  <a:cubicBezTo>
                    <a:pt x="1371" y="2506"/>
                    <a:pt x="1314" y="2471"/>
                    <a:pt x="1256" y="2471"/>
                  </a:cubicBezTo>
                  <a:cubicBezTo>
                    <a:pt x="1197" y="2471"/>
                    <a:pt x="1137" y="2508"/>
                    <a:pt x="1105" y="2596"/>
                  </a:cubicBezTo>
                  <a:cubicBezTo>
                    <a:pt x="1077" y="2624"/>
                    <a:pt x="1077" y="2652"/>
                    <a:pt x="1077" y="2708"/>
                  </a:cubicBezTo>
                  <a:cubicBezTo>
                    <a:pt x="1032" y="2663"/>
                    <a:pt x="961" y="2634"/>
                    <a:pt x="895" y="2634"/>
                  </a:cubicBezTo>
                  <a:cubicBezTo>
                    <a:pt x="838" y="2634"/>
                    <a:pt x="784" y="2656"/>
                    <a:pt x="755" y="2708"/>
                  </a:cubicBezTo>
                  <a:lnTo>
                    <a:pt x="755" y="2505"/>
                  </a:lnTo>
                  <a:cubicBezTo>
                    <a:pt x="755" y="2477"/>
                    <a:pt x="727" y="2449"/>
                    <a:pt x="727" y="2422"/>
                  </a:cubicBezTo>
                  <a:cubicBezTo>
                    <a:pt x="790" y="2184"/>
                    <a:pt x="902" y="1981"/>
                    <a:pt x="993" y="1750"/>
                  </a:cubicBezTo>
                  <a:cubicBezTo>
                    <a:pt x="1168" y="1401"/>
                    <a:pt x="1343" y="1051"/>
                    <a:pt x="1573" y="729"/>
                  </a:cubicBezTo>
                  <a:cubicBezTo>
                    <a:pt x="1640" y="642"/>
                    <a:pt x="1563" y="539"/>
                    <a:pt x="1481" y="539"/>
                  </a:cubicBezTo>
                  <a:cubicBezTo>
                    <a:pt x="1452" y="539"/>
                    <a:pt x="1422" y="551"/>
                    <a:pt x="1399" y="583"/>
                  </a:cubicBezTo>
                  <a:cubicBezTo>
                    <a:pt x="1077" y="904"/>
                    <a:pt x="790" y="1198"/>
                    <a:pt x="552" y="1603"/>
                  </a:cubicBezTo>
                  <a:cubicBezTo>
                    <a:pt x="350" y="1953"/>
                    <a:pt x="119" y="2387"/>
                    <a:pt x="28" y="2799"/>
                  </a:cubicBezTo>
                  <a:cubicBezTo>
                    <a:pt x="0" y="3086"/>
                    <a:pt x="0" y="3351"/>
                    <a:pt x="28" y="3645"/>
                  </a:cubicBezTo>
                  <a:cubicBezTo>
                    <a:pt x="56" y="3757"/>
                    <a:pt x="56" y="3904"/>
                    <a:pt x="119" y="4051"/>
                  </a:cubicBezTo>
                  <a:cubicBezTo>
                    <a:pt x="119" y="4107"/>
                    <a:pt x="119" y="4135"/>
                    <a:pt x="147" y="4198"/>
                  </a:cubicBezTo>
                  <a:cubicBezTo>
                    <a:pt x="266" y="4575"/>
                    <a:pt x="469" y="4897"/>
                    <a:pt x="790" y="5128"/>
                  </a:cubicBezTo>
                  <a:cubicBezTo>
                    <a:pt x="1168" y="5708"/>
                    <a:pt x="1804" y="6002"/>
                    <a:pt x="2419" y="6267"/>
                  </a:cubicBezTo>
                  <a:cubicBezTo>
                    <a:pt x="2464" y="6288"/>
                    <a:pt x="2507" y="6297"/>
                    <a:pt x="2549" y="6297"/>
                  </a:cubicBezTo>
                  <a:cubicBezTo>
                    <a:pt x="2619" y="6297"/>
                    <a:pt x="2684" y="6272"/>
                    <a:pt x="2741" y="6232"/>
                  </a:cubicBezTo>
                  <a:cubicBezTo>
                    <a:pt x="2769" y="6267"/>
                    <a:pt x="2769" y="6267"/>
                    <a:pt x="2797" y="6295"/>
                  </a:cubicBezTo>
                  <a:cubicBezTo>
                    <a:pt x="2853" y="6323"/>
                    <a:pt x="2888" y="6351"/>
                    <a:pt x="2916" y="6379"/>
                  </a:cubicBezTo>
                  <a:cubicBezTo>
                    <a:pt x="2972" y="6407"/>
                    <a:pt x="3000" y="6442"/>
                    <a:pt x="3028" y="6442"/>
                  </a:cubicBezTo>
                  <a:cubicBezTo>
                    <a:pt x="3119" y="6498"/>
                    <a:pt x="3203" y="6554"/>
                    <a:pt x="3293" y="6582"/>
                  </a:cubicBezTo>
                  <a:cubicBezTo>
                    <a:pt x="3344" y="6621"/>
                    <a:pt x="3398" y="6638"/>
                    <a:pt x="3453" y="6638"/>
                  </a:cubicBezTo>
                  <a:cubicBezTo>
                    <a:pt x="3527" y="6638"/>
                    <a:pt x="3603" y="6606"/>
                    <a:pt x="3671" y="6554"/>
                  </a:cubicBezTo>
                  <a:cubicBezTo>
                    <a:pt x="3699" y="6617"/>
                    <a:pt x="3727" y="6645"/>
                    <a:pt x="3762" y="6673"/>
                  </a:cubicBezTo>
                  <a:cubicBezTo>
                    <a:pt x="3874" y="6792"/>
                    <a:pt x="3937" y="6932"/>
                    <a:pt x="3993" y="7078"/>
                  </a:cubicBezTo>
                  <a:cubicBezTo>
                    <a:pt x="3993" y="7106"/>
                    <a:pt x="4021" y="7106"/>
                    <a:pt x="4021" y="7106"/>
                  </a:cubicBezTo>
                  <a:cubicBezTo>
                    <a:pt x="4426" y="7456"/>
                    <a:pt x="4370" y="8099"/>
                    <a:pt x="4223" y="8540"/>
                  </a:cubicBezTo>
                  <a:lnTo>
                    <a:pt x="4223" y="8568"/>
                  </a:lnTo>
                  <a:cubicBezTo>
                    <a:pt x="4253" y="8577"/>
                    <a:pt x="4285" y="8583"/>
                    <a:pt x="4317" y="8583"/>
                  </a:cubicBezTo>
                  <a:cubicBezTo>
                    <a:pt x="4382" y="8583"/>
                    <a:pt x="4447" y="8557"/>
                    <a:pt x="4489" y="8477"/>
                  </a:cubicBezTo>
                  <a:cubicBezTo>
                    <a:pt x="4517" y="8330"/>
                    <a:pt x="4573" y="8190"/>
                    <a:pt x="4601" y="8043"/>
                  </a:cubicBezTo>
                  <a:cubicBezTo>
                    <a:pt x="4636" y="8043"/>
                    <a:pt x="4636" y="7980"/>
                    <a:pt x="4664" y="7952"/>
                  </a:cubicBezTo>
                  <a:lnTo>
                    <a:pt x="4664" y="7806"/>
                  </a:lnTo>
                  <a:cubicBezTo>
                    <a:pt x="4692" y="7666"/>
                    <a:pt x="4720" y="7519"/>
                    <a:pt x="4720" y="7372"/>
                  </a:cubicBezTo>
                  <a:cubicBezTo>
                    <a:pt x="4748" y="7344"/>
                    <a:pt x="4776" y="7316"/>
                    <a:pt x="4776" y="7253"/>
                  </a:cubicBezTo>
                  <a:cubicBezTo>
                    <a:pt x="4776" y="7169"/>
                    <a:pt x="4776" y="7078"/>
                    <a:pt x="4748" y="7022"/>
                  </a:cubicBezTo>
                  <a:lnTo>
                    <a:pt x="4748" y="6617"/>
                  </a:lnTo>
                  <a:cubicBezTo>
                    <a:pt x="4748" y="6470"/>
                    <a:pt x="4636" y="6379"/>
                    <a:pt x="4517" y="6379"/>
                  </a:cubicBezTo>
                  <a:cubicBezTo>
                    <a:pt x="4426" y="6232"/>
                    <a:pt x="4314" y="6120"/>
                    <a:pt x="4168" y="6030"/>
                  </a:cubicBezTo>
                  <a:cubicBezTo>
                    <a:pt x="3699" y="5708"/>
                    <a:pt x="3175" y="5505"/>
                    <a:pt x="2678" y="5302"/>
                  </a:cubicBezTo>
                  <a:lnTo>
                    <a:pt x="2622" y="5302"/>
                  </a:lnTo>
                  <a:cubicBezTo>
                    <a:pt x="2566" y="5128"/>
                    <a:pt x="2475" y="4953"/>
                    <a:pt x="2447" y="4778"/>
                  </a:cubicBezTo>
                  <a:cubicBezTo>
                    <a:pt x="2245" y="4170"/>
                    <a:pt x="2273" y="3582"/>
                    <a:pt x="2301" y="2946"/>
                  </a:cubicBezTo>
                  <a:cubicBezTo>
                    <a:pt x="2301" y="2855"/>
                    <a:pt x="2273" y="2799"/>
                    <a:pt x="2217" y="2771"/>
                  </a:cubicBezTo>
                  <a:cubicBezTo>
                    <a:pt x="2245" y="2736"/>
                    <a:pt x="2273" y="2708"/>
                    <a:pt x="2273" y="2680"/>
                  </a:cubicBezTo>
                  <a:cubicBezTo>
                    <a:pt x="2391" y="2505"/>
                    <a:pt x="2503" y="2331"/>
                    <a:pt x="2622" y="2156"/>
                  </a:cubicBezTo>
                  <a:cubicBezTo>
                    <a:pt x="2825" y="1897"/>
                    <a:pt x="3063" y="1659"/>
                    <a:pt x="3321" y="1457"/>
                  </a:cubicBezTo>
                  <a:cubicBezTo>
                    <a:pt x="3341" y="1476"/>
                    <a:pt x="3376" y="1512"/>
                    <a:pt x="3415" y="1512"/>
                  </a:cubicBezTo>
                  <a:cubicBezTo>
                    <a:pt x="3433" y="1512"/>
                    <a:pt x="3451" y="1504"/>
                    <a:pt x="3468" y="1485"/>
                  </a:cubicBezTo>
                  <a:cubicBezTo>
                    <a:pt x="4112" y="1135"/>
                    <a:pt x="4776" y="876"/>
                    <a:pt x="5538" y="757"/>
                  </a:cubicBezTo>
                  <a:cubicBezTo>
                    <a:pt x="5994" y="669"/>
                    <a:pt x="6441" y="633"/>
                    <a:pt x="6890" y="633"/>
                  </a:cubicBezTo>
                  <a:cubicBezTo>
                    <a:pt x="7185" y="633"/>
                    <a:pt x="7481" y="649"/>
                    <a:pt x="7783" y="673"/>
                  </a:cubicBezTo>
                  <a:cubicBezTo>
                    <a:pt x="7985" y="673"/>
                    <a:pt x="8013" y="380"/>
                    <a:pt x="7839" y="324"/>
                  </a:cubicBezTo>
                  <a:cubicBezTo>
                    <a:pt x="7529" y="214"/>
                    <a:pt x="7207" y="174"/>
                    <a:pt x="6885" y="174"/>
                  </a:cubicBezTo>
                  <a:cubicBezTo>
                    <a:pt x="6508" y="174"/>
                    <a:pt x="6130" y="229"/>
                    <a:pt x="5769" y="289"/>
                  </a:cubicBezTo>
                  <a:cubicBezTo>
                    <a:pt x="5769" y="233"/>
                    <a:pt x="5713" y="149"/>
                    <a:pt x="5622" y="149"/>
                  </a:cubicBezTo>
                  <a:cubicBezTo>
                    <a:pt x="5578" y="145"/>
                    <a:pt x="5534" y="144"/>
                    <a:pt x="5489" y="144"/>
                  </a:cubicBezTo>
                  <a:cubicBezTo>
                    <a:pt x="5094" y="144"/>
                    <a:pt x="4679" y="276"/>
                    <a:pt x="4314" y="408"/>
                  </a:cubicBezTo>
                  <a:cubicBezTo>
                    <a:pt x="3902" y="555"/>
                    <a:pt x="3496" y="757"/>
                    <a:pt x="3147" y="1051"/>
                  </a:cubicBezTo>
                  <a:cubicBezTo>
                    <a:pt x="2769" y="1310"/>
                    <a:pt x="2447" y="1659"/>
                    <a:pt x="2189" y="2037"/>
                  </a:cubicBezTo>
                  <a:cubicBezTo>
                    <a:pt x="2070" y="2247"/>
                    <a:pt x="1951" y="2449"/>
                    <a:pt x="1867" y="2652"/>
                  </a:cubicBezTo>
                  <a:cubicBezTo>
                    <a:pt x="1776" y="2827"/>
                    <a:pt x="1720" y="3002"/>
                    <a:pt x="1776" y="3205"/>
                  </a:cubicBezTo>
                  <a:cubicBezTo>
                    <a:pt x="1748" y="3729"/>
                    <a:pt x="1776" y="4254"/>
                    <a:pt x="1951" y="4778"/>
                  </a:cubicBezTo>
                  <a:cubicBezTo>
                    <a:pt x="1545" y="4281"/>
                    <a:pt x="1371" y="3610"/>
                    <a:pt x="1399" y="3002"/>
                  </a:cubicBezTo>
                  <a:lnTo>
                    <a:pt x="1399" y="3002"/>
                  </a:lnTo>
                  <a:cubicBezTo>
                    <a:pt x="1436" y="3025"/>
                    <a:pt x="1473" y="3039"/>
                    <a:pt x="1506" y="3039"/>
                  </a:cubicBezTo>
                  <a:cubicBezTo>
                    <a:pt x="1554" y="3039"/>
                    <a:pt x="1597" y="3011"/>
                    <a:pt x="1629" y="2946"/>
                  </a:cubicBezTo>
                  <a:cubicBezTo>
                    <a:pt x="2098" y="1925"/>
                    <a:pt x="2594" y="876"/>
                    <a:pt x="3552" y="289"/>
                  </a:cubicBezTo>
                  <a:cubicBezTo>
                    <a:pt x="3696" y="197"/>
                    <a:pt x="3627" y="0"/>
                    <a:pt x="350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79"/>
            <p:cNvSpPr/>
            <p:nvPr/>
          </p:nvSpPr>
          <p:spPr>
            <a:xfrm>
              <a:off x="3215725" y="1243532"/>
              <a:ext cx="161834" cy="111477"/>
            </a:xfrm>
            <a:custGeom>
              <a:rect b="b" l="l" r="r" t="t"/>
              <a:pathLst>
                <a:path extrusionOk="0" h="4899" w="7112">
                  <a:moveTo>
                    <a:pt x="699" y="0"/>
                  </a:moveTo>
                  <a:cubicBezTo>
                    <a:pt x="516" y="0"/>
                    <a:pt x="331" y="11"/>
                    <a:pt x="148" y="30"/>
                  </a:cubicBezTo>
                  <a:cubicBezTo>
                    <a:pt x="1" y="30"/>
                    <a:pt x="1" y="232"/>
                    <a:pt x="148" y="232"/>
                  </a:cubicBezTo>
                  <a:cubicBezTo>
                    <a:pt x="728" y="232"/>
                    <a:pt x="1252" y="288"/>
                    <a:pt x="1805" y="463"/>
                  </a:cubicBezTo>
                  <a:cubicBezTo>
                    <a:pt x="2273" y="610"/>
                    <a:pt x="2714" y="876"/>
                    <a:pt x="3119" y="1190"/>
                  </a:cubicBezTo>
                  <a:cubicBezTo>
                    <a:pt x="3000" y="1134"/>
                    <a:pt x="2889" y="1106"/>
                    <a:pt x="2770" y="1078"/>
                  </a:cubicBezTo>
                  <a:cubicBezTo>
                    <a:pt x="2762" y="1076"/>
                    <a:pt x="2754" y="1075"/>
                    <a:pt x="2746" y="1075"/>
                  </a:cubicBezTo>
                  <a:cubicBezTo>
                    <a:pt x="2670" y="1075"/>
                    <a:pt x="2631" y="1193"/>
                    <a:pt x="2714" y="1225"/>
                  </a:cubicBezTo>
                  <a:cubicBezTo>
                    <a:pt x="3203" y="1456"/>
                    <a:pt x="3700" y="1715"/>
                    <a:pt x="4077" y="2183"/>
                  </a:cubicBezTo>
                  <a:cubicBezTo>
                    <a:pt x="4252" y="2386"/>
                    <a:pt x="4427" y="2624"/>
                    <a:pt x="4574" y="2854"/>
                  </a:cubicBezTo>
                  <a:cubicBezTo>
                    <a:pt x="4721" y="3148"/>
                    <a:pt x="4867" y="3407"/>
                    <a:pt x="5042" y="3673"/>
                  </a:cubicBezTo>
                  <a:cubicBezTo>
                    <a:pt x="5098" y="3701"/>
                    <a:pt x="5161" y="3728"/>
                    <a:pt x="5217" y="3728"/>
                  </a:cubicBezTo>
                  <a:cubicBezTo>
                    <a:pt x="5301" y="3959"/>
                    <a:pt x="5448" y="4162"/>
                    <a:pt x="5595" y="4337"/>
                  </a:cubicBezTo>
                  <a:cubicBezTo>
                    <a:pt x="5797" y="4631"/>
                    <a:pt x="6063" y="4749"/>
                    <a:pt x="6350" y="4861"/>
                  </a:cubicBezTo>
                  <a:cubicBezTo>
                    <a:pt x="6384" y="4876"/>
                    <a:pt x="6417" y="4882"/>
                    <a:pt x="6447" y="4882"/>
                  </a:cubicBezTo>
                  <a:cubicBezTo>
                    <a:pt x="6547" y="4882"/>
                    <a:pt x="6622" y="4814"/>
                    <a:pt x="6644" y="4749"/>
                  </a:cubicBezTo>
                  <a:cubicBezTo>
                    <a:pt x="6699" y="4777"/>
                    <a:pt x="6790" y="4833"/>
                    <a:pt x="6874" y="4861"/>
                  </a:cubicBezTo>
                  <a:cubicBezTo>
                    <a:pt x="6914" y="4888"/>
                    <a:pt x="6952" y="4899"/>
                    <a:pt x="6987" y="4899"/>
                  </a:cubicBezTo>
                  <a:cubicBezTo>
                    <a:pt x="7034" y="4899"/>
                    <a:pt x="7076" y="4881"/>
                    <a:pt x="7112" y="4861"/>
                  </a:cubicBezTo>
                  <a:lnTo>
                    <a:pt x="7112" y="4428"/>
                  </a:lnTo>
                  <a:cubicBezTo>
                    <a:pt x="7084" y="4400"/>
                    <a:pt x="7021" y="4337"/>
                    <a:pt x="6993" y="4281"/>
                  </a:cubicBezTo>
                  <a:cubicBezTo>
                    <a:pt x="6993" y="4197"/>
                    <a:pt x="6965" y="4078"/>
                    <a:pt x="6909" y="3987"/>
                  </a:cubicBezTo>
                  <a:cubicBezTo>
                    <a:pt x="6671" y="3701"/>
                    <a:pt x="6441" y="3407"/>
                    <a:pt x="6175" y="3113"/>
                  </a:cubicBezTo>
                  <a:cubicBezTo>
                    <a:pt x="6147" y="3057"/>
                    <a:pt x="6063" y="3029"/>
                    <a:pt x="5972" y="3029"/>
                  </a:cubicBezTo>
                  <a:cubicBezTo>
                    <a:pt x="5942" y="2976"/>
                    <a:pt x="5892" y="2954"/>
                    <a:pt x="5843" y="2954"/>
                  </a:cubicBezTo>
                  <a:cubicBezTo>
                    <a:pt x="5756" y="2954"/>
                    <a:pt x="5673" y="3024"/>
                    <a:pt x="5714" y="3113"/>
                  </a:cubicBezTo>
                  <a:lnTo>
                    <a:pt x="5742" y="3148"/>
                  </a:lnTo>
                  <a:cubicBezTo>
                    <a:pt x="5623" y="3260"/>
                    <a:pt x="5651" y="3435"/>
                    <a:pt x="5742" y="3554"/>
                  </a:cubicBezTo>
                  <a:cubicBezTo>
                    <a:pt x="5825" y="3673"/>
                    <a:pt x="5916" y="3756"/>
                    <a:pt x="6000" y="3875"/>
                  </a:cubicBezTo>
                  <a:cubicBezTo>
                    <a:pt x="6035" y="3931"/>
                    <a:pt x="6063" y="3987"/>
                    <a:pt x="6091" y="4050"/>
                  </a:cubicBezTo>
                  <a:cubicBezTo>
                    <a:pt x="5860" y="3812"/>
                    <a:pt x="5623" y="3582"/>
                    <a:pt x="5448" y="3260"/>
                  </a:cubicBezTo>
                  <a:cubicBezTo>
                    <a:pt x="5161" y="2764"/>
                    <a:pt x="4986" y="2239"/>
                    <a:pt x="4839" y="1687"/>
                  </a:cubicBezTo>
                  <a:cubicBezTo>
                    <a:pt x="4814" y="1628"/>
                    <a:pt x="4763" y="1603"/>
                    <a:pt x="4712" y="1603"/>
                  </a:cubicBezTo>
                  <a:cubicBezTo>
                    <a:pt x="4634" y="1603"/>
                    <a:pt x="4557" y="1661"/>
                    <a:pt x="4574" y="1750"/>
                  </a:cubicBezTo>
                  <a:cubicBezTo>
                    <a:pt x="4602" y="1862"/>
                    <a:pt x="4637" y="2008"/>
                    <a:pt x="4665" y="2127"/>
                  </a:cubicBezTo>
                  <a:cubicBezTo>
                    <a:pt x="4574" y="2008"/>
                    <a:pt x="4490" y="1924"/>
                    <a:pt x="4371" y="1834"/>
                  </a:cubicBezTo>
                  <a:cubicBezTo>
                    <a:pt x="4112" y="1575"/>
                    <a:pt x="3791" y="1428"/>
                    <a:pt x="3441" y="1309"/>
                  </a:cubicBezTo>
                  <a:cubicBezTo>
                    <a:pt x="3553" y="1253"/>
                    <a:pt x="3616" y="1106"/>
                    <a:pt x="3497" y="1015"/>
                  </a:cubicBezTo>
                  <a:cubicBezTo>
                    <a:pt x="3028" y="666"/>
                    <a:pt x="2539" y="316"/>
                    <a:pt x="1952" y="176"/>
                  </a:cubicBezTo>
                  <a:cubicBezTo>
                    <a:pt x="1546" y="54"/>
                    <a:pt x="1124" y="0"/>
                    <a:pt x="69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79"/>
            <p:cNvSpPr/>
            <p:nvPr/>
          </p:nvSpPr>
          <p:spPr>
            <a:xfrm>
              <a:off x="3173560" y="1296551"/>
              <a:ext cx="75296" cy="41528"/>
            </a:xfrm>
            <a:custGeom>
              <a:rect b="b" l="l" r="r" t="t"/>
              <a:pathLst>
                <a:path extrusionOk="0" h="1825" w="3309">
                  <a:moveTo>
                    <a:pt x="3049" y="0"/>
                  </a:moveTo>
                  <a:cubicBezTo>
                    <a:pt x="2406" y="28"/>
                    <a:pt x="1798" y="119"/>
                    <a:pt x="1245" y="469"/>
                  </a:cubicBezTo>
                  <a:cubicBezTo>
                    <a:pt x="749" y="755"/>
                    <a:pt x="399" y="1224"/>
                    <a:pt x="50" y="1657"/>
                  </a:cubicBezTo>
                  <a:cubicBezTo>
                    <a:pt x="1" y="1749"/>
                    <a:pt x="78" y="1825"/>
                    <a:pt x="158" y="1825"/>
                  </a:cubicBezTo>
                  <a:cubicBezTo>
                    <a:pt x="181" y="1825"/>
                    <a:pt x="204" y="1818"/>
                    <a:pt x="225" y="1804"/>
                  </a:cubicBezTo>
                  <a:cubicBezTo>
                    <a:pt x="602" y="1426"/>
                    <a:pt x="1008" y="1105"/>
                    <a:pt x="1476" y="846"/>
                  </a:cubicBezTo>
                  <a:cubicBezTo>
                    <a:pt x="1707" y="727"/>
                    <a:pt x="1945" y="643"/>
                    <a:pt x="2203" y="580"/>
                  </a:cubicBezTo>
                  <a:cubicBezTo>
                    <a:pt x="2497" y="524"/>
                    <a:pt x="2819" y="496"/>
                    <a:pt x="3105" y="434"/>
                  </a:cubicBezTo>
                  <a:cubicBezTo>
                    <a:pt x="3308" y="350"/>
                    <a:pt x="3280" y="0"/>
                    <a:pt x="304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79"/>
            <p:cNvSpPr/>
            <p:nvPr/>
          </p:nvSpPr>
          <p:spPr>
            <a:xfrm>
              <a:off x="3185301" y="1305949"/>
              <a:ext cx="124652" cy="98438"/>
            </a:xfrm>
            <a:custGeom>
              <a:rect b="b" l="l" r="r" t="t"/>
              <a:pathLst>
                <a:path extrusionOk="0" h="4326" w="5478">
                  <a:moveTo>
                    <a:pt x="3022" y="0"/>
                  </a:moveTo>
                  <a:cubicBezTo>
                    <a:pt x="2015" y="0"/>
                    <a:pt x="1112" y="562"/>
                    <a:pt x="380" y="1244"/>
                  </a:cubicBezTo>
                  <a:cubicBezTo>
                    <a:pt x="233" y="1363"/>
                    <a:pt x="289" y="1538"/>
                    <a:pt x="408" y="1629"/>
                  </a:cubicBezTo>
                  <a:cubicBezTo>
                    <a:pt x="345" y="1685"/>
                    <a:pt x="261" y="1741"/>
                    <a:pt x="170" y="1804"/>
                  </a:cubicBezTo>
                  <a:cubicBezTo>
                    <a:pt x="0" y="1921"/>
                    <a:pt x="95" y="2186"/>
                    <a:pt x="271" y="2186"/>
                  </a:cubicBezTo>
                  <a:cubicBezTo>
                    <a:pt x="305" y="2186"/>
                    <a:pt x="341" y="2176"/>
                    <a:pt x="380" y="2153"/>
                  </a:cubicBezTo>
                  <a:cubicBezTo>
                    <a:pt x="904" y="1832"/>
                    <a:pt x="1429" y="1510"/>
                    <a:pt x="2009" y="1335"/>
                  </a:cubicBezTo>
                  <a:cubicBezTo>
                    <a:pt x="2065" y="1335"/>
                    <a:pt x="2093" y="1307"/>
                    <a:pt x="2156" y="1307"/>
                  </a:cubicBezTo>
                  <a:cubicBezTo>
                    <a:pt x="1862" y="1454"/>
                    <a:pt x="1569" y="1629"/>
                    <a:pt x="1310" y="1860"/>
                  </a:cubicBezTo>
                  <a:cubicBezTo>
                    <a:pt x="1163" y="1978"/>
                    <a:pt x="1044" y="2062"/>
                    <a:pt x="932" y="2209"/>
                  </a:cubicBezTo>
                  <a:cubicBezTo>
                    <a:pt x="813" y="2356"/>
                    <a:pt x="785" y="2468"/>
                    <a:pt x="757" y="2678"/>
                  </a:cubicBezTo>
                  <a:cubicBezTo>
                    <a:pt x="732" y="2837"/>
                    <a:pt x="823" y="2968"/>
                    <a:pt x="972" y="2968"/>
                  </a:cubicBezTo>
                  <a:cubicBezTo>
                    <a:pt x="986" y="2968"/>
                    <a:pt x="1001" y="2967"/>
                    <a:pt x="1016" y="2964"/>
                  </a:cubicBezTo>
                  <a:cubicBezTo>
                    <a:pt x="1219" y="2908"/>
                    <a:pt x="1366" y="2762"/>
                    <a:pt x="1513" y="2643"/>
                  </a:cubicBezTo>
                  <a:cubicBezTo>
                    <a:pt x="1544" y="2663"/>
                    <a:pt x="1587" y="2680"/>
                    <a:pt x="1634" y="2680"/>
                  </a:cubicBezTo>
                  <a:cubicBezTo>
                    <a:pt x="1669" y="2680"/>
                    <a:pt x="1707" y="2670"/>
                    <a:pt x="1743" y="2643"/>
                  </a:cubicBezTo>
                  <a:cubicBezTo>
                    <a:pt x="2093" y="2503"/>
                    <a:pt x="2443" y="2328"/>
                    <a:pt x="2792" y="2181"/>
                  </a:cubicBezTo>
                  <a:lnTo>
                    <a:pt x="2792" y="2181"/>
                  </a:lnTo>
                  <a:cubicBezTo>
                    <a:pt x="2561" y="2328"/>
                    <a:pt x="2331" y="2531"/>
                    <a:pt x="2128" y="2762"/>
                  </a:cubicBezTo>
                  <a:cubicBezTo>
                    <a:pt x="1918" y="2992"/>
                    <a:pt x="1569" y="3377"/>
                    <a:pt x="1513" y="3726"/>
                  </a:cubicBezTo>
                  <a:cubicBezTo>
                    <a:pt x="1513" y="3838"/>
                    <a:pt x="1541" y="3929"/>
                    <a:pt x="1631" y="3985"/>
                  </a:cubicBezTo>
                  <a:cubicBezTo>
                    <a:pt x="1631" y="4013"/>
                    <a:pt x="1603" y="4013"/>
                    <a:pt x="1603" y="4041"/>
                  </a:cubicBezTo>
                  <a:cubicBezTo>
                    <a:pt x="1467" y="4156"/>
                    <a:pt x="1594" y="4325"/>
                    <a:pt x="1726" y="4325"/>
                  </a:cubicBezTo>
                  <a:cubicBezTo>
                    <a:pt x="1764" y="4325"/>
                    <a:pt x="1802" y="4311"/>
                    <a:pt x="1834" y="4279"/>
                  </a:cubicBezTo>
                  <a:cubicBezTo>
                    <a:pt x="2303" y="3866"/>
                    <a:pt x="2792" y="3517"/>
                    <a:pt x="3352" y="3230"/>
                  </a:cubicBezTo>
                  <a:cubicBezTo>
                    <a:pt x="3932" y="2936"/>
                    <a:pt x="4575" y="2852"/>
                    <a:pt x="5156" y="2587"/>
                  </a:cubicBezTo>
                  <a:cubicBezTo>
                    <a:pt x="5414" y="2468"/>
                    <a:pt x="5274" y="2034"/>
                    <a:pt x="5009" y="2034"/>
                  </a:cubicBezTo>
                  <a:lnTo>
                    <a:pt x="4890" y="2034"/>
                  </a:lnTo>
                  <a:cubicBezTo>
                    <a:pt x="5009" y="2006"/>
                    <a:pt x="5156" y="1915"/>
                    <a:pt x="5240" y="1860"/>
                  </a:cubicBezTo>
                  <a:cubicBezTo>
                    <a:pt x="5477" y="1657"/>
                    <a:pt x="5330" y="1391"/>
                    <a:pt x="5128" y="1244"/>
                  </a:cubicBezTo>
                  <a:cubicBezTo>
                    <a:pt x="4982" y="1159"/>
                    <a:pt x="4818" y="1125"/>
                    <a:pt x="4652" y="1125"/>
                  </a:cubicBezTo>
                  <a:cubicBezTo>
                    <a:pt x="4547" y="1125"/>
                    <a:pt x="4440" y="1139"/>
                    <a:pt x="4337" y="1160"/>
                  </a:cubicBezTo>
                  <a:cubicBezTo>
                    <a:pt x="4051" y="1188"/>
                    <a:pt x="3729" y="1244"/>
                    <a:pt x="3435" y="1363"/>
                  </a:cubicBezTo>
                  <a:cubicBezTo>
                    <a:pt x="3142" y="1454"/>
                    <a:pt x="2855" y="1594"/>
                    <a:pt x="2561" y="1769"/>
                  </a:cubicBezTo>
                  <a:cubicBezTo>
                    <a:pt x="2764" y="1594"/>
                    <a:pt x="3002" y="1454"/>
                    <a:pt x="3233" y="1307"/>
                  </a:cubicBezTo>
                  <a:cubicBezTo>
                    <a:pt x="3352" y="1244"/>
                    <a:pt x="3463" y="1188"/>
                    <a:pt x="3610" y="1132"/>
                  </a:cubicBezTo>
                  <a:cubicBezTo>
                    <a:pt x="3785" y="1041"/>
                    <a:pt x="3960" y="1013"/>
                    <a:pt x="4135" y="985"/>
                  </a:cubicBezTo>
                  <a:cubicBezTo>
                    <a:pt x="4163" y="985"/>
                    <a:pt x="4163" y="930"/>
                    <a:pt x="4135" y="930"/>
                  </a:cubicBezTo>
                  <a:cubicBezTo>
                    <a:pt x="4079" y="930"/>
                    <a:pt x="3988" y="958"/>
                    <a:pt x="3932" y="958"/>
                  </a:cubicBezTo>
                  <a:cubicBezTo>
                    <a:pt x="4079" y="895"/>
                    <a:pt x="4163" y="692"/>
                    <a:pt x="3988" y="608"/>
                  </a:cubicBezTo>
                  <a:cubicBezTo>
                    <a:pt x="3797" y="520"/>
                    <a:pt x="3595" y="485"/>
                    <a:pt x="3389" y="485"/>
                  </a:cubicBezTo>
                  <a:cubicBezTo>
                    <a:pt x="2906" y="485"/>
                    <a:pt x="2399" y="677"/>
                    <a:pt x="1953" y="839"/>
                  </a:cubicBezTo>
                  <a:cubicBezTo>
                    <a:pt x="1806" y="895"/>
                    <a:pt x="1631" y="958"/>
                    <a:pt x="1485" y="1013"/>
                  </a:cubicBezTo>
                  <a:cubicBezTo>
                    <a:pt x="1631" y="930"/>
                    <a:pt x="1778" y="811"/>
                    <a:pt x="1953" y="720"/>
                  </a:cubicBezTo>
                  <a:cubicBezTo>
                    <a:pt x="2387" y="433"/>
                    <a:pt x="2855" y="314"/>
                    <a:pt x="3380" y="230"/>
                  </a:cubicBezTo>
                  <a:cubicBezTo>
                    <a:pt x="3526" y="195"/>
                    <a:pt x="3463" y="56"/>
                    <a:pt x="3352" y="21"/>
                  </a:cubicBezTo>
                  <a:cubicBezTo>
                    <a:pt x="3241" y="7"/>
                    <a:pt x="3131" y="0"/>
                    <a:pt x="302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79"/>
            <p:cNvSpPr/>
            <p:nvPr/>
          </p:nvSpPr>
          <p:spPr>
            <a:xfrm>
              <a:off x="3091141" y="1261372"/>
              <a:ext cx="43143" cy="40436"/>
            </a:xfrm>
            <a:custGeom>
              <a:rect b="b" l="l" r="r" t="t"/>
              <a:pathLst>
                <a:path extrusionOk="0" h="1777" w="1896">
                  <a:moveTo>
                    <a:pt x="784" y="1"/>
                  </a:moveTo>
                  <a:cubicBezTo>
                    <a:pt x="756" y="1"/>
                    <a:pt x="756" y="29"/>
                    <a:pt x="756" y="29"/>
                  </a:cubicBezTo>
                  <a:cubicBezTo>
                    <a:pt x="637" y="148"/>
                    <a:pt x="525" y="294"/>
                    <a:pt x="434" y="406"/>
                  </a:cubicBezTo>
                  <a:cubicBezTo>
                    <a:pt x="287" y="700"/>
                    <a:pt x="148" y="966"/>
                    <a:pt x="1" y="1252"/>
                  </a:cubicBezTo>
                  <a:lnTo>
                    <a:pt x="1" y="1280"/>
                  </a:lnTo>
                  <a:cubicBezTo>
                    <a:pt x="62" y="1368"/>
                    <a:pt x="173" y="1421"/>
                    <a:pt x="275" y="1421"/>
                  </a:cubicBezTo>
                  <a:cubicBezTo>
                    <a:pt x="311" y="1421"/>
                    <a:pt x="347" y="1414"/>
                    <a:pt x="378" y="1399"/>
                  </a:cubicBezTo>
                  <a:cubicBezTo>
                    <a:pt x="406" y="1399"/>
                    <a:pt x="406" y="1371"/>
                    <a:pt x="406" y="1371"/>
                  </a:cubicBezTo>
                  <a:cubicBezTo>
                    <a:pt x="434" y="1427"/>
                    <a:pt x="525" y="1455"/>
                    <a:pt x="609" y="1490"/>
                  </a:cubicBezTo>
                  <a:cubicBezTo>
                    <a:pt x="655" y="1504"/>
                    <a:pt x="698" y="1511"/>
                    <a:pt x="738" y="1511"/>
                  </a:cubicBezTo>
                  <a:cubicBezTo>
                    <a:pt x="779" y="1511"/>
                    <a:pt x="815" y="1504"/>
                    <a:pt x="847" y="1490"/>
                  </a:cubicBezTo>
                  <a:cubicBezTo>
                    <a:pt x="903" y="1602"/>
                    <a:pt x="987" y="1665"/>
                    <a:pt x="1106" y="1665"/>
                  </a:cubicBezTo>
                  <a:cubicBezTo>
                    <a:pt x="1161" y="1665"/>
                    <a:pt x="1252" y="1630"/>
                    <a:pt x="1308" y="1602"/>
                  </a:cubicBezTo>
                  <a:cubicBezTo>
                    <a:pt x="1371" y="1721"/>
                    <a:pt x="1483" y="1777"/>
                    <a:pt x="1602" y="1777"/>
                  </a:cubicBezTo>
                  <a:cubicBezTo>
                    <a:pt x="1805" y="1777"/>
                    <a:pt x="1896" y="1455"/>
                    <a:pt x="1749" y="1343"/>
                  </a:cubicBezTo>
                  <a:cubicBezTo>
                    <a:pt x="1749" y="1315"/>
                    <a:pt x="1721" y="1280"/>
                    <a:pt x="1721" y="1252"/>
                  </a:cubicBezTo>
                  <a:cubicBezTo>
                    <a:pt x="1686" y="1168"/>
                    <a:pt x="1630" y="1105"/>
                    <a:pt x="1546" y="1078"/>
                  </a:cubicBezTo>
                  <a:cubicBezTo>
                    <a:pt x="1511" y="1050"/>
                    <a:pt x="1455" y="1050"/>
                    <a:pt x="1427" y="1050"/>
                  </a:cubicBezTo>
                  <a:lnTo>
                    <a:pt x="1427" y="903"/>
                  </a:lnTo>
                  <a:cubicBezTo>
                    <a:pt x="1399" y="756"/>
                    <a:pt x="1308" y="672"/>
                    <a:pt x="1196" y="616"/>
                  </a:cubicBezTo>
                  <a:cubicBezTo>
                    <a:pt x="1134" y="581"/>
                    <a:pt x="1106" y="581"/>
                    <a:pt x="1050" y="581"/>
                  </a:cubicBezTo>
                  <a:lnTo>
                    <a:pt x="1050" y="525"/>
                  </a:lnTo>
                  <a:cubicBezTo>
                    <a:pt x="1022" y="441"/>
                    <a:pt x="987" y="350"/>
                    <a:pt x="903" y="322"/>
                  </a:cubicBezTo>
                  <a:cubicBezTo>
                    <a:pt x="987" y="176"/>
                    <a:pt x="903" y="29"/>
                    <a:pt x="78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79"/>
            <p:cNvSpPr/>
            <p:nvPr/>
          </p:nvSpPr>
          <p:spPr>
            <a:xfrm>
              <a:off x="3083200" y="1326565"/>
              <a:ext cx="45032" cy="35748"/>
            </a:xfrm>
            <a:custGeom>
              <a:rect b="b" l="l" r="r" t="t"/>
              <a:pathLst>
                <a:path extrusionOk="0" h="1571" w="1979">
                  <a:moveTo>
                    <a:pt x="108" y="0"/>
                  </a:moveTo>
                  <a:cubicBezTo>
                    <a:pt x="73" y="0"/>
                    <a:pt x="36" y="9"/>
                    <a:pt x="0" y="24"/>
                  </a:cubicBezTo>
                  <a:cubicBezTo>
                    <a:pt x="56" y="254"/>
                    <a:pt x="112" y="513"/>
                    <a:pt x="175" y="779"/>
                  </a:cubicBezTo>
                  <a:cubicBezTo>
                    <a:pt x="231" y="1009"/>
                    <a:pt x="287" y="1275"/>
                    <a:pt x="350" y="1506"/>
                  </a:cubicBezTo>
                  <a:cubicBezTo>
                    <a:pt x="378" y="1506"/>
                    <a:pt x="434" y="1478"/>
                    <a:pt x="462" y="1450"/>
                  </a:cubicBezTo>
                  <a:cubicBezTo>
                    <a:pt x="462" y="1478"/>
                    <a:pt x="462" y="1478"/>
                    <a:pt x="497" y="1478"/>
                  </a:cubicBezTo>
                  <a:cubicBezTo>
                    <a:pt x="561" y="1542"/>
                    <a:pt x="633" y="1571"/>
                    <a:pt x="702" y="1571"/>
                  </a:cubicBezTo>
                  <a:cubicBezTo>
                    <a:pt x="821" y="1571"/>
                    <a:pt x="933" y="1487"/>
                    <a:pt x="986" y="1359"/>
                  </a:cubicBezTo>
                  <a:cubicBezTo>
                    <a:pt x="986" y="1359"/>
                    <a:pt x="1021" y="1359"/>
                    <a:pt x="1049" y="1387"/>
                  </a:cubicBezTo>
                  <a:cubicBezTo>
                    <a:pt x="1161" y="1387"/>
                    <a:pt x="1280" y="1303"/>
                    <a:pt x="1336" y="1212"/>
                  </a:cubicBezTo>
                  <a:lnTo>
                    <a:pt x="1336" y="1184"/>
                  </a:lnTo>
                  <a:cubicBezTo>
                    <a:pt x="1399" y="1184"/>
                    <a:pt x="1427" y="1184"/>
                    <a:pt x="1483" y="1156"/>
                  </a:cubicBezTo>
                  <a:cubicBezTo>
                    <a:pt x="1601" y="1128"/>
                    <a:pt x="1657" y="982"/>
                    <a:pt x="1685" y="835"/>
                  </a:cubicBezTo>
                  <a:cubicBezTo>
                    <a:pt x="1832" y="835"/>
                    <a:pt x="1979" y="688"/>
                    <a:pt x="1895" y="513"/>
                  </a:cubicBezTo>
                  <a:cubicBezTo>
                    <a:pt x="1832" y="373"/>
                    <a:pt x="1776" y="254"/>
                    <a:pt x="1657" y="163"/>
                  </a:cubicBezTo>
                  <a:cubicBezTo>
                    <a:pt x="1628" y="144"/>
                    <a:pt x="1591" y="135"/>
                    <a:pt x="1553" y="135"/>
                  </a:cubicBezTo>
                  <a:cubicBezTo>
                    <a:pt x="1482" y="135"/>
                    <a:pt x="1407" y="167"/>
                    <a:pt x="1371" y="226"/>
                  </a:cubicBezTo>
                  <a:cubicBezTo>
                    <a:pt x="1336" y="226"/>
                    <a:pt x="1336" y="254"/>
                    <a:pt x="1308" y="282"/>
                  </a:cubicBezTo>
                  <a:cubicBezTo>
                    <a:pt x="1244" y="218"/>
                    <a:pt x="1159" y="188"/>
                    <a:pt x="1076" y="188"/>
                  </a:cubicBezTo>
                  <a:cubicBezTo>
                    <a:pt x="967" y="188"/>
                    <a:pt x="863" y="239"/>
                    <a:pt x="811" y="338"/>
                  </a:cubicBezTo>
                  <a:cubicBezTo>
                    <a:pt x="778" y="327"/>
                    <a:pt x="749" y="320"/>
                    <a:pt x="720" y="320"/>
                  </a:cubicBezTo>
                  <a:cubicBezTo>
                    <a:pt x="677" y="320"/>
                    <a:pt x="635" y="335"/>
                    <a:pt x="580" y="373"/>
                  </a:cubicBezTo>
                  <a:cubicBezTo>
                    <a:pt x="553" y="310"/>
                    <a:pt x="525" y="282"/>
                    <a:pt x="497" y="226"/>
                  </a:cubicBezTo>
                  <a:cubicBezTo>
                    <a:pt x="434" y="163"/>
                    <a:pt x="350" y="107"/>
                    <a:pt x="287" y="107"/>
                  </a:cubicBezTo>
                  <a:cubicBezTo>
                    <a:pt x="259" y="79"/>
                    <a:pt x="259" y="79"/>
                    <a:pt x="231" y="52"/>
                  </a:cubicBezTo>
                  <a:cubicBezTo>
                    <a:pt x="199" y="15"/>
                    <a:pt x="155" y="0"/>
                    <a:pt x="10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79"/>
            <p:cNvSpPr/>
            <p:nvPr/>
          </p:nvSpPr>
          <p:spPr>
            <a:xfrm>
              <a:off x="3115011" y="1365499"/>
              <a:ext cx="37728" cy="31789"/>
            </a:xfrm>
            <a:custGeom>
              <a:rect b="b" l="l" r="r" t="t"/>
              <a:pathLst>
                <a:path extrusionOk="0" h="1397" w="1658">
                  <a:moveTo>
                    <a:pt x="1264" y="0"/>
                  </a:moveTo>
                  <a:cubicBezTo>
                    <a:pt x="1141" y="0"/>
                    <a:pt x="1018" y="72"/>
                    <a:pt x="959" y="200"/>
                  </a:cubicBezTo>
                  <a:cubicBezTo>
                    <a:pt x="941" y="196"/>
                    <a:pt x="922" y="194"/>
                    <a:pt x="903" y="194"/>
                  </a:cubicBezTo>
                  <a:cubicBezTo>
                    <a:pt x="802" y="194"/>
                    <a:pt x="690" y="253"/>
                    <a:pt x="637" y="347"/>
                  </a:cubicBezTo>
                  <a:lnTo>
                    <a:pt x="637" y="375"/>
                  </a:lnTo>
                  <a:cubicBezTo>
                    <a:pt x="620" y="373"/>
                    <a:pt x="603" y="371"/>
                    <a:pt x="586" y="371"/>
                  </a:cubicBezTo>
                  <a:cubicBezTo>
                    <a:pt x="429" y="371"/>
                    <a:pt x="285" y="483"/>
                    <a:pt x="259" y="641"/>
                  </a:cubicBezTo>
                  <a:lnTo>
                    <a:pt x="203" y="641"/>
                  </a:lnTo>
                  <a:cubicBezTo>
                    <a:pt x="182" y="636"/>
                    <a:pt x="162" y="634"/>
                    <a:pt x="144" y="634"/>
                  </a:cubicBezTo>
                  <a:cubicBezTo>
                    <a:pt x="65" y="634"/>
                    <a:pt x="23" y="679"/>
                    <a:pt x="1" y="725"/>
                  </a:cubicBezTo>
                  <a:cubicBezTo>
                    <a:pt x="112" y="788"/>
                    <a:pt x="231" y="872"/>
                    <a:pt x="322" y="935"/>
                  </a:cubicBezTo>
                  <a:cubicBezTo>
                    <a:pt x="553" y="1047"/>
                    <a:pt x="784" y="1165"/>
                    <a:pt x="1021" y="1284"/>
                  </a:cubicBezTo>
                  <a:cubicBezTo>
                    <a:pt x="1077" y="1312"/>
                    <a:pt x="1105" y="1340"/>
                    <a:pt x="1105" y="1396"/>
                  </a:cubicBezTo>
                  <a:lnTo>
                    <a:pt x="1133" y="1396"/>
                  </a:lnTo>
                  <a:cubicBezTo>
                    <a:pt x="1133" y="1368"/>
                    <a:pt x="1161" y="1340"/>
                    <a:pt x="1161" y="1312"/>
                  </a:cubicBezTo>
                  <a:cubicBezTo>
                    <a:pt x="1252" y="1284"/>
                    <a:pt x="1336" y="1193"/>
                    <a:pt x="1371" y="1109"/>
                  </a:cubicBezTo>
                  <a:cubicBezTo>
                    <a:pt x="1371" y="1075"/>
                    <a:pt x="1371" y="1047"/>
                    <a:pt x="1399" y="1047"/>
                  </a:cubicBezTo>
                  <a:cubicBezTo>
                    <a:pt x="1427" y="1019"/>
                    <a:pt x="1455" y="991"/>
                    <a:pt x="1483" y="963"/>
                  </a:cubicBezTo>
                  <a:cubicBezTo>
                    <a:pt x="1658" y="760"/>
                    <a:pt x="1658" y="466"/>
                    <a:pt x="1574" y="235"/>
                  </a:cubicBezTo>
                  <a:cubicBezTo>
                    <a:pt x="1514" y="74"/>
                    <a:pt x="1389" y="0"/>
                    <a:pt x="126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79"/>
            <p:cNvSpPr/>
            <p:nvPr/>
          </p:nvSpPr>
          <p:spPr>
            <a:xfrm>
              <a:off x="3136173" y="1230198"/>
              <a:ext cx="41869" cy="50038"/>
            </a:xfrm>
            <a:custGeom>
              <a:rect b="b" l="l" r="r" t="t"/>
              <a:pathLst>
                <a:path extrusionOk="0" h="2199" w="1840">
                  <a:moveTo>
                    <a:pt x="1105" y="0"/>
                  </a:moveTo>
                  <a:cubicBezTo>
                    <a:pt x="903" y="91"/>
                    <a:pt x="700" y="203"/>
                    <a:pt x="497" y="294"/>
                  </a:cubicBezTo>
                  <a:cubicBezTo>
                    <a:pt x="378" y="350"/>
                    <a:pt x="231" y="441"/>
                    <a:pt x="119" y="497"/>
                  </a:cubicBezTo>
                  <a:cubicBezTo>
                    <a:pt x="91" y="525"/>
                    <a:pt x="91" y="525"/>
                    <a:pt x="91" y="553"/>
                  </a:cubicBezTo>
                  <a:cubicBezTo>
                    <a:pt x="1" y="671"/>
                    <a:pt x="119" y="874"/>
                    <a:pt x="266" y="874"/>
                  </a:cubicBezTo>
                  <a:cubicBezTo>
                    <a:pt x="294" y="993"/>
                    <a:pt x="378" y="1112"/>
                    <a:pt x="497" y="1140"/>
                  </a:cubicBezTo>
                  <a:lnTo>
                    <a:pt x="497" y="1168"/>
                  </a:lnTo>
                  <a:cubicBezTo>
                    <a:pt x="378" y="1315"/>
                    <a:pt x="469" y="1573"/>
                    <a:pt x="644" y="1664"/>
                  </a:cubicBezTo>
                  <a:cubicBezTo>
                    <a:pt x="616" y="1692"/>
                    <a:pt x="616" y="1720"/>
                    <a:pt x="616" y="1748"/>
                  </a:cubicBezTo>
                  <a:cubicBezTo>
                    <a:pt x="560" y="2009"/>
                    <a:pt x="741" y="2198"/>
                    <a:pt x="983" y="2198"/>
                  </a:cubicBezTo>
                  <a:cubicBezTo>
                    <a:pt x="1014" y="2198"/>
                    <a:pt x="1045" y="2195"/>
                    <a:pt x="1077" y="2189"/>
                  </a:cubicBezTo>
                  <a:cubicBezTo>
                    <a:pt x="1168" y="2189"/>
                    <a:pt x="1224" y="2161"/>
                    <a:pt x="1315" y="2126"/>
                  </a:cubicBezTo>
                  <a:cubicBezTo>
                    <a:pt x="1358" y="2139"/>
                    <a:pt x="1402" y="2146"/>
                    <a:pt x="1445" y="2146"/>
                  </a:cubicBezTo>
                  <a:cubicBezTo>
                    <a:pt x="1607" y="2146"/>
                    <a:pt x="1760" y="2055"/>
                    <a:pt x="1805" y="1895"/>
                  </a:cubicBezTo>
                  <a:cubicBezTo>
                    <a:pt x="1840" y="1839"/>
                    <a:pt x="1840" y="1748"/>
                    <a:pt x="1840" y="1692"/>
                  </a:cubicBezTo>
                  <a:cubicBezTo>
                    <a:pt x="1840" y="1546"/>
                    <a:pt x="1749" y="1427"/>
                    <a:pt x="1630" y="1343"/>
                  </a:cubicBezTo>
                  <a:lnTo>
                    <a:pt x="1630" y="1287"/>
                  </a:lnTo>
                  <a:cubicBezTo>
                    <a:pt x="1630" y="1196"/>
                    <a:pt x="1602" y="1140"/>
                    <a:pt x="1546" y="1077"/>
                  </a:cubicBezTo>
                  <a:cubicBezTo>
                    <a:pt x="1630" y="965"/>
                    <a:pt x="1693" y="846"/>
                    <a:pt x="1665" y="727"/>
                  </a:cubicBezTo>
                  <a:cubicBezTo>
                    <a:pt x="1665" y="525"/>
                    <a:pt x="1518" y="378"/>
                    <a:pt x="1315" y="378"/>
                  </a:cubicBezTo>
                  <a:cubicBezTo>
                    <a:pt x="1371" y="203"/>
                    <a:pt x="1252" y="63"/>
                    <a:pt x="110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79"/>
            <p:cNvSpPr/>
            <p:nvPr/>
          </p:nvSpPr>
          <p:spPr>
            <a:xfrm>
              <a:off x="3187895" y="1220322"/>
              <a:ext cx="35816" cy="42984"/>
            </a:xfrm>
            <a:custGeom>
              <a:rect b="b" l="l" r="r" t="t"/>
              <a:pathLst>
                <a:path extrusionOk="0" h="1889" w="1574">
                  <a:moveTo>
                    <a:pt x="1489" y="1"/>
                  </a:moveTo>
                  <a:cubicBezTo>
                    <a:pt x="993" y="1"/>
                    <a:pt x="497" y="1"/>
                    <a:pt x="0" y="85"/>
                  </a:cubicBezTo>
                  <a:cubicBezTo>
                    <a:pt x="0" y="245"/>
                    <a:pt x="147" y="382"/>
                    <a:pt x="306" y="382"/>
                  </a:cubicBezTo>
                  <a:cubicBezTo>
                    <a:pt x="321" y="382"/>
                    <a:pt x="335" y="381"/>
                    <a:pt x="350" y="378"/>
                  </a:cubicBezTo>
                  <a:lnTo>
                    <a:pt x="350" y="378"/>
                  </a:lnTo>
                  <a:cubicBezTo>
                    <a:pt x="350" y="406"/>
                    <a:pt x="322" y="434"/>
                    <a:pt x="294" y="462"/>
                  </a:cubicBezTo>
                  <a:cubicBezTo>
                    <a:pt x="203" y="609"/>
                    <a:pt x="294" y="875"/>
                    <a:pt x="497" y="931"/>
                  </a:cubicBezTo>
                  <a:lnTo>
                    <a:pt x="615" y="931"/>
                  </a:lnTo>
                  <a:cubicBezTo>
                    <a:pt x="525" y="1050"/>
                    <a:pt x="553" y="1161"/>
                    <a:pt x="580" y="1280"/>
                  </a:cubicBezTo>
                  <a:cubicBezTo>
                    <a:pt x="615" y="1336"/>
                    <a:pt x="699" y="1455"/>
                    <a:pt x="790" y="1511"/>
                  </a:cubicBezTo>
                  <a:cubicBezTo>
                    <a:pt x="790" y="1511"/>
                    <a:pt x="790" y="1546"/>
                    <a:pt x="755" y="1574"/>
                  </a:cubicBezTo>
                  <a:cubicBezTo>
                    <a:pt x="727" y="1658"/>
                    <a:pt x="755" y="1749"/>
                    <a:pt x="818" y="1805"/>
                  </a:cubicBezTo>
                  <a:lnTo>
                    <a:pt x="846" y="1833"/>
                  </a:lnTo>
                  <a:cubicBezTo>
                    <a:pt x="895" y="1872"/>
                    <a:pt x="947" y="1889"/>
                    <a:pt x="997" y="1889"/>
                  </a:cubicBezTo>
                  <a:cubicBezTo>
                    <a:pt x="1096" y="1889"/>
                    <a:pt x="1186" y="1823"/>
                    <a:pt x="1224" y="1749"/>
                  </a:cubicBezTo>
                  <a:cubicBezTo>
                    <a:pt x="1343" y="1630"/>
                    <a:pt x="1489" y="1546"/>
                    <a:pt x="1455" y="1336"/>
                  </a:cubicBezTo>
                  <a:cubicBezTo>
                    <a:pt x="1455" y="1252"/>
                    <a:pt x="1399" y="1196"/>
                    <a:pt x="1343" y="1133"/>
                  </a:cubicBezTo>
                  <a:cubicBezTo>
                    <a:pt x="1455" y="1022"/>
                    <a:pt x="1489" y="875"/>
                    <a:pt x="1427" y="700"/>
                  </a:cubicBezTo>
                  <a:cubicBezTo>
                    <a:pt x="1399" y="637"/>
                    <a:pt x="1371" y="581"/>
                    <a:pt x="1315" y="553"/>
                  </a:cubicBezTo>
                  <a:cubicBezTo>
                    <a:pt x="1489" y="406"/>
                    <a:pt x="1573" y="203"/>
                    <a:pt x="148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79"/>
            <p:cNvSpPr/>
            <p:nvPr/>
          </p:nvSpPr>
          <p:spPr>
            <a:xfrm>
              <a:off x="3248833" y="1225578"/>
              <a:ext cx="37887" cy="37569"/>
            </a:xfrm>
            <a:custGeom>
              <a:rect b="b" l="l" r="r" t="t"/>
              <a:pathLst>
                <a:path extrusionOk="0" h="1651" w="1665">
                  <a:moveTo>
                    <a:pt x="671" y="0"/>
                  </a:moveTo>
                  <a:cubicBezTo>
                    <a:pt x="643" y="56"/>
                    <a:pt x="616" y="119"/>
                    <a:pt x="616" y="203"/>
                  </a:cubicBezTo>
                  <a:lnTo>
                    <a:pt x="616" y="294"/>
                  </a:lnTo>
                  <a:cubicBezTo>
                    <a:pt x="525" y="350"/>
                    <a:pt x="469" y="406"/>
                    <a:pt x="441" y="525"/>
                  </a:cubicBezTo>
                  <a:cubicBezTo>
                    <a:pt x="413" y="581"/>
                    <a:pt x="413" y="644"/>
                    <a:pt x="441" y="700"/>
                  </a:cubicBezTo>
                  <a:cubicBezTo>
                    <a:pt x="266" y="700"/>
                    <a:pt x="63" y="847"/>
                    <a:pt x="147" y="1021"/>
                  </a:cubicBezTo>
                  <a:cubicBezTo>
                    <a:pt x="147" y="1049"/>
                    <a:pt x="147" y="1077"/>
                    <a:pt x="175" y="1105"/>
                  </a:cubicBezTo>
                  <a:cubicBezTo>
                    <a:pt x="35" y="1196"/>
                    <a:pt x="0" y="1399"/>
                    <a:pt x="175" y="1518"/>
                  </a:cubicBezTo>
                  <a:cubicBezTo>
                    <a:pt x="288" y="1582"/>
                    <a:pt x="417" y="1651"/>
                    <a:pt x="537" y="1651"/>
                  </a:cubicBezTo>
                  <a:cubicBezTo>
                    <a:pt x="574" y="1651"/>
                    <a:pt x="609" y="1644"/>
                    <a:pt x="643" y="1630"/>
                  </a:cubicBezTo>
                  <a:cubicBezTo>
                    <a:pt x="762" y="1602"/>
                    <a:pt x="874" y="1490"/>
                    <a:pt x="846" y="1343"/>
                  </a:cubicBezTo>
                  <a:cubicBezTo>
                    <a:pt x="937" y="1343"/>
                    <a:pt x="1021" y="1315"/>
                    <a:pt x="1084" y="1196"/>
                  </a:cubicBezTo>
                  <a:cubicBezTo>
                    <a:pt x="1140" y="1105"/>
                    <a:pt x="1140" y="993"/>
                    <a:pt x="1112" y="902"/>
                  </a:cubicBezTo>
                  <a:cubicBezTo>
                    <a:pt x="1168" y="874"/>
                    <a:pt x="1196" y="874"/>
                    <a:pt x="1259" y="819"/>
                  </a:cubicBezTo>
                  <a:cubicBezTo>
                    <a:pt x="1287" y="791"/>
                    <a:pt x="1315" y="756"/>
                    <a:pt x="1343" y="700"/>
                  </a:cubicBezTo>
                  <a:cubicBezTo>
                    <a:pt x="1518" y="700"/>
                    <a:pt x="1636" y="553"/>
                    <a:pt x="1664" y="378"/>
                  </a:cubicBezTo>
                  <a:cubicBezTo>
                    <a:pt x="1608" y="350"/>
                    <a:pt x="1545" y="322"/>
                    <a:pt x="1518" y="294"/>
                  </a:cubicBezTo>
                  <a:cubicBezTo>
                    <a:pt x="1371" y="203"/>
                    <a:pt x="1224" y="119"/>
                    <a:pt x="1084" y="91"/>
                  </a:cubicBezTo>
                  <a:cubicBezTo>
                    <a:pt x="965" y="28"/>
                    <a:pt x="818" y="56"/>
                    <a:pt x="69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79"/>
            <p:cNvSpPr/>
            <p:nvPr/>
          </p:nvSpPr>
          <p:spPr>
            <a:xfrm>
              <a:off x="3294639" y="1250085"/>
              <a:ext cx="45055" cy="35339"/>
            </a:xfrm>
            <a:custGeom>
              <a:rect b="b" l="l" r="r" t="t"/>
              <a:pathLst>
                <a:path extrusionOk="0" h="1553" w="1980">
                  <a:moveTo>
                    <a:pt x="903" y="0"/>
                  </a:moveTo>
                  <a:cubicBezTo>
                    <a:pt x="847" y="91"/>
                    <a:pt x="819" y="203"/>
                    <a:pt x="819" y="294"/>
                  </a:cubicBezTo>
                  <a:cubicBezTo>
                    <a:pt x="672" y="294"/>
                    <a:pt x="525" y="378"/>
                    <a:pt x="497" y="525"/>
                  </a:cubicBezTo>
                  <a:cubicBezTo>
                    <a:pt x="497" y="553"/>
                    <a:pt x="497" y="588"/>
                    <a:pt x="469" y="616"/>
                  </a:cubicBezTo>
                  <a:cubicBezTo>
                    <a:pt x="379" y="644"/>
                    <a:pt x="260" y="699"/>
                    <a:pt x="260" y="818"/>
                  </a:cubicBezTo>
                  <a:cubicBezTo>
                    <a:pt x="260" y="846"/>
                    <a:pt x="232" y="874"/>
                    <a:pt x="232" y="902"/>
                  </a:cubicBezTo>
                  <a:cubicBezTo>
                    <a:pt x="120" y="902"/>
                    <a:pt x="1" y="1021"/>
                    <a:pt x="57" y="1140"/>
                  </a:cubicBezTo>
                  <a:cubicBezTo>
                    <a:pt x="85" y="1224"/>
                    <a:pt x="120" y="1287"/>
                    <a:pt x="148" y="1343"/>
                  </a:cubicBezTo>
                  <a:cubicBezTo>
                    <a:pt x="176" y="1399"/>
                    <a:pt x="232" y="1427"/>
                    <a:pt x="295" y="1427"/>
                  </a:cubicBezTo>
                  <a:cubicBezTo>
                    <a:pt x="323" y="1462"/>
                    <a:pt x="351" y="1490"/>
                    <a:pt x="407" y="1518"/>
                  </a:cubicBezTo>
                  <a:cubicBezTo>
                    <a:pt x="452" y="1539"/>
                    <a:pt x="505" y="1552"/>
                    <a:pt x="557" y="1552"/>
                  </a:cubicBezTo>
                  <a:cubicBezTo>
                    <a:pt x="642" y="1552"/>
                    <a:pt x="722" y="1517"/>
                    <a:pt x="756" y="1427"/>
                  </a:cubicBezTo>
                  <a:cubicBezTo>
                    <a:pt x="784" y="1399"/>
                    <a:pt x="784" y="1371"/>
                    <a:pt x="784" y="1315"/>
                  </a:cubicBezTo>
                  <a:lnTo>
                    <a:pt x="875" y="1315"/>
                  </a:lnTo>
                  <a:cubicBezTo>
                    <a:pt x="959" y="1315"/>
                    <a:pt x="1078" y="1287"/>
                    <a:pt x="1134" y="1168"/>
                  </a:cubicBezTo>
                  <a:cubicBezTo>
                    <a:pt x="1171" y="1180"/>
                    <a:pt x="1214" y="1186"/>
                    <a:pt x="1257" y="1186"/>
                  </a:cubicBezTo>
                  <a:cubicBezTo>
                    <a:pt x="1317" y="1186"/>
                    <a:pt x="1378" y="1173"/>
                    <a:pt x="1427" y="1140"/>
                  </a:cubicBezTo>
                  <a:cubicBezTo>
                    <a:pt x="1546" y="1077"/>
                    <a:pt x="1602" y="1021"/>
                    <a:pt x="1630" y="965"/>
                  </a:cubicBezTo>
                  <a:cubicBezTo>
                    <a:pt x="1749" y="965"/>
                    <a:pt x="1833" y="902"/>
                    <a:pt x="1924" y="818"/>
                  </a:cubicBezTo>
                  <a:cubicBezTo>
                    <a:pt x="1952" y="762"/>
                    <a:pt x="1980" y="727"/>
                    <a:pt x="1980" y="672"/>
                  </a:cubicBezTo>
                  <a:cubicBezTo>
                    <a:pt x="1777" y="525"/>
                    <a:pt x="1574" y="378"/>
                    <a:pt x="1344" y="266"/>
                  </a:cubicBezTo>
                  <a:cubicBezTo>
                    <a:pt x="1197" y="175"/>
                    <a:pt x="1050" y="91"/>
                    <a:pt x="90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79"/>
            <p:cNvSpPr/>
            <p:nvPr/>
          </p:nvSpPr>
          <p:spPr>
            <a:xfrm>
              <a:off x="3333254" y="1294799"/>
              <a:ext cx="38274" cy="33359"/>
            </a:xfrm>
            <a:custGeom>
              <a:rect b="b" l="l" r="r" t="t"/>
              <a:pathLst>
                <a:path extrusionOk="0" h="1466" w="1682">
                  <a:moveTo>
                    <a:pt x="930" y="1"/>
                  </a:moveTo>
                  <a:cubicBezTo>
                    <a:pt x="828" y="1"/>
                    <a:pt x="727" y="39"/>
                    <a:pt x="660" y="105"/>
                  </a:cubicBezTo>
                  <a:cubicBezTo>
                    <a:pt x="632" y="161"/>
                    <a:pt x="604" y="196"/>
                    <a:pt x="577" y="224"/>
                  </a:cubicBezTo>
                  <a:lnTo>
                    <a:pt x="402" y="224"/>
                  </a:lnTo>
                  <a:cubicBezTo>
                    <a:pt x="389" y="222"/>
                    <a:pt x="377" y="221"/>
                    <a:pt x="364" y="221"/>
                  </a:cubicBezTo>
                  <a:cubicBezTo>
                    <a:pt x="196" y="221"/>
                    <a:pt x="0" y="387"/>
                    <a:pt x="52" y="601"/>
                  </a:cubicBezTo>
                  <a:cubicBezTo>
                    <a:pt x="136" y="804"/>
                    <a:pt x="171" y="1098"/>
                    <a:pt x="283" y="1301"/>
                  </a:cubicBezTo>
                  <a:cubicBezTo>
                    <a:pt x="377" y="1413"/>
                    <a:pt x="522" y="1465"/>
                    <a:pt x="649" y="1465"/>
                  </a:cubicBezTo>
                  <a:cubicBezTo>
                    <a:pt x="720" y="1465"/>
                    <a:pt x="786" y="1449"/>
                    <a:pt x="835" y="1420"/>
                  </a:cubicBezTo>
                  <a:cubicBezTo>
                    <a:pt x="926" y="1420"/>
                    <a:pt x="1010" y="1385"/>
                    <a:pt x="1101" y="1329"/>
                  </a:cubicBezTo>
                  <a:cubicBezTo>
                    <a:pt x="1140" y="1338"/>
                    <a:pt x="1179" y="1343"/>
                    <a:pt x="1216" y="1343"/>
                  </a:cubicBezTo>
                  <a:cubicBezTo>
                    <a:pt x="1397" y="1343"/>
                    <a:pt x="1550" y="1232"/>
                    <a:pt x="1625" y="1035"/>
                  </a:cubicBezTo>
                  <a:lnTo>
                    <a:pt x="1625" y="979"/>
                  </a:lnTo>
                  <a:cubicBezTo>
                    <a:pt x="1653" y="951"/>
                    <a:pt x="1681" y="951"/>
                    <a:pt x="1681" y="923"/>
                  </a:cubicBezTo>
                  <a:cubicBezTo>
                    <a:pt x="1597" y="629"/>
                    <a:pt x="1451" y="336"/>
                    <a:pt x="1304" y="77"/>
                  </a:cubicBezTo>
                  <a:lnTo>
                    <a:pt x="1304" y="49"/>
                  </a:lnTo>
                  <a:cubicBezTo>
                    <a:pt x="1248" y="49"/>
                    <a:pt x="1220" y="77"/>
                    <a:pt x="1157" y="77"/>
                  </a:cubicBezTo>
                  <a:cubicBezTo>
                    <a:pt x="1092" y="24"/>
                    <a:pt x="1011" y="1"/>
                    <a:pt x="93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79"/>
            <p:cNvSpPr/>
            <p:nvPr/>
          </p:nvSpPr>
          <p:spPr>
            <a:xfrm>
              <a:off x="3248196" y="1435766"/>
              <a:ext cx="2708" cy="4642"/>
            </a:xfrm>
            <a:custGeom>
              <a:rect b="b" l="l" r="r" t="t"/>
              <a:pathLst>
                <a:path extrusionOk="0" h="204" w="119">
                  <a:moveTo>
                    <a:pt x="119" y="1"/>
                  </a:moveTo>
                  <a:lnTo>
                    <a:pt x="119" y="1"/>
                  </a:lnTo>
                  <a:cubicBezTo>
                    <a:pt x="91" y="29"/>
                    <a:pt x="63" y="56"/>
                    <a:pt x="28" y="84"/>
                  </a:cubicBezTo>
                  <a:cubicBezTo>
                    <a:pt x="0" y="147"/>
                    <a:pt x="0" y="175"/>
                    <a:pt x="0" y="203"/>
                  </a:cubicBezTo>
                  <a:cubicBezTo>
                    <a:pt x="0" y="175"/>
                    <a:pt x="28" y="119"/>
                    <a:pt x="91" y="56"/>
                  </a:cubicBezTo>
                  <a:cubicBezTo>
                    <a:pt x="91" y="28"/>
                    <a:pt x="91" y="28"/>
                    <a:pt x="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79"/>
            <p:cNvSpPr/>
            <p:nvPr/>
          </p:nvSpPr>
          <p:spPr>
            <a:xfrm>
              <a:off x="3245648" y="1431375"/>
              <a:ext cx="23096" cy="13790"/>
            </a:xfrm>
            <a:custGeom>
              <a:rect b="b" l="l" r="r" t="t"/>
              <a:pathLst>
                <a:path extrusionOk="0" h="606" w="1015">
                  <a:moveTo>
                    <a:pt x="745" y="0"/>
                  </a:moveTo>
                  <a:cubicBezTo>
                    <a:pt x="711" y="0"/>
                    <a:pt x="674" y="7"/>
                    <a:pt x="637" y="19"/>
                  </a:cubicBezTo>
                  <a:cubicBezTo>
                    <a:pt x="525" y="19"/>
                    <a:pt x="406" y="74"/>
                    <a:pt x="287" y="165"/>
                  </a:cubicBezTo>
                  <a:cubicBezTo>
                    <a:pt x="140" y="249"/>
                    <a:pt x="0" y="452"/>
                    <a:pt x="175" y="571"/>
                  </a:cubicBezTo>
                  <a:cubicBezTo>
                    <a:pt x="217" y="599"/>
                    <a:pt x="289" y="606"/>
                    <a:pt x="361" y="606"/>
                  </a:cubicBezTo>
                  <a:cubicBezTo>
                    <a:pt x="434" y="606"/>
                    <a:pt x="507" y="599"/>
                    <a:pt x="553" y="599"/>
                  </a:cubicBezTo>
                  <a:cubicBezTo>
                    <a:pt x="728" y="571"/>
                    <a:pt x="902" y="452"/>
                    <a:pt x="958" y="277"/>
                  </a:cubicBezTo>
                  <a:cubicBezTo>
                    <a:pt x="1014" y="221"/>
                    <a:pt x="958" y="74"/>
                    <a:pt x="874" y="46"/>
                  </a:cubicBezTo>
                  <a:cubicBezTo>
                    <a:pt x="838" y="14"/>
                    <a:pt x="793" y="0"/>
                    <a:pt x="7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79"/>
            <p:cNvSpPr/>
            <p:nvPr/>
          </p:nvSpPr>
          <p:spPr>
            <a:xfrm>
              <a:off x="3065997" y="1216931"/>
              <a:ext cx="460015" cy="456033"/>
            </a:xfrm>
            <a:custGeom>
              <a:rect b="b" l="l" r="r" t="t"/>
              <a:pathLst>
                <a:path extrusionOk="0" h="20041" w="20216">
                  <a:moveTo>
                    <a:pt x="14547" y="6726"/>
                  </a:moveTo>
                  <a:cubicBezTo>
                    <a:pt x="14554" y="6726"/>
                    <a:pt x="14561" y="6727"/>
                    <a:pt x="14566" y="6729"/>
                  </a:cubicBezTo>
                  <a:cubicBezTo>
                    <a:pt x="14622" y="6729"/>
                    <a:pt x="14650" y="7023"/>
                    <a:pt x="14678" y="7051"/>
                  </a:cubicBezTo>
                  <a:cubicBezTo>
                    <a:pt x="14713" y="7198"/>
                    <a:pt x="14741" y="7317"/>
                    <a:pt x="14769" y="7464"/>
                  </a:cubicBezTo>
                  <a:cubicBezTo>
                    <a:pt x="14678" y="7429"/>
                    <a:pt x="14622" y="7401"/>
                    <a:pt x="14538" y="7345"/>
                  </a:cubicBezTo>
                  <a:cubicBezTo>
                    <a:pt x="14419" y="7289"/>
                    <a:pt x="14216" y="7198"/>
                    <a:pt x="14126" y="7079"/>
                  </a:cubicBezTo>
                  <a:cubicBezTo>
                    <a:pt x="14098" y="7079"/>
                    <a:pt x="14098" y="7051"/>
                    <a:pt x="14098" y="7051"/>
                  </a:cubicBezTo>
                  <a:cubicBezTo>
                    <a:pt x="14126" y="7023"/>
                    <a:pt x="14126" y="6995"/>
                    <a:pt x="14154" y="6995"/>
                  </a:cubicBezTo>
                  <a:cubicBezTo>
                    <a:pt x="14216" y="6939"/>
                    <a:pt x="14244" y="6904"/>
                    <a:pt x="14300" y="6876"/>
                  </a:cubicBezTo>
                  <a:cubicBezTo>
                    <a:pt x="14326" y="6851"/>
                    <a:pt x="14474" y="6726"/>
                    <a:pt x="14547" y="6726"/>
                  </a:cubicBezTo>
                  <a:close/>
                  <a:moveTo>
                    <a:pt x="15813" y="7021"/>
                  </a:moveTo>
                  <a:cubicBezTo>
                    <a:pt x="15970" y="7021"/>
                    <a:pt x="16023" y="7294"/>
                    <a:pt x="16076" y="7401"/>
                  </a:cubicBezTo>
                  <a:cubicBezTo>
                    <a:pt x="16111" y="7548"/>
                    <a:pt x="16167" y="7694"/>
                    <a:pt x="16195" y="7841"/>
                  </a:cubicBezTo>
                  <a:cubicBezTo>
                    <a:pt x="15874" y="7813"/>
                    <a:pt x="15552" y="7778"/>
                    <a:pt x="15265" y="7666"/>
                  </a:cubicBezTo>
                  <a:cubicBezTo>
                    <a:pt x="15293" y="7604"/>
                    <a:pt x="15321" y="7576"/>
                    <a:pt x="15349" y="7520"/>
                  </a:cubicBezTo>
                  <a:cubicBezTo>
                    <a:pt x="15377" y="7464"/>
                    <a:pt x="15412" y="7429"/>
                    <a:pt x="15468" y="7373"/>
                  </a:cubicBezTo>
                  <a:cubicBezTo>
                    <a:pt x="15524" y="7254"/>
                    <a:pt x="15671" y="7051"/>
                    <a:pt x="15790" y="7023"/>
                  </a:cubicBezTo>
                  <a:cubicBezTo>
                    <a:pt x="15798" y="7022"/>
                    <a:pt x="15805" y="7021"/>
                    <a:pt x="15813" y="7021"/>
                  </a:cubicBezTo>
                  <a:close/>
                  <a:moveTo>
                    <a:pt x="17305" y="7203"/>
                  </a:moveTo>
                  <a:cubicBezTo>
                    <a:pt x="17494" y="7203"/>
                    <a:pt x="17546" y="7682"/>
                    <a:pt x="17594" y="7925"/>
                  </a:cubicBezTo>
                  <a:lnTo>
                    <a:pt x="17475" y="7925"/>
                  </a:lnTo>
                  <a:cubicBezTo>
                    <a:pt x="17244" y="7897"/>
                    <a:pt x="17041" y="7869"/>
                    <a:pt x="16811" y="7869"/>
                  </a:cubicBezTo>
                  <a:cubicBezTo>
                    <a:pt x="16867" y="7750"/>
                    <a:pt x="16895" y="7638"/>
                    <a:pt x="16950" y="7548"/>
                  </a:cubicBezTo>
                  <a:cubicBezTo>
                    <a:pt x="16985" y="7492"/>
                    <a:pt x="17013" y="7429"/>
                    <a:pt x="17069" y="7373"/>
                  </a:cubicBezTo>
                  <a:cubicBezTo>
                    <a:pt x="17097" y="7345"/>
                    <a:pt x="17125" y="7289"/>
                    <a:pt x="17188" y="7254"/>
                  </a:cubicBezTo>
                  <a:cubicBezTo>
                    <a:pt x="17232" y="7219"/>
                    <a:pt x="17270" y="7203"/>
                    <a:pt x="17305" y="7203"/>
                  </a:cubicBezTo>
                  <a:close/>
                  <a:moveTo>
                    <a:pt x="18558" y="7650"/>
                  </a:moveTo>
                  <a:cubicBezTo>
                    <a:pt x="18594" y="7650"/>
                    <a:pt x="18632" y="7663"/>
                    <a:pt x="18671" y="7694"/>
                  </a:cubicBezTo>
                  <a:cubicBezTo>
                    <a:pt x="18761" y="7778"/>
                    <a:pt x="18789" y="7925"/>
                    <a:pt x="18789" y="8016"/>
                  </a:cubicBezTo>
                  <a:cubicBezTo>
                    <a:pt x="18817" y="8100"/>
                    <a:pt x="18817" y="8191"/>
                    <a:pt x="18789" y="8275"/>
                  </a:cubicBezTo>
                  <a:cubicBezTo>
                    <a:pt x="18671" y="8191"/>
                    <a:pt x="18559" y="8100"/>
                    <a:pt x="18412" y="8044"/>
                  </a:cubicBezTo>
                  <a:cubicBezTo>
                    <a:pt x="18321" y="8016"/>
                    <a:pt x="18237" y="7988"/>
                    <a:pt x="18146" y="7988"/>
                  </a:cubicBezTo>
                  <a:cubicBezTo>
                    <a:pt x="18209" y="7925"/>
                    <a:pt x="18237" y="7897"/>
                    <a:pt x="18293" y="7841"/>
                  </a:cubicBezTo>
                  <a:cubicBezTo>
                    <a:pt x="18360" y="7753"/>
                    <a:pt x="18454" y="7650"/>
                    <a:pt x="18558" y="7650"/>
                  </a:cubicBezTo>
                  <a:close/>
                  <a:moveTo>
                    <a:pt x="1686" y="14190"/>
                  </a:moveTo>
                  <a:cubicBezTo>
                    <a:pt x="1805" y="14218"/>
                    <a:pt x="1714" y="14421"/>
                    <a:pt x="1714" y="14512"/>
                  </a:cubicBezTo>
                  <a:cubicBezTo>
                    <a:pt x="1714" y="14596"/>
                    <a:pt x="1714" y="14715"/>
                    <a:pt x="1742" y="14834"/>
                  </a:cubicBezTo>
                  <a:cubicBezTo>
                    <a:pt x="1777" y="15064"/>
                    <a:pt x="1861" y="15239"/>
                    <a:pt x="1980" y="15442"/>
                  </a:cubicBezTo>
                  <a:cubicBezTo>
                    <a:pt x="2301" y="15820"/>
                    <a:pt x="2882" y="15882"/>
                    <a:pt x="3057" y="16379"/>
                  </a:cubicBezTo>
                  <a:cubicBezTo>
                    <a:pt x="3113" y="16519"/>
                    <a:pt x="3113" y="16582"/>
                    <a:pt x="2966" y="16638"/>
                  </a:cubicBezTo>
                  <a:cubicBezTo>
                    <a:pt x="2854" y="16694"/>
                    <a:pt x="2707" y="16757"/>
                    <a:pt x="2588" y="16784"/>
                  </a:cubicBezTo>
                  <a:cubicBezTo>
                    <a:pt x="2476" y="16812"/>
                    <a:pt x="2357" y="16868"/>
                    <a:pt x="2239" y="16903"/>
                  </a:cubicBezTo>
                  <a:cubicBezTo>
                    <a:pt x="2092" y="16931"/>
                    <a:pt x="1952" y="16931"/>
                    <a:pt x="1805" y="16959"/>
                  </a:cubicBezTo>
                  <a:cubicBezTo>
                    <a:pt x="1309" y="17043"/>
                    <a:pt x="931" y="17393"/>
                    <a:pt x="490" y="17659"/>
                  </a:cubicBezTo>
                  <a:cubicBezTo>
                    <a:pt x="463" y="17677"/>
                    <a:pt x="441" y="17686"/>
                    <a:pt x="423" y="17686"/>
                  </a:cubicBezTo>
                  <a:cubicBezTo>
                    <a:pt x="384" y="17686"/>
                    <a:pt x="358" y="17647"/>
                    <a:pt x="316" y="17568"/>
                  </a:cubicBezTo>
                  <a:cubicBezTo>
                    <a:pt x="288" y="17512"/>
                    <a:pt x="260" y="17393"/>
                    <a:pt x="260" y="17337"/>
                  </a:cubicBezTo>
                  <a:cubicBezTo>
                    <a:pt x="260" y="17190"/>
                    <a:pt x="260" y="17043"/>
                    <a:pt x="288" y="16903"/>
                  </a:cubicBezTo>
                  <a:cubicBezTo>
                    <a:pt x="316" y="16610"/>
                    <a:pt x="379" y="16344"/>
                    <a:pt x="490" y="16085"/>
                  </a:cubicBezTo>
                  <a:cubicBezTo>
                    <a:pt x="665" y="15533"/>
                    <a:pt x="840" y="14946"/>
                    <a:pt x="1218" y="14540"/>
                  </a:cubicBezTo>
                  <a:cubicBezTo>
                    <a:pt x="1364" y="14393"/>
                    <a:pt x="1511" y="14281"/>
                    <a:pt x="1686" y="14190"/>
                  </a:cubicBezTo>
                  <a:close/>
                  <a:moveTo>
                    <a:pt x="3057" y="16868"/>
                  </a:moveTo>
                  <a:cubicBezTo>
                    <a:pt x="3085" y="17134"/>
                    <a:pt x="3141" y="17365"/>
                    <a:pt x="3057" y="17631"/>
                  </a:cubicBezTo>
                  <a:cubicBezTo>
                    <a:pt x="2949" y="17974"/>
                    <a:pt x="2748" y="18247"/>
                    <a:pt x="2382" y="18247"/>
                  </a:cubicBezTo>
                  <a:cubicBezTo>
                    <a:pt x="2345" y="18247"/>
                    <a:pt x="2307" y="18245"/>
                    <a:pt x="2266" y="18239"/>
                  </a:cubicBezTo>
                  <a:cubicBezTo>
                    <a:pt x="1952" y="18211"/>
                    <a:pt x="1658" y="18127"/>
                    <a:pt x="1336" y="17980"/>
                  </a:cubicBezTo>
                  <a:cubicBezTo>
                    <a:pt x="1218" y="17917"/>
                    <a:pt x="1106" y="17889"/>
                    <a:pt x="987" y="17833"/>
                  </a:cubicBezTo>
                  <a:cubicBezTo>
                    <a:pt x="931" y="17805"/>
                    <a:pt x="868" y="17777"/>
                    <a:pt x="784" y="17777"/>
                  </a:cubicBezTo>
                  <a:cubicBezTo>
                    <a:pt x="931" y="17659"/>
                    <a:pt x="1078" y="17568"/>
                    <a:pt x="1190" y="17484"/>
                  </a:cubicBezTo>
                  <a:cubicBezTo>
                    <a:pt x="1511" y="17309"/>
                    <a:pt x="1805" y="17218"/>
                    <a:pt x="2155" y="17190"/>
                  </a:cubicBezTo>
                  <a:cubicBezTo>
                    <a:pt x="2413" y="17162"/>
                    <a:pt x="2707" y="17043"/>
                    <a:pt x="2938" y="16931"/>
                  </a:cubicBezTo>
                  <a:cubicBezTo>
                    <a:pt x="2966" y="16931"/>
                    <a:pt x="3029" y="16903"/>
                    <a:pt x="3057" y="16868"/>
                  </a:cubicBezTo>
                  <a:close/>
                  <a:moveTo>
                    <a:pt x="13517" y="16029"/>
                  </a:moveTo>
                  <a:lnTo>
                    <a:pt x="13517" y="16029"/>
                  </a:lnTo>
                  <a:cubicBezTo>
                    <a:pt x="13601" y="16057"/>
                    <a:pt x="13629" y="16113"/>
                    <a:pt x="13692" y="16232"/>
                  </a:cubicBezTo>
                  <a:cubicBezTo>
                    <a:pt x="13946" y="16555"/>
                    <a:pt x="14341" y="16680"/>
                    <a:pt x="14748" y="16680"/>
                  </a:cubicBezTo>
                  <a:cubicBezTo>
                    <a:pt x="15037" y="16680"/>
                    <a:pt x="15332" y="16617"/>
                    <a:pt x="15587" y="16519"/>
                  </a:cubicBezTo>
                  <a:cubicBezTo>
                    <a:pt x="15699" y="16491"/>
                    <a:pt x="15846" y="16407"/>
                    <a:pt x="15965" y="16344"/>
                  </a:cubicBezTo>
                  <a:cubicBezTo>
                    <a:pt x="16048" y="16260"/>
                    <a:pt x="16076" y="16204"/>
                    <a:pt x="16195" y="16204"/>
                  </a:cubicBezTo>
                  <a:cubicBezTo>
                    <a:pt x="16342" y="16463"/>
                    <a:pt x="16489" y="16757"/>
                    <a:pt x="16489" y="17015"/>
                  </a:cubicBezTo>
                  <a:cubicBezTo>
                    <a:pt x="16489" y="17428"/>
                    <a:pt x="16195" y="17714"/>
                    <a:pt x="15874" y="17917"/>
                  </a:cubicBezTo>
                  <a:cubicBezTo>
                    <a:pt x="15615" y="18064"/>
                    <a:pt x="15349" y="18183"/>
                    <a:pt x="15237" y="18533"/>
                  </a:cubicBezTo>
                  <a:cubicBezTo>
                    <a:pt x="15202" y="18679"/>
                    <a:pt x="15202" y="18826"/>
                    <a:pt x="15202" y="19001"/>
                  </a:cubicBezTo>
                  <a:cubicBezTo>
                    <a:pt x="15202" y="19057"/>
                    <a:pt x="15202" y="19141"/>
                    <a:pt x="15146" y="19204"/>
                  </a:cubicBezTo>
                  <a:lnTo>
                    <a:pt x="15090" y="19204"/>
                  </a:lnTo>
                  <a:cubicBezTo>
                    <a:pt x="15063" y="19204"/>
                    <a:pt x="15063" y="19232"/>
                    <a:pt x="15028" y="19260"/>
                  </a:cubicBezTo>
                  <a:cubicBezTo>
                    <a:pt x="14972" y="19260"/>
                    <a:pt x="14916" y="19288"/>
                    <a:pt x="14888" y="19288"/>
                  </a:cubicBezTo>
                  <a:cubicBezTo>
                    <a:pt x="14733" y="19340"/>
                    <a:pt x="14561" y="19364"/>
                    <a:pt x="14389" y="19364"/>
                  </a:cubicBezTo>
                  <a:cubicBezTo>
                    <a:pt x="14172" y="19364"/>
                    <a:pt x="13955" y="19326"/>
                    <a:pt x="13776" y="19260"/>
                  </a:cubicBezTo>
                  <a:cubicBezTo>
                    <a:pt x="13279" y="19113"/>
                    <a:pt x="13342" y="18561"/>
                    <a:pt x="13196" y="18155"/>
                  </a:cubicBezTo>
                  <a:cubicBezTo>
                    <a:pt x="13168" y="18064"/>
                    <a:pt x="13105" y="17952"/>
                    <a:pt x="13049" y="17889"/>
                  </a:cubicBezTo>
                  <a:cubicBezTo>
                    <a:pt x="13224" y="17742"/>
                    <a:pt x="13370" y="17603"/>
                    <a:pt x="13489" y="17456"/>
                  </a:cubicBezTo>
                  <a:cubicBezTo>
                    <a:pt x="13692" y="17190"/>
                    <a:pt x="13664" y="16959"/>
                    <a:pt x="13601" y="16666"/>
                  </a:cubicBezTo>
                  <a:cubicBezTo>
                    <a:pt x="13573" y="16463"/>
                    <a:pt x="13489" y="16232"/>
                    <a:pt x="13517" y="16029"/>
                  </a:cubicBezTo>
                  <a:close/>
                  <a:moveTo>
                    <a:pt x="18090" y="16169"/>
                  </a:moveTo>
                  <a:cubicBezTo>
                    <a:pt x="18062" y="16519"/>
                    <a:pt x="18062" y="16868"/>
                    <a:pt x="18146" y="17218"/>
                  </a:cubicBezTo>
                  <a:cubicBezTo>
                    <a:pt x="18265" y="17631"/>
                    <a:pt x="18615" y="18064"/>
                    <a:pt x="18265" y="18442"/>
                  </a:cubicBezTo>
                  <a:cubicBezTo>
                    <a:pt x="18034" y="18735"/>
                    <a:pt x="17713" y="18938"/>
                    <a:pt x="17447" y="19204"/>
                  </a:cubicBezTo>
                  <a:cubicBezTo>
                    <a:pt x="17125" y="19491"/>
                    <a:pt x="16664" y="19637"/>
                    <a:pt x="16251" y="19728"/>
                  </a:cubicBezTo>
                  <a:cubicBezTo>
                    <a:pt x="16176" y="19737"/>
                    <a:pt x="16097" y="19744"/>
                    <a:pt x="16019" y="19744"/>
                  </a:cubicBezTo>
                  <a:cubicBezTo>
                    <a:pt x="15857" y="19744"/>
                    <a:pt x="15693" y="19717"/>
                    <a:pt x="15552" y="19637"/>
                  </a:cubicBezTo>
                  <a:cubicBezTo>
                    <a:pt x="15440" y="19581"/>
                    <a:pt x="15349" y="19491"/>
                    <a:pt x="15293" y="19407"/>
                  </a:cubicBezTo>
                  <a:cubicBezTo>
                    <a:pt x="15377" y="19351"/>
                    <a:pt x="15440" y="19260"/>
                    <a:pt x="15468" y="19113"/>
                  </a:cubicBezTo>
                  <a:cubicBezTo>
                    <a:pt x="15496" y="18938"/>
                    <a:pt x="15468" y="18763"/>
                    <a:pt x="15496" y="18589"/>
                  </a:cubicBezTo>
                  <a:cubicBezTo>
                    <a:pt x="15587" y="18358"/>
                    <a:pt x="15790" y="18267"/>
                    <a:pt x="15992" y="18155"/>
                  </a:cubicBezTo>
                  <a:cubicBezTo>
                    <a:pt x="16286" y="18008"/>
                    <a:pt x="16545" y="17777"/>
                    <a:pt x="16664" y="17456"/>
                  </a:cubicBezTo>
                  <a:cubicBezTo>
                    <a:pt x="16811" y="17106"/>
                    <a:pt x="16748" y="16784"/>
                    <a:pt x="16573" y="16463"/>
                  </a:cubicBezTo>
                  <a:lnTo>
                    <a:pt x="16573" y="16435"/>
                  </a:lnTo>
                  <a:cubicBezTo>
                    <a:pt x="16749" y="16538"/>
                    <a:pt x="16952" y="16615"/>
                    <a:pt x="17153" y="16615"/>
                  </a:cubicBezTo>
                  <a:cubicBezTo>
                    <a:pt x="17184" y="16615"/>
                    <a:pt x="17214" y="16613"/>
                    <a:pt x="17244" y="16610"/>
                  </a:cubicBezTo>
                  <a:cubicBezTo>
                    <a:pt x="17419" y="16582"/>
                    <a:pt x="17566" y="16519"/>
                    <a:pt x="17713" y="16435"/>
                  </a:cubicBezTo>
                  <a:cubicBezTo>
                    <a:pt x="17824" y="16379"/>
                    <a:pt x="17943" y="16232"/>
                    <a:pt x="18062" y="16169"/>
                  </a:cubicBezTo>
                  <a:close/>
                  <a:moveTo>
                    <a:pt x="6669" y="233"/>
                  </a:moveTo>
                  <a:cubicBezTo>
                    <a:pt x="6847" y="233"/>
                    <a:pt x="7023" y="242"/>
                    <a:pt x="7196" y="262"/>
                  </a:cubicBezTo>
                  <a:cubicBezTo>
                    <a:pt x="7686" y="352"/>
                    <a:pt x="8182" y="471"/>
                    <a:pt x="8678" y="583"/>
                  </a:cubicBezTo>
                  <a:cubicBezTo>
                    <a:pt x="9119" y="702"/>
                    <a:pt x="9553" y="877"/>
                    <a:pt x="9993" y="1080"/>
                  </a:cubicBezTo>
                  <a:cubicBezTo>
                    <a:pt x="10455" y="1254"/>
                    <a:pt x="10895" y="1457"/>
                    <a:pt x="11329" y="1751"/>
                  </a:cubicBezTo>
                  <a:cubicBezTo>
                    <a:pt x="11769" y="2045"/>
                    <a:pt x="12203" y="2275"/>
                    <a:pt x="12496" y="2709"/>
                  </a:cubicBezTo>
                  <a:cubicBezTo>
                    <a:pt x="12755" y="3149"/>
                    <a:pt x="12930" y="3646"/>
                    <a:pt x="13168" y="4079"/>
                  </a:cubicBezTo>
                  <a:cubicBezTo>
                    <a:pt x="13398" y="4548"/>
                    <a:pt x="13454" y="5072"/>
                    <a:pt x="13454" y="5597"/>
                  </a:cubicBezTo>
                  <a:cubicBezTo>
                    <a:pt x="13454" y="5855"/>
                    <a:pt x="13426" y="6121"/>
                    <a:pt x="13489" y="6352"/>
                  </a:cubicBezTo>
                  <a:cubicBezTo>
                    <a:pt x="13517" y="6471"/>
                    <a:pt x="13545" y="6590"/>
                    <a:pt x="13601" y="6674"/>
                  </a:cubicBezTo>
                  <a:cubicBezTo>
                    <a:pt x="13692" y="6939"/>
                    <a:pt x="13839" y="7198"/>
                    <a:pt x="14014" y="7345"/>
                  </a:cubicBezTo>
                  <a:cubicBezTo>
                    <a:pt x="14216" y="7492"/>
                    <a:pt x="14475" y="7604"/>
                    <a:pt x="14713" y="7694"/>
                  </a:cubicBezTo>
                  <a:cubicBezTo>
                    <a:pt x="15000" y="7813"/>
                    <a:pt x="15265" y="7953"/>
                    <a:pt x="15552" y="8016"/>
                  </a:cubicBezTo>
                  <a:cubicBezTo>
                    <a:pt x="15902" y="8072"/>
                    <a:pt x="16251" y="8072"/>
                    <a:pt x="16601" y="8100"/>
                  </a:cubicBezTo>
                  <a:cubicBezTo>
                    <a:pt x="16922" y="8128"/>
                    <a:pt x="17272" y="8163"/>
                    <a:pt x="17594" y="8163"/>
                  </a:cubicBezTo>
                  <a:cubicBezTo>
                    <a:pt x="17943" y="8191"/>
                    <a:pt x="18265" y="8191"/>
                    <a:pt x="18587" y="8394"/>
                  </a:cubicBezTo>
                  <a:cubicBezTo>
                    <a:pt x="18671" y="8422"/>
                    <a:pt x="18734" y="8478"/>
                    <a:pt x="18789" y="8541"/>
                  </a:cubicBezTo>
                  <a:lnTo>
                    <a:pt x="18817" y="8568"/>
                  </a:lnTo>
                  <a:cubicBezTo>
                    <a:pt x="18992" y="8743"/>
                    <a:pt x="19139" y="9002"/>
                    <a:pt x="19195" y="9240"/>
                  </a:cubicBezTo>
                  <a:cubicBezTo>
                    <a:pt x="19342" y="9939"/>
                    <a:pt x="19223" y="10638"/>
                    <a:pt x="19139" y="11309"/>
                  </a:cubicBezTo>
                  <a:cubicBezTo>
                    <a:pt x="19083" y="11974"/>
                    <a:pt x="19167" y="12617"/>
                    <a:pt x="19461" y="13197"/>
                  </a:cubicBezTo>
                  <a:cubicBezTo>
                    <a:pt x="19636" y="13547"/>
                    <a:pt x="19838" y="13869"/>
                    <a:pt x="19719" y="14281"/>
                  </a:cubicBezTo>
                  <a:cubicBezTo>
                    <a:pt x="19636" y="14631"/>
                    <a:pt x="19461" y="14946"/>
                    <a:pt x="19342" y="15267"/>
                  </a:cubicBezTo>
                  <a:cubicBezTo>
                    <a:pt x="19111" y="15966"/>
                    <a:pt x="19370" y="16554"/>
                    <a:pt x="19608" y="17190"/>
                  </a:cubicBezTo>
                  <a:cubicBezTo>
                    <a:pt x="19747" y="17540"/>
                    <a:pt x="19957" y="17889"/>
                    <a:pt x="19922" y="18302"/>
                  </a:cubicBezTo>
                  <a:cubicBezTo>
                    <a:pt x="19922" y="18679"/>
                    <a:pt x="19810" y="19113"/>
                    <a:pt x="19517" y="19379"/>
                  </a:cubicBezTo>
                  <a:cubicBezTo>
                    <a:pt x="19370" y="19525"/>
                    <a:pt x="19167" y="19581"/>
                    <a:pt x="18992" y="19637"/>
                  </a:cubicBezTo>
                  <a:cubicBezTo>
                    <a:pt x="18789" y="19700"/>
                    <a:pt x="18587" y="19784"/>
                    <a:pt x="18349" y="19812"/>
                  </a:cubicBezTo>
                  <a:cubicBezTo>
                    <a:pt x="18254" y="19820"/>
                    <a:pt x="18151" y="19825"/>
                    <a:pt x="18045" y="19825"/>
                  </a:cubicBezTo>
                  <a:cubicBezTo>
                    <a:pt x="17760" y="19825"/>
                    <a:pt x="17451" y="19785"/>
                    <a:pt x="17216" y="19637"/>
                  </a:cubicBezTo>
                  <a:cubicBezTo>
                    <a:pt x="17622" y="19435"/>
                    <a:pt x="17971" y="19113"/>
                    <a:pt x="18321" y="18763"/>
                  </a:cubicBezTo>
                  <a:cubicBezTo>
                    <a:pt x="18559" y="18561"/>
                    <a:pt x="18734" y="18358"/>
                    <a:pt x="18699" y="18008"/>
                  </a:cubicBezTo>
                  <a:cubicBezTo>
                    <a:pt x="18671" y="17659"/>
                    <a:pt x="18440" y="17337"/>
                    <a:pt x="18384" y="17015"/>
                  </a:cubicBezTo>
                  <a:cubicBezTo>
                    <a:pt x="18321" y="16757"/>
                    <a:pt x="18321" y="16491"/>
                    <a:pt x="18349" y="16232"/>
                  </a:cubicBezTo>
                  <a:lnTo>
                    <a:pt x="18349" y="16232"/>
                  </a:lnTo>
                  <a:cubicBezTo>
                    <a:pt x="18384" y="16260"/>
                    <a:pt x="18440" y="16288"/>
                    <a:pt x="18496" y="16288"/>
                  </a:cubicBezTo>
                  <a:cubicBezTo>
                    <a:pt x="18615" y="16288"/>
                    <a:pt x="18734" y="16232"/>
                    <a:pt x="18845" y="16141"/>
                  </a:cubicBezTo>
                  <a:cubicBezTo>
                    <a:pt x="18902" y="16091"/>
                    <a:pt x="18834" y="15990"/>
                    <a:pt x="18780" y="15990"/>
                  </a:cubicBezTo>
                  <a:cubicBezTo>
                    <a:pt x="18773" y="15990"/>
                    <a:pt x="18767" y="15991"/>
                    <a:pt x="18761" y="15994"/>
                  </a:cubicBezTo>
                  <a:cubicBezTo>
                    <a:pt x="18674" y="16041"/>
                    <a:pt x="18620" y="16068"/>
                    <a:pt x="18540" y="16068"/>
                  </a:cubicBezTo>
                  <a:cubicBezTo>
                    <a:pt x="18511" y="16068"/>
                    <a:pt x="18478" y="16065"/>
                    <a:pt x="18440" y="16057"/>
                  </a:cubicBezTo>
                  <a:cubicBezTo>
                    <a:pt x="18412" y="16057"/>
                    <a:pt x="18384" y="16029"/>
                    <a:pt x="18349" y="16029"/>
                  </a:cubicBezTo>
                  <a:lnTo>
                    <a:pt x="18349" y="15820"/>
                  </a:lnTo>
                  <a:cubicBezTo>
                    <a:pt x="18349" y="15736"/>
                    <a:pt x="18349" y="15645"/>
                    <a:pt x="18321" y="15561"/>
                  </a:cubicBezTo>
                  <a:cubicBezTo>
                    <a:pt x="18380" y="15533"/>
                    <a:pt x="18440" y="15519"/>
                    <a:pt x="18502" y="15519"/>
                  </a:cubicBezTo>
                  <a:cubicBezTo>
                    <a:pt x="18564" y="15519"/>
                    <a:pt x="18629" y="15533"/>
                    <a:pt x="18699" y="15561"/>
                  </a:cubicBezTo>
                  <a:cubicBezTo>
                    <a:pt x="18734" y="15561"/>
                    <a:pt x="18789" y="15505"/>
                    <a:pt x="18761" y="15470"/>
                  </a:cubicBezTo>
                  <a:cubicBezTo>
                    <a:pt x="18713" y="15395"/>
                    <a:pt x="18624" y="15368"/>
                    <a:pt x="18529" y="15368"/>
                  </a:cubicBezTo>
                  <a:cubicBezTo>
                    <a:pt x="18447" y="15368"/>
                    <a:pt x="18361" y="15388"/>
                    <a:pt x="18293" y="15414"/>
                  </a:cubicBezTo>
                  <a:cubicBezTo>
                    <a:pt x="18209" y="15211"/>
                    <a:pt x="18118" y="15064"/>
                    <a:pt x="17971" y="14890"/>
                  </a:cubicBezTo>
                  <a:cubicBezTo>
                    <a:pt x="17741" y="14512"/>
                    <a:pt x="17510" y="14071"/>
                    <a:pt x="17510" y="13610"/>
                  </a:cubicBezTo>
                  <a:cubicBezTo>
                    <a:pt x="17510" y="13197"/>
                    <a:pt x="17594" y="12764"/>
                    <a:pt x="17475" y="12386"/>
                  </a:cubicBezTo>
                  <a:cubicBezTo>
                    <a:pt x="17463" y="12360"/>
                    <a:pt x="17442" y="12351"/>
                    <a:pt x="17423" y="12351"/>
                  </a:cubicBezTo>
                  <a:cubicBezTo>
                    <a:pt x="17397" y="12351"/>
                    <a:pt x="17375" y="12370"/>
                    <a:pt x="17391" y="12386"/>
                  </a:cubicBezTo>
                  <a:cubicBezTo>
                    <a:pt x="17447" y="12820"/>
                    <a:pt x="17300" y="13288"/>
                    <a:pt x="17300" y="13722"/>
                  </a:cubicBezTo>
                  <a:cubicBezTo>
                    <a:pt x="17335" y="14106"/>
                    <a:pt x="17475" y="14512"/>
                    <a:pt x="17685" y="14834"/>
                  </a:cubicBezTo>
                  <a:cubicBezTo>
                    <a:pt x="17797" y="15008"/>
                    <a:pt x="17915" y="15183"/>
                    <a:pt x="17999" y="15358"/>
                  </a:cubicBezTo>
                  <a:cubicBezTo>
                    <a:pt x="18034" y="15386"/>
                    <a:pt x="18062" y="15442"/>
                    <a:pt x="18062" y="15505"/>
                  </a:cubicBezTo>
                  <a:cubicBezTo>
                    <a:pt x="18034" y="15533"/>
                    <a:pt x="17971" y="15561"/>
                    <a:pt x="17915" y="15589"/>
                  </a:cubicBezTo>
                  <a:cubicBezTo>
                    <a:pt x="17824" y="15632"/>
                    <a:pt x="17635" y="15830"/>
                    <a:pt x="17498" y="15830"/>
                  </a:cubicBezTo>
                  <a:cubicBezTo>
                    <a:pt x="17456" y="15830"/>
                    <a:pt x="17419" y="15811"/>
                    <a:pt x="17391" y="15764"/>
                  </a:cubicBezTo>
                  <a:cubicBezTo>
                    <a:pt x="17391" y="15764"/>
                    <a:pt x="17363" y="15764"/>
                    <a:pt x="17363" y="15792"/>
                  </a:cubicBezTo>
                  <a:cubicBezTo>
                    <a:pt x="17395" y="15892"/>
                    <a:pt x="17457" y="15925"/>
                    <a:pt x="17536" y="15925"/>
                  </a:cubicBezTo>
                  <a:cubicBezTo>
                    <a:pt x="17596" y="15925"/>
                    <a:pt x="17666" y="15906"/>
                    <a:pt x="17741" y="15882"/>
                  </a:cubicBezTo>
                  <a:cubicBezTo>
                    <a:pt x="17859" y="15792"/>
                    <a:pt x="17971" y="15708"/>
                    <a:pt x="18090" y="15645"/>
                  </a:cubicBezTo>
                  <a:cubicBezTo>
                    <a:pt x="18118" y="15736"/>
                    <a:pt x="18118" y="15820"/>
                    <a:pt x="18118" y="15938"/>
                  </a:cubicBezTo>
                  <a:lnTo>
                    <a:pt x="18062" y="15938"/>
                  </a:lnTo>
                  <a:cubicBezTo>
                    <a:pt x="17943" y="15994"/>
                    <a:pt x="17824" y="16113"/>
                    <a:pt x="17741" y="16204"/>
                  </a:cubicBezTo>
                  <a:cubicBezTo>
                    <a:pt x="17594" y="16288"/>
                    <a:pt x="17419" y="16344"/>
                    <a:pt x="17244" y="16379"/>
                  </a:cubicBezTo>
                  <a:cubicBezTo>
                    <a:pt x="17207" y="16385"/>
                    <a:pt x="17171" y="16388"/>
                    <a:pt x="17135" y="16388"/>
                  </a:cubicBezTo>
                  <a:cubicBezTo>
                    <a:pt x="16868" y="16388"/>
                    <a:pt x="16661" y="16215"/>
                    <a:pt x="16426" y="16085"/>
                  </a:cubicBezTo>
                  <a:cubicBezTo>
                    <a:pt x="16398" y="16057"/>
                    <a:pt x="16398" y="16057"/>
                    <a:pt x="16370" y="16057"/>
                  </a:cubicBezTo>
                  <a:cubicBezTo>
                    <a:pt x="16314" y="15938"/>
                    <a:pt x="16251" y="15855"/>
                    <a:pt x="16195" y="15736"/>
                  </a:cubicBezTo>
                  <a:cubicBezTo>
                    <a:pt x="16314" y="15736"/>
                    <a:pt x="16398" y="15792"/>
                    <a:pt x="16517" y="15820"/>
                  </a:cubicBezTo>
                  <a:cubicBezTo>
                    <a:pt x="16561" y="15830"/>
                    <a:pt x="16602" y="15834"/>
                    <a:pt x="16641" y="15834"/>
                  </a:cubicBezTo>
                  <a:cubicBezTo>
                    <a:pt x="16734" y="15834"/>
                    <a:pt x="16820" y="15811"/>
                    <a:pt x="16922" y="15792"/>
                  </a:cubicBezTo>
                  <a:cubicBezTo>
                    <a:pt x="16985" y="15792"/>
                    <a:pt x="16985" y="15645"/>
                    <a:pt x="16895" y="15645"/>
                  </a:cubicBezTo>
                  <a:cubicBezTo>
                    <a:pt x="16817" y="15645"/>
                    <a:pt x="16750" y="15654"/>
                    <a:pt x="16682" y="15654"/>
                  </a:cubicBezTo>
                  <a:cubicBezTo>
                    <a:pt x="16620" y="15654"/>
                    <a:pt x="16559" y="15647"/>
                    <a:pt x="16489" y="15617"/>
                  </a:cubicBezTo>
                  <a:cubicBezTo>
                    <a:pt x="16398" y="15589"/>
                    <a:pt x="16314" y="15505"/>
                    <a:pt x="16195" y="15505"/>
                  </a:cubicBezTo>
                  <a:cubicBezTo>
                    <a:pt x="16167" y="15505"/>
                    <a:pt x="16139" y="15505"/>
                    <a:pt x="16076" y="15533"/>
                  </a:cubicBezTo>
                  <a:cubicBezTo>
                    <a:pt x="16048" y="15414"/>
                    <a:pt x="15992" y="15330"/>
                    <a:pt x="15965" y="15211"/>
                  </a:cubicBezTo>
                  <a:cubicBezTo>
                    <a:pt x="15762" y="14687"/>
                    <a:pt x="15790" y="14218"/>
                    <a:pt x="15818" y="13666"/>
                  </a:cubicBezTo>
                  <a:cubicBezTo>
                    <a:pt x="15818" y="13610"/>
                    <a:pt x="15846" y="13519"/>
                    <a:pt x="15846" y="13435"/>
                  </a:cubicBezTo>
                  <a:cubicBezTo>
                    <a:pt x="15937" y="13169"/>
                    <a:pt x="16020" y="12911"/>
                    <a:pt x="16076" y="12617"/>
                  </a:cubicBezTo>
                  <a:cubicBezTo>
                    <a:pt x="16167" y="12239"/>
                    <a:pt x="16167" y="11946"/>
                    <a:pt x="16139" y="11568"/>
                  </a:cubicBezTo>
                  <a:cubicBezTo>
                    <a:pt x="16139" y="11554"/>
                    <a:pt x="16132" y="11547"/>
                    <a:pt x="16125" y="11547"/>
                  </a:cubicBezTo>
                  <a:cubicBezTo>
                    <a:pt x="16118" y="11547"/>
                    <a:pt x="16111" y="11554"/>
                    <a:pt x="16111" y="11568"/>
                  </a:cubicBezTo>
                  <a:cubicBezTo>
                    <a:pt x="16076" y="11946"/>
                    <a:pt x="16020" y="12295"/>
                    <a:pt x="15937" y="12673"/>
                  </a:cubicBezTo>
                  <a:cubicBezTo>
                    <a:pt x="15937" y="12736"/>
                    <a:pt x="15902" y="12792"/>
                    <a:pt x="15902" y="12848"/>
                  </a:cubicBezTo>
                  <a:cubicBezTo>
                    <a:pt x="15874" y="12645"/>
                    <a:pt x="15846" y="12470"/>
                    <a:pt x="15762" y="12295"/>
                  </a:cubicBezTo>
                  <a:cubicBezTo>
                    <a:pt x="15752" y="12279"/>
                    <a:pt x="15737" y="12272"/>
                    <a:pt x="15722" y="12272"/>
                  </a:cubicBezTo>
                  <a:cubicBezTo>
                    <a:pt x="15685" y="12272"/>
                    <a:pt x="15643" y="12314"/>
                    <a:pt x="15643" y="12358"/>
                  </a:cubicBezTo>
                  <a:cubicBezTo>
                    <a:pt x="15762" y="12764"/>
                    <a:pt x="15671" y="13169"/>
                    <a:pt x="15643" y="13582"/>
                  </a:cubicBezTo>
                  <a:cubicBezTo>
                    <a:pt x="15615" y="13988"/>
                    <a:pt x="15552" y="14393"/>
                    <a:pt x="15615" y="14771"/>
                  </a:cubicBezTo>
                  <a:cubicBezTo>
                    <a:pt x="15671" y="15064"/>
                    <a:pt x="15762" y="15358"/>
                    <a:pt x="15874" y="15617"/>
                  </a:cubicBezTo>
                  <a:cubicBezTo>
                    <a:pt x="15846" y="15680"/>
                    <a:pt x="15790" y="15708"/>
                    <a:pt x="15762" y="15764"/>
                  </a:cubicBezTo>
                  <a:cubicBezTo>
                    <a:pt x="15524" y="15966"/>
                    <a:pt x="15293" y="16085"/>
                    <a:pt x="15000" y="16085"/>
                  </a:cubicBezTo>
                  <a:cubicBezTo>
                    <a:pt x="14937" y="16093"/>
                    <a:pt x="14866" y="16098"/>
                    <a:pt x="14792" y="16098"/>
                  </a:cubicBezTo>
                  <a:cubicBezTo>
                    <a:pt x="14594" y="16098"/>
                    <a:pt x="14379" y="16058"/>
                    <a:pt x="14272" y="15910"/>
                  </a:cubicBezTo>
                  <a:cubicBezTo>
                    <a:pt x="14263" y="15901"/>
                    <a:pt x="14257" y="15898"/>
                    <a:pt x="14253" y="15898"/>
                  </a:cubicBezTo>
                  <a:cubicBezTo>
                    <a:pt x="14244" y="15898"/>
                    <a:pt x="14244" y="15910"/>
                    <a:pt x="14244" y="15910"/>
                  </a:cubicBezTo>
                  <a:cubicBezTo>
                    <a:pt x="14378" y="16177"/>
                    <a:pt x="14674" y="16280"/>
                    <a:pt x="14978" y="16280"/>
                  </a:cubicBezTo>
                  <a:cubicBezTo>
                    <a:pt x="15137" y="16280"/>
                    <a:pt x="15299" y="16252"/>
                    <a:pt x="15440" y="16204"/>
                  </a:cubicBezTo>
                  <a:cubicBezTo>
                    <a:pt x="15552" y="16169"/>
                    <a:pt x="15643" y="16085"/>
                    <a:pt x="15762" y="16029"/>
                  </a:cubicBezTo>
                  <a:cubicBezTo>
                    <a:pt x="15818" y="15966"/>
                    <a:pt x="15902" y="15882"/>
                    <a:pt x="15965" y="15820"/>
                  </a:cubicBezTo>
                  <a:cubicBezTo>
                    <a:pt x="15992" y="15855"/>
                    <a:pt x="15992" y="15882"/>
                    <a:pt x="16020" y="15910"/>
                  </a:cubicBezTo>
                  <a:cubicBezTo>
                    <a:pt x="16020" y="15938"/>
                    <a:pt x="16048" y="15966"/>
                    <a:pt x="16076" y="15994"/>
                  </a:cubicBezTo>
                  <a:cubicBezTo>
                    <a:pt x="15965" y="16057"/>
                    <a:pt x="15902" y="16141"/>
                    <a:pt x="15790" y="16204"/>
                  </a:cubicBezTo>
                  <a:cubicBezTo>
                    <a:pt x="15506" y="16378"/>
                    <a:pt x="15160" y="16484"/>
                    <a:pt x="14828" y="16484"/>
                  </a:cubicBezTo>
                  <a:cubicBezTo>
                    <a:pt x="14441" y="16484"/>
                    <a:pt x="14072" y="16341"/>
                    <a:pt x="13839" y="15994"/>
                  </a:cubicBezTo>
                  <a:cubicBezTo>
                    <a:pt x="13748" y="15910"/>
                    <a:pt x="13720" y="15820"/>
                    <a:pt x="13601" y="15792"/>
                  </a:cubicBezTo>
                  <a:cubicBezTo>
                    <a:pt x="13629" y="15736"/>
                    <a:pt x="13664" y="15708"/>
                    <a:pt x="13720" y="15680"/>
                  </a:cubicBezTo>
                  <a:cubicBezTo>
                    <a:pt x="14014" y="15470"/>
                    <a:pt x="14216" y="15330"/>
                    <a:pt x="14419" y="15036"/>
                  </a:cubicBezTo>
                  <a:cubicBezTo>
                    <a:pt x="14594" y="14743"/>
                    <a:pt x="14678" y="14456"/>
                    <a:pt x="14650" y="14106"/>
                  </a:cubicBezTo>
                  <a:cubicBezTo>
                    <a:pt x="14650" y="14075"/>
                    <a:pt x="14629" y="14059"/>
                    <a:pt x="14608" y="14059"/>
                  </a:cubicBezTo>
                  <a:cubicBezTo>
                    <a:pt x="14587" y="14059"/>
                    <a:pt x="14566" y="14075"/>
                    <a:pt x="14566" y="14106"/>
                  </a:cubicBezTo>
                  <a:cubicBezTo>
                    <a:pt x="14538" y="14540"/>
                    <a:pt x="14328" y="14946"/>
                    <a:pt x="13979" y="15239"/>
                  </a:cubicBezTo>
                  <a:cubicBezTo>
                    <a:pt x="13776" y="15414"/>
                    <a:pt x="13489" y="15505"/>
                    <a:pt x="13342" y="15708"/>
                  </a:cubicBezTo>
                  <a:cubicBezTo>
                    <a:pt x="13279" y="15708"/>
                    <a:pt x="13224" y="15680"/>
                    <a:pt x="13168" y="15617"/>
                  </a:cubicBezTo>
                  <a:cubicBezTo>
                    <a:pt x="13021" y="15533"/>
                    <a:pt x="12874" y="15414"/>
                    <a:pt x="12755" y="15239"/>
                  </a:cubicBezTo>
                  <a:cubicBezTo>
                    <a:pt x="12671" y="15064"/>
                    <a:pt x="12615" y="14890"/>
                    <a:pt x="12524" y="14687"/>
                  </a:cubicBezTo>
                  <a:cubicBezTo>
                    <a:pt x="12524" y="14675"/>
                    <a:pt x="12510" y="14668"/>
                    <a:pt x="12495" y="14668"/>
                  </a:cubicBezTo>
                  <a:cubicBezTo>
                    <a:pt x="12474" y="14668"/>
                    <a:pt x="12452" y="14682"/>
                    <a:pt x="12468" y="14715"/>
                  </a:cubicBezTo>
                  <a:cubicBezTo>
                    <a:pt x="12552" y="15092"/>
                    <a:pt x="12615" y="15414"/>
                    <a:pt x="12930" y="15680"/>
                  </a:cubicBezTo>
                  <a:cubicBezTo>
                    <a:pt x="13021" y="15792"/>
                    <a:pt x="13140" y="15882"/>
                    <a:pt x="13279" y="15938"/>
                  </a:cubicBezTo>
                  <a:cubicBezTo>
                    <a:pt x="13224" y="16260"/>
                    <a:pt x="13342" y="16610"/>
                    <a:pt x="13370" y="16931"/>
                  </a:cubicBezTo>
                  <a:cubicBezTo>
                    <a:pt x="13398" y="17337"/>
                    <a:pt x="12993" y="17631"/>
                    <a:pt x="12643" y="17777"/>
                  </a:cubicBezTo>
                  <a:cubicBezTo>
                    <a:pt x="12494" y="17865"/>
                    <a:pt x="12348" y="17912"/>
                    <a:pt x="12187" y="17912"/>
                  </a:cubicBezTo>
                  <a:cubicBezTo>
                    <a:pt x="12091" y="17912"/>
                    <a:pt x="11990" y="17895"/>
                    <a:pt x="11881" y="17861"/>
                  </a:cubicBezTo>
                  <a:cubicBezTo>
                    <a:pt x="11741" y="17833"/>
                    <a:pt x="11594" y="17805"/>
                    <a:pt x="11419" y="17777"/>
                  </a:cubicBezTo>
                  <a:cubicBezTo>
                    <a:pt x="11126" y="17742"/>
                    <a:pt x="11007" y="17568"/>
                    <a:pt x="10951" y="17309"/>
                  </a:cubicBezTo>
                  <a:cubicBezTo>
                    <a:pt x="10923" y="17134"/>
                    <a:pt x="10923" y="16987"/>
                    <a:pt x="10867" y="16812"/>
                  </a:cubicBezTo>
                  <a:cubicBezTo>
                    <a:pt x="10804" y="16519"/>
                    <a:pt x="10657" y="16204"/>
                    <a:pt x="10399" y="16029"/>
                  </a:cubicBezTo>
                  <a:cubicBezTo>
                    <a:pt x="10308" y="15938"/>
                    <a:pt x="10168" y="15882"/>
                    <a:pt x="10021" y="15882"/>
                  </a:cubicBezTo>
                  <a:cubicBezTo>
                    <a:pt x="10252" y="15736"/>
                    <a:pt x="10483" y="15589"/>
                    <a:pt x="10720" y="15414"/>
                  </a:cubicBezTo>
                  <a:cubicBezTo>
                    <a:pt x="10923" y="15239"/>
                    <a:pt x="11098" y="15008"/>
                    <a:pt x="11301" y="14834"/>
                  </a:cubicBezTo>
                  <a:cubicBezTo>
                    <a:pt x="11531" y="14596"/>
                    <a:pt x="11797" y="14421"/>
                    <a:pt x="12056" y="14218"/>
                  </a:cubicBezTo>
                  <a:cubicBezTo>
                    <a:pt x="12524" y="13932"/>
                    <a:pt x="12902" y="13582"/>
                    <a:pt x="13196" y="13141"/>
                  </a:cubicBezTo>
                  <a:cubicBezTo>
                    <a:pt x="13720" y="12267"/>
                    <a:pt x="13839" y="11191"/>
                    <a:pt x="13720" y="10198"/>
                  </a:cubicBezTo>
                  <a:cubicBezTo>
                    <a:pt x="13692" y="9967"/>
                    <a:pt x="13629" y="9701"/>
                    <a:pt x="13573" y="9470"/>
                  </a:cubicBezTo>
                  <a:cubicBezTo>
                    <a:pt x="13573" y="9212"/>
                    <a:pt x="13517" y="8946"/>
                    <a:pt x="13426" y="8687"/>
                  </a:cubicBezTo>
                  <a:cubicBezTo>
                    <a:pt x="13314" y="8422"/>
                    <a:pt x="13224" y="8100"/>
                    <a:pt x="12993" y="7897"/>
                  </a:cubicBezTo>
                  <a:cubicBezTo>
                    <a:pt x="12993" y="7897"/>
                    <a:pt x="12965" y="7897"/>
                    <a:pt x="12965" y="7925"/>
                  </a:cubicBezTo>
                  <a:cubicBezTo>
                    <a:pt x="13140" y="8163"/>
                    <a:pt x="13224" y="8513"/>
                    <a:pt x="13279" y="8771"/>
                  </a:cubicBezTo>
                  <a:cubicBezTo>
                    <a:pt x="13299" y="8787"/>
                    <a:pt x="13307" y="8802"/>
                    <a:pt x="13311" y="8824"/>
                  </a:cubicBezTo>
                  <a:lnTo>
                    <a:pt x="13311" y="8824"/>
                  </a:lnTo>
                  <a:cubicBezTo>
                    <a:pt x="13103" y="8594"/>
                    <a:pt x="12901" y="8365"/>
                    <a:pt x="12671" y="8191"/>
                  </a:cubicBezTo>
                  <a:cubicBezTo>
                    <a:pt x="12657" y="8168"/>
                    <a:pt x="12639" y="8158"/>
                    <a:pt x="12620" y="8158"/>
                  </a:cubicBezTo>
                  <a:cubicBezTo>
                    <a:pt x="12566" y="8158"/>
                    <a:pt x="12511" y="8240"/>
                    <a:pt x="12552" y="8303"/>
                  </a:cubicBezTo>
                  <a:cubicBezTo>
                    <a:pt x="12755" y="8478"/>
                    <a:pt x="12902" y="8715"/>
                    <a:pt x="13049" y="8918"/>
                  </a:cubicBezTo>
                  <a:cubicBezTo>
                    <a:pt x="13224" y="9149"/>
                    <a:pt x="13279" y="9387"/>
                    <a:pt x="13370" y="9645"/>
                  </a:cubicBezTo>
                  <a:cubicBezTo>
                    <a:pt x="13489" y="10226"/>
                    <a:pt x="13545" y="10785"/>
                    <a:pt x="13454" y="11365"/>
                  </a:cubicBezTo>
                  <a:cubicBezTo>
                    <a:pt x="13398" y="11890"/>
                    <a:pt x="13251" y="12470"/>
                    <a:pt x="12993" y="12939"/>
                  </a:cubicBezTo>
                  <a:cubicBezTo>
                    <a:pt x="12699" y="13435"/>
                    <a:pt x="12266" y="13757"/>
                    <a:pt x="11797" y="14106"/>
                  </a:cubicBezTo>
                  <a:cubicBezTo>
                    <a:pt x="11594" y="14246"/>
                    <a:pt x="11419" y="14393"/>
                    <a:pt x="11245" y="14540"/>
                  </a:cubicBezTo>
                  <a:cubicBezTo>
                    <a:pt x="11042" y="14715"/>
                    <a:pt x="10895" y="14918"/>
                    <a:pt x="10720" y="15120"/>
                  </a:cubicBezTo>
                  <a:cubicBezTo>
                    <a:pt x="10308" y="15533"/>
                    <a:pt x="9783" y="15820"/>
                    <a:pt x="9231" y="15966"/>
                  </a:cubicBezTo>
                  <a:cubicBezTo>
                    <a:pt x="8678" y="16113"/>
                    <a:pt x="8098" y="16085"/>
                    <a:pt x="7511" y="16113"/>
                  </a:cubicBezTo>
                  <a:cubicBezTo>
                    <a:pt x="7280" y="16141"/>
                    <a:pt x="7021" y="16141"/>
                    <a:pt x="6784" y="16141"/>
                  </a:cubicBezTo>
                  <a:cubicBezTo>
                    <a:pt x="6525" y="16141"/>
                    <a:pt x="6322" y="16232"/>
                    <a:pt x="6112" y="16344"/>
                  </a:cubicBezTo>
                  <a:cubicBezTo>
                    <a:pt x="5882" y="16463"/>
                    <a:pt x="5707" y="16666"/>
                    <a:pt x="5504" y="16840"/>
                  </a:cubicBezTo>
                  <a:cubicBezTo>
                    <a:pt x="5301" y="17043"/>
                    <a:pt x="5098" y="17253"/>
                    <a:pt x="4889" y="17428"/>
                  </a:cubicBezTo>
                  <a:cubicBezTo>
                    <a:pt x="4630" y="17631"/>
                    <a:pt x="4364" y="17777"/>
                    <a:pt x="4078" y="17917"/>
                  </a:cubicBezTo>
                  <a:cubicBezTo>
                    <a:pt x="3959" y="17980"/>
                    <a:pt x="3812" y="18036"/>
                    <a:pt x="3665" y="18064"/>
                  </a:cubicBezTo>
                  <a:cubicBezTo>
                    <a:pt x="3553" y="18127"/>
                    <a:pt x="3462" y="18127"/>
                    <a:pt x="3350" y="18127"/>
                  </a:cubicBezTo>
                  <a:cubicBezTo>
                    <a:pt x="3406" y="18092"/>
                    <a:pt x="3434" y="18036"/>
                    <a:pt x="3434" y="18008"/>
                  </a:cubicBezTo>
                  <a:cubicBezTo>
                    <a:pt x="3637" y="17687"/>
                    <a:pt x="3784" y="17253"/>
                    <a:pt x="3784" y="16868"/>
                  </a:cubicBezTo>
                  <a:cubicBezTo>
                    <a:pt x="3784" y="16834"/>
                    <a:pt x="3752" y="16810"/>
                    <a:pt x="3719" y="16810"/>
                  </a:cubicBezTo>
                  <a:cubicBezTo>
                    <a:pt x="3699" y="16810"/>
                    <a:pt x="3678" y="16819"/>
                    <a:pt x="3665" y="16840"/>
                  </a:cubicBezTo>
                  <a:cubicBezTo>
                    <a:pt x="3581" y="17162"/>
                    <a:pt x="3525" y="17484"/>
                    <a:pt x="3378" y="17805"/>
                  </a:cubicBezTo>
                  <a:cubicBezTo>
                    <a:pt x="3315" y="17917"/>
                    <a:pt x="3231" y="18036"/>
                    <a:pt x="3113" y="18127"/>
                  </a:cubicBezTo>
                  <a:cubicBezTo>
                    <a:pt x="3203" y="17980"/>
                    <a:pt x="3287" y="17777"/>
                    <a:pt x="3315" y="17631"/>
                  </a:cubicBezTo>
                  <a:cubicBezTo>
                    <a:pt x="3350" y="17456"/>
                    <a:pt x="3350" y="17253"/>
                    <a:pt x="3315" y="17078"/>
                  </a:cubicBezTo>
                  <a:cubicBezTo>
                    <a:pt x="3315" y="16987"/>
                    <a:pt x="3315" y="16840"/>
                    <a:pt x="3259" y="16757"/>
                  </a:cubicBezTo>
                  <a:cubicBezTo>
                    <a:pt x="3287" y="16729"/>
                    <a:pt x="3350" y="16666"/>
                    <a:pt x="3350" y="16582"/>
                  </a:cubicBezTo>
                  <a:cubicBezTo>
                    <a:pt x="3378" y="16316"/>
                    <a:pt x="3203" y="16057"/>
                    <a:pt x="3029" y="15882"/>
                  </a:cubicBezTo>
                  <a:cubicBezTo>
                    <a:pt x="2791" y="15680"/>
                    <a:pt x="2504" y="15617"/>
                    <a:pt x="2266" y="15386"/>
                  </a:cubicBezTo>
                  <a:cubicBezTo>
                    <a:pt x="2036" y="15120"/>
                    <a:pt x="1952" y="14771"/>
                    <a:pt x="1980" y="14421"/>
                  </a:cubicBezTo>
                  <a:cubicBezTo>
                    <a:pt x="1980" y="14281"/>
                    <a:pt x="1980" y="14162"/>
                    <a:pt x="1889" y="14071"/>
                  </a:cubicBezTo>
                  <a:cubicBezTo>
                    <a:pt x="2064" y="13988"/>
                    <a:pt x="2239" y="13841"/>
                    <a:pt x="2413" y="13722"/>
                  </a:cubicBezTo>
                  <a:cubicBezTo>
                    <a:pt x="2560" y="13582"/>
                    <a:pt x="2707" y="13407"/>
                    <a:pt x="2882" y="13288"/>
                  </a:cubicBezTo>
                  <a:cubicBezTo>
                    <a:pt x="3085" y="13114"/>
                    <a:pt x="3231" y="12939"/>
                    <a:pt x="3434" y="12764"/>
                  </a:cubicBezTo>
                  <a:cubicBezTo>
                    <a:pt x="3637" y="12533"/>
                    <a:pt x="3840" y="12358"/>
                    <a:pt x="4078" y="12184"/>
                  </a:cubicBezTo>
                  <a:cubicBezTo>
                    <a:pt x="4280" y="12037"/>
                    <a:pt x="4427" y="11890"/>
                    <a:pt x="4539" y="11687"/>
                  </a:cubicBezTo>
                  <a:cubicBezTo>
                    <a:pt x="4686" y="11421"/>
                    <a:pt x="4777" y="11163"/>
                    <a:pt x="4861" y="10897"/>
                  </a:cubicBezTo>
                  <a:cubicBezTo>
                    <a:pt x="4889" y="10841"/>
                    <a:pt x="4924" y="10750"/>
                    <a:pt x="4952" y="10666"/>
                  </a:cubicBezTo>
                  <a:cubicBezTo>
                    <a:pt x="4980" y="10666"/>
                    <a:pt x="4980" y="10638"/>
                    <a:pt x="4980" y="10610"/>
                  </a:cubicBezTo>
                  <a:cubicBezTo>
                    <a:pt x="5154" y="10226"/>
                    <a:pt x="5301" y="9764"/>
                    <a:pt x="5301" y="9352"/>
                  </a:cubicBezTo>
                  <a:cubicBezTo>
                    <a:pt x="5301" y="8974"/>
                    <a:pt x="5063" y="8596"/>
                    <a:pt x="4805" y="8366"/>
                  </a:cubicBezTo>
                  <a:cubicBezTo>
                    <a:pt x="4483" y="8128"/>
                    <a:pt x="4105" y="8044"/>
                    <a:pt x="3756" y="7897"/>
                  </a:cubicBezTo>
                  <a:cubicBezTo>
                    <a:pt x="3350" y="7750"/>
                    <a:pt x="3001" y="7464"/>
                    <a:pt x="2588" y="7289"/>
                  </a:cubicBezTo>
                  <a:cubicBezTo>
                    <a:pt x="2155" y="7079"/>
                    <a:pt x="1686" y="6939"/>
                    <a:pt x="1392" y="6499"/>
                  </a:cubicBezTo>
                  <a:cubicBezTo>
                    <a:pt x="1106" y="6093"/>
                    <a:pt x="931" y="5681"/>
                    <a:pt x="903" y="5128"/>
                  </a:cubicBezTo>
                  <a:cubicBezTo>
                    <a:pt x="903" y="4632"/>
                    <a:pt x="987" y="4107"/>
                    <a:pt x="1134" y="3646"/>
                  </a:cubicBezTo>
                  <a:cubicBezTo>
                    <a:pt x="1281" y="3149"/>
                    <a:pt x="1483" y="2625"/>
                    <a:pt x="1805" y="2219"/>
                  </a:cubicBezTo>
                  <a:cubicBezTo>
                    <a:pt x="2092" y="1870"/>
                    <a:pt x="2476" y="1576"/>
                    <a:pt x="2854" y="1310"/>
                  </a:cubicBezTo>
                  <a:cubicBezTo>
                    <a:pt x="3287" y="1080"/>
                    <a:pt x="3728" y="849"/>
                    <a:pt x="4189" y="702"/>
                  </a:cubicBezTo>
                  <a:cubicBezTo>
                    <a:pt x="4686" y="583"/>
                    <a:pt x="5182" y="408"/>
                    <a:pt x="5679" y="324"/>
                  </a:cubicBezTo>
                  <a:cubicBezTo>
                    <a:pt x="6002" y="265"/>
                    <a:pt x="6337" y="233"/>
                    <a:pt x="6669" y="233"/>
                  </a:cubicBezTo>
                  <a:close/>
                  <a:moveTo>
                    <a:pt x="6693" y="1"/>
                  </a:moveTo>
                  <a:cubicBezTo>
                    <a:pt x="6637" y="1"/>
                    <a:pt x="6581" y="1"/>
                    <a:pt x="6525" y="3"/>
                  </a:cubicBezTo>
                  <a:cubicBezTo>
                    <a:pt x="6056" y="3"/>
                    <a:pt x="5560" y="59"/>
                    <a:pt x="5098" y="178"/>
                  </a:cubicBezTo>
                  <a:cubicBezTo>
                    <a:pt x="4602" y="324"/>
                    <a:pt x="4105" y="471"/>
                    <a:pt x="3637" y="646"/>
                  </a:cubicBezTo>
                  <a:cubicBezTo>
                    <a:pt x="2854" y="996"/>
                    <a:pt x="1980" y="1548"/>
                    <a:pt x="1511" y="2275"/>
                  </a:cubicBezTo>
                  <a:cubicBezTo>
                    <a:pt x="987" y="3093"/>
                    <a:pt x="665" y="4170"/>
                    <a:pt x="693" y="5128"/>
                  </a:cubicBezTo>
                  <a:cubicBezTo>
                    <a:pt x="693" y="6002"/>
                    <a:pt x="1134" y="6904"/>
                    <a:pt x="1952" y="7317"/>
                  </a:cubicBezTo>
                  <a:cubicBezTo>
                    <a:pt x="2183" y="7429"/>
                    <a:pt x="2441" y="7492"/>
                    <a:pt x="2679" y="7604"/>
                  </a:cubicBezTo>
                  <a:cubicBezTo>
                    <a:pt x="2910" y="7722"/>
                    <a:pt x="3113" y="7897"/>
                    <a:pt x="3350" y="8016"/>
                  </a:cubicBezTo>
                  <a:cubicBezTo>
                    <a:pt x="3784" y="8247"/>
                    <a:pt x="4308" y="8275"/>
                    <a:pt x="4658" y="8596"/>
                  </a:cubicBezTo>
                  <a:cubicBezTo>
                    <a:pt x="4861" y="8771"/>
                    <a:pt x="5035" y="9093"/>
                    <a:pt x="5063" y="9352"/>
                  </a:cubicBezTo>
                  <a:cubicBezTo>
                    <a:pt x="5063" y="9617"/>
                    <a:pt x="5007" y="9911"/>
                    <a:pt x="4924" y="10198"/>
                  </a:cubicBezTo>
                  <a:cubicBezTo>
                    <a:pt x="4861" y="10463"/>
                    <a:pt x="4749" y="10722"/>
                    <a:pt x="4630" y="10988"/>
                  </a:cubicBezTo>
                  <a:cubicBezTo>
                    <a:pt x="4539" y="11163"/>
                    <a:pt x="4455" y="11365"/>
                    <a:pt x="4364" y="11568"/>
                  </a:cubicBezTo>
                  <a:cubicBezTo>
                    <a:pt x="4308" y="11624"/>
                    <a:pt x="4280" y="11687"/>
                    <a:pt x="4224" y="11715"/>
                  </a:cubicBezTo>
                  <a:cubicBezTo>
                    <a:pt x="4050" y="11946"/>
                    <a:pt x="3784" y="12065"/>
                    <a:pt x="3581" y="12239"/>
                  </a:cubicBezTo>
                  <a:cubicBezTo>
                    <a:pt x="3350" y="12442"/>
                    <a:pt x="3175" y="12645"/>
                    <a:pt x="2966" y="12848"/>
                  </a:cubicBezTo>
                  <a:cubicBezTo>
                    <a:pt x="2763" y="13058"/>
                    <a:pt x="2532" y="13197"/>
                    <a:pt x="2329" y="13407"/>
                  </a:cubicBezTo>
                  <a:cubicBezTo>
                    <a:pt x="2155" y="13582"/>
                    <a:pt x="1889" y="13785"/>
                    <a:pt x="1686" y="13897"/>
                  </a:cubicBezTo>
                  <a:cubicBezTo>
                    <a:pt x="1162" y="14190"/>
                    <a:pt x="868" y="14631"/>
                    <a:pt x="637" y="15155"/>
                  </a:cubicBezTo>
                  <a:cubicBezTo>
                    <a:pt x="379" y="15708"/>
                    <a:pt x="169" y="16316"/>
                    <a:pt x="57" y="16903"/>
                  </a:cubicBezTo>
                  <a:cubicBezTo>
                    <a:pt x="32" y="17136"/>
                    <a:pt x="1" y="17986"/>
                    <a:pt x="377" y="17986"/>
                  </a:cubicBezTo>
                  <a:cubicBezTo>
                    <a:pt x="419" y="17986"/>
                    <a:pt x="466" y="17975"/>
                    <a:pt x="518" y="17952"/>
                  </a:cubicBezTo>
                  <a:cubicBezTo>
                    <a:pt x="581" y="17917"/>
                    <a:pt x="665" y="17861"/>
                    <a:pt x="728" y="17805"/>
                  </a:cubicBezTo>
                  <a:cubicBezTo>
                    <a:pt x="812" y="17917"/>
                    <a:pt x="903" y="17980"/>
                    <a:pt x="1015" y="18064"/>
                  </a:cubicBezTo>
                  <a:lnTo>
                    <a:pt x="1539" y="18330"/>
                  </a:lnTo>
                  <a:cubicBezTo>
                    <a:pt x="1780" y="18413"/>
                    <a:pt x="2118" y="18517"/>
                    <a:pt x="2408" y="18517"/>
                  </a:cubicBezTo>
                  <a:cubicBezTo>
                    <a:pt x="2506" y="18517"/>
                    <a:pt x="2598" y="18505"/>
                    <a:pt x="2679" y="18477"/>
                  </a:cubicBezTo>
                  <a:cubicBezTo>
                    <a:pt x="2763" y="18442"/>
                    <a:pt x="2826" y="18414"/>
                    <a:pt x="2882" y="18358"/>
                  </a:cubicBezTo>
                  <a:cubicBezTo>
                    <a:pt x="2903" y="18363"/>
                    <a:pt x="2924" y="18365"/>
                    <a:pt x="2946" y="18365"/>
                  </a:cubicBezTo>
                  <a:cubicBezTo>
                    <a:pt x="3048" y="18365"/>
                    <a:pt x="3156" y="18314"/>
                    <a:pt x="3231" y="18239"/>
                  </a:cubicBezTo>
                  <a:cubicBezTo>
                    <a:pt x="3350" y="18239"/>
                    <a:pt x="3462" y="18267"/>
                    <a:pt x="3553" y="18267"/>
                  </a:cubicBezTo>
                  <a:cubicBezTo>
                    <a:pt x="3700" y="18239"/>
                    <a:pt x="3812" y="18211"/>
                    <a:pt x="3931" y="18155"/>
                  </a:cubicBezTo>
                  <a:cubicBezTo>
                    <a:pt x="4189" y="18064"/>
                    <a:pt x="4455" y="17980"/>
                    <a:pt x="4686" y="17833"/>
                  </a:cubicBezTo>
                  <a:cubicBezTo>
                    <a:pt x="5126" y="17568"/>
                    <a:pt x="5504" y="17190"/>
                    <a:pt x="5882" y="16840"/>
                  </a:cubicBezTo>
                  <a:cubicBezTo>
                    <a:pt x="6112" y="16666"/>
                    <a:pt x="6350" y="16463"/>
                    <a:pt x="6637" y="16435"/>
                  </a:cubicBezTo>
                  <a:cubicBezTo>
                    <a:pt x="6784" y="16407"/>
                    <a:pt x="6930" y="16407"/>
                    <a:pt x="7077" y="16407"/>
                  </a:cubicBezTo>
                  <a:cubicBezTo>
                    <a:pt x="7120" y="16415"/>
                    <a:pt x="7166" y="16418"/>
                    <a:pt x="7213" y="16418"/>
                  </a:cubicBezTo>
                  <a:cubicBezTo>
                    <a:pt x="7326" y="16418"/>
                    <a:pt x="7450" y="16399"/>
                    <a:pt x="7574" y="16379"/>
                  </a:cubicBezTo>
                  <a:cubicBezTo>
                    <a:pt x="8126" y="16344"/>
                    <a:pt x="8734" y="16344"/>
                    <a:pt x="9294" y="16169"/>
                  </a:cubicBezTo>
                  <a:cubicBezTo>
                    <a:pt x="9469" y="16113"/>
                    <a:pt x="9608" y="16057"/>
                    <a:pt x="9755" y="15994"/>
                  </a:cubicBezTo>
                  <a:lnTo>
                    <a:pt x="9783" y="15994"/>
                  </a:lnTo>
                  <a:cubicBezTo>
                    <a:pt x="9874" y="15994"/>
                    <a:pt x="9958" y="16029"/>
                    <a:pt x="10049" y="16057"/>
                  </a:cubicBezTo>
                  <a:cubicBezTo>
                    <a:pt x="10252" y="16113"/>
                    <a:pt x="10399" y="16260"/>
                    <a:pt x="10483" y="16435"/>
                  </a:cubicBezTo>
                  <a:cubicBezTo>
                    <a:pt x="10657" y="16729"/>
                    <a:pt x="10657" y="17015"/>
                    <a:pt x="10720" y="17337"/>
                  </a:cubicBezTo>
                  <a:cubicBezTo>
                    <a:pt x="10776" y="17568"/>
                    <a:pt x="10867" y="17861"/>
                    <a:pt x="11098" y="17952"/>
                  </a:cubicBezTo>
                  <a:cubicBezTo>
                    <a:pt x="11217" y="18008"/>
                    <a:pt x="11329" y="18036"/>
                    <a:pt x="11447" y="18036"/>
                  </a:cubicBezTo>
                  <a:cubicBezTo>
                    <a:pt x="11650" y="18064"/>
                    <a:pt x="11825" y="18155"/>
                    <a:pt x="12000" y="18183"/>
                  </a:cubicBezTo>
                  <a:cubicBezTo>
                    <a:pt x="12041" y="18187"/>
                    <a:pt x="12082" y="18188"/>
                    <a:pt x="12123" y="18188"/>
                  </a:cubicBezTo>
                  <a:cubicBezTo>
                    <a:pt x="12397" y="18188"/>
                    <a:pt x="12652" y="18108"/>
                    <a:pt x="12902" y="17980"/>
                  </a:cubicBezTo>
                  <a:cubicBezTo>
                    <a:pt x="13049" y="18183"/>
                    <a:pt x="13077" y="18707"/>
                    <a:pt x="13105" y="18854"/>
                  </a:cubicBezTo>
                  <a:cubicBezTo>
                    <a:pt x="13224" y="19204"/>
                    <a:pt x="13426" y="19435"/>
                    <a:pt x="13748" y="19525"/>
                  </a:cubicBezTo>
                  <a:cubicBezTo>
                    <a:pt x="13936" y="19591"/>
                    <a:pt x="14154" y="19618"/>
                    <a:pt x="14366" y="19618"/>
                  </a:cubicBezTo>
                  <a:cubicBezTo>
                    <a:pt x="14516" y="19618"/>
                    <a:pt x="14664" y="19605"/>
                    <a:pt x="14797" y="19581"/>
                  </a:cubicBezTo>
                  <a:cubicBezTo>
                    <a:pt x="14916" y="19553"/>
                    <a:pt x="15028" y="19553"/>
                    <a:pt x="15146" y="19491"/>
                  </a:cubicBezTo>
                  <a:cubicBezTo>
                    <a:pt x="15237" y="19665"/>
                    <a:pt x="15377" y="19840"/>
                    <a:pt x="15615" y="19903"/>
                  </a:cubicBezTo>
                  <a:cubicBezTo>
                    <a:pt x="15764" y="19955"/>
                    <a:pt x="15920" y="19977"/>
                    <a:pt x="16075" y="19977"/>
                  </a:cubicBezTo>
                  <a:cubicBezTo>
                    <a:pt x="16254" y="19977"/>
                    <a:pt x="16432" y="19948"/>
                    <a:pt x="16601" y="19903"/>
                  </a:cubicBezTo>
                  <a:cubicBezTo>
                    <a:pt x="16748" y="19840"/>
                    <a:pt x="16922" y="19784"/>
                    <a:pt x="17069" y="19728"/>
                  </a:cubicBezTo>
                  <a:cubicBezTo>
                    <a:pt x="17336" y="19959"/>
                    <a:pt x="17687" y="20041"/>
                    <a:pt x="18042" y="20041"/>
                  </a:cubicBezTo>
                  <a:cubicBezTo>
                    <a:pt x="18310" y="20041"/>
                    <a:pt x="18580" y="19994"/>
                    <a:pt x="18817" y="19931"/>
                  </a:cubicBezTo>
                  <a:cubicBezTo>
                    <a:pt x="19111" y="19840"/>
                    <a:pt x="19398" y="19784"/>
                    <a:pt x="19663" y="19581"/>
                  </a:cubicBezTo>
                  <a:cubicBezTo>
                    <a:pt x="19894" y="19379"/>
                    <a:pt x="20041" y="19113"/>
                    <a:pt x="20097" y="18791"/>
                  </a:cubicBezTo>
                  <a:cubicBezTo>
                    <a:pt x="20188" y="18477"/>
                    <a:pt x="20216" y="18155"/>
                    <a:pt x="20132" y="17833"/>
                  </a:cubicBezTo>
                  <a:cubicBezTo>
                    <a:pt x="20069" y="17512"/>
                    <a:pt x="19894" y="17190"/>
                    <a:pt x="19782" y="16903"/>
                  </a:cubicBezTo>
                  <a:cubicBezTo>
                    <a:pt x="19636" y="16519"/>
                    <a:pt x="19461" y="16141"/>
                    <a:pt x="19517" y="15736"/>
                  </a:cubicBezTo>
                  <a:cubicBezTo>
                    <a:pt x="19545" y="15330"/>
                    <a:pt x="19747" y="14980"/>
                    <a:pt x="19894" y="14631"/>
                  </a:cubicBezTo>
                  <a:cubicBezTo>
                    <a:pt x="20013" y="14309"/>
                    <a:pt x="20069" y="14016"/>
                    <a:pt x="19985" y="13694"/>
                  </a:cubicBezTo>
                  <a:cubicBezTo>
                    <a:pt x="19894" y="13372"/>
                    <a:pt x="19691" y="13086"/>
                    <a:pt x="19545" y="12792"/>
                  </a:cubicBezTo>
                  <a:cubicBezTo>
                    <a:pt x="19223" y="12009"/>
                    <a:pt x="19433" y="11247"/>
                    <a:pt x="19489" y="10463"/>
                  </a:cubicBezTo>
                  <a:cubicBezTo>
                    <a:pt x="19517" y="9848"/>
                    <a:pt x="19489" y="9093"/>
                    <a:pt x="19111" y="8568"/>
                  </a:cubicBezTo>
                  <a:cubicBezTo>
                    <a:pt x="19083" y="8541"/>
                    <a:pt x="19020" y="8478"/>
                    <a:pt x="18992" y="8450"/>
                  </a:cubicBezTo>
                  <a:cubicBezTo>
                    <a:pt x="19020" y="8247"/>
                    <a:pt x="19048" y="8100"/>
                    <a:pt x="18992" y="7897"/>
                  </a:cubicBezTo>
                  <a:cubicBezTo>
                    <a:pt x="18936" y="7722"/>
                    <a:pt x="18845" y="7548"/>
                    <a:pt x="18699" y="7492"/>
                  </a:cubicBezTo>
                  <a:cubicBezTo>
                    <a:pt x="18659" y="7477"/>
                    <a:pt x="18620" y="7471"/>
                    <a:pt x="18581" y="7471"/>
                  </a:cubicBezTo>
                  <a:cubicBezTo>
                    <a:pt x="18450" y="7471"/>
                    <a:pt x="18330" y="7546"/>
                    <a:pt x="18265" y="7638"/>
                  </a:cubicBezTo>
                  <a:cubicBezTo>
                    <a:pt x="18174" y="7722"/>
                    <a:pt x="18118" y="7813"/>
                    <a:pt x="18062" y="7897"/>
                  </a:cubicBezTo>
                  <a:lnTo>
                    <a:pt x="17999" y="7953"/>
                  </a:lnTo>
                  <a:cubicBezTo>
                    <a:pt x="17943" y="7953"/>
                    <a:pt x="17887" y="7925"/>
                    <a:pt x="17824" y="7925"/>
                  </a:cubicBezTo>
                  <a:lnTo>
                    <a:pt x="17797" y="7897"/>
                  </a:lnTo>
                  <a:cubicBezTo>
                    <a:pt x="17769" y="7666"/>
                    <a:pt x="17769" y="7429"/>
                    <a:pt x="17622" y="7226"/>
                  </a:cubicBezTo>
                  <a:cubicBezTo>
                    <a:pt x="17553" y="7134"/>
                    <a:pt x="17441" y="7037"/>
                    <a:pt x="17306" y="7037"/>
                  </a:cubicBezTo>
                  <a:cubicBezTo>
                    <a:pt x="17277" y="7037"/>
                    <a:pt x="17247" y="7041"/>
                    <a:pt x="17216" y="7051"/>
                  </a:cubicBezTo>
                  <a:cubicBezTo>
                    <a:pt x="17188" y="7051"/>
                    <a:pt x="17160" y="7079"/>
                    <a:pt x="17125" y="7114"/>
                  </a:cubicBezTo>
                  <a:cubicBezTo>
                    <a:pt x="17013" y="7142"/>
                    <a:pt x="16895" y="7254"/>
                    <a:pt x="16839" y="7373"/>
                  </a:cubicBezTo>
                  <a:cubicBezTo>
                    <a:pt x="16748" y="7520"/>
                    <a:pt x="16664" y="7666"/>
                    <a:pt x="16636" y="7841"/>
                  </a:cubicBezTo>
                  <a:lnTo>
                    <a:pt x="16426" y="7841"/>
                  </a:lnTo>
                  <a:cubicBezTo>
                    <a:pt x="16398" y="7604"/>
                    <a:pt x="16286" y="7401"/>
                    <a:pt x="16223" y="7198"/>
                  </a:cubicBezTo>
                  <a:cubicBezTo>
                    <a:pt x="16143" y="7058"/>
                    <a:pt x="16057" y="6791"/>
                    <a:pt x="15897" y="6791"/>
                  </a:cubicBezTo>
                  <a:cubicBezTo>
                    <a:pt x="15890" y="6791"/>
                    <a:pt x="15882" y="6791"/>
                    <a:pt x="15874" y="6792"/>
                  </a:cubicBezTo>
                  <a:cubicBezTo>
                    <a:pt x="15699" y="6820"/>
                    <a:pt x="15524" y="6967"/>
                    <a:pt x="15377" y="7142"/>
                  </a:cubicBezTo>
                  <a:cubicBezTo>
                    <a:pt x="15349" y="7170"/>
                    <a:pt x="15321" y="7198"/>
                    <a:pt x="15321" y="7226"/>
                  </a:cubicBezTo>
                  <a:cubicBezTo>
                    <a:pt x="15237" y="7317"/>
                    <a:pt x="15146" y="7464"/>
                    <a:pt x="15090" y="7604"/>
                  </a:cubicBezTo>
                  <a:cubicBezTo>
                    <a:pt x="15090" y="7576"/>
                    <a:pt x="15090" y="7576"/>
                    <a:pt x="15063" y="7576"/>
                  </a:cubicBezTo>
                  <a:cubicBezTo>
                    <a:pt x="15028" y="7576"/>
                    <a:pt x="15028" y="7548"/>
                    <a:pt x="15000" y="7548"/>
                  </a:cubicBezTo>
                  <a:cubicBezTo>
                    <a:pt x="14972" y="7373"/>
                    <a:pt x="14944" y="7170"/>
                    <a:pt x="14888" y="6995"/>
                  </a:cubicBezTo>
                  <a:cubicBezTo>
                    <a:pt x="14825" y="6848"/>
                    <a:pt x="14825" y="6674"/>
                    <a:pt x="14713" y="6555"/>
                  </a:cubicBezTo>
                  <a:cubicBezTo>
                    <a:pt x="14677" y="6529"/>
                    <a:pt x="14641" y="6519"/>
                    <a:pt x="14607" y="6519"/>
                  </a:cubicBezTo>
                  <a:cubicBezTo>
                    <a:pt x="14526" y="6519"/>
                    <a:pt x="14450" y="6574"/>
                    <a:pt x="14391" y="6618"/>
                  </a:cubicBezTo>
                  <a:cubicBezTo>
                    <a:pt x="14300" y="6646"/>
                    <a:pt x="14216" y="6702"/>
                    <a:pt x="14154" y="6764"/>
                  </a:cubicBezTo>
                  <a:cubicBezTo>
                    <a:pt x="14126" y="6820"/>
                    <a:pt x="14070" y="6876"/>
                    <a:pt x="14014" y="6939"/>
                  </a:cubicBezTo>
                  <a:cubicBezTo>
                    <a:pt x="14014" y="6939"/>
                    <a:pt x="13979" y="6939"/>
                    <a:pt x="13979" y="6904"/>
                  </a:cubicBezTo>
                  <a:cubicBezTo>
                    <a:pt x="13895" y="6674"/>
                    <a:pt x="13776" y="6471"/>
                    <a:pt x="13776" y="6205"/>
                  </a:cubicBezTo>
                  <a:cubicBezTo>
                    <a:pt x="13776" y="5946"/>
                    <a:pt x="13748" y="5681"/>
                    <a:pt x="13748" y="5422"/>
                  </a:cubicBezTo>
                  <a:cubicBezTo>
                    <a:pt x="13720" y="4981"/>
                    <a:pt x="13664" y="4548"/>
                    <a:pt x="13489" y="4142"/>
                  </a:cubicBezTo>
                  <a:cubicBezTo>
                    <a:pt x="13398" y="3933"/>
                    <a:pt x="13279" y="3758"/>
                    <a:pt x="13196" y="3555"/>
                  </a:cubicBezTo>
                  <a:cubicBezTo>
                    <a:pt x="13077" y="3324"/>
                    <a:pt x="12993" y="3093"/>
                    <a:pt x="12874" y="2856"/>
                  </a:cubicBezTo>
                  <a:cubicBezTo>
                    <a:pt x="12671" y="2478"/>
                    <a:pt x="12405" y="2156"/>
                    <a:pt x="12056" y="1898"/>
                  </a:cubicBezTo>
                  <a:cubicBezTo>
                    <a:pt x="11678" y="1632"/>
                    <a:pt x="11273" y="1345"/>
                    <a:pt x="10832" y="1136"/>
                  </a:cubicBezTo>
                  <a:cubicBezTo>
                    <a:pt x="10427" y="933"/>
                    <a:pt x="9958" y="758"/>
                    <a:pt x="9525" y="583"/>
                  </a:cubicBezTo>
                  <a:cubicBezTo>
                    <a:pt x="8645" y="226"/>
                    <a:pt x="7660" y="1"/>
                    <a:pt x="66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79"/>
            <p:cNvSpPr/>
            <p:nvPr/>
          </p:nvSpPr>
          <p:spPr>
            <a:xfrm>
              <a:off x="3135536" y="1279121"/>
              <a:ext cx="74978" cy="190391"/>
            </a:xfrm>
            <a:custGeom>
              <a:rect b="b" l="l" r="r" t="t"/>
              <a:pathLst>
                <a:path extrusionOk="0" h="8367" w="3295">
                  <a:moveTo>
                    <a:pt x="2563" y="1"/>
                  </a:moveTo>
                  <a:cubicBezTo>
                    <a:pt x="2555" y="1"/>
                    <a:pt x="2545" y="4"/>
                    <a:pt x="2532" y="11"/>
                  </a:cubicBezTo>
                  <a:cubicBezTo>
                    <a:pt x="1868" y="151"/>
                    <a:pt x="1224" y="591"/>
                    <a:pt x="756" y="1088"/>
                  </a:cubicBezTo>
                  <a:cubicBezTo>
                    <a:pt x="322" y="1521"/>
                    <a:pt x="1" y="2192"/>
                    <a:pt x="259" y="2808"/>
                  </a:cubicBezTo>
                  <a:cubicBezTo>
                    <a:pt x="553" y="3472"/>
                    <a:pt x="1196" y="3913"/>
                    <a:pt x="1805" y="4206"/>
                  </a:cubicBezTo>
                  <a:cubicBezTo>
                    <a:pt x="2126" y="4381"/>
                    <a:pt x="2504" y="4521"/>
                    <a:pt x="2707" y="4815"/>
                  </a:cubicBezTo>
                  <a:cubicBezTo>
                    <a:pt x="2916" y="5164"/>
                    <a:pt x="2972" y="5570"/>
                    <a:pt x="2944" y="5982"/>
                  </a:cubicBezTo>
                  <a:cubicBezTo>
                    <a:pt x="2881" y="6479"/>
                    <a:pt x="2770" y="6884"/>
                    <a:pt x="2504" y="7353"/>
                  </a:cubicBezTo>
                  <a:cubicBezTo>
                    <a:pt x="2420" y="7528"/>
                    <a:pt x="2329" y="7730"/>
                    <a:pt x="2217" y="7905"/>
                  </a:cubicBezTo>
                  <a:cubicBezTo>
                    <a:pt x="2126" y="8052"/>
                    <a:pt x="1979" y="8164"/>
                    <a:pt x="1924" y="8339"/>
                  </a:cubicBezTo>
                  <a:cubicBezTo>
                    <a:pt x="1896" y="8367"/>
                    <a:pt x="1924" y="8367"/>
                    <a:pt x="1951" y="8367"/>
                  </a:cubicBezTo>
                  <a:cubicBezTo>
                    <a:pt x="2042" y="8255"/>
                    <a:pt x="2154" y="8164"/>
                    <a:pt x="2273" y="8052"/>
                  </a:cubicBezTo>
                  <a:cubicBezTo>
                    <a:pt x="2357" y="7905"/>
                    <a:pt x="2448" y="7758"/>
                    <a:pt x="2532" y="7612"/>
                  </a:cubicBezTo>
                  <a:cubicBezTo>
                    <a:pt x="2707" y="7290"/>
                    <a:pt x="2916" y="7003"/>
                    <a:pt x="3028" y="6654"/>
                  </a:cubicBezTo>
                  <a:cubicBezTo>
                    <a:pt x="3231" y="6010"/>
                    <a:pt x="3294" y="5220"/>
                    <a:pt x="2916" y="4668"/>
                  </a:cubicBezTo>
                  <a:cubicBezTo>
                    <a:pt x="2567" y="4143"/>
                    <a:pt x="1805" y="3969"/>
                    <a:pt x="1308" y="3619"/>
                  </a:cubicBezTo>
                  <a:cubicBezTo>
                    <a:pt x="1022" y="3416"/>
                    <a:pt x="728" y="3122"/>
                    <a:pt x="525" y="2808"/>
                  </a:cubicBezTo>
                  <a:cubicBezTo>
                    <a:pt x="294" y="2423"/>
                    <a:pt x="350" y="2018"/>
                    <a:pt x="525" y="1640"/>
                  </a:cubicBezTo>
                  <a:cubicBezTo>
                    <a:pt x="728" y="1262"/>
                    <a:pt x="1077" y="913"/>
                    <a:pt x="1427" y="675"/>
                  </a:cubicBezTo>
                  <a:cubicBezTo>
                    <a:pt x="1777" y="416"/>
                    <a:pt x="2126" y="186"/>
                    <a:pt x="2567" y="67"/>
                  </a:cubicBezTo>
                  <a:cubicBezTo>
                    <a:pt x="2589" y="45"/>
                    <a:pt x="2594" y="1"/>
                    <a:pt x="25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79"/>
            <p:cNvSpPr/>
            <p:nvPr/>
          </p:nvSpPr>
          <p:spPr>
            <a:xfrm>
              <a:off x="3187258" y="1277960"/>
              <a:ext cx="168774" cy="83625"/>
            </a:xfrm>
            <a:custGeom>
              <a:rect b="b" l="l" r="r" t="t"/>
              <a:pathLst>
                <a:path extrusionOk="0" h="3675" w="7417">
                  <a:moveTo>
                    <a:pt x="2427" y="0"/>
                  </a:moveTo>
                  <a:cubicBezTo>
                    <a:pt x="1609" y="0"/>
                    <a:pt x="780" y="205"/>
                    <a:pt x="28" y="523"/>
                  </a:cubicBezTo>
                  <a:cubicBezTo>
                    <a:pt x="0" y="523"/>
                    <a:pt x="28" y="551"/>
                    <a:pt x="28" y="551"/>
                  </a:cubicBezTo>
                  <a:cubicBezTo>
                    <a:pt x="732" y="324"/>
                    <a:pt x="1508" y="159"/>
                    <a:pt x="2271" y="159"/>
                  </a:cubicBezTo>
                  <a:cubicBezTo>
                    <a:pt x="3054" y="159"/>
                    <a:pt x="3823" y="332"/>
                    <a:pt x="4489" y="789"/>
                  </a:cubicBezTo>
                  <a:cubicBezTo>
                    <a:pt x="5098" y="1223"/>
                    <a:pt x="5300" y="1922"/>
                    <a:pt x="5741" y="2509"/>
                  </a:cubicBezTo>
                  <a:cubicBezTo>
                    <a:pt x="5916" y="2768"/>
                    <a:pt x="6118" y="2999"/>
                    <a:pt x="6377" y="3208"/>
                  </a:cubicBezTo>
                  <a:cubicBezTo>
                    <a:pt x="6643" y="3411"/>
                    <a:pt x="6993" y="3523"/>
                    <a:pt x="7314" y="3670"/>
                  </a:cubicBezTo>
                  <a:cubicBezTo>
                    <a:pt x="7320" y="3673"/>
                    <a:pt x="7326" y="3674"/>
                    <a:pt x="7332" y="3674"/>
                  </a:cubicBezTo>
                  <a:cubicBezTo>
                    <a:pt x="7381" y="3674"/>
                    <a:pt x="7417" y="3579"/>
                    <a:pt x="7342" y="3523"/>
                  </a:cubicBezTo>
                  <a:cubicBezTo>
                    <a:pt x="6993" y="3348"/>
                    <a:pt x="6643" y="3145"/>
                    <a:pt x="6349" y="2859"/>
                  </a:cubicBezTo>
                  <a:cubicBezTo>
                    <a:pt x="6090" y="2593"/>
                    <a:pt x="5888" y="2334"/>
                    <a:pt x="5678" y="1985"/>
                  </a:cubicBezTo>
                  <a:cubicBezTo>
                    <a:pt x="5363" y="1369"/>
                    <a:pt x="5014" y="817"/>
                    <a:pt x="4370" y="467"/>
                  </a:cubicBezTo>
                  <a:cubicBezTo>
                    <a:pt x="3764" y="139"/>
                    <a:pt x="3100" y="0"/>
                    <a:pt x="24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79"/>
            <p:cNvSpPr/>
            <p:nvPr/>
          </p:nvSpPr>
          <p:spPr>
            <a:xfrm>
              <a:off x="3201890" y="1366637"/>
              <a:ext cx="135893" cy="79369"/>
            </a:xfrm>
            <a:custGeom>
              <a:rect b="b" l="l" r="r" t="t"/>
              <a:pathLst>
                <a:path extrusionOk="0" h="3488" w="5972">
                  <a:moveTo>
                    <a:pt x="4977" y="0"/>
                  </a:moveTo>
                  <a:cubicBezTo>
                    <a:pt x="3996" y="0"/>
                    <a:pt x="3041" y="288"/>
                    <a:pt x="2182" y="794"/>
                  </a:cubicBezTo>
                  <a:cubicBezTo>
                    <a:pt x="1804" y="969"/>
                    <a:pt x="1455" y="1234"/>
                    <a:pt x="1161" y="1521"/>
                  </a:cubicBezTo>
                  <a:lnTo>
                    <a:pt x="1105" y="1584"/>
                  </a:lnTo>
                  <a:lnTo>
                    <a:pt x="1077" y="1612"/>
                  </a:lnTo>
                  <a:cubicBezTo>
                    <a:pt x="1077" y="1640"/>
                    <a:pt x="1049" y="1640"/>
                    <a:pt x="1049" y="1668"/>
                  </a:cubicBezTo>
                  <a:cubicBezTo>
                    <a:pt x="609" y="2220"/>
                    <a:pt x="203" y="2773"/>
                    <a:pt x="0" y="3472"/>
                  </a:cubicBezTo>
                  <a:cubicBezTo>
                    <a:pt x="0" y="3472"/>
                    <a:pt x="13" y="3487"/>
                    <a:pt x="21" y="3487"/>
                  </a:cubicBezTo>
                  <a:cubicBezTo>
                    <a:pt x="25" y="3487"/>
                    <a:pt x="28" y="3484"/>
                    <a:pt x="28" y="3472"/>
                  </a:cubicBezTo>
                  <a:cubicBezTo>
                    <a:pt x="203" y="3185"/>
                    <a:pt x="406" y="2919"/>
                    <a:pt x="553" y="2633"/>
                  </a:cubicBezTo>
                  <a:cubicBezTo>
                    <a:pt x="665" y="2458"/>
                    <a:pt x="784" y="2311"/>
                    <a:pt x="902" y="2192"/>
                  </a:cubicBezTo>
                  <a:cubicBezTo>
                    <a:pt x="1014" y="2045"/>
                    <a:pt x="1105" y="1934"/>
                    <a:pt x="1189" y="1815"/>
                  </a:cubicBezTo>
                  <a:cubicBezTo>
                    <a:pt x="1364" y="1612"/>
                    <a:pt x="1574" y="1437"/>
                    <a:pt x="1776" y="1262"/>
                  </a:cubicBezTo>
                  <a:cubicBezTo>
                    <a:pt x="2273" y="941"/>
                    <a:pt x="2797" y="647"/>
                    <a:pt x="3350" y="444"/>
                  </a:cubicBezTo>
                  <a:cubicBezTo>
                    <a:pt x="3936" y="212"/>
                    <a:pt x="4588" y="103"/>
                    <a:pt x="5223" y="103"/>
                  </a:cubicBezTo>
                  <a:cubicBezTo>
                    <a:pt x="5467" y="103"/>
                    <a:pt x="5709" y="119"/>
                    <a:pt x="5944" y="150"/>
                  </a:cubicBezTo>
                  <a:cubicBezTo>
                    <a:pt x="5972" y="150"/>
                    <a:pt x="5972" y="123"/>
                    <a:pt x="5944" y="95"/>
                  </a:cubicBezTo>
                  <a:cubicBezTo>
                    <a:pt x="5620" y="31"/>
                    <a:pt x="5297" y="0"/>
                    <a:pt x="497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79"/>
            <p:cNvSpPr/>
            <p:nvPr/>
          </p:nvSpPr>
          <p:spPr>
            <a:xfrm>
              <a:off x="3225760" y="1368002"/>
              <a:ext cx="50129" cy="24666"/>
            </a:xfrm>
            <a:custGeom>
              <a:rect b="b" l="l" r="r" t="t"/>
              <a:pathLst>
                <a:path extrusionOk="0" h="1084" w="2203">
                  <a:moveTo>
                    <a:pt x="2148" y="1"/>
                  </a:moveTo>
                  <a:cubicBezTo>
                    <a:pt x="2141" y="1"/>
                    <a:pt x="2134" y="3"/>
                    <a:pt x="2126" y="7"/>
                  </a:cubicBezTo>
                  <a:cubicBezTo>
                    <a:pt x="1336" y="181"/>
                    <a:pt x="637" y="503"/>
                    <a:pt x="28" y="1027"/>
                  </a:cubicBezTo>
                  <a:cubicBezTo>
                    <a:pt x="0" y="1055"/>
                    <a:pt x="28" y="1083"/>
                    <a:pt x="84" y="1083"/>
                  </a:cubicBezTo>
                  <a:cubicBezTo>
                    <a:pt x="700" y="587"/>
                    <a:pt x="1399" y="300"/>
                    <a:pt x="2154" y="90"/>
                  </a:cubicBezTo>
                  <a:cubicBezTo>
                    <a:pt x="2202" y="66"/>
                    <a:pt x="2188" y="1"/>
                    <a:pt x="21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79"/>
            <p:cNvSpPr/>
            <p:nvPr/>
          </p:nvSpPr>
          <p:spPr>
            <a:xfrm>
              <a:off x="3172854" y="1311046"/>
              <a:ext cx="99235" cy="44600"/>
            </a:xfrm>
            <a:custGeom>
              <a:rect b="b" l="l" r="r" t="t"/>
              <a:pathLst>
                <a:path extrusionOk="0" h="1960" w="4361">
                  <a:moveTo>
                    <a:pt x="3798" y="0"/>
                  </a:moveTo>
                  <a:cubicBezTo>
                    <a:pt x="3095" y="0"/>
                    <a:pt x="2403" y="191"/>
                    <a:pt x="1766" y="496"/>
                  </a:cubicBezTo>
                  <a:cubicBezTo>
                    <a:pt x="1416" y="671"/>
                    <a:pt x="1102" y="880"/>
                    <a:pt x="780" y="1111"/>
                  </a:cubicBezTo>
                  <a:cubicBezTo>
                    <a:pt x="605" y="1258"/>
                    <a:pt x="430" y="1370"/>
                    <a:pt x="284" y="1545"/>
                  </a:cubicBezTo>
                  <a:cubicBezTo>
                    <a:pt x="165" y="1636"/>
                    <a:pt x="53" y="1782"/>
                    <a:pt x="18" y="1894"/>
                  </a:cubicBezTo>
                  <a:cubicBezTo>
                    <a:pt x="0" y="1934"/>
                    <a:pt x="29" y="1959"/>
                    <a:pt x="60" y="1959"/>
                  </a:cubicBezTo>
                  <a:cubicBezTo>
                    <a:pt x="79" y="1959"/>
                    <a:pt x="98" y="1950"/>
                    <a:pt x="109" y="1929"/>
                  </a:cubicBezTo>
                  <a:cubicBezTo>
                    <a:pt x="137" y="1782"/>
                    <a:pt x="339" y="1636"/>
                    <a:pt x="458" y="1545"/>
                  </a:cubicBezTo>
                  <a:cubicBezTo>
                    <a:pt x="605" y="1405"/>
                    <a:pt x="780" y="1286"/>
                    <a:pt x="955" y="1167"/>
                  </a:cubicBezTo>
                  <a:cubicBezTo>
                    <a:pt x="1241" y="936"/>
                    <a:pt x="1535" y="789"/>
                    <a:pt x="1857" y="643"/>
                  </a:cubicBezTo>
                  <a:cubicBezTo>
                    <a:pt x="2565" y="326"/>
                    <a:pt x="3279" y="176"/>
                    <a:pt x="4035" y="176"/>
                  </a:cubicBezTo>
                  <a:cubicBezTo>
                    <a:pt x="4115" y="176"/>
                    <a:pt x="4195" y="178"/>
                    <a:pt x="4276" y="181"/>
                  </a:cubicBezTo>
                  <a:cubicBezTo>
                    <a:pt x="4360" y="181"/>
                    <a:pt x="4360" y="62"/>
                    <a:pt x="4304" y="34"/>
                  </a:cubicBezTo>
                  <a:cubicBezTo>
                    <a:pt x="4135" y="11"/>
                    <a:pt x="3966" y="0"/>
                    <a:pt x="37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79"/>
            <p:cNvSpPr/>
            <p:nvPr/>
          </p:nvSpPr>
          <p:spPr>
            <a:xfrm>
              <a:off x="3197270" y="1325268"/>
              <a:ext cx="94706" cy="31129"/>
            </a:xfrm>
            <a:custGeom>
              <a:rect b="b" l="l" r="r" t="t"/>
              <a:pathLst>
                <a:path extrusionOk="0" h="1368" w="4162">
                  <a:moveTo>
                    <a:pt x="2850" y="0"/>
                  </a:moveTo>
                  <a:cubicBezTo>
                    <a:pt x="2511" y="0"/>
                    <a:pt x="2175" y="47"/>
                    <a:pt x="1833" y="164"/>
                  </a:cubicBezTo>
                  <a:cubicBezTo>
                    <a:pt x="1189" y="395"/>
                    <a:pt x="462" y="745"/>
                    <a:pt x="29" y="1269"/>
                  </a:cubicBezTo>
                  <a:cubicBezTo>
                    <a:pt x="0" y="1321"/>
                    <a:pt x="37" y="1368"/>
                    <a:pt x="82" y="1368"/>
                  </a:cubicBezTo>
                  <a:cubicBezTo>
                    <a:pt x="92" y="1368"/>
                    <a:pt x="102" y="1365"/>
                    <a:pt x="113" y="1360"/>
                  </a:cubicBezTo>
                  <a:cubicBezTo>
                    <a:pt x="609" y="892"/>
                    <a:pt x="1252" y="542"/>
                    <a:pt x="1889" y="339"/>
                  </a:cubicBezTo>
                  <a:cubicBezTo>
                    <a:pt x="2278" y="201"/>
                    <a:pt x="2659" y="144"/>
                    <a:pt x="3046" y="144"/>
                  </a:cubicBezTo>
                  <a:cubicBezTo>
                    <a:pt x="3382" y="144"/>
                    <a:pt x="3723" y="187"/>
                    <a:pt x="4077" y="255"/>
                  </a:cubicBezTo>
                  <a:cubicBezTo>
                    <a:pt x="4133" y="255"/>
                    <a:pt x="4161" y="192"/>
                    <a:pt x="4105" y="164"/>
                  </a:cubicBezTo>
                  <a:cubicBezTo>
                    <a:pt x="3673" y="69"/>
                    <a:pt x="3259" y="0"/>
                    <a:pt x="28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79"/>
            <p:cNvSpPr/>
            <p:nvPr/>
          </p:nvSpPr>
          <p:spPr>
            <a:xfrm>
              <a:off x="3207328" y="1335053"/>
              <a:ext cx="68083" cy="34656"/>
            </a:xfrm>
            <a:custGeom>
              <a:rect b="b" l="l" r="r" t="t"/>
              <a:pathLst>
                <a:path extrusionOk="0" h="1523" w="2992">
                  <a:moveTo>
                    <a:pt x="2936" y="0"/>
                  </a:moveTo>
                  <a:cubicBezTo>
                    <a:pt x="2614" y="56"/>
                    <a:pt x="2321" y="84"/>
                    <a:pt x="2034" y="175"/>
                  </a:cubicBezTo>
                  <a:cubicBezTo>
                    <a:pt x="1740" y="259"/>
                    <a:pt x="1475" y="350"/>
                    <a:pt x="1244" y="462"/>
                  </a:cubicBezTo>
                  <a:cubicBezTo>
                    <a:pt x="775" y="727"/>
                    <a:pt x="286" y="1014"/>
                    <a:pt x="20" y="1483"/>
                  </a:cubicBezTo>
                  <a:cubicBezTo>
                    <a:pt x="0" y="1502"/>
                    <a:pt x="23" y="1522"/>
                    <a:pt x="47" y="1522"/>
                  </a:cubicBezTo>
                  <a:cubicBezTo>
                    <a:pt x="57" y="1522"/>
                    <a:pt x="68" y="1519"/>
                    <a:pt x="76" y="1511"/>
                  </a:cubicBezTo>
                  <a:cubicBezTo>
                    <a:pt x="370" y="1077"/>
                    <a:pt x="922" y="783"/>
                    <a:pt x="1391" y="581"/>
                  </a:cubicBezTo>
                  <a:cubicBezTo>
                    <a:pt x="1887" y="315"/>
                    <a:pt x="2440" y="259"/>
                    <a:pt x="2964" y="84"/>
                  </a:cubicBezTo>
                  <a:cubicBezTo>
                    <a:pt x="2992" y="56"/>
                    <a:pt x="2992" y="0"/>
                    <a:pt x="29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79"/>
            <p:cNvSpPr/>
            <p:nvPr/>
          </p:nvSpPr>
          <p:spPr>
            <a:xfrm>
              <a:off x="3238320" y="1335530"/>
              <a:ext cx="74181" cy="25941"/>
            </a:xfrm>
            <a:custGeom>
              <a:rect b="b" l="l" r="r" t="t"/>
              <a:pathLst>
                <a:path extrusionOk="0" h="1140" w="3260">
                  <a:moveTo>
                    <a:pt x="2478" y="0"/>
                  </a:moveTo>
                  <a:cubicBezTo>
                    <a:pt x="1596" y="0"/>
                    <a:pt x="714" y="608"/>
                    <a:pt x="29" y="1112"/>
                  </a:cubicBezTo>
                  <a:cubicBezTo>
                    <a:pt x="1" y="1112"/>
                    <a:pt x="29" y="1140"/>
                    <a:pt x="29" y="1140"/>
                  </a:cubicBezTo>
                  <a:cubicBezTo>
                    <a:pt x="259" y="993"/>
                    <a:pt x="525" y="881"/>
                    <a:pt x="756" y="762"/>
                  </a:cubicBezTo>
                  <a:cubicBezTo>
                    <a:pt x="987" y="643"/>
                    <a:pt x="1252" y="504"/>
                    <a:pt x="1483" y="385"/>
                  </a:cubicBezTo>
                  <a:cubicBezTo>
                    <a:pt x="1832" y="239"/>
                    <a:pt x="2184" y="171"/>
                    <a:pt x="2542" y="171"/>
                  </a:cubicBezTo>
                  <a:cubicBezTo>
                    <a:pt x="2751" y="171"/>
                    <a:pt x="2962" y="194"/>
                    <a:pt x="3175" y="238"/>
                  </a:cubicBezTo>
                  <a:cubicBezTo>
                    <a:pt x="3231" y="238"/>
                    <a:pt x="3259" y="182"/>
                    <a:pt x="3203" y="154"/>
                  </a:cubicBezTo>
                  <a:cubicBezTo>
                    <a:pt x="2964" y="47"/>
                    <a:pt x="2721" y="0"/>
                    <a:pt x="24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79"/>
            <p:cNvSpPr/>
            <p:nvPr/>
          </p:nvSpPr>
          <p:spPr>
            <a:xfrm>
              <a:off x="3160043" y="1299236"/>
              <a:ext cx="64943" cy="45328"/>
            </a:xfrm>
            <a:custGeom>
              <a:rect b="b" l="l" r="r" t="t"/>
              <a:pathLst>
                <a:path extrusionOk="0" h="1992" w="2854">
                  <a:moveTo>
                    <a:pt x="2769" y="1"/>
                  </a:moveTo>
                  <a:cubicBezTo>
                    <a:pt x="2126" y="141"/>
                    <a:pt x="1518" y="462"/>
                    <a:pt x="993" y="903"/>
                  </a:cubicBezTo>
                  <a:cubicBezTo>
                    <a:pt x="874" y="987"/>
                    <a:pt x="0" y="1777"/>
                    <a:pt x="294" y="1980"/>
                  </a:cubicBezTo>
                  <a:cubicBezTo>
                    <a:pt x="294" y="1988"/>
                    <a:pt x="297" y="1991"/>
                    <a:pt x="300" y="1991"/>
                  </a:cubicBezTo>
                  <a:cubicBezTo>
                    <a:pt x="308" y="1991"/>
                    <a:pt x="322" y="1972"/>
                    <a:pt x="322" y="1952"/>
                  </a:cubicBezTo>
                  <a:cubicBezTo>
                    <a:pt x="294" y="1777"/>
                    <a:pt x="616" y="1511"/>
                    <a:pt x="728" y="1364"/>
                  </a:cubicBezTo>
                  <a:cubicBezTo>
                    <a:pt x="902" y="1162"/>
                    <a:pt x="1140" y="987"/>
                    <a:pt x="1399" y="812"/>
                  </a:cubicBezTo>
                  <a:cubicBezTo>
                    <a:pt x="1839" y="525"/>
                    <a:pt x="2329" y="288"/>
                    <a:pt x="2797" y="85"/>
                  </a:cubicBezTo>
                  <a:cubicBezTo>
                    <a:pt x="2853" y="57"/>
                    <a:pt x="2825" y="1"/>
                    <a:pt x="276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79"/>
            <p:cNvSpPr/>
            <p:nvPr/>
          </p:nvSpPr>
          <p:spPr>
            <a:xfrm>
              <a:off x="3148939" y="1268039"/>
              <a:ext cx="70791" cy="32130"/>
            </a:xfrm>
            <a:custGeom>
              <a:rect b="b" l="l" r="r" t="t"/>
              <a:pathLst>
                <a:path extrusionOk="0" h="1412" w="3111">
                  <a:moveTo>
                    <a:pt x="2966" y="0"/>
                  </a:moveTo>
                  <a:cubicBezTo>
                    <a:pt x="1830" y="0"/>
                    <a:pt x="735" y="520"/>
                    <a:pt x="20" y="1372"/>
                  </a:cubicBezTo>
                  <a:cubicBezTo>
                    <a:pt x="0" y="1392"/>
                    <a:pt x="8" y="1411"/>
                    <a:pt x="27" y="1411"/>
                  </a:cubicBezTo>
                  <a:cubicBezTo>
                    <a:pt x="35" y="1411"/>
                    <a:pt x="45" y="1408"/>
                    <a:pt x="55" y="1400"/>
                  </a:cubicBezTo>
                  <a:cubicBezTo>
                    <a:pt x="838" y="582"/>
                    <a:pt x="1943" y="204"/>
                    <a:pt x="3055" y="85"/>
                  </a:cubicBezTo>
                  <a:cubicBezTo>
                    <a:pt x="3111" y="85"/>
                    <a:pt x="3111" y="1"/>
                    <a:pt x="3055" y="1"/>
                  </a:cubicBezTo>
                  <a:cubicBezTo>
                    <a:pt x="3025" y="1"/>
                    <a:pt x="2995" y="0"/>
                    <a:pt x="296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79"/>
            <p:cNvSpPr/>
            <p:nvPr/>
          </p:nvSpPr>
          <p:spPr>
            <a:xfrm>
              <a:off x="3253589" y="1268062"/>
              <a:ext cx="68128" cy="41960"/>
            </a:xfrm>
            <a:custGeom>
              <a:rect b="b" l="l" r="r" t="t"/>
              <a:pathLst>
                <a:path extrusionOk="0" h="1844" w="2994">
                  <a:moveTo>
                    <a:pt x="29" y="0"/>
                  </a:moveTo>
                  <a:cubicBezTo>
                    <a:pt x="1" y="0"/>
                    <a:pt x="1" y="28"/>
                    <a:pt x="29" y="28"/>
                  </a:cubicBezTo>
                  <a:cubicBezTo>
                    <a:pt x="637" y="56"/>
                    <a:pt x="1225" y="406"/>
                    <a:pt x="1714" y="728"/>
                  </a:cubicBezTo>
                  <a:cubicBezTo>
                    <a:pt x="2183" y="1021"/>
                    <a:pt x="2588" y="1336"/>
                    <a:pt x="2882" y="1832"/>
                  </a:cubicBezTo>
                  <a:cubicBezTo>
                    <a:pt x="2889" y="1840"/>
                    <a:pt x="2901" y="1843"/>
                    <a:pt x="2914" y="1843"/>
                  </a:cubicBezTo>
                  <a:cubicBezTo>
                    <a:pt x="2950" y="1843"/>
                    <a:pt x="2993" y="1817"/>
                    <a:pt x="2973" y="1776"/>
                  </a:cubicBezTo>
                  <a:cubicBezTo>
                    <a:pt x="2826" y="1224"/>
                    <a:pt x="2301" y="874"/>
                    <a:pt x="1833" y="581"/>
                  </a:cubicBezTo>
                  <a:cubicBezTo>
                    <a:pt x="1281" y="259"/>
                    <a:pt x="700" y="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79"/>
            <p:cNvSpPr/>
            <p:nvPr/>
          </p:nvSpPr>
          <p:spPr>
            <a:xfrm>
              <a:off x="3179931" y="1382770"/>
              <a:ext cx="19273" cy="41778"/>
            </a:xfrm>
            <a:custGeom>
              <a:rect b="b" l="l" r="r" t="t"/>
              <a:pathLst>
                <a:path extrusionOk="0" h="1836" w="847">
                  <a:moveTo>
                    <a:pt x="28" y="1"/>
                  </a:moveTo>
                  <a:lnTo>
                    <a:pt x="0" y="29"/>
                  </a:lnTo>
                  <a:cubicBezTo>
                    <a:pt x="203" y="232"/>
                    <a:pt x="441" y="406"/>
                    <a:pt x="553" y="700"/>
                  </a:cubicBezTo>
                  <a:cubicBezTo>
                    <a:pt x="672" y="1015"/>
                    <a:pt x="644" y="1427"/>
                    <a:pt x="581" y="1777"/>
                  </a:cubicBezTo>
                  <a:cubicBezTo>
                    <a:pt x="564" y="1812"/>
                    <a:pt x="592" y="1835"/>
                    <a:pt x="622" y="1835"/>
                  </a:cubicBezTo>
                  <a:cubicBezTo>
                    <a:pt x="641" y="1835"/>
                    <a:pt x="661" y="1826"/>
                    <a:pt x="672" y="1805"/>
                  </a:cubicBezTo>
                  <a:cubicBezTo>
                    <a:pt x="819" y="1427"/>
                    <a:pt x="847" y="1015"/>
                    <a:pt x="700" y="637"/>
                  </a:cubicBezTo>
                  <a:cubicBezTo>
                    <a:pt x="553" y="316"/>
                    <a:pt x="294" y="204"/>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79"/>
            <p:cNvSpPr/>
            <p:nvPr/>
          </p:nvSpPr>
          <p:spPr>
            <a:xfrm>
              <a:off x="3214450" y="1391235"/>
              <a:ext cx="49583" cy="45032"/>
            </a:xfrm>
            <a:custGeom>
              <a:rect b="b" l="l" r="r" t="t"/>
              <a:pathLst>
                <a:path extrusionOk="0" h="1979" w="2179">
                  <a:moveTo>
                    <a:pt x="2138" y="1"/>
                  </a:moveTo>
                  <a:cubicBezTo>
                    <a:pt x="2134" y="1"/>
                    <a:pt x="2130" y="3"/>
                    <a:pt x="2127" y="6"/>
                  </a:cubicBezTo>
                  <a:cubicBezTo>
                    <a:pt x="1658" y="181"/>
                    <a:pt x="1224" y="440"/>
                    <a:pt x="847" y="790"/>
                  </a:cubicBezTo>
                  <a:cubicBezTo>
                    <a:pt x="672" y="964"/>
                    <a:pt x="525" y="1167"/>
                    <a:pt x="378" y="1342"/>
                  </a:cubicBezTo>
                  <a:cubicBezTo>
                    <a:pt x="232" y="1517"/>
                    <a:pt x="57" y="1727"/>
                    <a:pt x="1" y="1957"/>
                  </a:cubicBezTo>
                  <a:cubicBezTo>
                    <a:pt x="1" y="1971"/>
                    <a:pt x="8" y="1978"/>
                    <a:pt x="15" y="1978"/>
                  </a:cubicBezTo>
                  <a:cubicBezTo>
                    <a:pt x="22" y="1978"/>
                    <a:pt x="29" y="1971"/>
                    <a:pt x="29" y="1957"/>
                  </a:cubicBezTo>
                  <a:cubicBezTo>
                    <a:pt x="288" y="1608"/>
                    <a:pt x="609" y="1202"/>
                    <a:pt x="959" y="908"/>
                  </a:cubicBezTo>
                  <a:cubicBezTo>
                    <a:pt x="1308" y="559"/>
                    <a:pt x="1749" y="356"/>
                    <a:pt x="2154" y="90"/>
                  </a:cubicBezTo>
                  <a:cubicBezTo>
                    <a:pt x="2179" y="66"/>
                    <a:pt x="2161" y="1"/>
                    <a:pt x="21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79"/>
            <p:cNvSpPr/>
            <p:nvPr/>
          </p:nvSpPr>
          <p:spPr>
            <a:xfrm>
              <a:off x="3257708" y="1387389"/>
              <a:ext cx="52883" cy="16111"/>
            </a:xfrm>
            <a:custGeom>
              <a:rect b="b" l="l" r="r" t="t"/>
              <a:pathLst>
                <a:path extrusionOk="0" h="708" w="2324">
                  <a:moveTo>
                    <a:pt x="2267" y="1"/>
                  </a:moveTo>
                  <a:cubicBezTo>
                    <a:pt x="1477" y="1"/>
                    <a:pt x="694" y="203"/>
                    <a:pt x="23" y="637"/>
                  </a:cubicBezTo>
                  <a:cubicBezTo>
                    <a:pt x="0" y="665"/>
                    <a:pt x="14" y="707"/>
                    <a:pt x="50" y="707"/>
                  </a:cubicBezTo>
                  <a:cubicBezTo>
                    <a:pt x="59" y="707"/>
                    <a:pt x="68" y="705"/>
                    <a:pt x="79" y="700"/>
                  </a:cubicBezTo>
                  <a:cubicBezTo>
                    <a:pt x="722" y="287"/>
                    <a:pt x="1505" y="175"/>
                    <a:pt x="2267" y="85"/>
                  </a:cubicBezTo>
                  <a:cubicBezTo>
                    <a:pt x="2323" y="85"/>
                    <a:pt x="2323" y="1"/>
                    <a:pt x="22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79"/>
            <p:cNvSpPr/>
            <p:nvPr/>
          </p:nvSpPr>
          <p:spPr>
            <a:xfrm>
              <a:off x="3116285" y="1539552"/>
              <a:ext cx="14017" cy="18636"/>
            </a:xfrm>
            <a:custGeom>
              <a:rect b="b" l="l" r="r" t="t"/>
              <a:pathLst>
                <a:path extrusionOk="0" h="819" w="616">
                  <a:moveTo>
                    <a:pt x="336" y="0"/>
                  </a:moveTo>
                  <a:cubicBezTo>
                    <a:pt x="202" y="0"/>
                    <a:pt x="76" y="112"/>
                    <a:pt x="29" y="243"/>
                  </a:cubicBezTo>
                  <a:cubicBezTo>
                    <a:pt x="1" y="243"/>
                    <a:pt x="29" y="278"/>
                    <a:pt x="56" y="278"/>
                  </a:cubicBezTo>
                  <a:lnTo>
                    <a:pt x="56" y="243"/>
                  </a:lnTo>
                  <a:cubicBezTo>
                    <a:pt x="56" y="243"/>
                    <a:pt x="196" y="122"/>
                    <a:pt x="294" y="122"/>
                  </a:cubicBezTo>
                  <a:cubicBezTo>
                    <a:pt x="332" y="122"/>
                    <a:pt x="363" y="139"/>
                    <a:pt x="378" y="187"/>
                  </a:cubicBezTo>
                  <a:lnTo>
                    <a:pt x="406" y="215"/>
                  </a:lnTo>
                  <a:cubicBezTo>
                    <a:pt x="387" y="215"/>
                    <a:pt x="369" y="203"/>
                    <a:pt x="350" y="203"/>
                  </a:cubicBezTo>
                  <a:cubicBezTo>
                    <a:pt x="341" y="203"/>
                    <a:pt x="332" y="206"/>
                    <a:pt x="322" y="215"/>
                  </a:cubicBezTo>
                  <a:cubicBezTo>
                    <a:pt x="266" y="243"/>
                    <a:pt x="266" y="278"/>
                    <a:pt x="231" y="334"/>
                  </a:cubicBezTo>
                  <a:cubicBezTo>
                    <a:pt x="203" y="390"/>
                    <a:pt x="175" y="418"/>
                    <a:pt x="119" y="481"/>
                  </a:cubicBezTo>
                  <a:cubicBezTo>
                    <a:pt x="91" y="565"/>
                    <a:pt x="56" y="684"/>
                    <a:pt x="119" y="740"/>
                  </a:cubicBezTo>
                  <a:cubicBezTo>
                    <a:pt x="155" y="798"/>
                    <a:pt x="206" y="819"/>
                    <a:pt x="260" y="819"/>
                  </a:cubicBezTo>
                  <a:cubicBezTo>
                    <a:pt x="289" y="819"/>
                    <a:pt x="320" y="812"/>
                    <a:pt x="350" y="802"/>
                  </a:cubicBezTo>
                  <a:cubicBezTo>
                    <a:pt x="469" y="740"/>
                    <a:pt x="497" y="628"/>
                    <a:pt x="497" y="509"/>
                  </a:cubicBezTo>
                  <a:cubicBezTo>
                    <a:pt x="525" y="362"/>
                    <a:pt x="616" y="131"/>
                    <a:pt x="469" y="40"/>
                  </a:cubicBezTo>
                  <a:cubicBezTo>
                    <a:pt x="426" y="12"/>
                    <a:pt x="380" y="0"/>
                    <a:pt x="3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79"/>
            <p:cNvSpPr/>
            <p:nvPr/>
          </p:nvSpPr>
          <p:spPr>
            <a:xfrm>
              <a:off x="3122338" y="1517798"/>
              <a:ext cx="30901" cy="48013"/>
            </a:xfrm>
            <a:custGeom>
              <a:rect b="b" l="l" r="r" t="t"/>
              <a:pathLst>
                <a:path extrusionOk="0" h="2110" w="1358">
                  <a:moveTo>
                    <a:pt x="1300" y="0"/>
                  </a:moveTo>
                  <a:cubicBezTo>
                    <a:pt x="1293" y="0"/>
                    <a:pt x="1286" y="3"/>
                    <a:pt x="1280" y="10"/>
                  </a:cubicBezTo>
                  <a:cubicBezTo>
                    <a:pt x="1133" y="150"/>
                    <a:pt x="1014" y="297"/>
                    <a:pt x="902" y="444"/>
                  </a:cubicBezTo>
                  <a:cubicBezTo>
                    <a:pt x="811" y="591"/>
                    <a:pt x="755" y="766"/>
                    <a:pt x="665" y="940"/>
                  </a:cubicBezTo>
                  <a:cubicBezTo>
                    <a:pt x="525" y="1290"/>
                    <a:pt x="525" y="1933"/>
                    <a:pt x="28" y="2017"/>
                  </a:cubicBezTo>
                  <a:cubicBezTo>
                    <a:pt x="0" y="2017"/>
                    <a:pt x="0" y="2073"/>
                    <a:pt x="56" y="2108"/>
                  </a:cubicBezTo>
                  <a:lnTo>
                    <a:pt x="28" y="2108"/>
                  </a:lnTo>
                  <a:cubicBezTo>
                    <a:pt x="41" y="2109"/>
                    <a:pt x="53" y="2110"/>
                    <a:pt x="65" y="2110"/>
                  </a:cubicBezTo>
                  <a:cubicBezTo>
                    <a:pt x="396" y="2110"/>
                    <a:pt x="640" y="1748"/>
                    <a:pt x="727" y="1465"/>
                  </a:cubicBezTo>
                  <a:cubicBezTo>
                    <a:pt x="783" y="1234"/>
                    <a:pt x="839" y="996"/>
                    <a:pt x="930" y="766"/>
                  </a:cubicBezTo>
                  <a:cubicBezTo>
                    <a:pt x="1049" y="535"/>
                    <a:pt x="1224" y="297"/>
                    <a:pt x="1336" y="66"/>
                  </a:cubicBezTo>
                  <a:cubicBezTo>
                    <a:pt x="1358" y="44"/>
                    <a:pt x="1327" y="0"/>
                    <a:pt x="130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79"/>
            <p:cNvSpPr/>
            <p:nvPr/>
          </p:nvSpPr>
          <p:spPr>
            <a:xfrm>
              <a:off x="3145412" y="1499162"/>
              <a:ext cx="27056" cy="40686"/>
            </a:xfrm>
            <a:custGeom>
              <a:rect b="b" l="l" r="r" t="t"/>
              <a:pathLst>
                <a:path extrusionOk="0" h="1788" w="1189">
                  <a:moveTo>
                    <a:pt x="1138" y="0"/>
                  </a:moveTo>
                  <a:cubicBezTo>
                    <a:pt x="1129" y="0"/>
                    <a:pt x="1119" y="4"/>
                    <a:pt x="1112" y="11"/>
                  </a:cubicBezTo>
                  <a:cubicBezTo>
                    <a:pt x="846" y="242"/>
                    <a:pt x="671" y="536"/>
                    <a:pt x="497" y="829"/>
                  </a:cubicBezTo>
                  <a:cubicBezTo>
                    <a:pt x="385" y="969"/>
                    <a:pt x="294" y="1144"/>
                    <a:pt x="210" y="1291"/>
                  </a:cubicBezTo>
                  <a:cubicBezTo>
                    <a:pt x="147" y="1438"/>
                    <a:pt x="119" y="1613"/>
                    <a:pt x="35" y="1759"/>
                  </a:cubicBezTo>
                  <a:cubicBezTo>
                    <a:pt x="0" y="1787"/>
                    <a:pt x="35" y="1787"/>
                    <a:pt x="35" y="1787"/>
                  </a:cubicBezTo>
                  <a:cubicBezTo>
                    <a:pt x="413" y="1179"/>
                    <a:pt x="762" y="620"/>
                    <a:pt x="1168" y="67"/>
                  </a:cubicBezTo>
                  <a:cubicBezTo>
                    <a:pt x="1188" y="26"/>
                    <a:pt x="1164" y="0"/>
                    <a:pt x="11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79"/>
            <p:cNvSpPr/>
            <p:nvPr/>
          </p:nvSpPr>
          <p:spPr>
            <a:xfrm>
              <a:off x="3164663" y="1481982"/>
              <a:ext cx="29786" cy="32995"/>
            </a:xfrm>
            <a:custGeom>
              <a:rect b="b" l="l" r="r" t="t"/>
              <a:pathLst>
                <a:path extrusionOk="0" h="1450" w="1309">
                  <a:moveTo>
                    <a:pt x="1245" y="1"/>
                  </a:moveTo>
                  <a:cubicBezTo>
                    <a:pt x="1237" y="1"/>
                    <a:pt x="1230" y="4"/>
                    <a:pt x="1224" y="11"/>
                  </a:cubicBezTo>
                  <a:cubicBezTo>
                    <a:pt x="762" y="417"/>
                    <a:pt x="378" y="885"/>
                    <a:pt x="0" y="1410"/>
                  </a:cubicBezTo>
                  <a:cubicBezTo>
                    <a:pt x="0" y="1429"/>
                    <a:pt x="32" y="1449"/>
                    <a:pt x="50" y="1449"/>
                  </a:cubicBezTo>
                  <a:cubicBezTo>
                    <a:pt x="58" y="1449"/>
                    <a:pt x="63" y="1446"/>
                    <a:pt x="63" y="1438"/>
                  </a:cubicBezTo>
                  <a:cubicBezTo>
                    <a:pt x="441" y="941"/>
                    <a:pt x="874" y="501"/>
                    <a:pt x="1287" y="67"/>
                  </a:cubicBezTo>
                  <a:cubicBezTo>
                    <a:pt x="1309" y="45"/>
                    <a:pt x="1274" y="1"/>
                    <a:pt x="12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79"/>
            <p:cNvSpPr/>
            <p:nvPr/>
          </p:nvSpPr>
          <p:spPr>
            <a:xfrm>
              <a:off x="3139518" y="1568041"/>
              <a:ext cx="6713" cy="19865"/>
            </a:xfrm>
            <a:custGeom>
              <a:rect b="b" l="l" r="r" t="t"/>
              <a:pathLst>
                <a:path extrusionOk="0" h="873" w="295">
                  <a:moveTo>
                    <a:pt x="10" y="0"/>
                  </a:moveTo>
                  <a:cubicBezTo>
                    <a:pt x="0" y="0"/>
                    <a:pt x="0" y="20"/>
                    <a:pt x="0" y="40"/>
                  </a:cubicBezTo>
                  <a:cubicBezTo>
                    <a:pt x="203" y="250"/>
                    <a:pt x="203" y="536"/>
                    <a:pt x="203" y="830"/>
                  </a:cubicBezTo>
                  <a:cubicBezTo>
                    <a:pt x="203" y="858"/>
                    <a:pt x="226" y="872"/>
                    <a:pt x="249" y="872"/>
                  </a:cubicBezTo>
                  <a:cubicBezTo>
                    <a:pt x="271" y="872"/>
                    <a:pt x="294" y="858"/>
                    <a:pt x="294" y="830"/>
                  </a:cubicBezTo>
                  <a:cubicBezTo>
                    <a:pt x="294" y="536"/>
                    <a:pt x="231" y="250"/>
                    <a:pt x="28" y="12"/>
                  </a:cubicBezTo>
                  <a:cubicBezTo>
                    <a:pt x="20" y="4"/>
                    <a:pt x="14" y="0"/>
                    <a:pt x="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79"/>
            <p:cNvSpPr/>
            <p:nvPr/>
          </p:nvSpPr>
          <p:spPr>
            <a:xfrm>
              <a:off x="3146845" y="1566107"/>
              <a:ext cx="7327" cy="26896"/>
            </a:xfrm>
            <a:custGeom>
              <a:rect b="b" l="l" r="r" t="t"/>
              <a:pathLst>
                <a:path extrusionOk="0" h="1182" w="322">
                  <a:moveTo>
                    <a:pt x="21" y="1"/>
                  </a:moveTo>
                  <a:cubicBezTo>
                    <a:pt x="13" y="1"/>
                    <a:pt x="0" y="13"/>
                    <a:pt x="0" y="13"/>
                  </a:cubicBezTo>
                  <a:cubicBezTo>
                    <a:pt x="203" y="391"/>
                    <a:pt x="56" y="740"/>
                    <a:pt x="84" y="1146"/>
                  </a:cubicBezTo>
                  <a:cubicBezTo>
                    <a:pt x="84" y="1162"/>
                    <a:pt x="106" y="1181"/>
                    <a:pt x="129" y="1181"/>
                  </a:cubicBezTo>
                  <a:cubicBezTo>
                    <a:pt x="146" y="1181"/>
                    <a:pt x="163" y="1172"/>
                    <a:pt x="175" y="1146"/>
                  </a:cubicBezTo>
                  <a:cubicBezTo>
                    <a:pt x="259" y="796"/>
                    <a:pt x="322" y="272"/>
                    <a:pt x="28" y="13"/>
                  </a:cubicBezTo>
                  <a:cubicBezTo>
                    <a:pt x="28" y="4"/>
                    <a:pt x="25" y="1"/>
                    <a:pt x="2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79"/>
            <p:cNvSpPr/>
            <p:nvPr/>
          </p:nvSpPr>
          <p:spPr>
            <a:xfrm>
              <a:off x="3383111" y="1416038"/>
              <a:ext cx="5757" cy="65944"/>
            </a:xfrm>
            <a:custGeom>
              <a:rect b="b" l="l" r="r" t="t"/>
              <a:pathLst>
                <a:path extrusionOk="0" h="2898" w="253">
                  <a:moveTo>
                    <a:pt x="8" y="0"/>
                  </a:moveTo>
                  <a:cubicBezTo>
                    <a:pt x="1" y="0"/>
                    <a:pt x="1" y="7"/>
                    <a:pt x="15" y="21"/>
                  </a:cubicBezTo>
                  <a:cubicBezTo>
                    <a:pt x="134" y="490"/>
                    <a:pt x="162" y="986"/>
                    <a:pt x="134" y="1448"/>
                  </a:cubicBezTo>
                  <a:cubicBezTo>
                    <a:pt x="106" y="1916"/>
                    <a:pt x="15" y="2385"/>
                    <a:pt x="15" y="2846"/>
                  </a:cubicBezTo>
                  <a:cubicBezTo>
                    <a:pt x="15" y="2882"/>
                    <a:pt x="35" y="2898"/>
                    <a:pt x="53" y="2898"/>
                  </a:cubicBezTo>
                  <a:cubicBezTo>
                    <a:pt x="66" y="2898"/>
                    <a:pt x="78" y="2889"/>
                    <a:pt x="78" y="2874"/>
                  </a:cubicBezTo>
                  <a:cubicBezTo>
                    <a:pt x="162" y="2385"/>
                    <a:pt x="252" y="1916"/>
                    <a:pt x="252" y="1420"/>
                  </a:cubicBezTo>
                  <a:cubicBezTo>
                    <a:pt x="252" y="923"/>
                    <a:pt x="162" y="462"/>
                    <a:pt x="43" y="21"/>
                  </a:cubicBezTo>
                  <a:cubicBezTo>
                    <a:pt x="29" y="7"/>
                    <a:pt x="15" y="0"/>
                    <a:pt x="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79"/>
            <p:cNvSpPr/>
            <p:nvPr/>
          </p:nvSpPr>
          <p:spPr>
            <a:xfrm>
              <a:off x="3385045" y="1429236"/>
              <a:ext cx="14313" cy="71724"/>
            </a:xfrm>
            <a:custGeom>
              <a:rect b="b" l="l" r="r" t="t"/>
              <a:pathLst>
                <a:path extrusionOk="0" h="3152" w="629">
                  <a:moveTo>
                    <a:pt x="500" y="1"/>
                  </a:moveTo>
                  <a:cubicBezTo>
                    <a:pt x="491" y="1"/>
                    <a:pt x="482" y="8"/>
                    <a:pt x="482" y="22"/>
                  </a:cubicBezTo>
                  <a:cubicBezTo>
                    <a:pt x="629" y="1070"/>
                    <a:pt x="342" y="2091"/>
                    <a:pt x="21" y="3084"/>
                  </a:cubicBezTo>
                  <a:cubicBezTo>
                    <a:pt x="0" y="3125"/>
                    <a:pt x="40" y="3151"/>
                    <a:pt x="73" y="3151"/>
                  </a:cubicBezTo>
                  <a:cubicBezTo>
                    <a:pt x="86" y="3151"/>
                    <a:pt x="97" y="3148"/>
                    <a:pt x="105" y="3140"/>
                  </a:cubicBezTo>
                  <a:cubicBezTo>
                    <a:pt x="370" y="2644"/>
                    <a:pt x="517" y="2119"/>
                    <a:pt x="573" y="1567"/>
                  </a:cubicBezTo>
                  <a:cubicBezTo>
                    <a:pt x="601" y="1336"/>
                    <a:pt x="629" y="1070"/>
                    <a:pt x="629" y="812"/>
                  </a:cubicBezTo>
                  <a:cubicBezTo>
                    <a:pt x="629" y="546"/>
                    <a:pt x="573" y="287"/>
                    <a:pt x="517" y="22"/>
                  </a:cubicBezTo>
                  <a:cubicBezTo>
                    <a:pt x="517" y="8"/>
                    <a:pt x="508" y="1"/>
                    <a:pt x="5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79"/>
            <p:cNvSpPr/>
            <p:nvPr/>
          </p:nvSpPr>
          <p:spPr>
            <a:xfrm>
              <a:off x="3336508" y="1465029"/>
              <a:ext cx="28489" cy="56432"/>
            </a:xfrm>
            <a:custGeom>
              <a:rect b="b" l="l" r="r" t="t"/>
              <a:pathLst>
                <a:path extrusionOk="0" h="2480" w="1252">
                  <a:moveTo>
                    <a:pt x="1234" y="1"/>
                  </a:moveTo>
                  <a:cubicBezTo>
                    <a:pt x="1225" y="1"/>
                    <a:pt x="1217" y="8"/>
                    <a:pt x="1217" y="22"/>
                  </a:cubicBezTo>
                  <a:cubicBezTo>
                    <a:pt x="1133" y="490"/>
                    <a:pt x="958" y="959"/>
                    <a:pt x="727" y="1392"/>
                  </a:cubicBezTo>
                  <a:cubicBezTo>
                    <a:pt x="608" y="1595"/>
                    <a:pt x="517" y="1770"/>
                    <a:pt x="378" y="1980"/>
                  </a:cubicBezTo>
                  <a:cubicBezTo>
                    <a:pt x="287" y="2120"/>
                    <a:pt x="140" y="2266"/>
                    <a:pt x="28" y="2413"/>
                  </a:cubicBezTo>
                  <a:cubicBezTo>
                    <a:pt x="0" y="2435"/>
                    <a:pt x="34" y="2480"/>
                    <a:pt x="63" y="2480"/>
                  </a:cubicBezTo>
                  <a:cubicBezTo>
                    <a:pt x="71" y="2480"/>
                    <a:pt x="78" y="2476"/>
                    <a:pt x="84" y="2469"/>
                  </a:cubicBezTo>
                  <a:cubicBezTo>
                    <a:pt x="231" y="2329"/>
                    <a:pt x="378" y="2211"/>
                    <a:pt x="489" y="2064"/>
                  </a:cubicBezTo>
                  <a:cubicBezTo>
                    <a:pt x="636" y="1861"/>
                    <a:pt x="755" y="1630"/>
                    <a:pt x="867" y="1392"/>
                  </a:cubicBezTo>
                  <a:cubicBezTo>
                    <a:pt x="1077" y="959"/>
                    <a:pt x="1189" y="490"/>
                    <a:pt x="1252" y="22"/>
                  </a:cubicBezTo>
                  <a:cubicBezTo>
                    <a:pt x="1252" y="8"/>
                    <a:pt x="1243" y="1"/>
                    <a:pt x="1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79"/>
            <p:cNvSpPr/>
            <p:nvPr/>
          </p:nvSpPr>
          <p:spPr>
            <a:xfrm>
              <a:off x="3314663" y="1490560"/>
              <a:ext cx="31083" cy="34883"/>
            </a:xfrm>
            <a:custGeom>
              <a:rect b="b" l="l" r="r" t="t"/>
              <a:pathLst>
                <a:path extrusionOk="0" h="1533" w="1366">
                  <a:moveTo>
                    <a:pt x="1303" y="1"/>
                  </a:moveTo>
                  <a:cubicBezTo>
                    <a:pt x="1292" y="1"/>
                    <a:pt x="1282" y="4"/>
                    <a:pt x="1275" y="12"/>
                  </a:cubicBezTo>
                  <a:cubicBezTo>
                    <a:pt x="925" y="592"/>
                    <a:pt x="547" y="1061"/>
                    <a:pt x="23" y="1466"/>
                  </a:cubicBezTo>
                  <a:cubicBezTo>
                    <a:pt x="1" y="1488"/>
                    <a:pt x="14" y="1532"/>
                    <a:pt x="34" y="1532"/>
                  </a:cubicBezTo>
                  <a:cubicBezTo>
                    <a:pt x="39" y="1532"/>
                    <a:pt x="45" y="1529"/>
                    <a:pt x="51" y="1522"/>
                  </a:cubicBezTo>
                  <a:cubicBezTo>
                    <a:pt x="345" y="1347"/>
                    <a:pt x="603" y="1144"/>
                    <a:pt x="813" y="858"/>
                  </a:cubicBezTo>
                  <a:cubicBezTo>
                    <a:pt x="1016" y="620"/>
                    <a:pt x="1191" y="333"/>
                    <a:pt x="1366" y="68"/>
                  </a:cubicBezTo>
                  <a:cubicBezTo>
                    <a:pt x="1366" y="27"/>
                    <a:pt x="1332" y="1"/>
                    <a:pt x="13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79"/>
            <p:cNvSpPr/>
            <p:nvPr/>
          </p:nvSpPr>
          <p:spPr>
            <a:xfrm>
              <a:off x="3243577" y="1428485"/>
              <a:ext cx="38524" cy="33245"/>
            </a:xfrm>
            <a:custGeom>
              <a:rect b="b" l="l" r="r" t="t"/>
              <a:pathLst>
                <a:path extrusionOk="0" h="1461" w="1693">
                  <a:moveTo>
                    <a:pt x="322" y="376"/>
                  </a:moveTo>
                  <a:cubicBezTo>
                    <a:pt x="350" y="404"/>
                    <a:pt x="378" y="467"/>
                    <a:pt x="378" y="495"/>
                  </a:cubicBezTo>
                  <a:cubicBezTo>
                    <a:pt x="378" y="551"/>
                    <a:pt x="322" y="614"/>
                    <a:pt x="266" y="642"/>
                  </a:cubicBezTo>
                  <a:cubicBezTo>
                    <a:pt x="266" y="642"/>
                    <a:pt x="231" y="642"/>
                    <a:pt x="203" y="614"/>
                  </a:cubicBezTo>
                  <a:cubicBezTo>
                    <a:pt x="231" y="523"/>
                    <a:pt x="266" y="439"/>
                    <a:pt x="322" y="376"/>
                  </a:cubicBezTo>
                  <a:close/>
                  <a:moveTo>
                    <a:pt x="699" y="183"/>
                  </a:moveTo>
                  <a:cubicBezTo>
                    <a:pt x="794" y="183"/>
                    <a:pt x="893" y="201"/>
                    <a:pt x="993" y="201"/>
                  </a:cubicBezTo>
                  <a:lnTo>
                    <a:pt x="993" y="264"/>
                  </a:lnTo>
                  <a:cubicBezTo>
                    <a:pt x="965" y="467"/>
                    <a:pt x="819" y="614"/>
                    <a:pt x="616" y="670"/>
                  </a:cubicBezTo>
                  <a:cubicBezTo>
                    <a:pt x="581" y="698"/>
                    <a:pt x="525" y="698"/>
                    <a:pt x="497" y="698"/>
                  </a:cubicBezTo>
                  <a:cubicBezTo>
                    <a:pt x="553" y="642"/>
                    <a:pt x="581" y="551"/>
                    <a:pt x="581" y="495"/>
                  </a:cubicBezTo>
                  <a:cubicBezTo>
                    <a:pt x="581" y="404"/>
                    <a:pt x="553" y="292"/>
                    <a:pt x="497" y="229"/>
                  </a:cubicBezTo>
                  <a:cubicBezTo>
                    <a:pt x="560" y="193"/>
                    <a:pt x="628" y="183"/>
                    <a:pt x="699" y="183"/>
                  </a:cubicBezTo>
                  <a:close/>
                  <a:moveTo>
                    <a:pt x="707" y="0"/>
                  </a:moveTo>
                  <a:cubicBezTo>
                    <a:pt x="532" y="0"/>
                    <a:pt x="364" y="44"/>
                    <a:pt x="231" y="173"/>
                  </a:cubicBezTo>
                  <a:cubicBezTo>
                    <a:pt x="119" y="292"/>
                    <a:pt x="0" y="579"/>
                    <a:pt x="56" y="789"/>
                  </a:cubicBezTo>
                  <a:cubicBezTo>
                    <a:pt x="56" y="929"/>
                    <a:pt x="56" y="1103"/>
                    <a:pt x="203" y="1222"/>
                  </a:cubicBezTo>
                  <a:cubicBezTo>
                    <a:pt x="329" y="1372"/>
                    <a:pt x="543" y="1460"/>
                    <a:pt x="746" y="1460"/>
                  </a:cubicBezTo>
                  <a:cubicBezTo>
                    <a:pt x="780" y="1460"/>
                    <a:pt x="814" y="1458"/>
                    <a:pt x="847" y="1453"/>
                  </a:cubicBezTo>
                  <a:cubicBezTo>
                    <a:pt x="874" y="1425"/>
                    <a:pt x="874" y="1369"/>
                    <a:pt x="819" y="1369"/>
                  </a:cubicBezTo>
                  <a:cubicBezTo>
                    <a:pt x="644" y="1341"/>
                    <a:pt x="441" y="1278"/>
                    <a:pt x="294" y="1166"/>
                  </a:cubicBezTo>
                  <a:cubicBezTo>
                    <a:pt x="231" y="1103"/>
                    <a:pt x="175" y="1048"/>
                    <a:pt x="175" y="964"/>
                  </a:cubicBezTo>
                  <a:lnTo>
                    <a:pt x="175" y="964"/>
                  </a:lnTo>
                  <a:cubicBezTo>
                    <a:pt x="203" y="1048"/>
                    <a:pt x="266" y="1103"/>
                    <a:pt x="350" y="1138"/>
                  </a:cubicBezTo>
                  <a:cubicBezTo>
                    <a:pt x="427" y="1181"/>
                    <a:pt x="503" y="1199"/>
                    <a:pt x="578" y="1199"/>
                  </a:cubicBezTo>
                  <a:cubicBezTo>
                    <a:pt x="702" y="1199"/>
                    <a:pt x="822" y="1149"/>
                    <a:pt x="930" y="1076"/>
                  </a:cubicBezTo>
                  <a:cubicBezTo>
                    <a:pt x="985" y="1051"/>
                    <a:pt x="946" y="986"/>
                    <a:pt x="898" y="986"/>
                  </a:cubicBezTo>
                  <a:cubicBezTo>
                    <a:pt x="890" y="986"/>
                    <a:pt x="882" y="988"/>
                    <a:pt x="874" y="992"/>
                  </a:cubicBezTo>
                  <a:cubicBezTo>
                    <a:pt x="784" y="1026"/>
                    <a:pt x="682" y="1050"/>
                    <a:pt x="583" y="1050"/>
                  </a:cubicBezTo>
                  <a:cubicBezTo>
                    <a:pt x="522" y="1050"/>
                    <a:pt x="462" y="1041"/>
                    <a:pt x="406" y="1020"/>
                  </a:cubicBezTo>
                  <a:cubicBezTo>
                    <a:pt x="294" y="964"/>
                    <a:pt x="231" y="845"/>
                    <a:pt x="175" y="754"/>
                  </a:cubicBezTo>
                  <a:cubicBezTo>
                    <a:pt x="203" y="754"/>
                    <a:pt x="231" y="789"/>
                    <a:pt x="266" y="817"/>
                  </a:cubicBezTo>
                  <a:cubicBezTo>
                    <a:pt x="335" y="851"/>
                    <a:pt x="407" y="875"/>
                    <a:pt x="487" y="875"/>
                  </a:cubicBezTo>
                  <a:cubicBezTo>
                    <a:pt x="536" y="875"/>
                    <a:pt x="588" y="866"/>
                    <a:pt x="644" y="845"/>
                  </a:cubicBezTo>
                  <a:cubicBezTo>
                    <a:pt x="902" y="789"/>
                    <a:pt x="1196" y="551"/>
                    <a:pt x="1168" y="264"/>
                  </a:cubicBezTo>
                  <a:cubicBezTo>
                    <a:pt x="1168" y="229"/>
                    <a:pt x="1168" y="229"/>
                    <a:pt x="1140" y="229"/>
                  </a:cubicBezTo>
                  <a:lnTo>
                    <a:pt x="1168" y="229"/>
                  </a:lnTo>
                  <a:cubicBezTo>
                    <a:pt x="1196" y="292"/>
                    <a:pt x="1224" y="376"/>
                    <a:pt x="1224" y="495"/>
                  </a:cubicBezTo>
                  <a:cubicBezTo>
                    <a:pt x="1224" y="642"/>
                    <a:pt x="1196" y="754"/>
                    <a:pt x="1196" y="901"/>
                  </a:cubicBezTo>
                  <a:cubicBezTo>
                    <a:pt x="1196" y="932"/>
                    <a:pt x="1210" y="948"/>
                    <a:pt x="1224" y="948"/>
                  </a:cubicBezTo>
                  <a:cubicBezTo>
                    <a:pt x="1238" y="948"/>
                    <a:pt x="1252" y="932"/>
                    <a:pt x="1252" y="901"/>
                  </a:cubicBezTo>
                  <a:cubicBezTo>
                    <a:pt x="1343" y="670"/>
                    <a:pt x="1371" y="404"/>
                    <a:pt x="1224" y="201"/>
                  </a:cubicBezTo>
                  <a:lnTo>
                    <a:pt x="1224" y="201"/>
                  </a:lnTo>
                  <a:cubicBezTo>
                    <a:pt x="1315" y="292"/>
                    <a:pt x="1399" y="348"/>
                    <a:pt x="1455" y="439"/>
                  </a:cubicBezTo>
                  <a:cubicBezTo>
                    <a:pt x="1546" y="614"/>
                    <a:pt x="1546" y="929"/>
                    <a:pt x="1518" y="1103"/>
                  </a:cubicBezTo>
                  <a:cubicBezTo>
                    <a:pt x="1518" y="1143"/>
                    <a:pt x="1540" y="1169"/>
                    <a:pt x="1556" y="1169"/>
                  </a:cubicBezTo>
                  <a:cubicBezTo>
                    <a:pt x="1566" y="1169"/>
                    <a:pt x="1574" y="1159"/>
                    <a:pt x="1574" y="1138"/>
                  </a:cubicBezTo>
                  <a:cubicBezTo>
                    <a:pt x="1665" y="929"/>
                    <a:pt x="1693" y="642"/>
                    <a:pt x="1602" y="404"/>
                  </a:cubicBezTo>
                  <a:cubicBezTo>
                    <a:pt x="1546" y="264"/>
                    <a:pt x="1399" y="173"/>
                    <a:pt x="1252" y="118"/>
                  </a:cubicBezTo>
                  <a:lnTo>
                    <a:pt x="1224" y="90"/>
                  </a:lnTo>
                  <a:cubicBezTo>
                    <a:pt x="1063" y="44"/>
                    <a:pt x="881" y="0"/>
                    <a:pt x="7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79"/>
            <p:cNvSpPr/>
            <p:nvPr/>
          </p:nvSpPr>
          <p:spPr>
            <a:xfrm>
              <a:off x="3239595" y="1455017"/>
              <a:ext cx="32380" cy="15792"/>
            </a:xfrm>
            <a:custGeom>
              <a:rect b="b" l="l" r="r" t="t"/>
              <a:pathLst>
                <a:path extrusionOk="0" h="694" w="1423">
                  <a:moveTo>
                    <a:pt x="29" y="0"/>
                  </a:moveTo>
                  <a:cubicBezTo>
                    <a:pt x="29" y="0"/>
                    <a:pt x="1" y="0"/>
                    <a:pt x="1" y="28"/>
                  </a:cubicBezTo>
                  <a:cubicBezTo>
                    <a:pt x="119" y="259"/>
                    <a:pt x="231" y="525"/>
                    <a:pt x="497" y="637"/>
                  </a:cubicBezTo>
                  <a:cubicBezTo>
                    <a:pt x="603" y="676"/>
                    <a:pt x="706" y="693"/>
                    <a:pt x="806" y="693"/>
                  </a:cubicBezTo>
                  <a:cubicBezTo>
                    <a:pt x="1009" y="693"/>
                    <a:pt x="1203" y="623"/>
                    <a:pt x="1399" y="525"/>
                  </a:cubicBezTo>
                  <a:cubicBezTo>
                    <a:pt x="1422" y="502"/>
                    <a:pt x="1407" y="455"/>
                    <a:pt x="1386" y="455"/>
                  </a:cubicBezTo>
                  <a:cubicBezTo>
                    <a:pt x="1381" y="455"/>
                    <a:pt x="1376" y="457"/>
                    <a:pt x="1371" y="462"/>
                  </a:cubicBezTo>
                  <a:cubicBezTo>
                    <a:pt x="1178" y="522"/>
                    <a:pt x="988" y="578"/>
                    <a:pt x="797" y="578"/>
                  </a:cubicBezTo>
                  <a:cubicBezTo>
                    <a:pt x="697" y="578"/>
                    <a:pt x="598" y="563"/>
                    <a:pt x="497" y="525"/>
                  </a:cubicBezTo>
                  <a:cubicBezTo>
                    <a:pt x="266" y="406"/>
                    <a:pt x="147" y="203"/>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79"/>
            <p:cNvSpPr/>
            <p:nvPr/>
          </p:nvSpPr>
          <p:spPr>
            <a:xfrm>
              <a:off x="3281441" y="1429076"/>
              <a:ext cx="8624" cy="34724"/>
            </a:xfrm>
            <a:custGeom>
              <a:rect b="b" l="l" r="r" t="t"/>
              <a:pathLst>
                <a:path extrusionOk="0" h="1526" w="379">
                  <a:moveTo>
                    <a:pt x="85" y="1"/>
                  </a:moveTo>
                  <a:cubicBezTo>
                    <a:pt x="57" y="1"/>
                    <a:pt x="57" y="1"/>
                    <a:pt x="57" y="29"/>
                  </a:cubicBezTo>
                  <a:cubicBezTo>
                    <a:pt x="175" y="294"/>
                    <a:pt x="259" y="497"/>
                    <a:pt x="231" y="819"/>
                  </a:cubicBezTo>
                  <a:cubicBezTo>
                    <a:pt x="203" y="1022"/>
                    <a:pt x="112" y="1252"/>
                    <a:pt x="1" y="1462"/>
                  </a:cubicBezTo>
                  <a:cubicBezTo>
                    <a:pt x="1" y="1485"/>
                    <a:pt x="19" y="1526"/>
                    <a:pt x="41" y="1526"/>
                  </a:cubicBezTo>
                  <a:cubicBezTo>
                    <a:pt x="46" y="1526"/>
                    <a:pt x="51" y="1523"/>
                    <a:pt x="57" y="1518"/>
                  </a:cubicBezTo>
                  <a:cubicBezTo>
                    <a:pt x="231" y="1287"/>
                    <a:pt x="350" y="1050"/>
                    <a:pt x="350" y="791"/>
                  </a:cubicBezTo>
                  <a:cubicBezTo>
                    <a:pt x="378" y="469"/>
                    <a:pt x="231" y="266"/>
                    <a:pt x="8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79"/>
            <p:cNvSpPr/>
            <p:nvPr/>
          </p:nvSpPr>
          <p:spPr>
            <a:xfrm>
              <a:off x="3231653" y="1413171"/>
              <a:ext cx="47740" cy="33905"/>
            </a:xfrm>
            <a:custGeom>
              <a:rect b="b" l="l" r="r" t="t"/>
              <a:pathLst>
                <a:path extrusionOk="0" h="1490" w="2098">
                  <a:moveTo>
                    <a:pt x="1252" y="0"/>
                  </a:moveTo>
                  <a:cubicBezTo>
                    <a:pt x="993" y="0"/>
                    <a:pt x="727" y="91"/>
                    <a:pt x="524" y="203"/>
                  </a:cubicBezTo>
                  <a:cubicBezTo>
                    <a:pt x="147" y="469"/>
                    <a:pt x="0" y="1049"/>
                    <a:pt x="147" y="1490"/>
                  </a:cubicBezTo>
                  <a:cubicBezTo>
                    <a:pt x="294" y="1049"/>
                    <a:pt x="266" y="588"/>
                    <a:pt x="727" y="322"/>
                  </a:cubicBezTo>
                  <a:cubicBezTo>
                    <a:pt x="930" y="238"/>
                    <a:pt x="1168" y="175"/>
                    <a:pt x="1398" y="175"/>
                  </a:cubicBezTo>
                  <a:cubicBezTo>
                    <a:pt x="1601" y="203"/>
                    <a:pt x="1804" y="294"/>
                    <a:pt x="2014" y="294"/>
                  </a:cubicBezTo>
                  <a:cubicBezTo>
                    <a:pt x="2070" y="294"/>
                    <a:pt x="2098" y="203"/>
                    <a:pt x="2042" y="203"/>
                  </a:cubicBezTo>
                  <a:cubicBezTo>
                    <a:pt x="1776" y="119"/>
                    <a:pt x="1545" y="0"/>
                    <a:pt x="12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79"/>
            <p:cNvSpPr/>
            <p:nvPr/>
          </p:nvSpPr>
          <p:spPr>
            <a:xfrm>
              <a:off x="3263465" y="1408551"/>
              <a:ext cx="33109" cy="19069"/>
            </a:xfrm>
            <a:custGeom>
              <a:rect b="b" l="l" r="r" t="t"/>
              <a:pathLst>
                <a:path extrusionOk="0" h="838" w="1455">
                  <a:moveTo>
                    <a:pt x="56" y="1"/>
                  </a:moveTo>
                  <a:cubicBezTo>
                    <a:pt x="0" y="1"/>
                    <a:pt x="28" y="29"/>
                    <a:pt x="56" y="57"/>
                  </a:cubicBezTo>
                  <a:cubicBezTo>
                    <a:pt x="616" y="120"/>
                    <a:pt x="1049" y="378"/>
                    <a:pt x="1371" y="819"/>
                  </a:cubicBezTo>
                  <a:cubicBezTo>
                    <a:pt x="1383" y="830"/>
                    <a:pt x="1399" y="837"/>
                    <a:pt x="1414" y="837"/>
                  </a:cubicBezTo>
                  <a:cubicBezTo>
                    <a:pt x="1436" y="837"/>
                    <a:pt x="1455" y="824"/>
                    <a:pt x="1455" y="791"/>
                  </a:cubicBezTo>
                  <a:cubicBezTo>
                    <a:pt x="1224" y="203"/>
                    <a:pt x="616" y="1"/>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79"/>
            <p:cNvSpPr/>
            <p:nvPr/>
          </p:nvSpPr>
          <p:spPr>
            <a:xfrm>
              <a:off x="3287972" y="1409188"/>
              <a:ext cx="17362" cy="33746"/>
            </a:xfrm>
            <a:custGeom>
              <a:rect b="b" l="l" r="r" t="t"/>
              <a:pathLst>
                <a:path extrusionOk="0" h="1483" w="763">
                  <a:moveTo>
                    <a:pt x="28" y="1"/>
                  </a:moveTo>
                  <a:cubicBezTo>
                    <a:pt x="28" y="1"/>
                    <a:pt x="0" y="1"/>
                    <a:pt x="28" y="29"/>
                  </a:cubicBezTo>
                  <a:cubicBezTo>
                    <a:pt x="203" y="238"/>
                    <a:pt x="413" y="469"/>
                    <a:pt x="497" y="728"/>
                  </a:cubicBezTo>
                  <a:cubicBezTo>
                    <a:pt x="588" y="966"/>
                    <a:pt x="644" y="1224"/>
                    <a:pt x="700" y="1462"/>
                  </a:cubicBezTo>
                  <a:cubicBezTo>
                    <a:pt x="700" y="1476"/>
                    <a:pt x="715" y="1483"/>
                    <a:pt x="731" y="1483"/>
                  </a:cubicBezTo>
                  <a:cubicBezTo>
                    <a:pt x="747" y="1483"/>
                    <a:pt x="762" y="1476"/>
                    <a:pt x="762" y="1462"/>
                  </a:cubicBezTo>
                  <a:cubicBezTo>
                    <a:pt x="762" y="1168"/>
                    <a:pt x="700" y="903"/>
                    <a:pt x="588" y="644"/>
                  </a:cubicBezTo>
                  <a:cubicBezTo>
                    <a:pt x="441" y="413"/>
                    <a:pt x="238" y="203"/>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79"/>
            <p:cNvSpPr/>
            <p:nvPr/>
          </p:nvSpPr>
          <p:spPr>
            <a:xfrm>
              <a:off x="3213813" y="1444663"/>
              <a:ext cx="15155" cy="50425"/>
            </a:xfrm>
            <a:custGeom>
              <a:rect b="b" l="l" r="r" t="t"/>
              <a:pathLst>
                <a:path extrusionOk="0" h="2216" w="666">
                  <a:moveTo>
                    <a:pt x="609" y="1"/>
                  </a:moveTo>
                  <a:cubicBezTo>
                    <a:pt x="595" y="1"/>
                    <a:pt x="581" y="15"/>
                    <a:pt x="581" y="43"/>
                  </a:cubicBezTo>
                  <a:cubicBezTo>
                    <a:pt x="525" y="805"/>
                    <a:pt x="288" y="1476"/>
                    <a:pt x="1" y="2176"/>
                  </a:cubicBezTo>
                  <a:cubicBezTo>
                    <a:pt x="1" y="2195"/>
                    <a:pt x="29" y="2215"/>
                    <a:pt x="55" y="2215"/>
                  </a:cubicBezTo>
                  <a:cubicBezTo>
                    <a:pt x="66" y="2215"/>
                    <a:pt x="77" y="2212"/>
                    <a:pt x="85" y="2203"/>
                  </a:cubicBezTo>
                  <a:cubicBezTo>
                    <a:pt x="490" y="1588"/>
                    <a:pt x="665" y="742"/>
                    <a:pt x="637" y="43"/>
                  </a:cubicBezTo>
                  <a:cubicBezTo>
                    <a:pt x="637" y="15"/>
                    <a:pt x="623" y="1"/>
                    <a:pt x="60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79"/>
            <p:cNvSpPr/>
            <p:nvPr/>
          </p:nvSpPr>
          <p:spPr>
            <a:xfrm>
              <a:off x="3196611" y="1471560"/>
              <a:ext cx="21845" cy="45237"/>
            </a:xfrm>
            <a:custGeom>
              <a:rect b="b" l="l" r="r" t="t"/>
              <a:pathLst>
                <a:path extrusionOk="0" h="1988" w="960">
                  <a:moveTo>
                    <a:pt x="897" y="1"/>
                  </a:moveTo>
                  <a:cubicBezTo>
                    <a:pt x="813" y="378"/>
                    <a:pt x="638" y="756"/>
                    <a:pt x="491" y="1077"/>
                  </a:cubicBezTo>
                  <a:cubicBezTo>
                    <a:pt x="407" y="1252"/>
                    <a:pt x="316" y="1399"/>
                    <a:pt x="260" y="1546"/>
                  </a:cubicBezTo>
                  <a:cubicBezTo>
                    <a:pt x="170" y="1658"/>
                    <a:pt x="142" y="1805"/>
                    <a:pt x="23" y="1924"/>
                  </a:cubicBezTo>
                  <a:cubicBezTo>
                    <a:pt x="0" y="1946"/>
                    <a:pt x="14" y="1987"/>
                    <a:pt x="39" y="1987"/>
                  </a:cubicBezTo>
                  <a:cubicBezTo>
                    <a:pt x="45" y="1987"/>
                    <a:pt x="51" y="1985"/>
                    <a:pt x="58" y="1979"/>
                  </a:cubicBezTo>
                  <a:cubicBezTo>
                    <a:pt x="316" y="1833"/>
                    <a:pt x="463" y="1427"/>
                    <a:pt x="547" y="1196"/>
                  </a:cubicBezTo>
                  <a:cubicBezTo>
                    <a:pt x="722" y="819"/>
                    <a:pt x="841" y="406"/>
                    <a:pt x="932" y="29"/>
                  </a:cubicBezTo>
                  <a:cubicBezTo>
                    <a:pt x="960" y="1"/>
                    <a:pt x="932" y="1"/>
                    <a:pt x="8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79"/>
            <p:cNvSpPr/>
            <p:nvPr/>
          </p:nvSpPr>
          <p:spPr>
            <a:xfrm>
              <a:off x="3174811" y="1498479"/>
              <a:ext cx="24393" cy="40254"/>
            </a:xfrm>
            <a:custGeom>
              <a:rect b="b" l="l" r="r" t="t"/>
              <a:pathLst>
                <a:path extrusionOk="0" h="1769" w="1072">
                  <a:moveTo>
                    <a:pt x="1051" y="1"/>
                  </a:moveTo>
                  <a:cubicBezTo>
                    <a:pt x="1047" y="1"/>
                    <a:pt x="1044" y="4"/>
                    <a:pt x="1044" y="13"/>
                  </a:cubicBezTo>
                  <a:cubicBezTo>
                    <a:pt x="806" y="622"/>
                    <a:pt x="456" y="1209"/>
                    <a:pt x="23" y="1698"/>
                  </a:cubicBezTo>
                  <a:cubicBezTo>
                    <a:pt x="0" y="1727"/>
                    <a:pt x="33" y="1769"/>
                    <a:pt x="61" y="1769"/>
                  </a:cubicBezTo>
                  <a:cubicBezTo>
                    <a:pt x="67" y="1769"/>
                    <a:pt x="73" y="1767"/>
                    <a:pt x="79" y="1761"/>
                  </a:cubicBezTo>
                  <a:cubicBezTo>
                    <a:pt x="603" y="1293"/>
                    <a:pt x="869" y="650"/>
                    <a:pt x="1072" y="13"/>
                  </a:cubicBezTo>
                  <a:cubicBezTo>
                    <a:pt x="1072" y="13"/>
                    <a:pt x="1059" y="1"/>
                    <a:pt x="10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79"/>
            <p:cNvSpPr/>
            <p:nvPr/>
          </p:nvSpPr>
          <p:spPr>
            <a:xfrm>
              <a:off x="3166938" y="1532976"/>
              <a:ext cx="54612" cy="65534"/>
            </a:xfrm>
            <a:custGeom>
              <a:rect b="b" l="l" r="r" t="t"/>
              <a:pathLst>
                <a:path extrusionOk="0" h="2880" w="2400">
                  <a:moveTo>
                    <a:pt x="2336" y="1"/>
                  </a:moveTo>
                  <a:cubicBezTo>
                    <a:pt x="2330" y="1"/>
                    <a:pt x="2324" y="3"/>
                    <a:pt x="2320" y="8"/>
                  </a:cubicBezTo>
                  <a:cubicBezTo>
                    <a:pt x="1823" y="357"/>
                    <a:pt x="1418" y="798"/>
                    <a:pt x="1096" y="1294"/>
                  </a:cubicBezTo>
                  <a:cubicBezTo>
                    <a:pt x="893" y="1525"/>
                    <a:pt x="746" y="1819"/>
                    <a:pt x="571" y="2077"/>
                  </a:cubicBezTo>
                  <a:cubicBezTo>
                    <a:pt x="425" y="2371"/>
                    <a:pt x="250" y="2665"/>
                    <a:pt x="19" y="2868"/>
                  </a:cubicBezTo>
                  <a:cubicBezTo>
                    <a:pt x="250" y="2721"/>
                    <a:pt x="397" y="2574"/>
                    <a:pt x="571" y="2343"/>
                  </a:cubicBezTo>
                  <a:cubicBezTo>
                    <a:pt x="746" y="2105"/>
                    <a:pt x="893" y="1819"/>
                    <a:pt x="1068" y="1553"/>
                  </a:cubicBezTo>
                  <a:cubicBezTo>
                    <a:pt x="1446" y="1001"/>
                    <a:pt x="1914" y="567"/>
                    <a:pt x="2348" y="99"/>
                  </a:cubicBezTo>
                  <a:cubicBezTo>
                    <a:pt x="2400" y="52"/>
                    <a:pt x="2365" y="1"/>
                    <a:pt x="2336" y="1"/>
                  </a:cubicBezTo>
                  <a:close/>
                  <a:moveTo>
                    <a:pt x="19" y="2868"/>
                  </a:moveTo>
                  <a:cubicBezTo>
                    <a:pt x="0" y="2868"/>
                    <a:pt x="7" y="2880"/>
                    <a:pt x="13" y="2880"/>
                  </a:cubicBezTo>
                  <a:cubicBezTo>
                    <a:pt x="16" y="2880"/>
                    <a:pt x="19" y="2877"/>
                    <a:pt x="19" y="2868"/>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79"/>
            <p:cNvSpPr/>
            <p:nvPr/>
          </p:nvSpPr>
          <p:spPr>
            <a:xfrm>
              <a:off x="3203983" y="1526604"/>
              <a:ext cx="43599" cy="28785"/>
            </a:xfrm>
            <a:custGeom>
              <a:rect b="b" l="l" r="r" t="t"/>
              <a:pathLst>
                <a:path extrusionOk="0" h="1265" w="1916">
                  <a:moveTo>
                    <a:pt x="1831" y="1"/>
                  </a:moveTo>
                  <a:cubicBezTo>
                    <a:pt x="1132" y="232"/>
                    <a:pt x="545" y="700"/>
                    <a:pt x="20" y="1225"/>
                  </a:cubicBezTo>
                  <a:cubicBezTo>
                    <a:pt x="1" y="1244"/>
                    <a:pt x="23" y="1264"/>
                    <a:pt x="50" y="1264"/>
                  </a:cubicBezTo>
                  <a:cubicBezTo>
                    <a:pt x="61" y="1264"/>
                    <a:pt x="73" y="1261"/>
                    <a:pt x="83" y="1253"/>
                  </a:cubicBezTo>
                  <a:cubicBezTo>
                    <a:pt x="608" y="756"/>
                    <a:pt x="1216" y="407"/>
                    <a:pt x="1859" y="113"/>
                  </a:cubicBezTo>
                  <a:cubicBezTo>
                    <a:pt x="1915" y="85"/>
                    <a:pt x="1887" y="1"/>
                    <a:pt x="183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79"/>
            <p:cNvSpPr/>
            <p:nvPr/>
          </p:nvSpPr>
          <p:spPr>
            <a:xfrm>
              <a:off x="3227671" y="1506125"/>
              <a:ext cx="74773" cy="39776"/>
            </a:xfrm>
            <a:custGeom>
              <a:rect b="b" l="l" r="r" t="t"/>
              <a:pathLst>
                <a:path extrusionOk="0" h="1748" w="3286">
                  <a:moveTo>
                    <a:pt x="3211" y="1"/>
                  </a:moveTo>
                  <a:cubicBezTo>
                    <a:pt x="3197" y="1"/>
                    <a:pt x="3183" y="8"/>
                    <a:pt x="3175" y="27"/>
                  </a:cubicBezTo>
                  <a:cubicBezTo>
                    <a:pt x="2713" y="460"/>
                    <a:pt x="2217" y="810"/>
                    <a:pt x="1601" y="957"/>
                  </a:cubicBezTo>
                  <a:cubicBezTo>
                    <a:pt x="1315" y="1013"/>
                    <a:pt x="1021" y="1048"/>
                    <a:pt x="755" y="1160"/>
                  </a:cubicBezTo>
                  <a:cubicBezTo>
                    <a:pt x="497" y="1307"/>
                    <a:pt x="266" y="1481"/>
                    <a:pt x="28" y="1684"/>
                  </a:cubicBezTo>
                  <a:cubicBezTo>
                    <a:pt x="0" y="1712"/>
                    <a:pt x="28" y="1747"/>
                    <a:pt x="56" y="1747"/>
                  </a:cubicBezTo>
                  <a:cubicBezTo>
                    <a:pt x="322" y="1509"/>
                    <a:pt x="699" y="1279"/>
                    <a:pt x="1049" y="1188"/>
                  </a:cubicBezTo>
                  <a:cubicBezTo>
                    <a:pt x="1343" y="1104"/>
                    <a:pt x="1664" y="1104"/>
                    <a:pt x="1951" y="1013"/>
                  </a:cubicBezTo>
                  <a:cubicBezTo>
                    <a:pt x="2475" y="838"/>
                    <a:pt x="2972" y="551"/>
                    <a:pt x="3266" y="83"/>
                  </a:cubicBezTo>
                  <a:cubicBezTo>
                    <a:pt x="3285" y="43"/>
                    <a:pt x="3246" y="1"/>
                    <a:pt x="32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79"/>
            <p:cNvSpPr/>
            <p:nvPr/>
          </p:nvSpPr>
          <p:spPr>
            <a:xfrm>
              <a:off x="3276025" y="1491288"/>
              <a:ext cx="39048" cy="21981"/>
            </a:xfrm>
            <a:custGeom>
              <a:rect b="b" l="l" r="r" t="t"/>
              <a:pathLst>
                <a:path extrusionOk="0" h="966" w="1716">
                  <a:moveTo>
                    <a:pt x="1655" y="0"/>
                  </a:moveTo>
                  <a:cubicBezTo>
                    <a:pt x="1649" y="0"/>
                    <a:pt x="1642" y="2"/>
                    <a:pt x="1637" y="8"/>
                  </a:cubicBezTo>
                  <a:cubicBezTo>
                    <a:pt x="1113" y="301"/>
                    <a:pt x="616" y="735"/>
                    <a:pt x="29" y="938"/>
                  </a:cubicBezTo>
                  <a:cubicBezTo>
                    <a:pt x="1" y="938"/>
                    <a:pt x="1" y="966"/>
                    <a:pt x="29" y="966"/>
                  </a:cubicBezTo>
                  <a:cubicBezTo>
                    <a:pt x="616" y="826"/>
                    <a:pt x="1197" y="441"/>
                    <a:pt x="1693" y="64"/>
                  </a:cubicBezTo>
                  <a:cubicBezTo>
                    <a:pt x="1716" y="41"/>
                    <a:pt x="1683" y="0"/>
                    <a:pt x="16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79"/>
            <p:cNvSpPr/>
            <p:nvPr/>
          </p:nvSpPr>
          <p:spPr>
            <a:xfrm>
              <a:off x="3295299" y="1482619"/>
              <a:ext cx="40436" cy="11719"/>
            </a:xfrm>
            <a:custGeom>
              <a:rect b="b" l="l" r="r" t="t"/>
              <a:pathLst>
                <a:path extrusionOk="0" h="515" w="1777">
                  <a:moveTo>
                    <a:pt x="1497" y="0"/>
                  </a:moveTo>
                  <a:cubicBezTo>
                    <a:pt x="1300" y="0"/>
                    <a:pt x="1095" y="56"/>
                    <a:pt x="930" y="95"/>
                  </a:cubicBezTo>
                  <a:cubicBezTo>
                    <a:pt x="615" y="186"/>
                    <a:pt x="322" y="333"/>
                    <a:pt x="28" y="445"/>
                  </a:cubicBezTo>
                  <a:cubicBezTo>
                    <a:pt x="5" y="468"/>
                    <a:pt x="1" y="515"/>
                    <a:pt x="16" y="515"/>
                  </a:cubicBezTo>
                  <a:cubicBezTo>
                    <a:pt x="19" y="515"/>
                    <a:pt x="23" y="512"/>
                    <a:pt x="28" y="508"/>
                  </a:cubicBezTo>
                  <a:cubicBezTo>
                    <a:pt x="294" y="417"/>
                    <a:pt x="552" y="298"/>
                    <a:pt x="846" y="242"/>
                  </a:cubicBezTo>
                  <a:cubicBezTo>
                    <a:pt x="1140" y="158"/>
                    <a:pt x="1426" y="123"/>
                    <a:pt x="1748" y="123"/>
                  </a:cubicBezTo>
                  <a:cubicBezTo>
                    <a:pt x="1776" y="123"/>
                    <a:pt x="1776" y="67"/>
                    <a:pt x="1748" y="39"/>
                  </a:cubicBezTo>
                  <a:cubicBezTo>
                    <a:pt x="1669" y="11"/>
                    <a:pt x="1584" y="0"/>
                    <a:pt x="14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79"/>
            <p:cNvSpPr/>
            <p:nvPr/>
          </p:nvSpPr>
          <p:spPr>
            <a:xfrm>
              <a:off x="3308497" y="1476020"/>
              <a:ext cx="33268" cy="4801"/>
            </a:xfrm>
            <a:custGeom>
              <a:rect b="b" l="l" r="r" t="t"/>
              <a:pathLst>
                <a:path extrusionOk="0" h="211" w="1462">
                  <a:moveTo>
                    <a:pt x="1167" y="0"/>
                  </a:moveTo>
                  <a:cubicBezTo>
                    <a:pt x="801" y="0"/>
                    <a:pt x="416" y="51"/>
                    <a:pt x="35" y="126"/>
                  </a:cubicBezTo>
                  <a:cubicBezTo>
                    <a:pt x="0" y="154"/>
                    <a:pt x="35" y="210"/>
                    <a:pt x="63" y="210"/>
                  </a:cubicBezTo>
                  <a:cubicBezTo>
                    <a:pt x="497" y="126"/>
                    <a:pt x="965" y="126"/>
                    <a:pt x="1399" y="98"/>
                  </a:cubicBezTo>
                  <a:cubicBezTo>
                    <a:pt x="1462" y="98"/>
                    <a:pt x="1462" y="7"/>
                    <a:pt x="1399" y="7"/>
                  </a:cubicBezTo>
                  <a:cubicBezTo>
                    <a:pt x="1323" y="2"/>
                    <a:pt x="1245" y="0"/>
                    <a:pt x="11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79"/>
            <p:cNvSpPr/>
            <p:nvPr/>
          </p:nvSpPr>
          <p:spPr>
            <a:xfrm>
              <a:off x="3354325" y="1540621"/>
              <a:ext cx="15815" cy="26601"/>
            </a:xfrm>
            <a:custGeom>
              <a:rect b="b" l="l" r="r" t="t"/>
              <a:pathLst>
                <a:path extrusionOk="0" h="1169" w="695">
                  <a:moveTo>
                    <a:pt x="18" y="0"/>
                  </a:moveTo>
                  <a:cubicBezTo>
                    <a:pt x="7" y="0"/>
                    <a:pt x="0" y="7"/>
                    <a:pt x="0" y="21"/>
                  </a:cubicBezTo>
                  <a:cubicBezTo>
                    <a:pt x="119" y="434"/>
                    <a:pt x="203" y="930"/>
                    <a:pt x="608" y="1161"/>
                  </a:cubicBezTo>
                  <a:cubicBezTo>
                    <a:pt x="615" y="1166"/>
                    <a:pt x="623" y="1169"/>
                    <a:pt x="630" y="1169"/>
                  </a:cubicBezTo>
                  <a:cubicBezTo>
                    <a:pt x="662" y="1169"/>
                    <a:pt x="694" y="1128"/>
                    <a:pt x="671" y="1105"/>
                  </a:cubicBezTo>
                  <a:cubicBezTo>
                    <a:pt x="350" y="783"/>
                    <a:pt x="203" y="434"/>
                    <a:pt x="56" y="21"/>
                  </a:cubicBezTo>
                  <a:cubicBezTo>
                    <a:pt x="42" y="7"/>
                    <a:pt x="28" y="0"/>
                    <a:pt x="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79"/>
            <p:cNvSpPr/>
            <p:nvPr/>
          </p:nvSpPr>
          <p:spPr>
            <a:xfrm>
              <a:off x="3363814" y="1544330"/>
              <a:ext cx="14791" cy="18272"/>
            </a:xfrm>
            <a:custGeom>
              <a:rect b="b" l="l" r="r" t="t"/>
              <a:pathLst>
                <a:path extrusionOk="0" h="803" w="650">
                  <a:moveTo>
                    <a:pt x="52" y="1"/>
                  </a:moveTo>
                  <a:cubicBezTo>
                    <a:pt x="24" y="1"/>
                    <a:pt x="0" y="17"/>
                    <a:pt x="17" y="33"/>
                  </a:cubicBezTo>
                  <a:cubicBezTo>
                    <a:pt x="80" y="208"/>
                    <a:pt x="136" y="355"/>
                    <a:pt x="191" y="502"/>
                  </a:cubicBezTo>
                  <a:cubicBezTo>
                    <a:pt x="282" y="648"/>
                    <a:pt x="429" y="732"/>
                    <a:pt x="576" y="795"/>
                  </a:cubicBezTo>
                  <a:cubicBezTo>
                    <a:pt x="587" y="801"/>
                    <a:pt x="596" y="803"/>
                    <a:pt x="604" y="803"/>
                  </a:cubicBezTo>
                  <a:cubicBezTo>
                    <a:pt x="640" y="803"/>
                    <a:pt x="649" y="761"/>
                    <a:pt x="604" y="732"/>
                  </a:cubicBezTo>
                  <a:cubicBezTo>
                    <a:pt x="485" y="648"/>
                    <a:pt x="366" y="558"/>
                    <a:pt x="282" y="418"/>
                  </a:cubicBezTo>
                  <a:cubicBezTo>
                    <a:pt x="191" y="299"/>
                    <a:pt x="163" y="152"/>
                    <a:pt x="108" y="33"/>
                  </a:cubicBezTo>
                  <a:cubicBezTo>
                    <a:pt x="96" y="9"/>
                    <a:pt x="73" y="1"/>
                    <a:pt x="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79"/>
            <p:cNvSpPr/>
            <p:nvPr/>
          </p:nvSpPr>
          <p:spPr>
            <a:xfrm>
              <a:off x="3432079" y="1562239"/>
              <a:ext cx="28398" cy="6713"/>
            </a:xfrm>
            <a:custGeom>
              <a:rect b="b" l="l" r="r" t="t"/>
              <a:pathLst>
                <a:path extrusionOk="0" h="295" w="1248">
                  <a:moveTo>
                    <a:pt x="50" y="1"/>
                  </a:moveTo>
                  <a:cubicBezTo>
                    <a:pt x="14" y="1"/>
                    <a:pt x="0" y="42"/>
                    <a:pt x="51" y="64"/>
                  </a:cubicBezTo>
                  <a:cubicBezTo>
                    <a:pt x="373" y="267"/>
                    <a:pt x="779" y="295"/>
                    <a:pt x="1184" y="295"/>
                  </a:cubicBezTo>
                  <a:cubicBezTo>
                    <a:pt x="1212" y="295"/>
                    <a:pt x="1247" y="211"/>
                    <a:pt x="1184" y="211"/>
                  </a:cubicBezTo>
                  <a:cubicBezTo>
                    <a:pt x="834" y="155"/>
                    <a:pt x="401" y="183"/>
                    <a:pt x="79" y="8"/>
                  </a:cubicBezTo>
                  <a:cubicBezTo>
                    <a:pt x="69" y="3"/>
                    <a:pt x="59" y="1"/>
                    <a:pt x="5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79"/>
            <p:cNvSpPr/>
            <p:nvPr/>
          </p:nvSpPr>
          <p:spPr>
            <a:xfrm>
              <a:off x="3483506" y="1559713"/>
              <a:ext cx="17885" cy="4164"/>
            </a:xfrm>
            <a:custGeom>
              <a:rect b="b" l="l" r="r" t="t"/>
              <a:pathLst>
                <a:path extrusionOk="0" h="183" w="786">
                  <a:moveTo>
                    <a:pt x="64" y="0"/>
                  </a:moveTo>
                  <a:cubicBezTo>
                    <a:pt x="1" y="0"/>
                    <a:pt x="1" y="91"/>
                    <a:pt x="64" y="91"/>
                  </a:cubicBezTo>
                  <a:cubicBezTo>
                    <a:pt x="211" y="91"/>
                    <a:pt x="323" y="119"/>
                    <a:pt x="469" y="119"/>
                  </a:cubicBezTo>
                  <a:cubicBezTo>
                    <a:pt x="560" y="147"/>
                    <a:pt x="644" y="147"/>
                    <a:pt x="735" y="175"/>
                  </a:cubicBezTo>
                  <a:cubicBezTo>
                    <a:pt x="740" y="181"/>
                    <a:pt x="746" y="183"/>
                    <a:pt x="751" y="183"/>
                  </a:cubicBezTo>
                  <a:cubicBezTo>
                    <a:pt x="772" y="183"/>
                    <a:pt x="786" y="142"/>
                    <a:pt x="763" y="119"/>
                  </a:cubicBezTo>
                  <a:cubicBezTo>
                    <a:pt x="700" y="28"/>
                    <a:pt x="616" y="28"/>
                    <a:pt x="525" y="28"/>
                  </a:cubicBezTo>
                  <a:cubicBezTo>
                    <a:pt x="351" y="0"/>
                    <a:pt x="211" y="0"/>
                    <a:pt x="6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79"/>
            <p:cNvSpPr/>
            <p:nvPr/>
          </p:nvSpPr>
          <p:spPr>
            <a:xfrm>
              <a:off x="3384066" y="1398334"/>
              <a:ext cx="80371" cy="45396"/>
            </a:xfrm>
            <a:custGeom>
              <a:rect b="b" l="l" r="r" t="t"/>
              <a:pathLst>
                <a:path extrusionOk="0" h="1995" w="3532">
                  <a:moveTo>
                    <a:pt x="27" y="1"/>
                  </a:moveTo>
                  <a:cubicBezTo>
                    <a:pt x="16" y="1"/>
                    <a:pt x="1" y="16"/>
                    <a:pt x="1" y="16"/>
                  </a:cubicBezTo>
                  <a:cubicBezTo>
                    <a:pt x="413" y="569"/>
                    <a:pt x="791" y="1065"/>
                    <a:pt x="1371" y="1415"/>
                  </a:cubicBezTo>
                  <a:cubicBezTo>
                    <a:pt x="2014" y="1764"/>
                    <a:pt x="2742" y="1904"/>
                    <a:pt x="3441" y="1995"/>
                  </a:cubicBezTo>
                  <a:cubicBezTo>
                    <a:pt x="3532" y="1995"/>
                    <a:pt x="3532" y="1876"/>
                    <a:pt x="3469" y="1848"/>
                  </a:cubicBezTo>
                  <a:cubicBezTo>
                    <a:pt x="2798" y="1701"/>
                    <a:pt x="2070" y="1589"/>
                    <a:pt x="1462" y="1268"/>
                  </a:cubicBezTo>
                  <a:cubicBezTo>
                    <a:pt x="875" y="946"/>
                    <a:pt x="441" y="506"/>
                    <a:pt x="36" y="16"/>
                  </a:cubicBezTo>
                  <a:cubicBezTo>
                    <a:pt x="36" y="4"/>
                    <a:pt x="32" y="1"/>
                    <a:pt x="2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79"/>
            <p:cNvSpPr/>
            <p:nvPr/>
          </p:nvSpPr>
          <p:spPr>
            <a:xfrm>
              <a:off x="3418745" y="1442206"/>
              <a:ext cx="45692" cy="21412"/>
            </a:xfrm>
            <a:custGeom>
              <a:rect b="b" l="l" r="r" t="t"/>
              <a:pathLst>
                <a:path extrusionOk="0" h="941" w="2008">
                  <a:moveTo>
                    <a:pt x="32" y="0"/>
                  </a:moveTo>
                  <a:cubicBezTo>
                    <a:pt x="12" y="0"/>
                    <a:pt x="0" y="39"/>
                    <a:pt x="22" y="39"/>
                  </a:cubicBezTo>
                  <a:cubicBezTo>
                    <a:pt x="344" y="242"/>
                    <a:pt x="665" y="417"/>
                    <a:pt x="1015" y="591"/>
                  </a:cubicBezTo>
                  <a:cubicBezTo>
                    <a:pt x="1309" y="738"/>
                    <a:pt x="1658" y="822"/>
                    <a:pt x="1973" y="941"/>
                  </a:cubicBezTo>
                  <a:cubicBezTo>
                    <a:pt x="2008" y="941"/>
                    <a:pt x="2008" y="885"/>
                    <a:pt x="1973" y="885"/>
                  </a:cubicBezTo>
                  <a:cubicBezTo>
                    <a:pt x="1714" y="710"/>
                    <a:pt x="1393" y="619"/>
                    <a:pt x="1071" y="500"/>
                  </a:cubicBezTo>
                  <a:cubicBezTo>
                    <a:pt x="721" y="361"/>
                    <a:pt x="372" y="186"/>
                    <a:pt x="50" y="11"/>
                  </a:cubicBezTo>
                  <a:cubicBezTo>
                    <a:pt x="44" y="3"/>
                    <a:pt x="38" y="0"/>
                    <a:pt x="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79"/>
            <p:cNvSpPr/>
            <p:nvPr/>
          </p:nvSpPr>
          <p:spPr>
            <a:xfrm>
              <a:off x="3429258" y="1491835"/>
              <a:ext cx="13858" cy="58321"/>
            </a:xfrm>
            <a:custGeom>
              <a:rect b="b" l="l" r="r" t="t"/>
              <a:pathLst>
                <a:path extrusionOk="0" h="2563" w="609">
                  <a:moveTo>
                    <a:pt x="565" y="0"/>
                  </a:moveTo>
                  <a:cubicBezTo>
                    <a:pt x="558" y="0"/>
                    <a:pt x="553" y="3"/>
                    <a:pt x="553" y="12"/>
                  </a:cubicBezTo>
                  <a:cubicBezTo>
                    <a:pt x="350" y="830"/>
                    <a:pt x="1" y="1676"/>
                    <a:pt x="56" y="2515"/>
                  </a:cubicBezTo>
                  <a:cubicBezTo>
                    <a:pt x="56" y="2546"/>
                    <a:pt x="79" y="2562"/>
                    <a:pt x="102" y="2562"/>
                  </a:cubicBezTo>
                  <a:cubicBezTo>
                    <a:pt x="125" y="2562"/>
                    <a:pt x="147" y="2546"/>
                    <a:pt x="147" y="2515"/>
                  </a:cubicBezTo>
                  <a:cubicBezTo>
                    <a:pt x="203" y="1676"/>
                    <a:pt x="406" y="858"/>
                    <a:pt x="609" y="40"/>
                  </a:cubicBezTo>
                  <a:cubicBezTo>
                    <a:pt x="609" y="20"/>
                    <a:pt x="581" y="0"/>
                    <a:pt x="5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79"/>
            <p:cNvSpPr/>
            <p:nvPr/>
          </p:nvSpPr>
          <p:spPr>
            <a:xfrm>
              <a:off x="3465688" y="1476338"/>
              <a:ext cx="7987" cy="45009"/>
            </a:xfrm>
            <a:custGeom>
              <a:rect b="b" l="l" r="r" t="t"/>
              <a:pathLst>
                <a:path extrusionOk="0" h="1978" w="351">
                  <a:moveTo>
                    <a:pt x="263" y="0"/>
                  </a:moveTo>
                  <a:cubicBezTo>
                    <a:pt x="247" y="0"/>
                    <a:pt x="232" y="7"/>
                    <a:pt x="232" y="21"/>
                  </a:cubicBezTo>
                  <a:cubicBezTo>
                    <a:pt x="294" y="665"/>
                    <a:pt x="176" y="1336"/>
                    <a:pt x="1" y="1916"/>
                  </a:cubicBezTo>
                  <a:cubicBezTo>
                    <a:pt x="1" y="1951"/>
                    <a:pt x="22" y="1978"/>
                    <a:pt x="39" y="1978"/>
                  </a:cubicBezTo>
                  <a:cubicBezTo>
                    <a:pt x="49" y="1978"/>
                    <a:pt x="57" y="1968"/>
                    <a:pt x="57" y="1944"/>
                  </a:cubicBezTo>
                  <a:cubicBezTo>
                    <a:pt x="350" y="1392"/>
                    <a:pt x="350" y="665"/>
                    <a:pt x="294" y="21"/>
                  </a:cubicBezTo>
                  <a:cubicBezTo>
                    <a:pt x="294" y="7"/>
                    <a:pt x="279" y="0"/>
                    <a:pt x="2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79"/>
            <p:cNvSpPr/>
            <p:nvPr/>
          </p:nvSpPr>
          <p:spPr>
            <a:xfrm>
              <a:off x="3476361" y="1474108"/>
              <a:ext cx="7964" cy="48195"/>
            </a:xfrm>
            <a:custGeom>
              <a:rect b="b" l="l" r="r" t="t"/>
              <a:pathLst>
                <a:path extrusionOk="0" h="2118" w="350">
                  <a:moveTo>
                    <a:pt x="310" y="0"/>
                  </a:moveTo>
                  <a:cubicBezTo>
                    <a:pt x="298" y="0"/>
                    <a:pt x="287" y="9"/>
                    <a:pt x="287" y="35"/>
                  </a:cubicBezTo>
                  <a:cubicBezTo>
                    <a:pt x="175" y="672"/>
                    <a:pt x="0" y="1406"/>
                    <a:pt x="112" y="2070"/>
                  </a:cubicBezTo>
                  <a:cubicBezTo>
                    <a:pt x="126" y="2102"/>
                    <a:pt x="156" y="2117"/>
                    <a:pt x="182" y="2117"/>
                  </a:cubicBezTo>
                  <a:cubicBezTo>
                    <a:pt x="208" y="2117"/>
                    <a:pt x="231" y="2102"/>
                    <a:pt x="231" y="2070"/>
                  </a:cubicBezTo>
                  <a:cubicBezTo>
                    <a:pt x="175" y="1371"/>
                    <a:pt x="231" y="707"/>
                    <a:pt x="350" y="35"/>
                  </a:cubicBezTo>
                  <a:cubicBezTo>
                    <a:pt x="350" y="19"/>
                    <a:pt x="328" y="0"/>
                    <a:pt x="3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8" name="Google Shape;9608;p79"/>
          <p:cNvGrpSpPr/>
          <p:nvPr/>
        </p:nvGrpSpPr>
        <p:grpSpPr>
          <a:xfrm>
            <a:off x="2558765" y="1214883"/>
            <a:ext cx="413709" cy="458377"/>
            <a:chOff x="2558765" y="1214883"/>
            <a:chExt cx="413709" cy="458377"/>
          </a:xfrm>
        </p:grpSpPr>
        <p:sp>
          <p:nvSpPr>
            <p:cNvPr id="9609" name="Google Shape;9609;p79"/>
            <p:cNvSpPr/>
            <p:nvPr/>
          </p:nvSpPr>
          <p:spPr>
            <a:xfrm>
              <a:off x="2641662" y="1553023"/>
              <a:ext cx="4642" cy="3368"/>
            </a:xfrm>
            <a:custGeom>
              <a:rect b="b" l="l" r="r" t="t"/>
              <a:pathLst>
                <a:path extrusionOk="0" h="148" w="204">
                  <a:moveTo>
                    <a:pt x="175" y="1"/>
                  </a:moveTo>
                  <a:cubicBezTo>
                    <a:pt x="112" y="36"/>
                    <a:pt x="56" y="92"/>
                    <a:pt x="0" y="120"/>
                  </a:cubicBezTo>
                  <a:cubicBezTo>
                    <a:pt x="28" y="120"/>
                    <a:pt x="28" y="148"/>
                    <a:pt x="56" y="148"/>
                  </a:cubicBezTo>
                  <a:cubicBezTo>
                    <a:pt x="112" y="120"/>
                    <a:pt x="175" y="92"/>
                    <a:pt x="203" y="36"/>
                  </a:cubicBezTo>
                  <a:cubicBezTo>
                    <a:pt x="203" y="1"/>
                    <a:pt x="175" y="1"/>
                    <a:pt x="175" y="1"/>
                  </a:cubicBezTo>
                  <a:close/>
                </a:path>
              </a:pathLst>
            </a:custGeom>
            <a:solidFill>
              <a:srgbClr val="A7C6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79"/>
            <p:cNvSpPr/>
            <p:nvPr/>
          </p:nvSpPr>
          <p:spPr>
            <a:xfrm>
              <a:off x="2559402" y="1217455"/>
              <a:ext cx="409727" cy="449525"/>
            </a:xfrm>
            <a:custGeom>
              <a:rect b="b" l="l" r="r" t="t"/>
              <a:pathLst>
                <a:path extrusionOk="0" h="19755" w="18006">
                  <a:moveTo>
                    <a:pt x="6706" y="9068"/>
                  </a:moveTo>
                  <a:cubicBezTo>
                    <a:pt x="6919" y="9068"/>
                    <a:pt x="7010" y="9308"/>
                    <a:pt x="6818" y="9447"/>
                  </a:cubicBezTo>
                  <a:cubicBezTo>
                    <a:pt x="6671" y="9566"/>
                    <a:pt x="6524" y="9741"/>
                    <a:pt x="6349" y="9769"/>
                  </a:cubicBezTo>
                  <a:cubicBezTo>
                    <a:pt x="6317" y="9776"/>
                    <a:pt x="6284" y="9780"/>
                    <a:pt x="6250" y="9780"/>
                  </a:cubicBezTo>
                  <a:cubicBezTo>
                    <a:pt x="6017" y="9780"/>
                    <a:pt x="5784" y="9614"/>
                    <a:pt x="5888" y="9364"/>
                  </a:cubicBezTo>
                  <a:cubicBezTo>
                    <a:pt x="5916" y="9329"/>
                    <a:pt x="5944" y="9301"/>
                    <a:pt x="5972" y="9273"/>
                  </a:cubicBezTo>
                  <a:cubicBezTo>
                    <a:pt x="6147" y="9070"/>
                    <a:pt x="6440" y="9098"/>
                    <a:pt x="6671" y="9070"/>
                  </a:cubicBezTo>
                  <a:cubicBezTo>
                    <a:pt x="6683" y="9068"/>
                    <a:pt x="6695" y="9068"/>
                    <a:pt x="6706" y="9068"/>
                  </a:cubicBezTo>
                  <a:close/>
                  <a:moveTo>
                    <a:pt x="5211" y="13389"/>
                  </a:moveTo>
                  <a:cubicBezTo>
                    <a:pt x="5288" y="13389"/>
                    <a:pt x="5366" y="13433"/>
                    <a:pt x="5391" y="13524"/>
                  </a:cubicBezTo>
                  <a:lnTo>
                    <a:pt x="5419" y="13559"/>
                  </a:lnTo>
                  <a:cubicBezTo>
                    <a:pt x="5419" y="13615"/>
                    <a:pt x="5419" y="13643"/>
                    <a:pt x="5447" y="13671"/>
                  </a:cubicBezTo>
                  <a:lnTo>
                    <a:pt x="5447" y="13734"/>
                  </a:lnTo>
                  <a:lnTo>
                    <a:pt x="5447" y="13818"/>
                  </a:lnTo>
                  <a:lnTo>
                    <a:pt x="5447" y="13846"/>
                  </a:lnTo>
                  <a:cubicBezTo>
                    <a:pt x="5447" y="13937"/>
                    <a:pt x="5419" y="14020"/>
                    <a:pt x="5335" y="14111"/>
                  </a:cubicBezTo>
                  <a:cubicBezTo>
                    <a:pt x="5273" y="14223"/>
                    <a:pt x="5126" y="14314"/>
                    <a:pt x="4986" y="14342"/>
                  </a:cubicBezTo>
                  <a:cubicBezTo>
                    <a:pt x="4986" y="14398"/>
                    <a:pt x="4986" y="14433"/>
                    <a:pt x="4951" y="14461"/>
                  </a:cubicBezTo>
                  <a:cubicBezTo>
                    <a:pt x="4867" y="14517"/>
                    <a:pt x="4776" y="14545"/>
                    <a:pt x="4664" y="14573"/>
                  </a:cubicBezTo>
                  <a:cubicBezTo>
                    <a:pt x="4489" y="14573"/>
                    <a:pt x="4426" y="14314"/>
                    <a:pt x="4573" y="14223"/>
                  </a:cubicBezTo>
                  <a:lnTo>
                    <a:pt x="4601" y="14223"/>
                  </a:lnTo>
                  <a:cubicBezTo>
                    <a:pt x="4557" y="14085"/>
                    <a:pt x="4657" y="14003"/>
                    <a:pt x="4760" y="14003"/>
                  </a:cubicBezTo>
                  <a:cubicBezTo>
                    <a:pt x="4787" y="14003"/>
                    <a:pt x="4814" y="14009"/>
                    <a:pt x="4839" y="14020"/>
                  </a:cubicBezTo>
                  <a:cubicBezTo>
                    <a:pt x="4895" y="14020"/>
                    <a:pt x="5042" y="13909"/>
                    <a:pt x="5070" y="13846"/>
                  </a:cubicBezTo>
                  <a:cubicBezTo>
                    <a:pt x="5070" y="13790"/>
                    <a:pt x="5070" y="13699"/>
                    <a:pt x="5042" y="13643"/>
                  </a:cubicBezTo>
                  <a:lnTo>
                    <a:pt x="5042" y="13615"/>
                  </a:lnTo>
                  <a:lnTo>
                    <a:pt x="5042" y="13587"/>
                  </a:lnTo>
                  <a:cubicBezTo>
                    <a:pt x="5026" y="13456"/>
                    <a:pt x="5117" y="13389"/>
                    <a:pt x="5211" y="13389"/>
                  </a:cubicBezTo>
                  <a:close/>
                  <a:moveTo>
                    <a:pt x="10619" y="1"/>
                  </a:moveTo>
                  <a:cubicBezTo>
                    <a:pt x="10550" y="1"/>
                    <a:pt x="10484" y="52"/>
                    <a:pt x="10461" y="127"/>
                  </a:cubicBezTo>
                  <a:lnTo>
                    <a:pt x="10461" y="155"/>
                  </a:lnTo>
                  <a:cubicBezTo>
                    <a:pt x="10433" y="183"/>
                    <a:pt x="10370" y="183"/>
                    <a:pt x="10370" y="211"/>
                  </a:cubicBezTo>
                  <a:cubicBezTo>
                    <a:pt x="10055" y="826"/>
                    <a:pt x="9706" y="1378"/>
                    <a:pt x="9615" y="2078"/>
                  </a:cubicBezTo>
                  <a:cubicBezTo>
                    <a:pt x="9559" y="2399"/>
                    <a:pt x="9440" y="2686"/>
                    <a:pt x="9356" y="3008"/>
                  </a:cubicBezTo>
                  <a:cubicBezTo>
                    <a:pt x="9209" y="3504"/>
                    <a:pt x="9062" y="4028"/>
                    <a:pt x="8916" y="4553"/>
                  </a:cubicBezTo>
                  <a:cubicBezTo>
                    <a:pt x="8860" y="4756"/>
                    <a:pt x="8832" y="4958"/>
                    <a:pt x="8769" y="5168"/>
                  </a:cubicBezTo>
                  <a:cubicBezTo>
                    <a:pt x="8622" y="5721"/>
                    <a:pt x="8447" y="6245"/>
                    <a:pt x="8132" y="6853"/>
                  </a:cubicBezTo>
                  <a:cubicBezTo>
                    <a:pt x="7748" y="6273"/>
                    <a:pt x="7545" y="5630"/>
                    <a:pt x="6909" y="5518"/>
                  </a:cubicBezTo>
                  <a:cubicBezTo>
                    <a:pt x="6412" y="4378"/>
                    <a:pt x="5916" y="3301"/>
                    <a:pt x="5566" y="2133"/>
                  </a:cubicBezTo>
                  <a:cubicBezTo>
                    <a:pt x="5594" y="2106"/>
                    <a:pt x="5594" y="2078"/>
                    <a:pt x="5594" y="2050"/>
                  </a:cubicBezTo>
                  <a:cubicBezTo>
                    <a:pt x="5594" y="1875"/>
                    <a:pt x="5566" y="1700"/>
                    <a:pt x="5510" y="1553"/>
                  </a:cubicBezTo>
                  <a:cubicBezTo>
                    <a:pt x="5489" y="1482"/>
                    <a:pt x="5441" y="1443"/>
                    <a:pt x="5392" y="1443"/>
                  </a:cubicBezTo>
                  <a:cubicBezTo>
                    <a:pt x="5359" y="1443"/>
                    <a:pt x="5326" y="1461"/>
                    <a:pt x="5300" y="1497"/>
                  </a:cubicBezTo>
                  <a:cubicBezTo>
                    <a:pt x="5217" y="1553"/>
                    <a:pt x="5245" y="1637"/>
                    <a:pt x="5273" y="1700"/>
                  </a:cubicBezTo>
                  <a:cubicBezTo>
                    <a:pt x="4867" y="2196"/>
                    <a:pt x="4461" y="2630"/>
                    <a:pt x="4252" y="3210"/>
                  </a:cubicBezTo>
                  <a:cubicBezTo>
                    <a:pt x="4140" y="3504"/>
                    <a:pt x="3965" y="3826"/>
                    <a:pt x="3762" y="4028"/>
                  </a:cubicBezTo>
                  <a:cubicBezTo>
                    <a:pt x="3322" y="4434"/>
                    <a:pt x="3350" y="5105"/>
                    <a:pt x="2888" y="5455"/>
                  </a:cubicBezTo>
                  <a:cubicBezTo>
                    <a:pt x="2853" y="5455"/>
                    <a:pt x="2825" y="5483"/>
                    <a:pt x="2853" y="5518"/>
                  </a:cubicBezTo>
                  <a:cubicBezTo>
                    <a:pt x="2916" y="5923"/>
                    <a:pt x="2713" y="6245"/>
                    <a:pt x="2622" y="6595"/>
                  </a:cubicBezTo>
                  <a:cubicBezTo>
                    <a:pt x="2476" y="7406"/>
                    <a:pt x="2392" y="8224"/>
                    <a:pt x="2245" y="9126"/>
                  </a:cubicBezTo>
                  <a:cubicBezTo>
                    <a:pt x="1951" y="9364"/>
                    <a:pt x="1602" y="9650"/>
                    <a:pt x="1224" y="9916"/>
                  </a:cubicBezTo>
                  <a:cubicBezTo>
                    <a:pt x="902" y="10147"/>
                    <a:pt x="644" y="10377"/>
                    <a:pt x="525" y="10762"/>
                  </a:cubicBezTo>
                  <a:cubicBezTo>
                    <a:pt x="378" y="11196"/>
                    <a:pt x="231" y="11636"/>
                    <a:pt x="91" y="12070"/>
                  </a:cubicBezTo>
                  <a:cubicBezTo>
                    <a:pt x="0" y="12391"/>
                    <a:pt x="119" y="12713"/>
                    <a:pt x="441" y="12769"/>
                  </a:cubicBezTo>
                  <a:cubicBezTo>
                    <a:pt x="644" y="12797"/>
                    <a:pt x="790" y="12916"/>
                    <a:pt x="902" y="13035"/>
                  </a:cubicBezTo>
                  <a:lnTo>
                    <a:pt x="930" y="13000"/>
                  </a:lnTo>
                  <a:cubicBezTo>
                    <a:pt x="1021" y="12825"/>
                    <a:pt x="1224" y="12741"/>
                    <a:pt x="1399" y="12713"/>
                  </a:cubicBezTo>
                  <a:cubicBezTo>
                    <a:pt x="1539" y="12675"/>
                    <a:pt x="1702" y="12649"/>
                    <a:pt x="1867" y="12649"/>
                  </a:cubicBezTo>
                  <a:cubicBezTo>
                    <a:pt x="1975" y="12649"/>
                    <a:pt x="2084" y="12660"/>
                    <a:pt x="2189" y="12685"/>
                  </a:cubicBezTo>
                  <a:cubicBezTo>
                    <a:pt x="2476" y="12566"/>
                    <a:pt x="2769" y="12475"/>
                    <a:pt x="3063" y="12363"/>
                  </a:cubicBezTo>
                  <a:cubicBezTo>
                    <a:pt x="3337" y="12236"/>
                    <a:pt x="3706" y="11997"/>
                    <a:pt x="4046" y="11997"/>
                  </a:cubicBezTo>
                  <a:cubicBezTo>
                    <a:pt x="4097" y="11997"/>
                    <a:pt x="4147" y="12002"/>
                    <a:pt x="4196" y="12014"/>
                  </a:cubicBezTo>
                  <a:cubicBezTo>
                    <a:pt x="4224" y="12042"/>
                    <a:pt x="4224" y="12070"/>
                    <a:pt x="4224" y="12098"/>
                  </a:cubicBezTo>
                  <a:cubicBezTo>
                    <a:pt x="4287" y="12161"/>
                    <a:pt x="4287" y="12272"/>
                    <a:pt x="4196" y="12300"/>
                  </a:cubicBezTo>
                  <a:cubicBezTo>
                    <a:pt x="4140" y="12363"/>
                    <a:pt x="4112" y="12363"/>
                    <a:pt x="4049" y="12391"/>
                  </a:cubicBezTo>
                  <a:cubicBezTo>
                    <a:pt x="4049" y="12447"/>
                    <a:pt x="4021" y="12510"/>
                    <a:pt x="3965" y="12566"/>
                  </a:cubicBezTo>
                  <a:cubicBezTo>
                    <a:pt x="3971" y="12560"/>
                    <a:pt x="3971" y="12558"/>
                    <a:pt x="3969" y="12558"/>
                  </a:cubicBezTo>
                  <a:cubicBezTo>
                    <a:pt x="3960" y="12558"/>
                    <a:pt x="3902" y="12594"/>
                    <a:pt x="3902" y="12594"/>
                  </a:cubicBezTo>
                  <a:cubicBezTo>
                    <a:pt x="3846" y="12622"/>
                    <a:pt x="3818" y="12650"/>
                    <a:pt x="3762" y="12685"/>
                  </a:cubicBezTo>
                  <a:cubicBezTo>
                    <a:pt x="3671" y="12741"/>
                    <a:pt x="3587" y="12797"/>
                    <a:pt x="3468" y="12860"/>
                  </a:cubicBezTo>
                  <a:cubicBezTo>
                    <a:pt x="3468" y="12860"/>
                    <a:pt x="3441" y="12860"/>
                    <a:pt x="3413" y="12888"/>
                  </a:cubicBezTo>
                  <a:cubicBezTo>
                    <a:pt x="3441" y="12888"/>
                    <a:pt x="3468" y="12888"/>
                    <a:pt x="3496" y="12916"/>
                  </a:cubicBezTo>
                  <a:cubicBezTo>
                    <a:pt x="3643" y="13146"/>
                    <a:pt x="3790" y="13412"/>
                    <a:pt x="3965" y="13643"/>
                  </a:cubicBezTo>
                  <a:cubicBezTo>
                    <a:pt x="4140" y="13909"/>
                    <a:pt x="4315" y="14139"/>
                    <a:pt x="4196" y="14461"/>
                  </a:cubicBezTo>
                  <a:lnTo>
                    <a:pt x="4196" y="14489"/>
                  </a:lnTo>
                  <a:lnTo>
                    <a:pt x="4224" y="14517"/>
                  </a:lnTo>
                  <a:cubicBezTo>
                    <a:pt x="4252" y="14545"/>
                    <a:pt x="4287" y="14573"/>
                    <a:pt x="4315" y="14636"/>
                  </a:cubicBezTo>
                  <a:cubicBezTo>
                    <a:pt x="4343" y="14636"/>
                    <a:pt x="4370" y="14664"/>
                    <a:pt x="4370" y="14720"/>
                  </a:cubicBezTo>
                  <a:cubicBezTo>
                    <a:pt x="4343" y="14839"/>
                    <a:pt x="4315" y="14923"/>
                    <a:pt x="4252" y="15013"/>
                  </a:cubicBezTo>
                  <a:cubicBezTo>
                    <a:pt x="4196" y="15069"/>
                    <a:pt x="4168" y="15097"/>
                    <a:pt x="4112" y="15097"/>
                  </a:cubicBezTo>
                  <a:cubicBezTo>
                    <a:pt x="4077" y="15132"/>
                    <a:pt x="4021" y="15160"/>
                    <a:pt x="3993" y="15188"/>
                  </a:cubicBezTo>
                  <a:cubicBezTo>
                    <a:pt x="3965" y="15244"/>
                    <a:pt x="3965" y="15272"/>
                    <a:pt x="3937" y="15307"/>
                  </a:cubicBezTo>
                  <a:cubicBezTo>
                    <a:pt x="3671" y="15622"/>
                    <a:pt x="3266" y="15859"/>
                    <a:pt x="2825" y="15915"/>
                  </a:cubicBezTo>
                  <a:cubicBezTo>
                    <a:pt x="2825" y="15971"/>
                    <a:pt x="2853" y="16034"/>
                    <a:pt x="2853" y="16062"/>
                  </a:cubicBezTo>
                  <a:cubicBezTo>
                    <a:pt x="2769" y="16090"/>
                    <a:pt x="2769" y="16146"/>
                    <a:pt x="2825" y="16209"/>
                  </a:cubicBezTo>
                  <a:cubicBezTo>
                    <a:pt x="2839" y="16223"/>
                    <a:pt x="2862" y="16230"/>
                    <a:pt x="2888" y="16230"/>
                  </a:cubicBezTo>
                  <a:cubicBezTo>
                    <a:pt x="2914" y="16230"/>
                    <a:pt x="2944" y="16223"/>
                    <a:pt x="2972" y="16209"/>
                  </a:cubicBezTo>
                  <a:cubicBezTo>
                    <a:pt x="3000" y="16209"/>
                    <a:pt x="3028" y="16209"/>
                    <a:pt x="3028" y="16181"/>
                  </a:cubicBezTo>
                  <a:cubicBezTo>
                    <a:pt x="3350" y="16265"/>
                    <a:pt x="3671" y="16384"/>
                    <a:pt x="3965" y="16384"/>
                  </a:cubicBezTo>
                  <a:cubicBezTo>
                    <a:pt x="3997" y="16386"/>
                    <a:pt x="4029" y="16387"/>
                    <a:pt x="4061" y="16387"/>
                  </a:cubicBezTo>
                  <a:cubicBezTo>
                    <a:pt x="4403" y="16387"/>
                    <a:pt x="4724" y="16260"/>
                    <a:pt x="5070" y="16209"/>
                  </a:cubicBezTo>
                  <a:cubicBezTo>
                    <a:pt x="5797" y="16789"/>
                    <a:pt x="6237" y="17636"/>
                    <a:pt x="6818" y="18391"/>
                  </a:cubicBezTo>
                  <a:cubicBezTo>
                    <a:pt x="6818" y="18454"/>
                    <a:pt x="6790" y="18538"/>
                    <a:pt x="6790" y="18593"/>
                  </a:cubicBezTo>
                  <a:cubicBezTo>
                    <a:pt x="6770" y="18679"/>
                    <a:pt x="6854" y="18749"/>
                    <a:pt x="6934" y="18749"/>
                  </a:cubicBezTo>
                  <a:cubicBezTo>
                    <a:pt x="6966" y="18749"/>
                    <a:pt x="6997" y="18738"/>
                    <a:pt x="7021" y="18712"/>
                  </a:cubicBezTo>
                  <a:cubicBezTo>
                    <a:pt x="7139" y="18566"/>
                    <a:pt x="7167" y="18335"/>
                    <a:pt x="7223" y="18160"/>
                  </a:cubicBezTo>
                  <a:cubicBezTo>
                    <a:pt x="7258" y="18013"/>
                    <a:pt x="7370" y="17810"/>
                    <a:pt x="7258" y="17664"/>
                  </a:cubicBezTo>
                  <a:cubicBezTo>
                    <a:pt x="7223" y="17636"/>
                    <a:pt x="7195" y="17636"/>
                    <a:pt x="7167" y="17636"/>
                  </a:cubicBezTo>
                  <a:cubicBezTo>
                    <a:pt x="7370" y="16643"/>
                    <a:pt x="7545" y="15657"/>
                    <a:pt x="7748" y="14692"/>
                  </a:cubicBezTo>
                  <a:cubicBezTo>
                    <a:pt x="7783" y="14545"/>
                    <a:pt x="7783" y="14433"/>
                    <a:pt x="7811" y="14286"/>
                  </a:cubicBezTo>
                  <a:cubicBezTo>
                    <a:pt x="7856" y="14049"/>
                    <a:pt x="7997" y="13948"/>
                    <a:pt x="8205" y="13948"/>
                  </a:cubicBezTo>
                  <a:cubicBezTo>
                    <a:pt x="8254" y="13948"/>
                    <a:pt x="8307" y="13954"/>
                    <a:pt x="8363" y="13965"/>
                  </a:cubicBezTo>
                  <a:cubicBezTo>
                    <a:pt x="8391" y="14020"/>
                    <a:pt x="8391" y="14083"/>
                    <a:pt x="8419" y="14111"/>
                  </a:cubicBezTo>
                  <a:cubicBezTo>
                    <a:pt x="8447" y="14139"/>
                    <a:pt x="8482" y="14195"/>
                    <a:pt x="8510" y="14223"/>
                  </a:cubicBezTo>
                  <a:lnTo>
                    <a:pt x="8510" y="14370"/>
                  </a:lnTo>
                  <a:cubicBezTo>
                    <a:pt x="8510" y="14461"/>
                    <a:pt x="8510" y="14545"/>
                    <a:pt x="8538" y="14636"/>
                  </a:cubicBezTo>
                  <a:cubicBezTo>
                    <a:pt x="8538" y="14692"/>
                    <a:pt x="8538" y="14783"/>
                    <a:pt x="8566" y="14839"/>
                  </a:cubicBezTo>
                  <a:cubicBezTo>
                    <a:pt x="8657" y="15160"/>
                    <a:pt x="8657" y="15510"/>
                    <a:pt x="8685" y="15859"/>
                  </a:cubicBezTo>
                  <a:cubicBezTo>
                    <a:pt x="8713" y="15859"/>
                    <a:pt x="8713" y="15887"/>
                    <a:pt x="8713" y="15915"/>
                  </a:cubicBezTo>
                  <a:cubicBezTo>
                    <a:pt x="8916" y="16992"/>
                    <a:pt x="9237" y="18069"/>
                    <a:pt x="9293" y="19181"/>
                  </a:cubicBezTo>
                  <a:cubicBezTo>
                    <a:pt x="9321" y="19384"/>
                    <a:pt x="9356" y="19614"/>
                    <a:pt x="9615" y="19733"/>
                  </a:cubicBezTo>
                  <a:cubicBezTo>
                    <a:pt x="9643" y="19747"/>
                    <a:pt x="9679" y="19754"/>
                    <a:pt x="9716" y="19754"/>
                  </a:cubicBezTo>
                  <a:cubicBezTo>
                    <a:pt x="9753" y="19754"/>
                    <a:pt x="9790" y="19747"/>
                    <a:pt x="9818" y="19733"/>
                  </a:cubicBezTo>
                  <a:cubicBezTo>
                    <a:pt x="9846" y="19705"/>
                    <a:pt x="9880" y="19642"/>
                    <a:pt x="9880" y="19586"/>
                  </a:cubicBezTo>
                  <a:cubicBezTo>
                    <a:pt x="9908" y="19502"/>
                    <a:pt x="9936" y="19440"/>
                    <a:pt x="9964" y="19356"/>
                  </a:cubicBezTo>
                  <a:cubicBezTo>
                    <a:pt x="10055" y="19181"/>
                    <a:pt x="10167" y="19034"/>
                    <a:pt x="10230" y="18859"/>
                  </a:cubicBezTo>
                  <a:lnTo>
                    <a:pt x="10230" y="18831"/>
                  </a:lnTo>
                  <a:cubicBezTo>
                    <a:pt x="10545" y="18684"/>
                    <a:pt x="10894" y="18538"/>
                    <a:pt x="11279" y="18391"/>
                  </a:cubicBezTo>
                  <a:cubicBezTo>
                    <a:pt x="11279" y="17754"/>
                    <a:pt x="11712" y="17517"/>
                    <a:pt x="12265" y="17286"/>
                  </a:cubicBezTo>
                  <a:cubicBezTo>
                    <a:pt x="12293" y="17111"/>
                    <a:pt x="12328" y="16992"/>
                    <a:pt x="12356" y="16845"/>
                  </a:cubicBezTo>
                  <a:cubicBezTo>
                    <a:pt x="12410" y="16621"/>
                    <a:pt x="12512" y="16506"/>
                    <a:pt x="12649" y="16506"/>
                  </a:cubicBezTo>
                  <a:cubicBezTo>
                    <a:pt x="12726" y="16506"/>
                    <a:pt x="12813" y="16542"/>
                    <a:pt x="12908" y="16615"/>
                  </a:cubicBezTo>
                  <a:cubicBezTo>
                    <a:pt x="13202" y="16817"/>
                    <a:pt x="13433" y="17055"/>
                    <a:pt x="13607" y="17405"/>
                  </a:cubicBezTo>
                  <a:cubicBezTo>
                    <a:pt x="13838" y="17866"/>
                    <a:pt x="14076" y="18363"/>
                    <a:pt x="14335" y="18831"/>
                  </a:cubicBezTo>
                  <a:cubicBezTo>
                    <a:pt x="14559" y="19232"/>
                    <a:pt x="14902" y="19445"/>
                    <a:pt x="15310" y="19445"/>
                  </a:cubicBezTo>
                  <a:cubicBezTo>
                    <a:pt x="15436" y="19445"/>
                    <a:pt x="15568" y="19425"/>
                    <a:pt x="15705" y="19384"/>
                  </a:cubicBezTo>
                  <a:cubicBezTo>
                    <a:pt x="16376" y="19153"/>
                    <a:pt x="16957" y="18768"/>
                    <a:pt x="17278" y="18104"/>
                  </a:cubicBezTo>
                  <a:cubicBezTo>
                    <a:pt x="17481" y="17691"/>
                    <a:pt x="17628" y="17258"/>
                    <a:pt x="17747" y="16817"/>
                  </a:cubicBezTo>
                  <a:cubicBezTo>
                    <a:pt x="18006" y="15915"/>
                    <a:pt x="17978" y="14957"/>
                    <a:pt x="17950" y="14020"/>
                  </a:cubicBezTo>
                  <a:cubicBezTo>
                    <a:pt x="17950" y="13587"/>
                    <a:pt x="17747" y="13265"/>
                    <a:pt x="17362" y="13035"/>
                  </a:cubicBezTo>
                  <a:cubicBezTo>
                    <a:pt x="16929" y="12741"/>
                    <a:pt x="16460" y="12475"/>
                    <a:pt x="15999" y="12216"/>
                  </a:cubicBezTo>
                  <a:cubicBezTo>
                    <a:pt x="15705" y="12042"/>
                    <a:pt x="15439" y="11895"/>
                    <a:pt x="15181" y="11692"/>
                  </a:cubicBezTo>
                  <a:cubicBezTo>
                    <a:pt x="14887" y="11517"/>
                    <a:pt x="14565" y="11370"/>
                    <a:pt x="14335" y="11112"/>
                  </a:cubicBezTo>
                  <a:cubicBezTo>
                    <a:pt x="14391" y="10699"/>
                    <a:pt x="14335" y="10294"/>
                    <a:pt x="14391" y="9944"/>
                  </a:cubicBezTo>
                  <a:cubicBezTo>
                    <a:pt x="14426" y="9944"/>
                    <a:pt x="14453" y="9916"/>
                    <a:pt x="14453" y="9916"/>
                  </a:cubicBezTo>
                  <a:lnTo>
                    <a:pt x="14453" y="9825"/>
                  </a:lnTo>
                  <a:cubicBezTo>
                    <a:pt x="14481" y="9825"/>
                    <a:pt x="14509" y="9769"/>
                    <a:pt x="14509" y="9769"/>
                  </a:cubicBezTo>
                  <a:cubicBezTo>
                    <a:pt x="14537" y="9713"/>
                    <a:pt x="14565" y="9678"/>
                    <a:pt x="14565" y="9622"/>
                  </a:cubicBezTo>
                  <a:lnTo>
                    <a:pt x="14537" y="9594"/>
                  </a:lnTo>
                  <a:cubicBezTo>
                    <a:pt x="14565" y="9538"/>
                    <a:pt x="14565" y="9475"/>
                    <a:pt x="14537" y="9420"/>
                  </a:cubicBezTo>
                  <a:cubicBezTo>
                    <a:pt x="14363" y="8839"/>
                    <a:pt x="14803" y="8196"/>
                    <a:pt x="14391" y="7643"/>
                  </a:cubicBezTo>
                  <a:cubicBezTo>
                    <a:pt x="14363" y="7581"/>
                    <a:pt x="14391" y="7469"/>
                    <a:pt x="14391" y="7406"/>
                  </a:cubicBezTo>
                  <a:cubicBezTo>
                    <a:pt x="14481" y="7119"/>
                    <a:pt x="14391" y="6881"/>
                    <a:pt x="14279" y="6623"/>
                  </a:cubicBezTo>
                  <a:cubicBezTo>
                    <a:pt x="14188" y="6476"/>
                    <a:pt x="14188" y="6273"/>
                    <a:pt x="14188" y="6070"/>
                  </a:cubicBezTo>
                  <a:cubicBezTo>
                    <a:pt x="14160" y="5749"/>
                    <a:pt x="14076" y="5455"/>
                    <a:pt x="13810" y="5224"/>
                  </a:cubicBezTo>
                  <a:cubicBezTo>
                    <a:pt x="13607" y="5021"/>
                    <a:pt x="13551" y="4756"/>
                    <a:pt x="13607" y="4497"/>
                  </a:cubicBezTo>
                  <a:cubicBezTo>
                    <a:pt x="13635" y="4350"/>
                    <a:pt x="13663" y="4231"/>
                    <a:pt x="13663" y="4119"/>
                  </a:cubicBezTo>
                  <a:cubicBezTo>
                    <a:pt x="13433" y="3910"/>
                    <a:pt x="13167" y="3707"/>
                    <a:pt x="12964" y="3504"/>
                  </a:cubicBezTo>
                  <a:cubicBezTo>
                    <a:pt x="12761" y="3301"/>
                    <a:pt x="12852" y="2924"/>
                    <a:pt x="12587" y="2749"/>
                  </a:cubicBezTo>
                  <a:cubicBezTo>
                    <a:pt x="12293" y="2546"/>
                    <a:pt x="12440" y="2196"/>
                    <a:pt x="12328" y="1959"/>
                  </a:cubicBezTo>
                  <a:cubicBezTo>
                    <a:pt x="12153" y="1847"/>
                    <a:pt x="11978" y="1728"/>
                    <a:pt x="11859" y="1609"/>
                  </a:cubicBezTo>
                  <a:cubicBezTo>
                    <a:pt x="11712" y="1434"/>
                    <a:pt x="11538" y="1322"/>
                    <a:pt x="11307" y="1259"/>
                  </a:cubicBezTo>
                  <a:cubicBezTo>
                    <a:pt x="10957" y="1204"/>
                    <a:pt x="10782" y="938"/>
                    <a:pt x="10720" y="588"/>
                  </a:cubicBezTo>
                  <a:cubicBezTo>
                    <a:pt x="10720" y="532"/>
                    <a:pt x="10720" y="476"/>
                    <a:pt x="10692" y="448"/>
                  </a:cubicBezTo>
                  <a:cubicBezTo>
                    <a:pt x="10782" y="357"/>
                    <a:pt x="10782" y="211"/>
                    <a:pt x="10755" y="127"/>
                  </a:cubicBezTo>
                  <a:cubicBezTo>
                    <a:pt x="10755" y="64"/>
                    <a:pt x="10720" y="8"/>
                    <a:pt x="10664" y="8"/>
                  </a:cubicBezTo>
                  <a:cubicBezTo>
                    <a:pt x="10649" y="3"/>
                    <a:pt x="10634" y="1"/>
                    <a:pt x="1061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79"/>
            <p:cNvSpPr/>
            <p:nvPr/>
          </p:nvSpPr>
          <p:spPr>
            <a:xfrm>
              <a:off x="2871737" y="1470923"/>
              <a:ext cx="98666" cy="136894"/>
            </a:xfrm>
            <a:custGeom>
              <a:rect b="b" l="l" r="r" t="t"/>
              <a:pathLst>
                <a:path extrusionOk="0" h="6016" w="4336">
                  <a:moveTo>
                    <a:pt x="2063" y="3930"/>
                  </a:moveTo>
                  <a:cubicBezTo>
                    <a:pt x="2098" y="3930"/>
                    <a:pt x="2154" y="3958"/>
                    <a:pt x="2182" y="3958"/>
                  </a:cubicBezTo>
                  <a:lnTo>
                    <a:pt x="2273" y="3958"/>
                  </a:lnTo>
                  <a:cubicBezTo>
                    <a:pt x="2301" y="4021"/>
                    <a:pt x="2301" y="4077"/>
                    <a:pt x="2329" y="4133"/>
                  </a:cubicBezTo>
                  <a:cubicBezTo>
                    <a:pt x="2385" y="4343"/>
                    <a:pt x="2448" y="4518"/>
                    <a:pt x="2504" y="4720"/>
                  </a:cubicBezTo>
                  <a:cubicBezTo>
                    <a:pt x="2357" y="4455"/>
                    <a:pt x="2210" y="4196"/>
                    <a:pt x="2063" y="3930"/>
                  </a:cubicBezTo>
                  <a:close/>
                  <a:moveTo>
                    <a:pt x="783" y="1"/>
                  </a:moveTo>
                  <a:lnTo>
                    <a:pt x="755" y="29"/>
                  </a:lnTo>
                  <a:cubicBezTo>
                    <a:pt x="665" y="85"/>
                    <a:pt x="609" y="203"/>
                    <a:pt x="665" y="322"/>
                  </a:cubicBezTo>
                  <a:lnTo>
                    <a:pt x="665" y="350"/>
                  </a:lnTo>
                  <a:cubicBezTo>
                    <a:pt x="637" y="406"/>
                    <a:pt x="637" y="497"/>
                    <a:pt x="700" y="553"/>
                  </a:cubicBezTo>
                  <a:cubicBezTo>
                    <a:pt x="727" y="700"/>
                    <a:pt x="755" y="847"/>
                    <a:pt x="811" y="959"/>
                  </a:cubicBezTo>
                  <a:cubicBezTo>
                    <a:pt x="755" y="1022"/>
                    <a:pt x="727" y="1077"/>
                    <a:pt x="727" y="1161"/>
                  </a:cubicBezTo>
                  <a:cubicBezTo>
                    <a:pt x="727" y="1483"/>
                    <a:pt x="637" y="1805"/>
                    <a:pt x="609" y="2126"/>
                  </a:cubicBezTo>
                  <a:cubicBezTo>
                    <a:pt x="581" y="2154"/>
                    <a:pt x="581" y="2182"/>
                    <a:pt x="553" y="2210"/>
                  </a:cubicBezTo>
                  <a:cubicBezTo>
                    <a:pt x="490" y="2357"/>
                    <a:pt x="553" y="2476"/>
                    <a:pt x="581" y="2595"/>
                  </a:cubicBezTo>
                  <a:cubicBezTo>
                    <a:pt x="609" y="2623"/>
                    <a:pt x="609" y="2623"/>
                    <a:pt x="609" y="2651"/>
                  </a:cubicBezTo>
                  <a:cubicBezTo>
                    <a:pt x="490" y="2532"/>
                    <a:pt x="406" y="2476"/>
                    <a:pt x="259" y="2476"/>
                  </a:cubicBezTo>
                  <a:cubicBezTo>
                    <a:pt x="112" y="2476"/>
                    <a:pt x="28" y="2595"/>
                    <a:pt x="0" y="2735"/>
                  </a:cubicBezTo>
                  <a:cubicBezTo>
                    <a:pt x="0" y="2909"/>
                    <a:pt x="84" y="3084"/>
                    <a:pt x="140" y="3259"/>
                  </a:cubicBezTo>
                  <a:cubicBezTo>
                    <a:pt x="175" y="3322"/>
                    <a:pt x="203" y="3378"/>
                    <a:pt x="231" y="3434"/>
                  </a:cubicBezTo>
                  <a:cubicBezTo>
                    <a:pt x="287" y="3609"/>
                    <a:pt x="406" y="3784"/>
                    <a:pt x="525" y="3846"/>
                  </a:cubicBezTo>
                  <a:cubicBezTo>
                    <a:pt x="557" y="3866"/>
                    <a:pt x="595" y="3875"/>
                    <a:pt x="634" y="3875"/>
                  </a:cubicBezTo>
                  <a:cubicBezTo>
                    <a:pt x="761" y="3875"/>
                    <a:pt x="896" y="3778"/>
                    <a:pt x="874" y="3644"/>
                  </a:cubicBezTo>
                  <a:lnTo>
                    <a:pt x="874" y="3525"/>
                  </a:lnTo>
                  <a:cubicBezTo>
                    <a:pt x="930" y="3644"/>
                    <a:pt x="986" y="3728"/>
                    <a:pt x="1049" y="3818"/>
                  </a:cubicBezTo>
                  <a:cubicBezTo>
                    <a:pt x="1080" y="3865"/>
                    <a:pt x="1111" y="3885"/>
                    <a:pt x="1143" y="3885"/>
                  </a:cubicBezTo>
                  <a:cubicBezTo>
                    <a:pt x="1169" y="3885"/>
                    <a:pt x="1196" y="3872"/>
                    <a:pt x="1224" y="3846"/>
                  </a:cubicBezTo>
                  <a:cubicBezTo>
                    <a:pt x="1399" y="4280"/>
                    <a:pt x="1602" y="4693"/>
                    <a:pt x="1860" y="5042"/>
                  </a:cubicBezTo>
                  <a:cubicBezTo>
                    <a:pt x="1888" y="5075"/>
                    <a:pt x="1923" y="5089"/>
                    <a:pt x="1958" y="5089"/>
                  </a:cubicBezTo>
                  <a:cubicBezTo>
                    <a:pt x="2071" y="5089"/>
                    <a:pt x="2190" y="4944"/>
                    <a:pt x="2126" y="4832"/>
                  </a:cubicBezTo>
                  <a:cubicBezTo>
                    <a:pt x="1888" y="4343"/>
                    <a:pt x="1657" y="3874"/>
                    <a:pt x="1455" y="3406"/>
                  </a:cubicBezTo>
                  <a:lnTo>
                    <a:pt x="1455" y="3406"/>
                  </a:lnTo>
                  <a:cubicBezTo>
                    <a:pt x="1511" y="3497"/>
                    <a:pt x="1602" y="3553"/>
                    <a:pt x="1685" y="3644"/>
                  </a:cubicBezTo>
                  <a:cubicBezTo>
                    <a:pt x="1629" y="3672"/>
                    <a:pt x="1629" y="3756"/>
                    <a:pt x="1657" y="3818"/>
                  </a:cubicBezTo>
                  <a:cubicBezTo>
                    <a:pt x="1888" y="4224"/>
                    <a:pt x="2098" y="4658"/>
                    <a:pt x="2329" y="5070"/>
                  </a:cubicBezTo>
                  <a:cubicBezTo>
                    <a:pt x="2476" y="5392"/>
                    <a:pt x="2650" y="5825"/>
                    <a:pt x="2972" y="6000"/>
                  </a:cubicBezTo>
                  <a:cubicBezTo>
                    <a:pt x="2988" y="6010"/>
                    <a:pt x="3004" y="6015"/>
                    <a:pt x="3021" y="6015"/>
                  </a:cubicBezTo>
                  <a:cubicBezTo>
                    <a:pt x="3094" y="6015"/>
                    <a:pt x="3163" y="5927"/>
                    <a:pt x="3112" y="5853"/>
                  </a:cubicBezTo>
                  <a:cubicBezTo>
                    <a:pt x="3000" y="5678"/>
                    <a:pt x="2909" y="5504"/>
                    <a:pt x="2797" y="5301"/>
                  </a:cubicBezTo>
                  <a:lnTo>
                    <a:pt x="2797" y="5301"/>
                  </a:lnTo>
                  <a:cubicBezTo>
                    <a:pt x="2827" y="5308"/>
                    <a:pt x="2858" y="5312"/>
                    <a:pt x="2887" y="5312"/>
                  </a:cubicBezTo>
                  <a:cubicBezTo>
                    <a:pt x="2968" y="5312"/>
                    <a:pt x="3043" y="5286"/>
                    <a:pt x="3084" y="5245"/>
                  </a:cubicBezTo>
                  <a:lnTo>
                    <a:pt x="3203" y="5357"/>
                  </a:lnTo>
                  <a:lnTo>
                    <a:pt x="3203" y="5476"/>
                  </a:lnTo>
                  <a:cubicBezTo>
                    <a:pt x="3203" y="5504"/>
                    <a:pt x="3203" y="5532"/>
                    <a:pt x="3231" y="5595"/>
                  </a:cubicBezTo>
                  <a:lnTo>
                    <a:pt x="3231" y="5622"/>
                  </a:lnTo>
                  <a:cubicBezTo>
                    <a:pt x="3268" y="5672"/>
                    <a:pt x="3320" y="5695"/>
                    <a:pt x="3370" y="5695"/>
                  </a:cubicBezTo>
                  <a:cubicBezTo>
                    <a:pt x="3441" y="5695"/>
                    <a:pt x="3508" y="5649"/>
                    <a:pt x="3524" y="5567"/>
                  </a:cubicBezTo>
                  <a:lnTo>
                    <a:pt x="3552" y="5567"/>
                  </a:lnTo>
                  <a:cubicBezTo>
                    <a:pt x="3585" y="5573"/>
                    <a:pt x="3618" y="5576"/>
                    <a:pt x="3649" y="5576"/>
                  </a:cubicBezTo>
                  <a:cubicBezTo>
                    <a:pt x="3760" y="5576"/>
                    <a:pt x="3859" y="5534"/>
                    <a:pt x="3902" y="5420"/>
                  </a:cubicBezTo>
                  <a:cubicBezTo>
                    <a:pt x="3930" y="5357"/>
                    <a:pt x="3958" y="5301"/>
                    <a:pt x="3986" y="5245"/>
                  </a:cubicBezTo>
                  <a:cubicBezTo>
                    <a:pt x="4105" y="5217"/>
                    <a:pt x="4196" y="5098"/>
                    <a:pt x="4224" y="4979"/>
                  </a:cubicBezTo>
                  <a:cubicBezTo>
                    <a:pt x="4224" y="4776"/>
                    <a:pt x="4252" y="4574"/>
                    <a:pt x="4280" y="4399"/>
                  </a:cubicBezTo>
                  <a:cubicBezTo>
                    <a:pt x="4280" y="4224"/>
                    <a:pt x="4280" y="4077"/>
                    <a:pt x="4308" y="3902"/>
                  </a:cubicBezTo>
                  <a:lnTo>
                    <a:pt x="4308" y="3846"/>
                  </a:lnTo>
                  <a:cubicBezTo>
                    <a:pt x="4308" y="3818"/>
                    <a:pt x="4280" y="3784"/>
                    <a:pt x="4280" y="3728"/>
                  </a:cubicBezTo>
                  <a:cubicBezTo>
                    <a:pt x="4224" y="3553"/>
                    <a:pt x="4133" y="3378"/>
                    <a:pt x="4077" y="3203"/>
                  </a:cubicBezTo>
                  <a:cubicBezTo>
                    <a:pt x="4077" y="3175"/>
                    <a:pt x="4077" y="3147"/>
                    <a:pt x="4049" y="3119"/>
                  </a:cubicBezTo>
                  <a:lnTo>
                    <a:pt x="4049" y="3119"/>
                  </a:lnTo>
                  <a:cubicBezTo>
                    <a:pt x="4105" y="3147"/>
                    <a:pt x="4161" y="3175"/>
                    <a:pt x="4224" y="3175"/>
                  </a:cubicBezTo>
                  <a:cubicBezTo>
                    <a:pt x="4242" y="3175"/>
                    <a:pt x="4261" y="3188"/>
                    <a:pt x="4280" y="3188"/>
                  </a:cubicBezTo>
                  <a:cubicBezTo>
                    <a:pt x="4289" y="3188"/>
                    <a:pt x="4298" y="3184"/>
                    <a:pt x="4308" y="3175"/>
                  </a:cubicBezTo>
                  <a:lnTo>
                    <a:pt x="4308" y="2972"/>
                  </a:lnTo>
                  <a:cubicBezTo>
                    <a:pt x="4308" y="2909"/>
                    <a:pt x="4308" y="2854"/>
                    <a:pt x="4336" y="2826"/>
                  </a:cubicBezTo>
                  <a:cubicBezTo>
                    <a:pt x="4336" y="2707"/>
                    <a:pt x="4336" y="2595"/>
                    <a:pt x="4308" y="2476"/>
                  </a:cubicBezTo>
                  <a:lnTo>
                    <a:pt x="4308" y="2385"/>
                  </a:lnTo>
                  <a:cubicBezTo>
                    <a:pt x="4077" y="2154"/>
                    <a:pt x="3811" y="1924"/>
                    <a:pt x="3580" y="1721"/>
                  </a:cubicBezTo>
                  <a:cubicBezTo>
                    <a:pt x="3524" y="1721"/>
                    <a:pt x="3496" y="1686"/>
                    <a:pt x="3461" y="1658"/>
                  </a:cubicBezTo>
                  <a:cubicBezTo>
                    <a:pt x="3406" y="1630"/>
                    <a:pt x="3378" y="1602"/>
                    <a:pt x="3322" y="1574"/>
                  </a:cubicBezTo>
                  <a:cubicBezTo>
                    <a:pt x="3287" y="1546"/>
                    <a:pt x="3259" y="1511"/>
                    <a:pt x="3259" y="1483"/>
                  </a:cubicBezTo>
                  <a:cubicBezTo>
                    <a:pt x="3147" y="1455"/>
                    <a:pt x="3028" y="1399"/>
                    <a:pt x="2909" y="1336"/>
                  </a:cubicBezTo>
                  <a:cubicBezTo>
                    <a:pt x="2559" y="1196"/>
                    <a:pt x="2273" y="959"/>
                    <a:pt x="1951" y="784"/>
                  </a:cubicBezTo>
                  <a:cubicBezTo>
                    <a:pt x="1860" y="756"/>
                    <a:pt x="1832" y="700"/>
                    <a:pt x="1832" y="637"/>
                  </a:cubicBezTo>
                  <a:cubicBezTo>
                    <a:pt x="1748" y="581"/>
                    <a:pt x="1629" y="525"/>
                    <a:pt x="1539" y="462"/>
                  </a:cubicBezTo>
                  <a:cubicBezTo>
                    <a:pt x="1308" y="322"/>
                    <a:pt x="1014" y="259"/>
                    <a:pt x="811" y="57"/>
                  </a:cubicBezTo>
                  <a:cubicBezTo>
                    <a:pt x="811" y="57"/>
                    <a:pt x="783" y="29"/>
                    <a:pt x="78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79"/>
            <p:cNvSpPr/>
            <p:nvPr/>
          </p:nvSpPr>
          <p:spPr>
            <a:xfrm>
              <a:off x="2641775" y="1277027"/>
              <a:ext cx="235856" cy="352156"/>
            </a:xfrm>
            <a:custGeom>
              <a:rect b="b" l="l" r="r" t="t"/>
              <a:pathLst>
                <a:path extrusionOk="0" h="15476" w="10365">
                  <a:moveTo>
                    <a:pt x="6372" y="6046"/>
                  </a:moveTo>
                  <a:cubicBezTo>
                    <a:pt x="6400" y="6102"/>
                    <a:pt x="6463" y="6130"/>
                    <a:pt x="6491" y="6158"/>
                  </a:cubicBezTo>
                  <a:cubicBezTo>
                    <a:pt x="6400" y="6221"/>
                    <a:pt x="6344" y="6277"/>
                    <a:pt x="6288" y="6333"/>
                  </a:cubicBezTo>
                  <a:cubicBezTo>
                    <a:pt x="6260" y="6249"/>
                    <a:pt x="6226" y="6186"/>
                    <a:pt x="6198" y="6130"/>
                  </a:cubicBezTo>
                  <a:lnTo>
                    <a:pt x="6198" y="6102"/>
                  </a:lnTo>
                  <a:cubicBezTo>
                    <a:pt x="6214" y="6110"/>
                    <a:pt x="6231" y="6113"/>
                    <a:pt x="6247" y="6113"/>
                  </a:cubicBezTo>
                  <a:cubicBezTo>
                    <a:pt x="6290" y="6113"/>
                    <a:pt x="6331" y="6087"/>
                    <a:pt x="6372" y="6046"/>
                  </a:cubicBezTo>
                  <a:close/>
                  <a:moveTo>
                    <a:pt x="5967" y="6277"/>
                  </a:moveTo>
                  <a:cubicBezTo>
                    <a:pt x="5967" y="6361"/>
                    <a:pt x="5995" y="6480"/>
                    <a:pt x="5995" y="6571"/>
                  </a:cubicBezTo>
                  <a:cubicBezTo>
                    <a:pt x="5967" y="6480"/>
                    <a:pt x="5939" y="6396"/>
                    <a:pt x="5911" y="6333"/>
                  </a:cubicBezTo>
                  <a:cubicBezTo>
                    <a:pt x="5911" y="6305"/>
                    <a:pt x="5939" y="6277"/>
                    <a:pt x="5967" y="6277"/>
                  </a:cubicBezTo>
                  <a:close/>
                  <a:moveTo>
                    <a:pt x="6435" y="6829"/>
                  </a:moveTo>
                  <a:cubicBezTo>
                    <a:pt x="6463" y="6885"/>
                    <a:pt x="6491" y="6920"/>
                    <a:pt x="6547" y="6976"/>
                  </a:cubicBezTo>
                  <a:cubicBezTo>
                    <a:pt x="6491" y="6976"/>
                    <a:pt x="6463" y="6976"/>
                    <a:pt x="6435" y="7004"/>
                  </a:cubicBezTo>
                  <a:cubicBezTo>
                    <a:pt x="6435" y="6948"/>
                    <a:pt x="6400" y="6885"/>
                    <a:pt x="6400" y="6829"/>
                  </a:cubicBezTo>
                  <a:close/>
                  <a:moveTo>
                    <a:pt x="7016" y="7585"/>
                  </a:moveTo>
                  <a:lnTo>
                    <a:pt x="7044" y="7620"/>
                  </a:lnTo>
                  <a:lnTo>
                    <a:pt x="6960" y="7620"/>
                  </a:lnTo>
                  <a:cubicBezTo>
                    <a:pt x="6988" y="7620"/>
                    <a:pt x="7016" y="7585"/>
                    <a:pt x="7016" y="7585"/>
                  </a:cubicBezTo>
                  <a:close/>
                  <a:moveTo>
                    <a:pt x="5673" y="9333"/>
                  </a:moveTo>
                  <a:lnTo>
                    <a:pt x="5673" y="9368"/>
                  </a:lnTo>
                  <a:cubicBezTo>
                    <a:pt x="5701" y="9424"/>
                    <a:pt x="5736" y="9480"/>
                    <a:pt x="5764" y="9543"/>
                  </a:cubicBezTo>
                  <a:cubicBezTo>
                    <a:pt x="5617" y="9570"/>
                    <a:pt x="5498" y="9717"/>
                    <a:pt x="5526" y="9857"/>
                  </a:cubicBezTo>
                  <a:cubicBezTo>
                    <a:pt x="5561" y="9920"/>
                    <a:pt x="5589" y="10004"/>
                    <a:pt x="5617" y="10067"/>
                  </a:cubicBezTo>
                  <a:cubicBezTo>
                    <a:pt x="5442" y="10067"/>
                    <a:pt x="5268" y="10242"/>
                    <a:pt x="5323" y="10417"/>
                  </a:cubicBezTo>
                  <a:cubicBezTo>
                    <a:pt x="5268" y="10417"/>
                    <a:pt x="5240" y="10417"/>
                    <a:pt x="5177" y="10445"/>
                  </a:cubicBezTo>
                  <a:cubicBezTo>
                    <a:pt x="5240" y="10382"/>
                    <a:pt x="5268" y="10326"/>
                    <a:pt x="5296" y="10270"/>
                  </a:cubicBezTo>
                  <a:cubicBezTo>
                    <a:pt x="5386" y="10067"/>
                    <a:pt x="5470" y="9857"/>
                    <a:pt x="5526" y="9654"/>
                  </a:cubicBezTo>
                  <a:cubicBezTo>
                    <a:pt x="5589" y="9543"/>
                    <a:pt x="5617" y="9452"/>
                    <a:pt x="5673" y="9333"/>
                  </a:cubicBezTo>
                  <a:close/>
                  <a:moveTo>
                    <a:pt x="8656" y="1"/>
                  </a:moveTo>
                  <a:cubicBezTo>
                    <a:pt x="8645" y="1"/>
                    <a:pt x="8632" y="4"/>
                    <a:pt x="8617" y="12"/>
                  </a:cubicBezTo>
                  <a:cubicBezTo>
                    <a:pt x="8617" y="12"/>
                    <a:pt x="8617" y="40"/>
                    <a:pt x="8589" y="40"/>
                  </a:cubicBezTo>
                  <a:cubicBezTo>
                    <a:pt x="8533" y="40"/>
                    <a:pt x="8470" y="40"/>
                    <a:pt x="8442" y="103"/>
                  </a:cubicBezTo>
                  <a:cubicBezTo>
                    <a:pt x="8386" y="187"/>
                    <a:pt x="8323" y="243"/>
                    <a:pt x="8267" y="306"/>
                  </a:cubicBezTo>
                  <a:cubicBezTo>
                    <a:pt x="8065" y="480"/>
                    <a:pt x="7834" y="655"/>
                    <a:pt x="7659" y="886"/>
                  </a:cubicBezTo>
                  <a:cubicBezTo>
                    <a:pt x="7365" y="1236"/>
                    <a:pt x="7072" y="1585"/>
                    <a:pt x="6841" y="1963"/>
                  </a:cubicBezTo>
                  <a:cubicBezTo>
                    <a:pt x="6316" y="2725"/>
                    <a:pt x="5820" y="3480"/>
                    <a:pt x="5526" y="4354"/>
                  </a:cubicBezTo>
                  <a:cubicBezTo>
                    <a:pt x="5498" y="4410"/>
                    <a:pt x="5526" y="4438"/>
                    <a:pt x="5561" y="4473"/>
                  </a:cubicBezTo>
                  <a:cubicBezTo>
                    <a:pt x="5386" y="4823"/>
                    <a:pt x="5212" y="5172"/>
                    <a:pt x="5065" y="5522"/>
                  </a:cubicBezTo>
                  <a:cubicBezTo>
                    <a:pt x="5037" y="5550"/>
                    <a:pt x="5037" y="5606"/>
                    <a:pt x="5065" y="5606"/>
                  </a:cubicBezTo>
                  <a:cubicBezTo>
                    <a:pt x="4974" y="5634"/>
                    <a:pt x="4918" y="5725"/>
                    <a:pt x="4974" y="5781"/>
                  </a:cubicBezTo>
                  <a:cubicBezTo>
                    <a:pt x="5240" y="6130"/>
                    <a:pt x="5386" y="6508"/>
                    <a:pt x="5498" y="6948"/>
                  </a:cubicBezTo>
                  <a:cubicBezTo>
                    <a:pt x="5526" y="7060"/>
                    <a:pt x="5526" y="7207"/>
                    <a:pt x="5561" y="7326"/>
                  </a:cubicBezTo>
                  <a:cubicBezTo>
                    <a:pt x="5498" y="7298"/>
                    <a:pt x="5442" y="7270"/>
                    <a:pt x="5386" y="7270"/>
                  </a:cubicBezTo>
                  <a:cubicBezTo>
                    <a:pt x="5375" y="7267"/>
                    <a:pt x="5365" y="7266"/>
                    <a:pt x="5355" y="7266"/>
                  </a:cubicBezTo>
                  <a:cubicBezTo>
                    <a:pt x="5236" y="7266"/>
                    <a:pt x="5222" y="7447"/>
                    <a:pt x="5351" y="7473"/>
                  </a:cubicBezTo>
                  <a:cubicBezTo>
                    <a:pt x="5442" y="7501"/>
                    <a:pt x="5442" y="7822"/>
                    <a:pt x="5470" y="7906"/>
                  </a:cubicBezTo>
                  <a:cubicBezTo>
                    <a:pt x="5470" y="7997"/>
                    <a:pt x="5470" y="8081"/>
                    <a:pt x="5498" y="8172"/>
                  </a:cubicBezTo>
                  <a:cubicBezTo>
                    <a:pt x="5442" y="8200"/>
                    <a:pt x="5414" y="8228"/>
                    <a:pt x="5414" y="8256"/>
                  </a:cubicBezTo>
                  <a:cubicBezTo>
                    <a:pt x="5212" y="8808"/>
                    <a:pt x="5065" y="9424"/>
                    <a:pt x="4743" y="9948"/>
                  </a:cubicBezTo>
                  <a:cubicBezTo>
                    <a:pt x="4624" y="10123"/>
                    <a:pt x="4512" y="10298"/>
                    <a:pt x="4366" y="10445"/>
                  </a:cubicBezTo>
                  <a:cubicBezTo>
                    <a:pt x="4044" y="10731"/>
                    <a:pt x="3638" y="10878"/>
                    <a:pt x="3254" y="11081"/>
                  </a:cubicBezTo>
                  <a:cubicBezTo>
                    <a:pt x="3079" y="11172"/>
                    <a:pt x="3079" y="11347"/>
                    <a:pt x="3170" y="11465"/>
                  </a:cubicBezTo>
                  <a:cubicBezTo>
                    <a:pt x="2876" y="11724"/>
                    <a:pt x="2589" y="11990"/>
                    <a:pt x="2324" y="12221"/>
                  </a:cubicBezTo>
                  <a:cubicBezTo>
                    <a:pt x="2065" y="12451"/>
                    <a:pt x="1799" y="12654"/>
                    <a:pt x="1541" y="12829"/>
                  </a:cubicBezTo>
                  <a:cubicBezTo>
                    <a:pt x="1303" y="12948"/>
                    <a:pt x="1044" y="13095"/>
                    <a:pt x="806" y="13179"/>
                  </a:cubicBezTo>
                  <a:cubicBezTo>
                    <a:pt x="1191" y="12892"/>
                    <a:pt x="1597" y="12598"/>
                    <a:pt x="1974" y="12305"/>
                  </a:cubicBezTo>
                  <a:cubicBezTo>
                    <a:pt x="2645" y="11780"/>
                    <a:pt x="3142" y="11200"/>
                    <a:pt x="3575" y="10473"/>
                  </a:cubicBezTo>
                  <a:cubicBezTo>
                    <a:pt x="3645" y="10382"/>
                    <a:pt x="3559" y="10258"/>
                    <a:pt x="3462" y="10258"/>
                  </a:cubicBezTo>
                  <a:cubicBezTo>
                    <a:pt x="3432" y="10258"/>
                    <a:pt x="3401" y="10270"/>
                    <a:pt x="3373" y="10298"/>
                  </a:cubicBezTo>
                  <a:cubicBezTo>
                    <a:pt x="2848" y="10906"/>
                    <a:pt x="2324" y="11521"/>
                    <a:pt x="1680" y="12046"/>
                  </a:cubicBezTo>
                  <a:cubicBezTo>
                    <a:pt x="1422" y="12305"/>
                    <a:pt x="1128" y="12570"/>
                    <a:pt x="841" y="12801"/>
                  </a:cubicBezTo>
                  <a:cubicBezTo>
                    <a:pt x="632" y="13004"/>
                    <a:pt x="401" y="13179"/>
                    <a:pt x="226" y="13388"/>
                  </a:cubicBezTo>
                  <a:lnTo>
                    <a:pt x="198" y="13388"/>
                  </a:lnTo>
                  <a:cubicBezTo>
                    <a:pt x="142" y="13416"/>
                    <a:pt x="79" y="13472"/>
                    <a:pt x="79" y="13528"/>
                  </a:cubicBezTo>
                  <a:cubicBezTo>
                    <a:pt x="51" y="13563"/>
                    <a:pt x="51" y="13591"/>
                    <a:pt x="23" y="13619"/>
                  </a:cubicBezTo>
                  <a:cubicBezTo>
                    <a:pt x="1" y="13664"/>
                    <a:pt x="32" y="13713"/>
                    <a:pt x="60" y="13713"/>
                  </a:cubicBezTo>
                  <a:cubicBezTo>
                    <a:pt x="67" y="13713"/>
                    <a:pt x="74" y="13710"/>
                    <a:pt x="79" y="13703"/>
                  </a:cubicBezTo>
                  <a:cubicBezTo>
                    <a:pt x="107" y="13675"/>
                    <a:pt x="142" y="13675"/>
                    <a:pt x="142" y="13647"/>
                  </a:cubicBezTo>
                  <a:cubicBezTo>
                    <a:pt x="170" y="13661"/>
                    <a:pt x="191" y="13668"/>
                    <a:pt x="212" y="13668"/>
                  </a:cubicBezTo>
                  <a:cubicBezTo>
                    <a:pt x="233" y="13668"/>
                    <a:pt x="254" y="13661"/>
                    <a:pt x="282" y="13647"/>
                  </a:cubicBezTo>
                  <a:cubicBezTo>
                    <a:pt x="345" y="13647"/>
                    <a:pt x="429" y="13647"/>
                    <a:pt x="492" y="13619"/>
                  </a:cubicBezTo>
                  <a:cubicBezTo>
                    <a:pt x="558" y="13629"/>
                    <a:pt x="624" y="13634"/>
                    <a:pt x="690" y="13634"/>
                  </a:cubicBezTo>
                  <a:cubicBezTo>
                    <a:pt x="1393" y="13634"/>
                    <a:pt x="2021" y="13078"/>
                    <a:pt x="2527" y="12598"/>
                  </a:cubicBezTo>
                  <a:lnTo>
                    <a:pt x="2527" y="12626"/>
                  </a:lnTo>
                  <a:cubicBezTo>
                    <a:pt x="2471" y="12745"/>
                    <a:pt x="2499" y="12829"/>
                    <a:pt x="2527" y="12892"/>
                  </a:cubicBezTo>
                  <a:cubicBezTo>
                    <a:pt x="2499" y="13004"/>
                    <a:pt x="2443" y="13123"/>
                    <a:pt x="2443" y="13241"/>
                  </a:cubicBezTo>
                  <a:cubicBezTo>
                    <a:pt x="2393" y="13424"/>
                    <a:pt x="2548" y="13606"/>
                    <a:pt x="2715" y="13606"/>
                  </a:cubicBezTo>
                  <a:cubicBezTo>
                    <a:pt x="2760" y="13606"/>
                    <a:pt x="2805" y="13593"/>
                    <a:pt x="2848" y="13563"/>
                  </a:cubicBezTo>
                  <a:cubicBezTo>
                    <a:pt x="2876" y="13563"/>
                    <a:pt x="2876" y="13528"/>
                    <a:pt x="2904" y="13528"/>
                  </a:cubicBezTo>
                  <a:cubicBezTo>
                    <a:pt x="2876" y="13647"/>
                    <a:pt x="2848" y="13738"/>
                    <a:pt x="2848" y="13822"/>
                  </a:cubicBezTo>
                  <a:cubicBezTo>
                    <a:pt x="2833" y="13969"/>
                    <a:pt x="2949" y="14051"/>
                    <a:pt x="3068" y="14051"/>
                  </a:cubicBezTo>
                  <a:cubicBezTo>
                    <a:pt x="3164" y="14051"/>
                    <a:pt x="3261" y="13997"/>
                    <a:pt x="3289" y="13878"/>
                  </a:cubicBezTo>
                  <a:cubicBezTo>
                    <a:pt x="3401" y="13528"/>
                    <a:pt x="3547" y="13179"/>
                    <a:pt x="3694" y="12864"/>
                  </a:cubicBezTo>
                  <a:cubicBezTo>
                    <a:pt x="3778" y="12689"/>
                    <a:pt x="3841" y="12542"/>
                    <a:pt x="3925" y="12395"/>
                  </a:cubicBezTo>
                  <a:cubicBezTo>
                    <a:pt x="3988" y="12277"/>
                    <a:pt x="4044" y="12165"/>
                    <a:pt x="4044" y="12018"/>
                  </a:cubicBezTo>
                  <a:cubicBezTo>
                    <a:pt x="4044" y="11873"/>
                    <a:pt x="3943" y="11766"/>
                    <a:pt x="3808" y="11766"/>
                  </a:cubicBezTo>
                  <a:cubicBezTo>
                    <a:pt x="3781" y="11766"/>
                    <a:pt x="3752" y="11771"/>
                    <a:pt x="3722" y="11780"/>
                  </a:cubicBezTo>
                  <a:cubicBezTo>
                    <a:pt x="3547" y="11815"/>
                    <a:pt x="3401" y="11955"/>
                    <a:pt x="3289" y="12102"/>
                  </a:cubicBezTo>
                  <a:cubicBezTo>
                    <a:pt x="3254" y="12074"/>
                    <a:pt x="3226" y="12018"/>
                    <a:pt x="3170" y="12018"/>
                  </a:cubicBezTo>
                  <a:cubicBezTo>
                    <a:pt x="3373" y="11815"/>
                    <a:pt x="3575" y="11640"/>
                    <a:pt x="3778" y="11430"/>
                  </a:cubicBezTo>
                  <a:cubicBezTo>
                    <a:pt x="3813" y="11465"/>
                    <a:pt x="3841" y="11465"/>
                    <a:pt x="3841" y="11493"/>
                  </a:cubicBezTo>
                  <a:cubicBezTo>
                    <a:pt x="3895" y="11509"/>
                    <a:pt x="3947" y="11517"/>
                    <a:pt x="3996" y="11517"/>
                  </a:cubicBezTo>
                  <a:cubicBezTo>
                    <a:pt x="4292" y="11517"/>
                    <a:pt x="4511" y="11257"/>
                    <a:pt x="4715" y="11053"/>
                  </a:cubicBezTo>
                  <a:cubicBezTo>
                    <a:pt x="4827" y="10941"/>
                    <a:pt x="4918" y="10822"/>
                    <a:pt x="5002" y="10703"/>
                  </a:cubicBezTo>
                  <a:lnTo>
                    <a:pt x="5002" y="10766"/>
                  </a:lnTo>
                  <a:cubicBezTo>
                    <a:pt x="5065" y="10997"/>
                    <a:pt x="5121" y="11228"/>
                    <a:pt x="5177" y="11465"/>
                  </a:cubicBezTo>
                  <a:cubicBezTo>
                    <a:pt x="5149" y="11465"/>
                    <a:pt x="5093" y="11465"/>
                    <a:pt x="5065" y="11493"/>
                  </a:cubicBezTo>
                  <a:cubicBezTo>
                    <a:pt x="4974" y="11493"/>
                    <a:pt x="4918" y="11521"/>
                    <a:pt x="4862" y="11549"/>
                  </a:cubicBezTo>
                  <a:cubicBezTo>
                    <a:pt x="4862" y="11577"/>
                    <a:pt x="4862" y="11605"/>
                    <a:pt x="4890" y="11605"/>
                  </a:cubicBezTo>
                  <a:lnTo>
                    <a:pt x="4890" y="11752"/>
                  </a:lnTo>
                  <a:cubicBezTo>
                    <a:pt x="4890" y="11899"/>
                    <a:pt x="4918" y="12046"/>
                    <a:pt x="4918" y="12221"/>
                  </a:cubicBezTo>
                  <a:cubicBezTo>
                    <a:pt x="5037" y="12514"/>
                    <a:pt x="5037" y="12864"/>
                    <a:pt x="5065" y="13179"/>
                  </a:cubicBezTo>
                  <a:cubicBezTo>
                    <a:pt x="5093" y="13325"/>
                    <a:pt x="5149" y="13444"/>
                    <a:pt x="5177" y="13591"/>
                  </a:cubicBezTo>
                  <a:cubicBezTo>
                    <a:pt x="5323" y="14171"/>
                    <a:pt x="5498" y="14752"/>
                    <a:pt x="5701" y="15339"/>
                  </a:cubicBezTo>
                  <a:cubicBezTo>
                    <a:pt x="5738" y="15434"/>
                    <a:pt x="5814" y="15475"/>
                    <a:pt x="5889" y="15475"/>
                  </a:cubicBezTo>
                  <a:cubicBezTo>
                    <a:pt x="5997" y="15475"/>
                    <a:pt x="6102" y="15389"/>
                    <a:pt x="6086" y="15248"/>
                  </a:cubicBezTo>
                  <a:cubicBezTo>
                    <a:pt x="5967" y="14640"/>
                    <a:pt x="5848" y="14025"/>
                    <a:pt x="5701" y="13444"/>
                  </a:cubicBezTo>
                  <a:cubicBezTo>
                    <a:pt x="5673" y="13325"/>
                    <a:pt x="5645" y="13214"/>
                    <a:pt x="5617" y="13095"/>
                  </a:cubicBezTo>
                  <a:cubicBezTo>
                    <a:pt x="5645" y="13095"/>
                    <a:pt x="5645" y="13123"/>
                    <a:pt x="5673" y="13151"/>
                  </a:cubicBezTo>
                  <a:cubicBezTo>
                    <a:pt x="5722" y="13210"/>
                    <a:pt x="5779" y="13237"/>
                    <a:pt x="5837" y="13237"/>
                  </a:cubicBezTo>
                  <a:cubicBezTo>
                    <a:pt x="5919" y="13237"/>
                    <a:pt x="6001" y="13182"/>
                    <a:pt x="6051" y="13095"/>
                  </a:cubicBezTo>
                  <a:cubicBezTo>
                    <a:pt x="6260" y="13563"/>
                    <a:pt x="6463" y="14025"/>
                    <a:pt x="6638" y="14493"/>
                  </a:cubicBezTo>
                  <a:cubicBezTo>
                    <a:pt x="6672" y="14586"/>
                    <a:pt x="6748" y="14627"/>
                    <a:pt x="6824" y="14627"/>
                  </a:cubicBezTo>
                  <a:cubicBezTo>
                    <a:pt x="6937" y="14627"/>
                    <a:pt x="7049" y="14534"/>
                    <a:pt x="7016" y="14374"/>
                  </a:cubicBezTo>
                  <a:cubicBezTo>
                    <a:pt x="6925" y="13794"/>
                    <a:pt x="6610" y="13214"/>
                    <a:pt x="6372" y="12654"/>
                  </a:cubicBezTo>
                  <a:cubicBezTo>
                    <a:pt x="6435" y="12626"/>
                    <a:pt x="6519" y="12570"/>
                    <a:pt x="6547" y="12479"/>
                  </a:cubicBezTo>
                  <a:cubicBezTo>
                    <a:pt x="6575" y="12367"/>
                    <a:pt x="6575" y="12277"/>
                    <a:pt x="6519" y="12193"/>
                  </a:cubicBezTo>
                  <a:cubicBezTo>
                    <a:pt x="6694" y="12193"/>
                    <a:pt x="6869" y="12018"/>
                    <a:pt x="6813" y="11843"/>
                  </a:cubicBezTo>
                  <a:cubicBezTo>
                    <a:pt x="6785" y="11752"/>
                    <a:pt x="6750" y="11640"/>
                    <a:pt x="6722" y="11549"/>
                  </a:cubicBezTo>
                  <a:cubicBezTo>
                    <a:pt x="6841" y="11521"/>
                    <a:pt x="6925" y="11430"/>
                    <a:pt x="6869" y="11291"/>
                  </a:cubicBezTo>
                  <a:cubicBezTo>
                    <a:pt x="6750" y="10941"/>
                    <a:pt x="6575" y="10591"/>
                    <a:pt x="6400" y="10270"/>
                  </a:cubicBezTo>
                  <a:cubicBezTo>
                    <a:pt x="6288" y="9948"/>
                    <a:pt x="6142" y="9654"/>
                    <a:pt x="5995" y="9368"/>
                  </a:cubicBezTo>
                  <a:cubicBezTo>
                    <a:pt x="6086" y="9368"/>
                    <a:pt x="6170" y="9305"/>
                    <a:pt x="6226" y="9221"/>
                  </a:cubicBezTo>
                  <a:cubicBezTo>
                    <a:pt x="6316" y="9305"/>
                    <a:pt x="6435" y="9396"/>
                    <a:pt x="6547" y="9480"/>
                  </a:cubicBezTo>
                  <a:cubicBezTo>
                    <a:pt x="6841" y="9745"/>
                    <a:pt x="7072" y="10095"/>
                    <a:pt x="7421" y="10242"/>
                  </a:cubicBezTo>
                  <a:cubicBezTo>
                    <a:pt x="7476" y="10266"/>
                    <a:pt x="7528" y="10276"/>
                    <a:pt x="7576" y="10276"/>
                  </a:cubicBezTo>
                  <a:cubicBezTo>
                    <a:pt x="7809" y="10276"/>
                    <a:pt x="7939" y="10022"/>
                    <a:pt x="7771" y="9801"/>
                  </a:cubicBezTo>
                  <a:cubicBezTo>
                    <a:pt x="7687" y="9654"/>
                    <a:pt x="7540" y="9543"/>
                    <a:pt x="7393" y="9396"/>
                  </a:cubicBezTo>
                  <a:lnTo>
                    <a:pt x="7393" y="9396"/>
                  </a:lnTo>
                  <a:cubicBezTo>
                    <a:pt x="7568" y="9452"/>
                    <a:pt x="7771" y="9480"/>
                    <a:pt x="7946" y="9480"/>
                  </a:cubicBezTo>
                  <a:cubicBezTo>
                    <a:pt x="8211" y="9480"/>
                    <a:pt x="8414" y="9130"/>
                    <a:pt x="8183" y="8955"/>
                  </a:cubicBezTo>
                  <a:cubicBezTo>
                    <a:pt x="8092" y="8871"/>
                    <a:pt x="7974" y="8780"/>
                    <a:pt x="7862" y="8724"/>
                  </a:cubicBezTo>
                  <a:lnTo>
                    <a:pt x="7862" y="8724"/>
                  </a:lnTo>
                  <a:cubicBezTo>
                    <a:pt x="8065" y="8752"/>
                    <a:pt x="8295" y="8780"/>
                    <a:pt x="8533" y="8780"/>
                  </a:cubicBezTo>
                  <a:cubicBezTo>
                    <a:pt x="8848" y="8780"/>
                    <a:pt x="8911" y="8319"/>
                    <a:pt x="8589" y="8228"/>
                  </a:cubicBezTo>
                  <a:lnTo>
                    <a:pt x="8589" y="8200"/>
                  </a:lnTo>
                  <a:cubicBezTo>
                    <a:pt x="8589" y="8109"/>
                    <a:pt x="8533" y="7997"/>
                    <a:pt x="8414" y="7969"/>
                  </a:cubicBezTo>
                  <a:cubicBezTo>
                    <a:pt x="8120" y="7878"/>
                    <a:pt x="7862" y="7822"/>
                    <a:pt x="7568" y="7759"/>
                  </a:cubicBezTo>
                  <a:cubicBezTo>
                    <a:pt x="7596" y="7732"/>
                    <a:pt x="7624" y="7676"/>
                    <a:pt x="7624" y="7648"/>
                  </a:cubicBezTo>
                  <a:cubicBezTo>
                    <a:pt x="7771" y="7585"/>
                    <a:pt x="7946" y="7557"/>
                    <a:pt x="8092" y="7529"/>
                  </a:cubicBezTo>
                  <a:cubicBezTo>
                    <a:pt x="8358" y="7473"/>
                    <a:pt x="8645" y="7410"/>
                    <a:pt x="8911" y="7354"/>
                  </a:cubicBezTo>
                  <a:cubicBezTo>
                    <a:pt x="9141" y="7298"/>
                    <a:pt x="9407" y="7235"/>
                    <a:pt x="9666" y="7179"/>
                  </a:cubicBezTo>
                  <a:cubicBezTo>
                    <a:pt x="9869" y="7151"/>
                    <a:pt x="10043" y="7123"/>
                    <a:pt x="10190" y="6976"/>
                  </a:cubicBezTo>
                  <a:cubicBezTo>
                    <a:pt x="10365" y="6802"/>
                    <a:pt x="10218" y="6480"/>
                    <a:pt x="9987" y="6480"/>
                  </a:cubicBezTo>
                  <a:cubicBezTo>
                    <a:pt x="9610" y="6508"/>
                    <a:pt x="9260" y="6536"/>
                    <a:pt x="8911" y="6599"/>
                  </a:cubicBezTo>
                  <a:cubicBezTo>
                    <a:pt x="8994" y="6571"/>
                    <a:pt x="9085" y="6508"/>
                    <a:pt x="9141" y="6452"/>
                  </a:cubicBezTo>
                  <a:cubicBezTo>
                    <a:pt x="9288" y="6305"/>
                    <a:pt x="9232" y="6011"/>
                    <a:pt x="9022" y="5955"/>
                  </a:cubicBezTo>
                  <a:lnTo>
                    <a:pt x="8967" y="5955"/>
                  </a:lnTo>
                  <a:cubicBezTo>
                    <a:pt x="9057" y="5927"/>
                    <a:pt x="9169" y="5872"/>
                    <a:pt x="9260" y="5837"/>
                  </a:cubicBezTo>
                  <a:cubicBezTo>
                    <a:pt x="9372" y="5781"/>
                    <a:pt x="9288" y="5634"/>
                    <a:pt x="9197" y="5606"/>
                  </a:cubicBezTo>
                  <a:lnTo>
                    <a:pt x="9260" y="5606"/>
                  </a:lnTo>
                  <a:cubicBezTo>
                    <a:pt x="9316" y="5606"/>
                    <a:pt x="9407" y="5606"/>
                    <a:pt x="9491" y="5522"/>
                  </a:cubicBezTo>
                  <a:cubicBezTo>
                    <a:pt x="9491" y="5522"/>
                    <a:pt x="9519" y="5522"/>
                    <a:pt x="9519" y="5487"/>
                  </a:cubicBezTo>
                  <a:cubicBezTo>
                    <a:pt x="9666" y="5375"/>
                    <a:pt x="9610" y="5172"/>
                    <a:pt x="9463" y="5053"/>
                  </a:cubicBezTo>
                  <a:cubicBezTo>
                    <a:pt x="9416" y="5022"/>
                    <a:pt x="9359" y="5009"/>
                    <a:pt x="9297" y="5009"/>
                  </a:cubicBezTo>
                  <a:cubicBezTo>
                    <a:pt x="9127" y="5009"/>
                    <a:pt x="8920" y="5106"/>
                    <a:pt x="8792" y="5172"/>
                  </a:cubicBezTo>
                  <a:cubicBezTo>
                    <a:pt x="8561" y="5256"/>
                    <a:pt x="8323" y="5375"/>
                    <a:pt x="8092" y="5459"/>
                  </a:cubicBezTo>
                  <a:cubicBezTo>
                    <a:pt x="8267" y="5312"/>
                    <a:pt x="8414" y="5137"/>
                    <a:pt x="8561" y="4963"/>
                  </a:cubicBezTo>
                  <a:cubicBezTo>
                    <a:pt x="8662" y="4779"/>
                    <a:pt x="8505" y="4549"/>
                    <a:pt x="8324" y="4549"/>
                  </a:cubicBezTo>
                  <a:cubicBezTo>
                    <a:pt x="8305" y="4549"/>
                    <a:pt x="8286" y="4552"/>
                    <a:pt x="8267" y="4557"/>
                  </a:cubicBezTo>
                  <a:cubicBezTo>
                    <a:pt x="8239" y="4585"/>
                    <a:pt x="8211" y="4585"/>
                    <a:pt x="8183" y="4585"/>
                  </a:cubicBezTo>
                  <a:lnTo>
                    <a:pt x="8183" y="4529"/>
                  </a:lnTo>
                  <a:lnTo>
                    <a:pt x="8183" y="4501"/>
                  </a:lnTo>
                  <a:cubicBezTo>
                    <a:pt x="8295" y="4382"/>
                    <a:pt x="8442" y="4263"/>
                    <a:pt x="8589" y="4151"/>
                  </a:cubicBezTo>
                  <a:cubicBezTo>
                    <a:pt x="8792" y="4005"/>
                    <a:pt x="9022" y="3858"/>
                    <a:pt x="9169" y="3599"/>
                  </a:cubicBezTo>
                  <a:cubicBezTo>
                    <a:pt x="9260" y="3452"/>
                    <a:pt x="9197" y="3305"/>
                    <a:pt x="9085" y="3249"/>
                  </a:cubicBezTo>
                  <a:cubicBezTo>
                    <a:pt x="9288" y="3040"/>
                    <a:pt x="9491" y="2837"/>
                    <a:pt x="9694" y="2634"/>
                  </a:cubicBezTo>
                  <a:cubicBezTo>
                    <a:pt x="9896" y="2438"/>
                    <a:pt x="9693" y="2135"/>
                    <a:pt x="9465" y="2135"/>
                  </a:cubicBezTo>
                  <a:cubicBezTo>
                    <a:pt x="9425" y="2135"/>
                    <a:pt x="9384" y="2145"/>
                    <a:pt x="9344" y="2166"/>
                  </a:cubicBezTo>
                  <a:cubicBezTo>
                    <a:pt x="9435" y="2082"/>
                    <a:pt x="9491" y="1991"/>
                    <a:pt x="9582" y="1907"/>
                  </a:cubicBezTo>
                  <a:cubicBezTo>
                    <a:pt x="9781" y="1702"/>
                    <a:pt x="9586" y="1415"/>
                    <a:pt x="9365" y="1415"/>
                  </a:cubicBezTo>
                  <a:cubicBezTo>
                    <a:pt x="9299" y="1415"/>
                    <a:pt x="9230" y="1440"/>
                    <a:pt x="9169" y="1501"/>
                  </a:cubicBezTo>
                  <a:cubicBezTo>
                    <a:pt x="8883" y="1816"/>
                    <a:pt x="8533" y="2110"/>
                    <a:pt x="8239" y="2431"/>
                  </a:cubicBezTo>
                  <a:cubicBezTo>
                    <a:pt x="7890" y="2781"/>
                    <a:pt x="7568" y="3131"/>
                    <a:pt x="7246" y="3508"/>
                  </a:cubicBezTo>
                  <a:cubicBezTo>
                    <a:pt x="6610" y="4207"/>
                    <a:pt x="5995" y="4935"/>
                    <a:pt x="5470" y="5725"/>
                  </a:cubicBezTo>
                  <a:lnTo>
                    <a:pt x="5470" y="5837"/>
                  </a:lnTo>
                  <a:cubicBezTo>
                    <a:pt x="5414" y="5837"/>
                    <a:pt x="5386" y="5872"/>
                    <a:pt x="5386" y="5927"/>
                  </a:cubicBezTo>
                  <a:cubicBezTo>
                    <a:pt x="5323" y="5872"/>
                    <a:pt x="5268" y="5781"/>
                    <a:pt x="5240" y="5725"/>
                  </a:cubicBezTo>
                  <a:cubicBezTo>
                    <a:pt x="5268" y="5725"/>
                    <a:pt x="5323" y="5697"/>
                    <a:pt x="5351" y="5662"/>
                  </a:cubicBezTo>
                  <a:cubicBezTo>
                    <a:pt x="5820" y="4732"/>
                    <a:pt x="6400" y="3886"/>
                    <a:pt x="6988" y="3075"/>
                  </a:cubicBezTo>
                  <a:cubicBezTo>
                    <a:pt x="7596" y="2201"/>
                    <a:pt x="8267" y="1327"/>
                    <a:pt x="8792" y="390"/>
                  </a:cubicBezTo>
                  <a:cubicBezTo>
                    <a:pt x="8883" y="278"/>
                    <a:pt x="8792" y="131"/>
                    <a:pt x="8673" y="68"/>
                  </a:cubicBezTo>
                  <a:cubicBezTo>
                    <a:pt x="8698" y="27"/>
                    <a:pt x="8687" y="1"/>
                    <a:pt x="865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79"/>
            <p:cNvSpPr/>
            <p:nvPr/>
          </p:nvSpPr>
          <p:spPr>
            <a:xfrm>
              <a:off x="2852487" y="1403750"/>
              <a:ext cx="1616" cy="387"/>
            </a:xfrm>
            <a:custGeom>
              <a:rect b="b" l="l" r="r" t="t"/>
              <a:pathLst>
                <a:path extrusionOk="0" h="17" w="71">
                  <a:moveTo>
                    <a:pt x="42" y="1"/>
                  </a:moveTo>
                  <a:cubicBezTo>
                    <a:pt x="32" y="1"/>
                    <a:pt x="18" y="3"/>
                    <a:pt x="0" y="9"/>
                  </a:cubicBezTo>
                  <a:cubicBezTo>
                    <a:pt x="18" y="15"/>
                    <a:pt x="32" y="17"/>
                    <a:pt x="42" y="17"/>
                  </a:cubicBezTo>
                  <a:cubicBezTo>
                    <a:pt x="70" y="17"/>
                    <a:pt x="70" y="1"/>
                    <a:pt x="4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79"/>
            <p:cNvSpPr/>
            <p:nvPr/>
          </p:nvSpPr>
          <p:spPr>
            <a:xfrm>
              <a:off x="2563794" y="1468852"/>
              <a:ext cx="184657" cy="48969"/>
            </a:xfrm>
            <a:custGeom>
              <a:rect b="b" l="l" r="r" t="t"/>
              <a:pathLst>
                <a:path extrusionOk="0" h="2152" w="8115">
                  <a:moveTo>
                    <a:pt x="7939" y="1"/>
                  </a:moveTo>
                  <a:cubicBezTo>
                    <a:pt x="7646" y="120"/>
                    <a:pt x="7352" y="204"/>
                    <a:pt x="7030" y="266"/>
                  </a:cubicBezTo>
                  <a:cubicBezTo>
                    <a:pt x="6891" y="294"/>
                    <a:pt x="6744" y="350"/>
                    <a:pt x="6597" y="350"/>
                  </a:cubicBezTo>
                  <a:cubicBezTo>
                    <a:pt x="6499" y="373"/>
                    <a:pt x="6363" y="420"/>
                    <a:pt x="6271" y="420"/>
                  </a:cubicBezTo>
                  <a:cubicBezTo>
                    <a:pt x="6251" y="420"/>
                    <a:pt x="6234" y="418"/>
                    <a:pt x="6219" y="413"/>
                  </a:cubicBezTo>
                  <a:cubicBezTo>
                    <a:pt x="6156" y="413"/>
                    <a:pt x="6072" y="378"/>
                    <a:pt x="6016" y="350"/>
                  </a:cubicBezTo>
                  <a:cubicBezTo>
                    <a:pt x="5954" y="350"/>
                    <a:pt x="5870" y="322"/>
                    <a:pt x="5807" y="294"/>
                  </a:cubicBezTo>
                  <a:cubicBezTo>
                    <a:pt x="5667" y="266"/>
                    <a:pt x="5548" y="176"/>
                    <a:pt x="5429" y="120"/>
                  </a:cubicBezTo>
                  <a:cubicBezTo>
                    <a:pt x="5219" y="32"/>
                    <a:pt x="5032" y="6"/>
                    <a:pt x="4841" y="6"/>
                  </a:cubicBezTo>
                  <a:cubicBezTo>
                    <a:pt x="4713" y="6"/>
                    <a:pt x="4583" y="18"/>
                    <a:pt x="4443" y="29"/>
                  </a:cubicBezTo>
                  <a:cubicBezTo>
                    <a:pt x="3744" y="120"/>
                    <a:pt x="3157" y="413"/>
                    <a:pt x="2548" y="700"/>
                  </a:cubicBezTo>
                  <a:cubicBezTo>
                    <a:pt x="2255" y="847"/>
                    <a:pt x="1933" y="994"/>
                    <a:pt x="1611" y="1078"/>
                  </a:cubicBezTo>
                  <a:cubicBezTo>
                    <a:pt x="1262" y="1168"/>
                    <a:pt x="912" y="1168"/>
                    <a:pt x="562" y="1287"/>
                  </a:cubicBezTo>
                  <a:lnTo>
                    <a:pt x="534" y="1315"/>
                  </a:lnTo>
                  <a:cubicBezTo>
                    <a:pt x="506" y="1315"/>
                    <a:pt x="479" y="1315"/>
                    <a:pt x="423" y="1287"/>
                  </a:cubicBezTo>
                  <a:cubicBezTo>
                    <a:pt x="413" y="1282"/>
                    <a:pt x="403" y="1280"/>
                    <a:pt x="394" y="1280"/>
                  </a:cubicBezTo>
                  <a:cubicBezTo>
                    <a:pt x="343" y="1280"/>
                    <a:pt x="299" y="1352"/>
                    <a:pt x="276" y="1399"/>
                  </a:cubicBezTo>
                  <a:cubicBezTo>
                    <a:pt x="248" y="1399"/>
                    <a:pt x="185" y="1427"/>
                    <a:pt x="157" y="1427"/>
                  </a:cubicBezTo>
                  <a:cubicBezTo>
                    <a:pt x="1" y="1508"/>
                    <a:pt x="29" y="1702"/>
                    <a:pt x="161" y="1702"/>
                  </a:cubicBezTo>
                  <a:cubicBezTo>
                    <a:pt x="177" y="1702"/>
                    <a:pt x="194" y="1699"/>
                    <a:pt x="213" y="1693"/>
                  </a:cubicBezTo>
                  <a:cubicBezTo>
                    <a:pt x="332" y="1693"/>
                    <a:pt x="506" y="1721"/>
                    <a:pt x="625" y="1721"/>
                  </a:cubicBezTo>
                  <a:lnTo>
                    <a:pt x="975" y="1721"/>
                  </a:lnTo>
                  <a:cubicBezTo>
                    <a:pt x="1059" y="1693"/>
                    <a:pt x="1122" y="1665"/>
                    <a:pt x="1206" y="1665"/>
                  </a:cubicBezTo>
                  <a:cubicBezTo>
                    <a:pt x="1346" y="1627"/>
                    <a:pt x="1498" y="1601"/>
                    <a:pt x="1648" y="1601"/>
                  </a:cubicBezTo>
                  <a:cubicBezTo>
                    <a:pt x="1746" y="1601"/>
                    <a:pt x="1842" y="1612"/>
                    <a:pt x="1933" y="1637"/>
                  </a:cubicBezTo>
                  <a:cubicBezTo>
                    <a:pt x="2052" y="1602"/>
                    <a:pt x="2136" y="1574"/>
                    <a:pt x="2227" y="1546"/>
                  </a:cubicBezTo>
                  <a:lnTo>
                    <a:pt x="2255" y="1546"/>
                  </a:lnTo>
                  <a:cubicBezTo>
                    <a:pt x="2457" y="1462"/>
                    <a:pt x="2695" y="1399"/>
                    <a:pt x="2870" y="1315"/>
                  </a:cubicBezTo>
                  <a:cubicBezTo>
                    <a:pt x="2898" y="1287"/>
                    <a:pt x="2926" y="1287"/>
                    <a:pt x="2954" y="1287"/>
                  </a:cubicBezTo>
                  <a:lnTo>
                    <a:pt x="2954" y="1315"/>
                  </a:lnTo>
                  <a:cubicBezTo>
                    <a:pt x="2954" y="1329"/>
                    <a:pt x="2961" y="1336"/>
                    <a:pt x="2971" y="1336"/>
                  </a:cubicBezTo>
                  <a:cubicBezTo>
                    <a:pt x="2982" y="1336"/>
                    <a:pt x="2996" y="1329"/>
                    <a:pt x="3010" y="1315"/>
                  </a:cubicBezTo>
                  <a:lnTo>
                    <a:pt x="3073" y="1287"/>
                  </a:lnTo>
                  <a:cubicBezTo>
                    <a:pt x="3157" y="1252"/>
                    <a:pt x="3220" y="1224"/>
                    <a:pt x="3275" y="1196"/>
                  </a:cubicBezTo>
                  <a:cubicBezTo>
                    <a:pt x="3394" y="1140"/>
                    <a:pt x="3478" y="1078"/>
                    <a:pt x="3569" y="994"/>
                  </a:cubicBezTo>
                  <a:cubicBezTo>
                    <a:pt x="3648" y="974"/>
                    <a:pt x="3717" y="954"/>
                    <a:pt x="3790" y="954"/>
                  </a:cubicBezTo>
                  <a:cubicBezTo>
                    <a:pt x="3820" y="954"/>
                    <a:pt x="3851" y="957"/>
                    <a:pt x="3884" y="966"/>
                  </a:cubicBezTo>
                  <a:cubicBezTo>
                    <a:pt x="3947" y="938"/>
                    <a:pt x="4003" y="903"/>
                    <a:pt x="4059" y="847"/>
                  </a:cubicBezTo>
                  <a:cubicBezTo>
                    <a:pt x="4150" y="819"/>
                    <a:pt x="4177" y="763"/>
                    <a:pt x="4177" y="700"/>
                  </a:cubicBezTo>
                  <a:cubicBezTo>
                    <a:pt x="4324" y="672"/>
                    <a:pt x="4471" y="644"/>
                    <a:pt x="4618" y="644"/>
                  </a:cubicBezTo>
                  <a:cubicBezTo>
                    <a:pt x="4705" y="630"/>
                    <a:pt x="4793" y="623"/>
                    <a:pt x="4880" y="623"/>
                  </a:cubicBezTo>
                  <a:cubicBezTo>
                    <a:pt x="4968" y="623"/>
                    <a:pt x="5055" y="630"/>
                    <a:pt x="5142" y="644"/>
                  </a:cubicBezTo>
                  <a:cubicBezTo>
                    <a:pt x="5282" y="700"/>
                    <a:pt x="5401" y="791"/>
                    <a:pt x="5548" y="819"/>
                  </a:cubicBezTo>
                  <a:cubicBezTo>
                    <a:pt x="5695" y="875"/>
                    <a:pt x="5870" y="875"/>
                    <a:pt x="6016" y="903"/>
                  </a:cubicBezTo>
                  <a:cubicBezTo>
                    <a:pt x="6096" y="923"/>
                    <a:pt x="6159" y="940"/>
                    <a:pt x="6232" y="940"/>
                  </a:cubicBezTo>
                  <a:cubicBezTo>
                    <a:pt x="6287" y="940"/>
                    <a:pt x="6346" y="930"/>
                    <a:pt x="6422" y="903"/>
                  </a:cubicBezTo>
                  <a:cubicBezTo>
                    <a:pt x="6744" y="819"/>
                    <a:pt x="7065" y="728"/>
                    <a:pt x="7352" y="588"/>
                  </a:cubicBezTo>
                  <a:lnTo>
                    <a:pt x="7352" y="588"/>
                  </a:lnTo>
                  <a:cubicBezTo>
                    <a:pt x="7296" y="644"/>
                    <a:pt x="7268" y="700"/>
                    <a:pt x="7240" y="728"/>
                  </a:cubicBezTo>
                  <a:cubicBezTo>
                    <a:pt x="7121" y="875"/>
                    <a:pt x="7002" y="994"/>
                    <a:pt x="6856" y="1140"/>
                  </a:cubicBezTo>
                  <a:cubicBezTo>
                    <a:pt x="6625" y="1399"/>
                    <a:pt x="6331" y="1665"/>
                    <a:pt x="6100" y="1952"/>
                  </a:cubicBezTo>
                  <a:cubicBezTo>
                    <a:pt x="6055" y="2025"/>
                    <a:pt x="6101" y="2152"/>
                    <a:pt x="6182" y="2152"/>
                  </a:cubicBezTo>
                  <a:cubicBezTo>
                    <a:pt x="6202" y="2152"/>
                    <a:pt x="6224" y="2144"/>
                    <a:pt x="6247" y="2126"/>
                  </a:cubicBezTo>
                  <a:cubicBezTo>
                    <a:pt x="6597" y="1896"/>
                    <a:pt x="6856" y="1546"/>
                    <a:pt x="7149" y="1224"/>
                  </a:cubicBezTo>
                  <a:cubicBezTo>
                    <a:pt x="7268" y="1078"/>
                    <a:pt x="7415" y="938"/>
                    <a:pt x="7555" y="763"/>
                  </a:cubicBezTo>
                  <a:cubicBezTo>
                    <a:pt x="7555" y="728"/>
                    <a:pt x="7590" y="728"/>
                    <a:pt x="7618" y="700"/>
                  </a:cubicBezTo>
                  <a:cubicBezTo>
                    <a:pt x="7646" y="731"/>
                    <a:pt x="7682" y="747"/>
                    <a:pt x="7723" y="747"/>
                  </a:cubicBezTo>
                  <a:cubicBezTo>
                    <a:pt x="7763" y="747"/>
                    <a:pt x="7807" y="731"/>
                    <a:pt x="7848" y="700"/>
                  </a:cubicBezTo>
                  <a:cubicBezTo>
                    <a:pt x="7995" y="588"/>
                    <a:pt x="8051" y="413"/>
                    <a:pt x="8079" y="238"/>
                  </a:cubicBezTo>
                  <a:cubicBezTo>
                    <a:pt x="8114" y="148"/>
                    <a:pt x="8051" y="64"/>
                    <a:pt x="7995" y="29"/>
                  </a:cubicBezTo>
                  <a:cubicBezTo>
                    <a:pt x="7995" y="29"/>
                    <a:pt x="7967" y="1"/>
                    <a:pt x="793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79"/>
            <p:cNvSpPr/>
            <p:nvPr/>
          </p:nvSpPr>
          <p:spPr>
            <a:xfrm>
              <a:off x="2596470" y="1423820"/>
              <a:ext cx="68902" cy="54180"/>
            </a:xfrm>
            <a:custGeom>
              <a:rect b="b" l="l" r="r" t="t"/>
              <a:pathLst>
                <a:path extrusionOk="0" h="2381" w="3028">
                  <a:moveTo>
                    <a:pt x="2455" y="1"/>
                  </a:moveTo>
                  <a:cubicBezTo>
                    <a:pt x="2327" y="1"/>
                    <a:pt x="2203" y="15"/>
                    <a:pt x="2070" y="57"/>
                  </a:cubicBezTo>
                  <a:cubicBezTo>
                    <a:pt x="1812" y="120"/>
                    <a:pt x="1518" y="232"/>
                    <a:pt x="1287" y="406"/>
                  </a:cubicBezTo>
                  <a:cubicBezTo>
                    <a:pt x="1049" y="553"/>
                    <a:pt x="847" y="756"/>
                    <a:pt x="672" y="994"/>
                  </a:cubicBezTo>
                  <a:cubicBezTo>
                    <a:pt x="616" y="1106"/>
                    <a:pt x="560" y="1225"/>
                    <a:pt x="469" y="1308"/>
                  </a:cubicBezTo>
                  <a:cubicBezTo>
                    <a:pt x="350" y="1399"/>
                    <a:pt x="238" y="1455"/>
                    <a:pt x="147" y="1574"/>
                  </a:cubicBezTo>
                  <a:cubicBezTo>
                    <a:pt x="0" y="1721"/>
                    <a:pt x="119" y="1924"/>
                    <a:pt x="294" y="1952"/>
                  </a:cubicBezTo>
                  <a:cubicBezTo>
                    <a:pt x="413" y="2071"/>
                    <a:pt x="616" y="2127"/>
                    <a:pt x="791" y="2155"/>
                  </a:cubicBezTo>
                  <a:lnTo>
                    <a:pt x="1049" y="2155"/>
                  </a:lnTo>
                  <a:cubicBezTo>
                    <a:pt x="1118" y="2307"/>
                    <a:pt x="1266" y="2381"/>
                    <a:pt x="1421" y="2381"/>
                  </a:cubicBezTo>
                  <a:cubicBezTo>
                    <a:pt x="1472" y="2381"/>
                    <a:pt x="1524" y="2373"/>
                    <a:pt x="1574" y="2357"/>
                  </a:cubicBezTo>
                  <a:cubicBezTo>
                    <a:pt x="1812" y="2273"/>
                    <a:pt x="1986" y="2127"/>
                    <a:pt x="2133" y="1980"/>
                  </a:cubicBezTo>
                  <a:cubicBezTo>
                    <a:pt x="2336" y="1777"/>
                    <a:pt x="2567" y="1574"/>
                    <a:pt x="2714" y="1343"/>
                  </a:cubicBezTo>
                  <a:cubicBezTo>
                    <a:pt x="2860" y="1106"/>
                    <a:pt x="2888" y="756"/>
                    <a:pt x="2658" y="581"/>
                  </a:cubicBezTo>
                  <a:cubicBezTo>
                    <a:pt x="2658" y="525"/>
                    <a:pt x="2658" y="469"/>
                    <a:pt x="2595" y="406"/>
                  </a:cubicBezTo>
                  <a:cubicBezTo>
                    <a:pt x="2567" y="406"/>
                    <a:pt x="2567" y="378"/>
                    <a:pt x="2539" y="378"/>
                  </a:cubicBezTo>
                  <a:cubicBezTo>
                    <a:pt x="2623" y="351"/>
                    <a:pt x="2714" y="351"/>
                    <a:pt x="2797" y="351"/>
                  </a:cubicBezTo>
                  <a:cubicBezTo>
                    <a:pt x="2805" y="352"/>
                    <a:pt x="2812" y="352"/>
                    <a:pt x="2819" y="352"/>
                  </a:cubicBezTo>
                  <a:cubicBezTo>
                    <a:pt x="2977" y="352"/>
                    <a:pt x="3028" y="56"/>
                    <a:pt x="2860" y="29"/>
                  </a:cubicBezTo>
                  <a:cubicBezTo>
                    <a:pt x="2714" y="15"/>
                    <a:pt x="2582" y="1"/>
                    <a:pt x="245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79"/>
            <p:cNvSpPr/>
            <p:nvPr/>
          </p:nvSpPr>
          <p:spPr>
            <a:xfrm>
              <a:off x="2666169" y="1411896"/>
              <a:ext cx="79392" cy="55704"/>
            </a:xfrm>
            <a:custGeom>
              <a:rect b="b" l="l" r="r" t="t"/>
              <a:pathLst>
                <a:path extrusionOk="0" h="2448" w="3489">
                  <a:moveTo>
                    <a:pt x="2014" y="523"/>
                  </a:moveTo>
                  <a:cubicBezTo>
                    <a:pt x="2227" y="523"/>
                    <a:pt x="2318" y="763"/>
                    <a:pt x="2126" y="902"/>
                  </a:cubicBezTo>
                  <a:cubicBezTo>
                    <a:pt x="1979" y="1021"/>
                    <a:pt x="1832" y="1196"/>
                    <a:pt x="1657" y="1224"/>
                  </a:cubicBezTo>
                  <a:cubicBezTo>
                    <a:pt x="1625" y="1231"/>
                    <a:pt x="1592" y="1235"/>
                    <a:pt x="1558" y="1235"/>
                  </a:cubicBezTo>
                  <a:cubicBezTo>
                    <a:pt x="1325" y="1235"/>
                    <a:pt x="1092" y="1069"/>
                    <a:pt x="1196" y="819"/>
                  </a:cubicBezTo>
                  <a:cubicBezTo>
                    <a:pt x="1224" y="784"/>
                    <a:pt x="1252" y="756"/>
                    <a:pt x="1280" y="728"/>
                  </a:cubicBezTo>
                  <a:cubicBezTo>
                    <a:pt x="1455" y="525"/>
                    <a:pt x="1748" y="553"/>
                    <a:pt x="1979" y="525"/>
                  </a:cubicBezTo>
                  <a:cubicBezTo>
                    <a:pt x="1991" y="523"/>
                    <a:pt x="2003" y="523"/>
                    <a:pt x="2014" y="523"/>
                  </a:cubicBezTo>
                  <a:close/>
                  <a:moveTo>
                    <a:pt x="1748" y="0"/>
                  </a:moveTo>
                  <a:cubicBezTo>
                    <a:pt x="1517" y="0"/>
                    <a:pt x="1280" y="84"/>
                    <a:pt x="1077" y="203"/>
                  </a:cubicBezTo>
                  <a:cubicBezTo>
                    <a:pt x="874" y="294"/>
                    <a:pt x="608" y="434"/>
                    <a:pt x="469" y="609"/>
                  </a:cubicBezTo>
                  <a:cubicBezTo>
                    <a:pt x="434" y="644"/>
                    <a:pt x="434" y="644"/>
                    <a:pt x="406" y="672"/>
                  </a:cubicBezTo>
                  <a:cubicBezTo>
                    <a:pt x="378" y="700"/>
                    <a:pt x="322" y="728"/>
                    <a:pt x="294" y="784"/>
                  </a:cubicBezTo>
                  <a:cubicBezTo>
                    <a:pt x="175" y="902"/>
                    <a:pt x="84" y="1049"/>
                    <a:pt x="28" y="1224"/>
                  </a:cubicBezTo>
                  <a:cubicBezTo>
                    <a:pt x="0" y="1308"/>
                    <a:pt x="56" y="1371"/>
                    <a:pt x="147" y="1399"/>
                  </a:cubicBezTo>
                  <a:cubicBezTo>
                    <a:pt x="28" y="1693"/>
                    <a:pt x="175" y="2007"/>
                    <a:pt x="434" y="2182"/>
                  </a:cubicBezTo>
                  <a:cubicBezTo>
                    <a:pt x="580" y="2284"/>
                    <a:pt x="736" y="2315"/>
                    <a:pt x="895" y="2315"/>
                  </a:cubicBezTo>
                  <a:cubicBezTo>
                    <a:pt x="965" y="2315"/>
                    <a:pt x="1035" y="2309"/>
                    <a:pt x="1105" y="2301"/>
                  </a:cubicBezTo>
                  <a:lnTo>
                    <a:pt x="1252" y="2301"/>
                  </a:lnTo>
                  <a:cubicBezTo>
                    <a:pt x="1399" y="2392"/>
                    <a:pt x="1573" y="2420"/>
                    <a:pt x="1748" y="2448"/>
                  </a:cubicBezTo>
                  <a:cubicBezTo>
                    <a:pt x="2098" y="2448"/>
                    <a:pt x="2392" y="2273"/>
                    <a:pt x="2650" y="2070"/>
                  </a:cubicBezTo>
                  <a:cubicBezTo>
                    <a:pt x="2769" y="1979"/>
                    <a:pt x="2797" y="1805"/>
                    <a:pt x="2706" y="1693"/>
                  </a:cubicBezTo>
                  <a:cubicBezTo>
                    <a:pt x="2769" y="1630"/>
                    <a:pt x="2797" y="1546"/>
                    <a:pt x="2825" y="1455"/>
                  </a:cubicBezTo>
                  <a:lnTo>
                    <a:pt x="2825" y="1455"/>
                  </a:lnTo>
                  <a:cubicBezTo>
                    <a:pt x="2825" y="1546"/>
                    <a:pt x="2797" y="1630"/>
                    <a:pt x="2769" y="1721"/>
                  </a:cubicBezTo>
                  <a:cubicBezTo>
                    <a:pt x="2723" y="1849"/>
                    <a:pt x="2824" y="1928"/>
                    <a:pt x="2925" y="1928"/>
                  </a:cubicBezTo>
                  <a:cubicBezTo>
                    <a:pt x="2961" y="1928"/>
                    <a:pt x="2998" y="1918"/>
                    <a:pt x="3028" y="1895"/>
                  </a:cubicBezTo>
                  <a:cubicBezTo>
                    <a:pt x="3405" y="1777"/>
                    <a:pt x="3440" y="1252"/>
                    <a:pt x="3468" y="930"/>
                  </a:cubicBezTo>
                  <a:cubicBezTo>
                    <a:pt x="3489" y="802"/>
                    <a:pt x="3385" y="723"/>
                    <a:pt x="3293" y="723"/>
                  </a:cubicBezTo>
                  <a:cubicBezTo>
                    <a:pt x="3259" y="723"/>
                    <a:pt x="3227" y="733"/>
                    <a:pt x="3203" y="756"/>
                  </a:cubicBezTo>
                  <a:cubicBezTo>
                    <a:pt x="3172" y="725"/>
                    <a:pt x="3124" y="709"/>
                    <a:pt x="3077" y="709"/>
                  </a:cubicBezTo>
                  <a:cubicBezTo>
                    <a:pt x="2996" y="709"/>
                    <a:pt x="2916" y="754"/>
                    <a:pt x="2916" y="847"/>
                  </a:cubicBezTo>
                  <a:cubicBezTo>
                    <a:pt x="2916" y="958"/>
                    <a:pt x="2916" y="1077"/>
                    <a:pt x="2881" y="1168"/>
                  </a:cubicBezTo>
                  <a:cubicBezTo>
                    <a:pt x="2881" y="1105"/>
                    <a:pt x="2881" y="1049"/>
                    <a:pt x="2853" y="958"/>
                  </a:cubicBezTo>
                  <a:cubicBezTo>
                    <a:pt x="2825" y="902"/>
                    <a:pt x="2797" y="819"/>
                    <a:pt x="2741" y="756"/>
                  </a:cubicBezTo>
                  <a:cubicBezTo>
                    <a:pt x="2797" y="756"/>
                    <a:pt x="2853" y="672"/>
                    <a:pt x="2797" y="609"/>
                  </a:cubicBezTo>
                  <a:cubicBezTo>
                    <a:pt x="2769" y="525"/>
                    <a:pt x="2741" y="434"/>
                    <a:pt x="2678" y="378"/>
                  </a:cubicBezTo>
                  <a:cubicBezTo>
                    <a:pt x="2622" y="294"/>
                    <a:pt x="2531" y="231"/>
                    <a:pt x="2447" y="175"/>
                  </a:cubicBezTo>
                  <a:cubicBezTo>
                    <a:pt x="2245" y="56"/>
                    <a:pt x="1979" y="0"/>
                    <a:pt x="174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79"/>
            <p:cNvSpPr/>
            <p:nvPr/>
          </p:nvSpPr>
          <p:spPr>
            <a:xfrm>
              <a:off x="2581361" y="1464733"/>
              <a:ext cx="13448" cy="21162"/>
            </a:xfrm>
            <a:custGeom>
              <a:rect b="b" l="l" r="r" t="t"/>
              <a:pathLst>
                <a:path extrusionOk="0" h="930" w="591">
                  <a:moveTo>
                    <a:pt x="416" y="1"/>
                  </a:moveTo>
                  <a:cubicBezTo>
                    <a:pt x="375" y="1"/>
                    <a:pt x="336" y="21"/>
                    <a:pt x="315" y="70"/>
                  </a:cubicBezTo>
                  <a:cubicBezTo>
                    <a:pt x="203" y="301"/>
                    <a:pt x="0" y="531"/>
                    <a:pt x="28" y="797"/>
                  </a:cubicBezTo>
                  <a:cubicBezTo>
                    <a:pt x="28" y="861"/>
                    <a:pt x="94" y="930"/>
                    <a:pt x="166" y="930"/>
                  </a:cubicBezTo>
                  <a:cubicBezTo>
                    <a:pt x="187" y="930"/>
                    <a:pt x="210" y="924"/>
                    <a:pt x="231" y="909"/>
                  </a:cubicBezTo>
                  <a:cubicBezTo>
                    <a:pt x="259" y="909"/>
                    <a:pt x="287" y="881"/>
                    <a:pt x="287" y="853"/>
                  </a:cubicBezTo>
                  <a:lnTo>
                    <a:pt x="315" y="853"/>
                  </a:lnTo>
                  <a:cubicBezTo>
                    <a:pt x="490" y="678"/>
                    <a:pt x="525" y="419"/>
                    <a:pt x="553" y="182"/>
                  </a:cubicBezTo>
                  <a:cubicBezTo>
                    <a:pt x="590" y="84"/>
                    <a:pt x="499" y="1"/>
                    <a:pt x="41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79"/>
            <p:cNvSpPr/>
            <p:nvPr/>
          </p:nvSpPr>
          <p:spPr>
            <a:xfrm>
              <a:off x="2653585" y="1491493"/>
              <a:ext cx="20548" cy="42324"/>
            </a:xfrm>
            <a:custGeom>
              <a:rect b="b" l="l" r="r" t="t"/>
              <a:pathLst>
                <a:path extrusionOk="0" h="1860" w="903">
                  <a:moveTo>
                    <a:pt x="404" y="1"/>
                  </a:moveTo>
                  <a:cubicBezTo>
                    <a:pt x="291" y="1"/>
                    <a:pt x="184" y="63"/>
                    <a:pt x="148" y="201"/>
                  </a:cubicBezTo>
                  <a:lnTo>
                    <a:pt x="148" y="229"/>
                  </a:lnTo>
                  <a:cubicBezTo>
                    <a:pt x="113" y="257"/>
                    <a:pt x="57" y="320"/>
                    <a:pt x="57" y="376"/>
                  </a:cubicBezTo>
                  <a:cubicBezTo>
                    <a:pt x="29" y="523"/>
                    <a:pt x="1" y="670"/>
                    <a:pt x="29" y="817"/>
                  </a:cubicBezTo>
                  <a:cubicBezTo>
                    <a:pt x="29" y="845"/>
                    <a:pt x="57" y="873"/>
                    <a:pt x="85" y="901"/>
                  </a:cubicBezTo>
                  <a:lnTo>
                    <a:pt x="85" y="1020"/>
                  </a:lnTo>
                  <a:cubicBezTo>
                    <a:pt x="113" y="1306"/>
                    <a:pt x="204" y="1600"/>
                    <a:pt x="406" y="1775"/>
                  </a:cubicBezTo>
                  <a:cubicBezTo>
                    <a:pt x="465" y="1834"/>
                    <a:pt x="531" y="1859"/>
                    <a:pt x="593" y="1859"/>
                  </a:cubicBezTo>
                  <a:cubicBezTo>
                    <a:pt x="715" y="1859"/>
                    <a:pt x="824" y="1762"/>
                    <a:pt x="847" y="1628"/>
                  </a:cubicBezTo>
                  <a:cubicBezTo>
                    <a:pt x="847" y="1600"/>
                    <a:pt x="875" y="1600"/>
                    <a:pt x="875" y="1572"/>
                  </a:cubicBezTo>
                  <a:cubicBezTo>
                    <a:pt x="903" y="1397"/>
                    <a:pt x="875" y="1194"/>
                    <a:pt x="847" y="1020"/>
                  </a:cubicBezTo>
                  <a:cubicBezTo>
                    <a:pt x="847" y="873"/>
                    <a:pt x="847" y="754"/>
                    <a:pt x="812" y="642"/>
                  </a:cubicBezTo>
                  <a:cubicBezTo>
                    <a:pt x="812" y="551"/>
                    <a:pt x="756" y="495"/>
                    <a:pt x="700" y="467"/>
                  </a:cubicBezTo>
                  <a:cubicBezTo>
                    <a:pt x="700" y="404"/>
                    <a:pt x="728" y="348"/>
                    <a:pt x="728" y="292"/>
                  </a:cubicBezTo>
                  <a:cubicBezTo>
                    <a:pt x="712" y="109"/>
                    <a:pt x="553" y="1"/>
                    <a:pt x="40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79"/>
            <p:cNvSpPr/>
            <p:nvPr/>
          </p:nvSpPr>
          <p:spPr>
            <a:xfrm>
              <a:off x="2617291" y="1394534"/>
              <a:ext cx="28603" cy="24644"/>
            </a:xfrm>
            <a:custGeom>
              <a:rect b="b" l="l" r="r" t="t"/>
              <a:pathLst>
                <a:path extrusionOk="0" h="1083" w="1257">
                  <a:moveTo>
                    <a:pt x="894" y="0"/>
                  </a:moveTo>
                  <a:cubicBezTo>
                    <a:pt x="875" y="0"/>
                    <a:pt x="854" y="3"/>
                    <a:pt x="834" y="8"/>
                  </a:cubicBezTo>
                  <a:cubicBezTo>
                    <a:pt x="722" y="64"/>
                    <a:pt x="603" y="92"/>
                    <a:pt x="519" y="148"/>
                  </a:cubicBezTo>
                  <a:cubicBezTo>
                    <a:pt x="456" y="148"/>
                    <a:pt x="428" y="183"/>
                    <a:pt x="372" y="211"/>
                  </a:cubicBezTo>
                  <a:cubicBezTo>
                    <a:pt x="380" y="203"/>
                    <a:pt x="381" y="199"/>
                    <a:pt x="378" y="199"/>
                  </a:cubicBezTo>
                  <a:cubicBezTo>
                    <a:pt x="369" y="199"/>
                    <a:pt x="334" y="219"/>
                    <a:pt x="309" y="239"/>
                  </a:cubicBezTo>
                  <a:cubicBezTo>
                    <a:pt x="169" y="295"/>
                    <a:pt x="22" y="414"/>
                    <a:pt x="22" y="617"/>
                  </a:cubicBezTo>
                  <a:cubicBezTo>
                    <a:pt x="0" y="942"/>
                    <a:pt x="350" y="1082"/>
                    <a:pt x="638" y="1082"/>
                  </a:cubicBezTo>
                  <a:cubicBezTo>
                    <a:pt x="709" y="1082"/>
                    <a:pt x="777" y="1074"/>
                    <a:pt x="834" y="1057"/>
                  </a:cubicBezTo>
                  <a:cubicBezTo>
                    <a:pt x="897" y="1057"/>
                    <a:pt x="952" y="994"/>
                    <a:pt x="980" y="966"/>
                  </a:cubicBezTo>
                  <a:cubicBezTo>
                    <a:pt x="1099" y="938"/>
                    <a:pt x="1218" y="847"/>
                    <a:pt x="1218" y="708"/>
                  </a:cubicBezTo>
                  <a:cubicBezTo>
                    <a:pt x="1218" y="589"/>
                    <a:pt x="1155" y="533"/>
                    <a:pt x="1071" y="470"/>
                  </a:cubicBezTo>
                  <a:cubicBezTo>
                    <a:pt x="1257" y="285"/>
                    <a:pt x="1103" y="0"/>
                    <a:pt x="89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79"/>
            <p:cNvSpPr/>
            <p:nvPr/>
          </p:nvSpPr>
          <p:spPr>
            <a:xfrm>
              <a:off x="2644210" y="1272431"/>
              <a:ext cx="72975" cy="86628"/>
            </a:xfrm>
            <a:custGeom>
              <a:rect b="b" l="l" r="r" t="t"/>
              <a:pathLst>
                <a:path extrusionOk="0" h="3807" w="3207">
                  <a:moveTo>
                    <a:pt x="1265" y="1"/>
                  </a:moveTo>
                  <a:cubicBezTo>
                    <a:pt x="1165" y="1"/>
                    <a:pt x="1041" y="94"/>
                    <a:pt x="1084" y="214"/>
                  </a:cubicBezTo>
                  <a:cubicBezTo>
                    <a:pt x="1259" y="738"/>
                    <a:pt x="1490" y="1263"/>
                    <a:pt x="1692" y="1787"/>
                  </a:cubicBezTo>
                  <a:cubicBezTo>
                    <a:pt x="1490" y="1438"/>
                    <a:pt x="1287" y="1060"/>
                    <a:pt x="1049" y="710"/>
                  </a:cubicBezTo>
                  <a:cubicBezTo>
                    <a:pt x="1005" y="656"/>
                    <a:pt x="950" y="633"/>
                    <a:pt x="896" y="633"/>
                  </a:cubicBezTo>
                  <a:cubicBezTo>
                    <a:pt x="778" y="633"/>
                    <a:pt x="672" y="746"/>
                    <a:pt x="734" y="885"/>
                  </a:cubicBezTo>
                  <a:cubicBezTo>
                    <a:pt x="965" y="1291"/>
                    <a:pt x="1140" y="1703"/>
                    <a:pt x="1343" y="2109"/>
                  </a:cubicBezTo>
                  <a:cubicBezTo>
                    <a:pt x="1140" y="1843"/>
                    <a:pt x="909" y="1612"/>
                    <a:pt x="671" y="1382"/>
                  </a:cubicBezTo>
                  <a:cubicBezTo>
                    <a:pt x="650" y="1359"/>
                    <a:pt x="625" y="1349"/>
                    <a:pt x="600" y="1349"/>
                  </a:cubicBezTo>
                  <a:cubicBezTo>
                    <a:pt x="526" y="1349"/>
                    <a:pt x="455" y="1431"/>
                    <a:pt x="497" y="1494"/>
                  </a:cubicBezTo>
                  <a:cubicBezTo>
                    <a:pt x="734" y="1815"/>
                    <a:pt x="993" y="2137"/>
                    <a:pt x="1196" y="2458"/>
                  </a:cubicBezTo>
                  <a:cubicBezTo>
                    <a:pt x="1343" y="2661"/>
                    <a:pt x="1490" y="2892"/>
                    <a:pt x="1636" y="3067"/>
                  </a:cubicBezTo>
                  <a:cubicBezTo>
                    <a:pt x="1636" y="3067"/>
                    <a:pt x="1608" y="3067"/>
                    <a:pt x="1573" y="3039"/>
                  </a:cubicBezTo>
                  <a:cubicBezTo>
                    <a:pt x="1490" y="2983"/>
                    <a:pt x="1399" y="2892"/>
                    <a:pt x="1315" y="2836"/>
                  </a:cubicBezTo>
                  <a:cubicBezTo>
                    <a:pt x="1140" y="2689"/>
                    <a:pt x="993" y="2577"/>
                    <a:pt x="818" y="2431"/>
                  </a:cubicBezTo>
                  <a:cubicBezTo>
                    <a:pt x="671" y="2312"/>
                    <a:pt x="497" y="2137"/>
                    <a:pt x="266" y="2137"/>
                  </a:cubicBezTo>
                  <a:cubicBezTo>
                    <a:pt x="119" y="2137"/>
                    <a:pt x="0" y="2340"/>
                    <a:pt x="91" y="2486"/>
                  </a:cubicBezTo>
                  <a:cubicBezTo>
                    <a:pt x="175" y="2605"/>
                    <a:pt x="266" y="2717"/>
                    <a:pt x="385" y="2836"/>
                  </a:cubicBezTo>
                  <a:cubicBezTo>
                    <a:pt x="322" y="2892"/>
                    <a:pt x="322" y="2983"/>
                    <a:pt x="350" y="3011"/>
                  </a:cubicBezTo>
                  <a:cubicBezTo>
                    <a:pt x="385" y="3039"/>
                    <a:pt x="413" y="3067"/>
                    <a:pt x="441" y="3102"/>
                  </a:cubicBezTo>
                  <a:cubicBezTo>
                    <a:pt x="469" y="3130"/>
                    <a:pt x="497" y="3130"/>
                    <a:pt x="525" y="3130"/>
                  </a:cubicBezTo>
                  <a:cubicBezTo>
                    <a:pt x="588" y="3158"/>
                    <a:pt x="616" y="3186"/>
                    <a:pt x="616" y="3214"/>
                  </a:cubicBezTo>
                  <a:cubicBezTo>
                    <a:pt x="699" y="3277"/>
                    <a:pt x="762" y="3333"/>
                    <a:pt x="818" y="3388"/>
                  </a:cubicBezTo>
                  <a:cubicBezTo>
                    <a:pt x="1021" y="3563"/>
                    <a:pt x="1168" y="3766"/>
                    <a:pt x="1434" y="3801"/>
                  </a:cubicBezTo>
                  <a:cubicBezTo>
                    <a:pt x="1444" y="3805"/>
                    <a:pt x="1455" y="3806"/>
                    <a:pt x="1466" y="3806"/>
                  </a:cubicBezTo>
                  <a:cubicBezTo>
                    <a:pt x="1539" y="3806"/>
                    <a:pt x="1612" y="3728"/>
                    <a:pt x="1636" y="3654"/>
                  </a:cubicBezTo>
                  <a:cubicBezTo>
                    <a:pt x="1672" y="3660"/>
                    <a:pt x="1707" y="3663"/>
                    <a:pt x="1740" y="3663"/>
                  </a:cubicBezTo>
                  <a:cubicBezTo>
                    <a:pt x="1868" y="3663"/>
                    <a:pt x="1970" y="3613"/>
                    <a:pt x="2014" y="3451"/>
                  </a:cubicBezTo>
                  <a:cubicBezTo>
                    <a:pt x="2042" y="3416"/>
                    <a:pt x="2042" y="3388"/>
                    <a:pt x="2042" y="3361"/>
                  </a:cubicBezTo>
                  <a:cubicBezTo>
                    <a:pt x="2042" y="3361"/>
                    <a:pt x="2070" y="3361"/>
                    <a:pt x="2098" y="3333"/>
                  </a:cubicBezTo>
                  <a:cubicBezTo>
                    <a:pt x="2133" y="3361"/>
                    <a:pt x="2189" y="3388"/>
                    <a:pt x="2217" y="3416"/>
                  </a:cubicBezTo>
                  <a:cubicBezTo>
                    <a:pt x="2252" y="3438"/>
                    <a:pt x="2291" y="3448"/>
                    <a:pt x="2331" y="3448"/>
                  </a:cubicBezTo>
                  <a:cubicBezTo>
                    <a:pt x="2460" y="3448"/>
                    <a:pt x="2594" y="3347"/>
                    <a:pt x="2594" y="3214"/>
                  </a:cubicBezTo>
                  <a:cubicBezTo>
                    <a:pt x="2594" y="3277"/>
                    <a:pt x="2622" y="3305"/>
                    <a:pt x="2657" y="3361"/>
                  </a:cubicBezTo>
                  <a:cubicBezTo>
                    <a:pt x="2696" y="3462"/>
                    <a:pt x="2777" y="3504"/>
                    <a:pt x="2862" y="3504"/>
                  </a:cubicBezTo>
                  <a:cubicBezTo>
                    <a:pt x="3025" y="3504"/>
                    <a:pt x="3206" y="3350"/>
                    <a:pt x="3147" y="3158"/>
                  </a:cubicBezTo>
                  <a:cubicBezTo>
                    <a:pt x="3007" y="2661"/>
                    <a:pt x="2769" y="2193"/>
                    <a:pt x="2566" y="1731"/>
                  </a:cubicBezTo>
                  <a:cubicBezTo>
                    <a:pt x="2364" y="1263"/>
                    <a:pt x="2161" y="794"/>
                    <a:pt x="1958" y="333"/>
                  </a:cubicBezTo>
                  <a:cubicBezTo>
                    <a:pt x="1927" y="263"/>
                    <a:pt x="1865" y="234"/>
                    <a:pt x="1800" y="234"/>
                  </a:cubicBezTo>
                  <a:cubicBezTo>
                    <a:pt x="1675" y="234"/>
                    <a:pt x="1537" y="342"/>
                    <a:pt x="1573" y="480"/>
                  </a:cubicBezTo>
                  <a:cubicBezTo>
                    <a:pt x="1608" y="536"/>
                    <a:pt x="1608" y="564"/>
                    <a:pt x="1636" y="619"/>
                  </a:cubicBezTo>
                  <a:cubicBezTo>
                    <a:pt x="1546" y="445"/>
                    <a:pt x="1462" y="270"/>
                    <a:pt x="1371" y="67"/>
                  </a:cubicBezTo>
                  <a:cubicBezTo>
                    <a:pt x="1353" y="21"/>
                    <a:pt x="1312" y="1"/>
                    <a:pt x="12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79"/>
            <p:cNvSpPr/>
            <p:nvPr/>
          </p:nvSpPr>
          <p:spPr>
            <a:xfrm>
              <a:off x="2883183" y="1473471"/>
              <a:ext cx="87220" cy="109520"/>
            </a:xfrm>
            <a:custGeom>
              <a:rect b="b" l="l" r="r" t="t"/>
              <a:pathLst>
                <a:path extrusionOk="0" h="4813" w="3833">
                  <a:moveTo>
                    <a:pt x="399" y="1"/>
                  </a:moveTo>
                  <a:cubicBezTo>
                    <a:pt x="252" y="35"/>
                    <a:pt x="106" y="147"/>
                    <a:pt x="162" y="322"/>
                  </a:cubicBezTo>
                  <a:cubicBezTo>
                    <a:pt x="197" y="413"/>
                    <a:pt x="224" y="497"/>
                    <a:pt x="252" y="588"/>
                  </a:cubicBezTo>
                  <a:cubicBezTo>
                    <a:pt x="280" y="672"/>
                    <a:pt x="308" y="791"/>
                    <a:pt x="336" y="910"/>
                  </a:cubicBezTo>
                  <a:cubicBezTo>
                    <a:pt x="224" y="937"/>
                    <a:pt x="134" y="1049"/>
                    <a:pt x="162" y="1196"/>
                  </a:cubicBezTo>
                  <a:cubicBezTo>
                    <a:pt x="224" y="1399"/>
                    <a:pt x="371" y="1721"/>
                    <a:pt x="574" y="1840"/>
                  </a:cubicBezTo>
                  <a:lnTo>
                    <a:pt x="546" y="1840"/>
                  </a:lnTo>
                  <a:cubicBezTo>
                    <a:pt x="534" y="1837"/>
                    <a:pt x="521" y="1835"/>
                    <a:pt x="510" y="1835"/>
                  </a:cubicBezTo>
                  <a:cubicBezTo>
                    <a:pt x="409" y="1835"/>
                    <a:pt x="336" y="1936"/>
                    <a:pt x="336" y="2042"/>
                  </a:cubicBezTo>
                  <a:cubicBezTo>
                    <a:pt x="308" y="2098"/>
                    <a:pt x="308" y="2161"/>
                    <a:pt x="336" y="2217"/>
                  </a:cubicBezTo>
                  <a:cubicBezTo>
                    <a:pt x="336" y="2258"/>
                    <a:pt x="355" y="2304"/>
                    <a:pt x="365" y="2313"/>
                  </a:cubicBezTo>
                  <a:lnTo>
                    <a:pt x="365" y="2313"/>
                  </a:lnTo>
                  <a:cubicBezTo>
                    <a:pt x="302" y="2367"/>
                    <a:pt x="195" y="2422"/>
                    <a:pt x="134" y="2483"/>
                  </a:cubicBezTo>
                  <a:cubicBezTo>
                    <a:pt x="1" y="2637"/>
                    <a:pt x="138" y="2839"/>
                    <a:pt x="288" y="2839"/>
                  </a:cubicBezTo>
                  <a:cubicBezTo>
                    <a:pt x="336" y="2839"/>
                    <a:pt x="385" y="2818"/>
                    <a:pt x="427" y="2769"/>
                  </a:cubicBezTo>
                  <a:cubicBezTo>
                    <a:pt x="511" y="2658"/>
                    <a:pt x="658" y="2595"/>
                    <a:pt x="749" y="2483"/>
                  </a:cubicBezTo>
                  <a:cubicBezTo>
                    <a:pt x="777" y="2448"/>
                    <a:pt x="777" y="2420"/>
                    <a:pt x="777" y="2392"/>
                  </a:cubicBezTo>
                  <a:cubicBezTo>
                    <a:pt x="833" y="2448"/>
                    <a:pt x="896" y="2483"/>
                    <a:pt x="952" y="2483"/>
                  </a:cubicBezTo>
                  <a:cubicBezTo>
                    <a:pt x="973" y="2493"/>
                    <a:pt x="993" y="2497"/>
                    <a:pt x="1013" y="2497"/>
                  </a:cubicBezTo>
                  <a:cubicBezTo>
                    <a:pt x="1107" y="2497"/>
                    <a:pt x="1187" y="2400"/>
                    <a:pt x="1210" y="2308"/>
                  </a:cubicBezTo>
                  <a:cubicBezTo>
                    <a:pt x="1242" y="2322"/>
                    <a:pt x="1279" y="2329"/>
                    <a:pt x="1311" y="2329"/>
                  </a:cubicBezTo>
                  <a:cubicBezTo>
                    <a:pt x="1343" y="2329"/>
                    <a:pt x="1371" y="2322"/>
                    <a:pt x="1385" y="2308"/>
                  </a:cubicBezTo>
                  <a:cubicBezTo>
                    <a:pt x="1414" y="2315"/>
                    <a:pt x="1445" y="2318"/>
                    <a:pt x="1476" y="2318"/>
                  </a:cubicBezTo>
                  <a:cubicBezTo>
                    <a:pt x="1571" y="2318"/>
                    <a:pt x="1665" y="2286"/>
                    <a:pt x="1707" y="2217"/>
                  </a:cubicBezTo>
                  <a:cubicBezTo>
                    <a:pt x="1752" y="2245"/>
                    <a:pt x="1796" y="2259"/>
                    <a:pt x="1840" y="2259"/>
                  </a:cubicBezTo>
                  <a:cubicBezTo>
                    <a:pt x="1883" y="2259"/>
                    <a:pt x="1927" y="2245"/>
                    <a:pt x="1973" y="2217"/>
                  </a:cubicBezTo>
                  <a:cubicBezTo>
                    <a:pt x="1973" y="2273"/>
                    <a:pt x="2001" y="2308"/>
                    <a:pt x="2029" y="2364"/>
                  </a:cubicBezTo>
                  <a:cubicBezTo>
                    <a:pt x="1973" y="2420"/>
                    <a:pt x="1910" y="2483"/>
                    <a:pt x="1910" y="2595"/>
                  </a:cubicBezTo>
                  <a:cubicBezTo>
                    <a:pt x="1910" y="2623"/>
                    <a:pt x="1945" y="2658"/>
                    <a:pt x="1945" y="2686"/>
                  </a:cubicBezTo>
                  <a:cubicBezTo>
                    <a:pt x="1770" y="2686"/>
                    <a:pt x="1651" y="2860"/>
                    <a:pt x="1679" y="3007"/>
                  </a:cubicBezTo>
                  <a:cubicBezTo>
                    <a:pt x="1707" y="3119"/>
                    <a:pt x="1735" y="3210"/>
                    <a:pt x="1798" y="3322"/>
                  </a:cubicBezTo>
                  <a:cubicBezTo>
                    <a:pt x="1798" y="3322"/>
                    <a:pt x="1798" y="3357"/>
                    <a:pt x="1826" y="3385"/>
                  </a:cubicBezTo>
                  <a:cubicBezTo>
                    <a:pt x="1735" y="3357"/>
                    <a:pt x="1679" y="3322"/>
                    <a:pt x="1623" y="3322"/>
                  </a:cubicBezTo>
                  <a:cubicBezTo>
                    <a:pt x="1560" y="3322"/>
                    <a:pt x="1476" y="3385"/>
                    <a:pt x="1448" y="3441"/>
                  </a:cubicBezTo>
                  <a:cubicBezTo>
                    <a:pt x="1395" y="3666"/>
                    <a:pt x="1537" y="3906"/>
                    <a:pt x="1756" y="3906"/>
                  </a:cubicBezTo>
                  <a:cubicBezTo>
                    <a:pt x="1796" y="3906"/>
                    <a:pt x="1838" y="3898"/>
                    <a:pt x="1882" y="3881"/>
                  </a:cubicBezTo>
                  <a:cubicBezTo>
                    <a:pt x="1945" y="3846"/>
                    <a:pt x="1973" y="3818"/>
                    <a:pt x="1973" y="3762"/>
                  </a:cubicBezTo>
                  <a:lnTo>
                    <a:pt x="2029" y="3762"/>
                  </a:lnTo>
                  <a:cubicBezTo>
                    <a:pt x="2045" y="3771"/>
                    <a:pt x="2062" y="3774"/>
                    <a:pt x="2078" y="3774"/>
                  </a:cubicBezTo>
                  <a:cubicBezTo>
                    <a:pt x="2118" y="3774"/>
                    <a:pt x="2156" y="3754"/>
                    <a:pt x="2175" y="3734"/>
                  </a:cubicBezTo>
                  <a:cubicBezTo>
                    <a:pt x="2294" y="3588"/>
                    <a:pt x="2294" y="3469"/>
                    <a:pt x="2294" y="3357"/>
                  </a:cubicBezTo>
                  <a:cubicBezTo>
                    <a:pt x="2304" y="3362"/>
                    <a:pt x="2315" y="3364"/>
                    <a:pt x="2327" y="3364"/>
                  </a:cubicBezTo>
                  <a:cubicBezTo>
                    <a:pt x="2389" y="3364"/>
                    <a:pt x="2478" y="3312"/>
                    <a:pt x="2525" y="3266"/>
                  </a:cubicBezTo>
                  <a:cubicBezTo>
                    <a:pt x="2553" y="3238"/>
                    <a:pt x="2581" y="3210"/>
                    <a:pt x="2581" y="3182"/>
                  </a:cubicBezTo>
                  <a:cubicBezTo>
                    <a:pt x="2672" y="3210"/>
                    <a:pt x="2728" y="3210"/>
                    <a:pt x="2819" y="3210"/>
                  </a:cubicBezTo>
                  <a:cubicBezTo>
                    <a:pt x="2958" y="3147"/>
                    <a:pt x="3077" y="2944"/>
                    <a:pt x="2993" y="2797"/>
                  </a:cubicBezTo>
                  <a:cubicBezTo>
                    <a:pt x="2958" y="2769"/>
                    <a:pt x="2931" y="2742"/>
                    <a:pt x="2931" y="2714"/>
                  </a:cubicBezTo>
                  <a:cubicBezTo>
                    <a:pt x="2958" y="2714"/>
                    <a:pt x="2993" y="2714"/>
                    <a:pt x="2993" y="2686"/>
                  </a:cubicBezTo>
                  <a:cubicBezTo>
                    <a:pt x="3021" y="2658"/>
                    <a:pt x="3077" y="2623"/>
                    <a:pt x="3077" y="2595"/>
                  </a:cubicBezTo>
                  <a:cubicBezTo>
                    <a:pt x="3105" y="2595"/>
                    <a:pt x="3105" y="2623"/>
                    <a:pt x="3133" y="2623"/>
                  </a:cubicBezTo>
                  <a:cubicBezTo>
                    <a:pt x="3133" y="2658"/>
                    <a:pt x="3168" y="2658"/>
                    <a:pt x="3196" y="2658"/>
                  </a:cubicBezTo>
                  <a:cubicBezTo>
                    <a:pt x="3224" y="2714"/>
                    <a:pt x="3224" y="2742"/>
                    <a:pt x="3252" y="2797"/>
                  </a:cubicBezTo>
                  <a:cubicBezTo>
                    <a:pt x="3196" y="2832"/>
                    <a:pt x="3168" y="2916"/>
                    <a:pt x="3168" y="3007"/>
                  </a:cubicBezTo>
                  <a:cubicBezTo>
                    <a:pt x="3168" y="3119"/>
                    <a:pt x="3196" y="3238"/>
                    <a:pt x="3224" y="3322"/>
                  </a:cubicBezTo>
                  <a:cubicBezTo>
                    <a:pt x="3224" y="3322"/>
                    <a:pt x="3252" y="3322"/>
                    <a:pt x="3252" y="3357"/>
                  </a:cubicBezTo>
                  <a:cubicBezTo>
                    <a:pt x="3168" y="3385"/>
                    <a:pt x="3105" y="3441"/>
                    <a:pt x="3105" y="3497"/>
                  </a:cubicBezTo>
                  <a:cubicBezTo>
                    <a:pt x="3049" y="3616"/>
                    <a:pt x="3105" y="3734"/>
                    <a:pt x="3133" y="3846"/>
                  </a:cubicBezTo>
                  <a:cubicBezTo>
                    <a:pt x="3168" y="3881"/>
                    <a:pt x="3168" y="3909"/>
                    <a:pt x="3196" y="3965"/>
                  </a:cubicBezTo>
                  <a:cubicBezTo>
                    <a:pt x="3133" y="3993"/>
                    <a:pt x="3105" y="4021"/>
                    <a:pt x="3077" y="4084"/>
                  </a:cubicBezTo>
                  <a:cubicBezTo>
                    <a:pt x="2993" y="4259"/>
                    <a:pt x="3077" y="4518"/>
                    <a:pt x="3133" y="4664"/>
                  </a:cubicBezTo>
                  <a:cubicBezTo>
                    <a:pt x="3161" y="4766"/>
                    <a:pt x="3239" y="4812"/>
                    <a:pt x="3320" y="4812"/>
                  </a:cubicBezTo>
                  <a:cubicBezTo>
                    <a:pt x="3423" y="4812"/>
                    <a:pt x="3530" y="4738"/>
                    <a:pt x="3546" y="4608"/>
                  </a:cubicBezTo>
                  <a:lnTo>
                    <a:pt x="3546" y="4371"/>
                  </a:lnTo>
                  <a:cubicBezTo>
                    <a:pt x="3574" y="4371"/>
                    <a:pt x="3602" y="4343"/>
                    <a:pt x="3658" y="4315"/>
                  </a:cubicBezTo>
                  <a:cubicBezTo>
                    <a:pt x="3721" y="4231"/>
                    <a:pt x="3749" y="4112"/>
                    <a:pt x="3749" y="4021"/>
                  </a:cubicBezTo>
                  <a:cubicBezTo>
                    <a:pt x="3721" y="3965"/>
                    <a:pt x="3721" y="3937"/>
                    <a:pt x="3721" y="3881"/>
                  </a:cubicBezTo>
                  <a:cubicBezTo>
                    <a:pt x="3749" y="3846"/>
                    <a:pt x="3777" y="3818"/>
                    <a:pt x="3805" y="3790"/>
                  </a:cubicBezTo>
                  <a:cubicBezTo>
                    <a:pt x="3805" y="3762"/>
                    <a:pt x="3805" y="3734"/>
                    <a:pt x="3833" y="3706"/>
                  </a:cubicBezTo>
                  <a:cubicBezTo>
                    <a:pt x="3833" y="3413"/>
                    <a:pt x="3805" y="3119"/>
                    <a:pt x="3805" y="2860"/>
                  </a:cubicBezTo>
                  <a:cubicBezTo>
                    <a:pt x="3805" y="2797"/>
                    <a:pt x="3805" y="2742"/>
                    <a:pt x="3833" y="2714"/>
                  </a:cubicBezTo>
                  <a:lnTo>
                    <a:pt x="3833" y="2511"/>
                  </a:lnTo>
                  <a:cubicBezTo>
                    <a:pt x="3777" y="2483"/>
                    <a:pt x="3749" y="2448"/>
                    <a:pt x="3721" y="2392"/>
                  </a:cubicBezTo>
                  <a:cubicBezTo>
                    <a:pt x="3693" y="2364"/>
                    <a:pt x="3693" y="2336"/>
                    <a:pt x="3658" y="2336"/>
                  </a:cubicBezTo>
                  <a:cubicBezTo>
                    <a:pt x="3574" y="2189"/>
                    <a:pt x="3455" y="2042"/>
                    <a:pt x="3343" y="1923"/>
                  </a:cubicBezTo>
                  <a:lnTo>
                    <a:pt x="3308" y="1895"/>
                  </a:lnTo>
                  <a:cubicBezTo>
                    <a:pt x="3308" y="1867"/>
                    <a:pt x="3308" y="1812"/>
                    <a:pt x="3280" y="1749"/>
                  </a:cubicBezTo>
                  <a:cubicBezTo>
                    <a:pt x="3252" y="1721"/>
                    <a:pt x="3224" y="1665"/>
                    <a:pt x="3196" y="1637"/>
                  </a:cubicBezTo>
                  <a:cubicBezTo>
                    <a:pt x="3168" y="1637"/>
                    <a:pt x="3133" y="1609"/>
                    <a:pt x="3105" y="1609"/>
                  </a:cubicBezTo>
                  <a:cubicBezTo>
                    <a:pt x="3049" y="1609"/>
                    <a:pt x="2993" y="1574"/>
                    <a:pt x="2958" y="1546"/>
                  </a:cubicBezTo>
                  <a:cubicBezTo>
                    <a:pt x="2903" y="1518"/>
                    <a:pt x="2875" y="1490"/>
                    <a:pt x="2819" y="1462"/>
                  </a:cubicBezTo>
                  <a:cubicBezTo>
                    <a:pt x="2784" y="1434"/>
                    <a:pt x="2756" y="1399"/>
                    <a:pt x="2756" y="1371"/>
                  </a:cubicBezTo>
                  <a:cubicBezTo>
                    <a:pt x="2644" y="1343"/>
                    <a:pt x="2525" y="1287"/>
                    <a:pt x="2406" y="1224"/>
                  </a:cubicBezTo>
                  <a:cubicBezTo>
                    <a:pt x="2084" y="1084"/>
                    <a:pt x="1798" y="875"/>
                    <a:pt x="1476" y="672"/>
                  </a:cubicBezTo>
                  <a:cubicBezTo>
                    <a:pt x="1476" y="700"/>
                    <a:pt x="1448" y="735"/>
                    <a:pt x="1448" y="763"/>
                  </a:cubicBezTo>
                  <a:lnTo>
                    <a:pt x="1448" y="735"/>
                  </a:lnTo>
                  <a:cubicBezTo>
                    <a:pt x="1385" y="644"/>
                    <a:pt x="1301" y="560"/>
                    <a:pt x="1210" y="441"/>
                  </a:cubicBezTo>
                  <a:cubicBezTo>
                    <a:pt x="1154" y="413"/>
                    <a:pt x="1099" y="385"/>
                    <a:pt x="1036" y="350"/>
                  </a:cubicBezTo>
                  <a:cubicBezTo>
                    <a:pt x="833" y="210"/>
                    <a:pt x="602" y="147"/>
                    <a:pt x="39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79"/>
            <p:cNvSpPr/>
            <p:nvPr/>
          </p:nvSpPr>
          <p:spPr>
            <a:xfrm>
              <a:off x="2754299" y="1342311"/>
              <a:ext cx="88813" cy="252125"/>
            </a:xfrm>
            <a:custGeom>
              <a:rect b="b" l="l" r="r" t="t"/>
              <a:pathLst>
                <a:path extrusionOk="0" h="11080" w="3903">
                  <a:moveTo>
                    <a:pt x="3666" y="0"/>
                  </a:moveTo>
                  <a:cubicBezTo>
                    <a:pt x="3628" y="0"/>
                    <a:pt x="3588" y="17"/>
                    <a:pt x="3553" y="59"/>
                  </a:cubicBezTo>
                  <a:cubicBezTo>
                    <a:pt x="3294" y="345"/>
                    <a:pt x="3029" y="611"/>
                    <a:pt x="2770" y="905"/>
                  </a:cubicBezTo>
                  <a:cubicBezTo>
                    <a:pt x="2752" y="865"/>
                    <a:pt x="2710" y="840"/>
                    <a:pt x="2674" y="840"/>
                  </a:cubicBezTo>
                  <a:cubicBezTo>
                    <a:pt x="2653" y="840"/>
                    <a:pt x="2634" y="849"/>
                    <a:pt x="2623" y="870"/>
                  </a:cubicBezTo>
                  <a:cubicBezTo>
                    <a:pt x="2329" y="1192"/>
                    <a:pt x="2043" y="1513"/>
                    <a:pt x="1749" y="1807"/>
                  </a:cubicBezTo>
                  <a:cubicBezTo>
                    <a:pt x="1630" y="1919"/>
                    <a:pt x="1518" y="2038"/>
                    <a:pt x="1371" y="2156"/>
                  </a:cubicBezTo>
                  <a:cubicBezTo>
                    <a:pt x="1455" y="2010"/>
                    <a:pt x="1518" y="1891"/>
                    <a:pt x="1574" y="1779"/>
                  </a:cubicBezTo>
                  <a:cubicBezTo>
                    <a:pt x="1669" y="1589"/>
                    <a:pt x="1518" y="1344"/>
                    <a:pt x="1335" y="1344"/>
                  </a:cubicBezTo>
                  <a:cubicBezTo>
                    <a:pt x="1290" y="1344"/>
                    <a:pt x="1243" y="1359"/>
                    <a:pt x="1197" y="1394"/>
                  </a:cubicBezTo>
                  <a:cubicBezTo>
                    <a:pt x="1141" y="1457"/>
                    <a:pt x="1106" y="1485"/>
                    <a:pt x="1050" y="1541"/>
                  </a:cubicBezTo>
                  <a:cubicBezTo>
                    <a:pt x="1169" y="1219"/>
                    <a:pt x="1315" y="870"/>
                    <a:pt x="1399" y="555"/>
                  </a:cubicBezTo>
                  <a:cubicBezTo>
                    <a:pt x="1436" y="441"/>
                    <a:pt x="1350" y="363"/>
                    <a:pt x="1263" y="363"/>
                  </a:cubicBezTo>
                  <a:cubicBezTo>
                    <a:pt x="1217" y="363"/>
                    <a:pt x="1170" y="385"/>
                    <a:pt x="1141" y="436"/>
                  </a:cubicBezTo>
                  <a:cubicBezTo>
                    <a:pt x="994" y="730"/>
                    <a:pt x="847" y="1017"/>
                    <a:pt x="728" y="1338"/>
                  </a:cubicBezTo>
                  <a:cubicBezTo>
                    <a:pt x="644" y="1513"/>
                    <a:pt x="581" y="1688"/>
                    <a:pt x="525" y="1891"/>
                  </a:cubicBezTo>
                  <a:cubicBezTo>
                    <a:pt x="326" y="2234"/>
                    <a:pt x="40" y="2940"/>
                    <a:pt x="551" y="2940"/>
                  </a:cubicBezTo>
                  <a:cubicBezTo>
                    <a:pt x="561" y="2940"/>
                    <a:pt x="571" y="2940"/>
                    <a:pt x="581" y="2940"/>
                  </a:cubicBezTo>
                  <a:lnTo>
                    <a:pt x="672" y="2940"/>
                  </a:lnTo>
                  <a:cubicBezTo>
                    <a:pt x="672" y="2968"/>
                    <a:pt x="700" y="2968"/>
                    <a:pt x="728" y="3003"/>
                  </a:cubicBezTo>
                  <a:cubicBezTo>
                    <a:pt x="728" y="3003"/>
                    <a:pt x="728" y="3031"/>
                    <a:pt x="700" y="3031"/>
                  </a:cubicBezTo>
                  <a:cubicBezTo>
                    <a:pt x="609" y="3143"/>
                    <a:pt x="711" y="3273"/>
                    <a:pt x="815" y="3273"/>
                  </a:cubicBezTo>
                  <a:cubicBezTo>
                    <a:pt x="846" y="3273"/>
                    <a:pt x="877" y="3261"/>
                    <a:pt x="903" y="3233"/>
                  </a:cubicBezTo>
                  <a:lnTo>
                    <a:pt x="931" y="3205"/>
                  </a:lnTo>
                  <a:cubicBezTo>
                    <a:pt x="931" y="3233"/>
                    <a:pt x="931" y="3289"/>
                    <a:pt x="966" y="3317"/>
                  </a:cubicBezTo>
                  <a:cubicBezTo>
                    <a:pt x="931" y="3352"/>
                    <a:pt x="931" y="3352"/>
                    <a:pt x="903" y="3380"/>
                  </a:cubicBezTo>
                  <a:cubicBezTo>
                    <a:pt x="847" y="3492"/>
                    <a:pt x="875" y="3611"/>
                    <a:pt x="966" y="3702"/>
                  </a:cubicBezTo>
                  <a:cubicBezTo>
                    <a:pt x="875" y="3814"/>
                    <a:pt x="847" y="3933"/>
                    <a:pt x="931" y="4107"/>
                  </a:cubicBezTo>
                  <a:cubicBezTo>
                    <a:pt x="931" y="4135"/>
                    <a:pt x="994" y="4191"/>
                    <a:pt x="1050" y="4282"/>
                  </a:cubicBezTo>
                  <a:cubicBezTo>
                    <a:pt x="1022" y="4282"/>
                    <a:pt x="1050" y="4310"/>
                    <a:pt x="1050" y="4338"/>
                  </a:cubicBezTo>
                  <a:lnTo>
                    <a:pt x="1050" y="4366"/>
                  </a:lnTo>
                  <a:cubicBezTo>
                    <a:pt x="1022" y="4429"/>
                    <a:pt x="1022" y="4485"/>
                    <a:pt x="1022" y="4541"/>
                  </a:cubicBezTo>
                  <a:cubicBezTo>
                    <a:pt x="1078" y="4688"/>
                    <a:pt x="1106" y="4807"/>
                    <a:pt x="1169" y="4925"/>
                  </a:cubicBezTo>
                  <a:cubicBezTo>
                    <a:pt x="1197" y="4981"/>
                    <a:pt x="1253" y="5037"/>
                    <a:pt x="1253" y="5100"/>
                  </a:cubicBezTo>
                  <a:cubicBezTo>
                    <a:pt x="1253" y="5128"/>
                    <a:pt x="1225" y="5128"/>
                    <a:pt x="1225" y="5156"/>
                  </a:cubicBezTo>
                  <a:cubicBezTo>
                    <a:pt x="1197" y="5275"/>
                    <a:pt x="1225" y="5387"/>
                    <a:pt x="1197" y="5506"/>
                  </a:cubicBezTo>
                  <a:cubicBezTo>
                    <a:pt x="1197" y="5562"/>
                    <a:pt x="1197" y="5653"/>
                    <a:pt x="1169" y="5709"/>
                  </a:cubicBezTo>
                  <a:lnTo>
                    <a:pt x="1169" y="5737"/>
                  </a:lnTo>
                  <a:cubicBezTo>
                    <a:pt x="1050" y="5765"/>
                    <a:pt x="994" y="5883"/>
                    <a:pt x="994" y="6002"/>
                  </a:cubicBezTo>
                  <a:cubicBezTo>
                    <a:pt x="994" y="6058"/>
                    <a:pt x="994" y="6114"/>
                    <a:pt x="1022" y="6177"/>
                  </a:cubicBezTo>
                  <a:cubicBezTo>
                    <a:pt x="903" y="6177"/>
                    <a:pt x="819" y="6261"/>
                    <a:pt x="791" y="6380"/>
                  </a:cubicBezTo>
                  <a:cubicBezTo>
                    <a:pt x="756" y="6436"/>
                    <a:pt x="756" y="6499"/>
                    <a:pt x="756" y="6583"/>
                  </a:cubicBezTo>
                  <a:cubicBezTo>
                    <a:pt x="700" y="6611"/>
                    <a:pt x="644" y="6639"/>
                    <a:pt x="616" y="6701"/>
                  </a:cubicBezTo>
                  <a:cubicBezTo>
                    <a:pt x="581" y="6757"/>
                    <a:pt x="581" y="6813"/>
                    <a:pt x="553" y="6876"/>
                  </a:cubicBezTo>
                  <a:cubicBezTo>
                    <a:pt x="525" y="6876"/>
                    <a:pt x="525" y="6904"/>
                    <a:pt x="497" y="6960"/>
                  </a:cubicBezTo>
                  <a:cubicBezTo>
                    <a:pt x="497" y="6960"/>
                    <a:pt x="469" y="7023"/>
                    <a:pt x="441" y="7051"/>
                  </a:cubicBezTo>
                  <a:lnTo>
                    <a:pt x="378" y="7107"/>
                  </a:lnTo>
                  <a:cubicBezTo>
                    <a:pt x="323" y="7198"/>
                    <a:pt x="295" y="7310"/>
                    <a:pt x="267" y="7401"/>
                  </a:cubicBezTo>
                  <a:cubicBezTo>
                    <a:pt x="267" y="7513"/>
                    <a:pt x="267" y="7604"/>
                    <a:pt x="295" y="7722"/>
                  </a:cubicBezTo>
                  <a:cubicBezTo>
                    <a:pt x="295" y="7722"/>
                    <a:pt x="267" y="7750"/>
                    <a:pt x="295" y="7778"/>
                  </a:cubicBezTo>
                  <a:cubicBezTo>
                    <a:pt x="323" y="7862"/>
                    <a:pt x="351" y="7981"/>
                    <a:pt x="378" y="8100"/>
                  </a:cubicBezTo>
                  <a:cubicBezTo>
                    <a:pt x="356" y="8092"/>
                    <a:pt x="335" y="8089"/>
                    <a:pt x="315" y="8089"/>
                  </a:cubicBezTo>
                  <a:cubicBezTo>
                    <a:pt x="261" y="8089"/>
                    <a:pt x="217" y="8115"/>
                    <a:pt x="176" y="8156"/>
                  </a:cubicBezTo>
                  <a:cubicBezTo>
                    <a:pt x="92" y="8156"/>
                    <a:pt x="1" y="8184"/>
                    <a:pt x="1" y="8303"/>
                  </a:cubicBezTo>
                  <a:cubicBezTo>
                    <a:pt x="29" y="9177"/>
                    <a:pt x="176" y="10079"/>
                    <a:pt x="351" y="10953"/>
                  </a:cubicBezTo>
                  <a:cubicBezTo>
                    <a:pt x="372" y="11041"/>
                    <a:pt x="437" y="11079"/>
                    <a:pt x="506" y="11079"/>
                  </a:cubicBezTo>
                  <a:cubicBezTo>
                    <a:pt x="619" y="11079"/>
                    <a:pt x="745" y="10981"/>
                    <a:pt x="728" y="10834"/>
                  </a:cubicBezTo>
                  <a:cubicBezTo>
                    <a:pt x="616" y="10282"/>
                    <a:pt x="525" y="9701"/>
                    <a:pt x="406" y="9149"/>
                  </a:cubicBezTo>
                  <a:lnTo>
                    <a:pt x="406" y="9149"/>
                  </a:lnTo>
                  <a:cubicBezTo>
                    <a:pt x="438" y="9163"/>
                    <a:pt x="468" y="9170"/>
                    <a:pt x="493" y="9170"/>
                  </a:cubicBezTo>
                  <a:cubicBezTo>
                    <a:pt x="518" y="9170"/>
                    <a:pt x="539" y="9163"/>
                    <a:pt x="553" y="9149"/>
                  </a:cubicBezTo>
                  <a:cubicBezTo>
                    <a:pt x="581" y="9205"/>
                    <a:pt x="644" y="9261"/>
                    <a:pt x="672" y="9296"/>
                  </a:cubicBezTo>
                  <a:cubicBezTo>
                    <a:pt x="698" y="9304"/>
                    <a:pt x="723" y="9308"/>
                    <a:pt x="747" y="9308"/>
                  </a:cubicBezTo>
                  <a:cubicBezTo>
                    <a:pt x="886" y="9308"/>
                    <a:pt x="985" y="9179"/>
                    <a:pt x="931" y="9030"/>
                  </a:cubicBezTo>
                  <a:cubicBezTo>
                    <a:pt x="875" y="8946"/>
                    <a:pt x="847" y="8827"/>
                    <a:pt x="791" y="8736"/>
                  </a:cubicBezTo>
                  <a:lnTo>
                    <a:pt x="791" y="8708"/>
                  </a:lnTo>
                  <a:cubicBezTo>
                    <a:pt x="791" y="8680"/>
                    <a:pt x="756" y="8652"/>
                    <a:pt x="756" y="8624"/>
                  </a:cubicBezTo>
                  <a:cubicBezTo>
                    <a:pt x="700" y="8478"/>
                    <a:pt x="644" y="8303"/>
                    <a:pt x="581" y="8128"/>
                  </a:cubicBezTo>
                  <a:lnTo>
                    <a:pt x="581" y="8128"/>
                  </a:lnTo>
                  <a:cubicBezTo>
                    <a:pt x="600" y="8136"/>
                    <a:pt x="618" y="8140"/>
                    <a:pt x="635" y="8140"/>
                  </a:cubicBezTo>
                  <a:cubicBezTo>
                    <a:pt x="677" y="8140"/>
                    <a:pt x="717" y="8120"/>
                    <a:pt x="756" y="8100"/>
                  </a:cubicBezTo>
                  <a:cubicBezTo>
                    <a:pt x="931" y="8561"/>
                    <a:pt x="1106" y="9030"/>
                    <a:pt x="1315" y="9498"/>
                  </a:cubicBezTo>
                  <a:cubicBezTo>
                    <a:pt x="1334" y="9535"/>
                    <a:pt x="1369" y="9551"/>
                    <a:pt x="1405" y="9551"/>
                  </a:cubicBezTo>
                  <a:cubicBezTo>
                    <a:pt x="1480" y="9551"/>
                    <a:pt x="1565" y="9487"/>
                    <a:pt x="1546" y="9408"/>
                  </a:cubicBezTo>
                  <a:cubicBezTo>
                    <a:pt x="1371" y="8827"/>
                    <a:pt x="1078" y="8303"/>
                    <a:pt x="819" y="7750"/>
                  </a:cubicBezTo>
                  <a:cubicBezTo>
                    <a:pt x="819" y="7687"/>
                    <a:pt x="791" y="7604"/>
                    <a:pt x="819" y="7513"/>
                  </a:cubicBezTo>
                  <a:cubicBezTo>
                    <a:pt x="819" y="7457"/>
                    <a:pt x="847" y="7401"/>
                    <a:pt x="875" y="7373"/>
                  </a:cubicBezTo>
                  <a:cubicBezTo>
                    <a:pt x="931" y="7338"/>
                    <a:pt x="1022" y="7254"/>
                    <a:pt x="1050" y="7198"/>
                  </a:cubicBezTo>
                  <a:cubicBezTo>
                    <a:pt x="1225" y="7457"/>
                    <a:pt x="1399" y="7722"/>
                    <a:pt x="1602" y="7981"/>
                  </a:cubicBezTo>
                  <a:cubicBezTo>
                    <a:pt x="1840" y="8303"/>
                    <a:pt x="2071" y="8680"/>
                    <a:pt x="2448" y="8883"/>
                  </a:cubicBezTo>
                  <a:cubicBezTo>
                    <a:pt x="2474" y="8899"/>
                    <a:pt x="2500" y="8906"/>
                    <a:pt x="2525" y="8906"/>
                  </a:cubicBezTo>
                  <a:cubicBezTo>
                    <a:pt x="2646" y="8906"/>
                    <a:pt x="2745" y="8746"/>
                    <a:pt x="2623" y="8624"/>
                  </a:cubicBezTo>
                  <a:cubicBezTo>
                    <a:pt x="2364" y="8359"/>
                    <a:pt x="2127" y="8009"/>
                    <a:pt x="1868" y="7687"/>
                  </a:cubicBezTo>
                  <a:cubicBezTo>
                    <a:pt x="1665" y="7429"/>
                    <a:pt x="1455" y="7163"/>
                    <a:pt x="1281" y="6932"/>
                  </a:cubicBezTo>
                  <a:cubicBezTo>
                    <a:pt x="1315" y="6876"/>
                    <a:pt x="1315" y="6813"/>
                    <a:pt x="1343" y="6785"/>
                  </a:cubicBezTo>
                  <a:cubicBezTo>
                    <a:pt x="1399" y="6757"/>
                    <a:pt x="1455" y="6701"/>
                    <a:pt x="1518" y="6639"/>
                  </a:cubicBezTo>
                  <a:cubicBezTo>
                    <a:pt x="1630" y="6464"/>
                    <a:pt x="1574" y="6324"/>
                    <a:pt x="1546" y="6114"/>
                  </a:cubicBezTo>
                  <a:cubicBezTo>
                    <a:pt x="1721" y="5974"/>
                    <a:pt x="1749" y="5681"/>
                    <a:pt x="1749" y="5450"/>
                  </a:cubicBezTo>
                  <a:lnTo>
                    <a:pt x="1749" y="5240"/>
                  </a:lnTo>
                  <a:cubicBezTo>
                    <a:pt x="1777" y="5156"/>
                    <a:pt x="1805" y="5100"/>
                    <a:pt x="1777" y="5009"/>
                  </a:cubicBezTo>
                  <a:cubicBezTo>
                    <a:pt x="1749" y="4890"/>
                    <a:pt x="1693" y="4807"/>
                    <a:pt x="1665" y="4716"/>
                  </a:cubicBezTo>
                  <a:cubicBezTo>
                    <a:pt x="1693" y="4688"/>
                    <a:pt x="1693" y="4632"/>
                    <a:pt x="1693" y="4576"/>
                  </a:cubicBezTo>
                  <a:cubicBezTo>
                    <a:pt x="1693" y="4429"/>
                    <a:pt x="1665" y="4310"/>
                    <a:pt x="1602" y="4191"/>
                  </a:cubicBezTo>
                  <a:cubicBezTo>
                    <a:pt x="1574" y="4163"/>
                    <a:pt x="1546" y="4107"/>
                    <a:pt x="1518" y="4079"/>
                  </a:cubicBezTo>
                  <a:cubicBezTo>
                    <a:pt x="1518" y="4051"/>
                    <a:pt x="1490" y="4016"/>
                    <a:pt x="1490" y="3988"/>
                  </a:cubicBezTo>
                  <a:cubicBezTo>
                    <a:pt x="1840" y="3814"/>
                    <a:pt x="2364" y="3639"/>
                    <a:pt x="2273" y="3233"/>
                  </a:cubicBezTo>
                  <a:cubicBezTo>
                    <a:pt x="2245" y="3177"/>
                    <a:pt x="2217" y="3114"/>
                    <a:pt x="2155" y="3086"/>
                  </a:cubicBezTo>
                  <a:cubicBezTo>
                    <a:pt x="2217" y="3031"/>
                    <a:pt x="2245" y="3003"/>
                    <a:pt x="2301" y="2940"/>
                  </a:cubicBezTo>
                  <a:cubicBezTo>
                    <a:pt x="2392" y="2828"/>
                    <a:pt x="2392" y="2709"/>
                    <a:pt x="2329" y="2618"/>
                  </a:cubicBezTo>
                  <a:lnTo>
                    <a:pt x="2392" y="2562"/>
                  </a:lnTo>
                  <a:cubicBezTo>
                    <a:pt x="2539" y="2443"/>
                    <a:pt x="2476" y="2268"/>
                    <a:pt x="2364" y="2212"/>
                  </a:cubicBezTo>
                  <a:cubicBezTo>
                    <a:pt x="2504" y="2066"/>
                    <a:pt x="2651" y="1919"/>
                    <a:pt x="2770" y="1779"/>
                  </a:cubicBezTo>
                  <a:cubicBezTo>
                    <a:pt x="2917" y="1660"/>
                    <a:pt x="2826" y="1485"/>
                    <a:pt x="2714" y="1429"/>
                  </a:cubicBezTo>
                  <a:cubicBezTo>
                    <a:pt x="3092" y="1080"/>
                    <a:pt x="3469" y="695"/>
                    <a:pt x="3791" y="290"/>
                  </a:cubicBezTo>
                  <a:cubicBezTo>
                    <a:pt x="3903" y="177"/>
                    <a:pt x="3791" y="0"/>
                    <a:pt x="366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79"/>
            <p:cNvSpPr/>
            <p:nvPr/>
          </p:nvSpPr>
          <p:spPr>
            <a:xfrm>
              <a:off x="2780240" y="1337169"/>
              <a:ext cx="5916" cy="8033"/>
            </a:xfrm>
            <a:custGeom>
              <a:rect b="b" l="l" r="r" t="t"/>
              <a:pathLst>
                <a:path extrusionOk="0" h="353" w="260">
                  <a:moveTo>
                    <a:pt x="163" y="1"/>
                  </a:moveTo>
                  <a:cubicBezTo>
                    <a:pt x="134" y="1"/>
                    <a:pt x="113" y="14"/>
                    <a:pt x="113" y="47"/>
                  </a:cubicBezTo>
                  <a:cubicBezTo>
                    <a:pt x="85" y="110"/>
                    <a:pt x="57" y="166"/>
                    <a:pt x="29" y="222"/>
                  </a:cubicBezTo>
                  <a:cubicBezTo>
                    <a:pt x="1" y="285"/>
                    <a:pt x="1" y="313"/>
                    <a:pt x="57" y="341"/>
                  </a:cubicBezTo>
                  <a:cubicBezTo>
                    <a:pt x="65" y="349"/>
                    <a:pt x="75" y="352"/>
                    <a:pt x="87" y="352"/>
                  </a:cubicBezTo>
                  <a:cubicBezTo>
                    <a:pt x="116" y="352"/>
                    <a:pt x="151" y="333"/>
                    <a:pt x="175" y="313"/>
                  </a:cubicBezTo>
                  <a:cubicBezTo>
                    <a:pt x="203" y="257"/>
                    <a:pt x="231" y="194"/>
                    <a:pt x="259" y="138"/>
                  </a:cubicBezTo>
                  <a:cubicBezTo>
                    <a:pt x="259" y="82"/>
                    <a:pt x="259" y="19"/>
                    <a:pt x="231" y="19"/>
                  </a:cubicBezTo>
                  <a:cubicBezTo>
                    <a:pt x="208" y="7"/>
                    <a:pt x="184" y="1"/>
                    <a:pt x="16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79"/>
            <p:cNvSpPr/>
            <p:nvPr/>
          </p:nvSpPr>
          <p:spPr>
            <a:xfrm>
              <a:off x="2699892" y="1547402"/>
              <a:ext cx="27875" cy="46966"/>
            </a:xfrm>
            <a:custGeom>
              <a:rect b="b" l="l" r="r" t="t"/>
              <a:pathLst>
                <a:path extrusionOk="0" h="2064" w="1225">
                  <a:moveTo>
                    <a:pt x="1028" y="1"/>
                  </a:moveTo>
                  <a:cubicBezTo>
                    <a:pt x="817" y="1"/>
                    <a:pt x="542" y="514"/>
                    <a:pt x="469" y="632"/>
                  </a:cubicBezTo>
                  <a:cubicBezTo>
                    <a:pt x="469" y="660"/>
                    <a:pt x="441" y="716"/>
                    <a:pt x="413" y="744"/>
                  </a:cubicBezTo>
                  <a:cubicBezTo>
                    <a:pt x="350" y="772"/>
                    <a:pt x="322" y="835"/>
                    <a:pt x="350" y="891"/>
                  </a:cubicBezTo>
                  <a:cubicBezTo>
                    <a:pt x="294" y="1010"/>
                    <a:pt x="238" y="1122"/>
                    <a:pt x="175" y="1269"/>
                  </a:cubicBezTo>
                  <a:cubicBezTo>
                    <a:pt x="119" y="1415"/>
                    <a:pt x="91" y="1590"/>
                    <a:pt x="35" y="1737"/>
                  </a:cubicBezTo>
                  <a:cubicBezTo>
                    <a:pt x="1" y="1793"/>
                    <a:pt x="1" y="1821"/>
                    <a:pt x="1" y="1884"/>
                  </a:cubicBezTo>
                  <a:cubicBezTo>
                    <a:pt x="1" y="1982"/>
                    <a:pt x="70" y="2064"/>
                    <a:pt x="167" y="2064"/>
                  </a:cubicBezTo>
                  <a:cubicBezTo>
                    <a:pt x="181" y="2064"/>
                    <a:pt x="196" y="2062"/>
                    <a:pt x="210" y="2059"/>
                  </a:cubicBezTo>
                  <a:cubicBezTo>
                    <a:pt x="385" y="1996"/>
                    <a:pt x="441" y="1856"/>
                    <a:pt x="525" y="1709"/>
                  </a:cubicBezTo>
                  <a:cubicBezTo>
                    <a:pt x="616" y="1506"/>
                    <a:pt x="700" y="1297"/>
                    <a:pt x="791" y="1094"/>
                  </a:cubicBezTo>
                  <a:cubicBezTo>
                    <a:pt x="875" y="891"/>
                    <a:pt x="965" y="688"/>
                    <a:pt x="1049" y="485"/>
                  </a:cubicBezTo>
                  <a:cubicBezTo>
                    <a:pt x="1084" y="395"/>
                    <a:pt x="1224" y="220"/>
                    <a:pt x="1168" y="108"/>
                  </a:cubicBezTo>
                  <a:cubicBezTo>
                    <a:pt x="1128" y="32"/>
                    <a:pt x="1080" y="1"/>
                    <a:pt x="102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79"/>
            <p:cNvSpPr/>
            <p:nvPr/>
          </p:nvSpPr>
          <p:spPr>
            <a:xfrm>
              <a:off x="2662824" y="1502370"/>
              <a:ext cx="11946" cy="12970"/>
            </a:xfrm>
            <a:custGeom>
              <a:rect b="b" l="l" r="r" t="t"/>
              <a:pathLst>
                <a:path extrusionOk="0" h="570" w="525">
                  <a:moveTo>
                    <a:pt x="294" y="0"/>
                  </a:moveTo>
                  <a:cubicBezTo>
                    <a:pt x="267" y="0"/>
                    <a:pt x="239" y="4"/>
                    <a:pt x="209" y="10"/>
                  </a:cubicBezTo>
                  <a:lnTo>
                    <a:pt x="209" y="10"/>
                  </a:lnTo>
                  <a:cubicBezTo>
                    <a:pt x="209" y="9"/>
                    <a:pt x="208" y="9"/>
                    <a:pt x="207" y="9"/>
                  </a:cubicBezTo>
                  <a:cubicBezTo>
                    <a:pt x="203" y="9"/>
                    <a:pt x="193" y="12"/>
                    <a:pt x="175" y="17"/>
                  </a:cubicBezTo>
                  <a:cubicBezTo>
                    <a:pt x="187" y="14"/>
                    <a:pt x="198" y="12"/>
                    <a:pt x="209" y="10"/>
                  </a:cubicBezTo>
                  <a:lnTo>
                    <a:pt x="209" y="10"/>
                  </a:lnTo>
                  <a:cubicBezTo>
                    <a:pt x="211" y="14"/>
                    <a:pt x="140" y="45"/>
                    <a:pt x="119" y="45"/>
                  </a:cubicBezTo>
                  <a:cubicBezTo>
                    <a:pt x="56" y="101"/>
                    <a:pt x="0" y="192"/>
                    <a:pt x="28" y="304"/>
                  </a:cubicBezTo>
                  <a:cubicBezTo>
                    <a:pt x="56" y="423"/>
                    <a:pt x="203" y="570"/>
                    <a:pt x="350" y="570"/>
                  </a:cubicBezTo>
                  <a:cubicBezTo>
                    <a:pt x="406" y="570"/>
                    <a:pt x="497" y="479"/>
                    <a:pt x="469" y="423"/>
                  </a:cubicBezTo>
                  <a:cubicBezTo>
                    <a:pt x="469" y="395"/>
                    <a:pt x="441" y="367"/>
                    <a:pt x="441" y="339"/>
                  </a:cubicBezTo>
                  <a:cubicBezTo>
                    <a:pt x="497" y="276"/>
                    <a:pt x="525" y="164"/>
                    <a:pt x="469" y="73"/>
                  </a:cubicBezTo>
                  <a:cubicBezTo>
                    <a:pt x="411" y="20"/>
                    <a:pt x="356" y="0"/>
                    <a:pt x="29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79"/>
            <p:cNvSpPr/>
            <p:nvPr/>
          </p:nvSpPr>
          <p:spPr>
            <a:xfrm>
              <a:off x="2680800" y="1352233"/>
              <a:ext cx="546" cy="751"/>
            </a:xfrm>
            <a:custGeom>
              <a:rect b="b" l="l" r="r" t="t"/>
              <a:pathLst>
                <a:path extrusionOk="0" h="33" w="24">
                  <a:moveTo>
                    <a:pt x="0" y="0"/>
                  </a:moveTo>
                  <a:cubicBezTo>
                    <a:pt x="12" y="24"/>
                    <a:pt x="19" y="33"/>
                    <a:pt x="21" y="33"/>
                  </a:cubicBezTo>
                  <a:cubicBezTo>
                    <a:pt x="23" y="33"/>
                    <a:pt x="17" y="16"/>
                    <a:pt x="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79"/>
            <p:cNvSpPr/>
            <p:nvPr/>
          </p:nvSpPr>
          <p:spPr>
            <a:xfrm>
              <a:off x="2674747" y="1296847"/>
              <a:ext cx="27238" cy="57889"/>
            </a:xfrm>
            <a:custGeom>
              <a:rect b="b" l="l" r="r" t="t"/>
              <a:pathLst>
                <a:path extrusionOk="0" h="2544" w="1197">
                  <a:moveTo>
                    <a:pt x="139" y="0"/>
                  </a:moveTo>
                  <a:cubicBezTo>
                    <a:pt x="85" y="0"/>
                    <a:pt x="29" y="38"/>
                    <a:pt x="29" y="106"/>
                  </a:cubicBezTo>
                  <a:cubicBezTo>
                    <a:pt x="29" y="246"/>
                    <a:pt x="57" y="365"/>
                    <a:pt x="92" y="483"/>
                  </a:cubicBezTo>
                  <a:cubicBezTo>
                    <a:pt x="29" y="539"/>
                    <a:pt x="1" y="630"/>
                    <a:pt x="29" y="714"/>
                  </a:cubicBezTo>
                  <a:cubicBezTo>
                    <a:pt x="148" y="1008"/>
                    <a:pt x="266" y="1295"/>
                    <a:pt x="378" y="1588"/>
                  </a:cubicBezTo>
                  <a:cubicBezTo>
                    <a:pt x="435" y="1746"/>
                    <a:pt x="486" y="1927"/>
                    <a:pt x="604" y="2048"/>
                  </a:cubicBezTo>
                  <a:lnTo>
                    <a:pt x="604" y="2048"/>
                  </a:lnTo>
                  <a:cubicBezTo>
                    <a:pt x="592" y="2040"/>
                    <a:pt x="571" y="2029"/>
                    <a:pt x="553" y="2029"/>
                  </a:cubicBezTo>
                  <a:cubicBezTo>
                    <a:pt x="519" y="1981"/>
                    <a:pt x="470" y="1961"/>
                    <a:pt x="420" y="1961"/>
                  </a:cubicBezTo>
                  <a:cubicBezTo>
                    <a:pt x="346" y="1961"/>
                    <a:pt x="269" y="2003"/>
                    <a:pt x="231" y="2057"/>
                  </a:cubicBezTo>
                  <a:cubicBezTo>
                    <a:pt x="176" y="2141"/>
                    <a:pt x="176" y="2232"/>
                    <a:pt x="204" y="2288"/>
                  </a:cubicBezTo>
                  <a:cubicBezTo>
                    <a:pt x="204" y="2315"/>
                    <a:pt x="204" y="2378"/>
                    <a:pt x="231" y="2406"/>
                  </a:cubicBezTo>
                  <a:cubicBezTo>
                    <a:pt x="231" y="2398"/>
                    <a:pt x="231" y="2395"/>
                    <a:pt x="232" y="2395"/>
                  </a:cubicBezTo>
                  <a:cubicBezTo>
                    <a:pt x="234" y="2395"/>
                    <a:pt x="242" y="2415"/>
                    <a:pt x="266" y="2434"/>
                  </a:cubicBezTo>
                  <a:cubicBezTo>
                    <a:pt x="307" y="2494"/>
                    <a:pt x="379" y="2544"/>
                    <a:pt x="458" y="2544"/>
                  </a:cubicBezTo>
                  <a:cubicBezTo>
                    <a:pt x="489" y="2544"/>
                    <a:pt x="521" y="2536"/>
                    <a:pt x="553" y="2518"/>
                  </a:cubicBezTo>
                  <a:cubicBezTo>
                    <a:pt x="616" y="2490"/>
                    <a:pt x="672" y="2434"/>
                    <a:pt x="700" y="2343"/>
                  </a:cubicBezTo>
                  <a:cubicBezTo>
                    <a:pt x="728" y="2315"/>
                    <a:pt x="756" y="2288"/>
                    <a:pt x="756" y="2260"/>
                  </a:cubicBezTo>
                  <a:cubicBezTo>
                    <a:pt x="756" y="2288"/>
                    <a:pt x="791" y="2288"/>
                    <a:pt x="791" y="2288"/>
                  </a:cubicBezTo>
                  <a:cubicBezTo>
                    <a:pt x="839" y="2363"/>
                    <a:pt x="921" y="2401"/>
                    <a:pt x="999" y="2401"/>
                  </a:cubicBezTo>
                  <a:cubicBezTo>
                    <a:pt x="1101" y="2401"/>
                    <a:pt x="1196" y="2335"/>
                    <a:pt x="1196" y="2204"/>
                  </a:cubicBezTo>
                  <a:cubicBezTo>
                    <a:pt x="1168" y="1910"/>
                    <a:pt x="1022" y="1588"/>
                    <a:pt x="903" y="1358"/>
                  </a:cubicBezTo>
                  <a:cubicBezTo>
                    <a:pt x="756" y="1064"/>
                    <a:pt x="616" y="805"/>
                    <a:pt x="469" y="539"/>
                  </a:cubicBezTo>
                  <a:lnTo>
                    <a:pt x="406" y="483"/>
                  </a:lnTo>
                  <a:cubicBezTo>
                    <a:pt x="350" y="337"/>
                    <a:pt x="294" y="218"/>
                    <a:pt x="231" y="71"/>
                  </a:cubicBezTo>
                  <a:cubicBezTo>
                    <a:pt x="219" y="23"/>
                    <a:pt x="180" y="0"/>
                    <a:pt x="13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79"/>
            <p:cNvSpPr/>
            <p:nvPr/>
          </p:nvSpPr>
          <p:spPr>
            <a:xfrm>
              <a:off x="2680800" y="1421135"/>
              <a:ext cx="43781" cy="35930"/>
            </a:xfrm>
            <a:custGeom>
              <a:rect b="b" l="l" r="r" t="t"/>
              <a:pathLst>
                <a:path extrusionOk="0" h="1579" w="1924">
                  <a:moveTo>
                    <a:pt x="553" y="0"/>
                  </a:moveTo>
                  <a:cubicBezTo>
                    <a:pt x="350" y="0"/>
                    <a:pt x="203" y="175"/>
                    <a:pt x="112" y="322"/>
                  </a:cubicBezTo>
                  <a:cubicBezTo>
                    <a:pt x="0" y="496"/>
                    <a:pt x="0" y="671"/>
                    <a:pt x="112" y="846"/>
                  </a:cubicBezTo>
                  <a:cubicBezTo>
                    <a:pt x="112" y="874"/>
                    <a:pt x="140" y="874"/>
                    <a:pt x="140" y="874"/>
                  </a:cubicBezTo>
                  <a:cubicBezTo>
                    <a:pt x="112" y="1049"/>
                    <a:pt x="140" y="1196"/>
                    <a:pt x="231" y="1343"/>
                  </a:cubicBezTo>
                  <a:cubicBezTo>
                    <a:pt x="359" y="1495"/>
                    <a:pt x="530" y="1579"/>
                    <a:pt x="725" y="1579"/>
                  </a:cubicBezTo>
                  <a:cubicBezTo>
                    <a:pt x="754" y="1579"/>
                    <a:pt x="782" y="1577"/>
                    <a:pt x="812" y="1573"/>
                  </a:cubicBezTo>
                  <a:cubicBezTo>
                    <a:pt x="986" y="1545"/>
                    <a:pt x="1133" y="1461"/>
                    <a:pt x="1252" y="1343"/>
                  </a:cubicBezTo>
                  <a:cubicBezTo>
                    <a:pt x="1308" y="1315"/>
                    <a:pt x="1364" y="1315"/>
                    <a:pt x="1399" y="1287"/>
                  </a:cubicBezTo>
                  <a:cubicBezTo>
                    <a:pt x="1749" y="1168"/>
                    <a:pt x="1923" y="818"/>
                    <a:pt x="1749" y="469"/>
                  </a:cubicBezTo>
                  <a:cubicBezTo>
                    <a:pt x="1714" y="350"/>
                    <a:pt x="1630" y="266"/>
                    <a:pt x="1539" y="203"/>
                  </a:cubicBezTo>
                  <a:lnTo>
                    <a:pt x="1539" y="203"/>
                  </a:lnTo>
                  <a:cubicBezTo>
                    <a:pt x="1602" y="266"/>
                    <a:pt x="1630" y="413"/>
                    <a:pt x="1483" y="496"/>
                  </a:cubicBezTo>
                  <a:cubicBezTo>
                    <a:pt x="1336" y="615"/>
                    <a:pt x="1189" y="790"/>
                    <a:pt x="1014" y="818"/>
                  </a:cubicBezTo>
                  <a:cubicBezTo>
                    <a:pt x="982" y="825"/>
                    <a:pt x="949" y="829"/>
                    <a:pt x="915" y="829"/>
                  </a:cubicBezTo>
                  <a:cubicBezTo>
                    <a:pt x="682" y="829"/>
                    <a:pt x="449" y="663"/>
                    <a:pt x="553" y="413"/>
                  </a:cubicBezTo>
                  <a:cubicBezTo>
                    <a:pt x="581" y="378"/>
                    <a:pt x="609" y="350"/>
                    <a:pt x="637" y="322"/>
                  </a:cubicBezTo>
                  <a:cubicBezTo>
                    <a:pt x="812" y="119"/>
                    <a:pt x="1105" y="147"/>
                    <a:pt x="1336" y="119"/>
                  </a:cubicBezTo>
                  <a:lnTo>
                    <a:pt x="1427" y="119"/>
                  </a:lnTo>
                  <a:cubicBezTo>
                    <a:pt x="1347" y="69"/>
                    <a:pt x="1250" y="47"/>
                    <a:pt x="1146" y="47"/>
                  </a:cubicBezTo>
                  <a:cubicBezTo>
                    <a:pt x="1059" y="47"/>
                    <a:pt x="967" y="62"/>
                    <a:pt x="874" y="91"/>
                  </a:cubicBezTo>
                  <a:cubicBezTo>
                    <a:pt x="840" y="91"/>
                    <a:pt x="784" y="119"/>
                    <a:pt x="756" y="147"/>
                  </a:cubicBezTo>
                  <a:cubicBezTo>
                    <a:pt x="728" y="63"/>
                    <a:pt x="637" y="28"/>
                    <a:pt x="55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79"/>
            <p:cNvSpPr/>
            <p:nvPr/>
          </p:nvSpPr>
          <p:spPr>
            <a:xfrm>
              <a:off x="2603797" y="1432490"/>
              <a:ext cx="51722" cy="39434"/>
            </a:xfrm>
            <a:custGeom>
              <a:rect b="b" l="l" r="r" t="t"/>
              <a:pathLst>
                <a:path extrusionOk="0" h="1733" w="2273">
                  <a:moveTo>
                    <a:pt x="1890" y="1"/>
                  </a:moveTo>
                  <a:cubicBezTo>
                    <a:pt x="1698" y="1"/>
                    <a:pt x="1495" y="104"/>
                    <a:pt x="1371" y="228"/>
                  </a:cubicBezTo>
                  <a:cubicBezTo>
                    <a:pt x="1315" y="291"/>
                    <a:pt x="1252" y="347"/>
                    <a:pt x="1196" y="403"/>
                  </a:cubicBezTo>
                  <a:cubicBezTo>
                    <a:pt x="1182" y="389"/>
                    <a:pt x="1161" y="382"/>
                    <a:pt x="1139" y="382"/>
                  </a:cubicBezTo>
                  <a:cubicBezTo>
                    <a:pt x="1117" y="382"/>
                    <a:pt x="1094" y="389"/>
                    <a:pt x="1077" y="403"/>
                  </a:cubicBezTo>
                  <a:cubicBezTo>
                    <a:pt x="846" y="522"/>
                    <a:pt x="587" y="641"/>
                    <a:pt x="378" y="816"/>
                  </a:cubicBezTo>
                  <a:cubicBezTo>
                    <a:pt x="294" y="844"/>
                    <a:pt x="203" y="927"/>
                    <a:pt x="203" y="1018"/>
                  </a:cubicBezTo>
                  <a:cubicBezTo>
                    <a:pt x="28" y="1249"/>
                    <a:pt x="0" y="1571"/>
                    <a:pt x="322" y="1718"/>
                  </a:cubicBezTo>
                  <a:cubicBezTo>
                    <a:pt x="350" y="1728"/>
                    <a:pt x="379" y="1733"/>
                    <a:pt x="408" y="1733"/>
                  </a:cubicBezTo>
                  <a:cubicBezTo>
                    <a:pt x="611" y="1733"/>
                    <a:pt x="793" y="1493"/>
                    <a:pt x="615" y="1340"/>
                  </a:cubicBezTo>
                  <a:lnTo>
                    <a:pt x="587" y="1340"/>
                  </a:lnTo>
                  <a:cubicBezTo>
                    <a:pt x="874" y="1277"/>
                    <a:pt x="1168" y="1165"/>
                    <a:pt x="1371" y="927"/>
                  </a:cubicBezTo>
                  <a:cubicBezTo>
                    <a:pt x="1535" y="710"/>
                    <a:pt x="1749" y="258"/>
                    <a:pt x="2065" y="258"/>
                  </a:cubicBezTo>
                  <a:cubicBezTo>
                    <a:pt x="2085" y="258"/>
                    <a:pt x="2105" y="259"/>
                    <a:pt x="2126" y="263"/>
                  </a:cubicBezTo>
                  <a:cubicBezTo>
                    <a:pt x="2217" y="263"/>
                    <a:pt x="2273" y="200"/>
                    <a:pt x="2217" y="144"/>
                  </a:cubicBezTo>
                  <a:cubicBezTo>
                    <a:pt x="2127" y="42"/>
                    <a:pt x="2011" y="1"/>
                    <a:pt x="189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79"/>
            <p:cNvSpPr/>
            <p:nvPr/>
          </p:nvSpPr>
          <p:spPr>
            <a:xfrm>
              <a:off x="2757644" y="1251041"/>
              <a:ext cx="122035" cy="380054"/>
            </a:xfrm>
            <a:custGeom>
              <a:rect b="b" l="l" r="r" t="t"/>
              <a:pathLst>
                <a:path extrusionOk="0" h="16702" w="5363">
                  <a:moveTo>
                    <a:pt x="1133" y="1"/>
                  </a:moveTo>
                  <a:cubicBezTo>
                    <a:pt x="1089" y="1"/>
                    <a:pt x="1050" y="25"/>
                    <a:pt x="1050" y="77"/>
                  </a:cubicBezTo>
                  <a:cubicBezTo>
                    <a:pt x="994" y="336"/>
                    <a:pt x="875" y="602"/>
                    <a:pt x="819" y="832"/>
                  </a:cubicBezTo>
                  <a:cubicBezTo>
                    <a:pt x="756" y="1035"/>
                    <a:pt x="644" y="1273"/>
                    <a:pt x="672" y="1476"/>
                  </a:cubicBezTo>
                  <a:cubicBezTo>
                    <a:pt x="700" y="1559"/>
                    <a:pt x="756" y="1594"/>
                    <a:pt x="819" y="1622"/>
                  </a:cubicBezTo>
                  <a:lnTo>
                    <a:pt x="819" y="1650"/>
                  </a:lnTo>
                  <a:cubicBezTo>
                    <a:pt x="819" y="1797"/>
                    <a:pt x="903" y="1881"/>
                    <a:pt x="1022" y="1881"/>
                  </a:cubicBezTo>
                  <a:lnTo>
                    <a:pt x="1022" y="1944"/>
                  </a:lnTo>
                  <a:cubicBezTo>
                    <a:pt x="1022" y="2084"/>
                    <a:pt x="1106" y="2175"/>
                    <a:pt x="1224" y="2175"/>
                  </a:cubicBezTo>
                  <a:cubicBezTo>
                    <a:pt x="1196" y="2259"/>
                    <a:pt x="1196" y="2322"/>
                    <a:pt x="1196" y="2378"/>
                  </a:cubicBezTo>
                  <a:cubicBezTo>
                    <a:pt x="1219" y="2520"/>
                    <a:pt x="1321" y="2625"/>
                    <a:pt x="1437" y="2625"/>
                  </a:cubicBezTo>
                  <a:cubicBezTo>
                    <a:pt x="1464" y="2625"/>
                    <a:pt x="1491" y="2620"/>
                    <a:pt x="1518" y="2608"/>
                  </a:cubicBezTo>
                  <a:cubicBezTo>
                    <a:pt x="1546" y="2755"/>
                    <a:pt x="1693" y="2874"/>
                    <a:pt x="1805" y="2874"/>
                  </a:cubicBezTo>
                  <a:cubicBezTo>
                    <a:pt x="1805" y="3021"/>
                    <a:pt x="1952" y="3105"/>
                    <a:pt x="2070" y="3105"/>
                  </a:cubicBezTo>
                  <a:cubicBezTo>
                    <a:pt x="2008" y="3252"/>
                    <a:pt x="2070" y="3426"/>
                    <a:pt x="2182" y="3482"/>
                  </a:cubicBezTo>
                  <a:cubicBezTo>
                    <a:pt x="2217" y="3517"/>
                    <a:pt x="2245" y="3545"/>
                    <a:pt x="2301" y="3545"/>
                  </a:cubicBezTo>
                  <a:cubicBezTo>
                    <a:pt x="2245" y="3657"/>
                    <a:pt x="2329" y="3776"/>
                    <a:pt x="2476" y="3776"/>
                  </a:cubicBezTo>
                  <a:cubicBezTo>
                    <a:pt x="2392" y="3951"/>
                    <a:pt x="2476" y="4098"/>
                    <a:pt x="2623" y="4154"/>
                  </a:cubicBezTo>
                  <a:cubicBezTo>
                    <a:pt x="2595" y="4273"/>
                    <a:pt x="2651" y="4391"/>
                    <a:pt x="2770" y="4447"/>
                  </a:cubicBezTo>
                  <a:cubicBezTo>
                    <a:pt x="2707" y="4531"/>
                    <a:pt x="2651" y="4622"/>
                    <a:pt x="2651" y="4741"/>
                  </a:cubicBezTo>
                  <a:cubicBezTo>
                    <a:pt x="2651" y="4891"/>
                    <a:pt x="2800" y="5041"/>
                    <a:pt x="2953" y="5041"/>
                  </a:cubicBezTo>
                  <a:cubicBezTo>
                    <a:pt x="2978" y="5041"/>
                    <a:pt x="3004" y="5037"/>
                    <a:pt x="3028" y="5028"/>
                  </a:cubicBezTo>
                  <a:cubicBezTo>
                    <a:pt x="3056" y="5056"/>
                    <a:pt x="3091" y="5091"/>
                    <a:pt x="3119" y="5119"/>
                  </a:cubicBezTo>
                  <a:lnTo>
                    <a:pt x="3147" y="5147"/>
                  </a:lnTo>
                  <a:cubicBezTo>
                    <a:pt x="3119" y="5147"/>
                    <a:pt x="3119" y="5147"/>
                    <a:pt x="3091" y="5175"/>
                  </a:cubicBezTo>
                  <a:cubicBezTo>
                    <a:pt x="2945" y="5321"/>
                    <a:pt x="3028" y="5615"/>
                    <a:pt x="3231" y="5671"/>
                  </a:cubicBezTo>
                  <a:cubicBezTo>
                    <a:pt x="3147" y="5818"/>
                    <a:pt x="3203" y="6021"/>
                    <a:pt x="3322" y="6105"/>
                  </a:cubicBezTo>
                  <a:cubicBezTo>
                    <a:pt x="3294" y="6139"/>
                    <a:pt x="3266" y="6195"/>
                    <a:pt x="3231" y="6223"/>
                  </a:cubicBezTo>
                  <a:cubicBezTo>
                    <a:pt x="3147" y="6370"/>
                    <a:pt x="3203" y="6573"/>
                    <a:pt x="3322" y="6629"/>
                  </a:cubicBezTo>
                  <a:lnTo>
                    <a:pt x="3350" y="6629"/>
                  </a:lnTo>
                  <a:cubicBezTo>
                    <a:pt x="3322" y="6664"/>
                    <a:pt x="3322" y="6692"/>
                    <a:pt x="3294" y="6720"/>
                  </a:cubicBezTo>
                  <a:cubicBezTo>
                    <a:pt x="3203" y="6895"/>
                    <a:pt x="3294" y="7042"/>
                    <a:pt x="3406" y="7125"/>
                  </a:cubicBezTo>
                  <a:cubicBezTo>
                    <a:pt x="3378" y="7244"/>
                    <a:pt x="3406" y="7391"/>
                    <a:pt x="3525" y="7475"/>
                  </a:cubicBezTo>
                  <a:cubicBezTo>
                    <a:pt x="3406" y="7538"/>
                    <a:pt x="3322" y="7622"/>
                    <a:pt x="3266" y="7769"/>
                  </a:cubicBezTo>
                  <a:cubicBezTo>
                    <a:pt x="3231" y="7853"/>
                    <a:pt x="3266" y="7944"/>
                    <a:pt x="3322" y="8027"/>
                  </a:cubicBezTo>
                  <a:cubicBezTo>
                    <a:pt x="3322" y="8027"/>
                    <a:pt x="3294" y="8062"/>
                    <a:pt x="3266" y="8090"/>
                  </a:cubicBezTo>
                  <a:cubicBezTo>
                    <a:pt x="3147" y="8202"/>
                    <a:pt x="3147" y="8412"/>
                    <a:pt x="3266" y="8524"/>
                  </a:cubicBezTo>
                  <a:cubicBezTo>
                    <a:pt x="3294" y="8524"/>
                    <a:pt x="3294" y="8552"/>
                    <a:pt x="3322" y="8552"/>
                  </a:cubicBezTo>
                  <a:cubicBezTo>
                    <a:pt x="3231" y="8671"/>
                    <a:pt x="3231" y="8846"/>
                    <a:pt x="3322" y="8936"/>
                  </a:cubicBezTo>
                  <a:lnTo>
                    <a:pt x="3322" y="8964"/>
                  </a:lnTo>
                  <a:cubicBezTo>
                    <a:pt x="3266" y="9020"/>
                    <a:pt x="3266" y="9076"/>
                    <a:pt x="3266" y="9167"/>
                  </a:cubicBezTo>
                  <a:cubicBezTo>
                    <a:pt x="3175" y="9195"/>
                    <a:pt x="3119" y="9286"/>
                    <a:pt x="3119" y="9398"/>
                  </a:cubicBezTo>
                  <a:cubicBezTo>
                    <a:pt x="3091" y="9517"/>
                    <a:pt x="3147" y="9601"/>
                    <a:pt x="3231" y="9692"/>
                  </a:cubicBezTo>
                  <a:cubicBezTo>
                    <a:pt x="3119" y="9748"/>
                    <a:pt x="3056" y="9866"/>
                    <a:pt x="3091" y="9985"/>
                  </a:cubicBezTo>
                  <a:cubicBezTo>
                    <a:pt x="2973" y="10013"/>
                    <a:pt x="2917" y="10160"/>
                    <a:pt x="2945" y="10300"/>
                  </a:cubicBezTo>
                  <a:cubicBezTo>
                    <a:pt x="2945" y="10363"/>
                    <a:pt x="2973" y="10419"/>
                    <a:pt x="3028" y="10475"/>
                  </a:cubicBezTo>
                  <a:cubicBezTo>
                    <a:pt x="2882" y="10538"/>
                    <a:pt x="2826" y="10712"/>
                    <a:pt x="2854" y="10887"/>
                  </a:cubicBezTo>
                  <a:cubicBezTo>
                    <a:pt x="2742" y="10915"/>
                    <a:pt x="2651" y="11034"/>
                    <a:pt x="2651" y="11146"/>
                  </a:cubicBezTo>
                  <a:cubicBezTo>
                    <a:pt x="2504" y="11174"/>
                    <a:pt x="2392" y="11321"/>
                    <a:pt x="2448" y="11496"/>
                  </a:cubicBezTo>
                  <a:cubicBezTo>
                    <a:pt x="2448" y="11559"/>
                    <a:pt x="2476" y="11615"/>
                    <a:pt x="2504" y="11642"/>
                  </a:cubicBezTo>
                  <a:cubicBezTo>
                    <a:pt x="2357" y="11698"/>
                    <a:pt x="2329" y="11908"/>
                    <a:pt x="2392" y="12048"/>
                  </a:cubicBezTo>
                  <a:cubicBezTo>
                    <a:pt x="2329" y="12111"/>
                    <a:pt x="2273" y="12195"/>
                    <a:pt x="2273" y="12286"/>
                  </a:cubicBezTo>
                  <a:cubicBezTo>
                    <a:pt x="2182" y="12342"/>
                    <a:pt x="2126" y="12398"/>
                    <a:pt x="2126" y="12517"/>
                  </a:cubicBezTo>
                  <a:cubicBezTo>
                    <a:pt x="2008" y="12572"/>
                    <a:pt x="1924" y="12747"/>
                    <a:pt x="1980" y="12894"/>
                  </a:cubicBezTo>
                  <a:cubicBezTo>
                    <a:pt x="2008" y="12922"/>
                    <a:pt x="2008" y="12922"/>
                    <a:pt x="2008" y="12957"/>
                  </a:cubicBezTo>
                  <a:cubicBezTo>
                    <a:pt x="1924" y="12985"/>
                    <a:pt x="1868" y="13041"/>
                    <a:pt x="1833" y="13160"/>
                  </a:cubicBezTo>
                  <a:cubicBezTo>
                    <a:pt x="1658" y="13188"/>
                    <a:pt x="1518" y="13363"/>
                    <a:pt x="1630" y="13565"/>
                  </a:cubicBezTo>
                  <a:cubicBezTo>
                    <a:pt x="1602" y="13565"/>
                    <a:pt x="1574" y="13565"/>
                    <a:pt x="1546" y="13593"/>
                  </a:cubicBezTo>
                  <a:cubicBezTo>
                    <a:pt x="1512" y="13577"/>
                    <a:pt x="1475" y="13569"/>
                    <a:pt x="1437" y="13569"/>
                  </a:cubicBezTo>
                  <a:cubicBezTo>
                    <a:pt x="1279" y="13569"/>
                    <a:pt x="1111" y="13701"/>
                    <a:pt x="1134" y="13887"/>
                  </a:cubicBezTo>
                  <a:cubicBezTo>
                    <a:pt x="1050" y="13915"/>
                    <a:pt x="959" y="13971"/>
                    <a:pt x="931" y="14090"/>
                  </a:cubicBezTo>
                  <a:cubicBezTo>
                    <a:pt x="905" y="14080"/>
                    <a:pt x="876" y="14075"/>
                    <a:pt x="847" y="14075"/>
                  </a:cubicBezTo>
                  <a:cubicBezTo>
                    <a:pt x="710" y="14075"/>
                    <a:pt x="553" y="14177"/>
                    <a:pt x="553" y="14321"/>
                  </a:cubicBezTo>
                  <a:lnTo>
                    <a:pt x="553" y="14356"/>
                  </a:lnTo>
                  <a:cubicBezTo>
                    <a:pt x="434" y="14356"/>
                    <a:pt x="378" y="14439"/>
                    <a:pt x="350" y="14558"/>
                  </a:cubicBezTo>
                  <a:cubicBezTo>
                    <a:pt x="259" y="14586"/>
                    <a:pt x="176" y="14670"/>
                    <a:pt x="176" y="14789"/>
                  </a:cubicBezTo>
                  <a:lnTo>
                    <a:pt x="176" y="14845"/>
                  </a:lnTo>
                  <a:cubicBezTo>
                    <a:pt x="85" y="14880"/>
                    <a:pt x="1" y="14992"/>
                    <a:pt x="29" y="15083"/>
                  </a:cubicBezTo>
                  <a:cubicBezTo>
                    <a:pt x="29" y="15313"/>
                    <a:pt x="85" y="15544"/>
                    <a:pt x="148" y="15782"/>
                  </a:cubicBezTo>
                  <a:cubicBezTo>
                    <a:pt x="204" y="15957"/>
                    <a:pt x="204" y="16188"/>
                    <a:pt x="322" y="16334"/>
                  </a:cubicBezTo>
                  <a:cubicBezTo>
                    <a:pt x="350" y="16390"/>
                    <a:pt x="406" y="16418"/>
                    <a:pt x="469" y="16418"/>
                  </a:cubicBezTo>
                  <a:cubicBezTo>
                    <a:pt x="469" y="16481"/>
                    <a:pt x="497" y="16537"/>
                    <a:pt x="525" y="16565"/>
                  </a:cubicBezTo>
                  <a:cubicBezTo>
                    <a:pt x="579" y="16657"/>
                    <a:pt x="680" y="16701"/>
                    <a:pt x="777" y="16701"/>
                  </a:cubicBezTo>
                  <a:cubicBezTo>
                    <a:pt x="894" y="16701"/>
                    <a:pt x="1006" y="16636"/>
                    <a:pt x="1022" y="16509"/>
                  </a:cubicBezTo>
                  <a:cubicBezTo>
                    <a:pt x="1050" y="16481"/>
                    <a:pt x="1050" y="16453"/>
                    <a:pt x="1050" y="16418"/>
                  </a:cubicBezTo>
                  <a:cubicBezTo>
                    <a:pt x="1106" y="16390"/>
                    <a:pt x="1196" y="16334"/>
                    <a:pt x="1252" y="16243"/>
                  </a:cubicBezTo>
                  <a:cubicBezTo>
                    <a:pt x="1371" y="16243"/>
                    <a:pt x="1455" y="16160"/>
                    <a:pt x="1518" y="16041"/>
                  </a:cubicBezTo>
                  <a:cubicBezTo>
                    <a:pt x="1560" y="16084"/>
                    <a:pt x="1620" y="16104"/>
                    <a:pt x="1683" y="16104"/>
                  </a:cubicBezTo>
                  <a:cubicBezTo>
                    <a:pt x="1832" y="16104"/>
                    <a:pt x="1999" y="15992"/>
                    <a:pt x="1980" y="15810"/>
                  </a:cubicBezTo>
                  <a:cubicBezTo>
                    <a:pt x="1952" y="15691"/>
                    <a:pt x="1924" y="15579"/>
                    <a:pt x="1896" y="15460"/>
                  </a:cubicBezTo>
                  <a:cubicBezTo>
                    <a:pt x="1980" y="15460"/>
                    <a:pt x="2043" y="15432"/>
                    <a:pt x="2098" y="15369"/>
                  </a:cubicBezTo>
                  <a:cubicBezTo>
                    <a:pt x="2182" y="15432"/>
                    <a:pt x="2245" y="15460"/>
                    <a:pt x="2329" y="15460"/>
                  </a:cubicBezTo>
                  <a:cubicBezTo>
                    <a:pt x="2567" y="15432"/>
                    <a:pt x="2679" y="15230"/>
                    <a:pt x="2595" y="15020"/>
                  </a:cubicBezTo>
                  <a:lnTo>
                    <a:pt x="2567" y="14992"/>
                  </a:lnTo>
                  <a:lnTo>
                    <a:pt x="2595" y="14992"/>
                  </a:lnTo>
                  <a:cubicBezTo>
                    <a:pt x="2623" y="14964"/>
                    <a:pt x="2623" y="14936"/>
                    <a:pt x="2651" y="14908"/>
                  </a:cubicBezTo>
                  <a:lnTo>
                    <a:pt x="2651" y="14936"/>
                  </a:lnTo>
                  <a:cubicBezTo>
                    <a:pt x="2691" y="14960"/>
                    <a:pt x="2735" y="14970"/>
                    <a:pt x="2780" y="14970"/>
                  </a:cubicBezTo>
                  <a:cubicBezTo>
                    <a:pt x="2957" y="14970"/>
                    <a:pt x="3136" y="14799"/>
                    <a:pt x="3091" y="14614"/>
                  </a:cubicBezTo>
                  <a:cubicBezTo>
                    <a:pt x="3056" y="14530"/>
                    <a:pt x="3000" y="14411"/>
                    <a:pt x="2973" y="14321"/>
                  </a:cubicBezTo>
                  <a:lnTo>
                    <a:pt x="3000" y="14321"/>
                  </a:lnTo>
                  <a:cubicBezTo>
                    <a:pt x="3147" y="14293"/>
                    <a:pt x="3231" y="14146"/>
                    <a:pt x="3203" y="14034"/>
                  </a:cubicBezTo>
                  <a:cubicBezTo>
                    <a:pt x="3378" y="14006"/>
                    <a:pt x="3497" y="13859"/>
                    <a:pt x="3441" y="13684"/>
                  </a:cubicBezTo>
                  <a:cubicBezTo>
                    <a:pt x="3441" y="13656"/>
                    <a:pt x="3406" y="13621"/>
                    <a:pt x="3406" y="13565"/>
                  </a:cubicBezTo>
                  <a:cubicBezTo>
                    <a:pt x="3525" y="13509"/>
                    <a:pt x="3581" y="13335"/>
                    <a:pt x="3497" y="13216"/>
                  </a:cubicBezTo>
                  <a:cubicBezTo>
                    <a:pt x="3469" y="13160"/>
                    <a:pt x="3441" y="13097"/>
                    <a:pt x="3406" y="13069"/>
                  </a:cubicBezTo>
                  <a:cubicBezTo>
                    <a:pt x="3469" y="13013"/>
                    <a:pt x="3525" y="12922"/>
                    <a:pt x="3525" y="12838"/>
                  </a:cubicBezTo>
                  <a:cubicBezTo>
                    <a:pt x="3700" y="12838"/>
                    <a:pt x="3819" y="12663"/>
                    <a:pt x="3791" y="12489"/>
                  </a:cubicBezTo>
                  <a:cubicBezTo>
                    <a:pt x="3791" y="12461"/>
                    <a:pt x="3756" y="12433"/>
                    <a:pt x="3756" y="12370"/>
                  </a:cubicBezTo>
                  <a:lnTo>
                    <a:pt x="3756" y="12370"/>
                  </a:lnTo>
                  <a:cubicBezTo>
                    <a:pt x="3798" y="12392"/>
                    <a:pt x="3839" y="12402"/>
                    <a:pt x="3881" y="12402"/>
                  </a:cubicBezTo>
                  <a:cubicBezTo>
                    <a:pt x="3957" y="12402"/>
                    <a:pt x="4033" y="12368"/>
                    <a:pt x="4105" y="12314"/>
                  </a:cubicBezTo>
                  <a:cubicBezTo>
                    <a:pt x="4168" y="12258"/>
                    <a:pt x="4196" y="12167"/>
                    <a:pt x="4168" y="12083"/>
                  </a:cubicBezTo>
                  <a:lnTo>
                    <a:pt x="4196" y="12083"/>
                  </a:lnTo>
                  <a:cubicBezTo>
                    <a:pt x="4343" y="12048"/>
                    <a:pt x="4455" y="11936"/>
                    <a:pt x="4490" y="11789"/>
                  </a:cubicBezTo>
                  <a:cubicBezTo>
                    <a:pt x="4490" y="11698"/>
                    <a:pt x="4455" y="11615"/>
                    <a:pt x="4371" y="11524"/>
                  </a:cubicBezTo>
                  <a:cubicBezTo>
                    <a:pt x="4427" y="11468"/>
                    <a:pt x="4490" y="11412"/>
                    <a:pt x="4490" y="11321"/>
                  </a:cubicBezTo>
                  <a:cubicBezTo>
                    <a:pt x="4490" y="11265"/>
                    <a:pt x="4455" y="11209"/>
                    <a:pt x="4427" y="11146"/>
                  </a:cubicBezTo>
                  <a:cubicBezTo>
                    <a:pt x="4630" y="11118"/>
                    <a:pt x="4693" y="10915"/>
                    <a:pt x="4630" y="10768"/>
                  </a:cubicBezTo>
                  <a:cubicBezTo>
                    <a:pt x="4805" y="10685"/>
                    <a:pt x="4839" y="10391"/>
                    <a:pt x="4665" y="10272"/>
                  </a:cubicBezTo>
                  <a:cubicBezTo>
                    <a:pt x="4630" y="10244"/>
                    <a:pt x="4602" y="10216"/>
                    <a:pt x="4574" y="10188"/>
                  </a:cubicBezTo>
                  <a:cubicBezTo>
                    <a:pt x="4665" y="10160"/>
                    <a:pt x="4693" y="10069"/>
                    <a:pt x="4721" y="9985"/>
                  </a:cubicBezTo>
                  <a:cubicBezTo>
                    <a:pt x="4749" y="10013"/>
                    <a:pt x="4777" y="10041"/>
                    <a:pt x="4839" y="10041"/>
                  </a:cubicBezTo>
                  <a:cubicBezTo>
                    <a:pt x="4867" y="10069"/>
                    <a:pt x="4867" y="10069"/>
                    <a:pt x="4895" y="10069"/>
                  </a:cubicBezTo>
                  <a:cubicBezTo>
                    <a:pt x="4927" y="10084"/>
                    <a:pt x="4959" y="10090"/>
                    <a:pt x="4989" y="10090"/>
                  </a:cubicBezTo>
                  <a:cubicBezTo>
                    <a:pt x="5206" y="10090"/>
                    <a:pt x="5363" y="9758"/>
                    <a:pt x="5154" y="9636"/>
                  </a:cubicBezTo>
                  <a:cubicBezTo>
                    <a:pt x="5098" y="9573"/>
                    <a:pt x="5042" y="9517"/>
                    <a:pt x="4951" y="9489"/>
                  </a:cubicBezTo>
                  <a:cubicBezTo>
                    <a:pt x="4979" y="9398"/>
                    <a:pt x="4951" y="9314"/>
                    <a:pt x="4895" y="9251"/>
                  </a:cubicBezTo>
                  <a:cubicBezTo>
                    <a:pt x="4777" y="9076"/>
                    <a:pt x="4574" y="9020"/>
                    <a:pt x="4399" y="8901"/>
                  </a:cubicBezTo>
                  <a:cubicBezTo>
                    <a:pt x="4427" y="8846"/>
                    <a:pt x="4427" y="8790"/>
                    <a:pt x="4427" y="8727"/>
                  </a:cubicBezTo>
                  <a:cubicBezTo>
                    <a:pt x="4518" y="8727"/>
                    <a:pt x="4574" y="8727"/>
                    <a:pt x="4630" y="8699"/>
                  </a:cubicBezTo>
                  <a:cubicBezTo>
                    <a:pt x="4923" y="8671"/>
                    <a:pt x="4923" y="8146"/>
                    <a:pt x="4630" y="8118"/>
                  </a:cubicBezTo>
                  <a:lnTo>
                    <a:pt x="4574" y="8118"/>
                  </a:lnTo>
                  <a:cubicBezTo>
                    <a:pt x="4602" y="8062"/>
                    <a:pt x="4665" y="8027"/>
                    <a:pt x="4721" y="7971"/>
                  </a:cubicBezTo>
                  <a:cubicBezTo>
                    <a:pt x="4839" y="7853"/>
                    <a:pt x="4805" y="7650"/>
                    <a:pt x="4721" y="7538"/>
                  </a:cubicBezTo>
                  <a:cubicBezTo>
                    <a:pt x="4805" y="7475"/>
                    <a:pt x="4895" y="7419"/>
                    <a:pt x="4951" y="7328"/>
                  </a:cubicBezTo>
                  <a:cubicBezTo>
                    <a:pt x="5070" y="7216"/>
                    <a:pt x="5070" y="7042"/>
                    <a:pt x="4951" y="6895"/>
                  </a:cubicBezTo>
                  <a:cubicBezTo>
                    <a:pt x="4895" y="6839"/>
                    <a:pt x="4839" y="6804"/>
                    <a:pt x="4749" y="6776"/>
                  </a:cubicBezTo>
                  <a:cubicBezTo>
                    <a:pt x="4839" y="6629"/>
                    <a:pt x="4749" y="6426"/>
                    <a:pt x="4602" y="6370"/>
                  </a:cubicBezTo>
                  <a:cubicBezTo>
                    <a:pt x="4777" y="6223"/>
                    <a:pt x="4895" y="6049"/>
                    <a:pt x="4777" y="5790"/>
                  </a:cubicBezTo>
                  <a:cubicBezTo>
                    <a:pt x="4749" y="5727"/>
                    <a:pt x="4693" y="5699"/>
                    <a:pt x="4630" y="5671"/>
                  </a:cubicBezTo>
                  <a:cubicBezTo>
                    <a:pt x="4721" y="5552"/>
                    <a:pt x="4693" y="5405"/>
                    <a:pt x="4602" y="5293"/>
                  </a:cubicBezTo>
                  <a:cubicBezTo>
                    <a:pt x="4574" y="5293"/>
                    <a:pt x="4574" y="5265"/>
                    <a:pt x="4546" y="5265"/>
                  </a:cubicBezTo>
                  <a:cubicBezTo>
                    <a:pt x="4602" y="5175"/>
                    <a:pt x="4665" y="5091"/>
                    <a:pt x="4693" y="5000"/>
                  </a:cubicBezTo>
                  <a:cubicBezTo>
                    <a:pt x="4749" y="4881"/>
                    <a:pt x="4693" y="4769"/>
                    <a:pt x="4602" y="4678"/>
                  </a:cubicBezTo>
                  <a:cubicBezTo>
                    <a:pt x="4630" y="4566"/>
                    <a:pt x="4574" y="4419"/>
                    <a:pt x="4455" y="4328"/>
                  </a:cubicBezTo>
                  <a:cubicBezTo>
                    <a:pt x="4427" y="4301"/>
                    <a:pt x="4371" y="4273"/>
                    <a:pt x="4315" y="4273"/>
                  </a:cubicBezTo>
                  <a:cubicBezTo>
                    <a:pt x="4393" y="4083"/>
                    <a:pt x="4222" y="3864"/>
                    <a:pt x="4034" y="3864"/>
                  </a:cubicBezTo>
                  <a:cubicBezTo>
                    <a:pt x="4020" y="3864"/>
                    <a:pt x="4007" y="3865"/>
                    <a:pt x="3993" y="3867"/>
                  </a:cubicBezTo>
                  <a:cubicBezTo>
                    <a:pt x="4021" y="3832"/>
                    <a:pt x="4021" y="3804"/>
                    <a:pt x="4049" y="3776"/>
                  </a:cubicBezTo>
                  <a:cubicBezTo>
                    <a:pt x="4140" y="3629"/>
                    <a:pt x="4077" y="3426"/>
                    <a:pt x="3930" y="3371"/>
                  </a:cubicBezTo>
                  <a:cubicBezTo>
                    <a:pt x="3902" y="3343"/>
                    <a:pt x="3875" y="3343"/>
                    <a:pt x="3847" y="3308"/>
                  </a:cubicBezTo>
                  <a:lnTo>
                    <a:pt x="3847" y="3280"/>
                  </a:lnTo>
                  <a:cubicBezTo>
                    <a:pt x="3902" y="3105"/>
                    <a:pt x="3819" y="2958"/>
                    <a:pt x="3644" y="2930"/>
                  </a:cubicBezTo>
                  <a:cubicBezTo>
                    <a:pt x="3616" y="2902"/>
                    <a:pt x="3616" y="2902"/>
                    <a:pt x="3581" y="2902"/>
                  </a:cubicBezTo>
                  <a:cubicBezTo>
                    <a:pt x="3581" y="2874"/>
                    <a:pt x="3581" y="2846"/>
                    <a:pt x="3616" y="2818"/>
                  </a:cubicBezTo>
                  <a:cubicBezTo>
                    <a:pt x="3638" y="2651"/>
                    <a:pt x="3515" y="2489"/>
                    <a:pt x="3375" y="2489"/>
                  </a:cubicBezTo>
                  <a:cubicBezTo>
                    <a:pt x="3339" y="2489"/>
                    <a:pt x="3302" y="2500"/>
                    <a:pt x="3266" y="2524"/>
                  </a:cubicBezTo>
                  <a:cubicBezTo>
                    <a:pt x="3231" y="2552"/>
                    <a:pt x="3203" y="2580"/>
                    <a:pt x="3203" y="2580"/>
                  </a:cubicBezTo>
                  <a:cubicBezTo>
                    <a:pt x="3180" y="2569"/>
                    <a:pt x="3162" y="2562"/>
                    <a:pt x="3146" y="2562"/>
                  </a:cubicBezTo>
                  <a:cubicBezTo>
                    <a:pt x="3124" y="2562"/>
                    <a:pt x="3108" y="2576"/>
                    <a:pt x="3091" y="2608"/>
                  </a:cubicBezTo>
                  <a:cubicBezTo>
                    <a:pt x="3091" y="2608"/>
                    <a:pt x="3082" y="2608"/>
                    <a:pt x="3073" y="2613"/>
                  </a:cubicBezTo>
                  <a:lnTo>
                    <a:pt x="3073" y="2613"/>
                  </a:lnTo>
                  <a:cubicBezTo>
                    <a:pt x="3180" y="2414"/>
                    <a:pt x="3230" y="2220"/>
                    <a:pt x="3203" y="2000"/>
                  </a:cubicBezTo>
                  <a:cubicBezTo>
                    <a:pt x="3175" y="1853"/>
                    <a:pt x="3028" y="1797"/>
                    <a:pt x="2917" y="1797"/>
                  </a:cubicBezTo>
                  <a:lnTo>
                    <a:pt x="2917" y="1622"/>
                  </a:lnTo>
                  <a:cubicBezTo>
                    <a:pt x="2942" y="1465"/>
                    <a:pt x="2779" y="1353"/>
                    <a:pt x="2619" y="1353"/>
                  </a:cubicBezTo>
                  <a:cubicBezTo>
                    <a:pt x="2602" y="1353"/>
                    <a:pt x="2584" y="1354"/>
                    <a:pt x="2567" y="1357"/>
                  </a:cubicBezTo>
                  <a:cubicBezTo>
                    <a:pt x="2532" y="1357"/>
                    <a:pt x="2504" y="1385"/>
                    <a:pt x="2476" y="1385"/>
                  </a:cubicBezTo>
                  <a:cubicBezTo>
                    <a:pt x="2476" y="1329"/>
                    <a:pt x="2420" y="1245"/>
                    <a:pt x="2357" y="1210"/>
                  </a:cubicBezTo>
                  <a:cubicBezTo>
                    <a:pt x="2298" y="1190"/>
                    <a:pt x="2235" y="1170"/>
                    <a:pt x="2174" y="1170"/>
                  </a:cubicBezTo>
                  <a:cubicBezTo>
                    <a:pt x="2148" y="1170"/>
                    <a:pt x="2123" y="1174"/>
                    <a:pt x="2098" y="1182"/>
                  </a:cubicBezTo>
                  <a:cubicBezTo>
                    <a:pt x="2126" y="1098"/>
                    <a:pt x="2126" y="1007"/>
                    <a:pt x="2154" y="923"/>
                  </a:cubicBezTo>
                  <a:cubicBezTo>
                    <a:pt x="2154" y="786"/>
                    <a:pt x="2081" y="599"/>
                    <a:pt x="1928" y="599"/>
                  </a:cubicBezTo>
                  <a:cubicBezTo>
                    <a:pt x="1917" y="599"/>
                    <a:pt x="1907" y="600"/>
                    <a:pt x="1896" y="602"/>
                  </a:cubicBezTo>
                  <a:cubicBezTo>
                    <a:pt x="1833" y="602"/>
                    <a:pt x="1777" y="630"/>
                    <a:pt x="1721" y="657"/>
                  </a:cubicBezTo>
                  <a:cubicBezTo>
                    <a:pt x="1721" y="511"/>
                    <a:pt x="1602" y="455"/>
                    <a:pt x="1483" y="455"/>
                  </a:cubicBezTo>
                  <a:lnTo>
                    <a:pt x="1483" y="308"/>
                  </a:lnTo>
                  <a:cubicBezTo>
                    <a:pt x="1455" y="161"/>
                    <a:pt x="1371" y="133"/>
                    <a:pt x="1252" y="133"/>
                  </a:cubicBezTo>
                  <a:lnTo>
                    <a:pt x="1252" y="105"/>
                  </a:lnTo>
                  <a:cubicBezTo>
                    <a:pt x="1252" y="39"/>
                    <a:pt x="1189" y="1"/>
                    <a:pt x="1133"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79"/>
            <p:cNvSpPr/>
            <p:nvPr/>
          </p:nvSpPr>
          <p:spPr>
            <a:xfrm>
              <a:off x="2684782" y="1560714"/>
              <a:ext cx="48377" cy="53952"/>
            </a:xfrm>
            <a:custGeom>
              <a:rect b="b" l="l" r="r" t="t"/>
              <a:pathLst>
                <a:path extrusionOk="0" h="2371" w="2126">
                  <a:moveTo>
                    <a:pt x="798" y="1"/>
                  </a:moveTo>
                  <a:cubicBezTo>
                    <a:pt x="753" y="1"/>
                    <a:pt x="707" y="15"/>
                    <a:pt x="665" y="47"/>
                  </a:cubicBezTo>
                  <a:cubicBezTo>
                    <a:pt x="609" y="103"/>
                    <a:pt x="525" y="187"/>
                    <a:pt x="434" y="250"/>
                  </a:cubicBezTo>
                  <a:cubicBezTo>
                    <a:pt x="350" y="306"/>
                    <a:pt x="259" y="362"/>
                    <a:pt x="175" y="425"/>
                  </a:cubicBezTo>
                  <a:cubicBezTo>
                    <a:pt x="56" y="481"/>
                    <a:pt x="28" y="600"/>
                    <a:pt x="56" y="712"/>
                  </a:cubicBezTo>
                  <a:lnTo>
                    <a:pt x="56" y="774"/>
                  </a:lnTo>
                  <a:cubicBezTo>
                    <a:pt x="0" y="949"/>
                    <a:pt x="140" y="1096"/>
                    <a:pt x="315" y="1124"/>
                  </a:cubicBezTo>
                  <a:cubicBezTo>
                    <a:pt x="350" y="1124"/>
                    <a:pt x="378" y="1152"/>
                    <a:pt x="406" y="1152"/>
                  </a:cubicBezTo>
                  <a:cubicBezTo>
                    <a:pt x="378" y="1271"/>
                    <a:pt x="406" y="1355"/>
                    <a:pt x="462" y="1446"/>
                  </a:cubicBezTo>
                  <a:cubicBezTo>
                    <a:pt x="525" y="1530"/>
                    <a:pt x="581" y="1586"/>
                    <a:pt x="665" y="1586"/>
                  </a:cubicBezTo>
                  <a:cubicBezTo>
                    <a:pt x="665" y="1676"/>
                    <a:pt x="699" y="1760"/>
                    <a:pt x="783" y="1823"/>
                  </a:cubicBezTo>
                  <a:cubicBezTo>
                    <a:pt x="811" y="1851"/>
                    <a:pt x="874" y="1879"/>
                    <a:pt x="902" y="1879"/>
                  </a:cubicBezTo>
                  <a:cubicBezTo>
                    <a:pt x="930" y="1998"/>
                    <a:pt x="1049" y="2110"/>
                    <a:pt x="1161" y="2145"/>
                  </a:cubicBezTo>
                  <a:cubicBezTo>
                    <a:pt x="1214" y="2292"/>
                    <a:pt x="1345" y="2355"/>
                    <a:pt x="1469" y="2355"/>
                  </a:cubicBezTo>
                  <a:cubicBezTo>
                    <a:pt x="1493" y="2355"/>
                    <a:pt x="1516" y="2352"/>
                    <a:pt x="1539" y="2348"/>
                  </a:cubicBezTo>
                  <a:cubicBezTo>
                    <a:pt x="1564" y="2363"/>
                    <a:pt x="1595" y="2370"/>
                    <a:pt x="1629" y="2370"/>
                  </a:cubicBezTo>
                  <a:cubicBezTo>
                    <a:pt x="1717" y="2370"/>
                    <a:pt x="1820" y="2323"/>
                    <a:pt x="1860" y="2257"/>
                  </a:cubicBezTo>
                  <a:cubicBezTo>
                    <a:pt x="2007" y="1998"/>
                    <a:pt x="2035" y="1649"/>
                    <a:pt x="2126" y="1355"/>
                  </a:cubicBezTo>
                  <a:cubicBezTo>
                    <a:pt x="2126" y="1299"/>
                    <a:pt x="2126" y="1236"/>
                    <a:pt x="2063" y="1208"/>
                  </a:cubicBezTo>
                  <a:cubicBezTo>
                    <a:pt x="2098" y="1180"/>
                    <a:pt x="2098" y="1152"/>
                    <a:pt x="2098" y="1096"/>
                  </a:cubicBezTo>
                  <a:cubicBezTo>
                    <a:pt x="2126" y="1005"/>
                    <a:pt x="2098" y="921"/>
                    <a:pt x="2063" y="858"/>
                  </a:cubicBezTo>
                  <a:lnTo>
                    <a:pt x="2063" y="802"/>
                  </a:lnTo>
                  <a:cubicBezTo>
                    <a:pt x="2098" y="656"/>
                    <a:pt x="2063" y="509"/>
                    <a:pt x="1923" y="453"/>
                  </a:cubicBezTo>
                  <a:cubicBezTo>
                    <a:pt x="1880" y="353"/>
                    <a:pt x="1759" y="295"/>
                    <a:pt x="1640" y="295"/>
                  </a:cubicBezTo>
                  <a:cubicBezTo>
                    <a:pt x="1584" y="295"/>
                    <a:pt x="1529" y="307"/>
                    <a:pt x="1483" y="334"/>
                  </a:cubicBezTo>
                  <a:lnTo>
                    <a:pt x="1455" y="334"/>
                  </a:lnTo>
                  <a:cubicBezTo>
                    <a:pt x="1406" y="236"/>
                    <a:pt x="1265" y="154"/>
                    <a:pt x="1151" y="154"/>
                  </a:cubicBezTo>
                  <a:cubicBezTo>
                    <a:pt x="1135" y="154"/>
                    <a:pt x="1120" y="156"/>
                    <a:pt x="1105" y="159"/>
                  </a:cubicBezTo>
                  <a:cubicBezTo>
                    <a:pt x="1077" y="131"/>
                    <a:pt x="1014" y="131"/>
                    <a:pt x="986" y="103"/>
                  </a:cubicBezTo>
                  <a:cubicBezTo>
                    <a:pt x="950" y="45"/>
                    <a:pt x="877" y="1"/>
                    <a:pt x="79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79"/>
            <p:cNvSpPr/>
            <p:nvPr/>
          </p:nvSpPr>
          <p:spPr>
            <a:xfrm>
              <a:off x="2648192" y="1494406"/>
              <a:ext cx="27852" cy="39525"/>
            </a:xfrm>
            <a:custGeom>
              <a:rect b="b" l="l" r="r" t="t"/>
              <a:pathLst>
                <a:path extrusionOk="0" h="1737" w="1224">
                  <a:moveTo>
                    <a:pt x="634" y="0"/>
                  </a:moveTo>
                  <a:cubicBezTo>
                    <a:pt x="572" y="0"/>
                    <a:pt x="510" y="22"/>
                    <a:pt x="468" y="73"/>
                  </a:cubicBezTo>
                  <a:cubicBezTo>
                    <a:pt x="413" y="101"/>
                    <a:pt x="385" y="129"/>
                    <a:pt x="385" y="164"/>
                  </a:cubicBezTo>
                  <a:cubicBezTo>
                    <a:pt x="322" y="192"/>
                    <a:pt x="294" y="220"/>
                    <a:pt x="266" y="248"/>
                  </a:cubicBezTo>
                  <a:cubicBezTo>
                    <a:pt x="91" y="423"/>
                    <a:pt x="0" y="654"/>
                    <a:pt x="147" y="829"/>
                  </a:cubicBezTo>
                  <a:cubicBezTo>
                    <a:pt x="193" y="875"/>
                    <a:pt x="251" y="902"/>
                    <a:pt x="301" y="902"/>
                  </a:cubicBezTo>
                  <a:cubicBezTo>
                    <a:pt x="318" y="902"/>
                    <a:pt x="335" y="899"/>
                    <a:pt x="350" y="892"/>
                  </a:cubicBezTo>
                  <a:lnTo>
                    <a:pt x="385" y="892"/>
                  </a:lnTo>
                  <a:cubicBezTo>
                    <a:pt x="413" y="920"/>
                    <a:pt x="413" y="920"/>
                    <a:pt x="413" y="947"/>
                  </a:cubicBezTo>
                  <a:cubicBezTo>
                    <a:pt x="385" y="1003"/>
                    <a:pt x="385" y="1038"/>
                    <a:pt x="350" y="1094"/>
                  </a:cubicBezTo>
                  <a:cubicBezTo>
                    <a:pt x="322" y="1213"/>
                    <a:pt x="350" y="1297"/>
                    <a:pt x="441" y="1353"/>
                  </a:cubicBezTo>
                  <a:cubicBezTo>
                    <a:pt x="413" y="1388"/>
                    <a:pt x="413" y="1416"/>
                    <a:pt x="413" y="1444"/>
                  </a:cubicBezTo>
                  <a:cubicBezTo>
                    <a:pt x="413" y="1563"/>
                    <a:pt x="524" y="1675"/>
                    <a:pt x="671" y="1675"/>
                  </a:cubicBezTo>
                  <a:lnTo>
                    <a:pt x="818" y="1675"/>
                  </a:lnTo>
                  <a:lnTo>
                    <a:pt x="818" y="1703"/>
                  </a:lnTo>
                  <a:cubicBezTo>
                    <a:pt x="851" y="1726"/>
                    <a:pt x="891" y="1737"/>
                    <a:pt x="929" y="1737"/>
                  </a:cubicBezTo>
                  <a:cubicBezTo>
                    <a:pt x="993" y="1737"/>
                    <a:pt x="1049" y="1704"/>
                    <a:pt x="1049" y="1647"/>
                  </a:cubicBezTo>
                  <a:cubicBezTo>
                    <a:pt x="1084" y="1591"/>
                    <a:pt x="1084" y="1563"/>
                    <a:pt x="1084" y="1500"/>
                  </a:cubicBezTo>
                  <a:cubicBezTo>
                    <a:pt x="1112" y="1444"/>
                    <a:pt x="1140" y="1388"/>
                    <a:pt x="1112" y="1297"/>
                  </a:cubicBezTo>
                  <a:cubicBezTo>
                    <a:pt x="1112" y="1269"/>
                    <a:pt x="1084" y="1241"/>
                    <a:pt x="1084" y="1241"/>
                  </a:cubicBezTo>
                  <a:cubicBezTo>
                    <a:pt x="1112" y="1178"/>
                    <a:pt x="1168" y="1122"/>
                    <a:pt x="1196" y="1038"/>
                  </a:cubicBezTo>
                  <a:cubicBezTo>
                    <a:pt x="1224" y="920"/>
                    <a:pt x="1168" y="801"/>
                    <a:pt x="1084" y="745"/>
                  </a:cubicBezTo>
                  <a:cubicBezTo>
                    <a:pt x="1084" y="717"/>
                    <a:pt x="1084" y="654"/>
                    <a:pt x="1049" y="626"/>
                  </a:cubicBezTo>
                  <a:cubicBezTo>
                    <a:pt x="1049" y="598"/>
                    <a:pt x="1084" y="570"/>
                    <a:pt x="1084" y="542"/>
                  </a:cubicBezTo>
                  <a:cubicBezTo>
                    <a:pt x="1112" y="395"/>
                    <a:pt x="1049" y="248"/>
                    <a:pt x="909" y="220"/>
                  </a:cubicBezTo>
                  <a:lnTo>
                    <a:pt x="874" y="192"/>
                  </a:lnTo>
                  <a:cubicBezTo>
                    <a:pt x="874" y="78"/>
                    <a:pt x="752" y="0"/>
                    <a:pt x="63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79"/>
            <p:cNvSpPr/>
            <p:nvPr/>
          </p:nvSpPr>
          <p:spPr>
            <a:xfrm>
              <a:off x="2627030" y="1377855"/>
              <a:ext cx="17203" cy="38365"/>
            </a:xfrm>
            <a:custGeom>
              <a:rect b="b" l="l" r="r" t="t"/>
              <a:pathLst>
                <a:path extrusionOk="0" h="1686" w="756">
                  <a:moveTo>
                    <a:pt x="270" y="0"/>
                  </a:moveTo>
                  <a:cubicBezTo>
                    <a:pt x="227" y="0"/>
                    <a:pt x="183" y="21"/>
                    <a:pt x="147" y="70"/>
                  </a:cubicBezTo>
                  <a:cubicBezTo>
                    <a:pt x="91" y="126"/>
                    <a:pt x="56" y="182"/>
                    <a:pt x="56" y="245"/>
                  </a:cubicBezTo>
                  <a:cubicBezTo>
                    <a:pt x="56" y="301"/>
                    <a:pt x="91" y="329"/>
                    <a:pt x="91" y="392"/>
                  </a:cubicBezTo>
                  <a:cubicBezTo>
                    <a:pt x="56" y="420"/>
                    <a:pt x="28" y="476"/>
                    <a:pt x="56" y="532"/>
                  </a:cubicBezTo>
                  <a:cubicBezTo>
                    <a:pt x="0" y="594"/>
                    <a:pt x="0" y="678"/>
                    <a:pt x="28" y="769"/>
                  </a:cubicBezTo>
                  <a:cubicBezTo>
                    <a:pt x="28" y="769"/>
                    <a:pt x="56" y="797"/>
                    <a:pt x="56" y="825"/>
                  </a:cubicBezTo>
                  <a:cubicBezTo>
                    <a:pt x="28" y="853"/>
                    <a:pt x="28" y="916"/>
                    <a:pt x="28" y="972"/>
                  </a:cubicBezTo>
                  <a:cubicBezTo>
                    <a:pt x="56" y="1056"/>
                    <a:pt x="119" y="1119"/>
                    <a:pt x="175" y="1147"/>
                  </a:cubicBezTo>
                  <a:lnTo>
                    <a:pt x="147" y="1175"/>
                  </a:lnTo>
                  <a:cubicBezTo>
                    <a:pt x="119" y="1231"/>
                    <a:pt x="119" y="1322"/>
                    <a:pt x="147" y="1350"/>
                  </a:cubicBezTo>
                  <a:cubicBezTo>
                    <a:pt x="91" y="1469"/>
                    <a:pt x="91" y="1615"/>
                    <a:pt x="203" y="1615"/>
                  </a:cubicBezTo>
                  <a:lnTo>
                    <a:pt x="231" y="1643"/>
                  </a:lnTo>
                  <a:cubicBezTo>
                    <a:pt x="290" y="1671"/>
                    <a:pt x="371" y="1685"/>
                    <a:pt x="451" y="1685"/>
                  </a:cubicBezTo>
                  <a:cubicBezTo>
                    <a:pt x="531" y="1685"/>
                    <a:pt x="612" y="1671"/>
                    <a:pt x="671" y="1643"/>
                  </a:cubicBezTo>
                  <a:cubicBezTo>
                    <a:pt x="727" y="1615"/>
                    <a:pt x="755" y="1524"/>
                    <a:pt x="727" y="1469"/>
                  </a:cubicBezTo>
                  <a:cubicBezTo>
                    <a:pt x="727" y="1406"/>
                    <a:pt x="671" y="1378"/>
                    <a:pt x="643" y="1350"/>
                  </a:cubicBezTo>
                  <a:cubicBezTo>
                    <a:pt x="615" y="1350"/>
                    <a:pt x="615" y="1322"/>
                    <a:pt x="615" y="1322"/>
                  </a:cubicBezTo>
                  <a:cubicBezTo>
                    <a:pt x="643" y="1266"/>
                    <a:pt x="643" y="1203"/>
                    <a:pt x="615" y="1119"/>
                  </a:cubicBezTo>
                  <a:cubicBezTo>
                    <a:pt x="615" y="1056"/>
                    <a:pt x="552" y="1028"/>
                    <a:pt x="524" y="1000"/>
                  </a:cubicBezTo>
                  <a:lnTo>
                    <a:pt x="524" y="944"/>
                  </a:lnTo>
                  <a:lnTo>
                    <a:pt x="524" y="881"/>
                  </a:lnTo>
                  <a:cubicBezTo>
                    <a:pt x="580" y="853"/>
                    <a:pt x="615" y="797"/>
                    <a:pt x="615" y="741"/>
                  </a:cubicBezTo>
                  <a:cubicBezTo>
                    <a:pt x="580" y="622"/>
                    <a:pt x="524" y="566"/>
                    <a:pt x="469" y="476"/>
                  </a:cubicBezTo>
                  <a:lnTo>
                    <a:pt x="469" y="357"/>
                  </a:lnTo>
                  <a:cubicBezTo>
                    <a:pt x="451" y="322"/>
                    <a:pt x="455" y="298"/>
                    <a:pt x="446" y="298"/>
                  </a:cubicBezTo>
                  <a:cubicBezTo>
                    <a:pt x="440" y="298"/>
                    <a:pt x="430" y="307"/>
                    <a:pt x="406" y="329"/>
                  </a:cubicBezTo>
                  <a:cubicBezTo>
                    <a:pt x="538" y="197"/>
                    <a:pt x="406" y="0"/>
                    <a:pt x="27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79"/>
            <p:cNvSpPr/>
            <p:nvPr/>
          </p:nvSpPr>
          <p:spPr>
            <a:xfrm>
              <a:off x="2641662" y="1277915"/>
              <a:ext cx="59686" cy="78960"/>
            </a:xfrm>
            <a:custGeom>
              <a:rect b="b" l="l" r="r" t="t"/>
              <a:pathLst>
                <a:path extrusionOk="0" h="3470" w="2623">
                  <a:moveTo>
                    <a:pt x="2210" y="1"/>
                  </a:moveTo>
                  <a:cubicBezTo>
                    <a:pt x="2154" y="1"/>
                    <a:pt x="2098" y="29"/>
                    <a:pt x="2098" y="92"/>
                  </a:cubicBezTo>
                  <a:cubicBezTo>
                    <a:pt x="2035" y="204"/>
                    <a:pt x="2007" y="295"/>
                    <a:pt x="1979" y="413"/>
                  </a:cubicBezTo>
                  <a:cubicBezTo>
                    <a:pt x="1895" y="413"/>
                    <a:pt x="1832" y="441"/>
                    <a:pt x="1804" y="497"/>
                  </a:cubicBezTo>
                  <a:cubicBezTo>
                    <a:pt x="1776" y="483"/>
                    <a:pt x="1747" y="476"/>
                    <a:pt x="1717" y="476"/>
                  </a:cubicBezTo>
                  <a:cubicBezTo>
                    <a:pt x="1687" y="476"/>
                    <a:pt x="1658" y="483"/>
                    <a:pt x="1630" y="497"/>
                  </a:cubicBezTo>
                  <a:cubicBezTo>
                    <a:pt x="1546" y="497"/>
                    <a:pt x="1455" y="588"/>
                    <a:pt x="1455" y="672"/>
                  </a:cubicBezTo>
                  <a:lnTo>
                    <a:pt x="1427" y="700"/>
                  </a:lnTo>
                  <a:cubicBezTo>
                    <a:pt x="1399" y="700"/>
                    <a:pt x="1336" y="728"/>
                    <a:pt x="1308" y="763"/>
                  </a:cubicBezTo>
                  <a:cubicBezTo>
                    <a:pt x="1196" y="903"/>
                    <a:pt x="1196" y="1078"/>
                    <a:pt x="1252" y="1225"/>
                  </a:cubicBezTo>
                  <a:cubicBezTo>
                    <a:pt x="1161" y="1253"/>
                    <a:pt x="1133" y="1315"/>
                    <a:pt x="1077" y="1399"/>
                  </a:cubicBezTo>
                  <a:cubicBezTo>
                    <a:pt x="1049" y="1490"/>
                    <a:pt x="1049" y="1546"/>
                    <a:pt x="1077" y="1637"/>
                  </a:cubicBezTo>
                  <a:cubicBezTo>
                    <a:pt x="986" y="1637"/>
                    <a:pt x="874" y="1693"/>
                    <a:pt x="846" y="1777"/>
                  </a:cubicBezTo>
                  <a:cubicBezTo>
                    <a:pt x="811" y="1840"/>
                    <a:pt x="783" y="1896"/>
                    <a:pt x="783" y="1987"/>
                  </a:cubicBezTo>
                  <a:cubicBezTo>
                    <a:pt x="672" y="2015"/>
                    <a:pt x="581" y="2127"/>
                    <a:pt x="581" y="2273"/>
                  </a:cubicBezTo>
                  <a:cubicBezTo>
                    <a:pt x="462" y="2336"/>
                    <a:pt x="434" y="2448"/>
                    <a:pt x="434" y="2539"/>
                  </a:cubicBezTo>
                  <a:cubicBezTo>
                    <a:pt x="378" y="2567"/>
                    <a:pt x="350" y="2595"/>
                    <a:pt x="287" y="2686"/>
                  </a:cubicBezTo>
                  <a:cubicBezTo>
                    <a:pt x="259" y="2742"/>
                    <a:pt x="259" y="2798"/>
                    <a:pt x="287" y="2889"/>
                  </a:cubicBezTo>
                  <a:lnTo>
                    <a:pt x="147" y="2889"/>
                  </a:lnTo>
                  <a:cubicBezTo>
                    <a:pt x="0" y="2917"/>
                    <a:pt x="0" y="3092"/>
                    <a:pt x="84" y="3210"/>
                  </a:cubicBezTo>
                  <a:cubicBezTo>
                    <a:pt x="84" y="3238"/>
                    <a:pt x="112" y="3238"/>
                    <a:pt x="147" y="3266"/>
                  </a:cubicBezTo>
                  <a:cubicBezTo>
                    <a:pt x="96" y="3335"/>
                    <a:pt x="147" y="3428"/>
                    <a:pt x="230" y="3428"/>
                  </a:cubicBezTo>
                  <a:cubicBezTo>
                    <a:pt x="248" y="3428"/>
                    <a:pt x="267" y="3423"/>
                    <a:pt x="287" y="3413"/>
                  </a:cubicBezTo>
                  <a:cubicBezTo>
                    <a:pt x="322" y="3385"/>
                    <a:pt x="378" y="3385"/>
                    <a:pt x="434" y="3350"/>
                  </a:cubicBezTo>
                  <a:cubicBezTo>
                    <a:pt x="497" y="3385"/>
                    <a:pt x="553" y="3385"/>
                    <a:pt x="581" y="3385"/>
                  </a:cubicBezTo>
                  <a:cubicBezTo>
                    <a:pt x="700" y="3413"/>
                    <a:pt x="783" y="3469"/>
                    <a:pt x="902" y="3469"/>
                  </a:cubicBezTo>
                  <a:cubicBezTo>
                    <a:pt x="986" y="3441"/>
                    <a:pt x="1049" y="3413"/>
                    <a:pt x="1105" y="3350"/>
                  </a:cubicBezTo>
                  <a:cubicBezTo>
                    <a:pt x="1141" y="3375"/>
                    <a:pt x="1180" y="3386"/>
                    <a:pt x="1217" y="3386"/>
                  </a:cubicBezTo>
                  <a:cubicBezTo>
                    <a:pt x="1363" y="3386"/>
                    <a:pt x="1499" y="3225"/>
                    <a:pt x="1455" y="3064"/>
                  </a:cubicBezTo>
                  <a:lnTo>
                    <a:pt x="1455" y="3036"/>
                  </a:lnTo>
                  <a:cubicBezTo>
                    <a:pt x="1483" y="3001"/>
                    <a:pt x="1483" y="2945"/>
                    <a:pt x="1511" y="2917"/>
                  </a:cubicBezTo>
                  <a:cubicBezTo>
                    <a:pt x="1511" y="2917"/>
                    <a:pt x="1511" y="2945"/>
                    <a:pt x="1546" y="2945"/>
                  </a:cubicBezTo>
                  <a:cubicBezTo>
                    <a:pt x="1658" y="2945"/>
                    <a:pt x="1776" y="2826"/>
                    <a:pt x="1804" y="2714"/>
                  </a:cubicBezTo>
                  <a:cubicBezTo>
                    <a:pt x="1923" y="2686"/>
                    <a:pt x="1979" y="2623"/>
                    <a:pt x="2035" y="2511"/>
                  </a:cubicBezTo>
                  <a:cubicBezTo>
                    <a:pt x="2070" y="2448"/>
                    <a:pt x="2035" y="2364"/>
                    <a:pt x="2035" y="2301"/>
                  </a:cubicBezTo>
                  <a:cubicBezTo>
                    <a:pt x="2098" y="2273"/>
                    <a:pt x="2126" y="2217"/>
                    <a:pt x="2126" y="2127"/>
                  </a:cubicBezTo>
                  <a:cubicBezTo>
                    <a:pt x="2273" y="2099"/>
                    <a:pt x="2420" y="1952"/>
                    <a:pt x="2385" y="1812"/>
                  </a:cubicBezTo>
                  <a:cubicBezTo>
                    <a:pt x="2504" y="1777"/>
                    <a:pt x="2560" y="1602"/>
                    <a:pt x="2560" y="1490"/>
                  </a:cubicBezTo>
                  <a:cubicBezTo>
                    <a:pt x="2594" y="1427"/>
                    <a:pt x="2622" y="1371"/>
                    <a:pt x="2622" y="1315"/>
                  </a:cubicBezTo>
                  <a:cubicBezTo>
                    <a:pt x="2622" y="1141"/>
                    <a:pt x="2560" y="994"/>
                    <a:pt x="2532" y="847"/>
                  </a:cubicBezTo>
                  <a:cubicBezTo>
                    <a:pt x="2385" y="644"/>
                    <a:pt x="2329" y="413"/>
                    <a:pt x="2273" y="176"/>
                  </a:cubicBezTo>
                  <a:cubicBezTo>
                    <a:pt x="2245" y="120"/>
                    <a:pt x="2210" y="64"/>
                    <a:pt x="221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79"/>
            <p:cNvSpPr/>
            <p:nvPr/>
          </p:nvSpPr>
          <p:spPr>
            <a:xfrm>
              <a:off x="2784040" y="1264194"/>
              <a:ext cx="11082" cy="27056"/>
            </a:xfrm>
            <a:custGeom>
              <a:rect b="b" l="l" r="r" t="t"/>
              <a:pathLst>
                <a:path extrusionOk="0" h="1189" w="487">
                  <a:moveTo>
                    <a:pt x="421" y="1"/>
                  </a:moveTo>
                  <a:cubicBezTo>
                    <a:pt x="396" y="1"/>
                    <a:pt x="370" y="16"/>
                    <a:pt x="358" y="52"/>
                  </a:cubicBezTo>
                  <a:cubicBezTo>
                    <a:pt x="239" y="373"/>
                    <a:pt x="120" y="723"/>
                    <a:pt x="36" y="1072"/>
                  </a:cubicBezTo>
                  <a:cubicBezTo>
                    <a:pt x="0" y="1141"/>
                    <a:pt x="54" y="1188"/>
                    <a:pt x="112" y="1188"/>
                  </a:cubicBezTo>
                  <a:cubicBezTo>
                    <a:pt x="155" y="1188"/>
                    <a:pt x="199" y="1163"/>
                    <a:pt x="211" y="1100"/>
                  </a:cubicBezTo>
                  <a:cubicBezTo>
                    <a:pt x="295" y="779"/>
                    <a:pt x="386" y="429"/>
                    <a:pt x="470" y="79"/>
                  </a:cubicBezTo>
                  <a:cubicBezTo>
                    <a:pt x="486" y="31"/>
                    <a:pt x="455" y="1"/>
                    <a:pt x="4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79"/>
            <p:cNvSpPr/>
            <p:nvPr/>
          </p:nvSpPr>
          <p:spPr>
            <a:xfrm>
              <a:off x="2790115" y="1278734"/>
              <a:ext cx="17271" cy="21868"/>
            </a:xfrm>
            <a:custGeom>
              <a:rect b="b" l="l" r="r" t="t"/>
              <a:pathLst>
                <a:path extrusionOk="0" h="961" w="759">
                  <a:moveTo>
                    <a:pt x="571" y="0"/>
                  </a:moveTo>
                  <a:cubicBezTo>
                    <a:pt x="535" y="0"/>
                    <a:pt x="499" y="17"/>
                    <a:pt x="469" y="56"/>
                  </a:cubicBezTo>
                  <a:cubicBezTo>
                    <a:pt x="294" y="315"/>
                    <a:pt x="91" y="580"/>
                    <a:pt x="0" y="902"/>
                  </a:cubicBezTo>
                  <a:cubicBezTo>
                    <a:pt x="0" y="936"/>
                    <a:pt x="35" y="960"/>
                    <a:pt x="68" y="960"/>
                  </a:cubicBezTo>
                  <a:cubicBezTo>
                    <a:pt x="89" y="960"/>
                    <a:pt x="108" y="951"/>
                    <a:pt x="119" y="930"/>
                  </a:cubicBezTo>
                  <a:cubicBezTo>
                    <a:pt x="203" y="811"/>
                    <a:pt x="294" y="664"/>
                    <a:pt x="378" y="552"/>
                  </a:cubicBezTo>
                  <a:cubicBezTo>
                    <a:pt x="469" y="433"/>
                    <a:pt x="581" y="342"/>
                    <a:pt x="671" y="231"/>
                  </a:cubicBezTo>
                  <a:cubicBezTo>
                    <a:pt x="759" y="123"/>
                    <a:pt x="669" y="0"/>
                    <a:pt x="57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79"/>
            <p:cNvSpPr/>
            <p:nvPr/>
          </p:nvSpPr>
          <p:spPr>
            <a:xfrm>
              <a:off x="2798444" y="1291659"/>
              <a:ext cx="21117" cy="25918"/>
            </a:xfrm>
            <a:custGeom>
              <a:rect b="b" l="l" r="r" t="t"/>
              <a:pathLst>
                <a:path extrusionOk="0" h="1139" w="928">
                  <a:moveTo>
                    <a:pt x="706" y="1"/>
                  </a:moveTo>
                  <a:cubicBezTo>
                    <a:pt x="675" y="1"/>
                    <a:pt x="647" y="12"/>
                    <a:pt x="627" y="40"/>
                  </a:cubicBezTo>
                  <a:cubicBezTo>
                    <a:pt x="389" y="334"/>
                    <a:pt x="187" y="649"/>
                    <a:pt x="40" y="970"/>
                  </a:cubicBezTo>
                  <a:cubicBezTo>
                    <a:pt x="0" y="1054"/>
                    <a:pt x="76" y="1138"/>
                    <a:pt x="144" y="1138"/>
                  </a:cubicBezTo>
                  <a:cubicBezTo>
                    <a:pt x="172" y="1138"/>
                    <a:pt x="198" y="1124"/>
                    <a:pt x="215" y="1089"/>
                  </a:cubicBezTo>
                  <a:cubicBezTo>
                    <a:pt x="389" y="767"/>
                    <a:pt x="655" y="509"/>
                    <a:pt x="858" y="215"/>
                  </a:cubicBezTo>
                  <a:cubicBezTo>
                    <a:pt x="927" y="124"/>
                    <a:pt x="805" y="1"/>
                    <a:pt x="7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79"/>
            <p:cNvSpPr/>
            <p:nvPr/>
          </p:nvSpPr>
          <p:spPr>
            <a:xfrm>
              <a:off x="2804587" y="1299259"/>
              <a:ext cx="29923" cy="29536"/>
            </a:xfrm>
            <a:custGeom>
              <a:rect b="b" l="l" r="r" t="t"/>
              <a:pathLst>
                <a:path extrusionOk="0" h="1298" w="1315">
                  <a:moveTo>
                    <a:pt x="1008" y="0"/>
                  </a:moveTo>
                  <a:cubicBezTo>
                    <a:pt x="975" y="0"/>
                    <a:pt x="942" y="9"/>
                    <a:pt x="910" y="28"/>
                  </a:cubicBezTo>
                  <a:cubicBezTo>
                    <a:pt x="735" y="140"/>
                    <a:pt x="588" y="287"/>
                    <a:pt x="469" y="461"/>
                  </a:cubicBezTo>
                  <a:cubicBezTo>
                    <a:pt x="413" y="552"/>
                    <a:pt x="357" y="636"/>
                    <a:pt x="294" y="727"/>
                  </a:cubicBezTo>
                  <a:cubicBezTo>
                    <a:pt x="238" y="811"/>
                    <a:pt x="182" y="958"/>
                    <a:pt x="119" y="1014"/>
                  </a:cubicBezTo>
                  <a:cubicBezTo>
                    <a:pt x="0" y="1115"/>
                    <a:pt x="109" y="1297"/>
                    <a:pt x="252" y="1297"/>
                  </a:cubicBezTo>
                  <a:cubicBezTo>
                    <a:pt x="277" y="1297"/>
                    <a:pt x="303" y="1292"/>
                    <a:pt x="329" y="1279"/>
                  </a:cubicBezTo>
                  <a:cubicBezTo>
                    <a:pt x="504" y="1189"/>
                    <a:pt x="588" y="958"/>
                    <a:pt x="735" y="811"/>
                  </a:cubicBezTo>
                  <a:cubicBezTo>
                    <a:pt x="854" y="664"/>
                    <a:pt x="993" y="489"/>
                    <a:pt x="1168" y="377"/>
                  </a:cubicBezTo>
                  <a:cubicBezTo>
                    <a:pt x="1315" y="231"/>
                    <a:pt x="1176" y="0"/>
                    <a:pt x="10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79"/>
            <p:cNvSpPr/>
            <p:nvPr/>
          </p:nvSpPr>
          <p:spPr>
            <a:xfrm>
              <a:off x="2816761" y="1323516"/>
              <a:ext cx="28193" cy="25167"/>
            </a:xfrm>
            <a:custGeom>
              <a:rect b="b" l="l" r="r" t="t"/>
              <a:pathLst>
                <a:path extrusionOk="0" h="1106" w="1239">
                  <a:moveTo>
                    <a:pt x="1063" y="0"/>
                  </a:moveTo>
                  <a:cubicBezTo>
                    <a:pt x="1049" y="0"/>
                    <a:pt x="1034" y="4"/>
                    <a:pt x="1018" y="11"/>
                  </a:cubicBezTo>
                  <a:cubicBezTo>
                    <a:pt x="780" y="95"/>
                    <a:pt x="633" y="241"/>
                    <a:pt x="493" y="388"/>
                  </a:cubicBezTo>
                  <a:cubicBezTo>
                    <a:pt x="347" y="563"/>
                    <a:pt x="200" y="738"/>
                    <a:pt x="81" y="913"/>
                  </a:cubicBezTo>
                  <a:cubicBezTo>
                    <a:pt x="1" y="1018"/>
                    <a:pt x="96" y="1105"/>
                    <a:pt x="188" y="1105"/>
                  </a:cubicBezTo>
                  <a:cubicBezTo>
                    <a:pt x="224" y="1105"/>
                    <a:pt x="260" y="1091"/>
                    <a:pt x="284" y="1060"/>
                  </a:cubicBezTo>
                  <a:cubicBezTo>
                    <a:pt x="402" y="885"/>
                    <a:pt x="577" y="766"/>
                    <a:pt x="724" y="647"/>
                  </a:cubicBezTo>
                  <a:cubicBezTo>
                    <a:pt x="871" y="535"/>
                    <a:pt x="1046" y="416"/>
                    <a:pt x="1158" y="297"/>
                  </a:cubicBezTo>
                  <a:cubicBezTo>
                    <a:pt x="1238" y="198"/>
                    <a:pt x="1176" y="0"/>
                    <a:pt x="10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79"/>
            <p:cNvSpPr/>
            <p:nvPr/>
          </p:nvSpPr>
          <p:spPr>
            <a:xfrm>
              <a:off x="2821790" y="1336759"/>
              <a:ext cx="31629" cy="23210"/>
            </a:xfrm>
            <a:custGeom>
              <a:rect b="b" l="l" r="r" t="t"/>
              <a:pathLst>
                <a:path extrusionOk="0" h="1020" w="1390">
                  <a:moveTo>
                    <a:pt x="1137" y="0"/>
                  </a:moveTo>
                  <a:cubicBezTo>
                    <a:pt x="1120" y="0"/>
                    <a:pt x="1102" y="3"/>
                    <a:pt x="1083" y="9"/>
                  </a:cubicBezTo>
                  <a:cubicBezTo>
                    <a:pt x="881" y="65"/>
                    <a:pt x="706" y="184"/>
                    <a:pt x="559" y="331"/>
                  </a:cubicBezTo>
                  <a:cubicBezTo>
                    <a:pt x="475" y="387"/>
                    <a:pt x="412" y="450"/>
                    <a:pt x="328" y="506"/>
                  </a:cubicBezTo>
                  <a:cubicBezTo>
                    <a:pt x="237" y="589"/>
                    <a:pt x="209" y="680"/>
                    <a:pt x="126" y="736"/>
                  </a:cubicBezTo>
                  <a:cubicBezTo>
                    <a:pt x="0" y="838"/>
                    <a:pt x="109" y="1020"/>
                    <a:pt x="252" y="1020"/>
                  </a:cubicBezTo>
                  <a:cubicBezTo>
                    <a:pt x="276" y="1020"/>
                    <a:pt x="302" y="1014"/>
                    <a:pt x="328" y="1002"/>
                  </a:cubicBezTo>
                  <a:cubicBezTo>
                    <a:pt x="475" y="911"/>
                    <a:pt x="622" y="764"/>
                    <a:pt x="762" y="652"/>
                  </a:cubicBezTo>
                  <a:cubicBezTo>
                    <a:pt x="937" y="534"/>
                    <a:pt x="1111" y="450"/>
                    <a:pt x="1258" y="303"/>
                  </a:cubicBezTo>
                  <a:cubicBezTo>
                    <a:pt x="1390" y="196"/>
                    <a:pt x="1286" y="0"/>
                    <a:pt x="113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79"/>
            <p:cNvSpPr/>
            <p:nvPr/>
          </p:nvSpPr>
          <p:spPr>
            <a:xfrm>
              <a:off x="2823929" y="1350162"/>
              <a:ext cx="31652" cy="25668"/>
            </a:xfrm>
            <a:custGeom>
              <a:rect b="b" l="l" r="r" t="t"/>
              <a:pathLst>
                <a:path extrusionOk="0" h="1128" w="1391">
                  <a:moveTo>
                    <a:pt x="1092" y="0"/>
                  </a:moveTo>
                  <a:cubicBezTo>
                    <a:pt x="1058" y="0"/>
                    <a:pt x="1023" y="11"/>
                    <a:pt x="989" y="35"/>
                  </a:cubicBezTo>
                  <a:cubicBezTo>
                    <a:pt x="703" y="266"/>
                    <a:pt x="381" y="525"/>
                    <a:pt x="115" y="847"/>
                  </a:cubicBezTo>
                  <a:cubicBezTo>
                    <a:pt x="1" y="961"/>
                    <a:pt x="121" y="1128"/>
                    <a:pt x="249" y="1128"/>
                  </a:cubicBezTo>
                  <a:cubicBezTo>
                    <a:pt x="285" y="1128"/>
                    <a:pt x="321" y="1115"/>
                    <a:pt x="353" y="1084"/>
                  </a:cubicBezTo>
                  <a:cubicBezTo>
                    <a:pt x="612" y="819"/>
                    <a:pt x="906" y="588"/>
                    <a:pt x="1192" y="385"/>
                  </a:cubicBezTo>
                  <a:cubicBezTo>
                    <a:pt x="1390" y="263"/>
                    <a:pt x="1259" y="0"/>
                    <a:pt x="10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79"/>
            <p:cNvSpPr/>
            <p:nvPr/>
          </p:nvSpPr>
          <p:spPr>
            <a:xfrm>
              <a:off x="2830164" y="1364862"/>
              <a:ext cx="34929" cy="28216"/>
            </a:xfrm>
            <a:custGeom>
              <a:rect b="b" l="l" r="r" t="t"/>
              <a:pathLst>
                <a:path extrusionOk="0" h="1240" w="1535">
                  <a:moveTo>
                    <a:pt x="1250" y="0"/>
                  </a:moveTo>
                  <a:cubicBezTo>
                    <a:pt x="1220" y="0"/>
                    <a:pt x="1188" y="8"/>
                    <a:pt x="1156" y="26"/>
                  </a:cubicBezTo>
                  <a:cubicBezTo>
                    <a:pt x="918" y="201"/>
                    <a:pt x="715" y="375"/>
                    <a:pt x="513" y="550"/>
                  </a:cubicBezTo>
                  <a:cubicBezTo>
                    <a:pt x="310" y="725"/>
                    <a:pt x="163" y="900"/>
                    <a:pt x="44" y="1103"/>
                  </a:cubicBezTo>
                  <a:cubicBezTo>
                    <a:pt x="1" y="1173"/>
                    <a:pt x="80" y="1239"/>
                    <a:pt x="143" y="1239"/>
                  </a:cubicBezTo>
                  <a:cubicBezTo>
                    <a:pt x="161" y="1239"/>
                    <a:pt x="179" y="1234"/>
                    <a:pt x="191" y="1221"/>
                  </a:cubicBezTo>
                  <a:cubicBezTo>
                    <a:pt x="366" y="1047"/>
                    <a:pt x="569" y="928"/>
                    <a:pt x="778" y="788"/>
                  </a:cubicBezTo>
                  <a:cubicBezTo>
                    <a:pt x="981" y="641"/>
                    <a:pt x="1212" y="494"/>
                    <a:pt x="1387" y="347"/>
                  </a:cubicBezTo>
                  <a:cubicBezTo>
                    <a:pt x="1534" y="224"/>
                    <a:pt x="1413" y="0"/>
                    <a:pt x="125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79"/>
            <p:cNvSpPr/>
            <p:nvPr/>
          </p:nvSpPr>
          <p:spPr>
            <a:xfrm>
              <a:off x="2828025" y="1389050"/>
              <a:ext cx="37204" cy="23096"/>
            </a:xfrm>
            <a:custGeom>
              <a:rect b="b" l="l" r="r" t="t"/>
              <a:pathLst>
                <a:path extrusionOk="0" h="1015" w="1635">
                  <a:moveTo>
                    <a:pt x="1375" y="0"/>
                  </a:moveTo>
                  <a:cubicBezTo>
                    <a:pt x="1354" y="0"/>
                    <a:pt x="1331" y="4"/>
                    <a:pt x="1306" y="12"/>
                  </a:cubicBezTo>
                  <a:cubicBezTo>
                    <a:pt x="872" y="130"/>
                    <a:pt x="523" y="389"/>
                    <a:pt x="173" y="655"/>
                  </a:cubicBezTo>
                  <a:cubicBezTo>
                    <a:pt x="1" y="775"/>
                    <a:pt x="88" y="1014"/>
                    <a:pt x="241" y="1014"/>
                  </a:cubicBezTo>
                  <a:cubicBezTo>
                    <a:pt x="274" y="1014"/>
                    <a:pt x="311" y="1003"/>
                    <a:pt x="348" y="977"/>
                  </a:cubicBezTo>
                  <a:cubicBezTo>
                    <a:pt x="663" y="739"/>
                    <a:pt x="1047" y="564"/>
                    <a:pt x="1425" y="424"/>
                  </a:cubicBezTo>
                  <a:cubicBezTo>
                    <a:pt x="1634" y="342"/>
                    <a:pt x="1585" y="0"/>
                    <a:pt x="13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79"/>
            <p:cNvSpPr/>
            <p:nvPr/>
          </p:nvSpPr>
          <p:spPr>
            <a:xfrm>
              <a:off x="2835125" y="1402476"/>
              <a:ext cx="32653" cy="16702"/>
            </a:xfrm>
            <a:custGeom>
              <a:rect b="b" l="l" r="r" t="t"/>
              <a:pathLst>
                <a:path extrusionOk="0" h="734" w="1435">
                  <a:moveTo>
                    <a:pt x="1036" y="0"/>
                  </a:moveTo>
                  <a:cubicBezTo>
                    <a:pt x="703" y="0"/>
                    <a:pt x="414" y="256"/>
                    <a:pt x="148" y="414"/>
                  </a:cubicBezTo>
                  <a:cubicBezTo>
                    <a:pt x="1" y="515"/>
                    <a:pt x="82" y="734"/>
                    <a:pt x="232" y="734"/>
                  </a:cubicBezTo>
                  <a:cubicBezTo>
                    <a:pt x="260" y="734"/>
                    <a:pt x="291" y="726"/>
                    <a:pt x="323" y="708"/>
                  </a:cubicBezTo>
                  <a:cubicBezTo>
                    <a:pt x="616" y="561"/>
                    <a:pt x="875" y="470"/>
                    <a:pt x="1197" y="387"/>
                  </a:cubicBezTo>
                  <a:cubicBezTo>
                    <a:pt x="1434" y="324"/>
                    <a:pt x="1372" y="9"/>
                    <a:pt x="1141" y="9"/>
                  </a:cubicBezTo>
                  <a:cubicBezTo>
                    <a:pt x="1105" y="3"/>
                    <a:pt x="1070" y="0"/>
                    <a:pt x="103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79"/>
            <p:cNvSpPr/>
            <p:nvPr/>
          </p:nvSpPr>
          <p:spPr>
            <a:xfrm>
              <a:off x="2833577" y="1417221"/>
              <a:ext cx="33404" cy="15428"/>
            </a:xfrm>
            <a:custGeom>
              <a:rect b="b" l="l" r="r" t="t"/>
              <a:pathLst>
                <a:path extrusionOk="0" h="678" w="1468">
                  <a:moveTo>
                    <a:pt x="1055" y="1"/>
                  </a:moveTo>
                  <a:cubicBezTo>
                    <a:pt x="736" y="1"/>
                    <a:pt x="366" y="283"/>
                    <a:pt x="132" y="410"/>
                  </a:cubicBezTo>
                  <a:cubicBezTo>
                    <a:pt x="1" y="485"/>
                    <a:pt x="54" y="677"/>
                    <a:pt x="191" y="677"/>
                  </a:cubicBezTo>
                  <a:cubicBezTo>
                    <a:pt x="208" y="677"/>
                    <a:pt x="225" y="674"/>
                    <a:pt x="244" y="668"/>
                  </a:cubicBezTo>
                  <a:cubicBezTo>
                    <a:pt x="419" y="613"/>
                    <a:pt x="593" y="550"/>
                    <a:pt x="803" y="494"/>
                  </a:cubicBezTo>
                  <a:cubicBezTo>
                    <a:pt x="978" y="466"/>
                    <a:pt x="1153" y="466"/>
                    <a:pt x="1328" y="438"/>
                  </a:cubicBezTo>
                  <a:cubicBezTo>
                    <a:pt x="1440" y="375"/>
                    <a:pt x="1468" y="263"/>
                    <a:pt x="1384" y="144"/>
                  </a:cubicBezTo>
                  <a:cubicBezTo>
                    <a:pt x="1288" y="41"/>
                    <a:pt x="1175" y="1"/>
                    <a:pt x="105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79"/>
            <p:cNvSpPr/>
            <p:nvPr/>
          </p:nvSpPr>
          <p:spPr>
            <a:xfrm>
              <a:off x="2828617" y="1437700"/>
              <a:ext cx="35816" cy="11286"/>
            </a:xfrm>
            <a:custGeom>
              <a:rect b="b" l="l" r="r" t="t"/>
              <a:pathLst>
                <a:path extrusionOk="0" h="496" w="1574">
                  <a:moveTo>
                    <a:pt x="829" y="1"/>
                  </a:moveTo>
                  <a:cubicBezTo>
                    <a:pt x="645" y="1"/>
                    <a:pt x="462" y="31"/>
                    <a:pt x="287" y="62"/>
                  </a:cubicBezTo>
                  <a:cubicBezTo>
                    <a:pt x="28" y="62"/>
                    <a:pt x="0" y="468"/>
                    <a:pt x="287" y="468"/>
                  </a:cubicBezTo>
                  <a:cubicBezTo>
                    <a:pt x="381" y="460"/>
                    <a:pt x="475" y="456"/>
                    <a:pt x="570" y="456"/>
                  </a:cubicBezTo>
                  <a:cubicBezTo>
                    <a:pt x="799" y="456"/>
                    <a:pt x="1033" y="476"/>
                    <a:pt x="1280" y="496"/>
                  </a:cubicBezTo>
                  <a:cubicBezTo>
                    <a:pt x="1455" y="496"/>
                    <a:pt x="1574" y="174"/>
                    <a:pt x="1371" y="118"/>
                  </a:cubicBezTo>
                  <a:cubicBezTo>
                    <a:pt x="1196" y="31"/>
                    <a:pt x="1012" y="1"/>
                    <a:pt x="82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79"/>
            <p:cNvSpPr/>
            <p:nvPr/>
          </p:nvSpPr>
          <p:spPr>
            <a:xfrm>
              <a:off x="2831416" y="1452901"/>
              <a:ext cx="31584" cy="12948"/>
            </a:xfrm>
            <a:custGeom>
              <a:rect b="b" l="l" r="r" t="t"/>
              <a:pathLst>
                <a:path extrusionOk="0" h="569" w="1388">
                  <a:moveTo>
                    <a:pt x="311" y="1"/>
                  </a:moveTo>
                  <a:cubicBezTo>
                    <a:pt x="99" y="1"/>
                    <a:pt x="0" y="299"/>
                    <a:pt x="255" y="352"/>
                  </a:cubicBezTo>
                  <a:cubicBezTo>
                    <a:pt x="505" y="430"/>
                    <a:pt x="771" y="568"/>
                    <a:pt x="1044" y="568"/>
                  </a:cubicBezTo>
                  <a:cubicBezTo>
                    <a:pt x="1091" y="568"/>
                    <a:pt x="1138" y="564"/>
                    <a:pt x="1185" y="555"/>
                  </a:cubicBezTo>
                  <a:cubicBezTo>
                    <a:pt x="1332" y="555"/>
                    <a:pt x="1388" y="380"/>
                    <a:pt x="1332" y="268"/>
                  </a:cubicBezTo>
                  <a:cubicBezTo>
                    <a:pt x="1213" y="121"/>
                    <a:pt x="1073" y="93"/>
                    <a:pt x="898" y="65"/>
                  </a:cubicBezTo>
                  <a:cubicBezTo>
                    <a:pt x="723" y="65"/>
                    <a:pt x="514" y="30"/>
                    <a:pt x="339" y="3"/>
                  </a:cubicBezTo>
                  <a:cubicBezTo>
                    <a:pt x="329" y="1"/>
                    <a:pt x="320" y="1"/>
                    <a:pt x="31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79"/>
            <p:cNvSpPr/>
            <p:nvPr/>
          </p:nvSpPr>
          <p:spPr>
            <a:xfrm>
              <a:off x="2825841" y="1470559"/>
              <a:ext cx="39867" cy="19933"/>
            </a:xfrm>
            <a:custGeom>
              <a:rect b="b" l="l" r="r" t="t"/>
              <a:pathLst>
                <a:path extrusionOk="0" h="876" w="1752">
                  <a:moveTo>
                    <a:pt x="254" y="1"/>
                  </a:moveTo>
                  <a:cubicBezTo>
                    <a:pt x="92" y="1"/>
                    <a:pt x="0" y="258"/>
                    <a:pt x="178" y="338"/>
                  </a:cubicBezTo>
                  <a:cubicBezTo>
                    <a:pt x="444" y="450"/>
                    <a:pt x="675" y="597"/>
                    <a:pt x="933" y="716"/>
                  </a:cubicBezTo>
                  <a:cubicBezTo>
                    <a:pt x="1081" y="763"/>
                    <a:pt x="1294" y="875"/>
                    <a:pt x="1461" y="875"/>
                  </a:cubicBezTo>
                  <a:cubicBezTo>
                    <a:pt x="1492" y="875"/>
                    <a:pt x="1522" y="871"/>
                    <a:pt x="1549" y="863"/>
                  </a:cubicBezTo>
                  <a:cubicBezTo>
                    <a:pt x="1724" y="800"/>
                    <a:pt x="1752" y="597"/>
                    <a:pt x="1605" y="478"/>
                  </a:cubicBezTo>
                  <a:cubicBezTo>
                    <a:pt x="1430" y="394"/>
                    <a:pt x="1227" y="338"/>
                    <a:pt x="1052" y="275"/>
                  </a:cubicBezTo>
                  <a:cubicBezTo>
                    <a:pt x="794" y="191"/>
                    <a:pt x="556" y="101"/>
                    <a:pt x="325" y="17"/>
                  </a:cubicBezTo>
                  <a:cubicBezTo>
                    <a:pt x="300" y="6"/>
                    <a:pt x="277" y="1"/>
                    <a:pt x="25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79"/>
            <p:cNvSpPr/>
            <p:nvPr/>
          </p:nvSpPr>
          <p:spPr>
            <a:xfrm>
              <a:off x="2824748" y="1483574"/>
              <a:ext cx="32995" cy="23051"/>
            </a:xfrm>
            <a:custGeom>
              <a:rect b="b" l="l" r="r" t="t"/>
              <a:pathLst>
                <a:path extrusionOk="0" h="1013" w="1450">
                  <a:moveTo>
                    <a:pt x="323" y="1"/>
                  </a:moveTo>
                  <a:cubicBezTo>
                    <a:pt x="122" y="1"/>
                    <a:pt x="0" y="273"/>
                    <a:pt x="198" y="375"/>
                  </a:cubicBezTo>
                  <a:cubicBezTo>
                    <a:pt x="457" y="521"/>
                    <a:pt x="667" y="696"/>
                    <a:pt x="870" y="843"/>
                  </a:cubicBezTo>
                  <a:cubicBezTo>
                    <a:pt x="964" y="915"/>
                    <a:pt x="1104" y="1012"/>
                    <a:pt x="1231" y="1012"/>
                  </a:cubicBezTo>
                  <a:cubicBezTo>
                    <a:pt x="1302" y="1012"/>
                    <a:pt x="1369" y="982"/>
                    <a:pt x="1422" y="899"/>
                  </a:cubicBezTo>
                  <a:cubicBezTo>
                    <a:pt x="1450" y="815"/>
                    <a:pt x="1450" y="696"/>
                    <a:pt x="1366" y="605"/>
                  </a:cubicBezTo>
                  <a:cubicBezTo>
                    <a:pt x="1247" y="493"/>
                    <a:pt x="1072" y="403"/>
                    <a:pt x="926" y="319"/>
                  </a:cubicBezTo>
                  <a:cubicBezTo>
                    <a:pt x="779" y="200"/>
                    <a:pt x="604" y="116"/>
                    <a:pt x="429" y="25"/>
                  </a:cubicBezTo>
                  <a:cubicBezTo>
                    <a:pt x="392" y="8"/>
                    <a:pt x="357" y="1"/>
                    <a:pt x="3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79"/>
            <p:cNvSpPr/>
            <p:nvPr/>
          </p:nvSpPr>
          <p:spPr>
            <a:xfrm>
              <a:off x="2823997" y="1496818"/>
              <a:ext cx="26828" cy="27078"/>
            </a:xfrm>
            <a:custGeom>
              <a:rect b="b" l="l" r="r" t="t"/>
              <a:pathLst>
                <a:path extrusionOk="0" h="1190" w="1179">
                  <a:moveTo>
                    <a:pt x="251" y="0"/>
                  </a:moveTo>
                  <a:cubicBezTo>
                    <a:pt x="113" y="0"/>
                    <a:pt x="0" y="183"/>
                    <a:pt x="112" y="317"/>
                  </a:cubicBezTo>
                  <a:cubicBezTo>
                    <a:pt x="231" y="436"/>
                    <a:pt x="315" y="583"/>
                    <a:pt x="434" y="695"/>
                  </a:cubicBezTo>
                  <a:cubicBezTo>
                    <a:pt x="525" y="814"/>
                    <a:pt x="637" y="932"/>
                    <a:pt x="700" y="1072"/>
                  </a:cubicBezTo>
                  <a:cubicBezTo>
                    <a:pt x="735" y="1155"/>
                    <a:pt x="799" y="1190"/>
                    <a:pt x="867" y="1190"/>
                  </a:cubicBezTo>
                  <a:cubicBezTo>
                    <a:pt x="1015" y="1190"/>
                    <a:pt x="1178" y="1024"/>
                    <a:pt x="1077" y="841"/>
                  </a:cubicBezTo>
                  <a:cubicBezTo>
                    <a:pt x="986" y="695"/>
                    <a:pt x="875" y="583"/>
                    <a:pt x="756" y="464"/>
                  </a:cubicBezTo>
                  <a:cubicBezTo>
                    <a:pt x="609" y="345"/>
                    <a:pt x="490" y="198"/>
                    <a:pt x="378" y="58"/>
                  </a:cubicBezTo>
                  <a:cubicBezTo>
                    <a:pt x="337" y="17"/>
                    <a:pt x="293" y="0"/>
                    <a:pt x="25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79"/>
            <p:cNvSpPr/>
            <p:nvPr/>
          </p:nvSpPr>
          <p:spPr>
            <a:xfrm>
              <a:off x="2817353" y="1506739"/>
              <a:ext cx="26669" cy="30537"/>
            </a:xfrm>
            <a:custGeom>
              <a:rect b="b" l="l" r="r" t="t"/>
              <a:pathLst>
                <a:path extrusionOk="0" h="1342" w="1172">
                  <a:moveTo>
                    <a:pt x="210" y="0"/>
                  </a:moveTo>
                  <a:cubicBezTo>
                    <a:pt x="103" y="0"/>
                    <a:pt x="1" y="123"/>
                    <a:pt x="83" y="231"/>
                  </a:cubicBezTo>
                  <a:cubicBezTo>
                    <a:pt x="349" y="580"/>
                    <a:pt x="551" y="958"/>
                    <a:pt x="817" y="1280"/>
                  </a:cubicBezTo>
                  <a:cubicBezTo>
                    <a:pt x="852" y="1323"/>
                    <a:pt x="894" y="1342"/>
                    <a:pt x="934" y="1342"/>
                  </a:cubicBezTo>
                  <a:cubicBezTo>
                    <a:pt x="1056" y="1342"/>
                    <a:pt x="1172" y="1180"/>
                    <a:pt x="1104" y="1049"/>
                  </a:cubicBezTo>
                  <a:cubicBezTo>
                    <a:pt x="1048" y="874"/>
                    <a:pt x="873" y="727"/>
                    <a:pt x="754" y="580"/>
                  </a:cubicBezTo>
                  <a:cubicBezTo>
                    <a:pt x="607" y="405"/>
                    <a:pt x="467" y="231"/>
                    <a:pt x="321" y="56"/>
                  </a:cubicBezTo>
                  <a:cubicBezTo>
                    <a:pt x="289" y="17"/>
                    <a:pt x="249" y="0"/>
                    <a:pt x="2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79"/>
            <p:cNvSpPr/>
            <p:nvPr/>
          </p:nvSpPr>
          <p:spPr>
            <a:xfrm>
              <a:off x="2817876" y="1520893"/>
              <a:ext cx="19933" cy="26350"/>
            </a:xfrm>
            <a:custGeom>
              <a:rect b="b" l="l" r="r" t="t"/>
              <a:pathLst>
                <a:path extrusionOk="0" h="1158" w="876">
                  <a:moveTo>
                    <a:pt x="173" y="0"/>
                  </a:moveTo>
                  <a:cubicBezTo>
                    <a:pt x="86" y="0"/>
                    <a:pt x="0" y="89"/>
                    <a:pt x="60" y="189"/>
                  </a:cubicBezTo>
                  <a:cubicBezTo>
                    <a:pt x="207" y="455"/>
                    <a:pt x="409" y="748"/>
                    <a:pt x="528" y="1035"/>
                  </a:cubicBezTo>
                  <a:cubicBezTo>
                    <a:pt x="562" y="1122"/>
                    <a:pt x="621" y="1158"/>
                    <a:pt x="679" y="1158"/>
                  </a:cubicBezTo>
                  <a:cubicBezTo>
                    <a:pt x="780" y="1158"/>
                    <a:pt x="875" y="1052"/>
                    <a:pt x="822" y="923"/>
                  </a:cubicBezTo>
                  <a:cubicBezTo>
                    <a:pt x="647" y="630"/>
                    <a:pt x="444" y="336"/>
                    <a:pt x="270" y="49"/>
                  </a:cubicBezTo>
                  <a:cubicBezTo>
                    <a:pt x="243" y="15"/>
                    <a:pt x="208" y="0"/>
                    <a:pt x="17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79"/>
            <p:cNvSpPr/>
            <p:nvPr/>
          </p:nvSpPr>
          <p:spPr>
            <a:xfrm>
              <a:off x="2807273" y="1533180"/>
              <a:ext cx="22664" cy="32312"/>
            </a:xfrm>
            <a:custGeom>
              <a:rect b="b" l="l" r="r" t="t"/>
              <a:pathLst>
                <a:path extrusionOk="0" h="1420" w="996">
                  <a:moveTo>
                    <a:pt x="204" y="1"/>
                  </a:moveTo>
                  <a:cubicBezTo>
                    <a:pt x="100" y="1"/>
                    <a:pt x="0" y="105"/>
                    <a:pt x="64" y="208"/>
                  </a:cubicBezTo>
                  <a:cubicBezTo>
                    <a:pt x="176" y="411"/>
                    <a:pt x="295" y="614"/>
                    <a:pt x="386" y="845"/>
                  </a:cubicBezTo>
                  <a:cubicBezTo>
                    <a:pt x="414" y="1020"/>
                    <a:pt x="470" y="1222"/>
                    <a:pt x="617" y="1369"/>
                  </a:cubicBezTo>
                  <a:cubicBezTo>
                    <a:pt x="652" y="1404"/>
                    <a:pt x="693" y="1419"/>
                    <a:pt x="734" y="1419"/>
                  </a:cubicBezTo>
                  <a:cubicBezTo>
                    <a:pt x="866" y="1419"/>
                    <a:pt x="996" y="1265"/>
                    <a:pt x="910" y="1110"/>
                  </a:cubicBezTo>
                  <a:cubicBezTo>
                    <a:pt x="819" y="964"/>
                    <a:pt x="764" y="789"/>
                    <a:pt x="673" y="614"/>
                  </a:cubicBezTo>
                  <a:cubicBezTo>
                    <a:pt x="561" y="411"/>
                    <a:pt x="442" y="236"/>
                    <a:pt x="323" y="62"/>
                  </a:cubicBezTo>
                  <a:cubicBezTo>
                    <a:pt x="290" y="19"/>
                    <a:pt x="247" y="1"/>
                    <a:pt x="2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79"/>
            <p:cNvSpPr/>
            <p:nvPr/>
          </p:nvSpPr>
          <p:spPr>
            <a:xfrm>
              <a:off x="2804337" y="1543852"/>
              <a:ext cx="18636" cy="38319"/>
            </a:xfrm>
            <a:custGeom>
              <a:rect b="b" l="l" r="r" t="t"/>
              <a:pathLst>
                <a:path extrusionOk="0" h="1684" w="819">
                  <a:moveTo>
                    <a:pt x="127" y="0"/>
                  </a:moveTo>
                  <a:cubicBezTo>
                    <a:pt x="69" y="0"/>
                    <a:pt x="0" y="57"/>
                    <a:pt x="18" y="117"/>
                  </a:cubicBezTo>
                  <a:cubicBezTo>
                    <a:pt x="193" y="613"/>
                    <a:pt x="368" y="1103"/>
                    <a:pt x="543" y="1599"/>
                  </a:cubicBezTo>
                  <a:cubicBezTo>
                    <a:pt x="565" y="1657"/>
                    <a:pt x="614" y="1684"/>
                    <a:pt x="664" y="1684"/>
                  </a:cubicBezTo>
                  <a:cubicBezTo>
                    <a:pt x="741" y="1684"/>
                    <a:pt x="819" y="1621"/>
                    <a:pt x="802" y="1515"/>
                  </a:cubicBezTo>
                  <a:cubicBezTo>
                    <a:pt x="718" y="991"/>
                    <a:pt x="396" y="523"/>
                    <a:pt x="193" y="54"/>
                  </a:cubicBezTo>
                  <a:cubicBezTo>
                    <a:pt x="184" y="16"/>
                    <a:pt x="157" y="0"/>
                    <a:pt x="12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79"/>
            <p:cNvSpPr/>
            <p:nvPr/>
          </p:nvSpPr>
          <p:spPr>
            <a:xfrm>
              <a:off x="2795190" y="1555549"/>
              <a:ext cx="20593" cy="37432"/>
            </a:xfrm>
            <a:custGeom>
              <a:rect b="b" l="l" r="r" t="t"/>
              <a:pathLst>
                <a:path extrusionOk="0" h="1645" w="905">
                  <a:moveTo>
                    <a:pt x="179" y="0"/>
                  </a:moveTo>
                  <a:cubicBezTo>
                    <a:pt x="96" y="0"/>
                    <a:pt x="0" y="84"/>
                    <a:pt x="43" y="183"/>
                  </a:cubicBezTo>
                  <a:cubicBezTo>
                    <a:pt x="274" y="652"/>
                    <a:pt x="330" y="1176"/>
                    <a:pt x="651" y="1582"/>
                  </a:cubicBezTo>
                  <a:cubicBezTo>
                    <a:pt x="684" y="1625"/>
                    <a:pt x="729" y="1644"/>
                    <a:pt x="770" y="1644"/>
                  </a:cubicBezTo>
                  <a:cubicBezTo>
                    <a:pt x="842" y="1644"/>
                    <a:pt x="904" y="1587"/>
                    <a:pt x="882" y="1498"/>
                  </a:cubicBezTo>
                  <a:cubicBezTo>
                    <a:pt x="707" y="1001"/>
                    <a:pt x="504" y="533"/>
                    <a:pt x="274" y="65"/>
                  </a:cubicBezTo>
                  <a:cubicBezTo>
                    <a:pt x="256" y="19"/>
                    <a:pt x="219" y="0"/>
                    <a:pt x="17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79"/>
            <p:cNvSpPr/>
            <p:nvPr/>
          </p:nvSpPr>
          <p:spPr>
            <a:xfrm>
              <a:off x="2787316" y="1568860"/>
              <a:ext cx="15769" cy="35043"/>
            </a:xfrm>
            <a:custGeom>
              <a:rect b="b" l="l" r="r" t="t"/>
              <a:pathLst>
                <a:path extrusionOk="0" h="1540" w="693">
                  <a:moveTo>
                    <a:pt x="129" y="1"/>
                  </a:moveTo>
                  <a:cubicBezTo>
                    <a:pt x="62" y="1"/>
                    <a:pt x="1" y="50"/>
                    <a:pt x="39" y="123"/>
                  </a:cubicBezTo>
                  <a:cubicBezTo>
                    <a:pt x="179" y="563"/>
                    <a:pt x="298" y="997"/>
                    <a:pt x="389" y="1437"/>
                  </a:cubicBezTo>
                  <a:cubicBezTo>
                    <a:pt x="400" y="1507"/>
                    <a:pt x="453" y="1539"/>
                    <a:pt x="510" y="1539"/>
                  </a:cubicBezTo>
                  <a:cubicBezTo>
                    <a:pt x="596" y="1539"/>
                    <a:pt x="692" y="1468"/>
                    <a:pt x="676" y="1346"/>
                  </a:cubicBezTo>
                  <a:cubicBezTo>
                    <a:pt x="592" y="913"/>
                    <a:pt x="417" y="500"/>
                    <a:pt x="242" y="67"/>
                  </a:cubicBezTo>
                  <a:cubicBezTo>
                    <a:pt x="218" y="21"/>
                    <a:pt x="172" y="1"/>
                    <a:pt x="12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79"/>
            <p:cNvSpPr/>
            <p:nvPr/>
          </p:nvSpPr>
          <p:spPr>
            <a:xfrm>
              <a:off x="2777168" y="1575687"/>
              <a:ext cx="15041" cy="44941"/>
            </a:xfrm>
            <a:custGeom>
              <a:rect b="b" l="l" r="r" t="t"/>
              <a:pathLst>
                <a:path extrusionOk="0" h="1975" w="661">
                  <a:moveTo>
                    <a:pt x="205" y="0"/>
                  </a:moveTo>
                  <a:cubicBezTo>
                    <a:pt x="109" y="0"/>
                    <a:pt x="0" y="79"/>
                    <a:pt x="17" y="200"/>
                  </a:cubicBezTo>
                  <a:cubicBezTo>
                    <a:pt x="101" y="753"/>
                    <a:pt x="192" y="1312"/>
                    <a:pt x="276" y="1865"/>
                  </a:cubicBezTo>
                  <a:cubicBezTo>
                    <a:pt x="293" y="1938"/>
                    <a:pt x="359" y="1975"/>
                    <a:pt x="425" y="1975"/>
                  </a:cubicBezTo>
                  <a:cubicBezTo>
                    <a:pt x="491" y="1975"/>
                    <a:pt x="555" y="1938"/>
                    <a:pt x="569" y="1865"/>
                  </a:cubicBezTo>
                  <a:cubicBezTo>
                    <a:pt x="660" y="1277"/>
                    <a:pt x="422" y="669"/>
                    <a:pt x="338" y="116"/>
                  </a:cubicBezTo>
                  <a:cubicBezTo>
                    <a:pt x="327" y="35"/>
                    <a:pt x="269" y="0"/>
                    <a:pt x="20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79"/>
            <p:cNvSpPr/>
            <p:nvPr/>
          </p:nvSpPr>
          <p:spPr>
            <a:xfrm>
              <a:off x="2768316" y="1588293"/>
              <a:ext cx="11378" cy="24462"/>
            </a:xfrm>
            <a:custGeom>
              <a:rect b="b" l="l" r="r" t="t"/>
              <a:pathLst>
                <a:path extrusionOk="0" h="1075" w="500">
                  <a:moveTo>
                    <a:pt x="123" y="1"/>
                  </a:moveTo>
                  <a:cubicBezTo>
                    <a:pt x="62" y="1"/>
                    <a:pt x="0" y="56"/>
                    <a:pt x="0" y="143"/>
                  </a:cubicBezTo>
                  <a:cubicBezTo>
                    <a:pt x="56" y="409"/>
                    <a:pt x="84" y="695"/>
                    <a:pt x="140" y="961"/>
                  </a:cubicBezTo>
                  <a:cubicBezTo>
                    <a:pt x="154" y="1041"/>
                    <a:pt x="216" y="1075"/>
                    <a:pt x="283" y="1075"/>
                  </a:cubicBezTo>
                  <a:cubicBezTo>
                    <a:pt x="386" y="1075"/>
                    <a:pt x="500" y="993"/>
                    <a:pt x="462" y="870"/>
                  </a:cubicBezTo>
                  <a:cubicBezTo>
                    <a:pt x="378" y="611"/>
                    <a:pt x="287" y="346"/>
                    <a:pt x="231" y="87"/>
                  </a:cubicBezTo>
                  <a:cubicBezTo>
                    <a:pt x="208" y="27"/>
                    <a:pt x="166" y="1"/>
                    <a:pt x="1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79"/>
            <p:cNvSpPr/>
            <p:nvPr/>
          </p:nvSpPr>
          <p:spPr>
            <a:xfrm>
              <a:off x="2712407" y="1576642"/>
              <a:ext cx="14722" cy="28580"/>
            </a:xfrm>
            <a:custGeom>
              <a:rect b="b" l="l" r="r" t="t"/>
              <a:pathLst>
                <a:path extrusionOk="0" h="1256" w="647">
                  <a:moveTo>
                    <a:pt x="510" y="0"/>
                  </a:moveTo>
                  <a:cubicBezTo>
                    <a:pt x="461" y="0"/>
                    <a:pt x="411" y="24"/>
                    <a:pt x="387" y="74"/>
                  </a:cubicBezTo>
                  <a:cubicBezTo>
                    <a:pt x="297" y="221"/>
                    <a:pt x="269" y="361"/>
                    <a:pt x="213" y="536"/>
                  </a:cubicBezTo>
                  <a:cubicBezTo>
                    <a:pt x="150" y="711"/>
                    <a:pt x="94" y="886"/>
                    <a:pt x="38" y="1060"/>
                  </a:cubicBezTo>
                  <a:cubicBezTo>
                    <a:pt x="1" y="1185"/>
                    <a:pt x="99" y="1255"/>
                    <a:pt x="198" y="1255"/>
                  </a:cubicBezTo>
                  <a:cubicBezTo>
                    <a:pt x="266" y="1255"/>
                    <a:pt x="334" y="1222"/>
                    <a:pt x="360" y="1151"/>
                  </a:cubicBezTo>
                  <a:cubicBezTo>
                    <a:pt x="471" y="830"/>
                    <a:pt x="618" y="480"/>
                    <a:pt x="646" y="130"/>
                  </a:cubicBezTo>
                  <a:cubicBezTo>
                    <a:pt x="646" y="45"/>
                    <a:pt x="578" y="0"/>
                    <a:pt x="5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79"/>
            <p:cNvSpPr/>
            <p:nvPr/>
          </p:nvSpPr>
          <p:spPr>
            <a:xfrm>
              <a:off x="2698617" y="1567745"/>
              <a:ext cx="22618" cy="35407"/>
            </a:xfrm>
            <a:custGeom>
              <a:rect b="b" l="l" r="r" t="t"/>
              <a:pathLst>
                <a:path extrusionOk="0" h="1556" w="994">
                  <a:moveTo>
                    <a:pt x="686" y="0"/>
                  </a:moveTo>
                  <a:cubicBezTo>
                    <a:pt x="647" y="0"/>
                    <a:pt x="602" y="16"/>
                    <a:pt x="553" y="53"/>
                  </a:cubicBezTo>
                  <a:cubicBezTo>
                    <a:pt x="406" y="172"/>
                    <a:pt x="322" y="319"/>
                    <a:pt x="203" y="493"/>
                  </a:cubicBezTo>
                  <a:cubicBezTo>
                    <a:pt x="147" y="612"/>
                    <a:pt x="1" y="752"/>
                    <a:pt x="29" y="899"/>
                  </a:cubicBezTo>
                  <a:cubicBezTo>
                    <a:pt x="29" y="927"/>
                    <a:pt x="57" y="962"/>
                    <a:pt x="91" y="962"/>
                  </a:cubicBezTo>
                  <a:cubicBezTo>
                    <a:pt x="102" y="964"/>
                    <a:pt x="112" y="965"/>
                    <a:pt x="122" y="965"/>
                  </a:cubicBezTo>
                  <a:cubicBezTo>
                    <a:pt x="248" y="965"/>
                    <a:pt x="357" y="808"/>
                    <a:pt x="441" y="724"/>
                  </a:cubicBezTo>
                  <a:cubicBezTo>
                    <a:pt x="441" y="696"/>
                    <a:pt x="469" y="640"/>
                    <a:pt x="497" y="612"/>
                  </a:cubicBezTo>
                  <a:lnTo>
                    <a:pt x="497" y="612"/>
                  </a:lnTo>
                  <a:cubicBezTo>
                    <a:pt x="497" y="668"/>
                    <a:pt x="469" y="696"/>
                    <a:pt x="441" y="752"/>
                  </a:cubicBezTo>
                  <a:cubicBezTo>
                    <a:pt x="378" y="962"/>
                    <a:pt x="294" y="1165"/>
                    <a:pt x="231" y="1367"/>
                  </a:cubicBezTo>
                  <a:cubicBezTo>
                    <a:pt x="198" y="1487"/>
                    <a:pt x="287" y="1556"/>
                    <a:pt x="377" y="1556"/>
                  </a:cubicBezTo>
                  <a:cubicBezTo>
                    <a:pt x="439" y="1556"/>
                    <a:pt x="502" y="1523"/>
                    <a:pt x="525" y="1451"/>
                  </a:cubicBezTo>
                  <a:cubicBezTo>
                    <a:pt x="616" y="1221"/>
                    <a:pt x="700" y="990"/>
                    <a:pt x="819" y="752"/>
                  </a:cubicBezTo>
                  <a:cubicBezTo>
                    <a:pt x="903" y="577"/>
                    <a:pt x="993" y="465"/>
                    <a:pt x="966" y="291"/>
                  </a:cubicBezTo>
                  <a:cubicBezTo>
                    <a:pt x="931" y="228"/>
                    <a:pt x="875" y="172"/>
                    <a:pt x="819" y="144"/>
                  </a:cubicBezTo>
                  <a:cubicBezTo>
                    <a:pt x="819" y="64"/>
                    <a:pt x="765" y="0"/>
                    <a:pt x="68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79"/>
            <p:cNvSpPr/>
            <p:nvPr/>
          </p:nvSpPr>
          <p:spPr>
            <a:xfrm>
              <a:off x="2662824" y="1509288"/>
              <a:ext cx="12584" cy="13016"/>
            </a:xfrm>
            <a:custGeom>
              <a:rect b="b" l="l" r="r" t="t"/>
              <a:pathLst>
                <a:path extrusionOk="0" h="572" w="553">
                  <a:moveTo>
                    <a:pt x="372" y="1"/>
                  </a:moveTo>
                  <a:cubicBezTo>
                    <a:pt x="319" y="1"/>
                    <a:pt x="271" y="33"/>
                    <a:pt x="231" y="91"/>
                  </a:cubicBezTo>
                  <a:cubicBezTo>
                    <a:pt x="231" y="91"/>
                    <a:pt x="203" y="91"/>
                    <a:pt x="203" y="119"/>
                  </a:cubicBezTo>
                  <a:lnTo>
                    <a:pt x="175" y="147"/>
                  </a:lnTo>
                  <a:cubicBezTo>
                    <a:pt x="175" y="175"/>
                    <a:pt x="147" y="210"/>
                    <a:pt x="147" y="210"/>
                  </a:cubicBezTo>
                  <a:cubicBezTo>
                    <a:pt x="119" y="266"/>
                    <a:pt x="91" y="293"/>
                    <a:pt x="56" y="349"/>
                  </a:cubicBezTo>
                  <a:cubicBezTo>
                    <a:pt x="0" y="412"/>
                    <a:pt x="28" y="496"/>
                    <a:pt x="91" y="524"/>
                  </a:cubicBezTo>
                  <a:cubicBezTo>
                    <a:pt x="119" y="556"/>
                    <a:pt x="154" y="571"/>
                    <a:pt x="190" y="571"/>
                  </a:cubicBezTo>
                  <a:cubicBezTo>
                    <a:pt x="226" y="571"/>
                    <a:pt x="263" y="556"/>
                    <a:pt x="294" y="524"/>
                  </a:cubicBezTo>
                  <a:cubicBezTo>
                    <a:pt x="378" y="440"/>
                    <a:pt x="441" y="349"/>
                    <a:pt x="525" y="266"/>
                  </a:cubicBezTo>
                  <a:cubicBezTo>
                    <a:pt x="553" y="175"/>
                    <a:pt x="525" y="63"/>
                    <a:pt x="469" y="35"/>
                  </a:cubicBezTo>
                  <a:cubicBezTo>
                    <a:pt x="435" y="12"/>
                    <a:pt x="403" y="1"/>
                    <a:pt x="37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79"/>
            <p:cNvSpPr/>
            <p:nvPr/>
          </p:nvSpPr>
          <p:spPr>
            <a:xfrm>
              <a:off x="2656270" y="1497910"/>
              <a:ext cx="16452" cy="14108"/>
            </a:xfrm>
            <a:custGeom>
              <a:rect b="b" l="l" r="r" t="t"/>
              <a:pathLst>
                <a:path extrusionOk="0" h="620" w="723">
                  <a:moveTo>
                    <a:pt x="592" y="0"/>
                  </a:moveTo>
                  <a:cubicBezTo>
                    <a:pt x="578" y="0"/>
                    <a:pt x="565" y="4"/>
                    <a:pt x="554" y="10"/>
                  </a:cubicBezTo>
                  <a:cubicBezTo>
                    <a:pt x="379" y="38"/>
                    <a:pt x="232" y="185"/>
                    <a:pt x="113" y="297"/>
                  </a:cubicBezTo>
                  <a:cubicBezTo>
                    <a:pt x="0" y="432"/>
                    <a:pt x="115" y="620"/>
                    <a:pt x="254" y="620"/>
                  </a:cubicBezTo>
                  <a:cubicBezTo>
                    <a:pt x="295" y="620"/>
                    <a:pt x="339" y="603"/>
                    <a:pt x="379" y="563"/>
                  </a:cubicBezTo>
                  <a:cubicBezTo>
                    <a:pt x="435" y="500"/>
                    <a:pt x="519" y="444"/>
                    <a:pt x="582" y="388"/>
                  </a:cubicBezTo>
                  <a:cubicBezTo>
                    <a:pt x="666" y="325"/>
                    <a:pt x="694" y="241"/>
                    <a:pt x="694" y="122"/>
                  </a:cubicBezTo>
                  <a:cubicBezTo>
                    <a:pt x="722" y="55"/>
                    <a:pt x="650" y="0"/>
                    <a:pt x="59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79"/>
            <p:cNvSpPr/>
            <p:nvPr/>
          </p:nvSpPr>
          <p:spPr>
            <a:xfrm>
              <a:off x="2632264" y="1407118"/>
              <a:ext cx="15314" cy="8465"/>
            </a:xfrm>
            <a:custGeom>
              <a:rect b="b" l="l" r="r" t="t"/>
              <a:pathLst>
                <a:path extrusionOk="0" h="372" w="673">
                  <a:moveTo>
                    <a:pt x="474" y="0"/>
                  </a:moveTo>
                  <a:cubicBezTo>
                    <a:pt x="462" y="0"/>
                    <a:pt x="451" y="3"/>
                    <a:pt x="441" y="8"/>
                  </a:cubicBezTo>
                  <a:cubicBezTo>
                    <a:pt x="385" y="36"/>
                    <a:pt x="350" y="64"/>
                    <a:pt x="294" y="64"/>
                  </a:cubicBezTo>
                  <a:cubicBezTo>
                    <a:pt x="239" y="64"/>
                    <a:pt x="176" y="64"/>
                    <a:pt x="120" y="36"/>
                  </a:cubicBezTo>
                  <a:cubicBezTo>
                    <a:pt x="64" y="36"/>
                    <a:pt x="1" y="92"/>
                    <a:pt x="1" y="155"/>
                  </a:cubicBezTo>
                  <a:cubicBezTo>
                    <a:pt x="1" y="238"/>
                    <a:pt x="36" y="266"/>
                    <a:pt x="92" y="294"/>
                  </a:cubicBezTo>
                  <a:cubicBezTo>
                    <a:pt x="185" y="335"/>
                    <a:pt x="290" y="372"/>
                    <a:pt x="392" y="372"/>
                  </a:cubicBezTo>
                  <a:cubicBezTo>
                    <a:pt x="450" y="372"/>
                    <a:pt x="507" y="360"/>
                    <a:pt x="560" y="329"/>
                  </a:cubicBezTo>
                  <a:cubicBezTo>
                    <a:pt x="616" y="266"/>
                    <a:pt x="672" y="183"/>
                    <a:pt x="616" y="120"/>
                  </a:cubicBezTo>
                  <a:cubicBezTo>
                    <a:pt x="593" y="51"/>
                    <a:pt x="527" y="0"/>
                    <a:pt x="47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79"/>
            <p:cNvSpPr/>
            <p:nvPr/>
          </p:nvSpPr>
          <p:spPr>
            <a:xfrm>
              <a:off x="2628282" y="1394489"/>
              <a:ext cx="15314" cy="9307"/>
            </a:xfrm>
            <a:custGeom>
              <a:rect b="b" l="l" r="r" t="t"/>
              <a:pathLst>
                <a:path extrusionOk="0" h="409" w="673">
                  <a:moveTo>
                    <a:pt x="187" y="0"/>
                  </a:moveTo>
                  <a:cubicBezTo>
                    <a:pt x="117" y="0"/>
                    <a:pt x="58" y="54"/>
                    <a:pt x="36" y="122"/>
                  </a:cubicBezTo>
                  <a:cubicBezTo>
                    <a:pt x="1" y="213"/>
                    <a:pt x="64" y="297"/>
                    <a:pt x="148" y="325"/>
                  </a:cubicBezTo>
                  <a:cubicBezTo>
                    <a:pt x="211" y="360"/>
                    <a:pt x="267" y="388"/>
                    <a:pt x="323" y="388"/>
                  </a:cubicBezTo>
                  <a:cubicBezTo>
                    <a:pt x="354" y="402"/>
                    <a:pt x="391" y="409"/>
                    <a:pt x="427" y="409"/>
                  </a:cubicBezTo>
                  <a:cubicBezTo>
                    <a:pt x="462" y="409"/>
                    <a:pt x="497" y="402"/>
                    <a:pt x="525" y="388"/>
                  </a:cubicBezTo>
                  <a:cubicBezTo>
                    <a:pt x="672" y="360"/>
                    <a:pt x="672" y="122"/>
                    <a:pt x="525" y="94"/>
                  </a:cubicBezTo>
                  <a:cubicBezTo>
                    <a:pt x="497" y="94"/>
                    <a:pt x="441" y="66"/>
                    <a:pt x="386" y="38"/>
                  </a:cubicBezTo>
                  <a:cubicBezTo>
                    <a:pt x="351" y="38"/>
                    <a:pt x="295" y="10"/>
                    <a:pt x="239" y="10"/>
                  </a:cubicBezTo>
                  <a:cubicBezTo>
                    <a:pt x="221" y="4"/>
                    <a:pt x="204" y="0"/>
                    <a:pt x="187"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79"/>
            <p:cNvSpPr/>
            <p:nvPr/>
          </p:nvSpPr>
          <p:spPr>
            <a:xfrm>
              <a:off x="2645894" y="1331275"/>
              <a:ext cx="32221" cy="25690"/>
            </a:xfrm>
            <a:custGeom>
              <a:rect b="b" l="l" r="r" t="t"/>
              <a:pathLst>
                <a:path extrusionOk="0" h="1129" w="1416">
                  <a:moveTo>
                    <a:pt x="421" y="1"/>
                  </a:moveTo>
                  <a:cubicBezTo>
                    <a:pt x="284" y="1"/>
                    <a:pt x="175" y="170"/>
                    <a:pt x="311" y="306"/>
                  </a:cubicBezTo>
                  <a:cubicBezTo>
                    <a:pt x="451" y="453"/>
                    <a:pt x="569" y="628"/>
                    <a:pt x="716" y="775"/>
                  </a:cubicBezTo>
                  <a:cubicBezTo>
                    <a:pt x="542" y="775"/>
                    <a:pt x="395" y="719"/>
                    <a:pt x="220" y="691"/>
                  </a:cubicBezTo>
                  <a:cubicBezTo>
                    <a:pt x="207" y="688"/>
                    <a:pt x="194" y="687"/>
                    <a:pt x="182" y="687"/>
                  </a:cubicBezTo>
                  <a:cubicBezTo>
                    <a:pt x="38" y="687"/>
                    <a:pt x="0" y="870"/>
                    <a:pt x="136" y="921"/>
                  </a:cubicBezTo>
                  <a:cubicBezTo>
                    <a:pt x="367" y="1005"/>
                    <a:pt x="542" y="1124"/>
                    <a:pt x="772" y="1124"/>
                  </a:cubicBezTo>
                  <a:cubicBezTo>
                    <a:pt x="785" y="1127"/>
                    <a:pt x="797" y="1128"/>
                    <a:pt x="808" y="1128"/>
                  </a:cubicBezTo>
                  <a:cubicBezTo>
                    <a:pt x="902" y="1128"/>
                    <a:pt x="944" y="1031"/>
                    <a:pt x="919" y="949"/>
                  </a:cubicBezTo>
                  <a:lnTo>
                    <a:pt x="919" y="949"/>
                  </a:lnTo>
                  <a:cubicBezTo>
                    <a:pt x="997" y="998"/>
                    <a:pt x="1076" y="1028"/>
                    <a:pt x="1154" y="1028"/>
                  </a:cubicBezTo>
                  <a:cubicBezTo>
                    <a:pt x="1222" y="1028"/>
                    <a:pt x="1291" y="1005"/>
                    <a:pt x="1360" y="949"/>
                  </a:cubicBezTo>
                  <a:cubicBezTo>
                    <a:pt x="1388" y="893"/>
                    <a:pt x="1416" y="802"/>
                    <a:pt x="1360" y="747"/>
                  </a:cubicBezTo>
                  <a:cubicBezTo>
                    <a:pt x="1241" y="656"/>
                    <a:pt x="1094" y="600"/>
                    <a:pt x="975" y="481"/>
                  </a:cubicBezTo>
                  <a:cubicBezTo>
                    <a:pt x="835" y="341"/>
                    <a:pt x="688" y="194"/>
                    <a:pt x="542" y="47"/>
                  </a:cubicBezTo>
                  <a:cubicBezTo>
                    <a:pt x="503" y="15"/>
                    <a:pt x="461" y="1"/>
                    <a:pt x="4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79"/>
            <p:cNvSpPr/>
            <p:nvPr/>
          </p:nvSpPr>
          <p:spPr>
            <a:xfrm>
              <a:off x="2658113" y="1311934"/>
              <a:ext cx="32562" cy="32699"/>
            </a:xfrm>
            <a:custGeom>
              <a:rect b="b" l="l" r="r" t="t"/>
              <a:pathLst>
                <a:path extrusionOk="0" h="1437" w="1431">
                  <a:moveTo>
                    <a:pt x="505" y="1"/>
                  </a:moveTo>
                  <a:cubicBezTo>
                    <a:pt x="391" y="1"/>
                    <a:pt x="292" y="149"/>
                    <a:pt x="382" y="282"/>
                  </a:cubicBezTo>
                  <a:cubicBezTo>
                    <a:pt x="557" y="492"/>
                    <a:pt x="648" y="722"/>
                    <a:pt x="788" y="953"/>
                  </a:cubicBezTo>
                  <a:cubicBezTo>
                    <a:pt x="732" y="925"/>
                    <a:pt x="704" y="869"/>
                    <a:pt x="648" y="806"/>
                  </a:cubicBezTo>
                  <a:cubicBezTo>
                    <a:pt x="529" y="695"/>
                    <a:pt x="410" y="576"/>
                    <a:pt x="298" y="457"/>
                  </a:cubicBezTo>
                  <a:cubicBezTo>
                    <a:pt x="272" y="426"/>
                    <a:pt x="242" y="413"/>
                    <a:pt x="213" y="413"/>
                  </a:cubicBezTo>
                  <a:cubicBezTo>
                    <a:pt x="106" y="413"/>
                    <a:pt x="1" y="580"/>
                    <a:pt x="88" y="695"/>
                  </a:cubicBezTo>
                  <a:cubicBezTo>
                    <a:pt x="207" y="806"/>
                    <a:pt x="326" y="953"/>
                    <a:pt x="438" y="1100"/>
                  </a:cubicBezTo>
                  <a:cubicBezTo>
                    <a:pt x="557" y="1219"/>
                    <a:pt x="648" y="1331"/>
                    <a:pt x="788" y="1422"/>
                  </a:cubicBezTo>
                  <a:cubicBezTo>
                    <a:pt x="809" y="1432"/>
                    <a:pt x="832" y="1437"/>
                    <a:pt x="855" y="1437"/>
                  </a:cubicBezTo>
                  <a:cubicBezTo>
                    <a:pt x="955" y="1437"/>
                    <a:pt x="1053" y="1344"/>
                    <a:pt x="1053" y="1247"/>
                  </a:cubicBezTo>
                  <a:cubicBezTo>
                    <a:pt x="1089" y="1264"/>
                    <a:pt x="1127" y="1273"/>
                    <a:pt x="1163" y="1273"/>
                  </a:cubicBezTo>
                  <a:cubicBezTo>
                    <a:pt x="1249" y="1273"/>
                    <a:pt x="1331" y="1223"/>
                    <a:pt x="1375" y="1100"/>
                  </a:cubicBezTo>
                  <a:cubicBezTo>
                    <a:pt x="1431" y="1016"/>
                    <a:pt x="1347" y="897"/>
                    <a:pt x="1256" y="841"/>
                  </a:cubicBezTo>
                  <a:cubicBezTo>
                    <a:pt x="1228" y="841"/>
                    <a:pt x="1228" y="806"/>
                    <a:pt x="1200" y="806"/>
                  </a:cubicBezTo>
                  <a:cubicBezTo>
                    <a:pt x="1172" y="750"/>
                    <a:pt x="1137" y="695"/>
                    <a:pt x="1109" y="632"/>
                  </a:cubicBezTo>
                  <a:cubicBezTo>
                    <a:pt x="962" y="429"/>
                    <a:pt x="760" y="254"/>
                    <a:pt x="613" y="51"/>
                  </a:cubicBezTo>
                  <a:cubicBezTo>
                    <a:pt x="579" y="16"/>
                    <a:pt x="541" y="1"/>
                    <a:pt x="50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79"/>
            <p:cNvSpPr/>
            <p:nvPr/>
          </p:nvSpPr>
          <p:spPr>
            <a:xfrm>
              <a:off x="2672881" y="1295527"/>
              <a:ext cx="19296" cy="26282"/>
            </a:xfrm>
            <a:custGeom>
              <a:rect b="b" l="l" r="r" t="t"/>
              <a:pathLst>
                <a:path extrusionOk="0" h="1155" w="848">
                  <a:moveTo>
                    <a:pt x="278" y="0"/>
                  </a:moveTo>
                  <a:cubicBezTo>
                    <a:pt x="143" y="0"/>
                    <a:pt x="0" y="154"/>
                    <a:pt x="83" y="339"/>
                  </a:cubicBezTo>
                  <a:cubicBezTo>
                    <a:pt x="174" y="541"/>
                    <a:pt x="258" y="772"/>
                    <a:pt x="348" y="1003"/>
                  </a:cubicBezTo>
                  <a:cubicBezTo>
                    <a:pt x="399" y="1109"/>
                    <a:pt x="486" y="1154"/>
                    <a:pt x="568" y="1154"/>
                  </a:cubicBezTo>
                  <a:cubicBezTo>
                    <a:pt x="714" y="1154"/>
                    <a:pt x="848" y="1015"/>
                    <a:pt x="754" y="828"/>
                  </a:cubicBezTo>
                  <a:cubicBezTo>
                    <a:pt x="663" y="597"/>
                    <a:pt x="551" y="367"/>
                    <a:pt x="432" y="101"/>
                  </a:cubicBezTo>
                  <a:cubicBezTo>
                    <a:pt x="396" y="30"/>
                    <a:pt x="338" y="0"/>
                    <a:pt x="2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79"/>
            <p:cNvSpPr/>
            <p:nvPr/>
          </p:nvSpPr>
          <p:spPr>
            <a:xfrm>
              <a:off x="2740714" y="1287222"/>
              <a:ext cx="99212" cy="297817"/>
            </a:xfrm>
            <a:custGeom>
              <a:rect b="b" l="l" r="r" t="t"/>
              <a:pathLst>
                <a:path extrusionOk="0" h="13088" w="4360">
                  <a:moveTo>
                    <a:pt x="643" y="5059"/>
                  </a:moveTo>
                  <a:cubicBezTo>
                    <a:pt x="648" y="5059"/>
                    <a:pt x="639" y="5079"/>
                    <a:pt x="606" y="5098"/>
                  </a:cubicBezTo>
                  <a:lnTo>
                    <a:pt x="606" y="5098"/>
                  </a:lnTo>
                  <a:cubicBezTo>
                    <a:pt x="613" y="5089"/>
                    <a:pt x="619" y="5081"/>
                    <a:pt x="626" y="5074"/>
                  </a:cubicBezTo>
                  <a:cubicBezTo>
                    <a:pt x="634" y="5063"/>
                    <a:pt x="640" y="5059"/>
                    <a:pt x="643" y="5059"/>
                  </a:cubicBezTo>
                  <a:close/>
                  <a:moveTo>
                    <a:pt x="1518" y="0"/>
                  </a:moveTo>
                  <a:cubicBezTo>
                    <a:pt x="1486" y="0"/>
                    <a:pt x="1452" y="10"/>
                    <a:pt x="1416" y="32"/>
                  </a:cubicBezTo>
                  <a:lnTo>
                    <a:pt x="1388" y="32"/>
                  </a:lnTo>
                  <a:cubicBezTo>
                    <a:pt x="1297" y="88"/>
                    <a:pt x="1269" y="144"/>
                    <a:pt x="1297" y="235"/>
                  </a:cubicBezTo>
                  <a:lnTo>
                    <a:pt x="1297" y="263"/>
                  </a:lnTo>
                  <a:lnTo>
                    <a:pt x="1297" y="319"/>
                  </a:lnTo>
                  <a:lnTo>
                    <a:pt x="1297" y="354"/>
                  </a:lnTo>
                  <a:cubicBezTo>
                    <a:pt x="1269" y="354"/>
                    <a:pt x="1241" y="382"/>
                    <a:pt x="1241" y="410"/>
                  </a:cubicBezTo>
                  <a:cubicBezTo>
                    <a:pt x="1150" y="557"/>
                    <a:pt x="1150" y="704"/>
                    <a:pt x="1122" y="844"/>
                  </a:cubicBezTo>
                  <a:cubicBezTo>
                    <a:pt x="1122" y="934"/>
                    <a:pt x="1094" y="1018"/>
                    <a:pt x="1094" y="1109"/>
                  </a:cubicBezTo>
                  <a:cubicBezTo>
                    <a:pt x="1038" y="1137"/>
                    <a:pt x="975" y="1193"/>
                    <a:pt x="948" y="1256"/>
                  </a:cubicBezTo>
                  <a:cubicBezTo>
                    <a:pt x="892" y="1403"/>
                    <a:pt x="864" y="1543"/>
                    <a:pt x="829" y="1690"/>
                  </a:cubicBezTo>
                  <a:cubicBezTo>
                    <a:pt x="773" y="1955"/>
                    <a:pt x="717" y="2214"/>
                    <a:pt x="626" y="2480"/>
                  </a:cubicBezTo>
                  <a:cubicBezTo>
                    <a:pt x="570" y="2711"/>
                    <a:pt x="514" y="2941"/>
                    <a:pt x="423" y="3179"/>
                  </a:cubicBezTo>
                  <a:cubicBezTo>
                    <a:pt x="367" y="3382"/>
                    <a:pt x="276" y="3529"/>
                    <a:pt x="304" y="3759"/>
                  </a:cubicBezTo>
                  <a:lnTo>
                    <a:pt x="339" y="3759"/>
                  </a:lnTo>
                  <a:cubicBezTo>
                    <a:pt x="304" y="3759"/>
                    <a:pt x="304" y="3787"/>
                    <a:pt x="304" y="3787"/>
                  </a:cubicBezTo>
                  <a:cubicBezTo>
                    <a:pt x="248" y="3878"/>
                    <a:pt x="248" y="3962"/>
                    <a:pt x="220" y="4053"/>
                  </a:cubicBezTo>
                  <a:cubicBezTo>
                    <a:pt x="192" y="4109"/>
                    <a:pt x="192" y="4137"/>
                    <a:pt x="192" y="4200"/>
                  </a:cubicBezTo>
                  <a:lnTo>
                    <a:pt x="192" y="4340"/>
                  </a:lnTo>
                  <a:cubicBezTo>
                    <a:pt x="164" y="4487"/>
                    <a:pt x="101" y="4661"/>
                    <a:pt x="46" y="4808"/>
                  </a:cubicBezTo>
                  <a:cubicBezTo>
                    <a:pt x="1" y="5021"/>
                    <a:pt x="193" y="5228"/>
                    <a:pt x="379" y="5228"/>
                  </a:cubicBezTo>
                  <a:cubicBezTo>
                    <a:pt x="426" y="5228"/>
                    <a:pt x="472" y="5215"/>
                    <a:pt x="514" y="5186"/>
                  </a:cubicBezTo>
                  <a:cubicBezTo>
                    <a:pt x="555" y="5165"/>
                    <a:pt x="581" y="5130"/>
                    <a:pt x="602" y="5102"/>
                  </a:cubicBezTo>
                  <a:lnTo>
                    <a:pt x="689" y="5102"/>
                  </a:lnTo>
                  <a:lnTo>
                    <a:pt x="689" y="5130"/>
                  </a:lnTo>
                  <a:cubicBezTo>
                    <a:pt x="717" y="5158"/>
                    <a:pt x="745" y="5186"/>
                    <a:pt x="773" y="5186"/>
                  </a:cubicBezTo>
                  <a:cubicBezTo>
                    <a:pt x="745" y="5277"/>
                    <a:pt x="773" y="5361"/>
                    <a:pt x="864" y="5452"/>
                  </a:cubicBezTo>
                  <a:cubicBezTo>
                    <a:pt x="1003" y="5598"/>
                    <a:pt x="1122" y="5801"/>
                    <a:pt x="1241" y="6004"/>
                  </a:cubicBezTo>
                  <a:cubicBezTo>
                    <a:pt x="1297" y="6123"/>
                    <a:pt x="1353" y="6263"/>
                    <a:pt x="1444" y="6381"/>
                  </a:cubicBezTo>
                  <a:cubicBezTo>
                    <a:pt x="1444" y="6409"/>
                    <a:pt x="1472" y="6472"/>
                    <a:pt x="1472" y="6528"/>
                  </a:cubicBezTo>
                  <a:cubicBezTo>
                    <a:pt x="1591" y="6878"/>
                    <a:pt x="1675" y="7228"/>
                    <a:pt x="1738" y="7577"/>
                  </a:cubicBezTo>
                  <a:cubicBezTo>
                    <a:pt x="1647" y="7836"/>
                    <a:pt x="1591" y="8102"/>
                    <a:pt x="1500" y="8360"/>
                  </a:cubicBezTo>
                  <a:cubicBezTo>
                    <a:pt x="1444" y="8598"/>
                    <a:pt x="1353" y="8829"/>
                    <a:pt x="1269" y="9032"/>
                  </a:cubicBezTo>
                  <a:cubicBezTo>
                    <a:pt x="1241" y="9095"/>
                    <a:pt x="1213" y="9150"/>
                    <a:pt x="1178" y="9206"/>
                  </a:cubicBezTo>
                  <a:cubicBezTo>
                    <a:pt x="1122" y="9353"/>
                    <a:pt x="1066" y="9472"/>
                    <a:pt x="1003" y="9619"/>
                  </a:cubicBezTo>
                  <a:cubicBezTo>
                    <a:pt x="948" y="9731"/>
                    <a:pt x="864" y="9850"/>
                    <a:pt x="801" y="9997"/>
                  </a:cubicBezTo>
                  <a:cubicBezTo>
                    <a:pt x="745" y="10143"/>
                    <a:pt x="717" y="10255"/>
                    <a:pt x="654" y="10402"/>
                  </a:cubicBezTo>
                  <a:cubicBezTo>
                    <a:pt x="598" y="10521"/>
                    <a:pt x="514" y="10633"/>
                    <a:pt x="479" y="10780"/>
                  </a:cubicBezTo>
                  <a:cubicBezTo>
                    <a:pt x="451" y="10843"/>
                    <a:pt x="423" y="10927"/>
                    <a:pt x="423" y="11045"/>
                  </a:cubicBezTo>
                  <a:cubicBezTo>
                    <a:pt x="451" y="11045"/>
                    <a:pt x="514" y="11101"/>
                    <a:pt x="542" y="11157"/>
                  </a:cubicBezTo>
                  <a:lnTo>
                    <a:pt x="542" y="11304"/>
                  </a:lnTo>
                  <a:cubicBezTo>
                    <a:pt x="542" y="11451"/>
                    <a:pt x="570" y="11598"/>
                    <a:pt x="570" y="11773"/>
                  </a:cubicBezTo>
                  <a:cubicBezTo>
                    <a:pt x="689" y="12094"/>
                    <a:pt x="689" y="12444"/>
                    <a:pt x="717" y="12793"/>
                  </a:cubicBezTo>
                  <a:cubicBezTo>
                    <a:pt x="745" y="12849"/>
                    <a:pt x="745" y="12940"/>
                    <a:pt x="745" y="12996"/>
                  </a:cubicBezTo>
                  <a:lnTo>
                    <a:pt x="745" y="13052"/>
                  </a:lnTo>
                  <a:cubicBezTo>
                    <a:pt x="779" y="13078"/>
                    <a:pt x="810" y="13087"/>
                    <a:pt x="839" y="13087"/>
                  </a:cubicBezTo>
                  <a:cubicBezTo>
                    <a:pt x="879" y="13087"/>
                    <a:pt x="915" y="13069"/>
                    <a:pt x="948" y="13052"/>
                  </a:cubicBezTo>
                  <a:cubicBezTo>
                    <a:pt x="1038" y="13052"/>
                    <a:pt x="1122" y="13024"/>
                    <a:pt x="1178" y="12968"/>
                  </a:cubicBezTo>
                  <a:cubicBezTo>
                    <a:pt x="1227" y="13009"/>
                    <a:pt x="1282" y="13027"/>
                    <a:pt x="1337" y="13027"/>
                  </a:cubicBezTo>
                  <a:cubicBezTo>
                    <a:pt x="1482" y="13027"/>
                    <a:pt x="1627" y="12903"/>
                    <a:pt x="1647" y="12731"/>
                  </a:cubicBezTo>
                  <a:cubicBezTo>
                    <a:pt x="1703" y="12731"/>
                    <a:pt x="1766" y="12703"/>
                    <a:pt x="1822" y="12647"/>
                  </a:cubicBezTo>
                  <a:cubicBezTo>
                    <a:pt x="1845" y="12658"/>
                    <a:pt x="1874" y="12665"/>
                    <a:pt x="1909" y="12665"/>
                  </a:cubicBezTo>
                  <a:cubicBezTo>
                    <a:pt x="1958" y="12665"/>
                    <a:pt x="2018" y="12651"/>
                    <a:pt x="2087" y="12619"/>
                  </a:cubicBezTo>
                  <a:cubicBezTo>
                    <a:pt x="2171" y="12556"/>
                    <a:pt x="2199" y="12472"/>
                    <a:pt x="2227" y="12381"/>
                  </a:cubicBezTo>
                  <a:cubicBezTo>
                    <a:pt x="2318" y="12297"/>
                    <a:pt x="2374" y="12178"/>
                    <a:pt x="2346" y="12066"/>
                  </a:cubicBezTo>
                  <a:cubicBezTo>
                    <a:pt x="2374" y="12031"/>
                    <a:pt x="2437" y="12003"/>
                    <a:pt x="2465" y="11947"/>
                  </a:cubicBezTo>
                  <a:cubicBezTo>
                    <a:pt x="2521" y="11857"/>
                    <a:pt x="2521" y="11773"/>
                    <a:pt x="2521" y="11654"/>
                  </a:cubicBezTo>
                  <a:cubicBezTo>
                    <a:pt x="2612" y="11626"/>
                    <a:pt x="2696" y="11542"/>
                    <a:pt x="2724" y="11423"/>
                  </a:cubicBezTo>
                  <a:cubicBezTo>
                    <a:pt x="2814" y="11367"/>
                    <a:pt x="2898" y="11220"/>
                    <a:pt x="2870" y="11101"/>
                  </a:cubicBezTo>
                  <a:cubicBezTo>
                    <a:pt x="2961" y="11101"/>
                    <a:pt x="3045" y="11045"/>
                    <a:pt x="3073" y="10954"/>
                  </a:cubicBezTo>
                  <a:cubicBezTo>
                    <a:pt x="3136" y="10871"/>
                    <a:pt x="3136" y="10780"/>
                    <a:pt x="3136" y="10724"/>
                  </a:cubicBezTo>
                  <a:cubicBezTo>
                    <a:pt x="3192" y="10668"/>
                    <a:pt x="3248" y="10577"/>
                    <a:pt x="3276" y="10458"/>
                  </a:cubicBezTo>
                  <a:lnTo>
                    <a:pt x="3276" y="10374"/>
                  </a:lnTo>
                  <a:cubicBezTo>
                    <a:pt x="3339" y="10283"/>
                    <a:pt x="3367" y="10199"/>
                    <a:pt x="3367" y="10080"/>
                  </a:cubicBezTo>
                  <a:cubicBezTo>
                    <a:pt x="3367" y="10025"/>
                    <a:pt x="3339" y="9969"/>
                    <a:pt x="3311" y="9906"/>
                  </a:cubicBezTo>
                  <a:cubicBezTo>
                    <a:pt x="3395" y="9850"/>
                    <a:pt x="3451" y="9731"/>
                    <a:pt x="3451" y="9647"/>
                  </a:cubicBezTo>
                  <a:cubicBezTo>
                    <a:pt x="3626" y="9619"/>
                    <a:pt x="3744" y="9444"/>
                    <a:pt x="3689" y="9269"/>
                  </a:cubicBezTo>
                  <a:lnTo>
                    <a:pt x="3689" y="9206"/>
                  </a:lnTo>
                  <a:cubicBezTo>
                    <a:pt x="3772" y="9150"/>
                    <a:pt x="3863" y="9032"/>
                    <a:pt x="3835" y="8885"/>
                  </a:cubicBezTo>
                  <a:cubicBezTo>
                    <a:pt x="3800" y="8857"/>
                    <a:pt x="3800" y="8829"/>
                    <a:pt x="3800" y="8801"/>
                  </a:cubicBezTo>
                  <a:cubicBezTo>
                    <a:pt x="3975" y="8773"/>
                    <a:pt x="4150" y="8570"/>
                    <a:pt x="4010" y="8360"/>
                  </a:cubicBezTo>
                  <a:cubicBezTo>
                    <a:pt x="3947" y="8276"/>
                    <a:pt x="3863" y="8158"/>
                    <a:pt x="3772" y="8074"/>
                  </a:cubicBezTo>
                  <a:cubicBezTo>
                    <a:pt x="3835" y="8074"/>
                    <a:pt x="3891" y="8074"/>
                    <a:pt x="3947" y="8046"/>
                  </a:cubicBezTo>
                  <a:cubicBezTo>
                    <a:pt x="4038" y="8046"/>
                    <a:pt x="4066" y="7983"/>
                    <a:pt x="4122" y="7927"/>
                  </a:cubicBezTo>
                  <a:cubicBezTo>
                    <a:pt x="4150" y="7871"/>
                    <a:pt x="4185" y="7780"/>
                    <a:pt x="4150" y="7696"/>
                  </a:cubicBezTo>
                  <a:cubicBezTo>
                    <a:pt x="4269" y="7633"/>
                    <a:pt x="4325" y="7486"/>
                    <a:pt x="4241" y="7346"/>
                  </a:cubicBezTo>
                  <a:cubicBezTo>
                    <a:pt x="4213" y="7284"/>
                    <a:pt x="4150" y="7228"/>
                    <a:pt x="4094" y="7172"/>
                  </a:cubicBezTo>
                  <a:cubicBezTo>
                    <a:pt x="4122" y="7109"/>
                    <a:pt x="4122" y="7025"/>
                    <a:pt x="4094" y="6962"/>
                  </a:cubicBezTo>
                  <a:cubicBezTo>
                    <a:pt x="4066" y="6962"/>
                    <a:pt x="4066" y="6934"/>
                    <a:pt x="4066" y="6934"/>
                  </a:cubicBezTo>
                  <a:lnTo>
                    <a:pt x="4066" y="6878"/>
                  </a:lnTo>
                  <a:cubicBezTo>
                    <a:pt x="4122" y="6822"/>
                    <a:pt x="4150" y="6759"/>
                    <a:pt x="4185" y="6675"/>
                  </a:cubicBezTo>
                  <a:cubicBezTo>
                    <a:pt x="4185" y="6612"/>
                    <a:pt x="4150" y="6528"/>
                    <a:pt x="4122" y="6437"/>
                  </a:cubicBezTo>
                  <a:cubicBezTo>
                    <a:pt x="4185" y="6381"/>
                    <a:pt x="4241" y="6326"/>
                    <a:pt x="4269" y="6235"/>
                  </a:cubicBezTo>
                  <a:cubicBezTo>
                    <a:pt x="4297" y="6179"/>
                    <a:pt x="4325" y="6123"/>
                    <a:pt x="4297" y="6032"/>
                  </a:cubicBezTo>
                  <a:cubicBezTo>
                    <a:pt x="4325" y="6004"/>
                    <a:pt x="4360" y="5948"/>
                    <a:pt x="4360" y="5885"/>
                  </a:cubicBezTo>
                  <a:cubicBezTo>
                    <a:pt x="4360" y="5801"/>
                    <a:pt x="4297" y="5738"/>
                    <a:pt x="4241" y="5682"/>
                  </a:cubicBezTo>
                  <a:cubicBezTo>
                    <a:pt x="4241" y="5563"/>
                    <a:pt x="4185" y="5424"/>
                    <a:pt x="4066" y="5389"/>
                  </a:cubicBezTo>
                  <a:cubicBezTo>
                    <a:pt x="4094" y="5333"/>
                    <a:pt x="4094" y="5277"/>
                    <a:pt x="4094" y="5249"/>
                  </a:cubicBezTo>
                  <a:cubicBezTo>
                    <a:pt x="4094" y="5130"/>
                    <a:pt x="4038" y="5011"/>
                    <a:pt x="3947" y="4983"/>
                  </a:cubicBezTo>
                  <a:cubicBezTo>
                    <a:pt x="4010" y="4899"/>
                    <a:pt x="4066" y="4808"/>
                    <a:pt x="4066" y="4724"/>
                  </a:cubicBezTo>
                  <a:cubicBezTo>
                    <a:pt x="4122" y="4577"/>
                    <a:pt x="4038" y="4431"/>
                    <a:pt x="3891" y="4375"/>
                  </a:cubicBezTo>
                  <a:cubicBezTo>
                    <a:pt x="3919" y="4340"/>
                    <a:pt x="3919" y="4284"/>
                    <a:pt x="3919" y="4228"/>
                  </a:cubicBezTo>
                  <a:cubicBezTo>
                    <a:pt x="3919" y="4165"/>
                    <a:pt x="3891" y="4081"/>
                    <a:pt x="3863" y="4053"/>
                  </a:cubicBezTo>
                  <a:cubicBezTo>
                    <a:pt x="3975" y="3878"/>
                    <a:pt x="4066" y="3675"/>
                    <a:pt x="4010" y="3501"/>
                  </a:cubicBezTo>
                  <a:cubicBezTo>
                    <a:pt x="3947" y="3354"/>
                    <a:pt x="3863" y="3291"/>
                    <a:pt x="3744" y="3263"/>
                  </a:cubicBezTo>
                  <a:cubicBezTo>
                    <a:pt x="3835" y="3116"/>
                    <a:pt x="3863" y="2941"/>
                    <a:pt x="3772" y="2801"/>
                  </a:cubicBezTo>
                  <a:cubicBezTo>
                    <a:pt x="3714" y="2679"/>
                    <a:pt x="3625" y="2625"/>
                    <a:pt x="3517" y="2625"/>
                  </a:cubicBezTo>
                  <a:cubicBezTo>
                    <a:pt x="3470" y="2625"/>
                    <a:pt x="3420" y="2636"/>
                    <a:pt x="3367" y="2655"/>
                  </a:cubicBezTo>
                  <a:cubicBezTo>
                    <a:pt x="3395" y="2592"/>
                    <a:pt x="3367" y="2508"/>
                    <a:pt x="3367" y="2452"/>
                  </a:cubicBezTo>
                  <a:cubicBezTo>
                    <a:pt x="3367" y="2361"/>
                    <a:pt x="3276" y="2305"/>
                    <a:pt x="3220" y="2277"/>
                  </a:cubicBezTo>
                  <a:cubicBezTo>
                    <a:pt x="3248" y="2102"/>
                    <a:pt x="3220" y="1955"/>
                    <a:pt x="3017" y="1836"/>
                  </a:cubicBezTo>
                  <a:cubicBezTo>
                    <a:pt x="2961" y="1808"/>
                    <a:pt x="2870" y="1808"/>
                    <a:pt x="2814" y="1808"/>
                  </a:cubicBezTo>
                  <a:cubicBezTo>
                    <a:pt x="2842" y="1690"/>
                    <a:pt x="2787" y="1515"/>
                    <a:pt x="2640" y="1487"/>
                  </a:cubicBezTo>
                  <a:cubicBezTo>
                    <a:pt x="2612" y="1487"/>
                    <a:pt x="2549" y="1487"/>
                    <a:pt x="2521" y="1459"/>
                  </a:cubicBezTo>
                  <a:cubicBezTo>
                    <a:pt x="2549" y="1403"/>
                    <a:pt x="2549" y="1312"/>
                    <a:pt x="2549" y="1228"/>
                  </a:cubicBezTo>
                  <a:cubicBezTo>
                    <a:pt x="2549" y="1109"/>
                    <a:pt x="2437" y="990"/>
                    <a:pt x="2318" y="962"/>
                  </a:cubicBezTo>
                  <a:lnTo>
                    <a:pt x="2318" y="934"/>
                  </a:lnTo>
                  <a:cubicBezTo>
                    <a:pt x="2343" y="777"/>
                    <a:pt x="2181" y="665"/>
                    <a:pt x="2041" y="665"/>
                  </a:cubicBezTo>
                  <a:cubicBezTo>
                    <a:pt x="2026" y="665"/>
                    <a:pt x="2011" y="666"/>
                    <a:pt x="1996" y="669"/>
                  </a:cubicBezTo>
                  <a:cubicBezTo>
                    <a:pt x="1996" y="613"/>
                    <a:pt x="1996" y="529"/>
                    <a:pt x="1940" y="466"/>
                  </a:cubicBezTo>
                  <a:cubicBezTo>
                    <a:pt x="1878" y="382"/>
                    <a:pt x="1794" y="354"/>
                    <a:pt x="1703" y="354"/>
                  </a:cubicBezTo>
                  <a:cubicBezTo>
                    <a:pt x="1738" y="319"/>
                    <a:pt x="1738" y="319"/>
                    <a:pt x="1738" y="291"/>
                  </a:cubicBezTo>
                  <a:cubicBezTo>
                    <a:pt x="1738" y="263"/>
                    <a:pt x="1738" y="207"/>
                    <a:pt x="1703" y="179"/>
                  </a:cubicBezTo>
                  <a:cubicBezTo>
                    <a:pt x="1682" y="90"/>
                    <a:pt x="1613" y="0"/>
                    <a:pt x="15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79"/>
            <p:cNvSpPr/>
            <p:nvPr/>
          </p:nvSpPr>
          <p:spPr>
            <a:xfrm>
              <a:off x="2701462" y="1545741"/>
              <a:ext cx="36954" cy="30537"/>
            </a:xfrm>
            <a:custGeom>
              <a:rect b="b" l="l" r="r" t="t"/>
              <a:pathLst>
                <a:path extrusionOk="0" h="1342" w="1624">
                  <a:moveTo>
                    <a:pt x="921" y="1"/>
                  </a:moveTo>
                  <a:cubicBezTo>
                    <a:pt x="837" y="1"/>
                    <a:pt x="750" y="44"/>
                    <a:pt x="694" y="146"/>
                  </a:cubicBezTo>
                  <a:lnTo>
                    <a:pt x="666" y="146"/>
                  </a:lnTo>
                  <a:cubicBezTo>
                    <a:pt x="634" y="132"/>
                    <a:pt x="605" y="125"/>
                    <a:pt x="576" y="125"/>
                  </a:cubicBezTo>
                  <a:cubicBezTo>
                    <a:pt x="547" y="125"/>
                    <a:pt x="519" y="132"/>
                    <a:pt x="491" y="146"/>
                  </a:cubicBezTo>
                  <a:cubicBezTo>
                    <a:pt x="316" y="209"/>
                    <a:pt x="225" y="356"/>
                    <a:pt x="169" y="530"/>
                  </a:cubicBezTo>
                  <a:cubicBezTo>
                    <a:pt x="106" y="586"/>
                    <a:pt x="78" y="642"/>
                    <a:pt x="50" y="733"/>
                  </a:cubicBezTo>
                  <a:cubicBezTo>
                    <a:pt x="1" y="913"/>
                    <a:pt x="154" y="1092"/>
                    <a:pt x="331" y="1092"/>
                  </a:cubicBezTo>
                  <a:cubicBezTo>
                    <a:pt x="353" y="1092"/>
                    <a:pt x="377" y="1089"/>
                    <a:pt x="400" y="1083"/>
                  </a:cubicBezTo>
                  <a:lnTo>
                    <a:pt x="491" y="1083"/>
                  </a:lnTo>
                  <a:cubicBezTo>
                    <a:pt x="547" y="1083"/>
                    <a:pt x="603" y="1055"/>
                    <a:pt x="631" y="1020"/>
                  </a:cubicBezTo>
                  <a:lnTo>
                    <a:pt x="722" y="1020"/>
                  </a:lnTo>
                  <a:cubicBezTo>
                    <a:pt x="806" y="1083"/>
                    <a:pt x="868" y="1083"/>
                    <a:pt x="952" y="1083"/>
                  </a:cubicBezTo>
                  <a:lnTo>
                    <a:pt x="980" y="1111"/>
                  </a:lnTo>
                  <a:cubicBezTo>
                    <a:pt x="1015" y="1195"/>
                    <a:pt x="1099" y="1230"/>
                    <a:pt x="1190" y="1258"/>
                  </a:cubicBezTo>
                  <a:cubicBezTo>
                    <a:pt x="1218" y="1314"/>
                    <a:pt x="1274" y="1342"/>
                    <a:pt x="1365" y="1342"/>
                  </a:cubicBezTo>
                  <a:cubicBezTo>
                    <a:pt x="1449" y="1342"/>
                    <a:pt x="1505" y="1258"/>
                    <a:pt x="1540" y="1167"/>
                  </a:cubicBezTo>
                  <a:lnTo>
                    <a:pt x="1540" y="1083"/>
                  </a:lnTo>
                  <a:lnTo>
                    <a:pt x="1540" y="936"/>
                  </a:lnTo>
                  <a:cubicBezTo>
                    <a:pt x="1568" y="845"/>
                    <a:pt x="1596" y="733"/>
                    <a:pt x="1596" y="642"/>
                  </a:cubicBezTo>
                  <a:cubicBezTo>
                    <a:pt x="1624" y="496"/>
                    <a:pt x="1540" y="412"/>
                    <a:pt x="1449" y="384"/>
                  </a:cubicBezTo>
                  <a:cubicBezTo>
                    <a:pt x="1424" y="226"/>
                    <a:pt x="1302" y="114"/>
                    <a:pt x="1170" y="114"/>
                  </a:cubicBezTo>
                  <a:cubicBezTo>
                    <a:pt x="1156" y="114"/>
                    <a:pt x="1142" y="115"/>
                    <a:pt x="1127" y="118"/>
                  </a:cubicBezTo>
                  <a:cubicBezTo>
                    <a:pt x="1085" y="44"/>
                    <a:pt x="1005" y="1"/>
                    <a:pt x="92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79"/>
            <p:cNvSpPr/>
            <p:nvPr/>
          </p:nvSpPr>
          <p:spPr>
            <a:xfrm>
              <a:off x="2669491" y="1308998"/>
              <a:ext cx="49674" cy="49947"/>
            </a:xfrm>
            <a:custGeom>
              <a:rect b="b" l="l" r="r" t="t"/>
              <a:pathLst>
                <a:path extrusionOk="0" h="2195" w="2183">
                  <a:moveTo>
                    <a:pt x="1435" y="0"/>
                  </a:moveTo>
                  <a:cubicBezTo>
                    <a:pt x="1330" y="0"/>
                    <a:pt x="1217" y="74"/>
                    <a:pt x="1197" y="180"/>
                  </a:cubicBezTo>
                  <a:lnTo>
                    <a:pt x="1197" y="271"/>
                  </a:lnTo>
                  <a:cubicBezTo>
                    <a:pt x="1134" y="299"/>
                    <a:pt x="1050" y="327"/>
                    <a:pt x="1022" y="383"/>
                  </a:cubicBezTo>
                  <a:cubicBezTo>
                    <a:pt x="959" y="474"/>
                    <a:pt x="959" y="558"/>
                    <a:pt x="987" y="649"/>
                  </a:cubicBezTo>
                  <a:cubicBezTo>
                    <a:pt x="931" y="705"/>
                    <a:pt x="903" y="761"/>
                    <a:pt x="903" y="851"/>
                  </a:cubicBezTo>
                  <a:lnTo>
                    <a:pt x="903" y="879"/>
                  </a:lnTo>
                  <a:lnTo>
                    <a:pt x="875" y="879"/>
                  </a:lnTo>
                  <a:cubicBezTo>
                    <a:pt x="812" y="907"/>
                    <a:pt x="756" y="970"/>
                    <a:pt x="728" y="1026"/>
                  </a:cubicBezTo>
                  <a:lnTo>
                    <a:pt x="700" y="1026"/>
                  </a:lnTo>
                  <a:cubicBezTo>
                    <a:pt x="609" y="1026"/>
                    <a:pt x="581" y="1082"/>
                    <a:pt x="553" y="1145"/>
                  </a:cubicBezTo>
                  <a:cubicBezTo>
                    <a:pt x="536" y="1142"/>
                    <a:pt x="518" y="1140"/>
                    <a:pt x="501" y="1140"/>
                  </a:cubicBezTo>
                  <a:cubicBezTo>
                    <a:pt x="346" y="1140"/>
                    <a:pt x="209" y="1275"/>
                    <a:pt x="260" y="1432"/>
                  </a:cubicBezTo>
                  <a:cubicBezTo>
                    <a:pt x="176" y="1495"/>
                    <a:pt x="113" y="1607"/>
                    <a:pt x="176" y="1726"/>
                  </a:cubicBezTo>
                  <a:lnTo>
                    <a:pt x="204" y="1726"/>
                  </a:lnTo>
                  <a:cubicBezTo>
                    <a:pt x="113" y="1754"/>
                    <a:pt x="57" y="1781"/>
                    <a:pt x="29" y="1872"/>
                  </a:cubicBezTo>
                  <a:cubicBezTo>
                    <a:pt x="1" y="1900"/>
                    <a:pt x="1" y="1956"/>
                    <a:pt x="29" y="1984"/>
                  </a:cubicBezTo>
                  <a:cubicBezTo>
                    <a:pt x="113" y="2103"/>
                    <a:pt x="148" y="2194"/>
                    <a:pt x="323" y="2194"/>
                  </a:cubicBezTo>
                  <a:cubicBezTo>
                    <a:pt x="379" y="2194"/>
                    <a:pt x="435" y="2131"/>
                    <a:pt x="435" y="2075"/>
                  </a:cubicBezTo>
                  <a:cubicBezTo>
                    <a:pt x="553" y="2103"/>
                    <a:pt x="672" y="2159"/>
                    <a:pt x="812" y="2159"/>
                  </a:cubicBezTo>
                  <a:cubicBezTo>
                    <a:pt x="875" y="2159"/>
                    <a:pt x="931" y="2103"/>
                    <a:pt x="959" y="2047"/>
                  </a:cubicBezTo>
                  <a:cubicBezTo>
                    <a:pt x="987" y="2047"/>
                    <a:pt x="987" y="2047"/>
                    <a:pt x="1022" y="2019"/>
                  </a:cubicBezTo>
                  <a:cubicBezTo>
                    <a:pt x="1043" y="2026"/>
                    <a:pt x="1064" y="2030"/>
                    <a:pt x="1084" y="2030"/>
                  </a:cubicBezTo>
                  <a:cubicBezTo>
                    <a:pt x="1148" y="2030"/>
                    <a:pt x="1210" y="1997"/>
                    <a:pt x="1253" y="1928"/>
                  </a:cubicBezTo>
                  <a:cubicBezTo>
                    <a:pt x="1267" y="1933"/>
                    <a:pt x="1283" y="1936"/>
                    <a:pt x="1300" y="1936"/>
                  </a:cubicBezTo>
                  <a:cubicBezTo>
                    <a:pt x="1376" y="1936"/>
                    <a:pt x="1465" y="1884"/>
                    <a:pt x="1511" y="1809"/>
                  </a:cubicBezTo>
                  <a:lnTo>
                    <a:pt x="1574" y="1809"/>
                  </a:lnTo>
                  <a:cubicBezTo>
                    <a:pt x="1630" y="1781"/>
                    <a:pt x="1658" y="1781"/>
                    <a:pt x="1686" y="1754"/>
                  </a:cubicBezTo>
                  <a:cubicBezTo>
                    <a:pt x="1749" y="1754"/>
                    <a:pt x="1805" y="1698"/>
                    <a:pt x="1861" y="1670"/>
                  </a:cubicBezTo>
                  <a:cubicBezTo>
                    <a:pt x="1878" y="1673"/>
                    <a:pt x="1896" y="1675"/>
                    <a:pt x="1914" y="1675"/>
                  </a:cubicBezTo>
                  <a:cubicBezTo>
                    <a:pt x="2047" y="1675"/>
                    <a:pt x="2183" y="1583"/>
                    <a:pt x="2183" y="1404"/>
                  </a:cubicBezTo>
                  <a:cubicBezTo>
                    <a:pt x="2183" y="1201"/>
                    <a:pt x="2036" y="935"/>
                    <a:pt x="1952" y="761"/>
                  </a:cubicBezTo>
                  <a:cubicBezTo>
                    <a:pt x="1924" y="705"/>
                    <a:pt x="1896" y="677"/>
                    <a:pt x="1861" y="621"/>
                  </a:cubicBezTo>
                  <a:cubicBezTo>
                    <a:pt x="1861" y="586"/>
                    <a:pt x="1861" y="558"/>
                    <a:pt x="1833" y="530"/>
                  </a:cubicBezTo>
                  <a:cubicBezTo>
                    <a:pt x="1749" y="355"/>
                    <a:pt x="1721" y="152"/>
                    <a:pt x="1546" y="33"/>
                  </a:cubicBezTo>
                  <a:cubicBezTo>
                    <a:pt x="1514" y="10"/>
                    <a:pt x="1475" y="0"/>
                    <a:pt x="14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79"/>
            <p:cNvSpPr/>
            <p:nvPr/>
          </p:nvSpPr>
          <p:spPr>
            <a:xfrm>
              <a:off x="2746539" y="1316189"/>
              <a:ext cx="88039" cy="262479"/>
            </a:xfrm>
            <a:custGeom>
              <a:rect b="b" l="l" r="r" t="t"/>
              <a:pathLst>
                <a:path extrusionOk="0" h="11535" w="3869">
                  <a:moveTo>
                    <a:pt x="2085" y="1"/>
                  </a:moveTo>
                  <a:cubicBezTo>
                    <a:pt x="2042" y="1"/>
                    <a:pt x="2000" y="21"/>
                    <a:pt x="1971" y="67"/>
                  </a:cubicBezTo>
                  <a:cubicBezTo>
                    <a:pt x="1594" y="654"/>
                    <a:pt x="1244" y="1263"/>
                    <a:pt x="922" y="1843"/>
                  </a:cubicBezTo>
                  <a:cubicBezTo>
                    <a:pt x="747" y="2165"/>
                    <a:pt x="608" y="2458"/>
                    <a:pt x="433" y="2752"/>
                  </a:cubicBezTo>
                  <a:cubicBezTo>
                    <a:pt x="286" y="3067"/>
                    <a:pt x="167" y="3388"/>
                    <a:pt x="20" y="3710"/>
                  </a:cubicBezTo>
                  <a:cubicBezTo>
                    <a:pt x="0" y="3775"/>
                    <a:pt x="69" y="3836"/>
                    <a:pt x="120" y="3836"/>
                  </a:cubicBezTo>
                  <a:cubicBezTo>
                    <a:pt x="141" y="3836"/>
                    <a:pt x="159" y="3825"/>
                    <a:pt x="167" y="3801"/>
                  </a:cubicBezTo>
                  <a:cubicBezTo>
                    <a:pt x="223" y="3710"/>
                    <a:pt x="258" y="3626"/>
                    <a:pt x="314" y="3535"/>
                  </a:cubicBezTo>
                  <a:cubicBezTo>
                    <a:pt x="314" y="3654"/>
                    <a:pt x="398" y="3738"/>
                    <a:pt x="517" y="3766"/>
                  </a:cubicBezTo>
                  <a:cubicBezTo>
                    <a:pt x="489" y="3801"/>
                    <a:pt x="489" y="3857"/>
                    <a:pt x="517" y="3913"/>
                  </a:cubicBezTo>
                  <a:lnTo>
                    <a:pt x="517" y="3976"/>
                  </a:lnTo>
                  <a:cubicBezTo>
                    <a:pt x="573" y="4060"/>
                    <a:pt x="636" y="4151"/>
                    <a:pt x="692" y="4206"/>
                  </a:cubicBezTo>
                  <a:cubicBezTo>
                    <a:pt x="747" y="4325"/>
                    <a:pt x="810" y="4437"/>
                    <a:pt x="894" y="4528"/>
                  </a:cubicBezTo>
                  <a:cubicBezTo>
                    <a:pt x="1013" y="4731"/>
                    <a:pt x="1132" y="4934"/>
                    <a:pt x="1216" y="5136"/>
                  </a:cubicBezTo>
                  <a:cubicBezTo>
                    <a:pt x="1447" y="5549"/>
                    <a:pt x="1594" y="5955"/>
                    <a:pt x="1566" y="6451"/>
                  </a:cubicBezTo>
                  <a:cubicBezTo>
                    <a:pt x="1566" y="6479"/>
                    <a:pt x="1566" y="6507"/>
                    <a:pt x="1594" y="6535"/>
                  </a:cubicBezTo>
                  <a:cubicBezTo>
                    <a:pt x="1538" y="6682"/>
                    <a:pt x="1538" y="6801"/>
                    <a:pt x="1482" y="6947"/>
                  </a:cubicBezTo>
                  <a:cubicBezTo>
                    <a:pt x="1447" y="7059"/>
                    <a:pt x="1419" y="7178"/>
                    <a:pt x="1447" y="7262"/>
                  </a:cubicBezTo>
                  <a:cubicBezTo>
                    <a:pt x="1419" y="7262"/>
                    <a:pt x="1391" y="7297"/>
                    <a:pt x="1363" y="7325"/>
                  </a:cubicBezTo>
                  <a:cubicBezTo>
                    <a:pt x="1244" y="7409"/>
                    <a:pt x="1216" y="7584"/>
                    <a:pt x="1188" y="7703"/>
                  </a:cubicBezTo>
                  <a:cubicBezTo>
                    <a:pt x="1188" y="7731"/>
                    <a:pt x="1160" y="7731"/>
                    <a:pt x="1160" y="7759"/>
                  </a:cubicBezTo>
                  <a:cubicBezTo>
                    <a:pt x="1138" y="7752"/>
                    <a:pt x="1116" y="7748"/>
                    <a:pt x="1094" y="7748"/>
                  </a:cubicBezTo>
                  <a:cubicBezTo>
                    <a:pt x="1029" y="7748"/>
                    <a:pt x="970" y="7781"/>
                    <a:pt x="922" y="7849"/>
                  </a:cubicBezTo>
                  <a:cubicBezTo>
                    <a:pt x="810" y="8136"/>
                    <a:pt x="747" y="8430"/>
                    <a:pt x="636" y="8724"/>
                  </a:cubicBezTo>
                  <a:cubicBezTo>
                    <a:pt x="517" y="8982"/>
                    <a:pt x="370" y="9248"/>
                    <a:pt x="342" y="9535"/>
                  </a:cubicBezTo>
                  <a:cubicBezTo>
                    <a:pt x="286" y="9598"/>
                    <a:pt x="258" y="9654"/>
                    <a:pt x="258" y="9709"/>
                  </a:cubicBezTo>
                  <a:cubicBezTo>
                    <a:pt x="314" y="10059"/>
                    <a:pt x="370" y="10409"/>
                    <a:pt x="461" y="10730"/>
                  </a:cubicBezTo>
                  <a:cubicBezTo>
                    <a:pt x="489" y="10968"/>
                    <a:pt x="517" y="11374"/>
                    <a:pt x="747" y="11520"/>
                  </a:cubicBezTo>
                  <a:cubicBezTo>
                    <a:pt x="768" y="11530"/>
                    <a:pt x="789" y="11535"/>
                    <a:pt x="811" y="11535"/>
                  </a:cubicBezTo>
                  <a:cubicBezTo>
                    <a:pt x="912" y="11535"/>
                    <a:pt x="1008" y="11433"/>
                    <a:pt x="985" y="11318"/>
                  </a:cubicBezTo>
                  <a:cubicBezTo>
                    <a:pt x="922" y="11052"/>
                    <a:pt x="810" y="10793"/>
                    <a:pt x="747" y="10528"/>
                  </a:cubicBezTo>
                  <a:cubicBezTo>
                    <a:pt x="692" y="10325"/>
                    <a:pt x="664" y="10094"/>
                    <a:pt x="608" y="9856"/>
                  </a:cubicBezTo>
                  <a:cubicBezTo>
                    <a:pt x="636" y="9856"/>
                    <a:pt x="636" y="9828"/>
                    <a:pt x="636" y="9800"/>
                  </a:cubicBezTo>
                  <a:cubicBezTo>
                    <a:pt x="664" y="9800"/>
                    <a:pt x="692" y="9772"/>
                    <a:pt x="719" y="9744"/>
                  </a:cubicBezTo>
                  <a:cubicBezTo>
                    <a:pt x="838" y="10178"/>
                    <a:pt x="957" y="10618"/>
                    <a:pt x="1188" y="10968"/>
                  </a:cubicBezTo>
                  <a:cubicBezTo>
                    <a:pt x="1206" y="11013"/>
                    <a:pt x="1243" y="11032"/>
                    <a:pt x="1282" y="11032"/>
                  </a:cubicBezTo>
                  <a:cubicBezTo>
                    <a:pt x="1363" y="11032"/>
                    <a:pt x="1452" y="10949"/>
                    <a:pt x="1391" y="10849"/>
                  </a:cubicBezTo>
                  <a:cubicBezTo>
                    <a:pt x="1160" y="10444"/>
                    <a:pt x="985" y="9975"/>
                    <a:pt x="810" y="9507"/>
                  </a:cubicBezTo>
                  <a:cubicBezTo>
                    <a:pt x="838" y="9423"/>
                    <a:pt x="866" y="9332"/>
                    <a:pt x="894" y="9248"/>
                  </a:cubicBezTo>
                  <a:cubicBezTo>
                    <a:pt x="922" y="9220"/>
                    <a:pt x="922" y="9185"/>
                    <a:pt x="957" y="9129"/>
                  </a:cubicBezTo>
                  <a:cubicBezTo>
                    <a:pt x="1160" y="9681"/>
                    <a:pt x="1391" y="10234"/>
                    <a:pt x="1712" y="10702"/>
                  </a:cubicBezTo>
                  <a:cubicBezTo>
                    <a:pt x="1733" y="10746"/>
                    <a:pt x="1778" y="10765"/>
                    <a:pt x="1823" y="10765"/>
                  </a:cubicBezTo>
                  <a:cubicBezTo>
                    <a:pt x="1902" y="10765"/>
                    <a:pt x="1983" y="10707"/>
                    <a:pt x="1943" y="10618"/>
                  </a:cubicBezTo>
                  <a:cubicBezTo>
                    <a:pt x="1684" y="9975"/>
                    <a:pt x="1391" y="9360"/>
                    <a:pt x="1132" y="8724"/>
                  </a:cubicBezTo>
                  <a:cubicBezTo>
                    <a:pt x="1160" y="8633"/>
                    <a:pt x="1188" y="8577"/>
                    <a:pt x="1188" y="8521"/>
                  </a:cubicBezTo>
                  <a:lnTo>
                    <a:pt x="1188" y="8486"/>
                  </a:lnTo>
                  <a:cubicBezTo>
                    <a:pt x="1419" y="9010"/>
                    <a:pt x="1656" y="9535"/>
                    <a:pt x="1971" y="10003"/>
                  </a:cubicBezTo>
                  <a:cubicBezTo>
                    <a:pt x="2006" y="10054"/>
                    <a:pt x="2053" y="10076"/>
                    <a:pt x="2101" y="10076"/>
                  </a:cubicBezTo>
                  <a:cubicBezTo>
                    <a:pt x="2215" y="10076"/>
                    <a:pt x="2329" y="9952"/>
                    <a:pt x="2265" y="9828"/>
                  </a:cubicBezTo>
                  <a:cubicBezTo>
                    <a:pt x="1943" y="9332"/>
                    <a:pt x="1656" y="8835"/>
                    <a:pt x="1363" y="8346"/>
                  </a:cubicBezTo>
                  <a:cubicBezTo>
                    <a:pt x="1419" y="8255"/>
                    <a:pt x="1447" y="8171"/>
                    <a:pt x="1482" y="8080"/>
                  </a:cubicBezTo>
                  <a:cubicBezTo>
                    <a:pt x="1594" y="8402"/>
                    <a:pt x="1740" y="8724"/>
                    <a:pt x="1915" y="8982"/>
                  </a:cubicBezTo>
                  <a:cubicBezTo>
                    <a:pt x="2013" y="9127"/>
                    <a:pt x="2169" y="9334"/>
                    <a:pt x="2351" y="9334"/>
                  </a:cubicBezTo>
                  <a:cubicBezTo>
                    <a:pt x="2389" y="9334"/>
                    <a:pt x="2428" y="9324"/>
                    <a:pt x="2468" y="9304"/>
                  </a:cubicBezTo>
                  <a:cubicBezTo>
                    <a:pt x="2558" y="9248"/>
                    <a:pt x="2531" y="9129"/>
                    <a:pt x="2468" y="9101"/>
                  </a:cubicBezTo>
                  <a:cubicBezTo>
                    <a:pt x="2412" y="9045"/>
                    <a:pt x="2356" y="8954"/>
                    <a:pt x="2321" y="8898"/>
                  </a:cubicBezTo>
                  <a:cubicBezTo>
                    <a:pt x="2269" y="8788"/>
                    <a:pt x="2193" y="8708"/>
                    <a:pt x="2132" y="8601"/>
                  </a:cubicBezTo>
                  <a:lnTo>
                    <a:pt x="2132" y="8601"/>
                  </a:lnTo>
                  <a:cubicBezTo>
                    <a:pt x="2236" y="8736"/>
                    <a:pt x="2338" y="8884"/>
                    <a:pt x="2468" y="8982"/>
                  </a:cubicBezTo>
                  <a:cubicBezTo>
                    <a:pt x="2504" y="9019"/>
                    <a:pt x="2553" y="9035"/>
                    <a:pt x="2603" y="9035"/>
                  </a:cubicBezTo>
                  <a:cubicBezTo>
                    <a:pt x="2715" y="9035"/>
                    <a:pt x="2828" y="8948"/>
                    <a:pt x="2789" y="8807"/>
                  </a:cubicBezTo>
                  <a:cubicBezTo>
                    <a:pt x="2705" y="8577"/>
                    <a:pt x="2496" y="8402"/>
                    <a:pt x="2356" y="8227"/>
                  </a:cubicBezTo>
                  <a:cubicBezTo>
                    <a:pt x="2181" y="8024"/>
                    <a:pt x="2006" y="7822"/>
                    <a:pt x="1831" y="7612"/>
                  </a:cubicBezTo>
                  <a:lnTo>
                    <a:pt x="1831" y="7612"/>
                  </a:lnTo>
                  <a:cubicBezTo>
                    <a:pt x="1887" y="7647"/>
                    <a:pt x="1943" y="7675"/>
                    <a:pt x="2006" y="7703"/>
                  </a:cubicBezTo>
                  <a:cubicBezTo>
                    <a:pt x="2181" y="7849"/>
                    <a:pt x="2321" y="7961"/>
                    <a:pt x="2531" y="8052"/>
                  </a:cubicBezTo>
                  <a:cubicBezTo>
                    <a:pt x="2570" y="8072"/>
                    <a:pt x="2611" y="8081"/>
                    <a:pt x="2650" y="8081"/>
                  </a:cubicBezTo>
                  <a:cubicBezTo>
                    <a:pt x="2722" y="8081"/>
                    <a:pt x="2791" y="8051"/>
                    <a:pt x="2845" y="7996"/>
                  </a:cubicBezTo>
                  <a:cubicBezTo>
                    <a:pt x="2845" y="7961"/>
                    <a:pt x="2880" y="7905"/>
                    <a:pt x="2880" y="7849"/>
                  </a:cubicBezTo>
                  <a:lnTo>
                    <a:pt x="2936" y="7849"/>
                  </a:lnTo>
                  <a:cubicBezTo>
                    <a:pt x="3083" y="7759"/>
                    <a:pt x="3111" y="7647"/>
                    <a:pt x="3083" y="7500"/>
                  </a:cubicBezTo>
                  <a:cubicBezTo>
                    <a:pt x="3063" y="7398"/>
                    <a:pt x="2986" y="7367"/>
                    <a:pt x="2911" y="7367"/>
                  </a:cubicBezTo>
                  <a:cubicBezTo>
                    <a:pt x="2878" y="7367"/>
                    <a:pt x="2845" y="7373"/>
                    <a:pt x="2817" y="7381"/>
                  </a:cubicBezTo>
                  <a:cubicBezTo>
                    <a:pt x="2670" y="7234"/>
                    <a:pt x="2558" y="7059"/>
                    <a:pt x="2440" y="6885"/>
                  </a:cubicBezTo>
                  <a:cubicBezTo>
                    <a:pt x="2440" y="6829"/>
                    <a:pt x="2440" y="6801"/>
                    <a:pt x="2412" y="6773"/>
                  </a:cubicBezTo>
                  <a:lnTo>
                    <a:pt x="2412" y="6773"/>
                  </a:lnTo>
                  <a:cubicBezTo>
                    <a:pt x="2468" y="6801"/>
                    <a:pt x="2531" y="6829"/>
                    <a:pt x="2586" y="6857"/>
                  </a:cubicBezTo>
                  <a:cubicBezTo>
                    <a:pt x="2761" y="6947"/>
                    <a:pt x="2908" y="7003"/>
                    <a:pt x="3083" y="7031"/>
                  </a:cubicBezTo>
                  <a:cubicBezTo>
                    <a:pt x="3258" y="7031"/>
                    <a:pt x="3286" y="6801"/>
                    <a:pt x="3167" y="6710"/>
                  </a:cubicBezTo>
                  <a:cubicBezTo>
                    <a:pt x="2880" y="6507"/>
                    <a:pt x="2496" y="6360"/>
                    <a:pt x="2146" y="6248"/>
                  </a:cubicBezTo>
                  <a:cubicBezTo>
                    <a:pt x="2181" y="6185"/>
                    <a:pt x="2237" y="6129"/>
                    <a:pt x="2265" y="6101"/>
                  </a:cubicBezTo>
                  <a:cubicBezTo>
                    <a:pt x="2356" y="5989"/>
                    <a:pt x="2274" y="5859"/>
                    <a:pt x="2165" y="5859"/>
                  </a:cubicBezTo>
                  <a:cubicBezTo>
                    <a:pt x="2132" y="5859"/>
                    <a:pt x="2096" y="5871"/>
                    <a:pt x="2062" y="5899"/>
                  </a:cubicBezTo>
                  <a:lnTo>
                    <a:pt x="2062" y="5927"/>
                  </a:lnTo>
                  <a:cubicBezTo>
                    <a:pt x="2034" y="5836"/>
                    <a:pt x="2034" y="5752"/>
                    <a:pt x="2006" y="5661"/>
                  </a:cubicBezTo>
                  <a:cubicBezTo>
                    <a:pt x="2265" y="5633"/>
                    <a:pt x="2531" y="5605"/>
                    <a:pt x="2789" y="5514"/>
                  </a:cubicBezTo>
                  <a:cubicBezTo>
                    <a:pt x="3139" y="5430"/>
                    <a:pt x="3461" y="5255"/>
                    <a:pt x="3719" y="5053"/>
                  </a:cubicBezTo>
                  <a:cubicBezTo>
                    <a:pt x="3868" y="4927"/>
                    <a:pt x="3722" y="4741"/>
                    <a:pt x="3568" y="4741"/>
                  </a:cubicBezTo>
                  <a:cubicBezTo>
                    <a:pt x="3541" y="4741"/>
                    <a:pt x="3514" y="4747"/>
                    <a:pt x="3488" y="4759"/>
                  </a:cubicBezTo>
                  <a:cubicBezTo>
                    <a:pt x="3195" y="4906"/>
                    <a:pt x="2936" y="5081"/>
                    <a:pt x="2642" y="5199"/>
                  </a:cubicBezTo>
                  <a:cubicBezTo>
                    <a:pt x="2440" y="5255"/>
                    <a:pt x="2237" y="5311"/>
                    <a:pt x="2034" y="5339"/>
                  </a:cubicBezTo>
                  <a:cubicBezTo>
                    <a:pt x="2237" y="5227"/>
                    <a:pt x="2468" y="5136"/>
                    <a:pt x="2705" y="4990"/>
                  </a:cubicBezTo>
                  <a:cubicBezTo>
                    <a:pt x="2964" y="4815"/>
                    <a:pt x="3195" y="4640"/>
                    <a:pt x="3433" y="4409"/>
                  </a:cubicBezTo>
                  <a:cubicBezTo>
                    <a:pt x="3579" y="4262"/>
                    <a:pt x="3433" y="4088"/>
                    <a:pt x="3286" y="4088"/>
                  </a:cubicBezTo>
                  <a:lnTo>
                    <a:pt x="3167" y="4088"/>
                  </a:lnTo>
                  <a:cubicBezTo>
                    <a:pt x="2936" y="4151"/>
                    <a:pt x="2733" y="4206"/>
                    <a:pt x="2531" y="4325"/>
                  </a:cubicBezTo>
                  <a:cubicBezTo>
                    <a:pt x="2440" y="4381"/>
                    <a:pt x="2356" y="4437"/>
                    <a:pt x="2265" y="4500"/>
                  </a:cubicBezTo>
                  <a:cubicBezTo>
                    <a:pt x="2146" y="4556"/>
                    <a:pt x="2034" y="4584"/>
                    <a:pt x="1915" y="4612"/>
                  </a:cubicBezTo>
                  <a:cubicBezTo>
                    <a:pt x="1730" y="4669"/>
                    <a:pt x="1784" y="4913"/>
                    <a:pt x="1954" y="4913"/>
                  </a:cubicBezTo>
                  <a:cubicBezTo>
                    <a:pt x="1970" y="4913"/>
                    <a:pt x="1988" y="4911"/>
                    <a:pt x="2006" y="4906"/>
                  </a:cubicBezTo>
                  <a:cubicBezTo>
                    <a:pt x="2118" y="4906"/>
                    <a:pt x="2209" y="4878"/>
                    <a:pt x="2293" y="4815"/>
                  </a:cubicBezTo>
                  <a:lnTo>
                    <a:pt x="2293" y="4815"/>
                  </a:lnTo>
                  <a:cubicBezTo>
                    <a:pt x="2146" y="4934"/>
                    <a:pt x="1971" y="5053"/>
                    <a:pt x="1831" y="5164"/>
                  </a:cubicBezTo>
                  <a:cubicBezTo>
                    <a:pt x="1796" y="5108"/>
                    <a:pt x="1740" y="5025"/>
                    <a:pt x="1712" y="4962"/>
                  </a:cubicBezTo>
                  <a:cubicBezTo>
                    <a:pt x="1656" y="4850"/>
                    <a:pt x="1622" y="4759"/>
                    <a:pt x="1566" y="4675"/>
                  </a:cubicBezTo>
                  <a:cubicBezTo>
                    <a:pt x="1859" y="4381"/>
                    <a:pt x="2090" y="4060"/>
                    <a:pt x="2356" y="3710"/>
                  </a:cubicBezTo>
                  <a:cubicBezTo>
                    <a:pt x="2642" y="3332"/>
                    <a:pt x="2936" y="2955"/>
                    <a:pt x="3258" y="2605"/>
                  </a:cubicBezTo>
                  <a:cubicBezTo>
                    <a:pt x="3342" y="2486"/>
                    <a:pt x="3286" y="2367"/>
                    <a:pt x="3195" y="2340"/>
                  </a:cubicBezTo>
                  <a:cubicBezTo>
                    <a:pt x="3173" y="2251"/>
                    <a:pt x="3098" y="2176"/>
                    <a:pt x="3009" y="2176"/>
                  </a:cubicBezTo>
                  <a:cubicBezTo>
                    <a:pt x="2986" y="2176"/>
                    <a:pt x="2961" y="2181"/>
                    <a:pt x="2936" y="2193"/>
                  </a:cubicBezTo>
                  <a:cubicBezTo>
                    <a:pt x="2531" y="2430"/>
                    <a:pt x="2209" y="2808"/>
                    <a:pt x="1915" y="3158"/>
                  </a:cubicBezTo>
                  <a:cubicBezTo>
                    <a:pt x="1656" y="3451"/>
                    <a:pt x="1419" y="3766"/>
                    <a:pt x="1188" y="4060"/>
                  </a:cubicBezTo>
                  <a:cubicBezTo>
                    <a:pt x="1097" y="3976"/>
                    <a:pt x="1041" y="3857"/>
                    <a:pt x="957" y="3766"/>
                  </a:cubicBezTo>
                  <a:cubicBezTo>
                    <a:pt x="1510" y="3102"/>
                    <a:pt x="2237" y="2542"/>
                    <a:pt x="2908" y="1962"/>
                  </a:cubicBezTo>
                  <a:cubicBezTo>
                    <a:pt x="3050" y="1820"/>
                    <a:pt x="2920" y="1600"/>
                    <a:pt x="2758" y="1600"/>
                  </a:cubicBezTo>
                  <a:cubicBezTo>
                    <a:pt x="2720" y="1600"/>
                    <a:pt x="2681" y="1612"/>
                    <a:pt x="2642" y="1640"/>
                  </a:cubicBezTo>
                  <a:cubicBezTo>
                    <a:pt x="2265" y="1934"/>
                    <a:pt x="1915" y="2284"/>
                    <a:pt x="1566" y="2633"/>
                  </a:cubicBezTo>
                  <a:cubicBezTo>
                    <a:pt x="1307" y="2955"/>
                    <a:pt x="1013" y="3276"/>
                    <a:pt x="782" y="3626"/>
                  </a:cubicBezTo>
                  <a:lnTo>
                    <a:pt x="747" y="3626"/>
                  </a:lnTo>
                  <a:cubicBezTo>
                    <a:pt x="810" y="3563"/>
                    <a:pt x="866" y="3479"/>
                    <a:pt x="894" y="3388"/>
                  </a:cubicBezTo>
                  <a:cubicBezTo>
                    <a:pt x="957" y="3276"/>
                    <a:pt x="1013" y="3158"/>
                    <a:pt x="1097" y="3067"/>
                  </a:cubicBezTo>
                  <a:cubicBezTo>
                    <a:pt x="1244" y="2836"/>
                    <a:pt x="1391" y="2605"/>
                    <a:pt x="1566" y="2367"/>
                  </a:cubicBezTo>
                  <a:cubicBezTo>
                    <a:pt x="1887" y="1934"/>
                    <a:pt x="2237" y="1493"/>
                    <a:pt x="2558" y="1088"/>
                  </a:cubicBezTo>
                  <a:cubicBezTo>
                    <a:pt x="2672" y="909"/>
                    <a:pt x="2488" y="710"/>
                    <a:pt x="2302" y="710"/>
                  </a:cubicBezTo>
                  <a:cubicBezTo>
                    <a:pt x="2248" y="710"/>
                    <a:pt x="2193" y="727"/>
                    <a:pt x="2146" y="766"/>
                  </a:cubicBezTo>
                  <a:cubicBezTo>
                    <a:pt x="1796" y="1144"/>
                    <a:pt x="1510" y="1556"/>
                    <a:pt x="1216" y="1962"/>
                  </a:cubicBezTo>
                  <a:cubicBezTo>
                    <a:pt x="1566" y="1410"/>
                    <a:pt x="1915" y="829"/>
                    <a:pt x="2209" y="214"/>
                  </a:cubicBezTo>
                  <a:cubicBezTo>
                    <a:pt x="2266" y="94"/>
                    <a:pt x="2176" y="1"/>
                    <a:pt x="208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79"/>
            <p:cNvSpPr/>
            <p:nvPr/>
          </p:nvSpPr>
          <p:spPr>
            <a:xfrm>
              <a:off x="2683349" y="1317986"/>
              <a:ext cx="29149" cy="41710"/>
            </a:xfrm>
            <a:custGeom>
              <a:rect b="b" l="l" r="r" t="t"/>
              <a:pathLst>
                <a:path extrusionOk="0" h="1833" w="1281">
                  <a:moveTo>
                    <a:pt x="921" y="0"/>
                  </a:moveTo>
                  <a:cubicBezTo>
                    <a:pt x="840" y="0"/>
                    <a:pt x="762" y="62"/>
                    <a:pt x="762" y="163"/>
                  </a:cubicBezTo>
                  <a:cubicBezTo>
                    <a:pt x="729" y="108"/>
                    <a:pt x="671" y="82"/>
                    <a:pt x="616" y="82"/>
                  </a:cubicBezTo>
                  <a:cubicBezTo>
                    <a:pt x="522" y="82"/>
                    <a:pt x="434" y="155"/>
                    <a:pt x="469" y="282"/>
                  </a:cubicBezTo>
                  <a:lnTo>
                    <a:pt x="469" y="310"/>
                  </a:lnTo>
                  <a:cubicBezTo>
                    <a:pt x="469" y="338"/>
                    <a:pt x="441" y="366"/>
                    <a:pt x="441" y="429"/>
                  </a:cubicBezTo>
                  <a:cubicBezTo>
                    <a:pt x="441" y="575"/>
                    <a:pt x="469" y="687"/>
                    <a:pt x="497" y="834"/>
                  </a:cubicBezTo>
                  <a:cubicBezTo>
                    <a:pt x="469" y="778"/>
                    <a:pt x="441" y="750"/>
                    <a:pt x="413" y="687"/>
                  </a:cubicBezTo>
                  <a:cubicBezTo>
                    <a:pt x="387" y="655"/>
                    <a:pt x="352" y="642"/>
                    <a:pt x="317" y="642"/>
                  </a:cubicBezTo>
                  <a:cubicBezTo>
                    <a:pt x="230" y="642"/>
                    <a:pt x="143" y="729"/>
                    <a:pt x="203" y="834"/>
                  </a:cubicBezTo>
                  <a:cubicBezTo>
                    <a:pt x="203" y="834"/>
                    <a:pt x="238" y="890"/>
                    <a:pt x="266" y="925"/>
                  </a:cubicBezTo>
                  <a:cubicBezTo>
                    <a:pt x="238" y="953"/>
                    <a:pt x="203" y="953"/>
                    <a:pt x="175" y="981"/>
                  </a:cubicBezTo>
                  <a:cubicBezTo>
                    <a:pt x="0" y="1156"/>
                    <a:pt x="91" y="1449"/>
                    <a:pt x="119" y="1680"/>
                  </a:cubicBezTo>
                  <a:cubicBezTo>
                    <a:pt x="119" y="1782"/>
                    <a:pt x="193" y="1832"/>
                    <a:pt x="270" y="1832"/>
                  </a:cubicBezTo>
                  <a:cubicBezTo>
                    <a:pt x="346" y="1832"/>
                    <a:pt x="427" y="1782"/>
                    <a:pt x="441" y="1680"/>
                  </a:cubicBezTo>
                  <a:cubicBezTo>
                    <a:pt x="441" y="1561"/>
                    <a:pt x="469" y="1449"/>
                    <a:pt x="469" y="1359"/>
                  </a:cubicBezTo>
                  <a:lnTo>
                    <a:pt x="469" y="1331"/>
                  </a:lnTo>
                  <a:cubicBezTo>
                    <a:pt x="469" y="1359"/>
                    <a:pt x="497" y="1359"/>
                    <a:pt x="497" y="1359"/>
                  </a:cubicBezTo>
                  <a:cubicBezTo>
                    <a:pt x="588" y="1359"/>
                    <a:pt x="644" y="1303"/>
                    <a:pt x="672" y="1240"/>
                  </a:cubicBezTo>
                  <a:cubicBezTo>
                    <a:pt x="700" y="1303"/>
                    <a:pt x="762" y="1359"/>
                    <a:pt x="846" y="1386"/>
                  </a:cubicBezTo>
                  <a:cubicBezTo>
                    <a:pt x="902" y="1386"/>
                    <a:pt x="965" y="1386"/>
                    <a:pt x="1021" y="1303"/>
                  </a:cubicBezTo>
                  <a:cubicBezTo>
                    <a:pt x="1077" y="1212"/>
                    <a:pt x="1077" y="1156"/>
                    <a:pt x="1049" y="1065"/>
                  </a:cubicBezTo>
                  <a:cubicBezTo>
                    <a:pt x="1077" y="1037"/>
                    <a:pt x="1077" y="1009"/>
                    <a:pt x="1077" y="981"/>
                  </a:cubicBezTo>
                  <a:cubicBezTo>
                    <a:pt x="1077" y="925"/>
                    <a:pt x="1077" y="834"/>
                    <a:pt x="1049" y="750"/>
                  </a:cubicBezTo>
                  <a:lnTo>
                    <a:pt x="1049" y="750"/>
                  </a:lnTo>
                  <a:cubicBezTo>
                    <a:pt x="1061" y="753"/>
                    <a:pt x="1073" y="754"/>
                    <a:pt x="1084" y="754"/>
                  </a:cubicBezTo>
                  <a:cubicBezTo>
                    <a:pt x="1190" y="754"/>
                    <a:pt x="1281" y="645"/>
                    <a:pt x="1224" y="512"/>
                  </a:cubicBezTo>
                  <a:cubicBezTo>
                    <a:pt x="1168" y="484"/>
                    <a:pt x="1168" y="401"/>
                    <a:pt x="1140" y="338"/>
                  </a:cubicBezTo>
                  <a:cubicBezTo>
                    <a:pt x="1112" y="254"/>
                    <a:pt x="1112" y="191"/>
                    <a:pt x="1077" y="107"/>
                  </a:cubicBezTo>
                  <a:cubicBezTo>
                    <a:pt x="1042" y="33"/>
                    <a:pt x="980" y="0"/>
                    <a:pt x="921"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79"/>
            <p:cNvSpPr/>
            <p:nvPr/>
          </p:nvSpPr>
          <p:spPr>
            <a:xfrm>
              <a:off x="2715797" y="1538209"/>
              <a:ext cx="22618" cy="24393"/>
            </a:xfrm>
            <a:custGeom>
              <a:rect b="b" l="l" r="r" t="t"/>
              <a:pathLst>
                <a:path extrusionOk="0" h="1072" w="994">
                  <a:moveTo>
                    <a:pt x="754" y="1"/>
                  </a:moveTo>
                  <a:cubicBezTo>
                    <a:pt x="728" y="1"/>
                    <a:pt x="700" y="5"/>
                    <a:pt x="672" y="15"/>
                  </a:cubicBezTo>
                  <a:cubicBezTo>
                    <a:pt x="644" y="15"/>
                    <a:pt x="616" y="43"/>
                    <a:pt x="588" y="43"/>
                  </a:cubicBezTo>
                  <a:cubicBezTo>
                    <a:pt x="560" y="71"/>
                    <a:pt x="497" y="71"/>
                    <a:pt x="469" y="99"/>
                  </a:cubicBezTo>
                  <a:cubicBezTo>
                    <a:pt x="441" y="127"/>
                    <a:pt x="413" y="162"/>
                    <a:pt x="350" y="190"/>
                  </a:cubicBezTo>
                  <a:cubicBezTo>
                    <a:pt x="322" y="190"/>
                    <a:pt x="294" y="246"/>
                    <a:pt x="266" y="274"/>
                  </a:cubicBezTo>
                  <a:cubicBezTo>
                    <a:pt x="176" y="337"/>
                    <a:pt x="120" y="421"/>
                    <a:pt x="36" y="512"/>
                  </a:cubicBezTo>
                  <a:cubicBezTo>
                    <a:pt x="1" y="540"/>
                    <a:pt x="1" y="624"/>
                    <a:pt x="36" y="652"/>
                  </a:cubicBezTo>
                  <a:lnTo>
                    <a:pt x="1" y="687"/>
                  </a:lnTo>
                  <a:cubicBezTo>
                    <a:pt x="1" y="827"/>
                    <a:pt x="64" y="973"/>
                    <a:pt x="238" y="973"/>
                  </a:cubicBezTo>
                  <a:cubicBezTo>
                    <a:pt x="385" y="973"/>
                    <a:pt x="441" y="889"/>
                    <a:pt x="525" y="799"/>
                  </a:cubicBezTo>
                  <a:lnTo>
                    <a:pt x="525" y="827"/>
                  </a:lnTo>
                  <a:cubicBezTo>
                    <a:pt x="469" y="945"/>
                    <a:pt x="560" y="1036"/>
                    <a:pt x="644" y="1064"/>
                  </a:cubicBezTo>
                  <a:cubicBezTo>
                    <a:pt x="665" y="1069"/>
                    <a:pt x="685" y="1071"/>
                    <a:pt x="703" y="1071"/>
                  </a:cubicBezTo>
                  <a:cubicBezTo>
                    <a:pt x="791" y="1071"/>
                    <a:pt x="852" y="1020"/>
                    <a:pt x="875" y="945"/>
                  </a:cubicBezTo>
                  <a:cubicBezTo>
                    <a:pt x="910" y="827"/>
                    <a:pt x="938" y="715"/>
                    <a:pt x="994" y="596"/>
                  </a:cubicBezTo>
                  <a:cubicBezTo>
                    <a:pt x="994" y="540"/>
                    <a:pt x="994" y="477"/>
                    <a:pt x="966" y="421"/>
                  </a:cubicBezTo>
                  <a:cubicBezTo>
                    <a:pt x="994" y="393"/>
                    <a:pt x="994" y="337"/>
                    <a:pt x="994" y="274"/>
                  </a:cubicBezTo>
                  <a:cubicBezTo>
                    <a:pt x="994" y="127"/>
                    <a:pt x="890" y="1"/>
                    <a:pt x="75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79"/>
            <p:cNvSpPr/>
            <p:nvPr/>
          </p:nvSpPr>
          <p:spPr>
            <a:xfrm>
              <a:off x="2766245" y="1425299"/>
              <a:ext cx="15291" cy="60733"/>
            </a:xfrm>
            <a:custGeom>
              <a:rect b="b" l="l" r="r" t="t"/>
              <a:pathLst>
                <a:path extrusionOk="0" h="2669" w="672">
                  <a:moveTo>
                    <a:pt x="199" y="1"/>
                  </a:moveTo>
                  <a:cubicBezTo>
                    <a:pt x="136" y="1"/>
                    <a:pt x="77" y="40"/>
                    <a:pt x="56" y="111"/>
                  </a:cubicBezTo>
                  <a:cubicBezTo>
                    <a:pt x="0" y="313"/>
                    <a:pt x="119" y="579"/>
                    <a:pt x="175" y="782"/>
                  </a:cubicBezTo>
                  <a:cubicBezTo>
                    <a:pt x="231" y="1013"/>
                    <a:pt x="294" y="1216"/>
                    <a:pt x="322" y="1481"/>
                  </a:cubicBezTo>
                  <a:lnTo>
                    <a:pt x="322" y="1509"/>
                  </a:lnTo>
                  <a:cubicBezTo>
                    <a:pt x="294" y="1509"/>
                    <a:pt x="266" y="1537"/>
                    <a:pt x="266" y="1593"/>
                  </a:cubicBezTo>
                  <a:cubicBezTo>
                    <a:pt x="203" y="1859"/>
                    <a:pt x="175" y="2090"/>
                    <a:pt x="147" y="2355"/>
                  </a:cubicBezTo>
                  <a:cubicBezTo>
                    <a:pt x="147" y="2411"/>
                    <a:pt x="175" y="2439"/>
                    <a:pt x="203" y="2467"/>
                  </a:cubicBezTo>
                  <a:cubicBezTo>
                    <a:pt x="175" y="2530"/>
                    <a:pt x="147" y="2558"/>
                    <a:pt x="147" y="2614"/>
                  </a:cubicBezTo>
                  <a:cubicBezTo>
                    <a:pt x="128" y="2633"/>
                    <a:pt x="148" y="2669"/>
                    <a:pt x="172" y="2669"/>
                  </a:cubicBezTo>
                  <a:cubicBezTo>
                    <a:pt x="183" y="2669"/>
                    <a:pt x="194" y="2662"/>
                    <a:pt x="203" y="2642"/>
                  </a:cubicBezTo>
                  <a:cubicBezTo>
                    <a:pt x="322" y="2502"/>
                    <a:pt x="469" y="2411"/>
                    <a:pt x="553" y="2264"/>
                  </a:cubicBezTo>
                  <a:cubicBezTo>
                    <a:pt x="644" y="2118"/>
                    <a:pt x="672" y="1978"/>
                    <a:pt x="672" y="1831"/>
                  </a:cubicBezTo>
                  <a:cubicBezTo>
                    <a:pt x="672" y="1712"/>
                    <a:pt x="616" y="1684"/>
                    <a:pt x="525" y="1684"/>
                  </a:cubicBezTo>
                  <a:lnTo>
                    <a:pt x="525" y="1628"/>
                  </a:lnTo>
                  <a:lnTo>
                    <a:pt x="525" y="1593"/>
                  </a:lnTo>
                  <a:cubicBezTo>
                    <a:pt x="581" y="1565"/>
                    <a:pt x="616" y="1537"/>
                    <a:pt x="616" y="1481"/>
                  </a:cubicBezTo>
                  <a:cubicBezTo>
                    <a:pt x="644" y="1216"/>
                    <a:pt x="644" y="985"/>
                    <a:pt x="581" y="754"/>
                  </a:cubicBezTo>
                  <a:cubicBezTo>
                    <a:pt x="525" y="488"/>
                    <a:pt x="525" y="230"/>
                    <a:pt x="322" y="55"/>
                  </a:cubicBezTo>
                  <a:cubicBezTo>
                    <a:pt x="286" y="18"/>
                    <a:pt x="241" y="1"/>
                    <a:pt x="19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79"/>
            <p:cNvSpPr/>
            <p:nvPr/>
          </p:nvSpPr>
          <p:spPr>
            <a:xfrm>
              <a:off x="2630352" y="1344405"/>
              <a:ext cx="112046" cy="70700"/>
            </a:xfrm>
            <a:custGeom>
              <a:rect b="b" l="l" r="r" t="t"/>
              <a:pathLst>
                <a:path extrusionOk="0" h="3107" w="4924">
                  <a:moveTo>
                    <a:pt x="3945" y="1"/>
                  </a:moveTo>
                  <a:cubicBezTo>
                    <a:pt x="3703" y="1"/>
                    <a:pt x="3448" y="134"/>
                    <a:pt x="3231" y="225"/>
                  </a:cubicBezTo>
                  <a:cubicBezTo>
                    <a:pt x="3029" y="316"/>
                    <a:pt x="2882" y="400"/>
                    <a:pt x="2707" y="519"/>
                  </a:cubicBezTo>
                  <a:cubicBezTo>
                    <a:pt x="2623" y="547"/>
                    <a:pt x="2567" y="603"/>
                    <a:pt x="2476" y="666"/>
                  </a:cubicBezTo>
                  <a:cubicBezTo>
                    <a:pt x="2452" y="660"/>
                    <a:pt x="2428" y="658"/>
                    <a:pt x="2403" y="658"/>
                  </a:cubicBezTo>
                  <a:cubicBezTo>
                    <a:pt x="2302" y="658"/>
                    <a:pt x="2194" y="694"/>
                    <a:pt x="2099" y="694"/>
                  </a:cubicBezTo>
                  <a:lnTo>
                    <a:pt x="1777" y="694"/>
                  </a:lnTo>
                  <a:cubicBezTo>
                    <a:pt x="1693" y="666"/>
                    <a:pt x="1630" y="666"/>
                    <a:pt x="1546" y="638"/>
                  </a:cubicBezTo>
                  <a:cubicBezTo>
                    <a:pt x="1479" y="592"/>
                    <a:pt x="1401" y="564"/>
                    <a:pt x="1328" y="564"/>
                  </a:cubicBezTo>
                  <a:cubicBezTo>
                    <a:pt x="1302" y="564"/>
                    <a:pt x="1276" y="568"/>
                    <a:pt x="1252" y="575"/>
                  </a:cubicBezTo>
                  <a:cubicBezTo>
                    <a:pt x="1169" y="519"/>
                    <a:pt x="1106" y="491"/>
                    <a:pt x="1022" y="463"/>
                  </a:cubicBezTo>
                  <a:cubicBezTo>
                    <a:pt x="992" y="458"/>
                    <a:pt x="961" y="456"/>
                    <a:pt x="929" y="456"/>
                  </a:cubicBezTo>
                  <a:cubicBezTo>
                    <a:pt x="743" y="456"/>
                    <a:pt x="527" y="537"/>
                    <a:pt x="378" y="638"/>
                  </a:cubicBezTo>
                  <a:cubicBezTo>
                    <a:pt x="1" y="925"/>
                    <a:pt x="204" y="1477"/>
                    <a:pt x="406" y="1827"/>
                  </a:cubicBezTo>
                  <a:cubicBezTo>
                    <a:pt x="378" y="2002"/>
                    <a:pt x="469" y="2239"/>
                    <a:pt x="525" y="2414"/>
                  </a:cubicBezTo>
                  <a:cubicBezTo>
                    <a:pt x="553" y="2617"/>
                    <a:pt x="672" y="2820"/>
                    <a:pt x="847" y="2939"/>
                  </a:cubicBezTo>
                  <a:cubicBezTo>
                    <a:pt x="997" y="3023"/>
                    <a:pt x="1186" y="3069"/>
                    <a:pt x="1376" y="3069"/>
                  </a:cubicBezTo>
                  <a:cubicBezTo>
                    <a:pt x="1514" y="3069"/>
                    <a:pt x="1653" y="3045"/>
                    <a:pt x="1777" y="2994"/>
                  </a:cubicBezTo>
                  <a:lnTo>
                    <a:pt x="1805" y="2994"/>
                  </a:lnTo>
                  <a:cubicBezTo>
                    <a:pt x="1833" y="3022"/>
                    <a:pt x="1833" y="3022"/>
                    <a:pt x="1868" y="3022"/>
                  </a:cubicBezTo>
                  <a:cubicBezTo>
                    <a:pt x="1896" y="3050"/>
                    <a:pt x="1896" y="3085"/>
                    <a:pt x="1924" y="3085"/>
                  </a:cubicBezTo>
                  <a:cubicBezTo>
                    <a:pt x="1952" y="3099"/>
                    <a:pt x="1973" y="3106"/>
                    <a:pt x="1991" y="3106"/>
                  </a:cubicBezTo>
                  <a:cubicBezTo>
                    <a:pt x="2009" y="3106"/>
                    <a:pt x="2025" y="3099"/>
                    <a:pt x="2043" y="3085"/>
                  </a:cubicBezTo>
                  <a:cubicBezTo>
                    <a:pt x="2099" y="3050"/>
                    <a:pt x="2127" y="3022"/>
                    <a:pt x="2155" y="2994"/>
                  </a:cubicBezTo>
                  <a:lnTo>
                    <a:pt x="2155" y="2911"/>
                  </a:lnTo>
                  <a:cubicBezTo>
                    <a:pt x="2182" y="2911"/>
                    <a:pt x="2245" y="2876"/>
                    <a:pt x="2273" y="2848"/>
                  </a:cubicBezTo>
                  <a:cubicBezTo>
                    <a:pt x="2357" y="2820"/>
                    <a:pt x="2448" y="2764"/>
                    <a:pt x="2504" y="2673"/>
                  </a:cubicBezTo>
                  <a:cubicBezTo>
                    <a:pt x="2679" y="2645"/>
                    <a:pt x="2826" y="2561"/>
                    <a:pt x="3001" y="2526"/>
                  </a:cubicBezTo>
                  <a:cubicBezTo>
                    <a:pt x="3029" y="2498"/>
                    <a:pt x="3057" y="2498"/>
                    <a:pt x="3091" y="2498"/>
                  </a:cubicBezTo>
                  <a:cubicBezTo>
                    <a:pt x="3266" y="2470"/>
                    <a:pt x="3406" y="2470"/>
                    <a:pt x="3525" y="2414"/>
                  </a:cubicBezTo>
                  <a:cubicBezTo>
                    <a:pt x="3571" y="2394"/>
                    <a:pt x="3619" y="2387"/>
                    <a:pt x="3669" y="2387"/>
                  </a:cubicBezTo>
                  <a:cubicBezTo>
                    <a:pt x="3778" y="2387"/>
                    <a:pt x="3893" y="2423"/>
                    <a:pt x="3993" y="2442"/>
                  </a:cubicBezTo>
                  <a:cubicBezTo>
                    <a:pt x="4049" y="2470"/>
                    <a:pt x="4140" y="2498"/>
                    <a:pt x="4196" y="2526"/>
                  </a:cubicBezTo>
                  <a:cubicBezTo>
                    <a:pt x="4252" y="2561"/>
                    <a:pt x="4280" y="2617"/>
                    <a:pt x="4343" y="2645"/>
                  </a:cubicBezTo>
                  <a:cubicBezTo>
                    <a:pt x="4378" y="2659"/>
                    <a:pt x="4411" y="2665"/>
                    <a:pt x="4444" y="2665"/>
                  </a:cubicBezTo>
                  <a:cubicBezTo>
                    <a:pt x="4624" y="2665"/>
                    <a:pt x="4757" y="2467"/>
                    <a:pt x="4805" y="2295"/>
                  </a:cubicBezTo>
                  <a:cubicBezTo>
                    <a:pt x="4868" y="2148"/>
                    <a:pt x="4896" y="1974"/>
                    <a:pt x="4896" y="1827"/>
                  </a:cubicBezTo>
                  <a:lnTo>
                    <a:pt x="4896" y="1771"/>
                  </a:lnTo>
                  <a:cubicBezTo>
                    <a:pt x="4923" y="1449"/>
                    <a:pt x="4923" y="1218"/>
                    <a:pt x="4840" y="897"/>
                  </a:cubicBezTo>
                  <a:cubicBezTo>
                    <a:pt x="4805" y="778"/>
                    <a:pt x="4721" y="603"/>
                    <a:pt x="4602" y="519"/>
                  </a:cubicBezTo>
                  <a:cubicBezTo>
                    <a:pt x="4518" y="288"/>
                    <a:pt x="4371" y="79"/>
                    <a:pt x="4105" y="23"/>
                  </a:cubicBezTo>
                  <a:cubicBezTo>
                    <a:pt x="4053" y="7"/>
                    <a:pt x="3999" y="1"/>
                    <a:pt x="394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79"/>
            <p:cNvSpPr/>
            <p:nvPr/>
          </p:nvSpPr>
          <p:spPr>
            <a:xfrm>
              <a:off x="2673632" y="1359469"/>
              <a:ext cx="68766" cy="52336"/>
            </a:xfrm>
            <a:custGeom>
              <a:rect b="b" l="l" r="r" t="t"/>
              <a:pathLst>
                <a:path extrusionOk="0" h="2300" w="3022">
                  <a:moveTo>
                    <a:pt x="1301" y="556"/>
                  </a:moveTo>
                  <a:cubicBezTo>
                    <a:pt x="1217" y="640"/>
                    <a:pt x="1127" y="731"/>
                    <a:pt x="1071" y="815"/>
                  </a:cubicBezTo>
                  <a:cubicBezTo>
                    <a:pt x="1043" y="759"/>
                    <a:pt x="980" y="703"/>
                    <a:pt x="924" y="703"/>
                  </a:cubicBezTo>
                  <a:cubicBezTo>
                    <a:pt x="1043" y="640"/>
                    <a:pt x="1155" y="612"/>
                    <a:pt x="1301" y="556"/>
                  </a:cubicBezTo>
                  <a:close/>
                  <a:moveTo>
                    <a:pt x="777" y="759"/>
                  </a:moveTo>
                  <a:lnTo>
                    <a:pt x="777" y="759"/>
                  </a:lnTo>
                  <a:cubicBezTo>
                    <a:pt x="693" y="850"/>
                    <a:pt x="630" y="934"/>
                    <a:pt x="574" y="1025"/>
                  </a:cubicBezTo>
                  <a:cubicBezTo>
                    <a:pt x="546" y="990"/>
                    <a:pt x="518" y="962"/>
                    <a:pt x="490" y="962"/>
                  </a:cubicBezTo>
                  <a:cubicBezTo>
                    <a:pt x="574" y="878"/>
                    <a:pt x="665" y="815"/>
                    <a:pt x="777" y="759"/>
                  </a:cubicBezTo>
                  <a:close/>
                  <a:moveTo>
                    <a:pt x="1127" y="1402"/>
                  </a:moveTo>
                  <a:cubicBezTo>
                    <a:pt x="1071" y="1430"/>
                    <a:pt x="980" y="1458"/>
                    <a:pt x="924" y="1458"/>
                  </a:cubicBezTo>
                  <a:cubicBezTo>
                    <a:pt x="980" y="1458"/>
                    <a:pt x="1015" y="1430"/>
                    <a:pt x="1043" y="1402"/>
                  </a:cubicBezTo>
                  <a:close/>
                  <a:moveTo>
                    <a:pt x="2640" y="0"/>
                  </a:moveTo>
                  <a:cubicBezTo>
                    <a:pt x="2549" y="0"/>
                    <a:pt x="2455" y="60"/>
                    <a:pt x="2441" y="179"/>
                  </a:cubicBezTo>
                  <a:lnTo>
                    <a:pt x="2441" y="235"/>
                  </a:lnTo>
                  <a:cubicBezTo>
                    <a:pt x="2441" y="263"/>
                    <a:pt x="2413" y="291"/>
                    <a:pt x="2413" y="291"/>
                  </a:cubicBezTo>
                  <a:cubicBezTo>
                    <a:pt x="2350" y="382"/>
                    <a:pt x="2294" y="500"/>
                    <a:pt x="2266" y="640"/>
                  </a:cubicBezTo>
                  <a:cubicBezTo>
                    <a:pt x="2175" y="703"/>
                    <a:pt x="2091" y="850"/>
                    <a:pt x="2029" y="1025"/>
                  </a:cubicBezTo>
                  <a:cubicBezTo>
                    <a:pt x="2001" y="1025"/>
                    <a:pt x="1973" y="1053"/>
                    <a:pt x="1945" y="1053"/>
                  </a:cubicBezTo>
                  <a:cubicBezTo>
                    <a:pt x="1945" y="1025"/>
                    <a:pt x="1945" y="990"/>
                    <a:pt x="1917" y="962"/>
                  </a:cubicBezTo>
                  <a:cubicBezTo>
                    <a:pt x="1945" y="934"/>
                    <a:pt x="1945" y="906"/>
                    <a:pt x="1945" y="878"/>
                  </a:cubicBezTo>
                  <a:cubicBezTo>
                    <a:pt x="1945" y="850"/>
                    <a:pt x="1945" y="850"/>
                    <a:pt x="1973" y="815"/>
                  </a:cubicBezTo>
                  <a:cubicBezTo>
                    <a:pt x="2001" y="731"/>
                    <a:pt x="2064" y="640"/>
                    <a:pt x="2119" y="556"/>
                  </a:cubicBezTo>
                  <a:cubicBezTo>
                    <a:pt x="2221" y="353"/>
                    <a:pt x="2054" y="166"/>
                    <a:pt x="1875" y="166"/>
                  </a:cubicBezTo>
                  <a:cubicBezTo>
                    <a:pt x="1795" y="166"/>
                    <a:pt x="1713" y="203"/>
                    <a:pt x="1651" y="291"/>
                  </a:cubicBezTo>
                  <a:cubicBezTo>
                    <a:pt x="1651" y="326"/>
                    <a:pt x="1623" y="354"/>
                    <a:pt x="1595" y="382"/>
                  </a:cubicBezTo>
                  <a:cubicBezTo>
                    <a:pt x="1581" y="368"/>
                    <a:pt x="1558" y="361"/>
                    <a:pt x="1536" y="361"/>
                  </a:cubicBezTo>
                  <a:cubicBezTo>
                    <a:pt x="1513" y="361"/>
                    <a:pt x="1490" y="368"/>
                    <a:pt x="1476" y="382"/>
                  </a:cubicBezTo>
                  <a:cubicBezTo>
                    <a:pt x="1476" y="326"/>
                    <a:pt x="1448" y="291"/>
                    <a:pt x="1392" y="263"/>
                  </a:cubicBezTo>
                  <a:cubicBezTo>
                    <a:pt x="1375" y="260"/>
                    <a:pt x="1358" y="259"/>
                    <a:pt x="1340" y="259"/>
                  </a:cubicBezTo>
                  <a:cubicBezTo>
                    <a:pt x="1150" y="259"/>
                    <a:pt x="937" y="392"/>
                    <a:pt x="777" y="500"/>
                  </a:cubicBezTo>
                  <a:cubicBezTo>
                    <a:pt x="574" y="612"/>
                    <a:pt x="343" y="759"/>
                    <a:pt x="197" y="962"/>
                  </a:cubicBezTo>
                  <a:cubicBezTo>
                    <a:pt x="146" y="987"/>
                    <a:pt x="186" y="1085"/>
                    <a:pt x="235" y="1085"/>
                  </a:cubicBezTo>
                  <a:cubicBezTo>
                    <a:pt x="241" y="1085"/>
                    <a:pt x="247" y="1084"/>
                    <a:pt x="253" y="1081"/>
                  </a:cubicBezTo>
                  <a:lnTo>
                    <a:pt x="253" y="1081"/>
                  </a:lnTo>
                  <a:cubicBezTo>
                    <a:pt x="78" y="1374"/>
                    <a:pt x="22" y="1689"/>
                    <a:pt x="22" y="2039"/>
                  </a:cubicBezTo>
                  <a:cubicBezTo>
                    <a:pt x="1" y="2169"/>
                    <a:pt x="124" y="2299"/>
                    <a:pt x="249" y="2299"/>
                  </a:cubicBezTo>
                  <a:cubicBezTo>
                    <a:pt x="291" y="2299"/>
                    <a:pt x="334" y="2284"/>
                    <a:pt x="371" y="2249"/>
                  </a:cubicBezTo>
                  <a:cubicBezTo>
                    <a:pt x="490" y="2074"/>
                    <a:pt x="630" y="2074"/>
                    <a:pt x="805" y="1983"/>
                  </a:cubicBezTo>
                  <a:lnTo>
                    <a:pt x="1071" y="1808"/>
                  </a:lnTo>
                  <a:cubicBezTo>
                    <a:pt x="1127" y="1752"/>
                    <a:pt x="1189" y="1724"/>
                    <a:pt x="1273" y="1724"/>
                  </a:cubicBezTo>
                  <a:cubicBezTo>
                    <a:pt x="1313" y="1752"/>
                    <a:pt x="1361" y="1764"/>
                    <a:pt x="1411" y="1764"/>
                  </a:cubicBezTo>
                  <a:cubicBezTo>
                    <a:pt x="1513" y="1764"/>
                    <a:pt x="1623" y="1713"/>
                    <a:pt x="1679" y="1633"/>
                  </a:cubicBezTo>
                  <a:cubicBezTo>
                    <a:pt x="1696" y="1628"/>
                    <a:pt x="1713" y="1626"/>
                    <a:pt x="1730" y="1626"/>
                  </a:cubicBezTo>
                  <a:cubicBezTo>
                    <a:pt x="1801" y="1626"/>
                    <a:pt x="1866" y="1667"/>
                    <a:pt x="1917" y="1689"/>
                  </a:cubicBezTo>
                  <a:cubicBezTo>
                    <a:pt x="1954" y="1769"/>
                    <a:pt x="2045" y="1808"/>
                    <a:pt x="2146" y="1808"/>
                  </a:cubicBezTo>
                  <a:cubicBezTo>
                    <a:pt x="2195" y="1808"/>
                    <a:pt x="2246" y="1798"/>
                    <a:pt x="2294" y="1780"/>
                  </a:cubicBezTo>
                  <a:lnTo>
                    <a:pt x="2322" y="1808"/>
                  </a:lnTo>
                  <a:cubicBezTo>
                    <a:pt x="2387" y="1828"/>
                    <a:pt x="2447" y="1848"/>
                    <a:pt x="2497" y="1848"/>
                  </a:cubicBezTo>
                  <a:cubicBezTo>
                    <a:pt x="2518" y="1848"/>
                    <a:pt x="2537" y="1844"/>
                    <a:pt x="2553" y="1836"/>
                  </a:cubicBezTo>
                  <a:lnTo>
                    <a:pt x="2588" y="1836"/>
                  </a:lnTo>
                  <a:cubicBezTo>
                    <a:pt x="2598" y="1837"/>
                    <a:pt x="2608" y="1837"/>
                    <a:pt x="2618" y="1837"/>
                  </a:cubicBezTo>
                  <a:cubicBezTo>
                    <a:pt x="2939" y="1837"/>
                    <a:pt x="2966" y="1396"/>
                    <a:pt x="2994" y="1165"/>
                  </a:cubicBezTo>
                  <a:cubicBezTo>
                    <a:pt x="2994" y="906"/>
                    <a:pt x="3021" y="612"/>
                    <a:pt x="2966" y="354"/>
                  </a:cubicBezTo>
                  <a:cubicBezTo>
                    <a:pt x="2938" y="263"/>
                    <a:pt x="2875" y="207"/>
                    <a:pt x="2819" y="179"/>
                  </a:cubicBezTo>
                  <a:cubicBezTo>
                    <a:pt x="2819" y="60"/>
                    <a:pt x="2731" y="0"/>
                    <a:pt x="264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79"/>
            <p:cNvSpPr/>
            <p:nvPr/>
          </p:nvSpPr>
          <p:spPr>
            <a:xfrm>
              <a:off x="2675817" y="1354940"/>
              <a:ext cx="39366" cy="18295"/>
            </a:xfrm>
            <a:custGeom>
              <a:rect b="b" l="l" r="r" t="t"/>
              <a:pathLst>
                <a:path extrusionOk="0" h="804" w="1730">
                  <a:moveTo>
                    <a:pt x="1583" y="0"/>
                  </a:moveTo>
                  <a:cubicBezTo>
                    <a:pt x="1003" y="56"/>
                    <a:pt x="597" y="287"/>
                    <a:pt x="101" y="553"/>
                  </a:cubicBezTo>
                  <a:cubicBezTo>
                    <a:pt x="0" y="623"/>
                    <a:pt x="69" y="804"/>
                    <a:pt x="181" y="804"/>
                  </a:cubicBezTo>
                  <a:cubicBezTo>
                    <a:pt x="202" y="804"/>
                    <a:pt x="224" y="798"/>
                    <a:pt x="247" y="783"/>
                  </a:cubicBezTo>
                  <a:cubicBezTo>
                    <a:pt x="478" y="664"/>
                    <a:pt x="681" y="525"/>
                    <a:pt x="947" y="434"/>
                  </a:cubicBezTo>
                  <a:cubicBezTo>
                    <a:pt x="1149" y="350"/>
                    <a:pt x="1380" y="315"/>
                    <a:pt x="1618" y="259"/>
                  </a:cubicBezTo>
                  <a:cubicBezTo>
                    <a:pt x="1730" y="231"/>
                    <a:pt x="1702" y="0"/>
                    <a:pt x="158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79"/>
            <p:cNvSpPr/>
            <p:nvPr/>
          </p:nvSpPr>
          <p:spPr>
            <a:xfrm>
              <a:off x="2639591" y="1361562"/>
              <a:ext cx="26874" cy="51130"/>
            </a:xfrm>
            <a:custGeom>
              <a:rect b="b" l="l" r="r" t="t"/>
              <a:pathLst>
                <a:path extrusionOk="0" h="2247" w="1181">
                  <a:moveTo>
                    <a:pt x="342" y="1"/>
                  </a:moveTo>
                  <a:cubicBezTo>
                    <a:pt x="295" y="1"/>
                    <a:pt x="250" y="27"/>
                    <a:pt x="238" y="87"/>
                  </a:cubicBezTo>
                  <a:cubicBezTo>
                    <a:pt x="91" y="464"/>
                    <a:pt x="0" y="898"/>
                    <a:pt x="175" y="1282"/>
                  </a:cubicBezTo>
                  <a:cubicBezTo>
                    <a:pt x="214" y="1368"/>
                    <a:pt x="281" y="1401"/>
                    <a:pt x="349" y="1401"/>
                  </a:cubicBezTo>
                  <a:cubicBezTo>
                    <a:pt x="391" y="1401"/>
                    <a:pt x="434" y="1388"/>
                    <a:pt x="469" y="1366"/>
                  </a:cubicBezTo>
                  <a:cubicBezTo>
                    <a:pt x="497" y="1597"/>
                    <a:pt x="553" y="1807"/>
                    <a:pt x="728" y="1982"/>
                  </a:cubicBezTo>
                  <a:cubicBezTo>
                    <a:pt x="763" y="2010"/>
                    <a:pt x="791" y="2038"/>
                    <a:pt x="819" y="2038"/>
                  </a:cubicBezTo>
                  <a:cubicBezTo>
                    <a:pt x="874" y="2094"/>
                    <a:pt x="902" y="2157"/>
                    <a:pt x="965" y="2212"/>
                  </a:cubicBezTo>
                  <a:cubicBezTo>
                    <a:pt x="989" y="2236"/>
                    <a:pt x="1018" y="2246"/>
                    <a:pt x="1045" y="2246"/>
                  </a:cubicBezTo>
                  <a:cubicBezTo>
                    <a:pt x="1116" y="2246"/>
                    <a:pt x="1180" y="2179"/>
                    <a:pt x="1140" y="2094"/>
                  </a:cubicBezTo>
                  <a:cubicBezTo>
                    <a:pt x="1140" y="2010"/>
                    <a:pt x="1077" y="1919"/>
                    <a:pt x="1021" y="1835"/>
                  </a:cubicBezTo>
                  <a:cubicBezTo>
                    <a:pt x="1021" y="1807"/>
                    <a:pt x="1021" y="1807"/>
                    <a:pt x="993" y="1772"/>
                  </a:cubicBezTo>
                  <a:cubicBezTo>
                    <a:pt x="965" y="1688"/>
                    <a:pt x="902" y="1597"/>
                    <a:pt x="846" y="1485"/>
                  </a:cubicBezTo>
                  <a:cubicBezTo>
                    <a:pt x="819" y="1394"/>
                    <a:pt x="791" y="1282"/>
                    <a:pt x="763" y="1164"/>
                  </a:cubicBezTo>
                  <a:lnTo>
                    <a:pt x="763" y="933"/>
                  </a:lnTo>
                  <a:cubicBezTo>
                    <a:pt x="791" y="786"/>
                    <a:pt x="791" y="611"/>
                    <a:pt x="791" y="464"/>
                  </a:cubicBezTo>
                  <a:cubicBezTo>
                    <a:pt x="819" y="373"/>
                    <a:pt x="819" y="199"/>
                    <a:pt x="846" y="115"/>
                  </a:cubicBezTo>
                  <a:cubicBezTo>
                    <a:pt x="868" y="46"/>
                    <a:pt x="809" y="13"/>
                    <a:pt x="764" y="13"/>
                  </a:cubicBezTo>
                  <a:cubicBezTo>
                    <a:pt x="749" y="13"/>
                    <a:pt x="736" y="17"/>
                    <a:pt x="728" y="24"/>
                  </a:cubicBezTo>
                  <a:cubicBezTo>
                    <a:pt x="616" y="115"/>
                    <a:pt x="588" y="262"/>
                    <a:pt x="553" y="373"/>
                  </a:cubicBezTo>
                  <a:cubicBezTo>
                    <a:pt x="539" y="360"/>
                    <a:pt x="518" y="353"/>
                    <a:pt x="497" y="353"/>
                  </a:cubicBezTo>
                  <a:cubicBezTo>
                    <a:pt x="476" y="353"/>
                    <a:pt x="455" y="360"/>
                    <a:pt x="441" y="373"/>
                  </a:cubicBezTo>
                  <a:cubicBezTo>
                    <a:pt x="441" y="290"/>
                    <a:pt x="441" y="234"/>
                    <a:pt x="469" y="143"/>
                  </a:cubicBezTo>
                  <a:cubicBezTo>
                    <a:pt x="485" y="56"/>
                    <a:pt x="411" y="1"/>
                    <a:pt x="34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79"/>
            <p:cNvSpPr/>
            <p:nvPr/>
          </p:nvSpPr>
          <p:spPr>
            <a:xfrm>
              <a:off x="2665759" y="1478887"/>
              <a:ext cx="72020" cy="46511"/>
            </a:xfrm>
            <a:custGeom>
              <a:rect b="b" l="l" r="r" t="t"/>
              <a:pathLst>
                <a:path extrusionOk="0" h="2044" w="3165">
                  <a:moveTo>
                    <a:pt x="3165" y="0"/>
                  </a:moveTo>
                  <a:lnTo>
                    <a:pt x="3165" y="0"/>
                  </a:lnTo>
                  <a:cubicBezTo>
                    <a:pt x="3138" y="7"/>
                    <a:pt x="3113" y="9"/>
                    <a:pt x="3088" y="9"/>
                  </a:cubicBezTo>
                  <a:cubicBezTo>
                    <a:pt x="3045" y="9"/>
                    <a:pt x="3005" y="2"/>
                    <a:pt x="2964" y="2"/>
                  </a:cubicBezTo>
                  <a:cubicBezTo>
                    <a:pt x="2926" y="2"/>
                    <a:pt x="2887" y="8"/>
                    <a:pt x="2843" y="28"/>
                  </a:cubicBezTo>
                  <a:cubicBezTo>
                    <a:pt x="2724" y="112"/>
                    <a:pt x="2612" y="203"/>
                    <a:pt x="2493" y="287"/>
                  </a:cubicBezTo>
                  <a:cubicBezTo>
                    <a:pt x="2437" y="350"/>
                    <a:pt x="2410" y="378"/>
                    <a:pt x="2347" y="406"/>
                  </a:cubicBezTo>
                  <a:cubicBezTo>
                    <a:pt x="2263" y="434"/>
                    <a:pt x="2172" y="434"/>
                    <a:pt x="2116" y="462"/>
                  </a:cubicBezTo>
                  <a:cubicBezTo>
                    <a:pt x="2025" y="497"/>
                    <a:pt x="1969" y="525"/>
                    <a:pt x="1913" y="553"/>
                  </a:cubicBezTo>
                  <a:lnTo>
                    <a:pt x="1822" y="553"/>
                  </a:lnTo>
                  <a:cubicBezTo>
                    <a:pt x="1719" y="592"/>
                    <a:pt x="1602" y="635"/>
                    <a:pt x="1493" y="635"/>
                  </a:cubicBezTo>
                  <a:cubicBezTo>
                    <a:pt x="1447" y="635"/>
                    <a:pt x="1402" y="627"/>
                    <a:pt x="1361" y="609"/>
                  </a:cubicBezTo>
                  <a:cubicBezTo>
                    <a:pt x="1298" y="609"/>
                    <a:pt x="1270" y="581"/>
                    <a:pt x="1214" y="581"/>
                  </a:cubicBezTo>
                  <a:cubicBezTo>
                    <a:pt x="1214" y="553"/>
                    <a:pt x="1186" y="525"/>
                    <a:pt x="1186" y="525"/>
                  </a:cubicBezTo>
                  <a:cubicBezTo>
                    <a:pt x="1151" y="462"/>
                    <a:pt x="1123" y="434"/>
                    <a:pt x="1067" y="434"/>
                  </a:cubicBezTo>
                  <a:lnTo>
                    <a:pt x="1067" y="406"/>
                  </a:lnTo>
                  <a:cubicBezTo>
                    <a:pt x="1035" y="337"/>
                    <a:pt x="962" y="308"/>
                    <a:pt x="890" y="308"/>
                  </a:cubicBezTo>
                  <a:cubicBezTo>
                    <a:pt x="837" y="308"/>
                    <a:pt x="784" y="323"/>
                    <a:pt x="745" y="350"/>
                  </a:cubicBezTo>
                  <a:cubicBezTo>
                    <a:pt x="661" y="259"/>
                    <a:pt x="543" y="203"/>
                    <a:pt x="396" y="203"/>
                  </a:cubicBezTo>
                  <a:lnTo>
                    <a:pt x="368" y="203"/>
                  </a:lnTo>
                  <a:cubicBezTo>
                    <a:pt x="368" y="175"/>
                    <a:pt x="340" y="175"/>
                    <a:pt x="312" y="147"/>
                  </a:cubicBezTo>
                  <a:lnTo>
                    <a:pt x="277" y="112"/>
                  </a:lnTo>
                  <a:cubicBezTo>
                    <a:pt x="252" y="97"/>
                    <a:pt x="226" y="90"/>
                    <a:pt x="202" y="90"/>
                  </a:cubicBezTo>
                  <a:cubicBezTo>
                    <a:pt x="91" y="90"/>
                    <a:pt x="0" y="229"/>
                    <a:pt x="46" y="350"/>
                  </a:cubicBezTo>
                  <a:cubicBezTo>
                    <a:pt x="165" y="525"/>
                    <a:pt x="368" y="609"/>
                    <a:pt x="515" y="727"/>
                  </a:cubicBezTo>
                  <a:cubicBezTo>
                    <a:pt x="626" y="846"/>
                    <a:pt x="773" y="930"/>
                    <a:pt x="892" y="1049"/>
                  </a:cubicBezTo>
                  <a:lnTo>
                    <a:pt x="892" y="1077"/>
                  </a:lnTo>
                  <a:cubicBezTo>
                    <a:pt x="920" y="1133"/>
                    <a:pt x="920" y="1196"/>
                    <a:pt x="948" y="1224"/>
                  </a:cubicBezTo>
                  <a:cubicBezTo>
                    <a:pt x="1011" y="1399"/>
                    <a:pt x="1067" y="1574"/>
                    <a:pt x="1214" y="1629"/>
                  </a:cubicBezTo>
                  <a:lnTo>
                    <a:pt x="1214" y="1748"/>
                  </a:lnTo>
                  <a:cubicBezTo>
                    <a:pt x="1186" y="1776"/>
                    <a:pt x="1186" y="1832"/>
                    <a:pt x="1186" y="1860"/>
                  </a:cubicBezTo>
                  <a:cubicBezTo>
                    <a:pt x="1161" y="1966"/>
                    <a:pt x="1245" y="2043"/>
                    <a:pt x="1328" y="2043"/>
                  </a:cubicBezTo>
                  <a:cubicBezTo>
                    <a:pt x="1360" y="2043"/>
                    <a:pt x="1391" y="2032"/>
                    <a:pt x="1417" y="2007"/>
                  </a:cubicBezTo>
                  <a:cubicBezTo>
                    <a:pt x="1501" y="1979"/>
                    <a:pt x="1535" y="1923"/>
                    <a:pt x="1563" y="1832"/>
                  </a:cubicBezTo>
                  <a:cubicBezTo>
                    <a:pt x="1591" y="1832"/>
                    <a:pt x="1591" y="1832"/>
                    <a:pt x="1591" y="1804"/>
                  </a:cubicBezTo>
                  <a:cubicBezTo>
                    <a:pt x="1647" y="1776"/>
                    <a:pt x="1675" y="1748"/>
                    <a:pt x="1738" y="1685"/>
                  </a:cubicBezTo>
                  <a:cubicBezTo>
                    <a:pt x="1794" y="1602"/>
                    <a:pt x="1850" y="1483"/>
                    <a:pt x="1885" y="1371"/>
                  </a:cubicBezTo>
                  <a:cubicBezTo>
                    <a:pt x="1941" y="1280"/>
                    <a:pt x="2025" y="1224"/>
                    <a:pt x="2088" y="1133"/>
                  </a:cubicBezTo>
                  <a:cubicBezTo>
                    <a:pt x="2116" y="1105"/>
                    <a:pt x="2088" y="1049"/>
                    <a:pt x="2088" y="1021"/>
                  </a:cubicBezTo>
                  <a:cubicBezTo>
                    <a:pt x="2172" y="930"/>
                    <a:pt x="2263" y="846"/>
                    <a:pt x="2375" y="727"/>
                  </a:cubicBezTo>
                  <a:cubicBezTo>
                    <a:pt x="2493" y="672"/>
                    <a:pt x="2584" y="581"/>
                    <a:pt x="2696" y="497"/>
                  </a:cubicBezTo>
                  <a:cubicBezTo>
                    <a:pt x="2787" y="434"/>
                    <a:pt x="2899" y="350"/>
                    <a:pt x="2990" y="259"/>
                  </a:cubicBezTo>
                  <a:cubicBezTo>
                    <a:pt x="3046" y="175"/>
                    <a:pt x="3109" y="84"/>
                    <a:pt x="316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79"/>
            <p:cNvSpPr/>
            <p:nvPr/>
          </p:nvSpPr>
          <p:spPr>
            <a:xfrm>
              <a:off x="2677546" y="1487989"/>
              <a:ext cx="32403" cy="23551"/>
            </a:xfrm>
            <a:custGeom>
              <a:rect b="b" l="l" r="r" t="t"/>
              <a:pathLst>
                <a:path extrusionOk="0" h="1035" w="1424">
                  <a:moveTo>
                    <a:pt x="85" y="0"/>
                  </a:moveTo>
                  <a:cubicBezTo>
                    <a:pt x="39" y="0"/>
                    <a:pt x="0" y="67"/>
                    <a:pt x="25" y="97"/>
                  </a:cubicBezTo>
                  <a:cubicBezTo>
                    <a:pt x="81" y="153"/>
                    <a:pt x="171" y="209"/>
                    <a:pt x="227" y="272"/>
                  </a:cubicBezTo>
                  <a:cubicBezTo>
                    <a:pt x="318" y="355"/>
                    <a:pt x="374" y="474"/>
                    <a:pt x="430" y="586"/>
                  </a:cubicBezTo>
                  <a:cubicBezTo>
                    <a:pt x="493" y="733"/>
                    <a:pt x="605" y="999"/>
                    <a:pt x="752" y="1027"/>
                  </a:cubicBezTo>
                  <a:cubicBezTo>
                    <a:pt x="768" y="1032"/>
                    <a:pt x="784" y="1034"/>
                    <a:pt x="798" y="1034"/>
                  </a:cubicBezTo>
                  <a:cubicBezTo>
                    <a:pt x="861" y="1034"/>
                    <a:pt x="899" y="987"/>
                    <a:pt x="899" y="936"/>
                  </a:cubicBezTo>
                  <a:cubicBezTo>
                    <a:pt x="927" y="948"/>
                    <a:pt x="954" y="953"/>
                    <a:pt x="978" y="953"/>
                  </a:cubicBezTo>
                  <a:cubicBezTo>
                    <a:pt x="1083" y="953"/>
                    <a:pt x="1152" y="857"/>
                    <a:pt x="1129" y="761"/>
                  </a:cubicBezTo>
                  <a:cubicBezTo>
                    <a:pt x="1157" y="761"/>
                    <a:pt x="1220" y="733"/>
                    <a:pt x="1248" y="677"/>
                  </a:cubicBezTo>
                  <a:lnTo>
                    <a:pt x="1248" y="621"/>
                  </a:lnTo>
                  <a:cubicBezTo>
                    <a:pt x="1263" y="628"/>
                    <a:pt x="1278" y="632"/>
                    <a:pt x="1293" y="632"/>
                  </a:cubicBezTo>
                  <a:cubicBezTo>
                    <a:pt x="1335" y="632"/>
                    <a:pt x="1374" y="605"/>
                    <a:pt x="1395" y="558"/>
                  </a:cubicBezTo>
                  <a:cubicBezTo>
                    <a:pt x="1423" y="530"/>
                    <a:pt x="1423" y="446"/>
                    <a:pt x="1367" y="411"/>
                  </a:cubicBezTo>
                  <a:cubicBezTo>
                    <a:pt x="1332" y="411"/>
                    <a:pt x="1332" y="411"/>
                    <a:pt x="1304" y="383"/>
                  </a:cubicBezTo>
                  <a:lnTo>
                    <a:pt x="1220" y="383"/>
                  </a:lnTo>
                  <a:cubicBezTo>
                    <a:pt x="1192" y="383"/>
                    <a:pt x="1157" y="411"/>
                    <a:pt x="1157" y="446"/>
                  </a:cubicBezTo>
                  <a:cubicBezTo>
                    <a:pt x="1129" y="411"/>
                    <a:pt x="1101" y="383"/>
                    <a:pt x="1073" y="327"/>
                  </a:cubicBezTo>
                  <a:cubicBezTo>
                    <a:pt x="1055" y="297"/>
                    <a:pt x="1023" y="284"/>
                    <a:pt x="991" y="284"/>
                  </a:cubicBezTo>
                  <a:cubicBezTo>
                    <a:pt x="927" y="284"/>
                    <a:pt x="861" y="337"/>
                    <a:pt x="899" y="411"/>
                  </a:cubicBezTo>
                  <a:lnTo>
                    <a:pt x="899" y="446"/>
                  </a:lnTo>
                  <a:cubicBezTo>
                    <a:pt x="871" y="383"/>
                    <a:pt x="808" y="327"/>
                    <a:pt x="752" y="299"/>
                  </a:cubicBezTo>
                  <a:cubicBezTo>
                    <a:pt x="729" y="288"/>
                    <a:pt x="704" y="281"/>
                    <a:pt x="682" y="281"/>
                  </a:cubicBezTo>
                  <a:cubicBezTo>
                    <a:pt x="650" y="281"/>
                    <a:pt x="621" y="295"/>
                    <a:pt x="605" y="327"/>
                  </a:cubicBezTo>
                  <a:cubicBezTo>
                    <a:pt x="605" y="299"/>
                    <a:pt x="577" y="299"/>
                    <a:pt x="577" y="299"/>
                  </a:cubicBezTo>
                  <a:cubicBezTo>
                    <a:pt x="521" y="181"/>
                    <a:pt x="430" y="125"/>
                    <a:pt x="346" y="62"/>
                  </a:cubicBezTo>
                  <a:cubicBezTo>
                    <a:pt x="283" y="34"/>
                    <a:pt x="255" y="34"/>
                    <a:pt x="199" y="6"/>
                  </a:cubicBezTo>
                  <a:cubicBezTo>
                    <a:pt x="181" y="6"/>
                    <a:pt x="162" y="18"/>
                    <a:pt x="141" y="18"/>
                  </a:cubicBezTo>
                  <a:cubicBezTo>
                    <a:pt x="131" y="18"/>
                    <a:pt x="120" y="15"/>
                    <a:pt x="108" y="6"/>
                  </a:cubicBezTo>
                  <a:cubicBezTo>
                    <a:pt x="101" y="2"/>
                    <a:pt x="93" y="0"/>
                    <a:pt x="85" y="0"/>
                  </a:cubicBezTo>
                  <a:close/>
                </a:path>
              </a:pathLst>
            </a:custGeom>
            <a:solidFill>
              <a:srgbClr val="A34D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79"/>
            <p:cNvSpPr/>
            <p:nvPr/>
          </p:nvSpPr>
          <p:spPr>
            <a:xfrm>
              <a:off x="2851053" y="1561328"/>
              <a:ext cx="82919" cy="99963"/>
            </a:xfrm>
            <a:custGeom>
              <a:rect b="b" l="l" r="r" t="t"/>
              <a:pathLst>
                <a:path extrusionOk="0" h="4393" w="3644">
                  <a:moveTo>
                    <a:pt x="1312" y="875"/>
                  </a:moveTo>
                  <a:cubicBezTo>
                    <a:pt x="1330" y="908"/>
                    <a:pt x="1348" y="944"/>
                    <a:pt x="1371" y="978"/>
                  </a:cubicBezTo>
                  <a:cubicBezTo>
                    <a:pt x="1343" y="950"/>
                    <a:pt x="1343" y="922"/>
                    <a:pt x="1315" y="894"/>
                  </a:cubicBezTo>
                  <a:cubicBezTo>
                    <a:pt x="1315" y="887"/>
                    <a:pt x="1314" y="881"/>
                    <a:pt x="1312" y="875"/>
                  </a:cubicBezTo>
                  <a:close/>
                  <a:moveTo>
                    <a:pt x="364" y="1754"/>
                  </a:moveTo>
                  <a:cubicBezTo>
                    <a:pt x="361" y="1754"/>
                    <a:pt x="366" y="1758"/>
                    <a:pt x="385" y="1768"/>
                  </a:cubicBezTo>
                  <a:cubicBezTo>
                    <a:pt x="378" y="1764"/>
                    <a:pt x="371" y="1759"/>
                    <a:pt x="365" y="1754"/>
                  </a:cubicBezTo>
                  <a:lnTo>
                    <a:pt x="365" y="1754"/>
                  </a:lnTo>
                  <a:cubicBezTo>
                    <a:pt x="364" y="1754"/>
                    <a:pt x="364" y="1754"/>
                    <a:pt x="364" y="1754"/>
                  </a:cubicBezTo>
                  <a:close/>
                  <a:moveTo>
                    <a:pt x="687" y="1"/>
                  </a:moveTo>
                  <a:cubicBezTo>
                    <a:pt x="516" y="1"/>
                    <a:pt x="344" y="96"/>
                    <a:pt x="322" y="279"/>
                  </a:cubicBezTo>
                  <a:lnTo>
                    <a:pt x="322" y="307"/>
                  </a:lnTo>
                  <a:cubicBezTo>
                    <a:pt x="266" y="335"/>
                    <a:pt x="238" y="370"/>
                    <a:pt x="238" y="398"/>
                  </a:cubicBezTo>
                  <a:lnTo>
                    <a:pt x="238" y="426"/>
                  </a:lnTo>
                  <a:cubicBezTo>
                    <a:pt x="210" y="454"/>
                    <a:pt x="175" y="510"/>
                    <a:pt x="175" y="545"/>
                  </a:cubicBezTo>
                  <a:lnTo>
                    <a:pt x="175" y="629"/>
                  </a:lnTo>
                  <a:cubicBezTo>
                    <a:pt x="175" y="685"/>
                    <a:pt x="175" y="747"/>
                    <a:pt x="210" y="803"/>
                  </a:cubicBezTo>
                  <a:cubicBezTo>
                    <a:pt x="210" y="859"/>
                    <a:pt x="175" y="950"/>
                    <a:pt x="210" y="1006"/>
                  </a:cubicBezTo>
                  <a:cubicBezTo>
                    <a:pt x="119" y="1069"/>
                    <a:pt x="91" y="1153"/>
                    <a:pt x="91" y="1209"/>
                  </a:cubicBezTo>
                  <a:cubicBezTo>
                    <a:pt x="0" y="1328"/>
                    <a:pt x="35" y="1503"/>
                    <a:pt x="147" y="1594"/>
                  </a:cubicBezTo>
                  <a:cubicBezTo>
                    <a:pt x="231" y="1619"/>
                    <a:pt x="285" y="1693"/>
                    <a:pt x="365" y="1754"/>
                  </a:cubicBezTo>
                  <a:lnTo>
                    <a:pt x="365" y="1754"/>
                  </a:lnTo>
                  <a:cubicBezTo>
                    <a:pt x="375" y="1755"/>
                    <a:pt x="422" y="1777"/>
                    <a:pt x="441" y="1796"/>
                  </a:cubicBezTo>
                  <a:cubicBezTo>
                    <a:pt x="469" y="1824"/>
                    <a:pt x="497" y="1824"/>
                    <a:pt x="560" y="1824"/>
                  </a:cubicBezTo>
                  <a:cubicBezTo>
                    <a:pt x="616" y="1852"/>
                    <a:pt x="616" y="1824"/>
                    <a:pt x="644" y="1880"/>
                  </a:cubicBezTo>
                  <a:cubicBezTo>
                    <a:pt x="672" y="1971"/>
                    <a:pt x="700" y="2027"/>
                    <a:pt x="734" y="2083"/>
                  </a:cubicBezTo>
                  <a:cubicBezTo>
                    <a:pt x="762" y="2174"/>
                    <a:pt x="818" y="2258"/>
                    <a:pt x="874" y="2349"/>
                  </a:cubicBezTo>
                  <a:cubicBezTo>
                    <a:pt x="993" y="2607"/>
                    <a:pt x="1140" y="2845"/>
                    <a:pt x="1259" y="3104"/>
                  </a:cubicBezTo>
                  <a:cubicBezTo>
                    <a:pt x="1343" y="3251"/>
                    <a:pt x="1399" y="3426"/>
                    <a:pt x="1490" y="3600"/>
                  </a:cubicBezTo>
                  <a:cubicBezTo>
                    <a:pt x="1546" y="3691"/>
                    <a:pt x="1574" y="3803"/>
                    <a:pt x="1664" y="3894"/>
                  </a:cubicBezTo>
                  <a:cubicBezTo>
                    <a:pt x="1720" y="4006"/>
                    <a:pt x="1783" y="4097"/>
                    <a:pt x="1839" y="4181"/>
                  </a:cubicBezTo>
                  <a:cubicBezTo>
                    <a:pt x="1895" y="4181"/>
                    <a:pt x="1923" y="4216"/>
                    <a:pt x="1958" y="4244"/>
                  </a:cubicBezTo>
                  <a:lnTo>
                    <a:pt x="1958" y="4244"/>
                  </a:lnTo>
                  <a:cubicBezTo>
                    <a:pt x="1946" y="4234"/>
                    <a:pt x="1946" y="4231"/>
                    <a:pt x="1951" y="4231"/>
                  </a:cubicBezTo>
                  <a:cubicBezTo>
                    <a:pt x="1961" y="4231"/>
                    <a:pt x="1995" y="4244"/>
                    <a:pt x="2014" y="4244"/>
                  </a:cubicBezTo>
                  <a:cubicBezTo>
                    <a:pt x="2014" y="4272"/>
                    <a:pt x="2042" y="4272"/>
                    <a:pt x="2070" y="4300"/>
                  </a:cubicBezTo>
                  <a:cubicBezTo>
                    <a:pt x="2098" y="4328"/>
                    <a:pt x="2161" y="4328"/>
                    <a:pt x="2189" y="4356"/>
                  </a:cubicBezTo>
                  <a:cubicBezTo>
                    <a:pt x="2277" y="4383"/>
                    <a:pt x="2370" y="4393"/>
                    <a:pt x="2461" y="4393"/>
                  </a:cubicBezTo>
                  <a:cubicBezTo>
                    <a:pt x="2581" y="4393"/>
                    <a:pt x="2698" y="4375"/>
                    <a:pt x="2797" y="4356"/>
                  </a:cubicBezTo>
                  <a:cubicBezTo>
                    <a:pt x="2888" y="4328"/>
                    <a:pt x="2944" y="4244"/>
                    <a:pt x="2972" y="4153"/>
                  </a:cubicBezTo>
                  <a:cubicBezTo>
                    <a:pt x="2984" y="4162"/>
                    <a:pt x="2998" y="4165"/>
                    <a:pt x="3012" y="4165"/>
                  </a:cubicBezTo>
                  <a:cubicBezTo>
                    <a:pt x="3041" y="4165"/>
                    <a:pt x="3072" y="4153"/>
                    <a:pt x="3091" y="4153"/>
                  </a:cubicBezTo>
                  <a:cubicBezTo>
                    <a:pt x="3119" y="4153"/>
                    <a:pt x="3182" y="4125"/>
                    <a:pt x="3182" y="4097"/>
                  </a:cubicBezTo>
                  <a:cubicBezTo>
                    <a:pt x="3228" y="4124"/>
                    <a:pt x="3274" y="4136"/>
                    <a:pt x="3318" y="4136"/>
                  </a:cubicBezTo>
                  <a:cubicBezTo>
                    <a:pt x="3467" y="4136"/>
                    <a:pt x="3587" y="4001"/>
                    <a:pt x="3587" y="3866"/>
                  </a:cubicBezTo>
                  <a:cubicBezTo>
                    <a:pt x="3615" y="3656"/>
                    <a:pt x="3531" y="3454"/>
                    <a:pt x="3441" y="3251"/>
                  </a:cubicBezTo>
                  <a:cubicBezTo>
                    <a:pt x="3587" y="3223"/>
                    <a:pt x="3643" y="3048"/>
                    <a:pt x="3531" y="2957"/>
                  </a:cubicBezTo>
                  <a:cubicBezTo>
                    <a:pt x="3441" y="2873"/>
                    <a:pt x="3385" y="2782"/>
                    <a:pt x="3294" y="2698"/>
                  </a:cubicBezTo>
                  <a:cubicBezTo>
                    <a:pt x="3294" y="2670"/>
                    <a:pt x="3294" y="2642"/>
                    <a:pt x="3266" y="2607"/>
                  </a:cubicBezTo>
                  <a:cubicBezTo>
                    <a:pt x="2832" y="1880"/>
                    <a:pt x="2273" y="1272"/>
                    <a:pt x="1748" y="629"/>
                  </a:cubicBezTo>
                  <a:cubicBezTo>
                    <a:pt x="1726" y="598"/>
                    <a:pt x="1696" y="585"/>
                    <a:pt x="1665" y="585"/>
                  </a:cubicBezTo>
                  <a:cubicBezTo>
                    <a:pt x="1578" y="585"/>
                    <a:pt x="1484" y="688"/>
                    <a:pt x="1546" y="775"/>
                  </a:cubicBezTo>
                  <a:cubicBezTo>
                    <a:pt x="1720" y="978"/>
                    <a:pt x="1895" y="1209"/>
                    <a:pt x="2042" y="1447"/>
                  </a:cubicBezTo>
                  <a:cubicBezTo>
                    <a:pt x="2014" y="1419"/>
                    <a:pt x="1986" y="1419"/>
                    <a:pt x="1923" y="1419"/>
                  </a:cubicBezTo>
                  <a:cubicBezTo>
                    <a:pt x="1783" y="1153"/>
                    <a:pt x="1609" y="894"/>
                    <a:pt x="1434" y="629"/>
                  </a:cubicBezTo>
                  <a:cubicBezTo>
                    <a:pt x="1413" y="581"/>
                    <a:pt x="1376" y="561"/>
                    <a:pt x="1336" y="561"/>
                  </a:cubicBezTo>
                  <a:cubicBezTo>
                    <a:pt x="1255" y="561"/>
                    <a:pt x="1167" y="648"/>
                    <a:pt x="1224" y="747"/>
                  </a:cubicBezTo>
                  <a:cubicBezTo>
                    <a:pt x="1253" y="773"/>
                    <a:pt x="1274" y="806"/>
                    <a:pt x="1294" y="842"/>
                  </a:cubicBezTo>
                  <a:lnTo>
                    <a:pt x="1294" y="842"/>
                  </a:lnTo>
                  <a:cubicBezTo>
                    <a:pt x="1284" y="829"/>
                    <a:pt x="1272" y="816"/>
                    <a:pt x="1259" y="803"/>
                  </a:cubicBezTo>
                  <a:cubicBezTo>
                    <a:pt x="1224" y="803"/>
                    <a:pt x="1224" y="775"/>
                    <a:pt x="1196" y="747"/>
                  </a:cubicBezTo>
                  <a:cubicBezTo>
                    <a:pt x="1168" y="720"/>
                    <a:pt x="1140" y="685"/>
                    <a:pt x="1084" y="657"/>
                  </a:cubicBezTo>
                  <a:cubicBezTo>
                    <a:pt x="1049" y="573"/>
                    <a:pt x="1049" y="426"/>
                    <a:pt x="1021" y="370"/>
                  </a:cubicBezTo>
                  <a:cubicBezTo>
                    <a:pt x="1021" y="335"/>
                    <a:pt x="993" y="279"/>
                    <a:pt x="965" y="251"/>
                  </a:cubicBezTo>
                  <a:cubicBezTo>
                    <a:pt x="965" y="160"/>
                    <a:pt x="909" y="48"/>
                    <a:pt x="818" y="20"/>
                  </a:cubicBezTo>
                  <a:cubicBezTo>
                    <a:pt x="777" y="7"/>
                    <a:pt x="732" y="1"/>
                    <a:pt x="6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79"/>
            <p:cNvSpPr/>
            <p:nvPr/>
          </p:nvSpPr>
          <p:spPr>
            <a:xfrm>
              <a:off x="2852100" y="1589362"/>
              <a:ext cx="64146" cy="73521"/>
            </a:xfrm>
            <a:custGeom>
              <a:rect b="b" l="l" r="r" t="t"/>
              <a:pathLst>
                <a:path extrusionOk="0" h="3231" w="2819">
                  <a:moveTo>
                    <a:pt x="1902" y="3002"/>
                  </a:moveTo>
                  <a:lnTo>
                    <a:pt x="1902" y="3002"/>
                  </a:lnTo>
                  <a:cubicBezTo>
                    <a:pt x="1903" y="3004"/>
                    <a:pt x="1906" y="3007"/>
                    <a:pt x="1912" y="3012"/>
                  </a:cubicBezTo>
                  <a:cubicBezTo>
                    <a:pt x="1909" y="3008"/>
                    <a:pt x="1905" y="3005"/>
                    <a:pt x="1902" y="3002"/>
                  </a:cubicBezTo>
                  <a:close/>
                  <a:moveTo>
                    <a:pt x="193" y="0"/>
                  </a:moveTo>
                  <a:cubicBezTo>
                    <a:pt x="75" y="0"/>
                    <a:pt x="0" y="167"/>
                    <a:pt x="73" y="271"/>
                  </a:cubicBezTo>
                  <a:cubicBezTo>
                    <a:pt x="101" y="327"/>
                    <a:pt x="129" y="362"/>
                    <a:pt x="164" y="362"/>
                  </a:cubicBezTo>
                  <a:cubicBezTo>
                    <a:pt x="423" y="620"/>
                    <a:pt x="654" y="914"/>
                    <a:pt x="919" y="1173"/>
                  </a:cubicBezTo>
                  <a:cubicBezTo>
                    <a:pt x="947" y="1201"/>
                    <a:pt x="975" y="1236"/>
                    <a:pt x="1003" y="1292"/>
                  </a:cubicBezTo>
                  <a:cubicBezTo>
                    <a:pt x="1150" y="1641"/>
                    <a:pt x="1325" y="1963"/>
                    <a:pt x="1472" y="2312"/>
                  </a:cubicBezTo>
                  <a:cubicBezTo>
                    <a:pt x="1563" y="2487"/>
                    <a:pt x="1618" y="2746"/>
                    <a:pt x="1737" y="2949"/>
                  </a:cubicBezTo>
                  <a:cubicBezTo>
                    <a:pt x="1752" y="2941"/>
                    <a:pt x="1767" y="2938"/>
                    <a:pt x="1782" y="2938"/>
                  </a:cubicBezTo>
                  <a:cubicBezTo>
                    <a:pt x="1820" y="2938"/>
                    <a:pt x="1860" y="2961"/>
                    <a:pt x="1902" y="3002"/>
                  </a:cubicBezTo>
                  <a:lnTo>
                    <a:pt x="1902" y="3002"/>
                  </a:lnTo>
                  <a:cubicBezTo>
                    <a:pt x="1901" y="3000"/>
                    <a:pt x="1902" y="2999"/>
                    <a:pt x="1905" y="2999"/>
                  </a:cubicBezTo>
                  <a:cubicBezTo>
                    <a:pt x="1915" y="2999"/>
                    <a:pt x="1949" y="3012"/>
                    <a:pt x="1968" y="3012"/>
                  </a:cubicBezTo>
                  <a:cubicBezTo>
                    <a:pt x="1968" y="3040"/>
                    <a:pt x="1996" y="3040"/>
                    <a:pt x="2024" y="3068"/>
                  </a:cubicBezTo>
                  <a:cubicBezTo>
                    <a:pt x="2052" y="3096"/>
                    <a:pt x="2115" y="3096"/>
                    <a:pt x="2143" y="3124"/>
                  </a:cubicBezTo>
                  <a:cubicBezTo>
                    <a:pt x="2171" y="3124"/>
                    <a:pt x="2199" y="3158"/>
                    <a:pt x="2199" y="3158"/>
                  </a:cubicBezTo>
                  <a:lnTo>
                    <a:pt x="2227" y="3158"/>
                  </a:lnTo>
                  <a:cubicBezTo>
                    <a:pt x="2227" y="3158"/>
                    <a:pt x="2262" y="3124"/>
                    <a:pt x="2262" y="3096"/>
                  </a:cubicBezTo>
                  <a:cubicBezTo>
                    <a:pt x="2318" y="3158"/>
                    <a:pt x="2374" y="3186"/>
                    <a:pt x="2437" y="3214"/>
                  </a:cubicBezTo>
                  <a:cubicBezTo>
                    <a:pt x="2460" y="3226"/>
                    <a:pt x="2485" y="3231"/>
                    <a:pt x="2509" y="3231"/>
                  </a:cubicBezTo>
                  <a:cubicBezTo>
                    <a:pt x="2666" y="3231"/>
                    <a:pt x="2819" y="3020"/>
                    <a:pt x="2667" y="2893"/>
                  </a:cubicBezTo>
                  <a:cubicBezTo>
                    <a:pt x="2520" y="2809"/>
                    <a:pt x="2402" y="2690"/>
                    <a:pt x="2227" y="2599"/>
                  </a:cubicBezTo>
                  <a:cubicBezTo>
                    <a:pt x="2199" y="2585"/>
                    <a:pt x="2164" y="2578"/>
                    <a:pt x="2128" y="2578"/>
                  </a:cubicBezTo>
                  <a:cubicBezTo>
                    <a:pt x="2092" y="2578"/>
                    <a:pt x="2055" y="2585"/>
                    <a:pt x="2024" y="2599"/>
                  </a:cubicBezTo>
                  <a:cubicBezTo>
                    <a:pt x="1996" y="2571"/>
                    <a:pt x="1996" y="2515"/>
                    <a:pt x="1968" y="2487"/>
                  </a:cubicBezTo>
                  <a:cubicBezTo>
                    <a:pt x="1940" y="2396"/>
                    <a:pt x="1877" y="2284"/>
                    <a:pt x="1821" y="2166"/>
                  </a:cubicBezTo>
                  <a:cubicBezTo>
                    <a:pt x="1849" y="2166"/>
                    <a:pt x="1849" y="2138"/>
                    <a:pt x="1849" y="2138"/>
                  </a:cubicBezTo>
                  <a:cubicBezTo>
                    <a:pt x="1996" y="1935"/>
                    <a:pt x="1877" y="1725"/>
                    <a:pt x="1793" y="1550"/>
                  </a:cubicBezTo>
                  <a:cubicBezTo>
                    <a:pt x="1674" y="1347"/>
                    <a:pt x="1500" y="1145"/>
                    <a:pt x="1325" y="970"/>
                  </a:cubicBezTo>
                  <a:cubicBezTo>
                    <a:pt x="1150" y="795"/>
                    <a:pt x="975" y="592"/>
                    <a:pt x="772" y="417"/>
                  </a:cubicBezTo>
                  <a:cubicBezTo>
                    <a:pt x="626" y="271"/>
                    <a:pt x="479" y="96"/>
                    <a:pt x="248" y="12"/>
                  </a:cubicBezTo>
                  <a:cubicBezTo>
                    <a:pt x="229" y="4"/>
                    <a:pt x="211" y="0"/>
                    <a:pt x="19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79"/>
            <p:cNvSpPr/>
            <p:nvPr/>
          </p:nvSpPr>
          <p:spPr>
            <a:xfrm>
              <a:off x="2864843" y="1583378"/>
              <a:ext cx="31083" cy="34747"/>
            </a:xfrm>
            <a:custGeom>
              <a:rect b="b" l="l" r="r" t="t"/>
              <a:pathLst>
                <a:path extrusionOk="0" h="1527" w="1366">
                  <a:moveTo>
                    <a:pt x="148" y="1"/>
                  </a:moveTo>
                  <a:cubicBezTo>
                    <a:pt x="73" y="1"/>
                    <a:pt x="1" y="119"/>
                    <a:pt x="66" y="184"/>
                  </a:cubicBezTo>
                  <a:cubicBezTo>
                    <a:pt x="240" y="387"/>
                    <a:pt x="415" y="625"/>
                    <a:pt x="590" y="827"/>
                  </a:cubicBezTo>
                  <a:cubicBezTo>
                    <a:pt x="765" y="1058"/>
                    <a:pt x="940" y="1289"/>
                    <a:pt x="1142" y="1499"/>
                  </a:cubicBezTo>
                  <a:cubicBezTo>
                    <a:pt x="1164" y="1518"/>
                    <a:pt x="1188" y="1527"/>
                    <a:pt x="1212" y="1527"/>
                  </a:cubicBezTo>
                  <a:cubicBezTo>
                    <a:pt x="1291" y="1527"/>
                    <a:pt x="1365" y="1437"/>
                    <a:pt x="1317" y="1352"/>
                  </a:cubicBezTo>
                  <a:cubicBezTo>
                    <a:pt x="1177" y="1114"/>
                    <a:pt x="968" y="883"/>
                    <a:pt x="793" y="680"/>
                  </a:cubicBezTo>
                  <a:cubicBezTo>
                    <a:pt x="618" y="478"/>
                    <a:pt x="415" y="240"/>
                    <a:pt x="212" y="37"/>
                  </a:cubicBezTo>
                  <a:cubicBezTo>
                    <a:pt x="193" y="11"/>
                    <a:pt x="170" y="1"/>
                    <a:pt x="14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79"/>
            <p:cNvSpPr/>
            <p:nvPr/>
          </p:nvSpPr>
          <p:spPr>
            <a:xfrm>
              <a:off x="2895471" y="1619627"/>
              <a:ext cx="23233" cy="34861"/>
            </a:xfrm>
            <a:custGeom>
              <a:rect b="b" l="l" r="r" t="t"/>
              <a:pathLst>
                <a:path extrusionOk="0" h="1532" w="1021">
                  <a:moveTo>
                    <a:pt x="200" y="0"/>
                  </a:moveTo>
                  <a:cubicBezTo>
                    <a:pt x="102" y="0"/>
                    <a:pt x="1" y="102"/>
                    <a:pt x="62" y="220"/>
                  </a:cubicBezTo>
                  <a:cubicBezTo>
                    <a:pt x="181" y="514"/>
                    <a:pt x="321" y="780"/>
                    <a:pt x="412" y="1066"/>
                  </a:cubicBezTo>
                  <a:cubicBezTo>
                    <a:pt x="427" y="1116"/>
                    <a:pt x="461" y="1138"/>
                    <a:pt x="498" y="1138"/>
                  </a:cubicBezTo>
                  <a:cubicBezTo>
                    <a:pt x="528" y="1138"/>
                    <a:pt x="561" y="1123"/>
                    <a:pt x="586" y="1094"/>
                  </a:cubicBezTo>
                  <a:cubicBezTo>
                    <a:pt x="614" y="1213"/>
                    <a:pt x="642" y="1304"/>
                    <a:pt x="670" y="1416"/>
                  </a:cubicBezTo>
                  <a:cubicBezTo>
                    <a:pt x="686" y="1494"/>
                    <a:pt x="757" y="1531"/>
                    <a:pt x="831" y="1531"/>
                  </a:cubicBezTo>
                  <a:cubicBezTo>
                    <a:pt x="923" y="1531"/>
                    <a:pt x="1020" y="1473"/>
                    <a:pt x="1020" y="1360"/>
                  </a:cubicBezTo>
                  <a:cubicBezTo>
                    <a:pt x="992" y="1157"/>
                    <a:pt x="936" y="919"/>
                    <a:pt x="880" y="745"/>
                  </a:cubicBezTo>
                  <a:cubicBezTo>
                    <a:pt x="845" y="514"/>
                    <a:pt x="761" y="311"/>
                    <a:pt x="586" y="164"/>
                  </a:cubicBezTo>
                  <a:cubicBezTo>
                    <a:pt x="563" y="141"/>
                    <a:pt x="533" y="132"/>
                    <a:pt x="502" y="132"/>
                  </a:cubicBezTo>
                  <a:cubicBezTo>
                    <a:pt x="460" y="132"/>
                    <a:pt x="416" y="148"/>
                    <a:pt x="384" y="164"/>
                  </a:cubicBezTo>
                  <a:cubicBezTo>
                    <a:pt x="356" y="136"/>
                    <a:pt x="356" y="108"/>
                    <a:pt x="321" y="80"/>
                  </a:cubicBezTo>
                  <a:cubicBezTo>
                    <a:pt x="294" y="24"/>
                    <a:pt x="247" y="0"/>
                    <a:pt x="20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79"/>
            <p:cNvSpPr/>
            <p:nvPr/>
          </p:nvSpPr>
          <p:spPr>
            <a:xfrm>
              <a:off x="2703237" y="1431147"/>
              <a:ext cx="13380" cy="9102"/>
            </a:xfrm>
            <a:custGeom>
              <a:rect b="b" l="l" r="r" t="t"/>
              <a:pathLst>
                <a:path extrusionOk="0" h="400" w="588">
                  <a:moveTo>
                    <a:pt x="588" y="1"/>
                  </a:moveTo>
                  <a:cubicBezTo>
                    <a:pt x="553" y="29"/>
                    <a:pt x="525" y="56"/>
                    <a:pt x="497" y="56"/>
                  </a:cubicBezTo>
                  <a:cubicBezTo>
                    <a:pt x="350" y="175"/>
                    <a:pt x="203" y="350"/>
                    <a:pt x="28" y="378"/>
                  </a:cubicBezTo>
                  <a:lnTo>
                    <a:pt x="0" y="378"/>
                  </a:lnTo>
                  <a:cubicBezTo>
                    <a:pt x="32" y="392"/>
                    <a:pt x="69" y="399"/>
                    <a:pt x="104" y="399"/>
                  </a:cubicBezTo>
                  <a:cubicBezTo>
                    <a:pt x="140" y="399"/>
                    <a:pt x="175" y="392"/>
                    <a:pt x="203" y="378"/>
                  </a:cubicBezTo>
                  <a:cubicBezTo>
                    <a:pt x="378" y="322"/>
                    <a:pt x="553" y="175"/>
                    <a:pt x="5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79"/>
            <p:cNvSpPr/>
            <p:nvPr/>
          </p:nvSpPr>
          <p:spPr>
            <a:xfrm>
              <a:off x="2693361" y="1423979"/>
              <a:ext cx="24416" cy="15155"/>
            </a:xfrm>
            <a:custGeom>
              <a:rect b="b" l="l" r="r" t="t"/>
              <a:pathLst>
                <a:path extrusionOk="0" h="666" w="1073">
                  <a:moveTo>
                    <a:pt x="699" y="1"/>
                  </a:moveTo>
                  <a:cubicBezTo>
                    <a:pt x="670" y="1"/>
                    <a:pt x="641" y="8"/>
                    <a:pt x="609" y="22"/>
                  </a:cubicBezTo>
                  <a:cubicBezTo>
                    <a:pt x="497" y="22"/>
                    <a:pt x="232" y="113"/>
                    <a:pt x="148" y="225"/>
                  </a:cubicBezTo>
                  <a:cubicBezTo>
                    <a:pt x="57" y="288"/>
                    <a:pt x="1" y="344"/>
                    <a:pt x="29" y="462"/>
                  </a:cubicBezTo>
                  <a:cubicBezTo>
                    <a:pt x="85" y="637"/>
                    <a:pt x="378" y="665"/>
                    <a:pt x="525" y="665"/>
                  </a:cubicBezTo>
                  <a:cubicBezTo>
                    <a:pt x="700" y="637"/>
                    <a:pt x="931" y="518"/>
                    <a:pt x="987" y="316"/>
                  </a:cubicBezTo>
                  <a:cubicBezTo>
                    <a:pt x="1022" y="253"/>
                    <a:pt x="1022" y="225"/>
                    <a:pt x="987" y="197"/>
                  </a:cubicBezTo>
                  <a:cubicBezTo>
                    <a:pt x="1022" y="169"/>
                    <a:pt x="1050" y="169"/>
                    <a:pt x="1050" y="113"/>
                  </a:cubicBezTo>
                  <a:cubicBezTo>
                    <a:pt x="1073" y="61"/>
                    <a:pt x="1039" y="14"/>
                    <a:pt x="992" y="14"/>
                  </a:cubicBezTo>
                  <a:cubicBezTo>
                    <a:pt x="981" y="14"/>
                    <a:pt x="970" y="17"/>
                    <a:pt x="959" y="22"/>
                  </a:cubicBezTo>
                  <a:cubicBezTo>
                    <a:pt x="931" y="22"/>
                    <a:pt x="931" y="22"/>
                    <a:pt x="903" y="50"/>
                  </a:cubicBezTo>
                  <a:cubicBezTo>
                    <a:pt x="883" y="30"/>
                    <a:pt x="846" y="10"/>
                    <a:pt x="816" y="10"/>
                  </a:cubicBezTo>
                  <a:cubicBezTo>
                    <a:pt x="803" y="10"/>
                    <a:pt x="792" y="14"/>
                    <a:pt x="784" y="22"/>
                  </a:cubicBezTo>
                  <a:cubicBezTo>
                    <a:pt x="756" y="8"/>
                    <a:pt x="728" y="1"/>
                    <a:pt x="6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79"/>
            <p:cNvSpPr/>
            <p:nvPr/>
          </p:nvSpPr>
          <p:spPr>
            <a:xfrm>
              <a:off x="2579449" y="1509470"/>
              <a:ext cx="11787" cy="12561"/>
            </a:xfrm>
            <a:custGeom>
              <a:rect b="b" l="l" r="r" t="t"/>
              <a:pathLst>
                <a:path extrusionOk="0" h="552" w="518">
                  <a:moveTo>
                    <a:pt x="349" y="1"/>
                  </a:moveTo>
                  <a:cubicBezTo>
                    <a:pt x="326" y="1"/>
                    <a:pt x="304" y="8"/>
                    <a:pt x="287" y="27"/>
                  </a:cubicBezTo>
                  <a:cubicBezTo>
                    <a:pt x="259" y="27"/>
                    <a:pt x="196" y="55"/>
                    <a:pt x="168" y="55"/>
                  </a:cubicBezTo>
                  <a:cubicBezTo>
                    <a:pt x="157" y="51"/>
                    <a:pt x="146" y="49"/>
                    <a:pt x="135" y="49"/>
                  </a:cubicBezTo>
                  <a:cubicBezTo>
                    <a:pt x="63" y="49"/>
                    <a:pt x="1" y="123"/>
                    <a:pt x="49" y="202"/>
                  </a:cubicBezTo>
                  <a:cubicBezTo>
                    <a:pt x="112" y="285"/>
                    <a:pt x="112" y="376"/>
                    <a:pt x="168" y="432"/>
                  </a:cubicBezTo>
                  <a:cubicBezTo>
                    <a:pt x="196" y="488"/>
                    <a:pt x="224" y="551"/>
                    <a:pt x="315" y="551"/>
                  </a:cubicBezTo>
                  <a:cubicBezTo>
                    <a:pt x="371" y="551"/>
                    <a:pt x="434" y="516"/>
                    <a:pt x="462" y="460"/>
                  </a:cubicBezTo>
                  <a:cubicBezTo>
                    <a:pt x="490" y="341"/>
                    <a:pt x="518" y="202"/>
                    <a:pt x="490" y="83"/>
                  </a:cubicBezTo>
                  <a:cubicBezTo>
                    <a:pt x="470" y="43"/>
                    <a:pt x="405" y="1"/>
                    <a:pt x="3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79"/>
            <p:cNvSpPr/>
            <p:nvPr/>
          </p:nvSpPr>
          <p:spPr>
            <a:xfrm>
              <a:off x="2593284" y="1505283"/>
              <a:ext cx="12606" cy="17476"/>
            </a:xfrm>
            <a:custGeom>
              <a:rect b="b" l="l" r="r" t="t"/>
              <a:pathLst>
                <a:path extrusionOk="0" h="768" w="554">
                  <a:moveTo>
                    <a:pt x="350" y="1"/>
                  </a:moveTo>
                  <a:cubicBezTo>
                    <a:pt x="315" y="1"/>
                    <a:pt x="259" y="36"/>
                    <a:pt x="203" y="36"/>
                  </a:cubicBezTo>
                  <a:cubicBezTo>
                    <a:pt x="175" y="64"/>
                    <a:pt x="140" y="64"/>
                    <a:pt x="113" y="92"/>
                  </a:cubicBezTo>
                  <a:cubicBezTo>
                    <a:pt x="1" y="148"/>
                    <a:pt x="57" y="267"/>
                    <a:pt x="113" y="323"/>
                  </a:cubicBezTo>
                  <a:cubicBezTo>
                    <a:pt x="113" y="351"/>
                    <a:pt x="113" y="386"/>
                    <a:pt x="140" y="414"/>
                  </a:cubicBezTo>
                  <a:cubicBezTo>
                    <a:pt x="175" y="497"/>
                    <a:pt x="231" y="588"/>
                    <a:pt x="259" y="672"/>
                  </a:cubicBezTo>
                  <a:cubicBezTo>
                    <a:pt x="287" y="672"/>
                    <a:pt x="287" y="700"/>
                    <a:pt x="315" y="700"/>
                  </a:cubicBezTo>
                  <a:cubicBezTo>
                    <a:pt x="315" y="735"/>
                    <a:pt x="350" y="763"/>
                    <a:pt x="406" y="763"/>
                  </a:cubicBezTo>
                  <a:cubicBezTo>
                    <a:pt x="415" y="766"/>
                    <a:pt x="423" y="767"/>
                    <a:pt x="431" y="767"/>
                  </a:cubicBezTo>
                  <a:cubicBezTo>
                    <a:pt x="502" y="767"/>
                    <a:pt x="553" y="664"/>
                    <a:pt x="553" y="588"/>
                  </a:cubicBezTo>
                  <a:cubicBezTo>
                    <a:pt x="525" y="442"/>
                    <a:pt x="525" y="323"/>
                    <a:pt x="525" y="211"/>
                  </a:cubicBezTo>
                  <a:cubicBezTo>
                    <a:pt x="525" y="92"/>
                    <a:pt x="462" y="1"/>
                    <a:pt x="3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79"/>
            <p:cNvSpPr/>
            <p:nvPr/>
          </p:nvSpPr>
          <p:spPr>
            <a:xfrm>
              <a:off x="2606505" y="1503098"/>
              <a:ext cx="12584" cy="18136"/>
            </a:xfrm>
            <a:custGeom>
              <a:rect b="b" l="l" r="r" t="t"/>
              <a:pathLst>
                <a:path extrusionOk="0" h="797" w="553">
                  <a:moveTo>
                    <a:pt x="354" y="0"/>
                  </a:moveTo>
                  <a:cubicBezTo>
                    <a:pt x="336" y="0"/>
                    <a:pt x="316" y="4"/>
                    <a:pt x="294" y="13"/>
                  </a:cubicBezTo>
                  <a:cubicBezTo>
                    <a:pt x="203" y="69"/>
                    <a:pt x="56" y="132"/>
                    <a:pt x="28" y="244"/>
                  </a:cubicBezTo>
                  <a:cubicBezTo>
                    <a:pt x="0" y="363"/>
                    <a:pt x="147" y="482"/>
                    <a:pt x="175" y="593"/>
                  </a:cubicBezTo>
                  <a:cubicBezTo>
                    <a:pt x="175" y="621"/>
                    <a:pt x="203" y="656"/>
                    <a:pt x="231" y="656"/>
                  </a:cubicBezTo>
                  <a:cubicBezTo>
                    <a:pt x="259" y="712"/>
                    <a:pt x="294" y="768"/>
                    <a:pt x="350" y="796"/>
                  </a:cubicBezTo>
                  <a:cubicBezTo>
                    <a:pt x="406" y="796"/>
                    <a:pt x="468" y="796"/>
                    <a:pt x="496" y="768"/>
                  </a:cubicBezTo>
                  <a:lnTo>
                    <a:pt x="496" y="740"/>
                  </a:lnTo>
                  <a:cubicBezTo>
                    <a:pt x="524" y="712"/>
                    <a:pt x="552" y="621"/>
                    <a:pt x="496" y="565"/>
                  </a:cubicBezTo>
                  <a:lnTo>
                    <a:pt x="496" y="447"/>
                  </a:lnTo>
                  <a:lnTo>
                    <a:pt x="496" y="216"/>
                  </a:lnTo>
                  <a:cubicBezTo>
                    <a:pt x="496" y="116"/>
                    <a:pt x="452" y="0"/>
                    <a:pt x="3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79"/>
            <p:cNvSpPr/>
            <p:nvPr/>
          </p:nvSpPr>
          <p:spPr>
            <a:xfrm>
              <a:off x="2621774" y="1501369"/>
              <a:ext cx="12584" cy="12925"/>
            </a:xfrm>
            <a:custGeom>
              <a:rect b="b" l="l" r="r" t="t"/>
              <a:pathLst>
                <a:path extrusionOk="0" h="568" w="553">
                  <a:moveTo>
                    <a:pt x="365" y="0"/>
                  </a:moveTo>
                  <a:cubicBezTo>
                    <a:pt x="329" y="0"/>
                    <a:pt x="290" y="11"/>
                    <a:pt x="259" y="33"/>
                  </a:cubicBezTo>
                  <a:cubicBezTo>
                    <a:pt x="231" y="33"/>
                    <a:pt x="175" y="61"/>
                    <a:pt x="112" y="61"/>
                  </a:cubicBezTo>
                  <a:cubicBezTo>
                    <a:pt x="56" y="61"/>
                    <a:pt x="0" y="117"/>
                    <a:pt x="0" y="173"/>
                  </a:cubicBezTo>
                  <a:cubicBezTo>
                    <a:pt x="0" y="236"/>
                    <a:pt x="28" y="264"/>
                    <a:pt x="84" y="292"/>
                  </a:cubicBezTo>
                  <a:lnTo>
                    <a:pt x="112" y="292"/>
                  </a:lnTo>
                  <a:lnTo>
                    <a:pt x="112" y="320"/>
                  </a:lnTo>
                  <a:lnTo>
                    <a:pt x="147" y="348"/>
                  </a:lnTo>
                  <a:cubicBezTo>
                    <a:pt x="175" y="383"/>
                    <a:pt x="203" y="411"/>
                    <a:pt x="203" y="439"/>
                  </a:cubicBezTo>
                  <a:cubicBezTo>
                    <a:pt x="259" y="495"/>
                    <a:pt x="287" y="558"/>
                    <a:pt x="378" y="558"/>
                  </a:cubicBezTo>
                  <a:cubicBezTo>
                    <a:pt x="392" y="564"/>
                    <a:pt x="408" y="568"/>
                    <a:pt x="424" y="568"/>
                  </a:cubicBezTo>
                  <a:cubicBezTo>
                    <a:pt x="473" y="568"/>
                    <a:pt x="525" y="535"/>
                    <a:pt x="525" y="467"/>
                  </a:cubicBezTo>
                  <a:cubicBezTo>
                    <a:pt x="525" y="439"/>
                    <a:pt x="553" y="411"/>
                    <a:pt x="525" y="383"/>
                  </a:cubicBezTo>
                  <a:cubicBezTo>
                    <a:pt x="525" y="292"/>
                    <a:pt x="497" y="208"/>
                    <a:pt x="497" y="117"/>
                  </a:cubicBezTo>
                  <a:cubicBezTo>
                    <a:pt x="497" y="39"/>
                    <a:pt x="434" y="0"/>
                    <a:pt x="36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79"/>
            <p:cNvSpPr/>
            <p:nvPr/>
          </p:nvSpPr>
          <p:spPr>
            <a:xfrm>
              <a:off x="2633697" y="1496067"/>
              <a:ext cx="13243" cy="12788"/>
            </a:xfrm>
            <a:custGeom>
              <a:rect b="b" l="l" r="r" t="t"/>
              <a:pathLst>
                <a:path extrusionOk="0" h="562" w="582">
                  <a:moveTo>
                    <a:pt x="322" y="0"/>
                  </a:moveTo>
                  <a:cubicBezTo>
                    <a:pt x="203" y="0"/>
                    <a:pt x="1" y="119"/>
                    <a:pt x="57" y="266"/>
                  </a:cubicBezTo>
                  <a:cubicBezTo>
                    <a:pt x="85" y="350"/>
                    <a:pt x="148" y="350"/>
                    <a:pt x="203" y="406"/>
                  </a:cubicBezTo>
                  <a:cubicBezTo>
                    <a:pt x="259" y="441"/>
                    <a:pt x="259" y="497"/>
                    <a:pt x="322" y="525"/>
                  </a:cubicBezTo>
                  <a:cubicBezTo>
                    <a:pt x="346" y="548"/>
                    <a:pt x="384" y="562"/>
                    <a:pt x="424" y="562"/>
                  </a:cubicBezTo>
                  <a:cubicBezTo>
                    <a:pt x="480" y="562"/>
                    <a:pt x="537" y="534"/>
                    <a:pt x="553" y="469"/>
                  </a:cubicBezTo>
                  <a:cubicBezTo>
                    <a:pt x="581" y="378"/>
                    <a:pt x="525" y="231"/>
                    <a:pt x="525" y="147"/>
                  </a:cubicBezTo>
                  <a:cubicBezTo>
                    <a:pt x="525" y="56"/>
                    <a:pt x="462" y="0"/>
                    <a:pt x="4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79"/>
            <p:cNvSpPr/>
            <p:nvPr/>
          </p:nvSpPr>
          <p:spPr>
            <a:xfrm>
              <a:off x="2646918" y="1489741"/>
              <a:ext cx="10035" cy="11901"/>
            </a:xfrm>
            <a:custGeom>
              <a:rect b="b" l="l" r="r" t="t"/>
              <a:pathLst>
                <a:path extrusionOk="0" h="523" w="441">
                  <a:moveTo>
                    <a:pt x="262" y="0"/>
                  </a:moveTo>
                  <a:cubicBezTo>
                    <a:pt x="219" y="0"/>
                    <a:pt x="175" y="16"/>
                    <a:pt x="147" y="48"/>
                  </a:cubicBezTo>
                  <a:lnTo>
                    <a:pt x="147" y="76"/>
                  </a:lnTo>
                  <a:cubicBezTo>
                    <a:pt x="91" y="76"/>
                    <a:pt x="28" y="104"/>
                    <a:pt x="28" y="160"/>
                  </a:cubicBezTo>
                  <a:cubicBezTo>
                    <a:pt x="0" y="195"/>
                    <a:pt x="28" y="250"/>
                    <a:pt x="91" y="306"/>
                  </a:cubicBezTo>
                  <a:cubicBezTo>
                    <a:pt x="91" y="369"/>
                    <a:pt x="91" y="397"/>
                    <a:pt x="119" y="425"/>
                  </a:cubicBezTo>
                  <a:cubicBezTo>
                    <a:pt x="140" y="487"/>
                    <a:pt x="191" y="523"/>
                    <a:pt x="242" y="523"/>
                  </a:cubicBezTo>
                  <a:cubicBezTo>
                    <a:pt x="260" y="523"/>
                    <a:pt x="277" y="518"/>
                    <a:pt x="294" y="509"/>
                  </a:cubicBezTo>
                  <a:cubicBezTo>
                    <a:pt x="378" y="453"/>
                    <a:pt x="406" y="397"/>
                    <a:pt x="378" y="306"/>
                  </a:cubicBezTo>
                  <a:cubicBezTo>
                    <a:pt x="406" y="278"/>
                    <a:pt x="406" y="278"/>
                    <a:pt x="406" y="250"/>
                  </a:cubicBezTo>
                  <a:lnTo>
                    <a:pt x="406" y="195"/>
                  </a:lnTo>
                  <a:cubicBezTo>
                    <a:pt x="441" y="132"/>
                    <a:pt x="406" y="104"/>
                    <a:pt x="378" y="48"/>
                  </a:cubicBezTo>
                  <a:cubicBezTo>
                    <a:pt x="350" y="16"/>
                    <a:pt x="306" y="0"/>
                    <a:pt x="26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79"/>
            <p:cNvSpPr/>
            <p:nvPr/>
          </p:nvSpPr>
          <p:spPr>
            <a:xfrm>
              <a:off x="2664098" y="1535592"/>
              <a:ext cx="8761" cy="11742"/>
            </a:xfrm>
            <a:custGeom>
              <a:rect b="b" l="l" r="r" t="t"/>
              <a:pathLst>
                <a:path extrusionOk="0" h="516" w="385">
                  <a:moveTo>
                    <a:pt x="126" y="1"/>
                  </a:moveTo>
                  <a:cubicBezTo>
                    <a:pt x="80" y="1"/>
                    <a:pt x="35" y="27"/>
                    <a:pt x="35" y="67"/>
                  </a:cubicBezTo>
                  <a:lnTo>
                    <a:pt x="35" y="305"/>
                  </a:lnTo>
                  <a:cubicBezTo>
                    <a:pt x="0" y="333"/>
                    <a:pt x="0" y="389"/>
                    <a:pt x="0" y="417"/>
                  </a:cubicBezTo>
                  <a:cubicBezTo>
                    <a:pt x="29" y="469"/>
                    <a:pt x="71" y="515"/>
                    <a:pt x="117" y="515"/>
                  </a:cubicBezTo>
                  <a:cubicBezTo>
                    <a:pt x="127" y="515"/>
                    <a:pt x="137" y="513"/>
                    <a:pt x="147" y="508"/>
                  </a:cubicBezTo>
                  <a:cubicBezTo>
                    <a:pt x="210" y="508"/>
                    <a:pt x="238" y="480"/>
                    <a:pt x="266" y="417"/>
                  </a:cubicBezTo>
                  <a:cubicBezTo>
                    <a:pt x="266" y="417"/>
                    <a:pt x="266" y="389"/>
                    <a:pt x="294" y="389"/>
                  </a:cubicBezTo>
                  <a:cubicBezTo>
                    <a:pt x="322" y="361"/>
                    <a:pt x="350" y="305"/>
                    <a:pt x="385" y="242"/>
                  </a:cubicBezTo>
                  <a:cubicBezTo>
                    <a:pt x="385" y="186"/>
                    <a:pt x="350" y="130"/>
                    <a:pt x="322" y="67"/>
                  </a:cubicBezTo>
                  <a:cubicBezTo>
                    <a:pt x="266" y="67"/>
                    <a:pt x="238" y="39"/>
                    <a:pt x="175" y="12"/>
                  </a:cubicBezTo>
                  <a:cubicBezTo>
                    <a:pt x="160" y="4"/>
                    <a:pt x="143" y="1"/>
                    <a:pt x="1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79"/>
            <p:cNvSpPr/>
            <p:nvPr/>
          </p:nvSpPr>
          <p:spPr>
            <a:xfrm>
              <a:off x="2673473" y="1521644"/>
              <a:ext cx="12606" cy="16543"/>
            </a:xfrm>
            <a:custGeom>
              <a:rect b="b" l="l" r="r" t="t"/>
              <a:pathLst>
                <a:path extrusionOk="0" h="727" w="554">
                  <a:moveTo>
                    <a:pt x="190" y="0"/>
                  </a:moveTo>
                  <a:cubicBezTo>
                    <a:pt x="130" y="0"/>
                    <a:pt x="70" y="31"/>
                    <a:pt x="57" y="100"/>
                  </a:cubicBezTo>
                  <a:lnTo>
                    <a:pt x="57" y="156"/>
                  </a:lnTo>
                  <a:cubicBezTo>
                    <a:pt x="29" y="156"/>
                    <a:pt x="29" y="156"/>
                    <a:pt x="29" y="191"/>
                  </a:cubicBezTo>
                  <a:cubicBezTo>
                    <a:pt x="1" y="275"/>
                    <a:pt x="29" y="366"/>
                    <a:pt x="57" y="450"/>
                  </a:cubicBezTo>
                  <a:lnTo>
                    <a:pt x="57" y="478"/>
                  </a:lnTo>
                  <a:lnTo>
                    <a:pt x="57" y="541"/>
                  </a:lnTo>
                  <a:cubicBezTo>
                    <a:pt x="57" y="597"/>
                    <a:pt x="85" y="652"/>
                    <a:pt x="113" y="680"/>
                  </a:cubicBezTo>
                  <a:cubicBezTo>
                    <a:pt x="148" y="680"/>
                    <a:pt x="148" y="715"/>
                    <a:pt x="148" y="715"/>
                  </a:cubicBezTo>
                  <a:cubicBezTo>
                    <a:pt x="162" y="723"/>
                    <a:pt x="179" y="726"/>
                    <a:pt x="196" y="726"/>
                  </a:cubicBezTo>
                  <a:cubicBezTo>
                    <a:pt x="244" y="726"/>
                    <a:pt x="297" y="699"/>
                    <a:pt x="322" y="652"/>
                  </a:cubicBezTo>
                  <a:cubicBezTo>
                    <a:pt x="378" y="625"/>
                    <a:pt x="406" y="597"/>
                    <a:pt x="462" y="541"/>
                  </a:cubicBezTo>
                  <a:cubicBezTo>
                    <a:pt x="525" y="506"/>
                    <a:pt x="553" y="450"/>
                    <a:pt x="525" y="394"/>
                  </a:cubicBezTo>
                  <a:cubicBezTo>
                    <a:pt x="525" y="331"/>
                    <a:pt x="434" y="275"/>
                    <a:pt x="378" y="219"/>
                  </a:cubicBezTo>
                  <a:cubicBezTo>
                    <a:pt x="378" y="191"/>
                    <a:pt x="350" y="191"/>
                    <a:pt x="350" y="156"/>
                  </a:cubicBezTo>
                  <a:cubicBezTo>
                    <a:pt x="322" y="156"/>
                    <a:pt x="322" y="128"/>
                    <a:pt x="322" y="100"/>
                  </a:cubicBezTo>
                  <a:cubicBezTo>
                    <a:pt x="322" y="38"/>
                    <a:pt x="257" y="0"/>
                    <a:pt x="19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79"/>
            <p:cNvSpPr/>
            <p:nvPr/>
          </p:nvSpPr>
          <p:spPr>
            <a:xfrm>
              <a:off x="2635176" y="1547766"/>
              <a:ext cx="25759" cy="22459"/>
            </a:xfrm>
            <a:custGeom>
              <a:rect b="b" l="l" r="r" t="t"/>
              <a:pathLst>
                <a:path extrusionOk="0" h="987" w="1132">
                  <a:moveTo>
                    <a:pt x="663" y="1"/>
                  </a:moveTo>
                  <a:cubicBezTo>
                    <a:pt x="635" y="29"/>
                    <a:pt x="607" y="57"/>
                    <a:pt x="607" y="92"/>
                  </a:cubicBezTo>
                  <a:cubicBezTo>
                    <a:pt x="635" y="176"/>
                    <a:pt x="663" y="232"/>
                    <a:pt x="663" y="295"/>
                  </a:cubicBezTo>
                  <a:lnTo>
                    <a:pt x="572" y="379"/>
                  </a:lnTo>
                  <a:cubicBezTo>
                    <a:pt x="544" y="407"/>
                    <a:pt x="544" y="469"/>
                    <a:pt x="572" y="497"/>
                  </a:cubicBezTo>
                  <a:cubicBezTo>
                    <a:pt x="516" y="497"/>
                    <a:pt x="473" y="510"/>
                    <a:pt x="423" y="510"/>
                  </a:cubicBezTo>
                  <a:cubicBezTo>
                    <a:pt x="398" y="510"/>
                    <a:pt x="372" y="507"/>
                    <a:pt x="341" y="497"/>
                  </a:cubicBezTo>
                  <a:cubicBezTo>
                    <a:pt x="313" y="469"/>
                    <a:pt x="285" y="469"/>
                    <a:pt x="257" y="441"/>
                  </a:cubicBezTo>
                  <a:cubicBezTo>
                    <a:pt x="237" y="411"/>
                    <a:pt x="201" y="397"/>
                    <a:pt x="163" y="397"/>
                  </a:cubicBezTo>
                  <a:cubicBezTo>
                    <a:pt x="86" y="397"/>
                    <a:pt x="1" y="455"/>
                    <a:pt x="20" y="553"/>
                  </a:cubicBezTo>
                  <a:cubicBezTo>
                    <a:pt x="48" y="616"/>
                    <a:pt x="48" y="672"/>
                    <a:pt x="83" y="728"/>
                  </a:cubicBezTo>
                  <a:cubicBezTo>
                    <a:pt x="83" y="791"/>
                    <a:pt x="111" y="819"/>
                    <a:pt x="111" y="847"/>
                  </a:cubicBezTo>
                  <a:cubicBezTo>
                    <a:pt x="111" y="875"/>
                    <a:pt x="138" y="903"/>
                    <a:pt x="166" y="903"/>
                  </a:cubicBezTo>
                  <a:cubicBezTo>
                    <a:pt x="166" y="949"/>
                    <a:pt x="197" y="977"/>
                    <a:pt x="238" y="977"/>
                  </a:cubicBezTo>
                  <a:cubicBezTo>
                    <a:pt x="253" y="977"/>
                    <a:pt x="269" y="973"/>
                    <a:pt x="285" y="966"/>
                  </a:cubicBezTo>
                  <a:cubicBezTo>
                    <a:pt x="299" y="980"/>
                    <a:pt x="313" y="987"/>
                    <a:pt x="327" y="987"/>
                  </a:cubicBezTo>
                  <a:cubicBezTo>
                    <a:pt x="341" y="987"/>
                    <a:pt x="355" y="980"/>
                    <a:pt x="369" y="966"/>
                  </a:cubicBezTo>
                  <a:cubicBezTo>
                    <a:pt x="432" y="931"/>
                    <a:pt x="460" y="875"/>
                    <a:pt x="516" y="847"/>
                  </a:cubicBezTo>
                  <a:cubicBezTo>
                    <a:pt x="544" y="791"/>
                    <a:pt x="607" y="756"/>
                    <a:pt x="635" y="700"/>
                  </a:cubicBezTo>
                  <a:cubicBezTo>
                    <a:pt x="663" y="672"/>
                    <a:pt x="663" y="616"/>
                    <a:pt x="663" y="581"/>
                  </a:cubicBezTo>
                  <a:lnTo>
                    <a:pt x="747" y="581"/>
                  </a:lnTo>
                  <a:cubicBezTo>
                    <a:pt x="782" y="553"/>
                    <a:pt x="810" y="553"/>
                    <a:pt x="810" y="525"/>
                  </a:cubicBezTo>
                  <a:cubicBezTo>
                    <a:pt x="866" y="525"/>
                    <a:pt x="922" y="497"/>
                    <a:pt x="922" y="469"/>
                  </a:cubicBezTo>
                  <a:cubicBezTo>
                    <a:pt x="922" y="441"/>
                    <a:pt x="922" y="441"/>
                    <a:pt x="957" y="441"/>
                  </a:cubicBezTo>
                  <a:cubicBezTo>
                    <a:pt x="957" y="407"/>
                    <a:pt x="985" y="407"/>
                    <a:pt x="985" y="407"/>
                  </a:cubicBezTo>
                  <a:cubicBezTo>
                    <a:pt x="1068" y="351"/>
                    <a:pt x="1131" y="232"/>
                    <a:pt x="1068" y="148"/>
                  </a:cubicBezTo>
                  <a:cubicBezTo>
                    <a:pt x="1038" y="98"/>
                    <a:pt x="989" y="76"/>
                    <a:pt x="937" y="76"/>
                  </a:cubicBezTo>
                  <a:cubicBezTo>
                    <a:pt x="893" y="76"/>
                    <a:pt x="848" y="91"/>
                    <a:pt x="810" y="120"/>
                  </a:cubicBezTo>
                  <a:lnTo>
                    <a:pt x="810" y="148"/>
                  </a:lnTo>
                  <a:cubicBezTo>
                    <a:pt x="782" y="120"/>
                    <a:pt x="782" y="92"/>
                    <a:pt x="747" y="57"/>
                  </a:cubicBezTo>
                  <a:cubicBezTo>
                    <a:pt x="747" y="29"/>
                    <a:pt x="719" y="1"/>
                    <a:pt x="6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79"/>
            <p:cNvSpPr/>
            <p:nvPr/>
          </p:nvSpPr>
          <p:spPr>
            <a:xfrm>
              <a:off x="2622411" y="1564491"/>
              <a:ext cx="14654" cy="13585"/>
            </a:xfrm>
            <a:custGeom>
              <a:rect b="b" l="l" r="r" t="t"/>
              <a:pathLst>
                <a:path extrusionOk="0" h="597" w="644">
                  <a:moveTo>
                    <a:pt x="160" y="0"/>
                  </a:moveTo>
                  <a:cubicBezTo>
                    <a:pt x="138" y="0"/>
                    <a:pt x="116" y="7"/>
                    <a:pt x="84" y="21"/>
                  </a:cubicBezTo>
                  <a:cubicBezTo>
                    <a:pt x="73" y="10"/>
                    <a:pt x="57" y="3"/>
                    <a:pt x="43" y="3"/>
                  </a:cubicBezTo>
                  <a:cubicBezTo>
                    <a:pt x="20" y="3"/>
                    <a:pt x="0" y="18"/>
                    <a:pt x="0" y="56"/>
                  </a:cubicBezTo>
                  <a:lnTo>
                    <a:pt x="0" y="112"/>
                  </a:lnTo>
                  <a:lnTo>
                    <a:pt x="0" y="196"/>
                  </a:lnTo>
                  <a:cubicBezTo>
                    <a:pt x="28" y="259"/>
                    <a:pt x="28" y="371"/>
                    <a:pt x="56" y="434"/>
                  </a:cubicBezTo>
                  <a:cubicBezTo>
                    <a:pt x="56" y="462"/>
                    <a:pt x="56" y="490"/>
                    <a:pt x="84" y="518"/>
                  </a:cubicBezTo>
                  <a:cubicBezTo>
                    <a:pt x="84" y="576"/>
                    <a:pt x="122" y="597"/>
                    <a:pt x="163" y="597"/>
                  </a:cubicBezTo>
                  <a:cubicBezTo>
                    <a:pt x="187" y="597"/>
                    <a:pt x="211" y="590"/>
                    <a:pt x="231" y="581"/>
                  </a:cubicBezTo>
                  <a:cubicBezTo>
                    <a:pt x="294" y="581"/>
                    <a:pt x="350" y="581"/>
                    <a:pt x="378" y="546"/>
                  </a:cubicBezTo>
                  <a:cubicBezTo>
                    <a:pt x="406" y="546"/>
                    <a:pt x="406" y="518"/>
                    <a:pt x="434" y="518"/>
                  </a:cubicBezTo>
                  <a:cubicBezTo>
                    <a:pt x="469" y="518"/>
                    <a:pt x="525" y="490"/>
                    <a:pt x="553" y="462"/>
                  </a:cubicBezTo>
                  <a:cubicBezTo>
                    <a:pt x="644" y="406"/>
                    <a:pt x="644" y="287"/>
                    <a:pt x="553" y="231"/>
                  </a:cubicBezTo>
                  <a:cubicBezTo>
                    <a:pt x="469" y="168"/>
                    <a:pt x="378" y="140"/>
                    <a:pt x="294" y="56"/>
                  </a:cubicBezTo>
                  <a:cubicBezTo>
                    <a:pt x="259" y="56"/>
                    <a:pt x="231" y="21"/>
                    <a:pt x="231" y="21"/>
                  </a:cubicBezTo>
                  <a:cubicBezTo>
                    <a:pt x="203" y="7"/>
                    <a:pt x="182" y="0"/>
                    <a:pt x="16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79"/>
            <p:cNvSpPr/>
            <p:nvPr/>
          </p:nvSpPr>
          <p:spPr>
            <a:xfrm>
              <a:off x="2757257" y="1448168"/>
              <a:ext cx="15701" cy="24143"/>
            </a:xfrm>
            <a:custGeom>
              <a:rect b="b" l="l" r="r" t="t"/>
              <a:pathLst>
                <a:path extrusionOk="0" h="1061" w="690">
                  <a:moveTo>
                    <a:pt x="56" y="0"/>
                  </a:moveTo>
                  <a:cubicBezTo>
                    <a:pt x="28" y="0"/>
                    <a:pt x="0" y="41"/>
                    <a:pt x="46" y="64"/>
                  </a:cubicBezTo>
                  <a:cubicBezTo>
                    <a:pt x="165" y="183"/>
                    <a:pt x="276" y="301"/>
                    <a:pt x="395" y="476"/>
                  </a:cubicBezTo>
                  <a:cubicBezTo>
                    <a:pt x="486" y="651"/>
                    <a:pt x="542" y="826"/>
                    <a:pt x="598" y="1029"/>
                  </a:cubicBezTo>
                  <a:cubicBezTo>
                    <a:pt x="598" y="1052"/>
                    <a:pt x="609" y="1061"/>
                    <a:pt x="622" y="1061"/>
                  </a:cubicBezTo>
                  <a:cubicBezTo>
                    <a:pt x="640" y="1061"/>
                    <a:pt x="661" y="1045"/>
                    <a:pt x="661" y="1029"/>
                  </a:cubicBezTo>
                  <a:cubicBezTo>
                    <a:pt x="689" y="588"/>
                    <a:pt x="395" y="273"/>
                    <a:pt x="74" y="8"/>
                  </a:cubicBezTo>
                  <a:cubicBezTo>
                    <a:pt x="68" y="2"/>
                    <a:pt x="62" y="0"/>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79"/>
            <p:cNvSpPr/>
            <p:nvPr/>
          </p:nvSpPr>
          <p:spPr>
            <a:xfrm>
              <a:off x="2558765" y="1214883"/>
              <a:ext cx="413709" cy="458377"/>
            </a:xfrm>
            <a:custGeom>
              <a:rect b="b" l="l" r="r" t="t"/>
              <a:pathLst>
                <a:path extrusionOk="0" h="20144" w="18181">
                  <a:moveTo>
                    <a:pt x="5391" y="1575"/>
                  </a:moveTo>
                  <a:cubicBezTo>
                    <a:pt x="5594" y="2246"/>
                    <a:pt x="5713" y="2946"/>
                    <a:pt x="6000" y="3617"/>
                  </a:cubicBezTo>
                  <a:cubicBezTo>
                    <a:pt x="6175" y="3995"/>
                    <a:pt x="6349" y="4372"/>
                    <a:pt x="6524" y="4785"/>
                  </a:cubicBezTo>
                  <a:cubicBezTo>
                    <a:pt x="6615" y="4960"/>
                    <a:pt x="6699" y="5162"/>
                    <a:pt x="6790" y="5365"/>
                  </a:cubicBezTo>
                  <a:cubicBezTo>
                    <a:pt x="6846" y="5456"/>
                    <a:pt x="6874" y="5540"/>
                    <a:pt x="6937" y="5659"/>
                  </a:cubicBezTo>
                  <a:lnTo>
                    <a:pt x="6818" y="5659"/>
                  </a:lnTo>
                  <a:cubicBezTo>
                    <a:pt x="6727" y="5687"/>
                    <a:pt x="6643" y="5687"/>
                    <a:pt x="6587" y="5715"/>
                  </a:cubicBezTo>
                  <a:cubicBezTo>
                    <a:pt x="6524" y="5365"/>
                    <a:pt x="6321" y="5071"/>
                    <a:pt x="6237" y="4757"/>
                  </a:cubicBezTo>
                  <a:cubicBezTo>
                    <a:pt x="6147" y="4372"/>
                    <a:pt x="5916" y="4023"/>
                    <a:pt x="5797" y="3617"/>
                  </a:cubicBezTo>
                  <a:cubicBezTo>
                    <a:pt x="5741" y="3442"/>
                    <a:pt x="5713" y="3239"/>
                    <a:pt x="5678" y="3037"/>
                  </a:cubicBezTo>
                  <a:cubicBezTo>
                    <a:pt x="5622" y="2799"/>
                    <a:pt x="5538" y="2596"/>
                    <a:pt x="5475" y="2393"/>
                  </a:cubicBezTo>
                  <a:cubicBezTo>
                    <a:pt x="5419" y="2163"/>
                    <a:pt x="5391" y="1897"/>
                    <a:pt x="5391" y="1666"/>
                  </a:cubicBezTo>
                  <a:lnTo>
                    <a:pt x="5391" y="1575"/>
                  </a:lnTo>
                  <a:close/>
                  <a:moveTo>
                    <a:pt x="5301" y="1841"/>
                  </a:moveTo>
                  <a:lnTo>
                    <a:pt x="5301" y="1869"/>
                  </a:lnTo>
                  <a:cubicBezTo>
                    <a:pt x="5301" y="2044"/>
                    <a:pt x="5328" y="2219"/>
                    <a:pt x="5391" y="2421"/>
                  </a:cubicBezTo>
                  <a:cubicBezTo>
                    <a:pt x="5475" y="2799"/>
                    <a:pt x="5594" y="3183"/>
                    <a:pt x="5678" y="3589"/>
                  </a:cubicBezTo>
                  <a:cubicBezTo>
                    <a:pt x="5769" y="3967"/>
                    <a:pt x="6000" y="4316"/>
                    <a:pt x="6028" y="4722"/>
                  </a:cubicBezTo>
                  <a:cubicBezTo>
                    <a:pt x="6091" y="5071"/>
                    <a:pt x="6321" y="5365"/>
                    <a:pt x="6377" y="5715"/>
                  </a:cubicBezTo>
                  <a:lnTo>
                    <a:pt x="6377" y="5771"/>
                  </a:lnTo>
                  <a:cubicBezTo>
                    <a:pt x="6321" y="5771"/>
                    <a:pt x="6265" y="5806"/>
                    <a:pt x="6203" y="5834"/>
                  </a:cubicBezTo>
                  <a:cubicBezTo>
                    <a:pt x="6175" y="5743"/>
                    <a:pt x="6147" y="5687"/>
                    <a:pt x="6091" y="5596"/>
                  </a:cubicBezTo>
                  <a:cubicBezTo>
                    <a:pt x="6028" y="5393"/>
                    <a:pt x="5944" y="5190"/>
                    <a:pt x="5853" y="4987"/>
                  </a:cubicBezTo>
                  <a:cubicBezTo>
                    <a:pt x="5741" y="4638"/>
                    <a:pt x="5594" y="4288"/>
                    <a:pt x="5447" y="3911"/>
                  </a:cubicBezTo>
                  <a:cubicBezTo>
                    <a:pt x="5447" y="3899"/>
                    <a:pt x="5438" y="3892"/>
                    <a:pt x="5427" y="3892"/>
                  </a:cubicBezTo>
                  <a:cubicBezTo>
                    <a:pt x="5411" y="3892"/>
                    <a:pt x="5391" y="3906"/>
                    <a:pt x="5391" y="3939"/>
                  </a:cubicBezTo>
                  <a:cubicBezTo>
                    <a:pt x="5447" y="4113"/>
                    <a:pt x="5538" y="4288"/>
                    <a:pt x="5566" y="4463"/>
                  </a:cubicBezTo>
                  <a:cubicBezTo>
                    <a:pt x="5622" y="4666"/>
                    <a:pt x="5678" y="4841"/>
                    <a:pt x="5741" y="5015"/>
                  </a:cubicBezTo>
                  <a:cubicBezTo>
                    <a:pt x="5825" y="5281"/>
                    <a:pt x="5944" y="5631"/>
                    <a:pt x="6119" y="5862"/>
                  </a:cubicBezTo>
                  <a:cubicBezTo>
                    <a:pt x="6028" y="5890"/>
                    <a:pt x="5972" y="5945"/>
                    <a:pt x="5888" y="6008"/>
                  </a:cubicBezTo>
                  <a:cubicBezTo>
                    <a:pt x="5769" y="6064"/>
                    <a:pt x="5650" y="6092"/>
                    <a:pt x="5538" y="6120"/>
                  </a:cubicBezTo>
                  <a:cubicBezTo>
                    <a:pt x="5475" y="6092"/>
                    <a:pt x="5447" y="6064"/>
                    <a:pt x="5391" y="6036"/>
                  </a:cubicBezTo>
                  <a:cubicBezTo>
                    <a:pt x="5273" y="5945"/>
                    <a:pt x="5154" y="5834"/>
                    <a:pt x="5014" y="5743"/>
                  </a:cubicBezTo>
                  <a:cubicBezTo>
                    <a:pt x="4748" y="5540"/>
                    <a:pt x="4517" y="5337"/>
                    <a:pt x="4252" y="5134"/>
                  </a:cubicBezTo>
                  <a:cubicBezTo>
                    <a:pt x="4241" y="5129"/>
                    <a:pt x="4231" y="5127"/>
                    <a:pt x="4223" y="5127"/>
                  </a:cubicBezTo>
                  <a:cubicBezTo>
                    <a:pt x="4187" y="5127"/>
                    <a:pt x="4173" y="5168"/>
                    <a:pt x="4196" y="5190"/>
                  </a:cubicBezTo>
                  <a:cubicBezTo>
                    <a:pt x="4426" y="5393"/>
                    <a:pt x="4629" y="5596"/>
                    <a:pt x="4867" y="5806"/>
                  </a:cubicBezTo>
                  <a:cubicBezTo>
                    <a:pt x="5014" y="5890"/>
                    <a:pt x="5126" y="6036"/>
                    <a:pt x="5273" y="6155"/>
                  </a:cubicBezTo>
                  <a:cubicBezTo>
                    <a:pt x="5126" y="6155"/>
                    <a:pt x="5014" y="6155"/>
                    <a:pt x="4867" y="6183"/>
                  </a:cubicBezTo>
                  <a:cubicBezTo>
                    <a:pt x="4629" y="6155"/>
                    <a:pt x="4398" y="6120"/>
                    <a:pt x="4140" y="6092"/>
                  </a:cubicBezTo>
                  <a:cubicBezTo>
                    <a:pt x="3993" y="6036"/>
                    <a:pt x="3846" y="6036"/>
                    <a:pt x="3699" y="6036"/>
                  </a:cubicBezTo>
                  <a:cubicBezTo>
                    <a:pt x="3615" y="6064"/>
                    <a:pt x="3552" y="6064"/>
                    <a:pt x="3496" y="6092"/>
                  </a:cubicBezTo>
                  <a:cubicBezTo>
                    <a:pt x="3441" y="6064"/>
                    <a:pt x="3350" y="6036"/>
                    <a:pt x="3294" y="6008"/>
                  </a:cubicBezTo>
                  <a:cubicBezTo>
                    <a:pt x="3203" y="5945"/>
                    <a:pt x="3091" y="5890"/>
                    <a:pt x="3000" y="5834"/>
                  </a:cubicBezTo>
                  <a:cubicBezTo>
                    <a:pt x="2972" y="5743"/>
                    <a:pt x="2944" y="5659"/>
                    <a:pt x="2944" y="5596"/>
                  </a:cubicBezTo>
                  <a:cubicBezTo>
                    <a:pt x="2972" y="5512"/>
                    <a:pt x="3119" y="5421"/>
                    <a:pt x="3175" y="5365"/>
                  </a:cubicBezTo>
                  <a:cubicBezTo>
                    <a:pt x="3231" y="5309"/>
                    <a:pt x="3294" y="5246"/>
                    <a:pt x="3350" y="5190"/>
                  </a:cubicBezTo>
                  <a:cubicBezTo>
                    <a:pt x="3496" y="5281"/>
                    <a:pt x="3643" y="5484"/>
                    <a:pt x="3755" y="5568"/>
                  </a:cubicBezTo>
                  <a:cubicBezTo>
                    <a:pt x="3965" y="5715"/>
                    <a:pt x="4168" y="5834"/>
                    <a:pt x="4371" y="5945"/>
                  </a:cubicBezTo>
                  <a:cubicBezTo>
                    <a:pt x="4382" y="5952"/>
                    <a:pt x="4393" y="5956"/>
                    <a:pt x="4404" y="5956"/>
                  </a:cubicBezTo>
                  <a:cubicBezTo>
                    <a:pt x="4447" y="5956"/>
                    <a:pt x="4477" y="5906"/>
                    <a:pt x="4426" y="5862"/>
                  </a:cubicBezTo>
                  <a:cubicBezTo>
                    <a:pt x="4224" y="5687"/>
                    <a:pt x="3965" y="5540"/>
                    <a:pt x="3727" y="5365"/>
                  </a:cubicBezTo>
                  <a:cubicBezTo>
                    <a:pt x="3643" y="5281"/>
                    <a:pt x="3524" y="5162"/>
                    <a:pt x="3406" y="5106"/>
                  </a:cubicBezTo>
                  <a:cubicBezTo>
                    <a:pt x="3441" y="5071"/>
                    <a:pt x="3441" y="5015"/>
                    <a:pt x="3469" y="4987"/>
                  </a:cubicBezTo>
                  <a:cubicBezTo>
                    <a:pt x="3552" y="4785"/>
                    <a:pt x="3524" y="4582"/>
                    <a:pt x="3699" y="4407"/>
                  </a:cubicBezTo>
                  <a:cubicBezTo>
                    <a:pt x="3790" y="4316"/>
                    <a:pt x="3930" y="4232"/>
                    <a:pt x="4021" y="4113"/>
                  </a:cubicBezTo>
                  <a:cubicBezTo>
                    <a:pt x="4426" y="4519"/>
                    <a:pt x="4804" y="4932"/>
                    <a:pt x="5217" y="5337"/>
                  </a:cubicBezTo>
                  <a:cubicBezTo>
                    <a:pt x="5230" y="5351"/>
                    <a:pt x="5244" y="5356"/>
                    <a:pt x="5256" y="5356"/>
                  </a:cubicBezTo>
                  <a:cubicBezTo>
                    <a:pt x="5295" y="5356"/>
                    <a:pt x="5322" y="5302"/>
                    <a:pt x="5301" y="5281"/>
                  </a:cubicBezTo>
                  <a:cubicBezTo>
                    <a:pt x="4923" y="4841"/>
                    <a:pt x="4489" y="4435"/>
                    <a:pt x="4077" y="4023"/>
                  </a:cubicBezTo>
                  <a:cubicBezTo>
                    <a:pt x="4140" y="3911"/>
                    <a:pt x="4140" y="3764"/>
                    <a:pt x="4224" y="3645"/>
                  </a:cubicBezTo>
                  <a:cubicBezTo>
                    <a:pt x="4315" y="3533"/>
                    <a:pt x="4426" y="3414"/>
                    <a:pt x="4489" y="3267"/>
                  </a:cubicBezTo>
                  <a:cubicBezTo>
                    <a:pt x="4489" y="3211"/>
                    <a:pt x="4517" y="3148"/>
                    <a:pt x="4517" y="3093"/>
                  </a:cubicBezTo>
                  <a:cubicBezTo>
                    <a:pt x="4601" y="3323"/>
                    <a:pt x="4748" y="3533"/>
                    <a:pt x="4867" y="3764"/>
                  </a:cubicBezTo>
                  <a:cubicBezTo>
                    <a:pt x="5014" y="4023"/>
                    <a:pt x="5154" y="4316"/>
                    <a:pt x="5301" y="4582"/>
                  </a:cubicBezTo>
                  <a:cubicBezTo>
                    <a:pt x="5311" y="4603"/>
                    <a:pt x="5334" y="4612"/>
                    <a:pt x="5358" y="4612"/>
                  </a:cubicBezTo>
                  <a:cubicBezTo>
                    <a:pt x="5397" y="4612"/>
                    <a:pt x="5437" y="4586"/>
                    <a:pt x="5419" y="4547"/>
                  </a:cubicBezTo>
                  <a:cubicBezTo>
                    <a:pt x="5217" y="3995"/>
                    <a:pt x="4867" y="3470"/>
                    <a:pt x="4545" y="3009"/>
                  </a:cubicBezTo>
                  <a:cubicBezTo>
                    <a:pt x="4545" y="2918"/>
                    <a:pt x="4573" y="2799"/>
                    <a:pt x="4629" y="2715"/>
                  </a:cubicBezTo>
                  <a:cubicBezTo>
                    <a:pt x="4720" y="2540"/>
                    <a:pt x="4923" y="2393"/>
                    <a:pt x="5042" y="2246"/>
                  </a:cubicBezTo>
                  <a:cubicBezTo>
                    <a:pt x="5154" y="2100"/>
                    <a:pt x="5245" y="1988"/>
                    <a:pt x="5301" y="1841"/>
                  </a:cubicBezTo>
                  <a:close/>
                  <a:moveTo>
                    <a:pt x="3028" y="5945"/>
                  </a:moveTo>
                  <a:cubicBezTo>
                    <a:pt x="3147" y="6036"/>
                    <a:pt x="3231" y="6120"/>
                    <a:pt x="3350" y="6211"/>
                  </a:cubicBezTo>
                  <a:cubicBezTo>
                    <a:pt x="3203" y="6330"/>
                    <a:pt x="3119" y="6505"/>
                    <a:pt x="3119" y="6708"/>
                  </a:cubicBezTo>
                  <a:cubicBezTo>
                    <a:pt x="3091" y="6854"/>
                    <a:pt x="3119" y="6966"/>
                    <a:pt x="3147" y="7113"/>
                  </a:cubicBezTo>
                  <a:cubicBezTo>
                    <a:pt x="3119" y="7113"/>
                    <a:pt x="3056" y="7113"/>
                    <a:pt x="3028" y="7085"/>
                  </a:cubicBezTo>
                  <a:cubicBezTo>
                    <a:pt x="2944" y="7085"/>
                    <a:pt x="2881" y="7057"/>
                    <a:pt x="2797" y="7057"/>
                  </a:cubicBezTo>
                  <a:cubicBezTo>
                    <a:pt x="2797" y="6994"/>
                    <a:pt x="2797" y="6966"/>
                    <a:pt x="2769" y="6882"/>
                  </a:cubicBezTo>
                  <a:cubicBezTo>
                    <a:pt x="2769" y="6736"/>
                    <a:pt x="2797" y="6645"/>
                    <a:pt x="2853" y="6505"/>
                  </a:cubicBezTo>
                  <a:cubicBezTo>
                    <a:pt x="2916" y="6414"/>
                    <a:pt x="2944" y="6358"/>
                    <a:pt x="2972" y="6267"/>
                  </a:cubicBezTo>
                  <a:cubicBezTo>
                    <a:pt x="3028" y="6155"/>
                    <a:pt x="3056" y="6064"/>
                    <a:pt x="3028" y="5945"/>
                  </a:cubicBezTo>
                  <a:close/>
                  <a:moveTo>
                    <a:pt x="2769" y="7169"/>
                  </a:moveTo>
                  <a:cubicBezTo>
                    <a:pt x="2825" y="7204"/>
                    <a:pt x="2916" y="7232"/>
                    <a:pt x="3000" y="7232"/>
                  </a:cubicBezTo>
                  <a:cubicBezTo>
                    <a:pt x="3000" y="7260"/>
                    <a:pt x="3028" y="7260"/>
                    <a:pt x="3028" y="7260"/>
                  </a:cubicBezTo>
                  <a:cubicBezTo>
                    <a:pt x="3091" y="7260"/>
                    <a:pt x="3147" y="7288"/>
                    <a:pt x="3203" y="7288"/>
                  </a:cubicBezTo>
                  <a:cubicBezTo>
                    <a:pt x="3266" y="7435"/>
                    <a:pt x="3350" y="7582"/>
                    <a:pt x="3441" y="7728"/>
                  </a:cubicBezTo>
                  <a:lnTo>
                    <a:pt x="2916" y="7728"/>
                  </a:lnTo>
                  <a:cubicBezTo>
                    <a:pt x="2881" y="7728"/>
                    <a:pt x="2881" y="7756"/>
                    <a:pt x="2881" y="7784"/>
                  </a:cubicBezTo>
                  <a:cubicBezTo>
                    <a:pt x="3000" y="7784"/>
                    <a:pt x="3119" y="7812"/>
                    <a:pt x="3266" y="7840"/>
                  </a:cubicBezTo>
                  <a:cubicBezTo>
                    <a:pt x="3294" y="7840"/>
                    <a:pt x="3329" y="7847"/>
                    <a:pt x="3364" y="7847"/>
                  </a:cubicBezTo>
                  <a:cubicBezTo>
                    <a:pt x="3400" y="7847"/>
                    <a:pt x="3437" y="7840"/>
                    <a:pt x="3469" y="7812"/>
                  </a:cubicBezTo>
                  <a:cubicBezTo>
                    <a:pt x="3469" y="7840"/>
                    <a:pt x="3469" y="7840"/>
                    <a:pt x="3496" y="7868"/>
                  </a:cubicBezTo>
                  <a:cubicBezTo>
                    <a:pt x="3496" y="7959"/>
                    <a:pt x="3496" y="8043"/>
                    <a:pt x="3524" y="8134"/>
                  </a:cubicBezTo>
                  <a:cubicBezTo>
                    <a:pt x="3409" y="8134"/>
                    <a:pt x="3278" y="8127"/>
                    <a:pt x="3147" y="8127"/>
                  </a:cubicBezTo>
                  <a:cubicBezTo>
                    <a:pt x="3016" y="8127"/>
                    <a:pt x="2885" y="8134"/>
                    <a:pt x="2769" y="8162"/>
                  </a:cubicBezTo>
                  <a:cubicBezTo>
                    <a:pt x="2706" y="8134"/>
                    <a:pt x="2650" y="8134"/>
                    <a:pt x="2594" y="8134"/>
                  </a:cubicBezTo>
                  <a:cubicBezTo>
                    <a:pt x="2650" y="8043"/>
                    <a:pt x="2678" y="7931"/>
                    <a:pt x="2706" y="7840"/>
                  </a:cubicBezTo>
                  <a:lnTo>
                    <a:pt x="2706" y="7638"/>
                  </a:lnTo>
                  <a:cubicBezTo>
                    <a:pt x="2678" y="7491"/>
                    <a:pt x="2678" y="7407"/>
                    <a:pt x="2741" y="7288"/>
                  </a:cubicBezTo>
                  <a:cubicBezTo>
                    <a:pt x="2741" y="7260"/>
                    <a:pt x="2769" y="7204"/>
                    <a:pt x="2769" y="7169"/>
                  </a:cubicBezTo>
                  <a:close/>
                  <a:moveTo>
                    <a:pt x="10612" y="252"/>
                  </a:moveTo>
                  <a:cubicBezTo>
                    <a:pt x="10792" y="252"/>
                    <a:pt x="10570" y="741"/>
                    <a:pt x="10545" y="792"/>
                  </a:cubicBezTo>
                  <a:cubicBezTo>
                    <a:pt x="10489" y="967"/>
                    <a:pt x="10398" y="1170"/>
                    <a:pt x="10342" y="1344"/>
                  </a:cubicBezTo>
                  <a:cubicBezTo>
                    <a:pt x="10223" y="1666"/>
                    <a:pt x="10083" y="1988"/>
                    <a:pt x="10020" y="2309"/>
                  </a:cubicBezTo>
                  <a:cubicBezTo>
                    <a:pt x="9992" y="2484"/>
                    <a:pt x="9992" y="2659"/>
                    <a:pt x="9908" y="2862"/>
                  </a:cubicBezTo>
                  <a:cubicBezTo>
                    <a:pt x="9846" y="3009"/>
                    <a:pt x="9790" y="3183"/>
                    <a:pt x="9734" y="3358"/>
                  </a:cubicBezTo>
                  <a:cubicBezTo>
                    <a:pt x="9643" y="3708"/>
                    <a:pt x="9524" y="4058"/>
                    <a:pt x="9440" y="4407"/>
                  </a:cubicBezTo>
                  <a:cubicBezTo>
                    <a:pt x="9384" y="4582"/>
                    <a:pt x="9384" y="4757"/>
                    <a:pt x="9349" y="4897"/>
                  </a:cubicBezTo>
                  <a:cubicBezTo>
                    <a:pt x="9321" y="5071"/>
                    <a:pt x="9237" y="5218"/>
                    <a:pt x="9174" y="5365"/>
                  </a:cubicBezTo>
                  <a:cubicBezTo>
                    <a:pt x="9118" y="5540"/>
                    <a:pt x="9090" y="5715"/>
                    <a:pt x="9034" y="5890"/>
                  </a:cubicBezTo>
                  <a:cubicBezTo>
                    <a:pt x="8971" y="6036"/>
                    <a:pt x="8916" y="6155"/>
                    <a:pt x="8860" y="6295"/>
                  </a:cubicBezTo>
                  <a:cubicBezTo>
                    <a:pt x="8741" y="6617"/>
                    <a:pt x="8594" y="6938"/>
                    <a:pt x="8510" y="7232"/>
                  </a:cubicBezTo>
                  <a:cubicBezTo>
                    <a:pt x="8419" y="7491"/>
                    <a:pt x="8272" y="7728"/>
                    <a:pt x="8244" y="7987"/>
                  </a:cubicBezTo>
                  <a:cubicBezTo>
                    <a:pt x="8188" y="8078"/>
                    <a:pt x="8160" y="8162"/>
                    <a:pt x="8160" y="8281"/>
                  </a:cubicBezTo>
                  <a:lnTo>
                    <a:pt x="8042" y="8281"/>
                  </a:lnTo>
                  <a:cubicBezTo>
                    <a:pt x="8125" y="8134"/>
                    <a:pt x="8188" y="7931"/>
                    <a:pt x="8216" y="7784"/>
                  </a:cubicBezTo>
                  <a:cubicBezTo>
                    <a:pt x="8244" y="7610"/>
                    <a:pt x="8272" y="7435"/>
                    <a:pt x="8272" y="7288"/>
                  </a:cubicBezTo>
                  <a:cubicBezTo>
                    <a:pt x="8391" y="6819"/>
                    <a:pt x="8538" y="6386"/>
                    <a:pt x="8713" y="5945"/>
                  </a:cubicBezTo>
                  <a:cubicBezTo>
                    <a:pt x="8825" y="5687"/>
                    <a:pt x="8944" y="5421"/>
                    <a:pt x="8999" y="5134"/>
                  </a:cubicBezTo>
                  <a:cubicBezTo>
                    <a:pt x="9062" y="4841"/>
                    <a:pt x="9174" y="4547"/>
                    <a:pt x="9209" y="4260"/>
                  </a:cubicBezTo>
                  <a:cubicBezTo>
                    <a:pt x="9321" y="3645"/>
                    <a:pt x="9587" y="3121"/>
                    <a:pt x="9734" y="2540"/>
                  </a:cubicBezTo>
                  <a:cubicBezTo>
                    <a:pt x="9818" y="2274"/>
                    <a:pt x="9846" y="2016"/>
                    <a:pt x="9908" y="1750"/>
                  </a:cubicBezTo>
                  <a:cubicBezTo>
                    <a:pt x="9992" y="1435"/>
                    <a:pt x="10139" y="1142"/>
                    <a:pt x="10286" y="848"/>
                  </a:cubicBezTo>
                  <a:cubicBezTo>
                    <a:pt x="10342" y="701"/>
                    <a:pt x="10398" y="589"/>
                    <a:pt x="10461" y="470"/>
                  </a:cubicBezTo>
                  <a:cubicBezTo>
                    <a:pt x="10489" y="414"/>
                    <a:pt x="10489" y="296"/>
                    <a:pt x="10545" y="268"/>
                  </a:cubicBezTo>
                  <a:cubicBezTo>
                    <a:pt x="10572" y="257"/>
                    <a:pt x="10594" y="252"/>
                    <a:pt x="10612" y="252"/>
                  </a:cubicBezTo>
                  <a:close/>
                  <a:moveTo>
                    <a:pt x="7251" y="5771"/>
                  </a:moveTo>
                  <a:cubicBezTo>
                    <a:pt x="7426" y="5806"/>
                    <a:pt x="7489" y="5945"/>
                    <a:pt x="7573" y="6064"/>
                  </a:cubicBezTo>
                  <a:cubicBezTo>
                    <a:pt x="7811" y="6386"/>
                    <a:pt x="7986" y="6680"/>
                    <a:pt x="8014" y="7085"/>
                  </a:cubicBezTo>
                  <a:cubicBezTo>
                    <a:pt x="8042" y="7260"/>
                    <a:pt x="8014" y="7463"/>
                    <a:pt x="7986" y="7666"/>
                  </a:cubicBezTo>
                  <a:cubicBezTo>
                    <a:pt x="7986" y="7840"/>
                    <a:pt x="7895" y="8106"/>
                    <a:pt x="7748" y="8218"/>
                  </a:cubicBezTo>
                  <a:cubicBezTo>
                    <a:pt x="7705" y="8247"/>
                    <a:pt x="7664" y="8259"/>
                    <a:pt x="7624" y="8259"/>
                  </a:cubicBezTo>
                  <a:cubicBezTo>
                    <a:pt x="7502" y="8259"/>
                    <a:pt x="7392" y="8148"/>
                    <a:pt x="7286" y="8106"/>
                  </a:cubicBezTo>
                  <a:cubicBezTo>
                    <a:pt x="7195" y="8043"/>
                    <a:pt x="7112" y="8043"/>
                    <a:pt x="7021" y="8043"/>
                  </a:cubicBezTo>
                  <a:cubicBezTo>
                    <a:pt x="6977" y="8038"/>
                    <a:pt x="6935" y="8036"/>
                    <a:pt x="6896" y="8036"/>
                  </a:cubicBezTo>
                  <a:cubicBezTo>
                    <a:pt x="6701" y="8036"/>
                    <a:pt x="6547" y="8088"/>
                    <a:pt x="6349" y="8134"/>
                  </a:cubicBezTo>
                  <a:cubicBezTo>
                    <a:pt x="6295" y="8155"/>
                    <a:pt x="6246" y="8160"/>
                    <a:pt x="6199" y="8160"/>
                  </a:cubicBezTo>
                  <a:cubicBezTo>
                    <a:pt x="6148" y="8160"/>
                    <a:pt x="6100" y="8154"/>
                    <a:pt x="6052" y="8154"/>
                  </a:cubicBezTo>
                  <a:cubicBezTo>
                    <a:pt x="6025" y="8154"/>
                    <a:pt x="5999" y="8156"/>
                    <a:pt x="5972" y="8162"/>
                  </a:cubicBezTo>
                  <a:cubicBezTo>
                    <a:pt x="5853" y="8190"/>
                    <a:pt x="5797" y="8253"/>
                    <a:pt x="5713" y="8309"/>
                  </a:cubicBezTo>
                  <a:cubicBezTo>
                    <a:pt x="5594" y="8365"/>
                    <a:pt x="5503" y="8484"/>
                    <a:pt x="5391" y="8540"/>
                  </a:cubicBezTo>
                  <a:cubicBezTo>
                    <a:pt x="5328" y="8568"/>
                    <a:pt x="5245" y="8658"/>
                    <a:pt x="5154" y="8686"/>
                  </a:cubicBezTo>
                  <a:cubicBezTo>
                    <a:pt x="4867" y="8456"/>
                    <a:pt x="4601" y="8134"/>
                    <a:pt x="4489" y="7784"/>
                  </a:cubicBezTo>
                  <a:cubicBezTo>
                    <a:pt x="4398" y="7463"/>
                    <a:pt x="4426" y="7085"/>
                    <a:pt x="4517" y="6736"/>
                  </a:cubicBezTo>
                  <a:cubicBezTo>
                    <a:pt x="4601" y="6295"/>
                    <a:pt x="5245" y="6442"/>
                    <a:pt x="5566" y="6358"/>
                  </a:cubicBezTo>
                  <a:cubicBezTo>
                    <a:pt x="5916" y="6295"/>
                    <a:pt x="6147" y="6008"/>
                    <a:pt x="6468" y="5890"/>
                  </a:cubicBezTo>
                  <a:cubicBezTo>
                    <a:pt x="6643" y="5834"/>
                    <a:pt x="6818" y="5834"/>
                    <a:pt x="6993" y="5806"/>
                  </a:cubicBezTo>
                  <a:cubicBezTo>
                    <a:pt x="7077" y="5771"/>
                    <a:pt x="7167" y="5771"/>
                    <a:pt x="7251" y="5771"/>
                  </a:cubicBezTo>
                  <a:close/>
                  <a:moveTo>
                    <a:pt x="3875" y="6237"/>
                  </a:moveTo>
                  <a:cubicBezTo>
                    <a:pt x="3893" y="6237"/>
                    <a:pt x="3911" y="6238"/>
                    <a:pt x="3930" y="6239"/>
                  </a:cubicBezTo>
                  <a:cubicBezTo>
                    <a:pt x="4140" y="6239"/>
                    <a:pt x="4343" y="6267"/>
                    <a:pt x="4545" y="6295"/>
                  </a:cubicBezTo>
                  <a:cubicBezTo>
                    <a:pt x="4489" y="6330"/>
                    <a:pt x="4426" y="6386"/>
                    <a:pt x="4371" y="6442"/>
                  </a:cubicBezTo>
                  <a:cubicBezTo>
                    <a:pt x="4252" y="6561"/>
                    <a:pt x="4252" y="6736"/>
                    <a:pt x="4252" y="6910"/>
                  </a:cubicBezTo>
                  <a:cubicBezTo>
                    <a:pt x="4196" y="7260"/>
                    <a:pt x="4168" y="7610"/>
                    <a:pt x="4315" y="7931"/>
                  </a:cubicBezTo>
                  <a:cubicBezTo>
                    <a:pt x="4454" y="8281"/>
                    <a:pt x="4692" y="8540"/>
                    <a:pt x="4979" y="8714"/>
                  </a:cubicBezTo>
                  <a:cubicBezTo>
                    <a:pt x="4923" y="8686"/>
                    <a:pt x="4748" y="8686"/>
                    <a:pt x="4692" y="8686"/>
                  </a:cubicBezTo>
                  <a:lnTo>
                    <a:pt x="4398" y="8686"/>
                  </a:lnTo>
                  <a:cubicBezTo>
                    <a:pt x="4252" y="8686"/>
                    <a:pt x="4105" y="8658"/>
                    <a:pt x="3993" y="8568"/>
                  </a:cubicBezTo>
                  <a:cubicBezTo>
                    <a:pt x="3874" y="8484"/>
                    <a:pt x="3755" y="8309"/>
                    <a:pt x="3727" y="8162"/>
                  </a:cubicBezTo>
                  <a:cubicBezTo>
                    <a:pt x="3699" y="8043"/>
                    <a:pt x="3727" y="7868"/>
                    <a:pt x="3671" y="7756"/>
                  </a:cubicBezTo>
                  <a:cubicBezTo>
                    <a:pt x="3615" y="7610"/>
                    <a:pt x="3524" y="7519"/>
                    <a:pt x="3469" y="7407"/>
                  </a:cubicBezTo>
                  <a:cubicBezTo>
                    <a:pt x="3378" y="7232"/>
                    <a:pt x="3350" y="7057"/>
                    <a:pt x="3322" y="6882"/>
                  </a:cubicBezTo>
                  <a:cubicBezTo>
                    <a:pt x="3268" y="6490"/>
                    <a:pt x="3525" y="6237"/>
                    <a:pt x="3875" y="6237"/>
                  </a:cubicBezTo>
                  <a:close/>
                  <a:moveTo>
                    <a:pt x="3552" y="8281"/>
                  </a:moveTo>
                  <a:cubicBezTo>
                    <a:pt x="3552" y="8309"/>
                    <a:pt x="3552" y="8365"/>
                    <a:pt x="3580" y="8393"/>
                  </a:cubicBezTo>
                  <a:cubicBezTo>
                    <a:pt x="3643" y="8484"/>
                    <a:pt x="3699" y="8631"/>
                    <a:pt x="3790" y="8714"/>
                  </a:cubicBezTo>
                  <a:cubicBezTo>
                    <a:pt x="3580" y="8742"/>
                    <a:pt x="3350" y="8777"/>
                    <a:pt x="3147" y="8833"/>
                  </a:cubicBezTo>
                  <a:cubicBezTo>
                    <a:pt x="2944" y="8889"/>
                    <a:pt x="2741" y="8917"/>
                    <a:pt x="2532" y="8980"/>
                  </a:cubicBezTo>
                  <a:cubicBezTo>
                    <a:pt x="2448" y="8833"/>
                    <a:pt x="2476" y="8540"/>
                    <a:pt x="2504" y="8365"/>
                  </a:cubicBezTo>
                  <a:cubicBezTo>
                    <a:pt x="2504" y="8337"/>
                    <a:pt x="2532" y="8337"/>
                    <a:pt x="2532" y="8309"/>
                  </a:cubicBezTo>
                  <a:cubicBezTo>
                    <a:pt x="2619" y="8337"/>
                    <a:pt x="2722" y="8351"/>
                    <a:pt x="2825" y="8351"/>
                  </a:cubicBezTo>
                  <a:cubicBezTo>
                    <a:pt x="2928" y="8351"/>
                    <a:pt x="3031" y="8337"/>
                    <a:pt x="3119" y="8309"/>
                  </a:cubicBezTo>
                  <a:lnTo>
                    <a:pt x="3203" y="8309"/>
                  </a:lnTo>
                  <a:cubicBezTo>
                    <a:pt x="3248" y="8309"/>
                    <a:pt x="3308" y="8316"/>
                    <a:pt x="3370" y="8316"/>
                  </a:cubicBezTo>
                  <a:cubicBezTo>
                    <a:pt x="3432" y="8316"/>
                    <a:pt x="3496" y="8309"/>
                    <a:pt x="3552" y="8281"/>
                  </a:cubicBezTo>
                  <a:close/>
                  <a:moveTo>
                    <a:pt x="4168" y="12127"/>
                  </a:moveTo>
                  <a:lnTo>
                    <a:pt x="4168" y="12301"/>
                  </a:lnTo>
                  <a:cubicBezTo>
                    <a:pt x="4168" y="12329"/>
                    <a:pt x="4196" y="12413"/>
                    <a:pt x="4196" y="12448"/>
                  </a:cubicBezTo>
                  <a:cubicBezTo>
                    <a:pt x="4193" y="12451"/>
                    <a:pt x="4189" y="12452"/>
                    <a:pt x="4184" y="12452"/>
                  </a:cubicBezTo>
                  <a:cubicBezTo>
                    <a:pt x="4144" y="12452"/>
                    <a:pt x="4037" y="12349"/>
                    <a:pt x="3930" y="12274"/>
                  </a:cubicBezTo>
                  <a:cubicBezTo>
                    <a:pt x="3993" y="12211"/>
                    <a:pt x="4049" y="12183"/>
                    <a:pt x="4140" y="12155"/>
                  </a:cubicBezTo>
                  <a:cubicBezTo>
                    <a:pt x="4140" y="12127"/>
                    <a:pt x="4168" y="12127"/>
                    <a:pt x="4168" y="12127"/>
                  </a:cubicBezTo>
                  <a:close/>
                  <a:moveTo>
                    <a:pt x="1819" y="12401"/>
                  </a:moveTo>
                  <a:cubicBezTo>
                    <a:pt x="1896" y="12401"/>
                    <a:pt x="1963" y="12413"/>
                    <a:pt x="2042" y="12413"/>
                  </a:cubicBezTo>
                  <a:cubicBezTo>
                    <a:pt x="2007" y="12476"/>
                    <a:pt x="1979" y="12532"/>
                    <a:pt x="2007" y="12588"/>
                  </a:cubicBezTo>
                  <a:lnTo>
                    <a:pt x="2007" y="12623"/>
                  </a:lnTo>
                  <a:lnTo>
                    <a:pt x="1776" y="12623"/>
                  </a:lnTo>
                  <a:cubicBezTo>
                    <a:pt x="1692" y="12623"/>
                    <a:pt x="1630" y="12651"/>
                    <a:pt x="1546" y="12651"/>
                  </a:cubicBezTo>
                  <a:cubicBezTo>
                    <a:pt x="1518" y="12588"/>
                    <a:pt x="1546" y="12532"/>
                    <a:pt x="1602" y="12476"/>
                  </a:cubicBezTo>
                  <a:cubicBezTo>
                    <a:pt x="1630" y="12448"/>
                    <a:pt x="1657" y="12448"/>
                    <a:pt x="1692" y="12413"/>
                  </a:cubicBezTo>
                  <a:cubicBezTo>
                    <a:pt x="1739" y="12404"/>
                    <a:pt x="1780" y="12401"/>
                    <a:pt x="1819" y="12401"/>
                  </a:cubicBezTo>
                  <a:close/>
                  <a:moveTo>
                    <a:pt x="3699" y="12413"/>
                  </a:moveTo>
                  <a:cubicBezTo>
                    <a:pt x="3699" y="12476"/>
                    <a:pt x="3727" y="12532"/>
                    <a:pt x="3727" y="12588"/>
                  </a:cubicBezTo>
                  <a:cubicBezTo>
                    <a:pt x="3727" y="12651"/>
                    <a:pt x="3727" y="12735"/>
                    <a:pt x="3755" y="12798"/>
                  </a:cubicBezTo>
                  <a:lnTo>
                    <a:pt x="3755" y="12854"/>
                  </a:lnTo>
                  <a:cubicBezTo>
                    <a:pt x="3643" y="12826"/>
                    <a:pt x="3552" y="12651"/>
                    <a:pt x="3441" y="12532"/>
                  </a:cubicBezTo>
                  <a:cubicBezTo>
                    <a:pt x="3469" y="12532"/>
                    <a:pt x="3496" y="12532"/>
                    <a:pt x="3524" y="12504"/>
                  </a:cubicBezTo>
                  <a:cubicBezTo>
                    <a:pt x="3580" y="12476"/>
                    <a:pt x="3643" y="12448"/>
                    <a:pt x="3699" y="12413"/>
                  </a:cubicBezTo>
                  <a:close/>
                  <a:moveTo>
                    <a:pt x="3203" y="12623"/>
                  </a:moveTo>
                  <a:cubicBezTo>
                    <a:pt x="3203" y="12679"/>
                    <a:pt x="3175" y="12735"/>
                    <a:pt x="3175" y="12798"/>
                  </a:cubicBezTo>
                  <a:cubicBezTo>
                    <a:pt x="3175" y="12854"/>
                    <a:pt x="3231" y="13029"/>
                    <a:pt x="3203" y="13057"/>
                  </a:cubicBezTo>
                  <a:cubicBezTo>
                    <a:pt x="3203" y="13065"/>
                    <a:pt x="3200" y="13068"/>
                    <a:pt x="3196" y="13068"/>
                  </a:cubicBezTo>
                  <a:cubicBezTo>
                    <a:pt x="3186" y="13068"/>
                    <a:pt x="3167" y="13048"/>
                    <a:pt x="3147" y="13029"/>
                  </a:cubicBezTo>
                  <a:cubicBezTo>
                    <a:pt x="3119" y="12973"/>
                    <a:pt x="3056" y="12910"/>
                    <a:pt x="3000" y="12882"/>
                  </a:cubicBezTo>
                  <a:cubicBezTo>
                    <a:pt x="2944" y="12826"/>
                    <a:pt x="2916" y="12763"/>
                    <a:pt x="2825" y="12735"/>
                  </a:cubicBezTo>
                  <a:cubicBezTo>
                    <a:pt x="2944" y="12679"/>
                    <a:pt x="3091" y="12651"/>
                    <a:pt x="3203" y="12623"/>
                  </a:cubicBezTo>
                  <a:close/>
                  <a:moveTo>
                    <a:pt x="2504" y="12826"/>
                  </a:moveTo>
                  <a:cubicBezTo>
                    <a:pt x="2504" y="12882"/>
                    <a:pt x="2504" y="12973"/>
                    <a:pt x="2476" y="13029"/>
                  </a:cubicBezTo>
                  <a:cubicBezTo>
                    <a:pt x="2476" y="13113"/>
                    <a:pt x="2504" y="13231"/>
                    <a:pt x="2504" y="13322"/>
                  </a:cubicBezTo>
                  <a:cubicBezTo>
                    <a:pt x="2420" y="13259"/>
                    <a:pt x="2329" y="13113"/>
                    <a:pt x="2329" y="13085"/>
                  </a:cubicBezTo>
                  <a:cubicBezTo>
                    <a:pt x="2273" y="13029"/>
                    <a:pt x="2217" y="12938"/>
                    <a:pt x="2182" y="12882"/>
                  </a:cubicBezTo>
                  <a:cubicBezTo>
                    <a:pt x="2301" y="12882"/>
                    <a:pt x="2392" y="12854"/>
                    <a:pt x="2504" y="12826"/>
                  </a:cubicBezTo>
                  <a:close/>
                  <a:moveTo>
                    <a:pt x="1923" y="12882"/>
                  </a:moveTo>
                  <a:cubicBezTo>
                    <a:pt x="1867" y="13057"/>
                    <a:pt x="1951" y="13259"/>
                    <a:pt x="1923" y="13434"/>
                  </a:cubicBezTo>
                  <a:cubicBezTo>
                    <a:pt x="1867" y="13350"/>
                    <a:pt x="1776" y="13204"/>
                    <a:pt x="1748" y="13148"/>
                  </a:cubicBezTo>
                  <a:cubicBezTo>
                    <a:pt x="1692" y="13085"/>
                    <a:pt x="1630" y="13001"/>
                    <a:pt x="1574" y="12938"/>
                  </a:cubicBezTo>
                  <a:cubicBezTo>
                    <a:pt x="1692" y="12910"/>
                    <a:pt x="1804" y="12882"/>
                    <a:pt x="1923" y="12882"/>
                  </a:cubicBezTo>
                  <a:close/>
                  <a:moveTo>
                    <a:pt x="1343" y="13001"/>
                  </a:moveTo>
                  <a:lnTo>
                    <a:pt x="1343" y="13001"/>
                  </a:lnTo>
                  <a:cubicBezTo>
                    <a:pt x="1280" y="13148"/>
                    <a:pt x="1252" y="13287"/>
                    <a:pt x="1252" y="13462"/>
                  </a:cubicBezTo>
                  <a:cubicBezTo>
                    <a:pt x="1133" y="13350"/>
                    <a:pt x="1077" y="13176"/>
                    <a:pt x="958" y="13085"/>
                  </a:cubicBezTo>
                  <a:cubicBezTo>
                    <a:pt x="1077" y="13057"/>
                    <a:pt x="1196" y="13029"/>
                    <a:pt x="1343" y="13001"/>
                  </a:cubicBezTo>
                  <a:close/>
                  <a:moveTo>
                    <a:pt x="7923" y="11602"/>
                  </a:moveTo>
                  <a:lnTo>
                    <a:pt x="7923" y="11602"/>
                  </a:lnTo>
                  <a:cubicBezTo>
                    <a:pt x="7776" y="11714"/>
                    <a:pt x="7636" y="11833"/>
                    <a:pt x="7489" y="11980"/>
                  </a:cubicBezTo>
                  <a:cubicBezTo>
                    <a:pt x="7251" y="12183"/>
                    <a:pt x="7021" y="12413"/>
                    <a:pt x="6790" y="12623"/>
                  </a:cubicBezTo>
                  <a:cubicBezTo>
                    <a:pt x="6552" y="12854"/>
                    <a:pt x="6468" y="13176"/>
                    <a:pt x="6265" y="13406"/>
                  </a:cubicBezTo>
                  <a:cubicBezTo>
                    <a:pt x="6175" y="13462"/>
                    <a:pt x="6091" y="13553"/>
                    <a:pt x="6000" y="13609"/>
                  </a:cubicBezTo>
                  <a:cubicBezTo>
                    <a:pt x="6063" y="13462"/>
                    <a:pt x="6063" y="13287"/>
                    <a:pt x="6028" y="13148"/>
                  </a:cubicBezTo>
                  <a:cubicBezTo>
                    <a:pt x="6000" y="12938"/>
                    <a:pt x="5825" y="12735"/>
                    <a:pt x="5713" y="12560"/>
                  </a:cubicBezTo>
                  <a:cubicBezTo>
                    <a:pt x="5566" y="12329"/>
                    <a:pt x="5419" y="12127"/>
                    <a:pt x="5189" y="12008"/>
                  </a:cubicBezTo>
                  <a:cubicBezTo>
                    <a:pt x="5070" y="11952"/>
                    <a:pt x="4951" y="11889"/>
                    <a:pt x="4839" y="11861"/>
                  </a:cubicBezTo>
                  <a:cubicBezTo>
                    <a:pt x="4867" y="11833"/>
                    <a:pt x="4895" y="11833"/>
                    <a:pt x="4895" y="11833"/>
                  </a:cubicBezTo>
                  <a:cubicBezTo>
                    <a:pt x="5070" y="11833"/>
                    <a:pt x="5217" y="11889"/>
                    <a:pt x="5363" y="11980"/>
                  </a:cubicBezTo>
                  <a:cubicBezTo>
                    <a:pt x="5650" y="12155"/>
                    <a:pt x="5944" y="12274"/>
                    <a:pt x="6293" y="12274"/>
                  </a:cubicBezTo>
                  <a:cubicBezTo>
                    <a:pt x="6615" y="12274"/>
                    <a:pt x="6993" y="12274"/>
                    <a:pt x="7223" y="12099"/>
                  </a:cubicBezTo>
                  <a:cubicBezTo>
                    <a:pt x="7370" y="11980"/>
                    <a:pt x="7489" y="11833"/>
                    <a:pt x="7636" y="11714"/>
                  </a:cubicBezTo>
                  <a:cubicBezTo>
                    <a:pt x="7720" y="11658"/>
                    <a:pt x="7839" y="11630"/>
                    <a:pt x="7923" y="11602"/>
                  </a:cubicBezTo>
                  <a:close/>
                  <a:moveTo>
                    <a:pt x="5189" y="13581"/>
                  </a:moveTo>
                  <a:cubicBezTo>
                    <a:pt x="5273" y="13672"/>
                    <a:pt x="5391" y="13847"/>
                    <a:pt x="5538" y="13903"/>
                  </a:cubicBezTo>
                  <a:cubicBezTo>
                    <a:pt x="5503" y="13931"/>
                    <a:pt x="5475" y="13931"/>
                    <a:pt x="5447" y="13959"/>
                  </a:cubicBezTo>
                  <a:cubicBezTo>
                    <a:pt x="5363" y="14022"/>
                    <a:pt x="5301" y="14050"/>
                    <a:pt x="5245" y="14106"/>
                  </a:cubicBezTo>
                  <a:cubicBezTo>
                    <a:pt x="5217" y="14022"/>
                    <a:pt x="5217" y="13903"/>
                    <a:pt x="5189" y="13812"/>
                  </a:cubicBezTo>
                  <a:cubicBezTo>
                    <a:pt x="5189" y="13756"/>
                    <a:pt x="5189" y="13637"/>
                    <a:pt x="5154" y="13581"/>
                  </a:cubicBezTo>
                  <a:close/>
                  <a:moveTo>
                    <a:pt x="4371" y="12357"/>
                  </a:moveTo>
                  <a:lnTo>
                    <a:pt x="4371" y="12357"/>
                  </a:lnTo>
                  <a:cubicBezTo>
                    <a:pt x="4426" y="12385"/>
                    <a:pt x="4489" y="12413"/>
                    <a:pt x="4545" y="12476"/>
                  </a:cubicBezTo>
                  <a:cubicBezTo>
                    <a:pt x="4545" y="12476"/>
                    <a:pt x="4629" y="12532"/>
                    <a:pt x="4720" y="12560"/>
                  </a:cubicBezTo>
                  <a:lnTo>
                    <a:pt x="4720" y="12588"/>
                  </a:lnTo>
                  <a:cubicBezTo>
                    <a:pt x="4776" y="12763"/>
                    <a:pt x="4748" y="12910"/>
                    <a:pt x="4776" y="13085"/>
                  </a:cubicBezTo>
                  <a:cubicBezTo>
                    <a:pt x="4839" y="13287"/>
                    <a:pt x="4839" y="13497"/>
                    <a:pt x="4839" y="13700"/>
                  </a:cubicBezTo>
                  <a:cubicBezTo>
                    <a:pt x="4839" y="13784"/>
                    <a:pt x="4804" y="13903"/>
                    <a:pt x="4804" y="13987"/>
                  </a:cubicBezTo>
                  <a:cubicBezTo>
                    <a:pt x="4756" y="13970"/>
                    <a:pt x="4705" y="13954"/>
                    <a:pt x="4660" y="13954"/>
                  </a:cubicBezTo>
                  <a:cubicBezTo>
                    <a:pt x="4627" y="13954"/>
                    <a:pt x="4597" y="13963"/>
                    <a:pt x="4573" y="13987"/>
                  </a:cubicBezTo>
                  <a:cubicBezTo>
                    <a:pt x="4517" y="14078"/>
                    <a:pt x="4545" y="14196"/>
                    <a:pt x="4573" y="14280"/>
                  </a:cubicBezTo>
                  <a:cubicBezTo>
                    <a:pt x="4573" y="14280"/>
                    <a:pt x="4601" y="14308"/>
                    <a:pt x="4601" y="14336"/>
                  </a:cubicBezTo>
                  <a:cubicBezTo>
                    <a:pt x="4517" y="14280"/>
                    <a:pt x="4426" y="14224"/>
                    <a:pt x="4343" y="14196"/>
                  </a:cubicBezTo>
                  <a:lnTo>
                    <a:pt x="4315" y="14196"/>
                  </a:lnTo>
                  <a:cubicBezTo>
                    <a:pt x="4252" y="14078"/>
                    <a:pt x="4224" y="13931"/>
                    <a:pt x="4168" y="13812"/>
                  </a:cubicBezTo>
                  <a:cubicBezTo>
                    <a:pt x="4105" y="13728"/>
                    <a:pt x="4021" y="13637"/>
                    <a:pt x="3930" y="13553"/>
                  </a:cubicBezTo>
                  <a:cubicBezTo>
                    <a:pt x="3790" y="13378"/>
                    <a:pt x="3790" y="13148"/>
                    <a:pt x="3643" y="13001"/>
                  </a:cubicBezTo>
                  <a:lnTo>
                    <a:pt x="3643" y="13001"/>
                  </a:lnTo>
                  <a:cubicBezTo>
                    <a:pt x="3684" y="13042"/>
                    <a:pt x="3744" y="13068"/>
                    <a:pt x="3795" y="13068"/>
                  </a:cubicBezTo>
                  <a:cubicBezTo>
                    <a:pt x="3814" y="13068"/>
                    <a:pt x="3831" y="13064"/>
                    <a:pt x="3846" y="13057"/>
                  </a:cubicBezTo>
                  <a:cubicBezTo>
                    <a:pt x="3930" y="13029"/>
                    <a:pt x="3930" y="12938"/>
                    <a:pt x="3930" y="12882"/>
                  </a:cubicBezTo>
                  <a:lnTo>
                    <a:pt x="3930" y="12763"/>
                  </a:lnTo>
                  <a:cubicBezTo>
                    <a:pt x="3993" y="12798"/>
                    <a:pt x="4021" y="12854"/>
                    <a:pt x="4077" y="12882"/>
                  </a:cubicBezTo>
                  <a:cubicBezTo>
                    <a:pt x="4090" y="12885"/>
                    <a:pt x="4101" y="12886"/>
                    <a:pt x="4113" y="12886"/>
                  </a:cubicBezTo>
                  <a:cubicBezTo>
                    <a:pt x="4207" y="12886"/>
                    <a:pt x="4249" y="12788"/>
                    <a:pt x="4224" y="12707"/>
                  </a:cubicBezTo>
                  <a:cubicBezTo>
                    <a:pt x="4196" y="12679"/>
                    <a:pt x="4196" y="12651"/>
                    <a:pt x="4168" y="12623"/>
                  </a:cubicBezTo>
                  <a:lnTo>
                    <a:pt x="4168" y="12623"/>
                  </a:lnTo>
                  <a:cubicBezTo>
                    <a:pt x="4196" y="12637"/>
                    <a:pt x="4224" y="12644"/>
                    <a:pt x="4249" y="12644"/>
                  </a:cubicBezTo>
                  <a:cubicBezTo>
                    <a:pt x="4274" y="12644"/>
                    <a:pt x="4297" y="12637"/>
                    <a:pt x="4315" y="12623"/>
                  </a:cubicBezTo>
                  <a:cubicBezTo>
                    <a:pt x="4398" y="12532"/>
                    <a:pt x="4371" y="12448"/>
                    <a:pt x="4371" y="12357"/>
                  </a:cubicBezTo>
                  <a:close/>
                  <a:moveTo>
                    <a:pt x="5797" y="14050"/>
                  </a:moveTo>
                  <a:cubicBezTo>
                    <a:pt x="5797" y="14078"/>
                    <a:pt x="5825" y="14078"/>
                    <a:pt x="5825" y="14106"/>
                  </a:cubicBezTo>
                  <a:cubicBezTo>
                    <a:pt x="5853" y="14133"/>
                    <a:pt x="5853" y="14161"/>
                    <a:pt x="5888" y="14196"/>
                  </a:cubicBezTo>
                  <a:cubicBezTo>
                    <a:pt x="5797" y="14252"/>
                    <a:pt x="5741" y="14308"/>
                    <a:pt x="5650" y="14371"/>
                  </a:cubicBezTo>
                  <a:cubicBezTo>
                    <a:pt x="5622" y="14371"/>
                    <a:pt x="5622" y="14336"/>
                    <a:pt x="5622" y="14336"/>
                  </a:cubicBezTo>
                  <a:cubicBezTo>
                    <a:pt x="5594" y="14308"/>
                    <a:pt x="5566" y="14252"/>
                    <a:pt x="5503" y="14224"/>
                  </a:cubicBezTo>
                  <a:cubicBezTo>
                    <a:pt x="5594" y="14161"/>
                    <a:pt x="5650" y="14133"/>
                    <a:pt x="5741" y="14078"/>
                  </a:cubicBezTo>
                  <a:cubicBezTo>
                    <a:pt x="5741" y="14078"/>
                    <a:pt x="5769" y="14050"/>
                    <a:pt x="5797" y="14050"/>
                  </a:cubicBezTo>
                  <a:close/>
                  <a:moveTo>
                    <a:pt x="4748" y="14161"/>
                  </a:moveTo>
                  <a:cubicBezTo>
                    <a:pt x="4839" y="14196"/>
                    <a:pt x="4895" y="14252"/>
                    <a:pt x="4979" y="14308"/>
                  </a:cubicBezTo>
                  <a:cubicBezTo>
                    <a:pt x="4923" y="14399"/>
                    <a:pt x="4839" y="14455"/>
                    <a:pt x="4776" y="14511"/>
                  </a:cubicBezTo>
                  <a:cubicBezTo>
                    <a:pt x="4776" y="14483"/>
                    <a:pt x="4776" y="14427"/>
                    <a:pt x="4748" y="14399"/>
                  </a:cubicBezTo>
                  <a:cubicBezTo>
                    <a:pt x="4748" y="14336"/>
                    <a:pt x="4720" y="14224"/>
                    <a:pt x="4720" y="14196"/>
                  </a:cubicBezTo>
                  <a:lnTo>
                    <a:pt x="4720" y="14161"/>
                  </a:lnTo>
                  <a:close/>
                  <a:moveTo>
                    <a:pt x="4021" y="14658"/>
                  </a:moveTo>
                  <a:lnTo>
                    <a:pt x="4021" y="14658"/>
                  </a:lnTo>
                  <a:cubicBezTo>
                    <a:pt x="4077" y="14721"/>
                    <a:pt x="4140" y="14777"/>
                    <a:pt x="4196" y="14805"/>
                  </a:cubicBezTo>
                  <a:cubicBezTo>
                    <a:pt x="4252" y="14861"/>
                    <a:pt x="4315" y="14896"/>
                    <a:pt x="4371" y="14924"/>
                  </a:cubicBezTo>
                  <a:cubicBezTo>
                    <a:pt x="4315" y="14980"/>
                    <a:pt x="4224" y="15036"/>
                    <a:pt x="4168" y="15126"/>
                  </a:cubicBezTo>
                  <a:cubicBezTo>
                    <a:pt x="4140" y="15070"/>
                    <a:pt x="4140" y="15008"/>
                    <a:pt x="4140" y="14980"/>
                  </a:cubicBezTo>
                  <a:cubicBezTo>
                    <a:pt x="4105" y="14896"/>
                    <a:pt x="4049" y="14777"/>
                    <a:pt x="4021" y="14658"/>
                  </a:cubicBezTo>
                  <a:close/>
                  <a:moveTo>
                    <a:pt x="3496" y="15070"/>
                  </a:moveTo>
                  <a:lnTo>
                    <a:pt x="3496" y="15070"/>
                  </a:lnTo>
                  <a:cubicBezTo>
                    <a:pt x="3524" y="15098"/>
                    <a:pt x="3580" y="15126"/>
                    <a:pt x="3615" y="15126"/>
                  </a:cubicBezTo>
                  <a:cubicBezTo>
                    <a:pt x="3643" y="15154"/>
                    <a:pt x="3699" y="15182"/>
                    <a:pt x="3755" y="15210"/>
                  </a:cubicBezTo>
                  <a:cubicBezTo>
                    <a:pt x="3818" y="15245"/>
                    <a:pt x="3846" y="15273"/>
                    <a:pt x="3902" y="15301"/>
                  </a:cubicBezTo>
                  <a:cubicBezTo>
                    <a:pt x="3818" y="15420"/>
                    <a:pt x="3699" y="15504"/>
                    <a:pt x="3580" y="15595"/>
                  </a:cubicBezTo>
                  <a:cubicBezTo>
                    <a:pt x="3580" y="15532"/>
                    <a:pt x="3580" y="15476"/>
                    <a:pt x="3552" y="15448"/>
                  </a:cubicBezTo>
                  <a:cubicBezTo>
                    <a:pt x="3552" y="15357"/>
                    <a:pt x="3524" y="15273"/>
                    <a:pt x="3524" y="15210"/>
                  </a:cubicBezTo>
                  <a:cubicBezTo>
                    <a:pt x="3524" y="15154"/>
                    <a:pt x="3496" y="15098"/>
                    <a:pt x="3496" y="15070"/>
                  </a:cubicBezTo>
                  <a:close/>
                  <a:moveTo>
                    <a:pt x="2825" y="15385"/>
                  </a:moveTo>
                  <a:lnTo>
                    <a:pt x="2825" y="15385"/>
                  </a:lnTo>
                  <a:cubicBezTo>
                    <a:pt x="2881" y="15420"/>
                    <a:pt x="2916" y="15476"/>
                    <a:pt x="2944" y="15504"/>
                  </a:cubicBezTo>
                  <a:cubicBezTo>
                    <a:pt x="3028" y="15532"/>
                    <a:pt x="3119" y="15595"/>
                    <a:pt x="3175" y="15623"/>
                  </a:cubicBezTo>
                  <a:cubicBezTo>
                    <a:pt x="3231" y="15679"/>
                    <a:pt x="3294" y="15707"/>
                    <a:pt x="3322" y="15770"/>
                  </a:cubicBezTo>
                  <a:cubicBezTo>
                    <a:pt x="3203" y="15826"/>
                    <a:pt x="3056" y="15882"/>
                    <a:pt x="2944" y="15945"/>
                  </a:cubicBezTo>
                  <a:cubicBezTo>
                    <a:pt x="2944" y="15882"/>
                    <a:pt x="2916" y="15798"/>
                    <a:pt x="2916" y="15707"/>
                  </a:cubicBezTo>
                  <a:cubicBezTo>
                    <a:pt x="2881" y="15651"/>
                    <a:pt x="2853" y="15476"/>
                    <a:pt x="2825" y="15385"/>
                  </a:cubicBezTo>
                  <a:close/>
                  <a:moveTo>
                    <a:pt x="7601" y="14399"/>
                  </a:moveTo>
                  <a:lnTo>
                    <a:pt x="7601" y="14455"/>
                  </a:lnTo>
                  <a:cubicBezTo>
                    <a:pt x="7489" y="14721"/>
                    <a:pt x="7426" y="15036"/>
                    <a:pt x="7342" y="15329"/>
                  </a:cubicBezTo>
                  <a:cubicBezTo>
                    <a:pt x="7251" y="15679"/>
                    <a:pt x="7195" y="16056"/>
                    <a:pt x="7139" y="16434"/>
                  </a:cubicBezTo>
                  <a:cubicBezTo>
                    <a:pt x="7077" y="16784"/>
                    <a:pt x="6993" y="17133"/>
                    <a:pt x="6937" y="17483"/>
                  </a:cubicBezTo>
                  <a:cubicBezTo>
                    <a:pt x="6902" y="17693"/>
                    <a:pt x="6874" y="17867"/>
                    <a:pt x="6846" y="18070"/>
                  </a:cubicBezTo>
                  <a:cubicBezTo>
                    <a:pt x="6818" y="18126"/>
                    <a:pt x="6818" y="18182"/>
                    <a:pt x="6790" y="18245"/>
                  </a:cubicBezTo>
                  <a:cubicBezTo>
                    <a:pt x="6762" y="18182"/>
                    <a:pt x="6727" y="18126"/>
                    <a:pt x="6699" y="18098"/>
                  </a:cubicBezTo>
                  <a:cubicBezTo>
                    <a:pt x="6587" y="17951"/>
                    <a:pt x="6440" y="17804"/>
                    <a:pt x="6321" y="17630"/>
                  </a:cubicBezTo>
                  <a:cubicBezTo>
                    <a:pt x="6524" y="17252"/>
                    <a:pt x="6671" y="16874"/>
                    <a:pt x="6818" y="16497"/>
                  </a:cubicBezTo>
                  <a:cubicBezTo>
                    <a:pt x="6838" y="16451"/>
                    <a:pt x="6798" y="16423"/>
                    <a:pt x="6776" y="16423"/>
                  </a:cubicBezTo>
                  <a:cubicBezTo>
                    <a:pt x="6768" y="16423"/>
                    <a:pt x="6762" y="16427"/>
                    <a:pt x="6762" y="16434"/>
                  </a:cubicBezTo>
                  <a:cubicBezTo>
                    <a:pt x="6552" y="16819"/>
                    <a:pt x="6412" y="17196"/>
                    <a:pt x="6293" y="17574"/>
                  </a:cubicBezTo>
                  <a:cubicBezTo>
                    <a:pt x="6237" y="17518"/>
                    <a:pt x="6203" y="17455"/>
                    <a:pt x="6175" y="17371"/>
                  </a:cubicBezTo>
                  <a:cubicBezTo>
                    <a:pt x="6119" y="17196"/>
                    <a:pt x="6063" y="17077"/>
                    <a:pt x="5972" y="16993"/>
                  </a:cubicBezTo>
                  <a:cubicBezTo>
                    <a:pt x="6091" y="16784"/>
                    <a:pt x="6175" y="16581"/>
                    <a:pt x="6293" y="16378"/>
                  </a:cubicBezTo>
                  <a:cubicBezTo>
                    <a:pt x="6293" y="16337"/>
                    <a:pt x="6263" y="16311"/>
                    <a:pt x="6234" y="16311"/>
                  </a:cubicBezTo>
                  <a:cubicBezTo>
                    <a:pt x="6223" y="16311"/>
                    <a:pt x="6212" y="16315"/>
                    <a:pt x="6203" y="16322"/>
                  </a:cubicBezTo>
                  <a:cubicBezTo>
                    <a:pt x="6119" y="16434"/>
                    <a:pt x="6028" y="16581"/>
                    <a:pt x="5972" y="16728"/>
                  </a:cubicBezTo>
                  <a:cubicBezTo>
                    <a:pt x="5944" y="16784"/>
                    <a:pt x="5916" y="16847"/>
                    <a:pt x="5888" y="16930"/>
                  </a:cubicBezTo>
                  <a:cubicBezTo>
                    <a:pt x="5853" y="16902"/>
                    <a:pt x="5825" y="16874"/>
                    <a:pt x="5797" y="16874"/>
                  </a:cubicBezTo>
                  <a:cubicBezTo>
                    <a:pt x="5678" y="16819"/>
                    <a:pt x="5594" y="16756"/>
                    <a:pt x="5503" y="16700"/>
                  </a:cubicBezTo>
                  <a:cubicBezTo>
                    <a:pt x="5650" y="16581"/>
                    <a:pt x="5741" y="16406"/>
                    <a:pt x="5853" y="16259"/>
                  </a:cubicBezTo>
                  <a:cubicBezTo>
                    <a:pt x="6028" y="16028"/>
                    <a:pt x="6203" y="15826"/>
                    <a:pt x="6321" y="15560"/>
                  </a:cubicBezTo>
                  <a:cubicBezTo>
                    <a:pt x="6321" y="15519"/>
                    <a:pt x="6291" y="15493"/>
                    <a:pt x="6264" y="15493"/>
                  </a:cubicBezTo>
                  <a:cubicBezTo>
                    <a:pt x="6254" y="15493"/>
                    <a:pt x="6245" y="15496"/>
                    <a:pt x="6237" y="15504"/>
                  </a:cubicBezTo>
                  <a:cubicBezTo>
                    <a:pt x="6091" y="15707"/>
                    <a:pt x="5944" y="15910"/>
                    <a:pt x="5825" y="16084"/>
                  </a:cubicBezTo>
                  <a:cubicBezTo>
                    <a:pt x="5741" y="16175"/>
                    <a:pt x="5678" y="16259"/>
                    <a:pt x="5622" y="16350"/>
                  </a:cubicBezTo>
                  <a:cubicBezTo>
                    <a:pt x="5566" y="16434"/>
                    <a:pt x="5503" y="16553"/>
                    <a:pt x="5447" y="16644"/>
                  </a:cubicBezTo>
                  <a:lnTo>
                    <a:pt x="5391" y="16581"/>
                  </a:lnTo>
                  <a:cubicBezTo>
                    <a:pt x="5363" y="16525"/>
                    <a:pt x="5273" y="16378"/>
                    <a:pt x="5245" y="16294"/>
                  </a:cubicBezTo>
                  <a:cubicBezTo>
                    <a:pt x="5363" y="16203"/>
                    <a:pt x="5475" y="16084"/>
                    <a:pt x="5594" y="16000"/>
                  </a:cubicBezTo>
                  <a:cubicBezTo>
                    <a:pt x="5713" y="15882"/>
                    <a:pt x="5797" y="15770"/>
                    <a:pt x="5916" y="15679"/>
                  </a:cubicBezTo>
                  <a:cubicBezTo>
                    <a:pt x="6028" y="15560"/>
                    <a:pt x="6175" y="15476"/>
                    <a:pt x="6293" y="15385"/>
                  </a:cubicBezTo>
                  <a:cubicBezTo>
                    <a:pt x="6377" y="15301"/>
                    <a:pt x="6496" y="15245"/>
                    <a:pt x="6552" y="15154"/>
                  </a:cubicBezTo>
                  <a:cubicBezTo>
                    <a:pt x="6671" y="15008"/>
                    <a:pt x="6727" y="14896"/>
                    <a:pt x="6846" y="14777"/>
                  </a:cubicBezTo>
                  <a:cubicBezTo>
                    <a:pt x="6965" y="14630"/>
                    <a:pt x="7167" y="14546"/>
                    <a:pt x="7342" y="14455"/>
                  </a:cubicBezTo>
                  <a:lnTo>
                    <a:pt x="7342" y="14455"/>
                  </a:lnTo>
                  <a:cubicBezTo>
                    <a:pt x="7251" y="14721"/>
                    <a:pt x="7112" y="14980"/>
                    <a:pt x="6993" y="15210"/>
                  </a:cubicBezTo>
                  <a:cubicBezTo>
                    <a:pt x="6818" y="15504"/>
                    <a:pt x="6643" y="15798"/>
                    <a:pt x="6524" y="16119"/>
                  </a:cubicBezTo>
                  <a:cubicBezTo>
                    <a:pt x="6524" y="16154"/>
                    <a:pt x="6548" y="16178"/>
                    <a:pt x="6573" y="16178"/>
                  </a:cubicBezTo>
                  <a:cubicBezTo>
                    <a:pt x="6589" y="16178"/>
                    <a:pt x="6604" y="16169"/>
                    <a:pt x="6615" y="16147"/>
                  </a:cubicBezTo>
                  <a:cubicBezTo>
                    <a:pt x="6818" y="15826"/>
                    <a:pt x="7021" y="15476"/>
                    <a:pt x="7195" y="15126"/>
                  </a:cubicBezTo>
                  <a:cubicBezTo>
                    <a:pt x="7286" y="14924"/>
                    <a:pt x="7398" y="14686"/>
                    <a:pt x="7426" y="14455"/>
                  </a:cubicBezTo>
                  <a:cubicBezTo>
                    <a:pt x="7489" y="14427"/>
                    <a:pt x="7545" y="14399"/>
                    <a:pt x="7601" y="14399"/>
                  </a:cubicBezTo>
                  <a:close/>
                  <a:moveTo>
                    <a:pt x="7776" y="14336"/>
                  </a:moveTo>
                  <a:cubicBezTo>
                    <a:pt x="7776" y="14399"/>
                    <a:pt x="7776" y="14483"/>
                    <a:pt x="7748" y="14546"/>
                  </a:cubicBezTo>
                  <a:cubicBezTo>
                    <a:pt x="7720" y="14749"/>
                    <a:pt x="7692" y="14924"/>
                    <a:pt x="7664" y="15154"/>
                  </a:cubicBezTo>
                  <a:cubicBezTo>
                    <a:pt x="7601" y="15560"/>
                    <a:pt x="7545" y="16000"/>
                    <a:pt x="7461" y="16406"/>
                  </a:cubicBezTo>
                  <a:cubicBezTo>
                    <a:pt x="7398" y="16819"/>
                    <a:pt x="7251" y="17224"/>
                    <a:pt x="7223" y="17630"/>
                  </a:cubicBezTo>
                  <a:cubicBezTo>
                    <a:pt x="7195" y="17867"/>
                    <a:pt x="7167" y="18098"/>
                    <a:pt x="7112" y="18329"/>
                  </a:cubicBezTo>
                  <a:cubicBezTo>
                    <a:pt x="7077" y="18448"/>
                    <a:pt x="7049" y="18532"/>
                    <a:pt x="7021" y="18651"/>
                  </a:cubicBezTo>
                  <a:cubicBezTo>
                    <a:pt x="7021" y="18651"/>
                    <a:pt x="7021" y="18741"/>
                    <a:pt x="6993" y="18797"/>
                  </a:cubicBezTo>
                  <a:cubicBezTo>
                    <a:pt x="6937" y="18706"/>
                    <a:pt x="6902" y="18567"/>
                    <a:pt x="6874" y="18476"/>
                  </a:cubicBezTo>
                  <a:cubicBezTo>
                    <a:pt x="6874" y="18448"/>
                    <a:pt x="6874" y="18420"/>
                    <a:pt x="6846" y="18392"/>
                  </a:cubicBezTo>
                  <a:cubicBezTo>
                    <a:pt x="7139" y="17777"/>
                    <a:pt x="7112" y="17105"/>
                    <a:pt x="7251" y="16469"/>
                  </a:cubicBezTo>
                  <a:cubicBezTo>
                    <a:pt x="7314" y="16084"/>
                    <a:pt x="7398" y="15735"/>
                    <a:pt x="7489" y="15357"/>
                  </a:cubicBezTo>
                  <a:cubicBezTo>
                    <a:pt x="7573" y="15070"/>
                    <a:pt x="7692" y="14777"/>
                    <a:pt x="7720" y="14483"/>
                  </a:cubicBezTo>
                  <a:cubicBezTo>
                    <a:pt x="7720" y="14427"/>
                    <a:pt x="7748" y="14399"/>
                    <a:pt x="7748" y="14371"/>
                  </a:cubicBezTo>
                  <a:cubicBezTo>
                    <a:pt x="7748" y="14336"/>
                    <a:pt x="7776" y="14336"/>
                    <a:pt x="7776" y="14336"/>
                  </a:cubicBezTo>
                  <a:close/>
                  <a:moveTo>
                    <a:pt x="14419" y="11399"/>
                  </a:moveTo>
                  <a:lnTo>
                    <a:pt x="14419" y="11399"/>
                  </a:lnTo>
                  <a:cubicBezTo>
                    <a:pt x="14593" y="11539"/>
                    <a:pt x="14803" y="11686"/>
                    <a:pt x="15006" y="11805"/>
                  </a:cubicBezTo>
                  <a:cubicBezTo>
                    <a:pt x="15209" y="11952"/>
                    <a:pt x="15439" y="12099"/>
                    <a:pt x="15677" y="12239"/>
                  </a:cubicBezTo>
                  <a:cubicBezTo>
                    <a:pt x="15852" y="12357"/>
                    <a:pt x="16083" y="12448"/>
                    <a:pt x="16286" y="12532"/>
                  </a:cubicBezTo>
                  <a:cubicBezTo>
                    <a:pt x="16516" y="12651"/>
                    <a:pt x="16754" y="12826"/>
                    <a:pt x="16957" y="12973"/>
                  </a:cubicBezTo>
                  <a:cubicBezTo>
                    <a:pt x="17188" y="13113"/>
                    <a:pt x="17425" y="13231"/>
                    <a:pt x="17628" y="13406"/>
                  </a:cubicBezTo>
                  <a:cubicBezTo>
                    <a:pt x="17859" y="13609"/>
                    <a:pt x="17859" y="13812"/>
                    <a:pt x="17887" y="14106"/>
                  </a:cubicBezTo>
                  <a:cubicBezTo>
                    <a:pt x="17950" y="14602"/>
                    <a:pt x="17950" y="15098"/>
                    <a:pt x="17887" y="15560"/>
                  </a:cubicBezTo>
                  <a:cubicBezTo>
                    <a:pt x="17859" y="16119"/>
                    <a:pt x="17803" y="16672"/>
                    <a:pt x="17656" y="17168"/>
                  </a:cubicBezTo>
                  <a:cubicBezTo>
                    <a:pt x="17481" y="17693"/>
                    <a:pt x="17334" y="18217"/>
                    <a:pt x="16985" y="18623"/>
                  </a:cubicBezTo>
                  <a:cubicBezTo>
                    <a:pt x="16838" y="18769"/>
                    <a:pt x="16691" y="18916"/>
                    <a:pt x="16516" y="19056"/>
                  </a:cubicBezTo>
                  <a:cubicBezTo>
                    <a:pt x="16488" y="18853"/>
                    <a:pt x="16313" y="18567"/>
                    <a:pt x="16230" y="18392"/>
                  </a:cubicBezTo>
                  <a:cubicBezTo>
                    <a:pt x="16111" y="18098"/>
                    <a:pt x="15908" y="17895"/>
                    <a:pt x="15705" y="17630"/>
                  </a:cubicBezTo>
                  <a:cubicBezTo>
                    <a:pt x="15677" y="17630"/>
                    <a:pt x="15677" y="17658"/>
                    <a:pt x="15677" y="17658"/>
                  </a:cubicBezTo>
                  <a:cubicBezTo>
                    <a:pt x="15852" y="17923"/>
                    <a:pt x="16027" y="18154"/>
                    <a:pt x="16111" y="18448"/>
                  </a:cubicBezTo>
                  <a:cubicBezTo>
                    <a:pt x="16202" y="18679"/>
                    <a:pt x="16258" y="18944"/>
                    <a:pt x="16376" y="19147"/>
                  </a:cubicBezTo>
                  <a:cubicBezTo>
                    <a:pt x="16167" y="19294"/>
                    <a:pt x="15936" y="19378"/>
                    <a:pt x="15705" y="19469"/>
                  </a:cubicBezTo>
                  <a:cubicBezTo>
                    <a:pt x="15586" y="19497"/>
                    <a:pt x="15467" y="19497"/>
                    <a:pt x="15356" y="19497"/>
                  </a:cubicBezTo>
                  <a:cubicBezTo>
                    <a:pt x="15181" y="19350"/>
                    <a:pt x="15062" y="19000"/>
                    <a:pt x="14943" y="18825"/>
                  </a:cubicBezTo>
                  <a:cubicBezTo>
                    <a:pt x="14803" y="18532"/>
                    <a:pt x="14656" y="18301"/>
                    <a:pt x="14509" y="18042"/>
                  </a:cubicBezTo>
                  <a:cubicBezTo>
                    <a:pt x="14498" y="18017"/>
                    <a:pt x="14478" y="18007"/>
                    <a:pt x="14458" y="18007"/>
                  </a:cubicBezTo>
                  <a:cubicBezTo>
                    <a:pt x="14428" y="18007"/>
                    <a:pt x="14402" y="18032"/>
                    <a:pt x="14419" y="18070"/>
                  </a:cubicBezTo>
                  <a:cubicBezTo>
                    <a:pt x="14593" y="18420"/>
                    <a:pt x="14740" y="18741"/>
                    <a:pt x="14943" y="19056"/>
                  </a:cubicBezTo>
                  <a:cubicBezTo>
                    <a:pt x="15034" y="19203"/>
                    <a:pt x="15090" y="19378"/>
                    <a:pt x="15209" y="19497"/>
                  </a:cubicBezTo>
                  <a:cubicBezTo>
                    <a:pt x="15118" y="19469"/>
                    <a:pt x="15006" y="19441"/>
                    <a:pt x="14915" y="19406"/>
                  </a:cubicBezTo>
                  <a:cubicBezTo>
                    <a:pt x="14593" y="19266"/>
                    <a:pt x="14565" y="18972"/>
                    <a:pt x="14419" y="18706"/>
                  </a:cubicBezTo>
                  <a:cubicBezTo>
                    <a:pt x="14307" y="18476"/>
                    <a:pt x="14216" y="18217"/>
                    <a:pt x="14041" y="18007"/>
                  </a:cubicBezTo>
                  <a:cubicBezTo>
                    <a:pt x="13894" y="17804"/>
                    <a:pt x="13838" y="17574"/>
                    <a:pt x="13719" y="17343"/>
                  </a:cubicBezTo>
                  <a:cubicBezTo>
                    <a:pt x="13663" y="17252"/>
                    <a:pt x="13579" y="17168"/>
                    <a:pt x="13517" y="17077"/>
                  </a:cubicBezTo>
                  <a:lnTo>
                    <a:pt x="13517" y="17077"/>
                  </a:lnTo>
                  <a:cubicBezTo>
                    <a:pt x="13545" y="17105"/>
                    <a:pt x="13579" y="17105"/>
                    <a:pt x="13607" y="17105"/>
                  </a:cubicBezTo>
                  <a:cubicBezTo>
                    <a:pt x="14041" y="17252"/>
                    <a:pt x="14363" y="17518"/>
                    <a:pt x="14684" y="17867"/>
                  </a:cubicBezTo>
                  <a:cubicBezTo>
                    <a:pt x="14689" y="17872"/>
                    <a:pt x="14695" y="17874"/>
                    <a:pt x="14701" y="17874"/>
                  </a:cubicBezTo>
                  <a:cubicBezTo>
                    <a:pt x="14729" y="17874"/>
                    <a:pt x="14763" y="17828"/>
                    <a:pt x="14740" y="17804"/>
                  </a:cubicBezTo>
                  <a:cubicBezTo>
                    <a:pt x="14537" y="17483"/>
                    <a:pt x="14307" y="17252"/>
                    <a:pt x="13929" y="17105"/>
                  </a:cubicBezTo>
                  <a:cubicBezTo>
                    <a:pt x="13754" y="17021"/>
                    <a:pt x="13517" y="16993"/>
                    <a:pt x="13342" y="16930"/>
                  </a:cubicBezTo>
                  <a:lnTo>
                    <a:pt x="13230" y="16819"/>
                  </a:lnTo>
                  <a:cubicBezTo>
                    <a:pt x="13111" y="16728"/>
                    <a:pt x="12992" y="16672"/>
                    <a:pt x="12880" y="16609"/>
                  </a:cubicBezTo>
                  <a:cubicBezTo>
                    <a:pt x="12992" y="16553"/>
                    <a:pt x="13111" y="16469"/>
                    <a:pt x="13139" y="16294"/>
                  </a:cubicBezTo>
                  <a:lnTo>
                    <a:pt x="13139" y="16084"/>
                  </a:lnTo>
                  <a:cubicBezTo>
                    <a:pt x="13195" y="16147"/>
                    <a:pt x="13258" y="16203"/>
                    <a:pt x="13342" y="16231"/>
                  </a:cubicBezTo>
                  <a:cubicBezTo>
                    <a:pt x="13405" y="16294"/>
                    <a:pt x="13461" y="16350"/>
                    <a:pt x="13545" y="16378"/>
                  </a:cubicBezTo>
                  <a:cubicBezTo>
                    <a:pt x="13579" y="16378"/>
                    <a:pt x="13607" y="16406"/>
                    <a:pt x="13635" y="16406"/>
                  </a:cubicBezTo>
                  <a:cubicBezTo>
                    <a:pt x="13663" y="16434"/>
                    <a:pt x="13691" y="16434"/>
                    <a:pt x="13691" y="16469"/>
                  </a:cubicBezTo>
                  <a:cubicBezTo>
                    <a:pt x="13719" y="16469"/>
                    <a:pt x="13719" y="16497"/>
                    <a:pt x="13754" y="16497"/>
                  </a:cubicBezTo>
                  <a:lnTo>
                    <a:pt x="13782" y="16497"/>
                  </a:lnTo>
                  <a:cubicBezTo>
                    <a:pt x="13788" y="16502"/>
                    <a:pt x="13794" y="16504"/>
                    <a:pt x="13800" y="16504"/>
                  </a:cubicBezTo>
                  <a:cubicBezTo>
                    <a:pt x="13828" y="16504"/>
                    <a:pt x="13861" y="16462"/>
                    <a:pt x="13838" y="16434"/>
                  </a:cubicBezTo>
                  <a:cubicBezTo>
                    <a:pt x="13838" y="16378"/>
                    <a:pt x="13810" y="16350"/>
                    <a:pt x="13754" y="16350"/>
                  </a:cubicBezTo>
                  <a:cubicBezTo>
                    <a:pt x="13719" y="16294"/>
                    <a:pt x="13579" y="16231"/>
                    <a:pt x="13517" y="16203"/>
                  </a:cubicBezTo>
                  <a:cubicBezTo>
                    <a:pt x="13433" y="16147"/>
                    <a:pt x="13370" y="16084"/>
                    <a:pt x="13286" y="16028"/>
                  </a:cubicBezTo>
                  <a:cubicBezTo>
                    <a:pt x="13230" y="16000"/>
                    <a:pt x="13167" y="15945"/>
                    <a:pt x="13111" y="15910"/>
                  </a:cubicBezTo>
                  <a:lnTo>
                    <a:pt x="13111" y="15770"/>
                  </a:lnTo>
                  <a:cubicBezTo>
                    <a:pt x="13111" y="15595"/>
                    <a:pt x="13167" y="15420"/>
                    <a:pt x="13258" y="15273"/>
                  </a:cubicBezTo>
                  <a:cubicBezTo>
                    <a:pt x="13342" y="15126"/>
                    <a:pt x="13517" y="15008"/>
                    <a:pt x="13663" y="14924"/>
                  </a:cubicBezTo>
                  <a:cubicBezTo>
                    <a:pt x="13754" y="14833"/>
                    <a:pt x="13866" y="14777"/>
                    <a:pt x="13894" y="14658"/>
                  </a:cubicBezTo>
                  <a:cubicBezTo>
                    <a:pt x="13929" y="14455"/>
                    <a:pt x="13810" y="14280"/>
                    <a:pt x="13838" y="14106"/>
                  </a:cubicBezTo>
                  <a:cubicBezTo>
                    <a:pt x="13866" y="13903"/>
                    <a:pt x="14069" y="13812"/>
                    <a:pt x="14216" y="13700"/>
                  </a:cubicBezTo>
                  <a:cubicBezTo>
                    <a:pt x="14335" y="13581"/>
                    <a:pt x="14391" y="13434"/>
                    <a:pt x="14419" y="13287"/>
                  </a:cubicBezTo>
                  <a:cubicBezTo>
                    <a:pt x="14419" y="13113"/>
                    <a:pt x="14481" y="12938"/>
                    <a:pt x="14509" y="12798"/>
                  </a:cubicBezTo>
                  <a:cubicBezTo>
                    <a:pt x="14628" y="12623"/>
                    <a:pt x="14768" y="12448"/>
                    <a:pt x="14684" y="12274"/>
                  </a:cubicBezTo>
                  <a:cubicBezTo>
                    <a:pt x="14628" y="12211"/>
                    <a:pt x="14565" y="12155"/>
                    <a:pt x="14565" y="12064"/>
                  </a:cubicBezTo>
                  <a:cubicBezTo>
                    <a:pt x="14537" y="11980"/>
                    <a:pt x="14565" y="11889"/>
                    <a:pt x="14537" y="11833"/>
                  </a:cubicBezTo>
                  <a:cubicBezTo>
                    <a:pt x="14537" y="11686"/>
                    <a:pt x="14454" y="11539"/>
                    <a:pt x="14419" y="11399"/>
                  </a:cubicBezTo>
                  <a:close/>
                  <a:moveTo>
                    <a:pt x="10748" y="792"/>
                  </a:moveTo>
                  <a:lnTo>
                    <a:pt x="10748" y="848"/>
                  </a:lnTo>
                  <a:cubicBezTo>
                    <a:pt x="10783" y="1023"/>
                    <a:pt x="10838" y="1226"/>
                    <a:pt x="11013" y="1344"/>
                  </a:cubicBezTo>
                  <a:cubicBezTo>
                    <a:pt x="11041" y="1400"/>
                    <a:pt x="11097" y="1435"/>
                    <a:pt x="11188" y="1435"/>
                  </a:cubicBezTo>
                  <a:cubicBezTo>
                    <a:pt x="11013" y="1722"/>
                    <a:pt x="10866" y="2016"/>
                    <a:pt x="10720" y="2337"/>
                  </a:cubicBezTo>
                  <a:cubicBezTo>
                    <a:pt x="10700" y="2357"/>
                    <a:pt x="10738" y="2389"/>
                    <a:pt x="10772" y="2389"/>
                  </a:cubicBezTo>
                  <a:cubicBezTo>
                    <a:pt x="10787" y="2389"/>
                    <a:pt x="10802" y="2383"/>
                    <a:pt x="10810" y="2365"/>
                  </a:cubicBezTo>
                  <a:cubicBezTo>
                    <a:pt x="10985" y="2072"/>
                    <a:pt x="11132" y="1785"/>
                    <a:pt x="11244" y="1463"/>
                  </a:cubicBezTo>
                  <a:cubicBezTo>
                    <a:pt x="11419" y="1519"/>
                    <a:pt x="11594" y="1519"/>
                    <a:pt x="11713" y="1610"/>
                  </a:cubicBezTo>
                  <a:cubicBezTo>
                    <a:pt x="11831" y="1666"/>
                    <a:pt x="11831" y="1813"/>
                    <a:pt x="11915" y="1869"/>
                  </a:cubicBezTo>
                  <a:cubicBezTo>
                    <a:pt x="11971" y="1960"/>
                    <a:pt x="12034" y="1988"/>
                    <a:pt x="12118" y="2016"/>
                  </a:cubicBezTo>
                  <a:cubicBezTo>
                    <a:pt x="12181" y="2016"/>
                    <a:pt x="12293" y="2016"/>
                    <a:pt x="12321" y="2044"/>
                  </a:cubicBezTo>
                  <a:cubicBezTo>
                    <a:pt x="12356" y="2072"/>
                    <a:pt x="12356" y="2072"/>
                    <a:pt x="12356" y="2100"/>
                  </a:cubicBezTo>
                  <a:cubicBezTo>
                    <a:pt x="12293" y="2163"/>
                    <a:pt x="12237" y="2246"/>
                    <a:pt x="12181" y="2337"/>
                  </a:cubicBezTo>
                  <a:cubicBezTo>
                    <a:pt x="12034" y="2484"/>
                    <a:pt x="11915" y="2659"/>
                    <a:pt x="11768" y="2834"/>
                  </a:cubicBezTo>
                  <a:cubicBezTo>
                    <a:pt x="11510" y="3183"/>
                    <a:pt x="11307" y="3561"/>
                    <a:pt x="11013" y="3911"/>
                  </a:cubicBezTo>
                  <a:cubicBezTo>
                    <a:pt x="10517" y="4582"/>
                    <a:pt x="10111" y="5337"/>
                    <a:pt x="9699" y="6064"/>
                  </a:cubicBezTo>
                  <a:cubicBezTo>
                    <a:pt x="9677" y="6086"/>
                    <a:pt x="9711" y="6131"/>
                    <a:pt x="9741" y="6131"/>
                  </a:cubicBezTo>
                  <a:cubicBezTo>
                    <a:pt x="9748" y="6131"/>
                    <a:pt x="9756" y="6128"/>
                    <a:pt x="9762" y="6120"/>
                  </a:cubicBezTo>
                  <a:cubicBezTo>
                    <a:pt x="10258" y="5456"/>
                    <a:pt x="10636" y="4694"/>
                    <a:pt x="11097" y="4023"/>
                  </a:cubicBezTo>
                  <a:cubicBezTo>
                    <a:pt x="11363" y="3673"/>
                    <a:pt x="11622" y="3358"/>
                    <a:pt x="11887" y="3009"/>
                  </a:cubicBezTo>
                  <a:cubicBezTo>
                    <a:pt x="12034" y="2834"/>
                    <a:pt x="12146" y="2687"/>
                    <a:pt x="12237" y="2512"/>
                  </a:cubicBezTo>
                  <a:cubicBezTo>
                    <a:pt x="12293" y="2449"/>
                    <a:pt x="12321" y="2421"/>
                    <a:pt x="12356" y="2365"/>
                  </a:cubicBezTo>
                  <a:cubicBezTo>
                    <a:pt x="12356" y="2449"/>
                    <a:pt x="12356" y="2540"/>
                    <a:pt x="12384" y="2624"/>
                  </a:cubicBezTo>
                  <a:cubicBezTo>
                    <a:pt x="12412" y="2715"/>
                    <a:pt x="12440" y="2799"/>
                    <a:pt x="12496" y="2890"/>
                  </a:cubicBezTo>
                  <a:cubicBezTo>
                    <a:pt x="12531" y="2918"/>
                    <a:pt x="12559" y="2918"/>
                    <a:pt x="12587" y="2946"/>
                  </a:cubicBezTo>
                  <a:cubicBezTo>
                    <a:pt x="12468" y="3093"/>
                    <a:pt x="12321" y="3239"/>
                    <a:pt x="12237" y="3386"/>
                  </a:cubicBezTo>
                  <a:cubicBezTo>
                    <a:pt x="12062" y="3617"/>
                    <a:pt x="11887" y="3820"/>
                    <a:pt x="11740" y="4023"/>
                  </a:cubicBezTo>
                  <a:cubicBezTo>
                    <a:pt x="11419" y="4491"/>
                    <a:pt x="11097" y="4932"/>
                    <a:pt x="10810" y="5393"/>
                  </a:cubicBezTo>
                  <a:cubicBezTo>
                    <a:pt x="10489" y="5806"/>
                    <a:pt x="10195" y="6239"/>
                    <a:pt x="9908" y="6680"/>
                  </a:cubicBezTo>
                  <a:cubicBezTo>
                    <a:pt x="9734" y="6854"/>
                    <a:pt x="9587" y="7057"/>
                    <a:pt x="9440" y="7260"/>
                  </a:cubicBezTo>
                  <a:cubicBezTo>
                    <a:pt x="9293" y="7463"/>
                    <a:pt x="9118" y="7694"/>
                    <a:pt x="8999" y="7931"/>
                  </a:cubicBezTo>
                  <a:cubicBezTo>
                    <a:pt x="8979" y="7972"/>
                    <a:pt x="9007" y="7998"/>
                    <a:pt x="9046" y="7998"/>
                  </a:cubicBezTo>
                  <a:cubicBezTo>
                    <a:pt x="9060" y="7998"/>
                    <a:pt x="9075" y="7995"/>
                    <a:pt x="9090" y="7987"/>
                  </a:cubicBezTo>
                  <a:cubicBezTo>
                    <a:pt x="9384" y="7554"/>
                    <a:pt x="9734" y="7169"/>
                    <a:pt x="10020" y="6736"/>
                  </a:cubicBezTo>
                  <a:cubicBezTo>
                    <a:pt x="10370" y="6295"/>
                    <a:pt x="10692" y="5862"/>
                    <a:pt x="10985" y="5393"/>
                  </a:cubicBezTo>
                  <a:cubicBezTo>
                    <a:pt x="11307" y="4960"/>
                    <a:pt x="11622" y="4519"/>
                    <a:pt x="11971" y="4085"/>
                  </a:cubicBezTo>
                  <a:cubicBezTo>
                    <a:pt x="12118" y="3848"/>
                    <a:pt x="12293" y="3617"/>
                    <a:pt x="12440" y="3386"/>
                  </a:cubicBezTo>
                  <a:lnTo>
                    <a:pt x="12705" y="3037"/>
                  </a:lnTo>
                  <a:lnTo>
                    <a:pt x="12733" y="3065"/>
                  </a:lnTo>
                  <a:cubicBezTo>
                    <a:pt x="12936" y="3295"/>
                    <a:pt x="12615" y="3589"/>
                    <a:pt x="12468" y="3736"/>
                  </a:cubicBezTo>
                  <a:cubicBezTo>
                    <a:pt x="12321" y="3911"/>
                    <a:pt x="12181" y="4113"/>
                    <a:pt x="12034" y="4316"/>
                  </a:cubicBezTo>
                  <a:cubicBezTo>
                    <a:pt x="11740" y="4666"/>
                    <a:pt x="11447" y="5071"/>
                    <a:pt x="11160" y="5456"/>
                  </a:cubicBezTo>
                  <a:cubicBezTo>
                    <a:pt x="10545" y="6330"/>
                    <a:pt x="9964" y="7232"/>
                    <a:pt x="9265" y="8015"/>
                  </a:cubicBezTo>
                  <a:cubicBezTo>
                    <a:pt x="9237" y="8043"/>
                    <a:pt x="9265" y="8043"/>
                    <a:pt x="9265" y="8043"/>
                  </a:cubicBezTo>
                  <a:cubicBezTo>
                    <a:pt x="9992" y="7316"/>
                    <a:pt x="10636" y="6505"/>
                    <a:pt x="11216" y="5659"/>
                  </a:cubicBezTo>
                  <a:cubicBezTo>
                    <a:pt x="11510" y="5281"/>
                    <a:pt x="11831" y="4869"/>
                    <a:pt x="12146" y="4463"/>
                  </a:cubicBezTo>
                  <a:cubicBezTo>
                    <a:pt x="12384" y="4169"/>
                    <a:pt x="12642" y="3883"/>
                    <a:pt x="12845" y="3589"/>
                  </a:cubicBezTo>
                  <a:cubicBezTo>
                    <a:pt x="12880" y="3617"/>
                    <a:pt x="12908" y="3645"/>
                    <a:pt x="12936" y="3708"/>
                  </a:cubicBezTo>
                  <a:cubicBezTo>
                    <a:pt x="13020" y="3792"/>
                    <a:pt x="13111" y="3883"/>
                    <a:pt x="13230" y="3967"/>
                  </a:cubicBezTo>
                  <a:cubicBezTo>
                    <a:pt x="13258" y="3995"/>
                    <a:pt x="13286" y="3995"/>
                    <a:pt x="13314" y="4023"/>
                  </a:cubicBezTo>
                  <a:cubicBezTo>
                    <a:pt x="13139" y="4232"/>
                    <a:pt x="12908" y="4435"/>
                    <a:pt x="12705" y="4610"/>
                  </a:cubicBezTo>
                  <a:cubicBezTo>
                    <a:pt x="12496" y="4813"/>
                    <a:pt x="12321" y="5015"/>
                    <a:pt x="12146" y="5246"/>
                  </a:cubicBezTo>
                  <a:cubicBezTo>
                    <a:pt x="11971" y="5421"/>
                    <a:pt x="11831" y="5631"/>
                    <a:pt x="11685" y="5806"/>
                  </a:cubicBezTo>
                  <a:cubicBezTo>
                    <a:pt x="11482" y="6036"/>
                    <a:pt x="11272" y="6211"/>
                    <a:pt x="11069" y="6442"/>
                  </a:cubicBezTo>
                  <a:cubicBezTo>
                    <a:pt x="11050" y="6461"/>
                    <a:pt x="11071" y="6485"/>
                    <a:pt x="11086" y="6485"/>
                  </a:cubicBezTo>
                  <a:cubicBezTo>
                    <a:pt x="11092" y="6485"/>
                    <a:pt x="11097" y="6480"/>
                    <a:pt x="11097" y="6470"/>
                  </a:cubicBezTo>
                  <a:cubicBezTo>
                    <a:pt x="11538" y="6092"/>
                    <a:pt x="11915" y="5687"/>
                    <a:pt x="12293" y="5281"/>
                  </a:cubicBezTo>
                  <a:cubicBezTo>
                    <a:pt x="12496" y="5043"/>
                    <a:pt x="12705" y="4841"/>
                    <a:pt x="12908" y="4638"/>
                  </a:cubicBezTo>
                  <a:cubicBezTo>
                    <a:pt x="13055" y="4463"/>
                    <a:pt x="13286" y="4288"/>
                    <a:pt x="13405" y="4058"/>
                  </a:cubicBezTo>
                  <a:cubicBezTo>
                    <a:pt x="13489" y="4113"/>
                    <a:pt x="13607" y="4169"/>
                    <a:pt x="13663" y="4260"/>
                  </a:cubicBezTo>
                  <a:cubicBezTo>
                    <a:pt x="13754" y="4372"/>
                    <a:pt x="13579" y="4547"/>
                    <a:pt x="13545" y="4694"/>
                  </a:cubicBezTo>
                  <a:cubicBezTo>
                    <a:pt x="13545" y="4722"/>
                    <a:pt x="13545" y="4785"/>
                    <a:pt x="13517" y="4813"/>
                  </a:cubicBezTo>
                  <a:cubicBezTo>
                    <a:pt x="13195" y="5071"/>
                    <a:pt x="12908" y="5393"/>
                    <a:pt x="12587" y="5687"/>
                  </a:cubicBezTo>
                  <a:cubicBezTo>
                    <a:pt x="12237" y="6008"/>
                    <a:pt x="11915" y="6330"/>
                    <a:pt x="11594" y="6680"/>
                  </a:cubicBezTo>
                  <a:cubicBezTo>
                    <a:pt x="10957" y="7344"/>
                    <a:pt x="10314" y="8043"/>
                    <a:pt x="9671" y="8742"/>
                  </a:cubicBezTo>
                  <a:cubicBezTo>
                    <a:pt x="9648" y="8771"/>
                    <a:pt x="9681" y="8813"/>
                    <a:pt x="9712" y="8813"/>
                  </a:cubicBezTo>
                  <a:cubicBezTo>
                    <a:pt x="9720" y="8813"/>
                    <a:pt x="9727" y="8811"/>
                    <a:pt x="9734" y="8805"/>
                  </a:cubicBezTo>
                  <a:cubicBezTo>
                    <a:pt x="10048" y="8456"/>
                    <a:pt x="10370" y="8162"/>
                    <a:pt x="10692" y="7840"/>
                  </a:cubicBezTo>
                  <a:cubicBezTo>
                    <a:pt x="11041" y="7491"/>
                    <a:pt x="11363" y="7141"/>
                    <a:pt x="11713" y="6792"/>
                  </a:cubicBezTo>
                  <a:cubicBezTo>
                    <a:pt x="12034" y="6470"/>
                    <a:pt x="12356" y="6155"/>
                    <a:pt x="12705" y="5862"/>
                  </a:cubicBezTo>
                  <a:cubicBezTo>
                    <a:pt x="12964" y="5568"/>
                    <a:pt x="13286" y="5337"/>
                    <a:pt x="13545" y="5043"/>
                  </a:cubicBezTo>
                  <a:cubicBezTo>
                    <a:pt x="13579" y="5134"/>
                    <a:pt x="13635" y="5190"/>
                    <a:pt x="13691" y="5246"/>
                  </a:cubicBezTo>
                  <a:cubicBezTo>
                    <a:pt x="13517" y="5365"/>
                    <a:pt x="13370" y="5512"/>
                    <a:pt x="13230" y="5659"/>
                  </a:cubicBezTo>
                  <a:cubicBezTo>
                    <a:pt x="13083" y="5806"/>
                    <a:pt x="12908" y="5945"/>
                    <a:pt x="12761" y="6092"/>
                  </a:cubicBezTo>
                  <a:cubicBezTo>
                    <a:pt x="12468" y="6386"/>
                    <a:pt x="12146" y="6645"/>
                    <a:pt x="11887" y="6938"/>
                  </a:cubicBezTo>
                  <a:cubicBezTo>
                    <a:pt x="11272" y="7554"/>
                    <a:pt x="10720" y="8190"/>
                    <a:pt x="10111" y="8805"/>
                  </a:cubicBezTo>
                  <a:cubicBezTo>
                    <a:pt x="10111" y="8805"/>
                    <a:pt x="10124" y="8818"/>
                    <a:pt x="10132" y="8818"/>
                  </a:cubicBezTo>
                  <a:cubicBezTo>
                    <a:pt x="10136" y="8818"/>
                    <a:pt x="10139" y="8815"/>
                    <a:pt x="10139" y="8805"/>
                  </a:cubicBezTo>
                  <a:cubicBezTo>
                    <a:pt x="10748" y="8218"/>
                    <a:pt x="11363" y="7638"/>
                    <a:pt x="11971" y="7057"/>
                  </a:cubicBezTo>
                  <a:cubicBezTo>
                    <a:pt x="12265" y="6764"/>
                    <a:pt x="12587" y="6505"/>
                    <a:pt x="12880" y="6239"/>
                  </a:cubicBezTo>
                  <a:cubicBezTo>
                    <a:pt x="13167" y="5945"/>
                    <a:pt x="13517" y="5687"/>
                    <a:pt x="13782" y="5365"/>
                  </a:cubicBezTo>
                  <a:cubicBezTo>
                    <a:pt x="13866" y="5484"/>
                    <a:pt x="14041" y="5568"/>
                    <a:pt x="14104" y="5743"/>
                  </a:cubicBezTo>
                  <a:cubicBezTo>
                    <a:pt x="14132" y="5834"/>
                    <a:pt x="14104" y="5980"/>
                    <a:pt x="14104" y="6092"/>
                  </a:cubicBezTo>
                  <a:cubicBezTo>
                    <a:pt x="14104" y="6183"/>
                    <a:pt x="14132" y="6267"/>
                    <a:pt x="14132" y="6330"/>
                  </a:cubicBezTo>
                  <a:cubicBezTo>
                    <a:pt x="13607" y="6645"/>
                    <a:pt x="13139" y="7057"/>
                    <a:pt x="12670" y="7435"/>
                  </a:cubicBezTo>
                  <a:cubicBezTo>
                    <a:pt x="12181" y="7784"/>
                    <a:pt x="11713" y="8190"/>
                    <a:pt x="11244" y="8512"/>
                  </a:cubicBezTo>
                  <a:cubicBezTo>
                    <a:pt x="11195" y="8536"/>
                    <a:pt x="11210" y="8608"/>
                    <a:pt x="11252" y="8608"/>
                  </a:cubicBezTo>
                  <a:cubicBezTo>
                    <a:pt x="11258" y="8608"/>
                    <a:pt x="11265" y="8606"/>
                    <a:pt x="11272" y="8603"/>
                  </a:cubicBezTo>
                  <a:cubicBezTo>
                    <a:pt x="11831" y="8337"/>
                    <a:pt x="12293" y="7931"/>
                    <a:pt x="12761" y="7582"/>
                  </a:cubicBezTo>
                  <a:cubicBezTo>
                    <a:pt x="13020" y="7379"/>
                    <a:pt x="13286" y="7141"/>
                    <a:pt x="13545" y="6938"/>
                  </a:cubicBezTo>
                  <a:cubicBezTo>
                    <a:pt x="13754" y="6792"/>
                    <a:pt x="14013" y="6645"/>
                    <a:pt x="14160" y="6442"/>
                  </a:cubicBezTo>
                  <a:lnTo>
                    <a:pt x="14160" y="6470"/>
                  </a:lnTo>
                  <a:cubicBezTo>
                    <a:pt x="14188" y="6470"/>
                    <a:pt x="14188" y="6505"/>
                    <a:pt x="14188" y="6505"/>
                  </a:cubicBezTo>
                  <a:cubicBezTo>
                    <a:pt x="14188" y="6617"/>
                    <a:pt x="14216" y="6736"/>
                    <a:pt x="14279" y="6819"/>
                  </a:cubicBezTo>
                  <a:cubicBezTo>
                    <a:pt x="13754" y="7204"/>
                    <a:pt x="13195" y="7554"/>
                    <a:pt x="12670" y="7903"/>
                  </a:cubicBezTo>
                  <a:cubicBezTo>
                    <a:pt x="12384" y="8106"/>
                    <a:pt x="12062" y="8309"/>
                    <a:pt x="11796" y="8512"/>
                  </a:cubicBezTo>
                  <a:cubicBezTo>
                    <a:pt x="11510" y="8714"/>
                    <a:pt x="11188" y="8889"/>
                    <a:pt x="10957" y="9155"/>
                  </a:cubicBezTo>
                  <a:cubicBezTo>
                    <a:pt x="10929" y="9178"/>
                    <a:pt x="10965" y="9218"/>
                    <a:pt x="10994" y="9218"/>
                  </a:cubicBezTo>
                  <a:cubicBezTo>
                    <a:pt x="11001" y="9218"/>
                    <a:pt x="11008" y="9216"/>
                    <a:pt x="11013" y="9211"/>
                  </a:cubicBezTo>
                  <a:cubicBezTo>
                    <a:pt x="11594" y="8777"/>
                    <a:pt x="12237" y="8428"/>
                    <a:pt x="12817" y="8015"/>
                  </a:cubicBezTo>
                  <a:cubicBezTo>
                    <a:pt x="13111" y="7784"/>
                    <a:pt x="13405" y="7582"/>
                    <a:pt x="13719" y="7379"/>
                  </a:cubicBezTo>
                  <a:cubicBezTo>
                    <a:pt x="13894" y="7260"/>
                    <a:pt x="14132" y="7113"/>
                    <a:pt x="14307" y="6938"/>
                  </a:cubicBezTo>
                  <a:lnTo>
                    <a:pt x="14335" y="6938"/>
                  </a:lnTo>
                  <a:cubicBezTo>
                    <a:pt x="14391" y="7085"/>
                    <a:pt x="14454" y="7141"/>
                    <a:pt x="14391" y="7288"/>
                  </a:cubicBezTo>
                  <a:cubicBezTo>
                    <a:pt x="14363" y="7344"/>
                    <a:pt x="14335" y="7407"/>
                    <a:pt x="14335" y="7463"/>
                  </a:cubicBezTo>
                  <a:lnTo>
                    <a:pt x="14335" y="7491"/>
                  </a:lnTo>
                  <a:cubicBezTo>
                    <a:pt x="13957" y="7728"/>
                    <a:pt x="13635" y="8043"/>
                    <a:pt x="13230" y="8253"/>
                  </a:cubicBezTo>
                  <a:cubicBezTo>
                    <a:pt x="12733" y="8512"/>
                    <a:pt x="12293" y="8861"/>
                    <a:pt x="11768" y="9064"/>
                  </a:cubicBezTo>
                  <a:cubicBezTo>
                    <a:pt x="11722" y="9087"/>
                    <a:pt x="11733" y="9134"/>
                    <a:pt x="11754" y="9134"/>
                  </a:cubicBezTo>
                  <a:cubicBezTo>
                    <a:pt x="11759" y="9134"/>
                    <a:pt x="11764" y="9132"/>
                    <a:pt x="11768" y="9127"/>
                  </a:cubicBezTo>
                  <a:cubicBezTo>
                    <a:pt x="12321" y="8952"/>
                    <a:pt x="12817" y="8631"/>
                    <a:pt x="13342" y="8365"/>
                  </a:cubicBezTo>
                  <a:cubicBezTo>
                    <a:pt x="13579" y="8218"/>
                    <a:pt x="13810" y="8043"/>
                    <a:pt x="14041" y="7868"/>
                  </a:cubicBezTo>
                  <a:cubicBezTo>
                    <a:pt x="14104" y="7840"/>
                    <a:pt x="14216" y="7756"/>
                    <a:pt x="14307" y="7666"/>
                  </a:cubicBezTo>
                  <a:cubicBezTo>
                    <a:pt x="14307" y="7728"/>
                    <a:pt x="14335" y="7784"/>
                    <a:pt x="14335" y="7840"/>
                  </a:cubicBezTo>
                  <a:cubicBezTo>
                    <a:pt x="14391" y="8015"/>
                    <a:pt x="14537" y="8134"/>
                    <a:pt x="14565" y="8309"/>
                  </a:cubicBezTo>
                  <a:cubicBezTo>
                    <a:pt x="14628" y="8484"/>
                    <a:pt x="14509" y="8658"/>
                    <a:pt x="14454" y="8833"/>
                  </a:cubicBezTo>
                  <a:lnTo>
                    <a:pt x="14454" y="8889"/>
                  </a:lnTo>
                  <a:cubicBezTo>
                    <a:pt x="14335" y="8917"/>
                    <a:pt x="14244" y="8952"/>
                    <a:pt x="14160" y="8952"/>
                  </a:cubicBezTo>
                  <a:cubicBezTo>
                    <a:pt x="13985" y="9008"/>
                    <a:pt x="13810" y="9008"/>
                    <a:pt x="13635" y="9064"/>
                  </a:cubicBezTo>
                  <a:cubicBezTo>
                    <a:pt x="13314" y="9127"/>
                    <a:pt x="12964" y="9211"/>
                    <a:pt x="12615" y="9302"/>
                  </a:cubicBezTo>
                  <a:cubicBezTo>
                    <a:pt x="11943" y="9442"/>
                    <a:pt x="11244" y="9588"/>
                    <a:pt x="10573" y="9854"/>
                  </a:cubicBezTo>
                  <a:cubicBezTo>
                    <a:pt x="10517" y="9882"/>
                    <a:pt x="10545" y="9938"/>
                    <a:pt x="10608" y="9938"/>
                  </a:cubicBezTo>
                  <a:cubicBezTo>
                    <a:pt x="11307" y="9826"/>
                    <a:pt x="12006" y="9616"/>
                    <a:pt x="12670" y="9477"/>
                  </a:cubicBezTo>
                  <a:cubicBezTo>
                    <a:pt x="13020" y="9386"/>
                    <a:pt x="13342" y="9302"/>
                    <a:pt x="13691" y="9211"/>
                  </a:cubicBezTo>
                  <a:cubicBezTo>
                    <a:pt x="13929" y="9155"/>
                    <a:pt x="14188" y="9092"/>
                    <a:pt x="14419" y="9008"/>
                  </a:cubicBezTo>
                  <a:lnTo>
                    <a:pt x="14419" y="9267"/>
                  </a:lnTo>
                  <a:cubicBezTo>
                    <a:pt x="14335" y="9267"/>
                    <a:pt x="14244" y="9302"/>
                    <a:pt x="14160" y="9330"/>
                  </a:cubicBezTo>
                  <a:cubicBezTo>
                    <a:pt x="13985" y="9386"/>
                    <a:pt x="13810" y="9414"/>
                    <a:pt x="13635" y="9477"/>
                  </a:cubicBezTo>
                  <a:cubicBezTo>
                    <a:pt x="13258" y="9560"/>
                    <a:pt x="12845" y="9651"/>
                    <a:pt x="12468" y="9707"/>
                  </a:cubicBezTo>
                  <a:cubicBezTo>
                    <a:pt x="12090" y="9791"/>
                    <a:pt x="11713" y="9854"/>
                    <a:pt x="11335" y="9938"/>
                  </a:cubicBezTo>
                  <a:cubicBezTo>
                    <a:pt x="11160" y="9966"/>
                    <a:pt x="10985" y="10029"/>
                    <a:pt x="10810" y="10085"/>
                  </a:cubicBezTo>
                  <a:cubicBezTo>
                    <a:pt x="10636" y="10113"/>
                    <a:pt x="10489" y="10176"/>
                    <a:pt x="10314" y="10232"/>
                  </a:cubicBezTo>
                  <a:cubicBezTo>
                    <a:pt x="10314" y="10232"/>
                    <a:pt x="10314" y="10260"/>
                    <a:pt x="10342" y="10260"/>
                  </a:cubicBezTo>
                  <a:cubicBezTo>
                    <a:pt x="10692" y="10232"/>
                    <a:pt x="11013" y="10141"/>
                    <a:pt x="11363" y="10085"/>
                  </a:cubicBezTo>
                  <a:cubicBezTo>
                    <a:pt x="11713" y="10029"/>
                    <a:pt x="12062" y="9966"/>
                    <a:pt x="12440" y="9882"/>
                  </a:cubicBezTo>
                  <a:cubicBezTo>
                    <a:pt x="12817" y="9826"/>
                    <a:pt x="13230" y="9763"/>
                    <a:pt x="13607" y="9679"/>
                  </a:cubicBezTo>
                  <a:cubicBezTo>
                    <a:pt x="13782" y="9616"/>
                    <a:pt x="13957" y="9588"/>
                    <a:pt x="14132" y="9533"/>
                  </a:cubicBezTo>
                  <a:cubicBezTo>
                    <a:pt x="14244" y="9505"/>
                    <a:pt x="14391" y="9477"/>
                    <a:pt x="14509" y="9442"/>
                  </a:cubicBezTo>
                  <a:cubicBezTo>
                    <a:pt x="14537" y="9560"/>
                    <a:pt x="14593" y="9679"/>
                    <a:pt x="14537" y="9791"/>
                  </a:cubicBezTo>
                  <a:cubicBezTo>
                    <a:pt x="14481" y="9938"/>
                    <a:pt x="14391" y="10029"/>
                    <a:pt x="14363" y="10204"/>
                  </a:cubicBezTo>
                  <a:cubicBezTo>
                    <a:pt x="14335" y="10351"/>
                    <a:pt x="14335" y="10490"/>
                    <a:pt x="14363" y="10637"/>
                  </a:cubicBezTo>
                  <a:cubicBezTo>
                    <a:pt x="14363" y="10700"/>
                    <a:pt x="14419" y="10784"/>
                    <a:pt x="14391" y="10840"/>
                  </a:cubicBezTo>
                  <a:cubicBezTo>
                    <a:pt x="14363" y="10903"/>
                    <a:pt x="14279" y="10987"/>
                    <a:pt x="14244" y="11015"/>
                  </a:cubicBezTo>
                  <a:cubicBezTo>
                    <a:pt x="14216" y="11078"/>
                    <a:pt x="14188" y="11106"/>
                    <a:pt x="14188" y="11134"/>
                  </a:cubicBezTo>
                  <a:cubicBezTo>
                    <a:pt x="14013" y="11078"/>
                    <a:pt x="13810" y="11050"/>
                    <a:pt x="13663" y="11015"/>
                  </a:cubicBezTo>
                  <a:cubicBezTo>
                    <a:pt x="13521" y="10969"/>
                    <a:pt x="13378" y="10924"/>
                    <a:pt x="13250" y="10924"/>
                  </a:cubicBezTo>
                  <a:cubicBezTo>
                    <a:pt x="13222" y="10924"/>
                    <a:pt x="13194" y="10926"/>
                    <a:pt x="13167" y="10931"/>
                  </a:cubicBezTo>
                  <a:cubicBezTo>
                    <a:pt x="13055" y="10903"/>
                    <a:pt x="12964" y="10875"/>
                    <a:pt x="12845" y="10840"/>
                  </a:cubicBezTo>
                  <a:lnTo>
                    <a:pt x="11538" y="10581"/>
                  </a:lnTo>
                  <a:cubicBezTo>
                    <a:pt x="11482" y="10581"/>
                    <a:pt x="11447" y="10637"/>
                    <a:pt x="11510" y="10665"/>
                  </a:cubicBezTo>
                  <a:cubicBezTo>
                    <a:pt x="11887" y="10840"/>
                    <a:pt x="12384" y="10875"/>
                    <a:pt x="12817" y="10959"/>
                  </a:cubicBezTo>
                  <a:cubicBezTo>
                    <a:pt x="13111" y="11015"/>
                    <a:pt x="13370" y="11106"/>
                    <a:pt x="13663" y="11162"/>
                  </a:cubicBezTo>
                  <a:cubicBezTo>
                    <a:pt x="13810" y="11225"/>
                    <a:pt x="13985" y="11281"/>
                    <a:pt x="14132" y="11309"/>
                  </a:cubicBezTo>
                  <a:lnTo>
                    <a:pt x="14132" y="11365"/>
                  </a:lnTo>
                  <a:cubicBezTo>
                    <a:pt x="14160" y="11539"/>
                    <a:pt x="14279" y="11714"/>
                    <a:pt x="14307" y="11889"/>
                  </a:cubicBezTo>
                  <a:cubicBezTo>
                    <a:pt x="14307" y="12008"/>
                    <a:pt x="14307" y="12155"/>
                    <a:pt x="14363" y="12274"/>
                  </a:cubicBezTo>
                  <a:cubicBezTo>
                    <a:pt x="14307" y="12239"/>
                    <a:pt x="14216" y="12239"/>
                    <a:pt x="14160" y="12211"/>
                  </a:cubicBezTo>
                  <a:lnTo>
                    <a:pt x="14013" y="12211"/>
                  </a:lnTo>
                  <a:cubicBezTo>
                    <a:pt x="13985" y="12183"/>
                    <a:pt x="13929" y="12183"/>
                    <a:pt x="13866" y="12155"/>
                  </a:cubicBezTo>
                  <a:cubicBezTo>
                    <a:pt x="13579" y="12036"/>
                    <a:pt x="13258" y="11952"/>
                    <a:pt x="12936" y="11861"/>
                  </a:cubicBezTo>
                  <a:cubicBezTo>
                    <a:pt x="12642" y="11777"/>
                    <a:pt x="12321" y="11630"/>
                    <a:pt x="12034" y="11539"/>
                  </a:cubicBezTo>
                  <a:cubicBezTo>
                    <a:pt x="11713" y="11427"/>
                    <a:pt x="11391" y="11365"/>
                    <a:pt x="11069" y="11281"/>
                  </a:cubicBezTo>
                  <a:cubicBezTo>
                    <a:pt x="11061" y="11277"/>
                    <a:pt x="11054" y="11275"/>
                    <a:pt x="11048" y="11275"/>
                  </a:cubicBezTo>
                  <a:cubicBezTo>
                    <a:pt x="11007" y="11275"/>
                    <a:pt x="10993" y="11340"/>
                    <a:pt x="11041" y="11365"/>
                  </a:cubicBezTo>
                  <a:cubicBezTo>
                    <a:pt x="11335" y="11483"/>
                    <a:pt x="11657" y="11539"/>
                    <a:pt x="11943" y="11658"/>
                  </a:cubicBezTo>
                  <a:cubicBezTo>
                    <a:pt x="12237" y="11749"/>
                    <a:pt x="12531" y="11889"/>
                    <a:pt x="12817" y="11980"/>
                  </a:cubicBezTo>
                  <a:cubicBezTo>
                    <a:pt x="13111" y="12099"/>
                    <a:pt x="13405" y="12183"/>
                    <a:pt x="13663" y="12274"/>
                  </a:cubicBezTo>
                  <a:cubicBezTo>
                    <a:pt x="13838" y="12301"/>
                    <a:pt x="14013" y="12357"/>
                    <a:pt x="14160" y="12413"/>
                  </a:cubicBezTo>
                  <a:cubicBezTo>
                    <a:pt x="14244" y="12448"/>
                    <a:pt x="14335" y="12504"/>
                    <a:pt x="14419" y="12504"/>
                  </a:cubicBezTo>
                  <a:cubicBezTo>
                    <a:pt x="14391" y="12532"/>
                    <a:pt x="14363" y="12588"/>
                    <a:pt x="14363" y="12623"/>
                  </a:cubicBezTo>
                  <a:cubicBezTo>
                    <a:pt x="14307" y="12707"/>
                    <a:pt x="14244" y="12826"/>
                    <a:pt x="14279" y="12910"/>
                  </a:cubicBezTo>
                  <a:cubicBezTo>
                    <a:pt x="14279" y="12938"/>
                    <a:pt x="14244" y="12973"/>
                    <a:pt x="14244" y="13001"/>
                  </a:cubicBezTo>
                  <a:cubicBezTo>
                    <a:pt x="14069" y="12910"/>
                    <a:pt x="13838" y="12882"/>
                    <a:pt x="13663" y="12826"/>
                  </a:cubicBezTo>
                  <a:cubicBezTo>
                    <a:pt x="13370" y="12735"/>
                    <a:pt x="13111" y="12651"/>
                    <a:pt x="12845" y="12560"/>
                  </a:cubicBezTo>
                  <a:cubicBezTo>
                    <a:pt x="12559" y="12476"/>
                    <a:pt x="12265" y="12385"/>
                    <a:pt x="11971" y="12301"/>
                  </a:cubicBezTo>
                  <a:cubicBezTo>
                    <a:pt x="11657" y="12211"/>
                    <a:pt x="11335" y="12127"/>
                    <a:pt x="11041" y="12008"/>
                  </a:cubicBezTo>
                  <a:cubicBezTo>
                    <a:pt x="11013" y="12008"/>
                    <a:pt x="11013" y="12008"/>
                    <a:pt x="11013" y="12036"/>
                  </a:cubicBezTo>
                  <a:cubicBezTo>
                    <a:pt x="11272" y="12155"/>
                    <a:pt x="11566" y="12274"/>
                    <a:pt x="11831" y="12357"/>
                  </a:cubicBezTo>
                  <a:cubicBezTo>
                    <a:pt x="12118" y="12476"/>
                    <a:pt x="12412" y="12588"/>
                    <a:pt x="12733" y="12679"/>
                  </a:cubicBezTo>
                  <a:cubicBezTo>
                    <a:pt x="12992" y="12798"/>
                    <a:pt x="13258" y="12882"/>
                    <a:pt x="13517" y="12973"/>
                  </a:cubicBezTo>
                  <a:cubicBezTo>
                    <a:pt x="13754" y="13057"/>
                    <a:pt x="13985" y="13085"/>
                    <a:pt x="14216" y="13176"/>
                  </a:cubicBezTo>
                  <a:cubicBezTo>
                    <a:pt x="14188" y="13231"/>
                    <a:pt x="14188" y="13322"/>
                    <a:pt x="14160" y="13378"/>
                  </a:cubicBezTo>
                  <a:cubicBezTo>
                    <a:pt x="14104" y="13497"/>
                    <a:pt x="14013" y="13525"/>
                    <a:pt x="13894" y="13609"/>
                  </a:cubicBezTo>
                  <a:cubicBezTo>
                    <a:pt x="13691" y="13756"/>
                    <a:pt x="13517" y="13987"/>
                    <a:pt x="13579" y="14252"/>
                  </a:cubicBezTo>
                  <a:cubicBezTo>
                    <a:pt x="13579" y="14336"/>
                    <a:pt x="13607" y="14427"/>
                    <a:pt x="13635" y="14483"/>
                  </a:cubicBezTo>
                  <a:cubicBezTo>
                    <a:pt x="13635" y="14630"/>
                    <a:pt x="13545" y="14686"/>
                    <a:pt x="13433" y="14749"/>
                  </a:cubicBezTo>
                  <a:cubicBezTo>
                    <a:pt x="13314" y="14833"/>
                    <a:pt x="13195" y="14924"/>
                    <a:pt x="13111" y="15036"/>
                  </a:cubicBezTo>
                  <a:cubicBezTo>
                    <a:pt x="13083" y="15070"/>
                    <a:pt x="13055" y="15126"/>
                    <a:pt x="13020" y="15154"/>
                  </a:cubicBezTo>
                  <a:cubicBezTo>
                    <a:pt x="12845" y="15036"/>
                    <a:pt x="12670" y="14924"/>
                    <a:pt x="12496" y="14777"/>
                  </a:cubicBezTo>
                  <a:cubicBezTo>
                    <a:pt x="12265" y="14574"/>
                    <a:pt x="12034" y="14336"/>
                    <a:pt x="11796" y="14106"/>
                  </a:cubicBezTo>
                  <a:cubicBezTo>
                    <a:pt x="11335" y="13637"/>
                    <a:pt x="10866" y="13204"/>
                    <a:pt x="10398" y="12798"/>
                  </a:cubicBezTo>
                  <a:cubicBezTo>
                    <a:pt x="10389" y="12786"/>
                    <a:pt x="10382" y="12782"/>
                    <a:pt x="10378" y="12782"/>
                  </a:cubicBezTo>
                  <a:cubicBezTo>
                    <a:pt x="10370" y="12782"/>
                    <a:pt x="10370" y="12798"/>
                    <a:pt x="10370" y="12798"/>
                  </a:cubicBezTo>
                  <a:cubicBezTo>
                    <a:pt x="10838" y="13259"/>
                    <a:pt x="11272" y="13756"/>
                    <a:pt x="11740" y="14224"/>
                  </a:cubicBezTo>
                  <a:cubicBezTo>
                    <a:pt x="12118" y="14630"/>
                    <a:pt x="12531" y="14980"/>
                    <a:pt x="12936" y="15329"/>
                  </a:cubicBezTo>
                  <a:cubicBezTo>
                    <a:pt x="12880" y="15476"/>
                    <a:pt x="12845" y="15679"/>
                    <a:pt x="12880" y="15854"/>
                  </a:cubicBezTo>
                  <a:cubicBezTo>
                    <a:pt x="12908" y="16000"/>
                    <a:pt x="12992" y="16259"/>
                    <a:pt x="12880" y="16378"/>
                  </a:cubicBezTo>
                  <a:cubicBezTo>
                    <a:pt x="12789" y="16497"/>
                    <a:pt x="12642" y="16525"/>
                    <a:pt x="12531" y="16581"/>
                  </a:cubicBezTo>
                  <a:cubicBezTo>
                    <a:pt x="12440" y="16672"/>
                    <a:pt x="12384" y="16756"/>
                    <a:pt x="12356" y="16847"/>
                  </a:cubicBezTo>
                  <a:cubicBezTo>
                    <a:pt x="12293" y="17021"/>
                    <a:pt x="12384" y="17196"/>
                    <a:pt x="12265" y="17343"/>
                  </a:cubicBezTo>
                  <a:cubicBezTo>
                    <a:pt x="12237" y="17280"/>
                    <a:pt x="12209" y="17252"/>
                    <a:pt x="12181" y="17196"/>
                  </a:cubicBezTo>
                  <a:cubicBezTo>
                    <a:pt x="12062" y="17077"/>
                    <a:pt x="11971" y="16958"/>
                    <a:pt x="11859" y="16847"/>
                  </a:cubicBezTo>
                  <a:cubicBezTo>
                    <a:pt x="11657" y="16553"/>
                    <a:pt x="11447" y="16322"/>
                    <a:pt x="11272" y="16028"/>
                  </a:cubicBezTo>
                  <a:cubicBezTo>
                    <a:pt x="11069" y="15770"/>
                    <a:pt x="10866" y="15504"/>
                    <a:pt x="10664" y="15245"/>
                  </a:cubicBezTo>
                  <a:cubicBezTo>
                    <a:pt x="10489" y="14952"/>
                    <a:pt x="10314" y="14658"/>
                    <a:pt x="10111" y="14371"/>
                  </a:cubicBezTo>
                  <a:cubicBezTo>
                    <a:pt x="10104" y="14362"/>
                    <a:pt x="10093" y="14357"/>
                    <a:pt x="10083" y="14357"/>
                  </a:cubicBezTo>
                  <a:cubicBezTo>
                    <a:pt x="10055" y="14357"/>
                    <a:pt x="10028" y="14387"/>
                    <a:pt x="10048" y="14427"/>
                  </a:cubicBezTo>
                  <a:cubicBezTo>
                    <a:pt x="10370" y="15070"/>
                    <a:pt x="10783" y="15651"/>
                    <a:pt x="11188" y="16231"/>
                  </a:cubicBezTo>
                  <a:cubicBezTo>
                    <a:pt x="11391" y="16497"/>
                    <a:pt x="11594" y="16728"/>
                    <a:pt x="11796" y="16993"/>
                  </a:cubicBezTo>
                  <a:cubicBezTo>
                    <a:pt x="11887" y="17105"/>
                    <a:pt x="12034" y="17280"/>
                    <a:pt x="12181" y="17399"/>
                  </a:cubicBezTo>
                  <a:cubicBezTo>
                    <a:pt x="11915" y="17546"/>
                    <a:pt x="11657" y="17574"/>
                    <a:pt x="11447" y="17804"/>
                  </a:cubicBezTo>
                  <a:cubicBezTo>
                    <a:pt x="11363" y="17895"/>
                    <a:pt x="11307" y="18007"/>
                    <a:pt x="11272" y="18126"/>
                  </a:cubicBezTo>
                  <a:cubicBezTo>
                    <a:pt x="11272" y="18217"/>
                    <a:pt x="11272" y="18301"/>
                    <a:pt x="11244" y="18392"/>
                  </a:cubicBezTo>
                  <a:cubicBezTo>
                    <a:pt x="11216" y="18448"/>
                    <a:pt x="11188" y="18476"/>
                    <a:pt x="11160" y="18504"/>
                  </a:cubicBezTo>
                  <a:cubicBezTo>
                    <a:pt x="11132" y="18448"/>
                    <a:pt x="11069" y="18357"/>
                    <a:pt x="11041" y="18301"/>
                  </a:cubicBezTo>
                  <a:cubicBezTo>
                    <a:pt x="10957" y="18154"/>
                    <a:pt x="10894" y="18007"/>
                    <a:pt x="10810" y="17867"/>
                  </a:cubicBezTo>
                  <a:cubicBezTo>
                    <a:pt x="10636" y="17546"/>
                    <a:pt x="10489" y="17196"/>
                    <a:pt x="10342" y="16874"/>
                  </a:cubicBezTo>
                  <a:cubicBezTo>
                    <a:pt x="10167" y="16525"/>
                    <a:pt x="9992" y="16175"/>
                    <a:pt x="9874" y="15798"/>
                  </a:cubicBezTo>
                  <a:cubicBezTo>
                    <a:pt x="9734" y="15420"/>
                    <a:pt x="9524" y="15036"/>
                    <a:pt x="9384" y="14658"/>
                  </a:cubicBezTo>
                  <a:lnTo>
                    <a:pt x="9321" y="14658"/>
                  </a:lnTo>
                  <a:cubicBezTo>
                    <a:pt x="9587" y="15420"/>
                    <a:pt x="9846" y="16119"/>
                    <a:pt x="10167" y="16847"/>
                  </a:cubicBezTo>
                  <a:cubicBezTo>
                    <a:pt x="10314" y="17168"/>
                    <a:pt x="10461" y="17546"/>
                    <a:pt x="10608" y="17867"/>
                  </a:cubicBezTo>
                  <a:cubicBezTo>
                    <a:pt x="10720" y="18098"/>
                    <a:pt x="10838" y="18357"/>
                    <a:pt x="10985" y="18567"/>
                  </a:cubicBezTo>
                  <a:cubicBezTo>
                    <a:pt x="10922" y="18595"/>
                    <a:pt x="10838" y="18623"/>
                    <a:pt x="10748" y="18651"/>
                  </a:cubicBezTo>
                  <a:cubicBezTo>
                    <a:pt x="10692" y="18420"/>
                    <a:pt x="10545" y="18182"/>
                    <a:pt x="10461" y="17951"/>
                  </a:cubicBezTo>
                  <a:cubicBezTo>
                    <a:pt x="10342" y="17721"/>
                    <a:pt x="10223" y="17483"/>
                    <a:pt x="10111" y="17252"/>
                  </a:cubicBezTo>
                  <a:cubicBezTo>
                    <a:pt x="10103" y="17244"/>
                    <a:pt x="10092" y="17240"/>
                    <a:pt x="10081" y="17240"/>
                  </a:cubicBezTo>
                  <a:cubicBezTo>
                    <a:pt x="10054" y="17240"/>
                    <a:pt x="10029" y="17260"/>
                    <a:pt x="10048" y="17280"/>
                  </a:cubicBezTo>
                  <a:cubicBezTo>
                    <a:pt x="10139" y="17602"/>
                    <a:pt x="10286" y="17895"/>
                    <a:pt x="10398" y="18182"/>
                  </a:cubicBezTo>
                  <a:cubicBezTo>
                    <a:pt x="10461" y="18329"/>
                    <a:pt x="10545" y="18504"/>
                    <a:pt x="10636" y="18651"/>
                  </a:cubicBezTo>
                  <a:cubicBezTo>
                    <a:pt x="10636" y="18651"/>
                    <a:pt x="10664" y="18679"/>
                    <a:pt x="10692" y="18679"/>
                  </a:cubicBezTo>
                  <a:cubicBezTo>
                    <a:pt x="10489" y="18797"/>
                    <a:pt x="10286" y="18881"/>
                    <a:pt x="10139" y="19091"/>
                  </a:cubicBezTo>
                  <a:cubicBezTo>
                    <a:pt x="10111" y="18944"/>
                    <a:pt x="10048" y="18797"/>
                    <a:pt x="10020" y="18706"/>
                  </a:cubicBezTo>
                  <a:lnTo>
                    <a:pt x="9762" y="17923"/>
                  </a:lnTo>
                  <a:cubicBezTo>
                    <a:pt x="9615" y="17455"/>
                    <a:pt x="9587" y="16930"/>
                    <a:pt x="9349" y="16497"/>
                  </a:cubicBezTo>
                  <a:cubicBezTo>
                    <a:pt x="9349" y="16497"/>
                    <a:pt x="9321" y="16497"/>
                    <a:pt x="9321" y="16525"/>
                  </a:cubicBezTo>
                  <a:cubicBezTo>
                    <a:pt x="9412" y="16700"/>
                    <a:pt x="9440" y="16958"/>
                    <a:pt x="9468" y="17168"/>
                  </a:cubicBezTo>
                  <a:cubicBezTo>
                    <a:pt x="9524" y="17427"/>
                    <a:pt x="9587" y="17658"/>
                    <a:pt x="9643" y="17923"/>
                  </a:cubicBezTo>
                  <a:cubicBezTo>
                    <a:pt x="9699" y="18154"/>
                    <a:pt x="9790" y="18392"/>
                    <a:pt x="9846" y="18623"/>
                  </a:cubicBezTo>
                  <a:cubicBezTo>
                    <a:pt x="9874" y="18825"/>
                    <a:pt x="9964" y="19028"/>
                    <a:pt x="9992" y="19203"/>
                  </a:cubicBezTo>
                  <a:lnTo>
                    <a:pt x="9992" y="19231"/>
                  </a:lnTo>
                  <a:cubicBezTo>
                    <a:pt x="9936" y="19322"/>
                    <a:pt x="9874" y="19406"/>
                    <a:pt x="9846" y="19497"/>
                  </a:cubicBezTo>
                  <a:cubicBezTo>
                    <a:pt x="9790" y="19615"/>
                    <a:pt x="9790" y="19755"/>
                    <a:pt x="9734" y="19874"/>
                  </a:cubicBezTo>
                  <a:cubicBezTo>
                    <a:pt x="9671" y="19818"/>
                    <a:pt x="9615" y="19727"/>
                    <a:pt x="9615" y="19671"/>
                  </a:cubicBezTo>
                  <a:cubicBezTo>
                    <a:pt x="9559" y="19581"/>
                    <a:pt x="9524" y="19469"/>
                    <a:pt x="9496" y="19350"/>
                  </a:cubicBezTo>
                  <a:cubicBezTo>
                    <a:pt x="9468" y="19056"/>
                    <a:pt x="9440" y="18797"/>
                    <a:pt x="9412" y="18532"/>
                  </a:cubicBezTo>
                  <a:cubicBezTo>
                    <a:pt x="9349" y="18245"/>
                    <a:pt x="9349" y="17979"/>
                    <a:pt x="9293" y="17693"/>
                  </a:cubicBezTo>
                  <a:cubicBezTo>
                    <a:pt x="9237" y="17427"/>
                    <a:pt x="9118" y="17168"/>
                    <a:pt x="9062" y="16902"/>
                  </a:cubicBezTo>
                  <a:cubicBezTo>
                    <a:pt x="8916" y="16378"/>
                    <a:pt x="8825" y="15826"/>
                    <a:pt x="8769" y="15273"/>
                  </a:cubicBezTo>
                  <a:cubicBezTo>
                    <a:pt x="8685" y="14833"/>
                    <a:pt x="8594" y="14427"/>
                    <a:pt x="8475" y="14022"/>
                  </a:cubicBezTo>
                  <a:cubicBezTo>
                    <a:pt x="8594" y="13903"/>
                    <a:pt x="8650" y="13784"/>
                    <a:pt x="8713" y="13672"/>
                  </a:cubicBezTo>
                  <a:cubicBezTo>
                    <a:pt x="8741" y="13847"/>
                    <a:pt x="8797" y="13987"/>
                    <a:pt x="8860" y="14133"/>
                  </a:cubicBezTo>
                  <a:cubicBezTo>
                    <a:pt x="8916" y="14455"/>
                    <a:pt x="9034" y="14749"/>
                    <a:pt x="9146" y="15036"/>
                  </a:cubicBezTo>
                  <a:cubicBezTo>
                    <a:pt x="9321" y="15560"/>
                    <a:pt x="9496" y="16175"/>
                    <a:pt x="9790" y="16672"/>
                  </a:cubicBezTo>
                  <a:cubicBezTo>
                    <a:pt x="9800" y="16693"/>
                    <a:pt x="9820" y="16702"/>
                    <a:pt x="9839" y="16702"/>
                  </a:cubicBezTo>
                  <a:cubicBezTo>
                    <a:pt x="9869" y="16702"/>
                    <a:pt x="9895" y="16678"/>
                    <a:pt x="9874" y="16644"/>
                  </a:cubicBezTo>
                  <a:cubicBezTo>
                    <a:pt x="9734" y="16084"/>
                    <a:pt x="9496" y="15532"/>
                    <a:pt x="9293" y="14980"/>
                  </a:cubicBezTo>
                  <a:cubicBezTo>
                    <a:pt x="9118" y="14511"/>
                    <a:pt x="8971" y="14022"/>
                    <a:pt x="8769" y="13553"/>
                  </a:cubicBezTo>
                  <a:cubicBezTo>
                    <a:pt x="8797" y="13462"/>
                    <a:pt x="8825" y="13406"/>
                    <a:pt x="8860" y="13350"/>
                  </a:cubicBezTo>
                  <a:cubicBezTo>
                    <a:pt x="8888" y="13231"/>
                    <a:pt x="8916" y="13148"/>
                    <a:pt x="8944" y="13057"/>
                  </a:cubicBezTo>
                  <a:cubicBezTo>
                    <a:pt x="9062" y="13378"/>
                    <a:pt x="9146" y="13700"/>
                    <a:pt x="9293" y="14022"/>
                  </a:cubicBezTo>
                  <a:cubicBezTo>
                    <a:pt x="9496" y="14427"/>
                    <a:pt x="9762" y="14805"/>
                    <a:pt x="9936" y="15245"/>
                  </a:cubicBezTo>
                  <a:cubicBezTo>
                    <a:pt x="9944" y="15253"/>
                    <a:pt x="9952" y="15257"/>
                    <a:pt x="9960" y="15257"/>
                  </a:cubicBezTo>
                  <a:cubicBezTo>
                    <a:pt x="9978" y="15257"/>
                    <a:pt x="9992" y="15235"/>
                    <a:pt x="9992" y="15210"/>
                  </a:cubicBezTo>
                  <a:cubicBezTo>
                    <a:pt x="9846" y="14777"/>
                    <a:pt x="9587" y="14371"/>
                    <a:pt x="9412" y="13959"/>
                  </a:cubicBezTo>
                  <a:cubicBezTo>
                    <a:pt x="9321" y="13756"/>
                    <a:pt x="9265" y="13553"/>
                    <a:pt x="9174" y="13350"/>
                  </a:cubicBezTo>
                  <a:cubicBezTo>
                    <a:pt x="9118" y="13231"/>
                    <a:pt x="9090" y="13057"/>
                    <a:pt x="8971" y="12973"/>
                  </a:cubicBezTo>
                  <a:cubicBezTo>
                    <a:pt x="8999" y="12854"/>
                    <a:pt x="9062" y="12707"/>
                    <a:pt x="9090" y="12588"/>
                  </a:cubicBezTo>
                  <a:cubicBezTo>
                    <a:pt x="9146" y="12679"/>
                    <a:pt x="9265" y="12854"/>
                    <a:pt x="9293" y="12882"/>
                  </a:cubicBezTo>
                  <a:cubicBezTo>
                    <a:pt x="9384" y="13029"/>
                    <a:pt x="9468" y="13148"/>
                    <a:pt x="9559" y="13287"/>
                  </a:cubicBezTo>
                  <a:cubicBezTo>
                    <a:pt x="9734" y="13553"/>
                    <a:pt x="9908" y="13847"/>
                    <a:pt x="10083" y="14133"/>
                  </a:cubicBezTo>
                  <a:cubicBezTo>
                    <a:pt x="10258" y="14427"/>
                    <a:pt x="10461" y="14721"/>
                    <a:pt x="10664" y="14980"/>
                  </a:cubicBezTo>
                  <a:cubicBezTo>
                    <a:pt x="10838" y="15245"/>
                    <a:pt x="11041" y="15448"/>
                    <a:pt x="11244" y="15707"/>
                  </a:cubicBezTo>
                  <a:cubicBezTo>
                    <a:pt x="11249" y="15712"/>
                    <a:pt x="11256" y="15714"/>
                    <a:pt x="11263" y="15714"/>
                  </a:cubicBezTo>
                  <a:cubicBezTo>
                    <a:pt x="11293" y="15714"/>
                    <a:pt x="11330" y="15673"/>
                    <a:pt x="11307" y="15651"/>
                  </a:cubicBezTo>
                  <a:cubicBezTo>
                    <a:pt x="11132" y="15385"/>
                    <a:pt x="10922" y="15126"/>
                    <a:pt x="10720" y="14861"/>
                  </a:cubicBezTo>
                  <a:cubicBezTo>
                    <a:pt x="10517" y="14574"/>
                    <a:pt x="10342" y="14280"/>
                    <a:pt x="10139" y="13959"/>
                  </a:cubicBezTo>
                  <a:cubicBezTo>
                    <a:pt x="9964" y="13672"/>
                    <a:pt x="9790" y="13378"/>
                    <a:pt x="9587" y="13113"/>
                  </a:cubicBezTo>
                  <a:cubicBezTo>
                    <a:pt x="9496" y="12973"/>
                    <a:pt x="9412" y="12854"/>
                    <a:pt x="9293" y="12707"/>
                  </a:cubicBezTo>
                  <a:cubicBezTo>
                    <a:pt x="9265" y="12623"/>
                    <a:pt x="9209" y="12560"/>
                    <a:pt x="9146" y="12504"/>
                  </a:cubicBezTo>
                  <a:cubicBezTo>
                    <a:pt x="9174" y="12413"/>
                    <a:pt x="9209" y="12357"/>
                    <a:pt x="9265" y="12274"/>
                  </a:cubicBezTo>
                  <a:cubicBezTo>
                    <a:pt x="9265" y="12239"/>
                    <a:pt x="9293" y="12211"/>
                    <a:pt x="9321" y="12155"/>
                  </a:cubicBezTo>
                  <a:cubicBezTo>
                    <a:pt x="9384" y="12211"/>
                    <a:pt x="9412" y="12274"/>
                    <a:pt x="9468" y="12329"/>
                  </a:cubicBezTo>
                  <a:cubicBezTo>
                    <a:pt x="9524" y="12448"/>
                    <a:pt x="9615" y="12560"/>
                    <a:pt x="9699" y="12679"/>
                  </a:cubicBezTo>
                  <a:cubicBezTo>
                    <a:pt x="9790" y="12798"/>
                    <a:pt x="9908" y="12938"/>
                    <a:pt x="10020" y="13057"/>
                  </a:cubicBezTo>
                  <a:cubicBezTo>
                    <a:pt x="10111" y="13148"/>
                    <a:pt x="10167" y="13259"/>
                    <a:pt x="10286" y="13322"/>
                  </a:cubicBezTo>
                  <a:cubicBezTo>
                    <a:pt x="10748" y="13903"/>
                    <a:pt x="11272" y="14427"/>
                    <a:pt x="11915" y="14861"/>
                  </a:cubicBezTo>
                  <a:cubicBezTo>
                    <a:pt x="11920" y="14866"/>
                    <a:pt x="11925" y="14869"/>
                    <a:pt x="11931" y="14869"/>
                  </a:cubicBezTo>
                  <a:cubicBezTo>
                    <a:pt x="11961" y="14869"/>
                    <a:pt x="12001" y="14800"/>
                    <a:pt x="11971" y="14777"/>
                  </a:cubicBezTo>
                  <a:cubicBezTo>
                    <a:pt x="11482" y="14280"/>
                    <a:pt x="10985" y="13847"/>
                    <a:pt x="10517" y="13350"/>
                  </a:cubicBezTo>
                  <a:cubicBezTo>
                    <a:pt x="10314" y="13148"/>
                    <a:pt x="10111" y="12910"/>
                    <a:pt x="9908" y="12679"/>
                  </a:cubicBezTo>
                  <a:cubicBezTo>
                    <a:pt x="9846" y="12623"/>
                    <a:pt x="9818" y="12532"/>
                    <a:pt x="9762" y="12476"/>
                  </a:cubicBezTo>
                  <a:cubicBezTo>
                    <a:pt x="9699" y="12385"/>
                    <a:pt x="9559" y="12127"/>
                    <a:pt x="9412" y="12064"/>
                  </a:cubicBezTo>
                  <a:cubicBezTo>
                    <a:pt x="9468" y="11980"/>
                    <a:pt x="9524" y="11924"/>
                    <a:pt x="9587" y="11833"/>
                  </a:cubicBezTo>
                  <a:cubicBezTo>
                    <a:pt x="9964" y="12036"/>
                    <a:pt x="10370" y="12183"/>
                    <a:pt x="10810" y="12329"/>
                  </a:cubicBezTo>
                  <a:cubicBezTo>
                    <a:pt x="11335" y="12504"/>
                    <a:pt x="11859" y="12707"/>
                    <a:pt x="12384" y="12854"/>
                  </a:cubicBezTo>
                  <a:cubicBezTo>
                    <a:pt x="12392" y="12857"/>
                    <a:pt x="12401" y="12858"/>
                    <a:pt x="12408" y="12858"/>
                  </a:cubicBezTo>
                  <a:cubicBezTo>
                    <a:pt x="12472" y="12858"/>
                    <a:pt x="12487" y="12760"/>
                    <a:pt x="12412" y="12735"/>
                  </a:cubicBezTo>
                  <a:cubicBezTo>
                    <a:pt x="11887" y="12532"/>
                    <a:pt x="11335" y="12357"/>
                    <a:pt x="10810" y="12183"/>
                  </a:cubicBezTo>
                  <a:cubicBezTo>
                    <a:pt x="10545" y="12099"/>
                    <a:pt x="10286" y="12008"/>
                    <a:pt x="10048" y="11924"/>
                  </a:cubicBezTo>
                  <a:cubicBezTo>
                    <a:pt x="9936" y="11889"/>
                    <a:pt x="9790" y="11805"/>
                    <a:pt x="9671" y="11777"/>
                  </a:cubicBezTo>
                  <a:lnTo>
                    <a:pt x="9671" y="11749"/>
                  </a:lnTo>
                  <a:cubicBezTo>
                    <a:pt x="9846" y="11602"/>
                    <a:pt x="9874" y="11309"/>
                    <a:pt x="9846" y="11106"/>
                  </a:cubicBezTo>
                  <a:cubicBezTo>
                    <a:pt x="9846" y="11050"/>
                    <a:pt x="9846" y="10987"/>
                    <a:pt x="9818" y="10931"/>
                  </a:cubicBezTo>
                  <a:cubicBezTo>
                    <a:pt x="9846" y="10903"/>
                    <a:pt x="9846" y="10840"/>
                    <a:pt x="9846" y="10812"/>
                  </a:cubicBezTo>
                  <a:lnTo>
                    <a:pt x="9846" y="10784"/>
                  </a:lnTo>
                  <a:cubicBezTo>
                    <a:pt x="9874" y="10609"/>
                    <a:pt x="9874" y="10407"/>
                    <a:pt x="9818" y="10232"/>
                  </a:cubicBezTo>
                  <a:cubicBezTo>
                    <a:pt x="9762" y="10057"/>
                    <a:pt x="9671" y="9910"/>
                    <a:pt x="9587" y="9735"/>
                  </a:cubicBezTo>
                  <a:cubicBezTo>
                    <a:pt x="9559" y="9735"/>
                    <a:pt x="9559" y="9735"/>
                    <a:pt x="9559" y="9763"/>
                  </a:cubicBezTo>
                  <a:cubicBezTo>
                    <a:pt x="9615" y="9938"/>
                    <a:pt x="9699" y="10085"/>
                    <a:pt x="9734" y="10288"/>
                  </a:cubicBezTo>
                  <a:cubicBezTo>
                    <a:pt x="9734" y="10316"/>
                    <a:pt x="9762" y="10379"/>
                    <a:pt x="9762" y="10407"/>
                  </a:cubicBezTo>
                  <a:cubicBezTo>
                    <a:pt x="9643" y="10057"/>
                    <a:pt x="9293" y="9763"/>
                    <a:pt x="8971" y="9588"/>
                  </a:cubicBezTo>
                  <a:cubicBezTo>
                    <a:pt x="8971" y="9580"/>
                    <a:pt x="8969" y="9577"/>
                    <a:pt x="8966" y="9577"/>
                  </a:cubicBezTo>
                  <a:cubicBezTo>
                    <a:pt x="8960" y="9577"/>
                    <a:pt x="8952" y="9597"/>
                    <a:pt x="8971" y="9616"/>
                  </a:cubicBezTo>
                  <a:cubicBezTo>
                    <a:pt x="9293" y="9826"/>
                    <a:pt x="9468" y="10085"/>
                    <a:pt x="9615" y="10435"/>
                  </a:cubicBezTo>
                  <a:cubicBezTo>
                    <a:pt x="9496" y="10260"/>
                    <a:pt x="9321" y="10085"/>
                    <a:pt x="9146" y="9966"/>
                  </a:cubicBezTo>
                  <a:cubicBezTo>
                    <a:pt x="9137" y="9961"/>
                    <a:pt x="9128" y="9959"/>
                    <a:pt x="9120" y="9959"/>
                  </a:cubicBezTo>
                  <a:cubicBezTo>
                    <a:pt x="9083" y="9959"/>
                    <a:pt x="9067" y="10010"/>
                    <a:pt x="9090" y="10057"/>
                  </a:cubicBezTo>
                  <a:cubicBezTo>
                    <a:pt x="9349" y="10379"/>
                    <a:pt x="9643" y="10728"/>
                    <a:pt x="9671" y="11134"/>
                  </a:cubicBezTo>
                  <a:cubicBezTo>
                    <a:pt x="9671" y="11365"/>
                    <a:pt x="9615" y="11539"/>
                    <a:pt x="9496" y="11749"/>
                  </a:cubicBezTo>
                  <a:lnTo>
                    <a:pt x="9468" y="11777"/>
                  </a:lnTo>
                  <a:cubicBezTo>
                    <a:pt x="9321" y="11952"/>
                    <a:pt x="9174" y="12099"/>
                    <a:pt x="9062" y="12301"/>
                  </a:cubicBezTo>
                  <a:cubicBezTo>
                    <a:pt x="8888" y="12623"/>
                    <a:pt x="8825" y="13001"/>
                    <a:pt x="8685" y="13350"/>
                  </a:cubicBezTo>
                  <a:cubicBezTo>
                    <a:pt x="8510" y="13728"/>
                    <a:pt x="8272" y="13987"/>
                    <a:pt x="7839" y="14078"/>
                  </a:cubicBezTo>
                  <a:cubicBezTo>
                    <a:pt x="7489" y="14133"/>
                    <a:pt x="7167" y="14224"/>
                    <a:pt x="6846" y="14427"/>
                  </a:cubicBezTo>
                  <a:cubicBezTo>
                    <a:pt x="6552" y="14602"/>
                    <a:pt x="6440" y="14924"/>
                    <a:pt x="6175" y="15126"/>
                  </a:cubicBezTo>
                  <a:cubicBezTo>
                    <a:pt x="6063" y="15245"/>
                    <a:pt x="5916" y="15329"/>
                    <a:pt x="5769" y="15420"/>
                  </a:cubicBezTo>
                  <a:cubicBezTo>
                    <a:pt x="5622" y="15560"/>
                    <a:pt x="5503" y="15707"/>
                    <a:pt x="5363" y="15854"/>
                  </a:cubicBezTo>
                  <a:cubicBezTo>
                    <a:pt x="5042" y="16119"/>
                    <a:pt x="4748" y="16378"/>
                    <a:pt x="4315" y="16469"/>
                  </a:cubicBezTo>
                  <a:cubicBezTo>
                    <a:pt x="4255" y="16477"/>
                    <a:pt x="4195" y="16480"/>
                    <a:pt x="4136" y="16480"/>
                  </a:cubicBezTo>
                  <a:cubicBezTo>
                    <a:pt x="3989" y="16480"/>
                    <a:pt x="3844" y="16459"/>
                    <a:pt x="3699" y="16434"/>
                  </a:cubicBezTo>
                  <a:cubicBezTo>
                    <a:pt x="3643" y="16406"/>
                    <a:pt x="3580" y="16406"/>
                    <a:pt x="3552" y="16378"/>
                  </a:cubicBezTo>
                  <a:lnTo>
                    <a:pt x="3615" y="16378"/>
                  </a:lnTo>
                  <a:cubicBezTo>
                    <a:pt x="3790" y="16350"/>
                    <a:pt x="3902" y="16322"/>
                    <a:pt x="4021" y="16231"/>
                  </a:cubicBezTo>
                  <a:cubicBezTo>
                    <a:pt x="4315" y="16000"/>
                    <a:pt x="4517" y="15679"/>
                    <a:pt x="4804" y="15420"/>
                  </a:cubicBezTo>
                  <a:cubicBezTo>
                    <a:pt x="4833" y="15420"/>
                    <a:pt x="4814" y="15378"/>
                    <a:pt x="4792" y="15378"/>
                  </a:cubicBezTo>
                  <a:cubicBezTo>
                    <a:pt x="4786" y="15378"/>
                    <a:pt x="4781" y="15380"/>
                    <a:pt x="4776" y="15385"/>
                  </a:cubicBezTo>
                  <a:cubicBezTo>
                    <a:pt x="4371" y="15623"/>
                    <a:pt x="4168" y="16119"/>
                    <a:pt x="3671" y="16175"/>
                  </a:cubicBezTo>
                  <a:cubicBezTo>
                    <a:pt x="3469" y="16175"/>
                    <a:pt x="3294" y="16203"/>
                    <a:pt x="3091" y="16231"/>
                  </a:cubicBezTo>
                  <a:cubicBezTo>
                    <a:pt x="3047" y="16251"/>
                    <a:pt x="2992" y="16274"/>
                    <a:pt x="2954" y="16274"/>
                  </a:cubicBezTo>
                  <a:cubicBezTo>
                    <a:pt x="2938" y="16274"/>
                    <a:pt x="2924" y="16270"/>
                    <a:pt x="2916" y="16259"/>
                  </a:cubicBezTo>
                  <a:cubicBezTo>
                    <a:pt x="2881" y="16259"/>
                    <a:pt x="2881" y="16231"/>
                    <a:pt x="2853" y="16231"/>
                  </a:cubicBezTo>
                  <a:cubicBezTo>
                    <a:pt x="2881" y="16231"/>
                    <a:pt x="2881" y="16231"/>
                    <a:pt x="2916" y="16203"/>
                  </a:cubicBezTo>
                  <a:cubicBezTo>
                    <a:pt x="3119" y="16056"/>
                    <a:pt x="3378" y="16056"/>
                    <a:pt x="3615" y="15910"/>
                  </a:cubicBezTo>
                  <a:cubicBezTo>
                    <a:pt x="3846" y="15770"/>
                    <a:pt x="4049" y="15532"/>
                    <a:pt x="4280" y="15357"/>
                  </a:cubicBezTo>
                  <a:cubicBezTo>
                    <a:pt x="4517" y="15182"/>
                    <a:pt x="4720" y="14952"/>
                    <a:pt x="4923" y="14749"/>
                  </a:cubicBezTo>
                  <a:cubicBezTo>
                    <a:pt x="5070" y="14574"/>
                    <a:pt x="5245" y="14427"/>
                    <a:pt x="5419" y="14308"/>
                  </a:cubicBezTo>
                  <a:cubicBezTo>
                    <a:pt x="5475" y="14336"/>
                    <a:pt x="5503" y="14399"/>
                    <a:pt x="5538" y="14455"/>
                  </a:cubicBezTo>
                  <a:lnTo>
                    <a:pt x="5538" y="14483"/>
                  </a:lnTo>
                  <a:cubicBezTo>
                    <a:pt x="5475" y="14546"/>
                    <a:pt x="5419" y="14630"/>
                    <a:pt x="5363" y="14686"/>
                  </a:cubicBezTo>
                  <a:cubicBezTo>
                    <a:pt x="5278" y="14772"/>
                    <a:pt x="5092" y="15038"/>
                    <a:pt x="4971" y="15038"/>
                  </a:cubicBezTo>
                  <a:cubicBezTo>
                    <a:pt x="4964" y="15038"/>
                    <a:pt x="4958" y="15037"/>
                    <a:pt x="4951" y="15036"/>
                  </a:cubicBezTo>
                  <a:cubicBezTo>
                    <a:pt x="4895" y="15036"/>
                    <a:pt x="4895" y="15098"/>
                    <a:pt x="4923" y="15098"/>
                  </a:cubicBezTo>
                  <a:cubicBezTo>
                    <a:pt x="4946" y="15107"/>
                    <a:pt x="4969" y="15110"/>
                    <a:pt x="4992" y="15110"/>
                  </a:cubicBezTo>
                  <a:cubicBezTo>
                    <a:pt x="5205" y="15110"/>
                    <a:pt x="5431" y="14793"/>
                    <a:pt x="5538" y="14686"/>
                  </a:cubicBezTo>
                  <a:cubicBezTo>
                    <a:pt x="5566" y="14658"/>
                    <a:pt x="5594" y="14630"/>
                    <a:pt x="5594" y="14602"/>
                  </a:cubicBezTo>
                  <a:cubicBezTo>
                    <a:pt x="5650" y="14686"/>
                    <a:pt x="5678" y="14777"/>
                    <a:pt x="5713" y="14861"/>
                  </a:cubicBezTo>
                  <a:cubicBezTo>
                    <a:pt x="5725" y="14876"/>
                    <a:pt x="5742" y="14884"/>
                    <a:pt x="5758" y="14884"/>
                  </a:cubicBezTo>
                  <a:cubicBezTo>
                    <a:pt x="5779" y="14884"/>
                    <a:pt x="5797" y="14869"/>
                    <a:pt x="5797" y="14833"/>
                  </a:cubicBezTo>
                  <a:cubicBezTo>
                    <a:pt x="5797" y="14749"/>
                    <a:pt x="5769" y="14630"/>
                    <a:pt x="5713" y="14511"/>
                  </a:cubicBezTo>
                  <a:cubicBezTo>
                    <a:pt x="5972" y="14308"/>
                    <a:pt x="6237" y="14161"/>
                    <a:pt x="6468" y="13959"/>
                  </a:cubicBezTo>
                  <a:cubicBezTo>
                    <a:pt x="6496" y="13903"/>
                    <a:pt x="6468" y="13875"/>
                    <a:pt x="6412" y="13875"/>
                  </a:cubicBezTo>
                  <a:cubicBezTo>
                    <a:pt x="6265" y="13959"/>
                    <a:pt x="6119" y="14050"/>
                    <a:pt x="5972" y="14133"/>
                  </a:cubicBezTo>
                  <a:cubicBezTo>
                    <a:pt x="5972" y="14106"/>
                    <a:pt x="5944" y="14106"/>
                    <a:pt x="5944" y="14078"/>
                  </a:cubicBezTo>
                  <a:cubicBezTo>
                    <a:pt x="5916" y="14050"/>
                    <a:pt x="5888" y="14022"/>
                    <a:pt x="5853" y="14022"/>
                  </a:cubicBezTo>
                  <a:cubicBezTo>
                    <a:pt x="6063" y="13875"/>
                    <a:pt x="6293" y="13728"/>
                    <a:pt x="6440" y="13525"/>
                  </a:cubicBezTo>
                  <a:cubicBezTo>
                    <a:pt x="6643" y="13287"/>
                    <a:pt x="6699" y="12973"/>
                    <a:pt x="6902" y="12735"/>
                  </a:cubicBezTo>
                  <a:cubicBezTo>
                    <a:pt x="7286" y="12329"/>
                    <a:pt x="7720" y="11889"/>
                    <a:pt x="8160" y="11539"/>
                  </a:cubicBezTo>
                  <a:cubicBezTo>
                    <a:pt x="8160" y="11579"/>
                    <a:pt x="8193" y="11604"/>
                    <a:pt x="8218" y="11604"/>
                  </a:cubicBezTo>
                  <a:cubicBezTo>
                    <a:pt x="8233" y="11604"/>
                    <a:pt x="8244" y="11595"/>
                    <a:pt x="8244" y="11574"/>
                  </a:cubicBezTo>
                  <a:cubicBezTo>
                    <a:pt x="8272" y="11511"/>
                    <a:pt x="8272" y="11483"/>
                    <a:pt x="8272" y="11455"/>
                  </a:cubicBezTo>
                  <a:cubicBezTo>
                    <a:pt x="8300" y="11399"/>
                    <a:pt x="8272" y="11337"/>
                    <a:pt x="8300" y="11309"/>
                  </a:cubicBezTo>
                  <a:cubicBezTo>
                    <a:pt x="8300" y="11276"/>
                    <a:pt x="8281" y="11262"/>
                    <a:pt x="8265" y="11262"/>
                  </a:cubicBezTo>
                  <a:cubicBezTo>
                    <a:pt x="8254" y="11262"/>
                    <a:pt x="8244" y="11269"/>
                    <a:pt x="8244" y="11281"/>
                  </a:cubicBezTo>
                  <a:cubicBezTo>
                    <a:pt x="8216" y="11309"/>
                    <a:pt x="8216" y="11337"/>
                    <a:pt x="8216" y="11365"/>
                  </a:cubicBezTo>
                  <a:cubicBezTo>
                    <a:pt x="8042" y="11365"/>
                    <a:pt x="7839" y="11455"/>
                    <a:pt x="7692" y="11539"/>
                  </a:cubicBezTo>
                  <a:cubicBezTo>
                    <a:pt x="7517" y="11602"/>
                    <a:pt x="7398" y="11686"/>
                    <a:pt x="7286" y="11805"/>
                  </a:cubicBezTo>
                  <a:cubicBezTo>
                    <a:pt x="7021" y="12036"/>
                    <a:pt x="6818" y="12036"/>
                    <a:pt x="6524" y="12036"/>
                  </a:cubicBezTo>
                  <a:cubicBezTo>
                    <a:pt x="6265" y="12036"/>
                    <a:pt x="5972" y="12008"/>
                    <a:pt x="5713" y="11924"/>
                  </a:cubicBezTo>
                  <a:cubicBezTo>
                    <a:pt x="5457" y="11785"/>
                    <a:pt x="5219" y="11623"/>
                    <a:pt x="4927" y="11623"/>
                  </a:cubicBezTo>
                  <a:cubicBezTo>
                    <a:pt x="4853" y="11623"/>
                    <a:pt x="4775" y="11634"/>
                    <a:pt x="4692" y="11658"/>
                  </a:cubicBezTo>
                  <a:cubicBezTo>
                    <a:pt x="4692" y="11658"/>
                    <a:pt x="4664" y="11658"/>
                    <a:pt x="4664" y="11686"/>
                  </a:cubicBezTo>
                  <a:cubicBezTo>
                    <a:pt x="4315" y="11749"/>
                    <a:pt x="3993" y="11924"/>
                    <a:pt x="3699" y="12127"/>
                  </a:cubicBezTo>
                  <a:cubicBezTo>
                    <a:pt x="3496" y="12274"/>
                    <a:pt x="3350" y="12385"/>
                    <a:pt x="3119" y="12476"/>
                  </a:cubicBezTo>
                  <a:cubicBezTo>
                    <a:pt x="2881" y="12532"/>
                    <a:pt x="2650" y="12588"/>
                    <a:pt x="2448" y="12623"/>
                  </a:cubicBezTo>
                  <a:lnTo>
                    <a:pt x="2182" y="12623"/>
                  </a:lnTo>
                  <a:cubicBezTo>
                    <a:pt x="2126" y="12560"/>
                    <a:pt x="2154" y="12504"/>
                    <a:pt x="2182" y="12448"/>
                  </a:cubicBezTo>
                  <a:cubicBezTo>
                    <a:pt x="2594" y="12448"/>
                    <a:pt x="3056" y="12183"/>
                    <a:pt x="3378" y="11980"/>
                  </a:cubicBezTo>
                  <a:cubicBezTo>
                    <a:pt x="3432" y="11931"/>
                    <a:pt x="3392" y="11856"/>
                    <a:pt x="3325" y="11856"/>
                  </a:cubicBezTo>
                  <a:cubicBezTo>
                    <a:pt x="3315" y="11856"/>
                    <a:pt x="3304" y="11857"/>
                    <a:pt x="3294" y="11861"/>
                  </a:cubicBezTo>
                  <a:cubicBezTo>
                    <a:pt x="2944" y="12008"/>
                    <a:pt x="2594" y="12239"/>
                    <a:pt x="2217" y="12274"/>
                  </a:cubicBezTo>
                  <a:cubicBezTo>
                    <a:pt x="2182" y="12183"/>
                    <a:pt x="2126" y="12008"/>
                    <a:pt x="2217" y="11952"/>
                  </a:cubicBezTo>
                  <a:cubicBezTo>
                    <a:pt x="2239" y="11952"/>
                    <a:pt x="2226" y="11913"/>
                    <a:pt x="2203" y="11913"/>
                  </a:cubicBezTo>
                  <a:cubicBezTo>
                    <a:pt x="2197" y="11913"/>
                    <a:pt x="2190" y="11916"/>
                    <a:pt x="2182" y="11924"/>
                  </a:cubicBezTo>
                  <a:cubicBezTo>
                    <a:pt x="2070" y="11952"/>
                    <a:pt x="2098" y="12155"/>
                    <a:pt x="2098" y="12274"/>
                  </a:cubicBezTo>
                  <a:lnTo>
                    <a:pt x="2007" y="12274"/>
                  </a:lnTo>
                  <a:cubicBezTo>
                    <a:pt x="1867" y="12274"/>
                    <a:pt x="1776" y="12274"/>
                    <a:pt x="1657" y="12329"/>
                  </a:cubicBezTo>
                  <a:lnTo>
                    <a:pt x="1657" y="12301"/>
                  </a:lnTo>
                  <a:cubicBezTo>
                    <a:pt x="1630" y="12099"/>
                    <a:pt x="1427" y="11980"/>
                    <a:pt x="1574" y="11777"/>
                  </a:cubicBezTo>
                  <a:cubicBezTo>
                    <a:pt x="1593" y="11757"/>
                    <a:pt x="1572" y="11734"/>
                    <a:pt x="1547" y="11734"/>
                  </a:cubicBezTo>
                  <a:cubicBezTo>
                    <a:pt x="1537" y="11734"/>
                    <a:pt x="1526" y="11739"/>
                    <a:pt x="1518" y="11749"/>
                  </a:cubicBezTo>
                  <a:cubicBezTo>
                    <a:pt x="1455" y="11833"/>
                    <a:pt x="1427" y="11889"/>
                    <a:pt x="1427" y="12008"/>
                  </a:cubicBezTo>
                  <a:cubicBezTo>
                    <a:pt x="1427" y="12064"/>
                    <a:pt x="1455" y="12127"/>
                    <a:pt x="1455" y="12211"/>
                  </a:cubicBezTo>
                  <a:cubicBezTo>
                    <a:pt x="1483" y="12329"/>
                    <a:pt x="1455" y="12357"/>
                    <a:pt x="1427" y="12413"/>
                  </a:cubicBezTo>
                  <a:cubicBezTo>
                    <a:pt x="1274" y="12482"/>
                    <a:pt x="1121" y="12515"/>
                    <a:pt x="968" y="12515"/>
                  </a:cubicBezTo>
                  <a:cubicBezTo>
                    <a:pt x="918" y="12515"/>
                    <a:pt x="868" y="12511"/>
                    <a:pt x="818" y="12504"/>
                  </a:cubicBezTo>
                  <a:cubicBezTo>
                    <a:pt x="783" y="12504"/>
                    <a:pt x="783" y="12504"/>
                    <a:pt x="783" y="12532"/>
                  </a:cubicBezTo>
                  <a:cubicBezTo>
                    <a:pt x="888" y="12560"/>
                    <a:pt x="991" y="12574"/>
                    <a:pt x="1094" y="12574"/>
                  </a:cubicBezTo>
                  <a:cubicBezTo>
                    <a:pt x="1196" y="12574"/>
                    <a:pt x="1297" y="12560"/>
                    <a:pt x="1399" y="12532"/>
                  </a:cubicBezTo>
                  <a:cubicBezTo>
                    <a:pt x="1399" y="12588"/>
                    <a:pt x="1427" y="12651"/>
                    <a:pt x="1427" y="12679"/>
                  </a:cubicBezTo>
                  <a:cubicBezTo>
                    <a:pt x="1343" y="12707"/>
                    <a:pt x="1252" y="12735"/>
                    <a:pt x="1168" y="12763"/>
                  </a:cubicBezTo>
                  <a:cubicBezTo>
                    <a:pt x="1013" y="12822"/>
                    <a:pt x="861" y="12855"/>
                    <a:pt x="710" y="12855"/>
                  </a:cubicBezTo>
                  <a:cubicBezTo>
                    <a:pt x="630" y="12855"/>
                    <a:pt x="549" y="12845"/>
                    <a:pt x="469" y="12826"/>
                  </a:cubicBezTo>
                  <a:cubicBezTo>
                    <a:pt x="434" y="12826"/>
                    <a:pt x="434" y="12826"/>
                    <a:pt x="406" y="12798"/>
                  </a:cubicBezTo>
                  <a:cubicBezTo>
                    <a:pt x="350" y="12651"/>
                    <a:pt x="259" y="12532"/>
                    <a:pt x="259" y="12357"/>
                  </a:cubicBezTo>
                  <a:cubicBezTo>
                    <a:pt x="259" y="12183"/>
                    <a:pt x="322" y="12008"/>
                    <a:pt x="378" y="11861"/>
                  </a:cubicBezTo>
                  <a:cubicBezTo>
                    <a:pt x="434" y="11749"/>
                    <a:pt x="497" y="11602"/>
                    <a:pt x="525" y="11455"/>
                  </a:cubicBezTo>
                  <a:cubicBezTo>
                    <a:pt x="553" y="11337"/>
                    <a:pt x="553" y="11225"/>
                    <a:pt x="581" y="11078"/>
                  </a:cubicBezTo>
                  <a:cubicBezTo>
                    <a:pt x="644" y="10812"/>
                    <a:pt x="846" y="10553"/>
                    <a:pt x="1049" y="10351"/>
                  </a:cubicBezTo>
                  <a:cubicBezTo>
                    <a:pt x="1280" y="10141"/>
                    <a:pt x="1574" y="10057"/>
                    <a:pt x="1804" y="9854"/>
                  </a:cubicBezTo>
                  <a:cubicBezTo>
                    <a:pt x="1923" y="9791"/>
                    <a:pt x="2007" y="9707"/>
                    <a:pt x="2098" y="9616"/>
                  </a:cubicBezTo>
                  <a:cubicBezTo>
                    <a:pt x="2217" y="9477"/>
                    <a:pt x="2245" y="9386"/>
                    <a:pt x="2420" y="9302"/>
                  </a:cubicBezTo>
                  <a:cubicBezTo>
                    <a:pt x="2678" y="9183"/>
                    <a:pt x="3000" y="9127"/>
                    <a:pt x="3294" y="9036"/>
                  </a:cubicBezTo>
                  <a:cubicBezTo>
                    <a:pt x="3671" y="8889"/>
                    <a:pt x="4049" y="8861"/>
                    <a:pt x="4454" y="8833"/>
                  </a:cubicBezTo>
                  <a:cubicBezTo>
                    <a:pt x="4613" y="8833"/>
                    <a:pt x="4781" y="8846"/>
                    <a:pt x="4954" y="8846"/>
                  </a:cubicBezTo>
                  <a:cubicBezTo>
                    <a:pt x="5040" y="8846"/>
                    <a:pt x="5128" y="8843"/>
                    <a:pt x="5217" y="8833"/>
                  </a:cubicBezTo>
                  <a:cubicBezTo>
                    <a:pt x="5475" y="8777"/>
                    <a:pt x="5622" y="8568"/>
                    <a:pt x="5825" y="8456"/>
                  </a:cubicBezTo>
                  <a:cubicBezTo>
                    <a:pt x="5898" y="8410"/>
                    <a:pt x="5972" y="8403"/>
                    <a:pt x="6045" y="8403"/>
                  </a:cubicBezTo>
                  <a:cubicBezTo>
                    <a:pt x="6078" y="8403"/>
                    <a:pt x="6110" y="8405"/>
                    <a:pt x="6143" y="8405"/>
                  </a:cubicBezTo>
                  <a:cubicBezTo>
                    <a:pt x="6184" y="8405"/>
                    <a:pt x="6225" y="8402"/>
                    <a:pt x="6265" y="8393"/>
                  </a:cubicBezTo>
                  <a:cubicBezTo>
                    <a:pt x="6412" y="8393"/>
                    <a:pt x="6524" y="8309"/>
                    <a:pt x="6643" y="8281"/>
                  </a:cubicBezTo>
                  <a:cubicBezTo>
                    <a:pt x="6730" y="8267"/>
                    <a:pt x="6811" y="8260"/>
                    <a:pt x="6891" y="8260"/>
                  </a:cubicBezTo>
                  <a:cubicBezTo>
                    <a:pt x="6972" y="8260"/>
                    <a:pt x="7052" y="8267"/>
                    <a:pt x="7139" y="8281"/>
                  </a:cubicBezTo>
                  <a:cubicBezTo>
                    <a:pt x="7305" y="8349"/>
                    <a:pt x="7433" y="8478"/>
                    <a:pt x="7614" y="8478"/>
                  </a:cubicBezTo>
                  <a:cubicBezTo>
                    <a:pt x="7656" y="8478"/>
                    <a:pt x="7700" y="8471"/>
                    <a:pt x="7748" y="8456"/>
                  </a:cubicBezTo>
                  <a:lnTo>
                    <a:pt x="7811" y="8456"/>
                  </a:lnTo>
                  <a:cubicBezTo>
                    <a:pt x="7946" y="8456"/>
                    <a:pt x="8081" y="8443"/>
                    <a:pt x="8208" y="8443"/>
                  </a:cubicBezTo>
                  <a:cubicBezTo>
                    <a:pt x="8271" y="8443"/>
                    <a:pt x="8333" y="8446"/>
                    <a:pt x="8391" y="8456"/>
                  </a:cubicBezTo>
                  <a:cubicBezTo>
                    <a:pt x="8538" y="8484"/>
                    <a:pt x="8650" y="8603"/>
                    <a:pt x="8769" y="8714"/>
                  </a:cubicBezTo>
                  <a:cubicBezTo>
                    <a:pt x="8825" y="8777"/>
                    <a:pt x="8971" y="9008"/>
                    <a:pt x="9062" y="9008"/>
                  </a:cubicBezTo>
                  <a:cubicBezTo>
                    <a:pt x="9237" y="9008"/>
                    <a:pt x="8999" y="8686"/>
                    <a:pt x="8944" y="8631"/>
                  </a:cubicBezTo>
                  <a:cubicBezTo>
                    <a:pt x="8825" y="8456"/>
                    <a:pt x="8713" y="8337"/>
                    <a:pt x="8510" y="8281"/>
                  </a:cubicBezTo>
                  <a:cubicBezTo>
                    <a:pt x="8447" y="8253"/>
                    <a:pt x="8363" y="8253"/>
                    <a:pt x="8300" y="8253"/>
                  </a:cubicBezTo>
                  <a:cubicBezTo>
                    <a:pt x="8391" y="8106"/>
                    <a:pt x="8419" y="7931"/>
                    <a:pt x="8475" y="7756"/>
                  </a:cubicBezTo>
                  <a:cubicBezTo>
                    <a:pt x="8538" y="7582"/>
                    <a:pt x="8650" y="7407"/>
                    <a:pt x="8713" y="7232"/>
                  </a:cubicBezTo>
                  <a:cubicBezTo>
                    <a:pt x="8741" y="7057"/>
                    <a:pt x="8825" y="6910"/>
                    <a:pt x="8888" y="6736"/>
                  </a:cubicBezTo>
                  <a:cubicBezTo>
                    <a:pt x="8916" y="6589"/>
                    <a:pt x="8944" y="6442"/>
                    <a:pt x="8971" y="6295"/>
                  </a:cubicBezTo>
                  <a:cubicBezTo>
                    <a:pt x="9034" y="6155"/>
                    <a:pt x="9118" y="6008"/>
                    <a:pt x="9174" y="5834"/>
                  </a:cubicBezTo>
                  <a:cubicBezTo>
                    <a:pt x="9237" y="5659"/>
                    <a:pt x="9265" y="5484"/>
                    <a:pt x="9349" y="5309"/>
                  </a:cubicBezTo>
                  <a:cubicBezTo>
                    <a:pt x="9496" y="5015"/>
                    <a:pt x="9559" y="4722"/>
                    <a:pt x="9643" y="4407"/>
                  </a:cubicBezTo>
                  <a:cubicBezTo>
                    <a:pt x="9762" y="4058"/>
                    <a:pt x="9846" y="3708"/>
                    <a:pt x="9908" y="3323"/>
                  </a:cubicBezTo>
                  <a:cubicBezTo>
                    <a:pt x="9992" y="3009"/>
                    <a:pt x="10111" y="2687"/>
                    <a:pt x="10195" y="2365"/>
                  </a:cubicBezTo>
                  <a:cubicBezTo>
                    <a:pt x="10258" y="2016"/>
                    <a:pt x="10433" y="1666"/>
                    <a:pt x="10545" y="1317"/>
                  </a:cubicBezTo>
                  <a:cubicBezTo>
                    <a:pt x="10608" y="1170"/>
                    <a:pt x="10692" y="967"/>
                    <a:pt x="10748" y="792"/>
                  </a:cubicBezTo>
                  <a:close/>
                  <a:moveTo>
                    <a:pt x="10581" y="0"/>
                  </a:moveTo>
                  <a:cubicBezTo>
                    <a:pt x="10362" y="0"/>
                    <a:pt x="10256" y="330"/>
                    <a:pt x="10195" y="498"/>
                  </a:cubicBezTo>
                  <a:cubicBezTo>
                    <a:pt x="10048" y="792"/>
                    <a:pt x="9846" y="1086"/>
                    <a:pt x="9734" y="1400"/>
                  </a:cubicBezTo>
                  <a:cubicBezTo>
                    <a:pt x="9615" y="1722"/>
                    <a:pt x="9587" y="2100"/>
                    <a:pt x="9496" y="2421"/>
                  </a:cubicBezTo>
                  <a:cubicBezTo>
                    <a:pt x="9412" y="2771"/>
                    <a:pt x="9265" y="3121"/>
                    <a:pt x="9146" y="3470"/>
                  </a:cubicBezTo>
                  <a:cubicBezTo>
                    <a:pt x="9034" y="3820"/>
                    <a:pt x="8971" y="4169"/>
                    <a:pt x="8888" y="4519"/>
                  </a:cubicBezTo>
                  <a:cubicBezTo>
                    <a:pt x="8797" y="4897"/>
                    <a:pt x="8741" y="5309"/>
                    <a:pt x="8594" y="5659"/>
                  </a:cubicBezTo>
                  <a:cubicBezTo>
                    <a:pt x="8475" y="5980"/>
                    <a:pt x="8363" y="6267"/>
                    <a:pt x="8272" y="6589"/>
                  </a:cubicBezTo>
                  <a:cubicBezTo>
                    <a:pt x="8244" y="6680"/>
                    <a:pt x="8244" y="6736"/>
                    <a:pt x="8216" y="6819"/>
                  </a:cubicBezTo>
                  <a:cubicBezTo>
                    <a:pt x="8216" y="6764"/>
                    <a:pt x="8188" y="6736"/>
                    <a:pt x="8188" y="6708"/>
                  </a:cubicBezTo>
                  <a:cubicBezTo>
                    <a:pt x="8069" y="6358"/>
                    <a:pt x="7839" y="6064"/>
                    <a:pt x="7636" y="5806"/>
                  </a:cubicBezTo>
                  <a:cubicBezTo>
                    <a:pt x="7512" y="5657"/>
                    <a:pt x="7388" y="5613"/>
                    <a:pt x="7264" y="5613"/>
                  </a:cubicBezTo>
                  <a:cubicBezTo>
                    <a:pt x="7213" y="5613"/>
                    <a:pt x="7162" y="5621"/>
                    <a:pt x="7112" y="5631"/>
                  </a:cubicBezTo>
                  <a:cubicBezTo>
                    <a:pt x="7021" y="5484"/>
                    <a:pt x="6993" y="5337"/>
                    <a:pt x="6937" y="5190"/>
                  </a:cubicBezTo>
                  <a:cubicBezTo>
                    <a:pt x="6874" y="5015"/>
                    <a:pt x="6790" y="4841"/>
                    <a:pt x="6699" y="4666"/>
                  </a:cubicBezTo>
                  <a:lnTo>
                    <a:pt x="6175" y="3442"/>
                  </a:lnTo>
                  <a:cubicBezTo>
                    <a:pt x="5888" y="2687"/>
                    <a:pt x="5741" y="1869"/>
                    <a:pt x="5391" y="1142"/>
                  </a:cubicBezTo>
                  <a:cubicBezTo>
                    <a:pt x="5382" y="1110"/>
                    <a:pt x="5361" y="1097"/>
                    <a:pt x="5338" y="1097"/>
                  </a:cubicBezTo>
                  <a:cubicBezTo>
                    <a:pt x="5295" y="1097"/>
                    <a:pt x="5245" y="1143"/>
                    <a:pt x="5245" y="1198"/>
                  </a:cubicBezTo>
                  <a:cubicBezTo>
                    <a:pt x="5245" y="1226"/>
                    <a:pt x="5273" y="1226"/>
                    <a:pt x="5273" y="1261"/>
                  </a:cubicBezTo>
                  <a:cubicBezTo>
                    <a:pt x="5273" y="1289"/>
                    <a:pt x="5301" y="1344"/>
                    <a:pt x="5301" y="1400"/>
                  </a:cubicBezTo>
                  <a:cubicBezTo>
                    <a:pt x="5217" y="1722"/>
                    <a:pt x="5070" y="1988"/>
                    <a:pt x="4839" y="2219"/>
                  </a:cubicBezTo>
                  <a:cubicBezTo>
                    <a:pt x="4629" y="2421"/>
                    <a:pt x="4454" y="2596"/>
                    <a:pt x="4371" y="2862"/>
                  </a:cubicBezTo>
                  <a:cubicBezTo>
                    <a:pt x="4315" y="3037"/>
                    <a:pt x="4280" y="3183"/>
                    <a:pt x="4168" y="3323"/>
                  </a:cubicBezTo>
                  <a:cubicBezTo>
                    <a:pt x="4105" y="3414"/>
                    <a:pt x="3993" y="3498"/>
                    <a:pt x="3930" y="3617"/>
                  </a:cubicBezTo>
                  <a:cubicBezTo>
                    <a:pt x="3874" y="3736"/>
                    <a:pt x="3902" y="3848"/>
                    <a:pt x="3818" y="3967"/>
                  </a:cubicBezTo>
                  <a:cubicBezTo>
                    <a:pt x="3727" y="4113"/>
                    <a:pt x="3580" y="4169"/>
                    <a:pt x="3469" y="4316"/>
                  </a:cubicBezTo>
                  <a:cubicBezTo>
                    <a:pt x="3266" y="4547"/>
                    <a:pt x="3350" y="4869"/>
                    <a:pt x="3147" y="5106"/>
                  </a:cubicBezTo>
                  <a:cubicBezTo>
                    <a:pt x="3000" y="5281"/>
                    <a:pt x="2706" y="5456"/>
                    <a:pt x="2741" y="5715"/>
                  </a:cubicBezTo>
                  <a:cubicBezTo>
                    <a:pt x="2769" y="5862"/>
                    <a:pt x="2853" y="5980"/>
                    <a:pt x="2797" y="6120"/>
                  </a:cubicBezTo>
                  <a:cubicBezTo>
                    <a:pt x="2741" y="6295"/>
                    <a:pt x="2622" y="6414"/>
                    <a:pt x="2566" y="6589"/>
                  </a:cubicBezTo>
                  <a:cubicBezTo>
                    <a:pt x="2532" y="6680"/>
                    <a:pt x="2532" y="6792"/>
                    <a:pt x="2532" y="6882"/>
                  </a:cubicBezTo>
                  <a:cubicBezTo>
                    <a:pt x="2566" y="6994"/>
                    <a:pt x="2594" y="7057"/>
                    <a:pt x="2532" y="7169"/>
                  </a:cubicBezTo>
                  <a:cubicBezTo>
                    <a:pt x="2504" y="7232"/>
                    <a:pt x="2448" y="7288"/>
                    <a:pt x="2420" y="7344"/>
                  </a:cubicBezTo>
                  <a:cubicBezTo>
                    <a:pt x="2392" y="7519"/>
                    <a:pt x="2476" y="7666"/>
                    <a:pt x="2448" y="7840"/>
                  </a:cubicBezTo>
                  <a:cubicBezTo>
                    <a:pt x="2420" y="7987"/>
                    <a:pt x="2329" y="8134"/>
                    <a:pt x="2273" y="8309"/>
                  </a:cubicBezTo>
                  <a:cubicBezTo>
                    <a:pt x="2245" y="8456"/>
                    <a:pt x="2245" y="8631"/>
                    <a:pt x="2245" y="8805"/>
                  </a:cubicBezTo>
                  <a:cubicBezTo>
                    <a:pt x="2245" y="8889"/>
                    <a:pt x="2273" y="8980"/>
                    <a:pt x="2329" y="9036"/>
                  </a:cubicBezTo>
                  <a:cubicBezTo>
                    <a:pt x="2273" y="9064"/>
                    <a:pt x="2217" y="9092"/>
                    <a:pt x="2182" y="9127"/>
                  </a:cubicBezTo>
                  <a:cubicBezTo>
                    <a:pt x="2070" y="9183"/>
                    <a:pt x="2007" y="9302"/>
                    <a:pt x="1923" y="9414"/>
                  </a:cubicBezTo>
                  <a:cubicBezTo>
                    <a:pt x="1804" y="9560"/>
                    <a:pt x="1602" y="9707"/>
                    <a:pt x="1427" y="9791"/>
                  </a:cubicBezTo>
                  <a:cubicBezTo>
                    <a:pt x="902" y="10085"/>
                    <a:pt x="469" y="10490"/>
                    <a:pt x="378" y="11134"/>
                  </a:cubicBezTo>
                  <a:cubicBezTo>
                    <a:pt x="350" y="11281"/>
                    <a:pt x="322" y="11427"/>
                    <a:pt x="259" y="11602"/>
                  </a:cubicBezTo>
                  <a:cubicBezTo>
                    <a:pt x="175" y="11749"/>
                    <a:pt x="84" y="11889"/>
                    <a:pt x="56" y="12099"/>
                  </a:cubicBezTo>
                  <a:cubicBezTo>
                    <a:pt x="0" y="12329"/>
                    <a:pt x="0" y="12560"/>
                    <a:pt x="119" y="12798"/>
                  </a:cubicBezTo>
                  <a:cubicBezTo>
                    <a:pt x="147" y="12854"/>
                    <a:pt x="175" y="12882"/>
                    <a:pt x="231" y="12938"/>
                  </a:cubicBezTo>
                  <a:cubicBezTo>
                    <a:pt x="322" y="13001"/>
                    <a:pt x="406" y="13057"/>
                    <a:pt x="525" y="13085"/>
                  </a:cubicBezTo>
                  <a:cubicBezTo>
                    <a:pt x="604" y="13085"/>
                    <a:pt x="668" y="13097"/>
                    <a:pt x="737" y="13097"/>
                  </a:cubicBezTo>
                  <a:cubicBezTo>
                    <a:pt x="771" y="13097"/>
                    <a:pt x="807" y="13094"/>
                    <a:pt x="846" y="13085"/>
                  </a:cubicBezTo>
                  <a:cubicBezTo>
                    <a:pt x="930" y="13322"/>
                    <a:pt x="1077" y="13581"/>
                    <a:pt x="1280" y="13728"/>
                  </a:cubicBezTo>
                  <a:cubicBezTo>
                    <a:pt x="1297" y="13735"/>
                    <a:pt x="1315" y="13739"/>
                    <a:pt x="1333" y="13739"/>
                  </a:cubicBezTo>
                  <a:cubicBezTo>
                    <a:pt x="1382" y="13739"/>
                    <a:pt x="1427" y="13713"/>
                    <a:pt x="1427" y="13672"/>
                  </a:cubicBezTo>
                  <a:lnTo>
                    <a:pt x="1427" y="13434"/>
                  </a:lnTo>
                  <a:cubicBezTo>
                    <a:pt x="1455" y="13434"/>
                    <a:pt x="1455" y="13462"/>
                    <a:pt x="1483" y="13462"/>
                  </a:cubicBezTo>
                  <a:cubicBezTo>
                    <a:pt x="1483" y="13497"/>
                    <a:pt x="1483" y="13525"/>
                    <a:pt x="1518" y="13553"/>
                  </a:cubicBezTo>
                  <a:cubicBezTo>
                    <a:pt x="1533" y="13569"/>
                    <a:pt x="1551" y="13575"/>
                    <a:pt x="1569" y="13575"/>
                  </a:cubicBezTo>
                  <a:cubicBezTo>
                    <a:pt x="1616" y="13575"/>
                    <a:pt x="1667" y="13528"/>
                    <a:pt x="1692" y="13462"/>
                  </a:cubicBezTo>
                  <a:lnTo>
                    <a:pt x="1692" y="13406"/>
                  </a:lnTo>
                  <a:cubicBezTo>
                    <a:pt x="1748" y="13525"/>
                    <a:pt x="1832" y="13637"/>
                    <a:pt x="1951" y="13700"/>
                  </a:cubicBezTo>
                  <a:cubicBezTo>
                    <a:pt x="1966" y="13707"/>
                    <a:pt x="1981" y="13711"/>
                    <a:pt x="1996" y="13711"/>
                  </a:cubicBezTo>
                  <a:cubicBezTo>
                    <a:pt x="2038" y="13711"/>
                    <a:pt x="2077" y="13683"/>
                    <a:pt x="2098" y="13637"/>
                  </a:cubicBezTo>
                  <a:cubicBezTo>
                    <a:pt x="2126" y="13553"/>
                    <a:pt x="2126" y="13434"/>
                    <a:pt x="2126" y="13322"/>
                  </a:cubicBezTo>
                  <a:cubicBezTo>
                    <a:pt x="2126" y="13259"/>
                    <a:pt x="2098" y="13204"/>
                    <a:pt x="2098" y="13148"/>
                  </a:cubicBezTo>
                  <a:lnTo>
                    <a:pt x="2098" y="13148"/>
                  </a:lnTo>
                  <a:cubicBezTo>
                    <a:pt x="2217" y="13322"/>
                    <a:pt x="2392" y="13553"/>
                    <a:pt x="2566" y="13553"/>
                  </a:cubicBezTo>
                  <a:cubicBezTo>
                    <a:pt x="2575" y="13561"/>
                    <a:pt x="2583" y="13565"/>
                    <a:pt x="2591" y="13565"/>
                  </a:cubicBezTo>
                  <a:cubicBezTo>
                    <a:pt x="2611" y="13565"/>
                    <a:pt x="2631" y="13545"/>
                    <a:pt x="2650" y="13525"/>
                  </a:cubicBezTo>
                  <a:cubicBezTo>
                    <a:pt x="2706" y="13434"/>
                    <a:pt x="2678" y="13322"/>
                    <a:pt x="2678" y="13231"/>
                  </a:cubicBezTo>
                  <a:lnTo>
                    <a:pt x="2678" y="13204"/>
                  </a:lnTo>
                  <a:cubicBezTo>
                    <a:pt x="2706" y="13259"/>
                    <a:pt x="2741" y="13322"/>
                    <a:pt x="2769" y="13350"/>
                  </a:cubicBezTo>
                  <a:cubicBezTo>
                    <a:pt x="2783" y="13378"/>
                    <a:pt x="2811" y="13392"/>
                    <a:pt x="2840" y="13392"/>
                  </a:cubicBezTo>
                  <a:cubicBezTo>
                    <a:pt x="2869" y="13392"/>
                    <a:pt x="2899" y="13378"/>
                    <a:pt x="2916" y="13350"/>
                  </a:cubicBezTo>
                  <a:cubicBezTo>
                    <a:pt x="2972" y="13259"/>
                    <a:pt x="2944" y="13148"/>
                    <a:pt x="2944" y="13029"/>
                  </a:cubicBezTo>
                  <a:lnTo>
                    <a:pt x="2944" y="13029"/>
                  </a:lnTo>
                  <a:cubicBezTo>
                    <a:pt x="2972" y="13085"/>
                    <a:pt x="3028" y="13113"/>
                    <a:pt x="3056" y="13148"/>
                  </a:cubicBezTo>
                  <a:cubicBezTo>
                    <a:pt x="3104" y="13212"/>
                    <a:pt x="3165" y="13280"/>
                    <a:pt x="3231" y="13280"/>
                  </a:cubicBezTo>
                  <a:cubicBezTo>
                    <a:pt x="3252" y="13280"/>
                    <a:pt x="3273" y="13274"/>
                    <a:pt x="3294" y="13259"/>
                  </a:cubicBezTo>
                  <a:cubicBezTo>
                    <a:pt x="3378" y="13231"/>
                    <a:pt x="3378" y="13148"/>
                    <a:pt x="3378" y="13085"/>
                  </a:cubicBezTo>
                  <a:cubicBezTo>
                    <a:pt x="3406" y="13113"/>
                    <a:pt x="3441" y="13113"/>
                    <a:pt x="3441" y="13148"/>
                  </a:cubicBezTo>
                  <a:cubicBezTo>
                    <a:pt x="3469" y="13148"/>
                    <a:pt x="3496" y="13148"/>
                    <a:pt x="3524" y="13113"/>
                  </a:cubicBezTo>
                  <a:cubicBezTo>
                    <a:pt x="3552" y="13113"/>
                    <a:pt x="3552" y="13113"/>
                    <a:pt x="3552" y="13085"/>
                  </a:cubicBezTo>
                  <a:cubicBezTo>
                    <a:pt x="3580" y="13176"/>
                    <a:pt x="3580" y="13259"/>
                    <a:pt x="3615" y="13350"/>
                  </a:cubicBezTo>
                  <a:cubicBezTo>
                    <a:pt x="3643" y="13497"/>
                    <a:pt x="3671" y="13581"/>
                    <a:pt x="3755" y="13700"/>
                  </a:cubicBezTo>
                  <a:cubicBezTo>
                    <a:pt x="3846" y="13784"/>
                    <a:pt x="3965" y="13903"/>
                    <a:pt x="4021" y="14022"/>
                  </a:cubicBezTo>
                  <a:cubicBezTo>
                    <a:pt x="4105" y="14106"/>
                    <a:pt x="4140" y="14196"/>
                    <a:pt x="4196" y="14252"/>
                  </a:cubicBezTo>
                  <a:cubicBezTo>
                    <a:pt x="4168" y="14280"/>
                    <a:pt x="4168" y="14308"/>
                    <a:pt x="4168" y="14336"/>
                  </a:cubicBezTo>
                  <a:cubicBezTo>
                    <a:pt x="4196" y="14427"/>
                    <a:pt x="4224" y="14483"/>
                    <a:pt x="4224" y="14546"/>
                  </a:cubicBezTo>
                  <a:lnTo>
                    <a:pt x="4224" y="14602"/>
                  </a:lnTo>
                  <a:cubicBezTo>
                    <a:pt x="4151" y="14523"/>
                    <a:pt x="4052" y="14450"/>
                    <a:pt x="3931" y="14450"/>
                  </a:cubicBezTo>
                  <a:cubicBezTo>
                    <a:pt x="3913" y="14450"/>
                    <a:pt x="3894" y="14451"/>
                    <a:pt x="3874" y="14455"/>
                  </a:cubicBezTo>
                  <a:cubicBezTo>
                    <a:pt x="3846" y="14455"/>
                    <a:pt x="3818" y="14511"/>
                    <a:pt x="3818" y="14546"/>
                  </a:cubicBezTo>
                  <a:cubicBezTo>
                    <a:pt x="3818" y="14630"/>
                    <a:pt x="3846" y="14721"/>
                    <a:pt x="3874" y="14833"/>
                  </a:cubicBezTo>
                  <a:lnTo>
                    <a:pt x="3846" y="14833"/>
                  </a:lnTo>
                  <a:cubicBezTo>
                    <a:pt x="3846" y="14805"/>
                    <a:pt x="3818" y="14777"/>
                    <a:pt x="3818" y="14777"/>
                  </a:cubicBezTo>
                  <a:cubicBezTo>
                    <a:pt x="3779" y="14742"/>
                    <a:pt x="3742" y="14715"/>
                    <a:pt x="3707" y="14715"/>
                  </a:cubicBezTo>
                  <a:cubicBezTo>
                    <a:pt x="3686" y="14715"/>
                    <a:pt x="3664" y="14725"/>
                    <a:pt x="3643" y="14749"/>
                  </a:cubicBezTo>
                  <a:cubicBezTo>
                    <a:pt x="3615" y="14777"/>
                    <a:pt x="3615" y="14805"/>
                    <a:pt x="3615" y="14833"/>
                  </a:cubicBezTo>
                  <a:cubicBezTo>
                    <a:pt x="3643" y="14861"/>
                    <a:pt x="3643" y="14924"/>
                    <a:pt x="3643" y="14952"/>
                  </a:cubicBezTo>
                  <a:cubicBezTo>
                    <a:pt x="3580" y="14913"/>
                    <a:pt x="3507" y="14857"/>
                    <a:pt x="3438" y="14857"/>
                  </a:cubicBezTo>
                  <a:cubicBezTo>
                    <a:pt x="3407" y="14857"/>
                    <a:pt x="3377" y="14868"/>
                    <a:pt x="3350" y="14896"/>
                  </a:cubicBezTo>
                  <a:cubicBezTo>
                    <a:pt x="3294" y="14952"/>
                    <a:pt x="3294" y="15008"/>
                    <a:pt x="3322" y="15098"/>
                  </a:cubicBezTo>
                  <a:lnTo>
                    <a:pt x="3322" y="15182"/>
                  </a:lnTo>
                  <a:cubicBezTo>
                    <a:pt x="3322" y="15182"/>
                    <a:pt x="3294" y="15182"/>
                    <a:pt x="3294" y="15154"/>
                  </a:cubicBezTo>
                  <a:cubicBezTo>
                    <a:pt x="3231" y="15126"/>
                    <a:pt x="3147" y="15070"/>
                    <a:pt x="3091" y="15036"/>
                  </a:cubicBezTo>
                  <a:cubicBezTo>
                    <a:pt x="3000" y="15036"/>
                    <a:pt x="2972" y="15098"/>
                    <a:pt x="3000" y="15154"/>
                  </a:cubicBezTo>
                  <a:cubicBezTo>
                    <a:pt x="3028" y="15210"/>
                    <a:pt x="3028" y="15273"/>
                    <a:pt x="3056" y="15329"/>
                  </a:cubicBezTo>
                  <a:lnTo>
                    <a:pt x="3056" y="15357"/>
                  </a:lnTo>
                  <a:cubicBezTo>
                    <a:pt x="2972" y="15273"/>
                    <a:pt x="2881" y="15182"/>
                    <a:pt x="2769" y="15154"/>
                  </a:cubicBezTo>
                  <a:cubicBezTo>
                    <a:pt x="2741" y="15154"/>
                    <a:pt x="2706" y="15154"/>
                    <a:pt x="2678" y="15210"/>
                  </a:cubicBezTo>
                  <a:cubicBezTo>
                    <a:pt x="2622" y="15329"/>
                    <a:pt x="2678" y="15504"/>
                    <a:pt x="2706" y="15651"/>
                  </a:cubicBezTo>
                  <a:cubicBezTo>
                    <a:pt x="2741" y="15770"/>
                    <a:pt x="2769" y="15910"/>
                    <a:pt x="2825" y="16028"/>
                  </a:cubicBezTo>
                  <a:cubicBezTo>
                    <a:pt x="2741" y="16084"/>
                    <a:pt x="2650" y="16147"/>
                    <a:pt x="2650" y="16231"/>
                  </a:cubicBezTo>
                  <a:cubicBezTo>
                    <a:pt x="2583" y="16422"/>
                    <a:pt x="2813" y="16478"/>
                    <a:pt x="2983" y="16478"/>
                  </a:cubicBezTo>
                  <a:cubicBezTo>
                    <a:pt x="3024" y="16478"/>
                    <a:pt x="3062" y="16474"/>
                    <a:pt x="3091" y="16469"/>
                  </a:cubicBezTo>
                  <a:cubicBezTo>
                    <a:pt x="3147" y="16469"/>
                    <a:pt x="3231" y="16434"/>
                    <a:pt x="3294" y="16434"/>
                  </a:cubicBezTo>
                  <a:cubicBezTo>
                    <a:pt x="3524" y="16525"/>
                    <a:pt x="3727" y="16644"/>
                    <a:pt x="4021" y="16672"/>
                  </a:cubicBezTo>
                  <a:cubicBezTo>
                    <a:pt x="4085" y="16684"/>
                    <a:pt x="4150" y="16689"/>
                    <a:pt x="4215" y="16689"/>
                  </a:cubicBezTo>
                  <a:cubicBezTo>
                    <a:pt x="4449" y="16689"/>
                    <a:pt x="4687" y="16618"/>
                    <a:pt x="4895" y="16525"/>
                  </a:cubicBezTo>
                  <a:cubicBezTo>
                    <a:pt x="4979" y="16469"/>
                    <a:pt x="5070" y="16434"/>
                    <a:pt x="5126" y="16378"/>
                  </a:cubicBezTo>
                  <a:cubicBezTo>
                    <a:pt x="5154" y="16525"/>
                    <a:pt x="5245" y="16700"/>
                    <a:pt x="5301" y="16756"/>
                  </a:cubicBezTo>
                  <a:cubicBezTo>
                    <a:pt x="5391" y="16874"/>
                    <a:pt x="5503" y="16958"/>
                    <a:pt x="5622" y="17021"/>
                  </a:cubicBezTo>
                  <a:cubicBezTo>
                    <a:pt x="5797" y="17133"/>
                    <a:pt x="5888" y="17224"/>
                    <a:pt x="5944" y="17427"/>
                  </a:cubicBezTo>
                  <a:cubicBezTo>
                    <a:pt x="6028" y="17721"/>
                    <a:pt x="6265" y="17923"/>
                    <a:pt x="6468" y="18154"/>
                  </a:cubicBezTo>
                  <a:cubicBezTo>
                    <a:pt x="6587" y="18301"/>
                    <a:pt x="6671" y="18448"/>
                    <a:pt x="6727" y="18623"/>
                  </a:cubicBezTo>
                  <a:cubicBezTo>
                    <a:pt x="6790" y="18741"/>
                    <a:pt x="6818" y="18916"/>
                    <a:pt x="6937" y="19028"/>
                  </a:cubicBezTo>
                  <a:cubicBezTo>
                    <a:pt x="6955" y="19028"/>
                    <a:pt x="6974" y="19041"/>
                    <a:pt x="6993" y="19041"/>
                  </a:cubicBezTo>
                  <a:cubicBezTo>
                    <a:pt x="7002" y="19041"/>
                    <a:pt x="7011" y="19037"/>
                    <a:pt x="7021" y="19028"/>
                  </a:cubicBezTo>
                  <a:cubicBezTo>
                    <a:pt x="7112" y="18972"/>
                    <a:pt x="7139" y="18853"/>
                    <a:pt x="7167" y="18769"/>
                  </a:cubicBezTo>
                  <a:cubicBezTo>
                    <a:pt x="7223" y="18532"/>
                    <a:pt x="7286" y="18329"/>
                    <a:pt x="7342" y="18098"/>
                  </a:cubicBezTo>
                  <a:cubicBezTo>
                    <a:pt x="7370" y="17895"/>
                    <a:pt x="7398" y="17693"/>
                    <a:pt x="7426" y="17483"/>
                  </a:cubicBezTo>
                  <a:cubicBezTo>
                    <a:pt x="7461" y="17224"/>
                    <a:pt x="7545" y="16993"/>
                    <a:pt x="7636" y="16756"/>
                  </a:cubicBezTo>
                  <a:cubicBezTo>
                    <a:pt x="7748" y="16322"/>
                    <a:pt x="7776" y="15882"/>
                    <a:pt x="7867" y="15448"/>
                  </a:cubicBezTo>
                  <a:cubicBezTo>
                    <a:pt x="7895" y="15245"/>
                    <a:pt x="7895" y="15008"/>
                    <a:pt x="7951" y="14805"/>
                  </a:cubicBezTo>
                  <a:cubicBezTo>
                    <a:pt x="7986" y="14686"/>
                    <a:pt x="7986" y="14602"/>
                    <a:pt x="8014" y="14483"/>
                  </a:cubicBezTo>
                  <a:cubicBezTo>
                    <a:pt x="8014" y="14455"/>
                    <a:pt x="8014" y="14336"/>
                    <a:pt x="8042" y="14280"/>
                  </a:cubicBezTo>
                  <a:cubicBezTo>
                    <a:pt x="8160" y="14252"/>
                    <a:pt x="8272" y="14196"/>
                    <a:pt x="8363" y="14106"/>
                  </a:cubicBezTo>
                  <a:cubicBezTo>
                    <a:pt x="8391" y="14280"/>
                    <a:pt x="8419" y="14427"/>
                    <a:pt x="8447" y="14602"/>
                  </a:cubicBezTo>
                  <a:cubicBezTo>
                    <a:pt x="8510" y="14896"/>
                    <a:pt x="8538" y="15182"/>
                    <a:pt x="8566" y="15476"/>
                  </a:cubicBezTo>
                  <a:cubicBezTo>
                    <a:pt x="8650" y="16084"/>
                    <a:pt x="8741" y="16728"/>
                    <a:pt x="8916" y="17308"/>
                  </a:cubicBezTo>
                  <a:cubicBezTo>
                    <a:pt x="9118" y="17923"/>
                    <a:pt x="9146" y="18567"/>
                    <a:pt x="9209" y="19203"/>
                  </a:cubicBezTo>
                  <a:cubicBezTo>
                    <a:pt x="9237" y="19441"/>
                    <a:pt x="9265" y="19699"/>
                    <a:pt x="9412" y="19902"/>
                  </a:cubicBezTo>
                  <a:cubicBezTo>
                    <a:pt x="9489" y="20011"/>
                    <a:pt x="9642" y="20143"/>
                    <a:pt x="9780" y="20143"/>
                  </a:cubicBezTo>
                  <a:cubicBezTo>
                    <a:pt x="9793" y="20143"/>
                    <a:pt x="9805" y="20142"/>
                    <a:pt x="9818" y="20140"/>
                  </a:cubicBezTo>
                  <a:cubicBezTo>
                    <a:pt x="9846" y="20105"/>
                    <a:pt x="9908" y="20077"/>
                    <a:pt x="9908" y="20049"/>
                  </a:cubicBezTo>
                  <a:cubicBezTo>
                    <a:pt x="9936" y="19930"/>
                    <a:pt x="9908" y="19818"/>
                    <a:pt x="9964" y="19671"/>
                  </a:cubicBezTo>
                  <a:cubicBezTo>
                    <a:pt x="9992" y="19497"/>
                    <a:pt x="10111" y="19322"/>
                    <a:pt x="10258" y="19175"/>
                  </a:cubicBezTo>
                  <a:cubicBezTo>
                    <a:pt x="10398" y="19028"/>
                    <a:pt x="10573" y="18944"/>
                    <a:pt x="10748" y="18881"/>
                  </a:cubicBezTo>
                  <a:cubicBezTo>
                    <a:pt x="10922" y="18853"/>
                    <a:pt x="11132" y="18797"/>
                    <a:pt x="11307" y="18741"/>
                  </a:cubicBezTo>
                  <a:cubicBezTo>
                    <a:pt x="11594" y="18595"/>
                    <a:pt x="11447" y="18217"/>
                    <a:pt x="11622" y="17979"/>
                  </a:cubicBezTo>
                  <a:cubicBezTo>
                    <a:pt x="11831" y="17777"/>
                    <a:pt x="12146" y="17721"/>
                    <a:pt x="12384" y="17546"/>
                  </a:cubicBezTo>
                  <a:cubicBezTo>
                    <a:pt x="12468" y="17455"/>
                    <a:pt x="12559" y="17371"/>
                    <a:pt x="12559" y="17252"/>
                  </a:cubicBezTo>
                  <a:cubicBezTo>
                    <a:pt x="12587" y="17021"/>
                    <a:pt x="12468" y="16847"/>
                    <a:pt x="12705" y="16700"/>
                  </a:cubicBezTo>
                  <a:cubicBezTo>
                    <a:pt x="12880" y="16819"/>
                    <a:pt x="13020" y="16930"/>
                    <a:pt x="13167" y="17077"/>
                  </a:cubicBezTo>
                  <a:cubicBezTo>
                    <a:pt x="13286" y="17196"/>
                    <a:pt x="13370" y="17252"/>
                    <a:pt x="13433" y="17371"/>
                  </a:cubicBezTo>
                  <a:cubicBezTo>
                    <a:pt x="13517" y="17483"/>
                    <a:pt x="13545" y="17630"/>
                    <a:pt x="13635" y="17777"/>
                  </a:cubicBezTo>
                  <a:cubicBezTo>
                    <a:pt x="13719" y="17979"/>
                    <a:pt x="13866" y="18182"/>
                    <a:pt x="13985" y="18420"/>
                  </a:cubicBezTo>
                  <a:cubicBezTo>
                    <a:pt x="14104" y="18679"/>
                    <a:pt x="14216" y="18944"/>
                    <a:pt x="14363" y="19175"/>
                  </a:cubicBezTo>
                  <a:cubicBezTo>
                    <a:pt x="14572" y="19574"/>
                    <a:pt x="15022" y="19703"/>
                    <a:pt x="15453" y="19703"/>
                  </a:cubicBezTo>
                  <a:cubicBezTo>
                    <a:pt x="15498" y="19703"/>
                    <a:pt x="15542" y="19702"/>
                    <a:pt x="15586" y="19699"/>
                  </a:cubicBezTo>
                  <a:cubicBezTo>
                    <a:pt x="16083" y="19643"/>
                    <a:pt x="16551" y="19350"/>
                    <a:pt x="16929" y="19028"/>
                  </a:cubicBezTo>
                  <a:cubicBezTo>
                    <a:pt x="17306" y="18741"/>
                    <a:pt x="17565" y="18245"/>
                    <a:pt x="17740" y="17804"/>
                  </a:cubicBezTo>
                  <a:cubicBezTo>
                    <a:pt x="17950" y="17252"/>
                    <a:pt x="18062" y="16672"/>
                    <a:pt x="18125" y="16084"/>
                  </a:cubicBezTo>
                  <a:cubicBezTo>
                    <a:pt x="18180" y="15532"/>
                    <a:pt x="18180" y="15008"/>
                    <a:pt x="18180" y="14427"/>
                  </a:cubicBezTo>
                  <a:cubicBezTo>
                    <a:pt x="18180" y="14196"/>
                    <a:pt x="18152" y="13959"/>
                    <a:pt x="18125" y="13756"/>
                  </a:cubicBezTo>
                  <a:cubicBezTo>
                    <a:pt x="18062" y="13497"/>
                    <a:pt x="17915" y="13322"/>
                    <a:pt x="17712" y="13148"/>
                  </a:cubicBezTo>
                  <a:cubicBezTo>
                    <a:pt x="17481" y="12973"/>
                    <a:pt x="17188" y="12826"/>
                    <a:pt x="16957" y="12679"/>
                  </a:cubicBezTo>
                  <a:cubicBezTo>
                    <a:pt x="16691" y="12476"/>
                    <a:pt x="16404" y="12329"/>
                    <a:pt x="16111" y="12183"/>
                  </a:cubicBezTo>
                  <a:cubicBezTo>
                    <a:pt x="15852" y="12064"/>
                    <a:pt x="15586" y="11889"/>
                    <a:pt x="15328" y="11714"/>
                  </a:cubicBezTo>
                  <a:cubicBezTo>
                    <a:pt x="15062" y="11539"/>
                    <a:pt x="14803" y="11365"/>
                    <a:pt x="14509" y="11190"/>
                  </a:cubicBezTo>
                  <a:cubicBezTo>
                    <a:pt x="14509" y="11162"/>
                    <a:pt x="14481" y="11162"/>
                    <a:pt x="14481" y="11162"/>
                  </a:cubicBezTo>
                  <a:cubicBezTo>
                    <a:pt x="14509" y="11106"/>
                    <a:pt x="14565" y="11050"/>
                    <a:pt x="14593" y="10959"/>
                  </a:cubicBezTo>
                  <a:cubicBezTo>
                    <a:pt x="14656" y="10840"/>
                    <a:pt x="14628" y="10756"/>
                    <a:pt x="14593" y="10637"/>
                  </a:cubicBezTo>
                  <a:cubicBezTo>
                    <a:pt x="14509" y="10407"/>
                    <a:pt x="14509" y="10232"/>
                    <a:pt x="14656" y="10029"/>
                  </a:cubicBezTo>
                  <a:cubicBezTo>
                    <a:pt x="14712" y="9910"/>
                    <a:pt x="14803" y="9826"/>
                    <a:pt x="14803" y="9679"/>
                  </a:cubicBezTo>
                  <a:cubicBezTo>
                    <a:pt x="14831" y="9533"/>
                    <a:pt x="14740" y="9414"/>
                    <a:pt x="14712" y="9302"/>
                  </a:cubicBezTo>
                  <a:cubicBezTo>
                    <a:pt x="14656" y="9064"/>
                    <a:pt x="14712" y="8889"/>
                    <a:pt x="14768" y="8686"/>
                  </a:cubicBezTo>
                  <a:cubicBezTo>
                    <a:pt x="14831" y="8568"/>
                    <a:pt x="14887" y="8456"/>
                    <a:pt x="14859" y="8309"/>
                  </a:cubicBezTo>
                  <a:cubicBezTo>
                    <a:pt x="14859" y="8162"/>
                    <a:pt x="14712" y="8015"/>
                    <a:pt x="14656" y="7903"/>
                  </a:cubicBezTo>
                  <a:cubicBezTo>
                    <a:pt x="14537" y="7694"/>
                    <a:pt x="14593" y="7554"/>
                    <a:pt x="14656" y="7344"/>
                  </a:cubicBezTo>
                  <a:cubicBezTo>
                    <a:pt x="14712" y="7204"/>
                    <a:pt x="14712" y="7085"/>
                    <a:pt x="14656" y="6966"/>
                  </a:cubicBezTo>
                  <a:cubicBezTo>
                    <a:pt x="14565" y="6854"/>
                    <a:pt x="14481" y="6736"/>
                    <a:pt x="14419" y="6589"/>
                  </a:cubicBezTo>
                  <a:cubicBezTo>
                    <a:pt x="14391" y="6442"/>
                    <a:pt x="14363" y="6295"/>
                    <a:pt x="14363" y="6155"/>
                  </a:cubicBezTo>
                  <a:cubicBezTo>
                    <a:pt x="14363" y="5945"/>
                    <a:pt x="14391" y="5715"/>
                    <a:pt x="14244" y="5512"/>
                  </a:cubicBezTo>
                  <a:cubicBezTo>
                    <a:pt x="14160" y="5337"/>
                    <a:pt x="13957" y="5246"/>
                    <a:pt x="13866" y="5071"/>
                  </a:cubicBezTo>
                  <a:cubicBezTo>
                    <a:pt x="13663" y="4813"/>
                    <a:pt x="13866" y="4666"/>
                    <a:pt x="13929" y="4407"/>
                  </a:cubicBezTo>
                  <a:cubicBezTo>
                    <a:pt x="13985" y="4085"/>
                    <a:pt x="13579" y="3911"/>
                    <a:pt x="13370" y="3736"/>
                  </a:cubicBezTo>
                  <a:cubicBezTo>
                    <a:pt x="13167" y="3589"/>
                    <a:pt x="13020" y="3442"/>
                    <a:pt x="13020" y="3183"/>
                  </a:cubicBezTo>
                  <a:cubicBezTo>
                    <a:pt x="13020" y="3093"/>
                    <a:pt x="13020" y="2974"/>
                    <a:pt x="12936" y="2890"/>
                  </a:cubicBezTo>
                  <a:cubicBezTo>
                    <a:pt x="12908" y="2862"/>
                    <a:pt x="12845" y="2834"/>
                    <a:pt x="12789" y="2799"/>
                  </a:cubicBezTo>
                  <a:cubicBezTo>
                    <a:pt x="12670" y="2715"/>
                    <a:pt x="12615" y="2624"/>
                    <a:pt x="12587" y="2484"/>
                  </a:cubicBezTo>
                  <a:cubicBezTo>
                    <a:pt x="12531" y="2337"/>
                    <a:pt x="12642" y="2135"/>
                    <a:pt x="12587" y="1988"/>
                  </a:cubicBezTo>
                  <a:cubicBezTo>
                    <a:pt x="12531" y="1841"/>
                    <a:pt x="12384" y="1869"/>
                    <a:pt x="12237" y="1813"/>
                  </a:cubicBezTo>
                  <a:cubicBezTo>
                    <a:pt x="12034" y="1750"/>
                    <a:pt x="12034" y="1547"/>
                    <a:pt x="11887" y="1435"/>
                  </a:cubicBezTo>
                  <a:cubicBezTo>
                    <a:pt x="11768" y="1317"/>
                    <a:pt x="11594" y="1289"/>
                    <a:pt x="11447" y="1261"/>
                  </a:cubicBezTo>
                  <a:cubicBezTo>
                    <a:pt x="11188" y="1198"/>
                    <a:pt x="11041" y="1142"/>
                    <a:pt x="10985" y="848"/>
                  </a:cubicBezTo>
                  <a:cubicBezTo>
                    <a:pt x="10894" y="645"/>
                    <a:pt x="10957" y="2"/>
                    <a:pt x="10608" y="2"/>
                  </a:cubicBezTo>
                  <a:cubicBezTo>
                    <a:pt x="10599" y="1"/>
                    <a:pt x="10590" y="0"/>
                    <a:pt x="105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79"/>
            <p:cNvSpPr/>
            <p:nvPr/>
          </p:nvSpPr>
          <p:spPr>
            <a:xfrm>
              <a:off x="2580178" y="1467441"/>
              <a:ext cx="11696" cy="16429"/>
            </a:xfrm>
            <a:custGeom>
              <a:rect b="b" l="l" r="r" t="t"/>
              <a:pathLst>
                <a:path extrusionOk="0" h="722" w="514">
                  <a:moveTo>
                    <a:pt x="351" y="1"/>
                  </a:moveTo>
                  <a:cubicBezTo>
                    <a:pt x="235" y="1"/>
                    <a:pt x="101" y="154"/>
                    <a:pt x="80" y="238"/>
                  </a:cubicBezTo>
                  <a:cubicBezTo>
                    <a:pt x="80" y="266"/>
                    <a:pt x="80" y="266"/>
                    <a:pt x="108" y="266"/>
                  </a:cubicBezTo>
                  <a:cubicBezTo>
                    <a:pt x="128" y="266"/>
                    <a:pt x="274" y="144"/>
                    <a:pt x="317" y="144"/>
                  </a:cubicBezTo>
                  <a:cubicBezTo>
                    <a:pt x="334" y="144"/>
                    <a:pt x="336" y="162"/>
                    <a:pt x="311" y="210"/>
                  </a:cubicBezTo>
                  <a:lnTo>
                    <a:pt x="311" y="238"/>
                  </a:lnTo>
                  <a:cubicBezTo>
                    <a:pt x="283" y="266"/>
                    <a:pt x="255" y="300"/>
                    <a:pt x="227" y="328"/>
                  </a:cubicBezTo>
                  <a:lnTo>
                    <a:pt x="192" y="328"/>
                  </a:lnTo>
                  <a:cubicBezTo>
                    <a:pt x="164" y="328"/>
                    <a:pt x="108" y="356"/>
                    <a:pt x="80" y="412"/>
                  </a:cubicBezTo>
                  <a:cubicBezTo>
                    <a:pt x="1" y="492"/>
                    <a:pt x="39" y="721"/>
                    <a:pt x="167" y="721"/>
                  </a:cubicBezTo>
                  <a:cubicBezTo>
                    <a:pt x="185" y="721"/>
                    <a:pt x="205" y="717"/>
                    <a:pt x="227" y="706"/>
                  </a:cubicBezTo>
                  <a:cubicBezTo>
                    <a:pt x="255" y="706"/>
                    <a:pt x="255" y="678"/>
                    <a:pt x="255" y="678"/>
                  </a:cubicBezTo>
                  <a:cubicBezTo>
                    <a:pt x="339" y="587"/>
                    <a:pt x="367" y="440"/>
                    <a:pt x="430" y="328"/>
                  </a:cubicBezTo>
                  <a:cubicBezTo>
                    <a:pt x="458" y="266"/>
                    <a:pt x="514" y="154"/>
                    <a:pt x="458" y="63"/>
                  </a:cubicBezTo>
                  <a:cubicBezTo>
                    <a:pt x="428" y="18"/>
                    <a:pt x="390" y="1"/>
                    <a:pt x="3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79"/>
            <p:cNvSpPr/>
            <p:nvPr/>
          </p:nvSpPr>
          <p:spPr>
            <a:xfrm>
              <a:off x="2590577" y="1462981"/>
              <a:ext cx="5916" cy="11355"/>
            </a:xfrm>
            <a:custGeom>
              <a:rect b="b" l="l" r="r" t="t"/>
              <a:pathLst>
                <a:path extrusionOk="0" h="499" w="260">
                  <a:moveTo>
                    <a:pt x="57" y="0"/>
                  </a:moveTo>
                  <a:cubicBezTo>
                    <a:pt x="29" y="0"/>
                    <a:pt x="1" y="28"/>
                    <a:pt x="1" y="56"/>
                  </a:cubicBezTo>
                  <a:cubicBezTo>
                    <a:pt x="57" y="112"/>
                    <a:pt x="120" y="175"/>
                    <a:pt x="120" y="231"/>
                  </a:cubicBezTo>
                  <a:cubicBezTo>
                    <a:pt x="148" y="322"/>
                    <a:pt x="120" y="378"/>
                    <a:pt x="120" y="462"/>
                  </a:cubicBezTo>
                  <a:cubicBezTo>
                    <a:pt x="120" y="481"/>
                    <a:pt x="138" y="499"/>
                    <a:pt x="158" y="499"/>
                  </a:cubicBezTo>
                  <a:cubicBezTo>
                    <a:pt x="174" y="499"/>
                    <a:pt x="191" y="489"/>
                    <a:pt x="204" y="462"/>
                  </a:cubicBezTo>
                  <a:cubicBezTo>
                    <a:pt x="259" y="287"/>
                    <a:pt x="204" y="147"/>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79"/>
            <p:cNvSpPr/>
            <p:nvPr/>
          </p:nvSpPr>
          <p:spPr>
            <a:xfrm>
              <a:off x="2595833" y="1461479"/>
              <a:ext cx="4005" cy="12925"/>
            </a:xfrm>
            <a:custGeom>
              <a:rect b="b" l="l" r="r" t="t"/>
              <a:pathLst>
                <a:path extrusionOk="0" h="568" w="176">
                  <a:moveTo>
                    <a:pt x="38" y="1"/>
                  </a:moveTo>
                  <a:cubicBezTo>
                    <a:pt x="21" y="1"/>
                    <a:pt x="1" y="18"/>
                    <a:pt x="1" y="38"/>
                  </a:cubicBezTo>
                  <a:cubicBezTo>
                    <a:pt x="28" y="122"/>
                    <a:pt x="63" y="178"/>
                    <a:pt x="63" y="269"/>
                  </a:cubicBezTo>
                  <a:cubicBezTo>
                    <a:pt x="91" y="353"/>
                    <a:pt x="63" y="444"/>
                    <a:pt x="63" y="500"/>
                  </a:cubicBezTo>
                  <a:cubicBezTo>
                    <a:pt x="63" y="545"/>
                    <a:pt x="84" y="568"/>
                    <a:pt x="109" y="568"/>
                  </a:cubicBezTo>
                  <a:cubicBezTo>
                    <a:pt x="133" y="568"/>
                    <a:pt x="161" y="545"/>
                    <a:pt x="175" y="500"/>
                  </a:cubicBezTo>
                  <a:cubicBezTo>
                    <a:pt x="175" y="325"/>
                    <a:pt x="119" y="178"/>
                    <a:pt x="63" y="38"/>
                  </a:cubicBezTo>
                  <a:cubicBezTo>
                    <a:pt x="63" y="11"/>
                    <a:pt x="52" y="1"/>
                    <a:pt x="3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79"/>
            <p:cNvSpPr/>
            <p:nvPr/>
          </p:nvSpPr>
          <p:spPr>
            <a:xfrm>
              <a:off x="2599178" y="1428644"/>
              <a:ext cx="63031" cy="47899"/>
            </a:xfrm>
            <a:custGeom>
              <a:rect b="b" l="l" r="r" t="t"/>
              <a:pathLst>
                <a:path extrusionOk="0" h="2105" w="2770">
                  <a:moveTo>
                    <a:pt x="2271" y="1"/>
                  </a:moveTo>
                  <a:cubicBezTo>
                    <a:pt x="2075" y="1"/>
                    <a:pt x="1854" y="75"/>
                    <a:pt x="1693" y="139"/>
                  </a:cubicBezTo>
                  <a:cubicBezTo>
                    <a:pt x="1546" y="194"/>
                    <a:pt x="1427" y="285"/>
                    <a:pt x="1315" y="397"/>
                  </a:cubicBezTo>
                  <a:cubicBezTo>
                    <a:pt x="1168" y="516"/>
                    <a:pt x="1077" y="663"/>
                    <a:pt x="902" y="747"/>
                  </a:cubicBezTo>
                  <a:cubicBezTo>
                    <a:pt x="644" y="866"/>
                    <a:pt x="406" y="957"/>
                    <a:pt x="231" y="1187"/>
                  </a:cubicBezTo>
                  <a:cubicBezTo>
                    <a:pt x="91" y="1362"/>
                    <a:pt x="0" y="1593"/>
                    <a:pt x="203" y="1768"/>
                  </a:cubicBezTo>
                  <a:cubicBezTo>
                    <a:pt x="378" y="1943"/>
                    <a:pt x="700" y="1915"/>
                    <a:pt x="930" y="2005"/>
                  </a:cubicBezTo>
                  <a:cubicBezTo>
                    <a:pt x="1080" y="2068"/>
                    <a:pt x="1227" y="2105"/>
                    <a:pt x="1379" y="2105"/>
                  </a:cubicBezTo>
                  <a:cubicBezTo>
                    <a:pt x="1498" y="2105"/>
                    <a:pt x="1620" y="2082"/>
                    <a:pt x="1748" y="2033"/>
                  </a:cubicBezTo>
                  <a:cubicBezTo>
                    <a:pt x="1804" y="2005"/>
                    <a:pt x="1748" y="1915"/>
                    <a:pt x="1693" y="1915"/>
                  </a:cubicBezTo>
                  <a:cubicBezTo>
                    <a:pt x="1578" y="1950"/>
                    <a:pt x="1477" y="1966"/>
                    <a:pt x="1381" y="1966"/>
                  </a:cubicBezTo>
                  <a:cubicBezTo>
                    <a:pt x="1231" y="1966"/>
                    <a:pt x="1092" y="1927"/>
                    <a:pt x="930" y="1859"/>
                  </a:cubicBezTo>
                  <a:cubicBezTo>
                    <a:pt x="756" y="1796"/>
                    <a:pt x="616" y="1831"/>
                    <a:pt x="469" y="1768"/>
                  </a:cubicBezTo>
                  <a:cubicBezTo>
                    <a:pt x="266" y="1712"/>
                    <a:pt x="147" y="1565"/>
                    <a:pt x="266" y="1362"/>
                  </a:cubicBezTo>
                  <a:cubicBezTo>
                    <a:pt x="322" y="1243"/>
                    <a:pt x="441" y="1131"/>
                    <a:pt x="553" y="1069"/>
                  </a:cubicBezTo>
                  <a:cubicBezTo>
                    <a:pt x="672" y="957"/>
                    <a:pt x="846" y="922"/>
                    <a:pt x="993" y="838"/>
                  </a:cubicBezTo>
                  <a:cubicBezTo>
                    <a:pt x="1140" y="782"/>
                    <a:pt x="1252" y="691"/>
                    <a:pt x="1371" y="572"/>
                  </a:cubicBezTo>
                  <a:cubicBezTo>
                    <a:pt x="1574" y="432"/>
                    <a:pt x="1804" y="313"/>
                    <a:pt x="2042" y="257"/>
                  </a:cubicBezTo>
                  <a:cubicBezTo>
                    <a:pt x="2154" y="222"/>
                    <a:pt x="2273" y="222"/>
                    <a:pt x="2364" y="222"/>
                  </a:cubicBezTo>
                  <a:cubicBezTo>
                    <a:pt x="2567" y="257"/>
                    <a:pt x="2622" y="369"/>
                    <a:pt x="2622" y="572"/>
                  </a:cubicBezTo>
                  <a:cubicBezTo>
                    <a:pt x="2595" y="838"/>
                    <a:pt x="2504" y="1041"/>
                    <a:pt x="2329" y="1243"/>
                  </a:cubicBezTo>
                  <a:cubicBezTo>
                    <a:pt x="2309" y="1263"/>
                    <a:pt x="2334" y="1286"/>
                    <a:pt x="2351" y="1286"/>
                  </a:cubicBezTo>
                  <a:cubicBezTo>
                    <a:pt x="2358" y="1286"/>
                    <a:pt x="2364" y="1282"/>
                    <a:pt x="2364" y="1271"/>
                  </a:cubicBezTo>
                  <a:cubicBezTo>
                    <a:pt x="2567" y="1069"/>
                    <a:pt x="2713" y="866"/>
                    <a:pt x="2741" y="572"/>
                  </a:cubicBezTo>
                  <a:cubicBezTo>
                    <a:pt x="2769" y="369"/>
                    <a:pt x="2713" y="139"/>
                    <a:pt x="2504" y="48"/>
                  </a:cubicBezTo>
                  <a:cubicBezTo>
                    <a:pt x="2435" y="14"/>
                    <a:pt x="2355" y="1"/>
                    <a:pt x="22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79"/>
            <p:cNvSpPr/>
            <p:nvPr/>
          </p:nvSpPr>
          <p:spPr>
            <a:xfrm>
              <a:off x="2664098" y="1417539"/>
              <a:ext cx="62394" cy="42757"/>
            </a:xfrm>
            <a:custGeom>
              <a:rect b="b" l="l" r="r" t="t"/>
              <a:pathLst>
                <a:path extrusionOk="0" h="1879" w="2742">
                  <a:moveTo>
                    <a:pt x="1518" y="480"/>
                  </a:moveTo>
                  <a:lnTo>
                    <a:pt x="1518" y="508"/>
                  </a:lnTo>
                  <a:cubicBezTo>
                    <a:pt x="1518" y="536"/>
                    <a:pt x="1518" y="571"/>
                    <a:pt x="1490" y="599"/>
                  </a:cubicBezTo>
                  <a:cubicBezTo>
                    <a:pt x="1462" y="627"/>
                    <a:pt x="1434" y="682"/>
                    <a:pt x="1371" y="682"/>
                  </a:cubicBezTo>
                  <a:lnTo>
                    <a:pt x="1315" y="682"/>
                  </a:lnTo>
                  <a:lnTo>
                    <a:pt x="1315" y="654"/>
                  </a:lnTo>
                  <a:cubicBezTo>
                    <a:pt x="1315" y="571"/>
                    <a:pt x="1399" y="508"/>
                    <a:pt x="1518" y="480"/>
                  </a:cubicBezTo>
                  <a:close/>
                  <a:moveTo>
                    <a:pt x="2244" y="364"/>
                  </a:moveTo>
                  <a:cubicBezTo>
                    <a:pt x="2189" y="511"/>
                    <a:pt x="2188" y="746"/>
                    <a:pt x="2042" y="829"/>
                  </a:cubicBezTo>
                  <a:cubicBezTo>
                    <a:pt x="1958" y="885"/>
                    <a:pt x="1811" y="920"/>
                    <a:pt x="1692" y="920"/>
                  </a:cubicBezTo>
                  <a:lnTo>
                    <a:pt x="1608" y="920"/>
                  </a:lnTo>
                  <a:cubicBezTo>
                    <a:pt x="1664" y="857"/>
                    <a:pt x="1720" y="773"/>
                    <a:pt x="1748" y="682"/>
                  </a:cubicBezTo>
                  <a:cubicBezTo>
                    <a:pt x="1748" y="627"/>
                    <a:pt x="1783" y="508"/>
                    <a:pt x="1783" y="396"/>
                  </a:cubicBezTo>
                  <a:lnTo>
                    <a:pt x="2133" y="396"/>
                  </a:lnTo>
                  <a:cubicBezTo>
                    <a:pt x="2156" y="396"/>
                    <a:pt x="2198" y="372"/>
                    <a:pt x="2244" y="364"/>
                  </a:cubicBezTo>
                  <a:close/>
                  <a:moveTo>
                    <a:pt x="1707" y="0"/>
                  </a:moveTo>
                  <a:cubicBezTo>
                    <a:pt x="1558" y="0"/>
                    <a:pt x="1408" y="28"/>
                    <a:pt x="1259" y="74"/>
                  </a:cubicBezTo>
                  <a:cubicBezTo>
                    <a:pt x="1112" y="130"/>
                    <a:pt x="965" y="249"/>
                    <a:pt x="846" y="361"/>
                  </a:cubicBezTo>
                  <a:cubicBezTo>
                    <a:pt x="762" y="480"/>
                    <a:pt x="672" y="536"/>
                    <a:pt x="560" y="599"/>
                  </a:cubicBezTo>
                  <a:cubicBezTo>
                    <a:pt x="497" y="627"/>
                    <a:pt x="441" y="654"/>
                    <a:pt x="385" y="682"/>
                  </a:cubicBezTo>
                  <a:cubicBezTo>
                    <a:pt x="294" y="801"/>
                    <a:pt x="266" y="948"/>
                    <a:pt x="266" y="1060"/>
                  </a:cubicBezTo>
                  <a:cubicBezTo>
                    <a:pt x="266" y="1354"/>
                    <a:pt x="238" y="1675"/>
                    <a:pt x="0" y="1878"/>
                  </a:cubicBezTo>
                  <a:cubicBezTo>
                    <a:pt x="238" y="1794"/>
                    <a:pt x="385" y="1619"/>
                    <a:pt x="413" y="1354"/>
                  </a:cubicBezTo>
                  <a:cubicBezTo>
                    <a:pt x="441" y="1179"/>
                    <a:pt x="385" y="948"/>
                    <a:pt x="497" y="829"/>
                  </a:cubicBezTo>
                  <a:cubicBezTo>
                    <a:pt x="616" y="710"/>
                    <a:pt x="790" y="710"/>
                    <a:pt x="909" y="627"/>
                  </a:cubicBezTo>
                  <a:cubicBezTo>
                    <a:pt x="1049" y="480"/>
                    <a:pt x="1168" y="361"/>
                    <a:pt x="1343" y="277"/>
                  </a:cubicBezTo>
                  <a:cubicBezTo>
                    <a:pt x="1462" y="249"/>
                    <a:pt x="1608" y="221"/>
                    <a:pt x="1720" y="221"/>
                  </a:cubicBezTo>
                  <a:cubicBezTo>
                    <a:pt x="1664" y="221"/>
                    <a:pt x="1574" y="249"/>
                    <a:pt x="1518" y="277"/>
                  </a:cubicBezTo>
                  <a:cubicBezTo>
                    <a:pt x="1434" y="305"/>
                    <a:pt x="1259" y="424"/>
                    <a:pt x="1196" y="508"/>
                  </a:cubicBezTo>
                  <a:cubicBezTo>
                    <a:pt x="1168" y="571"/>
                    <a:pt x="1168" y="627"/>
                    <a:pt x="1168" y="682"/>
                  </a:cubicBezTo>
                  <a:cubicBezTo>
                    <a:pt x="1112" y="829"/>
                    <a:pt x="1168" y="1060"/>
                    <a:pt x="1259" y="1179"/>
                  </a:cubicBezTo>
                  <a:cubicBezTo>
                    <a:pt x="1399" y="1354"/>
                    <a:pt x="1636" y="1410"/>
                    <a:pt x="1867" y="1410"/>
                  </a:cubicBezTo>
                  <a:cubicBezTo>
                    <a:pt x="1895" y="1410"/>
                    <a:pt x="1923" y="1326"/>
                    <a:pt x="1867" y="1298"/>
                  </a:cubicBezTo>
                  <a:cubicBezTo>
                    <a:pt x="1720" y="1270"/>
                    <a:pt x="1546" y="1235"/>
                    <a:pt x="1434" y="1151"/>
                  </a:cubicBezTo>
                  <a:cubicBezTo>
                    <a:pt x="1371" y="1123"/>
                    <a:pt x="1315" y="1032"/>
                    <a:pt x="1287" y="920"/>
                  </a:cubicBezTo>
                  <a:lnTo>
                    <a:pt x="1287" y="920"/>
                  </a:lnTo>
                  <a:cubicBezTo>
                    <a:pt x="1394" y="1062"/>
                    <a:pt x="1568" y="1117"/>
                    <a:pt x="1739" y="1117"/>
                  </a:cubicBezTo>
                  <a:cubicBezTo>
                    <a:pt x="1846" y="1117"/>
                    <a:pt x="1953" y="1095"/>
                    <a:pt x="2042" y="1060"/>
                  </a:cubicBezTo>
                  <a:cubicBezTo>
                    <a:pt x="2189" y="1004"/>
                    <a:pt x="2245" y="948"/>
                    <a:pt x="2308" y="801"/>
                  </a:cubicBezTo>
                  <a:cubicBezTo>
                    <a:pt x="2336" y="745"/>
                    <a:pt x="2336" y="654"/>
                    <a:pt x="2364" y="599"/>
                  </a:cubicBezTo>
                  <a:lnTo>
                    <a:pt x="2364" y="599"/>
                  </a:lnTo>
                  <a:cubicBezTo>
                    <a:pt x="2392" y="857"/>
                    <a:pt x="2336" y="1123"/>
                    <a:pt x="2070" y="1298"/>
                  </a:cubicBezTo>
                  <a:cubicBezTo>
                    <a:pt x="2042" y="1326"/>
                    <a:pt x="2070" y="1382"/>
                    <a:pt x="2098" y="1382"/>
                  </a:cubicBezTo>
                  <a:cubicBezTo>
                    <a:pt x="2434" y="1274"/>
                    <a:pt x="2692" y="676"/>
                    <a:pt x="2402" y="393"/>
                  </a:cubicBezTo>
                  <a:lnTo>
                    <a:pt x="2402" y="393"/>
                  </a:lnTo>
                  <a:cubicBezTo>
                    <a:pt x="2410" y="390"/>
                    <a:pt x="2420" y="382"/>
                    <a:pt x="2420" y="361"/>
                  </a:cubicBezTo>
                  <a:cubicBezTo>
                    <a:pt x="2448" y="396"/>
                    <a:pt x="2448" y="396"/>
                    <a:pt x="2483" y="424"/>
                  </a:cubicBezTo>
                  <a:cubicBezTo>
                    <a:pt x="2566" y="508"/>
                    <a:pt x="2566" y="682"/>
                    <a:pt x="2594" y="801"/>
                  </a:cubicBezTo>
                  <a:cubicBezTo>
                    <a:pt x="2594" y="829"/>
                    <a:pt x="2617" y="843"/>
                    <a:pt x="2640" y="843"/>
                  </a:cubicBezTo>
                  <a:cubicBezTo>
                    <a:pt x="2663" y="843"/>
                    <a:pt x="2685" y="829"/>
                    <a:pt x="2685" y="801"/>
                  </a:cubicBezTo>
                  <a:cubicBezTo>
                    <a:pt x="2741" y="571"/>
                    <a:pt x="2657" y="305"/>
                    <a:pt x="2420" y="221"/>
                  </a:cubicBezTo>
                  <a:cubicBezTo>
                    <a:pt x="2245" y="130"/>
                    <a:pt x="2070" y="11"/>
                    <a:pt x="1867" y="11"/>
                  </a:cubicBezTo>
                  <a:cubicBezTo>
                    <a:pt x="1814" y="4"/>
                    <a:pt x="1761" y="0"/>
                    <a:pt x="17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79"/>
            <p:cNvSpPr/>
            <p:nvPr/>
          </p:nvSpPr>
          <p:spPr>
            <a:xfrm>
              <a:off x="2682074" y="1436927"/>
              <a:ext cx="22618" cy="17590"/>
            </a:xfrm>
            <a:custGeom>
              <a:rect b="b" l="l" r="r" t="t"/>
              <a:pathLst>
                <a:path extrusionOk="0" h="773" w="994">
                  <a:moveTo>
                    <a:pt x="52" y="1"/>
                  </a:moveTo>
                  <a:cubicBezTo>
                    <a:pt x="28" y="1"/>
                    <a:pt x="0" y="17"/>
                    <a:pt x="0" y="33"/>
                  </a:cubicBezTo>
                  <a:cubicBezTo>
                    <a:pt x="0" y="299"/>
                    <a:pt x="56" y="474"/>
                    <a:pt x="259" y="649"/>
                  </a:cubicBezTo>
                  <a:cubicBezTo>
                    <a:pt x="386" y="737"/>
                    <a:pt x="520" y="772"/>
                    <a:pt x="658" y="772"/>
                  </a:cubicBezTo>
                  <a:cubicBezTo>
                    <a:pt x="748" y="772"/>
                    <a:pt x="839" y="757"/>
                    <a:pt x="930" y="732"/>
                  </a:cubicBezTo>
                  <a:cubicBezTo>
                    <a:pt x="993" y="732"/>
                    <a:pt x="958" y="649"/>
                    <a:pt x="902" y="649"/>
                  </a:cubicBezTo>
                  <a:cubicBezTo>
                    <a:pt x="728" y="621"/>
                    <a:pt x="553" y="649"/>
                    <a:pt x="378" y="530"/>
                  </a:cubicBezTo>
                  <a:cubicBezTo>
                    <a:pt x="175" y="418"/>
                    <a:pt x="84" y="271"/>
                    <a:pt x="84" y="33"/>
                  </a:cubicBezTo>
                  <a:cubicBezTo>
                    <a:pt x="84" y="10"/>
                    <a:pt x="69" y="1"/>
                    <a:pt x="5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79"/>
            <p:cNvSpPr/>
            <p:nvPr/>
          </p:nvSpPr>
          <p:spPr>
            <a:xfrm>
              <a:off x="2702600" y="1443867"/>
              <a:ext cx="20548" cy="16429"/>
            </a:xfrm>
            <a:custGeom>
              <a:rect b="b" l="l" r="r" t="t"/>
              <a:pathLst>
                <a:path extrusionOk="0" h="722" w="903">
                  <a:moveTo>
                    <a:pt x="899" y="1"/>
                  </a:moveTo>
                  <a:cubicBezTo>
                    <a:pt x="895" y="1"/>
                    <a:pt x="888" y="8"/>
                    <a:pt x="874" y="22"/>
                  </a:cubicBezTo>
                  <a:cubicBezTo>
                    <a:pt x="756" y="372"/>
                    <a:pt x="406" y="546"/>
                    <a:pt x="28" y="665"/>
                  </a:cubicBezTo>
                  <a:cubicBezTo>
                    <a:pt x="0" y="665"/>
                    <a:pt x="0" y="721"/>
                    <a:pt x="56" y="721"/>
                  </a:cubicBezTo>
                  <a:cubicBezTo>
                    <a:pt x="497" y="721"/>
                    <a:pt x="818" y="427"/>
                    <a:pt x="902" y="22"/>
                  </a:cubicBezTo>
                  <a:cubicBezTo>
                    <a:pt x="902" y="8"/>
                    <a:pt x="902" y="1"/>
                    <a:pt x="8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79"/>
            <p:cNvSpPr/>
            <p:nvPr/>
          </p:nvSpPr>
          <p:spPr>
            <a:xfrm>
              <a:off x="2679367" y="1447440"/>
              <a:ext cx="19273" cy="16179"/>
            </a:xfrm>
            <a:custGeom>
              <a:rect b="b" l="l" r="r" t="t"/>
              <a:pathLst>
                <a:path extrusionOk="0" h="711" w="847">
                  <a:moveTo>
                    <a:pt x="50" y="0"/>
                  </a:moveTo>
                  <a:cubicBezTo>
                    <a:pt x="32" y="0"/>
                    <a:pt x="1" y="20"/>
                    <a:pt x="1" y="40"/>
                  </a:cubicBezTo>
                  <a:cubicBezTo>
                    <a:pt x="147" y="361"/>
                    <a:pt x="350" y="711"/>
                    <a:pt x="763" y="711"/>
                  </a:cubicBezTo>
                  <a:cubicBezTo>
                    <a:pt x="819" y="711"/>
                    <a:pt x="847" y="620"/>
                    <a:pt x="791" y="620"/>
                  </a:cubicBezTo>
                  <a:cubicBezTo>
                    <a:pt x="441" y="564"/>
                    <a:pt x="203" y="305"/>
                    <a:pt x="63" y="12"/>
                  </a:cubicBezTo>
                  <a:cubicBezTo>
                    <a:pt x="63" y="4"/>
                    <a:pt x="58" y="0"/>
                    <a:pt x="5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79"/>
            <p:cNvSpPr/>
            <p:nvPr/>
          </p:nvSpPr>
          <p:spPr>
            <a:xfrm>
              <a:off x="2763060" y="1404956"/>
              <a:ext cx="11787" cy="20639"/>
            </a:xfrm>
            <a:custGeom>
              <a:rect b="b" l="l" r="r" t="t"/>
              <a:pathLst>
                <a:path extrusionOk="0" h="907" w="518">
                  <a:moveTo>
                    <a:pt x="57" y="1"/>
                  </a:moveTo>
                  <a:cubicBezTo>
                    <a:pt x="30" y="1"/>
                    <a:pt x="1" y="28"/>
                    <a:pt x="21" y="75"/>
                  </a:cubicBezTo>
                  <a:cubicBezTo>
                    <a:pt x="196" y="333"/>
                    <a:pt x="315" y="627"/>
                    <a:pt x="462" y="886"/>
                  </a:cubicBezTo>
                  <a:cubicBezTo>
                    <a:pt x="462" y="900"/>
                    <a:pt x="476" y="907"/>
                    <a:pt x="490" y="907"/>
                  </a:cubicBezTo>
                  <a:cubicBezTo>
                    <a:pt x="504" y="907"/>
                    <a:pt x="518" y="900"/>
                    <a:pt x="518" y="886"/>
                  </a:cubicBezTo>
                  <a:cubicBezTo>
                    <a:pt x="434" y="564"/>
                    <a:pt x="259" y="278"/>
                    <a:pt x="84" y="12"/>
                  </a:cubicBezTo>
                  <a:cubicBezTo>
                    <a:pt x="77" y="4"/>
                    <a:pt x="67"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79"/>
            <p:cNvSpPr/>
            <p:nvPr/>
          </p:nvSpPr>
          <p:spPr>
            <a:xfrm>
              <a:off x="2798694" y="1464233"/>
              <a:ext cx="47126" cy="12606"/>
            </a:xfrm>
            <a:custGeom>
              <a:rect b="b" l="l" r="r" t="t"/>
              <a:pathLst>
                <a:path extrusionOk="0" h="554" w="2071">
                  <a:moveTo>
                    <a:pt x="29" y="1"/>
                  </a:moveTo>
                  <a:cubicBezTo>
                    <a:pt x="29" y="1"/>
                    <a:pt x="1" y="29"/>
                    <a:pt x="29" y="29"/>
                  </a:cubicBezTo>
                  <a:cubicBezTo>
                    <a:pt x="350" y="148"/>
                    <a:pt x="672" y="204"/>
                    <a:pt x="966" y="295"/>
                  </a:cubicBezTo>
                  <a:cubicBezTo>
                    <a:pt x="1315" y="379"/>
                    <a:pt x="1665" y="469"/>
                    <a:pt x="1987" y="553"/>
                  </a:cubicBezTo>
                  <a:cubicBezTo>
                    <a:pt x="2043" y="553"/>
                    <a:pt x="2071" y="469"/>
                    <a:pt x="2015" y="469"/>
                  </a:cubicBezTo>
                  <a:cubicBezTo>
                    <a:pt x="1371" y="232"/>
                    <a:pt x="700" y="176"/>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79"/>
            <p:cNvSpPr/>
            <p:nvPr/>
          </p:nvSpPr>
          <p:spPr>
            <a:xfrm>
              <a:off x="2798694" y="1449601"/>
              <a:ext cx="70996" cy="3368"/>
            </a:xfrm>
            <a:custGeom>
              <a:rect b="b" l="l" r="r" t="t"/>
              <a:pathLst>
                <a:path extrusionOk="0" h="148" w="3120">
                  <a:moveTo>
                    <a:pt x="3035" y="1"/>
                  </a:moveTo>
                  <a:cubicBezTo>
                    <a:pt x="2539" y="1"/>
                    <a:pt x="2015" y="36"/>
                    <a:pt x="1490" y="36"/>
                  </a:cubicBezTo>
                  <a:cubicBezTo>
                    <a:pt x="994" y="64"/>
                    <a:pt x="497" y="36"/>
                    <a:pt x="1" y="92"/>
                  </a:cubicBezTo>
                  <a:lnTo>
                    <a:pt x="1" y="120"/>
                  </a:lnTo>
                  <a:cubicBezTo>
                    <a:pt x="100" y="114"/>
                    <a:pt x="199" y="112"/>
                    <a:pt x="299" y="112"/>
                  </a:cubicBezTo>
                  <a:cubicBezTo>
                    <a:pt x="696" y="112"/>
                    <a:pt x="1093" y="148"/>
                    <a:pt x="1490" y="148"/>
                  </a:cubicBezTo>
                  <a:cubicBezTo>
                    <a:pt x="2015" y="148"/>
                    <a:pt x="2539" y="148"/>
                    <a:pt x="3035" y="120"/>
                  </a:cubicBezTo>
                  <a:cubicBezTo>
                    <a:pt x="3119" y="120"/>
                    <a:pt x="3119" y="1"/>
                    <a:pt x="30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79"/>
            <p:cNvSpPr/>
            <p:nvPr/>
          </p:nvSpPr>
          <p:spPr>
            <a:xfrm>
              <a:off x="2778806" y="1376558"/>
              <a:ext cx="20434" cy="22436"/>
            </a:xfrm>
            <a:custGeom>
              <a:rect b="b" l="l" r="r" t="t"/>
              <a:pathLst>
                <a:path extrusionOk="0" h="986" w="898">
                  <a:moveTo>
                    <a:pt x="862" y="1"/>
                  </a:moveTo>
                  <a:cubicBezTo>
                    <a:pt x="857" y="1"/>
                    <a:pt x="852" y="3"/>
                    <a:pt x="847" y="8"/>
                  </a:cubicBezTo>
                  <a:cubicBezTo>
                    <a:pt x="525" y="302"/>
                    <a:pt x="294" y="679"/>
                    <a:pt x="1" y="973"/>
                  </a:cubicBezTo>
                  <a:cubicBezTo>
                    <a:pt x="1" y="973"/>
                    <a:pt x="1" y="986"/>
                    <a:pt x="9" y="986"/>
                  </a:cubicBezTo>
                  <a:cubicBezTo>
                    <a:pt x="13" y="986"/>
                    <a:pt x="19" y="982"/>
                    <a:pt x="29" y="973"/>
                  </a:cubicBezTo>
                  <a:cubicBezTo>
                    <a:pt x="322" y="679"/>
                    <a:pt x="616" y="386"/>
                    <a:pt x="875" y="64"/>
                  </a:cubicBezTo>
                  <a:cubicBezTo>
                    <a:pt x="897" y="41"/>
                    <a:pt x="883" y="1"/>
                    <a:pt x="8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79"/>
            <p:cNvSpPr/>
            <p:nvPr/>
          </p:nvSpPr>
          <p:spPr>
            <a:xfrm>
              <a:off x="2762900" y="1275958"/>
              <a:ext cx="44896" cy="101078"/>
            </a:xfrm>
            <a:custGeom>
              <a:rect b="b" l="l" r="r" t="t"/>
              <a:pathLst>
                <a:path extrusionOk="0" h="4442" w="1973">
                  <a:moveTo>
                    <a:pt x="1898" y="0"/>
                  </a:moveTo>
                  <a:cubicBezTo>
                    <a:pt x="1874" y="0"/>
                    <a:pt x="1850" y="10"/>
                    <a:pt x="1839" y="31"/>
                  </a:cubicBezTo>
                  <a:cubicBezTo>
                    <a:pt x="1665" y="381"/>
                    <a:pt x="1490" y="786"/>
                    <a:pt x="1287" y="1136"/>
                  </a:cubicBezTo>
                  <a:cubicBezTo>
                    <a:pt x="1112" y="1485"/>
                    <a:pt x="993" y="1807"/>
                    <a:pt x="847" y="2157"/>
                  </a:cubicBezTo>
                  <a:cubicBezTo>
                    <a:pt x="525" y="2912"/>
                    <a:pt x="322" y="3674"/>
                    <a:pt x="0" y="4429"/>
                  </a:cubicBezTo>
                  <a:cubicBezTo>
                    <a:pt x="0" y="4429"/>
                    <a:pt x="13" y="4442"/>
                    <a:pt x="21" y="4442"/>
                  </a:cubicBezTo>
                  <a:cubicBezTo>
                    <a:pt x="25" y="4442"/>
                    <a:pt x="28" y="4438"/>
                    <a:pt x="28" y="4429"/>
                  </a:cubicBezTo>
                  <a:cubicBezTo>
                    <a:pt x="378" y="3702"/>
                    <a:pt x="616" y="2947"/>
                    <a:pt x="965" y="2213"/>
                  </a:cubicBezTo>
                  <a:lnTo>
                    <a:pt x="1490" y="1164"/>
                  </a:lnTo>
                  <a:cubicBezTo>
                    <a:pt x="1665" y="814"/>
                    <a:pt x="1839" y="437"/>
                    <a:pt x="1951" y="59"/>
                  </a:cubicBezTo>
                  <a:cubicBezTo>
                    <a:pt x="1973" y="24"/>
                    <a:pt x="1936" y="0"/>
                    <a:pt x="18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79"/>
            <p:cNvSpPr/>
            <p:nvPr/>
          </p:nvSpPr>
          <p:spPr>
            <a:xfrm>
              <a:off x="2716730" y="1433696"/>
              <a:ext cx="14381" cy="30742"/>
            </a:xfrm>
            <a:custGeom>
              <a:rect b="b" l="l" r="r" t="t"/>
              <a:pathLst>
                <a:path extrusionOk="0" h="1351" w="632">
                  <a:moveTo>
                    <a:pt x="519" y="0"/>
                  </a:moveTo>
                  <a:cubicBezTo>
                    <a:pt x="575" y="525"/>
                    <a:pt x="344" y="937"/>
                    <a:pt x="23" y="1287"/>
                  </a:cubicBezTo>
                  <a:cubicBezTo>
                    <a:pt x="0" y="1310"/>
                    <a:pt x="14" y="1351"/>
                    <a:pt x="35" y="1351"/>
                  </a:cubicBezTo>
                  <a:cubicBezTo>
                    <a:pt x="40" y="1351"/>
                    <a:pt x="45" y="1348"/>
                    <a:pt x="51" y="1343"/>
                  </a:cubicBezTo>
                  <a:cubicBezTo>
                    <a:pt x="456" y="1084"/>
                    <a:pt x="631" y="469"/>
                    <a:pt x="54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79"/>
            <p:cNvSpPr/>
            <p:nvPr/>
          </p:nvSpPr>
          <p:spPr>
            <a:xfrm>
              <a:off x="2728722" y="1436563"/>
              <a:ext cx="9694" cy="22983"/>
            </a:xfrm>
            <a:custGeom>
              <a:rect b="b" l="l" r="r" t="t"/>
              <a:pathLst>
                <a:path extrusionOk="0" h="1010" w="426">
                  <a:moveTo>
                    <a:pt x="412" y="0"/>
                  </a:moveTo>
                  <a:cubicBezTo>
                    <a:pt x="405" y="0"/>
                    <a:pt x="398" y="7"/>
                    <a:pt x="398" y="21"/>
                  </a:cubicBezTo>
                  <a:cubicBezTo>
                    <a:pt x="398" y="371"/>
                    <a:pt x="251" y="665"/>
                    <a:pt x="20" y="923"/>
                  </a:cubicBezTo>
                  <a:cubicBezTo>
                    <a:pt x="0" y="968"/>
                    <a:pt x="23" y="1009"/>
                    <a:pt x="58" y="1009"/>
                  </a:cubicBezTo>
                  <a:cubicBezTo>
                    <a:pt x="72" y="1009"/>
                    <a:pt x="88" y="1002"/>
                    <a:pt x="104" y="986"/>
                  </a:cubicBezTo>
                  <a:cubicBezTo>
                    <a:pt x="342" y="693"/>
                    <a:pt x="426" y="434"/>
                    <a:pt x="426" y="21"/>
                  </a:cubicBezTo>
                  <a:cubicBezTo>
                    <a:pt x="426" y="7"/>
                    <a:pt x="419" y="0"/>
                    <a:pt x="4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79"/>
            <p:cNvSpPr/>
            <p:nvPr/>
          </p:nvSpPr>
          <p:spPr>
            <a:xfrm>
              <a:off x="2637042" y="1448714"/>
              <a:ext cx="16566" cy="16179"/>
            </a:xfrm>
            <a:custGeom>
              <a:rect b="b" l="l" r="r" t="t"/>
              <a:pathLst>
                <a:path extrusionOk="0" h="711" w="728">
                  <a:moveTo>
                    <a:pt x="706" y="0"/>
                  </a:moveTo>
                  <a:cubicBezTo>
                    <a:pt x="702" y="0"/>
                    <a:pt x="700" y="4"/>
                    <a:pt x="700" y="12"/>
                  </a:cubicBezTo>
                  <a:cubicBezTo>
                    <a:pt x="581" y="305"/>
                    <a:pt x="287" y="508"/>
                    <a:pt x="29" y="655"/>
                  </a:cubicBezTo>
                  <a:cubicBezTo>
                    <a:pt x="1" y="655"/>
                    <a:pt x="29" y="711"/>
                    <a:pt x="56" y="711"/>
                  </a:cubicBezTo>
                  <a:cubicBezTo>
                    <a:pt x="350" y="627"/>
                    <a:pt x="665" y="333"/>
                    <a:pt x="728" y="40"/>
                  </a:cubicBezTo>
                  <a:cubicBezTo>
                    <a:pt x="728" y="20"/>
                    <a:pt x="714" y="0"/>
                    <a:pt x="7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79"/>
            <p:cNvSpPr/>
            <p:nvPr/>
          </p:nvSpPr>
          <p:spPr>
            <a:xfrm>
              <a:off x="2634471" y="1447440"/>
              <a:ext cx="15610" cy="13653"/>
            </a:xfrm>
            <a:custGeom>
              <a:rect b="b" l="l" r="r" t="t"/>
              <a:pathLst>
                <a:path extrusionOk="0" h="600" w="686">
                  <a:moveTo>
                    <a:pt x="661" y="0"/>
                  </a:moveTo>
                  <a:cubicBezTo>
                    <a:pt x="654" y="0"/>
                    <a:pt x="646" y="4"/>
                    <a:pt x="638" y="12"/>
                  </a:cubicBezTo>
                  <a:cubicBezTo>
                    <a:pt x="463" y="215"/>
                    <a:pt x="225" y="389"/>
                    <a:pt x="23" y="564"/>
                  </a:cubicBezTo>
                  <a:cubicBezTo>
                    <a:pt x="0" y="564"/>
                    <a:pt x="14" y="600"/>
                    <a:pt x="34" y="600"/>
                  </a:cubicBezTo>
                  <a:cubicBezTo>
                    <a:pt x="39" y="600"/>
                    <a:pt x="45" y="598"/>
                    <a:pt x="51" y="592"/>
                  </a:cubicBezTo>
                  <a:cubicBezTo>
                    <a:pt x="253" y="445"/>
                    <a:pt x="491" y="243"/>
                    <a:pt x="666" y="40"/>
                  </a:cubicBezTo>
                  <a:cubicBezTo>
                    <a:pt x="686" y="20"/>
                    <a:pt x="678" y="0"/>
                    <a:pt x="6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79"/>
            <p:cNvSpPr/>
            <p:nvPr/>
          </p:nvSpPr>
          <p:spPr>
            <a:xfrm>
              <a:off x="2710564" y="1500504"/>
              <a:ext cx="20411" cy="22869"/>
            </a:xfrm>
            <a:custGeom>
              <a:rect b="b" l="l" r="r" t="t"/>
              <a:pathLst>
                <a:path extrusionOk="0" h="1005" w="897">
                  <a:moveTo>
                    <a:pt x="820" y="1"/>
                  </a:moveTo>
                  <a:cubicBezTo>
                    <a:pt x="810" y="1"/>
                    <a:pt x="800" y="3"/>
                    <a:pt x="790" y="8"/>
                  </a:cubicBezTo>
                  <a:cubicBezTo>
                    <a:pt x="643" y="127"/>
                    <a:pt x="552" y="274"/>
                    <a:pt x="441" y="449"/>
                  </a:cubicBezTo>
                  <a:cubicBezTo>
                    <a:pt x="322" y="596"/>
                    <a:pt x="203" y="910"/>
                    <a:pt x="0" y="973"/>
                  </a:cubicBezTo>
                  <a:cubicBezTo>
                    <a:pt x="0" y="973"/>
                    <a:pt x="0" y="1001"/>
                    <a:pt x="28" y="1001"/>
                  </a:cubicBezTo>
                  <a:cubicBezTo>
                    <a:pt x="39" y="1003"/>
                    <a:pt x="49" y="1004"/>
                    <a:pt x="59" y="1004"/>
                  </a:cubicBezTo>
                  <a:cubicBezTo>
                    <a:pt x="192" y="1004"/>
                    <a:pt x="298" y="846"/>
                    <a:pt x="350" y="735"/>
                  </a:cubicBezTo>
                  <a:cubicBezTo>
                    <a:pt x="524" y="505"/>
                    <a:pt x="671" y="302"/>
                    <a:pt x="874" y="99"/>
                  </a:cubicBezTo>
                  <a:cubicBezTo>
                    <a:pt x="897" y="48"/>
                    <a:pt x="864" y="1"/>
                    <a:pt x="8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79"/>
            <p:cNvSpPr/>
            <p:nvPr/>
          </p:nvSpPr>
          <p:spPr>
            <a:xfrm>
              <a:off x="2878382" y="1594710"/>
              <a:ext cx="24211" cy="32267"/>
            </a:xfrm>
            <a:custGeom>
              <a:rect b="b" l="l" r="r" t="t"/>
              <a:pathLst>
                <a:path extrusionOk="0" h="1418" w="1064">
                  <a:moveTo>
                    <a:pt x="67" y="0"/>
                  </a:moveTo>
                  <a:cubicBezTo>
                    <a:pt x="37" y="0"/>
                    <a:pt x="0" y="41"/>
                    <a:pt x="23" y="64"/>
                  </a:cubicBezTo>
                  <a:cubicBezTo>
                    <a:pt x="233" y="238"/>
                    <a:pt x="463" y="413"/>
                    <a:pt x="610" y="651"/>
                  </a:cubicBezTo>
                  <a:cubicBezTo>
                    <a:pt x="785" y="882"/>
                    <a:pt x="869" y="1140"/>
                    <a:pt x="988" y="1406"/>
                  </a:cubicBezTo>
                  <a:cubicBezTo>
                    <a:pt x="996" y="1414"/>
                    <a:pt x="1007" y="1418"/>
                    <a:pt x="1017" y="1418"/>
                  </a:cubicBezTo>
                  <a:cubicBezTo>
                    <a:pt x="1041" y="1418"/>
                    <a:pt x="1064" y="1398"/>
                    <a:pt x="1044" y="1378"/>
                  </a:cubicBezTo>
                  <a:cubicBezTo>
                    <a:pt x="988" y="1085"/>
                    <a:pt x="869" y="826"/>
                    <a:pt x="694" y="588"/>
                  </a:cubicBezTo>
                  <a:cubicBezTo>
                    <a:pt x="519" y="357"/>
                    <a:pt x="289" y="182"/>
                    <a:pt x="86" y="8"/>
                  </a:cubicBezTo>
                  <a:cubicBezTo>
                    <a:pt x="81" y="2"/>
                    <a:pt x="74" y="0"/>
                    <a:pt x="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79"/>
            <p:cNvSpPr/>
            <p:nvPr/>
          </p:nvSpPr>
          <p:spPr>
            <a:xfrm>
              <a:off x="2896427" y="1596963"/>
              <a:ext cx="26692" cy="47421"/>
            </a:xfrm>
            <a:custGeom>
              <a:rect b="b" l="l" r="r" t="t"/>
              <a:pathLst>
                <a:path extrusionOk="0" h="2084" w="1173">
                  <a:moveTo>
                    <a:pt x="45" y="1"/>
                  </a:moveTo>
                  <a:cubicBezTo>
                    <a:pt x="21" y="1"/>
                    <a:pt x="1" y="36"/>
                    <a:pt x="20" y="56"/>
                  </a:cubicBezTo>
                  <a:cubicBezTo>
                    <a:pt x="223" y="461"/>
                    <a:pt x="370" y="839"/>
                    <a:pt x="517" y="1251"/>
                  </a:cubicBezTo>
                  <a:cubicBezTo>
                    <a:pt x="663" y="1566"/>
                    <a:pt x="803" y="1832"/>
                    <a:pt x="1041" y="2062"/>
                  </a:cubicBezTo>
                  <a:cubicBezTo>
                    <a:pt x="1054" y="2077"/>
                    <a:pt x="1070" y="2084"/>
                    <a:pt x="1085" y="2084"/>
                  </a:cubicBezTo>
                  <a:cubicBezTo>
                    <a:pt x="1132" y="2084"/>
                    <a:pt x="1173" y="2021"/>
                    <a:pt x="1125" y="1978"/>
                  </a:cubicBezTo>
                  <a:cubicBezTo>
                    <a:pt x="894" y="1685"/>
                    <a:pt x="719" y="1391"/>
                    <a:pt x="572" y="1041"/>
                  </a:cubicBezTo>
                  <a:cubicBezTo>
                    <a:pt x="426" y="692"/>
                    <a:pt x="251" y="342"/>
                    <a:pt x="76" y="28"/>
                  </a:cubicBezTo>
                  <a:cubicBezTo>
                    <a:pt x="67" y="8"/>
                    <a:pt x="56" y="1"/>
                    <a:pt x="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79"/>
            <p:cNvSpPr/>
            <p:nvPr/>
          </p:nvSpPr>
          <p:spPr>
            <a:xfrm>
              <a:off x="2870349" y="1575368"/>
              <a:ext cx="33222" cy="17453"/>
            </a:xfrm>
            <a:custGeom>
              <a:rect b="b" l="l" r="r" t="t"/>
              <a:pathLst>
                <a:path extrusionOk="0" h="767" w="1460">
                  <a:moveTo>
                    <a:pt x="9" y="0"/>
                  </a:moveTo>
                  <a:cubicBezTo>
                    <a:pt x="1" y="0"/>
                    <a:pt x="7" y="20"/>
                    <a:pt x="26" y="40"/>
                  </a:cubicBezTo>
                  <a:cubicBezTo>
                    <a:pt x="264" y="130"/>
                    <a:pt x="523" y="214"/>
                    <a:pt x="761" y="361"/>
                  </a:cubicBezTo>
                  <a:cubicBezTo>
                    <a:pt x="963" y="480"/>
                    <a:pt x="1166" y="627"/>
                    <a:pt x="1369" y="767"/>
                  </a:cubicBezTo>
                  <a:cubicBezTo>
                    <a:pt x="1425" y="767"/>
                    <a:pt x="1460" y="739"/>
                    <a:pt x="1425" y="711"/>
                  </a:cubicBezTo>
                  <a:cubicBezTo>
                    <a:pt x="991" y="361"/>
                    <a:pt x="551" y="186"/>
                    <a:pt x="26" y="12"/>
                  </a:cubicBezTo>
                  <a:cubicBezTo>
                    <a:pt x="18" y="3"/>
                    <a:pt x="12" y="0"/>
                    <a:pt x="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79"/>
            <p:cNvSpPr/>
            <p:nvPr/>
          </p:nvSpPr>
          <p:spPr>
            <a:xfrm>
              <a:off x="2900841" y="1580875"/>
              <a:ext cx="28307" cy="36431"/>
            </a:xfrm>
            <a:custGeom>
              <a:rect b="b" l="l" r="r" t="t"/>
              <a:pathLst>
                <a:path extrusionOk="0" h="1601" w="1244">
                  <a:moveTo>
                    <a:pt x="29" y="0"/>
                  </a:moveTo>
                  <a:cubicBezTo>
                    <a:pt x="1" y="0"/>
                    <a:pt x="1" y="35"/>
                    <a:pt x="1" y="35"/>
                  </a:cubicBezTo>
                  <a:cubicBezTo>
                    <a:pt x="260" y="238"/>
                    <a:pt x="497" y="469"/>
                    <a:pt x="672" y="735"/>
                  </a:cubicBezTo>
                  <a:cubicBezTo>
                    <a:pt x="847" y="993"/>
                    <a:pt x="994" y="1287"/>
                    <a:pt x="1134" y="1574"/>
                  </a:cubicBezTo>
                  <a:cubicBezTo>
                    <a:pt x="1145" y="1593"/>
                    <a:pt x="1160" y="1601"/>
                    <a:pt x="1176" y="1601"/>
                  </a:cubicBezTo>
                  <a:cubicBezTo>
                    <a:pt x="1210" y="1601"/>
                    <a:pt x="1244" y="1565"/>
                    <a:pt x="1225" y="1546"/>
                  </a:cubicBezTo>
                  <a:cubicBezTo>
                    <a:pt x="1106" y="1224"/>
                    <a:pt x="959" y="937"/>
                    <a:pt x="728" y="672"/>
                  </a:cubicBezTo>
                  <a:cubicBezTo>
                    <a:pt x="553" y="413"/>
                    <a:pt x="295" y="21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79"/>
            <p:cNvSpPr/>
            <p:nvPr/>
          </p:nvSpPr>
          <p:spPr>
            <a:xfrm>
              <a:off x="2867755" y="1563695"/>
              <a:ext cx="21481" cy="12197"/>
            </a:xfrm>
            <a:custGeom>
              <a:rect b="b" l="l" r="r" t="t"/>
              <a:pathLst>
                <a:path extrusionOk="0" h="536" w="944">
                  <a:moveTo>
                    <a:pt x="28" y="0"/>
                  </a:moveTo>
                  <a:cubicBezTo>
                    <a:pt x="0" y="0"/>
                    <a:pt x="0" y="28"/>
                    <a:pt x="0" y="28"/>
                  </a:cubicBezTo>
                  <a:cubicBezTo>
                    <a:pt x="287" y="175"/>
                    <a:pt x="581" y="322"/>
                    <a:pt x="840" y="525"/>
                  </a:cubicBezTo>
                  <a:cubicBezTo>
                    <a:pt x="856" y="532"/>
                    <a:pt x="873" y="536"/>
                    <a:pt x="887" y="536"/>
                  </a:cubicBezTo>
                  <a:cubicBezTo>
                    <a:pt x="924" y="536"/>
                    <a:pt x="943" y="510"/>
                    <a:pt x="902" y="469"/>
                  </a:cubicBezTo>
                  <a:cubicBezTo>
                    <a:pt x="665" y="231"/>
                    <a:pt x="315" y="119"/>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79"/>
          <p:cNvGrpSpPr/>
          <p:nvPr/>
        </p:nvGrpSpPr>
        <p:grpSpPr>
          <a:xfrm>
            <a:off x="2005841" y="1214770"/>
            <a:ext cx="458741" cy="458399"/>
            <a:chOff x="2005841" y="1214770"/>
            <a:chExt cx="458741" cy="458399"/>
          </a:xfrm>
        </p:grpSpPr>
        <p:sp>
          <p:nvSpPr>
            <p:cNvPr id="9723" name="Google Shape;9723;p79"/>
            <p:cNvSpPr/>
            <p:nvPr/>
          </p:nvSpPr>
          <p:spPr>
            <a:xfrm>
              <a:off x="2008549" y="1217455"/>
              <a:ext cx="451436" cy="452438"/>
            </a:xfrm>
            <a:custGeom>
              <a:rect b="b" l="l" r="r" t="t"/>
              <a:pathLst>
                <a:path extrusionOk="0" h="19883" w="19839">
                  <a:moveTo>
                    <a:pt x="11382" y="0"/>
                  </a:moveTo>
                  <a:cubicBezTo>
                    <a:pt x="11255" y="0"/>
                    <a:pt x="11120" y="21"/>
                    <a:pt x="10979" y="64"/>
                  </a:cubicBezTo>
                  <a:cubicBezTo>
                    <a:pt x="10664" y="155"/>
                    <a:pt x="10370" y="357"/>
                    <a:pt x="10049" y="504"/>
                  </a:cubicBezTo>
                  <a:cubicBezTo>
                    <a:pt x="9727" y="651"/>
                    <a:pt x="9440" y="854"/>
                    <a:pt x="9119" y="910"/>
                  </a:cubicBezTo>
                  <a:cubicBezTo>
                    <a:pt x="8503" y="1057"/>
                    <a:pt x="8098" y="1350"/>
                    <a:pt x="7804" y="1903"/>
                  </a:cubicBezTo>
                  <a:cubicBezTo>
                    <a:pt x="7545" y="2399"/>
                    <a:pt x="7252" y="2861"/>
                    <a:pt x="6993" y="3357"/>
                  </a:cubicBezTo>
                  <a:cubicBezTo>
                    <a:pt x="6608" y="4028"/>
                    <a:pt x="6147" y="4609"/>
                    <a:pt x="5532" y="5049"/>
                  </a:cubicBezTo>
                  <a:cubicBezTo>
                    <a:pt x="5245" y="5252"/>
                    <a:pt x="4979" y="5518"/>
                    <a:pt x="4776" y="5777"/>
                  </a:cubicBezTo>
                  <a:cubicBezTo>
                    <a:pt x="4371" y="6392"/>
                    <a:pt x="3784" y="6853"/>
                    <a:pt x="3175" y="7231"/>
                  </a:cubicBezTo>
                  <a:cubicBezTo>
                    <a:pt x="2651" y="7581"/>
                    <a:pt x="2154" y="8021"/>
                    <a:pt x="1749" y="8455"/>
                  </a:cubicBezTo>
                  <a:cubicBezTo>
                    <a:pt x="1714" y="8545"/>
                    <a:pt x="1658" y="8601"/>
                    <a:pt x="1602" y="8664"/>
                  </a:cubicBezTo>
                  <a:cubicBezTo>
                    <a:pt x="1336" y="8979"/>
                    <a:pt x="1105" y="9301"/>
                    <a:pt x="903" y="9678"/>
                  </a:cubicBezTo>
                  <a:cubicBezTo>
                    <a:pt x="875" y="9741"/>
                    <a:pt x="840" y="9825"/>
                    <a:pt x="784" y="9888"/>
                  </a:cubicBezTo>
                  <a:cubicBezTo>
                    <a:pt x="553" y="10322"/>
                    <a:pt x="350" y="10790"/>
                    <a:pt x="203" y="11286"/>
                  </a:cubicBezTo>
                  <a:cubicBezTo>
                    <a:pt x="85" y="11664"/>
                    <a:pt x="29" y="12070"/>
                    <a:pt x="1" y="12447"/>
                  </a:cubicBezTo>
                  <a:cubicBezTo>
                    <a:pt x="1" y="12538"/>
                    <a:pt x="1" y="12622"/>
                    <a:pt x="29" y="12741"/>
                  </a:cubicBezTo>
                  <a:cubicBezTo>
                    <a:pt x="57" y="12860"/>
                    <a:pt x="176" y="12944"/>
                    <a:pt x="378" y="13000"/>
                  </a:cubicBezTo>
                  <a:cubicBezTo>
                    <a:pt x="637" y="13063"/>
                    <a:pt x="903" y="13118"/>
                    <a:pt x="1161" y="13174"/>
                  </a:cubicBezTo>
                  <a:cubicBezTo>
                    <a:pt x="1483" y="13265"/>
                    <a:pt x="1805" y="13293"/>
                    <a:pt x="2063" y="13671"/>
                  </a:cubicBezTo>
                  <a:cubicBezTo>
                    <a:pt x="1952" y="13846"/>
                    <a:pt x="1861" y="14020"/>
                    <a:pt x="1777" y="14167"/>
                  </a:cubicBezTo>
                  <a:cubicBezTo>
                    <a:pt x="1686" y="14370"/>
                    <a:pt x="1574" y="14573"/>
                    <a:pt x="1483" y="14811"/>
                  </a:cubicBezTo>
                  <a:cubicBezTo>
                    <a:pt x="1455" y="14895"/>
                    <a:pt x="1427" y="14985"/>
                    <a:pt x="1399" y="15097"/>
                  </a:cubicBezTo>
                  <a:cubicBezTo>
                    <a:pt x="1427" y="15216"/>
                    <a:pt x="1483" y="15307"/>
                    <a:pt x="1602" y="15363"/>
                  </a:cubicBezTo>
                  <a:cubicBezTo>
                    <a:pt x="1762" y="15440"/>
                    <a:pt x="1945" y="15569"/>
                    <a:pt x="2088" y="15569"/>
                  </a:cubicBezTo>
                  <a:cubicBezTo>
                    <a:pt x="2101" y="15569"/>
                    <a:pt x="2114" y="15568"/>
                    <a:pt x="2126" y="15566"/>
                  </a:cubicBezTo>
                  <a:cubicBezTo>
                    <a:pt x="2588" y="15482"/>
                    <a:pt x="3112" y="15538"/>
                    <a:pt x="3525" y="15307"/>
                  </a:cubicBezTo>
                  <a:cubicBezTo>
                    <a:pt x="3737" y="15163"/>
                    <a:pt x="3950" y="15116"/>
                    <a:pt x="4169" y="15116"/>
                  </a:cubicBezTo>
                  <a:cubicBezTo>
                    <a:pt x="4310" y="15116"/>
                    <a:pt x="4454" y="15136"/>
                    <a:pt x="4602" y="15160"/>
                  </a:cubicBezTo>
                  <a:cubicBezTo>
                    <a:pt x="5105" y="15264"/>
                    <a:pt x="5619" y="15316"/>
                    <a:pt x="6130" y="15316"/>
                  </a:cubicBezTo>
                  <a:cubicBezTo>
                    <a:pt x="6478" y="15316"/>
                    <a:pt x="6825" y="15292"/>
                    <a:pt x="7168" y="15244"/>
                  </a:cubicBezTo>
                  <a:cubicBezTo>
                    <a:pt x="7545" y="15216"/>
                    <a:pt x="7895" y="15132"/>
                    <a:pt x="8273" y="15041"/>
                  </a:cubicBezTo>
                  <a:cubicBezTo>
                    <a:pt x="8364" y="15022"/>
                    <a:pt x="8457" y="15012"/>
                    <a:pt x="8550" y="15012"/>
                  </a:cubicBezTo>
                  <a:cubicBezTo>
                    <a:pt x="8719" y="15012"/>
                    <a:pt x="8889" y="15043"/>
                    <a:pt x="9056" y="15097"/>
                  </a:cubicBezTo>
                  <a:cubicBezTo>
                    <a:pt x="9790" y="15335"/>
                    <a:pt x="10545" y="15566"/>
                    <a:pt x="11300" y="15741"/>
                  </a:cubicBezTo>
                  <a:cubicBezTo>
                    <a:pt x="12063" y="15915"/>
                    <a:pt x="12699" y="16209"/>
                    <a:pt x="13111" y="16908"/>
                  </a:cubicBezTo>
                  <a:cubicBezTo>
                    <a:pt x="13195" y="16992"/>
                    <a:pt x="13251" y="17111"/>
                    <a:pt x="13314" y="17195"/>
                  </a:cubicBezTo>
                  <a:cubicBezTo>
                    <a:pt x="13370" y="17286"/>
                    <a:pt x="13426" y="17370"/>
                    <a:pt x="13461" y="17433"/>
                  </a:cubicBezTo>
                  <a:cubicBezTo>
                    <a:pt x="13601" y="17636"/>
                    <a:pt x="13776" y="17810"/>
                    <a:pt x="13985" y="17957"/>
                  </a:cubicBezTo>
                  <a:cubicBezTo>
                    <a:pt x="14272" y="18188"/>
                    <a:pt x="14538" y="18454"/>
                    <a:pt x="14741" y="18740"/>
                  </a:cubicBezTo>
                  <a:cubicBezTo>
                    <a:pt x="14887" y="18887"/>
                    <a:pt x="14999" y="19062"/>
                    <a:pt x="15118" y="19209"/>
                  </a:cubicBezTo>
                  <a:cubicBezTo>
                    <a:pt x="15209" y="19328"/>
                    <a:pt x="15265" y="19440"/>
                    <a:pt x="15321" y="19586"/>
                  </a:cubicBezTo>
                  <a:cubicBezTo>
                    <a:pt x="15496" y="19677"/>
                    <a:pt x="15671" y="19761"/>
                    <a:pt x="15873" y="19817"/>
                  </a:cubicBezTo>
                  <a:cubicBezTo>
                    <a:pt x="16069" y="19860"/>
                    <a:pt x="16256" y="19882"/>
                    <a:pt x="16434" y="19882"/>
                  </a:cubicBezTo>
                  <a:cubicBezTo>
                    <a:pt x="16978" y="19882"/>
                    <a:pt x="17450" y="19680"/>
                    <a:pt x="17887" y="19265"/>
                  </a:cubicBezTo>
                  <a:cubicBezTo>
                    <a:pt x="18670" y="18454"/>
                    <a:pt x="19230" y="17517"/>
                    <a:pt x="19460" y="16412"/>
                  </a:cubicBezTo>
                  <a:cubicBezTo>
                    <a:pt x="19607" y="15657"/>
                    <a:pt x="19719" y="14867"/>
                    <a:pt x="19782" y="14111"/>
                  </a:cubicBezTo>
                  <a:cubicBezTo>
                    <a:pt x="19838" y="13293"/>
                    <a:pt x="19838" y="12510"/>
                    <a:pt x="19810" y="11692"/>
                  </a:cubicBezTo>
                  <a:cubicBezTo>
                    <a:pt x="19810" y="11517"/>
                    <a:pt x="19782" y="11342"/>
                    <a:pt x="19754" y="11168"/>
                  </a:cubicBezTo>
                  <a:cubicBezTo>
                    <a:pt x="19719" y="11077"/>
                    <a:pt x="19691" y="11021"/>
                    <a:pt x="19663" y="10937"/>
                  </a:cubicBezTo>
                  <a:cubicBezTo>
                    <a:pt x="19635" y="10846"/>
                    <a:pt x="19607" y="10762"/>
                    <a:pt x="19544" y="10643"/>
                  </a:cubicBezTo>
                  <a:cubicBezTo>
                    <a:pt x="19314" y="10147"/>
                    <a:pt x="18908" y="9741"/>
                    <a:pt x="18356" y="9447"/>
                  </a:cubicBezTo>
                  <a:cubicBezTo>
                    <a:pt x="18090" y="9329"/>
                    <a:pt x="17859" y="9217"/>
                    <a:pt x="17593" y="9126"/>
                  </a:cubicBezTo>
                  <a:cubicBezTo>
                    <a:pt x="16894" y="8867"/>
                    <a:pt x="16195" y="8601"/>
                    <a:pt x="15496" y="8315"/>
                  </a:cubicBezTo>
                  <a:cubicBezTo>
                    <a:pt x="15146" y="8168"/>
                    <a:pt x="14741" y="8077"/>
                    <a:pt x="14510" y="7727"/>
                  </a:cubicBezTo>
                  <a:cubicBezTo>
                    <a:pt x="14769" y="7175"/>
                    <a:pt x="14769" y="7175"/>
                    <a:pt x="14622" y="6567"/>
                  </a:cubicBezTo>
                  <a:cubicBezTo>
                    <a:pt x="14566" y="6245"/>
                    <a:pt x="14566" y="5923"/>
                    <a:pt x="14741" y="5630"/>
                  </a:cubicBezTo>
                  <a:cubicBezTo>
                    <a:pt x="14825" y="5518"/>
                    <a:pt x="14887" y="5371"/>
                    <a:pt x="14971" y="5224"/>
                  </a:cubicBezTo>
                  <a:cubicBezTo>
                    <a:pt x="15209" y="4784"/>
                    <a:pt x="15146" y="4378"/>
                    <a:pt x="14797" y="4028"/>
                  </a:cubicBezTo>
                  <a:cubicBezTo>
                    <a:pt x="14685" y="3910"/>
                    <a:pt x="14566" y="3798"/>
                    <a:pt x="14447" y="3707"/>
                  </a:cubicBezTo>
                  <a:cubicBezTo>
                    <a:pt x="13950" y="3357"/>
                    <a:pt x="13461" y="3035"/>
                    <a:pt x="13251" y="2455"/>
                  </a:cubicBezTo>
                  <a:cubicBezTo>
                    <a:pt x="13195" y="2371"/>
                    <a:pt x="13111" y="2280"/>
                    <a:pt x="13020" y="2224"/>
                  </a:cubicBezTo>
                  <a:cubicBezTo>
                    <a:pt x="12727" y="1959"/>
                    <a:pt x="12552" y="1637"/>
                    <a:pt x="12496" y="1259"/>
                  </a:cubicBezTo>
                  <a:cubicBezTo>
                    <a:pt x="12468" y="1085"/>
                    <a:pt x="12440" y="938"/>
                    <a:pt x="12377" y="798"/>
                  </a:cubicBezTo>
                  <a:cubicBezTo>
                    <a:pt x="12217" y="290"/>
                    <a:pt x="11857" y="0"/>
                    <a:pt x="11382"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79"/>
            <p:cNvSpPr/>
            <p:nvPr/>
          </p:nvSpPr>
          <p:spPr>
            <a:xfrm>
              <a:off x="2064868" y="1417084"/>
              <a:ext cx="35202" cy="40504"/>
            </a:xfrm>
            <a:custGeom>
              <a:rect b="b" l="l" r="r" t="t"/>
              <a:pathLst>
                <a:path extrusionOk="0" h="1780" w="1547">
                  <a:moveTo>
                    <a:pt x="842" y="1"/>
                  </a:moveTo>
                  <a:cubicBezTo>
                    <a:pt x="686" y="1"/>
                    <a:pt x="527" y="61"/>
                    <a:pt x="407" y="178"/>
                  </a:cubicBezTo>
                  <a:cubicBezTo>
                    <a:pt x="204" y="353"/>
                    <a:pt x="113" y="591"/>
                    <a:pt x="85" y="821"/>
                  </a:cubicBezTo>
                  <a:cubicBezTo>
                    <a:pt x="57" y="968"/>
                    <a:pt x="1" y="1080"/>
                    <a:pt x="1" y="1227"/>
                  </a:cubicBezTo>
                  <a:cubicBezTo>
                    <a:pt x="1" y="1549"/>
                    <a:pt x="232" y="1779"/>
                    <a:pt x="525" y="1779"/>
                  </a:cubicBezTo>
                  <a:cubicBezTo>
                    <a:pt x="1106" y="1751"/>
                    <a:pt x="1546" y="905"/>
                    <a:pt x="1371" y="381"/>
                  </a:cubicBezTo>
                  <a:cubicBezTo>
                    <a:pt x="1285" y="125"/>
                    <a:pt x="1067" y="1"/>
                    <a:pt x="84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79"/>
            <p:cNvSpPr/>
            <p:nvPr/>
          </p:nvSpPr>
          <p:spPr>
            <a:xfrm>
              <a:off x="2066324" y="1362086"/>
              <a:ext cx="97892" cy="136962"/>
            </a:xfrm>
            <a:custGeom>
              <a:rect b="b" l="l" r="r" t="t"/>
              <a:pathLst>
                <a:path extrusionOk="0" h="6019" w="4302">
                  <a:moveTo>
                    <a:pt x="3955" y="1"/>
                  </a:moveTo>
                  <a:cubicBezTo>
                    <a:pt x="3917" y="1"/>
                    <a:pt x="3877" y="11"/>
                    <a:pt x="3839" y="36"/>
                  </a:cubicBezTo>
                  <a:cubicBezTo>
                    <a:pt x="3664" y="148"/>
                    <a:pt x="3461" y="211"/>
                    <a:pt x="3286" y="295"/>
                  </a:cubicBezTo>
                  <a:cubicBezTo>
                    <a:pt x="3056" y="413"/>
                    <a:pt x="2846" y="525"/>
                    <a:pt x="2643" y="672"/>
                  </a:cubicBezTo>
                  <a:cubicBezTo>
                    <a:pt x="2468" y="819"/>
                    <a:pt x="2265" y="966"/>
                    <a:pt x="2091" y="1141"/>
                  </a:cubicBezTo>
                  <a:cubicBezTo>
                    <a:pt x="1916" y="1287"/>
                    <a:pt x="1769" y="1490"/>
                    <a:pt x="1622" y="1665"/>
                  </a:cubicBezTo>
                  <a:cubicBezTo>
                    <a:pt x="1482" y="1784"/>
                    <a:pt x="1538" y="1959"/>
                    <a:pt x="1657" y="2015"/>
                  </a:cubicBezTo>
                  <a:cubicBezTo>
                    <a:pt x="1622" y="2015"/>
                    <a:pt x="1594" y="2015"/>
                    <a:pt x="1566" y="2043"/>
                  </a:cubicBezTo>
                  <a:cubicBezTo>
                    <a:pt x="1391" y="2071"/>
                    <a:pt x="1307" y="2273"/>
                    <a:pt x="1335" y="2448"/>
                  </a:cubicBezTo>
                  <a:cubicBezTo>
                    <a:pt x="1363" y="2686"/>
                    <a:pt x="1538" y="2889"/>
                    <a:pt x="1657" y="3119"/>
                  </a:cubicBezTo>
                  <a:cubicBezTo>
                    <a:pt x="1685" y="3147"/>
                    <a:pt x="1713" y="3210"/>
                    <a:pt x="1741" y="3266"/>
                  </a:cubicBezTo>
                  <a:cubicBezTo>
                    <a:pt x="1622" y="3532"/>
                    <a:pt x="1482" y="3763"/>
                    <a:pt x="1335" y="3966"/>
                  </a:cubicBezTo>
                  <a:cubicBezTo>
                    <a:pt x="1189" y="4112"/>
                    <a:pt x="1070" y="4259"/>
                    <a:pt x="895" y="4343"/>
                  </a:cubicBezTo>
                  <a:cubicBezTo>
                    <a:pt x="773" y="4431"/>
                    <a:pt x="642" y="4456"/>
                    <a:pt x="504" y="4456"/>
                  </a:cubicBezTo>
                  <a:cubicBezTo>
                    <a:pt x="413" y="4456"/>
                    <a:pt x="319" y="4445"/>
                    <a:pt x="224" y="4434"/>
                  </a:cubicBezTo>
                  <a:cubicBezTo>
                    <a:pt x="215" y="4433"/>
                    <a:pt x="207" y="4432"/>
                    <a:pt x="199" y="4432"/>
                  </a:cubicBezTo>
                  <a:cubicBezTo>
                    <a:pt x="19" y="4432"/>
                    <a:pt x="0" y="4722"/>
                    <a:pt x="168" y="4756"/>
                  </a:cubicBezTo>
                  <a:cubicBezTo>
                    <a:pt x="372" y="4799"/>
                    <a:pt x="588" y="4858"/>
                    <a:pt x="810" y="4858"/>
                  </a:cubicBezTo>
                  <a:cubicBezTo>
                    <a:pt x="878" y="4858"/>
                    <a:pt x="946" y="4853"/>
                    <a:pt x="1014" y="4840"/>
                  </a:cubicBezTo>
                  <a:cubicBezTo>
                    <a:pt x="1161" y="4784"/>
                    <a:pt x="1307" y="4721"/>
                    <a:pt x="1447" y="4637"/>
                  </a:cubicBezTo>
                  <a:lnTo>
                    <a:pt x="1447" y="4721"/>
                  </a:lnTo>
                  <a:cubicBezTo>
                    <a:pt x="1447" y="4784"/>
                    <a:pt x="1447" y="4840"/>
                    <a:pt x="1482" y="4868"/>
                  </a:cubicBezTo>
                  <a:cubicBezTo>
                    <a:pt x="1447" y="4958"/>
                    <a:pt x="1419" y="5014"/>
                    <a:pt x="1419" y="5105"/>
                  </a:cubicBezTo>
                  <a:cubicBezTo>
                    <a:pt x="1391" y="5189"/>
                    <a:pt x="1391" y="5245"/>
                    <a:pt x="1419" y="5280"/>
                  </a:cubicBezTo>
                  <a:cubicBezTo>
                    <a:pt x="1391" y="5364"/>
                    <a:pt x="1307" y="5420"/>
                    <a:pt x="1217" y="5511"/>
                  </a:cubicBezTo>
                  <a:cubicBezTo>
                    <a:pt x="1133" y="5567"/>
                    <a:pt x="1070" y="5658"/>
                    <a:pt x="1014" y="5770"/>
                  </a:cubicBezTo>
                  <a:cubicBezTo>
                    <a:pt x="935" y="5873"/>
                    <a:pt x="1014" y="6018"/>
                    <a:pt x="1132" y="6018"/>
                  </a:cubicBezTo>
                  <a:cubicBezTo>
                    <a:pt x="1150" y="6018"/>
                    <a:pt x="1169" y="6015"/>
                    <a:pt x="1189" y="6007"/>
                  </a:cubicBezTo>
                  <a:cubicBezTo>
                    <a:pt x="1335" y="5944"/>
                    <a:pt x="1447" y="5888"/>
                    <a:pt x="1538" y="5742"/>
                  </a:cubicBezTo>
                  <a:cubicBezTo>
                    <a:pt x="1594" y="5630"/>
                    <a:pt x="1622" y="5511"/>
                    <a:pt x="1657" y="5392"/>
                  </a:cubicBezTo>
                  <a:cubicBezTo>
                    <a:pt x="1685" y="5392"/>
                    <a:pt x="1713" y="5364"/>
                    <a:pt x="1741" y="5364"/>
                  </a:cubicBezTo>
                  <a:cubicBezTo>
                    <a:pt x="2321" y="5070"/>
                    <a:pt x="2643" y="4434"/>
                    <a:pt x="2643" y="3791"/>
                  </a:cubicBezTo>
                  <a:cubicBezTo>
                    <a:pt x="2615" y="3497"/>
                    <a:pt x="2559" y="3210"/>
                    <a:pt x="2412" y="2917"/>
                  </a:cubicBezTo>
                  <a:cubicBezTo>
                    <a:pt x="2321" y="2714"/>
                    <a:pt x="2147" y="2511"/>
                    <a:pt x="2035" y="2336"/>
                  </a:cubicBezTo>
                  <a:cubicBezTo>
                    <a:pt x="1972" y="2217"/>
                    <a:pt x="1944" y="2134"/>
                    <a:pt x="1888" y="2043"/>
                  </a:cubicBezTo>
                  <a:lnTo>
                    <a:pt x="1916" y="2043"/>
                  </a:lnTo>
                  <a:cubicBezTo>
                    <a:pt x="2091" y="1924"/>
                    <a:pt x="2237" y="1784"/>
                    <a:pt x="2412" y="1637"/>
                  </a:cubicBezTo>
                  <a:cubicBezTo>
                    <a:pt x="2615" y="1490"/>
                    <a:pt x="2846" y="1371"/>
                    <a:pt x="3056" y="1225"/>
                  </a:cubicBezTo>
                  <a:cubicBezTo>
                    <a:pt x="3258" y="1085"/>
                    <a:pt x="3433" y="938"/>
                    <a:pt x="3608" y="791"/>
                  </a:cubicBezTo>
                  <a:cubicBezTo>
                    <a:pt x="3783" y="644"/>
                    <a:pt x="3986" y="560"/>
                    <a:pt x="4132" y="413"/>
                  </a:cubicBezTo>
                  <a:cubicBezTo>
                    <a:pt x="4301" y="268"/>
                    <a:pt x="4145" y="1"/>
                    <a:pt x="395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79"/>
            <p:cNvSpPr/>
            <p:nvPr/>
          </p:nvSpPr>
          <p:spPr>
            <a:xfrm>
              <a:off x="2068850" y="1216795"/>
              <a:ext cx="395095" cy="354864"/>
            </a:xfrm>
            <a:custGeom>
              <a:rect b="b" l="l" r="r" t="t"/>
              <a:pathLst>
                <a:path extrusionOk="0" h="15595" w="17363">
                  <a:moveTo>
                    <a:pt x="5504" y="7728"/>
                  </a:moveTo>
                  <a:cubicBezTo>
                    <a:pt x="5532" y="7728"/>
                    <a:pt x="5623" y="7819"/>
                    <a:pt x="5623" y="7875"/>
                  </a:cubicBezTo>
                  <a:lnTo>
                    <a:pt x="5651" y="7875"/>
                  </a:lnTo>
                  <a:cubicBezTo>
                    <a:pt x="5651" y="7875"/>
                    <a:pt x="5623" y="7875"/>
                    <a:pt x="5623" y="7903"/>
                  </a:cubicBezTo>
                  <a:lnTo>
                    <a:pt x="5595" y="7931"/>
                  </a:lnTo>
                  <a:cubicBezTo>
                    <a:pt x="5567" y="7959"/>
                    <a:pt x="5567" y="7994"/>
                    <a:pt x="5567" y="7994"/>
                  </a:cubicBezTo>
                  <a:lnTo>
                    <a:pt x="5392" y="7994"/>
                  </a:lnTo>
                  <a:lnTo>
                    <a:pt x="5392" y="7931"/>
                  </a:lnTo>
                  <a:cubicBezTo>
                    <a:pt x="5392" y="7875"/>
                    <a:pt x="5420" y="7819"/>
                    <a:pt x="5448" y="7784"/>
                  </a:cubicBezTo>
                  <a:cubicBezTo>
                    <a:pt x="5448" y="7756"/>
                    <a:pt x="5476" y="7756"/>
                    <a:pt x="5476" y="7728"/>
                  </a:cubicBezTo>
                  <a:close/>
                  <a:moveTo>
                    <a:pt x="7720" y="11315"/>
                  </a:moveTo>
                  <a:cubicBezTo>
                    <a:pt x="7720" y="11343"/>
                    <a:pt x="7720" y="11371"/>
                    <a:pt x="7748" y="11399"/>
                  </a:cubicBezTo>
                  <a:lnTo>
                    <a:pt x="7692" y="11343"/>
                  </a:lnTo>
                  <a:cubicBezTo>
                    <a:pt x="7720" y="11343"/>
                    <a:pt x="7720" y="11343"/>
                    <a:pt x="7720" y="11315"/>
                  </a:cubicBezTo>
                  <a:close/>
                  <a:moveTo>
                    <a:pt x="11126" y="11602"/>
                  </a:moveTo>
                  <a:cubicBezTo>
                    <a:pt x="11189" y="11602"/>
                    <a:pt x="11245" y="11630"/>
                    <a:pt x="11335" y="11630"/>
                  </a:cubicBezTo>
                  <a:cubicBezTo>
                    <a:pt x="11189" y="11777"/>
                    <a:pt x="11042" y="11924"/>
                    <a:pt x="10895" y="12071"/>
                  </a:cubicBezTo>
                  <a:cubicBezTo>
                    <a:pt x="10986" y="11924"/>
                    <a:pt x="11042" y="11749"/>
                    <a:pt x="11126" y="11602"/>
                  </a:cubicBezTo>
                  <a:close/>
                  <a:moveTo>
                    <a:pt x="11972" y="11777"/>
                  </a:moveTo>
                  <a:cubicBezTo>
                    <a:pt x="12063" y="11777"/>
                    <a:pt x="12119" y="11805"/>
                    <a:pt x="12209" y="11840"/>
                  </a:cubicBezTo>
                  <a:cubicBezTo>
                    <a:pt x="12035" y="11952"/>
                    <a:pt x="11916" y="12071"/>
                    <a:pt x="11769" y="12217"/>
                  </a:cubicBezTo>
                  <a:cubicBezTo>
                    <a:pt x="11860" y="12071"/>
                    <a:pt x="11916" y="11924"/>
                    <a:pt x="11972" y="11777"/>
                  </a:cubicBezTo>
                  <a:close/>
                  <a:moveTo>
                    <a:pt x="8448" y="12476"/>
                  </a:moveTo>
                  <a:cubicBezTo>
                    <a:pt x="8476" y="12504"/>
                    <a:pt x="8538" y="12539"/>
                    <a:pt x="8566" y="12539"/>
                  </a:cubicBezTo>
                  <a:cubicBezTo>
                    <a:pt x="8566" y="12567"/>
                    <a:pt x="8594" y="12595"/>
                    <a:pt x="8594" y="12623"/>
                  </a:cubicBezTo>
                  <a:cubicBezTo>
                    <a:pt x="8594" y="12679"/>
                    <a:pt x="8622" y="12742"/>
                    <a:pt x="8622" y="12798"/>
                  </a:cubicBezTo>
                  <a:cubicBezTo>
                    <a:pt x="8594" y="12798"/>
                    <a:pt x="8538" y="12826"/>
                    <a:pt x="8504" y="12854"/>
                  </a:cubicBezTo>
                  <a:cubicBezTo>
                    <a:pt x="8392" y="12889"/>
                    <a:pt x="8301" y="12945"/>
                    <a:pt x="8189" y="13001"/>
                  </a:cubicBezTo>
                  <a:cubicBezTo>
                    <a:pt x="8301" y="12854"/>
                    <a:pt x="8392" y="12651"/>
                    <a:pt x="8448" y="12476"/>
                  </a:cubicBezTo>
                  <a:close/>
                  <a:moveTo>
                    <a:pt x="3028" y="13064"/>
                  </a:moveTo>
                  <a:lnTo>
                    <a:pt x="3028" y="13064"/>
                  </a:lnTo>
                  <a:cubicBezTo>
                    <a:pt x="3028" y="13064"/>
                    <a:pt x="3018" y="13074"/>
                    <a:pt x="3004" y="13082"/>
                  </a:cubicBezTo>
                  <a:lnTo>
                    <a:pt x="3004" y="13082"/>
                  </a:lnTo>
                  <a:cubicBezTo>
                    <a:pt x="3012" y="13076"/>
                    <a:pt x="3021" y="13070"/>
                    <a:pt x="3028" y="13064"/>
                  </a:cubicBezTo>
                  <a:close/>
                  <a:moveTo>
                    <a:pt x="8781" y="1"/>
                  </a:moveTo>
                  <a:cubicBezTo>
                    <a:pt x="8711" y="1"/>
                    <a:pt x="8640" y="4"/>
                    <a:pt x="8566" y="9"/>
                  </a:cubicBezTo>
                  <a:cubicBezTo>
                    <a:pt x="8098" y="65"/>
                    <a:pt x="7720" y="240"/>
                    <a:pt x="7315" y="505"/>
                  </a:cubicBezTo>
                  <a:cubicBezTo>
                    <a:pt x="7021" y="708"/>
                    <a:pt x="6644" y="967"/>
                    <a:pt x="6231" y="967"/>
                  </a:cubicBezTo>
                  <a:cubicBezTo>
                    <a:pt x="6175" y="1058"/>
                    <a:pt x="6147" y="1205"/>
                    <a:pt x="6203" y="1316"/>
                  </a:cubicBezTo>
                  <a:cubicBezTo>
                    <a:pt x="6231" y="1351"/>
                    <a:pt x="6266" y="1379"/>
                    <a:pt x="6294" y="1379"/>
                  </a:cubicBezTo>
                  <a:cubicBezTo>
                    <a:pt x="5769" y="2253"/>
                    <a:pt x="5042" y="2981"/>
                    <a:pt x="4427" y="3764"/>
                  </a:cubicBezTo>
                  <a:cubicBezTo>
                    <a:pt x="4224" y="4029"/>
                    <a:pt x="3958" y="4204"/>
                    <a:pt x="3756" y="4435"/>
                  </a:cubicBezTo>
                  <a:cubicBezTo>
                    <a:pt x="3525" y="4673"/>
                    <a:pt x="3350" y="4876"/>
                    <a:pt x="3119" y="5078"/>
                  </a:cubicBezTo>
                  <a:cubicBezTo>
                    <a:pt x="2651" y="5484"/>
                    <a:pt x="2210" y="5896"/>
                    <a:pt x="1861" y="6386"/>
                  </a:cubicBezTo>
                  <a:cubicBezTo>
                    <a:pt x="1772" y="6553"/>
                    <a:pt x="1917" y="6751"/>
                    <a:pt x="2069" y="6751"/>
                  </a:cubicBezTo>
                  <a:cubicBezTo>
                    <a:pt x="2107" y="6751"/>
                    <a:pt x="2147" y="6738"/>
                    <a:pt x="2182" y="6708"/>
                  </a:cubicBezTo>
                  <a:cubicBezTo>
                    <a:pt x="2707" y="6386"/>
                    <a:pt x="3175" y="5980"/>
                    <a:pt x="3644" y="5603"/>
                  </a:cubicBezTo>
                  <a:cubicBezTo>
                    <a:pt x="3903" y="5400"/>
                    <a:pt x="4105" y="5162"/>
                    <a:pt x="4343" y="4931"/>
                  </a:cubicBezTo>
                  <a:cubicBezTo>
                    <a:pt x="4574" y="4701"/>
                    <a:pt x="4805" y="4463"/>
                    <a:pt x="5007" y="4204"/>
                  </a:cubicBezTo>
                  <a:cubicBezTo>
                    <a:pt x="5357" y="3708"/>
                    <a:pt x="5679" y="3183"/>
                    <a:pt x="5972" y="2659"/>
                  </a:cubicBezTo>
                  <a:cubicBezTo>
                    <a:pt x="6091" y="2400"/>
                    <a:pt x="6266" y="2162"/>
                    <a:pt x="6322" y="1876"/>
                  </a:cubicBezTo>
                  <a:cubicBezTo>
                    <a:pt x="6350" y="1757"/>
                    <a:pt x="6378" y="1610"/>
                    <a:pt x="6406" y="1491"/>
                  </a:cubicBezTo>
                  <a:lnTo>
                    <a:pt x="6441" y="1463"/>
                  </a:lnTo>
                  <a:cubicBezTo>
                    <a:pt x="6469" y="1463"/>
                    <a:pt x="6497" y="1463"/>
                    <a:pt x="6553" y="1435"/>
                  </a:cubicBezTo>
                  <a:cubicBezTo>
                    <a:pt x="6902" y="1316"/>
                    <a:pt x="7168" y="1086"/>
                    <a:pt x="7518" y="939"/>
                  </a:cubicBezTo>
                  <a:cubicBezTo>
                    <a:pt x="7867" y="827"/>
                    <a:pt x="8273" y="764"/>
                    <a:pt x="8622" y="736"/>
                  </a:cubicBezTo>
                  <a:lnTo>
                    <a:pt x="8916" y="736"/>
                  </a:lnTo>
                  <a:cubicBezTo>
                    <a:pt x="8741" y="1058"/>
                    <a:pt x="8448" y="1288"/>
                    <a:pt x="8273" y="1582"/>
                  </a:cubicBezTo>
                  <a:lnTo>
                    <a:pt x="8301" y="1582"/>
                  </a:lnTo>
                  <a:cubicBezTo>
                    <a:pt x="8217" y="1729"/>
                    <a:pt x="8273" y="1904"/>
                    <a:pt x="8364" y="2016"/>
                  </a:cubicBezTo>
                  <a:cubicBezTo>
                    <a:pt x="8301" y="2016"/>
                    <a:pt x="8273" y="2051"/>
                    <a:pt x="8217" y="2079"/>
                  </a:cubicBezTo>
                  <a:cubicBezTo>
                    <a:pt x="8070" y="2190"/>
                    <a:pt x="7923" y="2309"/>
                    <a:pt x="7804" y="2456"/>
                  </a:cubicBezTo>
                  <a:cubicBezTo>
                    <a:pt x="7664" y="2687"/>
                    <a:pt x="7574" y="2981"/>
                    <a:pt x="7427" y="3211"/>
                  </a:cubicBezTo>
                  <a:cubicBezTo>
                    <a:pt x="7399" y="3274"/>
                    <a:pt x="7371" y="3330"/>
                    <a:pt x="7343" y="3386"/>
                  </a:cubicBezTo>
                  <a:cubicBezTo>
                    <a:pt x="7196" y="3477"/>
                    <a:pt x="7077" y="3589"/>
                    <a:pt x="6965" y="3708"/>
                  </a:cubicBezTo>
                  <a:cubicBezTo>
                    <a:pt x="6846" y="3799"/>
                    <a:pt x="6727" y="3883"/>
                    <a:pt x="6616" y="3974"/>
                  </a:cubicBezTo>
                  <a:cubicBezTo>
                    <a:pt x="6203" y="4260"/>
                    <a:pt x="5797" y="4582"/>
                    <a:pt x="5420" y="4931"/>
                  </a:cubicBezTo>
                  <a:cubicBezTo>
                    <a:pt x="5182" y="4987"/>
                    <a:pt x="4923" y="5078"/>
                    <a:pt x="4721" y="5197"/>
                  </a:cubicBezTo>
                  <a:cubicBezTo>
                    <a:pt x="4371" y="5372"/>
                    <a:pt x="4133" y="5631"/>
                    <a:pt x="3875" y="5896"/>
                  </a:cubicBezTo>
                  <a:cubicBezTo>
                    <a:pt x="3694" y="6077"/>
                    <a:pt x="3834" y="6439"/>
                    <a:pt x="4074" y="6439"/>
                  </a:cubicBezTo>
                  <a:cubicBezTo>
                    <a:pt x="4104" y="6439"/>
                    <a:pt x="4136" y="6433"/>
                    <a:pt x="4168" y="6421"/>
                  </a:cubicBezTo>
                  <a:cubicBezTo>
                    <a:pt x="4308" y="6358"/>
                    <a:pt x="4483" y="6302"/>
                    <a:pt x="4630" y="6211"/>
                  </a:cubicBezTo>
                  <a:cubicBezTo>
                    <a:pt x="4777" y="6127"/>
                    <a:pt x="4923" y="6036"/>
                    <a:pt x="5070" y="5952"/>
                  </a:cubicBezTo>
                  <a:cubicBezTo>
                    <a:pt x="5329" y="5806"/>
                    <a:pt x="5651" y="5750"/>
                    <a:pt x="5916" y="5631"/>
                  </a:cubicBezTo>
                  <a:cubicBezTo>
                    <a:pt x="6056" y="5547"/>
                    <a:pt x="6203" y="5456"/>
                    <a:pt x="6322" y="5372"/>
                  </a:cubicBezTo>
                  <a:cubicBezTo>
                    <a:pt x="6469" y="5225"/>
                    <a:pt x="6497" y="5078"/>
                    <a:pt x="6581" y="4931"/>
                  </a:cubicBezTo>
                  <a:cubicBezTo>
                    <a:pt x="6672" y="4813"/>
                    <a:pt x="6790" y="4729"/>
                    <a:pt x="6902" y="4673"/>
                  </a:cubicBezTo>
                  <a:cubicBezTo>
                    <a:pt x="6965" y="4729"/>
                    <a:pt x="7049" y="4729"/>
                    <a:pt x="7168" y="4729"/>
                  </a:cubicBezTo>
                  <a:cubicBezTo>
                    <a:pt x="7455" y="4701"/>
                    <a:pt x="7720" y="4554"/>
                    <a:pt x="7979" y="4407"/>
                  </a:cubicBezTo>
                  <a:cubicBezTo>
                    <a:pt x="8273" y="4232"/>
                    <a:pt x="8566" y="4057"/>
                    <a:pt x="8853" y="3883"/>
                  </a:cubicBezTo>
                  <a:cubicBezTo>
                    <a:pt x="9147" y="3708"/>
                    <a:pt x="9440" y="3561"/>
                    <a:pt x="9727" y="3386"/>
                  </a:cubicBezTo>
                  <a:cubicBezTo>
                    <a:pt x="9846" y="3330"/>
                    <a:pt x="9965" y="3274"/>
                    <a:pt x="10049" y="3239"/>
                  </a:cubicBezTo>
                  <a:cubicBezTo>
                    <a:pt x="10077" y="3274"/>
                    <a:pt x="10077" y="3330"/>
                    <a:pt x="10112" y="3358"/>
                  </a:cubicBezTo>
                  <a:cubicBezTo>
                    <a:pt x="10370" y="3764"/>
                    <a:pt x="10811" y="4001"/>
                    <a:pt x="11098" y="4379"/>
                  </a:cubicBezTo>
                  <a:cubicBezTo>
                    <a:pt x="10951" y="4498"/>
                    <a:pt x="10867" y="4638"/>
                    <a:pt x="10867" y="4785"/>
                  </a:cubicBezTo>
                  <a:cubicBezTo>
                    <a:pt x="10829" y="4777"/>
                    <a:pt x="10791" y="4773"/>
                    <a:pt x="10755" y="4773"/>
                  </a:cubicBezTo>
                  <a:cubicBezTo>
                    <a:pt x="10537" y="4773"/>
                    <a:pt x="10353" y="4909"/>
                    <a:pt x="10252" y="5106"/>
                  </a:cubicBezTo>
                  <a:cubicBezTo>
                    <a:pt x="10196" y="5225"/>
                    <a:pt x="10140" y="5372"/>
                    <a:pt x="10077" y="5512"/>
                  </a:cubicBezTo>
                  <a:cubicBezTo>
                    <a:pt x="9988" y="5436"/>
                    <a:pt x="9878" y="5399"/>
                    <a:pt x="9766" y="5399"/>
                  </a:cubicBezTo>
                  <a:cubicBezTo>
                    <a:pt x="9622" y="5399"/>
                    <a:pt x="9476" y="5460"/>
                    <a:pt x="9378" y="5575"/>
                  </a:cubicBezTo>
                  <a:cubicBezTo>
                    <a:pt x="9266" y="5687"/>
                    <a:pt x="9203" y="5833"/>
                    <a:pt x="9147" y="5952"/>
                  </a:cubicBezTo>
                  <a:cubicBezTo>
                    <a:pt x="9119" y="6036"/>
                    <a:pt x="9063" y="6127"/>
                    <a:pt x="9028" y="6211"/>
                  </a:cubicBezTo>
                  <a:cubicBezTo>
                    <a:pt x="8944" y="6155"/>
                    <a:pt x="8853" y="6099"/>
                    <a:pt x="8741" y="6099"/>
                  </a:cubicBezTo>
                  <a:cubicBezTo>
                    <a:pt x="8538" y="6099"/>
                    <a:pt x="8392" y="6211"/>
                    <a:pt x="8301" y="6386"/>
                  </a:cubicBezTo>
                  <a:cubicBezTo>
                    <a:pt x="8245" y="6449"/>
                    <a:pt x="8217" y="6505"/>
                    <a:pt x="8189" y="6561"/>
                  </a:cubicBezTo>
                  <a:lnTo>
                    <a:pt x="8189" y="6624"/>
                  </a:lnTo>
                  <a:cubicBezTo>
                    <a:pt x="8098" y="6652"/>
                    <a:pt x="8014" y="6735"/>
                    <a:pt x="7979" y="6826"/>
                  </a:cubicBezTo>
                  <a:lnTo>
                    <a:pt x="8014" y="6826"/>
                  </a:lnTo>
                  <a:cubicBezTo>
                    <a:pt x="7895" y="7057"/>
                    <a:pt x="8042" y="7323"/>
                    <a:pt x="8273" y="7323"/>
                  </a:cubicBezTo>
                  <a:lnTo>
                    <a:pt x="8392" y="7323"/>
                  </a:lnTo>
                  <a:cubicBezTo>
                    <a:pt x="8538" y="7323"/>
                    <a:pt x="8713" y="7176"/>
                    <a:pt x="8741" y="7057"/>
                  </a:cubicBezTo>
                  <a:lnTo>
                    <a:pt x="8741" y="7029"/>
                  </a:lnTo>
                  <a:lnTo>
                    <a:pt x="8741" y="7001"/>
                  </a:lnTo>
                  <a:cubicBezTo>
                    <a:pt x="8825" y="7085"/>
                    <a:pt x="8944" y="7120"/>
                    <a:pt x="9063" y="7120"/>
                  </a:cubicBezTo>
                  <a:cubicBezTo>
                    <a:pt x="9266" y="7120"/>
                    <a:pt x="9413" y="7001"/>
                    <a:pt x="9524" y="6854"/>
                  </a:cubicBezTo>
                  <a:cubicBezTo>
                    <a:pt x="9552" y="6910"/>
                    <a:pt x="9587" y="6973"/>
                    <a:pt x="9615" y="7029"/>
                  </a:cubicBezTo>
                  <a:cubicBezTo>
                    <a:pt x="9671" y="7204"/>
                    <a:pt x="9846" y="7260"/>
                    <a:pt x="9993" y="7260"/>
                  </a:cubicBezTo>
                  <a:lnTo>
                    <a:pt x="10140" y="7260"/>
                  </a:lnTo>
                  <a:lnTo>
                    <a:pt x="10077" y="7323"/>
                  </a:lnTo>
                  <a:cubicBezTo>
                    <a:pt x="9902" y="7498"/>
                    <a:pt x="9818" y="7728"/>
                    <a:pt x="9671" y="7931"/>
                  </a:cubicBezTo>
                  <a:cubicBezTo>
                    <a:pt x="9615" y="8022"/>
                    <a:pt x="9615" y="8134"/>
                    <a:pt x="9615" y="8225"/>
                  </a:cubicBezTo>
                  <a:cubicBezTo>
                    <a:pt x="9496" y="8428"/>
                    <a:pt x="9440" y="8658"/>
                    <a:pt x="9378" y="8924"/>
                  </a:cubicBezTo>
                  <a:cubicBezTo>
                    <a:pt x="9364" y="8951"/>
                    <a:pt x="9351" y="8979"/>
                    <a:pt x="9347" y="8994"/>
                  </a:cubicBezTo>
                  <a:lnTo>
                    <a:pt x="9347" y="8994"/>
                  </a:lnTo>
                  <a:cubicBezTo>
                    <a:pt x="9341" y="8994"/>
                    <a:pt x="9334" y="8996"/>
                    <a:pt x="9322" y="9008"/>
                  </a:cubicBezTo>
                  <a:cubicBezTo>
                    <a:pt x="9147" y="9127"/>
                    <a:pt x="9000" y="9183"/>
                    <a:pt x="8888" y="9302"/>
                  </a:cubicBezTo>
                  <a:cubicBezTo>
                    <a:pt x="8769" y="9421"/>
                    <a:pt x="8678" y="9532"/>
                    <a:pt x="8594" y="9679"/>
                  </a:cubicBezTo>
                  <a:cubicBezTo>
                    <a:pt x="8566" y="9770"/>
                    <a:pt x="8504" y="9854"/>
                    <a:pt x="8476" y="9945"/>
                  </a:cubicBezTo>
                  <a:cubicBezTo>
                    <a:pt x="8476" y="9973"/>
                    <a:pt x="8448" y="10057"/>
                    <a:pt x="8420" y="10148"/>
                  </a:cubicBezTo>
                  <a:cubicBezTo>
                    <a:pt x="8402" y="10152"/>
                    <a:pt x="8384" y="10154"/>
                    <a:pt x="8364" y="10154"/>
                  </a:cubicBezTo>
                  <a:cubicBezTo>
                    <a:pt x="8270" y="10154"/>
                    <a:pt x="8153" y="10114"/>
                    <a:pt x="8045" y="10114"/>
                  </a:cubicBezTo>
                  <a:cubicBezTo>
                    <a:pt x="8023" y="10114"/>
                    <a:pt x="8001" y="10116"/>
                    <a:pt x="7979" y="10120"/>
                  </a:cubicBezTo>
                  <a:cubicBezTo>
                    <a:pt x="7629" y="10148"/>
                    <a:pt x="7427" y="10379"/>
                    <a:pt x="7196" y="10581"/>
                  </a:cubicBezTo>
                  <a:cubicBezTo>
                    <a:pt x="6930" y="10756"/>
                    <a:pt x="6644" y="10819"/>
                    <a:pt x="6322" y="10903"/>
                  </a:cubicBezTo>
                  <a:cubicBezTo>
                    <a:pt x="5944" y="10994"/>
                    <a:pt x="5567" y="11106"/>
                    <a:pt x="5301" y="11427"/>
                  </a:cubicBezTo>
                  <a:cubicBezTo>
                    <a:pt x="5089" y="11646"/>
                    <a:pt x="5267" y="11930"/>
                    <a:pt x="5526" y="11930"/>
                  </a:cubicBezTo>
                  <a:cubicBezTo>
                    <a:pt x="5549" y="11930"/>
                    <a:pt x="5571" y="11928"/>
                    <a:pt x="5595" y="11924"/>
                  </a:cubicBezTo>
                  <a:cubicBezTo>
                    <a:pt x="5797" y="11896"/>
                    <a:pt x="6000" y="11840"/>
                    <a:pt x="6203" y="11805"/>
                  </a:cubicBezTo>
                  <a:lnTo>
                    <a:pt x="6203" y="11805"/>
                  </a:lnTo>
                  <a:cubicBezTo>
                    <a:pt x="6147" y="12015"/>
                    <a:pt x="6266" y="12245"/>
                    <a:pt x="6441" y="12329"/>
                  </a:cubicBezTo>
                  <a:cubicBezTo>
                    <a:pt x="6525" y="12392"/>
                    <a:pt x="6581" y="12420"/>
                    <a:pt x="6672" y="12448"/>
                  </a:cubicBezTo>
                  <a:cubicBezTo>
                    <a:pt x="6727" y="12504"/>
                    <a:pt x="6818" y="12567"/>
                    <a:pt x="6902" y="12595"/>
                  </a:cubicBezTo>
                  <a:lnTo>
                    <a:pt x="7343" y="12595"/>
                  </a:lnTo>
                  <a:cubicBezTo>
                    <a:pt x="7315" y="12770"/>
                    <a:pt x="7371" y="12945"/>
                    <a:pt x="7518" y="13064"/>
                  </a:cubicBezTo>
                  <a:cubicBezTo>
                    <a:pt x="7601" y="13120"/>
                    <a:pt x="7720" y="13147"/>
                    <a:pt x="7839" y="13147"/>
                  </a:cubicBezTo>
                  <a:cubicBezTo>
                    <a:pt x="7692" y="13238"/>
                    <a:pt x="7546" y="13294"/>
                    <a:pt x="7399" y="13378"/>
                  </a:cubicBezTo>
                  <a:cubicBezTo>
                    <a:pt x="7021" y="13553"/>
                    <a:pt x="6644" y="13728"/>
                    <a:pt x="6203" y="13875"/>
                  </a:cubicBezTo>
                  <a:cubicBezTo>
                    <a:pt x="5881" y="13938"/>
                    <a:pt x="5567" y="13994"/>
                    <a:pt x="5245" y="13994"/>
                  </a:cubicBezTo>
                  <a:lnTo>
                    <a:pt x="4867" y="13994"/>
                  </a:lnTo>
                  <a:cubicBezTo>
                    <a:pt x="5042" y="13966"/>
                    <a:pt x="5182" y="13938"/>
                    <a:pt x="5357" y="13875"/>
                  </a:cubicBezTo>
                  <a:cubicBezTo>
                    <a:pt x="5532" y="13819"/>
                    <a:pt x="5623" y="13525"/>
                    <a:pt x="5420" y="13441"/>
                  </a:cubicBezTo>
                  <a:cubicBezTo>
                    <a:pt x="5189" y="13338"/>
                    <a:pt x="4963" y="13261"/>
                    <a:pt x="4715" y="13261"/>
                  </a:cubicBezTo>
                  <a:cubicBezTo>
                    <a:pt x="4678" y="13261"/>
                    <a:pt x="4640" y="13263"/>
                    <a:pt x="4602" y="13266"/>
                  </a:cubicBezTo>
                  <a:cubicBezTo>
                    <a:pt x="4280" y="13294"/>
                    <a:pt x="4021" y="13350"/>
                    <a:pt x="3728" y="13497"/>
                  </a:cubicBezTo>
                  <a:cubicBezTo>
                    <a:pt x="3497" y="13616"/>
                    <a:pt x="3259" y="13791"/>
                    <a:pt x="3001" y="13875"/>
                  </a:cubicBezTo>
                  <a:lnTo>
                    <a:pt x="2973" y="13875"/>
                  </a:lnTo>
                  <a:cubicBezTo>
                    <a:pt x="3084" y="13791"/>
                    <a:pt x="3203" y="13700"/>
                    <a:pt x="3350" y="13616"/>
                  </a:cubicBezTo>
                  <a:cubicBezTo>
                    <a:pt x="3847" y="13238"/>
                    <a:pt x="4308" y="12798"/>
                    <a:pt x="4658" y="12245"/>
                  </a:cubicBezTo>
                  <a:cubicBezTo>
                    <a:pt x="4788" y="12005"/>
                    <a:pt x="4564" y="11734"/>
                    <a:pt x="4343" y="11734"/>
                  </a:cubicBezTo>
                  <a:cubicBezTo>
                    <a:pt x="4268" y="11734"/>
                    <a:pt x="4194" y="11765"/>
                    <a:pt x="4133" y="11840"/>
                  </a:cubicBezTo>
                  <a:cubicBezTo>
                    <a:pt x="3903" y="12155"/>
                    <a:pt x="3644" y="12448"/>
                    <a:pt x="3378" y="12714"/>
                  </a:cubicBezTo>
                  <a:cubicBezTo>
                    <a:pt x="3406" y="12595"/>
                    <a:pt x="3322" y="12420"/>
                    <a:pt x="3203" y="12364"/>
                  </a:cubicBezTo>
                  <a:cubicBezTo>
                    <a:pt x="3434" y="12190"/>
                    <a:pt x="3672" y="11924"/>
                    <a:pt x="3847" y="11665"/>
                  </a:cubicBezTo>
                  <a:cubicBezTo>
                    <a:pt x="3903" y="11546"/>
                    <a:pt x="3958" y="11455"/>
                    <a:pt x="4021" y="11343"/>
                  </a:cubicBezTo>
                  <a:cubicBezTo>
                    <a:pt x="4196" y="11106"/>
                    <a:pt x="4371" y="10875"/>
                    <a:pt x="4483" y="10616"/>
                  </a:cubicBezTo>
                  <a:cubicBezTo>
                    <a:pt x="4574" y="10581"/>
                    <a:pt x="4630" y="10525"/>
                    <a:pt x="4721" y="10469"/>
                  </a:cubicBezTo>
                  <a:cubicBezTo>
                    <a:pt x="4979" y="10232"/>
                    <a:pt x="5098" y="9917"/>
                    <a:pt x="5098" y="9567"/>
                  </a:cubicBezTo>
                  <a:lnTo>
                    <a:pt x="5098" y="9504"/>
                  </a:lnTo>
                  <a:cubicBezTo>
                    <a:pt x="5182" y="9476"/>
                    <a:pt x="5273" y="9421"/>
                    <a:pt x="5357" y="9358"/>
                  </a:cubicBezTo>
                  <a:cubicBezTo>
                    <a:pt x="5448" y="9274"/>
                    <a:pt x="5476" y="9155"/>
                    <a:pt x="5448" y="9043"/>
                  </a:cubicBezTo>
                  <a:cubicBezTo>
                    <a:pt x="5623" y="9043"/>
                    <a:pt x="5769" y="8980"/>
                    <a:pt x="5916" y="8924"/>
                  </a:cubicBezTo>
                  <a:cubicBezTo>
                    <a:pt x="6119" y="8833"/>
                    <a:pt x="6294" y="8693"/>
                    <a:pt x="6406" y="8519"/>
                  </a:cubicBezTo>
                  <a:cubicBezTo>
                    <a:pt x="6672" y="8281"/>
                    <a:pt x="6818" y="7959"/>
                    <a:pt x="6699" y="7610"/>
                  </a:cubicBezTo>
                  <a:cubicBezTo>
                    <a:pt x="6581" y="7260"/>
                    <a:pt x="6350" y="7001"/>
                    <a:pt x="6028" y="6882"/>
                  </a:cubicBezTo>
                  <a:cubicBezTo>
                    <a:pt x="5848" y="6763"/>
                    <a:pt x="5645" y="6706"/>
                    <a:pt x="5430" y="6706"/>
                  </a:cubicBezTo>
                  <a:cubicBezTo>
                    <a:pt x="5229" y="6706"/>
                    <a:pt x="5018" y="6756"/>
                    <a:pt x="4805" y="6854"/>
                  </a:cubicBezTo>
                  <a:cubicBezTo>
                    <a:pt x="4630" y="6945"/>
                    <a:pt x="4455" y="7085"/>
                    <a:pt x="4308" y="7260"/>
                  </a:cubicBezTo>
                  <a:cubicBezTo>
                    <a:pt x="4308" y="7176"/>
                    <a:pt x="4224" y="7085"/>
                    <a:pt x="4077" y="7085"/>
                  </a:cubicBezTo>
                  <a:cubicBezTo>
                    <a:pt x="3819" y="7085"/>
                    <a:pt x="3581" y="7148"/>
                    <a:pt x="3350" y="7323"/>
                  </a:cubicBezTo>
                  <a:cubicBezTo>
                    <a:pt x="3119" y="7498"/>
                    <a:pt x="2973" y="7756"/>
                    <a:pt x="2854" y="7994"/>
                  </a:cubicBezTo>
                  <a:cubicBezTo>
                    <a:pt x="2707" y="8309"/>
                    <a:pt x="2595" y="8630"/>
                    <a:pt x="2595" y="9008"/>
                  </a:cubicBezTo>
                  <a:cubicBezTo>
                    <a:pt x="2595" y="9393"/>
                    <a:pt x="2679" y="9826"/>
                    <a:pt x="3001" y="10057"/>
                  </a:cubicBezTo>
                  <a:cubicBezTo>
                    <a:pt x="3031" y="10080"/>
                    <a:pt x="3071" y="10091"/>
                    <a:pt x="3112" y="10091"/>
                  </a:cubicBezTo>
                  <a:cubicBezTo>
                    <a:pt x="3185" y="10091"/>
                    <a:pt x="3265" y="10058"/>
                    <a:pt x="3322" y="10001"/>
                  </a:cubicBezTo>
                  <a:cubicBezTo>
                    <a:pt x="3525" y="9770"/>
                    <a:pt x="3469" y="9476"/>
                    <a:pt x="3434" y="9183"/>
                  </a:cubicBezTo>
                  <a:cubicBezTo>
                    <a:pt x="3378" y="8924"/>
                    <a:pt x="3406" y="8658"/>
                    <a:pt x="3469" y="8400"/>
                  </a:cubicBezTo>
                  <a:cubicBezTo>
                    <a:pt x="3553" y="8106"/>
                    <a:pt x="3728" y="7582"/>
                    <a:pt x="4077" y="7554"/>
                  </a:cubicBezTo>
                  <a:lnTo>
                    <a:pt x="4105" y="7554"/>
                  </a:lnTo>
                  <a:cubicBezTo>
                    <a:pt x="3931" y="7847"/>
                    <a:pt x="3847" y="8169"/>
                    <a:pt x="3875" y="8456"/>
                  </a:cubicBezTo>
                  <a:cubicBezTo>
                    <a:pt x="3903" y="8547"/>
                    <a:pt x="3903" y="8658"/>
                    <a:pt x="3931" y="8749"/>
                  </a:cubicBezTo>
                  <a:cubicBezTo>
                    <a:pt x="3903" y="8952"/>
                    <a:pt x="3875" y="9127"/>
                    <a:pt x="3847" y="9330"/>
                  </a:cubicBezTo>
                  <a:cubicBezTo>
                    <a:pt x="3819" y="9623"/>
                    <a:pt x="3756" y="9917"/>
                    <a:pt x="3644" y="10204"/>
                  </a:cubicBezTo>
                  <a:cubicBezTo>
                    <a:pt x="3497" y="10525"/>
                    <a:pt x="3322" y="10819"/>
                    <a:pt x="3119" y="11106"/>
                  </a:cubicBezTo>
                  <a:cubicBezTo>
                    <a:pt x="3028" y="11225"/>
                    <a:pt x="2945" y="11343"/>
                    <a:pt x="2854" y="11455"/>
                  </a:cubicBezTo>
                  <a:cubicBezTo>
                    <a:pt x="2798" y="11574"/>
                    <a:pt x="2798" y="11665"/>
                    <a:pt x="2798" y="11777"/>
                  </a:cubicBezTo>
                  <a:cubicBezTo>
                    <a:pt x="2560" y="12015"/>
                    <a:pt x="2329" y="12245"/>
                    <a:pt x="2099" y="12504"/>
                  </a:cubicBezTo>
                  <a:cubicBezTo>
                    <a:pt x="1986" y="12616"/>
                    <a:pt x="2061" y="12828"/>
                    <a:pt x="2217" y="12828"/>
                  </a:cubicBezTo>
                  <a:cubicBezTo>
                    <a:pt x="2226" y="12828"/>
                    <a:pt x="2236" y="12827"/>
                    <a:pt x="2245" y="12826"/>
                  </a:cubicBezTo>
                  <a:lnTo>
                    <a:pt x="2245" y="12826"/>
                  </a:lnTo>
                  <a:cubicBezTo>
                    <a:pt x="2182" y="12889"/>
                    <a:pt x="2099" y="12945"/>
                    <a:pt x="2008" y="12973"/>
                  </a:cubicBezTo>
                  <a:cubicBezTo>
                    <a:pt x="1658" y="13147"/>
                    <a:pt x="1308" y="13175"/>
                    <a:pt x="903" y="13203"/>
                  </a:cubicBezTo>
                  <a:cubicBezTo>
                    <a:pt x="672" y="13238"/>
                    <a:pt x="672" y="13588"/>
                    <a:pt x="903" y="13588"/>
                  </a:cubicBezTo>
                  <a:cubicBezTo>
                    <a:pt x="1116" y="13616"/>
                    <a:pt x="1331" y="13643"/>
                    <a:pt x="1547" y="13643"/>
                  </a:cubicBezTo>
                  <a:cubicBezTo>
                    <a:pt x="1768" y="13643"/>
                    <a:pt x="1990" y="13614"/>
                    <a:pt x="2210" y="13525"/>
                  </a:cubicBezTo>
                  <a:cubicBezTo>
                    <a:pt x="2460" y="13430"/>
                    <a:pt x="2710" y="13289"/>
                    <a:pt x="2921" y="13142"/>
                  </a:cubicBezTo>
                  <a:lnTo>
                    <a:pt x="2921" y="13142"/>
                  </a:lnTo>
                  <a:cubicBezTo>
                    <a:pt x="2524" y="13526"/>
                    <a:pt x="2104" y="13855"/>
                    <a:pt x="1574" y="14049"/>
                  </a:cubicBezTo>
                  <a:cubicBezTo>
                    <a:pt x="1371" y="14140"/>
                    <a:pt x="1399" y="14427"/>
                    <a:pt x="1602" y="14462"/>
                  </a:cubicBezTo>
                  <a:cubicBezTo>
                    <a:pt x="1546" y="14490"/>
                    <a:pt x="1511" y="14518"/>
                    <a:pt x="1455" y="14518"/>
                  </a:cubicBezTo>
                  <a:cubicBezTo>
                    <a:pt x="1224" y="14637"/>
                    <a:pt x="959" y="14749"/>
                    <a:pt x="728" y="14868"/>
                  </a:cubicBezTo>
                  <a:cubicBezTo>
                    <a:pt x="497" y="14986"/>
                    <a:pt x="29" y="15273"/>
                    <a:pt x="1" y="15595"/>
                  </a:cubicBezTo>
                  <a:cubicBezTo>
                    <a:pt x="85" y="15567"/>
                    <a:pt x="148" y="15539"/>
                    <a:pt x="232" y="15511"/>
                  </a:cubicBezTo>
                  <a:cubicBezTo>
                    <a:pt x="322" y="15511"/>
                    <a:pt x="378" y="15539"/>
                    <a:pt x="406" y="15595"/>
                  </a:cubicBezTo>
                  <a:cubicBezTo>
                    <a:pt x="581" y="15567"/>
                    <a:pt x="784" y="15511"/>
                    <a:pt x="959" y="15448"/>
                  </a:cubicBezTo>
                  <a:cubicBezTo>
                    <a:pt x="987" y="15448"/>
                    <a:pt x="1022" y="15420"/>
                    <a:pt x="1050" y="15392"/>
                  </a:cubicBezTo>
                  <a:cubicBezTo>
                    <a:pt x="1078" y="15364"/>
                    <a:pt x="1134" y="15336"/>
                    <a:pt x="1196" y="15336"/>
                  </a:cubicBezTo>
                  <a:lnTo>
                    <a:pt x="1196" y="15301"/>
                  </a:lnTo>
                  <a:cubicBezTo>
                    <a:pt x="1239" y="15237"/>
                    <a:pt x="1319" y="15168"/>
                    <a:pt x="1405" y="15168"/>
                  </a:cubicBezTo>
                  <a:cubicBezTo>
                    <a:pt x="1431" y="15168"/>
                    <a:pt x="1457" y="15175"/>
                    <a:pt x="1483" y="15189"/>
                  </a:cubicBezTo>
                  <a:cubicBezTo>
                    <a:pt x="1574" y="15189"/>
                    <a:pt x="1658" y="15245"/>
                    <a:pt x="1749" y="15273"/>
                  </a:cubicBezTo>
                  <a:lnTo>
                    <a:pt x="1805" y="15273"/>
                  </a:lnTo>
                  <a:cubicBezTo>
                    <a:pt x="1833" y="15273"/>
                    <a:pt x="1896" y="15245"/>
                    <a:pt x="1924" y="15245"/>
                  </a:cubicBezTo>
                  <a:cubicBezTo>
                    <a:pt x="1991" y="15236"/>
                    <a:pt x="2056" y="15233"/>
                    <a:pt x="2119" y="15233"/>
                  </a:cubicBezTo>
                  <a:cubicBezTo>
                    <a:pt x="2246" y="15233"/>
                    <a:pt x="2369" y="15245"/>
                    <a:pt x="2504" y="15245"/>
                  </a:cubicBezTo>
                  <a:cubicBezTo>
                    <a:pt x="2882" y="15245"/>
                    <a:pt x="3259" y="15273"/>
                    <a:pt x="3644" y="15301"/>
                  </a:cubicBezTo>
                  <a:cubicBezTo>
                    <a:pt x="3958" y="15336"/>
                    <a:pt x="4280" y="15364"/>
                    <a:pt x="4602" y="15420"/>
                  </a:cubicBezTo>
                  <a:cubicBezTo>
                    <a:pt x="4630" y="15392"/>
                    <a:pt x="4658" y="15392"/>
                    <a:pt x="4693" y="15364"/>
                  </a:cubicBezTo>
                  <a:cubicBezTo>
                    <a:pt x="5070" y="15273"/>
                    <a:pt x="5448" y="15161"/>
                    <a:pt x="5825" y="15126"/>
                  </a:cubicBezTo>
                  <a:cubicBezTo>
                    <a:pt x="5850" y="15124"/>
                    <a:pt x="5875" y="15123"/>
                    <a:pt x="5899" y="15123"/>
                  </a:cubicBezTo>
                  <a:cubicBezTo>
                    <a:pt x="6167" y="15123"/>
                    <a:pt x="6431" y="15255"/>
                    <a:pt x="6699" y="15364"/>
                  </a:cubicBezTo>
                  <a:cubicBezTo>
                    <a:pt x="7196" y="15245"/>
                    <a:pt x="7692" y="15042"/>
                    <a:pt x="8098" y="14777"/>
                  </a:cubicBezTo>
                  <a:cubicBezTo>
                    <a:pt x="8273" y="14665"/>
                    <a:pt x="8420" y="14546"/>
                    <a:pt x="8538" y="14427"/>
                  </a:cubicBezTo>
                  <a:cubicBezTo>
                    <a:pt x="8944" y="14252"/>
                    <a:pt x="9322" y="14022"/>
                    <a:pt x="9643" y="13763"/>
                  </a:cubicBezTo>
                  <a:cubicBezTo>
                    <a:pt x="9699" y="13700"/>
                    <a:pt x="9762" y="13672"/>
                    <a:pt x="9790" y="13616"/>
                  </a:cubicBezTo>
                  <a:cubicBezTo>
                    <a:pt x="9902" y="13553"/>
                    <a:pt x="9993" y="13497"/>
                    <a:pt x="10077" y="13413"/>
                  </a:cubicBezTo>
                  <a:cubicBezTo>
                    <a:pt x="10748" y="12945"/>
                    <a:pt x="11363" y="12392"/>
                    <a:pt x="11825" y="11721"/>
                  </a:cubicBezTo>
                  <a:lnTo>
                    <a:pt x="11825" y="11721"/>
                  </a:lnTo>
                  <a:cubicBezTo>
                    <a:pt x="11650" y="12015"/>
                    <a:pt x="11419" y="12273"/>
                    <a:pt x="11217" y="12504"/>
                  </a:cubicBezTo>
                  <a:cubicBezTo>
                    <a:pt x="10986" y="12770"/>
                    <a:pt x="10720" y="13029"/>
                    <a:pt x="10461" y="13294"/>
                  </a:cubicBezTo>
                  <a:cubicBezTo>
                    <a:pt x="10315" y="13413"/>
                    <a:pt x="10196" y="13553"/>
                    <a:pt x="10049" y="13672"/>
                  </a:cubicBezTo>
                  <a:cubicBezTo>
                    <a:pt x="9937" y="13763"/>
                    <a:pt x="9790" y="13791"/>
                    <a:pt x="9699" y="13903"/>
                  </a:cubicBezTo>
                  <a:cubicBezTo>
                    <a:pt x="9643" y="13966"/>
                    <a:pt x="9643" y="14112"/>
                    <a:pt x="9727" y="14168"/>
                  </a:cubicBezTo>
                  <a:cubicBezTo>
                    <a:pt x="9773" y="14191"/>
                    <a:pt x="9820" y="14201"/>
                    <a:pt x="9867" y="14201"/>
                  </a:cubicBezTo>
                  <a:cubicBezTo>
                    <a:pt x="10063" y="14201"/>
                    <a:pt x="10263" y="14033"/>
                    <a:pt x="10426" y="13966"/>
                  </a:cubicBezTo>
                  <a:cubicBezTo>
                    <a:pt x="10748" y="13791"/>
                    <a:pt x="10986" y="13588"/>
                    <a:pt x="11245" y="13350"/>
                  </a:cubicBezTo>
                  <a:cubicBezTo>
                    <a:pt x="11538" y="13120"/>
                    <a:pt x="11797" y="12889"/>
                    <a:pt x="12035" y="12623"/>
                  </a:cubicBezTo>
                  <a:cubicBezTo>
                    <a:pt x="12237" y="12420"/>
                    <a:pt x="12412" y="12190"/>
                    <a:pt x="12615" y="11952"/>
                  </a:cubicBezTo>
                  <a:cubicBezTo>
                    <a:pt x="12818" y="12043"/>
                    <a:pt x="12993" y="12099"/>
                    <a:pt x="13195" y="12155"/>
                  </a:cubicBezTo>
                  <a:cubicBezTo>
                    <a:pt x="13461" y="12273"/>
                    <a:pt x="13748" y="12364"/>
                    <a:pt x="14013" y="12476"/>
                  </a:cubicBezTo>
                  <a:cubicBezTo>
                    <a:pt x="14041" y="12504"/>
                    <a:pt x="14041" y="12504"/>
                    <a:pt x="14041" y="12539"/>
                  </a:cubicBezTo>
                  <a:cubicBezTo>
                    <a:pt x="14272" y="12714"/>
                    <a:pt x="14510" y="12854"/>
                    <a:pt x="14713" y="13064"/>
                  </a:cubicBezTo>
                  <a:cubicBezTo>
                    <a:pt x="14916" y="13266"/>
                    <a:pt x="15090" y="13469"/>
                    <a:pt x="15293" y="13672"/>
                  </a:cubicBezTo>
                  <a:cubicBezTo>
                    <a:pt x="15468" y="13875"/>
                    <a:pt x="15643" y="14112"/>
                    <a:pt x="15818" y="14315"/>
                  </a:cubicBezTo>
                  <a:cubicBezTo>
                    <a:pt x="15992" y="14518"/>
                    <a:pt x="16167" y="14693"/>
                    <a:pt x="16405" y="14840"/>
                  </a:cubicBezTo>
                  <a:cubicBezTo>
                    <a:pt x="16460" y="14886"/>
                    <a:pt x="16529" y="14906"/>
                    <a:pt x="16602" y="14906"/>
                  </a:cubicBezTo>
                  <a:cubicBezTo>
                    <a:pt x="16759" y="14906"/>
                    <a:pt x="16932" y="14812"/>
                    <a:pt x="17013" y="14693"/>
                  </a:cubicBezTo>
                  <a:cubicBezTo>
                    <a:pt x="17132" y="14462"/>
                    <a:pt x="17041" y="14196"/>
                    <a:pt x="16838" y="14049"/>
                  </a:cubicBezTo>
                  <a:lnTo>
                    <a:pt x="16810" y="14049"/>
                  </a:lnTo>
                  <a:cubicBezTo>
                    <a:pt x="16985" y="14022"/>
                    <a:pt x="17160" y="13903"/>
                    <a:pt x="17216" y="13763"/>
                  </a:cubicBezTo>
                  <a:cubicBezTo>
                    <a:pt x="17244" y="13728"/>
                    <a:pt x="17279" y="13728"/>
                    <a:pt x="17307" y="13728"/>
                  </a:cubicBezTo>
                  <a:cubicBezTo>
                    <a:pt x="17363" y="13238"/>
                    <a:pt x="17363" y="12742"/>
                    <a:pt x="17307" y="12245"/>
                  </a:cubicBezTo>
                  <a:cubicBezTo>
                    <a:pt x="17307" y="12071"/>
                    <a:pt x="17279" y="11868"/>
                    <a:pt x="17244" y="11665"/>
                  </a:cubicBezTo>
                  <a:cubicBezTo>
                    <a:pt x="17216" y="11602"/>
                    <a:pt x="17188" y="11518"/>
                    <a:pt x="17188" y="11455"/>
                  </a:cubicBezTo>
                  <a:cubicBezTo>
                    <a:pt x="17104" y="11343"/>
                    <a:pt x="17013" y="11225"/>
                    <a:pt x="16929" y="11141"/>
                  </a:cubicBezTo>
                  <a:cubicBezTo>
                    <a:pt x="16985" y="11050"/>
                    <a:pt x="16985" y="10966"/>
                    <a:pt x="16985" y="10875"/>
                  </a:cubicBezTo>
                  <a:cubicBezTo>
                    <a:pt x="16929" y="10728"/>
                    <a:pt x="16866" y="10581"/>
                    <a:pt x="16810" y="10441"/>
                  </a:cubicBezTo>
                  <a:cubicBezTo>
                    <a:pt x="16755" y="10351"/>
                    <a:pt x="16664" y="10267"/>
                    <a:pt x="16580" y="10204"/>
                  </a:cubicBezTo>
                  <a:cubicBezTo>
                    <a:pt x="16405" y="10057"/>
                    <a:pt x="16230" y="9882"/>
                    <a:pt x="16020" y="9770"/>
                  </a:cubicBezTo>
                  <a:cubicBezTo>
                    <a:pt x="15671" y="9476"/>
                    <a:pt x="15237" y="9274"/>
                    <a:pt x="14797" y="9127"/>
                  </a:cubicBezTo>
                  <a:cubicBezTo>
                    <a:pt x="14538" y="9043"/>
                    <a:pt x="14244" y="8952"/>
                    <a:pt x="13986" y="8868"/>
                  </a:cubicBezTo>
                  <a:cubicBezTo>
                    <a:pt x="13748" y="8749"/>
                    <a:pt x="13517" y="8630"/>
                    <a:pt x="13314" y="8519"/>
                  </a:cubicBezTo>
                  <a:cubicBezTo>
                    <a:pt x="12993" y="8344"/>
                    <a:pt x="12762" y="8134"/>
                    <a:pt x="12384" y="8106"/>
                  </a:cubicBezTo>
                  <a:lnTo>
                    <a:pt x="12175" y="8106"/>
                  </a:lnTo>
                  <a:lnTo>
                    <a:pt x="12209" y="8078"/>
                  </a:lnTo>
                  <a:cubicBezTo>
                    <a:pt x="12237" y="8050"/>
                    <a:pt x="12237" y="8022"/>
                    <a:pt x="12265" y="7994"/>
                  </a:cubicBezTo>
                  <a:cubicBezTo>
                    <a:pt x="12237" y="7959"/>
                    <a:pt x="12209" y="7959"/>
                    <a:pt x="12175" y="7959"/>
                  </a:cubicBezTo>
                  <a:cubicBezTo>
                    <a:pt x="11916" y="7875"/>
                    <a:pt x="11916" y="7554"/>
                    <a:pt x="12091" y="7435"/>
                  </a:cubicBezTo>
                  <a:cubicBezTo>
                    <a:pt x="12000" y="7407"/>
                    <a:pt x="11916" y="7407"/>
                    <a:pt x="11860" y="7407"/>
                  </a:cubicBezTo>
                  <a:cubicBezTo>
                    <a:pt x="11888" y="7379"/>
                    <a:pt x="11916" y="7323"/>
                    <a:pt x="11944" y="7295"/>
                  </a:cubicBezTo>
                  <a:cubicBezTo>
                    <a:pt x="11944" y="7260"/>
                    <a:pt x="11972" y="7260"/>
                    <a:pt x="11972" y="7260"/>
                  </a:cubicBezTo>
                  <a:cubicBezTo>
                    <a:pt x="12000" y="7232"/>
                    <a:pt x="12035" y="7232"/>
                    <a:pt x="12063" y="7176"/>
                  </a:cubicBezTo>
                  <a:cubicBezTo>
                    <a:pt x="12119" y="7120"/>
                    <a:pt x="12147" y="7029"/>
                    <a:pt x="12209" y="6910"/>
                  </a:cubicBezTo>
                  <a:cubicBezTo>
                    <a:pt x="12175" y="6910"/>
                    <a:pt x="12147" y="6882"/>
                    <a:pt x="12147" y="6854"/>
                  </a:cubicBezTo>
                  <a:cubicBezTo>
                    <a:pt x="11972" y="6449"/>
                    <a:pt x="12035" y="6036"/>
                    <a:pt x="12209" y="5659"/>
                  </a:cubicBezTo>
                  <a:cubicBezTo>
                    <a:pt x="12175" y="5603"/>
                    <a:pt x="12175" y="5547"/>
                    <a:pt x="12147" y="5456"/>
                  </a:cubicBezTo>
                  <a:cubicBezTo>
                    <a:pt x="12119" y="5337"/>
                    <a:pt x="12091" y="5225"/>
                    <a:pt x="12035" y="5106"/>
                  </a:cubicBezTo>
                  <a:cubicBezTo>
                    <a:pt x="12147" y="5022"/>
                    <a:pt x="12237" y="4903"/>
                    <a:pt x="12265" y="4757"/>
                  </a:cubicBezTo>
                  <a:cubicBezTo>
                    <a:pt x="12349" y="4463"/>
                    <a:pt x="12237" y="4176"/>
                    <a:pt x="12091" y="3911"/>
                  </a:cubicBezTo>
                  <a:cubicBezTo>
                    <a:pt x="12035" y="3827"/>
                    <a:pt x="11944" y="3708"/>
                    <a:pt x="11860" y="3624"/>
                  </a:cubicBezTo>
                  <a:cubicBezTo>
                    <a:pt x="11622" y="3561"/>
                    <a:pt x="11391" y="3330"/>
                    <a:pt x="11217" y="3183"/>
                  </a:cubicBezTo>
                  <a:cubicBezTo>
                    <a:pt x="10951" y="2953"/>
                    <a:pt x="10776" y="2659"/>
                    <a:pt x="10545" y="2365"/>
                  </a:cubicBezTo>
                  <a:cubicBezTo>
                    <a:pt x="10489" y="2281"/>
                    <a:pt x="10398" y="2190"/>
                    <a:pt x="10343" y="2079"/>
                  </a:cubicBezTo>
                  <a:cubicBezTo>
                    <a:pt x="10140" y="2016"/>
                    <a:pt x="9965" y="1960"/>
                    <a:pt x="9790" y="1932"/>
                  </a:cubicBezTo>
                  <a:cubicBezTo>
                    <a:pt x="9902" y="1841"/>
                    <a:pt x="9993" y="1729"/>
                    <a:pt x="10049" y="1582"/>
                  </a:cubicBezTo>
                  <a:cubicBezTo>
                    <a:pt x="9965" y="1379"/>
                    <a:pt x="9937" y="1142"/>
                    <a:pt x="9937" y="911"/>
                  </a:cubicBezTo>
                  <a:cubicBezTo>
                    <a:pt x="9818" y="736"/>
                    <a:pt x="9727" y="505"/>
                    <a:pt x="9587" y="330"/>
                  </a:cubicBezTo>
                  <a:cubicBezTo>
                    <a:pt x="9370" y="67"/>
                    <a:pt x="9096" y="1"/>
                    <a:pt x="8781"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79"/>
            <p:cNvSpPr/>
            <p:nvPr/>
          </p:nvSpPr>
          <p:spPr>
            <a:xfrm>
              <a:off x="2208930" y="1244419"/>
              <a:ext cx="104514" cy="85331"/>
            </a:xfrm>
            <a:custGeom>
              <a:rect b="b" l="l" r="r" t="t"/>
              <a:pathLst>
                <a:path extrusionOk="0" h="3750" w="4593">
                  <a:moveTo>
                    <a:pt x="3710" y="0"/>
                  </a:moveTo>
                  <a:cubicBezTo>
                    <a:pt x="3596" y="0"/>
                    <a:pt x="3482" y="67"/>
                    <a:pt x="3368" y="137"/>
                  </a:cubicBezTo>
                  <a:cubicBezTo>
                    <a:pt x="3312" y="165"/>
                    <a:pt x="3257" y="193"/>
                    <a:pt x="3166" y="249"/>
                  </a:cubicBezTo>
                  <a:cubicBezTo>
                    <a:pt x="3047" y="396"/>
                    <a:pt x="2935" y="515"/>
                    <a:pt x="2844" y="662"/>
                  </a:cubicBezTo>
                  <a:cubicBezTo>
                    <a:pt x="2788" y="718"/>
                    <a:pt x="2788" y="774"/>
                    <a:pt x="2760" y="837"/>
                  </a:cubicBezTo>
                  <a:cubicBezTo>
                    <a:pt x="2697" y="921"/>
                    <a:pt x="2641" y="976"/>
                    <a:pt x="2585" y="1067"/>
                  </a:cubicBezTo>
                  <a:cubicBezTo>
                    <a:pt x="2585" y="1095"/>
                    <a:pt x="2557" y="1123"/>
                    <a:pt x="2557" y="1151"/>
                  </a:cubicBezTo>
                  <a:cubicBezTo>
                    <a:pt x="2320" y="1389"/>
                    <a:pt x="2089" y="1620"/>
                    <a:pt x="1858" y="1823"/>
                  </a:cubicBezTo>
                  <a:cubicBezTo>
                    <a:pt x="1767" y="1885"/>
                    <a:pt x="1739" y="1969"/>
                    <a:pt x="1739" y="2060"/>
                  </a:cubicBezTo>
                  <a:lnTo>
                    <a:pt x="1711" y="2088"/>
                  </a:lnTo>
                  <a:cubicBezTo>
                    <a:pt x="1592" y="2172"/>
                    <a:pt x="1473" y="2291"/>
                    <a:pt x="1390" y="2375"/>
                  </a:cubicBezTo>
                  <a:cubicBezTo>
                    <a:pt x="949" y="2787"/>
                    <a:pt x="488" y="3137"/>
                    <a:pt x="75" y="3571"/>
                  </a:cubicBezTo>
                  <a:cubicBezTo>
                    <a:pt x="0" y="3652"/>
                    <a:pt x="87" y="3750"/>
                    <a:pt x="166" y="3750"/>
                  </a:cubicBezTo>
                  <a:cubicBezTo>
                    <a:pt x="176" y="3750"/>
                    <a:pt x="185" y="3748"/>
                    <a:pt x="194" y="3745"/>
                  </a:cubicBezTo>
                  <a:cubicBezTo>
                    <a:pt x="341" y="3689"/>
                    <a:pt x="516" y="3634"/>
                    <a:pt x="662" y="3543"/>
                  </a:cubicBezTo>
                  <a:cubicBezTo>
                    <a:pt x="809" y="3459"/>
                    <a:pt x="949" y="3340"/>
                    <a:pt x="1096" y="3249"/>
                  </a:cubicBezTo>
                  <a:cubicBezTo>
                    <a:pt x="1362" y="3046"/>
                    <a:pt x="1592" y="2843"/>
                    <a:pt x="1858" y="2613"/>
                  </a:cubicBezTo>
                  <a:lnTo>
                    <a:pt x="1886" y="2613"/>
                  </a:lnTo>
                  <a:cubicBezTo>
                    <a:pt x="1951" y="2661"/>
                    <a:pt x="2028" y="2691"/>
                    <a:pt x="2115" y="2691"/>
                  </a:cubicBezTo>
                  <a:cubicBezTo>
                    <a:pt x="2178" y="2691"/>
                    <a:pt x="2246" y="2676"/>
                    <a:pt x="2320" y="2641"/>
                  </a:cubicBezTo>
                  <a:cubicBezTo>
                    <a:pt x="3019" y="2235"/>
                    <a:pt x="3718" y="1850"/>
                    <a:pt x="4445" y="1501"/>
                  </a:cubicBezTo>
                  <a:cubicBezTo>
                    <a:pt x="4508" y="1473"/>
                    <a:pt x="4564" y="1445"/>
                    <a:pt x="4592" y="1417"/>
                  </a:cubicBezTo>
                  <a:cubicBezTo>
                    <a:pt x="4536" y="1326"/>
                    <a:pt x="4445" y="1242"/>
                    <a:pt x="4389" y="1151"/>
                  </a:cubicBezTo>
                  <a:cubicBezTo>
                    <a:pt x="4305" y="1039"/>
                    <a:pt x="4187" y="893"/>
                    <a:pt x="4096" y="746"/>
                  </a:cubicBezTo>
                  <a:cubicBezTo>
                    <a:pt x="3991" y="772"/>
                    <a:pt x="3905" y="798"/>
                    <a:pt x="3826" y="830"/>
                  </a:cubicBezTo>
                  <a:lnTo>
                    <a:pt x="3826" y="830"/>
                  </a:lnTo>
                  <a:cubicBezTo>
                    <a:pt x="3837" y="818"/>
                    <a:pt x="3837" y="794"/>
                    <a:pt x="3837" y="774"/>
                  </a:cubicBezTo>
                  <a:cubicBezTo>
                    <a:pt x="3956" y="599"/>
                    <a:pt x="3893" y="424"/>
                    <a:pt x="3809" y="277"/>
                  </a:cubicBezTo>
                  <a:lnTo>
                    <a:pt x="3837" y="249"/>
                  </a:lnTo>
                  <a:cubicBezTo>
                    <a:pt x="3837" y="165"/>
                    <a:pt x="3809" y="102"/>
                    <a:pt x="3809" y="19"/>
                  </a:cubicBezTo>
                  <a:cubicBezTo>
                    <a:pt x="3776" y="6"/>
                    <a:pt x="3743" y="0"/>
                    <a:pt x="37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79"/>
            <p:cNvSpPr/>
            <p:nvPr/>
          </p:nvSpPr>
          <p:spPr>
            <a:xfrm>
              <a:off x="2206654" y="1331708"/>
              <a:ext cx="2731" cy="2571"/>
            </a:xfrm>
            <a:custGeom>
              <a:rect b="b" l="l" r="r" t="t"/>
              <a:pathLst>
                <a:path extrusionOk="0" h="113" w="120">
                  <a:moveTo>
                    <a:pt x="63" y="0"/>
                  </a:moveTo>
                  <a:cubicBezTo>
                    <a:pt x="0" y="0"/>
                    <a:pt x="0" y="112"/>
                    <a:pt x="63" y="112"/>
                  </a:cubicBezTo>
                  <a:cubicBezTo>
                    <a:pt x="119" y="112"/>
                    <a:pt x="119" y="0"/>
                    <a:pt x="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79"/>
            <p:cNvSpPr/>
            <p:nvPr/>
          </p:nvSpPr>
          <p:spPr>
            <a:xfrm>
              <a:off x="2209999" y="1322537"/>
              <a:ext cx="253309" cy="174417"/>
            </a:xfrm>
            <a:custGeom>
              <a:rect b="b" l="l" r="r" t="t"/>
              <a:pathLst>
                <a:path extrusionOk="0" h="7665" w="11132">
                  <a:moveTo>
                    <a:pt x="5799" y="0"/>
                  </a:moveTo>
                  <a:cubicBezTo>
                    <a:pt x="5707" y="0"/>
                    <a:pt x="5631" y="50"/>
                    <a:pt x="5566" y="110"/>
                  </a:cubicBezTo>
                  <a:cubicBezTo>
                    <a:pt x="5419" y="138"/>
                    <a:pt x="5244" y="229"/>
                    <a:pt x="5188" y="340"/>
                  </a:cubicBezTo>
                  <a:cubicBezTo>
                    <a:pt x="5097" y="578"/>
                    <a:pt x="4986" y="809"/>
                    <a:pt x="4895" y="1040"/>
                  </a:cubicBezTo>
                  <a:cubicBezTo>
                    <a:pt x="4839" y="956"/>
                    <a:pt x="4783" y="865"/>
                    <a:pt x="4664" y="809"/>
                  </a:cubicBezTo>
                  <a:cubicBezTo>
                    <a:pt x="4604" y="767"/>
                    <a:pt x="4531" y="746"/>
                    <a:pt x="4459" y="746"/>
                  </a:cubicBezTo>
                  <a:cubicBezTo>
                    <a:pt x="4386" y="746"/>
                    <a:pt x="4314" y="767"/>
                    <a:pt x="4258" y="809"/>
                  </a:cubicBezTo>
                  <a:cubicBezTo>
                    <a:pt x="3965" y="956"/>
                    <a:pt x="3818" y="1305"/>
                    <a:pt x="3643" y="1599"/>
                  </a:cubicBezTo>
                  <a:cubicBezTo>
                    <a:pt x="3587" y="1655"/>
                    <a:pt x="3524" y="1774"/>
                    <a:pt x="3468" y="1886"/>
                  </a:cubicBezTo>
                  <a:cubicBezTo>
                    <a:pt x="3372" y="2123"/>
                    <a:pt x="3623" y="2337"/>
                    <a:pt x="3844" y="2337"/>
                  </a:cubicBezTo>
                  <a:cubicBezTo>
                    <a:pt x="3897" y="2337"/>
                    <a:pt x="3948" y="2325"/>
                    <a:pt x="3993" y="2298"/>
                  </a:cubicBezTo>
                  <a:cubicBezTo>
                    <a:pt x="4112" y="2235"/>
                    <a:pt x="4167" y="2151"/>
                    <a:pt x="4258" y="2061"/>
                  </a:cubicBezTo>
                  <a:cubicBezTo>
                    <a:pt x="4314" y="2033"/>
                    <a:pt x="4370" y="2033"/>
                    <a:pt x="4433" y="2005"/>
                  </a:cubicBezTo>
                  <a:cubicBezTo>
                    <a:pt x="4517" y="2151"/>
                    <a:pt x="4692" y="2235"/>
                    <a:pt x="4895" y="2263"/>
                  </a:cubicBezTo>
                  <a:cubicBezTo>
                    <a:pt x="4958" y="2263"/>
                    <a:pt x="5042" y="2235"/>
                    <a:pt x="5097" y="2207"/>
                  </a:cubicBezTo>
                  <a:cubicBezTo>
                    <a:pt x="5132" y="2263"/>
                    <a:pt x="5160" y="2298"/>
                    <a:pt x="5188" y="2354"/>
                  </a:cubicBezTo>
                  <a:cubicBezTo>
                    <a:pt x="5069" y="2382"/>
                    <a:pt x="4958" y="2438"/>
                    <a:pt x="4867" y="2501"/>
                  </a:cubicBezTo>
                  <a:cubicBezTo>
                    <a:pt x="4517" y="2704"/>
                    <a:pt x="4195" y="3025"/>
                    <a:pt x="3937" y="3284"/>
                  </a:cubicBezTo>
                  <a:cubicBezTo>
                    <a:pt x="3643" y="3606"/>
                    <a:pt x="3440" y="4011"/>
                    <a:pt x="3468" y="4452"/>
                  </a:cubicBezTo>
                  <a:cubicBezTo>
                    <a:pt x="3496" y="4536"/>
                    <a:pt x="3496" y="4627"/>
                    <a:pt x="3496" y="4746"/>
                  </a:cubicBezTo>
                  <a:cubicBezTo>
                    <a:pt x="3468" y="4829"/>
                    <a:pt x="3412" y="4920"/>
                    <a:pt x="3384" y="5004"/>
                  </a:cubicBezTo>
                  <a:cubicBezTo>
                    <a:pt x="3384" y="5060"/>
                    <a:pt x="3349" y="5095"/>
                    <a:pt x="3349" y="5151"/>
                  </a:cubicBezTo>
                  <a:cubicBezTo>
                    <a:pt x="3237" y="5235"/>
                    <a:pt x="3119" y="5326"/>
                    <a:pt x="3035" y="5410"/>
                  </a:cubicBezTo>
                  <a:cubicBezTo>
                    <a:pt x="2888" y="5557"/>
                    <a:pt x="2741" y="5732"/>
                    <a:pt x="2685" y="5906"/>
                  </a:cubicBezTo>
                  <a:cubicBezTo>
                    <a:pt x="2685" y="5969"/>
                    <a:pt x="2650" y="6053"/>
                    <a:pt x="2650" y="6144"/>
                  </a:cubicBezTo>
                  <a:cubicBezTo>
                    <a:pt x="2554" y="6121"/>
                    <a:pt x="2454" y="6111"/>
                    <a:pt x="2352" y="6111"/>
                  </a:cubicBezTo>
                  <a:cubicBezTo>
                    <a:pt x="2053" y="6111"/>
                    <a:pt x="1734" y="6193"/>
                    <a:pt x="1426" y="6256"/>
                  </a:cubicBezTo>
                  <a:cubicBezTo>
                    <a:pt x="1224" y="6319"/>
                    <a:pt x="993" y="6375"/>
                    <a:pt x="790" y="6459"/>
                  </a:cubicBezTo>
                  <a:cubicBezTo>
                    <a:pt x="587" y="6550"/>
                    <a:pt x="378" y="6668"/>
                    <a:pt x="147" y="6752"/>
                  </a:cubicBezTo>
                  <a:cubicBezTo>
                    <a:pt x="0" y="6808"/>
                    <a:pt x="63" y="6983"/>
                    <a:pt x="203" y="6983"/>
                  </a:cubicBezTo>
                  <a:cubicBezTo>
                    <a:pt x="410" y="6955"/>
                    <a:pt x="583" y="6928"/>
                    <a:pt x="783" y="6900"/>
                  </a:cubicBezTo>
                  <a:lnTo>
                    <a:pt x="783" y="6900"/>
                  </a:lnTo>
                  <a:cubicBezTo>
                    <a:pt x="775" y="6902"/>
                    <a:pt x="762" y="6908"/>
                    <a:pt x="762" y="6927"/>
                  </a:cubicBezTo>
                  <a:cubicBezTo>
                    <a:pt x="643" y="7074"/>
                    <a:pt x="615" y="7305"/>
                    <a:pt x="762" y="7452"/>
                  </a:cubicBezTo>
                  <a:cubicBezTo>
                    <a:pt x="965" y="7626"/>
                    <a:pt x="1196" y="7626"/>
                    <a:pt x="1426" y="7654"/>
                  </a:cubicBezTo>
                  <a:cubicBezTo>
                    <a:pt x="1664" y="7654"/>
                    <a:pt x="1867" y="7654"/>
                    <a:pt x="2070" y="7598"/>
                  </a:cubicBezTo>
                  <a:cubicBezTo>
                    <a:pt x="2391" y="7508"/>
                    <a:pt x="2419" y="7158"/>
                    <a:pt x="2245" y="6955"/>
                  </a:cubicBezTo>
                  <a:cubicBezTo>
                    <a:pt x="2245" y="6955"/>
                    <a:pt x="2245" y="6927"/>
                    <a:pt x="2217" y="6899"/>
                  </a:cubicBezTo>
                  <a:cubicBezTo>
                    <a:pt x="2161" y="6843"/>
                    <a:pt x="2098" y="6780"/>
                    <a:pt x="2042" y="6752"/>
                  </a:cubicBezTo>
                  <a:cubicBezTo>
                    <a:pt x="2189" y="6724"/>
                    <a:pt x="2335" y="6696"/>
                    <a:pt x="2475" y="6668"/>
                  </a:cubicBezTo>
                  <a:cubicBezTo>
                    <a:pt x="2741" y="6634"/>
                    <a:pt x="2944" y="6606"/>
                    <a:pt x="3063" y="6319"/>
                  </a:cubicBezTo>
                  <a:cubicBezTo>
                    <a:pt x="3063" y="6284"/>
                    <a:pt x="3091" y="6256"/>
                    <a:pt x="3091" y="6228"/>
                  </a:cubicBezTo>
                  <a:cubicBezTo>
                    <a:pt x="3140" y="6228"/>
                    <a:pt x="3194" y="6249"/>
                    <a:pt x="3226" y="6255"/>
                  </a:cubicBezTo>
                  <a:lnTo>
                    <a:pt x="3226" y="6255"/>
                  </a:lnTo>
                  <a:cubicBezTo>
                    <a:pt x="3245" y="6262"/>
                    <a:pt x="3272" y="6273"/>
                    <a:pt x="3293" y="6284"/>
                  </a:cubicBezTo>
                  <a:cubicBezTo>
                    <a:pt x="3321" y="6284"/>
                    <a:pt x="3349" y="6319"/>
                    <a:pt x="3384" y="6319"/>
                  </a:cubicBezTo>
                  <a:cubicBezTo>
                    <a:pt x="3496" y="6347"/>
                    <a:pt x="3615" y="6347"/>
                    <a:pt x="3734" y="6347"/>
                  </a:cubicBezTo>
                  <a:cubicBezTo>
                    <a:pt x="3993" y="6319"/>
                    <a:pt x="4140" y="6144"/>
                    <a:pt x="4286" y="5906"/>
                  </a:cubicBezTo>
                  <a:cubicBezTo>
                    <a:pt x="4314" y="5850"/>
                    <a:pt x="4342" y="5794"/>
                    <a:pt x="4370" y="5732"/>
                  </a:cubicBezTo>
                  <a:cubicBezTo>
                    <a:pt x="4461" y="5648"/>
                    <a:pt x="4545" y="5557"/>
                    <a:pt x="4608" y="5473"/>
                  </a:cubicBezTo>
                  <a:cubicBezTo>
                    <a:pt x="4760" y="5506"/>
                    <a:pt x="4914" y="5519"/>
                    <a:pt x="5061" y="5519"/>
                  </a:cubicBezTo>
                  <a:cubicBezTo>
                    <a:pt x="5166" y="5519"/>
                    <a:pt x="5268" y="5512"/>
                    <a:pt x="5363" y="5501"/>
                  </a:cubicBezTo>
                  <a:cubicBezTo>
                    <a:pt x="5391" y="5557"/>
                    <a:pt x="5419" y="5620"/>
                    <a:pt x="5482" y="5648"/>
                  </a:cubicBezTo>
                  <a:cubicBezTo>
                    <a:pt x="5657" y="5822"/>
                    <a:pt x="5916" y="5878"/>
                    <a:pt x="6181" y="5969"/>
                  </a:cubicBezTo>
                  <a:cubicBezTo>
                    <a:pt x="6412" y="6053"/>
                    <a:pt x="6643" y="6144"/>
                    <a:pt x="6846" y="6256"/>
                  </a:cubicBezTo>
                  <a:cubicBezTo>
                    <a:pt x="6881" y="6256"/>
                    <a:pt x="6908" y="6256"/>
                    <a:pt x="6908" y="6284"/>
                  </a:cubicBezTo>
                  <a:cubicBezTo>
                    <a:pt x="6964" y="6634"/>
                    <a:pt x="7461" y="6899"/>
                    <a:pt x="7755" y="7074"/>
                  </a:cubicBezTo>
                  <a:cubicBezTo>
                    <a:pt x="7957" y="7193"/>
                    <a:pt x="8160" y="7277"/>
                    <a:pt x="8391" y="7368"/>
                  </a:cubicBezTo>
                  <a:cubicBezTo>
                    <a:pt x="8594" y="7424"/>
                    <a:pt x="8768" y="7452"/>
                    <a:pt x="8978" y="7452"/>
                  </a:cubicBezTo>
                  <a:cubicBezTo>
                    <a:pt x="9028" y="7471"/>
                    <a:pt x="9082" y="7481"/>
                    <a:pt x="9137" y="7481"/>
                  </a:cubicBezTo>
                  <a:cubicBezTo>
                    <a:pt x="9238" y="7481"/>
                    <a:pt x="9345" y="7450"/>
                    <a:pt x="9440" y="7396"/>
                  </a:cubicBezTo>
                  <a:lnTo>
                    <a:pt x="9503" y="7396"/>
                  </a:lnTo>
                  <a:cubicBezTo>
                    <a:pt x="9852" y="7305"/>
                    <a:pt x="9817" y="6871"/>
                    <a:pt x="9587" y="6696"/>
                  </a:cubicBezTo>
                  <a:lnTo>
                    <a:pt x="9559" y="6696"/>
                  </a:lnTo>
                  <a:lnTo>
                    <a:pt x="9559" y="6668"/>
                  </a:lnTo>
                  <a:cubicBezTo>
                    <a:pt x="9992" y="6899"/>
                    <a:pt x="10314" y="7193"/>
                    <a:pt x="10663" y="7508"/>
                  </a:cubicBezTo>
                  <a:cubicBezTo>
                    <a:pt x="10756" y="7622"/>
                    <a:pt x="10882" y="7664"/>
                    <a:pt x="11016" y="7664"/>
                  </a:cubicBezTo>
                  <a:cubicBezTo>
                    <a:pt x="11054" y="7664"/>
                    <a:pt x="11093" y="7661"/>
                    <a:pt x="11132" y="7654"/>
                  </a:cubicBezTo>
                  <a:cubicBezTo>
                    <a:pt x="11132" y="7626"/>
                    <a:pt x="11132" y="7626"/>
                    <a:pt x="11104" y="7598"/>
                  </a:cubicBezTo>
                  <a:cubicBezTo>
                    <a:pt x="11104" y="7424"/>
                    <a:pt x="11076" y="7221"/>
                    <a:pt x="11041" y="7018"/>
                  </a:cubicBezTo>
                  <a:cubicBezTo>
                    <a:pt x="10957" y="6780"/>
                    <a:pt x="10901" y="6550"/>
                    <a:pt x="10810" y="6319"/>
                  </a:cubicBezTo>
                  <a:lnTo>
                    <a:pt x="10754" y="6256"/>
                  </a:lnTo>
                  <a:lnTo>
                    <a:pt x="10754" y="6200"/>
                  </a:lnTo>
                  <a:cubicBezTo>
                    <a:pt x="10726" y="6053"/>
                    <a:pt x="10663" y="5934"/>
                    <a:pt x="10635" y="5822"/>
                  </a:cubicBezTo>
                  <a:cubicBezTo>
                    <a:pt x="10552" y="5732"/>
                    <a:pt x="10461" y="5648"/>
                    <a:pt x="10377" y="5585"/>
                  </a:cubicBezTo>
                  <a:cubicBezTo>
                    <a:pt x="10405" y="5557"/>
                    <a:pt x="10405" y="5529"/>
                    <a:pt x="10405" y="5501"/>
                  </a:cubicBezTo>
                  <a:cubicBezTo>
                    <a:pt x="10314" y="5410"/>
                    <a:pt x="10230" y="5270"/>
                    <a:pt x="10139" y="5151"/>
                  </a:cubicBezTo>
                  <a:cubicBezTo>
                    <a:pt x="10111" y="5151"/>
                    <a:pt x="10111" y="5123"/>
                    <a:pt x="10083" y="5123"/>
                  </a:cubicBezTo>
                  <a:cubicBezTo>
                    <a:pt x="9908" y="5004"/>
                    <a:pt x="9733" y="4885"/>
                    <a:pt x="9559" y="4802"/>
                  </a:cubicBezTo>
                  <a:cubicBezTo>
                    <a:pt x="9209" y="4627"/>
                    <a:pt x="8831" y="4480"/>
                    <a:pt x="8482" y="4305"/>
                  </a:cubicBezTo>
                  <a:cubicBezTo>
                    <a:pt x="7664" y="3983"/>
                    <a:pt x="6881" y="3634"/>
                    <a:pt x="6090" y="3347"/>
                  </a:cubicBezTo>
                  <a:lnTo>
                    <a:pt x="6034" y="3347"/>
                  </a:lnTo>
                  <a:lnTo>
                    <a:pt x="6034" y="3312"/>
                  </a:lnTo>
                  <a:lnTo>
                    <a:pt x="5972" y="3312"/>
                  </a:lnTo>
                  <a:cubicBezTo>
                    <a:pt x="5685" y="3200"/>
                    <a:pt x="5741" y="2823"/>
                    <a:pt x="5944" y="2732"/>
                  </a:cubicBezTo>
                  <a:cubicBezTo>
                    <a:pt x="5888" y="2676"/>
                    <a:pt x="5797" y="2648"/>
                    <a:pt x="5685" y="2648"/>
                  </a:cubicBezTo>
                  <a:cubicBezTo>
                    <a:pt x="5685" y="2648"/>
                    <a:pt x="5657" y="2648"/>
                    <a:pt x="5622" y="2676"/>
                  </a:cubicBezTo>
                  <a:cubicBezTo>
                    <a:pt x="5657" y="2613"/>
                    <a:pt x="5657" y="2557"/>
                    <a:pt x="5685" y="2501"/>
                  </a:cubicBezTo>
                  <a:cubicBezTo>
                    <a:pt x="5797" y="2438"/>
                    <a:pt x="5916" y="2354"/>
                    <a:pt x="5972" y="2235"/>
                  </a:cubicBezTo>
                  <a:cubicBezTo>
                    <a:pt x="5944" y="2235"/>
                    <a:pt x="5944" y="2235"/>
                    <a:pt x="5944" y="2207"/>
                  </a:cubicBezTo>
                  <a:cubicBezTo>
                    <a:pt x="5741" y="1774"/>
                    <a:pt x="5832" y="1305"/>
                    <a:pt x="6062" y="900"/>
                  </a:cubicBezTo>
                  <a:cubicBezTo>
                    <a:pt x="6090" y="662"/>
                    <a:pt x="6090" y="431"/>
                    <a:pt x="5916" y="256"/>
                  </a:cubicBezTo>
                  <a:cubicBezTo>
                    <a:pt x="5944" y="229"/>
                    <a:pt x="5944" y="166"/>
                    <a:pt x="5944" y="110"/>
                  </a:cubicBezTo>
                  <a:cubicBezTo>
                    <a:pt x="5944" y="82"/>
                    <a:pt x="5944" y="26"/>
                    <a:pt x="5916" y="26"/>
                  </a:cubicBezTo>
                  <a:cubicBezTo>
                    <a:pt x="5874" y="8"/>
                    <a:pt x="5835" y="0"/>
                    <a:pt x="579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79"/>
            <p:cNvSpPr/>
            <p:nvPr/>
          </p:nvSpPr>
          <p:spPr>
            <a:xfrm>
              <a:off x="2053581" y="1524556"/>
              <a:ext cx="660" cy="23"/>
            </a:xfrm>
            <a:custGeom>
              <a:rect b="b" l="l" r="r" t="t"/>
              <a:pathLst>
                <a:path extrusionOk="0" h="1" w="29">
                  <a:moveTo>
                    <a:pt x="1" y="0"/>
                  </a:moveTo>
                  <a:lnTo>
                    <a:pt x="29" y="0"/>
                  </a:lnTo>
                  <a:lnTo>
                    <a:pt x="29"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79"/>
            <p:cNvSpPr/>
            <p:nvPr/>
          </p:nvSpPr>
          <p:spPr>
            <a:xfrm>
              <a:off x="2054219" y="1524556"/>
              <a:ext cx="23" cy="23"/>
            </a:xfrm>
            <a:custGeom>
              <a:rect b="b" l="l" r="r" t="t"/>
              <a:pathLst>
                <a:path extrusionOk="0" h="1" w="1">
                  <a:moveTo>
                    <a:pt x="1" y="0"/>
                  </a:moveTo>
                  <a:lnTo>
                    <a:pt x="1" y="0"/>
                  </a:lnTo>
                  <a:lnTo>
                    <a:pt x="1"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79"/>
            <p:cNvSpPr/>
            <p:nvPr/>
          </p:nvSpPr>
          <p:spPr>
            <a:xfrm>
              <a:off x="2054219" y="1524556"/>
              <a:ext cx="23" cy="23"/>
            </a:xfrm>
            <a:custGeom>
              <a:rect b="b" l="l" r="r" t="t"/>
              <a:pathLst>
                <a:path extrusionOk="0" h="1" w="1">
                  <a:moveTo>
                    <a:pt x="1" y="0"/>
                  </a:moveTo>
                  <a:lnTo>
                    <a:pt x="1" y="0"/>
                  </a:lnTo>
                  <a:lnTo>
                    <a:pt x="1" y="0"/>
                  </a:lnTo>
                  <a:lnTo>
                    <a:pt x="1" y="0"/>
                  </a:lnTo>
                  <a:close/>
                  <a:moveTo>
                    <a:pt x="1" y="0"/>
                  </a:move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79"/>
            <p:cNvSpPr/>
            <p:nvPr/>
          </p:nvSpPr>
          <p:spPr>
            <a:xfrm>
              <a:off x="2007753" y="1236865"/>
              <a:ext cx="312995" cy="336933"/>
            </a:xfrm>
            <a:custGeom>
              <a:rect b="b" l="l" r="r" t="t"/>
              <a:pathLst>
                <a:path extrusionOk="0" h="14807" w="13755">
                  <a:moveTo>
                    <a:pt x="1992" y="12626"/>
                  </a:moveTo>
                  <a:cubicBezTo>
                    <a:pt x="1995" y="12631"/>
                    <a:pt x="2002" y="12637"/>
                    <a:pt x="2015" y="12643"/>
                  </a:cubicBezTo>
                  <a:cubicBezTo>
                    <a:pt x="2009" y="12637"/>
                    <a:pt x="2001" y="12631"/>
                    <a:pt x="1992" y="12626"/>
                  </a:cubicBezTo>
                  <a:close/>
                  <a:moveTo>
                    <a:pt x="9301" y="1"/>
                  </a:moveTo>
                  <a:cubicBezTo>
                    <a:pt x="9266" y="29"/>
                    <a:pt x="9210" y="57"/>
                    <a:pt x="9154" y="57"/>
                  </a:cubicBezTo>
                  <a:cubicBezTo>
                    <a:pt x="9126" y="85"/>
                    <a:pt x="9091" y="120"/>
                    <a:pt x="9091" y="148"/>
                  </a:cubicBezTo>
                  <a:cubicBezTo>
                    <a:pt x="9007" y="295"/>
                    <a:pt x="8888" y="378"/>
                    <a:pt x="8804" y="525"/>
                  </a:cubicBezTo>
                  <a:cubicBezTo>
                    <a:pt x="8713" y="672"/>
                    <a:pt x="8657" y="847"/>
                    <a:pt x="8566" y="994"/>
                  </a:cubicBezTo>
                  <a:cubicBezTo>
                    <a:pt x="8427" y="1308"/>
                    <a:pt x="8217" y="1602"/>
                    <a:pt x="8014" y="1896"/>
                  </a:cubicBezTo>
                  <a:cubicBezTo>
                    <a:pt x="7902" y="2043"/>
                    <a:pt x="7755" y="2182"/>
                    <a:pt x="7664" y="2329"/>
                  </a:cubicBezTo>
                  <a:cubicBezTo>
                    <a:pt x="7580" y="2476"/>
                    <a:pt x="7518" y="2651"/>
                    <a:pt x="7434" y="2770"/>
                  </a:cubicBezTo>
                  <a:cubicBezTo>
                    <a:pt x="7203" y="3057"/>
                    <a:pt x="7028" y="3350"/>
                    <a:pt x="6818" y="3644"/>
                  </a:cubicBezTo>
                  <a:cubicBezTo>
                    <a:pt x="6588" y="3931"/>
                    <a:pt x="6294" y="4077"/>
                    <a:pt x="6035" y="4343"/>
                  </a:cubicBezTo>
                  <a:cubicBezTo>
                    <a:pt x="5804" y="4574"/>
                    <a:pt x="5630" y="4896"/>
                    <a:pt x="5364" y="5126"/>
                  </a:cubicBezTo>
                  <a:cubicBezTo>
                    <a:pt x="5070" y="5364"/>
                    <a:pt x="4784" y="5567"/>
                    <a:pt x="4546" y="5853"/>
                  </a:cubicBezTo>
                  <a:cubicBezTo>
                    <a:pt x="4490" y="5916"/>
                    <a:pt x="4434" y="5972"/>
                    <a:pt x="4371" y="6063"/>
                  </a:cubicBezTo>
                  <a:cubicBezTo>
                    <a:pt x="4196" y="6175"/>
                    <a:pt x="4021" y="6322"/>
                    <a:pt x="3819" y="6441"/>
                  </a:cubicBezTo>
                  <a:cubicBezTo>
                    <a:pt x="3707" y="6497"/>
                    <a:pt x="3616" y="6553"/>
                    <a:pt x="3532" y="6616"/>
                  </a:cubicBezTo>
                  <a:cubicBezTo>
                    <a:pt x="3441" y="6616"/>
                    <a:pt x="3357" y="6616"/>
                    <a:pt x="3238" y="6700"/>
                  </a:cubicBezTo>
                  <a:cubicBezTo>
                    <a:pt x="3147" y="6762"/>
                    <a:pt x="3063" y="6846"/>
                    <a:pt x="2972" y="6902"/>
                  </a:cubicBezTo>
                  <a:cubicBezTo>
                    <a:pt x="2861" y="6937"/>
                    <a:pt x="2742" y="6965"/>
                    <a:pt x="2623" y="7021"/>
                  </a:cubicBezTo>
                  <a:cubicBezTo>
                    <a:pt x="2489" y="7075"/>
                    <a:pt x="2534" y="7345"/>
                    <a:pt x="2691" y="7345"/>
                  </a:cubicBezTo>
                  <a:cubicBezTo>
                    <a:pt x="2698" y="7345"/>
                    <a:pt x="2706" y="7344"/>
                    <a:pt x="2714" y="7343"/>
                  </a:cubicBezTo>
                  <a:lnTo>
                    <a:pt x="2770" y="7343"/>
                  </a:lnTo>
                  <a:cubicBezTo>
                    <a:pt x="2861" y="7343"/>
                    <a:pt x="2945" y="7315"/>
                    <a:pt x="3007" y="7287"/>
                  </a:cubicBezTo>
                  <a:cubicBezTo>
                    <a:pt x="3147" y="7252"/>
                    <a:pt x="3294" y="7224"/>
                    <a:pt x="3441" y="7140"/>
                  </a:cubicBezTo>
                  <a:lnTo>
                    <a:pt x="3441" y="7140"/>
                  </a:lnTo>
                  <a:cubicBezTo>
                    <a:pt x="3385" y="7196"/>
                    <a:pt x="3357" y="7287"/>
                    <a:pt x="3294" y="7343"/>
                  </a:cubicBezTo>
                  <a:lnTo>
                    <a:pt x="3266" y="7371"/>
                  </a:lnTo>
                  <a:cubicBezTo>
                    <a:pt x="3232" y="7320"/>
                    <a:pt x="3176" y="7277"/>
                    <a:pt x="3124" y="7277"/>
                  </a:cubicBezTo>
                  <a:cubicBezTo>
                    <a:pt x="3090" y="7277"/>
                    <a:pt x="3058" y="7296"/>
                    <a:pt x="3035" y="7343"/>
                  </a:cubicBezTo>
                  <a:cubicBezTo>
                    <a:pt x="2972" y="7490"/>
                    <a:pt x="2833" y="7665"/>
                    <a:pt x="2972" y="7811"/>
                  </a:cubicBezTo>
                  <a:cubicBezTo>
                    <a:pt x="3015" y="7851"/>
                    <a:pt x="3061" y="7866"/>
                    <a:pt x="3106" y="7866"/>
                  </a:cubicBezTo>
                  <a:cubicBezTo>
                    <a:pt x="3188" y="7866"/>
                    <a:pt x="3268" y="7817"/>
                    <a:pt x="3322" y="7776"/>
                  </a:cubicBezTo>
                  <a:cubicBezTo>
                    <a:pt x="3469" y="7665"/>
                    <a:pt x="3560" y="7546"/>
                    <a:pt x="3672" y="7427"/>
                  </a:cubicBezTo>
                  <a:cubicBezTo>
                    <a:pt x="3707" y="7399"/>
                    <a:pt x="3735" y="7371"/>
                    <a:pt x="3791" y="7343"/>
                  </a:cubicBezTo>
                  <a:lnTo>
                    <a:pt x="3791" y="7343"/>
                  </a:lnTo>
                  <a:cubicBezTo>
                    <a:pt x="3763" y="7462"/>
                    <a:pt x="3819" y="7637"/>
                    <a:pt x="3993" y="7665"/>
                  </a:cubicBezTo>
                  <a:cubicBezTo>
                    <a:pt x="4112" y="7692"/>
                    <a:pt x="4231" y="7692"/>
                    <a:pt x="4343" y="7692"/>
                  </a:cubicBezTo>
                  <a:cubicBezTo>
                    <a:pt x="4343" y="7720"/>
                    <a:pt x="4371" y="7720"/>
                    <a:pt x="4406" y="7748"/>
                  </a:cubicBezTo>
                  <a:cubicBezTo>
                    <a:pt x="4462" y="7776"/>
                    <a:pt x="4546" y="7811"/>
                    <a:pt x="4609" y="7839"/>
                  </a:cubicBezTo>
                  <a:cubicBezTo>
                    <a:pt x="4693" y="7867"/>
                    <a:pt x="4721" y="7923"/>
                    <a:pt x="4811" y="7951"/>
                  </a:cubicBezTo>
                  <a:cubicBezTo>
                    <a:pt x="4867" y="8014"/>
                    <a:pt x="4930" y="8042"/>
                    <a:pt x="5014" y="8042"/>
                  </a:cubicBezTo>
                  <a:cubicBezTo>
                    <a:pt x="5042" y="8126"/>
                    <a:pt x="5105" y="8217"/>
                    <a:pt x="5161" y="8301"/>
                  </a:cubicBezTo>
                  <a:cubicBezTo>
                    <a:pt x="5217" y="8336"/>
                    <a:pt x="5245" y="8392"/>
                    <a:pt x="5280" y="8420"/>
                  </a:cubicBezTo>
                  <a:cubicBezTo>
                    <a:pt x="5308" y="8420"/>
                    <a:pt x="5308" y="8448"/>
                    <a:pt x="5336" y="8448"/>
                  </a:cubicBezTo>
                  <a:cubicBezTo>
                    <a:pt x="5336" y="8476"/>
                    <a:pt x="5364" y="8511"/>
                    <a:pt x="5364" y="8539"/>
                  </a:cubicBezTo>
                  <a:cubicBezTo>
                    <a:pt x="5392" y="8567"/>
                    <a:pt x="5455" y="8594"/>
                    <a:pt x="5483" y="8622"/>
                  </a:cubicBezTo>
                  <a:cubicBezTo>
                    <a:pt x="5511" y="8713"/>
                    <a:pt x="5567" y="8769"/>
                    <a:pt x="5595" y="8860"/>
                  </a:cubicBezTo>
                  <a:cubicBezTo>
                    <a:pt x="5595" y="8860"/>
                    <a:pt x="5595" y="8888"/>
                    <a:pt x="5630" y="8916"/>
                  </a:cubicBezTo>
                  <a:cubicBezTo>
                    <a:pt x="5630" y="8972"/>
                    <a:pt x="5630" y="9000"/>
                    <a:pt x="5658" y="9035"/>
                  </a:cubicBezTo>
                  <a:cubicBezTo>
                    <a:pt x="5686" y="9147"/>
                    <a:pt x="5658" y="9266"/>
                    <a:pt x="5686" y="9385"/>
                  </a:cubicBezTo>
                  <a:cubicBezTo>
                    <a:pt x="5686" y="9441"/>
                    <a:pt x="5658" y="9497"/>
                    <a:pt x="5658" y="9587"/>
                  </a:cubicBezTo>
                  <a:cubicBezTo>
                    <a:pt x="5630" y="9818"/>
                    <a:pt x="5630" y="10084"/>
                    <a:pt x="5511" y="10315"/>
                  </a:cubicBezTo>
                  <a:cubicBezTo>
                    <a:pt x="5455" y="10489"/>
                    <a:pt x="5364" y="10720"/>
                    <a:pt x="5217" y="10895"/>
                  </a:cubicBezTo>
                  <a:cubicBezTo>
                    <a:pt x="5189" y="10923"/>
                    <a:pt x="5161" y="10958"/>
                    <a:pt x="5133" y="11014"/>
                  </a:cubicBezTo>
                  <a:cubicBezTo>
                    <a:pt x="4958" y="11161"/>
                    <a:pt x="4756" y="11189"/>
                    <a:pt x="4581" y="11308"/>
                  </a:cubicBezTo>
                  <a:cubicBezTo>
                    <a:pt x="4490" y="11363"/>
                    <a:pt x="4406" y="11447"/>
                    <a:pt x="4287" y="11538"/>
                  </a:cubicBezTo>
                  <a:cubicBezTo>
                    <a:pt x="4196" y="11594"/>
                    <a:pt x="4168" y="11622"/>
                    <a:pt x="4056" y="11622"/>
                  </a:cubicBezTo>
                  <a:cubicBezTo>
                    <a:pt x="3881" y="11657"/>
                    <a:pt x="3616" y="11685"/>
                    <a:pt x="3469" y="11797"/>
                  </a:cubicBezTo>
                  <a:cubicBezTo>
                    <a:pt x="3441" y="11797"/>
                    <a:pt x="3413" y="11832"/>
                    <a:pt x="3413" y="11860"/>
                  </a:cubicBezTo>
                  <a:lnTo>
                    <a:pt x="3322" y="11860"/>
                  </a:lnTo>
                  <a:cubicBezTo>
                    <a:pt x="3266" y="11769"/>
                    <a:pt x="3182" y="11685"/>
                    <a:pt x="3063" y="11622"/>
                  </a:cubicBezTo>
                  <a:lnTo>
                    <a:pt x="3035" y="11622"/>
                  </a:lnTo>
                  <a:cubicBezTo>
                    <a:pt x="2972" y="11538"/>
                    <a:pt x="2917" y="11482"/>
                    <a:pt x="2833" y="11419"/>
                  </a:cubicBezTo>
                  <a:cubicBezTo>
                    <a:pt x="2742" y="11273"/>
                    <a:pt x="2658" y="11133"/>
                    <a:pt x="2623" y="10986"/>
                  </a:cubicBezTo>
                  <a:cubicBezTo>
                    <a:pt x="2539" y="10811"/>
                    <a:pt x="2483" y="10636"/>
                    <a:pt x="2420" y="10461"/>
                  </a:cubicBezTo>
                  <a:cubicBezTo>
                    <a:pt x="2364" y="10315"/>
                    <a:pt x="2364" y="10168"/>
                    <a:pt x="2273" y="10049"/>
                  </a:cubicBezTo>
                  <a:lnTo>
                    <a:pt x="2273" y="9993"/>
                  </a:lnTo>
                  <a:cubicBezTo>
                    <a:pt x="2245" y="9762"/>
                    <a:pt x="2189" y="9559"/>
                    <a:pt x="2189" y="9350"/>
                  </a:cubicBezTo>
                  <a:cubicBezTo>
                    <a:pt x="2189" y="8888"/>
                    <a:pt x="2392" y="8476"/>
                    <a:pt x="2511" y="8042"/>
                  </a:cubicBezTo>
                  <a:cubicBezTo>
                    <a:pt x="2567" y="7867"/>
                    <a:pt x="2595" y="7665"/>
                    <a:pt x="2511" y="7518"/>
                  </a:cubicBezTo>
                  <a:cubicBezTo>
                    <a:pt x="2411" y="7371"/>
                    <a:pt x="2272" y="7308"/>
                    <a:pt x="2127" y="7308"/>
                  </a:cubicBezTo>
                  <a:cubicBezTo>
                    <a:pt x="2099" y="7308"/>
                    <a:pt x="2071" y="7310"/>
                    <a:pt x="2043" y="7315"/>
                  </a:cubicBezTo>
                  <a:cubicBezTo>
                    <a:pt x="1868" y="7518"/>
                    <a:pt x="1693" y="7748"/>
                    <a:pt x="1518" y="7951"/>
                  </a:cubicBezTo>
                  <a:lnTo>
                    <a:pt x="1490" y="7951"/>
                  </a:lnTo>
                  <a:cubicBezTo>
                    <a:pt x="1462" y="7986"/>
                    <a:pt x="1434" y="8042"/>
                    <a:pt x="1399" y="8070"/>
                  </a:cubicBezTo>
                  <a:cubicBezTo>
                    <a:pt x="1371" y="8098"/>
                    <a:pt x="1343" y="8161"/>
                    <a:pt x="1287" y="8189"/>
                  </a:cubicBezTo>
                  <a:cubicBezTo>
                    <a:pt x="1168" y="8364"/>
                    <a:pt x="1050" y="8511"/>
                    <a:pt x="938" y="8685"/>
                  </a:cubicBezTo>
                  <a:cubicBezTo>
                    <a:pt x="938" y="8685"/>
                    <a:pt x="966" y="8713"/>
                    <a:pt x="966" y="8741"/>
                  </a:cubicBezTo>
                  <a:cubicBezTo>
                    <a:pt x="966" y="8860"/>
                    <a:pt x="847" y="9035"/>
                    <a:pt x="735" y="9119"/>
                  </a:cubicBezTo>
                  <a:cubicBezTo>
                    <a:pt x="735" y="9147"/>
                    <a:pt x="700" y="9147"/>
                    <a:pt x="672" y="9147"/>
                  </a:cubicBezTo>
                  <a:cubicBezTo>
                    <a:pt x="644" y="9266"/>
                    <a:pt x="616" y="9385"/>
                    <a:pt x="560" y="9497"/>
                  </a:cubicBezTo>
                  <a:cubicBezTo>
                    <a:pt x="441" y="9762"/>
                    <a:pt x="294" y="10049"/>
                    <a:pt x="211" y="10343"/>
                  </a:cubicBezTo>
                  <a:cubicBezTo>
                    <a:pt x="148" y="10545"/>
                    <a:pt x="92" y="10783"/>
                    <a:pt x="36" y="10986"/>
                  </a:cubicBezTo>
                  <a:cubicBezTo>
                    <a:pt x="1" y="11363"/>
                    <a:pt x="36" y="11713"/>
                    <a:pt x="64" y="12091"/>
                  </a:cubicBezTo>
                  <a:cubicBezTo>
                    <a:pt x="92" y="12091"/>
                    <a:pt x="92" y="12119"/>
                    <a:pt x="120" y="12119"/>
                  </a:cubicBezTo>
                  <a:cubicBezTo>
                    <a:pt x="322" y="12356"/>
                    <a:pt x="644" y="12384"/>
                    <a:pt x="966" y="12384"/>
                  </a:cubicBezTo>
                  <a:cubicBezTo>
                    <a:pt x="1259" y="12384"/>
                    <a:pt x="1609" y="12468"/>
                    <a:pt x="1868" y="12587"/>
                  </a:cubicBezTo>
                  <a:cubicBezTo>
                    <a:pt x="1912" y="12587"/>
                    <a:pt x="1960" y="12604"/>
                    <a:pt x="1992" y="12626"/>
                  </a:cubicBezTo>
                  <a:lnTo>
                    <a:pt x="1992" y="12626"/>
                  </a:lnTo>
                  <a:cubicBezTo>
                    <a:pt x="1988" y="12617"/>
                    <a:pt x="1993" y="12611"/>
                    <a:pt x="2003" y="12611"/>
                  </a:cubicBezTo>
                  <a:cubicBezTo>
                    <a:pt x="2014" y="12611"/>
                    <a:pt x="2031" y="12619"/>
                    <a:pt x="2043" y="12643"/>
                  </a:cubicBezTo>
                  <a:cubicBezTo>
                    <a:pt x="2098" y="12734"/>
                    <a:pt x="2133" y="12909"/>
                    <a:pt x="2161" y="13021"/>
                  </a:cubicBezTo>
                  <a:cubicBezTo>
                    <a:pt x="2133" y="13084"/>
                    <a:pt x="2098" y="13140"/>
                    <a:pt x="2070" y="13195"/>
                  </a:cubicBezTo>
                  <a:cubicBezTo>
                    <a:pt x="1987" y="13314"/>
                    <a:pt x="1896" y="13405"/>
                    <a:pt x="1784" y="13489"/>
                  </a:cubicBezTo>
                  <a:cubicBezTo>
                    <a:pt x="1721" y="13580"/>
                    <a:pt x="1693" y="13608"/>
                    <a:pt x="1574" y="13636"/>
                  </a:cubicBezTo>
                  <a:cubicBezTo>
                    <a:pt x="1518" y="13930"/>
                    <a:pt x="1434" y="14188"/>
                    <a:pt x="1399" y="14454"/>
                  </a:cubicBezTo>
                  <a:cubicBezTo>
                    <a:pt x="1490" y="14566"/>
                    <a:pt x="1609" y="14657"/>
                    <a:pt x="1749" y="14741"/>
                  </a:cubicBezTo>
                  <a:cubicBezTo>
                    <a:pt x="1842" y="14787"/>
                    <a:pt x="1937" y="14807"/>
                    <a:pt x="2034" y="14807"/>
                  </a:cubicBezTo>
                  <a:cubicBezTo>
                    <a:pt x="2243" y="14807"/>
                    <a:pt x="2457" y="14714"/>
                    <a:pt x="2658" y="14594"/>
                  </a:cubicBezTo>
                  <a:cubicBezTo>
                    <a:pt x="2889" y="14454"/>
                    <a:pt x="3182" y="14279"/>
                    <a:pt x="3322" y="14042"/>
                  </a:cubicBezTo>
                  <a:cubicBezTo>
                    <a:pt x="3413" y="13895"/>
                    <a:pt x="3413" y="13755"/>
                    <a:pt x="3441" y="13580"/>
                  </a:cubicBezTo>
                  <a:cubicBezTo>
                    <a:pt x="3441" y="13461"/>
                    <a:pt x="3469" y="13314"/>
                    <a:pt x="3469" y="13167"/>
                  </a:cubicBezTo>
                  <a:cubicBezTo>
                    <a:pt x="3469" y="12993"/>
                    <a:pt x="3469" y="12846"/>
                    <a:pt x="3413" y="12706"/>
                  </a:cubicBezTo>
                  <a:cubicBezTo>
                    <a:pt x="3441" y="12706"/>
                    <a:pt x="3441" y="12734"/>
                    <a:pt x="3469" y="12734"/>
                  </a:cubicBezTo>
                  <a:lnTo>
                    <a:pt x="3497" y="12734"/>
                  </a:lnTo>
                  <a:cubicBezTo>
                    <a:pt x="3644" y="12909"/>
                    <a:pt x="3847" y="13056"/>
                    <a:pt x="4021" y="13112"/>
                  </a:cubicBezTo>
                  <a:cubicBezTo>
                    <a:pt x="4085" y="13127"/>
                    <a:pt x="4150" y="13134"/>
                    <a:pt x="4216" y="13134"/>
                  </a:cubicBezTo>
                  <a:cubicBezTo>
                    <a:pt x="4511" y="13134"/>
                    <a:pt x="4820" y="13000"/>
                    <a:pt x="5105" y="12909"/>
                  </a:cubicBezTo>
                  <a:cubicBezTo>
                    <a:pt x="5420" y="12790"/>
                    <a:pt x="5658" y="12468"/>
                    <a:pt x="5860" y="12238"/>
                  </a:cubicBezTo>
                  <a:cubicBezTo>
                    <a:pt x="5979" y="12091"/>
                    <a:pt x="6091" y="11972"/>
                    <a:pt x="6210" y="11888"/>
                  </a:cubicBezTo>
                  <a:cubicBezTo>
                    <a:pt x="6329" y="11769"/>
                    <a:pt x="6441" y="11713"/>
                    <a:pt x="6560" y="11594"/>
                  </a:cubicBezTo>
                  <a:cubicBezTo>
                    <a:pt x="6762" y="11363"/>
                    <a:pt x="6965" y="11133"/>
                    <a:pt x="7168" y="10867"/>
                  </a:cubicBezTo>
                  <a:cubicBezTo>
                    <a:pt x="7378" y="10573"/>
                    <a:pt x="7636" y="10343"/>
                    <a:pt x="7692" y="9965"/>
                  </a:cubicBezTo>
                  <a:cubicBezTo>
                    <a:pt x="7727" y="9790"/>
                    <a:pt x="7664" y="9615"/>
                    <a:pt x="7727" y="9469"/>
                  </a:cubicBezTo>
                  <a:cubicBezTo>
                    <a:pt x="7783" y="9294"/>
                    <a:pt x="7839" y="9147"/>
                    <a:pt x="7930" y="9035"/>
                  </a:cubicBezTo>
                  <a:cubicBezTo>
                    <a:pt x="8014" y="8860"/>
                    <a:pt x="8077" y="8685"/>
                    <a:pt x="8133" y="8539"/>
                  </a:cubicBezTo>
                  <a:cubicBezTo>
                    <a:pt x="8189" y="8392"/>
                    <a:pt x="8252" y="8273"/>
                    <a:pt x="8217" y="8126"/>
                  </a:cubicBezTo>
                  <a:cubicBezTo>
                    <a:pt x="8200" y="8058"/>
                    <a:pt x="8139" y="8021"/>
                    <a:pt x="8076" y="8021"/>
                  </a:cubicBezTo>
                  <a:cubicBezTo>
                    <a:pt x="8034" y="8021"/>
                    <a:pt x="7991" y="8037"/>
                    <a:pt x="7958" y="8070"/>
                  </a:cubicBezTo>
                  <a:cubicBezTo>
                    <a:pt x="7755" y="8273"/>
                    <a:pt x="7664" y="8539"/>
                    <a:pt x="7518" y="8769"/>
                  </a:cubicBezTo>
                  <a:cubicBezTo>
                    <a:pt x="7406" y="9000"/>
                    <a:pt x="7231" y="9238"/>
                    <a:pt x="7231" y="9497"/>
                  </a:cubicBezTo>
                  <a:cubicBezTo>
                    <a:pt x="7203" y="9643"/>
                    <a:pt x="7231" y="9818"/>
                    <a:pt x="7203" y="9965"/>
                  </a:cubicBezTo>
                  <a:cubicBezTo>
                    <a:pt x="7168" y="10112"/>
                    <a:pt x="7140" y="10315"/>
                    <a:pt x="7056" y="10433"/>
                  </a:cubicBezTo>
                  <a:cubicBezTo>
                    <a:pt x="6965" y="10545"/>
                    <a:pt x="6853" y="10692"/>
                    <a:pt x="6734" y="10783"/>
                  </a:cubicBezTo>
                  <a:cubicBezTo>
                    <a:pt x="6643" y="10895"/>
                    <a:pt x="6532" y="10958"/>
                    <a:pt x="6413" y="11042"/>
                  </a:cubicBezTo>
                  <a:cubicBezTo>
                    <a:pt x="6294" y="11098"/>
                    <a:pt x="6210" y="11189"/>
                    <a:pt x="6119" y="11273"/>
                  </a:cubicBezTo>
                  <a:cubicBezTo>
                    <a:pt x="6007" y="11363"/>
                    <a:pt x="5888" y="11419"/>
                    <a:pt x="5769" y="11482"/>
                  </a:cubicBezTo>
                  <a:cubicBezTo>
                    <a:pt x="5511" y="11622"/>
                    <a:pt x="5336" y="11860"/>
                    <a:pt x="5105" y="12035"/>
                  </a:cubicBezTo>
                  <a:cubicBezTo>
                    <a:pt x="5042" y="12091"/>
                    <a:pt x="4986" y="12147"/>
                    <a:pt x="4930" y="12182"/>
                  </a:cubicBezTo>
                  <a:cubicBezTo>
                    <a:pt x="4958" y="12182"/>
                    <a:pt x="4839" y="12210"/>
                    <a:pt x="4839" y="12210"/>
                  </a:cubicBezTo>
                  <a:cubicBezTo>
                    <a:pt x="4791" y="12210"/>
                    <a:pt x="4718" y="12230"/>
                    <a:pt x="4663" y="12254"/>
                  </a:cubicBezTo>
                  <a:lnTo>
                    <a:pt x="4663" y="12254"/>
                  </a:lnTo>
                  <a:cubicBezTo>
                    <a:pt x="4670" y="12246"/>
                    <a:pt x="4677" y="12238"/>
                    <a:pt x="4693" y="12238"/>
                  </a:cubicBezTo>
                  <a:cubicBezTo>
                    <a:pt x="4756" y="12182"/>
                    <a:pt x="4811" y="12119"/>
                    <a:pt x="4811" y="12035"/>
                  </a:cubicBezTo>
                  <a:cubicBezTo>
                    <a:pt x="5189" y="11769"/>
                    <a:pt x="5483" y="11335"/>
                    <a:pt x="5658" y="10895"/>
                  </a:cubicBezTo>
                  <a:cubicBezTo>
                    <a:pt x="5769" y="10664"/>
                    <a:pt x="5888" y="10399"/>
                    <a:pt x="5916" y="10140"/>
                  </a:cubicBezTo>
                  <a:cubicBezTo>
                    <a:pt x="5979" y="9874"/>
                    <a:pt x="5979" y="9615"/>
                    <a:pt x="6007" y="9350"/>
                  </a:cubicBezTo>
                  <a:cubicBezTo>
                    <a:pt x="6035" y="9175"/>
                    <a:pt x="6035" y="9035"/>
                    <a:pt x="6007" y="8860"/>
                  </a:cubicBezTo>
                  <a:cubicBezTo>
                    <a:pt x="6091" y="8650"/>
                    <a:pt x="6119" y="8448"/>
                    <a:pt x="6035" y="8245"/>
                  </a:cubicBezTo>
                  <a:cubicBezTo>
                    <a:pt x="5944" y="8098"/>
                    <a:pt x="5888" y="7951"/>
                    <a:pt x="5804" y="7776"/>
                  </a:cubicBezTo>
                  <a:cubicBezTo>
                    <a:pt x="5832" y="7720"/>
                    <a:pt x="5888" y="7637"/>
                    <a:pt x="5916" y="7546"/>
                  </a:cubicBezTo>
                  <a:cubicBezTo>
                    <a:pt x="6007" y="7371"/>
                    <a:pt x="6063" y="7196"/>
                    <a:pt x="6119" y="6993"/>
                  </a:cubicBezTo>
                  <a:cubicBezTo>
                    <a:pt x="6154" y="6937"/>
                    <a:pt x="6154" y="6902"/>
                    <a:pt x="6119" y="6846"/>
                  </a:cubicBezTo>
                  <a:cubicBezTo>
                    <a:pt x="6266" y="6762"/>
                    <a:pt x="6385" y="6672"/>
                    <a:pt x="6504" y="6588"/>
                  </a:cubicBezTo>
                  <a:cubicBezTo>
                    <a:pt x="6616" y="6497"/>
                    <a:pt x="6706" y="6413"/>
                    <a:pt x="6790" y="6294"/>
                  </a:cubicBezTo>
                  <a:cubicBezTo>
                    <a:pt x="6909" y="6147"/>
                    <a:pt x="7028" y="6028"/>
                    <a:pt x="7168" y="5916"/>
                  </a:cubicBezTo>
                  <a:cubicBezTo>
                    <a:pt x="7406" y="5679"/>
                    <a:pt x="7636" y="5448"/>
                    <a:pt x="7958" y="5273"/>
                  </a:cubicBezTo>
                  <a:cubicBezTo>
                    <a:pt x="8217" y="5126"/>
                    <a:pt x="8538" y="5042"/>
                    <a:pt x="8776" y="4805"/>
                  </a:cubicBezTo>
                  <a:cubicBezTo>
                    <a:pt x="8888" y="4693"/>
                    <a:pt x="8979" y="4602"/>
                    <a:pt x="9091" y="4518"/>
                  </a:cubicBezTo>
                  <a:cubicBezTo>
                    <a:pt x="9210" y="4427"/>
                    <a:pt x="9357" y="4371"/>
                    <a:pt x="9503" y="4280"/>
                  </a:cubicBezTo>
                  <a:cubicBezTo>
                    <a:pt x="9790" y="4140"/>
                    <a:pt x="10084" y="3966"/>
                    <a:pt x="10377" y="3791"/>
                  </a:cubicBezTo>
                  <a:cubicBezTo>
                    <a:pt x="10636" y="3581"/>
                    <a:pt x="10874" y="3350"/>
                    <a:pt x="11105" y="3119"/>
                  </a:cubicBezTo>
                  <a:cubicBezTo>
                    <a:pt x="11335" y="2973"/>
                    <a:pt x="11538" y="2826"/>
                    <a:pt x="11776" y="2651"/>
                  </a:cubicBezTo>
                  <a:cubicBezTo>
                    <a:pt x="11804" y="2623"/>
                    <a:pt x="11832" y="2623"/>
                    <a:pt x="11832" y="2595"/>
                  </a:cubicBezTo>
                  <a:cubicBezTo>
                    <a:pt x="12007" y="2532"/>
                    <a:pt x="12181" y="2420"/>
                    <a:pt x="12356" y="2357"/>
                  </a:cubicBezTo>
                  <a:cubicBezTo>
                    <a:pt x="12412" y="2357"/>
                    <a:pt x="12447" y="2329"/>
                    <a:pt x="12475" y="2329"/>
                  </a:cubicBezTo>
                  <a:lnTo>
                    <a:pt x="12881" y="2329"/>
                  </a:lnTo>
                  <a:cubicBezTo>
                    <a:pt x="13174" y="2301"/>
                    <a:pt x="13461" y="2245"/>
                    <a:pt x="13755" y="2155"/>
                  </a:cubicBezTo>
                  <a:cubicBezTo>
                    <a:pt x="13552" y="1952"/>
                    <a:pt x="13405" y="1721"/>
                    <a:pt x="13230" y="1483"/>
                  </a:cubicBezTo>
                  <a:cubicBezTo>
                    <a:pt x="13083" y="1308"/>
                    <a:pt x="12937" y="1134"/>
                    <a:pt x="12825" y="903"/>
                  </a:cubicBezTo>
                  <a:cubicBezTo>
                    <a:pt x="12797" y="931"/>
                    <a:pt x="12797" y="931"/>
                    <a:pt x="12762" y="931"/>
                  </a:cubicBezTo>
                  <a:lnTo>
                    <a:pt x="12622" y="931"/>
                  </a:lnTo>
                  <a:cubicBezTo>
                    <a:pt x="12412" y="994"/>
                    <a:pt x="12209" y="1197"/>
                    <a:pt x="12063" y="1343"/>
                  </a:cubicBezTo>
                  <a:cubicBezTo>
                    <a:pt x="11888" y="1518"/>
                    <a:pt x="11776" y="1693"/>
                    <a:pt x="11601" y="1833"/>
                  </a:cubicBezTo>
                  <a:cubicBezTo>
                    <a:pt x="11538" y="1896"/>
                    <a:pt x="11510" y="1924"/>
                    <a:pt x="11510" y="1980"/>
                  </a:cubicBezTo>
                  <a:cubicBezTo>
                    <a:pt x="11454" y="2043"/>
                    <a:pt x="11398" y="2071"/>
                    <a:pt x="11363" y="2127"/>
                  </a:cubicBezTo>
                  <a:cubicBezTo>
                    <a:pt x="11335" y="2127"/>
                    <a:pt x="11335" y="2155"/>
                    <a:pt x="11307" y="2155"/>
                  </a:cubicBezTo>
                  <a:cubicBezTo>
                    <a:pt x="10986" y="2357"/>
                    <a:pt x="10699" y="2623"/>
                    <a:pt x="10405" y="2882"/>
                  </a:cubicBezTo>
                  <a:cubicBezTo>
                    <a:pt x="10349" y="2945"/>
                    <a:pt x="10349" y="3001"/>
                    <a:pt x="10349" y="3057"/>
                  </a:cubicBezTo>
                  <a:cubicBezTo>
                    <a:pt x="10084" y="3294"/>
                    <a:pt x="9762" y="3441"/>
                    <a:pt x="9475" y="3616"/>
                  </a:cubicBezTo>
                  <a:cubicBezTo>
                    <a:pt x="9357" y="3672"/>
                    <a:pt x="9238" y="3756"/>
                    <a:pt x="9126" y="3847"/>
                  </a:cubicBezTo>
                  <a:cubicBezTo>
                    <a:pt x="8979" y="3903"/>
                    <a:pt x="8860" y="3994"/>
                    <a:pt x="8741" y="4105"/>
                  </a:cubicBezTo>
                  <a:cubicBezTo>
                    <a:pt x="8629" y="4196"/>
                    <a:pt x="8566" y="4315"/>
                    <a:pt x="8482" y="4427"/>
                  </a:cubicBezTo>
                  <a:cubicBezTo>
                    <a:pt x="8364" y="4574"/>
                    <a:pt x="8252" y="4665"/>
                    <a:pt x="8105" y="4749"/>
                  </a:cubicBezTo>
                  <a:cubicBezTo>
                    <a:pt x="7986" y="4840"/>
                    <a:pt x="7867" y="4924"/>
                    <a:pt x="7783" y="5042"/>
                  </a:cubicBezTo>
                  <a:cubicBezTo>
                    <a:pt x="7664" y="5189"/>
                    <a:pt x="7518" y="5245"/>
                    <a:pt x="7378" y="5329"/>
                  </a:cubicBezTo>
                  <a:cubicBezTo>
                    <a:pt x="7231" y="5392"/>
                    <a:pt x="7084" y="5504"/>
                    <a:pt x="6937" y="5595"/>
                  </a:cubicBezTo>
                  <a:cubicBezTo>
                    <a:pt x="6790" y="5679"/>
                    <a:pt x="6588" y="5679"/>
                    <a:pt x="6441" y="5770"/>
                  </a:cubicBezTo>
                  <a:cubicBezTo>
                    <a:pt x="6329" y="5826"/>
                    <a:pt x="6210" y="5916"/>
                    <a:pt x="6119" y="6000"/>
                  </a:cubicBezTo>
                  <a:cubicBezTo>
                    <a:pt x="5979" y="6091"/>
                    <a:pt x="5832" y="6175"/>
                    <a:pt x="5713" y="6294"/>
                  </a:cubicBezTo>
                  <a:cubicBezTo>
                    <a:pt x="5630" y="6378"/>
                    <a:pt x="5483" y="6469"/>
                    <a:pt x="5364" y="6525"/>
                  </a:cubicBezTo>
                  <a:cubicBezTo>
                    <a:pt x="5217" y="6588"/>
                    <a:pt x="5042" y="6616"/>
                    <a:pt x="4867" y="6700"/>
                  </a:cubicBezTo>
                  <a:cubicBezTo>
                    <a:pt x="4811" y="6728"/>
                    <a:pt x="4721" y="6790"/>
                    <a:pt x="4665" y="6818"/>
                  </a:cubicBezTo>
                  <a:cubicBezTo>
                    <a:pt x="4637" y="6832"/>
                    <a:pt x="4600" y="6832"/>
                    <a:pt x="4563" y="6832"/>
                  </a:cubicBezTo>
                  <a:cubicBezTo>
                    <a:pt x="4527" y="6832"/>
                    <a:pt x="4490" y="6832"/>
                    <a:pt x="4462" y="6846"/>
                  </a:cubicBezTo>
                  <a:lnTo>
                    <a:pt x="4371" y="6846"/>
                  </a:lnTo>
                  <a:cubicBezTo>
                    <a:pt x="4371" y="6818"/>
                    <a:pt x="4406" y="6818"/>
                    <a:pt x="4434" y="6790"/>
                  </a:cubicBezTo>
                  <a:cubicBezTo>
                    <a:pt x="4490" y="6700"/>
                    <a:pt x="4581" y="6616"/>
                    <a:pt x="4665" y="6525"/>
                  </a:cubicBezTo>
                  <a:cubicBezTo>
                    <a:pt x="4811" y="6413"/>
                    <a:pt x="4958" y="6266"/>
                    <a:pt x="5105" y="6119"/>
                  </a:cubicBezTo>
                  <a:cubicBezTo>
                    <a:pt x="5217" y="6028"/>
                    <a:pt x="5336" y="5888"/>
                    <a:pt x="5308" y="5742"/>
                  </a:cubicBezTo>
                  <a:cubicBezTo>
                    <a:pt x="5336" y="5714"/>
                    <a:pt x="5364" y="5714"/>
                    <a:pt x="5392" y="5679"/>
                  </a:cubicBezTo>
                  <a:cubicBezTo>
                    <a:pt x="5511" y="5595"/>
                    <a:pt x="5630" y="5539"/>
                    <a:pt x="5713" y="5448"/>
                  </a:cubicBezTo>
                  <a:cubicBezTo>
                    <a:pt x="5832" y="5329"/>
                    <a:pt x="5888" y="5245"/>
                    <a:pt x="6007" y="5126"/>
                  </a:cubicBezTo>
                  <a:cubicBezTo>
                    <a:pt x="6210" y="4951"/>
                    <a:pt x="6441" y="4777"/>
                    <a:pt x="6678" y="4602"/>
                  </a:cubicBezTo>
                  <a:cubicBezTo>
                    <a:pt x="6937" y="4427"/>
                    <a:pt x="7140" y="4280"/>
                    <a:pt x="7315" y="4021"/>
                  </a:cubicBezTo>
                  <a:cubicBezTo>
                    <a:pt x="7490" y="3791"/>
                    <a:pt x="7636" y="3525"/>
                    <a:pt x="7783" y="3266"/>
                  </a:cubicBezTo>
                  <a:cubicBezTo>
                    <a:pt x="7930" y="3057"/>
                    <a:pt x="8077" y="2798"/>
                    <a:pt x="8252" y="2623"/>
                  </a:cubicBezTo>
                  <a:cubicBezTo>
                    <a:pt x="8454" y="2392"/>
                    <a:pt x="8657" y="2182"/>
                    <a:pt x="8832" y="1924"/>
                  </a:cubicBezTo>
                  <a:cubicBezTo>
                    <a:pt x="9007" y="1658"/>
                    <a:pt x="9182" y="1371"/>
                    <a:pt x="9329" y="1078"/>
                  </a:cubicBezTo>
                  <a:cubicBezTo>
                    <a:pt x="9475" y="784"/>
                    <a:pt x="9650" y="553"/>
                    <a:pt x="9559" y="204"/>
                  </a:cubicBezTo>
                  <a:cubicBezTo>
                    <a:pt x="9531" y="85"/>
                    <a:pt x="9412" y="1"/>
                    <a:pt x="930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79"/>
            <p:cNvSpPr/>
            <p:nvPr/>
          </p:nvSpPr>
          <p:spPr>
            <a:xfrm>
              <a:off x="2289551" y="1392395"/>
              <a:ext cx="173120" cy="139579"/>
            </a:xfrm>
            <a:custGeom>
              <a:rect b="b" l="l" r="r" t="t"/>
              <a:pathLst>
                <a:path extrusionOk="0" h="6134" w="7608">
                  <a:moveTo>
                    <a:pt x="1878" y="0"/>
                  </a:moveTo>
                  <a:cubicBezTo>
                    <a:pt x="1774" y="0"/>
                    <a:pt x="1670" y="21"/>
                    <a:pt x="1573" y="67"/>
                  </a:cubicBezTo>
                  <a:cubicBezTo>
                    <a:pt x="1427" y="158"/>
                    <a:pt x="1371" y="333"/>
                    <a:pt x="1371" y="508"/>
                  </a:cubicBezTo>
                  <a:cubicBezTo>
                    <a:pt x="1287" y="508"/>
                    <a:pt x="1224" y="508"/>
                    <a:pt x="1168" y="536"/>
                  </a:cubicBezTo>
                  <a:cubicBezTo>
                    <a:pt x="965" y="592"/>
                    <a:pt x="818" y="767"/>
                    <a:pt x="818" y="941"/>
                  </a:cubicBezTo>
                  <a:lnTo>
                    <a:pt x="818" y="976"/>
                  </a:lnTo>
                  <a:cubicBezTo>
                    <a:pt x="762" y="1004"/>
                    <a:pt x="699" y="1060"/>
                    <a:pt x="644" y="1116"/>
                  </a:cubicBezTo>
                  <a:cubicBezTo>
                    <a:pt x="553" y="1207"/>
                    <a:pt x="525" y="1326"/>
                    <a:pt x="525" y="1410"/>
                  </a:cubicBezTo>
                  <a:lnTo>
                    <a:pt x="525" y="1557"/>
                  </a:lnTo>
                  <a:lnTo>
                    <a:pt x="525" y="1585"/>
                  </a:lnTo>
                  <a:cubicBezTo>
                    <a:pt x="266" y="1815"/>
                    <a:pt x="0" y="2137"/>
                    <a:pt x="203" y="2487"/>
                  </a:cubicBezTo>
                  <a:cubicBezTo>
                    <a:pt x="265" y="2587"/>
                    <a:pt x="379" y="2645"/>
                    <a:pt x="483" y="2645"/>
                  </a:cubicBezTo>
                  <a:cubicBezTo>
                    <a:pt x="532" y="2645"/>
                    <a:pt x="578" y="2632"/>
                    <a:pt x="616" y="2606"/>
                  </a:cubicBezTo>
                  <a:cubicBezTo>
                    <a:pt x="762" y="2515"/>
                    <a:pt x="790" y="2403"/>
                    <a:pt x="762" y="2256"/>
                  </a:cubicBezTo>
                  <a:cubicBezTo>
                    <a:pt x="818" y="2228"/>
                    <a:pt x="818" y="2165"/>
                    <a:pt x="874" y="2137"/>
                  </a:cubicBezTo>
                  <a:cubicBezTo>
                    <a:pt x="937" y="2081"/>
                    <a:pt x="1021" y="2081"/>
                    <a:pt x="1077" y="2025"/>
                  </a:cubicBezTo>
                  <a:cubicBezTo>
                    <a:pt x="1168" y="1934"/>
                    <a:pt x="1196" y="1850"/>
                    <a:pt x="1224" y="1732"/>
                  </a:cubicBezTo>
                  <a:lnTo>
                    <a:pt x="1224" y="1613"/>
                  </a:lnTo>
                  <a:lnTo>
                    <a:pt x="1287" y="1613"/>
                  </a:lnTo>
                  <a:cubicBezTo>
                    <a:pt x="1427" y="1557"/>
                    <a:pt x="1546" y="1501"/>
                    <a:pt x="1601" y="1382"/>
                  </a:cubicBezTo>
                  <a:lnTo>
                    <a:pt x="1601" y="1354"/>
                  </a:lnTo>
                  <a:cubicBezTo>
                    <a:pt x="1688" y="1395"/>
                    <a:pt x="1790" y="1421"/>
                    <a:pt x="1907" y="1421"/>
                  </a:cubicBezTo>
                  <a:cubicBezTo>
                    <a:pt x="1950" y="1421"/>
                    <a:pt x="1995" y="1417"/>
                    <a:pt x="2042" y="1410"/>
                  </a:cubicBezTo>
                  <a:cubicBezTo>
                    <a:pt x="2042" y="1410"/>
                    <a:pt x="2070" y="1382"/>
                    <a:pt x="2098" y="1382"/>
                  </a:cubicBezTo>
                  <a:cubicBezTo>
                    <a:pt x="2189" y="1438"/>
                    <a:pt x="2273" y="1466"/>
                    <a:pt x="2364" y="1466"/>
                  </a:cubicBezTo>
                  <a:lnTo>
                    <a:pt x="2364" y="1529"/>
                  </a:lnTo>
                  <a:cubicBezTo>
                    <a:pt x="2189" y="1613"/>
                    <a:pt x="2014" y="1704"/>
                    <a:pt x="1986" y="1906"/>
                  </a:cubicBezTo>
                  <a:cubicBezTo>
                    <a:pt x="1951" y="2081"/>
                    <a:pt x="2070" y="2200"/>
                    <a:pt x="2189" y="2284"/>
                  </a:cubicBezTo>
                  <a:cubicBezTo>
                    <a:pt x="2189" y="2284"/>
                    <a:pt x="2217" y="2284"/>
                    <a:pt x="2217" y="2312"/>
                  </a:cubicBezTo>
                  <a:cubicBezTo>
                    <a:pt x="2126" y="2340"/>
                    <a:pt x="2070" y="2431"/>
                    <a:pt x="2042" y="2515"/>
                  </a:cubicBezTo>
                  <a:cubicBezTo>
                    <a:pt x="2014" y="2606"/>
                    <a:pt x="2042" y="2724"/>
                    <a:pt x="2070" y="2808"/>
                  </a:cubicBezTo>
                  <a:cubicBezTo>
                    <a:pt x="2098" y="2836"/>
                    <a:pt x="2098" y="2836"/>
                    <a:pt x="2098" y="2864"/>
                  </a:cubicBezTo>
                  <a:cubicBezTo>
                    <a:pt x="2098" y="2899"/>
                    <a:pt x="2070" y="2927"/>
                    <a:pt x="2042" y="2955"/>
                  </a:cubicBezTo>
                  <a:cubicBezTo>
                    <a:pt x="1951" y="3074"/>
                    <a:pt x="1951" y="3158"/>
                    <a:pt x="1923" y="3277"/>
                  </a:cubicBezTo>
                  <a:cubicBezTo>
                    <a:pt x="1839" y="3361"/>
                    <a:pt x="1692" y="3452"/>
                    <a:pt x="1664" y="3626"/>
                  </a:cubicBezTo>
                  <a:cubicBezTo>
                    <a:pt x="1664" y="3738"/>
                    <a:pt x="1692" y="3829"/>
                    <a:pt x="1720" y="3913"/>
                  </a:cubicBezTo>
                  <a:cubicBezTo>
                    <a:pt x="1748" y="3948"/>
                    <a:pt x="1748" y="3976"/>
                    <a:pt x="1776" y="4004"/>
                  </a:cubicBezTo>
                  <a:cubicBezTo>
                    <a:pt x="1801" y="4024"/>
                    <a:pt x="1837" y="4106"/>
                    <a:pt x="1845" y="4106"/>
                  </a:cubicBezTo>
                  <a:cubicBezTo>
                    <a:pt x="1848" y="4106"/>
                    <a:pt x="1847" y="4093"/>
                    <a:pt x="1839" y="4060"/>
                  </a:cubicBezTo>
                  <a:lnTo>
                    <a:pt x="1839" y="4060"/>
                  </a:lnTo>
                  <a:cubicBezTo>
                    <a:pt x="1881" y="4213"/>
                    <a:pt x="2007" y="4286"/>
                    <a:pt x="2141" y="4286"/>
                  </a:cubicBezTo>
                  <a:cubicBezTo>
                    <a:pt x="2185" y="4286"/>
                    <a:pt x="2230" y="4278"/>
                    <a:pt x="2273" y="4263"/>
                  </a:cubicBezTo>
                  <a:cubicBezTo>
                    <a:pt x="2336" y="4382"/>
                    <a:pt x="2448" y="4438"/>
                    <a:pt x="2566" y="4473"/>
                  </a:cubicBezTo>
                  <a:cubicBezTo>
                    <a:pt x="2612" y="4484"/>
                    <a:pt x="2657" y="4489"/>
                    <a:pt x="2700" y="4489"/>
                  </a:cubicBezTo>
                  <a:cubicBezTo>
                    <a:pt x="2875" y="4489"/>
                    <a:pt x="3024" y="4403"/>
                    <a:pt x="3119" y="4263"/>
                  </a:cubicBezTo>
                  <a:cubicBezTo>
                    <a:pt x="3210" y="4151"/>
                    <a:pt x="3210" y="4004"/>
                    <a:pt x="3238" y="3913"/>
                  </a:cubicBezTo>
                  <a:lnTo>
                    <a:pt x="3238" y="3829"/>
                  </a:lnTo>
                  <a:cubicBezTo>
                    <a:pt x="3266" y="3829"/>
                    <a:pt x="3294" y="3801"/>
                    <a:pt x="3294" y="3773"/>
                  </a:cubicBezTo>
                  <a:cubicBezTo>
                    <a:pt x="3294" y="3738"/>
                    <a:pt x="3322" y="3738"/>
                    <a:pt x="3322" y="3738"/>
                  </a:cubicBezTo>
                  <a:cubicBezTo>
                    <a:pt x="3440" y="3626"/>
                    <a:pt x="3468" y="3452"/>
                    <a:pt x="3440" y="3305"/>
                  </a:cubicBezTo>
                  <a:cubicBezTo>
                    <a:pt x="3412" y="3214"/>
                    <a:pt x="3385" y="3158"/>
                    <a:pt x="3322" y="3102"/>
                  </a:cubicBezTo>
                  <a:cubicBezTo>
                    <a:pt x="3294" y="3074"/>
                    <a:pt x="3294" y="3039"/>
                    <a:pt x="3266" y="2983"/>
                  </a:cubicBezTo>
                  <a:cubicBezTo>
                    <a:pt x="3322" y="2899"/>
                    <a:pt x="3385" y="2780"/>
                    <a:pt x="3385" y="2662"/>
                  </a:cubicBezTo>
                  <a:lnTo>
                    <a:pt x="3385" y="2550"/>
                  </a:lnTo>
                  <a:cubicBezTo>
                    <a:pt x="3559" y="2459"/>
                    <a:pt x="3818" y="2431"/>
                    <a:pt x="3993" y="2375"/>
                  </a:cubicBezTo>
                  <a:cubicBezTo>
                    <a:pt x="4084" y="2403"/>
                    <a:pt x="4168" y="2403"/>
                    <a:pt x="4224" y="2431"/>
                  </a:cubicBezTo>
                  <a:cubicBezTo>
                    <a:pt x="4370" y="2459"/>
                    <a:pt x="4517" y="2487"/>
                    <a:pt x="4664" y="2487"/>
                  </a:cubicBezTo>
                  <a:cubicBezTo>
                    <a:pt x="4573" y="2606"/>
                    <a:pt x="4573" y="2752"/>
                    <a:pt x="4573" y="2864"/>
                  </a:cubicBezTo>
                  <a:cubicBezTo>
                    <a:pt x="4608" y="2983"/>
                    <a:pt x="4664" y="3102"/>
                    <a:pt x="4748" y="3186"/>
                  </a:cubicBezTo>
                  <a:lnTo>
                    <a:pt x="4720" y="3186"/>
                  </a:lnTo>
                  <a:cubicBezTo>
                    <a:pt x="4636" y="3249"/>
                    <a:pt x="4545" y="3305"/>
                    <a:pt x="4489" y="3361"/>
                  </a:cubicBezTo>
                  <a:cubicBezTo>
                    <a:pt x="4314" y="3536"/>
                    <a:pt x="4259" y="3829"/>
                    <a:pt x="4370" y="4032"/>
                  </a:cubicBezTo>
                  <a:cubicBezTo>
                    <a:pt x="4461" y="4179"/>
                    <a:pt x="4608" y="4263"/>
                    <a:pt x="4692" y="4354"/>
                  </a:cubicBezTo>
                  <a:lnTo>
                    <a:pt x="4692" y="4473"/>
                  </a:lnTo>
                  <a:cubicBezTo>
                    <a:pt x="4664" y="4500"/>
                    <a:pt x="4664" y="4556"/>
                    <a:pt x="4664" y="4556"/>
                  </a:cubicBezTo>
                  <a:cubicBezTo>
                    <a:pt x="4608" y="4703"/>
                    <a:pt x="4608" y="4878"/>
                    <a:pt x="4636" y="5025"/>
                  </a:cubicBezTo>
                  <a:cubicBezTo>
                    <a:pt x="4636" y="5053"/>
                    <a:pt x="4636" y="5081"/>
                    <a:pt x="4608" y="5137"/>
                  </a:cubicBezTo>
                  <a:cubicBezTo>
                    <a:pt x="4573" y="5284"/>
                    <a:pt x="4517" y="5486"/>
                    <a:pt x="4573" y="5661"/>
                  </a:cubicBezTo>
                  <a:cubicBezTo>
                    <a:pt x="4621" y="5794"/>
                    <a:pt x="4781" y="5910"/>
                    <a:pt x="4944" y="5910"/>
                  </a:cubicBezTo>
                  <a:cubicBezTo>
                    <a:pt x="4996" y="5910"/>
                    <a:pt x="5048" y="5898"/>
                    <a:pt x="5098" y="5871"/>
                  </a:cubicBezTo>
                  <a:cubicBezTo>
                    <a:pt x="5307" y="5724"/>
                    <a:pt x="5391" y="5521"/>
                    <a:pt x="5391" y="5256"/>
                  </a:cubicBezTo>
                  <a:cubicBezTo>
                    <a:pt x="5363" y="5137"/>
                    <a:pt x="5363" y="5053"/>
                    <a:pt x="5335" y="4934"/>
                  </a:cubicBezTo>
                  <a:lnTo>
                    <a:pt x="5335" y="4850"/>
                  </a:lnTo>
                  <a:lnTo>
                    <a:pt x="5335" y="4822"/>
                  </a:lnTo>
                  <a:cubicBezTo>
                    <a:pt x="5510" y="4647"/>
                    <a:pt x="5566" y="4410"/>
                    <a:pt x="5482" y="4151"/>
                  </a:cubicBezTo>
                  <a:cubicBezTo>
                    <a:pt x="5447" y="4032"/>
                    <a:pt x="5391" y="3948"/>
                    <a:pt x="5307" y="3857"/>
                  </a:cubicBezTo>
                  <a:cubicBezTo>
                    <a:pt x="5363" y="3829"/>
                    <a:pt x="5419" y="3801"/>
                    <a:pt x="5482" y="3773"/>
                  </a:cubicBezTo>
                  <a:cubicBezTo>
                    <a:pt x="5657" y="3654"/>
                    <a:pt x="5797" y="3480"/>
                    <a:pt x="5797" y="3277"/>
                  </a:cubicBezTo>
                  <a:cubicBezTo>
                    <a:pt x="5797" y="3214"/>
                    <a:pt x="5797" y="3158"/>
                    <a:pt x="5769" y="3130"/>
                  </a:cubicBezTo>
                  <a:cubicBezTo>
                    <a:pt x="5888" y="3074"/>
                    <a:pt x="5972" y="2983"/>
                    <a:pt x="6007" y="2864"/>
                  </a:cubicBezTo>
                  <a:cubicBezTo>
                    <a:pt x="6119" y="2899"/>
                    <a:pt x="6209" y="2927"/>
                    <a:pt x="6293" y="2955"/>
                  </a:cubicBezTo>
                  <a:cubicBezTo>
                    <a:pt x="6265" y="3130"/>
                    <a:pt x="6293" y="3305"/>
                    <a:pt x="6384" y="3452"/>
                  </a:cubicBezTo>
                  <a:cubicBezTo>
                    <a:pt x="6468" y="3598"/>
                    <a:pt x="6643" y="3710"/>
                    <a:pt x="6762" y="3829"/>
                  </a:cubicBezTo>
                  <a:cubicBezTo>
                    <a:pt x="6762" y="3829"/>
                    <a:pt x="6790" y="3857"/>
                    <a:pt x="6818" y="3857"/>
                  </a:cubicBezTo>
                  <a:cubicBezTo>
                    <a:pt x="6706" y="3948"/>
                    <a:pt x="6615" y="4060"/>
                    <a:pt x="6559" y="4207"/>
                  </a:cubicBezTo>
                  <a:cubicBezTo>
                    <a:pt x="6531" y="4326"/>
                    <a:pt x="6531" y="4438"/>
                    <a:pt x="6559" y="4556"/>
                  </a:cubicBezTo>
                  <a:cubicBezTo>
                    <a:pt x="6587" y="4647"/>
                    <a:pt x="6615" y="4675"/>
                    <a:pt x="6671" y="4731"/>
                  </a:cubicBezTo>
                  <a:cubicBezTo>
                    <a:pt x="6615" y="4822"/>
                    <a:pt x="6587" y="4934"/>
                    <a:pt x="6587" y="4997"/>
                  </a:cubicBezTo>
                  <a:cubicBezTo>
                    <a:pt x="6559" y="5109"/>
                    <a:pt x="6559" y="5228"/>
                    <a:pt x="6531" y="5347"/>
                  </a:cubicBezTo>
                  <a:lnTo>
                    <a:pt x="6531" y="5486"/>
                  </a:lnTo>
                  <a:cubicBezTo>
                    <a:pt x="6496" y="5549"/>
                    <a:pt x="6468" y="5696"/>
                    <a:pt x="6468" y="5780"/>
                  </a:cubicBezTo>
                  <a:cubicBezTo>
                    <a:pt x="6440" y="5983"/>
                    <a:pt x="6643" y="6130"/>
                    <a:pt x="6846" y="6130"/>
                  </a:cubicBezTo>
                  <a:cubicBezTo>
                    <a:pt x="6863" y="6132"/>
                    <a:pt x="6880" y="6133"/>
                    <a:pt x="6898" y="6133"/>
                  </a:cubicBezTo>
                  <a:cubicBezTo>
                    <a:pt x="7088" y="6133"/>
                    <a:pt x="7265" y="5996"/>
                    <a:pt x="7342" y="5836"/>
                  </a:cubicBezTo>
                  <a:cubicBezTo>
                    <a:pt x="7405" y="5724"/>
                    <a:pt x="7433" y="5577"/>
                    <a:pt x="7405" y="5458"/>
                  </a:cubicBezTo>
                  <a:cubicBezTo>
                    <a:pt x="7405" y="5430"/>
                    <a:pt x="7370" y="5430"/>
                    <a:pt x="7370" y="5430"/>
                  </a:cubicBezTo>
                  <a:lnTo>
                    <a:pt x="7370" y="5312"/>
                  </a:lnTo>
                  <a:cubicBezTo>
                    <a:pt x="7370" y="5137"/>
                    <a:pt x="7489" y="4997"/>
                    <a:pt x="7517" y="4822"/>
                  </a:cubicBezTo>
                  <a:cubicBezTo>
                    <a:pt x="7545" y="4703"/>
                    <a:pt x="7517" y="4584"/>
                    <a:pt x="7489" y="4500"/>
                  </a:cubicBezTo>
                  <a:lnTo>
                    <a:pt x="7489" y="4473"/>
                  </a:lnTo>
                  <a:cubicBezTo>
                    <a:pt x="7517" y="4438"/>
                    <a:pt x="7580" y="4410"/>
                    <a:pt x="7608" y="4382"/>
                  </a:cubicBezTo>
                  <a:cubicBezTo>
                    <a:pt x="7580" y="4235"/>
                    <a:pt x="7580" y="4088"/>
                    <a:pt x="7545" y="3948"/>
                  </a:cubicBezTo>
                  <a:cubicBezTo>
                    <a:pt x="7461" y="3710"/>
                    <a:pt x="7405" y="3480"/>
                    <a:pt x="7314" y="3249"/>
                  </a:cubicBezTo>
                  <a:cubicBezTo>
                    <a:pt x="7258" y="3039"/>
                    <a:pt x="7167" y="2836"/>
                    <a:pt x="7083" y="2662"/>
                  </a:cubicBezTo>
                  <a:cubicBezTo>
                    <a:pt x="7083" y="2606"/>
                    <a:pt x="7056" y="2578"/>
                    <a:pt x="7056" y="2550"/>
                  </a:cubicBezTo>
                  <a:cubicBezTo>
                    <a:pt x="6881" y="2459"/>
                    <a:pt x="6762" y="2256"/>
                    <a:pt x="6643" y="2081"/>
                  </a:cubicBezTo>
                  <a:cubicBezTo>
                    <a:pt x="6615" y="2081"/>
                    <a:pt x="6615" y="2053"/>
                    <a:pt x="6587" y="2053"/>
                  </a:cubicBezTo>
                  <a:cubicBezTo>
                    <a:pt x="6412" y="1934"/>
                    <a:pt x="6237" y="1815"/>
                    <a:pt x="6063" y="1732"/>
                  </a:cubicBezTo>
                  <a:cubicBezTo>
                    <a:pt x="5713" y="1557"/>
                    <a:pt x="5335" y="1410"/>
                    <a:pt x="4986" y="1235"/>
                  </a:cubicBezTo>
                  <a:cubicBezTo>
                    <a:pt x="4140" y="913"/>
                    <a:pt x="3322" y="536"/>
                    <a:pt x="2476" y="242"/>
                  </a:cubicBezTo>
                  <a:cubicBezTo>
                    <a:pt x="2392" y="214"/>
                    <a:pt x="2364" y="158"/>
                    <a:pt x="2301" y="102"/>
                  </a:cubicBezTo>
                  <a:cubicBezTo>
                    <a:pt x="2245" y="67"/>
                    <a:pt x="2189" y="67"/>
                    <a:pt x="2126" y="39"/>
                  </a:cubicBezTo>
                  <a:cubicBezTo>
                    <a:pt x="2047" y="14"/>
                    <a:pt x="1963" y="0"/>
                    <a:pt x="18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79"/>
            <p:cNvSpPr/>
            <p:nvPr/>
          </p:nvSpPr>
          <p:spPr>
            <a:xfrm>
              <a:off x="2215392" y="1527810"/>
              <a:ext cx="226754" cy="143925"/>
            </a:xfrm>
            <a:custGeom>
              <a:rect b="b" l="l" r="r" t="t"/>
              <a:pathLst>
                <a:path extrusionOk="0" h="6325" w="9965">
                  <a:moveTo>
                    <a:pt x="5629" y="0"/>
                  </a:moveTo>
                  <a:cubicBezTo>
                    <a:pt x="5556" y="0"/>
                    <a:pt x="5540" y="125"/>
                    <a:pt x="5623" y="151"/>
                  </a:cubicBezTo>
                  <a:cubicBezTo>
                    <a:pt x="5881" y="270"/>
                    <a:pt x="6119" y="354"/>
                    <a:pt x="6378" y="444"/>
                  </a:cubicBezTo>
                  <a:cubicBezTo>
                    <a:pt x="5881" y="298"/>
                    <a:pt x="5385" y="235"/>
                    <a:pt x="4860" y="235"/>
                  </a:cubicBezTo>
                  <a:cubicBezTo>
                    <a:pt x="4777" y="235"/>
                    <a:pt x="4721" y="326"/>
                    <a:pt x="4721" y="381"/>
                  </a:cubicBezTo>
                  <a:lnTo>
                    <a:pt x="4686" y="381"/>
                  </a:lnTo>
                  <a:cubicBezTo>
                    <a:pt x="4483" y="298"/>
                    <a:pt x="4308" y="270"/>
                    <a:pt x="4077" y="207"/>
                  </a:cubicBezTo>
                  <a:cubicBezTo>
                    <a:pt x="3945" y="185"/>
                    <a:pt x="3780" y="132"/>
                    <a:pt x="3631" y="132"/>
                  </a:cubicBezTo>
                  <a:cubicBezTo>
                    <a:pt x="3584" y="132"/>
                    <a:pt x="3539" y="137"/>
                    <a:pt x="3497" y="151"/>
                  </a:cubicBezTo>
                  <a:cubicBezTo>
                    <a:pt x="3287" y="207"/>
                    <a:pt x="3112" y="354"/>
                    <a:pt x="2973" y="472"/>
                  </a:cubicBezTo>
                  <a:cubicBezTo>
                    <a:pt x="2798" y="619"/>
                    <a:pt x="2679" y="703"/>
                    <a:pt x="2476" y="794"/>
                  </a:cubicBezTo>
                  <a:cubicBezTo>
                    <a:pt x="2182" y="934"/>
                    <a:pt x="1889" y="1109"/>
                    <a:pt x="1574" y="1228"/>
                  </a:cubicBezTo>
                  <a:cubicBezTo>
                    <a:pt x="1539" y="1256"/>
                    <a:pt x="1511" y="1256"/>
                    <a:pt x="1455" y="1284"/>
                  </a:cubicBezTo>
                  <a:lnTo>
                    <a:pt x="1399" y="1284"/>
                  </a:lnTo>
                  <a:cubicBezTo>
                    <a:pt x="1189" y="1346"/>
                    <a:pt x="987" y="1374"/>
                    <a:pt x="784" y="1374"/>
                  </a:cubicBezTo>
                  <a:cubicBezTo>
                    <a:pt x="756" y="1388"/>
                    <a:pt x="719" y="1388"/>
                    <a:pt x="679" y="1388"/>
                  </a:cubicBezTo>
                  <a:cubicBezTo>
                    <a:pt x="639" y="1388"/>
                    <a:pt x="595" y="1388"/>
                    <a:pt x="553" y="1402"/>
                  </a:cubicBezTo>
                  <a:cubicBezTo>
                    <a:pt x="474" y="1402"/>
                    <a:pt x="423" y="1427"/>
                    <a:pt x="362" y="1427"/>
                  </a:cubicBezTo>
                  <a:cubicBezTo>
                    <a:pt x="332" y="1427"/>
                    <a:pt x="299" y="1421"/>
                    <a:pt x="259" y="1402"/>
                  </a:cubicBezTo>
                  <a:cubicBezTo>
                    <a:pt x="245" y="1400"/>
                    <a:pt x="231" y="1398"/>
                    <a:pt x="217" y="1398"/>
                  </a:cubicBezTo>
                  <a:cubicBezTo>
                    <a:pt x="96" y="1398"/>
                    <a:pt x="26" y="1505"/>
                    <a:pt x="1" y="1605"/>
                  </a:cubicBezTo>
                  <a:cubicBezTo>
                    <a:pt x="113" y="1633"/>
                    <a:pt x="259" y="1696"/>
                    <a:pt x="378" y="1752"/>
                  </a:cubicBezTo>
                  <a:cubicBezTo>
                    <a:pt x="406" y="1780"/>
                    <a:pt x="434" y="1808"/>
                    <a:pt x="462" y="1843"/>
                  </a:cubicBezTo>
                  <a:lnTo>
                    <a:pt x="525" y="1843"/>
                  </a:lnTo>
                  <a:cubicBezTo>
                    <a:pt x="581" y="1871"/>
                    <a:pt x="609" y="1871"/>
                    <a:pt x="665" y="1871"/>
                  </a:cubicBezTo>
                  <a:lnTo>
                    <a:pt x="665" y="1843"/>
                  </a:lnTo>
                  <a:cubicBezTo>
                    <a:pt x="784" y="1843"/>
                    <a:pt x="931" y="1871"/>
                    <a:pt x="1050" y="1871"/>
                  </a:cubicBezTo>
                  <a:cubicBezTo>
                    <a:pt x="1106" y="1871"/>
                    <a:pt x="1189" y="1871"/>
                    <a:pt x="1252" y="1843"/>
                  </a:cubicBezTo>
                  <a:cubicBezTo>
                    <a:pt x="1252" y="1871"/>
                    <a:pt x="1280" y="1899"/>
                    <a:pt x="1280" y="1927"/>
                  </a:cubicBezTo>
                  <a:cubicBezTo>
                    <a:pt x="1308" y="1913"/>
                    <a:pt x="1338" y="1906"/>
                    <a:pt x="1368" y="1906"/>
                  </a:cubicBezTo>
                  <a:cubicBezTo>
                    <a:pt x="1397" y="1906"/>
                    <a:pt x="1427" y="1913"/>
                    <a:pt x="1455" y="1927"/>
                  </a:cubicBezTo>
                  <a:lnTo>
                    <a:pt x="1630" y="2018"/>
                  </a:lnTo>
                  <a:cubicBezTo>
                    <a:pt x="1658" y="2018"/>
                    <a:pt x="1658" y="2018"/>
                    <a:pt x="1658" y="2046"/>
                  </a:cubicBezTo>
                  <a:cubicBezTo>
                    <a:pt x="1714" y="2046"/>
                    <a:pt x="1749" y="2074"/>
                    <a:pt x="1777" y="2130"/>
                  </a:cubicBezTo>
                  <a:cubicBezTo>
                    <a:pt x="1805" y="2102"/>
                    <a:pt x="1833" y="2102"/>
                    <a:pt x="1861" y="2102"/>
                  </a:cubicBezTo>
                  <a:cubicBezTo>
                    <a:pt x="2210" y="2102"/>
                    <a:pt x="2651" y="2220"/>
                    <a:pt x="2938" y="2451"/>
                  </a:cubicBezTo>
                  <a:cubicBezTo>
                    <a:pt x="3028" y="2479"/>
                    <a:pt x="3147" y="2542"/>
                    <a:pt x="3231" y="2598"/>
                  </a:cubicBezTo>
                  <a:cubicBezTo>
                    <a:pt x="3406" y="2717"/>
                    <a:pt x="3609" y="2857"/>
                    <a:pt x="3784" y="3004"/>
                  </a:cubicBezTo>
                  <a:cubicBezTo>
                    <a:pt x="3958" y="3178"/>
                    <a:pt x="4105" y="3381"/>
                    <a:pt x="4224" y="3556"/>
                  </a:cubicBezTo>
                  <a:cubicBezTo>
                    <a:pt x="4308" y="3703"/>
                    <a:pt x="4399" y="3850"/>
                    <a:pt x="4455" y="3997"/>
                  </a:cubicBezTo>
                  <a:cubicBezTo>
                    <a:pt x="4574" y="4143"/>
                    <a:pt x="4686" y="4255"/>
                    <a:pt x="4805" y="4374"/>
                  </a:cubicBezTo>
                  <a:cubicBezTo>
                    <a:pt x="5126" y="4521"/>
                    <a:pt x="5385" y="4780"/>
                    <a:pt x="5623" y="5045"/>
                  </a:cubicBezTo>
                  <a:cubicBezTo>
                    <a:pt x="5769" y="5220"/>
                    <a:pt x="5881" y="5395"/>
                    <a:pt x="6028" y="5570"/>
                  </a:cubicBezTo>
                  <a:cubicBezTo>
                    <a:pt x="6119" y="5717"/>
                    <a:pt x="6203" y="5829"/>
                    <a:pt x="6259" y="5975"/>
                  </a:cubicBezTo>
                  <a:cubicBezTo>
                    <a:pt x="6294" y="6003"/>
                    <a:pt x="6322" y="6038"/>
                    <a:pt x="6350" y="6066"/>
                  </a:cubicBezTo>
                  <a:cubicBezTo>
                    <a:pt x="6581" y="6213"/>
                    <a:pt x="6818" y="6269"/>
                    <a:pt x="7049" y="6325"/>
                  </a:cubicBezTo>
                  <a:cubicBezTo>
                    <a:pt x="7168" y="6325"/>
                    <a:pt x="7308" y="6297"/>
                    <a:pt x="7427" y="6269"/>
                  </a:cubicBezTo>
                  <a:cubicBezTo>
                    <a:pt x="7804" y="6213"/>
                    <a:pt x="8154" y="6038"/>
                    <a:pt x="8476" y="5863"/>
                  </a:cubicBezTo>
                  <a:cubicBezTo>
                    <a:pt x="8797" y="5717"/>
                    <a:pt x="9056" y="5514"/>
                    <a:pt x="9322" y="5304"/>
                  </a:cubicBezTo>
                  <a:cubicBezTo>
                    <a:pt x="9322" y="5248"/>
                    <a:pt x="9322" y="5220"/>
                    <a:pt x="9350" y="5164"/>
                  </a:cubicBezTo>
                  <a:cubicBezTo>
                    <a:pt x="9468" y="4954"/>
                    <a:pt x="9615" y="4780"/>
                    <a:pt x="9755" y="4605"/>
                  </a:cubicBezTo>
                  <a:cubicBezTo>
                    <a:pt x="9846" y="4493"/>
                    <a:pt x="9902" y="4402"/>
                    <a:pt x="9965" y="4290"/>
                  </a:cubicBezTo>
                  <a:cubicBezTo>
                    <a:pt x="9965" y="4115"/>
                    <a:pt x="9874" y="3997"/>
                    <a:pt x="9818" y="3850"/>
                  </a:cubicBezTo>
                  <a:cubicBezTo>
                    <a:pt x="9755" y="3647"/>
                    <a:pt x="9615" y="3528"/>
                    <a:pt x="9468" y="3381"/>
                  </a:cubicBezTo>
                  <a:cubicBezTo>
                    <a:pt x="9468" y="3353"/>
                    <a:pt x="9440" y="3353"/>
                    <a:pt x="9440" y="3325"/>
                  </a:cubicBezTo>
                  <a:cubicBezTo>
                    <a:pt x="9322" y="3095"/>
                    <a:pt x="9147" y="2920"/>
                    <a:pt x="9000" y="2745"/>
                  </a:cubicBezTo>
                  <a:cubicBezTo>
                    <a:pt x="8741" y="2423"/>
                    <a:pt x="8420" y="2158"/>
                    <a:pt x="8098" y="1899"/>
                  </a:cubicBezTo>
                  <a:cubicBezTo>
                    <a:pt x="8070" y="1871"/>
                    <a:pt x="8042" y="1843"/>
                    <a:pt x="8007" y="1843"/>
                  </a:cubicBezTo>
                  <a:cubicBezTo>
                    <a:pt x="8007" y="1780"/>
                    <a:pt x="7979" y="1724"/>
                    <a:pt x="7923" y="1668"/>
                  </a:cubicBezTo>
                  <a:cubicBezTo>
                    <a:pt x="7601" y="1493"/>
                    <a:pt x="7252" y="1346"/>
                    <a:pt x="6874" y="1200"/>
                  </a:cubicBezTo>
                  <a:cubicBezTo>
                    <a:pt x="6578" y="1039"/>
                    <a:pt x="6258" y="901"/>
                    <a:pt x="5936" y="766"/>
                  </a:cubicBezTo>
                  <a:lnTo>
                    <a:pt x="5936" y="766"/>
                  </a:lnTo>
                  <a:cubicBezTo>
                    <a:pt x="6152" y="834"/>
                    <a:pt x="6354" y="899"/>
                    <a:pt x="6553" y="969"/>
                  </a:cubicBezTo>
                  <a:cubicBezTo>
                    <a:pt x="7105" y="1172"/>
                    <a:pt x="7629" y="1493"/>
                    <a:pt x="8154" y="1696"/>
                  </a:cubicBezTo>
                  <a:cubicBezTo>
                    <a:pt x="8169" y="1700"/>
                    <a:pt x="8184" y="1701"/>
                    <a:pt x="8199" y="1701"/>
                  </a:cubicBezTo>
                  <a:cubicBezTo>
                    <a:pt x="8301" y="1701"/>
                    <a:pt x="8392" y="1623"/>
                    <a:pt x="8392" y="1549"/>
                  </a:cubicBezTo>
                  <a:lnTo>
                    <a:pt x="8448" y="1577"/>
                  </a:lnTo>
                  <a:cubicBezTo>
                    <a:pt x="8470" y="1591"/>
                    <a:pt x="8493" y="1598"/>
                    <a:pt x="8513" y="1598"/>
                  </a:cubicBezTo>
                  <a:cubicBezTo>
                    <a:pt x="8624" y="1598"/>
                    <a:pt x="8689" y="1417"/>
                    <a:pt x="8594" y="1346"/>
                  </a:cubicBezTo>
                  <a:cubicBezTo>
                    <a:pt x="7657" y="731"/>
                    <a:pt x="6699" y="354"/>
                    <a:pt x="5651" y="4"/>
                  </a:cubicBezTo>
                  <a:cubicBezTo>
                    <a:pt x="5643" y="1"/>
                    <a:pt x="5635" y="0"/>
                    <a:pt x="56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79"/>
            <p:cNvSpPr/>
            <p:nvPr/>
          </p:nvSpPr>
          <p:spPr>
            <a:xfrm>
              <a:off x="2419687" y="1581398"/>
              <a:ext cx="25008" cy="26851"/>
            </a:xfrm>
            <a:custGeom>
              <a:rect b="b" l="l" r="r" t="t"/>
              <a:pathLst>
                <a:path extrusionOk="0" h="1180" w="1099">
                  <a:moveTo>
                    <a:pt x="210" y="1"/>
                  </a:moveTo>
                  <a:cubicBezTo>
                    <a:pt x="94" y="1"/>
                    <a:pt x="0" y="130"/>
                    <a:pt x="113" y="243"/>
                  </a:cubicBezTo>
                  <a:cubicBezTo>
                    <a:pt x="253" y="446"/>
                    <a:pt x="372" y="712"/>
                    <a:pt x="490" y="914"/>
                  </a:cubicBezTo>
                  <a:cubicBezTo>
                    <a:pt x="553" y="1024"/>
                    <a:pt x="682" y="1180"/>
                    <a:pt x="815" y="1180"/>
                  </a:cubicBezTo>
                  <a:cubicBezTo>
                    <a:pt x="861" y="1180"/>
                    <a:pt x="907" y="1162"/>
                    <a:pt x="952" y="1117"/>
                  </a:cubicBezTo>
                  <a:cubicBezTo>
                    <a:pt x="1099" y="970"/>
                    <a:pt x="924" y="740"/>
                    <a:pt x="840" y="621"/>
                  </a:cubicBezTo>
                  <a:cubicBezTo>
                    <a:pt x="665" y="418"/>
                    <a:pt x="518" y="215"/>
                    <a:pt x="316" y="40"/>
                  </a:cubicBezTo>
                  <a:cubicBezTo>
                    <a:pt x="282" y="13"/>
                    <a:pt x="245" y="1"/>
                    <a:pt x="2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79"/>
            <p:cNvSpPr/>
            <p:nvPr/>
          </p:nvSpPr>
          <p:spPr>
            <a:xfrm>
              <a:off x="2007776" y="1413011"/>
              <a:ext cx="72270" cy="108246"/>
            </a:xfrm>
            <a:custGeom>
              <a:rect b="b" l="l" r="r" t="t"/>
              <a:pathLst>
                <a:path extrusionOk="0" h="4757" w="3176">
                  <a:moveTo>
                    <a:pt x="2334" y="1"/>
                  </a:moveTo>
                  <a:cubicBezTo>
                    <a:pt x="2313" y="1"/>
                    <a:pt x="2291" y="11"/>
                    <a:pt x="2272" y="35"/>
                  </a:cubicBezTo>
                  <a:cubicBezTo>
                    <a:pt x="2188" y="154"/>
                    <a:pt x="2132" y="273"/>
                    <a:pt x="2069" y="385"/>
                  </a:cubicBezTo>
                  <a:cubicBezTo>
                    <a:pt x="2042" y="385"/>
                    <a:pt x="1986" y="420"/>
                    <a:pt x="1958" y="448"/>
                  </a:cubicBezTo>
                  <a:cubicBezTo>
                    <a:pt x="1783" y="595"/>
                    <a:pt x="1811" y="972"/>
                    <a:pt x="1783" y="1175"/>
                  </a:cubicBezTo>
                  <a:cubicBezTo>
                    <a:pt x="1748" y="1378"/>
                    <a:pt x="1720" y="1553"/>
                    <a:pt x="1720" y="1756"/>
                  </a:cubicBezTo>
                  <a:cubicBezTo>
                    <a:pt x="1720" y="1930"/>
                    <a:pt x="1692" y="2105"/>
                    <a:pt x="1664" y="2280"/>
                  </a:cubicBezTo>
                  <a:cubicBezTo>
                    <a:pt x="1636" y="2630"/>
                    <a:pt x="1636" y="3042"/>
                    <a:pt x="1692" y="3420"/>
                  </a:cubicBezTo>
                  <a:cubicBezTo>
                    <a:pt x="1636" y="3504"/>
                    <a:pt x="1608" y="3594"/>
                    <a:pt x="1608" y="3678"/>
                  </a:cubicBezTo>
                  <a:lnTo>
                    <a:pt x="1608" y="3706"/>
                  </a:lnTo>
                  <a:cubicBezTo>
                    <a:pt x="1489" y="3706"/>
                    <a:pt x="1398" y="3741"/>
                    <a:pt x="1314" y="3797"/>
                  </a:cubicBezTo>
                  <a:cubicBezTo>
                    <a:pt x="1286" y="3825"/>
                    <a:pt x="1258" y="3853"/>
                    <a:pt x="1223" y="3881"/>
                  </a:cubicBezTo>
                  <a:lnTo>
                    <a:pt x="1139" y="3881"/>
                  </a:lnTo>
                  <a:cubicBezTo>
                    <a:pt x="993" y="3881"/>
                    <a:pt x="874" y="3916"/>
                    <a:pt x="762" y="3916"/>
                  </a:cubicBezTo>
                  <a:cubicBezTo>
                    <a:pt x="699" y="3916"/>
                    <a:pt x="643" y="3916"/>
                    <a:pt x="587" y="3944"/>
                  </a:cubicBezTo>
                  <a:cubicBezTo>
                    <a:pt x="496" y="3944"/>
                    <a:pt x="384" y="3944"/>
                    <a:pt x="293" y="3972"/>
                  </a:cubicBezTo>
                  <a:cubicBezTo>
                    <a:pt x="284" y="3971"/>
                    <a:pt x="275" y="3971"/>
                    <a:pt x="267" y="3971"/>
                  </a:cubicBezTo>
                  <a:cubicBezTo>
                    <a:pt x="0" y="3971"/>
                    <a:pt x="9" y="4379"/>
                    <a:pt x="293" y="4406"/>
                  </a:cubicBezTo>
                  <a:cubicBezTo>
                    <a:pt x="349" y="4441"/>
                    <a:pt x="384" y="4441"/>
                    <a:pt x="440" y="4441"/>
                  </a:cubicBezTo>
                  <a:cubicBezTo>
                    <a:pt x="468" y="4552"/>
                    <a:pt x="587" y="4643"/>
                    <a:pt x="762" y="4643"/>
                  </a:cubicBezTo>
                  <a:cubicBezTo>
                    <a:pt x="1084" y="4643"/>
                    <a:pt x="1398" y="4671"/>
                    <a:pt x="1748" y="4671"/>
                  </a:cubicBezTo>
                  <a:lnTo>
                    <a:pt x="1986" y="4671"/>
                  </a:lnTo>
                  <a:cubicBezTo>
                    <a:pt x="2042" y="4685"/>
                    <a:pt x="2099" y="4692"/>
                    <a:pt x="2154" y="4692"/>
                  </a:cubicBezTo>
                  <a:cubicBezTo>
                    <a:pt x="2209" y="4692"/>
                    <a:pt x="2262" y="4685"/>
                    <a:pt x="2307" y="4671"/>
                  </a:cubicBezTo>
                  <a:cubicBezTo>
                    <a:pt x="2335" y="4671"/>
                    <a:pt x="2335" y="4643"/>
                    <a:pt x="2335" y="4643"/>
                  </a:cubicBezTo>
                  <a:cubicBezTo>
                    <a:pt x="2372" y="4643"/>
                    <a:pt x="2397" y="4656"/>
                    <a:pt x="2428" y="4656"/>
                  </a:cubicBezTo>
                  <a:cubicBezTo>
                    <a:pt x="2444" y="4656"/>
                    <a:pt x="2461" y="4653"/>
                    <a:pt x="2482" y="4643"/>
                  </a:cubicBezTo>
                  <a:cubicBezTo>
                    <a:pt x="2482" y="4671"/>
                    <a:pt x="2482" y="4671"/>
                    <a:pt x="2510" y="4671"/>
                  </a:cubicBezTo>
                  <a:cubicBezTo>
                    <a:pt x="2560" y="4730"/>
                    <a:pt x="2639" y="4757"/>
                    <a:pt x="2724" y="4757"/>
                  </a:cubicBezTo>
                  <a:cubicBezTo>
                    <a:pt x="2933" y="4757"/>
                    <a:pt x="3175" y="4591"/>
                    <a:pt x="3090" y="4322"/>
                  </a:cubicBezTo>
                  <a:cubicBezTo>
                    <a:pt x="3118" y="4231"/>
                    <a:pt x="3146" y="4175"/>
                    <a:pt x="3146" y="4091"/>
                  </a:cubicBezTo>
                  <a:cubicBezTo>
                    <a:pt x="3146" y="3972"/>
                    <a:pt x="3118" y="3853"/>
                    <a:pt x="3034" y="3769"/>
                  </a:cubicBezTo>
                  <a:lnTo>
                    <a:pt x="2971" y="3706"/>
                  </a:lnTo>
                  <a:cubicBezTo>
                    <a:pt x="2944" y="3622"/>
                    <a:pt x="2916" y="3567"/>
                    <a:pt x="2860" y="3476"/>
                  </a:cubicBezTo>
                  <a:cubicBezTo>
                    <a:pt x="2797" y="3357"/>
                    <a:pt x="2741" y="3245"/>
                    <a:pt x="2685" y="3098"/>
                  </a:cubicBezTo>
                  <a:cubicBezTo>
                    <a:pt x="2538" y="2832"/>
                    <a:pt x="2419" y="2574"/>
                    <a:pt x="2335" y="2280"/>
                  </a:cubicBezTo>
                  <a:cubicBezTo>
                    <a:pt x="2244" y="1993"/>
                    <a:pt x="2244" y="1672"/>
                    <a:pt x="2244" y="1350"/>
                  </a:cubicBezTo>
                  <a:cubicBezTo>
                    <a:pt x="2244" y="1175"/>
                    <a:pt x="2272" y="1028"/>
                    <a:pt x="2272" y="853"/>
                  </a:cubicBezTo>
                  <a:cubicBezTo>
                    <a:pt x="2307" y="735"/>
                    <a:pt x="2307" y="623"/>
                    <a:pt x="2272" y="504"/>
                  </a:cubicBezTo>
                  <a:cubicBezTo>
                    <a:pt x="2307" y="385"/>
                    <a:pt x="2335" y="245"/>
                    <a:pt x="2391" y="126"/>
                  </a:cubicBezTo>
                  <a:cubicBezTo>
                    <a:pt x="2431" y="62"/>
                    <a:pt x="2386" y="1"/>
                    <a:pt x="2334"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79"/>
            <p:cNvSpPr/>
            <p:nvPr/>
          </p:nvSpPr>
          <p:spPr>
            <a:xfrm>
              <a:off x="2051511" y="1518412"/>
              <a:ext cx="35816" cy="55317"/>
            </a:xfrm>
            <a:custGeom>
              <a:rect b="b" l="l" r="r" t="t"/>
              <a:pathLst>
                <a:path extrusionOk="0" h="2431" w="1574">
                  <a:moveTo>
                    <a:pt x="1127" y="0"/>
                  </a:moveTo>
                  <a:cubicBezTo>
                    <a:pt x="1086" y="0"/>
                    <a:pt x="1049" y="21"/>
                    <a:pt x="1049" y="67"/>
                  </a:cubicBezTo>
                  <a:cubicBezTo>
                    <a:pt x="994" y="417"/>
                    <a:pt x="994" y="767"/>
                    <a:pt x="910" y="1116"/>
                  </a:cubicBezTo>
                  <a:cubicBezTo>
                    <a:pt x="875" y="1235"/>
                    <a:pt x="847" y="1347"/>
                    <a:pt x="791" y="1466"/>
                  </a:cubicBezTo>
                  <a:cubicBezTo>
                    <a:pt x="700" y="1585"/>
                    <a:pt x="560" y="1669"/>
                    <a:pt x="469" y="1787"/>
                  </a:cubicBezTo>
                  <a:cubicBezTo>
                    <a:pt x="441" y="1815"/>
                    <a:pt x="441" y="1843"/>
                    <a:pt x="413" y="1871"/>
                  </a:cubicBezTo>
                  <a:lnTo>
                    <a:pt x="322" y="1871"/>
                  </a:lnTo>
                  <a:cubicBezTo>
                    <a:pt x="294" y="1906"/>
                    <a:pt x="266" y="1906"/>
                    <a:pt x="210" y="1906"/>
                  </a:cubicBezTo>
                  <a:cubicBezTo>
                    <a:pt x="92" y="1934"/>
                    <a:pt x="1" y="2109"/>
                    <a:pt x="36" y="2221"/>
                  </a:cubicBezTo>
                  <a:cubicBezTo>
                    <a:pt x="92" y="2340"/>
                    <a:pt x="175" y="2396"/>
                    <a:pt x="266" y="2431"/>
                  </a:cubicBezTo>
                  <a:lnTo>
                    <a:pt x="441" y="2431"/>
                  </a:lnTo>
                  <a:cubicBezTo>
                    <a:pt x="469" y="2396"/>
                    <a:pt x="525" y="2396"/>
                    <a:pt x="588" y="2396"/>
                  </a:cubicBezTo>
                  <a:cubicBezTo>
                    <a:pt x="616" y="2368"/>
                    <a:pt x="616" y="2340"/>
                    <a:pt x="644" y="2340"/>
                  </a:cubicBezTo>
                  <a:cubicBezTo>
                    <a:pt x="735" y="2340"/>
                    <a:pt x="819" y="2312"/>
                    <a:pt x="910" y="2221"/>
                  </a:cubicBezTo>
                  <a:cubicBezTo>
                    <a:pt x="1049" y="2109"/>
                    <a:pt x="1196" y="2018"/>
                    <a:pt x="1315" y="1871"/>
                  </a:cubicBezTo>
                  <a:cubicBezTo>
                    <a:pt x="1462" y="1697"/>
                    <a:pt x="1518" y="1494"/>
                    <a:pt x="1546" y="1291"/>
                  </a:cubicBezTo>
                  <a:cubicBezTo>
                    <a:pt x="1574" y="1060"/>
                    <a:pt x="1574" y="857"/>
                    <a:pt x="1546" y="648"/>
                  </a:cubicBezTo>
                  <a:cubicBezTo>
                    <a:pt x="1490" y="389"/>
                    <a:pt x="1343" y="270"/>
                    <a:pt x="1224" y="39"/>
                  </a:cubicBezTo>
                  <a:cubicBezTo>
                    <a:pt x="1199" y="14"/>
                    <a:pt x="1161" y="0"/>
                    <a:pt x="112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79"/>
            <p:cNvSpPr/>
            <p:nvPr/>
          </p:nvSpPr>
          <p:spPr>
            <a:xfrm>
              <a:off x="2160348" y="1374533"/>
              <a:ext cx="48400" cy="70085"/>
            </a:xfrm>
            <a:custGeom>
              <a:rect b="b" l="l" r="r" t="t"/>
              <a:pathLst>
                <a:path extrusionOk="0" h="3080" w="2127">
                  <a:moveTo>
                    <a:pt x="1304" y="1"/>
                  </a:moveTo>
                  <a:cubicBezTo>
                    <a:pt x="1256" y="1"/>
                    <a:pt x="1208" y="5"/>
                    <a:pt x="1161" y="13"/>
                  </a:cubicBezTo>
                  <a:cubicBezTo>
                    <a:pt x="637" y="97"/>
                    <a:pt x="0" y="650"/>
                    <a:pt x="203" y="1237"/>
                  </a:cubicBezTo>
                  <a:cubicBezTo>
                    <a:pt x="231" y="1321"/>
                    <a:pt x="287" y="1412"/>
                    <a:pt x="350" y="1468"/>
                  </a:cubicBezTo>
                  <a:cubicBezTo>
                    <a:pt x="322" y="1496"/>
                    <a:pt x="287" y="1524"/>
                    <a:pt x="287" y="1552"/>
                  </a:cubicBezTo>
                  <a:lnTo>
                    <a:pt x="287" y="1845"/>
                  </a:lnTo>
                  <a:cubicBezTo>
                    <a:pt x="175" y="1873"/>
                    <a:pt x="56" y="1964"/>
                    <a:pt x="56" y="2111"/>
                  </a:cubicBezTo>
                  <a:cubicBezTo>
                    <a:pt x="84" y="2461"/>
                    <a:pt x="112" y="2894"/>
                    <a:pt x="497" y="3041"/>
                  </a:cubicBezTo>
                  <a:cubicBezTo>
                    <a:pt x="542" y="3067"/>
                    <a:pt x="588" y="3079"/>
                    <a:pt x="632" y="3079"/>
                  </a:cubicBezTo>
                  <a:cubicBezTo>
                    <a:pt x="788" y="3079"/>
                    <a:pt x="918" y="2932"/>
                    <a:pt x="874" y="2747"/>
                  </a:cubicBezTo>
                  <a:cubicBezTo>
                    <a:pt x="874" y="2691"/>
                    <a:pt x="846" y="2635"/>
                    <a:pt x="812" y="2600"/>
                  </a:cubicBezTo>
                  <a:cubicBezTo>
                    <a:pt x="874" y="2600"/>
                    <a:pt x="930" y="2572"/>
                    <a:pt x="1021" y="2544"/>
                  </a:cubicBezTo>
                  <a:cubicBezTo>
                    <a:pt x="1105" y="2517"/>
                    <a:pt x="1161" y="2342"/>
                    <a:pt x="1105" y="2251"/>
                  </a:cubicBezTo>
                  <a:cubicBezTo>
                    <a:pt x="1077" y="2195"/>
                    <a:pt x="1021" y="2139"/>
                    <a:pt x="986" y="2111"/>
                  </a:cubicBezTo>
                  <a:cubicBezTo>
                    <a:pt x="902" y="2076"/>
                    <a:pt x="812" y="2048"/>
                    <a:pt x="728" y="1992"/>
                  </a:cubicBezTo>
                  <a:cubicBezTo>
                    <a:pt x="637" y="1901"/>
                    <a:pt x="581" y="1789"/>
                    <a:pt x="553" y="1670"/>
                  </a:cubicBezTo>
                  <a:lnTo>
                    <a:pt x="553" y="1670"/>
                  </a:lnTo>
                  <a:cubicBezTo>
                    <a:pt x="581" y="1726"/>
                    <a:pt x="581" y="1789"/>
                    <a:pt x="637" y="1817"/>
                  </a:cubicBezTo>
                  <a:cubicBezTo>
                    <a:pt x="784" y="2076"/>
                    <a:pt x="1049" y="2111"/>
                    <a:pt x="1308" y="2139"/>
                  </a:cubicBezTo>
                  <a:cubicBezTo>
                    <a:pt x="1427" y="2139"/>
                    <a:pt x="1511" y="2048"/>
                    <a:pt x="1546" y="1936"/>
                  </a:cubicBezTo>
                  <a:cubicBezTo>
                    <a:pt x="1721" y="1936"/>
                    <a:pt x="1860" y="1845"/>
                    <a:pt x="1951" y="1670"/>
                  </a:cubicBezTo>
                  <a:cubicBezTo>
                    <a:pt x="2007" y="1552"/>
                    <a:pt x="1979" y="1412"/>
                    <a:pt x="1860" y="1349"/>
                  </a:cubicBezTo>
                  <a:cubicBezTo>
                    <a:pt x="1832" y="1321"/>
                    <a:pt x="1804" y="1321"/>
                    <a:pt x="1776" y="1293"/>
                  </a:cubicBezTo>
                  <a:cubicBezTo>
                    <a:pt x="1776" y="1293"/>
                    <a:pt x="1804" y="1293"/>
                    <a:pt x="1804" y="1265"/>
                  </a:cubicBezTo>
                  <a:cubicBezTo>
                    <a:pt x="2035" y="1062"/>
                    <a:pt x="2126" y="740"/>
                    <a:pt x="2007" y="475"/>
                  </a:cubicBezTo>
                  <a:cubicBezTo>
                    <a:pt x="1910" y="172"/>
                    <a:pt x="1609" y="1"/>
                    <a:pt x="130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79"/>
            <p:cNvSpPr/>
            <p:nvPr/>
          </p:nvSpPr>
          <p:spPr>
            <a:xfrm>
              <a:off x="2105941" y="1506329"/>
              <a:ext cx="200881" cy="58890"/>
            </a:xfrm>
            <a:custGeom>
              <a:rect b="b" l="l" r="r" t="t"/>
              <a:pathLst>
                <a:path extrusionOk="0" h="2588" w="8828">
                  <a:moveTo>
                    <a:pt x="8498" y="1"/>
                  </a:moveTo>
                  <a:cubicBezTo>
                    <a:pt x="8455" y="1"/>
                    <a:pt x="8409" y="15"/>
                    <a:pt x="8363" y="46"/>
                  </a:cubicBezTo>
                  <a:cubicBezTo>
                    <a:pt x="8188" y="193"/>
                    <a:pt x="8013" y="305"/>
                    <a:pt x="7838" y="423"/>
                  </a:cubicBezTo>
                  <a:lnTo>
                    <a:pt x="7810" y="423"/>
                  </a:lnTo>
                  <a:cubicBezTo>
                    <a:pt x="7894" y="368"/>
                    <a:pt x="7957" y="305"/>
                    <a:pt x="8041" y="249"/>
                  </a:cubicBezTo>
                  <a:cubicBezTo>
                    <a:pt x="8061" y="229"/>
                    <a:pt x="8053" y="209"/>
                    <a:pt x="8036" y="209"/>
                  </a:cubicBezTo>
                  <a:cubicBezTo>
                    <a:pt x="8030" y="209"/>
                    <a:pt x="8021" y="213"/>
                    <a:pt x="8013" y="221"/>
                  </a:cubicBezTo>
                  <a:cubicBezTo>
                    <a:pt x="7720" y="423"/>
                    <a:pt x="7398" y="570"/>
                    <a:pt x="7048" y="717"/>
                  </a:cubicBezTo>
                  <a:cubicBezTo>
                    <a:pt x="6734" y="829"/>
                    <a:pt x="6440" y="1004"/>
                    <a:pt x="6146" y="1123"/>
                  </a:cubicBezTo>
                  <a:cubicBezTo>
                    <a:pt x="5797" y="1298"/>
                    <a:pt x="5447" y="1416"/>
                    <a:pt x="5160" y="1591"/>
                  </a:cubicBezTo>
                  <a:cubicBezTo>
                    <a:pt x="5125" y="1619"/>
                    <a:pt x="5097" y="1619"/>
                    <a:pt x="5069" y="1647"/>
                  </a:cubicBezTo>
                  <a:cubicBezTo>
                    <a:pt x="5014" y="1675"/>
                    <a:pt x="4923" y="1675"/>
                    <a:pt x="4839" y="1703"/>
                  </a:cubicBezTo>
                  <a:cubicBezTo>
                    <a:pt x="4811" y="1675"/>
                    <a:pt x="4748" y="1675"/>
                    <a:pt x="4692" y="1675"/>
                  </a:cubicBezTo>
                  <a:cubicBezTo>
                    <a:pt x="4517" y="1703"/>
                    <a:pt x="4342" y="1738"/>
                    <a:pt x="4139" y="1794"/>
                  </a:cubicBezTo>
                  <a:cubicBezTo>
                    <a:pt x="4081" y="1803"/>
                    <a:pt x="4023" y="1806"/>
                    <a:pt x="3964" y="1806"/>
                  </a:cubicBezTo>
                  <a:cubicBezTo>
                    <a:pt x="3845" y="1806"/>
                    <a:pt x="3722" y="1794"/>
                    <a:pt x="3587" y="1794"/>
                  </a:cubicBezTo>
                  <a:cubicBezTo>
                    <a:pt x="3233" y="1794"/>
                    <a:pt x="2885" y="1856"/>
                    <a:pt x="2537" y="1856"/>
                  </a:cubicBezTo>
                  <a:cubicBezTo>
                    <a:pt x="2479" y="1856"/>
                    <a:pt x="2421" y="1854"/>
                    <a:pt x="2363" y="1850"/>
                  </a:cubicBezTo>
                  <a:cubicBezTo>
                    <a:pt x="2091" y="1830"/>
                    <a:pt x="1823" y="1810"/>
                    <a:pt x="1546" y="1810"/>
                  </a:cubicBezTo>
                  <a:cubicBezTo>
                    <a:pt x="1431" y="1810"/>
                    <a:pt x="1314" y="1814"/>
                    <a:pt x="1196" y="1822"/>
                  </a:cubicBezTo>
                  <a:cubicBezTo>
                    <a:pt x="993" y="1850"/>
                    <a:pt x="818" y="1913"/>
                    <a:pt x="615" y="1969"/>
                  </a:cubicBezTo>
                  <a:cubicBezTo>
                    <a:pt x="524" y="1997"/>
                    <a:pt x="441" y="2025"/>
                    <a:pt x="378" y="2088"/>
                  </a:cubicBezTo>
                  <a:cubicBezTo>
                    <a:pt x="294" y="2116"/>
                    <a:pt x="231" y="2200"/>
                    <a:pt x="175" y="2228"/>
                  </a:cubicBezTo>
                  <a:cubicBezTo>
                    <a:pt x="28" y="2290"/>
                    <a:pt x="0" y="2521"/>
                    <a:pt x="175" y="2577"/>
                  </a:cubicBezTo>
                  <a:cubicBezTo>
                    <a:pt x="207" y="2585"/>
                    <a:pt x="239" y="2588"/>
                    <a:pt x="271" y="2588"/>
                  </a:cubicBezTo>
                  <a:cubicBezTo>
                    <a:pt x="386" y="2588"/>
                    <a:pt x="500" y="2549"/>
                    <a:pt x="615" y="2549"/>
                  </a:cubicBezTo>
                  <a:cubicBezTo>
                    <a:pt x="818" y="2521"/>
                    <a:pt x="1021" y="2493"/>
                    <a:pt x="1224" y="2493"/>
                  </a:cubicBezTo>
                  <a:cubicBezTo>
                    <a:pt x="1301" y="2488"/>
                    <a:pt x="1380" y="2486"/>
                    <a:pt x="1459" y="2486"/>
                  </a:cubicBezTo>
                  <a:cubicBezTo>
                    <a:pt x="1796" y="2486"/>
                    <a:pt x="2147" y="2527"/>
                    <a:pt x="2475" y="2549"/>
                  </a:cubicBezTo>
                  <a:cubicBezTo>
                    <a:pt x="2537" y="2553"/>
                    <a:pt x="2598" y="2555"/>
                    <a:pt x="2658" y="2555"/>
                  </a:cubicBezTo>
                  <a:cubicBezTo>
                    <a:pt x="3029" y="2555"/>
                    <a:pt x="3378" y="2489"/>
                    <a:pt x="3727" y="2465"/>
                  </a:cubicBezTo>
                  <a:lnTo>
                    <a:pt x="3846" y="2465"/>
                  </a:lnTo>
                  <a:cubicBezTo>
                    <a:pt x="3965" y="2437"/>
                    <a:pt x="4077" y="2402"/>
                    <a:pt x="4195" y="2402"/>
                  </a:cubicBezTo>
                  <a:lnTo>
                    <a:pt x="4223" y="2402"/>
                  </a:lnTo>
                  <a:cubicBezTo>
                    <a:pt x="4426" y="2374"/>
                    <a:pt x="4636" y="2290"/>
                    <a:pt x="4811" y="2172"/>
                  </a:cubicBezTo>
                  <a:cubicBezTo>
                    <a:pt x="4923" y="2144"/>
                    <a:pt x="5069" y="2144"/>
                    <a:pt x="5188" y="2116"/>
                  </a:cubicBezTo>
                  <a:cubicBezTo>
                    <a:pt x="5261" y="2142"/>
                    <a:pt x="5344" y="2152"/>
                    <a:pt x="5430" y="2152"/>
                  </a:cubicBezTo>
                  <a:cubicBezTo>
                    <a:pt x="5617" y="2152"/>
                    <a:pt x="5823" y="2107"/>
                    <a:pt x="5999" y="2088"/>
                  </a:cubicBezTo>
                  <a:cubicBezTo>
                    <a:pt x="6349" y="1997"/>
                    <a:pt x="6699" y="1878"/>
                    <a:pt x="7020" y="1703"/>
                  </a:cubicBezTo>
                  <a:cubicBezTo>
                    <a:pt x="7314" y="1563"/>
                    <a:pt x="7608" y="1353"/>
                    <a:pt x="7894" y="1179"/>
                  </a:cubicBezTo>
                  <a:cubicBezTo>
                    <a:pt x="8188" y="976"/>
                    <a:pt x="8447" y="745"/>
                    <a:pt x="8685" y="451"/>
                  </a:cubicBezTo>
                  <a:cubicBezTo>
                    <a:pt x="8828" y="285"/>
                    <a:pt x="8694" y="1"/>
                    <a:pt x="849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79"/>
            <p:cNvSpPr/>
            <p:nvPr/>
          </p:nvSpPr>
          <p:spPr>
            <a:xfrm>
              <a:off x="2177528" y="1380949"/>
              <a:ext cx="32494" cy="18568"/>
            </a:xfrm>
            <a:custGeom>
              <a:rect b="b" l="l" r="r" t="t"/>
              <a:pathLst>
                <a:path extrusionOk="0" h="816" w="1428">
                  <a:moveTo>
                    <a:pt x="867" y="1"/>
                  </a:moveTo>
                  <a:cubicBezTo>
                    <a:pt x="708" y="1"/>
                    <a:pt x="558" y="82"/>
                    <a:pt x="469" y="221"/>
                  </a:cubicBezTo>
                  <a:cubicBezTo>
                    <a:pt x="448" y="211"/>
                    <a:pt x="425" y="208"/>
                    <a:pt x="401" y="208"/>
                  </a:cubicBezTo>
                  <a:cubicBezTo>
                    <a:pt x="353" y="208"/>
                    <a:pt x="304" y="221"/>
                    <a:pt x="266" y="221"/>
                  </a:cubicBezTo>
                  <a:cubicBezTo>
                    <a:pt x="119" y="221"/>
                    <a:pt x="1" y="430"/>
                    <a:pt x="119" y="570"/>
                  </a:cubicBezTo>
                  <a:cubicBezTo>
                    <a:pt x="294" y="717"/>
                    <a:pt x="553" y="808"/>
                    <a:pt x="756" y="808"/>
                  </a:cubicBezTo>
                  <a:cubicBezTo>
                    <a:pt x="782" y="813"/>
                    <a:pt x="808" y="815"/>
                    <a:pt x="835" y="815"/>
                  </a:cubicBezTo>
                  <a:cubicBezTo>
                    <a:pt x="962" y="815"/>
                    <a:pt x="1098" y="764"/>
                    <a:pt x="1196" y="689"/>
                  </a:cubicBezTo>
                  <a:cubicBezTo>
                    <a:pt x="1315" y="661"/>
                    <a:pt x="1399" y="605"/>
                    <a:pt x="1427" y="486"/>
                  </a:cubicBezTo>
                  <a:cubicBezTo>
                    <a:pt x="1427" y="396"/>
                    <a:pt x="1399" y="284"/>
                    <a:pt x="1315" y="221"/>
                  </a:cubicBezTo>
                  <a:cubicBezTo>
                    <a:pt x="1224" y="137"/>
                    <a:pt x="1105" y="46"/>
                    <a:pt x="993" y="18"/>
                  </a:cubicBezTo>
                  <a:cubicBezTo>
                    <a:pt x="951" y="6"/>
                    <a:pt x="909" y="1"/>
                    <a:pt x="8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79"/>
            <p:cNvSpPr/>
            <p:nvPr/>
          </p:nvSpPr>
          <p:spPr>
            <a:xfrm>
              <a:off x="2259787" y="1456928"/>
              <a:ext cx="35816" cy="35816"/>
            </a:xfrm>
            <a:custGeom>
              <a:rect b="b" l="l" r="r" t="t"/>
              <a:pathLst>
                <a:path extrusionOk="0" h="1574" w="1574">
                  <a:moveTo>
                    <a:pt x="1016" y="1"/>
                  </a:moveTo>
                  <a:cubicBezTo>
                    <a:pt x="934" y="1"/>
                    <a:pt x="854" y="39"/>
                    <a:pt x="812" y="119"/>
                  </a:cubicBezTo>
                  <a:cubicBezTo>
                    <a:pt x="700" y="119"/>
                    <a:pt x="581" y="175"/>
                    <a:pt x="462" y="294"/>
                  </a:cubicBezTo>
                  <a:cubicBezTo>
                    <a:pt x="378" y="378"/>
                    <a:pt x="322" y="497"/>
                    <a:pt x="231" y="588"/>
                  </a:cubicBezTo>
                  <a:cubicBezTo>
                    <a:pt x="237" y="580"/>
                    <a:pt x="238" y="577"/>
                    <a:pt x="236" y="577"/>
                  </a:cubicBezTo>
                  <a:cubicBezTo>
                    <a:pt x="227" y="577"/>
                    <a:pt x="175" y="616"/>
                    <a:pt x="175" y="616"/>
                  </a:cubicBezTo>
                  <a:cubicBezTo>
                    <a:pt x="147" y="644"/>
                    <a:pt x="113" y="672"/>
                    <a:pt x="113" y="728"/>
                  </a:cubicBezTo>
                  <a:cubicBezTo>
                    <a:pt x="29" y="762"/>
                    <a:pt x="1" y="818"/>
                    <a:pt x="1" y="902"/>
                  </a:cubicBezTo>
                  <a:cubicBezTo>
                    <a:pt x="1" y="993"/>
                    <a:pt x="85" y="1077"/>
                    <a:pt x="175" y="1077"/>
                  </a:cubicBezTo>
                  <a:lnTo>
                    <a:pt x="259" y="1077"/>
                  </a:lnTo>
                  <a:cubicBezTo>
                    <a:pt x="287" y="1077"/>
                    <a:pt x="287" y="1077"/>
                    <a:pt x="322" y="1049"/>
                  </a:cubicBezTo>
                  <a:cubicBezTo>
                    <a:pt x="553" y="1077"/>
                    <a:pt x="756" y="1196"/>
                    <a:pt x="959" y="1287"/>
                  </a:cubicBezTo>
                  <a:cubicBezTo>
                    <a:pt x="987" y="1315"/>
                    <a:pt x="1049" y="1315"/>
                    <a:pt x="1077" y="1343"/>
                  </a:cubicBezTo>
                  <a:lnTo>
                    <a:pt x="1077" y="1399"/>
                  </a:lnTo>
                  <a:cubicBezTo>
                    <a:pt x="1105" y="1490"/>
                    <a:pt x="1196" y="1574"/>
                    <a:pt x="1308" y="1574"/>
                  </a:cubicBezTo>
                  <a:lnTo>
                    <a:pt x="1336" y="1574"/>
                  </a:lnTo>
                  <a:cubicBezTo>
                    <a:pt x="1483" y="1546"/>
                    <a:pt x="1574" y="1399"/>
                    <a:pt x="1511" y="1287"/>
                  </a:cubicBezTo>
                  <a:cubicBezTo>
                    <a:pt x="1511" y="1021"/>
                    <a:pt x="1455" y="790"/>
                    <a:pt x="1399" y="553"/>
                  </a:cubicBezTo>
                  <a:cubicBezTo>
                    <a:pt x="1336" y="378"/>
                    <a:pt x="1336" y="119"/>
                    <a:pt x="1133" y="28"/>
                  </a:cubicBezTo>
                  <a:cubicBezTo>
                    <a:pt x="1097" y="10"/>
                    <a:pt x="1056" y="1"/>
                    <a:pt x="101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79"/>
            <p:cNvSpPr/>
            <p:nvPr/>
          </p:nvSpPr>
          <p:spPr>
            <a:xfrm>
              <a:off x="2259059" y="1471514"/>
              <a:ext cx="32585" cy="17385"/>
            </a:xfrm>
            <a:custGeom>
              <a:rect b="b" l="l" r="r" t="t"/>
              <a:pathLst>
                <a:path extrusionOk="0" h="764" w="1432">
                  <a:moveTo>
                    <a:pt x="220" y="1"/>
                  </a:moveTo>
                  <a:cubicBezTo>
                    <a:pt x="75" y="1"/>
                    <a:pt x="0" y="203"/>
                    <a:pt x="145" y="324"/>
                  </a:cubicBezTo>
                  <a:lnTo>
                    <a:pt x="179" y="324"/>
                  </a:lnTo>
                  <a:cubicBezTo>
                    <a:pt x="354" y="436"/>
                    <a:pt x="529" y="527"/>
                    <a:pt x="732" y="611"/>
                  </a:cubicBezTo>
                  <a:cubicBezTo>
                    <a:pt x="883" y="690"/>
                    <a:pt x="1014" y="763"/>
                    <a:pt x="1196" y="763"/>
                  </a:cubicBezTo>
                  <a:cubicBezTo>
                    <a:pt x="1224" y="763"/>
                    <a:pt x="1254" y="762"/>
                    <a:pt x="1284" y="758"/>
                  </a:cubicBezTo>
                  <a:cubicBezTo>
                    <a:pt x="1431" y="730"/>
                    <a:pt x="1431" y="527"/>
                    <a:pt x="1312" y="436"/>
                  </a:cubicBezTo>
                  <a:cubicBezTo>
                    <a:pt x="1165" y="380"/>
                    <a:pt x="991" y="324"/>
                    <a:pt x="844" y="261"/>
                  </a:cubicBezTo>
                  <a:cubicBezTo>
                    <a:pt x="669" y="177"/>
                    <a:pt x="494" y="87"/>
                    <a:pt x="319" y="31"/>
                  </a:cubicBezTo>
                  <a:cubicBezTo>
                    <a:pt x="284" y="10"/>
                    <a:pt x="250" y="1"/>
                    <a:pt x="22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79"/>
            <p:cNvSpPr/>
            <p:nvPr/>
          </p:nvSpPr>
          <p:spPr>
            <a:xfrm>
              <a:off x="2177528" y="1383794"/>
              <a:ext cx="35179" cy="17066"/>
            </a:xfrm>
            <a:custGeom>
              <a:rect b="b" l="l" r="r" t="t"/>
              <a:pathLst>
                <a:path extrusionOk="0" h="750" w="1546">
                  <a:moveTo>
                    <a:pt x="904" y="1"/>
                  </a:moveTo>
                  <a:cubicBezTo>
                    <a:pt x="877" y="1"/>
                    <a:pt x="849" y="4"/>
                    <a:pt x="819" y="12"/>
                  </a:cubicBezTo>
                  <a:cubicBezTo>
                    <a:pt x="756" y="12"/>
                    <a:pt x="700" y="40"/>
                    <a:pt x="644" y="68"/>
                  </a:cubicBezTo>
                  <a:cubicBezTo>
                    <a:pt x="616" y="68"/>
                    <a:pt x="581" y="68"/>
                    <a:pt x="553" y="96"/>
                  </a:cubicBezTo>
                  <a:cubicBezTo>
                    <a:pt x="536" y="87"/>
                    <a:pt x="514" y="83"/>
                    <a:pt x="491" y="83"/>
                  </a:cubicBezTo>
                  <a:cubicBezTo>
                    <a:pt x="363" y="83"/>
                    <a:pt x="162" y="195"/>
                    <a:pt x="91" y="243"/>
                  </a:cubicBezTo>
                  <a:cubicBezTo>
                    <a:pt x="1" y="305"/>
                    <a:pt x="1" y="417"/>
                    <a:pt x="91" y="480"/>
                  </a:cubicBezTo>
                  <a:cubicBezTo>
                    <a:pt x="292" y="602"/>
                    <a:pt x="514" y="750"/>
                    <a:pt x="779" y="750"/>
                  </a:cubicBezTo>
                  <a:cubicBezTo>
                    <a:pt x="819" y="750"/>
                    <a:pt x="860" y="746"/>
                    <a:pt x="903" y="739"/>
                  </a:cubicBezTo>
                  <a:cubicBezTo>
                    <a:pt x="1140" y="711"/>
                    <a:pt x="1490" y="536"/>
                    <a:pt x="1518" y="271"/>
                  </a:cubicBezTo>
                  <a:cubicBezTo>
                    <a:pt x="1546" y="215"/>
                    <a:pt x="1518" y="159"/>
                    <a:pt x="1455" y="131"/>
                  </a:cubicBezTo>
                  <a:cubicBezTo>
                    <a:pt x="1371" y="68"/>
                    <a:pt x="1252" y="96"/>
                    <a:pt x="1168" y="68"/>
                  </a:cubicBezTo>
                  <a:lnTo>
                    <a:pt x="1105" y="68"/>
                  </a:lnTo>
                  <a:cubicBezTo>
                    <a:pt x="1044" y="27"/>
                    <a:pt x="979" y="1"/>
                    <a:pt x="90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79"/>
            <p:cNvSpPr/>
            <p:nvPr/>
          </p:nvSpPr>
          <p:spPr>
            <a:xfrm>
              <a:off x="2005841" y="1214770"/>
              <a:ext cx="458741" cy="458399"/>
            </a:xfrm>
            <a:custGeom>
              <a:rect b="b" l="l" r="r" t="t"/>
              <a:pathLst>
                <a:path extrusionOk="0" h="20145" w="20160">
                  <a:moveTo>
                    <a:pt x="12146" y="10779"/>
                  </a:moveTo>
                  <a:cubicBezTo>
                    <a:pt x="12177" y="10779"/>
                    <a:pt x="12208" y="10782"/>
                    <a:pt x="12237" y="10789"/>
                  </a:cubicBezTo>
                  <a:cubicBezTo>
                    <a:pt x="12293" y="10817"/>
                    <a:pt x="12321" y="10817"/>
                    <a:pt x="12356" y="10817"/>
                  </a:cubicBezTo>
                  <a:cubicBezTo>
                    <a:pt x="12384" y="11055"/>
                    <a:pt x="12440" y="11258"/>
                    <a:pt x="12468" y="11460"/>
                  </a:cubicBezTo>
                  <a:cubicBezTo>
                    <a:pt x="12496" y="11607"/>
                    <a:pt x="12559" y="11754"/>
                    <a:pt x="12587" y="11894"/>
                  </a:cubicBezTo>
                  <a:lnTo>
                    <a:pt x="12587" y="11985"/>
                  </a:lnTo>
                  <a:lnTo>
                    <a:pt x="12587" y="12041"/>
                  </a:lnTo>
                  <a:cubicBezTo>
                    <a:pt x="12468" y="12013"/>
                    <a:pt x="12321" y="11929"/>
                    <a:pt x="12237" y="11866"/>
                  </a:cubicBezTo>
                  <a:cubicBezTo>
                    <a:pt x="12119" y="11810"/>
                    <a:pt x="12007" y="11754"/>
                    <a:pt x="11888" y="11719"/>
                  </a:cubicBezTo>
                  <a:cubicBezTo>
                    <a:pt x="11657" y="11663"/>
                    <a:pt x="11419" y="11635"/>
                    <a:pt x="11217" y="11544"/>
                  </a:cubicBezTo>
                  <a:cubicBezTo>
                    <a:pt x="11217" y="11516"/>
                    <a:pt x="11245" y="11488"/>
                    <a:pt x="11245" y="11488"/>
                  </a:cubicBezTo>
                  <a:cubicBezTo>
                    <a:pt x="11447" y="11258"/>
                    <a:pt x="11594" y="11020"/>
                    <a:pt x="11860" y="10880"/>
                  </a:cubicBezTo>
                  <a:cubicBezTo>
                    <a:pt x="11944" y="10812"/>
                    <a:pt x="12048" y="10779"/>
                    <a:pt x="12146" y="10779"/>
                  </a:cubicBezTo>
                  <a:close/>
                  <a:moveTo>
                    <a:pt x="2350" y="8479"/>
                  </a:moveTo>
                  <a:cubicBezTo>
                    <a:pt x="2415" y="8479"/>
                    <a:pt x="2470" y="8522"/>
                    <a:pt x="2504" y="8636"/>
                  </a:cubicBezTo>
                  <a:cubicBezTo>
                    <a:pt x="2567" y="8866"/>
                    <a:pt x="2420" y="9132"/>
                    <a:pt x="2357" y="9335"/>
                  </a:cubicBezTo>
                  <a:cubicBezTo>
                    <a:pt x="2245" y="9768"/>
                    <a:pt x="2071" y="10293"/>
                    <a:pt x="2154" y="10761"/>
                  </a:cubicBezTo>
                  <a:cubicBezTo>
                    <a:pt x="2245" y="11230"/>
                    <a:pt x="2420" y="11635"/>
                    <a:pt x="2651" y="12013"/>
                  </a:cubicBezTo>
                  <a:cubicBezTo>
                    <a:pt x="2770" y="12216"/>
                    <a:pt x="2917" y="12390"/>
                    <a:pt x="3056" y="12593"/>
                  </a:cubicBezTo>
                  <a:cubicBezTo>
                    <a:pt x="3119" y="12656"/>
                    <a:pt x="3175" y="12712"/>
                    <a:pt x="3231" y="12803"/>
                  </a:cubicBezTo>
                  <a:cubicBezTo>
                    <a:pt x="3350" y="13034"/>
                    <a:pt x="3091" y="13181"/>
                    <a:pt x="2882" y="13209"/>
                  </a:cubicBezTo>
                  <a:cubicBezTo>
                    <a:pt x="2824" y="13222"/>
                    <a:pt x="2768" y="13228"/>
                    <a:pt x="2713" y="13228"/>
                  </a:cubicBezTo>
                  <a:cubicBezTo>
                    <a:pt x="2548" y="13228"/>
                    <a:pt x="2390" y="13181"/>
                    <a:pt x="2217" y="13181"/>
                  </a:cubicBezTo>
                  <a:cubicBezTo>
                    <a:pt x="1952" y="13181"/>
                    <a:pt x="1721" y="13118"/>
                    <a:pt x="1455" y="13090"/>
                  </a:cubicBezTo>
                  <a:cubicBezTo>
                    <a:pt x="1343" y="13090"/>
                    <a:pt x="1197" y="13090"/>
                    <a:pt x="1078" y="13062"/>
                  </a:cubicBezTo>
                  <a:cubicBezTo>
                    <a:pt x="980" y="13062"/>
                    <a:pt x="882" y="13087"/>
                    <a:pt x="786" y="13087"/>
                  </a:cubicBezTo>
                  <a:cubicBezTo>
                    <a:pt x="738" y="13087"/>
                    <a:pt x="691" y="13080"/>
                    <a:pt x="644" y="13062"/>
                  </a:cubicBezTo>
                  <a:cubicBezTo>
                    <a:pt x="525" y="13034"/>
                    <a:pt x="350" y="12978"/>
                    <a:pt x="295" y="12859"/>
                  </a:cubicBezTo>
                  <a:cubicBezTo>
                    <a:pt x="232" y="12740"/>
                    <a:pt x="260" y="12593"/>
                    <a:pt x="295" y="12481"/>
                  </a:cubicBezTo>
                  <a:cubicBezTo>
                    <a:pt x="322" y="12244"/>
                    <a:pt x="350" y="12041"/>
                    <a:pt x="378" y="11810"/>
                  </a:cubicBezTo>
                  <a:cubicBezTo>
                    <a:pt x="378" y="11635"/>
                    <a:pt x="434" y="11460"/>
                    <a:pt x="469" y="11286"/>
                  </a:cubicBezTo>
                  <a:cubicBezTo>
                    <a:pt x="609" y="10845"/>
                    <a:pt x="847" y="10440"/>
                    <a:pt x="1078" y="10034"/>
                  </a:cubicBezTo>
                  <a:cubicBezTo>
                    <a:pt x="1308" y="9593"/>
                    <a:pt x="1574" y="9188"/>
                    <a:pt x="1896" y="8810"/>
                  </a:cubicBezTo>
                  <a:cubicBezTo>
                    <a:pt x="1998" y="8708"/>
                    <a:pt x="2200" y="8479"/>
                    <a:pt x="2350" y="8479"/>
                  </a:cubicBezTo>
                  <a:close/>
                  <a:moveTo>
                    <a:pt x="3147" y="13355"/>
                  </a:moveTo>
                  <a:cubicBezTo>
                    <a:pt x="3231" y="13530"/>
                    <a:pt x="3350" y="13705"/>
                    <a:pt x="3406" y="13880"/>
                  </a:cubicBezTo>
                  <a:cubicBezTo>
                    <a:pt x="3497" y="14166"/>
                    <a:pt x="3497" y="14516"/>
                    <a:pt x="3406" y="14810"/>
                  </a:cubicBezTo>
                  <a:cubicBezTo>
                    <a:pt x="3290" y="15269"/>
                    <a:pt x="2762" y="15608"/>
                    <a:pt x="2270" y="15608"/>
                  </a:cubicBezTo>
                  <a:cubicBezTo>
                    <a:pt x="2170" y="15608"/>
                    <a:pt x="2072" y="15594"/>
                    <a:pt x="1980" y="15565"/>
                  </a:cubicBezTo>
                  <a:cubicBezTo>
                    <a:pt x="1868" y="15537"/>
                    <a:pt x="1721" y="15481"/>
                    <a:pt x="1630" y="15362"/>
                  </a:cubicBezTo>
                  <a:cubicBezTo>
                    <a:pt x="1546" y="15215"/>
                    <a:pt x="1749" y="15103"/>
                    <a:pt x="1833" y="15013"/>
                  </a:cubicBezTo>
                  <a:cubicBezTo>
                    <a:pt x="2043" y="14838"/>
                    <a:pt x="2245" y="14663"/>
                    <a:pt x="2420" y="14488"/>
                  </a:cubicBezTo>
                  <a:cubicBezTo>
                    <a:pt x="2595" y="14285"/>
                    <a:pt x="2798" y="14055"/>
                    <a:pt x="2945" y="13817"/>
                  </a:cubicBezTo>
                  <a:cubicBezTo>
                    <a:pt x="3001" y="13705"/>
                    <a:pt x="3091" y="13530"/>
                    <a:pt x="3119" y="13383"/>
                  </a:cubicBezTo>
                  <a:lnTo>
                    <a:pt x="3147" y="13355"/>
                  </a:lnTo>
                  <a:close/>
                  <a:moveTo>
                    <a:pt x="11623" y="235"/>
                  </a:moveTo>
                  <a:cubicBezTo>
                    <a:pt x="11728" y="235"/>
                    <a:pt x="11835" y="247"/>
                    <a:pt x="11944" y="273"/>
                  </a:cubicBezTo>
                  <a:cubicBezTo>
                    <a:pt x="12209" y="329"/>
                    <a:pt x="12356" y="622"/>
                    <a:pt x="12440" y="853"/>
                  </a:cubicBezTo>
                  <a:cubicBezTo>
                    <a:pt x="12531" y="1119"/>
                    <a:pt x="12531" y="1349"/>
                    <a:pt x="12587" y="1615"/>
                  </a:cubicBezTo>
                  <a:lnTo>
                    <a:pt x="12587" y="1699"/>
                  </a:lnTo>
                  <a:cubicBezTo>
                    <a:pt x="12440" y="1930"/>
                    <a:pt x="12007" y="2370"/>
                    <a:pt x="11972" y="2398"/>
                  </a:cubicBezTo>
                  <a:cubicBezTo>
                    <a:pt x="11741" y="2629"/>
                    <a:pt x="11482" y="2839"/>
                    <a:pt x="11245" y="3042"/>
                  </a:cubicBezTo>
                  <a:cubicBezTo>
                    <a:pt x="11014" y="3216"/>
                    <a:pt x="10748" y="3391"/>
                    <a:pt x="10573" y="3650"/>
                  </a:cubicBezTo>
                  <a:cubicBezTo>
                    <a:pt x="10489" y="3741"/>
                    <a:pt x="10461" y="3825"/>
                    <a:pt x="10398" y="3944"/>
                  </a:cubicBezTo>
                  <a:cubicBezTo>
                    <a:pt x="10343" y="4146"/>
                    <a:pt x="10287" y="4237"/>
                    <a:pt x="10140" y="4349"/>
                  </a:cubicBezTo>
                  <a:cubicBezTo>
                    <a:pt x="9671" y="4727"/>
                    <a:pt x="9147" y="5048"/>
                    <a:pt x="8650" y="5398"/>
                  </a:cubicBezTo>
                  <a:cubicBezTo>
                    <a:pt x="8420" y="5545"/>
                    <a:pt x="8217" y="5720"/>
                    <a:pt x="8042" y="5922"/>
                  </a:cubicBezTo>
                  <a:cubicBezTo>
                    <a:pt x="7811" y="6160"/>
                    <a:pt x="7518" y="6335"/>
                    <a:pt x="7315" y="6566"/>
                  </a:cubicBezTo>
                  <a:cubicBezTo>
                    <a:pt x="7295" y="6605"/>
                    <a:pt x="7317" y="6648"/>
                    <a:pt x="7351" y="6648"/>
                  </a:cubicBezTo>
                  <a:cubicBezTo>
                    <a:pt x="7366" y="6648"/>
                    <a:pt x="7382" y="6640"/>
                    <a:pt x="7399" y="6622"/>
                  </a:cubicBezTo>
                  <a:cubicBezTo>
                    <a:pt x="7664" y="6419"/>
                    <a:pt x="7951" y="6272"/>
                    <a:pt x="8189" y="6013"/>
                  </a:cubicBezTo>
                  <a:cubicBezTo>
                    <a:pt x="8392" y="5776"/>
                    <a:pt x="8650" y="5545"/>
                    <a:pt x="8916" y="5370"/>
                  </a:cubicBezTo>
                  <a:cubicBezTo>
                    <a:pt x="9413" y="5048"/>
                    <a:pt x="9965" y="4727"/>
                    <a:pt x="10398" y="4321"/>
                  </a:cubicBezTo>
                  <a:cubicBezTo>
                    <a:pt x="10489" y="4237"/>
                    <a:pt x="10545" y="4146"/>
                    <a:pt x="10608" y="4028"/>
                  </a:cubicBezTo>
                  <a:cubicBezTo>
                    <a:pt x="10692" y="3888"/>
                    <a:pt x="10783" y="3741"/>
                    <a:pt x="10923" y="3622"/>
                  </a:cubicBezTo>
                  <a:cubicBezTo>
                    <a:pt x="11161" y="3391"/>
                    <a:pt x="11419" y="3188"/>
                    <a:pt x="11685" y="2979"/>
                  </a:cubicBezTo>
                  <a:cubicBezTo>
                    <a:pt x="11944" y="2748"/>
                    <a:pt x="12209" y="2517"/>
                    <a:pt x="12412" y="2251"/>
                  </a:cubicBezTo>
                  <a:cubicBezTo>
                    <a:pt x="12496" y="2140"/>
                    <a:pt x="12615" y="2021"/>
                    <a:pt x="12671" y="1874"/>
                  </a:cubicBezTo>
                  <a:cubicBezTo>
                    <a:pt x="12734" y="2021"/>
                    <a:pt x="12790" y="2105"/>
                    <a:pt x="12881" y="2224"/>
                  </a:cubicBezTo>
                  <a:cubicBezTo>
                    <a:pt x="13021" y="2426"/>
                    <a:pt x="13258" y="2517"/>
                    <a:pt x="13370" y="2720"/>
                  </a:cubicBezTo>
                  <a:cubicBezTo>
                    <a:pt x="13433" y="2867"/>
                    <a:pt x="13489" y="3014"/>
                    <a:pt x="13580" y="3126"/>
                  </a:cubicBezTo>
                  <a:lnTo>
                    <a:pt x="13489" y="3126"/>
                  </a:lnTo>
                  <a:cubicBezTo>
                    <a:pt x="13416" y="3112"/>
                    <a:pt x="13335" y="3105"/>
                    <a:pt x="13251" y="3105"/>
                  </a:cubicBezTo>
                  <a:cubicBezTo>
                    <a:pt x="13167" y="3105"/>
                    <a:pt x="13080" y="3112"/>
                    <a:pt x="12993" y="3126"/>
                  </a:cubicBezTo>
                  <a:cubicBezTo>
                    <a:pt x="12706" y="3153"/>
                    <a:pt x="12412" y="3272"/>
                    <a:pt x="12147" y="3419"/>
                  </a:cubicBezTo>
                  <a:cubicBezTo>
                    <a:pt x="12007" y="3475"/>
                    <a:pt x="11888" y="3566"/>
                    <a:pt x="11769" y="3650"/>
                  </a:cubicBezTo>
                  <a:cubicBezTo>
                    <a:pt x="11657" y="3741"/>
                    <a:pt x="11538" y="3769"/>
                    <a:pt x="11391" y="3825"/>
                  </a:cubicBezTo>
                  <a:cubicBezTo>
                    <a:pt x="11245" y="3888"/>
                    <a:pt x="11161" y="3972"/>
                    <a:pt x="11070" y="4063"/>
                  </a:cubicBezTo>
                  <a:cubicBezTo>
                    <a:pt x="10923" y="4202"/>
                    <a:pt x="10783" y="4321"/>
                    <a:pt x="10636" y="4468"/>
                  </a:cubicBezTo>
                  <a:cubicBezTo>
                    <a:pt x="10616" y="4488"/>
                    <a:pt x="10625" y="4508"/>
                    <a:pt x="10641" y="4508"/>
                  </a:cubicBezTo>
                  <a:cubicBezTo>
                    <a:pt x="10648" y="4508"/>
                    <a:pt x="10656" y="4504"/>
                    <a:pt x="10664" y="4496"/>
                  </a:cubicBezTo>
                  <a:cubicBezTo>
                    <a:pt x="10783" y="4412"/>
                    <a:pt x="10923" y="4321"/>
                    <a:pt x="11042" y="4237"/>
                  </a:cubicBezTo>
                  <a:cubicBezTo>
                    <a:pt x="11189" y="4118"/>
                    <a:pt x="11335" y="3972"/>
                    <a:pt x="11510" y="3916"/>
                  </a:cubicBezTo>
                  <a:cubicBezTo>
                    <a:pt x="11594" y="3888"/>
                    <a:pt x="11713" y="3888"/>
                    <a:pt x="11797" y="3853"/>
                  </a:cubicBezTo>
                  <a:cubicBezTo>
                    <a:pt x="11916" y="3797"/>
                    <a:pt x="12063" y="3713"/>
                    <a:pt x="12182" y="3650"/>
                  </a:cubicBezTo>
                  <a:cubicBezTo>
                    <a:pt x="12468" y="3475"/>
                    <a:pt x="12790" y="3363"/>
                    <a:pt x="13139" y="3328"/>
                  </a:cubicBezTo>
                  <a:cubicBezTo>
                    <a:pt x="13314" y="3300"/>
                    <a:pt x="13489" y="3300"/>
                    <a:pt x="13692" y="3300"/>
                  </a:cubicBezTo>
                  <a:lnTo>
                    <a:pt x="13692" y="3328"/>
                  </a:lnTo>
                  <a:cubicBezTo>
                    <a:pt x="13867" y="3503"/>
                    <a:pt x="14069" y="3566"/>
                    <a:pt x="14279" y="3713"/>
                  </a:cubicBezTo>
                  <a:cubicBezTo>
                    <a:pt x="14629" y="3972"/>
                    <a:pt x="15265" y="4468"/>
                    <a:pt x="15118" y="4992"/>
                  </a:cubicBezTo>
                  <a:cubicBezTo>
                    <a:pt x="15062" y="5223"/>
                    <a:pt x="14944" y="5426"/>
                    <a:pt x="14832" y="5636"/>
                  </a:cubicBezTo>
                  <a:cubicBezTo>
                    <a:pt x="14713" y="5811"/>
                    <a:pt x="14594" y="6041"/>
                    <a:pt x="14594" y="6244"/>
                  </a:cubicBezTo>
                  <a:cubicBezTo>
                    <a:pt x="14566" y="6447"/>
                    <a:pt x="14594" y="6622"/>
                    <a:pt x="14685" y="6797"/>
                  </a:cubicBezTo>
                  <a:cubicBezTo>
                    <a:pt x="14888" y="7265"/>
                    <a:pt x="14832" y="7412"/>
                    <a:pt x="14454" y="7615"/>
                  </a:cubicBezTo>
                  <a:cubicBezTo>
                    <a:pt x="14069" y="7789"/>
                    <a:pt x="13720" y="8083"/>
                    <a:pt x="13461" y="8370"/>
                  </a:cubicBezTo>
                  <a:cubicBezTo>
                    <a:pt x="13286" y="8573"/>
                    <a:pt x="13139" y="8810"/>
                    <a:pt x="12993" y="9041"/>
                  </a:cubicBezTo>
                  <a:cubicBezTo>
                    <a:pt x="12881" y="9244"/>
                    <a:pt x="12762" y="9447"/>
                    <a:pt x="12706" y="9684"/>
                  </a:cubicBezTo>
                  <a:cubicBezTo>
                    <a:pt x="12671" y="9796"/>
                    <a:pt x="12643" y="9915"/>
                    <a:pt x="12643" y="10034"/>
                  </a:cubicBezTo>
                  <a:cubicBezTo>
                    <a:pt x="12615" y="10181"/>
                    <a:pt x="12643" y="10356"/>
                    <a:pt x="12559" y="10468"/>
                  </a:cubicBezTo>
                  <a:cubicBezTo>
                    <a:pt x="12519" y="10532"/>
                    <a:pt x="12425" y="10545"/>
                    <a:pt x="12316" y="10545"/>
                  </a:cubicBezTo>
                  <a:cubicBezTo>
                    <a:pt x="12239" y="10545"/>
                    <a:pt x="12154" y="10538"/>
                    <a:pt x="12077" y="10538"/>
                  </a:cubicBezTo>
                  <a:cubicBezTo>
                    <a:pt x="12016" y="10538"/>
                    <a:pt x="11960" y="10543"/>
                    <a:pt x="11916" y="10558"/>
                  </a:cubicBezTo>
                  <a:cubicBezTo>
                    <a:pt x="11685" y="10642"/>
                    <a:pt x="11447" y="10845"/>
                    <a:pt x="11307" y="11055"/>
                  </a:cubicBezTo>
                  <a:cubicBezTo>
                    <a:pt x="11217" y="11139"/>
                    <a:pt x="11161" y="11258"/>
                    <a:pt x="11098" y="11342"/>
                  </a:cubicBezTo>
                  <a:cubicBezTo>
                    <a:pt x="10986" y="11460"/>
                    <a:pt x="10867" y="11460"/>
                    <a:pt x="10720" y="11460"/>
                  </a:cubicBezTo>
                  <a:cubicBezTo>
                    <a:pt x="10343" y="11460"/>
                    <a:pt x="9993" y="11460"/>
                    <a:pt x="9643" y="11544"/>
                  </a:cubicBezTo>
                  <a:cubicBezTo>
                    <a:pt x="9266" y="11635"/>
                    <a:pt x="8972" y="11838"/>
                    <a:pt x="8685" y="12069"/>
                  </a:cubicBezTo>
                  <a:cubicBezTo>
                    <a:pt x="8566" y="12160"/>
                    <a:pt x="8741" y="12160"/>
                    <a:pt x="8797" y="12160"/>
                  </a:cubicBezTo>
                  <a:cubicBezTo>
                    <a:pt x="8916" y="12132"/>
                    <a:pt x="9000" y="12041"/>
                    <a:pt x="9091" y="11985"/>
                  </a:cubicBezTo>
                  <a:lnTo>
                    <a:pt x="9119" y="11957"/>
                  </a:lnTo>
                  <a:lnTo>
                    <a:pt x="9147" y="11957"/>
                  </a:lnTo>
                  <a:cubicBezTo>
                    <a:pt x="8944" y="12104"/>
                    <a:pt x="8769" y="12279"/>
                    <a:pt x="8650" y="12481"/>
                  </a:cubicBezTo>
                  <a:cubicBezTo>
                    <a:pt x="8631" y="12501"/>
                    <a:pt x="8639" y="12521"/>
                    <a:pt x="8658" y="12521"/>
                  </a:cubicBezTo>
                  <a:cubicBezTo>
                    <a:pt x="8665" y="12521"/>
                    <a:pt x="8675" y="12517"/>
                    <a:pt x="8685" y="12509"/>
                  </a:cubicBezTo>
                  <a:cubicBezTo>
                    <a:pt x="9035" y="12132"/>
                    <a:pt x="9559" y="11894"/>
                    <a:pt x="10049" y="11719"/>
                  </a:cubicBezTo>
                  <a:cubicBezTo>
                    <a:pt x="10226" y="11719"/>
                    <a:pt x="10400" y="11735"/>
                    <a:pt x="10583" y="11735"/>
                  </a:cubicBezTo>
                  <a:cubicBezTo>
                    <a:pt x="10675" y="11735"/>
                    <a:pt x="10769" y="11731"/>
                    <a:pt x="10867" y="11719"/>
                  </a:cubicBezTo>
                  <a:cubicBezTo>
                    <a:pt x="10958" y="11719"/>
                    <a:pt x="11042" y="11691"/>
                    <a:pt x="11098" y="11635"/>
                  </a:cubicBezTo>
                  <a:cubicBezTo>
                    <a:pt x="11245" y="11782"/>
                    <a:pt x="11566" y="11866"/>
                    <a:pt x="11713" y="11894"/>
                  </a:cubicBezTo>
                  <a:cubicBezTo>
                    <a:pt x="11916" y="11957"/>
                    <a:pt x="12119" y="12104"/>
                    <a:pt x="12321" y="12188"/>
                  </a:cubicBezTo>
                  <a:cubicBezTo>
                    <a:pt x="12428" y="12238"/>
                    <a:pt x="12535" y="12339"/>
                    <a:pt x="12636" y="12339"/>
                  </a:cubicBezTo>
                  <a:cubicBezTo>
                    <a:pt x="12648" y="12339"/>
                    <a:pt x="12659" y="12337"/>
                    <a:pt x="12671" y="12334"/>
                  </a:cubicBezTo>
                  <a:cubicBezTo>
                    <a:pt x="12881" y="12244"/>
                    <a:pt x="12846" y="11985"/>
                    <a:pt x="12818" y="11810"/>
                  </a:cubicBezTo>
                  <a:cubicBezTo>
                    <a:pt x="12790" y="11607"/>
                    <a:pt x="12706" y="11404"/>
                    <a:pt x="12671" y="11195"/>
                  </a:cubicBezTo>
                  <a:cubicBezTo>
                    <a:pt x="12643" y="11083"/>
                    <a:pt x="12615" y="10936"/>
                    <a:pt x="12587" y="10817"/>
                  </a:cubicBezTo>
                  <a:cubicBezTo>
                    <a:pt x="12734" y="10761"/>
                    <a:pt x="12790" y="10642"/>
                    <a:pt x="12818" y="10495"/>
                  </a:cubicBezTo>
                  <a:cubicBezTo>
                    <a:pt x="12909" y="10265"/>
                    <a:pt x="12881" y="10006"/>
                    <a:pt x="12937" y="9768"/>
                  </a:cubicBezTo>
                  <a:cubicBezTo>
                    <a:pt x="12993" y="9482"/>
                    <a:pt x="13167" y="9216"/>
                    <a:pt x="13314" y="8985"/>
                  </a:cubicBezTo>
                  <a:cubicBezTo>
                    <a:pt x="13461" y="8782"/>
                    <a:pt x="13608" y="8573"/>
                    <a:pt x="13811" y="8398"/>
                  </a:cubicBezTo>
                  <a:cubicBezTo>
                    <a:pt x="14041" y="8223"/>
                    <a:pt x="14279" y="8111"/>
                    <a:pt x="14510" y="7964"/>
                  </a:cubicBezTo>
                  <a:cubicBezTo>
                    <a:pt x="15006" y="8398"/>
                    <a:pt x="15678" y="8545"/>
                    <a:pt x="16258" y="8810"/>
                  </a:cubicBezTo>
                  <a:cubicBezTo>
                    <a:pt x="16929" y="9097"/>
                    <a:pt x="17657" y="9307"/>
                    <a:pt x="18328" y="9656"/>
                  </a:cubicBezTo>
                  <a:cubicBezTo>
                    <a:pt x="18649" y="9796"/>
                    <a:pt x="18936" y="10006"/>
                    <a:pt x="19202" y="10265"/>
                  </a:cubicBezTo>
                  <a:cubicBezTo>
                    <a:pt x="19524" y="10586"/>
                    <a:pt x="19663" y="10936"/>
                    <a:pt x="19782" y="11342"/>
                  </a:cubicBezTo>
                  <a:cubicBezTo>
                    <a:pt x="19873" y="11754"/>
                    <a:pt x="19873" y="12188"/>
                    <a:pt x="19901" y="12593"/>
                  </a:cubicBezTo>
                  <a:cubicBezTo>
                    <a:pt x="19901" y="13006"/>
                    <a:pt x="19873" y="13411"/>
                    <a:pt x="19838" y="13789"/>
                  </a:cubicBezTo>
                  <a:cubicBezTo>
                    <a:pt x="19810" y="14229"/>
                    <a:pt x="19754" y="14635"/>
                    <a:pt x="19698" y="15041"/>
                  </a:cubicBezTo>
                  <a:cubicBezTo>
                    <a:pt x="19635" y="15481"/>
                    <a:pt x="19607" y="15915"/>
                    <a:pt x="19524" y="16327"/>
                  </a:cubicBezTo>
                  <a:cubicBezTo>
                    <a:pt x="19349" y="17110"/>
                    <a:pt x="19083" y="17837"/>
                    <a:pt x="18614" y="18509"/>
                  </a:cubicBezTo>
                  <a:cubicBezTo>
                    <a:pt x="18412" y="18802"/>
                    <a:pt x="18153" y="19124"/>
                    <a:pt x="17887" y="19355"/>
                  </a:cubicBezTo>
                  <a:lnTo>
                    <a:pt x="17859" y="19355"/>
                  </a:lnTo>
                  <a:cubicBezTo>
                    <a:pt x="17629" y="19299"/>
                    <a:pt x="17482" y="19152"/>
                    <a:pt x="17307" y="19005"/>
                  </a:cubicBezTo>
                  <a:cubicBezTo>
                    <a:pt x="17188" y="18886"/>
                    <a:pt x="17041" y="18774"/>
                    <a:pt x="16929" y="18628"/>
                  </a:cubicBezTo>
                  <a:cubicBezTo>
                    <a:pt x="16664" y="18362"/>
                    <a:pt x="16433" y="18047"/>
                    <a:pt x="16202" y="17726"/>
                  </a:cubicBezTo>
                  <a:cubicBezTo>
                    <a:pt x="16192" y="17707"/>
                    <a:pt x="16177" y="17699"/>
                    <a:pt x="16162" y="17699"/>
                  </a:cubicBezTo>
                  <a:cubicBezTo>
                    <a:pt x="16127" y="17699"/>
                    <a:pt x="16092" y="17742"/>
                    <a:pt x="16111" y="17782"/>
                  </a:cubicBezTo>
                  <a:cubicBezTo>
                    <a:pt x="16314" y="18187"/>
                    <a:pt x="16580" y="18537"/>
                    <a:pt x="16901" y="18830"/>
                  </a:cubicBezTo>
                  <a:cubicBezTo>
                    <a:pt x="17160" y="19061"/>
                    <a:pt x="17426" y="19383"/>
                    <a:pt x="17775" y="19474"/>
                  </a:cubicBezTo>
                  <a:cubicBezTo>
                    <a:pt x="17454" y="19704"/>
                    <a:pt x="17104" y="19851"/>
                    <a:pt x="16692" y="19851"/>
                  </a:cubicBezTo>
                  <a:cubicBezTo>
                    <a:pt x="16314" y="19851"/>
                    <a:pt x="15908" y="19851"/>
                    <a:pt x="15587" y="19620"/>
                  </a:cubicBezTo>
                  <a:cubicBezTo>
                    <a:pt x="15293" y="19446"/>
                    <a:pt x="15209" y="19033"/>
                    <a:pt x="15006" y="18774"/>
                  </a:cubicBezTo>
                  <a:cubicBezTo>
                    <a:pt x="14769" y="18453"/>
                    <a:pt x="14419" y="18187"/>
                    <a:pt x="14132" y="17928"/>
                  </a:cubicBezTo>
                  <a:cubicBezTo>
                    <a:pt x="13958" y="17782"/>
                    <a:pt x="13811" y="17635"/>
                    <a:pt x="13664" y="17488"/>
                  </a:cubicBezTo>
                  <a:cubicBezTo>
                    <a:pt x="13517" y="17313"/>
                    <a:pt x="13433" y="17082"/>
                    <a:pt x="13314" y="16907"/>
                  </a:cubicBezTo>
                  <a:cubicBezTo>
                    <a:pt x="13112" y="16558"/>
                    <a:pt x="12881" y="16383"/>
                    <a:pt x="12531" y="16236"/>
                  </a:cubicBezTo>
                  <a:cubicBezTo>
                    <a:pt x="12356" y="16152"/>
                    <a:pt x="12147" y="16061"/>
                    <a:pt x="11972" y="16005"/>
                  </a:cubicBezTo>
                  <a:cubicBezTo>
                    <a:pt x="11944" y="15977"/>
                    <a:pt x="11916" y="15977"/>
                    <a:pt x="11916" y="15977"/>
                  </a:cubicBezTo>
                  <a:cubicBezTo>
                    <a:pt x="12321" y="15950"/>
                    <a:pt x="12734" y="15887"/>
                    <a:pt x="13112" y="15803"/>
                  </a:cubicBezTo>
                  <a:cubicBezTo>
                    <a:pt x="13433" y="15740"/>
                    <a:pt x="13755" y="15684"/>
                    <a:pt x="14069" y="15684"/>
                  </a:cubicBezTo>
                  <a:cubicBezTo>
                    <a:pt x="14391" y="15684"/>
                    <a:pt x="14685" y="15803"/>
                    <a:pt x="15006" y="15859"/>
                  </a:cubicBezTo>
                  <a:cubicBezTo>
                    <a:pt x="15090" y="15859"/>
                    <a:pt x="15153" y="15740"/>
                    <a:pt x="15062" y="15712"/>
                  </a:cubicBezTo>
                  <a:cubicBezTo>
                    <a:pt x="14668" y="15529"/>
                    <a:pt x="14296" y="15434"/>
                    <a:pt x="13898" y="15434"/>
                  </a:cubicBezTo>
                  <a:cubicBezTo>
                    <a:pt x="13794" y="15434"/>
                    <a:pt x="13688" y="15440"/>
                    <a:pt x="13580" y="15453"/>
                  </a:cubicBezTo>
                  <a:cubicBezTo>
                    <a:pt x="12993" y="15537"/>
                    <a:pt x="12440" y="15684"/>
                    <a:pt x="11860" y="15712"/>
                  </a:cubicBezTo>
                  <a:cubicBezTo>
                    <a:pt x="11710" y="15726"/>
                    <a:pt x="11560" y="15749"/>
                    <a:pt x="11412" y="15749"/>
                  </a:cubicBezTo>
                  <a:cubicBezTo>
                    <a:pt x="11269" y="15749"/>
                    <a:pt x="11126" y="15728"/>
                    <a:pt x="10986" y="15656"/>
                  </a:cubicBezTo>
                  <a:cubicBezTo>
                    <a:pt x="10783" y="15565"/>
                    <a:pt x="10573" y="15509"/>
                    <a:pt x="10370" y="15481"/>
                  </a:cubicBezTo>
                  <a:cubicBezTo>
                    <a:pt x="10084" y="15453"/>
                    <a:pt x="9790" y="15453"/>
                    <a:pt x="9496" y="15362"/>
                  </a:cubicBezTo>
                  <a:cubicBezTo>
                    <a:pt x="9413" y="15334"/>
                    <a:pt x="9322" y="15306"/>
                    <a:pt x="9238" y="15278"/>
                  </a:cubicBezTo>
                  <a:cubicBezTo>
                    <a:pt x="9385" y="15278"/>
                    <a:pt x="9496" y="15306"/>
                    <a:pt x="9615" y="15306"/>
                  </a:cubicBezTo>
                  <a:cubicBezTo>
                    <a:pt x="9673" y="15311"/>
                    <a:pt x="9730" y="15313"/>
                    <a:pt x="9785" y="15313"/>
                  </a:cubicBezTo>
                  <a:cubicBezTo>
                    <a:pt x="10063" y="15313"/>
                    <a:pt x="10311" y="15254"/>
                    <a:pt x="10573" y="15131"/>
                  </a:cubicBezTo>
                  <a:cubicBezTo>
                    <a:pt x="10720" y="15187"/>
                    <a:pt x="10867" y="15215"/>
                    <a:pt x="11042" y="15215"/>
                  </a:cubicBezTo>
                  <a:cubicBezTo>
                    <a:pt x="11179" y="15230"/>
                    <a:pt x="11322" y="15239"/>
                    <a:pt x="11465" y="15239"/>
                  </a:cubicBezTo>
                  <a:cubicBezTo>
                    <a:pt x="11657" y="15239"/>
                    <a:pt x="11850" y="15223"/>
                    <a:pt x="12035" y="15187"/>
                  </a:cubicBezTo>
                  <a:cubicBezTo>
                    <a:pt x="12091" y="15187"/>
                    <a:pt x="12091" y="15103"/>
                    <a:pt x="12035" y="15103"/>
                  </a:cubicBezTo>
                  <a:cubicBezTo>
                    <a:pt x="11946" y="15113"/>
                    <a:pt x="11858" y="15116"/>
                    <a:pt x="11771" y="15116"/>
                  </a:cubicBezTo>
                  <a:cubicBezTo>
                    <a:pt x="11596" y="15116"/>
                    <a:pt x="11422" y="15103"/>
                    <a:pt x="11245" y="15103"/>
                  </a:cubicBezTo>
                  <a:cubicBezTo>
                    <a:pt x="11098" y="15103"/>
                    <a:pt x="10923" y="15103"/>
                    <a:pt x="10748" y="15075"/>
                  </a:cubicBezTo>
                  <a:cubicBezTo>
                    <a:pt x="11042" y="14929"/>
                    <a:pt x="11335" y="14782"/>
                    <a:pt x="11566" y="14579"/>
                  </a:cubicBezTo>
                  <a:cubicBezTo>
                    <a:pt x="11769" y="14516"/>
                    <a:pt x="11944" y="14376"/>
                    <a:pt x="12119" y="14257"/>
                  </a:cubicBezTo>
                  <a:cubicBezTo>
                    <a:pt x="12440" y="14027"/>
                    <a:pt x="12734" y="13789"/>
                    <a:pt x="13021" y="13530"/>
                  </a:cubicBezTo>
                  <a:cubicBezTo>
                    <a:pt x="13608" y="12978"/>
                    <a:pt x="14104" y="12244"/>
                    <a:pt x="14244" y="11460"/>
                  </a:cubicBezTo>
                  <a:cubicBezTo>
                    <a:pt x="14244" y="11428"/>
                    <a:pt x="14225" y="11414"/>
                    <a:pt x="14204" y="11414"/>
                  </a:cubicBezTo>
                  <a:cubicBezTo>
                    <a:pt x="14188" y="11414"/>
                    <a:pt x="14172" y="11421"/>
                    <a:pt x="14160" y="11432"/>
                  </a:cubicBezTo>
                  <a:cubicBezTo>
                    <a:pt x="13930" y="12160"/>
                    <a:pt x="13461" y="12803"/>
                    <a:pt x="12937" y="13327"/>
                  </a:cubicBezTo>
                  <a:cubicBezTo>
                    <a:pt x="12818" y="13439"/>
                    <a:pt x="12706" y="13558"/>
                    <a:pt x="12587" y="13677"/>
                  </a:cubicBezTo>
                  <a:cubicBezTo>
                    <a:pt x="12734" y="13439"/>
                    <a:pt x="12846" y="13209"/>
                    <a:pt x="12993" y="12978"/>
                  </a:cubicBezTo>
                  <a:cubicBezTo>
                    <a:pt x="13195" y="12628"/>
                    <a:pt x="13342" y="12306"/>
                    <a:pt x="13433" y="11929"/>
                  </a:cubicBezTo>
                  <a:cubicBezTo>
                    <a:pt x="13450" y="11875"/>
                    <a:pt x="13415" y="11844"/>
                    <a:pt x="13379" y="11844"/>
                  </a:cubicBezTo>
                  <a:cubicBezTo>
                    <a:pt x="13353" y="11844"/>
                    <a:pt x="13326" y="11859"/>
                    <a:pt x="13314" y="11894"/>
                  </a:cubicBezTo>
                  <a:cubicBezTo>
                    <a:pt x="13167" y="12306"/>
                    <a:pt x="12909" y="12656"/>
                    <a:pt x="12671" y="13034"/>
                  </a:cubicBezTo>
                  <a:cubicBezTo>
                    <a:pt x="12440" y="13411"/>
                    <a:pt x="12182" y="13705"/>
                    <a:pt x="11860" y="13992"/>
                  </a:cubicBezTo>
                  <a:cubicBezTo>
                    <a:pt x="11302" y="14525"/>
                    <a:pt x="10530" y="15029"/>
                    <a:pt x="9718" y="15029"/>
                  </a:cubicBezTo>
                  <a:cubicBezTo>
                    <a:pt x="9635" y="15029"/>
                    <a:pt x="9552" y="15024"/>
                    <a:pt x="9468" y="15013"/>
                  </a:cubicBezTo>
                  <a:cubicBezTo>
                    <a:pt x="9327" y="14993"/>
                    <a:pt x="9193" y="14984"/>
                    <a:pt x="9060" y="14984"/>
                  </a:cubicBezTo>
                  <a:cubicBezTo>
                    <a:pt x="8812" y="14984"/>
                    <a:pt x="8570" y="15016"/>
                    <a:pt x="8301" y="15075"/>
                  </a:cubicBezTo>
                  <a:cubicBezTo>
                    <a:pt x="7867" y="15187"/>
                    <a:pt x="7399" y="15250"/>
                    <a:pt x="6965" y="15306"/>
                  </a:cubicBezTo>
                  <a:cubicBezTo>
                    <a:pt x="6781" y="15339"/>
                    <a:pt x="6593" y="15351"/>
                    <a:pt x="6405" y="15351"/>
                  </a:cubicBezTo>
                  <a:cubicBezTo>
                    <a:pt x="6113" y="15351"/>
                    <a:pt x="5819" y="15323"/>
                    <a:pt x="5539" y="15306"/>
                  </a:cubicBezTo>
                  <a:cubicBezTo>
                    <a:pt x="5154" y="15278"/>
                    <a:pt x="4749" y="15306"/>
                    <a:pt x="4371" y="15250"/>
                  </a:cubicBezTo>
                  <a:cubicBezTo>
                    <a:pt x="4427" y="15215"/>
                    <a:pt x="4490" y="15187"/>
                    <a:pt x="4574" y="15159"/>
                  </a:cubicBezTo>
                  <a:cubicBezTo>
                    <a:pt x="4749" y="15131"/>
                    <a:pt x="4923" y="15103"/>
                    <a:pt x="5098" y="14985"/>
                  </a:cubicBezTo>
                  <a:cubicBezTo>
                    <a:pt x="5245" y="14901"/>
                    <a:pt x="5392" y="14782"/>
                    <a:pt x="5539" y="14663"/>
                  </a:cubicBezTo>
                  <a:cubicBezTo>
                    <a:pt x="5944" y="14404"/>
                    <a:pt x="6413" y="14313"/>
                    <a:pt x="6902" y="14285"/>
                  </a:cubicBezTo>
                  <a:cubicBezTo>
                    <a:pt x="6965" y="14285"/>
                    <a:pt x="6993" y="14166"/>
                    <a:pt x="6902" y="14138"/>
                  </a:cubicBezTo>
                  <a:cubicBezTo>
                    <a:pt x="6766" y="14118"/>
                    <a:pt x="6629" y="14105"/>
                    <a:pt x="6493" y="14105"/>
                  </a:cubicBezTo>
                  <a:cubicBezTo>
                    <a:pt x="6252" y="14105"/>
                    <a:pt x="6011" y="14146"/>
                    <a:pt x="5770" y="14257"/>
                  </a:cubicBezTo>
                  <a:cubicBezTo>
                    <a:pt x="5420" y="14404"/>
                    <a:pt x="5154" y="14726"/>
                    <a:pt x="4777" y="14866"/>
                  </a:cubicBezTo>
                  <a:cubicBezTo>
                    <a:pt x="4630" y="14929"/>
                    <a:pt x="4427" y="14929"/>
                    <a:pt x="4252" y="15013"/>
                  </a:cubicBezTo>
                  <a:cubicBezTo>
                    <a:pt x="4105" y="15075"/>
                    <a:pt x="3965" y="15159"/>
                    <a:pt x="3847" y="15278"/>
                  </a:cubicBezTo>
                  <a:cubicBezTo>
                    <a:pt x="3700" y="15362"/>
                    <a:pt x="3553" y="15481"/>
                    <a:pt x="3378" y="15537"/>
                  </a:cubicBezTo>
                  <a:cubicBezTo>
                    <a:pt x="3350" y="15537"/>
                    <a:pt x="3266" y="15537"/>
                    <a:pt x="3175" y="15565"/>
                  </a:cubicBezTo>
                  <a:cubicBezTo>
                    <a:pt x="3378" y="15390"/>
                    <a:pt x="3553" y="15187"/>
                    <a:pt x="3644" y="14985"/>
                  </a:cubicBezTo>
                  <a:cubicBezTo>
                    <a:pt x="3847" y="14432"/>
                    <a:pt x="3728" y="13705"/>
                    <a:pt x="3350" y="13236"/>
                  </a:cubicBezTo>
                  <a:cubicBezTo>
                    <a:pt x="3497" y="13118"/>
                    <a:pt x="3581" y="12943"/>
                    <a:pt x="3497" y="12712"/>
                  </a:cubicBezTo>
                  <a:cubicBezTo>
                    <a:pt x="3378" y="12481"/>
                    <a:pt x="3147" y="12279"/>
                    <a:pt x="3001" y="12069"/>
                  </a:cubicBezTo>
                  <a:cubicBezTo>
                    <a:pt x="2826" y="11810"/>
                    <a:pt x="2623" y="11488"/>
                    <a:pt x="2532" y="11195"/>
                  </a:cubicBezTo>
                  <a:cubicBezTo>
                    <a:pt x="2420" y="10845"/>
                    <a:pt x="2357" y="10530"/>
                    <a:pt x="2420" y="10146"/>
                  </a:cubicBezTo>
                  <a:cubicBezTo>
                    <a:pt x="2476" y="9859"/>
                    <a:pt x="2532" y="9538"/>
                    <a:pt x="2623" y="9244"/>
                  </a:cubicBezTo>
                  <a:cubicBezTo>
                    <a:pt x="2704" y="8994"/>
                    <a:pt x="2844" y="8220"/>
                    <a:pt x="2404" y="8220"/>
                  </a:cubicBezTo>
                  <a:cubicBezTo>
                    <a:pt x="2389" y="8220"/>
                    <a:pt x="2374" y="8221"/>
                    <a:pt x="2357" y="8223"/>
                  </a:cubicBezTo>
                  <a:lnTo>
                    <a:pt x="2329" y="8223"/>
                  </a:lnTo>
                  <a:cubicBezTo>
                    <a:pt x="2392" y="8139"/>
                    <a:pt x="2476" y="8083"/>
                    <a:pt x="2532" y="8020"/>
                  </a:cubicBezTo>
                  <a:cubicBezTo>
                    <a:pt x="2742" y="7817"/>
                    <a:pt x="2973" y="7671"/>
                    <a:pt x="3203" y="7559"/>
                  </a:cubicBezTo>
                  <a:cubicBezTo>
                    <a:pt x="3644" y="7293"/>
                    <a:pt x="4077" y="7034"/>
                    <a:pt x="4455" y="6685"/>
                  </a:cubicBezTo>
                  <a:cubicBezTo>
                    <a:pt x="4777" y="6391"/>
                    <a:pt x="5014" y="5985"/>
                    <a:pt x="5301" y="5692"/>
                  </a:cubicBezTo>
                  <a:cubicBezTo>
                    <a:pt x="5651" y="5342"/>
                    <a:pt x="6091" y="5076"/>
                    <a:pt x="6413" y="4699"/>
                  </a:cubicBezTo>
                  <a:cubicBezTo>
                    <a:pt x="6727" y="4349"/>
                    <a:pt x="6993" y="3944"/>
                    <a:pt x="7252" y="3503"/>
                  </a:cubicBezTo>
                  <a:cubicBezTo>
                    <a:pt x="7371" y="3300"/>
                    <a:pt x="7490" y="3098"/>
                    <a:pt x="7602" y="2895"/>
                  </a:cubicBezTo>
                  <a:cubicBezTo>
                    <a:pt x="7720" y="2629"/>
                    <a:pt x="7895" y="2398"/>
                    <a:pt x="8042" y="2168"/>
                  </a:cubicBezTo>
                  <a:cubicBezTo>
                    <a:pt x="8161" y="1930"/>
                    <a:pt x="8301" y="1727"/>
                    <a:pt x="8476" y="1524"/>
                  </a:cubicBezTo>
                  <a:cubicBezTo>
                    <a:pt x="8713" y="1322"/>
                    <a:pt x="8944" y="1294"/>
                    <a:pt x="9238" y="1231"/>
                  </a:cubicBezTo>
                  <a:cubicBezTo>
                    <a:pt x="9350" y="1203"/>
                    <a:pt x="9441" y="1175"/>
                    <a:pt x="9559" y="1147"/>
                  </a:cubicBezTo>
                  <a:lnTo>
                    <a:pt x="9559" y="1147"/>
                  </a:lnTo>
                  <a:cubicBezTo>
                    <a:pt x="9441" y="1294"/>
                    <a:pt x="9350" y="1440"/>
                    <a:pt x="9266" y="1580"/>
                  </a:cubicBezTo>
                  <a:cubicBezTo>
                    <a:pt x="9119" y="1965"/>
                    <a:pt x="9000" y="2314"/>
                    <a:pt x="8769" y="2629"/>
                  </a:cubicBezTo>
                  <a:cubicBezTo>
                    <a:pt x="8566" y="2923"/>
                    <a:pt x="8301" y="3188"/>
                    <a:pt x="8070" y="3475"/>
                  </a:cubicBezTo>
                  <a:cubicBezTo>
                    <a:pt x="7951" y="3594"/>
                    <a:pt x="7839" y="3741"/>
                    <a:pt x="7748" y="3888"/>
                  </a:cubicBezTo>
                  <a:cubicBezTo>
                    <a:pt x="7664" y="4063"/>
                    <a:pt x="7602" y="4202"/>
                    <a:pt x="7546" y="4377"/>
                  </a:cubicBezTo>
                  <a:cubicBezTo>
                    <a:pt x="7462" y="4524"/>
                    <a:pt x="7371" y="4699"/>
                    <a:pt x="7224" y="4818"/>
                  </a:cubicBezTo>
                  <a:cubicBezTo>
                    <a:pt x="7112" y="4965"/>
                    <a:pt x="6937" y="5020"/>
                    <a:pt x="6790" y="5139"/>
                  </a:cubicBezTo>
                  <a:cubicBezTo>
                    <a:pt x="6497" y="5342"/>
                    <a:pt x="6238" y="5636"/>
                    <a:pt x="6000" y="5867"/>
                  </a:cubicBezTo>
                  <a:cubicBezTo>
                    <a:pt x="5714" y="6160"/>
                    <a:pt x="5476" y="6475"/>
                    <a:pt x="5189" y="6713"/>
                  </a:cubicBezTo>
                  <a:cubicBezTo>
                    <a:pt x="5126" y="6741"/>
                    <a:pt x="5189" y="6797"/>
                    <a:pt x="5245" y="6797"/>
                  </a:cubicBezTo>
                  <a:cubicBezTo>
                    <a:pt x="5539" y="6622"/>
                    <a:pt x="5742" y="6335"/>
                    <a:pt x="5972" y="6097"/>
                  </a:cubicBezTo>
                  <a:cubicBezTo>
                    <a:pt x="6266" y="5839"/>
                    <a:pt x="6525" y="5517"/>
                    <a:pt x="6874" y="5314"/>
                  </a:cubicBezTo>
                  <a:cubicBezTo>
                    <a:pt x="7140" y="5139"/>
                    <a:pt x="7371" y="5020"/>
                    <a:pt x="7574" y="4790"/>
                  </a:cubicBezTo>
                  <a:cubicBezTo>
                    <a:pt x="7776" y="4496"/>
                    <a:pt x="7867" y="4174"/>
                    <a:pt x="8070" y="3888"/>
                  </a:cubicBezTo>
                  <a:cubicBezTo>
                    <a:pt x="8476" y="3328"/>
                    <a:pt x="9035" y="2895"/>
                    <a:pt x="9294" y="2224"/>
                  </a:cubicBezTo>
                  <a:cubicBezTo>
                    <a:pt x="9413" y="1846"/>
                    <a:pt x="9524" y="1468"/>
                    <a:pt x="9790" y="1175"/>
                  </a:cubicBezTo>
                  <a:cubicBezTo>
                    <a:pt x="9874" y="1056"/>
                    <a:pt x="9965" y="972"/>
                    <a:pt x="10084" y="881"/>
                  </a:cubicBezTo>
                  <a:cubicBezTo>
                    <a:pt x="10224" y="769"/>
                    <a:pt x="10398" y="678"/>
                    <a:pt x="10545" y="594"/>
                  </a:cubicBezTo>
                  <a:cubicBezTo>
                    <a:pt x="10889" y="387"/>
                    <a:pt x="11246" y="235"/>
                    <a:pt x="11623" y="235"/>
                  </a:cubicBezTo>
                  <a:close/>
                  <a:moveTo>
                    <a:pt x="11419" y="0"/>
                  </a:moveTo>
                  <a:cubicBezTo>
                    <a:pt x="10987" y="0"/>
                    <a:pt x="10541" y="264"/>
                    <a:pt x="10196" y="475"/>
                  </a:cubicBezTo>
                  <a:cubicBezTo>
                    <a:pt x="9965" y="622"/>
                    <a:pt x="9734" y="797"/>
                    <a:pt x="9468" y="881"/>
                  </a:cubicBezTo>
                  <a:cubicBezTo>
                    <a:pt x="9210" y="972"/>
                    <a:pt x="8916" y="972"/>
                    <a:pt x="8685" y="1091"/>
                  </a:cubicBezTo>
                  <a:cubicBezTo>
                    <a:pt x="8189" y="1266"/>
                    <a:pt x="7951" y="1755"/>
                    <a:pt x="7720" y="2168"/>
                  </a:cubicBezTo>
                  <a:cubicBezTo>
                    <a:pt x="7427" y="2629"/>
                    <a:pt x="7196" y="3126"/>
                    <a:pt x="6902" y="3594"/>
                  </a:cubicBezTo>
                  <a:cubicBezTo>
                    <a:pt x="6616" y="4146"/>
                    <a:pt x="6175" y="4671"/>
                    <a:pt x="5679" y="5020"/>
                  </a:cubicBezTo>
                  <a:cubicBezTo>
                    <a:pt x="5245" y="5314"/>
                    <a:pt x="4895" y="5720"/>
                    <a:pt x="4574" y="6160"/>
                  </a:cubicBezTo>
                  <a:cubicBezTo>
                    <a:pt x="4427" y="6391"/>
                    <a:pt x="4168" y="6594"/>
                    <a:pt x="3903" y="6797"/>
                  </a:cubicBezTo>
                  <a:cubicBezTo>
                    <a:pt x="3644" y="6999"/>
                    <a:pt x="3378" y="7174"/>
                    <a:pt x="3119" y="7349"/>
                  </a:cubicBezTo>
                  <a:cubicBezTo>
                    <a:pt x="2707" y="7615"/>
                    <a:pt x="2273" y="7908"/>
                    <a:pt x="2043" y="8342"/>
                  </a:cubicBezTo>
                  <a:cubicBezTo>
                    <a:pt x="1721" y="8545"/>
                    <a:pt x="1427" y="8957"/>
                    <a:pt x="1252" y="9244"/>
                  </a:cubicBezTo>
                  <a:cubicBezTo>
                    <a:pt x="875" y="9768"/>
                    <a:pt x="581" y="10412"/>
                    <a:pt x="350" y="11020"/>
                  </a:cubicBezTo>
                  <a:cubicBezTo>
                    <a:pt x="204" y="11404"/>
                    <a:pt x="57" y="11929"/>
                    <a:pt x="57" y="12390"/>
                  </a:cubicBezTo>
                  <a:cubicBezTo>
                    <a:pt x="29" y="12481"/>
                    <a:pt x="29" y="12565"/>
                    <a:pt x="29" y="12656"/>
                  </a:cubicBezTo>
                  <a:cubicBezTo>
                    <a:pt x="1" y="12831"/>
                    <a:pt x="29" y="13034"/>
                    <a:pt x="176" y="13153"/>
                  </a:cubicBezTo>
                  <a:cubicBezTo>
                    <a:pt x="322" y="13236"/>
                    <a:pt x="469" y="13264"/>
                    <a:pt x="644" y="13292"/>
                  </a:cubicBezTo>
                  <a:cubicBezTo>
                    <a:pt x="819" y="13327"/>
                    <a:pt x="994" y="13411"/>
                    <a:pt x="1169" y="13411"/>
                  </a:cubicBezTo>
                  <a:cubicBezTo>
                    <a:pt x="1308" y="13439"/>
                    <a:pt x="1427" y="13467"/>
                    <a:pt x="1574" y="13530"/>
                  </a:cubicBezTo>
                  <a:cubicBezTo>
                    <a:pt x="1721" y="13586"/>
                    <a:pt x="1896" y="13614"/>
                    <a:pt x="2008" y="13705"/>
                  </a:cubicBezTo>
                  <a:cubicBezTo>
                    <a:pt x="2182" y="13817"/>
                    <a:pt x="2008" y="13936"/>
                    <a:pt x="1924" y="14055"/>
                  </a:cubicBezTo>
                  <a:cubicBezTo>
                    <a:pt x="1868" y="14138"/>
                    <a:pt x="1455" y="14782"/>
                    <a:pt x="1455" y="15075"/>
                  </a:cubicBezTo>
                  <a:cubicBezTo>
                    <a:pt x="1371" y="15187"/>
                    <a:pt x="1343" y="15334"/>
                    <a:pt x="1455" y="15453"/>
                  </a:cubicBezTo>
                  <a:cubicBezTo>
                    <a:pt x="1630" y="15656"/>
                    <a:pt x="1952" y="15803"/>
                    <a:pt x="2217" y="15831"/>
                  </a:cubicBezTo>
                  <a:cubicBezTo>
                    <a:pt x="2274" y="15843"/>
                    <a:pt x="2330" y="15848"/>
                    <a:pt x="2387" y="15848"/>
                  </a:cubicBezTo>
                  <a:cubicBezTo>
                    <a:pt x="2590" y="15848"/>
                    <a:pt x="2792" y="15777"/>
                    <a:pt x="2973" y="15684"/>
                  </a:cubicBezTo>
                  <a:cubicBezTo>
                    <a:pt x="3064" y="15709"/>
                    <a:pt x="3161" y="15723"/>
                    <a:pt x="3261" y="15723"/>
                  </a:cubicBezTo>
                  <a:cubicBezTo>
                    <a:pt x="3384" y="15723"/>
                    <a:pt x="3513" y="15702"/>
                    <a:pt x="3644" y="15656"/>
                  </a:cubicBezTo>
                  <a:cubicBezTo>
                    <a:pt x="3847" y="15537"/>
                    <a:pt x="4021" y="15390"/>
                    <a:pt x="4224" y="15306"/>
                  </a:cubicBezTo>
                  <a:cubicBezTo>
                    <a:pt x="4490" y="15425"/>
                    <a:pt x="4777" y="15453"/>
                    <a:pt x="5070" y="15481"/>
                  </a:cubicBezTo>
                  <a:cubicBezTo>
                    <a:pt x="5448" y="15537"/>
                    <a:pt x="5853" y="15565"/>
                    <a:pt x="6238" y="15600"/>
                  </a:cubicBezTo>
                  <a:cubicBezTo>
                    <a:pt x="6303" y="15602"/>
                    <a:pt x="6368" y="15603"/>
                    <a:pt x="6433" y="15603"/>
                  </a:cubicBezTo>
                  <a:cubicBezTo>
                    <a:pt x="7152" y="15603"/>
                    <a:pt x="7872" y="15467"/>
                    <a:pt x="8538" y="15306"/>
                  </a:cubicBezTo>
                  <a:cubicBezTo>
                    <a:pt x="8685" y="15278"/>
                    <a:pt x="8797" y="15250"/>
                    <a:pt x="8916" y="15250"/>
                  </a:cubicBezTo>
                  <a:cubicBezTo>
                    <a:pt x="9000" y="15306"/>
                    <a:pt x="9119" y="15362"/>
                    <a:pt x="9210" y="15390"/>
                  </a:cubicBezTo>
                  <a:cubicBezTo>
                    <a:pt x="9441" y="15509"/>
                    <a:pt x="9699" y="15600"/>
                    <a:pt x="9965" y="15656"/>
                  </a:cubicBezTo>
                  <a:cubicBezTo>
                    <a:pt x="10224" y="15684"/>
                    <a:pt x="10489" y="15684"/>
                    <a:pt x="10748" y="15803"/>
                  </a:cubicBezTo>
                  <a:cubicBezTo>
                    <a:pt x="11014" y="15915"/>
                    <a:pt x="11189" y="16005"/>
                    <a:pt x="11482" y="16005"/>
                  </a:cubicBezTo>
                  <a:cubicBezTo>
                    <a:pt x="11538" y="16005"/>
                    <a:pt x="11594" y="15977"/>
                    <a:pt x="11685" y="15977"/>
                  </a:cubicBezTo>
                  <a:cubicBezTo>
                    <a:pt x="11769" y="16033"/>
                    <a:pt x="11888" y="16124"/>
                    <a:pt x="11972" y="16180"/>
                  </a:cubicBezTo>
                  <a:cubicBezTo>
                    <a:pt x="12182" y="16264"/>
                    <a:pt x="12356" y="16355"/>
                    <a:pt x="12531" y="16439"/>
                  </a:cubicBezTo>
                  <a:cubicBezTo>
                    <a:pt x="12937" y="16677"/>
                    <a:pt x="13084" y="17026"/>
                    <a:pt x="13314" y="17404"/>
                  </a:cubicBezTo>
                  <a:cubicBezTo>
                    <a:pt x="13692" y="18103"/>
                    <a:pt x="14538" y="18425"/>
                    <a:pt x="14916" y="19124"/>
                  </a:cubicBezTo>
                  <a:cubicBezTo>
                    <a:pt x="15062" y="19411"/>
                    <a:pt x="15181" y="19704"/>
                    <a:pt x="15468" y="19879"/>
                  </a:cubicBezTo>
                  <a:cubicBezTo>
                    <a:pt x="15762" y="20054"/>
                    <a:pt x="16111" y="20110"/>
                    <a:pt x="16461" y="20145"/>
                  </a:cubicBezTo>
                  <a:cubicBezTo>
                    <a:pt x="16866" y="20145"/>
                    <a:pt x="17251" y="20110"/>
                    <a:pt x="17601" y="19907"/>
                  </a:cubicBezTo>
                  <a:cubicBezTo>
                    <a:pt x="17950" y="19732"/>
                    <a:pt x="18181" y="19474"/>
                    <a:pt x="18440" y="19180"/>
                  </a:cubicBezTo>
                  <a:cubicBezTo>
                    <a:pt x="18964" y="18628"/>
                    <a:pt x="19377" y="17928"/>
                    <a:pt x="19607" y="17173"/>
                  </a:cubicBezTo>
                  <a:cubicBezTo>
                    <a:pt x="19873" y="16327"/>
                    <a:pt x="19957" y="15453"/>
                    <a:pt x="20048" y="14579"/>
                  </a:cubicBezTo>
                  <a:cubicBezTo>
                    <a:pt x="20160" y="13733"/>
                    <a:pt x="20160" y="12887"/>
                    <a:pt x="20160" y="12041"/>
                  </a:cubicBezTo>
                  <a:cubicBezTo>
                    <a:pt x="20160" y="11607"/>
                    <a:pt x="20048" y="11167"/>
                    <a:pt x="19873" y="10761"/>
                  </a:cubicBezTo>
                  <a:cubicBezTo>
                    <a:pt x="19754" y="10412"/>
                    <a:pt x="19524" y="10181"/>
                    <a:pt x="19258" y="9915"/>
                  </a:cubicBezTo>
                  <a:cubicBezTo>
                    <a:pt x="18614" y="9335"/>
                    <a:pt x="17740" y="9097"/>
                    <a:pt x="16985" y="8782"/>
                  </a:cubicBezTo>
                  <a:cubicBezTo>
                    <a:pt x="16230" y="8461"/>
                    <a:pt x="15412" y="8314"/>
                    <a:pt x="14769" y="7817"/>
                  </a:cubicBezTo>
                  <a:cubicBezTo>
                    <a:pt x="15034" y="7615"/>
                    <a:pt x="15181" y="7349"/>
                    <a:pt x="15062" y="6971"/>
                  </a:cubicBezTo>
                  <a:cubicBezTo>
                    <a:pt x="14978" y="6713"/>
                    <a:pt x="14804" y="6510"/>
                    <a:pt x="14860" y="6216"/>
                  </a:cubicBezTo>
                  <a:cubicBezTo>
                    <a:pt x="14944" y="5950"/>
                    <a:pt x="15118" y="5720"/>
                    <a:pt x="15237" y="5489"/>
                  </a:cubicBezTo>
                  <a:cubicBezTo>
                    <a:pt x="15468" y="5048"/>
                    <a:pt x="15503" y="4615"/>
                    <a:pt x="15209" y="4202"/>
                  </a:cubicBezTo>
                  <a:cubicBezTo>
                    <a:pt x="14916" y="3825"/>
                    <a:pt x="14510" y="3566"/>
                    <a:pt x="14104" y="3300"/>
                  </a:cubicBezTo>
                  <a:cubicBezTo>
                    <a:pt x="13811" y="3098"/>
                    <a:pt x="13755" y="2867"/>
                    <a:pt x="13608" y="2573"/>
                  </a:cubicBezTo>
                  <a:cubicBezTo>
                    <a:pt x="13489" y="2342"/>
                    <a:pt x="13258" y="2251"/>
                    <a:pt x="13112" y="2077"/>
                  </a:cubicBezTo>
                  <a:cubicBezTo>
                    <a:pt x="12909" y="1846"/>
                    <a:pt x="12846" y="1615"/>
                    <a:pt x="12790" y="1322"/>
                  </a:cubicBezTo>
                  <a:cubicBezTo>
                    <a:pt x="12734" y="1056"/>
                    <a:pt x="12706" y="741"/>
                    <a:pt x="12559" y="503"/>
                  </a:cubicBezTo>
                  <a:cubicBezTo>
                    <a:pt x="12468" y="357"/>
                    <a:pt x="12293" y="182"/>
                    <a:pt x="12147" y="98"/>
                  </a:cubicBezTo>
                  <a:cubicBezTo>
                    <a:pt x="11972" y="42"/>
                    <a:pt x="11741" y="42"/>
                    <a:pt x="11538" y="7"/>
                  </a:cubicBezTo>
                  <a:cubicBezTo>
                    <a:pt x="11499" y="2"/>
                    <a:pt x="11459" y="0"/>
                    <a:pt x="114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79"/>
            <p:cNvSpPr/>
            <p:nvPr/>
          </p:nvSpPr>
          <p:spPr>
            <a:xfrm>
              <a:off x="2248683" y="1450398"/>
              <a:ext cx="29581" cy="18113"/>
            </a:xfrm>
            <a:custGeom>
              <a:rect b="b" l="l" r="r" t="t"/>
              <a:pathLst>
                <a:path extrusionOk="0" h="796" w="1300">
                  <a:moveTo>
                    <a:pt x="1272" y="1"/>
                  </a:moveTo>
                  <a:cubicBezTo>
                    <a:pt x="775" y="1"/>
                    <a:pt x="342" y="434"/>
                    <a:pt x="20" y="756"/>
                  </a:cubicBezTo>
                  <a:cubicBezTo>
                    <a:pt x="0" y="776"/>
                    <a:pt x="23" y="795"/>
                    <a:pt x="47" y="795"/>
                  </a:cubicBezTo>
                  <a:cubicBezTo>
                    <a:pt x="57" y="795"/>
                    <a:pt x="68" y="792"/>
                    <a:pt x="76" y="784"/>
                  </a:cubicBezTo>
                  <a:cubicBezTo>
                    <a:pt x="398" y="462"/>
                    <a:pt x="810" y="175"/>
                    <a:pt x="1272" y="57"/>
                  </a:cubicBezTo>
                  <a:cubicBezTo>
                    <a:pt x="1300" y="57"/>
                    <a:pt x="1300" y="1"/>
                    <a:pt x="127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79"/>
            <p:cNvSpPr/>
            <p:nvPr/>
          </p:nvSpPr>
          <p:spPr>
            <a:xfrm>
              <a:off x="2249138" y="1443708"/>
              <a:ext cx="28489" cy="11332"/>
            </a:xfrm>
            <a:custGeom>
              <a:rect b="b" l="l" r="r" t="t"/>
              <a:pathLst>
                <a:path extrusionOk="0" h="498" w="1252">
                  <a:moveTo>
                    <a:pt x="1196" y="1"/>
                  </a:moveTo>
                  <a:cubicBezTo>
                    <a:pt x="965" y="29"/>
                    <a:pt x="755" y="57"/>
                    <a:pt x="553" y="148"/>
                  </a:cubicBezTo>
                  <a:cubicBezTo>
                    <a:pt x="378" y="232"/>
                    <a:pt x="203" y="351"/>
                    <a:pt x="28" y="434"/>
                  </a:cubicBezTo>
                  <a:cubicBezTo>
                    <a:pt x="0" y="469"/>
                    <a:pt x="28" y="497"/>
                    <a:pt x="56" y="497"/>
                  </a:cubicBezTo>
                  <a:cubicBezTo>
                    <a:pt x="266" y="379"/>
                    <a:pt x="469" y="295"/>
                    <a:pt x="699" y="232"/>
                  </a:cubicBezTo>
                  <a:cubicBezTo>
                    <a:pt x="874" y="176"/>
                    <a:pt x="1049" y="148"/>
                    <a:pt x="1224" y="85"/>
                  </a:cubicBezTo>
                  <a:cubicBezTo>
                    <a:pt x="1252" y="57"/>
                    <a:pt x="1224" y="1"/>
                    <a:pt x="11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79"/>
            <p:cNvSpPr/>
            <p:nvPr/>
          </p:nvSpPr>
          <p:spPr>
            <a:xfrm>
              <a:off x="2172271" y="1380016"/>
              <a:ext cx="47126" cy="31265"/>
            </a:xfrm>
            <a:custGeom>
              <a:rect b="b" l="l" r="r" t="t"/>
              <a:pathLst>
                <a:path extrusionOk="0" h="1374" w="2071">
                  <a:moveTo>
                    <a:pt x="672" y="325"/>
                  </a:moveTo>
                  <a:lnTo>
                    <a:pt x="672" y="381"/>
                  </a:lnTo>
                  <a:cubicBezTo>
                    <a:pt x="637" y="437"/>
                    <a:pt x="609" y="527"/>
                    <a:pt x="553" y="555"/>
                  </a:cubicBezTo>
                  <a:cubicBezTo>
                    <a:pt x="525" y="583"/>
                    <a:pt x="497" y="583"/>
                    <a:pt x="462" y="611"/>
                  </a:cubicBezTo>
                  <a:cubicBezTo>
                    <a:pt x="434" y="583"/>
                    <a:pt x="406" y="555"/>
                    <a:pt x="378" y="527"/>
                  </a:cubicBezTo>
                  <a:lnTo>
                    <a:pt x="350" y="527"/>
                  </a:lnTo>
                  <a:cubicBezTo>
                    <a:pt x="350" y="527"/>
                    <a:pt x="350" y="499"/>
                    <a:pt x="322" y="499"/>
                  </a:cubicBezTo>
                  <a:cubicBezTo>
                    <a:pt x="434" y="409"/>
                    <a:pt x="553" y="353"/>
                    <a:pt x="672" y="325"/>
                  </a:cubicBezTo>
                  <a:close/>
                  <a:moveTo>
                    <a:pt x="1097" y="230"/>
                  </a:moveTo>
                  <a:cubicBezTo>
                    <a:pt x="1305" y="230"/>
                    <a:pt x="1420" y="333"/>
                    <a:pt x="1602" y="409"/>
                  </a:cubicBezTo>
                  <a:cubicBezTo>
                    <a:pt x="1630" y="437"/>
                    <a:pt x="1658" y="437"/>
                    <a:pt x="1658" y="437"/>
                  </a:cubicBezTo>
                  <a:cubicBezTo>
                    <a:pt x="1491" y="679"/>
                    <a:pt x="1286" y="878"/>
                    <a:pt x="988" y="878"/>
                  </a:cubicBezTo>
                  <a:cubicBezTo>
                    <a:pt x="924" y="878"/>
                    <a:pt x="857" y="869"/>
                    <a:pt x="784" y="849"/>
                  </a:cubicBezTo>
                  <a:cubicBezTo>
                    <a:pt x="728" y="849"/>
                    <a:pt x="672" y="821"/>
                    <a:pt x="609" y="786"/>
                  </a:cubicBezTo>
                  <a:cubicBezTo>
                    <a:pt x="700" y="786"/>
                    <a:pt x="784" y="730"/>
                    <a:pt x="875" y="674"/>
                  </a:cubicBezTo>
                  <a:cubicBezTo>
                    <a:pt x="959" y="583"/>
                    <a:pt x="987" y="353"/>
                    <a:pt x="903" y="262"/>
                  </a:cubicBezTo>
                  <a:cubicBezTo>
                    <a:pt x="959" y="234"/>
                    <a:pt x="987" y="234"/>
                    <a:pt x="1022" y="234"/>
                  </a:cubicBezTo>
                  <a:cubicBezTo>
                    <a:pt x="1048" y="231"/>
                    <a:pt x="1073" y="230"/>
                    <a:pt x="1097" y="230"/>
                  </a:cubicBezTo>
                  <a:close/>
                  <a:moveTo>
                    <a:pt x="1195" y="0"/>
                  </a:moveTo>
                  <a:cubicBezTo>
                    <a:pt x="1069" y="0"/>
                    <a:pt x="942" y="24"/>
                    <a:pt x="812" y="59"/>
                  </a:cubicBezTo>
                  <a:cubicBezTo>
                    <a:pt x="637" y="87"/>
                    <a:pt x="497" y="150"/>
                    <a:pt x="350" y="262"/>
                  </a:cubicBezTo>
                  <a:cubicBezTo>
                    <a:pt x="148" y="409"/>
                    <a:pt x="113" y="583"/>
                    <a:pt x="1" y="786"/>
                  </a:cubicBezTo>
                  <a:cubicBezTo>
                    <a:pt x="1" y="786"/>
                    <a:pt x="13" y="802"/>
                    <a:pt x="22" y="802"/>
                  </a:cubicBezTo>
                  <a:cubicBezTo>
                    <a:pt x="26" y="802"/>
                    <a:pt x="29" y="798"/>
                    <a:pt x="29" y="786"/>
                  </a:cubicBezTo>
                  <a:cubicBezTo>
                    <a:pt x="85" y="702"/>
                    <a:pt x="176" y="646"/>
                    <a:pt x="232" y="583"/>
                  </a:cubicBezTo>
                  <a:cubicBezTo>
                    <a:pt x="232" y="646"/>
                    <a:pt x="260" y="821"/>
                    <a:pt x="260" y="821"/>
                  </a:cubicBezTo>
                  <a:cubicBezTo>
                    <a:pt x="322" y="933"/>
                    <a:pt x="378" y="1024"/>
                    <a:pt x="462" y="1108"/>
                  </a:cubicBezTo>
                  <a:cubicBezTo>
                    <a:pt x="609" y="1283"/>
                    <a:pt x="784" y="1374"/>
                    <a:pt x="1022" y="1374"/>
                  </a:cubicBezTo>
                  <a:cubicBezTo>
                    <a:pt x="1078" y="1374"/>
                    <a:pt x="1106" y="1283"/>
                    <a:pt x="1050" y="1255"/>
                  </a:cubicBezTo>
                  <a:cubicBezTo>
                    <a:pt x="847" y="1227"/>
                    <a:pt x="672" y="1136"/>
                    <a:pt x="553" y="1024"/>
                  </a:cubicBezTo>
                  <a:cubicBezTo>
                    <a:pt x="497" y="961"/>
                    <a:pt x="462" y="933"/>
                    <a:pt x="434" y="905"/>
                  </a:cubicBezTo>
                  <a:lnTo>
                    <a:pt x="434" y="905"/>
                  </a:lnTo>
                  <a:cubicBezTo>
                    <a:pt x="609" y="1024"/>
                    <a:pt x="812" y="1108"/>
                    <a:pt x="1022" y="1108"/>
                  </a:cubicBezTo>
                  <a:cubicBezTo>
                    <a:pt x="1308" y="1108"/>
                    <a:pt x="1833" y="849"/>
                    <a:pt x="1833" y="499"/>
                  </a:cubicBezTo>
                  <a:lnTo>
                    <a:pt x="1861" y="499"/>
                  </a:lnTo>
                  <a:cubicBezTo>
                    <a:pt x="1861" y="583"/>
                    <a:pt x="1805" y="702"/>
                    <a:pt x="1805" y="758"/>
                  </a:cubicBezTo>
                  <a:cubicBezTo>
                    <a:pt x="1749" y="933"/>
                    <a:pt x="1602" y="1108"/>
                    <a:pt x="1511" y="1283"/>
                  </a:cubicBezTo>
                  <a:cubicBezTo>
                    <a:pt x="1488" y="1306"/>
                    <a:pt x="1546" y="1353"/>
                    <a:pt x="1583" y="1353"/>
                  </a:cubicBezTo>
                  <a:cubicBezTo>
                    <a:pt x="1590" y="1353"/>
                    <a:pt x="1597" y="1350"/>
                    <a:pt x="1602" y="1346"/>
                  </a:cubicBezTo>
                  <a:cubicBezTo>
                    <a:pt x="1749" y="1136"/>
                    <a:pt x="1896" y="933"/>
                    <a:pt x="1924" y="674"/>
                  </a:cubicBezTo>
                  <a:cubicBezTo>
                    <a:pt x="1924" y="646"/>
                    <a:pt x="1952" y="583"/>
                    <a:pt x="1952" y="499"/>
                  </a:cubicBezTo>
                  <a:cubicBezTo>
                    <a:pt x="2036" y="499"/>
                    <a:pt x="2071" y="381"/>
                    <a:pt x="1980" y="381"/>
                  </a:cubicBezTo>
                  <a:cubicBezTo>
                    <a:pt x="1777" y="297"/>
                    <a:pt x="1630" y="122"/>
                    <a:pt x="1427" y="31"/>
                  </a:cubicBezTo>
                  <a:cubicBezTo>
                    <a:pt x="1350" y="10"/>
                    <a:pt x="1272" y="0"/>
                    <a:pt x="11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79"/>
            <p:cNvSpPr/>
            <p:nvPr/>
          </p:nvSpPr>
          <p:spPr>
            <a:xfrm>
              <a:off x="2173091" y="1400974"/>
              <a:ext cx="28967" cy="15496"/>
            </a:xfrm>
            <a:custGeom>
              <a:rect b="b" l="l" r="r" t="t"/>
              <a:pathLst>
                <a:path extrusionOk="0" h="681" w="1273">
                  <a:moveTo>
                    <a:pt x="38" y="0"/>
                  </a:moveTo>
                  <a:cubicBezTo>
                    <a:pt x="23" y="0"/>
                    <a:pt x="1" y="20"/>
                    <a:pt x="21" y="40"/>
                  </a:cubicBezTo>
                  <a:cubicBezTo>
                    <a:pt x="140" y="250"/>
                    <a:pt x="252" y="480"/>
                    <a:pt x="489" y="599"/>
                  </a:cubicBezTo>
                  <a:cubicBezTo>
                    <a:pt x="617" y="661"/>
                    <a:pt x="744" y="680"/>
                    <a:pt x="873" y="680"/>
                  </a:cubicBezTo>
                  <a:cubicBezTo>
                    <a:pt x="977" y="680"/>
                    <a:pt x="1082" y="668"/>
                    <a:pt x="1188" y="655"/>
                  </a:cubicBezTo>
                  <a:cubicBezTo>
                    <a:pt x="1272" y="627"/>
                    <a:pt x="1272" y="536"/>
                    <a:pt x="1188" y="536"/>
                  </a:cubicBezTo>
                  <a:cubicBezTo>
                    <a:pt x="1101" y="536"/>
                    <a:pt x="998" y="543"/>
                    <a:pt x="895" y="543"/>
                  </a:cubicBezTo>
                  <a:cubicBezTo>
                    <a:pt x="792" y="543"/>
                    <a:pt x="689" y="536"/>
                    <a:pt x="601" y="508"/>
                  </a:cubicBezTo>
                  <a:cubicBezTo>
                    <a:pt x="342" y="453"/>
                    <a:pt x="196" y="215"/>
                    <a:pt x="49" y="12"/>
                  </a:cubicBezTo>
                  <a:cubicBezTo>
                    <a:pt x="49" y="4"/>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79"/>
            <p:cNvSpPr/>
            <p:nvPr/>
          </p:nvSpPr>
          <p:spPr>
            <a:xfrm>
              <a:off x="2211592" y="1391303"/>
              <a:ext cx="14336" cy="22027"/>
            </a:xfrm>
            <a:custGeom>
              <a:rect b="b" l="l" r="r" t="t"/>
              <a:pathLst>
                <a:path extrusionOk="0" h="968" w="630">
                  <a:moveTo>
                    <a:pt x="516" y="1"/>
                  </a:moveTo>
                  <a:cubicBezTo>
                    <a:pt x="489" y="1"/>
                    <a:pt x="454" y="25"/>
                    <a:pt x="454" y="59"/>
                  </a:cubicBezTo>
                  <a:cubicBezTo>
                    <a:pt x="517" y="234"/>
                    <a:pt x="426" y="409"/>
                    <a:pt x="343" y="584"/>
                  </a:cubicBezTo>
                  <a:cubicBezTo>
                    <a:pt x="252" y="703"/>
                    <a:pt x="196" y="787"/>
                    <a:pt x="49" y="878"/>
                  </a:cubicBezTo>
                  <a:cubicBezTo>
                    <a:pt x="1" y="902"/>
                    <a:pt x="15" y="967"/>
                    <a:pt x="55" y="967"/>
                  </a:cubicBezTo>
                  <a:cubicBezTo>
                    <a:pt x="62" y="967"/>
                    <a:pt x="69" y="965"/>
                    <a:pt x="77" y="961"/>
                  </a:cubicBezTo>
                  <a:cubicBezTo>
                    <a:pt x="454" y="905"/>
                    <a:pt x="629" y="353"/>
                    <a:pt x="545" y="31"/>
                  </a:cubicBezTo>
                  <a:cubicBezTo>
                    <a:pt x="545" y="10"/>
                    <a:pt x="532" y="1"/>
                    <a:pt x="51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79"/>
            <p:cNvSpPr/>
            <p:nvPr/>
          </p:nvSpPr>
          <p:spPr>
            <a:xfrm>
              <a:off x="2166241" y="1375921"/>
              <a:ext cx="21959" cy="23483"/>
            </a:xfrm>
            <a:custGeom>
              <a:rect b="b" l="l" r="r" t="t"/>
              <a:pathLst>
                <a:path extrusionOk="0" h="1032" w="965">
                  <a:moveTo>
                    <a:pt x="932" y="1"/>
                  </a:moveTo>
                  <a:cubicBezTo>
                    <a:pt x="924" y="1"/>
                    <a:pt x="914" y="3"/>
                    <a:pt x="902" y="8"/>
                  </a:cubicBezTo>
                  <a:cubicBezTo>
                    <a:pt x="469" y="155"/>
                    <a:pt x="147" y="533"/>
                    <a:pt x="0" y="966"/>
                  </a:cubicBezTo>
                  <a:cubicBezTo>
                    <a:pt x="0" y="1006"/>
                    <a:pt x="36" y="1031"/>
                    <a:pt x="62" y="1031"/>
                  </a:cubicBezTo>
                  <a:cubicBezTo>
                    <a:pt x="78" y="1031"/>
                    <a:pt x="91" y="1022"/>
                    <a:pt x="91" y="1001"/>
                  </a:cubicBezTo>
                  <a:cubicBezTo>
                    <a:pt x="266" y="589"/>
                    <a:pt x="553" y="267"/>
                    <a:pt x="937" y="64"/>
                  </a:cubicBezTo>
                  <a:cubicBezTo>
                    <a:pt x="960" y="42"/>
                    <a:pt x="964" y="1"/>
                    <a:pt x="9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79"/>
            <p:cNvSpPr/>
            <p:nvPr/>
          </p:nvSpPr>
          <p:spPr>
            <a:xfrm>
              <a:off x="2186766" y="1371711"/>
              <a:ext cx="30560" cy="11332"/>
            </a:xfrm>
            <a:custGeom>
              <a:rect b="b" l="l" r="r" t="t"/>
              <a:pathLst>
                <a:path extrusionOk="0" h="498" w="1343">
                  <a:moveTo>
                    <a:pt x="337" y="0"/>
                  </a:moveTo>
                  <a:cubicBezTo>
                    <a:pt x="240" y="0"/>
                    <a:pt x="146" y="7"/>
                    <a:pt x="63" y="18"/>
                  </a:cubicBezTo>
                  <a:cubicBezTo>
                    <a:pt x="0" y="18"/>
                    <a:pt x="35" y="102"/>
                    <a:pt x="63" y="102"/>
                  </a:cubicBezTo>
                  <a:cubicBezTo>
                    <a:pt x="136" y="93"/>
                    <a:pt x="208" y="89"/>
                    <a:pt x="278" y="89"/>
                  </a:cubicBezTo>
                  <a:cubicBezTo>
                    <a:pt x="653" y="89"/>
                    <a:pt x="992" y="216"/>
                    <a:pt x="1287" y="487"/>
                  </a:cubicBezTo>
                  <a:cubicBezTo>
                    <a:pt x="1294" y="494"/>
                    <a:pt x="1301" y="498"/>
                    <a:pt x="1308" y="498"/>
                  </a:cubicBezTo>
                  <a:cubicBezTo>
                    <a:pt x="1327" y="498"/>
                    <a:pt x="1343" y="470"/>
                    <a:pt x="1343" y="424"/>
                  </a:cubicBezTo>
                  <a:cubicBezTo>
                    <a:pt x="1159" y="102"/>
                    <a:pt x="715" y="0"/>
                    <a:pt x="33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79"/>
            <p:cNvSpPr/>
            <p:nvPr/>
          </p:nvSpPr>
          <p:spPr>
            <a:xfrm>
              <a:off x="2202035" y="1366068"/>
              <a:ext cx="21139" cy="19524"/>
            </a:xfrm>
            <a:custGeom>
              <a:rect b="b" l="l" r="r" t="t"/>
              <a:pathLst>
                <a:path extrusionOk="0" h="858" w="929">
                  <a:moveTo>
                    <a:pt x="91" y="1"/>
                  </a:moveTo>
                  <a:cubicBezTo>
                    <a:pt x="28" y="1"/>
                    <a:pt x="0" y="64"/>
                    <a:pt x="63" y="92"/>
                  </a:cubicBezTo>
                  <a:cubicBezTo>
                    <a:pt x="238" y="175"/>
                    <a:pt x="441" y="266"/>
                    <a:pt x="588" y="441"/>
                  </a:cubicBezTo>
                  <a:cubicBezTo>
                    <a:pt x="644" y="525"/>
                    <a:pt x="700" y="616"/>
                    <a:pt x="728" y="700"/>
                  </a:cubicBezTo>
                  <a:cubicBezTo>
                    <a:pt x="763" y="791"/>
                    <a:pt x="791" y="819"/>
                    <a:pt x="846" y="847"/>
                  </a:cubicBezTo>
                  <a:cubicBezTo>
                    <a:pt x="854" y="854"/>
                    <a:pt x="864" y="858"/>
                    <a:pt x="874" y="858"/>
                  </a:cubicBezTo>
                  <a:cubicBezTo>
                    <a:pt x="901" y="858"/>
                    <a:pt x="928" y="832"/>
                    <a:pt x="902" y="791"/>
                  </a:cubicBezTo>
                  <a:cubicBezTo>
                    <a:pt x="874" y="735"/>
                    <a:pt x="874" y="644"/>
                    <a:pt x="846" y="560"/>
                  </a:cubicBezTo>
                  <a:cubicBezTo>
                    <a:pt x="791" y="469"/>
                    <a:pt x="728" y="385"/>
                    <a:pt x="644" y="322"/>
                  </a:cubicBezTo>
                  <a:cubicBezTo>
                    <a:pt x="497" y="175"/>
                    <a:pt x="294" y="92"/>
                    <a:pt x="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79"/>
            <p:cNvSpPr/>
            <p:nvPr/>
          </p:nvSpPr>
          <p:spPr>
            <a:xfrm>
              <a:off x="2111174" y="1366068"/>
              <a:ext cx="57161" cy="30583"/>
            </a:xfrm>
            <a:custGeom>
              <a:rect b="b" l="l" r="r" t="t"/>
              <a:pathLst>
                <a:path extrusionOk="0" h="1344" w="2512">
                  <a:moveTo>
                    <a:pt x="2448" y="1"/>
                  </a:moveTo>
                  <a:cubicBezTo>
                    <a:pt x="2420" y="120"/>
                    <a:pt x="2245" y="210"/>
                    <a:pt x="2161" y="266"/>
                  </a:cubicBezTo>
                  <a:cubicBezTo>
                    <a:pt x="2071" y="350"/>
                    <a:pt x="1959" y="413"/>
                    <a:pt x="1840" y="441"/>
                  </a:cubicBezTo>
                  <a:cubicBezTo>
                    <a:pt x="1609" y="525"/>
                    <a:pt x="1371" y="588"/>
                    <a:pt x="1141" y="644"/>
                  </a:cubicBezTo>
                  <a:cubicBezTo>
                    <a:pt x="938" y="700"/>
                    <a:pt x="763" y="847"/>
                    <a:pt x="588" y="938"/>
                  </a:cubicBezTo>
                  <a:cubicBezTo>
                    <a:pt x="413" y="1050"/>
                    <a:pt x="211" y="1140"/>
                    <a:pt x="36" y="1287"/>
                  </a:cubicBezTo>
                  <a:cubicBezTo>
                    <a:pt x="1" y="1315"/>
                    <a:pt x="36" y="1343"/>
                    <a:pt x="64" y="1343"/>
                  </a:cubicBezTo>
                  <a:cubicBezTo>
                    <a:pt x="266" y="1224"/>
                    <a:pt x="525" y="1168"/>
                    <a:pt x="735" y="1050"/>
                  </a:cubicBezTo>
                  <a:cubicBezTo>
                    <a:pt x="875" y="994"/>
                    <a:pt x="1022" y="910"/>
                    <a:pt x="1196" y="847"/>
                  </a:cubicBezTo>
                  <a:cubicBezTo>
                    <a:pt x="1315" y="791"/>
                    <a:pt x="1462" y="791"/>
                    <a:pt x="1574" y="735"/>
                  </a:cubicBezTo>
                  <a:cubicBezTo>
                    <a:pt x="1812" y="672"/>
                    <a:pt x="2043" y="560"/>
                    <a:pt x="2217" y="413"/>
                  </a:cubicBezTo>
                  <a:cubicBezTo>
                    <a:pt x="2336" y="322"/>
                    <a:pt x="2511" y="175"/>
                    <a:pt x="2483" y="36"/>
                  </a:cubicBezTo>
                  <a:cubicBezTo>
                    <a:pt x="2483" y="1"/>
                    <a:pt x="2483" y="1"/>
                    <a:pt x="244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79"/>
            <p:cNvSpPr/>
            <p:nvPr/>
          </p:nvSpPr>
          <p:spPr>
            <a:xfrm>
              <a:off x="2073469" y="1421681"/>
              <a:ext cx="18636" cy="26851"/>
            </a:xfrm>
            <a:custGeom>
              <a:rect b="b" l="l" r="r" t="t"/>
              <a:pathLst>
                <a:path extrusionOk="0" h="1180" w="819">
                  <a:moveTo>
                    <a:pt x="571" y="0"/>
                  </a:moveTo>
                  <a:cubicBezTo>
                    <a:pt x="357" y="0"/>
                    <a:pt x="14" y="353"/>
                    <a:pt x="84" y="500"/>
                  </a:cubicBezTo>
                  <a:cubicBezTo>
                    <a:pt x="90" y="514"/>
                    <a:pt x="99" y="519"/>
                    <a:pt x="112" y="519"/>
                  </a:cubicBezTo>
                  <a:cubicBezTo>
                    <a:pt x="189" y="519"/>
                    <a:pt x="378" y="322"/>
                    <a:pt x="378" y="298"/>
                  </a:cubicBezTo>
                  <a:cubicBezTo>
                    <a:pt x="403" y="298"/>
                    <a:pt x="475" y="207"/>
                    <a:pt x="511" y="207"/>
                  </a:cubicBezTo>
                  <a:cubicBezTo>
                    <a:pt x="517" y="207"/>
                    <a:pt x="521" y="209"/>
                    <a:pt x="525" y="214"/>
                  </a:cubicBezTo>
                  <a:cubicBezTo>
                    <a:pt x="525" y="214"/>
                    <a:pt x="469" y="389"/>
                    <a:pt x="434" y="417"/>
                  </a:cubicBezTo>
                  <a:cubicBezTo>
                    <a:pt x="434" y="445"/>
                    <a:pt x="434" y="472"/>
                    <a:pt x="406" y="500"/>
                  </a:cubicBezTo>
                  <a:cubicBezTo>
                    <a:pt x="259" y="619"/>
                    <a:pt x="1" y="850"/>
                    <a:pt x="29" y="1088"/>
                  </a:cubicBezTo>
                  <a:cubicBezTo>
                    <a:pt x="29" y="1133"/>
                    <a:pt x="66" y="1179"/>
                    <a:pt x="114" y="1179"/>
                  </a:cubicBezTo>
                  <a:cubicBezTo>
                    <a:pt x="125" y="1179"/>
                    <a:pt x="136" y="1177"/>
                    <a:pt x="147" y="1172"/>
                  </a:cubicBezTo>
                  <a:cubicBezTo>
                    <a:pt x="322" y="1144"/>
                    <a:pt x="469" y="850"/>
                    <a:pt x="525" y="703"/>
                  </a:cubicBezTo>
                  <a:cubicBezTo>
                    <a:pt x="609" y="563"/>
                    <a:pt x="819" y="179"/>
                    <a:pt x="672" y="39"/>
                  </a:cubicBezTo>
                  <a:cubicBezTo>
                    <a:pt x="645" y="12"/>
                    <a:pt x="610" y="0"/>
                    <a:pt x="57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79"/>
            <p:cNvSpPr/>
            <p:nvPr/>
          </p:nvSpPr>
          <p:spPr>
            <a:xfrm>
              <a:off x="2085416" y="1415878"/>
              <a:ext cx="9876" cy="30696"/>
            </a:xfrm>
            <a:custGeom>
              <a:rect b="b" l="l" r="r" t="t"/>
              <a:pathLst>
                <a:path extrusionOk="0" h="1349" w="434">
                  <a:moveTo>
                    <a:pt x="0" y="0"/>
                  </a:moveTo>
                  <a:lnTo>
                    <a:pt x="0" y="28"/>
                  </a:lnTo>
                  <a:cubicBezTo>
                    <a:pt x="322" y="119"/>
                    <a:pt x="350" y="469"/>
                    <a:pt x="294" y="700"/>
                  </a:cubicBezTo>
                  <a:cubicBezTo>
                    <a:pt x="259" y="818"/>
                    <a:pt x="231" y="930"/>
                    <a:pt x="175" y="1021"/>
                  </a:cubicBezTo>
                  <a:cubicBezTo>
                    <a:pt x="147" y="1077"/>
                    <a:pt x="119" y="1196"/>
                    <a:pt x="56" y="1224"/>
                  </a:cubicBezTo>
                  <a:cubicBezTo>
                    <a:pt x="7" y="1273"/>
                    <a:pt x="22" y="1348"/>
                    <a:pt x="64" y="1348"/>
                  </a:cubicBezTo>
                  <a:cubicBezTo>
                    <a:pt x="70" y="1348"/>
                    <a:pt x="77" y="1346"/>
                    <a:pt x="84" y="1343"/>
                  </a:cubicBezTo>
                  <a:cubicBezTo>
                    <a:pt x="231" y="1308"/>
                    <a:pt x="259" y="1168"/>
                    <a:pt x="322" y="1077"/>
                  </a:cubicBezTo>
                  <a:cubicBezTo>
                    <a:pt x="378" y="902"/>
                    <a:pt x="434" y="727"/>
                    <a:pt x="434" y="525"/>
                  </a:cubicBezTo>
                  <a:cubicBezTo>
                    <a:pt x="434" y="259"/>
                    <a:pt x="322" y="0"/>
                    <a:pt x="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79"/>
            <p:cNvSpPr/>
            <p:nvPr/>
          </p:nvSpPr>
          <p:spPr>
            <a:xfrm>
              <a:off x="2091446" y="1413398"/>
              <a:ext cx="9261" cy="39753"/>
            </a:xfrm>
            <a:custGeom>
              <a:rect b="b" l="l" r="r" t="t"/>
              <a:pathLst>
                <a:path extrusionOk="0" h="1747" w="407">
                  <a:moveTo>
                    <a:pt x="227" y="0"/>
                  </a:moveTo>
                  <a:cubicBezTo>
                    <a:pt x="201" y="0"/>
                    <a:pt x="169" y="16"/>
                    <a:pt x="169" y="53"/>
                  </a:cubicBezTo>
                  <a:cubicBezTo>
                    <a:pt x="169" y="137"/>
                    <a:pt x="231" y="228"/>
                    <a:pt x="231" y="340"/>
                  </a:cubicBezTo>
                  <a:cubicBezTo>
                    <a:pt x="287" y="459"/>
                    <a:pt x="287" y="606"/>
                    <a:pt x="259" y="753"/>
                  </a:cubicBezTo>
                  <a:cubicBezTo>
                    <a:pt x="231" y="1039"/>
                    <a:pt x="141" y="1389"/>
                    <a:pt x="29" y="1683"/>
                  </a:cubicBezTo>
                  <a:cubicBezTo>
                    <a:pt x="0" y="1705"/>
                    <a:pt x="36" y="1746"/>
                    <a:pt x="66" y="1746"/>
                  </a:cubicBezTo>
                  <a:cubicBezTo>
                    <a:pt x="73" y="1746"/>
                    <a:pt x="79" y="1744"/>
                    <a:pt x="85" y="1739"/>
                  </a:cubicBezTo>
                  <a:cubicBezTo>
                    <a:pt x="287" y="1564"/>
                    <a:pt x="378" y="1158"/>
                    <a:pt x="406" y="892"/>
                  </a:cubicBezTo>
                  <a:lnTo>
                    <a:pt x="406" y="459"/>
                  </a:lnTo>
                  <a:cubicBezTo>
                    <a:pt x="378" y="312"/>
                    <a:pt x="287" y="165"/>
                    <a:pt x="259" y="18"/>
                  </a:cubicBezTo>
                  <a:cubicBezTo>
                    <a:pt x="259" y="7"/>
                    <a:pt x="245" y="0"/>
                    <a:pt x="22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79"/>
            <p:cNvSpPr/>
            <p:nvPr/>
          </p:nvSpPr>
          <p:spPr>
            <a:xfrm>
              <a:off x="2103233" y="1424776"/>
              <a:ext cx="4779" cy="21959"/>
            </a:xfrm>
            <a:custGeom>
              <a:rect b="b" l="l" r="r" t="t"/>
              <a:pathLst>
                <a:path extrusionOk="0" h="965" w="210">
                  <a:moveTo>
                    <a:pt x="133" y="1"/>
                  </a:moveTo>
                  <a:cubicBezTo>
                    <a:pt x="112" y="1"/>
                    <a:pt x="91" y="15"/>
                    <a:pt x="91" y="43"/>
                  </a:cubicBezTo>
                  <a:cubicBezTo>
                    <a:pt x="119" y="336"/>
                    <a:pt x="63" y="602"/>
                    <a:pt x="0" y="889"/>
                  </a:cubicBezTo>
                  <a:cubicBezTo>
                    <a:pt x="0" y="928"/>
                    <a:pt x="46" y="965"/>
                    <a:pt x="81" y="965"/>
                  </a:cubicBezTo>
                  <a:cubicBezTo>
                    <a:pt x="102" y="965"/>
                    <a:pt x="119" y="951"/>
                    <a:pt x="119" y="917"/>
                  </a:cubicBezTo>
                  <a:cubicBezTo>
                    <a:pt x="210" y="630"/>
                    <a:pt x="210" y="336"/>
                    <a:pt x="175" y="43"/>
                  </a:cubicBezTo>
                  <a:cubicBezTo>
                    <a:pt x="175" y="15"/>
                    <a:pt x="154" y="1"/>
                    <a:pt x="1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79"/>
            <p:cNvSpPr/>
            <p:nvPr/>
          </p:nvSpPr>
          <p:spPr>
            <a:xfrm>
              <a:off x="2092083" y="1417630"/>
              <a:ext cx="49674" cy="88562"/>
            </a:xfrm>
            <a:custGeom>
              <a:rect b="b" l="l" r="r" t="t"/>
              <a:pathLst>
                <a:path extrusionOk="0" h="3892" w="2183">
                  <a:moveTo>
                    <a:pt x="1220" y="0"/>
                  </a:moveTo>
                  <a:cubicBezTo>
                    <a:pt x="1173" y="0"/>
                    <a:pt x="1143" y="47"/>
                    <a:pt x="1189" y="70"/>
                  </a:cubicBezTo>
                  <a:cubicBezTo>
                    <a:pt x="1308" y="245"/>
                    <a:pt x="1455" y="420"/>
                    <a:pt x="1539" y="623"/>
                  </a:cubicBezTo>
                  <a:cubicBezTo>
                    <a:pt x="1630" y="797"/>
                    <a:pt x="1686" y="1000"/>
                    <a:pt x="1714" y="1175"/>
                  </a:cubicBezTo>
                  <a:cubicBezTo>
                    <a:pt x="1833" y="1553"/>
                    <a:pt x="1805" y="1993"/>
                    <a:pt x="1686" y="2343"/>
                  </a:cubicBezTo>
                  <a:cubicBezTo>
                    <a:pt x="1539" y="2720"/>
                    <a:pt x="1336" y="3014"/>
                    <a:pt x="1050" y="3273"/>
                  </a:cubicBezTo>
                  <a:cubicBezTo>
                    <a:pt x="875" y="3391"/>
                    <a:pt x="728" y="3503"/>
                    <a:pt x="553" y="3622"/>
                  </a:cubicBezTo>
                  <a:cubicBezTo>
                    <a:pt x="429" y="3669"/>
                    <a:pt x="265" y="3782"/>
                    <a:pt x="112" y="3782"/>
                  </a:cubicBezTo>
                  <a:cubicBezTo>
                    <a:pt x="84" y="3782"/>
                    <a:pt x="56" y="3778"/>
                    <a:pt x="29" y="3769"/>
                  </a:cubicBezTo>
                  <a:cubicBezTo>
                    <a:pt x="1" y="3769"/>
                    <a:pt x="1" y="3797"/>
                    <a:pt x="1" y="3825"/>
                  </a:cubicBezTo>
                  <a:cubicBezTo>
                    <a:pt x="55" y="3872"/>
                    <a:pt x="121" y="3892"/>
                    <a:pt x="195" y="3892"/>
                  </a:cubicBezTo>
                  <a:cubicBezTo>
                    <a:pt x="436" y="3892"/>
                    <a:pt x="747" y="3685"/>
                    <a:pt x="903" y="3594"/>
                  </a:cubicBezTo>
                  <a:cubicBezTo>
                    <a:pt x="1308" y="3364"/>
                    <a:pt x="1630" y="3014"/>
                    <a:pt x="1833" y="2573"/>
                  </a:cubicBezTo>
                  <a:cubicBezTo>
                    <a:pt x="2182" y="1727"/>
                    <a:pt x="2007" y="623"/>
                    <a:pt x="1252" y="7"/>
                  </a:cubicBezTo>
                  <a:cubicBezTo>
                    <a:pt x="1241" y="2"/>
                    <a:pt x="1230" y="0"/>
                    <a:pt x="12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79"/>
            <p:cNvSpPr/>
            <p:nvPr/>
          </p:nvSpPr>
          <p:spPr>
            <a:xfrm>
              <a:off x="2092720" y="1407277"/>
              <a:ext cx="23893" cy="6553"/>
            </a:xfrm>
            <a:custGeom>
              <a:rect b="b" l="l" r="r" t="t"/>
              <a:pathLst>
                <a:path extrusionOk="0" h="288" w="1050">
                  <a:moveTo>
                    <a:pt x="57" y="1"/>
                  </a:moveTo>
                  <a:cubicBezTo>
                    <a:pt x="1" y="1"/>
                    <a:pt x="1" y="113"/>
                    <a:pt x="57" y="113"/>
                  </a:cubicBezTo>
                  <a:cubicBezTo>
                    <a:pt x="406" y="148"/>
                    <a:pt x="700" y="203"/>
                    <a:pt x="1022" y="287"/>
                  </a:cubicBezTo>
                  <a:lnTo>
                    <a:pt x="1050" y="259"/>
                  </a:lnTo>
                  <a:cubicBezTo>
                    <a:pt x="987" y="148"/>
                    <a:pt x="812" y="113"/>
                    <a:pt x="700" y="85"/>
                  </a:cubicBezTo>
                  <a:cubicBezTo>
                    <a:pt x="497" y="1"/>
                    <a:pt x="287"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79"/>
            <p:cNvSpPr/>
            <p:nvPr/>
          </p:nvSpPr>
          <p:spPr>
            <a:xfrm>
              <a:off x="2075563" y="1367501"/>
              <a:ext cx="42961" cy="26578"/>
            </a:xfrm>
            <a:custGeom>
              <a:rect b="b" l="l" r="r" t="t"/>
              <a:pathLst>
                <a:path extrusionOk="0" h="1168" w="1888">
                  <a:moveTo>
                    <a:pt x="1887" y="1"/>
                  </a:moveTo>
                  <a:cubicBezTo>
                    <a:pt x="1279" y="378"/>
                    <a:pt x="664" y="700"/>
                    <a:pt x="55" y="1049"/>
                  </a:cubicBezTo>
                  <a:cubicBezTo>
                    <a:pt x="0" y="1074"/>
                    <a:pt x="42" y="1168"/>
                    <a:pt x="90" y="1168"/>
                  </a:cubicBezTo>
                  <a:cubicBezTo>
                    <a:pt x="97" y="1168"/>
                    <a:pt x="104" y="1166"/>
                    <a:pt x="111" y="1161"/>
                  </a:cubicBezTo>
                  <a:cubicBezTo>
                    <a:pt x="489" y="1021"/>
                    <a:pt x="867" y="812"/>
                    <a:pt x="1216" y="581"/>
                  </a:cubicBezTo>
                  <a:cubicBezTo>
                    <a:pt x="1335" y="497"/>
                    <a:pt x="1454" y="434"/>
                    <a:pt x="1566" y="322"/>
                  </a:cubicBezTo>
                  <a:cubicBezTo>
                    <a:pt x="1685" y="231"/>
                    <a:pt x="1831" y="147"/>
                    <a:pt x="18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79"/>
            <p:cNvSpPr/>
            <p:nvPr/>
          </p:nvSpPr>
          <p:spPr>
            <a:xfrm>
              <a:off x="2070989" y="1394534"/>
              <a:ext cx="20320" cy="19478"/>
            </a:xfrm>
            <a:custGeom>
              <a:rect b="b" l="l" r="r" t="t"/>
              <a:pathLst>
                <a:path extrusionOk="0" h="856" w="893">
                  <a:moveTo>
                    <a:pt x="19" y="358"/>
                  </a:moveTo>
                  <a:cubicBezTo>
                    <a:pt x="0" y="358"/>
                    <a:pt x="6" y="370"/>
                    <a:pt x="12" y="370"/>
                  </a:cubicBezTo>
                  <a:cubicBezTo>
                    <a:pt x="16" y="370"/>
                    <a:pt x="19" y="367"/>
                    <a:pt x="19" y="358"/>
                  </a:cubicBezTo>
                  <a:close/>
                  <a:moveTo>
                    <a:pt x="743" y="0"/>
                  </a:moveTo>
                  <a:cubicBezTo>
                    <a:pt x="525" y="0"/>
                    <a:pt x="89" y="309"/>
                    <a:pt x="19" y="358"/>
                  </a:cubicBezTo>
                  <a:cubicBezTo>
                    <a:pt x="166" y="295"/>
                    <a:pt x="312" y="239"/>
                    <a:pt x="459" y="183"/>
                  </a:cubicBezTo>
                  <a:cubicBezTo>
                    <a:pt x="515" y="148"/>
                    <a:pt x="634" y="120"/>
                    <a:pt x="690" y="120"/>
                  </a:cubicBezTo>
                  <a:cubicBezTo>
                    <a:pt x="781" y="148"/>
                    <a:pt x="753" y="148"/>
                    <a:pt x="718" y="211"/>
                  </a:cubicBezTo>
                  <a:cubicBezTo>
                    <a:pt x="578" y="442"/>
                    <a:pt x="340" y="589"/>
                    <a:pt x="138" y="763"/>
                  </a:cubicBezTo>
                  <a:cubicBezTo>
                    <a:pt x="114" y="787"/>
                    <a:pt x="150" y="855"/>
                    <a:pt x="179" y="855"/>
                  </a:cubicBezTo>
                  <a:cubicBezTo>
                    <a:pt x="184" y="855"/>
                    <a:pt x="189" y="853"/>
                    <a:pt x="193" y="847"/>
                  </a:cubicBezTo>
                  <a:cubicBezTo>
                    <a:pt x="368" y="708"/>
                    <a:pt x="543" y="589"/>
                    <a:pt x="690" y="442"/>
                  </a:cubicBezTo>
                  <a:cubicBezTo>
                    <a:pt x="753" y="358"/>
                    <a:pt x="893" y="211"/>
                    <a:pt x="865" y="92"/>
                  </a:cubicBezTo>
                  <a:cubicBezTo>
                    <a:pt x="852" y="26"/>
                    <a:pt x="807" y="0"/>
                    <a:pt x="74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79"/>
            <p:cNvSpPr/>
            <p:nvPr/>
          </p:nvSpPr>
          <p:spPr>
            <a:xfrm>
              <a:off x="2103233" y="1373873"/>
              <a:ext cx="21868" cy="20070"/>
            </a:xfrm>
            <a:custGeom>
              <a:rect b="b" l="l" r="r" t="t"/>
              <a:pathLst>
                <a:path extrusionOk="0" h="882" w="961">
                  <a:moveTo>
                    <a:pt x="904" y="0"/>
                  </a:moveTo>
                  <a:cubicBezTo>
                    <a:pt x="895" y="0"/>
                    <a:pt x="885" y="2"/>
                    <a:pt x="874" y="7"/>
                  </a:cubicBezTo>
                  <a:cubicBezTo>
                    <a:pt x="560" y="182"/>
                    <a:pt x="175" y="504"/>
                    <a:pt x="0" y="853"/>
                  </a:cubicBezTo>
                  <a:cubicBezTo>
                    <a:pt x="0" y="881"/>
                    <a:pt x="35" y="881"/>
                    <a:pt x="35" y="881"/>
                  </a:cubicBezTo>
                  <a:cubicBezTo>
                    <a:pt x="175" y="741"/>
                    <a:pt x="322" y="595"/>
                    <a:pt x="469" y="448"/>
                  </a:cubicBezTo>
                  <a:cubicBezTo>
                    <a:pt x="615" y="329"/>
                    <a:pt x="790" y="182"/>
                    <a:pt x="937" y="70"/>
                  </a:cubicBezTo>
                  <a:cubicBezTo>
                    <a:pt x="960" y="47"/>
                    <a:pt x="945" y="0"/>
                    <a:pt x="9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79"/>
            <p:cNvSpPr/>
            <p:nvPr/>
          </p:nvSpPr>
          <p:spPr>
            <a:xfrm>
              <a:off x="2132496" y="1381973"/>
              <a:ext cx="29149" cy="95457"/>
            </a:xfrm>
            <a:custGeom>
              <a:rect b="b" l="l" r="r" t="t"/>
              <a:pathLst>
                <a:path extrusionOk="0" h="4195" w="1281">
                  <a:moveTo>
                    <a:pt x="1224" y="1"/>
                  </a:moveTo>
                  <a:cubicBezTo>
                    <a:pt x="609" y="211"/>
                    <a:pt x="1" y="966"/>
                    <a:pt x="287" y="1609"/>
                  </a:cubicBezTo>
                  <a:cubicBezTo>
                    <a:pt x="378" y="1784"/>
                    <a:pt x="462" y="1924"/>
                    <a:pt x="525" y="2099"/>
                  </a:cubicBezTo>
                  <a:cubicBezTo>
                    <a:pt x="637" y="2364"/>
                    <a:pt x="497" y="2567"/>
                    <a:pt x="406" y="2798"/>
                  </a:cubicBezTo>
                  <a:cubicBezTo>
                    <a:pt x="350" y="2973"/>
                    <a:pt x="350" y="3120"/>
                    <a:pt x="378" y="3294"/>
                  </a:cubicBezTo>
                  <a:cubicBezTo>
                    <a:pt x="406" y="3588"/>
                    <a:pt x="434" y="3847"/>
                    <a:pt x="350" y="4112"/>
                  </a:cubicBezTo>
                  <a:cubicBezTo>
                    <a:pt x="350" y="4152"/>
                    <a:pt x="392" y="4195"/>
                    <a:pt x="426" y="4195"/>
                  </a:cubicBezTo>
                  <a:cubicBezTo>
                    <a:pt x="441" y="4195"/>
                    <a:pt x="454" y="4187"/>
                    <a:pt x="462" y="4168"/>
                  </a:cubicBezTo>
                  <a:cubicBezTo>
                    <a:pt x="525" y="3994"/>
                    <a:pt x="581" y="3847"/>
                    <a:pt x="581" y="3707"/>
                  </a:cubicBezTo>
                  <a:cubicBezTo>
                    <a:pt x="581" y="3497"/>
                    <a:pt x="525" y="3294"/>
                    <a:pt x="525" y="3092"/>
                  </a:cubicBezTo>
                  <a:cubicBezTo>
                    <a:pt x="553" y="2742"/>
                    <a:pt x="903" y="2483"/>
                    <a:pt x="756" y="2099"/>
                  </a:cubicBezTo>
                  <a:cubicBezTo>
                    <a:pt x="637" y="1812"/>
                    <a:pt x="322" y="1462"/>
                    <a:pt x="378" y="1113"/>
                  </a:cubicBezTo>
                  <a:cubicBezTo>
                    <a:pt x="462" y="700"/>
                    <a:pt x="875" y="211"/>
                    <a:pt x="1252" y="92"/>
                  </a:cubicBezTo>
                  <a:cubicBezTo>
                    <a:pt x="1280" y="64"/>
                    <a:pt x="1252" y="1"/>
                    <a:pt x="122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79"/>
            <p:cNvSpPr/>
            <p:nvPr/>
          </p:nvSpPr>
          <p:spPr>
            <a:xfrm>
              <a:off x="2091286" y="1422864"/>
              <a:ext cx="96936" cy="100031"/>
            </a:xfrm>
            <a:custGeom>
              <a:rect b="b" l="l" r="r" t="t"/>
              <a:pathLst>
                <a:path extrusionOk="0" h="4396" w="4260">
                  <a:moveTo>
                    <a:pt x="4189" y="1"/>
                  </a:moveTo>
                  <a:cubicBezTo>
                    <a:pt x="4163" y="1"/>
                    <a:pt x="4140" y="15"/>
                    <a:pt x="4140" y="43"/>
                  </a:cubicBezTo>
                  <a:cubicBezTo>
                    <a:pt x="4056" y="337"/>
                    <a:pt x="3909" y="539"/>
                    <a:pt x="3735" y="798"/>
                  </a:cubicBezTo>
                  <a:cubicBezTo>
                    <a:pt x="3588" y="945"/>
                    <a:pt x="3469" y="1148"/>
                    <a:pt x="3413" y="1350"/>
                  </a:cubicBezTo>
                  <a:cubicBezTo>
                    <a:pt x="3322" y="1588"/>
                    <a:pt x="3357" y="1819"/>
                    <a:pt x="3294" y="2085"/>
                  </a:cubicBezTo>
                  <a:cubicBezTo>
                    <a:pt x="3210" y="2343"/>
                    <a:pt x="3007" y="2546"/>
                    <a:pt x="2798" y="2721"/>
                  </a:cubicBezTo>
                  <a:cubicBezTo>
                    <a:pt x="2595" y="2924"/>
                    <a:pt x="2364" y="3071"/>
                    <a:pt x="2133" y="3245"/>
                  </a:cubicBezTo>
                  <a:cubicBezTo>
                    <a:pt x="1959" y="3392"/>
                    <a:pt x="1812" y="3567"/>
                    <a:pt x="1665" y="3714"/>
                  </a:cubicBezTo>
                  <a:cubicBezTo>
                    <a:pt x="1462" y="3917"/>
                    <a:pt x="1196" y="4064"/>
                    <a:pt x="938" y="4182"/>
                  </a:cubicBezTo>
                  <a:cubicBezTo>
                    <a:pt x="772" y="4235"/>
                    <a:pt x="553" y="4300"/>
                    <a:pt x="355" y="4300"/>
                  </a:cubicBezTo>
                  <a:cubicBezTo>
                    <a:pt x="235" y="4300"/>
                    <a:pt x="123" y="4276"/>
                    <a:pt x="36" y="4210"/>
                  </a:cubicBezTo>
                  <a:cubicBezTo>
                    <a:pt x="36" y="4210"/>
                    <a:pt x="1" y="4238"/>
                    <a:pt x="36" y="4238"/>
                  </a:cubicBezTo>
                  <a:cubicBezTo>
                    <a:pt x="147" y="4352"/>
                    <a:pt x="303" y="4396"/>
                    <a:pt x="473" y="4396"/>
                  </a:cubicBezTo>
                  <a:cubicBezTo>
                    <a:pt x="782" y="4396"/>
                    <a:pt x="1136" y="4250"/>
                    <a:pt x="1343" y="4119"/>
                  </a:cubicBezTo>
                  <a:cubicBezTo>
                    <a:pt x="1609" y="3973"/>
                    <a:pt x="1812" y="3798"/>
                    <a:pt x="1987" y="3567"/>
                  </a:cubicBezTo>
                  <a:cubicBezTo>
                    <a:pt x="2217" y="3364"/>
                    <a:pt x="2511" y="3245"/>
                    <a:pt x="2742" y="3043"/>
                  </a:cubicBezTo>
                  <a:cubicBezTo>
                    <a:pt x="2972" y="2868"/>
                    <a:pt x="3210" y="2665"/>
                    <a:pt x="3357" y="2434"/>
                  </a:cubicBezTo>
                  <a:cubicBezTo>
                    <a:pt x="3532" y="2197"/>
                    <a:pt x="3532" y="1994"/>
                    <a:pt x="3560" y="1700"/>
                  </a:cubicBezTo>
                  <a:cubicBezTo>
                    <a:pt x="3560" y="1323"/>
                    <a:pt x="3735" y="1092"/>
                    <a:pt x="3965" y="798"/>
                  </a:cubicBezTo>
                  <a:cubicBezTo>
                    <a:pt x="4112" y="567"/>
                    <a:pt x="4259" y="302"/>
                    <a:pt x="4259" y="43"/>
                  </a:cubicBezTo>
                  <a:cubicBezTo>
                    <a:pt x="4245" y="15"/>
                    <a:pt x="4215" y="1"/>
                    <a:pt x="418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79"/>
            <p:cNvSpPr/>
            <p:nvPr/>
          </p:nvSpPr>
          <p:spPr>
            <a:xfrm>
              <a:off x="2108125" y="1422546"/>
              <a:ext cx="86606" cy="116187"/>
            </a:xfrm>
            <a:custGeom>
              <a:rect b="b" l="l" r="r" t="t"/>
              <a:pathLst>
                <a:path extrusionOk="0" h="5106" w="3806">
                  <a:moveTo>
                    <a:pt x="3722" y="1"/>
                  </a:moveTo>
                  <a:cubicBezTo>
                    <a:pt x="3722" y="1"/>
                    <a:pt x="3694" y="1"/>
                    <a:pt x="3694" y="29"/>
                  </a:cubicBezTo>
                  <a:cubicBezTo>
                    <a:pt x="3722" y="176"/>
                    <a:pt x="3694" y="316"/>
                    <a:pt x="3631" y="462"/>
                  </a:cubicBezTo>
                  <a:cubicBezTo>
                    <a:pt x="3603" y="665"/>
                    <a:pt x="3519" y="728"/>
                    <a:pt x="3372" y="840"/>
                  </a:cubicBezTo>
                  <a:cubicBezTo>
                    <a:pt x="3225" y="987"/>
                    <a:pt x="3141" y="1190"/>
                    <a:pt x="3107" y="1364"/>
                  </a:cubicBezTo>
                  <a:cubicBezTo>
                    <a:pt x="3079" y="1658"/>
                    <a:pt x="3225" y="1952"/>
                    <a:pt x="3107" y="2183"/>
                  </a:cubicBezTo>
                  <a:cubicBezTo>
                    <a:pt x="2995" y="2476"/>
                    <a:pt x="2757" y="2679"/>
                    <a:pt x="2554" y="2854"/>
                  </a:cubicBezTo>
                  <a:cubicBezTo>
                    <a:pt x="2323" y="3029"/>
                    <a:pt x="2093" y="3203"/>
                    <a:pt x="1918" y="3434"/>
                  </a:cubicBezTo>
                  <a:cubicBezTo>
                    <a:pt x="1827" y="3553"/>
                    <a:pt x="1771" y="3700"/>
                    <a:pt x="1680" y="3812"/>
                  </a:cubicBezTo>
                  <a:cubicBezTo>
                    <a:pt x="1596" y="3931"/>
                    <a:pt x="1505" y="4022"/>
                    <a:pt x="1421" y="4105"/>
                  </a:cubicBezTo>
                  <a:cubicBezTo>
                    <a:pt x="1184" y="4336"/>
                    <a:pt x="953" y="4455"/>
                    <a:pt x="659" y="4574"/>
                  </a:cubicBezTo>
                  <a:cubicBezTo>
                    <a:pt x="400" y="4686"/>
                    <a:pt x="226" y="4833"/>
                    <a:pt x="23" y="5007"/>
                  </a:cubicBezTo>
                  <a:cubicBezTo>
                    <a:pt x="0" y="5059"/>
                    <a:pt x="33" y="5106"/>
                    <a:pt x="61" y="5106"/>
                  </a:cubicBezTo>
                  <a:cubicBezTo>
                    <a:pt x="68" y="5106"/>
                    <a:pt x="74" y="5103"/>
                    <a:pt x="79" y="5098"/>
                  </a:cubicBezTo>
                  <a:cubicBezTo>
                    <a:pt x="575" y="4749"/>
                    <a:pt x="1156" y="4630"/>
                    <a:pt x="1624" y="4224"/>
                  </a:cubicBezTo>
                  <a:cubicBezTo>
                    <a:pt x="1708" y="4133"/>
                    <a:pt x="1827" y="4022"/>
                    <a:pt x="1918" y="3903"/>
                  </a:cubicBezTo>
                  <a:cubicBezTo>
                    <a:pt x="2002" y="3784"/>
                    <a:pt x="2058" y="3637"/>
                    <a:pt x="2149" y="3525"/>
                  </a:cubicBezTo>
                  <a:cubicBezTo>
                    <a:pt x="2379" y="3231"/>
                    <a:pt x="2673" y="3057"/>
                    <a:pt x="2932" y="2826"/>
                  </a:cubicBezTo>
                  <a:cubicBezTo>
                    <a:pt x="3079" y="2651"/>
                    <a:pt x="3253" y="2448"/>
                    <a:pt x="3316" y="2211"/>
                  </a:cubicBezTo>
                  <a:cubicBezTo>
                    <a:pt x="3400" y="1924"/>
                    <a:pt x="3225" y="1630"/>
                    <a:pt x="3281" y="1337"/>
                  </a:cubicBezTo>
                  <a:cubicBezTo>
                    <a:pt x="3316" y="1162"/>
                    <a:pt x="3400" y="1050"/>
                    <a:pt x="3519" y="931"/>
                  </a:cubicBezTo>
                  <a:cubicBezTo>
                    <a:pt x="3603" y="840"/>
                    <a:pt x="3666" y="784"/>
                    <a:pt x="3694" y="665"/>
                  </a:cubicBezTo>
                  <a:cubicBezTo>
                    <a:pt x="3778" y="490"/>
                    <a:pt x="3806" y="204"/>
                    <a:pt x="372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79"/>
            <p:cNvSpPr/>
            <p:nvPr/>
          </p:nvSpPr>
          <p:spPr>
            <a:xfrm>
              <a:off x="2313421" y="1441364"/>
              <a:ext cx="10672" cy="39070"/>
            </a:xfrm>
            <a:custGeom>
              <a:rect b="b" l="l" r="r" t="t"/>
              <a:pathLst>
                <a:path extrusionOk="0" h="1717" w="469">
                  <a:moveTo>
                    <a:pt x="363" y="1"/>
                  </a:moveTo>
                  <a:cubicBezTo>
                    <a:pt x="347" y="1"/>
                    <a:pt x="322" y="13"/>
                    <a:pt x="322" y="13"/>
                  </a:cubicBezTo>
                  <a:cubicBezTo>
                    <a:pt x="413" y="628"/>
                    <a:pt x="175" y="1125"/>
                    <a:pt x="0" y="1677"/>
                  </a:cubicBezTo>
                  <a:cubicBezTo>
                    <a:pt x="0" y="1697"/>
                    <a:pt x="32" y="1717"/>
                    <a:pt x="60" y="1717"/>
                  </a:cubicBezTo>
                  <a:cubicBezTo>
                    <a:pt x="72" y="1717"/>
                    <a:pt x="83" y="1713"/>
                    <a:pt x="91" y="1705"/>
                  </a:cubicBezTo>
                  <a:cubicBezTo>
                    <a:pt x="203" y="1412"/>
                    <a:pt x="322" y="1153"/>
                    <a:pt x="413" y="831"/>
                  </a:cubicBezTo>
                  <a:cubicBezTo>
                    <a:pt x="469" y="572"/>
                    <a:pt x="441" y="307"/>
                    <a:pt x="378" y="13"/>
                  </a:cubicBezTo>
                  <a:cubicBezTo>
                    <a:pt x="378" y="4"/>
                    <a:pt x="371" y="1"/>
                    <a:pt x="3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79"/>
            <p:cNvSpPr/>
            <p:nvPr/>
          </p:nvSpPr>
          <p:spPr>
            <a:xfrm>
              <a:off x="2297652" y="1461252"/>
              <a:ext cx="49037" cy="71769"/>
            </a:xfrm>
            <a:custGeom>
              <a:rect b="b" l="l" r="r" t="t"/>
              <a:pathLst>
                <a:path extrusionOk="0" h="3154" w="2155">
                  <a:moveTo>
                    <a:pt x="2144" y="1"/>
                  </a:moveTo>
                  <a:cubicBezTo>
                    <a:pt x="2139" y="1"/>
                    <a:pt x="2131" y="4"/>
                    <a:pt x="2120" y="13"/>
                  </a:cubicBezTo>
                  <a:cubicBezTo>
                    <a:pt x="1917" y="600"/>
                    <a:pt x="1686" y="1153"/>
                    <a:pt x="1308" y="1677"/>
                  </a:cubicBezTo>
                  <a:cubicBezTo>
                    <a:pt x="931" y="2202"/>
                    <a:pt x="490" y="2635"/>
                    <a:pt x="22" y="3076"/>
                  </a:cubicBezTo>
                  <a:cubicBezTo>
                    <a:pt x="1" y="3097"/>
                    <a:pt x="31" y="3153"/>
                    <a:pt x="59" y="3153"/>
                  </a:cubicBezTo>
                  <a:cubicBezTo>
                    <a:pt x="69" y="3153"/>
                    <a:pt x="78" y="3147"/>
                    <a:pt x="85" y="3132"/>
                  </a:cubicBezTo>
                  <a:cubicBezTo>
                    <a:pt x="609" y="2782"/>
                    <a:pt x="1043" y="2321"/>
                    <a:pt x="1420" y="1796"/>
                  </a:cubicBezTo>
                  <a:cubicBezTo>
                    <a:pt x="1567" y="1530"/>
                    <a:pt x="1742" y="1272"/>
                    <a:pt x="1861" y="978"/>
                  </a:cubicBezTo>
                  <a:cubicBezTo>
                    <a:pt x="1980" y="656"/>
                    <a:pt x="2064" y="335"/>
                    <a:pt x="2154" y="13"/>
                  </a:cubicBezTo>
                  <a:cubicBezTo>
                    <a:pt x="2154" y="13"/>
                    <a:pt x="2154" y="1"/>
                    <a:pt x="21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79"/>
            <p:cNvSpPr/>
            <p:nvPr/>
          </p:nvSpPr>
          <p:spPr>
            <a:xfrm>
              <a:off x="2289073" y="1496454"/>
              <a:ext cx="62053" cy="52109"/>
            </a:xfrm>
            <a:custGeom>
              <a:rect b="b" l="l" r="r" t="t"/>
              <a:pathLst>
                <a:path extrusionOk="0" h="2290" w="2727">
                  <a:moveTo>
                    <a:pt x="2697" y="1"/>
                  </a:moveTo>
                  <a:cubicBezTo>
                    <a:pt x="2689" y="1"/>
                    <a:pt x="2681" y="4"/>
                    <a:pt x="2671" y="11"/>
                  </a:cubicBezTo>
                  <a:cubicBezTo>
                    <a:pt x="2294" y="424"/>
                    <a:pt x="1916" y="802"/>
                    <a:pt x="1511" y="1151"/>
                  </a:cubicBezTo>
                  <a:cubicBezTo>
                    <a:pt x="1042" y="1557"/>
                    <a:pt x="546" y="1850"/>
                    <a:pt x="49" y="2172"/>
                  </a:cubicBezTo>
                  <a:cubicBezTo>
                    <a:pt x="1" y="2220"/>
                    <a:pt x="15" y="2289"/>
                    <a:pt x="78" y="2289"/>
                  </a:cubicBezTo>
                  <a:cubicBezTo>
                    <a:pt x="88" y="2289"/>
                    <a:pt x="100" y="2288"/>
                    <a:pt x="112" y="2284"/>
                  </a:cubicBezTo>
                  <a:cubicBezTo>
                    <a:pt x="637" y="2025"/>
                    <a:pt x="1098" y="1704"/>
                    <a:pt x="1539" y="1326"/>
                  </a:cubicBezTo>
                  <a:cubicBezTo>
                    <a:pt x="1972" y="948"/>
                    <a:pt x="2357" y="508"/>
                    <a:pt x="2706" y="74"/>
                  </a:cubicBezTo>
                  <a:cubicBezTo>
                    <a:pt x="2727" y="28"/>
                    <a:pt x="2717" y="1"/>
                    <a:pt x="26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79"/>
            <p:cNvSpPr/>
            <p:nvPr/>
          </p:nvSpPr>
          <p:spPr>
            <a:xfrm>
              <a:off x="2328052" y="1334029"/>
              <a:ext cx="12584" cy="35885"/>
            </a:xfrm>
            <a:custGeom>
              <a:rect b="b" l="l" r="r" t="t"/>
              <a:pathLst>
                <a:path extrusionOk="0" h="1577" w="553">
                  <a:moveTo>
                    <a:pt x="483" y="0"/>
                  </a:moveTo>
                  <a:cubicBezTo>
                    <a:pt x="331" y="0"/>
                    <a:pt x="229" y="402"/>
                    <a:pt x="203" y="479"/>
                  </a:cubicBezTo>
                  <a:cubicBezTo>
                    <a:pt x="56" y="828"/>
                    <a:pt x="0" y="1206"/>
                    <a:pt x="56" y="1556"/>
                  </a:cubicBezTo>
                  <a:cubicBezTo>
                    <a:pt x="56" y="1570"/>
                    <a:pt x="72" y="1576"/>
                    <a:pt x="88" y="1576"/>
                  </a:cubicBezTo>
                  <a:cubicBezTo>
                    <a:pt x="103" y="1576"/>
                    <a:pt x="119" y="1570"/>
                    <a:pt x="119" y="1556"/>
                  </a:cubicBezTo>
                  <a:cubicBezTo>
                    <a:pt x="147" y="1297"/>
                    <a:pt x="175" y="1031"/>
                    <a:pt x="231" y="772"/>
                  </a:cubicBezTo>
                  <a:cubicBezTo>
                    <a:pt x="259" y="654"/>
                    <a:pt x="294" y="570"/>
                    <a:pt x="350" y="451"/>
                  </a:cubicBezTo>
                  <a:cubicBezTo>
                    <a:pt x="378" y="332"/>
                    <a:pt x="434" y="129"/>
                    <a:pt x="525" y="45"/>
                  </a:cubicBezTo>
                  <a:cubicBezTo>
                    <a:pt x="553" y="45"/>
                    <a:pt x="553" y="10"/>
                    <a:pt x="525" y="10"/>
                  </a:cubicBezTo>
                  <a:cubicBezTo>
                    <a:pt x="511" y="3"/>
                    <a:pt x="497" y="0"/>
                    <a:pt x="4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79"/>
            <p:cNvSpPr/>
            <p:nvPr/>
          </p:nvSpPr>
          <p:spPr>
            <a:xfrm>
              <a:off x="2291803" y="1381336"/>
              <a:ext cx="33564" cy="40072"/>
            </a:xfrm>
            <a:custGeom>
              <a:rect b="b" l="l" r="r" t="t"/>
              <a:pathLst>
                <a:path extrusionOk="0" h="1761" w="1475">
                  <a:moveTo>
                    <a:pt x="1474" y="1"/>
                  </a:moveTo>
                  <a:cubicBezTo>
                    <a:pt x="1328" y="1"/>
                    <a:pt x="1153" y="120"/>
                    <a:pt x="1041" y="204"/>
                  </a:cubicBezTo>
                  <a:cubicBezTo>
                    <a:pt x="866" y="351"/>
                    <a:pt x="691" y="497"/>
                    <a:pt x="545" y="672"/>
                  </a:cubicBezTo>
                  <a:cubicBezTo>
                    <a:pt x="426" y="819"/>
                    <a:pt x="279" y="966"/>
                    <a:pt x="195" y="1141"/>
                  </a:cubicBezTo>
                  <a:cubicBezTo>
                    <a:pt x="167" y="1225"/>
                    <a:pt x="104" y="1316"/>
                    <a:pt x="76" y="1399"/>
                  </a:cubicBezTo>
                  <a:cubicBezTo>
                    <a:pt x="20" y="1518"/>
                    <a:pt x="48" y="1602"/>
                    <a:pt x="20" y="1721"/>
                  </a:cubicBezTo>
                  <a:cubicBezTo>
                    <a:pt x="0" y="1741"/>
                    <a:pt x="22" y="1761"/>
                    <a:pt x="47" y="1761"/>
                  </a:cubicBezTo>
                  <a:cubicBezTo>
                    <a:pt x="57" y="1761"/>
                    <a:pt x="68" y="1757"/>
                    <a:pt x="76" y="1749"/>
                  </a:cubicBezTo>
                  <a:cubicBezTo>
                    <a:pt x="167" y="1637"/>
                    <a:pt x="195" y="1462"/>
                    <a:pt x="279" y="1343"/>
                  </a:cubicBezTo>
                  <a:cubicBezTo>
                    <a:pt x="370" y="1141"/>
                    <a:pt x="489" y="966"/>
                    <a:pt x="628" y="791"/>
                  </a:cubicBezTo>
                  <a:cubicBezTo>
                    <a:pt x="866" y="525"/>
                    <a:pt x="1153" y="204"/>
                    <a:pt x="14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79"/>
            <p:cNvSpPr/>
            <p:nvPr/>
          </p:nvSpPr>
          <p:spPr>
            <a:xfrm>
              <a:off x="2304182" y="1343745"/>
              <a:ext cx="22391" cy="41642"/>
            </a:xfrm>
            <a:custGeom>
              <a:rect b="b" l="l" r="r" t="t"/>
              <a:pathLst>
                <a:path extrusionOk="0" h="1830" w="984">
                  <a:moveTo>
                    <a:pt x="933" y="1"/>
                  </a:moveTo>
                  <a:cubicBezTo>
                    <a:pt x="922" y="1"/>
                    <a:pt x="911" y="7"/>
                    <a:pt x="903" y="24"/>
                  </a:cubicBezTo>
                  <a:cubicBezTo>
                    <a:pt x="672" y="282"/>
                    <a:pt x="672" y="492"/>
                    <a:pt x="672" y="842"/>
                  </a:cubicBezTo>
                  <a:cubicBezTo>
                    <a:pt x="672" y="1191"/>
                    <a:pt x="434" y="1716"/>
                    <a:pt x="28" y="1772"/>
                  </a:cubicBezTo>
                  <a:cubicBezTo>
                    <a:pt x="1" y="1772"/>
                    <a:pt x="28" y="1828"/>
                    <a:pt x="28" y="1828"/>
                  </a:cubicBezTo>
                  <a:cubicBezTo>
                    <a:pt x="42" y="1829"/>
                    <a:pt x="55" y="1829"/>
                    <a:pt x="68" y="1829"/>
                  </a:cubicBezTo>
                  <a:cubicBezTo>
                    <a:pt x="369" y="1829"/>
                    <a:pt x="587" y="1530"/>
                    <a:pt x="728" y="1275"/>
                  </a:cubicBezTo>
                  <a:cubicBezTo>
                    <a:pt x="819" y="1129"/>
                    <a:pt x="819" y="982"/>
                    <a:pt x="819" y="807"/>
                  </a:cubicBezTo>
                  <a:lnTo>
                    <a:pt x="819" y="492"/>
                  </a:lnTo>
                  <a:cubicBezTo>
                    <a:pt x="819" y="345"/>
                    <a:pt x="903" y="199"/>
                    <a:pt x="958" y="80"/>
                  </a:cubicBezTo>
                  <a:cubicBezTo>
                    <a:pt x="983" y="40"/>
                    <a:pt x="959" y="1"/>
                    <a:pt x="93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79"/>
            <p:cNvSpPr/>
            <p:nvPr/>
          </p:nvSpPr>
          <p:spPr>
            <a:xfrm>
              <a:off x="2312146" y="1329000"/>
              <a:ext cx="20548" cy="28353"/>
            </a:xfrm>
            <a:custGeom>
              <a:rect b="b" l="l" r="r" t="t"/>
              <a:pathLst>
                <a:path extrusionOk="0" h="1246" w="903">
                  <a:moveTo>
                    <a:pt x="846" y="0"/>
                  </a:moveTo>
                  <a:cubicBezTo>
                    <a:pt x="378" y="203"/>
                    <a:pt x="0" y="728"/>
                    <a:pt x="56" y="1224"/>
                  </a:cubicBezTo>
                  <a:cubicBezTo>
                    <a:pt x="56" y="1238"/>
                    <a:pt x="63" y="1245"/>
                    <a:pt x="70" y="1245"/>
                  </a:cubicBezTo>
                  <a:cubicBezTo>
                    <a:pt x="77" y="1245"/>
                    <a:pt x="84" y="1238"/>
                    <a:pt x="84" y="1224"/>
                  </a:cubicBezTo>
                  <a:cubicBezTo>
                    <a:pt x="147" y="756"/>
                    <a:pt x="497" y="378"/>
                    <a:pt x="874" y="91"/>
                  </a:cubicBezTo>
                  <a:cubicBezTo>
                    <a:pt x="902" y="56"/>
                    <a:pt x="874" y="0"/>
                    <a:pt x="8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79"/>
            <p:cNvSpPr/>
            <p:nvPr/>
          </p:nvSpPr>
          <p:spPr>
            <a:xfrm>
              <a:off x="2278242" y="1230835"/>
              <a:ext cx="5438" cy="26214"/>
            </a:xfrm>
            <a:custGeom>
              <a:rect b="b" l="l" r="r" t="t"/>
              <a:pathLst>
                <a:path extrusionOk="0" h="1152" w="239">
                  <a:moveTo>
                    <a:pt x="120" y="0"/>
                  </a:moveTo>
                  <a:cubicBezTo>
                    <a:pt x="148" y="385"/>
                    <a:pt x="92" y="734"/>
                    <a:pt x="1" y="1112"/>
                  </a:cubicBezTo>
                  <a:cubicBezTo>
                    <a:pt x="1" y="1132"/>
                    <a:pt x="32" y="1152"/>
                    <a:pt x="51" y="1152"/>
                  </a:cubicBezTo>
                  <a:cubicBezTo>
                    <a:pt x="58" y="1152"/>
                    <a:pt x="64" y="1148"/>
                    <a:pt x="64" y="1140"/>
                  </a:cubicBezTo>
                  <a:cubicBezTo>
                    <a:pt x="211" y="762"/>
                    <a:pt x="238" y="385"/>
                    <a:pt x="1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79"/>
            <p:cNvSpPr/>
            <p:nvPr/>
          </p:nvSpPr>
          <p:spPr>
            <a:xfrm>
              <a:off x="2267228" y="1239732"/>
              <a:ext cx="10399" cy="28512"/>
            </a:xfrm>
            <a:custGeom>
              <a:rect b="b" l="l" r="r" t="t"/>
              <a:pathLst>
                <a:path extrusionOk="0" h="1253" w="457">
                  <a:moveTo>
                    <a:pt x="418" y="1"/>
                  </a:moveTo>
                  <a:cubicBezTo>
                    <a:pt x="408" y="1"/>
                    <a:pt x="401" y="8"/>
                    <a:pt x="401" y="22"/>
                  </a:cubicBezTo>
                  <a:cubicBezTo>
                    <a:pt x="345" y="371"/>
                    <a:pt x="254" y="896"/>
                    <a:pt x="23" y="1182"/>
                  </a:cubicBezTo>
                  <a:cubicBezTo>
                    <a:pt x="1" y="1211"/>
                    <a:pt x="33" y="1253"/>
                    <a:pt x="61" y="1253"/>
                  </a:cubicBezTo>
                  <a:cubicBezTo>
                    <a:pt x="68" y="1253"/>
                    <a:pt x="74" y="1251"/>
                    <a:pt x="79" y="1245"/>
                  </a:cubicBezTo>
                  <a:cubicBezTo>
                    <a:pt x="226" y="1099"/>
                    <a:pt x="310" y="924"/>
                    <a:pt x="345" y="721"/>
                  </a:cubicBezTo>
                  <a:cubicBezTo>
                    <a:pt x="401" y="483"/>
                    <a:pt x="457" y="252"/>
                    <a:pt x="457" y="22"/>
                  </a:cubicBezTo>
                  <a:cubicBezTo>
                    <a:pt x="443" y="8"/>
                    <a:pt x="429" y="1"/>
                    <a:pt x="4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79"/>
            <p:cNvSpPr/>
            <p:nvPr/>
          </p:nvSpPr>
          <p:spPr>
            <a:xfrm>
              <a:off x="2244723" y="1256707"/>
              <a:ext cx="20980" cy="30788"/>
            </a:xfrm>
            <a:custGeom>
              <a:rect b="b" l="l" r="r" t="t"/>
              <a:pathLst>
                <a:path extrusionOk="0" h="1353" w="922">
                  <a:moveTo>
                    <a:pt x="865" y="0"/>
                  </a:moveTo>
                  <a:cubicBezTo>
                    <a:pt x="850" y="0"/>
                    <a:pt x="837" y="10"/>
                    <a:pt x="837" y="31"/>
                  </a:cubicBezTo>
                  <a:cubicBezTo>
                    <a:pt x="719" y="527"/>
                    <a:pt x="397" y="933"/>
                    <a:pt x="47" y="1255"/>
                  </a:cubicBezTo>
                  <a:cubicBezTo>
                    <a:pt x="1" y="1301"/>
                    <a:pt x="32" y="1352"/>
                    <a:pt x="79" y="1352"/>
                  </a:cubicBezTo>
                  <a:cubicBezTo>
                    <a:pt x="89" y="1352"/>
                    <a:pt x="100" y="1350"/>
                    <a:pt x="110" y="1345"/>
                  </a:cubicBezTo>
                  <a:cubicBezTo>
                    <a:pt x="544" y="1052"/>
                    <a:pt x="809" y="555"/>
                    <a:pt x="921" y="59"/>
                  </a:cubicBezTo>
                  <a:cubicBezTo>
                    <a:pt x="921" y="24"/>
                    <a:pt x="889" y="0"/>
                    <a:pt x="8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79"/>
            <p:cNvSpPr/>
            <p:nvPr/>
          </p:nvSpPr>
          <p:spPr>
            <a:xfrm>
              <a:off x="2204857" y="1386752"/>
              <a:ext cx="31720" cy="47194"/>
            </a:xfrm>
            <a:custGeom>
              <a:rect b="b" l="l" r="r" t="t"/>
              <a:pathLst>
                <a:path extrusionOk="0" h="2074" w="1394">
                  <a:moveTo>
                    <a:pt x="1275" y="1"/>
                  </a:moveTo>
                  <a:cubicBezTo>
                    <a:pt x="1275" y="1"/>
                    <a:pt x="1247" y="1"/>
                    <a:pt x="1247" y="29"/>
                  </a:cubicBezTo>
                  <a:cubicBezTo>
                    <a:pt x="1338" y="231"/>
                    <a:pt x="1247" y="462"/>
                    <a:pt x="1219" y="665"/>
                  </a:cubicBezTo>
                  <a:cubicBezTo>
                    <a:pt x="1163" y="875"/>
                    <a:pt x="1072" y="1078"/>
                    <a:pt x="953" y="1252"/>
                  </a:cubicBezTo>
                  <a:cubicBezTo>
                    <a:pt x="722" y="1574"/>
                    <a:pt x="345" y="1777"/>
                    <a:pt x="23" y="1980"/>
                  </a:cubicBezTo>
                  <a:cubicBezTo>
                    <a:pt x="1" y="2024"/>
                    <a:pt x="14" y="2073"/>
                    <a:pt x="49" y="2073"/>
                  </a:cubicBezTo>
                  <a:cubicBezTo>
                    <a:pt x="58" y="2073"/>
                    <a:pt x="68" y="2070"/>
                    <a:pt x="79" y="2063"/>
                  </a:cubicBezTo>
                  <a:cubicBezTo>
                    <a:pt x="492" y="1889"/>
                    <a:pt x="925" y="1630"/>
                    <a:pt x="1128" y="1224"/>
                  </a:cubicBezTo>
                  <a:cubicBezTo>
                    <a:pt x="1247" y="1015"/>
                    <a:pt x="1303" y="756"/>
                    <a:pt x="1338" y="490"/>
                  </a:cubicBezTo>
                  <a:cubicBezTo>
                    <a:pt x="1366" y="350"/>
                    <a:pt x="1394" y="141"/>
                    <a:pt x="12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79"/>
            <p:cNvSpPr/>
            <p:nvPr/>
          </p:nvSpPr>
          <p:spPr>
            <a:xfrm>
              <a:off x="2200124" y="1410281"/>
              <a:ext cx="37091" cy="34724"/>
            </a:xfrm>
            <a:custGeom>
              <a:rect b="b" l="l" r="r" t="t"/>
              <a:pathLst>
                <a:path extrusionOk="0" h="1526" w="1630">
                  <a:moveTo>
                    <a:pt x="1598" y="1"/>
                  </a:moveTo>
                  <a:cubicBezTo>
                    <a:pt x="1591" y="1"/>
                    <a:pt x="1582" y="5"/>
                    <a:pt x="1574" y="16"/>
                  </a:cubicBezTo>
                  <a:cubicBezTo>
                    <a:pt x="1427" y="330"/>
                    <a:pt x="1161" y="624"/>
                    <a:pt x="930" y="855"/>
                  </a:cubicBezTo>
                  <a:cubicBezTo>
                    <a:pt x="672" y="1148"/>
                    <a:pt x="378" y="1295"/>
                    <a:pt x="28" y="1470"/>
                  </a:cubicBezTo>
                  <a:cubicBezTo>
                    <a:pt x="0" y="1470"/>
                    <a:pt x="28" y="1526"/>
                    <a:pt x="84" y="1526"/>
                  </a:cubicBezTo>
                  <a:cubicBezTo>
                    <a:pt x="434" y="1351"/>
                    <a:pt x="756" y="1204"/>
                    <a:pt x="1021" y="918"/>
                  </a:cubicBezTo>
                  <a:cubicBezTo>
                    <a:pt x="1280" y="652"/>
                    <a:pt x="1511" y="393"/>
                    <a:pt x="1630" y="44"/>
                  </a:cubicBezTo>
                  <a:cubicBezTo>
                    <a:pt x="1630" y="24"/>
                    <a:pt x="1616" y="1"/>
                    <a:pt x="159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79"/>
            <p:cNvSpPr/>
            <p:nvPr/>
          </p:nvSpPr>
          <p:spPr>
            <a:xfrm>
              <a:off x="2287639" y="1558325"/>
              <a:ext cx="78710" cy="18773"/>
            </a:xfrm>
            <a:custGeom>
              <a:rect b="b" l="l" r="r" t="t"/>
              <a:pathLst>
                <a:path extrusionOk="0" h="825" w="3459">
                  <a:moveTo>
                    <a:pt x="1426" y="0"/>
                  </a:moveTo>
                  <a:cubicBezTo>
                    <a:pt x="960" y="0"/>
                    <a:pt x="504" y="76"/>
                    <a:pt x="28" y="117"/>
                  </a:cubicBezTo>
                  <a:cubicBezTo>
                    <a:pt x="0" y="117"/>
                    <a:pt x="0" y="208"/>
                    <a:pt x="28" y="208"/>
                  </a:cubicBezTo>
                  <a:cubicBezTo>
                    <a:pt x="414" y="173"/>
                    <a:pt x="803" y="134"/>
                    <a:pt x="1185" y="134"/>
                  </a:cubicBezTo>
                  <a:cubicBezTo>
                    <a:pt x="1404" y="134"/>
                    <a:pt x="1620" y="147"/>
                    <a:pt x="1832" y="180"/>
                  </a:cubicBezTo>
                  <a:cubicBezTo>
                    <a:pt x="2098" y="236"/>
                    <a:pt x="2385" y="327"/>
                    <a:pt x="2622" y="439"/>
                  </a:cubicBezTo>
                  <a:cubicBezTo>
                    <a:pt x="2881" y="558"/>
                    <a:pt x="3119" y="677"/>
                    <a:pt x="3350" y="817"/>
                  </a:cubicBezTo>
                  <a:cubicBezTo>
                    <a:pt x="3358" y="822"/>
                    <a:pt x="3367" y="824"/>
                    <a:pt x="3376" y="824"/>
                  </a:cubicBezTo>
                  <a:cubicBezTo>
                    <a:pt x="3422" y="824"/>
                    <a:pt x="3459" y="756"/>
                    <a:pt x="3406" y="733"/>
                  </a:cubicBezTo>
                  <a:cubicBezTo>
                    <a:pt x="3028" y="355"/>
                    <a:pt x="2448" y="117"/>
                    <a:pt x="1923" y="33"/>
                  </a:cubicBezTo>
                  <a:cubicBezTo>
                    <a:pt x="1755" y="10"/>
                    <a:pt x="1590" y="0"/>
                    <a:pt x="142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79"/>
            <p:cNvSpPr/>
            <p:nvPr/>
          </p:nvSpPr>
          <p:spPr>
            <a:xfrm>
              <a:off x="2340613" y="1550474"/>
              <a:ext cx="48172" cy="32198"/>
            </a:xfrm>
            <a:custGeom>
              <a:rect b="b" l="l" r="r" t="t"/>
              <a:pathLst>
                <a:path extrusionOk="0" h="1415" w="2117">
                  <a:moveTo>
                    <a:pt x="57" y="1"/>
                  </a:moveTo>
                  <a:cubicBezTo>
                    <a:pt x="29" y="1"/>
                    <a:pt x="1" y="57"/>
                    <a:pt x="29" y="57"/>
                  </a:cubicBezTo>
                  <a:cubicBezTo>
                    <a:pt x="406" y="232"/>
                    <a:pt x="756" y="434"/>
                    <a:pt x="1078" y="672"/>
                  </a:cubicBezTo>
                  <a:cubicBezTo>
                    <a:pt x="1399" y="903"/>
                    <a:pt x="1665" y="1197"/>
                    <a:pt x="1980" y="1399"/>
                  </a:cubicBezTo>
                  <a:cubicBezTo>
                    <a:pt x="1991" y="1410"/>
                    <a:pt x="2004" y="1414"/>
                    <a:pt x="2016" y="1414"/>
                  </a:cubicBezTo>
                  <a:cubicBezTo>
                    <a:pt x="2069" y="1414"/>
                    <a:pt x="2116" y="1331"/>
                    <a:pt x="2070" y="1308"/>
                  </a:cubicBezTo>
                  <a:cubicBezTo>
                    <a:pt x="1749" y="1050"/>
                    <a:pt x="1490" y="784"/>
                    <a:pt x="1141" y="553"/>
                  </a:cubicBezTo>
                  <a:cubicBezTo>
                    <a:pt x="791" y="322"/>
                    <a:pt x="441" y="176"/>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79"/>
            <p:cNvSpPr/>
            <p:nvPr/>
          </p:nvSpPr>
          <p:spPr>
            <a:xfrm>
              <a:off x="2316743" y="1576893"/>
              <a:ext cx="63668" cy="31470"/>
            </a:xfrm>
            <a:custGeom>
              <a:rect b="b" l="l" r="r" t="t"/>
              <a:pathLst>
                <a:path extrusionOk="0" h="1383" w="2798">
                  <a:moveTo>
                    <a:pt x="57" y="1"/>
                  </a:moveTo>
                  <a:cubicBezTo>
                    <a:pt x="1" y="36"/>
                    <a:pt x="1" y="63"/>
                    <a:pt x="57" y="63"/>
                  </a:cubicBezTo>
                  <a:cubicBezTo>
                    <a:pt x="553" y="147"/>
                    <a:pt x="1106" y="350"/>
                    <a:pt x="1574" y="560"/>
                  </a:cubicBezTo>
                  <a:cubicBezTo>
                    <a:pt x="1980" y="763"/>
                    <a:pt x="2448" y="1021"/>
                    <a:pt x="2742" y="1371"/>
                  </a:cubicBezTo>
                  <a:cubicBezTo>
                    <a:pt x="2742" y="1379"/>
                    <a:pt x="2747" y="1383"/>
                    <a:pt x="2753" y="1383"/>
                  </a:cubicBezTo>
                  <a:cubicBezTo>
                    <a:pt x="2770" y="1383"/>
                    <a:pt x="2798" y="1363"/>
                    <a:pt x="2798" y="1343"/>
                  </a:cubicBezTo>
                  <a:cubicBezTo>
                    <a:pt x="2539" y="910"/>
                    <a:pt x="2043" y="616"/>
                    <a:pt x="1602" y="413"/>
                  </a:cubicBezTo>
                  <a:cubicBezTo>
                    <a:pt x="1141" y="210"/>
                    <a:pt x="553" y="1"/>
                    <a:pt x="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79"/>
            <p:cNvSpPr/>
            <p:nvPr/>
          </p:nvSpPr>
          <p:spPr>
            <a:xfrm>
              <a:off x="2323547" y="1595347"/>
              <a:ext cx="56751" cy="53406"/>
            </a:xfrm>
            <a:custGeom>
              <a:rect b="b" l="l" r="r" t="t"/>
              <a:pathLst>
                <a:path extrusionOk="0" h="2347" w="2494">
                  <a:moveTo>
                    <a:pt x="36" y="0"/>
                  </a:moveTo>
                  <a:cubicBezTo>
                    <a:pt x="15" y="0"/>
                    <a:pt x="1" y="41"/>
                    <a:pt x="24" y="64"/>
                  </a:cubicBezTo>
                  <a:cubicBezTo>
                    <a:pt x="576" y="357"/>
                    <a:pt x="1100" y="679"/>
                    <a:pt x="1478" y="1203"/>
                  </a:cubicBezTo>
                  <a:cubicBezTo>
                    <a:pt x="1772" y="1581"/>
                    <a:pt x="1974" y="2077"/>
                    <a:pt x="2415" y="2336"/>
                  </a:cubicBezTo>
                  <a:cubicBezTo>
                    <a:pt x="2426" y="2343"/>
                    <a:pt x="2436" y="2346"/>
                    <a:pt x="2445" y="2346"/>
                  </a:cubicBezTo>
                  <a:cubicBezTo>
                    <a:pt x="2480" y="2346"/>
                    <a:pt x="2493" y="2297"/>
                    <a:pt x="2471" y="2252"/>
                  </a:cubicBezTo>
                  <a:cubicBezTo>
                    <a:pt x="2093" y="1847"/>
                    <a:pt x="1856" y="1350"/>
                    <a:pt x="1478" y="938"/>
                  </a:cubicBezTo>
                  <a:cubicBezTo>
                    <a:pt x="1100" y="504"/>
                    <a:pt x="576" y="273"/>
                    <a:pt x="52" y="8"/>
                  </a:cubicBezTo>
                  <a:cubicBezTo>
                    <a:pt x="46" y="2"/>
                    <a:pt x="41" y="0"/>
                    <a:pt x="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79"/>
            <p:cNvSpPr/>
            <p:nvPr/>
          </p:nvSpPr>
          <p:spPr>
            <a:xfrm>
              <a:off x="2385122" y="1608545"/>
              <a:ext cx="26305" cy="25099"/>
            </a:xfrm>
            <a:custGeom>
              <a:rect b="b" l="l" r="r" t="t"/>
              <a:pathLst>
                <a:path extrusionOk="0" h="1103" w="1156">
                  <a:moveTo>
                    <a:pt x="53" y="1"/>
                  </a:moveTo>
                  <a:cubicBezTo>
                    <a:pt x="39" y="1"/>
                    <a:pt x="1" y="43"/>
                    <a:pt x="24" y="43"/>
                  </a:cubicBezTo>
                  <a:cubicBezTo>
                    <a:pt x="408" y="358"/>
                    <a:pt x="723" y="742"/>
                    <a:pt x="1072" y="1092"/>
                  </a:cubicBezTo>
                  <a:cubicBezTo>
                    <a:pt x="1082" y="1099"/>
                    <a:pt x="1092" y="1103"/>
                    <a:pt x="1102" y="1103"/>
                  </a:cubicBezTo>
                  <a:cubicBezTo>
                    <a:pt x="1131" y="1103"/>
                    <a:pt x="1156" y="1075"/>
                    <a:pt x="1135" y="1029"/>
                  </a:cubicBezTo>
                  <a:cubicBezTo>
                    <a:pt x="989" y="826"/>
                    <a:pt x="870" y="679"/>
                    <a:pt x="667" y="504"/>
                  </a:cubicBezTo>
                  <a:cubicBezTo>
                    <a:pt x="492" y="330"/>
                    <a:pt x="261" y="183"/>
                    <a:pt x="59" y="8"/>
                  </a:cubicBezTo>
                  <a:cubicBezTo>
                    <a:pt x="59" y="3"/>
                    <a:pt x="56" y="1"/>
                    <a:pt x="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79"/>
            <p:cNvSpPr/>
            <p:nvPr/>
          </p:nvSpPr>
          <p:spPr>
            <a:xfrm>
              <a:off x="2387192" y="1582764"/>
              <a:ext cx="29559" cy="26145"/>
            </a:xfrm>
            <a:custGeom>
              <a:rect b="b" l="l" r="r" t="t"/>
              <a:pathLst>
                <a:path extrusionOk="0" h="1149" w="1299">
                  <a:moveTo>
                    <a:pt x="61" y="1"/>
                  </a:moveTo>
                  <a:cubicBezTo>
                    <a:pt x="33" y="1"/>
                    <a:pt x="1" y="42"/>
                    <a:pt x="23" y="64"/>
                  </a:cubicBezTo>
                  <a:cubicBezTo>
                    <a:pt x="429" y="414"/>
                    <a:pt x="779" y="826"/>
                    <a:pt x="1219" y="1141"/>
                  </a:cubicBezTo>
                  <a:cubicBezTo>
                    <a:pt x="1228" y="1147"/>
                    <a:pt x="1236" y="1149"/>
                    <a:pt x="1243" y="1149"/>
                  </a:cubicBezTo>
                  <a:cubicBezTo>
                    <a:pt x="1283" y="1149"/>
                    <a:pt x="1299" y="1081"/>
                    <a:pt x="1275" y="1057"/>
                  </a:cubicBezTo>
                  <a:cubicBezTo>
                    <a:pt x="926" y="680"/>
                    <a:pt x="492" y="330"/>
                    <a:pt x="79" y="8"/>
                  </a:cubicBezTo>
                  <a:cubicBezTo>
                    <a:pt x="74" y="3"/>
                    <a:pt x="68" y="1"/>
                    <a:pt x="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79"/>
            <p:cNvSpPr/>
            <p:nvPr/>
          </p:nvSpPr>
          <p:spPr>
            <a:xfrm>
              <a:off x="2321362" y="1540394"/>
              <a:ext cx="63031" cy="14085"/>
            </a:xfrm>
            <a:custGeom>
              <a:rect b="b" l="l" r="r" t="t"/>
              <a:pathLst>
                <a:path extrusionOk="0" h="619" w="2770">
                  <a:moveTo>
                    <a:pt x="485" y="0"/>
                  </a:moveTo>
                  <a:cubicBezTo>
                    <a:pt x="331" y="0"/>
                    <a:pt x="179" y="3"/>
                    <a:pt x="29" y="3"/>
                  </a:cubicBezTo>
                  <a:cubicBezTo>
                    <a:pt x="1" y="3"/>
                    <a:pt x="1" y="31"/>
                    <a:pt x="29" y="31"/>
                  </a:cubicBezTo>
                  <a:cubicBezTo>
                    <a:pt x="525" y="31"/>
                    <a:pt x="994" y="94"/>
                    <a:pt x="1490" y="206"/>
                  </a:cubicBezTo>
                  <a:cubicBezTo>
                    <a:pt x="1665" y="269"/>
                    <a:pt x="1868" y="297"/>
                    <a:pt x="2070" y="381"/>
                  </a:cubicBezTo>
                  <a:cubicBezTo>
                    <a:pt x="2273" y="444"/>
                    <a:pt x="2476" y="556"/>
                    <a:pt x="2714" y="619"/>
                  </a:cubicBezTo>
                  <a:cubicBezTo>
                    <a:pt x="2742" y="619"/>
                    <a:pt x="2770" y="556"/>
                    <a:pt x="2742" y="528"/>
                  </a:cubicBezTo>
                  <a:cubicBezTo>
                    <a:pt x="2539" y="444"/>
                    <a:pt x="2336" y="353"/>
                    <a:pt x="2126" y="269"/>
                  </a:cubicBezTo>
                  <a:cubicBezTo>
                    <a:pt x="1924" y="178"/>
                    <a:pt x="1693" y="122"/>
                    <a:pt x="1462" y="94"/>
                  </a:cubicBezTo>
                  <a:cubicBezTo>
                    <a:pt x="1144" y="13"/>
                    <a:pt x="812" y="0"/>
                    <a:pt x="4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79"/>
            <p:cNvSpPr/>
            <p:nvPr/>
          </p:nvSpPr>
          <p:spPr>
            <a:xfrm>
              <a:off x="2204311" y="1486828"/>
              <a:ext cx="36886" cy="20206"/>
            </a:xfrm>
            <a:custGeom>
              <a:rect b="b" l="l" r="r" t="t"/>
              <a:pathLst>
                <a:path extrusionOk="0" h="888" w="1621">
                  <a:moveTo>
                    <a:pt x="1537" y="1"/>
                  </a:moveTo>
                  <a:cubicBezTo>
                    <a:pt x="977" y="148"/>
                    <a:pt x="397" y="434"/>
                    <a:pt x="19" y="875"/>
                  </a:cubicBezTo>
                  <a:cubicBezTo>
                    <a:pt x="488" y="497"/>
                    <a:pt x="1068" y="350"/>
                    <a:pt x="1565" y="57"/>
                  </a:cubicBezTo>
                  <a:cubicBezTo>
                    <a:pt x="1621" y="57"/>
                    <a:pt x="1593" y="1"/>
                    <a:pt x="1537" y="1"/>
                  </a:cubicBezTo>
                  <a:close/>
                  <a:moveTo>
                    <a:pt x="19" y="875"/>
                  </a:moveTo>
                  <a:cubicBezTo>
                    <a:pt x="1" y="875"/>
                    <a:pt x="7" y="887"/>
                    <a:pt x="13" y="887"/>
                  </a:cubicBezTo>
                  <a:cubicBezTo>
                    <a:pt x="16" y="887"/>
                    <a:pt x="19" y="884"/>
                    <a:pt x="19" y="875"/>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79"/>
          <p:cNvGrpSpPr/>
          <p:nvPr/>
        </p:nvGrpSpPr>
        <p:grpSpPr>
          <a:xfrm>
            <a:off x="1313111" y="2800770"/>
            <a:ext cx="459355" cy="363011"/>
            <a:chOff x="1313111" y="2800770"/>
            <a:chExt cx="459355" cy="363011"/>
          </a:xfrm>
        </p:grpSpPr>
        <p:sp>
          <p:nvSpPr>
            <p:cNvPr id="9788" name="Google Shape;9788;p79"/>
            <p:cNvSpPr/>
            <p:nvPr/>
          </p:nvSpPr>
          <p:spPr>
            <a:xfrm>
              <a:off x="1318322" y="2803592"/>
              <a:ext cx="448888" cy="355274"/>
            </a:xfrm>
            <a:custGeom>
              <a:rect b="b" l="l" r="r" t="t"/>
              <a:pathLst>
                <a:path extrusionOk="0" h="15613" w="19727">
                  <a:moveTo>
                    <a:pt x="16263" y="1"/>
                  </a:moveTo>
                  <a:cubicBezTo>
                    <a:pt x="15895" y="1"/>
                    <a:pt x="15523" y="31"/>
                    <a:pt x="15153" y="80"/>
                  </a:cubicBezTo>
                  <a:cubicBezTo>
                    <a:pt x="14629" y="170"/>
                    <a:pt x="14076" y="226"/>
                    <a:pt x="13580" y="373"/>
                  </a:cubicBezTo>
                  <a:cubicBezTo>
                    <a:pt x="13258" y="457"/>
                    <a:pt x="12937" y="576"/>
                    <a:pt x="12678" y="779"/>
                  </a:cubicBezTo>
                  <a:cubicBezTo>
                    <a:pt x="12643" y="779"/>
                    <a:pt x="12531" y="870"/>
                    <a:pt x="12559" y="898"/>
                  </a:cubicBezTo>
                  <a:cubicBezTo>
                    <a:pt x="12575" y="930"/>
                    <a:pt x="12623" y="944"/>
                    <a:pt x="12671" y="944"/>
                  </a:cubicBezTo>
                  <a:cubicBezTo>
                    <a:pt x="12705" y="944"/>
                    <a:pt x="12739" y="937"/>
                    <a:pt x="12762" y="926"/>
                  </a:cubicBezTo>
                  <a:cubicBezTo>
                    <a:pt x="12937" y="870"/>
                    <a:pt x="13084" y="842"/>
                    <a:pt x="13230" y="842"/>
                  </a:cubicBezTo>
                  <a:cubicBezTo>
                    <a:pt x="13377" y="807"/>
                    <a:pt x="13517" y="779"/>
                    <a:pt x="13664" y="751"/>
                  </a:cubicBezTo>
                  <a:cubicBezTo>
                    <a:pt x="13958" y="695"/>
                    <a:pt x="14279" y="632"/>
                    <a:pt x="14566" y="604"/>
                  </a:cubicBezTo>
                  <a:cubicBezTo>
                    <a:pt x="14601" y="576"/>
                    <a:pt x="14601" y="576"/>
                    <a:pt x="14629" y="576"/>
                  </a:cubicBezTo>
                  <a:cubicBezTo>
                    <a:pt x="14713" y="548"/>
                    <a:pt x="14804" y="548"/>
                    <a:pt x="14860" y="548"/>
                  </a:cubicBezTo>
                  <a:cubicBezTo>
                    <a:pt x="15292" y="473"/>
                    <a:pt x="15724" y="422"/>
                    <a:pt x="16156" y="422"/>
                  </a:cubicBezTo>
                  <a:cubicBezTo>
                    <a:pt x="16249" y="422"/>
                    <a:pt x="16341" y="424"/>
                    <a:pt x="16433" y="429"/>
                  </a:cubicBezTo>
                  <a:cubicBezTo>
                    <a:pt x="16985" y="492"/>
                    <a:pt x="17482" y="695"/>
                    <a:pt x="17978" y="898"/>
                  </a:cubicBezTo>
                  <a:cubicBezTo>
                    <a:pt x="18356" y="1044"/>
                    <a:pt x="18447" y="1478"/>
                    <a:pt x="18649" y="1772"/>
                  </a:cubicBezTo>
                  <a:cubicBezTo>
                    <a:pt x="19083" y="2352"/>
                    <a:pt x="18880" y="3198"/>
                    <a:pt x="18328" y="3723"/>
                  </a:cubicBezTo>
                  <a:cubicBezTo>
                    <a:pt x="17747" y="4275"/>
                    <a:pt x="16985" y="4191"/>
                    <a:pt x="16286" y="4275"/>
                  </a:cubicBezTo>
                  <a:cubicBezTo>
                    <a:pt x="16240" y="4280"/>
                    <a:pt x="16192" y="4282"/>
                    <a:pt x="16143" y="4282"/>
                  </a:cubicBezTo>
                  <a:cubicBezTo>
                    <a:pt x="15915" y="4282"/>
                    <a:pt x="15659" y="4232"/>
                    <a:pt x="15440" y="4163"/>
                  </a:cubicBezTo>
                  <a:cubicBezTo>
                    <a:pt x="14832" y="3897"/>
                    <a:pt x="14188" y="3639"/>
                    <a:pt x="13636" y="3289"/>
                  </a:cubicBezTo>
                  <a:cubicBezTo>
                    <a:pt x="13461" y="3142"/>
                    <a:pt x="13258" y="3051"/>
                    <a:pt x="13028" y="2967"/>
                  </a:cubicBezTo>
                  <a:lnTo>
                    <a:pt x="12993" y="2967"/>
                  </a:lnTo>
                  <a:cubicBezTo>
                    <a:pt x="12881" y="2967"/>
                    <a:pt x="12790" y="2939"/>
                    <a:pt x="12678" y="2904"/>
                  </a:cubicBezTo>
                  <a:cubicBezTo>
                    <a:pt x="12615" y="2876"/>
                    <a:pt x="12559" y="2848"/>
                    <a:pt x="12503" y="2821"/>
                  </a:cubicBezTo>
                  <a:cubicBezTo>
                    <a:pt x="12237" y="2765"/>
                    <a:pt x="11979" y="2730"/>
                    <a:pt x="11685" y="2730"/>
                  </a:cubicBezTo>
                  <a:cubicBezTo>
                    <a:pt x="11510" y="2730"/>
                    <a:pt x="11307" y="2730"/>
                    <a:pt x="11105" y="2793"/>
                  </a:cubicBezTo>
                  <a:cubicBezTo>
                    <a:pt x="11042" y="2821"/>
                    <a:pt x="10986" y="2821"/>
                    <a:pt x="10895" y="2821"/>
                  </a:cubicBezTo>
                  <a:cubicBezTo>
                    <a:pt x="10783" y="2876"/>
                    <a:pt x="10664" y="2939"/>
                    <a:pt x="10545" y="2995"/>
                  </a:cubicBezTo>
                  <a:cubicBezTo>
                    <a:pt x="10231" y="3198"/>
                    <a:pt x="9937" y="3373"/>
                    <a:pt x="9587" y="3548"/>
                  </a:cubicBezTo>
                  <a:cubicBezTo>
                    <a:pt x="9468" y="3604"/>
                    <a:pt x="9385" y="3695"/>
                    <a:pt x="9266" y="3813"/>
                  </a:cubicBezTo>
                  <a:cubicBezTo>
                    <a:pt x="9266" y="3841"/>
                    <a:pt x="9238" y="3869"/>
                    <a:pt x="9210" y="3897"/>
                  </a:cubicBezTo>
                  <a:cubicBezTo>
                    <a:pt x="9182" y="3925"/>
                    <a:pt x="9147" y="3925"/>
                    <a:pt x="9119" y="3953"/>
                  </a:cubicBezTo>
                  <a:cubicBezTo>
                    <a:pt x="9063" y="3988"/>
                    <a:pt x="8972" y="4044"/>
                    <a:pt x="8916" y="4072"/>
                  </a:cubicBezTo>
                  <a:cubicBezTo>
                    <a:pt x="8657" y="4219"/>
                    <a:pt x="8448" y="4513"/>
                    <a:pt x="8161" y="4653"/>
                  </a:cubicBezTo>
                  <a:cubicBezTo>
                    <a:pt x="8098" y="4687"/>
                    <a:pt x="8014" y="4743"/>
                    <a:pt x="8014" y="4827"/>
                  </a:cubicBezTo>
                  <a:cubicBezTo>
                    <a:pt x="7923" y="5121"/>
                    <a:pt x="7720" y="5324"/>
                    <a:pt x="7490" y="5527"/>
                  </a:cubicBezTo>
                  <a:cubicBezTo>
                    <a:pt x="7434" y="5589"/>
                    <a:pt x="7343" y="5701"/>
                    <a:pt x="7343" y="5792"/>
                  </a:cubicBezTo>
                  <a:cubicBezTo>
                    <a:pt x="7399" y="6289"/>
                    <a:pt x="7021" y="6694"/>
                    <a:pt x="7168" y="7191"/>
                  </a:cubicBezTo>
                  <a:cubicBezTo>
                    <a:pt x="7196" y="7338"/>
                    <a:pt x="7140" y="7449"/>
                    <a:pt x="7112" y="7596"/>
                  </a:cubicBezTo>
                  <a:cubicBezTo>
                    <a:pt x="7049" y="7771"/>
                    <a:pt x="6965" y="7946"/>
                    <a:pt x="6993" y="8121"/>
                  </a:cubicBezTo>
                  <a:cubicBezTo>
                    <a:pt x="6993" y="8470"/>
                    <a:pt x="6874" y="8673"/>
                    <a:pt x="6644" y="8911"/>
                  </a:cubicBezTo>
                  <a:cubicBezTo>
                    <a:pt x="6447" y="9069"/>
                    <a:pt x="6339" y="9141"/>
                    <a:pt x="6199" y="9141"/>
                  </a:cubicBezTo>
                  <a:cubicBezTo>
                    <a:pt x="6109" y="9141"/>
                    <a:pt x="6007" y="9112"/>
                    <a:pt x="5860" y="9058"/>
                  </a:cubicBezTo>
                  <a:cubicBezTo>
                    <a:pt x="5623" y="8939"/>
                    <a:pt x="5364" y="8820"/>
                    <a:pt x="5126" y="8736"/>
                  </a:cubicBezTo>
                  <a:cubicBezTo>
                    <a:pt x="4923" y="8645"/>
                    <a:pt x="4749" y="8589"/>
                    <a:pt x="4546" y="8533"/>
                  </a:cubicBezTo>
                  <a:cubicBezTo>
                    <a:pt x="4574" y="8533"/>
                    <a:pt x="4574" y="8498"/>
                    <a:pt x="4574" y="8470"/>
                  </a:cubicBezTo>
                  <a:cubicBezTo>
                    <a:pt x="4518" y="8442"/>
                    <a:pt x="4490" y="8414"/>
                    <a:pt x="4462" y="8358"/>
                  </a:cubicBezTo>
                  <a:cubicBezTo>
                    <a:pt x="4427" y="8358"/>
                    <a:pt x="4399" y="8358"/>
                    <a:pt x="4399" y="8323"/>
                  </a:cubicBezTo>
                  <a:cubicBezTo>
                    <a:pt x="4315" y="8386"/>
                    <a:pt x="4196" y="8386"/>
                    <a:pt x="4112" y="8386"/>
                  </a:cubicBezTo>
                  <a:cubicBezTo>
                    <a:pt x="4053" y="8372"/>
                    <a:pt x="4000" y="8372"/>
                    <a:pt x="3949" y="8372"/>
                  </a:cubicBezTo>
                  <a:cubicBezTo>
                    <a:pt x="3897" y="8372"/>
                    <a:pt x="3847" y="8372"/>
                    <a:pt x="3791" y="8358"/>
                  </a:cubicBezTo>
                  <a:cubicBezTo>
                    <a:pt x="3700" y="8358"/>
                    <a:pt x="3644" y="8323"/>
                    <a:pt x="3553" y="8296"/>
                  </a:cubicBezTo>
                  <a:lnTo>
                    <a:pt x="3413" y="8296"/>
                  </a:lnTo>
                  <a:cubicBezTo>
                    <a:pt x="3378" y="8358"/>
                    <a:pt x="3350" y="8386"/>
                    <a:pt x="3294" y="8386"/>
                  </a:cubicBezTo>
                  <a:cubicBezTo>
                    <a:pt x="3266" y="8414"/>
                    <a:pt x="3203" y="8414"/>
                    <a:pt x="3175" y="8414"/>
                  </a:cubicBezTo>
                  <a:cubicBezTo>
                    <a:pt x="3147" y="8386"/>
                    <a:pt x="3091" y="8358"/>
                    <a:pt x="3063" y="8323"/>
                  </a:cubicBezTo>
                  <a:lnTo>
                    <a:pt x="3029" y="8323"/>
                  </a:lnTo>
                  <a:lnTo>
                    <a:pt x="3001" y="8296"/>
                  </a:lnTo>
                  <a:cubicBezTo>
                    <a:pt x="2973" y="8323"/>
                    <a:pt x="2945" y="8323"/>
                    <a:pt x="2917" y="8323"/>
                  </a:cubicBezTo>
                  <a:cubicBezTo>
                    <a:pt x="2889" y="8323"/>
                    <a:pt x="2854" y="8358"/>
                    <a:pt x="2826" y="8358"/>
                  </a:cubicBezTo>
                  <a:cubicBezTo>
                    <a:pt x="2770" y="8386"/>
                    <a:pt x="2742" y="8442"/>
                    <a:pt x="2679" y="8470"/>
                  </a:cubicBezTo>
                  <a:cubicBezTo>
                    <a:pt x="2648" y="8493"/>
                    <a:pt x="2609" y="8499"/>
                    <a:pt x="2568" y="8499"/>
                  </a:cubicBezTo>
                  <a:cubicBezTo>
                    <a:pt x="2519" y="8499"/>
                    <a:pt x="2467" y="8491"/>
                    <a:pt x="2422" y="8491"/>
                  </a:cubicBezTo>
                  <a:cubicBezTo>
                    <a:pt x="2401" y="8491"/>
                    <a:pt x="2381" y="8493"/>
                    <a:pt x="2364" y="8498"/>
                  </a:cubicBezTo>
                  <a:cubicBezTo>
                    <a:pt x="2275" y="8498"/>
                    <a:pt x="2143" y="8532"/>
                    <a:pt x="2020" y="8532"/>
                  </a:cubicBezTo>
                  <a:cubicBezTo>
                    <a:pt x="1940" y="8532"/>
                    <a:pt x="1863" y="8517"/>
                    <a:pt x="1805" y="8470"/>
                  </a:cubicBezTo>
                  <a:lnTo>
                    <a:pt x="1777" y="8470"/>
                  </a:lnTo>
                  <a:cubicBezTo>
                    <a:pt x="1749" y="8533"/>
                    <a:pt x="1693" y="8533"/>
                    <a:pt x="1630" y="8533"/>
                  </a:cubicBezTo>
                  <a:cubicBezTo>
                    <a:pt x="1593" y="8533"/>
                    <a:pt x="1555" y="8518"/>
                    <a:pt x="1516" y="8518"/>
                  </a:cubicBezTo>
                  <a:cubicBezTo>
                    <a:pt x="1496" y="8518"/>
                    <a:pt x="1476" y="8522"/>
                    <a:pt x="1455" y="8533"/>
                  </a:cubicBezTo>
                  <a:cubicBezTo>
                    <a:pt x="1427" y="8561"/>
                    <a:pt x="1371" y="8617"/>
                    <a:pt x="1343" y="8645"/>
                  </a:cubicBezTo>
                  <a:cubicBezTo>
                    <a:pt x="1299" y="8665"/>
                    <a:pt x="1259" y="8688"/>
                    <a:pt x="1209" y="8688"/>
                  </a:cubicBezTo>
                  <a:cubicBezTo>
                    <a:pt x="1188" y="8688"/>
                    <a:pt x="1166" y="8684"/>
                    <a:pt x="1141" y="8673"/>
                  </a:cubicBezTo>
                  <a:lnTo>
                    <a:pt x="1141" y="8708"/>
                  </a:lnTo>
                  <a:lnTo>
                    <a:pt x="1141" y="8736"/>
                  </a:lnTo>
                  <a:lnTo>
                    <a:pt x="1106" y="8736"/>
                  </a:lnTo>
                  <a:cubicBezTo>
                    <a:pt x="1106" y="8764"/>
                    <a:pt x="1078" y="8792"/>
                    <a:pt x="1050" y="8792"/>
                  </a:cubicBezTo>
                  <a:cubicBezTo>
                    <a:pt x="994" y="8939"/>
                    <a:pt x="966" y="9114"/>
                    <a:pt x="931" y="9288"/>
                  </a:cubicBezTo>
                  <a:cubicBezTo>
                    <a:pt x="903" y="9344"/>
                    <a:pt x="903" y="9407"/>
                    <a:pt x="875" y="9491"/>
                  </a:cubicBezTo>
                  <a:cubicBezTo>
                    <a:pt x="903" y="9582"/>
                    <a:pt x="903" y="9666"/>
                    <a:pt x="903" y="9757"/>
                  </a:cubicBezTo>
                  <a:lnTo>
                    <a:pt x="903" y="9785"/>
                  </a:lnTo>
                  <a:cubicBezTo>
                    <a:pt x="966" y="9841"/>
                    <a:pt x="931" y="9960"/>
                    <a:pt x="875" y="10016"/>
                  </a:cubicBezTo>
                  <a:cubicBezTo>
                    <a:pt x="847" y="10016"/>
                    <a:pt x="847" y="10044"/>
                    <a:pt x="819" y="10044"/>
                  </a:cubicBezTo>
                  <a:lnTo>
                    <a:pt x="875" y="10044"/>
                  </a:lnTo>
                  <a:cubicBezTo>
                    <a:pt x="819" y="10107"/>
                    <a:pt x="791" y="10190"/>
                    <a:pt x="700" y="10246"/>
                  </a:cubicBezTo>
                  <a:cubicBezTo>
                    <a:pt x="441" y="10540"/>
                    <a:pt x="232" y="10918"/>
                    <a:pt x="29" y="11239"/>
                  </a:cubicBezTo>
                  <a:cubicBezTo>
                    <a:pt x="1" y="11267"/>
                    <a:pt x="1" y="11330"/>
                    <a:pt x="1" y="11442"/>
                  </a:cubicBezTo>
                  <a:cubicBezTo>
                    <a:pt x="61" y="11442"/>
                    <a:pt x="131" y="11470"/>
                    <a:pt x="198" y="11470"/>
                  </a:cubicBezTo>
                  <a:cubicBezTo>
                    <a:pt x="232" y="11470"/>
                    <a:pt x="264" y="11463"/>
                    <a:pt x="294" y="11442"/>
                  </a:cubicBezTo>
                  <a:cubicBezTo>
                    <a:pt x="406" y="11386"/>
                    <a:pt x="469" y="11267"/>
                    <a:pt x="553" y="11183"/>
                  </a:cubicBezTo>
                  <a:lnTo>
                    <a:pt x="581" y="11183"/>
                  </a:lnTo>
                  <a:cubicBezTo>
                    <a:pt x="581" y="11155"/>
                    <a:pt x="581" y="11155"/>
                    <a:pt x="616" y="11120"/>
                  </a:cubicBezTo>
                  <a:lnTo>
                    <a:pt x="644" y="11092"/>
                  </a:lnTo>
                  <a:cubicBezTo>
                    <a:pt x="672" y="11037"/>
                    <a:pt x="700" y="11037"/>
                    <a:pt x="756" y="11037"/>
                  </a:cubicBezTo>
                  <a:cubicBezTo>
                    <a:pt x="819" y="10946"/>
                    <a:pt x="903" y="10862"/>
                    <a:pt x="966" y="10806"/>
                  </a:cubicBezTo>
                  <a:cubicBezTo>
                    <a:pt x="1022" y="10771"/>
                    <a:pt x="1050" y="10715"/>
                    <a:pt x="1078" y="10687"/>
                  </a:cubicBezTo>
                  <a:cubicBezTo>
                    <a:pt x="1215" y="10549"/>
                    <a:pt x="1426" y="10363"/>
                    <a:pt x="1625" y="10363"/>
                  </a:cubicBezTo>
                  <a:cubicBezTo>
                    <a:pt x="1638" y="10363"/>
                    <a:pt x="1652" y="10363"/>
                    <a:pt x="1665" y="10365"/>
                  </a:cubicBezTo>
                  <a:cubicBezTo>
                    <a:pt x="1721" y="10365"/>
                    <a:pt x="1777" y="10393"/>
                    <a:pt x="1805" y="10456"/>
                  </a:cubicBezTo>
                  <a:cubicBezTo>
                    <a:pt x="1840" y="10456"/>
                    <a:pt x="1868" y="10456"/>
                    <a:pt x="1896" y="10484"/>
                  </a:cubicBezTo>
                  <a:cubicBezTo>
                    <a:pt x="1952" y="10540"/>
                    <a:pt x="1980" y="10687"/>
                    <a:pt x="1924" y="10771"/>
                  </a:cubicBezTo>
                  <a:cubicBezTo>
                    <a:pt x="1924" y="10771"/>
                    <a:pt x="1924" y="10806"/>
                    <a:pt x="1896" y="10834"/>
                  </a:cubicBezTo>
                  <a:lnTo>
                    <a:pt x="1896" y="11009"/>
                  </a:lnTo>
                  <a:cubicBezTo>
                    <a:pt x="1868" y="11155"/>
                    <a:pt x="1840" y="11295"/>
                    <a:pt x="1721" y="11386"/>
                  </a:cubicBezTo>
                  <a:lnTo>
                    <a:pt x="1665" y="11386"/>
                  </a:lnTo>
                  <a:cubicBezTo>
                    <a:pt x="1602" y="11561"/>
                    <a:pt x="1546" y="11764"/>
                    <a:pt x="1371" y="11855"/>
                  </a:cubicBezTo>
                  <a:cubicBezTo>
                    <a:pt x="1343" y="11883"/>
                    <a:pt x="1315" y="11939"/>
                    <a:pt x="1280" y="11967"/>
                  </a:cubicBezTo>
                  <a:cubicBezTo>
                    <a:pt x="1224" y="12085"/>
                    <a:pt x="1197" y="12204"/>
                    <a:pt x="1252" y="12379"/>
                  </a:cubicBezTo>
                  <a:cubicBezTo>
                    <a:pt x="1371" y="12288"/>
                    <a:pt x="1455" y="12260"/>
                    <a:pt x="1518" y="12169"/>
                  </a:cubicBezTo>
                  <a:cubicBezTo>
                    <a:pt x="1693" y="11967"/>
                    <a:pt x="1868" y="11708"/>
                    <a:pt x="2043" y="11470"/>
                  </a:cubicBezTo>
                  <a:cubicBezTo>
                    <a:pt x="2380" y="11025"/>
                    <a:pt x="2743" y="10657"/>
                    <a:pt x="3347" y="10657"/>
                  </a:cubicBezTo>
                  <a:cubicBezTo>
                    <a:pt x="3368" y="10657"/>
                    <a:pt x="3391" y="10658"/>
                    <a:pt x="3413" y="10659"/>
                  </a:cubicBezTo>
                  <a:cubicBezTo>
                    <a:pt x="3469" y="10659"/>
                    <a:pt x="3497" y="10631"/>
                    <a:pt x="3553" y="10596"/>
                  </a:cubicBezTo>
                  <a:cubicBezTo>
                    <a:pt x="3657" y="10568"/>
                    <a:pt x="3755" y="10554"/>
                    <a:pt x="3848" y="10554"/>
                  </a:cubicBezTo>
                  <a:cubicBezTo>
                    <a:pt x="4125" y="10554"/>
                    <a:pt x="4359" y="10677"/>
                    <a:pt x="4574" y="10918"/>
                  </a:cubicBezTo>
                  <a:lnTo>
                    <a:pt x="5364" y="11708"/>
                  </a:lnTo>
                  <a:cubicBezTo>
                    <a:pt x="5539" y="11855"/>
                    <a:pt x="5714" y="11939"/>
                    <a:pt x="5944" y="11939"/>
                  </a:cubicBezTo>
                  <a:cubicBezTo>
                    <a:pt x="6441" y="11911"/>
                    <a:pt x="6965" y="11939"/>
                    <a:pt x="7434" y="11645"/>
                  </a:cubicBezTo>
                  <a:cubicBezTo>
                    <a:pt x="7618" y="11520"/>
                    <a:pt x="7850" y="11413"/>
                    <a:pt x="8094" y="11413"/>
                  </a:cubicBezTo>
                  <a:cubicBezTo>
                    <a:pt x="8192" y="11413"/>
                    <a:pt x="8292" y="11430"/>
                    <a:pt x="8392" y="11470"/>
                  </a:cubicBezTo>
                  <a:cubicBezTo>
                    <a:pt x="8420" y="11561"/>
                    <a:pt x="8448" y="11617"/>
                    <a:pt x="8420" y="11645"/>
                  </a:cubicBezTo>
                  <a:cubicBezTo>
                    <a:pt x="8364" y="11792"/>
                    <a:pt x="8308" y="11939"/>
                    <a:pt x="8217" y="12113"/>
                  </a:cubicBezTo>
                  <a:lnTo>
                    <a:pt x="8217" y="12057"/>
                  </a:lnTo>
                  <a:cubicBezTo>
                    <a:pt x="8217" y="12029"/>
                    <a:pt x="8189" y="12029"/>
                    <a:pt x="8189" y="11994"/>
                  </a:cubicBezTo>
                  <a:cubicBezTo>
                    <a:pt x="8161" y="12029"/>
                    <a:pt x="8161" y="12057"/>
                    <a:pt x="8133" y="12085"/>
                  </a:cubicBezTo>
                  <a:cubicBezTo>
                    <a:pt x="8098" y="12169"/>
                    <a:pt x="8042" y="12260"/>
                    <a:pt x="7986" y="12316"/>
                  </a:cubicBezTo>
                  <a:cubicBezTo>
                    <a:pt x="7986" y="12344"/>
                    <a:pt x="7958" y="12344"/>
                    <a:pt x="7958" y="12344"/>
                  </a:cubicBezTo>
                  <a:cubicBezTo>
                    <a:pt x="7958" y="12407"/>
                    <a:pt x="7958" y="12463"/>
                    <a:pt x="7986" y="12491"/>
                  </a:cubicBezTo>
                  <a:cubicBezTo>
                    <a:pt x="8006" y="12511"/>
                    <a:pt x="8025" y="12534"/>
                    <a:pt x="8045" y="12534"/>
                  </a:cubicBezTo>
                  <a:cubicBezTo>
                    <a:pt x="8053" y="12534"/>
                    <a:pt x="8062" y="12529"/>
                    <a:pt x="8070" y="12519"/>
                  </a:cubicBezTo>
                  <a:lnTo>
                    <a:pt x="8098" y="12519"/>
                  </a:lnTo>
                  <a:cubicBezTo>
                    <a:pt x="8189" y="12757"/>
                    <a:pt x="8392" y="12869"/>
                    <a:pt x="8685" y="12987"/>
                  </a:cubicBezTo>
                  <a:cubicBezTo>
                    <a:pt x="8860" y="12903"/>
                    <a:pt x="9035" y="12813"/>
                    <a:pt x="9238" y="12694"/>
                  </a:cubicBezTo>
                  <a:cubicBezTo>
                    <a:pt x="9210" y="12638"/>
                    <a:pt x="9210" y="12582"/>
                    <a:pt x="9210" y="12519"/>
                  </a:cubicBezTo>
                  <a:lnTo>
                    <a:pt x="9182" y="12519"/>
                  </a:lnTo>
                  <a:cubicBezTo>
                    <a:pt x="9147" y="12491"/>
                    <a:pt x="9147" y="12491"/>
                    <a:pt x="9119" y="12463"/>
                  </a:cubicBezTo>
                  <a:lnTo>
                    <a:pt x="9035" y="12463"/>
                  </a:lnTo>
                  <a:cubicBezTo>
                    <a:pt x="9007" y="12463"/>
                    <a:pt x="9007" y="12491"/>
                    <a:pt x="8972" y="12491"/>
                  </a:cubicBezTo>
                  <a:cubicBezTo>
                    <a:pt x="8956" y="12493"/>
                    <a:pt x="8940" y="12494"/>
                    <a:pt x="8924" y="12494"/>
                  </a:cubicBezTo>
                  <a:cubicBezTo>
                    <a:pt x="8692" y="12494"/>
                    <a:pt x="8544" y="12303"/>
                    <a:pt x="8622" y="12113"/>
                  </a:cubicBezTo>
                  <a:cubicBezTo>
                    <a:pt x="8657" y="12029"/>
                    <a:pt x="8713" y="11967"/>
                    <a:pt x="8741" y="11911"/>
                  </a:cubicBezTo>
                  <a:cubicBezTo>
                    <a:pt x="8972" y="11645"/>
                    <a:pt x="9210" y="11386"/>
                    <a:pt x="9441" y="11155"/>
                  </a:cubicBezTo>
                  <a:cubicBezTo>
                    <a:pt x="9496" y="11155"/>
                    <a:pt x="9531" y="11183"/>
                    <a:pt x="9559" y="11211"/>
                  </a:cubicBezTo>
                  <a:cubicBezTo>
                    <a:pt x="9559" y="11211"/>
                    <a:pt x="9559" y="11239"/>
                    <a:pt x="9587" y="11267"/>
                  </a:cubicBezTo>
                  <a:cubicBezTo>
                    <a:pt x="9615" y="11295"/>
                    <a:pt x="9643" y="11330"/>
                    <a:pt x="9671" y="11358"/>
                  </a:cubicBezTo>
                  <a:cubicBezTo>
                    <a:pt x="9671" y="11386"/>
                    <a:pt x="9706" y="11414"/>
                    <a:pt x="9734" y="11442"/>
                  </a:cubicBezTo>
                  <a:lnTo>
                    <a:pt x="9762" y="11442"/>
                  </a:lnTo>
                  <a:cubicBezTo>
                    <a:pt x="9790" y="11470"/>
                    <a:pt x="9846" y="11470"/>
                    <a:pt x="9881" y="11470"/>
                  </a:cubicBezTo>
                  <a:cubicBezTo>
                    <a:pt x="9890" y="11482"/>
                    <a:pt x="9897" y="11486"/>
                    <a:pt x="9902" y="11486"/>
                  </a:cubicBezTo>
                  <a:cubicBezTo>
                    <a:pt x="9912" y="11486"/>
                    <a:pt x="9918" y="11470"/>
                    <a:pt x="9937" y="11470"/>
                  </a:cubicBezTo>
                  <a:cubicBezTo>
                    <a:pt x="9965" y="11505"/>
                    <a:pt x="10021" y="11561"/>
                    <a:pt x="10084" y="11589"/>
                  </a:cubicBezTo>
                  <a:cubicBezTo>
                    <a:pt x="10084" y="11617"/>
                    <a:pt x="10140" y="11680"/>
                    <a:pt x="10140" y="11708"/>
                  </a:cubicBezTo>
                  <a:cubicBezTo>
                    <a:pt x="10231" y="11855"/>
                    <a:pt x="10287" y="11967"/>
                    <a:pt x="10405" y="12085"/>
                  </a:cubicBezTo>
                  <a:cubicBezTo>
                    <a:pt x="10489" y="12204"/>
                    <a:pt x="10608" y="12344"/>
                    <a:pt x="10755" y="12407"/>
                  </a:cubicBezTo>
                  <a:cubicBezTo>
                    <a:pt x="10867" y="12491"/>
                    <a:pt x="11042" y="12554"/>
                    <a:pt x="11189" y="12610"/>
                  </a:cubicBezTo>
                  <a:cubicBezTo>
                    <a:pt x="11217" y="12610"/>
                    <a:pt x="11245" y="12610"/>
                    <a:pt x="11307" y="12582"/>
                  </a:cubicBezTo>
                  <a:cubicBezTo>
                    <a:pt x="11307" y="12610"/>
                    <a:pt x="11335" y="12638"/>
                    <a:pt x="11363" y="12638"/>
                  </a:cubicBezTo>
                  <a:cubicBezTo>
                    <a:pt x="11510" y="12785"/>
                    <a:pt x="11685" y="12931"/>
                    <a:pt x="11804" y="13106"/>
                  </a:cubicBezTo>
                  <a:cubicBezTo>
                    <a:pt x="11979" y="13337"/>
                    <a:pt x="12007" y="13603"/>
                    <a:pt x="11832" y="13861"/>
                  </a:cubicBezTo>
                  <a:cubicBezTo>
                    <a:pt x="11713" y="14092"/>
                    <a:pt x="11538" y="14302"/>
                    <a:pt x="11391" y="14533"/>
                  </a:cubicBezTo>
                  <a:cubicBezTo>
                    <a:pt x="11189" y="14826"/>
                    <a:pt x="10930" y="15029"/>
                    <a:pt x="10545" y="15057"/>
                  </a:cubicBezTo>
                  <a:cubicBezTo>
                    <a:pt x="10405" y="15057"/>
                    <a:pt x="10259" y="15141"/>
                    <a:pt x="10112" y="15204"/>
                  </a:cubicBezTo>
                  <a:lnTo>
                    <a:pt x="10140" y="15204"/>
                  </a:lnTo>
                  <a:cubicBezTo>
                    <a:pt x="10196" y="15260"/>
                    <a:pt x="10231" y="15316"/>
                    <a:pt x="10259" y="15379"/>
                  </a:cubicBezTo>
                  <a:lnTo>
                    <a:pt x="10315" y="15435"/>
                  </a:lnTo>
                  <a:lnTo>
                    <a:pt x="10315" y="15554"/>
                  </a:lnTo>
                  <a:lnTo>
                    <a:pt x="10315" y="15610"/>
                  </a:lnTo>
                  <a:cubicBezTo>
                    <a:pt x="10343" y="15611"/>
                    <a:pt x="10371" y="15612"/>
                    <a:pt x="10399" y="15612"/>
                  </a:cubicBezTo>
                  <a:cubicBezTo>
                    <a:pt x="10807" y="15612"/>
                    <a:pt x="11188" y="15433"/>
                    <a:pt x="11594" y="15407"/>
                  </a:cubicBezTo>
                  <a:cubicBezTo>
                    <a:pt x="11713" y="15407"/>
                    <a:pt x="11832" y="15260"/>
                    <a:pt x="11888" y="15141"/>
                  </a:cubicBezTo>
                  <a:cubicBezTo>
                    <a:pt x="12119" y="14680"/>
                    <a:pt x="12328" y="14183"/>
                    <a:pt x="12559" y="13687"/>
                  </a:cubicBezTo>
                  <a:cubicBezTo>
                    <a:pt x="12678" y="13365"/>
                    <a:pt x="12678" y="13078"/>
                    <a:pt x="12440" y="12785"/>
                  </a:cubicBezTo>
                  <a:cubicBezTo>
                    <a:pt x="12293" y="12554"/>
                    <a:pt x="12154" y="12316"/>
                    <a:pt x="12035" y="12085"/>
                  </a:cubicBezTo>
                  <a:cubicBezTo>
                    <a:pt x="11979" y="12029"/>
                    <a:pt x="11944" y="11939"/>
                    <a:pt x="12007" y="11855"/>
                  </a:cubicBezTo>
                  <a:cubicBezTo>
                    <a:pt x="11979" y="11855"/>
                    <a:pt x="11979" y="11820"/>
                    <a:pt x="11979" y="11820"/>
                  </a:cubicBezTo>
                  <a:cubicBezTo>
                    <a:pt x="11999" y="11779"/>
                    <a:pt x="12020" y="11753"/>
                    <a:pt x="12040" y="11753"/>
                  </a:cubicBezTo>
                  <a:cubicBezTo>
                    <a:pt x="12048" y="11753"/>
                    <a:pt x="12055" y="11756"/>
                    <a:pt x="12063" y="11764"/>
                  </a:cubicBezTo>
                  <a:lnTo>
                    <a:pt x="12091" y="11764"/>
                  </a:lnTo>
                  <a:cubicBezTo>
                    <a:pt x="12531" y="11855"/>
                    <a:pt x="12937" y="11967"/>
                    <a:pt x="13342" y="12057"/>
                  </a:cubicBezTo>
                  <a:cubicBezTo>
                    <a:pt x="13867" y="12169"/>
                    <a:pt x="14216" y="12519"/>
                    <a:pt x="14251" y="12959"/>
                  </a:cubicBezTo>
                  <a:cubicBezTo>
                    <a:pt x="14251" y="13309"/>
                    <a:pt x="14251" y="13659"/>
                    <a:pt x="14188" y="13980"/>
                  </a:cubicBezTo>
                  <a:cubicBezTo>
                    <a:pt x="14160" y="14358"/>
                    <a:pt x="13958" y="14617"/>
                    <a:pt x="13552" y="14708"/>
                  </a:cubicBezTo>
                  <a:cubicBezTo>
                    <a:pt x="13433" y="14735"/>
                    <a:pt x="13314" y="14763"/>
                    <a:pt x="13028" y="14854"/>
                  </a:cubicBezTo>
                  <a:cubicBezTo>
                    <a:pt x="13202" y="14938"/>
                    <a:pt x="13258" y="15001"/>
                    <a:pt x="13342" y="15029"/>
                  </a:cubicBezTo>
                  <a:cubicBezTo>
                    <a:pt x="13543" y="15045"/>
                    <a:pt x="13735" y="15080"/>
                    <a:pt x="13927" y="15080"/>
                  </a:cubicBezTo>
                  <a:cubicBezTo>
                    <a:pt x="14070" y="15080"/>
                    <a:pt x="14214" y="15061"/>
                    <a:pt x="14363" y="15001"/>
                  </a:cubicBezTo>
                  <a:cubicBezTo>
                    <a:pt x="14888" y="13833"/>
                    <a:pt x="14950" y="13456"/>
                    <a:pt x="14860" y="12379"/>
                  </a:cubicBezTo>
                  <a:cubicBezTo>
                    <a:pt x="14629" y="12204"/>
                    <a:pt x="14335" y="12029"/>
                    <a:pt x="14188" y="11792"/>
                  </a:cubicBezTo>
                  <a:cubicBezTo>
                    <a:pt x="13986" y="11470"/>
                    <a:pt x="13839" y="11120"/>
                    <a:pt x="13664" y="10743"/>
                  </a:cubicBezTo>
                  <a:cubicBezTo>
                    <a:pt x="13636" y="10715"/>
                    <a:pt x="13608" y="10687"/>
                    <a:pt x="13608" y="10659"/>
                  </a:cubicBezTo>
                  <a:lnTo>
                    <a:pt x="13608" y="10568"/>
                  </a:lnTo>
                  <a:cubicBezTo>
                    <a:pt x="13580" y="10540"/>
                    <a:pt x="13580" y="10540"/>
                    <a:pt x="13552" y="10512"/>
                  </a:cubicBezTo>
                  <a:cubicBezTo>
                    <a:pt x="13636" y="10393"/>
                    <a:pt x="13727" y="10281"/>
                    <a:pt x="13811" y="10218"/>
                  </a:cubicBezTo>
                  <a:cubicBezTo>
                    <a:pt x="14426" y="9785"/>
                    <a:pt x="14804" y="9233"/>
                    <a:pt x="15125" y="8589"/>
                  </a:cubicBezTo>
                  <a:cubicBezTo>
                    <a:pt x="15328" y="8240"/>
                    <a:pt x="15587" y="7946"/>
                    <a:pt x="15964" y="7743"/>
                  </a:cubicBezTo>
                  <a:cubicBezTo>
                    <a:pt x="16314" y="7568"/>
                    <a:pt x="16664" y="7394"/>
                    <a:pt x="17048" y="7219"/>
                  </a:cubicBezTo>
                  <a:cubicBezTo>
                    <a:pt x="17188" y="7135"/>
                    <a:pt x="17426" y="7100"/>
                    <a:pt x="17538" y="6960"/>
                  </a:cubicBezTo>
                  <a:cubicBezTo>
                    <a:pt x="18034" y="6436"/>
                    <a:pt x="18705" y="6051"/>
                    <a:pt x="19111" y="5387"/>
                  </a:cubicBezTo>
                  <a:cubicBezTo>
                    <a:pt x="19349" y="5002"/>
                    <a:pt x="19523" y="4625"/>
                    <a:pt x="19579" y="4191"/>
                  </a:cubicBezTo>
                  <a:cubicBezTo>
                    <a:pt x="19579" y="4016"/>
                    <a:pt x="19670" y="3841"/>
                    <a:pt x="19726" y="3667"/>
                  </a:cubicBezTo>
                  <a:lnTo>
                    <a:pt x="19726" y="2065"/>
                  </a:lnTo>
                  <a:cubicBezTo>
                    <a:pt x="19496" y="1772"/>
                    <a:pt x="19496" y="1366"/>
                    <a:pt x="19174" y="1100"/>
                  </a:cubicBezTo>
                  <a:cubicBezTo>
                    <a:pt x="18559" y="548"/>
                    <a:pt x="17859" y="142"/>
                    <a:pt x="17048" y="52"/>
                  </a:cubicBezTo>
                  <a:cubicBezTo>
                    <a:pt x="16790" y="16"/>
                    <a:pt x="16528" y="1"/>
                    <a:pt x="1626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79"/>
            <p:cNvSpPr/>
            <p:nvPr/>
          </p:nvSpPr>
          <p:spPr>
            <a:xfrm>
              <a:off x="1343466" y="3014281"/>
              <a:ext cx="173780" cy="75615"/>
            </a:xfrm>
            <a:custGeom>
              <a:rect b="b" l="l" r="r" t="t"/>
              <a:pathLst>
                <a:path extrusionOk="0" h="3323" w="7637">
                  <a:moveTo>
                    <a:pt x="2359" y="0"/>
                  </a:moveTo>
                  <a:cubicBezTo>
                    <a:pt x="2338" y="0"/>
                    <a:pt x="2318" y="10"/>
                    <a:pt x="2308" y="29"/>
                  </a:cubicBezTo>
                  <a:cubicBezTo>
                    <a:pt x="2273" y="288"/>
                    <a:pt x="2189" y="582"/>
                    <a:pt x="2042" y="813"/>
                  </a:cubicBezTo>
                  <a:cubicBezTo>
                    <a:pt x="1924" y="959"/>
                    <a:pt x="1784" y="1078"/>
                    <a:pt x="1637" y="1197"/>
                  </a:cubicBezTo>
                  <a:cubicBezTo>
                    <a:pt x="1462" y="1337"/>
                    <a:pt x="1287" y="1512"/>
                    <a:pt x="1196" y="1722"/>
                  </a:cubicBezTo>
                  <a:cubicBezTo>
                    <a:pt x="1021" y="1924"/>
                    <a:pt x="819" y="2127"/>
                    <a:pt x="644" y="2330"/>
                  </a:cubicBezTo>
                  <a:cubicBezTo>
                    <a:pt x="497" y="2505"/>
                    <a:pt x="266" y="2735"/>
                    <a:pt x="210" y="2973"/>
                  </a:cubicBezTo>
                  <a:cubicBezTo>
                    <a:pt x="210" y="2942"/>
                    <a:pt x="188" y="2926"/>
                    <a:pt x="165" y="2926"/>
                  </a:cubicBezTo>
                  <a:cubicBezTo>
                    <a:pt x="142" y="2926"/>
                    <a:pt x="119" y="2942"/>
                    <a:pt x="119" y="2973"/>
                  </a:cubicBezTo>
                  <a:cubicBezTo>
                    <a:pt x="119" y="2973"/>
                    <a:pt x="119" y="3001"/>
                    <a:pt x="92" y="3029"/>
                  </a:cubicBezTo>
                  <a:lnTo>
                    <a:pt x="92" y="3057"/>
                  </a:lnTo>
                  <a:cubicBezTo>
                    <a:pt x="64" y="3057"/>
                    <a:pt x="36" y="3085"/>
                    <a:pt x="1" y="3085"/>
                  </a:cubicBezTo>
                  <a:lnTo>
                    <a:pt x="1" y="3120"/>
                  </a:lnTo>
                  <a:cubicBezTo>
                    <a:pt x="36" y="3148"/>
                    <a:pt x="36" y="3176"/>
                    <a:pt x="64" y="3204"/>
                  </a:cubicBezTo>
                  <a:cubicBezTo>
                    <a:pt x="92" y="3260"/>
                    <a:pt x="92" y="3295"/>
                    <a:pt x="119" y="3323"/>
                  </a:cubicBezTo>
                  <a:lnTo>
                    <a:pt x="147" y="3323"/>
                  </a:lnTo>
                  <a:cubicBezTo>
                    <a:pt x="210" y="3295"/>
                    <a:pt x="266" y="3295"/>
                    <a:pt x="322" y="3260"/>
                  </a:cubicBezTo>
                  <a:cubicBezTo>
                    <a:pt x="385" y="3204"/>
                    <a:pt x="469" y="3148"/>
                    <a:pt x="525" y="3057"/>
                  </a:cubicBezTo>
                  <a:cubicBezTo>
                    <a:pt x="560" y="3029"/>
                    <a:pt x="560" y="3001"/>
                    <a:pt x="560" y="2973"/>
                  </a:cubicBezTo>
                  <a:cubicBezTo>
                    <a:pt x="588" y="2945"/>
                    <a:pt x="616" y="2910"/>
                    <a:pt x="644" y="2854"/>
                  </a:cubicBezTo>
                  <a:cubicBezTo>
                    <a:pt x="735" y="2708"/>
                    <a:pt x="847" y="2561"/>
                    <a:pt x="966" y="2449"/>
                  </a:cubicBezTo>
                  <a:cubicBezTo>
                    <a:pt x="1112" y="2246"/>
                    <a:pt x="1287" y="2071"/>
                    <a:pt x="1462" y="1861"/>
                  </a:cubicBezTo>
                  <a:cubicBezTo>
                    <a:pt x="1490" y="1805"/>
                    <a:pt x="1518" y="1750"/>
                    <a:pt x="1574" y="1687"/>
                  </a:cubicBezTo>
                  <a:cubicBezTo>
                    <a:pt x="1609" y="1659"/>
                    <a:pt x="1637" y="1631"/>
                    <a:pt x="1693" y="1603"/>
                  </a:cubicBezTo>
                  <a:cubicBezTo>
                    <a:pt x="1721" y="1547"/>
                    <a:pt x="1784" y="1512"/>
                    <a:pt x="1868" y="1512"/>
                  </a:cubicBezTo>
                  <a:cubicBezTo>
                    <a:pt x="1904" y="1501"/>
                    <a:pt x="1944" y="1494"/>
                    <a:pt x="1984" y="1494"/>
                  </a:cubicBezTo>
                  <a:cubicBezTo>
                    <a:pt x="2045" y="1494"/>
                    <a:pt x="2107" y="1509"/>
                    <a:pt x="2161" y="1547"/>
                  </a:cubicBezTo>
                  <a:cubicBezTo>
                    <a:pt x="2217" y="1547"/>
                    <a:pt x="2273" y="1512"/>
                    <a:pt x="2336" y="1512"/>
                  </a:cubicBezTo>
                  <a:cubicBezTo>
                    <a:pt x="2364" y="1484"/>
                    <a:pt x="2420" y="1484"/>
                    <a:pt x="2483" y="1456"/>
                  </a:cubicBezTo>
                  <a:cubicBezTo>
                    <a:pt x="2539" y="1428"/>
                    <a:pt x="2595" y="1428"/>
                    <a:pt x="2658" y="1400"/>
                  </a:cubicBezTo>
                  <a:cubicBezTo>
                    <a:pt x="2686" y="1400"/>
                    <a:pt x="2714" y="1400"/>
                    <a:pt x="2714" y="1372"/>
                  </a:cubicBezTo>
                  <a:cubicBezTo>
                    <a:pt x="2770" y="1372"/>
                    <a:pt x="2833" y="1337"/>
                    <a:pt x="2860" y="1309"/>
                  </a:cubicBezTo>
                  <a:cubicBezTo>
                    <a:pt x="2916" y="1281"/>
                    <a:pt x="2972" y="1253"/>
                    <a:pt x="3035" y="1225"/>
                  </a:cubicBezTo>
                  <a:cubicBezTo>
                    <a:pt x="3063" y="1225"/>
                    <a:pt x="3091" y="1253"/>
                    <a:pt x="3091" y="1253"/>
                  </a:cubicBezTo>
                  <a:cubicBezTo>
                    <a:pt x="3063" y="1281"/>
                    <a:pt x="3007" y="1309"/>
                    <a:pt x="2944" y="1337"/>
                  </a:cubicBezTo>
                  <a:cubicBezTo>
                    <a:pt x="2922" y="1337"/>
                    <a:pt x="2936" y="1379"/>
                    <a:pt x="2957" y="1379"/>
                  </a:cubicBezTo>
                  <a:cubicBezTo>
                    <a:pt x="2962" y="1379"/>
                    <a:pt x="2967" y="1377"/>
                    <a:pt x="2972" y="1372"/>
                  </a:cubicBezTo>
                  <a:cubicBezTo>
                    <a:pt x="3035" y="1337"/>
                    <a:pt x="3119" y="1309"/>
                    <a:pt x="3182" y="1281"/>
                  </a:cubicBezTo>
                  <a:lnTo>
                    <a:pt x="3182" y="1309"/>
                  </a:lnTo>
                  <a:cubicBezTo>
                    <a:pt x="3182" y="1428"/>
                    <a:pt x="3238" y="1512"/>
                    <a:pt x="3322" y="1603"/>
                  </a:cubicBezTo>
                  <a:cubicBezTo>
                    <a:pt x="3413" y="1603"/>
                    <a:pt x="3469" y="1631"/>
                    <a:pt x="3497" y="1687"/>
                  </a:cubicBezTo>
                  <a:cubicBezTo>
                    <a:pt x="3532" y="1750"/>
                    <a:pt x="3560" y="1805"/>
                    <a:pt x="3560" y="1833"/>
                  </a:cubicBezTo>
                  <a:cubicBezTo>
                    <a:pt x="3672" y="1952"/>
                    <a:pt x="3790" y="2036"/>
                    <a:pt x="3937" y="2099"/>
                  </a:cubicBezTo>
                  <a:cubicBezTo>
                    <a:pt x="3993" y="2127"/>
                    <a:pt x="4021" y="2155"/>
                    <a:pt x="4056" y="2211"/>
                  </a:cubicBezTo>
                  <a:cubicBezTo>
                    <a:pt x="4168" y="2302"/>
                    <a:pt x="4259" y="2421"/>
                    <a:pt x="4371" y="2533"/>
                  </a:cubicBezTo>
                  <a:cubicBezTo>
                    <a:pt x="4546" y="2708"/>
                    <a:pt x="4755" y="2770"/>
                    <a:pt x="4958" y="2798"/>
                  </a:cubicBezTo>
                  <a:lnTo>
                    <a:pt x="5189" y="2798"/>
                  </a:lnTo>
                  <a:cubicBezTo>
                    <a:pt x="5280" y="2798"/>
                    <a:pt x="5364" y="2798"/>
                    <a:pt x="5455" y="2826"/>
                  </a:cubicBezTo>
                  <a:cubicBezTo>
                    <a:pt x="5539" y="2826"/>
                    <a:pt x="5629" y="2798"/>
                    <a:pt x="5685" y="2770"/>
                  </a:cubicBezTo>
                  <a:lnTo>
                    <a:pt x="5888" y="2770"/>
                  </a:lnTo>
                  <a:cubicBezTo>
                    <a:pt x="6007" y="2708"/>
                    <a:pt x="6091" y="2624"/>
                    <a:pt x="6210" y="2533"/>
                  </a:cubicBezTo>
                  <a:cubicBezTo>
                    <a:pt x="6413" y="2386"/>
                    <a:pt x="6762" y="2274"/>
                    <a:pt x="6993" y="2274"/>
                  </a:cubicBezTo>
                  <a:cubicBezTo>
                    <a:pt x="7056" y="2274"/>
                    <a:pt x="7084" y="2274"/>
                    <a:pt x="7112" y="2302"/>
                  </a:cubicBezTo>
                  <a:cubicBezTo>
                    <a:pt x="7168" y="2274"/>
                    <a:pt x="7259" y="2274"/>
                    <a:pt x="7315" y="2211"/>
                  </a:cubicBezTo>
                  <a:cubicBezTo>
                    <a:pt x="7406" y="2155"/>
                    <a:pt x="7489" y="2036"/>
                    <a:pt x="7433" y="1924"/>
                  </a:cubicBezTo>
                  <a:cubicBezTo>
                    <a:pt x="7433" y="1924"/>
                    <a:pt x="7461" y="1924"/>
                    <a:pt x="7461" y="1896"/>
                  </a:cubicBezTo>
                  <a:lnTo>
                    <a:pt x="7489" y="1896"/>
                  </a:lnTo>
                  <a:cubicBezTo>
                    <a:pt x="7580" y="1896"/>
                    <a:pt x="7636" y="1805"/>
                    <a:pt x="7552" y="1722"/>
                  </a:cubicBezTo>
                  <a:cubicBezTo>
                    <a:pt x="7489" y="1659"/>
                    <a:pt x="7378" y="1603"/>
                    <a:pt x="7287" y="1575"/>
                  </a:cubicBezTo>
                  <a:cubicBezTo>
                    <a:pt x="7231" y="1547"/>
                    <a:pt x="7168" y="1512"/>
                    <a:pt x="7112" y="1512"/>
                  </a:cubicBezTo>
                  <a:lnTo>
                    <a:pt x="7084" y="1512"/>
                  </a:lnTo>
                  <a:cubicBezTo>
                    <a:pt x="6993" y="1456"/>
                    <a:pt x="6909" y="1428"/>
                    <a:pt x="6818" y="1400"/>
                  </a:cubicBezTo>
                  <a:cubicBezTo>
                    <a:pt x="6706" y="1337"/>
                    <a:pt x="6587" y="1281"/>
                    <a:pt x="6504" y="1197"/>
                  </a:cubicBezTo>
                  <a:cubicBezTo>
                    <a:pt x="6413" y="1106"/>
                    <a:pt x="6385" y="987"/>
                    <a:pt x="6385" y="876"/>
                  </a:cubicBezTo>
                  <a:cubicBezTo>
                    <a:pt x="6413" y="701"/>
                    <a:pt x="6469" y="554"/>
                    <a:pt x="6504" y="407"/>
                  </a:cubicBezTo>
                  <a:cubicBezTo>
                    <a:pt x="6523" y="348"/>
                    <a:pt x="6470" y="285"/>
                    <a:pt x="6417" y="285"/>
                  </a:cubicBezTo>
                  <a:cubicBezTo>
                    <a:pt x="6395" y="285"/>
                    <a:pt x="6373" y="296"/>
                    <a:pt x="6357" y="323"/>
                  </a:cubicBezTo>
                  <a:cubicBezTo>
                    <a:pt x="5979" y="701"/>
                    <a:pt x="6154" y="1106"/>
                    <a:pt x="6413" y="1484"/>
                  </a:cubicBezTo>
                  <a:cubicBezTo>
                    <a:pt x="6329" y="1456"/>
                    <a:pt x="6266" y="1400"/>
                    <a:pt x="6210" y="1309"/>
                  </a:cubicBezTo>
                  <a:cubicBezTo>
                    <a:pt x="6063" y="1106"/>
                    <a:pt x="6063" y="848"/>
                    <a:pt x="6063" y="610"/>
                  </a:cubicBezTo>
                  <a:cubicBezTo>
                    <a:pt x="6063" y="596"/>
                    <a:pt x="6049" y="589"/>
                    <a:pt x="6035" y="589"/>
                  </a:cubicBezTo>
                  <a:cubicBezTo>
                    <a:pt x="6021" y="589"/>
                    <a:pt x="6007" y="596"/>
                    <a:pt x="6007" y="610"/>
                  </a:cubicBezTo>
                  <a:cubicBezTo>
                    <a:pt x="5944" y="876"/>
                    <a:pt x="5888" y="1162"/>
                    <a:pt x="6007" y="1428"/>
                  </a:cubicBezTo>
                  <a:cubicBezTo>
                    <a:pt x="5888" y="1225"/>
                    <a:pt x="5860" y="987"/>
                    <a:pt x="5860" y="785"/>
                  </a:cubicBezTo>
                  <a:cubicBezTo>
                    <a:pt x="5860" y="730"/>
                    <a:pt x="5822" y="700"/>
                    <a:pt x="5780" y="700"/>
                  </a:cubicBezTo>
                  <a:cubicBezTo>
                    <a:pt x="5757" y="700"/>
                    <a:pt x="5733" y="709"/>
                    <a:pt x="5713" y="729"/>
                  </a:cubicBezTo>
                  <a:cubicBezTo>
                    <a:pt x="5567" y="1022"/>
                    <a:pt x="5657" y="1337"/>
                    <a:pt x="5832" y="1575"/>
                  </a:cubicBezTo>
                  <a:cubicBezTo>
                    <a:pt x="5769" y="1575"/>
                    <a:pt x="5741" y="1547"/>
                    <a:pt x="5713" y="1547"/>
                  </a:cubicBezTo>
                  <a:cubicBezTo>
                    <a:pt x="5483" y="1428"/>
                    <a:pt x="5336" y="1253"/>
                    <a:pt x="5161" y="1078"/>
                  </a:cubicBezTo>
                  <a:cubicBezTo>
                    <a:pt x="5153" y="1070"/>
                    <a:pt x="5145" y="1067"/>
                    <a:pt x="5138" y="1067"/>
                  </a:cubicBezTo>
                  <a:cubicBezTo>
                    <a:pt x="5121" y="1067"/>
                    <a:pt x="5113" y="1086"/>
                    <a:pt x="5133" y="1106"/>
                  </a:cubicBezTo>
                  <a:cubicBezTo>
                    <a:pt x="5280" y="1281"/>
                    <a:pt x="5392" y="1484"/>
                    <a:pt x="5567" y="1631"/>
                  </a:cubicBezTo>
                  <a:cubicBezTo>
                    <a:pt x="5336" y="1575"/>
                    <a:pt x="5133" y="1456"/>
                    <a:pt x="4930" y="1309"/>
                  </a:cubicBezTo>
                  <a:cubicBezTo>
                    <a:pt x="4958" y="1281"/>
                    <a:pt x="4958" y="1281"/>
                    <a:pt x="4958" y="1253"/>
                  </a:cubicBezTo>
                  <a:cubicBezTo>
                    <a:pt x="5014" y="1050"/>
                    <a:pt x="4783" y="903"/>
                    <a:pt x="4637" y="813"/>
                  </a:cubicBezTo>
                  <a:cubicBezTo>
                    <a:pt x="4371" y="701"/>
                    <a:pt x="4112" y="638"/>
                    <a:pt x="3818" y="610"/>
                  </a:cubicBezTo>
                  <a:cubicBezTo>
                    <a:pt x="3811" y="607"/>
                    <a:pt x="3804" y="606"/>
                    <a:pt x="3797" y="606"/>
                  </a:cubicBezTo>
                  <a:cubicBezTo>
                    <a:pt x="3725" y="606"/>
                    <a:pt x="3682" y="731"/>
                    <a:pt x="3790" y="757"/>
                  </a:cubicBezTo>
                  <a:cubicBezTo>
                    <a:pt x="4112" y="813"/>
                    <a:pt x="4546" y="959"/>
                    <a:pt x="4783" y="1225"/>
                  </a:cubicBezTo>
                  <a:cubicBezTo>
                    <a:pt x="4720" y="1253"/>
                    <a:pt x="4692" y="1281"/>
                    <a:pt x="4720" y="1337"/>
                  </a:cubicBezTo>
                  <a:cubicBezTo>
                    <a:pt x="4839" y="1631"/>
                    <a:pt x="5133" y="1805"/>
                    <a:pt x="5420" y="1896"/>
                  </a:cubicBezTo>
                  <a:cubicBezTo>
                    <a:pt x="5308" y="1896"/>
                    <a:pt x="5189" y="1861"/>
                    <a:pt x="5070" y="1833"/>
                  </a:cubicBezTo>
                  <a:cubicBezTo>
                    <a:pt x="4609" y="1750"/>
                    <a:pt x="4196" y="1575"/>
                    <a:pt x="3818" y="1309"/>
                  </a:cubicBezTo>
                  <a:cubicBezTo>
                    <a:pt x="3762" y="1253"/>
                    <a:pt x="3707" y="1225"/>
                    <a:pt x="3616" y="1162"/>
                  </a:cubicBezTo>
                  <a:cubicBezTo>
                    <a:pt x="3735" y="1162"/>
                    <a:pt x="3846" y="1162"/>
                    <a:pt x="3965" y="1225"/>
                  </a:cubicBezTo>
                  <a:cubicBezTo>
                    <a:pt x="4196" y="1372"/>
                    <a:pt x="4343" y="1603"/>
                    <a:pt x="4609" y="1659"/>
                  </a:cubicBezTo>
                  <a:cubicBezTo>
                    <a:pt x="4619" y="1664"/>
                    <a:pt x="4629" y="1666"/>
                    <a:pt x="4639" y="1666"/>
                  </a:cubicBezTo>
                  <a:cubicBezTo>
                    <a:pt x="4682" y="1666"/>
                    <a:pt x="4715" y="1620"/>
                    <a:pt x="4692" y="1575"/>
                  </a:cubicBezTo>
                  <a:cubicBezTo>
                    <a:pt x="4546" y="1309"/>
                    <a:pt x="4168" y="1022"/>
                    <a:pt x="3881" y="959"/>
                  </a:cubicBezTo>
                  <a:cubicBezTo>
                    <a:pt x="3735" y="959"/>
                    <a:pt x="3616" y="959"/>
                    <a:pt x="3497" y="1022"/>
                  </a:cubicBezTo>
                  <a:cubicBezTo>
                    <a:pt x="3469" y="959"/>
                    <a:pt x="3441" y="959"/>
                    <a:pt x="3385" y="959"/>
                  </a:cubicBezTo>
                  <a:cubicBezTo>
                    <a:pt x="3469" y="876"/>
                    <a:pt x="3560" y="757"/>
                    <a:pt x="3616" y="638"/>
                  </a:cubicBezTo>
                  <a:cubicBezTo>
                    <a:pt x="3644" y="582"/>
                    <a:pt x="3644" y="554"/>
                    <a:pt x="3588" y="526"/>
                  </a:cubicBezTo>
                  <a:cubicBezTo>
                    <a:pt x="3563" y="509"/>
                    <a:pt x="3537" y="501"/>
                    <a:pt x="3509" y="501"/>
                  </a:cubicBezTo>
                  <a:cubicBezTo>
                    <a:pt x="3437" y="501"/>
                    <a:pt x="3360" y="556"/>
                    <a:pt x="3294" y="638"/>
                  </a:cubicBezTo>
                  <a:cubicBezTo>
                    <a:pt x="3258" y="584"/>
                    <a:pt x="3207" y="553"/>
                    <a:pt x="3153" y="553"/>
                  </a:cubicBezTo>
                  <a:cubicBezTo>
                    <a:pt x="3124" y="553"/>
                    <a:pt x="3093" y="562"/>
                    <a:pt x="3063" y="582"/>
                  </a:cubicBezTo>
                  <a:cubicBezTo>
                    <a:pt x="3063" y="554"/>
                    <a:pt x="3091" y="498"/>
                    <a:pt x="3119" y="463"/>
                  </a:cubicBezTo>
                  <a:cubicBezTo>
                    <a:pt x="3147" y="435"/>
                    <a:pt x="3147" y="379"/>
                    <a:pt x="3182" y="351"/>
                  </a:cubicBezTo>
                  <a:cubicBezTo>
                    <a:pt x="3224" y="283"/>
                    <a:pt x="3152" y="203"/>
                    <a:pt x="3077" y="203"/>
                  </a:cubicBezTo>
                  <a:cubicBezTo>
                    <a:pt x="3053" y="203"/>
                    <a:pt x="3028" y="211"/>
                    <a:pt x="3007" y="232"/>
                  </a:cubicBezTo>
                  <a:cubicBezTo>
                    <a:pt x="2833" y="407"/>
                    <a:pt x="2714" y="638"/>
                    <a:pt x="2567" y="813"/>
                  </a:cubicBezTo>
                  <a:cubicBezTo>
                    <a:pt x="2448" y="959"/>
                    <a:pt x="2336" y="1050"/>
                    <a:pt x="2189" y="1134"/>
                  </a:cubicBezTo>
                  <a:cubicBezTo>
                    <a:pt x="2217" y="1106"/>
                    <a:pt x="2245" y="1078"/>
                    <a:pt x="2273" y="1050"/>
                  </a:cubicBezTo>
                  <a:cubicBezTo>
                    <a:pt x="2273" y="1022"/>
                    <a:pt x="2308" y="1022"/>
                    <a:pt x="2308" y="987"/>
                  </a:cubicBezTo>
                  <a:cubicBezTo>
                    <a:pt x="2392" y="903"/>
                    <a:pt x="2483" y="813"/>
                    <a:pt x="2567" y="701"/>
                  </a:cubicBezTo>
                  <a:cubicBezTo>
                    <a:pt x="2658" y="554"/>
                    <a:pt x="2770" y="407"/>
                    <a:pt x="2742" y="232"/>
                  </a:cubicBezTo>
                  <a:cubicBezTo>
                    <a:pt x="2742" y="163"/>
                    <a:pt x="2692" y="134"/>
                    <a:pt x="2640" y="134"/>
                  </a:cubicBezTo>
                  <a:cubicBezTo>
                    <a:pt x="2602" y="134"/>
                    <a:pt x="2562" y="150"/>
                    <a:pt x="2539" y="176"/>
                  </a:cubicBezTo>
                  <a:cubicBezTo>
                    <a:pt x="2511" y="176"/>
                    <a:pt x="2483" y="204"/>
                    <a:pt x="2483" y="232"/>
                  </a:cubicBezTo>
                  <a:cubicBezTo>
                    <a:pt x="2448" y="288"/>
                    <a:pt x="2420" y="351"/>
                    <a:pt x="2392" y="435"/>
                  </a:cubicBezTo>
                  <a:cubicBezTo>
                    <a:pt x="2392" y="288"/>
                    <a:pt x="2420" y="176"/>
                    <a:pt x="2420" y="85"/>
                  </a:cubicBezTo>
                  <a:cubicBezTo>
                    <a:pt x="2438" y="31"/>
                    <a:pt x="2398" y="0"/>
                    <a:pt x="235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79"/>
            <p:cNvSpPr/>
            <p:nvPr/>
          </p:nvSpPr>
          <p:spPr>
            <a:xfrm>
              <a:off x="1340918" y="3013530"/>
              <a:ext cx="28512" cy="25941"/>
            </a:xfrm>
            <a:custGeom>
              <a:rect b="b" l="l" r="r" t="t"/>
              <a:pathLst>
                <a:path extrusionOk="0" h="1140" w="1253">
                  <a:moveTo>
                    <a:pt x="841" y="0"/>
                  </a:moveTo>
                  <a:cubicBezTo>
                    <a:pt x="693" y="0"/>
                    <a:pt x="571" y="105"/>
                    <a:pt x="497" y="209"/>
                  </a:cubicBezTo>
                  <a:lnTo>
                    <a:pt x="497" y="237"/>
                  </a:lnTo>
                  <a:cubicBezTo>
                    <a:pt x="406" y="293"/>
                    <a:pt x="350" y="412"/>
                    <a:pt x="322" y="496"/>
                  </a:cubicBezTo>
                  <a:cubicBezTo>
                    <a:pt x="322" y="531"/>
                    <a:pt x="322" y="559"/>
                    <a:pt x="350" y="587"/>
                  </a:cubicBezTo>
                  <a:cubicBezTo>
                    <a:pt x="259" y="615"/>
                    <a:pt x="204" y="671"/>
                    <a:pt x="148" y="734"/>
                  </a:cubicBezTo>
                  <a:cubicBezTo>
                    <a:pt x="85" y="818"/>
                    <a:pt x="29" y="936"/>
                    <a:pt x="1" y="1020"/>
                  </a:cubicBezTo>
                  <a:cubicBezTo>
                    <a:pt x="1" y="1083"/>
                    <a:pt x="29" y="1139"/>
                    <a:pt x="85" y="1139"/>
                  </a:cubicBezTo>
                  <a:cubicBezTo>
                    <a:pt x="204" y="1111"/>
                    <a:pt x="259" y="992"/>
                    <a:pt x="322" y="909"/>
                  </a:cubicBezTo>
                  <a:cubicBezTo>
                    <a:pt x="350" y="846"/>
                    <a:pt x="378" y="790"/>
                    <a:pt x="406" y="734"/>
                  </a:cubicBezTo>
                  <a:cubicBezTo>
                    <a:pt x="444" y="769"/>
                    <a:pt x="491" y="784"/>
                    <a:pt x="541" y="784"/>
                  </a:cubicBezTo>
                  <a:cubicBezTo>
                    <a:pt x="611" y="784"/>
                    <a:pt x="687" y="754"/>
                    <a:pt x="756" y="706"/>
                  </a:cubicBezTo>
                  <a:cubicBezTo>
                    <a:pt x="756" y="671"/>
                    <a:pt x="784" y="671"/>
                    <a:pt x="784" y="671"/>
                  </a:cubicBezTo>
                  <a:lnTo>
                    <a:pt x="812" y="671"/>
                  </a:lnTo>
                  <a:cubicBezTo>
                    <a:pt x="1133" y="643"/>
                    <a:pt x="1252" y="118"/>
                    <a:pt x="903" y="7"/>
                  </a:cubicBezTo>
                  <a:cubicBezTo>
                    <a:pt x="882" y="2"/>
                    <a:pt x="861" y="0"/>
                    <a:pt x="84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79"/>
            <p:cNvSpPr/>
            <p:nvPr/>
          </p:nvSpPr>
          <p:spPr>
            <a:xfrm>
              <a:off x="1314977" y="3028662"/>
              <a:ext cx="54293" cy="37933"/>
            </a:xfrm>
            <a:custGeom>
              <a:rect b="b" l="l" r="r" t="t"/>
              <a:pathLst>
                <a:path extrusionOk="0" h="1667" w="2386">
                  <a:moveTo>
                    <a:pt x="2324" y="0"/>
                  </a:moveTo>
                  <a:cubicBezTo>
                    <a:pt x="2317" y="0"/>
                    <a:pt x="2310" y="2"/>
                    <a:pt x="2301" y="6"/>
                  </a:cubicBezTo>
                  <a:cubicBezTo>
                    <a:pt x="2127" y="69"/>
                    <a:pt x="1987" y="69"/>
                    <a:pt x="1840" y="125"/>
                  </a:cubicBezTo>
                  <a:cubicBezTo>
                    <a:pt x="1665" y="181"/>
                    <a:pt x="1518" y="327"/>
                    <a:pt x="1371" y="446"/>
                  </a:cubicBezTo>
                  <a:cubicBezTo>
                    <a:pt x="1225" y="565"/>
                    <a:pt x="1113" y="740"/>
                    <a:pt x="938" y="852"/>
                  </a:cubicBezTo>
                  <a:cubicBezTo>
                    <a:pt x="875" y="915"/>
                    <a:pt x="791" y="971"/>
                    <a:pt x="700" y="1027"/>
                  </a:cubicBezTo>
                  <a:cubicBezTo>
                    <a:pt x="644" y="1055"/>
                    <a:pt x="616" y="1118"/>
                    <a:pt x="588" y="1146"/>
                  </a:cubicBezTo>
                  <a:cubicBezTo>
                    <a:pt x="525" y="1201"/>
                    <a:pt x="469" y="1229"/>
                    <a:pt x="379" y="1264"/>
                  </a:cubicBezTo>
                  <a:cubicBezTo>
                    <a:pt x="323" y="1320"/>
                    <a:pt x="239" y="1404"/>
                    <a:pt x="176" y="1439"/>
                  </a:cubicBezTo>
                  <a:lnTo>
                    <a:pt x="148" y="1439"/>
                  </a:lnTo>
                  <a:cubicBezTo>
                    <a:pt x="64" y="1439"/>
                    <a:pt x="1" y="1495"/>
                    <a:pt x="29" y="1579"/>
                  </a:cubicBezTo>
                  <a:cubicBezTo>
                    <a:pt x="49" y="1646"/>
                    <a:pt x="93" y="1666"/>
                    <a:pt x="144" y="1666"/>
                  </a:cubicBezTo>
                  <a:cubicBezTo>
                    <a:pt x="183" y="1666"/>
                    <a:pt x="227" y="1654"/>
                    <a:pt x="267" y="1642"/>
                  </a:cubicBezTo>
                  <a:cubicBezTo>
                    <a:pt x="379" y="1579"/>
                    <a:pt x="525" y="1523"/>
                    <a:pt x="644" y="1404"/>
                  </a:cubicBezTo>
                  <a:cubicBezTo>
                    <a:pt x="672" y="1376"/>
                    <a:pt x="700" y="1320"/>
                    <a:pt x="728" y="1292"/>
                  </a:cubicBezTo>
                  <a:cubicBezTo>
                    <a:pt x="728" y="1264"/>
                    <a:pt x="728" y="1264"/>
                    <a:pt x="763" y="1229"/>
                  </a:cubicBezTo>
                  <a:lnTo>
                    <a:pt x="791" y="1201"/>
                  </a:lnTo>
                  <a:cubicBezTo>
                    <a:pt x="791" y="1173"/>
                    <a:pt x="819" y="1173"/>
                    <a:pt x="819" y="1173"/>
                  </a:cubicBezTo>
                  <a:lnTo>
                    <a:pt x="819" y="1146"/>
                  </a:lnTo>
                  <a:cubicBezTo>
                    <a:pt x="875" y="1118"/>
                    <a:pt x="903" y="1090"/>
                    <a:pt x="938" y="1090"/>
                  </a:cubicBezTo>
                  <a:cubicBezTo>
                    <a:pt x="938" y="1055"/>
                    <a:pt x="966" y="1055"/>
                    <a:pt x="994" y="1055"/>
                  </a:cubicBezTo>
                  <a:cubicBezTo>
                    <a:pt x="1022" y="999"/>
                    <a:pt x="1078" y="971"/>
                    <a:pt x="1113" y="915"/>
                  </a:cubicBezTo>
                  <a:cubicBezTo>
                    <a:pt x="1169" y="880"/>
                    <a:pt x="1197" y="824"/>
                    <a:pt x="1225" y="796"/>
                  </a:cubicBezTo>
                  <a:cubicBezTo>
                    <a:pt x="1288" y="705"/>
                    <a:pt x="1399" y="621"/>
                    <a:pt x="1518" y="565"/>
                  </a:cubicBezTo>
                  <a:cubicBezTo>
                    <a:pt x="1637" y="446"/>
                    <a:pt x="1777" y="327"/>
                    <a:pt x="1924" y="271"/>
                  </a:cubicBezTo>
                  <a:cubicBezTo>
                    <a:pt x="2099" y="244"/>
                    <a:pt x="2218" y="216"/>
                    <a:pt x="2336" y="97"/>
                  </a:cubicBezTo>
                  <a:cubicBezTo>
                    <a:pt x="2385" y="72"/>
                    <a:pt x="2370" y="0"/>
                    <a:pt x="232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79"/>
            <p:cNvSpPr/>
            <p:nvPr/>
          </p:nvSpPr>
          <p:spPr>
            <a:xfrm>
              <a:off x="1548398" y="3146988"/>
              <a:ext cx="13881" cy="7191"/>
            </a:xfrm>
            <a:custGeom>
              <a:rect b="b" l="l" r="r" t="t"/>
              <a:pathLst>
                <a:path extrusionOk="0" h="316" w="610">
                  <a:moveTo>
                    <a:pt x="413" y="0"/>
                  </a:moveTo>
                  <a:cubicBezTo>
                    <a:pt x="275" y="0"/>
                    <a:pt x="113" y="73"/>
                    <a:pt x="1" y="113"/>
                  </a:cubicBezTo>
                  <a:lnTo>
                    <a:pt x="29" y="113"/>
                  </a:lnTo>
                  <a:cubicBezTo>
                    <a:pt x="85" y="169"/>
                    <a:pt x="120" y="225"/>
                    <a:pt x="148" y="288"/>
                  </a:cubicBezTo>
                  <a:cubicBezTo>
                    <a:pt x="148" y="288"/>
                    <a:pt x="176" y="288"/>
                    <a:pt x="176" y="316"/>
                  </a:cubicBezTo>
                  <a:cubicBezTo>
                    <a:pt x="259" y="288"/>
                    <a:pt x="322" y="225"/>
                    <a:pt x="406" y="197"/>
                  </a:cubicBezTo>
                  <a:cubicBezTo>
                    <a:pt x="469" y="197"/>
                    <a:pt x="581" y="169"/>
                    <a:pt x="609" y="141"/>
                  </a:cubicBezTo>
                  <a:lnTo>
                    <a:pt x="609" y="85"/>
                  </a:lnTo>
                  <a:cubicBezTo>
                    <a:pt x="559" y="23"/>
                    <a:pt x="490" y="0"/>
                    <a:pt x="41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79"/>
            <p:cNvSpPr/>
            <p:nvPr/>
          </p:nvSpPr>
          <p:spPr>
            <a:xfrm>
              <a:off x="1502569" y="2921850"/>
              <a:ext cx="90246" cy="180629"/>
            </a:xfrm>
            <a:custGeom>
              <a:rect b="b" l="l" r="r" t="t"/>
              <a:pathLst>
                <a:path extrusionOk="0" h="7938" w="3966">
                  <a:moveTo>
                    <a:pt x="3370" y="0"/>
                  </a:moveTo>
                  <a:cubicBezTo>
                    <a:pt x="3357" y="0"/>
                    <a:pt x="3341" y="4"/>
                    <a:pt x="3322" y="15"/>
                  </a:cubicBezTo>
                  <a:cubicBezTo>
                    <a:pt x="3182" y="71"/>
                    <a:pt x="3064" y="99"/>
                    <a:pt x="2917" y="155"/>
                  </a:cubicBezTo>
                  <a:cubicBezTo>
                    <a:pt x="2861" y="190"/>
                    <a:pt x="2833" y="302"/>
                    <a:pt x="2889" y="365"/>
                  </a:cubicBezTo>
                  <a:cubicBezTo>
                    <a:pt x="2917" y="392"/>
                    <a:pt x="2945" y="420"/>
                    <a:pt x="2973" y="420"/>
                  </a:cubicBezTo>
                  <a:cubicBezTo>
                    <a:pt x="2945" y="476"/>
                    <a:pt x="2945" y="504"/>
                    <a:pt x="2973" y="539"/>
                  </a:cubicBezTo>
                  <a:cubicBezTo>
                    <a:pt x="2770" y="623"/>
                    <a:pt x="2567" y="742"/>
                    <a:pt x="2392" y="826"/>
                  </a:cubicBezTo>
                  <a:cubicBezTo>
                    <a:pt x="2344" y="880"/>
                    <a:pt x="2379" y="950"/>
                    <a:pt x="2448" y="950"/>
                  </a:cubicBezTo>
                  <a:cubicBezTo>
                    <a:pt x="2459" y="950"/>
                    <a:pt x="2471" y="949"/>
                    <a:pt x="2483" y="945"/>
                  </a:cubicBezTo>
                  <a:cubicBezTo>
                    <a:pt x="2595" y="889"/>
                    <a:pt x="2742" y="826"/>
                    <a:pt x="2889" y="770"/>
                  </a:cubicBezTo>
                  <a:lnTo>
                    <a:pt x="2889" y="770"/>
                  </a:lnTo>
                  <a:cubicBezTo>
                    <a:pt x="2364" y="1064"/>
                    <a:pt x="1987" y="1588"/>
                    <a:pt x="1637" y="2050"/>
                  </a:cubicBezTo>
                  <a:cubicBezTo>
                    <a:pt x="1609" y="2078"/>
                    <a:pt x="1665" y="2141"/>
                    <a:pt x="1693" y="2169"/>
                  </a:cubicBezTo>
                  <a:cubicBezTo>
                    <a:pt x="1609" y="2343"/>
                    <a:pt x="1518" y="2546"/>
                    <a:pt x="1462" y="2721"/>
                  </a:cubicBezTo>
                  <a:cubicBezTo>
                    <a:pt x="1288" y="3161"/>
                    <a:pt x="1169" y="3595"/>
                    <a:pt x="1085" y="4036"/>
                  </a:cubicBezTo>
                  <a:cubicBezTo>
                    <a:pt x="1022" y="4147"/>
                    <a:pt x="966" y="4294"/>
                    <a:pt x="910" y="4441"/>
                  </a:cubicBezTo>
                  <a:cubicBezTo>
                    <a:pt x="847" y="4588"/>
                    <a:pt x="847" y="4672"/>
                    <a:pt x="819" y="4819"/>
                  </a:cubicBezTo>
                  <a:cubicBezTo>
                    <a:pt x="700" y="4644"/>
                    <a:pt x="588" y="4525"/>
                    <a:pt x="441" y="4385"/>
                  </a:cubicBezTo>
                  <a:cubicBezTo>
                    <a:pt x="425" y="4358"/>
                    <a:pt x="403" y="4347"/>
                    <a:pt x="382" y="4347"/>
                  </a:cubicBezTo>
                  <a:cubicBezTo>
                    <a:pt x="331" y="4347"/>
                    <a:pt x="283" y="4410"/>
                    <a:pt x="323" y="4469"/>
                  </a:cubicBezTo>
                  <a:cubicBezTo>
                    <a:pt x="351" y="4525"/>
                    <a:pt x="323" y="4616"/>
                    <a:pt x="351" y="4672"/>
                  </a:cubicBezTo>
                  <a:cubicBezTo>
                    <a:pt x="386" y="4735"/>
                    <a:pt x="414" y="4819"/>
                    <a:pt x="441" y="4875"/>
                  </a:cubicBezTo>
                  <a:cubicBezTo>
                    <a:pt x="525" y="4993"/>
                    <a:pt x="588" y="5112"/>
                    <a:pt x="644" y="5259"/>
                  </a:cubicBezTo>
                  <a:cubicBezTo>
                    <a:pt x="700" y="5371"/>
                    <a:pt x="735" y="5518"/>
                    <a:pt x="791" y="5665"/>
                  </a:cubicBezTo>
                  <a:cubicBezTo>
                    <a:pt x="875" y="5840"/>
                    <a:pt x="875" y="5923"/>
                    <a:pt x="763" y="6098"/>
                  </a:cubicBezTo>
                  <a:cubicBezTo>
                    <a:pt x="616" y="6336"/>
                    <a:pt x="386" y="6539"/>
                    <a:pt x="295" y="6832"/>
                  </a:cubicBezTo>
                  <a:cubicBezTo>
                    <a:pt x="239" y="7119"/>
                    <a:pt x="351" y="7441"/>
                    <a:pt x="644" y="7532"/>
                  </a:cubicBezTo>
                  <a:cubicBezTo>
                    <a:pt x="588" y="7560"/>
                    <a:pt x="525" y="7560"/>
                    <a:pt x="469" y="7560"/>
                  </a:cubicBezTo>
                  <a:cubicBezTo>
                    <a:pt x="441" y="7560"/>
                    <a:pt x="414" y="7532"/>
                    <a:pt x="386" y="7532"/>
                  </a:cubicBezTo>
                  <a:lnTo>
                    <a:pt x="386" y="7497"/>
                  </a:lnTo>
                  <a:cubicBezTo>
                    <a:pt x="351" y="7497"/>
                    <a:pt x="323" y="7497"/>
                    <a:pt x="295" y="7469"/>
                  </a:cubicBezTo>
                  <a:cubicBezTo>
                    <a:pt x="295" y="7469"/>
                    <a:pt x="267" y="7469"/>
                    <a:pt x="239" y="7441"/>
                  </a:cubicBezTo>
                  <a:cubicBezTo>
                    <a:pt x="210" y="7416"/>
                    <a:pt x="178" y="7402"/>
                    <a:pt x="146" y="7402"/>
                  </a:cubicBezTo>
                  <a:cubicBezTo>
                    <a:pt x="106" y="7402"/>
                    <a:pt x="67" y="7423"/>
                    <a:pt x="36" y="7469"/>
                  </a:cubicBezTo>
                  <a:cubicBezTo>
                    <a:pt x="1" y="7497"/>
                    <a:pt x="1" y="7560"/>
                    <a:pt x="1" y="7588"/>
                  </a:cubicBezTo>
                  <a:cubicBezTo>
                    <a:pt x="120" y="7706"/>
                    <a:pt x="267" y="7818"/>
                    <a:pt x="441" y="7909"/>
                  </a:cubicBezTo>
                  <a:cubicBezTo>
                    <a:pt x="497" y="7909"/>
                    <a:pt x="560" y="7937"/>
                    <a:pt x="616" y="7937"/>
                  </a:cubicBezTo>
                  <a:cubicBezTo>
                    <a:pt x="644" y="7909"/>
                    <a:pt x="700" y="7909"/>
                    <a:pt x="735" y="7881"/>
                  </a:cubicBezTo>
                  <a:cubicBezTo>
                    <a:pt x="791" y="7881"/>
                    <a:pt x="847" y="7846"/>
                    <a:pt x="938" y="7818"/>
                  </a:cubicBezTo>
                  <a:cubicBezTo>
                    <a:pt x="994" y="7762"/>
                    <a:pt x="1050" y="7706"/>
                    <a:pt x="1050" y="7644"/>
                  </a:cubicBezTo>
                  <a:cubicBezTo>
                    <a:pt x="1113" y="7469"/>
                    <a:pt x="994" y="7357"/>
                    <a:pt x="875" y="7266"/>
                  </a:cubicBezTo>
                  <a:cubicBezTo>
                    <a:pt x="875" y="7238"/>
                    <a:pt x="875" y="7238"/>
                    <a:pt x="847" y="7238"/>
                  </a:cubicBezTo>
                  <a:cubicBezTo>
                    <a:pt x="828" y="7243"/>
                    <a:pt x="810" y="7245"/>
                    <a:pt x="792" y="7245"/>
                  </a:cubicBezTo>
                  <a:cubicBezTo>
                    <a:pt x="706" y="7245"/>
                    <a:pt x="640" y="7190"/>
                    <a:pt x="616" y="7091"/>
                  </a:cubicBezTo>
                  <a:cubicBezTo>
                    <a:pt x="616" y="6972"/>
                    <a:pt x="644" y="6888"/>
                    <a:pt x="735" y="6797"/>
                  </a:cubicBezTo>
                  <a:cubicBezTo>
                    <a:pt x="763" y="6770"/>
                    <a:pt x="791" y="6742"/>
                    <a:pt x="819" y="6742"/>
                  </a:cubicBezTo>
                  <a:cubicBezTo>
                    <a:pt x="847" y="6686"/>
                    <a:pt x="910" y="6623"/>
                    <a:pt x="938" y="6567"/>
                  </a:cubicBezTo>
                  <a:cubicBezTo>
                    <a:pt x="1113" y="6364"/>
                    <a:pt x="1316" y="6133"/>
                    <a:pt x="1316" y="5867"/>
                  </a:cubicBezTo>
                  <a:cubicBezTo>
                    <a:pt x="1316" y="5693"/>
                    <a:pt x="1225" y="5574"/>
                    <a:pt x="1169" y="5434"/>
                  </a:cubicBezTo>
                  <a:cubicBezTo>
                    <a:pt x="1113" y="5315"/>
                    <a:pt x="1050" y="5168"/>
                    <a:pt x="994" y="5049"/>
                  </a:cubicBezTo>
                  <a:cubicBezTo>
                    <a:pt x="966" y="5021"/>
                    <a:pt x="938" y="4993"/>
                    <a:pt x="938" y="4965"/>
                  </a:cubicBezTo>
                  <a:lnTo>
                    <a:pt x="938" y="4938"/>
                  </a:lnTo>
                  <a:cubicBezTo>
                    <a:pt x="1050" y="4875"/>
                    <a:pt x="1113" y="4791"/>
                    <a:pt x="1197" y="4672"/>
                  </a:cubicBezTo>
                  <a:lnTo>
                    <a:pt x="1197" y="4672"/>
                  </a:lnTo>
                  <a:cubicBezTo>
                    <a:pt x="1169" y="4763"/>
                    <a:pt x="1141" y="4847"/>
                    <a:pt x="1113" y="4965"/>
                  </a:cubicBezTo>
                  <a:cubicBezTo>
                    <a:pt x="1093" y="5026"/>
                    <a:pt x="1144" y="5075"/>
                    <a:pt x="1209" y="5075"/>
                  </a:cubicBezTo>
                  <a:cubicBezTo>
                    <a:pt x="1234" y="5075"/>
                    <a:pt x="1262" y="5067"/>
                    <a:pt x="1288" y="5049"/>
                  </a:cubicBezTo>
                  <a:cubicBezTo>
                    <a:pt x="1721" y="4616"/>
                    <a:pt x="1840" y="4063"/>
                    <a:pt x="1987" y="3476"/>
                  </a:cubicBezTo>
                  <a:cubicBezTo>
                    <a:pt x="2043" y="3189"/>
                    <a:pt x="2099" y="2896"/>
                    <a:pt x="2190" y="2637"/>
                  </a:cubicBezTo>
                  <a:cubicBezTo>
                    <a:pt x="2308" y="2343"/>
                    <a:pt x="2448" y="2078"/>
                    <a:pt x="2623" y="1847"/>
                  </a:cubicBezTo>
                  <a:cubicBezTo>
                    <a:pt x="2667" y="1788"/>
                    <a:pt x="2608" y="1725"/>
                    <a:pt x="2549" y="1725"/>
                  </a:cubicBezTo>
                  <a:cubicBezTo>
                    <a:pt x="2524" y="1725"/>
                    <a:pt x="2500" y="1736"/>
                    <a:pt x="2483" y="1763"/>
                  </a:cubicBezTo>
                  <a:cubicBezTo>
                    <a:pt x="2336" y="1994"/>
                    <a:pt x="2162" y="2197"/>
                    <a:pt x="2015" y="2462"/>
                  </a:cubicBezTo>
                  <a:cubicBezTo>
                    <a:pt x="1896" y="2693"/>
                    <a:pt x="1812" y="2987"/>
                    <a:pt x="1693" y="3245"/>
                  </a:cubicBezTo>
                  <a:cubicBezTo>
                    <a:pt x="1665" y="3364"/>
                    <a:pt x="1637" y="3476"/>
                    <a:pt x="1609" y="3595"/>
                  </a:cubicBezTo>
                  <a:cubicBezTo>
                    <a:pt x="1637" y="3448"/>
                    <a:pt x="1637" y="3273"/>
                    <a:pt x="1637" y="3126"/>
                  </a:cubicBezTo>
                  <a:cubicBezTo>
                    <a:pt x="1665" y="3071"/>
                    <a:pt x="1693" y="3015"/>
                    <a:pt x="1721" y="2952"/>
                  </a:cubicBezTo>
                  <a:cubicBezTo>
                    <a:pt x="1924" y="2399"/>
                    <a:pt x="2246" y="1903"/>
                    <a:pt x="2595" y="1413"/>
                  </a:cubicBezTo>
                  <a:cubicBezTo>
                    <a:pt x="2623" y="1378"/>
                    <a:pt x="2595" y="1322"/>
                    <a:pt x="2539" y="1294"/>
                  </a:cubicBezTo>
                  <a:cubicBezTo>
                    <a:pt x="2714" y="1148"/>
                    <a:pt x="2889" y="1029"/>
                    <a:pt x="3064" y="917"/>
                  </a:cubicBezTo>
                  <a:cubicBezTo>
                    <a:pt x="3092" y="973"/>
                    <a:pt x="3148" y="1029"/>
                    <a:pt x="3210" y="1092"/>
                  </a:cubicBezTo>
                  <a:cubicBezTo>
                    <a:pt x="3266" y="1148"/>
                    <a:pt x="3210" y="1176"/>
                    <a:pt x="3266" y="1267"/>
                  </a:cubicBezTo>
                  <a:cubicBezTo>
                    <a:pt x="3266" y="1322"/>
                    <a:pt x="3322" y="1378"/>
                    <a:pt x="3413" y="1378"/>
                  </a:cubicBezTo>
                  <a:cubicBezTo>
                    <a:pt x="3469" y="1378"/>
                    <a:pt x="3560" y="1350"/>
                    <a:pt x="3588" y="1294"/>
                  </a:cubicBezTo>
                  <a:cubicBezTo>
                    <a:pt x="3644" y="1176"/>
                    <a:pt x="3644" y="1029"/>
                    <a:pt x="3588" y="917"/>
                  </a:cubicBezTo>
                  <a:cubicBezTo>
                    <a:pt x="3560" y="889"/>
                    <a:pt x="3532" y="826"/>
                    <a:pt x="3497" y="798"/>
                  </a:cubicBezTo>
                  <a:cubicBezTo>
                    <a:pt x="3532" y="798"/>
                    <a:pt x="3532" y="798"/>
                    <a:pt x="3532" y="770"/>
                  </a:cubicBezTo>
                  <a:cubicBezTo>
                    <a:pt x="3616" y="714"/>
                    <a:pt x="3644" y="623"/>
                    <a:pt x="3644" y="539"/>
                  </a:cubicBezTo>
                  <a:cubicBezTo>
                    <a:pt x="3735" y="504"/>
                    <a:pt x="3819" y="476"/>
                    <a:pt x="3910" y="476"/>
                  </a:cubicBezTo>
                  <a:cubicBezTo>
                    <a:pt x="3966" y="448"/>
                    <a:pt x="3966" y="330"/>
                    <a:pt x="3882" y="330"/>
                  </a:cubicBezTo>
                  <a:cubicBezTo>
                    <a:pt x="3763" y="330"/>
                    <a:pt x="3644" y="330"/>
                    <a:pt x="3532" y="365"/>
                  </a:cubicBezTo>
                  <a:lnTo>
                    <a:pt x="3560" y="330"/>
                  </a:lnTo>
                  <a:cubicBezTo>
                    <a:pt x="3588" y="274"/>
                    <a:pt x="3588" y="155"/>
                    <a:pt x="3532" y="99"/>
                  </a:cubicBezTo>
                  <a:cubicBezTo>
                    <a:pt x="3497" y="71"/>
                    <a:pt x="3469" y="71"/>
                    <a:pt x="3441" y="43"/>
                  </a:cubicBezTo>
                  <a:cubicBezTo>
                    <a:pt x="3422" y="23"/>
                    <a:pt x="3402" y="0"/>
                    <a:pt x="337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79"/>
            <p:cNvSpPr/>
            <p:nvPr/>
          </p:nvSpPr>
          <p:spPr>
            <a:xfrm>
              <a:off x="1606013" y="2810009"/>
              <a:ext cx="148613" cy="51950"/>
            </a:xfrm>
            <a:custGeom>
              <a:rect b="b" l="l" r="r" t="t"/>
              <a:pathLst>
                <a:path extrusionOk="0" h="2283" w="6531">
                  <a:moveTo>
                    <a:pt x="3119" y="0"/>
                  </a:moveTo>
                  <a:cubicBezTo>
                    <a:pt x="2566" y="35"/>
                    <a:pt x="2042" y="91"/>
                    <a:pt x="1489" y="175"/>
                  </a:cubicBezTo>
                  <a:cubicBezTo>
                    <a:pt x="1196" y="238"/>
                    <a:pt x="909" y="266"/>
                    <a:pt x="615" y="350"/>
                  </a:cubicBezTo>
                  <a:cubicBezTo>
                    <a:pt x="413" y="441"/>
                    <a:pt x="147" y="525"/>
                    <a:pt x="0" y="672"/>
                  </a:cubicBezTo>
                  <a:lnTo>
                    <a:pt x="0" y="734"/>
                  </a:lnTo>
                  <a:cubicBezTo>
                    <a:pt x="238" y="588"/>
                    <a:pt x="496" y="560"/>
                    <a:pt x="762" y="560"/>
                  </a:cubicBezTo>
                  <a:cubicBezTo>
                    <a:pt x="1021" y="497"/>
                    <a:pt x="1259" y="441"/>
                    <a:pt x="1517" y="413"/>
                  </a:cubicBezTo>
                  <a:cubicBezTo>
                    <a:pt x="1636" y="385"/>
                    <a:pt x="1748" y="385"/>
                    <a:pt x="1867" y="385"/>
                  </a:cubicBezTo>
                  <a:cubicBezTo>
                    <a:pt x="1895" y="322"/>
                    <a:pt x="1923" y="294"/>
                    <a:pt x="1986" y="294"/>
                  </a:cubicBezTo>
                  <a:cubicBezTo>
                    <a:pt x="2087" y="266"/>
                    <a:pt x="2189" y="259"/>
                    <a:pt x="2290" y="259"/>
                  </a:cubicBezTo>
                  <a:cubicBezTo>
                    <a:pt x="2391" y="259"/>
                    <a:pt x="2493" y="266"/>
                    <a:pt x="2594" y="266"/>
                  </a:cubicBezTo>
                  <a:lnTo>
                    <a:pt x="2713" y="266"/>
                  </a:lnTo>
                  <a:cubicBezTo>
                    <a:pt x="2797" y="238"/>
                    <a:pt x="2916" y="238"/>
                    <a:pt x="2972" y="238"/>
                  </a:cubicBezTo>
                  <a:cubicBezTo>
                    <a:pt x="3059" y="224"/>
                    <a:pt x="3140" y="217"/>
                    <a:pt x="3216" y="217"/>
                  </a:cubicBezTo>
                  <a:cubicBezTo>
                    <a:pt x="3293" y="217"/>
                    <a:pt x="3367" y="224"/>
                    <a:pt x="3440" y="238"/>
                  </a:cubicBezTo>
                  <a:lnTo>
                    <a:pt x="3531" y="238"/>
                  </a:lnTo>
                  <a:cubicBezTo>
                    <a:pt x="3671" y="238"/>
                    <a:pt x="3881" y="238"/>
                    <a:pt x="4056" y="294"/>
                  </a:cubicBezTo>
                  <a:cubicBezTo>
                    <a:pt x="4112" y="294"/>
                    <a:pt x="4195" y="294"/>
                    <a:pt x="4258" y="322"/>
                  </a:cubicBezTo>
                  <a:cubicBezTo>
                    <a:pt x="4370" y="350"/>
                    <a:pt x="4517" y="385"/>
                    <a:pt x="4636" y="441"/>
                  </a:cubicBezTo>
                  <a:cubicBezTo>
                    <a:pt x="4839" y="497"/>
                    <a:pt x="5069" y="560"/>
                    <a:pt x="5216" y="672"/>
                  </a:cubicBezTo>
                  <a:cubicBezTo>
                    <a:pt x="5244" y="700"/>
                    <a:pt x="5279" y="700"/>
                    <a:pt x="5335" y="700"/>
                  </a:cubicBezTo>
                  <a:cubicBezTo>
                    <a:pt x="5363" y="700"/>
                    <a:pt x="5391" y="734"/>
                    <a:pt x="5419" y="734"/>
                  </a:cubicBezTo>
                  <a:cubicBezTo>
                    <a:pt x="5454" y="762"/>
                    <a:pt x="5482" y="762"/>
                    <a:pt x="5482" y="790"/>
                  </a:cubicBezTo>
                  <a:cubicBezTo>
                    <a:pt x="5510" y="818"/>
                    <a:pt x="5510" y="818"/>
                    <a:pt x="5510" y="846"/>
                  </a:cubicBezTo>
                  <a:cubicBezTo>
                    <a:pt x="5594" y="909"/>
                    <a:pt x="5657" y="1021"/>
                    <a:pt x="5713" y="1112"/>
                  </a:cubicBezTo>
                  <a:cubicBezTo>
                    <a:pt x="5741" y="1168"/>
                    <a:pt x="5741" y="1224"/>
                    <a:pt x="5713" y="1287"/>
                  </a:cubicBezTo>
                  <a:lnTo>
                    <a:pt x="5713" y="1315"/>
                  </a:lnTo>
                  <a:lnTo>
                    <a:pt x="5832" y="1315"/>
                  </a:lnTo>
                  <a:cubicBezTo>
                    <a:pt x="5860" y="1343"/>
                    <a:pt x="5888" y="1371"/>
                    <a:pt x="5916" y="1399"/>
                  </a:cubicBezTo>
                  <a:cubicBezTo>
                    <a:pt x="5944" y="1399"/>
                    <a:pt x="5978" y="1434"/>
                    <a:pt x="5978" y="1434"/>
                  </a:cubicBezTo>
                  <a:cubicBezTo>
                    <a:pt x="6006" y="1462"/>
                    <a:pt x="6006" y="1518"/>
                    <a:pt x="6006" y="1574"/>
                  </a:cubicBezTo>
                  <a:lnTo>
                    <a:pt x="6006" y="1664"/>
                  </a:lnTo>
                  <a:cubicBezTo>
                    <a:pt x="6062" y="1692"/>
                    <a:pt x="6090" y="1748"/>
                    <a:pt x="6090" y="1811"/>
                  </a:cubicBezTo>
                  <a:lnTo>
                    <a:pt x="6090" y="1867"/>
                  </a:lnTo>
                  <a:cubicBezTo>
                    <a:pt x="6118" y="1867"/>
                    <a:pt x="6153" y="1895"/>
                    <a:pt x="6153" y="1923"/>
                  </a:cubicBezTo>
                  <a:lnTo>
                    <a:pt x="6153" y="2014"/>
                  </a:lnTo>
                  <a:lnTo>
                    <a:pt x="6153" y="2042"/>
                  </a:lnTo>
                  <a:cubicBezTo>
                    <a:pt x="6181" y="2070"/>
                    <a:pt x="6181" y="2070"/>
                    <a:pt x="6209" y="2070"/>
                  </a:cubicBezTo>
                  <a:cubicBezTo>
                    <a:pt x="6209" y="2098"/>
                    <a:pt x="6209" y="2133"/>
                    <a:pt x="6181" y="2189"/>
                  </a:cubicBezTo>
                  <a:cubicBezTo>
                    <a:pt x="6181" y="2240"/>
                    <a:pt x="6222" y="2283"/>
                    <a:pt x="6268" y="2283"/>
                  </a:cubicBezTo>
                  <a:cubicBezTo>
                    <a:pt x="6298" y="2283"/>
                    <a:pt x="6331" y="2264"/>
                    <a:pt x="6356" y="2217"/>
                  </a:cubicBezTo>
                  <a:cubicBezTo>
                    <a:pt x="6440" y="1986"/>
                    <a:pt x="6531" y="1748"/>
                    <a:pt x="6440" y="1490"/>
                  </a:cubicBezTo>
                  <a:cubicBezTo>
                    <a:pt x="6384" y="1259"/>
                    <a:pt x="6209" y="1112"/>
                    <a:pt x="6062" y="937"/>
                  </a:cubicBezTo>
                  <a:lnTo>
                    <a:pt x="6062" y="909"/>
                  </a:lnTo>
                  <a:cubicBezTo>
                    <a:pt x="5832" y="525"/>
                    <a:pt x="5419" y="266"/>
                    <a:pt x="4986" y="238"/>
                  </a:cubicBezTo>
                  <a:cubicBezTo>
                    <a:pt x="4958" y="238"/>
                    <a:pt x="4958" y="238"/>
                    <a:pt x="4958" y="266"/>
                  </a:cubicBezTo>
                  <a:cubicBezTo>
                    <a:pt x="4895" y="238"/>
                    <a:pt x="4839" y="238"/>
                    <a:pt x="4783" y="210"/>
                  </a:cubicBezTo>
                  <a:cubicBezTo>
                    <a:pt x="4517" y="147"/>
                    <a:pt x="4258" y="63"/>
                    <a:pt x="3993" y="35"/>
                  </a:cubicBezTo>
                  <a:cubicBezTo>
                    <a:pt x="3706" y="0"/>
                    <a:pt x="3412" y="0"/>
                    <a:pt x="311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79"/>
            <p:cNvSpPr/>
            <p:nvPr/>
          </p:nvSpPr>
          <p:spPr>
            <a:xfrm>
              <a:off x="1624627" y="3108327"/>
              <a:ext cx="35179" cy="41232"/>
            </a:xfrm>
            <a:custGeom>
              <a:rect b="b" l="l" r="r" t="t"/>
              <a:pathLst>
                <a:path extrusionOk="0" h="1812" w="1546">
                  <a:moveTo>
                    <a:pt x="1545" y="1"/>
                  </a:moveTo>
                  <a:cubicBezTo>
                    <a:pt x="1489" y="1"/>
                    <a:pt x="1427" y="36"/>
                    <a:pt x="1399" y="92"/>
                  </a:cubicBezTo>
                  <a:cubicBezTo>
                    <a:pt x="1168" y="386"/>
                    <a:pt x="1077" y="735"/>
                    <a:pt x="965" y="1085"/>
                  </a:cubicBezTo>
                  <a:cubicBezTo>
                    <a:pt x="965" y="1141"/>
                    <a:pt x="930" y="1316"/>
                    <a:pt x="874" y="1434"/>
                  </a:cubicBezTo>
                  <a:cubicBezTo>
                    <a:pt x="845" y="1430"/>
                    <a:pt x="816" y="1428"/>
                    <a:pt x="785" y="1428"/>
                  </a:cubicBezTo>
                  <a:cubicBezTo>
                    <a:pt x="572" y="1428"/>
                    <a:pt x="324" y="1525"/>
                    <a:pt x="147" y="1574"/>
                  </a:cubicBezTo>
                  <a:lnTo>
                    <a:pt x="91" y="1574"/>
                  </a:lnTo>
                  <a:cubicBezTo>
                    <a:pt x="28" y="1609"/>
                    <a:pt x="0" y="1693"/>
                    <a:pt x="0" y="1749"/>
                  </a:cubicBezTo>
                  <a:cubicBezTo>
                    <a:pt x="28" y="1784"/>
                    <a:pt x="91" y="1784"/>
                    <a:pt x="119" y="1784"/>
                  </a:cubicBezTo>
                  <a:lnTo>
                    <a:pt x="294" y="1784"/>
                  </a:lnTo>
                  <a:cubicBezTo>
                    <a:pt x="338" y="1774"/>
                    <a:pt x="381" y="1769"/>
                    <a:pt x="425" y="1769"/>
                  </a:cubicBezTo>
                  <a:cubicBezTo>
                    <a:pt x="527" y="1769"/>
                    <a:pt x="633" y="1792"/>
                    <a:pt x="755" y="1812"/>
                  </a:cubicBezTo>
                  <a:cubicBezTo>
                    <a:pt x="790" y="1784"/>
                    <a:pt x="846" y="1784"/>
                    <a:pt x="874" y="1784"/>
                  </a:cubicBezTo>
                  <a:lnTo>
                    <a:pt x="930" y="1784"/>
                  </a:lnTo>
                  <a:cubicBezTo>
                    <a:pt x="930" y="1749"/>
                    <a:pt x="965" y="1749"/>
                    <a:pt x="993" y="1749"/>
                  </a:cubicBezTo>
                  <a:lnTo>
                    <a:pt x="1049" y="1749"/>
                  </a:lnTo>
                  <a:lnTo>
                    <a:pt x="1049" y="1721"/>
                  </a:lnTo>
                  <a:cubicBezTo>
                    <a:pt x="1049" y="1721"/>
                    <a:pt x="1049" y="1693"/>
                    <a:pt x="1077" y="1693"/>
                  </a:cubicBezTo>
                  <a:cubicBezTo>
                    <a:pt x="1077" y="1574"/>
                    <a:pt x="1140" y="1490"/>
                    <a:pt x="1168" y="1371"/>
                  </a:cubicBezTo>
                  <a:cubicBezTo>
                    <a:pt x="1140" y="1343"/>
                    <a:pt x="1140" y="1288"/>
                    <a:pt x="1168" y="1260"/>
                  </a:cubicBezTo>
                  <a:lnTo>
                    <a:pt x="1168" y="1225"/>
                  </a:lnTo>
                  <a:cubicBezTo>
                    <a:pt x="1196" y="1225"/>
                    <a:pt x="1196" y="1197"/>
                    <a:pt x="1196" y="1197"/>
                  </a:cubicBezTo>
                  <a:cubicBezTo>
                    <a:pt x="1196" y="1169"/>
                    <a:pt x="1224" y="1141"/>
                    <a:pt x="1224" y="1141"/>
                  </a:cubicBezTo>
                  <a:cubicBezTo>
                    <a:pt x="1252" y="1085"/>
                    <a:pt x="1280" y="1022"/>
                    <a:pt x="1315" y="966"/>
                  </a:cubicBezTo>
                  <a:cubicBezTo>
                    <a:pt x="1343" y="847"/>
                    <a:pt x="1399" y="700"/>
                    <a:pt x="1427" y="588"/>
                  </a:cubicBezTo>
                  <a:cubicBezTo>
                    <a:pt x="1427" y="560"/>
                    <a:pt x="1455" y="525"/>
                    <a:pt x="1489" y="497"/>
                  </a:cubicBezTo>
                  <a:cubicBezTo>
                    <a:pt x="1455" y="386"/>
                    <a:pt x="1489" y="267"/>
                    <a:pt x="1489" y="148"/>
                  </a:cubicBezTo>
                  <a:cubicBezTo>
                    <a:pt x="1489" y="92"/>
                    <a:pt x="1517" y="64"/>
                    <a:pt x="154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79"/>
            <p:cNvSpPr/>
            <p:nvPr/>
          </p:nvSpPr>
          <p:spPr>
            <a:xfrm>
              <a:off x="1628586" y="3048663"/>
              <a:ext cx="32494" cy="56023"/>
            </a:xfrm>
            <a:custGeom>
              <a:rect b="b" l="l" r="r" t="t"/>
              <a:pathLst>
                <a:path extrusionOk="0" h="2462" w="1428">
                  <a:moveTo>
                    <a:pt x="120" y="1"/>
                  </a:moveTo>
                  <a:cubicBezTo>
                    <a:pt x="57" y="36"/>
                    <a:pt x="1" y="120"/>
                    <a:pt x="29" y="211"/>
                  </a:cubicBezTo>
                  <a:cubicBezTo>
                    <a:pt x="29" y="239"/>
                    <a:pt x="57" y="267"/>
                    <a:pt x="57" y="294"/>
                  </a:cubicBezTo>
                  <a:cubicBezTo>
                    <a:pt x="57" y="294"/>
                    <a:pt x="57" y="322"/>
                    <a:pt x="92" y="322"/>
                  </a:cubicBezTo>
                  <a:lnTo>
                    <a:pt x="92" y="385"/>
                  </a:lnTo>
                  <a:cubicBezTo>
                    <a:pt x="120" y="413"/>
                    <a:pt x="120" y="441"/>
                    <a:pt x="120" y="441"/>
                  </a:cubicBezTo>
                  <a:cubicBezTo>
                    <a:pt x="120" y="469"/>
                    <a:pt x="148" y="497"/>
                    <a:pt x="148" y="525"/>
                  </a:cubicBezTo>
                  <a:cubicBezTo>
                    <a:pt x="176" y="616"/>
                    <a:pt x="204" y="700"/>
                    <a:pt x="267" y="819"/>
                  </a:cubicBezTo>
                  <a:cubicBezTo>
                    <a:pt x="379" y="994"/>
                    <a:pt x="553" y="1113"/>
                    <a:pt x="700" y="1259"/>
                  </a:cubicBezTo>
                  <a:cubicBezTo>
                    <a:pt x="819" y="1399"/>
                    <a:pt x="966" y="1490"/>
                    <a:pt x="1050" y="1609"/>
                  </a:cubicBezTo>
                  <a:cubicBezTo>
                    <a:pt x="1141" y="1721"/>
                    <a:pt x="1106" y="1784"/>
                    <a:pt x="1078" y="1924"/>
                  </a:cubicBezTo>
                  <a:cubicBezTo>
                    <a:pt x="1050" y="2043"/>
                    <a:pt x="1050" y="2161"/>
                    <a:pt x="1050" y="2273"/>
                  </a:cubicBezTo>
                  <a:cubicBezTo>
                    <a:pt x="1050" y="2394"/>
                    <a:pt x="1147" y="2462"/>
                    <a:pt x="1246" y="2462"/>
                  </a:cubicBezTo>
                  <a:cubicBezTo>
                    <a:pt x="1290" y="2462"/>
                    <a:pt x="1335" y="2448"/>
                    <a:pt x="1371" y="2420"/>
                  </a:cubicBezTo>
                  <a:lnTo>
                    <a:pt x="1371" y="2308"/>
                  </a:lnTo>
                  <a:cubicBezTo>
                    <a:pt x="1371" y="2133"/>
                    <a:pt x="1399" y="1868"/>
                    <a:pt x="1427" y="1721"/>
                  </a:cubicBezTo>
                  <a:lnTo>
                    <a:pt x="1427" y="1693"/>
                  </a:lnTo>
                  <a:cubicBezTo>
                    <a:pt x="1427" y="1637"/>
                    <a:pt x="1399" y="1574"/>
                    <a:pt x="1371" y="1518"/>
                  </a:cubicBezTo>
                  <a:lnTo>
                    <a:pt x="1343" y="1490"/>
                  </a:lnTo>
                  <a:cubicBezTo>
                    <a:pt x="1315" y="1462"/>
                    <a:pt x="1253" y="1462"/>
                    <a:pt x="1225" y="1434"/>
                  </a:cubicBezTo>
                  <a:lnTo>
                    <a:pt x="1197" y="1399"/>
                  </a:lnTo>
                  <a:cubicBezTo>
                    <a:pt x="1169" y="1399"/>
                    <a:pt x="1141" y="1399"/>
                    <a:pt x="1078" y="1371"/>
                  </a:cubicBezTo>
                  <a:lnTo>
                    <a:pt x="994" y="1287"/>
                  </a:lnTo>
                  <a:cubicBezTo>
                    <a:pt x="966" y="1287"/>
                    <a:pt x="966" y="1259"/>
                    <a:pt x="966" y="1259"/>
                  </a:cubicBezTo>
                  <a:cubicBezTo>
                    <a:pt x="847" y="1197"/>
                    <a:pt x="791" y="1141"/>
                    <a:pt x="728" y="1050"/>
                  </a:cubicBezTo>
                  <a:cubicBezTo>
                    <a:pt x="672" y="994"/>
                    <a:pt x="644" y="938"/>
                    <a:pt x="616" y="875"/>
                  </a:cubicBezTo>
                  <a:cubicBezTo>
                    <a:pt x="553" y="819"/>
                    <a:pt x="525" y="763"/>
                    <a:pt x="497" y="700"/>
                  </a:cubicBezTo>
                  <a:cubicBezTo>
                    <a:pt x="497" y="644"/>
                    <a:pt x="497" y="616"/>
                    <a:pt x="525" y="560"/>
                  </a:cubicBezTo>
                  <a:cubicBezTo>
                    <a:pt x="497" y="469"/>
                    <a:pt x="469" y="385"/>
                    <a:pt x="441" y="267"/>
                  </a:cubicBezTo>
                  <a:cubicBezTo>
                    <a:pt x="379" y="267"/>
                    <a:pt x="351" y="267"/>
                    <a:pt x="351" y="211"/>
                  </a:cubicBezTo>
                  <a:cubicBezTo>
                    <a:pt x="323" y="176"/>
                    <a:pt x="323" y="148"/>
                    <a:pt x="295" y="148"/>
                  </a:cubicBezTo>
                  <a:lnTo>
                    <a:pt x="148"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79"/>
            <p:cNvSpPr/>
            <p:nvPr/>
          </p:nvSpPr>
          <p:spPr>
            <a:xfrm>
              <a:off x="1549035" y="3142869"/>
              <a:ext cx="16566" cy="6303"/>
            </a:xfrm>
            <a:custGeom>
              <a:rect b="b" l="l" r="r" t="t"/>
              <a:pathLst>
                <a:path extrusionOk="0" h="277" w="728">
                  <a:moveTo>
                    <a:pt x="581" y="0"/>
                  </a:moveTo>
                  <a:cubicBezTo>
                    <a:pt x="441" y="0"/>
                    <a:pt x="294" y="0"/>
                    <a:pt x="148" y="28"/>
                  </a:cubicBezTo>
                  <a:cubicBezTo>
                    <a:pt x="29" y="28"/>
                    <a:pt x="1" y="203"/>
                    <a:pt x="120" y="266"/>
                  </a:cubicBezTo>
                  <a:lnTo>
                    <a:pt x="204" y="266"/>
                  </a:lnTo>
                  <a:cubicBezTo>
                    <a:pt x="240" y="273"/>
                    <a:pt x="278" y="276"/>
                    <a:pt x="316" y="276"/>
                  </a:cubicBezTo>
                  <a:cubicBezTo>
                    <a:pt x="433" y="276"/>
                    <a:pt x="554" y="244"/>
                    <a:pt x="644" y="175"/>
                  </a:cubicBezTo>
                  <a:cubicBezTo>
                    <a:pt x="728" y="119"/>
                    <a:pt x="700" y="0"/>
                    <a:pt x="581" y="0"/>
                  </a:cubicBezTo>
                  <a:close/>
                </a:path>
              </a:pathLst>
            </a:custGeom>
            <a:solidFill>
              <a:srgbClr val="6C66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79"/>
            <p:cNvSpPr/>
            <p:nvPr/>
          </p:nvSpPr>
          <p:spPr>
            <a:xfrm>
              <a:off x="1499406" y="3081180"/>
              <a:ext cx="6394" cy="13972"/>
            </a:xfrm>
            <a:custGeom>
              <a:rect b="b" l="l" r="r" t="t"/>
              <a:pathLst>
                <a:path extrusionOk="0" h="614" w="281">
                  <a:moveTo>
                    <a:pt x="138" y="0"/>
                  </a:moveTo>
                  <a:cubicBezTo>
                    <a:pt x="130" y="0"/>
                    <a:pt x="121" y="2"/>
                    <a:pt x="112" y="5"/>
                  </a:cubicBezTo>
                  <a:cubicBezTo>
                    <a:pt x="84" y="33"/>
                    <a:pt x="56" y="89"/>
                    <a:pt x="28" y="117"/>
                  </a:cubicBezTo>
                  <a:lnTo>
                    <a:pt x="28" y="236"/>
                  </a:lnTo>
                  <a:cubicBezTo>
                    <a:pt x="0" y="292"/>
                    <a:pt x="0" y="355"/>
                    <a:pt x="0" y="439"/>
                  </a:cubicBezTo>
                  <a:cubicBezTo>
                    <a:pt x="56" y="495"/>
                    <a:pt x="112" y="558"/>
                    <a:pt x="175" y="614"/>
                  </a:cubicBezTo>
                  <a:cubicBezTo>
                    <a:pt x="203" y="614"/>
                    <a:pt x="203" y="586"/>
                    <a:pt x="203" y="558"/>
                  </a:cubicBezTo>
                  <a:cubicBezTo>
                    <a:pt x="229" y="498"/>
                    <a:pt x="281" y="0"/>
                    <a:pt x="138" y="0"/>
                  </a:cubicBezTo>
                  <a:close/>
                </a:path>
              </a:pathLst>
            </a:custGeom>
            <a:solidFill>
              <a:srgbClr val="6C66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79"/>
            <p:cNvSpPr/>
            <p:nvPr/>
          </p:nvSpPr>
          <p:spPr>
            <a:xfrm>
              <a:off x="1560344" y="2971547"/>
              <a:ext cx="55386" cy="32221"/>
            </a:xfrm>
            <a:custGeom>
              <a:rect b="b" l="l" r="r" t="t"/>
              <a:pathLst>
                <a:path extrusionOk="0" h="1416" w="2434">
                  <a:moveTo>
                    <a:pt x="2311" y="0"/>
                  </a:moveTo>
                  <a:cubicBezTo>
                    <a:pt x="2299" y="0"/>
                    <a:pt x="2286" y="4"/>
                    <a:pt x="2273" y="13"/>
                  </a:cubicBezTo>
                  <a:cubicBezTo>
                    <a:pt x="1923" y="243"/>
                    <a:pt x="1573" y="481"/>
                    <a:pt x="1224" y="684"/>
                  </a:cubicBezTo>
                  <a:cubicBezTo>
                    <a:pt x="1105" y="740"/>
                    <a:pt x="958" y="803"/>
                    <a:pt x="846" y="859"/>
                  </a:cubicBezTo>
                  <a:cubicBezTo>
                    <a:pt x="1077" y="712"/>
                    <a:pt x="1343" y="537"/>
                    <a:pt x="1573" y="362"/>
                  </a:cubicBezTo>
                  <a:cubicBezTo>
                    <a:pt x="1644" y="315"/>
                    <a:pt x="1576" y="203"/>
                    <a:pt x="1481" y="203"/>
                  </a:cubicBezTo>
                  <a:cubicBezTo>
                    <a:pt x="1463" y="203"/>
                    <a:pt x="1445" y="207"/>
                    <a:pt x="1427" y="215"/>
                  </a:cubicBezTo>
                  <a:cubicBezTo>
                    <a:pt x="958" y="481"/>
                    <a:pt x="525" y="803"/>
                    <a:pt x="56" y="1089"/>
                  </a:cubicBezTo>
                  <a:cubicBezTo>
                    <a:pt x="0" y="1152"/>
                    <a:pt x="28" y="1264"/>
                    <a:pt x="84" y="1264"/>
                  </a:cubicBezTo>
                  <a:cubicBezTo>
                    <a:pt x="59" y="1320"/>
                    <a:pt x="79" y="1415"/>
                    <a:pt x="148" y="1415"/>
                  </a:cubicBezTo>
                  <a:cubicBezTo>
                    <a:pt x="156" y="1415"/>
                    <a:pt x="165" y="1414"/>
                    <a:pt x="175" y="1411"/>
                  </a:cubicBezTo>
                  <a:cubicBezTo>
                    <a:pt x="1021" y="1208"/>
                    <a:pt x="1692" y="684"/>
                    <a:pt x="2357" y="187"/>
                  </a:cubicBezTo>
                  <a:cubicBezTo>
                    <a:pt x="2434" y="116"/>
                    <a:pt x="2380" y="0"/>
                    <a:pt x="231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79"/>
            <p:cNvSpPr/>
            <p:nvPr/>
          </p:nvSpPr>
          <p:spPr>
            <a:xfrm>
              <a:off x="1542368" y="2849057"/>
              <a:ext cx="229461" cy="312449"/>
            </a:xfrm>
            <a:custGeom>
              <a:rect b="b" l="l" r="r" t="t"/>
              <a:pathLst>
                <a:path extrusionOk="0" h="13731" w="10084">
                  <a:moveTo>
                    <a:pt x="9531" y="1522"/>
                  </a:moveTo>
                  <a:cubicBezTo>
                    <a:pt x="9559" y="1550"/>
                    <a:pt x="9559" y="1550"/>
                    <a:pt x="9587" y="1550"/>
                  </a:cubicBezTo>
                  <a:cubicBezTo>
                    <a:pt x="9587" y="1606"/>
                    <a:pt x="9559" y="1641"/>
                    <a:pt x="9559" y="1697"/>
                  </a:cubicBezTo>
                  <a:cubicBezTo>
                    <a:pt x="9545" y="1683"/>
                    <a:pt x="9524" y="1676"/>
                    <a:pt x="9506" y="1676"/>
                  </a:cubicBezTo>
                  <a:cubicBezTo>
                    <a:pt x="9489" y="1676"/>
                    <a:pt x="9475" y="1683"/>
                    <a:pt x="9475" y="1697"/>
                  </a:cubicBezTo>
                  <a:cubicBezTo>
                    <a:pt x="9475" y="1641"/>
                    <a:pt x="9503" y="1578"/>
                    <a:pt x="9531" y="1522"/>
                  </a:cubicBezTo>
                  <a:close/>
                  <a:moveTo>
                    <a:pt x="9328" y="2452"/>
                  </a:moveTo>
                  <a:lnTo>
                    <a:pt x="9328" y="2452"/>
                  </a:lnTo>
                  <a:cubicBezTo>
                    <a:pt x="9300" y="2480"/>
                    <a:pt x="9300" y="2543"/>
                    <a:pt x="9300" y="2571"/>
                  </a:cubicBezTo>
                  <a:cubicBezTo>
                    <a:pt x="9300" y="2543"/>
                    <a:pt x="9300" y="2543"/>
                    <a:pt x="9265" y="2515"/>
                  </a:cubicBezTo>
                  <a:cubicBezTo>
                    <a:pt x="9300" y="2515"/>
                    <a:pt x="9300" y="2480"/>
                    <a:pt x="9328" y="2452"/>
                  </a:cubicBezTo>
                  <a:close/>
                  <a:moveTo>
                    <a:pt x="3182" y="8689"/>
                  </a:moveTo>
                  <a:cubicBezTo>
                    <a:pt x="3210" y="8717"/>
                    <a:pt x="3265" y="8717"/>
                    <a:pt x="3293" y="8717"/>
                  </a:cubicBezTo>
                  <a:cubicBezTo>
                    <a:pt x="3265" y="8745"/>
                    <a:pt x="3265" y="8745"/>
                    <a:pt x="3238" y="8773"/>
                  </a:cubicBezTo>
                  <a:cubicBezTo>
                    <a:pt x="3182" y="8836"/>
                    <a:pt x="3119" y="8864"/>
                    <a:pt x="3063" y="8892"/>
                  </a:cubicBezTo>
                  <a:cubicBezTo>
                    <a:pt x="3035" y="8864"/>
                    <a:pt x="3007" y="8836"/>
                    <a:pt x="2944" y="8808"/>
                  </a:cubicBezTo>
                  <a:cubicBezTo>
                    <a:pt x="3007" y="8773"/>
                    <a:pt x="3063" y="8745"/>
                    <a:pt x="3119" y="8717"/>
                  </a:cubicBezTo>
                  <a:cubicBezTo>
                    <a:pt x="3147" y="8717"/>
                    <a:pt x="3147" y="8717"/>
                    <a:pt x="3182" y="8689"/>
                  </a:cubicBezTo>
                  <a:close/>
                  <a:moveTo>
                    <a:pt x="2336" y="9011"/>
                  </a:moveTo>
                  <a:lnTo>
                    <a:pt x="2336" y="9039"/>
                  </a:lnTo>
                  <a:lnTo>
                    <a:pt x="2273" y="9039"/>
                  </a:lnTo>
                  <a:cubicBezTo>
                    <a:pt x="2251" y="9028"/>
                    <a:pt x="2233" y="9021"/>
                    <a:pt x="2218" y="9019"/>
                  </a:cubicBezTo>
                  <a:lnTo>
                    <a:pt x="2218" y="9019"/>
                  </a:lnTo>
                  <a:cubicBezTo>
                    <a:pt x="2256" y="9011"/>
                    <a:pt x="2294" y="9011"/>
                    <a:pt x="2336" y="9011"/>
                  </a:cubicBezTo>
                  <a:close/>
                  <a:moveTo>
                    <a:pt x="9913" y="0"/>
                  </a:moveTo>
                  <a:cubicBezTo>
                    <a:pt x="9894" y="0"/>
                    <a:pt x="9868" y="16"/>
                    <a:pt x="9852" y="32"/>
                  </a:cubicBezTo>
                  <a:cubicBezTo>
                    <a:pt x="9824" y="298"/>
                    <a:pt x="9761" y="557"/>
                    <a:pt x="9733" y="823"/>
                  </a:cubicBezTo>
                  <a:cubicBezTo>
                    <a:pt x="9705" y="878"/>
                    <a:pt x="9705" y="969"/>
                    <a:pt x="9705" y="1053"/>
                  </a:cubicBezTo>
                  <a:lnTo>
                    <a:pt x="9650" y="1053"/>
                  </a:lnTo>
                  <a:cubicBezTo>
                    <a:pt x="9587" y="1144"/>
                    <a:pt x="9559" y="1228"/>
                    <a:pt x="9531" y="1319"/>
                  </a:cubicBezTo>
                  <a:cubicBezTo>
                    <a:pt x="9503" y="1319"/>
                    <a:pt x="9475" y="1347"/>
                    <a:pt x="9475" y="1375"/>
                  </a:cubicBezTo>
                  <a:cubicBezTo>
                    <a:pt x="9384" y="1578"/>
                    <a:pt x="9265" y="1780"/>
                    <a:pt x="9125" y="1990"/>
                  </a:cubicBezTo>
                  <a:cubicBezTo>
                    <a:pt x="8915" y="2249"/>
                    <a:pt x="8685" y="2480"/>
                    <a:pt x="8538" y="2773"/>
                  </a:cubicBezTo>
                  <a:cubicBezTo>
                    <a:pt x="8518" y="2814"/>
                    <a:pt x="8541" y="2843"/>
                    <a:pt x="8569" y="2843"/>
                  </a:cubicBezTo>
                  <a:cubicBezTo>
                    <a:pt x="8580" y="2843"/>
                    <a:pt x="8591" y="2839"/>
                    <a:pt x="8601" y="2829"/>
                  </a:cubicBezTo>
                  <a:cubicBezTo>
                    <a:pt x="8831" y="2571"/>
                    <a:pt x="9062" y="2368"/>
                    <a:pt x="9265" y="2046"/>
                  </a:cubicBezTo>
                  <a:lnTo>
                    <a:pt x="9265" y="2046"/>
                  </a:lnTo>
                  <a:cubicBezTo>
                    <a:pt x="9237" y="2130"/>
                    <a:pt x="9181" y="2221"/>
                    <a:pt x="9125" y="2340"/>
                  </a:cubicBezTo>
                  <a:cubicBezTo>
                    <a:pt x="9090" y="2424"/>
                    <a:pt x="9006" y="2599"/>
                    <a:pt x="8915" y="2717"/>
                  </a:cubicBezTo>
                  <a:cubicBezTo>
                    <a:pt x="8510" y="3004"/>
                    <a:pt x="8076" y="3242"/>
                    <a:pt x="7636" y="3501"/>
                  </a:cubicBezTo>
                  <a:cubicBezTo>
                    <a:pt x="7377" y="3647"/>
                    <a:pt x="7111" y="3766"/>
                    <a:pt x="6853" y="3913"/>
                  </a:cubicBezTo>
                  <a:cubicBezTo>
                    <a:pt x="6559" y="4053"/>
                    <a:pt x="6293" y="4228"/>
                    <a:pt x="6007" y="4403"/>
                  </a:cubicBezTo>
                  <a:cubicBezTo>
                    <a:pt x="5955" y="4431"/>
                    <a:pt x="5969" y="4473"/>
                    <a:pt x="6006" y="4473"/>
                  </a:cubicBezTo>
                  <a:cubicBezTo>
                    <a:pt x="6014" y="4473"/>
                    <a:pt x="6024" y="4471"/>
                    <a:pt x="6034" y="4466"/>
                  </a:cubicBezTo>
                  <a:cubicBezTo>
                    <a:pt x="6356" y="4319"/>
                    <a:pt x="6678" y="4172"/>
                    <a:pt x="6992" y="4053"/>
                  </a:cubicBezTo>
                  <a:cubicBezTo>
                    <a:pt x="7286" y="3969"/>
                    <a:pt x="7580" y="3850"/>
                    <a:pt x="7866" y="3738"/>
                  </a:cubicBezTo>
                  <a:cubicBezTo>
                    <a:pt x="8391" y="3445"/>
                    <a:pt x="8915" y="3095"/>
                    <a:pt x="9265" y="2627"/>
                  </a:cubicBezTo>
                  <a:cubicBezTo>
                    <a:pt x="9300" y="2627"/>
                    <a:pt x="9300" y="2599"/>
                    <a:pt x="9300" y="2599"/>
                  </a:cubicBezTo>
                  <a:lnTo>
                    <a:pt x="9300" y="2655"/>
                  </a:lnTo>
                  <a:cubicBezTo>
                    <a:pt x="9209" y="2801"/>
                    <a:pt x="9125" y="2920"/>
                    <a:pt x="9006" y="3039"/>
                  </a:cubicBezTo>
                  <a:cubicBezTo>
                    <a:pt x="8887" y="3179"/>
                    <a:pt x="8775" y="3354"/>
                    <a:pt x="8657" y="3501"/>
                  </a:cubicBezTo>
                  <a:cubicBezTo>
                    <a:pt x="8629" y="3501"/>
                    <a:pt x="8629" y="3529"/>
                    <a:pt x="8629" y="3529"/>
                  </a:cubicBezTo>
                  <a:cubicBezTo>
                    <a:pt x="8615" y="3515"/>
                    <a:pt x="8599" y="3508"/>
                    <a:pt x="8580" y="3508"/>
                  </a:cubicBezTo>
                  <a:cubicBezTo>
                    <a:pt x="8560" y="3508"/>
                    <a:pt x="8538" y="3515"/>
                    <a:pt x="8510" y="3529"/>
                  </a:cubicBezTo>
                  <a:cubicBezTo>
                    <a:pt x="7580" y="3969"/>
                    <a:pt x="6678" y="4438"/>
                    <a:pt x="5741" y="4871"/>
                  </a:cubicBezTo>
                  <a:cubicBezTo>
                    <a:pt x="5685" y="4899"/>
                    <a:pt x="5629" y="4927"/>
                    <a:pt x="5566" y="4962"/>
                  </a:cubicBezTo>
                  <a:cubicBezTo>
                    <a:pt x="5307" y="5046"/>
                    <a:pt x="5042" y="5137"/>
                    <a:pt x="4783" y="5277"/>
                  </a:cubicBezTo>
                  <a:cubicBezTo>
                    <a:pt x="4867" y="5165"/>
                    <a:pt x="4958" y="5018"/>
                    <a:pt x="4986" y="4871"/>
                  </a:cubicBezTo>
                  <a:cubicBezTo>
                    <a:pt x="5070" y="4640"/>
                    <a:pt x="5104" y="4403"/>
                    <a:pt x="4930" y="4200"/>
                  </a:cubicBezTo>
                  <a:cubicBezTo>
                    <a:pt x="4817" y="4061"/>
                    <a:pt x="4574" y="3848"/>
                    <a:pt x="4401" y="3848"/>
                  </a:cubicBezTo>
                  <a:cubicBezTo>
                    <a:pt x="4390" y="3848"/>
                    <a:pt x="4380" y="3849"/>
                    <a:pt x="4370" y="3850"/>
                  </a:cubicBezTo>
                  <a:cubicBezTo>
                    <a:pt x="4342" y="3850"/>
                    <a:pt x="4314" y="3878"/>
                    <a:pt x="4314" y="3878"/>
                  </a:cubicBezTo>
                  <a:cubicBezTo>
                    <a:pt x="4405" y="3997"/>
                    <a:pt x="4461" y="4088"/>
                    <a:pt x="4517" y="4172"/>
                  </a:cubicBezTo>
                  <a:cubicBezTo>
                    <a:pt x="4517" y="4228"/>
                    <a:pt x="4580" y="4291"/>
                    <a:pt x="4608" y="4319"/>
                  </a:cubicBezTo>
                  <a:cubicBezTo>
                    <a:pt x="4517" y="4319"/>
                    <a:pt x="4461" y="4319"/>
                    <a:pt x="4405" y="4375"/>
                  </a:cubicBezTo>
                  <a:cubicBezTo>
                    <a:pt x="4342" y="4466"/>
                    <a:pt x="4314" y="4521"/>
                    <a:pt x="4286" y="4612"/>
                  </a:cubicBezTo>
                  <a:cubicBezTo>
                    <a:pt x="4258" y="4640"/>
                    <a:pt x="4258" y="4668"/>
                    <a:pt x="4230" y="4668"/>
                  </a:cubicBezTo>
                  <a:cubicBezTo>
                    <a:pt x="4168" y="4752"/>
                    <a:pt x="4140" y="4843"/>
                    <a:pt x="4084" y="4899"/>
                  </a:cubicBezTo>
                  <a:cubicBezTo>
                    <a:pt x="4021" y="4990"/>
                    <a:pt x="3965" y="5074"/>
                    <a:pt x="3909" y="5137"/>
                  </a:cubicBezTo>
                  <a:cubicBezTo>
                    <a:pt x="3909" y="5165"/>
                    <a:pt x="3881" y="5193"/>
                    <a:pt x="3846" y="5221"/>
                  </a:cubicBezTo>
                  <a:cubicBezTo>
                    <a:pt x="3909" y="5137"/>
                    <a:pt x="3965" y="5046"/>
                    <a:pt x="3993" y="4962"/>
                  </a:cubicBezTo>
                  <a:cubicBezTo>
                    <a:pt x="4021" y="4843"/>
                    <a:pt x="4021" y="4787"/>
                    <a:pt x="4056" y="4668"/>
                  </a:cubicBezTo>
                  <a:cubicBezTo>
                    <a:pt x="4056" y="4668"/>
                    <a:pt x="4040" y="4656"/>
                    <a:pt x="4030" y="4656"/>
                  </a:cubicBezTo>
                  <a:cubicBezTo>
                    <a:pt x="4025" y="4656"/>
                    <a:pt x="4021" y="4659"/>
                    <a:pt x="4021" y="4668"/>
                  </a:cubicBezTo>
                  <a:cubicBezTo>
                    <a:pt x="3762" y="4962"/>
                    <a:pt x="3496" y="5277"/>
                    <a:pt x="3210" y="5542"/>
                  </a:cubicBezTo>
                  <a:cubicBezTo>
                    <a:pt x="2888" y="5836"/>
                    <a:pt x="2538" y="6095"/>
                    <a:pt x="2217" y="6360"/>
                  </a:cubicBezTo>
                  <a:cubicBezTo>
                    <a:pt x="2133" y="6416"/>
                    <a:pt x="2133" y="6472"/>
                    <a:pt x="2161" y="6535"/>
                  </a:cubicBezTo>
                  <a:cubicBezTo>
                    <a:pt x="1986" y="6675"/>
                    <a:pt x="1783" y="6794"/>
                    <a:pt x="1636" y="6941"/>
                  </a:cubicBezTo>
                  <a:cubicBezTo>
                    <a:pt x="1433" y="7088"/>
                    <a:pt x="1315" y="7116"/>
                    <a:pt x="1168" y="7318"/>
                  </a:cubicBezTo>
                  <a:cubicBezTo>
                    <a:pt x="1140" y="7374"/>
                    <a:pt x="1112" y="7437"/>
                    <a:pt x="1112" y="7493"/>
                  </a:cubicBezTo>
                  <a:cubicBezTo>
                    <a:pt x="993" y="7612"/>
                    <a:pt x="846" y="7724"/>
                    <a:pt x="790" y="7843"/>
                  </a:cubicBezTo>
                  <a:cubicBezTo>
                    <a:pt x="699" y="7899"/>
                    <a:pt x="559" y="7934"/>
                    <a:pt x="469" y="7962"/>
                  </a:cubicBezTo>
                  <a:cubicBezTo>
                    <a:pt x="322" y="7990"/>
                    <a:pt x="210" y="8018"/>
                    <a:pt x="119" y="8137"/>
                  </a:cubicBezTo>
                  <a:cubicBezTo>
                    <a:pt x="0" y="8248"/>
                    <a:pt x="35" y="8486"/>
                    <a:pt x="210" y="8514"/>
                  </a:cubicBezTo>
                  <a:cubicBezTo>
                    <a:pt x="238" y="8542"/>
                    <a:pt x="266" y="8542"/>
                    <a:pt x="294" y="8542"/>
                  </a:cubicBezTo>
                  <a:cubicBezTo>
                    <a:pt x="322" y="8542"/>
                    <a:pt x="322" y="8570"/>
                    <a:pt x="350" y="8570"/>
                  </a:cubicBezTo>
                  <a:cubicBezTo>
                    <a:pt x="524" y="8661"/>
                    <a:pt x="734" y="8633"/>
                    <a:pt x="937" y="8661"/>
                  </a:cubicBezTo>
                  <a:cubicBezTo>
                    <a:pt x="937" y="8661"/>
                    <a:pt x="965" y="8661"/>
                    <a:pt x="993" y="8689"/>
                  </a:cubicBezTo>
                  <a:cubicBezTo>
                    <a:pt x="1140" y="8808"/>
                    <a:pt x="1259" y="8948"/>
                    <a:pt x="1343" y="9122"/>
                  </a:cubicBezTo>
                  <a:cubicBezTo>
                    <a:pt x="1399" y="9241"/>
                    <a:pt x="1433" y="9388"/>
                    <a:pt x="1433" y="9507"/>
                  </a:cubicBezTo>
                  <a:cubicBezTo>
                    <a:pt x="1371" y="9472"/>
                    <a:pt x="1315" y="9416"/>
                    <a:pt x="1259" y="9388"/>
                  </a:cubicBezTo>
                  <a:cubicBezTo>
                    <a:pt x="1140" y="9241"/>
                    <a:pt x="1049" y="9094"/>
                    <a:pt x="937" y="8948"/>
                  </a:cubicBezTo>
                  <a:cubicBezTo>
                    <a:pt x="926" y="8943"/>
                    <a:pt x="916" y="8941"/>
                    <a:pt x="906" y="8941"/>
                  </a:cubicBezTo>
                  <a:cubicBezTo>
                    <a:pt x="858" y="8941"/>
                    <a:pt x="823" y="8992"/>
                    <a:pt x="846" y="9039"/>
                  </a:cubicBezTo>
                  <a:cubicBezTo>
                    <a:pt x="909" y="9122"/>
                    <a:pt x="993" y="9297"/>
                    <a:pt x="1084" y="9444"/>
                  </a:cubicBezTo>
                  <a:cubicBezTo>
                    <a:pt x="965" y="9388"/>
                    <a:pt x="846" y="9360"/>
                    <a:pt x="762" y="9269"/>
                  </a:cubicBezTo>
                  <a:cubicBezTo>
                    <a:pt x="587" y="9094"/>
                    <a:pt x="469" y="8892"/>
                    <a:pt x="413" y="8661"/>
                  </a:cubicBezTo>
                  <a:cubicBezTo>
                    <a:pt x="401" y="8622"/>
                    <a:pt x="367" y="8605"/>
                    <a:pt x="335" y="8605"/>
                  </a:cubicBezTo>
                  <a:cubicBezTo>
                    <a:pt x="291" y="8605"/>
                    <a:pt x="250" y="8637"/>
                    <a:pt x="266" y="8689"/>
                  </a:cubicBezTo>
                  <a:cubicBezTo>
                    <a:pt x="322" y="8948"/>
                    <a:pt x="385" y="9213"/>
                    <a:pt x="559" y="9416"/>
                  </a:cubicBezTo>
                  <a:cubicBezTo>
                    <a:pt x="722" y="9631"/>
                    <a:pt x="981" y="9797"/>
                    <a:pt x="1230" y="9797"/>
                  </a:cubicBezTo>
                  <a:cubicBezTo>
                    <a:pt x="1249" y="9797"/>
                    <a:pt x="1268" y="9796"/>
                    <a:pt x="1287" y="9794"/>
                  </a:cubicBezTo>
                  <a:cubicBezTo>
                    <a:pt x="1315" y="9794"/>
                    <a:pt x="1343" y="9794"/>
                    <a:pt x="1371" y="9766"/>
                  </a:cubicBezTo>
                  <a:cubicBezTo>
                    <a:pt x="1399" y="9794"/>
                    <a:pt x="1433" y="9822"/>
                    <a:pt x="1489" y="9822"/>
                  </a:cubicBezTo>
                  <a:cubicBezTo>
                    <a:pt x="1489" y="9969"/>
                    <a:pt x="1489" y="10171"/>
                    <a:pt x="1573" y="10290"/>
                  </a:cubicBezTo>
                  <a:cubicBezTo>
                    <a:pt x="1618" y="10355"/>
                    <a:pt x="1687" y="10416"/>
                    <a:pt x="1756" y="10416"/>
                  </a:cubicBezTo>
                  <a:cubicBezTo>
                    <a:pt x="1784" y="10416"/>
                    <a:pt x="1813" y="10405"/>
                    <a:pt x="1839" y="10381"/>
                  </a:cubicBezTo>
                  <a:cubicBezTo>
                    <a:pt x="1867" y="10381"/>
                    <a:pt x="1867" y="10346"/>
                    <a:pt x="1895" y="10318"/>
                  </a:cubicBezTo>
                  <a:cubicBezTo>
                    <a:pt x="1895" y="10346"/>
                    <a:pt x="1895" y="10381"/>
                    <a:pt x="1923" y="10409"/>
                  </a:cubicBezTo>
                  <a:cubicBezTo>
                    <a:pt x="1895" y="10437"/>
                    <a:pt x="1895" y="10521"/>
                    <a:pt x="1958" y="10521"/>
                  </a:cubicBezTo>
                  <a:cubicBezTo>
                    <a:pt x="1986" y="10556"/>
                    <a:pt x="2014" y="10556"/>
                    <a:pt x="2042" y="10584"/>
                  </a:cubicBezTo>
                  <a:cubicBezTo>
                    <a:pt x="2133" y="10696"/>
                    <a:pt x="2217" y="10815"/>
                    <a:pt x="2273" y="10933"/>
                  </a:cubicBezTo>
                  <a:cubicBezTo>
                    <a:pt x="2363" y="11045"/>
                    <a:pt x="2447" y="11164"/>
                    <a:pt x="2482" y="11311"/>
                  </a:cubicBezTo>
                  <a:cubicBezTo>
                    <a:pt x="2510" y="11430"/>
                    <a:pt x="2510" y="11570"/>
                    <a:pt x="2538" y="11717"/>
                  </a:cubicBezTo>
                  <a:cubicBezTo>
                    <a:pt x="2447" y="11954"/>
                    <a:pt x="2363" y="12157"/>
                    <a:pt x="2217" y="12332"/>
                  </a:cubicBezTo>
                  <a:cubicBezTo>
                    <a:pt x="2042" y="12591"/>
                    <a:pt x="1811" y="12856"/>
                    <a:pt x="1636" y="13115"/>
                  </a:cubicBezTo>
                  <a:cubicBezTo>
                    <a:pt x="1636" y="13115"/>
                    <a:pt x="1608" y="13143"/>
                    <a:pt x="1573" y="13143"/>
                  </a:cubicBezTo>
                  <a:cubicBezTo>
                    <a:pt x="1433" y="13206"/>
                    <a:pt x="1287" y="13206"/>
                    <a:pt x="1112" y="13234"/>
                  </a:cubicBezTo>
                  <a:cubicBezTo>
                    <a:pt x="874" y="13262"/>
                    <a:pt x="615" y="13290"/>
                    <a:pt x="469" y="13493"/>
                  </a:cubicBezTo>
                  <a:lnTo>
                    <a:pt x="469" y="13556"/>
                  </a:lnTo>
                  <a:lnTo>
                    <a:pt x="469" y="13612"/>
                  </a:lnTo>
                  <a:cubicBezTo>
                    <a:pt x="469" y="13639"/>
                    <a:pt x="441" y="13639"/>
                    <a:pt x="441" y="13667"/>
                  </a:cubicBezTo>
                  <a:cubicBezTo>
                    <a:pt x="469" y="13667"/>
                    <a:pt x="497" y="13702"/>
                    <a:pt x="524" y="13702"/>
                  </a:cubicBezTo>
                  <a:lnTo>
                    <a:pt x="524" y="13730"/>
                  </a:lnTo>
                  <a:cubicBezTo>
                    <a:pt x="566" y="13689"/>
                    <a:pt x="619" y="13672"/>
                    <a:pt x="672" y="13672"/>
                  </a:cubicBezTo>
                  <a:cubicBezTo>
                    <a:pt x="736" y="13672"/>
                    <a:pt x="800" y="13696"/>
                    <a:pt x="846" y="13730"/>
                  </a:cubicBezTo>
                  <a:lnTo>
                    <a:pt x="874" y="13730"/>
                  </a:lnTo>
                  <a:cubicBezTo>
                    <a:pt x="909" y="13730"/>
                    <a:pt x="965" y="13702"/>
                    <a:pt x="993" y="13702"/>
                  </a:cubicBezTo>
                  <a:cubicBezTo>
                    <a:pt x="1049" y="13702"/>
                    <a:pt x="1112" y="13667"/>
                    <a:pt x="1168" y="13667"/>
                  </a:cubicBezTo>
                  <a:cubicBezTo>
                    <a:pt x="1315" y="13584"/>
                    <a:pt x="1461" y="13584"/>
                    <a:pt x="1664" y="13584"/>
                  </a:cubicBezTo>
                  <a:lnTo>
                    <a:pt x="1867" y="13584"/>
                  </a:lnTo>
                  <a:cubicBezTo>
                    <a:pt x="1867" y="13556"/>
                    <a:pt x="1867" y="13556"/>
                    <a:pt x="1895" y="13556"/>
                  </a:cubicBezTo>
                  <a:lnTo>
                    <a:pt x="1923" y="13528"/>
                  </a:lnTo>
                  <a:cubicBezTo>
                    <a:pt x="1958" y="13493"/>
                    <a:pt x="2014" y="13465"/>
                    <a:pt x="2042" y="13437"/>
                  </a:cubicBezTo>
                  <a:cubicBezTo>
                    <a:pt x="2133" y="13318"/>
                    <a:pt x="2217" y="13178"/>
                    <a:pt x="2273" y="13059"/>
                  </a:cubicBezTo>
                  <a:lnTo>
                    <a:pt x="2273" y="13031"/>
                  </a:lnTo>
                  <a:lnTo>
                    <a:pt x="2273" y="13003"/>
                  </a:lnTo>
                  <a:cubicBezTo>
                    <a:pt x="2336" y="12912"/>
                    <a:pt x="2336" y="12793"/>
                    <a:pt x="2391" y="12682"/>
                  </a:cubicBezTo>
                  <a:cubicBezTo>
                    <a:pt x="2447" y="12563"/>
                    <a:pt x="2510" y="12444"/>
                    <a:pt x="2594" y="12360"/>
                  </a:cubicBezTo>
                  <a:cubicBezTo>
                    <a:pt x="2594" y="12332"/>
                    <a:pt x="2622" y="12332"/>
                    <a:pt x="2622" y="12304"/>
                  </a:cubicBezTo>
                  <a:cubicBezTo>
                    <a:pt x="2657" y="12241"/>
                    <a:pt x="2657" y="12213"/>
                    <a:pt x="2685" y="12157"/>
                  </a:cubicBezTo>
                  <a:cubicBezTo>
                    <a:pt x="2713" y="12066"/>
                    <a:pt x="2741" y="11982"/>
                    <a:pt x="2769" y="11891"/>
                  </a:cubicBezTo>
                  <a:cubicBezTo>
                    <a:pt x="2832" y="11745"/>
                    <a:pt x="2888" y="11570"/>
                    <a:pt x="2916" y="11430"/>
                  </a:cubicBezTo>
                  <a:cubicBezTo>
                    <a:pt x="2916" y="11430"/>
                    <a:pt x="2916" y="11395"/>
                    <a:pt x="2944" y="11395"/>
                  </a:cubicBezTo>
                  <a:cubicBezTo>
                    <a:pt x="2888" y="10905"/>
                    <a:pt x="2566" y="10521"/>
                    <a:pt x="2308" y="10087"/>
                  </a:cubicBezTo>
                  <a:cubicBezTo>
                    <a:pt x="2273" y="10059"/>
                    <a:pt x="2273" y="10031"/>
                    <a:pt x="2273" y="9996"/>
                  </a:cubicBezTo>
                  <a:cubicBezTo>
                    <a:pt x="2245" y="9996"/>
                    <a:pt x="2217" y="9969"/>
                    <a:pt x="2189" y="9941"/>
                  </a:cubicBezTo>
                  <a:cubicBezTo>
                    <a:pt x="2161" y="9913"/>
                    <a:pt x="2133" y="9857"/>
                    <a:pt x="2133" y="9822"/>
                  </a:cubicBezTo>
                  <a:cubicBezTo>
                    <a:pt x="2161" y="9794"/>
                    <a:pt x="2161" y="9766"/>
                    <a:pt x="2161" y="9766"/>
                  </a:cubicBezTo>
                  <a:lnTo>
                    <a:pt x="2161" y="9738"/>
                  </a:lnTo>
                  <a:lnTo>
                    <a:pt x="2189" y="9766"/>
                  </a:lnTo>
                  <a:lnTo>
                    <a:pt x="2245" y="9766"/>
                  </a:lnTo>
                  <a:cubicBezTo>
                    <a:pt x="2308" y="9766"/>
                    <a:pt x="2336" y="9766"/>
                    <a:pt x="2363" y="9738"/>
                  </a:cubicBezTo>
                  <a:lnTo>
                    <a:pt x="2363" y="9766"/>
                  </a:lnTo>
                  <a:cubicBezTo>
                    <a:pt x="2510" y="9885"/>
                    <a:pt x="2657" y="9996"/>
                    <a:pt x="2832" y="10059"/>
                  </a:cubicBezTo>
                  <a:cubicBezTo>
                    <a:pt x="2860" y="10087"/>
                    <a:pt x="2860" y="10087"/>
                    <a:pt x="2888" y="10087"/>
                  </a:cubicBezTo>
                  <a:lnTo>
                    <a:pt x="3147" y="10087"/>
                  </a:lnTo>
                  <a:cubicBezTo>
                    <a:pt x="3210" y="10115"/>
                    <a:pt x="3238" y="10115"/>
                    <a:pt x="3293" y="10115"/>
                  </a:cubicBezTo>
                  <a:cubicBezTo>
                    <a:pt x="3440" y="10143"/>
                    <a:pt x="3587" y="10206"/>
                    <a:pt x="3734" y="10262"/>
                  </a:cubicBezTo>
                  <a:cubicBezTo>
                    <a:pt x="3846" y="10290"/>
                    <a:pt x="3937" y="10381"/>
                    <a:pt x="3993" y="10465"/>
                  </a:cubicBezTo>
                  <a:cubicBezTo>
                    <a:pt x="4005" y="10462"/>
                    <a:pt x="4017" y="10461"/>
                    <a:pt x="4028" y="10461"/>
                  </a:cubicBezTo>
                  <a:cubicBezTo>
                    <a:pt x="4135" y="10461"/>
                    <a:pt x="4233" y="10567"/>
                    <a:pt x="4258" y="10668"/>
                  </a:cubicBezTo>
                  <a:cubicBezTo>
                    <a:pt x="4258" y="10696"/>
                    <a:pt x="4286" y="10759"/>
                    <a:pt x="4286" y="10787"/>
                  </a:cubicBezTo>
                  <a:cubicBezTo>
                    <a:pt x="4314" y="10843"/>
                    <a:pt x="4342" y="10933"/>
                    <a:pt x="4342" y="11017"/>
                  </a:cubicBezTo>
                  <a:cubicBezTo>
                    <a:pt x="4370" y="11080"/>
                    <a:pt x="4342" y="11136"/>
                    <a:pt x="4314" y="11192"/>
                  </a:cubicBezTo>
                  <a:cubicBezTo>
                    <a:pt x="4314" y="11220"/>
                    <a:pt x="4314" y="11255"/>
                    <a:pt x="4286" y="11283"/>
                  </a:cubicBezTo>
                  <a:cubicBezTo>
                    <a:pt x="4314" y="11311"/>
                    <a:pt x="4314" y="11339"/>
                    <a:pt x="4342" y="11367"/>
                  </a:cubicBezTo>
                  <a:cubicBezTo>
                    <a:pt x="4342" y="11395"/>
                    <a:pt x="4342" y="11458"/>
                    <a:pt x="4314" y="11514"/>
                  </a:cubicBezTo>
                  <a:cubicBezTo>
                    <a:pt x="4314" y="11542"/>
                    <a:pt x="4314" y="11570"/>
                    <a:pt x="4286" y="11605"/>
                  </a:cubicBezTo>
                  <a:cubicBezTo>
                    <a:pt x="4314" y="11633"/>
                    <a:pt x="4342" y="11661"/>
                    <a:pt x="4342" y="11689"/>
                  </a:cubicBezTo>
                  <a:cubicBezTo>
                    <a:pt x="4342" y="11780"/>
                    <a:pt x="4286" y="11891"/>
                    <a:pt x="4286" y="11982"/>
                  </a:cubicBezTo>
                  <a:cubicBezTo>
                    <a:pt x="4258" y="12038"/>
                    <a:pt x="4258" y="12066"/>
                    <a:pt x="4230" y="12129"/>
                  </a:cubicBezTo>
                  <a:lnTo>
                    <a:pt x="4230" y="12157"/>
                  </a:lnTo>
                  <a:cubicBezTo>
                    <a:pt x="4195" y="12269"/>
                    <a:pt x="4140" y="12332"/>
                    <a:pt x="4056" y="12416"/>
                  </a:cubicBezTo>
                  <a:cubicBezTo>
                    <a:pt x="4072" y="12452"/>
                    <a:pt x="4097" y="12467"/>
                    <a:pt x="4126" y="12467"/>
                  </a:cubicBezTo>
                  <a:cubicBezTo>
                    <a:pt x="4148" y="12467"/>
                    <a:pt x="4172" y="12459"/>
                    <a:pt x="4195" y="12444"/>
                  </a:cubicBezTo>
                  <a:cubicBezTo>
                    <a:pt x="4461" y="12241"/>
                    <a:pt x="4636" y="11954"/>
                    <a:pt x="4692" y="11633"/>
                  </a:cubicBezTo>
                  <a:cubicBezTo>
                    <a:pt x="4692" y="11486"/>
                    <a:pt x="4692" y="11339"/>
                    <a:pt x="4664" y="11192"/>
                  </a:cubicBezTo>
                  <a:cubicBezTo>
                    <a:pt x="4664" y="11108"/>
                    <a:pt x="4636" y="11045"/>
                    <a:pt x="4608" y="10961"/>
                  </a:cubicBezTo>
                  <a:cubicBezTo>
                    <a:pt x="4580" y="10871"/>
                    <a:pt x="4545" y="10787"/>
                    <a:pt x="4517" y="10696"/>
                  </a:cubicBezTo>
                  <a:lnTo>
                    <a:pt x="4517" y="10612"/>
                  </a:lnTo>
                  <a:cubicBezTo>
                    <a:pt x="4517" y="10556"/>
                    <a:pt x="4461" y="10521"/>
                    <a:pt x="4433" y="10493"/>
                  </a:cubicBezTo>
                  <a:cubicBezTo>
                    <a:pt x="4405" y="10493"/>
                    <a:pt x="4405" y="10465"/>
                    <a:pt x="4405" y="10465"/>
                  </a:cubicBezTo>
                  <a:lnTo>
                    <a:pt x="4405" y="10465"/>
                  </a:lnTo>
                  <a:cubicBezTo>
                    <a:pt x="4415" y="10467"/>
                    <a:pt x="4425" y="10468"/>
                    <a:pt x="4434" y="10468"/>
                  </a:cubicBezTo>
                  <a:cubicBezTo>
                    <a:pt x="4553" y="10468"/>
                    <a:pt x="4601" y="10310"/>
                    <a:pt x="4517" y="10206"/>
                  </a:cubicBezTo>
                  <a:cubicBezTo>
                    <a:pt x="4370" y="10031"/>
                    <a:pt x="4168" y="9996"/>
                    <a:pt x="3937" y="9941"/>
                  </a:cubicBezTo>
                  <a:cubicBezTo>
                    <a:pt x="3790" y="9794"/>
                    <a:pt x="3587" y="9710"/>
                    <a:pt x="3384" y="9591"/>
                  </a:cubicBezTo>
                  <a:lnTo>
                    <a:pt x="3384" y="9563"/>
                  </a:lnTo>
                  <a:cubicBezTo>
                    <a:pt x="3412" y="9535"/>
                    <a:pt x="3468" y="9472"/>
                    <a:pt x="3496" y="9416"/>
                  </a:cubicBezTo>
                  <a:cubicBezTo>
                    <a:pt x="3587" y="9297"/>
                    <a:pt x="3671" y="9185"/>
                    <a:pt x="3706" y="9066"/>
                  </a:cubicBezTo>
                  <a:cubicBezTo>
                    <a:pt x="3790" y="8983"/>
                    <a:pt x="3881" y="8892"/>
                    <a:pt x="3937" y="8773"/>
                  </a:cubicBezTo>
                  <a:cubicBezTo>
                    <a:pt x="3881" y="8773"/>
                    <a:pt x="3881" y="8773"/>
                    <a:pt x="3818" y="8745"/>
                  </a:cubicBezTo>
                  <a:cubicBezTo>
                    <a:pt x="3790" y="8717"/>
                    <a:pt x="3762" y="8689"/>
                    <a:pt x="3762" y="8661"/>
                  </a:cubicBezTo>
                  <a:cubicBezTo>
                    <a:pt x="3734" y="8598"/>
                    <a:pt x="3762" y="8542"/>
                    <a:pt x="3762" y="8514"/>
                  </a:cubicBezTo>
                  <a:cubicBezTo>
                    <a:pt x="3790" y="8486"/>
                    <a:pt x="3818" y="8458"/>
                    <a:pt x="3846" y="8458"/>
                  </a:cubicBezTo>
                  <a:cubicBezTo>
                    <a:pt x="3881" y="8423"/>
                    <a:pt x="3909" y="8423"/>
                    <a:pt x="3937" y="8423"/>
                  </a:cubicBezTo>
                  <a:cubicBezTo>
                    <a:pt x="3937" y="8395"/>
                    <a:pt x="3965" y="8395"/>
                    <a:pt x="3993" y="8367"/>
                  </a:cubicBezTo>
                  <a:cubicBezTo>
                    <a:pt x="3993" y="8339"/>
                    <a:pt x="3993" y="8311"/>
                    <a:pt x="4021" y="8311"/>
                  </a:cubicBezTo>
                  <a:lnTo>
                    <a:pt x="4021" y="8283"/>
                  </a:lnTo>
                  <a:cubicBezTo>
                    <a:pt x="4084" y="8248"/>
                    <a:pt x="4140" y="8220"/>
                    <a:pt x="4168" y="8164"/>
                  </a:cubicBezTo>
                  <a:cubicBezTo>
                    <a:pt x="4258" y="8074"/>
                    <a:pt x="4342" y="7990"/>
                    <a:pt x="4433" y="7934"/>
                  </a:cubicBezTo>
                  <a:cubicBezTo>
                    <a:pt x="4489" y="7871"/>
                    <a:pt x="4545" y="7815"/>
                    <a:pt x="4636" y="7759"/>
                  </a:cubicBezTo>
                  <a:lnTo>
                    <a:pt x="4664" y="7724"/>
                  </a:lnTo>
                  <a:cubicBezTo>
                    <a:pt x="4720" y="7668"/>
                    <a:pt x="4811" y="7612"/>
                    <a:pt x="4867" y="7549"/>
                  </a:cubicBezTo>
                  <a:cubicBezTo>
                    <a:pt x="4895" y="7437"/>
                    <a:pt x="4958" y="7374"/>
                    <a:pt x="5042" y="7290"/>
                  </a:cubicBezTo>
                  <a:cubicBezTo>
                    <a:pt x="5104" y="7172"/>
                    <a:pt x="5160" y="7025"/>
                    <a:pt x="5244" y="6913"/>
                  </a:cubicBezTo>
                  <a:cubicBezTo>
                    <a:pt x="5307" y="6850"/>
                    <a:pt x="5363" y="6766"/>
                    <a:pt x="5419" y="6675"/>
                  </a:cubicBezTo>
                  <a:cubicBezTo>
                    <a:pt x="5510" y="6416"/>
                    <a:pt x="5713" y="6186"/>
                    <a:pt x="5916" y="6039"/>
                  </a:cubicBezTo>
                  <a:cubicBezTo>
                    <a:pt x="6090" y="5836"/>
                    <a:pt x="6356" y="5661"/>
                    <a:pt x="6615" y="5570"/>
                  </a:cubicBezTo>
                  <a:cubicBezTo>
                    <a:pt x="6964" y="5396"/>
                    <a:pt x="7286" y="5193"/>
                    <a:pt x="7636" y="4990"/>
                  </a:cubicBezTo>
                  <a:cubicBezTo>
                    <a:pt x="8104" y="4696"/>
                    <a:pt x="8566" y="4403"/>
                    <a:pt x="8978" y="4053"/>
                  </a:cubicBezTo>
                  <a:cubicBezTo>
                    <a:pt x="9034" y="3941"/>
                    <a:pt x="9090" y="3850"/>
                    <a:pt x="9153" y="3738"/>
                  </a:cubicBezTo>
                  <a:cubicBezTo>
                    <a:pt x="9237" y="3591"/>
                    <a:pt x="9328" y="3473"/>
                    <a:pt x="9440" y="3326"/>
                  </a:cubicBezTo>
                  <a:cubicBezTo>
                    <a:pt x="9531" y="3242"/>
                    <a:pt x="9587" y="3123"/>
                    <a:pt x="9587" y="3004"/>
                  </a:cubicBezTo>
                  <a:lnTo>
                    <a:pt x="9587" y="3004"/>
                  </a:lnTo>
                  <a:lnTo>
                    <a:pt x="9559" y="3039"/>
                  </a:lnTo>
                  <a:cubicBezTo>
                    <a:pt x="9587" y="3004"/>
                    <a:pt x="9587" y="2976"/>
                    <a:pt x="9615" y="2948"/>
                  </a:cubicBezTo>
                  <a:cubicBezTo>
                    <a:pt x="9650" y="2920"/>
                    <a:pt x="9650" y="2892"/>
                    <a:pt x="9677" y="2864"/>
                  </a:cubicBezTo>
                  <a:cubicBezTo>
                    <a:pt x="9677" y="2829"/>
                    <a:pt x="9705" y="2829"/>
                    <a:pt x="9705" y="2829"/>
                  </a:cubicBezTo>
                  <a:cubicBezTo>
                    <a:pt x="9733" y="2773"/>
                    <a:pt x="9761" y="2717"/>
                    <a:pt x="9789" y="2689"/>
                  </a:cubicBezTo>
                  <a:lnTo>
                    <a:pt x="9789" y="2655"/>
                  </a:lnTo>
                  <a:lnTo>
                    <a:pt x="9789" y="2627"/>
                  </a:lnTo>
                  <a:cubicBezTo>
                    <a:pt x="9852" y="2305"/>
                    <a:pt x="9964" y="1990"/>
                    <a:pt x="10027" y="1669"/>
                  </a:cubicBezTo>
                  <a:cubicBezTo>
                    <a:pt x="10055" y="1522"/>
                    <a:pt x="10055" y="1375"/>
                    <a:pt x="10083" y="1256"/>
                  </a:cubicBezTo>
                  <a:cubicBezTo>
                    <a:pt x="10055" y="1053"/>
                    <a:pt x="10055" y="878"/>
                    <a:pt x="10055" y="676"/>
                  </a:cubicBezTo>
                  <a:cubicBezTo>
                    <a:pt x="9999" y="473"/>
                    <a:pt x="9964" y="242"/>
                    <a:pt x="9936" y="32"/>
                  </a:cubicBezTo>
                  <a:cubicBezTo>
                    <a:pt x="9936" y="9"/>
                    <a:pt x="9926" y="0"/>
                    <a:pt x="991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79"/>
            <p:cNvSpPr/>
            <p:nvPr/>
          </p:nvSpPr>
          <p:spPr>
            <a:xfrm>
              <a:off x="1474740" y="2863142"/>
              <a:ext cx="215581" cy="151685"/>
            </a:xfrm>
            <a:custGeom>
              <a:rect b="b" l="l" r="r" t="t"/>
              <a:pathLst>
                <a:path extrusionOk="0" h="6666" w="9474">
                  <a:moveTo>
                    <a:pt x="3643" y="959"/>
                  </a:moveTo>
                  <a:cubicBezTo>
                    <a:pt x="3671" y="1050"/>
                    <a:pt x="3671" y="1106"/>
                    <a:pt x="3706" y="1196"/>
                  </a:cubicBezTo>
                  <a:cubicBezTo>
                    <a:pt x="3671" y="1106"/>
                    <a:pt x="3643" y="1050"/>
                    <a:pt x="3643" y="987"/>
                  </a:cubicBezTo>
                  <a:lnTo>
                    <a:pt x="3643" y="959"/>
                  </a:lnTo>
                  <a:close/>
                  <a:moveTo>
                    <a:pt x="4140" y="784"/>
                  </a:moveTo>
                  <a:cubicBezTo>
                    <a:pt x="4196" y="1050"/>
                    <a:pt x="4196" y="1308"/>
                    <a:pt x="4231" y="1574"/>
                  </a:cubicBezTo>
                  <a:lnTo>
                    <a:pt x="4231" y="1749"/>
                  </a:lnTo>
                  <a:cubicBezTo>
                    <a:pt x="4196" y="1630"/>
                    <a:pt x="4140" y="1511"/>
                    <a:pt x="4084" y="1427"/>
                  </a:cubicBezTo>
                  <a:cubicBezTo>
                    <a:pt x="4021" y="1224"/>
                    <a:pt x="3965" y="1050"/>
                    <a:pt x="3909" y="875"/>
                  </a:cubicBezTo>
                  <a:cubicBezTo>
                    <a:pt x="3965" y="847"/>
                    <a:pt x="4056" y="812"/>
                    <a:pt x="4140" y="784"/>
                  </a:cubicBezTo>
                  <a:close/>
                  <a:moveTo>
                    <a:pt x="7056" y="1196"/>
                  </a:moveTo>
                  <a:cubicBezTo>
                    <a:pt x="7112" y="1224"/>
                    <a:pt x="7167" y="1224"/>
                    <a:pt x="7202" y="1252"/>
                  </a:cubicBezTo>
                  <a:cubicBezTo>
                    <a:pt x="7167" y="1483"/>
                    <a:pt x="7140" y="1721"/>
                    <a:pt x="7202" y="1952"/>
                  </a:cubicBezTo>
                  <a:cubicBezTo>
                    <a:pt x="7140" y="1924"/>
                    <a:pt x="7112" y="1924"/>
                    <a:pt x="7056" y="1924"/>
                  </a:cubicBezTo>
                  <a:cubicBezTo>
                    <a:pt x="7084" y="1861"/>
                    <a:pt x="7084" y="1777"/>
                    <a:pt x="7084" y="1721"/>
                  </a:cubicBezTo>
                  <a:cubicBezTo>
                    <a:pt x="7056" y="1546"/>
                    <a:pt x="7056" y="1371"/>
                    <a:pt x="7056" y="1196"/>
                  </a:cubicBezTo>
                  <a:close/>
                  <a:moveTo>
                    <a:pt x="6182" y="903"/>
                  </a:moveTo>
                  <a:cubicBezTo>
                    <a:pt x="6328" y="987"/>
                    <a:pt x="6468" y="1078"/>
                    <a:pt x="6643" y="1106"/>
                  </a:cubicBezTo>
                  <a:cubicBezTo>
                    <a:pt x="6678" y="1133"/>
                    <a:pt x="6734" y="1133"/>
                    <a:pt x="6762" y="1133"/>
                  </a:cubicBezTo>
                  <a:cubicBezTo>
                    <a:pt x="6734" y="1371"/>
                    <a:pt x="6706" y="1602"/>
                    <a:pt x="6678" y="1833"/>
                  </a:cubicBezTo>
                  <a:lnTo>
                    <a:pt x="6678" y="1924"/>
                  </a:lnTo>
                  <a:cubicBezTo>
                    <a:pt x="6615" y="1924"/>
                    <a:pt x="6531" y="1952"/>
                    <a:pt x="6468" y="1952"/>
                  </a:cubicBezTo>
                  <a:cubicBezTo>
                    <a:pt x="6328" y="1980"/>
                    <a:pt x="6210" y="1980"/>
                    <a:pt x="6063" y="2008"/>
                  </a:cubicBezTo>
                  <a:cubicBezTo>
                    <a:pt x="6063" y="1980"/>
                    <a:pt x="6063" y="1980"/>
                    <a:pt x="6091" y="1980"/>
                  </a:cubicBezTo>
                  <a:cubicBezTo>
                    <a:pt x="6210" y="1721"/>
                    <a:pt x="6182" y="1427"/>
                    <a:pt x="6182" y="1133"/>
                  </a:cubicBezTo>
                  <a:lnTo>
                    <a:pt x="6182" y="903"/>
                  </a:lnTo>
                  <a:close/>
                  <a:moveTo>
                    <a:pt x="5629" y="700"/>
                  </a:moveTo>
                  <a:cubicBezTo>
                    <a:pt x="5685" y="700"/>
                    <a:pt x="5741" y="728"/>
                    <a:pt x="5804" y="728"/>
                  </a:cubicBezTo>
                  <a:cubicBezTo>
                    <a:pt x="5769" y="903"/>
                    <a:pt x="5741" y="1050"/>
                    <a:pt x="5741" y="1224"/>
                  </a:cubicBezTo>
                  <a:cubicBezTo>
                    <a:pt x="5713" y="1455"/>
                    <a:pt x="5657" y="1749"/>
                    <a:pt x="5832" y="1980"/>
                  </a:cubicBezTo>
                  <a:cubicBezTo>
                    <a:pt x="5860" y="1980"/>
                    <a:pt x="5860" y="2008"/>
                    <a:pt x="5888" y="2036"/>
                  </a:cubicBezTo>
                  <a:cubicBezTo>
                    <a:pt x="5769" y="2036"/>
                    <a:pt x="5629" y="2070"/>
                    <a:pt x="5510" y="2070"/>
                  </a:cubicBezTo>
                  <a:lnTo>
                    <a:pt x="5482" y="2070"/>
                  </a:lnTo>
                  <a:cubicBezTo>
                    <a:pt x="5538" y="1980"/>
                    <a:pt x="5510" y="1896"/>
                    <a:pt x="5510" y="1805"/>
                  </a:cubicBezTo>
                  <a:cubicBezTo>
                    <a:pt x="5510" y="1721"/>
                    <a:pt x="5482" y="1658"/>
                    <a:pt x="5482" y="1602"/>
                  </a:cubicBezTo>
                  <a:cubicBezTo>
                    <a:pt x="5510" y="1574"/>
                    <a:pt x="5510" y="1574"/>
                    <a:pt x="5510" y="1546"/>
                  </a:cubicBezTo>
                  <a:cubicBezTo>
                    <a:pt x="5538" y="1252"/>
                    <a:pt x="5482" y="959"/>
                    <a:pt x="5419" y="700"/>
                  </a:cubicBezTo>
                  <a:close/>
                  <a:moveTo>
                    <a:pt x="5133" y="672"/>
                  </a:moveTo>
                  <a:lnTo>
                    <a:pt x="5133" y="1022"/>
                  </a:lnTo>
                  <a:lnTo>
                    <a:pt x="5133" y="1078"/>
                  </a:lnTo>
                  <a:cubicBezTo>
                    <a:pt x="5133" y="1161"/>
                    <a:pt x="5133" y="1252"/>
                    <a:pt x="5105" y="1336"/>
                  </a:cubicBezTo>
                  <a:cubicBezTo>
                    <a:pt x="5070" y="1602"/>
                    <a:pt x="5042" y="1896"/>
                    <a:pt x="5245" y="2098"/>
                  </a:cubicBezTo>
                  <a:cubicBezTo>
                    <a:pt x="5189" y="2098"/>
                    <a:pt x="5130" y="2086"/>
                    <a:pt x="5072" y="2086"/>
                  </a:cubicBezTo>
                  <a:cubicBezTo>
                    <a:pt x="5043" y="2086"/>
                    <a:pt x="5014" y="2089"/>
                    <a:pt x="4986" y="2098"/>
                  </a:cubicBezTo>
                  <a:cubicBezTo>
                    <a:pt x="4986" y="2036"/>
                    <a:pt x="4986" y="2008"/>
                    <a:pt x="4958" y="1952"/>
                  </a:cubicBezTo>
                  <a:cubicBezTo>
                    <a:pt x="4930" y="1833"/>
                    <a:pt x="4895" y="1686"/>
                    <a:pt x="4867" y="1574"/>
                  </a:cubicBezTo>
                  <a:cubicBezTo>
                    <a:pt x="4783" y="1280"/>
                    <a:pt x="4692" y="987"/>
                    <a:pt x="4580" y="700"/>
                  </a:cubicBezTo>
                  <a:cubicBezTo>
                    <a:pt x="4783" y="672"/>
                    <a:pt x="4958" y="672"/>
                    <a:pt x="5133" y="672"/>
                  </a:cubicBezTo>
                  <a:close/>
                  <a:moveTo>
                    <a:pt x="4580" y="2070"/>
                  </a:moveTo>
                  <a:cubicBezTo>
                    <a:pt x="4608" y="2098"/>
                    <a:pt x="4608" y="2126"/>
                    <a:pt x="4636" y="2154"/>
                  </a:cubicBezTo>
                  <a:cubicBezTo>
                    <a:pt x="4580" y="2154"/>
                    <a:pt x="4517" y="2182"/>
                    <a:pt x="4461" y="2210"/>
                  </a:cubicBezTo>
                  <a:cubicBezTo>
                    <a:pt x="4433" y="2210"/>
                    <a:pt x="4405" y="2245"/>
                    <a:pt x="4371" y="2245"/>
                  </a:cubicBezTo>
                  <a:lnTo>
                    <a:pt x="4371" y="2210"/>
                  </a:lnTo>
                  <a:lnTo>
                    <a:pt x="4371" y="2070"/>
                  </a:lnTo>
                  <a:cubicBezTo>
                    <a:pt x="4395" y="2090"/>
                    <a:pt x="4430" y="2110"/>
                    <a:pt x="4469" y="2110"/>
                  </a:cubicBezTo>
                  <a:cubicBezTo>
                    <a:pt x="4485" y="2110"/>
                    <a:pt x="4501" y="2107"/>
                    <a:pt x="4517" y="2098"/>
                  </a:cubicBezTo>
                  <a:cubicBezTo>
                    <a:pt x="4545" y="2098"/>
                    <a:pt x="4545" y="2098"/>
                    <a:pt x="4580" y="2070"/>
                  </a:cubicBezTo>
                  <a:close/>
                  <a:moveTo>
                    <a:pt x="7783" y="1574"/>
                  </a:moveTo>
                  <a:lnTo>
                    <a:pt x="7783" y="1574"/>
                  </a:lnTo>
                  <a:cubicBezTo>
                    <a:pt x="7902" y="1602"/>
                    <a:pt x="8042" y="1658"/>
                    <a:pt x="8160" y="1686"/>
                  </a:cubicBezTo>
                  <a:cubicBezTo>
                    <a:pt x="8160" y="1721"/>
                    <a:pt x="8132" y="1749"/>
                    <a:pt x="8132" y="1749"/>
                  </a:cubicBezTo>
                  <a:cubicBezTo>
                    <a:pt x="8104" y="1861"/>
                    <a:pt x="8076" y="2008"/>
                    <a:pt x="8104" y="2126"/>
                  </a:cubicBezTo>
                  <a:cubicBezTo>
                    <a:pt x="8104" y="2154"/>
                    <a:pt x="8132" y="2210"/>
                    <a:pt x="8132" y="2245"/>
                  </a:cubicBezTo>
                  <a:cubicBezTo>
                    <a:pt x="8042" y="2245"/>
                    <a:pt x="7930" y="2210"/>
                    <a:pt x="7839" y="2210"/>
                  </a:cubicBezTo>
                  <a:lnTo>
                    <a:pt x="7811" y="2210"/>
                  </a:lnTo>
                  <a:cubicBezTo>
                    <a:pt x="7839" y="2070"/>
                    <a:pt x="7811" y="1924"/>
                    <a:pt x="7811" y="1777"/>
                  </a:cubicBezTo>
                  <a:cubicBezTo>
                    <a:pt x="7783" y="1721"/>
                    <a:pt x="7783" y="1630"/>
                    <a:pt x="7783" y="1574"/>
                  </a:cubicBezTo>
                  <a:close/>
                  <a:moveTo>
                    <a:pt x="7433" y="2182"/>
                  </a:moveTo>
                  <a:cubicBezTo>
                    <a:pt x="7441" y="2208"/>
                    <a:pt x="7451" y="2231"/>
                    <a:pt x="7464" y="2251"/>
                  </a:cubicBezTo>
                  <a:lnTo>
                    <a:pt x="7464" y="2251"/>
                  </a:lnTo>
                  <a:cubicBezTo>
                    <a:pt x="7448" y="2234"/>
                    <a:pt x="7428" y="2220"/>
                    <a:pt x="7405" y="2210"/>
                  </a:cubicBezTo>
                  <a:lnTo>
                    <a:pt x="7433" y="2182"/>
                  </a:lnTo>
                  <a:close/>
                  <a:moveTo>
                    <a:pt x="8363" y="1777"/>
                  </a:moveTo>
                  <a:cubicBezTo>
                    <a:pt x="8454" y="1805"/>
                    <a:pt x="8538" y="1861"/>
                    <a:pt x="8657" y="1896"/>
                  </a:cubicBezTo>
                  <a:cubicBezTo>
                    <a:pt x="8657" y="1924"/>
                    <a:pt x="8657" y="1952"/>
                    <a:pt x="8685" y="1980"/>
                  </a:cubicBezTo>
                  <a:cubicBezTo>
                    <a:pt x="8685" y="2008"/>
                    <a:pt x="8713" y="2036"/>
                    <a:pt x="8741" y="2070"/>
                  </a:cubicBezTo>
                  <a:cubicBezTo>
                    <a:pt x="8713" y="2126"/>
                    <a:pt x="8713" y="2210"/>
                    <a:pt x="8713" y="2273"/>
                  </a:cubicBezTo>
                  <a:lnTo>
                    <a:pt x="8685" y="2273"/>
                  </a:lnTo>
                  <a:cubicBezTo>
                    <a:pt x="8601" y="2245"/>
                    <a:pt x="8538" y="2245"/>
                    <a:pt x="8482" y="2245"/>
                  </a:cubicBezTo>
                  <a:cubicBezTo>
                    <a:pt x="8482" y="2210"/>
                    <a:pt x="8454" y="2182"/>
                    <a:pt x="8454" y="2154"/>
                  </a:cubicBezTo>
                  <a:lnTo>
                    <a:pt x="8454" y="2154"/>
                  </a:lnTo>
                  <a:cubicBezTo>
                    <a:pt x="8460" y="2165"/>
                    <a:pt x="8462" y="2170"/>
                    <a:pt x="8462" y="2170"/>
                  </a:cubicBezTo>
                  <a:cubicBezTo>
                    <a:pt x="8462" y="2170"/>
                    <a:pt x="8426" y="2093"/>
                    <a:pt x="8426" y="2070"/>
                  </a:cubicBezTo>
                  <a:cubicBezTo>
                    <a:pt x="8391" y="2008"/>
                    <a:pt x="8391" y="1952"/>
                    <a:pt x="8363" y="1896"/>
                  </a:cubicBezTo>
                  <a:lnTo>
                    <a:pt x="8363" y="1777"/>
                  </a:lnTo>
                  <a:close/>
                  <a:moveTo>
                    <a:pt x="4140" y="2301"/>
                  </a:moveTo>
                  <a:cubicBezTo>
                    <a:pt x="4140" y="2301"/>
                    <a:pt x="4168" y="2301"/>
                    <a:pt x="4168" y="2329"/>
                  </a:cubicBezTo>
                  <a:lnTo>
                    <a:pt x="4196" y="2329"/>
                  </a:lnTo>
                  <a:cubicBezTo>
                    <a:pt x="4168" y="2329"/>
                    <a:pt x="4168" y="2329"/>
                    <a:pt x="4140" y="2357"/>
                  </a:cubicBezTo>
                  <a:lnTo>
                    <a:pt x="4140" y="2329"/>
                  </a:lnTo>
                  <a:lnTo>
                    <a:pt x="4140" y="2301"/>
                  </a:lnTo>
                  <a:close/>
                  <a:moveTo>
                    <a:pt x="2539" y="1658"/>
                  </a:moveTo>
                  <a:cubicBezTo>
                    <a:pt x="2657" y="1924"/>
                    <a:pt x="2741" y="2182"/>
                    <a:pt x="2888" y="2420"/>
                  </a:cubicBezTo>
                  <a:cubicBezTo>
                    <a:pt x="2944" y="2504"/>
                    <a:pt x="3007" y="2623"/>
                    <a:pt x="3119" y="2735"/>
                  </a:cubicBezTo>
                  <a:cubicBezTo>
                    <a:pt x="3007" y="2798"/>
                    <a:pt x="2888" y="2854"/>
                    <a:pt x="2797" y="2945"/>
                  </a:cubicBezTo>
                  <a:cubicBezTo>
                    <a:pt x="2769" y="2854"/>
                    <a:pt x="2713" y="2798"/>
                    <a:pt x="2657" y="2707"/>
                  </a:cubicBezTo>
                  <a:cubicBezTo>
                    <a:pt x="2567" y="2595"/>
                    <a:pt x="2448" y="2476"/>
                    <a:pt x="2364" y="2357"/>
                  </a:cubicBezTo>
                  <a:cubicBezTo>
                    <a:pt x="2273" y="2245"/>
                    <a:pt x="2189" y="2098"/>
                    <a:pt x="2098" y="1952"/>
                  </a:cubicBezTo>
                  <a:cubicBezTo>
                    <a:pt x="2133" y="1924"/>
                    <a:pt x="2161" y="1924"/>
                    <a:pt x="2189" y="1896"/>
                  </a:cubicBezTo>
                  <a:cubicBezTo>
                    <a:pt x="2308" y="1805"/>
                    <a:pt x="2420" y="1721"/>
                    <a:pt x="2539" y="1658"/>
                  </a:cubicBezTo>
                  <a:close/>
                  <a:moveTo>
                    <a:pt x="1839" y="2126"/>
                  </a:moveTo>
                  <a:lnTo>
                    <a:pt x="2098" y="2651"/>
                  </a:lnTo>
                  <a:cubicBezTo>
                    <a:pt x="2189" y="2770"/>
                    <a:pt x="2273" y="2882"/>
                    <a:pt x="2392" y="3000"/>
                  </a:cubicBezTo>
                  <a:cubicBezTo>
                    <a:pt x="2483" y="3056"/>
                    <a:pt x="2539" y="3084"/>
                    <a:pt x="2657" y="3119"/>
                  </a:cubicBezTo>
                  <a:cubicBezTo>
                    <a:pt x="2539" y="3231"/>
                    <a:pt x="2420" y="3322"/>
                    <a:pt x="2308" y="3434"/>
                  </a:cubicBezTo>
                  <a:lnTo>
                    <a:pt x="2273" y="3406"/>
                  </a:lnTo>
                  <a:cubicBezTo>
                    <a:pt x="2070" y="3203"/>
                    <a:pt x="1895" y="3000"/>
                    <a:pt x="1720" y="2770"/>
                  </a:cubicBezTo>
                  <a:cubicBezTo>
                    <a:pt x="1637" y="2651"/>
                    <a:pt x="1546" y="2532"/>
                    <a:pt x="1462" y="2420"/>
                  </a:cubicBezTo>
                  <a:cubicBezTo>
                    <a:pt x="1574" y="2329"/>
                    <a:pt x="1720" y="2210"/>
                    <a:pt x="1839" y="2126"/>
                  </a:cubicBezTo>
                  <a:close/>
                  <a:moveTo>
                    <a:pt x="1259" y="2651"/>
                  </a:moveTo>
                  <a:cubicBezTo>
                    <a:pt x="1490" y="3000"/>
                    <a:pt x="1692" y="3378"/>
                    <a:pt x="2014" y="3672"/>
                  </a:cubicBezTo>
                  <a:cubicBezTo>
                    <a:pt x="2042" y="3672"/>
                    <a:pt x="2042" y="3672"/>
                    <a:pt x="2070" y="3700"/>
                  </a:cubicBezTo>
                  <a:cubicBezTo>
                    <a:pt x="2059" y="3698"/>
                    <a:pt x="2049" y="3697"/>
                    <a:pt x="2039" y="3697"/>
                  </a:cubicBezTo>
                  <a:cubicBezTo>
                    <a:pt x="1911" y="3697"/>
                    <a:pt x="1833" y="3853"/>
                    <a:pt x="1748" y="3930"/>
                  </a:cubicBezTo>
                  <a:cubicBezTo>
                    <a:pt x="1748" y="3958"/>
                    <a:pt x="1720" y="3993"/>
                    <a:pt x="1720" y="3993"/>
                  </a:cubicBezTo>
                  <a:cubicBezTo>
                    <a:pt x="1720" y="3993"/>
                    <a:pt x="1692" y="3993"/>
                    <a:pt x="1692" y="3958"/>
                  </a:cubicBezTo>
                  <a:cubicBezTo>
                    <a:pt x="1574" y="3847"/>
                    <a:pt x="1462" y="3672"/>
                    <a:pt x="1343" y="3525"/>
                  </a:cubicBezTo>
                  <a:cubicBezTo>
                    <a:pt x="1259" y="3378"/>
                    <a:pt x="1140" y="3231"/>
                    <a:pt x="1049" y="3084"/>
                  </a:cubicBezTo>
                  <a:cubicBezTo>
                    <a:pt x="1112" y="2945"/>
                    <a:pt x="1168" y="2798"/>
                    <a:pt x="1259" y="2651"/>
                  </a:cubicBezTo>
                  <a:close/>
                  <a:moveTo>
                    <a:pt x="937" y="3406"/>
                  </a:moveTo>
                  <a:cubicBezTo>
                    <a:pt x="1021" y="3525"/>
                    <a:pt x="1112" y="3644"/>
                    <a:pt x="1168" y="3756"/>
                  </a:cubicBezTo>
                  <a:cubicBezTo>
                    <a:pt x="1315" y="3902"/>
                    <a:pt x="1399" y="4049"/>
                    <a:pt x="1609" y="4133"/>
                  </a:cubicBezTo>
                  <a:cubicBezTo>
                    <a:pt x="1574" y="4168"/>
                    <a:pt x="1546" y="4224"/>
                    <a:pt x="1518" y="4252"/>
                  </a:cubicBezTo>
                  <a:cubicBezTo>
                    <a:pt x="1399" y="4077"/>
                    <a:pt x="1259" y="3930"/>
                    <a:pt x="1112" y="3756"/>
                  </a:cubicBezTo>
                  <a:cubicBezTo>
                    <a:pt x="1049" y="3700"/>
                    <a:pt x="965" y="3609"/>
                    <a:pt x="909" y="3553"/>
                  </a:cubicBezTo>
                  <a:cubicBezTo>
                    <a:pt x="909" y="3497"/>
                    <a:pt x="937" y="3434"/>
                    <a:pt x="937" y="3406"/>
                  </a:cubicBezTo>
                  <a:close/>
                  <a:moveTo>
                    <a:pt x="790" y="3993"/>
                  </a:moveTo>
                  <a:cubicBezTo>
                    <a:pt x="790" y="4021"/>
                    <a:pt x="818" y="4049"/>
                    <a:pt x="846" y="4077"/>
                  </a:cubicBezTo>
                  <a:cubicBezTo>
                    <a:pt x="993" y="4224"/>
                    <a:pt x="1112" y="4427"/>
                    <a:pt x="1315" y="4483"/>
                  </a:cubicBezTo>
                  <a:cubicBezTo>
                    <a:pt x="1315" y="4483"/>
                    <a:pt x="1287" y="4483"/>
                    <a:pt x="1287" y="4518"/>
                  </a:cubicBezTo>
                  <a:cubicBezTo>
                    <a:pt x="1224" y="4574"/>
                    <a:pt x="1140" y="4658"/>
                    <a:pt x="1084" y="4749"/>
                  </a:cubicBezTo>
                  <a:cubicBezTo>
                    <a:pt x="993" y="4832"/>
                    <a:pt x="874" y="4895"/>
                    <a:pt x="790" y="4979"/>
                  </a:cubicBezTo>
                  <a:cubicBezTo>
                    <a:pt x="735" y="5042"/>
                    <a:pt x="700" y="5098"/>
                    <a:pt x="644" y="5154"/>
                  </a:cubicBezTo>
                  <a:cubicBezTo>
                    <a:pt x="616" y="5182"/>
                    <a:pt x="588" y="5217"/>
                    <a:pt x="560" y="5245"/>
                  </a:cubicBezTo>
                  <a:cubicBezTo>
                    <a:pt x="497" y="5301"/>
                    <a:pt x="441" y="5329"/>
                    <a:pt x="413" y="5392"/>
                  </a:cubicBezTo>
                  <a:cubicBezTo>
                    <a:pt x="413" y="5273"/>
                    <a:pt x="385" y="5182"/>
                    <a:pt x="350" y="5070"/>
                  </a:cubicBezTo>
                  <a:cubicBezTo>
                    <a:pt x="441" y="4895"/>
                    <a:pt x="497" y="4721"/>
                    <a:pt x="588" y="4546"/>
                  </a:cubicBezTo>
                  <a:cubicBezTo>
                    <a:pt x="644" y="4371"/>
                    <a:pt x="735" y="4168"/>
                    <a:pt x="790" y="3993"/>
                  </a:cubicBezTo>
                  <a:close/>
                  <a:moveTo>
                    <a:pt x="294" y="5825"/>
                  </a:moveTo>
                  <a:cubicBezTo>
                    <a:pt x="294" y="5853"/>
                    <a:pt x="266" y="5853"/>
                    <a:pt x="266" y="5853"/>
                  </a:cubicBezTo>
                  <a:lnTo>
                    <a:pt x="294" y="5825"/>
                  </a:lnTo>
                  <a:close/>
                  <a:moveTo>
                    <a:pt x="4517" y="1"/>
                  </a:moveTo>
                  <a:cubicBezTo>
                    <a:pt x="4517" y="29"/>
                    <a:pt x="4489" y="29"/>
                    <a:pt x="4433" y="57"/>
                  </a:cubicBezTo>
                  <a:cubicBezTo>
                    <a:pt x="4329" y="141"/>
                    <a:pt x="4137" y="222"/>
                    <a:pt x="3972" y="222"/>
                  </a:cubicBezTo>
                  <a:cubicBezTo>
                    <a:pt x="3904" y="222"/>
                    <a:pt x="3841" y="208"/>
                    <a:pt x="3790" y="176"/>
                  </a:cubicBezTo>
                  <a:cubicBezTo>
                    <a:pt x="3762" y="176"/>
                    <a:pt x="3734" y="176"/>
                    <a:pt x="3706" y="204"/>
                  </a:cubicBezTo>
                  <a:cubicBezTo>
                    <a:pt x="3615" y="231"/>
                    <a:pt x="3559" y="287"/>
                    <a:pt x="3496" y="322"/>
                  </a:cubicBezTo>
                  <a:cubicBezTo>
                    <a:pt x="3294" y="497"/>
                    <a:pt x="3147" y="728"/>
                    <a:pt x="2860" y="756"/>
                  </a:cubicBezTo>
                  <a:lnTo>
                    <a:pt x="2797" y="756"/>
                  </a:lnTo>
                  <a:cubicBezTo>
                    <a:pt x="2797" y="784"/>
                    <a:pt x="2769" y="812"/>
                    <a:pt x="2741" y="812"/>
                  </a:cubicBezTo>
                  <a:cubicBezTo>
                    <a:pt x="2657" y="903"/>
                    <a:pt x="2594" y="987"/>
                    <a:pt x="2483" y="1050"/>
                  </a:cubicBezTo>
                  <a:cubicBezTo>
                    <a:pt x="2420" y="1133"/>
                    <a:pt x="2392" y="1224"/>
                    <a:pt x="2336" y="1280"/>
                  </a:cubicBezTo>
                  <a:cubicBezTo>
                    <a:pt x="2299" y="1313"/>
                    <a:pt x="2245" y="1327"/>
                    <a:pt x="2189" y="1327"/>
                  </a:cubicBezTo>
                  <a:cubicBezTo>
                    <a:pt x="2149" y="1327"/>
                    <a:pt x="2108" y="1320"/>
                    <a:pt x="2070" y="1308"/>
                  </a:cubicBezTo>
                  <a:cubicBezTo>
                    <a:pt x="2055" y="1297"/>
                    <a:pt x="2039" y="1292"/>
                    <a:pt x="2022" y="1292"/>
                  </a:cubicBezTo>
                  <a:cubicBezTo>
                    <a:pt x="1919" y="1292"/>
                    <a:pt x="1803" y="1492"/>
                    <a:pt x="1748" y="1546"/>
                  </a:cubicBezTo>
                  <a:cubicBezTo>
                    <a:pt x="1664" y="1686"/>
                    <a:pt x="1518" y="1833"/>
                    <a:pt x="1371" y="1833"/>
                  </a:cubicBezTo>
                  <a:cubicBezTo>
                    <a:pt x="1315" y="1861"/>
                    <a:pt x="1287" y="1924"/>
                    <a:pt x="1259" y="1952"/>
                  </a:cubicBezTo>
                  <a:cubicBezTo>
                    <a:pt x="1140" y="2070"/>
                    <a:pt x="1084" y="2182"/>
                    <a:pt x="965" y="2301"/>
                  </a:cubicBezTo>
                  <a:cubicBezTo>
                    <a:pt x="937" y="2448"/>
                    <a:pt x="909" y="2560"/>
                    <a:pt x="762" y="2651"/>
                  </a:cubicBezTo>
                  <a:cubicBezTo>
                    <a:pt x="616" y="2735"/>
                    <a:pt x="497" y="2882"/>
                    <a:pt x="413" y="3000"/>
                  </a:cubicBezTo>
                  <a:lnTo>
                    <a:pt x="413" y="3056"/>
                  </a:lnTo>
                  <a:cubicBezTo>
                    <a:pt x="385" y="3084"/>
                    <a:pt x="385" y="3119"/>
                    <a:pt x="385" y="3175"/>
                  </a:cubicBezTo>
                  <a:cubicBezTo>
                    <a:pt x="350" y="3294"/>
                    <a:pt x="385" y="3406"/>
                    <a:pt x="385" y="3525"/>
                  </a:cubicBezTo>
                  <a:cubicBezTo>
                    <a:pt x="350" y="3644"/>
                    <a:pt x="322" y="3700"/>
                    <a:pt x="294" y="3756"/>
                  </a:cubicBezTo>
                  <a:cubicBezTo>
                    <a:pt x="294" y="3819"/>
                    <a:pt x="294" y="3847"/>
                    <a:pt x="266" y="3874"/>
                  </a:cubicBezTo>
                  <a:cubicBezTo>
                    <a:pt x="238" y="4021"/>
                    <a:pt x="210" y="4168"/>
                    <a:pt x="175" y="4308"/>
                  </a:cubicBezTo>
                  <a:cubicBezTo>
                    <a:pt x="175" y="4371"/>
                    <a:pt x="210" y="4427"/>
                    <a:pt x="210" y="4455"/>
                  </a:cubicBezTo>
                  <a:cubicBezTo>
                    <a:pt x="210" y="4483"/>
                    <a:pt x="238" y="4518"/>
                    <a:pt x="238" y="4546"/>
                  </a:cubicBezTo>
                  <a:cubicBezTo>
                    <a:pt x="322" y="4721"/>
                    <a:pt x="238" y="4979"/>
                    <a:pt x="147" y="5126"/>
                  </a:cubicBezTo>
                  <a:cubicBezTo>
                    <a:pt x="91" y="5217"/>
                    <a:pt x="63" y="5245"/>
                    <a:pt x="35" y="5301"/>
                  </a:cubicBezTo>
                  <a:cubicBezTo>
                    <a:pt x="35" y="5448"/>
                    <a:pt x="35" y="5623"/>
                    <a:pt x="0" y="5769"/>
                  </a:cubicBezTo>
                  <a:cubicBezTo>
                    <a:pt x="0" y="5825"/>
                    <a:pt x="0" y="5853"/>
                    <a:pt x="35" y="5881"/>
                  </a:cubicBezTo>
                  <a:cubicBezTo>
                    <a:pt x="35" y="5916"/>
                    <a:pt x="91" y="5944"/>
                    <a:pt x="119" y="5944"/>
                  </a:cubicBezTo>
                  <a:cubicBezTo>
                    <a:pt x="35" y="6000"/>
                    <a:pt x="35" y="6147"/>
                    <a:pt x="147" y="6203"/>
                  </a:cubicBezTo>
                  <a:cubicBezTo>
                    <a:pt x="175" y="6231"/>
                    <a:pt x="238" y="6231"/>
                    <a:pt x="266" y="6231"/>
                  </a:cubicBezTo>
                  <a:lnTo>
                    <a:pt x="266" y="6322"/>
                  </a:lnTo>
                  <a:cubicBezTo>
                    <a:pt x="266" y="6441"/>
                    <a:pt x="350" y="6525"/>
                    <a:pt x="469" y="6525"/>
                  </a:cubicBezTo>
                  <a:lnTo>
                    <a:pt x="525" y="6525"/>
                  </a:lnTo>
                  <a:lnTo>
                    <a:pt x="525" y="6553"/>
                  </a:lnTo>
                  <a:cubicBezTo>
                    <a:pt x="565" y="6632"/>
                    <a:pt x="627" y="6666"/>
                    <a:pt x="691" y="6666"/>
                  </a:cubicBezTo>
                  <a:cubicBezTo>
                    <a:pt x="817" y="6666"/>
                    <a:pt x="946" y="6536"/>
                    <a:pt x="909" y="6378"/>
                  </a:cubicBezTo>
                  <a:cubicBezTo>
                    <a:pt x="909" y="6294"/>
                    <a:pt x="874" y="6175"/>
                    <a:pt x="762" y="6119"/>
                  </a:cubicBezTo>
                  <a:cubicBezTo>
                    <a:pt x="790" y="6028"/>
                    <a:pt x="790" y="5972"/>
                    <a:pt x="762" y="5881"/>
                  </a:cubicBezTo>
                  <a:cubicBezTo>
                    <a:pt x="762" y="5853"/>
                    <a:pt x="735" y="5825"/>
                    <a:pt x="700" y="5797"/>
                  </a:cubicBezTo>
                  <a:cubicBezTo>
                    <a:pt x="790" y="5741"/>
                    <a:pt x="874" y="5679"/>
                    <a:pt x="965" y="5595"/>
                  </a:cubicBezTo>
                  <a:cubicBezTo>
                    <a:pt x="986" y="5636"/>
                    <a:pt x="1021" y="5662"/>
                    <a:pt x="1074" y="5662"/>
                  </a:cubicBezTo>
                  <a:cubicBezTo>
                    <a:pt x="1094" y="5662"/>
                    <a:pt x="1116" y="5658"/>
                    <a:pt x="1140" y="5651"/>
                  </a:cubicBezTo>
                  <a:cubicBezTo>
                    <a:pt x="1168" y="5651"/>
                    <a:pt x="1196" y="5679"/>
                    <a:pt x="1259" y="5679"/>
                  </a:cubicBezTo>
                  <a:cubicBezTo>
                    <a:pt x="1259" y="5706"/>
                    <a:pt x="1259" y="5769"/>
                    <a:pt x="1287" y="5797"/>
                  </a:cubicBezTo>
                  <a:cubicBezTo>
                    <a:pt x="1323" y="5874"/>
                    <a:pt x="1374" y="5902"/>
                    <a:pt x="1428" y="5902"/>
                  </a:cubicBezTo>
                  <a:cubicBezTo>
                    <a:pt x="1458" y="5902"/>
                    <a:pt x="1488" y="5894"/>
                    <a:pt x="1518" y="5881"/>
                  </a:cubicBezTo>
                  <a:cubicBezTo>
                    <a:pt x="1543" y="5948"/>
                    <a:pt x="1600" y="5978"/>
                    <a:pt x="1660" y="5978"/>
                  </a:cubicBezTo>
                  <a:cubicBezTo>
                    <a:pt x="1732" y="5978"/>
                    <a:pt x="1809" y="5934"/>
                    <a:pt x="1839" y="5853"/>
                  </a:cubicBezTo>
                  <a:cubicBezTo>
                    <a:pt x="1895" y="5741"/>
                    <a:pt x="1867" y="5567"/>
                    <a:pt x="1748" y="5476"/>
                  </a:cubicBezTo>
                  <a:cubicBezTo>
                    <a:pt x="1748" y="5476"/>
                    <a:pt x="1720" y="5448"/>
                    <a:pt x="1692" y="5448"/>
                  </a:cubicBezTo>
                  <a:cubicBezTo>
                    <a:pt x="1720" y="5392"/>
                    <a:pt x="1720" y="5301"/>
                    <a:pt x="1692" y="5245"/>
                  </a:cubicBezTo>
                  <a:cubicBezTo>
                    <a:pt x="1664" y="5182"/>
                    <a:pt x="1637" y="5126"/>
                    <a:pt x="1574" y="5126"/>
                  </a:cubicBezTo>
                  <a:cubicBezTo>
                    <a:pt x="1609" y="5070"/>
                    <a:pt x="1609" y="5007"/>
                    <a:pt x="1637" y="4979"/>
                  </a:cubicBezTo>
                  <a:cubicBezTo>
                    <a:pt x="1664" y="4867"/>
                    <a:pt x="1574" y="4749"/>
                    <a:pt x="1462" y="4749"/>
                  </a:cubicBezTo>
                  <a:cubicBezTo>
                    <a:pt x="1546" y="4658"/>
                    <a:pt x="1664" y="4574"/>
                    <a:pt x="1748" y="4483"/>
                  </a:cubicBezTo>
                  <a:cubicBezTo>
                    <a:pt x="1748" y="4546"/>
                    <a:pt x="1783" y="4630"/>
                    <a:pt x="1867" y="4658"/>
                  </a:cubicBezTo>
                  <a:lnTo>
                    <a:pt x="1895" y="4658"/>
                  </a:lnTo>
                  <a:cubicBezTo>
                    <a:pt x="1895" y="4721"/>
                    <a:pt x="1895" y="4804"/>
                    <a:pt x="1923" y="4867"/>
                  </a:cubicBezTo>
                  <a:cubicBezTo>
                    <a:pt x="1986" y="4923"/>
                    <a:pt x="2070" y="4951"/>
                    <a:pt x="2133" y="4951"/>
                  </a:cubicBezTo>
                  <a:cubicBezTo>
                    <a:pt x="2161" y="4923"/>
                    <a:pt x="2189" y="4923"/>
                    <a:pt x="2217" y="4923"/>
                  </a:cubicBezTo>
                  <a:cubicBezTo>
                    <a:pt x="2254" y="4973"/>
                    <a:pt x="2306" y="4995"/>
                    <a:pt x="2358" y="4995"/>
                  </a:cubicBezTo>
                  <a:cubicBezTo>
                    <a:pt x="2432" y="4995"/>
                    <a:pt x="2506" y="4949"/>
                    <a:pt x="2539" y="4867"/>
                  </a:cubicBezTo>
                  <a:cubicBezTo>
                    <a:pt x="2567" y="4749"/>
                    <a:pt x="2567" y="4574"/>
                    <a:pt x="2420" y="4518"/>
                  </a:cubicBezTo>
                  <a:cubicBezTo>
                    <a:pt x="2401" y="4518"/>
                    <a:pt x="2382" y="4502"/>
                    <a:pt x="2364" y="4502"/>
                  </a:cubicBezTo>
                  <a:cubicBezTo>
                    <a:pt x="2354" y="4502"/>
                    <a:pt x="2345" y="4506"/>
                    <a:pt x="2336" y="4518"/>
                  </a:cubicBezTo>
                  <a:lnTo>
                    <a:pt x="2336" y="4427"/>
                  </a:lnTo>
                  <a:cubicBezTo>
                    <a:pt x="2364" y="4308"/>
                    <a:pt x="2364" y="4196"/>
                    <a:pt x="2217" y="4168"/>
                  </a:cubicBezTo>
                  <a:cubicBezTo>
                    <a:pt x="2217" y="4105"/>
                    <a:pt x="2189" y="4049"/>
                    <a:pt x="2133" y="4021"/>
                  </a:cubicBezTo>
                  <a:cubicBezTo>
                    <a:pt x="2161" y="3993"/>
                    <a:pt x="2189" y="3930"/>
                    <a:pt x="2217" y="3902"/>
                  </a:cubicBezTo>
                  <a:lnTo>
                    <a:pt x="2217" y="3847"/>
                  </a:lnTo>
                  <a:cubicBezTo>
                    <a:pt x="2308" y="3784"/>
                    <a:pt x="2392" y="3728"/>
                    <a:pt x="2483" y="3672"/>
                  </a:cubicBezTo>
                  <a:cubicBezTo>
                    <a:pt x="2511" y="3644"/>
                    <a:pt x="2539" y="3644"/>
                    <a:pt x="2567" y="3609"/>
                  </a:cubicBezTo>
                  <a:cubicBezTo>
                    <a:pt x="2594" y="3644"/>
                    <a:pt x="2594" y="3672"/>
                    <a:pt x="2657" y="3700"/>
                  </a:cubicBezTo>
                  <a:lnTo>
                    <a:pt x="2657" y="3728"/>
                  </a:lnTo>
                  <a:cubicBezTo>
                    <a:pt x="2657" y="3756"/>
                    <a:pt x="2657" y="3784"/>
                    <a:pt x="2685" y="3847"/>
                  </a:cubicBezTo>
                  <a:cubicBezTo>
                    <a:pt x="2727" y="3909"/>
                    <a:pt x="2789" y="3941"/>
                    <a:pt x="2853" y="3941"/>
                  </a:cubicBezTo>
                  <a:cubicBezTo>
                    <a:pt x="2874" y="3941"/>
                    <a:pt x="2895" y="3937"/>
                    <a:pt x="2916" y="3930"/>
                  </a:cubicBezTo>
                  <a:cubicBezTo>
                    <a:pt x="2935" y="4030"/>
                    <a:pt x="3009" y="4104"/>
                    <a:pt x="3091" y="4104"/>
                  </a:cubicBezTo>
                  <a:cubicBezTo>
                    <a:pt x="3131" y="4104"/>
                    <a:pt x="3172" y="4087"/>
                    <a:pt x="3210" y="4049"/>
                  </a:cubicBezTo>
                  <a:cubicBezTo>
                    <a:pt x="3322" y="3930"/>
                    <a:pt x="3413" y="3728"/>
                    <a:pt x="3266" y="3581"/>
                  </a:cubicBezTo>
                  <a:cubicBezTo>
                    <a:pt x="3238" y="3553"/>
                    <a:pt x="3210" y="3525"/>
                    <a:pt x="3147" y="3525"/>
                  </a:cubicBezTo>
                  <a:cubicBezTo>
                    <a:pt x="3182" y="3497"/>
                    <a:pt x="3182" y="3469"/>
                    <a:pt x="3182" y="3434"/>
                  </a:cubicBezTo>
                  <a:cubicBezTo>
                    <a:pt x="3182" y="3350"/>
                    <a:pt x="3119" y="3294"/>
                    <a:pt x="3063" y="3259"/>
                  </a:cubicBezTo>
                  <a:cubicBezTo>
                    <a:pt x="3119" y="3203"/>
                    <a:pt x="3210" y="3147"/>
                    <a:pt x="3294" y="3084"/>
                  </a:cubicBezTo>
                  <a:cubicBezTo>
                    <a:pt x="3413" y="3028"/>
                    <a:pt x="3496" y="2972"/>
                    <a:pt x="3587" y="2854"/>
                  </a:cubicBezTo>
                  <a:cubicBezTo>
                    <a:pt x="3615" y="2798"/>
                    <a:pt x="3587" y="2707"/>
                    <a:pt x="3531" y="2679"/>
                  </a:cubicBezTo>
                  <a:cubicBezTo>
                    <a:pt x="3531" y="2679"/>
                    <a:pt x="3496" y="2651"/>
                    <a:pt x="3469" y="2651"/>
                  </a:cubicBezTo>
                  <a:cubicBezTo>
                    <a:pt x="3413" y="2560"/>
                    <a:pt x="3413" y="2476"/>
                    <a:pt x="3357" y="2385"/>
                  </a:cubicBezTo>
                  <a:cubicBezTo>
                    <a:pt x="3266" y="2273"/>
                    <a:pt x="3182" y="2154"/>
                    <a:pt x="3091" y="2036"/>
                  </a:cubicBezTo>
                  <a:cubicBezTo>
                    <a:pt x="2972" y="1861"/>
                    <a:pt x="2860" y="1686"/>
                    <a:pt x="2741" y="1511"/>
                  </a:cubicBezTo>
                  <a:cubicBezTo>
                    <a:pt x="2916" y="1399"/>
                    <a:pt x="3091" y="1280"/>
                    <a:pt x="3266" y="1161"/>
                  </a:cubicBezTo>
                  <a:cubicBezTo>
                    <a:pt x="3322" y="1399"/>
                    <a:pt x="3413" y="1602"/>
                    <a:pt x="3496" y="1805"/>
                  </a:cubicBezTo>
                  <a:cubicBezTo>
                    <a:pt x="3587" y="2008"/>
                    <a:pt x="3671" y="2385"/>
                    <a:pt x="3937" y="2476"/>
                  </a:cubicBezTo>
                  <a:cubicBezTo>
                    <a:pt x="3846" y="2532"/>
                    <a:pt x="3762" y="2623"/>
                    <a:pt x="3671" y="2679"/>
                  </a:cubicBezTo>
                  <a:cubicBezTo>
                    <a:pt x="3671" y="2699"/>
                    <a:pt x="3671" y="2718"/>
                    <a:pt x="3684" y="2718"/>
                  </a:cubicBezTo>
                  <a:cubicBezTo>
                    <a:pt x="3689" y="2718"/>
                    <a:pt x="3696" y="2715"/>
                    <a:pt x="3706" y="2707"/>
                  </a:cubicBezTo>
                  <a:cubicBezTo>
                    <a:pt x="3993" y="2623"/>
                    <a:pt x="4287" y="2623"/>
                    <a:pt x="4580" y="2560"/>
                  </a:cubicBezTo>
                  <a:cubicBezTo>
                    <a:pt x="4811" y="2476"/>
                    <a:pt x="5070" y="2385"/>
                    <a:pt x="5335" y="2357"/>
                  </a:cubicBezTo>
                  <a:lnTo>
                    <a:pt x="5335" y="2357"/>
                  </a:lnTo>
                  <a:cubicBezTo>
                    <a:pt x="5308" y="2420"/>
                    <a:pt x="5335" y="2504"/>
                    <a:pt x="5419" y="2532"/>
                  </a:cubicBezTo>
                  <a:lnTo>
                    <a:pt x="5454" y="2532"/>
                  </a:lnTo>
                  <a:cubicBezTo>
                    <a:pt x="5419" y="2623"/>
                    <a:pt x="5419" y="2707"/>
                    <a:pt x="5482" y="2770"/>
                  </a:cubicBezTo>
                  <a:cubicBezTo>
                    <a:pt x="5510" y="2798"/>
                    <a:pt x="5538" y="2798"/>
                    <a:pt x="5566" y="2826"/>
                  </a:cubicBezTo>
                  <a:cubicBezTo>
                    <a:pt x="5538" y="2882"/>
                    <a:pt x="5538" y="2945"/>
                    <a:pt x="5566" y="3000"/>
                  </a:cubicBezTo>
                  <a:lnTo>
                    <a:pt x="5566" y="3028"/>
                  </a:lnTo>
                  <a:cubicBezTo>
                    <a:pt x="5538" y="3028"/>
                    <a:pt x="5510" y="3056"/>
                    <a:pt x="5454" y="3084"/>
                  </a:cubicBezTo>
                  <a:cubicBezTo>
                    <a:pt x="5363" y="3147"/>
                    <a:pt x="5335" y="3231"/>
                    <a:pt x="5363" y="3322"/>
                  </a:cubicBezTo>
                  <a:cubicBezTo>
                    <a:pt x="5308" y="3322"/>
                    <a:pt x="5280" y="3322"/>
                    <a:pt x="5245" y="3350"/>
                  </a:cubicBezTo>
                  <a:cubicBezTo>
                    <a:pt x="5133" y="3434"/>
                    <a:pt x="5133" y="3581"/>
                    <a:pt x="5161" y="3700"/>
                  </a:cubicBezTo>
                  <a:cubicBezTo>
                    <a:pt x="5206" y="3794"/>
                    <a:pt x="5304" y="3846"/>
                    <a:pt x="5394" y="3846"/>
                  </a:cubicBezTo>
                  <a:cubicBezTo>
                    <a:pt x="5470" y="3846"/>
                    <a:pt x="5540" y="3808"/>
                    <a:pt x="5566" y="3728"/>
                  </a:cubicBezTo>
                  <a:cubicBezTo>
                    <a:pt x="5629" y="3728"/>
                    <a:pt x="5685" y="3728"/>
                    <a:pt x="5741" y="3672"/>
                  </a:cubicBezTo>
                  <a:cubicBezTo>
                    <a:pt x="5832" y="3609"/>
                    <a:pt x="5860" y="3525"/>
                    <a:pt x="5832" y="3434"/>
                  </a:cubicBezTo>
                  <a:cubicBezTo>
                    <a:pt x="5944" y="3434"/>
                    <a:pt x="6035" y="3406"/>
                    <a:pt x="6119" y="3322"/>
                  </a:cubicBezTo>
                  <a:cubicBezTo>
                    <a:pt x="6182" y="3203"/>
                    <a:pt x="6182" y="3119"/>
                    <a:pt x="6119" y="3028"/>
                  </a:cubicBezTo>
                  <a:cubicBezTo>
                    <a:pt x="6210" y="2972"/>
                    <a:pt x="6328" y="2910"/>
                    <a:pt x="6328" y="2826"/>
                  </a:cubicBezTo>
                  <a:cubicBezTo>
                    <a:pt x="6356" y="2735"/>
                    <a:pt x="6328" y="2651"/>
                    <a:pt x="6237" y="2595"/>
                  </a:cubicBezTo>
                  <a:cubicBezTo>
                    <a:pt x="6182" y="2560"/>
                    <a:pt x="6091" y="2532"/>
                    <a:pt x="6007" y="2532"/>
                  </a:cubicBezTo>
                  <a:lnTo>
                    <a:pt x="6035" y="2504"/>
                  </a:lnTo>
                  <a:cubicBezTo>
                    <a:pt x="6091" y="2448"/>
                    <a:pt x="6091" y="2357"/>
                    <a:pt x="6035" y="2273"/>
                  </a:cubicBezTo>
                  <a:lnTo>
                    <a:pt x="6007" y="2273"/>
                  </a:lnTo>
                  <a:cubicBezTo>
                    <a:pt x="6154" y="2245"/>
                    <a:pt x="6293" y="2210"/>
                    <a:pt x="6468" y="2210"/>
                  </a:cubicBezTo>
                  <a:cubicBezTo>
                    <a:pt x="6468" y="2182"/>
                    <a:pt x="6503" y="2182"/>
                    <a:pt x="6503" y="2182"/>
                  </a:cubicBezTo>
                  <a:lnTo>
                    <a:pt x="6503" y="2182"/>
                  </a:lnTo>
                  <a:cubicBezTo>
                    <a:pt x="6412" y="2301"/>
                    <a:pt x="6440" y="2504"/>
                    <a:pt x="6615" y="2532"/>
                  </a:cubicBezTo>
                  <a:cubicBezTo>
                    <a:pt x="6643" y="2532"/>
                    <a:pt x="6706" y="2560"/>
                    <a:pt x="6762" y="2560"/>
                  </a:cubicBezTo>
                  <a:lnTo>
                    <a:pt x="6790" y="2595"/>
                  </a:lnTo>
                  <a:cubicBezTo>
                    <a:pt x="6762" y="2679"/>
                    <a:pt x="6762" y="2770"/>
                    <a:pt x="6818" y="2854"/>
                  </a:cubicBezTo>
                  <a:cubicBezTo>
                    <a:pt x="6881" y="2882"/>
                    <a:pt x="6909" y="2910"/>
                    <a:pt x="6965" y="2945"/>
                  </a:cubicBezTo>
                  <a:lnTo>
                    <a:pt x="6993" y="2945"/>
                  </a:lnTo>
                  <a:cubicBezTo>
                    <a:pt x="7056" y="3000"/>
                    <a:pt x="7112" y="3028"/>
                    <a:pt x="7167" y="3028"/>
                  </a:cubicBezTo>
                  <a:cubicBezTo>
                    <a:pt x="7314" y="3028"/>
                    <a:pt x="7433" y="2854"/>
                    <a:pt x="7342" y="2735"/>
                  </a:cubicBezTo>
                  <a:cubicBezTo>
                    <a:pt x="7314" y="2735"/>
                    <a:pt x="7314" y="2735"/>
                    <a:pt x="7314" y="2707"/>
                  </a:cubicBezTo>
                  <a:cubicBezTo>
                    <a:pt x="7342" y="2679"/>
                    <a:pt x="7342" y="2651"/>
                    <a:pt x="7342" y="2595"/>
                  </a:cubicBezTo>
                  <a:cubicBezTo>
                    <a:pt x="7342" y="2595"/>
                    <a:pt x="7377" y="2595"/>
                    <a:pt x="7405" y="2560"/>
                  </a:cubicBezTo>
                  <a:cubicBezTo>
                    <a:pt x="7515" y="2518"/>
                    <a:pt x="7543" y="2378"/>
                    <a:pt x="7488" y="2284"/>
                  </a:cubicBezTo>
                  <a:lnTo>
                    <a:pt x="7488" y="2284"/>
                  </a:lnTo>
                  <a:cubicBezTo>
                    <a:pt x="7518" y="2318"/>
                    <a:pt x="7558" y="2342"/>
                    <a:pt x="7608" y="2357"/>
                  </a:cubicBezTo>
                  <a:cubicBezTo>
                    <a:pt x="7622" y="2371"/>
                    <a:pt x="7643" y="2378"/>
                    <a:pt x="7665" y="2378"/>
                  </a:cubicBezTo>
                  <a:cubicBezTo>
                    <a:pt x="7687" y="2378"/>
                    <a:pt x="7709" y="2371"/>
                    <a:pt x="7727" y="2357"/>
                  </a:cubicBezTo>
                  <a:cubicBezTo>
                    <a:pt x="7727" y="2385"/>
                    <a:pt x="7755" y="2448"/>
                    <a:pt x="7783" y="2448"/>
                  </a:cubicBezTo>
                  <a:cubicBezTo>
                    <a:pt x="7811" y="2476"/>
                    <a:pt x="7867" y="2504"/>
                    <a:pt x="7902" y="2504"/>
                  </a:cubicBezTo>
                  <a:cubicBezTo>
                    <a:pt x="7902" y="2595"/>
                    <a:pt x="7930" y="2679"/>
                    <a:pt x="7986" y="2735"/>
                  </a:cubicBezTo>
                  <a:cubicBezTo>
                    <a:pt x="8042" y="2770"/>
                    <a:pt x="8076" y="2770"/>
                    <a:pt x="8132" y="2770"/>
                  </a:cubicBezTo>
                  <a:cubicBezTo>
                    <a:pt x="8132" y="2770"/>
                    <a:pt x="8132" y="2798"/>
                    <a:pt x="8104" y="2798"/>
                  </a:cubicBezTo>
                  <a:cubicBezTo>
                    <a:pt x="8014" y="2882"/>
                    <a:pt x="8076" y="3028"/>
                    <a:pt x="8188" y="3084"/>
                  </a:cubicBezTo>
                  <a:cubicBezTo>
                    <a:pt x="8234" y="3102"/>
                    <a:pt x="8278" y="3102"/>
                    <a:pt x="8321" y="3102"/>
                  </a:cubicBezTo>
                  <a:cubicBezTo>
                    <a:pt x="8365" y="3102"/>
                    <a:pt x="8409" y="3102"/>
                    <a:pt x="8454" y="3119"/>
                  </a:cubicBezTo>
                  <a:cubicBezTo>
                    <a:pt x="8454" y="3175"/>
                    <a:pt x="8482" y="3259"/>
                    <a:pt x="8566" y="3259"/>
                  </a:cubicBezTo>
                  <a:cubicBezTo>
                    <a:pt x="8604" y="3268"/>
                    <a:pt x="8640" y="3273"/>
                    <a:pt x="8675" y="3273"/>
                  </a:cubicBezTo>
                  <a:cubicBezTo>
                    <a:pt x="8772" y="3273"/>
                    <a:pt x="8853" y="3237"/>
                    <a:pt x="8916" y="3175"/>
                  </a:cubicBezTo>
                  <a:cubicBezTo>
                    <a:pt x="8979" y="3119"/>
                    <a:pt x="8979" y="3056"/>
                    <a:pt x="8979" y="3000"/>
                  </a:cubicBezTo>
                  <a:cubicBezTo>
                    <a:pt x="8951" y="2910"/>
                    <a:pt x="8888" y="2882"/>
                    <a:pt x="8860" y="2854"/>
                  </a:cubicBezTo>
                  <a:cubicBezTo>
                    <a:pt x="8888" y="2798"/>
                    <a:pt x="8951" y="2735"/>
                    <a:pt x="8916" y="2651"/>
                  </a:cubicBezTo>
                  <a:cubicBezTo>
                    <a:pt x="8916" y="2560"/>
                    <a:pt x="8860" y="2504"/>
                    <a:pt x="8804" y="2476"/>
                  </a:cubicBezTo>
                  <a:lnTo>
                    <a:pt x="8804" y="2385"/>
                  </a:lnTo>
                  <a:cubicBezTo>
                    <a:pt x="8832" y="2385"/>
                    <a:pt x="8860" y="2385"/>
                    <a:pt x="8888" y="2357"/>
                  </a:cubicBezTo>
                  <a:cubicBezTo>
                    <a:pt x="9006" y="2273"/>
                    <a:pt x="9062" y="2126"/>
                    <a:pt x="9125" y="2008"/>
                  </a:cubicBezTo>
                  <a:cubicBezTo>
                    <a:pt x="9138" y="2009"/>
                    <a:pt x="9151" y="2010"/>
                    <a:pt x="9163" y="2010"/>
                  </a:cubicBezTo>
                  <a:cubicBezTo>
                    <a:pt x="9369" y="2010"/>
                    <a:pt x="9473" y="1795"/>
                    <a:pt x="9440" y="1630"/>
                  </a:cubicBezTo>
                  <a:cubicBezTo>
                    <a:pt x="9356" y="1602"/>
                    <a:pt x="9265" y="1546"/>
                    <a:pt x="9181" y="1483"/>
                  </a:cubicBezTo>
                  <a:lnTo>
                    <a:pt x="8832" y="1483"/>
                  </a:lnTo>
                  <a:cubicBezTo>
                    <a:pt x="8685" y="1483"/>
                    <a:pt x="8566" y="1483"/>
                    <a:pt x="8454" y="1427"/>
                  </a:cubicBezTo>
                  <a:cubicBezTo>
                    <a:pt x="8363" y="1399"/>
                    <a:pt x="8279" y="1308"/>
                    <a:pt x="8188" y="1224"/>
                  </a:cubicBezTo>
                  <a:lnTo>
                    <a:pt x="8160" y="1196"/>
                  </a:lnTo>
                  <a:lnTo>
                    <a:pt x="8014" y="1196"/>
                  </a:lnTo>
                  <a:cubicBezTo>
                    <a:pt x="7986" y="1161"/>
                    <a:pt x="7930" y="1133"/>
                    <a:pt x="7902" y="1133"/>
                  </a:cubicBezTo>
                  <a:cubicBezTo>
                    <a:pt x="7811" y="1106"/>
                    <a:pt x="7755" y="1078"/>
                    <a:pt x="7692" y="1050"/>
                  </a:cubicBezTo>
                  <a:cubicBezTo>
                    <a:pt x="7580" y="1022"/>
                    <a:pt x="7517" y="987"/>
                    <a:pt x="7461" y="875"/>
                  </a:cubicBezTo>
                  <a:cubicBezTo>
                    <a:pt x="7439" y="880"/>
                    <a:pt x="7418" y="882"/>
                    <a:pt x="7400" y="882"/>
                  </a:cubicBezTo>
                  <a:cubicBezTo>
                    <a:pt x="7320" y="882"/>
                    <a:pt x="7270" y="840"/>
                    <a:pt x="7202" y="812"/>
                  </a:cubicBezTo>
                  <a:cubicBezTo>
                    <a:pt x="7112" y="756"/>
                    <a:pt x="7056" y="700"/>
                    <a:pt x="6937" y="672"/>
                  </a:cubicBezTo>
                  <a:cubicBezTo>
                    <a:pt x="6853" y="637"/>
                    <a:pt x="6762" y="609"/>
                    <a:pt x="6706" y="525"/>
                  </a:cubicBezTo>
                  <a:cubicBezTo>
                    <a:pt x="6643" y="462"/>
                    <a:pt x="6587" y="378"/>
                    <a:pt x="6531" y="350"/>
                  </a:cubicBezTo>
                  <a:cubicBezTo>
                    <a:pt x="6492" y="329"/>
                    <a:pt x="6446" y="322"/>
                    <a:pt x="6398" y="322"/>
                  </a:cubicBezTo>
                  <a:cubicBezTo>
                    <a:pt x="6302" y="322"/>
                    <a:pt x="6198" y="350"/>
                    <a:pt x="6119" y="350"/>
                  </a:cubicBezTo>
                  <a:cubicBezTo>
                    <a:pt x="6007" y="350"/>
                    <a:pt x="5916" y="322"/>
                    <a:pt x="5804" y="287"/>
                  </a:cubicBezTo>
                  <a:cubicBezTo>
                    <a:pt x="5657" y="231"/>
                    <a:pt x="5454" y="148"/>
                    <a:pt x="5363" y="1"/>
                  </a:cubicBezTo>
                  <a:cubicBezTo>
                    <a:pt x="5335" y="29"/>
                    <a:pt x="5280" y="85"/>
                    <a:pt x="5217" y="85"/>
                  </a:cubicBezTo>
                  <a:cubicBezTo>
                    <a:pt x="5190" y="90"/>
                    <a:pt x="5164" y="92"/>
                    <a:pt x="5139" y="92"/>
                  </a:cubicBezTo>
                  <a:cubicBezTo>
                    <a:pt x="5028" y="92"/>
                    <a:pt x="4931" y="46"/>
                    <a:pt x="481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79"/>
            <p:cNvSpPr/>
            <p:nvPr/>
          </p:nvSpPr>
          <p:spPr>
            <a:xfrm>
              <a:off x="1567785" y="2922965"/>
              <a:ext cx="190186" cy="151662"/>
            </a:xfrm>
            <a:custGeom>
              <a:rect b="b" l="l" r="r" t="t"/>
              <a:pathLst>
                <a:path extrusionOk="0" h="6665" w="8358">
                  <a:moveTo>
                    <a:pt x="8292" y="1"/>
                  </a:moveTo>
                  <a:cubicBezTo>
                    <a:pt x="8267" y="1"/>
                    <a:pt x="8239" y="8"/>
                    <a:pt x="8211" y="22"/>
                  </a:cubicBezTo>
                  <a:cubicBezTo>
                    <a:pt x="7833" y="316"/>
                    <a:pt x="7449" y="602"/>
                    <a:pt x="7071" y="896"/>
                  </a:cubicBezTo>
                  <a:cubicBezTo>
                    <a:pt x="6666" y="1127"/>
                    <a:pt x="6225" y="1392"/>
                    <a:pt x="5792" y="1623"/>
                  </a:cubicBezTo>
                  <a:cubicBezTo>
                    <a:pt x="5211" y="1917"/>
                    <a:pt x="4652" y="2238"/>
                    <a:pt x="4162" y="2672"/>
                  </a:cubicBezTo>
                  <a:lnTo>
                    <a:pt x="4127" y="2700"/>
                  </a:lnTo>
                  <a:cubicBezTo>
                    <a:pt x="3778" y="2994"/>
                    <a:pt x="3428" y="3315"/>
                    <a:pt x="3113" y="3602"/>
                  </a:cubicBezTo>
                  <a:cubicBezTo>
                    <a:pt x="2820" y="3896"/>
                    <a:pt x="2526" y="4161"/>
                    <a:pt x="2239" y="4420"/>
                  </a:cubicBezTo>
                  <a:cubicBezTo>
                    <a:pt x="1946" y="4651"/>
                    <a:pt x="1652" y="4826"/>
                    <a:pt x="1330" y="5000"/>
                  </a:cubicBezTo>
                  <a:cubicBezTo>
                    <a:pt x="1330" y="5035"/>
                    <a:pt x="1302" y="5035"/>
                    <a:pt x="1302" y="5035"/>
                  </a:cubicBezTo>
                  <a:lnTo>
                    <a:pt x="1246" y="5035"/>
                  </a:lnTo>
                  <a:cubicBezTo>
                    <a:pt x="1156" y="5000"/>
                    <a:pt x="1100" y="4972"/>
                    <a:pt x="1044" y="4944"/>
                  </a:cubicBezTo>
                  <a:cubicBezTo>
                    <a:pt x="1072" y="4916"/>
                    <a:pt x="1128" y="4889"/>
                    <a:pt x="1191" y="4861"/>
                  </a:cubicBezTo>
                  <a:cubicBezTo>
                    <a:pt x="1302" y="4770"/>
                    <a:pt x="1421" y="4686"/>
                    <a:pt x="1540" y="4595"/>
                  </a:cubicBezTo>
                  <a:cubicBezTo>
                    <a:pt x="1799" y="4420"/>
                    <a:pt x="2030" y="4217"/>
                    <a:pt x="2239" y="4042"/>
                  </a:cubicBezTo>
                  <a:cubicBezTo>
                    <a:pt x="2701" y="3637"/>
                    <a:pt x="3141" y="3196"/>
                    <a:pt x="3547" y="2763"/>
                  </a:cubicBezTo>
                  <a:cubicBezTo>
                    <a:pt x="3603" y="2700"/>
                    <a:pt x="3575" y="2616"/>
                    <a:pt x="3547" y="2588"/>
                  </a:cubicBezTo>
                  <a:lnTo>
                    <a:pt x="3750" y="2378"/>
                  </a:lnTo>
                  <a:cubicBezTo>
                    <a:pt x="3830" y="2280"/>
                    <a:pt x="3769" y="2110"/>
                    <a:pt x="3652" y="2110"/>
                  </a:cubicBezTo>
                  <a:cubicBezTo>
                    <a:pt x="3637" y="2110"/>
                    <a:pt x="3620" y="2113"/>
                    <a:pt x="3603" y="2120"/>
                  </a:cubicBezTo>
                  <a:cubicBezTo>
                    <a:pt x="3253" y="2238"/>
                    <a:pt x="2904" y="2441"/>
                    <a:pt x="2617" y="2644"/>
                  </a:cubicBezTo>
                  <a:cubicBezTo>
                    <a:pt x="2295" y="2847"/>
                    <a:pt x="2030" y="3140"/>
                    <a:pt x="1771" y="3399"/>
                  </a:cubicBezTo>
                  <a:cubicBezTo>
                    <a:pt x="1477" y="3693"/>
                    <a:pt x="1191" y="3896"/>
                    <a:pt x="869" y="4126"/>
                  </a:cubicBezTo>
                  <a:cubicBezTo>
                    <a:pt x="722" y="4217"/>
                    <a:pt x="575" y="4364"/>
                    <a:pt x="400" y="4448"/>
                  </a:cubicBezTo>
                  <a:cubicBezTo>
                    <a:pt x="254" y="4567"/>
                    <a:pt x="170" y="4651"/>
                    <a:pt x="51" y="4798"/>
                  </a:cubicBezTo>
                  <a:cubicBezTo>
                    <a:pt x="1" y="4879"/>
                    <a:pt x="18" y="5006"/>
                    <a:pt x="108" y="5006"/>
                  </a:cubicBezTo>
                  <a:cubicBezTo>
                    <a:pt x="118" y="5006"/>
                    <a:pt x="129" y="5004"/>
                    <a:pt x="142" y="5000"/>
                  </a:cubicBezTo>
                  <a:cubicBezTo>
                    <a:pt x="142" y="5091"/>
                    <a:pt x="198" y="5147"/>
                    <a:pt x="282" y="5210"/>
                  </a:cubicBezTo>
                  <a:cubicBezTo>
                    <a:pt x="344" y="5238"/>
                    <a:pt x="400" y="5266"/>
                    <a:pt x="428" y="5294"/>
                  </a:cubicBezTo>
                  <a:cubicBezTo>
                    <a:pt x="491" y="5350"/>
                    <a:pt x="575" y="5385"/>
                    <a:pt x="631" y="5385"/>
                  </a:cubicBezTo>
                  <a:lnTo>
                    <a:pt x="666" y="5385"/>
                  </a:lnTo>
                  <a:cubicBezTo>
                    <a:pt x="634" y="5462"/>
                    <a:pt x="684" y="5591"/>
                    <a:pt x="779" y="5591"/>
                  </a:cubicBezTo>
                  <a:cubicBezTo>
                    <a:pt x="787" y="5591"/>
                    <a:pt x="796" y="5590"/>
                    <a:pt x="806" y="5588"/>
                  </a:cubicBezTo>
                  <a:cubicBezTo>
                    <a:pt x="869" y="5672"/>
                    <a:pt x="953" y="5735"/>
                    <a:pt x="1044" y="5763"/>
                  </a:cubicBezTo>
                  <a:cubicBezTo>
                    <a:pt x="897" y="5791"/>
                    <a:pt x="806" y="5937"/>
                    <a:pt x="841" y="6049"/>
                  </a:cubicBezTo>
                  <a:cubicBezTo>
                    <a:pt x="869" y="6112"/>
                    <a:pt x="897" y="6140"/>
                    <a:pt x="925" y="6168"/>
                  </a:cubicBezTo>
                  <a:cubicBezTo>
                    <a:pt x="925" y="6196"/>
                    <a:pt x="925" y="6224"/>
                    <a:pt x="953" y="6259"/>
                  </a:cubicBezTo>
                  <a:cubicBezTo>
                    <a:pt x="953" y="6259"/>
                    <a:pt x="981" y="6315"/>
                    <a:pt x="981" y="6343"/>
                  </a:cubicBezTo>
                  <a:cubicBezTo>
                    <a:pt x="1016" y="6399"/>
                    <a:pt x="1044" y="6462"/>
                    <a:pt x="1072" y="6518"/>
                  </a:cubicBezTo>
                  <a:lnTo>
                    <a:pt x="1128" y="6518"/>
                  </a:lnTo>
                  <a:cubicBezTo>
                    <a:pt x="1156" y="6518"/>
                    <a:pt x="1156" y="6546"/>
                    <a:pt x="1156" y="6574"/>
                  </a:cubicBezTo>
                  <a:cubicBezTo>
                    <a:pt x="1219" y="6574"/>
                    <a:pt x="1274" y="6637"/>
                    <a:pt x="1302" y="6665"/>
                  </a:cubicBezTo>
                  <a:cubicBezTo>
                    <a:pt x="1477" y="6665"/>
                    <a:pt x="1680" y="6490"/>
                    <a:pt x="1624" y="6287"/>
                  </a:cubicBezTo>
                  <a:cubicBezTo>
                    <a:pt x="1596" y="6224"/>
                    <a:pt x="1596" y="6168"/>
                    <a:pt x="1568" y="6140"/>
                  </a:cubicBezTo>
                  <a:cubicBezTo>
                    <a:pt x="1624" y="6112"/>
                    <a:pt x="1652" y="6112"/>
                    <a:pt x="1715" y="6084"/>
                  </a:cubicBezTo>
                  <a:cubicBezTo>
                    <a:pt x="1918" y="6021"/>
                    <a:pt x="2121" y="5909"/>
                    <a:pt x="2295" y="5818"/>
                  </a:cubicBezTo>
                  <a:cubicBezTo>
                    <a:pt x="2427" y="5768"/>
                    <a:pt x="2368" y="5550"/>
                    <a:pt x="2228" y="5550"/>
                  </a:cubicBezTo>
                  <a:cubicBezTo>
                    <a:pt x="2212" y="5550"/>
                    <a:pt x="2195" y="5553"/>
                    <a:pt x="2176" y="5560"/>
                  </a:cubicBezTo>
                  <a:cubicBezTo>
                    <a:pt x="1918" y="5644"/>
                    <a:pt x="1624" y="5735"/>
                    <a:pt x="1330" y="5763"/>
                  </a:cubicBezTo>
                  <a:cubicBezTo>
                    <a:pt x="1365" y="5735"/>
                    <a:pt x="1365" y="5700"/>
                    <a:pt x="1393" y="5672"/>
                  </a:cubicBezTo>
                  <a:cubicBezTo>
                    <a:pt x="1449" y="5672"/>
                    <a:pt x="1505" y="5672"/>
                    <a:pt x="1568" y="5644"/>
                  </a:cubicBezTo>
                  <a:cubicBezTo>
                    <a:pt x="1827" y="5588"/>
                    <a:pt x="2065" y="5525"/>
                    <a:pt x="2295" y="5441"/>
                  </a:cubicBezTo>
                  <a:cubicBezTo>
                    <a:pt x="2414" y="5385"/>
                    <a:pt x="2554" y="5322"/>
                    <a:pt x="2673" y="5238"/>
                  </a:cubicBezTo>
                  <a:cubicBezTo>
                    <a:pt x="2701" y="5210"/>
                    <a:pt x="2701" y="5210"/>
                    <a:pt x="2729" y="5210"/>
                  </a:cubicBezTo>
                  <a:cubicBezTo>
                    <a:pt x="2764" y="5175"/>
                    <a:pt x="2764" y="5175"/>
                    <a:pt x="2792" y="5175"/>
                  </a:cubicBezTo>
                  <a:cubicBezTo>
                    <a:pt x="2820" y="5147"/>
                    <a:pt x="2848" y="5147"/>
                    <a:pt x="2876" y="5119"/>
                  </a:cubicBezTo>
                  <a:cubicBezTo>
                    <a:pt x="2876" y="5091"/>
                    <a:pt x="2876" y="5063"/>
                    <a:pt x="2904" y="5063"/>
                  </a:cubicBezTo>
                  <a:lnTo>
                    <a:pt x="2904" y="5035"/>
                  </a:lnTo>
                  <a:cubicBezTo>
                    <a:pt x="2967" y="5000"/>
                    <a:pt x="3023" y="4972"/>
                    <a:pt x="3051" y="4916"/>
                  </a:cubicBezTo>
                  <a:cubicBezTo>
                    <a:pt x="3141" y="4826"/>
                    <a:pt x="3225" y="4742"/>
                    <a:pt x="3316" y="4686"/>
                  </a:cubicBezTo>
                  <a:cubicBezTo>
                    <a:pt x="3428" y="4595"/>
                    <a:pt x="3519" y="4511"/>
                    <a:pt x="3638" y="4420"/>
                  </a:cubicBezTo>
                  <a:cubicBezTo>
                    <a:pt x="3666" y="4364"/>
                    <a:pt x="3722" y="4336"/>
                    <a:pt x="3750" y="4301"/>
                  </a:cubicBezTo>
                  <a:cubicBezTo>
                    <a:pt x="3750" y="4217"/>
                    <a:pt x="3841" y="4126"/>
                    <a:pt x="3925" y="4042"/>
                  </a:cubicBezTo>
                  <a:cubicBezTo>
                    <a:pt x="3987" y="3924"/>
                    <a:pt x="4043" y="3777"/>
                    <a:pt x="4127" y="3665"/>
                  </a:cubicBezTo>
                  <a:cubicBezTo>
                    <a:pt x="4190" y="3602"/>
                    <a:pt x="4246" y="3518"/>
                    <a:pt x="4302" y="3427"/>
                  </a:cubicBezTo>
                  <a:cubicBezTo>
                    <a:pt x="4393" y="3168"/>
                    <a:pt x="4596" y="2938"/>
                    <a:pt x="4799" y="2791"/>
                  </a:cubicBezTo>
                  <a:cubicBezTo>
                    <a:pt x="5001" y="2588"/>
                    <a:pt x="5267" y="2378"/>
                    <a:pt x="5526" y="2322"/>
                  </a:cubicBezTo>
                  <a:lnTo>
                    <a:pt x="5561" y="2322"/>
                  </a:lnTo>
                  <a:cubicBezTo>
                    <a:pt x="5673" y="2238"/>
                    <a:pt x="5764" y="2203"/>
                    <a:pt x="5875" y="2175"/>
                  </a:cubicBezTo>
                  <a:cubicBezTo>
                    <a:pt x="5966" y="2092"/>
                    <a:pt x="6050" y="2029"/>
                    <a:pt x="6141" y="1973"/>
                  </a:cubicBezTo>
                  <a:cubicBezTo>
                    <a:pt x="6197" y="1917"/>
                    <a:pt x="6225" y="1854"/>
                    <a:pt x="6260" y="1798"/>
                  </a:cubicBezTo>
                  <a:cubicBezTo>
                    <a:pt x="6784" y="1539"/>
                    <a:pt x="7274" y="1245"/>
                    <a:pt x="7770" y="924"/>
                  </a:cubicBezTo>
                  <a:cubicBezTo>
                    <a:pt x="7798" y="868"/>
                    <a:pt x="7861" y="777"/>
                    <a:pt x="7889" y="721"/>
                  </a:cubicBezTo>
                  <a:cubicBezTo>
                    <a:pt x="7889" y="693"/>
                    <a:pt x="7861" y="630"/>
                    <a:pt x="7833" y="602"/>
                  </a:cubicBezTo>
                  <a:cubicBezTo>
                    <a:pt x="7917" y="518"/>
                    <a:pt x="8036" y="455"/>
                    <a:pt x="8120" y="371"/>
                  </a:cubicBezTo>
                  <a:cubicBezTo>
                    <a:pt x="8183" y="281"/>
                    <a:pt x="8239" y="169"/>
                    <a:pt x="8323" y="78"/>
                  </a:cubicBezTo>
                  <a:cubicBezTo>
                    <a:pt x="8323" y="78"/>
                    <a:pt x="8358" y="50"/>
                    <a:pt x="8358" y="22"/>
                  </a:cubicBezTo>
                  <a:cubicBezTo>
                    <a:pt x="8340" y="8"/>
                    <a:pt x="8318" y="1"/>
                    <a:pt x="829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79"/>
            <p:cNvSpPr/>
            <p:nvPr/>
          </p:nvSpPr>
          <p:spPr>
            <a:xfrm>
              <a:off x="1380693" y="3030937"/>
              <a:ext cx="133367" cy="45123"/>
            </a:xfrm>
            <a:custGeom>
              <a:rect b="b" l="l" r="r" t="t"/>
              <a:pathLst>
                <a:path extrusionOk="0" h="1983" w="5861">
                  <a:moveTo>
                    <a:pt x="1583" y="1"/>
                  </a:moveTo>
                  <a:cubicBezTo>
                    <a:pt x="1569" y="1"/>
                    <a:pt x="1555" y="7"/>
                    <a:pt x="1546" y="25"/>
                  </a:cubicBezTo>
                  <a:cubicBezTo>
                    <a:pt x="1336" y="318"/>
                    <a:pt x="1022" y="402"/>
                    <a:pt x="672" y="465"/>
                  </a:cubicBezTo>
                  <a:cubicBezTo>
                    <a:pt x="434" y="493"/>
                    <a:pt x="176" y="493"/>
                    <a:pt x="29" y="696"/>
                  </a:cubicBezTo>
                  <a:cubicBezTo>
                    <a:pt x="1" y="752"/>
                    <a:pt x="1" y="843"/>
                    <a:pt x="57" y="871"/>
                  </a:cubicBezTo>
                  <a:cubicBezTo>
                    <a:pt x="85" y="815"/>
                    <a:pt x="148" y="780"/>
                    <a:pt x="232" y="780"/>
                  </a:cubicBezTo>
                  <a:cubicBezTo>
                    <a:pt x="268" y="769"/>
                    <a:pt x="312" y="762"/>
                    <a:pt x="358" y="762"/>
                  </a:cubicBezTo>
                  <a:cubicBezTo>
                    <a:pt x="427" y="762"/>
                    <a:pt x="499" y="777"/>
                    <a:pt x="553" y="815"/>
                  </a:cubicBezTo>
                  <a:cubicBezTo>
                    <a:pt x="553" y="815"/>
                    <a:pt x="553" y="843"/>
                    <a:pt x="581" y="843"/>
                  </a:cubicBezTo>
                  <a:cubicBezTo>
                    <a:pt x="581" y="815"/>
                    <a:pt x="609" y="815"/>
                    <a:pt x="637" y="815"/>
                  </a:cubicBezTo>
                  <a:cubicBezTo>
                    <a:pt x="700" y="780"/>
                    <a:pt x="756" y="752"/>
                    <a:pt x="847" y="724"/>
                  </a:cubicBezTo>
                  <a:cubicBezTo>
                    <a:pt x="903" y="696"/>
                    <a:pt x="959" y="696"/>
                    <a:pt x="1022" y="668"/>
                  </a:cubicBezTo>
                  <a:cubicBezTo>
                    <a:pt x="1065" y="654"/>
                    <a:pt x="1113" y="648"/>
                    <a:pt x="1162" y="648"/>
                  </a:cubicBezTo>
                  <a:cubicBezTo>
                    <a:pt x="1341" y="648"/>
                    <a:pt x="1543" y="734"/>
                    <a:pt x="1658" y="871"/>
                  </a:cubicBezTo>
                  <a:cubicBezTo>
                    <a:pt x="1749" y="871"/>
                    <a:pt x="1833" y="899"/>
                    <a:pt x="1861" y="955"/>
                  </a:cubicBezTo>
                  <a:cubicBezTo>
                    <a:pt x="1896" y="1046"/>
                    <a:pt x="1952" y="1129"/>
                    <a:pt x="1980" y="1220"/>
                  </a:cubicBezTo>
                  <a:cubicBezTo>
                    <a:pt x="2099" y="1248"/>
                    <a:pt x="2210" y="1304"/>
                    <a:pt x="2329" y="1339"/>
                  </a:cubicBezTo>
                  <a:cubicBezTo>
                    <a:pt x="2448" y="1479"/>
                    <a:pt x="2560" y="1598"/>
                    <a:pt x="2679" y="1717"/>
                  </a:cubicBezTo>
                  <a:cubicBezTo>
                    <a:pt x="2707" y="1717"/>
                    <a:pt x="2735" y="1717"/>
                    <a:pt x="2735" y="1745"/>
                  </a:cubicBezTo>
                  <a:cubicBezTo>
                    <a:pt x="2770" y="1773"/>
                    <a:pt x="2798" y="1801"/>
                    <a:pt x="2826" y="1829"/>
                  </a:cubicBezTo>
                  <a:cubicBezTo>
                    <a:pt x="2973" y="1892"/>
                    <a:pt x="3119" y="1948"/>
                    <a:pt x="3294" y="1948"/>
                  </a:cubicBezTo>
                  <a:cubicBezTo>
                    <a:pt x="3350" y="1976"/>
                    <a:pt x="3406" y="1976"/>
                    <a:pt x="3469" y="1976"/>
                  </a:cubicBezTo>
                  <a:cubicBezTo>
                    <a:pt x="3522" y="1981"/>
                    <a:pt x="3574" y="1983"/>
                    <a:pt x="3625" y="1983"/>
                  </a:cubicBezTo>
                  <a:cubicBezTo>
                    <a:pt x="3853" y="1983"/>
                    <a:pt x="4069" y="1937"/>
                    <a:pt x="4280" y="1892"/>
                  </a:cubicBezTo>
                  <a:cubicBezTo>
                    <a:pt x="4343" y="1864"/>
                    <a:pt x="4427" y="1829"/>
                    <a:pt x="4518" y="1801"/>
                  </a:cubicBezTo>
                  <a:cubicBezTo>
                    <a:pt x="4546" y="1801"/>
                    <a:pt x="4574" y="1773"/>
                    <a:pt x="4602" y="1773"/>
                  </a:cubicBezTo>
                  <a:cubicBezTo>
                    <a:pt x="4805" y="1654"/>
                    <a:pt x="5098" y="1570"/>
                    <a:pt x="5329" y="1542"/>
                  </a:cubicBezTo>
                  <a:cubicBezTo>
                    <a:pt x="5329" y="1542"/>
                    <a:pt x="5357" y="1542"/>
                    <a:pt x="5357" y="1514"/>
                  </a:cubicBezTo>
                  <a:cubicBezTo>
                    <a:pt x="5357" y="1542"/>
                    <a:pt x="5357" y="1542"/>
                    <a:pt x="5392" y="1542"/>
                  </a:cubicBezTo>
                  <a:cubicBezTo>
                    <a:pt x="5420" y="1542"/>
                    <a:pt x="5448" y="1542"/>
                    <a:pt x="5476" y="1570"/>
                  </a:cubicBezTo>
                  <a:lnTo>
                    <a:pt x="5595" y="1570"/>
                  </a:lnTo>
                  <a:cubicBezTo>
                    <a:pt x="5651" y="1542"/>
                    <a:pt x="5707" y="1514"/>
                    <a:pt x="5770" y="1423"/>
                  </a:cubicBezTo>
                  <a:lnTo>
                    <a:pt x="5770" y="1395"/>
                  </a:lnTo>
                  <a:cubicBezTo>
                    <a:pt x="5860" y="1230"/>
                    <a:pt x="5725" y="1006"/>
                    <a:pt x="5548" y="1006"/>
                  </a:cubicBezTo>
                  <a:cubicBezTo>
                    <a:pt x="5507" y="1006"/>
                    <a:pt x="5463" y="1018"/>
                    <a:pt x="5420" y="1046"/>
                  </a:cubicBezTo>
                  <a:lnTo>
                    <a:pt x="5420" y="1073"/>
                  </a:lnTo>
                  <a:cubicBezTo>
                    <a:pt x="5392" y="1046"/>
                    <a:pt x="5357" y="1046"/>
                    <a:pt x="5329" y="1046"/>
                  </a:cubicBezTo>
                  <a:cubicBezTo>
                    <a:pt x="5217" y="1046"/>
                    <a:pt x="5126" y="1073"/>
                    <a:pt x="5007" y="1073"/>
                  </a:cubicBezTo>
                  <a:cubicBezTo>
                    <a:pt x="4805" y="1129"/>
                    <a:pt x="4602" y="1248"/>
                    <a:pt x="4371" y="1339"/>
                  </a:cubicBezTo>
                  <a:cubicBezTo>
                    <a:pt x="4138" y="1414"/>
                    <a:pt x="3892" y="1426"/>
                    <a:pt x="3651" y="1426"/>
                  </a:cubicBezTo>
                  <a:cubicBezTo>
                    <a:pt x="3530" y="1426"/>
                    <a:pt x="3411" y="1423"/>
                    <a:pt x="3294" y="1423"/>
                  </a:cubicBezTo>
                  <a:cubicBezTo>
                    <a:pt x="3029" y="1367"/>
                    <a:pt x="2770" y="1220"/>
                    <a:pt x="2532" y="1073"/>
                  </a:cubicBezTo>
                  <a:cubicBezTo>
                    <a:pt x="2476" y="1018"/>
                    <a:pt x="2385" y="927"/>
                    <a:pt x="2329" y="899"/>
                  </a:cubicBezTo>
                  <a:cubicBezTo>
                    <a:pt x="2182" y="815"/>
                    <a:pt x="2008" y="752"/>
                    <a:pt x="1833" y="724"/>
                  </a:cubicBezTo>
                  <a:cubicBezTo>
                    <a:pt x="1686" y="605"/>
                    <a:pt x="1511" y="549"/>
                    <a:pt x="1308" y="493"/>
                  </a:cubicBezTo>
                  <a:cubicBezTo>
                    <a:pt x="1427" y="374"/>
                    <a:pt x="1511" y="227"/>
                    <a:pt x="1630" y="53"/>
                  </a:cubicBezTo>
                  <a:cubicBezTo>
                    <a:pt x="1649" y="33"/>
                    <a:pt x="1615" y="1"/>
                    <a:pt x="158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79"/>
            <p:cNvSpPr/>
            <p:nvPr/>
          </p:nvSpPr>
          <p:spPr>
            <a:xfrm>
              <a:off x="1477448" y="2862778"/>
              <a:ext cx="233239" cy="115914"/>
            </a:xfrm>
            <a:custGeom>
              <a:rect b="b" l="l" r="r" t="t"/>
              <a:pathLst>
                <a:path extrusionOk="0" h="5094" w="10250">
                  <a:moveTo>
                    <a:pt x="4550" y="0"/>
                  </a:moveTo>
                  <a:cubicBezTo>
                    <a:pt x="4475" y="0"/>
                    <a:pt x="4408" y="19"/>
                    <a:pt x="4314" y="73"/>
                  </a:cubicBezTo>
                  <a:cubicBezTo>
                    <a:pt x="4218" y="147"/>
                    <a:pt x="4028" y="235"/>
                    <a:pt x="3867" y="235"/>
                  </a:cubicBezTo>
                  <a:cubicBezTo>
                    <a:pt x="3830" y="235"/>
                    <a:pt x="3795" y="230"/>
                    <a:pt x="3762" y="220"/>
                  </a:cubicBezTo>
                  <a:cubicBezTo>
                    <a:pt x="3671" y="275"/>
                    <a:pt x="3552" y="338"/>
                    <a:pt x="3468" y="394"/>
                  </a:cubicBezTo>
                  <a:cubicBezTo>
                    <a:pt x="3412" y="422"/>
                    <a:pt x="3322" y="450"/>
                    <a:pt x="3266" y="450"/>
                  </a:cubicBezTo>
                  <a:cubicBezTo>
                    <a:pt x="3119" y="597"/>
                    <a:pt x="2972" y="744"/>
                    <a:pt x="2741" y="772"/>
                  </a:cubicBezTo>
                  <a:lnTo>
                    <a:pt x="2678" y="772"/>
                  </a:lnTo>
                  <a:cubicBezTo>
                    <a:pt x="2678" y="800"/>
                    <a:pt x="2650" y="828"/>
                    <a:pt x="2622" y="828"/>
                  </a:cubicBezTo>
                  <a:cubicBezTo>
                    <a:pt x="2538" y="919"/>
                    <a:pt x="2475" y="1003"/>
                    <a:pt x="2364" y="1066"/>
                  </a:cubicBezTo>
                  <a:cubicBezTo>
                    <a:pt x="2301" y="1149"/>
                    <a:pt x="2273" y="1240"/>
                    <a:pt x="2217" y="1296"/>
                  </a:cubicBezTo>
                  <a:cubicBezTo>
                    <a:pt x="2180" y="1329"/>
                    <a:pt x="2126" y="1343"/>
                    <a:pt x="2070" y="1343"/>
                  </a:cubicBezTo>
                  <a:cubicBezTo>
                    <a:pt x="2030" y="1343"/>
                    <a:pt x="1989" y="1336"/>
                    <a:pt x="1951" y="1324"/>
                  </a:cubicBezTo>
                  <a:cubicBezTo>
                    <a:pt x="1936" y="1313"/>
                    <a:pt x="1920" y="1308"/>
                    <a:pt x="1903" y="1308"/>
                  </a:cubicBezTo>
                  <a:cubicBezTo>
                    <a:pt x="1800" y="1308"/>
                    <a:pt x="1684" y="1508"/>
                    <a:pt x="1629" y="1562"/>
                  </a:cubicBezTo>
                  <a:cubicBezTo>
                    <a:pt x="1545" y="1702"/>
                    <a:pt x="1399" y="1849"/>
                    <a:pt x="1252" y="1849"/>
                  </a:cubicBezTo>
                  <a:cubicBezTo>
                    <a:pt x="1196" y="1877"/>
                    <a:pt x="1168" y="1940"/>
                    <a:pt x="1140" y="1968"/>
                  </a:cubicBezTo>
                  <a:cubicBezTo>
                    <a:pt x="1021" y="2086"/>
                    <a:pt x="965" y="2198"/>
                    <a:pt x="846" y="2317"/>
                  </a:cubicBezTo>
                  <a:cubicBezTo>
                    <a:pt x="818" y="2464"/>
                    <a:pt x="790" y="2576"/>
                    <a:pt x="643" y="2667"/>
                  </a:cubicBezTo>
                  <a:cubicBezTo>
                    <a:pt x="497" y="2751"/>
                    <a:pt x="378" y="2898"/>
                    <a:pt x="294" y="3016"/>
                  </a:cubicBezTo>
                  <a:lnTo>
                    <a:pt x="294" y="3072"/>
                  </a:lnTo>
                  <a:cubicBezTo>
                    <a:pt x="266" y="3100"/>
                    <a:pt x="266" y="3135"/>
                    <a:pt x="266" y="3191"/>
                  </a:cubicBezTo>
                  <a:cubicBezTo>
                    <a:pt x="231" y="3310"/>
                    <a:pt x="266" y="3422"/>
                    <a:pt x="266" y="3541"/>
                  </a:cubicBezTo>
                  <a:cubicBezTo>
                    <a:pt x="231" y="3688"/>
                    <a:pt x="175" y="3772"/>
                    <a:pt x="91" y="3890"/>
                  </a:cubicBezTo>
                  <a:cubicBezTo>
                    <a:pt x="56" y="3946"/>
                    <a:pt x="28" y="4009"/>
                    <a:pt x="0" y="4065"/>
                  </a:cubicBezTo>
                  <a:cubicBezTo>
                    <a:pt x="28" y="4093"/>
                    <a:pt x="56" y="4121"/>
                    <a:pt x="56" y="4149"/>
                  </a:cubicBezTo>
                  <a:lnTo>
                    <a:pt x="56" y="4296"/>
                  </a:lnTo>
                  <a:lnTo>
                    <a:pt x="56" y="4324"/>
                  </a:lnTo>
                  <a:cubicBezTo>
                    <a:pt x="56" y="4387"/>
                    <a:pt x="91" y="4443"/>
                    <a:pt x="91" y="4471"/>
                  </a:cubicBezTo>
                  <a:cubicBezTo>
                    <a:pt x="91" y="4499"/>
                    <a:pt x="119" y="4534"/>
                    <a:pt x="119" y="4562"/>
                  </a:cubicBezTo>
                  <a:cubicBezTo>
                    <a:pt x="175" y="4709"/>
                    <a:pt x="147" y="4911"/>
                    <a:pt x="56" y="5086"/>
                  </a:cubicBezTo>
                  <a:cubicBezTo>
                    <a:pt x="77" y="5091"/>
                    <a:pt x="97" y="5093"/>
                    <a:pt x="116" y="5093"/>
                  </a:cubicBezTo>
                  <a:cubicBezTo>
                    <a:pt x="206" y="5093"/>
                    <a:pt x="276" y="5042"/>
                    <a:pt x="322" y="4967"/>
                  </a:cubicBezTo>
                  <a:cubicBezTo>
                    <a:pt x="378" y="4911"/>
                    <a:pt x="378" y="4820"/>
                    <a:pt x="406" y="4765"/>
                  </a:cubicBezTo>
                  <a:lnTo>
                    <a:pt x="406" y="4709"/>
                  </a:lnTo>
                  <a:cubicBezTo>
                    <a:pt x="441" y="4709"/>
                    <a:pt x="469" y="4674"/>
                    <a:pt x="469" y="4674"/>
                  </a:cubicBezTo>
                  <a:cubicBezTo>
                    <a:pt x="553" y="4646"/>
                    <a:pt x="616" y="4562"/>
                    <a:pt x="616" y="4471"/>
                  </a:cubicBezTo>
                  <a:cubicBezTo>
                    <a:pt x="671" y="4324"/>
                    <a:pt x="581" y="4240"/>
                    <a:pt x="581" y="4093"/>
                  </a:cubicBezTo>
                  <a:cubicBezTo>
                    <a:pt x="553" y="4093"/>
                    <a:pt x="553" y="4065"/>
                    <a:pt x="553" y="4065"/>
                  </a:cubicBezTo>
                  <a:lnTo>
                    <a:pt x="581" y="4037"/>
                  </a:lnTo>
                  <a:cubicBezTo>
                    <a:pt x="699" y="3918"/>
                    <a:pt x="727" y="3772"/>
                    <a:pt x="755" y="3625"/>
                  </a:cubicBezTo>
                  <a:cubicBezTo>
                    <a:pt x="874" y="3513"/>
                    <a:pt x="1049" y="3422"/>
                    <a:pt x="1168" y="3310"/>
                  </a:cubicBezTo>
                  <a:cubicBezTo>
                    <a:pt x="1399" y="3135"/>
                    <a:pt x="1573" y="2898"/>
                    <a:pt x="1692" y="2639"/>
                  </a:cubicBezTo>
                  <a:cubicBezTo>
                    <a:pt x="1720" y="2520"/>
                    <a:pt x="1776" y="2373"/>
                    <a:pt x="1867" y="2289"/>
                  </a:cubicBezTo>
                  <a:cubicBezTo>
                    <a:pt x="1923" y="2244"/>
                    <a:pt x="1981" y="2237"/>
                    <a:pt x="2039" y="2237"/>
                  </a:cubicBezTo>
                  <a:cubicBezTo>
                    <a:pt x="2065" y="2237"/>
                    <a:pt x="2092" y="2238"/>
                    <a:pt x="2118" y="2238"/>
                  </a:cubicBezTo>
                  <a:cubicBezTo>
                    <a:pt x="2151" y="2238"/>
                    <a:pt x="2184" y="2236"/>
                    <a:pt x="2217" y="2226"/>
                  </a:cubicBezTo>
                  <a:cubicBezTo>
                    <a:pt x="2475" y="2198"/>
                    <a:pt x="2713" y="2024"/>
                    <a:pt x="2888" y="1821"/>
                  </a:cubicBezTo>
                  <a:cubicBezTo>
                    <a:pt x="2972" y="1737"/>
                    <a:pt x="3063" y="1618"/>
                    <a:pt x="3147" y="1527"/>
                  </a:cubicBezTo>
                  <a:cubicBezTo>
                    <a:pt x="3236" y="1464"/>
                    <a:pt x="3290" y="1433"/>
                    <a:pt x="3361" y="1433"/>
                  </a:cubicBezTo>
                  <a:cubicBezTo>
                    <a:pt x="3385" y="1433"/>
                    <a:pt x="3411" y="1436"/>
                    <a:pt x="3440" y="1443"/>
                  </a:cubicBezTo>
                  <a:cubicBezTo>
                    <a:pt x="3491" y="1448"/>
                    <a:pt x="3540" y="1450"/>
                    <a:pt x="3590" y="1450"/>
                  </a:cubicBezTo>
                  <a:cubicBezTo>
                    <a:pt x="3820" y="1450"/>
                    <a:pt x="4038" y="1399"/>
                    <a:pt x="4252" y="1324"/>
                  </a:cubicBezTo>
                  <a:cubicBezTo>
                    <a:pt x="4398" y="1268"/>
                    <a:pt x="4517" y="1177"/>
                    <a:pt x="4636" y="1122"/>
                  </a:cubicBezTo>
                  <a:cubicBezTo>
                    <a:pt x="4692" y="1094"/>
                    <a:pt x="4748" y="1038"/>
                    <a:pt x="4811" y="1003"/>
                  </a:cubicBezTo>
                  <a:cubicBezTo>
                    <a:pt x="4835" y="995"/>
                    <a:pt x="4850" y="991"/>
                    <a:pt x="4861" y="991"/>
                  </a:cubicBezTo>
                  <a:cubicBezTo>
                    <a:pt x="4888" y="991"/>
                    <a:pt x="4891" y="1013"/>
                    <a:pt x="4951" y="1038"/>
                  </a:cubicBezTo>
                  <a:cubicBezTo>
                    <a:pt x="5079" y="1082"/>
                    <a:pt x="5204" y="1091"/>
                    <a:pt x="5327" y="1091"/>
                  </a:cubicBezTo>
                  <a:cubicBezTo>
                    <a:pt x="5409" y="1091"/>
                    <a:pt x="5491" y="1087"/>
                    <a:pt x="5573" y="1087"/>
                  </a:cubicBezTo>
                  <a:cubicBezTo>
                    <a:pt x="5676" y="1087"/>
                    <a:pt x="5781" y="1094"/>
                    <a:pt x="5888" y="1122"/>
                  </a:cubicBezTo>
                  <a:cubicBezTo>
                    <a:pt x="6035" y="1149"/>
                    <a:pt x="6209" y="1177"/>
                    <a:pt x="6384" y="1177"/>
                  </a:cubicBezTo>
                  <a:cubicBezTo>
                    <a:pt x="6524" y="1212"/>
                    <a:pt x="6671" y="1240"/>
                    <a:pt x="6818" y="1296"/>
                  </a:cubicBezTo>
                  <a:lnTo>
                    <a:pt x="6846" y="1296"/>
                  </a:lnTo>
                  <a:cubicBezTo>
                    <a:pt x="7021" y="1387"/>
                    <a:pt x="7195" y="1415"/>
                    <a:pt x="7398" y="1415"/>
                  </a:cubicBezTo>
                  <a:cubicBezTo>
                    <a:pt x="7517" y="1415"/>
                    <a:pt x="7636" y="1415"/>
                    <a:pt x="7748" y="1443"/>
                  </a:cubicBezTo>
                  <a:cubicBezTo>
                    <a:pt x="7748" y="1562"/>
                    <a:pt x="7783" y="1674"/>
                    <a:pt x="7957" y="1737"/>
                  </a:cubicBezTo>
                  <a:cubicBezTo>
                    <a:pt x="8007" y="1770"/>
                    <a:pt x="8068" y="1783"/>
                    <a:pt x="8133" y="1783"/>
                  </a:cubicBezTo>
                  <a:cubicBezTo>
                    <a:pt x="8178" y="1783"/>
                    <a:pt x="8226" y="1776"/>
                    <a:pt x="8272" y="1765"/>
                  </a:cubicBezTo>
                  <a:cubicBezTo>
                    <a:pt x="8307" y="1765"/>
                    <a:pt x="8335" y="1737"/>
                    <a:pt x="8391" y="1737"/>
                  </a:cubicBezTo>
                  <a:lnTo>
                    <a:pt x="8482" y="1793"/>
                  </a:lnTo>
                  <a:cubicBezTo>
                    <a:pt x="8566" y="1849"/>
                    <a:pt x="8685" y="1877"/>
                    <a:pt x="8797" y="1877"/>
                  </a:cubicBezTo>
                  <a:cubicBezTo>
                    <a:pt x="8876" y="1877"/>
                    <a:pt x="8955" y="1864"/>
                    <a:pt x="9032" y="1864"/>
                  </a:cubicBezTo>
                  <a:cubicBezTo>
                    <a:pt x="9071" y="1864"/>
                    <a:pt x="9109" y="1867"/>
                    <a:pt x="9146" y="1877"/>
                  </a:cubicBezTo>
                  <a:cubicBezTo>
                    <a:pt x="9237" y="1912"/>
                    <a:pt x="9356" y="1940"/>
                    <a:pt x="9440" y="1940"/>
                  </a:cubicBezTo>
                  <a:cubicBezTo>
                    <a:pt x="9538" y="1940"/>
                    <a:pt x="9608" y="1912"/>
                    <a:pt x="9687" y="1912"/>
                  </a:cubicBezTo>
                  <a:cubicBezTo>
                    <a:pt x="9727" y="1912"/>
                    <a:pt x="9769" y="1919"/>
                    <a:pt x="9817" y="1940"/>
                  </a:cubicBezTo>
                  <a:cubicBezTo>
                    <a:pt x="9849" y="1951"/>
                    <a:pt x="9880" y="1956"/>
                    <a:pt x="9910" y="1956"/>
                  </a:cubicBezTo>
                  <a:cubicBezTo>
                    <a:pt x="10104" y="1956"/>
                    <a:pt x="10250" y="1738"/>
                    <a:pt x="10195" y="1562"/>
                  </a:cubicBezTo>
                  <a:cubicBezTo>
                    <a:pt x="10195" y="1527"/>
                    <a:pt x="10167" y="1527"/>
                    <a:pt x="10167" y="1499"/>
                  </a:cubicBezTo>
                  <a:cubicBezTo>
                    <a:pt x="10139" y="1499"/>
                    <a:pt x="10111" y="1499"/>
                    <a:pt x="10055" y="1471"/>
                  </a:cubicBezTo>
                  <a:cubicBezTo>
                    <a:pt x="10013" y="1451"/>
                    <a:pt x="9979" y="1442"/>
                    <a:pt x="9947" y="1442"/>
                  </a:cubicBezTo>
                  <a:cubicBezTo>
                    <a:pt x="9889" y="1442"/>
                    <a:pt x="9838" y="1473"/>
                    <a:pt x="9762" y="1527"/>
                  </a:cubicBezTo>
                  <a:cubicBezTo>
                    <a:pt x="9643" y="1590"/>
                    <a:pt x="9531" y="1646"/>
                    <a:pt x="9412" y="1646"/>
                  </a:cubicBezTo>
                  <a:cubicBezTo>
                    <a:pt x="9293" y="1646"/>
                    <a:pt x="9146" y="1590"/>
                    <a:pt x="9062" y="1499"/>
                  </a:cubicBezTo>
                  <a:lnTo>
                    <a:pt x="8713" y="1499"/>
                  </a:lnTo>
                  <a:cubicBezTo>
                    <a:pt x="8566" y="1499"/>
                    <a:pt x="8447" y="1499"/>
                    <a:pt x="8335" y="1443"/>
                  </a:cubicBezTo>
                  <a:cubicBezTo>
                    <a:pt x="8244" y="1415"/>
                    <a:pt x="8160" y="1324"/>
                    <a:pt x="8069" y="1240"/>
                  </a:cubicBezTo>
                  <a:lnTo>
                    <a:pt x="8041" y="1212"/>
                  </a:lnTo>
                  <a:lnTo>
                    <a:pt x="7895" y="1212"/>
                  </a:lnTo>
                  <a:cubicBezTo>
                    <a:pt x="7867" y="1177"/>
                    <a:pt x="7811" y="1149"/>
                    <a:pt x="7783" y="1149"/>
                  </a:cubicBezTo>
                  <a:cubicBezTo>
                    <a:pt x="7692" y="1122"/>
                    <a:pt x="7636" y="1094"/>
                    <a:pt x="7573" y="1066"/>
                  </a:cubicBezTo>
                  <a:cubicBezTo>
                    <a:pt x="7461" y="1038"/>
                    <a:pt x="7398" y="1003"/>
                    <a:pt x="7342" y="891"/>
                  </a:cubicBezTo>
                  <a:cubicBezTo>
                    <a:pt x="7320" y="896"/>
                    <a:pt x="7299" y="898"/>
                    <a:pt x="7281" y="898"/>
                  </a:cubicBezTo>
                  <a:cubicBezTo>
                    <a:pt x="7201" y="898"/>
                    <a:pt x="7151" y="856"/>
                    <a:pt x="7083" y="828"/>
                  </a:cubicBezTo>
                  <a:cubicBezTo>
                    <a:pt x="6993" y="772"/>
                    <a:pt x="6937" y="716"/>
                    <a:pt x="6818" y="688"/>
                  </a:cubicBezTo>
                  <a:cubicBezTo>
                    <a:pt x="6734" y="653"/>
                    <a:pt x="6643" y="597"/>
                    <a:pt x="6587" y="541"/>
                  </a:cubicBezTo>
                  <a:cubicBezTo>
                    <a:pt x="6524" y="478"/>
                    <a:pt x="6468" y="394"/>
                    <a:pt x="6412" y="366"/>
                  </a:cubicBezTo>
                  <a:cubicBezTo>
                    <a:pt x="6373" y="345"/>
                    <a:pt x="6327" y="338"/>
                    <a:pt x="6279" y="338"/>
                  </a:cubicBezTo>
                  <a:cubicBezTo>
                    <a:pt x="6183" y="338"/>
                    <a:pt x="6079" y="366"/>
                    <a:pt x="6000" y="366"/>
                  </a:cubicBezTo>
                  <a:cubicBezTo>
                    <a:pt x="5888" y="366"/>
                    <a:pt x="5797" y="338"/>
                    <a:pt x="5685" y="303"/>
                  </a:cubicBezTo>
                  <a:cubicBezTo>
                    <a:pt x="5566" y="247"/>
                    <a:pt x="5363" y="164"/>
                    <a:pt x="5272" y="45"/>
                  </a:cubicBezTo>
                  <a:lnTo>
                    <a:pt x="5216" y="45"/>
                  </a:lnTo>
                  <a:cubicBezTo>
                    <a:pt x="5189" y="73"/>
                    <a:pt x="5161" y="101"/>
                    <a:pt x="5098" y="101"/>
                  </a:cubicBezTo>
                  <a:cubicBezTo>
                    <a:pt x="5071" y="106"/>
                    <a:pt x="5045" y="108"/>
                    <a:pt x="5020" y="108"/>
                  </a:cubicBezTo>
                  <a:cubicBezTo>
                    <a:pt x="4909" y="108"/>
                    <a:pt x="4812" y="62"/>
                    <a:pt x="4692" y="17"/>
                  </a:cubicBezTo>
                  <a:cubicBezTo>
                    <a:pt x="4638" y="6"/>
                    <a:pt x="4593" y="0"/>
                    <a:pt x="4550"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79"/>
            <p:cNvSpPr/>
            <p:nvPr/>
          </p:nvSpPr>
          <p:spPr>
            <a:xfrm>
              <a:off x="1338210" y="2996327"/>
              <a:ext cx="37113" cy="24530"/>
            </a:xfrm>
            <a:custGeom>
              <a:rect b="b" l="l" r="r" t="t"/>
              <a:pathLst>
                <a:path extrusionOk="0" h="1078" w="1631">
                  <a:moveTo>
                    <a:pt x="903" y="0"/>
                  </a:moveTo>
                  <a:cubicBezTo>
                    <a:pt x="875" y="63"/>
                    <a:pt x="819" y="63"/>
                    <a:pt x="756" y="63"/>
                  </a:cubicBezTo>
                  <a:cubicBezTo>
                    <a:pt x="719" y="63"/>
                    <a:pt x="681" y="48"/>
                    <a:pt x="642" y="48"/>
                  </a:cubicBezTo>
                  <a:cubicBezTo>
                    <a:pt x="622" y="48"/>
                    <a:pt x="602" y="52"/>
                    <a:pt x="581" y="63"/>
                  </a:cubicBezTo>
                  <a:cubicBezTo>
                    <a:pt x="553" y="91"/>
                    <a:pt x="497" y="147"/>
                    <a:pt x="469" y="175"/>
                  </a:cubicBezTo>
                  <a:cubicBezTo>
                    <a:pt x="425" y="195"/>
                    <a:pt x="385" y="218"/>
                    <a:pt x="335" y="218"/>
                  </a:cubicBezTo>
                  <a:cubicBezTo>
                    <a:pt x="314" y="218"/>
                    <a:pt x="292" y="214"/>
                    <a:pt x="267" y="203"/>
                  </a:cubicBezTo>
                  <a:lnTo>
                    <a:pt x="267" y="238"/>
                  </a:lnTo>
                  <a:lnTo>
                    <a:pt x="267" y="266"/>
                  </a:lnTo>
                  <a:lnTo>
                    <a:pt x="232" y="266"/>
                  </a:lnTo>
                  <a:cubicBezTo>
                    <a:pt x="232" y="294"/>
                    <a:pt x="204" y="322"/>
                    <a:pt x="176" y="322"/>
                  </a:cubicBezTo>
                  <a:cubicBezTo>
                    <a:pt x="120" y="469"/>
                    <a:pt x="92" y="644"/>
                    <a:pt x="57" y="818"/>
                  </a:cubicBezTo>
                  <a:cubicBezTo>
                    <a:pt x="29" y="874"/>
                    <a:pt x="29" y="937"/>
                    <a:pt x="1" y="1021"/>
                  </a:cubicBezTo>
                  <a:cubicBezTo>
                    <a:pt x="1" y="1049"/>
                    <a:pt x="29" y="1077"/>
                    <a:pt x="29" y="1077"/>
                  </a:cubicBezTo>
                  <a:cubicBezTo>
                    <a:pt x="57" y="1021"/>
                    <a:pt x="92" y="846"/>
                    <a:pt x="148" y="790"/>
                  </a:cubicBezTo>
                  <a:cubicBezTo>
                    <a:pt x="267" y="790"/>
                    <a:pt x="323" y="672"/>
                    <a:pt x="350" y="588"/>
                  </a:cubicBezTo>
                  <a:cubicBezTo>
                    <a:pt x="378" y="553"/>
                    <a:pt x="441" y="553"/>
                    <a:pt x="469" y="553"/>
                  </a:cubicBezTo>
                  <a:cubicBezTo>
                    <a:pt x="497" y="525"/>
                    <a:pt x="525" y="469"/>
                    <a:pt x="553" y="441"/>
                  </a:cubicBezTo>
                  <a:lnTo>
                    <a:pt x="616" y="441"/>
                  </a:lnTo>
                  <a:cubicBezTo>
                    <a:pt x="639" y="446"/>
                    <a:pt x="660" y="449"/>
                    <a:pt x="681" y="449"/>
                  </a:cubicBezTo>
                  <a:cubicBezTo>
                    <a:pt x="765" y="449"/>
                    <a:pt x="841" y="413"/>
                    <a:pt x="931" y="413"/>
                  </a:cubicBezTo>
                  <a:cubicBezTo>
                    <a:pt x="966" y="413"/>
                    <a:pt x="1022" y="441"/>
                    <a:pt x="1078" y="441"/>
                  </a:cubicBezTo>
                  <a:cubicBezTo>
                    <a:pt x="1141" y="441"/>
                    <a:pt x="1197" y="413"/>
                    <a:pt x="1252" y="378"/>
                  </a:cubicBezTo>
                  <a:cubicBezTo>
                    <a:pt x="1343" y="322"/>
                    <a:pt x="1490" y="238"/>
                    <a:pt x="1546" y="147"/>
                  </a:cubicBezTo>
                  <a:cubicBezTo>
                    <a:pt x="1602" y="119"/>
                    <a:pt x="1602" y="63"/>
                    <a:pt x="1630" y="28"/>
                  </a:cubicBezTo>
                  <a:cubicBezTo>
                    <a:pt x="1593" y="28"/>
                    <a:pt x="1555" y="16"/>
                    <a:pt x="1526" y="16"/>
                  </a:cubicBezTo>
                  <a:cubicBezTo>
                    <a:pt x="1512" y="16"/>
                    <a:pt x="1500" y="19"/>
                    <a:pt x="1490" y="28"/>
                  </a:cubicBezTo>
                  <a:cubicBezTo>
                    <a:pt x="1401" y="28"/>
                    <a:pt x="1269" y="62"/>
                    <a:pt x="1146" y="62"/>
                  </a:cubicBezTo>
                  <a:cubicBezTo>
                    <a:pt x="1066" y="62"/>
                    <a:pt x="989" y="47"/>
                    <a:pt x="93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79"/>
            <p:cNvSpPr/>
            <p:nvPr/>
          </p:nvSpPr>
          <p:spPr>
            <a:xfrm>
              <a:off x="1526439" y="2887649"/>
              <a:ext cx="14290" cy="19365"/>
            </a:xfrm>
            <a:custGeom>
              <a:rect b="b" l="l" r="r" t="t"/>
              <a:pathLst>
                <a:path extrusionOk="0" h="851" w="628">
                  <a:moveTo>
                    <a:pt x="176" y="1"/>
                  </a:moveTo>
                  <a:cubicBezTo>
                    <a:pt x="148" y="84"/>
                    <a:pt x="92" y="147"/>
                    <a:pt x="64" y="203"/>
                  </a:cubicBezTo>
                  <a:cubicBezTo>
                    <a:pt x="64" y="231"/>
                    <a:pt x="36" y="231"/>
                    <a:pt x="1" y="231"/>
                  </a:cubicBezTo>
                  <a:cubicBezTo>
                    <a:pt x="1" y="322"/>
                    <a:pt x="36" y="406"/>
                    <a:pt x="64" y="469"/>
                  </a:cubicBezTo>
                  <a:cubicBezTo>
                    <a:pt x="120" y="609"/>
                    <a:pt x="176" y="728"/>
                    <a:pt x="295" y="819"/>
                  </a:cubicBezTo>
                  <a:cubicBezTo>
                    <a:pt x="329" y="841"/>
                    <a:pt x="364" y="851"/>
                    <a:pt x="397" y="851"/>
                  </a:cubicBezTo>
                  <a:cubicBezTo>
                    <a:pt x="529" y="851"/>
                    <a:pt x="627" y="693"/>
                    <a:pt x="560" y="553"/>
                  </a:cubicBezTo>
                  <a:cubicBezTo>
                    <a:pt x="525" y="497"/>
                    <a:pt x="497" y="406"/>
                    <a:pt x="441" y="322"/>
                  </a:cubicBezTo>
                  <a:cubicBezTo>
                    <a:pt x="413" y="259"/>
                    <a:pt x="385" y="231"/>
                    <a:pt x="350" y="203"/>
                  </a:cubicBezTo>
                  <a:cubicBezTo>
                    <a:pt x="322" y="175"/>
                    <a:pt x="295" y="147"/>
                    <a:pt x="267" y="84"/>
                  </a:cubicBezTo>
                  <a:cubicBezTo>
                    <a:pt x="267" y="56"/>
                    <a:pt x="239" y="29"/>
                    <a:pt x="17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79"/>
            <p:cNvSpPr/>
            <p:nvPr/>
          </p:nvSpPr>
          <p:spPr>
            <a:xfrm>
              <a:off x="1509896" y="2899573"/>
              <a:ext cx="14017" cy="15724"/>
            </a:xfrm>
            <a:custGeom>
              <a:rect b="b" l="l" r="r" t="t"/>
              <a:pathLst>
                <a:path extrusionOk="0" h="691" w="616">
                  <a:moveTo>
                    <a:pt x="175" y="1"/>
                  </a:moveTo>
                  <a:cubicBezTo>
                    <a:pt x="119" y="57"/>
                    <a:pt x="64" y="120"/>
                    <a:pt x="1" y="176"/>
                  </a:cubicBezTo>
                  <a:cubicBezTo>
                    <a:pt x="29" y="232"/>
                    <a:pt x="64" y="260"/>
                    <a:pt x="92" y="323"/>
                  </a:cubicBezTo>
                  <a:cubicBezTo>
                    <a:pt x="119" y="351"/>
                    <a:pt x="119" y="407"/>
                    <a:pt x="147" y="435"/>
                  </a:cubicBezTo>
                  <a:cubicBezTo>
                    <a:pt x="175" y="553"/>
                    <a:pt x="266" y="609"/>
                    <a:pt x="350" y="672"/>
                  </a:cubicBezTo>
                  <a:cubicBezTo>
                    <a:pt x="388" y="684"/>
                    <a:pt x="420" y="691"/>
                    <a:pt x="448" y="691"/>
                  </a:cubicBezTo>
                  <a:cubicBezTo>
                    <a:pt x="487" y="691"/>
                    <a:pt x="520" y="677"/>
                    <a:pt x="553" y="644"/>
                  </a:cubicBezTo>
                  <a:cubicBezTo>
                    <a:pt x="616" y="581"/>
                    <a:pt x="616" y="497"/>
                    <a:pt x="588" y="435"/>
                  </a:cubicBezTo>
                  <a:cubicBezTo>
                    <a:pt x="525" y="351"/>
                    <a:pt x="469" y="295"/>
                    <a:pt x="413" y="232"/>
                  </a:cubicBezTo>
                  <a:cubicBezTo>
                    <a:pt x="322" y="176"/>
                    <a:pt x="294" y="120"/>
                    <a:pt x="238" y="57"/>
                  </a:cubicBezTo>
                  <a:cubicBezTo>
                    <a:pt x="238" y="29"/>
                    <a:pt x="203" y="1"/>
                    <a:pt x="17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79"/>
            <p:cNvSpPr/>
            <p:nvPr/>
          </p:nvSpPr>
          <p:spPr>
            <a:xfrm>
              <a:off x="1497973" y="2910245"/>
              <a:ext cx="13653" cy="16884"/>
            </a:xfrm>
            <a:custGeom>
              <a:rect b="b" l="l" r="r" t="t"/>
              <a:pathLst>
                <a:path extrusionOk="0" h="742" w="600">
                  <a:moveTo>
                    <a:pt x="119" y="0"/>
                  </a:moveTo>
                  <a:cubicBezTo>
                    <a:pt x="91" y="56"/>
                    <a:pt x="63" y="112"/>
                    <a:pt x="0" y="175"/>
                  </a:cubicBezTo>
                  <a:cubicBezTo>
                    <a:pt x="28" y="406"/>
                    <a:pt x="91" y="637"/>
                    <a:pt x="322" y="728"/>
                  </a:cubicBezTo>
                  <a:cubicBezTo>
                    <a:pt x="347" y="737"/>
                    <a:pt x="373" y="742"/>
                    <a:pt x="397" y="742"/>
                  </a:cubicBezTo>
                  <a:cubicBezTo>
                    <a:pt x="512" y="742"/>
                    <a:pt x="600" y="641"/>
                    <a:pt x="525" y="525"/>
                  </a:cubicBezTo>
                  <a:cubicBezTo>
                    <a:pt x="441" y="350"/>
                    <a:pt x="322" y="231"/>
                    <a:pt x="266" y="56"/>
                  </a:cubicBezTo>
                  <a:cubicBezTo>
                    <a:pt x="238" y="28"/>
                    <a:pt x="175" y="0"/>
                    <a:pt x="11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79"/>
            <p:cNvSpPr/>
            <p:nvPr/>
          </p:nvSpPr>
          <p:spPr>
            <a:xfrm>
              <a:off x="1486026" y="2926401"/>
              <a:ext cx="11332" cy="17203"/>
            </a:xfrm>
            <a:custGeom>
              <a:rect b="b" l="l" r="r" t="t"/>
              <a:pathLst>
                <a:path extrusionOk="0" h="756" w="498">
                  <a:moveTo>
                    <a:pt x="162" y="1"/>
                  </a:moveTo>
                  <a:cubicBezTo>
                    <a:pt x="137" y="1"/>
                    <a:pt x="112" y="7"/>
                    <a:pt x="92" y="18"/>
                  </a:cubicBezTo>
                  <a:cubicBezTo>
                    <a:pt x="64" y="46"/>
                    <a:pt x="29" y="74"/>
                    <a:pt x="1" y="102"/>
                  </a:cubicBezTo>
                  <a:lnTo>
                    <a:pt x="1" y="192"/>
                  </a:lnTo>
                  <a:cubicBezTo>
                    <a:pt x="29" y="304"/>
                    <a:pt x="92" y="395"/>
                    <a:pt x="120" y="514"/>
                  </a:cubicBezTo>
                  <a:cubicBezTo>
                    <a:pt x="176" y="626"/>
                    <a:pt x="204" y="717"/>
                    <a:pt x="322" y="745"/>
                  </a:cubicBezTo>
                  <a:cubicBezTo>
                    <a:pt x="330" y="752"/>
                    <a:pt x="342" y="756"/>
                    <a:pt x="356" y="756"/>
                  </a:cubicBezTo>
                  <a:cubicBezTo>
                    <a:pt x="395" y="756"/>
                    <a:pt x="449" y="730"/>
                    <a:pt x="469" y="689"/>
                  </a:cubicBezTo>
                  <a:cubicBezTo>
                    <a:pt x="497" y="598"/>
                    <a:pt x="469" y="479"/>
                    <a:pt x="441" y="395"/>
                  </a:cubicBezTo>
                  <a:cubicBezTo>
                    <a:pt x="378" y="276"/>
                    <a:pt x="322" y="192"/>
                    <a:pt x="266" y="74"/>
                  </a:cubicBezTo>
                  <a:cubicBezTo>
                    <a:pt x="249" y="20"/>
                    <a:pt x="206" y="1"/>
                    <a:pt x="16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79"/>
            <p:cNvSpPr/>
            <p:nvPr/>
          </p:nvSpPr>
          <p:spPr>
            <a:xfrm>
              <a:off x="1482044" y="2932681"/>
              <a:ext cx="11332" cy="18272"/>
            </a:xfrm>
            <a:custGeom>
              <a:rect b="b" l="l" r="r" t="t"/>
              <a:pathLst>
                <a:path extrusionOk="0" h="803" w="498">
                  <a:moveTo>
                    <a:pt x="64" y="0"/>
                  </a:moveTo>
                  <a:lnTo>
                    <a:pt x="64" y="119"/>
                  </a:lnTo>
                  <a:cubicBezTo>
                    <a:pt x="29" y="238"/>
                    <a:pt x="64" y="350"/>
                    <a:pt x="64" y="469"/>
                  </a:cubicBezTo>
                  <a:cubicBezTo>
                    <a:pt x="29" y="525"/>
                    <a:pt x="29" y="588"/>
                    <a:pt x="1" y="644"/>
                  </a:cubicBezTo>
                  <a:cubicBezTo>
                    <a:pt x="29" y="700"/>
                    <a:pt x="64" y="728"/>
                    <a:pt x="120" y="763"/>
                  </a:cubicBezTo>
                  <a:cubicBezTo>
                    <a:pt x="140" y="782"/>
                    <a:pt x="173" y="802"/>
                    <a:pt x="214" y="802"/>
                  </a:cubicBezTo>
                  <a:cubicBezTo>
                    <a:pt x="230" y="802"/>
                    <a:pt x="248" y="799"/>
                    <a:pt x="267" y="791"/>
                  </a:cubicBezTo>
                  <a:cubicBezTo>
                    <a:pt x="497" y="616"/>
                    <a:pt x="267" y="322"/>
                    <a:pt x="204" y="119"/>
                  </a:cubicBezTo>
                  <a:cubicBezTo>
                    <a:pt x="176" y="28"/>
                    <a:pt x="120" y="0"/>
                    <a:pt x="6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79"/>
            <p:cNvSpPr/>
            <p:nvPr/>
          </p:nvSpPr>
          <p:spPr>
            <a:xfrm>
              <a:off x="1477448" y="2951773"/>
              <a:ext cx="9239" cy="11742"/>
            </a:xfrm>
            <a:custGeom>
              <a:rect b="b" l="l" r="r" t="t"/>
              <a:pathLst>
                <a:path extrusionOk="0" h="516" w="406">
                  <a:moveTo>
                    <a:pt x="138" y="0"/>
                  </a:moveTo>
                  <a:cubicBezTo>
                    <a:pt x="122" y="0"/>
                    <a:pt x="106" y="3"/>
                    <a:pt x="91" y="7"/>
                  </a:cubicBezTo>
                  <a:cubicBezTo>
                    <a:pt x="56" y="35"/>
                    <a:pt x="28" y="98"/>
                    <a:pt x="0" y="154"/>
                  </a:cubicBezTo>
                  <a:cubicBezTo>
                    <a:pt x="28" y="182"/>
                    <a:pt x="56" y="210"/>
                    <a:pt x="56" y="238"/>
                  </a:cubicBezTo>
                  <a:lnTo>
                    <a:pt x="56" y="385"/>
                  </a:lnTo>
                  <a:lnTo>
                    <a:pt x="56" y="413"/>
                  </a:lnTo>
                  <a:lnTo>
                    <a:pt x="56" y="476"/>
                  </a:lnTo>
                  <a:cubicBezTo>
                    <a:pt x="101" y="496"/>
                    <a:pt x="142" y="516"/>
                    <a:pt x="182" y="516"/>
                  </a:cubicBezTo>
                  <a:cubicBezTo>
                    <a:pt x="198" y="516"/>
                    <a:pt x="215" y="512"/>
                    <a:pt x="231" y="504"/>
                  </a:cubicBezTo>
                  <a:cubicBezTo>
                    <a:pt x="322" y="476"/>
                    <a:pt x="406" y="385"/>
                    <a:pt x="350" y="273"/>
                  </a:cubicBezTo>
                  <a:cubicBezTo>
                    <a:pt x="350" y="210"/>
                    <a:pt x="322" y="182"/>
                    <a:pt x="322" y="126"/>
                  </a:cubicBezTo>
                  <a:cubicBezTo>
                    <a:pt x="299" y="51"/>
                    <a:pt x="214" y="0"/>
                    <a:pt x="13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79"/>
            <p:cNvSpPr/>
            <p:nvPr/>
          </p:nvSpPr>
          <p:spPr>
            <a:xfrm>
              <a:off x="1547760" y="2871743"/>
              <a:ext cx="15087" cy="25622"/>
            </a:xfrm>
            <a:custGeom>
              <a:rect b="b" l="l" r="r" t="t"/>
              <a:pathLst>
                <a:path extrusionOk="0" h="1126" w="663">
                  <a:moveTo>
                    <a:pt x="232" y="0"/>
                  </a:moveTo>
                  <a:cubicBezTo>
                    <a:pt x="148" y="56"/>
                    <a:pt x="85" y="147"/>
                    <a:pt x="1" y="203"/>
                  </a:cubicBezTo>
                  <a:cubicBezTo>
                    <a:pt x="1" y="378"/>
                    <a:pt x="29" y="525"/>
                    <a:pt x="57" y="672"/>
                  </a:cubicBezTo>
                  <a:cubicBezTo>
                    <a:pt x="113" y="874"/>
                    <a:pt x="204" y="1049"/>
                    <a:pt x="406" y="1105"/>
                  </a:cubicBezTo>
                  <a:cubicBezTo>
                    <a:pt x="433" y="1119"/>
                    <a:pt x="458" y="1125"/>
                    <a:pt x="481" y="1125"/>
                  </a:cubicBezTo>
                  <a:cubicBezTo>
                    <a:pt x="606" y="1125"/>
                    <a:pt x="662" y="941"/>
                    <a:pt x="609" y="846"/>
                  </a:cubicBezTo>
                  <a:cubicBezTo>
                    <a:pt x="497" y="581"/>
                    <a:pt x="378" y="350"/>
                    <a:pt x="322" y="84"/>
                  </a:cubicBezTo>
                  <a:cubicBezTo>
                    <a:pt x="287" y="56"/>
                    <a:pt x="260" y="28"/>
                    <a:pt x="23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79"/>
            <p:cNvSpPr/>
            <p:nvPr/>
          </p:nvSpPr>
          <p:spPr>
            <a:xfrm>
              <a:off x="1564326" y="2866487"/>
              <a:ext cx="15018" cy="25031"/>
            </a:xfrm>
            <a:custGeom>
              <a:rect b="b" l="l" r="r" t="t"/>
              <a:pathLst>
                <a:path extrusionOk="0" h="1100" w="660">
                  <a:moveTo>
                    <a:pt x="350" y="1"/>
                  </a:moveTo>
                  <a:cubicBezTo>
                    <a:pt x="294" y="29"/>
                    <a:pt x="203" y="57"/>
                    <a:pt x="147" y="57"/>
                  </a:cubicBezTo>
                  <a:cubicBezTo>
                    <a:pt x="147" y="406"/>
                    <a:pt x="0" y="875"/>
                    <a:pt x="350" y="1077"/>
                  </a:cubicBezTo>
                  <a:cubicBezTo>
                    <a:pt x="381" y="1093"/>
                    <a:pt x="412" y="1099"/>
                    <a:pt x="440" y="1099"/>
                  </a:cubicBezTo>
                  <a:cubicBezTo>
                    <a:pt x="571" y="1099"/>
                    <a:pt x="660" y="960"/>
                    <a:pt x="608" y="840"/>
                  </a:cubicBezTo>
                  <a:cubicBezTo>
                    <a:pt x="496" y="609"/>
                    <a:pt x="552" y="175"/>
                    <a:pt x="35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79"/>
            <p:cNvSpPr/>
            <p:nvPr/>
          </p:nvSpPr>
          <p:spPr>
            <a:xfrm>
              <a:off x="1588811" y="2865053"/>
              <a:ext cx="8624" cy="22095"/>
            </a:xfrm>
            <a:custGeom>
              <a:rect b="b" l="l" r="r" t="t"/>
              <a:pathLst>
                <a:path extrusionOk="0" h="971" w="379">
                  <a:moveTo>
                    <a:pt x="148" y="1"/>
                  </a:moveTo>
                  <a:lnTo>
                    <a:pt x="148" y="29"/>
                  </a:lnTo>
                  <a:cubicBezTo>
                    <a:pt x="120" y="294"/>
                    <a:pt x="1" y="553"/>
                    <a:pt x="29" y="819"/>
                  </a:cubicBezTo>
                  <a:cubicBezTo>
                    <a:pt x="43" y="920"/>
                    <a:pt x="116" y="971"/>
                    <a:pt x="190" y="971"/>
                  </a:cubicBezTo>
                  <a:cubicBezTo>
                    <a:pt x="263" y="971"/>
                    <a:pt x="336" y="920"/>
                    <a:pt x="350" y="819"/>
                  </a:cubicBezTo>
                  <a:cubicBezTo>
                    <a:pt x="378" y="553"/>
                    <a:pt x="322" y="294"/>
                    <a:pt x="295" y="29"/>
                  </a:cubicBezTo>
                  <a:cubicBezTo>
                    <a:pt x="295" y="29"/>
                    <a:pt x="295" y="1"/>
                    <a:pt x="26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79"/>
            <p:cNvSpPr/>
            <p:nvPr/>
          </p:nvSpPr>
          <p:spPr>
            <a:xfrm>
              <a:off x="1605376" y="2869673"/>
              <a:ext cx="11309" cy="17203"/>
            </a:xfrm>
            <a:custGeom>
              <a:rect b="b" l="l" r="r" t="t"/>
              <a:pathLst>
                <a:path extrusionOk="0" h="756" w="497">
                  <a:moveTo>
                    <a:pt x="91" y="0"/>
                  </a:moveTo>
                  <a:lnTo>
                    <a:pt x="91" y="0"/>
                  </a:lnTo>
                  <a:cubicBezTo>
                    <a:pt x="147" y="238"/>
                    <a:pt x="0" y="497"/>
                    <a:pt x="175" y="700"/>
                  </a:cubicBezTo>
                  <a:cubicBezTo>
                    <a:pt x="213" y="738"/>
                    <a:pt x="256" y="755"/>
                    <a:pt x="297" y="755"/>
                  </a:cubicBezTo>
                  <a:cubicBezTo>
                    <a:pt x="352" y="755"/>
                    <a:pt x="404" y="724"/>
                    <a:pt x="441" y="672"/>
                  </a:cubicBezTo>
                  <a:cubicBezTo>
                    <a:pt x="496" y="560"/>
                    <a:pt x="496" y="413"/>
                    <a:pt x="469" y="294"/>
                  </a:cubicBezTo>
                  <a:cubicBezTo>
                    <a:pt x="441" y="210"/>
                    <a:pt x="413" y="119"/>
                    <a:pt x="378" y="63"/>
                  </a:cubicBezTo>
                  <a:cubicBezTo>
                    <a:pt x="266" y="63"/>
                    <a:pt x="175" y="35"/>
                    <a:pt x="9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79"/>
            <p:cNvSpPr/>
            <p:nvPr/>
          </p:nvSpPr>
          <p:spPr>
            <a:xfrm>
              <a:off x="1627949" y="2877000"/>
              <a:ext cx="10695" cy="13107"/>
            </a:xfrm>
            <a:custGeom>
              <a:rect b="b" l="l" r="r" t="t"/>
              <a:pathLst>
                <a:path extrusionOk="0" h="576" w="470">
                  <a:moveTo>
                    <a:pt x="85" y="0"/>
                  </a:moveTo>
                  <a:cubicBezTo>
                    <a:pt x="57" y="203"/>
                    <a:pt x="1" y="469"/>
                    <a:pt x="204" y="552"/>
                  </a:cubicBezTo>
                  <a:cubicBezTo>
                    <a:pt x="228" y="567"/>
                    <a:pt x="253" y="576"/>
                    <a:pt x="278" y="576"/>
                  </a:cubicBezTo>
                  <a:cubicBezTo>
                    <a:pt x="312" y="576"/>
                    <a:pt x="346" y="561"/>
                    <a:pt x="379" y="524"/>
                  </a:cubicBezTo>
                  <a:cubicBezTo>
                    <a:pt x="469" y="469"/>
                    <a:pt x="469" y="322"/>
                    <a:pt x="434" y="175"/>
                  </a:cubicBezTo>
                  <a:cubicBezTo>
                    <a:pt x="379" y="119"/>
                    <a:pt x="295" y="91"/>
                    <a:pt x="204" y="63"/>
                  </a:cubicBezTo>
                  <a:cubicBezTo>
                    <a:pt x="176" y="28"/>
                    <a:pt x="120" y="28"/>
                    <a:pt x="8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79"/>
            <p:cNvSpPr/>
            <p:nvPr/>
          </p:nvSpPr>
          <p:spPr>
            <a:xfrm>
              <a:off x="1650545" y="2887649"/>
              <a:ext cx="7191" cy="4642"/>
            </a:xfrm>
            <a:custGeom>
              <a:rect b="b" l="l" r="r" t="t"/>
              <a:pathLst>
                <a:path extrusionOk="0" h="204" w="316">
                  <a:moveTo>
                    <a:pt x="1" y="1"/>
                  </a:moveTo>
                  <a:lnTo>
                    <a:pt x="1" y="29"/>
                  </a:lnTo>
                  <a:cubicBezTo>
                    <a:pt x="1" y="84"/>
                    <a:pt x="29" y="175"/>
                    <a:pt x="113" y="203"/>
                  </a:cubicBezTo>
                  <a:lnTo>
                    <a:pt x="176" y="203"/>
                  </a:lnTo>
                  <a:cubicBezTo>
                    <a:pt x="204" y="203"/>
                    <a:pt x="204" y="203"/>
                    <a:pt x="232" y="175"/>
                  </a:cubicBezTo>
                  <a:lnTo>
                    <a:pt x="232" y="175"/>
                  </a:lnTo>
                  <a:cubicBezTo>
                    <a:pt x="232" y="177"/>
                    <a:pt x="232" y="178"/>
                    <a:pt x="232" y="179"/>
                  </a:cubicBezTo>
                  <a:lnTo>
                    <a:pt x="232" y="179"/>
                  </a:lnTo>
                  <a:cubicBezTo>
                    <a:pt x="239" y="175"/>
                    <a:pt x="246" y="175"/>
                    <a:pt x="260" y="175"/>
                  </a:cubicBezTo>
                  <a:cubicBezTo>
                    <a:pt x="288" y="175"/>
                    <a:pt x="316" y="147"/>
                    <a:pt x="316" y="119"/>
                  </a:cubicBezTo>
                  <a:lnTo>
                    <a:pt x="288" y="119"/>
                  </a:lnTo>
                  <a:cubicBezTo>
                    <a:pt x="260" y="84"/>
                    <a:pt x="204" y="56"/>
                    <a:pt x="176" y="56"/>
                  </a:cubicBezTo>
                  <a:cubicBezTo>
                    <a:pt x="113" y="29"/>
                    <a:pt x="57" y="29"/>
                    <a:pt x="1" y="1"/>
                  </a:cubicBezTo>
                  <a:close/>
                  <a:moveTo>
                    <a:pt x="232" y="179"/>
                  </a:moveTo>
                  <a:cubicBezTo>
                    <a:pt x="225" y="182"/>
                    <a:pt x="218" y="189"/>
                    <a:pt x="204" y="203"/>
                  </a:cubicBezTo>
                  <a:cubicBezTo>
                    <a:pt x="230" y="203"/>
                    <a:pt x="232" y="203"/>
                    <a:pt x="232" y="179"/>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79"/>
            <p:cNvSpPr/>
            <p:nvPr/>
          </p:nvSpPr>
          <p:spPr>
            <a:xfrm>
              <a:off x="1338210" y="3001743"/>
              <a:ext cx="28398" cy="27056"/>
            </a:xfrm>
            <a:custGeom>
              <a:rect b="b" l="l" r="r" t="t"/>
              <a:pathLst>
                <a:path extrusionOk="0" h="1189" w="1248">
                  <a:moveTo>
                    <a:pt x="847" y="0"/>
                  </a:moveTo>
                  <a:cubicBezTo>
                    <a:pt x="819" y="28"/>
                    <a:pt x="819" y="28"/>
                    <a:pt x="791" y="28"/>
                  </a:cubicBezTo>
                  <a:cubicBezTo>
                    <a:pt x="756" y="28"/>
                    <a:pt x="728" y="56"/>
                    <a:pt x="728" y="56"/>
                  </a:cubicBezTo>
                  <a:cubicBezTo>
                    <a:pt x="700" y="56"/>
                    <a:pt x="672" y="84"/>
                    <a:pt x="616" y="84"/>
                  </a:cubicBezTo>
                  <a:lnTo>
                    <a:pt x="553" y="84"/>
                  </a:lnTo>
                  <a:cubicBezTo>
                    <a:pt x="497" y="112"/>
                    <a:pt x="406" y="175"/>
                    <a:pt x="350" y="175"/>
                  </a:cubicBezTo>
                  <a:cubicBezTo>
                    <a:pt x="267" y="203"/>
                    <a:pt x="176" y="231"/>
                    <a:pt x="120" y="315"/>
                  </a:cubicBezTo>
                  <a:cubicBezTo>
                    <a:pt x="57" y="406"/>
                    <a:pt x="57" y="552"/>
                    <a:pt x="57" y="664"/>
                  </a:cubicBezTo>
                  <a:lnTo>
                    <a:pt x="57" y="699"/>
                  </a:lnTo>
                  <a:cubicBezTo>
                    <a:pt x="29" y="727"/>
                    <a:pt x="29" y="727"/>
                    <a:pt x="29" y="755"/>
                  </a:cubicBezTo>
                  <a:cubicBezTo>
                    <a:pt x="29" y="755"/>
                    <a:pt x="1" y="755"/>
                    <a:pt x="1" y="783"/>
                  </a:cubicBezTo>
                  <a:cubicBezTo>
                    <a:pt x="29" y="874"/>
                    <a:pt x="29" y="958"/>
                    <a:pt x="29" y="1049"/>
                  </a:cubicBezTo>
                  <a:lnTo>
                    <a:pt x="29" y="1077"/>
                  </a:lnTo>
                  <a:cubicBezTo>
                    <a:pt x="57" y="1105"/>
                    <a:pt x="57" y="1133"/>
                    <a:pt x="57" y="1189"/>
                  </a:cubicBezTo>
                  <a:cubicBezTo>
                    <a:pt x="92" y="1189"/>
                    <a:pt x="120" y="1161"/>
                    <a:pt x="148" y="1133"/>
                  </a:cubicBezTo>
                  <a:cubicBezTo>
                    <a:pt x="204" y="1077"/>
                    <a:pt x="176" y="1014"/>
                    <a:pt x="176" y="930"/>
                  </a:cubicBezTo>
                  <a:cubicBezTo>
                    <a:pt x="176" y="902"/>
                    <a:pt x="176" y="839"/>
                    <a:pt x="204" y="811"/>
                  </a:cubicBezTo>
                  <a:cubicBezTo>
                    <a:pt x="323" y="783"/>
                    <a:pt x="350" y="664"/>
                    <a:pt x="406" y="580"/>
                  </a:cubicBezTo>
                  <a:cubicBezTo>
                    <a:pt x="525" y="462"/>
                    <a:pt x="672" y="378"/>
                    <a:pt x="700" y="231"/>
                  </a:cubicBezTo>
                  <a:cubicBezTo>
                    <a:pt x="819" y="203"/>
                    <a:pt x="903" y="175"/>
                    <a:pt x="1022" y="140"/>
                  </a:cubicBezTo>
                  <a:cubicBezTo>
                    <a:pt x="1106" y="140"/>
                    <a:pt x="1169" y="140"/>
                    <a:pt x="1225" y="84"/>
                  </a:cubicBezTo>
                  <a:cubicBezTo>
                    <a:pt x="1247" y="61"/>
                    <a:pt x="1233" y="20"/>
                    <a:pt x="1212" y="20"/>
                  </a:cubicBezTo>
                  <a:cubicBezTo>
                    <a:pt x="1207" y="20"/>
                    <a:pt x="1202" y="23"/>
                    <a:pt x="1197" y="28"/>
                  </a:cubicBezTo>
                  <a:cubicBezTo>
                    <a:pt x="1106" y="28"/>
                    <a:pt x="1022" y="0"/>
                    <a:pt x="93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79"/>
            <p:cNvSpPr/>
            <p:nvPr/>
          </p:nvSpPr>
          <p:spPr>
            <a:xfrm>
              <a:off x="1358735" y="3026705"/>
              <a:ext cx="22618" cy="22300"/>
            </a:xfrm>
            <a:custGeom>
              <a:rect b="b" l="l" r="r" t="t"/>
              <a:pathLst>
                <a:path extrusionOk="0" h="980" w="994">
                  <a:moveTo>
                    <a:pt x="954" y="0"/>
                  </a:moveTo>
                  <a:cubicBezTo>
                    <a:pt x="949" y="0"/>
                    <a:pt x="943" y="3"/>
                    <a:pt x="938" y="8"/>
                  </a:cubicBezTo>
                  <a:cubicBezTo>
                    <a:pt x="875" y="8"/>
                    <a:pt x="819" y="36"/>
                    <a:pt x="791" y="92"/>
                  </a:cubicBezTo>
                  <a:lnTo>
                    <a:pt x="728" y="92"/>
                  </a:lnTo>
                  <a:cubicBezTo>
                    <a:pt x="672" y="127"/>
                    <a:pt x="616" y="155"/>
                    <a:pt x="553" y="211"/>
                  </a:cubicBezTo>
                  <a:cubicBezTo>
                    <a:pt x="323" y="330"/>
                    <a:pt x="1" y="504"/>
                    <a:pt x="1" y="616"/>
                  </a:cubicBezTo>
                  <a:lnTo>
                    <a:pt x="29" y="651"/>
                  </a:lnTo>
                  <a:lnTo>
                    <a:pt x="64" y="679"/>
                  </a:lnTo>
                  <a:cubicBezTo>
                    <a:pt x="92" y="679"/>
                    <a:pt x="120" y="707"/>
                    <a:pt x="120" y="735"/>
                  </a:cubicBezTo>
                  <a:cubicBezTo>
                    <a:pt x="120" y="791"/>
                    <a:pt x="120" y="854"/>
                    <a:pt x="148" y="910"/>
                  </a:cubicBezTo>
                  <a:lnTo>
                    <a:pt x="148" y="966"/>
                  </a:lnTo>
                  <a:cubicBezTo>
                    <a:pt x="155" y="975"/>
                    <a:pt x="168" y="980"/>
                    <a:pt x="183" y="980"/>
                  </a:cubicBezTo>
                  <a:cubicBezTo>
                    <a:pt x="221" y="980"/>
                    <a:pt x="274" y="950"/>
                    <a:pt x="295" y="910"/>
                  </a:cubicBezTo>
                  <a:cubicBezTo>
                    <a:pt x="441" y="679"/>
                    <a:pt x="644" y="441"/>
                    <a:pt x="819" y="239"/>
                  </a:cubicBezTo>
                  <a:cubicBezTo>
                    <a:pt x="847" y="211"/>
                    <a:pt x="847" y="183"/>
                    <a:pt x="847" y="155"/>
                  </a:cubicBezTo>
                  <a:cubicBezTo>
                    <a:pt x="903" y="127"/>
                    <a:pt x="938" y="92"/>
                    <a:pt x="994" y="64"/>
                  </a:cubicBezTo>
                  <a:cubicBezTo>
                    <a:pt x="994" y="41"/>
                    <a:pt x="975" y="0"/>
                    <a:pt x="95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79"/>
            <p:cNvSpPr/>
            <p:nvPr/>
          </p:nvSpPr>
          <p:spPr>
            <a:xfrm>
              <a:off x="1411094" y="2992982"/>
              <a:ext cx="16725" cy="20024"/>
            </a:xfrm>
            <a:custGeom>
              <a:rect b="b" l="l" r="r" t="t"/>
              <a:pathLst>
                <a:path extrusionOk="0" h="880" w="735">
                  <a:moveTo>
                    <a:pt x="322" y="0"/>
                  </a:moveTo>
                  <a:cubicBezTo>
                    <a:pt x="266" y="35"/>
                    <a:pt x="210" y="35"/>
                    <a:pt x="147" y="63"/>
                  </a:cubicBezTo>
                  <a:cubicBezTo>
                    <a:pt x="119" y="63"/>
                    <a:pt x="91" y="91"/>
                    <a:pt x="63" y="119"/>
                  </a:cubicBezTo>
                  <a:cubicBezTo>
                    <a:pt x="0" y="210"/>
                    <a:pt x="35" y="294"/>
                    <a:pt x="91" y="350"/>
                  </a:cubicBezTo>
                  <a:cubicBezTo>
                    <a:pt x="119" y="385"/>
                    <a:pt x="147" y="413"/>
                    <a:pt x="175" y="413"/>
                  </a:cubicBezTo>
                  <a:cubicBezTo>
                    <a:pt x="119" y="469"/>
                    <a:pt x="119" y="525"/>
                    <a:pt x="119" y="588"/>
                  </a:cubicBezTo>
                  <a:cubicBezTo>
                    <a:pt x="170" y="745"/>
                    <a:pt x="316" y="880"/>
                    <a:pt x="472" y="880"/>
                  </a:cubicBezTo>
                  <a:cubicBezTo>
                    <a:pt x="490" y="880"/>
                    <a:pt x="507" y="878"/>
                    <a:pt x="525" y="875"/>
                  </a:cubicBezTo>
                  <a:cubicBezTo>
                    <a:pt x="588" y="875"/>
                    <a:pt x="644" y="819"/>
                    <a:pt x="644" y="763"/>
                  </a:cubicBezTo>
                  <a:cubicBezTo>
                    <a:pt x="644" y="700"/>
                    <a:pt x="644" y="672"/>
                    <a:pt x="616" y="616"/>
                  </a:cubicBezTo>
                  <a:lnTo>
                    <a:pt x="644" y="616"/>
                  </a:lnTo>
                  <a:cubicBezTo>
                    <a:pt x="700" y="560"/>
                    <a:pt x="735" y="441"/>
                    <a:pt x="700" y="350"/>
                  </a:cubicBezTo>
                  <a:cubicBezTo>
                    <a:pt x="700" y="322"/>
                    <a:pt x="672" y="294"/>
                    <a:pt x="672" y="266"/>
                  </a:cubicBezTo>
                  <a:cubicBezTo>
                    <a:pt x="672" y="238"/>
                    <a:pt x="672" y="238"/>
                    <a:pt x="700" y="210"/>
                  </a:cubicBezTo>
                  <a:lnTo>
                    <a:pt x="700" y="175"/>
                  </a:lnTo>
                  <a:cubicBezTo>
                    <a:pt x="700" y="175"/>
                    <a:pt x="672" y="147"/>
                    <a:pt x="644" y="147"/>
                  </a:cubicBezTo>
                  <a:cubicBezTo>
                    <a:pt x="621" y="164"/>
                    <a:pt x="595" y="172"/>
                    <a:pt x="569" y="172"/>
                  </a:cubicBezTo>
                  <a:cubicBezTo>
                    <a:pt x="500" y="172"/>
                    <a:pt x="426" y="117"/>
                    <a:pt x="385" y="35"/>
                  </a:cubicBezTo>
                  <a:cubicBezTo>
                    <a:pt x="350" y="35"/>
                    <a:pt x="350" y="0"/>
                    <a:pt x="32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79"/>
            <p:cNvSpPr/>
            <p:nvPr/>
          </p:nvSpPr>
          <p:spPr>
            <a:xfrm>
              <a:off x="1433690" y="2999672"/>
              <a:ext cx="14017" cy="19319"/>
            </a:xfrm>
            <a:custGeom>
              <a:rect b="b" l="l" r="r" t="t"/>
              <a:pathLst>
                <a:path extrusionOk="0" h="849" w="616">
                  <a:moveTo>
                    <a:pt x="0" y="0"/>
                  </a:moveTo>
                  <a:cubicBezTo>
                    <a:pt x="0" y="28"/>
                    <a:pt x="28" y="28"/>
                    <a:pt x="28" y="56"/>
                  </a:cubicBezTo>
                  <a:lnTo>
                    <a:pt x="56" y="56"/>
                  </a:lnTo>
                  <a:cubicBezTo>
                    <a:pt x="28" y="91"/>
                    <a:pt x="28" y="119"/>
                    <a:pt x="28" y="147"/>
                  </a:cubicBezTo>
                  <a:cubicBezTo>
                    <a:pt x="28" y="231"/>
                    <a:pt x="56" y="266"/>
                    <a:pt x="91" y="322"/>
                  </a:cubicBezTo>
                  <a:cubicBezTo>
                    <a:pt x="56" y="378"/>
                    <a:pt x="56" y="441"/>
                    <a:pt x="56" y="497"/>
                  </a:cubicBezTo>
                  <a:cubicBezTo>
                    <a:pt x="56" y="660"/>
                    <a:pt x="185" y="849"/>
                    <a:pt x="345" y="849"/>
                  </a:cubicBezTo>
                  <a:cubicBezTo>
                    <a:pt x="356" y="849"/>
                    <a:pt x="367" y="848"/>
                    <a:pt x="378" y="846"/>
                  </a:cubicBezTo>
                  <a:cubicBezTo>
                    <a:pt x="497" y="846"/>
                    <a:pt x="553" y="790"/>
                    <a:pt x="553" y="671"/>
                  </a:cubicBezTo>
                  <a:cubicBezTo>
                    <a:pt x="581" y="616"/>
                    <a:pt x="553" y="581"/>
                    <a:pt x="525" y="525"/>
                  </a:cubicBezTo>
                  <a:lnTo>
                    <a:pt x="553" y="525"/>
                  </a:lnTo>
                  <a:cubicBezTo>
                    <a:pt x="616" y="469"/>
                    <a:pt x="616" y="378"/>
                    <a:pt x="616" y="322"/>
                  </a:cubicBezTo>
                  <a:cubicBezTo>
                    <a:pt x="581" y="266"/>
                    <a:pt x="553" y="231"/>
                    <a:pt x="525" y="175"/>
                  </a:cubicBezTo>
                  <a:lnTo>
                    <a:pt x="525" y="147"/>
                  </a:lnTo>
                  <a:cubicBezTo>
                    <a:pt x="378" y="119"/>
                    <a:pt x="231" y="119"/>
                    <a:pt x="91" y="56"/>
                  </a:cubicBezTo>
                  <a:cubicBezTo>
                    <a:pt x="56" y="28"/>
                    <a:pt x="28" y="28"/>
                    <a:pt x="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79"/>
            <p:cNvSpPr/>
            <p:nvPr/>
          </p:nvSpPr>
          <p:spPr>
            <a:xfrm>
              <a:off x="1393914" y="2992345"/>
              <a:ext cx="13221" cy="16884"/>
            </a:xfrm>
            <a:custGeom>
              <a:rect b="b" l="l" r="r" t="t"/>
              <a:pathLst>
                <a:path extrusionOk="0" h="742" w="581">
                  <a:moveTo>
                    <a:pt x="147" y="1"/>
                  </a:moveTo>
                  <a:cubicBezTo>
                    <a:pt x="119" y="1"/>
                    <a:pt x="91" y="28"/>
                    <a:pt x="91" y="28"/>
                  </a:cubicBezTo>
                  <a:cubicBezTo>
                    <a:pt x="28" y="91"/>
                    <a:pt x="0" y="175"/>
                    <a:pt x="28" y="266"/>
                  </a:cubicBezTo>
                  <a:lnTo>
                    <a:pt x="28" y="322"/>
                  </a:lnTo>
                  <a:cubicBezTo>
                    <a:pt x="0" y="378"/>
                    <a:pt x="0" y="441"/>
                    <a:pt x="28" y="497"/>
                  </a:cubicBezTo>
                  <a:cubicBezTo>
                    <a:pt x="28" y="644"/>
                    <a:pt x="147" y="728"/>
                    <a:pt x="266" y="728"/>
                  </a:cubicBezTo>
                  <a:cubicBezTo>
                    <a:pt x="289" y="737"/>
                    <a:pt x="313" y="742"/>
                    <a:pt x="336" y="742"/>
                  </a:cubicBezTo>
                  <a:cubicBezTo>
                    <a:pt x="397" y="742"/>
                    <a:pt x="456" y="712"/>
                    <a:pt x="497" y="672"/>
                  </a:cubicBezTo>
                  <a:cubicBezTo>
                    <a:pt x="553" y="588"/>
                    <a:pt x="581" y="497"/>
                    <a:pt x="525" y="413"/>
                  </a:cubicBezTo>
                  <a:cubicBezTo>
                    <a:pt x="497" y="413"/>
                    <a:pt x="497" y="378"/>
                    <a:pt x="497" y="378"/>
                  </a:cubicBezTo>
                  <a:lnTo>
                    <a:pt x="497" y="350"/>
                  </a:lnTo>
                  <a:cubicBezTo>
                    <a:pt x="497" y="294"/>
                    <a:pt x="497" y="203"/>
                    <a:pt x="441" y="147"/>
                  </a:cubicBezTo>
                  <a:cubicBezTo>
                    <a:pt x="469" y="119"/>
                    <a:pt x="469" y="91"/>
                    <a:pt x="469" y="63"/>
                  </a:cubicBezTo>
                  <a:cubicBezTo>
                    <a:pt x="378" y="63"/>
                    <a:pt x="322" y="28"/>
                    <a:pt x="23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79"/>
            <p:cNvSpPr/>
            <p:nvPr/>
          </p:nvSpPr>
          <p:spPr>
            <a:xfrm>
              <a:off x="1378623" y="2994233"/>
              <a:ext cx="10695" cy="16111"/>
            </a:xfrm>
            <a:custGeom>
              <a:rect b="b" l="l" r="r" t="t"/>
              <a:pathLst>
                <a:path extrusionOk="0" h="708" w="470">
                  <a:moveTo>
                    <a:pt x="254" y="1"/>
                  </a:moveTo>
                  <a:cubicBezTo>
                    <a:pt x="249" y="1"/>
                    <a:pt x="244" y="3"/>
                    <a:pt x="239" y="8"/>
                  </a:cubicBezTo>
                  <a:cubicBezTo>
                    <a:pt x="148" y="36"/>
                    <a:pt x="1" y="92"/>
                    <a:pt x="1" y="211"/>
                  </a:cubicBezTo>
                  <a:cubicBezTo>
                    <a:pt x="1" y="239"/>
                    <a:pt x="29" y="267"/>
                    <a:pt x="29" y="295"/>
                  </a:cubicBezTo>
                  <a:lnTo>
                    <a:pt x="64" y="330"/>
                  </a:lnTo>
                  <a:cubicBezTo>
                    <a:pt x="29" y="386"/>
                    <a:pt x="29" y="505"/>
                    <a:pt x="64" y="561"/>
                  </a:cubicBezTo>
                  <a:cubicBezTo>
                    <a:pt x="64" y="645"/>
                    <a:pt x="148" y="708"/>
                    <a:pt x="204" y="708"/>
                  </a:cubicBezTo>
                  <a:cubicBezTo>
                    <a:pt x="295" y="708"/>
                    <a:pt x="351" y="645"/>
                    <a:pt x="379" y="561"/>
                  </a:cubicBezTo>
                  <a:cubicBezTo>
                    <a:pt x="441" y="442"/>
                    <a:pt x="469" y="330"/>
                    <a:pt x="413" y="183"/>
                  </a:cubicBezTo>
                  <a:cubicBezTo>
                    <a:pt x="351" y="120"/>
                    <a:pt x="323" y="92"/>
                    <a:pt x="267" y="92"/>
                  </a:cubicBezTo>
                  <a:lnTo>
                    <a:pt x="267" y="64"/>
                  </a:lnTo>
                  <a:cubicBezTo>
                    <a:pt x="289" y="42"/>
                    <a:pt x="275" y="1"/>
                    <a:pt x="25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79"/>
            <p:cNvSpPr/>
            <p:nvPr/>
          </p:nvSpPr>
          <p:spPr>
            <a:xfrm>
              <a:off x="1451666" y="3006339"/>
              <a:ext cx="20548" cy="24189"/>
            </a:xfrm>
            <a:custGeom>
              <a:rect b="b" l="l" r="r" t="t"/>
              <a:pathLst>
                <a:path extrusionOk="0" h="1063" w="903">
                  <a:moveTo>
                    <a:pt x="609" y="1"/>
                  </a:moveTo>
                  <a:cubicBezTo>
                    <a:pt x="581" y="113"/>
                    <a:pt x="490" y="204"/>
                    <a:pt x="378" y="204"/>
                  </a:cubicBezTo>
                  <a:cubicBezTo>
                    <a:pt x="315" y="204"/>
                    <a:pt x="231" y="176"/>
                    <a:pt x="175" y="148"/>
                  </a:cubicBezTo>
                  <a:cubicBezTo>
                    <a:pt x="175" y="148"/>
                    <a:pt x="140" y="176"/>
                    <a:pt x="112" y="176"/>
                  </a:cubicBezTo>
                  <a:cubicBezTo>
                    <a:pt x="0" y="260"/>
                    <a:pt x="0" y="462"/>
                    <a:pt x="175" y="497"/>
                  </a:cubicBezTo>
                  <a:cubicBezTo>
                    <a:pt x="203" y="497"/>
                    <a:pt x="231" y="497"/>
                    <a:pt x="259" y="525"/>
                  </a:cubicBezTo>
                  <a:cubicBezTo>
                    <a:pt x="259" y="581"/>
                    <a:pt x="287" y="672"/>
                    <a:pt x="350" y="728"/>
                  </a:cubicBezTo>
                  <a:cubicBezTo>
                    <a:pt x="350" y="728"/>
                    <a:pt x="406" y="756"/>
                    <a:pt x="434" y="784"/>
                  </a:cubicBezTo>
                  <a:lnTo>
                    <a:pt x="434" y="903"/>
                  </a:lnTo>
                  <a:cubicBezTo>
                    <a:pt x="462" y="959"/>
                    <a:pt x="490" y="987"/>
                    <a:pt x="553" y="1022"/>
                  </a:cubicBezTo>
                  <a:cubicBezTo>
                    <a:pt x="591" y="1051"/>
                    <a:pt x="634" y="1063"/>
                    <a:pt x="675" y="1063"/>
                  </a:cubicBezTo>
                  <a:cubicBezTo>
                    <a:pt x="752" y="1063"/>
                    <a:pt x="821" y="1018"/>
                    <a:pt x="839" y="959"/>
                  </a:cubicBezTo>
                  <a:cubicBezTo>
                    <a:pt x="874" y="903"/>
                    <a:pt x="902" y="847"/>
                    <a:pt x="874" y="812"/>
                  </a:cubicBezTo>
                  <a:lnTo>
                    <a:pt x="874" y="784"/>
                  </a:lnTo>
                  <a:cubicBezTo>
                    <a:pt x="902" y="756"/>
                    <a:pt x="902" y="700"/>
                    <a:pt x="902" y="672"/>
                  </a:cubicBezTo>
                  <a:cubicBezTo>
                    <a:pt x="874" y="581"/>
                    <a:pt x="839" y="497"/>
                    <a:pt x="784" y="462"/>
                  </a:cubicBezTo>
                  <a:cubicBezTo>
                    <a:pt x="784" y="434"/>
                    <a:pt x="756" y="434"/>
                    <a:pt x="756" y="434"/>
                  </a:cubicBezTo>
                  <a:cubicBezTo>
                    <a:pt x="784" y="406"/>
                    <a:pt x="812" y="350"/>
                    <a:pt x="812" y="323"/>
                  </a:cubicBezTo>
                  <a:cubicBezTo>
                    <a:pt x="839" y="204"/>
                    <a:pt x="756" y="57"/>
                    <a:pt x="637" y="57"/>
                  </a:cubicBezTo>
                  <a:cubicBezTo>
                    <a:pt x="637" y="29"/>
                    <a:pt x="609" y="1"/>
                    <a:pt x="609"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79"/>
            <p:cNvSpPr/>
            <p:nvPr/>
          </p:nvSpPr>
          <p:spPr>
            <a:xfrm>
              <a:off x="1609336" y="2934228"/>
              <a:ext cx="25395" cy="25395"/>
            </a:xfrm>
            <a:custGeom>
              <a:rect b="b" l="l" r="r" t="t"/>
              <a:pathLst>
                <a:path extrusionOk="0" h="1116" w="1116">
                  <a:moveTo>
                    <a:pt x="832" y="1"/>
                  </a:moveTo>
                  <a:cubicBezTo>
                    <a:pt x="777" y="1"/>
                    <a:pt x="720" y="24"/>
                    <a:pt x="672" y="79"/>
                  </a:cubicBezTo>
                  <a:cubicBezTo>
                    <a:pt x="644" y="79"/>
                    <a:pt x="644" y="107"/>
                    <a:pt x="644" y="135"/>
                  </a:cubicBezTo>
                  <a:lnTo>
                    <a:pt x="588" y="135"/>
                  </a:lnTo>
                  <a:cubicBezTo>
                    <a:pt x="469" y="170"/>
                    <a:pt x="413" y="282"/>
                    <a:pt x="441" y="401"/>
                  </a:cubicBezTo>
                  <a:lnTo>
                    <a:pt x="350" y="485"/>
                  </a:lnTo>
                  <a:cubicBezTo>
                    <a:pt x="322" y="520"/>
                    <a:pt x="295" y="548"/>
                    <a:pt x="295" y="604"/>
                  </a:cubicBezTo>
                  <a:cubicBezTo>
                    <a:pt x="270" y="596"/>
                    <a:pt x="248" y="593"/>
                    <a:pt x="228" y="593"/>
                  </a:cubicBezTo>
                  <a:cubicBezTo>
                    <a:pt x="174" y="593"/>
                    <a:pt x="133" y="619"/>
                    <a:pt x="92" y="660"/>
                  </a:cubicBezTo>
                  <a:cubicBezTo>
                    <a:pt x="1" y="778"/>
                    <a:pt x="29" y="925"/>
                    <a:pt x="92" y="1044"/>
                  </a:cubicBezTo>
                  <a:cubicBezTo>
                    <a:pt x="122" y="1094"/>
                    <a:pt x="167" y="1116"/>
                    <a:pt x="212" y="1116"/>
                  </a:cubicBezTo>
                  <a:cubicBezTo>
                    <a:pt x="291" y="1116"/>
                    <a:pt x="368" y="1047"/>
                    <a:pt x="350" y="953"/>
                  </a:cubicBezTo>
                  <a:lnTo>
                    <a:pt x="469" y="953"/>
                  </a:lnTo>
                  <a:cubicBezTo>
                    <a:pt x="525" y="925"/>
                    <a:pt x="588" y="869"/>
                    <a:pt x="588" y="806"/>
                  </a:cubicBezTo>
                  <a:cubicBezTo>
                    <a:pt x="616" y="750"/>
                    <a:pt x="616" y="750"/>
                    <a:pt x="672" y="723"/>
                  </a:cubicBezTo>
                  <a:cubicBezTo>
                    <a:pt x="819" y="695"/>
                    <a:pt x="938" y="632"/>
                    <a:pt x="966" y="520"/>
                  </a:cubicBezTo>
                  <a:cubicBezTo>
                    <a:pt x="1022" y="457"/>
                    <a:pt x="1050" y="373"/>
                    <a:pt x="1050" y="310"/>
                  </a:cubicBezTo>
                  <a:cubicBezTo>
                    <a:pt x="1116" y="163"/>
                    <a:pt x="979" y="1"/>
                    <a:pt x="83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79"/>
            <p:cNvSpPr/>
            <p:nvPr/>
          </p:nvSpPr>
          <p:spPr>
            <a:xfrm>
              <a:off x="1680308" y="2911997"/>
              <a:ext cx="27875" cy="19273"/>
            </a:xfrm>
            <a:custGeom>
              <a:rect b="b" l="l" r="r" t="t"/>
              <a:pathLst>
                <a:path extrusionOk="0" h="847" w="1225">
                  <a:moveTo>
                    <a:pt x="798" y="0"/>
                  </a:moveTo>
                  <a:cubicBezTo>
                    <a:pt x="750" y="0"/>
                    <a:pt x="700" y="7"/>
                    <a:pt x="644" y="7"/>
                  </a:cubicBezTo>
                  <a:cubicBezTo>
                    <a:pt x="581" y="35"/>
                    <a:pt x="497" y="35"/>
                    <a:pt x="441" y="63"/>
                  </a:cubicBezTo>
                  <a:lnTo>
                    <a:pt x="406" y="63"/>
                  </a:lnTo>
                  <a:cubicBezTo>
                    <a:pt x="322" y="63"/>
                    <a:pt x="266" y="98"/>
                    <a:pt x="175" y="126"/>
                  </a:cubicBezTo>
                  <a:cubicBezTo>
                    <a:pt x="91" y="154"/>
                    <a:pt x="0" y="301"/>
                    <a:pt x="119" y="385"/>
                  </a:cubicBezTo>
                  <a:cubicBezTo>
                    <a:pt x="147" y="413"/>
                    <a:pt x="175" y="413"/>
                    <a:pt x="231" y="448"/>
                  </a:cubicBezTo>
                  <a:cubicBezTo>
                    <a:pt x="203" y="504"/>
                    <a:pt x="231" y="588"/>
                    <a:pt x="322" y="623"/>
                  </a:cubicBezTo>
                  <a:cubicBezTo>
                    <a:pt x="364" y="651"/>
                    <a:pt x="422" y="658"/>
                    <a:pt x="484" y="658"/>
                  </a:cubicBezTo>
                  <a:cubicBezTo>
                    <a:pt x="546" y="658"/>
                    <a:pt x="612" y="651"/>
                    <a:pt x="672" y="651"/>
                  </a:cubicBezTo>
                  <a:lnTo>
                    <a:pt x="672" y="679"/>
                  </a:lnTo>
                  <a:cubicBezTo>
                    <a:pt x="672" y="788"/>
                    <a:pt x="753" y="847"/>
                    <a:pt x="841" y="847"/>
                  </a:cubicBezTo>
                  <a:cubicBezTo>
                    <a:pt x="871" y="847"/>
                    <a:pt x="902" y="840"/>
                    <a:pt x="930" y="825"/>
                  </a:cubicBezTo>
                  <a:cubicBezTo>
                    <a:pt x="1105" y="735"/>
                    <a:pt x="1224" y="448"/>
                    <a:pt x="993" y="301"/>
                  </a:cubicBezTo>
                  <a:cubicBezTo>
                    <a:pt x="1049" y="210"/>
                    <a:pt x="1021" y="63"/>
                    <a:pt x="930" y="35"/>
                  </a:cubicBezTo>
                  <a:cubicBezTo>
                    <a:pt x="888" y="7"/>
                    <a:pt x="845" y="0"/>
                    <a:pt x="79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79"/>
            <p:cNvSpPr/>
            <p:nvPr/>
          </p:nvSpPr>
          <p:spPr>
            <a:xfrm>
              <a:off x="1710231" y="2909198"/>
              <a:ext cx="13221" cy="13630"/>
            </a:xfrm>
            <a:custGeom>
              <a:rect b="b" l="l" r="r" t="t"/>
              <a:pathLst>
                <a:path extrusionOk="0" h="599" w="581">
                  <a:moveTo>
                    <a:pt x="181" y="1"/>
                  </a:moveTo>
                  <a:cubicBezTo>
                    <a:pt x="131" y="1"/>
                    <a:pt x="77" y="28"/>
                    <a:pt x="56" y="74"/>
                  </a:cubicBezTo>
                  <a:cubicBezTo>
                    <a:pt x="28" y="158"/>
                    <a:pt x="0" y="249"/>
                    <a:pt x="84" y="333"/>
                  </a:cubicBezTo>
                  <a:cubicBezTo>
                    <a:pt x="84" y="333"/>
                    <a:pt x="56" y="361"/>
                    <a:pt x="56" y="396"/>
                  </a:cubicBezTo>
                  <a:cubicBezTo>
                    <a:pt x="28" y="480"/>
                    <a:pt x="112" y="599"/>
                    <a:pt x="203" y="599"/>
                  </a:cubicBezTo>
                  <a:cubicBezTo>
                    <a:pt x="315" y="571"/>
                    <a:pt x="378" y="536"/>
                    <a:pt x="462" y="452"/>
                  </a:cubicBezTo>
                  <a:cubicBezTo>
                    <a:pt x="524" y="361"/>
                    <a:pt x="580" y="277"/>
                    <a:pt x="552" y="158"/>
                  </a:cubicBezTo>
                  <a:cubicBezTo>
                    <a:pt x="528" y="85"/>
                    <a:pt x="434" y="6"/>
                    <a:pt x="331" y="6"/>
                  </a:cubicBezTo>
                  <a:cubicBezTo>
                    <a:pt x="317" y="6"/>
                    <a:pt x="302" y="8"/>
                    <a:pt x="287" y="12"/>
                  </a:cubicBezTo>
                  <a:cubicBezTo>
                    <a:pt x="259" y="12"/>
                    <a:pt x="259" y="46"/>
                    <a:pt x="259" y="46"/>
                  </a:cubicBezTo>
                  <a:lnTo>
                    <a:pt x="231" y="12"/>
                  </a:lnTo>
                  <a:cubicBezTo>
                    <a:pt x="216" y="4"/>
                    <a:pt x="199" y="1"/>
                    <a:pt x="18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79"/>
            <p:cNvSpPr/>
            <p:nvPr/>
          </p:nvSpPr>
          <p:spPr>
            <a:xfrm>
              <a:off x="1352864" y="3016215"/>
              <a:ext cx="8601" cy="6713"/>
            </a:xfrm>
            <a:custGeom>
              <a:rect b="b" l="l" r="r" t="t"/>
              <a:pathLst>
                <a:path extrusionOk="0" h="295" w="378">
                  <a:moveTo>
                    <a:pt x="175" y="0"/>
                  </a:moveTo>
                  <a:cubicBezTo>
                    <a:pt x="175" y="28"/>
                    <a:pt x="147" y="28"/>
                    <a:pt x="112" y="28"/>
                  </a:cubicBezTo>
                  <a:cubicBezTo>
                    <a:pt x="112" y="63"/>
                    <a:pt x="84" y="63"/>
                    <a:pt x="84" y="63"/>
                  </a:cubicBezTo>
                  <a:lnTo>
                    <a:pt x="56" y="91"/>
                  </a:lnTo>
                  <a:cubicBezTo>
                    <a:pt x="28" y="119"/>
                    <a:pt x="0" y="175"/>
                    <a:pt x="28" y="203"/>
                  </a:cubicBezTo>
                  <a:cubicBezTo>
                    <a:pt x="56" y="266"/>
                    <a:pt x="84" y="294"/>
                    <a:pt x="147" y="294"/>
                  </a:cubicBezTo>
                  <a:cubicBezTo>
                    <a:pt x="175" y="294"/>
                    <a:pt x="203" y="294"/>
                    <a:pt x="231" y="266"/>
                  </a:cubicBezTo>
                  <a:cubicBezTo>
                    <a:pt x="259" y="266"/>
                    <a:pt x="287" y="238"/>
                    <a:pt x="322" y="238"/>
                  </a:cubicBezTo>
                  <a:lnTo>
                    <a:pt x="322" y="203"/>
                  </a:lnTo>
                  <a:cubicBezTo>
                    <a:pt x="350" y="203"/>
                    <a:pt x="350" y="203"/>
                    <a:pt x="350" y="175"/>
                  </a:cubicBezTo>
                  <a:cubicBezTo>
                    <a:pt x="378" y="147"/>
                    <a:pt x="378" y="147"/>
                    <a:pt x="378" y="119"/>
                  </a:cubicBezTo>
                  <a:cubicBezTo>
                    <a:pt x="378" y="63"/>
                    <a:pt x="378" y="28"/>
                    <a:pt x="3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79"/>
            <p:cNvSpPr/>
            <p:nvPr/>
          </p:nvSpPr>
          <p:spPr>
            <a:xfrm>
              <a:off x="1360168" y="3020834"/>
              <a:ext cx="23" cy="819"/>
            </a:xfrm>
            <a:custGeom>
              <a:rect b="b" l="l" r="r" t="t"/>
              <a:pathLst>
                <a:path extrusionOk="0" h="36" w="1">
                  <a:moveTo>
                    <a:pt x="1" y="35"/>
                  </a:moveTo>
                  <a:lnTo>
                    <a:pt x="1" y="0"/>
                  </a:lnTo>
                  <a:lnTo>
                    <a:pt x="1" y="0"/>
                  </a:lnTo>
                  <a:close/>
                  <a:moveTo>
                    <a:pt x="1" y="35"/>
                  </a:moveTo>
                  <a:lnTo>
                    <a:pt x="1" y="35"/>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79"/>
            <p:cNvSpPr/>
            <p:nvPr/>
          </p:nvSpPr>
          <p:spPr>
            <a:xfrm>
              <a:off x="1322941" y="3063067"/>
              <a:ext cx="6713" cy="6713"/>
            </a:xfrm>
            <a:custGeom>
              <a:rect b="b" l="l" r="r" t="t"/>
              <a:pathLst>
                <a:path extrusionOk="0" h="295" w="295">
                  <a:moveTo>
                    <a:pt x="97" y="0"/>
                  </a:moveTo>
                  <a:cubicBezTo>
                    <a:pt x="76" y="0"/>
                    <a:pt x="54" y="26"/>
                    <a:pt x="29" y="67"/>
                  </a:cubicBezTo>
                  <a:lnTo>
                    <a:pt x="1" y="102"/>
                  </a:lnTo>
                  <a:cubicBezTo>
                    <a:pt x="1" y="102"/>
                    <a:pt x="1" y="158"/>
                    <a:pt x="29" y="186"/>
                  </a:cubicBezTo>
                  <a:cubicBezTo>
                    <a:pt x="29" y="214"/>
                    <a:pt x="64" y="242"/>
                    <a:pt x="91" y="242"/>
                  </a:cubicBezTo>
                  <a:lnTo>
                    <a:pt x="91" y="277"/>
                  </a:lnTo>
                  <a:lnTo>
                    <a:pt x="119" y="277"/>
                  </a:lnTo>
                  <a:cubicBezTo>
                    <a:pt x="142" y="288"/>
                    <a:pt x="165" y="295"/>
                    <a:pt x="187" y="295"/>
                  </a:cubicBezTo>
                  <a:cubicBezTo>
                    <a:pt x="220" y="295"/>
                    <a:pt x="250" y="280"/>
                    <a:pt x="266" y="242"/>
                  </a:cubicBezTo>
                  <a:cubicBezTo>
                    <a:pt x="266" y="242"/>
                    <a:pt x="266" y="214"/>
                    <a:pt x="294" y="214"/>
                  </a:cubicBezTo>
                  <a:cubicBezTo>
                    <a:pt x="294" y="186"/>
                    <a:pt x="266" y="158"/>
                    <a:pt x="266" y="130"/>
                  </a:cubicBezTo>
                  <a:cubicBezTo>
                    <a:pt x="238" y="102"/>
                    <a:pt x="238" y="102"/>
                    <a:pt x="203" y="102"/>
                  </a:cubicBezTo>
                  <a:cubicBezTo>
                    <a:pt x="203" y="39"/>
                    <a:pt x="175" y="11"/>
                    <a:pt x="119" y="11"/>
                  </a:cubicBezTo>
                  <a:cubicBezTo>
                    <a:pt x="112" y="4"/>
                    <a:pt x="104" y="0"/>
                    <a:pt x="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79"/>
            <p:cNvSpPr/>
            <p:nvPr/>
          </p:nvSpPr>
          <p:spPr>
            <a:xfrm>
              <a:off x="1326286" y="3058061"/>
              <a:ext cx="7350" cy="6167"/>
            </a:xfrm>
            <a:custGeom>
              <a:rect b="b" l="l" r="r" t="t"/>
              <a:pathLst>
                <a:path extrusionOk="0" h="271" w="323">
                  <a:moveTo>
                    <a:pt x="203" y="0"/>
                  </a:moveTo>
                  <a:cubicBezTo>
                    <a:pt x="175" y="0"/>
                    <a:pt x="147" y="0"/>
                    <a:pt x="119" y="28"/>
                  </a:cubicBezTo>
                  <a:lnTo>
                    <a:pt x="91" y="28"/>
                  </a:lnTo>
                  <a:cubicBezTo>
                    <a:pt x="56" y="56"/>
                    <a:pt x="28" y="84"/>
                    <a:pt x="0" y="112"/>
                  </a:cubicBezTo>
                  <a:cubicBezTo>
                    <a:pt x="0" y="175"/>
                    <a:pt x="0" y="203"/>
                    <a:pt x="56" y="231"/>
                  </a:cubicBezTo>
                  <a:cubicBezTo>
                    <a:pt x="101" y="251"/>
                    <a:pt x="142" y="271"/>
                    <a:pt x="182" y="271"/>
                  </a:cubicBezTo>
                  <a:cubicBezTo>
                    <a:pt x="198" y="271"/>
                    <a:pt x="215" y="267"/>
                    <a:pt x="231" y="259"/>
                  </a:cubicBezTo>
                  <a:cubicBezTo>
                    <a:pt x="294" y="259"/>
                    <a:pt x="322" y="231"/>
                    <a:pt x="322" y="175"/>
                  </a:cubicBezTo>
                  <a:cubicBezTo>
                    <a:pt x="322" y="112"/>
                    <a:pt x="266" y="28"/>
                    <a:pt x="20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79"/>
            <p:cNvSpPr/>
            <p:nvPr/>
          </p:nvSpPr>
          <p:spPr>
            <a:xfrm>
              <a:off x="1330905" y="3054716"/>
              <a:ext cx="7327" cy="4642"/>
            </a:xfrm>
            <a:custGeom>
              <a:rect b="b" l="l" r="r" t="t"/>
              <a:pathLst>
                <a:path extrusionOk="0" h="204" w="322">
                  <a:moveTo>
                    <a:pt x="91" y="1"/>
                  </a:moveTo>
                  <a:cubicBezTo>
                    <a:pt x="91" y="1"/>
                    <a:pt x="63" y="28"/>
                    <a:pt x="28" y="28"/>
                  </a:cubicBezTo>
                  <a:cubicBezTo>
                    <a:pt x="0" y="56"/>
                    <a:pt x="0" y="147"/>
                    <a:pt x="28" y="175"/>
                  </a:cubicBezTo>
                  <a:lnTo>
                    <a:pt x="119" y="175"/>
                  </a:lnTo>
                  <a:cubicBezTo>
                    <a:pt x="119" y="175"/>
                    <a:pt x="147" y="175"/>
                    <a:pt x="147" y="203"/>
                  </a:cubicBezTo>
                  <a:cubicBezTo>
                    <a:pt x="203" y="203"/>
                    <a:pt x="266" y="203"/>
                    <a:pt x="294" y="147"/>
                  </a:cubicBezTo>
                  <a:cubicBezTo>
                    <a:pt x="322" y="119"/>
                    <a:pt x="322" y="56"/>
                    <a:pt x="266" y="28"/>
                  </a:cubicBezTo>
                  <a:cubicBezTo>
                    <a:pt x="252" y="15"/>
                    <a:pt x="236" y="8"/>
                    <a:pt x="224" y="8"/>
                  </a:cubicBezTo>
                  <a:cubicBezTo>
                    <a:pt x="212" y="8"/>
                    <a:pt x="203" y="15"/>
                    <a:pt x="203" y="28"/>
                  </a:cubicBezTo>
                  <a:cubicBezTo>
                    <a:pt x="175" y="1"/>
                    <a:pt x="175" y="1"/>
                    <a:pt x="1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79"/>
            <p:cNvSpPr/>
            <p:nvPr/>
          </p:nvSpPr>
          <p:spPr>
            <a:xfrm>
              <a:off x="1337573" y="3050097"/>
              <a:ext cx="6713" cy="4801"/>
            </a:xfrm>
            <a:custGeom>
              <a:rect b="b" l="l" r="r" t="t"/>
              <a:pathLst>
                <a:path extrusionOk="0" h="211" w="295">
                  <a:moveTo>
                    <a:pt x="204" y="1"/>
                  </a:moveTo>
                  <a:cubicBezTo>
                    <a:pt x="148" y="1"/>
                    <a:pt x="85" y="29"/>
                    <a:pt x="57" y="57"/>
                  </a:cubicBezTo>
                  <a:cubicBezTo>
                    <a:pt x="1" y="57"/>
                    <a:pt x="1" y="148"/>
                    <a:pt x="29" y="176"/>
                  </a:cubicBezTo>
                  <a:cubicBezTo>
                    <a:pt x="43" y="204"/>
                    <a:pt x="66" y="211"/>
                    <a:pt x="92" y="211"/>
                  </a:cubicBezTo>
                  <a:cubicBezTo>
                    <a:pt x="118" y="211"/>
                    <a:pt x="148" y="204"/>
                    <a:pt x="176" y="204"/>
                  </a:cubicBezTo>
                  <a:cubicBezTo>
                    <a:pt x="232" y="176"/>
                    <a:pt x="295" y="148"/>
                    <a:pt x="295" y="85"/>
                  </a:cubicBezTo>
                  <a:cubicBezTo>
                    <a:pt x="295" y="57"/>
                    <a:pt x="260" y="29"/>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79"/>
            <p:cNvSpPr/>
            <p:nvPr/>
          </p:nvSpPr>
          <p:spPr>
            <a:xfrm>
              <a:off x="1345537" y="3043407"/>
              <a:ext cx="5279" cy="6076"/>
            </a:xfrm>
            <a:custGeom>
              <a:rect b="b" l="l" r="r" t="t"/>
              <a:pathLst>
                <a:path extrusionOk="0" h="267" w="232">
                  <a:moveTo>
                    <a:pt x="133" y="0"/>
                  </a:moveTo>
                  <a:cubicBezTo>
                    <a:pt x="106" y="0"/>
                    <a:pt x="78" y="10"/>
                    <a:pt x="56" y="29"/>
                  </a:cubicBezTo>
                  <a:cubicBezTo>
                    <a:pt x="56" y="29"/>
                    <a:pt x="28" y="92"/>
                    <a:pt x="1" y="120"/>
                  </a:cubicBezTo>
                  <a:lnTo>
                    <a:pt x="1" y="148"/>
                  </a:lnTo>
                  <a:lnTo>
                    <a:pt x="1" y="204"/>
                  </a:lnTo>
                  <a:cubicBezTo>
                    <a:pt x="28" y="232"/>
                    <a:pt x="56" y="267"/>
                    <a:pt x="84" y="267"/>
                  </a:cubicBezTo>
                  <a:cubicBezTo>
                    <a:pt x="119" y="232"/>
                    <a:pt x="147" y="232"/>
                    <a:pt x="175" y="204"/>
                  </a:cubicBezTo>
                  <a:lnTo>
                    <a:pt x="175" y="176"/>
                  </a:lnTo>
                  <a:lnTo>
                    <a:pt x="203" y="176"/>
                  </a:lnTo>
                  <a:cubicBezTo>
                    <a:pt x="203" y="148"/>
                    <a:pt x="231" y="120"/>
                    <a:pt x="231" y="92"/>
                  </a:cubicBezTo>
                  <a:cubicBezTo>
                    <a:pt x="231" y="33"/>
                    <a:pt x="184" y="0"/>
                    <a:pt x="1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79"/>
            <p:cNvSpPr/>
            <p:nvPr/>
          </p:nvSpPr>
          <p:spPr>
            <a:xfrm>
              <a:off x="1350793" y="3038560"/>
              <a:ext cx="7327" cy="6940"/>
            </a:xfrm>
            <a:custGeom>
              <a:rect b="b" l="l" r="r" t="t"/>
              <a:pathLst>
                <a:path extrusionOk="0" h="305" w="322">
                  <a:moveTo>
                    <a:pt x="206" y="0"/>
                  </a:moveTo>
                  <a:cubicBezTo>
                    <a:pt x="175" y="0"/>
                    <a:pt x="140" y="26"/>
                    <a:pt x="119" y="67"/>
                  </a:cubicBezTo>
                  <a:cubicBezTo>
                    <a:pt x="63" y="67"/>
                    <a:pt x="28" y="95"/>
                    <a:pt x="28" y="130"/>
                  </a:cubicBezTo>
                  <a:cubicBezTo>
                    <a:pt x="0" y="186"/>
                    <a:pt x="28" y="214"/>
                    <a:pt x="91" y="242"/>
                  </a:cubicBezTo>
                  <a:cubicBezTo>
                    <a:pt x="119" y="270"/>
                    <a:pt x="147" y="305"/>
                    <a:pt x="203" y="305"/>
                  </a:cubicBezTo>
                  <a:cubicBezTo>
                    <a:pt x="238" y="270"/>
                    <a:pt x="266" y="242"/>
                    <a:pt x="294" y="214"/>
                  </a:cubicBezTo>
                  <a:cubicBezTo>
                    <a:pt x="322" y="186"/>
                    <a:pt x="322" y="130"/>
                    <a:pt x="322" y="95"/>
                  </a:cubicBezTo>
                  <a:cubicBezTo>
                    <a:pt x="322" y="39"/>
                    <a:pt x="294" y="11"/>
                    <a:pt x="238" y="11"/>
                  </a:cubicBezTo>
                  <a:cubicBezTo>
                    <a:pt x="229" y="4"/>
                    <a:pt x="218" y="0"/>
                    <a:pt x="20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79"/>
            <p:cNvSpPr/>
            <p:nvPr/>
          </p:nvSpPr>
          <p:spPr>
            <a:xfrm>
              <a:off x="1352978" y="3049460"/>
              <a:ext cx="9762" cy="13243"/>
            </a:xfrm>
            <a:custGeom>
              <a:rect b="b" l="l" r="r" t="t"/>
              <a:pathLst>
                <a:path extrusionOk="0" h="582" w="429">
                  <a:moveTo>
                    <a:pt x="282" y="1"/>
                  </a:moveTo>
                  <a:cubicBezTo>
                    <a:pt x="254" y="1"/>
                    <a:pt x="198" y="29"/>
                    <a:pt x="198" y="57"/>
                  </a:cubicBezTo>
                  <a:cubicBezTo>
                    <a:pt x="170" y="85"/>
                    <a:pt x="198" y="141"/>
                    <a:pt x="226" y="176"/>
                  </a:cubicBezTo>
                  <a:cubicBezTo>
                    <a:pt x="198" y="232"/>
                    <a:pt x="226" y="259"/>
                    <a:pt x="254" y="287"/>
                  </a:cubicBezTo>
                  <a:cubicBezTo>
                    <a:pt x="198" y="287"/>
                    <a:pt x="170" y="287"/>
                    <a:pt x="170" y="315"/>
                  </a:cubicBezTo>
                  <a:cubicBezTo>
                    <a:pt x="161" y="313"/>
                    <a:pt x="151" y="311"/>
                    <a:pt x="142" y="311"/>
                  </a:cubicBezTo>
                  <a:cubicBezTo>
                    <a:pt x="63" y="311"/>
                    <a:pt x="1" y="412"/>
                    <a:pt x="51" y="462"/>
                  </a:cubicBezTo>
                  <a:cubicBezTo>
                    <a:pt x="79" y="462"/>
                    <a:pt x="79" y="462"/>
                    <a:pt x="79" y="490"/>
                  </a:cubicBezTo>
                  <a:lnTo>
                    <a:pt x="79" y="525"/>
                  </a:lnTo>
                  <a:cubicBezTo>
                    <a:pt x="107" y="553"/>
                    <a:pt x="142" y="581"/>
                    <a:pt x="170" y="581"/>
                  </a:cubicBezTo>
                  <a:cubicBezTo>
                    <a:pt x="198" y="581"/>
                    <a:pt x="226" y="581"/>
                    <a:pt x="254" y="553"/>
                  </a:cubicBezTo>
                  <a:lnTo>
                    <a:pt x="254" y="525"/>
                  </a:lnTo>
                  <a:lnTo>
                    <a:pt x="254" y="490"/>
                  </a:lnTo>
                  <a:cubicBezTo>
                    <a:pt x="282" y="490"/>
                    <a:pt x="282" y="462"/>
                    <a:pt x="282" y="462"/>
                  </a:cubicBezTo>
                  <a:cubicBezTo>
                    <a:pt x="317" y="434"/>
                    <a:pt x="317" y="406"/>
                    <a:pt x="317" y="378"/>
                  </a:cubicBezTo>
                  <a:cubicBezTo>
                    <a:pt x="317" y="350"/>
                    <a:pt x="317" y="315"/>
                    <a:pt x="282" y="315"/>
                  </a:cubicBezTo>
                  <a:lnTo>
                    <a:pt x="345" y="315"/>
                  </a:lnTo>
                  <a:cubicBezTo>
                    <a:pt x="373" y="315"/>
                    <a:pt x="401" y="259"/>
                    <a:pt x="401" y="232"/>
                  </a:cubicBezTo>
                  <a:lnTo>
                    <a:pt x="401" y="204"/>
                  </a:lnTo>
                  <a:cubicBezTo>
                    <a:pt x="429" y="176"/>
                    <a:pt x="429" y="141"/>
                    <a:pt x="401" y="113"/>
                  </a:cubicBezTo>
                  <a:lnTo>
                    <a:pt x="401" y="85"/>
                  </a:lnTo>
                  <a:cubicBezTo>
                    <a:pt x="401" y="57"/>
                    <a:pt x="401" y="57"/>
                    <a:pt x="373" y="57"/>
                  </a:cubicBezTo>
                  <a:cubicBezTo>
                    <a:pt x="373" y="29"/>
                    <a:pt x="317"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79"/>
            <p:cNvSpPr/>
            <p:nvPr/>
          </p:nvSpPr>
          <p:spPr>
            <a:xfrm>
              <a:off x="1349519" y="3063318"/>
              <a:ext cx="5916" cy="5871"/>
            </a:xfrm>
            <a:custGeom>
              <a:rect b="b" l="l" r="r" t="t"/>
              <a:pathLst>
                <a:path extrusionOk="0" h="258" w="260">
                  <a:moveTo>
                    <a:pt x="56" y="0"/>
                  </a:moveTo>
                  <a:cubicBezTo>
                    <a:pt x="28" y="0"/>
                    <a:pt x="0" y="28"/>
                    <a:pt x="0" y="56"/>
                  </a:cubicBezTo>
                  <a:lnTo>
                    <a:pt x="0" y="119"/>
                  </a:lnTo>
                  <a:lnTo>
                    <a:pt x="28" y="147"/>
                  </a:lnTo>
                  <a:lnTo>
                    <a:pt x="28" y="175"/>
                  </a:lnTo>
                  <a:cubicBezTo>
                    <a:pt x="28" y="203"/>
                    <a:pt x="56" y="203"/>
                    <a:pt x="56" y="231"/>
                  </a:cubicBezTo>
                  <a:cubicBezTo>
                    <a:pt x="70" y="248"/>
                    <a:pt x="93" y="257"/>
                    <a:pt x="119" y="257"/>
                  </a:cubicBezTo>
                  <a:cubicBezTo>
                    <a:pt x="145" y="257"/>
                    <a:pt x="175" y="248"/>
                    <a:pt x="203" y="231"/>
                  </a:cubicBezTo>
                  <a:cubicBezTo>
                    <a:pt x="231" y="203"/>
                    <a:pt x="259" y="175"/>
                    <a:pt x="231" y="119"/>
                  </a:cubicBezTo>
                  <a:lnTo>
                    <a:pt x="231" y="91"/>
                  </a:lnTo>
                  <a:cubicBezTo>
                    <a:pt x="231" y="56"/>
                    <a:pt x="231" y="56"/>
                    <a:pt x="203" y="56"/>
                  </a:cubicBezTo>
                  <a:cubicBezTo>
                    <a:pt x="203" y="28"/>
                    <a:pt x="175" y="28"/>
                    <a:pt x="1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79"/>
            <p:cNvSpPr/>
            <p:nvPr/>
          </p:nvSpPr>
          <p:spPr>
            <a:xfrm>
              <a:off x="1345127" y="3068392"/>
              <a:ext cx="6326" cy="6235"/>
            </a:xfrm>
            <a:custGeom>
              <a:rect b="b" l="l" r="r" t="t"/>
              <a:pathLst>
                <a:path extrusionOk="0" h="274" w="278">
                  <a:moveTo>
                    <a:pt x="75" y="1"/>
                  </a:moveTo>
                  <a:cubicBezTo>
                    <a:pt x="31" y="1"/>
                    <a:pt x="0" y="52"/>
                    <a:pt x="46" y="99"/>
                  </a:cubicBezTo>
                  <a:cubicBezTo>
                    <a:pt x="46" y="99"/>
                    <a:pt x="46" y="127"/>
                    <a:pt x="74" y="127"/>
                  </a:cubicBezTo>
                  <a:lnTo>
                    <a:pt x="74" y="155"/>
                  </a:lnTo>
                  <a:lnTo>
                    <a:pt x="74" y="183"/>
                  </a:lnTo>
                  <a:cubicBezTo>
                    <a:pt x="102" y="218"/>
                    <a:pt x="102" y="274"/>
                    <a:pt x="165" y="274"/>
                  </a:cubicBezTo>
                  <a:cubicBezTo>
                    <a:pt x="193" y="274"/>
                    <a:pt x="221" y="274"/>
                    <a:pt x="249" y="246"/>
                  </a:cubicBezTo>
                  <a:cubicBezTo>
                    <a:pt x="277" y="218"/>
                    <a:pt x="277" y="155"/>
                    <a:pt x="249" y="99"/>
                  </a:cubicBezTo>
                  <a:cubicBezTo>
                    <a:pt x="221" y="99"/>
                    <a:pt x="193" y="71"/>
                    <a:pt x="193" y="71"/>
                  </a:cubicBezTo>
                  <a:lnTo>
                    <a:pt x="165" y="71"/>
                  </a:lnTo>
                  <a:lnTo>
                    <a:pt x="165" y="43"/>
                  </a:lnTo>
                  <a:cubicBezTo>
                    <a:pt x="137" y="43"/>
                    <a:pt x="137" y="43"/>
                    <a:pt x="102" y="8"/>
                  </a:cubicBezTo>
                  <a:cubicBezTo>
                    <a:pt x="93" y="3"/>
                    <a:pt x="83" y="1"/>
                    <a:pt x="7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79"/>
            <p:cNvSpPr/>
            <p:nvPr/>
          </p:nvSpPr>
          <p:spPr>
            <a:xfrm>
              <a:off x="1341555" y="3076948"/>
              <a:ext cx="4005" cy="4369"/>
            </a:xfrm>
            <a:custGeom>
              <a:rect b="b" l="l" r="r" t="t"/>
              <a:pathLst>
                <a:path extrusionOk="0" h="192" w="176">
                  <a:moveTo>
                    <a:pt x="86" y="1"/>
                  </a:moveTo>
                  <a:cubicBezTo>
                    <a:pt x="76" y="1"/>
                    <a:pt x="66" y="5"/>
                    <a:pt x="57" y="16"/>
                  </a:cubicBezTo>
                  <a:cubicBezTo>
                    <a:pt x="29" y="16"/>
                    <a:pt x="1" y="44"/>
                    <a:pt x="1" y="72"/>
                  </a:cubicBezTo>
                  <a:cubicBezTo>
                    <a:pt x="1" y="72"/>
                    <a:pt x="1" y="100"/>
                    <a:pt x="29" y="100"/>
                  </a:cubicBezTo>
                  <a:cubicBezTo>
                    <a:pt x="29" y="156"/>
                    <a:pt x="57" y="191"/>
                    <a:pt x="85" y="191"/>
                  </a:cubicBezTo>
                  <a:lnTo>
                    <a:pt x="120" y="191"/>
                  </a:lnTo>
                  <a:cubicBezTo>
                    <a:pt x="148" y="191"/>
                    <a:pt x="176" y="156"/>
                    <a:pt x="176" y="128"/>
                  </a:cubicBezTo>
                  <a:cubicBezTo>
                    <a:pt x="176" y="100"/>
                    <a:pt x="176" y="72"/>
                    <a:pt x="148" y="44"/>
                  </a:cubicBezTo>
                  <a:lnTo>
                    <a:pt x="148" y="16"/>
                  </a:lnTo>
                  <a:cubicBezTo>
                    <a:pt x="129" y="16"/>
                    <a:pt x="107" y="1"/>
                    <a:pt x="8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79"/>
            <p:cNvSpPr/>
            <p:nvPr/>
          </p:nvSpPr>
          <p:spPr>
            <a:xfrm>
              <a:off x="1521843" y="3081863"/>
              <a:ext cx="7327" cy="6235"/>
            </a:xfrm>
            <a:custGeom>
              <a:rect b="b" l="l" r="r" t="t"/>
              <a:pathLst>
                <a:path extrusionOk="0" h="274" w="322">
                  <a:moveTo>
                    <a:pt x="103" y="1"/>
                  </a:moveTo>
                  <a:cubicBezTo>
                    <a:pt x="88" y="1"/>
                    <a:pt x="74" y="10"/>
                    <a:pt x="63" y="31"/>
                  </a:cubicBezTo>
                  <a:cubicBezTo>
                    <a:pt x="28" y="31"/>
                    <a:pt x="28" y="59"/>
                    <a:pt x="28" y="87"/>
                  </a:cubicBezTo>
                  <a:lnTo>
                    <a:pt x="28" y="115"/>
                  </a:lnTo>
                  <a:cubicBezTo>
                    <a:pt x="0" y="178"/>
                    <a:pt x="28" y="234"/>
                    <a:pt x="91" y="234"/>
                  </a:cubicBezTo>
                  <a:lnTo>
                    <a:pt x="119" y="234"/>
                  </a:lnTo>
                  <a:cubicBezTo>
                    <a:pt x="147" y="234"/>
                    <a:pt x="175" y="262"/>
                    <a:pt x="175" y="262"/>
                  </a:cubicBezTo>
                  <a:lnTo>
                    <a:pt x="203" y="262"/>
                  </a:lnTo>
                  <a:cubicBezTo>
                    <a:pt x="213" y="270"/>
                    <a:pt x="225" y="274"/>
                    <a:pt x="237" y="274"/>
                  </a:cubicBezTo>
                  <a:cubicBezTo>
                    <a:pt x="266" y="274"/>
                    <a:pt x="294" y="254"/>
                    <a:pt x="294" y="234"/>
                  </a:cubicBezTo>
                  <a:cubicBezTo>
                    <a:pt x="322" y="178"/>
                    <a:pt x="294" y="150"/>
                    <a:pt x="238" y="150"/>
                  </a:cubicBezTo>
                  <a:lnTo>
                    <a:pt x="203" y="150"/>
                  </a:lnTo>
                  <a:lnTo>
                    <a:pt x="175" y="115"/>
                  </a:lnTo>
                  <a:cubicBezTo>
                    <a:pt x="175" y="87"/>
                    <a:pt x="175" y="59"/>
                    <a:pt x="147" y="59"/>
                  </a:cubicBezTo>
                  <a:cubicBezTo>
                    <a:pt x="147" y="25"/>
                    <a:pt x="126" y="1"/>
                    <a:pt x="1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79"/>
            <p:cNvSpPr/>
            <p:nvPr/>
          </p:nvSpPr>
          <p:spPr>
            <a:xfrm>
              <a:off x="1527873" y="3084002"/>
              <a:ext cx="5916" cy="11855"/>
            </a:xfrm>
            <a:custGeom>
              <a:rect b="b" l="l" r="r" t="t"/>
              <a:pathLst>
                <a:path extrusionOk="0" h="521" w="260">
                  <a:moveTo>
                    <a:pt x="175" y="0"/>
                  </a:moveTo>
                  <a:cubicBezTo>
                    <a:pt x="153" y="0"/>
                    <a:pt x="130" y="7"/>
                    <a:pt x="113" y="21"/>
                  </a:cubicBezTo>
                  <a:lnTo>
                    <a:pt x="113" y="56"/>
                  </a:lnTo>
                  <a:cubicBezTo>
                    <a:pt x="85" y="84"/>
                    <a:pt x="85" y="112"/>
                    <a:pt x="85" y="140"/>
                  </a:cubicBezTo>
                  <a:cubicBezTo>
                    <a:pt x="85" y="168"/>
                    <a:pt x="57" y="168"/>
                    <a:pt x="57" y="168"/>
                  </a:cubicBezTo>
                  <a:lnTo>
                    <a:pt x="57" y="231"/>
                  </a:lnTo>
                  <a:lnTo>
                    <a:pt x="57" y="287"/>
                  </a:lnTo>
                  <a:cubicBezTo>
                    <a:pt x="57" y="315"/>
                    <a:pt x="29" y="343"/>
                    <a:pt x="29" y="371"/>
                  </a:cubicBezTo>
                  <a:cubicBezTo>
                    <a:pt x="29" y="406"/>
                    <a:pt x="1" y="434"/>
                    <a:pt x="29" y="462"/>
                  </a:cubicBezTo>
                  <a:cubicBezTo>
                    <a:pt x="29" y="496"/>
                    <a:pt x="50" y="520"/>
                    <a:pt x="81" y="520"/>
                  </a:cubicBezTo>
                  <a:cubicBezTo>
                    <a:pt x="101" y="520"/>
                    <a:pt x="124" y="511"/>
                    <a:pt x="148" y="490"/>
                  </a:cubicBezTo>
                  <a:cubicBezTo>
                    <a:pt x="176" y="434"/>
                    <a:pt x="204" y="371"/>
                    <a:pt x="232" y="315"/>
                  </a:cubicBezTo>
                  <a:cubicBezTo>
                    <a:pt x="232" y="287"/>
                    <a:pt x="232" y="259"/>
                    <a:pt x="259" y="231"/>
                  </a:cubicBezTo>
                  <a:lnTo>
                    <a:pt x="259" y="140"/>
                  </a:lnTo>
                  <a:cubicBezTo>
                    <a:pt x="259" y="84"/>
                    <a:pt x="259" y="56"/>
                    <a:pt x="232" y="56"/>
                  </a:cubicBezTo>
                  <a:lnTo>
                    <a:pt x="232" y="21"/>
                  </a:lnTo>
                  <a:cubicBezTo>
                    <a:pt x="218" y="7"/>
                    <a:pt x="197" y="0"/>
                    <a:pt x="1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79"/>
            <p:cNvSpPr/>
            <p:nvPr/>
          </p:nvSpPr>
          <p:spPr>
            <a:xfrm>
              <a:off x="1536588" y="3149058"/>
              <a:ext cx="15178" cy="7259"/>
            </a:xfrm>
            <a:custGeom>
              <a:rect b="b" l="l" r="r" t="t"/>
              <a:pathLst>
                <a:path extrusionOk="0" h="319" w="667">
                  <a:moveTo>
                    <a:pt x="450" y="1"/>
                  </a:moveTo>
                  <a:cubicBezTo>
                    <a:pt x="431" y="1"/>
                    <a:pt x="415" y="8"/>
                    <a:pt x="401" y="22"/>
                  </a:cubicBezTo>
                  <a:cubicBezTo>
                    <a:pt x="345" y="22"/>
                    <a:pt x="317" y="50"/>
                    <a:pt x="254" y="50"/>
                  </a:cubicBezTo>
                  <a:cubicBezTo>
                    <a:pt x="170" y="78"/>
                    <a:pt x="79" y="134"/>
                    <a:pt x="23" y="225"/>
                  </a:cubicBezTo>
                  <a:cubicBezTo>
                    <a:pt x="1" y="269"/>
                    <a:pt x="50" y="319"/>
                    <a:pt x="89" y="319"/>
                  </a:cubicBezTo>
                  <a:cubicBezTo>
                    <a:pt x="98" y="319"/>
                    <a:pt x="107" y="316"/>
                    <a:pt x="114" y="309"/>
                  </a:cubicBezTo>
                  <a:cubicBezTo>
                    <a:pt x="187" y="260"/>
                    <a:pt x="306" y="191"/>
                    <a:pt x="414" y="191"/>
                  </a:cubicBezTo>
                  <a:cubicBezTo>
                    <a:pt x="431" y="191"/>
                    <a:pt x="448" y="193"/>
                    <a:pt x="464" y="197"/>
                  </a:cubicBezTo>
                  <a:lnTo>
                    <a:pt x="492" y="225"/>
                  </a:lnTo>
                  <a:cubicBezTo>
                    <a:pt x="520" y="253"/>
                    <a:pt x="576" y="253"/>
                    <a:pt x="639" y="253"/>
                  </a:cubicBezTo>
                  <a:cubicBezTo>
                    <a:pt x="667" y="225"/>
                    <a:pt x="667" y="169"/>
                    <a:pt x="639" y="134"/>
                  </a:cubicBezTo>
                  <a:lnTo>
                    <a:pt x="639" y="106"/>
                  </a:lnTo>
                  <a:lnTo>
                    <a:pt x="639" y="78"/>
                  </a:lnTo>
                  <a:cubicBezTo>
                    <a:pt x="639" y="50"/>
                    <a:pt x="576" y="22"/>
                    <a:pt x="548" y="22"/>
                  </a:cubicBezTo>
                  <a:lnTo>
                    <a:pt x="520" y="22"/>
                  </a:lnTo>
                  <a:cubicBezTo>
                    <a:pt x="492" y="8"/>
                    <a:pt x="469" y="1"/>
                    <a:pt x="4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79"/>
            <p:cNvSpPr/>
            <p:nvPr/>
          </p:nvSpPr>
          <p:spPr>
            <a:xfrm>
              <a:off x="1539819" y="3155817"/>
              <a:ext cx="14313" cy="7600"/>
            </a:xfrm>
            <a:custGeom>
              <a:rect b="b" l="l" r="r" t="t"/>
              <a:pathLst>
                <a:path extrusionOk="0" h="334" w="629">
                  <a:moveTo>
                    <a:pt x="409" y="0"/>
                  </a:moveTo>
                  <a:cubicBezTo>
                    <a:pt x="362" y="0"/>
                    <a:pt x="312" y="22"/>
                    <a:pt x="287" y="47"/>
                  </a:cubicBezTo>
                  <a:cubicBezTo>
                    <a:pt x="203" y="103"/>
                    <a:pt x="112" y="131"/>
                    <a:pt x="28" y="221"/>
                  </a:cubicBezTo>
                  <a:cubicBezTo>
                    <a:pt x="0" y="249"/>
                    <a:pt x="28" y="333"/>
                    <a:pt x="84" y="333"/>
                  </a:cubicBezTo>
                  <a:cubicBezTo>
                    <a:pt x="175" y="305"/>
                    <a:pt x="231" y="249"/>
                    <a:pt x="287" y="221"/>
                  </a:cubicBezTo>
                  <a:cubicBezTo>
                    <a:pt x="287" y="221"/>
                    <a:pt x="322" y="221"/>
                    <a:pt x="350" y="186"/>
                  </a:cubicBezTo>
                  <a:cubicBezTo>
                    <a:pt x="378" y="186"/>
                    <a:pt x="378" y="221"/>
                    <a:pt x="378" y="221"/>
                  </a:cubicBezTo>
                  <a:cubicBezTo>
                    <a:pt x="392" y="235"/>
                    <a:pt x="413" y="242"/>
                    <a:pt x="430" y="242"/>
                  </a:cubicBezTo>
                  <a:cubicBezTo>
                    <a:pt x="448" y="242"/>
                    <a:pt x="462" y="235"/>
                    <a:pt x="462" y="221"/>
                  </a:cubicBezTo>
                  <a:lnTo>
                    <a:pt x="497" y="221"/>
                  </a:lnTo>
                  <a:cubicBezTo>
                    <a:pt x="525" y="221"/>
                    <a:pt x="581" y="186"/>
                    <a:pt x="581" y="158"/>
                  </a:cubicBezTo>
                  <a:cubicBezTo>
                    <a:pt x="629" y="134"/>
                    <a:pt x="615" y="69"/>
                    <a:pt x="556" y="69"/>
                  </a:cubicBezTo>
                  <a:cubicBezTo>
                    <a:pt x="547" y="69"/>
                    <a:pt x="536" y="71"/>
                    <a:pt x="525" y="75"/>
                  </a:cubicBezTo>
                  <a:lnTo>
                    <a:pt x="525" y="47"/>
                  </a:lnTo>
                  <a:cubicBezTo>
                    <a:pt x="525" y="12"/>
                    <a:pt x="497" y="12"/>
                    <a:pt x="462" y="12"/>
                  </a:cubicBezTo>
                  <a:cubicBezTo>
                    <a:pt x="446" y="4"/>
                    <a:pt x="427" y="0"/>
                    <a:pt x="40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79"/>
            <p:cNvSpPr/>
            <p:nvPr/>
          </p:nvSpPr>
          <p:spPr>
            <a:xfrm>
              <a:off x="1614911" y="3138250"/>
              <a:ext cx="17043" cy="10672"/>
            </a:xfrm>
            <a:custGeom>
              <a:rect b="b" l="l" r="r" t="t"/>
              <a:pathLst>
                <a:path extrusionOk="0" h="469" w="749">
                  <a:moveTo>
                    <a:pt x="252" y="1"/>
                  </a:moveTo>
                  <a:cubicBezTo>
                    <a:pt x="168" y="1"/>
                    <a:pt x="77" y="56"/>
                    <a:pt x="50" y="119"/>
                  </a:cubicBezTo>
                  <a:cubicBezTo>
                    <a:pt x="1" y="168"/>
                    <a:pt x="16" y="266"/>
                    <a:pt x="77" y="266"/>
                  </a:cubicBezTo>
                  <a:cubicBezTo>
                    <a:pt x="85" y="266"/>
                    <a:pt x="95" y="264"/>
                    <a:pt x="105" y="259"/>
                  </a:cubicBezTo>
                  <a:lnTo>
                    <a:pt x="133" y="259"/>
                  </a:lnTo>
                  <a:cubicBezTo>
                    <a:pt x="133" y="259"/>
                    <a:pt x="168" y="259"/>
                    <a:pt x="168" y="294"/>
                  </a:cubicBezTo>
                  <a:lnTo>
                    <a:pt x="224" y="294"/>
                  </a:lnTo>
                  <a:cubicBezTo>
                    <a:pt x="224" y="322"/>
                    <a:pt x="252" y="322"/>
                    <a:pt x="252" y="322"/>
                  </a:cubicBezTo>
                  <a:cubicBezTo>
                    <a:pt x="224" y="378"/>
                    <a:pt x="280" y="469"/>
                    <a:pt x="399" y="469"/>
                  </a:cubicBezTo>
                  <a:cubicBezTo>
                    <a:pt x="427" y="469"/>
                    <a:pt x="483" y="434"/>
                    <a:pt x="518" y="406"/>
                  </a:cubicBezTo>
                  <a:lnTo>
                    <a:pt x="546" y="406"/>
                  </a:lnTo>
                  <a:cubicBezTo>
                    <a:pt x="560" y="420"/>
                    <a:pt x="574" y="427"/>
                    <a:pt x="591" y="427"/>
                  </a:cubicBezTo>
                  <a:cubicBezTo>
                    <a:pt x="609" y="427"/>
                    <a:pt x="630" y="420"/>
                    <a:pt x="658" y="406"/>
                  </a:cubicBezTo>
                  <a:cubicBezTo>
                    <a:pt x="658" y="378"/>
                    <a:pt x="693" y="350"/>
                    <a:pt x="693" y="322"/>
                  </a:cubicBezTo>
                  <a:cubicBezTo>
                    <a:pt x="749" y="322"/>
                    <a:pt x="749" y="231"/>
                    <a:pt x="721" y="231"/>
                  </a:cubicBezTo>
                  <a:cubicBezTo>
                    <a:pt x="721" y="175"/>
                    <a:pt x="693" y="147"/>
                    <a:pt x="693" y="147"/>
                  </a:cubicBezTo>
                  <a:cubicBezTo>
                    <a:pt x="693" y="101"/>
                    <a:pt x="643" y="74"/>
                    <a:pt x="606" y="74"/>
                  </a:cubicBezTo>
                  <a:cubicBezTo>
                    <a:pt x="593" y="74"/>
                    <a:pt x="581" y="77"/>
                    <a:pt x="574" y="84"/>
                  </a:cubicBezTo>
                  <a:lnTo>
                    <a:pt x="574" y="119"/>
                  </a:lnTo>
                  <a:lnTo>
                    <a:pt x="518" y="119"/>
                  </a:lnTo>
                  <a:cubicBezTo>
                    <a:pt x="483" y="147"/>
                    <a:pt x="427" y="175"/>
                    <a:pt x="399" y="203"/>
                  </a:cubicBezTo>
                  <a:cubicBezTo>
                    <a:pt x="399" y="203"/>
                    <a:pt x="399" y="203"/>
                    <a:pt x="398" y="203"/>
                  </a:cubicBezTo>
                  <a:lnTo>
                    <a:pt x="398" y="203"/>
                  </a:lnTo>
                  <a:cubicBezTo>
                    <a:pt x="417" y="182"/>
                    <a:pt x="436" y="157"/>
                    <a:pt x="455" y="119"/>
                  </a:cubicBezTo>
                  <a:cubicBezTo>
                    <a:pt x="455" y="84"/>
                    <a:pt x="455" y="56"/>
                    <a:pt x="427" y="28"/>
                  </a:cubicBezTo>
                  <a:cubicBezTo>
                    <a:pt x="399" y="1"/>
                    <a:pt x="308" y="1"/>
                    <a:pt x="2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79"/>
            <p:cNvSpPr/>
            <p:nvPr/>
          </p:nvSpPr>
          <p:spPr>
            <a:xfrm>
              <a:off x="1633843" y="3131560"/>
              <a:ext cx="4005" cy="3641"/>
            </a:xfrm>
            <a:custGeom>
              <a:rect b="b" l="l" r="r" t="t"/>
              <a:pathLst>
                <a:path extrusionOk="0" h="160" w="176">
                  <a:moveTo>
                    <a:pt x="120" y="1"/>
                  </a:moveTo>
                  <a:cubicBezTo>
                    <a:pt x="64" y="1"/>
                    <a:pt x="36" y="29"/>
                    <a:pt x="1" y="64"/>
                  </a:cubicBezTo>
                  <a:lnTo>
                    <a:pt x="1" y="120"/>
                  </a:lnTo>
                  <a:cubicBezTo>
                    <a:pt x="36" y="148"/>
                    <a:pt x="36" y="148"/>
                    <a:pt x="64" y="148"/>
                  </a:cubicBezTo>
                  <a:cubicBezTo>
                    <a:pt x="72" y="156"/>
                    <a:pt x="80" y="159"/>
                    <a:pt x="88" y="159"/>
                  </a:cubicBezTo>
                  <a:cubicBezTo>
                    <a:pt x="108" y="159"/>
                    <a:pt x="128" y="139"/>
                    <a:pt x="148" y="120"/>
                  </a:cubicBezTo>
                  <a:lnTo>
                    <a:pt x="148" y="92"/>
                  </a:lnTo>
                  <a:cubicBezTo>
                    <a:pt x="175" y="64"/>
                    <a:pt x="148" y="1"/>
                    <a:pt x="120" y="1"/>
                  </a:cubicBezTo>
                  <a:close/>
                </a:path>
              </a:pathLst>
            </a:custGeom>
            <a:solidFill>
              <a:srgbClr val="6C66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79"/>
            <p:cNvSpPr/>
            <p:nvPr/>
          </p:nvSpPr>
          <p:spPr>
            <a:xfrm>
              <a:off x="1358735" y="3019560"/>
              <a:ext cx="23" cy="23"/>
            </a:xfrm>
            <a:custGeom>
              <a:rect b="b" l="l" r="r" t="t"/>
              <a:pathLst>
                <a:path extrusionOk="0" h="1" w="1">
                  <a:moveTo>
                    <a:pt x="1" y="0"/>
                  </a:moveTo>
                  <a:lnTo>
                    <a:pt x="1" y="0"/>
                  </a:lnTo>
                  <a:close/>
                  <a:moveTo>
                    <a:pt x="1" y="0"/>
                  </a:moveTo>
                  <a:lnTo>
                    <a:pt x="1" y="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79"/>
            <p:cNvSpPr/>
            <p:nvPr/>
          </p:nvSpPr>
          <p:spPr>
            <a:xfrm>
              <a:off x="1350156" y="3014053"/>
              <a:ext cx="17203" cy="13471"/>
            </a:xfrm>
            <a:custGeom>
              <a:rect b="b" l="l" r="r" t="t"/>
              <a:pathLst>
                <a:path extrusionOk="0" h="592" w="756">
                  <a:moveTo>
                    <a:pt x="469" y="95"/>
                  </a:moveTo>
                  <a:lnTo>
                    <a:pt x="469" y="123"/>
                  </a:lnTo>
                  <a:lnTo>
                    <a:pt x="469" y="242"/>
                  </a:lnTo>
                  <a:cubicBezTo>
                    <a:pt x="469" y="298"/>
                    <a:pt x="441" y="298"/>
                    <a:pt x="378" y="333"/>
                  </a:cubicBezTo>
                  <a:cubicBezTo>
                    <a:pt x="322" y="361"/>
                    <a:pt x="294" y="361"/>
                    <a:pt x="231" y="361"/>
                  </a:cubicBezTo>
                  <a:cubicBezTo>
                    <a:pt x="203" y="333"/>
                    <a:pt x="203" y="333"/>
                    <a:pt x="175" y="333"/>
                  </a:cubicBezTo>
                  <a:cubicBezTo>
                    <a:pt x="175" y="298"/>
                    <a:pt x="203" y="270"/>
                    <a:pt x="203" y="242"/>
                  </a:cubicBezTo>
                  <a:lnTo>
                    <a:pt x="231" y="270"/>
                  </a:lnTo>
                  <a:cubicBezTo>
                    <a:pt x="231" y="270"/>
                    <a:pt x="231" y="298"/>
                    <a:pt x="266" y="298"/>
                  </a:cubicBezTo>
                  <a:lnTo>
                    <a:pt x="294" y="298"/>
                  </a:lnTo>
                  <a:cubicBezTo>
                    <a:pt x="302" y="309"/>
                    <a:pt x="313" y="313"/>
                    <a:pt x="324" y="313"/>
                  </a:cubicBezTo>
                  <a:cubicBezTo>
                    <a:pt x="350" y="313"/>
                    <a:pt x="378" y="290"/>
                    <a:pt x="378" y="270"/>
                  </a:cubicBezTo>
                  <a:lnTo>
                    <a:pt x="378" y="242"/>
                  </a:lnTo>
                  <a:lnTo>
                    <a:pt x="350" y="214"/>
                  </a:lnTo>
                  <a:cubicBezTo>
                    <a:pt x="350" y="186"/>
                    <a:pt x="322" y="186"/>
                    <a:pt x="322" y="186"/>
                  </a:cubicBezTo>
                  <a:cubicBezTo>
                    <a:pt x="294" y="186"/>
                    <a:pt x="294" y="158"/>
                    <a:pt x="294" y="158"/>
                  </a:cubicBezTo>
                  <a:cubicBezTo>
                    <a:pt x="322" y="158"/>
                    <a:pt x="378" y="123"/>
                    <a:pt x="406" y="123"/>
                  </a:cubicBezTo>
                  <a:cubicBezTo>
                    <a:pt x="441" y="123"/>
                    <a:pt x="441" y="95"/>
                    <a:pt x="469" y="95"/>
                  </a:cubicBezTo>
                  <a:close/>
                  <a:moveTo>
                    <a:pt x="439" y="1"/>
                  </a:moveTo>
                  <a:cubicBezTo>
                    <a:pt x="324" y="1"/>
                    <a:pt x="210" y="32"/>
                    <a:pt x="147" y="95"/>
                  </a:cubicBezTo>
                  <a:cubicBezTo>
                    <a:pt x="0" y="270"/>
                    <a:pt x="28" y="564"/>
                    <a:pt x="294" y="592"/>
                  </a:cubicBezTo>
                  <a:lnTo>
                    <a:pt x="497" y="592"/>
                  </a:lnTo>
                  <a:cubicBezTo>
                    <a:pt x="553" y="564"/>
                    <a:pt x="581" y="508"/>
                    <a:pt x="616" y="473"/>
                  </a:cubicBezTo>
                  <a:cubicBezTo>
                    <a:pt x="644" y="473"/>
                    <a:pt x="616" y="445"/>
                    <a:pt x="616" y="445"/>
                  </a:cubicBezTo>
                  <a:cubicBezTo>
                    <a:pt x="528" y="491"/>
                    <a:pt x="456" y="519"/>
                    <a:pt x="379" y="519"/>
                  </a:cubicBezTo>
                  <a:cubicBezTo>
                    <a:pt x="351" y="519"/>
                    <a:pt x="323" y="515"/>
                    <a:pt x="294" y="508"/>
                  </a:cubicBezTo>
                  <a:cubicBezTo>
                    <a:pt x="222" y="508"/>
                    <a:pt x="207" y="486"/>
                    <a:pt x="190" y="449"/>
                  </a:cubicBezTo>
                  <a:lnTo>
                    <a:pt x="190" y="449"/>
                  </a:lnTo>
                  <a:cubicBezTo>
                    <a:pt x="230" y="460"/>
                    <a:pt x="269" y="466"/>
                    <a:pt x="304" y="466"/>
                  </a:cubicBezTo>
                  <a:cubicBezTo>
                    <a:pt x="343" y="466"/>
                    <a:pt x="378" y="459"/>
                    <a:pt x="406" y="445"/>
                  </a:cubicBezTo>
                  <a:cubicBezTo>
                    <a:pt x="469" y="417"/>
                    <a:pt x="553" y="389"/>
                    <a:pt x="553" y="298"/>
                  </a:cubicBezTo>
                  <a:cubicBezTo>
                    <a:pt x="581" y="242"/>
                    <a:pt x="553" y="158"/>
                    <a:pt x="553" y="95"/>
                  </a:cubicBezTo>
                  <a:lnTo>
                    <a:pt x="553" y="95"/>
                  </a:lnTo>
                  <a:cubicBezTo>
                    <a:pt x="700" y="186"/>
                    <a:pt x="616" y="417"/>
                    <a:pt x="672" y="564"/>
                  </a:cubicBezTo>
                  <a:lnTo>
                    <a:pt x="700" y="564"/>
                  </a:lnTo>
                  <a:cubicBezTo>
                    <a:pt x="727" y="417"/>
                    <a:pt x="755" y="158"/>
                    <a:pt x="644" y="39"/>
                  </a:cubicBezTo>
                  <a:cubicBezTo>
                    <a:pt x="616" y="39"/>
                    <a:pt x="581" y="11"/>
                    <a:pt x="553" y="11"/>
                  </a:cubicBezTo>
                  <a:cubicBezTo>
                    <a:pt x="516" y="4"/>
                    <a:pt x="478" y="1"/>
                    <a:pt x="4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79"/>
            <p:cNvSpPr/>
            <p:nvPr/>
          </p:nvSpPr>
          <p:spPr>
            <a:xfrm>
              <a:off x="1588173" y="3009366"/>
              <a:ext cx="56796" cy="36135"/>
            </a:xfrm>
            <a:custGeom>
              <a:rect b="b" l="l" r="r" t="t"/>
              <a:pathLst>
                <a:path extrusionOk="0" h="1588" w="2496">
                  <a:moveTo>
                    <a:pt x="2472" y="0"/>
                  </a:moveTo>
                  <a:cubicBezTo>
                    <a:pt x="2465" y="0"/>
                    <a:pt x="2457" y="4"/>
                    <a:pt x="2448" y="15"/>
                  </a:cubicBezTo>
                  <a:cubicBezTo>
                    <a:pt x="2071" y="273"/>
                    <a:pt x="1749" y="623"/>
                    <a:pt x="1371" y="917"/>
                  </a:cubicBezTo>
                  <a:cubicBezTo>
                    <a:pt x="1022" y="1203"/>
                    <a:pt x="525" y="1497"/>
                    <a:pt x="57" y="1497"/>
                  </a:cubicBezTo>
                  <a:cubicBezTo>
                    <a:pt x="1" y="1497"/>
                    <a:pt x="1" y="1588"/>
                    <a:pt x="57" y="1588"/>
                  </a:cubicBezTo>
                  <a:cubicBezTo>
                    <a:pt x="525" y="1588"/>
                    <a:pt x="959" y="1378"/>
                    <a:pt x="1371" y="1119"/>
                  </a:cubicBezTo>
                  <a:cubicBezTo>
                    <a:pt x="1777" y="826"/>
                    <a:pt x="2217" y="448"/>
                    <a:pt x="2476" y="43"/>
                  </a:cubicBezTo>
                  <a:cubicBezTo>
                    <a:pt x="2496" y="23"/>
                    <a:pt x="2488" y="0"/>
                    <a:pt x="247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79"/>
            <p:cNvSpPr/>
            <p:nvPr/>
          </p:nvSpPr>
          <p:spPr>
            <a:xfrm>
              <a:off x="1607447" y="2976439"/>
              <a:ext cx="64283" cy="48559"/>
            </a:xfrm>
            <a:custGeom>
              <a:rect b="b" l="l" r="r" t="t"/>
              <a:pathLst>
                <a:path extrusionOk="0" h="2134" w="2825">
                  <a:moveTo>
                    <a:pt x="2797" y="0"/>
                  </a:moveTo>
                  <a:cubicBezTo>
                    <a:pt x="2531" y="63"/>
                    <a:pt x="2328" y="238"/>
                    <a:pt x="2126" y="378"/>
                  </a:cubicBezTo>
                  <a:cubicBezTo>
                    <a:pt x="1895" y="553"/>
                    <a:pt x="1685" y="762"/>
                    <a:pt x="1510" y="965"/>
                  </a:cubicBezTo>
                  <a:cubicBezTo>
                    <a:pt x="1105" y="1427"/>
                    <a:pt x="636" y="1839"/>
                    <a:pt x="28" y="2042"/>
                  </a:cubicBezTo>
                  <a:cubicBezTo>
                    <a:pt x="4" y="2066"/>
                    <a:pt x="1" y="2134"/>
                    <a:pt x="34" y="2134"/>
                  </a:cubicBezTo>
                  <a:cubicBezTo>
                    <a:pt x="40" y="2134"/>
                    <a:pt x="47" y="2131"/>
                    <a:pt x="56" y="2126"/>
                  </a:cubicBezTo>
                  <a:cubicBezTo>
                    <a:pt x="608" y="1951"/>
                    <a:pt x="1049" y="1664"/>
                    <a:pt x="1454" y="1252"/>
                  </a:cubicBezTo>
                  <a:cubicBezTo>
                    <a:pt x="1657" y="1021"/>
                    <a:pt x="1860" y="790"/>
                    <a:pt x="2070" y="616"/>
                  </a:cubicBezTo>
                  <a:cubicBezTo>
                    <a:pt x="2300" y="413"/>
                    <a:pt x="2559" y="238"/>
                    <a:pt x="2797" y="63"/>
                  </a:cubicBezTo>
                  <a:cubicBezTo>
                    <a:pt x="2825" y="28"/>
                    <a:pt x="2825" y="0"/>
                    <a:pt x="279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79"/>
            <p:cNvSpPr/>
            <p:nvPr/>
          </p:nvSpPr>
          <p:spPr>
            <a:xfrm>
              <a:off x="1653731" y="2961170"/>
              <a:ext cx="47763" cy="19273"/>
            </a:xfrm>
            <a:custGeom>
              <a:rect b="b" l="l" r="r" t="t"/>
              <a:pathLst>
                <a:path extrusionOk="0" h="847" w="2099">
                  <a:moveTo>
                    <a:pt x="2070" y="0"/>
                  </a:moveTo>
                  <a:cubicBezTo>
                    <a:pt x="1343" y="91"/>
                    <a:pt x="644" y="413"/>
                    <a:pt x="36" y="790"/>
                  </a:cubicBezTo>
                  <a:cubicBezTo>
                    <a:pt x="1" y="818"/>
                    <a:pt x="36" y="846"/>
                    <a:pt x="64" y="846"/>
                  </a:cubicBezTo>
                  <a:cubicBezTo>
                    <a:pt x="385" y="671"/>
                    <a:pt x="700" y="496"/>
                    <a:pt x="1022" y="385"/>
                  </a:cubicBezTo>
                  <a:cubicBezTo>
                    <a:pt x="1371" y="266"/>
                    <a:pt x="1749" y="175"/>
                    <a:pt x="2070" y="63"/>
                  </a:cubicBezTo>
                  <a:cubicBezTo>
                    <a:pt x="2098" y="35"/>
                    <a:pt x="2098" y="0"/>
                    <a:pt x="207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79"/>
            <p:cNvSpPr/>
            <p:nvPr/>
          </p:nvSpPr>
          <p:spPr>
            <a:xfrm>
              <a:off x="1676326" y="2936026"/>
              <a:ext cx="60324" cy="27215"/>
            </a:xfrm>
            <a:custGeom>
              <a:rect b="b" l="l" r="r" t="t"/>
              <a:pathLst>
                <a:path extrusionOk="0" h="1196" w="2651">
                  <a:moveTo>
                    <a:pt x="2595" y="0"/>
                  </a:moveTo>
                  <a:cubicBezTo>
                    <a:pt x="2154" y="231"/>
                    <a:pt x="1749" y="469"/>
                    <a:pt x="1315" y="671"/>
                  </a:cubicBezTo>
                  <a:cubicBezTo>
                    <a:pt x="903" y="846"/>
                    <a:pt x="469" y="1021"/>
                    <a:pt x="29" y="1140"/>
                  </a:cubicBezTo>
                  <a:cubicBezTo>
                    <a:pt x="1" y="1140"/>
                    <a:pt x="1" y="1196"/>
                    <a:pt x="57" y="1196"/>
                  </a:cubicBezTo>
                  <a:cubicBezTo>
                    <a:pt x="525" y="1105"/>
                    <a:pt x="966" y="965"/>
                    <a:pt x="1427" y="755"/>
                  </a:cubicBezTo>
                  <a:cubicBezTo>
                    <a:pt x="1840" y="581"/>
                    <a:pt x="2273" y="378"/>
                    <a:pt x="2623" y="28"/>
                  </a:cubicBezTo>
                  <a:cubicBezTo>
                    <a:pt x="2651" y="28"/>
                    <a:pt x="2623" y="0"/>
                    <a:pt x="25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79"/>
            <p:cNvSpPr/>
            <p:nvPr/>
          </p:nvSpPr>
          <p:spPr>
            <a:xfrm>
              <a:off x="1720721" y="2916138"/>
              <a:ext cx="29946" cy="19273"/>
            </a:xfrm>
            <a:custGeom>
              <a:rect b="b" l="l" r="r" t="t"/>
              <a:pathLst>
                <a:path extrusionOk="0" h="847" w="1316">
                  <a:moveTo>
                    <a:pt x="1287" y="0"/>
                  </a:moveTo>
                  <a:cubicBezTo>
                    <a:pt x="1140" y="175"/>
                    <a:pt x="937" y="294"/>
                    <a:pt x="728" y="378"/>
                  </a:cubicBezTo>
                  <a:cubicBezTo>
                    <a:pt x="497" y="525"/>
                    <a:pt x="238" y="643"/>
                    <a:pt x="28" y="790"/>
                  </a:cubicBezTo>
                  <a:cubicBezTo>
                    <a:pt x="1" y="818"/>
                    <a:pt x="1" y="846"/>
                    <a:pt x="28" y="846"/>
                  </a:cubicBezTo>
                  <a:cubicBezTo>
                    <a:pt x="322" y="727"/>
                    <a:pt x="588" y="553"/>
                    <a:pt x="847" y="406"/>
                  </a:cubicBezTo>
                  <a:cubicBezTo>
                    <a:pt x="1021" y="322"/>
                    <a:pt x="1196" y="203"/>
                    <a:pt x="1315" y="28"/>
                  </a:cubicBezTo>
                  <a:lnTo>
                    <a:pt x="1287" y="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79"/>
            <p:cNvSpPr/>
            <p:nvPr/>
          </p:nvSpPr>
          <p:spPr>
            <a:xfrm>
              <a:off x="1559707" y="2933159"/>
              <a:ext cx="31061" cy="14449"/>
            </a:xfrm>
            <a:custGeom>
              <a:rect b="b" l="l" r="r" t="t"/>
              <a:pathLst>
                <a:path extrusionOk="0" h="635" w="1365">
                  <a:moveTo>
                    <a:pt x="1323" y="0"/>
                  </a:moveTo>
                  <a:cubicBezTo>
                    <a:pt x="1318" y="0"/>
                    <a:pt x="1313" y="2"/>
                    <a:pt x="1308" y="7"/>
                  </a:cubicBezTo>
                  <a:cubicBezTo>
                    <a:pt x="1077" y="42"/>
                    <a:pt x="811" y="126"/>
                    <a:pt x="581" y="217"/>
                  </a:cubicBezTo>
                  <a:cubicBezTo>
                    <a:pt x="350" y="329"/>
                    <a:pt x="203" y="448"/>
                    <a:pt x="0" y="595"/>
                  </a:cubicBezTo>
                  <a:cubicBezTo>
                    <a:pt x="0" y="614"/>
                    <a:pt x="14" y="634"/>
                    <a:pt x="22" y="634"/>
                  </a:cubicBezTo>
                  <a:cubicBezTo>
                    <a:pt x="26" y="634"/>
                    <a:pt x="28" y="631"/>
                    <a:pt x="28" y="623"/>
                  </a:cubicBezTo>
                  <a:cubicBezTo>
                    <a:pt x="231" y="532"/>
                    <a:pt x="406" y="392"/>
                    <a:pt x="637" y="301"/>
                  </a:cubicBezTo>
                  <a:cubicBezTo>
                    <a:pt x="874" y="217"/>
                    <a:pt x="1133" y="154"/>
                    <a:pt x="1336" y="42"/>
                  </a:cubicBezTo>
                  <a:cubicBezTo>
                    <a:pt x="1364" y="42"/>
                    <a:pt x="1346" y="0"/>
                    <a:pt x="132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79"/>
            <p:cNvSpPr/>
            <p:nvPr/>
          </p:nvSpPr>
          <p:spPr>
            <a:xfrm>
              <a:off x="1633843" y="2934115"/>
              <a:ext cx="21344" cy="9876"/>
            </a:xfrm>
            <a:custGeom>
              <a:rect b="b" l="l" r="r" t="t"/>
              <a:pathLst>
                <a:path extrusionOk="0" h="434" w="938">
                  <a:moveTo>
                    <a:pt x="36" y="0"/>
                  </a:moveTo>
                  <a:cubicBezTo>
                    <a:pt x="1" y="0"/>
                    <a:pt x="1" y="28"/>
                    <a:pt x="36" y="28"/>
                  </a:cubicBezTo>
                  <a:cubicBezTo>
                    <a:pt x="175" y="84"/>
                    <a:pt x="350" y="140"/>
                    <a:pt x="497" y="203"/>
                  </a:cubicBezTo>
                  <a:cubicBezTo>
                    <a:pt x="644" y="259"/>
                    <a:pt x="763" y="350"/>
                    <a:pt x="875" y="434"/>
                  </a:cubicBezTo>
                  <a:cubicBezTo>
                    <a:pt x="910" y="434"/>
                    <a:pt x="938" y="406"/>
                    <a:pt x="910" y="406"/>
                  </a:cubicBezTo>
                  <a:cubicBezTo>
                    <a:pt x="763" y="112"/>
                    <a:pt x="322" y="56"/>
                    <a:pt x="3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79"/>
            <p:cNvSpPr/>
            <p:nvPr/>
          </p:nvSpPr>
          <p:spPr>
            <a:xfrm>
              <a:off x="1643878" y="2932044"/>
              <a:ext cx="15928" cy="10672"/>
            </a:xfrm>
            <a:custGeom>
              <a:rect b="b" l="l" r="r" t="t"/>
              <a:pathLst>
                <a:path extrusionOk="0" h="469" w="700">
                  <a:moveTo>
                    <a:pt x="56" y="0"/>
                  </a:moveTo>
                  <a:cubicBezTo>
                    <a:pt x="28" y="0"/>
                    <a:pt x="0" y="56"/>
                    <a:pt x="28" y="91"/>
                  </a:cubicBezTo>
                  <a:cubicBezTo>
                    <a:pt x="147" y="119"/>
                    <a:pt x="294" y="147"/>
                    <a:pt x="378" y="231"/>
                  </a:cubicBezTo>
                  <a:cubicBezTo>
                    <a:pt x="497" y="294"/>
                    <a:pt x="581" y="378"/>
                    <a:pt x="671" y="469"/>
                  </a:cubicBezTo>
                  <a:cubicBezTo>
                    <a:pt x="671" y="469"/>
                    <a:pt x="699" y="469"/>
                    <a:pt x="671" y="441"/>
                  </a:cubicBezTo>
                  <a:cubicBezTo>
                    <a:pt x="553" y="175"/>
                    <a:pt x="294" y="91"/>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79"/>
            <p:cNvSpPr/>
            <p:nvPr/>
          </p:nvSpPr>
          <p:spPr>
            <a:xfrm>
              <a:off x="1514675" y="3018741"/>
              <a:ext cx="8920" cy="11332"/>
            </a:xfrm>
            <a:custGeom>
              <a:rect b="b" l="l" r="r" t="t"/>
              <a:pathLst>
                <a:path extrusionOk="0" h="498" w="392">
                  <a:moveTo>
                    <a:pt x="65" y="1"/>
                  </a:moveTo>
                  <a:cubicBezTo>
                    <a:pt x="36" y="1"/>
                    <a:pt x="0" y="42"/>
                    <a:pt x="28" y="64"/>
                  </a:cubicBezTo>
                  <a:cubicBezTo>
                    <a:pt x="168" y="183"/>
                    <a:pt x="259" y="330"/>
                    <a:pt x="343" y="477"/>
                  </a:cubicBezTo>
                  <a:cubicBezTo>
                    <a:pt x="360" y="491"/>
                    <a:pt x="376" y="498"/>
                    <a:pt x="384" y="498"/>
                  </a:cubicBezTo>
                  <a:cubicBezTo>
                    <a:pt x="392" y="498"/>
                    <a:pt x="392" y="491"/>
                    <a:pt x="378" y="477"/>
                  </a:cubicBezTo>
                  <a:cubicBezTo>
                    <a:pt x="378" y="386"/>
                    <a:pt x="378" y="302"/>
                    <a:pt x="315" y="239"/>
                  </a:cubicBezTo>
                  <a:lnTo>
                    <a:pt x="84" y="8"/>
                  </a:lnTo>
                  <a:cubicBezTo>
                    <a:pt x="79" y="3"/>
                    <a:pt x="72" y="1"/>
                    <a:pt x="6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79"/>
            <p:cNvSpPr/>
            <p:nvPr/>
          </p:nvSpPr>
          <p:spPr>
            <a:xfrm>
              <a:off x="1481407" y="3027501"/>
              <a:ext cx="6713" cy="17567"/>
            </a:xfrm>
            <a:custGeom>
              <a:rect b="b" l="l" r="r" t="t"/>
              <a:pathLst>
                <a:path extrusionOk="0" h="772" w="295">
                  <a:moveTo>
                    <a:pt x="232" y="1"/>
                  </a:moveTo>
                  <a:cubicBezTo>
                    <a:pt x="148" y="176"/>
                    <a:pt x="1" y="672"/>
                    <a:pt x="267" y="756"/>
                  </a:cubicBezTo>
                  <a:cubicBezTo>
                    <a:pt x="276" y="768"/>
                    <a:pt x="282" y="772"/>
                    <a:pt x="286" y="772"/>
                  </a:cubicBezTo>
                  <a:cubicBezTo>
                    <a:pt x="295" y="772"/>
                    <a:pt x="295" y="756"/>
                    <a:pt x="295" y="756"/>
                  </a:cubicBezTo>
                  <a:cubicBezTo>
                    <a:pt x="267" y="644"/>
                    <a:pt x="204" y="553"/>
                    <a:pt x="204" y="441"/>
                  </a:cubicBezTo>
                  <a:cubicBezTo>
                    <a:pt x="204" y="295"/>
                    <a:pt x="232" y="148"/>
                    <a:pt x="26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79"/>
            <p:cNvSpPr/>
            <p:nvPr/>
          </p:nvSpPr>
          <p:spPr>
            <a:xfrm>
              <a:off x="1478722" y="3030755"/>
              <a:ext cx="6690" cy="16293"/>
            </a:xfrm>
            <a:custGeom>
              <a:rect b="b" l="l" r="r" t="t"/>
              <a:pathLst>
                <a:path extrusionOk="0" h="716" w="294">
                  <a:moveTo>
                    <a:pt x="107" y="0"/>
                  </a:moveTo>
                  <a:cubicBezTo>
                    <a:pt x="92" y="0"/>
                    <a:pt x="75" y="9"/>
                    <a:pt x="63" y="33"/>
                  </a:cubicBezTo>
                  <a:cubicBezTo>
                    <a:pt x="35" y="263"/>
                    <a:pt x="0" y="585"/>
                    <a:pt x="238" y="704"/>
                  </a:cubicBezTo>
                  <a:cubicBezTo>
                    <a:pt x="246" y="712"/>
                    <a:pt x="254" y="715"/>
                    <a:pt x="262" y="715"/>
                  </a:cubicBezTo>
                  <a:cubicBezTo>
                    <a:pt x="280" y="715"/>
                    <a:pt x="294" y="696"/>
                    <a:pt x="294" y="676"/>
                  </a:cubicBezTo>
                  <a:cubicBezTo>
                    <a:pt x="238" y="585"/>
                    <a:pt x="175" y="501"/>
                    <a:pt x="147" y="410"/>
                  </a:cubicBezTo>
                  <a:cubicBezTo>
                    <a:pt x="119" y="298"/>
                    <a:pt x="119" y="179"/>
                    <a:pt x="147" y="33"/>
                  </a:cubicBezTo>
                  <a:cubicBezTo>
                    <a:pt x="147" y="16"/>
                    <a:pt x="128" y="0"/>
                    <a:pt x="10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79"/>
            <p:cNvSpPr/>
            <p:nvPr/>
          </p:nvSpPr>
          <p:spPr>
            <a:xfrm>
              <a:off x="1406475" y="3012233"/>
              <a:ext cx="13380" cy="22618"/>
            </a:xfrm>
            <a:custGeom>
              <a:rect b="b" l="l" r="r" t="t"/>
              <a:pathLst>
                <a:path extrusionOk="0" h="994" w="588">
                  <a:moveTo>
                    <a:pt x="469" y="1"/>
                  </a:moveTo>
                  <a:cubicBezTo>
                    <a:pt x="525" y="378"/>
                    <a:pt x="203" y="700"/>
                    <a:pt x="1" y="966"/>
                  </a:cubicBezTo>
                  <a:cubicBezTo>
                    <a:pt x="1" y="993"/>
                    <a:pt x="29" y="993"/>
                    <a:pt x="29" y="993"/>
                  </a:cubicBezTo>
                  <a:cubicBezTo>
                    <a:pt x="350" y="763"/>
                    <a:pt x="588" y="413"/>
                    <a:pt x="4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79"/>
            <p:cNvSpPr/>
            <p:nvPr/>
          </p:nvSpPr>
          <p:spPr>
            <a:xfrm>
              <a:off x="1415873" y="3018285"/>
              <a:ext cx="9239" cy="14495"/>
            </a:xfrm>
            <a:custGeom>
              <a:rect b="b" l="l" r="r" t="t"/>
              <a:pathLst>
                <a:path extrusionOk="0" h="637" w="406">
                  <a:moveTo>
                    <a:pt x="378" y="0"/>
                  </a:moveTo>
                  <a:lnTo>
                    <a:pt x="378" y="0"/>
                  </a:lnTo>
                  <a:cubicBezTo>
                    <a:pt x="315" y="231"/>
                    <a:pt x="175" y="434"/>
                    <a:pt x="28" y="609"/>
                  </a:cubicBezTo>
                  <a:cubicBezTo>
                    <a:pt x="0" y="609"/>
                    <a:pt x="28" y="637"/>
                    <a:pt x="28" y="637"/>
                  </a:cubicBezTo>
                  <a:cubicBezTo>
                    <a:pt x="259" y="553"/>
                    <a:pt x="406" y="231"/>
                    <a:pt x="3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79"/>
            <p:cNvSpPr/>
            <p:nvPr/>
          </p:nvSpPr>
          <p:spPr>
            <a:xfrm>
              <a:off x="1397259" y="3011960"/>
              <a:ext cx="4619" cy="9489"/>
            </a:xfrm>
            <a:custGeom>
              <a:rect b="b" l="l" r="r" t="t"/>
              <a:pathLst>
                <a:path extrusionOk="0" h="417" w="203">
                  <a:moveTo>
                    <a:pt x="32" y="1"/>
                  </a:moveTo>
                  <a:cubicBezTo>
                    <a:pt x="14" y="1"/>
                    <a:pt x="0" y="21"/>
                    <a:pt x="0" y="41"/>
                  </a:cubicBezTo>
                  <a:cubicBezTo>
                    <a:pt x="56" y="103"/>
                    <a:pt x="119" y="159"/>
                    <a:pt x="119" y="250"/>
                  </a:cubicBezTo>
                  <a:cubicBezTo>
                    <a:pt x="119" y="306"/>
                    <a:pt x="119" y="362"/>
                    <a:pt x="147" y="390"/>
                  </a:cubicBezTo>
                  <a:cubicBezTo>
                    <a:pt x="147" y="408"/>
                    <a:pt x="154" y="416"/>
                    <a:pt x="161" y="416"/>
                  </a:cubicBezTo>
                  <a:cubicBezTo>
                    <a:pt x="168" y="416"/>
                    <a:pt x="175" y="408"/>
                    <a:pt x="175" y="390"/>
                  </a:cubicBezTo>
                  <a:cubicBezTo>
                    <a:pt x="203" y="362"/>
                    <a:pt x="203" y="362"/>
                    <a:pt x="175" y="334"/>
                  </a:cubicBezTo>
                  <a:lnTo>
                    <a:pt x="175" y="215"/>
                  </a:lnTo>
                  <a:cubicBezTo>
                    <a:pt x="147" y="131"/>
                    <a:pt x="119" y="76"/>
                    <a:pt x="56" y="13"/>
                  </a:cubicBezTo>
                  <a:cubicBezTo>
                    <a:pt x="48" y="4"/>
                    <a:pt x="4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79"/>
            <p:cNvSpPr/>
            <p:nvPr/>
          </p:nvSpPr>
          <p:spPr>
            <a:xfrm>
              <a:off x="1420469" y="3044704"/>
              <a:ext cx="27875" cy="18636"/>
            </a:xfrm>
            <a:custGeom>
              <a:rect b="b" l="l" r="r" t="t"/>
              <a:pathLst>
                <a:path extrusionOk="0" h="819" w="1225">
                  <a:moveTo>
                    <a:pt x="29" y="0"/>
                  </a:moveTo>
                  <a:cubicBezTo>
                    <a:pt x="1" y="0"/>
                    <a:pt x="1" y="35"/>
                    <a:pt x="29" y="35"/>
                  </a:cubicBezTo>
                  <a:cubicBezTo>
                    <a:pt x="260" y="91"/>
                    <a:pt x="462" y="210"/>
                    <a:pt x="672" y="322"/>
                  </a:cubicBezTo>
                  <a:cubicBezTo>
                    <a:pt x="756" y="413"/>
                    <a:pt x="875" y="468"/>
                    <a:pt x="959" y="587"/>
                  </a:cubicBezTo>
                  <a:cubicBezTo>
                    <a:pt x="1050" y="643"/>
                    <a:pt x="1106" y="734"/>
                    <a:pt x="1197" y="818"/>
                  </a:cubicBezTo>
                  <a:cubicBezTo>
                    <a:pt x="1225" y="818"/>
                    <a:pt x="1225" y="790"/>
                    <a:pt x="1225" y="762"/>
                  </a:cubicBezTo>
                  <a:cubicBezTo>
                    <a:pt x="1134" y="524"/>
                    <a:pt x="903" y="350"/>
                    <a:pt x="672" y="238"/>
                  </a:cubicBezTo>
                  <a:cubicBezTo>
                    <a:pt x="581" y="175"/>
                    <a:pt x="462" y="119"/>
                    <a:pt x="351" y="63"/>
                  </a:cubicBezTo>
                  <a:cubicBezTo>
                    <a:pt x="232" y="35"/>
                    <a:pt x="148" y="35"/>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79"/>
            <p:cNvSpPr/>
            <p:nvPr/>
          </p:nvSpPr>
          <p:spPr>
            <a:xfrm>
              <a:off x="1437035" y="3044704"/>
              <a:ext cx="33109" cy="16861"/>
            </a:xfrm>
            <a:custGeom>
              <a:rect b="b" l="l" r="r" t="t"/>
              <a:pathLst>
                <a:path extrusionOk="0" h="741" w="1455">
                  <a:moveTo>
                    <a:pt x="56" y="0"/>
                  </a:moveTo>
                  <a:cubicBezTo>
                    <a:pt x="28" y="0"/>
                    <a:pt x="0" y="35"/>
                    <a:pt x="28" y="63"/>
                  </a:cubicBezTo>
                  <a:cubicBezTo>
                    <a:pt x="259" y="175"/>
                    <a:pt x="378" y="441"/>
                    <a:pt x="608" y="587"/>
                  </a:cubicBezTo>
                  <a:cubicBezTo>
                    <a:pt x="832" y="681"/>
                    <a:pt x="1050" y="741"/>
                    <a:pt x="1288" y="741"/>
                  </a:cubicBezTo>
                  <a:cubicBezTo>
                    <a:pt x="1334" y="741"/>
                    <a:pt x="1380" y="739"/>
                    <a:pt x="1427" y="734"/>
                  </a:cubicBezTo>
                  <a:cubicBezTo>
                    <a:pt x="1455" y="734"/>
                    <a:pt x="1455" y="671"/>
                    <a:pt x="1427" y="671"/>
                  </a:cubicBezTo>
                  <a:cubicBezTo>
                    <a:pt x="1105" y="615"/>
                    <a:pt x="783" y="587"/>
                    <a:pt x="525" y="385"/>
                  </a:cubicBezTo>
                  <a:cubicBezTo>
                    <a:pt x="378" y="266"/>
                    <a:pt x="231" y="91"/>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79"/>
            <p:cNvSpPr/>
            <p:nvPr/>
          </p:nvSpPr>
          <p:spPr>
            <a:xfrm>
              <a:off x="1464363" y="3051212"/>
              <a:ext cx="35703" cy="8897"/>
            </a:xfrm>
            <a:custGeom>
              <a:rect b="b" l="l" r="r" t="t"/>
              <a:pathLst>
                <a:path extrusionOk="0" h="391" w="1569">
                  <a:moveTo>
                    <a:pt x="35" y="0"/>
                  </a:moveTo>
                  <a:cubicBezTo>
                    <a:pt x="14" y="0"/>
                    <a:pt x="0" y="41"/>
                    <a:pt x="23" y="64"/>
                  </a:cubicBezTo>
                  <a:cubicBezTo>
                    <a:pt x="276" y="298"/>
                    <a:pt x="648" y="391"/>
                    <a:pt x="1016" y="391"/>
                  </a:cubicBezTo>
                  <a:cubicBezTo>
                    <a:pt x="1197" y="391"/>
                    <a:pt x="1376" y="369"/>
                    <a:pt x="1540" y="329"/>
                  </a:cubicBezTo>
                  <a:cubicBezTo>
                    <a:pt x="1568" y="329"/>
                    <a:pt x="1568" y="301"/>
                    <a:pt x="1540" y="301"/>
                  </a:cubicBezTo>
                  <a:cubicBezTo>
                    <a:pt x="1072" y="273"/>
                    <a:pt x="456" y="357"/>
                    <a:pt x="51" y="8"/>
                  </a:cubicBezTo>
                  <a:cubicBezTo>
                    <a:pt x="45" y="2"/>
                    <a:pt x="40"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79"/>
            <p:cNvSpPr/>
            <p:nvPr/>
          </p:nvSpPr>
          <p:spPr>
            <a:xfrm>
              <a:off x="1480155" y="3051371"/>
              <a:ext cx="21185" cy="4164"/>
            </a:xfrm>
            <a:custGeom>
              <a:rect b="b" l="l" r="r" t="t"/>
              <a:pathLst>
                <a:path extrusionOk="0" h="183" w="931">
                  <a:moveTo>
                    <a:pt x="28" y="1"/>
                  </a:moveTo>
                  <a:cubicBezTo>
                    <a:pt x="0" y="1"/>
                    <a:pt x="0" y="1"/>
                    <a:pt x="0" y="29"/>
                  </a:cubicBezTo>
                  <a:cubicBezTo>
                    <a:pt x="238" y="127"/>
                    <a:pt x="481" y="183"/>
                    <a:pt x="756" y="183"/>
                  </a:cubicBezTo>
                  <a:cubicBezTo>
                    <a:pt x="813" y="183"/>
                    <a:pt x="870" y="180"/>
                    <a:pt x="930" y="175"/>
                  </a:cubicBezTo>
                  <a:lnTo>
                    <a:pt x="930" y="148"/>
                  </a:lnTo>
                  <a:cubicBezTo>
                    <a:pt x="608" y="120"/>
                    <a:pt x="322" y="92"/>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79"/>
            <p:cNvSpPr/>
            <p:nvPr/>
          </p:nvSpPr>
          <p:spPr>
            <a:xfrm>
              <a:off x="1436580" y="3036467"/>
              <a:ext cx="13676" cy="10308"/>
            </a:xfrm>
            <a:custGeom>
              <a:rect b="b" l="l" r="r" t="t"/>
              <a:pathLst>
                <a:path extrusionOk="0" h="453" w="601">
                  <a:moveTo>
                    <a:pt x="25" y="1"/>
                  </a:moveTo>
                  <a:cubicBezTo>
                    <a:pt x="9" y="1"/>
                    <a:pt x="0" y="22"/>
                    <a:pt x="20" y="47"/>
                  </a:cubicBezTo>
                  <a:cubicBezTo>
                    <a:pt x="76" y="131"/>
                    <a:pt x="167" y="222"/>
                    <a:pt x="279" y="278"/>
                  </a:cubicBezTo>
                  <a:cubicBezTo>
                    <a:pt x="370" y="334"/>
                    <a:pt x="454" y="425"/>
                    <a:pt x="573" y="453"/>
                  </a:cubicBezTo>
                  <a:cubicBezTo>
                    <a:pt x="573" y="453"/>
                    <a:pt x="600" y="425"/>
                    <a:pt x="573" y="425"/>
                  </a:cubicBezTo>
                  <a:cubicBezTo>
                    <a:pt x="489" y="362"/>
                    <a:pt x="426" y="278"/>
                    <a:pt x="342" y="250"/>
                  </a:cubicBezTo>
                  <a:cubicBezTo>
                    <a:pt x="223" y="159"/>
                    <a:pt x="139" y="103"/>
                    <a:pt x="48" y="12"/>
                  </a:cubicBezTo>
                  <a:cubicBezTo>
                    <a:pt x="40" y="4"/>
                    <a:pt x="32" y="1"/>
                    <a:pt x="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79"/>
            <p:cNvSpPr/>
            <p:nvPr/>
          </p:nvSpPr>
          <p:spPr>
            <a:xfrm>
              <a:off x="1596138" y="2963059"/>
              <a:ext cx="35065" cy="27397"/>
            </a:xfrm>
            <a:custGeom>
              <a:rect b="b" l="l" r="r" t="t"/>
              <a:pathLst>
                <a:path extrusionOk="0" h="1204" w="1541">
                  <a:moveTo>
                    <a:pt x="1474" y="0"/>
                  </a:moveTo>
                  <a:cubicBezTo>
                    <a:pt x="1467" y="0"/>
                    <a:pt x="1460" y="3"/>
                    <a:pt x="1455" y="8"/>
                  </a:cubicBezTo>
                  <a:cubicBezTo>
                    <a:pt x="1049" y="504"/>
                    <a:pt x="581" y="854"/>
                    <a:pt x="28" y="1141"/>
                  </a:cubicBezTo>
                  <a:cubicBezTo>
                    <a:pt x="0" y="1176"/>
                    <a:pt x="28" y="1204"/>
                    <a:pt x="28" y="1204"/>
                  </a:cubicBezTo>
                  <a:cubicBezTo>
                    <a:pt x="672" y="1057"/>
                    <a:pt x="1133" y="560"/>
                    <a:pt x="1518" y="64"/>
                  </a:cubicBezTo>
                  <a:cubicBezTo>
                    <a:pt x="1540" y="41"/>
                    <a:pt x="1504" y="0"/>
                    <a:pt x="14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79"/>
            <p:cNvSpPr/>
            <p:nvPr/>
          </p:nvSpPr>
          <p:spPr>
            <a:xfrm>
              <a:off x="1574975" y="2975620"/>
              <a:ext cx="34906" cy="24075"/>
            </a:xfrm>
            <a:custGeom>
              <a:rect b="b" l="l" r="r" t="t"/>
              <a:pathLst>
                <a:path extrusionOk="0" h="1058" w="1534">
                  <a:moveTo>
                    <a:pt x="1499" y="1"/>
                  </a:moveTo>
                  <a:cubicBezTo>
                    <a:pt x="1494" y="1"/>
                    <a:pt x="1488" y="3"/>
                    <a:pt x="1483" y="8"/>
                  </a:cubicBezTo>
                  <a:cubicBezTo>
                    <a:pt x="1252" y="239"/>
                    <a:pt x="930" y="414"/>
                    <a:pt x="665" y="589"/>
                  </a:cubicBezTo>
                  <a:cubicBezTo>
                    <a:pt x="434" y="736"/>
                    <a:pt x="203" y="854"/>
                    <a:pt x="0" y="1029"/>
                  </a:cubicBezTo>
                  <a:lnTo>
                    <a:pt x="28" y="1057"/>
                  </a:lnTo>
                  <a:cubicBezTo>
                    <a:pt x="553" y="798"/>
                    <a:pt x="1133" y="477"/>
                    <a:pt x="1511" y="64"/>
                  </a:cubicBezTo>
                  <a:cubicBezTo>
                    <a:pt x="1533" y="42"/>
                    <a:pt x="1519" y="1"/>
                    <a:pt x="149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79"/>
            <p:cNvSpPr/>
            <p:nvPr/>
          </p:nvSpPr>
          <p:spPr>
            <a:xfrm>
              <a:off x="1549672" y="3052168"/>
              <a:ext cx="19911" cy="20388"/>
            </a:xfrm>
            <a:custGeom>
              <a:rect b="b" l="l" r="r" t="t"/>
              <a:pathLst>
                <a:path extrusionOk="0" h="896" w="875">
                  <a:moveTo>
                    <a:pt x="15" y="1"/>
                  </a:moveTo>
                  <a:cubicBezTo>
                    <a:pt x="8" y="1"/>
                    <a:pt x="1" y="8"/>
                    <a:pt x="1" y="22"/>
                  </a:cubicBezTo>
                  <a:cubicBezTo>
                    <a:pt x="64" y="259"/>
                    <a:pt x="120" y="518"/>
                    <a:pt x="294" y="665"/>
                  </a:cubicBezTo>
                  <a:cubicBezTo>
                    <a:pt x="469" y="812"/>
                    <a:pt x="644" y="840"/>
                    <a:pt x="847" y="896"/>
                  </a:cubicBezTo>
                  <a:cubicBezTo>
                    <a:pt x="847" y="896"/>
                    <a:pt x="875" y="896"/>
                    <a:pt x="847" y="868"/>
                  </a:cubicBezTo>
                  <a:cubicBezTo>
                    <a:pt x="700" y="784"/>
                    <a:pt x="553" y="721"/>
                    <a:pt x="413" y="637"/>
                  </a:cubicBezTo>
                  <a:cubicBezTo>
                    <a:pt x="203" y="490"/>
                    <a:pt x="120" y="259"/>
                    <a:pt x="29" y="22"/>
                  </a:cubicBezTo>
                  <a:cubicBezTo>
                    <a:pt x="29" y="8"/>
                    <a:pt x="22" y="1"/>
                    <a:pt x="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79"/>
            <p:cNvSpPr/>
            <p:nvPr/>
          </p:nvSpPr>
          <p:spPr>
            <a:xfrm>
              <a:off x="1562255" y="3062043"/>
              <a:ext cx="19911" cy="13858"/>
            </a:xfrm>
            <a:custGeom>
              <a:rect b="b" l="l" r="r" t="t"/>
              <a:pathLst>
                <a:path extrusionOk="0" h="609" w="875">
                  <a:moveTo>
                    <a:pt x="63" y="0"/>
                  </a:moveTo>
                  <a:cubicBezTo>
                    <a:pt x="35" y="0"/>
                    <a:pt x="0" y="28"/>
                    <a:pt x="35" y="56"/>
                  </a:cubicBezTo>
                  <a:cubicBezTo>
                    <a:pt x="119" y="175"/>
                    <a:pt x="266" y="287"/>
                    <a:pt x="413" y="378"/>
                  </a:cubicBezTo>
                  <a:cubicBezTo>
                    <a:pt x="559" y="462"/>
                    <a:pt x="671" y="609"/>
                    <a:pt x="846" y="609"/>
                  </a:cubicBezTo>
                  <a:cubicBezTo>
                    <a:pt x="846" y="609"/>
                    <a:pt x="874" y="581"/>
                    <a:pt x="846" y="581"/>
                  </a:cubicBezTo>
                  <a:cubicBezTo>
                    <a:pt x="699" y="525"/>
                    <a:pt x="587" y="378"/>
                    <a:pt x="441" y="322"/>
                  </a:cubicBezTo>
                  <a:cubicBezTo>
                    <a:pt x="294" y="231"/>
                    <a:pt x="175" y="147"/>
                    <a:pt x="6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79"/>
            <p:cNvSpPr/>
            <p:nvPr/>
          </p:nvSpPr>
          <p:spPr>
            <a:xfrm>
              <a:off x="1604284" y="3058425"/>
              <a:ext cx="24325" cy="10786"/>
            </a:xfrm>
            <a:custGeom>
              <a:rect b="b" l="l" r="r" t="t"/>
              <a:pathLst>
                <a:path extrusionOk="0" h="474" w="1069">
                  <a:moveTo>
                    <a:pt x="37" y="1"/>
                  </a:moveTo>
                  <a:cubicBezTo>
                    <a:pt x="22" y="1"/>
                    <a:pt x="0" y="21"/>
                    <a:pt x="20" y="40"/>
                  </a:cubicBezTo>
                  <a:cubicBezTo>
                    <a:pt x="150" y="321"/>
                    <a:pt x="442" y="474"/>
                    <a:pt x="738" y="474"/>
                  </a:cubicBezTo>
                  <a:cubicBezTo>
                    <a:pt x="841" y="474"/>
                    <a:pt x="944" y="456"/>
                    <a:pt x="1041" y="418"/>
                  </a:cubicBezTo>
                  <a:cubicBezTo>
                    <a:pt x="1069" y="418"/>
                    <a:pt x="1069" y="390"/>
                    <a:pt x="1041" y="390"/>
                  </a:cubicBezTo>
                  <a:cubicBezTo>
                    <a:pt x="691" y="390"/>
                    <a:pt x="251" y="362"/>
                    <a:pt x="48" y="12"/>
                  </a:cubicBezTo>
                  <a:cubicBezTo>
                    <a:pt x="48" y="4"/>
                    <a:pt x="43"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79"/>
            <p:cNvSpPr/>
            <p:nvPr/>
          </p:nvSpPr>
          <p:spPr>
            <a:xfrm>
              <a:off x="1537111" y="2898685"/>
              <a:ext cx="16566" cy="23324"/>
            </a:xfrm>
            <a:custGeom>
              <a:rect b="b" l="l" r="r" t="t"/>
              <a:pathLst>
                <a:path extrusionOk="0" h="1025" w="728">
                  <a:moveTo>
                    <a:pt x="32" y="0"/>
                  </a:moveTo>
                  <a:cubicBezTo>
                    <a:pt x="14" y="0"/>
                    <a:pt x="0" y="20"/>
                    <a:pt x="0" y="40"/>
                  </a:cubicBezTo>
                  <a:cubicBezTo>
                    <a:pt x="147" y="215"/>
                    <a:pt x="231" y="418"/>
                    <a:pt x="350" y="592"/>
                  </a:cubicBezTo>
                  <a:cubicBezTo>
                    <a:pt x="441" y="739"/>
                    <a:pt x="581" y="858"/>
                    <a:pt x="672" y="998"/>
                  </a:cubicBezTo>
                  <a:cubicBezTo>
                    <a:pt x="686" y="1015"/>
                    <a:pt x="700" y="1024"/>
                    <a:pt x="710" y="1024"/>
                  </a:cubicBezTo>
                  <a:cubicBezTo>
                    <a:pt x="721" y="1024"/>
                    <a:pt x="728" y="1015"/>
                    <a:pt x="728" y="998"/>
                  </a:cubicBezTo>
                  <a:cubicBezTo>
                    <a:pt x="644" y="823"/>
                    <a:pt x="525" y="683"/>
                    <a:pt x="406" y="536"/>
                  </a:cubicBezTo>
                  <a:cubicBezTo>
                    <a:pt x="294" y="362"/>
                    <a:pt x="203" y="187"/>
                    <a:pt x="56" y="12"/>
                  </a:cubicBezTo>
                  <a:cubicBezTo>
                    <a:pt x="48" y="4"/>
                    <a:pt x="40" y="0"/>
                    <a:pt x="3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79"/>
            <p:cNvSpPr/>
            <p:nvPr/>
          </p:nvSpPr>
          <p:spPr>
            <a:xfrm>
              <a:off x="1490008" y="2933773"/>
              <a:ext cx="15928" cy="22163"/>
            </a:xfrm>
            <a:custGeom>
              <a:rect b="b" l="l" r="r" t="t"/>
              <a:pathLst>
                <a:path extrusionOk="0" h="974" w="700">
                  <a:moveTo>
                    <a:pt x="23" y="1"/>
                  </a:moveTo>
                  <a:cubicBezTo>
                    <a:pt x="14" y="1"/>
                    <a:pt x="1" y="24"/>
                    <a:pt x="1" y="43"/>
                  </a:cubicBezTo>
                  <a:cubicBezTo>
                    <a:pt x="238" y="330"/>
                    <a:pt x="413" y="680"/>
                    <a:pt x="672" y="973"/>
                  </a:cubicBezTo>
                  <a:cubicBezTo>
                    <a:pt x="672" y="973"/>
                    <a:pt x="700" y="973"/>
                    <a:pt x="700" y="945"/>
                  </a:cubicBezTo>
                  <a:cubicBezTo>
                    <a:pt x="525" y="624"/>
                    <a:pt x="294" y="302"/>
                    <a:pt x="29" y="15"/>
                  </a:cubicBezTo>
                  <a:cubicBezTo>
                    <a:pt x="29" y="5"/>
                    <a:pt x="26" y="1"/>
                    <a:pt x="2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79"/>
            <p:cNvSpPr/>
            <p:nvPr/>
          </p:nvSpPr>
          <p:spPr>
            <a:xfrm>
              <a:off x="1313111" y="2800770"/>
              <a:ext cx="459355" cy="363011"/>
            </a:xfrm>
            <a:custGeom>
              <a:rect b="b" l="l" r="r" t="t"/>
              <a:pathLst>
                <a:path extrusionOk="0" h="15953" w="20187">
                  <a:moveTo>
                    <a:pt x="18263" y="4140"/>
                  </a:moveTo>
                  <a:lnTo>
                    <a:pt x="18263" y="4140"/>
                  </a:lnTo>
                  <a:cubicBezTo>
                    <a:pt x="18207" y="4252"/>
                    <a:pt x="18179" y="4343"/>
                    <a:pt x="18116" y="4462"/>
                  </a:cubicBezTo>
                  <a:cubicBezTo>
                    <a:pt x="18032" y="4574"/>
                    <a:pt x="17914" y="4602"/>
                    <a:pt x="17802" y="4665"/>
                  </a:cubicBezTo>
                  <a:cubicBezTo>
                    <a:pt x="17683" y="4693"/>
                    <a:pt x="17592" y="4721"/>
                    <a:pt x="17480" y="4749"/>
                  </a:cubicBezTo>
                  <a:cubicBezTo>
                    <a:pt x="17305" y="4777"/>
                    <a:pt x="17130" y="4749"/>
                    <a:pt x="16928" y="4839"/>
                  </a:cubicBezTo>
                  <a:cubicBezTo>
                    <a:pt x="16837" y="4867"/>
                    <a:pt x="16718" y="4951"/>
                    <a:pt x="16606" y="4986"/>
                  </a:cubicBezTo>
                  <a:cubicBezTo>
                    <a:pt x="16487" y="5014"/>
                    <a:pt x="16340" y="5014"/>
                    <a:pt x="16228" y="5014"/>
                  </a:cubicBezTo>
                  <a:cubicBezTo>
                    <a:pt x="15991" y="4986"/>
                    <a:pt x="15788" y="4951"/>
                    <a:pt x="15557" y="4951"/>
                  </a:cubicBezTo>
                  <a:cubicBezTo>
                    <a:pt x="15466" y="4951"/>
                    <a:pt x="15382" y="4986"/>
                    <a:pt x="15291" y="4986"/>
                  </a:cubicBezTo>
                  <a:cubicBezTo>
                    <a:pt x="15354" y="4721"/>
                    <a:pt x="15354" y="4462"/>
                    <a:pt x="15354" y="4168"/>
                  </a:cubicBezTo>
                  <a:cubicBezTo>
                    <a:pt x="15410" y="4224"/>
                    <a:pt x="15494" y="4287"/>
                    <a:pt x="15585" y="4315"/>
                  </a:cubicBezTo>
                  <a:cubicBezTo>
                    <a:pt x="15669" y="4371"/>
                    <a:pt x="15760" y="4427"/>
                    <a:pt x="15879" y="4427"/>
                  </a:cubicBezTo>
                  <a:cubicBezTo>
                    <a:pt x="15904" y="4437"/>
                    <a:pt x="15926" y="4442"/>
                    <a:pt x="15948" y="4442"/>
                  </a:cubicBezTo>
                  <a:cubicBezTo>
                    <a:pt x="15999" y="4442"/>
                    <a:pt x="16046" y="4419"/>
                    <a:pt x="16109" y="4399"/>
                  </a:cubicBezTo>
                  <a:lnTo>
                    <a:pt x="16109" y="4490"/>
                  </a:lnTo>
                  <a:cubicBezTo>
                    <a:pt x="16109" y="4637"/>
                    <a:pt x="16082" y="4777"/>
                    <a:pt x="16109" y="4895"/>
                  </a:cubicBezTo>
                  <a:cubicBezTo>
                    <a:pt x="16109" y="4909"/>
                    <a:pt x="16123" y="4916"/>
                    <a:pt x="16137" y="4916"/>
                  </a:cubicBezTo>
                  <a:cubicBezTo>
                    <a:pt x="16151" y="4916"/>
                    <a:pt x="16165" y="4909"/>
                    <a:pt x="16165" y="4895"/>
                  </a:cubicBezTo>
                  <a:cubicBezTo>
                    <a:pt x="16193" y="4777"/>
                    <a:pt x="16193" y="4693"/>
                    <a:pt x="16228" y="4546"/>
                  </a:cubicBezTo>
                  <a:lnTo>
                    <a:pt x="16228" y="4399"/>
                  </a:lnTo>
                  <a:cubicBezTo>
                    <a:pt x="16368" y="4399"/>
                    <a:pt x="16459" y="4490"/>
                    <a:pt x="16606" y="4518"/>
                  </a:cubicBezTo>
                  <a:cubicBezTo>
                    <a:pt x="16634" y="4546"/>
                    <a:pt x="16662" y="4546"/>
                    <a:pt x="16662" y="4546"/>
                  </a:cubicBezTo>
                  <a:cubicBezTo>
                    <a:pt x="16662" y="4665"/>
                    <a:pt x="16662" y="4777"/>
                    <a:pt x="16718" y="4867"/>
                  </a:cubicBezTo>
                  <a:cubicBezTo>
                    <a:pt x="16718" y="4881"/>
                    <a:pt x="16727" y="4888"/>
                    <a:pt x="16735" y="4888"/>
                  </a:cubicBezTo>
                  <a:cubicBezTo>
                    <a:pt x="16744" y="4888"/>
                    <a:pt x="16753" y="4881"/>
                    <a:pt x="16753" y="4867"/>
                  </a:cubicBezTo>
                  <a:cubicBezTo>
                    <a:pt x="16809" y="4777"/>
                    <a:pt x="16809" y="4637"/>
                    <a:pt x="16809" y="4518"/>
                  </a:cubicBezTo>
                  <a:lnTo>
                    <a:pt x="16865" y="4518"/>
                  </a:lnTo>
                  <a:cubicBezTo>
                    <a:pt x="16956" y="4490"/>
                    <a:pt x="17039" y="4427"/>
                    <a:pt x="17130" y="4399"/>
                  </a:cubicBezTo>
                  <a:lnTo>
                    <a:pt x="17186" y="4399"/>
                  </a:lnTo>
                  <a:cubicBezTo>
                    <a:pt x="17186" y="4462"/>
                    <a:pt x="17214" y="4518"/>
                    <a:pt x="17214" y="4574"/>
                  </a:cubicBezTo>
                  <a:cubicBezTo>
                    <a:pt x="17214" y="4637"/>
                    <a:pt x="17214" y="4693"/>
                    <a:pt x="17242" y="4721"/>
                  </a:cubicBezTo>
                  <a:lnTo>
                    <a:pt x="17277" y="4721"/>
                  </a:lnTo>
                  <a:cubicBezTo>
                    <a:pt x="17333" y="4665"/>
                    <a:pt x="17333" y="4602"/>
                    <a:pt x="17305" y="4546"/>
                  </a:cubicBezTo>
                  <a:lnTo>
                    <a:pt x="17305" y="4399"/>
                  </a:lnTo>
                  <a:cubicBezTo>
                    <a:pt x="17361" y="4399"/>
                    <a:pt x="17417" y="4427"/>
                    <a:pt x="17508" y="4427"/>
                  </a:cubicBezTo>
                  <a:cubicBezTo>
                    <a:pt x="17535" y="4433"/>
                    <a:pt x="17564" y="4437"/>
                    <a:pt x="17593" y="4437"/>
                  </a:cubicBezTo>
                  <a:cubicBezTo>
                    <a:pt x="17718" y="4437"/>
                    <a:pt x="17851" y="4378"/>
                    <a:pt x="17941" y="4287"/>
                  </a:cubicBezTo>
                  <a:lnTo>
                    <a:pt x="17976" y="4287"/>
                  </a:lnTo>
                  <a:cubicBezTo>
                    <a:pt x="18060" y="4252"/>
                    <a:pt x="18179" y="4196"/>
                    <a:pt x="18263" y="4140"/>
                  </a:cubicBezTo>
                  <a:close/>
                  <a:moveTo>
                    <a:pt x="11745" y="6135"/>
                  </a:moveTo>
                  <a:cubicBezTo>
                    <a:pt x="11742" y="6135"/>
                    <a:pt x="11739" y="6138"/>
                    <a:pt x="11739" y="6147"/>
                  </a:cubicBezTo>
                  <a:cubicBezTo>
                    <a:pt x="11758" y="6147"/>
                    <a:pt x="11752" y="6135"/>
                    <a:pt x="11745" y="6135"/>
                  </a:cubicBezTo>
                  <a:close/>
                  <a:moveTo>
                    <a:pt x="11833" y="2908"/>
                  </a:moveTo>
                  <a:cubicBezTo>
                    <a:pt x="11876" y="2908"/>
                    <a:pt x="11920" y="2919"/>
                    <a:pt x="11970" y="2945"/>
                  </a:cubicBezTo>
                  <a:cubicBezTo>
                    <a:pt x="11998" y="2945"/>
                    <a:pt x="11998" y="2972"/>
                    <a:pt x="12033" y="2972"/>
                  </a:cubicBezTo>
                  <a:cubicBezTo>
                    <a:pt x="12117" y="3525"/>
                    <a:pt x="12089" y="4112"/>
                    <a:pt x="12173" y="4665"/>
                  </a:cubicBezTo>
                  <a:cubicBezTo>
                    <a:pt x="12173" y="4676"/>
                    <a:pt x="12184" y="4683"/>
                    <a:pt x="12196" y="4683"/>
                  </a:cubicBezTo>
                  <a:cubicBezTo>
                    <a:pt x="12214" y="4683"/>
                    <a:pt x="12236" y="4669"/>
                    <a:pt x="12236" y="4637"/>
                  </a:cubicBezTo>
                  <a:cubicBezTo>
                    <a:pt x="12292" y="4112"/>
                    <a:pt x="12264" y="3525"/>
                    <a:pt x="12117" y="3000"/>
                  </a:cubicBezTo>
                  <a:lnTo>
                    <a:pt x="12117" y="3000"/>
                  </a:lnTo>
                  <a:cubicBezTo>
                    <a:pt x="12173" y="3028"/>
                    <a:pt x="12236" y="3028"/>
                    <a:pt x="12292" y="3028"/>
                  </a:cubicBezTo>
                  <a:cubicBezTo>
                    <a:pt x="12348" y="3000"/>
                    <a:pt x="12438" y="2945"/>
                    <a:pt x="12494" y="2945"/>
                  </a:cubicBezTo>
                  <a:cubicBezTo>
                    <a:pt x="12516" y="2939"/>
                    <a:pt x="12535" y="2937"/>
                    <a:pt x="12552" y="2937"/>
                  </a:cubicBezTo>
                  <a:cubicBezTo>
                    <a:pt x="12626" y="2937"/>
                    <a:pt x="12658" y="2983"/>
                    <a:pt x="12732" y="3028"/>
                  </a:cubicBezTo>
                  <a:cubicBezTo>
                    <a:pt x="12788" y="3063"/>
                    <a:pt x="12844" y="3119"/>
                    <a:pt x="12907" y="3147"/>
                  </a:cubicBezTo>
                  <a:cubicBezTo>
                    <a:pt x="12907" y="3378"/>
                    <a:pt x="12935" y="3616"/>
                    <a:pt x="12935" y="3874"/>
                  </a:cubicBezTo>
                  <a:cubicBezTo>
                    <a:pt x="12907" y="4196"/>
                    <a:pt x="12872" y="4518"/>
                    <a:pt x="12935" y="4839"/>
                  </a:cubicBezTo>
                  <a:lnTo>
                    <a:pt x="12991" y="4839"/>
                  </a:lnTo>
                  <a:cubicBezTo>
                    <a:pt x="13110" y="4287"/>
                    <a:pt x="13047" y="3728"/>
                    <a:pt x="13019" y="3175"/>
                  </a:cubicBezTo>
                  <a:lnTo>
                    <a:pt x="13047" y="3175"/>
                  </a:lnTo>
                  <a:cubicBezTo>
                    <a:pt x="13072" y="3181"/>
                    <a:pt x="13100" y="3183"/>
                    <a:pt x="13129" y="3183"/>
                  </a:cubicBezTo>
                  <a:cubicBezTo>
                    <a:pt x="13208" y="3183"/>
                    <a:pt x="13298" y="3167"/>
                    <a:pt x="13378" y="3167"/>
                  </a:cubicBezTo>
                  <a:cubicBezTo>
                    <a:pt x="13407" y="3167"/>
                    <a:pt x="13434" y="3169"/>
                    <a:pt x="13459" y="3175"/>
                  </a:cubicBezTo>
                  <a:cubicBezTo>
                    <a:pt x="13606" y="3203"/>
                    <a:pt x="13690" y="3322"/>
                    <a:pt x="13781" y="3413"/>
                  </a:cubicBezTo>
                  <a:lnTo>
                    <a:pt x="13865" y="3497"/>
                  </a:lnTo>
                  <a:cubicBezTo>
                    <a:pt x="13865" y="3553"/>
                    <a:pt x="13837" y="3644"/>
                    <a:pt x="13837" y="3700"/>
                  </a:cubicBezTo>
                  <a:cubicBezTo>
                    <a:pt x="13837" y="3819"/>
                    <a:pt x="13809" y="3965"/>
                    <a:pt x="13809" y="4077"/>
                  </a:cubicBezTo>
                  <a:cubicBezTo>
                    <a:pt x="13781" y="4343"/>
                    <a:pt x="13718" y="4602"/>
                    <a:pt x="13809" y="4867"/>
                  </a:cubicBezTo>
                  <a:cubicBezTo>
                    <a:pt x="13809" y="4881"/>
                    <a:pt x="13816" y="4888"/>
                    <a:pt x="13823" y="4888"/>
                  </a:cubicBezTo>
                  <a:cubicBezTo>
                    <a:pt x="13830" y="4888"/>
                    <a:pt x="13837" y="4881"/>
                    <a:pt x="13837" y="4867"/>
                  </a:cubicBezTo>
                  <a:cubicBezTo>
                    <a:pt x="13921" y="4574"/>
                    <a:pt x="13921" y="4252"/>
                    <a:pt x="13956" y="3993"/>
                  </a:cubicBezTo>
                  <a:lnTo>
                    <a:pt x="13956" y="3588"/>
                  </a:lnTo>
                  <a:cubicBezTo>
                    <a:pt x="14012" y="3616"/>
                    <a:pt x="14096" y="3644"/>
                    <a:pt x="14187" y="3644"/>
                  </a:cubicBezTo>
                  <a:cubicBezTo>
                    <a:pt x="14305" y="3672"/>
                    <a:pt x="14361" y="3728"/>
                    <a:pt x="14480" y="3791"/>
                  </a:cubicBezTo>
                  <a:cubicBezTo>
                    <a:pt x="14508" y="3819"/>
                    <a:pt x="14536" y="3819"/>
                    <a:pt x="14564" y="3847"/>
                  </a:cubicBezTo>
                  <a:cubicBezTo>
                    <a:pt x="14592" y="4224"/>
                    <a:pt x="14480" y="4602"/>
                    <a:pt x="14536" y="4986"/>
                  </a:cubicBezTo>
                  <a:cubicBezTo>
                    <a:pt x="14536" y="5000"/>
                    <a:pt x="14550" y="5007"/>
                    <a:pt x="14564" y="5007"/>
                  </a:cubicBezTo>
                  <a:cubicBezTo>
                    <a:pt x="14578" y="5007"/>
                    <a:pt x="14592" y="5000"/>
                    <a:pt x="14592" y="4986"/>
                  </a:cubicBezTo>
                  <a:cubicBezTo>
                    <a:pt x="14620" y="4777"/>
                    <a:pt x="14655" y="4546"/>
                    <a:pt x="14683" y="4343"/>
                  </a:cubicBezTo>
                  <a:cubicBezTo>
                    <a:pt x="14683" y="4196"/>
                    <a:pt x="14711" y="4077"/>
                    <a:pt x="14711" y="3937"/>
                  </a:cubicBezTo>
                  <a:cubicBezTo>
                    <a:pt x="14767" y="3993"/>
                    <a:pt x="14858" y="4049"/>
                    <a:pt x="14942" y="4077"/>
                  </a:cubicBezTo>
                  <a:cubicBezTo>
                    <a:pt x="14971" y="4086"/>
                    <a:pt x="14999" y="4089"/>
                    <a:pt x="15025" y="4089"/>
                  </a:cubicBezTo>
                  <a:cubicBezTo>
                    <a:pt x="15064" y="4089"/>
                    <a:pt x="15100" y="4083"/>
                    <a:pt x="15134" y="4083"/>
                  </a:cubicBezTo>
                  <a:cubicBezTo>
                    <a:pt x="15168" y="4083"/>
                    <a:pt x="15201" y="4089"/>
                    <a:pt x="15235" y="4112"/>
                  </a:cubicBezTo>
                  <a:cubicBezTo>
                    <a:pt x="15235" y="4399"/>
                    <a:pt x="15145" y="4721"/>
                    <a:pt x="15235" y="5014"/>
                  </a:cubicBezTo>
                  <a:cubicBezTo>
                    <a:pt x="15117" y="5042"/>
                    <a:pt x="15033" y="5042"/>
                    <a:pt x="14914" y="5070"/>
                  </a:cubicBezTo>
                  <a:cubicBezTo>
                    <a:pt x="14818" y="5082"/>
                    <a:pt x="14717" y="5089"/>
                    <a:pt x="14614" y="5089"/>
                  </a:cubicBezTo>
                  <a:cubicBezTo>
                    <a:pt x="14469" y="5089"/>
                    <a:pt x="14322" y="5075"/>
                    <a:pt x="14187" y="5042"/>
                  </a:cubicBezTo>
                  <a:cubicBezTo>
                    <a:pt x="14215" y="4777"/>
                    <a:pt x="14215" y="4518"/>
                    <a:pt x="14187" y="4252"/>
                  </a:cubicBezTo>
                  <a:lnTo>
                    <a:pt x="14159" y="4252"/>
                  </a:lnTo>
                  <a:cubicBezTo>
                    <a:pt x="14096" y="4518"/>
                    <a:pt x="14096" y="4777"/>
                    <a:pt x="14096" y="5042"/>
                  </a:cubicBezTo>
                  <a:cubicBezTo>
                    <a:pt x="13984" y="5014"/>
                    <a:pt x="13865" y="5014"/>
                    <a:pt x="13746" y="4986"/>
                  </a:cubicBezTo>
                  <a:cubicBezTo>
                    <a:pt x="13634" y="4951"/>
                    <a:pt x="13571" y="4923"/>
                    <a:pt x="13459" y="4923"/>
                  </a:cubicBezTo>
                  <a:cubicBezTo>
                    <a:pt x="13380" y="4914"/>
                    <a:pt x="13302" y="4911"/>
                    <a:pt x="13224" y="4911"/>
                  </a:cubicBezTo>
                  <a:cubicBezTo>
                    <a:pt x="13068" y="4911"/>
                    <a:pt x="12914" y="4923"/>
                    <a:pt x="12760" y="4923"/>
                  </a:cubicBezTo>
                  <a:cubicBezTo>
                    <a:pt x="12466" y="4923"/>
                    <a:pt x="12208" y="5042"/>
                    <a:pt x="11942" y="5161"/>
                  </a:cubicBezTo>
                  <a:cubicBezTo>
                    <a:pt x="11914" y="5161"/>
                    <a:pt x="11886" y="5161"/>
                    <a:pt x="11858" y="5189"/>
                  </a:cubicBezTo>
                  <a:cubicBezTo>
                    <a:pt x="11739" y="5217"/>
                    <a:pt x="11620" y="5245"/>
                    <a:pt x="11536" y="5273"/>
                  </a:cubicBezTo>
                  <a:cubicBezTo>
                    <a:pt x="11446" y="5301"/>
                    <a:pt x="11390" y="5336"/>
                    <a:pt x="11334" y="5336"/>
                  </a:cubicBezTo>
                  <a:cubicBezTo>
                    <a:pt x="11299" y="5217"/>
                    <a:pt x="11243" y="5042"/>
                    <a:pt x="11215" y="4951"/>
                  </a:cubicBezTo>
                  <a:cubicBezTo>
                    <a:pt x="11159" y="4693"/>
                    <a:pt x="11068" y="4427"/>
                    <a:pt x="10921" y="4196"/>
                  </a:cubicBezTo>
                  <a:cubicBezTo>
                    <a:pt x="10921" y="4196"/>
                    <a:pt x="10893" y="4196"/>
                    <a:pt x="10893" y="4224"/>
                  </a:cubicBezTo>
                  <a:cubicBezTo>
                    <a:pt x="10984" y="4462"/>
                    <a:pt x="11040" y="4721"/>
                    <a:pt x="11124" y="4986"/>
                  </a:cubicBezTo>
                  <a:cubicBezTo>
                    <a:pt x="11159" y="5098"/>
                    <a:pt x="11187" y="5245"/>
                    <a:pt x="11243" y="5364"/>
                  </a:cubicBezTo>
                  <a:cubicBezTo>
                    <a:pt x="11040" y="5420"/>
                    <a:pt x="10865" y="5511"/>
                    <a:pt x="10690" y="5623"/>
                  </a:cubicBezTo>
                  <a:cubicBezTo>
                    <a:pt x="10516" y="5686"/>
                    <a:pt x="10341" y="5769"/>
                    <a:pt x="10194" y="5888"/>
                  </a:cubicBezTo>
                  <a:lnTo>
                    <a:pt x="10166" y="5860"/>
                  </a:lnTo>
                  <a:lnTo>
                    <a:pt x="10166" y="5825"/>
                  </a:lnTo>
                  <a:cubicBezTo>
                    <a:pt x="10047" y="5651"/>
                    <a:pt x="9900" y="5476"/>
                    <a:pt x="9760" y="5336"/>
                  </a:cubicBezTo>
                  <a:cubicBezTo>
                    <a:pt x="9760" y="5324"/>
                    <a:pt x="9757" y="5320"/>
                    <a:pt x="9751" y="5320"/>
                  </a:cubicBezTo>
                  <a:cubicBezTo>
                    <a:pt x="9741" y="5320"/>
                    <a:pt x="9725" y="5336"/>
                    <a:pt x="9725" y="5336"/>
                  </a:cubicBezTo>
                  <a:cubicBezTo>
                    <a:pt x="9816" y="5448"/>
                    <a:pt x="9872" y="5567"/>
                    <a:pt x="9963" y="5686"/>
                  </a:cubicBezTo>
                  <a:cubicBezTo>
                    <a:pt x="9991" y="5713"/>
                    <a:pt x="9991" y="5769"/>
                    <a:pt x="10047" y="5797"/>
                  </a:cubicBezTo>
                  <a:cubicBezTo>
                    <a:pt x="10047" y="5825"/>
                    <a:pt x="10075" y="5860"/>
                    <a:pt x="10110" y="5888"/>
                  </a:cubicBezTo>
                  <a:lnTo>
                    <a:pt x="10110" y="5916"/>
                  </a:lnTo>
                  <a:lnTo>
                    <a:pt x="10110" y="5944"/>
                  </a:lnTo>
                  <a:cubicBezTo>
                    <a:pt x="9844" y="6091"/>
                    <a:pt x="9551" y="6266"/>
                    <a:pt x="9376" y="6497"/>
                  </a:cubicBezTo>
                  <a:cubicBezTo>
                    <a:pt x="9292" y="6350"/>
                    <a:pt x="9173" y="6210"/>
                    <a:pt x="9089" y="6063"/>
                  </a:cubicBezTo>
                  <a:cubicBezTo>
                    <a:pt x="8998" y="5916"/>
                    <a:pt x="8886" y="5713"/>
                    <a:pt x="8740" y="5595"/>
                  </a:cubicBezTo>
                  <a:cubicBezTo>
                    <a:pt x="8731" y="5586"/>
                    <a:pt x="8723" y="5583"/>
                    <a:pt x="8714" y="5583"/>
                  </a:cubicBezTo>
                  <a:cubicBezTo>
                    <a:pt x="8694" y="5583"/>
                    <a:pt x="8677" y="5603"/>
                    <a:pt x="8677" y="5623"/>
                  </a:cubicBezTo>
                  <a:cubicBezTo>
                    <a:pt x="8795" y="5825"/>
                    <a:pt x="8914" y="6000"/>
                    <a:pt x="9026" y="6175"/>
                  </a:cubicBezTo>
                  <a:cubicBezTo>
                    <a:pt x="9117" y="6322"/>
                    <a:pt x="9201" y="6469"/>
                    <a:pt x="9320" y="6588"/>
                  </a:cubicBezTo>
                  <a:cubicBezTo>
                    <a:pt x="9201" y="6734"/>
                    <a:pt x="9117" y="6909"/>
                    <a:pt x="8970" y="7049"/>
                  </a:cubicBezTo>
                  <a:cubicBezTo>
                    <a:pt x="8886" y="7140"/>
                    <a:pt x="8767" y="7196"/>
                    <a:pt x="8677" y="7259"/>
                  </a:cubicBezTo>
                  <a:cubicBezTo>
                    <a:pt x="8621" y="7168"/>
                    <a:pt x="8502" y="7049"/>
                    <a:pt x="8446" y="6965"/>
                  </a:cubicBezTo>
                  <a:cubicBezTo>
                    <a:pt x="8299" y="6818"/>
                    <a:pt x="8187" y="6643"/>
                    <a:pt x="8040" y="6497"/>
                  </a:cubicBezTo>
                  <a:cubicBezTo>
                    <a:pt x="8032" y="6488"/>
                    <a:pt x="8023" y="6485"/>
                    <a:pt x="8016" y="6485"/>
                  </a:cubicBezTo>
                  <a:cubicBezTo>
                    <a:pt x="7998" y="6485"/>
                    <a:pt x="7988" y="6505"/>
                    <a:pt x="8012" y="6525"/>
                  </a:cubicBezTo>
                  <a:cubicBezTo>
                    <a:pt x="8187" y="6818"/>
                    <a:pt x="8390" y="7049"/>
                    <a:pt x="8621" y="7287"/>
                  </a:cubicBezTo>
                  <a:lnTo>
                    <a:pt x="8593" y="7315"/>
                  </a:lnTo>
                  <a:cubicBezTo>
                    <a:pt x="8474" y="7371"/>
                    <a:pt x="8390" y="7490"/>
                    <a:pt x="8299" y="7608"/>
                  </a:cubicBezTo>
                  <a:cubicBezTo>
                    <a:pt x="8271" y="7636"/>
                    <a:pt x="8243" y="7692"/>
                    <a:pt x="8215" y="7720"/>
                  </a:cubicBezTo>
                  <a:cubicBezTo>
                    <a:pt x="8187" y="7636"/>
                    <a:pt x="8124" y="7545"/>
                    <a:pt x="8068" y="7490"/>
                  </a:cubicBezTo>
                  <a:cubicBezTo>
                    <a:pt x="7977" y="7371"/>
                    <a:pt x="7893" y="7259"/>
                    <a:pt x="7803" y="7168"/>
                  </a:cubicBezTo>
                  <a:cubicBezTo>
                    <a:pt x="7792" y="7163"/>
                    <a:pt x="7782" y="7160"/>
                    <a:pt x="7774" y="7160"/>
                  </a:cubicBezTo>
                  <a:cubicBezTo>
                    <a:pt x="7738" y="7160"/>
                    <a:pt x="7724" y="7201"/>
                    <a:pt x="7747" y="7224"/>
                  </a:cubicBezTo>
                  <a:cubicBezTo>
                    <a:pt x="7893" y="7399"/>
                    <a:pt x="8012" y="7608"/>
                    <a:pt x="8187" y="7748"/>
                  </a:cubicBezTo>
                  <a:cubicBezTo>
                    <a:pt x="8096" y="7895"/>
                    <a:pt x="8012" y="8014"/>
                    <a:pt x="7893" y="8098"/>
                  </a:cubicBezTo>
                  <a:cubicBezTo>
                    <a:pt x="7893" y="8070"/>
                    <a:pt x="7838" y="8014"/>
                    <a:pt x="7803" y="7986"/>
                  </a:cubicBezTo>
                  <a:cubicBezTo>
                    <a:pt x="7747" y="7923"/>
                    <a:pt x="7691" y="7839"/>
                    <a:pt x="7600" y="7783"/>
                  </a:cubicBezTo>
                  <a:cubicBezTo>
                    <a:pt x="7591" y="7773"/>
                    <a:pt x="7583" y="7769"/>
                    <a:pt x="7576" y="7769"/>
                  </a:cubicBezTo>
                  <a:cubicBezTo>
                    <a:pt x="7560" y="7769"/>
                    <a:pt x="7552" y="7792"/>
                    <a:pt x="7572" y="7811"/>
                  </a:cubicBezTo>
                  <a:cubicBezTo>
                    <a:pt x="7628" y="7867"/>
                    <a:pt x="7691" y="7958"/>
                    <a:pt x="7747" y="8042"/>
                  </a:cubicBezTo>
                  <a:cubicBezTo>
                    <a:pt x="7775" y="8070"/>
                    <a:pt x="7803" y="8133"/>
                    <a:pt x="7865" y="8161"/>
                  </a:cubicBezTo>
                  <a:cubicBezTo>
                    <a:pt x="7803" y="8217"/>
                    <a:pt x="7747" y="8273"/>
                    <a:pt x="7691" y="8308"/>
                  </a:cubicBezTo>
                  <a:cubicBezTo>
                    <a:pt x="7544" y="8420"/>
                    <a:pt x="7397" y="8538"/>
                    <a:pt x="7222" y="8657"/>
                  </a:cubicBezTo>
                  <a:cubicBezTo>
                    <a:pt x="7250" y="8622"/>
                    <a:pt x="7250" y="8622"/>
                    <a:pt x="7250" y="8594"/>
                  </a:cubicBezTo>
                  <a:lnTo>
                    <a:pt x="7250" y="8510"/>
                  </a:lnTo>
                  <a:cubicBezTo>
                    <a:pt x="7313" y="8392"/>
                    <a:pt x="7341" y="8273"/>
                    <a:pt x="7313" y="8133"/>
                  </a:cubicBezTo>
                  <a:cubicBezTo>
                    <a:pt x="7278" y="8014"/>
                    <a:pt x="7278" y="7958"/>
                    <a:pt x="7369" y="7839"/>
                  </a:cubicBezTo>
                  <a:cubicBezTo>
                    <a:pt x="7397" y="7811"/>
                    <a:pt x="7425" y="7783"/>
                    <a:pt x="7453" y="7748"/>
                  </a:cubicBezTo>
                  <a:cubicBezTo>
                    <a:pt x="7544" y="7636"/>
                    <a:pt x="7544" y="7518"/>
                    <a:pt x="7516" y="7399"/>
                  </a:cubicBezTo>
                  <a:lnTo>
                    <a:pt x="7516" y="7371"/>
                  </a:lnTo>
                  <a:cubicBezTo>
                    <a:pt x="7544" y="7399"/>
                    <a:pt x="7572" y="7434"/>
                    <a:pt x="7600" y="7490"/>
                  </a:cubicBezTo>
                  <a:cubicBezTo>
                    <a:pt x="7719" y="7636"/>
                    <a:pt x="7838" y="7748"/>
                    <a:pt x="8012" y="7839"/>
                  </a:cubicBezTo>
                  <a:lnTo>
                    <a:pt x="8040" y="7811"/>
                  </a:lnTo>
                  <a:cubicBezTo>
                    <a:pt x="7921" y="7664"/>
                    <a:pt x="7838" y="7518"/>
                    <a:pt x="7719" y="7399"/>
                  </a:cubicBezTo>
                  <a:cubicBezTo>
                    <a:pt x="7663" y="7315"/>
                    <a:pt x="7572" y="7224"/>
                    <a:pt x="7516" y="7140"/>
                  </a:cubicBezTo>
                  <a:cubicBezTo>
                    <a:pt x="7488" y="7084"/>
                    <a:pt x="7488" y="7021"/>
                    <a:pt x="7425" y="6965"/>
                  </a:cubicBezTo>
                  <a:lnTo>
                    <a:pt x="7425" y="6846"/>
                  </a:lnTo>
                  <a:cubicBezTo>
                    <a:pt x="7425" y="6671"/>
                    <a:pt x="7572" y="6615"/>
                    <a:pt x="7628" y="6497"/>
                  </a:cubicBezTo>
                  <a:cubicBezTo>
                    <a:pt x="7663" y="6469"/>
                    <a:pt x="7663" y="6441"/>
                    <a:pt x="7663" y="6441"/>
                  </a:cubicBezTo>
                  <a:lnTo>
                    <a:pt x="7838" y="6699"/>
                  </a:lnTo>
                  <a:cubicBezTo>
                    <a:pt x="7921" y="6874"/>
                    <a:pt x="8068" y="7140"/>
                    <a:pt x="8243" y="7224"/>
                  </a:cubicBezTo>
                  <a:cubicBezTo>
                    <a:pt x="8271" y="7224"/>
                    <a:pt x="8299" y="7224"/>
                    <a:pt x="8271" y="7196"/>
                  </a:cubicBezTo>
                  <a:cubicBezTo>
                    <a:pt x="8187" y="6993"/>
                    <a:pt x="8040" y="6818"/>
                    <a:pt x="7893" y="6615"/>
                  </a:cubicBezTo>
                  <a:cubicBezTo>
                    <a:pt x="7838" y="6525"/>
                    <a:pt x="7747" y="6413"/>
                    <a:pt x="7691" y="6294"/>
                  </a:cubicBezTo>
                  <a:cubicBezTo>
                    <a:pt x="7663" y="6266"/>
                    <a:pt x="7663" y="6210"/>
                    <a:pt x="7663" y="6175"/>
                  </a:cubicBezTo>
                  <a:cubicBezTo>
                    <a:pt x="7628" y="6063"/>
                    <a:pt x="7600" y="5972"/>
                    <a:pt x="7628" y="5860"/>
                  </a:cubicBezTo>
                  <a:cubicBezTo>
                    <a:pt x="7691" y="5741"/>
                    <a:pt x="7747" y="5623"/>
                    <a:pt x="7838" y="5567"/>
                  </a:cubicBezTo>
                  <a:cubicBezTo>
                    <a:pt x="7865" y="5539"/>
                    <a:pt x="8215" y="5420"/>
                    <a:pt x="8187" y="5364"/>
                  </a:cubicBezTo>
                  <a:lnTo>
                    <a:pt x="8187" y="5364"/>
                  </a:lnTo>
                  <a:cubicBezTo>
                    <a:pt x="8271" y="5511"/>
                    <a:pt x="8390" y="5651"/>
                    <a:pt x="8474" y="5769"/>
                  </a:cubicBezTo>
                  <a:cubicBezTo>
                    <a:pt x="8593" y="5944"/>
                    <a:pt x="8677" y="6119"/>
                    <a:pt x="8823" y="6266"/>
                  </a:cubicBezTo>
                  <a:cubicBezTo>
                    <a:pt x="8851" y="6266"/>
                    <a:pt x="8886" y="6266"/>
                    <a:pt x="8851" y="6238"/>
                  </a:cubicBezTo>
                  <a:cubicBezTo>
                    <a:pt x="8740" y="5888"/>
                    <a:pt x="8446" y="5595"/>
                    <a:pt x="8215" y="5301"/>
                  </a:cubicBezTo>
                  <a:cubicBezTo>
                    <a:pt x="8243" y="5245"/>
                    <a:pt x="8243" y="5126"/>
                    <a:pt x="8271" y="5070"/>
                  </a:cubicBezTo>
                  <a:cubicBezTo>
                    <a:pt x="8327" y="4839"/>
                    <a:pt x="8474" y="4777"/>
                    <a:pt x="8649" y="4721"/>
                  </a:cubicBezTo>
                  <a:lnTo>
                    <a:pt x="8712" y="4721"/>
                  </a:lnTo>
                  <a:cubicBezTo>
                    <a:pt x="8795" y="4867"/>
                    <a:pt x="8942" y="5014"/>
                    <a:pt x="9026" y="5126"/>
                  </a:cubicBezTo>
                  <a:cubicBezTo>
                    <a:pt x="9173" y="5364"/>
                    <a:pt x="9320" y="5567"/>
                    <a:pt x="9523" y="5713"/>
                  </a:cubicBezTo>
                  <a:cubicBezTo>
                    <a:pt x="9531" y="5722"/>
                    <a:pt x="9540" y="5725"/>
                    <a:pt x="9547" y="5725"/>
                  </a:cubicBezTo>
                  <a:cubicBezTo>
                    <a:pt x="9565" y="5725"/>
                    <a:pt x="9575" y="5705"/>
                    <a:pt x="9551" y="5686"/>
                  </a:cubicBezTo>
                  <a:cubicBezTo>
                    <a:pt x="9439" y="5476"/>
                    <a:pt x="9292" y="5273"/>
                    <a:pt x="9145" y="5070"/>
                  </a:cubicBezTo>
                  <a:cubicBezTo>
                    <a:pt x="9026" y="4923"/>
                    <a:pt x="8914" y="4811"/>
                    <a:pt x="8795" y="4665"/>
                  </a:cubicBezTo>
                  <a:cubicBezTo>
                    <a:pt x="8823" y="4665"/>
                    <a:pt x="8851" y="4637"/>
                    <a:pt x="8886" y="4602"/>
                  </a:cubicBezTo>
                  <a:cubicBezTo>
                    <a:pt x="8998" y="4518"/>
                    <a:pt x="9026" y="4399"/>
                    <a:pt x="9117" y="4315"/>
                  </a:cubicBezTo>
                  <a:cubicBezTo>
                    <a:pt x="9173" y="4224"/>
                    <a:pt x="9292" y="4252"/>
                    <a:pt x="9376" y="4224"/>
                  </a:cubicBezTo>
                  <a:cubicBezTo>
                    <a:pt x="9467" y="4371"/>
                    <a:pt x="9586" y="4490"/>
                    <a:pt x="9670" y="4637"/>
                  </a:cubicBezTo>
                  <a:cubicBezTo>
                    <a:pt x="9788" y="4811"/>
                    <a:pt x="9900" y="5014"/>
                    <a:pt x="10047" y="5161"/>
                  </a:cubicBezTo>
                  <a:cubicBezTo>
                    <a:pt x="10064" y="5168"/>
                    <a:pt x="10078" y="5172"/>
                    <a:pt x="10089" y="5172"/>
                  </a:cubicBezTo>
                  <a:cubicBezTo>
                    <a:pt x="10121" y="5172"/>
                    <a:pt x="10131" y="5145"/>
                    <a:pt x="10110" y="5098"/>
                  </a:cubicBezTo>
                  <a:cubicBezTo>
                    <a:pt x="10019" y="4895"/>
                    <a:pt x="9844" y="4693"/>
                    <a:pt x="9725" y="4518"/>
                  </a:cubicBezTo>
                  <a:cubicBezTo>
                    <a:pt x="9642" y="4399"/>
                    <a:pt x="9551" y="4315"/>
                    <a:pt x="9467" y="4196"/>
                  </a:cubicBezTo>
                  <a:cubicBezTo>
                    <a:pt x="9523" y="4168"/>
                    <a:pt x="9586" y="4077"/>
                    <a:pt x="9642" y="4021"/>
                  </a:cubicBezTo>
                  <a:cubicBezTo>
                    <a:pt x="9725" y="3902"/>
                    <a:pt x="9788" y="3791"/>
                    <a:pt x="9900" y="3700"/>
                  </a:cubicBezTo>
                  <a:cubicBezTo>
                    <a:pt x="9972" y="3649"/>
                    <a:pt x="10043" y="3639"/>
                    <a:pt x="10113" y="3639"/>
                  </a:cubicBezTo>
                  <a:cubicBezTo>
                    <a:pt x="10159" y="3639"/>
                    <a:pt x="10205" y="3644"/>
                    <a:pt x="10250" y="3644"/>
                  </a:cubicBezTo>
                  <a:cubicBezTo>
                    <a:pt x="10460" y="4140"/>
                    <a:pt x="10599" y="4665"/>
                    <a:pt x="10865" y="5098"/>
                  </a:cubicBezTo>
                  <a:cubicBezTo>
                    <a:pt x="10879" y="5112"/>
                    <a:pt x="10893" y="5119"/>
                    <a:pt x="10904" y="5119"/>
                  </a:cubicBezTo>
                  <a:cubicBezTo>
                    <a:pt x="10914" y="5119"/>
                    <a:pt x="10921" y="5112"/>
                    <a:pt x="10921" y="5098"/>
                  </a:cubicBezTo>
                  <a:cubicBezTo>
                    <a:pt x="10774" y="4602"/>
                    <a:pt x="10599" y="4077"/>
                    <a:pt x="10369" y="3616"/>
                  </a:cubicBezTo>
                  <a:cubicBezTo>
                    <a:pt x="10599" y="3553"/>
                    <a:pt x="10599" y="3266"/>
                    <a:pt x="10809" y="3147"/>
                  </a:cubicBezTo>
                  <a:cubicBezTo>
                    <a:pt x="10845" y="3124"/>
                    <a:pt x="10886" y="3115"/>
                    <a:pt x="10931" y="3115"/>
                  </a:cubicBezTo>
                  <a:cubicBezTo>
                    <a:pt x="10992" y="3115"/>
                    <a:pt x="11059" y="3131"/>
                    <a:pt x="11124" y="3147"/>
                  </a:cubicBezTo>
                  <a:cubicBezTo>
                    <a:pt x="11187" y="3266"/>
                    <a:pt x="11187" y="3413"/>
                    <a:pt x="11215" y="3525"/>
                  </a:cubicBezTo>
                  <a:cubicBezTo>
                    <a:pt x="11243" y="3700"/>
                    <a:pt x="11299" y="3874"/>
                    <a:pt x="11334" y="4049"/>
                  </a:cubicBezTo>
                  <a:cubicBezTo>
                    <a:pt x="11418" y="4427"/>
                    <a:pt x="11508" y="4777"/>
                    <a:pt x="11620" y="5126"/>
                  </a:cubicBezTo>
                  <a:cubicBezTo>
                    <a:pt x="11620" y="5141"/>
                    <a:pt x="11632" y="5150"/>
                    <a:pt x="11645" y="5150"/>
                  </a:cubicBezTo>
                  <a:cubicBezTo>
                    <a:pt x="11663" y="5150"/>
                    <a:pt x="11683" y="5134"/>
                    <a:pt x="11683" y="5098"/>
                  </a:cubicBezTo>
                  <a:cubicBezTo>
                    <a:pt x="11683" y="4721"/>
                    <a:pt x="11536" y="4287"/>
                    <a:pt x="11446" y="3902"/>
                  </a:cubicBezTo>
                  <a:cubicBezTo>
                    <a:pt x="11390" y="3700"/>
                    <a:pt x="11362" y="3525"/>
                    <a:pt x="11299" y="3350"/>
                  </a:cubicBezTo>
                  <a:cubicBezTo>
                    <a:pt x="11271" y="3294"/>
                    <a:pt x="11271" y="3238"/>
                    <a:pt x="11243" y="3147"/>
                  </a:cubicBezTo>
                  <a:lnTo>
                    <a:pt x="11271" y="3147"/>
                  </a:lnTo>
                  <a:cubicBezTo>
                    <a:pt x="11362" y="3147"/>
                    <a:pt x="11446" y="3119"/>
                    <a:pt x="11508" y="3063"/>
                  </a:cubicBezTo>
                  <a:cubicBezTo>
                    <a:pt x="11634" y="2978"/>
                    <a:pt x="11727" y="2908"/>
                    <a:pt x="11833" y="2908"/>
                  </a:cubicBezTo>
                  <a:close/>
                  <a:moveTo>
                    <a:pt x="1922" y="10517"/>
                  </a:moveTo>
                  <a:cubicBezTo>
                    <a:pt x="1922" y="10591"/>
                    <a:pt x="1922" y="10679"/>
                    <a:pt x="1858" y="10679"/>
                  </a:cubicBezTo>
                  <a:cubicBezTo>
                    <a:pt x="1843" y="10679"/>
                    <a:pt x="1825" y="10674"/>
                    <a:pt x="1803" y="10664"/>
                  </a:cubicBezTo>
                  <a:cubicBezTo>
                    <a:pt x="1775" y="10636"/>
                    <a:pt x="1747" y="10636"/>
                    <a:pt x="1719" y="10608"/>
                  </a:cubicBezTo>
                  <a:lnTo>
                    <a:pt x="1719" y="10580"/>
                  </a:lnTo>
                  <a:cubicBezTo>
                    <a:pt x="1747" y="10580"/>
                    <a:pt x="1775" y="10545"/>
                    <a:pt x="1803" y="10545"/>
                  </a:cubicBezTo>
                  <a:cubicBezTo>
                    <a:pt x="1859" y="10517"/>
                    <a:pt x="1894" y="10517"/>
                    <a:pt x="1922" y="10517"/>
                  </a:cubicBezTo>
                  <a:close/>
                  <a:moveTo>
                    <a:pt x="2999" y="9909"/>
                  </a:moveTo>
                  <a:lnTo>
                    <a:pt x="2999" y="9909"/>
                  </a:lnTo>
                  <a:cubicBezTo>
                    <a:pt x="2768" y="10259"/>
                    <a:pt x="2446" y="10489"/>
                    <a:pt x="2244" y="10811"/>
                  </a:cubicBezTo>
                  <a:cubicBezTo>
                    <a:pt x="2209" y="10755"/>
                    <a:pt x="2209" y="10720"/>
                    <a:pt x="2181" y="10664"/>
                  </a:cubicBezTo>
                  <a:cubicBezTo>
                    <a:pt x="2153" y="10580"/>
                    <a:pt x="2125" y="10517"/>
                    <a:pt x="2069" y="10461"/>
                  </a:cubicBezTo>
                  <a:cubicBezTo>
                    <a:pt x="2069" y="10461"/>
                    <a:pt x="2097" y="10433"/>
                    <a:pt x="2125" y="10433"/>
                  </a:cubicBezTo>
                  <a:cubicBezTo>
                    <a:pt x="2300" y="10342"/>
                    <a:pt x="2446" y="10196"/>
                    <a:pt x="2621" y="10112"/>
                  </a:cubicBezTo>
                  <a:cubicBezTo>
                    <a:pt x="2705" y="10056"/>
                    <a:pt x="2824" y="10021"/>
                    <a:pt x="2908" y="9965"/>
                  </a:cubicBezTo>
                  <a:cubicBezTo>
                    <a:pt x="2943" y="9965"/>
                    <a:pt x="2971" y="9937"/>
                    <a:pt x="2999" y="9909"/>
                  </a:cubicBezTo>
                  <a:close/>
                  <a:moveTo>
                    <a:pt x="1572" y="10692"/>
                  </a:moveTo>
                  <a:cubicBezTo>
                    <a:pt x="1600" y="10755"/>
                    <a:pt x="1600" y="10811"/>
                    <a:pt x="1544" y="10839"/>
                  </a:cubicBezTo>
                  <a:cubicBezTo>
                    <a:pt x="1509" y="10839"/>
                    <a:pt x="1509" y="10839"/>
                    <a:pt x="1481" y="10811"/>
                  </a:cubicBezTo>
                  <a:cubicBezTo>
                    <a:pt x="1544" y="10755"/>
                    <a:pt x="1572" y="10720"/>
                    <a:pt x="1572" y="10692"/>
                  </a:cubicBezTo>
                  <a:close/>
                  <a:moveTo>
                    <a:pt x="1307" y="10958"/>
                  </a:moveTo>
                  <a:lnTo>
                    <a:pt x="1307" y="10958"/>
                  </a:lnTo>
                  <a:cubicBezTo>
                    <a:pt x="1335" y="11014"/>
                    <a:pt x="1335" y="11070"/>
                    <a:pt x="1251" y="11070"/>
                  </a:cubicBezTo>
                  <a:cubicBezTo>
                    <a:pt x="1241" y="11081"/>
                    <a:pt x="1228" y="11085"/>
                    <a:pt x="1214" y="11085"/>
                  </a:cubicBezTo>
                  <a:cubicBezTo>
                    <a:pt x="1185" y="11085"/>
                    <a:pt x="1150" y="11070"/>
                    <a:pt x="1132" y="11070"/>
                  </a:cubicBezTo>
                  <a:cubicBezTo>
                    <a:pt x="1195" y="11042"/>
                    <a:pt x="1251" y="11014"/>
                    <a:pt x="1307" y="10958"/>
                  </a:cubicBezTo>
                  <a:close/>
                  <a:moveTo>
                    <a:pt x="2069" y="10965"/>
                  </a:moveTo>
                  <a:cubicBezTo>
                    <a:pt x="2095" y="10965"/>
                    <a:pt x="2125" y="10972"/>
                    <a:pt x="2153" y="10986"/>
                  </a:cubicBezTo>
                  <a:cubicBezTo>
                    <a:pt x="2125" y="11014"/>
                    <a:pt x="2125" y="11042"/>
                    <a:pt x="2097" y="11105"/>
                  </a:cubicBezTo>
                  <a:cubicBezTo>
                    <a:pt x="2097" y="11133"/>
                    <a:pt x="2097" y="11161"/>
                    <a:pt x="2069" y="11188"/>
                  </a:cubicBezTo>
                  <a:cubicBezTo>
                    <a:pt x="2069" y="11161"/>
                    <a:pt x="2034" y="11133"/>
                    <a:pt x="2006" y="11105"/>
                  </a:cubicBezTo>
                  <a:cubicBezTo>
                    <a:pt x="1978" y="11042"/>
                    <a:pt x="1950" y="11014"/>
                    <a:pt x="2006" y="10986"/>
                  </a:cubicBezTo>
                  <a:cubicBezTo>
                    <a:pt x="2020" y="10972"/>
                    <a:pt x="2043" y="10965"/>
                    <a:pt x="2069" y="10965"/>
                  </a:cubicBezTo>
                  <a:close/>
                  <a:moveTo>
                    <a:pt x="957" y="11161"/>
                  </a:moveTo>
                  <a:cubicBezTo>
                    <a:pt x="985" y="11216"/>
                    <a:pt x="1048" y="11244"/>
                    <a:pt x="1020" y="11279"/>
                  </a:cubicBezTo>
                  <a:cubicBezTo>
                    <a:pt x="1020" y="11287"/>
                    <a:pt x="1013" y="11291"/>
                    <a:pt x="1001" y="11291"/>
                  </a:cubicBezTo>
                  <a:cubicBezTo>
                    <a:pt x="971" y="11291"/>
                    <a:pt x="913" y="11269"/>
                    <a:pt x="873" y="11244"/>
                  </a:cubicBezTo>
                  <a:cubicBezTo>
                    <a:pt x="901" y="11216"/>
                    <a:pt x="929" y="11188"/>
                    <a:pt x="957" y="11161"/>
                  </a:cubicBezTo>
                  <a:close/>
                  <a:moveTo>
                    <a:pt x="1831" y="11279"/>
                  </a:moveTo>
                  <a:cubicBezTo>
                    <a:pt x="1831" y="11279"/>
                    <a:pt x="1950" y="11307"/>
                    <a:pt x="2034" y="11307"/>
                  </a:cubicBezTo>
                  <a:cubicBezTo>
                    <a:pt x="2006" y="11363"/>
                    <a:pt x="1978" y="11419"/>
                    <a:pt x="1922" y="11482"/>
                  </a:cubicBezTo>
                  <a:cubicBezTo>
                    <a:pt x="1894" y="11391"/>
                    <a:pt x="1831" y="11307"/>
                    <a:pt x="1831" y="11279"/>
                  </a:cubicBezTo>
                  <a:close/>
                  <a:moveTo>
                    <a:pt x="754" y="11335"/>
                  </a:moveTo>
                  <a:cubicBezTo>
                    <a:pt x="782" y="11363"/>
                    <a:pt x="810" y="11419"/>
                    <a:pt x="845" y="11482"/>
                  </a:cubicBezTo>
                  <a:cubicBezTo>
                    <a:pt x="862" y="11533"/>
                    <a:pt x="859" y="11543"/>
                    <a:pt x="834" y="11543"/>
                  </a:cubicBezTo>
                  <a:cubicBezTo>
                    <a:pt x="817" y="11543"/>
                    <a:pt x="791" y="11538"/>
                    <a:pt x="754" y="11538"/>
                  </a:cubicBezTo>
                  <a:cubicBezTo>
                    <a:pt x="698" y="11510"/>
                    <a:pt x="670" y="11482"/>
                    <a:pt x="607" y="11482"/>
                  </a:cubicBezTo>
                  <a:cubicBezTo>
                    <a:pt x="670" y="11419"/>
                    <a:pt x="698" y="11363"/>
                    <a:pt x="754" y="11335"/>
                  </a:cubicBezTo>
                  <a:close/>
                  <a:moveTo>
                    <a:pt x="551" y="11538"/>
                  </a:moveTo>
                  <a:cubicBezTo>
                    <a:pt x="617" y="11631"/>
                    <a:pt x="670" y="11741"/>
                    <a:pt x="593" y="11741"/>
                  </a:cubicBezTo>
                  <a:cubicBezTo>
                    <a:pt x="571" y="11741"/>
                    <a:pt x="540" y="11733"/>
                    <a:pt x="496" y="11713"/>
                  </a:cubicBezTo>
                  <a:cubicBezTo>
                    <a:pt x="496" y="11713"/>
                    <a:pt x="461" y="11713"/>
                    <a:pt x="433" y="11685"/>
                  </a:cubicBezTo>
                  <a:cubicBezTo>
                    <a:pt x="496" y="11657"/>
                    <a:pt x="523" y="11594"/>
                    <a:pt x="551" y="11538"/>
                  </a:cubicBezTo>
                  <a:close/>
                  <a:moveTo>
                    <a:pt x="1831" y="11629"/>
                  </a:moveTo>
                  <a:cubicBezTo>
                    <a:pt x="1803" y="11685"/>
                    <a:pt x="1775" y="11713"/>
                    <a:pt x="1719" y="11769"/>
                  </a:cubicBezTo>
                  <a:cubicBezTo>
                    <a:pt x="1719" y="11713"/>
                    <a:pt x="1684" y="11657"/>
                    <a:pt x="1656" y="11629"/>
                  </a:cubicBezTo>
                  <a:close/>
                  <a:moveTo>
                    <a:pt x="1437" y="11793"/>
                  </a:moveTo>
                  <a:cubicBezTo>
                    <a:pt x="1468" y="11832"/>
                    <a:pt x="1560" y="11888"/>
                    <a:pt x="1628" y="11888"/>
                  </a:cubicBezTo>
                  <a:cubicBezTo>
                    <a:pt x="1600" y="11916"/>
                    <a:pt x="1600" y="11979"/>
                    <a:pt x="1572" y="12007"/>
                  </a:cubicBezTo>
                  <a:cubicBezTo>
                    <a:pt x="1517" y="11927"/>
                    <a:pt x="1467" y="11852"/>
                    <a:pt x="1437" y="11793"/>
                  </a:cubicBezTo>
                  <a:close/>
                  <a:moveTo>
                    <a:pt x="1307" y="12181"/>
                  </a:moveTo>
                  <a:cubicBezTo>
                    <a:pt x="1335" y="12209"/>
                    <a:pt x="1398" y="12209"/>
                    <a:pt x="1426" y="12209"/>
                  </a:cubicBezTo>
                  <a:lnTo>
                    <a:pt x="1398" y="12237"/>
                  </a:lnTo>
                  <a:cubicBezTo>
                    <a:pt x="1398" y="12265"/>
                    <a:pt x="1370" y="12265"/>
                    <a:pt x="1370" y="12293"/>
                  </a:cubicBezTo>
                  <a:cubicBezTo>
                    <a:pt x="1335" y="12265"/>
                    <a:pt x="1335" y="12209"/>
                    <a:pt x="1307" y="12181"/>
                  </a:cubicBezTo>
                  <a:close/>
                  <a:moveTo>
                    <a:pt x="9264" y="12412"/>
                  </a:moveTo>
                  <a:cubicBezTo>
                    <a:pt x="9264" y="12440"/>
                    <a:pt x="9292" y="12440"/>
                    <a:pt x="9320" y="12440"/>
                  </a:cubicBezTo>
                  <a:cubicBezTo>
                    <a:pt x="9376" y="12468"/>
                    <a:pt x="9376" y="12531"/>
                    <a:pt x="9439" y="12559"/>
                  </a:cubicBezTo>
                  <a:lnTo>
                    <a:pt x="9439" y="12615"/>
                  </a:lnTo>
                  <a:cubicBezTo>
                    <a:pt x="9386" y="12582"/>
                    <a:pt x="9344" y="12569"/>
                    <a:pt x="9308" y="12569"/>
                  </a:cubicBezTo>
                  <a:cubicBezTo>
                    <a:pt x="9282" y="12569"/>
                    <a:pt x="9259" y="12575"/>
                    <a:pt x="9236" y="12587"/>
                  </a:cubicBezTo>
                  <a:cubicBezTo>
                    <a:pt x="9236" y="12531"/>
                    <a:pt x="9264" y="12468"/>
                    <a:pt x="9264" y="12440"/>
                  </a:cubicBezTo>
                  <a:lnTo>
                    <a:pt x="9264" y="12412"/>
                  </a:lnTo>
                  <a:close/>
                  <a:moveTo>
                    <a:pt x="9586" y="12468"/>
                  </a:moveTo>
                  <a:lnTo>
                    <a:pt x="9586" y="12468"/>
                  </a:lnTo>
                  <a:cubicBezTo>
                    <a:pt x="9725" y="12615"/>
                    <a:pt x="9642" y="12853"/>
                    <a:pt x="9495" y="12937"/>
                  </a:cubicBezTo>
                  <a:cubicBezTo>
                    <a:pt x="9551" y="12853"/>
                    <a:pt x="9551" y="12762"/>
                    <a:pt x="9495" y="12678"/>
                  </a:cubicBezTo>
                  <a:cubicBezTo>
                    <a:pt x="9523" y="12678"/>
                    <a:pt x="9523" y="12643"/>
                    <a:pt x="9523" y="12615"/>
                  </a:cubicBezTo>
                  <a:cubicBezTo>
                    <a:pt x="9551" y="12587"/>
                    <a:pt x="9551" y="12559"/>
                    <a:pt x="9586" y="12503"/>
                  </a:cubicBezTo>
                  <a:lnTo>
                    <a:pt x="9586" y="12468"/>
                  </a:lnTo>
                  <a:close/>
                  <a:moveTo>
                    <a:pt x="13634" y="14887"/>
                  </a:moveTo>
                  <a:cubicBezTo>
                    <a:pt x="13606" y="14915"/>
                    <a:pt x="13606" y="14915"/>
                    <a:pt x="13571" y="14915"/>
                  </a:cubicBezTo>
                  <a:cubicBezTo>
                    <a:pt x="13515" y="14978"/>
                    <a:pt x="13487" y="15034"/>
                    <a:pt x="13459" y="15090"/>
                  </a:cubicBezTo>
                  <a:lnTo>
                    <a:pt x="13431" y="15090"/>
                  </a:lnTo>
                  <a:cubicBezTo>
                    <a:pt x="13396" y="15062"/>
                    <a:pt x="13368" y="15062"/>
                    <a:pt x="13368" y="15062"/>
                  </a:cubicBezTo>
                  <a:cubicBezTo>
                    <a:pt x="13368" y="15062"/>
                    <a:pt x="13340" y="15062"/>
                    <a:pt x="13340" y="15034"/>
                  </a:cubicBezTo>
                  <a:cubicBezTo>
                    <a:pt x="13396" y="14950"/>
                    <a:pt x="13487" y="14887"/>
                    <a:pt x="13634" y="14887"/>
                  </a:cubicBezTo>
                  <a:close/>
                  <a:moveTo>
                    <a:pt x="13781" y="10839"/>
                  </a:moveTo>
                  <a:cubicBezTo>
                    <a:pt x="13837" y="10895"/>
                    <a:pt x="13921" y="10930"/>
                    <a:pt x="13984" y="10986"/>
                  </a:cubicBezTo>
                  <a:cubicBezTo>
                    <a:pt x="14131" y="11105"/>
                    <a:pt x="14159" y="11307"/>
                    <a:pt x="14215" y="11454"/>
                  </a:cubicBezTo>
                  <a:cubicBezTo>
                    <a:pt x="14305" y="11685"/>
                    <a:pt x="14333" y="11979"/>
                    <a:pt x="14508" y="12153"/>
                  </a:cubicBezTo>
                  <a:cubicBezTo>
                    <a:pt x="14592" y="12265"/>
                    <a:pt x="14767" y="12328"/>
                    <a:pt x="14886" y="12384"/>
                  </a:cubicBezTo>
                  <a:cubicBezTo>
                    <a:pt x="15061" y="12503"/>
                    <a:pt x="15117" y="12559"/>
                    <a:pt x="15117" y="12762"/>
                  </a:cubicBezTo>
                  <a:cubicBezTo>
                    <a:pt x="15117" y="13083"/>
                    <a:pt x="15061" y="13405"/>
                    <a:pt x="15061" y="13727"/>
                  </a:cubicBezTo>
                  <a:cubicBezTo>
                    <a:pt x="15061" y="13902"/>
                    <a:pt x="15061" y="14041"/>
                    <a:pt x="14970" y="14216"/>
                  </a:cubicBezTo>
                  <a:cubicBezTo>
                    <a:pt x="14942" y="14335"/>
                    <a:pt x="14858" y="14426"/>
                    <a:pt x="14795" y="14538"/>
                  </a:cubicBezTo>
                  <a:cubicBezTo>
                    <a:pt x="14767" y="14657"/>
                    <a:pt x="14711" y="14804"/>
                    <a:pt x="14711" y="14915"/>
                  </a:cubicBezTo>
                  <a:cubicBezTo>
                    <a:pt x="14683" y="14978"/>
                    <a:pt x="14683" y="15062"/>
                    <a:pt x="14683" y="15125"/>
                  </a:cubicBezTo>
                  <a:lnTo>
                    <a:pt x="14683" y="15153"/>
                  </a:lnTo>
                  <a:cubicBezTo>
                    <a:pt x="14655" y="15181"/>
                    <a:pt x="14655" y="15181"/>
                    <a:pt x="14620" y="15181"/>
                  </a:cubicBezTo>
                  <a:cubicBezTo>
                    <a:pt x="14519" y="15209"/>
                    <a:pt x="14424" y="15216"/>
                    <a:pt x="14330" y="15216"/>
                  </a:cubicBezTo>
                  <a:cubicBezTo>
                    <a:pt x="14236" y="15216"/>
                    <a:pt x="14141" y="15209"/>
                    <a:pt x="14040" y="15209"/>
                  </a:cubicBezTo>
                  <a:cubicBezTo>
                    <a:pt x="14068" y="15125"/>
                    <a:pt x="14040" y="15034"/>
                    <a:pt x="14040" y="14978"/>
                  </a:cubicBezTo>
                  <a:cubicBezTo>
                    <a:pt x="14012" y="14950"/>
                    <a:pt x="13984" y="14887"/>
                    <a:pt x="13956" y="14859"/>
                  </a:cubicBezTo>
                  <a:cubicBezTo>
                    <a:pt x="14012" y="14804"/>
                    <a:pt x="14068" y="14776"/>
                    <a:pt x="14131" y="14713"/>
                  </a:cubicBezTo>
                  <a:cubicBezTo>
                    <a:pt x="14187" y="14657"/>
                    <a:pt x="14187" y="14601"/>
                    <a:pt x="14243" y="14538"/>
                  </a:cubicBezTo>
                  <a:cubicBezTo>
                    <a:pt x="14305" y="14510"/>
                    <a:pt x="14333" y="14482"/>
                    <a:pt x="14389" y="14454"/>
                  </a:cubicBezTo>
                  <a:cubicBezTo>
                    <a:pt x="14480" y="14391"/>
                    <a:pt x="14445" y="14307"/>
                    <a:pt x="14480" y="14188"/>
                  </a:cubicBezTo>
                  <a:cubicBezTo>
                    <a:pt x="14480" y="14132"/>
                    <a:pt x="14508" y="14076"/>
                    <a:pt x="14508" y="14013"/>
                  </a:cubicBezTo>
                  <a:cubicBezTo>
                    <a:pt x="14536" y="14013"/>
                    <a:pt x="14564" y="14041"/>
                    <a:pt x="14564" y="14041"/>
                  </a:cubicBezTo>
                  <a:cubicBezTo>
                    <a:pt x="14592" y="14041"/>
                    <a:pt x="14592" y="14076"/>
                    <a:pt x="14620" y="14076"/>
                  </a:cubicBezTo>
                  <a:cubicBezTo>
                    <a:pt x="14620" y="14076"/>
                    <a:pt x="14636" y="14089"/>
                    <a:pt x="14646" y="14089"/>
                  </a:cubicBezTo>
                  <a:cubicBezTo>
                    <a:pt x="14651" y="14089"/>
                    <a:pt x="14655" y="14086"/>
                    <a:pt x="14655" y="14076"/>
                  </a:cubicBezTo>
                  <a:cubicBezTo>
                    <a:pt x="14662" y="14084"/>
                    <a:pt x="14672" y="14087"/>
                    <a:pt x="14681" y="14087"/>
                  </a:cubicBezTo>
                  <a:cubicBezTo>
                    <a:pt x="14709" y="14087"/>
                    <a:pt x="14739" y="14060"/>
                    <a:pt x="14739" y="14013"/>
                  </a:cubicBezTo>
                  <a:cubicBezTo>
                    <a:pt x="14739" y="13957"/>
                    <a:pt x="14711" y="13929"/>
                    <a:pt x="14655" y="13929"/>
                  </a:cubicBezTo>
                  <a:cubicBezTo>
                    <a:pt x="14620" y="13902"/>
                    <a:pt x="14592" y="13902"/>
                    <a:pt x="14564" y="13902"/>
                  </a:cubicBezTo>
                  <a:lnTo>
                    <a:pt x="14536" y="13902"/>
                  </a:lnTo>
                  <a:cubicBezTo>
                    <a:pt x="14536" y="13867"/>
                    <a:pt x="14536" y="13839"/>
                    <a:pt x="14564" y="13811"/>
                  </a:cubicBezTo>
                  <a:lnTo>
                    <a:pt x="14564" y="13783"/>
                  </a:lnTo>
                  <a:lnTo>
                    <a:pt x="14655" y="13783"/>
                  </a:lnTo>
                  <a:cubicBezTo>
                    <a:pt x="14711" y="13783"/>
                    <a:pt x="14739" y="13727"/>
                    <a:pt x="14683" y="13664"/>
                  </a:cubicBezTo>
                  <a:cubicBezTo>
                    <a:pt x="14655" y="13636"/>
                    <a:pt x="14620" y="13636"/>
                    <a:pt x="14564" y="13636"/>
                  </a:cubicBezTo>
                  <a:lnTo>
                    <a:pt x="14536" y="13636"/>
                  </a:lnTo>
                  <a:cubicBezTo>
                    <a:pt x="14508" y="13608"/>
                    <a:pt x="14508" y="13552"/>
                    <a:pt x="14480" y="13517"/>
                  </a:cubicBezTo>
                  <a:lnTo>
                    <a:pt x="14564" y="13517"/>
                  </a:lnTo>
                  <a:cubicBezTo>
                    <a:pt x="14592" y="13517"/>
                    <a:pt x="14655" y="13517"/>
                    <a:pt x="14683" y="13461"/>
                  </a:cubicBezTo>
                  <a:cubicBezTo>
                    <a:pt x="14683" y="13433"/>
                    <a:pt x="14683" y="13405"/>
                    <a:pt x="14620" y="13377"/>
                  </a:cubicBezTo>
                  <a:cubicBezTo>
                    <a:pt x="14592" y="13377"/>
                    <a:pt x="14508" y="13377"/>
                    <a:pt x="14480" y="13433"/>
                  </a:cubicBezTo>
                  <a:lnTo>
                    <a:pt x="14480" y="13405"/>
                  </a:lnTo>
                  <a:cubicBezTo>
                    <a:pt x="14480" y="13342"/>
                    <a:pt x="14508" y="13314"/>
                    <a:pt x="14508" y="13258"/>
                  </a:cubicBezTo>
                  <a:lnTo>
                    <a:pt x="14655" y="13258"/>
                  </a:lnTo>
                  <a:cubicBezTo>
                    <a:pt x="14683" y="13230"/>
                    <a:pt x="14711" y="13167"/>
                    <a:pt x="14683" y="13139"/>
                  </a:cubicBezTo>
                  <a:cubicBezTo>
                    <a:pt x="14652" y="13125"/>
                    <a:pt x="14629" y="13118"/>
                    <a:pt x="14607" y="13118"/>
                  </a:cubicBezTo>
                  <a:cubicBezTo>
                    <a:pt x="14585" y="13118"/>
                    <a:pt x="14564" y="13125"/>
                    <a:pt x="14536" y="13139"/>
                  </a:cubicBezTo>
                  <a:lnTo>
                    <a:pt x="14536" y="13083"/>
                  </a:lnTo>
                  <a:cubicBezTo>
                    <a:pt x="14480" y="12706"/>
                    <a:pt x="14068" y="12209"/>
                    <a:pt x="13690" y="12118"/>
                  </a:cubicBezTo>
                  <a:cubicBezTo>
                    <a:pt x="13194" y="12035"/>
                    <a:pt x="12522" y="12118"/>
                    <a:pt x="12208" y="11685"/>
                  </a:cubicBezTo>
                  <a:cubicBezTo>
                    <a:pt x="12208" y="11538"/>
                    <a:pt x="12173" y="11419"/>
                    <a:pt x="12145" y="11279"/>
                  </a:cubicBezTo>
                  <a:lnTo>
                    <a:pt x="12383" y="11279"/>
                  </a:lnTo>
                  <a:cubicBezTo>
                    <a:pt x="12585" y="11279"/>
                    <a:pt x="12760" y="11216"/>
                    <a:pt x="12963" y="11161"/>
                  </a:cubicBezTo>
                  <a:cubicBezTo>
                    <a:pt x="13166" y="11133"/>
                    <a:pt x="13431" y="11070"/>
                    <a:pt x="13634" y="10958"/>
                  </a:cubicBezTo>
                  <a:cubicBezTo>
                    <a:pt x="13690" y="10930"/>
                    <a:pt x="13718" y="10895"/>
                    <a:pt x="13781" y="10839"/>
                  </a:cubicBezTo>
                  <a:close/>
                  <a:moveTo>
                    <a:pt x="13893" y="14950"/>
                  </a:moveTo>
                  <a:cubicBezTo>
                    <a:pt x="13921" y="14978"/>
                    <a:pt x="13921" y="15006"/>
                    <a:pt x="13921" y="15034"/>
                  </a:cubicBezTo>
                  <a:cubicBezTo>
                    <a:pt x="13921" y="15090"/>
                    <a:pt x="13893" y="15153"/>
                    <a:pt x="13893" y="15209"/>
                  </a:cubicBezTo>
                  <a:lnTo>
                    <a:pt x="13781" y="15209"/>
                  </a:lnTo>
                  <a:cubicBezTo>
                    <a:pt x="13724" y="15209"/>
                    <a:pt x="13666" y="15218"/>
                    <a:pt x="13628" y="15218"/>
                  </a:cubicBezTo>
                  <a:cubicBezTo>
                    <a:pt x="13569" y="15218"/>
                    <a:pt x="13556" y="15197"/>
                    <a:pt x="13662" y="15090"/>
                  </a:cubicBezTo>
                  <a:cubicBezTo>
                    <a:pt x="13718" y="15006"/>
                    <a:pt x="13837" y="15006"/>
                    <a:pt x="13893" y="14950"/>
                  </a:cubicBezTo>
                  <a:close/>
                  <a:moveTo>
                    <a:pt x="10222" y="15328"/>
                  </a:moveTo>
                  <a:cubicBezTo>
                    <a:pt x="10369" y="15328"/>
                    <a:pt x="10397" y="15412"/>
                    <a:pt x="10460" y="15503"/>
                  </a:cubicBezTo>
                  <a:cubicBezTo>
                    <a:pt x="10414" y="15489"/>
                    <a:pt x="10370" y="15489"/>
                    <a:pt x="10334" y="15489"/>
                  </a:cubicBezTo>
                  <a:cubicBezTo>
                    <a:pt x="10297" y="15489"/>
                    <a:pt x="10267" y="15489"/>
                    <a:pt x="10250" y="15475"/>
                  </a:cubicBezTo>
                  <a:cubicBezTo>
                    <a:pt x="10194" y="15475"/>
                    <a:pt x="10138" y="15475"/>
                    <a:pt x="10075" y="15503"/>
                  </a:cubicBezTo>
                  <a:cubicBezTo>
                    <a:pt x="10047" y="15503"/>
                    <a:pt x="9963" y="15559"/>
                    <a:pt x="9900" y="15559"/>
                  </a:cubicBezTo>
                  <a:cubicBezTo>
                    <a:pt x="9900" y="15531"/>
                    <a:pt x="9935" y="15475"/>
                    <a:pt x="9935" y="15475"/>
                  </a:cubicBezTo>
                  <a:cubicBezTo>
                    <a:pt x="10019" y="15356"/>
                    <a:pt x="10138" y="15356"/>
                    <a:pt x="10222" y="15328"/>
                  </a:cubicBezTo>
                  <a:close/>
                  <a:moveTo>
                    <a:pt x="16981" y="164"/>
                  </a:moveTo>
                  <a:cubicBezTo>
                    <a:pt x="17116" y="164"/>
                    <a:pt x="17246" y="184"/>
                    <a:pt x="17389" y="204"/>
                  </a:cubicBezTo>
                  <a:cubicBezTo>
                    <a:pt x="17683" y="266"/>
                    <a:pt x="17914" y="406"/>
                    <a:pt x="18207" y="497"/>
                  </a:cubicBezTo>
                  <a:cubicBezTo>
                    <a:pt x="18529" y="581"/>
                    <a:pt x="18788" y="791"/>
                    <a:pt x="19053" y="966"/>
                  </a:cubicBezTo>
                  <a:cubicBezTo>
                    <a:pt x="19340" y="1168"/>
                    <a:pt x="19606" y="1427"/>
                    <a:pt x="19725" y="1749"/>
                  </a:cubicBezTo>
                  <a:cubicBezTo>
                    <a:pt x="19780" y="1924"/>
                    <a:pt x="19864" y="2042"/>
                    <a:pt x="19899" y="2245"/>
                  </a:cubicBezTo>
                  <a:cubicBezTo>
                    <a:pt x="19899" y="2420"/>
                    <a:pt x="19927" y="2595"/>
                    <a:pt x="19955" y="2770"/>
                  </a:cubicBezTo>
                  <a:cubicBezTo>
                    <a:pt x="19955" y="2972"/>
                    <a:pt x="19983" y="3147"/>
                    <a:pt x="20011" y="3322"/>
                  </a:cubicBezTo>
                  <a:cubicBezTo>
                    <a:pt x="20011" y="3441"/>
                    <a:pt x="19983" y="3553"/>
                    <a:pt x="19983" y="3672"/>
                  </a:cubicBezTo>
                  <a:cubicBezTo>
                    <a:pt x="19899" y="4021"/>
                    <a:pt x="19808" y="4371"/>
                    <a:pt x="19662" y="4721"/>
                  </a:cubicBezTo>
                  <a:cubicBezTo>
                    <a:pt x="19634" y="4867"/>
                    <a:pt x="19578" y="5042"/>
                    <a:pt x="19515" y="5189"/>
                  </a:cubicBezTo>
                  <a:cubicBezTo>
                    <a:pt x="19431" y="5245"/>
                    <a:pt x="19375" y="5301"/>
                    <a:pt x="19284" y="5336"/>
                  </a:cubicBezTo>
                  <a:cubicBezTo>
                    <a:pt x="19081" y="5476"/>
                    <a:pt x="18878" y="5595"/>
                    <a:pt x="18676" y="5713"/>
                  </a:cubicBezTo>
                  <a:cubicBezTo>
                    <a:pt x="18641" y="5713"/>
                    <a:pt x="18676" y="5741"/>
                    <a:pt x="18676" y="5741"/>
                  </a:cubicBezTo>
                  <a:cubicBezTo>
                    <a:pt x="18906" y="5686"/>
                    <a:pt x="19109" y="5567"/>
                    <a:pt x="19284" y="5448"/>
                  </a:cubicBezTo>
                  <a:lnTo>
                    <a:pt x="19284" y="5448"/>
                  </a:lnTo>
                  <a:cubicBezTo>
                    <a:pt x="19284" y="5448"/>
                    <a:pt x="19284" y="5476"/>
                    <a:pt x="19256" y="5476"/>
                  </a:cubicBezTo>
                  <a:cubicBezTo>
                    <a:pt x="19109" y="5686"/>
                    <a:pt x="19025" y="5944"/>
                    <a:pt x="18850" y="6147"/>
                  </a:cubicBezTo>
                  <a:cubicBezTo>
                    <a:pt x="18676" y="6322"/>
                    <a:pt x="18410" y="6441"/>
                    <a:pt x="18207" y="6615"/>
                  </a:cubicBezTo>
                  <a:cubicBezTo>
                    <a:pt x="17976" y="6699"/>
                    <a:pt x="17739" y="6790"/>
                    <a:pt x="17536" y="6909"/>
                  </a:cubicBezTo>
                  <a:cubicBezTo>
                    <a:pt x="17508" y="6909"/>
                    <a:pt x="17536" y="6937"/>
                    <a:pt x="17564" y="6937"/>
                  </a:cubicBezTo>
                  <a:cubicBezTo>
                    <a:pt x="17711" y="6909"/>
                    <a:pt x="17858" y="6874"/>
                    <a:pt x="18004" y="6818"/>
                  </a:cubicBezTo>
                  <a:lnTo>
                    <a:pt x="18004" y="6818"/>
                  </a:lnTo>
                  <a:cubicBezTo>
                    <a:pt x="17886" y="6937"/>
                    <a:pt x="17767" y="7049"/>
                    <a:pt x="17627" y="7140"/>
                  </a:cubicBezTo>
                  <a:cubicBezTo>
                    <a:pt x="17508" y="7224"/>
                    <a:pt x="17333" y="7224"/>
                    <a:pt x="17186" y="7287"/>
                  </a:cubicBezTo>
                  <a:cubicBezTo>
                    <a:pt x="17102" y="7343"/>
                    <a:pt x="16984" y="7399"/>
                    <a:pt x="16893" y="7462"/>
                  </a:cubicBezTo>
                  <a:cubicBezTo>
                    <a:pt x="16781" y="7490"/>
                    <a:pt x="16690" y="7545"/>
                    <a:pt x="16606" y="7608"/>
                  </a:cubicBezTo>
                  <a:cubicBezTo>
                    <a:pt x="16403" y="7692"/>
                    <a:pt x="16228" y="7811"/>
                    <a:pt x="16082" y="7958"/>
                  </a:cubicBezTo>
                  <a:cubicBezTo>
                    <a:pt x="15557" y="8133"/>
                    <a:pt x="15117" y="8482"/>
                    <a:pt x="14795" y="8888"/>
                  </a:cubicBezTo>
                  <a:cubicBezTo>
                    <a:pt x="14767" y="8916"/>
                    <a:pt x="14795" y="8944"/>
                    <a:pt x="14830" y="8944"/>
                  </a:cubicBezTo>
                  <a:cubicBezTo>
                    <a:pt x="15089" y="8797"/>
                    <a:pt x="15291" y="8538"/>
                    <a:pt x="15529" y="8364"/>
                  </a:cubicBezTo>
                  <a:cubicBezTo>
                    <a:pt x="15613" y="8308"/>
                    <a:pt x="15704" y="8273"/>
                    <a:pt x="15760" y="8217"/>
                  </a:cubicBezTo>
                  <a:lnTo>
                    <a:pt x="15760" y="8217"/>
                  </a:lnTo>
                  <a:cubicBezTo>
                    <a:pt x="15438" y="8538"/>
                    <a:pt x="15179" y="8944"/>
                    <a:pt x="14914" y="9357"/>
                  </a:cubicBezTo>
                  <a:cubicBezTo>
                    <a:pt x="14620" y="9846"/>
                    <a:pt x="14096" y="10140"/>
                    <a:pt x="13718" y="10545"/>
                  </a:cubicBezTo>
                  <a:cubicBezTo>
                    <a:pt x="13606" y="10664"/>
                    <a:pt x="13515" y="10755"/>
                    <a:pt x="13368" y="10811"/>
                  </a:cubicBezTo>
                  <a:cubicBezTo>
                    <a:pt x="13285" y="10839"/>
                    <a:pt x="13194" y="10895"/>
                    <a:pt x="13110" y="10930"/>
                  </a:cubicBezTo>
                  <a:cubicBezTo>
                    <a:pt x="13082" y="10930"/>
                    <a:pt x="13082" y="10930"/>
                    <a:pt x="13047" y="10958"/>
                  </a:cubicBezTo>
                  <a:cubicBezTo>
                    <a:pt x="12907" y="10958"/>
                    <a:pt x="12760" y="10986"/>
                    <a:pt x="12641" y="11014"/>
                  </a:cubicBezTo>
                  <a:cubicBezTo>
                    <a:pt x="12557" y="11042"/>
                    <a:pt x="12466" y="11042"/>
                    <a:pt x="12348" y="11070"/>
                  </a:cubicBezTo>
                  <a:cubicBezTo>
                    <a:pt x="12292" y="11070"/>
                    <a:pt x="12173" y="11070"/>
                    <a:pt x="12089" y="11105"/>
                  </a:cubicBezTo>
                  <a:cubicBezTo>
                    <a:pt x="12061" y="11014"/>
                    <a:pt x="11998" y="10930"/>
                    <a:pt x="11970" y="10839"/>
                  </a:cubicBezTo>
                  <a:cubicBezTo>
                    <a:pt x="11858" y="10608"/>
                    <a:pt x="11648" y="10545"/>
                    <a:pt x="11418" y="10489"/>
                  </a:cubicBezTo>
                  <a:cubicBezTo>
                    <a:pt x="11508" y="10489"/>
                    <a:pt x="11592" y="10461"/>
                    <a:pt x="11683" y="10405"/>
                  </a:cubicBezTo>
                  <a:cubicBezTo>
                    <a:pt x="12089" y="10231"/>
                    <a:pt x="12383" y="9790"/>
                    <a:pt x="12732" y="9496"/>
                  </a:cubicBezTo>
                  <a:cubicBezTo>
                    <a:pt x="13166" y="9147"/>
                    <a:pt x="13662" y="8832"/>
                    <a:pt x="14131" y="8447"/>
                  </a:cubicBezTo>
                  <a:cubicBezTo>
                    <a:pt x="14445" y="8161"/>
                    <a:pt x="14739" y="7839"/>
                    <a:pt x="14970" y="7490"/>
                  </a:cubicBezTo>
                  <a:cubicBezTo>
                    <a:pt x="15061" y="7399"/>
                    <a:pt x="15145" y="7343"/>
                    <a:pt x="15235" y="7259"/>
                  </a:cubicBezTo>
                  <a:cubicBezTo>
                    <a:pt x="15291" y="7196"/>
                    <a:pt x="15410" y="7084"/>
                    <a:pt x="15382" y="6965"/>
                  </a:cubicBezTo>
                  <a:cubicBezTo>
                    <a:pt x="15410" y="6937"/>
                    <a:pt x="15438" y="6874"/>
                    <a:pt x="15438" y="6818"/>
                  </a:cubicBezTo>
                  <a:cubicBezTo>
                    <a:pt x="15494" y="6671"/>
                    <a:pt x="15557" y="6497"/>
                    <a:pt x="15557" y="6322"/>
                  </a:cubicBezTo>
                  <a:cubicBezTo>
                    <a:pt x="15557" y="6306"/>
                    <a:pt x="15536" y="6290"/>
                    <a:pt x="15518" y="6290"/>
                  </a:cubicBezTo>
                  <a:cubicBezTo>
                    <a:pt x="15505" y="6290"/>
                    <a:pt x="15494" y="6298"/>
                    <a:pt x="15494" y="6322"/>
                  </a:cubicBezTo>
                  <a:cubicBezTo>
                    <a:pt x="15466" y="6441"/>
                    <a:pt x="15438" y="6588"/>
                    <a:pt x="15382" y="6699"/>
                  </a:cubicBezTo>
                  <a:cubicBezTo>
                    <a:pt x="15382" y="6588"/>
                    <a:pt x="15354" y="6441"/>
                    <a:pt x="15291" y="6385"/>
                  </a:cubicBezTo>
                  <a:cubicBezTo>
                    <a:pt x="15277" y="6367"/>
                    <a:pt x="15270" y="6359"/>
                    <a:pt x="15267" y="6359"/>
                  </a:cubicBezTo>
                  <a:cubicBezTo>
                    <a:pt x="15263" y="6359"/>
                    <a:pt x="15263" y="6367"/>
                    <a:pt x="15263" y="6385"/>
                  </a:cubicBezTo>
                  <a:cubicBezTo>
                    <a:pt x="15319" y="6497"/>
                    <a:pt x="15291" y="6671"/>
                    <a:pt x="15263" y="6790"/>
                  </a:cubicBezTo>
                  <a:cubicBezTo>
                    <a:pt x="15238" y="6866"/>
                    <a:pt x="15213" y="6924"/>
                    <a:pt x="15188" y="6996"/>
                  </a:cubicBezTo>
                  <a:lnTo>
                    <a:pt x="15188" y="6996"/>
                  </a:lnTo>
                  <a:cubicBezTo>
                    <a:pt x="15231" y="6696"/>
                    <a:pt x="15188" y="6380"/>
                    <a:pt x="14858" y="6294"/>
                  </a:cubicBezTo>
                  <a:cubicBezTo>
                    <a:pt x="14830" y="6294"/>
                    <a:pt x="14795" y="6350"/>
                    <a:pt x="14858" y="6350"/>
                  </a:cubicBezTo>
                  <a:cubicBezTo>
                    <a:pt x="15179" y="6525"/>
                    <a:pt x="15089" y="6993"/>
                    <a:pt x="14942" y="7259"/>
                  </a:cubicBezTo>
                  <a:cubicBezTo>
                    <a:pt x="14830" y="7518"/>
                    <a:pt x="14620" y="7748"/>
                    <a:pt x="14389" y="7923"/>
                  </a:cubicBezTo>
                  <a:cubicBezTo>
                    <a:pt x="13921" y="8308"/>
                    <a:pt x="13459" y="8685"/>
                    <a:pt x="12991" y="9035"/>
                  </a:cubicBezTo>
                  <a:cubicBezTo>
                    <a:pt x="12732" y="9210"/>
                    <a:pt x="12522" y="9384"/>
                    <a:pt x="12292" y="9615"/>
                  </a:cubicBezTo>
                  <a:cubicBezTo>
                    <a:pt x="12117" y="9790"/>
                    <a:pt x="11942" y="9993"/>
                    <a:pt x="11739" y="10168"/>
                  </a:cubicBezTo>
                  <a:cubicBezTo>
                    <a:pt x="11446" y="10370"/>
                    <a:pt x="11124" y="10433"/>
                    <a:pt x="10774" y="10461"/>
                  </a:cubicBezTo>
                  <a:cubicBezTo>
                    <a:pt x="10572" y="10489"/>
                    <a:pt x="10313" y="10517"/>
                    <a:pt x="10166" y="10664"/>
                  </a:cubicBezTo>
                  <a:cubicBezTo>
                    <a:pt x="10138" y="10692"/>
                    <a:pt x="10166" y="10720"/>
                    <a:pt x="10194" y="10720"/>
                  </a:cubicBezTo>
                  <a:cubicBezTo>
                    <a:pt x="10425" y="10608"/>
                    <a:pt x="10718" y="10580"/>
                    <a:pt x="10984" y="10580"/>
                  </a:cubicBezTo>
                  <a:lnTo>
                    <a:pt x="11040" y="10580"/>
                  </a:lnTo>
                  <a:cubicBezTo>
                    <a:pt x="11159" y="10580"/>
                    <a:pt x="11271" y="10608"/>
                    <a:pt x="11390" y="10636"/>
                  </a:cubicBezTo>
                  <a:cubicBezTo>
                    <a:pt x="11508" y="10664"/>
                    <a:pt x="11648" y="10720"/>
                    <a:pt x="11739" y="10783"/>
                  </a:cubicBezTo>
                  <a:cubicBezTo>
                    <a:pt x="11823" y="10895"/>
                    <a:pt x="11823" y="11042"/>
                    <a:pt x="11886" y="11188"/>
                  </a:cubicBezTo>
                  <a:cubicBezTo>
                    <a:pt x="11942" y="11419"/>
                    <a:pt x="11970" y="11685"/>
                    <a:pt x="12089" y="11888"/>
                  </a:cubicBezTo>
                  <a:cubicBezTo>
                    <a:pt x="12117" y="11944"/>
                    <a:pt x="12145" y="12007"/>
                    <a:pt x="12208" y="12035"/>
                  </a:cubicBezTo>
                  <a:cubicBezTo>
                    <a:pt x="12208" y="12091"/>
                    <a:pt x="12236" y="12118"/>
                    <a:pt x="12264" y="12153"/>
                  </a:cubicBezTo>
                  <a:cubicBezTo>
                    <a:pt x="12320" y="12328"/>
                    <a:pt x="12411" y="12503"/>
                    <a:pt x="12494" y="12678"/>
                  </a:cubicBezTo>
                  <a:cubicBezTo>
                    <a:pt x="12613" y="12853"/>
                    <a:pt x="12732" y="12993"/>
                    <a:pt x="12788" y="13202"/>
                  </a:cubicBezTo>
                  <a:cubicBezTo>
                    <a:pt x="12872" y="13433"/>
                    <a:pt x="12788" y="13664"/>
                    <a:pt x="12788" y="13902"/>
                  </a:cubicBezTo>
                  <a:lnTo>
                    <a:pt x="12816" y="13929"/>
                  </a:lnTo>
                  <a:cubicBezTo>
                    <a:pt x="12732" y="14013"/>
                    <a:pt x="12669" y="14132"/>
                    <a:pt x="12613" y="14216"/>
                  </a:cubicBezTo>
                  <a:cubicBezTo>
                    <a:pt x="12522" y="14391"/>
                    <a:pt x="12411" y="14566"/>
                    <a:pt x="12320" y="14741"/>
                  </a:cubicBezTo>
                  <a:cubicBezTo>
                    <a:pt x="12264" y="14915"/>
                    <a:pt x="12236" y="15125"/>
                    <a:pt x="12117" y="15300"/>
                  </a:cubicBezTo>
                  <a:cubicBezTo>
                    <a:pt x="12061" y="15384"/>
                    <a:pt x="11942" y="15503"/>
                    <a:pt x="11823" y="15559"/>
                  </a:cubicBezTo>
                  <a:cubicBezTo>
                    <a:pt x="11792" y="15579"/>
                    <a:pt x="11760" y="15585"/>
                    <a:pt x="11728" y="15585"/>
                  </a:cubicBezTo>
                  <a:cubicBezTo>
                    <a:pt x="11693" y="15585"/>
                    <a:pt x="11657" y="15578"/>
                    <a:pt x="11622" y="15578"/>
                  </a:cubicBezTo>
                  <a:cubicBezTo>
                    <a:pt x="11603" y="15578"/>
                    <a:pt x="11583" y="15580"/>
                    <a:pt x="11564" y="15587"/>
                  </a:cubicBezTo>
                  <a:cubicBezTo>
                    <a:pt x="11418" y="15587"/>
                    <a:pt x="11271" y="15678"/>
                    <a:pt x="11159" y="15734"/>
                  </a:cubicBezTo>
                  <a:cubicBezTo>
                    <a:pt x="11075" y="15773"/>
                    <a:pt x="10992" y="15816"/>
                    <a:pt x="10910" y="15816"/>
                  </a:cubicBezTo>
                  <a:cubicBezTo>
                    <a:pt x="10876" y="15816"/>
                    <a:pt x="10842" y="15808"/>
                    <a:pt x="10809" y="15789"/>
                  </a:cubicBezTo>
                  <a:cubicBezTo>
                    <a:pt x="10634" y="15734"/>
                    <a:pt x="10634" y="15587"/>
                    <a:pt x="10774" y="15559"/>
                  </a:cubicBezTo>
                  <a:cubicBezTo>
                    <a:pt x="11040" y="15503"/>
                    <a:pt x="11299" y="15440"/>
                    <a:pt x="11390" y="15153"/>
                  </a:cubicBezTo>
                  <a:cubicBezTo>
                    <a:pt x="11390" y="15125"/>
                    <a:pt x="11362" y="15125"/>
                    <a:pt x="11334" y="15125"/>
                  </a:cubicBezTo>
                  <a:cubicBezTo>
                    <a:pt x="11243" y="15328"/>
                    <a:pt x="10984" y="15356"/>
                    <a:pt x="10774" y="15384"/>
                  </a:cubicBezTo>
                  <a:cubicBezTo>
                    <a:pt x="10718" y="15384"/>
                    <a:pt x="10634" y="15412"/>
                    <a:pt x="10572" y="15440"/>
                  </a:cubicBezTo>
                  <a:lnTo>
                    <a:pt x="10572" y="15412"/>
                  </a:lnTo>
                  <a:cubicBezTo>
                    <a:pt x="10572" y="15384"/>
                    <a:pt x="10544" y="15356"/>
                    <a:pt x="10516" y="15328"/>
                  </a:cubicBezTo>
                  <a:cubicBezTo>
                    <a:pt x="10488" y="15300"/>
                    <a:pt x="10488" y="15265"/>
                    <a:pt x="10460" y="15237"/>
                  </a:cubicBezTo>
                  <a:cubicBezTo>
                    <a:pt x="10488" y="15209"/>
                    <a:pt x="10544" y="15209"/>
                    <a:pt x="10572" y="15209"/>
                  </a:cubicBezTo>
                  <a:cubicBezTo>
                    <a:pt x="10592" y="15200"/>
                    <a:pt x="10619" y="15197"/>
                    <a:pt x="10647" y="15197"/>
                  </a:cubicBezTo>
                  <a:cubicBezTo>
                    <a:pt x="10704" y="15197"/>
                    <a:pt x="10767" y="15209"/>
                    <a:pt x="10809" y="15209"/>
                  </a:cubicBezTo>
                  <a:cubicBezTo>
                    <a:pt x="10921" y="15209"/>
                    <a:pt x="10984" y="15209"/>
                    <a:pt x="11068" y="15153"/>
                  </a:cubicBezTo>
                  <a:cubicBezTo>
                    <a:pt x="11215" y="15062"/>
                    <a:pt x="11334" y="14978"/>
                    <a:pt x="11474" y="14859"/>
                  </a:cubicBezTo>
                  <a:cubicBezTo>
                    <a:pt x="11508" y="14832"/>
                    <a:pt x="11508" y="14832"/>
                    <a:pt x="11536" y="14804"/>
                  </a:cubicBezTo>
                  <a:cubicBezTo>
                    <a:pt x="11592" y="14832"/>
                    <a:pt x="11620" y="14859"/>
                    <a:pt x="11683" y="14887"/>
                  </a:cubicBezTo>
                  <a:cubicBezTo>
                    <a:pt x="11767" y="14887"/>
                    <a:pt x="11858" y="14887"/>
                    <a:pt x="11886" y="14832"/>
                  </a:cubicBezTo>
                  <a:cubicBezTo>
                    <a:pt x="11914" y="14804"/>
                    <a:pt x="11886" y="14776"/>
                    <a:pt x="11858" y="14776"/>
                  </a:cubicBezTo>
                  <a:cubicBezTo>
                    <a:pt x="11858" y="14776"/>
                    <a:pt x="11823" y="14776"/>
                    <a:pt x="11795" y="14741"/>
                  </a:cubicBezTo>
                  <a:lnTo>
                    <a:pt x="11711" y="14741"/>
                  </a:lnTo>
                  <a:cubicBezTo>
                    <a:pt x="11683" y="14713"/>
                    <a:pt x="11648" y="14713"/>
                    <a:pt x="11620" y="14685"/>
                  </a:cubicBezTo>
                  <a:cubicBezTo>
                    <a:pt x="11648" y="14629"/>
                    <a:pt x="11683" y="14566"/>
                    <a:pt x="11711" y="14510"/>
                  </a:cubicBezTo>
                  <a:cubicBezTo>
                    <a:pt x="11767" y="14510"/>
                    <a:pt x="11795" y="14538"/>
                    <a:pt x="11823" y="14566"/>
                  </a:cubicBezTo>
                  <a:cubicBezTo>
                    <a:pt x="11868" y="14591"/>
                    <a:pt x="11909" y="14612"/>
                    <a:pt x="11950" y="14612"/>
                  </a:cubicBezTo>
                  <a:cubicBezTo>
                    <a:pt x="11966" y="14612"/>
                    <a:pt x="11982" y="14609"/>
                    <a:pt x="11998" y="14601"/>
                  </a:cubicBezTo>
                  <a:cubicBezTo>
                    <a:pt x="12033" y="14601"/>
                    <a:pt x="12033" y="14566"/>
                    <a:pt x="12033" y="14538"/>
                  </a:cubicBezTo>
                  <a:cubicBezTo>
                    <a:pt x="12033" y="14482"/>
                    <a:pt x="11942" y="14454"/>
                    <a:pt x="11914" y="14454"/>
                  </a:cubicBezTo>
                  <a:cubicBezTo>
                    <a:pt x="11858" y="14426"/>
                    <a:pt x="11823" y="14426"/>
                    <a:pt x="11767" y="14391"/>
                  </a:cubicBezTo>
                  <a:cubicBezTo>
                    <a:pt x="11795" y="14363"/>
                    <a:pt x="11823" y="14335"/>
                    <a:pt x="11886" y="14307"/>
                  </a:cubicBezTo>
                  <a:cubicBezTo>
                    <a:pt x="11886" y="14279"/>
                    <a:pt x="11914" y="14279"/>
                    <a:pt x="11914" y="14279"/>
                  </a:cubicBezTo>
                  <a:cubicBezTo>
                    <a:pt x="11942" y="14279"/>
                    <a:pt x="11970" y="14307"/>
                    <a:pt x="12033" y="14335"/>
                  </a:cubicBezTo>
                  <a:cubicBezTo>
                    <a:pt x="12053" y="14355"/>
                    <a:pt x="12086" y="14375"/>
                    <a:pt x="12124" y="14375"/>
                  </a:cubicBezTo>
                  <a:cubicBezTo>
                    <a:pt x="12140" y="14375"/>
                    <a:pt x="12156" y="14371"/>
                    <a:pt x="12173" y="14363"/>
                  </a:cubicBezTo>
                  <a:cubicBezTo>
                    <a:pt x="12236" y="14363"/>
                    <a:pt x="12264" y="14279"/>
                    <a:pt x="12208" y="14251"/>
                  </a:cubicBezTo>
                  <a:cubicBezTo>
                    <a:pt x="12145" y="14216"/>
                    <a:pt x="12089" y="14216"/>
                    <a:pt x="12061" y="14188"/>
                  </a:cubicBezTo>
                  <a:lnTo>
                    <a:pt x="11998" y="14188"/>
                  </a:lnTo>
                  <a:lnTo>
                    <a:pt x="12145" y="14041"/>
                  </a:lnTo>
                  <a:cubicBezTo>
                    <a:pt x="12202" y="14081"/>
                    <a:pt x="12280" y="14106"/>
                    <a:pt x="12352" y="14106"/>
                  </a:cubicBezTo>
                  <a:cubicBezTo>
                    <a:pt x="12395" y="14106"/>
                    <a:pt x="12435" y="14097"/>
                    <a:pt x="12466" y="14076"/>
                  </a:cubicBezTo>
                  <a:cubicBezTo>
                    <a:pt x="12494" y="14076"/>
                    <a:pt x="12494" y="14041"/>
                    <a:pt x="12494" y="14041"/>
                  </a:cubicBezTo>
                  <a:cubicBezTo>
                    <a:pt x="12438" y="13985"/>
                    <a:pt x="12383" y="13957"/>
                    <a:pt x="12320" y="13957"/>
                  </a:cubicBezTo>
                  <a:cubicBezTo>
                    <a:pt x="12292" y="13957"/>
                    <a:pt x="12236" y="13929"/>
                    <a:pt x="12208" y="13929"/>
                  </a:cubicBezTo>
                  <a:cubicBezTo>
                    <a:pt x="12236" y="13902"/>
                    <a:pt x="12264" y="13839"/>
                    <a:pt x="12264" y="13783"/>
                  </a:cubicBezTo>
                  <a:cubicBezTo>
                    <a:pt x="12383" y="13342"/>
                    <a:pt x="11970" y="12993"/>
                    <a:pt x="11648" y="12762"/>
                  </a:cubicBezTo>
                  <a:cubicBezTo>
                    <a:pt x="11446" y="12615"/>
                    <a:pt x="11215" y="12503"/>
                    <a:pt x="11012" y="12356"/>
                  </a:cubicBezTo>
                  <a:cubicBezTo>
                    <a:pt x="10774" y="12237"/>
                    <a:pt x="10662" y="12007"/>
                    <a:pt x="10488" y="11832"/>
                  </a:cubicBezTo>
                  <a:cubicBezTo>
                    <a:pt x="10369" y="11741"/>
                    <a:pt x="10285" y="11629"/>
                    <a:pt x="10166" y="11538"/>
                  </a:cubicBezTo>
                  <a:cubicBezTo>
                    <a:pt x="10075" y="11482"/>
                    <a:pt x="9991" y="11454"/>
                    <a:pt x="9900" y="11391"/>
                  </a:cubicBezTo>
                  <a:cubicBezTo>
                    <a:pt x="9697" y="11244"/>
                    <a:pt x="9586" y="10958"/>
                    <a:pt x="9523" y="10755"/>
                  </a:cubicBezTo>
                  <a:cubicBezTo>
                    <a:pt x="9467" y="10636"/>
                    <a:pt x="9439" y="10461"/>
                    <a:pt x="9467" y="10342"/>
                  </a:cubicBezTo>
                  <a:cubicBezTo>
                    <a:pt x="9523" y="10231"/>
                    <a:pt x="9614" y="10140"/>
                    <a:pt x="9670" y="10021"/>
                  </a:cubicBezTo>
                  <a:cubicBezTo>
                    <a:pt x="9760" y="9846"/>
                    <a:pt x="9844" y="9671"/>
                    <a:pt x="9900" y="9468"/>
                  </a:cubicBezTo>
                  <a:cubicBezTo>
                    <a:pt x="9991" y="9294"/>
                    <a:pt x="9991" y="9119"/>
                    <a:pt x="10047" y="8916"/>
                  </a:cubicBezTo>
                  <a:cubicBezTo>
                    <a:pt x="10166" y="8510"/>
                    <a:pt x="10166" y="8014"/>
                    <a:pt x="10369" y="7664"/>
                  </a:cubicBezTo>
                  <a:cubicBezTo>
                    <a:pt x="10572" y="7287"/>
                    <a:pt x="10865" y="6937"/>
                    <a:pt x="11215" y="6671"/>
                  </a:cubicBezTo>
                  <a:cubicBezTo>
                    <a:pt x="11243" y="6643"/>
                    <a:pt x="11215" y="6615"/>
                    <a:pt x="11187" y="6615"/>
                  </a:cubicBezTo>
                  <a:cubicBezTo>
                    <a:pt x="11040" y="6699"/>
                    <a:pt x="10921" y="6818"/>
                    <a:pt x="10809" y="6937"/>
                  </a:cubicBezTo>
                  <a:cubicBezTo>
                    <a:pt x="10865" y="6846"/>
                    <a:pt x="10921" y="6762"/>
                    <a:pt x="11012" y="6671"/>
                  </a:cubicBezTo>
                  <a:cubicBezTo>
                    <a:pt x="11243" y="6469"/>
                    <a:pt x="11536" y="6350"/>
                    <a:pt x="11739" y="6147"/>
                  </a:cubicBezTo>
                  <a:lnTo>
                    <a:pt x="11739" y="6147"/>
                  </a:lnTo>
                  <a:cubicBezTo>
                    <a:pt x="11215" y="6385"/>
                    <a:pt x="10634" y="6671"/>
                    <a:pt x="10488" y="7287"/>
                  </a:cubicBezTo>
                  <a:cubicBezTo>
                    <a:pt x="10397" y="7371"/>
                    <a:pt x="10341" y="7490"/>
                    <a:pt x="10250" y="7573"/>
                  </a:cubicBezTo>
                  <a:cubicBezTo>
                    <a:pt x="10138" y="7783"/>
                    <a:pt x="10075" y="7986"/>
                    <a:pt x="10019" y="8217"/>
                  </a:cubicBezTo>
                  <a:cubicBezTo>
                    <a:pt x="9963" y="8482"/>
                    <a:pt x="9900" y="8713"/>
                    <a:pt x="9816" y="8972"/>
                  </a:cubicBezTo>
                  <a:cubicBezTo>
                    <a:pt x="9760" y="9182"/>
                    <a:pt x="9725" y="9384"/>
                    <a:pt x="9614" y="9587"/>
                  </a:cubicBezTo>
                  <a:cubicBezTo>
                    <a:pt x="9523" y="9818"/>
                    <a:pt x="9411" y="10021"/>
                    <a:pt x="9320" y="10259"/>
                  </a:cubicBezTo>
                  <a:cubicBezTo>
                    <a:pt x="9292" y="10286"/>
                    <a:pt x="9292" y="10314"/>
                    <a:pt x="9292" y="10342"/>
                  </a:cubicBezTo>
                  <a:cubicBezTo>
                    <a:pt x="9264" y="10286"/>
                    <a:pt x="9236" y="10231"/>
                    <a:pt x="9201" y="10168"/>
                  </a:cubicBezTo>
                  <a:cubicBezTo>
                    <a:pt x="9173" y="10112"/>
                    <a:pt x="9145" y="10056"/>
                    <a:pt x="9089" y="10021"/>
                  </a:cubicBezTo>
                  <a:cubicBezTo>
                    <a:pt x="9089" y="9937"/>
                    <a:pt x="9061" y="9846"/>
                    <a:pt x="8998" y="9790"/>
                  </a:cubicBezTo>
                  <a:cubicBezTo>
                    <a:pt x="8886" y="9734"/>
                    <a:pt x="8795" y="9643"/>
                    <a:pt x="8677" y="9615"/>
                  </a:cubicBezTo>
                  <a:cubicBezTo>
                    <a:pt x="8649" y="9615"/>
                    <a:pt x="8649" y="9643"/>
                    <a:pt x="8677" y="9643"/>
                  </a:cubicBezTo>
                  <a:cubicBezTo>
                    <a:pt x="8767" y="9671"/>
                    <a:pt x="8823" y="9762"/>
                    <a:pt x="8886" y="9846"/>
                  </a:cubicBezTo>
                  <a:cubicBezTo>
                    <a:pt x="8823" y="9790"/>
                    <a:pt x="8740" y="9762"/>
                    <a:pt x="8649" y="9734"/>
                  </a:cubicBezTo>
                  <a:cubicBezTo>
                    <a:pt x="8621" y="9734"/>
                    <a:pt x="8621" y="9762"/>
                    <a:pt x="8621" y="9762"/>
                  </a:cubicBezTo>
                  <a:cubicBezTo>
                    <a:pt x="8767" y="9846"/>
                    <a:pt x="8914" y="9937"/>
                    <a:pt x="8998" y="10084"/>
                  </a:cubicBezTo>
                  <a:cubicBezTo>
                    <a:pt x="9089" y="10196"/>
                    <a:pt x="9117" y="10314"/>
                    <a:pt x="9145" y="10461"/>
                  </a:cubicBezTo>
                  <a:cubicBezTo>
                    <a:pt x="9173" y="10545"/>
                    <a:pt x="9236" y="10720"/>
                    <a:pt x="9320" y="10811"/>
                  </a:cubicBezTo>
                  <a:cubicBezTo>
                    <a:pt x="9320" y="10839"/>
                    <a:pt x="9348" y="10867"/>
                    <a:pt x="9348" y="10895"/>
                  </a:cubicBezTo>
                  <a:cubicBezTo>
                    <a:pt x="9411" y="11014"/>
                    <a:pt x="9467" y="11105"/>
                    <a:pt x="9523" y="11216"/>
                  </a:cubicBezTo>
                  <a:cubicBezTo>
                    <a:pt x="9495" y="11454"/>
                    <a:pt x="9376" y="11629"/>
                    <a:pt x="9236" y="11804"/>
                  </a:cubicBezTo>
                  <a:cubicBezTo>
                    <a:pt x="9061" y="11979"/>
                    <a:pt x="8649" y="12412"/>
                    <a:pt x="8970" y="12643"/>
                  </a:cubicBezTo>
                  <a:cubicBezTo>
                    <a:pt x="9026" y="12678"/>
                    <a:pt x="9089" y="12706"/>
                    <a:pt x="9145" y="12706"/>
                  </a:cubicBezTo>
                  <a:cubicBezTo>
                    <a:pt x="9201" y="12706"/>
                    <a:pt x="9264" y="12706"/>
                    <a:pt x="9320" y="12734"/>
                  </a:cubicBezTo>
                  <a:cubicBezTo>
                    <a:pt x="9411" y="12790"/>
                    <a:pt x="9376" y="12881"/>
                    <a:pt x="9320" y="12937"/>
                  </a:cubicBezTo>
                  <a:cubicBezTo>
                    <a:pt x="9296" y="12985"/>
                    <a:pt x="9250" y="13061"/>
                    <a:pt x="9178" y="13061"/>
                  </a:cubicBezTo>
                  <a:cubicBezTo>
                    <a:pt x="9168" y="13061"/>
                    <a:pt x="9157" y="13059"/>
                    <a:pt x="9145" y="13055"/>
                  </a:cubicBezTo>
                  <a:cubicBezTo>
                    <a:pt x="9117" y="13055"/>
                    <a:pt x="9089" y="13027"/>
                    <a:pt x="9089" y="13027"/>
                  </a:cubicBezTo>
                  <a:cubicBezTo>
                    <a:pt x="9026" y="12965"/>
                    <a:pt x="8823" y="12909"/>
                    <a:pt x="8767" y="12853"/>
                  </a:cubicBezTo>
                  <a:cubicBezTo>
                    <a:pt x="8712" y="12790"/>
                    <a:pt x="8740" y="12503"/>
                    <a:pt x="8621" y="12503"/>
                  </a:cubicBezTo>
                  <a:cubicBezTo>
                    <a:pt x="8593" y="12503"/>
                    <a:pt x="8565" y="12531"/>
                    <a:pt x="8593" y="12559"/>
                  </a:cubicBezTo>
                  <a:cubicBezTo>
                    <a:pt x="8621" y="12559"/>
                    <a:pt x="8621" y="12790"/>
                    <a:pt x="8649" y="12818"/>
                  </a:cubicBezTo>
                  <a:cubicBezTo>
                    <a:pt x="8677" y="12909"/>
                    <a:pt x="8712" y="12965"/>
                    <a:pt x="8795" y="13027"/>
                  </a:cubicBezTo>
                  <a:cubicBezTo>
                    <a:pt x="8851" y="13027"/>
                    <a:pt x="8914" y="13055"/>
                    <a:pt x="8970" y="13083"/>
                  </a:cubicBezTo>
                  <a:cubicBezTo>
                    <a:pt x="8970" y="13111"/>
                    <a:pt x="8970" y="13111"/>
                    <a:pt x="8998" y="13111"/>
                  </a:cubicBezTo>
                  <a:cubicBezTo>
                    <a:pt x="8961" y="13111"/>
                    <a:pt x="8936" y="13124"/>
                    <a:pt x="8905" y="13124"/>
                  </a:cubicBezTo>
                  <a:cubicBezTo>
                    <a:pt x="8889" y="13124"/>
                    <a:pt x="8872" y="13121"/>
                    <a:pt x="8851" y="13111"/>
                  </a:cubicBezTo>
                  <a:cubicBezTo>
                    <a:pt x="8795" y="13083"/>
                    <a:pt x="8712" y="13055"/>
                    <a:pt x="8649" y="12993"/>
                  </a:cubicBezTo>
                  <a:cubicBezTo>
                    <a:pt x="8649" y="12993"/>
                    <a:pt x="8621" y="12965"/>
                    <a:pt x="8593" y="12965"/>
                  </a:cubicBezTo>
                  <a:cubicBezTo>
                    <a:pt x="8593" y="12937"/>
                    <a:pt x="8593" y="12937"/>
                    <a:pt x="8565" y="12937"/>
                  </a:cubicBezTo>
                  <a:cubicBezTo>
                    <a:pt x="8362" y="12790"/>
                    <a:pt x="8187" y="12587"/>
                    <a:pt x="8390" y="12356"/>
                  </a:cubicBezTo>
                  <a:cubicBezTo>
                    <a:pt x="8474" y="12265"/>
                    <a:pt x="8565" y="12181"/>
                    <a:pt x="8593" y="12063"/>
                  </a:cubicBezTo>
                  <a:cubicBezTo>
                    <a:pt x="8649" y="11916"/>
                    <a:pt x="8677" y="11769"/>
                    <a:pt x="8767" y="11657"/>
                  </a:cubicBezTo>
                  <a:cubicBezTo>
                    <a:pt x="8823" y="11510"/>
                    <a:pt x="8942" y="11363"/>
                    <a:pt x="8914" y="11188"/>
                  </a:cubicBezTo>
                  <a:cubicBezTo>
                    <a:pt x="8851" y="10986"/>
                    <a:pt x="8537" y="10867"/>
                    <a:pt x="8362" y="10839"/>
                  </a:cubicBezTo>
                  <a:cubicBezTo>
                    <a:pt x="8187" y="10811"/>
                    <a:pt x="7921" y="10783"/>
                    <a:pt x="7803" y="10636"/>
                  </a:cubicBezTo>
                  <a:cubicBezTo>
                    <a:pt x="7691" y="10461"/>
                    <a:pt x="7803" y="10084"/>
                    <a:pt x="7893" y="9909"/>
                  </a:cubicBezTo>
                  <a:cubicBezTo>
                    <a:pt x="7893" y="9889"/>
                    <a:pt x="7880" y="9866"/>
                    <a:pt x="7862" y="9866"/>
                  </a:cubicBezTo>
                  <a:cubicBezTo>
                    <a:pt x="7854" y="9866"/>
                    <a:pt x="7846" y="9870"/>
                    <a:pt x="7838" y="9881"/>
                  </a:cubicBezTo>
                  <a:cubicBezTo>
                    <a:pt x="7691" y="10084"/>
                    <a:pt x="7544" y="10545"/>
                    <a:pt x="7747" y="10720"/>
                  </a:cubicBezTo>
                  <a:cubicBezTo>
                    <a:pt x="7893" y="10839"/>
                    <a:pt x="8040" y="10930"/>
                    <a:pt x="8215" y="10958"/>
                  </a:cubicBezTo>
                  <a:cubicBezTo>
                    <a:pt x="8390" y="11014"/>
                    <a:pt x="8712" y="11105"/>
                    <a:pt x="8712" y="11335"/>
                  </a:cubicBezTo>
                  <a:cubicBezTo>
                    <a:pt x="8712" y="11391"/>
                    <a:pt x="8712" y="11454"/>
                    <a:pt x="8677" y="11482"/>
                  </a:cubicBezTo>
                  <a:lnTo>
                    <a:pt x="8649" y="11510"/>
                  </a:lnTo>
                  <a:lnTo>
                    <a:pt x="8299" y="11510"/>
                  </a:lnTo>
                  <a:cubicBezTo>
                    <a:pt x="8215" y="11510"/>
                    <a:pt x="8124" y="11538"/>
                    <a:pt x="8068" y="11566"/>
                  </a:cubicBezTo>
                  <a:cubicBezTo>
                    <a:pt x="7838" y="11594"/>
                    <a:pt x="7628" y="11657"/>
                    <a:pt x="7425" y="11685"/>
                  </a:cubicBezTo>
                  <a:cubicBezTo>
                    <a:pt x="7215" y="11726"/>
                    <a:pt x="7016" y="11752"/>
                    <a:pt x="6810" y="11752"/>
                  </a:cubicBezTo>
                  <a:cubicBezTo>
                    <a:pt x="6734" y="11752"/>
                    <a:pt x="6658" y="11748"/>
                    <a:pt x="6579" y="11741"/>
                  </a:cubicBezTo>
                  <a:cubicBezTo>
                    <a:pt x="6523" y="11741"/>
                    <a:pt x="6523" y="11804"/>
                    <a:pt x="6579" y="11832"/>
                  </a:cubicBezTo>
                  <a:cubicBezTo>
                    <a:pt x="6663" y="11839"/>
                    <a:pt x="6748" y="11843"/>
                    <a:pt x="6833" y="11843"/>
                  </a:cubicBezTo>
                  <a:cubicBezTo>
                    <a:pt x="7070" y="11843"/>
                    <a:pt x="7307" y="11815"/>
                    <a:pt x="7544" y="11769"/>
                  </a:cubicBezTo>
                  <a:lnTo>
                    <a:pt x="7544" y="11769"/>
                  </a:lnTo>
                  <a:cubicBezTo>
                    <a:pt x="7341" y="11916"/>
                    <a:pt x="7103" y="12118"/>
                    <a:pt x="6873" y="12118"/>
                  </a:cubicBezTo>
                  <a:cubicBezTo>
                    <a:pt x="6726" y="12118"/>
                    <a:pt x="6614" y="12035"/>
                    <a:pt x="6495" y="12035"/>
                  </a:cubicBezTo>
                  <a:cubicBezTo>
                    <a:pt x="6416" y="12035"/>
                    <a:pt x="6324" y="12047"/>
                    <a:pt x="6230" y="12047"/>
                  </a:cubicBezTo>
                  <a:cubicBezTo>
                    <a:pt x="6183" y="12047"/>
                    <a:pt x="6136" y="12044"/>
                    <a:pt x="6089" y="12035"/>
                  </a:cubicBezTo>
                  <a:cubicBezTo>
                    <a:pt x="5796" y="12007"/>
                    <a:pt x="5593" y="11769"/>
                    <a:pt x="5474" y="11538"/>
                  </a:cubicBezTo>
                  <a:cubicBezTo>
                    <a:pt x="5390" y="11419"/>
                    <a:pt x="5327" y="11307"/>
                    <a:pt x="5271" y="11216"/>
                  </a:cubicBezTo>
                  <a:cubicBezTo>
                    <a:pt x="5263" y="11208"/>
                    <a:pt x="5252" y="11205"/>
                    <a:pt x="5241" y="11205"/>
                  </a:cubicBezTo>
                  <a:cubicBezTo>
                    <a:pt x="5215" y="11205"/>
                    <a:pt x="5191" y="11225"/>
                    <a:pt x="5215" y="11244"/>
                  </a:cubicBezTo>
                  <a:cubicBezTo>
                    <a:pt x="5271" y="11307"/>
                    <a:pt x="5299" y="11391"/>
                    <a:pt x="5327" y="11482"/>
                  </a:cubicBezTo>
                  <a:cubicBezTo>
                    <a:pt x="5271" y="11454"/>
                    <a:pt x="5215" y="11454"/>
                    <a:pt x="5152" y="11391"/>
                  </a:cubicBezTo>
                  <a:cubicBezTo>
                    <a:pt x="5006" y="11307"/>
                    <a:pt x="4922" y="11188"/>
                    <a:pt x="4831" y="11070"/>
                  </a:cubicBezTo>
                  <a:cubicBezTo>
                    <a:pt x="4719" y="10930"/>
                    <a:pt x="4572" y="10811"/>
                    <a:pt x="4425" y="10755"/>
                  </a:cubicBezTo>
                  <a:cubicBezTo>
                    <a:pt x="4544" y="10720"/>
                    <a:pt x="4656" y="10692"/>
                    <a:pt x="4719" y="10580"/>
                  </a:cubicBezTo>
                  <a:cubicBezTo>
                    <a:pt x="4866" y="10405"/>
                    <a:pt x="5006" y="10140"/>
                    <a:pt x="4978" y="9937"/>
                  </a:cubicBezTo>
                  <a:cubicBezTo>
                    <a:pt x="4978" y="9923"/>
                    <a:pt x="4978" y="9916"/>
                    <a:pt x="4974" y="9916"/>
                  </a:cubicBezTo>
                  <a:cubicBezTo>
                    <a:pt x="4971" y="9916"/>
                    <a:pt x="4964" y="9923"/>
                    <a:pt x="4950" y="9937"/>
                  </a:cubicBezTo>
                  <a:cubicBezTo>
                    <a:pt x="4922" y="10084"/>
                    <a:pt x="4866" y="10196"/>
                    <a:pt x="4775" y="10342"/>
                  </a:cubicBezTo>
                  <a:cubicBezTo>
                    <a:pt x="4656" y="10517"/>
                    <a:pt x="4516" y="10580"/>
                    <a:pt x="4306" y="10608"/>
                  </a:cubicBezTo>
                  <a:cubicBezTo>
                    <a:pt x="4213" y="10608"/>
                    <a:pt x="4129" y="10596"/>
                    <a:pt x="4040" y="10596"/>
                  </a:cubicBezTo>
                  <a:cubicBezTo>
                    <a:pt x="3996" y="10596"/>
                    <a:pt x="3950" y="10599"/>
                    <a:pt x="3901" y="10608"/>
                  </a:cubicBezTo>
                  <a:cubicBezTo>
                    <a:pt x="3817" y="10664"/>
                    <a:pt x="3754" y="10720"/>
                    <a:pt x="3642" y="10811"/>
                  </a:cubicBezTo>
                  <a:cubicBezTo>
                    <a:pt x="3612" y="10830"/>
                    <a:pt x="3578" y="10836"/>
                    <a:pt x="3542" y="10836"/>
                  </a:cubicBezTo>
                  <a:cubicBezTo>
                    <a:pt x="3470" y="10836"/>
                    <a:pt x="3386" y="10811"/>
                    <a:pt x="3292" y="10811"/>
                  </a:cubicBezTo>
                  <a:lnTo>
                    <a:pt x="3230" y="10811"/>
                  </a:lnTo>
                  <a:cubicBezTo>
                    <a:pt x="3348" y="10755"/>
                    <a:pt x="3432" y="10692"/>
                    <a:pt x="3551" y="10636"/>
                  </a:cubicBezTo>
                  <a:cubicBezTo>
                    <a:pt x="3782" y="10545"/>
                    <a:pt x="3992" y="10342"/>
                    <a:pt x="4132" y="10168"/>
                  </a:cubicBezTo>
                  <a:cubicBezTo>
                    <a:pt x="4306" y="9965"/>
                    <a:pt x="4453" y="9559"/>
                    <a:pt x="4306" y="9322"/>
                  </a:cubicBezTo>
                  <a:cubicBezTo>
                    <a:pt x="4306" y="9312"/>
                    <a:pt x="4303" y="9309"/>
                    <a:pt x="4299" y="9309"/>
                  </a:cubicBezTo>
                  <a:cubicBezTo>
                    <a:pt x="4291" y="9309"/>
                    <a:pt x="4278" y="9322"/>
                    <a:pt x="4278" y="9322"/>
                  </a:cubicBezTo>
                  <a:cubicBezTo>
                    <a:pt x="4306" y="9643"/>
                    <a:pt x="4194" y="9965"/>
                    <a:pt x="3992" y="10196"/>
                  </a:cubicBezTo>
                  <a:cubicBezTo>
                    <a:pt x="3929" y="10259"/>
                    <a:pt x="3873" y="10314"/>
                    <a:pt x="3817" y="10370"/>
                  </a:cubicBezTo>
                  <a:cubicBezTo>
                    <a:pt x="4104" y="10056"/>
                    <a:pt x="4076" y="9615"/>
                    <a:pt x="3873" y="9238"/>
                  </a:cubicBezTo>
                  <a:cubicBezTo>
                    <a:pt x="3873" y="9229"/>
                    <a:pt x="3868" y="9226"/>
                    <a:pt x="3862" y="9226"/>
                  </a:cubicBezTo>
                  <a:cubicBezTo>
                    <a:pt x="3847" y="9226"/>
                    <a:pt x="3825" y="9246"/>
                    <a:pt x="3845" y="9266"/>
                  </a:cubicBezTo>
                  <a:cubicBezTo>
                    <a:pt x="3873" y="9357"/>
                    <a:pt x="3901" y="9412"/>
                    <a:pt x="3929" y="9496"/>
                  </a:cubicBezTo>
                  <a:cubicBezTo>
                    <a:pt x="3992" y="9706"/>
                    <a:pt x="3992" y="9881"/>
                    <a:pt x="3901" y="10056"/>
                  </a:cubicBezTo>
                  <a:cubicBezTo>
                    <a:pt x="3817" y="10231"/>
                    <a:pt x="3670" y="10342"/>
                    <a:pt x="3523" y="10461"/>
                  </a:cubicBezTo>
                  <a:cubicBezTo>
                    <a:pt x="3292" y="10664"/>
                    <a:pt x="2971" y="10692"/>
                    <a:pt x="2796" y="10958"/>
                  </a:cubicBezTo>
                  <a:cubicBezTo>
                    <a:pt x="2705" y="11042"/>
                    <a:pt x="2649" y="11188"/>
                    <a:pt x="2558" y="11307"/>
                  </a:cubicBezTo>
                  <a:cubicBezTo>
                    <a:pt x="2474" y="11419"/>
                    <a:pt x="2355" y="11510"/>
                    <a:pt x="2244" y="11629"/>
                  </a:cubicBezTo>
                  <a:cubicBezTo>
                    <a:pt x="2069" y="11832"/>
                    <a:pt x="1894" y="12063"/>
                    <a:pt x="1775" y="12328"/>
                  </a:cubicBezTo>
                  <a:cubicBezTo>
                    <a:pt x="1747" y="12384"/>
                    <a:pt x="1747" y="12440"/>
                    <a:pt x="1719" y="12468"/>
                  </a:cubicBezTo>
                  <a:cubicBezTo>
                    <a:pt x="1655" y="12555"/>
                    <a:pt x="1583" y="12591"/>
                    <a:pt x="1525" y="12591"/>
                  </a:cubicBezTo>
                  <a:cubicBezTo>
                    <a:pt x="1426" y="12591"/>
                    <a:pt x="1371" y="12485"/>
                    <a:pt x="1481" y="12356"/>
                  </a:cubicBezTo>
                  <a:cubicBezTo>
                    <a:pt x="1572" y="12237"/>
                    <a:pt x="1684" y="12153"/>
                    <a:pt x="1747" y="12035"/>
                  </a:cubicBezTo>
                  <a:cubicBezTo>
                    <a:pt x="1922" y="11804"/>
                    <a:pt x="2125" y="11594"/>
                    <a:pt x="2181" y="11307"/>
                  </a:cubicBezTo>
                  <a:cubicBezTo>
                    <a:pt x="2244" y="11133"/>
                    <a:pt x="2272" y="10958"/>
                    <a:pt x="2383" y="10811"/>
                  </a:cubicBezTo>
                  <a:cubicBezTo>
                    <a:pt x="2474" y="10692"/>
                    <a:pt x="2593" y="10545"/>
                    <a:pt x="2677" y="10433"/>
                  </a:cubicBezTo>
                  <a:cubicBezTo>
                    <a:pt x="2880" y="10231"/>
                    <a:pt x="3027" y="10056"/>
                    <a:pt x="3118" y="9790"/>
                  </a:cubicBezTo>
                  <a:lnTo>
                    <a:pt x="3083" y="9762"/>
                  </a:lnTo>
                  <a:cubicBezTo>
                    <a:pt x="2824" y="9937"/>
                    <a:pt x="2530" y="10021"/>
                    <a:pt x="2272" y="10168"/>
                  </a:cubicBezTo>
                  <a:cubicBezTo>
                    <a:pt x="1950" y="10314"/>
                    <a:pt x="1600" y="10342"/>
                    <a:pt x="1398" y="10636"/>
                  </a:cubicBezTo>
                  <a:cubicBezTo>
                    <a:pt x="1279" y="10783"/>
                    <a:pt x="1160" y="10895"/>
                    <a:pt x="985" y="10986"/>
                  </a:cubicBezTo>
                  <a:cubicBezTo>
                    <a:pt x="873" y="11070"/>
                    <a:pt x="726" y="11133"/>
                    <a:pt x="635" y="11244"/>
                  </a:cubicBezTo>
                  <a:cubicBezTo>
                    <a:pt x="551" y="11335"/>
                    <a:pt x="496" y="11482"/>
                    <a:pt x="405" y="11566"/>
                  </a:cubicBezTo>
                  <a:cubicBezTo>
                    <a:pt x="383" y="11566"/>
                    <a:pt x="288" y="11605"/>
                    <a:pt x="221" y="11605"/>
                  </a:cubicBezTo>
                  <a:cubicBezTo>
                    <a:pt x="202" y="11605"/>
                    <a:pt x="186" y="11602"/>
                    <a:pt x="174" y="11594"/>
                  </a:cubicBezTo>
                  <a:cubicBezTo>
                    <a:pt x="202" y="11363"/>
                    <a:pt x="433" y="11279"/>
                    <a:pt x="551" y="11070"/>
                  </a:cubicBezTo>
                  <a:lnTo>
                    <a:pt x="726" y="10811"/>
                  </a:lnTo>
                  <a:cubicBezTo>
                    <a:pt x="754" y="10692"/>
                    <a:pt x="782" y="10580"/>
                    <a:pt x="845" y="10489"/>
                  </a:cubicBezTo>
                  <a:cubicBezTo>
                    <a:pt x="1020" y="10286"/>
                    <a:pt x="1251" y="10231"/>
                    <a:pt x="1279" y="9965"/>
                  </a:cubicBezTo>
                  <a:cubicBezTo>
                    <a:pt x="1335" y="9734"/>
                    <a:pt x="1370" y="9496"/>
                    <a:pt x="1509" y="9294"/>
                  </a:cubicBezTo>
                  <a:cubicBezTo>
                    <a:pt x="1509" y="9266"/>
                    <a:pt x="1481" y="9266"/>
                    <a:pt x="1481" y="9266"/>
                  </a:cubicBezTo>
                  <a:cubicBezTo>
                    <a:pt x="1307" y="9412"/>
                    <a:pt x="1279" y="9615"/>
                    <a:pt x="1223" y="9818"/>
                  </a:cubicBezTo>
                  <a:cubicBezTo>
                    <a:pt x="1223" y="9559"/>
                    <a:pt x="1223" y="9266"/>
                    <a:pt x="1335" y="9007"/>
                  </a:cubicBezTo>
                  <a:cubicBezTo>
                    <a:pt x="1371" y="8937"/>
                    <a:pt x="1388" y="8917"/>
                    <a:pt x="1403" y="8917"/>
                  </a:cubicBezTo>
                  <a:cubicBezTo>
                    <a:pt x="1422" y="8917"/>
                    <a:pt x="1437" y="8948"/>
                    <a:pt x="1481" y="8948"/>
                  </a:cubicBezTo>
                  <a:cubicBezTo>
                    <a:pt x="1489" y="8948"/>
                    <a:pt x="1499" y="8947"/>
                    <a:pt x="1509" y="8944"/>
                  </a:cubicBezTo>
                  <a:cubicBezTo>
                    <a:pt x="1628" y="8916"/>
                    <a:pt x="1628" y="8832"/>
                    <a:pt x="1719" y="8797"/>
                  </a:cubicBezTo>
                  <a:cubicBezTo>
                    <a:pt x="1747" y="8769"/>
                    <a:pt x="1775" y="8762"/>
                    <a:pt x="1807" y="8762"/>
                  </a:cubicBezTo>
                  <a:cubicBezTo>
                    <a:pt x="1840" y="8762"/>
                    <a:pt x="1877" y="8769"/>
                    <a:pt x="1922" y="8769"/>
                  </a:cubicBezTo>
                  <a:cubicBezTo>
                    <a:pt x="1985" y="8769"/>
                    <a:pt x="1985" y="8722"/>
                    <a:pt x="2043" y="8722"/>
                  </a:cubicBezTo>
                  <a:cubicBezTo>
                    <a:pt x="2062" y="8722"/>
                    <a:pt x="2088" y="8727"/>
                    <a:pt x="2125" y="8741"/>
                  </a:cubicBezTo>
                  <a:cubicBezTo>
                    <a:pt x="2125" y="8741"/>
                    <a:pt x="2153" y="8797"/>
                    <a:pt x="2181" y="8797"/>
                  </a:cubicBezTo>
                  <a:cubicBezTo>
                    <a:pt x="2200" y="8803"/>
                    <a:pt x="2220" y="8805"/>
                    <a:pt x="2240" y="8805"/>
                  </a:cubicBezTo>
                  <a:cubicBezTo>
                    <a:pt x="2346" y="8805"/>
                    <a:pt x="2464" y="8741"/>
                    <a:pt x="2558" y="8741"/>
                  </a:cubicBezTo>
                  <a:lnTo>
                    <a:pt x="2621" y="8741"/>
                  </a:lnTo>
                  <a:cubicBezTo>
                    <a:pt x="2558" y="8832"/>
                    <a:pt x="2474" y="8916"/>
                    <a:pt x="2383" y="8944"/>
                  </a:cubicBezTo>
                  <a:cubicBezTo>
                    <a:pt x="2334" y="8962"/>
                    <a:pt x="2290" y="8967"/>
                    <a:pt x="2247" y="8967"/>
                  </a:cubicBezTo>
                  <a:cubicBezTo>
                    <a:pt x="2179" y="8967"/>
                    <a:pt x="2116" y="8953"/>
                    <a:pt x="2047" y="8953"/>
                  </a:cubicBezTo>
                  <a:cubicBezTo>
                    <a:pt x="2008" y="8953"/>
                    <a:pt x="1967" y="8957"/>
                    <a:pt x="1922" y="8972"/>
                  </a:cubicBezTo>
                  <a:cubicBezTo>
                    <a:pt x="1803" y="9035"/>
                    <a:pt x="1684" y="9119"/>
                    <a:pt x="1628" y="9238"/>
                  </a:cubicBezTo>
                  <a:cubicBezTo>
                    <a:pt x="1628" y="9257"/>
                    <a:pt x="1642" y="9277"/>
                    <a:pt x="1660" y="9277"/>
                  </a:cubicBezTo>
                  <a:cubicBezTo>
                    <a:pt x="1668" y="9277"/>
                    <a:pt x="1676" y="9274"/>
                    <a:pt x="1684" y="9266"/>
                  </a:cubicBezTo>
                  <a:cubicBezTo>
                    <a:pt x="1747" y="9182"/>
                    <a:pt x="1859" y="9091"/>
                    <a:pt x="1950" y="9063"/>
                  </a:cubicBezTo>
                  <a:cubicBezTo>
                    <a:pt x="1990" y="9053"/>
                    <a:pt x="2022" y="9050"/>
                    <a:pt x="2052" y="9050"/>
                  </a:cubicBezTo>
                  <a:cubicBezTo>
                    <a:pt x="2113" y="9050"/>
                    <a:pt x="2164" y="9063"/>
                    <a:pt x="2244" y="9063"/>
                  </a:cubicBezTo>
                  <a:cubicBezTo>
                    <a:pt x="2328" y="9063"/>
                    <a:pt x="2418" y="9035"/>
                    <a:pt x="2502" y="9007"/>
                  </a:cubicBezTo>
                  <a:cubicBezTo>
                    <a:pt x="2558" y="8972"/>
                    <a:pt x="2621" y="8888"/>
                    <a:pt x="2705" y="8860"/>
                  </a:cubicBezTo>
                  <a:cubicBezTo>
                    <a:pt x="2824" y="8797"/>
                    <a:pt x="2908" y="8741"/>
                    <a:pt x="3027" y="8685"/>
                  </a:cubicBezTo>
                  <a:cubicBezTo>
                    <a:pt x="3118" y="8657"/>
                    <a:pt x="3174" y="8594"/>
                    <a:pt x="3258" y="8566"/>
                  </a:cubicBezTo>
                  <a:cubicBezTo>
                    <a:pt x="3292" y="8622"/>
                    <a:pt x="3320" y="8657"/>
                    <a:pt x="3376" y="8685"/>
                  </a:cubicBezTo>
                  <a:cubicBezTo>
                    <a:pt x="3398" y="8695"/>
                    <a:pt x="3421" y="8700"/>
                    <a:pt x="3444" y="8700"/>
                  </a:cubicBezTo>
                  <a:cubicBezTo>
                    <a:pt x="3548" y="8700"/>
                    <a:pt x="3663" y="8612"/>
                    <a:pt x="3754" y="8566"/>
                  </a:cubicBezTo>
                  <a:cubicBezTo>
                    <a:pt x="3782" y="8566"/>
                    <a:pt x="3845" y="8566"/>
                    <a:pt x="3901" y="8594"/>
                  </a:cubicBezTo>
                  <a:cubicBezTo>
                    <a:pt x="3975" y="8646"/>
                    <a:pt x="4007" y="8693"/>
                    <a:pt x="4063" y="8693"/>
                  </a:cubicBezTo>
                  <a:cubicBezTo>
                    <a:pt x="4075" y="8693"/>
                    <a:pt x="4088" y="8690"/>
                    <a:pt x="4104" y="8685"/>
                  </a:cubicBezTo>
                  <a:cubicBezTo>
                    <a:pt x="4194" y="8685"/>
                    <a:pt x="4278" y="8622"/>
                    <a:pt x="4369" y="8622"/>
                  </a:cubicBezTo>
                  <a:cubicBezTo>
                    <a:pt x="4429" y="8603"/>
                    <a:pt x="4477" y="8583"/>
                    <a:pt x="4521" y="8583"/>
                  </a:cubicBezTo>
                  <a:cubicBezTo>
                    <a:pt x="4539" y="8583"/>
                    <a:pt x="4556" y="8586"/>
                    <a:pt x="4572" y="8594"/>
                  </a:cubicBezTo>
                  <a:cubicBezTo>
                    <a:pt x="4628" y="8622"/>
                    <a:pt x="4656" y="8685"/>
                    <a:pt x="4719" y="8713"/>
                  </a:cubicBezTo>
                  <a:cubicBezTo>
                    <a:pt x="4747" y="8741"/>
                    <a:pt x="4775" y="8741"/>
                    <a:pt x="4831" y="8769"/>
                  </a:cubicBezTo>
                  <a:cubicBezTo>
                    <a:pt x="4894" y="8769"/>
                    <a:pt x="4978" y="8741"/>
                    <a:pt x="5041" y="8741"/>
                  </a:cubicBezTo>
                  <a:cubicBezTo>
                    <a:pt x="5180" y="8769"/>
                    <a:pt x="5243" y="8832"/>
                    <a:pt x="5355" y="8916"/>
                  </a:cubicBezTo>
                  <a:cubicBezTo>
                    <a:pt x="5474" y="9007"/>
                    <a:pt x="5649" y="8972"/>
                    <a:pt x="5768" y="9063"/>
                  </a:cubicBezTo>
                  <a:cubicBezTo>
                    <a:pt x="5824" y="9091"/>
                    <a:pt x="5852" y="9147"/>
                    <a:pt x="5915" y="9182"/>
                  </a:cubicBezTo>
                  <a:cubicBezTo>
                    <a:pt x="5999" y="9210"/>
                    <a:pt x="6089" y="9238"/>
                    <a:pt x="6145" y="9266"/>
                  </a:cubicBezTo>
                  <a:lnTo>
                    <a:pt x="6173" y="9266"/>
                  </a:lnTo>
                  <a:cubicBezTo>
                    <a:pt x="6229" y="9294"/>
                    <a:pt x="6292" y="9322"/>
                    <a:pt x="6348" y="9357"/>
                  </a:cubicBezTo>
                  <a:cubicBezTo>
                    <a:pt x="6382" y="9363"/>
                    <a:pt x="6420" y="9366"/>
                    <a:pt x="6458" y="9366"/>
                  </a:cubicBezTo>
                  <a:cubicBezTo>
                    <a:pt x="6585" y="9366"/>
                    <a:pt x="6725" y="9329"/>
                    <a:pt x="6817" y="9238"/>
                  </a:cubicBezTo>
                  <a:cubicBezTo>
                    <a:pt x="6901" y="9182"/>
                    <a:pt x="6901" y="9063"/>
                    <a:pt x="6991" y="9007"/>
                  </a:cubicBezTo>
                  <a:cubicBezTo>
                    <a:pt x="7047" y="8944"/>
                    <a:pt x="7138" y="8916"/>
                    <a:pt x="7166" y="8832"/>
                  </a:cubicBezTo>
                  <a:cubicBezTo>
                    <a:pt x="7341" y="8769"/>
                    <a:pt x="7516" y="8622"/>
                    <a:pt x="7628" y="8538"/>
                  </a:cubicBezTo>
                  <a:cubicBezTo>
                    <a:pt x="7865" y="8392"/>
                    <a:pt x="8068" y="8217"/>
                    <a:pt x="8243" y="8014"/>
                  </a:cubicBezTo>
                  <a:cubicBezTo>
                    <a:pt x="8362" y="7895"/>
                    <a:pt x="8446" y="7748"/>
                    <a:pt x="8537" y="7636"/>
                  </a:cubicBezTo>
                  <a:cubicBezTo>
                    <a:pt x="8649" y="7518"/>
                    <a:pt x="8795" y="7462"/>
                    <a:pt x="8942" y="7371"/>
                  </a:cubicBezTo>
                  <a:cubicBezTo>
                    <a:pt x="9117" y="7259"/>
                    <a:pt x="9264" y="7084"/>
                    <a:pt x="9376" y="6909"/>
                  </a:cubicBezTo>
                  <a:cubicBezTo>
                    <a:pt x="9467" y="6790"/>
                    <a:pt x="9523" y="6671"/>
                    <a:pt x="9614" y="6588"/>
                  </a:cubicBezTo>
                  <a:cubicBezTo>
                    <a:pt x="9725" y="6441"/>
                    <a:pt x="9900" y="6350"/>
                    <a:pt x="10019" y="6266"/>
                  </a:cubicBezTo>
                  <a:cubicBezTo>
                    <a:pt x="10285" y="6063"/>
                    <a:pt x="10516" y="5797"/>
                    <a:pt x="10837" y="5686"/>
                  </a:cubicBezTo>
                  <a:cubicBezTo>
                    <a:pt x="11040" y="5623"/>
                    <a:pt x="11243" y="5567"/>
                    <a:pt x="11446" y="5448"/>
                  </a:cubicBezTo>
                  <a:cubicBezTo>
                    <a:pt x="11474" y="5420"/>
                    <a:pt x="11508" y="5420"/>
                    <a:pt x="11536" y="5392"/>
                  </a:cubicBezTo>
                  <a:cubicBezTo>
                    <a:pt x="11683" y="5364"/>
                    <a:pt x="11823" y="5336"/>
                    <a:pt x="11942" y="5273"/>
                  </a:cubicBezTo>
                  <a:cubicBezTo>
                    <a:pt x="12061" y="5245"/>
                    <a:pt x="12145" y="5217"/>
                    <a:pt x="12236" y="5189"/>
                  </a:cubicBezTo>
                  <a:cubicBezTo>
                    <a:pt x="12292" y="5189"/>
                    <a:pt x="12348" y="5189"/>
                    <a:pt x="12383" y="5161"/>
                  </a:cubicBezTo>
                  <a:lnTo>
                    <a:pt x="12411" y="5161"/>
                  </a:lnTo>
                  <a:cubicBezTo>
                    <a:pt x="12522" y="5126"/>
                    <a:pt x="12641" y="5126"/>
                    <a:pt x="12760" y="5126"/>
                  </a:cubicBezTo>
                  <a:cubicBezTo>
                    <a:pt x="12907" y="5126"/>
                    <a:pt x="13019" y="5098"/>
                    <a:pt x="13138" y="5070"/>
                  </a:cubicBezTo>
                  <a:lnTo>
                    <a:pt x="13515" y="5070"/>
                  </a:lnTo>
                  <a:cubicBezTo>
                    <a:pt x="13781" y="5098"/>
                    <a:pt x="14040" y="5161"/>
                    <a:pt x="14305" y="5189"/>
                  </a:cubicBezTo>
                  <a:cubicBezTo>
                    <a:pt x="14449" y="5209"/>
                    <a:pt x="14606" y="5229"/>
                    <a:pt x="14768" y="5229"/>
                  </a:cubicBezTo>
                  <a:cubicBezTo>
                    <a:pt x="14835" y="5229"/>
                    <a:pt x="14902" y="5225"/>
                    <a:pt x="14970" y="5217"/>
                  </a:cubicBezTo>
                  <a:cubicBezTo>
                    <a:pt x="15193" y="5217"/>
                    <a:pt x="15391" y="5153"/>
                    <a:pt x="15622" y="5153"/>
                  </a:cubicBezTo>
                  <a:cubicBezTo>
                    <a:pt x="15667" y="5153"/>
                    <a:pt x="15712" y="5155"/>
                    <a:pt x="15760" y="5161"/>
                  </a:cubicBezTo>
                  <a:cubicBezTo>
                    <a:pt x="15971" y="5190"/>
                    <a:pt x="16166" y="5227"/>
                    <a:pt x="16359" y="5227"/>
                  </a:cubicBezTo>
                  <a:cubicBezTo>
                    <a:pt x="16536" y="5227"/>
                    <a:pt x="16711" y="5196"/>
                    <a:pt x="16893" y="5098"/>
                  </a:cubicBezTo>
                  <a:cubicBezTo>
                    <a:pt x="17011" y="5014"/>
                    <a:pt x="17130" y="4986"/>
                    <a:pt x="17277" y="4951"/>
                  </a:cubicBezTo>
                  <a:cubicBezTo>
                    <a:pt x="17361" y="4951"/>
                    <a:pt x="17417" y="4951"/>
                    <a:pt x="17508" y="4923"/>
                  </a:cubicBezTo>
                  <a:cubicBezTo>
                    <a:pt x="17627" y="4923"/>
                    <a:pt x="17711" y="4867"/>
                    <a:pt x="17830" y="4839"/>
                  </a:cubicBezTo>
                  <a:cubicBezTo>
                    <a:pt x="17941" y="4811"/>
                    <a:pt x="18116" y="4721"/>
                    <a:pt x="18179" y="4665"/>
                  </a:cubicBezTo>
                  <a:cubicBezTo>
                    <a:pt x="18291" y="4546"/>
                    <a:pt x="18326" y="4427"/>
                    <a:pt x="18382" y="4315"/>
                  </a:cubicBezTo>
                  <a:cubicBezTo>
                    <a:pt x="18466" y="4168"/>
                    <a:pt x="18557" y="4112"/>
                    <a:pt x="18641" y="3993"/>
                  </a:cubicBezTo>
                  <a:cubicBezTo>
                    <a:pt x="18704" y="3902"/>
                    <a:pt x="18760" y="3819"/>
                    <a:pt x="18788" y="3700"/>
                  </a:cubicBezTo>
                  <a:cubicBezTo>
                    <a:pt x="18850" y="3553"/>
                    <a:pt x="18990" y="3441"/>
                    <a:pt x="19081" y="3294"/>
                  </a:cubicBezTo>
                  <a:cubicBezTo>
                    <a:pt x="19137" y="3175"/>
                    <a:pt x="19137" y="3063"/>
                    <a:pt x="19137" y="2945"/>
                  </a:cubicBezTo>
                  <a:lnTo>
                    <a:pt x="19137" y="2679"/>
                  </a:lnTo>
                  <a:cubicBezTo>
                    <a:pt x="19165" y="2476"/>
                    <a:pt x="19137" y="2217"/>
                    <a:pt x="19053" y="2015"/>
                  </a:cubicBezTo>
                  <a:cubicBezTo>
                    <a:pt x="19025" y="1952"/>
                    <a:pt x="18962" y="1868"/>
                    <a:pt x="18906" y="1805"/>
                  </a:cubicBezTo>
                  <a:cubicBezTo>
                    <a:pt x="18878" y="1749"/>
                    <a:pt x="18816" y="1721"/>
                    <a:pt x="18788" y="1693"/>
                  </a:cubicBezTo>
                  <a:cubicBezTo>
                    <a:pt x="18732" y="1630"/>
                    <a:pt x="18732" y="1546"/>
                    <a:pt x="18704" y="1455"/>
                  </a:cubicBezTo>
                  <a:cubicBezTo>
                    <a:pt x="18557" y="966"/>
                    <a:pt x="18004" y="966"/>
                    <a:pt x="17592" y="819"/>
                  </a:cubicBezTo>
                  <a:cubicBezTo>
                    <a:pt x="17355" y="710"/>
                    <a:pt x="17188" y="578"/>
                    <a:pt x="16936" y="578"/>
                  </a:cubicBezTo>
                  <a:cubicBezTo>
                    <a:pt x="16913" y="578"/>
                    <a:pt x="16889" y="579"/>
                    <a:pt x="16865" y="581"/>
                  </a:cubicBezTo>
                  <a:cubicBezTo>
                    <a:pt x="16606" y="581"/>
                    <a:pt x="16368" y="581"/>
                    <a:pt x="16137" y="525"/>
                  </a:cubicBezTo>
                  <a:cubicBezTo>
                    <a:pt x="16093" y="521"/>
                    <a:pt x="16049" y="520"/>
                    <a:pt x="16007" y="520"/>
                  </a:cubicBezTo>
                  <a:cubicBezTo>
                    <a:pt x="15743" y="520"/>
                    <a:pt x="15512" y="586"/>
                    <a:pt x="15235" y="616"/>
                  </a:cubicBezTo>
                  <a:lnTo>
                    <a:pt x="14830" y="616"/>
                  </a:lnTo>
                  <a:cubicBezTo>
                    <a:pt x="14683" y="616"/>
                    <a:pt x="14564" y="644"/>
                    <a:pt x="14417" y="700"/>
                  </a:cubicBezTo>
                  <a:cubicBezTo>
                    <a:pt x="14270" y="728"/>
                    <a:pt x="14131" y="728"/>
                    <a:pt x="13956" y="728"/>
                  </a:cubicBezTo>
                  <a:cubicBezTo>
                    <a:pt x="13809" y="756"/>
                    <a:pt x="13634" y="819"/>
                    <a:pt x="13487" y="875"/>
                  </a:cubicBezTo>
                  <a:cubicBezTo>
                    <a:pt x="13313" y="931"/>
                    <a:pt x="13138" y="931"/>
                    <a:pt x="12963" y="994"/>
                  </a:cubicBezTo>
                  <a:cubicBezTo>
                    <a:pt x="13110" y="875"/>
                    <a:pt x="13285" y="819"/>
                    <a:pt x="13431" y="728"/>
                  </a:cubicBezTo>
                  <a:cubicBezTo>
                    <a:pt x="13781" y="581"/>
                    <a:pt x="14068" y="469"/>
                    <a:pt x="14445" y="406"/>
                  </a:cubicBezTo>
                  <a:cubicBezTo>
                    <a:pt x="14519" y="392"/>
                    <a:pt x="14592" y="392"/>
                    <a:pt x="14666" y="392"/>
                  </a:cubicBezTo>
                  <a:cubicBezTo>
                    <a:pt x="14739" y="392"/>
                    <a:pt x="14812" y="392"/>
                    <a:pt x="14886" y="378"/>
                  </a:cubicBezTo>
                  <a:cubicBezTo>
                    <a:pt x="15033" y="350"/>
                    <a:pt x="15207" y="322"/>
                    <a:pt x="15382" y="294"/>
                  </a:cubicBezTo>
                  <a:cubicBezTo>
                    <a:pt x="15438" y="280"/>
                    <a:pt x="15503" y="280"/>
                    <a:pt x="15568" y="280"/>
                  </a:cubicBezTo>
                  <a:cubicBezTo>
                    <a:pt x="15634" y="280"/>
                    <a:pt x="15700" y="280"/>
                    <a:pt x="15760" y="266"/>
                  </a:cubicBezTo>
                  <a:cubicBezTo>
                    <a:pt x="15963" y="231"/>
                    <a:pt x="16137" y="204"/>
                    <a:pt x="16340" y="204"/>
                  </a:cubicBezTo>
                  <a:cubicBezTo>
                    <a:pt x="16391" y="212"/>
                    <a:pt x="16440" y="215"/>
                    <a:pt x="16487" y="215"/>
                  </a:cubicBezTo>
                  <a:cubicBezTo>
                    <a:pt x="16601" y="215"/>
                    <a:pt x="16705" y="195"/>
                    <a:pt x="16809" y="176"/>
                  </a:cubicBezTo>
                  <a:cubicBezTo>
                    <a:pt x="16868" y="167"/>
                    <a:pt x="16925" y="164"/>
                    <a:pt x="16981" y="164"/>
                  </a:cubicBezTo>
                  <a:close/>
                  <a:moveTo>
                    <a:pt x="10460" y="15650"/>
                  </a:moveTo>
                  <a:cubicBezTo>
                    <a:pt x="10460" y="15706"/>
                    <a:pt x="10488" y="15734"/>
                    <a:pt x="10516" y="15761"/>
                  </a:cubicBezTo>
                  <a:cubicBezTo>
                    <a:pt x="10369" y="15789"/>
                    <a:pt x="10166" y="15824"/>
                    <a:pt x="10047" y="15852"/>
                  </a:cubicBezTo>
                  <a:cubicBezTo>
                    <a:pt x="10075" y="15824"/>
                    <a:pt x="10075" y="15789"/>
                    <a:pt x="10110" y="15789"/>
                  </a:cubicBezTo>
                  <a:cubicBezTo>
                    <a:pt x="10166" y="15734"/>
                    <a:pt x="10222" y="15706"/>
                    <a:pt x="10313" y="15678"/>
                  </a:cubicBezTo>
                  <a:cubicBezTo>
                    <a:pt x="10341" y="15650"/>
                    <a:pt x="10397" y="15650"/>
                    <a:pt x="10460" y="15650"/>
                  </a:cubicBezTo>
                  <a:close/>
                  <a:moveTo>
                    <a:pt x="16193" y="1"/>
                  </a:moveTo>
                  <a:cubicBezTo>
                    <a:pt x="15991" y="1"/>
                    <a:pt x="15816" y="92"/>
                    <a:pt x="15613" y="92"/>
                  </a:cubicBezTo>
                  <a:cubicBezTo>
                    <a:pt x="15263" y="120"/>
                    <a:pt x="14942" y="204"/>
                    <a:pt x="14592" y="231"/>
                  </a:cubicBezTo>
                  <a:cubicBezTo>
                    <a:pt x="14215" y="294"/>
                    <a:pt x="13837" y="406"/>
                    <a:pt x="13487" y="553"/>
                  </a:cubicBezTo>
                  <a:cubicBezTo>
                    <a:pt x="13166" y="700"/>
                    <a:pt x="12844" y="847"/>
                    <a:pt x="12585" y="1106"/>
                  </a:cubicBezTo>
                  <a:cubicBezTo>
                    <a:pt x="12522" y="1140"/>
                    <a:pt x="12585" y="1224"/>
                    <a:pt x="12669" y="1224"/>
                  </a:cubicBezTo>
                  <a:cubicBezTo>
                    <a:pt x="12732" y="1196"/>
                    <a:pt x="12788" y="1196"/>
                    <a:pt x="12816" y="1168"/>
                  </a:cubicBezTo>
                  <a:cubicBezTo>
                    <a:pt x="13110" y="1078"/>
                    <a:pt x="13396" y="1050"/>
                    <a:pt x="13690" y="966"/>
                  </a:cubicBezTo>
                  <a:cubicBezTo>
                    <a:pt x="13956" y="875"/>
                    <a:pt x="14270" y="903"/>
                    <a:pt x="14564" y="819"/>
                  </a:cubicBezTo>
                  <a:cubicBezTo>
                    <a:pt x="14858" y="728"/>
                    <a:pt x="15207" y="791"/>
                    <a:pt x="15529" y="700"/>
                  </a:cubicBezTo>
                  <a:cubicBezTo>
                    <a:pt x="15669" y="681"/>
                    <a:pt x="15782" y="648"/>
                    <a:pt x="15915" y="648"/>
                  </a:cubicBezTo>
                  <a:cubicBezTo>
                    <a:pt x="15974" y="648"/>
                    <a:pt x="16038" y="655"/>
                    <a:pt x="16109" y="672"/>
                  </a:cubicBezTo>
                  <a:cubicBezTo>
                    <a:pt x="16228" y="700"/>
                    <a:pt x="16340" y="700"/>
                    <a:pt x="16487" y="728"/>
                  </a:cubicBezTo>
                  <a:cubicBezTo>
                    <a:pt x="16634" y="728"/>
                    <a:pt x="16781" y="700"/>
                    <a:pt x="16928" y="700"/>
                  </a:cubicBezTo>
                  <a:cubicBezTo>
                    <a:pt x="17102" y="700"/>
                    <a:pt x="17277" y="819"/>
                    <a:pt x="17452" y="903"/>
                  </a:cubicBezTo>
                  <a:cubicBezTo>
                    <a:pt x="17739" y="1022"/>
                    <a:pt x="18060" y="1050"/>
                    <a:pt x="18326" y="1252"/>
                  </a:cubicBezTo>
                  <a:cubicBezTo>
                    <a:pt x="18466" y="1343"/>
                    <a:pt x="18466" y="1490"/>
                    <a:pt x="18529" y="1630"/>
                  </a:cubicBezTo>
                  <a:cubicBezTo>
                    <a:pt x="18557" y="1749"/>
                    <a:pt x="18613" y="1805"/>
                    <a:pt x="18704" y="1868"/>
                  </a:cubicBezTo>
                  <a:cubicBezTo>
                    <a:pt x="18934" y="2070"/>
                    <a:pt x="18934" y="2329"/>
                    <a:pt x="18990" y="2595"/>
                  </a:cubicBezTo>
                  <a:cubicBezTo>
                    <a:pt x="18990" y="2714"/>
                    <a:pt x="18962" y="2854"/>
                    <a:pt x="18962" y="2972"/>
                  </a:cubicBezTo>
                  <a:cubicBezTo>
                    <a:pt x="18962" y="3147"/>
                    <a:pt x="18906" y="3238"/>
                    <a:pt x="18816" y="3378"/>
                  </a:cubicBezTo>
                  <a:cubicBezTo>
                    <a:pt x="18760" y="3441"/>
                    <a:pt x="18732" y="3497"/>
                    <a:pt x="18676" y="3553"/>
                  </a:cubicBezTo>
                  <a:cubicBezTo>
                    <a:pt x="18613" y="3616"/>
                    <a:pt x="18529" y="3700"/>
                    <a:pt x="18501" y="3728"/>
                  </a:cubicBezTo>
                  <a:cubicBezTo>
                    <a:pt x="18354" y="3791"/>
                    <a:pt x="18291" y="3847"/>
                    <a:pt x="18179" y="3965"/>
                  </a:cubicBezTo>
                  <a:cubicBezTo>
                    <a:pt x="18088" y="4049"/>
                    <a:pt x="17976" y="4077"/>
                    <a:pt x="17830" y="4140"/>
                  </a:cubicBezTo>
                  <a:lnTo>
                    <a:pt x="17802" y="4168"/>
                  </a:lnTo>
                  <a:cubicBezTo>
                    <a:pt x="17767" y="4168"/>
                    <a:pt x="17739" y="4196"/>
                    <a:pt x="17711" y="4196"/>
                  </a:cubicBezTo>
                  <a:cubicBezTo>
                    <a:pt x="17668" y="4204"/>
                    <a:pt x="17630" y="4208"/>
                    <a:pt x="17595" y="4208"/>
                  </a:cubicBezTo>
                  <a:cubicBezTo>
                    <a:pt x="17509" y="4208"/>
                    <a:pt x="17437" y="4188"/>
                    <a:pt x="17333" y="4168"/>
                  </a:cubicBezTo>
                  <a:cubicBezTo>
                    <a:pt x="17309" y="4164"/>
                    <a:pt x="17286" y="4163"/>
                    <a:pt x="17263" y="4163"/>
                  </a:cubicBezTo>
                  <a:cubicBezTo>
                    <a:pt x="17118" y="4163"/>
                    <a:pt x="16988" y="4233"/>
                    <a:pt x="16837" y="4287"/>
                  </a:cubicBezTo>
                  <a:cubicBezTo>
                    <a:pt x="16792" y="4308"/>
                    <a:pt x="16753" y="4317"/>
                    <a:pt x="16714" y="4317"/>
                  </a:cubicBezTo>
                  <a:cubicBezTo>
                    <a:pt x="16650" y="4317"/>
                    <a:pt x="16589" y="4291"/>
                    <a:pt x="16515" y="4252"/>
                  </a:cubicBezTo>
                  <a:cubicBezTo>
                    <a:pt x="16459" y="4224"/>
                    <a:pt x="16403" y="4196"/>
                    <a:pt x="16312" y="4168"/>
                  </a:cubicBezTo>
                  <a:cubicBezTo>
                    <a:pt x="16193" y="4168"/>
                    <a:pt x="16137" y="4224"/>
                    <a:pt x="16054" y="4224"/>
                  </a:cubicBezTo>
                  <a:cubicBezTo>
                    <a:pt x="16023" y="4229"/>
                    <a:pt x="15992" y="4231"/>
                    <a:pt x="15963" y="4231"/>
                  </a:cubicBezTo>
                  <a:cubicBezTo>
                    <a:pt x="15827" y="4231"/>
                    <a:pt x="15706" y="4181"/>
                    <a:pt x="15585" y="4112"/>
                  </a:cubicBezTo>
                  <a:cubicBezTo>
                    <a:pt x="15438" y="4021"/>
                    <a:pt x="15382" y="3847"/>
                    <a:pt x="15145" y="3847"/>
                  </a:cubicBezTo>
                  <a:cubicBezTo>
                    <a:pt x="15033" y="3847"/>
                    <a:pt x="14942" y="3847"/>
                    <a:pt x="14830" y="3763"/>
                  </a:cubicBezTo>
                  <a:cubicBezTo>
                    <a:pt x="14767" y="3700"/>
                    <a:pt x="14711" y="3644"/>
                    <a:pt x="14655" y="3616"/>
                  </a:cubicBezTo>
                  <a:cubicBezTo>
                    <a:pt x="14564" y="3588"/>
                    <a:pt x="14508" y="3525"/>
                    <a:pt x="14417" y="3497"/>
                  </a:cubicBezTo>
                  <a:cubicBezTo>
                    <a:pt x="14361" y="3441"/>
                    <a:pt x="14333" y="3441"/>
                    <a:pt x="14270" y="3413"/>
                  </a:cubicBezTo>
                  <a:cubicBezTo>
                    <a:pt x="14228" y="3413"/>
                    <a:pt x="14188" y="3417"/>
                    <a:pt x="14151" y="3417"/>
                  </a:cubicBezTo>
                  <a:cubicBezTo>
                    <a:pt x="14090" y="3417"/>
                    <a:pt x="14036" y="3406"/>
                    <a:pt x="13984" y="3350"/>
                  </a:cubicBezTo>
                  <a:lnTo>
                    <a:pt x="13921" y="3294"/>
                  </a:lnTo>
                  <a:cubicBezTo>
                    <a:pt x="13809" y="3119"/>
                    <a:pt x="13606" y="2945"/>
                    <a:pt x="13368" y="2945"/>
                  </a:cubicBezTo>
                  <a:cubicBezTo>
                    <a:pt x="13295" y="2945"/>
                    <a:pt x="13230" y="2952"/>
                    <a:pt x="13169" y="2952"/>
                  </a:cubicBezTo>
                  <a:cubicBezTo>
                    <a:pt x="13108" y="2952"/>
                    <a:pt x="13050" y="2945"/>
                    <a:pt x="12991" y="2917"/>
                  </a:cubicBezTo>
                  <a:lnTo>
                    <a:pt x="12963" y="2917"/>
                  </a:lnTo>
                  <a:cubicBezTo>
                    <a:pt x="12935" y="2917"/>
                    <a:pt x="12935" y="2889"/>
                    <a:pt x="12907" y="2889"/>
                  </a:cubicBezTo>
                  <a:cubicBezTo>
                    <a:pt x="12816" y="2798"/>
                    <a:pt x="12732" y="2714"/>
                    <a:pt x="12613" y="2679"/>
                  </a:cubicBezTo>
                  <a:cubicBezTo>
                    <a:pt x="12466" y="2679"/>
                    <a:pt x="12383" y="2770"/>
                    <a:pt x="12264" y="2798"/>
                  </a:cubicBezTo>
                  <a:cubicBezTo>
                    <a:pt x="12117" y="2798"/>
                    <a:pt x="11970" y="2679"/>
                    <a:pt x="11823" y="2679"/>
                  </a:cubicBezTo>
                  <a:cubicBezTo>
                    <a:pt x="11683" y="2679"/>
                    <a:pt x="11564" y="2742"/>
                    <a:pt x="11474" y="2798"/>
                  </a:cubicBezTo>
                  <a:cubicBezTo>
                    <a:pt x="11418" y="2826"/>
                    <a:pt x="11390" y="2889"/>
                    <a:pt x="11334" y="2917"/>
                  </a:cubicBezTo>
                  <a:cubicBezTo>
                    <a:pt x="11297" y="2934"/>
                    <a:pt x="11260" y="2940"/>
                    <a:pt x="11224" y="2940"/>
                  </a:cubicBezTo>
                  <a:cubicBezTo>
                    <a:pt x="11144" y="2940"/>
                    <a:pt x="11070" y="2908"/>
                    <a:pt x="11012" y="2889"/>
                  </a:cubicBezTo>
                  <a:cubicBezTo>
                    <a:pt x="10979" y="2881"/>
                    <a:pt x="10946" y="2877"/>
                    <a:pt x="10915" y="2877"/>
                  </a:cubicBezTo>
                  <a:cubicBezTo>
                    <a:pt x="10696" y="2877"/>
                    <a:pt x="10529" y="3055"/>
                    <a:pt x="10425" y="3238"/>
                  </a:cubicBezTo>
                  <a:cubicBezTo>
                    <a:pt x="10369" y="3350"/>
                    <a:pt x="10313" y="3413"/>
                    <a:pt x="10166" y="3413"/>
                  </a:cubicBezTo>
                  <a:cubicBezTo>
                    <a:pt x="10110" y="3413"/>
                    <a:pt x="10047" y="3413"/>
                    <a:pt x="10019" y="3441"/>
                  </a:cubicBezTo>
                  <a:cubicBezTo>
                    <a:pt x="9872" y="3441"/>
                    <a:pt x="9760" y="3497"/>
                    <a:pt x="9670" y="3616"/>
                  </a:cubicBezTo>
                  <a:cubicBezTo>
                    <a:pt x="9586" y="3672"/>
                    <a:pt x="9523" y="3791"/>
                    <a:pt x="9467" y="3874"/>
                  </a:cubicBezTo>
                  <a:cubicBezTo>
                    <a:pt x="9411" y="3965"/>
                    <a:pt x="9348" y="4021"/>
                    <a:pt x="9236" y="4021"/>
                  </a:cubicBezTo>
                  <a:cubicBezTo>
                    <a:pt x="9194" y="4021"/>
                    <a:pt x="9168" y="4009"/>
                    <a:pt x="9138" y="4009"/>
                  </a:cubicBezTo>
                  <a:cubicBezTo>
                    <a:pt x="9123" y="4009"/>
                    <a:pt x="9108" y="4012"/>
                    <a:pt x="9089" y="4021"/>
                  </a:cubicBezTo>
                  <a:cubicBezTo>
                    <a:pt x="8970" y="4049"/>
                    <a:pt x="8914" y="4196"/>
                    <a:pt x="8851" y="4287"/>
                  </a:cubicBezTo>
                  <a:cubicBezTo>
                    <a:pt x="8767" y="4427"/>
                    <a:pt x="8677" y="4490"/>
                    <a:pt x="8502" y="4546"/>
                  </a:cubicBezTo>
                  <a:cubicBezTo>
                    <a:pt x="8215" y="4637"/>
                    <a:pt x="8096" y="4839"/>
                    <a:pt x="8040" y="5126"/>
                  </a:cubicBezTo>
                  <a:cubicBezTo>
                    <a:pt x="8012" y="5245"/>
                    <a:pt x="7977" y="5273"/>
                    <a:pt x="7865" y="5364"/>
                  </a:cubicBezTo>
                  <a:cubicBezTo>
                    <a:pt x="7803" y="5364"/>
                    <a:pt x="7775" y="5392"/>
                    <a:pt x="7719" y="5448"/>
                  </a:cubicBezTo>
                  <a:cubicBezTo>
                    <a:pt x="7663" y="5511"/>
                    <a:pt x="7572" y="5567"/>
                    <a:pt x="7516" y="5651"/>
                  </a:cubicBezTo>
                  <a:cubicBezTo>
                    <a:pt x="7397" y="5797"/>
                    <a:pt x="7425" y="6063"/>
                    <a:pt x="7453" y="6266"/>
                  </a:cubicBezTo>
                  <a:cubicBezTo>
                    <a:pt x="7488" y="6441"/>
                    <a:pt x="7341" y="6497"/>
                    <a:pt x="7250" y="6643"/>
                  </a:cubicBezTo>
                  <a:cubicBezTo>
                    <a:pt x="7194" y="6818"/>
                    <a:pt x="7222" y="6993"/>
                    <a:pt x="7250" y="7168"/>
                  </a:cubicBezTo>
                  <a:cubicBezTo>
                    <a:pt x="7278" y="7224"/>
                    <a:pt x="7278" y="7315"/>
                    <a:pt x="7313" y="7371"/>
                  </a:cubicBezTo>
                  <a:cubicBezTo>
                    <a:pt x="7313" y="7545"/>
                    <a:pt x="7278" y="7608"/>
                    <a:pt x="7194" y="7720"/>
                  </a:cubicBezTo>
                  <a:cubicBezTo>
                    <a:pt x="7075" y="7839"/>
                    <a:pt x="7047" y="7958"/>
                    <a:pt x="7075" y="8098"/>
                  </a:cubicBezTo>
                  <a:cubicBezTo>
                    <a:pt x="7103" y="8217"/>
                    <a:pt x="7103" y="8273"/>
                    <a:pt x="7103" y="8392"/>
                  </a:cubicBezTo>
                  <a:cubicBezTo>
                    <a:pt x="7103" y="8447"/>
                    <a:pt x="7075" y="8510"/>
                    <a:pt x="7075" y="8566"/>
                  </a:cubicBezTo>
                  <a:lnTo>
                    <a:pt x="7075" y="8622"/>
                  </a:lnTo>
                  <a:cubicBezTo>
                    <a:pt x="7047" y="8741"/>
                    <a:pt x="6991" y="8741"/>
                    <a:pt x="6901" y="8769"/>
                  </a:cubicBezTo>
                  <a:cubicBezTo>
                    <a:pt x="6789" y="8860"/>
                    <a:pt x="6754" y="8944"/>
                    <a:pt x="6698" y="9035"/>
                  </a:cubicBezTo>
                  <a:cubicBezTo>
                    <a:pt x="6633" y="9131"/>
                    <a:pt x="6551" y="9174"/>
                    <a:pt x="6467" y="9174"/>
                  </a:cubicBezTo>
                  <a:cubicBezTo>
                    <a:pt x="6398" y="9174"/>
                    <a:pt x="6327" y="9145"/>
                    <a:pt x="6264" y="9091"/>
                  </a:cubicBezTo>
                  <a:cubicBezTo>
                    <a:pt x="6201" y="9063"/>
                    <a:pt x="6145" y="9035"/>
                    <a:pt x="6089" y="9035"/>
                  </a:cubicBezTo>
                  <a:cubicBezTo>
                    <a:pt x="6089" y="9035"/>
                    <a:pt x="6054" y="9007"/>
                    <a:pt x="6026" y="9007"/>
                  </a:cubicBezTo>
                  <a:cubicBezTo>
                    <a:pt x="5943" y="8972"/>
                    <a:pt x="5880" y="8888"/>
                    <a:pt x="5796" y="8860"/>
                  </a:cubicBezTo>
                  <a:cubicBezTo>
                    <a:pt x="5705" y="8797"/>
                    <a:pt x="5593" y="8832"/>
                    <a:pt x="5502" y="8769"/>
                  </a:cubicBezTo>
                  <a:cubicBezTo>
                    <a:pt x="5418" y="8713"/>
                    <a:pt x="5390" y="8657"/>
                    <a:pt x="5299" y="8622"/>
                  </a:cubicBezTo>
                  <a:cubicBezTo>
                    <a:pt x="5240" y="8603"/>
                    <a:pt x="5177" y="8583"/>
                    <a:pt x="5116" y="8583"/>
                  </a:cubicBezTo>
                  <a:cubicBezTo>
                    <a:pt x="5090" y="8583"/>
                    <a:pt x="5065" y="8586"/>
                    <a:pt x="5041" y="8594"/>
                  </a:cubicBezTo>
                  <a:lnTo>
                    <a:pt x="4831" y="8594"/>
                  </a:lnTo>
                  <a:cubicBezTo>
                    <a:pt x="4803" y="8594"/>
                    <a:pt x="4803" y="8566"/>
                    <a:pt x="4803" y="8566"/>
                  </a:cubicBezTo>
                  <a:cubicBezTo>
                    <a:pt x="4747" y="8510"/>
                    <a:pt x="4719" y="8420"/>
                    <a:pt x="4628" y="8392"/>
                  </a:cubicBezTo>
                  <a:cubicBezTo>
                    <a:pt x="4591" y="8382"/>
                    <a:pt x="4559" y="8379"/>
                    <a:pt x="4530" y="8379"/>
                  </a:cubicBezTo>
                  <a:cubicBezTo>
                    <a:pt x="4472" y="8379"/>
                    <a:pt x="4425" y="8392"/>
                    <a:pt x="4369" y="8392"/>
                  </a:cubicBezTo>
                  <a:cubicBezTo>
                    <a:pt x="4306" y="8420"/>
                    <a:pt x="4222" y="8447"/>
                    <a:pt x="4132" y="8482"/>
                  </a:cubicBezTo>
                  <a:cubicBezTo>
                    <a:pt x="4076" y="8447"/>
                    <a:pt x="4048" y="8447"/>
                    <a:pt x="3992" y="8420"/>
                  </a:cubicBezTo>
                  <a:lnTo>
                    <a:pt x="3957" y="8392"/>
                  </a:lnTo>
                  <a:cubicBezTo>
                    <a:pt x="3929" y="8364"/>
                    <a:pt x="3873" y="8364"/>
                    <a:pt x="3817" y="8364"/>
                  </a:cubicBezTo>
                  <a:cubicBezTo>
                    <a:pt x="3797" y="8360"/>
                    <a:pt x="3777" y="8358"/>
                    <a:pt x="3759" y="8358"/>
                  </a:cubicBezTo>
                  <a:cubicBezTo>
                    <a:pt x="3638" y="8358"/>
                    <a:pt x="3540" y="8428"/>
                    <a:pt x="3467" y="8482"/>
                  </a:cubicBezTo>
                  <a:cubicBezTo>
                    <a:pt x="3376" y="8447"/>
                    <a:pt x="3376" y="8364"/>
                    <a:pt x="3258" y="8364"/>
                  </a:cubicBezTo>
                  <a:cubicBezTo>
                    <a:pt x="3202" y="8364"/>
                    <a:pt x="3118" y="8420"/>
                    <a:pt x="3055" y="8447"/>
                  </a:cubicBezTo>
                  <a:cubicBezTo>
                    <a:pt x="3027" y="8482"/>
                    <a:pt x="2971" y="8538"/>
                    <a:pt x="2880" y="8566"/>
                  </a:cubicBezTo>
                  <a:lnTo>
                    <a:pt x="2649" y="8566"/>
                  </a:lnTo>
                  <a:cubicBezTo>
                    <a:pt x="2593" y="8538"/>
                    <a:pt x="2558" y="8538"/>
                    <a:pt x="2502" y="8538"/>
                  </a:cubicBezTo>
                  <a:cubicBezTo>
                    <a:pt x="2429" y="8538"/>
                    <a:pt x="2351" y="8629"/>
                    <a:pt x="2253" y="8629"/>
                  </a:cubicBezTo>
                  <a:cubicBezTo>
                    <a:pt x="2239" y="8629"/>
                    <a:pt x="2224" y="8627"/>
                    <a:pt x="2209" y="8622"/>
                  </a:cubicBezTo>
                  <a:cubicBezTo>
                    <a:pt x="2181" y="8622"/>
                    <a:pt x="2153" y="8594"/>
                    <a:pt x="2125" y="8566"/>
                  </a:cubicBezTo>
                  <a:cubicBezTo>
                    <a:pt x="2069" y="8566"/>
                    <a:pt x="2034" y="8566"/>
                    <a:pt x="2006" y="8594"/>
                  </a:cubicBezTo>
                  <a:cubicBezTo>
                    <a:pt x="1947" y="8614"/>
                    <a:pt x="1916" y="8637"/>
                    <a:pt x="1881" y="8637"/>
                  </a:cubicBezTo>
                  <a:cubicBezTo>
                    <a:pt x="1866" y="8637"/>
                    <a:pt x="1850" y="8633"/>
                    <a:pt x="1831" y="8622"/>
                  </a:cubicBezTo>
                  <a:cubicBezTo>
                    <a:pt x="1788" y="8622"/>
                    <a:pt x="1757" y="8618"/>
                    <a:pt x="1731" y="8618"/>
                  </a:cubicBezTo>
                  <a:cubicBezTo>
                    <a:pt x="1690" y="8618"/>
                    <a:pt x="1663" y="8629"/>
                    <a:pt x="1628" y="8685"/>
                  </a:cubicBezTo>
                  <a:cubicBezTo>
                    <a:pt x="1572" y="8741"/>
                    <a:pt x="1544" y="8797"/>
                    <a:pt x="1453" y="8797"/>
                  </a:cubicBezTo>
                  <a:cubicBezTo>
                    <a:pt x="1426" y="8797"/>
                    <a:pt x="1398" y="8769"/>
                    <a:pt x="1370" y="8769"/>
                  </a:cubicBezTo>
                  <a:cubicBezTo>
                    <a:pt x="1279" y="8797"/>
                    <a:pt x="1251" y="8888"/>
                    <a:pt x="1223" y="8972"/>
                  </a:cubicBezTo>
                  <a:cubicBezTo>
                    <a:pt x="1104" y="9294"/>
                    <a:pt x="1076" y="9643"/>
                    <a:pt x="1132" y="9993"/>
                  </a:cubicBezTo>
                  <a:cubicBezTo>
                    <a:pt x="1076" y="10084"/>
                    <a:pt x="1020" y="10140"/>
                    <a:pt x="901" y="10231"/>
                  </a:cubicBezTo>
                  <a:cubicBezTo>
                    <a:pt x="810" y="10286"/>
                    <a:pt x="726" y="10405"/>
                    <a:pt x="670" y="10517"/>
                  </a:cubicBezTo>
                  <a:cubicBezTo>
                    <a:pt x="607" y="10636"/>
                    <a:pt x="579" y="10755"/>
                    <a:pt x="496" y="10839"/>
                  </a:cubicBezTo>
                  <a:cubicBezTo>
                    <a:pt x="405" y="10986"/>
                    <a:pt x="286" y="11105"/>
                    <a:pt x="174" y="11216"/>
                  </a:cubicBezTo>
                  <a:cubicBezTo>
                    <a:pt x="14" y="11376"/>
                    <a:pt x="0" y="11780"/>
                    <a:pt x="244" y="11780"/>
                  </a:cubicBezTo>
                  <a:cubicBezTo>
                    <a:pt x="267" y="11780"/>
                    <a:pt x="293" y="11777"/>
                    <a:pt x="321" y="11769"/>
                  </a:cubicBezTo>
                  <a:cubicBezTo>
                    <a:pt x="349" y="11769"/>
                    <a:pt x="377" y="11769"/>
                    <a:pt x="377" y="11741"/>
                  </a:cubicBezTo>
                  <a:cubicBezTo>
                    <a:pt x="469" y="11811"/>
                    <a:pt x="574" y="11878"/>
                    <a:pt x="659" y="11878"/>
                  </a:cubicBezTo>
                  <a:cubicBezTo>
                    <a:pt x="683" y="11878"/>
                    <a:pt x="706" y="11872"/>
                    <a:pt x="726" y="11860"/>
                  </a:cubicBezTo>
                  <a:cubicBezTo>
                    <a:pt x="782" y="11804"/>
                    <a:pt x="726" y="11657"/>
                    <a:pt x="670" y="11566"/>
                  </a:cubicBezTo>
                  <a:lnTo>
                    <a:pt x="670" y="11566"/>
                  </a:lnTo>
                  <a:cubicBezTo>
                    <a:pt x="726" y="11594"/>
                    <a:pt x="782" y="11629"/>
                    <a:pt x="810" y="11629"/>
                  </a:cubicBezTo>
                  <a:cubicBezTo>
                    <a:pt x="845" y="11629"/>
                    <a:pt x="901" y="11629"/>
                    <a:pt x="929" y="11594"/>
                  </a:cubicBezTo>
                  <a:cubicBezTo>
                    <a:pt x="985" y="11538"/>
                    <a:pt x="929" y="11419"/>
                    <a:pt x="873" y="11335"/>
                  </a:cubicBezTo>
                  <a:lnTo>
                    <a:pt x="873" y="11335"/>
                  </a:lnTo>
                  <a:cubicBezTo>
                    <a:pt x="929" y="11363"/>
                    <a:pt x="985" y="11391"/>
                    <a:pt x="1076" y="11391"/>
                  </a:cubicBezTo>
                  <a:cubicBezTo>
                    <a:pt x="1076" y="11391"/>
                    <a:pt x="1104" y="11391"/>
                    <a:pt x="1104" y="11363"/>
                  </a:cubicBezTo>
                  <a:cubicBezTo>
                    <a:pt x="1132" y="11307"/>
                    <a:pt x="1132" y="11307"/>
                    <a:pt x="1104" y="11244"/>
                  </a:cubicBezTo>
                  <a:cubicBezTo>
                    <a:pt x="1104" y="11250"/>
                    <a:pt x="1103" y="11252"/>
                    <a:pt x="1102" y="11252"/>
                  </a:cubicBezTo>
                  <a:cubicBezTo>
                    <a:pt x="1096" y="11252"/>
                    <a:pt x="1076" y="11180"/>
                    <a:pt x="1076" y="11133"/>
                  </a:cubicBezTo>
                  <a:lnTo>
                    <a:pt x="1076" y="11133"/>
                  </a:lnTo>
                  <a:cubicBezTo>
                    <a:pt x="1104" y="11161"/>
                    <a:pt x="1160" y="11188"/>
                    <a:pt x="1160" y="11188"/>
                  </a:cubicBezTo>
                  <a:cubicBezTo>
                    <a:pt x="1186" y="11195"/>
                    <a:pt x="1214" y="11198"/>
                    <a:pt x="1242" y="11198"/>
                  </a:cubicBezTo>
                  <a:cubicBezTo>
                    <a:pt x="1338" y="11198"/>
                    <a:pt x="1432" y="11156"/>
                    <a:pt x="1453" y="11042"/>
                  </a:cubicBezTo>
                  <a:cubicBezTo>
                    <a:pt x="1453" y="11014"/>
                    <a:pt x="1426" y="10986"/>
                    <a:pt x="1398" y="10958"/>
                  </a:cubicBezTo>
                  <a:lnTo>
                    <a:pt x="1398" y="10895"/>
                  </a:lnTo>
                  <a:cubicBezTo>
                    <a:pt x="1443" y="10895"/>
                    <a:pt x="1512" y="10937"/>
                    <a:pt x="1567" y="10937"/>
                  </a:cubicBezTo>
                  <a:cubicBezTo>
                    <a:pt x="1579" y="10937"/>
                    <a:pt x="1590" y="10935"/>
                    <a:pt x="1600" y="10930"/>
                  </a:cubicBezTo>
                  <a:cubicBezTo>
                    <a:pt x="1747" y="10895"/>
                    <a:pt x="1719" y="10811"/>
                    <a:pt x="1684" y="10692"/>
                  </a:cubicBezTo>
                  <a:lnTo>
                    <a:pt x="1684" y="10692"/>
                  </a:lnTo>
                  <a:cubicBezTo>
                    <a:pt x="1719" y="10720"/>
                    <a:pt x="1719" y="10720"/>
                    <a:pt x="1747" y="10720"/>
                  </a:cubicBezTo>
                  <a:cubicBezTo>
                    <a:pt x="1770" y="10748"/>
                    <a:pt x="1811" y="10791"/>
                    <a:pt x="1859" y="10791"/>
                  </a:cubicBezTo>
                  <a:cubicBezTo>
                    <a:pt x="1870" y="10791"/>
                    <a:pt x="1882" y="10788"/>
                    <a:pt x="1894" y="10783"/>
                  </a:cubicBezTo>
                  <a:cubicBezTo>
                    <a:pt x="2006" y="10720"/>
                    <a:pt x="2006" y="10636"/>
                    <a:pt x="2006" y="10545"/>
                  </a:cubicBezTo>
                  <a:cubicBezTo>
                    <a:pt x="2034" y="10608"/>
                    <a:pt x="2069" y="10692"/>
                    <a:pt x="2097" y="10755"/>
                  </a:cubicBezTo>
                  <a:cubicBezTo>
                    <a:pt x="2125" y="10783"/>
                    <a:pt x="2125" y="10839"/>
                    <a:pt x="2125" y="10867"/>
                  </a:cubicBezTo>
                  <a:cubicBezTo>
                    <a:pt x="2034" y="10867"/>
                    <a:pt x="1950" y="10867"/>
                    <a:pt x="1894" y="10895"/>
                  </a:cubicBezTo>
                  <a:cubicBezTo>
                    <a:pt x="1775" y="10986"/>
                    <a:pt x="1922" y="11070"/>
                    <a:pt x="1950" y="11161"/>
                  </a:cubicBezTo>
                  <a:cubicBezTo>
                    <a:pt x="1962" y="11196"/>
                    <a:pt x="1953" y="11207"/>
                    <a:pt x="1935" y="11207"/>
                  </a:cubicBezTo>
                  <a:cubicBezTo>
                    <a:pt x="1910" y="11207"/>
                    <a:pt x="1867" y="11188"/>
                    <a:pt x="1831" y="11188"/>
                  </a:cubicBezTo>
                  <a:cubicBezTo>
                    <a:pt x="1775" y="11188"/>
                    <a:pt x="1775" y="11188"/>
                    <a:pt x="1747" y="11244"/>
                  </a:cubicBezTo>
                  <a:cubicBezTo>
                    <a:pt x="1719" y="11335"/>
                    <a:pt x="1775" y="11419"/>
                    <a:pt x="1831" y="11510"/>
                  </a:cubicBezTo>
                  <a:cubicBezTo>
                    <a:pt x="1789" y="11524"/>
                    <a:pt x="1752" y="11531"/>
                    <a:pt x="1716" y="11531"/>
                  </a:cubicBezTo>
                  <a:cubicBezTo>
                    <a:pt x="1679" y="11531"/>
                    <a:pt x="1642" y="11524"/>
                    <a:pt x="1600" y="11510"/>
                  </a:cubicBezTo>
                  <a:cubicBezTo>
                    <a:pt x="1572" y="11510"/>
                    <a:pt x="1544" y="11510"/>
                    <a:pt x="1544" y="11538"/>
                  </a:cubicBezTo>
                  <a:cubicBezTo>
                    <a:pt x="1544" y="11594"/>
                    <a:pt x="1544" y="11594"/>
                    <a:pt x="1572" y="11657"/>
                  </a:cubicBezTo>
                  <a:cubicBezTo>
                    <a:pt x="1591" y="11732"/>
                    <a:pt x="1634" y="11772"/>
                    <a:pt x="1601" y="11772"/>
                  </a:cubicBezTo>
                  <a:cubicBezTo>
                    <a:pt x="1585" y="11772"/>
                    <a:pt x="1549" y="11762"/>
                    <a:pt x="1481" y="11741"/>
                  </a:cubicBezTo>
                  <a:cubicBezTo>
                    <a:pt x="1462" y="11721"/>
                    <a:pt x="1442" y="11701"/>
                    <a:pt x="1412" y="11701"/>
                  </a:cubicBezTo>
                  <a:cubicBezTo>
                    <a:pt x="1400" y="11701"/>
                    <a:pt x="1386" y="11705"/>
                    <a:pt x="1370" y="11713"/>
                  </a:cubicBezTo>
                  <a:cubicBezTo>
                    <a:pt x="1335" y="11713"/>
                    <a:pt x="1335" y="11741"/>
                    <a:pt x="1335" y="11741"/>
                  </a:cubicBezTo>
                  <a:cubicBezTo>
                    <a:pt x="1335" y="11832"/>
                    <a:pt x="1398" y="11944"/>
                    <a:pt x="1426" y="12007"/>
                  </a:cubicBezTo>
                  <a:cubicBezTo>
                    <a:pt x="1481" y="12118"/>
                    <a:pt x="1481" y="12063"/>
                    <a:pt x="1453" y="12091"/>
                  </a:cubicBezTo>
                  <a:cubicBezTo>
                    <a:pt x="1437" y="12096"/>
                    <a:pt x="1419" y="12098"/>
                    <a:pt x="1400" y="12098"/>
                  </a:cubicBezTo>
                  <a:cubicBezTo>
                    <a:pt x="1325" y="12098"/>
                    <a:pt x="1240" y="12063"/>
                    <a:pt x="1195" y="12063"/>
                  </a:cubicBezTo>
                  <a:cubicBezTo>
                    <a:pt x="1132" y="12063"/>
                    <a:pt x="1104" y="12118"/>
                    <a:pt x="1132" y="12153"/>
                  </a:cubicBezTo>
                  <a:cubicBezTo>
                    <a:pt x="1195" y="12209"/>
                    <a:pt x="1251" y="12293"/>
                    <a:pt x="1307" y="12384"/>
                  </a:cubicBezTo>
                  <a:cubicBezTo>
                    <a:pt x="1279" y="12412"/>
                    <a:pt x="1279" y="12440"/>
                    <a:pt x="1279" y="12468"/>
                  </a:cubicBezTo>
                  <a:cubicBezTo>
                    <a:pt x="1279" y="12593"/>
                    <a:pt x="1405" y="12718"/>
                    <a:pt x="1533" y="12718"/>
                  </a:cubicBezTo>
                  <a:cubicBezTo>
                    <a:pt x="1556" y="12718"/>
                    <a:pt x="1578" y="12714"/>
                    <a:pt x="1600" y="12706"/>
                  </a:cubicBezTo>
                  <a:cubicBezTo>
                    <a:pt x="1803" y="12643"/>
                    <a:pt x="1922" y="12356"/>
                    <a:pt x="2034" y="12209"/>
                  </a:cubicBezTo>
                  <a:cubicBezTo>
                    <a:pt x="2209" y="11944"/>
                    <a:pt x="2383" y="11713"/>
                    <a:pt x="2621" y="11510"/>
                  </a:cubicBezTo>
                  <a:cubicBezTo>
                    <a:pt x="2705" y="11419"/>
                    <a:pt x="2768" y="11363"/>
                    <a:pt x="2796" y="11244"/>
                  </a:cubicBezTo>
                  <a:cubicBezTo>
                    <a:pt x="2824" y="11216"/>
                    <a:pt x="2824" y="11188"/>
                    <a:pt x="2824" y="11188"/>
                  </a:cubicBezTo>
                  <a:cubicBezTo>
                    <a:pt x="2908" y="11133"/>
                    <a:pt x="2971" y="11042"/>
                    <a:pt x="3055" y="11014"/>
                  </a:cubicBezTo>
                  <a:cubicBezTo>
                    <a:pt x="3128" y="10972"/>
                    <a:pt x="3195" y="10958"/>
                    <a:pt x="3264" y="10958"/>
                  </a:cubicBezTo>
                  <a:cubicBezTo>
                    <a:pt x="3334" y="10958"/>
                    <a:pt x="3408" y="10972"/>
                    <a:pt x="3495" y="10986"/>
                  </a:cubicBezTo>
                  <a:cubicBezTo>
                    <a:pt x="3537" y="10986"/>
                    <a:pt x="3581" y="10993"/>
                    <a:pt x="3621" y="10993"/>
                  </a:cubicBezTo>
                  <a:cubicBezTo>
                    <a:pt x="3661" y="10993"/>
                    <a:pt x="3698" y="10986"/>
                    <a:pt x="3726" y="10958"/>
                  </a:cubicBezTo>
                  <a:cubicBezTo>
                    <a:pt x="3782" y="10958"/>
                    <a:pt x="3817" y="10895"/>
                    <a:pt x="3845" y="10895"/>
                  </a:cubicBezTo>
                  <a:cubicBezTo>
                    <a:pt x="3901" y="10839"/>
                    <a:pt x="3957" y="10811"/>
                    <a:pt x="4020" y="10811"/>
                  </a:cubicBezTo>
                  <a:cubicBezTo>
                    <a:pt x="4222" y="10811"/>
                    <a:pt x="4397" y="10867"/>
                    <a:pt x="4572" y="10986"/>
                  </a:cubicBezTo>
                  <a:cubicBezTo>
                    <a:pt x="4747" y="11133"/>
                    <a:pt x="4866" y="11391"/>
                    <a:pt x="5069" y="11538"/>
                  </a:cubicBezTo>
                  <a:cubicBezTo>
                    <a:pt x="5180" y="11657"/>
                    <a:pt x="5299" y="11685"/>
                    <a:pt x="5418" y="11804"/>
                  </a:cubicBezTo>
                  <a:cubicBezTo>
                    <a:pt x="5446" y="11888"/>
                    <a:pt x="5502" y="11979"/>
                    <a:pt x="5565" y="12007"/>
                  </a:cubicBezTo>
                  <a:cubicBezTo>
                    <a:pt x="5722" y="12138"/>
                    <a:pt x="5901" y="12242"/>
                    <a:pt x="6082" y="12242"/>
                  </a:cubicBezTo>
                  <a:cubicBezTo>
                    <a:pt x="6103" y="12242"/>
                    <a:pt x="6124" y="12240"/>
                    <a:pt x="6145" y="12237"/>
                  </a:cubicBezTo>
                  <a:cubicBezTo>
                    <a:pt x="6292" y="12237"/>
                    <a:pt x="6439" y="12181"/>
                    <a:pt x="6579" y="12181"/>
                  </a:cubicBezTo>
                  <a:cubicBezTo>
                    <a:pt x="6698" y="12209"/>
                    <a:pt x="6817" y="12237"/>
                    <a:pt x="6928" y="12237"/>
                  </a:cubicBezTo>
                  <a:cubicBezTo>
                    <a:pt x="7138" y="12209"/>
                    <a:pt x="7369" y="12091"/>
                    <a:pt x="7544" y="12007"/>
                  </a:cubicBezTo>
                  <a:cubicBezTo>
                    <a:pt x="7803" y="11860"/>
                    <a:pt x="8012" y="11769"/>
                    <a:pt x="8271" y="11713"/>
                  </a:cubicBezTo>
                  <a:cubicBezTo>
                    <a:pt x="8390" y="11685"/>
                    <a:pt x="8502" y="11685"/>
                    <a:pt x="8621" y="11657"/>
                  </a:cubicBezTo>
                  <a:lnTo>
                    <a:pt x="8621" y="11657"/>
                  </a:lnTo>
                  <a:cubicBezTo>
                    <a:pt x="8593" y="11741"/>
                    <a:pt x="8565" y="11804"/>
                    <a:pt x="8537" y="11860"/>
                  </a:cubicBezTo>
                  <a:cubicBezTo>
                    <a:pt x="8474" y="12091"/>
                    <a:pt x="8327" y="12181"/>
                    <a:pt x="8215" y="12356"/>
                  </a:cubicBezTo>
                  <a:cubicBezTo>
                    <a:pt x="8040" y="12587"/>
                    <a:pt x="8215" y="12909"/>
                    <a:pt x="8446" y="13027"/>
                  </a:cubicBezTo>
                  <a:cubicBezTo>
                    <a:pt x="8502" y="13083"/>
                    <a:pt x="8565" y="13139"/>
                    <a:pt x="8621" y="13167"/>
                  </a:cubicBezTo>
                  <a:cubicBezTo>
                    <a:pt x="8716" y="13232"/>
                    <a:pt x="8812" y="13278"/>
                    <a:pt x="8898" y="13278"/>
                  </a:cubicBezTo>
                  <a:cubicBezTo>
                    <a:pt x="8970" y="13278"/>
                    <a:pt x="9035" y="13247"/>
                    <a:pt x="9089" y="13167"/>
                  </a:cubicBezTo>
                  <a:lnTo>
                    <a:pt x="9117" y="13167"/>
                  </a:lnTo>
                  <a:cubicBezTo>
                    <a:pt x="9133" y="13177"/>
                    <a:pt x="9151" y="13181"/>
                    <a:pt x="9171" y="13181"/>
                  </a:cubicBezTo>
                  <a:cubicBezTo>
                    <a:pt x="9223" y="13181"/>
                    <a:pt x="9287" y="13152"/>
                    <a:pt x="9348" y="13111"/>
                  </a:cubicBezTo>
                  <a:lnTo>
                    <a:pt x="9376" y="13111"/>
                  </a:lnTo>
                  <a:cubicBezTo>
                    <a:pt x="9551" y="13083"/>
                    <a:pt x="9697" y="12965"/>
                    <a:pt x="9760" y="12790"/>
                  </a:cubicBezTo>
                  <a:cubicBezTo>
                    <a:pt x="9788" y="12706"/>
                    <a:pt x="9760" y="12559"/>
                    <a:pt x="9725" y="12503"/>
                  </a:cubicBezTo>
                  <a:cubicBezTo>
                    <a:pt x="9689" y="12443"/>
                    <a:pt x="9613" y="12386"/>
                    <a:pt x="9549" y="12386"/>
                  </a:cubicBezTo>
                  <a:cubicBezTo>
                    <a:pt x="9516" y="12386"/>
                    <a:pt x="9486" y="12402"/>
                    <a:pt x="9467" y="12440"/>
                  </a:cubicBezTo>
                  <a:cubicBezTo>
                    <a:pt x="9439" y="12412"/>
                    <a:pt x="9411" y="12384"/>
                    <a:pt x="9376" y="12356"/>
                  </a:cubicBezTo>
                  <a:cubicBezTo>
                    <a:pt x="9320" y="12328"/>
                    <a:pt x="9264" y="12293"/>
                    <a:pt x="9201" y="12293"/>
                  </a:cubicBezTo>
                  <a:cubicBezTo>
                    <a:pt x="9145" y="12328"/>
                    <a:pt x="9145" y="12412"/>
                    <a:pt x="9145" y="12468"/>
                  </a:cubicBezTo>
                  <a:lnTo>
                    <a:pt x="9145" y="12531"/>
                  </a:lnTo>
                  <a:lnTo>
                    <a:pt x="9145" y="12559"/>
                  </a:lnTo>
                  <a:cubicBezTo>
                    <a:pt x="8998" y="12531"/>
                    <a:pt x="8998" y="12412"/>
                    <a:pt x="8998" y="12293"/>
                  </a:cubicBezTo>
                  <a:lnTo>
                    <a:pt x="8970" y="12293"/>
                  </a:lnTo>
                  <a:cubicBezTo>
                    <a:pt x="9117" y="12035"/>
                    <a:pt x="9411" y="11888"/>
                    <a:pt x="9586" y="11657"/>
                  </a:cubicBezTo>
                  <a:cubicBezTo>
                    <a:pt x="9614" y="11566"/>
                    <a:pt x="9670" y="11482"/>
                    <a:pt x="9670" y="11363"/>
                  </a:cubicBezTo>
                  <a:cubicBezTo>
                    <a:pt x="9844" y="11566"/>
                    <a:pt x="10047" y="11713"/>
                    <a:pt x="10222" y="11860"/>
                  </a:cubicBezTo>
                  <a:cubicBezTo>
                    <a:pt x="10425" y="12035"/>
                    <a:pt x="10634" y="12265"/>
                    <a:pt x="10865" y="12412"/>
                  </a:cubicBezTo>
                  <a:cubicBezTo>
                    <a:pt x="11124" y="12587"/>
                    <a:pt x="11362" y="12762"/>
                    <a:pt x="11620" y="12965"/>
                  </a:cubicBezTo>
                  <a:cubicBezTo>
                    <a:pt x="11711" y="13055"/>
                    <a:pt x="11823" y="13139"/>
                    <a:pt x="11914" y="13258"/>
                  </a:cubicBezTo>
                  <a:cubicBezTo>
                    <a:pt x="12061" y="13433"/>
                    <a:pt x="12117" y="13580"/>
                    <a:pt x="12033" y="13811"/>
                  </a:cubicBezTo>
                  <a:cubicBezTo>
                    <a:pt x="11942" y="14076"/>
                    <a:pt x="11683" y="14188"/>
                    <a:pt x="11592" y="14454"/>
                  </a:cubicBezTo>
                  <a:cubicBezTo>
                    <a:pt x="11536" y="14601"/>
                    <a:pt x="11446" y="14713"/>
                    <a:pt x="11334" y="14832"/>
                  </a:cubicBezTo>
                  <a:cubicBezTo>
                    <a:pt x="11215" y="14915"/>
                    <a:pt x="11124" y="15006"/>
                    <a:pt x="10984" y="15034"/>
                  </a:cubicBezTo>
                  <a:cubicBezTo>
                    <a:pt x="10953" y="15046"/>
                    <a:pt x="10922" y="15050"/>
                    <a:pt x="10891" y="15050"/>
                  </a:cubicBezTo>
                  <a:cubicBezTo>
                    <a:pt x="10805" y="15050"/>
                    <a:pt x="10718" y="15018"/>
                    <a:pt x="10623" y="15018"/>
                  </a:cubicBezTo>
                  <a:cubicBezTo>
                    <a:pt x="10588" y="15018"/>
                    <a:pt x="10553" y="15022"/>
                    <a:pt x="10516" y="15034"/>
                  </a:cubicBezTo>
                  <a:cubicBezTo>
                    <a:pt x="10397" y="15062"/>
                    <a:pt x="10369" y="15125"/>
                    <a:pt x="10313" y="15209"/>
                  </a:cubicBezTo>
                  <a:cubicBezTo>
                    <a:pt x="10222" y="15237"/>
                    <a:pt x="10138" y="15265"/>
                    <a:pt x="10075" y="15265"/>
                  </a:cubicBezTo>
                  <a:cubicBezTo>
                    <a:pt x="9991" y="15300"/>
                    <a:pt x="9900" y="15328"/>
                    <a:pt x="9872" y="15412"/>
                  </a:cubicBezTo>
                  <a:cubicBezTo>
                    <a:pt x="9816" y="15475"/>
                    <a:pt x="9760" y="15615"/>
                    <a:pt x="9900" y="15650"/>
                  </a:cubicBezTo>
                  <a:cubicBezTo>
                    <a:pt x="9963" y="15650"/>
                    <a:pt x="10047" y="15615"/>
                    <a:pt x="10110" y="15615"/>
                  </a:cubicBezTo>
                  <a:cubicBezTo>
                    <a:pt x="10047" y="15650"/>
                    <a:pt x="10019" y="15706"/>
                    <a:pt x="9991" y="15734"/>
                  </a:cubicBezTo>
                  <a:cubicBezTo>
                    <a:pt x="9963" y="15789"/>
                    <a:pt x="9900" y="15824"/>
                    <a:pt x="9900" y="15880"/>
                  </a:cubicBezTo>
                  <a:cubicBezTo>
                    <a:pt x="9887" y="15938"/>
                    <a:pt x="9914" y="15953"/>
                    <a:pt x="9957" y="15953"/>
                  </a:cubicBezTo>
                  <a:cubicBezTo>
                    <a:pt x="10002" y="15953"/>
                    <a:pt x="10063" y="15936"/>
                    <a:pt x="10110" y="15936"/>
                  </a:cubicBezTo>
                  <a:cubicBezTo>
                    <a:pt x="10285" y="15908"/>
                    <a:pt x="10488" y="15908"/>
                    <a:pt x="10662" y="15880"/>
                  </a:cubicBezTo>
                  <a:lnTo>
                    <a:pt x="10662" y="15852"/>
                  </a:lnTo>
                  <a:cubicBezTo>
                    <a:pt x="10718" y="15880"/>
                    <a:pt x="10746" y="15880"/>
                    <a:pt x="10774" y="15880"/>
                  </a:cubicBezTo>
                  <a:cubicBezTo>
                    <a:pt x="10817" y="15889"/>
                    <a:pt x="10856" y="15892"/>
                    <a:pt x="10891" y="15892"/>
                  </a:cubicBezTo>
                  <a:cubicBezTo>
                    <a:pt x="10976" y="15892"/>
                    <a:pt x="11045" y="15872"/>
                    <a:pt x="11124" y="15852"/>
                  </a:cubicBezTo>
                  <a:cubicBezTo>
                    <a:pt x="11227" y="15798"/>
                    <a:pt x="11350" y="15728"/>
                    <a:pt x="11459" y="15728"/>
                  </a:cubicBezTo>
                  <a:cubicBezTo>
                    <a:pt x="11476" y="15728"/>
                    <a:pt x="11492" y="15730"/>
                    <a:pt x="11508" y="15734"/>
                  </a:cubicBezTo>
                  <a:cubicBezTo>
                    <a:pt x="11603" y="15745"/>
                    <a:pt x="11678" y="15756"/>
                    <a:pt x="11748" y="15756"/>
                  </a:cubicBezTo>
                  <a:cubicBezTo>
                    <a:pt x="11850" y="15756"/>
                    <a:pt x="11941" y="15732"/>
                    <a:pt x="12061" y="15650"/>
                  </a:cubicBezTo>
                  <a:cubicBezTo>
                    <a:pt x="12236" y="15503"/>
                    <a:pt x="12320" y="15300"/>
                    <a:pt x="12383" y="15090"/>
                  </a:cubicBezTo>
                  <a:cubicBezTo>
                    <a:pt x="12466" y="14776"/>
                    <a:pt x="12641" y="14566"/>
                    <a:pt x="12788" y="14279"/>
                  </a:cubicBezTo>
                  <a:cubicBezTo>
                    <a:pt x="12844" y="14160"/>
                    <a:pt x="12935" y="13985"/>
                    <a:pt x="12935" y="13839"/>
                  </a:cubicBezTo>
                  <a:cubicBezTo>
                    <a:pt x="12963" y="13783"/>
                    <a:pt x="12963" y="13727"/>
                    <a:pt x="12991" y="13664"/>
                  </a:cubicBezTo>
                  <a:cubicBezTo>
                    <a:pt x="13019" y="13552"/>
                    <a:pt x="13082" y="13489"/>
                    <a:pt x="13082" y="13377"/>
                  </a:cubicBezTo>
                  <a:cubicBezTo>
                    <a:pt x="13047" y="13139"/>
                    <a:pt x="12907" y="12937"/>
                    <a:pt x="12788" y="12762"/>
                  </a:cubicBezTo>
                  <a:cubicBezTo>
                    <a:pt x="12669" y="12615"/>
                    <a:pt x="12585" y="12468"/>
                    <a:pt x="12494" y="12328"/>
                  </a:cubicBezTo>
                  <a:cubicBezTo>
                    <a:pt x="12411" y="12181"/>
                    <a:pt x="12320" y="12035"/>
                    <a:pt x="12236" y="11888"/>
                  </a:cubicBezTo>
                  <a:lnTo>
                    <a:pt x="12236" y="11888"/>
                  </a:lnTo>
                  <a:cubicBezTo>
                    <a:pt x="12466" y="12118"/>
                    <a:pt x="12816" y="12181"/>
                    <a:pt x="13138" y="12237"/>
                  </a:cubicBezTo>
                  <a:cubicBezTo>
                    <a:pt x="13431" y="12293"/>
                    <a:pt x="13690" y="12293"/>
                    <a:pt x="13921" y="12468"/>
                  </a:cubicBezTo>
                  <a:cubicBezTo>
                    <a:pt x="14131" y="12615"/>
                    <a:pt x="14389" y="12853"/>
                    <a:pt x="14389" y="13111"/>
                  </a:cubicBezTo>
                  <a:cubicBezTo>
                    <a:pt x="14389" y="13230"/>
                    <a:pt x="14333" y="13342"/>
                    <a:pt x="14305" y="13461"/>
                  </a:cubicBezTo>
                  <a:cubicBezTo>
                    <a:pt x="14270" y="13608"/>
                    <a:pt x="14361" y="13692"/>
                    <a:pt x="14361" y="13839"/>
                  </a:cubicBezTo>
                  <a:cubicBezTo>
                    <a:pt x="14361" y="13929"/>
                    <a:pt x="14305" y="14041"/>
                    <a:pt x="14305" y="14160"/>
                  </a:cubicBezTo>
                  <a:cubicBezTo>
                    <a:pt x="14305" y="14251"/>
                    <a:pt x="14333" y="14307"/>
                    <a:pt x="14243" y="14363"/>
                  </a:cubicBezTo>
                  <a:cubicBezTo>
                    <a:pt x="14215" y="14391"/>
                    <a:pt x="14159" y="14426"/>
                    <a:pt x="14131" y="14454"/>
                  </a:cubicBezTo>
                  <a:cubicBezTo>
                    <a:pt x="14040" y="14538"/>
                    <a:pt x="14012" y="14657"/>
                    <a:pt x="13893" y="14713"/>
                  </a:cubicBezTo>
                  <a:cubicBezTo>
                    <a:pt x="13865" y="14722"/>
                    <a:pt x="13843" y="14725"/>
                    <a:pt x="13823" y="14725"/>
                  </a:cubicBezTo>
                  <a:cubicBezTo>
                    <a:pt x="13783" y="14725"/>
                    <a:pt x="13751" y="14713"/>
                    <a:pt x="13690" y="14713"/>
                  </a:cubicBezTo>
                  <a:cubicBezTo>
                    <a:pt x="13652" y="14703"/>
                    <a:pt x="13615" y="14699"/>
                    <a:pt x="13579" y="14699"/>
                  </a:cubicBezTo>
                  <a:cubicBezTo>
                    <a:pt x="13396" y="14699"/>
                    <a:pt x="13246" y="14814"/>
                    <a:pt x="13194" y="15006"/>
                  </a:cubicBezTo>
                  <a:lnTo>
                    <a:pt x="13194" y="15062"/>
                  </a:lnTo>
                  <a:lnTo>
                    <a:pt x="13194" y="15125"/>
                  </a:lnTo>
                  <a:cubicBezTo>
                    <a:pt x="13222" y="15181"/>
                    <a:pt x="13285" y="15181"/>
                    <a:pt x="13313" y="15209"/>
                  </a:cubicBezTo>
                  <a:lnTo>
                    <a:pt x="13431" y="15209"/>
                  </a:lnTo>
                  <a:cubicBezTo>
                    <a:pt x="13431" y="15265"/>
                    <a:pt x="13459" y="15328"/>
                    <a:pt x="13515" y="15356"/>
                  </a:cubicBezTo>
                  <a:cubicBezTo>
                    <a:pt x="13529" y="15360"/>
                    <a:pt x="13543" y="15362"/>
                    <a:pt x="13558" y="15362"/>
                  </a:cubicBezTo>
                  <a:cubicBezTo>
                    <a:pt x="13632" y="15362"/>
                    <a:pt x="13724" y="15322"/>
                    <a:pt x="13812" y="15322"/>
                  </a:cubicBezTo>
                  <a:cubicBezTo>
                    <a:pt x="13830" y="15322"/>
                    <a:pt x="13848" y="15324"/>
                    <a:pt x="13865" y="15328"/>
                  </a:cubicBezTo>
                  <a:cubicBezTo>
                    <a:pt x="13984" y="15328"/>
                    <a:pt x="14096" y="15356"/>
                    <a:pt x="14215" y="15356"/>
                  </a:cubicBezTo>
                  <a:lnTo>
                    <a:pt x="14508" y="15356"/>
                  </a:lnTo>
                  <a:cubicBezTo>
                    <a:pt x="14592" y="15328"/>
                    <a:pt x="14683" y="15300"/>
                    <a:pt x="14767" y="15300"/>
                  </a:cubicBezTo>
                  <a:cubicBezTo>
                    <a:pt x="14767" y="15300"/>
                    <a:pt x="14795" y="15265"/>
                    <a:pt x="14795" y="15237"/>
                  </a:cubicBezTo>
                  <a:cubicBezTo>
                    <a:pt x="14886" y="15034"/>
                    <a:pt x="14886" y="14804"/>
                    <a:pt x="14970" y="14629"/>
                  </a:cubicBezTo>
                  <a:cubicBezTo>
                    <a:pt x="15089" y="14426"/>
                    <a:pt x="15207" y="14251"/>
                    <a:pt x="15235" y="14041"/>
                  </a:cubicBezTo>
                  <a:cubicBezTo>
                    <a:pt x="15263" y="13839"/>
                    <a:pt x="15207" y="13580"/>
                    <a:pt x="15235" y="13342"/>
                  </a:cubicBezTo>
                  <a:cubicBezTo>
                    <a:pt x="15263" y="13111"/>
                    <a:pt x="15354" y="12818"/>
                    <a:pt x="15319" y="12559"/>
                  </a:cubicBezTo>
                  <a:cubicBezTo>
                    <a:pt x="15291" y="12384"/>
                    <a:pt x="15089" y="12265"/>
                    <a:pt x="14942" y="12181"/>
                  </a:cubicBezTo>
                  <a:cubicBezTo>
                    <a:pt x="14830" y="12118"/>
                    <a:pt x="14683" y="12063"/>
                    <a:pt x="14592" y="11944"/>
                  </a:cubicBezTo>
                  <a:cubicBezTo>
                    <a:pt x="14536" y="11860"/>
                    <a:pt x="14508" y="11713"/>
                    <a:pt x="14445" y="11629"/>
                  </a:cubicBezTo>
                  <a:cubicBezTo>
                    <a:pt x="14389" y="11419"/>
                    <a:pt x="14333" y="11188"/>
                    <a:pt x="14215" y="11014"/>
                  </a:cubicBezTo>
                  <a:cubicBezTo>
                    <a:pt x="14131" y="10867"/>
                    <a:pt x="14012" y="10811"/>
                    <a:pt x="13893" y="10755"/>
                  </a:cubicBezTo>
                  <a:cubicBezTo>
                    <a:pt x="13984" y="10636"/>
                    <a:pt x="14096" y="10489"/>
                    <a:pt x="14215" y="10405"/>
                  </a:cubicBezTo>
                  <a:cubicBezTo>
                    <a:pt x="14417" y="10196"/>
                    <a:pt x="14683" y="10056"/>
                    <a:pt x="14886" y="9818"/>
                  </a:cubicBezTo>
                  <a:cubicBezTo>
                    <a:pt x="15207" y="9440"/>
                    <a:pt x="15382" y="8916"/>
                    <a:pt x="15704" y="8510"/>
                  </a:cubicBezTo>
                  <a:cubicBezTo>
                    <a:pt x="15879" y="8308"/>
                    <a:pt x="16082" y="8133"/>
                    <a:pt x="16312" y="7986"/>
                  </a:cubicBezTo>
                  <a:cubicBezTo>
                    <a:pt x="16543" y="7839"/>
                    <a:pt x="16781" y="7692"/>
                    <a:pt x="17039" y="7608"/>
                  </a:cubicBezTo>
                  <a:cubicBezTo>
                    <a:pt x="17305" y="7490"/>
                    <a:pt x="17592" y="7434"/>
                    <a:pt x="17830" y="7287"/>
                  </a:cubicBezTo>
                  <a:cubicBezTo>
                    <a:pt x="18060" y="7140"/>
                    <a:pt x="18179" y="6874"/>
                    <a:pt x="18382" y="6734"/>
                  </a:cubicBezTo>
                  <a:cubicBezTo>
                    <a:pt x="18613" y="6560"/>
                    <a:pt x="18878" y="6413"/>
                    <a:pt x="19053" y="6210"/>
                  </a:cubicBezTo>
                  <a:cubicBezTo>
                    <a:pt x="19228" y="6000"/>
                    <a:pt x="19312" y="5741"/>
                    <a:pt x="19515" y="5539"/>
                  </a:cubicBezTo>
                  <a:cubicBezTo>
                    <a:pt x="19725" y="5336"/>
                    <a:pt x="19780" y="5098"/>
                    <a:pt x="19864" y="4839"/>
                  </a:cubicBezTo>
                  <a:cubicBezTo>
                    <a:pt x="19955" y="4574"/>
                    <a:pt x="20011" y="4315"/>
                    <a:pt x="20074" y="4021"/>
                  </a:cubicBezTo>
                  <a:cubicBezTo>
                    <a:pt x="20102" y="3965"/>
                    <a:pt x="20102" y="3874"/>
                    <a:pt x="20102" y="3819"/>
                  </a:cubicBezTo>
                  <a:cubicBezTo>
                    <a:pt x="20130" y="3672"/>
                    <a:pt x="20186" y="3553"/>
                    <a:pt x="20186" y="3413"/>
                  </a:cubicBezTo>
                  <a:cubicBezTo>
                    <a:pt x="20186" y="3238"/>
                    <a:pt x="20158" y="3063"/>
                    <a:pt x="20158" y="2854"/>
                  </a:cubicBezTo>
                  <a:cubicBezTo>
                    <a:pt x="20158" y="2714"/>
                    <a:pt x="20158" y="2539"/>
                    <a:pt x="20130" y="2392"/>
                  </a:cubicBezTo>
                  <a:cubicBezTo>
                    <a:pt x="20102" y="2217"/>
                    <a:pt x="20102" y="2042"/>
                    <a:pt x="20039" y="1896"/>
                  </a:cubicBezTo>
                  <a:cubicBezTo>
                    <a:pt x="19899" y="1602"/>
                    <a:pt x="19752" y="1280"/>
                    <a:pt x="19487" y="1078"/>
                  </a:cubicBezTo>
                  <a:cubicBezTo>
                    <a:pt x="19228" y="875"/>
                    <a:pt x="18962" y="672"/>
                    <a:pt x="18676" y="497"/>
                  </a:cubicBezTo>
                  <a:cubicBezTo>
                    <a:pt x="18382" y="322"/>
                    <a:pt x="18032" y="231"/>
                    <a:pt x="17711" y="120"/>
                  </a:cubicBezTo>
                  <a:cubicBezTo>
                    <a:pt x="17513" y="40"/>
                    <a:pt x="17277" y="13"/>
                    <a:pt x="17046" y="13"/>
                  </a:cubicBezTo>
                  <a:cubicBezTo>
                    <a:pt x="16934" y="13"/>
                    <a:pt x="16823" y="20"/>
                    <a:pt x="16718" y="29"/>
                  </a:cubicBezTo>
                  <a:cubicBezTo>
                    <a:pt x="16667" y="37"/>
                    <a:pt x="16615" y="40"/>
                    <a:pt x="16564" y="40"/>
                  </a:cubicBezTo>
                  <a:cubicBezTo>
                    <a:pt x="16441" y="40"/>
                    <a:pt x="16317" y="21"/>
                    <a:pt x="161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79"/>
            <p:cNvSpPr/>
            <p:nvPr/>
          </p:nvSpPr>
          <p:spPr>
            <a:xfrm>
              <a:off x="1560981" y="2880072"/>
              <a:ext cx="7327" cy="22709"/>
            </a:xfrm>
            <a:custGeom>
              <a:rect b="b" l="l" r="r" t="t"/>
              <a:pathLst>
                <a:path extrusionOk="0" h="998" w="322">
                  <a:moveTo>
                    <a:pt x="45" y="0"/>
                  </a:moveTo>
                  <a:cubicBezTo>
                    <a:pt x="28" y="0"/>
                    <a:pt x="0" y="20"/>
                    <a:pt x="0" y="40"/>
                  </a:cubicBezTo>
                  <a:cubicBezTo>
                    <a:pt x="119" y="334"/>
                    <a:pt x="175" y="655"/>
                    <a:pt x="266" y="977"/>
                  </a:cubicBezTo>
                  <a:cubicBezTo>
                    <a:pt x="266" y="991"/>
                    <a:pt x="273" y="998"/>
                    <a:pt x="280" y="998"/>
                  </a:cubicBezTo>
                  <a:cubicBezTo>
                    <a:pt x="287" y="998"/>
                    <a:pt x="294" y="991"/>
                    <a:pt x="294" y="977"/>
                  </a:cubicBezTo>
                  <a:cubicBezTo>
                    <a:pt x="322" y="830"/>
                    <a:pt x="266" y="683"/>
                    <a:pt x="231" y="536"/>
                  </a:cubicBezTo>
                  <a:cubicBezTo>
                    <a:pt x="175" y="362"/>
                    <a:pt x="119" y="187"/>
                    <a:pt x="56" y="12"/>
                  </a:cubicBezTo>
                  <a:cubicBezTo>
                    <a:pt x="56" y="4"/>
                    <a:pt x="51" y="0"/>
                    <a:pt x="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79"/>
            <p:cNvSpPr/>
            <p:nvPr/>
          </p:nvSpPr>
          <p:spPr>
            <a:xfrm>
              <a:off x="1578958" y="2884463"/>
              <a:ext cx="5916" cy="27556"/>
            </a:xfrm>
            <a:custGeom>
              <a:rect b="b" l="l" r="r" t="t"/>
              <a:pathLst>
                <a:path extrusionOk="0" h="1211" w="260">
                  <a:moveTo>
                    <a:pt x="18" y="1"/>
                  </a:moveTo>
                  <a:cubicBezTo>
                    <a:pt x="7" y="1"/>
                    <a:pt x="0" y="8"/>
                    <a:pt x="0" y="22"/>
                  </a:cubicBezTo>
                  <a:cubicBezTo>
                    <a:pt x="84" y="399"/>
                    <a:pt x="84" y="840"/>
                    <a:pt x="231" y="1189"/>
                  </a:cubicBezTo>
                  <a:cubicBezTo>
                    <a:pt x="231" y="1203"/>
                    <a:pt x="238" y="1210"/>
                    <a:pt x="245" y="1210"/>
                  </a:cubicBezTo>
                  <a:cubicBezTo>
                    <a:pt x="252" y="1210"/>
                    <a:pt x="259" y="1203"/>
                    <a:pt x="259" y="1189"/>
                  </a:cubicBezTo>
                  <a:cubicBezTo>
                    <a:pt x="259" y="812"/>
                    <a:pt x="175" y="399"/>
                    <a:pt x="56" y="22"/>
                  </a:cubicBezTo>
                  <a:cubicBezTo>
                    <a:pt x="42" y="8"/>
                    <a:pt x="28" y="1"/>
                    <a:pt x="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79"/>
            <p:cNvSpPr/>
            <p:nvPr/>
          </p:nvSpPr>
          <p:spPr>
            <a:xfrm>
              <a:off x="1612681" y="2885305"/>
              <a:ext cx="3368" cy="19387"/>
            </a:xfrm>
            <a:custGeom>
              <a:rect b="b" l="l" r="r" t="t"/>
              <a:pathLst>
                <a:path extrusionOk="0" h="852" w="148">
                  <a:moveTo>
                    <a:pt x="120" y="0"/>
                  </a:moveTo>
                  <a:cubicBezTo>
                    <a:pt x="106" y="0"/>
                    <a:pt x="92" y="16"/>
                    <a:pt x="92" y="48"/>
                  </a:cubicBezTo>
                  <a:cubicBezTo>
                    <a:pt x="57" y="306"/>
                    <a:pt x="1" y="572"/>
                    <a:pt x="57" y="831"/>
                  </a:cubicBezTo>
                  <a:cubicBezTo>
                    <a:pt x="57" y="845"/>
                    <a:pt x="65" y="852"/>
                    <a:pt x="74" y="852"/>
                  </a:cubicBezTo>
                  <a:cubicBezTo>
                    <a:pt x="83" y="852"/>
                    <a:pt x="92" y="845"/>
                    <a:pt x="92" y="831"/>
                  </a:cubicBezTo>
                  <a:cubicBezTo>
                    <a:pt x="148" y="712"/>
                    <a:pt x="120" y="572"/>
                    <a:pt x="120" y="453"/>
                  </a:cubicBezTo>
                  <a:cubicBezTo>
                    <a:pt x="148" y="306"/>
                    <a:pt x="148" y="159"/>
                    <a:pt x="148" y="48"/>
                  </a:cubicBezTo>
                  <a:cubicBezTo>
                    <a:pt x="148" y="16"/>
                    <a:pt x="134" y="0"/>
                    <a:pt x="1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8" name="Google Shape;9878;p79"/>
          <p:cNvGrpSpPr/>
          <p:nvPr/>
        </p:nvGrpSpPr>
        <p:grpSpPr>
          <a:xfrm>
            <a:off x="1475536" y="1324153"/>
            <a:ext cx="458741" cy="348925"/>
            <a:chOff x="1475536" y="1324153"/>
            <a:chExt cx="458741" cy="348925"/>
          </a:xfrm>
        </p:grpSpPr>
        <p:sp>
          <p:nvSpPr>
            <p:cNvPr id="9879" name="Google Shape;9879;p79"/>
            <p:cNvSpPr/>
            <p:nvPr/>
          </p:nvSpPr>
          <p:spPr>
            <a:xfrm>
              <a:off x="1479518" y="1326474"/>
              <a:ext cx="450139" cy="343373"/>
            </a:xfrm>
            <a:custGeom>
              <a:rect b="b" l="l" r="r" t="t"/>
              <a:pathLst>
                <a:path extrusionOk="0" h="15090" w="19782">
                  <a:moveTo>
                    <a:pt x="9475" y="12475"/>
                  </a:moveTo>
                  <a:cubicBezTo>
                    <a:pt x="9539" y="12475"/>
                    <a:pt x="9619" y="12539"/>
                    <a:pt x="9580" y="12614"/>
                  </a:cubicBezTo>
                  <a:cubicBezTo>
                    <a:pt x="9524" y="12789"/>
                    <a:pt x="9524" y="12991"/>
                    <a:pt x="9496" y="13166"/>
                  </a:cubicBezTo>
                  <a:cubicBezTo>
                    <a:pt x="9524" y="13222"/>
                    <a:pt x="9524" y="13222"/>
                    <a:pt x="9496" y="13250"/>
                  </a:cubicBezTo>
                  <a:lnTo>
                    <a:pt x="9496" y="13369"/>
                  </a:lnTo>
                  <a:cubicBezTo>
                    <a:pt x="9615" y="13628"/>
                    <a:pt x="9643" y="13921"/>
                    <a:pt x="9671" y="14187"/>
                  </a:cubicBezTo>
                  <a:cubicBezTo>
                    <a:pt x="9671" y="14268"/>
                    <a:pt x="9593" y="14324"/>
                    <a:pt x="9518" y="14324"/>
                  </a:cubicBezTo>
                  <a:cubicBezTo>
                    <a:pt x="9490" y="14324"/>
                    <a:pt x="9463" y="14316"/>
                    <a:pt x="9440" y="14299"/>
                  </a:cubicBezTo>
                  <a:cubicBezTo>
                    <a:pt x="9408" y="14285"/>
                    <a:pt x="9356" y="14285"/>
                    <a:pt x="9301" y="14285"/>
                  </a:cubicBezTo>
                  <a:cubicBezTo>
                    <a:pt x="9246" y="14285"/>
                    <a:pt x="9188" y="14285"/>
                    <a:pt x="9146" y="14271"/>
                  </a:cubicBezTo>
                  <a:cubicBezTo>
                    <a:pt x="9055" y="14271"/>
                    <a:pt x="8971" y="14243"/>
                    <a:pt x="8915" y="14215"/>
                  </a:cubicBezTo>
                  <a:cubicBezTo>
                    <a:pt x="8769" y="14152"/>
                    <a:pt x="8622" y="14068"/>
                    <a:pt x="8531" y="13977"/>
                  </a:cubicBezTo>
                  <a:cubicBezTo>
                    <a:pt x="8447" y="13865"/>
                    <a:pt x="8391" y="13719"/>
                    <a:pt x="8391" y="13572"/>
                  </a:cubicBezTo>
                  <a:lnTo>
                    <a:pt x="8391" y="13488"/>
                  </a:lnTo>
                  <a:cubicBezTo>
                    <a:pt x="8391" y="13397"/>
                    <a:pt x="8419" y="13341"/>
                    <a:pt x="8447" y="13278"/>
                  </a:cubicBezTo>
                  <a:cubicBezTo>
                    <a:pt x="8531" y="13222"/>
                    <a:pt x="8622" y="13166"/>
                    <a:pt x="8678" y="13103"/>
                  </a:cubicBezTo>
                  <a:cubicBezTo>
                    <a:pt x="8769" y="13047"/>
                    <a:pt x="8852" y="12991"/>
                    <a:pt x="8915" y="12963"/>
                  </a:cubicBezTo>
                  <a:cubicBezTo>
                    <a:pt x="8943" y="12928"/>
                    <a:pt x="8999" y="12900"/>
                    <a:pt x="9027" y="12873"/>
                  </a:cubicBezTo>
                  <a:cubicBezTo>
                    <a:pt x="9118" y="12817"/>
                    <a:pt x="9230" y="12754"/>
                    <a:pt x="9321" y="12670"/>
                  </a:cubicBezTo>
                  <a:cubicBezTo>
                    <a:pt x="9349" y="12642"/>
                    <a:pt x="9377" y="12579"/>
                    <a:pt x="9377" y="12551"/>
                  </a:cubicBezTo>
                  <a:lnTo>
                    <a:pt x="9405" y="12551"/>
                  </a:lnTo>
                  <a:cubicBezTo>
                    <a:pt x="9405" y="12497"/>
                    <a:pt x="9437" y="12475"/>
                    <a:pt x="9475" y="12475"/>
                  </a:cubicBezTo>
                  <a:close/>
                  <a:moveTo>
                    <a:pt x="17174" y="1"/>
                  </a:moveTo>
                  <a:cubicBezTo>
                    <a:pt x="17041" y="1"/>
                    <a:pt x="16920" y="63"/>
                    <a:pt x="16810" y="230"/>
                  </a:cubicBezTo>
                  <a:cubicBezTo>
                    <a:pt x="16719" y="377"/>
                    <a:pt x="16544" y="405"/>
                    <a:pt x="16432" y="517"/>
                  </a:cubicBezTo>
                  <a:cubicBezTo>
                    <a:pt x="16222" y="664"/>
                    <a:pt x="16083" y="839"/>
                    <a:pt x="15964" y="1076"/>
                  </a:cubicBezTo>
                  <a:lnTo>
                    <a:pt x="15964" y="1160"/>
                  </a:lnTo>
                  <a:cubicBezTo>
                    <a:pt x="15936" y="1160"/>
                    <a:pt x="15936" y="1188"/>
                    <a:pt x="15936" y="1188"/>
                  </a:cubicBezTo>
                  <a:cubicBezTo>
                    <a:pt x="15642" y="1888"/>
                    <a:pt x="15264" y="2587"/>
                    <a:pt x="14999" y="3286"/>
                  </a:cubicBezTo>
                  <a:cubicBezTo>
                    <a:pt x="14796" y="3957"/>
                    <a:pt x="14334" y="4307"/>
                    <a:pt x="13747" y="4510"/>
                  </a:cubicBezTo>
                  <a:cubicBezTo>
                    <a:pt x="13460" y="4629"/>
                    <a:pt x="13167" y="4684"/>
                    <a:pt x="12901" y="4803"/>
                  </a:cubicBezTo>
                  <a:cubicBezTo>
                    <a:pt x="12510" y="4967"/>
                    <a:pt x="12132" y="5046"/>
                    <a:pt x="11739" y="5046"/>
                  </a:cubicBezTo>
                  <a:cubicBezTo>
                    <a:pt x="11578" y="5046"/>
                    <a:pt x="11413" y="5033"/>
                    <a:pt x="11244" y="5006"/>
                  </a:cubicBezTo>
                  <a:cubicBezTo>
                    <a:pt x="11137" y="4997"/>
                    <a:pt x="11029" y="4994"/>
                    <a:pt x="10922" y="4994"/>
                  </a:cubicBezTo>
                  <a:cubicBezTo>
                    <a:pt x="10708" y="4994"/>
                    <a:pt x="10493" y="5006"/>
                    <a:pt x="10279" y="5006"/>
                  </a:cubicBezTo>
                  <a:cubicBezTo>
                    <a:pt x="10223" y="5062"/>
                    <a:pt x="10167" y="5125"/>
                    <a:pt x="10139" y="5181"/>
                  </a:cubicBezTo>
                  <a:cubicBezTo>
                    <a:pt x="10139" y="5209"/>
                    <a:pt x="10167" y="5209"/>
                    <a:pt x="10195" y="5237"/>
                  </a:cubicBezTo>
                  <a:cubicBezTo>
                    <a:pt x="10195" y="5237"/>
                    <a:pt x="10195" y="5272"/>
                    <a:pt x="10167" y="5272"/>
                  </a:cubicBezTo>
                  <a:cubicBezTo>
                    <a:pt x="10139" y="5300"/>
                    <a:pt x="10139" y="5328"/>
                    <a:pt x="10076" y="5328"/>
                  </a:cubicBezTo>
                  <a:lnTo>
                    <a:pt x="9964" y="5328"/>
                  </a:lnTo>
                  <a:cubicBezTo>
                    <a:pt x="9929" y="5356"/>
                    <a:pt x="9901" y="5384"/>
                    <a:pt x="9873" y="5384"/>
                  </a:cubicBezTo>
                  <a:cubicBezTo>
                    <a:pt x="9754" y="5475"/>
                    <a:pt x="9580" y="5559"/>
                    <a:pt x="9440" y="5621"/>
                  </a:cubicBezTo>
                  <a:cubicBezTo>
                    <a:pt x="9440" y="5649"/>
                    <a:pt x="9405" y="5677"/>
                    <a:pt x="9377" y="5677"/>
                  </a:cubicBezTo>
                  <a:cubicBezTo>
                    <a:pt x="9349" y="5705"/>
                    <a:pt x="9265" y="5705"/>
                    <a:pt x="9202" y="5733"/>
                  </a:cubicBezTo>
                  <a:cubicBezTo>
                    <a:pt x="9118" y="5761"/>
                    <a:pt x="9055" y="5824"/>
                    <a:pt x="8971" y="5852"/>
                  </a:cubicBezTo>
                  <a:cubicBezTo>
                    <a:pt x="8824" y="5936"/>
                    <a:pt x="8650" y="6027"/>
                    <a:pt x="8503" y="6111"/>
                  </a:cubicBezTo>
                  <a:cubicBezTo>
                    <a:pt x="8475" y="6146"/>
                    <a:pt x="8419" y="6174"/>
                    <a:pt x="8356" y="6174"/>
                  </a:cubicBezTo>
                  <a:cubicBezTo>
                    <a:pt x="8181" y="6258"/>
                    <a:pt x="8069" y="6377"/>
                    <a:pt x="7950" y="6495"/>
                  </a:cubicBezTo>
                  <a:cubicBezTo>
                    <a:pt x="7517" y="7020"/>
                    <a:pt x="6902" y="7104"/>
                    <a:pt x="6321" y="7251"/>
                  </a:cubicBezTo>
                  <a:cubicBezTo>
                    <a:pt x="5944" y="7335"/>
                    <a:pt x="5531" y="7425"/>
                    <a:pt x="5153" y="7544"/>
                  </a:cubicBezTo>
                  <a:cubicBezTo>
                    <a:pt x="4857" y="7606"/>
                    <a:pt x="4556" y="7701"/>
                    <a:pt x="4246" y="7701"/>
                  </a:cubicBezTo>
                  <a:cubicBezTo>
                    <a:pt x="4133" y="7701"/>
                    <a:pt x="4018" y="7688"/>
                    <a:pt x="3902" y="7656"/>
                  </a:cubicBezTo>
                  <a:cubicBezTo>
                    <a:pt x="3741" y="7614"/>
                    <a:pt x="3587" y="7593"/>
                    <a:pt x="3434" y="7593"/>
                  </a:cubicBezTo>
                  <a:cubicBezTo>
                    <a:pt x="3281" y="7593"/>
                    <a:pt x="3129" y="7614"/>
                    <a:pt x="2972" y="7656"/>
                  </a:cubicBezTo>
                  <a:cubicBezTo>
                    <a:pt x="2869" y="7688"/>
                    <a:pt x="2771" y="7704"/>
                    <a:pt x="2680" y="7704"/>
                  </a:cubicBezTo>
                  <a:cubicBezTo>
                    <a:pt x="2276" y="7704"/>
                    <a:pt x="2002" y="7402"/>
                    <a:pt x="1979" y="6929"/>
                  </a:cubicBezTo>
                  <a:cubicBezTo>
                    <a:pt x="1979" y="6579"/>
                    <a:pt x="2063" y="6286"/>
                    <a:pt x="2098" y="5971"/>
                  </a:cubicBezTo>
                  <a:cubicBezTo>
                    <a:pt x="2114" y="5848"/>
                    <a:pt x="2099" y="5809"/>
                    <a:pt x="2062" y="5809"/>
                  </a:cubicBezTo>
                  <a:cubicBezTo>
                    <a:pt x="2035" y="5809"/>
                    <a:pt x="1997" y="5829"/>
                    <a:pt x="1951" y="5852"/>
                  </a:cubicBezTo>
                  <a:cubicBezTo>
                    <a:pt x="1923" y="5796"/>
                    <a:pt x="1923" y="5733"/>
                    <a:pt x="1923" y="5649"/>
                  </a:cubicBezTo>
                  <a:cubicBezTo>
                    <a:pt x="1860" y="5559"/>
                    <a:pt x="1832" y="5447"/>
                    <a:pt x="1832" y="5300"/>
                  </a:cubicBezTo>
                  <a:cubicBezTo>
                    <a:pt x="1804" y="5300"/>
                    <a:pt x="1804" y="5272"/>
                    <a:pt x="1804" y="5272"/>
                  </a:cubicBezTo>
                  <a:lnTo>
                    <a:pt x="1685" y="5272"/>
                  </a:lnTo>
                  <a:cubicBezTo>
                    <a:pt x="1657" y="5300"/>
                    <a:pt x="1657" y="5328"/>
                    <a:pt x="1629" y="5356"/>
                  </a:cubicBezTo>
                  <a:cubicBezTo>
                    <a:pt x="1601" y="5300"/>
                    <a:pt x="1601" y="5237"/>
                    <a:pt x="1573" y="5153"/>
                  </a:cubicBezTo>
                  <a:lnTo>
                    <a:pt x="1573" y="5062"/>
                  </a:lnTo>
                  <a:cubicBezTo>
                    <a:pt x="1573" y="5062"/>
                    <a:pt x="1538" y="5062"/>
                    <a:pt x="1538" y="5034"/>
                  </a:cubicBezTo>
                  <a:cubicBezTo>
                    <a:pt x="1516" y="4987"/>
                    <a:pt x="1495" y="4970"/>
                    <a:pt x="1476" y="4970"/>
                  </a:cubicBezTo>
                  <a:cubicBezTo>
                    <a:pt x="1422" y="4970"/>
                    <a:pt x="1374" y="5097"/>
                    <a:pt x="1308" y="5097"/>
                  </a:cubicBezTo>
                  <a:cubicBezTo>
                    <a:pt x="1300" y="5101"/>
                    <a:pt x="1294" y="5102"/>
                    <a:pt x="1288" y="5102"/>
                  </a:cubicBezTo>
                  <a:cubicBezTo>
                    <a:pt x="1251" y="5102"/>
                    <a:pt x="1243" y="5030"/>
                    <a:pt x="1189" y="5006"/>
                  </a:cubicBezTo>
                  <a:cubicBezTo>
                    <a:pt x="1133" y="4978"/>
                    <a:pt x="1105" y="4978"/>
                    <a:pt x="1049" y="4978"/>
                  </a:cubicBezTo>
                  <a:cubicBezTo>
                    <a:pt x="1017" y="4975"/>
                    <a:pt x="986" y="4974"/>
                    <a:pt x="956" y="4974"/>
                  </a:cubicBezTo>
                  <a:cubicBezTo>
                    <a:pt x="682" y="4974"/>
                    <a:pt x="481" y="5091"/>
                    <a:pt x="406" y="5356"/>
                  </a:cubicBezTo>
                  <a:cubicBezTo>
                    <a:pt x="378" y="5531"/>
                    <a:pt x="350" y="5677"/>
                    <a:pt x="287" y="5852"/>
                  </a:cubicBezTo>
                  <a:cubicBezTo>
                    <a:pt x="287" y="5880"/>
                    <a:pt x="315" y="5880"/>
                    <a:pt x="315" y="5908"/>
                  </a:cubicBezTo>
                  <a:cubicBezTo>
                    <a:pt x="315" y="5936"/>
                    <a:pt x="287" y="5999"/>
                    <a:pt x="231" y="5999"/>
                  </a:cubicBezTo>
                  <a:cubicBezTo>
                    <a:pt x="203" y="6083"/>
                    <a:pt x="175" y="6174"/>
                    <a:pt x="112" y="6258"/>
                  </a:cubicBezTo>
                  <a:cubicBezTo>
                    <a:pt x="0" y="6405"/>
                    <a:pt x="56" y="6670"/>
                    <a:pt x="56" y="6873"/>
                  </a:cubicBezTo>
                  <a:cubicBezTo>
                    <a:pt x="84" y="7425"/>
                    <a:pt x="175" y="7684"/>
                    <a:pt x="406" y="7859"/>
                  </a:cubicBezTo>
                  <a:lnTo>
                    <a:pt x="462" y="7922"/>
                  </a:lnTo>
                  <a:cubicBezTo>
                    <a:pt x="608" y="8006"/>
                    <a:pt x="811" y="8069"/>
                    <a:pt x="1105" y="8125"/>
                  </a:cubicBezTo>
                  <a:cubicBezTo>
                    <a:pt x="1510" y="8244"/>
                    <a:pt x="1923" y="8327"/>
                    <a:pt x="2301" y="8530"/>
                  </a:cubicBezTo>
                  <a:cubicBezTo>
                    <a:pt x="2909" y="8824"/>
                    <a:pt x="3496" y="9174"/>
                    <a:pt x="4049" y="9523"/>
                  </a:cubicBezTo>
                  <a:cubicBezTo>
                    <a:pt x="4370" y="9726"/>
                    <a:pt x="4720" y="9873"/>
                    <a:pt x="5070" y="9957"/>
                  </a:cubicBezTo>
                  <a:cubicBezTo>
                    <a:pt x="5153" y="9957"/>
                    <a:pt x="5209" y="9992"/>
                    <a:pt x="5272" y="9992"/>
                  </a:cubicBezTo>
                  <a:cubicBezTo>
                    <a:pt x="5272" y="10048"/>
                    <a:pt x="5300" y="10104"/>
                    <a:pt x="5328" y="10132"/>
                  </a:cubicBezTo>
                  <a:lnTo>
                    <a:pt x="5356" y="10166"/>
                  </a:lnTo>
                  <a:cubicBezTo>
                    <a:pt x="5412" y="10153"/>
                    <a:pt x="5460" y="10145"/>
                    <a:pt x="5505" y="10145"/>
                  </a:cubicBezTo>
                  <a:cubicBezTo>
                    <a:pt x="5576" y="10145"/>
                    <a:pt x="5637" y="10166"/>
                    <a:pt x="5706" y="10222"/>
                  </a:cubicBezTo>
                  <a:cubicBezTo>
                    <a:pt x="5944" y="10278"/>
                    <a:pt x="6202" y="10341"/>
                    <a:pt x="6377" y="10481"/>
                  </a:cubicBezTo>
                  <a:cubicBezTo>
                    <a:pt x="6492" y="10499"/>
                    <a:pt x="6603" y="10507"/>
                    <a:pt x="6713" y="10507"/>
                  </a:cubicBezTo>
                  <a:cubicBezTo>
                    <a:pt x="6823" y="10507"/>
                    <a:pt x="6933" y="10499"/>
                    <a:pt x="7048" y="10481"/>
                  </a:cubicBezTo>
                  <a:cubicBezTo>
                    <a:pt x="7342" y="10572"/>
                    <a:pt x="7601" y="10600"/>
                    <a:pt x="7894" y="10628"/>
                  </a:cubicBezTo>
                  <a:cubicBezTo>
                    <a:pt x="8447" y="10691"/>
                    <a:pt x="8678" y="11243"/>
                    <a:pt x="8391" y="11705"/>
                  </a:cubicBezTo>
                  <a:cubicBezTo>
                    <a:pt x="8244" y="11998"/>
                    <a:pt x="8006" y="12229"/>
                    <a:pt x="7832" y="12495"/>
                  </a:cubicBezTo>
                  <a:cubicBezTo>
                    <a:pt x="7720" y="12642"/>
                    <a:pt x="7629" y="12789"/>
                    <a:pt x="7482" y="12963"/>
                  </a:cubicBezTo>
                  <a:lnTo>
                    <a:pt x="7482" y="13019"/>
                  </a:lnTo>
                  <a:cubicBezTo>
                    <a:pt x="7922" y="13600"/>
                    <a:pt x="8041" y="14243"/>
                    <a:pt x="7894" y="14970"/>
                  </a:cubicBezTo>
                  <a:cubicBezTo>
                    <a:pt x="8097" y="15026"/>
                    <a:pt x="8244" y="15089"/>
                    <a:pt x="8419" y="15089"/>
                  </a:cubicBezTo>
                  <a:cubicBezTo>
                    <a:pt x="8796" y="15026"/>
                    <a:pt x="9174" y="14998"/>
                    <a:pt x="9580" y="14970"/>
                  </a:cubicBezTo>
                  <a:cubicBezTo>
                    <a:pt x="9580" y="15026"/>
                    <a:pt x="9615" y="15061"/>
                    <a:pt x="9643" y="15089"/>
                  </a:cubicBezTo>
                  <a:cubicBezTo>
                    <a:pt x="9817" y="15061"/>
                    <a:pt x="9964" y="15026"/>
                    <a:pt x="10104" y="15026"/>
                  </a:cubicBezTo>
                  <a:lnTo>
                    <a:pt x="10167" y="15026"/>
                  </a:lnTo>
                  <a:cubicBezTo>
                    <a:pt x="10195" y="15026"/>
                    <a:pt x="10223" y="14998"/>
                    <a:pt x="10251" y="14970"/>
                  </a:cubicBezTo>
                  <a:cubicBezTo>
                    <a:pt x="10279" y="14998"/>
                    <a:pt x="10314" y="14998"/>
                    <a:pt x="10342" y="15026"/>
                  </a:cubicBezTo>
                  <a:cubicBezTo>
                    <a:pt x="10342" y="15026"/>
                    <a:pt x="10370" y="14998"/>
                    <a:pt x="10398" y="14998"/>
                  </a:cubicBezTo>
                  <a:cubicBezTo>
                    <a:pt x="10398" y="14942"/>
                    <a:pt x="10454" y="14914"/>
                    <a:pt x="10517" y="14914"/>
                  </a:cubicBezTo>
                  <a:lnTo>
                    <a:pt x="10545" y="14942"/>
                  </a:lnTo>
                  <a:cubicBezTo>
                    <a:pt x="10573" y="14942"/>
                    <a:pt x="10573" y="14942"/>
                    <a:pt x="10573" y="14970"/>
                  </a:cubicBezTo>
                  <a:lnTo>
                    <a:pt x="10601" y="14970"/>
                  </a:lnTo>
                  <a:cubicBezTo>
                    <a:pt x="10775" y="14942"/>
                    <a:pt x="10922" y="14942"/>
                    <a:pt x="11069" y="14914"/>
                  </a:cubicBezTo>
                  <a:cubicBezTo>
                    <a:pt x="11188" y="14914"/>
                    <a:pt x="11272" y="14886"/>
                    <a:pt x="11391" y="14886"/>
                  </a:cubicBezTo>
                  <a:cubicBezTo>
                    <a:pt x="11363" y="14795"/>
                    <a:pt x="11363" y="14677"/>
                    <a:pt x="11328" y="14593"/>
                  </a:cubicBezTo>
                  <a:cubicBezTo>
                    <a:pt x="11328" y="14502"/>
                    <a:pt x="11328" y="14474"/>
                    <a:pt x="11272" y="14446"/>
                  </a:cubicBezTo>
                  <a:cubicBezTo>
                    <a:pt x="11188" y="14418"/>
                    <a:pt x="11041" y="14418"/>
                    <a:pt x="10950" y="14390"/>
                  </a:cubicBezTo>
                  <a:cubicBezTo>
                    <a:pt x="10628" y="14327"/>
                    <a:pt x="10279" y="14068"/>
                    <a:pt x="10223" y="13719"/>
                  </a:cubicBezTo>
                  <a:lnTo>
                    <a:pt x="10223" y="13628"/>
                  </a:lnTo>
                  <a:cubicBezTo>
                    <a:pt x="10223" y="13628"/>
                    <a:pt x="10195" y="13628"/>
                    <a:pt x="10195" y="13600"/>
                  </a:cubicBezTo>
                  <a:cubicBezTo>
                    <a:pt x="10139" y="13369"/>
                    <a:pt x="10279" y="13075"/>
                    <a:pt x="10398" y="12873"/>
                  </a:cubicBezTo>
                  <a:cubicBezTo>
                    <a:pt x="10489" y="12754"/>
                    <a:pt x="10573" y="12642"/>
                    <a:pt x="10691" y="12551"/>
                  </a:cubicBezTo>
                  <a:cubicBezTo>
                    <a:pt x="10719" y="12523"/>
                    <a:pt x="10719" y="12467"/>
                    <a:pt x="10719" y="12439"/>
                  </a:cubicBezTo>
                  <a:cubicBezTo>
                    <a:pt x="10775" y="12348"/>
                    <a:pt x="10838" y="12320"/>
                    <a:pt x="10922" y="12292"/>
                  </a:cubicBezTo>
                  <a:cubicBezTo>
                    <a:pt x="10950" y="12292"/>
                    <a:pt x="10978" y="12264"/>
                    <a:pt x="11013" y="12229"/>
                  </a:cubicBezTo>
                  <a:cubicBezTo>
                    <a:pt x="11041" y="12145"/>
                    <a:pt x="11041" y="12089"/>
                    <a:pt x="11041" y="11998"/>
                  </a:cubicBezTo>
                  <a:cubicBezTo>
                    <a:pt x="11069" y="11915"/>
                    <a:pt x="11097" y="11852"/>
                    <a:pt x="11125" y="11796"/>
                  </a:cubicBezTo>
                  <a:lnTo>
                    <a:pt x="11125" y="11740"/>
                  </a:lnTo>
                  <a:cubicBezTo>
                    <a:pt x="11097" y="11677"/>
                    <a:pt x="11069" y="11621"/>
                    <a:pt x="11013" y="11565"/>
                  </a:cubicBezTo>
                  <a:lnTo>
                    <a:pt x="11013" y="11446"/>
                  </a:lnTo>
                  <a:cubicBezTo>
                    <a:pt x="11013" y="11327"/>
                    <a:pt x="11041" y="11243"/>
                    <a:pt x="11041" y="11152"/>
                  </a:cubicBezTo>
                  <a:cubicBezTo>
                    <a:pt x="11503" y="10747"/>
                    <a:pt x="12118" y="10775"/>
                    <a:pt x="12614" y="10544"/>
                  </a:cubicBezTo>
                  <a:cubicBezTo>
                    <a:pt x="12761" y="10481"/>
                    <a:pt x="12964" y="10481"/>
                    <a:pt x="13076" y="10481"/>
                  </a:cubicBezTo>
                  <a:lnTo>
                    <a:pt x="13167" y="10481"/>
                  </a:lnTo>
                  <a:cubicBezTo>
                    <a:pt x="13195" y="10481"/>
                    <a:pt x="13251" y="10481"/>
                    <a:pt x="13251" y="10544"/>
                  </a:cubicBezTo>
                  <a:lnTo>
                    <a:pt x="13251" y="10572"/>
                  </a:lnTo>
                  <a:cubicBezTo>
                    <a:pt x="13369" y="10719"/>
                    <a:pt x="13425" y="10831"/>
                    <a:pt x="13544" y="10894"/>
                  </a:cubicBezTo>
                  <a:cubicBezTo>
                    <a:pt x="14013" y="11215"/>
                    <a:pt x="14593" y="11390"/>
                    <a:pt x="15062" y="11677"/>
                  </a:cubicBezTo>
                  <a:cubicBezTo>
                    <a:pt x="15185" y="11770"/>
                    <a:pt x="15318" y="11806"/>
                    <a:pt x="15442" y="11806"/>
                  </a:cubicBezTo>
                  <a:cubicBezTo>
                    <a:pt x="15550" y="11806"/>
                    <a:pt x="15652" y="11779"/>
                    <a:pt x="15733" y="11740"/>
                  </a:cubicBezTo>
                  <a:cubicBezTo>
                    <a:pt x="15964" y="11593"/>
                    <a:pt x="16313" y="11593"/>
                    <a:pt x="16397" y="11215"/>
                  </a:cubicBezTo>
                  <a:cubicBezTo>
                    <a:pt x="16397" y="11152"/>
                    <a:pt x="16544" y="11096"/>
                    <a:pt x="16635" y="11068"/>
                  </a:cubicBezTo>
                  <a:cubicBezTo>
                    <a:pt x="16719" y="11041"/>
                    <a:pt x="16866" y="11041"/>
                    <a:pt x="16922" y="11006"/>
                  </a:cubicBezTo>
                  <a:cubicBezTo>
                    <a:pt x="16922" y="10978"/>
                    <a:pt x="16957" y="10950"/>
                    <a:pt x="16985" y="10922"/>
                  </a:cubicBezTo>
                  <a:cubicBezTo>
                    <a:pt x="17013" y="10866"/>
                    <a:pt x="17068" y="10775"/>
                    <a:pt x="17131" y="10747"/>
                  </a:cubicBezTo>
                  <a:cubicBezTo>
                    <a:pt x="17159" y="10719"/>
                    <a:pt x="17187" y="10691"/>
                    <a:pt x="17243" y="10691"/>
                  </a:cubicBezTo>
                  <a:cubicBezTo>
                    <a:pt x="17271" y="10628"/>
                    <a:pt x="17306" y="10600"/>
                    <a:pt x="17362" y="10600"/>
                  </a:cubicBezTo>
                  <a:cubicBezTo>
                    <a:pt x="17362" y="10572"/>
                    <a:pt x="17390" y="10544"/>
                    <a:pt x="17418" y="10544"/>
                  </a:cubicBezTo>
                  <a:cubicBezTo>
                    <a:pt x="17418" y="10516"/>
                    <a:pt x="17446" y="10453"/>
                    <a:pt x="17446" y="10425"/>
                  </a:cubicBezTo>
                  <a:lnTo>
                    <a:pt x="17446" y="10397"/>
                  </a:lnTo>
                  <a:lnTo>
                    <a:pt x="17446" y="10222"/>
                  </a:lnTo>
                  <a:cubicBezTo>
                    <a:pt x="17390" y="10132"/>
                    <a:pt x="17418" y="10048"/>
                    <a:pt x="17481" y="9992"/>
                  </a:cubicBezTo>
                  <a:cubicBezTo>
                    <a:pt x="17334" y="9845"/>
                    <a:pt x="17215" y="9698"/>
                    <a:pt x="17096" y="9579"/>
                  </a:cubicBezTo>
                  <a:cubicBezTo>
                    <a:pt x="16894" y="9432"/>
                    <a:pt x="16663" y="9376"/>
                    <a:pt x="16460" y="9257"/>
                  </a:cubicBezTo>
                  <a:cubicBezTo>
                    <a:pt x="16432" y="9257"/>
                    <a:pt x="16432" y="9257"/>
                    <a:pt x="16432" y="9229"/>
                  </a:cubicBezTo>
                  <a:cubicBezTo>
                    <a:pt x="16432" y="9174"/>
                    <a:pt x="16397" y="9118"/>
                    <a:pt x="16369" y="9055"/>
                  </a:cubicBezTo>
                  <a:cubicBezTo>
                    <a:pt x="16257" y="8999"/>
                    <a:pt x="16166" y="8971"/>
                    <a:pt x="16083" y="8908"/>
                  </a:cubicBezTo>
                  <a:lnTo>
                    <a:pt x="16083" y="8880"/>
                  </a:lnTo>
                  <a:cubicBezTo>
                    <a:pt x="16048" y="8880"/>
                    <a:pt x="16020" y="8880"/>
                    <a:pt x="15992" y="8852"/>
                  </a:cubicBezTo>
                  <a:cubicBezTo>
                    <a:pt x="15975" y="8860"/>
                    <a:pt x="15958" y="8863"/>
                    <a:pt x="15942" y="8863"/>
                  </a:cubicBezTo>
                  <a:cubicBezTo>
                    <a:pt x="15902" y="8863"/>
                    <a:pt x="15865" y="8844"/>
                    <a:pt x="15845" y="8824"/>
                  </a:cubicBezTo>
                  <a:cubicBezTo>
                    <a:pt x="15761" y="8824"/>
                    <a:pt x="15698" y="8824"/>
                    <a:pt x="15642" y="8880"/>
                  </a:cubicBezTo>
                  <a:cubicBezTo>
                    <a:pt x="15439" y="8852"/>
                    <a:pt x="15174" y="8908"/>
                    <a:pt x="14971" y="8705"/>
                  </a:cubicBezTo>
                  <a:cubicBezTo>
                    <a:pt x="15062" y="8593"/>
                    <a:pt x="15118" y="8502"/>
                    <a:pt x="15174" y="8446"/>
                  </a:cubicBezTo>
                  <a:cubicBezTo>
                    <a:pt x="15523" y="8006"/>
                    <a:pt x="15761" y="7544"/>
                    <a:pt x="15733" y="6957"/>
                  </a:cubicBezTo>
                  <a:lnTo>
                    <a:pt x="15733" y="6726"/>
                  </a:lnTo>
                  <a:cubicBezTo>
                    <a:pt x="15761" y="6433"/>
                    <a:pt x="15845" y="6202"/>
                    <a:pt x="16048" y="5999"/>
                  </a:cubicBezTo>
                  <a:cubicBezTo>
                    <a:pt x="16460" y="5677"/>
                    <a:pt x="16572" y="5209"/>
                    <a:pt x="16663" y="4747"/>
                  </a:cubicBezTo>
                  <a:cubicBezTo>
                    <a:pt x="16691" y="4573"/>
                    <a:pt x="16747" y="4335"/>
                    <a:pt x="16866" y="4223"/>
                  </a:cubicBezTo>
                  <a:cubicBezTo>
                    <a:pt x="17159" y="3957"/>
                    <a:pt x="17215" y="3636"/>
                    <a:pt x="17215" y="3286"/>
                  </a:cubicBezTo>
                  <a:cubicBezTo>
                    <a:pt x="17215" y="2824"/>
                    <a:pt x="17481" y="2587"/>
                    <a:pt x="17859" y="2440"/>
                  </a:cubicBezTo>
                  <a:cubicBezTo>
                    <a:pt x="18033" y="2356"/>
                    <a:pt x="18264" y="2356"/>
                    <a:pt x="18467" y="2356"/>
                  </a:cubicBezTo>
                  <a:cubicBezTo>
                    <a:pt x="18733" y="2356"/>
                    <a:pt x="18963" y="2384"/>
                    <a:pt x="19194" y="2412"/>
                  </a:cubicBezTo>
                  <a:cubicBezTo>
                    <a:pt x="19229" y="2412"/>
                    <a:pt x="19285" y="2356"/>
                    <a:pt x="19341" y="2328"/>
                  </a:cubicBezTo>
                  <a:cubicBezTo>
                    <a:pt x="19285" y="2181"/>
                    <a:pt x="19257" y="2034"/>
                    <a:pt x="19194" y="1888"/>
                  </a:cubicBezTo>
                  <a:cubicBezTo>
                    <a:pt x="19229" y="1860"/>
                    <a:pt x="19257" y="1860"/>
                    <a:pt x="19285" y="1860"/>
                  </a:cubicBezTo>
                  <a:cubicBezTo>
                    <a:pt x="19285" y="1832"/>
                    <a:pt x="19313" y="1804"/>
                    <a:pt x="19341" y="1804"/>
                  </a:cubicBezTo>
                  <a:lnTo>
                    <a:pt x="19369" y="1804"/>
                  </a:lnTo>
                  <a:cubicBezTo>
                    <a:pt x="19516" y="1713"/>
                    <a:pt x="19635" y="1657"/>
                    <a:pt x="19781" y="1601"/>
                  </a:cubicBezTo>
                  <a:cubicBezTo>
                    <a:pt x="19691" y="1454"/>
                    <a:pt x="19663" y="1335"/>
                    <a:pt x="19579" y="1279"/>
                  </a:cubicBezTo>
                  <a:cubicBezTo>
                    <a:pt x="19313" y="1076"/>
                    <a:pt x="19019" y="902"/>
                    <a:pt x="18733" y="727"/>
                  </a:cubicBezTo>
                  <a:cubicBezTo>
                    <a:pt x="18761" y="692"/>
                    <a:pt x="18761" y="692"/>
                    <a:pt x="18789" y="664"/>
                  </a:cubicBezTo>
                  <a:lnTo>
                    <a:pt x="18761" y="636"/>
                  </a:lnTo>
                  <a:cubicBezTo>
                    <a:pt x="18761" y="608"/>
                    <a:pt x="18733" y="608"/>
                    <a:pt x="18733" y="580"/>
                  </a:cubicBezTo>
                  <a:lnTo>
                    <a:pt x="18733" y="552"/>
                  </a:lnTo>
                  <a:lnTo>
                    <a:pt x="18705" y="552"/>
                  </a:lnTo>
                  <a:cubicBezTo>
                    <a:pt x="18670" y="517"/>
                    <a:pt x="18642" y="489"/>
                    <a:pt x="18614" y="461"/>
                  </a:cubicBezTo>
                  <a:lnTo>
                    <a:pt x="18614" y="433"/>
                  </a:lnTo>
                  <a:cubicBezTo>
                    <a:pt x="18558" y="433"/>
                    <a:pt x="18495" y="405"/>
                    <a:pt x="18467" y="377"/>
                  </a:cubicBezTo>
                  <a:lnTo>
                    <a:pt x="18355" y="377"/>
                  </a:lnTo>
                  <a:cubicBezTo>
                    <a:pt x="18320" y="377"/>
                    <a:pt x="18292" y="377"/>
                    <a:pt x="18292" y="405"/>
                  </a:cubicBezTo>
                  <a:lnTo>
                    <a:pt x="18264" y="405"/>
                  </a:lnTo>
                  <a:cubicBezTo>
                    <a:pt x="18264" y="405"/>
                    <a:pt x="18264" y="377"/>
                    <a:pt x="18236" y="377"/>
                  </a:cubicBezTo>
                  <a:cubicBezTo>
                    <a:pt x="18208" y="377"/>
                    <a:pt x="18208" y="405"/>
                    <a:pt x="18180" y="405"/>
                  </a:cubicBezTo>
                  <a:cubicBezTo>
                    <a:pt x="17942" y="286"/>
                    <a:pt x="17684" y="167"/>
                    <a:pt x="17418" y="56"/>
                  </a:cubicBezTo>
                  <a:cubicBezTo>
                    <a:pt x="17333" y="22"/>
                    <a:pt x="17252" y="1"/>
                    <a:pt x="1717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79"/>
            <p:cNvSpPr/>
            <p:nvPr/>
          </p:nvSpPr>
          <p:spPr>
            <a:xfrm>
              <a:off x="1477448" y="1327088"/>
              <a:ext cx="416280" cy="200312"/>
            </a:xfrm>
            <a:custGeom>
              <a:rect b="b" l="l" r="r" t="t"/>
              <a:pathLst>
                <a:path extrusionOk="0" h="8803" w="18294">
                  <a:moveTo>
                    <a:pt x="8594" y="5944"/>
                  </a:moveTo>
                  <a:lnTo>
                    <a:pt x="8594" y="5944"/>
                  </a:lnTo>
                  <a:cubicBezTo>
                    <a:pt x="8598" y="5952"/>
                    <a:pt x="8602" y="5958"/>
                    <a:pt x="8605" y="5962"/>
                  </a:cubicBezTo>
                  <a:lnTo>
                    <a:pt x="8605" y="5962"/>
                  </a:lnTo>
                  <a:cubicBezTo>
                    <a:pt x="8602" y="5956"/>
                    <a:pt x="8598" y="5950"/>
                    <a:pt x="8594" y="5944"/>
                  </a:cubicBezTo>
                  <a:close/>
                  <a:moveTo>
                    <a:pt x="5043" y="7807"/>
                  </a:moveTo>
                  <a:lnTo>
                    <a:pt x="5043" y="7807"/>
                  </a:lnTo>
                  <a:cubicBezTo>
                    <a:pt x="5054" y="7834"/>
                    <a:pt x="5055" y="7848"/>
                    <a:pt x="5053" y="7848"/>
                  </a:cubicBezTo>
                  <a:cubicBezTo>
                    <a:pt x="5051" y="7848"/>
                    <a:pt x="5045" y="7835"/>
                    <a:pt x="5043" y="7807"/>
                  </a:cubicBezTo>
                  <a:close/>
                  <a:moveTo>
                    <a:pt x="17334" y="1"/>
                  </a:moveTo>
                  <a:cubicBezTo>
                    <a:pt x="17131" y="1"/>
                    <a:pt x="16929" y="29"/>
                    <a:pt x="16754" y="84"/>
                  </a:cubicBezTo>
                  <a:lnTo>
                    <a:pt x="16810" y="140"/>
                  </a:lnTo>
                  <a:cubicBezTo>
                    <a:pt x="16873" y="140"/>
                    <a:pt x="16901" y="203"/>
                    <a:pt x="16873" y="231"/>
                  </a:cubicBezTo>
                  <a:lnTo>
                    <a:pt x="16838" y="231"/>
                  </a:lnTo>
                  <a:cubicBezTo>
                    <a:pt x="16810" y="259"/>
                    <a:pt x="16782" y="259"/>
                    <a:pt x="16754" y="259"/>
                  </a:cubicBezTo>
                  <a:lnTo>
                    <a:pt x="16754" y="231"/>
                  </a:lnTo>
                  <a:cubicBezTo>
                    <a:pt x="16698" y="259"/>
                    <a:pt x="16635" y="259"/>
                    <a:pt x="16579" y="287"/>
                  </a:cubicBezTo>
                  <a:cubicBezTo>
                    <a:pt x="16551" y="287"/>
                    <a:pt x="16551" y="315"/>
                    <a:pt x="16523" y="315"/>
                  </a:cubicBezTo>
                  <a:cubicBezTo>
                    <a:pt x="16523" y="350"/>
                    <a:pt x="16551" y="378"/>
                    <a:pt x="16551" y="406"/>
                  </a:cubicBezTo>
                  <a:lnTo>
                    <a:pt x="16523" y="434"/>
                  </a:lnTo>
                  <a:cubicBezTo>
                    <a:pt x="16432" y="462"/>
                    <a:pt x="16376" y="462"/>
                    <a:pt x="16285" y="490"/>
                  </a:cubicBezTo>
                  <a:lnTo>
                    <a:pt x="16285" y="581"/>
                  </a:lnTo>
                  <a:cubicBezTo>
                    <a:pt x="16257" y="637"/>
                    <a:pt x="16201" y="665"/>
                    <a:pt x="16111" y="665"/>
                  </a:cubicBezTo>
                  <a:cubicBezTo>
                    <a:pt x="16083" y="728"/>
                    <a:pt x="16055" y="756"/>
                    <a:pt x="15999" y="784"/>
                  </a:cubicBezTo>
                  <a:cubicBezTo>
                    <a:pt x="15999" y="875"/>
                    <a:pt x="15999" y="959"/>
                    <a:pt x="16055" y="1049"/>
                  </a:cubicBezTo>
                  <a:lnTo>
                    <a:pt x="16027" y="1049"/>
                  </a:lnTo>
                  <a:cubicBezTo>
                    <a:pt x="16055" y="1049"/>
                    <a:pt x="16083" y="1105"/>
                    <a:pt x="16055" y="1133"/>
                  </a:cubicBezTo>
                  <a:lnTo>
                    <a:pt x="16027" y="1161"/>
                  </a:lnTo>
                  <a:lnTo>
                    <a:pt x="15999" y="1161"/>
                  </a:lnTo>
                  <a:lnTo>
                    <a:pt x="15964" y="1189"/>
                  </a:lnTo>
                  <a:lnTo>
                    <a:pt x="15880" y="1189"/>
                  </a:lnTo>
                  <a:cubicBezTo>
                    <a:pt x="15880" y="1224"/>
                    <a:pt x="15852" y="1252"/>
                    <a:pt x="15824" y="1280"/>
                  </a:cubicBezTo>
                  <a:cubicBezTo>
                    <a:pt x="15761" y="1336"/>
                    <a:pt x="15705" y="1427"/>
                    <a:pt x="15649" y="1483"/>
                  </a:cubicBezTo>
                  <a:cubicBezTo>
                    <a:pt x="15677" y="1483"/>
                    <a:pt x="15677" y="1511"/>
                    <a:pt x="15649" y="1511"/>
                  </a:cubicBezTo>
                  <a:cubicBezTo>
                    <a:pt x="15761" y="1539"/>
                    <a:pt x="15761" y="1658"/>
                    <a:pt x="15677" y="1714"/>
                  </a:cubicBezTo>
                  <a:cubicBezTo>
                    <a:pt x="15558" y="1805"/>
                    <a:pt x="15474" y="1923"/>
                    <a:pt x="15383" y="2035"/>
                  </a:cubicBezTo>
                  <a:cubicBezTo>
                    <a:pt x="15411" y="2035"/>
                    <a:pt x="15439" y="2063"/>
                    <a:pt x="15411" y="2098"/>
                  </a:cubicBezTo>
                  <a:cubicBezTo>
                    <a:pt x="15411" y="2126"/>
                    <a:pt x="15411" y="2182"/>
                    <a:pt x="15439" y="2210"/>
                  </a:cubicBezTo>
                  <a:cubicBezTo>
                    <a:pt x="15474" y="2238"/>
                    <a:pt x="15474" y="2273"/>
                    <a:pt x="15439" y="2329"/>
                  </a:cubicBezTo>
                  <a:cubicBezTo>
                    <a:pt x="15411" y="2385"/>
                    <a:pt x="15383" y="2413"/>
                    <a:pt x="15327" y="2476"/>
                  </a:cubicBezTo>
                  <a:cubicBezTo>
                    <a:pt x="15299" y="2532"/>
                    <a:pt x="15265" y="2560"/>
                    <a:pt x="15209" y="2588"/>
                  </a:cubicBezTo>
                  <a:lnTo>
                    <a:pt x="15209" y="2623"/>
                  </a:lnTo>
                  <a:cubicBezTo>
                    <a:pt x="15153" y="2707"/>
                    <a:pt x="15209" y="2825"/>
                    <a:pt x="15181" y="2909"/>
                  </a:cubicBezTo>
                  <a:cubicBezTo>
                    <a:pt x="15153" y="3000"/>
                    <a:pt x="15090" y="3056"/>
                    <a:pt x="15034" y="3112"/>
                  </a:cubicBezTo>
                  <a:cubicBezTo>
                    <a:pt x="15006" y="3175"/>
                    <a:pt x="14978" y="3203"/>
                    <a:pt x="14950" y="3231"/>
                  </a:cubicBezTo>
                  <a:cubicBezTo>
                    <a:pt x="14950" y="3462"/>
                    <a:pt x="14950" y="3727"/>
                    <a:pt x="14712" y="3846"/>
                  </a:cubicBezTo>
                  <a:cubicBezTo>
                    <a:pt x="14600" y="3930"/>
                    <a:pt x="14481" y="3986"/>
                    <a:pt x="14335" y="4105"/>
                  </a:cubicBezTo>
                  <a:cubicBezTo>
                    <a:pt x="14307" y="4133"/>
                    <a:pt x="14251" y="4196"/>
                    <a:pt x="14188" y="4224"/>
                  </a:cubicBezTo>
                  <a:cubicBezTo>
                    <a:pt x="14104" y="4336"/>
                    <a:pt x="13929" y="4399"/>
                    <a:pt x="13810" y="4455"/>
                  </a:cubicBezTo>
                  <a:cubicBezTo>
                    <a:pt x="13663" y="4546"/>
                    <a:pt x="13460" y="4602"/>
                    <a:pt x="13286" y="4602"/>
                  </a:cubicBezTo>
                  <a:cubicBezTo>
                    <a:pt x="13055" y="4720"/>
                    <a:pt x="12789" y="4804"/>
                    <a:pt x="12530" y="4895"/>
                  </a:cubicBezTo>
                  <a:cubicBezTo>
                    <a:pt x="12323" y="4949"/>
                    <a:pt x="12127" y="4980"/>
                    <a:pt x="11927" y="4980"/>
                  </a:cubicBezTo>
                  <a:cubicBezTo>
                    <a:pt x="11818" y="4980"/>
                    <a:pt x="11707" y="4971"/>
                    <a:pt x="11594" y="4951"/>
                  </a:cubicBezTo>
                  <a:cubicBezTo>
                    <a:pt x="11454" y="4951"/>
                    <a:pt x="11279" y="4923"/>
                    <a:pt x="11104" y="4860"/>
                  </a:cubicBezTo>
                  <a:lnTo>
                    <a:pt x="11069" y="4860"/>
                  </a:lnTo>
                  <a:cubicBezTo>
                    <a:pt x="10957" y="4860"/>
                    <a:pt x="10866" y="4895"/>
                    <a:pt x="10754" y="4923"/>
                  </a:cubicBezTo>
                  <a:cubicBezTo>
                    <a:pt x="10545" y="4951"/>
                    <a:pt x="10314" y="5007"/>
                    <a:pt x="10111" y="5035"/>
                  </a:cubicBezTo>
                  <a:cubicBezTo>
                    <a:pt x="10083" y="5035"/>
                    <a:pt x="10055" y="5070"/>
                    <a:pt x="10020" y="5070"/>
                  </a:cubicBezTo>
                  <a:cubicBezTo>
                    <a:pt x="10083" y="5070"/>
                    <a:pt x="10139" y="5098"/>
                    <a:pt x="10167" y="5126"/>
                  </a:cubicBezTo>
                  <a:lnTo>
                    <a:pt x="10167" y="5154"/>
                  </a:lnTo>
                  <a:cubicBezTo>
                    <a:pt x="10230" y="5154"/>
                    <a:pt x="10230" y="5182"/>
                    <a:pt x="10286" y="5210"/>
                  </a:cubicBezTo>
                  <a:cubicBezTo>
                    <a:pt x="10286" y="5210"/>
                    <a:pt x="10286" y="5245"/>
                    <a:pt x="10258" y="5245"/>
                  </a:cubicBezTo>
                  <a:cubicBezTo>
                    <a:pt x="10230" y="5273"/>
                    <a:pt x="10230" y="5301"/>
                    <a:pt x="10167" y="5301"/>
                  </a:cubicBezTo>
                  <a:lnTo>
                    <a:pt x="10055" y="5301"/>
                  </a:lnTo>
                  <a:cubicBezTo>
                    <a:pt x="9995" y="5301"/>
                    <a:pt x="9937" y="5313"/>
                    <a:pt x="9879" y="5313"/>
                  </a:cubicBezTo>
                  <a:cubicBezTo>
                    <a:pt x="9849" y="5313"/>
                    <a:pt x="9820" y="5310"/>
                    <a:pt x="9789" y="5301"/>
                  </a:cubicBezTo>
                  <a:lnTo>
                    <a:pt x="9762" y="5301"/>
                  </a:lnTo>
                  <a:cubicBezTo>
                    <a:pt x="9734" y="5329"/>
                    <a:pt x="9671" y="5329"/>
                    <a:pt x="9643" y="5357"/>
                  </a:cubicBezTo>
                  <a:cubicBezTo>
                    <a:pt x="9615" y="5385"/>
                    <a:pt x="9615" y="5448"/>
                    <a:pt x="9615" y="5476"/>
                  </a:cubicBezTo>
                  <a:cubicBezTo>
                    <a:pt x="9615" y="5476"/>
                    <a:pt x="9587" y="5476"/>
                    <a:pt x="9559" y="5504"/>
                  </a:cubicBezTo>
                  <a:cubicBezTo>
                    <a:pt x="9559" y="5559"/>
                    <a:pt x="9531" y="5622"/>
                    <a:pt x="9468" y="5650"/>
                  </a:cubicBezTo>
                  <a:cubicBezTo>
                    <a:pt x="9400" y="5673"/>
                    <a:pt x="9291" y="5714"/>
                    <a:pt x="9204" y="5714"/>
                  </a:cubicBezTo>
                  <a:cubicBezTo>
                    <a:pt x="9183" y="5714"/>
                    <a:pt x="9164" y="5712"/>
                    <a:pt x="9146" y="5706"/>
                  </a:cubicBezTo>
                  <a:cubicBezTo>
                    <a:pt x="8971" y="5769"/>
                    <a:pt x="8832" y="5853"/>
                    <a:pt x="8685" y="5909"/>
                  </a:cubicBezTo>
                  <a:cubicBezTo>
                    <a:pt x="8641" y="5933"/>
                    <a:pt x="8628" y="5968"/>
                    <a:pt x="8614" y="5968"/>
                  </a:cubicBezTo>
                  <a:cubicBezTo>
                    <a:pt x="8611" y="5968"/>
                    <a:pt x="8608" y="5966"/>
                    <a:pt x="8605" y="5962"/>
                  </a:cubicBezTo>
                  <a:lnTo>
                    <a:pt x="8605" y="5962"/>
                  </a:lnTo>
                  <a:cubicBezTo>
                    <a:pt x="8644" y="6044"/>
                    <a:pt x="8558" y="6147"/>
                    <a:pt x="8447" y="6147"/>
                  </a:cubicBezTo>
                  <a:cubicBezTo>
                    <a:pt x="8335" y="6175"/>
                    <a:pt x="8216" y="6231"/>
                    <a:pt x="8097" y="6294"/>
                  </a:cubicBezTo>
                  <a:cubicBezTo>
                    <a:pt x="8097" y="6322"/>
                    <a:pt x="8069" y="6350"/>
                    <a:pt x="8041" y="6378"/>
                  </a:cubicBezTo>
                  <a:cubicBezTo>
                    <a:pt x="7923" y="6468"/>
                    <a:pt x="7923" y="6608"/>
                    <a:pt x="7783" y="6699"/>
                  </a:cubicBezTo>
                  <a:cubicBezTo>
                    <a:pt x="7636" y="6783"/>
                    <a:pt x="7489" y="6874"/>
                    <a:pt x="7342" y="6930"/>
                  </a:cubicBezTo>
                  <a:cubicBezTo>
                    <a:pt x="7139" y="6993"/>
                    <a:pt x="6965" y="7021"/>
                    <a:pt x="6762" y="7077"/>
                  </a:cubicBezTo>
                  <a:cubicBezTo>
                    <a:pt x="6587" y="7133"/>
                    <a:pt x="6412" y="7196"/>
                    <a:pt x="6209" y="7196"/>
                  </a:cubicBezTo>
                  <a:cubicBezTo>
                    <a:pt x="6146" y="7196"/>
                    <a:pt x="6091" y="7224"/>
                    <a:pt x="6000" y="7224"/>
                  </a:cubicBezTo>
                  <a:cubicBezTo>
                    <a:pt x="5769" y="7280"/>
                    <a:pt x="5538" y="7343"/>
                    <a:pt x="5300" y="7426"/>
                  </a:cubicBezTo>
                  <a:cubicBezTo>
                    <a:pt x="5024" y="7546"/>
                    <a:pt x="4705" y="7652"/>
                    <a:pt x="4392" y="7652"/>
                  </a:cubicBezTo>
                  <a:cubicBezTo>
                    <a:pt x="4247" y="7652"/>
                    <a:pt x="4103" y="7629"/>
                    <a:pt x="3965" y="7573"/>
                  </a:cubicBezTo>
                  <a:cubicBezTo>
                    <a:pt x="3937" y="7573"/>
                    <a:pt x="3937" y="7545"/>
                    <a:pt x="3902" y="7517"/>
                  </a:cubicBezTo>
                  <a:lnTo>
                    <a:pt x="3762" y="7517"/>
                  </a:lnTo>
                  <a:cubicBezTo>
                    <a:pt x="3727" y="7517"/>
                    <a:pt x="3699" y="7545"/>
                    <a:pt x="3671" y="7573"/>
                  </a:cubicBezTo>
                  <a:lnTo>
                    <a:pt x="3615" y="7573"/>
                  </a:lnTo>
                  <a:cubicBezTo>
                    <a:pt x="3587" y="7545"/>
                    <a:pt x="3524" y="7517"/>
                    <a:pt x="3496" y="7482"/>
                  </a:cubicBezTo>
                  <a:cubicBezTo>
                    <a:pt x="3350" y="7517"/>
                    <a:pt x="3238" y="7545"/>
                    <a:pt x="3091" y="7573"/>
                  </a:cubicBezTo>
                  <a:cubicBezTo>
                    <a:pt x="3011" y="7606"/>
                    <a:pt x="2930" y="7622"/>
                    <a:pt x="2848" y="7622"/>
                  </a:cubicBezTo>
                  <a:cubicBezTo>
                    <a:pt x="2724" y="7622"/>
                    <a:pt x="2598" y="7585"/>
                    <a:pt x="2475" y="7517"/>
                  </a:cubicBezTo>
                  <a:cubicBezTo>
                    <a:pt x="2245" y="7398"/>
                    <a:pt x="2189" y="7168"/>
                    <a:pt x="2245" y="6930"/>
                  </a:cubicBezTo>
                  <a:cubicBezTo>
                    <a:pt x="2217" y="6902"/>
                    <a:pt x="2217" y="6846"/>
                    <a:pt x="2217" y="6818"/>
                  </a:cubicBezTo>
                  <a:cubicBezTo>
                    <a:pt x="2189" y="6671"/>
                    <a:pt x="2217" y="6496"/>
                    <a:pt x="2245" y="6378"/>
                  </a:cubicBezTo>
                  <a:cubicBezTo>
                    <a:pt x="2245" y="6231"/>
                    <a:pt x="2245" y="6084"/>
                    <a:pt x="2273" y="5944"/>
                  </a:cubicBezTo>
                  <a:lnTo>
                    <a:pt x="2273" y="5678"/>
                  </a:lnTo>
                  <a:cubicBezTo>
                    <a:pt x="2273" y="5650"/>
                    <a:pt x="2273" y="5622"/>
                    <a:pt x="2245" y="5622"/>
                  </a:cubicBezTo>
                  <a:lnTo>
                    <a:pt x="2217" y="5594"/>
                  </a:lnTo>
                  <a:cubicBezTo>
                    <a:pt x="2217" y="5594"/>
                    <a:pt x="2217" y="5622"/>
                    <a:pt x="2189" y="5622"/>
                  </a:cubicBezTo>
                  <a:cubicBezTo>
                    <a:pt x="2189" y="5669"/>
                    <a:pt x="2153" y="5689"/>
                    <a:pt x="2111" y="5689"/>
                  </a:cubicBezTo>
                  <a:cubicBezTo>
                    <a:pt x="2077" y="5689"/>
                    <a:pt x="2039" y="5676"/>
                    <a:pt x="2014" y="5650"/>
                  </a:cubicBezTo>
                  <a:cubicBezTo>
                    <a:pt x="1923" y="5532"/>
                    <a:pt x="1923" y="5357"/>
                    <a:pt x="1923" y="5210"/>
                  </a:cubicBezTo>
                  <a:cubicBezTo>
                    <a:pt x="1892" y="5233"/>
                    <a:pt x="1861" y="5244"/>
                    <a:pt x="1830" y="5244"/>
                  </a:cubicBezTo>
                  <a:cubicBezTo>
                    <a:pt x="1777" y="5244"/>
                    <a:pt x="1728" y="5211"/>
                    <a:pt x="1692" y="5154"/>
                  </a:cubicBezTo>
                  <a:cubicBezTo>
                    <a:pt x="1664" y="5126"/>
                    <a:pt x="1664" y="5070"/>
                    <a:pt x="1664" y="5035"/>
                  </a:cubicBezTo>
                  <a:cubicBezTo>
                    <a:pt x="1629" y="4979"/>
                    <a:pt x="1629" y="4923"/>
                    <a:pt x="1573" y="4860"/>
                  </a:cubicBezTo>
                  <a:lnTo>
                    <a:pt x="1518" y="4860"/>
                  </a:lnTo>
                  <a:cubicBezTo>
                    <a:pt x="1490" y="4895"/>
                    <a:pt x="1399" y="4923"/>
                    <a:pt x="1343" y="4951"/>
                  </a:cubicBezTo>
                  <a:cubicBezTo>
                    <a:pt x="1252" y="4951"/>
                    <a:pt x="1140" y="4832"/>
                    <a:pt x="1077" y="4748"/>
                  </a:cubicBezTo>
                  <a:cubicBezTo>
                    <a:pt x="1077" y="4748"/>
                    <a:pt x="1077" y="4720"/>
                    <a:pt x="1049" y="4720"/>
                  </a:cubicBezTo>
                  <a:lnTo>
                    <a:pt x="993" y="4720"/>
                  </a:lnTo>
                  <a:cubicBezTo>
                    <a:pt x="965" y="4748"/>
                    <a:pt x="930" y="4776"/>
                    <a:pt x="930" y="4804"/>
                  </a:cubicBezTo>
                  <a:cubicBezTo>
                    <a:pt x="874" y="4832"/>
                    <a:pt x="846" y="4895"/>
                    <a:pt x="790" y="4895"/>
                  </a:cubicBezTo>
                  <a:cubicBezTo>
                    <a:pt x="755" y="4951"/>
                    <a:pt x="699" y="4979"/>
                    <a:pt x="643" y="5007"/>
                  </a:cubicBezTo>
                  <a:cubicBezTo>
                    <a:pt x="581" y="5035"/>
                    <a:pt x="553" y="5070"/>
                    <a:pt x="525" y="5098"/>
                  </a:cubicBezTo>
                  <a:cubicBezTo>
                    <a:pt x="497" y="5154"/>
                    <a:pt x="497" y="5182"/>
                    <a:pt x="441" y="5210"/>
                  </a:cubicBezTo>
                  <a:cubicBezTo>
                    <a:pt x="469" y="5245"/>
                    <a:pt x="469" y="5273"/>
                    <a:pt x="469" y="5301"/>
                  </a:cubicBezTo>
                  <a:cubicBezTo>
                    <a:pt x="469" y="5329"/>
                    <a:pt x="469" y="5385"/>
                    <a:pt x="406" y="5420"/>
                  </a:cubicBezTo>
                  <a:cubicBezTo>
                    <a:pt x="378" y="5448"/>
                    <a:pt x="378" y="5448"/>
                    <a:pt x="350" y="5448"/>
                  </a:cubicBezTo>
                  <a:cubicBezTo>
                    <a:pt x="350" y="5476"/>
                    <a:pt x="322" y="5504"/>
                    <a:pt x="294" y="5532"/>
                  </a:cubicBezTo>
                  <a:cubicBezTo>
                    <a:pt x="294" y="5559"/>
                    <a:pt x="231" y="5594"/>
                    <a:pt x="231" y="5622"/>
                  </a:cubicBezTo>
                  <a:cubicBezTo>
                    <a:pt x="231" y="5650"/>
                    <a:pt x="266" y="5706"/>
                    <a:pt x="266" y="5734"/>
                  </a:cubicBezTo>
                  <a:lnTo>
                    <a:pt x="266" y="5769"/>
                  </a:lnTo>
                  <a:cubicBezTo>
                    <a:pt x="278" y="5762"/>
                    <a:pt x="289" y="5759"/>
                    <a:pt x="300" y="5759"/>
                  </a:cubicBezTo>
                  <a:cubicBezTo>
                    <a:pt x="343" y="5759"/>
                    <a:pt x="378" y="5803"/>
                    <a:pt x="378" y="5825"/>
                  </a:cubicBezTo>
                  <a:cubicBezTo>
                    <a:pt x="378" y="5853"/>
                    <a:pt x="406" y="5853"/>
                    <a:pt x="406" y="5881"/>
                  </a:cubicBezTo>
                  <a:cubicBezTo>
                    <a:pt x="434" y="5933"/>
                    <a:pt x="379" y="5979"/>
                    <a:pt x="327" y="5979"/>
                  </a:cubicBezTo>
                  <a:cubicBezTo>
                    <a:pt x="315" y="5979"/>
                    <a:pt x="304" y="5977"/>
                    <a:pt x="294" y="5972"/>
                  </a:cubicBezTo>
                  <a:cubicBezTo>
                    <a:pt x="203" y="6028"/>
                    <a:pt x="119" y="6119"/>
                    <a:pt x="91" y="6175"/>
                  </a:cubicBezTo>
                  <a:cubicBezTo>
                    <a:pt x="56" y="6231"/>
                    <a:pt x="28" y="6294"/>
                    <a:pt x="0" y="6322"/>
                  </a:cubicBezTo>
                  <a:cubicBezTo>
                    <a:pt x="28" y="6322"/>
                    <a:pt x="56" y="6350"/>
                    <a:pt x="56" y="6350"/>
                  </a:cubicBezTo>
                  <a:cubicBezTo>
                    <a:pt x="147" y="6406"/>
                    <a:pt x="119" y="6524"/>
                    <a:pt x="28" y="6524"/>
                  </a:cubicBezTo>
                  <a:lnTo>
                    <a:pt x="0" y="6524"/>
                  </a:lnTo>
                  <a:lnTo>
                    <a:pt x="0" y="6580"/>
                  </a:lnTo>
                  <a:lnTo>
                    <a:pt x="0" y="6755"/>
                  </a:lnTo>
                  <a:lnTo>
                    <a:pt x="0" y="6818"/>
                  </a:lnTo>
                  <a:cubicBezTo>
                    <a:pt x="56" y="6818"/>
                    <a:pt x="175" y="6874"/>
                    <a:pt x="119" y="6930"/>
                  </a:cubicBezTo>
                  <a:cubicBezTo>
                    <a:pt x="91" y="7049"/>
                    <a:pt x="56" y="7196"/>
                    <a:pt x="56" y="7308"/>
                  </a:cubicBezTo>
                  <a:cubicBezTo>
                    <a:pt x="91" y="7343"/>
                    <a:pt x="119" y="7370"/>
                    <a:pt x="147" y="7370"/>
                  </a:cubicBezTo>
                  <a:lnTo>
                    <a:pt x="147" y="7398"/>
                  </a:lnTo>
                  <a:cubicBezTo>
                    <a:pt x="203" y="7426"/>
                    <a:pt x="231" y="7454"/>
                    <a:pt x="231" y="7517"/>
                  </a:cubicBezTo>
                  <a:cubicBezTo>
                    <a:pt x="266" y="7629"/>
                    <a:pt x="231" y="7720"/>
                    <a:pt x="231" y="7832"/>
                  </a:cubicBezTo>
                  <a:cubicBezTo>
                    <a:pt x="266" y="7832"/>
                    <a:pt x="266" y="7832"/>
                    <a:pt x="294" y="7867"/>
                  </a:cubicBezTo>
                  <a:cubicBezTo>
                    <a:pt x="294" y="7867"/>
                    <a:pt x="294" y="7895"/>
                    <a:pt x="322" y="7895"/>
                  </a:cubicBezTo>
                  <a:cubicBezTo>
                    <a:pt x="350" y="7863"/>
                    <a:pt x="400" y="7841"/>
                    <a:pt x="451" y="7841"/>
                  </a:cubicBezTo>
                  <a:cubicBezTo>
                    <a:pt x="502" y="7841"/>
                    <a:pt x="553" y="7863"/>
                    <a:pt x="581" y="7923"/>
                  </a:cubicBezTo>
                  <a:cubicBezTo>
                    <a:pt x="581" y="7951"/>
                    <a:pt x="616" y="8007"/>
                    <a:pt x="643" y="8070"/>
                  </a:cubicBezTo>
                  <a:cubicBezTo>
                    <a:pt x="699" y="8070"/>
                    <a:pt x="755" y="8098"/>
                    <a:pt x="818" y="8126"/>
                  </a:cubicBezTo>
                  <a:lnTo>
                    <a:pt x="846" y="8126"/>
                  </a:lnTo>
                  <a:cubicBezTo>
                    <a:pt x="930" y="8154"/>
                    <a:pt x="965" y="8182"/>
                    <a:pt x="993" y="8245"/>
                  </a:cubicBezTo>
                  <a:cubicBezTo>
                    <a:pt x="1007" y="8231"/>
                    <a:pt x="1021" y="8224"/>
                    <a:pt x="1032" y="8224"/>
                  </a:cubicBezTo>
                  <a:cubicBezTo>
                    <a:pt x="1042" y="8224"/>
                    <a:pt x="1049" y="8231"/>
                    <a:pt x="1049" y="8245"/>
                  </a:cubicBezTo>
                  <a:lnTo>
                    <a:pt x="1140" y="8245"/>
                  </a:lnTo>
                  <a:cubicBezTo>
                    <a:pt x="1171" y="8234"/>
                    <a:pt x="1206" y="8228"/>
                    <a:pt x="1240" y="8228"/>
                  </a:cubicBezTo>
                  <a:cubicBezTo>
                    <a:pt x="1299" y="8228"/>
                    <a:pt x="1353" y="8247"/>
                    <a:pt x="1371" y="8300"/>
                  </a:cubicBezTo>
                  <a:cubicBezTo>
                    <a:pt x="1427" y="8300"/>
                    <a:pt x="1518" y="8328"/>
                    <a:pt x="1573" y="8356"/>
                  </a:cubicBezTo>
                  <a:cubicBezTo>
                    <a:pt x="1591" y="8322"/>
                    <a:pt x="1643" y="8298"/>
                    <a:pt x="1693" y="8298"/>
                  </a:cubicBezTo>
                  <a:cubicBezTo>
                    <a:pt x="1724" y="8298"/>
                    <a:pt x="1755" y="8307"/>
                    <a:pt x="1776" y="8328"/>
                  </a:cubicBezTo>
                  <a:lnTo>
                    <a:pt x="1867" y="8419"/>
                  </a:lnTo>
                  <a:lnTo>
                    <a:pt x="1895" y="8419"/>
                  </a:lnTo>
                  <a:cubicBezTo>
                    <a:pt x="1923" y="8419"/>
                    <a:pt x="1923" y="8391"/>
                    <a:pt x="1923" y="8391"/>
                  </a:cubicBezTo>
                  <a:cubicBezTo>
                    <a:pt x="1923" y="8356"/>
                    <a:pt x="1923" y="8356"/>
                    <a:pt x="1951" y="8356"/>
                  </a:cubicBezTo>
                  <a:cubicBezTo>
                    <a:pt x="1979" y="8391"/>
                    <a:pt x="2042" y="8419"/>
                    <a:pt x="2070" y="8419"/>
                  </a:cubicBezTo>
                  <a:cubicBezTo>
                    <a:pt x="2098" y="8419"/>
                    <a:pt x="2126" y="8447"/>
                    <a:pt x="2154" y="8447"/>
                  </a:cubicBezTo>
                  <a:cubicBezTo>
                    <a:pt x="2273" y="8447"/>
                    <a:pt x="2392" y="8503"/>
                    <a:pt x="2475" y="8566"/>
                  </a:cubicBezTo>
                  <a:cubicBezTo>
                    <a:pt x="2538" y="8594"/>
                    <a:pt x="2566" y="8622"/>
                    <a:pt x="2622" y="8678"/>
                  </a:cubicBezTo>
                  <a:cubicBezTo>
                    <a:pt x="2622" y="8650"/>
                    <a:pt x="2650" y="8650"/>
                    <a:pt x="2678" y="8650"/>
                  </a:cubicBezTo>
                  <a:cubicBezTo>
                    <a:pt x="2741" y="8622"/>
                    <a:pt x="2797" y="8566"/>
                    <a:pt x="2769" y="8475"/>
                  </a:cubicBezTo>
                  <a:cubicBezTo>
                    <a:pt x="2741" y="8447"/>
                    <a:pt x="2713" y="8419"/>
                    <a:pt x="2678" y="8391"/>
                  </a:cubicBezTo>
                  <a:cubicBezTo>
                    <a:pt x="2713" y="8356"/>
                    <a:pt x="2741" y="8328"/>
                    <a:pt x="2797" y="8300"/>
                  </a:cubicBezTo>
                  <a:cubicBezTo>
                    <a:pt x="2825" y="8328"/>
                    <a:pt x="2853" y="8356"/>
                    <a:pt x="2916" y="8391"/>
                  </a:cubicBezTo>
                  <a:cubicBezTo>
                    <a:pt x="2955" y="8404"/>
                    <a:pt x="2993" y="8409"/>
                    <a:pt x="3032" y="8409"/>
                  </a:cubicBezTo>
                  <a:cubicBezTo>
                    <a:pt x="3168" y="8409"/>
                    <a:pt x="3304" y="8344"/>
                    <a:pt x="3440" y="8300"/>
                  </a:cubicBezTo>
                  <a:cubicBezTo>
                    <a:pt x="3440" y="8300"/>
                    <a:pt x="3468" y="8273"/>
                    <a:pt x="3496" y="8273"/>
                  </a:cubicBezTo>
                  <a:cubicBezTo>
                    <a:pt x="3524" y="8328"/>
                    <a:pt x="3552" y="8356"/>
                    <a:pt x="3615" y="8419"/>
                  </a:cubicBezTo>
                  <a:cubicBezTo>
                    <a:pt x="3643" y="8419"/>
                    <a:pt x="3643" y="8419"/>
                    <a:pt x="3671" y="8447"/>
                  </a:cubicBezTo>
                  <a:cubicBezTo>
                    <a:pt x="3718" y="8517"/>
                    <a:pt x="3809" y="8573"/>
                    <a:pt x="3923" y="8573"/>
                  </a:cubicBezTo>
                  <a:cubicBezTo>
                    <a:pt x="3945" y="8573"/>
                    <a:pt x="3969" y="8571"/>
                    <a:pt x="3993" y="8566"/>
                  </a:cubicBezTo>
                  <a:cubicBezTo>
                    <a:pt x="4049" y="8531"/>
                    <a:pt x="4112" y="8503"/>
                    <a:pt x="4140" y="8475"/>
                  </a:cubicBezTo>
                  <a:cubicBezTo>
                    <a:pt x="4196" y="8531"/>
                    <a:pt x="4286" y="8566"/>
                    <a:pt x="4342" y="8594"/>
                  </a:cubicBezTo>
                  <a:cubicBezTo>
                    <a:pt x="4363" y="8601"/>
                    <a:pt x="4384" y="8605"/>
                    <a:pt x="4405" y="8605"/>
                  </a:cubicBezTo>
                  <a:cubicBezTo>
                    <a:pt x="4469" y="8605"/>
                    <a:pt x="4531" y="8572"/>
                    <a:pt x="4573" y="8503"/>
                  </a:cubicBezTo>
                  <a:lnTo>
                    <a:pt x="4636" y="8503"/>
                  </a:lnTo>
                  <a:cubicBezTo>
                    <a:pt x="4692" y="8503"/>
                    <a:pt x="4748" y="8503"/>
                    <a:pt x="4811" y="8475"/>
                  </a:cubicBezTo>
                  <a:cubicBezTo>
                    <a:pt x="4811" y="8475"/>
                    <a:pt x="4839" y="8503"/>
                    <a:pt x="4867" y="8503"/>
                  </a:cubicBezTo>
                  <a:cubicBezTo>
                    <a:pt x="4909" y="8517"/>
                    <a:pt x="4953" y="8524"/>
                    <a:pt x="4996" y="8524"/>
                  </a:cubicBezTo>
                  <a:cubicBezTo>
                    <a:pt x="5040" y="8524"/>
                    <a:pt x="5084" y="8517"/>
                    <a:pt x="5126" y="8503"/>
                  </a:cubicBezTo>
                  <a:cubicBezTo>
                    <a:pt x="5194" y="8572"/>
                    <a:pt x="5279" y="8605"/>
                    <a:pt x="5376" y="8605"/>
                  </a:cubicBezTo>
                  <a:cubicBezTo>
                    <a:pt x="5408" y="8605"/>
                    <a:pt x="5441" y="8601"/>
                    <a:pt x="5475" y="8594"/>
                  </a:cubicBezTo>
                  <a:cubicBezTo>
                    <a:pt x="5566" y="8678"/>
                    <a:pt x="5685" y="8706"/>
                    <a:pt x="5797" y="8706"/>
                  </a:cubicBezTo>
                  <a:cubicBezTo>
                    <a:pt x="5888" y="8678"/>
                    <a:pt x="5972" y="8650"/>
                    <a:pt x="6063" y="8594"/>
                  </a:cubicBezTo>
                  <a:cubicBezTo>
                    <a:pt x="6091" y="8622"/>
                    <a:pt x="6118" y="8650"/>
                    <a:pt x="6174" y="8678"/>
                  </a:cubicBezTo>
                  <a:lnTo>
                    <a:pt x="6265" y="8678"/>
                  </a:lnTo>
                  <a:cubicBezTo>
                    <a:pt x="6293" y="8706"/>
                    <a:pt x="6321" y="8741"/>
                    <a:pt x="6349" y="8769"/>
                  </a:cubicBezTo>
                  <a:cubicBezTo>
                    <a:pt x="6408" y="8793"/>
                    <a:pt x="6465" y="8803"/>
                    <a:pt x="6519" y="8803"/>
                  </a:cubicBezTo>
                  <a:cubicBezTo>
                    <a:pt x="6657" y="8803"/>
                    <a:pt x="6783" y="8736"/>
                    <a:pt x="6909" y="8650"/>
                  </a:cubicBezTo>
                  <a:cubicBezTo>
                    <a:pt x="6958" y="8670"/>
                    <a:pt x="7006" y="8678"/>
                    <a:pt x="7053" y="8678"/>
                  </a:cubicBezTo>
                  <a:cubicBezTo>
                    <a:pt x="7225" y="8678"/>
                    <a:pt x="7380" y="8563"/>
                    <a:pt x="7517" y="8447"/>
                  </a:cubicBezTo>
                  <a:cubicBezTo>
                    <a:pt x="7545" y="8475"/>
                    <a:pt x="7545" y="8475"/>
                    <a:pt x="7573" y="8503"/>
                  </a:cubicBezTo>
                  <a:cubicBezTo>
                    <a:pt x="7620" y="8517"/>
                    <a:pt x="7664" y="8524"/>
                    <a:pt x="7705" y="8524"/>
                  </a:cubicBezTo>
                  <a:cubicBezTo>
                    <a:pt x="7845" y="8524"/>
                    <a:pt x="7949" y="8448"/>
                    <a:pt x="8041" y="8356"/>
                  </a:cubicBezTo>
                  <a:cubicBezTo>
                    <a:pt x="8069" y="8356"/>
                    <a:pt x="8097" y="8356"/>
                    <a:pt x="8097" y="8391"/>
                  </a:cubicBezTo>
                  <a:cubicBezTo>
                    <a:pt x="8121" y="8546"/>
                    <a:pt x="8257" y="8650"/>
                    <a:pt x="8396" y="8650"/>
                  </a:cubicBezTo>
                  <a:cubicBezTo>
                    <a:pt x="8466" y="8650"/>
                    <a:pt x="8536" y="8624"/>
                    <a:pt x="8594" y="8566"/>
                  </a:cubicBezTo>
                  <a:lnTo>
                    <a:pt x="8622" y="8566"/>
                  </a:lnTo>
                  <a:cubicBezTo>
                    <a:pt x="8657" y="8650"/>
                    <a:pt x="8685" y="8741"/>
                    <a:pt x="8797" y="8741"/>
                  </a:cubicBezTo>
                  <a:cubicBezTo>
                    <a:pt x="8808" y="8744"/>
                    <a:pt x="8820" y="8745"/>
                    <a:pt x="8833" y="8745"/>
                  </a:cubicBezTo>
                  <a:cubicBezTo>
                    <a:pt x="8943" y="8745"/>
                    <a:pt x="9060" y="8636"/>
                    <a:pt x="9034" y="8503"/>
                  </a:cubicBezTo>
                  <a:cubicBezTo>
                    <a:pt x="9034" y="8503"/>
                    <a:pt x="9034" y="8475"/>
                    <a:pt x="9062" y="8447"/>
                  </a:cubicBezTo>
                  <a:cubicBezTo>
                    <a:pt x="9085" y="8455"/>
                    <a:pt x="9108" y="8458"/>
                    <a:pt x="9130" y="8458"/>
                  </a:cubicBezTo>
                  <a:cubicBezTo>
                    <a:pt x="9192" y="8458"/>
                    <a:pt x="9252" y="8432"/>
                    <a:pt x="9293" y="8391"/>
                  </a:cubicBezTo>
                  <a:cubicBezTo>
                    <a:pt x="9321" y="8356"/>
                    <a:pt x="9356" y="8300"/>
                    <a:pt x="9384" y="8273"/>
                  </a:cubicBezTo>
                  <a:cubicBezTo>
                    <a:pt x="9468" y="8273"/>
                    <a:pt x="9531" y="8217"/>
                    <a:pt x="9587" y="8154"/>
                  </a:cubicBezTo>
                  <a:cubicBezTo>
                    <a:pt x="9615" y="8070"/>
                    <a:pt x="9643" y="7979"/>
                    <a:pt x="9671" y="7895"/>
                  </a:cubicBezTo>
                  <a:cubicBezTo>
                    <a:pt x="9695" y="7902"/>
                    <a:pt x="9716" y="7906"/>
                    <a:pt x="9736" y="7906"/>
                  </a:cubicBezTo>
                  <a:cubicBezTo>
                    <a:pt x="9791" y="7906"/>
                    <a:pt x="9834" y="7878"/>
                    <a:pt x="9880" y="7832"/>
                  </a:cubicBezTo>
                  <a:cubicBezTo>
                    <a:pt x="9964" y="7776"/>
                    <a:pt x="9992" y="7692"/>
                    <a:pt x="10055" y="7601"/>
                  </a:cubicBezTo>
                  <a:cubicBezTo>
                    <a:pt x="10083" y="7629"/>
                    <a:pt x="10139" y="7657"/>
                    <a:pt x="10167" y="7657"/>
                  </a:cubicBezTo>
                  <a:cubicBezTo>
                    <a:pt x="10195" y="7748"/>
                    <a:pt x="10230" y="7832"/>
                    <a:pt x="10286" y="7895"/>
                  </a:cubicBezTo>
                  <a:cubicBezTo>
                    <a:pt x="10342" y="7923"/>
                    <a:pt x="10370" y="7951"/>
                    <a:pt x="10433" y="7951"/>
                  </a:cubicBezTo>
                  <a:cubicBezTo>
                    <a:pt x="10458" y="8057"/>
                    <a:pt x="10556" y="8158"/>
                    <a:pt x="10701" y="8158"/>
                  </a:cubicBezTo>
                  <a:cubicBezTo>
                    <a:pt x="10718" y="8158"/>
                    <a:pt x="10736" y="8157"/>
                    <a:pt x="10754" y="8154"/>
                  </a:cubicBezTo>
                  <a:cubicBezTo>
                    <a:pt x="10838" y="8154"/>
                    <a:pt x="10929" y="8098"/>
                    <a:pt x="10957" y="8007"/>
                  </a:cubicBezTo>
                  <a:lnTo>
                    <a:pt x="10957" y="8182"/>
                  </a:lnTo>
                  <a:lnTo>
                    <a:pt x="10929" y="8182"/>
                  </a:lnTo>
                  <a:cubicBezTo>
                    <a:pt x="10894" y="8217"/>
                    <a:pt x="10866" y="8273"/>
                    <a:pt x="10866" y="8328"/>
                  </a:cubicBezTo>
                  <a:cubicBezTo>
                    <a:pt x="10847" y="8429"/>
                    <a:pt x="10910" y="8487"/>
                    <a:pt x="10978" y="8487"/>
                  </a:cubicBezTo>
                  <a:cubicBezTo>
                    <a:pt x="11009" y="8487"/>
                    <a:pt x="11042" y="8474"/>
                    <a:pt x="11069" y="8447"/>
                  </a:cubicBezTo>
                  <a:cubicBezTo>
                    <a:pt x="11104" y="8447"/>
                    <a:pt x="11132" y="8419"/>
                    <a:pt x="11132" y="8391"/>
                  </a:cubicBezTo>
                  <a:lnTo>
                    <a:pt x="11188" y="8391"/>
                  </a:lnTo>
                  <a:cubicBezTo>
                    <a:pt x="11216" y="8391"/>
                    <a:pt x="11216" y="8391"/>
                    <a:pt x="11244" y="8356"/>
                  </a:cubicBezTo>
                  <a:lnTo>
                    <a:pt x="11244" y="8356"/>
                  </a:lnTo>
                  <a:cubicBezTo>
                    <a:pt x="11216" y="8475"/>
                    <a:pt x="11188" y="8594"/>
                    <a:pt x="11244" y="8706"/>
                  </a:cubicBezTo>
                  <a:cubicBezTo>
                    <a:pt x="11275" y="8737"/>
                    <a:pt x="11312" y="8753"/>
                    <a:pt x="11344" y="8753"/>
                  </a:cubicBezTo>
                  <a:cubicBezTo>
                    <a:pt x="11377" y="8753"/>
                    <a:pt x="11405" y="8737"/>
                    <a:pt x="11419" y="8706"/>
                  </a:cubicBezTo>
                  <a:cubicBezTo>
                    <a:pt x="11454" y="8678"/>
                    <a:pt x="11454" y="8650"/>
                    <a:pt x="11482" y="8622"/>
                  </a:cubicBezTo>
                  <a:cubicBezTo>
                    <a:pt x="11566" y="8594"/>
                    <a:pt x="11594" y="8503"/>
                    <a:pt x="11594" y="8419"/>
                  </a:cubicBezTo>
                  <a:cubicBezTo>
                    <a:pt x="11628" y="8391"/>
                    <a:pt x="11656" y="8356"/>
                    <a:pt x="11656" y="8300"/>
                  </a:cubicBezTo>
                  <a:cubicBezTo>
                    <a:pt x="11656" y="8328"/>
                    <a:pt x="11684" y="8328"/>
                    <a:pt x="11684" y="8328"/>
                  </a:cubicBezTo>
                  <a:cubicBezTo>
                    <a:pt x="11684" y="8391"/>
                    <a:pt x="11684" y="8475"/>
                    <a:pt x="11656" y="8531"/>
                  </a:cubicBezTo>
                  <a:cubicBezTo>
                    <a:pt x="11656" y="8627"/>
                    <a:pt x="11743" y="8681"/>
                    <a:pt x="11827" y="8681"/>
                  </a:cubicBezTo>
                  <a:cubicBezTo>
                    <a:pt x="11896" y="8681"/>
                    <a:pt x="11962" y="8645"/>
                    <a:pt x="11978" y="8566"/>
                  </a:cubicBezTo>
                  <a:cubicBezTo>
                    <a:pt x="12006" y="8475"/>
                    <a:pt x="12034" y="8356"/>
                    <a:pt x="12090" y="8273"/>
                  </a:cubicBezTo>
                  <a:cubicBezTo>
                    <a:pt x="12121" y="8300"/>
                    <a:pt x="12172" y="8321"/>
                    <a:pt x="12223" y="8321"/>
                  </a:cubicBezTo>
                  <a:cubicBezTo>
                    <a:pt x="12274" y="8321"/>
                    <a:pt x="12324" y="8300"/>
                    <a:pt x="12356" y="8245"/>
                  </a:cubicBezTo>
                  <a:cubicBezTo>
                    <a:pt x="12440" y="8070"/>
                    <a:pt x="12503" y="7895"/>
                    <a:pt x="12558" y="7748"/>
                  </a:cubicBezTo>
                  <a:cubicBezTo>
                    <a:pt x="12614" y="7748"/>
                    <a:pt x="12642" y="7720"/>
                    <a:pt x="12705" y="7692"/>
                  </a:cubicBezTo>
                  <a:cubicBezTo>
                    <a:pt x="12789" y="7657"/>
                    <a:pt x="12852" y="7601"/>
                    <a:pt x="12880" y="7545"/>
                  </a:cubicBezTo>
                  <a:cubicBezTo>
                    <a:pt x="12905" y="7553"/>
                    <a:pt x="12930" y="7557"/>
                    <a:pt x="12955" y="7557"/>
                  </a:cubicBezTo>
                  <a:cubicBezTo>
                    <a:pt x="13014" y="7557"/>
                    <a:pt x="13071" y="7537"/>
                    <a:pt x="13111" y="7517"/>
                  </a:cubicBezTo>
                  <a:cubicBezTo>
                    <a:pt x="13139" y="7482"/>
                    <a:pt x="13167" y="7454"/>
                    <a:pt x="13202" y="7454"/>
                  </a:cubicBezTo>
                  <a:cubicBezTo>
                    <a:pt x="13251" y="7520"/>
                    <a:pt x="13342" y="7556"/>
                    <a:pt x="13431" y="7556"/>
                  </a:cubicBezTo>
                  <a:cubicBezTo>
                    <a:pt x="13541" y="7556"/>
                    <a:pt x="13648" y="7499"/>
                    <a:pt x="13663" y="7370"/>
                  </a:cubicBezTo>
                  <a:cubicBezTo>
                    <a:pt x="13691" y="7343"/>
                    <a:pt x="13691" y="7280"/>
                    <a:pt x="13691" y="7252"/>
                  </a:cubicBezTo>
                  <a:cubicBezTo>
                    <a:pt x="13758" y="7318"/>
                    <a:pt x="13850" y="7356"/>
                    <a:pt x="13935" y="7356"/>
                  </a:cubicBezTo>
                  <a:cubicBezTo>
                    <a:pt x="14002" y="7356"/>
                    <a:pt x="14064" y="7332"/>
                    <a:pt x="14104" y="7280"/>
                  </a:cubicBezTo>
                  <a:cubicBezTo>
                    <a:pt x="14160" y="7196"/>
                    <a:pt x="14216" y="7105"/>
                    <a:pt x="14251" y="7049"/>
                  </a:cubicBezTo>
                  <a:cubicBezTo>
                    <a:pt x="14285" y="7060"/>
                    <a:pt x="14326" y="7067"/>
                    <a:pt x="14368" y="7067"/>
                  </a:cubicBezTo>
                  <a:cubicBezTo>
                    <a:pt x="14427" y="7067"/>
                    <a:pt x="14488" y="7054"/>
                    <a:pt x="14537" y="7021"/>
                  </a:cubicBezTo>
                  <a:cubicBezTo>
                    <a:pt x="14684" y="6930"/>
                    <a:pt x="14712" y="6783"/>
                    <a:pt x="14740" y="6643"/>
                  </a:cubicBezTo>
                  <a:cubicBezTo>
                    <a:pt x="14740" y="6608"/>
                    <a:pt x="14740" y="6580"/>
                    <a:pt x="14775" y="6552"/>
                  </a:cubicBezTo>
                  <a:cubicBezTo>
                    <a:pt x="14831" y="6496"/>
                    <a:pt x="14859" y="6434"/>
                    <a:pt x="14859" y="6350"/>
                  </a:cubicBezTo>
                  <a:cubicBezTo>
                    <a:pt x="14894" y="6364"/>
                    <a:pt x="14930" y="6371"/>
                    <a:pt x="14963" y="6371"/>
                  </a:cubicBezTo>
                  <a:cubicBezTo>
                    <a:pt x="15124" y="6371"/>
                    <a:pt x="15255" y="6219"/>
                    <a:pt x="15209" y="6028"/>
                  </a:cubicBezTo>
                  <a:cubicBezTo>
                    <a:pt x="15181" y="5972"/>
                    <a:pt x="15125" y="5909"/>
                    <a:pt x="15062" y="5881"/>
                  </a:cubicBezTo>
                  <a:cubicBezTo>
                    <a:pt x="15125" y="5881"/>
                    <a:pt x="15153" y="5853"/>
                    <a:pt x="15209" y="5853"/>
                  </a:cubicBezTo>
                  <a:cubicBezTo>
                    <a:pt x="15411" y="5706"/>
                    <a:pt x="15474" y="5532"/>
                    <a:pt x="15439" y="5329"/>
                  </a:cubicBezTo>
                  <a:cubicBezTo>
                    <a:pt x="15558" y="5329"/>
                    <a:pt x="15677" y="5273"/>
                    <a:pt x="15761" y="5182"/>
                  </a:cubicBezTo>
                  <a:cubicBezTo>
                    <a:pt x="15880" y="5035"/>
                    <a:pt x="15852" y="4860"/>
                    <a:pt x="15852" y="4685"/>
                  </a:cubicBezTo>
                  <a:cubicBezTo>
                    <a:pt x="15824" y="4629"/>
                    <a:pt x="15789" y="4511"/>
                    <a:pt x="15789" y="4427"/>
                  </a:cubicBezTo>
                  <a:lnTo>
                    <a:pt x="15824" y="4427"/>
                  </a:lnTo>
                  <a:cubicBezTo>
                    <a:pt x="15880" y="4427"/>
                    <a:pt x="15964" y="4399"/>
                    <a:pt x="16027" y="4371"/>
                  </a:cubicBezTo>
                  <a:cubicBezTo>
                    <a:pt x="16139" y="4280"/>
                    <a:pt x="16229" y="4161"/>
                    <a:pt x="16285" y="4049"/>
                  </a:cubicBezTo>
                  <a:cubicBezTo>
                    <a:pt x="16348" y="3874"/>
                    <a:pt x="16348" y="3672"/>
                    <a:pt x="16313" y="3497"/>
                  </a:cubicBezTo>
                  <a:cubicBezTo>
                    <a:pt x="16404" y="3434"/>
                    <a:pt x="16488" y="3322"/>
                    <a:pt x="16523" y="3231"/>
                  </a:cubicBezTo>
                  <a:cubicBezTo>
                    <a:pt x="16551" y="3147"/>
                    <a:pt x="16551" y="3056"/>
                    <a:pt x="16551" y="2972"/>
                  </a:cubicBezTo>
                  <a:lnTo>
                    <a:pt x="16607" y="2972"/>
                  </a:lnTo>
                  <a:cubicBezTo>
                    <a:pt x="16810" y="2937"/>
                    <a:pt x="16957" y="2797"/>
                    <a:pt x="17013" y="2623"/>
                  </a:cubicBezTo>
                  <a:cubicBezTo>
                    <a:pt x="17013" y="2588"/>
                    <a:pt x="17013" y="2532"/>
                    <a:pt x="17048" y="2504"/>
                  </a:cubicBezTo>
                  <a:cubicBezTo>
                    <a:pt x="17104" y="2504"/>
                    <a:pt x="17187" y="2476"/>
                    <a:pt x="17250" y="2385"/>
                  </a:cubicBezTo>
                  <a:cubicBezTo>
                    <a:pt x="17278" y="2329"/>
                    <a:pt x="17278" y="2210"/>
                    <a:pt x="17222" y="2154"/>
                  </a:cubicBezTo>
                  <a:cubicBezTo>
                    <a:pt x="17159" y="2126"/>
                    <a:pt x="17104" y="2098"/>
                    <a:pt x="17048" y="2098"/>
                  </a:cubicBezTo>
                  <a:cubicBezTo>
                    <a:pt x="17048" y="2063"/>
                    <a:pt x="17076" y="2007"/>
                    <a:pt x="17076" y="1979"/>
                  </a:cubicBezTo>
                  <a:lnTo>
                    <a:pt x="17076" y="1951"/>
                  </a:lnTo>
                  <a:cubicBezTo>
                    <a:pt x="17131" y="1888"/>
                    <a:pt x="17131" y="1805"/>
                    <a:pt x="17131" y="1714"/>
                  </a:cubicBezTo>
                  <a:cubicBezTo>
                    <a:pt x="17222" y="1686"/>
                    <a:pt x="17278" y="1630"/>
                    <a:pt x="17306" y="1511"/>
                  </a:cubicBezTo>
                  <a:cubicBezTo>
                    <a:pt x="17362" y="1364"/>
                    <a:pt x="17278" y="1224"/>
                    <a:pt x="17306" y="1077"/>
                  </a:cubicBezTo>
                  <a:cubicBezTo>
                    <a:pt x="17306" y="1014"/>
                    <a:pt x="17334" y="986"/>
                    <a:pt x="17362" y="931"/>
                  </a:cubicBezTo>
                  <a:cubicBezTo>
                    <a:pt x="17397" y="931"/>
                    <a:pt x="17453" y="903"/>
                    <a:pt x="17481" y="875"/>
                  </a:cubicBezTo>
                  <a:cubicBezTo>
                    <a:pt x="17509" y="812"/>
                    <a:pt x="17537" y="784"/>
                    <a:pt x="17537" y="728"/>
                  </a:cubicBezTo>
                  <a:cubicBezTo>
                    <a:pt x="17582" y="742"/>
                    <a:pt x="17626" y="749"/>
                    <a:pt x="17670" y="749"/>
                  </a:cubicBezTo>
                  <a:cubicBezTo>
                    <a:pt x="17714" y="749"/>
                    <a:pt x="17757" y="742"/>
                    <a:pt x="17803" y="728"/>
                  </a:cubicBezTo>
                  <a:cubicBezTo>
                    <a:pt x="17887" y="700"/>
                    <a:pt x="17950" y="637"/>
                    <a:pt x="18006" y="553"/>
                  </a:cubicBezTo>
                  <a:lnTo>
                    <a:pt x="18006" y="525"/>
                  </a:lnTo>
                  <a:cubicBezTo>
                    <a:pt x="18020" y="527"/>
                    <a:pt x="18034" y="528"/>
                    <a:pt x="18048" y="528"/>
                  </a:cubicBezTo>
                  <a:cubicBezTo>
                    <a:pt x="18199" y="528"/>
                    <a:pt x="18294" y="394"/>
                    <a:pt x="18236" y="259"/>
                  </a:cubicBezTo>
                  <a:cubicBezTo>
                    <a:pt x="18208" y="231"/>
                    <a:pt x="18152" y="203"/>
                    <a:pt x="18096" y="175"/>
                  </a:cubicBezTo>
                  <a:cubicBezTo>
                    <a:pt x="17978" y="140"/>
                    <a:pt x="17831" y="84"/>
                    <a:pt x="17747" y="1"/>
                  </a:cubicBezTo>
                  <a:lnTo>
                    <a:pt x="17712" y="1"/>
                  </a:lnTo>
                  <a:cubicBezTo>
                    <a:pt x="17712" y="29"/>
                    <a:pt x="17684" y="29"/>
                    <a:pt x="17684" y="29"/>
                  </a:cubicBezTo>
                  <a:cubicBezTo>
                    <a:pt x="17572" y="1"/>
                    <a:pt x="17453" y="1"/>
                    <a:pt x="173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79"/>
            <p:cNvSpPr/>
            <p:nvPr/>
          </p:nvSpPr>
          <p:spPr>
            <a:xfrm>
              <a:off x="1904331" y="1353211"/>
              <a:ext cx="27238" cy="30719"/>
            </a:xfrm>
            <a:custGeom>
              <a:rect b="b" l="l" r="r" t="t"/>
              <a:pathLst>
                <a:path extrusionOk="0" h="1350" w="1197">
                  <a:moveTo>
                    <a:pt x="558" y="1"/>
                  </a:moveTo>
                  <a:cubicBezTo>
                    <a:pt x="529" y="1"/>
                    <a:pt x="499" y="4"/>
                    <a:pt x="469" y="13"/>
                  </a:cubicBezTo>
                  <a:cubicBezTo>
                    <a:pt x="441" y="13"/>
                    <a:pt x="413" y="41"/>
                    <a:pt x="385" y="41"/>
                  </a:cubicBezTo>
                  <a:cubicBezTo>
                    <a:pt x="322" y="76"/>
                    <a:pt x="266" y="76"/>
                    <a:pt x="238" y="132"/>
                  </a:cubicBezTo>
                  <a:cubicBezTo>
                    <a:pt x="148" y="216"/>
                    <a:pt x="148" y="363"/>
                    <a:pt x="238" y="482"/>
                  </a:cubicBezTo>
                  <a:lnTo>
                    <a:pt x="238" y="510"/>
                  </a:lnTo>
                  <a:cubicBezTo>
                    <a:pt x="120" y="510"/>
                    <a:pt x="1" y="601"/>
                    <a:pt x="1" y="740"/>
                  </a:cubicBezTo>
                  <a:cubicBezTo>
                    <a:pt x="36" y="915"/>
                    <a:pt x="120" y="1062"/>
                    <a:pt x="238" y="1181"/>
                  </a:cubicBezTo>
                  <a:cubicBezTo>
                    <a:pt x="280" y="1290"/>
                    <a:pt x="387" y="1349"/>
                    <a:pt x="500" y="1349"/>
                  </a:cubicBezTo>
                  <a:cubicBezTo>
                    <a:pt x="539" y="1349"/>
                    <a:pt x="578" y="1342"/>
                    <a:pt x="616" y="1328"/>
                  </a:cubicBezTo>
                  <a:lnTo>
                    <a:pt x="644" y="1328"/>
                  </a:lnTo>
                  <a:cubicBezTo>
                    <a:pt x="682" y="1339"/>
                    <a:pt x="718" y="1346"/>
                    <a:pt x="752" y="1346"/>
                  </a:cubicBezTo>
                  <a:cubicBezTo>
                    <a:pt x="800" y="1346"/>
                    <a:pt x="842" y="1333"/>
                    <a:pt x="875" y="1300"/>
                  </a:cubicBezTo>
                  <a:cubicBezTo>
                    <a:pt x="910" y="1265"/>
                    <a:pt x="938" y="1237"/>
                    <a:pt x="938" y="1209"/>
                  </a:cubicBezTo>
                  <a:lnTo>
                    <a:pt x="938" y="1181"/>
                  </a:lnTo>
                  <a:lnTo>
                    <a:pt x="938" y="1153"/>
                  </a:lnTo>
                  <a:cubicBezTo>
                    <a:pt x="875" y="1125"/>
                    <a:pt x="910" y="1062"/>
                    <a:pt x="938" y="1006"/>
                  </a:cubicBezTo>
                  <a:cubicBezTo>
                    <a:pt x="847" y="950"/>
                    <a:pt x="735" y="887"/>
                    <a:pt x="644" y="859"/>
                  </a:cubicBezTo>
                  <a:cubicBezTo>
                    <a:pt x="588" y="831"/>
                    <a:pt x="560" y="740"/>
                    <a:pt x="616" y="685"/>
                  </a:cubicBezTo>
                  <a:lnTo>
                    <a:pt x="588" y="685"/>
                  </a:lnTo>
                  <a:cubicBezTo>
                    <a:pt x="588" y="657"/>
                    <a:pt x="588" y="657"/>
                    <a:pt x="560" y="629"/>
                  </a:cubicBezTo>
                  <a:lnTo>
                    <a:pt x="560" y="629"/>
                  </a:lnTo>
                  <a:cubicBezTo>
                    <a:pt x="588" y="657"/>
                    <a:pt x="616" y="657"/>
                    <a:pt x="616" y="657"/>
                  </a:cubicBezTo>
                  <a:cubicBezTo>
                    <a:pt x="644" y="629"/>
                    <a:pt x="644" y="629"/>
                    <a:pt x="672" y="629"/>
                  </a:cubicBezTo>
                  <a:cubicBezTo>
                    <a:pt x="791" y="601"/>
                    <a:pt x="994" y="566"/>
                    <a:pt x="1140" y="566"/>
                  </a:cubicBezTo>
                  <a:cubicBezTo>
                    <a:pt x="1168" y="566"/>
                    <a:pt x="1196" y="538"/>
                    <a:pt x="1196" y="538"/>
                  </a:cubicBezTo>
                  <a:lnTo>
                    <a:pt x="1196" y="391"/>
                  </a:lnTo>
                  <a:cubicBezTo>
                    <a:pt x="1168" y="307"/>
                    <a:pt x="1168" y="251"/>
                    <a:pt x="1196" y="160"/>
                  </a:cubicBezTo>
                  <a:lnTo>
                    <a:pt x="1168" y="160"/>
                  </a:lnTo>
                  <a:lnTo>
                    <a:pt x="1168" y="104"/>
                  </a:lnTo>
                  <a:cubicBezTo>
                    <a:pt x="1140" y="76"/>
                    <a:pt x="1085" y="41"/>
                    <a:pt x="1022" y="41"/>
                  </a:cubicBezTo>
                  <a:cubicBezTo>
                    <a:pt x="966" y="13"/>
                    <a:pt x="922" y="6"/>
                    <a:pt x="878" y="6"/>
                  </a:cubicBezTo>
                  <a:cubicBezTo>
                    <a:pt x="835" y="6"/>
                    <a:pt x="791" y="13"/>
                    <a:pt x="735" y="13"/>
                  </a:cubicBezTo>
                  <a:cubicBezTo>
                    <a:pt x="674" y="13"/>
                    <a:pt x="617" y="1"/>
                    <a:pt x="55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79"/>
            <p:cNvSpPr/>
            <p:nvPr/>
          </p:nvSpPr>
          <p:spPr>
            <a:xfrm>
              <a:off x="1878550" y="1343563"/>
              <a:ext cx="25804" cy="23392"/>
            </a:xfrm>
            <a:custGeom>
              <a:rect b="b" l="l" r="r" t="t"/>
              <a:pathLst>
                <a:path extrusionOk="0" h="1028" w="1134">
                  <a:moveTo>
                    <a:pt x="697" y="0"/>
                  </a:moveTo>
                  <a:cubicBezTo>
                    <a:pt x="679" y="0"/>
                    <a:pt x="662" y="1"/>
                    <a:pt x="644" y="4"/>
                  </a:cubicBezTo>
                  <a:lnTo>
                    <a:pt x="609" y="4"/>
                  </a:lnTo>
                  <a:cubicBezTo>
                    <a:pt x="581" y="32"/>
                    <a:pt x="581" y="32"/>
                    <a:pt x="553" y="32"/>
                  </a:cubicBezTo>
                  <a:cubicBezTo>
                    <a:pt x="469" y="60"/>
                    <a:pt x="379" y="116"/>
                    <a:pt x="323" y="207"/>
                  </a:cubicBezTo>
                  <a:cubicBezTo>
                    <a:pt x="306" y="199"/>
                    <a:pt x="289" y="196"/>
                    <a:pt x="274" y="196"/>
                  </a:cubicBezTo>
                  <a:cubicBezTo>
                    <a:pt x="232" y="196"/>
                    <a:pt x="196" y="222"/>
                    <a:pt x="176" y="262"/>
                  </a:cubicBezTo>
                  <a:cubicBezTo>
                    <a:pt x="148" y="353"/>
                    <a:pt x="85" y="437"/>
                    <a:pt x="29" y="528"/>
                  </a:cubicBezTo>
                  <a:cubicBezTo>
                    <a:pt x="29" y="556"/>
                    <a:pt x="1" y="584"/>
                    <a:pt x="1" y="612"/>
                  </a:cubicBezTo>
                  <a:lnTo>
                    <a:pt x="1" y="675"/>
                  </a:lnTo>
                  <a:cubicBezTo>
                    <a:pt x="1" y="839"/>
                    <a:pt x="105" y="1027"/>
                    <a:pt x="285" y="1027"/>
                  </a:cubicBezTo>
                  <a:cubicBezTo>
                    <a:pt x="297" y="1027"/>
                    <a:pt x="310" y="1026"/>
                    <a:pt x="323" y="1025"/>
                  </a:cubicBezTo>
                  <a:cubicBezTo>
                    <a:pt x="351" y="990"/>
                    <a:pt x="406" y="990"/>
                    <a:pt x="406" y="962"/>
                  </a:cubicBezTo>
                  <a:cubicBezTo>
                    <a:pt x="497" y="962"/>
                    <a:pt x="581" y="962"/>
                    <a:pt x="644" y="906"/>
                  </a:cubicBezTo>
                  <a:lnTo>
                    <a:pt x="700" y="906"/>
                  </a:lnTo>
                  <a:cubicBezTo>
                    <a:pt x="959" y="906"/>
                    <a:pt x="1134" y="612"/>
                    <a:pt x="1078" y="381"/>
                  </a:cubicBezTo>
                  <a:cubicBezTo>
                    <a:pt x="1078" y="353"/>
                    <a:pt x="1078" y="325"/>
                    <a:pt x="1050" y="290"/>
                  </a:cubicBezTo>
                  <a:cubicBezTo>
                    <a:pt x="1050" y="131"/>
                    <a:pt x="880" y="0"/>
                    <a:pt x="69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79"/>
            <p:cNvSpPr/>
            <p:nvPr/>
          </p:nvSpPr>
          <p:spPr>
            <a:xfrm>
              <a:off x="1765913" y="1498456"/>
              <a:ext cx="50289" cy="93091"/>
            </a:xfrm>
            <a:custGeom>
              <a:rect b="b" l="l" r="r" t="t"/>
              <a:pathLst>
                <a:path extrusionOk="0" h="4091" w="2210">
                  <a:moveTo>
                    <a:pt x="617" y="1"/>
                  </a:moveTo>
                  <a:cubicBezTo>
                    <a:pt x="567" y="1"/>
                    <a:pt x="508" y="39"/>
                    <a:pt x="490" y="98"/>
                  </a:cubicBezTo>
                  <a:cubicBezTo>
                    <a:pt x="462" y="273"/>
                    <a:pt x="315" y="476"/>
                    <a:pt x="259" y="651"/>
                  </a:cubicBezTo>
                  <a:cubicBezTo>
                    <a:pt x="203" y="860"/>
                    <a:pt x="175" y="1063"/>
                    <a:pt x="140" y="1266"/>
                  </a:cubicBezTo>
                  <a:cubicBezTo>
                    <a:pt x="84" y="1560"/>
                    <a:pt x="0" y="1993"/>
                    <a:pt x="287" y="2168"/>
                  </a:cubicBezTo>
                  <a:lnTo>
                    <a:pt x="315" y="2168"/>
                  </a:lnTo>
                  <a:lnTo>
                    <a:pt x="315" y="2196"/>
                  </a:lnTo>
                  <a:cubicBezTo>
                    <a:pt x="259" y="2462"/>
                    <a:pt x="231" y="2720"/>
                    <a:pt x="315" y="2958"/>
                  </a:cubicBezTo>
                  <a:cubicBezTo>
                    <a:pt x="350" y="3014"/>
                    <a:pt x="378" y="3070"/>
                    <a:pt x="406" y="3133"/>
                  </a:cubicBezTo>
                  <a:cubicBezTo>
                    <a:pt x="434" y="3070"/>
                    <a:pt x="434" y="3042"/>
                    <a:pt x="462" y="2986"/>
                  </a:cubicBezTo>
                  <a:cubicBezTo>
                    <a:pt x="462" y="2923"/>
                    <a:pt x="525" y="2923"/>
                    <a:pt x="581" y="2923"/>
                  </a:cubicBezTo>
                  <a:cubicBezTo>
                    <a:pt x="609" y="2923"/>
                    <a:pt x="665" y="2923"/>
                    <a:pt x="665" y="2986"/>
                  </a:cubicBezTo>
                  <a:lnTo>
                    <a:pt x="665" y="3042"/>
                  </a:lnTo>
                  <a:lnTo>
                    <a:pt x="665" y="3070"/>
                  </a:lnTo>
                  <a:cubicBezTo>
                    <a:pt x="665" y="3098"/>
                    <a:pt x="637" y="3098"/>
                    <a:pt x="637" y="3098"/>
                  </a:cubicBezTo>
                  <a:lnTo>
                    <a:pt x="665" y="3133"/>
                  </a:lnTo>
                  <a:cubicBezTo>
                    <a:pt x="665" y="3189"/>
                    <a:pt x="700" y="3217"/>
                    <a:pt x="700" y="3273"/>
                  </a:cubicBezTo>
                  <a:lnTo>
                    <a:pt x="728" y="3273"/>
                  </a:lnTo>
                  <a:cubicBezTo>
                    <a:pt x="756" y="3364"/>
                    <a:pt x="783" y="3448"/>
                    <a:pt x="874" y="3510"/>
                  </a:cubicBezTo>
                  <a:cubicBezTo>
                    <a:pt x="902" y="3448"/>
                    <a:pt x="958" y="3420"/>
                    <a:pt x="1014" y="3420"/>
                  </a:cubicBezTo>
                  <a:lnTo>
                    <a:pt x="1049" y="3420"/>
                  </a:lnTo>
                  <a:cubicBezTo>
                    <a:pt x="1105" y="3420"/>
                    <a:pt x="1161" y="3448"/>
                    <a:pt x="1189" y="3538"/>
                  </a:cubicBezTo>
                  <a:cubicBezTo>
                    <a:pt x="1224" y="3510"/>
                    <a:pt x="1252" y="3448"/>
                    <a:pt x="1252" y="3420"/>
                  </a:cubicBezTo>
                  <a:cubicBezTo>
                    <a:pt x="1280" y="3594"/>
                    <a:pt x="1364" y="3741"/>
                    <a:pt x="1539" y="3860"/>
                  </a:cubicBezTo>
                  <a:cubicBezTo>
                    <a:pt x="1574" y="3860"/>
                    <a:pt x="1574" y="3888"/>
                    <a:pt x="1602" y="3888"/>
                  </a:cubicBezTo>
                  <a:cubicBezTo>
                    <a:pt x="1633" y="3822"/>
                    <a:pt x="1701" y="3784"/>
                    <a:pt x="1760" y="3784"/>
                  </a:cubicBezTo>
                  <a:cubicBezTo>
                    <a:pt x="1807" y="3784"/>
                    <a:pt x="1848" y="3808"/>
                    <a:pt x="1860" y="3860"/>
                  </a:cubicBezTo>
                  <a:cubicBezTo>
                    <a:pt x="1923" y="3944"/>
                    <a:pt x="1951" y="4007"/>
                    <a:pt x="2007" y="4091"/>
                  </a:cubicBezTo>
                  <a:cubicBezTo>
                    <a:pt x="2063" y="4063"/>
                    <a:pt x="2126" y="4063"/>
                    <a:pt x="2182" y="4035"/>
                  </a:cubicBezTo>
                  <a:lnTo>
                    <a:pt x="2210" y="4035"/>
                  </a:lnTo>
                  <a:lnTo>
                    <a:pt x="2210" y="3972"/>
                  </a:lnTo>
                  <a:cubicBezTo>
                    <a:pt x="2182" y="3769"/>
                    <a:pt x="2098" y="3594"/>
                    <a:pt x="2035" y="3420"/>
                  </a:cubicBezTo>
                  <a:cubicBezTo>
                    <a:pt x="1979" y="3161"/>
                    <a:pt x="1888" y="2895"/>
                    <a:pt x="1888" y="2608"/>
                  </a:cubicBezTo>
                  <a:cubicBezTo>
                    <a:pt x="1888" y="2521"/>
                    <a:pt x="1817" y="2477"/>
                    <a:pt x="1745" y="2477"/>
                  </a:cubicBezTo>
                  <a:cubicBezTo>
                    <a:pt x="1673" y="2477"/>
                    <a:pt x="1602" y="2521"/>
                    <a:pt x="1602" y="2608"/>
                  </a:cubicBezTo>
                  <a:lnTo>
                    <a:pt x="1602" y="2720"/>
                  </a:lnTo>
                  <a:cubicBezTo>
                    <a:pt x="1574" y="2490"/>
                    <a:pt x="1574" y="2224"/>
                    <a:pt x="1511" y="1965"/>
                  </a:cubicBezTo>
                  <a:cubicBezTo>
                    <a:pt x="1497" y="1920"/>
                    <a:pt x="1460" y="1897"/>
                    <a:pt x="1423" y="1897"/>
                  </a:cubicBezTo>
                  <a:cubicBezTo>
                    <a:pt x="1387" y="1897"/>
                    <a:pt x="1350" y="1920"/>
                    <a:pt x="1336" y="1965"/>
                  </a:cubicBezTo>
                  <a:cubicBezTo>
                    <a:pt x="1280" y="2140"/>
                    <a:pt x="1224" y="2259"/>
                    <a:pt x="1189" y="2462"/>
                  </a:cubicBezTo>
                  <a:cubicBezTo>
                    <a:pt x="1161" y="2636"/>
                    <a:pt x="1161" y="2811"/>
                    <a:pt x="1161" y="2986"/>
                  </a:cubicBezTo>
                  <a:cubicBezTo>
                    <a:pt x="1189" y="3014"/>
                    <a:pt x="1189" y="3042"/>
                    <a:pt x="1189" y="3098"/>
                  </a:cubicBezTo>
                  <a:cubicBezTo>
                    <a:pt x="1161" y="3070"/>
                    <a:pt x="1161" y="3042"/>
                    <a:pt x="1161" y="3014"/>
                  </a:cubicBezTo>
                  <a:cubicBezTo>
                    <a:pt x="1105" y="2839"/>
                    <a:pt x="1105" y="2692"/>
                    <a:pt x="1105" y="2518"/>
                  </a:cubicBezTo>
                  <a:cubicBezTo>
                    <a:pt x="1077" y="2196"/>
                    <a:pt x="1133" y="1874"/>
                    <a:pt x="1133" y="1560"/>
                  </a:cubicBezTo>
                  <a:cubicBezTo>
                    <a:pt x="1133" y="1478"/>
                    <a:pt x="1071" y="1433"/>
                    <a:pt x="1010" y="1433"/>
                  </a:cubicBezTo>
                  <a:cubicBezTo>
                    <a:pt x="962" y="1433"/>
                    <a:pt x="915" y="1462"/>
                    <a:pt x="902" y="1525"/>
                  </a:cubicBezTo>
                  <a:cubicBezTo>
                    <a:pt x="902" y="1560"/>
                    <a:pt x="902" y="1616"/>
                    <a:pt x="874" y="1644"/>
                  </a:cubicBezTo>
                  <a:cubicBezTo>
                    <a:pt x="902" y="1560"/>
                    <a:pt x="902" y="1469"/>
                    <a:pt x="902" y="1385"/>
                  </a:cubicBezTo>
                  <a:cubicBezTo>
                    <a:pt x="930" y="1147"/>
                    <a:pt x="930" y="916"/>
                    <a:pt x="930" y="686"/>
                  </a:cubicBezTo>
                  <a:cubicBezTo>
                    <a:pt x="930" y="618"/>
                    <a:pt x="874" y="580"/>
                    <a:pt x="825" y="580"/>
                  </a:cubicBezTo>
                  <a:cubicBezTo>
                    <a:pt x="788" y="580"/>
                    <a:pt x="756" y="602"/>
                    <a:pt x="756" y="651"/>
                  </a:cubicBezTo>
                  <a:cubicBezTo>
                    <a:pt x="700" y="916"/>
                    <a:pt x="581" y="1147"/>
                    <a:pt x="525" y="1413"/>
                  </a:cubicBezTo>
                  <a:cubicBezTo>
                    <a:pt x="525" y="1441"/>
                    <a:pt x="490" y="1441"/>
                    <a:pt x="490" y="1469"/>
                  </a:cubicBezTo>
                  <a:cubicBezTo>
                    <a:pt x="490" y="1385"/>
                    <a:pt x="525" y="1266"/>
                    <a:pt x="525" y="1147"/>
                  </a:cubicBezTo>
                  <a:cubicBezTo>
                    <a:pt x="581" y="797"/>
                    <a:pt x="700" y="448"/>
                    <a:pt x="700" y="98"/>
                  </a:cubicBezTo>
                  <a:cubicBezTo>
                    <a:pt x="700" y="30"/>
                    <a:pt x="662" y="1"/>
                    <a:pt x="61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79"/>
            <p:cNvSpPr/>
            <p:nvPr/>
          </p:nvSpPr>
          <p:spPr>
            <a:xfrm>
              <a:off x="1812219" y="1552249"/>
              <a:ext cx="43781" cy="45988"/>
            </a:xfrm>
            <a:custGeom>
              <a:rect b="b" l="l" r="r" t="t"/>
              <a:pathLst>
                <a:path extrusionOk="0" h="2021" w="1924">
                  <a:moveTo>
                    <a:pt x="815" y="0"/>
                  </a:moveTo>
                  <a:cubicBezTo>
                    <a:pt x="735" y="0"/>
                    <a:pt x="659" y="45"/>
                    <a:pt x="643" y="126"/>
                  </a:cubicBezTo>
                  <a:cubicBezTo>
                    <a:pt x="615" y="244"/>
                    <a:pt x="643" y="356"/>
                    <a:pt x="671" y="475"/>
                  </a:cubicBezTo>
                  <a:cubicBezTo>
                    <a:pt x="587" y="475"/>
                    <a:pt x="525" y="531"/>
                    <a:pt x="497" y="622"/>
                  </a:cubicBezTo>
                  <a:lnTo>
                    <a:pt x="497" y="678"/>
                  </a:lnTo>
                  <a:cubicBezTo>
                    <a:pt x="475" y="645"/>
                    <a:pt x="434" y="629"/>
                    <a:pt x="393" y="629"/>
                  </a:cubicBezTo>
                  <a:cubicBezTo>
                    <a:pt x="330" y="629"/>
                    <a:pt x="266" y="666"/>
                    <a:pt x="266" y="734"/>
                  </a:cubicBezTo>
                  <a:cubicBezTo>
                    <a:pt x="238" y="706"/>
                    <a:pt x="238" y="678"/>
                    <a:pt x="203" y="650"/>
                  </a:cubicBezTo>
                  <a:cubicBezTo>
                    <a:pt x="175" y="622"/>
                    <a:pt x="119" y="622"/>
                    <a:pt x="91" y="559"/>
                  </a:cubicBezTo>
                  <a:cubicBezTo>
                    <a:pt x="91" y="535"/>
                    <a:pt x="73" y="521"/>
                    <a:pt x="54" y="521"/>
                  </a:cubicBezTo>
                  <a:cubicBezTo>
                    <a:pt x="29" y="521"/>
                    <a:pt x="0" y="543"/>
                    <a:pt x="0" y="594"/>
                  </a:cubicBezTo>
                  <a:cubicBezTo>
                    <a:pt x="28" y="881"/>
                    <a:pt x="63" y="1174"/>
                    <a:pt x="147" y="1468"/>
                  </a:cubicBezTo>
                  <a:cubicBezTo>
                    <a:pt x="175" y="1524"/>
                    <a:pt x="175" y="1608"/>
                    <a:pt x="203" y="1671"/>
                  </a:cubicBezTo>
                  <a:cubicBezTo>
                    <a:pt x="294" y="1699"/>
                    <a:pt x="350" y="1727"/>
                    <a:pt x="378" y="1818"/>
                  </a:cubicBezTo>
                  <a:cubicBezTo>
                    <a:pt x="441" y="1846"/>
                    <a:pt x="469" y="1874"/>
                    <a:pt x="525" y="1902"/>
                  </a:cubicBezTo>
                  <a:cubicBezTo>
                    <a:pt x="553" y="1930"/>
                    <a:pt x="587" y="1993"/>
                    <a:pt x="615" y="2021"/>
                  </a:cubicBezTo>
                  <a:cubicBezTo>
                    <a:pt x="643" y="2021"/>
                    <a:pt x="699" y="1993"/>
                    <a:pt x="727" y="1958"/>
                  </a:cubicBezTo>
                  <a:cubicBezTo>
                    <a:pt x="755" y="1972"/>
                    <a:pt x="784" y="1979"/>
                    <a:pt x="813" y="1979"/>
                  </a:cubicBezTo>
                  <a:cubicBezTo>
                    <a:pt x="910" y="1979"/>
                    <a:pt x="1006" y="1910"/>
                    <a:pt x="1049" y="1846"/>
                  </a:cubicBezTo>
                  <a:cubicBezTo>
                    <a:pt x="1112" y="1874"/>
                    <a:pt x="1168" y="1902"/>
                    <a:pt x="1224" y="1902"/>
                  </a:cubicBezTo>
                  <a:cubicBezTo>
                    <a:pt x="1224" y="1874"/>
                    <a:pt x="1252" y="1874"/>
                    <a:pt x="1252" y="1846"/>
                  </a:cubicBezTo>
                  <a:cubicBezTo>
                    <a:pt x="1281" y="1771"/>
                    <a:pt x="1343" y="1720"/>
                    <a:pt x="1414" y="1720"/>
                  </a:cubicBezTo>
                  <a:cubicBezTo>
                    <a:pt x="1430" y="1720"/>
                    <a:pt x="1446" y="1722"/>
                    <a:pt x="1462" y="1727"/>
                  </a:cubicBezTo>
                  <a:cubicBezTo>
                    <a:pt x="1462" y="1699"/>
                    <a:pt x="1462" y="1671"/>
                    <a:pt x="1489" y="1643"/>
                  </a:cubicBezTo>
                  <a:lnTo>
                    <a:pt x="1489" y="1580"/>
                  </a:lnTo>
                  <a:cubicBezTo>
                    <a:pt x="1545" y="1643"/>
                    <a:pt x="1636" y="1643"/>
                    <a:pt x="1692" y="1643"/>
                  </a:cubicBezTo>
                  <a:cubicBezTo>
                    <a:pt x="1811" y="1643"/>
                    <a:pt x="1923" y="1524"/>
                    <a:pt x="1867" y="1405"/>
                  </a:cubicBezTo>
                  <a:cubicBezTo>
                    <a:pt x="1839" y="1293"/>
                    <a:pt x="1748" y="1230"/>
                    <a:pt x="1664" y="1146"/>
                  </a:cubicBezTo>
                  <a:cubicBezTo>
                    <a:pt x="1545" y="1056"/>
                    <a:pt x="1462" y="944"/>
                    <a:pt x="1371" y="825"/>
                  </a:cubicBezTo>
                  <a:cubicBezTo>
                    <a:pt x="1224" y="594"/>
                    <a:pt x="1140" y="328"/>
                    <a:pt x="993" y="98"/>
                  </a:cubicBezTo>
                  <a:cubicBezTo>
                    <a:pt x="952" y="31"/>
                    <a:pt x="882" y="0"/>
                    <a:pt x="81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79"/>
            <p:cNvSpPr/>
            <p:nvPr/>
          </p:nvSpPr>
          <p:spPr>
            <a:xfrm>
              <a:off x="1833882" y="1550770"/>
              <a:ext cx="30696" cy="30128"/>
            </a:xfrm>
            <a:custGeom>
              <a:rect b="b" l="l" r="r" t="t"/>
              <a:pathLst>
                <a:path extrusionOk="0" h="1324" w="1349">
                  <a:moveTo>
                    <a:pt x="162" y="1"/>
                  </a:moveTo>
                  <a:cubicBezTo>
                    <a:pt x="81" y="1"/>
                    <a:pt x="1" y="89"/>
                    <a:pt x="69" y="163"/>
                  </a:cubicBezTo>
                  <a:cubicBezTo>
                    <a:pt x="188" y="275"/>
                    <a:pt x="272" y="421"/>
                    <a:pt x="391" y="568"/>
                  </a:cubicBezTo>
                  <a:cubicBezTo>
                    <a:pt x="475" y="659"/>
                    <a:pt x="565" y="799"/>
                    <a:pt x="621" y="918"/>
                  </a:cubicBezTo>
                  <a:cubicBezTo>
                    <a:pt x="695" y="1036"/>
                    <a:pt x="841" y="1323"/>
                    <a:pt x="1016" y="1323"/>
                  </a:cubicBezTo>
                  <a:cubicBezTo>
                    <a:pt x="1058" y="1323"/>
                    <a:pt x="1101" y="1307"/>
                    <a:pt x="1146" y="1267"/>
                  </a:cubicBezTo>
                  <a:cubicBezTo>
                    <a:pt x="1349" y="1093"/>
                    <a:pt x="999" y="743"/>
                    <a:pt x="915" y="624"/>
                  </a:cubicBezTo>
                  <a:cubicBezTo>
                    <a:pt x="712" y="393"/>
                    <a:pt x="447" y="219"/>
                    <a:pt x="216" y="16"/>
                  </a:cubicBezTo>
                  <a:cubicBezTo>
                    <a:pt x="199" y="5"/>
                    <a:pt x="180" y="1"/>
                    <a:pt x="16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79"/>
            <p:cNvSpPr/>
            <p:nvPr/>
          </p:nvSpPr>
          <p:spPr>
            <a:xfrm>
              <a:off x="1848877" y="1549518"/>
              <a:ext cx="22391" cy="21981"/>
            </a:xfrm>
            <a:custGeom>
              <a:rect b="b" l="l" r="r" t="t"/>
              <a:pathLst>
                <a:path extrusionOk="0" h="966" w="984">
                  <a:moveTo>
                    <a:pt x="50" y="0"/>
                  </a:moveTo>
                  <a:cubicBezTo>
                    <a:pt x="24" y="0"/>
                    <a:pt x="1" y="23"/>
                    <a:pt x="25" y="43"/>
                  </a:cubicBezTo>
                  <a:cubicBezTo>
                    <a:pt x="137" y="218"/>
                    <a:pt x="228" y="420"/>
                    <a:pt x="375" y="567"/>
                  </a:cubicBezTo>
                  <a:cubicBezTo>
                    <a:pt x="487" y="714"/>
                    <a:pt x="634" y="889"/>
                    <a:pt x="781" y="945"/>
                  </a:cubicBezTo>
                  <a:cubicBezTo>
                    <a:pt x="794" y="959"/>
                    <a:pt x="808" y="966"/>
                    <a:pt x="822" y="966"/>
                  </a:cubicBezTo>
                  <a:cubicBezTo>
                    <a:pt x="836" y="966"/>
                    <a:pt x="850" y="959"/>
                    <a:pt x="864" y="945"/>
                  </a:cubicBezTo>
                  <a:lnTo>
                    <a:pt x="899" y="945"/>
                  </a:lnTo>
                  <a:cubicBezTo>
                    <a:pt x="899" y="917"/>
                    <a:pt x="927" y="917"/>
                    <a:pt x="927" y="917"/>
                  </a:cubicBezTo>
                  <a:cubicBezTo>
                    <a:pt x="955" y="889"/>
                    <a:pt x="983" y="826"/>
                    <a:pt x="955" y="770"/>
                  </a:cubicBezTo>
                  <a:cubicBezTo>
                    <a:pt x="927" y="623"/>
                    <a:pt x="725" y="476"/>
                    <a:pt x="606" y="392"/>
                  </a:cubicBezTo>
                  <a:cubicBezTo>
                    <a:pt x="431" y="274"/>
                    <a:pt x="256" y="155"/>
                    <a:pt x="81" y="15"/>
                  </a:cubicBezTo>
                  <a:cubicBezTo>
                    <a:pt x="73" y="4"/>
                    <a:pt x="61" y="0"/>
                    <a:pt x="5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79"/>
            <p:cNvSpPr/>
            <p:nvPr/>
          </p:nvSpPr>
          <p:spPr>
            <a:xfrm>
              <a:off x="1853315" y="1542988"/>
              <a:ext cx="23824" cy="15542"/>
            </a:xfrm>
            <a:custGeom>
              <a:rect b="b" l="l" r="r" t="t"/>
              <a:pathLst>
                <a:path extrusionOk="0" h="683" w="1047">
                  <a:moveTo>
                    <a:pt x="227" y="1"/>
                  </a:moveTo>
                  <a:cubicBezTo>
                    <a:pt x="108" y="1"/>
                    <a:pt x="1" y="150"/>
                    <a:pt x="117" y="239"/>
                  </a:cubicBezTo>
                  <a:cubicBezTo>
                    <a:pt x="292" y="386"/>
                    <a:pt x="530" y="651"/>
                    <a:pt x="760" y="679"/>
                  </a:cubicBezTo>
                  <a:cubicBezTo>
                    <a:pt x="770" y="682"/>
                    <a:pt x="781" y="683"/>
                    <a:pt x="791" y="683"/>
                  </a:cubicBezTo>
                  <a:cubicBezTo>
                    <a:pt x="907" y="683"/>
                    <a:pt x="1046" y="551"/>
                    <a:pt x="963" y="442"/>
                  </a:cubicBezTo>
                  <a:cubicBezTo>
                    <a:pt x="788" y="211"/>
                    <a:pt x="530" y="211"/>
                    <a:pt x="320" y="36"/>
                  </a:cubicBezTo>
                  <a:cubicBezTo>
                    <a:pt x="291" y="11"/>
                    <a:pt x="258" y="1"/>
                    <a:pt x="22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79"/>
            <p:cNvSpPr/>
            <p:nvPr/>
          </p:nvSpPr>
          <p:spPr>
            <a:xfrm>
              <a:off x="1545417" y="1524397"/>
              <a:ext cx="164041" cy="148112"/>
            </a:xfrm>
            <a:custGeom>
              <a:rect b="b" l="l" r="r" t="t"/>
              <a:pathLst>
                <a:path extrusionOk="0" h="6509" w="7209">
                  <a:moveTo>
                    <a:pt x="1909" y="769"/>
                  </a:moveTo>
                  <a:lnTo>
                    <a:pt x="1909" y="769"/>
                  </a:lnTo>
                  <a:cubicBezTo>
                    <a:pt x="1937" y="769"/>
                    <a:pt x="1964" y="770"/>
                    <a:pt x="1964" y="797"/>
                  </a:cubicBezTo>
                  <a:cubicBezTo>
                    <a:pt x="1946" y="787"/>
                    <a:pt x="1928" y="778"/>
                    <a:pt x="1909" y="769"/>
                  </a:cubicBezTo>
                  <a:close/>
                  <a:moveTo>
                    <a:pt x="3250" y="1203"/>
                  </a:moveTo>
                  <a:cubicBezTo>
                    <a:pt x="3397" y="1203"/>
                    <a:pt x="3537" y="1231"/>
                    <a:pt x="3656" y="1231"/>
                  </a:cubicBezTo>
                  <a:cubicBezTo>
                    <a:pt x="3656" y="1231"/>
                    <a:pt x="3656" y="1259"/>
                    <a:pt x="3628" y="1294"/>
                  </a:cubicBezTo>
                  <a:cubicBezTo>
                    <a:pt x="3600" y="1294"/>
                    <a:pt x="3572" y="1259"/>
                    <a:pt x="3572" y="1259"/>
                  </a:cubicBezTo>
                  <a:cubicBezTo>
                    <a:pt x="3453" y="1259"/>
                    <a:pt x="3362" y="1231"/>
                    <a:pt x="3250" y="1203"/>
                  </a:cubicBezTo>
                  <a:close/>
                  <a:moveTo>
                    <a:pt x="288" y="1"/>
                  </a:moveTo>
                  <a:cubicBezTo>
                    <a:pt x="111" y="1"/>
                    <a:pt x="1" y="279"/>
                    <a:pt x="188" y="357"/>
                  </a:cubicBezTo>
                  <a:cubicBezTo>
                    <a:pt x="335" y="448"/>
                    <a:pt x="481" y="476"/>
                    <a:pt x="656" y="531"/>
                  </a:cubicBezTo>
                  <a:cubicBezTo>
                    <a:pt x="712" y="559"/>
                    <a:pt x="775" y="594"/>
                    <a:pt x="859" y="622"/>
                  </a:cubicBezTo>
                  <a:cubicBezTo>
                    <a:pt x="859" y="622"/>
                    <a:pt x="887" y="650"/>
                    <a:pt x="915" y="650"/>
                  </a:cubicBezTo>
                  <a:cubicBezTo>
                    <a:pt x="1006" y="678"/>
                    <a:pt x="1125" y="769"/>
                    <a:pt x="1209" y="825"/>
                  </a:cubicBezTo>
                  <a:cubicBezTo>
                    <a:pt x="1327" y="909"/>
                    <a:pt x="1474" y="972"/>
                    <a:pt x="1614" y="1028"/>
                  </a:cubicBezTo>
                  <a:cubicBezTo>
                    <a:pt x="1936" y="1175"/>
                    <a:pt x="2229" y="1350"/>
                    <a:pt x="2551" y="1468"/>
                  </a:cubicBezTo>
                  <a:cubicBezTo>
                    <a:pt x="2574" y="1459"/>
                    <a:pt x="2598" y="1454"/>
                    <a:pt x="2622" y="1454"/>
                  </a:cubicBezTo>
                  <a:cubicBezTo>
                    <a:pt x="2685" y="1454"/>
                    <a:pt x="2749" y="1484"/>
                    <a:pt x="2810" y="1524"/>
                  </a:cubicBezTo>
                  <a:cubicBezTo>
                    <a:pt x="3013" y="1552"/>
                    <a:pt x="3250" y="1643"/>
                    <a:pt x="3425" y="1727"/>
                  </a:cubicBezTo>
                  <a:cubicBezTo>
                    <a:pt x="3678" y="1793"/>
                    <a:pt x="3917" y="1840"/>
                    <a:pt x="4162" y="1840"/>
                  </a:cubicBezTo>
                  <a:cubicBezTo>
                    <a:pt x="4255" y="1840"/>
                    <a:pt x="4349" y="1834"/>
                    <a:pt x="4446" y="1818"/>
                  </a:cubicBezTo>
                  <a:cubicBezTo>
                    <a:pt x="4474" y="1874"/>
                    <a:pt x="4502" y="1930"/>
                    <a:pt x="4502" y="1993"/>
                  </a:cubicBezTo>
                  <a:cubicBezTo>
                    <a:pt x="4619" y="1993"/>
                    <a:pt x="4772" y="1965"/>
                    <a:pt x="4914" y="1965"/>
                  </a:cubicBezTo>
                  <a:cubicBezTo>
                    <a:pt x="4984" y="1965"/>
                    <a:pt x="5052" y="1972"/>
                    <a:pt x="5110" y="1993"/>
                  </a:cubicBezTo>
                  <a:cubicBezTo>
                    <a:pt x="5201" y="2021"/>
                    <a:pt x="5285" y="2077"/>
                    <a:pt x="5285" y="2133"/>
                  </a:cubicBezTo>
                  <a:cubicBezTo>
                    <a:pt x="5432" y="2252"/>
                    <a:pt x="5579" y="2308"/>
                    <a:pt x="5754" y="2343"/>
                  </a:cubicBezTo>
                  <a:lnTo>
                    <a:pt x="5754" y="2370"/>
                  </a:lnTo>
                  <a:cubicBezTo>
                    <a:pt x="5782" y="2398"/>
                    <a:pt x="5782" y="2454"/>
                    <a:pt x="5754" y="2517"/>
                  </a:cubicBezTo>
                  <a:cubicBezTo>
                    <a:pt x="5754" y="2657"/>
                    <a:pt x="5635" y="2748"/>
                    <a:pt x="5523" y="2832"/>
                  </a:cubicBezTo>
                  <a:cubicBezTo>
                    <a:pt x="5495" y="3070"/>
                    <a:pt x="5320" y="3272"/>
                    <a:pt x="5145" y="3475"/>
                  </a:cubicBezTo>
                  <a:cubicBezTo>
                    <a:pt x="4998" y="3622"/>
                    <a:pt x="4852" y="3741"/>
                    <a:pt x="4705" y="3881"/>
                  </a:cubicBezTo>
                  <a:cubicBezTo>
                    <a:pt x="4677" y="3916"/>
                    <a:pt x="4649" y="3944"/>
                    <a:pt x="4621" y="3972"/>
                  </a:cubicBezTo>
                  <a:lnTo>
                    <a:pt x="4621" y="4000"/>
                  </a:lnTo>
                  <a:cubicBezTo>
                    <a:pt x="4621" y="4119"/>
                    <a:pt x="4621" y="4230"/>
                    <a:pt x="4586" y="4321"/>
                  </a:cubicBezTo>
                  <a:lnTo>
                    <a:pt x="4586" y="4440"/>
                  </a:lnTo>
                  <a:cubicBezTo>
                    <a:pt x="4621" y="4440"/>
                    <a:pt x="4621" y="4468"/>
                    <a:pt x="4649" y="4496"/>
                  </a:cubicBezTo>
                  <a:cubicBezTo>
                    <a:pt x="4677" y="4615"/>
                    <a:pt x="4761" y="4755"/>
                    <a:pt x="4796" y="4902"/>
                  </a:cubicBezTo>
                  <a:cubicBezTo>
                    <a:pt x="4852" y="4965"/>
                    <a:pt x="4908" y="5104"/>
                    <a:pt x="4908" y="5223"/>
                  </a:cubicBezTo>
                  <a:cubicBezTo>
                    <a:pt x="4970" y="5370"/>
                    <a:pt x="5026" y="5545"/>
                    <a:pt x="5082" y="5692"/>
                  </a:cubicBezTo>
                  <a:cubicBezTo>
                    <a:pt x="5145" y="5895"/>
                    <a:pt x="5026" y="5951"/>
                    <a:pt x="4970" y="6125"/>
                  </a:cubicBezTo>
                  <a:cubicBezTo>
                    <a:pt x="4908" y="6244"/>
                    <a:pt x="4936" y="6363"/>
                    <a:pt x="4998" y="6419"/>
                  </a:cubicBezTo>
                  <a:cubicBezTo>
                    <a:pt x="5026" y="6419"/>
                    <a:pt x="5054" y="6447"/>
                    <a:pt x="5082" y="6447"/>
                  </a:cubicBezTo>
                  <a:cubicBezTo>
                    <a:pt x="5163" y="6494"/>
                    <a:pt x="5253" y="6508"/>
                    <a:pt x="5345" y="6508"/>
                  </a:cubicBezTo>
                  <a:cubicBezTo>
                    <a:pt x="5485" y="6508"/>
                    <a:pt x="5631" y="6475"/>
                    <a:pt x="5754" y="6475"/>
                  </a:cubicBezTo>
                  <a:cubicBezTo>
                    <a:pt x="5928" y="6475"/>
                    <a:pt x="6131" y="6447"/>
                    <a:pt x="6306" y="6447"/>
                  </a:cubicBezTo>
                  <a:lnTo>
                    <a:pt x="6306" y="6419"/>
                  </a:lnTo>
                  <a:lnTo>
                    <a:pt x="6481" y="6419"/>
                  </a:lnTo>
                  <a:cubicBezTo>
                    <a:pt x="6656" y="6419"/>
                    <a:pt x="6830" y="6391"/>
                    <a:pt x="7005" y="6363"/>
                  </a:cubicBezTo>
                  <a:cubicBezTo>
                    <a:pt x="7068" y="6328"/>
                    <a:pt x="7096" y="6328"/>
                    <a:pt x="7124" y="6300"/>
                  </a:cubicBezTo>
                  <a:cubicBezTo>
                    <a:pt x="7208" y="6244"/>
                    <a:pt x="7208" y="6069"/>
                    <a:pt x="7096" y="6041"/>
                  </a:cubicBezTo>
                  <a:cubicBezTo>
                    <a:pt x="6923" y="6000"/>
                    <a:pt x="6751" y="5988"/>
                    <a:pt x="6579" y="5988"/>
                  </a:cubicBezTo>
                  <a:cubicBezTo>
                    <a:pt x="6313" y="5988"/>
                    <a:pt x="6049" y="6018"/>
                    <a:pt x="5793" y="6018"/>
                  </a:cubicBezTo>
                  <a:cubicBezTo>
                    <a:pt x="5740" y="6018"/>
                    <a:pt x="5687" y="6017"/>
                    <a:pt x="5635" y="6013"/>
                  </a:cubicBezTo>
                  <a:cubicBezTo>
                    <a:pt x="5670" y="5923"/>
                    <a:pt x="5670" y="5839"/>
                    <a:pt x="5670" y="5776"/>
                  </a:cubicBezTo>
                  <a:cubicBezTo>
                    <a:pt x="5635" y="5545"/>
                    <a:pt x="5495" y="5314"/>
                    <a:pt x="5404" y="5104"/>
                  </a:cubicBezTo>
                  <a:cubicBezTo>
                    <a:pt x="5320" y="4902"/>
                    <a:pt x="5173" y="4755"/>
                    <a:pt x="5082" y="4552"/>
                  </a:cubicBezTo>
                  <a:cubicBezTo>
                    <a:pt x="5054" y="4496"/>
                    <a:pt x="5054" y="4440"/>
                    <a:pt x="5054" y="4377"/>
                  </a:cubicBezTo>
                  <a:cubicBezTo>
                    <a:pt x="5054" y="4349"/>
                    <a:pt x="5054" y="4349"/>
                    <a:pt x="5082" y="4321"/>
                  </a:cubicBezTo>
                  <a:cubicBezTo>
                    <a:pt x="5110" y="4175"/>
                    <a:pt x="5201" y="4028"/>
                    <a:pt x="5257" y="3916"/>
                  </a:cubicBezTo>
                  <a:cubicBezTo>
                    <a:pt x="5460" y="3622"/>
                    <a:pt x="5782" y="3503"/>
                    <a:pt x="6047" y="3272"/>
                  </a:cubicBezTo>
                  <a:cubicBezTo>
                    <a:pt x="6306" y="3070"/>
                    <a:pt x="6453" y="2748"/>
                    <a:pt x="6425" y="2398"/>
                  </a:cubicBezTo>
                  <a:cubicBezTo>
                    <a:pt x="6425" y="2224"/>
                    <a:pt x="6369" y="2049"/>
                    <a:pt x="6306" y="1874"/>
                  </a:cubicBezTo>
                  <a:cubicBezTo>
                    <a:pt x="6250" y="1699"/>
                    <a:pt x="6131" y="1552"/>
                    <a:pt x="6075" y="1406"/>
                  </a:cubicBezTo>
                  <a:cubicBezTo>
                    <a:pt x="6019" y="1231"/>
                    <a:pt x="5873" y="1175"/>
                    <a:pt x="5726" y="1175"/>
                  </a:cubicBezTo>
                  <a:cubicBezTo>
                    <a:pt x="5698" y="1147"/>
                    <a:pt x="5698" y="1084"/>
                    <a:pt x="5698" y="1056"/>
                  </a:cubicBezTo>
                  <a:cubicBezTo>
                    <a:pt x="5635" y="853"/>
                    <a:pt x="5635" y="622"/>
                    <a:pt x="5579" y="448"/>
                  </a:cubicBezTo>
                  <a:cubicBezTo>
                    <a:pt x="5542" y="330"/>
                    <a:pt x="5457" y="276"/>
                    <a:pt x="5373" y="276"/>
                  </a:cubicBezTo>
                  <a:cubicBezTo>
                    <a:pt x="5267" y="276"/>
                    <a:pt x="5161" y="360"/>
                    <a:pt x="5145" y="504"/>
                  </a:cubicBezTo>
                  <a:cubicBezTo>
                    <a:pt x="5110" y="650"/>
                    <a:pt x="5173" y="825"/>
                    <a:pt x="5201" y="972"/>
                  </a:cubicBezTo>
                  <a:lnTo>
                    <a:pt x="5201" y="1147"/>
                  </a:lnTo>
                  <a:cubicBezTo>
                    <a:pt x="5145" y="1000"/>
                    <a:pt x="5110" y="853"/>
                    <a:pt x="5110" y="734"/>
                  </a:cubicBezTo>
                  <a:cubicBezTo>
                    <a:pt x="5082" y="594"/>
                    <a:pt x="5145" y="420"/>
                    <a:pt x="5082" y="273"/>
                  </a:cubicBezTo>
                  <a:cubicBezTo>
                    <a:pt x="5037" y="144"/>
                    <a:pt x="4914" y="69"/>
                    <a:pt x="4796" y="69"/>
                  </a:cubicBezTo>
                  <a:cubicBezTo>
                    <a:pt x="4696" y="69"/>
                    <a:pt x="4600" y="123"/>
                    <a:pt x="4558" y="245"/>
                  </a:cubicBezTo>
                  <a:cubicBezTo>
                    <a:pt x="4411" y="273"/>
                    <a:pt x="4299" y="357"/>
                    <a:pt x="4299" y="531"/>
                  </a:cubicBezTo>
                  <a:lnTo>
                    <a:pt x="4299" y="650"/>
                  </a:lnTo>
                  <a:lnTo>
                    <a:pt x="4061" y="650"/>
                  </a:lnTo>
                  <a:cubicBezTo>
                    <a:pt x="3950" y="622"/>
                    <a:pt x="3831" y="594"/>
                    <a:pt x="3712" y="594"/>
                  </a:cubicBezTo>
                  <a:cubicBezTo>
                    <a:pt x="3646" y="594"/>
                    <a:pt x="3579" y="601"/>
                    <a:pt x="3511" y="601"/>
                  </a:cubicBezTo>
                  <a:cubicBezTo>
                    <a:pt x="3434" y="601"/>
                    <a:pt x="3356" y="593"/>
                    <a:pt x="3278" y="559"/>
                  </a:cubicBezTo>
                  <a:cubicBezTo>
                    <a:pt x="3271" y="557"/>
                    <a:pt x="3263" y="556"/>
                    <a:pt x="3256" y="556"/>
                  </a:cubicBezTo>
                  <a:cubicBezTo>
                    <a:pt x="3179" y="556"/>
                    <a:pt x="3139" y="683"/>
                    <a:pt x="3222" y="734"/>
                  </a:cubicBezTo>
                  <a:cubicBezTo>
                    <a:pt x="3250" y="734"/>
                    <a:pt x="3306" y="769"/>
                    <a:pt x="3362" y="797"/>
                  </a:cubicBezTo>
                  <a:lnTo>
                    <a:pt x="3250" y="797"/>
                  </a:lnTo>
                  <a:cubicBezTo>
                    <a:pt x="3164" y="797"/>
                    <a:pt x="3080" y="798"/>
                    <a:pt x="2996" y="798"/>
                  </a:cubicBezTo>
                  <a:cubicBezTo>
                    <a:pt x="2653" y="798"/>
                    <a:pt x="2331" y="780"/>
                    <a:pt x="2027" y="594"/>
                  </a:cubicBezTo>
                  <a:cubicBezTo>
                    <a:pt x="2007" y="584"/>
                    <a:pt x="1988" y="579"/>
                    <a:pt x="1970" y="579"/>
                  </a:cubicBezTo>
                  <a:cubicBezTo>
                    <a:pt x="1885" y="579"/>
                    <a:pt x="1838" y="693"/>
                    <a:pt x="1907" y="768"/>
                  </a:cubicBezTo>
                  <a:lnTo>
                    <a:pt x="1907" y="768"/>
                  </a:lnTo>
                  <a:cubicBezTo>
                    <a:pt x="1812" y="724"/>
                    <a:pt x="1713" y="697"/>
                    <a:pt x="1614" y="650"/>
                  </a:cubicBezTo>
                  <a:cubicBezTo>
                    <a:pt x="1474" y="622"/>
                    <a:pt x="1327" y="559"/>
                    <a:pt x="1181" y="504"/>
                  </a:cubicBezTo>
                  <a:cubicBezTo>
                    <a:pt x="1181" y="476"/>
                    <a:pt x="1153" y="476"/>
                    <a:pt x="1125" y="476"/>
                  </a:cubicBezTo>
                  <a:cubicBezTo>
                    <a:pt x="1125" y="448"/>
                    <a:pt x="1090" y="420"/>
                    <a:pt x="1062" y="420"/>
                  </a:cubicBezTo>
                  <a:cubicBezTo>
                    <a:pt x="915" y="385"/>
                    <a:pt x="859" y="245"/>
                    <a:pt x="740" y="182"/>
                  </a:cubicBezTo>
                  <a:cubicBezTo>
                    <a:pt x="600" y="126"/>
                    <a:pt x="453" y="35"/>
                    <a:pt x="335" y="7"/>
                  </a:cubicBezTo>
                  <a:cubicBezTo>
                    <a:pt x="318" y="3"/>
                    <a:pt x="303" y="1"/>
                    <a:pt x="288"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79"/>
            <p:cNvSpPr/>
            <p:nvPr/>
          </p:nvSpPr>
          <p:spPr>
            <a:xfrm>
              <a:off x="1696214" y="1547766"/>
              <a:ext cx="81326" cy="107062"/>
            </a:xfrm>
            <a:custGeom>
              <a:rect b="b" l="l" r="r" t="t"/>
              <a:pathLst>
                <a:path extrusionOk="0" h="4705" w="3574">
                  <a:moveTo>
                    <a:pt x="2651" y="1"/>
                  </a:moveTo>
                  <a:cubicBezTo>
                    <a:pt x="2476" y="29"/>
                    <a:pt x="2301" y="29"/>
                    <a:pt x="2126" y="92"/>
                  </a:cubicBezTo>
                  <a:lnTo>
                    <a:pt x="2042" y="92"/>
                  </a:lnTo>
                  <a:cubicBezTo>
                    <a:pt x="2002" y="85"/>
                    <a:pt x="1959" y="82"/>
                    <a:pt x="1915" y="82"/>
                  </a:cubicBezTo>
                  <a:cubicBezTo>
                    <a:pt x="1738" y="82"/>
                    <a:pt x="1545" y="131"/>
                    <a:pt x="1427" y="176"/>
                  </a:cubicBezTo>
                  <a:cubicBezTo>
                    <a:pt x="1280" y="267"/>
                    <a:pt x="1252" y="379"/>
                    <a:pt x="1280" y="525"/>
                  </a:cubicBezTo>
                  <a:cubicBezTo>
                    <a:pt x="1196" y="616"/>
                    <a:pt x="1168" y="728"/>
                    <a:pt x="1224" y="847"/>
                  </a:cubicBezTo>
                  <a:cubicBezTo>
                    <a:pt x="1168" y="875"/>
                    <a:pt x="1140" y="903"/>
                    <a:pt x="1105" y="966"/>
                  </a:cubicBezTo>
                  <a:cubicBezTo>
                    <a:pt x="1050" y="1106"/>
                    <a:pt x="966" y="1281"/>
                    <a:pt x="931" y="1427"/>
                  </a:cubicBezTo>
                  <a:cubicBezTo>
                    <a:pt x="903" y="1546"/>
                    <a:pt x="931" y="1693"/>
                    <a:pt x="931" y="1805"/>
                  </a:cubicBezTo>
                  <a:cubicBezTo>
                    <a:pt x="791" y="1980"/>
                    <a:pt x="672" y="2155"/>
                    <a:pt x="525" y="2329"/>
                  </a:cubicBezTo>
                  <a:cubicBezTo>
                    <a:pt x="441" y="2420"/>
                    <a:pt x="350" y="2539"/>
                    <a:pt x="266" y="2623"/>
                  </a:cubicBezTo>
                  <a:cubicBezTo>
                    <a:pt x="175" y="2623"/>
                    <a:pt x="57" y="2651"/>
                    <a:pt x="1" y="2770"/>
                  </a:cubicBezTo>
                  <a:cubicBezTo>
                    <a:pt x="57" y="2770"/>
                    <a:pt x="92" y="2826"/>
                    <a:pt x="57" y="2889"/>
                  </a:cubicBezTo>
                  <a:cubicBezTo>
                    <a:pt x="29" y="3001"/>
                    <a:pt x="1" y="3148"/>
                    <a:pt x="1" y="3294"/>
                  </a:cubicBezTo>
                  <a:cubicBezTo>
                    <a:pt x="1" y="3413"/>
                    <a:pt x="1" y="3525"/>
                    <a:pt x="29" y="3644"/>
                  </a:cubicBezTo>
                  <a:cubicBezTo>
                    <a:pt x="92" y="3903"/>
                    <a:pt x="120" y="4224"/>
                    <a:pt x="266" y="4462"/>
                  </a:cubicBezTo>
                  <a:cubicBezTo>
                    <a:pt x="231" y="4490"/>
                    <a:pt x="203" y="4546"/>
                    <a:pt x="231" y="4602"/>
                  </a:cubicBezTo>
                  <a:cubicBezTo>
                    <a:pt x="231" y="4637"/>
                    <a:pt x="294" y="4693"/>
                    <a:pt x="322" y="4693"/>
                  </a:cubicBezTo>
                  <a:cubicBezTo>
                    <a:pt x="347" y="4701"/>
                    <a:pt x="370" y="4704"/>
                    <a:pt x="391" y="4704"/>
                  </a:cubicBezTo>
                  <a:cubicBezTo>
                    <a:pt x="442" y="4704"/>
                    <a:pt x="486" y="4685"/>
                    <a:pt x="525" y="4665"/>
                  </a:cubicBezTo>
                  <a:cubicBezTo>
                    <a:pt x="525" y="4665"/>
                    <a:pt x="553" y="4637"/>
                    <a:pt x="581" y="4637"/>
                  </a:cubicBezTo>
                  <a:cubicBezTo>
                    <a:pt x="616" y="4574"/>
                    <a:pt x="616" y="4546"/>
                    <a:pt x="644" y="4518"/>
                  </a:cubicBezTo>
                  <a:lnTo>
                    <a:pt x="644" y="4399"/>
                  </a:lnTo>
                  <a:cubicBezTo>
                    <a:pt x="616" y="4343"/>
                    <a:pt x="581" y="4315"/>
                    <a:pt x="525" y="4287"/>
                  </a:cubicBezTo>
                  <a:cubicBezTo>
                    <a:pt x="581" y="4112"/>
                    <a:pt x="553" y="3903"/>
                    <a:pt x="525" y="3763"/>
                  </a:cubicBezTo>
                  <a:cubicBezTo>
                    <a:pt x="525" y="3553"/>
                    <a:pt x="497" y="3378"/>
                    <a:pt x="469" y="3203"/>
                  </a:cubicBezTo>
                  <a:lnTo>
                    <a:pt x="497" y="3175"/>
                  </a:lnTo>
                  <a:cubicBezTo>
                    <a:pt x="553" y="3148"/>
                    <a:pt x="581" y="3092"/>
                    <a:pt x="644" y="3029"/>
                  </a:cubicBezTo>
                  <a:cubicBezTo>
                    <a:pt x="728" y="2917"/>
                    <a:pt x="819" y="2798"/>
                    <a:pt x="903" y="2679"/>
                  </a:cubicBezTo>
                  <a:cubicBezTo>
                    <a:pt x="1168" y="2420"/>
                    <a:pt x="1399" y="2155"/>
                    <a:pt x="1427" y="1805"/>
                  </a:cubicBezTo>
                  <a:cubicBezTo>
                    <a:pt x="1455" y="1721"/>
                    <a:pt x="1427" y="1665"/>
                    <a:pt x="1399" y="1630"/>
                  </a:cubicBezTo>
                  <a:cubicBezTo>
                    <a:pt x="1427" y="1574"/>
                    <a:pt x="1427" y="1518"/>
                    <a:pt x="1455" y="1455"/>
                  </a:cubicBezTo>
                  <a:cubicBezTo>
                    <a:pt x="1487" y="1473"/>
                    <a:pt x="1516" y="1482"/>
                    <a:pt x="1542" y="1482"/>
                  </a:cubicBezTo>
                  <a:cubicBezTo>
                    <a:pt x="1567" y="1482"/>
                    <a:pt x="1588" y="1473"/>
                    <a:pt x="1602" y="1455"/>
                  </a:cubicBezTo>
                  <a:cubicBezTo>
                    <a:pt x="1665" y="1399"/>
                    <a:pt x="1721" y="1343"/>
                    <a:pt x="1805" y="1281"/>
                  </a:cubicBezTo>
                  <a:cubicBezTo>
                    <a:pt x="1952" y="1225"/>
                    <a:pt x="2126" y="1169"/>
                    <a:pt x="2273" y="1106"/>
                  </a:cubicBezTo>
                  <a:cubicBezTo>
                    <a:pt x="2420" y="1078"/>
                    <a:pt x="2539" y="1050"/>
                    <a:pt x="2651" y="1050"/>
                  </a:cubicBezTo>
                  <a:cubicBezTo>
                    <a:pt x="2679" y="1050"/>
                    <a:pt x="2714" y="1022"/>
                    <a:pt x="2742" y="1022"/>
                  </a:cubicBezTo>
                  <a:cubicBezTo>
                    <a:pt x="2770" y="1022"/>
                    <a:pt x="2770" y="994"/>
                    <a:pt x="2798" y="994"/>
                  </a:cubicBezTo>
                  <a:cubicBezTo>
                    <a:pt x="2972" y="931"/>
                    <a:pt x="3147" y="875"/>
                    <a:pt x="3322" y="756"/>
                  </a:cubicBezTo>
                  <a:cubicBezTo>
                    <a:pt x="3574" y="624"/>
                    <a:pt x="3480" y="171"/>
                    <a:pt x="3197" y="171"/>
                  </a:cubicBezTo>
                  <a:cubicBezTo>
                    <a:pt x="3181" y="171"/>
                    <a:pt x="3164" y="173"/>
                    <a:pt x="3147" y="176"/>
                  </a:cubicBezTo>
                  <a:cubicBezTo>
                    <a:pt x="3063" y="176"/>
                    <a:pt x="2944" y="204"/>
                    <a:pt x="2854" y="267"/>
                  </a:cubicBezTo>
                  <a:cubicBezTo>
                    <a:pt x="2854" y="148"/>
                    <a:pt x="2798" y="1"/>
                    <a:pt x="265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79"/>
            <p:cNvSpPr/>
            <p:nvPr/>
          </p:nvSpPr>
          <p:spPr>
            <a:xfrm>
              <a:off x="1734078" y="1539825"/>
              <a:ext cx="25804" cy="7327"/>
            </a:xfrm>
            <a:custGeom>
              <a:rect b="b" l="l" r="r" t="t"/>
              <a:pathLst>
                <a:path extrusionOk="0" h="322" w="1134">
                  <a:moveTo>
                    <a:pt x="176" y="0"/>
                  </a:moveTo>
                  <a:cubicBezTo>
                    <a:pt x="1" y="0"/>
                    <a:pt x="1" y="266"/>
                    <a:pt x="176" y="266"/>
                  </a:cubicBezTo>
                  <a:cubicBezTo>
                    <a:pt x="378" y="294"/>
                    <a:pt x="553" y="322"/>
                    <a:pt x="784" y="322"/>
                  </a:cubicBezTo>
                  <a:cubicBezTo>
                    <a:pt x="903" y="294"/>
                    <a:pt x="1050" y="294"/>
                    <a:pt x="1106" y="175"/>
                  </a:cubicBezTo>
                  <a:cubicBezTo>
                    <a:pt x="1134" y="91"/>
                    <a:pt x="1106" y="0"/>
                    <a:pt x="1015" y="0"/>
                  </a:cubicBezTo>
                  <a:lnTo>
                    <a:pt x="700" y="0"/>
                  </a:lnTo>
                  <a:cubicBezTo>
                    <a:pt x="630" y="10"/>
                    <a:pt x="568" y="13"/>
                    <a:pt x="510" y="13"/>
                  </a:cubicBezTo>
                  <a:cubicBezTo>
                    <a:pt x="393" y="13"/>
                    <a:pt x="292" y="0"/>
                    <a:pt x="17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79"/>
            <p:cNvSpPr/>
            <p:nvPr/>
          </p:nvSpPr>
          <p:spPr>
            <a:xfrm>
              <a:off x="1810057" y="1389301"/>
              <a:ext cx="70427" cy="135734"/>
            </a:xfrm>
            <a:custGeom>
              <a:rect b="b" l="l" r="r" t="t"/>
              <a:pathLst>
                <a:path extrusionOk="0" h="5965" w="3095">
                  <a:moveTo>
                    <a:pt x="3039" y="1"/>
                  </a:moveTo>
                  <a:cubicBezTo>
                    <a:pt x="2570" y="175"/>
                    <a:pt x="2459" y="616"/>
                    <a:pt x="2368" y="1049"/>
                  </a:cubicBezTo>
                  <a:lnTo>
                    <a:pt x="2368" y="1077"/>
                  </a:lnTo>
                  <a:cubicBezTo>
                    <a:pt x="2256" y="1252"/>
                    <a:pt x="2137" y="1399"/>
                    <a:pt x="2081" y="1574"/>
                  </a:cubicBezTo>
                  <a:cubicBezTo>
                    <a:pt x="1962" y="1840"/>
                    <a:pt x="1906" y="2098"/>
                    <a:pt x="1815" y="2364"/>
                  </a:cubicBezTo>
                  <a:cubicBezTo>
                    <a:pt x="1787" y="2448"/>
                    <a:pt x="1759" y="2511"/>
                    <a:pt x="1731" y="2567"/>
                  </a:cubicBezTo>
                  <a:cubicBezTo>
                    <a:pt x="1557" y="2825"/>
                    <a:pt x="1291" y="2972"/>
                    <a:pt x="1060" y="3175"/>
                  </a:cubicBezTo>
                  <a:cubicBezTo>
                    <a:pt x="648" y="3588"/>
                    <a:pt x="620" y="4287"/>
                    <a:pt x="473" y="4811"/>
                  </a:cubicBezTo>
                  <a:cubicBezTo>
                    <a:pt x="445" y="4867"/>
                    <a:pt x="508" y="4923"/>
                    <a:pt x="564" y="4923"/>
                  </a:cubicBezTo>
                  <a:cubicBezTo>
                    <a:pt x="536" y="4923"/>
                    <a:pt x="536" y="4958"/>
                    <a:pt x="536" y="4958"/>
                  </a:cubicBezTo>
                  <a:lnTo>
                    <a:pt x="536" y="4986"/>
                  </a:lnTo>
                  <a:cubicBezTo>
                    <a:pt x="508" y="5014"/>
                    <a:pt x="473" y="5070"/>
                    <a:pt x="445" y="5133"/>
                  </a:cubicBezTo>
                  <a:cubicBezTo>
                    <a:pt x="414" y="5119"/>
                    <a:pt x="381" y="5113"/>
                    <a:pt x="349" y="5113"/>
                  </a:cubicBezTo>
                  <a:cubicBezTo>
                    <a:pt x="172" y="5113"/>
                    <a:pt x="0" y="5309"/>
                    <a:pt x="95" y="5511"/>
                  </a:cubicBezTo>
                  <a:cubicBezTo>
                    <a:pt x="123" y="5511"/>
                    <a:pt x="123" y="5539"/>
                    <a:pt x="158" y="5566"/>
                  </a:cubicBezTo>
                  <a:cubicBezTo>
                    <a:pt x="214" y="5685"/>
                    <a:pt x="242" y="5797"/>
                    <a:pt x="333" y="5888"/>
                  </a:cubicBezTo>
                  <a:cubicBezTo>
                    <a:pt x="374" y="5943"/>
                    <a:pt x="429" y="5964"/>
                    <a:pt x="485" y="5964"/>
                  </a:cubicBezTo>
                  <a:cubicBezTo>
                    <a:pt x="580" y="5964"/>
                    <a:pt x="681" y="5902"/>
                    <a:pt x="738" y="5832"/>
                  </a:cubicBezTo>
                  <a:cubicBezTo>
                    <a:pt x="766" y="5797"/>
                    <a:pt x="766" y="5769"/>
                    <a:pt x="766" y="5713"/>
                  </a:cubicBezTo>
                  <a:cubicBezTo>
                    <a:pt x="794" y="5713"/>
                    <a:pt x="822" y="5685"/>
                    <a:pt x="857" y="5657"/>
                  </a:cubicBezTo>
                  <a:cubicBezTo>
                    <a:pt x="1060" y="5483"/>
                    <a:pt x="1207" y="5217"/>
                    <a:pt x="1172" y="4958"/>
                  </a:cubicBezTo>
                  <a:lnTo>
                    <a:pt x="1172" y="4923"/>
                  </a:lnTo>
                  <a:cubicBezTo>
                    <a:pt x="1207" y="4811"/>
                    <a:pt x="1263" y="4692"/>
                    <a:pt x="1291" y="4546"/>
                  </a:cubicBezTo>
                  <a:cubicBezTo>
                    <a:pt x="1263" y="4371"/>
                    <a:pt x="1291" y="4196"/>
                    <a:pt x="1291" y="4021"/>
                  </a:cubicBezTo>
                  <a:cubicBezTo>
                    <a:pt x="1347" y="3790"/>
                    <a:pt x="1410" y="3497"/>
                    <a:pt x="1612" y="3350"/>
                  </a:cubicBezTo>
                  <a:cubicBezTo>
                    <a:pt x="1640" y="3322"/>
                    <a:pt x="1696" y="3294"/>
                    <a:pt x="1731" y="3238"/>
                  </a:cubicBezTo>
                  <a:cubicBezTo>
                    <a:pt x="1707" y="3218"/>
                    <a:pt x="1658" y="3195"/>
                    <a:pt x="1612" y="3195"/>
                  </a:cubicBezTo>
                  <a:cubicBezTo>
                    <a:pt x="1593" y="3195"/>
                    <a:pt x="1573" y="3200"/>
                    <a:pt x="1557" y="3210"/>
                  </a:cubicBezTo>
                  <a:cubicBezTo>
                    <a:pt x="1494" y="3210"/>
                    <a:pt x="1466" y="3210"/>
                    <a:pt x="1438" y="3238"/>
                  </a:cubicBezTo>
                  <a:cubicBezTo>
                    <a:pt x="1438" y="3238"/>
                    <a:pt x="1438" y="3210"/>
                    <a:pt x="1466" y="3210"/>
                  </a:cubicBezTo>
                  <a:cubicBezTo>
                    <a:pt x="1522" y="3147"/>
                    <a:pt x="1612" y="3091"/>
                    <a:pt x="1668" y="3035"/>
                  </a:cubicBezTo>
                  <a:cubicBezTo>
                    <a:pt x="1680" y="3046"/>
                    <a:pt x="1696" y="3053"/>
                    <a:pt x="1712" y="3053"/>
                  </a:cubicBezTo>
                  <a:cubicBezTo>
                    <a:pt x="1737" y="3053"/>
                    <a:pt x="1759" y="3038"/>
                    <a:pt x="1759" y="3000"/>
                  </a:cubicBezTo>
                  <a:cubicBezTo>
                    <a:pt x="1787" y="2972"/>
                    <a:pt x="1815" y="2916"/>
                    <a:pt x="1815" y="2860"/>
                  </a:cubicBezTo>
                  <a:cubicBezTo>
                    <a:pt x="2046" y="2623"/>
                    <a:pt x="2193" y="2364"/>
                    <a:pt x="2256" y="2014"/>
                  </a:cubicBezTo>
                  <a:lnTo>
                    <a:pt x="2256" y="1986"/>
                  </a:lnTo>
                  <a:lnTo>
                    <a:pt x="2256" y="1895"/>
                  </a:lnTo>
                  <a:cubicBezTo>
                    <a:pt x="2284" y="1868"/>
                    <a:pt x="2284" y="1812"/>
                    <a:pt x="2312" y="1749"/>
                  </a:cubicBezTo>
                  <a:lnTo>
                    <a:pt x="2312" y="1693"/>
                  </a:lnTo>
                  <a:cubicBezTo>
                    <a:pt x="2368" y="1574"/>
                    <a:pt x="2431" y="1490"/>
                    <a:pt x="2514" y="1371"/>
                  </a:cubicBezTo>
                  <a:cubicBezTo>
                    <a:pt x="2542" y="1343"/>
                    <a:pt x="2605" y="1315"/>
                    <a:pt x="2633" y="1287"/>
                  </a:cubicBezTo>
                  <a:cubicBezTo>
                    <a:pt x="2605" y="1168"/>
                    <a:pt x="2661" y="993"/>
                    <a:pt x="2717" y="903"/>
                  </a:cubicBezTo>
                  <a:cubicBezTo>
                    <a:pt x="2745" y="847"/>
                    <a:pt x="2780" y="819"/>
                    <a:pt x="2808" y="819"/>
                  </a:cubicBezTo>
                  <a:lnTo>
                    <a:pt x="2808" y="525"/>
                  </a:lnTo>
                  <a:cubicBezTo>
                    <a:pt x="2836" y="322"/>
                    <a:pt x="2920" y="147"/>
                    <a:pt x="3095"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79"/>
            <p:cNvSpPr/>
            <p:nvPr/>
          </p:nvSpPr>
          <p:spPr>
            <a:xfrm>
              <a:off x="1491123" y="1325769"/>
              <a:ext cx="383490" cy="188935"/>
            </a:xfrm>
            <a:custGeom>
              <a:rect b="b" l="l" r="r" t="t"/>
              <a:pathLst>
                <a:path extrusionOk="0" h="8303" w="16853">
                  <a:moveTo>
                    <a:pt x="7993" y="6002"/>
                  </a:moveTo>
                  <a:lnTo>
                    <a:pt x="7993" y="6002"/>
                  </a:lnTo>
                  <a:cubicBezTo>
                    <a:pt x="7997" y="6010"/>
                    <a:pt x="8001" y="6016"/>
                    <a:pt x="8004" y="6020"/>
                  </a:cubicBezTo>
                  <a:lnTo>
                    <a:pt x="8004" y="6020"/>
                  </a:lnTo>
                  <a:cubicBezTo>
                    <a:pt x="8001" y="6014"/>
                    <a:pt x="7997" y="6008"/>
                    <a:pt x="7993" y="6002"/>
                  </a:cubicBezTo>
                  <a:close/>
                  <a:moveTo>
                    <a:pt x="7993" y="6785"/>
                  </a:moveTo>
                  <a:cubicBezTo>
                    <a:pt x="7965" y="6785"/>
                    <a:pt x="7937" y="6813"/>
                    <a:pt x="7909" y="6841"/>
                  </a:cubicBezTo>
                  <a:lnTo>
                    <a:pt x="7909" y="6813"/>
                  </a:lnTo>
                  <a:cubicBezTo>
                    <a:pt x="7937" y="6785"/>
                    <a:pt x="7965" y="6785"/>
                    <a:pt x="7965" y="6785"/>
                  </a:cubicBezTo>
                  <a:close/>
                  <a:moveTo>
                    <a:pt x="16464" y="1"/>
                  </a:moveTo>
                  <a:cubicBezTo>
                    <a:pt x="16336" y="1"/>
                    <a:pt x="16208" y="30"/>
                    <a:pt x="16125" y="87"/>
                  </a:cubicBezTo>
                  <a:cubicBezTo>
                    <a:pt x="16125" y="87"/>
                    <a:pt x="16097" y="87"/>
                    <a:pt x="16097" y="114"/>
                  </a:cubicBezTo>
                  <a:cubicBezTo>
                    <a:pt x="16125" y="142"/>
                    <a:pt x="16181" y="142"/>
                    <a:pt x="16209" y="198"/>
                  </a:cubicBezTo>
                  <a:cubicBezTo>
                    <a:pt x="16272" y="198"/>
                    <a:pt x="16300" y="261"/>
                    <a:pt x="16272" y="289"/>
                  </a:cubicBezTo>
                  <a:lnTo>
                    <a:pt x="16237" y="289"/>
                  </a:lnTo>
                  <a:cubicBezTo>
                    <a:pt x="16209" y="317"/>
                    <a:pt x="16181" y="317"/>
                    <a:pt x="16153" y="317"/>
                  </a:cubicBezTo>
                  <a:lnTo>
                    <a:pt x="16153" y="289"/>
                  </a:lnTo>
                  <a:cubicBezTo>
                    <a:pt x="16125" y="317"/>
                    <a:pt x="16097" y="317"/>
                    <a:pt x="16062" y="317"/>
                  </a:cubicBezTo>
                  <a:cubicBezTo>
                    <a:pt x="16034" y="345"/>
                    <a:pt x="15978" y="345"/>
                    <a:pt x="15950" y="373"/>
                  </a:cubicBezTo>
                  <a:cubicBezTo>
                    <a:pt x="15859" y="408"/>
                    <a:pt x="15803" y="436"/>
                    <a:pt x="15747" y="464"/>
                  </a:cubicBezTo>
                  <a:cubicBezTo>
                    <a:pt x="15712" y="492"/>
                    <a:pt x="15712" y="492"/>
                    <a:pt x="15712" y="520"/>
                  </a:cubicBezTo>
                  <a:cubicBezTo>
                    <a:pt x="15684" y="520"/>
                    <a:pt x="15684" y="520"/>
                    <a:pt x="15684" y="548"/>
                  </a:cubicBezTo>
                  <a:lnTo>
                    <a:pt x="15684" y="639"/>
                  </a:lnTo>
                  <a:cubicBezTo>
                    <a:pt x="15656" y="695"/>
                    <a:pt x="15600" y="723"/>
                    <a:pt x="15510" y="723"/>
                  </a:cubicBezTo>
                  <a:cubicBezTo>
                    <a:pt x="15482" y="786"/>
                    <a:pt x="15454" y="814"/>
                    <a:pt x="15426" y="842"/>
                  </a:cubicBezTo>
                  <a:cubicBezTo>
                    <a:pt x="15426" y="870"/>
                    <a:pt x="15454" y="870"/>
                    <a:pt x="15454" y="898"/>
                  </a:cubicBezTo>
                  <a:cubicBezTo>
                    <a:pt x="15454" y="898"/>
                    <a:pt x="15426" y="898"/>
                    <a:pt x="15426" y="933"/>
                  </a:cubicBezTo>
                  <a:cubicBezTo>
                    <a:pt x="15363" y="961"/>
                    <a:pt x="15335" y="989"/>
                    <a:pt x="15307" y="1017"/>
                  </a:cubicBezTo>
                  <a:cubicBezTo>
                    <a:pt x="15335" y="1017"/>
                    <a:pt x="15335" y="1044"/>
                    <a:pt x="15335" y="1072"/>
                  </a:cubicBezTo>
                  <a:lnTo>
                    <a:pt x="15398" y="1072"/>
                  </a:lnTo>
                  <a:cubicBezTo>
                    <a:pt x="15454" y="1072"/>
                    <a:pt x="15482" y="1135"/>
                    <a:pt x="15454" y="1191"/>
                  </a:cubicBezTo>
                  <a:cubicBezTo>
                    <a:pt x="15426" y="1191"/>
                    <a:pt x="15426" y="1219"/>
                    <a:pt x="15426" y="1219"/>
                  </a:cubicBezTo>
                  <a:lnTo>
                    <a:pt x="15398" y="1219"/>
                  </a:lnTo>
                  <a:lnTo>
                    <a:pt x="15363" y="1247"/>
                  </a:lnTo>
                  <a:lnTo>
                    <a:pt x="15279" y="1247"/>
                  </a:lnTo>
                  <a:cubicBezTo>
                    <a:pt x="15279" y="1282"/>
                    <a:pt x="15251" y="1310"/>
                    <a:pt x="15223" y="1338"/>
                  </a:cubicBezTo>
                  <a:cubicBezTo>
                    <a:pt x="15160" y="1394"/>
                    <a:pt x="15104" y="1485"/>
                    <a:pt x="15048" y="1541"/>
                  </a:cubicBezTo>
                  <a:cubicBezTo>
                    <a:pt x="15076" y="1541"/>
                    <a:pt x="15076" y="1569"/>
                    <a:pt x="15048" y="1569"/>
                  </a:cubicBezTo>
                  <a:cubicBezTo>
                    <a:pt x="15160" y="1597"/>
                    <a:pt x="15160" y="1716"/>
                    <a:pt x="15076" y="1772"/>
                  </a:cubicBezTo>
                  <a:cubicBezTo>
                    <a:pt x="15013" y="1807"/>
                    <a:pt x="14985" y="1863"/>
                    <a:pt x="14929" y="1919"/>
                  </a:cubicBezTo>
                  <a:cubicBezTo>
                    <a:pt x="14929" y="1919"/>
                    <a:pt x="14957" y="1919"/>
                    <a:pt x="14957" y="1946"/>
                  </a:cubicBezTo>
                  <a:cubicBezTo>
                    <a:pt x="14929" y="1981"/>
                    <a:pt x="14901" y="2037"/>
                    <a:pt x="14873" y="2093"/>
                  </a:cubicBezTo>
                  <a:cubicBezTo>
                    <a:pt x="14838" y="2156"/>
                    <a:pt x="14838" y="2212"/>
                    <a:pt x="14838" y="2268"/>
                  </a:cubicBezTo>
                  <a:cubicBezTo>
                    <a:pt x="14873" y="2296"/>
                    <a:pt x="14873" y="2331"/>
                    <a:pt x="14838" y="2387"/>
                  </a:cubicBezTo>
                  <a:cubicBezTo>
                    <a:pt x="14810" y="2471"/>
                    <a:pt x="14782" y="2506"/>
                    <a:pt x="14754" y="2562"/>
                  </a:cubicBezTo>
                  <a:cubicBezTo>
                    <a:pt x="14698" y="2681"/>
                    <a:pt x="14726" y="2765"/>
                    <a:pt x="14782" y="2855"/>
                  </a:cubicBezTo>
                  <a:cubicBezTo>
                    <a:pt x="14698" y="2911"/>
                    <a:pt x="14636" y="2995"/>
                    <a:pt x="14580" y="3114"/>
                  </a:cubicBezTo>
                  <a:cubicBezTo>
                    <a:pt x="14552" y="3142"/>
                    <a:pt x="14580" y="3233"/>
                    <a:pt x="14552" y="3289"/>
                  </a:cubicBezTo>
                  <a:cubicBezTo>
                    <a:pt x="14524" y="3345"/>
                    <a:pt x="14433" y="3380"/>
                    <a:pt x="14349" y="3408"/>
                  </a:cubicBezTo>
                  <a:cubicBezTo>
                    <a:pt x="14349" y="3611"/>
                    <a:pt x="14314" y="3785"/>
                    <a:pt x="14111" y="3904"/>
                  </a:cubicBezTo>
                  <a:cubicBezTo>
                    <a:pt x="13999" y="3988"/>
                    <a:pt x="13880" y="4044"/>
                    <a:pt x="13734" y="4163"/>
                  </a:cubicBezTo>
                  <a:cubicBezTo>
                    <a:pt x="13706" y="4191"/>
                    <a:pt x="13650" y="4254"/>
                    <a:pt x="13587" y="4282"/>
                  </a:cubicBezTo>
                  <a:cubicBezTo>
                    <a:pt x="13503" y="4394"/>
                    <a:pt x="13328" y="4457"/>
                    <a:pt x="13209" y="4513"/>
                  </a:cubicBezTo>
                  <a:cubicBezTo>
                    <a:pt x="13062" y="4604"/>
                    <a:pt x="12859" y="4660"/>
                    <a:pt x="12685" y="4660"/>
                  </a:cubicBezTo>
                  <a:cubicBezTo>
                    <a:pt x="12454" y="4778"/>
                    <a:pt x="12188" y="4862"/>
                    <a:pt x="11929" y="4953"/>
                  </a:cubicBezTo>
                  <a:cubicBezTo>
                    <a:pt x="11722" y="5007"/>
                    <a:pt x="11526" y="5038"/>
                    <a:pt x="11326" y="5038"/>
                  </a:cubicBezTo>
                  <a:cubicBezTo>
                    <a:pt x="11217" y="5038"/>
                    <a:pt x="11106" y="5029"/>
                    <a:pt x="10993" y="5009"/>
                  </a:cubicBezTo>
                  <a:cubicBezTo>
                    <a:pt x="10818" y="5009"/>
                    <a:pt x="10643" y="4981"/>
                    <a:pt x="10468" y="4918"/>
                  </a:cubicBezTo>
                  <a:lnTo>
                    <a:pt x="10468" y="4953"/>
                  </a:lnTo>
                  <a:cubicBezTo>
                    <a:pt x="10356" y="4890"/>
                    <a:pt x="10237" y="4862"/>
                    <a:pt x="10091" y="4862"/>
                  </a:cubicBezTo>
                  <a:cubicBezTo>
                    <a:pt x="9944" y="4862"/>
                    <a:pt x="9769" y="4890"/>
                    <a:pt x="9629" y="4918"/>
                  </a:cubicBezTo>
                  <a:lnTo>
                    <a:pt x="9629" y="4953"/>
                  </a:lnTo>
                  <a:cubicBezTo>
                    <a:pt x="9538" y="4981"/>
                    <a:pt x="9482" y="5009"/>
                    <a:pt x="9391" y="5037"/>
                  </a:cubicBezTo>
                  <a:cubicBezTo>
                    <a:pt x="9391" y="5065"/>
                    <a:pt x="9363" y="5093"/>
                    <a:pt x="9363" y="5093"/>
                  </a:cubicBezTo>
                  <a:lnTo>
                    <a:pt x="9391" y="5093"/>
                  </a:lnTo>
                  <a:cubicBezTo>
                    <a:pt x="9419" y="5128"/>
                    <a:pt x="9538" y="5156"/>
                    <a:pt x="9566" y="5184"/>
                  </a:cubicBezTo>
                  <a:lnTo>
                    <a:pt x="9566" y="5212"/>
                  </a:lnTo>
                  <a:cubicBezTo>
                    <a:pt x="9629" y="5212"/>
                    <a:pt x="9629" y="5240"/>
                    <a:pt x="9685" y="5268"/>
                  </a:cubicBezTo>
                  <a:cubicBezTo>
                    <a:pt x="9685" y="5268"/>
                    <a:pt x="9685" y="5303"/>
                    <a:pt x="9657" y="5303"/>
                  </a:cubicBezTo>
                  <a:cubicBezTo>
                    <a:pt x="9629" y="5331"/>
                    <a:pt x="9629" y="5359"/>
                    <a:pt x="9566" y="5359"/>
                  </a:cubicBezTo>
                  <a:lnTo>
                    <a:pt x="9454" y="5359"/>
                  </a:lnTo>
                  <a:cubicBezTo>
                    <a:pt x="9394" y="5359"/>
                    <a:pt x="9336" y="5371"/>
                    <a:pt x="9278" y="5371"/>
                  </a:cubicBezTo>
                  <a:cubicBezTo>
                    <a:pt x="9248" y="5371"/>
                    <a:pt x="9219" y="5368"/>
                    <a:pt x="9188" y="5359"/>
                  </a:cubicBezTo>
                  <a:lnTo>
                    <a:pt x="9161" y="5359"/>
                  </a:lnTo>
                  <a:cubicBezTo>
                    <a:pt x="9070" y="5387"/>
                    <a:pt x="8986" y="5443"/>
                    <a:pt x="8895" y="5478"/>
                  </a:cubicBezTo>
                  <a:cubicBezTo>
                    <a:pt x="8986" y="5534"/>
                    <a:pt x="8958" y="5680"/>
                    <a:pt x="8867" y="5708"/>
                  </a:cubicBezTo>
                  <a:cubicBezTo>
                    <a:pt x="8799" y="5731"/>
                    <a:pt x="8690" y="5772"/>
                    <a:pt x="8603" y="5772"/>
                  </a:cubicBezTo>
                  <a:cubicBezTo>
                    <a:pt x="8582" y="5772"/>
                    <a:pt x="8563" y="5770"/>
                    <a:pt x="8545" y="5764"/>
                  </a:cubicBezTo>
                  <a:cubicBezTo>
                    <a:pt x="8370" y="5827"/>
                    <a:pt x="8231" y="5911"/>
                    <a:pt x="8084" y="5967"/>
                  </a:cubicBezTo>
                  <a:cubicBezTo>
                    <a:pt x="8040" y="5991"/>
                    <a:pt x="8027" y="6026"/>
                    <a:pt x="8013" y="6026"/>
                  </a:cubicBezTo>
                  <a:cubicBezTo>
                    <a:pt x="8010" y="6026"/>
                    <a:pt x="8007" y="6024"/>
                    <a:pt x="8004" y="6020"/>
                  </a:cubicBezTo>
                  <a:lnTo>
                    <a:pt x="8004" y="6020"/>
                  </a:lnTo>
                  <a:cubicBezTo>
                    <a:pt x="8043" y="6102"/>
                    <a:pt x="7957" y="6205"/>
                    <a:pt x="7846" y="6205"/>
                  </a:cubicBezTo>
                  <a:cubicBezTo>
                    <a:pt x="7734" y="6233"/>
                    <a:pt x="7615" y="6289"/>
                    <a:pt x="7496" y="6352"/>
                  </a:cubicBezTo>
                  <a:cubicBezTo>
                    <a:pt x="7496" y="6380"/>
                    <a:pt x="7468" y="6408"/>
                    <a:pt x="7440" y="6436"/>
                  </a:cubicBezTo>
                  <a:cubicBezTo>
                    <a:pt x="7322" y="6526"/>
                    <a:pt x="7322" y="6666"/>
                    <a:pt x="7182" y="6757"/>
                  </a:cubicBezTo>
                  <a:cubicBezTo>
                    <a:pt x="7035" y="6841"/>
                    <a:pt x="6888" y="6932"/>
                    <a:pt x="6741" y="6988"/>
                  </a:cubicBezTo>
                  <a:cubicBezTo>
                    <a:pt x="6538" y="7051"/>
                    <a:pt x="6364" y="7079"/>
                    <a:pt x="6161" y="7135"/>
                  </a:cubicBezTo>
                  <a:cubicBezTo>
                    <a:pt x="5986" y="7191"/>
                    <a:pt x="5811" y="7254"/>
                    <a:pt x="5608" y="7254"/>
                  </a:cubicBezTo>
                  <a:cubicBezTo>
                    <a:pt x="5545" y="7254"/>
                    <a:pt x="5490" y="7282"/>
                    <a:pt x="5399" y="7282"/>
                  </a:cubicBezTo>
                  <a:cubicBezTo>
                    <a:pt x="5168" y="7338"/>
                    <a:pt x="4937" y="7401"/>
                    <a:pt x="4699" y="7484"/>
                  </a:cubicBezTo>
                  <a:cubicBezTo>
                    <a:pt x="4423" y="7604"/>
                    <a:pt x="4104" y="7710"/>
                    <a:pt x="3791" y="7710"/>
                  </a:cubicBezTo>
                  <a:cubicBezTo>
                    <a:pt x="3646" y="7710"/>
                    <a:pt x="3502" y="7687"/>
                    <a:pt x="3364" y="7631"/>
                  </a:cubicBezTo>
                  <a:cubicBezTo>
                    <a:pt x="3336" y="7631"/>
                    <a:pt x="3301" y="7603"/>
                    <a:pt x="3301" y="7575"/>
                  </a:cubicBezTo>
                  <a:lnTo>
                    <a:pt x="3161" y="7575"/>
                  </a:lnTo>
                  <a:cubicBezTo>
                    <a:pt x="3126" y="7575"/>
                    <a:pt x="3126" y="7540"/>
                    <a:pt x="3098" y="7540"/>
                  </a:cubicBezTo>
                  <a:lnTo>
                    <a:pt x="2867" y="7540"/>
                  </a:lnTo>
                  <a:cubicBezTo>
                    <a:pt x="2867" y="7540"/>
                    <a:pt x="2867" y="7575"/>
                    <a:pt x="2839" y="7575"/>
                  </a:cubicBezTo>
                  <a:lnTo>
                    <a:pt x="2721" y="7575"/>
                  </a:lnTo>
                  <a:cubicBezTo>
                    <a:pt x="2721" y="7603"/>
                    <a:pt x="2693" y="7603"/>
                    <a:pt x="2665" y="7603"/>
                  </a:cubicBezTo>
                  <a:lnTo>
                    <a:pt x="2637" y="7603"/>
                  </a:lnTo>
                  <a:cubicBezTo>
                    <a:pt x="2602" y="7603"/>
                    <a:pt x="2546" y="7603"/>
                    <a:pt x="2490" y="7631"/>
                  </a:cubicBezTo>
                  <a:cubicBezTo>
                    <a:pt x="2410" y="7664"/>
                    <a:pt x="2329" y="7680"/>
                    <a:pt x="2247" y="7680"/>
                  </a:cubicBezTo>
                  <a:cubicBezTo>
                    <a:pt x="2123" y="7680"/>
                    <a:pt x="1997" y="7643"/>
                    <a:pt x="1874" y="7575"/>
                  </a:cubicBezTo>
                  <a:cubicBezTo>
                    <a:pt x="1644" y="7456"/>
                    <a:pt x="1588" y="7226"/>
                    <a:pt x="1644" y="6988"/>
                  </a:cubicBezTo>
                  <a:cubicBezTo>
                    <a:pt x="1616" y="6960"/>
                    <a:pt x="1616" y="6904"/>
                    <a:pt x="1616" y="6876"/>
                  </a:cubicBezTo>
                  <a:cubicBezTo>
                    <a:pt x="1588" y="6757"/>
                    <a:pt x="1616" y="6638"/>
                    <a:pt x="1616" y="6526"/>
                  </a:cubicBezTo>
                  <a:lnTo>
                    <a:pt x="1616" y="6492"/>
                  </a:lnTo>
                  <a:cubicBezTo>
                    <a:pt x="1588" y="6233"/>
                    <a:pt x="1588" y="5939"/>
                    <a:pt x="1588" y="5680"/>
                  </a:cubicBezTo>
                  <a:cubicBezTo>
                    <a:pt x="1569" y="5727"/>
                    <a:pt x="1534" y="5747"/>
                    <a:pt x="1498" y="5747"/>
                  </a:cubicBezTo>
                  <a:cubicBezTo>
                    <a:pt x="1469" y="5747"/>
                    <a:pt x="1438" y="5734"/>
                    <a:pt x="1413" y="5708"/>
                  </a:cubicBezTo>
                  <a:cubicBezTo>
                    <a:pt x="1322" y="5590"/>
                    <a:pt x="1322" y="5415"/>
                    <a:pt x="1322" y="5268"/>
                  </a:cubicBezTo>
                  <a:cubicBezTo>
                    <a:pt x="1266" y="5303"/>
                    <a:pt x="1203" y="5303"/>
                    <a:pt x="1147" y="5303"/>
                  </a:cubicBezTo>
                  <a:cubicBezTo>
                    <a:pt x="1000" y="5827"/>
                    <a:pt x="1000" y="6317"/>
                    <a:pt x="1175" y="6813"/>
                  </a:cubicBezTo>
                  <a:cubicBezTo>
                    <a:pt x="1203" y="6904"/>
                    <a:pt x="1266" y="7016"/>
                    <a:pt x="1350" y="7135"/>
                  </a:cubicBezTo>
                  <a:cubicBezTo>
                    <a:pt x="1350" y="7191"/>
                    <a:pt x="1378" y="7226"/>
                    <a:pt x="1413" y="7282"/>
                  </a:cubicBezTo>
                  <a:cubicBezTo>
                    <a:pt x="1441" y="7310"/>
                    <a:pt x="1469" y="7366"/>
                    <a:pt x="1497" y="7401"/>
                  </a:cubicBezTo>
                  <a:lnTo>
                    <a:pt x="1469" y="7401"/>
                  </a:lnTo>
                  <a:cubicBezTo>
                    <a:pt x="944" y="6988"/>
                    <a:pt x="917" y="6261"/>
                    <a:pt x="854" y="5680"/>
                  </a:cubicBezTo>
                  <a:cubicBezTo>
                    <a:pt x="854" y="5649"/>
                    <a:pt x="833" y="5633"/>
                    <a:pt x="812" y="5633"/>
                  </a:cubicBezTo>
                  <a:cubicBezTo>
                    <a:pt x="791" y="5633"/>
                    <a:pt x="770" y="5649"/>
                    <a:pt x="770" y="5680"/>
                  </a:cubicBezTo>
                  <a:cubicBezTo>
                    <a:pt x="742" y="6002"/>
                    <a:pt x="679" y="6352"/>
                    <a:pt x="742" y="6666"/>
                  </a:cubicBezTo>
                  <a:cubicBezTo>
                    <a:pt x="651" y="6436"/>
                    <a:pt x="595" y="6205"/>
                    <a:pt x="504" y="5967"/>
                  </a:cubicBezTo>
                  <a:cubicBezTo>
                    <a:pt x="492" y="5895"/>
                    <a:pt x="442" y="5863"/>
                    <a:pt x="388" y="5863"/>
                  </a:cubicBezTo>
                  <a:cubicBezTo>
                    <a:pt x="311" y="5863"/>
                    <a:pt x="229" y="5927"/>
                    <a:pt x="245" y="6030"/>
                  </a:cubicBezTo>
                  <a:cubicBezTo>
                    <a:pt x="329" y="6317"/>
                    <a:pt x="392" y="6638"/>
                    <a:pt x="476" y="6904"/>
                  </a:cubicBezTo>
                  <a:cubicBezTo>
                    <a:pt x="420" y="6813"/>
                    <a:pt x="329" y="6701"/>
                    <a:pt x="273" y="6582"/>
                  </a:cubicBezTo>
                  <a:cubicBezTo>
                    <a:pt x="255" y="6543"/>
                    <a:pt x="216" y="6526"/>
                    <a:pt x="175" y="6526"/>
                  </a:cubicBezTo>
                  <a:cubicBezTo>
                    <a:pt x="92" y="6526"/>
                    <a:pt x="1" y="6592"/>
                    <a:pt x="42" y="6666"/>
                  </a:cubicBezTo>
                  <a:cubicBezTo>
                    <a:pt x="189" y="6988"/>
                    <a:pt x="301" y="7282"/>
                    <a:pt x="539" y="7540"/>
                  </a:cubicBezTo>
                  <a:cubicBezTo>
                    <a:pt x="699" y="7758"/>
                    <a:pt x="975" y="8016"/>
                    <a:pt x="1267" y="8016"/>
                  </a:cubicBezTo>
                  <a:cubicBezTo>
                    <a:pt x="1295" y="8016"/>
                    <a:pt x="1322" y="8014"/>
                    <a:pt x="1350" y="8009"/>
                  </a:cubicBezTo>
                  <a:cubicBezTo>
                    <a:pt x="1469" y="8009"/>
                    <a:pt x="1497" y="7925"/>
                    <a:pt x="1497" y="7806"/>
                  </a:cubicBezTo>
                  <a:cubicBezTo>
                    <a:pt x="1616" y="7925"/>
                    <a:pt x="1728" y="7890"/>
                    <a:pt x="1902" y="7925"/>
                  </a:cubicBezTo>
                  <a:cubicBezTo>
                    <a:pt x="1937" y="7925"/>
                    <a:pt x="1993" y="7953"/>
                    <a:pt x="2049" y="7981"/>
                  </a:cubicBezTo>
                  <a:lnTo>
                    <a:pt x="2168" y="7981"/>
                  </a:lnTo>
                  <a:cubicBezTo>
                    <a:pt x="2224" y="7981"/>
                    <a:pt x="2287" y="7925"/>
                    <a:pt x="2315" y="7925"/>
                  </a:cubicBezTo>
                  <a:cubicBezTo>
                    <a:pt x="2371" y="7953"/>
                    <a:pt x="2427" y="8009"/>
                    <a:pt x="2490" y="8037"/>
                  </a:cubicBezTo>
                  <a:cubicBezTo>
                    <a:pt x="2527" y="8037"/>
                    <a:pt x="2580" y="8049"/>
                    <a:pt x="2628" y="8049"/>
                  </a:cubicBezTo>
                  <a:cubicBezTo>
                    <a:pt x="2651" y="8049"/>
                    <a:pt x="2674" y="8046"/>
                    <a:pt x="2693" y="8037"/>
                  </a:cubicBezTo>
                  <a:cubicBezTo>
                    <a:pt x="2721" y="8009"/>
                    <a:pt x="2721" y="8009"/>
                    <a:pt x="2749" y="8009"/>
                  </a:cubicBezTo>
                  <a:cubicBezTo>
                    <a:pt x="2789" y="8067"/>
                    <a:pt x="2849" y="8111"/>
                    <a:pt x="2919" y="8111"/>
                  </a:cubicBezTo>
                  <a:cubicBezTo>
                    <a:pt x="2958" y="8111"/>
                    <a:pt x="3000" y="8097"/>
                    <a:pt x="3042" y="8065"/>
                  </a:cubicBezTo>
                  <a:cubicBezTo>
                    <a:pt x="3098" y="8037"/>
                    <a:pt x="3189" y="7953"/>
                    <a:pt x="3273" y="7953"/>
                  </a:cubicBezTo>
                  <a:cubicBezTo>
                    <a:pt x="3364" y="7981"/>
                    <a:pt x="3448" y="8065"/>
                    <a:pt x="3539" y="8100"/>
                  </a:cubicBezTo>
                  <a:cubicBezTo>
                    <a:pt x="3581" y="8128"/>
                    <a:pt x="3631" y="8142"/>
                    <a:pt x="3682" y="8142"/>
                  </a:cubicBezTo>
                  <a:cubicBezTo>
                    <a:pt x="3733" y="8142"/>
                    <a:pt x="3783" y="8128"/>
                    <a:pt x="3825" y="8100"/>
                  </a:cubicBezTo>
                  <a:cubicBezTo>
                    <a:pt x="3888" y="8100"/>
                    <a:pt x="3916" y="8065"/>
                    <a:pt x="3944" y="8037"/>
                  </a:cubicBezTo>
                  <a:lnTo>
                    <a:pt x="3972" y="8037"/>
                  </a:lnTo>
                  <a:cubicBezTo>
                    <a:pt x="4022" y="8063"/>
                    <a:pt x="4082" y="8079"/>
                    <a:pt x="4141" y="8079"/>
                  </a:cubicBezTo>
                  <a:cubicBezTo>
                    <a:pt x="4222" y="8079"/>
                    <a:pt x="4301" y="8050"/>
                    <a:pt x="4350" y="7981"/>
                  </a:cubicBezTo>
                  <a:cubicBezTo>
                    <a:pt x="4385" y="7981"/>
                    <a:pt x="4413" y="8009"/>
                    <a:pt x="4441" y="8009"/>
                  </a:cubicBezTo>
                  <a:cubicBezTo>
                    <a:pt x="4469" y="8023"/>
                    <a:pt x="4505" y="8030"/>
                    <a:pt x="4542" y="8030"/>
                  </a:cubicBezTo>
                  <a:cubicBezTo>
                    <a:pt x="4579" y="8030"/>
                    <a:pt x="4615" y="8023"/>
                    <a:pt x="4643" y="8009"/>
                  </a:cubicBezTo>
                  <a:cubicBezTo>
                    <a:pt x="4699" y="8009"/>
                    <a:pt x="4762" y="7953"/>
                    <a:pt x="4818" y="7925"/>
                  </a:cubicBezTo>
                  <a:cubicBezTo>
                    <a:pt x="4874" y="7925"/>
                    <a:pt x="4937" y="7925"/>
                    <a:pt x="5021" y="7890"/>
                  </a:cubicBezTo>
                  <a:cubicBezTo>
                    <a:pt x="5112" y="7862"/>
                    <a:pt x="5168" y="7806"/>
                    <a:pt x="5224" y="7750"/>
                  </a:cubicBezTo>
                  <a:cubicBezTo>
                    <a:pt x="5287" y="7778"/>
                    <a:pt x="5343" y="7834"/>
                    <a:pt x="5399" y="7834"/>
                  </a:cubicBezTo>
                  <a:lnTo>
                    <a:pt x="5434" y="7834"/>
                  </a:lnTo>
                  <a:cubicBezTo>
                    <a:pt x="5343" y="7890"/>
                    <a:pt x="5224" y="7981"/>
                    <a:pt x="5259" y="8100"/>
                  </a:cubicBezTo>
                  <a:cubicBezTo>
                    <a:pt x="5275" y="8116"/>
                    <a:pt x="5300" y="8132"/>
                    <a:pt x="5324" y="8132"/>
                  </a:cubicBezTo>
                  <a:cubicBezTo>
                    <a:pt x="5342" y="8132"/>
                    <a:pt x="5359" y="8123"/>
                    <a:pt x="5371" y="8100"/>
                  </a:cubicBezTo>
                  <a:cubicBezTo>
                    <a:pt x="5434" y="8009"/>
                    <a:pt x="5573" y="7953"/>
                    <a:pt x="5664" y="7862"/>
                  </a:cubicBezTo>
                  <a:cubicBezTo>
                    <a:pt x="5748" y="7806"/>
                    <a:pt x="5839" y="7715"/>
                    <a:pt x="5923" y="7659"/>
                  </a:cubicBezTo>
                  <a:lnTo>
                    <a:pt x="5923" y="7659"/>
                  </a:lnTo>
                  <a:lnTo>
                    <a:pt x="5664" y="7925"/>
                  </a:lnTo>
                  <a:cubicBezTo>
                    <a:pt x="5573" y="8009"/>
                    <a:pt x="5517" y="8100"/>
                    <a:pt x="5490" y="8240"/>
                  </a:cubicBezTo>
                  <a:cubicBezTo>
                    <a:pt x="5490" y="8303"/>
                    <a:pt x="5545" y="8303"/>
                    <a:pt x="5608" y="8303"/>
                  </a:cubicBezTo>
                  <a:cubicBezTo>
                    <a:pt x="5636" y="8275"/>
                    <a:pt x="5664" y="8240"/>
                    <a:pt x="5692" y="8212"/>
                  </a:cubicBezTo>
                  <a:cubicBezTo>
                    <a:pt x="5720" y="8128"/>
                    <a:pt x="5748" y="8065"/>
                    <a:pt x="5811" y="8009"/>
                  </a:cubicBezTo>
                  <a:cubicBezTo>
                    <a:pt x="5895" y="7890"/>
                    <a:pt x="6014" y="7778"/>
                    <a:pt x="6098" y="7687"/>
                  </a:cubicBezTo>
                  <a:lnTo>
                    <a:pt x="6098" y="7659"/>
                  </a:lnTo>
                  <a:cubicBezTo>
                    <a:pt x="6245" y="7659"/>
                    <a:pt x="6364" y="7540"/>
                    <a:pt x="6364" y="7401"/>
                  </a:cubicBezTo>
                  <a:lnTo>
                    <a:pt x="6392" y="7401"/>
                  </a:lnTo>
                  <a:cubicBezTo>
                    <a:pt x="6482" y="7428"/>
                    <a:pt x="6566" y="7428"/>
                    <a:pt x="6657" y="7428"/>
                  </a:cubicBezTo>
                  <a:cubicBezTo>
                    <a:pt x="6860" y="7428"/>
                    <a:pt x="7035" y="7282"/>
                    <a:pt x="7007" y="7079"/>
                  </a:cubicBezTo>
                  <a:cubicBezTo>
                    <a:pt x="7063" y="7079"/>
                    <a:pt x="7119" y="7051"/>
                    <a:pt x="7182" y="6988"/>
                  </a:cubicBezTo>
                  <a:lnTo>
                    <a:pt x="7182" y="6988"/>
                  </a:lnTo>
                  <a:cubicBezTo>
                    <a:pt x="7119" y="7079"/>
                    <a:pt x="7035" y="7051"/>
                    <a:pt x="7147" y="7079"/>
                  </a:cubicBezTo>
                  <a:lnTo>
                    <a:pt x="7266" y="7079"/>
                  </a:lnTo>
                  <a:cubicBezTo>
                    <a:pt x="7322" y="7079"/>
                    <a:pt x="7412" y="7107"/>
                    <a:pt x="7468" y="7107"/>
                  </a:cubicBezTo>
                  <a:cubicBezTo>
                    <a:pt x="7412" y="7163"/>
                    <a:pt x="7356" y="7226"/>
                    <a:pt x="7266" y="7254"/>
                  </a:cubicBezTo>
                  <a:cubicBezTo>
                    <a:pt x="7195" y="7301"/>
                    <a:pt x="7264" y="7413"/>
                    <a:pt x="7341" y="7413"/>
                  </a:cubicBezTo>
                  <a:cubicBezTo>
                    <a:pt x="7356" y="7413"/>
                    <a:pt x="7370" y="7409"/>
                    <a:pt x="7384" y="7401"/>
                  </a:cubicBezTo>
                  <a:lnTo>
                    <a:pt x="7384" y="7401"/>
                  </a:lnTo>
                  <a:cubicBezTo>
                    <a:pt x="7356" y="7456"/>
                    <a:pt x="7322" y="7484"/>
                    <a:pt x="7294" y="7512"/>
                  </a:cubicBezTo>
                  <a:cubicBezTo>
                    <a:pt x="7248" y="7586"/>
                    <a:pt x="7318" y="7674"/>
                    <a:pt x="7376" y="7674"/>
                  </a:cubicBezTo>
                  <a:cubicBezTo>
                    <a:pt x="7389" y="7674"/>
                    <a:pt x="7402" y="7670"/>
                    <a:pt x="7412" y="7659"/>
                  </a:cubicBezTo>
                  <a:cubicBezTo>
                    <a:pt x="7762" y="7428"/>
                    <a:pt x="7993" y="7079"/>
                    <a:pt x="8370" y="6841"/>
                  </a:cubicBezTo>
                  <a:cubicBezTo>
                    <a:pt x="8433" y="6813"/>
                    <a:pt x="8405" y="6757"/>
                    <a:pt x="8370" y="6729"/>
                  </a:cubicBezTo>
                  <a:cubicBezTo>
                    <a:pt x="8461" y="6701"/>
                    <a:pt x="8545" y="6666"/>
                    <a:pt x="8636" y="6610"/>
                  </a:cubicBezTo>
                  <a:cubicBezTo>
                    <a:pt x="8755" y="6554"/>
                    <a:pt x="8811" y="6380"/>
                    <a:pt x="8755" y="6233"/>
                  </a:cubicBezTo>
                  <a:cubicBezTo>
                    <a:pt x="8842" y="6233"/>
                    <a:pt x="8937" y="6240"/>
                    <a:pt x="9031" y="6240"/>
                  </a:cubicBezTo>
                  <a:cubicBezTo>
                    <a:pt x="9126" y="6240"/>
                    <a:pt x="9220" y="6233"/>
                    <a:pt x="9307" y="6205"/>
                  </a:cubicBezTo>
                  <a:cubicBezTo>
                    <a:pt x="9335" y="6177"/>
                    <a:pt x="9335" y="6177"/>
                    <a:pt x="9363" y="6142"/>
                  </a:cubicBezTo>
                  <a:cubicBezTo>
                    <a:pt x="9629" y="6177"/>
                    <a:pt x="9888" y="6233"/>
                    <a:pt x="10118" y="6317"/>
                  </a:cubicBezTo>
                  <a:cubicBezTo>
                    <a:pt x="10128" y="6320"/>
                    <a:pt x="10137" y="6322"/>
                    <a:pt x="10146" y="6322"/>
                  </a:cubicBezTo>
                  <a:cubicBezTo>
                    <a:pt x="10220" y="6322"/>
                    <a:pt x="10256" y="6202"/>
                    <a:pt x="10181" y="6177"/>
                  </a:cubicBezTo>
                  <a:cubicBezTo>
                    <a:pt x="10026" y="6086"/>
                    <a:pt x="9833" y="6048"/>
                    <a:pt x="9635" y="6048"/>
                  </a:cubicBezTo>
                  <a:cubicBezTo>
                    <a:pt x="9575" y="6048"/>
                    <a:pt x="9514" y="6051"/>
                    <a:pt x="9454" y="6058"/>
                  </a:cubicBezTo>
                  <a:cubicBezTo>
                    <a:pt x="9482" y="6030"/>
                    <a:pt x="9482" y="6002"/>
                    <a:pt x="9482" y="5967"/>
                  </a:cubicBezTo>
                  <a:lnTo>
                    <a:pt x="9804" y="5967"/>
                  </a:lnTo>
                  <a:cubicBezTo>
                    <a:pt x="9916" y="6002"/>
                    <a:pt x="10007" y="6030"/>
                    <a:pt x="10118" y="6030"/>
                  </a:cubicBezTo>
                  <a:cubicBezTo>
                    <a:pt x="10181" y="6058"/>
                    <a:pt x="10237" y="6058"/>
                    <a:pt x="10265" y="6086"/>
                  </a:cubicBezTo>
                  <a:cubicBezTo>
                    <a:pt x="10318" y="6093"/>
                    <a:pt x="10371" y="6099"/>
                    <a:pt x="10422" y="6099"/>
                  </a:cubicBezTo>
                  <a:cubicBezTo>
                    <a:pt x="10568" y="6099"/>
                    <a:pt x="10700" y="6054"/>
                    <a:pt x="10762" y="5883"/>
                  </a:cubicBezTo>
                  <a:lnTo>
                    <a:pt x="10762" y="5855"/>
                  </a:lnTo>
                  <a:cubicBezTo>
                    <a:pt x="10799" y="5867"/>
                    <a:pt x="10836" y="5874"/>
                    <a:pt x="10870" y="5874"/>
                  </a:cubicBezTo>
                  <a:cubicBezTo>
                    <a:pt x="10917" y="5874"/>
                    <a:pt x="10960" y="5860"/>
                    <a:pt x="10993" y="5827"/>
                  </a:cubicBezTo>
                  <a:cubicBezTo>
                    <a:pt x="11111" y="5792"/>
                    <a:pt x="11167" y="5708"/>
                    <a:pt x="11202" y="5617"/>
                  </a:cubicBezTo>
                  <a:cubicBezTo>
                    <a:pt x="11314" y="5680"/>
                    <a:pt x="11489" y="5708"/>
                    <a:pt x="11636" y="5708"/>
                  </a:cubicBezTo>
                  <a:cubicBezTo>
                    <a:pt x="11727" y="5708"/>
                    <a:pt x="11811" y="5680"/>
                    <a:pt x="11867" y="5617"/>
                  </a:cubicBezTo>
                  <a:cubicBezTo>
                    <a:pt x="11902" y="5652"/>
                    <a:pt x="11957" y="5652"/>
                    <a:pt x="11985" y="5680"/>
                  </a:cubicBezTo>
                  <a:cubicBezTo>
                    <a:pt x="11957" y="5708"/>
                    <a:pt x="11985" y="5764"/>
                    <a:pt x="12041" y="5764"/>
                  </a:cubicBezTo>
                  <a:cubicBezTo>
                    <a:pt x="12165" y="5745"/>
                    <a:pt x="12275" y="5725"/>
                    <a:pt x="12390" y="5725"/>
                  </a:cubicBezTo>
                  <a:cubicBezTo>
                    <a:pt x="12438" y="5725"/>
                    <a:pt x="12487" y="5728"/>
                    <a:pt x="12538" y="5736"/>
                  </a:cubicBezTo>
                  <a:cubicBezTo>
                    <a:pt x="12713" y="5736"/>
                    <a:pt x="12859" y="5827"/>
                    <a:pt x="13006" y="5883"/>
                  </a:cubicBezTo>
                  <a:cubicBezTo>
                    <a:pt x="13016" y="5886"/>
                    <a:pt x="13026" y="5887"/>
                    <a:pt x="13035" y="5887"/>
                  </a:cubicBezTo>
                  <a:cubicBezTo>
                    <a:pt x="13134" y="5887"/>
                    <a:pt x="13173" y="5757"/>
                    <a:pt x="13090" y="5680"/>
                  </a:cubicBezTo>
                  <a:cubicBezTo>
                    <a:pt x="12915" y="5590"/>
                    <a:pt x="12741" y="5534"/>
                    <a:pt x="12566" y="5534"/>
                  </a:cubicBezTo>
                  <a:lnTo>
                    <a:pt x="12601" y="5534"/>
                  </a:lnTo>
                  <a:cubicBezTo>
                    <a:pt x="12713" y="5506"/>
                    <a:pt x="12859" y="5506"/>
                    <a:pt x="12978" y="5506"/>
                  </a:cubicBezTo>
                  <a:cubicBezTo>
                    <a:pt x="12986" y="5509"/>
                    <a:pt x="12993" y="5511"/>
                    <a:pt x="13000" y="5511"/>
                  </a:cubicBezTo>
                  <a:cubicBezTo>
                    <a:pt x="13047" y="5511"/>
                    <a:pt x="13083" y="5439"/>
                    <a:pt x="13034" y="5415"/>
                  </a:cubicBezTo>
                  <a:cubicBezTo>
                    <a:pt x="12915" y="5359"/>
                    <a:pt x="12776" y="5359"/>
                    <a:pt x="12629" y="5359"/>
                  </a:cubicBezTo>
                  <a:lnTo>
                    <a:pt x="12629" y="5331"/>
                  </a:lnTo>
                  <a:cubicBezTo>
                    <a:pt x="12804" y="5331"/>
                    <a:pt x="12978" y="5331"/>
                    <a:pt x="13125" y="5240"/>
                  </a:cubicBezTo>
                  <a:cubicBezTo>
                    <a:pt x="13209" y="5184"/>
                    <a:pt x="13300" y="5128"/>
                    <a:pt x="13328" y="5037"/>
                  </a:cubicBezTo>
                  <a:lnTo>
                    <a:pt x="13475" y="5037"/>
                  </a:lnTo>
                  <a:cubicBezTo>
                    <a:pt x="13706" y="5009"/>
                    <a:pt x="13999" y="5009"/>
                    <a:pt x="14111" y="4743"/>
                  </a:cubicBezTo>
                  <a:cubicBezTo>
                    <a:pt x="14139" y="4687"/>
                    <a:pt x="14139" y="4632"/>
                    <a:pt x="14139" y="4569"/>
                  </a:cubicBezTo>
                  <a:cubicBezTo>
                    <a:pt x="14230" y="4541"/>
                    <a:pt x="14349" y="4513"/>
                    <a:pt x="14433" y="4457"/>
                  </a:cubicBezTo>
                  <a:cubicBezTo>
                    <a:pt x="14580" y="4366"/>
                    <a:pt x="14664" y="4191"/>
                    <a:pt x="14636" y="4044"/>
                  </a:cubicBezTo>
                  <a:cubicBezTo>
                    <a:pt x="14782" y="3960"/>
                    <a:pt x="14810" y="3813"/>
                    <a:pt x="14782" y="3695"/>
                  </a:cubicBezTo>
                  <a:cubicBezTo>
                    <a:pt x="14873" y="3639"/>
                    <a:pt x="14901" y="3555"/>
                    <a:pt x="14929" y="3464"/>
                  </a:cubicBezTo>
                  <a:cubicBezTo>
                    <a:pt x="14957" y="3408"/>
                    <a:pt x="14957" y="3345"/>
                    <a:pt x="14957" y="3289"/>
                  </a:cubicBezTo>
                  <a:cubicBezTo>
                    <a:pt x="14929" y="3261"/>
                    <a:pt x="14901" y="3205"/>
                    <a:pt x="14901" y="3170"/>
                  </a:cubicBezTo>
                  <a:lnTo>
                    <a:pt x="14901" y="3170"/>
                  </a:lnTo>
                  <a:cubicBezTo>
                    <a:pt x="14929" y="3233"/>
                    <a:pt x="14957" y="3289"/>
                    <a:pt x="15013" y="3345"/>
                  </a:cubicBezTo>
                  <a:cubicBezTo>
                    <a:pt x="15076" y="3380"/>
                    <a:pt x="15132" y="3408"/>
                    <a:pt x="15223" y="3408"/>
                  </a:cubicBezTo>
                  <a:cubicBezTo>
                    <a:pt x="15398" y="3380"/>
                    <a:pt x="15426" y="3142"/>
                    <a:pt x="15307" y="3058"/>
                  </a:cubicBezTo>
                  <a:cubicBezTo>
                    <a:pt x="15307" y="3030"/>
                    <a:pt x="15307" y="3030"/>
                    <a:pt x="15279" y="3030"/>
                  </a:cubicBezTo>
                  <a:cubicBezTo>
                    <a:pt x="15307" y="3030"/>
                    <a:pt x="15307" y="3030"/>
                    <a:pt x="15335" y="2995"/>
                  </a:cubicBezTo>
                  <a:cubicBezTo>
                    <a:pt x="15363" y="2967"/>
                    <a:pt x="15363" y="2911"/>
                    <a:pt x="15398" y="2855"/>
                  </a:cubicBezTo>
                  <a:cubicBezTo>
                    <a:pt x="15454" y="2765"/>
                    <a:pt x="15482" y="2681"/>
                    <a:pt x="15482" y="2590"/>
                  </a:cubicBezTo>
                  <a:cubicBezTo>
                    <a:pt x="15510" y="2506"/>
                    <a:pt x="15426" y="2415"/>
                    <a:pt x="15335" y="2387"/>
                  </a:cubicBezTo>
                  <a:lnTo>
                    <a:pt x="15363" y="2359"/>
                  </a:lnTo>
                  <a:cubicBezTo>
                    <a:pt x="15398" y="2296"/>
                    <a:pt x="15454" y="2212"/>
                    <a:pt x="15510" y="2156"/>
                  </a:cubicBezTo>
                  <a:cubicBezTo>
                    <a:pt x="15573" y="2121"/>
                    <a:pt x="15573" y="2065"/>
                    <a:pt x="15538" y="2037"/>
                  </a:cubicBezTo>
                  <a:cubicBezTo>
                    <a:pt x="15600" y="1981"/>
                    <a:pt x="15600" y="1946"/>
                    <a:pt x="15628" y="1891"/>
                  </a:cubicBezTo>
                  <a:cubicBezTo>
                    <a:pt x="15628" y="1807"/>
                    <a:pt x="15628" y="1744"/>
                    <a:pt x="15600" y="1688"/>
                  </a:cubicBezTo>
                  <a:cubicBezTo>
                    <a:pt x="15684" y="1632"/>
                    <a:pt x="15775" y="1569"/>
                    <a:pt x="15859" y="1485"/>
                  </a:cubicBezTo>
                  <a:cubicBezTo>
                    <a:pt x="15950" y="1366"/>
                    <a:pt x="15950" y="1282"/>
                    <a:pt x="15887" y="1163"/>
                  </a:cubicBezTo>
                  <a:cubicBezTo>
                    <a:pt x="16034" y="1107"/>
                    <a:pt x="16125" y="1017"/>
                    <a:pt x="16181" y="870"/>
                  </a:cubicBezTo>
                  <a:cubicBezTo>
                    <a:pt x="16181" y="842"/>
                    <a:pt x="16181" y="786"/>
                    <a:pt x="16153" y="723"/>
                  </a:cubicBezTo>
                  <a:cubicBezTo>
                    <a:pt x="16356" y="667"/>
                    <a:pt x="16558" y="583"/>
                    <a:pt x="16677" y="436"/>
                  </a:cubicBezTo>
                  <a:cubicBezTo>
                    <a:pt x="16733" y="408"/>
                    <a:pt x="16761" y="345"/>
                    <a:pt x="16733" y="289"/>
                  </a:cubicBezTo>
                  <a:lnTo>
                    <a:pt x="16761" y="289"/>
                  </a:lnTo>
                  <a:cubicBezTo>
                    <a:pt x="16796" y="289"/>
                    <a:pt x="16824" y="261"/>
                    <a:pt x="16824" y="233"/>
                  </a:cubicBezTo>
                  <a:lnTo>
                    <a:pt x="16852" y="233"/>
                  </a:lnTo>
                  <a:cubicBezTo>
                    <a:pt x="16852" y="170"/>
                    <a:pt x="16852" y="142"/>
                    <a:pt x="16824" y="114"/>
                  </a:cubicBezTo>
                  <a:cubicBezTo>
                    <a:pt x="16747" y="37"/>
                    <a:pt x="16606" y="1"/>
                    <a:pt x="1646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79"/>
            <p:cNvSpPr/>
            <p:nvPr/>
          </p:nvSpPr>
          <p:spPr>
            <a:xfrm>
              <a:off x="1890496" y="1344906"/>
              <a:ext cx="11946" cy="5279"/>
            </a:xfrm>
            <a:custGeom>
              <a:rect b="b" l="l" r="r" t="t"/>
              <a:pathLst>
                <a:path extrusionOk="0" h="232" w="525">
                  <a:moveTo>
                    <a:pt x="231" y="1"/>
                  </a:moveTo>
                  <a:cubicBezTo>
                    <a:pt x="203" y="1"/>
                    <a:pt x="147" y="1"/>
                    <a:pt x="119" y="29"/>
                  </a:cubicBezTo>
                  <a:cubicBezTo>
                    <a:pt x="0" y="57"/>
                    <a:pt x="28" y="231"/>
                    <a:pt x="147" y="231"/>
                  </a:cubicBezTo>
                  <a:lnTo>
                    <a:pt x="231" y="231"/>
                  </a:lnTo>
                  <a:cubicBezTo>
                    <a:pt x="259" y="231"/>
                    <a:pt x="294" y="231"/>
                    <a:pt x="322" y="203"/>
                  </a:cubicBezTo>
                  <a:lnTo>
                    <a:pt x="378" y="203"/>
                  </a:lnTo>
                  <a:cubicBezTo>
                    <a:pt x="525" y="203"/>
                    <a:pt x="525" y="1"/>
                    <a:pt x="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79"/>
            <p:cNvSpPr/>
            <p:nvPr/>
          </p:nvSpPr>
          <p:spPr>
            <a:xfrm>
              <a:off x="1827488" y="1527878"/>
              <a:ext cx="49811" cy="51335"/>
            </a:xfrm>
            <a:custGeom>
              <a:rect b="b" l="l" r="r" t="t"/>
              <a:pathLst>
                <a:path extrusionOk="0" h="2256" w="2189">
                  <a:moveTo>
                    <a:pt x="728" y="1"/>
                  </a:moveTo>
                  <a:cubicBezTo>
                    <a:pt x="700" y="1"/>
                    <a:pt x="700" y="1"/>
                    <a:pt x="700" y="29"/>
                  </a:cubicBezTo>
                  <a:lnTo>
                    <a:pt x="644" y="29"/>
                  </a:lnTo>
                  <a:cubicBezTo>
                    <a:pt x="616" y="29"/>
                    <a:pt x="616" y="57"/>
                    <a:pt x="581" y="57"/>
                  </a:cubicBezTo>
                  <a:cubicBezTo>
                    <a:pt x="525" y="57"/>
                    <a:pt x="469" y="92"/>
                    <a:pt x="441" y="120"/>
                  </a:cubicBezTo>
                  <a:cubicBezTo>
                    <a:pt x="441" y="148"/>
                    <a:pt x="441" y="148"/>
                    <a:pt x="406" y="176"/>
                  </a:cubicBezTo>
                  <a:lnTo>
                    <a:pt x="350" y="176"/>
                  </a:lnTo>
                  <a:cubicBezTo>
                    <a:pt x="350" y="156"/>
                    <a:pt x="350" y="136"/>
                    <a:pt x="340" y="136"/>
                  </a:cubicBezTo>
                  <a:cubicBezTo>
                    <a:pt x="336" y="136"/>
                    <a:pt x="330" y="140"/>
                    <a:pt x="322" y="148"/>
                  </a:cubicBezTo>
                  <a:lnTo>
                    <a:pt x="266" y="148"/>
                  </a:lnTo>
                  <a:cubicBezTo>
                    <a:pt x="231" y="176"/>
                    <a:pt x="203" y="204"/>
                    <a:pt x="175" y="232"/>
                  </a:cubicBezTo>
                  <a:cubicBezTo>
                    <a:pt x="147" y="295"/>
                    <a:pt x="119" y="351"/>
                    <a:pt x="91" y="378"/>
                  </a:cubicBezTo>
                  <a:cubicBezTo>
                    <a:pt x="56" y="469"/>
                    <a:pt x="0" y="672"/>
                    <a:pt x="91" y="728"/>
                  </a:cubicBezTo>
                  <a:cubicBezTo>
                    <a:pt x="56" y="875"/>
                    <a:pt x="91" y="994"/>
                    <a:pt x="147" y="1106"/>
                  </a:cubicBezTo>
                  <a:cubicBezTo>
                    <a:pt x="175" y="1281"/>
                    <a:pt x="322" y="1427"/>
                    <a:pt x="469" y="1490"/>
                  </a:cubicBezTo>
                  <a:cubicBezTo>
                    <a:pt x="511" y="1504"/>
                    <a:pt x="562" y="1504"/>
                    <a:pt x="612" y="1504"/>
                  </a:cubicBezTo>
                  <a:cubicBezTo>
                    <a:pt x="663" y="1504"/>
                    <a:pt x="714" y="1504"/>
                    <a:pt x="756" y="1518"/>
                  </a:cubicBezTo>
                  <a:cubicBezTo>
                    <a:pt x="818" y="1546"/>
                    <a:pt x="874" y="1630"/>
                    <a:pt x="930" y="1693"/>
                  </a:cubicBezTo>
                  <a:cubicBezTo>
                    <a:pt x="993" y="1777"/>
                    <a:pt x="1049" y="1840"/>
                    <a:pt x="1105" y="1896"/>
                  </a:cubicBezTo>
                  <a:cubicBezTo>
                    <a:pt x="1168" y="1980"/>
                    <a:pt x="1168" y="2071"/>
                    <a:pt x="1224" y="2155"/>
                  </a:cubicBezTo>
                  <a:cubicBezTo>
                    <a:pt x="1245" y="2223"/>
                    <a:pt x="1318" y="2256"/>
                    <a:pt x="1376" y="2256"/>
                  </a:cubicBezTo>
                  <a:cubicBezTo>
                    <a:pt x="1395" y="2256"/>
                    <a:pt x="1413" y="2252"/>
                    <a:pt x="1427" y="2245"/>
                  </a:cubicBezTo>
                  <a:cubicBezTo>
                    <a:pt x="1518" y="2217"/>
                    <a:pt x="1574" y="2190"/>
                    <a:pt x="1630" y="2127"/>
                  </a:cubicBezTo>
                  <a:cubicBezTo>
                    <a:pt x="1665" y="2127"/>
                    <a:pt x="1665" y="2099"/>
                    <a:pt x="1693" y="2071"/>
                  </a:cubicBezTo>
                  <a:cubicBezTo>
                    <a:pt x="1721" y="2015"/>
                    <a:pt x="1776" y="1924"/>
                    <a:pt x="1839" y="1896"/>
                  </a:cubicBezTo>
                  <a:cubicBezTo>
                    <a:pt x="1867" y="1868"/>
                    <a:pt x="1895" y="1868"/>
                    <a:pt x="1923" y="1840"/>
                  </a:cubicBezTo>
                  <a:cubicBezTo>
                    <a:pt x="1979" y="1749"/>
                    <a:pt x="2042" y="1665"/>
                    <a:pt x="2070" y="1602"/>
                  </a:cubicBezTo>
                  <a:cubicBezTo>
                    <a:pt x="2098" y="1546"/>
                    <a:pt x="2126" y="1455"/>
                    <a:pt x="2154" y="1371"/>
                  </a:cubicBezTo>
                  <a:cubicBezTo>
                    <a:pt x="2098" y="1281"/>
                    <a:pt x="2126" y="1169"/>
                    <a:pt x="2189" y="1141"/>
                  </a:cubicBezTo>
                  <a:cubicBezTo>
                    <a:pt x="2189" y="1022"/>
                    <a:pt x="2189" y="903"/>
                    <a:pt x="2126" y="819"/>
                  </a:cubicBezTo>
                  <a:cubicBezTo>
                    <a:pt x="2098" y="819"/>
                    <a:pt x="2070" y="819"/>
                    <a:pt x="2070" y="791"/>
                  </a:cubicBezTo>
                  <a:lnTo>
                    <a:pt x="2042" y="791"/>
                  </a:lnTo>
                  <a:cubicBezTo>
                    <a:pt x="2014" y="756"/>
                    <a:pt x="2014" y="756"/>
                    <a:pt x="1979" y="728"/>
                  </a:cubicBezTo>
                  <a:cubicBezTo>
                    <a:pt x="1951" y="728"/>
                    <a:pt x="1923" y="700"/>
                    <a:pt x="1923" y="672"/>
                  </a:cubicBezTo>
                  <a:cubicBezTo>
                    <a:pt x="1923" y="644"/>
                    <a:pt x="1923" y="644"/>
                    <a:pt x="1895" y="616"/>
                  </a:cubicBezTo>
                  <a:cubicBezTo>
                    <a:pt x="1665" y="616"/>
                    <a:pt x="1399" y="441"/>
                    <a:pt x="1224" y="295"/>
                  </a:cubicBezTo>
                  <a:cubicBezTo>
                    <a:pt x="1077" y="204"/>
                    <a:pt x="930" y="148"/>
                    <a:pt x="791" y="57"/>
                  </a:cubicBezTo>
                  <a:cubicBezTo>
                    <a:pt x="791" y="29"/>
                    <a:pt x="756" y="29"/>
                    <a:pt x="7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79"/>
            <p:cNvSpPr/>
            <p:nvPr/>
          </p:nvSpPr>
          <p:spPr>
            <a:xfrm>
              <a:off x="1821685" y="1528516"/>
              <a:ext cx="8533" cy="10171"/>
            </a:xfrm>
            <a:custGeom>
              <a:rect b="b" l="l" r="r" t="t"/>
              <a:pathLst>
                <a:path extrusionOk="0" h="447" w="375">
                  <a:moveTo>
                    <a:pt x="255" y="1"/>
                  </a:moveTo>
                  <a:cubicBezTo>
                    <a:pt x="199" y="1"/>
                    <a:pt x="137" y="64"/>
                    <a:pt x="109" y="120"/>
                  </a:cubicBezTo>
                  <a:lnTo>
                    <a:pt x="53" y="176"/>
                  </a:lnTo>
                  <a:cubicBezTo>
                    <a:pt x="53" y="204"/>
                    <a:pt x="53" y="204"/>
                    <a:pt x="25" y="204"/>
                  </a:cubicBezTo>
                  <a:lnTo>
                    <a:pt x="25" y="267"/>
                  </a:lnTo>
                  <a:lnTo>
                    <a:pt x="25" y="295"/>
                  </a:lnTo>
                  <a:cubicBezTo>
                    <a:pt x="0" y="368"/>
                    <a:pt x="61" y="447"/>
                    <a:pt x="138" y="447"/>
                  </a:cubicBezTo>
                  <a:cubicBezTo>
                    <a:pt x="149" y="447"/>
                    <a:pt x="160" y="445"/>
                    <a:pt x="171" y="441"/>
                  </a:cubicBezTo>
                  <a:cubicBezTo>
                    <a:pt x="255" y="441"/>
                    <a:pt x="283" y="350"/>
                    <a:pt x="311" y="295"/>
                  </a:cubicBezTo>
                  <a:cubicBezTo>
                    <a:pt x="346" y="267"/>
                    <a:pt x="346" y="267"/>
                    <a:pt x="346" y="239"/>
                  </a:cubicBezTo>
                  <a:cubicBezTo>
                    <a:pt x="346" y="239"/>
                    <a:pt x="346" y="204"/>
                    <a:pt x="374" y="204"/>
                  </a:cubicBezTo>
                  <a:lnTo>
                    <a:pt x="374" y="120"/>
                  </a:lnTo>
                  <a:cubicBezTo>
                    <a:pt x="374" y="64"/>
                    <a:pt x="311" y="1"/>
                    <a:pt x="2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79"/>
            <p:cNvSpPr/>
            <p:nvPr/>
          </p:nvSpPr>
          <p:spPr>
            <a:xfrm>
              <a:off x="1816816" y="1526126"/>
              <a:ext cx="8419" cy="7373"/>
            </a:xfrm>
            <a:custGeom>
              <a:rect b="b" l="l" r="r" t="t"/>
              <a:pathLst>
                <a:path extrusionOk="0" h="324" w="370">
                  <a:moveTo>
                    <a:pt x="296" y="0"/>
                  </a:moveTo>
                  <a:cubicBezTo>
                    <a:pt x="284" y="0"/>
                    <a:pt x="274" y="6"/>
                    <a:pt x="267" y="22"/>
                  </a:cubicBezTo>
                  <a:cubicBezTo>
                    <a:pt x="239" y="22"/>
                    <a:pt x="211" y="50"/>
                    <a:pt x="211" y="50"/>
                  </a:cubicBezTo>
                  <a:cubicBezTo>
                    <a:pt x="176" y="50"/>
                    <a:pt x="176" y="78"/>
                    <a:pt x="148" y="78"/>
                  </a:cubicBezTo>
                  <a:lnTo>
                    <a:pt x="120" y="78"/>
                  </a:lnTo>
                  <a:cubicBezTo>
                    <a:pt x="148" y="78"/>
                    <a:pt x="120" y="78"/>
                    <a:pt x="92" y="106"/>
                  </a:cubicBezTo>
                  <a:cubicBezTo>
                    <a:pt x="64" y="106"/>
                    <a:pt x="64" y="106"/>
                    <a:pt x="36" y="134"/>
                  </a:cubicBezTo>
                  <a:lnTo>
                    <a:pt x="36" y="169"/>
                  </a:lnTo>
                  <a:cubicBezTo>
                    <a:pt x="1" y="169"/>
                    <a:pt x="1" y="225"/>
                    <a:pt x="1" y="225"/>
                  </a:cubicBezTo>
                  <a:lnTo>
                    <a:pt x="1" y="253"/>
                  </a:lnTo>
                  <a:cubicBezTo>
                    <a:pt x="36" y="253"/>
                    <a:pt x="36" y="281"/>
                    <a:pt x="36" y="281"/>
                  </a:cubicBezTo>
                  <a:cubicBezTo>
                    <a:pt x="55" y="300"/>
                    <a:pt x="89" y="323"/>
                    <a:pt x="117" y="323"/>
                  </a:cubicBezTo>
                  <a:cubicBezTo>
                    <a:pt x="128" y="323"/>
                    <a:pt x="139" y="319"/>
                    <a:pt x="148" y="309"/>
                  </a:cubicBezTo>
                  <a:cubicBezTo>
                    <a:pt x="239" y="309"/>
                    <a:pt x="267" y="253"/>
                    <a:pt x="295" y="197"/>
                  </a:cubicBezTo>
                  <a:cubicBezTo>
                    <a:pt x="295" y="134"/>
                    <a:pt x="295" y="106"/>
                    <a:pt x="323" y="78"/>
                  </a:cubicBezTo>
                  <a:cubicBezTo>
                    <a:pt x="370" y="57"/>
                    <a:pt x="330" y="0"/>
                    <a:pt x="29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79"/>
            <p:cNvSpPr/>
            <p:nvPr/>
          </p:nvSpPr>
          <p:spPr>
            <a:xfrm>
              <a:off x="1809671" y="1522212"/>
              <a:ext cx="9239" cy="8169"/>
            </a:xfrm>
            <a:custGeom>
              <a:rect b="b" l="l" r="r" t="t"/>
              <a:pathLst>
                <a:path extrusionOk="0" h="359" w="406">
                  <a:moveTo>
                    <a:pt x="301" y="1"/>
                  </a:moveTo>
                  <a:cubicBezTo>
                    <a:pt x="279" y="1"/>
                    <a:pt x="254" y="8"/>
                    <a:pt x="231" y="19"/>
                  </a:cubicBezTo>
                  <a:cubicBezTo>
                    <a:pt x="203" y="47"/>
                    <a:pt x="175" y="47"/>
                    <a:pt x="140" y="75"/>
                  </a:cubicBezTo>
                  <a:cubicBezTo>
                    <a:pt x="121" y="75"/>
                    <a:pt x="103" y="88"/>
                    <a:pt x="101" y="88"/>
                  </a:cubicBezTo>
                  <a:cubicBezTo>
                    <a:pt x="100" y="88"/>
                    <a:pt x="103" y="84"/>
                    <a:pt x="112" y="75"/>
                  </a:cubicBezTo>
                  <a:lnTo>
                    <a:pt x="112" y="75"/>
                  </a:lnTo>
                  <a:cubicBezTo>
                    <a:pt x="84" y="103"/>
                    <a:pt x="56" y="103"/>
                    <a:pt x="56" y="131"/>
                  </a:cubicBezTo>
                  <a:cubicBezTo>
                    <a:pt x="35" y="131"/>
                    <a:pt x="13" y="184"/>
                    <a:pt x="17" y="184"/>
                  </a:cubicBezTo>
                  <a:cubicBezTo>
                    <a:pt x="18" y="184"/>
                    <a:pt x="22" y="179"/>
                    <a:pt x="28" y="166"/>
                  </a:cubicBezTo>
                  <a:lnTo>
                    <a:pt x="28" y="166"/>
                  </a:lnTo>
                  <a:cubicBezTo>
                    <a:pt x="0" y="222"/>
                    <a:pt x="28" y="278"/>
                    <a:pt x="84" y="341"/>
                  </a:cubicBezTo>
                  <a:lnTo>
                    <a:pt x="112" y="341"/>
                  </a:lnTo>
                  <a:cubicBezTo>
                    <a:pt x="137" y="352"/>
                    <a:pt x="161" y="359"/>
                    <a:pt x="183" y="359"/>
                  </a:cubicBezTo>
                  <a:cubicBezTo>
                    <a:pt x="215" y="359"/>
                    <a:pt x="242" y="344"/>
                    <a:pt x="259" y="306"/>
                  </a:cubicBezTo>
                  <a:cubicBezTo>
                    <a:pt x="259" y="278"/>
                    <a:pt x="287" y="250"/>
                    <a:pt x="315" y="222"/>
                  </a:cubicBezTo>
                  <a:lnTo>
                    <a:pt x="350" y="194"/>
                  </a:lnTo>
                  <a:cubicBezTo>
                    <a:pt x="406" y="131"/>
                    <a:pt x="406" y="75"/>
                    <a:pt x="378" y="47"/>
                  </a:cubicBezTo>
                  <a:cubicBezTo>
                    <a:pt x="361" y="14"/>
                    <a:pt x="333" y="1"/>
                    <a:pt x="3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79"/>
            <p:cNvSpPr/>
            <p:nvPr/>
          </p:nvSpPr>
          <p:spPr>
            <a:xfrm>
              <a:off x="1807600" y="1517229"/>
              <a:ext cx="6713" cy="3846"/>
            </a:xfrm>
            <a:custGeom>
              <a:rect b="b" l="l" r="r" t="t"/>
              <a:pathLst>
                <a:path extrusionOk="0" h="169" w="295">
                  <a:moveTo>
                    <a:pt x="203" y="0"/>
                  </a:moveTo>
                  <a:cubicBezTo>
                    <a:pt x="175" y="35"/>
                    <a:pt x="147" y="35"/>
                    <a:pt x="147" y="35"/>
                  </a:cubicBezTo>
                  <a:lnTo>
                    <a:pt x="56" y="35"/>
                  </a:lnTo>
                  <a:cubicBezTo>
                    <a:pt x="0" y="63"/>
                    <a:pt x="0" y="147"/>
                    <a:pt x="56" y="147"/>
                  </a:cubicBezTo>
                  <a:cubicBezTo>
                    <a:pt x="74" y="161"/>
                    <a:pt x="89" y="168"/>
                    <a:pt x="108" y="168"/>
                  </a:cubicBezTo>
                  <a:cubicBezTo>
                    <a:pt x="126" y="168"/>
                    <a:pt x="147" y="161"/>
                    <a:pt x="175" y="147"/>
                  </a:cubicBezTo>
                  <a:cubicBezTo>
                    <a:pt x="203" y="147"/>
                    <a:pt x="203" y="119"/>
                    <a:pt x="231" y="91"/>
                  </a:cubicBezTo>
                  <a:cubicBezTo>
                    <a:pt x="294" y="63"/>
                    <a:pt x="266" y="0"/>
                    <a:pt x="2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79"/>
            <p:cNvSpPr/>
            <p:nvPr/>
          </p:nvSpPr>
          <p:spPr>
            <a:xfrm>
              <a:off x="1854066" y="1364884"/>
              <a:ext cx="45669" cy="74773"/>
            </a:xfrm>
            <a:custGeom>
              <a:rect b="b" l="l" r="r" t="t"/>
              <a:pathLst>
                <a:path extrusionOk="0" h="3286" w="2007">
                  <a:moveTo>
                    <a:pt x="736" y="0"/>
                  </a:moveTo>
                  <a:cubicBezTo>
                    <a:pt x="638" y="0"/>
                    <a:pt x="540" y="59"/>
                    <a:pt x="525" y="172"/>
                  </a:cubicBezTo>
                  <a:cubicBezTo>
                    <a:pt x="497" y="290"/>
                    <a:pt x="525" y="374"/>
                    <a:pt x="553" y="493"/>
                  </a:cubicBezTo>
                  <a:cubicBezTo>
                    <a:pt x="462" y="612"/>
                    <a:pt x="434" y="724"/>
                    <a:pt x="462" y="871"/>
                  </a:cubicBezTo>
                  <a:cubicBezTo>
                    <a:pt x="462" y="927"/>
                    <a:pt x="462" y="990"/>
                    <a:pt x="434" y="1046"/>
                  </a:cubicBezTo>
                  <a:cubicBezTo>
                    <a:pt x="406" y="1102"/>
                    <a:pt x="350" y="1164"/>
                    <a:pt x="287" y="1220"/>
                  </a:cubicBezTo>
                  <a:cubicBezTo>
                    <a:pt x="203" y="1367"/>
                    <a:pt x="287" y="1514"/>
                    <a:pt x="287" y="1661"/>
                  </a:cubicBezTo>
                  <a:cubicBezTo>
                    <a:pt x="259" y="1745"/>
                    <a:pt x="231" y="1801"/>
                    <a:pt x="203" y="1864"/>
                  </a:cubicBezTo>
                  <a:cubicBezTo>
                    <a:pt x="175" y="1948"/>
                    <a:pt x="203" y="2039"/>
                    <a:pt x="175" y="2122"/>
                  </a:cubicBezTo>
                  <a:cubicBezTo>
                    <a:pt x="147" y="2269"/>
                    <a:pt x="84" y="2388"/>
                    <a:pt x="84" y="2535"/>
                  </a:cubicBezTo>
                  <a:lnTo>
                    <a:pt x="84" y="2675"/>
                  </a:lnTo>
                  <a:cubicBezTo>
                    <a:pt x="84" y="2710"/>
                    <a:pt x="56" y="2738"/>
                    <a:pt x="56" y="2766"/>
                  </a:cubicBezTo>
                  <a:cubicBezTo>
                    <a:pt x="28" y="2885"/>
                    <a:pt x="0" y="3024"/>
                    <a:pt x="28" y="3143"/>
                  </a:cubicBezTo>
                  <a:cubicBezTo>
                    <a:pt x="28" y="3230"/>
                    <a:pt x="89" y="3285"/>
                    <a:pt x="157" y="3285"/>
                  </a:cubicBezTo>
                  <a:cubicBezTo>
                    <a:pt x="203" y="3285"/>
                    <a:pt x="253" y="3259"/>
                    <a:pt x="287" y="3199"/>
                  </a:cubicBezTo>
                  <a:cubicBezTo>
                    <a:pt x="322" y="3171"/>
                    <a:pt x="322" y="3143"/>
                    <a:pt x="322" y="3115"/>
                  </a:cubicBezTo>
                  <a:lnTo>
                    <a:pt x="322" y="3087"/>
                  </a:lnTo>
                  <a:lnTo>
                    <a:pt x="322" y="3059"/>
                  </a:lnTo>
                  <a:lnTo>
                    <a:pt x="322" y="2968"/>
                  </a:lnTo>
                  <a:cubicBezTo>
                    <a:pt x="350" y="2941"/>
                    <a:pt x="350" y="2885"/>
                    <a:pt x="378" y="2822"/>
                  </a:cubicBezTo>
                  <a:lnTo>
                    <a:pt x="378" y="2766"/>
                  </a:lnTo>
                  <a:cubicBezTo>
                    <a:pt x="434" y="2647"/>
                    <a:pt x="497" y="2563"/>
                    <a:pt x="580" y="2444"/>
                  </a:cubicBezTo>
                  <a:lnTo>
                    <a:pt x="608" y="2444"/>
                  </a:lnTo>
                  <a:lnTo>
                    <a:pt x="608" y="2388"/>
                  </a:lnTo>
                  <a:lnTo>
                    <a:pt x="608" y="2360"/>
                  </a:lnTo>
                  <a:cubicBezTo>
                    <a:pt x="636" y="2269"/>
                    <a:pt x="671" y="2213"/>
                    <a:pt x="671" y="2122"/>
                  </a:cubicBezTo>
                  <a:lnTo>
                    <a:pt x="671" y="2066"/>
                  </a:lnTo>
                  <a:cubicBezTo>
                    <a:pt x="699" y="2066"/>
                    <a:pt x="727" y="2039"/>
                    <a:pt x="727" y="2039"/>
                  </a:cubicBezTo>
                  <a:cubicBezTo>
                    <a:pt x="755" y="2039"/>
                    <a:pt x="755" y="2011"/>
                    <a:pt x="755" y="2011"/>
                  </a:cubicBezTo>
                  <a:cubicBezTo>
                    <a:pt x="783" y="2011"/>
                    <a:pt x="783" y="1976"/>
                    <a:pt x="783" y="1976"/>
                  </a:cubicBezTo>
                  <a:cubicBezTo>
                    <a:pt x="811" y="1920"/>
                    <a:pt x="846" y="1892"/>
                    <a:pt x="874" y="1892"/>
                  </a:cubicBezTo>
                  <a:lnTo>
                    <a:pt x="874" y="1598"/>
                  </a:lnTo>
                  <a:cubicBezTo>
                    <a:pt x="902" y="1367"/>
                    <a:pt x="1021" y="1192"/>
                    <a:pt x="1196" y="1046"/>
                  </a:cubicBezTo>
                  <a:lnTo>
                    <a:pt x="1196" y="1018"/>
                  </a:lnTo>
                  <a:cubicBezTo>
                    <a:pt x="1224" y="1018"/>
                    <a:pt x="1224" y="990"/>
                    <a:pt x="1224" y="962"/>
                  </a:cubicBezTo>
                  <a:lnTo>
                    <a:pt x="1224" y="927"/>
                  </a:lnTo>
                  <a:cubicBezTo>
                    <a:pt x="1252" y="899"/>
                    <a:pt x="1280" y="899"/>
                    <a:pt x="1308" y="871"/>
                  </a:cubicBezTo>
                  <a:lnTo>
                    <a:pt x="1427" y="871"/>
                  </a:lnTo>
                  <a:cubicBezTo>
                    <a:pt x="1545" y="815"/>
                    <a:pt x="1685" y="752"/>
                    <a:pt x="1832" y="752"/>
                  </a:cubicBezTo>
                  <a:lnTo>
                    <a:pt x="2007" y="752"/>
                  </a:lnTo>
                  <a:cubicBezTo>
                    <a:pt x="2007" y="724"/>
                    <a:pt x="2007" y="696"/>
                    <a:pt x="1979" y="696"/>
                  </a:cubicBezTo>
                  <a:lnTo>
                    <a:pt x="1979" y="668"/>
                  </a:lnTo>
                  <a:cubicBezTo>
                    <a:pt x="1923" y="577"/>
                    <a:pt x="1832" y="577"/>
                    <a:pt x="1720" y="549"/>
                  </a:cubicBezTo>
                  <a:cubicBezTo>
                    <a:pt x="1657" y="521"/>
                    <a:pt x="1629" y="493"/>
                    <a:pt x="1573" y="493"/>
                  </a:cubicBezTo>
                  <a:lnTo>
                    <a:pt x="1455" y="493"/>
                  </a:lnTo>
                  <a:cubicBezTo>
                    <a:pt x="1371" y="437"/>
                    <a:pt x="1252" y="402"/>
                    <a:pt x="1161" y="374"/>
                  </a:cubicBezTo>
                  <a:cubicBezTo>
                    <a:pt x="1021" y="318"/>
                    <a:pt x="1021" y="227"/>
                    <a:pt x="930" y="116"/>
                  </a:cubicBezTo>
                  <a:cubicBezTo>
                    <a:pt x="893" y="38"/>
                    <a:pt x="814" y="0"/>
                    <a:pt x="7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79"/>
            <p:cNvSpPr/>
            <p:nvPr/>
          </p:nvSpPr>
          <p:spPr>
            <a:xfrm>
              <a:off x="1830196" y="1539347"/>
              <a:ext cx="32835" cy="37409"/>
            </a:xfrm>
            <a:custGeom>
              <a:rect b="b" l="l" r="r" t="t"/>
              <a:pathLst>
                <a:path extrusionOk="0" h="1644" w="1443">
                  <a:moveTo>
                    <a:pt x="217" y="0"/>
                  </a:moveTo>
                  <a:cubicBezTo>
                    <a:pt x="203" y="0"/>
                    <a:pt x="189" y="7"/>
                    <a:pt x="175" y="21"/>
                  </a:cubicBezTo>
                  <a:cubicBezTo>
                    <a:pt x="0" y="224"/>
                    <a:pt x="0" y="574"/>
                    <a:pt x="231" y="749"/>
                  </a:cubicBezTo>
                  <a:cubicBezTo>
                    <a:pt x="287" y="811"/>
                    <a:pt x="322" y="811"/>
                    <a:pt x="350" y="867"/>
                  </a:cubicBezTo>
                  <a:cubicBezTo>
                    <a:pt x="406" y="923"/>
                    <a:pt x="434" y="986"/>
                    <a:pt x="497" y="1014"/>
                  </a:cubicBezTo>
                  <a:cubicBezTo>
                    <a:pt x="581" y="1098"/>
                    <a:pt x="755" y="1126"/>
                    <a:pt x="874" y="1161"/>
                  </a:cubicBezTo>
                  <a:lnTo>
                    <a:pt x="930" y="1161"/>
                  </a:lnTo>
                  <a:cubicBezTo>
                    <a:pt x="958" y="1217"/>
                    <a:pt x="986" y="1273"/>
                    <a:pt x="1021" y="1336"/>
                  </a:cubicBezTo>
                  <a:cubicBezTo>
                    <a:pt x="1049" y="1448"/>
                    <a:pt x="1105" y="1567"/>
                    <a:pt x="1224" y="1623"/>
                  </a:cubicBezTo>
                  <a:cubicBezTo>
                    <a:pt x="1243" y="1637"/>
                    <a:pt x="1265" y="1643"/>
                    <a:pt x="1287" y="1643"/>
                  </a:cubicBezTo>
                  <a:cubicBezTo>
                    <a:pt x="1364" y="1643"/>
                    <a:pt x="1442" y="1568"/>
                    <a:pt x="1399" y="1476"/>
                  </a:cubicBezTo>
                  <a:cubicBezTo>
                    <a:pt x="1399" y="1420"/>
                    <a:pt x="1399" y="1364"/>
                    <a:pt x="1371" y="1301"/>
                  </a:cubicBezTo>
                  <a:cubicBezTo>
                    <a:pt x="1336" y="1245"/>
                    <a:pt x="1280" y="1189"/>
                    <a:pt x="1252" y="1161"/>
                  </a:cubicBezTo>
                  <a:cubicBezTo>
                    <a:pt x="1161" y="1070"/>
                    <a:pt x="1105" y="986"/>
                    <a:pt x="1049" y="895"/>
                  </a:cubicBezTo>
                  <a:cubicBezTo>
                    <a:pt x="1021" y="839"/>
                    <a:pt x="958" y="777"/>
                    <a:pt x="902" y="721"/>
                  </a:cubicBezTo>
                  <a:cubicBezTo>
                    <a:pt x="846" y="693"/>
                    <a:pt x="755" y="693"/>
                    <a:pt x="727" y="665"/>
                  </a:cubicBezTo>
                  <a:cubicBezTo>
                    <a:pt x="699" y="665"/>
                    <a:pt x="672" y="574"/>
                    <a:pt x="672" y="574"/>
                  </a:cubicBezTo>
                  <a:cubicBezTo>
                    <a:pt x="609" y="518"/>
                    <a:pt x="581" y="490"/>
                    <a:pt x="525" y="462"/>
                  </a:cubicBezTo>
                  <a:cubicBezTo>
                    <a:pt x="434" y="427"/>
                    <a:pt x="406" y="427"/>
                    <a:pt x="350" y="343"/>
                  </a:cubicBezTo>
                  <a:cubicBezTo>
                    <a:pt x="287" y="252"/>
                    <a:pt x="322" y="140"/>
                    <a:pt x="259" y="21"/>
                  </a:cubicBezTo>
                  <a:cubicBezTo>
                    <a:pt x="245" y="7"/>
                    <a:pt x="231" y="0"/>
                    <a:pt x="21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79"/>
            <p:cNvSpPr/>
            <p:nvPr/>
          </p:nvSpPr>
          <p:spPr>
            <a:xfrm>
              <a:off x="1850083" y="1546447"/>
              <a:ext cx="21185" cy="23210"/>
            </a:xfrm>
            <a:custGeom>
              <a:rect b="b" l="l" r="r" t="t"/>
              <a:pathLst>
                <a:path extrusionOk="0" h="1020" w="931">
                  <a:moveTo>
                    <a:pt x="63" y="0"/>
                  </a:moveTo>
                  <a:cubicBezTo>
                    <a:pt x="32" y="0"/>
                    <a:pt x="0" y="24"/>
                    <a:pt x="0" y="59"/>
                  </a:cubicBezTo>
                  <a:cubicBezTo>
                    <a:pt x="0" y="262"/>
                    <a:pt x="231" y="465"/>
                    <a:pt x="350" y="611"/>
                  </a:cubicBezTo>
                  <a:cubicBezTo>
                    <a:pt x="422" y="689"/>
                    <a:pt x="607" y="1019"/>
                    <a:pt x="768" y="1019"/>
                  </a:cubicBezTo>
                  <a:cubicBezTo>
                    <a:pt x="795" y="1019"/>
                    <a:pt x="821" y="1010"/>
                    <a:pt x="846" y="989"/>
                  </a:cubicBezTo>
                  <a:cubicBezTo>
                    <a:pt x="902" y="961"/>
                    <a:pt x="930" y="905"/>
                    <a:pt x="902" y="849"/>
                  </a:cubicBezTo>
                  <a:cubicBezTo>
                    <a:pt x="874" y="674"/>
                    <a:pt x="700" y="499"/>
                    <a:pt x="553" y="381"/>
                  </a:cubicBezTo>
                  <a:cubicBezTo>
                    <a:pt x="497" y="325"/>
                    <a:pt x="406" y="262"/>
                    <a:pt x="350" y="206"/>
                  </a:cubicBezTo>
                  <a:cubicBezTo>
                    <a:pt x="287" y="178"/>
                    <a:pt x="147" y="87"/>
                    <a:pt x="112" y="31"/>
                  </a:cubicBezTo>
                  <a:cubicBezTo>
                    <a:pt x="101" y="10"/>
                    <a:pt x="83" y="0"/>
                    <a:pt x="6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79"/>
            <p:cNvSpPr/>
            <p:nvPr/>
          </p:nvSpPr>
          <p:spPr>
            <a:xfrm>
              <a:off x="1855567" y="1540121"/>
              <a:ext cx="14427" cy="15519"/>
            </a:xfrm>
            <a:custGeom>
              <a:rect b="b" l="l" r="r" t="t"/>
              <a:pathLst>
                <a:path extrusionOk="0" h="682" w="634">
                  <a:moveTo>
                    <a:pt x="119" y="1"/>
                  </a:moveTo>
                  <a:cubicBezTo>
                    <a:pt x="53" y="1"/>
                    <a:pt x="0" y="88"/>
                    <a:pt x="46" y="134"/>
                  </a:cubicBezTo>
                  <a:cubicBezTo>
                    <a:pt x="109" y="218"/>
                    <a:pt x="193" y="281"/>
                    <a:pt x="256" y="365"/>
                  </a:cubicBezTo>
                  <a:cubicBezTo>
                    <a:pt x="312" y="456"/>
                    <a:pt x="368" y="540"/>
                    <a:pt x="431" y="631"/>
                  </a:cubicBezTo>
                  <a:cubicBezTo>
                    <a:pt x="442" y="666"/>
                    <a:pt x="469" y="681"/>
                    <a:pt x="498" y="681"/>
                  </a:cubicBezTo>
                  <a:cubicBezTo>
                    <a:pt x="539" y="681"/>
                    <a:pt x="585" y="651"/>
                    <a:pt x="605" y="603"/>
                  </a:cubicBezTo>
                  <a:cubicBezTo>
                    <a:pt x="633" y="456"/>
                    <a:pt x="605" y="337"/>
                    <a:pt x="487" y="253"/>
                  </a:cubicBezTo>
                  <a:cubicBezTo>
                    <a:pt x="368" y="162"/>
                    <a:pt x="256" y="106"/>
                    <a:pt x="165" y="15"/>
                  </a:cubicBezTo>
                  <a:cubicBezTo>
                    <a:pt x="150" y="5"/>
                    <a:pt x="134" y="1"/>
                    <a:pt x="11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79"/>
            <p:cNvSpPr/>
            <p:nvPr/>
          </p:nvSpPr>
          <p:spPr>
            <a:xfrm>
              <a:off x="1859299" y="1372576"/>
              <a:ext cx="29149" cy="59231"/>
            </a:xfrm>
            <a:custGeom>
              <a:rect b="b" l="l" r="r" t="t"/>
              <a:pathLst>
                <a:path extrusionOk="0" h="2603" w="1281">
                  <a:moveTo>
                    <a:pt x="549" y="1"/>
                  </a:moveTo>
                  <a:cubicBezTo>
                    <a:pt x="498" y="1"/>
                    <a:pt x="446" y="48"/>
                    <a:pt x="469" y="99"/>
                  </a:cubicBezTo>
                  <a:cubicBezTo>
                    <a:pt x="497" y="155"/>
                    <a:pt x="525" y="155"/>
                    <a:pt x="553" y="183"/>
                  </a:cubicBezTo>
                  <a:cubicBezTo>
                    <a:pt x="581" y="239"/>
                    <a:pt x="616" y="274"/>
                    <a:pt x="644" y="302"/>
                  </a:cubicBezTo>
                  <a:cubicBezTo>
                    <a:pt x="672" y="358"/>
                    <a:pt x="728" y="358"/>
                    <a:pt x="756" y="386"/>
                  </a:cubicBezTo>
                  <a:cubicBezTo>
                    <a:pt x="553" y="533"/>
                    <a:pt x="378" y="798"/>
                    <a:pt x="323" y="910"/>
                  </a:cubicBezTo>
                  <a:cubicBezTo>
                    <a:pt x="232" y="1176"/>
                    <a:pt x="295" y="1463"/>
                    <a:pt x="267" y="1728"/>
                  </a:cubicBezTo>
                  <a:cubicBezTo>
                    <a:pt x="232" y="1875"/>
                    <a:pt x="204" y="1987"/>
                    <a:pt x="176" y="2106"/>
                  </a:cubicBezTo>
                  <a:cubicBezTo>
                    <a:pt x="120" y="2253"/>
                    <a:pt x="29" y="2337"/>
                    <a:pt x="1" y="2456"/>
                  </a:cubicBezTo>
                  <a:cubicBezTo>
                    <a:pt x="1" y="2547"/>
                    <a:pt x="29" y="2603"/>
                    <a:pt x="120" y="2603"/>
                  </a:cubicBezTo>
                  <a:cubicBezTo>
                    <a:pt x="120" y="2547"/>
                    <a:pt x="120" y="2512"/>
                    <a:pt x="148" y="2484"/>
                  </a:cubicBezTo>
                  <a:lnTo>
                    <a:pt x="148" y="2428"/>
                  </a:lnTo>
                  <a:cubicBezTo>
                    <a:pt x="204" y="2309"/>
                    <a:pt x="267" y="2225"/>
                    <a:pt x="350" y="2106"/>
                  </a:cubicBezTo>
                  <a:cubicBezTo>
                    <a:pt x="378" y="2078"/>
                    <a:pt x="441" y="2050"/>
                    <a:pt x="469" y="2022"/>
                  </a:cubicBezTo>
                  <a:cubicBezTo>
                    <a:pt x="441" y="1903"/>
                    <a:pt x="497" y="1728"/>
                    <a:pt x="553" y="1638"/>
                  </a:cubicBezTo>
                  <a:cubicBezTo>
                    <a:pt x="553" y="1610"/>
                    <a:pt x="581" y="1582"/>
                    <a:pt x="616" y="1582"/>
                  </a:cubicBezTo>
                  <a:cubicBezTo>
                    <a:pt x="616" y="1351"/>
                    <a:pt x="553" y="1113"/>
                    <a:pt x="728" y="910"/>
                  </a:cubicBezTo>
                  <a:cubicBezTo>
                    <a:pt x="791" y="854"/>
                    <a:pt x="819" y="826"/>
                    <a:pt x="875" y="764"/>
                  </a:cubicBezTo>
                  <a:cubicBezTo>
                    <a:pt x="903" y="764"/>
                    <a:pt x="931" y="736"/>
                    <a:pt x="966" y="708"/>
                  </a:cubicBezTo>
                  <a:cubicBezTo>
                    <a:pt x="994" y="680"/>
                    <a:pt x="1022" y="652"/>
                    <a:pt x="1078" y="624"/>
                  </a:cubicBezTo>
                  <a:cubicBezTo>
                    <a:pt x="1106" y="589"/>
                    <a:pt x="1141" y="561"/>
                    <a:pt x="1169" y="561"/>
                  </a:cubicBezTo>
                  <a:cubicBezTo>
                    <a:pt x="1197" y="533"/>
                    <a:pt x="1225" y="533"/>
                    <a:pt x="1252" y="505"/>
                  </a:cubicBezTo>
                  <a:cubicBezTo>
                    <a:pt x="1280" y="477"/>
                    <a:pt x="1280" y="449"/>
                    <a:pt x="1252" y="386"/>
                  </a:cubicBezTo>
                  <a:cubicBezTo>
                    <a:pt x="1215" y="287"/>
                    <a:pt x="1149" y="255"/>
                    <a:pt x="1076" y="255"/>
                  </a:cubicBezTo>
                  <a:cubicBezTo>
                    <a:pt x="1040" y="255"/>
                    <a:pt x="1002" y="263"/>
                    <a:pt x="966" y="274"/>
                  </a:cubicBezTo>
                  <a:cubicBezTo>
                    <a:pt x="903" y="211"/>
                    <a:pt x="847" y="183"/>
                    <a:pt x="756" y="127"/>
                  </a:cubicBezTo>
                  <a:cubicBezTo>
                    <a:pt x="728" y="99"/>
                    <a:pt x="700" y="64"/>
                    <a:pt x="672" y="64"/>
                  </a:cubicBezTo>
                  <a:cubicBezTo>
                    <a:pt x="644" y="36"/>
                    <a:pt x="616" y="36"/>
                    <a:pt x="581" y="8"/>
                  </a:cubicBezTo>
                  <a:cubicBezTo>
                    <a:pt x="571" y="3"/>
                    <a:pt x="560" y="1"/>
                    <a:pt x="54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79"/>
            <p:cNvSpPr/>
            <p:nvPr/>
          </p:nvSpPr>
          <p:spPr>
            <a:xfrm>
              <a:off x="1762568" y="1458999"/>
              <a:ext cx="20297" cy="6690"/>
            </a:xfrm>
            <a:custGeom>
              <a:rect b="b" l="l" r="r" t="t"/>
              <a:pathLst>
                <a:path extrusionOk="0" h="294" w="892">
                  <a:moveTo>
                    <a:pt x="56" y="0"/>
                  </a:moveTo>
                  <a:cubicBezTo>
                    <a:pt x="28" y="0"/>
                    <a:pt x="0" y="56"/>
                    <a:pt x="56" y="84"/>
                  </a:cubicBezTo>
                  <a:cubicBezTo>
                    <a:pt x="175" y="112"/>
                    <a:pt x="287" y="147"/>
                    <a:pt x="406" y="175"/>
                  </a:cubicBezTo>
                  <a:cubicBezTo>
                    <a:pt x="525" y="203"/>
                    <a:pt x="637" y="259"/>
                    <a:pt x="756" y="287"/>
                  </a:cubicBezTo>
                  <a:cubicBezTo>
                    <a:pt x="767" y="291"/>
                    <a:pt x="778" y="293"/>
                    <a:pt x="788" y="293"/>
                  </a:cubicBezTo>
                  <a:cubicBezTo>
                    <a:pt x="858" y="293"/>
                    <a:pt x="891" y="196"/>
                    <a:pt x="812" y="147"/>
                  </a:cubicBezTo>
                  <a:cubicBezTo>
                    <a:pt x="581" y="56"/>
                    <a:pt x="322" y="56"/>
                    <a:pt x="5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79"/>
            <p:cNvSpPr/>
            <p:nvPr/>
          </p:nvSpPr>
          <p:spPr>
            <a:xfrm>
              <a:off x="1695577" y="1468852"/>
              <a:ext cx="24393" cy="6804"/>
            </a:xfrm>
            <a:custGeom>
              <a:rect b="b" l="l" r="r" t="t"/>
              <a:pathLst>
                <a:path extrusionOk="0" h="299" w="1072">
                  <a:moveTo>
                    <a:pt x="85" y="1"/>
                  </a:moveTo>
                  <a:cubicBezTo>
                    <a:pt x="29" y="1"/>
                    <a:pt x="1" y="92"/>
                    <a:pt x="57" y="92"/>
                  </a:cubicBezTo>
                  <a:cubicBezTo>
                    <a:pt x="378" y="148"/>
                    <a:pt x="700" y="176"/>
                    <a:pt x="959" y="294"/>
                  </a:cubicBezTo>
                  <a:cubicBezTo>
                    <a:pt x="968" y="297"/>
                    <a:pt x="977" y="299"/>
                    <a:pt x="985" y="299"/>
                  </a:cubicBezTo>
                  <a:cubicBezTo>
                    <a:pt x="1054" y="299"/>
                    <a:pt x="1072" y="198"/>
                    <a:pt x="1022" y="148"/>
                  </a:cubicBezTo>
                  <a:cubicBezTo>
                    <a:pt x="903" y="92"/>
                    <a:pt x="784" y="64"/>
                    <a:pt x="672" y="64"/>
                  </a:cubicBezTo>
                  <a:cubicBezTo>
                    <a:pt x="469" y="64"/>
                    <a:pt x="294" y="29"/>
                    <a:pt x="8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79"/>
            <p:cNvSpPr/>
            <p:nvPr/>
          </p:nvSpPr>
          <p:spPr>
            <a:xfrm>
              <a:off x="1698922" y="1476179"/>
              <a:ext cx="17499" cy="7031"/>
            </a:xfrm>
            <a:custGeom>
              <a:rect b="b" l="l" r="r" t="t"/>
              <a:pathLst>
                <a:path extrusionOk="0" h="309" w="769">
                  <a:moveTo>
                    <a:pt x="29" y="0"/>
                  </a:moveTo>
                  <a:cubicBezTo>
                    <a:pt x="1" y="0"/>
                    <a:pt x="1" y="56"/>
                    <a:pt x="29" y="56"/>
                  </a:cubicBezTo>
                  <a:cubicBezTo>
                    <a:pt x="231" y="119"/>
                    <a:pt x="434" y="203"/>
                    <a:pt x="609" y="294"/>
                  </a:cubicBezTo>
                  <a:cubicBezTo>
                    <a:pt x="625" y="304"/>
                    <a:pt x="642" y="309"/>
                    <a:pt x="657" y="309"/>
                  </a:cubicBezTo>
                  <a:cubicBezTo>
                    <a:pt x="725" y="309"/>
                    <a:pt x="768" y="221"/>
                    <a:pt x="700" y="175"/>
                  </a:cubicBezTo>
                  <a:cubicBezTo>
                    <a:pt x="497" y="28"/>
                    <a:pt x="287" y="0"/>
                    <a:pt x="2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79"/>
            <p:cNvSpPr/>
            <p:nvPr/>
          </p:nvSpPr>
          <p:spPr>
            <a:xfrm>
              <a:off x="1708160" y="1484758"/>
              <a:ext cx="15291" cy="4187"/>
            </a:xfrm>
            <a:custGeom>
              <a:rect b="b" l="l" r="r" t="t"/>
              <a:pathLst>
                <a:path extrusionOk="0" h="184" w="672">
                  <a:moveTo>
                    <a:pt x="91" y="1"/>
                  </a:moveTo>
                  <a:cubicBezTo>
                    <a:pt x="28" y="1"/>
                    <a:pt x="0" y="120"/>
                    <a:pt x="91" y="120"/>
                  </a:cubicBezTo>
                  <a:cubicBezTo>
                    <a:pt x="204" y="142"/>
                    <a:pt x="340" y="183"/>
                    <a:pt x="481" y="183"/>
                  </a:cubicBezTo>
                  <a:cubicBezTo>
                    <a:pt x="514" y="183"/>
                    <a:pt x="547" y="181"/>
                    <a:pt x="580" y="176"/>
                  </a:cubicBezTo>
                  <a:cubicBezTo>
                    <a:pt x="671" y="176"/>
                    <a:pt x="643" y="29"/>
                    <a:pt x="55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79"/>
            <p:cNvSpPr/>
            <p:nvPr/>
          </p:nvSpPr>
          <p:spPr>
            <a:xfrm>
              <a:off x="1661695" y="1483142"/>
              <a:ext cx="20957" cy="19638"/>
            </a:xfrm>
            <a:custGeom>
              <a:rect b="b" l="l" r="r" t="t"/>
              <a:pathLst>
                <a:path extrusionOk="0" h="863" w="921">
                  <a:moveTo>
                    <a:pt x="835" y="1"/>
                  </a:moveTo>
                  <a:cubicBezTo>
                    <a:pt x="822" y="1"/>
                    <a:pt x="806" y="5"/>
                    <a:pt x="790" y="16"/>
                  </a:cubicBezTo>
                  <a:cubicBezTo>
                    <a:pt x="588" y="100"/>
                    <a:pt x="441" y="310"/>
                    <a:pt x="294" y="450"/>
                  </a:cubicBezTo>
                  <a:cubicBezTo>
                    <a:pt x="175" y="540"/>
                    <a:pt x="0" y="715"/>
                    <a:pt x="119" y="862"/>
                  </a:cubicBezTo>
                  <a:lnTo>
                    <a:pt x="175" y="862"/>
                  </a:lnTo>
                  <a:cubicBezTo>
                    <a:pt x="385" y="596"/>
                    <a:pt x="588" y="310"/>
                    <a:pt x="846" y="135"/>
                  </a:cubicBezTo>
                  <a:cubicBezTo>
                    <a:pt x="920" y="84"/>
                    <a:pt x="893" y="1"/>
                    <a:pt x="83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79"/>
            <p:cNvSpPr/>
            <p:nvPr/>
          </p:nvSpPr>
          <p:spPr>
            <a:xfrm>
              <a:off x="1667748" y="1488603"/>
              <a:ext cx="13676" cy="17317"/>
            </a:xfrm>
            <a:custGeom>
              <a:rect b="b" l="l" r="r" t="t"/>
              <a:pathLst>
                <a:path extrusionOk="0" h="761" w="601">
                  <a:moveTo>
                    <a:pt x="496" y="0"/>
                  </a:moveTo>
                  <a:cubicBezTo>
                    <a:pt x="474" y="0"/>
                    <a:pt x="452" y="10"/>
                    <a:pt x="434" y="35"/>
                  </a:cubicBezTo>
                  <a:cubicBezTo>
                    <a:pt x="322" y="245"/>
                    <a:pt x="0" y="475"/>
                    <a:pt x="56" y="734"/>
                  </a:cubicBezTo>
                  <a:cubicBezTo>
                    <a:pt x="56" y="751"/>
                    <a:pt x="72" y="760"/>
                    <a:pt x="91" y="760"/>
                  </a:cubicBezTo>
                  <a:cubicBezTo>
                    <a:pt x="110" y="760"/>
                    <a:pt x="133" y="751"/>
                    <a:pt x="147" y="734"/>
                  </a:cubicBezTo>
                  <a:cubicBezTo>
                    <a:pt x="294" y="531"/>
                    <a:pt x="469" y="356"/>
                    <a:pt x="580" y="126"/>
                  </a:cubicBezTo>
                  <a:cubicBezTo>
                    <a:pt x="600" y="61"/>
                    <a:pt x="550" y="0"/>
                    <a:pt x="49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79"/>
            <p:cNvSpPr/>
            <p:nvPr/>
          </p:nvSpPr>
          <p:spPr>
            <a:xfrm>
              <a:off x="1674642" y="1498001"/>
              <a:ext cx="6713" cy="10331"/>
            </a:xfrm>
            <a:custGeom>
              <a:rect b="b" l="l" r="r" t="t"/>
              <a:pathLst>
                <a:path extrusionOk="0" h="454" w="295">
                  <a:moveTo>
                    <a:pt x="221" y="1"/>
                  </a:moveTo>
                  <a:cubicBezTo>
                    <a:pt x="199" y="1"/>
                    <a:pt x="176" y="11"/>
                    <a:pt x="166" y="34"/>
                  </a:cubicBezTo>
                  <a:cubicBezTo>
                    <a:pt x="131" y="146"/>
                    <a:pt x="75" y="237"/>
                    <a:pt x="19" y="356"/>
                  </a:cubicBezTo>
                  <a:cubicBezTo>
                    <a:pt x="0" y="411"/>
                    <a:pt x="42" y="453"/>
                    <a:pt x="80" y="453"/>
                  </a:cubicBezTo>
                  <a:cubicBezTo>
                    <a:pt x="101" y="453"/>
                    <a:pt x="121" y="441"/>
                    <a:pt x="131" y="412"/>
                  </a:cubicBezTo>
                  <a:cubicBezTo>
                    <a:pt x="194" y="293"/>
                    <a:pt x="221" y="181"/>
                    <a:pt x="277" y="62"/>
                  </a:cubicBezTo>
                  <a:cubicBezTo>
                    <a:pt x="295" y="27"/>
                    <a:pt x="258" y="1"/>
                    <a:pt x="22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79"/>
            <p:cNvSpPr/>
            <p:nvPr/>
          </p:nvSpPr>
          <p:spPr>
            <a:xfrm>
              <a:off x="1620372" y="1502848"/>
              <a:ext cx="11218" cy="13289"/>
            </a:xfrm>
            <a:custGeom>
              <a:rect b="b" l="l" r="r" t="t"/>
              <a:pathLst>
                <a:path extrusionOk="0" h="584" w="493">
                  <a:moveTo>
                    <a:pt x="403" y="1"/>
                  </a:moveTo>
                  <a:cubicBezTo>
                    <a:pt x="386" y="1"/>
                    <a:pt x="370" y="8"/>
                    <a:pt x="362" y="24"/>
                  </a:cubicBezTo>
                  <a:cubicBezTo>
                    <a:pt x="243" y="171"/>
                    <a:pt x="131" y="318"/>
                    <a:pt x="40" y="458"/>
                  </a:cubicBezTo>
                  <a:cubicBezTo>
                    <a:pt x="1" y="522"/>
                    <a:pt x="63" y="583"/>
                    <a:pt x="113" y="583"/>
                  </a:cubicBezTo>
                  <a:cubicBezTo>
                    <a:pt x="133" y="583"/>
                    <a:pt x="151" y="573"/>
                    <a:pt x="159" y="549"/>
                  </a:cubicBezTo>
                  <a:cubicBezTo>
                    <a:pt x="243" y="374"/>
                    <a:pt x="362" y="227"/>
                    <a:pt x="453" y="80"/>
                  </a:cubicBezTo>
                  <a:cubicBezTo>
                    <a:pt x="492" y="40"/>
                    <a:pt x="445" y="1"/>
                    <a:pt x="4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79"/>
            <p:cNvSpPr/>
            <p:nvPr/>
          </p:nvSpPr>
          <p:spPr>
            <a:xfrm>
              <a:off x="1891133" y="1344906"/>
              <a:ext cx="10672" cy="6485"/>
            </a:xfrm>
            <a:custGeom>
              <a:rect b="b" l="l" r="r" t="t"/>
              <a:pathLst>
                <a:path extrusionOk="0" h="285" w="469">
                  <a:moveTo>
                    <a:pt x="294" y="1"/>
                  </a:moveTo>
                  <a:cubicBezTo>
                    <a:pt x="266" y="1"/>
                    <a:pt x="231" y="29"/>
                    <a:pt x="203" y="29"/>
                  </a:cubicBezTo>
                  <a:cubicBezTo>
                    <a:pt x="147" y="29"/>
                    <a:pt x="91" y="29"/>
                    <a:pt x="56" y="57"/>
                  </a:cubicBezTo>
                  <a:cubicBezTo>
                    <a:pt x="0" y="120"/>
                    <a:pt x="0" y="176"/>
                    <a:pt x="56" y="231"/>
                  </a:cubicBezTo>
                  <a:cubicBezTo>
                    <a:pt x="94" y="269"/>
                    <a:pt x="129" y="284"/>
                    <a:pt x="171" y="284"/>
                  </a:cubicBezTo>
                  <a:cubicBezTo>
                    <a:pt x="199" y="284"/>
                    <a:pt x="230" y="278"/>
                    <a:pt x="266" y="266"/>
                  </a:cubicBezTo>
                  <a:cubicBezTo>
                    <a:pt x="322" y="266"/>
                    <a:pt x="406" y="231"/>
                    <a:pt x="441" y="176"/>
                  </a:cubicBezTo>
                  <a:cubicBezTo>
                    <a:pt x="469" y="148"/>
                    <a:pt x="469" y="92"/>
                    <a:pt x="441" y="57"/>
                  </a:cubicBezTo>
                  <a:cubicBezTo>
                    <a:pt x="406" y="1"/>
                    <a:pt x="350" y="1"/>
                    <a:pt x="2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79"/>
            <p:cNvSpPr/>
            <p:nvPr/>
          </p:nvSpPr>
          <p:spPr>
            <a:xfrm>
              <a:off x="1702904" y="1663293"/>
              <a:ext cx="13221" cy="4733"/>
            </a:xfrm>
            <a:custGeom>
              <a:rect b="b" l="l" r="r" t="t"/>
              <a:pathLst>
                <a:path extrusionOk="0" h="208" w="581">
                  <a:moveTo>
                    <a:pt x="171" y="0"/>
                  </a:moveTo>
                  <a:cubicBezTo>
                    <a:pt x="145" y="0"/>
                    <a:pt x="116" y="7"/>
                    <a:pt x="84" y="21"/>
                  </a:cubicBezTo>
                  <a:cubicBezTo>
                    <a:pt x="56" y="21"/>
                    <a:pt x="28" y="21"/>
                    <a:pt x="28" y="84"/>
                  </a:cubicBezTo>
                  <a:lnTo>
                    <a:pt x="28" y="112"/>
                  </a:lnTo>
                  <a:cubicBezTo>
                    <a:pt x="0" y="140"/>
                    <a:pt x="28" y="168"/>
                    <a:pt x="56" y="196"/>
                  </a:cubicBezTo>
                  <a:lnTo>
                    <a:pt x="231" y="196"/>
                  </a:lnTo>
                  <a:cubicBezTo>
                    <a:pt x="287" y="168"/>
                    <a:pt x="322" y="168"/>
                    <a:pt x="378" y="168"/>
                  </a:cubicBezTo>
                  <a:cubicBezTo>
                    <a:pt x="398" y="188"/>
                    <a:pt x="431" y="208"/>
                    <a:pt x="472" y="208"/>
                  </a:cubicBezTo>
                  <a:cubicBezTo>
                    <a:pt x="489" y="208"/>
                    <a:pt x="506" y="204"/>
                    <a:pt x="525" y="196"/>
                  </a:cubicBezTo>
                  <a:cubicBezTo>
                    <a:pt x="581" y="168"/>
                    <a:pt x="553" y="49"/>
                    <a:pt x="462" y="49"/>
                  </a:cubicBezTo>
                  <a:lnTo>
                    <a:pt x="462" y="21"/>
                  </a:lnTo>
                  <a:cubicBezTo>
                    <a:pt x="443" y="21"/>
                    <a:pt x="425" y="9"/>
                    <a:pt x="406" y="9"/>
                  </a:cubicBezTo>
                  <a:cubicBezTo>
                    <a:pt x="397" y="9"/>
                    <a:pt x="387" y="12"/>
                    <a:pt x="378" y="21"/>
                  </a:cubicBezTo>
                  <a:lnTo>
                    <a:pt x="231" y="21"/>
                  </a:lnTo>
                  <a:cubicBezTo>
                    <a:pt x="217" y="7"/>
                    <a:pt x="196" y="0"/>
                    <a:pt x="17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79"/>
            <p:cNvSpPr/>
            <p:nvPr/>
          </p:nvSpPr>
          <p:spPr>
            <a:xfrm>
              <a:off x="1708798" y="1654533"/>
              <a:ext cx="8601" cy="8306"/>
            </a:xfrm>
            <a:custGeom>
              <a:rect b="b" l="l" r="r" t="t"/>
              <a:pathLst>
                <a:path extrusionOk="0" h="365" w="378">
                  <a:moveTo>
                    <a:pt x="91" y="1"/>
                  </a:moveTo>
                  <a:cubicBezTo>
                    <a:pt x="63" y="1"/>
                    <a:pt x="0" y="29"/>
                    <a:pt x="0" y="85"/>
                  </a:cubicBezTo>
                  <a:lnTo>
                    <a:pt x="0" y="176"/>
                  </a:lnTo>
                  <a:cubicBezTo>
                    <a:pt x="0" y="204"/>
                    <a:pt x="0" y="204"/>
                    <a:pt x="28" y="232"/>
                  </a:cubicBezTo>
                  <a:lnTo>
                    <a:pt x="28" y="322"/>
                  </a:lnTo>
                  <a:cubicBezTo>
                    <a:pt x="28" y="350"/>
                    <a:pt x="51" y="364"/>
                    <a:pt x="73" y="364"/>
                  </a:cubicBezTo>
                  <a:cubicBezTo>
                    <a:pt x="96" y="364"/>
                    <a:pt x="119" y="350"/>
                    <a:pt x="119" y="322"/>
                  </a:cubicBezTo>
                  <a:lnTo>
                    <a:pt x="147" y="350"/>
                  </a:lnTo>
                  <a:lnTo>
                    <a:pt x="322" y="350"/>
                  </a:lnTo>
                  <a:cubicBezTo>
                    <a:pt x="350" y="350"/>
                    <a:pt x="378" y="322"/>
                    <a:pt x="378" y="294"/>
                  </a:cubicBezTo>
                  <a:lnTo>
                    <a:pt x="378" y="232"/>
                  </a:lnTo>
                  <a:lnTo>
                    <a:pt x="378" y="176"/>
                  </a:lnTo>
                  <a:cubicBezTo>
                    <a:pt x="378" y="120"/>
                    <a:pt x="322" y="120"/>
                    <a:pt x="294" y="120"/>
                  </a:cubicBezTo>
                  <a:cubicBezTo>
                    <a:pt x="266" y="85"/>
                    <a:pt x="266" y="85"/>
                    <a:pt x="238" y="57"/>
                  </a:cubicBezTo>
                  <a:cubicBezTo>
                    <a:pt x="203" y="29"/>
                    <a:pt x="147" y="1"/>
                    <a:pt x="9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79"/>
            <p:cNvSpPr/>
            <p:nvPr/>
          </p:nvSpPr>
          <p:spPr>
            <a:xfrm>
              <a:off x="1738698" y="1656922"/>
              <a:ext cx="7350" cy="6713"/>
            </a:xfrm>
            <a:custGeom>
              <a:rect b="b" l="l" r="r" t="t"/>
              <a:pathLst>
                <a:path extrusionOk="0" h="295" w="323">
                  <a:moveTo>
                    <a:pt x="64" y="0"/>
                  </a:moveTo>
                  <a:cubicBezTo>
                    <a:pt x="28" y="0"/>
                    <a:pt x="1" y="23"/>
                    <a:pt x="1" y="43"/>
                  </a:cubicBezTo>
                  <a:lnTo>
                    <a:pt x="1" y="155"/>
                  </a:lnTo>
                  <a:lnTo>
                    <a:pt x="1" y="189"/>
                  </a:lnTo>
                  <a:cubicBezTo>
                    <a:pt x="1" y="217"/>
                    <a:pt x="1" y="245"/>
                    <a:pt x="29" y="273"/>
                  </a:cubicBezTo>
                  <a:cubicBezTo>
                    <a:pt x="43" y="287"/>
                    <a:pt x="64" y="294"/>
                    <a:pt x="85" y="294"/>
                  </a:cubicBezTo>
                  <a:cubicBezTo>
                    <a:pt x="107" y="294"/>
                    <a:pt x="130" y="287"/>
                    <a:pt x="147" y="273"/>
                  </a:cubicBezTo>
                  <a:cubicBezTo>
                    <a:pt x="171" y="285"/>
                    <a:pt x="194" y="292"/>
                    <a:pt x="215" y="292"/>
                  </a:cubicBezTo>
                  <a:cubicBezTo>
                    <a:pt x="245" y="292"/>
                    <a:pt x="271" y="278"/>
                    <a:pt x="287" y="245"/>
                  </a:cubicBezTo>
                  <a:cubicBezTo>
                    <a:pt x="322" y="217"/>
                    <a:pt x="322" y="155"/>
                    <a:pt x="287" y="127"/>
                  </a:cubicBezTo>
                  <a:cubicBezTo>
                    <a:pt x="287" y="99"/>
                    <a:pt x="287" y="99"/>
                    <a:pt x="259" y="99"/>
                  </a:cubicBezTo>
                  <a:cubicBezTo>
                    <a:pt x="259" y="71"/>
                    <a:pt x="259" y="71"/>
                    <a:pt x="231" y="43"/>
                  </a:cubicBezTo>
                  <a:lnTo>
                    <a:pt x="203" y="43"/>
                  </a:lnTo>
                  <a:cubicBezTo>
                    <a:pt x="175" y="15"/>
                    <a:pt x="147" y="15"/>
                    <a:pt x="113" y="15"/>
                  </a:cubicBezTo>
                  <a:cubicBezTo>
                    <a:pt x="96" y="4"/>
                    <a:pt x="79" y="0"/>
                    <a:pt x="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79"/>
            <p:cNvSpPr/>
            <p:nvPr/>
          </p:nvSpPr>
          <p:spPr>
            <a:xfrm>
              <a:off x="1863281" y="1574299"/>
              <a:ext cx="23028" cy="24598"/>
            </a:xfrm>
            <a:custGeom>
              <a:rect b="b" l="l" r="r" t="t"/>
              <a:pathLst>
                <a:path extrusionOk="0" h="1081" w="1012">
                  <a:moveTo>
                    <a:pt x="217" y="0"/>
                  </a:moveTo>
                  <a:cubicBezTo>
                    <a:pt x="202" y="0"/>
                    <a:pt x="186" y="9"/>
                    <a:pt x="175" y="31"/>
                  </a:cubicBezTo>
                  <a:cubicBezTo>
                    <a:pt x="120" y="59"/>
                    <a:pt x="92" y="115"/>
                    <a:pt x="29" y="177"/>
                  </a:cubicBezTo>
                  <a:cubicBezTo>
                    <a:pt x="1" y="205"/>
                    <a:pt x="1" y="233"/>
                    <a:pt x="29" y="261"/>
                  </a:cubicBezTo>
                  <a:cubicBezTo>
                    <a:pt x="203" y="352"/>
                    <a:pt x="350" y="464"/>
                    <a:pt x="469" y="611"/>
                  </a:cubicBezTo>
                  <a:cubicBezTo>
                    <a:pt x="581" y="730"/>
                    <a:pt x="756" y="905"/>
                    <a:pt x="875" y="1052"/>
                  </a:cubicBezTo>
                  <a:cubicBezTo>
                    <a:pt x="884" y="1071"/>
                    <a:pt x="905" y="1080"/>
                    <a:pt x="927" y="1080"/>
                  </a:cubicBezTo>
                  <a:cubicBezTo>
                    <a:pt x="968" y="1080"/>
                    <a:pt x="1012" y="1048"/>
                    <a:pt x="994" y="989"/>
                  </a:cubicBezTo>
                  <a:lnTo>
                    <a:pt x="994" y="961"/>
                  </a:lnTo>
                  <a:cubicBezTo>
                    <a:pt x="903" y="786"/>
                    <a:pt x="756" y="702"/>
                    <a:pt x="644" y="527"/>
                  </a:cubicBezTo>
                  <a:cubicBezTo>
                    <a:pt x="497" y="380"/>
                    <a:pt x="406" y="205"/>
                    <a:pt x="266" y="59"/>
                  </a:cubicBezTo>
                  <a:cubicBezTo>
                    <a:pt x="266" y="24"/>
                    <a:pt x="242" y="0"/>
                    <a:pt x="2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79"/>
            <p:cNvSpPr/>
            <p:nvPr/>
          </p:nvSpPr>
          <p:spPr>
            <a:xfrm>
              <a:off x="1871246" y="1563581"/>
              <a:ext cx="28853" cy="28375"/>
            </a:xfrm>
            <a:custGeom>
              <a:rect b="b" l="l" r="r" t="t"/>
              <a:pathLst>
                <a:path extrusionOk="0" h="1247" w="1268">
                  <a:moveTo>
                    <a:pt x="214" y="1"/>
                  </a:moveTo>
                  <a:cubicBezTo>
                    <a:pt x="189" y="1"/>
                    <a:pt x="163" y="17"/>
                    <a:pt x="147" y="33"/>
                  </a:cubicBezTo>
                  <a:cubicBezTo>
                    <a:pt x="91" y="96"/>
                    <a:pt x="56" y="180"/>
                    <a:pt x="28" y="236"/>
                  </a:cubicBezTo>
                  <a:lnTo>
                    <a:pt x="28" y="271"/>
                  </a:lnTo>
                  <a:cubicBezTo>
                    <a:pt x="0" y="271"/>
                    <a:pt x="0" y="299"/>
                    <a:pt x="28" y="327"/>
                  </a:cubicBezTo>
                  <a:cubicBezTo>
                    <a:pt x="28" y="355"/>
                    <a:pt x="56" y="355"/>
                    <a:pt x="56" y="355"/>
                  </a:cubicBezTo>
                  <a:cubicBezTo>
                    <a:pt x="147" y="411"/>
                    <a:pt x="266" y="502"/>
                    <a:pt x="350" y="558"/>
                  </a:cubicBezTo>
                  <a:cubicBezTo>
                    <a:pt x="406" y="621"/>
                    <a:pt x="469" y="676"/>
                    <a:pt x="553" y="732"/>
                  </a:cubicBezTo>
                  <a:cubicBezTo>
                    <a:pt x="700" y="851"/>
                    <a:pt x="874" y="998"/>
                    <a:pt x="1021" y="1145"/>
                  </a:cubicBezTo>
                  <a:cubicBezTo>
                    <a:pt x="1049" y="1173"/>
                    <a:pt x="1077" y="1201"/>
                    <a:pt x="1105" y="1229"/>
                  </a:cubicBezTo>
                  <a:cubicBezTo>
                    <a:pt x="1125" y="1241"/>
                    <a:pt x="1145" y="1247"/>
                    <a:pt x="1164" y="1247"/>
                  </a:cubicBezTo>
                  <a:cubicBezTo>
                    <a:pt x="1227" y="1247"/>
                    <a:pt x="1267" y="1181"/>
                    <a:pt x="1224" y="1110"/>
                  </a:cubicBezTo>
                  <a:cubicBezTo>
                    <a:pt x="1049" y="907"/>
                    <a:pt x="874" y="732"/>
                    <a:pt x="700" y="502"/>
                  </a:cubicBezTo>
                  <a:cubicBezTo>
                    <a:pt x="553" y="327"/>
                    <a:pt x="441" y="180"/>
                    <a:pt x="266" y="33"/>
                  </a:cubicBezTo>
                  <a:cubicBezTo>
                    <a:pt x="251" y="10"/>
                    <a:pt x="233" y="1"/>
                    <a:pt x="21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79"/>
            <p:cNvSpPr/>
            <p:nvPr/>
          </p:nvSpPr>
          <p:spPr>
            <a:xfrm>
              <a:off x="1875228" y="1552295"/>
              <a:ext cx="28330" cy="25508"/>
            </a:xfrm>
            <a:custGeom>
              <a:rect b="b" l="l" r="r" t="t"/>
              <a:pathLst>
                <a:path extrusionOk="0" h="1121" w="1245">
                  <a:moveTo>
                    <a:pt x="119" y="0"/>
                  </a:moveTo>
                  <a:cubicBezTo>
                    <a:pt x="94" y="0"/>
                    <a:pt x="71" y="9"/>
                    <a:pt x="56" y="33"/>
                  </a:cubicBezTo>
                  <a:cubicBezTo>
                    <a:pt x="56" y="33"/>
                    <a:pt x="28" y="33"/>
                    <a:pt x="28" y="68"/>
                  </a:cubicBezTo>
                  <a:lnTo>
                    <a:pt x="28" y="124"/>
                  </a:lnTo>
                  <a:cubicBezTo>
                    <a:pt x="0" y="152"/>
                    <a:pt x="0" y="208"/>
                    <a:pt x="28" y="242"/>
                  </a:cubicBezTo>
                  <a:cubicBezTo>
                    <a:pt x="119" y="270"/>
                    <a:pt x="203" y="354"/>
                    <a:pt x="266" y="417"/>
                  </a:cubicBezTo>
                  <a:cubicBezTo>
                    <a:pt x="378" y="501"/>
                    <a:pt x="469" y="557"/>
                    <a:pt x="552" y="648"/>
                  </a:cubicBezTo>
                  <a:cubicBezTo>
                    <a:pt x="699" y="767"/>
                    <a:pt x="818" y="851"/>
                    <a:pt x="930" y="970"/>
                  </a:cubicBezTo>
                  <a:cubicBezTo>
                    <a:pt x="993" y="1026"/>
                    <a:pt x="1049" y="1082"/>
                    <a:pt x="1105" y="1117"/>
                  </a:cubicBezTo>
                  <a:cubicBezTo>
                    <a:pt x="1113" y="1119"/>
                    <a:pt x="1120" y="1120"/>
                    <a:pt x="1128" y="1120"/>
                  </a:cubicBezTo>
                  <a:cubicBezTo>
                    <a:pt x="1204" y="1120"/>
                    <a:pt x="1244" y="995"/>
                    <a:pt x="1168" y="970"/>
                  </a:cubicBezTo>
                  <a:cubicBezTo>
                    <a:pt x="1168" y="970"/>
                    <a:pt x="1168" y="942"/>
                    <a:pt x="1140" y="942"/>
                  </a:cubicBezTo>
                  <a:cubicBezTo>
                    <a:pt x="1077" y="879"/>
                    <a:pt x="1021" y="795"/>
                    <a:pt x="965" y="732"/>
                  </a:cubicBezTo>
                  <a:cubicBezTo>
                    <a:pt x="846" y="648"/>
                    <a:pt x="755" y="557"/>
                    <a:pt x="671" y="473"/>
                  </a:cubicBezTo>
                  <a:cubicBezTo>
                    <a:pt x="525" y="326"/>
                    <a:pt x="378" y="152"/>
                    <a:pt x="203" y="33"/>
                  </a:cubicBezTo>
                  <a:cubicBezTo>
                    <a:pt x="187" y="17"/>
                    <a:pt x="152" y="0"/>
                    <a:pt x="1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79"/>
            <p:cNvSpPr/>
            <p:nvPr/>
          </p:nvSpPr>
          <p:spPr>
            <a:xfrm>
              <a:off x="1885877" y="1342129"/>
              <a:ext cx="18477" cy="15155"/>
            </a:xfrm>
            <a:custGeom>
              <a:rect b="b" l="l" r="r" t="t"/>
              <a:pathLst>
                <a:path extrusionOk="0" h="666" w="812">
                  <a:moveTo>
                    <a:pt x="497" y="151"/>
                  </a:moveTo>
                  <a:lnTo>
                    <a:pt x="462" y="179"/>
                  </a:lnTo>
                  <a:cubicBezTo>
                    <a:pt x="462" y="214"/>
                    <a:pt x="434" y="242"/>
                    <a:pt x="434" y="298"/>
                  </a:cubicBezTo>
                  <a:cubicBezTo>
                    <a:pt x="434" y="317"/>
                    <a:pt x="466" y="337"/>
                    <a:pt x="494" y="337"/>
                  </a:cubicBezTo>
                  <a:cubicBezTo>
                    <a:pt x="506" y="337"/>
                    <a:pt x="517" y="334"/>
                    <a:pt x="525" y="325"/>
                  </a:cubicBezTo>
                  <a:cubicBezTo>
                    <a:pt x="553" y="298"/>
                    <a:pt x="581" y="270"/>
                    <a:pt x="581" y="242"/>
                  </a:cubicBezTo>
                  <a:lnTo>
                    <a:pt x="581" y="179"/>
                  </a:lnTo>
                  <a:cubicBezTo>
                    <a:pt x="609" y="179"/>
                    <a:pt x="637" y="214"/>
                    <a:pt x="672" y="242"/>
                  </a:cubicBezTo>
                  <a:cubicBezTo>
                    <a:pt x="637" y="270"/>
                    <a:pt x="581" y="270"/>
                    <a:pt x="581" y="325"/>
                  </a:cubicBezTo>
                  <a:cubicBezTo>
                    <a:pt x="525" y="353"/>
                    <a:pt x="497" y="353"/>
                    <a:pt x="434" y="388"/>
                  </a:cubicBezTo>
                  <a:cubicBezTo>
                    <a:pt x="378" y="388"/>
                    <a:pt x="350" y="353"/>
                    <a:pt x="322" y="298"/>
                  </a:cubicBezTo>
                  <a:cubicBezTo>
                    <a:pt x="287" y="270"/>
                    <a:pt x="259" y="242"/>
                    <a:pt x="259" y="242"/>
                  </a:cubicBezTo>
                  <a:cubicBezTo>
                    <a:pt x="322" y="214"/>
                    <a:pt x="378" y="179"/>
                    <a:pt x="462" y="151"/>
                  </a:cubicBezTo>
                  <a:close/>
                  <a:moveTo>
                    <a:pt x="475" y="1"/>
                  </a:moveTo>
                  <a:cubicBezTo>
                    <a:pt x="263" y="1"/>
                    <a:pt x="104" y="165"/>
                    <a:pt x="1" y="353"/>
                  </a:cubicBezTo>
                  <a:cubicBezTo>
                    <a:pt x="1" y="353"/>
                    <a:pt x="1" y="369"/>
                    <a:pt x="9" y="369"/>
                  </a:cubicBezTo>
                  <a:cubicBezTo>
                    <a:pt x="13" y="369"/>
                    <a:pt x="19" y="365"/>
                    <a:pt x="29" y="353"/>
                  </a:cubicBezTo>
                  <a:cubicBezTo>
                    <a:pt x="57" y="325"/>
                    <a:pt x="112" y="298"/>
                    <a:pt x="175" y="270"/>
                  </a:cubicBezTo>
                  <a:lnTo>
                    <a:pt x="175" y="298"/>
                  </a:lnTo>
                  <a:lnTo>
                    <a:pt x="175" y="416"/>
                  </a:lnTo>
                  <a:cubicBezTo>
                    <a:pt x="175" y="472"/>
                    <a:pt x="203" y="500"/>
                    <a:pt x="231" y="563"/>
                  </a:cubicBezTo>
                  <a:cubicBezTo>
                    <a:pt x="274" y="606"/>
                    <a:pt x="354" y="666"/>
                    <a:pt x="430" y="666"/>
                  </a:cubicBezTo>
                  <a:cubicBezTo>
                    <a:pt x="453" y="666"/>
                    <a:pt x="476" y="660"/>
                    <a:pt x="497" y="647"/>
                  </a:cubicBezTo>
                  <a:lnTo>
                    <a:pt x="497" y="619"/>
                  </a:lnTo>
                  <a:cubicBezTo>
                    <a:pt x="406" y="591"/>
                    <a:pt x="322" y="528"/>
                    <a:pt x="287" y="472"/>
                  </a:cubicBezTo>
                  <a:cubicBezTo>
                    <a:pt x="259" y="444"/>
                    <a:pt x="259" y="416"/>
                    <a:pt x="231" y="388"/>
                  </a:cubicBezTo>
                  <a:lnTo>
                    <a:pt x="259" y="388"/>
                  </a:lnTo>
                  <a:cubicBezTo>
                    <a:pt x="287" y="444"/>
                    <a:pt x="350" y="500"/>
                    <a:pt x="434" y="500"/>
                  </a:cubicBezTo>
                  <a:cubicBezTo>
                    <a:pt x="497" y="500"/>
                    <a:pt x="581" y="472"/>
                    <a:pt x="637" y="416"/>
                  </a:cubicBezTo>
                  <a:cubicBezTo>
                    <a:pt x="637" y="416"/>
                    <a:pt x="672" y="388"/>
                    <a:pt x="672" y="353"/>
                  </a:cubicBezTo>
                  <a:lnTo>
                    <a:pt x="728" y="353"/>
                  </a:lnTo>
                  <a:cubicBezTo>
                    <a:pt x="700" y="416"/>
                    <a:pt x="637" y="500"/>
                    <a:pt x="637" y="591"/>
                  </a:cubicBezTo>
                  <a:cubicBezTo>
                    <a:pt x="637" y="619"/>
                    <a:pt x="672" y="619"/>
                    <a:pt x="700" y="619"/>
                  </a:cubicBezTo>
                  <a:cubicBezTo>
                    <a:pt x="728" y="591"/>
                    <a:pt x="728" y="619"/>
                    <a:pt x="728" y="563"/>
                  </a:cubicBezTo>
                  <a:cubicBezTo>
                    <a:pt x="756" y="528"/>
                    <a:pt x="756" y="472"/>
                    <a:pt x="784" y="444"/>
                  </a:cubicBezTo>
                  <a:lnTo>
                    <a:pt x="784" y="270"/>
                  </a:lnTo>
                  <a:cubicBezTo>
                    <a:pt x="812" y="242"/>
                    <a:pt x="784" y="179"/>
                    <a:pt x="756" y="151"/>
                  </a:cubicBezTo>
                  <a:cubicBezTo>
                    <a:pt x="700" y="67"/>
                    <a:pt x="637" y="4"/>
                    <a:pt x="525" y="4"/>
                  </a:cubicBezTo>
                  <a:cubicBezTo>
                    <a:pt x="508" y="2"/>
                    <a:pt x="491" y="1"/>
                    <a:pt x="47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79"/>
            <p:cNvSpPr/>
            <p:nvPr/>
          </p:nvSpPr>
          <p:spPr>
            <a:xfrm>
              <a:off x="1885877" y="1353507"/>
              <a:ext cx="11969" cy="6576"/>
            </a:xfrm>
            <a:custGeom>
              <a:rect b="b" l="l" r="r" t="t"/>
              <a:pathLst>
                <a:path extrusionOk="0" h="289" w="526">
                  <a:moveTo>
                    <a:pt x="57" y="0"/>
                  </a:moveTo>
                  <a:cubicBezTo>
                    <a:pt x="29" y="0"/>
                    <a:pt x="1" y="0"/>
                    <a:pt x="29" y="28"/>
                  </a:cubicBezTo>
                  <a:cubicBezTo>
                    <a:pt x="57" y="119"/>
                    <a:pt x="112" y="203"/>
                    <a:pt x="203" y="266"/>
                  </a:cubicBezTo>
                  <a:cubicBezTo>
                    <a:pt x="238" y="282"/>
                    <a:pt x="269" y="289"/>
                    <a:pt x="299" y="289"/>
                  </a:cubicBezTo>
                  <a:cubicBezTo>
                    <a:pt x="374" y="289"/>
                    <a:pt x="441" y="248"/>
                    <a:pt x="525" y="203"/>
                  </a:cubicBezTo>
                  <a:cubicBezTo>
                    <a:pt x="525" y="203"/>
                    <a:pt x="525" y="175"/>
                    <a:pt x="497" y="175"/>
                  </a:cubicBezTo>
                  <a:cubicBezTo>
                    <a:pt x="436" y="175"/>
                    <a:pt x="379" y="203"/>
                    <a:pt x="320" y="203"/>
                  </a:cubicBezTo>
                  <a:cubicBezTo>
                    <a:pt x="291" y="203"/>
                    <a:pt x="262" y="196"/>
                    <a:pt x="231" y="175"/>
                  </a:cubicBezTo>
                  <a:cubicBezTo>
                    <a:pt x="147" y="147"/>
                    <a:pt x="84" y="91"/>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79"/>
            <p:cNvSpPr/>
            <p:nvPr/>
          </p:nvSpPr>
          <p:spPr>
            <a:xfrm>
              <a:off x="1875228" y="1338011"/>
              <a:ext cx="14017" cy="17590"/>
            </a:xfrm>
            <a:custGeom>
              <a:rect b="b" l="l" r="r" t="t"/>
              <a:pathLst>
                <a:path extrusionOk="0" h="773" w="616">
                  <a:moveTo>
                    <a:pt x="546" y="0"/>
                  </a:moveTo>
                  <a:cubicBezTo>
                    <a:pt x="380" y="0"/>
                    <a:pt x="286" y="171"/>
                    <a:pt x="231" y="276"/>
                  </a:cubicBezTo>
                  <a:cubicBezTo>
                    <a:pt x="175" y="360"/>
                    <a:pt x="0" y="709"/>
                    <a:pt x="203" y="772"/>
                  </a:cubicBezTo>
                  <a:cubicBezTo>
                    <a:pt x="231" y="772"/>
                    <a:pt x="231" y="744"/>
                    <a:pt x="231" y="709"/>
                  </a:cubicBezTo>
                  <a:cubicBezTo>
                    <a:pt x="119" y="597"/>
                    <a:pt x="322" y="332"/>
                    <a:pt x="378" y="220"/>
                  </a:cubicBezTo>
                  <a:cubicBezTo>
                    <a:pt x="441" y="129"/>
                    <a:pt x="497" y="73"/>
                    <a:pt x="615" y="10"/>
                  </a:cubicBezTo>
                  <a:cubicBezTo>
                    <a:pt x="591" y="3"/>
                    <a:pt x="568" y="0"/>
                    <a:pt x="5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79"/>
            <p:cNvSpPr/>
            <p:nvPr/>
          </p:nvSpPr>
          <p:spPr>
            <a:xfrm>
              <a:off x="1873316" y="1344018"/>
              <a:ext cx="4619" cy="14927"/>
            </a:xfrm>
            <a:custGeom>
              <a:rect b="b" l="l" r="r" t="t"/>
              <a:pathLst>
                <a:path extrusionOk="0" h="656" w="203">
                  <a:moveTo>
                    <a:pt x="193" y="0"/>
                  </a:moveTo>
                  <a:cubicBezTo>
                    <a:pt x="189" y="0"/>
                    <a:pt x="183" y="4"/>
                    <a:pt x="175" y="12"/>
                  </a:cubicBezTo>
                  <a:cubicBezTo>
                    <a:pt x="84" y="96"/>
                    <a:pt x="28" y="215"/>
                    <a:pt x="0" y="333"/>
                  </a:cubicBezTo>
                  <a:cubicBezTo>
                    <a:pt x="0" y="417"/>
                    <a:pt x="0" y="480"/>
                    <a:pt x="28" y="536"/>
                  </a:cubicBezTo>
                  <a:cubicBezTo>
                    <a:pt x="84" y="592"/>
                    <a:pt x="112" y="592"/>
                    <a:pt x="175" y="655"/>
                  </a:cubicBezTo>
                  <a:cubicBezTo>
                    <a:pt x="175" y="655"/>
                    <a:pt x="203" y="655"/>
                    <a:pt x="203" y="620"/>
                  </a:cubicBezTo>
                  <a:cubicBezTo>
                    <a:pt x="203" y="592"/>
                    <a:pt x="203" y="592"/>
                    <a:pt x="175" y="564"/>
                  </a:cubicBezTo>
                  <a:cubicBezTo>
                    <a:pt x="140" y="508"/>
                    <a:pt x="112" y="480"/>
                    <a:pt x="84" y="389"/>
                  </a:cubicBezTo>
                  <a:cubicBezTo>
                    <a:pt x="84" y="270"/>
                    <a:pt x="112" y="131"/>
                    <a:pt x="203" y="40"/>
                  </a:cubicBezTo>
                  <a:cubicBezTo>
                    <a:pt x="203" y="20"/>
                    <a:pt x="203" y="0"/>
                    <a:pt x="1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79"/>
            <p:cNvSpPr/>
            <p:nvPr/>
          </p:nvSpPr>
          <p:spPr>
            <a:xfrm>
              <a:off x="1876502" y="1374032"/>
              <a:ext cx="14654" cy="4460"/>
            </a:xfrm>
            <a:custGeom>
              <a:rect b="b" l="l" r="r" t="t"/>
              <a:pathLst>
                <a:path extrusionOk="0" h="196" w="644">
                  <a:moveTo>
                    <a:pt x="35" y="0"/>
                  </a:moveTo>
                  <a:cubicBezTo>
                    <a:pt x="35" y="0"/>
                    <a:pt x="0" y="35"/>
                    <a:pt x="0" y="63"/>
                  </a:cubicBezTo>
                  <a:cubicBezTo>
                    <a:pt x="82" y="161"/>
                    <a:pt x="220" y="196"/>
                    <a:pt x="356" y="196"/>
                  </a:cubicBezTo>
                  <a:cubicBezTo>
                    <a:pt x="462" y="196"/>
                    <a:pt x="567" y="175"/>
                    <a:pt x="643" y="147"/>
                  </a:cubicBezTo>
                  <a:lnTo>
                    <a:pt x="643" y="119"/>
                  </a:lnTo>
                  <a:cubicBezTo>
                    <a:pt x="524" y="91"/>
                    <a:pt x="413" y="91"/>
                    <a:pt x="322" y="91"/>
                  </a:cubicBezTo>
                  <a:cubicBezTo>
                    <a:pt x="238" y="63"/>
                    <a:pt x="147" y="35"/>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79"/>
            <p:cNvSpPr/>
            <p:nvPr/>
          </p:nvSpPr>
          <p:spPr>
            <a:xfrm>
              <a:off x="1869971" y="1366068"/>
              <a:ext cx="13221" cy="8101"/>
            </a:xfrm>
            <a:custGeom>
              <a:rect b="b" l="l" r="r" t="t"/>
              <a:pathLst>
                <a:path extrusionOk="0" h="356" w="581">
                  <a:moveTo>
                    <a:pt x="28" y="1"/>
                  </a:moveTo>
                  <a:cubicBezTo>
                    <a:pt x="28" y="1"/>
                    <a:pt x="0" y="1"/>
                    <a:pt x="0" y="36"/>
                  </a:cubicBezTo>
                  <a:cubicBezTo>
                    <a:pt x="101" y="218"/>
                    <a:pt x="304" y="355"/>
                    <a:pt x="491" y="355"/>
                  </a:cubicBezTo>
                  <a:cubicBezTo>
                    <a:pt x="512" y="355"/>
                    <a:pt x="533" y="354"/>
                    <a:pt x="553" y="350"/>
                  </a:cubicBezTo>
                  <a:cubicBezTo>
                    <a:pt x="581" y="350"/>
                    <a:pt x="581" y="322"/>
                    <a:pt x="553" y="322"/>
                  </a:cubicBezTo>
                  <a:cubicBezTo>
                    <a:pt x="434" y="322"/>
                    <a:pt x="350" y="238"/>
                    <a:pt x="259" y="148"/>
                  </a:cubicBezTo>
                  <a:cubicBezTo>
                    <a:pt x="175" y="92"/>
                    <a:pt x="112" y="36"/>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79"/>
            <p:cNvSpPr/>
            <p:nvPr/>
          </p:nvSpPr>
          <p:spPr>
            <a:xfrm>
              <a:off x="1867263" y="1359423"/>
              <a:ext cx="11309" cy="8374"/>
            </a:xfrm>
            <a:custGeom>
              <a:rect b="b" l="l" r="r" t="t"/>
              <a:pathLst>
                <a:path extrusionOk="0" h="368" w="497">
                  <a:moveTo>
                    <a:pt x="56" y="0"/>
                  </a:moveTo>
                  <a:cubicBezTo>
                    <a:pt x="46" y="0"/>
                    <a:pt x="37" y="2"/>
                    <a:pt x="28" y="6"/>
                  </a:cubicBezTo>
                  <a:cubicBezTo>
                    <a:pt x="0" y="6"/>
                    <a:pt x="0" y="34"/>
                    <a:pt x="0" y="34"/>
                  </a:cubicBezTo>
                  <a:cubicBezTo>
                    <a:pt x="119" y="181"/>
                    <a:pt x="322" y="237"/>
                    <a:pt x="441" y="356"/>
                  </a:cubicBezTo>
                  <a:cubicBezTo>
                    <a:pt x="449" y="364"/>
                    <a:pt x="457" y="367"/>
                    <a:pt x="465" y="367"/>
                  </a:cubicBezTo>
                  <a:cubicBezTo>
                    <a:pt x="483" y="367"/>
                    <a:pt x="497" y="347"/>
                    <a:pt x="497" y="328"/>
                  </a:cubicBezTo>
                  <a:cubicBezTo>
                    <a:pt x="406" y="237"/>
                    <a:pt x="350" y="181"/>
                    <a:pt x="231" y="90"/>
                  </a:cubicBezTo>
                  <a:cubicBezTo>
                    <a:pt x="183" y="66"/>
                    <a:pt x="114" y="0"/>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79"/>
            <p:cNvSpPr/>
            <p:nvPr/>
          </p:nvSpPr>
          <p:spPr>
            <a:xfrm>
              <a:off x="1918348" y="1355737"/>
              <a:ext cx="4619" cy="5097"/>
            </a:xfrm>
            <a:custGeom>
              <a:rect b="b" l="l" r="r" t="t"/>
              <a:pathLst>
                <a:path extrusionOk="0" h="224" w="203">
                  <a:moveTo>
                    <a:pt x="91" y="0"/>
                  </a:moveTo>
                  <a:cubicBezTo>
                    <a:pt x="65" y="0"/>
                    <a:pt x="42" y="7"/>
                    <a:pt x="28" y="21"/>
                  </a:cubicBezTo>
                  <a:cubicBezTo>
                    <a:pt x="0" y="77"/>
                    <a:pt x="0" y="140"/>
                    <a:pt x="28" y="196"/>
                  </a:cubicBezTo>
                  <a:cubicBezTo>
                    <a:pt x="56" y="196"/>
                    <a:pt x="84" y="224"/>
                    <a:pt x="119" y="224"/>
                  </a:cubicBezTo>
                  <a:cubicBezTo>
                    <a:pt x="147" y="224"/>
                    <a:pt x="175" y="224"/>
                    <a:pt x="175" y="196"/>
                  </a:cubicBezTo>
                  <a:cubicBezTo>
                    <a:pt x="203" y="168"/>
                    <a:pt x="203" y="140"/>
                    <a:pt x="175" y="140"/>
                  </a:cubicBezTo>
                  <a:cubicBezTo>
                    <a:pt x="175" y="105"/>
                    <a:pt x="147" y="105"/>
                    <a:pt x="147" y="105"/>
                  </a:cubicBezTo>
                  <a:lnTo>
                    <a:pt x="175" y="105"/>
                  </a:lnTo>
                  <a:cubicBezTo>
                    <a:pt x="175" y="123"/>
                    <a:pt x="175" y="131"/>
                    <a:pt x="178" y="131"/>
                  </a:cubicBezTo>
                  <a:cubicBezTo>
                    <a:pt x="182" y="131"/>
                    <a:pt x="189" y="123"/>
                    <a:pt x="203" y="105"/>
                  </a:cubicBezTo>
                  <a:lnTo>
                    <a:pt x="203" y="77"/>
                  </a:lnTo>
                  <a:cubicBezTo>
                    <a:pt x="203" y="49"/>
                    <a:pt x="175" y="49"/>
                    <a:pt x="175" y="21"/>
                  </a:cubicBezTo>
                  <a:cubicBezTo>
                    <a:pt x="147" y="7"/>
                    <a:pt x="117" y="0"/>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79"/>
            <p:cNvSpPr/>
            <p:nvPr/>
          </p:nvSpPr>
          <p:spPr>
            <a:xfrm>
              <a:off x="1716739" y="1494520"/>
              <a:ext cx="4005" cy="22732"/>
            </a:xfrm>
            <a:custGeom>
              <a:rect b="b" l="l" r="r" t="t"/>
              <a:pathLst>
                <a:path extrusionOk="0" h="999" w="176">
                  <a:moveTo>
                    <a:pt x="51" y="1"/>
                  </a:moveTo>
                  <a:cubicBezTo>
                    <a:pt x="32" y="1"/>
                    <a:pt x="1" y="21"/>
                    <a:pt x="1" y="40"/>
                  </a:cubicBezTo>
                  <a:cubicBezTo>
                    <a:pt x="29" y="243"/>
                    <a:pt x="64" y="446"/>
                    <a:pt x="64" y="684"/>
                  </a:cubicBezTo>
                  <a:cubicBezTo>
                    <a:pt x="64" y="740"/>
                    <a:pt x="92" y="915"/>
                    <a:pt x="64" y="970"/>
                  </a:cubicBezTo>
                  <a:cubicBezTo>
                    <a:pt x="64" y="970"/>
                    <a:pt x="92" y="998"/>
                    <a:pt x="120" y="998"/>
                  </a:cubicBezTo>
                  <a:cubicBezTo>
                    <a:pt x="176" y="942"/>
                    <a:pt x="148" y="768"/>
                    <a:pt x="148" y="712"/>
                  </a:cubicBezTo>
                  <a:cubicBezTo>
                    <a:pt x="148" y="474"/>
                    <a:pt x="120" y="243"/>
                    <a:pt x="64" y="12"/>
                  </a:cubicBezTo>
                  <a:cubicBezTo>
                    <a:pt x="64" y="4"/>
                    <a:pt x="58" y="1"/>
                    <a:pt x="5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79"/>
            <p:cNvSpPr/>
            <p:nvPr/>
          </p:nvSpPr>
          <p:spPr>
            <a:xfrm>
              <a:off x="1645789" y="1509265"/>
              <a:ext cx="6053" cy="29081"/>
            </a:xfrm>
            <a:custGeom>
              <a:rect b="b" l="l" r="r" t="t"/>
              <a:pathLst>
                <a:path extrusionOk="0" h="1278" w="266">
                  <a:moveTo>
                    <a:pt x="210" y="1"/>
                  </a:moveTo>
                  <a:cubicBezTo>
                    <a:pt x="119" y="148"/>
                    <a:pt x="91" y="350"/>
                    <a:pt x="63" y="525"/>
                  </a:cubicBezTo>
                  <a:cubicBezTo>
                    <a:pt x="0" y="763"/>
                    <a:pt x="35" y="994"/>
                    <a:pt x="91" y="1259"/>
                  </a:cubicBezTo>
                  <a:cubicBezTo>
                    <a:pt x="91" y="1271"/>
                    <a:pt x="104" y="1277"/>
                    <a:pt x="121" y="1277"/>
                  </a:cubicBezTo>
                  <a:cubicBezTo>
                    <a:pt x="145" y="1277"/>
                    <a:pt x="175" y="1262"/>
                    <a:pt x="175" y="1224"/>
                  </a:cubicBezTo>
                  <a:cubicBezTo>
                    <a:pt x="91" y="791"/>
                    <a:pt x="175" y="441"/>
                    <a:pt x="266" y="36"/>
                  </a:cubicBezTo>
                  <a:cubicBezTo>
                    <a:pt x="266" y="1"/>
                    <a:pt x="238" y="1"/>
                    <a:pt x="21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79"/>
            <p:cNvSpPr/>
            <p:nvPr/>
          </p:nvSpPr>
          <p:spPr>
            <a:xfrm>
              <a:off x="1638621" y="1510061"/>
              <a:ext cx="7191" cy="22141"/>
            </a:xfrm>
            <a:custGeom>
              <a:rect b="b" l="l" r="r" t="t"/>
              <a:pathLst>
                <a:path extrusionOk="0" h="973" w="316">
                  <a:moveTo>
                    <a:pt x="259" y="1"/>
                  </a:moveTo>
                  <a:cubicBezTo>
                    <a:pt x="112" y="287"/>
                    <a:pt x="0" y="609"/>
                    <a:pt x="0" y="931"/>
                  </a:cubicBezTo>
                  <a:cubicBezTo>
                    <a:pt x="0" y="959"/>
                    <a:pt x="21" y="973"/>
                    <a:pt x="42" y="973"/>
                  </a:cubicBezTo>
                  <a:cubicBezTo>
                    <a:pt x="63" y="973"/>
                    <a:pt x="84" y="959"/>
                    <a:pt x="84" y="931"/>
                  </a:cubicBezTo>
                  <a:cubicBezTo>
                    <a:pt x="84" y="756"/>
                    <a:pt x="140" y="581"/>
                    <a:pt x="203" y="406"/>
                  </a:cubicBezTo>
                  <a:cubicBezTo>
                    <a:pt x="203" y="315"/>
                    <a:pt x="231" y="259"/>
                    <a:pt x="259" y="204"/>
                  </a:cubicBezTo>
                  <a:cubicBezTo>
                    <a:pt x="259" y="176"/>
                    <a:pt x="287" y="29"/>
                    <a:pt x="315" y="29"/>
                  </a:cubicBezTo>
                  <a:cubicBezTo>
                    <a:pt x="315" y="29"/>
                    <a:pt x="315" y="1"/>
                    <a:pt x="2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79"/>
            <p:cNvSpPr/>
            <p:nvPr/>
          </p:nvSpPr>
          <p:spPr>
            <a:xfrm>
              <a:off x="1544666" y="1519755"/>
              <a:ext cx="68037" cy="26942"/>
            </a:xfrm>
            <a:custGeom>
              <a:rect b="b" l="l" r="r" t="t"/>
              <a:pathLst>
                <a:path extrusionOk="0" h="1184" w="2990">
                  <a:moveTo>
                    <a:pt x="45" y="1"/>
                  </a:moveTo>
                  <a:cubicBezTo>
                    <a:pt x="10" y="1"/>
                    <a:pt x="1" y="42"/>
                    <a:pt x="46" y="64"/>
                  </a:cubicBezTo>
                  <a:cubicBezTo>
                    <a:pt x="396" y="302"/>
                    <a:pt x="717" y="477"/>
                    <a:pt x="1158" y="561"/>
                  </a:cubicBezTo>
                  <a:cubicBezTo>
                    <a:pt x="1603" y="936"/>
                    <a:pt x="2198" y="1184"/>
                    <a:pt x="2786" y="1184"/>
                  </a:cubicBezTo>
                  <a:cubicBezTo>
                    <a:pt x="2844" y="1184"/>
                    <a:pt x="2903" y="1181"/>
                    <a:pt x="2962" y="1176"/>
                  </a:cubicBezTo>
                  <a:cubicBezTo>
                    <a:pt x="2990" y="1176"/>
                    <a:pt x="2990" y="1148"/>
                    <a:pt x="2962" y="1148"/>
                  </a:cubicBezTo>
                  <a:cubicBezTo>
                    <a:pt x="2640" y="1113"/>
                    <a:pt x="2318" y="1029"/>
                    <a:pt x="1969" y="910"/>
                  </a:cubicBezTo>
                  <a:cubicBezTo>
                    <a:pt x="1738" y="826"/>
                    <a:pt x="1416" y="708"/>
                    <a:pt x="1186" y="533"/>
                  </a:cubicBezTo>
                  <a:lnTo>
                    <a:pt x="1158" y="533"/>
                  </a:lnTo>
                  <a:cubicBezTo>
                    <a:pt x="773" y="358"/>
                    <a:pt x="423" y="211"/>
                    <a:pt x="74" y="8"/>
                  </a:cubicBezTo>
                  <a:cubicBezTo>
                    <a:pt x="63" y="3"/>
                    <a:pt x="54" y="1"/>
                    <a:pt x="4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79"/>
            <p:cNvSpPr/>
            <p:nvPr/>
          </p:nvSpPr>
          <p:spPr>
            <a:xfrm>
              <a:off x="1597617" y="1536207"/>
              <a:ext cx="52951" cy="10035"/>
            </a:xfrm>
            <a:custGeom>
              <a:rect b="b" l="l" r="r" t="t"/>
              <a:pathLst>
                <a:path extrusionOk="0" h="441" w="2327">
                  <a:moveTo>
                    <a:pt x="13" y="0"/>
                  </a:moveTo>
                  <a:cubicBezTo>
                    <a:pt x="7" y="0"/>
                    <a:pt x="1" y="12"/>
                    <a:pt x="19" y="12"/>
                  </a:cubicBezTo>
                  <a:cubicBezTo>
                    <a:pt x="19" y="3"/>
                    <a:pt x="16" y="0"/>
                    <a:pt x="13" y="0"/>
                  </a:cubicBezTo>
                  <a:close/>
                  <a:moveTo>
                    <a:pt x="19" y="12"/>
                  </a:moveTo>
                  <a:lnTo>
                    <a:pt x="19" y="12"/>
                  </a:lnTo>
                  <a:cubicBezTo>
                    <a:pt x="166" y="131"/>
                    <a:pt x="341" y="250"/>
                    <a:pt x="516" y="306"/>
                  </a:cubicBezTo>
                  <a:cubicBezTo>
                    <a:pt x="663" y="390"/>
                    <a:pt x="837" y="390"/>
                    <a:pt x="1012" y="425"/>
                  </a:cubicBezTo>
                  <a:cubicBezTo>
                    <a:pt x="1145" y="434"/>
                    <a:pt x="1284" y="440"/>
                    <a:pt x="1425" y="440"/>
                  </a:cubicBezTo>
                  <a:cubicBezTo>
                    <a:pt x="1717" y="440"/>
                    <a:pt x="2019" y="414"/>
                    <a:pt x="2292" y="334"/>
                  </a:cubicBezTo>
                  <a:cubicBezTo>
                    <a:pt x="2327" y="334"/>
                    <a:pt x="2327" y="306"/>
                    <a:pt x="2292" y="306"/>
                  </a:cubicBezTo>
                  <a:cubicBezTo>
                    <a:pt x="2040" y="306"/>
                    <a:pt x="1776" y="319"/>
                    <a:pt x="1516" y="319"/>
                  </a:cubicBezTo>
                  <a:cubicBezTo>
                    <a:pt x="1386" y="319"/>
                    <a:pt x="1257" y="315"/>
                    <a:pt x="1131" y="306"/>
                  </a:cubicBezTo>
                  <a:cubicBezTo>
                    <a:pt x="956" y="306"/>
                    <a:pt x="719" y="306"/>
                    <a:pt x="544" y="215"/>
                  </a:cubicBezTo>
                  <a:cubicBezTo>
                    <a:pt x="369" y="159"/>
                    <a:pt x="194" y="75"/>
                    <a:pt x="19" y="12"/>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79"/>
            <p:cNvSpPr/>
            <p:nvPr/>
          </p:nvSpPr>
          <p:spPr>
            <a:xfrm>
              <a:off x="1593430" y="1527241"/>
              <a:ext cx="23893" cy="9261"/>
            </a:xfrm>
            <a:custGeom>
              <a:rect b="b" l="l" r="r" t="t"/>
              <a:pathLst>
                <a:path extrusionOk="0" h="407" w="1050">
                  <a:moveTo>
                    <a:pt x="29" y="1"/>
                  </a:moveTo>
                  <a:cubicBezTo>
                    <a:pt x="29" y="1"/>
                    <a:pt x="1" y="1"/>
                    <a:pt x="1" y="29"/>
                  </a:cubicBezTo>
                  <a:cubicBezTo>
                    <a:pt x="29" y="120"/>
                    <a:pt x="294" y="232"/>
                    <a:pt x="378" y="260"/>
                  </a:cubicBezTo>
                  <a:cubicBezTo>
                    <a:pt x="588" y="379"/>
                    <a:pt x="791" y="406"/>
                    <a:pt x="1021" y="406"/>
                  </a:cubicBezTo>
                  <a:cubicBezTo>
                    <a:pt x="1049" y="406"/>
                    <a:pt x="1049" y="379"/>
                    <a:pt x="1021" y="379"/>
                  </a:cubicBezTo>
                  <a:cubicBezTo>
                    <a:pt x="791" y="351"/>
                    <a:pt x="588" y="260"/>
                    <a:pt x="378" y="176"/>
                  </a:cubicBezTo>
                  <a:cubicBezTo>
                    <a:pt x="294" y="148"/>
                    <a:pt x="238" y="85"/>
                    <a:pt x="147" y="57"/>
                  </a:cubicBezTo>
                  <a:cubicBezTo>
                    <a:pt x="119" y="29"/>
                    <a:pt x="64" y="29"/>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79"/>
            <p:cNvSpPr/>
            <p:nvPr/>
          </p:nvSpPr>
          <p:spPr>
            <a:xfrm>
              <a:off x="1475536" y="1324153"/>
              <a:ext cx="458741" cy="348925"/>
            </a:xfrm>
            <a:custGeom>
              <a:rect b="b" l="l" r="r" t="t"/>
              <a:pathLst>
                <a:path extrusionOk="0" h="15334" w="20160">
                  <a:moveTo>
                    <a:pt x="14041" y="9331"/>
                  </a:moveTo>
                  <a:cubicBezTo>
                    <a:pt x="14041" y="9450"/>
                    <a:pt x="14069" y="9625"/>
                    <a:pt x="14069" y="9653"/>
                  </a:cubicBezTo>
                  <a:cubicBezTo>
                    <a:pt x="14069" y="9653"/>
                    <a:pt x="14097" y="9681"/>
                    <a:pt x="14097" y="9709"/>
                  </a:cubicBezTo>
                  <a:cubicBezTo>
                    <a:pt x="14069" y="9772"/>
                    <a:pt x="14041" y="9828"/>
                    <a:pt x="14013" y="9919"/>
                  </a:cubicBezTo>
                  <a:cubicBezTo>
                    <a:pt x="14013" y="9947"/>
                    <a:pt x="14013" y="10003"/>
                    <a:pt x="13985" y="10031"/>
                  </a:cubicBezTo>
                  <a:cubicBezTo>
                    <a:pt x="13976" y="10035"/>
                    <a:pt x="13968" y="10036"/>
                    <a:pt x="13961" y="10036"/>
                  </a:cubicBezTo>
                  <a:cubicBezTo>
                    <a:pt x="13915" y="10036"/>
                    <a:pt x="13894" y="9967"/>
                    <a:pt x="13894" y="9919"/>
                  </a:cubicBezTo>
                  <a:cubicBezTo>
                    <a:pt x="13838" y="9744"/>
                    <a:pt x="13838" y="9534"/>
                    <a:pt x="13838" y="9331"/>
                  </a:cubicBezTo>
                  <a:lnTo>
                    <a:pt x="13838" y="9331"/>
                  </a:lnTo>
                  <a:cubicBezTo>
                    <a:pt x="13866" y="9345"/>
                    <a:pt x="13903" y="9352"/>
                    <a:pt x="13940" y="9352"/>
                  </a:cubicBezTo>
                  <a:cubicBezTo>
                    <a:pt x="13976" y="9352"/>
                    <a:pt x="14013" y="9345"/>
                    <a:pt x="14041" y="9331"/>
                  </a:cubicBezTo>
                  <a:close/>
                  <a:moveTo>
                    <a:pt x="13663" y="9653"/>
                  </a:moveTo>
                  <a:cubicBezTo>
                    <a:pt x="13663" y="9856"/>
                    <a:pt x="13691" y="10094"/>
                    <a:pt x="13838" y="10206"/>
                  </a:cubicBezTo>
                  <a:lnTo>
                    <a:pt x="13866" y="10234"/>
                  </a:lnTo>
                  <a:cubicBezTo>
                    <a:pt x="13838" y="10352"/>
                    <a:pt x="13866" y="10499"/>
                    <a:pt x="13866" y="10618"/>
                  </a:cubicBezTo>
                  <a:cubicBezTo>
                    <a:pt x="13866" y="10674"/>
                    <a:pt x="13838" y="10758"/>
                    <a:pt x="13838" y="10849"/>
                  </a:cubicBezTo>
                  <a:cubicBezTo>
                    <a:pt x="13810" y="10849"/>
                    <a:pt x="13810" y="10849"/>
                    <a:pt x="13810" y="10877"/>
                  </a:cubicBezTo>
                  <a:cubicBezTo>
                    <a:pt x="13780" y="10901"/>
                    <a:pt x="13755" y="10973"/>
                    <a:pt x="13712" y="10973"/>
                  </a:cubicBezTo>
                  <a:cubicBezTo>
                    <a:pt x="13705" y="10973"/>
                    <a:pt x="13699" y="10971"/>
                    <a:pt x="13691" y="10968"/>
                  </a:cubicBezTo>
                  <a:cubicBezTo>
                    <a:pt x="13600" y="10968"/>
                    <a:pt x="13572" y="10793"/>
                    <a:pt x="13572" y="10730"/>
                  </a:cubicBezTo>
                  <a:cubicBezTo>
                    <a:pt x="13544" y="10618"/>
                    <a:pt x="13517" y="10499"/>
                    <a:pt x="13517" y="10380"/>
                  </a:cubicBezTo>
                  <a:cubicBezTo>
                    <a:pt x="13544" y="10268"/>
                    <a:pt x="13544" y="10122"/>
                    <a:pt x="13572" y="10003"/>
                  </a:cubicBezTo>
                  <a:cubicBezTo>
                    <a:pt x="13600" y="9919"/>
                    <a:pt x="13635" y="9800"/>
                    <a:pt x="13635" y="9681"/>
                  </a:cubicBezTo>
                  <a:cubicBezTo>
                    <a:pt x="13635" y="9653"/>
                    <a:pt x="13663" y="9653"/>
                    <a:pt x="13663" y="9653"/>
                  </a:cubicBezTo>
                  <a:close/>
                  <a:moveTo>
                    <a:pt x="17684" y="10059"/>
                  </a:moveTo>
                  <a:cubicBezTo>
                    <a:pt x="17831" y="10206"/>
                    <a:pt x="18006" y="10352"/>
                    <a:pt x="18145" y="10499"/>
                  </a:cubicBezTo>
                  <a:cubicBezTo>
                    <a:pt x="18264" y="10618"/>
                    <a:pt x="18383" y="10702"/>
                    <a:pt x="18495" y="10849"/>
                  </a:cubicBezTo>
                  <a:cubicBezTo>
                    <a:pt x="18558" y="10905"/>
                    <a:pt x="18642" y="10996"/>
                    <a:pt x="18705" y="11080"/>
                  </a:cubicBezTo>
                  <a:cubicBezTo>
                    <a:pt x="18642" y="11024"/>
                    <a:pt x="18586" y="10968"/>
                    <a:pt x="18495" y="10905"/>
                  </a:cubicBezTo>
                  <a:cubicBezTo>
                    <a:pt x="18383" y="10821"/>
                    <a:pt x="18264" y="10730"/>
                    <a:pt x="18145" y="10618"/>
                  </a:cubicBezTo>
                  <a:cubicBezTo>
                    <a:pt x="18006" y="10499"/>
                    <a:pt x="17796" y="10296"/>
                    <a:pt x="17593" y="10234"/>
                  </a:cubicBezTo>
                  <a:lnTo>
                    <a:pt x="17621" y="10206"/>
                  </a:lnTo>
                  <a:cubicBezTo>
                    <a:pt x="17684" y="10150"/>
                    <a:pt x="17684" y="10094"/>
                    <a:pt x="17684" y="10059"/>
                  </a:cubicBezTo>
                  <a:close/>
                  <a:moveTo>
                    <a:pt x="14160" y="10031"/>
                  </a:moveTo>
                  <a:cubicBezTo>
                    <a:pt x="14188" y="10178"/>
                    <a:pt x="14216" y="10352"/>
                    <a:pt x="14300" y="10499"/>
                  </a:cubicBezTo>
                  <a:lnTo>
                    <a:pt x="14300" y="10674"/>
                  </a:lnTo>
                  <a:cubicBezTo>
                    <a:pt x="14335" y="10758"/>
                    <a:pt x="14335" y="10849"/>
                    <a:pt x="14335" y="10933"/>
                  </a:cubicBezTo>
                  <a:cubicBezTo>
                    <a:pt x="14335" y="11080"/>
                    <a:pt x="14300" y="11226"/>
                    <a:pt x="14363" y="11345"/>
                  </a:cubicBezTo>
                  <a:cubicBezTo>
                    <a:pt x="14350" y="11353"/>
                    <a:pt x="14338" y="11356"/>
                    <a:pt x="14325" y="11356"/>
                  </a:cubicBezTo>
                  <a:cubicBezTo>
                    <a:pt x="14243" y="11356"/>
                    <a:pt x="14155" y="11219"/>
                    <a:pt x="14125" y="11170"/>
                  </a:cubicBezTo>
                  <a:cubicBezTo>
                    <a:pt x="14069" y="11080"/>
                    <a:pt x="14041" y="10968"/>
                    <a:pt x="13985" y="10905"/>
                  </a:cubicBezTo>
                  <a:cubicBezTo>
                    <a:pt x="14013" y="10793"/>
                    <a:pt x="14013" y="10702"/>
                    <a:pt x="14013" y="10583"/>
                  </a:cubicBezTo>
                  <a:lnTo>
                    <a:pt x="14013" y="10268"/>
                  </a:lnTo>
                  <a:cubicBezTo>
                    <a:pt x="14097" y="10234"/>
                    <a:pt x="14125" y="10122"/>
                    <a:pt x="14160" y="10031"/>
                  </a:cubicBezTo>
                  <a:close/>
                  <a:moveTo>
                    <a:pt x="14649" y="10527"/>
                  </a:moveTo>
                  <a:cubicBezTo>
                    <a:pt x="14649" y="10702"/>
                    <a:pt x="14712" y="10933"/>
                    <a:pt x="14740" y="11108"/>
                  </a:cubicBezTo>
                  <a:cubicBezTo>
                    <a:pt x="14768" y="11198"/>
                    <a:pt x="14768" y="11254"/>
                    <a:pt x="14768" y="11317"/>
                  </a:cubicBezTo>
                  <a:cubicBezTo>
                    <a:pt x="14768" y="11345"/>
                    <a:pt x="14796" y="11429"/>
                    <a:pt x="14796" y="11457"/>
                  </a:cubicBezTo>
                  <a:cubicBezTo>
                    <a:pt x="14796" y="11484"/>
                    <a:pt x="14786" y="11495"/>
                    <a:pt x="14772" y="11495"/>
                  </a:cubicBezTo>
                  <a:cubicBezTo>
                    <a:pt x="14753" y="11495"/>
                    <a:pt x="14728" y="11477"/>
                    <a:pt x="14712" y="11457"/>
                  </a:cubicBezTo>
                  <a:cubicBezTo>
                    <a:pt x="14621" y="11373"/>
                    <a:pt x="14565" y="11254"/>
                    <a:pt x="14509" y="11170"/>
                  </a:cubicBezTo>
                  <a:cubicBezTo>
                    <a:pt x="14509" y="11108"/>
                    <a:pt x="14474" y="11052"/>
                    <a:pt x="14446" y="10996"/>
                  </a:cubicBezTo>
                  <a:cubicBezTo>
                    <a:pt x="14446" y="10905"/>
                    <a:pt x="14419" y="10793"/>
                    <a:pt x="14446" y="10702"/>
                  </a:cubicBezTo>
                  <a:cubicBezTo>
                    <a:pt x="14446" y="10646"/>
                    <a:pt x="14474" y="10646"/>
                    <a:pt x="14509" y="10618"/>
                  </a:cubicBezTo>
                  <a:cubicBezTo>
                    <a:pt x="14537" y="10583"/>
                    <a:pt x="14649" y="10583"/>
                    <a:pt x="14649" y="10527"/>
                  </a:cubicBezTo>
                  <a:close/>
                  <a:moveTo>
                    <a:pt x="14796" y="10674"/>
                  </a:moveTo>
                  <a:lnTo>
                    <a:pt x="14796" y="10674"/>
                  </a:lnTo>
                  <a:cubicBezTo>
                    <a:pt x="14824" y="10702"/>
                    <a:pt x="14859" y="10730"/>
                    <a:pt x="14887" y="10730"/>
                  </a:cubicBezTo>
                  <a:cubicBezTo>
                    <a:pt x="14912" y="10738"/>
                    <a:pt x="14931" y="10742"/>
                    <a:pt x="14948" y="10742"/>
                  </a:cubicBezTo>
                  <a:cubicBezTo>
                    <a:pt x="14988" y="10742"/>
                    <a:pt x="15009" y="10722"/>
                    <a:pt x="15034" y="10702"/>
                  </a:cubicBezTo>
                  <a:cubicBezTo>
                    <a:pt x="15034" y="10877"/>
                    <a:pt x="15090" y="11052"/>
                    <a:pt x="15118" y="11226"/>
                  </a:cubicBezTo>
                  <a:cubicBezTo>
                    <a:pt x="15118" y="11282"/>
                    <a:pt x="15146" y="11401"/>
                    <a:pt x="15146" y="11492"/>
                  </a:cubicBezTo>
                  <a:cubicBezTo>
                    <a:pt x="15146" y="11515"/>
                    <a:pt x="15127" y="11556"/>
                    <a:pt x="15076" y="11556"/>
                  </a:cubicBezTo>
                  <a:cubicBezTo>
                    <a:pt x="15064" y="11556"/>
                    <a:pt x="15050" y="11553"/>
                    <a:pt x="15034" y="11548"/>
                  </a:cubicBezTo>
                  <a:cubicBezTo>
                    <a:pt x="14999" y="11548"/>
                    <a:pt x="14971" y="11520"/>
                    <a:pt x="14971" y="11457"/>
                  </a:cubicBezTo>
                  <a:cubicBezTo>
                    <a:pt x="14915" y="11345"/>
                    <a:pt x="14915" y="11198"/>
                    <a:pt x="14887" y="11052"/>
                  </a:cubicBezTo>
                  <a:cubicBezTo>
                    <a:pt x="14859" y="10933"/>
                    <a:pt x="14824" y="10793"/>
                    <a:pt x="14796" y="10674"/>
                  </a:cubicBezTo>
                  <a:close/>
                  <a:moveTo>
                    <a:pt x="17621" y="10583"/>
                  </a:moveTo>
                  <a:cubicBezTo>
                    <a:pt x="17684" y="10674"/>
                    <a:pt x="17740" y="10730"/>
                    <a:pt x="17796" y="10793"/>
                  </a:cubicBezTo>
                  <a:cubicBezTo>
                    <a:pt x="17915" y="10905"/>
                    <a:pt x="17971" y="11052"/>
                    <a:pt x="18090" y="11170"/>
                  </a:cubicBezTo>
                  <a:cubicBezTo>
                    <a:pt x="18236" y="11317"/>
                    <a:pt x="18439" y="11492"/>
                    <a:pt x="18558" y="11695"/>
                  </a:cubicBezTo>
                  <a:cubicBezTo>
                    <a:pt x="18355" y="11548"/>
                    <a:pt x="18145" y="11345"/>
                    <a:pt x="17943" y="11198"/>
                  </a:cubicBezTo>
                  <a:cubicBezTo>
                    <a:pt x="17887" y="11143"/>
                    <a:pt x="17768" y="11080"/>
                    <a:pt x="17712" y="11024"/>
                  </a:cubicBezTo>
                  <a:cubicBezTo>
                    <a:pt x="17593" y="10968"/>
                    <a:pt x="17537" y="10877"/>
                    <a:pt x="17446" y="10849"/>
                  </a:cubicBezTo>
                  <a:cubicBezTo>
                    <a:pt x="17446" y="10821"/>
                    <a:pt x="17418" y="10821"/>
                    <a:pt x="17418" y="10821"/>
                  </a:cubicBezTo>
                  <a:cubicBezTo>
                    <a:pt x="17509" y="10793"/>
                    <a:pt x="17593" y="10702"/>
                    <a:pt x="17621" y="10583"/>
                  </a:cubicBezTo>
                  <a:close/>
                  <a:moveTo>
                    <a:pt x="15209" y="10793"/>
                  </a:moveTo>
                  <a:cubicBezTo>
                    <a:pt x="15237" y="10849"/>
                    <a:pt x="15293" y="10877"/>
                    <a:pt x="15349" y="10877"/>
                  </a:cubicBezTo>
                  <a:cubicBezTo>
                    <a:pt x="15383" y="10968"/>
                    <a:pt x="15383" y="11080"/>
                    <a:pt x="15411" y="11170"/>
                  </a:cubicBezTo>
                  <a:cubicBezTo>
                    <a:pt x="15439" y="11282"/>
                    <a:pt x="15467" y="11429"/>
                    <a:pt x="15495" y="11576"/>
                  </a:cubicBezTo>
                  <a:cubicBezTo>
                    <a:pt x="15495" y="11632"/>
                    <a:pt x="15523" y="11723"/>
                    <a:pt x="15558" y="11779"/>
                  </a:cubicBezTo>
                  <a:lnTo>
                    <a:pt x="15558" y="11870"/>
                  </a:lnTo>
                  <a:cubicBezTo>
                    <a:pt x="15558" y="11916"/>
                    <a:pt x="15548" y="11937"/>
                    <a:pt x="15529" y="11937"/>
                  </a:cubicBezTo>
                  <a:cubicBezTo>
                    <a:pt x="15513" y="11937"/>
                    <a:pt x="15493" y="11923"/>
                    <a:pt x="15467" y="11898"/>
                  </a:cubicBezTo>
                  <a:cubicBezTo>
                    <a:pt x="15439" y="11898"/>
                    <a:pt x="15411" y="11870"/>
                    <a:pt x="15383" y="11807"/>
                  </a:cubicBezTo>
                  <a:lnTo>
                    <a:pt x="15349" y="11807"/>
                  </a:lnTo>
                  <a:cubicBezTo>
                    <a:pt x="15293" y="11604"/>
                    <a:pt x="15293" y="11401"/>
                    <a:pt x="15265" y="11198"/>
                  </a:cubicBezTo>
                  <a:cubicBezTo>
                    <a:pt x="15237" y="11080"/>
                    <a:pt x="15237" y="10933"/>
                    <a:pt x="15209" y="10793"/>
                  </a:cubicBezTo>
                  <a:close/>
                  <a:moveTo>
                    <a:pt x="17243" y="11024"/>
                  </a:moveTo>
                  <a:cubicBezTo>
                    <a:pt x="17362" y="11226"/>
                    <a:pt x="17509" y="11401"/>
                    <a:pt x="17684" y="11576"/>
                  </a:cubicBezTo>
                  <a:cubicBezTo>
                    <a:pt x="17768" y="11695"/>
                    <a:pt x="17915" y="11870"/>
                    <a:pt x="18034" y="12045"/>
                  </a:cubicBezTo>
                  <a:cubicBezTo>
                    <a:pt x="17971" y="12017"/>
                    <a:pt x="17915" y="11954"/>
                    <a:pt x="17887" y="11926"/>
                  </a:cubicBezTo>
                  <a:cubicBezTo>
                    <a:pt x="17768" y="11807"/>
                    <a:pt x="17656" y="11695"/>
                    <a:pt x="17537" y="11576"/>
                  </a:cubicBezTo>
                  <a:cubicBezTo>
                    <a:pt x="17446" y="11492"/>
                    <a:pt x="17334" y="11373"/>
                    <a:pt x="17215" y="11317"/>
                  </a:cubicBezTo>
                  <a:cubicBezTo>
                    <a:pt x="17188" y="11282"/>
                    <a:pt x="17132" y="11254"/>
                    <a:pt x="17069" y="11226"/>
                  </a:cubicBezTo>
                  <a:cubicBezTo>
                    <a:pt x="17160" y="11170"/>
                    <a:pt x="17215" y="11108"/>
                    <a:pt x="17243" y="11024"/>
                  </a:cubicBezTo>
                  <a:close/>
                  <a:moveTo>
                    <a:pt x="9671" y="12653"/>
                  </a:moveTo>
                  <a:lnTo>
                    <a:pt x="9671" y="12653"/>
                  </a:lnTo>
                  <a:cubicBezTo>
                    <a:pt x="9552" y="12856"/>
                    <a:pt x="9615" y="13121"/>
                    <a:pt x="9643" y="13352"/>
                  </a:cubicBezTo>
                  <a:cubicBezTo>
                    <a:pt x="9671" y="13555"/>
                    <a:pt x="9699" y="13793"/>
                    <a:pt x="9755" y="13967"/>
                  </a:cubicBezTo>
                  <a:cubicBezTo>
                    <a:pt x="9790" y="14114"/>
                    <a:pt x="9790" y="14254"/>
                    <a:pt x="9818" y="14373"/>
                  </a:cubicBezTo>
                  <a:lnTo>
                    <a:pt x="9552" y="14373"/>
                  </a:lnTo>
                  <a:cubicBezTo>
                    <a:pt x="9265" y="14373"/>
                    <a:pt x="9027" y="14254"/>
                    <a:pt x="8853" y="14079"/>
                  </a:cubicBezTo>
                  <a:cubicBezTo>
                    <a:pt x="8741" y="13995"/>
                    <a:pt x="8650" y="13877"/>
                    <a:pt x="8622" y="13765"/>
                  </a:cubicBezTo>
                  <a:cubicBezTo>
                    <a:pt x="8594" y="13674"/>
                    <a:pt x="8622" y="13555"/>
                    <a:pt x="8650" y="13471"/>
                  </a:cubicBezTo>
                  <a:cubicBezTo>
                    <a:pt x="8678" y="13443"/>
                    <a:pt x="8706" y="13380"/>
                    <a:pt x="8741" y="13352"/>
                  </a:cubicBezTo>
                  <a:cubicBezTo>
                    <a:pt x="8825" y="13296"/>
                    <a:pt x="8881" y="13240"/>
                    <a:pt x="8971" y="13177"/>
                  </a:cubicBezTo>
                  <a:cubicBezTo>
                    <a:pt x="9090" y="13121"/>
                    <a:pt x="9174" y="13030"/>
                    <a:pt x="9293" y="12947"/>
                  </a:cubicBezTo>
                  <a:cubicBezTo>
                    <a:pt x="9405" y="12856"/>
                    <a:pt x="9524" y="12744"/>
                    <a:pt x="9671" y="12653"/>
                  </a:cubicBezTo>
                  <a:close/>
                  <a:moveTo>
                    <a:pt x="10251" y="14576"/>
                  </a:moveTo>
                  <a:cubicBezTo>
                    <a:pt x="10342" y="14576"/>
                    <a:pt x="10398" y="14604"/>
                    <a:pt x="10454" y="14604"/>
                  </a:cubicBezTo>
                  <a:cubicBezTo>
                    <a:pt x="10517" y="14639"/>
                    <a:pt x="10573" y="14723"/>
                    <a:pt x="10601" y="14813"/>
                  </a:cubicBezTo>
                  <a:lnTo>
                    <a:pt x="10489" y="14813"/>
                  </a:lnTo>
                  <a:cubicBezTo>
                    <a:pt x="10426" y="14813"/>
                    <a:pt x="10370" y="14779"/>
                    <a:pt x="10314" y="14779"/>
                  </a:cubicBezTo>
                  <a:lnTo>
                    <a:pt x="10279" y="14779"/>
                  </a:lnTo>
                  <a:lnTo>
                    <a:pt x="10279" y="14751"/>
                  </a:lnTo>
                  <a:cubicBezTo>
                    <a:pt x="10279" y="14695"/>
                    <a:pt x="10279" y="14667"/>
                    <a:pt x="10251" y="14604"/>
                  </a:cubicBezTo>
                  <a:lnTo>
                    <a:pt x="10251" y="14576"/>
                  </a:lnTo>
                  <a:close/>
                  <a:moveTo>
                    <a:pt x="11622" y="14695"/>
                  </a:moveTo>
                  <a:cubicBezTo>
                    <a:pt x="11650" y="14695"/>
                    <a:pt x="11712" y="14695"/>
                    <a:pt x="11740" y="14723"/>
                  </a:cubicBezTo>
                  <a:cubicBezTo>
                    <a:pt x="11796" y="14751"/>
                    <a:pt x="11796" y="14751"/>
                    <a:pt x="11796" y="14813"/>
                  </a:cubicBezTo>
                  <a:lnTo>
                    <a:pt x="11796" y="14841"/>
                  </a:lnTo>
                  <a:lnTo>
                    <a:pt x="11622" y="14841"/>
                  </a:lnTo>
                  <a:cubicBezTo>
                    <a:pt x="11622" y="14813"/>
                    <a:pt x="11622" y="14779"/>
                    <a:pt x="11594" y="14723"/>
                  </a:cubicBezTo>
                  <a:lnTo>
                    <a:pt x="11594" y="14695"/>
                  </a:lnTo>
                  <a:close/>
                  <a:moveTo>
                    <a:pt x="10776" y="11317"/>
                  </a:moveTo>
                  <a:cubicBezTo>
                    <a:pt x="10845" y="11350"/>
                    <a:pt x="10934" y="11364"/>
                    <a:pt x="11019" y="11364"/>
                  </a:cubicBezTo>
                  <a:cubicBezTo>
                    <a:pt x="11080" y="11364"/>
                    <a:pt x="11139" y="11357"/>
                    <a:pt x="11188" y="11345"/>
                  </a:cubicBezTo>
                  <a:lnTo>
                    <a:pt x="11188" y="11576"/>
                  </a:lnTo>
                  <a:cubicBezTo>
                    <a:pt x="11153" y="11751"/>
                    <a:pt x="11153" y="11898"/>
                    <a:pt x="11125" y="12045"/>
                  </a:cubicBezTo>
                  <a:lnTo>
                    <a:pt x="11125" y="12100"/>
                  </a:lnTo>
                  <a:cubicBezTo>
                    <a:pt x="11013" y="12017"/>
                    <a:pt x="10894" y="12045"/>
                    <a:pt x="10803" y="11926"/>
                  </a:cubicBezTo>
                  <a:cubicBezTo>
                    <a:pt x="10803" y="11918"/>
                    <a:pt x="10799" y="11915"/>
                    <a:pt x="10794" y="11915"/>
                  </a:cubicBezTo>
                  <a:cubicBezTo>
                    <a:pt x="10778" y="11915"/>
                    <a:pt x="10748" y="11941"/>
                    <a:pt x="10748" y="11982"/>
                  </a:cubicBezTo>
                  <a:cubicBezTo>
                    <a:pt x="10803" y="12045"/>
                    <a:pt x="10838" y="12072"/>
                    <a:pt x="10894" y="12100"/>
                  </a:cubicBezTo>
                  <a:cubicBezTo>
                    <a:pt x="10950" y="12128"/>
                    <a:pt x="10978" y="12128"/>
                    <a:pt x="11013" y="12156"/>
                  </a:cubicBezTo>
                  <a:lnTo>
                    <a:pt x="11097" y="12156"/>
                  </a:lnTo>
                  <a:cubicBezTo>
                    <a:pt x="11097" y="12219"/>
                    <a:pt x="11069" y="12247"/>
                    <a:pt x="11041" y="12275"/>
                  </a:cubicBezTo>
                  <a:lnTo>
                    <a:pt x="10922" y="12275"/>
                  </a:lnTo>
                  <a:lnTo>
                    <a:pt x="10894" y="12303"/>
                  </a:lnTo>
                  <a:cubicBezTo>
                    <a:pt x="10866" y="12303"/>
                    <a:pt x="10803" y="12303"/>
                    <a:pt x="10776" y="12275"/>
                  </a:cubicBezTo>
                  <a:cubicBezTo>
                    <a:pt x="10741" y="12241"/>
                    <a:pt x="10653" y="12184"/>
                    <a:pt x="10608" y="12184"/>
                  </a:cubicBezTo>
                  <a:cubicBezTo>
                    <a:pt x="10579" y="12184"/>
                    <a:pt x="10568" y="12207"/>
                    <a:pt x="10601" y="12275"/>
                  </a:cubicBezTo>
                  <a:cubicBezTo>
                    <a:pt x="10629" y="12303"/>
                    <a:pt x="10692" y="12366"/>
                    <a:pt x="10720" y="12394"/>
                  </a:cubicBezTo>
                  <a:cubicBezTo>
                    <a:pt x="10748" y="12422"/>
                    <a:pt x="10776" y="12422"/>
                    <a:pt x="10803" y="12422"/>
                  </a:cubicBezTo>
                  <a:cubicBezTo>
                    <a:pt x="10776" y="12541"/>
                    <a:pt x="10748" y="12597"/>
                    <a:pt x="10664" y="12681"/>
                  </a:cubicBezTo>
                  <a:cubicBezTo>
                    <a:pt x="10573" y="12744"/>
                    <a:pt x="10489" y="12828"/>
                    <a:pt x="10426" y="12919"/>
                  </a:cubicBezTo>
                  <a:cubicBezTo>
                    <a:pt x="10314" y="13121"/>
                    <a:pt x="10251" y="13296"/>
                    <a:pt x="10251" y="13555"/>
                  </a:cubicBezTo>
                  <a:cubicBezTo>
                    <a:pt x="10251" y="13793"/>
                    <a:pt x="10314" y="13995"/>
                    <a:pt x="10454" y="14170"/>
                  </a:cubicBezTo>
                  <a:cubicBezTo>
                    <a:pt x="10573" y="14317"/>
                    <a:pt x="10664" y="14492"/>
                    <a:pt x="10838" y="14576"/>
                  </a:cubicBezTo>
                  <a:cubicBezTo>
                    <a:pt x="10922" y="14639"/>
                    <a:pt x="11013" y="14639"/>
                    <a:pt x="11125" y="14639"/>
                  </a:cubicBezTo>
                  <a:cubicBezTo>
                    <a:pt x="11125" y="14639"/>
                    <a:pt x="11272" y="14639"/>
                    <a:pt x="11300" y="14667"/>
                  </a:cubicBezTo>
                  <a:cubicBezTo>
                    <a:pt x="11391" y="14695"/>
                    <a:pt x="11538" y="14779"/>
                    <a:pt x="11419" y="14869"/>
                  </a:cubicBezTo>
                  <a:cubicBezTo>
                    <a:pt x="11373" y="14897"/>
                    <a:pt x="11307" y="14904"/>
                    <a:pt x="11238" y="14904"/>
                  </a:cubicBezTo>
                  <a:cubicBezTo>
                    <a:pt x="11169" y="14904"/>
                    <a:pt x="11097" y="14897"/>
                    <a:pt x="11041" y="14897"/>
                  </a:cubicBezTo>
                  <a:cubicBezTo>
                    <a:pt x="10950" y="14897"/>
                    <a:pt x="10838" y="14897"/>
                    <a:pt x="10720" y="14925"/>
                  </a:cubicBezTo>
                  <a:lnTo>
                    <a:pt x="10720" y="14897"/>
                  </a:lnTo>
                  <a:cubicBezTo>
                    <a:pt x="10803" y="14813"/>
                    <a:pt x="10692" y="14639"/>
                    <a:pt x="10629" y="14576"/>
                  </a:cubicBezTo>
                  <a:cubicBezTo>
                    <a:pt x="10573" y="14492"/>
                    <a:pt x="10517" y="14492"/>
                    <a:pt x="10426" y="14492"/>
                  </a:cubicBezTo>
                  <a:cubicBezTo>
                    <a:pt x="10370" y="14492"/>
                    <a:pt x="10323" y="14479"/>
                    <a:pt x="10282" y="14479"/>
                  </a:cubicBezTo>
                  <a:cubicBezTo>
                    <a:pt x="10261" y="14479"/>
                    <a:pt x="10242" y="14483"/>
                    <a:pt x="10223" y="14492"/>
                  </a:cubicBezTo>
                  <a:cubicBezTo>
                    <a:pt x="10223" y="14464"/>
                    <a:pt x="10195" y="14429"/>
                    <a:pt x="10167" y="14401"/>
                  </a:cubicBezTo>
                  <a:cubicBezTo>
                    <a:pt x="10136" y="14373"/>
                    <a:pt x="10106" y="14366"/>
                    <a:pt x="10074" y="14366"/>
                  </a:cubicBezTo>
                  <a:cubicBezTo>
                    <a:pt x="10041" y="14366"/>
                    <a:pt x="10006" y="14373"/>
                    <a:pt x="9964" y="14373"/>
                  </a:cubicBezTo>
                  <a:cubicBezTo>
                    <a:pt x="10020" y="14170"/>
                    <a:pt x="9901" y="13849"/>
                    <a:pt x="9873" y="13702"/>
                  </a:cubicBezTo>
                  <a:cubicBezTo>
                    <a:pt x="9846" y="13499"/>
                    <a:pt x="9846" y="13296"/>
                    <a:pt x="9790" y="13093"/>
                  </a:cubicBezTo>
                  <a:cubicBezTo>
                    <a:pt x="9755" y="12891"/>
                    <a:pt x="9818" y="12716"/>
                    <a:pt x="9846" y="12506"/>
                  </a:cubicBezTo>
                  <a:cubicBezTo>
                    <a:pt x="9873" y="12478"/>
                    <a:pt x="9929" y="12450"/>
                    <a:pt x="9992" y="12422"/>
                  </a:cubicBezTo>
                  <a:cubicBezTo>
                    <a:pt x="10195" y="12247"/>
                    <a:pt x="10426" y="12072"/>
                    <a:pt x="10601" y="11842"/>
                  </a:cubicBezTo>
                  <a:cubicBezTo>
                    <a:pt x="10692" y="11751"/>
                    <a:pt x="10748" y="11632"/>
                    <a:pt x="10776" y="11548"/>
                  </a:cubicBezTo>
                  <a:lnTo>
                    <a:pt x="10776" y="11345"/>
                  </a:lnTo>
                  <a:lnTo>
                    <a:pt x="10776" y="11317"/>
                  </a:lnTo>
                  <a:close/>
                  <a:moveTo>
                    <a:pt x="10139" y="14953"/>
                  </a:moveTo>
                  <a:cubicBezTo>
                    <a:pt x="10279" y="14953"/>
                    <a:pt x="10454" y="14953"/>
                    <a:pt x="10454" y="15044"/>
                  </a:cubicBezTo>
                  <a:lnTo>
                    <a:pt x="10251" y="15044"/>
                  </a:lnTo>
                  <a:cubicBezTo>
                    <a:pt x="10195" y="15044"/>
                    <a:pt x="10139" y="15044"/>
                    <a:pt x="10076" y="15072"/>
                  </a:cubicBezTo>
                  <a:cubicBezTo>
                    <a:pt x="10076" y="15044"/>
                    <a:pt x="10076" y="15016"/>
                    <a:pt x="10048" y="14953"/>
                  </a:cubicBezTo>
                  <a:close/>
                  <a:moveTo>
                    <a:pt x="17282" y="161"/>
                  </a:moveTo>
                  <a:cubicBezTo>
                    <a:pt x="17426" y="161"/>
                    <a:pt x="17573" y="183"/>
                    <a:pt x="17684" y="213"/>
                  </a:cubicBezTo>
                  <a:cubicBezTo>
                    <a:pt x="17887" y="304"/>
                    <a:pt x="18034" y="416"/>
                    <a:pt x="18208" y="479"/>
                  </a:cubicBezTo>
                  <a:cubicBezTo>
                    <a:pt x="18383" y="535"/>
                    <a:pt x="18586" y="535"/>
                    <a:pt x="18761" y="654"/>
                  </a:cubicBezTo>
                  <a:lnTo>
                    <a:pt x="18789" y="682"/>
                  </a:lnTo>
                  <a:cubicBezTo>
                    <a:pt x="18817" y="766"/>
                    <a:pt x="18908" y="857"/>
                    <a:pt x="18964" y="885"/>
                  </a:cubicBezTo>
                  <a:cubicBezTo>
                    <a:pt x="19020" y="941"/>
                    <a:pt x="19110" y="969"/>
                    <a:pt x="19166" y="1004"/>
                  </a:cubicBezTo>
                  <a:cubicBezTo>
                    <a:pt x="19229" y="1060"/>
                    <a:pt x="19313" y="1115"/>
                    <a:pt x="19369" y="1143"/>
                  </a:cubicBezTo>
                  <a:cubicBezTo>
                    <a:pt x="19579" y="1262"/>
                    <a:pt x="19782" y="1318"/>
                    <a:pt x="19894" y="1528"/>
                  </a:cubicBezTo>
                  <a:cubicBezTo>
                    <a:pt x="19981" y="1731"/>
                    <a:pt x="19916" y="1788"/>
                    <a:pt x="19804" y="1788"/>
                  </a:cubicBezTo>
                  <a:cubicBezTo>
                    <a:pt x="19693" y="1788"/>
                    <a:pt x="19533" y="1731"/>
                    <a:pt x="19432" y="1703"/>
                  </a:cubicBezTo>
                  <a:cubicBezTo>
                    <a:pt x="19378" y="1690"/>
                    <a:pt x="19284" y="1674"/>
                    <a:pt x="19194" y="1674"/>
                  </a:cubicBezTo>
                  <a:cubicBezTo>
                    <a:pt x="19040" y="1674"/>
                    <a:pt x="18899" y="1720"/>
                    <a:pt x="18992" y="1906"/>
                  </a:cubicBezTo>
                  <a:cubicBezTo>
                    <a:pt x="19054" y="2052"/>
                    <a:pt x="19229" y="2136"/>
                    <a:pt x="19341" y="2227"/>
                  </a:cubicBezTo>
                  <a:cubicBezTo>
                    <a:pt x="19432" y="2283"/>
                    <a:pt x="19544" y="2367"/>
                    <a:pt x="19635" y="2402"/>
                  </a:cubicBezTo>
                  <a:cubicBezTo>
                    <a:pt x="19579" y="2458"/>
                    <a:pt x="19488" y="2486"/>
                    <a:pt x="19404" y="2486"/>
                  </a:cubicBezTo>
                  <a:cubicBezTo>
                    <a:pt x="19166" y="2486"/>
                    <a:pt x="18936" y="2402"/>
                    <a:pt x="18705" y="2402"/>
                  </a:cubicBezTo>
                  <a:cubicBezTo>
                    <a:pt x="18530" y="2402"/>
                    <a:pt x="18320" y="2430"/>
                    <a:pt x="18117" y="2514"/>
                  </a:cubicBezTo>
                  <a:cubicBezTo>
                    <a:pt x="17831" y="2605"/>
                    <a:pt x="17537" y="2808"/>
                    <a:pt x="17418" y="3066"/>
                  </a:cubicBezTo>
                  <a:cubicBezTo>
                    <a:pt x="17334" y="3276"/>
                    <a:pt x="17334" y="3535"/>
                    <a:pt x="17306" y="3738"/>
                  </a:cubicBezTo>
                  <a:cubicBezTo>
                    <a:pt x="17271" y="3856"/>
                    <a:pt x="17306" y="3975"/>
                    <a:pt x="17215" y="4087"/>
                  </a:cubicBezTo>
                  <a:cubicBezTo>
                    <a:pt x="17132" y="4150"/>
                    <a:pt x="17041" y="4206"/>
                    <a:pt x="16985" y="4290"/>
                  </a:cubicBezTo>
                  <a:cubicBezTo>
                    <a:pt x="16894" y="4465"/>
                    <a:pt x="16866" y="4612"/>
                    <a:pt x="16866" y="4786"/>
                  </a:cubicBezTo>
                  <a:cubicBezTo>
                    <a:pt x="16838" y="5024"/>
                    <a:pt x="16747" y="5255"/>
                    <a:pt x="16663" y="5430"/>
                  </a:cubicBezTo>
                  <a:cubicBezTo>
                    <a:pt x="16607" y="5549"/>
                    <a:pt x="16572" y="5633"/>
                    <a:pt x="16516" y="5751"/>
                  </a:cubicBezTo>
                  <a:cubicBezTo>
                    <a:pt x="16460" y="5835"/>
                    <a:pt x="16341" y="5926"/>
                    <a:pt x="16258" y="6038"/>
                  </a:cubicBezTo>
                  <a:cubicBezTo>
                    <a:pt x="16111" y="6157"/>
                    <a:pt x="16020" y="6304"/>
                    <a:pt x="15936" y="6451"/>
                  </a:cubicBezTo>
                  <a:cubicBezTo>
                    <a:pt x="15873" y="6507"/>
                    <a:pt x="15817" y="6653"/>
                    <a:pt x="15761" y="6737"/>
                  </a:cubicBezTo>
                  <a:cubicBezTo>
                    <a:pt x="15642" y="6912"/>
                    <a:pt x="15558" y="7150"/>
                    <a:pt x="15558" y="7381"/>
                  </a:cubicBezTo>
                  <a:cubicBezTo>
                    <a:pt x="15558" y="7381"/>
                    <a:pt x="15571" y="7393"/>
                    <a:pt x="15579" y="7393"/>
                  </a:cubicBezTo>
                  <a:cubicBezTo>
                    <a:pt x="15583" y="7393"/>
                    <a:pt x="15586" y="7390"/>
                    <a:pt x="15586" y="7381"/>
                  </a:cubicBezTo>
                  <a:cubicBezTo>
                    <a:pt x="15670" y="7206"/>
                    <a:pt x="15698" y="7003"/>
                    <a:pt x="15817" y="6828"/>
                  </a:cubicBezTo>
                  <a:cubicBezTo>
                    <a:pt x="15817" y="6828"/>
                    <a:pt x="15817" y="6800"/>
                    <a:pt x="15845" y="6800"/>
                  </a:cubicBezTo>
                  <a:lnTo>
                    <a:pt x="15873" y="6772"/>
                  </a:lnTo>
                  <a:lnTo>
                    <a:pt x="15873" y="6772"/>
                  </a:lnTo>
                  <a:cubicBezTo>
                    <a:pt x="15873" y="6828"/>
                    <a:pt x="15845" y="6884"/>
                    <a:pt x="15845" y="6975"/>
                  </a:cubicBezTo>
                  <a:cubicBezTo>
                    <a:pt x="15845" y="7234"/>
                    <a:pt x="15817" y="7527"/>
                    <a:pt x="15789" y="7786"/>
                  </a:cubicBezTo>
                  <a:cubicBezTo>
                    <a:pt x="15761" y="7905"/>
                    <a:pt x="15698" y="7961"/>
                    <a:pt x="15642" y="8052"/>
                  </a:cubicBezTo>
                  <a:cubicBezTo>
                    <a:pt x="15558" y="8136"/>
                    <a:pt x="15523" y="8283"/>
                    <a:pt x="15467" y="8374"/>
                  </a:cubicBezTo>
                  <a:cubicBezTo>
                    <a:pt x="15383" y="8520"/>
                    <a:pt x="15293" y="8632"/>
                    <a:pt x="15146" y="8695"/>
                  </a:cubicBezTo>
                  <a:lnTo>
                    <a:pt x="15118" y="8695"/>
                  </a:lnTo>
                  <a:cubicBezTo>
                    <a:pt x="15062" y="8632"/>
                    <a:pt x="15034" y="8548"/>
                    <a:pt x="14971" y="8485"/>
                  </a:cubicBezTo>
                  <a:cubicBezTo>
                    <a:pt x="14915" y="8374"/>
                    <a:pt x="14943" y="8227"/>
                    <a:pt x="14943" y="8080"/>
                  </a:cubicBezTo>
                  <a:cubicBezTo>
                    <a:pt x="14971" y="7996"/>
                    <a:pt x="14971" y="7877"/>
                    <a:pt x="14971" y="7758"/>
                  </a:cubicBezTo>
                  <a:cubicBezTo>
                    <a:pt x="15090" y="7646"/>
                    <a:pt x="15090" y="7409"/>
                    <a:pt x="15062" y="7234"/>
                  </a:cubicBezTo>
                  <a:cubicBezTo>
                    <a:pt x="14999" y="6975"/>
                    <a:pt x="14887" y="6856"/>
                    <a:pt x="14740" y="6653"/>
                  </a:cubicBezTo>
                  <a:cubicBezTo>
                    <a:pt x="14740" y="6632"/>
                    <a:pt x="14732" y="6623"/>
                    <a:pt x="14723" y="6623"/>
                  </a:cubicBezTo>
                  <a:cubicBezTo>
                    <a:pt x="14710" y="6623"/>
                    <a:pt x="14695" y="6647"/>
                    <a:pt x="14712" y="6681"/>
                  </a:cubicBezTo>
                  <a:cubicBezTo>
                    <a:pt x="14796" y="6828"/>
                    <a:pt x="14887" y="6975"/>
                    <a:pt x="14915" y="7150"/>
                  </a:cubicBezTo>
                  <a:cubicBezTo>
                    <a:pt x="14915" y="7166"/>
                    <a:pt x="14915" y="7191"/>
                    <a:pt x="14920" y="7214"/>
                  </a:cubicBezTo>
                  <a:lnTo>
                    <a:pt x="14920" y="7214"/>
                  </a:lnTo>
                  <a:cubicBezTo>
                    <a:pt x="14878" y="7124"/>
                    <a:pt x="14846" y="7047"/>
                    <a:pt x="14768" y="6975"/>
                  </a:cubicBezTo>
                  <a:cubicBezTo>
                    <a:pt x="14684" y="6884"/>
                    <a:pt x="14621" y="6800"/>
                    <a:pt x="14509" y="6800"/>
                  </a:cubicBezTo>
                  <a:cubicBezTo>
                    <a:pt x="14474" y="6800"/>
                    <a:pt x="14474" y="6856"/>
                    <a:pt x="14509" y="6856"/>
                  </a:cubicBezTo>
                  <a:cubicBezTo>
                    <a:pt x="14593" y="6856"/>
                    <a:pt x="14649" y="6975"/>
                    <a:pt x="14684" y="7059"/>
                  </a:cubicBezTo>
                  <a:cubicBezTo>
                    <a:pt x="14768" y="7206"/>
                    <a:pt x="14824" y="7353"/>
                    <a:pt x="14824" y="7527"/>
                  </a:cubicBezTo>
                  <a:cubicBezTo>
                    <a:pt x="14824" y="7786"/>
                    <a:pt x="14768" y="8052"/>
                    <a:pt x="14740" y="8311"/>
                  </a:cubicBezTo>
                  <a:cubicBezTo>
                    <a:pt x="14740" y="8485"/>
                    <a:pt x="14824" y="8632"/>
                    <a:pt x="14915" y="8807"/>
                  </a:cubicBezTo>
                  <a:cubicBezTo>
                    <a:pt x="14999" y="8982"/>
                    <a:pt x="15146" y="9010"/>
                    <a:pt x="15349" y="9045"/>
                  </a:cubicBezTo>
                  <a:cubicBezTo>
                    <a:pt x="15405" y="9050"/>
                    <a:pt x="15465" y="9051"/>
                    <a:pt x="15528" y="9051"/>
                  </a:cubicBezTo>
                  <a:cubicBezTo>
                    <a:pt x="15591" y="9051"/>
                    <a:pt x="15657" y="9050"/>
                    <a:pt x="15723" y="9050"/>
                  </a:cubicBezTo>
                  <a:cubicBezTo>
                    <a:pt x="15960" y="9050"/>
                    <a:pt x="16203" y="9066"/>
                    <a:pt x="16369" y="9220"/>
                  </a:cubicBezTo>
                  <a:cubicBezTo>
                    <a:pt x="16432" y="9248"/>
                    <a:pt x="16488" y="9331"/>
                    <a:pt x="16544" y="9394"/>
                  </a:cubicBezTo>
                  <a:cubicBezTo>
                    <a:pt x="16572" y="9394"/>
                    <a:pt x="16635" y="9394"/>
                    <a:pt x="16663" y="9422"/>
                  </a:cubicBezTo>
                  <a:cubicBezTo>
                    <a:pt x="16747" y="9450"/>
                    <a:pt x="16782" y="9478"/>
                    <a:pt x="16866" y="9534"/>
                  </a:cubicBezTo>
                  <a:cubicBezTo>
                    <a:pt x="16894" y="9597"/>
                    <a:pt x="16957" y="9625"/>
                    <a:pt x="17041" y="9653"/>
                  </a:cubicBezTo>
                  <a:cubicBezTo>
                    <a:pt x="17132" y="9681"/>
                    <a:pt x="17215" y="9681"/>
                    <a:pt x="17306" y="9709"/>
                  </a:cubicBezTo>
                  <a:cubicBezTo>
                    <a:pt x="17362" y="9772"/>
                    <a:pt x="17446" y="9856"/>
                    <a:pt x="17509" y="9919"/>
                  </a:cubicBezTo>
                  <a:cubicBezTo>
                    <a:pt x="17537" y="9975"/>
                    <a:pt x="17565" y="10059"/>
                    <a:pt x="17481" y="10122"/>
                  </a:cubicBezTo>
                  <a:cubicBezTo>
                    <a:pt x="17473" y="10125"/>
                    <a:pt x="17464" y="10127"/>
                    <a:pt x="17455" y="10127"/>
                  </a:cubicBezTo>
                  <a:cubicBezTo>
                    <a:pt x="17396" y="10127"/>
                    <a:pt x="17322" y="10055"/>
                    <a:pt x="17243" y="10031"/>
                  </a:cubicBezTo>
                  <a:cubicBezTo>
                    <a:pt x="17069" y="9975"/>
                    <a:pt x="16894" y="9919"/>
                    <a:pt x="16719" y="9919"/>
                  </a:cubicBezTo>
                  <a:cubicBezTo>
                    <a:pt x="16713" y="9911"/>
                    <a:pt x="16707" y="9908"/>
                    <a:pt x="16701" y="9908"/>
                  </a:cubicBezTo>
                  <a:cubicBezTo>
                    <a:pt x="16682" y="9908"/>
                    <a:pt x="16669" y="9947"/>
                    <a:pt x="16691" y="9947"/>
                  </a:cubicBezTo>
                  <a:cubicBezTo>
                    <a:pt x="16894" y="10094"/>
                    <a:pt x="17160" y="10122"/>
                    <a:pt x="17334" y="10296"/>
                  </a:cubicBezTo>
                  <a:cubicBezTo>
                    <a:pt x="17362" y="10324"/>
                    <a:pt x="17446" y="10408"/>
                    <a:pt x="17446" y="10471"/>
                  </a:cubicBezTo>
                  <a:cubicBezTo>
                    <a:pt x="17481" y="10527"/>
                    <a:pt x="17362" y="10702"/>
                    <a:pt x="17271" y="10702"/>
                  </a:cubicBezTo>
                  <a:cubicBezTo>
                    <a:pt x="17215" y="10702"/>
                    <a:pt x="17160" y="10646"/>
                    <a:pt x="17097" y="10618"/>
                  </a:cubicBezTo>
                  <a:cubicBezTo>
                    <a:pt x="17041" y="10527"/>
                    <a:pt x="16957" y="10443"/>
                    <a:pt x="16866" y="10352"/>
                  </a:cubicBezTo>
                  <a:cubicBezTo>
                    <a:pt x="16747" y="10206"/>
                    <a:pt x="16544" y="10059"/>
                    <a:pt x="16369" y="10003"/>
                  </a:cubicBezTo>
                  <a:cubicBezTo>
                    <a:pt x="16369" y="10003"/>
                    <a:pt x="16341" y="10031"/>
                    <a:pt x="16369" y="10031"/>
                  </a:cubicBezTo>
                  <a:cubicBezTo>
                    <a:pt x="16607" y="10234"/>
                    <a:pt x="16838" y="10471"/>
                    <a:pt x="17013" y="10730"/>
                  </a:cubicBezTo>
                  <a:cubicBezTo>
                    <a:pt x="17041" y="10758"/>
                    <a:pt x="17097" y="10821"/>
                    <a:pt x="17097" y="10877"/>
                  </a:cubicBezTo>
                  <a:cubicBezTo>
                    <a:pt x="17097" y="10968"/>
                    <a:pt x="16985" y="11080"/>
                    <a:pt x="16866" y="11080"/>
                  </a:cubicBezTo>
                  <a:cubicBezTo>
                    <a:pt x="16747" y="11052"/>
                    <a:pt x="16747" y="10905"/>
                    <a:pt x="16691" y="10821"/>
                  </a:cubicBezTo>
                  <a:cubicBezTo>
                    <a:pt x="16572" y="10618"/>
                    <a:pt x="16397" y="10527"/>
                    <a:pt x="16195" y="10443"/>
                  </a:cubicBezTo>
                  <a:cubicBezTo>
                    <a:pt x="16048" y="10380"/>
                    <a:pt x="15845" y="10296"/>
                    <a:pt x="15761" y="10150"/>
                  </a:cubicBezTo>
                  <a:cubicBezTo>
                    <a:pt x="15642" y="10003"/>
                    <a:pt x="15642" y="9828"/>
                    <a:pt x="15614" y="9653"/>
                  </a:cubicBezTo>
                  <a:cubicBezTo>
                    <a:pt x="15614" y="9639"/>
                    <a:pt x="15600" y="9632"/>
                    <a:pt x="15586" y="9632"/>
                  </a:cubicBezTo>
                  <a:cubicBezTo>
                    <a:pt x="15572" y="9632"/>
                    <a:pt x="15558" y="9639"/>
                    <a:pt x="15558" y="9653"/>
                  </a:cubicBezTo>
                  <a:cubicBezTo>
                    <a:pt x="15495" y="9856"/>
                    <a:pt x="15523" y="10031"/>
                    <a:pt x="15614" y="10206"/>
                  </a:cubicBezTo>
                  <a:cubicBezTo>
                    <a:pt x="15698" y="10380"/>
                    <a:pt x="15845" y="10443"/>
                    <a:pt x="16020" y="10527"/>
                  </a:cubicBezTo>
                  <a:cubicBezTo>
                    <a:pt x="16167" y="10618"/>
                    <a:pt x="16285" y="10674"/>
                    <a:pt x="16369" y="10793"/>
                  </a:cubicBezTo>
                  <a:cubicBezTo>
                    <a:pt x="16488" y="10996"/>
                    <a:pt x="16516" y="11170"/>
                    <a:pt x="16516" y="11373"/>
                  </a:cubicBezTo>
                  <a:cubicBezTo>
                    <a:pt x="16516" y="11429"/>
                    <a:pt x="16516" y="11520"/>
                    <a:pt x="16488" y="11548"/>
                  </a:cubicBezTo>
                  <a:cubicBezTo>
                    <a:pt x="16457" y="11594"/>
                    <a:pt x="16391" y="11615"/>
                    <a:pt x="16322" y="11615"/>
                  </a:cubicBezTo>
                  <a:cubicBezTo>
                    <a:pt x="16265" y="11615"/>
                    <a:pt x="16207" y="11601"/>
                    <a:pt x="16167" y="11576"/>
                  </a:cubicBezTo>
                  <a:cubicBezTo>
                    <a:pt x="16155" y="11564"/>
                    <a:pt x="16133" y="11558"/>
                    <a:pt x="16108" y="11558"/>
                  </a:cubicBezTo>
                  <a:cubicBezTo>
                    <a:pt x="16074" y="11558"/>
                    <a:pt x="16036" y="11571"/>
                    <a:pt x="16020" y="11604"/>
                  </a:cubicBezTo>
                  <a:cubicBezTo>
                    <a:pt x="16020" y="11695"/>
                    <a:pt x="16020" y="11870"/>
                    <a:pt x="15964" y="11870"/>
                  </a:cubicBezTo>
                  <a:cubicBezTo>
                    <a:pt x="15950" y="11876"/>
                    <a:pt x="15937" y="11879"/>
                    <a:pt x="15923" y="11879"/>
                  </a:cubicBezTo>
                  <a:cubicBezTo>
                    <a:pt x="15763" y="11879"/>
                    <a:pt x="15612" y="11449"/>
                    <a:pt x="15586" y="11345"/>
                  </a:cubicBezTo>
                  <a:cubicBezTo>
                    <a:pt x="15558" y="11198"/>
                    <a:pt x="15523" y="11052"/>
                    <a:pt x="15495" y="10905"/>
                  </a:cubicBezTo>
                  <a:cubicBezTo>
                    <a:pt x="15467" y="10905"/>
                    <a:pt x="15467" y="10877"/>
                    <a:pt x="15467" y="10877"/>
                  </a:cubicBezTo>
                  <a:lnTo>
                    <a:pt x="15558" y="10793"/>
                  </a:lnTo>
                  <a:cubicBezTo>
                    <a:pt x="15614" y="10905"/>
                    <a:pt x="15698" y="11052"/>
                    <a:pt x="15733" y="11170"/>
                  </a:cubicBezTo>
                  <a:cubicBezTo>
                    <a:pt x="15789" y="11282"/>
                    <a:pt x="15817" y="11548"/>
                    <a:pt x="15964" y="11576"/>
                  </a:cubicBezTo>
                  <a:cubicBezTo>
                    <a:pt x="15992" y="11576"/>
                    <a:pt x="16020" y="11576"/>
                    <a:pt x="16020" y="11548"/>
                  </a:cubicBezTo>
                  <a:cubicBezTo>
                    <a:pt x="15936" y="11198"/>
                    <a:pt x="15733" y="10905"/>
                    <a:pt x="15586" y="10618"/>
                  </a:cubicBezTo>
                  <a:cubicBezTo>
                    <a:pt x="15586" y="10471"/>
                    <a:pt x="15495" y="10296"/>
                    <a:pt x="15467" y="10234"/>
                  </a:cubicBezTo>
                  <a:cubicBezTo>
                    <a:pt x="15450" y="10216"/>
                    <a:pt x="15436" y="10210"/>
                    <a:pt x="15424" y="10210"/>
                  </a:cubicBezTo>
                  <a:cubicBezTo>
                    <a:pt x="15397" y="10210"/>
                    <a:pt x="15383" y="10244"/>
                    <a:pt x="15383" y="10268"/>
                  </a:cubicBezTo>
                  <a:cubicBezTo>
                    <a:pt x="15383" y="10362"/>
                    <a:pt x="15462" y="10687"/>
                    <a:pt x="15352" y="10687"/>
                  </a:cubicBezTo>
                  <a:cubicBezTo>
                    <a:pt x="15330" y="10687"/>
                    <a:pt x="15302" y="10674"/>
                    <a:pt x="15265" y="10646"/>
                  </a:cubicBezTo>
                  <a:cubicBezTo>
                    <a:pt x="15146" y="10555"/>
                    <a:pt x="15146" y="10408"/>
                    <a:pt x="15090" y="10296"/>
                  </a:cubicBezTo>
                  <a:cubicBezTo>
                    <a:pt x="15073" y="10280"/>
                    <a:pt x="15045" y="10261"/>
                    <a:pt x="15018" y="10261"/>
                  </a:cubicBezTo>
                  <a:cubicBezTo>
                    <a:pt x="15000" y="10261"/>
                    <a:pt x="14982" y="10270"/>
                    <a:pt x="14971" y="10296"/>
                  </a:cubicBezTo>
                  <a:cubicBezTo>
                    <a:pt x="14943" y="10352"/>
                    <a:pt x="14971" y="10408"/>
                    <a:pt x="14943" y="10471"/>
                  </a:cubicBezTo>
                  <a:cubicBezTo>
                    <a:pt x="14931" y="10492"/>
                    <a:pt x="14918" y="10501"/>
                    <a:pt x="14906" y="10501"/>
                  </a:cubicBezTo>
                  <a:cubicBezTo>
                    <a:pt x="14828" y="10501"/>
                    <a:pt x="14740" y="10170"/>
                    <a:pt x="14740" y="10122"/>
                  </a:cubicBezTo>
                  <a:cubicBezTo>
                    <a:pt x="14740" y="10076"/>
                    <a:pt x="14703" y="10053"/>
                    <a:pt x="14663" y="10053"/>
                  </a:cubicBezTo>
                  <a:cubicBezTo>
                    <a:pt x="14623" y="10053"/>
                    <a:pt x="14579" y="10076"/>
                    <a:pt x="14565" y="10122"/>
                  </a:cubicBezTo>
                  <a:cubicBezTo>
                    <a:pt x="14565" y="10205"/>
                    <a:pt x="14550" y="10406"/>
                    <a:pt x="14492" y="10406"/>
                  </a:cubicBezTo>
                  <a:cubicBezTo>
                    <a:pt x="14473" y="10406"/>
                    <a:pt x="14449" y="10383"/>
                    <a:pt x="14419" y="10324"/>
                  </a:cubicBezTo>
                  <a:cubicBezTo>
                    <a:pt x="14391" y="10268"/>
                    <a:pt x="14363" y="10234"/>
                    <a:pt x="14363" y="10178"/>
                  </a:cubicBezTo>
                  <a:cubicBezTo>
                    <a:pt x="14335" y="10059"/>
                    <a:pt x="14300" y="9947"/>
                    <a:pt x="14272" y="9828"/>
                  </a:cubicBezTo>
                  <a:lnTo>
                    <a:pt x="14363" y="9828"/>
                  </a:lnTo>
                  <a:cubicBezTo>
                    <a:pt x="14446" y="9828"/>
                    <a:pt x="14509" y="9772"/>
                    <a:pt x="14537" y="9709"/>
                  </a:cubicBezTo>
                  <a:cubicBezTo>
                    <a:pt x="14537" y="9744"/>
                    <a:pt x="14565" y="9772"/>
                    <a:pt x="14565" y="9800"/>
                  </a:cubicBezTo>
                  <a:cubicBezTo>
                    <a:pt x="14593" y="9884"/>
                    <a:pt x="14684" y="9975"/>
                    <a:pt x="14768" y="9975"/>
                  </a:cubicBezTo>
                  <a:cubicBezTo>
                    <a:pt x="14859" y="9975"/>
                    <a:pt x="14915" y="9947"/>
                    <a:pt x="14971" y="9884"/>
                  </a:cubicBezTo>
                  <a:cubicBezTo>
                    <a:pt x="14999" y="9919"/>
                    <a:pt x="15034" y="9947"/>
                    <a:pt x="15090" y="9947"/>
                  </a:cubicBezTo>
                  <a:cubicBezTo>
                    <a:pt x="15209" y="9947"/>
                    <a:pt x="15265" y="9800"/>
                    <a:pt x="15209" y="9709"/>
                  </a:cubicBezTo>
                  <a:lnTo>
                    <a:pt x="15174" y="9709"/>
                  </a:lnTo>
                  <a:lnTo>
                    <a:pt x="15174" y="9744"/>
                  </a:lnTo>
                  <a:cubicBezTo>
                    <a:pt x="15146" y="9744"/>
                    <a:pt x="15146" y="9772"/>
                    <a:pt x="15146" y="9772"/>
                  </a:cubicBezTo>
                  <a:cubicBezTo>
                    <a:pt x="15118" y="9772"/>
                    <a:pt x="15118" y="9800"/>
                    <a:pt x="15090" y="9800"/>
                  </a:cubicBezTo>
                  <a:cubicBezTo>
                    <a:pt x="15084" y="9806"/>
                    <a:pt x="15080" y="9808"/>
                    <a:pt x="15076" y="9808"/>
                  </a:cubicBezTo>
                  <a:cubicBezTo>
                    <a:pt x="15062" y="9808"/>
                    <a:pt x="15062" y="9772"/>
                    <a:pt x="15062" y="9772"/>
                  </a:cubicBezTo>
                  <a:cubicBezTo>
                    <a:pt x="15034" y="9709"/>
                    <a:pt x="15034" y="9653"/>
                    <a:pt x="15034" y="9597"/>
                  </a:cubicBezTo>
                  <a:cubicBezTo>
                    <a:pt x="15034" y="9583"/>
                    <a:pt x="15011" y="9576"/>
                    <a:pt x="14988" y="9576"/>
                  </a:cubicBezTo>
                  <a:cubicBezTo>
                    <a:pt x="14966" y="9576"/>
                    <a:pt x="14943" y="9583"/>
                    <a:pt x="14943" y="9597"/>
                  </a:cubicBezTo>
                  <a:lnTo>
                    <a:pt x="14943" y="9800"/>
                  </a:lnTo>
                  <a:cubicBezTo>
                    <a:pt x="14895" y="9816"/>
                    <a:pt x="14853" y="9832"/>
                    <a:pt x="14811" y="9832"/>
                  </a:cubicBezTo>
                  <a:cubicBezTo>
                    <a:pt x="14779" y="9832"/>
                    <a:pt x="14748" y="9824"/>
                    <a:pt x="14712" y="9800"/>
                  </a:cubicBezTo>
                  <a:cubicBezTo>
                    <a:pt x="14649" y="9744"/>
                    <a:pt x="14621" y="9681"/>
                    <a:pt x="14621" y="9597"/>
                  </a:cubicBezTo>
                  <a:lnTo>
                    <a:pt x="14712" y="9597"/>
                  </a:lnTo>
                  <a:cubicBezTo>
                    <a:pt x="14740" y="9597"/>
                    <a:pt x="14824" y="9569"/>
                    <a:pt x="14859" y="9534"/>
                  </a:cubicBezTo>
                  <a:lnTo>
                    <a:pt x="14859" y="9478"/>
                  </a:lnTo>
                  <a:cubicBezTo>
                    <a:pt x="14833" y="9455"/>
                    <a:pt x="14810" y="9447"/>
                    <a:pt x="14789" y="9447"/>
                  </a:cubicBezTo>
                  <a:cubicBezTo>
                    <a:pt x="14743" y="9447"/>
                    <a:pt x="14702" y="9483"/>
                    <a:pt x="14652" y="9483"/>
                  </a:cubicBezTo>
                  <a:cubicBezTo>
                    <a:pt x="14642" y="9483"/>
                    <a:pt x="14632" y="9482"/>
                    <a:pt x="14621" y="9478"/>
                  </a:cubicBezTo>
                  <a:cubicBezTo>
                    <a:pt x="14537" y="9422"/>
                    <a:pt x="14593" y="9276"/>
                    <a:pt x="14565" y="9220"/>
                  </a:cubicBezTo>
                  <a:cubicBezTo>
                    <a:pt x="14565" y="9202"/>
                    <a:pt x="14565" y="9193"/>
                    <a:pt x="14562" y="9193"/>
                  </a:cubicBezTo>
                  <a:cubicBezTo>
                    <a:pt x="14558" y="9193"/>
                    <a:pt x="14551" y="9202"/>
                    <a:pt x="14537" y="9220"/>
                  </a:cubicBezTo>
                  <a:cubicBezTo>
                    <a:pt x="14474" y="9304"/>
                    <a:pt x="14446" y="9450"/>
                    <a:pt x="14537" y="9534"/>
                  </a:cubicBezTo>
                  <a:cubicBezTo>
                    <a:pt x="14474" y="9569"/>
                    <a:pt x="14446" y="9625"/>
                    <a:pt x="14419" y="9653"/>
                  </a:cubicBezTo>
                  <a:cubicBezTo>
                    <a:pt x="14388" y="9676"/>
                    <a:pt x="14361" y="9686"/>
                    <a:pt x="14335" y="9686"/>
                  </a:cubicBezTo>
                  <a:cubicBezTo>
                    <a:pt x="14261" y="9686"/>
                    <a:pt x="14209" y="9602"/>
                    <a:pt x="14188" y="9534"/>
                  </a:cubicBezTo>
                  <a:cubicBezTo>
                    <a:pt x="14188" y="9506"/>
                    <a:pt x="14125" y="9331"/>
                    <a:pt x="14160" y="9276"/>
                  </a:cubicBezTo>
                  <a:cubicBezTo>
                    <a:pt x="14188" y="9248"/>
                    <a:pt x="14244" y="9185"/>
                    <a:pt x="14244" y="9129"/>
                  </a:cubicBezTo>
                  <a:cubicBezTo>
                    <a:pt x="14272" y="9101"/>
                    <a:pt x="14300" y="9101"/>
                    <a:pt x="14335" y="9101"/>
                  </a:cubicBezTo>
                  <a:cubicBezTo>
                    <a:pt x="14391" y="9073"/>
                    <a:pt x="14446" y="9045"/>
                    <a:pt x="14474" y="9010"/>
                  </a:cubicBezTo>
                  <a:cubicBezTo>
                    <a:pt x="14509" y="8982"/>
                    <a:pt x="14537" y="8926"/>
                    <a:pt x="14474" y="8898"/>
                  </a:cubicBezTo>
                  <a:cubicBezTo>
                    <a:pt x="14465" y="8889"/>
                    <a:pt x="14456" y="8886"/>
                    <a:pt x="14446" y="8886"/>
                  </a:cubicBezTo>
                  <a:cubicBezTo>
                    <a:pt x="14428" y="8886"/>
                    <a:pt x="14409" y="8898"/>
                    <a:pt x="14391" y="8898"/>
                  </a:cubicBezTo>
                  <a:cubicBezTo>
                    <a:pt x="14335" y="8926"/>
                    <a:pt x="14300" y="8954"/>
                    <a:pt x="14244" y="8982"/>
                  </a:cubicBezTo>
                  <a:cubicBezTo>
                    <a:pt x="14216" y="8982"/>
                    <a:pt x="14188" y="8982"/>
                    <a:pt x="14188" y="8954"/>
                  </a:cubicBezTo>
                  <a:cubicBezTo>
                    <a:pt x="14188" y="8898"/>
                    <a:pt x="14216" y="8870"/>
                    <a:pt x="14216" y="8835"/>
                  </a:cubicBezTo>
                  <a:cubicBezTo>
                    <a:pt x="14236" y="8794"/>
                    <a:pt x="14197" y="8768"/>
                    <a:pt x="14174" y="8768"/>
                  </a:cubicBezTo>
                  <a:cubicBezTo>
                    <a:pt x="14166" y="8768"/>
                    <a:pt x="14160" y="8772"/>
                    <a:pt x="14160" y="8779"/>
                  </a:cubicBezTo>
                  <a:cubicBezTo>
                    <a:pt x="14097" y="8870"/>
                    <a:pt x="14041" y="9010"/>
                    <a:pt x="14125" y="9073"/>
                  </a:cubicBezTo>
                  <a:lnTo>
                    <a:pt x="14041" y="9157"/>
                  </a:lnTo>
                  <a:cubicBezTo>
                    <a:pt x="14003" y="9183"/>
                    <a:pt x="13966" y="9199"/>
                    <a:pt x="13936" y="9199"/>
                  </a:cubicBezTo>
                  <a:cubicBezTo>
                    <a:pt x="13894" y="9199"/>
                    <a:pt x="13866" y="9170"/>
                    <a:pt x="13866" y="9101"/>
                  </a:cubicBezTo>
                  <a:cubicBezTo>
                    <a:pt x="13838" y="8954"/>
                    <a:pt x="13838" y="8779"/>
                    <a:pt x="13894" y="8632"/>
                  </a:cubicBezTo>
                  <a:cubicBezTo>
                    <a:pt x="13894" y="8632"/>
                    <a:pt x="13894" y="8604"/>
                    <a:pt x="13866" y="8604"/>
                  </a:cubicBezTo>
                  <a:cubicBezTo>
                    <a:pt x="13775" y="8604"/>
                    <a:pt x="13747" y="8779"/>
                    <a:pt x="13719" y="8835"/>
                  </a:cubicBezTo>
                  <a:cubicBezTo>
                    <a:pt x="13691" y="8926"/>
                    <a:pt x="13691" y="9045"/>
                    <a:pt x="13691" y="9129"/>
                  </a:cubicBezTo>
                  <a:cubicBezTo>
                    <a:pt x="13663" y="9220"/>
                    <a:pt x="13600" y="9450"/>
                    <a:pt x="13544" y="9478"/>
                  </a:cubicBezTo>
                  <a:cubicBezTo>
                    <a:pt x="13527" y="9489"/>
                    <a:pt x="13511" y="9494"/>
                    <a:pt x="13498" y="9494"/>
                  </a:cubicBezTo>
                  <a:cubicBezTo>
                    <a:pt x="13362" y="9494"/>
                    <a:pt x="13461" y="8977"/>
                    <a:pt x="13461" y="8926"/>
                  </a:cubicBezTo>
                  <a:cubicBezTo>
                    <a:pt x="13517" y="8576"/>
                    <a:pt x="13600" y="8227"/>
                    <a:pt x="13691" y="7877"/>
                  </a:cubicBezTo>
                  <a:cubicBezTo>
                    <a:pt x="13711" y="7857"/>
                    <a:pt x="13689" y="7838"/>
                    <a:pt x="13664" y="7838"/>
                  </a:cubicBezTo>
                  <a:cubicBezTo>
                    <a:pt x="13654" y="7838"/>
                    <a:pt x="13644" y="7841"/>
                    <a:pt x="13635" y="7849"/>
                  </a:cubicBezTo>
                  <a:cubicBezTo>
                    <a:pt x="13517" y="8108"/>
                    <a:pt x="13426" y="8346"/>
                    <a:pt x="13370" y="8604"/>
                  </a:cubicBezTo>
                  <a:cubicBezTo>
                    <a:pt x="13314" y="8870"/>
                    <a:pt x="13223" y="9157"/>
                    <a:pt x="13251" y="9450"/>
                  </a:cubicBezTo>
                  <a:cubicBezTo>
                    <a:pt x="13286" y="9569"/>
                    <a:pt x="13342" y="9709"/>
                    <a:pt x="13489" y="9744"/>
                  </a:cubicBezTo>
                  <a:cubicBezTo>
                    <a:pt x="13461" y="9828"/>
                    <a:pt x="13426" y="9947"/>
                    <a:pt x="13426" y="10031"/>
                  </a:cubicBezTo>
                  <a:cubicBezTo>
                    <a:pt x="13398" y="10094"/>
                    <a:pt x="13398" y="10150"/>
                    <a:pt x="13370" y="10234"/>
                  </a:cubicBezTo>
                  <a:cubicBezTo>
                    <a:pt x="13314" y="10268"/>
                    <a:pt x="13314" y="10324"/>
                    <a:pt x="13286" y="10380"/>
                  </a:cubicBezTo>
                  <a:cubicBezTo>
                    <a:pt x="13251" y="10408"/>
                    <a:pt x="13195" y="10646"/>
                    <a:pt x="13139" y="10646"/>
                  </a:cubicBezTo>
                  <a:cubicBezTo>
                    <a:pt x="13167" y="10646"/>
                    <a:pt x="13139" y="10352"/>
                    <a:pt x="13139" y="10296"/>
                  </a:cubicBezTo>
                  <a:cubicBezTo>
                    <a:pt x="13139" y="10178"/>
                    <a:pt x="13167" y="10031"/>
                    <a:pt x="13167" y="9919"/>
                  </a:cubicBezTo>
                  <a:cubicBezTo>
                    <a:pt x="13192" y="9811"/>
                    <a:pt x="13269" y="9467"/>
                    <a:pt x="13106" y="9467"/>
                  </a:cubicBezTo>
                  <a:cubicBezTo>
                    <a:pt x="13089" y="9467"/>
                    <a:pt x="13070" y="9471"/>
                    <a:pt x="13048" y="9478"/>
                  </a:cubicBezTo>
                  <a:cubicBezTo>
                    <a:pt x="13020" y="9506"/>
                    <a:pt x="12936" y="9625"/>
                    <a:pt x="12901" y="9625"/>
                  </a:cubicBezTo>
                  <a:cubicBezTo>
                    <a:pt x="12873" y="9625"/>
                    <a:pt x="12936" y="9304"/>
                    <a:pt x="12936" y="9276"/>
                  </a:cubicBezTo>
                  <a:cubicBezTo>
                    <a:pt x="12964" y="9045"/>
                    <a:pt x="12992" y="8807"/>
                    <a:pt x="13048" y="8548"/>
                  </a:cubicBezTo>
                  <a:cubicBezTo>
                    <a:pt x="13111" y="8346"/>
                    <a:pt x="13167" y="8108"/>
                    <a:pt x="13251" y="7877"/>
                  </a:cubicBezTo>
                  <a:cubicBezTo>
                    <a:pt x="13314" y="7646"/>
                    <a:pt x="13370" y="7409"/>
                    <a:pt x="13489" y="7206"/>
                  </a:cubicBezTo>
                  <a:cubicBezTo>
                    <a:pt x="13489" y="7186"/>
                    <a:pt x="13475" y="7166"/>
                    <a:pt x="13454" y="7166"/>
                  </a:cubicBezTo>
                  <a:cubicBezTo>
                    <a:pt x="13445" y="7166"/>
                    <a:pt x="13436" y="7170"/>
                    <a:pt x="13426" y="7178"/>
                  </a:cubicBezTo>
                  <a:cubicBezTo>
                    <a:pt x="13370" y="7325"/>
                    <a:pt x="13286" y="7472"/>
                    <a:pt x="13223" y="7611"/>
                  </a:cubicBezTo>
                  <a:cubicBezTo>
                    <a:pt x="13251" y="7437"/>
                    <a:pt x="13286" y="7262"/>
                    <a:pt x="13342" y="7087"/>
                  </a:cubicBezTo>
                  <a:cubicBezTo>
                    <a:pt x="13342" y="7087"/>
                    <a:pt x="13329" y="7075"/>
                    <a:pt x="13321" y="7075"/>
                  </a:cubicBezTo>
                  <a:cubicBezTo>
                    <a:pt x="13317" y="7075"/>
                    <a:pt x="13314" y="7078"/>
                    <a:pt x="13314" y="7087"/>
                  </a:cubicBezTo>
                  <a:cubicBezTo>
                    <a:pt x="13167" y="7381"/>
                    <a:pt x="13111" y="7702"/>
                    <a:pt x="13048" y="7996"/>
                  </a:cubicBezTo>
                  <a:cubicBezTo>
                    <a:pt x="13020" y="8136"/>
                    <a:pt x="12964" y="8255"/>
                    <a:pt x="12936" y="8374"/>
                  </a:cubicBezTo>
                  <a:cubicBezTo>
                    <a:pt x="12845" y="8632"/>
                    <a:pt x="12817" y="8898"/>
                    <a:pt x="12761" y="9157"/>
                  </a:cubicBezTo>
                  <a:cubicBezTo>
                    <a:pt x="12726" y="9331"/>
                    <a:pt x="12670" y="9506"/>
                    <a:pt x="12761" y="9681"/>
                  </a:cubicBezTo>
                  <a:cubicBezTo>
                    <a:pt x="12805" y="9752"/>
                    <a:pt x="12865" y="9818"/>
                    <a:pt x="12945" y="9818"/>
                  </a:cubicBezTo>
                  <a:cubicBezTo>
                    <a:pt x="12969" y="9818"/>
                    <a:pt x="12993" y="9812"/>
                    <a:pt x="13020" y="9800"/>
                  </a:cubicBezTo>
                  <a:lnTo>
                    <a:pt x="13020" y="9856"/>
                  </a:lnTo>
                  <a:cubicBezTo>
                    <a:pt x="12992" y="10003"/>
                    <a:pt x="12936" y="10296"/>
                    <a:pt x="12964" y="10527"/>
                  </a:cubicBezTo>
                  <a:cubicBezTo>
                    <a:pt x="12936" y="10555"/>
                    <a:pt x="12873" y="10583"/>
                    <a:pt x="12845" y="10583"/>
                  </a:cubicBezTo>
                  <a:cubicBezTo>
                    <a:pt x="12845" y="10618"/>
                    <a:pt x="12817" y="10646"/>
                    <a:pt x="12789" y="10646"/>
                  </a:cubicBezTo>
                  <a:cubicBezTo>
                    <a:pt x="12642" y="10674"/>
                    <a:pt x="12552" y="10674"/>
                    <a:pt x="12412" y="10730"/>
                  </a:cubicBezTo>
                  <a:cubicBezTo>
                    <a:pt x="12349" y="10758"/>
                    <a:pt x="12265" y="10793"/>
                    <a:pt x="12174" y="10821"/>
                  </a:cubicBezTo>
                  <a:cubicBezTo>
                    <a:pt x="12062" y="10849"/>
                    <a:pt x="11971" y="10849"/>
                    <a:pt x="11852" y="10877"/>
                  </a:cubicBezTo>
                  <a:cubicBezTo>
                    <a:pt x="11712" y="10905"/>
                    <a:pt x="11566" y="10996"/>
                    <a:pt x="11391" y="11080"/>
                  </a:cubicBezTo>
                  <a:cubicBezTo>
                    <a:pt x="11280" y="11148"/>
                    <a:pt x="11103" y="11228"/>
                    <a:pt x="10947" y="11228"/>
                  </a:cubicBezTo>
                  <a:cubicBezTo>
                    <a:pt x="10896" y="11228"/>
                    <a:pt x="10847" y="11219"/>
                    <a:pt x="10803" y="11198"/>
                  </a:cubicBezTo>
                  <a:cubicBezTo>
                    <a:pt x="10803" y="11143"/>
                    <a:pt x="10838" y="11108"/>
                    <a:pt x="10838" y="11052"/>
                  </a:cubicBezTo>
                  <a:cubicBezTo>
                    <a:pt x="10894" y="10905"/>
                    <a:pt x="10950" y="10793"/>
                    <a:pt x="10978" y="10646"/>
                  </a:cubicBezTo>
                  <a:cubicBezTo>
                    <a:pt x="11041" y="10499"/>
                    <a:pt x="11041" y="10352"/>
                    <a:pt x="11069" y="10206"/>
                  </a:cubicBezTo>
                  <a:cubicBezTo>
                    <a:pt x="11097" y="9884"/>
                    <a:pt x="10978" y="9597"/>
                    <a:pt x="10803" y="9331"/>
                  </a:cubicBezTo>
                  <a:cubicBezTo>
                    <a:pt x="10692" y="9129"/>
                    <a:pt x="10573" y="8954"/>
                    <a:pt x="10489" y="8751"/>
                  </a:cubicBezTo>
                  <a:cubicBezTo>
                    <a:pt x="10517" y="8660"/>
                    <a:pt x="10517" y="8548"/>
                    <a:pt x="10545" y="8485"/>
                  </a:cubicBezTo>
                  <a:lnTo>
                    <a:pt x="10545" y="8374"/>
                  </a:lnTo>
                  <a:cubicBezTo>
                    <a:pt x="10573" y="8283"/>
                    <a:pt x="10573" y="8171"/>
                    <a:pt x="10545" y="8052"/>
                  </a:cubicBezTo>
                  <a:cubicBezTo>
                    <a:pt x="10517" y="7821"/>
                    <a:pt x="10426" y="7583"/>
                    <a:pt x="10342" y="7353"/>
                  </a:cubicBezTo>
                  <a:cubicBezTo>
                    <a:pt x="10334" y="7345"/>
                    <a:pt x="10324" y="7342"/>
                    <a:pt x="10314" y="7342"/>
                  </a:cubicBezTo>
                  <a:cubicBezTo>
                    <a:pt x="10287" y="7342"/>
                    <a:pt x="10259" y="7368"/>
                    <a:pt x="10279" y="7409"/>
                  </a:cubicBezTo>
                  <a:cubicBezTo>
                    <a:pt x="10426" y="7758"/>
                    <a:pt x="10426" y="8108"/>
                    <a:pt x="10426" y="8485"/>
                  </a:cubicBezTo>
                  <a:lnTo>
                    <a:pt x="10426" y="8520"/>
                  </a:lnTo>
                  <a:cubicBezTo>
                    <a:pt x="10398" y="8457"/>
                    <a:pt x="10398" y="8402"/>
                    <a:pt x="10398" y="8346"/>
                  </a:cubicBezTo>
                  <a:cubicBezTo>
                    <a:pt x="10398" y="8052"/>
                    <a:pt x="10426" y="7730"/>
                    <a:pt x="10104" y="7611"/>
                  </a:cubicBezTo>
                  <a:cubicBezTo>
                    <a:pt x="10099" y="7606"/>
                    <a:pt x="10094" y="7604"/>
                    <a:pt x="10089" y="7604"/>
                  </a:cubicBezTo>
                  <a:cubicBezTo>
                    <a:pt x="10068" y="7604"/>
                    <a:pt x="10053" y="7646"/>
                    <a:pt x="10076" y="7646"/>
                  </a:cubicBezTo>
                  <a:cubicBezTo>
                    <a:pt x="10251" y="7786"/>
                    <a:pt x="10251" y="7996"/>
                    <a:pt x="10251" y="8199"/>
                  </a:cubicBezTo>
                  <a:cubicBezTo>
                    <a:pt x="10251" y="8402"/>
                    <a:pt x="10251" y="8576"/>
                    <a:pt x="10314" y="8751"/>
                  </a:cubicBezTo>
                  <a:cubicBezTo>
                    <a:pt x="10370" y="9010"/>
                    <a:pt x="10545" y="9248"/>
                    <a:pt x="10692" y="9506"/>
                  </a:cubicBezTo>
                  <a:cubicBezTo>
                    <a:pt x="10838" y="9800"/>
                    <a:pt x="10866" y="10122"/>
                    <a:pt x="10803" y="10471"/>
                  </a:cubicBezTo>
                  <a:cubicBezTo>
                    <a:pt x="10748" y="10730"/>
                    <a:pt x="10573" y="10996"/>
                    <a:pt x="10545" y="11254"/>
                  </a:cubicBezTo>
                  <a:cubicBezTo>
                    <a:pt x="10285" y="11254"/>
                    <a:pt x="10053" y="11440"/>
                    <a:pt x="9800" y="11440"/>
                  </a:cubicBezTo>
                  <a:cubicBezTo>
                    <a:pt x="9767" y="11440"/>
                    <a:pt x="9733" y="11437"/>
                    <a:pt x="9699" y="11429"/>
                  </a:cubicBezTo>
                  <a:cubicBezTo>
                    <a:pt x="9671" y="11429"/>
                    <a:pt x="9671" y="11457"/>
                    <a:pt x="9671" y="11492"/>
                  </a:cubicBezTo>
                  <a:cubicBezTo>
                    <a:pt x="9726" y="11518"/>
                    <a:pt x="9783" y="11528"/>
                    <a:pt x="9842" y="11528"/>
                  </a:cubicBezTo>
                  <a:cubicBezTo>
                    <a:pt x="9970" y="11528"/>
                    <a:pt x="10103" y="11481"/>
                    <a:pt x="10223" y="11457"/>
                  </a:cubicBezTo>
                  <a:cubicBezTo>
                    <a:pt x="10314" y="11429"/>
                    <a:pt x="10454" y="11429"/>
                    <a:pt x="10545" y="11373"/>
                  </a:cubicBezTo>
                  <a:lnTo>
                    <a:pt x="10545" y="11373"/>
                  </a:lnTo>
                  <a:cubicBezTo>
                    <a:pt x="10545" y="11548"/>
                    <a:pt x="10517" y="11667"/>
                    <a:pt x="10370" y="11779"/>
                  </a:cubicBezTo>
                  <a:lnTo>
                    <a:pt x="10104" y="12045"/>
                  </a:lnTo>
                  <a:cubicBezTo>
                    <a:pt x="9901" y="12219"/>
                    <a:pt x="9671" y="12422"/>
                    <a:pt x="9468" y="12597"/>
                  </a:cubicBezTo>
                  <a:cubicBezTo>
                    <a:pt x="9265" y="12744"/>
                    <a:pt x="9055" y="12919"/>
                    <a:pt x="8853" y="13065"/>
                  </a:cubicBezTo>
                  <a:cubicBezTo>
                    <a:pt x="8741" y="13149"/>
                    <a:pt x="8531" y="13324"/>
                    <a:pt x="8503" y="13499"/>
                  </a:cubicBezTo>
                  <a:cubicBezTo>
                    <a:pt x="8475" y="13590"/>
                    <a:pt x="8447" y="13702"/>
                    <a:pt x="8475" y="13793"/>
                  </a:cubicBezTo>
                  <a:cubicBezTo>
                    <a:pt x="8503" y="14023"/>
                    <a:pt x="8706" y="14226"/>
                    <a:pt x="8881" y="14373"/>
                  </a:cubicBezTo>
                  <a:cubicBezTo>
                    <a:pt x="9027" y="14520"/>
                    <a:pt x="9321" y="14576"/>
                    <a:pt x="9552" y="14576"/>
                  </a:cubicBezTo>
                  <a:cubicBezTo>
                    <a:pt x="9699" y="14576"/>
                    <a:pt x="9818" y="14576"/>
                    <a:pt x="9964" y="14548"/>
                  </a:cubicBezTo>
                  <a:cubicBezTo>
                    <a:pt x="9998" y="14548"/>
                    <a:pt x="10018" y="14543"/>
                    <a:pt x="10034" y="14543"/>
                  </a:cubicBezTo>
                  <a:cubicBezTo>
                    <a:pt x="10057" y="14543"/>
                    <a:pt x="10071" y="14553"/>
                    <a:pt x="10104" y="14604"/>
                  </a:cubicBezTo>
                  <a:cubicBezTo>
                    <a:pt x="10139" y="14667"/>
                    <a:pt x="10139" y="14723"/>
                    <a:pt x="10139" y="14779"/>
                  </a:cubicBezTo>
                  <a:cubicBezTo>
                    <a:pt x="10139" y="14813"/>
                    <a:pt x="10104" y="14813"/>
                    <a:pt x="10076" y="14813"/>
                  </a:cubicBezTo>
                  <a:lnTo>
                    <a:pt x="9929" y="14813"/>
                  </a:lnTo>
                  <a:cubicBezTo>
                    <a:pt x="9873" y="14779"/>
                    <a:pt x="9818" y="14779"/>
                    <a:pt x="9790" y="14751"/>
                  </a:cubicBezTo>
                  <a:cubicBezTo>
                    <a:pt x="9763" y="14745"/>
                    <a:pt x="9737" y="14743"/>
                    <a:pt x="9712" y="14743"/>
                  </a:cubicBezTo>
                  <a:cubicBezTo>
                    <a:pt x="9599" y="14743"/>
                    <a:pt x="9497" y="14790"/>
                    <a:pt x="9377" y="14841"/>
                  </a:cubicBezTo>
                  <a:cubicBezTo>
                    <a:pt x="9349" y="14841"/>
                    <a:pt x="9349" y="14897"/>
                    <a:pt x="9377" y="14897"/>
                  </a:cubicBezTo>
                  <a:cubicBezTo>
                    <a:pt x="9496" y="14897"/>
                    <a:pt x="9580" y="14869"/>
                    <a:pt x="9699" y="14869"/>
                  </a:cubicBezTo>
                  <a:cubicBezTo>
                    <a:pt x="9699" y="14869"/>
                    <a:pt x="9929" y="14953"/>
                    <a:pt x="9901" y="15016"/>
                  </a:cubicBezTo>
                  <a:cubicBezTo>
                    <a:pt x="9901" y="15044"/>
                    <a:pt x="9790" y="15072"/>
                    <a:pt x="9755" y="15072"/>
                  </a:cubicBezTo>
                  <a:lnTo>
                    <a:pt x="9230" y="15072"/>
                  </a:lnTo>
                  <a:cubicBezTo>
                    <a:pt x="8999" y="15100"/>
                    <a:pt x="8741" y="15163"/>
                    <a:pt x="8503" y="15163"/>
                  </a:cubicBezTo>
                  <a:lnTo>
                    <a:pt x="8391" y="15163"/>
                  </a:lnTo>
                  <a:cubicBezTo>
                    <a:pt x="8356" y="15163"/>
                    <a:pt x="8153" y="15072"/>
                    <a:pt x="8153" y="15044"/>
                  </a:cubicBezTo>
                  <a:cubicBezTo>
                    <a:pt x="8125" y="14988"/>
                    <a:pt x="8153" y="14925"/>
                    <a:pt x="8181" y="14869"/>
                  </a:cubicBezTo>
                  <a:cubicBezTo>
                    <a:pt x="8216" y="14695"/>
                    <a:pt x="8272" y="14548"/>
                    <a:pt x="8244" y="14373"/>
                  </a:cubicBezTo>
                  <a:cubicBezTo>
                    <a:pt x="8216" y="14051"/>
                    <a:pt x="8097" y="13765"/>
                    <a:pt x="7951" y="13499"/>
                  </a:cubicBezTo>
                  <a:cubicBezTo>
                    <a:pt x="7867" y="13352"/>
                    <a:pt x="7692" y="13121"/>
                    <a:pt x="7776" y="12947"/>
                  </a:cubicBezTo>
                  <a:cubicBezTo>
                    <a:pt x="7832" y="12800"/>
                    <a:pt x="7951" y="12744"/>
                    <a:pt x="8069" y="12681"/>
                  </a:cubicBezTo>
                  <a:cubicBezTo>
                    <a:pt x="8300" y="12541"/>
                    <a:pt x="8447" y="12191"/>
                    <a:pt x="8594" y="11954"/>
                  </a:cubicBezTo>
                  <a:cubicBezTo>
                    <a:pt x="8741" y="11751"/>
                    <a:pt x="8944" y="11429"/>
                    <a:pt x="8825" y="11198"/>
                  </a:cubicBezTo>
                  <a:cubicBezTo>
                    <a:pt x="8769" y="11108"/>
                    <a:pt x="8650" y="11024"/>
                    <a:pt x="8594" y="10968"/>
                  </a:cubicBezTo>
                  <a:cubicBezTo>
                    <a:pt x="8503" y="10905"/>
                    <a:pt x="8447" y="10821"/>
                    <a:pt x="8356" y="10758"/>
                  </a:cubicBezTo>
                  <a:cubicBezTo>
                    <a:pt x="8097" y="10499"/>
                    <a:pt x="7951" y="10234"/>
                    <a:pt x="7867" y="9856"/>
                  </a:cubicBezTo>
                  <a:cubicBezTo>
                    <a:pt x="7832" y="9709"/>
                    <a:pt x="7832" y="9534"/>
                    <a:pt x="7804" y="9394"/>
                  </a:cubicBezTo>
                  <a:cubicBezTo>
                    <a:pt x="7804" y="9276"/>
                    <a:pt x="7804" y="8779"/>
                    <a:pt x="7748" y="8779"/>
                  </a:cubicBezTo>
                  <a:cubicBezTo>
                    <a:pt x="7745" y="8778"/>
                    <a:pt x="7743" y="8778"/>
                    <a:pt x="7740" y="8778"/>
                  </a:cubicBezTo>
                  <a:cubicBezTo>
                    <a:pt x="7632" y="8778"/>
                    <a:pt x="7692" y="9396"/>
                    <a:pt x="7692" y="9478"/>
                  </a:cubicBezTo>
                  <a:cubicBezTo>
                    <a:pt x="7720" y="9681"/>
                    <a:pt x="7720" y="9856"/>
                    <a:pt x="7748" y="10031"/>
                  </a:cubicBezTo>
                  <a:cubicBezTo>
                    <a:pt x="7680" y="10021"/>
                    <a:pt x="7613" y="10018"/>
                    <a:pt x="7546" y="10018"/>
                  </a:cubicBezTo>
                  <a:cubicBezTo>
                    <a:pt x="7413" y="10018"/>
                    <a:pt x="7284" y="10031"/>
                    <a:pt x="7167" y="10031"/>
                  </a:cubicBezTo>
                  <a:cubicBezTo>
                    <a:pt x="6930" y="10003"/>
                    <a:pt x="6699" y="9975"/>
                    <a:pt x="6468" y="9947"/>
                  </a:cubicBezTo>
                  <a:cubicBezTo>
                    <a:pt x="6462" y="9941"/>
                    <a:pt x="6456" y="9939"/>
                    <a:pt x="6452" y="9939"/>
                  </a:cubicBezTo>
                  <a:cubicBezTo>
                    <a:pt x="6435" y="9939"/>
                    <a:pt x="6440" y="9980"/>
                    <a:pt x="6468" y="10003"/>
                  </a:cubicBezTo>
                  <a:cubicBezTo>
                    <a:pt x="6759" y="10082"/>
                    <a:pt x="7037" y="10134"/>
                    <a:pt x="7321" y="10134"/>
                  </a:cubicBezTo>
                  <a:cubicBezTo>
                    <a:pt x="7461" y="10134"/>
                    <a:pt x="7602" y="10121"/>
                    <a:pt x="7748" y="10094"/>
                  </a:cubicBezTo>
                  <a:cubicBezTo>
                    <a:pt x="7748" y="10150"/>
                    <a:pt x="7776" y="10206"/>
                    <a:pt x="7776" y="10296"/>
                  </a:cubicBezTo>
                  <a:cubicBezTo>
                    <a:pt x="7832" y="10408"/>
                    <a:pt x="7895" y="10555"/>
                    <a:pt x="7979" y="10702"/>
                  </a:cubicBezTo>
                  <a:cubicBezTo>
                    <a:pt x="7692" y="10618"/>
                    <a:pt x="7398" y="10555"/>
                    <a:pt x="7105" y="10527"/>
                  </a:cubicBezTo>
                  <a:cubicBezTo>
                    <a:pt x="6699" y="10527"/>
                    <a:pt x="6405" y="10352"/>
                    <a:pt x="6084" y="10206"/>
                  </a:cubicBezTo>
                  <a:cubicBezTo>
                    <a:pt x="6000" y="10178"/>
                    <a:pt x="5944" y="10150"/>
                    <a:pt x="5853" y="10150"/>
                  </a:cubicBezTo>
                  <a:cubicBezTo>
                    <a:pt x="5706" y="10122"/>
                    <a:pt x="5559" y="10094"/>
                    <a:pt x="5447" y="10059"/>
                  </a:cubicBezTo>
                  <a:cubicBezTo>
                    <a:pt x="5300" y="10003"/>
                    <a:pt x="5210" y="9947"/>
                    <a:pt x="5070" y="9947"/>
                  </a:cubicBezTo>
                  <a:cubicBezTo>
                    <a:pt x="4832" y="9884"/>
                    <a:pt x="4657" y="9800"/>
                    <a:pt x="4454" y="9681"/>
                  </a:cubicBezTo>
                  <a:cubicBezTo>
                    <a:pt x="4224" y="9569"/>
                    <a:pt x="4077" y="9394"/>
                    <a:pt x="3811" y="9304"/>
                  </a:cubicBezTo>
                  <a:cubicBezTo>
                    <a:pt x="3552" y="9220"/>
                    <a:pt x="3350" y="9073"/>
                    <a:pt x="3112" y="8954"/>
                  </a:cubicBezTo>
                  <a:cubicBezTo>
                    <a:pt x="3028" y="8898"/>
                    <a:pt x="2909" y="8870"/>
                    <a:pt x="2825" y="8807"/>
                  </a:cubicBezTo>
                  <a:cubicBezTo>
                    <a:pt x="2706" y="8723"/>
                    <a:pt x="2650" y="8632"/>
                    <a:pt x="2559" y="8548"/>
                  </a:cubicBezTo>
                  <a:cubicBezTo>
                    <a:pt x="2520" y="8529"/>
                    <a:pt x="2481" y="8506"/>
                    <a:pt x="2430" y="8506"/>
                  </a:cubicBezTo>
                  <a:cubicBezTo>
                    <a:pt x="2408" y="8506"/>
                    <a:pt x="2384" y="8510"/>
                    <a:pt x="2357" y="8520"/>
                  </a:cubicBezTo>
                  <a:cubicBezTo>
                    <a:pt x="2210" y="8520"/>
                    <a:pt x="2238" y="8457"/>
                    <a:pt x="2126" y="8402"/>
                  </a:cubicBezTo>
                  <a:cubicBezTo>
                    <a:pt x="2103" y="8381"/>
                    <a:pt x="2084" y="8375"/>
                    <a:pt x="2067" y="8375"/>
                  </a:cubicBezTo>
                  <a:cubicBezTo>
                    <a:pt x="2049" y="8375"/>
                    <a:pt x="2032" y="8382"/>
                    <a:pt x="2014" y="8382"/>
                  </a:cubicBezTo>
                  <a:cubicBezTo>
                    <a:pt x="2003" y="8382"/>
                    <a:pt x="1992" y="8380"/>
                    <a:pt x="1979" y="8374"/>
                  </a:cubicBezTo>
                  <a:cubicBezTo>
                    <a:pt x="1923" y="8374"/>
                    <a:pt x="1888" y="8311"/>
                    <a:pt x="1832" y="8311"/>
                  </a:cubicBezTo>
                  <a:cubicBezTo>
                    <a:pt x="1770" y="8311"/>
                    <a:pt x="1689" y="8376"/>
                    <a:pt x="1614" y="8376"/>
                  </a:cubicBezTo>
                  <a:cubicBezTo>
                    <a:pt x="1588" y="8376"/>
                    <a:pt x="1562" y="8367"/>
                    <a:pt x="1539" y="8346"/>
                  </a:cubicBezTo>
                  <a:cubicBezTo>
                    <a:pt x="1511" y="8311"/>
                    <a:pt x="1483" y="8199"/>
                    <a:pt x="1455" y="8136"/>
                  </a:cubicBezTo>
                  <a:cubicBezTo>
                    <a:pt x="1445" y="8126"/>
                    <a:pt x="1432" y="8123"/>
                    <a:pt x="1418" y="8123"/>
                  </a:cubicBezTo>
                  <a:cubicBezTo>
                    <a:pt x="1389" y="8123"/>
                    <a:pt x="1354" y="8136"/>
                    <a:pt x="1336" y="8136"/>
                  </a:cubicBezTo>
                  <a:cubicBezTo>
                    <a:pt x="1308" y="8199"/>
                    <a:pt x="1280" y="8255"/>
                    <a:pt x="1224" y="8255"/>
                  </a:cubicBezTo>
                  <a:cubicBezTo>
                    <a:pt x="1161" y="8255"/>
                    <a:pt x="1105" y="8136"/>
                    <a:pt x="1105" y="8108"/>
                  </a:cubicBezTo>
                  <a:cubicBezTo>
                    <a:pt x="1125" y="8048"/>
                    <a:pt x="1070" y="7998"/>
                    <a:pt x="1016" y="7998"/>
                  </a:cubicBezTo>
                  <a:cubicBezTo>
                    <a:pt x="995" y="7998"/>
                    <a:pt x="974" y="8006"/>
                    <a:pt x="958" y="8024"/>
                  </a:cubicBezTo>
                  <a:cubicBezTo>
                    <a:pt x="930" y="8052"/>
                    <a:pt x="930" y="8108"/>
                    <a:pt x="874" y="8108"/>
                  </a:cubicBezTo>
                  <a:cubicBezTo>
                    <a:pt x="869" y="8110"/>
                    <a:pt x="863" y="8111"/>
                    <a:pt x="856" y="8111"/>
                  </a:cubicBezTo>
                  <a:cubicBezTo>
                    <a:pt x="793" y="8111"/>
                    <a:pt x="704" y="7990"/>
                    <a:pt x="755" y="7933"/>
                  </a:cubicBezTo>
                  <a:cubicBezTo>
                    <a:pt x="818" y="7870"/>
                    <a:pt x="756" y="7788"/>
                    <a:pt x="683" y="7788"/>
                  </a:cubicBezTo>
                  <a:cubicBezTo>
                    <a:pt x="658" y="7788"/>
                    <a:pt x="632" y="7798"/>
                    <a:pt x="609" y="7821"/>
                  </a:cubicBezTo>
                  <a:cubicBezTo>
                    <a:pt x="579" y="7851"/>
                    <a:pt x="540" y="7880"/>
                    <a:pt x="506" y="7880"/>
                  </a:cubicBezTo>
                  <a:cubicBezTo>
                    <a:pt x="475" y="7880"/>
                    <a:pt x="447" y="7856"/>
                    <a:pt x="434" y="7786"/>
                  </a:cubicBezTo>
                  <a:cubicBezTo>
                    <a:pt x="406" y="7730"/>
                    <a:pt x="462" y="7611"/>
                    <a:pt x="490" y="7555"/>
                  </a:cubicBezTo>
                  <a:cubicBezTo>
                    <a:pt x="490" y="7499"/>
                    <a:pt x="462" y="7437"/>
                    <a:pt x="406" y="7437"/>
                  </a:cubicBezTo>
                  <a:cubicBezTo>
                    <a:pt x="315" y="7409"/>
                    <a:pt x="231" y="7409"/>
                    <a:pt x="287" y="7262"/>
                  </a:cubicBezTo>
                  <a:cubicBezTo>
                    <a:pt x="315" y="7178"/>
                    <a:pt x="378" y="7087"/>
                    <a:pt x="406" y="7003"/>
                  </a:cubicBezTo>
                  <a:cubicBezTo>
                    <a:pt x="434" y="6975"/>
                    <a:pt x="434" y="6884"/>
                    <a:pt x="350" y="6884"/>
                  </a:cubicBezTo>
                  <a:cubicBezTo>
                    <a:pt x="231" y="6856"/>
                    <a:pt x="140" y="6884"/>
                    <a:pt x="231" y="6737"/>
                  </a:cubicBezTo>
                  <a:cubicBezTo>
                    <a:pt x="287" y="6625"/>
                    <a:pt x="378" y="6597"/>
                    <a:pt x="462" y="6507"/>
                  </a:cubicBezTo>
                  <a:cubicBezTo>
                    <a:pt x="490" y="6451"/>
                    <a:pt x="462" y="6360"/>
                    <a:pt x="378" y="6332"/>
                  </a:cubicBezTo>
                  <a:lnTo>
                    <a:pt x="287" y="6332"/>
                  </a:lnTo>
                  <a:cubicBezTo>
                    <a:pt x="350" y="6248"/>
                    <a:pt x="434" y="6185"/>
                    <a:pt x="553" y="6129"/>
                  </a:cubicBezTo>
                  <a:cubicBezTo>
                    <a:pt x="581" y="6101"/>
                    <a:pt x="637" y="6038"/>
                    <a:pt x="637" y="5982"/>
                  </a:cubicBezTo>
                  <a:cubicBezTo>
                    <a:pt x="609" y="5898"/>
                    <a:pt x="462" y="5863"/>
                    <a:pt x="490" y="5751"/>
                  </a:cubicBezTo>
                  <a:cubicBezTo>
                    <a:pt x="504" y="5713"/>
                    <a:pt x="533" y="5702"/>
                    <a:pt x="565" y="5702"/>
                  </a:cubicBezTo>
                  <a:cubicBezTo>
                    <a:pt x="610" y="5702"/>
                    <a:pt x="663" y="5723"/>
                    <a:pt x="700" y="5723"/>
                  </a:cubicBezTo>
                  <a:cubicBezTo>
                    <a:pt x="755" y="5723"/>
                    <a:pt x="811" y="5633"/>
                    <a:pt x="783" y="5577"/>
                  </a:cubicBezTo>
                  <a:cubicBezTo>
                    <a:pt x="727" y="5514"/>
                    <a:pt x="553" y="5255"/>
                    <a:pt x="755" y="5227"/>
                  </a:cubicBezTo>
                  <a:cubicBezTo>
                    <a:pt x="783" y="5227"/>
                    <a:pt x="902" y="5255"/>
                    <a:pt x="930" y="5283"/>
                  </a:cubicBezTo>
                  <a:cubicBezTo>
                    <a:pt x="944" y="5290"/>
                    <a:pt x="960" y="5293"/>
                    <a:pt x="977" y="5293"/>
                  </a:cubicBezTo>
                  <a:cubicBezTo>
                    <a:pt x="1026" y="5293"/>
                    <a:pt x="1077" y="5262"/>
                    <a:pt x="1077" y="5199"/>
                  </a:cubicBezTo>
                  <a:cubicBezTo>
                    <a:pt x="1077" y="5124"/>
                    <a:pt x="1066" y="5060"/>
                    <a:pt x="1086" y="5060"/>
                  </a:cubicBezTo>
                  <a:cubicBezTo>
                    <a:pt x="1097" y="5060"/>
                    <a:pt x="1120" y="5082"/>
                    <a:pt x="1161" y="5136"/>
                  </a:cubicBezTo>
                  <a:cubicBezTo>
                    <a:pt x="1224" y="5199"/>
                    <a:pt x="1280" y="5255"/>
                    <a:pt x="1364" y="5283"/>
                  </a:cubicBezTo>
                  <a:cubicBezTo>
                    <a:pt x="1381" y="5290"/>
                    <a:pt x="1397" y="5294"/>
                    <a:pt x="1412" y="5294"/>
                  </a:cubicBezTo>
                  <a:cubicBezTo>
                    <a:pt x="1455" y="5294"/>
                    <a:pt x="1490" y="5268"/>
                    <a:pt x="1511" y="5227"/>
                  </a:cubicBezTo>
                  <a:cubicBezTo>
                    <a:pt x="1522" y="5179"/>
                    <a:pt x="1539" y="5159"/>
                    <a:pt x="1559" y="5159"/>
                  </a:cubicBezTo>
                  <a:cubicBezTo>
                    <a:pt x="1589" y="5159"/>
                    <a:pt x="1624" y="5201"/>
                    <a:pt x="1657" y="5255"/>
                  </a:cubicBezTo>
                  <a:cubicBezTo>
                    <a:pt x="1713" y="5339"/>
                    <a:pt x="1713" y="5430"/>
                    <a:pt x="1748" y="5549"/>
                  </a:cubicBezTo>
                  <a:cubicBezTo>
                    <a:pt x="1762" y="5577"/>
                    <a:pt x="1790" y="5591"/>
                    <a:pt x="1818" y="5591"/>
                  </a:cubicBezTo>
                  <a:cubicBezTo>
                    <a:pt x="1846" y="5591"/>
                    <a:pt x="1874" y="5577"/>
                    <a:pt x="1888" y="5549"/>
                  </a:cubicBezTo>
                  <a:cubicBezTo>
                    <a:pt x="1888" y="5514"/>
                    <a:pt x="1923" y="5458"/>
                    <a:pt x="1951" y="5430"/>
                  </a:cubicBezTo>
                  <a:cubicBezTo>
                    <a:pt x="2035" y="5577"/>
                    <a:pt x="2035" y="5835"/>
                    <a:pt x="2035" y="6010"/>
                  </a:cubicBezTo>
                  <a:cubicBezTo>
                    <a:pt x="2015" y="6055"/>
                    <a:pt x="2055" y="6096"/>
                    <a:pt x="2100" y="6096"/>
                  </a:cubicBezTo>
                  <a:cubicBezTo>
                    <a:pt x="2119" y="6096"/>
                    <a:pt x="2138" y="6089"/>
                    <a:pt x="2154" y="6073"/>
                  </a:cubicBezTo>
                  <a:cubicBezTo>
                    <a:pt x="2154" y="6073"/>
                    <a:pt x="2182" y="6038"/>
                    <a:pt x="2182" y="6010"/>
                  </a:cubicBezTo>
                  <a:lnTo>
                    <a:pt x="2182" y="6010"/>
                  </a:lnTo>
                  <a:cubicBezTo>
                    <a:pt x="2182" y="6101"/>
                    <a:pt x="2154" y="6213"/>
                    <a:pt x="2154" y="6304"/>
                  </a:cubicBezTo>
                  <a:cubicBezTo>
                    <a:pt x="2126" y="6479"/>
                    <a:pt x="2126" y="6681"/>
                    <a:pt x="2126" y="6856"/>
                  </a:cubicBezTo>
                  <a:cubicBezTo>
                    <a:pt x="2098" y="7031"/>
                    <a:pt x="2126" y="7262"/>
                    <a:pt x="2238" y="7437"/>
                  </a:cubicBezTo>
                  <a:cubicBezTo>
                    <a:pt x="2182" y="7381"/>
                    <a:pt x="2126" y="7353"/>
                    <a:pt x="2063" y="7325"/>
                  </a:cubicBezTo>
                  <a:cubicBezTo>
                    <a:pt x="2035" y="7297"/>
                    <a:pt x="2035" y="7262"/>
                    <a:pt x="2007" y="7262"/>
                  </a:cubicBezTo>
                  <a:cubicBezTo>
                    <a:pt x="1951" y="7206"/>
                    <a:pt x="1923" y="7178"/>
                    <a:pt x="1888" y="7122"/>
                  </a:cubicBezTo>
                  <a:cubicBezTo>
                    <a:pt x="1860" y="6912"/>
                    <a:pt x="1804" y="6737"/>
                    <a:pt x="1748" y="6563"/>
                  </a:cubicBezTo>
                  <a:cubicBezTo>
                    <a:pt x="1713" y="6304"/>
                    <a:pt x="1748" y="6038"/>
                    <a:pt x="1713" y="5779"/>
                  </a:cubicBezTo>
                  <a:cubicBezTo>
                    <a:pt x="1713" y="5765"/>
                    <a:pt x="1706" y="5758"/>
                    <a:pt x="1696" y="5758"/>
                  </a:cubicBezTo>
                  <a:cubicBezTo>
                    <a:pt x="1685" y="5758"/>
                    <a:pt x="1671" y="5765"/>
                    <a:pt x="1657" y="5779"/>
                  </a:cubicBezTo>
                  <a:cubicBezTo>
                    <a:pt x="1629" y="6010"/>
                    <a:pt x="1602" y="6248"/>
                    <a:pt x="1629" y="6479"/>
                  </a:cubicBezTo>
                  <a:cubicBezTo>
                    <a:pt x="1654" y="6582"/>
                    <a:pt x="1678" y="6681"/>
                    <a:pt x="1703" y="6783"/>
                  </a:cubicBezTo>
                  <a:lnTo>
                    <a:pt x="1703" y="6783"/>
                  </a:lnTo>
                  <a:cubicBezTo>
                    <a:pt x="1510" y="6467"/>
                    <a:pt x="1482" y="6151"/>
                    <a:pt x="1427" y="5807"/>
                  </a:cubicBezTo>
                  <a:cubicBezTo>
                    <a:pt x="1413" y="5793"/>
                    <a:pt x="1397" y="5786"/>
                    <a:pt x="1385" y="5786"/>
                  </a:cubicBezTo>
                  <a:cubicBezTo>
                    <a:pt x="1373" y="5786"/>
                    <a:pt x="1364" y="5793"/>
                    <a:pt x="1364" y="5807"/>
                  </a:cubicBezTo>
                  <a:cubicBezTo>
                    <a:pt x="1308" y="6248"/>
                    <a:pt x="1399" y="6597"/>
                    <a:pt x="1602" y="6947"/>
                  </a:cubicBezTo>
                  <a:cubicBezTo>
                    <a:pt x="1629" y="6975"/>
                    <a:pt x="1685" y="7087"/>
                    <a:pt x="1748" y="7150"/>
                  </a:cubicBezTo>
                  <a:cubicBezTo>
                    <a:pt x="1951" y="7583"/>
                    <a:pt x="2329" y="7674"/>
                    <a:pt x="2734" y="7821"/>
                  </a:cubicBezTo>
                  <a:cubicBezTo>
                    <a:pt x="2843" y="7866"/>
                    <a:pt x="2927" y="7895"/>
                    <a:pt x="3009" y="7895"/>
                  </a:cubicBezTo>
                  <a:cubicBezTo>
                    <a:pt x="3080" y="7895"/>
                    <a:pt x="3149" y="7873"/>
                    <a:pt x="3231" y="7821"/>
                  </a:cubicBezTo>
                  <a:cubicBezTo>
                    <a:pt x="3324" y="7770"/>
                    <a:pt x="3419" y="7750"/>
                    <a:pt x="3517" y="7750"/>
                  </a:cubicBezTo>
                  <a:cubicBezTo>
                    <a:pt x="3698" y="7750"/>
                    <a:pt x="3886" y="7818"/>
                    <a:pt x="4077" y="7877"/>
                  </a:cubicBezTo>
                  <a:cubicBezTo>
                    <a:pt x="4202" y="7901"/>
                    <a:pt x="4335" y="7914"/>
                    <a:pt x="4471" y="7914"/>
                  </a:cubicBezTo>
                  <a:cubicBezTo>
                    <a:pt x="4805" y="7914"/>
                    <a:pt x="5154" y="7838"/>
                    <a:pt x="5447" y="7674"/>
                  </a:cubicBezTo>
                  <a:cubicBezTo>
                    <a:pt x="5678" y="7555"/>
                    <a:pt x="5944" y="7499"/>
                    <a:pt x="6202" y="7437"/>
                  </a:cubicBezTo>
                  <a:cubicBezTo>
                    <a:pt x="6202" y="7437"/>
                    <a:pt x="6552" y="7409"/>
                    <a:pt x="6727" y="7353"/>
                  </a:cubicBezTo>
                  <a:cubicBezTo>
                    <a:pt x="6993" y="7325"/>
                    <a:pt x="7223" y="7234"/>
                    <a:pt x="7454" y="7122"/>
                  </a:cubicBezTo>
                  <a:cubicBezTo>
                    <a:pt x="7692" y="7031"/>
                    <a:pt x="8007" y="6884"/>
                    <a:pt x="8216" y="6709"/>
                  </a:cubicBezTo>
                  <a:cubicBezTo>
                    <a:pt x="8244" y="6681"/>
                    <a:pt x="8216" y="6597"/>
                    <a:pt x="8153" y="6563"/>
                  </a:cubicBezTo>
                  <a:cubicBezTo>
                    <a:pt x="8272" y="6507"/>
                    <a:pt x="8475" y="6451"/>
                    <a:pt x="8531" y="6423"/>
                  </a:cubicBezTo>
                  <a:cubicBezTo>
                    <a:pt x="8769" y="6332"/>
                    <a:pt x="8971" y="6248"/>
                    <a:pt x="9202" y="6248"/>
                  </a:cubicBezTo>
                  <a:cubicBezTo>
                    <a:pt x="9321" y="6213"/>
                    <a:pt x="9321" y="6038"/>
                    <a:pt x="9202" y="6038"/>
                  </a:cubicBezTo>
                  <a:lnTo>
                    <a:pt x="9146" y="6038"/>
                  </a:lnTo>
                  <a:cubicBezTo>
                    <a:pt x="9377" y="5954"/>
                    <a:pt x="9580" y="5835"/>
                    <a:pt x="9818" y="5779"/>
                  </a:cubicBezTo>
                  <a:cubicBezTo>
                    <a:pt x="9873" y="5751"/>
                    <a:pt x="9901" y="5633"/>
                    <a:pt x="9818" y="5605"/>
                  </a:cubicBezTo>
                  <a:cubicBezTo>
                    <a:pt x="9964" y="5577"/>
                    <a:pt x="10076" y="5514"/>
                    <a:pt x="10195" y="5486"/>
                  </a:cubicBezTo>
                  <a:cubicBezTo>
                    <a:pt x="10370" y="5458"/>
                    <a:pt x="10545" y="5486"/>
                    <a:pt x="10692" y="5402"/>
                  </a:cubicBezTo>
                  <a:cubicBezTo>
                    <a:pt x="10748" y="5402"/>
                    <a:pt x="10748" y="5311"/>
                    <a:pt x="10692" y="5283"/>
                  </a:cubicBezTo>
                  <a:cubicBezTo>
                    <a:pt x="10629" y="5255"/>
                    <a:pt x="10573" y="5255"/>
                    <a:pt x="10517" y="5255"/>
                  </a:cubicBezTo>
                  <a:cubicBezTo>
                    <a:pt x="10489" y="5227"/>
                    <a:pt x="10398" y="5227"/>
                    <a:pt x="10314" y="5199"/>
                  </a:cubicBezTo>
                  <a:lnTo>
                    <a:pt x="10426" y="5199"/>
                  </a:lnTo>
                  <a:cubicBezTo>
                    <a:pt x="10545" y="5164"/>
                    <a:pt x="10692" y="5164"/>
                    <a:pt x="10803" y="5164"/>
                  </a:cubicBezTo>
                  <a:cubicBezTo>
                    <a:pt x="11041" y="5164"/>
                    <a:pt x="11272" y="5199"/>
                    <a:pt x="11503" y="5227"/>
                  </a:cubicBezTo>
                  <a:cubicBezTo>
                    <a:pt x="11715" y="5227"/>
                    <a:pt x="11888" y="5263"/>
                    <a:pt x="12084" y="5263"/>
                  </a:cubicBezTo>
                  <a:cubicBezTo>
                    <a:pt x="12133" y="5263"/>
                    <a:pt x="12184" y="5261"/>
                    <a:pt x="12237" y="5255"/>
                  </a:cubicBezTo>
                  <a:cubicBezTo>
                    <a:pt x="12440" y="5255"/>
                    <a:pt x="12642" y="5136"/>
                    <a:pt x="12845" y="5052"/>
                  </a:cubicBezTo>
                  <a:cubicBezTo>
                    <a:pt x="13048" y="4961"/>
                    <a:pt x="13286" y="4905"/>
                    <a:pt x="13489" y="4849"/>
                  </a:cubicBezTo>
                  <a:cubicBezTo>
                    <a:pt x="13691" y="4758"/>
                    <a:pt x="13866" y="4703"/>
                    <a:pt x="14069" y="4612"/>
                  </a:cubicBezTo>
                  <a:cubicBezTo>
                    <a:pt x="14272" y="4528"/>
                    <a:pt x="14593" y="4381"/>
                    <a:pt x="14768" y="4178"/>
                  </a:cubicBezTo>
                  <a:cubicBezTo>
                    <a:pt x="14796" y="4178"/>
                    <a:pt x="14796" y="4150"/>
                    <a:pt x="14824" y="4115"/>
                  </a:cubicBezTo>
                  <a:cubicBezTo>
                    <a:pt x="14943" y="4059"/>
                    <a:pt x="15090" y="3940"/>
                    <a:pt x="15146" y="3829"/>
                  </a:cubicBezTo>
                  <a:cubicBezTo>
                    <a:pt x="15174" y="3738"/>
                    <a:pt x="15146" y="3682"/>
                    <a:pt x="15146" y="3626"/>
                  </a:cubicBezTo>
                  <a:cubicBezTo>
                    <a:pt x="15174" y="3479"/>
                    <a:pt x="15237" y="3388"/>
                    <a:pt x="15321" y="3276"/>
                  </a:cubicBezTo>
                  <a:cubicBezTo>
                    <a:pt x="15383" y="3185"/>
                    <a:pt x="15467" y="3129"/>
                    <a:pt x="15439" y="2982"/>
                  </a:cubicBezTo>
                  <a:cubicBezTo>
                    <a:pt x="15411" y="2892"/>
                    <a:pt x="15383" y="2864"/>
                    <a:pt x="15467" y="2780"/>
                  </a:cubicBezTo>
                  <a:cubicBezTo>
                    <a:pt x="15495" y="2689"/>
                    <a:pt x="15586" y="2605"/>
                    <a:pt x="15642" y="2542"/>
                  </a:cubicBezTo>
                  <a:cubicBezTo>
                    <a:pt x="15698" y="2486"/>
                    <a:pt x="15789" y="2458"/>
                    <a:pt x="15733" y="2339"/>
                  </a:cubicBezTo>
                  <a:cubicBezTo>
                    <a:pt x="15733" y="2311"/>
                    <a:pt x="15698" y="2283"/>
                    <a:pt x="15698" y="2255"/>
                  </a:cubicBezTo>
                  <a:cubicBezTo>
                    <a:pt x="15642" y="2192"/>
                    <a:pt x="15733" y="2136"/>
                    <a:pt x="15789" y="2080"/>
                  </a:cubicBezTo>
                  <a:cubicBezTo>
                    <a:pt x="15873" y="1962"/>
                    <a:pt x="16020" y="1843"/>
                    <a:pt x="16083" y="1731"/>
                  </a:cubicBezTo>
                  <a:cubicBezTo>
                    <a:pt x="16111" y="1612"/>
                    <a:pt x="15936" y="1556"/>
                    <a:pt x="15908" y="1556"/>
                  </a:cubicBezTo>
                  <a:cubicBezTo>
                    <a:pt x="15992" y="1409"/>
                    <a:pt x="16223" y="1353"/>
                    <a:pt x="16313" y="1178"/>
                  </a:cubicBezTo>
                  <a:cubicBezTo>
                    <a:pt x="16341" y="1115"/>
                    <a:pt x="16313" y="1060"/>
                    <a:pt x="16258" y="1032"/>
                  </a:cubicBezTo>
                  <a:lnTo>
                    <a:pt x="16139" y="1032"/>
                  </a:lnTo>
                  <a:cubicBezTo>
                    <a:pt x="16285" y="885"/>
                    <a:pt x="16516" y="766"/>
                    <a:pt x="16691" y="710"/>
                  </a:cubicBezTo>
                  <a:cubicBezTo>
                    <a:pt x="16741" y="685"/>
                    <a:pt x="16746" y="587"/>
                    <a:pt x="16687" y="587"/>
                  </a:cubicBezTo>
                  <a:cubicBezTo>
                    <a:pt x="16680" y="587"/>
                    <a:pt x="16672" y="588"/>
                    <a:pt x="16663" y="591"/>
                  </a:cubicBezTo>
                  <a:lnTo>
                    <a:pt x="16516" y="591"/>
                  </a:lnTo>
                  <a:cubicBezTo>
                    <a:pt x="16635" y="535"/>
                    <a:pt x="16747" y="507"/>
                    <a:pt x="16838" y="444"/>
                  </a:cubicBezTo>
                  <a:cubicBezTo>
                    <a:pt x="16922" y="444"/>
                    <a:pt x="17041" y="444"/>
                    <a:pt x="17132" y="388"/>
                  </a:cubicBezTo>
                  <a:cubicBezTo>
                    <a:pt x="17160" y="388"/>
                    <a:pt x="17160" y="360"/>
                    <a:pt x="17160" y="332"/>
                  </a:cubicBezTo>
                  <a:cubicBezTo>
                    <a:pt x="17097" y="269"/>
                    <a:pt x="17013" y="241"/>
                    <a:pt x="16957" y="213"/>
                  </a:cubicBezTo>
                  <a:cubicBezTo>
                    <a:pt x="17048" y="176"/>
                    <a:pt x="17164" y="161"/>
                    <a:pt x="17282" y="161"/>
                  </a:cubicBezTo>
                  <a:close/>
                  <a:moveTo>
                    <a:pt x="17339" y="1"/>
                  </a:moveTo>
                  <a:cubicBezTo>
                    <a:pt x="17164" y="1"/>
                    <a:pt x="16944" y="38"/>
                    <a:pt x="16810" y="130"/>
                  </a:cubicBezTo>
                  <a:cubicBezTo>
                    <a:pt x="16782" y="130"/>
                    <a:pt x="16782" y="185"/>
                    <a:pt x="16782" y="213"/>
                  </a:cubicBezTo>
                  <a:cubicBezTo>
                    <a:pt x="16838" y="269"/>
                    <a:pt x="16922" y="304"/>
                    <a:pt x="17013" y="332"/>
                  </a:cubicBezTo>
                  <a:lnTo>
                    <a:pt x="16922" y="332"/>
                  </a:lnTo>
                  <a:cubicBezTo>
                    <a:pt x="16866" y="360"/>
                    <a:pt x="16810" y="360"/>
                    <a:pt x="16747" y="388"/>
                  </a:cubicBezTo>
                  <a:cubicBezTo>
                    <a:pt x="16607" y="444"/>
                    <a:pt x="16460" y="507"/>
                    <a:pt x="16341" y="591"/>
                  </a:cubicBezTo>
                  <a:cubicBezTo>
                    <a:pt x="16313" y="619"/>
                    <a:pt x="16313" y="654"/>
                    <a:pt x="16341" y="682"/>
                  </a:cubicBezTo>
                  <a:cubicBezTo>
                    <a:pt x="16195" y="766"/>
                    <a:pt x="16020" y="885"/>
                    <a:pt x="15936" y="1032"/>
                  </a:cubicBezTo>
                  <a:cubicBezTo>
                    <a:pt x="15908" y="1060"/>
                    <a:pt x="15908" y="1088"/>
                    <a:pt x="15936" y="1115"/>
                  </a:cubicBezTo>
                  <a:cubicBezTo>
                    <a:pt x="15964" y="1178"/>
                    <a:pt x="16020" y="1206"/>
                    <a:pt x="16083" y="1206"/>
                  </a:cubicBezTo>
                  <a:cubicBezTo>
                    <a:pt x="16020" y="1262"/>
                    <a:pt x="15936" y="1318"/>
                    <a:pt x="15908" y="1353"/>
                  </a:cubicBezTo>
                  <a:cubicBezTo>
                    <a:pt x="15845" y="1409"/>
                    <a:pt x="15733" y="1493"/>
                    <a:pt x="15733" y="1584"/>
                  </a:cubicBezTo>
                  <a:cubicBezTo>
                    <a:pt x="15698" y="1703"/>
                    <a:pt x="15761" y="1731"/>
                    <a:pt x="15845" y="1731"/>
                  </a:cubicBezTo>
                  <a:cubicBezTo>
                    <a:pt x="15733" y="1843"/>
                    <a:pt x="15586" y="1962"/>
                    <a:pt x="15523" y="2108"/>
                  </a:cubicBezTo>
                  <a:cubicBezTo>
                    <a:pt x="15495" y="2164"/>
                    <a:pt x="15467" y="2227"/>
                    <a:pt x="15467" y="2283"/>
                  </a:cubicBezTo>
                  <a:cubicBezTo>
                    <a:pt x="15495" y="2339"/>
                    <a:pt x="15523" y="2339"/>
                    <a:pt x="15586" y="2367"/>
                  </a:cubicBezTo>
                  <a:cubicBezTo>
                    <a:pt x="15523" y="2430"/>
                    <a:pt x="15467" y="2486"/>
                    <a:pt x="15411" y="2542"/>
                  </a:cubicBezTo>
                  <a:cubicBezTo>
                    <a:pt x="15349" y="2605"/>
                    <a:pt x="15293" y="2689"/>
                    <a:pt x="15237" y="2780"/>
                  </a:cubicBezTo>
                  <a:cubicBezTo>
                    <a:pt x="15209" y="2836"/>
                    <a:pt x="15209" y="2892"/>
                    <a:pt x="15237" y="2982"/>
                  </a:cubicBezTo>
                  <a:cubicBezTo>
                    <a:pt x="15237" y="3066"/>
                    <a:pt x="15265" y="3010"/>
                    <a:pt x="15237" y="3101"/>
                  </a:cubicBezTo>
                  <a:cubicBezTo>
                    <a:pt x="15209" y="3129"/>
                    <a:pt x="15146" y="3185"/>
                    <a:pt x="15118" y="3213"/>
                  </a:cubicBezTo>
                  <a:cubicBezTo>
                    <a:pt x="15062" y="3304"/>
                    <a:pt x="14999" y="3388"/>
                    <a:pt x="14971" y="3507"/>
                  </a:cubicBezTo>
                  <a:cubicBezTo>
                    <a:pt x="14943" y="3626"/>
                    <a:pt x="14999" y="3738"/>
                    <a:pt x="14915" y="3829"/>
                  </a:cubicBezTo>
                  <a:cubicBezTo>
                    <a:pt x="14740" y="4003"/>
                    <a:pt x="14537" y="4150"/>
                    <a:pt x="14363" y="4290"/>
                  </a:cubicBezTo>
                  <a:lnTo>
                    <a:pt x="14335" y="4290"/>
                  </a:lnTo>
                  <a:cubicBezTo>
                    <a:pt x="14160" y="4381"/>
                    <a:pt x="13985" y="4465"/>
                    <a:pt x="13775" y="4556"/>
                  </a:cubicBezTo>
                  <a:cubicBezTo>
                    <a:pt x="13370" y="4703"/>
                    <a:pt x="12964" y="4786"/>
                    <a:pt x="12552" y="4933"/>
                  </a:cubicBezTo>
                  <a:cubicBezTo>
                    <a:pt x="12396" y="5013"/>
                    <a:pt x="12241" y="5039"/>
                    <a:pt x="12083" y="5039"/>
                  </a:cubicBezTo>
                  <a:cubicBezTo>
                    <a:pt x="12007" y="5039"/>
                    <a:pt x="11930" y="5033"/>
                    <a:pt x="11852" y="5024"/>
                  </a:cubicBezTo>
                  <a:cubicBezTo>
                    <a:pt x="11622" y="5024"/>
                    <a:pt x="11391" y="4989"/>
                    <a:pt x="11153" y="4961"/>
                  </a:cubicBezTo>
                  <a:cubicBezTo>
                    <a:pt x="11018" y="4961"/>
                    <a:pt x="10883" y="4949"/>
                    <a:pt x="10739" y="4949"/>
                  </a:cubicBezTo>
                  <a:cubicBezTo>
                    <a:pt x="10668" y="4949"/>
                    <a:pt x="10594" y="4952"/>
                    <a:pt x="10517" y="4961"/>
                  </a:cubicBezTo>
                  <a:cubicBezTo>
                    <a:pt x="10398" y="4989"/>
                    <a:pt x="10167" y="5024"/>
                    <a:pt x="10076" y="5108"/>
                  </a:cubicBezTo>
                  <a:cubicBezTo>
                    <a:pt x="10048" y="5164"/>
                    <a:pt x="10020" y="5199"/>
                    <a:pt x="10076" y="5255"/>
                  </a:cubicBezTo>
                  <a:cubicBezTo>
                    <a:pt x="10104" y="5311"/>
                    <a:pt x="10195" y="5311"/>
                    <a:pt x="10279" y="5339"/>
                  </a:cubicBezTo>
                  <a:lnTo>
                    <a:pt x="10342" y="5339"/>
                  </a:lnTo>
                  <a:cubicBezTo>
                    <a:pt x="10251" y="5339"/>
                    <a:pt x="10167" y="5339"/>
                    <a:pt x="10076" y="5374"/>
                  </a:cubicBezTo>
                  <a:cubicBezTo>
                    <a:pt x="9901" y="5402"/>
                    <a:pt x="9755" y="5458"/>
                    <a:pt x="9580" y="5514"/>
                  </a:cubicBezTo>
                  <a:cubicBezTo>
                    <a:pt x="9524" y="5514"/>
                    <a:pt x="9496" y="5577"/>
                    <a:pt x="9524" y="5633"/>
                  </a:cubicBezTo>
                  <a:cubicBezTo>
                    <a:pt x="9524" y="5633"/>
                    <a:pt x="9552" y="5633"/>
                    <a:pt x="9552" y="5661"/>
                  </a:cubicBezTo>
                  <a:cubicBezTo>
                    <a:pt x="9265" y="5751"/>
                    <a:pt x="8999" y="5863"/>
                    <a:pt x="8741" y="6010"/>
                  </a:cubicBezTo>
                  <a:cubicBezTo>
                    <a:pt x="8678" y="6038"/>
                    <a:pt x="8678" y="6101"/>
                    <a:pt x="8706" y="6157"/>
                  </a:cubicBezTo>
                  <a:cubicBezTo>
                    <a:pt x="8622" y="6185"/>
                    <a:pt x="8531" y="6213"/>
                    <a:pt x="8475" y="6248"/>
                  </a:cubicBezTo>
                  <a:cubicBezTo>
                    <a:pt x="8328" y="6304"/>
                    <a:pt x="8007" y="6388"/>
                    <a:pt x="7923" y="6535"/>
                  </a:cubicBezTo>
                  <a:cubicBezTo>
                    <a:pt x="7923" y="6597"/>
                    <a:pt x="7923" y="6625"/>
                    <a:pt x="7951" y="6653"/>
                  </a:cubicBezTo>
                  <a:cubicBezTo>
                    <a:pt x="7951" y="6681"/>
                    <a:pt x="7951" y="6681"/>
                    <a:pt x="7979" y="6681"/>
                  </a:cubicBezTo>
                  <a:cubicBezTo>
                    <a:pt x="7776" y="6828"/>
                    <a:pt x="7517" y="6912"/>
                    <a:pt x="7307" y="7003"/>
                  </a:cubicBezTo>
                  <a:cubicBezTo>
                    <a:pt x="7077" y="7087"/>
                    <a:pt x="6818" y="7178"/>
                    <a:pt x="6580" y="7234"/>
                  </a:cubicBezTo>
                  <a:cubicBezTo>
                    <a:pt x="6496" y="7262"/>
                    <a:pt x="6433" y="7262"/>
                    <a:pt x="6349" y="7262"/>
                  </a:cubicBezTo>
                  <a:cubicBezTo>
                    <a:pt x="6119" y="7262"/>
                    <a:pt x="5881" y="7325"/>
                    <a:pt x="5650" y="7381"/>
                  </a:cubicBezTo>
                  <a:cubicBezTo>
                    <a:pt x="5419" y="7437"/>
                    <a:pt x="5245" y="7555"/>
                    <a:pt x="5007" y="7611"/>
                  </a:cubicBezTo>
                  <a:cubicBezTo>
                    <a:pt x="4808" y="7636"/>
                    <a:pt x="4632" y="7670"/>
                    <a:pt x="4457" y="7670"/>
                  </a:cubicBezTo>
                  <a:cubicBezTo>
                    <a:pt x="4380" y="7670"/>
                    <a:pt x="4303" y="7663"/>
                    <a:pt x="4224" y="7646"/>
                  </a:cubicBezTo>
                  <a:cubicBezTo>
                    <a:pt x="4012" y="7615"/>
                    <a:pt x="3806" y="7523"/>
                    <a:pt x="3600" y="7523"/>
                  </a:cubicBezTo>
                  <a:cubicBezTo>
                    <a:pt x="3575" y="7523"/>
                    <a:pt x="3550" y="7524"/>
                    <a:pt x="3524" y="7527"/>
                  </a:cubicBezTo>
                  <a:cubicBezTo>
                    <a:pt x="3434" y="7527"/>
                    <a:pt x="3322" y="7555"/>
                    <a:pt x="3231" y="7583"/>
                  </a:cubicBezTo>
                  <a:cubicBezTo>
                    <a:pt x="3175" y="7611"/>
                    <a:pt x="3112" y="7702"/>
                    <a:pt x="3028" y="7702"/>
                  </a:cubicBezTo>
                  <a:cubicBezTo>
                    <a:pt x="3015" y="7706"/>
                    <a:pt x="3002" y="7708"/>
                    <a:pt x="2988" y="7708"/>
                  </a:cubicBezTo>
                  <a:cubicBezTo>
                    <a:pt x="2899" y="7708"/>
                    <a:pt x="2785" y="7641"/>
                    <a:pt x="2706" y="7611"/>
                  </a:cubicBezTo>
                  <a:cubicBezTo>
                    <a:pt x="2622" y="7583"/>
                    <a:pt x="2532" y="7555"/>
                    <a:pt x="2448" y="7527"/>
                  </a:cubicBezTo>
                  <a:cubicBezTo>
                    <a:pt x="2273" y="7206"/>
                    <a:pt x="2301" y="6884"/>
                    <a:pt x="2329" y="6535"/>
                  </a:cubicBezTo>
                  <a:cubicBezTo>
                    <a:pt x="2357" y="6304"/>
                    <a:pt x="2476" y="5926"/>
                    <a:pt x="2329" y="5688"/>
                  </a:cubicBezTo>
                  <a:cubicBezTo>
                    <a:pt x="2309" y="5669"/>
                    <a:pt x="2272" y="5649"/>
                    <a:pt x="2242" y="5649"/>
                  </a:cubicBezTo>
                  <a:cubicBezTo>
                    <a:pt x="2229" y="5649"/>
                    <a:pt x="2218" y="5652"/>
                    <a:pt x="2210" y="5661"/>
                  </a:cubicBezTo>
                  <a:cubicBezTo>
                    <a:pt x="2182" y="5688"/>
                    <a:pt x="2154" y="5688"/>
                    <a:pt x="2154" y="5723"/>
                  </a:cubicBezTo>
                  <a:cubicBezTo>
                    <a:pt x="2126" y="5549"/>
                    <a:pt x="2098" y="5402"/>
                    <a:pt x="1979" y="5255"/>
                  </a:cubicBezTo>
                  <a:cubicBezTo>
                    <a:pt x="1965" y="5241"/>
                    <a:pt x="1951" y="5234"/>
                    <a:pt x="1936" y="5234"/>
                  </a:cubicBezTo>
                  <a:cubicBezTo>
                    <a:pt x="1921" y="5234"/>
                    <a:pt x="1906" y="5241"/>
                    <a:pt x="1888" y="5255"/>
                  </a:cubicBezTo>
                  <a:cubicBezTo>
                    <a:pt x="1860" y="5255"/>
                    <a:pt x="1860" y="5283"/>
                    <a:pt x="1832" y="5311"/>
                  </a:cubicBezTo>
                  <a:cubicBezTo>
                    <a:pt x="1804" y="5136"/>
                    <a:pt x="1748" y="4989"/>
                    <a:pt x="1629" y="4933"/>
                  </a:cubicBezTo>
                  <a:cubicBezTo>
                    <a:pt x="1609" y="4928"/>
                    <a:pt x="1589" y="4926"/>
                    <a:pt x="1570" y="4926"/>
                  </a:cubicBezTo>
                  <a:cubicBezTo>
                    <a:pt x="1483" y="4926"/>
                    <a:pt x="1422" y="4977"/>
                    <a:pt x="1399" y="5052"/>
                  </a:cubicBezTo>
                  <a:cubicBezTo>
                    <a:pt x="1290" y="4943"/>
                    <a:pt x="1181" y="4811"/>
                    <a:pt x="1051" y="4811"/>
                  </a:cubicBezTo>
                  <a:cubicBezTo>
                    <a:pt x="1039" y="4811"/>
                    <a:pt x="1027" y="4812"/>
                    <a:pt x="1014" y="4814"/>
                  </a:cubicBezTo>
                  <a:cubicBezTo>
                    <a:pt x="902" y="4849"/>
                    <a:pt x="874" y="4933"/>
                    <a:pt x="874" y="5052"/>
                  </a:cubicBezTo>
                  <a:cubicBezTo>
                    <a:pt x="835" y="5043"/>
                    <a:pt x="795" y="5037"/>
                    <a:pt x="757" y="5037"/>
                  </a:cubicBezTo>
                  <a:cubicBezTo>
                    <a:pt x="680" y="5037"/>
                    <a:pt x="609" y="5061"/>
                    <a:pt x="553" y="5136"/>
                  </a:cubicBezTo>
                  <a:cubicBezTo>
                    <a:pt x="434" y="5283"/>
                    <a:pt x="462" y="5402"/>
                    <a:pt x="525" y="5514"/>
                  </a:cubicBezTo>
                  <a:cubicBezTo>
                    <a:pt x="434" y="5549"/>
                    <a:pt x="378" y="5661"/>
                    <a:pt x="315" y="5723"/>
                  </a:cubicBezTo>
                  <a:cubicBezTo>
                    <a:pt x="287" y="5779"/>
                    <a:pt x="259" y="5807"/>
                    <a:pt x="287" y="5863"/>
                  </a:cubicBezTo>
                  <a:cubicBezTo>
                    <a:pt x="315" y="5926"/>
                    <a:pt x="434" y="5982"/>
                    <a:pt x="434" y="6010"/>
                  </a:cubicBezTo>
                  <a:cubicBezTo>
                    <a:pt x="434" y="6009"/>
                    <a:pt x="433" y="6008"/>
                    <a:pt x="431" y="6008"/>
                  </a:cubicBezTo>
                  <a:cubicBezTo>
                    <a:pt x="397" y="6008"/>
                    <a:pt x="56" y="6253"/>
                    <a:pt x="56" y="6360"/>
                  </a:cubicBezTo>
                  <a:cubicBezTo>
                    <a:pt x="56" y="6451"/>
                    <a:pt x="112" y="6479"/>
                    <a:pt x="175" y="6507"/>
                  </a:cubicBezTo>
                  <a:cubicBezTo>
                    <a:pt x="84" y="6597"/>
                    <a:pt x="0" y="6681"/>
                    <a:pt x="0" y="6828"/>
                  </a:cubicBezTo>
                  <a:cubicBezTo>
                    <a:pt x="0" y="6975"/>
                    <a:pt x="84" y="7003"/>
                    <a:pt x="203" y="7031"/>
                  </a:cubicBezTo>
                  <a:cubicBezTo>
                    <a:pt x="112" y="7150"/>
                    <a:pt x="28" y="7325"/>
                    <a:pt x="56" y="7437"/>
                  </a:cubicBezTo>
                  <a:cubicBezTo>
                    <a:pt x="84" y="7583"/>
                    <a:pt x="175" y="7583"/>
                    <a:pt x="259" y="7583"/>
                  </a:cubicBezTo>
                  <a:cubicBezTo>
                    <a:pt x="231" y="7758"/>
                    <a:pt x="203" y="7933"/>
                    <a:pt x="350" y="8024"/>
                  </a:cubicBezTo>
                  <a:cubicBezTo>
                    <a:pt x="391" y="8065"/>
                    <a:pt x="447" y="8091"/>
                    <a:pt x="509" y="8091"/>
                  </a:cubicBezTo>
                  <a:cubicBezTo>
                    <a:pt x="532" y="8091"/>
                    <a:pt x="556" y="8087"/>
                    <a:pt x="581" y="8080"/>
                  </a:cubicBezTo>
                  <a:cubicBezTo>
                    <a:pt x="581" y="8136"/>
                    <a:pt x="637" y="8227"/>
                    <a:pt x="700" y="8255"/>
                  </a:cubicBezTo>
                  <a:cubicBezTo>
                    <a:pt x="749" y="8295"/>
                    <a:pt x="794" y="8310"/>
                    <a:pt x="837" y="8310"/>
                  </a:cubicBezTo>
                  <a:cubicBezTo>
                    <a:pt x="891" y="8310"/>
                    <a:pt x="939" y="8286"/>
                    <a:pt x="986" y="8255"/>
                  </a:cubicBezTo>
                  <a:cubicBezTo>
                    <a:pt x="1014" y="8311"/>
                    <a:pt x="1077" y="8374"/>
                    <a:pt x="1133" y="8402"/>
                  </a:cubicBezTo>
                  <a:cubicBezTo>
                    <a:pt x="1168" y="8418"/>
                    <a:pt x="1197" y="8425"/>
                    <a:pt x="1224" y="8425"/>
                  </a:cubicBezTo>
                  <a:cubicBezTo>
                    <a:pt x="1288" y="8425"/>
                    <a:pt x="1334" y="8385"/>
                    <a:pt x="1399" y="8346"/>
                  </a:cubicBezTo>
                  <a:cubicBezTo>
                    <a:pt x="1427" y="8402"/>
                    <a:pt x="1427" y="8457"/>
                    <a:pt x="1511" y="8520"/>
                  </a:cubicBezTo>
                  <a:cubicBezTo>
                    <a:pt x="1531" y="8525"/>
                    <a:pt x="1550" y="8527"/>
                    <a:pt x="1568" y="8527"/>
                  </a:cubicBezTo>
                  <a:cubicBezTo>
                    <a:pt x="1650" y="8527"/>
                    <a:pt x="1701" y="8481"/>
                    <a:pt x="1776" y="8457"/>
                  </a:cubicBezTo>
                  <a:cubicBezTo>
                    <a:pt x="1804" y="8520"/>
                    <a:pt x="1860" y="8576"/>
                    <a:pt x="1951" y="8576"/>
                  </a:cubicBezTo>
                  <a:cubicBezTo>
                    <a:pt x="1970" y="8576"/>
                    <a:pt x="1988" y="8564"/>
                    <a:pt x="2007" y="8564"/>
                  </a:cubicBezTo>
                  <a:cubicBezTo>
                    <a:pt x="2016" y="8564"/>
                    <a:pt x="2026" y="8567"/>
                    <a:pt x="2035" y="8576"/>
                  </a:cubicBezTo>
                  <a:cubicBezTo>
                    <a:pt x="2063" y="8576"/>
                    <a:pt x="2098" y="8632"/>
                    <a:pt x="2098" y="8632"/>
                  </a:cubicBezTo>
                  <a:cubicBezTo>
                    <a:pt x="2210" y="8723"/>
                    <a:pt x="2357" y="8660"/>
                    <a:pt x="2476" y="8751"/>
                  </a:cubicBezTo>
                  <a:cubicBezTo>
                    <a:pt x="2532" y="8779"/>
                    <a:pt x="2587" y="8898"/>
                    <a:pt x="2678" y="8954"/>
                  </a:cubicBezTo>
                  <a:cubicBezTo>
                    <a:pt x="2762" y="9010"/>
                    <a:pt x="2881" y="9073"/>
                    <a:pt x="2972" y="9129"/>
                  </a:cubicBezTo>
                  <a:cubicBezTo>
                    <a:pt x="3203" y="9220"/>
                    <a:pt x="3378" y="9394"/>
                    <a:pt x="3636" y="9478"/>
                  </a:cubicBezTo>
                  <a:cubicBezTo>
                    <a:pt x="3811" y="9534"/>
                    <a:pt x="3930" y="9597"/>
                    <a:pt x="4077" y="9709"/>
                  </a:cubicBezTo>
                  <a:cubicBezTo>
                    <a:pt x="4196" y="9800"/>
                    <a:pt x="4280" y="9856"/>
                    <a:pt x="4398" y="9919"/>
                  </a:cubicBezTo>
                  <a:cubicBezTo>
                    <a:pt x="4601" y="10003"/>
                    <a:pt x="4748" y="10122"/>
                    <a:pt x="4951" y="10122"/>
                  </a:cubicBezTo>
                  <a:cubicBezTo>
                    <a:pt x="5210" y="10150"/>
                    <a:pt x="5475" y="10296"/>
                    <a:pt x="5734" y="10324"/>
                  </a:cubicBezTo>
                  <a:cubicBezTo>
                    <a:pt x="5881" y="10324"/>
                    <a:pt x="6000" y="10408"/>
                    <a:pt x="6147" y="10443"/>
                  </a:cubicBezTo>
                  <a:cubicBezTo>
                    <a:pt x="6433" y="10618"/>
                    <a:pt x="6727" y="10702"/>
                    <a:pt x="7049" y="10730"/>
                  </a:cubicBezTo>
                  <a:cubicBezTo>
                    <a:pt x="7251" y="10730"/>
                    <a:pt x="7426" y="10758"/>
                    <a:pt x="7601" y="10793"/>
                  </a:cubicBezTo>
                  <a:cubicBezTo>
                    <a:pt x="7755" y="10814"/>
                    <a:pt x="7877" y="10868"/>
                    <a:pt x="8003" y="10868"/>
                  </a:cubicBezTo>
                  <a:cubicBezTo>
                    <a:pt x="8043" y="10868"/>
                    <a:pt x="8083" y="10862"/>
                    <a:pt x="8125" y="10849"/>
                  </a:cubicBezTo>
                  <a:lnTo>
                    <a:pt x="8153" y="10877"/>
                  </a:lnTo>
                  <a:cubicBezTo>
                    <a:pt x="8244" y="10968"/>
                    <a:pt x="8328" y="11024"/>
                    <a:pt x="8391" y="11108"/>
                  </a:cubicBezTo>
                  <a:cubicBezTo>
                    <a:pt x="8503" y="11198"/>
                    <a:pt x="8650" y="11254"/>
                    <a:pt x="8622" y="11401"/>
                  </a:cubicBezTo>
                  <a:cubicBezTo>
                    <a:pt x="8566" y="11695"/>
                    <a:pt x="8328" y="11954"/>
                    <a:pt x="8181" y="12191"/>
                  </a:cubicBezTo>
                  <a:cubicBezTo>
                    <a:pt x="8069" y="12394"/>
                    <a:pt x="7867" y="12541"/>
                    <a:pt x="7720" y="12716"/>
                  </a:cubicBezTo>
                  <a:cubicBezTo>
                    <a:pt x="7370" y="13121"/>
                    <a:pt x="7867" y="13618"/>
                    <a:pt x="7979" y="14051"/>
                  </a:cubicBezTo>
                  <a:cubicBezTo>
                    <a:pt x="8041" y="14226"/>
                    <a:pt x="8041" y="14429"/>
                    <a:pt x="8007" y="14639"/>
                  </a:cubicBezTo>
                  <a:cubicBezTo>
                    <a:pt x="7979" y="14751"/>
                    <a:pt x="7895" y="14869"/>
                    <a:pt x="7895" y="14988"/>
                  </a:cubicBezTo>
                  <a:cubicBezTo>
                    <a:pt x="7867" y="15128"/>
                    <a:pt x="7951" y="15191"/>
                    <a:pt x="8069" y="15219"/>
                  </a:cubicBezTo>
                  <a:lnTo>
                    <a:pt x="8069" y="15247"/>
                  </a:lnTo>
                  <a:cubicBezTo>
                    <a:pt x="8150" y="15312"/>
                    <a:pt x="8272" y="15333"/>
                    <a:pt x="8395" y="15333"/>
                  </a:cubicBezTo>
                  <a:cubicBezTo>
                    <a:pt x="8497" y="15333"/>
                    <a:pt x="8599" y="15319"/>
                    <a:pt x="8678" y="15303"/>
                  </a:cubicBezTo>
                  <a:cubicBezTo>
                    <a:pt x="8977" y="15303"/>
                    <a:pt x="9277" y="15241"/>
                    <a:pt x="9559" y="15241"/>
                  </a:cubicBezTo>
                  <a:cubicBezTo>
                    <a:pt x="9606" y="15241"/>
                    <a:pt x="9653" y="15243"/>
                    <a:pt x="9699" y="15247"/>
                  </a:cubicBezTo>
                  <a:cubicBezTo>
                    <a:pt x="9731" y="15255"/>
                    <a:pt x="9760" y="15258"/>
                    <a:pt x="9788" y="15258"/>
                  </a:cubicBezTo>
                  <a:cubicBezTo>
                    <a:pt x="9863" y="15258"/>
                    <a:pt x="9926" y="15232"/>
                    <a:pt x="9992" y="15191"/>
                  </a:cubicBezTo>
                  <a:cubicBezTo>
                    <a:pt x="9992" y="15219"/>
                    <a:pt x="10020" y="15219"/>
                    <a:pt x="10020" y="15219"/>
                  </a:cubicBezTo>
                  <a:cubicBezTo>
                    <a:pt x="10104" y="15219"/>
                    <a:pt x="10167" y="15191"/>
                    <a:pt x="10251" y="15191"/>
                  </a:cubicBezTo>
                  <a:cubicBezTo>
                    <a:pt x="10278" y="15183"/>
                    <a:pt x="10304" y="15179"/>
                    <a:pt x="10329" y="15179"/>
                  </a:cubicBezTo>
                  <a:cubicBezTo>
                    <a:pt x="10392" y="15179"/>
                    <a:pt x="10453" y="15199"/>
                    <a:pt x="10517" y="15219"/>
                  </a:cubicBezTo>
                  <a:cubicBezTo>
                    <a:pt x="10545" y="15219"/>
                    <a:pt x="10601" y="15191"/>
                    <a:pt x="10601" y="15163"/>
                  </a:cubicBezTo>
                  <a:lnTo>
                    <a:pt x="10601" y="15072"/>
                  </a:lnTo>
                  <a:cubicBezTo>
                    <a:pt x="10660" y="15086"/>
                    <a:pt x="10723" y="15091"/>
                    <a:pt x="10787" y="15091"/>
                  </a:cubicBezTo>
                  <a:cubicBezTo>
                    <a:pt x="10979" y="15091"/>
                    <a:pt x="11185" y="15044"/>
                    <a:pt x="11363" y="15044"/>
                  </a:cubicBezTo>
                  <a:cubicBezTo>
                    <a:pt x="11419" y="15016"/>
                    <a:pt x="11447" y="15016"/>
                    <a:pt x="11503" y="14988"/>
                  </a:cubicBezTo>
                  <a:cubicBezTo>
                    <a:pt x="11503" y="15016"/>
                    <a:pt x="11538" y="15016"/>
                    <a:pt x="11566" y="15016"/>
                  </a:cubicBezTo>
                  <a:cubicBezTo>
                    <a:pt x="11609" y="15016"/>
                    <a:pt x="11653" y="14978"/>
                    <a:pt x="11700" y="14978"/>
                  </a:cubicBezTo>
                  <a:cubicBezTo>
                    <a:pt x="11713" y="14978"/>
                    <a:pt x="11727" y="14981"/>
                    <a:pt x="11740" y="14988"/>
                  </a:cubicBezTo>
                  <a:cubicBezTo>
                    <a:pt x="11796" y="14988"/>
                    <a:pt x="11824" y="15044"/>
                    <a:pt x="11887" y="15044"/>
                  </a:cubicBezTo>
                  <a:cubicBezTo>
                    <a:pt x="11915" y="15044"/>
                    <a:pt x="11943" y="15016"/>
                    <a:pt x="11943" y="14953"/>
                  </a:cubicBezTo>
                  <a:lnTo>
                    <a:pt x="11943" y="14869"/>
                  </a:lnTo>
                  <a:cubicBezTo>
                    <a:pt x="11915" y="14841"/>
                    <a:pt x="11943" y="14779"/>
                    <a:pt x="11915" y="14751"/>
                  </a:cubicBezTo>
                  <a:cubicBezTo>
                    <a:pt x="11915" y="14667"/>
                    <a:pt x="11852" y="14639"/>
                    <a:pt x="11796" y="14604"/>
                  </a:cubicBezTo>
                  <a:cubicBezTo>
                    <a:pt x="11757" y="14584"/>
                    <a:pt x="11686" y="14564"/>
                    <a:pt x="11618" y="14564"/>
                  </a:cubicBezTo>
                  <a:cubicBezTo>
                    <a:pt x="11590" y="14564"/>
                    <a:pt x="11562" y="14568"/>
                    <a:pt x="11538" y="14576"/>
                  </a:cubicBezTo>
                  <a:cubicBezTo>
                    <a:pt x="11419" y="14464"/>
                    <a:pt x="11272" y="14464"/>
                    <a:pt x="11125" y="14464"/>
                  </a:cubicBezTo>
                  <a:cubicBezTo>
                    <a:pt x="10922" y="14429"/>
                    <a:pt x="10838" y="14345"/>
                    <a:pt x="10720" y="14226"/>
                  </a:cubicBezTo>
                  <a:cubicBezTo>
                    <a:pt x="10601" y="14114"/>
                    <a:pt x="10489" y="14023"/>
                    <a:pt x="10454" y="13877"/>
                  </a:cubicBezTo>
                  <a:cubicBezTo>
                    <a:pt x="10370" y="13555"/>
                    <a:pt x="10398" y="13240"/>
                    <a:pt x="10601" y="12947"/>
                  </a:cubicBezTo>
                  <a:cubicBezTo>
                    <a:pt x="10692" y="12856"/>
                    <a:pt x="10803" y="12800"/>
                    <a:pt x="10894" y="12681"/>
                  </a:cubicBezTo>
                  <a:cubicBezTo>
                    <a:pt x="10922" y="12653"/>
                    <a:pt x="10950" y="12478"/>
                    <a:pt x="10978" y="12450"/>
                  </a:cubicBezTo>
                  <a:cubicBezTo>
                    <a:pt x="10986" y="12444"/>
                    <a:pt x="10995" y="12442"/>
                    <a:pt x="11006" y="12442"/>
                  </a:cubicBezTo>
                  <a:cubicBezTo>
                    <a:pt x="11035" y="12442"/>
                    <a:pt x="11074" y="12458"/>
                    <a:pt x="11101" y="12458"/>
                  </a:cubicBezTo>
                  <a:cubicBezTo>
                    <a:pt x="11111" y="12458"/>
                    <a:pt x="11119" y="12456"/>
                    <a:pt x="11125" y="12450"/>
                  </a:cubicBezTo>
                  <a:cubicBezTo>
                    <a:pt x="11153" y="12422"/>
                    <a:pt x="11188" y="12422"/>
                    <a:pt x="11216" y="12394"/>
                  </a:cubicBezTo>
                  <a:cubicBezTo>
                    <a:pt x="11272" y="12331"/>
                    <a:pt x="11272" y="12219"/>
                    <a:pt x="11300" y="12128"/>
                  </a:cubicBezTo>
                  <a:cubicBezTo>
                    <a:pt x="11328" y="11870"/>
                    <a:pt x="11363" y="11576"/>
                    <a:pt x="11300" y="11317"/>
                  </a:cubicBezTo>
                  <a:cubicBezTo>
                    <a:pt x="11503" y="11254"/>
                    <a:pt x="11650" y="11143"/>
                    <a:pt x="11852" y="11080"/>
                  </a:cubicBezTo>
                  <a:cubicBezTo>
                    <a:pt x="11971" y="11052"/>
                    <a:pt x="12090" y="11052"/>
                    <a:pt x="12237" y="11024"/>
                  </a:cubicBezTo>
                  <a:cubicBezTo>
                    <a:pt x="12349" y="10996"/>
                    <a:pt x="12440" y="10933"/>
                    <a:pt x="12552" y="10877"/>
                  </a:cubicBezTo>
                  <a:cubicBezTo>
                    <a:pt x="12614" y="10877"/>
                    <a:pt x="12726" y="10849"/>
                    <a:pt x="12789" y="10821"/>
                  </a:cubicBezTo>
                  <a:cubicBezTo>
                    <a:pt x="12845" y="10821"/>
                    <a:pt x="12901" y="10793"/>
                    <a:pt x="12936" y="10758"/>
                  </a:cubicBezTo>
                  <a:cubicBezTo>
                    <a:pt x="12964" y="10758"/>
                    <a:pt x="12992" y="10730"/>
                    <a:pt x="12992" y="10730"/>
                  </a:cubicBezTo>
                  <a:cubicBezTo>
                    <a:pt x="13020" y="10793"/>
                    <a:pt x="13076" y="10849"/>
                    <a:pt x="13139" y="10877"/>
                  </a:cubicBezTo>
                  <a:cubicBezTo>
                    <a:pt x="13167" y="10877"/>
                    <a:pt x="13195" y="10877"/>
                    <a:pt x="13223" y="10849"/>
                  </a:cubicBezTo>
                  <a:cubicBezTo>
                    <a:pt x="13286" y="10758"/>
                    <a:pt x="13314" y="10674"/>
                    <a:pt x="13370" y="10555"/>
                  </a:cubicBezTo>
                  <a:cubicBezTo>
                    <a:pt x="13370" y="10758"/>
                    <a:pt x="13370" y="10996"/>
                    <a:pt x="13517" y="11108"/>
                  </a:cubicBezTo>
                  <a:cubicBezTo>
                    <a:pt x="13572" y="11170"/>
                    <a:pt x="13663" y="11198"/>
                    <a:pt x="13747" y="11198"/>
                  </a:cubicBezTo>
                  <a:cubicBezTo>
                    <a:pt x="13810" y="11170"/>
                    <a:pt x="13838" y="11143"/>
                    <a:pt x="13866" y="11108"/>
                  </a:cubicBezTo>
                  <a:lnTo>
                    <a:pt x="13866" y="11143"/>
                  </a:lnTo>
                  <a:cubicBezTo>
                    <a:pt x="13894" y="11226"/>
                    <a:pt x="13922" y="11282"/>
                    <a:pt x="13985" y="11345"/>
                  </a:cubicBezTo>
                  <a:cubicBezTo>
                    <a:pt x="14041" y="11429"/>
                    <a:pt x="14125" y="11520"/>
                    <a:pt x="14272" y="11548"/>
                  </a:cubicBezTo>
                  <a:cubicBezTo>
                    <a:pt x="14305" y="11564"/>
                    <a:pt x="14335" y="11570"/>
                    <a:pt x="14362" y="11570"/>
                  </a:cubicBezTo>
                  <a:cubicBezTo>
                    <a:pt x="14435" y="11570"/>
                    <a:pt x="14492" y="11523"/>
                    <a:pt x="14537" y="11457"/>
                  </a:cubicBezTo>
                  <a:cubicBezTo>
                    <a:pt x="14593" y="11604"/>
                    <a:pt x="14684" y="11751"/>
                    <a:pt x="14887" y="11807"/>
                  </a:cubicBezTo>
                  <a:cubicBezTo>
                    <a:pt x="14919" y="11827"/>
                    <a:pt x="14962" y="11844"/>
                    <a:pt x="15003" y="11844"/>
                  </a:cubicBezTo>
                  <a:cubicBezTo>
                    <a:pt x="15035" y="11844"/>
                    <a:pt x="15066" y="11834"/>
                    <a:pt x="15090" y="11807"/>
                  </a:cubicBezTo>
                  <a:lnTo>
                    <a:pt x="15118" y="11807"/>
                  </a:lnTo>
                  <a:cubicBezTo>
                    <a:pt x="15118" y="11842"/>
                    <a:pt x="15146" y="11870"/>
                    <a:pt x="15146" y="11870"/>
                  </a:cubicBezTo>
                  <a:cubicBezTo>
                    <a:pt x="15174" y="11926"/>
                    <a:pt x="15209" y="11954"/>
                    <a:pt x="15265" y="11982"/>
                  </a:cubicBezTo>
                  <a:cubicBezTo>
                    <a:pt x="15321" y="12072"/>
                    <a:pt x="15411" y="12128"/>
                    <a:pt x="15523" y="12156"/>
                  </a:cubicBezTo>
                  <a:cubicBezTo>
                    <a:pt x="15670" y="12156"/>
                    <a:pt x="15733" y="12100"/>
                    <a:pt x="15733" y="11982"/>
                  </a:cubicBezTo>
                  <a:cubicBezTo>
                    <a:pt x="15802" y="12057"/>
                    <a:pt x="15876" y="12108"/>
                    <a:pt x="15947" y="12108"/>
                  </a:cubicBezTo>
                  <a:cubicBezTo>
                    <a:pt x="15962" y="12108"/>
                    <a:pt x="15977" y="12105"/>
                    <a:pt x="15992" y="12100"/>
                  </a:cubicBezTo>
                  <a:cubicBezTo>
                    <a:pt x="16139" y="12072"/>
                    <a:pt x="16167" y="11926"/>
                    <a:pt x="16167" y="11779"/>
                  </a:cubicBezTo>
                  <a:cubicBezTo>
                    <a:pt x="16228" y="11817"/>
                    <a:pt x="16295" y="11839"/>
                    <a:pt x="16360" y="11839"/>
                  </a:cubicBezTo>
                  <a:cubicBezTo>
                    <a:pt x="16450" y="11839"/>
                    <a:pt x="16538" y="11796"/>
                    <a:pt x="16607" y="11695"/>
                  </a:cubicBezTo>
                  <a:cubicBezTo>
                    <a:pt x="16691" y="11576"/>
                    <a:pt x="16719" y="11429"/>
                    <a:pt x="16691" y="11254"/>
                  </a:cubicBezTo>
                  <a:lnTo>
                    <a:pt x="16691" y="11254"/>
                  </a:lnTo>
                  <a:lnTo>
                    <a:pt x="16719" y="11282"/>
                  </a:lnTo>
                  <a:cubicBezTo>
                    <a:pt x="16746" y="11293"/>
                    <a:pt x="16773" y="11297"/>
                    <a:pt x="16799" y="11297"/>
                  </a:cubicBezTo>
                  <a:cubicBezTo>
                    <a:pt x="16861" y="11297"/>
                    <a:pt x="16921" y="11274"/>
                    <a:pt x="16985" y="11254"/>
                  </a:cubicBezTo>
                  <a:cubicBezTo>
                    <a:pt x="16985" y="11282"/>
                    <a:pt x="17013" y="11282"/>
                    <a:pt x="17013" y="11282"/>
                  </a:cubicBezTo>
                  <a:cubicBezTo>
                    <a:pt x="17160" y="11401"/>
                    <a:pt x="17271" y="11548"/>
                    <a:pt x="17418" y="11667"/>
                  </a:cubicBezTo>
                  <a:cubicBezTo>
                    <a:pt x="17565" y="11807"/>
                    <a:pt x="17712" y="11926"/>
                    <a:pt x="17831" y="12072"/>
                  </a:cubicBezTo>
                  <a:cubicBezTo>
                    <a:pt x="17915" y="12156"/>
                    <a:pt x="18034" y="12275"/>
                    <a:pt x="18145" y="12303"/>
                  </a:cubicBezTo>
                  <a:cubicBezTo>
                    <a:pt x="18208" y="12303"/>
                    <a:pt x="18236" y="12275"/>
                    <a:pt x="18236" y="12219"/>
                  </a:cubicBezTo>
                  <a:cubicBezTo>
                    <a:pt x="18180" y="11982"/>
                    <a:pt x="17971" y="11751"/>
                    <a:pt x="17831" y="11576"/>
                  </a:cubicBezTo>
                  <a:cubicBezTo>
                    <a:pt x="17712" y="11457"/>
                    <a:pt x="17621" y="11345"/>
                    <a:pt x="17509" y="11226"/>
                  </a:cubicBezTo>
                  <a:cubicBezTo>
                    <a:pt x="17446" y="11143"/>
                    <a:pt x="17418" y="11080"/>
                    <a:pt x="17362" y="11024"/>
                  </a:cubicBezTo>
                  <a:cubicBezTo>
                    <a:pt x="17334" y="10996"/>
                    <a:pt x="17271" y="10933"/>
                    <a:pt x="17271" y="10877"/>
                  </a:cubicBezTo>
                  <a:cubicBezTo>
                    <a:pt x="17274" y="10875"/>
                    <a:pt x="17277" y="10874"/>
                    <a:pt x="17280" y="10874"/>
                  </a:cubicBezTo>
                  <a:cubicBezTo>
                    <a:pt x="17332" y="10874"/>
                    <a:pt x="17511" y="11052"/>
                    <a:pt x="17537" y="11052"/>
                  </a:cubicBezTo>
                  <a:cubicBezTo>
                    <a:pt x="17684" y="11170"/>
                    <a:pt x="17831" y="11254"/>
                    <a:pt x="17971" y="11373"/>
                  </a:cubicBezTo>
                  <a:cubicBezTo>
                    <a:pt x="18208" y="11576"/>
                    <a:pt x="18411" y="11779"/>
                    <a:pt x="18670" y="11926"/>
                  </a:cubicBezTo>
                  <a:cubicBezTo>
                    <a:pt x="18681" y="11931"/>
                    <a:pt x="18693" y="11933"/>
                    <a:pt x="18704" y="11933"/>
                  </a:cubicBezTo>
                  <a:cubicBezTo>
                    <a:pt x="18751" y="11933"/>
                    <a:pt x="18789" y="11887"/>
                    <a:pt x="18789" y="11842"/>
                  </a:cubicBezTo>
                  <a:cubicBezTo>
                    <a:pt x="18705" y="11576"/>
                    <a:pt x="18439" y="11345"/>
                    <a:pt x="18236" y="11143"/>
                  </a:cubicBezTo>
                  <a:cubicBezTo>
                    <a:pt x="18117" y="11024"/>
                    <a:pt x="18034" y="10877"/>
                    <a:pt x="17915" y="10730"/>
                  </a:cubicBezTo>
                  <a:cubicBezTo>
                    <a:pt x="17859" y="10646"/>
                    <a:pt x="17740" y="10527"/>
                    <a:pt x="17656" y="10471"/>
                  </a:cubicBezTo>
                  <a:lnTo>
                    <a:pt x="17656" y="10443"/>
                  </a:lnTo>
                  <a:cubicBezTo>
                    <a:pt x="17621" y="10408"/>
                    <a:pt x="17621" y="10380"/>
                    <a:pt x="17621" y="10352"/>
                  </a:cubicBezTo>
                  <a:lnTo>
                    <a:pt x="17621" y="10352"/>
                  </a:lnTo>
                  <a:cubicBezTo>
                    <a:pt x="17796" y="10499"/>
                    <a:pt x="18006" y="10674"/>
                    <a:pt x="18208" y="10849"/>
                  </a:cubicBezTo>
                  <a:cubicBezTo>
                    <a:pt x="18320" y="10933"/>
                    <a:pt x="18411" y="11024"/>
                    <a:pt x="18530" y="11108"/>
                  </a:cubicBezTo>
                  <a:cubicBezTo>
                    <a:pt x="18642" y="11170"/>
                    <a:pt x="18761" y="11317"/>
                    <a:pt x="18880" y="11345"/>
                  </a:cubicBezTo>
                  <a:cubicBezTo>
                    <a:pt x="18890" y="11350"/>
                    <a:pt x="18900" y="11353"/>
                    <a:pt x="18910" y="11353"/>
                  </a:cubicBezTo>
                  <a:cubicBezTo>
                    <a:pt x="18953" y="11353"/>
                    <a:pt x="18986" y="11306"/>
                    <a:pt x="18964" y="11254"/>
                  </a:cubicBezTo>
                  <a:cubicBezTo>
                    <a:pt x="18936" y="11143"/>
                    <a:pt x="18817" y="11024"/>
                    <a:pt x="18733" y="10933"/>
                  </a:cubicBezTo>
                  <a:cubicBezTo>
                    <a:pt x="18586" y="10758"/>
                    <a:pt x="18467" y="10618"/>
                    <a:pt x="18292" y="10471"/>
                  </a:cubicBezTo>
                  <a:cubicBezTo>
                    <a:pt x="18180" y="10352"/>
                    <a:pt x="18034" y="10206"/>
                    <a:pt x="17887" y="10094"/>
                  </a:cubicBezTo>
                  <a:cubicBezTo>
                    <a:pt x="17831" y="10003"/>
                    <a:pt x="17740" y="9919"/>
                    <a:pt x="17656" y="9856"/>
                  </a:cubicBezTo>
                  <a:cubicBezTo>
                    <a:pt x="17621" y="9800"/>
                    <a:pt x="17621" y="9772"/>
                    <a:pt x="17565" y="9709"/>
                  </a:cubicBezTo>
                  <a:cubicBezTo>
                    <a:pt x="17537" y="9681"/>
                    <a:pt x="17537" y="9681"/>
                    <a:pt x="17509" y="9681"/>
                  </a:cubicBezTo>
                  <a:cubicBezTo>
                    <a:pt x="17481" y="9569"/>
                    <a:pt x="17362" y="9534"/>
                    <a:pt x="17215" y="9506"/>
                  </a:cubicBezTo>
                  <a:cubicBezTo>
                    <a:pt x="17069" y="9450"/>
                    <a:pt x="17013" y="9422"/>
                    <a:pt x="16894" y="9331"/>
                  </a:cubicBezTo>
                  <a:cubicBezTo>
                    <a:pt x="16810" y="9248"/>
                    <a:pt x="16719" y="9248"/>
                    <a:pt x="16635" y="9220"/>
                  </a:cubicBezTo>
                  <a:cubicBezTo>
                    <a:pt x="16544" y="9157"/>
                    <a:pt x="16488" y="9073"/>
                    <a:pt x="16432" y="9045"/>
                  </a:cubicBezTo>
                  <a:cubicBezTo>
                    <a:pt x="16369" y="8982"/>
                    <a:pt x="16285" y="8982"/>
                    <a:pt x="16223" y="8982"/>
                  </a:cubicBezTo>
                  <a:cubicBezTo>
                    <a:pt x="16048" y="8926"/>
                    <a:pt x="15908" y="8870"/>
                    <a:pt x="15733" y="8870"/>
                  </a:cubicBezTo>
                  <a:cubicBezTo>
                    <a:pt x="15677" y="8870"/>
                    <a:pt x="15608" y="8874"/>
                    <a:pt x="15538" y="8874"/>
                  </a:cubicBezTo>
                  <a:cubicBezTo>
                    <a:pt x="15423" y="8874"/>
                    <a:pt x="15306" y="8863"/>
                    <a:pt x="15237" y="8807"/>
                  </a:cubicBezTo>
                  <a:cubicBezTo>
                    <a:pt x="15321" y="8779"/>
                    <a:pt x="15411" y="8751"/>
                    <a:pt x="15467" y="8695"/>
                  </a:cubicBezTo>
                  <a:cubicBezTo>
                    <a:pt x="15558" y="8604"/>
                    <a:pt x="15614" y="8485"/>
                    <a:pt x="15670" y="8374"/>
                  </a:cubicBezTo>
                  <a:cubicBezTo>
                    <a:pt x="15698" y="8311"/>
                    <a:pt x="15733" y="8227"/>
                    <a:pt x="15789" y="8199"/>
                  </a:cubicBezTo>
                  <a:cubicBezTo>
                    <a:pt x="15817" y="8136"/>
                    <a:pt x="15845" y="8136"/>
                    <a:pt x="15873" y="8108"/>
                  </a:cubicBezTo>
                  <a:cubicBezTo>
                    <a:pt x="15964" y="8024"/>
                    <a:pt x="15964" y="7905"/>
                    <a:pt x="15964" y="7786"/>
                  </a:cubicBezTo>
                  <a:cubicBezTo>
                    <a:pt x="15992" y="7611"/>
                    <a:pt x="16020" y="7472"/>
                    <a:pt x="16048" y="7297"/>
                  </a:cubicBezTo>
                  <a:cubicBezTo>
                    <a:pt x="16083" y="7150"/>
                    <a:pt x="16048" y="6975"/>
                    <a:pt x="16083" y="6828"/>
                  </a:cubicBezTo>
                  <a:cubicBezTo>
                    <a:pt x="16083" y="6709"/>
                    <a:pt x="16111" y="6597"/>
                    <a:pt x="16111" y="6507"/>
                  </a:cubicBezTo>
                  <a:cubicBezTo>
                    <a:pt x="16223" y="6388"/>
                    <a:pt x="16313" y="6276"/>
                    <a:pt x="16432" y="6157"/>
                  </a:cubicBezTo>
                  <a:cubicBezTo>
                    <a:pt x="16572" y="6010"/>
                    <a:pt x="16719" y="5898"/>
                    <a:pt x="16782" y="5688"/>
                  </a:cubicBezTo>
                  <a:cubicBezTo>
                    <a:pt x="16866" y="5514"/>
                    <a:pt x="16894" y="5339"/>
                    <a:pt x="16957" y="5136"/>
                  </a:cubicBezTo>
                  <a:cubicBezTo>
                    <a:pt x="17013" y="4961"/>
                    <a:pt x="16985" y="4703"/>
                    <a:pt x="17069" y="4528"/>
                  </a:cubicBezTo>
                  <a:cubicBezTo>
                    <a:pt x="17160" y="4353"/>
                    <a:pt x="17362" y="4290"/>
                    <a:pt x="17446" y="4115"/>
                  </a:cubicBezTo>
                  <a:cubicBezTo>
                    <a:pt x="17537" y="3940"/>
                    <a:pt x="17537" y="3682"/>
                    <a:pt x="17537" y="3479"/>
                  </a:cubicBezTo>
                  <a:cubicBezTo>
                    <a:pt x="17537" y="3360"/>
                    <a:pt x="17509" y="3241"/>
                    <a:pt x="17565" y="3129"/>
                  </a:cubicBezTo>
                  <a:cubicBezTo>
                    <a:pt x="17621" y="3010"/>
                    <a:pt x="17740" y="2926"/>
                    <a:pt x="17831" y="2836"/>
                  </a:cubicBezTo>
                  <a:cubicBezTo>
                    <a:pt x="17915" y="2780"/>
                    <a:pt x="17971" y="2752"/>
                    <a:pt x="18034" y="2689"/>
                  </a:cubicBezTo>
                  <a:cubicBezTo>
                    <a:pt x="18208" y="2633"/>
                    <a:pt x="18355" y="2577"/>
                    <a:pt x="18530" y="2577"/>
                  </a:cubicBezTo>
                  <a:cubicBezTo>
                    <a:pt x="18761" y="2577"/>
                    <a:pt x="18964" y="2661"/>
                    <a:pt x="19194" y="2661"/>
                  </a:cubicBezTo>
                  <a:cubicBezTo>
                    <a:pt x="19279" y="2677"/>
                    <a:pt x="19364" y="2693"/>
                    <a:pt x="19449" y="2693"/>
                  </a:cubicBezTo>
                  <a:cubicBezTo>
                    <a:pt x="19511" y="2693"/>
                    <a:pt x="19573" y="2684"/>
                    <a:pt x="19635" y="2661"/>
                  </a:cubicBezTo>
                  <a:cubicBezTo>
                    <a:pt x="19691" y="2605"/>
                    <a:pt x="19838" y="2486"/>
                    <a:pt x="19838" y="2402"/>
                  </a:cubicBezTo>
                  <a:cubicBezTo>
                    <a:pt x="19838" y="2283"/>
                    <a:pt x="19691" y="2227"/>
                    <a:pt x="19635" y="2192"/>
                  </a:cubicBezTo>
                  <a:cubicBezTo>
                    <a:pt x="19607" y="2164"/>
                    <a:pt x="19579" y="2164"/>
                    <a:pt x="19579" y="2136"/>
                  </a:cubicBezTo>
                  <a:cubicBezTo>
                    <a:pt x="19516" y="2108"/>
                    <a:pt x="19488" y="2052"/>
                    <a:pt x="19460" y="2017"/>
                  </a:cubicBezTo>
                  <a:cubicBezTo>
                    <a:pt x="19488" y="1999"/>
                    <a:pt x="19520" y="1993"/>
                    <a:pt x="19552" y="1993"/>
                  </a:cubicBezTo>
                  <a:cubicBezTo>
                    <a:pt x="19616" y="1993"/>
                    <a:pt x="19681" y="2017"/>
                    <a:pt x="19719" y="2017"/>
                  </a:cubicBezTo>
                  <a:cubicBezTo>
                    <a:pt x="19750" y="2035"/>
                    <a:pt x="19780" y="2044"/>
                    <a:pt x="19805" y="2044"/>
                  </a:cubicBezTo>
                  <a:cubicBezTo>
                    <a:pt x="19831" y="2044"/>
                    <a:pt x="19852" y="2035"/>
                    <a:pt x="19866" y="2017"/>
                  </a:cubicBezTo>
                  <a:lnTo>
                    <a:pt x="19929" y="1934"/>
                  </a:lnTo>
                  <a:cubicBezTo>
                    <a:pt x="20040" y="1934"/>
                    <a:pt x="20131" y="1878"/>
                    <a:pt x="20131" y="1759"/>
                  </a:cubicBezTo>
                  <a:cubicBezTo>
                    <a:pt x="20159" y="1612"/>
                    <a:pt x="20040" y="1465"/>
                    <a:pt x="19984" y="1353"/>
                  </a:cubicBezTo>
                  <a:cubicBezTo>
                    <a:pt x="19894" y="1206"/>
                    <a:pt x="19754" y="1143"/>
                    <a:pt x="19607" y="1060"/>
                  </a:cubicBezTo>
                  <a:cubicBezTo>
                    <a:pt x="19488" y="1004"/>
                    <a:pt x="19341" y="885"/>
                    <a:pt x="19194" y="857"/>
                  </a:cubicBezTo>
                  <a:cubicBezTo>
                    <a:pt x="19110" y="794"/>
                    <a:pt x="19054" y="766"/>
                    <a:pt x="18964" y="738"/>
                  </a:cubicBezTo>
                  <a:cubicBezTo>
                    <a:pt x="18964" y="682"/>
                    <a:pt x="18936" y="682"/>
                    <a:pt x="18936" y="654"/>
                  </a:cubicBezTo>
                  <a:cubicBezTo>
                    <a:pt x="18880" y="591"/>
                    <a:pt x="18789" y="507"/>
                    <a:pt x="18705" y="479"/>
                  </a:cubicBezTo>
                  <a:cubicBezTo>
                    <a:pt x="18642" y="444"/>
                    <a:pt x="18558" y="444"/>
                    <a:pt x="18467" y="416"/>
                  </a:cubicBezTo>
                  <a:cubicBezTo>
                    <a:pt x="18320" y="360"/>
                    <a:pt x="18208" y="304"/>
                    <a:pt x="18090" y="213"/>
                  </a:cubicBezTo>
                  <a:cubicBezTo>
                    <a:pt x="17915" y="95"/>
                    <a:pt x="17684" y="11"/>
                    <a:pt x="17481" y="11"/>
                  </a:cubicBezTo>
                  <a:cubicBezTo>
                    <a:pt x="17440" y="4"/>
                    <a:pt x="17392" y="1"/>
                    <a:pt x="1733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79"/>
            <p:cNvSpPr/>
            <p:nvPr/>
          </p:nvSpPr>
          <p:spPr>
            <a:xfrm>
              <a:off x="1814472" y="1535956"/>
              <a:ext cx="8943" cy="6121"/>
            </a:xfrm>
            <a:custGeom>
              <a:rect b="b" l="l" r="r" t="t"/>
              <a:pathLst>
                <a:path extrusionOk="0" h="269" w="393">
                  <a:moveTo>
                    <a:pt x="57" y="0"/>
                  </a:moveTo>
                  <a:cubicBezTo>
                    <a:pt x="23" y="0"/>
                    <a:pt x="0" y="42"/>
                    <a:pt x="20" y="86"/>
                  </a:cubicBezTo>
                  <a:cubicBezTo>
                    <a:pt x="48" y="170"/>
                    <a:pt x="139" y="261"/>
                    <a:pt x="223" y="261"/>
                  </a:cubicBezTo>
                  <a:cubicBezTo>
                    <a:pt x="232" y="266"/>
                    <a:pt x="244" y="268"/>
                    <a:pt x="256" y="268"/>
                  </a:cubicBezTo>
                  <a:cubicBezTo>
                    <a:pt x="315" y="268"/>
                    <a:pt x="393" y="217"/>
                    <a:pt x="370" y="170"/>
                  </a:cubicBezTo>
                  <a:cubicBezTo>
                    <a:pt x="370" y="142"/>
                    <a:pt x="342" y="142"/>
                    <a:pt x="342" y="142"/>
                  </a:cubicBezTo>
                  <a:lnTo>
                    <a:pt x="223" y="142"/>
                  </a:lnTo>
                  <a:cubicBezTo>
                    <a:pt x="167" y="114"/>
                    <a:pt x="139" y="86"/>
                    <a:pt x="104" y="23"/>
                  </a:cubicBezTo>
                  <a:cubicBezTo>
                    <a:pt x="88" y="7"/>
                    <a:pt x="72" y="0"/>
                    <a:pt x="5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79"/>
            <p:cNvSpPr/>
            <p:nvPr/>
          </p:nvSpPr>
          <p:spPr>
            <a:xfrm>
              <a:off x="1767187" y="1487056"/>
              <a:ext cx="6371" cy="24143"/>
            </a:xfrm>
            <a:custGeom>
              <a:rect b="b" l="l" r="r" t="t"/>
              <a:pathLst>
                <a:path extrusionOk="0" h="1061" w="280">
                  <a:moveTo>
                    <a:pt x="234" y="0"/>
                  </a:moveTo>
                  <a:cubicBezTo>
                    <a:pt x="219" y="0"/>
                    <a:pt x="203" y="7"/>
                    <a:pt x="203" y="19"/>
                  </a:cubicBezTo>
                  <a:cubicBezTo>
                    <a:pt x="147" y="194"/>
                    <a:pt x="84" y="396"/>
                    <a:pt x="56" y="571"/>
                  </a:cubicBezTo>
                  <a:cubicBezTo>
                    <a:pt x="28" y="718"/>
                    <a:pt x="0" y="865"/>
                    <a:pt x="0" y="1040"/>
                  </a:cubicBezTo>
                  <a:cubicBezTo>
                    <a:pt x="0" y="1054"/>
                    <a:pt x="7" y="1061"/>
                    <a:pt x="14" y="1061"/>
                  </a:cubicBezTo>
                  <a:cubicBezTo>
                    <a:pt x="21" y="1061"/>
                    <a:pt x="28" y="1054"/>
                    <a:pt x="28" y="1040"/>
                  </a:cubicBezTo>
                  <a:cubicBezTo>
                    <a:pt x="147" y="718"/>
                    <a:pt x="147" y="368"/>
                    <a:pt x="259" y="47"/>
                  </a:cubicBezTo>
                  <a:cubicBezTo>
                    <a:pt x="279" y="14"/>
                    <a:pt x="257" y="0"/>
                    <a:pt x="2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79"/>
            <p:cNvSpPr/>
            <p:nvPr/>
          </p:nvSpPr>
          <p:spPr>
            <a:xfrm>
              <a:off x="1817225" y="1474427"/>
              <a:ext cx="6303" cy="20866"/>
            </a:xfrm>
            <a:custGeom>
              <a:rect b="b" l="l" r="r" t="t"/>
              <a:pathLst>
                <a:path extrusionOk="0" h="917" w="277">
                  <a:moveTo>
                    <a:pt x="19" y="0"/>
                  </a:moveTo>
                  <a:cubicBezTo>
                    <a:pt x="7" y="0"/>
                    <a:pt x="0" y="7"/>
                    <a:pt x="18" y="21"/>
                  </a:cubicBezTo>
                  <a:cubicBezTo>
                    <a:pt x="46" y="196"/>
                    <a:pt x="74" y="343"/>
                    <a:pt x="74" y="518"/>
                  </a:cubicBezTo>
                  <a:cubicBezTo>
                    <a:pt x="102" y="630"/>
                    <a:pt x="74" y="777"/>
                    <a:pt x="102" y="895"/>
                  </a:cubicBezTo>
                  <a:cubicBezTo>
                    <a:pt x="116" y="909"/>
                    <a:pt x="138" y="916"/>
                    <a:pt x="158" y="916"/>
                  </a:cubicBezTo>
                  <a:cubicBezTo>
                    <a:pt x="177" y="916"/>
                    <a:pt x="193" y="909"/>
                    <a:pt x="193" y="895"/>
                  </a:cubicBezTo>
                  <a:cubicBezTo>
                    <a:pt x="277" y="602"/>
                    <a:pt x="158" y="252"/>
                    <a:pt x="46" y="21"/>
                  </a:cubicBezTo>
                  <a:cubicBezTo>
                    <a:pt x="46" y="7"/>
                    <a:pt x="30" y="0"/>
                    <a:pt x="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79"/>
            <p:cNvSpPr/>
            <p:nvPr/>
          </p:nvSpPr>
          <p:spPr>
            <a:xfrm>
              <a:off x="1827488" y="1463596"/>
              <a:ext cx="9239" cy="17226"/>
            </a:xfrm>
            <a:custGeom>
              <a:rect b="b" l="l" r="r" t="t"/>
              <a:pathLst>
                <a:path extrusionOk="0" h="757" w="406">
                  <a:moveTo>
                    <a:pt x="378" y="1"/>
                  </a:moveTo>
                  <a:cubicBezTo>
                    <a:pt x="266" y="120"/>
                    <a:pt x="203" y="232"/>
                    <a:pt x="147" y="379"/>
                  </a:cubicBezTo>
                  <a:cubicBezTo>
                    <a:pt x="119" y="435"/>
                    <a:pt x="91" y="469"/>
                    <a:pt x="91" y="525"/>
                  </a:cubicBezTo>
                  <a:cubicBezTo>
                    <a:pt x="56" y="609"/>
                    <a:pt x="28" y="672"/>
                    <a:pt x="0" y="728"/>
                  </a:cubicBezTo>
                  <a:cubicBezTo>
                    <a:pt x="0" y="756"/>
                    <a:pt x="0" y="756"/>
                    <a:pt x="28" y="756"/>
                  </a:cubicBezTo>
                  <a:cubicBezTo>
                    <a:pt x="119" y="728"/>
                    <a:pt x="147" y="553"/>
                    <a:pt x="175" y="469"/>
                  </a:cubicBezTo>
                  <a:cubicBezTo>
                    <a:pt x="231" y="323"/>
                    <a:pt x="294" y="176"/>
                    <a:pt x="406" y="29"/>
                  </a:cubicBezTo>
                  <a:lnTo>
                    <a:pt x="378"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79"/>
            <p:cNvSpPr/>
            <p:nvPr/>
          </p:nvSpPr>
          <p:spPr>
            <a:xfrm>
              <a:off x="1847376" y="1426528"/>
              <a:ext cx="9239" cy="22095"/>
            </a:xfrm>
            <a:custGeom>
              <a:rect b="b" l="l" r="r" t="t"/>
              <a:pathLst>
                <a:path extrusionOk="0" h="971" w="406">
                  <a:moveTo>
                    <a:pt x="350" y="1"/>
                  </a:moveTo>
                  <a:cubicBezTo>
                    <a:pt x="294" y="315"/>
                    <a:pt x="119" y="609"/>
                    <a:pt x="0" y="931"/>
                  </a:cubicBezTo>
                  <a:cubicBezTo>
                    <a:pt x="0" y="951"/>
                    <a:pt x="28" y="970"/>
                    <a:pt x="45" y="970"/>
                  </a:cubicBezTo>
                  <a:cubicBezTo>
                    <a:pt x="52" y="970"/>
                    <a:pt x="56" y="967"/>
                    <a:pt x="56" y="959"/>
                  </a:cubicBezTo>
                  <a:cubicBezTo>
                    <a:pt x="175" y="665"/>
                    <a:pt x="406" y="315"/>
                    <a:pt x="3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79"/>
            <p:cNvSpPr/>
            <p:nvPr/>
          </p:nvSpPr>
          <p:spPr>
            <a:xfrm>
              <a:off x="1848013" y="1417153"/>
              <a:ext cx="11309" cy="17999"/>
            </a:xfrm>
            <a:custGeom>
              <a:rect b="b" l="l" r="r" t="t"/>
              <a:pathLst>
                <a:path extrusionOk="0" h="791" w="497">
                  <a:moveTo>
                    <a:pt x="441" y="0"/>
                  </a:moveTo>
                  <a:cubicBezTo>
                    <a:pt x="322" y="119"/>
                    <a:pt x="203" y="238"/>
                    <a:pt x="147" y="413"/>
                  </a:cubicBezTo>
                  <a:cubicBezTo>
                    <a:pt x="91" y="497"/>
                    <a:pt x="0" y="644"/>
                    <a:pt x="28" y="790"/>
                  </a:cubicBezTo>
                  <a:lnTo>
                    <a:pt x="63" y="790"/>
                  </a:lnTo>
                  <a:cubicBezTo>
                    <a:pt x="175" y="525"/>
                    <a:pt x="322" y="294"/>
                    <a:pt x="497" y="28"/>
                  </a:cubicBezTo>
                  <a:cubicBezTo>
                    <a:pt x="497" y="0"/>
                    <a:pt x="469" y="0"/>
                    <a:pt x="44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79"/>
            <p:cNvSpPr/>
            <p:nvPr/>
          </p:nvSpPr>
          <p:spPr>
            <a:xfrm>
              <a:off x="1728685" y="1559713"/>
              <a:ext cx="29286" cy="9239"/>
            </a:xfrm>
            <a:custGeom>
              <a:rect b="b" l="l" r="r" t="t"/>
              <a:pathLst>
                <a:path extrusionOk="0" h="406" w="1287">
                  <a:moveTo>
                    <a:pt x="1224" y="0"/>
                  </a:moveTo>
                  <a:cubicBezTo>
                    <a:pt x="874" y="175"/>
                    <a:pt x="441" y="322"/>
                    <a:pt x="28" y="350"/>
                  </a:cubicBezTo>
                  <a:cubicBezTo>
                    <a:pt x="0" y="350"/>
                    <a:pt x="0" y="406"/>
                    <a:pt x="28" y="406"/>
                  </a:cubicBezTo>
                  <a:cubicBezTo>
                    <a:pt x="266" y="378"/>
                    <a:pt x="497" y="350"/>
                    <a:pt x="727" y="266"/>
                  </a:cubicBezTo>
                  <a:cubicBezTo>
                    <a:pt x="902" y="231"/>
                    <a:pt x="1140" y="147"/>
                    <a:pt x="1252" y="28"/>
                  </a:cubicBezTo>
                  <a:cubicBezTo>
                    <a:pt x="1287" y="0"/>
                    <a:pt x="1252" y="0"/>
                    <a:pt x="12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79"/>
            <p:cNvSpPr/>
            <p:nvPr/>
          </p:nvSpPr>
          <p:spPr>
            <a:xfrm>
              <a:off x="1734078" y="1553819"/>
              <a:ext cx="24530" cy="8920"/>
            </a:xfrm>
            <a:custGeom>
              <a:rect b="b" l="l" r="r" t="t"/>
              <a:pathLst>
                <a:path extrusionOk="0" h="392" w="1078">
                  <a:moveTo>
                    <a:pt x="1015" y="1"/>
                  </a:moveTo>
                  <a:cubicBezTo>
                    <a:pt x="728" y="160"/>
                    <a:pt x="481" y="320"/>
                    <a:pt x="153" y="320"/>
                  </a:cubicBezTo>
                  <a:cubicBezTo>
                    <a:pt x="122" y="320"/>
                    <a:pt x="90" y="318"/>
                    <a:pt x="57" y="315"/>
                  </a:cubicBezTo>
                  <a:cubicBezTo>
                    <a:pt x="29" y="315"/>
                    <a:pt x="1" y="378"/>
                    <a:pt x="29" y="378"/>
                  </a:cubicBezTo>
                  <a:cubicBezTo>
                    <a:pt x="90" y="387"/>
                    <a:pt x="152" y="392"/>
                    <a:pt x="213" y="392"/>
                  </a:cubicBezTo>
                  <a:cubicBezTo>
                    <a:pt x="526" y="392"/>
                    <a:pt x="827" y="273"/>
                    <a:pt x="1050" y="57"/>
                  </a:cubicBezTo>
                  <a:cubicBezTo>
                    <a:pt x="1078" y="29"/>
                    <a:pt x="1050" y="1"/>
                    <a:pt x="10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79"/>
            <p:cNvSpPr/>
            <p:nvPr/>
          </p:nvSpPr>
          <p:spPr>
            <a:xfrm>
              <a:off x="1900349" y="1362882"/>
              <a:ext cx="6713" cy="10422"/>
            </a:xfrm>
            <a:custGeom>
              <a:rect b="b" l="l" r="r" t="t"/>
              <a:pathLst>
                <a:path extrusionOk="0" h="458" w="295">
                  <a:moveTo>
                    <a:pt x="1" y="1"/>
                  </a:moveTo>
                  <a:cubicBezTo>
                    <a:pt x="36" y="141"/>
                    <a:pt x="1" y="260"/>
                    <a:pt x="92" y="378"/>
                  </a:cubicBezTo>
                  <a:cubicBezTo>
                    <a:pt x="112" y="418"/>
                    <a:pt x="163" y="458"/>
                    <a:pt x="221" y="458"/>
                  </a:cubicBezTo>
                  <a:cubicBezTo>
                    <a:pt x="245" y="458"/>
                    <a:pt x="270" y="451"/>
                    <a:pt x="295" y="434"/>
                  </a:cubicBezTo>
                  <a:lnTo>
                    <a:pt x="295" y="406"/>
                  </a:lnTo>
                  <a:cubicBezTo>
                    <a:pt x="92" y="378"/>
                    <a:pt x="64" y="176"/>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79"/>
            <p:cNvSpPr/>
            <p:nvPr/>
          </p:nvSpPr>
          <p:spPr>
            <a:xfrm>
              <a:off x="1896390" y="1367023"/>
              <a:ext cx="5416" cy="6007"/>
            </a:xfrm>
            <a:custGeom>
              <a:rect b="b" l="l" r="r" t="t"/>
              <a:pathLst>
                <a:path extrusionOk="0" h="264" w="238">
                  <a:moveTo>
                    <a:pt x="18" y="1"/>
                  </a:moveTo>
                  <a:cubicBezTo>
                    <a:pt x="9" y="1"/>
                    <a:pt x="0" y="8"/>
                    <a:pt x="0" y="22"/>
                  </a:cubicBezTo>
                  <a:cubicBezTo>
                    <a:pt x="0" y="78"/>
                    <a:pt x="0" y="168"/>
                    <a:pt x="63" y="224"/>
                  </a:cubicBezTo>
                  <a:cubicBezTo>
                    <a:pt x="83" y="244"/>
                    <a:pt x="131" y="264"/>
                    <a:pt x="179" y="264"/>
                  </a:cubicBezTo>
                  <a:cubicBezTo>
                    <a:pt x="199" y="264"/>
                    <a:pt x="219" y="261"/>
                    <a:pt x="238" y="252"/>
                  </a:cubicBezTo>
                  <a:lnTo>
                    <a:pt x="238" y="224"/>
                  </a:lnTo>
                  <a:cubicBezTo>
                    <a:pt x="210" y="224"/>
                    <a:pt x="210" y="196"/>
                    <a:pt x="175" y="196"/>
                  </a:cubicBezTo>
                  <a:cubicBezTo>
                    <a:pt x="147" y="196"/>
                    <a:pt x="119" y="196"/>
                    <a:pt x="91" y="168"/>
                  </a:cubicBezTo>
                  <a:cubicBezTo>
                    <a:pt x="63" y="133"/>
                    <a:pt x="35" y="78"/>
                    <a:pt x="35" y="22"/>
                  </a:cubicBezTo>
                  <a:cubicBezTo>
                    <a:pt x="35" y="8"/>
                    <a:pt x="26" y="1"/>
                    <a:pt x="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79"/>
            <p:cNvSpPr/>
            <p:nvPr/>
          </p:nvSpPr>
          <p:spPr>
            <a:xfrm>
              <a:off x="1652456" y="1495794"/>
              <a:ext cx="50835" cy="34224"/>
            </a:xfrm>
            <a:custGeom>
              <a:rect b="b" l="l" r="r" t="t"/>
              <a:pathLst>
                <a:path extrusionOk="0" h="1504" w="2234">
                  <a:moveTo>
                    <a:pt x="272" y="1"/>
                  </a:moveTo>
                  <a:cubicBezTo>
                    <a:pt x="269" y="1"/>
                    <a:pt x="266" y="4"/>
                    <a:pt x="266" y="12"/>
                  </a:cubicBezTo>
                  <a:cubicBezTo>
                    <a:pt x="176" y="159"/>
                    <a:pt x="148" y="390"/>
                    <a:pt x="92" y="565"/>
                  </a:cubicBezTo>
                  <a:cubicBezTo>
                    <a:pt x="57" y="684"/>
                    <a:pt x="1" y="886"/>
                    <a:pt x="120" y="1005"/>
                  </a:cubicBezTo>
                  <a:cubicBezTo>
                    <a:pt x="158" y="1066"/>
                    <a:pt x="198" y="1091"/>
                    <a:pt x="237" y="1091"/>
                  </a:cubicBezTo>
                  <a:cubicBezTo>
                    <a:pt x="310" y="1091"/>
                    <a:pt x="382" y="1001"/>
                    <a:pt x="441" y="886"/>
                  </a:cubicBezTo>
                  <a:cubicBezTo>
                    <a:pt x="441" y="1152"/>
                    <a:pt x="441" y="1411"/>
                    <a:pt x="616" y="1411"/>
                  </a:cubicBezTo>
                  <a:cubicBezTo>
                    <a:pt x="628" y="1413"/>
                    <a:pt x="639" y="1414"/>
                    <a:pt x="650" y="1414"/>
                  </a:cubicBezTo>
                  <a:cubicBezTo>
                    <a:pt x="771" y="1414"/>
                    <a:pt x="852" y="1280"/>
                    <a:pt x="903" y="1152"/>
                  </a:cubicBezTo>
                  <a:cubicBezTo>
                    <a:pt x="931" y="1327"/>
                    <a:pt x="994" y="1502"/>
                    <a:pt x="1196" y="1502"/>
                  </a:cubicBezTo>
                  <a:cubicBezTo>
                    <a:pt x="1206" y="1503"/>
                    <a:pt x="1216" y="1504"/>
                    <a:pt x="1225" y="1504"/>
                  </a:cubicBezTo>
                  <a:cubicBezTo>
                    <a:pt x="1399" y="1504"/>
                    <a:pt x="1399" y="1254"/>
                    <a:pt x="1399" y="1061"/>
                  </a:cubicBezTo>
                  <a:cubicBezTo>
                    <a:pt x="1455" y="1134"/>
                    <a:pt x="1508" y="1183"/>
                    <a:pt x="1574" y="1183"/>
                  </a:cubicBezTo>
                  <a:cubicBezTo>
                    <a:pt x="1616" y="1183"/>
                    <a:pt x="1664" y="1163"/>
                    <a:pt x="1721" y="1117"/>
                  </a:cubicBezTo>
                  <a:cubicBezTo>
                    <a:pt x="1805" y="1033"/>
                    <a:pt x="1805" y="886"/>
                    <a:pt x="1805" y="768"/>
                  </a:cubicBezTo>
                  <a:cubicBezTo>
                    <a:pt x="1805" y="740"/>
                    <a:pt x="1805" y="684"/>
                    <a:pt x="1840" y="628"/>
                  </a:cubicBezTo>
                  <a:cubicBezTo>
                    <a:pt x="1860" y="648"/>
                    <a:pt x="1893" y="667"/>
                    <a:pt x="1931" y="667"/>
                  </a:cubicBezTo>
                  <a:cubicBezTo>
                    <a:pt x="1947" y="667"/>
                    <a:pt x="1963" y="664"/>
                    <a:pt x="1980" y="656"/>
                  </a:cubicBezTo>
                  <a:cubicBezTo>
                    <a:pt x="2154" y="628"/>
                    <a:pt x="2189" y="453"/>
                    <a:pt x="2217" y="306"/>
                  </a:cubicBezTo>
                  <a:cubicBezTo>
                    <a:pt x="2234" y="252"/>
                    <a:pt x="2189" y="210"/>
                    <a:pt x="2138" y="210"/>
                  </a:cubicBezTo>
                  <a:cubicBezTo>
                    <a:pt x="2103" y="210"/>
                    <a:pt x="2065" y="230"/>
                    <a:pt x="2043" y="278"/>
                  </a:cubicBezTo>
                  <a:cubicBezTo>
                    <a:pt x="2015" y="362"/>
                    <a:pt x="2043" y="390"/>
                    <a:pt x="1924" y="418"/>
                  </a:cubicBezTo>
                  <a:cubicBezTo>
                    <a:pt x="1892" y="431"/>
                    <a:pt x="1872" y="440"/>
                    <a:pt x="1856" y="440"/>
                  </a:cubicBezTo>
                  <a:cubicBezTo>
                    <a:pt x="1831" y="440"/>
                    <a:pt x="1816" y="418"/>
                    <a:pt x="1777" y="362"/>
                  </a:cubicBezTo>
                  <a:lnTo>
                    <a:pt x="1749" y="362"/>
                  </a:lnTo>
                  <a:cubicBezTo>
                    <a:pt x="1741" y="346"/>
                    <a:pt x="1725" y="339"/>
                    <a:pt x="1707" y="339"/>
                  </a:cubicBezTo>
                  <a:cubicBezTo>
                    <a:pt x="1664" y="339"/>
                    <a:pt x="1610" y="378"/>
                    <a:pt x="1630" y="418"/>
                  </a:cubicBezTo>
                  <a:cubicBezTo>
                    <a:pt x="1693" y="537"/>
                    <a:pt x="1665" y="712"/>
                    <a:pt x="1630" y="831"/>
                  </a:cubicBezTo>
                  <a:cubicBezTo>
                    <a:pt x="1611" y="905"/>
                    <a:pt x="1605" y="995"/>
                    <a:pt x="1560" y="995"/>
                  </a:cubicBezTo>
                  <a:cubicBezTo>
                    <a:pt x="1537" y="995"/>
                    <a:pt x="1504" y="973"/>
                    <a:pt x="1455" y="914"/>
                  </a:cubicBezTo>
                  <a:cubicBezTo>
                    <a:pt x="1427" y="859"/>
                    <a:pt x="1399" y="803"/>
                    <a:pt x="1371" y="740"/>
                  </a:cubicBezTo>
                  <a:cubicBezTo>
                    <a:pt x="1359" y="714"/>
                    <a:pt x="1333" y="701"/>
                    <a:pt x="1309" y="701"/>
                  </a:cubicBezTo>
                  <a:cubicBezTo>
                    <a:pt x="1280" y="701"/>
                    <a:pt x="1252" y="721"/>
                    <a:pt x="1252" y="768"/>
                  </a:cubicBezTo>
                  <a:cubicBezTo>
                    <a:pt x="1224" y="831"/>
                    <a:pt x="1252" y="914"/>
                    <a:pt x="1252" y="1005"/>
                  </a:cubicBezTo>
                  <a:cubicBezTo>
                    <a:pt x="1252" y="1075"/>
                    <a:pt x="1272" y="1292"/>
                    <a:pt x="1197" y="1292"/>
                  </a:cubicBezTo>
                  <a:cubicBezTo>
                    <a:pt x="1182" y="1292"/>
                    <a:pt x="1164" y="1284"/>
                    <a:pt x="1141" y="1264"/>
                  </a:cubicBezTo>
                  <a:cubicBezTo>
                    <a:pt x="994" y="1180"/>
                    <a:pt x="1022" y="914"/>
                    <a:pt x="966" y="768"/>
                  </a:cubicBezTo>
                  <a:cubicBezTo>
                    <a:pt x="953" y="737"/>
                    <a:pt x="930" y="725"/>
                    <a:pt x="906" y="725"/>
                  </a:cubicBezTo>
                  <a:cubicBezTo>
                    <a:pt x="864" y="725"/>
                    <a:pt x="819" y="762"/>
                    <a:pt x="819" y="803"/>
                  </a:cubicBezTo>
                  <a:cubicBezTo>
                    <a:pt x="819" y="914"/>
                    <a:pt x="791" y="1033"/>
                    <a:pt x="728" y="1117"/>
                  </a:cubicBezTo>
                  <a:cubicBezTo>
                    <a:pt x="728" y="1152"/>
                    <a:pt x="700" y="1180"/>
                    <a:pt x="700" y="1180"/>
                  </a:cubicBezTo>
                  <a:cubicBezTo>
                    <a:pt x="676" y="1204"/>
                    <a:pt x="663" y="1212"/>
                    <a:pt x="653" y="1212"/>
                  </a:cubicBezTo>
                  <a:cubicBezTo>
                    <a:pt x="639" y="1212"/>
                    <a:pt x="632" y="1196"/>
                    <a:pt x="616" y="1180"/>
                  </a:cubicBezTo>
                  <a:cubicBezTo>
                    <a:pt x="581" y="1089"/>
                    <a:pt x="581" y="914"/>
                    <a:pt x="616" y="831"/>
                  </a:cubicBezTo>
                  <a:lnTo>
                    <a:pt x="616" y="565"/>
                  </a:lnTo>
                  <a:cubicBezTo>
                    <a:pt x="596" y="532"/>
                    <a:pt x="568" y="518"/>
                    <a:pt x="543" y="518"/>
                  </a:cubicBezTo>
                  <a:cubicBezTo>
                    <a:pt x="525" y="518"/>
                    <a:pt x="509" y="525"/>
                    <a:pt x="497" y="537"/>
                  </a:cubicBezTo>
                  <a:cubicBezTo>
                    <a:pt x="441" y="628"/>
                    <a:pt x="441" y="712"/>
                    <a:pt x="378" y="768"/>
                  </a:cubicBezTo>
                  <a:cubicBezTo>
                    <a:pt x="337" y="814"/>
                    <a:pt x="357" y="841"/>
                    <a:pt x="325" y="841"/>
                  </a:cubicBezTo>
                  <a:cubicBezTo>
                    <a:pt x="314" y="841"/>
                    <a:pt x="296" y="838"/>
                    <a:pt x="266" y="831"/>
                  </a:cubicBezTo>
                  <a:cubicBezTo>
                    <a:pt x="148" y="803"/>
                    <a:pt x="176" y="740"/>
                    <a:pt x="204" y="628"/>
                  </a:cubicBezTo>
                  <a:cubicBezTo>
                    <a:pt x="232" y="418"/>
                    <a:pt x="266" y="215"/>
                    <a:pt x="294" y="40"/>
                  </a:cubicBezTo>
                  <a:cubicBezTo>
                    <a:pt x="294" y="21"/>
                    <a:pt x="280" y="1"/>
                    <a:pt x="27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79"/>
            <p:cNvSpPr/>
            <p:nvPr/>
          </p:nvSpPr>
          <p:spPr>
            <a:xfrm>
              <a:off x="1664403" y="1541531"/>
              <a:ext cx="13221" cy="29490"/>
            </a:xfrm>
            <a:custGeom>
              <a:rect b="b" l="l" r="r" t="t"/>
              <a:pathLst>
                <a:path extrusionOk="0" h="1296" w="581">
                  <a:moveTo>
                    <a:pt x="118" y="1"/>
                  </a:moveTo>
                  <a:cubicBezTo>
                    <a:pt x="110" y="1"/>
                    <a:pt x="100" y="5"/>
                    <a:pt x="91" y="16"/>
                  </a:cubicBezTo>
                  <a:cubicBezTo>
                    <a:pt x="0" y="450"/>
                    <a:pt x="147" y="1065"/>
                    <a:pt x="553" y="1296"/>
                  </a:cubicBezTo>
                  <a:lnTo>
                    <a:pt x="581" y="1296"/>
                  </a:lnTo>
                  <a:cubicBezTo>
                    <a:pt x="497" y="1093"/>
                    <a:pt x="350" y="946"/>
                    <a:pt x="294" y="743"/>
                  </a:cubicBezTo>
                  <a:cubicBezTo>
                    <a:pt x="175" y="506"/>
                    <a:pt x="147" y="275"/>
                    <a:pt x="147" y="16"/>
                  </a:cubicBezTo>
                  <a:cubicBezTo>
                    <a:pt x="147" y="16"/>
                    <a:pt x="135" y="1"/>
                    <a:pt x="1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79"/>
            <p:cNvSpPr/>
            <p:nvPr/>
          </p:nvSpPr>
          <p:spPr>
            <a:xfrm>
              <a:off x="1672344" y="1550793"/>
              <a:ext cx="14040" cy="26123"/>
            </a:xfrm>
            <a:custGeom>
              <a:rect b="b" l="l" r="r" t="t"/>
              <a:pathLst>
                <a:path extrusionOk="0" h="1148" w="617">
                  <a:moveTo>
                    <a:pt x="29" y="1"/>
                  </a:moveTo>
                  <a:cubicBezTo>
                    <a:pt x="15" y="1"/>
                    <a:pt x="1" y="15"/>
                    <a:pt x="1" y="43"/>
                  </a:cubicBezTo>
                  <a:cubicBezTo>
                    <a:pt x="29" y="448"/>
                    <a:pt x="232" y="889"/>
                    <a:pt x="553" y="1148"/>
                  </a:cubicBezTo>
                  <a:cubicBezTo>
                    <a:pt x="581" y="1148"/>
                    <a:pt x="616" y="1120"/>
                    <a:pt x="616" y="1092"/>
                  </a:cubicBezTo>
                  <a:cubicBezTo>
                    <a:pt x="406" y="770"/>
                    <a:pt x="92" y="448"/>
                    <a:pt x="57" y="43"/>
                  </a:cubicBezTo>
                  <a:cubicBezTo>
                    <a:pt x="57" y="15"/>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79"/>
            <p:cNvSpPr/>
            <p:nvPr/>
          </p:nvSpPr>
          <p:spPr>
            <a:xfrm>
              <a:off x="1722155" y="1501778"/>
              <a:ext cx="39798" cy="26942"/>
            </a:xfrm>
            <a:custGeom>
              <a:rect b="b" l="l" r="r" t="t"/>
              <a:pathLst>
                <a:path extrusionOk="0" h="1184" w="1749">
                  <a:moveTo>
                    <a:pt x="412" y="0"/>
                  </a:moveTo>
                  <a:cubicBezTo>
                    <a:pt x="408" y="0"/>
                    <a:pt x="406" y="5"/>
                    <a:pt x="406" y="15"/>
                  </a:cubicBezTo>
                  <a:cubicBezTo>
                    <a:pt x="287" y="127"/>
                    <a:pt x="203" y="274"/>
                    <a:pt x="140" y="421"/>
                  </a:cubicBezTo>
                  <a:cubicBezTo>
                    <a:pt x="112" y="540"/>
                    <a:pt x="0" y="742"/>
                    <a:pt x="84" y="854"/>
                  </a:cubicBezTo>
                  <a:cubicBezTo>
                    <a:pt x="109" y="881"/>
                    <a:pt x="134" y="892"/>
                    <a:pt x="160" y="892"/>
                  </a:cubicBezTo>
                  <a:cubicBezTo>
                    <a:pt x="193" y="892"/>
                    <a:pt x="227" y="874"/>
                    <a:pt x="259" y="854"/>
                  </a:cubicBezTo>
                  <a:cubicBezTo>
                    <a:pt x="378" y="770"/>
                    <a:pt x="434" y="651"/>
                    <a:pt x="525" y="540"/>
                  </a:cubicBezTo>
                  <a:lnTo>
                    <a:pt x="525" y="540"/>
                  </a:lnTo>
                  <a:cubicBezTo>
                    <a:pt x="434" y="770"/>
                    <a:pt x="315" y="1120"/>
                    <a:pt x="525" y="1176"/>
                  </a:cubicBezTo>
                  <a:cubicBezTo>
                    <a:pt x="543" y="1181"/>
                    <a:pt x="559" y="1184"/>
                    <a:pt x="575" y="1184"/>
                  </a:cubicBezTo>
                  <a:cubicBezTo>
                    <a:pt x="742" y="1184"/>
                    <a:pt x="817" y="902"/>
                    <a:pt x="874" y="742"/>
                  </a:cubicBezTo>
                  <a:cubicBezTo>
                    <a:pt x="900" y="901"/>
                    <a:pt x="925" y="1128"/>
                    <a:pt x="1080" y="1128"/>
                  </a:cubicBezTo>
                  <a:cubicBezTo>
                    <a:pt x="1096" y="1128"/>
                    <a:pt x="1114" y="1125"/>
                    <a:pt x="1133" y="1120"/>
                  </a:cubicBezTo>
                  <a:cubicBezTo>
                    <a:pt x="1280" y="1029"/>
                    <a:pt x="1308" y="826"/>
                    <a:pt x="1336" y="679"/>
                  </a:cubicBezTo>
                  <a:cubicBezTo>
                    <a:pt x="1364" y="714"/>
                    <a:pt x="1399" y="770"/>
                    <a:pt x="1455" y="798"/>
                  </a:cubicBezTo>
                  <a:cubicBezTo>
                    <a:pt x="1511" y="798"/>
                    <a:pt x="1574" y="770"/>
                    <a:pt x="1630" y="714"/>
                  </a:cubicBezTo>
                  <a:cubicBezTo>
                    <a:pt x="1749" y="568"/>
                    <a:pt x="1714" y="365"/>
                    <a:pt x="1714" y="190"/>
                  </a:cubicBezTo>
                  <a:cubicBezTo>
                    <a:pt x="1714" y="170"/>
                    <a:pt x="1696" y="153"/>
                    <a:pt x="1675" y="153"/>
                  </a:cubicBezTo>
                  <a:cubicBezTo>
                    <a:pt x="1659" y="153"/>
                    <a:pt x="1642" y="163"/>
                    <a:pt x="1630" y="190"/>
                  </a:cubicBezTo>
                  <a:cubicBezTo>
                    <a:pt x="1602" y="274"/>
                    <a:pt x="1574" y="393"/>
                    <a:pt x="1539" y="477"/>
                  </a:cubicBezTo>
                  <a:cubicBezTo>
                    <a:pt x="1539" y="505"/>
                    <a:pt x="1539" y="540"/>
                    <a:pt x="1511" y="568"/>
                  </a:cubicBezTo>
                  <a:cubicBezTo>
                    <a:pt x="1495" y="598"/>
                    <a:pt x="1497" y="620"/>
                    <a:pt x="1492" y="620"/>
                  </a:cubicBezTo>
                  <a:cubicBezTo>
                    <a:pt x="1488" y="620"/>
                    <a:pt x="1480" y="605"/>
                    <a:pt x="1455" y="568"/>
                  </a:cubicBezTo>
                  <a:cubicBezTo>
                    <a:pt x="1399" y="505"/>
                    <a:pt x="1427" y="477"/>
                    <a:pt x="1336" y="449"/>
                  </a:cubicBezTo>
                  <a:cubicBezTo>
                    <a:pt x="1308" y="449"/>
                    <a:pt x="1280" y="449"/>
                    <a:pt x="1252" y="477"/>
                  </a:cubicBezTo>
                  <a:cubicBezTo>
                    <a:pt x="1189" y="596"/>
                    <a:pt x="1189" y="742"/>
                    <a:pt x="1133" y="854"/>
                  </a:cubicBezTo>
                  <a:cubicBezTo>
                    <a:pt x="1133" y="854"/>
                    <a:pt x="1105" y="945"/>
                    <a:pt x="1077" y="945"/>
                  </a:cubicBezTo>
                  <a:cubicBezTo>
                    <a:pt x="1049" y="945"/>
                    <a:pt x="1014" y="798"/>
                    <a:pt x="1014" y="798"/>
                  </a:cubicBezTo>
                  <a:cubicBezTo>
                    <a:pt x="986" y="714"/>
                    <a:pt x="986" y="623"/>
                    <a:pt x="958" y="540"/>
                  </a:cubicBezTo>
                  <a:cubicBezTo>
                    <a:pt x="938" y="515"/>
                    <a:pt x="918" y="493"/>
                    <a:pt x="898" y="493"/>
                  </a:cubicBezTo>
                  <a:cubicBezTo>
                    <a:pt x="890" y="493"/>
                    <a:pt x="882" y="497"/>
                    <a:pt x="874" y="505"/>
                  </a:cubicBezTo>
                  <a:cubicBezTo>
                    <a:pt x="840" y="568"/>
                    <a:pt x="812" y="623"/>
                    <a:pt x="784" y="679"/>
                  </a:cubicBezTo>
                  <a:cubicBezTo>
                    <a:pt x="756" y="742"/>
                    <a:pt x="665" y="1001"/>
                    <a:pt x="609" y="1001"/>
                  </a:cubicBezTo>
                  <a:cubicBezTo>
                    <a:pt x="606" y="1002"/>
                    <a:pt x="603" y="1002"/>
                    <a:pt x="600" y="1002"/>
                  </a:cubicBezTo>
                  <a:cubicBezTo>
                    <a:pt x="497" y="1002"/>
                    <a:pt x="637" y="475"/>
                    <a:pt x="637" y="393"/>
                  </a:cubicBezTo>
                  <a:cubicBezTo>
                    <a:pt x="637" y="365"/>
                    <a:pt x="609" y="365"/>
                    <a:pt x="581" y="365"/>
                  </a:cubicBezTo>
                  <a:cubicBezTo>
                    <a:pt x="530" y="415"/>
                    <a:pt x="310" y="726"/>
                    <a:pt x="205" y="726"/>
                  </a:cubicBezTo>
                  <a:cubicBezTo>
                    <a:pt x="194" y="726"/>
                    <a:pt x="184" y="723"/>
                    <a:pt x="175" y="714"/>
                  </a:cubicBezTo>
                  <a:cubicBezTo>
                    <a:pt x="112" y="679"/>
                    <a:pt x="259" y="365"/>
                    <a:pt x="287" y="302"/>
                  </a:cubicBezTo>
                  <a:cubicBezTo>
                    <a:pt x="315" y="218"/>
                    <a:pt x="378" y="127"/>
                    <a:pt x="434" y="43"/>
                  </a:cubicBezTo>
                  <a:cubicBezTo>
                    <a:pt x="434" y="24"/>
                    <a:pt x="420" y="0"/>
                    <a:pt x="4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79"/>
            <p:cNvSpPr/>
            <p:nvPr/>
          </p:nvSpPr>
          <p:spPr>
            <a:xfrm>
              <a:off x="1492716" y="1477908"/>
              <a:ext cx="19911" cy="22163"/>
            </a:xfrm>
            <a:custGeom>
              <a:rect b="b" l="l" r="r" t="t"/>
              <a:pathLst>
                <a:path extrusionOk="0" h="974" w="875">
                  <a:moveTo>
                    <a:pt x="32" y="1"/>
                  </a:moveTo>
                  <a:cubicBezTo>
                    <a:pt x="14" y="1"/>
                    <a:pt x="0" y="24"/>
                    <a:pt x="0" y="43"/>
                  </a:cubicBezTo>
                  <a:cubicBezTo>
                    <a:pt x="119" y="218"/>
                    <a:pt x="259" y="365"/>
                    <a:pt x="434" y="505"/>
                  </a:cubicBezTo>
                  <a:cubicBezTo>
                    <a:pt x="581" y="624"/>
                    <a:pt x="784" y="798"/>
                    <a:pt x="874" y="973"/>
                  </a:cubicBezTo>
                  <a:lnTo>
                    <a:pt x="874" y="945"/>
                  </a:lnTo>
                  <a:cubicBezTo>
                    <a:pt x="874" y="798"/>
                    <a:pt x="728" y="624"/>
                    <a:pt x="609" y="505"/>
                  </a:cubicBezTo>
                  <a:cubicBezTo>
                    <a:pt x="434" y="330"/>
                    <a:pt x="231" y="190"/>
                    <a:pt x="56" y="15"/>
                  </a:cubicBezTo>
                  <a:cubicBezTo>
                    <a:pt x="48" y="5"/>
                    <a:pt x="40"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79"/>
            <p:cNvSpPr/>
            <p:nvPr/>
          </p:nvSpPr>
          <p:spPr>
            <a:xfrm>
              <a:off x="1494628" y="1460911"/>
              <a:ext cx="13380" cy="25599"/>
            </a:xfrm>
            <a:custGeom>
              <a:rect b="b" l="l" r="r" t="t"/>
              <a:pathLst>
                <a:path extrusionOk="0" h="1125" w="588">
                  <a:moveTo>
                    <a:pt x="35" y="0"/>
                  </a:moveTo>
                  <a:cubicBezTo>
                    <a:pt x="0" y="0"/>
                    <a:pt x="0" y="28"/>
                    <a:pt x="0" y="28"/>
                  </a:cubicBezTo>
                  <a:cubicBezTo>
                    <a:pt x="63" y="91"/>
                    <a:pt x="63" y="203"/>
                    <a:pt x="91" y="266"/>
                  </a:cubicBezTo>
                  <a:cubicBezTo>
                    <a:pt x="119" y="378"/>
                    <a:pt x="147" y="497"/>
                    <a:pt x="210" y="587"/>
                  </a:cubicBezTo>
                  <a:cubicBezTo>
                    <a:pt x="294" y="790"/>
                    <a:pt x="413" y="965"/>
                    <a:pt x="560" y="1112"/>
                  </a:cubicBezTo>
                  <a:cubicBezTo>
                    <a:pt x="569" y="1121"/>
                    <a:pt x="575" y="1124"/>
                    <a:pt x="579" y="1124"/>
                  </a:cubicBezTo>
                  <a:cubicBezTo>
                    <a:pt x="588" y="1124"/>
                    <a:pt x="588" y="1112"/>
                    <a:pt x="588" y="1112"/>
                  </a:cubicBezTo>
                  <a:cubicBezTo>
                    <a:pt x="588" y="1021"/>
                    <a:pt x="560" y="965"/>
                    <a:pt x="525" y="902"/>
                  </a:cubicBezTo>
                  <a:cubicBezTo>
                    <a:pt x="441" y="727"/>
                    <a:pt x="322" y="587"/>
                    <a:pt x="266" y="413"/>
                  </a:cubicBezTo>
                  <a:cubicBezTo>
                    <a:pt x="210" y="322"/>
                    <a:pt x="175" y="0"/>
                    <a:pt x="3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79"/>
            <p:cNvSpPr/>
            <p:nvPr/>
          </p:nvSpPr>
          <p:spPr>
            <a:xfrm>
              <a:off x="1498610" y="1451035"/>
              <a:ext cx="5416" cy="18477"/>
            </a:xfrm>
            <a:custGeom>
              <a:rect b="b" l="l" r="r" t="t"/>
              <a:pathLst>
                <a:path extrusionOk="0" h="812" w="238">
                  <a:moveTo>
                    <a:pt x="35" y="1"/>
                  </a:moveTo>
                  <a:cubicBezTo>
                    <a:pt x="35" y="1"/>
                    <a:pt x="0" y="1"/>
                    <a:pt x="0" y="29"/>
                  </a:cubicBezTo>
                  <a:cubicBezTo>
                    <a:pt x="0" y="322"/>
                    <a:pt x="35" y="553"/>
                    <a:pt x="175" y="812"/>
                  </a:cubicBezTo>
                  <a:cubicBezTo>
                    <a:pt x="210" y="812"/>
                    <a:pt x="238" y="812"/>
                    <a:pt x="238" y="784"/>
                  </a:cubicBezTo>
                  <a:cubicBezTo>
                    <a:pt x="175" y="672"/>
                    <a:pt x="147" y="525"/>
                    <a:pt x="119" y="406"/>
                  </a:cubicBezTo>
                  <a:cubicBezTo>
                    <a:pt x="91" y="287"/>
                    <a:pt x="119" y="112"/>
                    <a:pt x="3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79"/>
            <p:cNvSpPr/>
            <p:nvPr/>
          </p:nvSpPr>
          <p:spPr>
            <a:xfrm>
              <a:off x="1496698" y="1491448"/>
              <a:ext cx="21185" cy="13858"/>
            </a:xfrm>
            <a:custGeom>
              <a:rect b="b" l="l" r="r" t="t"/>
              <a:pathLst>
                <a:path extrusionOk="0" h="609" w="931">
                  <a:moveTo>
                    <a:pt x="56" y="1"/>
                  </a:moveTo>
                  <a:cubicBezTo>
                    <a:pt x="28" y="1"/>
                    <a:pt x="0" y="29"/>
                    <a:pt x="28" y="57"/>
                  </a:cubicBezTo>
                  <a:cubicBezTo>
                    <a:pt x="322" y="259"/>
                    <a:pt x="525" y="581"/>
                    <a:pt x="874" y="609"/>
                  </a:cubicBezTo>
                  <a:cubicBezTo>
                    <a:pt x="902" y="609"/>
                    <a:pt x="930" y="581"/>
                    <a:pt x="902" y="553"/>
                  </a:cubicBezTo>
                  <a:cubicBezTo>
                    <a:pt x="727" y="469"/>
                    <a:pt x="581" y="378"/>
                    <a:pt x="406" y="259"/>
                  </a:cubicBezTo>
                  <a:cubicBezTo>
                    <a:pt x="294" y="175"/>
                    <a:pt x="203" y="57"/>
                    <a:pt x="5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79"/>
            <p:cNvSpPr/>
            <p:nvPr/>
          </p:nvSpPr>
          <p:spPr>
            <a:xfrm>
              <a:off x="1586103" y="1512132"/>
              <a:ext cx="48559" cy="18045"/>
            </a:xfrm>
            <a:custGeom>
              <a:rect b="b" l="l" r="r" t="t"/>
              <a:pathLst>
                <a:path extrusionOk="0" h="793" w="2134">
                  <a:moveTo>
                    <a:pt x="2113" y="1"/>
                  </a:moveTo>
                  <a:cubicBezTo>
                    <a:pt x="2100" y="1"/>
                    <a:pt x="2085" y="8"/>
                    <a:pt x="2071" y="22"/>
                  </a:cubicBezTo>
                  <a:cubicBezTo>
                    <a:pt x="2015" y="168"/>
                    <a:pt x="1924" y="315"/>
                    <a:pt x="1812" y="462"/>
                  </a:cubicBezTo>
                  <a:cubicBezTo>
                    <a:pt x="1784" y="518"/>
                    <a:pt x="1721" y="609"/>
                    <a:pt x="1665" y="637"/>
                  </a:cubicBezTo>
                  <a:cubicBezTo>
                    <a:pt x="1638" y="664"/>
                    <a:pt x="1619" y="675"/>
                    <a:pt x="1607" y="675"/>
                  </a:cubicBezTo>
                  <a:cubicBezTo>
                    <a:pt x="1549" y="675"/>
                    <a:pt x="1614" y="451"/>
                    <a:pt x="1637" y="399"/>
                  </a:cubicBezTo>
                  <a:cubicBezTo>
                    <a:pt x="1656" y="380"/>
                    <a:pt x="1636" y="347"/>
                    <a:pt x="1610" y="347"/>
                  </a:cubicBezTo>
                  <a:cubicBezTo>
                    <a:pt x="1598" y="347"/>
                    <a:pt x="1585" y="354"/>
                    <a:pt x="1574" y="371"/>
                  </a:cubicBezTo>
                  <a:cubicBezTo>
                    <a:pt x="1518" y="399"/>
                    <a:pt x="1399" y="574"/>
                    <a:pt x="1316" y="574"/>
                  </a:cubicBezTo>
                  <a:cubicBezTo>
                    <a:pt x="1307" y="576"/>
                    <a:pt x="1300" y="578"/>
                    <a:pt x="1294" y="578"/>
                  </a:cubicBezTo>
                  <a:cubicBezTo>
                    <a:pt x="1212" y="578"/>
                    <a:pt x="1317" y="367"/>
                    <a:pt x="1343" y="315"/>
                  </a:cubicBezTo>
                  <a:cubicBezTo>
                    <a:pt x="1343" y="275"/>
                    <a:pt x="1329" y="245"/>
                    <a:pt x="1310" y="245"/>
                  </a:cubicBezTo>
                  <a:cubicBezTo>
                    <a:pt x="1303" y="245"/>
                    <a:pt x="1295" y="250"/>
                    <a:pt x="1288" y="259"/>
                  </a:cubicBezTo>
                  <a:cubicBezTo>
                    <a:pt x="1225" y="259"/>
                    <a:pt x="1225" y="287"/>
                    <a:pt x="1169" y="315"/>
                  </a:cubicBezTo>
                  <a:cubicBezTo>
                    <a:pt x="1141" y="343"/>
                    <a:pt x="1113" y="371"/>
                    <a:pt x="1085" y="399"/>
                  </a:cubicBezTo>
                  <a:cubicBezTo>
                    <a:pt x="1085" y="399"/>
                    <a:pt x="980" y="457"/>
                    <a:pt x="925" y="457"/>
                  </a:cubicBezTo>
                  <a:cubicBezTo>
                    <a:pt x="892" y="457"/>
                    <a:pt x="876" y="436"/>
                    <a:pt x="910" y="371"/>
                  </a:cubicBezTo>
                  <a:cubicBezTo>
                    <a:pt x="933" y="326"/>
                    <a:pt x="895" y="280"/>
                    <a:pt x="865" y="280"/>
                  </a:cubicBezTo>
                  <a:cubicBezTo>
                    <a:pt x="858" y="280"/>
                    <a:pt x="852" y="282"/>
                    <a:pt x="847" y="287"/>
                  </a:cubicBezTo>
                  <a:cubicBezTo>
                    <a:pt x="763" y="343"/>
                    <a:pt x="700" y="399"/>
                    <a:pt x="616" y="462"/>
                  </a:cubicBezTo>
                  <a:cubicBezTo>
                    <a:pt x="545" y="492"/>
                    <a:pt x="503" y="504"/>
                    <a:pt x="482" y="504"/>
                  </a:cubicBezTo>
                  <a:cubicBezTo>
                    <a:pt x="424" y="504"/>
                    <a:pt x="514" y="417"/>
                    <a:pt x="560" y="371"/>
                  </a:cubicBezTo>
                  <a:cubicBezTo>
                    <a:pt x="560" y="343"/>
                    <a:pt x="560" y="287"/>
                    <a:pt x="497" y="287"/>
                  </a:cubicBezTo>
                  <a:cubicBezTo>
                    <a:pt x="351" y="287"/>
                    <a:pt x="211" y="399"/>
                    <a:pt x="36" y="399"/>
                  </a:cubicBezTo>
                  <a:cubicBezTo>
                    <a:pt x="1" y="399"/>
                    <a:pt x="1" y="462"/>
                    <a:pt x="36" y="490"/>
                  </a:cubicBezTo>
                  <a:cubicBezTo>
                    <a:pt x="69" y="498"/>
                    <a:pt x="102" y="502"/>
                    <a:pt x="135" y="502"/>
                  </a:cubicBezTo>
                  <a:cubicBezTo>
                    <a:pt x="214" y="502"/>
                    <a:pt x="291" y="482"/>
                    <a:pt x="351" y="462"/>
                  </a:cubicBezTo>
                  <a:lnTo>
                    <a:pt x="351" y="462"/>
                  </a:lnTo>
                  <a:cubicBezTo>
                    <a:pt x="323" y="490"/>
                    <a:pt x="323" y="546"/>
                    <a:pt x="386" y="574"/>
                  </a:cubicBezTo>
                  <a:cubicBezTo>
                    <a:pt x="425" y="616"/>
                    <a:pt x="469" y="633"/>
                    <a:pt x="514" y="633"/>
                  </a:cubicBezTo>
                  <a:cubicBezTo>
                    <a:pt x="598" y="633"/>
                    <a:pt x="686" y="577"/>
                    <a:pt x="763" y="518"/>
                  </a:cubicBezTo>
                  <a:cubicBezTo>
                    <a:pt x="763" y="546"/>
                    <a:pt x="791" y="609"/>
                    <a:pt x="875" y="609"/>
                  </a:cubicBezTo>
                  <a:cubicBezTo>
                    <a:pt x="890" y="613"/>
                    <a:pt x="905" y="614"/>
                    <a:pt x="919" y="614"/>
                  </a:cubicBezTo>
                  <a:cubicBezTo>
                    <a:pt x="1017" y="614"/>
                    <a:pt x="1095" y="535"/>
                    <a:pt x="1169" y="462"/>
                  </a:cubicBezTo>
                  <a:lnTo>
                    <a:pt x="1169" y="462"/>
                  </a:lnTo>
                  <a:cubicBezTo>
                    <a:pt x="1141" y="574"/>
                    <a:pt x="1113" y="693"/>
                    <a:pt x="1225" y="721"/>
                  </a:cubicBezTo>
                  <a:cubicBezTo>
                    <a:pt x="1251" y="735"/>
                    <a:pt x="1278" y="741"/>
                    <a:pt x="1305" y="741"/>
                  </a:cubicBezTo>
                  <a:cubicBezTo>
                    <a:pt x="1395" y="741"/>
                    <a:pt x="1481" y="666"/>
                    <a:pt x="1546" y="574"/>
                  </a:cubicBezTo>
                  <a:lnTo>
                    <a:pt x="1546" y="574"/>
                  </a:lnTo>
                  <a:cubicBezTo>
                    <a:pt x="1525" y="683"/>
                    <a:pt x="1520" y="792"/>
                    <a:pt x="1591" y="792"/>
                  </a:cubicBezTo>
                  <a:cubicBezTo>
                    <a:pt x="1615" y="792"/>
                    <a:pt x="1648" y="779"/>
                    <a:pt x="1693" y="749"/>
                  </a:cubicBezTo>
                  <a:cubicBezTo>
                    <a:pt x="1812" y="693"/>
                    <a:pt x="1868" y="546"/>
                    <a:pt x="1959" y="462"/>
                  </a:cubicBezTo>
                  <a:cubicBezTo>
                    <a:pt x="2015" y="343"/>
                    <a:pt x="2134" y="168"/>
                    <a:pt x="2134" y="22"/>
                  </a:cubicBezTo>
                  <a:cubicBezTo>
                    <a:pt x="2134" y="8"/>
                    <a:pt x="2125" y="1"/>
                    <a:pt x="211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79"/>
            <p:cNvSpPr/>
            <p:nvPr/>
          </p:nvSpPr>
          <p:spPr>
            <a:xfrm>
              <a:off x="1553176" y="1513042"/>
              <a:ext cx="27078" cy="11309"/>
            </a:xfrm>
            <a:custGeom>
              <a:rect b="b" l="l" r="r" t="t"/>
              <a:pathLst>
                <a:path extrusionOk="0" h="497" w="1190">
                  <a:moveTo>
                    <a:pt x="353" y="0"/>
                  </a:moveTo>
                  <a:cubicBezTo>
                    <a:pt x="223" y="0"/>
                    <a:pt x="0" y="170"/>
                    <a:pt x="49" y="275"/>
                  </a:cubicBezTo>
                  <a:cubicBezTo>
                    <a:pt x="68" y="339"/>
                    <a:pt x="117" y="359"/>
                    <a:pt x="181" y="359"/>
                  </a:cubicBezTo>
                  <a:cubicBezTo>
                    <a:pt x="237" y="359"/>
                    <a:pt x="303" y="344"/>
                    <a:pt x="371" y="331"/>
                  </a:cubicBezTo>
                  <a:lnTo>
                    <a:pt x="371" y="331"/>
                  </a:lnTo>
                  <a:cubicBezTo>
                    <a:pt x="343" y="359"/>
                    <a:pt x="343" y="422"/>
                    <a:pt x="399" y="450"/>
                  </a:cubicBezTo>
                  <a:cubicBezTo>
                    <a:pt x="420" y="463"/>
                    <a:pt x="444" y="468"/>
                    <a:pt x="469" y="468"/>
                  </a:cubicBezTo>
                  <a:cubicBezTo>
                    <a:pt x="554" y="468"/>
                    <a:pt x="656" y="408"/>
                    <a:pt x="721" y="359"/>
                  </a:cubicBezTo>
                  <a:cubicBezTo>
                    <a:pt x="770" y="430"/>
                    <a:pt x="797" y="496"/>
                    <a:pt x="860" y="496"/>
                  </a:cubicBezTo>
                  <a:cubicBezTo>
                    <a:pt x="878" y="496"/>
                    <a:pt x="898" y="491"/>
                    <a:pt x="924" y="478"/>
                  </a:cubicBezTo>
                  <a:cubicBezTo>
                    <a:pt x="1014" y="450"/>
                    <a:pt x="1189" y="359"/>
                    <a:pt x="1133" y="275"/>
                  </a:cubicBezTo>
                  <a:cubicBezTo>
                    <a:pt x="1133" y="256"/>
                    <a:pt x="1116" y="236"/>
                    <a:pt x="1096" y="236"/>
                  </a:cubicBezTo>
                  <a:cubicBezTo>
                    <a:pt x="1087" y="236"/>
                    <a:pt x="1079" y="239"/>
                    <a:pt x="1070" y="247"/>
                  </a:cubicBezTo>
                  <a:cubicBezTo>
                    <a:pt x="1002" y="299"/>
                    <a:pt x="951" y="353"/>
                    <a:pt x="903" y="353"/>
                  </a:cubicBezTo>
                  <a:cubicBezTo>
                    <a:pt x="873" y="353"/>
                    <a:pt x="844" y="332"/>
                    <a:pt x="812" y="275"/>
                  </a:cubicBezTo>
                  <a:cubicBezTo>
                    <a:pt x="784" y="247"/>
                    <a:pt x="749" y="247"/>
                    <a:pt x="721" y="247"/>
                  </a:cubicBezTo>
                  <a:cubicBezTo>
                    <a:pt x="683" y="247"/>
                    <a:pt x="541" y="337"/>
                    <a:pt x="493" y="337"/>
                  </a:cubicBezTo>
                  <a:cubicBezTo>
                    <a:pt x="469" y="337"/>
                    <a:pt x="469" y="315"/>
                    <a:pt x="518" y="247"/>
                  </a:cubicBezTo>
                  <a:cubicBezTo>
                    <a:pt x="561" y="226"/>
                    <a:pt x="521" y="167"/>
                    <a:pt x="487" y="167"/>
                  </a:cubicBezTo>
                  <a:cubicBezTo>
                    <a:pt x="478" y="167"/>
                    <a:pt x="468" y="172"/>
                    <a:pt x="462" y="184"/>
                  </a:cubicBezTo>
                  <a:cubicBezTo>
                    <a:pt x="429" y="218"/>
                    <a:pt x="347" y="249"/>
                    <a:pt x="283" y="249"/>
                  </a:cubicBezTo>
                  <a:cubicBezTo>
                    <a:pt x="227" y="249"/>
                    <a:pt x="183" y="225"/>
                    <a:pt x="196" y="156"/>
                  </a:cubicBezTo>
                  <a:cubicBezTo>
                    <a:pt x="224" y="101"/>
                    <a:pt x="371" y="45"/>
                    <a:pt x="399" y="10"/>
                  </a:cubicBezTo>
                  <a:cubicBezTo>
                    <a:pt x="386" y="3"/>
                    <a:pt x="370" y="0"/>
                    <a:pt x="3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79"/>
            <p:cNvSpPr/>
            <p:nvPr/>
          </p:nvSpPr>
          <p:spPr>
            <a:xfrm>
              <a:off x="1694940" y="1575618"/>
              <a:ext cx="19911" cy="4232"/>
            </a:xfrm>
            <a:custGeom>
              <a:rect b="b" l="l" r="r" t="t"/>
              <a:pathLst>
                <a:path extrusionOk="0" h="186" w="875">
                  <a:moveTo>
                    <a:pt x="784" y="1"/>
                  </a:moveTo>
                  <a:cubicBezTo>
                    <a:pt x="627" y="20"/>
                    <a:pt x="455" y="80"/>
                    <a:pt x="288" y="80"/>
                  </a:cubicBezTo>
                  <a:cubicBezTo>
                    <a:pt x="209" y="80"/>
                    <a:pt x="131" y="67"/>
                    <a:pt x="57" y="29"/>
                  </a:cubicBezTo>
                  <a:cubicBezTo>
                    <a:pt x="29" y="29"/>
                    <a:pt x="1" y="57"/>
                    <a:pt x="29" y="92"/>
                  </a:cubicBezTo>
                  <a:cubicBezTo>
                    <a:pt x="118" y="154"/>
                    <a:pt x="203" y="186"/>
                    <a:pt x="302" y="186"/>
                  </a:cubicBezTo>
                  <a:cubicBezTo>
                    <a:pt x="335" y="186"/>
                    <a:pt x="370" y="182"/>
                    <a:pt x="406" y="175"/>
                  </a:cubicBezTo>
                  <a:cubicBezTo>
                    <a:pt x="553" y="175"/>
                    <a:pt x="700" y="147"/>
                    <a:pt x="812" y="57"/>
                  </a:cubicBezTo>
                  <a:cubicBezTo>
                    <a:pt x="875" y="29"/>
                    <a:pt x="847" y="1"/>
                    <a:pt x="7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79"/>
            <p:cNvSpPr/>
            <p:nvPr/>
          </p:nvSpPr>
          <p:spPr>
            <a:xfrm>
              <a:off x="1710413" y="1606543"/>
              <a:ext cx="6986" cy="2981"/>
            </a:xfrm>
            <a:custGeom>
              <a:rect b="b" l="l" r="r" t="t"/>
              <a:pathLst>
                <a:path extrusionOk="0" h="131" w="307">
                  <a:moveTo>
                    <a:pt x="37" y="1"/>
                  </a:moveTo>
                  <a:cubicBezTo>
                    <a:pt x="22" y="1"/>
                    <a:pt x="0" y="20"/>
                    <a:pt x="20" y="40"/>
                  </a:cubicBezTo>
                  <a:cubicBezTo>
                    <a:pt x="48" y="68"/>
                    <a:pt x="76" y="96"/>
                    <a:pt x="132" y="131"/>
                  </a:cubicBezTo>
                  <a:cubicBezTo>
                    <a:pt x="195" y="131"/>
                    <a:pt x="251" y="131"/>
                    <a:pt x="307" y="96"/>
                  </a:cubicBezTo>
                  <a:lnTo>
                    <a:pt x="307" y="68"/>
                  </a:lnTo>
                  <a:lnTo>
                    <a:pt x="167" y="68"/>
                  </a:lnTo>
                  <a:cubicBezTo>
                    <a:pt x="132" y="68"/>
                    <a:pt x="104" y="40"/>
                    <a:pt x="48" y="12"/>
                  </a:cubicBezTo>
                  <a:cubicBezTo>
                    <a:pt x="48" y="4"/>
                    <a:pt x="43"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79"/>
          <p:cNvGrpSpPr/>
          <p:nvPr/>
        </p:nvGrpSpPr>
        <p:grpSpPr>
          <a:xfrm>
            <a:off x="7353266" y="2028989"/>
            <a:ext cx="460174" cy="354955"/>
            <a:chOff x="7353266" y="2028989"/>
            <a:chExt cx="460174" cy="354955"/>
          </a:xfrm>
        </p:grpSpPr>
        <p:sp>
          <p:nvSpPr>
            <p:cNvPr id="9957" name="Google Shape;9957;p79"/>
            <p:cNvSpPr/>
            <p:nvPr/>
          </p:nvSpPr>
          <p:spPr>
            <a:xfrm>
              <a:off x="7357249" y="2032994"/>
              <a:ext cx="454122" cy="347401"/>
            </a:xfrm>
            <a:custGeom>
              <a:rect b="b" l="l" r="r" t="t"/>
              <a:pathLst>
                <a:path extrusionOk="0" h="15267" w="19957">
                  <a:moveTo>
                    <a:pt x="4722" y="1"/>
                  </a:moveTo>
                  <a:cubicBezTo>
                    <a:pt x="4458" y="1"/>
                    <a:pt x="3989" y="799"/>
                    <a:pt x="3874" y="969"/>
                  </a:cubicBezTo>
                  <a:cubicBezTo>
                    <a:pt x="3671" y="1255"/>
                    <a:pt x="3468" y="1521"/>
                    <a:pt x="3238" y="1780"/>
                  </a:cubicBezTo>
                  <a:cubicBezTo>
                    <a:pt x="3035" y="2017"/>
                    <a:pt x="2916" y="2276"/>
                    <a:pt x="2685" y="2451"/>
                  </a:cubicBezTo>
                  <a:cubicBezTo>
                    <a:pt x="2650" y="2507"/>
                    <a:pt x="2594" y="2570"/>
                    <a:pt x="2510" y="2570"/>
                  </a:cubicBezTo>
                  <a:lnTo>
                    <a:pt x="2510" y="2598"/>
                  </a:lnTo>
                  <a:cubicBezTo>
                    <a:pt x="2217" y="2451"/>
                    <a:pt x="1986" y="2304"/>
                    <a:pt x="1720" y="2157"/>
                  </a:cubicBezTo>
                  <a:cubicBezTo>
                    <a:pt x="1021" y="2570"/>
                    <a:pt x="762" y="3150"/>
                    <a:pt x="615" y="3821"/>
                  </a:cubicBezTo>
                  <a:cubicBezTo>
                    <a:pt x="552" y="4171"/>
                    <a:pt x="469" y="4493"/>
                    <a:pt x="413" y="4814"/>
                  </a:cubicBezTo>
                  <a:cubicBezTo>
                    <a:pt x="413" y="4926"/>
                    <a:pt x="378" y="5017"/>
                    <a:pt x="350" y="5129"/>
                  </a:cubicBezTo>
                  <a:cubicBezTo>
                    <a:pt x="350" y="5276"/>
                    <a:pt x="322" y="5423"/>
                    <a:pt x="266" y="5542"/>
                  </a:cubicBezTo>
                  <a:cubicBezTo>
                    <a:pt x="266" y="5570"/>
                    <a:pt x="266" y="5570"/>
                    <a:pt x="238" y="5598"/>
                  </a:cubicBezTo>
                  <a:cubicBezTo>
                    <a:pt x="238" y="5653"/>
                    <a:pt x="203" y="5744"/>
                    <a:pt x="203" y="5800"/>
                  </a:cubicBezTo>
                  <a:cubicBezTo>
                    <a:pt x="238" y="5919"/>
                    <a:pt x="238" y="6003"/>
                    <a:pt x="203" y="6122"/>
                  </a:cubicBezTo>
                  <a:cubicBezTo>
                    <a:pt x="175" y="6297"/>
                    <a:pt x="147" y="6472"/>
                    <a:pt x="119" y="6618"/>
                  </a:cubicBezTo>
                  <a:cubicBezTo>
                    <a:pt x="63" y="6793"/>
                    <a:pt x="0" y="6912"/>
                    <a:pt x="0" y="7087"/>
                  </a:cubicBezTo>
                  <a:cubicBezTo>
                    <a:pt x="0" y="7143"/>
                    <a:pt x="0" y="7171"/>
                    <a:pt x="28" y="7199"/>
                  </a:cubicBezTo>
                  <a:cubicBezTo>
                    <a:pt x="147" y="7520"/>
                    <a:pt x="119" y="7786"/>
                    <a:pt x="91" y="8073"/>
                  </a:cubicBezTo>
                  <a:cubicBezTo>
                    <a:pt x="63" y="8339"/>
                    <a:pt x="63" y="8625"/>
                    <a:pt x="91" y="8891"/>
                  </a:cubicBezTo>
                  <a:cubicBezTo>
                    <a:pt x="147" y="9268"/>
                    <a:pt x="238" y="9674"/>
                    <a:pt x="322" y="10059"/>
                  </a:cubicBezTo>
                  <a:cubicBezTo>
                    <a:pt x="441" y="10667"/>
                    <a:pt x="643" y="11191"/>
                    <a:pt x="1224" y="11513"/>
                  </a:cubicBezTo>
                  <a:cubicBezTo>
                    <a:pt x="1315" y="11569"/>
                    <a:pt x="1371" y="11660"/>
                    <a:pt x="1461" y="11744"/>
                  </a:cubicBezTo>
                  <a:cubicBezTo>
                    <a:pt x="1489" y="11772"/>
                    <a:pt x="1517" y="11807"/>
                    <a:pt x="1517" y="11835"/>
                  </a:cubicBezTo>
                  <a:cubicBezTo>
                    <a:pt x="1748" y="12065"/>
                    <a:pt x="2014" y="12212"/>
                    <a:pt x="2301" y="12296"/>
                  </a:cubicBezTo>
                  <a:cubicBezTo>
                    <a:pt x="2888" y="12506"/>
                    <a:pt x="3468" y="12709"/>
                    <a:pt x="4049" y="12912"/>
                  </a:cubicBezTo>
                  <a:cubicBezTo>
                    <a:pt x="4599" y="13109"/>
                    <a:pt x="5150" y="13245"/>
                    <a:pt x="5736" y="13245"/>
                  </a:cubicBezTo>
                  <a:cubicBezTo>
                    <a:pt x="5834" y="13245"/>
                    <a:pt x="5934" y="13241"/>
                    <a:pt x="6034" y="13233"/>
                  </a:cubicBezTo>
                  <a:cubicBezTo>
                    <a:pt x="6356" y="13205"/>
                    <a:pt x="6706" y="13170"/>
                    <a:pt x="7055" y="13142"/>
                  </a:cubicBezTo>
                  <a:cubicBezTo>
                    <a:pt x="7249" y="13119"/>
                    <a:pt x="7442" y="13108"/>
                    <a:pt x="7633" y="13108"/>
                  </a:cubicBezTo>
                  <a:cubicBezTo>
                    <a:pt x="8360" y="13108"/>
                    <a:pt x="9069" y="13265"/>
                    <a:pt x="9761" y="13492"/>
                  </a:cubicBezTo>
                  <a:cubicBezTo>
                    <a:pt x="10433" y="13695"/>
                    <a:pt x="11013" y="14135"/>
                    <a:pt x="11656" y="14457"/>
                  </a:cubicBezTo>
                  <a:cubicBezTo>
                    <a:pt x="11859" y="14569"/>
                    <a:pt x="12062" y="14632"/>
                    <a:pt x="12265" y="14660"/>
                  </a:cubicBezTo>
                  <a:cubicBezTo>
                    <a:pt x="12908" y="14778"/>
                    <a:pt x="13523" y="14834"/>
                    <a:pt x="14160" y="14953"/>
                  </a:cubicBezTo>
                  <a:cubicBezTo>
                    <a:pt x="14278" y="14953"/>
                    <a:pt x="14397" y="14981"/>
                    <a:pt x="14453" y="15037"/>
                  </a:cubicBezTo>
                  <a:cubicBezTo>
                    <a:pt x="14727" y="15205"/>
                    <a:pt x="15003" y="15267"/>
                    <a:pt x="15288" y="15267"/>
                  </a:cubicBezTo>
                  <a:cubicBezTo>
                    <a:pt x="15454" y="15267"/>
                    <a:pt x="15623" y="15246"/>
                    <a:pt x="15796" y="15212"/>
                  </a:cubicBezTo>
                  <a:cubicBezTo>
                    <a:pt x="15873" y="15203"/>
                    <a:pt x="15950" y="15200"/>
                    <a:pt x="16027" y="15200"/>
                  </a:cubicBezTo>
                  <a:cubicBezTo>
                    <a:pt x="16181" y="15200"/>
                    <a:pt x="16337" y="15212"/>
                    <a:pt x="16495" y="15212"/>
                  </a:cubicBezTo>
                  <a:cubicBezTo>
                    <a:pt x="16929" y="15212"/>
                    <a:pt x="17278" y="15037"/>
                    <a:pt x="17600" y="14778"/>
                  </a:cubicBezTo>
                  <a:cubicBezTo>
                    <a:pt x="17921" y="14541"/>
                    <a:pt x="18208" y="14254"/>
                    <a:pt x="18299" y="13814"/>
                  </a:cubicBezTo>
                  <a:cubicBezTo>
                    <a:pt x="18068" y="13695"/>
                    <a:pt x="17831" y="13583"/>
                    <a:pt x="17628" y="13464"/>
                  </a:cubicBezTo>
                  <a:cubicBezTo>
                    <a:pt x="17544" y="13408"/>
                    <a:pt x="17481" y="13380"/>
                    <a:pt x="17425" y="13345"/>
                  </a:cubicBezTo>
                  <a:cubicBezTo>
                    <a:pt x="17425" y="13317"/>
                    <a:pt x="17397" y="13317"/>
                    <a:pt x="17397" y="13317"/>
                  </a:cubicBezTo>
                  <a:cubicBezTo>
                    <a:pt x="17334" y="13261"/>
                    <a:pt x="17306" y="13205"/>
                    <a:pt x="17306" y="13142"/>
                  </a:cubicBezTo>
                  <a:cubicBezTo>
                    <a:pt x="17222" y="13058"/>
                    <a:pt x="17222" y="12912"/>
                    <a:pt x="17278" y="12821"/>
                  </a:cubicBezTo>
                  <a:cubicBezTo>
                    <a:pt x="17334" y="12793"/>
                    <a:pt x="17369" y="12765"/>
                    <a:pt x="17425" y="12737"/>
                  </a:cubicBezTo>
                  <a:lnTo>
                    <a:pt x="17425" y="12709"/>
                  </a:lnTo>
                  <a:cubicBezTo>
                    <a:pt x="17656" y="12562"/>
                    <a:pt x="18005" y="12737"/>
                    <a:pt x="18271" y="12471"/>
                  </a:cubicBezTo>
                  <a:cubicBezTo>
                    <a:pt x="18068" y="12387"/>
                    <a:pt x="17921" y="12331"/>
                    <a:pt x="17803" y="12240"/>
                  </a:cubicBezTo>
                  <a:cubicBezTo>
                    <a:pt x="17719" y="12212"/>
                    <a:pt x="17656" y="12156"/>
                    <a:pt x="17600" y="12093"/>
                  </a:cubicBezTo>
                  <a:cubicBezTo>
                    <a:pt x="17509" y="12037"/>
                    <a:pt x="17481" y="11919"/>
                    <a:pt x="17572" y="11835"/>
                  </a:cubicBezTo>
                  <a:cubicBezTo>
                    <a:pt x="17600" y="11772"/>
                    <a:pt x="17656" y="11744"/>
                    <a:pt x="17684" y="11744"/>
                  </a:cubicBezTo>
                  <a:cubicBezTo>
                    <a:pt x="17775" y="11688"/>
                    <a:pt x="17859" y="11660"/>
                    <a:pt x="17977" y="11660"/>
                  </a:cubicBezTo>
                  <a:cubicBezTo>
                    <a:pt x="18327" y="11660"/>
                    <a:pt x="18621" y="11744"/>
                    <a:pt x="18907" y="11891"/>
                  </a:cubicBezTo>
                  <a:cubicBezTo>
                    <a:pt x="19054" y="11982"/>
                    <a:pt x="19229" y="12065"/>
                    <a:pt x="19404" y="12156"/>
                  </a:cubicBezTo>
                  <a:cubicBezTo>
                    <a:pt x="19642" y="11744"/>
                    <a:pt x="19670" y="11338"/>
                    <a:pt x="19753" y="10961"/>
                  </a:cubicBezTo>
                  <a:cubicBezTo>
                    <a:pt x="19956" y="10198"/>
                    <a:pt x="19698" y="9590"/>
                    <a:pt x="19117" y="9094"/>
                  </a:cubicBezTo>
                  <a:cubicBezTo>
                    <a:pt x="18879" y="8891"/>
                    <a:pt x="18558" y="8744"/>
                    <a:pt x="18383" y="8485"/>
                  </a:cubicBezTo>
                  <a:cubicBezTo>
                    <a:pt x="18299" y="8394"/>
                    <a:pt x="18208" y="8276"/>
                    <a:pt x="18124" y="8192"/>
                  </a:cubicBezTo>
                  <a:cubicBezTo>
                    <a:pt x="18096" y="8192"/>
                    <a:pt x="18096" y="8164"/>
                    <a:pt x="18068" y="8164"/>
                  </a:cubicBezTo>
                  <a:cubicBezTo>
                    <a:pt x="18068" y="8136"/>
                    <a:pt x="18033" y="8136"/>
                    <a:pt x="18033" y="8101"/>
                  </a:cubicBezTo>
                  <a:cubicBezTo>
                    <a:pt x="17572" y="7667"/>
                    <a:pt x="17019" y="7402"/>
                    <a:pt x="16404" y="7171"/>
                  </a:cubicBezTo>
                  <a:cubicBezTo>
                    <a:pt x="15905" y="6962"/>
                    <a:pt x="15452" y="6606"/>
                    <a:pt x="14874" y="6606"/>
                  </a:cubicBezTo>
                  <a:cubicBezTo>
                    <a:pt x="14812" y="6606"/>
                    <a:pt x="14749" y="6610"/>
                    <a:pt x="14684" y="6618"/>
                  </a:cubicBezTo>
                  <a:cubicBezTo>
                    <a:pt x="14684" y="6646"/>
                    <a:pt x="14684" y="6646"/>
                    <a:pt x="14656" y="6646"/>
                  </a:cubicBezTo>
                  <a:lnTo>
                    <a:pt x="14600" y="6646"/>
                  </a:lnTo>
                  <a:cubicBezTo>
                    <a:pt x="14572" y="6646"/>
                    <a:pt x="14537" y="6646"/>
                    <a:pt x="14537" y="6618"/>
                  </a:cubicBezTo>
                  <a:cubicBezTo>
                    <a:pt x="14362" y="6512"/>
                    <a:pt x="14164" y="6491"/>
                    <a:pt x="13963" y="6491"/>
                  </a:cubicBezTo>
                  <a:cubicBezTo>
                    <a:pt x="13835" y="6491"/>
                    <a:pt x="13705" y="6500"/>
                    <a:pt x="13579" y="6500"/>
                  </a:cubicBezTo>
                  <a:cubicBezTo>
                    <a:pt x="13533" y="6504"/>
                    <a:pt x="13488" y="6506"/>
                    <a:pt x="13443" y="6506"/>
                  </a:cubicBezTo>
                  <a:cubicBezTo>
                    <a:pt x="13204" y="6506"/>
                    <a:pt x="12985" y="6440"/>
                    <a:pt x="12761" y="6269"/>
                  </a:cubicBezTo>
                  <a:cubicBezTo>
                    <a:pt x="12605" y="6143"/>
                    <a:pt x="12438" y="6067"/>
                    <a:pt x="12262" y="6067"/>
                  </a:cubicBezTo>
                  <a:cubicBezTo>
                    <a:pt x="12115" y="6067"/>
                    <a:pt x="11962" y="6120"/>
                    <a:pt x="11803" y="6241"/>
                  </a:cubicBezTo>
                  <a:cubicBezTo>
                    <a:pt x="11782" y="6250"/>
                    <a:pt x="11759" y="6253"/>
                    <a:pt x="11734" y="6253"/>
                  </a:cubicBezTo>
                  <a:cubicBezTo>
                    <a:pt x="11684" y="6253"/>
                    <a:pt x="11626" y="6241"/>
                    <a:pt x="11565" y="6241"/>
                  </a:cubicBezTo>
                  <a:cubicBezTo>
                    <a:pt x="11454" y="6066"/>
                    <a:pt x="11335" y="5891"/>
                    <a:pt x="11216" y="5716"/>
                  </a:cubicBezTo>
                  <a:cubicBezTo>
                    <a:pt x="11041" y="5542"/>
                    <a:pt x="10866" y="5367"/>
                    <a:pt x="10691" y="5164"/>
                  </a:cubicBezTo>
                  <a:cubicBezTo>
                    <a:pt x="10580" y="5367"/>
                    <a:pt x="10517" y="5514"/>
                    <a:pt x="10405" y="5716"/>
                  </a:cubicBezTo>
                  <a:cubicBezTo>
                    <a:pt x="10167" y="5542"/>
                    <a:pt x="9908" y="5339"/>
                    <a:pt x="9643" y="5192"/>
                  </a:cubicBezTo>
                  <a:cubicBezTo>
                    <a:pt x="9587" y="5164"/>
                    <a:pt x="8978" y="4926"/>
                    <a:pt x="9006" y="4870"/>
                  </a:cubicBezTo>
                  <a:lnTo>
                    <a:pt x="9006" y="4870"/>
                  </a:lnTo>
                  <a:cubicBezTo>
                    <a:pt x="8803" y="5164"/>
                    <a:pt x="9356" y="5800"/>
                    <a:pt x="9328" y="6122"/>
                  </a:cubicBezTo>
                  <a:cubicBezTo>
                    <a:pt x="9356" y="6150"/>
                    <a:pt x="9356" y="6213"/>
                    <a:pt x="9356" y="6241"/>
                  </a:cubicBezTo>
                  <a:cubicBezTo>
                    <a:pt x="9328" y="6297"/>
                    <a:pt x="9265" y="6297"/>
                    <a:pt x="9237" y="6297"/>
                  </a:cubicBezTo>
                  <a:cubicBezTo>
                    <a:pt x="9209" y="6297"/>
                    <a:pt x="9181" y="6325"/>
                    <a:pt x="9153" y="6325"/>
                  </a:cubicBezTo>
                  <a:lnTo>
                    <a:pt x="9090" y="6325"/>
                  </a:lnTo>
                  <a:cubicBezTo>
                    <a:pt x="9034" y="6353"/>
                    <a:pt x="8978" y="6353"/>
                    <a:pt x="8915" y="6353"/>
                  </a:cubicBezTo>
                  <a:cubicBezTo>
                    <a:pt x="8768" y="6353"/>
                    <a:pt x="8831" y="6325"/>
                    <a:pt x="8741" y="6297"/>
                  </a:cubicBezTo>
                  <a:cubicBezTo>
                    <a:pt x="8657" y="6269"/>
                    <a:pt x="8594" y="6213"/>
                    <a:pt x="8538" y="6178"/>
                  </a:cubicBezTo>
                  <a:cubicBezTo>
                    <a:pt x="8510" y="6150"/>
                    <a:pt x="8482" y="6122"/>
                    <a:pt x="8482" y="6066"/>
                  </a:cubicBezTo>
                  <a:cubicBezTo>
                    <a:pt x="8419" y="5947"/>
                    <a:pt x="8419" y="5828"/>
                    <a:pt x="8419" y="5653"/>
                  </a:cubicBezTo>
                  <a:cubicBezTo>
                    <a:pt x="8391" y="5339"/>
                    <a:pt x="8363" y="5017"/>
                    <a:pt x="8307" y="4695"/>
                  </a:cubicBezTo>
                  <a:cubicBezTo>
                    <a:pt x="8279" y="4577"/>
                    <a:pt x="8160" y="4465"/>
                    <a:pt x="8069" y="4318"/>
                  </a:cubicBezTo>
                  <a:cubicBezTo>
                    <a:pt x="7636" y="4549"/>
                    <a:pt x="7461" y="4898"/>
                    <a:pt x="7258" y="5248"/>
                  </a:cubicBezTo>
                  <a:cubicBezTo>
                    <a:pt x="7139" y="5395"/>
                    <a:pt x="7111" y="5598"/>
                    <a:pt x="6992" y="5744"/>
                  </a:cubicBezTo>
                  <a:cubicBezTo>
                    <a:pt x="6964" y="5744"/>
                    <a:pt x="6964" y="5744"/>
                    <a:pt x="6936" y="5772"/>
                  </a:cubicBezTo>
                  <a:cubicBezTo>
                    <a:pt x="6920" y="5805"/>
                    <a:pt x="6882" y="5819"/>
                    <a:pt x="6842" y="5819"/>
                  </a:cubicBezTo>
                  <a:cubicBezTo>
                    <a:pt x="6814" y="5819"/>
                    <a:pt x="6785" y="5812"/>
                    <a:pt x="6762" y="5800"/>
                  </a:cubicBezTo>
                  <a:cubicBezTo>
                    <a:pt x="6706" y="5828"/>
                    <a:pt x="6643" y="5828"/>
                    <a:pt x="6615" y="5863"/>
                  </a:cubicBezTo>
                  <a:cubicBezTo>
                    <a:pt x="6615" y="5598"/>
                    <a:pt x="6587" y="5423"/>
                    <a:pt x="6615" y="5248"/>
                  </a:cubicBezTo>
                  <a:cubicBezTo>
                    <a:pt x="6671" y="4870"/>
                    <a:pt x="6790" y="4521"/>
                    <a:pt x="6881" y="4143"/>
                  </a:cubicBezTo>
                  <a:cubicBezTo>
                    <a:pt x="6936" y="3849"/>
                    <a:pt x="6992" y="3528"/>
                    <a:pt x="6818" y="3241"/>
                  </a:cubicBezTo>
                  <a:cubicBezTo>
                    <a:pt x="6762" y="3241"/>
                    <a:pt x="6715" y="3226"/>
                    <a:pt x="6682" y="3226"/>
                  </a:cubicBezTo>
                  <a:cubicBezTo>
                    <a:pt x="6665" y="3226"/>
                    <a:pt x="6652" y="3229"/>
                    <a:pt x="6643" y="3241"/>
                  </a:cubicBezTo>
                  <a:cubicBezTo>
                    <a:pt x="6531" y="3297"/>
                    <a:pt x="6384" y="3353"/>
                    <a:pt x="6293" y="3444"/>
                  </a:cubicBezTo>
                  <a:cubicBezTo>
                    <a:pt x="6006" y="3793"/>
                    <a:pt x="5713" y="4143"/>
                    <a:pt x="5447" y="4493"/>
                  </a:cubicBezTo>
                  <a:cubicBezTo>
                    <a:pt x="5363" y="4577"/>
                    <a:pt x="5307" y="4695"/>
                    <a:pt x="5216" y="4723"/>
                  </a:cubicBezTo>
                  <a:lnTo>
                    <a:pt x="5188" y="4751"/>
                  </a:lnTo>
                  <a:cubicBezTo>
                    <a:pt x="5143" y="4797"/>
                    <a:pt x="5085" y="4820"/>
                    <a:pt x="5031" y="4820"/>
                  </a:cubicBezTo>
                  <a:cubicBezTo>
                    <a:pt x="4977" y="4820"/>
                    <a:pt x="4926" y="4797"/>
                    <a:pt x="4895" y="4751"/>
                  </a:cubicBezTo>
                  <a:cubicBezTo>
                    <a:pt x="4664" y="4668"/>
                    <a:pt x="4608" y="4465"/>
                    <a:pt x="4608" y="4227"/>
                  </a:cubicBezTo>
                  <a:lnTo>
                    <a:pt x="4608" y="4115"/>
                  </a:lnTo>
                  <a:cubicBezTo>
                    <a:pt x="4636" y="3731"/>
                    <a:pt x="4783" y="3269"/>
                    <a:pt x="4783" y="3066"/>
                  </a:cubicBezTo>
                  <a:cubicBezTo>
                    <a:pt x="4839" y="2570"/>
                    <a:pt x="4895" y="2101"/>
                    <a:pt x="4895" y="1605"/>
                  </a:cubicBezTo>
                  <a:cubicBezTo>
                    <a:pt x="4923" y="1318"/>
                    <a:pt x="4923" y="1052"/>
                    <a:pt x="4895" y="759"/>
                  </a:cubicBezTo>
                  <a:cubicBezTo>
                    <a:pt x="4895" y="675"/>
                    <a:pt x="4923" y="528"/>
                    <a:pt x="4923" y="381"/>
                  </a:cubicBezTo>
                  <a:cubicBezTo>
                    <a:pt x="4839" y="297"/>
                    <a:pt x="4839" y="150"/>
                    <a:pt x="4783" y="32"/>
                  </a:cubicBezTo>
                  <a:cubicBezTo>
                    <a:pt x="4748" y="32"/>
                    <a:pt x="4748" y="4"/>
                    <a:pt x="4748" y="4"/>
                  </a:cubicBezTo>
                  <a:cubicBezTo>
                    <a:pt x="4740" y="2"/>
                    <a:pt x="4731" y="1"/>
                    <a:pt x="4722"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79"/>
            <p:cNvSpPr/>
            <p:nvPr/>
          </p:nvSpPr>
          <p:spPr>
            <a:xfrm>
              <a:off x="7615154" y="2215398"/>
              <a:ext cx="67013" cy="72793"/>
            </a:xfrm>
            <a:custGeom>
              <a:rect b="b" l="l" r="r" t="t"/>
              <a:pathLst>
                <a:path extrusionOk="0" h="3199" w="2945">
                  <a:moveTo>
                    <a:pt x="1805" y="1"/>
                  </a:moveTo>
                  <a:cubicBezTo>
                    <a:pt x="1343" y="57"/>
                    <a:pt x="931" y="57"/>
                    <a:pt x="581" y="406"/>
                  </a:cubicBezTo>
                  <a:cubicBezTo>
                    <a:pt x="231" y="700"/>
                    <a:pt x="1" y="1225"/>
                    <a:pt x="29" y="1693"/>
                  </a:cubicBezTo>
                  <a:cubicBezTo>
                    <a:pt x="29" y="2127"/>
                    <a:pt x="294" y="2595"/>
                    <a:pt x="644" y="2854"/>
                  </a:cubicBezTo>
                  <a:cubicBezTo>
                    <a:pt x="819" y="3001"/>
                    <a:pt x="1050" y="3119"/>
                    <a:pt x="1280" y="3175"/>
                  </a:cubicBezTo>
                  <a:cubicBezTo>
                    <a:pt x="1350" y="3192"/>
                    <a:pt x="1419" y="3199"/>
                    <a:pt x="1488" y="3199"/>
                  </a:cubicBezTo>
                  <a:cubicBezTo>
                    <a:pt x="1656" y="3199"/>
                    <a:pt x="1827" y="3159"/>
                    <a:pt x="2014" y="3119"/>
                  </a:cubicBezTo>
                  <a:cubicBezTo>
                    <a:pt x="2098" y="3091"/>
                    <a:pt x="2126" y="2917"/>
                    <a:pt x="2014" y="2882"/>
                  </a:cubicBezTo>
                  <a:cubicBezTo>
                    <a:pt x="1805" y="2854"/>
                    <a:pt x="1630" y="2826"/>
                    <a:pt x="1455" y="2707"/>
                  </a:cubicBezTo>
                  <a:cubicBezTo>
                    <a:pt x="1343" y="2623"/>
                    <a:pt x="1224" y="2532"/>
                    <a:pt x="1105" y="2448"/>
                  </a:cubicBezTo>
                  <a:lnTo>
                    <a:pt x="1105" y="2448"/>
                  </a:lnTo>
                  <a:cubicBezTo>
                    <a:pt x="1280" y="2532"/>
                    <a:pt x="1490" y="2567"/>
                    <a:pt x="1630" y="2595"/>
                  </a:cubicBezTo>
                  <a:cubicBezTo>
                    <a:pt x="1665" y="2597"/>
                    <a:pt x="1701" y="2598"/>
                    <a:pt x="1736" y="2598"/>
                  </a:cubicBezTo>
                  <a:cubicBezTo>
                    <a:pt x="2135" y="2598"/>
                    <a:pt x="2500" y="2453"/>
                    <a:pt x="2770" y="2182"/>
                  </a:cubicBezTo>
                  <a:cubicBezTo>
                    <a:pt x="2916" y="2008"/>
                    <a:pt x="2826" y="1777"/>
                    <a:pt x="2651" y="1693"/>
                  </a:cubicBezTo>
                  <a:cubicBezTo>
                    <a:pt x="2742" y="1574"/>
                    <a:pt x="2798" y="1427"/>
                    <a:pt x="2826" y="1280"/>
                  </a:cubicBezTo>
                  <a:cubicBezTo>
                    <a:pt x="2944" y="644"/>
                    <a:pt x="2448" y="29"/>
                    <a:pt x="1840"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79"/>
            <p:cNvSpPr/>
            <p:nvPr/>
          </p:nvSpPr>
          <p:spPr>
            <a:xfrm>
              <a:off x="7664509" y="2246345"/>
              <a:ext cx="34201" cy="46284"/>
            </a:xfrm>
            <a:custGeom>
              <a:rect b="b" l="l" r="r" t="t"/>
              <a:pathLst>
                <a:path extrusionOk="0" h="2034" w="1503">
                  <a:moveTo>
                    <a:pt x="1430" y="0"/>
                  </a:moveTo>
                  <a:cubicBezTo>
                    <a:pt x="1399" y="0"/>
                    <a:pt x="1368" y="14"/>
                    <a:pt x="1356" y="39"/>
                  </a:cubicBezTo>
                  <a:cubicBezTo>
                    <a:pt x="1272" y="417"/>
                    <a:pt x="1069" y="711"/>
                    <a:pt x="831" y="997"/>
                  </a:cubicBezTo>
                  <a:cubicBezTo>
                    <a:pt x="573" y="1291"/>
                    <a:pt x="335" y="1557"/>
                    <a:pt x="76" y="1815"/>
                  </a:cubicBezTo>
                  <a:cubicBezTo>
                    <a:pt x="0" y="1915"/>
                    <a:pt x="71" y="2033"/>
                    <a:pt x="165" y="2033"/>
                  </a:cubicBezTo>
                  <a:cubicBezTo>
                    <a:pt x="184" y="2033"/>
                    <a:pt x="203" y="2029"/>
                    <a:pt x="223" y="2018"/>
                  </a:cubicBezTo>
                  <a:cubicBezTo>
                    <a:pt x="601" y="1815"/>
                    <a:pt x="950" y="1585"/>
                    <a:pt x="1181" y="1207"/>
                  </a:cubicBezTo>
                  <a:cubicBezTo>
                    <a:pt x="1384" y="857"/>
                    <a:pt x="1475" y="445"/>
                    <a:pt x="1503" y="67"/>
                  </a:cubicBezTo>
                  <a:cubicBezTo>
                    <a:pt x="1503" y="21"/>
                    <a:pt x="1467" y="0"/>
                    <a:pt x="1430"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79"/>
            <p:cNvSpPr/>
            <p:nvPr/>
          </p:nvSpPr>
          <p:spPr>
            <a:xfrm>
              <a:off x="7660982" y="2271808"/>
              <a:ext cx="41323" cy="30014"/>
            </a:xfrm>
            <a:custGeom>
              <a:rect b="b" l="l" r="r" t="t"/>
              <a:pathLst>
                <a:path extrusionOk="0" h="1319" w="1816">
                  <a:moveTo>
                    <a:pt x="1659" y="0"/>
                  </a:moveTo>
                  <a:cubicBezTo>
                    <a:pt x="1639" y="0"/>
                    <a:pt x="1619" y="8"/>
                    <a:pt x="1602" y="25"/>
                  </a:cubicBezTo>
                  <a:cubicBezTo>
                    <a:pt x="1161" y="494"/>
                    <a:pt x="728" y="927"/>
                    <a:pt x="84" y="1102"/>
                  </a:cubicBezTo>
                  <a:cubicBezTo>
                    <a:pt x="0" y="1137"/>
                    <a:pt x="28" y="1277"/>
                    <a:pt x="112" y="1312"/>
                  </a:cubicBezTo>
                  <a:cubicBezTo>
                    <a:pt x="155" y="1316"/>
                    <a:pt x="196" y="1319"/>
                    <a:pt x="237" y="1319"/>
                  </a:cubicBezTo>
                  <a:cubicBezTo>
                    <a:pt x="926" y="1319"/>
                    <a:pt x="1359" y="669"/>
                    <a:pt x="1749" y="200"/>
                  </a:cubicBezTo>
                  <a:cubicBezTo>
                    <a:pt x="1815" y="111"/>
                    <a:pt x="1736" y="0"/>
                    <a:pt x="1659"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79"/>
            <p:cNvSpPr/>
            <p:nvPr/>
          </p:nvSpPr>
          <p:spPr>
            <a:xfrm>
              <a:off x="7369809" y="2267757"/>
              <a:ext cx="350859" cy="114731"/>
            </a:xfrm>
            <a:custGeom>
              <a:rect b="b" l="l" r="r" t="t"/>
              <a:pathLst>
                <a:path extrusionOk="0" h="5042" w="15419">
                  <a:moveTo>
                    <a:pt x="8629" y="1630"/>
                  </a:moveTo>
                  <a:cubicBezTo>
                    <a:pt x="8685" y="1630"/>
                    <a:pt x="8741" y="1630"/>
                    <a:pt x="8776" y="1665"/>
                  </a:cubicBezTo>
                  <a:lnTo>
                    <a:pt x="8741" y="1692"/>
                  </a:lnTo>
                  <a:cubicBezTo>
                    <a:pt x="8713" y="1692"/>
                    <a:pt x="8685" y="1665"/>
                    <a:pt x="8629" y="1630"/>
                  </a:cubicBezTo>
                  <a:close/>
                  <a:moveTo>
                    <a:pt x="9181" y="1665"/>
                  </a:moveTo>
                  <a:cubicBezTo>
                    <a:pt x="9265" y="1692"/>
                    <a:pt x="9384" y="1692"/>
                    <a:pt x="9475" y="1720"/>
                  </a:cubicBezTo>
                  <a:cubicBezTo>
                    <a:pt x="9412" y="1748"/>
                    <a:pt x="9356" y="1776"/>
                    <a:pt x="9356" y="1839"/>
                  </a:cubicBezTo>
                  <a:cubicBezTo>
                    <a:pt x="9328" y="1804"/>
                    <a:pt x="9300" y="1804"/>
                    <a:pt x="9265" y="1776"/>
                  </a:cubicBezTo>
                  <a:cubicBezTo>
                    <a:pt x="9251" y="1762"/>
                    <a:pt x="9237" y="1755"/>
                    <a:pt x="9223" y="1755"/>
                  </a:cubicBezTo>
                  <a:cubicBezTo>
                    <a:pt x="9209" y="1755"/>
                    <a:pt x="9195" y="1762"/>
                    <a:pt x="9181" y="1776"/>
                  </a:cubicBezTo>
                  <a:cubicBezTo>
                    <a:pt x="9153" y="1720"/>
                    <a:pt x="9125" y="1692"/>
                    <a:pt x="9091" y="1665"/>
                  </a:cubicBezTo>
                  <a:close/>
                  <a:moveTo>
                    <a:pt x="2014" y="0"/>
                  </a:moveTo>
                  <a:cubicBezTo>
                    <a:pt x="1986" y="0"/>
                    <a:pt x="1958" y="56"/>
                    <a:pt x="1986" y="56"/>
                  </a:cubicBezTo>
                  <a:cubicBezTo>
                    <a:pt x="2189" y="175"/>
                    <a:pt x="2420" y="294"/>
                    <a:pt x="2623" y="406"/>
                  </a:cubicBezTo>
                  <a:cubicBezTo>
                    <a:pt x="2567" y="378"/>
                    <a:pt x="2511" y="378"/>
                    <a:pt x="2448" y="350"/>
                  </a:cubicBezTo>
                  <a:cubicBezTo>
                    <a:pt x="2308" y="294"/>
                    <a:pt x="2133" y="203"/>
                    <a:pt x="1958" y="147"/>
                  </a:cubicBezTo>
                  <a:cubicBezTo>
                    <a:pt x="1948" y="145"/>
                    <a:pt x="1937" y="144"/>
                    <a:pt x="1927" y="144"/>
                  </a:cubicBezTo>
                  <a:cubicBezTo>
                    <a:pt x="1795" y="144"/>
                    <a:pt x="1697" y="305"/>
                    <a:pt x="1749" y="441"/>
                  </a:cubicBezTo>
                  <a:cubicBezTo>
                    <a:pt x="1609" y="322"/>
                    <a:pt x="1462" y="203"/>
                    <a:pt x="1315" y="119"/>
                  </a:cubicBezTo>
                  <a:cubicBezTo>
                    <a:pt x="1307" y="115"/>
                    <a:pt x="1299" y="114"/>
                    <a:pt x="1292" y="114"/>
                  </a:cubicBezTo>
                  <a:cubicBezTo>
                    <a:pt x="1244" y="114"/>
                    <a:pt x="1205" y="179"/>
                    <a:pt x="1259" y="203"/>
                  </a:cubicBezTo>
                  <a:cubicBezTo>
                    <a:pt x="1637" y="525"/>
                    <a:pt x="1986" y="902"/>
                    <a:pt x="2448" y="1105"/>
                  </a:cubicBezTo>
                  <a:cubicBezTo>
                    <a:pt x="2539" y="1168"/>
                    <a:pt x="2595" y="1196"/>
                    <a:pt x="2686" y="1252"/>
                  </a:cubicBezTo>
                  <a:lnTo>
                    <a:pt x="3210" y="1518"/>
                  </a:lnTo>
                  <a:cubicBezTo>
                    <a:pt x="2797" y="1399"/>
                    <a:pt x="2483" y="1315"/>
                    <a:pt x="2161" y="1021"/>
                  </a:cubicBezTo>
                  <a:cubicBezTo>
                    <a:pt x="1784" y="672"/>
                    <a:pt x="1399" y="378"/>
                    <a:pt x="937" y="175"/>
                  </a:cubicBezTo>
                  <a:cubicBezTo>
                    <a:pt x="871" y="137"/>
                    <a:pt x="799" y="122"/>
                    <a:pt x="727" y="122"/>
                  </a:cubicBezTo>
                  <a:cubicBezTo>
                    <a:pt x="638" y="122"/>
                    <a:pt x="549" y="144"/>
                    <a:pt x="469" y="175"/>
                  </a:cubicBezTo>
                  <a:cubicBezTo>
                    <a:pt x="413" y="119"/>
                    <a:pt x="322" y="56"/>
                    <a:pt x="238" y="28"/>
                  </a:cubicBezTo>
                  <a:cubicBezTo>
                    <a:pt x="222" y="23"/>
                    <a:pt x="206" y="21"/>
                    <a:pt x="191" y="21"/>
                  </a:cubicBezTo>
                  <a:cubicBezTo>
                    <a:pt x="120" y="21"/>
                    <a:pt x="58" y="72"/>
                    <a:pt x="35" y="147"/>
                  </a:cubicBezTo>
                  <a:lnTo>
                    <a:pt x="35" y="175"/>
                  </a:lnTo>
                  <a:cubicBezTo>
                    <a:pt x="0" y="203"/>
                    <a:pt x="35" y="266"/>
                    <a:pt x="63" y="294"/>
                  </a:cubicBezTo>
                  <a:cubicBezTo>
                    <a:pt x="91" y="441"/>
                    <a:pt x="147" y="581"/>
                    <a:pt x="210" y="728"/>
                  </a:cubicBezTo>
                  <a:cubicBezTo>
                    <a:pt x="266" y="846"/>
                    <a:pt x="294" y="965"/>
                    <a:pt x="350" y="1077"/>
                  </a:cubicBezTo>
                  <a:cubicBezTo>
                    <a:pt x="525" y="1140"/>
                    <a:pt x="700" y="1252"/>
                    <a:pt x="847" y="1371"/>
                  </a:cubicBezTo>
                  <a:cubicBezTo>
                    <a:pt x="937" y="1455"/>
                    <a:pt x="1021" y="1546"/>
                    <a:pt x="1049" y="1665"/>
                  </a:cubicBezTo>
                  <a:cubicBezTo>
                    <a:pt x="1084" y="1720"/>
                    <a:pt x="1112" y="1776"/>
                    <a:pt x="1140" y="1839"/>
                  </a:cubicBezTo>
                  <a:cubicBezTo>
                    <a:pt x="1227" y="1880"/>
                    <a:pt x="1311" y="1906"/>
                    <a:pt x="1396" y="1906"/>
                  </a:cubicBezTo>
                  <a:cubicBezTo>
                    <a:pt x="1427" y="1906"/>
                    <a:pt x="1458" y="1903"/>
                    <a:pt x="1490" y="1895"/>
                  </a:cubicBezTo>
                  <a:cubicBezTo>
                    <a:pt x="1546" y="1895"/>
                    <a:pt x="1609" y="1867"/>
                    <a:pt x="1665" y="1839"/>
                  </a:cubicBezTo>
                  <a:cubicBezTo>
                    <a:pt x="2070" y="2189"/>
                    <a:pt x="2539" y="2364"/>
                    <a:pt x="3035" y="2504"/>
                  </a:cubicBezTo>
                  <a:cubicBezTo>
                    <a:pt x="3588" y="2650"/>
                    <a:pt x="4168" y="2713"/>
                    <a:pt x="4720" y="2769"/>
                  </a:cubicBezTo>
                  <a:cubicBezTo>
                    <a:pt x="5014" y="2797"/>
                    <a:pt x="5308" y="2797"/>
                    <a:pt x="5566" y="2797"/>
                  </a:cubicBezTo>
                  <a:cubicBezTo>
                    <a:pt x="5832" y="2797"/>
                    <a:pt x="6091" y="2797"/>
                    <a:pt x="6357" y="2741"/>
                  </a:cubicBezTo>
                  <a:cubicBezTo>
                    <a:pt x="6734" y="2741"/>
                    <a:pt x="7112" y="2769"/>
                    <a:pt x="7489" y="2825"/>
                  </a:cubicBezTo>
                  <a:cubicBezTo>
                    <a:pt x="7930" y="2853"/>
                    <a:pt x="8335" y="2972"/>
                    <a:pt x="8741" y="3000"/>
                  </a:cubicBezTo>
                  <a:cubicBezTo>
                    <a:pt x="8756" y="3003"/>
                    <a:pt x="8771" y="3004"/>
                    <a:pt x="8785" y="3004"/>
                  </a:cubicBezTo>
                  <a:cubicBezTo>
                    <a:pt x="8906" y="3004"/>
                    <a:pt x="8982" y="2904"/>
                    <a:pt x="9007" y="2797"/>
                  </a:cubicBezTo>
                  <a:cubicBezTo>
                    <a:pt x="9153" y="2916"/>
                    <a:pt x="9300" y="3000"/>
                    <a:pt x="9384" y="3175"/>
                  </a:cubicBezTo>
                  <a:cubicBezTo>
                    <a:pt x="9440" y="3322"/>
                    <a:pt x="9531" y="3469"/>
                    <a:pt x="9706" y="3524"/>
                  </a:cubicBezTo>
                  <a:cubicBezTo>
                    <a:pt x="9881" y="3587"/>
                    <a:pt x="10055" y="3587"/>
                    <a:pt x="10202" y="3671"/>
                  </a:cubicBezTo>
                  <a:cubicBezTo>
                    <a:pt x="10377" y="3790"/>
                    <a:pt x="10552" y="3902"/>
                    <a:pt x="10727" y="4021"/>
                  </a:cubicBezTo>
                  <a:cubicBezTo>
                    <a:pt x="11068" y="4204"/>
                    <a:pt x="11454" y="4319"/>
                    <a:pt x="11850" y="4319"/>
                  </a:cubicBezTo>
                  <a:cubicBezTo>
                    <a:pt x="11893" y="4319"/>
                    <a:pt x="11936" y="4317"/>
                    <a:pt x="11978" y="4315"/>
                  </a:cubicBezTo>
                  <a:cubicBezTo>
                    <a:pt x="12006" y="4343"/>
                    <a:pt x="12034" y="4399"/>
                    <a:pt x="12097" y="4399"/>
                  </a:cubicBezTo>
                  <a:cubicBezTo>
                    <a:pt x="12272" y="4489"/>
                    <a:pt x="12447" y="4545"/>
                    <a:pt x="12622" y="4601"/>
                  </a:cubicBezTo>
                  <a:lnTo>
                    <a:pt x="12824" y="4601"/>
                  </a:lnTo>
                  <a:cubicBezTo>
                    <a:pt x="13027" y="4601"/>
                    <a:pt x="13230" y="4601"/>
                    <a:pt x="13433" y="4636"/>
                  </a:cubicBezTo>
                  <a:cubicBezTo>
                    <a:pt x="13636" y="4636"/>
                    <a:pt x="13873" y="4720"/>
                    <a:pt x="13985" y="4867"/>
                  </a:cubicBezTo>
                  <a:cubicBezTo>
                    <a:pt x="14132" y="4895"/>
                    <a:pt x="14307" y="4986"/>
                    <a:pt x="14454" y="5014"/>
                  </a:cubicBezTo>
                  <a:cubicBezTo>
                    <a:pt x="14518" y="5034"/>
                    <a:pt x="14584" y="5041"/>
                    <a:pt x="14653" y="5041"/>
                  </a:cubicBezTo>
                  <a:cubicBezTo>
                    <a:pt x="14795" y="5041"/>
                    <a:pt x="14945" y="5011"/>
                    <a:pt x="15088" y="5011"/>
                  </a:cubicBezTo>
                  <a:cubicBezTo>
                    <a:pt x="15161" y="5011"/>
                    <a:pt x="15232" y="5019"/>
                    <a:pt x="15300" y="5042"/>
                  </a:cubicBezTo>
                  <a:cubicBezTo>
                    <a:pt x="15384" y="4986"/>
                    <a:pt x="15419" y="4867"/>
                    <a:pt x="15328" y="4811"/>
                  </a:cubicBezTo>
                  <a:cubicBezTo>
                    <a:pt x="15300" y="4748"/>
                    <a:pt x="15244" y="4720"/>
                    <a:pt x="15181" y="4692"/>
                  </a:cubicBezTo>
                  <a:cubicBezTo>
                    <a:pt x="15181" y="4664"/>
                    <a:pt x="15153" y="4664"/>
                    <a:pt x="15153" y="4636"/>
                  </a:cubicBezTo>
                  <a:lnTo>
                    <a:pt x="15097" y="4636"/>
                  </a:lnTo>
                  <a:cubicBezTo>
                    <a:pt x="15034" y="4601"/>
                    <a:pt x="14978" y="4545"/>
                    <a:pt x="14922" y="4489"/>
                  </a:cubicBezTo>
                  <a:cubicBezTo>
                    <a:pt x="14775" y="4399"/>
                    <a:pt x="14719" y="4224"/>
                    <a:pt x="14656" y="4077"/>
                  </a:cubicBezTo>
                  <a:cubicBezTo>
                    <a:pt x="14601" y="3902"/>
                    <a:pt x="14573" y="3699"/>
                    <a:pt x="14545" y="3524"/>
                  </a:cubicBezTo>
                  <a:cubicBezTo>
                    <a:pt x="14510" y="3350"/>
                    <a:pt x="14426" y="3147"/>
                    <a:pt x="14426" y="2972"/>
                  </a:cubicBezTo>
                  <a:cubicBezTo>
                    <a:pt x="14426" y="2944"/>
                    <a:pt x="14403" y="2930"/>
                    <a:pt x="14380" y="2930"/>
                  </a:cubicBezTo>
                  <a:cubicBezTo>
                    <a:pt x="14358" y="2930"/>
                    <a:pt x="14335" y="2944"/>
                    <a:pt x="14335" y="2972"/>
                  </a:cubicBezTo>
                  <a:cubicBezTo>
                    <a:pt x="14335" y="3203"/>
                    <a:pt x="14251" y="3413"/>
                    <a:pt x="14223" y="3643"/>
                  </a:cubicBezTo>
                  <a:cubicBezTo>
                    <a:pt x="14223" y="3790"/>
                    <a:pt x="14223" y="3937"/>
                    <a:pt x="14251" y="4077"/>
                  </a:cubicBezTo>
                  <a:cubicBezTo>
                    <a:pt x="14195" y="4077"/>
                    <a:pt x="14160" y="4112"/>
                    <a:pt x="14104" y="4112"/>
                  </a:cubicBezTo>
                  <a:cubicBezTo>
                    <a:pt x="13929" y="4049"/>
                    <a:pt x="13754" y="3993"/>
                    <a:pt x="13580" y="3965"/>
                  </a:cubicBezTo>
                  <a:cubicBezTo>
                    <a:pt x="13496" y="3937"/>
                    <a:pt x="13433" y="3902"/>
                    <a:pt x="13349" y="3902"/>
                  </a:cubicBezTo>
                  <a:cubicBezTo>
                    <a:pt x="13230" y="3846"/>
                    <a:pt x="13146" y="3790"/>
                    <a:pt x="13027" y="3727"/>
                  </a:cubicBezTo>
                  <a:cubicBezTo>
                    <a:pt x="12622" y="3524"/>
                    <a:pt x="12209" y="3322"/>
                    <a:pt x="11804" y="3119"/>
                  </a:cubicBezTo>
                  <a:cubicBezTo>
                    <a:pt x="11426" y="2944"/>
                    <a:pt x="11048" y="2769"/>
                    <a:pt x="10727" y="2504"/>
                  </a:cubicBezTo>
                  <a:cubicBezTo>
                    <a:pt x="10664" y="2448"/>
                    <a:pt x="10608" y="2420"/>
                    <a:pt x="10552" y="2392"/>
                  </a:cubicBezTo>
                  <a:cubicBezTo>
                    <a:pt x="10636" y="2364"/>
                    <a:pt x="10727" y="2329"/>
                    <a:pt x="10811" y="2301"/>
                  </a:cubicBezTo>
                  <a:cubicBezTo>
                    <a:pt x="11048" y="2217"/>
                    <a:pt x="11251" y="2126"/>
                    <a:pt x="11426" y="1951"/>
                  </a:cubicBezTo>
                  <a:cubicBezTo>
                    <a:pt x="11454" y="1951"/>
                    <a:pt x="11454" y="1951"/>
                    <a:pt x="11454" y="1923"/>
                  </a:cubicBezTo>
                  <a:cubicBezTo>
                    <a:pt x="11538" y="1951"/>
                    <a:pt x="11657" y="1979"/>
                    <a:pt x="11748" y="2014"/>
                  </a:cubicBezTo>
                  <a:cubicBezTo>
                    <a:pt x="12006" y="2098"/>
                    <a:pt x="12272" y="2217"/>
                    <a:pt x="12531" y="2273"/>
                  </a:cubicBezTo>
                  <a:cubicBezTo>
                    <a:pt x="12587" y="2273"/>
                    <a:pt x="12678" y="2273"/>
                    <a:pt x="12762" y="2301"/>
                  </a:cubicBezTo>
                  <a:cubicBezTo>
                    <a:pt x="12762" y="2469"/>
                    <a:pt x="12937" y="2533"/>
                    <a:pt x="13102" y="2533"/>
                  </a:cubicBezTo>
                  <a:cubicBezTo>
                    <a:pt x="13169" y="2533"/>
                    <a:pt x="13235" y="2522"/>
                    <a:pt x="13286" y="2504"/>
                  </a:cubicBezTo>
                  <a:cubicBezTo>
                    <a:pt x="13405" y="2476"/>
                    <a:pt x="13524" y="2448"/>
                    <a:pt x="13608" y="2392"/>
                  </a:cubicBezTo>
                  <a:cubicBezTo>
                    <a:pt x="13810" y="2392"/>
                    <a:pt x="14020" y="2392"/>
                    <a:pt x="14223" y="2329"/>
                  </a:cubicBezTo>
                  <a:cubicBezTo>
                    <a:pt x="14285" y="2410"/>
                    <a:pt x="14386" y="2455"/>
                    <a:pt x="14488" y="2455"/>
                  </a:cubicBezTo>
                  <a:cubicBezTo>
                    <a:pt x="14570" y="2455"/>
                    <a:pt x="14654" y="2426"/>
                    <a:pt x="14719" y="2364"/>
                  </a:cubicBezTo>
                  <a:cubicBezTo>
                    <a:pt x="14859" y="2217"/>
                    <a:pt x="14950" y="2014"/>
                    <a:pt x="15034" y="1839"/>
                  </a:cubicBezTo>
                  <a:cubicBezTo>
                    <a:pt x="15069" y="1804"/>
                    <a:pt x="15069" y="1804"/>
                    <a:pt x="15069" y="1776"/>
                  </a:cubicBezTo>
                  <a:cubicBezTo>
                    <a:pt x="15181" y="1665"/>
                    <a:pt x="15244" y="1518"/>
                    <a:pt x="15328" y="1371"/>
                  </a:cubicBezTo>
                  <a:cubicBezTo>
                    <a:pt x="15373" y="1297"/>
                    <a:pt x="15308" y="1209"/>
                    <a:pt x="15233" y="1209"/>
                  </a:cubicBezTo>
                  <a:cubicBezTo>
                    <a:pt x="15215" y="1209"/>
                    <a:pt x="15198" y="1214"/>
                    <a:pt x="15181" y="1224"/>
                  </a:cubicBezTo>
                  <a:cubicBezTo>
                    <a:pt x="15153" y="1224"/>
                    <a:pt x="15153" y="1252"/>
                    <a:pt x="15125" y="1252"/>
                  </a:cubicBezTo>
                  <a:cubicBezTo>
                    <a:pt x="15097" y="1140"/>
                    <a:pt x="15006" y="1049"/>
                    <a:pt x="14859" y="1021"/>
                  </a:cubicBezTo>
                  <a:cubicBezTo>
                    <a:pt x="14810" y="1004"/>
                    <a:pt x="14759" y="996"/>
                    <a:pt x="14708" y="996"/>
                  </a:cubicBezTo>
                  <a:cubicBezTo>
                    <a:pt x="14491" y="996"/>
                    <a:pt x="14268" y="1133"/>
                    <a:pt x="14104" y="1252"/>
                  </a:cubicBezTo>
                  <a:cubicBezTo>
                    <a:pt x="13845" y="1399"/>
                    <a:pt x="13608" y="1574"/>
                    <a:pt x="13349" y="1748"/>
                  </a:cubicBezTo>
                  <a:cubicBezTo>
                    <a:pt x="13321" y="1748"/>
                    <a:pt x="13286" y="1776"/>
                    <a:pt x="13230" y="1804"/>
                  </a:cubicBezTo>
                  <a:cubicBezTo>
                    <a:pt x="13027" y="1776"/>
                    <a:pt x="12824" y="1776"/>
                    <a:pt x="12587" y="1748"/>
                  </a:cubicBezTo>
                  <a:cubicBezTo>
                    <a:pt x="12328" y="1720"/>
                    <a:pt x="12097" y="1630"/>
                    <a:pt x="11832" y="1602"/>
                  </a:cubicBezTo>
                  <a:lnTo>
                    <a:pt x="11685" y="1602"/>
                  </a:lnTo>
                  <a:cubicBezTo>
                    <a:pt x="11748" y="1546"/>
                    <a:pt x="11776" y="1490"/>
                    <a:pt x="11804" y="1399"/>
                  </a:cubicBezTo>
                  <a:cubicBezTo>
                    <a:pt x="11914" y="1237"/>
                    <a:pt x="11771" y="1074"/>
                    <a:pt x="11582" y="1074"/>
                  </a:cubicBezTo>
                  <a:cubicBezTo>
                    <a:pt x="11568" y="1074"/>
                    <a:pt x="11553" y="1075"/>
                    <a:pt x="11538" y="1077"/>
                  </a:cubicBezTo>
                  <a:cubicBezTo>
                    <a:pt x="11518" y="1038"/>
                    <a:pt x="11470" y="998"/>
                    <a:pt x="11412" y="998"/>
                  </a:cubicBezTo>
                  <a:cubicBezTo>
                    <a:pt x="11388" y="998"/>
                    <a:pt x="11362" y="1005"/>
                    <a:pt x="11335" y="1021"/>
                  </a:cubicBezTo>
                  <a:cubicBezTo>
                    <a:pt x="11048" y="1224"/>
                    <a:pt x="10811" y="1427"/>
                    <a:pt x="10552" y="1665"/>
                  </a:cubicBezTo>
                  <a:cubicBezTo>
                    <a:pt x="10408" y="1734"/>
                    <a:pt x="10283" y="1784"/>
                    <a:pt x="10130" y="1784"/>
                  </a:cubicBezTo>
                  <a:cubicBezTo>
                    <a:pt x="10098" y="1784"/>
                    <a:pt x="10063" y="1781"/>
                    <a:pt x="10028" y="1776"/>
                  </a:cubicBezTo>
                  <a:lnTo>
                    <a:pt x="10000" y="1748"/>
                  </a:lnTo>
                  <a:cubicBezTo>
                    <a:pt x="9937" y="1720"/>
                    <a:pt x="9909" y="1692"/>
                    <a:pt x="9853" y="1665"/>
                  </a:cubicBezTo>
                  <a:lnTo>
                    <a:pt x="9825" y="1630"/>
                  </a:lnTo>
                  <a:cubicBezTo>
                    <a:pt x="9825" y="1602"/>
                    <a:pt x="9790" y="1546"/>
                    <a:pt x="9790" y="1518"/>
                  </a:cubicBezTo>
                  <a:cubicBezTo>
                    <a:pt x="9734" y="1399"/>
                    <a:pt x="9650" y="1343"/>
                    <a:pt x="9587" y="1252"/>
                  </a:cubicBezTo>
                  <a:cubicBezTo>
                    <a:pt x="9356" y="1105"/>
                    <a:pt x="9063" y="1049"/>
                    <a:pt x="8832" y="993"/>
                  </a:cubicBezTo>
                  <a:cubicBezTo>
                    <a:pt x="8189" y="902"/>
                    <a:pt x="7580" y="818"/>
                    <a:pt x="6965" y="756"/>
                  </a:cubicBezTo>
                  <a:cubicBezTo>
                    <a:pt x="6818" y="756"/>
                    <a:pt x="6734" y="818"/>
                    <a:pt x="6706" y="902"/>
                  </a:cubicBezTo>
                  <a:cubicBezTo>
                    <a:pt x="6587" y="902"/>
                    <a:pt x="6468" y="874"/>
                    <a:pt x="6357" y="874"/>
                  </a:cubicBezTo>
                  <a:cubicBezTo>
                    <a:pt x="6349" y="873"/>
                    <a:pt x="6342" y="872"/>
                    <a:pt x="6335" y="872"/>
                  </a:cubicBezTo>
                  <a:cubicBezTo>
                    <a:pt x="6231" y="872"/>
                    <a:pt x="6189" y="1053"/>
                    <a:pt x="6294" y="1105"/>
                  </a:cubicBezTo>
                  <a:cubicBezTo>
                    <a:pt x="5741" y="1077"/>
                    <a:pt x="5189" y="1049"/>
                    <a:pt x="4636" y="930"/>
                  </a:cubicBezTo>
                  <a:cubicBezTo>
                    <a:pt x="3706" y="756"/>
                    <a:pt x="2860" y="378"/>
                    <a:pt x="2014"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79"/>
            <p:cNvSpPr/>
            <p:nvPr/>
          </p:nvSpPr>
          <p:spPr>
            <a:xfrm>
              <a:off x="7475939" y="2262501"/>
              <a:ext cx="70973" cy="17794"/>
            </a:xfrm>
            <a:custGeom>
              <a:rect b="b" l="l" r="r" t="t"/>
              <a:pathLst>
                <a:path extrusionOk="0" h="782" w="3119">
                  <a:moveTo>
                    <a:pt x="175" y="1"/>
                  </a:moveTo>
                  <a:cubicBezTo>
                    <a:pt x="56" y="1"/>
                    <a:pt x="0" y="203"/>
                    <a:pt x="119" y="259"/>
                  </a:cubicBezTo>
                  <a:cubicBezTo>
                    <a:pt x="691" y="574"/>
                    <a:pt x="1310" y="782"/>
                    <a:pt x="1930" y="782"/>
                  </a:cubicBezTo>
                  <a:cubicBezTo>
                    <a:pt x="2289" y="782"/>
                    <a:pt x="2649" y="712"/>
                    <a:pt x="3000" y="553"/>
                  </a:cubicBezTo>
                  <a:cubicBezTo>
                    <a:pt x="3119" y="525"/>
                    <a:pt x="3028" y="378"/>
                    <a:pt x="2944" y="378"/>
                  </a:cubicBezTo>
                  <a:cubicBezTo>
                    <a:pt x="2785" y="418"/>
                    <a:pt x="2626" y="434"/>
                    <a:pt x="2468" y="434"/>
                  </a:cubicBezTo>
                  <a:cubicBezTo>
                    <a:pt x="1702" y="434"/>
                    <a:pt x="946" y="47"/>
                    <a:pt x="175"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79"/>
            <p:cNvSpPr/>
            <p:nvPr/>
          </p:nvSpPr>
          <p:spPr>
            <a:xfrm>
              <a:off x="7366624" y="2195943"/>
              <a:ext cx="281661" cy="62940"/>
            </a:xfrm>
            <a:custGeom>
              <a:rect b="b" l="l" r="r" t="t"/>
              <a:pathLst>
                <a:path extrusionOk="0" h="2766" w="12378">
                  <a:moveTo>
                    <a:pt x="11909" y="1"/>
                  </a:moveTo>
                  <a:cubicBezTo>
                    <a:pt x="11747" y="1"/>
                    <a:pt x="11583" y="77"/>
                    <a:pt x="11447" y="157"/>
                  </a:cubicBezTo>
                  <a:cubicBezTo>
                    <a:pt x="11070" y="387"/>
                    <a:pt x="10776" y="709"/>
                    <a:pt x="10454" y="1003"/>
                  </a:cubicBezTo>
                  <a:lnTo>
                    <a:pt x="10426" y="1003"/>
                  </a:lnTo>
                  <a:cubicBezTo>
                    <a:pt x="9818" y="1178"/>
                    <a:pt x="9377" y="1730"/>
                    <a:pt x="8706" y="1758"/>
                  </a:cubicBezTo>
                  <a:cubicBezTo>
                    <a:pt x="8531" y="1758"/>
                    <a:pt x="8329" y="1702"/>
                    <a:pt x="8154" y="1702"/>
                  </a:cubicBezTo>
                  <a:cubicBezTo>
                    <a:pt x="7951" y="1702"/>
                    <a:pt x="7748" y="1758"/>
                    <a:pt x="7545" y="1786"/>
                  </a:cubicBezTo>
                  <a:cubicBezTo>
                    <a:pt x="7258" y="1842"/>
                    <a:pt x="6949" y="1937"/>
                    <a:pt x="6638" y="1937"/>
                  </a:cubicBezTo>
                  <a:cubicBezTo>
                    <a:pt x="6600" y="1937"/>
                    <a:pt x="6562" y="1936"/>
                    <a:pt x="6524" y="1933"/>
                  </a:cubicBezTo>
                  <a:cubicBezTo>
                    <a:pt x="6147" y="1877"/>
                    <a:pt x="5769" y="1758"/>
                    <a:pt x="5385" y="1674"/>
                  </a:cubicBezTo>
                  <a:cubicBezTo>
                    <a:pt x="5124" y="1615"/>
                    <a:pt x="4863" y="1595"/>
                    <a:pt x="4600" y="1595"/>
                  </a:cubicBezTo>
                  <a:cubicBezTo>
                    <a:pt x="4455" y="1595"/>
                    <a:pt x="4308" y="1601"/>
                    <a:pt x="4161" y="1611"/>
                  </a:cubicBezTo>
                  <a:cubicBezTo>
                    <a:pt x="3783" y="1611"/>
                    <a:pt x="3406" y="1583"/>
                    <a:pt x="3028" y="1527"/>
                  </a:cubicBezTo>
                  <a:cubicBezTo>
                    <a:pt x="2679" y="1499"/>
                    <a:pt x="2357" y="1436"/>
                    <a:pt x="2035" y="1352"/>
                  </a:cubicBezTo>
                  <a:cubicBezTo>
                    <a:pt x="1686" y="1233"/>
                    <a:pt x="1399" y="1031"/>
                    <a:pt x="1077" y="856"/>
                  </a:cubicBezTo>
                  <a:cubicBezTo>
                    <a:pt x="931" y="765"/>
                    <a:pt x="756" y="681"/>
                    <a:pt x="581" y="681"/>
                  </a:cubicBezTo>
                  <a:cubicBezTo>
                    <a:pt x="563" y="679"/>
                    <a:pt x="546" y="678"/>
                    <a:pt x="530" y="678"/>
                  </a:cubicBezTo>
                  <a:cubicBezTo>
                    <a:pt x="353" y="678"/>
                    <a:pt x="216" y="802"/>
                    <a:pt x="57" y="828"/>
                  </a:cubicBezTo>
                  <a:cubicBezTo>
                    <a:pt x="1" y="828"/>
                    <a:pt x="1" y="940"/>
                    <a:pt x="85" y="940"/>
                  </a:cubicBezTo>
                  <a:cubicBezTo>
                    <a:pt x="259" y="940"/>
                    <a:pt x="434" y="975"/>
                    <a:pt x="581" y="1059"/>
                  </a:cubicBezTo>
                  <a:cubicBezTo>
                    <a:pt x="728" y="1178"/>
                    <a:pt x="840" y="1289"/>
                    <a:pt x="931" y="1436"/>
                  </a:cubicBezTo>
                  <a:cubicBezTo>
                    <a:pt x="1161" y="1674"/>
                    <a:pt x="1483" y="1877"/>
                    <a:pt x="1777" y="1989"/>
                  </a:cubicBezTo>
                  <a:cubicBezTo>
                    <a:pt x="2126" y="2163"/>
                    <a:pt x="2476" y="2226"/>
                    <a:pt x="2853" y="2282"/>
                  </a:cubicBezTo>
                  <a:cubicBezTo>
                    <a:pt x="3259" y="2338"/>
                    <a:pt x="3672" y="2429"/>
                    <a:pt x="4105" y="2429"/>
                  </a:cubicBezTo>
                  <a:cubicBezTo>
                    <a:pt x="4240" y="2420"/>
                    <a:pt x="4373" y="2414"/>
                    <a:pt x="4504" y="2414"/>
                  </a:cubicBezTo>
                  <a:cubicBezTo>
                    <a:pt x="4766" y="2414"/>
                    <a:pt x="5021" y="2438"/>
                    <a:pt x="5273" y="2513"/>
                  </a:cubicBezTo>
                  <a:cubicBezTo>
                    <a:pt x="5678" y="2604"/>
                    <a:pt x="6084" y="2723"/>
                    <a:pt x="6497" y="2751"/>
                  </a:cubicBezTo>
                  <a:cubicBezTo>
                    <a:pt x="6571" y="2761"/>
                    <a:pt x="6644" y="2765"/>
                    <a:pt x="6716" y="2765"/>
                  </a:cubicBezTo>
                  <a:cubicBezTo>
                    <a:pt x="7041" y="2765"/>
                    <a:pt x="7355" y="2678"/>
                    <a:pt x="7692" y="2632"/>
                  </a:cubicBezTo>
                  <a:cubicBezTo>
                    <a:pt x="7832" y="2604"/>
                    <a:pt x="8007" y="2576"/>
                    <a:pt x="8154" y="2576"/>
                  </a:cubicBezTo>
                  <a:cubicBezTo>
                    <a:pt x="8356" y="2576"/>
                    <a:pt x="8531" y="2632"/>
                    <a:pt x="8741" y="2632"/>
                  </a:cubicBezTo>
                  <a:cubicBezTo>
                    <a:pt x="9147" y="2632"/>
                    <a:pt x="9580" y="2485"/>
                    <a:pt x="9930" y="2254"/>
                  </a:cubicBezTo>
                  <a:cubicBezTo>
                    <a:pt x="10251" y="2024"/>
                    <a:pt x="10601" y="1730"/>
                    <a:pt x="10748" y="1324"/>
                  </a:cubicBezTo>
                  <a:lnTo>
                    <a:pt x="10748" y="1233"/>
                  </a:lnTo>
                  <a:cubicBezTo>
                    <a:pt x="10895" y="1178"/>
                    <a:pt x="11042" y="1115"/>
                    <a:pt x="11188" y="1031"/>
                  </a:cubicBezTo>
                  <a:cubicBezTo>
                    <a:pt x="11300" y="975"/>
                    <a:pt x="11447" y="884"/>
                    <a:pt x="11566" y="828"/>
                  </a:cubicBezTo>
                  <a:cubicBezTo>
                    <a:pt x="11594" y="800"/>
                    <a:pt x="11678" y="737"/>
                    <a:pt x="11741" y="709"/>
                  </a:cubicBezTo>
                  <a:cubicBezTo>
                    <a:pt x="11802" y="789"/>
                    <a:pt x="11893" y="834"/>
                    <a:pt x="11980" y="834"/>
                  </a:cubicBezTo>
                  <a:cubicBezTo>
                    <a:pt x="12053" y="834"/>
                    <a:pt x="12124" y="803"/>
                    <a:pt x="12174" y="737"/>
                  </a:cubicBezTo>
                  <a:cubicBezTo>
                    <a:pt x="12377" y="534"/>
                    <a:pt x="12377" y="213"/>
                    <a:pt x="12146" y="66"/>
                  </a:cubicBezTo>
                  <a:cubicBezTo>
                    <a:pt x="12070" y="19"/>
                    <a:pt x="11990" y="1"/>
                    <a:pt x="11909" y="1"/>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79"/>
            <p:cNvSpPr/>
            <p:nvPr/>
          </p:nvSpPr>
          <p:spPr>
            <a:xfrm>
              <a:off x="7357249" y="2080802"/>
              <a:ext cx="415142" cy="194396"/>
            </a:xfrm>
            <a:custGeom>
              <a:rect b="b" l="l" r="r" t="t"/>
              <a:pathLst>
                <a:path extrusionOk="0" h="8543" w="18244">
                  <a:moveTo>
                    <a:pt x="15971" y="5475"/>
                  </a:moveTo>
                  <a:cubicBezTo>
                    <a:pt x="15999" y="5510"/>
                    <a:pt x="16055" y="5510"/>
                    <a:pt x="16082" y="5510"/>
                  </a:cubicBezTo>
                  <a:cubicBezTo>
                    <a:pt x="16055" y="5566"/>
                    <a:pt x="16027" y="5622"/>
                    <a:pt x="15999" y="5685"/>
                  </a:cubicBezTo>
                  <a:cubicBezTo>
                    <a:pt x="15999" y="5650"/>
                    <a:pt x="15999" y="5622"/>
                    <a:pt x="15971" y="5594"/>
                  </a:cubicBezTo>
                  <a:lnTo>
                    <a:pt x="15971" y="5475"/>
                  </a:lnTo>
                  <a:close/>
                  <a:moveTo>
                    <a:pt x="17425" y="6119"/>
                  </a:moveTo>
                  <a:cubicBezTo>
                    <a:pt x="17425" y="6147"/>
                    <a:pt x="17453" y="6147"/>
                    <a:pt x="17453" y="6147"/>
                  </a:cubicBezTo>
                  <a:cubicBezTo>
                    <a:pt x="17425" y="6175"/>
                    <a:pt x="17425" y="6175"/>
                    <a:pt x="17397" y="6210"/>
                  </a:cubicBezTo>
                  <a:lnTo>
                    <a:pt x="17397" y="6147"/>
                  </a:lnTo>
                  <a:cubicBezTo>
                    <a:pt x="17397" y="6147"/>
                    <a:pt x="17425" y="6147"/>
                    <a:pt x="17425" y="6119"/>
                  </a:cubicBezTo>
                  <a:close/>
                  <a:moveTo>
                    <a:pt x="1895" y="0"/>
                  </a:moveTo>
                  <a:cubicBezTo>
                    <a:pt x="1776" y="28"/>
                    <a:pt x="1636" y="28"/>
                    <a:pt x="1517" y="91"/>
                  </a:cubicBezTo>
                  <a:cubicBezTo>
                    <a:pt x="1461" y="119"/>
                    <a:pt x="1371" y="175"/>
                    <a:pt x="1287" y="203"/>
                  </a:cubicBezTo>
                  <a:cubicBezTo>
                    <a:pt x="1196" y="378"/>
                    <a:pt x="1077" y="525"/>
                    <a:pt x="965" y="672"/>
                  </a:cubicBezTo>
                  <a:cubicBezTo>
                    <a:pt x="874" y="790"/>
                    <a:pt x="790" y="930"/>
                    <a:pt x="699" y="1049"/>
                  </a:cubicBezTo>
                  <a:cubicBezTo>
                    <a:pt x="727" y="1105"/>
                    <a:pt x="762" y="1168"/>
                    <a:pt x="790" y="1224"/>
                  </a:cubicBezTo>
                  <a:cubicBezTo>
                    <a:pt x="727" y="1343"/>
                    <a:pt x="671" y="1455"/>
                    <a:pt x="615" y="1602"/>
                  </a:cubicBezTo>
                  <a:cubicBezTo>
                    <a:pt x="552" y="1776"/>
                    <a:pt x="469" y="1923"/>
                    <a:pt x="469" y="2126"/>
                  </a:cubicBezTo>
                  <a:cubicBezTo>
                    <a:pt x="441" y="2245"/>
                    <a:pt x="469" y="2392"/>
                    <a:pt x="469" y="2539"/>
                  </a:cubicBezTo>
                  <a:cubicBezTo>
                    <a:pt x="469" y="2825"/>
                    <a:pt x="413" y="3063"/>
                    <a:pt x="322" y="3322"/>
                  </a:cubicBezTo>
                  <a:cubicBezTo>
                    <a:pt x="294" y="3350"/>
                    <a:pt x="294" y="3413"/>
                    <a:pt x="266" y="3441"/>
                  </a:cubicBezTo>
                  <a:cubicBezTo>
                    <a:pt x="266" y="3469"/>
                    <a:pt x="238" y="3497"/>
                    <a:pt x="238" y="3524"/>
                  </a:cubicBezTo>
                  <a:cubicBezTo>
                    <a:pt x="203" y="3552"/>
                    <a:pt x="203" y="3587"/>
                    <a:pt x="175" y="3615"/>
                  </a:cubicBezTo>
                  <a:cubicBezTo>
                    <a:pt x="238" y="3762"/>
                    <a:pt x="238" y="3874"/>
                    <a:pt x="203" y="4021"/>
                  </a:cubicBezTo>
                  <a:cubicBezTo>
                    <a:pt x="175" y="4196"/>
                    <a:pt x="147" y="4371"/>
                    <a:pt x="119" y="4517"/>
                  </a:cubicBezTo>
                  <a:cubicBezTo>
                    <a:pt x="63" y="4692"/>
                    <a:pt x="0" y="4839"/>
                    <a:pt x="0" y="5014"/>
                  </a:cubicBezTo>
                  <a:cubicBezTo>
                    <a:pt x="0" y="5161"/>
                    <a:pt x="28" y="5273"/>
                    <a:pt x="63" y="5419"/>
                  </a:cubicBezTo>
                  <a:cubicBezTo>
                    <a:pt x="147" y="5510"/>
                    <a:pt x="238" y="5566"/>
                    <a:pt x="322" y="5650"/>
                  </a:cubicBezTo>
                  <a:cubicBezTo>
                    <a:pt x="615" y="5860"/>
                    <a:pt x="902" y="5944"/>
                    <a:pt x="1252" y="5944"/>
                  </a:cubicBezTo>
                  <a:lnTo>
                    <a:pt x="1692" y="5944"/>
                  </a:lnTo>
                  <a:cubicBezTo>
                    <a:pt x="1776" y="6000"/>
                    <a:pt x="1895" y="6063"/>
                    <a:pt x="1986" y="6119"/>
                  </a:cubicBezTo>
                  <a:cubicBezTo>
                    <a:pt x="2162" y="6222"/>
                    <a:pt x="2381" y="6299"/>
                    <a:pt x="2591" y="6299"/>
                  </a:cubicBezTo>
                  <a:cubicBezTo>
                    <a:pt x="2623" y="6299"/>
                    <a:pt x="2654" y="6297"/>
                    <a:pt x="2685" y="6293"/>
                  </a:cubicBezTo>
                  <a:cubicBezTo>
                    <a:pt x="2713" y="6321"/>
                    <a:pt x="2713" y="6321"/>
                    <a:pt x="2713" y="6349"/>
                  </a:cubicBezTo>
                  <a:cubicBezTo>
                    <a:pt x="2741" y="6349"/>
                    <a:pt x="2741" y="6384"/>
                    <a:pt x="2741" y="6384"/>
                  </a:cubicBezTo>
                  <a:cubicBezTo>
                    <a:pt x="2797" y="6440"/>
                    <a:pt x="2860" y="6440"/>
                    <a:pt x="2916" y="6440"/>
                  </a:cubicBezTo>
                  <a:cubicBezTo>
                    <a:pt x="2944" y="6431"/>
                    <a:pt x="2969" y="6428"/>
                    <a:pt x="2994" y="6428"/>
                  </a:cubicBezTo>
                  <a:cubicBezTo>
                    <a:pt x="3044" y="6428"/>
                    <a:pt x="3091" y="6440"/>
                    <a:pt x="3147" y="6440"/>
                  </a:cubicBezTo>
                  <a:cubicBezTo>
                    <a:pt x="3178" y="6454"/>
                    <a:pt x="3208" y="6454"/>
                    <a:pt x="3237" y="6454"/>
                  </a:cubicBezTo>
                  <a:cubicBezTo>
                    <a:pt x="3265" y="6454"/>
                    <a:pt x="3293" y="6454"/>
                    <a:pt x="3321" y="6468"/>
                  </a:cubicBezTo>
                  <a:cubicBezTo>
                    <a:pt x="3412" y="6496"/>
                    <a:pt x="3468" y="6587"/>
                    <a:pt x="3587" y="6671"/>
                  </a:cubicBezTo>
                  <a:cubicBezTo>
                    <a:pt x="3818" y="6846"/>
                    <a:pt x="4140" y="6874"/>
                    <a:pt x="4461" y="6965"/>
                  </a:cubicBezTo>
                  <a:cubicBezTo>
                    <a:pt x="4643" y="7018"/>
                    <a:pt x="4828" y="7037"/>
                    <a:pt x="5020" y="7037"/>
                  </a:cubicBezTo>
                  <a:cubicBezTo>
                    <a:pt x="5131" y="7037"/>
                    <a:pt x="5245" y="7031"/>
                    <a:pt x="5363" y="7021"/>
                  </a:cubicBezTo>
                  <a:cubicBezTo>
                    <a:pt x="5447" y="7021"/>
                    <a:pt x="5510" y="6993"/>
                    <a:pt x="5594" y="6993"/>
                  </a:cubicBezTo>
                  <a:cubicBezTo>
                    <a:pt x="5657" y="7049"/>
                    <a:pt x="5713" y="7084"/>
                    <a:pt x="5797" y="7112"/>
                  </a:cubicBezTo>
                  <a:cubicBezTo>
                    <a:pt x="5853" y="7133"/>
                    <a:pt x="5909" y="7142"/>
                    <a:pt x="5965" y="7142"/>
                  </a:cubicBezTo>
                  <a:cubicBezTo>
                    <a:pt x="6056" y="7142"/>
                    <a:pt x="6146" y="7118"/>
                    <a:pt x="6237" y="7084"/>
                  </a:cubicBezTo>
                  <a:cubicBezTo>
                    <a:pt x="6412" y="7049"/>
                    <a:pt x="6587" y="7049"/>
                    <a:pt x="6762" y="7021"/>
                  </a:cubicBezTo>
                  <a:cubicBezTo>
                    <a:pt x="6964" y="6993"/>
                    <a:pt x="7167" y="6965"/>
                    <a:pt x="7370" y="6937"/>
                  </a:cubicBezTo>
                  <a:cubicBezTo>
                    <a:pt x="7433" y="6909"/>
                    <a:pt x="7517" y="6909"/>
                    <a:pt x="7580" y="6874"/>
                  </a:cubicBezTo>
                  <a:cubicBezTo>
                    <a:pt x="7608" y="6909"/>
                    <a:pt x="7636" y="6909"/>
                    <a:pt x="7664" y="6909"/>
                  </a:cubicBezTo>
                  <a:cubicBezTo>
                    <a:pt x="7728" y="6921"/>
                    <a:pt x="7793" y="6926"/>
                    <a:pt x="7857" y="6926"/>
                  </a:cubicBezTo>
                  <a:cubicBezTo>
                    <a:pt x="8084" y="6926"/>
                    <a:pt x="8309" y="6861"/>
                    <a:pt x="8538" y="6818"/>
                  </a:cubicBezTo>
                  <a:cubicBezTo>
                    <a:pt x="8831" y="6762"/>
                    <a:pt x="9153" y="6734"/>
                    <a:pt x="9412" y="6559"/>
                  </a:cubicBezTo>
                  <a:cubicBezTo>
                    <a:pt x="9468" y="6559"/>
                    <a:pt x="9531" y="6559"/>
                    <a:pt x="9587" y="6524"/>
                  </a:cubicBezTo>
                  <a:cubicBezTo>
                    <a:pt x="9789" y="6496"/>
                    <a:pt x="10027" y="6440"/>
                    <a:pt x="10258" y="6384"/>
                  </a:cubicBezTo>
                  <a:cubicBezTo>
                    <a:pt x="10277" y="6384"/>
                    <a:pt x="10308" y="6397"/>
                    <a:pt x="10337" y="6397"/>
                  </a:cubicBezTo>
                  <a:cubicBezTo>
                    <a:pt x="10351" y="6397"/>
                    <a:pt x="10365" y="6394"/>
                    <a:pt x="10377" y="6384"/>
                  </a:cubicBezTo>
                  <a:cubicBezTo>
                    <a:pt x="10635" y="6265"/>
                    <a:pt x="10957" y="6210"/>
                    <a:pt x="11132" y="6000"/>
                  </a:cubicBezTo>
                  <a:cubicBezTo>
                    <a:pt x="11363" y="5888"/>
                    <a:pt x="11565" y="5713"/>
                    <a:pt x="11684" y="5447"/>
                  </a:cubicBezTo>
                  <a:cubicBezTo>
                    <a:pt x="11712" y="5419"/>
                    <a:pt x="11712" y="5419"/>
                    <a:pt x="11712" y="5391"/>
                  </a:cubicBezTo>
                  <a:cubicBezTo>
                    <a:pt x="11803" y="5301"/>
                    <a:pt x="11831" y="5217"/>
                    <a:pt x="11831" y="5098"/>
                  </a:cubicBezTo>
                  <a:lnTo>
                    <a:pt x="11950" y="5098"/>
                  </a:lnTo>
                  <a:cubicBezTo>
                    <a:pt x="12062" y="5098"/>
                    <a:pt x="12153" y="5070"/>
                    <a:pt x="12265" y="5070"/>
                  </a:cubicBezTo>
                  <a:lnTo>
                    <a:pt x="12300" y="5042"/>
                  </a:lnTo>
                  <a:cubicBezTo>
                    <a:pt x="12300" y="5070"/>
                    <a:pt x="12328" y="5070"/>
                    <a:pt x="12328" y="5098"/>
                  </a:cubicBezTo>
                  <a:cubicBezTo>
                    <a:pt x="12384" y="5161"/>
                    <a:pt x="12439" y="5189"/>
                    <a:pt x="12502" y="5189"/>
                  </a:cubicBezTo>
                  <a:cubicBezTo>
                    <a:pt x="12530" y="5217"/>
                    <a:pt x="12558" y="5245"/>
                    <a:pt x="12558" y="5245"/>
                  </a:cubicBezTo>
                  <a:cubicBezTo>
                    <a:pt x="12502" y="5391"/>
                    <a:pt x="12530" y="5594"/>
                    <a:pt x="12677" y="5685"/>
                  </a:cubicBezTo>
                  <a:cubicBezTo>
                    <a:pt x="12796" y="5737"/>
                    <a:pt x="12915" y="5758"/>
                    <a:pt x="13032" y="5758"/>
                  </a:cubicBezTo>
                  <a:cubicBezTo>
                    <a:pt x="13233" y="5758"/>
                    <a:pt x="13433" y="5697"/>
                    <a:pt x="13635" y="5622"/>
                  </a:cubicBezTo>
                  <a:cubicBezTo>
                    <a:pt x="13698" y="5594"/>
                    <a:pt x="13754" y="5594"/>
                    <a:pt x="13810" y="5566"/>
                  </a:cubicBezTo>
                  <a:cubicBezTo>
                    <a:pt x="13873" y="5594"/>
                    <a:pt x="13901" y="5594"/>
                    <a:pt x="13957" y="5622"/>
                  </a:cubicBezTo>
                  <a:cubicBezTo>
                    <a:pt x="13957" y="5685"/>
                    <a:pt x="13985" y="5713"/>
                    <a:pt x="14013" y="5797"/>
                  </a:cubicBezTo>
                  <a:cubicBezTo>
                    <a:pt x="14076" y="5888"/>
                    <a:pt x="14104" y="5972"/>
                    <a:pt x="14188" y="6063"/>
                  </a:cubicBezTo>
                  <a:cubicBezTo>
                    <a:pt x="14240" y="6111"/>
                    <a:pt x="14322" y="6141"/>
                    <a:pt x="14404" y="6141"/>
                  </a:cubicBezTo>
                  <a:cubicBezTo>
                    <a:pt x="14463" y="6141"/>
                    <a:pt x="14522" y="6126"/>
                    <a:pt x="14572" y="6091"/>
                  </a:cubicBezTo>
                  <a:cubicBezTo>
                    <a:pt x="14600" y="6265"/>
                    <a:pt x="14656" y="6384"/>
                    <a:pt x="14775" y="6524"/>
                  </a:cubicBezTo>
                  <a:cubicBezTo>
                    <a:pt x="14803" y="6559"/>
                    <a:pt x="14831" y="6559"/>
                    <a:pt x="14859" y="6587"/>
                  </a:cubicBezTo>
                  <a:lnTo>
                    <a:pt x="14859" y="6643"/>
                  </a:lnTo>
                  <a:cubicBezTo>
                    <a:pt x="14859" y="6699"/>
                    <a:pt x="14831" y="6734"/>
                    <a:pt x="14831" y="6790"/>
                  </a:cubicBezTo>
                  <a:cubicBezTo>
                    <a:pt x="14831" y="6993"/>
                    <a:pt x="14950" y="7084"/>
                    <a:pt x="15097" y="7195"/>
                  </a:cubicBezTo>
                  <a:cubicBezTo>
                    <a:pt x="15236" y="7342"/>
                    <a:pt x="15153" y="7489"/>
                    <a:pt x="15180" y="7636"/>
                  </a:cubicBezTo>
                  <a:cubicBezTo>
                    <a:pt x="15180" y="7748"/>
                    <a:pt x="15271" y="7867"/>
                    <a:pt x="15355" y="7895"/>
                  </a:cubicBezTo>
                  <a:cubicBezTo>
                    <a:pt x="15299" y="8014"/>
                    <a:pt x="15236" y="8132"/>
                    <a:pt x="15299" y="8272"/>
                  </a:cubicBezTo>
                  <a:cubicBezTo>
                    <a:pt x="15325" y="8430"/>
                    <a:pt x="15446" y="8542"/>
                    <a:pt x="15598" y="8542"/>
                  </a:cubicBezTo>
                  <a:cubicBezTo>
                    <a:pt x="15615" y="8542"/>
                    <a:pt x="15632" y="8541"/>
                    <a:pt x="15649" y="8538"/>
                  </a:cubicBezTo>
                  <a:cubicBezTo>
                    <a:pt x="15733" y="8538"/>
                    <a:pt x="15824" y="8482"/>
                    <a:pt x="15880" y="8419"/>
                  </a:cubicBezTo>
                  <a:cubicBezTo>
                    <a:pt x="15917" y="8439"/>
                    <a:pt x="15955" y="8447"/>
                    <a:pt x="15991" y="8447"/>
                  </a:cubicBezTo>
                  <a:cubicBezTo>
                    <a:pt x="16127" y="8447"/>
                    <a:pt x="16255" y="8332"/>
                    <a:pt x="16348" y="8216"/>
                  </a:cubicBezTo>
                  <a:cubicBezTo>
                    <a:pt x="16376" y="8188"/>
                    <a:pt x="16432" y="8132"/>
                    <a:pt x="16460" y="8042"/>
                  </a:cubicBezTo>
                  <a:cubicBezTo>
                    <a:pt x="16495" y="8014"/>
                    <a:pt x="16523" y="7986"/>
                    <a:pt x="16551" y="7923"/>
                  </a:cubicBezTo>
                  <a:cubicBezTo>
                    <a:pt x="16551" y="7867"/>
                    <a:pt x="16579" y="7811"/>
                    <a:pt x="16635" y="7748"/>
                  </a:cubicBezTo>
                  <a:cubicBezTo>
                    <a:pt x="16726" y="7664"/>
                    <a:pt x="16810" y="7573"/>
                    <a:pt x="16873" y="7433"/>
                  </a:cubicBezTo>
                  <a:lnTo>
                    <a:pt x="16901" y="7370"/>
                  </a:lnTo>
                  <a:cubicBezTo>
                    <a:pt x="16929" y="7370"/>
                    <a:pt x="16957" y="7342"/>
                    <a:pt x="16985" y="7314"/>
                  </a:cubicBezTo>
                  <a:cubicBezTo>
                    <a:pt x="17131" y="7195"/>
                    <a:pt x="17306" y="7112"/>
                    <a:pt x="17425" y="6965"/>
                  </a:cubicBezTo>
                  <a:cubicBezTo>
                    <a:pt x="17572" y="6818"/>
                    <a:pt x="17684" y="6734"/>
                    <a:pt x="17831" y="6615"/>
                  </a:cubicBezTo>
                  <a:cubicBezTo>
                    <a:pt x="17921" y="6559"/>
                    <a:pt x="18068" y="6496"/>
                    <a:pt x="18152" y="6384"/>
                  </a:cubicBezTo>
                  <a:cubicBezTo>
                    <a:pt x="18208" y="6293"/>
                    <a:pt x="18243" y="6210"/>
                    <a:pt x="18243" y="6091"/>
                  </a:cubicBezTo>
                  <a:lnTo>
                    <a:pt x="18243" y="6091"/>
                  </a:lnTo>
                  <a:cubicBezTo>
                    <a:pt x="18225" y="6099"/>
                    <a:pt x="18207" y="6102"/>
                    <a:pt x="18189" y="6102"/>
                  </a:cubicBezTo>
                  <a:cubicBezTo>
                    <a:pt x="18147" y="6102"/>
                    <a:pt x="18108" y="6082"/>
                    <a:pt x="18068" y="6063"/>
                  </a:cubicBezTo>
                  <a:cubicBezTo>
                    <a:pt x="18033" y="6035"/>
                    <a:pt x="18033" y="5972"/>
                    <a:pt x="18033" y="5944"/>
                  </a:cubicBezTo>
                  <a:cubicBezTo>
                    <a:pt x="18005" y="5888"/>
                    <a:pt x="18005" y="5860"/>
                    <a:pt x="18005" y="5797"/>
                  </a:cubicBezTo>
                  <a:cubicBezTo>
                    <a:pt x="17977" y="5797"/>
                    <a:pt x="17977" y="5797"/>
                    <a:pt x="17949" y="5769"/>
                  </a:cubicBezTo>
                  <a:cubicBezTo>
                    <a:pt x="17921" y="5769"/>
                    <a:pt x="17894" y="5713"/>
                    <a:pt x="17831" y="5685"/>
                  </a:cubicBezTo>
                  <a:cubicBezTo>
                    <a:pt x="17719" y="5566"/>
                    <a:pt x="17600" y="5475"/>
                    <a:pt x="17509" y="5419"/>
                  </a:cubicBezTo>
                  <a:lnTo>
                    <a:pt x="17397" y="5419"/>
                  </a:lnTo>
                  <a:cubicBezTo>
                    <a:pt x="17222" y="5391"/>
                    <a:pt x="17075" y="5245"/>
                    <a:pt x="16901" y="5161"/>
                  </a:cubicBezTo>
                  <a:cubicBezTo>
                    <a:pt x="16726" y="5070"/>
                    <a:pt x="16551" y="5042"/>
                    <a:pt x="16348" y="4986"/>
                  </a:cubicBezTo>
                  <a:cubicBezTo>
                    <a:pt x="16257" y="4951"/>
                    <a:pt x="16201" y="4895"/>
                    <a:pt x="16201" y="4811"/>
                  </a:cubicBezTo>
                  <a:cubicBezTo>
                    <a:pt x="16145" y="4811"/>
                    <a:pt x="16055" y="4776"/>
                    <a:pt x="15999" y="4748"/>
                  </a:cubicBezTo>
                  <a:lnTo>
                    <a:pt x="15971" y="4748"/>
                  </a:lnTo>
                  <a:cubicBezTo>
                    <a:pt x="15880" y="4720"/>
                    <a:pt x="15761" y="4664"/>
                    <a:pt x="15705" y="4601"/>
                  </a:cubicBezTo>
                  <a:cubicBezTo>
                    <a:pt x="15502" y="4545"/>
                    <a:pt x="15271" y="4489"/>
                    <a:pt x="15062" y="4399"/>
                  </a:cubicBezTo>
                  <a:cubicBezTo>
                    <a:pt x="15062" y="4399"/>
                    <a:pt x="15034" y="4399"/>
                    <a:pt x="15034" y="4426"/>
                  </a:cubicBezTo>
                  <a:cubicBezTo>
                    <a:pt x="14950" y="4426"/>
                    <a:pt x="14859" y="4461"/>
                    <a:pt x="14775" y="4461"/>
                  </a:cubicBezTo>
                  <a:cubicBezTo>
                    <a:pt x="14775" y="4489"/>
                    <a:pt x="14775" y="4489"/>
                    <a:pt x="14747" y="4489"/>
                  </a:cubicBezTo>
                  <a:cubicBezTo>
                    <a:pt x="14747" y="4517"/>
                    <a:pt x="14684" y="4517"/>
                    <a:pt x="14656" y="4545"/>
                  </a:cubicBezTo>
                  <a:cubicBezTo>
                    <a:pt x="14600" y="4545"/>
                    <a:pt x="14509" y="4489"/>
                    <a:pt x="14481" y="4426"/>
                  </a:cubicBezTo>
                  <a:lnTo>
                    <a:pt x="14481" y="4371"/>
                  </a:lnTo>
                  <a:cubicBezTo>
                    <a:pt x="14453" y="4371"/>
                    <a:pt x="14453" y="4343"/>
                    <a:pt x="14425" y="4343"/>
                  </a:cubicBezTo>
                  <a:cubicBezTo>
                    <a:pt x="14362" y="4315"/>
                    <a:pt x="14278" y="4287"/>
                    <a:pt x="14223" y="4252"/>
                  </a:cubicBezTo>
                  <a:cubicBezTo>
                    <a:pt x="13985" y="4315"/>
                    <a:pt x="13754" y="4287"/>
                    <a:pt x="13488" y="4315"/>
                  </a:cubicBezTo>
                  <a:cubicBezTo>
                    <a:pt x="13455" y="4319"/>
                    <a:pt x="13420" y="4322"/>
                    <a:pt x="13386" y="4322"/>
                  </a:cubicBezTo>
                  <a:cubicBezTo>
                    <a:pt x="13211" y="4322"/>
                    <a:pt x="13030" y="4262"/>
                    <a:pt x="12908" y="4140"/>
                  </a:cubicBezTo>
                  <a:cubicBezTo>
                    <a:pt x="12880" y="4112"/>
                    <a:pt x="12880" y="4077"/>
                    <a:pt x="12880" y="4049"/>
                  </a:cubicBezTo>
                  <a:lnTo>
                    <a:pt x="12852" y="4049"/>
                  </a:lnTo>
                  <a:cubicBezTo>
                    <a:pt x="12705" y="3965"/>
                    <a:pt x="12558" y="3902"/>
                    <a:pt x="12384" y="3874"/>
                  </a:cubicBezTo>
                  <a:lnTo>
                    <a:pt x="12265" y="3874"/>
                  </a:lnTo>
                  <a:cubicBezTo>
                    <a:pt x="12237" y="3902"/>
                    <a:pt x="12209" y="3937"/>
                    <a:pt x="12181" y="3993"/>
                  </a:cubicBezTo>
                  <a:cubicBezTo>
                    <a:pt x="12181" y="3965"/>
                    <a:pt x="12153" y="3965"/>
                    <a:pt x="12125" y="3965"/>
                  </a:cubicBezTo>
                  <a:lnTo>
                    <a:pt x="11915" y="3965"/>
                  </a:lnTo>
                  <a:cubicBezTo>
                    <a:pt x="11887" y="3993"/>
                    <a:pt x="11859" y="4021"/>
                    <a:pt x="11831" y="4077"/>
                  </a:cubicBezTo>
                  <a:cubicBezTo>
                    <a:pt x="11803" y="4122"/>
                    <a:pt x="11752" y="4145"/>
                    <a:pt x="11701" y="4145"/>
                  </a:cubicBezTo>
                  <a:cubicBezTo>
                    <a:pt x="11649" y="4145"/>
                    <a:pt x="11597" y="4122"/>
                    <a:pt x="11565" y="4077"/>
                  </a:cubicBezTo>
                  <a:lnTo>
                    <a:pt x="11565" y="4049"/>
                  </a:lnTo>
                  <a:cubicBezTo>
                    <a:pt x="11537" y="4021"/>
                    <a:pt x="11537" y="3993"/>
                    <a:pt x="11537" y="3965"/>
                  </a:cubicBezTo>
                  <a:lnTo>
                    <a:pt x="11509" y="3965"/>
                  </a:lnTo>
                  <a:cubicBezTo>
                    <a:pt x="11482" y="3993"/>
                    <a:pt x="11454" y="3993"/>
                    <a:pt x="11426" y="3993"/>
                  </a:cubicBezTo>
                  <a:lnTo>
                    <a:pt x="11335" y="3993"/>
                  </a:lnTo>
                  <a:cubicBezTo>
                    <a:pt x="11216" y="3993"/>
                    <a:pt x="11132" y="3993"/>
                    <a:pt x="11013" y="4021"/>
                  </a:cubicBezTo>
                  <a:lnTo>
                    <a:pt x="10838" y="4021"/>
                  </a:lnTo>
                  <a:cubicBezTo>
                    <a:pt x="10782" y="4049"/>
                    <a:pt x="10691" y="4049"/>
                    <a:pt x="10607" y="4049"/>
                  </a:cubicBezTo>
                  <a:lnTo>
                    <a:pt x="10552" y="4049"/>
                  </a:lnTo>
                  <a:cubicBezTo>
                    <a:pt x="10552" y="4049"/>
                    <a:pt x="10461" y="4049"/>
                    <a:pt x="10461" y="4021"/>
                  </a:cubicBezTo>
                  <a:cubicBezTo>
                    <a:pt x="10377" y="4021"/>
                    <a:pt x="10286" y="4021"/>
                    <a:pt x="10230" y="3993"/>
                  </a:cubicBezTo>
                  <a:cubicBezTo>
                    <a:pt x="10111" y="3965"/>
                    <a:pt x="9992" y="3965"/>
                    <a:pt x="9908" y="3965"/>
                  </a:cubicBezTo>
                  <a:lnTo>
                    <a:pt x="9733" y="3965"/>
                  </a:lnTo>
                  <a:cubicBezTo>
                    <a:pt x="9677" y="3965"/>
                    <a:pt x="9531" y="3937"/>
                    <a:pt x="9440" y="3902"/>
                  </a:cubicBezTo>
                  <a:cubicBezTo>
                    <a:pt x="9384" y="3902"/>
                    <a:pt x="9328" y="3874"/>
                    <a:pt x="9265" y="3874"/>
                  </a:cubicBezTo>
                  <a:cubicBezTo>
                    <a:pt x="9265" y="3937"/>
                    <a:pt x="9265" y="3965"/>
                    <a:pt x="9293" y="3993"/>
                  </a:cubicBezTo>
                  <a:lnTo>
                    <a:pt x="9293" y="4021"/>
                  </a:lnTo>
                  <a:cubicBezTo>
                    <a:pt x="9356" y="4049"/>
                    <a:pt x="9384" y="4112"/>
                    <a:pt x="9356" y="4140"/>
                  </a:cubicBezTo>
                  <a:cubicBezTo>
                    <a:pt x="9328" y="4196"/>
                    <a:pt x="9265" y="4196"/>
                    <a:pt x="9237" y="4196"/>
                  </a:cubicBezTo>
                  <a:cubicBezTo>
                    <a:pt x="9209" y="4196"/>
                    <a:pt x="9181" y="4224"/>
                    <a:pt x="9153" y="4224"/>
                  </a:cubicBezTo>
                  <a:cubicBezTo>
                    <a:pt x="9136" y="4231"/>
                    <a:pt x="9120" y="4235"/>
                    <a:pt x="9104" y="4235"/>
                  </a:cubicBezTo>
                  <a:cubicBezTo>
                    <a:pt x="9060" y="4235"/>
                    <a:pt x="9019" y="4209"/>
                    <a:pt x="8978" y="4168"/>
                  </a:cubicBezTo>
                  <a:cubicBezTo>
                    <a:pt x="8978" y="4196"/>
                    <a:pt x="8943" y="4196"/>
                    <a:pt x="8915" y="4196"/>
                  </a:cubicBezTo>
                  <a:lnTo>
                    <a:pt x="8859" y="4196"/>
                  </a:lnTo>
                  <a:cubicBezTo>
                    <a:pt x="8803" y="4196"/>
                    <a:pt x="8741" y="4140"/>
                    <a:pt x="8741" y="4077"/>
                  </a:cubicBezTo>
                  <a:cubicBezTo>
                    <a:pt x="8713" y="4077"/>
                    <a:pt x="8713" y="4049"/>
                    <a:pt x="8713" y="4049"/>
                  </a:cubicBezTo>
                  <a:cubicBezTo>
                    <a:pt x="8686" y="4078"/>
                    <a:pt x="8646" y="4091"/>
                    <a:pt x="8606" y="4091"/>
                  </a:cubicBezTo>
                  <a:cubicBezTo>
                    <a:pt x="8522" y="4091"/>
                    <a:pt x="8439" y="4032"/>
                    <a:pt x="8482" y="3937"/>
                  </a:cubicBezTo>
                  <a:cubicBezTo>
                    <a:pt x="8510" y="3846"/>
                    <a:pt x="8510" y="3762"/>
                    <a:pt x="8482" y="3699"/>
                  </a:cubicBezTo>
                  <a:cubicBezTo>
                    <a:pt x="8482" y="3671"/>
                    <a:pt x="8454" y="3671"/>
                    <a:pt x="8419" y="3671"/>
                  </a:cubicBezTo>
                  <a:cubicBezTo>
                    <a:pt x="8069" y="3552"/>
                    <a:pt x="7755" y="3441"/>
                    <a:pt x="7405" y="3294"/>
                  </a:cubicBezTo>
                  <a:cubicBezTo>
                    <a:pt x="7314" y="3266"/>
                    <a:pt x="7230" y="3238"/>
                    <a:pt x="7139" y="3203"/>
                  </a:cubicBezTo>
                  <a:cubicBezTo>
                    <a:pt x="7055" y="3350"/>
                    <a:pt x="7020" y="3497"/>
                    <a:pt x="6964" y="3643"/>
                  </a:cubicBezTo>
                  <a:cubicBezTo>
                    <a:pt x="6932" y="3700"/>
                    <a:pt x="6877" y="3725"/>
                    <a:pt x="6822" y="3725"/>
                  </a:cubicBezTo>
                  <a:cubicBezTo>
                    <a:pt x="6733" y="3725"/>
                    <a:pt x="6643" y="3660"/>
                    <a:pt x="6643" y="3552"/>
                  </a:cubicBezTo>
                  <a:cubicBezTo>
                    <a:pt x="6643" y="3378"/>
                    <a:pt x="6671" y="3203"/>
                    <a:pt x="6734" y="3028"/>
                  </a:cubicBezTo>
                  <a:cubicBezTo>
                    <a:pt x="6615" y="3000"/>
                    <a:pt x="6496" y="2944"/>
                    <a:pt x="6384" y="2888"/>
                  </a:cubicBezTo>
                  <a:cubicBezTo>
                    <a:pt x="6034" y="2741"/>
                    <a:pt x="5713" y="2567"/>
                    <a:pt x="5391" y="2392"/>
                  </a:cubicBezTo>
                  <a:lnTo>
                    <a:pt x="5363" y="2392"/>
                  </a:lnTo>
                  <a:cubicBezTo>
                    <a:pt x="5307" y="2476"/>
                    <a:pt x="5244" y="2594"/>
                    <a:pt x="5188" y="2650"/>
                  </a:cubicBezTo>
                  <a:cubicBezTo>
                    <a:pt x="5143" y="2685"/>
                    <a:pt x="5089" y="2703"/>
                    <a:pt x="5039" y="2703"/>
                  </a:cubicBezTo>
                  <a:cubicBezTo>
                    <a:pt x="4957" y="2703"/>
                    <a:pt x="4884" y="2657"/>
                    <a:pt x="4867" y="2567"/>
                  </a:cubicBezTo>
                  <a:cubicBezTo>
                    <a:pt x="4811" y="2539"/>
                    <a:pt x="4748" y="2504"/>
                    <a:pt x="4692" y="2392"/>
                  </a:cubicBezTo>
                  <a:cubicBezTo>
                    <a:pt x="4608" y="2273"/>
                    <a:pt x="4573" y="2098"/>
                    <a:pt x="4608" y="1923"/>
                  </a:cubicBezTo>
                  <a:cubicBezTo>
                    <a:pt x="4573" y="1895"/>
                    <a:pt x="4545" y="1867"/>
                    <a:pt x="4489" y="1839"/>
                  </a:cubicBezTo>
                  <a:cubicBezTo>
                    <a:pt x="4342" y="1748"/>
                    <a:pt x="4168" y="1665"/>
                    <a:pt x="4049" y="1546"/>
                  </a:cubicBezTo>
                  <a:cubicBezTo>
                    <a:pt x="3909" y="1399"/>
                    <a:pt x="3790" y="1252"/>
                    <a:pt x="3643" y="1105"/>
                  </a:cubicBezTo>
                  <a:cubicBezTo>
                    <a:pt x="3468" y="993"/>
                    <a:pt x="3321" y="874"/>
                    <a:pt x="3147" y="790"/>
                  </a:cubicBezTo>
                  <a:cubicBezTo>
                    <a:pt x="3091" y="728"/>
                    <a:pt x="3091" y="728"/>
                    <a:pt x="3000" y="672"/>
                  </a:cubicBezTo>
                  <a:cubicBezTo>
                    <a:pt x="2916" y="581"/>
                    <a:pt x="2825" y="497"/>
                    <a:pt x="2713" y="441"/>
                  </a:cubicBezTo>
                  <a:cubicBezTo>
                    <a:pt x="2713" y="406"/>
                    <a:pt x="2685" y="406"/>
                    <a:pt x="2650" y="406"/>
                  </a:cubicBezTo>
                  <a:cubicBezTo>
                    <a:pt x="2622" y="441"/>
                    <a:pt x="2566" y="469"/>
                    <a:pt x="2510" y="469"/>
                  </a:cubicBezTo>
                  <a:cubicBezTo>
                    <a:pt x="2447" y="469"/>
                    <a:pt x="2391" y="441"/>
                    <a:pt x="2391" y="378"/>
                  </a:cubicBezTo>
                  <a:lnTo>
                    <a:pt x="2391" y="350"/>
                  </a:lnTo>
                  <a:lnTo>
                    <a:pt x="2363" y="322"/>
                  </a:lnTo>
                  <a:lnTo>
                    <a:pt x="2363" y="294"/>
                  </a:lnTo>
                  <a:cubicBezTo>
                    <a:pt x="2336" y="294"/>
                    <a:pt x="2336" y="266"/>
                    <a:pt x="2336" y="231"/>
                  </a:cubicBezTo>
                  <a:cubicBezTo>
                    <a:pt x="2273" y="203"/>
                    <a:pt x="2245" y="175"/>
                    <a:pt x="2189" y="147"/>
                  </a:cubicBezTo>
                  <a:lnTo>
                    <a:pt x="2098" y="147"/>
                  </a:lnTo>
                  <a:cubicBezTo>
                    <a:pt x="2042" y="91"/>
                    <a:pt x="1986" y="28"/>
                    <a:pt x="189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79"/>
            <p:cNvSpPr/>
            <p:nvPr/>
          </p:nvSpPr>
          <p:spPr>
            <a:xfrm>
              <a:off x="7357249" y="2102010"/>
              <a:ext cx="259202" cy="138806"/>
            </a:xfrm>
            <a:custGeom>
              <a:rect b="b" l="l" r="r" t="t"/>
              <a:pathLst>
                <a:path extrusionOk="0" h="6100" w="11391">
                  <a:moveTo>
                    <a:pt x="3524" y="4893"/>
                  </a:moveTo>
                  <a:cubicBezTo>
                    <a:pt x="3559" y="4928"/>
                    <a:pt x="3559" y="4984"/>
                    <a:pt x="3587" y="5012"/>
                  </a:cubicBezTo>
                  <a:cubicBezTo>
                    <a:pt x="3559" y="5012"/>
                    <a:pt x="3524" y="5012"/>
                    <a:pt x="3496" y="4984"/>
                  </a:cubicBezTo>
                  <a:cubicBezTo>
                    <a:pt x="3496" y="4956"/>
                    <a:pt x="3524" y="4928"/>
                    <a:pt x="3524" y="4893"/>
                  </a:cubicBezTo>
                  <a:close/>
                  <a:moveTo>
                    <a:pt x="4078" y="4622"/>
                  </a:moveTo>
                  <a:cubicBezTo>
                    <a:pt x="4169" y="4854"/>
                    <a:pt x="4304" y="5054"/>
                    <a:pt x="4461" y="5187"/>
                  </a:cubicBezTo>
                  <a:cubicBezTo>
                    <a:pt x="4489" y="5215"/>
                    <a:pt x="4517" y="5243"/>
                    <a:pt x="4545" y="5243"/>
                  </a:cubicBezTo>
                  <a:cubicBezTo>
                    <a:pt x="4461" y="5243"/>
                    <a:pt x="4370" y="5215"/>
                    <a:pt x="4314" y="5215"/>
                  </a:cubicBezTo>
                  <a:cubicBezTo>
                    <a:pt x="4286" y="5187"/>
                    <a:pt x="4258" y="5159"/>
                    <a:pt x="4258" y="5131"/>
                  </a:cubicBezTo>
                  <a:cubicBezTo>
                    <a:pt x="4195" y="5040"/>
                    <a:pt x="4168" y="4928"/>
                    <a:pt x="4140" y="4837"/>
                  </a:cubicBezTo>
                  <a:cubicBezTo>
                    <a:pt x="4120" y="4753"/>
                    <a:pt x="4100" y="4686"/>
                    <a:pt x="4078" y="4622"/>
                  </a:cubicBezTo>
                  <a:close/>
                  <a:moveTo>
                    <a:pt x="5860" y="5187"/>
                  </a:moveTo>
                  <a:cubicBezTo>
                    <a:pt x="5860" y="5215"/>
                    <a:pt x="5888" y="5243"/>
                    <a:pt x="5888" y="5243"/>
                  </a:cubicBezTo>
                  <a:lnTo>
                    <a:pt x="5860" y="5243"/>
                  </a:lnTo>
                  <a:cubicBezTo>
                    <a:pt x="5797" y="5243"/>
                    <a:pt x="5769" y="5278"/>
                    <a:pt x="5741" y="5278"/>
                  </a:cubicBezTo>
                  <a:cubicBezTo>
                    <a:pt x="5797" y="5243"/>
                    <a:pt x="5832" y="5215"/>
                    <a:pt x="5860" y="5187"/>
                  </a:cubicBezTo>
                  <a:close/>
                  <a:moveTo>
                    <a:pt x="6321" y="5215"/>
                  </a:moveTo>
                  <a:lnTo>
                    <a:pt x="6321" y="5215"/>
                  </a:lnTo>
                  <a:cubicBezTo>
                    <a:pt x="6412" y="5278"/>
                    <a:pt x="6496" y="5306"/>
                    <a:pt x="6615" y="5306"/>
                  </a:cubicBezTo>
                  <a:cubicBezTo>
                    <a:pt x="6531" y="5333"/>
                    <a:pt x="6468" y="5361"/>
                    <a:pt x="6412" y="5389"/>
                  </a:cubicBezTo>
                  <a:lnTo>
                    <a:pt x="6356" y="5389"/>
                  </a:lnTo>
                  <a:cubicBezTo>
                    <a:pt x="6356" y="5333"/>
                    <a:pt x="6356" y="5278"/>
                    <a:pt x="6321" y="5215"/>
                  </a:cubicBezTo>
                  <a:close/>
                  <a:moveTo>
                    <a:pt x="906" y="0"/>
                  </a:moveTo>
                  <a:cubicBezTo>
                    <a:pt x="862" y="0"/>
                    <a:pt x="818" y="30"/>
                    <a:pt x="818" y="89"/>
                  </a:cubicBezTo>
                  <a:cubicBezTo>
                    <a:pt x="818" y="117"/>
                    <a:pt x="699" y="236"/>
                    <a:pt x="671" y="292"/>
                  </a:cubicBezTo>
                  <a:cubicBezTo>
                    <a:pt x="643" y="383"/>
                    <a:pt x="615" y="467"/>
                    <a:pt x="587" y="558"/>
                  </a:cubicBezTo>
                  <a:cubicBezTo>
                    <a:pt x="524" y="788"/>
                    <a:pt x="524" y="1047"/>
                    <a:pt x="469" y="1285"/>
                  </a:cubicBezTo>
                  <a:cubicBezTo>
                    <a:pt x="441" y="1313"/>
                    <a:pt x="441" y="1369"/>
                    <a:pt x="413" y="1397"/>
                  </a:cubicBezTo>
                  <a:cubicBezTo>
                    <a:pt x="441" y="1635"/>
                    <a:pt x="413" y="1865"/>
                    <a:pt x="350" y="2096"/>
                  </a:cubicBezTo>
                  <a:cubicBezTo>
                    <a:pt x="350" y="2243"/>
                    <a:pt x="322" y="2390"/>
                    <a:pt x="266" y="2509"/>
                  </a:cubicBezTo>
                  <a:cubicBezTo>
                    <a:pt x="266" y="2565"/>
                    <a:pt x="203" y="2620"/>
                    <a:pt x="175" y="2655"/>
                  </a:cubicBezTo>
                  <a:cubicBezTo>
                    <a:pt x="238" y="2830"/>
                    <a:pt x="238" y="2942"/>
                    <a:pt x="203" y="3089"/>
                  </a:cubicBezTo>
                  <a:cubicBezTo>
                    <a:pt x="175" y="3264"/>
                    <a:pt x="147" y="3439"/>
                    <a:pt x="119" y="3585"/>
                  </a:cubicBezTo>
                  <a:cubicBezTo>
                    <a:pt x="63" y="3760"/>
                    <a:pt x="0" y="3907"/>
                    <a:pt x="0" y="4082"/>
                  </a:cubicBezTo>
                  <a:cubicBezTo>
                    <a:pt x="0" y="4194"/>
                    <a:pt x="28" y="4313"/>
                    <a:pt x="28" y="4403"/>
                  </a:cubicBezTo>
                  <a:cubicBezTo>
                    <a:pt x="147" y="4662"/>
                    <a:pt x="350" y="4893"/>
                    <a:pt x="615" y="4928"/>
                  </a:cubicBezTo>
                  <a:cubicBezTo>
                    <a:pt x="993" y="5040"/>
                    <a:pt x="1399" y="4984"/>
                    <a:pt x="1776" y="5068"/>
                  </a:cubicBezTo>
                  <a:cubicBezTo>
                    <a:pt x="2014" y="5103"/>
                    <a:pt x="2217" y="5243"/>
                    <a:pt x="2447" y="5306"/>
                  </a:cubicBezTo>
                  <a:cubicBezTo>
                    <a:pt x="2566" y="5333"/>
                    <a:pt x="2650" y="5361"/>
                    <a:pt x="2769" y="5389"/>
                  </a:cubicBezTo>
                  <a:cubicBezTo>
                    <a:pt x="2797" y="5389"/>
                    <a:pt x="2825" y="5417"/>
                    <a:pt x="2860" y="5452"/>
                  </a:cubicBezTo>
                  <a:cubicBezTo>
                    <a:pt x="3000" y="5508"/>
                    <a:pt x="3119" y="5536"/>
                    <a:pt x="3265" y="5592"/>
                  </a:cubicBezTo>
                  <a:cubicBezTo>
                    <a:pt x="3412" y="5683"/>
                    <a:pt x="3524" y="5739"/>
                    <a:pt x="3699" y="5767"/>
                  </a:cubicBezTo>
                  <a:cubicBezTo>
                    <a:pt x="4070" y="5874"/>
                    <a:pt x="4481" y="5981"/>
                    <a:pt x="4881" y="5981"/>
                  </a:cubicBezTo>
                  <a:cubicBezTo>
                    <a:pt x="4925" y="5981"/>
                    <a:pt x="4969" y="5980"/>
                    <a:pt x="5014" y="5977"/>
                  </a:cubicBezTo>
                  <a:cubicBezTo>
                    <a:pt x="5070" y="6005"/>
                    <a:pt x="5160" y="6061"/>
                    <a:pt x="5244" y="6089"/>
                  </a:cubicBezTo>
                  <a:cubicBezTo>
                    <a:pt x="5284" y="6096"/>
                    <a:pt x="5321" y="6100"/>
                    <a:pt x="5357" y="6100"/>
                  </a:cubicBezTo>
                  <a:cubicBezTo>
                    <a:pt x="5454" y="6100"/>
                    <a:pt x="5540" y="6074"/>
                    <a:pt x="5622" y="6033"/>
                  </a:cubicBezTo>
                  <a:cubicBezTo>
                    <a:pt x="5713" y="6005"/>
                    <a:pt x="5769" y="5977"/>
                    <a:pt x="5832" y="5942"/>
                  </a:cubicBezTo>
                  <a:cubicBezTo>
                    <a:pt x="5860" y="5942"/>
                    <a:pt x="5888" y="5942"/>
                    <a:pt x="5916" y="5914"/>
                  </a:cubicBezTo>
                  <a:cubicBezTo>
                    <a:pt x="6034" y="6005"/>
                    <a:pt x="6118" y="6061"/>
                    <a:pt x="6265" y="6061"/>
                  </a:cubicBezTo>
                  <a:cubicBezTo>
                    <a:pt x="6356" y="6061"/>
                    <a:pt x="6440" y="6033"/>
                    <a:pt x="6531" y="6005"/>
                  </a:cubicBezTo>
                  <a:cubicBezTo>
                    <a:pt x="6615" y="6033"/>
                    <a:pt x="6706" y="6033"/>
                    <a:pt x="6818" y="6033"/>
                  </a:cubicBezTo>
                  <a:cubicBezTo>
                    <a:pt x="6964" y="6033"/>
                    <a:pt x="7139" y="6033"/>
                    <a:pt x="7286" y="5942"/>
                  </a:cubicBezTo>
                  <a:cubicBezTo>
                    <a:pt x="7342" y="5914"/>
                    <a:pt x="7405" y="5886"/>
                    <a:pt x="7489" y="5858"/>
                  </a:cubicBezTo>
                  <a:cubicBezTo>
                    <a:pt x="7489" y="5858"/>
                    <a:pt x="7489" y="5830"/>
                    <a:pt x="7517" y="5830"/>
                  </a:cubicBezTo>
                  <a:cubicBezTo>
                    <a:pt x="7561" y="5850"/>
                    <a:pt x="7616" y="5869"/>
                    <a:pt x="7687" y="5869"/>
                  </a:cubicBezTo>
                  <a:cubicBezTo>
                    <a:pt x="7716" y="5869"/>
                    <a:pt x="7748" y="5866"/>
                    <a:pt x="7783" y="5858"/>
                  </a:cubicBezTo>
                  <a:cubicBezTo>
                    <a:pt x="7811" y="5830"/>
                    <a:pt x="7866" y="5830"/>
                    <a:pt x="7929" y="5802"/>
                  </a:cubicBezTo>
                  <a:cubicBezTo>
                    <a:pt x="8013" y="5886"/>
                    <a:pt x="8104" y="5942"/>
                    <a:pt x="8244" y="5942"/>
                  </a:cubicBezTo>
                  <a:cubicBezTo>
                    <a:pt x="8482" y="5942"/>
                    <a:pt x="8768" y="5830"/>
                    <a:pt x="9006" y="5739"/>
                  </a:cubicBezTo>
                  <a:cubicBezTo>
                    <a:pt x="9153" y="5683"/>
                    <a:pt x="9265" y="5627"/>
                    <a:pt x="9384" y="5564"/>
                  </a:cubicBezTo>
                  <a:lnTo>
                    <a:pt x="9503" y="5564"/>
                  </a:lnTo>
                  <a:cubicBezTo>
                    <a:pt x="9761" y="5536"/>
                    <a:pt x="10027" y="5452"/>
                    <a:pt x="10286" y="5361"/>
                  </a:cubicBezTo>
                  <a:cubicBezTo>
                    <a:pt x="10552" y="5306"/>
                    <a:pt x="10838" y="5278"/>
                    <a:pt x="11076" y="5103"/>
                  </a:cubicBezTo>
                  <a:cubicBezTo>
                    <a:pt x="11279" y="4984"/>
                    <a:pt x="11363" y="4753"/>
                    <a:pt x="11363" y="4515"/>
                  </a:cubicBezTo>
                  <a:cubicBezTo>
                    <a:pt x="11391" y="4431"/>
                    <a:pt x="11391" y="4341"/>
                    <a:pt x="11363" y="4229"/>
                  </a:cubicBezTo>
                  <a:cubicBezTo>
                    <a:pt x="11335" y="4166"/>
                    <a:pt x="11307" y="4110"/>
                    <a:pt x="11251" y="4110"/>
                  </a:cubicBezTo>
                  <a:cubicBezTo>
                    <a:pt x="11220" y="4104"/>
                    <a:pt x="11192" y="4101"/>
                    <a:pt x="11165" y="4101"/>
                  </a:cubicBezTo>
                  <a:cubicBezTo>
                    <a:pt x="10938" y="4101"/>
                    <a:pt x="10852" y="4303"/>
                    <a:pt x="10726" y="4459"/>
                  </a:cubicBezTo>
                  <a:cubicBezTo>
                    <a:pt x="10663" y="4543"/>
                    <a:pt x="10607" y="4606"/>
                    <a:pt x="10517" y="4690"/>
                  </a:cubicBezTo>
                  <a:cubicBezTo>
                    <a:pt x="10433" y="4718"/>
                    <a:pt x="10314" y="4753"/>
                    <a:pt x="10202" y="4781"/>
                  </a:cubicBezTo>
                  <a:cubicBezTo>
                    <a:pt x="10167" y="4753"/>
                    <a:pt x="10139" y="4753"/>
                    <a:pt x="10083" y="4753"/>
                  </a:cubicBezTo>
                  <a:cubicBezTo>
                    <a:pt x="10055" y="4781"/>
                    <a:pt x="9992" y="4781"/>
                    <a:pt x="9936" y="4809"/>
                  </a:cubicBezTo>
                  <a:lnTo>
                    <a:pt x="9852" y="4809"/>
                  </a:lnTo>
                  <a:lnTo>
                    <a:pt x="9643" y="4837"/>
                  </a:lnTo>
                  <a:cubicBezTo>
                    <a:pt x="9615" y="4837"/>
                    <a:pt x="9559" y="4865"/>
                    <a:pt x="9531" y="4893"/>
                  </a:cubicBezTo>
                  <a:cubicBezTo>
                    <a:pt x="9531" y="4893"/>
                    <a:pt x="9503" y="4928"/>
                    <a:pt x="9468" y="4928"/>
                  </a:cubicBezTo>
                  <a:cubicBezTo>
                    <a:pt x="9328" y="4956"/>
                    <a:pt x="9209" y="5040"/>
                    <a:pt x="9062" y="5131"/>
                  </a:cubicBezTo>
                  <a:cubicBezTo>
                    <a:pt x="9043" y="5111"/>
                    <a:pt x="9009" y="5088"/>
                    <a:pt x="8969" y="5088"/>
                  </a:cubicBezTo>
                  <a:cubicBezTo>
                    <a:pt x="8952" y="5088"/>
                    <a:pt x="8934" y="5092"/>
                    <a:pt x="8915" y="5103"/>
                  </a:cubicBezTo>
                  <a:cubicBezTo>
                    <a:pt x="8741" y="5159"/>
                    <a:pt x="8566" y="5243"/>
                    <a:pt x="8391" y="5306"/>
                  </a:cubicBezTo>
                  <a:cubicBezTo>
                    <a:pt x="8335" y="5215"/>
                    <a:pt x="8279" y="5187"/>
                    <a:pt x="8188" y="5187"/>
                  </a:cubicBezTo>
                  <a:cubicBezTo>
                    <a:pt x="8132" y="5159"/>
                    <a:pt x="8069" y="5159"/>
                    <a:pt x="7985" y="5131"/>
                  </a:cubicBezTo>
                  <a:cubicBezTo>
                    <a:pt x="8013" y="5103"/>
                    <a:pt x="8013" y="5068"/>
                    <a:pt x="8041" y="5040"/>
                  </a:cubicBezTo>
                  <a:cubicBezTo>
                    <a:pt x="8391" y="4487"/>
                    <a:pt x="8741" y="3963"/>
                    <a:pt x="9034" y="3355"/>
                  </a:cubicBezTo>
                  <a:cubicBezTo>
                    <a:pt x="9062" y="3355"/>
                    <a:pt x="9062" y="3320"/>
                    <a:pt x="9034" y="3292"/>
                  </a:cubicBezTo>
                  <a:cubicBezTo>
                    <a:pt x="9034" y="3292"/>
                    <a:pt x="9006" y="3264"/>
                    <a:pt x="8978" y="3236"/>
                  </a:cubicBezTo>
                  <a:cubicBezTo>
                    <a:pt x="8978" y="3264"/>
                    <a:pt x="8943" y="3264"/>
                    <a:pt x="8915" y="3264"/>
                  </a:cubicBezTo>
                  <a:lnTo>
                    <a:pt x="8859" y="3264"/>
                  </a:lnTo>
                  <a:cubicBezTo>
                    <a:pt x="8594" y="3585"/>
                    <a:pt x="8279" y="3879"/>
                    <a:pt x="8013" y="4194"/>
                  </a:cubicBezTo>
                  <a:cubicBezTo>
                    <a:pt x="7838" y="4403"/>
                    <a:pt x="7664" y="4606"/>
                    <a:pt x="7517" y="4837"/>
                  </a:cubicBezTo>
                  <a:cubicBezTo>
                    <a:pt x="7517" y="4837"/>
                    <a:pt x="7489" y="4809"/>
                    <a:pt x="7461" y="4809"/>
                  </a:cubicBezTo>
                  <a:cubicBezTo>
                    <a:pt x="7230" y="4837"/>
                    <a:pt x="6992" y="4893"/>
                    <a:pt x="6762" y="4893"/>
                  </a:cubicBezTo>
                  <a:cubicBezTo>
                    <a:pt x="6615" y="4865"/>
                    <a:pt x="6496" y="4837"/>
                    <a:pt x="6356" y="4781"/>
                  </a:cubicBezTo>
                  <a:cubicBezTo>
                    <a:pt x="6412" y="4578"/>
                    <a:pt x="6468" y="4403"/>
                    <a:pt x="6531" y="4229"/>
                  </a:cubicBezTo>
                  <a:cubicBezTo>
                    <a:pt x="6615" y="3991"/>
                    <a:pt x="6734" y="3788"/>
                    <a:pt x="6846" y="3557"/>
                  </a:cubicBezTo>
                  <a:cubicBezTo>
                    <a:pt x="6909" y="3439"/>
                    <a:pt x="6992" y="3355"/>
                    <a:pt x="7055" y="3236"/>
                  </a:cubicBezTo>
                  <a:cubicBezTo>
                    <a:pt x="7111" y="3117"/>
                    <a:pt x="7139" y="3033"/>
                    <a:pt x="7167" y="2942"/>
                  </a:cubicBezTo>
                  <a:cubicBezTo>
                    <a:pt x="7225" y="2840"/>
                    <a:pt x="7153" y="2708"/>
                    <a:pt x="7028" y="2708"/>
                  </a:cubicBezTo>
                  <a:cubicBezTo>
                    <a:pt x="7017" y="2708"/>
                    <a:pt x="7005" y="2709"/>
                    <a:pt x="6992" y="2711"/>
                  </a:cubicBezTo>
                  <a:cubicBezTo>
                    <a:pt x="6992" y="2711"/>
                    <a:pt x="6964" y="2711"/>
                    <a:pt x="6936" y="2739"/>
                  </a:cubicBezTo>
                  <a:cubicBezTo>
                    <a:pt x="6909" y="2767"/>
                    <a:pt x="6846" y="2795"/>
                    <a:pt x="6818" y="2795"/>
                  </a:cubicBezTo>
                  <a:cubicBezTo>
                    <a:pt x="6615" y="2914"/>
                    <a:pt x="6496" y="3117"/>
                    <a:pt x="6384" y="3292"/>
                  </a:cubicBezTo>
                  <a:cubicBezTo>
                    <a:pt x="6209" y="3557"/>
                    <a:pt x="6090" y="3844"/>
                    <a:pt x="5972" y="4138"/>
                  </a:cubicBezTo>
                  <a:cubicBezTo>
                    <a:pt x="5916" y="4313"/>
                    <a:pt x="5888" y="4487"/>
                    <a:pt x="5860" y="4690"/>
                  </a:cubicBezTo>
                  <a:cubicBezTo>
                    <a:pt x="5797" y="4753"/>
                    <a:pt x="5769" y="4837"/>
                    <a:pt x="5832" y="4928"/>
                  </a:cubicBezTo>
                  <a:lnTo>
                    <a:pt x="5769" y="4928"/>
                  </a:lnTo>
                  <a:cubicBezTo>
                    <a:pt x="5620" y="4964"/>
                    <a:pt x="5452" y="4989"/>
                    <a:pt x="5283" y="4989"/>
                  </a:cubicBezTo>
                  <a:cubicBezTo>
                    <a:pt x="5053" y="4989"/>
                    <a:pt x="4821" y="4942"/>
                    <a:pt x="4636" y="4809"/>
                  </a:cubicBezTo>
                  <a:cubicBezTo>
                    <a:pt x="4370" y="4606"/>
                    <a:pt x="4258" y="4257"/>
                    <a:pt x="4168" y="3935"/>
                  </a:cubicBezTo>
                  <a:cubicBezTo>
                    <a:pt x="4342" y="3439"/>
                    <a:pt x="4692" y="3005"/>
                    <a:pt x="4839" y="2481"/>
                  </a:cubicBezTo>
                  <a:cubicBezTo>
                    <a:pt x="4859" y="2328"/>
                    <a:pt x="4742" y="2227"/>
                    <a:pt x="4620" y="2227"/>
                  </a:cubicBezTo>
                  <a:cubicBezTo>
                    <a:pt x="4575" y="2227"/>
                    <a:pt x="4529" y="2241"/>
                    <a:pt x="4489" y="2271"/>
                  </a:cubicBezTo>
                  <a:cubicBezTo>
                    <a:pt x="4168" y="2537"/>
                    <a:pt x="3965" y="2858"/>
                    <a:pt x="3762" y="3236"/>
                  </a:cubicBezTo>
                  <a:cubicBezTo>
                    <a:pt x="3699" y="3320"/>
                    <a:pt x="3643" y="3439"/>
                    <a:pt x="3615" y="3557"/>
                  </a:cubicBezTo>
                  <a:cubicBezTo>
                    <a:pt x="3587" y="3585"/>
                    <a:pt x="3559" y="3613"/>
                    <a:pt x="3524" y="3641"/>
                  </a:cubicBezTo>
                  <a:cubicBezTo>
                    <a:pt x="3265" y="3991"/>
                    <a:pt x="3210" y="4431"/>
                    <a:pt x="3119" y="4837"/>
                  </a:cubicBezTo>
                  <a:cubicBezTo>
                    <a:pt x="3035" y="4753"/>
                    <a:pt x="2916" y="4690"/>
                    <a:pt x="2769" y="4634"/>
                  </a:cubicBezTo>
                  <a:cubicBezTo>
                    <a:pt x="2650" y="4606"/>
                    <a:pt x="2538" y="4606"/>
                    <a:pt x="2419" y="4578"/>
                  </a:cubicBezTo>
                  <a:cubicBezTo>
                    <a:pt x="2363" y="4543"/>
                    <a:pt x="2301" y="4515"/>
                    <a:pt x="2245" y="4487"/>
                  </a:cubicBezTo>
                  <a:lnTo>
                    <a:pt x="2301" y="4487"/>
                  </a:lnTo>
                  <a:cubicBezTo>
                    <a:pt x="2447" y="4515"/>
                    <a:pt x="2594" y="4543"/>
                    <a:pt x="2769" y="4543"/>
                  </a:cubicBezTo>
                  <a:cubicBezTo>
                    <a:pt x="2916" y="4543"/>
                    <a:pt x="2944" y="4313"/>
                    <a:pt x="2797" y="4313"/>
                  </a:cubicBezTo>
                  <a:cubicBezTo>
                    <a:pt x="2769" y="4285"/>
                    <a:pt x="2741" y="4285"/>
                    <a:pt x="2713" y="4285"/>
                  </a:cubicBezTo>
                  <a:cubicBezTo>
                    <a:pt x="2741" y="4257"/>
                    <a:pt x="2769" y="4194"/>
                    <a:pt x="2797" y="4138"/>
                  </a:cubicBezTo>
                  <a:cubicBezTo>
                    <a:pt x="2846" y="4072"/>
                    <a:pt x="2801" y="4002"/>
                    <a:pt x="2739" y="4002"/>
                  </a:cubicBezTo>
                  <a:cubicBezTo>
                    <a:pt x="2721" y="4002"/>
                    <a:pt x="2703" y="4007"/>
                    <a:pt x="2685" y="4019"/>
                  </a:cubicBezTo>
                  <a:cubicBezTo>
                    <a:pt x="2565" y="4070"/>
                    <a:pt x="2464" y="4117"/>
                    <a:pt x="2350" y="4117"/>
                  </a:cubicBezTo>
                  <a:cubicBezTo>
                    <a:pt x="2325" y="4117"/>
                    <a:pt x="2299" y="4115"/>
                    <a:pt x="2273" y="4110"/>
                  </a:cubicBezTo>
                  <a:cubicBezTo>
                    <a:pt x="2098" y="4054"/>
                    <a:pt x="1951" y="3963"/>
                    <a:pt x="1811" y="3879"/>
                  </a:cubicBezTo>
                  <a:cubicBezTo>
                    <a:pt x="1636" y="3732"/>
                    <a:pt x="1489" y="3557"/>
                    <a:pt x="1343" y="3355"/>
                  </a:cubicBezTo>
                  <a:cubicBezTo>
                    <a:pt x="1287" y="3292"/>
                    <a:pt x="1224" y="3208"/>
                    <a:pt x="1168" y="3117"/>
                  </a:cubicBezTo>
                  <a:cubicBezTo>
                    <a:pt x="1156" y="3093"/>
                    <a:pt x="1138" y="3085"/>
                    <a:pt x="1119" y="3085"/>
                  </a:cubicBezTo>
                  <a:cubicBezTo>
                    <a:pt x="1093" y="3085"/>
                    <a:pt x="1065" y="3101"/>
                    <a:pt x="1049" y="3117"/>
                  </a:cubicBezTo>
                  <a:cubicBezTo>
                    <a:pt x="937" y="3145"/>
                    <a:pt x="846" y="3292"/>
                    <a:pt x="937" y="3411"/>
                  </a:cubicBezTo>
                  <a:cubicBezTo>
                    <a:pt x="1168" y="3669"/>
                    <a:pt x="1545" y="4194"/>
                    <a:pt x="1951" y="4403"/>
                  </a:cubicBezTo>
                  <a:cubicBezTo>
                    <a:pt x="1748" y="4341"/>
                    <a:pt x="1573" y="4341"/>
                    <a:pt x="1371" y="4341"/>
                  </a:cubicBezTo>
                  <a:cubicBezTo>
                    <a:pt x="1196" y="4341"/>
                    <a:pt x="1049" y="4313"/>
                    <a:pt x="874" y="4285"/>
                  </a:cubicBezTo>
                  <a:cubicBezTo>
                    <a:pt x="846" y="4285"/>
                    <a:pt x="790" y="4257"/>
                    <a:pt x="762" y="4229"/>
                  </a:cubicBezTo>
                  <a:cubicBezTo>
                    <a:pt x="727" y="4194"/>
                    <a:pt x="727" y="4194"/>
                    <a:pt x="699" y="4166"/>
                  </a:cubicBezTo>
                  <a:cubicBezTo>
                    <a:pt x="671" y="4082"/>
                    <a:pt x="643" y="3991"/>
                    <a:pt x="643" y="3907"/>
                  </a:cubicBezTo>
                  <a:cubicBezTo>
                    <a:pt x="727" y="3879"/>
                    <a:pt x="790" y="3816"/>
                    <a:pt x="790" y="3732"/>
                  </a:cubicBezTo>
                  <a:cubicBezTo>
                    <a:pt x="762" y="3467"/>
                    <a:pt x="762" y="3236"/>
                    <a:pt x="762" y="2970"/>
                  </a:cubicBezTo>
                  <a:cubicBezTo>
                    <a:pt x="790" y="2795"/>
                    <a:pt x="846" y="2620"/>
                    <a:pt x="874" y="2446"/>
                  </a:cubicBezTo>
                  <a:cubicBezTo>
                    <a:pt x="965" y="2068"/>
                    <a:pt x="1021" y="1662"/>
                    <a:pt x="1077" y="1285"/>
                  </a:cubicBezTo>
                  <a:cubicBezTo>
                    <a:pt x="1112" y="1110"/>
                    <a:pt x="1168" y="935"/>
                    <a:pt x="1196" y="760"/>
                  </a:cubicBezTo>
                  <a:cubicBezTo>
                    <a:pt x="1196" y="642"/>
                    <a:pt x="1140" y="558"/>
                    <a:pt x="1049" y="523"/>
                  </a:cubicBezTo>
                  <a:lnTo>
                    <a:pt x="1049" y="292"/>
                  </a:lnTo>
                  <a:cubicBezTo>
                    <a:pt x="1021" y="236"/>
                    <a:pt x="993" y="145"/>
                    <a:pt x="993" y="89"/>
                  </a:cubicBezTo>
                  <a:cubicBezTo>
                    <a:pt x="993" y="30"/>
                    <a:pt x="949" y="0"/>
                    <a:pt x="9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79"/>
            <p:cNvSpPr/>
            <p:nvPr/>
          </p:nvSpPr>
          <p:spPr>
            <a:xfrm>
              <a:off x="7629785" y="2183109"/>
              <a:ext cx="105356" cy="76707"/>
            </a:xfrm>
            <a:custGeom>
              <a:rect b="b" l="l" r="r" t="t"/>
              <a:pathLst>
                <a:path extrusionOk="0" h="3371" w="4630">
                  <a:moveTo>
                    <a:pt x="2899" y="826"/>
                  </a:moveTo>
                  <a:cubicBezTo>
                    <a:pt x="2947" y="826"/>
                    <a:pt x="2991" y="843"/>
                    <a:pt x="3029" y="895"/>
                  </a:cubicBezTo>
                  <a:cubicBezTo>
                    <a:pt x="3176" y="1042"/>
                    <a:pt x="3231" y="1217"/>
                    <a:pt x="3434" y="1329"/>
                  </a:cubicBezTo>
                  <a:cubicBezTo>
                    <a:pt x="3525" y="1364"/>
                    <a:pt x="3581" y="1420"/>
                    <a:pt x="3672" y="1448"/>
                  </a:cubicBezTo>
                  <a:cubicBezTo>
                    <a:pt x="3700" y="1476"/>
                    <a:pt x="3700" y="1476"/>
                    <a:pt x="3728" y="1504"/>
                  </a:cubicBezTo>
                  <a:cubicBezTo>
                    <a:pt x="3644" y="1539"/>
                    <a:pt x="3553" y="1623"/>
                    <a:pt x="3581" y="1769"/>
                  </a:cubicBezTo>
                  <a:cubicBezTo>
                    <a:pt x="3553" y="1825"/>
                    <a:pt x="3553" y="1888"/>
                    <a:pt x="3581" y="1944"/>
                  </a:cubicBezTo>
                  <a:cubicBezTo>
                    <a:pt x="3525" y="1888"/>
                    <a:pt x="3469" y="1797"/>
                    <a:pt x="3378" y="1769"/>
                  </a:cubicBezTo>
                  <a:cubicBezTo>
                    <a:pt x="3378" y="1769"/>
                    <a:pt x="3342" y="1734"/>
                    <a:pt x="3328" y="1734"/>
                  </a:cubicBezTo>
                  <a:cubicBezTo>
                    <a:pt x="3325" y="1734"/>
                    <a:pt x="3322" y="1736"/>
                    <a:pt x="3322" y="1742"/>
                  </a:cubicBezTo>
                  <a:cubicBezTo>
                    <a:pt x="3294" y="1714"/>
                    <a:pt x="3294" y="1651"/>
                    <a:pt x="3294" y="1623"/>
                  </a:cubicBezTo>
                  <a:cubicBezTo>
                    <a:pt x="3231" y="1504"/>
                    <a:pt x="3148" y="1420"/>
                    <a:pt x="3029" y="1329"/>
                  </a:cubicBezTo>
                  <a:cubicBezTo>
                    <a:pt x="2945" y="1301"/>
                    <a:pt x="2854" y="1217"/>
                    <a:pt x="2770" y="1189"/>
                  </a:cubicBezTo>
                  <a:cubicBezTo>
                    <a:pt x="2735" y="1189"/>
                    <a:pt x="2707" y="1154"/>
                    <a:pt x="2707" y="1154"/>
                  </a:cubicBezTo>
                  <a:cubicBezTo>
                    <a:pt x="2707" y="1154"/>
                    <a:pt x="2679" y="1154"/>
                    <a:pt x="2679" y="1126"/>
                  </a:cubicBezTo>
                  <a:cubicBezTo>
                    <a:pt x="2651" y="1070"/>
                    <a:pt x="2595" y="979"/>
                    <a:pt x="2532" y="895"/>
                  </a:cubicBezTo>
                  <a:cubicBezTo>
                    <a:pt x="2595" y="895"/>
                    <a:pt x="2679" y="867"/>
                    <a:pt x="2707" y="867"/>
                  </a:cubicBezTo>
                  <a:cubicBezTo>
                    <a:pt x="2773" y="852"/>
                    <a:pt x="2839" y="826"/>
                    <a:pt x="2899" y="826"/>
                  </a:cubicBezTo>
                  <a:close/>
                  <a:moveTo>
                    <a:pt x="3609" y="2091"/>
                  </a:moveTo>
                  <a:cubicBezTo>
                    <a:pt x="3644" y="2119"/>
                    <a:pt x="3672" y="2147"/>
                    <a:pt x="3672" y="2175"/>
                  </a:cubicBezTo>
                  <a:cubicBezTo>
                    <a:pt x="3728" y="2238"/>
                    <a:pt x="3784" y="2294"/>
                    <a:pt x="3819" y="2378"/>
                  </a:cubicBezTo>
                  <a:cubicBezTo>
                    <a:pt x="3847" y="2469"/>
                    <a:pt x="3903" y="2553"/>
                    <a:pt x="3994" y="2644"/>
                  </a:cubicBezTo>
                  <a:cubicBezTo>
                    <a:pt x="4050" y="2699"/>
                    <a:pt x="4133" y="2699"/>
                    <a:pt x="4196" y="2727"/>
                  </a:cubicBezTo>
                  <a:cubicBezTo>
                    <a:pt x="4168" y="2727"/>
                    <a:pt x="4133" y="2762"/>
                    <a:pt x="4105" y="2790"/>
                  </a:cubicBezTo>
                  <a:lnTo>
                    <a:pt x="4105" y="2818"/>
                  </a:lnTo>
                  <a:cubicBezTo>
                    <a:pt x="4078" y="2762"/>
                    <a:pt x="4022" y="2699"/>
                    <a:pt x="3994" y="2671"/>
                  </a:cubicBezTo>
                  <a:cubicBezTo>
                    <a:pt x="3819" y="2588"/>
                    <a:pt x="3609" y="2616"/>
                    <a:pt x="3609" y="2378"/>
                  </a:cubicBezTo>
                  <a:cubicBezTo>
                    <a:pt x="3581" y="2266"/>
                    <a:pt x="3644" y="2175"/>
                    <a:pt x="3609" y="2091"/>
                  </a:cubicBezTo>
                  <a:close/>
                  <a:moveTo>
                    <a:pt x="144" y="0"/>
                  </a:moveTo>
                  <a:cubicBezTo>
                    <a:pt x="122" y="0"/>
                    <a:pt x="99" y="7"/>
                    <a:pt x="85" y="21"/>
                  </a:cubicBezTo>
                  <a:cubicBezTo>
                    <a:pt x="29" y="77"/>
                    <a:pt x="1" y="168"/>
                    <a:pt x="29" y="224"/>
                  </a:cubicBezTo>
                  <a:cubicBezTo>
                    <a:pt x="57" y="280"/>
                    <a:pt x="85" y="315"/>
                    <a:pt x="113" y="343"/>
                  </a:cubicBezTo>
                  <a:cubicBezTo>
                    <a:pt x="113" y="371"/>
                    <a:pt x="148" y="371"/>
                    <a:pt x="148" y="371"/>
                  </a:cubicBezTo>
                  <a:lnTo>
                    <a:pt x="148" y="427"/>
                  </a:lnTo>
                  <a:cubicBezTo>
                    <a:pt x="176" y="546"/>
                    <a:pt x="260" y="693"/>
                    <a:pt x="379" y="749"/>
                  </a:cubicBezTo>
                  <a:cubicBezTo>
                    <a:pt x="407" y="777"/>
                    <a:pt x="462" y="777"/>
                    <a:pt x="525" y="777"/>
                  </a:cubicBezTo>
                  <a:cubicBezTo>
                    <a:pt x="525" y="805"/>
                    <a:pt x="553" y="805"/>
                    <a:pt x="581" y="839"/>
                  </a:cubicBezTo>
                  <a:cubicBezTo>
                    <a:pt x="497" y="895"/>
                    <a:pt x="497" y="1014"/>
                    <a:pt x="553" y="1126"/>
                  </a:cubicBezTo>
                  <a:cubicBezTo>
                    <a:pt x="618" y="1222"/>
                    <a:pt x="708" y="1248"/>
                    <a:pt x="805" y="1248"/>
                  </a:cubicBezTo>
                  <a:cubicBezTo>
                    <a:pt x="885" y="1248"/>
                    <a:pt x="970" y="1230"/>
                    <a:pt x="1050" y="1217"/>
                  </a:cubicBezTo>
                  <a:cubicBezTo>
                    <a:pt x="1134" y="1205"/>
                    <a:pt x="1223" y="1199"/>
                    <a:pt x="1315" y="1199"/>
                  </a:cubicBezTo>
                  <a:cubicBezTo>
                    <a:pt x="1445" y="1199"/>
                    <a:pt x="1582" y="1212"/>
                    <a:pt x="1721" y="1245"/>
                  </a:cubicBezTo>
                  <a:cubicBezTo>
                    <a:pt x="1803" y="1286"/>
                    <a:pt x="1889" y="1312"/>
                    <a:pt x="1975" y="1312"/>
                  </a:cubicBezTo>
                  <a:cubicBezTo>
                    <a:pt x="2007" y="1312"/>
                    <a:pt x="2039" y="1308"/>
                    <a:pt x="2071" y="1301"/>
                  </a:cubicBezTo>
                  <a:cubicBezTo>
                    <a:pt x="2071" y="1420"/>
                    <a:pt x="2099" y="1504"/>
                    <a:pt x="2155" y="1567"/>
                  </a:cubicBezTo>
                  <a:cubicBezTo>
                    <a:pt x="2226" y="1704"/>
                    <a:pt x="2328" y="1751"/>
                    <a:pt x="2453" y="1751"/>
                  </a:cubicBezTo>
                  <a:cubicBezTo>
                    <a:pt x="2487" y="1751"/>
                    <a:pt x="2523" y="1747"/>
                    <a:pt x="2560" y="1742"/>
                  </a:cubicBezTo>
                  <a:cubicBezTo>
                    <a:pt x="2595" y="1769"/>
                    <a:pt x="2651" y="1825"/>
                    <a:pt x="2679" y="1825"/>
                  </a:cubicBezTo>
                  <a:lnTo>
                    <a:pt x="2735" y="1853"/>
                  </a:lnTo>
                  <a:lnTo>
                    <a:pt x="2735" y="1972"/>
                  </a:lnTo>
                  <a:cubicBezTo>
                    <a:pt x="2770" y="2028"/>
                    <a:pt x="2798" y="2119"/>
                    <a:pt x="2854" y="2175"/>
                  </a:cubicBezTo>
                  <a:cubicBezTo>
                    <a:pt x="2882" y="2203"/>
                    <a:pt x="2910" y="2238"/>
                    <a:pt x="2945" y="2266"/>
                  </a:cubicBezTo>
                  <a:cubicBezTo>
                    <a:pt x="2910" y="2525"/>
                    <a:pt x="2945" y="2762"/>
                    <a:pt x="3120" y="2993"/>
                  </a:cubicBezTo>
                  <a:cubicBezTo>
                    <a:pt x="3255" y="3150"/>
                    <a:pt x="3474" y="3291"/>
                    <a:pt x="3703" y="3291"/>
                  </a:cubicBezTo>
                  <a:cubicBezTo>
                    <a:pt x="3769" y="3291"/>
                    <a:pt x="3837" y="3279"/>
                    <a:pt x="3903" y="3252"/>
                  </a:cubicBezTo>
                  <a:cubicBezTo>
                    <a:pt x="3940" y="3332"/>
                    <a:pt x="4031" y="3370"/>
                    <a:pt x="4123" y="3370"/>
                  </a:cubicBezTo>
                  <a:cubicBezTo>
                    <a:pt x="4168" y="3370"/>
                    <a:pt x="4213" y="3361"/>
                    <a:pt x="4252" y="3343"/>
                  </a:cubicBezTo>
                  <a:cubicBezTo>
                    <a:pt x="4483" y="3224"/>
                    <a:pt x="4630" y="3021"/>
                    <a:pt x="4602" y="2762"/>
                  </a:cubicBezTo>
                  <a:cubicBezTo>
                    <a:pt x="4574" y="2699"/>
                    <a:pt x="4574" y="2644"/>
                    <a:pt x="4518" y="2616"/>
                  </a:cubicBezTo>
                  <a:cubicBezTo>
                    <a:pt x="4483" y="2588"/>
                    <a:pt x="4455" y="2588"/>
                    <a:pt x="4455" y="2588"/>
                  </a:cubicBezTo>
                  <a:cubicBezTo>
                    <a:pt x="4483" y="2553"/>
                    <a:pt x="4483" y="2497"/>
                    <a:pt x="4483" y="2441"/>
                  </a:cubicBezTo>
                  <a:cubicBezTo>
                    <a:pt x="4483" y="2350"/>
                    <a:pt x="4455" y="2266"/>
                    <a:pt x="4427" y="2175"/>
                  </a:cubicBezTo>
                  <a:cubicBezTo>
                    <a:pt x="4483" y="2091"/>
                    <a:pt x="4518" y="2000"/>
                    <a:pt x="4518" y="1916"/>
                  </a:cubicBezTo>
                  <a:cubicBezTo>
                    <a:pt x="4483" y="1742"/>
                    <a:pt x="4399" y="1623"/>
                    <a:pt x="4308" y="1504"/>
                  </a:cubicBezTo>
                  <a:cubicBezTo>
                    <a:pt x="4252" y="1448"/>
                    <a:pt x="4196" y="1364"/>
                    <a:pt x="4105" y="1301"/>
                  </a:cubicBezTo>
                  <a:cubicBezTo>
                    <a:pt x="4050" y="1273"/>
                    <a:pt x="3994" y="1245"/>
                    <a:pt x="3931" y="1217"/>
                  </a:cubicBezTo>
                  <a:cubicBezTo>
                    <a:pt x="3875" y="1189"/>
                    <a:pt x="3847" y="1126"/>
                    <a:pt x="3784" y="1098"/>
                  </a:cubicBezTo>
                  <a:cubicBezTo>
                    <a:pt x="3728" y="1042"/>
                    <a:pt x="3644" y="1014"/>
                    <a:pt x="3581" y="979"/>
                  </a:cubicBezTo>
                  <a:cubicBezTo>
                    <a:pt x="3342" y="818"/>
                    <a:pt x="3270" y="483"/>
                    <a:pt x="2962" y="483"/>
                  </a:cubicBezTo>
                  <a:cubicBezTo>
                    <a:pt x="2937" y="483"/>
                    <a:pt x="2910" y="485"/>
                    <a:pt x="2882" y="490"/>
                  </a:cubicBezTo>
                  <a:cubicBezTo>
                    <a:pt x="2707" y="518"/>
                    <a:pt x="2448" y="574"/>
                    <a:pt x="2357" y="749"/>
                  </a:cubicBezTo>
                  <a:cubicBezTo>
                    <a:pt x="2329" y="721"/>
                    <a:pt x="2329" y="721"/>
                    <a:pt x="2301" y="721"/>
                  </a:cubicBezTo>
                  <a:cubicBezTo>
                    <a:pt x="2278" y="715"/>
                    <a:pt x="2255" y="713"/>
                    <a:pt x="2234" y="713"/>
                  </a:cubicBezTo>
                  <a:cubicBezTo>
                    <a:pt x="2149" y="713"/>
                    <a:pt x="2081" y="749"/>
                    <a:pt x="2008" y="749"/>
                  </a:cubicBezTo>
                  <a:cubicBezTo>
                    <a:pt x="1952" y="749"/>
                    <a:pt x="1833" y="693"/>
                    <a:pt x="1777" y="665"/>
                  </a:cubicBezTo>
                  <a:cubicBezTo>
                    <a:pt x="1833" y="665"/>
                    <a:pt x="1896" y="630"/>
                    <a:pt x="1980" y="574"/>
                  </a:cubicBezTo>
                  <a:cubicBezTo>
                    <a:pt x="2078" y="476"/>
                    <a:pt x="1976" y="320"/>
                    <a:pt x="1855" y="320"/>
                  </a:cubicBezTo>
                  <a:cubicBezTo>
                    <a:pt x="1829" y="320"/>
                    <a:pt x="1803" y="327"/>
                    <a:pt x="1777" y="343"/>
                  </a:cubicBezTo>
                  <a:cubicBezTo>
                    <a:pt x="1766" y="349"/>
                    <a:pt x="1752" y="351"/>
                    <a:pt x="1737" y="351"/>
                  </a:cubicBezTo>
                  <a:cubicBezTo>
                    <a:pt x="1676" y="351"/>
                    <a:pt x="1591" y="315"/>
                    <a:pt x="1546" y="315"/>
                  </a:cubicBezTo>
                  <a:cubicBezTo>
                    <a:pt x="1427" y="315"/>
                    <a:pt x="1309" y="343"/>
                    <a:pt x="1225" y="343"/>
                  </a:cubicBezTo>
                  <a:cubicBezTo>
                    <a:pt x="1162" y="343"/>
                    <a:pt x="959" y="343"/>
                    <a:pt x="903" y="371"/>
                  </a:cubicBezTo>
                  <a:cubicBezTo>
                    <a:pt x="903" y="343"/>
                    <a:pt x="875" y="343"/>
                    <a:pt x="847" y="315"/>
                  </a:cubicBezTo>
                  <a:cubicBezTo>
                    <a:pt x="784" y="224"/>
                    <a:pt x="700" y="224"/>
                    <a:pt x="581" y="224"/>
                  </a:cubicBezTo>
                  <a:cubicBezTo>
                    <a:pt x="525" y="49"/>
                    <a:pt x="288" y="77"/>
                    <a:pt x="204" y="21"/>
                  </a:cubicBezTo>
                  <a:cubicBezTo>
                    <a:pt x="190" y="7"/>
                    <a:pt x="167" y="0"/>
                    <a:pt x="14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79"/>
            <p:cNvSpPr/>
            <p:nvPr/>
          </p:nvSpPr>
          <p:spPr>
            <a:xfrm>
              <a:off x="7731159" y="2208094"/>
              <a:ext cx="15291" cy="11946"/>
            </a:xfrm>
            <a:custGeom>
              <a:rect b="b" l="l" r="r" t="t"/>
              <a:pathLst>
                <a:path extrusionOk="0" h="525" w="672">
                  <a:moveTo>
                    <a:pt x="175" y="0"/>
                  </a:moveTo>
                  <a:cubicBezTo>
                    <a:pt x="119" y="28"/>
                    <a:pt x="63" y="56"/>
                    <a:pt x="63" y="119"/>
                  </a:cubicBezTo>
                  <a:cubicBezTo>
                    <a:pt x="0" y="203"/>
                    <a:pt x="28" y="350"/>
                    <a:pt x="119" y="378"/>
                  </a:cubicBezTo>
                  <a:cubicBezTo>
                    <a:pt x="203" y="441"/>
                    <a:pt x="266" y="469"/>
                    <a:pt x="322" y="497"/>
                  </a:cubicBezTo>
                  <a:cubicBezTo>
                    <a:pt x="361" y="515"/>
                    <a:pt x="403" y="524"/>
                    <a:pt x="444" y="524"/>
                  </a:cubicBezTo>
                  <a:cubicBezTo>
                    <a:pt x="527" y="524"/>
                    <a:pt x="606" y="486"/>
                    <a:pt x="643" y="406"/>
                  </a:cubicBezTo>
                  <a:cubicBezTo>
                    <a:pt x="671" y="350"/>
                    <a:pt x="671" y="294"/>
                    <a:pt x="643" y="231"/>
                  </a:cubicBezTo>
                  <a:cubicBezTo>
                    <a:pt x="619" y="181"/>
                    <a:pt x="566" y="154"/>
                    <a:pt x="516" y="129"/>
                  </a:cubicBezTo>
                  <a:lnTo>
                    <a:pt x="516" y="129"/>
                  </a:lnTo>
                  <a:cubicBezTo>
                    <a:pt x="519" y="130"/>
                    <a:pt x="520" y="131"/>
                    <a:pt x="520" y="131"/>
                  </a:cubicBezTo>
                  <a:cubicBezTo>
                    <a:pt x="522" y="131"/>
                    <a:pt x="488" y="111"/>
                    <a:pt x="469" y="91"/>
                  </a:cubicBezTo>
                  <a:lnTo>
                    <a:pt x="441" y="91"/>
                  </a:lnTo>
                  <a:cubicBezTo>
                    <a:pt x="413" y="56"/>
                    <a:pt x="378" y="56"/>
                    <a:pt x="322" y="28"/>
                  </a:cubicBezTo>
                  <a:cubicBezTo>
                    <a:pt x="294" y="0"/>
                    <a:pt x="238" y="0"/>
                    <a:pt x="17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79"/>
            <p:cNvSpPr/>
            <p:nvPr/>
          </p:nvSpPr>
          <p:spPr>
            <a:xfrm>
              <a:off x="7717938" y="2225524"/>
              <a:ext cx="94228" cy="86014"/>
            </a:xfrm>
            <a:custGeom>
              <a:rect b="b" l="l" r="r" t="t"/>
              <a:pathLst>
                <a:path extrusionOk="0" h="3780" w="4141">
                  <a:moveTo>
                    <a:pt x="2615" y="1"/>
                  </a:moveTo>
                  <a:cubicBezTo>
                    <a:pt x="2556" y="1"/>
                    <a:pt x="2496" y="16"/>
                    <a:pt x="2448" y="52"/>
                  </a:cubicBezTo>
                  <a:cubicBezTo>
                    <a:pt x="2357" y="80"/>
                    <a:pt x="2329" y="136"/>
                    <a:pt x="2273" y="227"/>
                  </a:cubicBezTo>
                  <a:cubicBezTo>
                    <a:pt x="2043" y="339"/>
                    <a:pt x="1805" y="514"/>
                    <a:pt x="1630" y="605"/>
                  </a:cubicBezTo>
                  <a:cubicBezTo>
                    <a:pt x="1427" y="724"/>
                    <a:pt x="1224" y="807"/>
                    <a:pt x="1050" y="982"/>
                  </a:cubicBezTo>
                  <a:cubicBezTo>
                    <a:pt x="994" y="1073"/>
                    <a:pt x="959" y="1185"/>
                    <a:pt x="903" y="1276"/>
                  </a:cubicBezTo>
                  <a:cubicBezTo>
                    <a:pt x="875" y="1388"/>
                    <a:pt x="847" y="1507"/>
                    <a:pt x="784" y="1598"/>
                  </a:cubicBezTo>
                  <a:cubicBezTo>
                    <a:pt x="784" y="1626"/>
                    <a:pt x="784" y="1626"/>
                    <a:pt x="756" y="1654"/>
                  </a:cubicBezTo>
                  <a:cubicBezTo>
                    <a:pt x="728" y="1710"/>
                    <a:pt x="672" y="1800"/>
                    <a:pt x="644" y="1884"/>
                  </a:cubicBezTo>
                  <a:cubicBezTo>
                    <a:pt x="609" y="1912"/>
                    <a:pt x="581" y="1947"/>
                    <a:pt x="553" y="2003"/>
                  </a:cubicBezTo>
                  <a:cubicBezTo>
                    <a:pt x="378" y="2297"/>
                    <a:pt x="1" y="2933"/>
                    <a:pt x="469" y="3136"/>
                  </a:cubicBezTo>
                  <a:cubicBezTo>
                    <a:pt x="533" y="3169"/>
                    <a:pt x="601" y="3187"/>
                    <a:pt x="667" y="3187"/>
                  </a:cubicBezTo>
                  <a:cubicBezTo>
                    <a:pt x="780" y="3187"/>
                    <a:pt x="888" y="3135"/>
                    <a:pt x="959" y="3024"/>
                  </a:cubicBezTo>
                  <a:cubicBezTo>
                    <a:pt x="959" y="2996"/>
                    <a:pt x="994" y="2961"/>
                    <a:pt x="994" y="2933"/>
                  </a:cubicBezTo>
                  <a:cubicBezTo>
                    <a:pt x="1100" y="3006"/>
                    <a:pt x="1218" y="3044"/>
                    <a:pt x="1339" y="3044"/>
                  </a:cubicBezTo>
                  <a:cubicBezTo>
                    <a:pt x="1416" y="3044"/>
                    <a:pt x="1495" y="3029"/>
                    <a:pt x="1574" y="2996"/>
                  </a:cubicBezTo>
                  <a:cubicBezTo>
                    <a:pt x="1630" y="2933"/>
                    <a:pt x="1693" y="2905"/>
                    <a:pt x="1777" y="2849"/>
                  </a:cubicBezTo>
                  <a:cubicBezTo>
                    <a:pt x="1777" y="2877"/>
                    <a:pt x="1805" y="2877"/>
                    <a:pt x="1805" y="2905"/>
                  </a:cubicBezTo>
                  <a:cubicBezTo>
                    <a:pt x="1904" y="3004"/>
                    <a:pt x="2040" y="3056"/>
                    <a:pt x="2177" y="3056"/>
                  </a:cubicBezTo>
                  <a:cubicBezTo>
                    <a:pt x="2282" y="3056"/>
                    <a:pt x="2388" y="3025"/>
                    <a:pt x="2476" y="2961"/>
                  </a:cubicBezTo>
                  <a:cubicBezTo>
                    <a:pt x="2504" y="2961"/>
                    <a:pt x="2532" y="2933"/>
                    <a:pt x="2532" y="2933"/>
                  </a:cubicBezTo>
                  <a:cubicBezTo>
                    <a:pt x="2595" y="2961"/>
                    <a:pt x="2623" y="2996"/>
                    <a:pt x="2679" y="2996"/>
                  </a:cubicBezTo>
                  <a:cubicBezTo>
                    <a:pt x="2679" y="3108"/>
                    <a:pt x="2679" y="3227"/>
                    <a:pt x="2707" y="3346"/>
                  </a:cubicBezTo>
                  <a:cubicBezTo>
                    <a:pt x="2917" y="3346"/>
                    <a:pt x="3147" y="3576"/>
                    <a:pt x="3294" y="3695"/>
                  </a:cubicBezTo>
                  <a:lnTo>
                    <a:pt x="3322" y="3660"/>
                  </a:lnTo>
                  <a:cubicBezTo>
                    <a:pt x="3406" y="3660"/>
                    <a:pt x="3497" y="3723"/>
                    <a:pt x="3581" y="3779"/>
                  </a:cubicBezTo>
                  <a:lnTo>
                    <a:pt x="3644" y="3779"/>
                  </a:lnTo>
                  <a:cubicBezTo>
                    <a:pt x="3791" y="3521"/>
                    <a:pt x="3875" y="3199"/>
                    <a:pt x="3930" y="2905"/>
                  </a:cubicBezTo>
                  <a:cubicBezTo>
                    <a:pt x="3993" y="2702"/>
                    <a:pt x="4077" y="2500"/>
                    <a:pt x="4140" y="2297"/>
                  </a:cubicBezTo>
                  <a:lnTo>
                    <a:pt x="4140" y="2206"/>
                  </a:lnTo>
                  <a:lnTo>
                    <a:pt x="4140" y="2150"/>
                  </a:lnTo>
                  <a:cubicBezTo>
                    <a:pt x="4140" y="2003"/>
                    <a:pt x="4140" y="1884"/>
                    <a:pt x="4105" y="1772"/>
                  </a:cubicBezTo>
                  <a:lnTo>
                    <a:pt x="4105" y="1737"/>
                  </a:lnTo>
                  <a:cubicBezTo>
                    <a:pt x="3930" y="1626"/>
                    <a:pt x="3902" y="1451"/>
                    <a:pt x="3847" y="1276"/>
                  </a:cubicBezTo>
                  <a:cubicBezTo>
                    <a:pt x="3756" y="1101"/>
                    <a:pt x="3672" y="954"/>
                    <a:pt x="3553" y="807"/>
                  </a:cubicBezTo>
                  <a:cubicBezTo>
                    <a:pt x="3406" y="661"/>
                    <a:pt x="3231" y="514"/>
                    <a:pt x="3091" y="374"/>
                  </a:cubicBezTo>
                  <a:cubicBezTo>
                    <a:pt x="2973" y="255"/>
                    <a:pt x="2826" y="164"/>
                    <a:pt x="2742" y="24"/>
                  </a:cubicBezTo>
                  <a:cubicBezTo>
                    <a:pt x="2703" y="9"/>
                    <a:pt x="2659" y="1"/>
                    <a:pt x="26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79"/>
            <p:cNvSpPr/>
            <p:nvPr/>
          </p:nvSpPr>
          <p:spPr>
            <a:xfrm>
              <a:off x="7707926" y="2323416"/>
              <a:ext cx="69061" cy="58435"/>
            </a:xfrm>
            <a:custGeom>
              <a:rect b="b" l="l" r="r" t="t"/>
              <a:pathLst>
                <a:path extrusionOk="0" h="2568" w="3035">
                  <a:moveTo>
                    <a:pt x="642" y="1"/>
                  </a:moveTo>
                  <a:cubicBezTo>
                    <a:pt x="615" y="1"/>
                    <a:pt x="586" y="10"/>
                    <a:pt x="560" y="30"/>
                  </a:cubicBezTo>
                  <a:cubicBezTo>
                    <a:pt x="525" y="30"/>
                    <a:pt x="497" y="58"/>
                    <a:pt x="469" y="93"/>
                  </a:cubicBezTo>
                  <a:cubicBezTo>
                    <a:pt x="441" y="75"/>
                    <a:pt x="420" y="66"/>
                    <a:pt x="413" y="66"/>
                  </a:cubicBezTo>
                  <a:cubicBezTo>
                    <a:pt x="406" y="66"/>
                    <a:pt x="413" y="75"/>
                    <a:pt x="441" y="93"/>
                  </a:cubicBezTo>
                  <a:cubicBezTo>
                    <a:pt x="402" y="78"/>
                    <a:pt x="364" y="69"/>
                    <a:pt x="330" y="69"/>
                  </a:cubicBezTo>
                  <a:cubicBezTo>
                    <a:pt x="283" y="69"/>
                    <a:pt x="242" y="84"/>
                    <a:pt x="210" y="121"/>
                  </a:cubicBezTo>
                  <a:cubicBezTo>
                    <a:pt x="0" y="232"/>
                    <a:pt x="0" y="407"/>
                    <a:pt x="63" y="645"/>
                  </a:cubicBezTo>
                  <a:cubicBezTo>
                    <a:pt x="119" y="848"/>
                    <a:pt x="147" y="1051"/>
                    <a:pt x="238" y="1253"/>
                  </a:cubicBezTo>
                  <a:cubicBezTo>
                    <a:pt x="385" y="1631"/>
                    <a:pt x="441" y="2099"/>
                    <a:pt x="818" y="2365"/>
                  </a:cubicBezTo>
                  <a:cubicBezTo>
                    <a:pt x="950" y="2440"/>
                    <a:pt x="1127" y="2544"/>
                    <a:pt x="1309" y="2544"/>
                  </a:cubicBezTo>
                  <a:cubicBezTo>
                    <a:pt x="1330" y="2544"/>
                    <a:pt x="1350" y="2543"/>
                    <a:pt x="1371" y="2540"/>
                  </a:cubicBezTo>
                  <a:cubicBezTo>
                    <a:pt x="1399" y="2540"/>
                    <a:pt x="1434" y="2568"/>
                    <a:pt x="1462" y="2568"/>
                  </a:cubicBezTo>
                  <a:cubicBezTo>
                    <a:pt x="1490" y="2540"/>
                    <a:pt x="1518" y="2540"/>
                    <a:pt x="1546" y="2505"/>
                  </a:cubicBezTo>
                  <a:lnTo>
                    <a:pt x="1608" y="2505"/>
                  </a:lnTo>
                  <a:cubicBezTo>
                    <a:pt x="1839" y="2393"/>
                    <a:pt x="2070" y="2246"/>
                    <a:pt x="2308" y="2127"/>
                  </a:cubicBezTo>
                  <a:cubicBezTo>
                    <a:pt x="2336" y="2099"/>
                    <a:pt x="2364" y="2099"/>
                    <a:pt x="2364" y="2099"/>
                  </a:cubicBezTo>
                  <a:cubicBezTo>
                    <a:pt x="2510" y="2015"/>
                    <a:pt x="2622" y="1869"/>
                    <a:pt x="2741" y="1722"/>
                  </a:cubicBezTo>
                  <a:cubicBezTo>
                    <a:pt x="2832" y="1575"/>
                    <a:pt x="2888" y="1344"/>
                    <a:pt x="3035" y="1225"/>
                  </a:cubicBezTo>
                  <a:cubicBezTo>
                    <a:pt x="3035" y="1078"/>
                    <a:pt x="2972" y="995"/>
                    <a:pt x="2860" y="904"/>
                  </a:cubicBezTo>
                  <a:cubicBezTo>
                    <a:pt x="2685" y="729"/>
                    <a:pt x="2336" y="645"/>
                    <a:pt x="2070" y="582"/>
                  </a:cubicBezTo>
                  <a:cubicBezTo>
                    <a:pt x="2014" y="582"/>
                    <a:pt x="1958" y="554"/>
                    <a:pt x="1958" y="498"/>
                  </a:cubicBezTo>
                  <a:cubicBezTo>
                    <a:pt x="1811" y="470"/>
                    <a:pt x="1664" y="470"/>
                    <a:pt x="1518" y="470"/>
                  </a:cubicBezTo>
                  <a:cubicBezTo>
                    <a:pt x="1287" y="442"/>
                    <a:pt x="1021" y="295"/>
                    <a:pt x="790" y="295"/>
                  </a:cubicBezTo>
                  <a:lnTo>
                    <a:pt x="790" y="204"/>
                  </a:lnTo>
                  <a:cubicBezTo>
                    <a:pt x="812" y="92"/>
                    <a:pt x="731" y="1"/>
                    <a:pt x="6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79"/>
            <p:cNvSpPr/>
            <p:nvPr/>
          </p:nvSpPr>
          <p:spPr>
            <a:xfrm>
              <a:off x="7561156" y="2144334"/>
              <a:ext cx="59277" cy="65125"/>
            </a:xfrm>
            <a:custGeom>
              <a:rect b="b" l="l" r="r" t="t"/>
              <a:pathLst>
                <a:path extrusionOk="0" h="2862" w="2605">
                  <a:moveTo>
                    <a:pt x="149" y="1"/>
                  </a:moveTo>
                  <a:cubicBezTo>
                    <a:pt x="61" y="1"/>
                    <a:pt x="1" y="147"/>
                    <a:pt x="73" y="236"/>
                  </a:cubicBezTo>
                  <a:lnTo>
                    <a:pt x="101" y="271"/>
                  </a:lnTo>
                  <a:lnTo>
                    <a:pt x="101" y="299"/>
                  </a:lnTo>
                  <a:lnTo>
                    <a:pt x="101" y="383"/>
                  </a:lnTo>
                  <a:cubicBezTo>
                    <a:pt x="129" y="411"/>
                    <a:pt x="129" y="446"/>
                    <a:pt x="157" y="474"/>
                  </a:cubicBezTo>
                  <a:cubicBezTo>
                    <a:pt x="276" y="795"/>
                    <a:pt x="332" y="1145"/>
                    <a:pt x="507" y="1432"/>
                  </a:cubicBezTo>
                  <a:cubicBezTo>
                    <a:pt x="598" y="1551"/>
                    <a:pt x="626" y="1697"/>
                    <a:pt x="682" y="1844"/>
                  </a:cubicBezTo>
                  <a:cubicBezTo>
                    <a:pt x="772" y="1984"/>
                    <a:pt x="828" y="2131"/>
                    <a:pt x="891" y="2306"/>
                  </a:cubicBezTo>
                  <a:cubicBezTo>
                    <a:pt x="1003" y="2571"/>
                    <a:pt x="1066" y="2858"/>
                    <a:pt x="1416" y="2858"/>
                  </a:cubicBezTo>
                  <a:cubicBezTo>
                    <a:pt x="1435" y="2860"/>
                    <a:pt x="1454" y="2862"/>
                    <a:pt x="1473" y="2862"/>
                  </a:cubicBezTo>
                  <a:cubicBezTo>
                    <a:pt x="1738" y="2862"/>
                    <a:pt x="1982" y="2642"/>
                    <a:pt x="2171" y="2453"/>
                  </a:cubicBezTo>
                  <a:cubicBezTo>
                    <a:pt x="2318" y="2278"/>
                    <a:pt x="2521" y="1984"/>
                    <a:pt x="2430" y="1725"/>
                  </a:cubicBezTo>
                  <a:cubicBezTo>
                    <a:pt x="2374" y="1607"/>
                    <a:pt x="2290" y="1523"/>
                    <a:pt x="2171" y="1460"/>
                  </a:cubicBezTo>
                  <a:lnTo>
                    <a:pt x="2402" y="1460"/>
                  </a:lnTo>
                  <a:cubicBezTo>
                    <a:pt x="2493" y="1432"/>
                    <a:pt x="2576" y="1404"/>
                    <a:pt x="2604" y="1285"/>
                  </a:cubicBezTo>
                  <a:lnTo>
                    <a:pt x="2604" y="1257"/>
                  </a:lnTo>
                  <a:cubicBezTo>
                    <a:pt x="2576" y="1201"/>
                    <a:pt x="2576" y="1145"/>
                    <a:pt x="2604" y="1110"/>
                  </a:cubicBezTo>
                  <a:cubicBezTo>
                    <a:pt x="2576" y="1026"/>
                    <a:pt x="2493" y="935"/>
                    <a:pt x="2430" y="851"/>
                  </a:cubicBezTo>
                  <a:cubicBezTo>
                    <a:pt x="2374" y="760"/>
                    <a:pt x="2318" y="677"/>
                    <a:pt x="2227" y="586"/>
                  </a:cubicBezTo>
                  <a:cubicBezTo>
                    <a:pt x="2080" y="355"/>
                    <a:pt x="1940" y="180"/>
                    <a:pt x="1674" y="124"/>
                  </a:cubicBezTo>
                  <a:cubicBezTo>
                    <a:pt x="1660" y="110"/>
                    <a:pt x="1639" y="103"/>
                    <a:pt x="1618" y="103"/>
                  </a:cubicBezTo>
                  <a:cubicBezTo>
                    <a:pt x="1596" y="103"/>
                    <a:pt x="1573" y="110"/>
                    <a:pt x="1556" y="124"/>
                  </a:cubicBezTo>
                  <a:lnTo>
                    <a:pt x="1556" y="355"/>
                  </a:lnTo>
                  <a:lnTo>
                    <a:pt x="1556" y="586"/>
                  </a:lnTo>
                  <a:cubicBezTo>
                    <a:pt x="1556" y="586"/>
                    <a:pt x="1528" y="621"/>
                    <a:pt x="1528" y="649"/>
                  </a:cubicBezTo>
                  <a:cubicBezTo>
                    <a:pt x="1528" y="677"/>
                    <a:pt x="1528" y="732"/>
                    <a:pt x="1500" y="795"/>
                  </a:cubicBezTo>
                  <a:cubicBezTo>
                    <a:pt x="1472" y="760"/>
                    <a:pt x="1444" y="732"/>
                    <a:pt x="1381" y="677"/>
                  </a:cubicBezTo>
                  <a:cubicBezTo>
                    <a:pt x="1353" y="677"/>
                    <a:pt x="1325" y="649"/>
                    <a:pt x="1325" y="621"/>
                  </a:cubicBezTo>
                  <a:cubicBezTo>
                    <a:pt x="1178" y="502"/>
                    <a:pt x="1031" y="446"/>
                    <a:pt x="919" y="327"/>
                  </a:cubicBezTo>
                  <a:cubicBezTo>
                    <a:pt x="891" y="327"/>
                    <a:pt x="891" y="299"/>
                    <a:pt x="856" y="299"/>
                  </a:cubicBezTo>
                  <a:cubicBezTo>
                    <a:pt x="744" y="299"/>
                    <a:pt x="570" y="208"/>
                    <a:pt x="479" y="152"/>
                  </a:cubicBezTo>
                  <a:cubicBezTo>
                    <a:pt x="423" y="124"/>
                    <a:pt x="332" y="61"/>
                    <a:pt x="276" y="5"/>
                  </a:cubicBezTo>
                  <a:cubicBezTo>
                    <a:pt x="276" y="33"/>
                    <a:pt x="248" y="33"/>
                    <a:pt x="248" y="33"/>
                  </a:cubicBezTo>
                  <a:lnTo>
                    <a:pt x="220" y="33"/>
                  </a:lnTo>
                  <a:cubicBezTo>
                    <a:pt x="196" y="10"/>
                    <a:pt x="171" y="1"/>
                    <a:pt x="1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79"/>
            <p:cNvSpPr/>
            <p:nvPr/>
          </p:nvSpPr>
          <p:spPr>
            <a:xfrm>
              <a:off x="7501879" y="2127905"/>
              <a:ext cx="48377" cy="84307"/>
            </a:xfrm>
            <a:custGeom>
              <a:rect b="b" l="l" r="r" t="t"/>
              <a:pathLst>
                <a:path extrusionOk="0" h="3705" w="2126">
                  <a:moveTo>
                    <a:pt x="1776" y="0"/>
                  </a:moveTo>
                  <a:cubicBezTo>
                    <a:pt x="1685" y="84"/>
                    <a:pt x="1573" y="175"/>
                    <a:pt x="1455" y="231"/>
                  </a:cubicBezTo>
                  <a:cubicBezTo>
                    <a:pt x="1336" y="350"/>
                    <a:pt x="1224" y="469"/>
                    <a:pt x="1105" y="580"/>
                  </a:cubicBezTo>
                  <a:cubicBezTo>
                    <a:pt x="1077" y="643"/>
                    <a:pt x="1014" y="671"/>
                    <a:pt x="986" y="727"/>
                  </a:cubicBezTo>
                  <a:cubicBezTo>
                    <a:pt x="958" y="874"/>
                    <a:pt x="874" y="993"/>
                    <a:pt x="783" y="1133"/>
                  </a:cubicBezTo>
                  <a:cubicBezTo>
                    <a:pt x="727" y="1224"/>
                    <a:pt x="699" y="1308"/>
                    <a:pt x="664" y="1427"/>
                  </a:cubicBezTo>
                  <a:cubicBezTo>
                    <a:pt x="608" y="1545"/>
                    <a:pt x="664" y="1692"/>
                    <a:pt x="811" y="1692"/>
                  </a:cubicBezTo>
                  <a:cubicBezTo>
                    <a:pt x="811" y="1720"/>
                    <a:pt x="839" y="1720"/>
                    <a:pt x="874" y="1720"/>
                  </a:cubicBezTo>
                  <a:cubicBezTo>
                    <a:pt x="811" y="1832"/>
                    <a:pt x="727" y="1923"/>
                    <a:pt x="699" y="2070"/>
                  </a:cubicBezTo>
                  <a:cubicBezTo>
                    <a:pt x="608" y="2245"/>
                    <a:pt x="525" y="2419"/>
                    <a:pt x="406" y="2622"/>
                  </a:cubicBezTo>
                  <a:cubicBezTo>
                    <a:pt x="287" y="2853"/>
                    <a:pt x="0" y="3293"/>
                    <a:pt x="231" y="3524"/>
                  </a:cubicBezTo>
                  <a:cubicBezTo>
                    <a:pt x="259" y="3552"/>
                    <a:pt x="287" y="3552"/>
                    <a:pt x="287" y="3552"/>
                  </a:cubicBezTo>
                  <a:cubicBezTo>
                    <a:pt x="381" y="3664"/>
                    <a:pt x="569" y="3704"/>
                    <a:pt x="738" y="3704"/>
                  </a:cubicBezTo>
                  <a:cubicBezTo>
                    <a:pt x="833" y="3704"/>
                    <a:pt x="923" y="3691"/>
                    <a:pt x="986" y="3671"/>
                  </a:cubicBezTo>
                  <a:cubicBezTo>
                    <a:pt x="1280" y="3615"/>
                    <a:pt x="1280" y="3349"/>
                    <a:pt x="1252" y="3119"/>
                  </a:cubicBezTo>
                  <a:cubicBezTo>
                    <a:pt x="1252" y="2825"/>
                    <a:pt x="1189" y="2566"/>
                    <a:pt x="1133" y="2273"/>
                  </a:cubicBezTo>
                  <a:cubicBezTo>
                    <a:pt x="1161" y="2182"/>
                    <a:pt x="1161" y="2070"/>
                    <a:pt x="1133" y="1979"/>
                  </a:cubicBezTo>
                  <a:cubicBezTo>
                    <a:pt x="1105" y="1923"/>
                    <a:pt x="1105" y="1895"/>
                    <a:pt x="1049" y="1895"/>
                  </a:cubicBezTo>
                  <a:cubicBezTo>
                    <a:pt x="1077" y="1832"/>
                    <a:pt x="1105" y="1776"/>
                    <a:pt x="1105" y="1748"/>
                  </a:cubicBezTo>
                  <a:cubicBezTo>
                    <a:pt x="1189" y="1748"/>
                    <a:pt x="1308" y="1776"/>
                    <a:pt x="1399" y="1804"/>
                  </a:cubicBezTo>
                  <a:cubicBezTo>
                    <a:pt x="1482" y="1804"/>
                    <a:pt x="1573" y="1832"/>
                    <a:pt x="1657" y="1832"/>
                  </a:cubicBezTo>
                  <a:lnTo>
                    <a:pt x="1713" y="1832"/>
                  </a:lnTo>
                  <a:cubicBezTo>
                    <a:pt x="1713" y="1867"/>
                    <a:pt x="1776" y="1895"/>
                    <a:pt x="1804" y="1895"/>
                  </a:cubicBezTo>
                  <a:cubicBezTo>
                    <a:pt x="1836" y="1910"/>
                    <a:pt x="1869" y="1917"/>
                    <a:pt x="1901" y="1917"/>
                  </a:cubicBezTo>
                  <a:cubicBezTo>
                    <a:pt x="1990" y="1917"/>
                    <a:pt x="2072" y="1863"/>
                    <a:pt x="2098" y="1776"/>
                  </a:cubicBezTo>
                  <a:cubicBezTo>
                    <a:pt x="2098" y="1720"/>
                    <a:pt x="2126" y="1657"/>
                    <a:pt x="2126" y="1601"/>
                  </a:cubicBezTo>
                  <a:cubicBezTo>
                    <a:pt x="2126" y="1517"/>
                    <a:pt x="2098" y="1454"/>
                    <a:pt x="2098" y="1371"/>
                  </a:cubicBezTo>
                  <a:cubicBezTo>
                    <a:pt x="2098" y="1196"/>
                    <a:pt x="2126" y="993"/>
                    <a:pt x="2098" y="818"/>
                  </a:cubicBezTo>
                  <a:cubicBezTo>
                    <a:pt x="2063" y="643"/>
                    <a:pt x="2063" y="434"/>
                    <a:pt x="2007" y="294"/>
                  </a:cubicBezTo>
                  <a:cubicBezTo>
                    <a:pt x="1979" y="147"/>
                    <a:pt x="1860" y="84"/>
                    <a:pt x="17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79"/>
            <p:cNvSpPr/>
            <p:nvPr/>
          </p:nvSpPr>
          <p:spPr>
            <a:xfrm>
              <a:off x="7449361" y="2104035"/>
              <a:ext cx="68447" cy="100327"/>
            </a:xfrm>
            <a:custGeom>
              <a:rect b="b" l="l" r="r" t="t"/>
              <a:pathLst>
                <a:path extrusionOk="0" h="4409" w="3008">
                  <a:moveTo>
                    <a:pt x="2833" y="0"/>
                  </a:moveTo>
                  <a:cubicBezTo>
                    <a:pt x="2686" y="84"/>
                    <a:pt x="2539" y="119"/>
                    <a:pt x="2392" y="147"/>
                  </a:cubicBezTo>
                  <a:cubicBezTo>
                    <a:pt x="2273" y="294"/>
                    <a:pt x="2133" y="378"/>
                    <a:pt x="1986" y="497"/>
                  </a:cubicBezTo>
                  <a:cubicBezTo>
                    <a:pt x="1924" y="553"/>
                    <a:pt x="1840" y="644"/>
                    <a:pt x="1749" y="699"/>
                  </a:cubicBezTo>
                  <a:cubicBezTo>
                    <a:pt x="1665" y="846"/>
                    <a:pt x="1574" y="958"/>
                    <a:pt x="1490" y="1077"/>
                  </a:cubicBezTo>
                  <a:cubicBezTo>
                    <a:pt x="1462" y="1105"/>
                    <a:pt x="1434" y="1168"/>
                    <a:pt x="1399" y="1196"/>
                  </a:cubicBezTo>
                  <a:cubicBezTo>
                    <a:pt x="1315" y="1343"/>
                    <a:pt x="1259" y="1518"/>
                    <a:pt x="1140" y="1629"/>
                  </a:cubicBezTo>
                  <a:cubicBezTo>
                    <a:pt x="1112" y="1629"/>
                    <a:pt x="1112" y="1657"/>
                    <a:pt x="1112" y="1657"/>
                  </a:cubicBezTo>
                  <a:cubicBezTo>
                    <a:pt x="1112" y="1720"/>
                    <a:pt x="1140" y="1776"/>
                    <a:pt x="1196" y="1804"/>
                  </a:cubicBezTo>
                  <a:cubicBezTo>
                    <a:pt x="1287" y="1867"/>
                    <a:pt x="1371" y="1923"/>
                    <a:pt x="1462" y="1979"/>
                  </a:cubicBezTo>
                  <a:lnTo>
                    <a:pt x="1434" y="2007"/>
                  </a:lnTo>
                  <a:cubicBezTo>
                    <a:pt x="1343" y="2126"/>
                    <a:pt x="1224" y="2245"/>
                    <a:pt x="1140" y="2357"/>
                  </a:cubicBezTo>
                  <a:cubicBezTo>
                    <a:pt x="938" y="2566"/>
                    <a:pt x="735" y="2797"/>
                    <a:pt x="560" y="3028"/>
                  </a:cubicBezTo>
                  <a:cubicBezTo>
                    <a:pt x="413" y="3203"/>
                    <a:pt x="120" y="3405"/>
                    <a:pt x="64" y="3643"/>
                  </a:cubicBezTo>
                  <a:cubicBezTo>
                    <a:pt x="1" y="3930"/>
                    <a:pt x="238" y="4140"/>
                    <a:pt x="441" y="4280"/>
                  </a:cubicBezTo>
                  <a:cubicBezTo>
                    <a:pt x="618" y="4371"/>
                    <a:pt x="762" y="4408"/>
                    <a:pt x="927" y="4408"/>
                  </a:cubicBezTo>
                  <a:cubicBezTo>
                    <a:pt x="977" y="4408"/>
                    <a:pt x="1029" y="4405"/>
                    <a:pt x="1084" y="4398"/>
                  </a:cubicBezTo>
                  <a:cubicBezTo>
                    <a:pt x="1343" y="4370"/>
                    <a:pt x="1462" y="4280"/>
                    <a:pt x="1518" y="4049"/>
                  </a:cubicBezTo>
                  <a:cubicBezTo>
                    <a:pt x="1574" y="3902"/>
                    <a:pt x="1574" y="3755"/>
                    <a:pt x="1574" y="3615"/>
                  </a:cubicBezTo>
                  <a:cubicBezTo>
                    <a:pt x="1574" y="3440"/>
                    <a:pt x="1637" y="3266"/>
                    <a:pt x="1637" y="3119"/>
                  </a:cubicBezTo>
                  <a:cubicBezTo>
                    <a:pt x="1665" y="2944"/>
                    <a:pt x="1637" y="2769"/>
                    <a:pt x="1665" y="2622"/>
                  </a:cubicBezTo>
                  <a:cubicBezTo>
                    <a:pt x="1693" y="2503"/>
                    <a:pt x="1721" y="2392"/>
                    <a:pt x="1721" y="2273"/>
                  </a:cubicBezTo>
                  <a:cubicBezTo>
                    <a:pt x="1749" y="2273"/>
                    <a:pt x="1784" y="2245"/>
                    <a:pt x="1784" y="2217"/>
                  </a:cubicBezTo>
                  <a:cubicBezTo>
                    <a:pt x="1812" y="2245"/>
                    <a:pt x="1840" y="2245"/>
                    <a:pt x="1868" y="2273"/>
                  </a:cubicBezTo>
                  <a:cubicBezTo>
                    <a:pt x="1958" y="2329"/>
                    <a:pt x="2070" y="2357"/>
                    <a:pt x="2161" y="2420"/>
                  </a:cubicBezTo>
                  <a:cubicBezTo>
                    <a:pt x="2245" y="2476"/>
                    <a:pt x="2336" y="2566"/>
                    <a:pt x="2448" y="2566"/>
                  </a:cubicBezTo>
                  <a:cubicBezTo>
                    <a:pt x="2511" y="2566"/>
                    <a:pt x="2539" y="2566"/>
                    <a:pt x="2595" y="2531"/>
                  </a:cubicBezTo>
                  <a:cubicBezTo>
                    <a:pt x="2595" y="2154"/>
                    <a:pt x="2770" y="1804"/>
                    <a:pt x="2861" y="1427"/>
                  </a:cubicBezTo>
                  <a:cubicBezTo>
                    <a:pt x="2944" y="1224"/>
                    <a:pt x="2972" y="993"/>
                    <a:pt x="3007" y="755"/>
                  </a:cubicBezTo>
                  <a:cubicBezTo>
                    <a:pt x="2972" y="699"/>
                    <a:pt x="2944" y="671"/>
                    <a:pt x="2944" y="609"/>
                  </a:cubicBezTo>
                  <a:cubicBezTo>
                    <a:pt x="2916" y="581"/>
                    <a:pt x="2916" y="553"/>
                    <a:pt x="2916" y="525"/>
                  </a:cubicBezTo>
                  <a:lnTo>
                    <a:pt x="2916" y="469"/>
                  </a:lnTo>
                  <a:cubicBezTo>
                    <a:pt x="2916" y="378"/>
                    <a:pt x="2916" y="322"/>
                    <a:pt x="2972" y="259"/>
                  </a:cubicBezTo>
                  <a:cubicBezTo>
                    <a:pt x="2972" y="231"/>
                    <a:pt x="3007" y="231"/>
                    <a:pt x="3007" y="203"/>
                  </a:cubicBezTo>
                  <a:cubicBezTo>
                    <a:pt x="3007" y="175"/>
                    <a:pt x="2972" y="147"/>
                    <a:pt x="2972" y="119"/>
                  </a:cubicBezTo>
                  <a:cubicBezTo>
                    <a:pt x="2916" y="56"/>
                    <a:pt x="2861" y="28"/>
                    <a:pt x="28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79"/>
            <p:cNvSpPr/>
            <p:nvPr/>
          </p:nvSpPr>
          <p:spPr>
            <a:xfrm>
              <a:off x="7382529" y="2030354"/>
              <a:ext cx="86742" cy="160036"/>
            </a:xfrm>
            <a:custGeom>
              <a:rect b="b" l="l" r="r" t="t"/>
              <a:pathLst>
                <a:path extrusionOk="0" h="7033" w="3812">
                  <a:moveTo>
                    <a:pt x="2357" y="2070"/>
                  </a:moveTo>
                  <a:lnTo>
                    <a:pt x="2357" y="2098"/>
                  </a:lnTo>
                  <a:lnTo>
                    <a:pt x="2329" y="2098"/>
                  </a:lnTo>
                  <a:lnTo>
                    <a:pt x="2357" y="2070"/>
                  </a:lnTo>
                  <a:close/>
                  <a:moveTo>
                    <a:pt x="3434" y="1"/>
                  </a:moveTo>
                  <a:cubicBezTo>
                    <a:pt x="3406" y="1"/>
                    <a:pt x="3406" y="36"/>
                    <a:pt x="3406" y="36"/>
                  </a:cubicBezTo>
                  <a:cubicBezTo>
                    <a:pt x="3287" y="148"/>
                    <a:pt x="3231" y="266"/>
                    <a:pt x="3147" y="385"/>
                  </a:cubicBezTo>
                  <a:cubicBezTo>
                    <a:pt x="3001" y="588"/>
                    <a:pt x="2854" y="819"/>
                    <a:pt x="2707" y="1022"/>
                  </a:cubicBezTo>
                  <a:cubicBezTo>
                    <a:pt x="2560" y="1259"/>
                    <a:pt x="2385" y="1462"/>
                    <a:pt x="2182" y="1665"/>
                  </a:cubicBezTo>
                  <a:cubicBezTo>
                    <a:pt x="2127" y="1749"/>
                    <a:pt x="2036" y="1840"/>
                    <a:pt x="1980" y="1924"/>
                  </a:cubicBezTo>
                  <a:cubicBezTo>
                    <a:pt x="1952" y="1987"/>
                    <a:pt x="1924" y="2015"/>
                    <a:pt x="1889" y="2043"/>
                  </a:cubicBezTo>
                  <a:cubicBezTo>
                    <a:pt x="1833" y="2098"/>
                    <a:pt x="1805" y="2161"/>
                    <a:pt x="1749" y="2217"/>
                  </a:cubicBezTo>
                  <a:cubicBezTo>
                    <a:pt x="1749" y="2308"/>
                    <a:pt x="1686" y="2420"/>
                    <a:pt x="1630" y="2511"/>
                  </a:cubicBezTo>
                  <a:cubicBezTo>
                    <a:pt x="1602" y="2539"/>
                    <a:pt x="1539" y="2623"/>
                    <a:pt x="1483" y="2658"/>
                  </a:cubicBezTo>
                  <a:cubicBezTo>
                    <a:pt x="1511" y="2714"/>
                    <a:pt x="1574" y="2770"/>
                    <a:pt x="1630" y="2798"/>
                  </a:cubicBezTo>
                  <a:cubicBezTo>
                    <a:pt x="1805" y="2917"/>
                    <a:pt x="1889" y="3091"/>
                    <a:pt x="2099" y="3147"/>
                  </a:cubicBezTo>
                  <a:cubicBezTo>
                    <a:pt x="2036" y="3238"/>
                    <a:pt x="1952" y="3294"/>
                    <a:pt x="1889" y="3385"/>
                  </a:cubicBezTo>
                  <a:cubicBezTo>
                    <a:pt x="1658" y="3616"/>
                    <a:pt x="1427" y="3882"/>
                    <a:pt x="1225" y="4140"/>
                  </a:cubicBezTo>
                  <a:cubicBezTo>
                    <a:pt x="987" y="4406"/>
                    <a:pt x="784" y="4665"/>
                    <a:pt x="525" y="4895"/>
                  </a:cubicBezTo>
                  <a:cubicBezTo>
                    <a:pt x="315" y="5133"/>
                    <a:pt x="57" y="5280"/>
                    <a:pt x="29" y="5630"/>
                  </a:cubicBezTo>
                  <a:cubicBezTo>
                    <a:pt x="1" y="5944"/>
                    <a:pt x="113" y="6294"/>
                    <a:pt x="315" y="6532"/>
                  </a:cubicBezTo>
                  <a:cubicBezTo>
                    <a:pt x="406" y="6616"/>
                    <a:pt x="553" y="6706"/>
                    <a:pt x="665" y="6762"/>
                  </a:cubicBezTo>
                  <a:cubicBezTo>
                    <a:pt x="812" y="6818"/>
                    <a:pt x="959" y="6881"/>
                    <a:pt x="1106" y="6937"/>
                  </a:cubicBezTo>
                  <a:cubicBezTo>
                    <a:pt x="1225" y="6965"/>
                    <a:pt x="1364" y="6993"/>
                    <a:pt x="1455" y="6993"/>
                  </a:cubicBezTo>
                  <a:cubicBezTo>
                    <a:pt x="1483" y="6993"/>
                    <a:pt x="1483" y="7028"/>
                    <a:pt x="1511" y="7028"/>
                  </a:cubicBezTo>
                  <a:cubicBezTo>
                    <a:pt x="1528" y="7031"/>
                    <a:pt x="1545" y="7033"/>
                    <a:pt x="1562" y="7033"/>
                  </a:cubicBezTo>
                  <a:cubicBezTo>
                    <a:pt x="1825" y="7033"/>
                    <a:pt x="1983" y="6630"/>
                    <a:pt x="2036" y="6413"/>
                  </a:cubicBezTo>
                  <a:cubicBezTo>
                    <a:pt x="2064" y="6238"/>
                    <a:pt x="2099" y="6035"/>
                    <a:pt x="2127" y="5860"/>
                  </a:cubicBezTo>
                  <a:cubicBezTo>
                    <a:pt x="2273" y="5539"/>
                    <a:pt x="2357" y="5189"/>
                    <a:pt x="2413" y="4867"/>
                  </a:cubicBezTo>
                  <a:cubicBezTo>
                    <a:pt x="2448" y="4581"/>
                    <a:pt x="2504" y="4287"/>
                    <a:pt x="2560" y="3993"/>
                  </a:cubicBezTo>
                  <a:cubicBezTo>
                    <a:pt x="2588" y="3847"/>
                    <a:pt x="2651" y="3672"/>
                    <a:pt x="2651" y="3532"/>
                  </a:cubicBezTo>
                  <a:cubicBezTo>
                    <a:pt x="2763" y="3644"/>
                    <a:pt x="2854" y="3735"/>
                    <a:pt x="2973" y="3882"/>
                  </a:cubicBezTo>
                  <a:cubicBezTo>
                    <a:pt x="3029" y="3937"/>
                    <a:pt x="3112" y="4021"/>
                    <a:pt x="3147" y="4112"/>
                  </a:cubicBezTo>
                  <a:cubicBezTo>
                    <a:pt x="3203" y="4196"/>
                    <a:pt x="3203" y="4259"/>
                    <a:pt x="3287" y="4315"/>
                  </a:cubicBezTo>
                  <a:cubicBezTo>
                    <a:pt x="3333" y="4355"/>
                    <a:pt x="3389" y="4385"/>
                    <a:pt x="3441" y="4385"/>
                  </a:cubicBezTo>
                  <a:cubicBezTo>
                    <a:pt x="3461" y="4385"/>
                    <a:pt x="3480" y="4381"/>
                    <a:pt x="3497" y="4371"/>
                  </a:cubicBezTo>
                  <a:cubicBezTo>
                    <a:pt x="3462" y="4168"/>
                    <a:pt x="3553" y="3937"/>
                    <a:pt x="3581" y="3735"/>
                  </a:cubicBezTo>
                  <a:cubicBezTo>
                    <a:pt x="3637" y="3560"/>
                    <a:pt x="3672" y="3385"/>
                    <a:pt x="3728" y="3210"/>
                  </a:cubicBezTo>
                  <a:lnTo>
                    <a:pt x="3728" y="3091"/>
                  </a:lnTo>
                  <a:lnTo>
                    <a:pt x="3728" y="2539"/>
                  </a:lnTo>
                  <a:cubicBezTo>
                    <a:pt x="3728" y="2336"/>
                    <a:pt x="3756" y="2133"/>
                    <a:pt x="3756" y="1959"/>
                  </a:cubicBezTo>
                  <a:cubicBezTo>
                    <a:pt x="3756" y="1574"/>
                    <a:pt x="3812" y="1224"/>
                    <a:pt x="3784" y="875"/>
                  </a:cubicBezTo>
                  <a:cubicBezTo>
                    <a:pt x="3784" y="700"/>
                    <a:pt x="3728" y="560"/>
                    <a:pt x="3756" y="413"/>
                  </a:cubicBezTo>
                  <a:cubicBezTo>
                    <a:pt x="3728" y="322"/>
                    <a:pt x="3700" y="238"/>
                    <a:pt x="3672" y="148"/>
                  </a:cubicBezTo>
                  <a:cubicBezTo>
                    <a:pt x="3609" y="64"/>
                    <a:pt x="3525" y="36"/>
                    <a:pt x="34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79"/>
            <p:cNvSpPr/>
            <p:nvPr/>
          </p:nvSpPr>
          <p:spPr>
            <a:xfrm>
              <a:off x="7546343" y="2258701"/>
              <a:ext cx="65489" cy="39343"/>
            </a:xfrm>
            <a:custGeom>
              <a:rect b="b" l="l" r="r" t="t"/>
              <a:pathLst>
                <a:path extrusionOk="0" h="1729" w="2878">
                  <a:moveTo>
                    <a:pt x="2512" y="0"/>
                  </a:moveTo>
                  <a:cubicBezTo>
                    <a:pt x="2475" y="0"/>
                    <a:pt x="2432" y="7"/>
                    <a:pt x="2381" y="21"/>
                  </a:cubicBezTo>
                  <a:lnTo>
                    <a:pt x="2353" y="21"/>
                  </a:lnTo>
                  <a:cubicBezTo>
                    <a:pt x="2325" y="21"/>
                    <a:pt x="2297" y="49"/>
                    <a:pt x="2270" y="49"/>
                  </a:cubicBezTo>
                  <a:cubicBezTo>
                    <a:pt x="2095" y="105"/>
                    <a:pt x="1920" y="224"/>
                    <a:pt x="1773" y="279"/>
                  </a:cubicBezTo>
                  <a:cubicBezTo>
                    <a:pt x="1507" y="398"/>
                    <a:pt x="1277" y="517"/>
                    <a:pt x="1046" y="629"/>
                  </a:cubicBezTo>
                  <a:cubicBezTo>
                    <a:pt x="927" y="664"/>
                    <a:pt x="843" y="748"/>
                    <a:pt x="752" y="776"/>
                  </a:cubicBezTo>
                  <a:cubicBezTo>
                    <a:pt x="633" y="839"/>
                    <a:pt x="521" y="867"/>
                    <a:pt x="431" y="923"/>
                  </a:cubicBezTo>
                  <a:cubicBezTo>
                    <a:pt x="284" y="951"/>
                    <a:pt x="81" y="979"/>
                    <a:pt x="25" y="1098"/>
                  </a:cubicBezTo>
                  <a:cubicBezTo>
                    <a:pt x="1" y="1146"/>
                    <a:pt x="40" y="1222"/>
                    <a:pt x="88" y="1222"/>
                  </a:cubicBezTo>
                  <a:cubicBezTo>
                    <a:pt x="95" y="1222"/>
                    <a:pt x="102" y="1220"/>
                    <a:pt x="109" y="1216"/>
                  </a:cubicBezTo>
                  <a:lnTo>
                    <a:pt x="228" y="1216"/>
                  </a:lnTo>
                  <a:cubicBezTo>
                    <a:pt x="347" y="1216"/>
                    <a:pt x="493" y="1244"/>
                    <a:pt x="633" y="1244"/>
                  </a:cubicBezTo>
                  <a:cubicBezTo>
                    <a:pt x="843" y="1272"/>
                    <a:pt x="1018" y="1300"/>
                    <a:pt x="1221" y="1363"/>
                  </a:cubicBezTo>
                  <a:cubicBezTo>
                    <a:pt x="1333" y="1391"/>
                    <a:pt x="1451" y="1419"/>
                    <a:pt x="1598" y="1475"/>
                  </a:cubicBezTo>
                  <a:cubicBezTo>
                    <a:pt x="1717" y="1503"/>
                    <a:pt x="1801" y="1566"/>
                    <a:pt x="1948" y="1622"/>
                  </a:cubicBezTo>
                  <a:cubicBezTo>
                    <a:pt x="2068" y="1661"/>
                    <a:pt x="2175" y="1729"/>
                    <a:pt x="2297" y="1729"/>
                  </a:cubicBezTo>
                  <a:cubicBezTo>
                    <a:pt x="2351" y="1729"/>
                    <a:pt x="2409" y="1715"/>
                    <a:pt x="2472" y="1678"/>
                  </a:cubicBezTo>
                  <a:cubicBezTo>
                    <a:pt x="2647" y="1594"/>
                    <a:pt x="2731" y="1447"/>
                    <a:pt x="2794" y="1272"/>
                  </a:cubicBezTo>
                  <a:cubicBezTo>
                    <a:pt x="2822" y="1070"/>
                    <a:pt x="2878" y="804"/>
                    <a:pt x="2822" y="629"/>
                  </a:cubicBezTo>
                  <a:cubicBezTo>
                    <a:pt x="2822" y="573"/>
                    <a:pt x="2794" y="489"/>
                    <a:pt x="2766" y="426"/>
                  </a:cubicBezTo>
                  <a:cubicBezTo>
                    <a:pt x="2731" y="342"/>
                    <a:pt x="2731" y="279"/>
                    <a:pt x="2703" y="224"/>
                  </a:cubicBezTo>
                  <a:cubicBezTo>
                    <a:pt x="2682" y="70"/>
                    <a:pt x="2628" y="0"/>
                    <a:pt x="251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79"/>
            <p:cNvSpPr/>
            <p:nvPr/>
          </p:nvSpPr>
          <p:spPr>
            <a:xfrm>
              <a:off x="7721283" y="2229006"/>
              <a:ext cx="80211" cy="81258"/>
            </a:xfrm>
            <a:custGeom>
              <a:rect b="b" l="l" r="r" t="t"/>
              <a:pathLst>
                <a:path extrusionOk="0" h="3571" w="3525">
                  <a:moveTo>
                    <a:pt x="2235" y="0"/>
                  </a:moveTo>
                  <a:cubicBezTo>
                    <a:pt x="2217" y="0"/>
                    <a:pt x="2199" y="4"/>
                    <a:pt x="2182" y="11"/>
                  </a:cubicBezTo>
                  <a:cubicBezTo>
                    <a:pt x="2126" y="46"/>
                    <a:pt x="2098" y="74"/>
                    <a:pt x="2070" y="130"/>
                  </a:cubicBezTo>
                  <a:lnTo>
                    <a:pt x="2070" y="158"/>
                  </a:lnTo>
                  <a:cubicBezTo>
                    <a:pt x="2035" y="158"/>
                    <a:pt x="1979" y="186"/>
                    <a:pt x="1951" y="186"/>
                  </a:cubicBezTo>
                  <a:cubicBezTo>
                    <a:pt x="1721" y="249"/>
                    <a:pt x="1483" y="361"/>
                    <a:pt x="1308" y="508"/>
                  </a:cubicBezTo>
                  <a:cubicBezTo>
                    <a:pt x="1224" y="599"/>
                    <a:pt x="1196" y="682"/>
                    <a:pt x="1133" y="801"/>
                  </a:cubicBezTo>
                  <a:lnTo>
                    <a:pt x="1105" y="829"/>
                  </a:lnTo>
                  <a:cubicBezTo>
                    <a:pt x="1077" y="857"/>
                    <a:pt x="987" y="885"/>
                    <a:pt x="959" y="920"/>
                  </a:cubicBezTo>
                  <a:cubicBezTo>
                    <a:pt x="903" y="976"/>
                    <a:pt x="812" y="1032"/>
                    <a:pt x="756" y="1123"/>
                  </a:cubicBezTo>
                  <a:cubicBezTo>
                    <a:pt x="637" y="1235"/>
                    <a:pt x="581" y="1445"/>
                    <a:pt x="525" y="1584"/>
                  </a:cubicBezTo>
                  <a:cubicBezTo>
                    <a:pt x="462" y="1731"/>
                    <a:pt x="406" y="1850"/>
                    <a:pt x="378" y="1997"/>
                  </a:cubicBezTo>
                  <a:cubicBezTo>
                    <a:pt x="350" y="1997"/>
                    <a:pt x="350" y="2025"/>
                    <a:pt x="322" y="2025"/>
                  </a:cubicBezTo>
                  <a:cubicBezTo>
                    <a:pt x="259" y="2109"/>
                    <a:pt x="231" y="2172"/>
                    <a:pt x="175" y="2256"/>
                  </a:cubicBezTo>
                  <a:cubicBezTo>
                    <a:pt x="84" y="2375"/>
                    <a:pt x="1" y="2577"/>
                    <a:pt x="29" y="2752"/>
                  </a:cubicBezTo>
                  <a:cubicBezTo>
                    <a:pt x="71" y="2897"/>
                    <a:pt x="161" y="2946"/>
                    <a:pt x="269" y="2946"/>
                  </a:cubicBezTo>
                  <a:cubicBezTo>
                    <a:pt x="465" y="2946"/>
                    <a:pt x="722" y="2788"/>
                    <a:pt x="875" y="2752"/>
                  </a:cubicBezTo>
                  <a:cubicBezTo>
                    <a:pt x="959" y="2724"/>
                    <a:pt x="1049" y="2696"/>
                    <a:pt x="1161" y="2668"/>
                  </a:cubicBezTo>
                  <a:cubicBezTo>
                    <a:pt x="1427" y="2780"/>
                    <a:pt x="1721" y="2752"/>
                    <a:pt x="1979" y="2780"/>
                  </a:cubicBezTo>
                  <a:cubicBezTo>
                    <a:pt x="2070" y="2808"/>
                    <a:pt x="2154" y="2843"/>
                    <a:pt x="2210" y="2871"/>
                  </a:cubicBezTo>
                  <a:cubicBezTo>
                    <a:pt x="2448" y="2927"/>
                    <a:pt x="2651" y="2983"/>
                    <a:pt x="2853" y="3130"/>
                  </a:cubicBezTo>
                  <a:cubicBezTo>
                    <a:pt x="2909" y="3221"/>
                    <a:pt x="3028" y="3305"/>
                    <a:pt x="3147" y="3333"/>
                  </a:cubicBezTo>
                  <a:cubicBezTo>
                    <a:pt x="3119" y="3395"/>
                    <a:pt x="3119" y="3451"/>
                    <a:pt x="3175" y="3507"/>
                  </a:cubicBezTo>
                  <a:cubicBezTo>
                    <a:pt x="3231" y="3507"/>
                    <a:pt x="3294" y="3542"/>
                    <a:pt x="3350" y="3570"/>
                  </a:cubicBezTo>
                  <a:cubicBezTo>
                    <a:pt x="3406" y="3570"/>
                    <a:pt x="3469" y="3507"/>
                    <a:pt x="3497" y="3423"/>
                  </a:cubicBezTo>
                  <a:cubicBezTo>
                    <a:pt x="3525" y="3368"/>
                    <a:pt x="3497" y="3277"/>
                    <a:pt x="3469" y="3221"/>
                  </a:cubicBezTo>
                  <a:cubicBezTo>
                    <a:pt x="3409" y="2612"/>
                    <a:pt x="2679" y="2316"/>
                    <a:pt x="2126" y="2316"/>
                  </a:cubicBezTo>
                  <a:cubicBezTo>
                    <a:pt x="2095" y="2316"/>
                    <a:pt x="2065" y="2317"/>
                    <a:pt x="2035" y="2319"/>
                  </a:cubicBezTo>
                  <a:lnTo>
                    <a:pt x="2007" y="2319"/>
                  </a:lnTo>
                  <a:cubicBezTo>
                    <a:pt x="1833" y="2228"/>
                    <a:pt x="1658" y="2172"/>
                    <a:pt x="1483" y="2172"/>
                  </a:cubicBezTo>
                  <a:cubicBezTo>
                    <a:pt x="1483" y="2109"/>
                    <a:pt x="1483" y="2025"/>
                    <a:pt x="1511" y="1969"/>
                  </a:cubicBezTo>
                  <a:cubicBezTo>
                    <a:pt x="1546" y="1759"/>
                    <a:pt x="1602" y="1584"/>
                    <a:pt x="1686" y="1382"/>
                  </a:cubicBezTo>
                  <a:lnTo>
                    <a:pt x="1686" y="1354"/>
                  </a:lnTo>
                  <a:cubicBezTo>
                    <a:pt x="1788" y="1551"/>
                    <a:pt x="1997" y="1687"/>
                    <a:pt x="2217" y="1687"/>
                  </a:cubicBezTo>
                  <a:cubicBezTo>
                    <a:pt x="2254" y="1687"/>
                    <a:pt x="2292" y="1683"/>
                    <a:pt x="2329" y="1675"/>
                  </a:cubicBezTo>
                  <a:cubicBezTo>
                    <a:pt x="2504" y="1619"/>
                    <a:pt x="2476" y="1410"/>
                    <a:pt x="2329" y="1354"/>
                  </a:cubicBezTo>
                  <a:cubicBezTo>
                    <a:pt x="2182" y="1298"/>
                    <a:pt x="2070" y="1270"/>
                    <a:pt x="2007" y="1095"/>
                  </a:cubicBezTo>
                  <a:lnTo>
                    <a:pt x="2007" y="1032"/>
                  </a:lnTo>
                  <a:cubicBezTo>
                    <a:pt x="2007" y="1032"/>
                    <a:pt x="2035" y="1060"/>
                    <a:pt x="2070" y="1095"/>
                  </a:cubicBezTo>
                  <a:cubicBezTo>
                    <a:pt x="2188" y="1213"/>
                    <a:pt x="2356" y="1276"/>
                    <a:pt x="2545" y="1276"/>
                  </a:cubicBezTo>
                  <a:cubicBezTo>
                    <a:pt x="2579" y="1276"/>
                    <a:pt x="2615" y="1274"/>
                    <a:pt x="2651" y="1270"/>
                  </a:cubicBezTo>
                  <a:cubicBezTo>
                    <a:pt x="2735" y="1235"/>
                    <a:pt x="2770" y="1123"/>
                    <a:pt x="2707" y="1060"/>
                  </a:cubicBezTo>
                  <a:cubicBezTo>
                    <a:pt x="2595" y="948"/>
                    <a:pt x="2448" y="948"/>
                    <a:pt x="2301" y="885"/>
                  </a:cubicBezTo>
                  <a:cubicBezTo>
                    <a:pt x="2182" y="829"/>
                    <a:pt x="2126" y="710"/>
                    <a:pt x="2126" y="599"/>
                  </a:cubicBezTo>
                  <a:lnTo>
                    <a:pt x="2126" y="571"/>
                  </a:lnTo>
                  <a:lnTo>
                    <a:pt x="2126" y="480"/>
                  </a:lnTo>
                  <a:lnTo>
                    <a:pt x="2154" y="480"/>
                  </a:lnTo>
                  <a:cubicBezTo>
                    <a:pt x="2210" y="452"/>
                    <a:pt x="2301" y="361"/>
                    <a:pt x="2357" y="305"/>
                  </a:cubicBezTo>
                  <a:cubicBezTo>
                    <a:pt x="2357" y="305"/>
                    <a:pt x="2385" y="277"/>
                    <a:pt x="2385" y="249"/>
                  </a:cubicBezTo>
                  <a:cubicBezTo>
                    <a:pt x="2420" y="249"/>
                    <a:pt x="2420" y="221"/>
                    <a:pt x="2420" y="186"/>
                  </a:cubicBezTo>
                  <a:lnTo>
                    <a:pt x="2420" y="158"/>
                  </a:lnTo>
                  <a:lnTo>
                    <a:pt x="2420" y="102"/>
                  </a:lnTo>
                  <a:lnTo>
                    <a:pt x="2385" y="74"/>
                  </a:lnTo>
                  <a:cubicBezTo>
                    <a:pt x="2344" y="28"/>
                    <a:pt x="2287" y="0"/>
                    <a:pt x="223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79"/>
            <p:cNvSpPr/>
            <p:nvPr/>
          </p:nvSpPr>
          <p:spPr>
            <a:xfrm>
              <a:off x="7706128" y="2328854"/>
              <a:ext cx="67969" cy="50425"/>
            </a:xfrm>
            <a:custGeom>
              <a:rect b="b" l="l" r="r" t="t"/>
              <a:pathLst>
                <a:path extrusionOk="0" h="2216" w="2987">
                  <a:moveTo>
                    <a:pt x="265" y="0"/>
                  </a:moveTo>
                  <a:cubicBezTo>
                    <a:pt x="138" y="0"/>
                    <a:pt x="0" y="144"/>
                    <a:pt x="79" y="287"/>
                  </a:cubicBezTo>
                  <a:cubicBezTo>
                    <a:pt x="142" y="434"/>
                    <a:pt x="198" y="609"/>
                    <a:pt x="226" y="756"/>
                  </a:cubicBezTo>
                  <a:cubicBezTo>
                    <a:pt x="254" y="930"/>
                    <a:pt x="317" y="1077"/>
                    <a:pt x="373" y="1252"/>
                  </a:cubicBezTo>
                  <a:cubicBezTo>
                    <a:pt x="464" y="1539"/>
                    <a:pt x="492" y="1832"/>
                    <a:pt x="750" y="2007"/>
                  </a:cubicBezTo>
                  <a:cubicBezTo>
                    <a:pt x="959" y="2151"/>
                    <a:pt x="1186" y="2215"/>
                    <a:pt x="1410" y="2215"/>
                  </a:cubicBezTo>
                  <a:cubicBezTo>
                    <a:pt x="1818" y="2215"/>
                    <a:pt x="2219" y="2006"/>
                    <a:pt x="2499" y="1686"/>
                  </a:cubicBezTo>
                  <a:cubicBezTo>
                    <a:pt x="2499" y="1658"/>
                    <a:pt x="2499" y="1630"/>
                    <a:pt x="2527" y="1630"/>
                  </a:cubicBezTo>
                  <a:cubicBezTo>
                    <a:pt x="2701" y="1511"/>
                    <a:pt x="2911" y="1336"/>
                    <a:pt x="2967" y="1133"/>
                  </a:cubicBezTo>
                  <a:cubicBezTo>
                    <a:pt x="2987" y="1094"/>
                    <a:pt x="2951" y="1051"/>
                    <a:pt x="2906" y="1051"/>
                  </a:cubicBezTo>
                  <a:cubicBezTo>
                    <a:pt x="2887" y="1051"/>
                    <a:pt x="2867" y="1059"/>
                    <a:pt x="2848" y="1077"/>
                  </a:cubicBezTo>
                  <a:cubicBezTo>
                    <a:pt x="2701" y="1189"/>
                    <a:pt x="2415" y="1280"/>
                    <a:pt x="2212" y="1336"/>
                  </a:cubicBezTo>
                  <a:cubicBezTo>
                    <a:pt x="2047" y="1375"/>
                    <a:pt x="1885" y="1430"/>
                    <a:pt x="1724" y="1430"/>
                  </a:cubicBezTo>
                  <a:cubicBezTo>
                    <a:pt x="1654" y="1430"/>
                    <a:pt x="1583" y="1420"/>
                    <a:pt x="1513" y="1392"/>
                  </a:cubicBezTo>
                  <a:cubicBezTo>
                    <a:pt x="1247" y="1308"/>
                    <a:pt x="1128" y="1217"/>
                    <a:pt x="988" y="986"/>
                  </a:cubicBezTo>
                  <a:cubicBezTo>
                    <a:pt x="925" y="902"/>
                    <a:pt x="869" y="812"/>
                    <a:pt x="813" y="728"/>
                  </a:cubicBezTo>
                  <a:cubicBezTo>
                    <a:pt x="750" y="637"/>
                    <a:pt x="723" y="518"/>
                    <a:pt x="667" y="406"/>
                  </a:cubicBezTo>
                  <a:cubicBezTo>
                    <a:pt x="639" y="343"/>
                    <a:pt x="604" y="315"/>
                    <a:pt x="576" y="315"/>
                  </a:cubicBezTo>
                  <a:cubicBezTo>
                    <a:pt x="548" y="287"/>
                    <a:pt x="548" y="231"/>
                    <a:pt x="520" y="203"/>
                  </a:cubicBezTo>
                  <a:cubicBezTo>
                    <a:pt x="492" y="140"/>
                    <a:pt x="464" y="112"/>
                    <a:pt x="429" y="112"/>
                  </a:cubicBezTo>
                  <a:lnTo>
                    <a:pt x="401" y="84"/>
                  </a:lnTo>
                  <a:cubicBezTo>
                    <a:pt x="368" y="25"/>
                    <a:pt x="317" y="0"/>
                    <a:pt x="26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79"/>
            <p:cNvSpPr/>
            <p:nvPr/>
          </p:nvSpPr>
          <p:spPr>
            <a:xfrm>
              <a:off x="7548800" y="2277769"/>
              <a:ext cx="65102" cy="22459"/>
            </a:xfrm>
            <a:custGeom>
              <a:rect b="b" l="l" r="r" t="t"/>
              <a:pathLst>
                <a:path extrusionOk="0" h="987" w="2861">
                  <a:moveTo>
                    <a:pt x="2539" y="1"/>
                  </a:moveTo>
                  <a:cubicBezTo>
                    <a:pt x="2364" y="29"/>
                    <a:pt x="2189" y="57"/>
                    <a:pt x="2015" y="85"/>
                  </a:cubicBezTo>
                  <a:cubicBezTo>
                    <a:pt x="1956" y="94"/>
                    <a:pt x="1901" y="97"/>
                    <a:pt x="1847" y="97"/>
                  </a:cubicBezTo>
                  <a:cubicBezTo>
                    <a:pt x="1739" y="97"/>
                    <a:pt x="1635" y="85"/>
                    <a:pt x="1518" y="85"/>
                  </a:cubicBezTo>
                  <a:cubicBezTo>
                    <a:pt x="1343" y="113"/>
                    <a:pt x="1197" y="113"/>
                    <a:pt x="1022" y="113"/>
                  </a:cubicBezTo>
                  <a:cubicBezTo>
                    <a:pt x="672" y="113"/>
                    <a:pt x="350" y="113"/>
                    <a:pt x="36" y="232"/>
                  </a:cubicBezTo>
                  <a:cubicBezTo>
                    <a:pt x="1" y="260"/>
                    <a:pt x="1" y="288"/>
                    <a:pt x="1" y="316"/>
                  </a:cubicBezTo>
                  <a:lnTo>
                    <a:pt x="1" y="350"/>
                  </a:lnTo>
                  <a:cubicBezTo>
                    <a:pt x="48" y="395"/>
                    <a:pt x="109" y="409"/>
                    <a:pt x="175" y="409"/>
                  </a:cubicBezTo>
                  <a:cubicBezTo>
                    <a:pt x="273" y="409"/>
                    <a:pt x="381" y="378"/>
                    <a:pt x="469" y="378"/>
                  </a:cubicBezTo>
                  <a:cubicBezTo>
                    <a:pt x="525" y="378"/>
                    <a:pt x="616" y="350"/>
                    <a:pt x="672" y="350"/>
                  </a:cubicBezTo>
                  <a:cubicBezTo>
                    <a:pt x="672" y="378"/>
                    <a:pt x="700" y="378"/>
                    <a:pt x="700" y="378"/>
                  </a:cubicBezTo>
                  <a:cubicBezTo>
                    <a:pt x="763" y="462"/>
                    <a:pt x="875" y="490"/>
                    <a:pt x="966" y="525"/>
                  </a:cubicBezTo>
                  <a:cubicBezTo>
                    <a:pt x="1050" y="553"/>
                    <a:pt x="1141" y="581"/>
                    <a:pt x="1259" y="581"/>
                  </a:cubicBezTo>
                  <a:cubicBezTo>
                    <a:pt x="1343" y="609"/>
                    <a:pt x="1434" y="609"/>
                    <a:pt x="1518" y="637"/>
                  </a:cubicBezTo>
                  <a:cubicBezTo>
                    <a:pt x="1546" y="700"/>
                    <a:pt x="1609" y="756"/>
                    <a:pt x="1693" y="784"/>
                  </a:cubicBezTo>
                  <a:cubicBezTo>
                    <a:pt x="1721" y="784"/>
                    <a:pt x="1749" y="812"/>
                    <a:pt x="1784" y="812"/>
                  </a:cubicBezTo>
                  <a:cubicBezTo>
                    <a:pt x="1840" y="903"/>
                    <a:pt x="1896" y="931"/>
                    <a:pt x="1987" y="959"/>
                  </a:cubicBezTo>
                  <a:cubicBezTo>
                    <a:pt x="2045" y="977"/>
                    <a:pt x="2100" y="987"/>
                    <a:pt x="2153" y="987"/>
                  </a:cubicBezTo>
                  <a:cubicBezTo>
                    <a:pt x="2259" y="987"/>
                    <a:pt x="2355" y="949"/>
                    <a:pt x="2448" y="875"/>
                  </a:cubicBezTo>
                  <a:cubicBezTo>
                    <a:pt x="2511" y="840"/>
                    <a:pt x="2511" y="784"/>
                    <a:pt x="2511" y="728"/>
                  </a:cubicBezTo>
                  <a:cubicBezTo>
                    <a:pt x="2658" y="553"/>
                    <a:pt x="2861" y="288"/>
                    <a:pt x="2770" y="113"/>
                  </a:cubicBezTo>
                  <a:cubicBezTo>
                    <a:pt x="2714" y="1"/>
                    <a:pt x="2623" y="1"/>
                    <a:pt x="253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79"/>
            <p:cNvSpPr/>
            <p:nvPr/>
          </p:nvSpPr>
          <p:spPr>
            <a:xfrm>
              <a:off x="7561020" y="2143151"/>
              <a:ext cx="54157" cy="66354"/>
            </a:xfrm>
            <a:custGeom>
              <a:rect b="b" l="l" r="r" t="t"/>
              <a:pathLst>
                <a:path extrusionOk="0" h="2916" w="2380">
                  <a:moveTo>
                    <a:pt x="82" y="0"/>
                  </a:moveTo>
                  <a:cubicBezTo>
                    <a:pt x="42" y="0"/>
                    <a:pt x="1" y="31"/>
                    <a:pt x="23" y="85"/>
                  </a:cubicBezTo>
                  <a:cubicBezTo>
                    <a:pt x="23" y="176"/>
                    <a:pt x="51" y="260"/>
                    <a:pt x="107" y="379"/>
                  </a:cubicBezTo>
                  <a:cubicBezTo>
                    <a:pt x="79" y="407"/>
                    <a:pt x="79" y="435"/>
                    <a:pt x="79" y="463"/>
                  </a:cubicBezTo>
                  <a:cubicBezTo>
                    <a:pt x="135" y="847"/>
                    <a:pt x="373" y="1197"/>
                    <a:pt x="576" y="1547"/>
                  </a:cubicBezTo>
                  <a:lnTo>
                    <a:pt x="576" y="1631"/>
                  </a:lnTo>
                  <a:cubicBezTo>
                    <a:pt x="632" y="1896"/>
                    <a:pt x="750" y="2127"/>
                    <a:pt x="834" y="2358"/>
                  </a:cubicBezTo>
                  <a:cubicBezTo>
                    <a:pt x="897" y="2477"/>
                    <a:pt x="925" y="2595"/>
                    <a:pt x="1009" y="2679"/>
                  </a:cubicBezTo>
                  <a:cubicBezTo>
                    <a:pt x="984" y="2786"/>
                    <a:pt x="1077" y="2915"/>
                    <a:pt x="1178" y="2915"/>
                  </a:cubicBezTo>
                  <a:cubicBezTo>
                    <a:pt x="1189" y="2915"/>
                    <a:pt x="1201" y="2914"/>
                    <a:pt x="1212" y="2910"/>
                  </a:cubicBezTo>
                  <a:cubicBezTo>
                    <a:pt x="1285" y="2882"/>
                    <a:pt x="1352" y="2882"/>
                    <a:pt x="1418" y="2882"/>
                  </a:cubicBezTo>
                  <a:cubicBezTo>
                    <a:pt x="1485" y="2882"/>
                    <a:pt x="1551" y="2882"/>
                    <a:pt x="1625" y="2854"/>
                  </a:cubicBezTo>
                  <a:cubicBezTo>
                    <a:pt x="1736" y="2826"/>
                    <a:pt x="1799" y="2707"/>
                    <a:pt x="1911" y="2679"/>
                  </a:cubicBezTo>
                  <a:lnTo>
                    <a:pt x="1946" y="2679"/>
                  </a:lnTo>
                  <a:cubicBezTo>
                    <a:pt x="2002" y="2651"/>
                    <a:pt x="2030" y="2651"/>
                    <a:pt x="2086" y="2623"/>
                  </a:cubicBezTo>
                  <a:lnTo>
                    <a:pt x="2149" y="2561"/>
                  </a:lnTo>
                  <a:cubicBezTo>
                    <a:pt x="2261" y="2533"/>
                    <a:pt x="2380" y="2421"/>
                    <a:pt x="2324" y="2274"/>
                  </a:cubicBezTo>
                  <a:cubicBezTo>
                    <a:pt x="2324" y="2254"/>
                    <a:pt x="2293" y="2231"/>
                    <a:pt x="2255" y="2231"/>
                  </a:cubicBezTo>
                  <a:cubicBezTo>
                    <a:pt x="2239" y="2231"/>
                    <a:pt x="2222" y="2235"/>
                    <a:pt x="2205" y="2246"/>
                  </a:cubicBezTo>
                  <a:cubicBezTo>
                    <a:pt x="2177" y="2274"/>
                    <a:pt x="2177" y="2302"/>
                    <a:pt x="2149" y="2302"/>
                  </a:cubicBezTo>
                  <a:cubicBezTo>
                    <a:pt x="2121" y="2302"/>
                    <a:pt x="2121" y="2302"/>
                    <a:pt x="2121" y="2330"/>
                  </a:cubicBezTo>
                  <a:cubicBezTo>
                    <a:pt x="2086" y="2302"/>
                    <a:pt x="2058" y="2274"/>
                    <a:pt x="2030" y="2246"/>
                  </a:cubicBezTo>
                  <a:cubicBezTo>
                    <a:pt x="1911" y="2211"/>
                    <a:pt x="1799" y="2211"/>
                    <a:pt x="1708" y="2183"/>
                  </a:cubicBezTo>
                  <a:cubicBezTo>
                    <a:pt x="1597" y="2127"/>
                    <a:pt x="1506" y="2036"/>
                    <a:pt x="1422" y="1952"/>
                  </a:cubicBezTo>
                  <a:cubicBezTo>
                    <a:pt x="1247" y="1749"/>
                    <a:pt x="1100" y="1512"/>
                    <a:pt x="925" y="1281"/>
                  </a:cubicBezTo>
                  <a:cubicBezTo>
                    <a:pt x="660" y="875"/>
                    <a:pt x="401" y="463"/>
                    <a:pt x="135" y="29"/>
                  </a:cubicBezTo>
                  <a:cubicBezTo>
                    <a:pt x="125" y="9"/>
                    <a:pt x="104" y="0"/>
                    <a:pt x="8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79"/>
            <p:cNvSpPr/>
            <p:nvPr/>
          </p:nvSpPr>
          <p:spPr>
            <a:xfrm>
              <a:off x="7595903" y="2148180"/>
              <a:ext cx="14518" cy="25872"/>
            </a:xfrm>
            <a:custGeom>
              <a:rect b="b" l="l" r="r" t="t"/>
              <a:pathLst>
                <a:path extrusionOk="0" h="1137" w="638">
                  <a:moveTo>
                    <a:pt x="78" y="1"/>
                  </a:moveTo>
                  <a:cubicBezTo>
                    <a:pt x="61" y="1"/>
                    <a:pt x="44" y="4"/>
                    <a:pt x="29" y="11"/>
                  </a:cubicBezTo>
                  <a:lnTo>
                    <a:pt x="29" y="186"/>
                  </a:lnTo>
                  <a:lnTo>
                    <a:pt x="29" y="417"/>
                  </a:lnTo>
                  <a:cubicBezTo>
                    <a:pt x="29" y="417"/>
                    <a:pt x="1" y="417"/>
                    <a:pt x="1" y="452"/>
                  </a:cubicBezTo>
                  <a:cubicBezTo>
                    <a:pt x="29" y="536"/>
                    <a:pt x="29" y="626"/>
                    <a:pt x="29" y="710"/>
                  </a:cubicBezTo>
                  <a:cubicBezTo>
                    <a:pt x="29" y="801"/>
                    <a:pt x="92" y="857"/>
                    <a:pt x="175" y="857"/>
                  </a:cubicBezTo>
                  <a:cubicBezTo>
                    <a:pt x="238" y="976"/>
                    <a:pt x="322" y="1060"/>
                    <a:pt x="441" y="1116"/>
                  </a:cubicBezTo>
                  <a:cubicBezTo>
                    <a:pt x="461" y="1131"/>
                    <a:pt x="482" y="1137"/>
                    <a:pt x="503" y="1137"/>
                  </a:cubicBezTo>
                  <a:cubicBezTo>
                    <a:pt x="572" y="1137"/>
                    <a:pt x="637" y="1068"/>
                    <a:pt x="616" y="1004"/>
                  </a:cubicBezTo>
                  <a:cubicBezTo>
                    <a:pt x="553" y="857"/>
                    <a:pt x="441" y="710"/>
                    <a:pt x="378" y="563"/>
                  </a:cubicBezTo>
                  <a:cubicBezTo>
                    <a:pt x="322" y="452"/>
                    <a:pt x="294" y="333"/>
                    <a:pt x="266" y="214"/>
                  </a:cubicBezTo>
                  <a:cubicBezTo>
                    <a:pt x="238" y="186"/>
                    <a:pt x="238" y="130"/>
                    <a:pt x="203" y="102"/>
                  </a:cubicBezTo>
                  <a:cubicBezTo>
                    <a:pt x="182" y="33"/>
                    <a:pt x="129" y="1"/>
                    <a:pt x="7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79"/>
            <p:cNvSpPr/>
            <p:nvPr/>
          </p:nvSpPr>
          <p:spPr>
            <a:xfrm>
              <a:off x="7503154" y="2131227"/>
              <a:ext cx="41073" cy="80166"/>
            </a:xfrm>
            <a:custGeom>
              <a:rect b="b" l="l" r="r" t="t"/>
              <a:pathLst>
                <a:path extrusionOk="0" h="3523" w="1805">
                  <a:moveTo>
                    <a:pt x="1545" y="1"/>
                  </a:moveTo>
                  <a:cubicBezTo>
                    <a:pt x="1482" y="29"/>
                    <a:pt x="1454" y="57"/>
                    <a:pt x="1399" y="85"/>
                  </a:cubicBezTo>
                  <a:cubicBezTo>
                    <a:pt x="1308" y="176"/>
                    <a:pt x="1196" y="288"/>
                    <a:pt x="1105" y="378"/>
                  </a:cubicBezTo>
                  <a:cubicBezTo>
                    <a:pt x="930" y="672"/>
                    <a:pt x="818" y="959"/>
                    <a:pt x="671" y="1253"/>
                  </a:cubicBezTo>
                  <a:lnTo>
                    <a:pt x="643" y="1253"/>
                  </a:lnTo>
                  <a:lnTo>
                    <a:pt x="643" y="1308"/>
                  </a:lnTo>
                  <a:cubicBezTo>
                    <a:pt x="574" y="1399"/>
                    <a:pt x="660" y="1523"/>
                    <a:pt x="770" y="1523"/>
                  </a:cubicBezTo>
                  <a:cubicBezTo>
                    <a:pt x="803" y="1523"/>
                    <a:pt x="840" y="1511"/>
                    <a:pt x="874" y="1483"/>
                  </a:cubicBezTo>
                  <a:cubicBezTo>
                    <a:pt x="902" y="1455"/>
                    <a:pt x="902" y="1427"/>
                    <a:pt x="930" y="1399"/>
                  </a:cubicBezTo>
                  <a:cubicBezTo>
                    <a:pt x="930" y="1399"/>
                    <a:pt x="930" y="1427"/>
                    <a:pt x="958" y="1427"/>
                  </a:cubicBezTo>
                  <a:lnTo>
                    <a:pt x="930" y="1427"/>
                  </a:lnTo>
                  <a:cubicBezTo>
                    <a:pt x="727" y="1686"/>
                    <a:pt x="643" y="1980"/>
                    <a:pt x="497" y="2273"/>
                  </a:cubicBezTo>
                  <a:cubicBezTo>
                    <a:pt x="434" y="2385"/>
                    <a:pt x="350" y="2476"/>
                    <a:pt x="294" y="2595"/>
                  </a:cubicBezTo>
                  <a:cubicBezTo>
                    <a:pt x="231" y="2735"/>
                    <a:pt x="175" y="2882"/>
                    <a:pt x="84" y="3029"/>
                  </a:cubicBezTo>
                  <a:cubicBezTo>
                    <a:pt x="0" y="3231"/>
                    <a:pt x="0" y="3406"/>
                    <a:pt x="231" y="3469"/>
                  </a:cubicBezTo>
                  <a:cubicBezTo>
                    <a:pt x="363" y="3507"/>
                    <a:pt x="477" y="3522"/>
                    <a:pt x="590" y="3522"/>
                  </a:cubicBezTo>
                  <a:cubicBezTo>
                    <a:pt x="726" y="3522"/>
                    <a:pt x="860" y="3500"/>
                    <a:pt x="1021" y="3469"/>
                  </a:cubicBezTo>
                  <a:cubicBezTo>
                    <a:pt x="1105" y="3469"/>
                    <a:pt x="1133" y="3294"/>
                    <a:pt x="1049" y="3231"/>
                  </a:cubicBezTo>
                  <a:cubicBezTo>
                    <a:pt x="930" y="3175"/>
                    <a:pt x="727" y="3175"/>
                    <a:pt x="643" y="3085"/>
                  </a:cubicBezTo>
                  <a:cubicBezTo>
                    <a:pt x="608" y="3057"/>
                    <a:pt x="608" y="3057"/>
                    <a:pt x="608" y="3029"/>
                  </a:cubicBezTo>
                  <a:cubicBezTo>
                    <a:pt x="643" y="2854"/>
                    <a:pt x="699" y="2679"/>
                    <a:pt x="727" y="2532"/>
                  </a:cubicBezTo>
                  <a:cubicBezTo>
                    <a:pt x="783" y="2329"/>
                    <a:pt x="874" y="2127"/>
                    <a:pt x="902" y="1924"/>
                  </a:cubicBezTo>
                  <a:cubicBezTo>
                    <a:pt x="958" y="1805"/>
                    <a:pt x="1021" y="1686"/>
                    <a:pt x="1021" y="1574"/>
                  </a:cubicBezTo>
                  <a:cubicBezTo>
                    <a:pt x="1049" y="1602"/>
                    <a:pt x="1105" y="1602"/>
                    <a:pt x="1133" y="1630"/>
                  </a:cubicBezTo>
                  <a:cubicBezTo>
                    <a:pt x="1224" y="1658"/>
                    <a:pt x="1280" y="1658"/>
                    <a:pt x="1371" y="1686"/>
                  </a:cubicBezTo>
                  <a:cubicBezTo>
                    <a:pt x="1454" y="1721"/>
                    <a:pt x="1517" y="1749"/>
                    <a:pt x="1601" y="1749"/>
                  </a:cubicBezTo>
                  <a:cubicBezTo>
                    <a:pt x="1720" y="1721"/>
                    <a:pt x="1804" y="1602"/>
                    <a:pt x="1748" y="1483"/>
                  </a:cubicBezTo>
                  <a:cubicBezTo>
                    <a:pt x="1601" y="1225"/>
                    <a:pt x="1573" y="931"/>
                    <a:pt x="1545" y="637"/>
                  </a:cubicBezTo>
                  <a:lnTo>
                    <a:pt x="1545" y="434"/>
                  </a:lnTo>
                  <a:cubicBezTo>
                    <a:pt x="1545" y="351"/>
                    <a:pt x="1573" y="288"/>
                    <a:pt x="1601" y="232"/>
                  </a:cubicBezTo>
                  <a:cubicBezTo>
                    <a:pt x="1657" y="148"/>
                    <a:pt x="1601" y="57"/>
                    <a:pt x="154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79"/>
            <p:cNvSpPr/>
            <p:nvPr/>
          </p:nvSpPr>
          <p:spPr>
            <a:xfrm>
              <a:off x="7452069" y="2104672"/>
              <a:ext cx="60324" cy="100736"/>
            </a:xfrm>
            <a:custGeom>
              <a:rect b="b" l="l" r="r" t="t"/>
              <a:pathLst>
                <a:path extrusionOk="0" h="4427" w="2651">
                  <a:moveTo>
                    <a:pt x="1427" y="1518"/>
                  </a:moveTo>
                  <a:cubicBezTo>
                    <a:pt x="1427" y="1518"/>
                    <a:pt x="1427" y="1545"/>
                    <a:pt x="1455" y="1545"/>
                  </a:cubicBezTo>
                  <a:cubicBezTo>
                    <a:pt x="1427" y="1545"/>
                    <a:pt x="1427" y="1545"/>
                    <a:pt x="1399" y="1573"/>
                  </a:cubicBezTo>
                  <a:cubicBezTo>
                    <a:pt x="1399" y="1545"/>
                    <a:pt x="1427" y="1545"/>
                    <a:pt x="1427" y="1518"/>
                  </a:cubicBezTo>
                  <a:close/>
                  <a:moveTo>
                    <a:pt x="2651" y="0"/>
                  </a:moveTo>
                  <a:cubicBezTo>
                    <a:pt x="2539" y="56"/>
                    <a:pt x="2392" y="91"/>
                    <a:pt x="2273" y="119"/>
                  </a:cubicBezTo>
                  <a:cubicBezTo>
                    <a:pt x="2189" y="203"/>
                    <a:pt x="2098" y="294"/>
                    <a:pt x="2014" y="350"/>
                  </a:cubicBezTo>
                  <a:cubicBezTo>
                    <a:pt x="1951" y="441"/>
                    <a:pt x="1895" y="497"/>
                    <a:pt x="1805" y="581"/>
                  </a:cubicBezTo>
                  <a:cubicBezTo>
                    <a:pt x="1693" y="699"/>
                    <a:pt x="1574" y="846"/>
                    <a:pt x="1490" y="993"/>
                  </a:cubicBezTo>
                  <a:cubicBezTo>
                    <a:pt x="1427" y="1077"/>
                    <a:pt x="1315" y="1168"/>
                    <a:pt x="1224" y="1280"/>
                  </a:cubicBezTo>
                  <a:cubicBezTo>
                    <a:pt x="1168" y="1371"/>
                    <a:pt x="1105" y="1490"/>
                    <a:pt x="1049" y="1573"/>
                  </a:cubicBezTo>
                  <a:cubicBezTo>
                    <a:pt x="1021" y="1664"/>
                    <a:pt x="1021" y="1748"/>
                    <a:pt x="1077" y="1804"/>
                  </a:cubicBezTo>
                  <a:cubicBezTo>
                    <a:pt x="1123" y="1870"/>
                    <a:pt x="1165" y="1917"/>
                    <a:pt x="1216" y="1917"/>
                  </a:cubicBezTo>
                  <a:cubicBezTo>
                    <a:pt x="1236" y="1917"/>
                    <a:pt x="1257" y="1911"/>
                    <a:pt x="1280" y="1895"/>
                  </a:cubicBezTo>
                  <a:cubicBezTo>
                    <a:pt x="1343" y="1895"/>
                    <a:pt x="1399" y="1839"/>
                    <a:pt x="1427" y="1804"/>
                  </a:cubicBezTo>
                  <a:lnTo>
                    <a:pt x="1427" y="1804"/>
                  </a:lnTo>
                  <a:cubicBezTo>
                    <a:pt x="1399" y="1895"/>
                    <a:pt x="1343" y="1951"/>
                    <a:pt x="1280" y="2014"/>
                  </a:cubicBezTo>
                  <a:cubicBezTo>
                    <a:pt x="1252" y="2014"/>
                    <a:pt x="1252" y="2014"/>
                    <a:pt x="1224" y="2042"/>
                  </a:cubicBezTo>
                  <a:cubicBezTo>
                    <a:pt x="1168" y="2098"/>
                    <a:pt x="1077" y="2189"/>
                    <a:pt x="1021" y="2273"/>
                  </a:cubicBezTo>
                  <a:cubicBezTo>
                    <a:pt x="930" y="2392"/>
                    <a:pt x="819" y="2538"/>
                    <a:pt x="728" y="2678"/>
                  </a:cubicBezTo>
                  <a:cubicBezTo>
                    <a:pt x="581" y="2825"/>
                    <a:pt x="469" y="3000"/>
                    <a:pt x="322" y="3147"/>
                  </a:cubicBezTo>
                  <a:cubicBezTo>
                    <a:pt x="231" y="3266"/>
                    <a:pt x="119" y="3377"/>
                    <a:pt x="56" y="3524"/>
                  </a:cubicBezTo>
                  <a:cubicBezTo>
                    <a:pt x="28" y="3552"/>
                    <a:pt x="28" y="3587"/>
                    <a:pt x="28" y="3615"/>
                  </a:cubicBezTo>
                  <a:cubicBezTo>
                    <a:pt x="1" y="3671"/>
                    <a:pt x="1" y="3699"/>
                    <a:pt x="1" y="3762"/>
                  </a:cubicBezTo>
                  <a:cubicBezTo>
                    <a:pt x="1" y="3874"/>
                    <a:pt x="56" y="3993"/>
                    <a:pt x="119" y="4077"/>
                  </a:cubicBezTo>
                  <a:cubicBezTo>
                    <a:pt x="231" y="4224"/>
                    <a:pt x="378" y="4426"/>
                    <a:pt x="616" y="4426"/>
                  </a:cubicBezTo>
                  <a:cubicBezTo>
                    <a:pt x="672" y="4426"/>
                    <a:pt x="728" y="4370"/>
                    <a:pt x="756" y="4314"/>
                  </a:cubicBezTo>
                  <a:cubicBezTo>
                    <a:pt x="791" y="4140"/>
                    <a:pt x="672" y="4021"/>
                    <a:pt x="644" y="3846"/>
                  </a:cubicBezTo>
                  <a:cubicBezTo>
                    <a:pt x="616" y="3846"/>
                    <a:pt x="616" y="3846"/>
                    <a:pt x="616" y="3818"/>
                  </a:cubicBezTo>
                  <a:cubicBezTo>
                    <a:pt x="644" y="3790"/>
                    <a:pt x="672" y="3727"/>
                    <a:pt x="672" y="3671"/>
                  </a:cubicBezTo>
                  <a:cubicBezTo>
                    <a:pt x="756" y="3496"/>
                    <a:pt x="819" y="3322"/>
                    <a:pt x="903" y="3175"/>
                  </a:cubicBezTo>
                  <a:cubicBezTo>
                    <a:pt x="1049" y="2888"/>
                    <a:pt x="1224" y="2566"/>
                    <a:pt x="1343" y="2245"/>
                  </a:cubicBezTo>
                  <a:cubicBezTo>
                    <a:pt x="1427" y="2126"/>
                    <a:pt x="1490" y="1979"/>
                    <a:pt x="1574" y="1867"/>
                  </a:cubicBezTo>
                  <a:cubicBezTo>
                    <a:pt x="1602" y="1804"/>
                    <a:pt x="1574" y="1776"/>
                    <a:pt x="1546" y="1748"/>
                  </a:cubicBezTo>
                  <a:cubicBezTo>
                    <a:pt x="1574" y="1748"/>
                    <a:pt x="1602" y="1776"/>
                    <a:pt x="1630" y="1804"/>
                  </a:cubicBezTo>
                  <a:cubicBezTo>
                    <a:pt x="1693" y="1895"/>
                    <a:pt x="1630" y="1979"/>
                    <a:pt x="1665" y="2098"/>
                  </a:cubicBezTo>
                  <a:lnTo>
                    <a:pt x="1665" y="2126"/>
                  </a:lnTo>
                  <a:cubicBezTo>
                    <a:pt x="1665" y="2224"/>
                    <a:pt x="1742" y="2280"/>
                    <a:pt x="1836" y="2280"/>
                  </a:cubicBezTo>
                  <a:cubicBezTo>
                    <a:pt x="1855" y="2280"/>
                    <a:pt x="1875" y="2277"/>
                    <a:pt x="1895" y="2273"/>
                  </a:cubicBezTo>
                  <a:cubicBezTo>
                    <a:pt x="1895" y="2273"/>
                    <a:pt x="1895" y="2301"/>
                    <a:pt x="1923" y="2301"/>
                  </a:cubicBezTo>
                  <a:cubicBezTo>
                    <a:pt x="1923" y="2301"/>
                    <a:pt x="1951" y="2301"/>
                    <a:pt x="1951" y="2273"/>
                  </a:cubicBezTo>
                  <a:lnTo>
                    <a:pt x="1951" y="2245"/>
                  </a:lnTo>
                  <a:cubicBezTo>
                    <a:pt x="1979" y="2217"/>
                    <a:pt x="1979" y="2189"/>
                    <a:pt x="2014" y="2154"/>
                  </a:cubicBezTo>
                  <a:cubicBezTo>
                    <a:pt x="2070" y="1979"/>
                    <a:pt x="2070" y="1804"/>
                    <a:pt x="2098" y="1601"/>
                  </a:cubicBezTo>
                  <a:cubicBezTo>
                    <a:pt x="2126" y="1427"/>
                    <a:pt x="2217" y="1252"/>
                    <a:pt x="2273" y="1077"/>
                  </a:cubicBezTo>
                  <a:cubicBezTo>
                    <a:pt x="2392" y="727"/>
                    <a:pt x="2567" y="378"/>
                    <a:pt x="2651" y="28"/>
                  </a:cubicBezTo>
                  <a:lnTo>
                    <a:pt x="265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79"/>
            <p:cNvSpPr/>
            <p:nvPr/>
          </p:nvSpPr>
          <p:spPr>
            <a:xfrm>
              <a:off x="7383804" y="2034154"/>
              <a:ext cx="84193" cy="156941"/>
            </a:xfrm>
            <a:custGeom>
              <a:rect b="b" l="l" r="r" t="t"/>
              <a:pathLst>
                <a:path extrusionOk="0" h="6897" w="3700">
                  <a:moveTo>
                    <a:pt x="3430" y="0"/>
                  </a:moveTo>
                  <a:cubicBezTo>
                    <a:pt x="3391" y="0"/>
                    <a:pt x="3353" y="13"/>
                    <a:pt x="3322" y="44"/>
                  </a:cubicBezTo>
                  <a:cubicBezTo>
                    <a:pt x="3266" y="44"/>
                    <a:pt x="3231" y="71"/>
                    <a:pt x="3203" y="99"/>
                  </a:cubicBezTo>
                  <a:cubicBezTo>
                    <a:pt x="3091" y="183"/>
                    <a:pt x="3028" y="330"/>
                    <a:pt x="2945" y="449"/>
                  </a:cubicBezTo>
                  <a:cubicBezTo>
                    <a:pt x="2917" y="477"/>
                    <a:pt x="2882" y="533"/>
                    <a:pt x="2854" y="596"/>
                  </a:cubicBezTo>
                  <a:cubicBezTo>
                    <a:pt x="2798" y="680"/>
                    <a:pt x="2742" y="771"/>
                    <a:pt x="2651" y="855"/>
                  </a:cubicBezTo>
                  <a:cubicBezTo>
                    <a:pt x="2567" y="1001"/>
                    <a:pt x="2448" y="1148"/>
                    <a:pt x="2329" y="1267"/>
                  </a:cubicBezTo>
                  <a:cubicBezTo>
                    <a:pt x="2245" y="1407"/>
                    <a:pt x="2126" y="1554"/>
                    <a:pt x="2043" y="1701"/>
                  </a:cubicBezTo>
                  <a:cubicBezTo>
                    <a:pt x="1924" y="1848"/>
                    <a:pt x="1833" y="1994"/>
                    <a:pt x="1721" y="2078"/>
                  </a:cubicBezTo>
                  <a:cubicBezTo>
                    <a:pt x="1721" y="2106"/>
                    <a:pt x="1693" y="2106"/>
                    <a:pt x="1658" y="2141"/>
                  </a:cubicBezTo>
                  <a:cubicBezTo>
                    <a:pt x="1658" y="2197"/>
                    <a:pt x="1630" y="2253"/>
                    <a:pt x="1574" y="2344"/>
                  </a:cubicBezTo>
                  <a:cubicBezTo>
                    <a:pt x="1546" y="2372"/>
                    <a:pt x="1518" y="2428"/>
                    <a:pt x="1483" y="2456"/>
                  </a:cubicBezTo>
                  <a:cubicBezTo>
                    <a:pt x="1483" y="2491"/>
                    <a:pt x="1483" y="2519"/>
                    <a:pt x="1546" y="2547"/>
                  </a:cubicBezTo>
                  <a:cubicBezTo>
                    <a:pt x="1630" y="2631"/>
                    <a:pt x="1721" y="2722"/>
                    <a:pt x="1833" y="2778"/>
                  </a:cubicBezTo>
                  <a:cubicBezTo>
                    <a:pt x="1833" y="2806"/>
                    <a:pt x="1868" y="2806"/>
                    <a:pt x="1868" y="2806"/>
                  </a:cubicBezTo>
                  <a:cubicBezTo>
                    <a:pt x="1868" y="2840"/>
                    <a:pt x="1896" y="2840"/>
                    <a:pt x="1896" y="2840"/>
                  </a:cubicBezTo>
                  <a:cubicBezTo>
                    <a:pt x="1896" y="2840"/>
                    <a:pt x="1924" y="2840"/>
                    <a:pt x="1924" y="2868"/>
                  </a:cubicBezTo>
                  <a:lnTo>
                    <a:pt x="2043" y="2868"/>
                  </a:lnTo>
                  <a:cubicBezTo>
                    <a:pt x="2008" y="2952"/>
                    <a:pt x="1952" y="3043"/>
                    <a:pt x="1896" y="3099"/>
                  </a:cubicBezTo>
                  <a:cubicBezTo>
                    <a:pt x="1833" y="3190"/>
                    <a:pt x="1749" y="3274"/>
                    <a:pt x="1693" y="3365"/>
                  </a:cubicBezTo>
                  <a:cubicBezTo>
                    <a:pt x="1455" y="3568"/>
                    <a:pt x="1224" y="3770"/>
                    <a:pt x="1022" y="4001"/>
                  </a:cubicBezTo>
                  <a:cubicBezTo>
                    <a:pt x="875" y="4148"/>
                    <a:pt x="728" y="4295"/>
                    <a:pt x="609" y="4470"/>
                  </a:cubicBezTo>
                  <a:cubicBezTo>
                    <a:pt x="553" y="4470"/>
                    <a:pt x="497" y="4498"/>
                    <a:pt x="497" y="4526"/>
                  </a:cubicBezTo>
                  <a:cubicBezTo>
                    <a:pt x="469" y="4589"/>
                    <a:pt x="434" y="4617"/>
                    <a:pt x="434" y="4672"/>
                  </a:cubicBezTo>
                  <a:cubicBezTo>
                    <a:pt x="322" y="4875"/>
                    <a:pt x="176" y="5050"/>
                    <a:pt x="85" y="5288"/>
                  </a:cubicBezTo>
                  <a:cubicBezTo>
                    <a:pt x="1" y="5491"/>
                    <a:pt x="29" y="5721"/>
                    <a:pt x="120" y="5924"/>
                  </a:cubicBezTo>
                  <a:cubicBezTo>
                    <a:pt x="176" y="6127"/>
                    <a:pt x="322" y="6302"/>
                    <a:pt x="469" y="6449"/>
                  </a:cubicBezTo>
                  <a:cubicBezTo>
                    <a:pt x="644" y="6623"/>
                    <a:pt x="875" y="6686"/>
                    <a:pt x="1106" y="6770"/>
                  </a:cubicBezTo>
                  <a:cubicBezTo>
                    <a:pt x="1157" y="6845"/>
                    <a:pt x="1224" y="6896"/>
                    <a:pt x="1296" y="6896"/>
                  </a:cubicBezTo>
                  <a:cubicBezTo>
                    <a:pt x="1312" y="6896"/>
                    <a:pt x="1327" y="6894"/>
                    <a:pt x="1343" y="6889"/>
                  </a:cubicBezTo>
                  <a:cubicBezTo>
                    <a:pt x="1371" y="6889"/>
                    <a:pt x="1399" y="6826"/>
                    <a:pt x="1399" y="6798"/>
                  </a:cubicBezTo>
                  <a:cubicBezTo>
                    <a:pt x="1399" y="6770"/>
                    <a:pt x="1399" y="6742"/>
                    <a:pt x="1371" y="6742"/>
                  </a:cubicBezTo>
                  <a:cubicBezTo>
                    <a:pt x="1399" y="6742"/>
                    <a:pt x="1343" y="6714"/>
                    <a:pt x="1308" y="6686"/>
                  </a:cubicBezTo>
                  <a:cubicBezTo>
                    <a:pt x="1280" y="6623"/>
                    <a:pt x="1252" y="6567"/>
                    <a:pt x="1224" y="6539"/>
                  </a:cubicBezTo>
                  <a:cubicBezTo>
                    <a:pt x="1106" y="6365"/>
                    <a:pt x="994" y="6218"/>
                    <a:pt x="931" y="6015"/>
                  </a:cubicBezTo>
                  <a:cubicBezTo>
                    <a:pt x="875" y="5812"/>
                    <a:pt x="728" y="5547"/>
                    <a:pt x="784" y="5316"/>
                  </a:cubicBezTo>
                  <a:cubicBezTo>
                    <a:pt x="819" y="5141"/>
                    <a:pt x="931" y="4903"/>
                    <a:pt x="1022" y="4763"/>
                  </a:cubicBezTo>
                  <a:cubicBezTo>
                    <a:pt x="1252" y="4379"/>
                    <a:pt x="1546" y="4064"/>
                    <a:pt x="1805" y="3742"/>
                  </a:cubicBezTo>
                  <a:cubicBezTo>
                    <a:pt x="1924" y="3568"/>
                    <a:pt x="2043" y="3421"/>
                    <a:pt x="2182" y="3274"/>
                  </a:cubicBezTo>
                  <a:cubicBezTo>
                    <a:pt x="2301" y="3127"/>
                    <a:pt x="2420" y="2952"/>
                    <a:pt x="2476" y="2778"/>
                  </a:cubicBezTo>
                  <a:lnTo>
                    <a:pt x="2476" y="2722"/>
                  </a:lnTo>
                  <a:cubicBezTo>
                    <a:pt x="2476" y="2722"/>
                    <a:pt x="2476" y="2694"/>
                    <a:pt x="2504" y="2694"/>
                  </a:cubicBezTo>
                  <a:lnTo>
                    <a:pt x="2504" y="2575"/>
                  </a:lnTo>
                  <a:cubicBezTo>
                    <a:pt x="2532" y="2547"/>
                    <a:pt x="2595" y="2491"/>
                    <a:pt x="2623" y="2456"/>
                  </a:cubicBezTo>
                  <a:lnTo>
                    <a:pt x="2623" y="2491"/>
                  </a:lnTo>
                  <a:cubicBezTo>
                    <a:pt x="2651" y="2575"/>
                    <a:pt x="2679" y="2631"/>
                    <a:pt x="2679" y="2722"/>
                  </a:cubicBezTo>
                  <a:cubicBezTo>
                    <a:pt x="2707" y="2924"/>
                    <a:pt x="2679" y="3099"/>
                    <a:pt x="2707" y="3274"/>
                  </a:cubicBezTo>
                  <a:cubicBezTo>
                    <a:pt x="2742" y="3596"/>
                    <a:pt x="2945" y="3854"/>
                    <a:pt x="3175" y="4029"/>
                  </a:cubicBezTo>
                  <a:cubicBezTo>
                    <a:pt x="3200" y="4056"/>
                    <a:pt x="3230" y="4067"/>
                    <a:pt x="3260" y="4067"/>
                  </a:cubicBezTo>
                  <a:cubicBezTo>
                    <a:pt x="3298" y="4067"/>
                    <a:pt x="3334" y="4049"/>
                    <a:pt x="3350" y="4029"/>
                  </a:cubicBezTo>
                  <a:cubicBezTo>
                    <a:pt x="3378" y="4029"/>
                    <a:pt x="3406" y="4001"/>
                    <a:pt x="3406" y="3945"/>
                  </a:cubicBezTo>
                  <a:lnTo>
                    <a:pt x="3406" y="3889"/>
                  </a:lnTo>
                  <a:cubicBezTo>
                    <a:pt x="3378" y="3854"/>
                    <a:pt x="3378" y="3854"/>
                    <a:pt x="3378" y="3826"/>
                  </a:cubicBezTo>
                  <a:cubicBezTo>
                    <a:pt x="3350" y="3798"/>
                    <a:pt x="3322" y="3742"/>
                    <a:pt x="3294" y="3680"/>
                  </a:cubicBezTo>
                  <a:cubicBezTo>
                    <a:pt x="3266" y="3652"/>
                    <a:pt x="3231" y="3596"/>
                    <a:pt x="3231" y="3540"/>
                  </a:cubicBezTo>
                  <a:cubicBezTo>
                    <a:pt x="3203" y="3449"/>
                    <a:pt x="3231" y="3330"/>
                    <a:pt x="3231" y="3246"/>
                  </a:cubicBezTo>
                  <a:cubicBezTo>
                    <a:pt x="3231" y="3155"/>
                    <a:pt x="3203" y="3043"/>
                    <a:pt x="3203" y="2924"/>
                  </a:cubicBezTo>
                  <a:cubicBezTo>
                    <a:pt x="3203" y="2806"/>
                    <a:pt x="3231" y="2694"/>
                    <a:pt x="3203" y="2547"/>
                  </a:cubicBezTo>
                  <a:cubicBezTo>
                    <a:pt x="3119" y="2253"/>
                    <a:pt x="2973" y="1994"/>
                    <a:pt x="3028" y="1701"/>
                  </a:cubicBezTo>
                  <a:cubicBezTo>
                    <a:pt x="3056" y="1645"/>
                    <a:pt x="3056" y="1617"/>
                    <a:pt x="3091" y="1582"/>
                  </a:cubicBezTo>
                  <a:cubicBezTo>
                    <a:pt x="3119" y="1470"/>
                    <a:pt x="3175" y="1379"/>
                    <a:pt x="3203" y="1295"/>
                  </a:cubicBezTo>
                  <a:cubicBezTo>
                    <a:pt x="3231" y="1295"/>
                    <a:pt x="3231" y="1267"/>
                    <a:pt x="3231" y="1267"/>
                  </a:cubicBezTo>
                  <a:cubicBezTo>
                    <a:pt x="3294" y="1120"/>
                    <a:pt x="3350" y="1001"/>
                    <a:pt x="3406" y="883"/>
                  </a:cubicBezTo>
                  <a:cubicBezTo>
                    <a:pt x="3469" y="799"/>
                    <a:pt x="3497" y="680"/>
                    <a:pt x="3553" y="596"/>
                  </a:cubicBezTo>
                  <a:cubicBezTo>
                    <a:pt x="3616" y="477"/>
                    <a:pt x="3700" y="358"/>
                    <a:pt x="3672" y="218"/>
                  </a:cubicBezTo>
                  <a:cubicBezTo>
                    <a:pt x="3672" y="109"/>
                    <a:pt x="3544" y="0"/>
                    <a:pt x="343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79"/>
            <p:cNvSpPr/>
            <p:nvPr/>
          </p:nvSpPr>
          <p:spPr>
            <a:xfrm>
              <a:off x="7707289" y="2301753"/>
              <a:ext cx="76229" cy="30947"/>
            </a:xfrm>
            <a:custGeom>
              <a:rect b="b" l="l" r="r" t="t"/>
              <a:pathLst>
                <a:path extrusionOk="0" h="1360" w="3350">
                  <a:moveTo>
                    <a:pt x="1464" y="0"/>
                  </a:moveTo>
                  <a:cubicBezTo>
                    <a:pt x="1368" y="0"/>
                    <a:pt x="1267" y="46"/>
                    <a:pt x="1196" y="80"/>
                  </a:cubicBezTo>
                  <a:cubicBezTo>
                    <a:pt x="1168" y="80"/>
                    <a:pt x="1140" y="108"/>
                    <a:pt x="1140" y="108"/>
                  </a:cubicBezTo>
                  <a:cubicBezTo>
                    <a:pt x="1112" y="80"/>
                    <a:pt x="1077" y="52"/>
                    <a:pt x="1021" y="52"/>
                  </a:cubicBezTo>
                  <a:cubicBezTo>
                    <a:pt x="994" y="43"/>
                    <a:pt x="968" y="39"/>
                    <a:pt x="942" y="39"/>
                  </a:cubicBezTo>
                  <a:cubicBezTo>
                    <a:pt x="803" y="39"/>
                    <a:pt x="687" y="158"/>
                    <a:pt x="616" y="282"/>
                  </a:cubicBezTo>
                  <a:cubicBezTo>
                    <a:pt x="588" y="310"/>
                    <a:pt x="553" y="345"/>
                    <a:pt x="525" y="373"/>
                  </a:cubicBezTo>
                  <a:cubicBezTo>
                    <a:pt x="497" y="373"/>
                    <a:pt x="469" y="401"/>
                    <a:pt x="441" y="429"/>
                  </a:cubicBezTo>
                  <a:cubicBezTo>
                    <a:pt x="294" y="576"/>
                    <a:pt x="0" y="982"/>
                    <a:pt x="266" y="1184"/>
                  </a:cubicBezTo>
                  <a:cubicBezTo>
                    <a:pt x="378" y="1275"/>
                    <a:pt x="644" y="1303"/>
                    <a:pt x="790" y="1303"/>
                  </a:cubicBezTo>
                  <a:cubicBezTo>
                    <a:pt x="903" y="1334"/>
                    <a:pt x="1008" y="1359"/>
                    <a:pt x="1113" y="1359"/>
                  </a:cubicBezTo>
                  <a:cubicBezTo>
                    <a:pt x="1197" y="1359"/>
                    <a:pt x="1281" y="1344"/>
                    <a:pt x="1371" y="1303"/>
                  </a:cubicBezTo>
                  <a:cubicBezTo>
                    <a:pt x="1490" y="1247"/>
                    <a:pt x="1664" y="1156"/>
                    <a:pt x="1664" y="1010"/>
                  </a:cubicBezTo>
                  <a:cubicBezTo>
                    <a:pt x="1776" y="954"/>
                    <a:pt x="1895" y="926"/>
                    <a:pt x="2014" y="898"/>
                  </a:cubicBezTo>
                  <a:cubicBezTo>
                    <a:pt x="2014" y="926"/>
                    <a:pt x="2042" y="926"/>
                    <a:pt x="2042" y="926"/>
                  </a:cubicBezTo>
                  <a:cubicBezTo>
                    <a:pt x="2091" y="916"/>
                    <a:pt x="2143" y="913"/>
                    <a:pt x="2195" y="913"/>
                  </a:cubicBezTo>
                  <a:cubicBezTo>
                    <a:pt x="2298" y="913"/>
                    <a:pt x="2401" y="926"/>
                    <a:pt x="2476" y="926"/>
                  </a:cubicBezTo>
                  <a:cubicBezTo>
                    <a:pt x="2552" y="936"/>
                    <a:pt x="2620" y="942"/>
                    <a:pt x="2685" y="942"/>
                  </a:cubicBezTo>
                  <a:cubicBezTo>
                    <a:pt x="2797" y="942"/>
                    <a:pt x="2902" y="923"/>
                    <a:pt x="3035" y="870"/>
                  </a:cubicBezTo>
                  <a:cubicBezTo>
                    <a:pt x="3063" y="835"/>
                    <a:pt x="3147" y="835"/>
                    <a:pt x="3210" y="779"/>
                  </a:cubicBezTo>
                  <a:cubicBezTo>
                    <a:pt x="3238" y="751"/>
                    <a:pt x="3266" y="695"/>
                    <a:pt x="3294" y="632"/>
                  </a:cubicBezTo>
                  <a:cubicBezTo>
                    <a:pt x="3322" y="604"/>
                    <a:pt x="3322" y="604"/>
                    <a:pt x="3350" y="604"/>
                  </a:cubicBezTo>
                  <a:cubicBezTo>
                    <a:pt x="3322" y="576"/>
                    <a:pt x="3322" y="548"/>
                    <a:pt x="3294" y="548"/>
                  </a:cubicBezTo>
                  <a:cubicBezTo>
                    <a:pt x="3119" y="548"/>
                    <a:pt x="2944" y="520"/>
                    <a:pt x="2769" y="485"/>
                  </a:cubicBezTo>
                  <a:cubicBezTo>
                    <a:pt x="2650" y="485"/>
                    <a:pt x="2566" y="457"/>
                    <a:pt x="2448" y="401"/>
                  </a:cubicBezTo>
                  <a:cubicBezTo>
                    <a:pt x="2392" y="345"/>
                    <a:pt x="2301" y="345"/>
                    <a:pt x="2217" y="282"/>
                  </a:cubicBezTo>
                  <a:cubicBezTo>
                    <a:pt x="2189" y="254"/>
                    <a:pt x="2161" y="198"/>
                    <a:pt x="2126" y="171"/>
                  </a:cubicBezTo>
                  <a:lnTo>
                    <a:pt x="2098" y="171"/>
                  </a:lnTo>
                  <a:lnTo>
                    <a:pt x="2070" y="136"/>
                  </a:lnTo>
                  <a:cubicBezTo>
                    <a:pt x="1986" y="80"/>
                    <a:pt x="1895" y="52"/>
                    <a:pt x="1811" y="52"/>
                  </a:cubicBezTo>
                  <a:cubicBezTo>
                    <a:pt x="1748" y="52"/>
                    <a:pt x="1720" y="80"/>
                    <a:pt x="1692" y="108"/>
                  </a:cubicBezTo>
                  <a:lnTo>
                    <a:pt x="1664" y="108"/>
                  </a:lnTo>
                  <a:lnTo>
                    <a:pt x="1636" y="80"/>
                  </a:lnTo>
                  <a:cubicBezTo>
                    <a:pt x="1589" y="21"/>
                    <a:pt x="1528" y="0"/>
                    <a:pt x="146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79"/>
            <p:cNvSpPr/>
            <p:nvPr/>
          </p:nvSpPr>
          <p:spPr>
            <a:xfrm>
              <a:off x="7543566" y="2252967"/>
              <a:ext cx="10035" cy="10718"/>
            </a:xfrm>
            <a:custGeom>
              <a:rect b="b" l="l" r="r" t="t"/>
              <a:pathLst>
                <a:path extrusionOk="0" h="471" w="441">
                  <a:moveTo>
                    <a:pt x="231" y="0"/>
                  </a:moveTo>
                  <a:cubicBezTo>
                    <a:pt x="213" y="0"/>
                    <a:pt x="194" y="3"/>
                    <a:pt x="175" y="7"/>
                  </a:cubicBezTo>
                  <a:cubicBezTo>
                    <a:pt x="91" y="42"/>
                    <a:pt x="28" y="126"/>
                    <a:pt x="0" y="245"/>
                  </a:cubicBezTo>
                  <a:cubicBezTo>
                    <a:pt x="0" y="301"/>
                    <a:pt x="28" y="357"/>
                    <a:pt x="91" y="420"/>
                  </a:cubicBezTo>
                  <a:cubicBezTo>
                    <a:pt x="126" y="455"/>
                    <a:pt x="167" y="470"/>
                    <a:pt x="210" y="470"/>
                  </a:cubicBezTo>
                  <a:cubicBezTo>
                    <a:pt x="268" y="470"/>
                    <a:pt x="329" y="440"/>
                    <a:pt x="378" y="392"/>
                  </a:cubicBezTo>
                  <a:cubicBezTo>
                    <a:pt x="441" y="329"/>
                    <a:pt x="441" y="245"/>
                    <a:pt x="441" y="154"/>
                  </a:cubicBezTo>
                  <a:cubicBezTo>
                    <a:pt x="411" y="60"/>
                    <a:pt x="328" y="0"/>
                    <a:pt x="2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79"/>
            <p:cNvSpPr/>
            <p:nvPr/>
          </p:nvSpPr>
          <p:spPr>
            <a:xfrm>
              <a:off x="7512369" y="2257722"/>
              <a:ext cx="15929" cy="16111"/>
            </a:xfrm>
            <a:custGeom>
              <a:rect b="b" l="l" r="r" t="t"/>
              <a:pathLst>
                <a:path extrusionOk="0" h="708" w="700">
                  <a:moveTo>
                    <a:pt x="421" y="1"/>
                  </a:moveTo>
                  <a:cubicBezTo>
                    <a:pt x="372" y="1"/>
                    <a:pt x="327" y="19"/>
                    <a:pt x="294" y="36"/>
                  </a:cubicBezTo>
                  <a:cubicBezTo>
                    <a:pt x="270" y="19"/>
                    <a:pt x="243" y="11"/>
                    <a:pt x="218" y="11"/>
                  </a:cubicBezTo>
                  <a:cubicBezTo>
                    <a:pt x="151" y="11"/>
                    <a:pt x="92" y="66"/>
                    <a:pt x="92" y="148"/>
                  </a:cubicBezTo>
                  <a:cubicBezTo>
                    <a:pt x="92" y="183"/>
                    <a:pt x="64" y="211"/>
                    <a:pt x="64" y="211"/>
                  </a:cubicBezTo>
                  <a:cubicBezTo>
                    <a:pt x="1" y="322"/>
                    <a:pt x="29" y="469"/>
                    <a:pt x="92" y="560"/>
                  </a:cubicBezTo>
                  <a:cubicBezTo>
                    <a:pt x="119" y="588"/>
                    <a:pt x="175" y="616"/>
                    <a:pt x="238" y="616"/>
                  </a:cubicBezTo>
                  <a:cubicBezTo>
                    <a:pt x="294" y="672"/>
                    <a:pt x="378" y="707"/>
                    <a:pt x="469" y="707"/>
                  </a:cubicBezTo>
                  <a:cubicBezTo>
                    <a:pt x="616" y="644"/>
                    <a:pt x="700" y="532"/>
                    <a:pt x="672" y="385"/>
                  </a:cubicBezTo>
                  <a:cubicBezTo>
                    <a:pt x="700" y="239"/>
                    <a:pt x="644" y="92"/>
                    <a:pt x="525" y="36"/>
                  </a:cubicBezTo>
                  <a:cubicBezTo>
                    <a:pt x="490" y="10"/>
                    <a:pt x="455" y="1"/>
                    <a:pt x="42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79"/>
            <p:cNvSpPr/>
            <p:nvPr/>
          </p:nvSpPr>
          <p:spPr>
            <a:xfrm>
              <a:off x="7471956" y="2257927"/>
              <a:ext cx="23256" cy="19660"/>
            </a:xfrm>
            <a:custGeom>
              <a:rect b="b" l="l" r="r" t="t"/>
              <a:pathLst>
                <a:path extrusionOk="0" h="864" w="1022">
                  <a:moveTo>
                    <a:pt x="305" y="0"/>
                  </a:moveTo>
                  <a:cubicBezTo>
                    <a:pt x="225" y="0"/>
                    <a:pt x="138" y="74"/>
                    <a:pt x="119" y="174"/>
                  </a:cubicBezTo>
                  <a:cubicBezTo>
                    <a:pt x="56" y="313"/>
                    <a:pt x="1" y="523"/>
                    <a:pt x="91" y="663"/>
                  </a:cubicBezTo>
                  <a:cubicBezTo>
                    <a:pt x="147" y="726"/>
                    <a:pt x="231" y="782"/>
                    <a:pt x="322" y="810"/>
                  </a:cubicBezTo>
                  <a:lnTo>
                    <a:pt x="350" y="810"/>
                  </a:lnTo>
                  <a:cubicBezTo>
                    <a:pt x="350" y="838"/>
                    <a:pt x="378" y="838"/>
                    <a:pt x="441" y="838"/>
                  </a:cubicBezTo>
                  <a:cubicBezTo>
                    <a:pt x="509" y="851"/>
                    <a:pt x="577" y="864"/>
                    <a:pt x="641" y="864"/>
                  </a:cubicBezTo>
                  <a:cubicBezTo>
                    <a:pt x="742" y="864"/>
                    <a:pt x="834" y="833"/>
                    <a:pt x="903" y="726"/>
                  </a:cubicBezTo>
                  <a:cubicBezTo>
                    <a:pt x="1021" y="579"/>
                    <a:pt x="993" y="348"/>
                    <a:pt x="847" y="202"/>
                  </a:cubicBezTo>
                  <a:cubicBezTo>
                    <a:pt x="768" y="123"/>
                    <a:pt x="605" y="49"/>
                    <a:pt x="467" y="49"/>
                  </a:cubicBezTo>
                  <a:cubicBezTo>
                    <a:pt x="446" y="49"/>
                    <a:pt x="426" y="51"/>
                    <a:pt x="406" y="55"/>
                  </a:cubicBezTo>
                  <a:cubicBezTo>
                    <a:pt x="379" y="17"/>
                    <a:pt x="343" y="0"/>
                    <a:pt x="30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79"/>
            <p:cNvSpPr/>
            <p:nvPr/>
          </p:nvSpPr>
          <p:spPr>
            <a:xfrm>
              <a:off x="7440145" y="2251214"/>
              <a:ext cx="17999" cy="17203"/>
            </a:xfrm>
            <a:custGeom>
              <a:rect b="b" l="l" r="r" t="t"/>
              <a:pathLst>
                <a:path extrusionOk="0" h="756" w="791">
                  <a:moveTo>
                    <a:pt x="266" y="0"/>
                  </a:moveTo>
                  <a:cubicBezTo>
                    <a:pt x="203" y="0"/>
                    <a:pt x="119" y="28"/>
                    <a:pt x="119" y="119"/>
                  </a:cubicBezTo>
                  <a:cubicBezTo>
                    <a:pt x="91" y="147"/>
                    <a:pt x="91" y="203"/>
                    <a:pt x="91" y="231"/>
                  </a:cubicBezTo>
                  <a:cubicBezTo>
                    <a:pt x="91" y="259"/>
                    <a:pt x="56" y="322"/>
                    <a:pt x="28" y="350"/>
                  </a:cubicBezTo>
                  <a:cubicBezTo>
                    <a:pt x="28" y="434"/>
                    <a:pt x="0" y="553"/>
                    <a:pt x="28" y="643"/>
                  </a:cubicBezTo>
                  <a:cubicBezTo>
                    <a:pt x="91" y="727"/>
                    <a:pt x="175" y="755"/>
                    <a:pt x="266" y="755"/>
                  </a:cubicBezTo>
                  <a:cubicBezTo>
                    <a:pt x="294" y="755"/>
                    <a:pt x="322" y="755"/>
                    <a:pt x="378" y="727"/>
                  </a:cubicBezTo>
                  <a:lnTo>
                    <a:pt x="469" y="727"/>
                  </a:lnTo>
                  <a:cubicBezTo>
                    <a:pt x="552" y="699"/>
                    <a:pt x="615" y="671"/>
                    <a:pt x="643" y="608"/>
                  </a:cubicBezTo>
                  <a:cubicBezTo>
                    <a:pt x="671" y="608"/>
                    <a:pt x="727" y="581"/>
                    <a:pt x="755" y="553"/>
                  </a:cubicBezTo>
                  <a:cubicBezTo>
                    <a:pt x="790" y="525"/>
                    <a:pt x="790" y="469"/>
                    <a:pt x="790" y="434"/>
                  </a:cubicBezTo>
                  <a:lnTo>
                    <a:pt x="790" y="378"/>
                  </a:lnTo>
                  <a:cubicBezTo>
                    <a:pt x="790" y="350"/>
                    <a:pt x="755" y="322"/>
                    <a:pt x="727" y="294"/>
                  </a:cubicBezTo>
                  <a:cubicBezTo>
                    <a:pt x="699" y="259"/>
                    <a:pt x="699" y="259"/>
                    <a:pt x="699" y="231"/>
                  </a:cubicBezTo>
                  <a:cubicBezTo>
                    <a:pt x="671" y="147"/>
                    <a:pt x="580" y="56"/>
                    <a:pt x="469" y="56"/>
                  </a:cubicBezTo>
                  <a:cubicBezTo>
                    <a:pt x="441" y="28"/>
                    <a:pt x="406" y="0"/>
                    <a:pt x="3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79"/>
            <p:cNvSpPr/>
            <p:nvPr/>
          </p:nvSpPr>
          <p:spPr>
            <a:xfrm>
              <a:off x="7408948" y="2242385"/>
              <a:ext cx="14017" cy="15997"/>
            </a:xfrm>
            <a:custGeom>
              <a:rect b="b" l="l" r="r" t="t"/>
              <a:pathLst>
                <a:path extrusionOk="0" h="703" w="616">
                  <a:moveTo>
                    <a:pt x="140" y="0"/>
                  </a:moveTo>
                  <a:cubicBezTo>
                    <a:pt x="70" y="0"/>
                    <a:pt x="1" y="37"/>
                    <a:pt x="1" y="122"/>
                  </a:cubicBezTo>
                  <a:lnTo>
                    <a:pt x="1" y="213"/>
                  </a:lnTo>
                  <a:cubicBezTo>
                    <a:pt x="1" y="297"/>
                    <a:pt x="1" y="360"/>
                    <a:pt x="29" y="416"/>
                  </a:cubicBezTo>
                  <a:cubicBezTo>
                    <a:pt x="1" y="535"/>
                    <a:pt x="64" y="619"/>
                    <a:pt x="175" y="682"/>
                  </a:cubicBezTo>
                  <a:cubicBezTo>
                    <a:pt x="207" y="696"/>
                    <a:pt x="244" y="703"/>
                    <a:pt x="279" y="703"/>
                  </a:cubicBezTo>
                  <a:cubicBezTo>
                    <a:pt x="315" y="703"/>
                    <a:pt x="350" y="696"/>
                    <a:pt x="378" y="682"/>
                  </a:cubicBezTo>
                  <a:cubicBezTo>
                    <a:pt x="441" y="647"/>
                    <a:pt x="469" y="619"/>
                    <a:pt x="497" y="591"/>
                  </a:cubicBezTo>
                  <a:cubicBezTo>
                    <a:pt x="553" y="507"/>
                    <a:pt x="616" y="360"/>
                    <a:pt x="525" y="241"/>
                  </a:cubicBezTo>
                  <a:cubicBezTo>
                    <a:pt x="525" y="185"/>
                    <a:pt x="469" y="157"/>
                    <a:pt x="441" y="122"/>
                  </a:cubicBezTo>
                  <a:cubicBezTo>
                    <a:pt x="413" y="122"/>
                    <a:pt x="378" y="94"/>
                    <a:pt x="350" y="66"/>
                  </a:cubicBezTo>
                  <a:cubicBezTo>
                    <a:pt x="322" y="39"/>
                    <a:pt x="294" y="39"/>
                    <a:pt x="266" y="11"/>
                  </a:cubicBezTo>
                  <a:lnTo>
                    <a:pt x="203" y="11"/>
                  </a:lnTo>
                  <a:cubicBezTo>
                    <a:pt x="184" y="4"/>
                    <a:pt x="162" y="0"/>
                    <a:pt x="1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79"/>
            <p:cNvSpPr/>
            <p:nvPr/>
          </p:nvSpPr>
          <p:spPr>
            <a:xfrm>
              <a:off x="7383804" y="2235923"/>
              <a:ext cx="10695" cy="9261"/>
            </a:xfrm>
            <a:custGeom>
              <a:rect b="b" l="l" r="r" t="t"/>
              <a:pathLst>
                <a:path extrusionOk="0" h="407" w="470">
                  <a:moveTo>
                    <a:pt x="294" y="1"/>
                  </a:moveTo>
                  <a:cubicBezTo>
                    <a:pt x="259" y="1"/>
                    <a:pt x="204" y="29"/>
                    <a:pt x="148" y="57"/>
                  </a:cubicBezTo>
                  <a:cubicBezTo>
                    <a:pt x="120" y="92"/>
                    <a:pt x="57" y="120"/>
                    <a:pt x="29" y="176"/>
                  </a:cubicBezTo>
                  <a:cubicBezTo>
                    <a:pt x="1" y="267"/>
                    <a:pt x="29" y="378"/>
                    <a:pt x="148" y="406"/>
                  </a:cubicBezTo>
                  <a:cubicBezTo>
                    <a:pt x="204" y="406"/>
                    <a:pt x="259" y="378"/>
                    <a:pt x="322" y="350"/>
                  </a:cubicBezTo>
                  <a:cubicBezTo>
                    <a:pt x="350" y="323"/>
                    <a:pt x="406" y="295"/>
                    <a:pt x="434" y="267"/>
                  </a:cubicBezTo>
                  <a:cubicBezTo>
                    <a:pt x="469" y="232"/>
                    <a:pt x="469" y="176"/>
                    <a:pt x="469" y="120"/>
                  </a:cubicBezTo>
                  <a:cubicBezTo>
                    <a:pt x="434" y="57"/>
                    <a:pt x="378" y="1"/>
                    <a:pt x="2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79"/>
            <p:cNvSpPr/>
            <p:nvPr/>
          </p:nvSpPr>
          <p:spPr>
            <a:xfrm>
              <a:off x="7465403" y="2292219"/>
              <a:ext cx="13903" cy="12265"/>
            </a:xfrm>
            <a:custGeom>
              <a:rect b="b" l="l" r="r" t="t"/>
              <a:pathLst>
                <a:path extrusionOk="0" h="539" w="611">
                  <a:moveTo>
                    <a:pt x="315" y="0"/>
                  </a:moveTo>
                  <a:cubicBezTo>
                    <a:pt x="128" y="0"/>
                    <a:pt x="1" y="247"/>
                    <a:pt x="114" y="380"/>
                  </a:cubicBezTo>
                  <a:lnTo>
                    <a:pt x="114" y="415"/>
                  </a:lnTo>
                  <a:cubicBezTo>
                    <a:pt x="142" y="443"/>
                    <a:pt x="170" y="471"/>
                    <a:pt x="205" y="499"/>
                  </a:cubicBezTo>
                  <a:cubicBezTo>
                    <a:pt x="244" y="518"/>
                    <a:pt x="298" y="538"/>
                    <a:pt x="348" y="538"/>
                  </a:cubicBezTo>
                  <a:cubicBezTo>
                    <a:pt x="369" y="538"/>
                    <a:pt x="389" y="535"/>
                    <a:pt x="407" y="527"/>
                  </a:cubicBezTo>
                  <a:cubicBezTo>
                    <a:pt x="435" y="527"/>
                    <a:pt x="463" y="499"/>
                    <a:pt x="491" y="471"/>
                  </a:cubicBezTo>
                  <a:cubicBezTo>
                    <a:pt x="554" y="443"/>
                    <a:pt x="582" y="380"/>
                    <a:pt x="582" y="296"/>
                  </a:cubicBezTo>
                  <a:cubicBezTo>
                    <a:pt x="610" y="240"/>
                    <a:pt x="610" y="177"/>
                    <a:pt x="582" y="121"/>
                  </a:cubicBezTo>
                  <a:cubicBezTo>
                    <a:pt x="554" y="65"/>
                    <a:pt x="491" y="30"/>
                    <a:pt x="407" y="2"/>
                  </a:cubicBezTo>
                  <a:lnTo>
                    <a:pt x="344" y="2"/>
                  </a:lnTo>
                  <a:cubicBezTo>
                    <a:pt x="334" y="1"/>
                    <a:pt x="325" y="0"/>
                    <a:pt x="3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79"/>
            <p:cNvSpPr/>
            <p:nvPr/>
          </p:nvSpPr>
          <p:spPr>
            <a:xfrm>
              <a:off x="7502516" y="2285734"/>
              <a:ext cx="12584" cy="13380"/>
            </a:xfrm>
            <a:custGeom>
              <a:rect b="b" l="l" r="r" t="t"/>
              <a:pathLst>
                <a:path extrusionOk="0" h="588" w="553">
                  <a:moveTo>
                    <a:pt x="203" y="0"/>
                  </a:moveTo>
                  <a:cubicBezTo>
                    <a:pt x="175" y="28"/>
                    <a:pt x="147" y="28"/>
                    <a:pt x="112" y="56"/>
                  </a:cubicBezTo>
                  <a:lnTo>
                    <a:pt x="84" y="84"/>
                  </a:lnTo>
                  <a:cubicBezTo>
                    <a:pt x="84" y="84"/>
                    <a:pt x="56" y="112"/>
                    <a:pt x="28" y="140"/>
                  </a:cubicBezTo>
                  <a:cubicBezTo>
                    <a:pt x="0" y="203"/>
                    <a:pt x="0" y="259"/>
                    <a:pt x="0" y="315"/>
                  </a:cubicBezTo>
                  <a:cubicBezTo>
                    <a:pt x="0" y="378"/>
                    <a:pt x="28" y="462"/>
                    <a:pt x="84" y="525"/>
                  </a:cubicBezTo>
                  <a:cubicBezTo>
                    <a:pt x="143" y="567"/>
                    <a:pt x="210" y="588"/>
                    <a:pt x="272" y="588"/>
                  </a:cubicBezTo>
                  <a:cubicBezTo>
                    <a:pt x="334" y="588"/>
                    <a:pt x="392" y="567"/>
                    <a:pt x="434" y="525"/>
                  </a:cubicBezTo>
                  <a:cubicBezTo>
                    <a:pt x="525" y="462"/>
                    <a:pt x="552" y="378"/>
                    <a:pt x="552" y="287"/>
                  </a:cubicBezTo>
                  <a:cubicBezTo>
                    <a:pt x="552" y="231"/>
                    <a:pt x="525" y="175"/>
                    <a:pt x="497" y="140"/>
                  </a:cubicBezTo>
                  <a:cubicBezTo>
                    <a:pt x="462" y="84"/>
                    <a:pt x="434" y="56"/>
                    <a:pt x="406" y="28"/>
                  </a:cubicBezTo>
                  <a:cubicBezTo>
                    <a:pt x="350" y="0"/>
                    <a:pt x="259" y="0"/>
                    <a:pt x="2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79"/>
            <p:cNvSpPr/>
            <p:nvPr/>
          </p:nvSpPr>
          <p:spPr>
            <a:xfrm>
              <a:off x="7501879" y="2292264"/>
              <a:ext cx="12584" cy="6258"/>
            </a:xfrm>
            <a:custGeom>
              <a:rect b="b" l="l" r="r" t="t"/>
              <a:pathLst>
                <a:path extrusionOk="0" h="275" w="553">
                  <a:moveTo>
                    <a:pt x="112" y="0"/>
                  </a:moveTo>
                  <a:cubicBezTo>
                    <a:pt x="56" y="0"/>
                    <a:pt x="0" y="63"/>
                    <a:pt x="28" y="147"/>
                  </a:cubicBezTo>
                  <a:cubicBezTo>
                    <a:pt x="86" y="223"/>
                    <a:pt x="200" y="275"/>
                    <a:pt x="306" y="275"/>
                  </a:cubicBezTo>
                  <a:cubicBezTo>
                    <a:pt x="404" y="275"/>
                    <a:pt x="494" y="230"/>
                    <a:pt x="525" y="119"/>
                  </a:cubicBezTo>
                  <a:cubicBezTo>
                    <a:pt x="553" y="63"/>
                    <a:pt x="490" y="0"/>
                    <a:pt x="4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79"/>
            <p:cNvSpPr/>
            <p:nvPr/>
          </p:nvSpPr>
          <p:spPr>
            <a:xfrm>
              <a:off x="7513803" y="2265505"/>
              <a:ext cx="15929" cy="8055"/>
            </a:xfrm>
            <a:custGeom>
              <a:rect b="b" l="l" r="r" t="t"/>
              <a:pathLst>
                <a:path extrusionOk="0" h="354" w="700">
                  <a:moveTo>
                    <a:pt x="507" y="1"/>
                  </a:moveTo>
                  <a:cubicBezTo>
                    <a:pt x="454" y="1"/>
                    <a:pt x="409" y="24"/>
                    <a:pt x="350" y="43"/>
                  </a:cubicBezTo>
                  <a:cubicBezTo>
                    <a:pt x="259" y="71"/>
                    <a:pt x="203" y="71"/>
                    <a:pt x="140" y="71"/>
                  </a:cubicBezTo>
                  <a:cubicBezTo>
                    <a:pt x="56" y="71"/>
                    <a:pt x="1" y="155"/>
                    <a:pt x="56" y="218"/>
                  </a:cubicBezTo>
                  <a:cubicBezTo>
                    <a:pt x="127" y="315"/>
                    <a:pt x="216" y="353"/>
                    <a:pt x="310" y="353"/>
                  </a:cubicBezTo>
                  <a:cubicBezTo>
                    <a:pt x="411" y="353"/>
                    <a:pt x="518" y="308"/>
                    <a:pt x="609" y="246"/>
                  </a:cubicBezTo>
                  <a:cubicBezTo>
                    <a:pt x="700" y="190"/>
                    <a:pt x="665" y="71"/>
                    <a:pt x="581" y="15"/>
                  </a:cubicBezTo>
                  <a:cubicBezTo>
                    <a:pt x="554" y="5"/>
                    <a:pt x="530" y="1"/>
                    <a:pt x="50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79"/>
            <p:cNvSpPr/>
            <p:nvPr/>
          </p:nvSpPr>
          <p:spPr>
            <a:xfrm>
              <a:off x="7474027" y="2268622"/>
              <a:ext cx="20548" cy="8738"/>
            </a:xfrm>
            <a:custGeom>
              <a:rect b="b" l="l" r="r" t="t"/>
              <a:pathLst>
                <a:path extrusionOk="0" h="384" w="903">
                  <a:moveTo>
                    <a:pt x="140" y="0"/>
                  </a:moveTo>
                  <a:cubicBezTo>
                    <a:pt x="112" y="0"/>
                    <a:pt x="84" y="5"/>
                    <a:pt x="56" y="18"/>
                  </a:cubicBezTo>
                  <a:cubicBezTo>
                    <a:pt x="0" y="53"/>
                    <a:pt x="0" y="109"/>
                    <a:pt x="0" y="137"/>
                  </a:cubicBezTo>
                  <a:cubicBezTo>
                    <a:pt x="84" y="256"/>
                    <a:pt x="231" y="340"/>
                    <a:pt x="350" y="368"/>
                  </a:cubicBezTo>
                  <a:cubicBezTo>
                    <a:pt x="425" y="368"/>
                    <a:pt x="540" y="383"/>
                    <a:pt x="643" y="383"/>
                  </a:cubicBezTo>
                  <a:cubicBezTo>
                    <a:pt x="695" y="383"/>
                    <a:pt x="744" y="380"/>
                    <a:pt x="784" y="368"/>
                  </a:cubicBezTo>
                  <a:cubicBezTo>
                    <a:pt x="840" y="340"/>
                    <a:pt x="902" y="284"/>
                    <a:pt x="902" y="193"/>
                  </a:cubicBezTo>
                  <a:cubicBezTo>
                    <a:pt x="902" y="109"/>
                    <a:pt x="840" y="53"/>
                    <a:pt x="784" y="53"/>
                  </a:cubicBezTo>
                  <a:cubicBezTo>
                    <a:pt x="744" y="42"/>
                    <a:pt x="702" y="38"/>
                    <a:pt x="660" y="38"/>
                  </a:cubicBezTo>
                  <a:cubicBezTo>
                    <a:pt x="577" y="38"/>
                    <a:pt x="495" y="53"/>
                    <a:pt x="434" y="53"/>
                  </a:cubicBezTo>
                  <a:cubicBezTo>
                    <a:pt x="322" y="53"/>
                    <a:pt x="230" y="0"/>
                    <a:pt x="14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79"/>
            <p:cNvSpPr/>
            <p:nvPr/>
          </p:nvSpPr>
          <p:spPr>
            <a:xfrm>
              <a:off x="7438871" y="2259884"/>
              <a:ext cx="19273" cy="8783"/>
            </a:xfrm>
            <a:custGeom>
              <a:rect b="b" l="l" r="r" t="t"/>
              <a:pathLst>
                <a:path extrusionOk="0" h="386" w="847">
                  <a:moveTo>
                    <a:pt x="585" y="1"/>
                  </a:moveTo>
                  <a:cubicBezTo>
                    <a:pt x="477" y="1"/>
                    <a:pt x="369" y="33"/>
                    <a:pt x="287" y="53"/>
                  </a:cubicBezTo>
                  <a:cubicBezTo>
                    <a:pt x="175" y="88"/>
                    <a:pt x="0" y="172"/>
                    <a:pt x="84" y="318"/>
                  </a:cubicBezTo>
                  <a:cubicBezTo>
                    <a:pt x="130" y="359"/>
                    <a:pt x="172" y="385"/>
                    <a:pt x="214" y="385"/>
                  </a:cubicBezTo>
                  <a:cubicBezTo>
                    <a:pt x="229" y="385"/>
                    <a:pt x="244" y="382"/>
                    <a:pt x="259" y="374"/>
                  </a:cubicBezTo>
                  <a:cubicBezTo>
                    <a:pt x="287" y="346"/>
                    <a:pt x="350" y="346"/>
                    <a:pt x="378" y="346"/>
                  </a:cubicBezTo>
                  <a:cubicBezTo>
                    <a:pt x="497" y="318"/>
                    <a:pt x="608" y="318"/>
                    <a:pt x="727" y="290"/>
                  </a:cubicBezTo>
                  <a:cubicBezTo>
                    <a:pt x="846" y="227"/>
                    <a:pt x="846" y="88"/>
                    <a:pt x="727" y="25"/>
                  </a:cubicBezTo>
                  <a:cubicBezTo>
                    <a:pt x="682" y="7"/>
                    <a:pt x="634" y="1"/>
                    <a:pt x="58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79"/>
            <p:cNvSpPr/>
            <p:nvPr/>
          </p:nvSpPr>
          <p:spPr>
            <a:xfrm>
              <a:off x="7406399" y="2250099"/>
              <a:ext cx="13243" cy="8101"/>
            </a:xfrm>
            <a:custGeom>
              <a:rect b="b" l="l" r="r" t="t"/>
              <a:pathLst>
                <a:path extrusionOk="0" h="356" w="582">
                  <a:moveTo>
                    <a:pt x="227" y="0"/>
                  </a:moveTo>
                  <a:cubicBezTo>
                    <a:pt x="202" y="0"/>
                    <a:pt x="172" y="7"/>
                    <a:pt x="141" y="21"/>
                  </a:cubicBezTo>
                  <a:cubicBezTo>
                    <a:pt x="1" y="49"/>
                    <a:pt x="29" y="252"/>
                    <a:pt x="141" y="280"/>
                  </a:cubicBezTo>
                  <a:lnTo>
                    <a:pt x="176" y="280"/>
                  </a:lnTo>
                  <a:cubicBezTo>
                    <a:pt x="176" y="308"/>
                    <a:pt x="176" y="308"/>
                    <a:pt x="203" y="308"/>
                  </a:cubicBezTo>
                  <a:cubicBezTo>
                    <a:pt x="231" y="308"/>
                    <a:pt x="259" y="343"/>
                    <a:pt x="287" y="343"/>
                  </a:cubicBezTo>
                  <a:cubicBezTo>
                    <a:pt x="306" y="343"/>
                    <a:pt x="340" y="355"/>
                    <a:pt x="369" y="355"/>
                  </a:cubicBezTo>
                  <a:cubicBezTo>
                    <a:pt x="384" y="355"/>
                    <a:pt x="397" y="352"/>
                    <a:pt x="406" y="343"/>
                  </a:cubicBezTo>
                  <a:cubicBezTo>
                    <a:pt x="462" y="343"/>
                    <a:pt x="525" y="308"/>
                    <a:pt x="553" y="252"/>
                  </a:cubicBezTo>
                  <a:cubicBezTo>
                    <a:pt x="581" y="224"/>
                    <a:pt x="553" y="168"/>
                    <a:pt x="525" y="105"/>
                  </a:cubicBezTo>
                  <a:lnTo>
                    <a:pt x="490" y="77"/>
                  </a:lnTo>
                  <a:cubicBezTo>
                    <a:pt x="462" y="77"/>
                    <a:pt x="434" y="49"/>
                    <a:pt x="434" y="49"/>
                  </a:cubicBezTo>
                  <a:cubicBezTo>
                    <a:pt x="406" y="49"/>
                    <a:pt x="378" y="21"/>
                    <a:pt x="315" y="21"/>
                  </a:cubicBezTo>
                  <a:lnTo>
                    <a:pt x="287" y="21"/>
                  </a:lnTo>
                  <a:cubicBezTo>
                    <a:pt x="273" y="7"/>
                    <a:pt x="252" y="0"/>
                    <a:pt x="2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79"/>
            <p:cNvSpPr/>
            <p:nvPr/>
          </p:nvSpPr>
          <p:spPr>
            <a:xfrm>
              <a:off x="7383804" y="2239018"/>
              <a:ext cx="8624" cy="6167"/>
            </a:xfrm>
            <a:custGeom>
              <a:rect b="b" l="l" r="r" t="t"/>
              <a:pathLst>
                <a:path extrusionOk="0" h="271" w="379">
                  <a:moveTo>
                    <a:pt x="164" y="1"/>
                  </a:moveTo>
                  <a:cubicBezTo>
                    <a:pt x="103" y="1"/>
                    <a:pt x="49" y="27"/>
                    <a:pt x="29" y="68"/>
                  </a:cubicBezTo>
                  <a:cubicBezTo>
                    <a:pt x="1" y="131"/>
                    <a:pt x="1" y="187"/>
                    <a:pt x="29" y="214"/>
                  </a:cubicBezTo>
                  <a:cubicBezTo>
                    <a:pt x="85" y="242"/>
                    <a:pt x="120" y="270"/>
                    <a:pt x="176" y="270"/>
                  </a:cubicBezTo>
                  <a:lnTo>
                    <a:pt x="259" y="270"/>
                  </a:lnTo>
                  <a:cubicBezTo>
                    <a:pt x="294" y="270"/>
                    <a:pt x="322" y="242"/>
                    <a:pt x="350" y="214"/>
                  </a:cubicBezTo>
                  <a:cubicBezTo>
                    <a:pt x="378" y="187"/>
                    <a:pt x="378" y="131"/>
                    <a:pt x="350" y="68"/>
                  </a:cubicBezTo>
                  <a:cubicBezTo>
                    <a:pt x="322" y="40"/>
                    <a:pt x="294" y="12"/>
                    <a:pt x="232" y="12"/>
                  </a:cubicBezTo>
                  <a:cubicBezTo>
                    <a:pt x="209" y="4"/>
                    <a:pt x="186" y="1"/>
                    <a:pt x="16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79"/>
            <p:cNvSpPr/>
            <p:nvPr/>
          </p:nvSpPr>
          <p:spPr>
            <a:xfrm>
              <a:off x="7543566" y="2258519"/>
              <a:ext cx="9239" cy="5916"/>
            </a:xfrm>
            <a:custGeom>
              <a:rect b="b" l="l" r="r" t="t"/>
              <a:pathLst>
                <a:path extrusionOk="0" h="260" w="406">
                  <a:moveTo>
                    <a:pt x="266" y="1"/>
                  </a:moveTo>
                  <a:cubicBezTo>
                    <a:pt x="231" y="1"/>
                    <a:pt x="175" y="1"/>
                    <a:pt x="147" y="29"/>
                  </a:cubicBezTo>
                  <a:cubicBezTo>
                    <a:pt x="119" y="57"/>
                    <a:pt x="91" y="57"/>
                    <a:pt x="56" y="85"/>
                  </a:cubicBezTo>
                  <a:cubicBezTo>
                    <a:pt x="0" y="148"/>
                    <a:pt x="28" y="204"/>
                    <a:pt x="91" y="232"/>
                  </a:cubicBezTo>
                  <a:cubicBezTo>
                    <a:pt x="119" y="260"/>
                    <a:pt x="175" y="260"/>
                    <a:pt x="203" y="260"/>
                  </a:cubicBezTo>
                  <a:lnTo>
                    <a:pt x="266" y="260"/>
                  </a:lnTo>
                  <a:lnTo>
                    <a:pt x="266" y="232"/>
                  </a:lnTo>
                  <a:cubicBezTo>
                    <a:pt x="280" y="239"/>
                    <a:pt x="294" y="242"/>
                    <a:pt x="307" y="242"/>
                  </a:cubicBezTo>
                  <a:cubicBezTo>
                    <a:pt x="346" y="242"/>
                    <a:pt x="378" y="211"/>
                    <a:pt x="378" y="148"/>
                  </a:cubicBezTo>
                  <a:cubicBezTo>
                    <a:pt x="406" y="113"/>
                    <a:pt x="378" y="85"/>
                    <a:pt x="378" y="57"/>
                  </a:cubicBezTo>
                  <a:cubicBezTo>
                    <a:pt x="350" y="29"/>
                    <a:pt x="322" y="1"/>
                    <a:pt x="2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79"/>
            <p:cNvSpPr/>
            <p:nvPr/>
          </p:nvSpPr>
          <p:spPr>
            <a:xfrm>
              <a:off x="7467337" y="2297657"/>
              <a:ext cx="11969" cy="6918"/>
            </a:xfrm>
            <a:custGeom>
              <a:rect b="b" l="l" r="r" t="t"/>
              <a:pathLst>
                <a:path extrusionOk="0" h="304" w="526">
                  <a:moveTo>
                    <a:pt x="406" y="1"/>
                  </a:moveTo>
                  <a:cubicBezTo>
                    <a:pt x="322" y="1"/>
                    <a:pt x="294" y="1"/>
                    <a:pt x="232" y="29"/>
                  </a:cubicBezTo>
                  <a:lnTo>
                    <a:pt x="148" y="29"/>
                  </a:lnTo>
                  <a:cubicBezTo>
                    <a:pt x="57" y="29"/>
                    <a:pt x="1" y="113"/>
                    <a:pt x="29" y="204"/>
                  </a:cubicBezTo>
                  <a:cubicBezTo>
                    <a:pt x="29" y="232"/>
                    <a:pt x="57" y="260"/>
                    <a:pt x="120" y="288"/>
                  </a:cubicBezTo>
                  <a:lnTo>
                    <a:pt x="148" y="288"/>
                  </a:lnTo>
                  <a:cubicBezTo>
                    <a:pt x="185" y="297"/>
                    <a:pt x="226" y="303"/>
                    <a:pt x="267" y="303"/>
                  </a:cubicBezTo>
                  <a:cubicBezTo>
                    <a:pt x="348" y="303"/>
                    <a:pt x="427" y="278"/>
                    <a:pt x="469" y="204"/>
                  </a:cubicBezTo>
                  <a:cubicBezTo>
                    <a:pt x="525" y="141"/>
                    <a:pt x="469" y="29"/>
                    <a:pt x="40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79"/>
            <p:cNvSpPr/>
            <p:nvPr/>
          </p:nvSpPr>
          <p:spPr>
            <a:xfrm>
              <a:off x="7649696" y="2224159"/>
              <a:ext cx="21799" cy="12606"/>
            </a:xfrm>
            <a:custGeom>
              <a:rect b="b" l="l" r="r" t="t"/>
              <a:pathLst>
                <a:path extrusionOk="0" h="554" w="958">
                  <a:moveTo>
                    <a:pt x="668" y="0"/>
                  </a:moveTo>
                  <a:cubicBezTo>
                    <a:pt x="638" y="0"/>
                    <a:pt x="608" y="7"/>
                    <a:pt x="580" y="21"/>
                  </a:cubicBezTo>
                  <a:cubicBezTo>
                    <a:pt x="524" y="21"/>
                    <a:pt x="434" y="49"/>
                    <a:pt x="378" y="84"/>
                  </a:cubicBezTo>
                  <a:cubicBezTo>
                    <a:pt x="287" y="84"/>
                    <a:pt x="175" y="112"/>
                    <a:pt x="84" y="168"/>
                  </a:cubicBezTo>
                  <a:cubicBezTo>
                    <a:pt x="0" y="196"/>
                    <a:pt x="0" y="315"/>
                    <a:pt x="56" y="371"/>
                  </a:cubicBezTo>
                  <a:cubicBezTo>
                    <a:pt x="112" y="434"/>
                    <a:pt x="231" y="490"/>
                    <a:pt x="287" y="490"/>
                  </a:cubicBezTo>
                  <a:cubicBezTo>
                    <a:pt x="350" y="518"/>
                    <a:pt x="378" y="518"/>
                    <a:pt x="406" y="518"/>
                  </a:cubicBezTo>
                  <a:cubicBezTo>
                    <a:pt x="445" y="542"/>
                    <a:pt x="491" y="554"/>
                    <a:pt x="538" y="554"/>
                  </a:cubicBezTo>
                  <a:cubicBezTo>
                    <a:pt x="665" y="554"/>
                    <a:pt x="800" y="471"/>
                    <a:pt x="846" y="343"/>
                  </a:cubicBezTo>
                  <a:cubicBezTo>
                    <a:pt x="930" y="315"/>
                    <a:pt x="958" y="224"/>
                    <a:pt x="902" y="112"/>
                  </a:cubicBezTo>
                  <a:cubicBezTo>
                    <a:pt x="874" y="49"/>
                    <a:pt x="811" y="21"/>
                    <a:pt x="755" y="21"/>
                  </a:cubicBezTo>
                  <a:cubicBezTo>
                    <a:pt x="727" y="7"/>
                    <a:pt x="698" y="0"/>
                    <a:pt x="6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79"/>
            <p:cNvSpPr/>
            <p:nvPr/>
          </p:nvSpPr>
          <p:spPr>
            <a:xfrm>
              <a:off x="7709997" y="2305144"/>
              <a:ext cx="64920" cy="25645"/>
            </a:xfrm>
            <a:custGeom>
              <a:rect b="b" l="l" r="r" t="t"/>
              <a:pathLst>
                <a:path extrusionOk="0" h="1127" w="2853">
                  <a:moveTo>
                    <a:pt x="805" y="1"/>
                  </a:moveTo>
                  <a:cubicBezTo>
                    <a:pt x="787" y="1"/>
                    <a:pt x="770" y="7"/>
                    <a:pt x="755" y="22"/>
                  </a:cubicBezTo>
                  <a:cubicBezTo>
                    <a:pt x="727" y="49"/>
                    <a:pt x="699" y="49"/>
                    <a:pt x="671" y="77"/>
                  </a:cubicBezTo>
                  <a:cubicBezTo>
                    <a:pt x="660" y="66"/>
                    <a:pt x="637" y="59"/>
                    <a:pt x="613" y="59"/>
                  </a:cubicBezTo>
                  <a:cubicBezTo>
                    <a:pt x="579" y="59"/>
                    <a:pt x="541" y="73"/>
                    <a:pt x="525" y="105"/>
                  </a:cubicBezTo>
                  <a:cubicBezTo>
                    <a:pt x="378" y="280"/>
                    <a:pt x="0" y="749"/>
                    <a:pt x="231" y="952"/>
                  </a:cubicBezTo>
                  <a:cubicBezTo>
                    <a:pt x="294" y="1007"/>
                    <a:pt x="378" y="1007"/>
                    <a:pt x="434" y="1035"/>
                  </a:cubicBezTo>
                  <a:cubicBezTo>
                    <a:pt x="553" y="1035"/>
                    <a:pt x="643" y="1035"/>
                    <a:pt x="755" y="1070"/>
                  </a:cubicBezTo>
                  <a:cubicBezTo>
                    <a:pt x="874" y="1098"/>
                    <a:pt x="984" y="1098"/>
                    <a:pt x="1094" y="1098"/>
                  </a:cubicBezTo>
                  <a:cubicBezTo>
                    <a:pt x="1203" y="1098"/>
                    <a:pt x="1311" y="1098"/>
                    <a:pt x="1427" y="1126"/>
                  </a:cubicBezTo>
                  <a:cubicBezTo>
                    <a:pt x="1601" y="1126"/>
                    <a:pt x="1692" y="924"/>
                    <a:pt x="1573" y="833"/>
                  </a:cubicBezTo>
                  <a:cubicBezTo>
                    <a:pt x="1657" y="833"/>
                    <a:pt x="1776" y="805"/>
                    <a:pt x="1867" y="805"/>
                  </a:cubicBezTo>
                  <a:cubicBezTo>
                    <a:pt x="1937" y="777"/>
                    <a:pt x="2024" y="770"/>
                    <a:pt x="2112" y="770"/>
                  </a:cubicBezTo>
                  <a:cubicBezTo>
                    <a:pt x="2199" y="770"/>
                    <a:pt x="2287" y="777"/>
                    <a:pt x="2357" y="777"/>
                  </a:cubicBezTo>
                  <a:cubicBezTo>
                    <a:pt x="2429" y="788"/>
                    <a:pt x="2497" y="795"/>
                    <a:pt x="2563" y="795"/>
                  </a:cubicBezTo>
                  <a:cubicBezTo>
                    <a:pt x="2658" y="795"/>
                    <a:pt x="2751" y="781"/>
                    <a:pt x="2853" y="749"/>
                  </a:cubicBezTo>
                  <a:cubicBezTo>
                    <a:pt x="2853" y="721"/>
                    <a:pt x="2853" y="658"/>
                    <a:pt x="2825" y="630"/>
                  </a:cubicBezTo>
                  <a:cubicBezTo>
                    <a:pt x="2592" y="469"/>
                    <a:pt x="2363" y="418"/>
                    <a:pt x="2117" y="418"/>
                  </a:cubicBezTo>
                  <a:cubicBezTo>
                    <a:pt x="2054" y="418"/>
                    <a:pt x="1989" y="421"/>
                    <a:pt x="1923" y="427"/>
                  </a:cubicBezTo>
                  <a:cubicBezTo>
                    <a:pt x="1720" y="427"/>
                    <a:pt x="1517" y="427"/>
                    <a:pt x="1308" y="455"/>
                  </a:cubicBezTo>
                  <a:cubicBezTo>
                    <a:pt x="1105" y="483"/>
                    <a:pt x="874" y="546"/>
                    <a:pt x="671" y="602"/>
                  </a:cubicBezTo>
                  <a:cubicBezTo>
                    <a:pt x="699" y="546"/>
                    <a:pt x="727" y="483"/>
                    <a:pt x="755" y="427"/>
                  </a:cubicBezTo>
                  <a:cubicBezTo>
                    <a:pt x="818" y="336"/>
                    <a:pt x="846" y="252"/>
                    <a:pt x="902" y="133"/>
                  </a:cubicBezTo>
                  <a:cubicBezTo>
                    <a:pt x="924" y="69"/>
                    <a:pt x="863" y="1"/>
                    <a:pt x="80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79"/>
            <p:cNvSpPr/>
            <p:nvPr/>
          </p:nvSpPr>
          <p:spPr>
            <a:xfrm>
              <a:off x="7649696" y="2222520"/>
              <a:ext cx="21799" cy="14700"/>
            </a:xfrm>
            <a:custGeom>
              <a:rect b="b" l="l" r="r" t="t"/>
              <a:pathLst>
                <a:path extrusionOk="0" h="646" w="958">
                  <a:moveTo>
                    <a:pt x="648" y="0"/>
                  </a:moveTo>
                  <a:cubicBezTo>
                    <a:pt x="615" y="0"/>
                    <a:pt x="583" y="4"/>
                    <a:pt x="552" y="10"/>
                  </a:cubicBezTo>
                  <a:cubicBezTo>
                    <a:pt x="350" y="10"/>
                    <a:pt x="112" y="93"/>
                    <a:pt x="28" y="296"/>
                  </a:cubicBezTo>
                  <a:cubicBezTo>
                    <a:pt x="0" y="331"/>
                    <a:pt x="0" y="387"/>
                    <a:pt x="28" y="415"/>
                  </a:cubicBezTo>
                  <a:cubicBezTo>
                    <a:pt x="112" y="562"/>
                    <a:pt x="287" y="646"/>
                    <a:pt x="434" y="646"/>
                  </a:cubicBezTo>
                  <a:cubicBezTo>
                    <a:pt x="552" y="646"/>
                    <a:pt x="608" y="590"/>
                    <a:pt x="699" y="534"/>
                  </a:cubicBezTo>
                  <a:cubicBezTo>
                    <a:pt x="755" y="506"/>
                    <a:pt x="846" y="506"/>
                    <a:pt x="902" y="415"/>
                  </a:cubicBezTo>
                  <a:cubicBezTo>
                    <a:pt x="958" y="359"/>
                    <a:pt x="958" y="268"/>
                    <a:pt x="930" y="240"/>
                  </a:cubicBezTo>
                  <a:lnTo>
                    <a:pt x="930" y="212"/>
                  </a:lnTo>
                  <a:cubicBezTo>
                    <a:pt x="908" y="51"/>
                    <a:pt x="775" y="0"/>
                    <a:pt x="6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79"/>
            <p:cNvSpPr/>
            <p:nvPr/>
          </p:nvSpPr>
          <p:spPr>
            <a:xfrm>
              <a:off x="7641732" y="2219380"/>
              <a:ext cx="37728" cy="28330"/>
            </a:xfrm>
            <a:custGeom>
              <a:rect b="b" l="l" r="r" t="t"/>
              <a:pathLst>
                <a:path extrusionOk="0" h="1245" w="1658">
                  <a:moveTo>
                    <a:pt x="1021" y="203"/>
                  </a:moveTo>
                  <a:cubicBezTo>
                    <a:pt x="1105" y="231"/>
                    <a:pt x="1196" y="259"/>
                    <a:pt x="1280" y="322"/>
                  </a:cubicBezTo>
                  <a:cubicBezTo>
                    <a:pt x="1224" y="378"/>
                    <a:pt x="1224" y="434"/>
                    <a:pt x="1133" y="469"/>
                  </a:cubicBezTo>
                  <a:cubicBezTo>
                    <a:pt x="1105" y="469"/>
                    <a:pt x="1021" y="469"/>
                    <a:pt x="986" y="434"/>
                  </a:cubicBezTo>
                  <a:cubicBezTo>
                    <a:pt x="958" y="406"/>
                    <a:pt x="930" y="350"/>
                    <a:pt x="930" y="294"/>
                  </a:cubicBezTo>
                  <a:cubicBezTo>
                    <a:pt x="958" y="294"/>
                    <a:pt x="986" y="259"/>
                    <a:pt x="986" y="231"/>
                  </a:cubicBezTo>
                  <a:cubicBezTo>
                    <a:pt x="986" y="231"/>
                    <a:pt x="1021" y="231"/>
                    <a:pt x="1021" y="203"/>
                  </a:cubicBezTo>
                  <a:close/>
                  <a:moveTo>
                    <a:pt x="700" y="259"/>
                  </a:moveTo>
                  <a:cubicBezTo>
                    <a:pt x="637" y="350"/>
                    <a:pt x="637" y="497"/>
                    <a:pt x="700" y="553"/>
                  </a:cubicBezTo>
                  <a:cubicBezTo>
                    <a:pt x="728" y="609"/>
                    <a:pt x="784" y="700"/>
                    <a:pt x="846" y="728"/>
                  </a:cubicBezTo>
                  <a:cubicBezTo>
                    <a:pt x="809" y="734"/>
                    <a:pt x="772" y="737"/>
                    <a:pt x="736" y="737"/>
                  </a:cubicBezTo>
                  <a:cubicBezTo>
                    <a:pt x="601" y="737"/>
                    <a:pt x="477" y="691"/>
                    <a:pt x="406" y="553"/>
                  </a:cubicBezTo>
                  <a:cubicBezTo>
                    <a:pt x="378" y="525"/>
                    <a:pt x="378" y="497"/>
                    <a:pt x="350" y="469"/>
                  </a:cubicBezTo>
                  <a:cubicBezTo>
                    <a:pt x="462" y="378"/>
                    <a:pt x="581" y="322"/>
                    <a:pt x="700" y="259"/>
                  </a:cubicBezTo>
                  <a:close/>
                  <a:moveTo>
                    <a:pt x="902" y="1"/>
                  </a:moveTo>
                  <a:cubicBezTo>
                    <a:pt x="553" y="29"/>
                    <a:pt x="231" y="350"/>
                    <a:pt x="0" y="609"/>
                  </a:cubicBezTo>
                  <a:cubicBezTo>
                    <a:pt x="0" y="634"/>
                    <a:pt x="0" y="655"/>
                    <a:pt x="11" y="655"/>
                  </a:cubicBezTo>
                  <a:cubicBezTo>
                    <a:pt x="15" y="655"/>
                    <a:pt x="20" y="652"/>
                    <a:pt x="28" y="644"/>
                  </a:cubicBezTo>
                  <a:cubicBezTo>
                    <a:pt x="56" y="644"/>
                    <a:pt x="112" y="609"/>
                    <a:pt x="147" y="581"/>
                  </a:cubicBezTo>
                  <a:lnTo>
                    <a:pt x="147" y="672"/>
                  </a:lnTo>
                  <a:cubicBezTo>
                    <a:pt x="175" y="784"/>
                    <a:pt x="203" y="931"/>
                    <a:pt x="259" y="1022"/>
                  </a:cubicBezTo>
                  <a:cubicBezTo>
                    <a:pt x="371" y="1175"/>
                    <a:pt x="530" y="1245"/>
                    <a:pt x="705" y="1245"/>
                  </a:cubicBezTo>
                  <a:cubicBezTo>
                    <a:pt x="760" y="1245"/>
                    <a:pt x="817" y="1238"/>
                    <a:pt x="874" y="1224"/>
                  </a:cubicBezTo>
                  <a:cubicBezTo>
                    <a:pt x="902" y="1196"/>
                    <a:pt x="902" y="1196"/>
                    <a:pt x="874" y="1196"/>
                  </a:cubicBezTo>
                  <a:cubicBezTo>
                    <a:pt x="700" y="1168"/>
                    <a:pt x="525" y="1133"/>
                    <a:pt x="406" y="994"/>
                  </a:cubicBezTo>
                  <a:cubicBezTo>
                    <a:pt x="350" y="931"/>
                    <a:pt x="287" y="847"/>
                    <a:pt x="287" y="756"/>
                  </a:cubicBezTo>
                  <a:cubicBezTo>
                    <a:pt x="287" y="728"/>
                    <a:pt x="259" y="609"/>
                    <a:pt x="259" y="525"/>
                  </a:cubicBezTo>
                  <a:lnTo>
                    <a:pt x="259" y="525"/>
                  </a:lnTo>
                  <a:cubicBezTo>
                    <a:pt x="259" y="644"/>
                    <a:pt x="350" y="728"/>
                    <a:pt x="406" y="756"/>
                  </a:cubicBezTo>
                  <a:cubicBezTo>
                    <a:pt x="497" y="847"/>
                    <a:pt x="654" y="885"/>
                    <a:pt x="789" y="885"/>
                  </a:cubicBezTo>
                  <a:cubicBezTo>
                    <a:pt x="829" y="885"/>
                    <a:pt x="868" y="881"/>
                    <a:pt x="902" y="875"/>
                  </a:cubicBezTo>
                  <a:cubicBezTo>
                    <a:pt x="1049" y="875"/>
                    <a:pt x="1336" y="756"/>
                    <a:pt x="1455" y="609"/>
                  </a:cubicBezTo>
                  <a:lnTo>
                    <a:pt x="1455" y="609"/>
                  </a:lnTo>
                  <a:cubicBezTo>
                    <a:pt x="1427" y="672"/>
                    <a:pt x="1427" y="700"/>
                    <a:pt x="1399" y="756"/>
                  </a:cubicBezTo>
                  <a:cubicBezTo>
                    <a:pt x="1336" y="903"/>
                    <a:pt x="1280" y="994"/>
                    <a:pt x="1161" y="1105"/>
                  </a:cubicBezTo>
                  <a:cubicBezTo>
                    <a:pt x="1133" y="1133"/>
                    <a:pt x="1161" y="1168"/>
                    <a:pt x="1196" y="1168"/>
                  </a:cubicBezTo>
                  <a:cubicBezTo>
                    <a:pt x="1399" y="1133"/>
                    <a:pt x="1483" y="931"/>
                    <a:pt x="1546" y="756"/>
                  </a:cubicBezTo>
                  <a:cubicBezTo>
                    <a:pt x="1602" y="644"/>
                    <a:pt x="1658" y="406"/>
                    <a:pt x="1511" y="322"/>
                  </a:cubicBezTo>
                  <a:cubicBezTo>
                    <a:pt x="1427" y="85"/>
                    <a:pt x="1133" y="1"/>
                    <a:pt x="90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79"/>
            <p:cNvSpPr/>
            <p:nvPr/>
          </p:nvSpPr>
          <p:spPr>
            <a:xfrm>
              <a:off x="7641163" y="2238790"/>
              <a:ext cx="17135" cy="13266"/>
            </a:xfrm>
            <a:custGeom>
              <a:rect b="b" l="l" r="r" t="t"/>
              <a:pathLst>
                <a:path extrusionOk="0" h="583" w="753">
                  <a:moveTo>
                    <a:pt x="53" y="1"/>
                  </a:moveTo>
                  <a:cubicBezTo>
                    <a:pt x="39" y="1"/>
                    <a:pt x="25" y="8"/>
                    <a:pt x="25" y="22"/>
                  </a:cubicBezTo>
                  <a:cubicBezTo>
                    <a:pt x="0" y="362"/>
                    <a:pt x="326" y="582"/>
                    <a:pt x="626" y="582"/>
                  </a:cubicBezTo>
                  <a:cubicBezTo>
                    <a:pt x="659" y="582"/>
                    <a:pt x="692" y="580"/>
                    <a:pt x="725" y="574"/>
                  </a:cubicBezTo>
                  <a:cubicBezTo>
                    <a:pt x="753" y="574"/>
                    <a:pt x="753" y="546"/>
                    <a:pt x="725" y="546"/>
                  </a:cubicBezTo>
                  <a:cubicBezTo>
                    <a:pt x="459" y="455"/>
                    <a:pt x="81" y="371"/>
                    <a:pt x="81" y="22"/>
                  </a:cubicBezTo>
                  <a:cubicBezTo>
                    <a:pt x="81" y="8"/>
                    <a:pt x="67" y="1"/>
                    <a:pt x="5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79"/>
            <p:cNvSpPr/>
            <p:nvPr/>
          </p:nvSpPr>
          <p:spPr>
            <a:xfrm>
              <a:off x="7666239" y="2232760"/>
              <a:ext cx="15291" cy="19797"/>
            </a:xfrm>
            <a:custGeom>
              <a:rect b="b" l="l" r="r" t="t"/>
              <a:pathLst>
                <a:path extrusionOk="0" h="870" w="672">
                  <a:moveTo>
                    <a:pt x="612" y="0"/>
                  </a:moveTo>
                  <a:cubicBezTo>
                    <a:pt x="596" y="0"/>
                    <a:pt x="581" y="7"/>
                    <a:pt x="581" y="21"/>
                  </a:cubicBezTo>
                  <a:cubicBezTo>
                    <a:pt x="581" y="196"/>
                    <a:pt x="497" y="371"/>
                    <a:pt x="378" y="517"/>
                  </a:cubicBezTo>
                  <a:cubicBezTo>
                    <a:pt x="259" y="636"/>
                    <a:pt x="175" y="783"/>
                    <a:pt x="28" y="839"/>
                  </a:cubicBezTo>
                  <a:cubicBezTo>
                    <a:pt x="0" y="839"/>
                    <a:pt x="28" y="867"/>
                    <a:pt x="28" y="867"/>
                  </a:cubicBezTo>
                  <a:cubicBezTo>
                    <a:pt x="39" y="869"/>
                    <a:pt x="50" y="870"/>
                    <a:pt x="61" y="870"/>
                  </a:cubicBezTo>
                  <a:cubicBezTo>
                    <a:pt x="225" y="870"/>
                    <a:pt x="385" y="685"/>
                    <a:pt x="497" y="580"/>
                  </a:cubicBezTo>
                  <a:cubicBezTo>
                    <a:pt x="609" y="434"/>
                    <a:pt x="671" y="196"/>
                    <a:pt x="644" y="21"/>
                  </a:cubicBezTo>
                  <a:cubicBezTo>
                    <a:pt x="644" y="7"/>
                    <a:pt x="628" y="0"/>
                    <a:pt x="6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79"/>
            <p:cNvSpPr/>
            <p:nvPr/>
          </p:nvSpPr>
          <p:spPr>
            <a:xfrm>
              <a:off x="7653792" y="2255652"/>
              <a:ext cx="19774" cy="5165"/>
            </a:xfrm>
            <a:custGeom>
              <a:rect b="b" l="l" r="r" t="t"/>
              <a:pathLst>
                <a:path extrusionOk="0" h="227" w="869">
                  <a:moveTo>
                    <a:pt x="60" y="0"/>
                  </a:moveTo>
                  <a:cubicBezTo>
                    <a:pt x="32" y="0"/>
                    <a:pt x="0" y="41"/>
                    <a:pt x="23" y="64"/>
                  </a:cubicBezTo>
                  <a:cubicBezTo>
                    <a:pt x="131" y="157"/>
                    <a:pt x="322" y="226"/>
                    <a:pt x="500" y="226"/>
                  </a:cubicBezTo>
                  <a:cubicBezTo>
                    <a:pt x="655" y="226"/>
                    <a:pt x="800" y="173"/>
                    <a:pt x="869" y="36"/>
                  </a:cubicBezTo>
                  <a:lnTo>
                    <a:pt x="841" y="8"/>
                  </a:lnTo>
                  <a:cubicBezTo>
                    <a:pt x="731" y="70"/>
                    <a:pt x="574" y="108"/>
                    <a:pt x="424" y="108"/>
                  </a:cubicBezTo>
                  <a:cubicBezTo>
                    <a:pt x="290" y="108"/>
                    <a:pt x="162" y="78"/>
                    <a:pt x="79" y="8"/>
                  </a:cubicBezTo>
                  <a:cubicBezTo>
                    <a:pt x="73" y="3"/>
                    <a:pt x="67" y="0"/>
                    <a:pt x="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79"/>
            <p:cNvSpPr/>
            <p:nvPr/>
          </p:nvSpPr>
          <p:spPr>
            <a:xfrm>
              <a:off x="7673111" y="2239268"/>
              <a:ext cx="13039" cy="27488"/>
            </a:xfrm>
            <a:custGeom>
              <a:rect b="b" l="l" r="r" t="t"/>
              <a:pathLst>
                <a:path extrusionOk="0" h="1208" w="573">
                  <a:moveTo>
                    <a:pt x="481" y="1"/>
                  </a:moveTo>
                  <a:lnTo>
                    <a:pt x="481" y="1"/>
                  </a:lnTo>
                  <a:cubicBezTo>
                    <a:pt x="516" y="176"/>
                    <a:pt x="397" y="469"/>
                    <a:pt x="342" y="609"/>
                  </a:cubicBezTo>
                  <a:cubicBezTo>
                    <a:pt x="251" y="819"/>
                    <a:pt x="132" y="994"/>
                    <a:pt x="20" y="1168"/>
                  </a:cubicBezTo>
                  <a:cubicBezTo>
                    <a:pt x="0" y="1188"/>
                    <a:pt x="22" y="1208"/>
                    <a:pt x="37" y="1208"/>
                  </a:cubicBezTo>
                  <a:cubicBezTo>
                    <a:pt x="43" y="1208"/>
                    <a:pt x="48" y="1205"/>
                    <a:pt x="48" y="1196"/>
                  </a:cubicBezTo>
                  <a:cubicBezTo>
                    <a:pt x="251" y="1022"/>
                    <a:pt x="369" y="847"/>
                    <a:pt x="425" y="609"/>
                  </a:cubicBezTo>
                  <a:cubicBezTo>
                    <a:pt x="481" y="434"/>
                    <a:pt x="572" y="148"/>
                    <a:pt x="48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79"/>
            <p:cNvSpPr/>
            <p:nvPr/>
          </p:nvSpPr>
          <p:spPr>
            <a:xfrm>
              <a:off x="7669584" y="2251419"/>
              <a:ext cx="21549" cy="21617"/>
            </a:xfrm>
            <a:custGeom>
              <a:rect b="b" l="l" r="r" t="t"/>
              <a:pathLst>
                <a:path extrusionOk="0" h="950" w="947">
                  <a:moveTo>
                    <a:pt x="915" y="1"/>
                  </a:moveTo>
                  <a:cubicBezTo>
                    <a:pt x="902" y="1"/>
                    <a:pt x="886" y="8"/>
                    <a:pt x="874" y="19"/>
                  </a:cubicBezTo>
                  <a:cubicBezTo>
                    <a:pt x="727" y="425"/>
                    <a:pt x="378" y="746"/>
                    <a:pt x="0" y="921"/>
                  </a:cubicBezTo>
                  <a:lnTo>
                    <a:pt x="0" y="949"/>
                  </a:lnTo>
                  <a:cubicBezTo>
                    <a:pt x="231" y="921"/>
                    <a:pt x="406" y="746"/>
                    <a:pt x="580" y="634"/>
                  </a:cubicBezTo>
                  <a:cubicBezTo>
                    <a:pt x="755" y="460"/>
                    <a:pt x="874" y="285"/>
                    <a:pt x="930" y="47"/>
                  </a:cubicBezTo>
                  <a:cubicBezTo>
                    <a:pt x="946" y="14"/>
                    <a:pt x="934" y="1"/>
                    <a:pt x="9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79"/>
            <p:cNvSpPr/>
            <p:nvPr/>
          </p:nvSpPr>
          <p:spPr>
            <a:xfrm>
              <a:off x="7635679" y="2241384"/>
              <a:ext cx="20548" cy="29741"/>
            </a:xfrm>
            <a:custGeom>
              <a:rect b="b" l="l" r="r" t="t"/>
              <a:pathLst>
                <a:path extrusionOk="0" h="1307" w="903">
                  <a:moveTo>
                    <a:pt x="78" y="0"/>
                  </a:moveTo>
                  <a:cubicBezTo>
                    <a:pt x="71" y="0"/>
                    <a:pt x="64" y="9"/>
                    <a:pt x="64" y="27"/>
                  </a:cubicBezTo>
                  <a:cubicBezTo>
                    <a:pt x="29" y="341"/>
                    <a:pt x="1" y="726"/>
                    <a:pt x="176" y="985"/>
                  </a:cubicBezTo>
                  <a:cubicBezTo>
                    <a:pt x="378" y="1250"/>
                    <a:pt x="644" y="1215"/>
                    <a:pt x="903" y="1306"/>
                  </a:cubicBezTo>
                  <a:lnTo>
                    <a:pt x="903" y="1278"/>
                  </a:lnTo>
                  <a:cubicBezTo>
                    <a:pt x="700" y="1131"/>
                    <a:pt x="469" y="1131"/>
                    <a:pt x="294" y="929"/>
                  </a:cubicBezTo>
                  <a:cubicBezTo>
                    <a:pt x="92" y="663"/>
                    <a:pt x="120" y="313"/>
                    <a:pt x="92" y="27"/>
                  </a:cubicBezTo>
                  <a:cubicBezTo>
                    <a:pt x="92" y="9"/>
                    <a:pt x="85" y="0"/>
                    <a:pt x="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79"/>
            <p:cNvSpPr/>
            <p:nvPr/>
          </p:nvSpPr>
          <p:spPr>
            <a:xfrm>
              <a:off x="7635679" y="2260589"/>
              <a:ext cx="20548" cy="17840"/>
            </a:xfrm>
            <a:custGeom>
              <a:rect b="b" l="l" r="r" t="t"/>
              <a:pathLst>
                <a:path extrusionOk="0" h="784" w="903">
                  <a:moveTo>
                    <a:pt x="32" y="1"/>
                  </a:moveTo>
                  <a:cubicBezTo>
                    <a:pt x="16" y="1"/>
                    <a:pt x="1" y="8"/>
                    <a:pt x="1" y="22"/>
                  </a:cubicBezTo>
                  <a:cubicBezTo>
                    <a:pt x="64" y="231"/>
                    <a:pt x="1" y="490"/>
                    <a:pt x="176" y="637"/>
                  </a:cubicBezTo>
                  <a:cubicBezTo>
                    <a:pt x="378" y="784"/>
                    <a:pt x="644" y="784"/>
                    <a:pt x="875" y="784"/>
                  </a:cubicBezTo>
                  <a:cubicBezTo>
                    <a:pt x="875" y="784"/>
                    <a:pt x="903" y="756"/>
                    <a:pt x="875" y="756"/>
                  </a:cubicBezTo>
                  <a:cubicBezTo>
                    <a:pt x="700" y="721"/>
                    <a:pt x="469" y="665"/>
                    <a:pt x="294" y="546"/>
                  </a:cubicBezTo>
                  <a:cubicBezTo>
                    <a:pt x="120" y="462"/>
                    <a:pt x="120" y="196"/>
                    <a:pt x="64" y="22"/>
                  </a:cubicBezTo>
                  <a:cubicBezTo>
                    <a:pt x="64" y="8"/>
                    <a:pt x="48" y="1"/>
                    <a:pt x="3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79"/>
            <p:cNvSpPr/>
            <p:nvPr/>
          </p:nvSpPr>
          <p:spPr>
            <a:xfrm>
              <a:off x="7542292" y="2250577"/>
              <a:ext cx="79392" cy="59095"/>
            </a:xfrm>
            <a:custGeom>
              <a:rect b="b" l="l" r="r" t="t"/>
              <a:pathLst>
                <a:path extrusionOk="0" h="2597" w="3489">
                  <a:moveTo>
                    <a:pt x="2649" y="387"/>
                  </a:moveTo>
                  <a:cubicBezTo>
                    <a:pt x="2678" y="387"/>
                    <a:pt x="2707" y="392"/>
                    <a:pt x="2734" y="406"/>
                  </a:cubicBezTo>
                  <a:cubicBezTo>
                    <a:pt x="2853" y="462"/>
                    <a:pt x="2881" y="636"/>
                    <a:pt x="2944" y="727"/>
                  </a:cubicBezTo>
                  <a:cubicBezTo>
                    <a:pt x="3000" y="958"/>
                    <a:pt x="3056" y="1161"/>
                    <a:pt x="3000" y="1427"/>
                  </a:cubicBezTo>
                  <a:cubicBezTo>
                    <a:pt x="2946" y="1650"/>
                    <a:pt x="2832" y="2071"/>
                    <a:pt x="2532" y="2071"/>
                  </a:cubicBezTo>
                  <a:cubicBezTo>
                    <a:pt x="2523" y="2071"/>
                    <a:pt x="2513" y="2071"/>
                    <a:pt x="2503" y="2070"/>
                  </a:cubicBezTo>
                  <a:cubicBezTo>
                    <a:pt x="2126" y="2007"/>
                    <a:pt x="1776" y="1804"/>
                    <a:pt x="1427" y="1685"/>
                  </a:cubicBezTo>
                  <a:cubicBezTo>
                    <a:pt x="1252" y="1657"/>
                    <a:pt x="1077" y="1601"/>
                    <a:pt x="930" y="1573"/>
                  </a:cubicBezTo>
                  <a:cubicBezTo>
                    <a:pt x="811" y="1545"/>
                    <a:pt x="378" y="1573"/>
                    <a:pt x="231" y="1511"/>
                  </a:cubicBezTo>
                  <a:cubicBezTo>
                    <a:pt x="378" y="1399"/>
                    <a:pt x="636" y="1336"/>
                    <a:pt x="783" y="1252"/>
                  </a:cubicBezTo>
                  <a:cubicBezTo>
                    <a:pt x="986" y="1133"/>
                    <a:pt x="1224" y="986"/>
                    <a:pt x="1455" y="902"/>
                  </a:cubicBezTo>
                  <a:cubicBezTo>
                    <a:pt x="1685" y="811"/>
                    <a:pt x="1895" y="671"/>
                    <a:pt x="2126" y="553"/>
                  </a:cubicBezTo>
                  <a:cubicBezTo>
                    <a:pt x="2210" y="525"/>
                    <a:pt x="2301" y="497"/>
                    <a:pt x="2385" y="462"/>
                  </a:cubicBezTo>
                  <a:cubicBezTo>
                    <a:pt x="2454" y="440"/>
                    <a:pt x="2555" y="387"/>
                    <a:pt x="2649" y="387"/>
                  </a:cubicBezTo>
                  <a:close/>
                  <a:moveTo>
                    <a:pt x="2706" y="0"/>
                  </a:moveTo>
                  <a:cubicBezTo>
                    <a:pt x="2559" y="28"/>
                    <a:pt x="2475" y="84"/>
                    <a:pt x="2357" y="175"/>
                  </a:cubicBezTo>
                  <a:cubicBezTo>
                    <a:pt x="2357" y="175"/>
                    <a:pt x="2273" y="259"/>
                    <a:pt x="2273" y="322"/>
                  </a:cubicBezTo>
                  <a:cubicBezTo>
                    <a:pt x="2098" y="406"/>
                    <a:pt x="1923" y="497"/>
                    <a:pt x="1776" y="609"/>
                  </a:cubicBezTo>
                  <a:cubicBezTo>
                    <a:pt x="1601" y="699"/>
                    <a:pt x="1427" y="755"/>
                    <a:pt x="1280" y="811"/>
                  </a:cubicBezTo>
                  <a:cubicBezTo>
                    <a:pt x="1049" y="930"/>
                    <a:pt x="811" y="1049"/>
                    <a:pt x="581" y="1133"/>
                  </a:cubicBezTo>
                  <a:cubicBezTo>
                    <a:pt x="406" y="1224"/>
                    <a:pt x="147" y="1280"/>
                    <a:pt x="28" y="1455"/>
                  </a:cubicBezTo>
                  <a:cubicBezTo>
                    <a:pt x="0" y="1455"/>
                    <a:pt x="0" y="1511"/>
                    <a:pt x="28" y="1545"/>
                  </a:cubicBezTo>
                  <a:cubicBezTo>
                    <a:pt x="115" y="1665"/>
                    <a:pt x="291" y="1682"/>
                    <a:pt x="462" y="1682"/>
                  </a:cubicBezTo>
                  <a:cubicBezTo>
                    <a:pt x="534" y="1682"/>
                    <a:pt x="605" y="1679"/>
                    <a:pt x="669" y="1679"/>
                  </a:cubicBezTo>
                  <a:cubicBezTo>
                    <a:pt x="711" y="1679"/>
                    <a:pt x="750" y="1681"/>
                    <a:pt x="783" y="1685"/>
                  </a:cubicBezTo>
                  <a:cubicBezTo>
                    <a:pt x="1049" y="1720"/>
                    <a:pt x="1336" y="1804"/>
                    <a:pt x="1573" y="1923"/>
                  </a:cubicBezTo>
                  <a:cubicBezTo>
                    <a:pt x="1748" y="2007"/>
                    <a:pt x="1979" y="2126"/>
                    <a:pt x="2245" y="2210"/>
                  </a:cubicBezTo>
                  <a:cubicBezTo>
                    <a:pt x="2210" y="2420"/>
                    <a:pt x="2448" y="2594"/>
                    <a:pt x="2622" y="2594"/>
                  </a:cubicBezTo>
                  <a:cubicBezTo>
                    <a:pt x="2638" y="2596"/>
                    <a:pt x="2654" y="2596"/>
                    <a:pt x="2669" y="2596"/>
                  </a:cubicBezTo>
                  <a:cubicBezTo>
                    <a:pt x="2975" y="2596"/>
                    <a:pt x="3269" y="2345"/>
                    <a:pt x="3468" y="2126"/>
                  </a:cubicBezTo>
                  <a:cubicBezTo>
                    <a:pt x="3488" y="2106"/>
                    <a:pt x="3480" y="2086"/>
                    <a:pt x="3461" y="2086"/>
                  </a:cubicBezTo>
                  <a:cubicBezTo>
                    <a:pt x="3453" y="2086"/>
                    <a:pt x="3444" y="2090"/>
                    <a:pt x="3433" y="2098"/>
                  </a:cubicBezTo>
                  <a:cubicBezTo>
                    <a:pt x="3231" y="2210"/>
                    <a:pt x="3028" y="2329"/>
                    <a:pt x="2825" y="2385"/>
                  </a:cubicBezTo>
                  <a:cubicBezTo>
                    <a:pt x="2761" y="2410"/>
                    <a:pt x="2705" y="2421"/>
                    <a:pt x="2656" y="2421"/>
                  </a:cubicBezTo>
                  <a:cubicBezTo>
                    <a:pt x="2528" y="2421"/>
                    <a:pt x="2442" y="2346"/>
                    <a:pt x="2357" y="2245"/>
                  </a:cubicBezTo>
                  <a:lnTo>
                    <a:pt x="2357" y="2245"/>
                  </a:lnTo>
                  <a:cubicBezTo>
                    <a:pt x="2417" y="2261"/>
                    <a:pt x="2479" y="2271"/>
                    <a:pt x="2539" y="2271"/>
                  </a:cubicBezTo>
                  <a:cubicBezTo>
                    <a:pt x="2679" y="2271"/>
                    <a:pt x="2811" y="2220"/>
                    <a:pt x="2909" y="2098"/>
                  </a:cubicBezTo>
                  <a:cubicBezTo>
                    <a:pt x="3084" y="1895"/>
                    <a:pt x="3175" y="1545"/>
                    <a:pt x="3203" y="1280"/>
                  </a:cubicBezTo>
                  <a:cubicBezTo>
                    <a:pt x="3231" y="1049"/>
                    <a:pt x="3175" y="755"/>
                    <a:pt x="3056" y="525"/>
                  </a:cubicBezTo>
                  <a:cubicBezTo>
                    <a:pt x="2979" y="339"/>
                    <a:pt x="2825" y="200"/>
                    <a:pt x="2617" y="200"/>
                  </a:cubicBezTo>
                  <a:cubicBezTo>
                    <a:pt x="2612" y="200"/>
                    <a:pt x="2606" y="200"/>
                    <a:pt x="2601" y="200"/>
                  </a:cubicBezTo>
                  <a:lnTo>
                    <a:pt x="2601" y="200"/>
                  </a:lnTo>
                  <a:cubicBezTo>
                    <a:pt x="2655" y="174"/>
                    <a:pt x="2710" y="168"/>
                    <a:pt x="2767" y="168"/>
                  </a:cubicBezTo>
                  <a:cubicBezTo>
                    <a:pt x="2825" y="168"/>
                    <a:pt x="2885" y="175"/>
                    <a:pt x="2944" y="175"/>
                  </a:cubicBezTo>
                  <a:cubicBezTo>
                    <a:pt x="3147" y="203"/>
                    <a:pt x="3203" y="322"/>
                    <a:pt x="3259" y="462"/>
                  </a:cubicBezTo>
                  <a:cubicBezTo>
                    <a:pt x="3259" y="479"/>
                    <a:pt x="3267" y="488"/>
                    <a:pt x="3276" y="488"/>
                  </a:cubicBezTo>
                  <a:cubicBezTo>
                    <a:pt x="3285" y="488"/>
                    <a:pt x="3294" y="479"/>
                    <a:pt x="3294" y="462"/>
                  </a:cubicBezTo>
                  <a:cubicBezTo>
                    <a:pt x="3294" y="322"/>
                    <a:pt x="3294" y="175"/>
                    <a:pt x="3175" y="84"/>
                  </a:cubicBezTo>
                  <a:cubicBezTo>
                    <a:pt x="3056" y="0"/>
                    <a:pt x="2853" y="0"/>
                    <a:pt x="270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79"/>
            <p:cNvSpPr/>
            <p:nvPr/>
          </p:nvSpPr>
          <p:spPr>
            <a:xfrm>
              <a:off x="7619773" y="2254537"/>
              <a:ext cx="6713" cy="22801"/>
            </a:xfrm>
            <a:custGeom>
              <a:rect b="b" l="l" r="r" t="t"/>
              <a:pathLst>
                <a:path extrusionOk="0" h="1002" w="295">
                  <a:moveTo>
                    <a:pt x="0" y="1"/>
                  </a:moveTo>
                  <a:lnTo>
                    <a:pt x="0" y="1"/>
                  </a:lnTo>
                  <a:cubicBezTo>
                    <a:pt x="28" y="85"/>
                    <a:pt x="91" y="148"/>
                    <a:pt x="91" y="232"/>
                  </a:cubicBezTo>
                  <a:cubicBezTo>
                    <a:pt x="119" y="351"/>
                    <a:pt x="91" y="462"/>
                    <a:pt x="91" y="553"/>
                  </a:cubicBezTo>
                  <a:cubicBezTo>
                    <a:pt x="91" y="700"/>
                    <a:pt x="91" y="847"/>
                    <a:pt x="119" y="959"/>
                  </a:cubicBezTo>
                  <a:cubicBezTo>
                    <a:pt x="139" y="979"/>
                    <a:pt x="159" y="1002"/>
                    <a:pt x="169" y="1002"/>
                  </a:cubicBezTo>
                  <a:cubicBezTo>
                    <a:pt x="173" y="1002"/>
                    <a:pt x="175" y="997"/>
                    <a:pt x="175" y="987"/>
                  </a:cubicBezTo>
                  <a:cubicBezTo>
                    <a:pt x="294" y="847"/>
                    <a:pt x="238" y="609"/>
                    <a:pt x="238" y="435"/>
                  </a:cubicBezTo>
                  <a:cubicBezTo>
                    <a:pt x="203" y="232"/>
                    <a:pt x="147" y="113"/>
                    <a:pt x="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79"/>
            <p:cNvSpPr/>
            <p:nvPr/>
          </p:nvSpPr>
          <p:spPr>
            <a:xfrm>
              <a:off x="7615154" y="2281319"/>
              <a:ext cx="7987" cy="14563"/>
            </a:xfrm>
            <a:custGeom>
              <a:rect b="b" l="l" r="r" t="t"/>
              <a:pathLst>
                <a:path extrusionOk="0" h="640" w="351">
                  <a:moveTo>
                    <a:pt x="308" y="0"/>
                  </a:moveTo>
                  <a:cubicBezTo>
                    <a:pt x="287" y="0"/>
                    <a:pt x="266" y="16"/>
                    <a:pt x="266" y="48"/>
                  </a:cubicBezTo>
                  <a:cubicBezTo>
                    <a:pt x="266" y="160"/>
                    <a:pt x="175" y="250"/>
                    <a:pt x="120" y="369"/>
                  </a:cubicBezTo>
                  <a:cubicBezTo>
                    <a:pt x="92" y="453"/>
                    <a:pt x="1" y="509"/>
                    <a:pt x="1" y="600"/>
                  </a:cubicBezTo>
                  <a:cubicBezTo>
                    <a:pt x="1" y="620"/>
                    <a:pt x="29" y="640"/>
                    <a:pt x="45" y="640"/>
                  </a:cubicBezTo>
                  <a:cubicBezTo>
                    <a:pt x="52" y="640"/>
                    <a:pt x="57" y="636"/>
                    <a:pt x="57" y="628"/>
                  </a:cubicBezTo>
                  <a:cubicBezTo>
                    <a:pt x="203" y="481"/>
                    <a:pt x="322" y="250"/>
                    <a:pt x="350" y="48"/>
                  </a:cubicBezTo>
                  <a:cubicBezTo>
                    <a:pt x="350" y="16"/>
                    <a:pt x="329" y="0"/>
                    <a:pt x="30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79"/>
            <p:cNvSpPr/>
            <p:nvPr/>
          </p:nvSpPr>
          <p:spPr>
            <a:xfrm>
              <a:off x="7551508" y="2303551"/>
              <a:ext cx="24530" cy="17203"/>
            </a:xfrm>
            <a:custGeom>
              <a:rect b="b" l="l" r="r" t="t"/>
              <a:pathLst>
                <a:path extrusionOk="0" h="756" w="1078">
                  <a:moveTo>
                    <a:pt x="1" y="1"/>
                  </a:moveTo>
                  <a:lnTo>
                    <a:pt x="1" y="29"/>
                  </a:lnTo>
                  <a:cubicBezTo>
                    <a:pt x="266" y="147"/>
                    <a:pt x="469" y="266"/>
                    <a:pt x="672" y="441"/>
                  </a:cubicBezTo>
                  <a:cubicBezTo>
                    <a:pt x="756" y="553"/>
                    <a:pt x="875" y="728"/>
                    <a:pt x="1050" y="756"/>
                  </a:cubicBezTo>
                  <a:cubicBezTo>
                    <a:pt x="1050" y="756"/>
                    <a:pt x="1078" y="728"/>
                    <a:pt x="1050" y="728"/>
                  </a:cubicBezTo>
                  <a:cubicBezTo>
                    <a:pt x="847" y="350"/>
                    <a:pt x="441" y="29"/>
                    <a:pt x="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79"/>
            <p:cNvSpPr/>
            <p:nvPr/>
          </p:nvSpPr>
          <p:spPr>
            <a:xfrm>
              <a:off x="7566162" y="2295609"/>
              <a:ext cx="20343" cy="12219"/>
            </a:xfrm>
            <a:custGeom>
              <a:rect b="b" l="l" r="r" t="t"/>
              <a:pathLst>
                <a:path extrusionOk="0" h="537" w="894">
                  <a:moveTo>
                    <a:pt x="0" y="0"/>
                  </a:moveTo>
                  <a:lnTo>
                    <a:pt x="0" y="28"/>
                  </a:lnTo>
                  <a:cubicBezTo>
                    <a:pt x="175" y="91"/>
                    <a:pt x="322" y="175"/>
                    <a:pt x="462" y="266"/>
                  </a:cubicBezTo>
                  <a:cubicBezTo>
                    <a:pt x="608" y="350"/>
                    <a:pt x="699" y="468"/>
                    <a:pt x="846" y="524"/>
                  </a:cubicBezTo>
                  <a:cubicBezTo>
                    <a:pt x="854" y="533"/>
                    <a:pt x="862" y="536"/>
                    <a:pt x="869" y="536"/>
                  </a:cubicBezTo>
                  <a:cubicBezTo>
                    <a:pt x="886" y="536"/>
                    <a:pt x="894" y="516"/>
                    <a:pt x="874" y="496"/>
                  </a:cubicBezTo>
                  <a:cubicBezTo>
                    <a:pt x="727" y="203"/>
                    <a:pt x="350" y="28"/>
                    <a:pt x="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79"/>
            <p:cNvSpPr/>
            <p:nvPr/>
          </p:nvSpPr>
          <p:spPr>
            <a:xfrm>
              <a:off x="7601956" y="2244456"/>
              <a:ext cx="19273" cy="7031"/>
            </a:xfrm>
            <a:custGeom>
              <a:rect b="b" l="l" r="r" t="t"/>
              <a:pathLst>
                <a:path extrusionOk="0" h="309" w="847">
                  <a:moveTo>
                    <a:pt x="302" y="0"/>
                  </a:moveTo>
                  <a:cubicBezTo>
                    <a:pt x="211" y="0"/>
                    <a:pt x="119" y="21"/>
                    <a:pt x="28" y="66"/>
                  </a:cubicBezTo>
                  <a:cubicBezTo>
                    <a:pt x="0" y="66"/>
                    <a:pt x="28" y="122"/>
                    <a:pt x="56" y="122"/>
                  </a:cubicBezTo>
                  <a:cubicBezTo>
                    <a:pt x="119" y="94"/>
                    <a:pt x="181" y="83"/>
                    <a:pt x="242" y="83"/>
                  </a:cubicBezTo>
                  <a:cubicBezTo>
                    <a:pt x="442" y="83"/>
                    <a:pt x="635" y="206"/>
                    <a:pt x="811" y="297"/>
                  </a:cubicBezTo>
                  <a:cubicBezTo>
                    <a:pt x="822" y="305"/>
                    <a:pt x="829" y="309"/>
                    <a:pt x="834" y="309"/>
                  </a:cubicBezTo>
                  <a:cubicBezTo>
                    <a:pt x="846" y="309"/>
                    <a:pt x="846" y="289"/>
                    <a:pt x="846" y="269"/>
                  </a:cubicBezTo>
                  <a:cubicBezTo>
                    <a:pt x="701" y="105"/>
                    <a:pt x="506" y="0"/>
                    <a:pt x="3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79"/>
            <p:cNvSpPr/>
            <p:nvPr/>
          </p:nvSpPr>
          <p:spPr>
            <a:xfrm>
              <a:off x="7599362" y="2305394"/>
              <a:ext cx="22368" cy="10126"/>
            </a:xfrm>
            <a:custGeom>
              <a:rect b="b" l="l" r="r" t="t"/>
              <a:pathLst>
                <a:path extrusionOk="0" h="445" w="983">
                  <a:moveTo>
                    <a:pt x="918" y="0"/>
                  </a:moveTo>
                  <a:cubicBezTo>
                    <a:pt x="911" y="0"/>
                    <a:pt x="903" y="3"/>
                    <a:pt x="897" y="11"/>
                  </a:cubicBezTo>
                  <a:cubicBezTo>
                    <a:pt x="731" y="125"/>
                    <a:pt x="447" y="363"/>
                    <a:pt x="203" y="363"/>
                  </a:cubicBezTo>
                  <a:cubicBezTo>
                    <a:pt x="150" y="363"/>
                    <a:pt x="99" y="351"/>
                    <a:pt x="51" y="325"/>
                  </a:cubicBezTo>
                  <a:cubicBezTo>
                    <a:pt x="46" y="320"/>
                    <a:pt x="42" y="318"/>
                    <a:pt x="37" y="318"/>
                  </a:cubicBezTo>
                  <a:cubicBezTo>
                    <a:pt x="15" y="318"/>
                    <a:pt x="0" y="365"/>
                    <a:pt x="23" y="388"/>
                  </a:cubicBezTo>
                  <a:cubicBezTo>
                    <a:pt x="90" y="428"/>
                    <a:pt x="163" y="445"/>
                    <a:pt x="240" y="445"/>
                  </a:cubicBezTo>
                  <a:cubicBezTo>
                    <a:pt x="502" y="445"/>
                    <a:pt x="798" y="245"/>
                    <a:pt x="960" y="66"/>
                  </a:cubicBezTo>
                  <a:cubicBezTo>
                    <a:pt x="983" y="44"/>
                    <a:pt x="948" y="0"/>
                    <a:pt x="9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79"/>
            <p:cNvSpPr/>
            <p:nvPr/>
          </p:nvSpPr>
          <p:spPr>
            <a:xfrm>
              <a:off x="7769023" y="2240315"/>
              <a:ext cx="14495" cy="7987"/>
            </a:xfrm>
            <a:custGeom>
              <a:rect b="b" l="l" r="r" t="t"/>
              <a:pathLst>
                <a:path extrusionOk="0" h="351" w="637">
                  <a:moveTo>
                    <a:pt x="263" y="1"/>
                  </a:moveTo>
                  <a:cubicBezTo>
                    <a:pt x="185" y="1"/>
                    <a:pt x="112" y="18"/>
                    <a:pt x="56" y="74"/>
                  </a:cubicBezTo>
                  <a:cubicBezTo>
                    <a:pt x="28" y="102"/>
                    <a:pt x="0" y="157"/>
                    <a:pt x="28" y="185"/>
                  </a:cubicBezTo>
                  <a:cubicBezTo>
                    <a:pt x="56" y="248"/>
                    <a:pt x="147" y="304"/>
                    <a:pt x="203" y="332"/>
                  </a:cubicBezTo>
                  <a:cubicBezTo>
                    <a:pt x="238" y="344"/>
                    <a:pt x="288" y="351"/>
                    <a:pt x="342" y="351"/>
                  </a:cubicBezTo>
                  <a:cubicBezTo>
                    <a:pt x="417" y="351"/>
                    <a:pt x="499" y="337"/>
                    <a:pt x="553" y="304"/>
                  </a:cubicBezTo>
                  <a:cubicBezTo>
                    <a:pt x="581" y="304"/>
                    <a:pt x="581" y="276"/>
                    <a:pt x="581" y="248"/>
                  </a:cubicBezTo>
                  <a:cubicBezTo>
                    <a:pt x="581" y="248"/>
                    <a:pt x="609" y="213"/>
                    <a:pt x="609" y="185"/>
                  </a:cubicBezTo>
                  <a:cubicBezTo>
                    <a:pt x="637" y="130"/>
                    <a:pt x="581" y="74"/>
                    <a:pt x="525" y="39"/>
                  </a:cubicBezTo>
                  <a:cubicBezTo>
                    <a:pt x="446" y="24"/>
                    <a:pt x="352" y="1"/>
                    <a:pt x="26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79"/>
            <p:cNvSpPr/>
            <p:nvPr/>
          </p:nvSpPr>
          <p:spPr>
            <a:xfrm>
              <a:off x="7765678" y="2243887"/>
              <a:ext cx="17840" cy="8874"/>
            </a:xfrm>
            <a:custGeom>
              <a:rect b="b" l="l" r="r" t="t"/>
              <a:pathLst>
                <a:path extrusionOk="0" h="390" w="784">
                  <a:moveTo>
                    <a:pt x="28" y="0"/>
                  </a:moveTo>
                  <a:cubicBezTo>
                    <a:pt x="0" y="119"/>
                    <a:pt x="147" y="266"/>
                    <a:pt x="231" y="322"/>
                  </a:cubicBezTo>
                  <a:cubicBezTo>
                    <a:pt x="312" y="368"/>
                    <a:pt x="418" y="389"/>
                    <a:pt x="522" y="389"/>
                  </a:cubicBezTo>
                  <a:cubicBezTo>
                    <a:pt x="607" y="389"/>
                    <a:pt x="690" y="375"/>
                    <a:pt x="756" y="350"/>
                  </a:cubicBezTo>
                  <a:cubicBezTo>
                    <a:pt x="784" y="322"/>
                    <a:pt x="784" y="294"/>
                    <a:pt x="756" y="266"/>
                  </a:cubicBezTo>
                  <a:cubicBezTo>
                    <a:pt x="609" y="266"/>
                    <a:pt x="469" y="266"/>
                    <a:pt x="350" y="231"/>
                  </a:cubicBezTo>
                  <a:cubicBezTo>
                    <a:pt x="231" y="203"/>
                    <a:pt x="147" y="91"/>
                    <a:pt x="5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79"/>
            <p:cNvSpPr/>
            <p:nvPr/>
          </p:nvSpPr>
          <p:spPr>
            <a:xfrm>
              <a:off x="7765678" y="2253126"/>
              <a:ext cx="15291" cy="6371"/>
            </a:xfrm>
            <a:custGeom>
              <a:rect b="b" l="l" r="r" t="t"/>
              <a:pathLst>
                <a:path extrusionOk="0" h="280" w="672">
                  <a:moveTo>
                    <a:pt x="28" y="0"/>
                  </a:moveTo>
                  <a:cubicBezTo>
                    <a:pt x="28" y="0"/>
                    <a:pt x="0" y="0"/>
                    <a:pt x="28" y="35"/>
                  </a:cubicBezTo>
                  <a:cubicBezTo>
                    <a:pt x="84" y="119"/>
                    <a:pt x="147" y="210"/>
                    <a:pt x="259" y="238"/>
                  </a:cubicBezTo>
                  <a:cubicBezTo>
                    <a:pt x="319" y="266"/>
                    <a:pt x="385" y="280"/>
                    <a:pt x="451" y="280"/>
                  </a:cubicBezTo>
                  <a:cubicBezTo>
                    <a:pt x="518" y="280"/>
                    <a:pt x="584" y="266"/>
                    <a:pt x="644" y="238"/>
                  </a:cubicBezTo>
                  <a:cubicBezTo>
                    <a:pt x="672" y="238"/>
                    <a:pt x="672" y="175"/>
                    <a:pt x="644" y="175"/>
                  </a:cubicBezTo>
                  <a:cubicBezTo>
                    <a:pt x="525" y="175"/>
                    <a:pt x="406" y="175"/>
                    <a:pt x="322" y="147"/>
                  </a:cubicBezTo>
                  <a:cubicBezTo>
                    <a:pt x="203" y="147"/>
                    <a:pt x="119" y="63"/>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79"/>
            <p:cNvSpPr/>
            <p:nvPr/>
          </p:nvSpPr>
          <p:spPr>
            <a:xfrm>
              <a:off x="7621207" y="2335385"/>
              <a:ext cx="23893" cy="20548"/>
            </a:xfrm>
            <a:custGeom>
              <a:rect b="b" l="l" r="r" t="t"/>
              <a:pathLst>
                <a:path extrusionOk="0" h="903" w="1050">
                  <a:moveTo>
                    <a:pt x="28" y="0"/>
                  </a:moveTo>
                  <a:cubicBezTo>
                    <a:pt x="0" y="0"/>
                    <a:pt x="0" y="56"/>
                    <a:pt x="28" y="56"/>
                  </a:cubicBezTo>
                  <a:cubicBezTo>
                    <a:pt x="315" y="91"/>
                    <a:pt x="462" y="322"/>
                    <a:pt x="637" y="552"/>
                  </a:cubicBezTo>
                  <a:cubicBezTo>
                    <a:pt x="700" y="671"/>
                    <a:pt x="839" y="902"/>
                    <a:pt x="986" y="902"/>
                  </a:cubicBezTo>
                  <a:cubicBezTo>
                    <a:pt x="1014" y="902"/>
                    <a:pt x="1049" y="902"/>
                    <a:pt x="1014" y="874"/>
                  </a:cubicBezTo>
                  <a:cubicBezTo>
                    <a:pt x="700" y="552"/>
                    <a:pt x="553" y="0"/>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79"/>
            <p:cNvSpPr/>
            <p:nvPr/>
          </p:nvSpPr>
          <p:spPr>
            <a:xfrm>
              <a:off x="7639661" y="2339982"/>
              <a:ext cx="23893" cy="21344"/>
            </a:xfrm>
            <a:custGeom>
              <a:rect b="b" l="l" r="r" t="t"/>
              <a:pathLst>
                <a:path extrusionOk="0" h="938" w="1050">
                  <a:moveTo>
                    <a:pt x="28" y="1"/>
                  </a:moveTo>
                  <a:cubicBezTo>
                    <a:pt x="28" y="1"/>
                    <a:pt x="1" y="1"/>
                    <a:pt x="28" y="29"/>
                  </a:cubicBezTo>
                  <a:cubicBezTo>
                    <a:pt x="91" y="148"/>
                    <a:pt x="119" y="267"/>
                    <a:pt x="175" y="413"/>
                  </a:cubicBezTo>
                  <a:cubicBezTo>
                    <a:pt x="266" y="497"/>
                    <a:pt x="322" y="588"/>
                    <a:pt x="413" y="672"/>
                  </a:cubicBezTo>
                  <a:cubicBezTo>
                    <a:pt x="588" y="847"/>
                    <a:pt x="763" y="938"/>
                    <a:pt x="993" y="938"/>
                  </a:cubicBezTo>
                  <a:cubicBezTo>
                    <a:pt x="1049" y="938"/>
                    <a:pt x="1049" y="875"/>
                    <a:pt x="1021" y="847"/>
                  </a:cubicBezTo>
                  <a:cubicBezTo>
                    <a:pt x="903" y="819"/>
                    <a:pt x="791" y="791"/>
                    <a:pt x="672" y="728"/>
                  </a:cubicBezTo>
                  <a:cubicBezTo>
                    <a:pt x="588" y="672"/>
                    <a:pt x="497" y="616"/>
                    <a:pt x="441" y="525"/>
                  </a:cubicBezTo>
                  <a:cubicBezTo>
                    <a:pt x="266" y="378"/>
                    <a:pt x="147" y="204"/>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79"/>
            <p:cNvSpPr/>
            <p:nvPr/>
          </p:nvSpPr>
          <p:spPr>
            <a:xfrm>
              <a:off x="7649696" y="2316134"/>
              <a:ext cx="53451" cy="6826"/>
            </a:xfrm>
            <a:custGeom>
              <a:rect b="b" l="l" r="r" t="t"/>
              <a:pathLst>
                <a:path extrusionOk="0" h="300" w="2349">
                  <a:moveTo>
                    <a:pt x="28" y="0"/>
                  </a:moveTo>
                  <a:cubicBezTo>
                    <a:pt x="28" y="0"/>
                    <a:pt x="0" y="28"/>
                    <a:pt x="28" y="28"/>
                  </a:cubicBezTo>
                  <a:cubicBezTo>
                    <a:pt x="311" y="157"/>
                    <a:pt x="566" y="243"/>
                    <a:pt x="861" y="243"/>
                  </a:cubicBezTo>
                  <a:cubicBezTo>
                    <a:pt x="902" y="243"/>
                    <a:pt x="943" y="241"/>
                    <a:pt x="986" y="238"/>
                  </a:cubicBezTo>
                  <a:cubicBezTo>
                    <a:pt x="1111" y="213"/>
                    <a:pt x="1236" y="191"/>
                    <a:pt x="1373" y="191"/>
                  </a:cubicBezTo>
                  <a:cubicBezTo>
                    <a:pt x="1428" y="191"/>
                    <a:pt x="1485" y="195"/>
                    <a:pt x="1545" y="203"/>
                  </a:cubicBezTo>
                  <a:cubicBezTo>
                    <a:pt x="1610" y="203"/>
                    <a:pt x="1687" y="200"/>
                    <a:pt x="1769" y="200"/>
                  </a:cubicBezTo>
                  <a:cubicBezTo>
                    <a:pt x="1942" y="200"/>
                    <a:pt x="2135" y="213"/>
                    <a:pt x="2273" y="294"/>
                  </a:cubicBezTo>
                  <a:cubicBezTo>
                    <a:pt x="2276" y="298"/>
                    <a:pt x="2281" y="299"/>
                    <a:pt x="2285" y="299"/>
                  </a:cubicBezTo>
                  <a:cubicBezTo>
                    <a:pt x="2314" y="299"/>
                    <a:pt x="2349" y="233"/>
                    <a:pt x="2301" y="203"/>
                  </a:cubicBezTo>
                  <a:cubicBezTo>
                    <a:pt x="2139" y="97"/>
                    <a:pt x="1895" y="68"/>
                    <a:pt x="1663" y="68"/>
                  </a:cubicBezTo>
                  <a:cubicBezTo>
                    <a:pt x="1513" y="68"/>
                    <a:pt x="1367" y="80"/>
                    <a:pt x="1252" y="91"/>
                  </a:cubicBezTo>
                  <a:cubicBezTo>
                    <a:pt x="1143" y="98"/>
                    <a:pt x="1040" y="101"/>
                    <a:pt x="940" y="101"/>
                  </a:cubicBezTo>
                  <a:cubicBezTo>
                    <a:pt x="634" y="101"/>
                    <a:pt x="355" y="69"/>
                    <a:pt x="2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79"/>
            <p:cNvSpPr/>
            <p:nvPr/>
          </p:nvSpPr>
          <p:spPr>
            <a:xfrm>
              <a:off x="7634404" y="2306259"/>
              <a:ext cx="32494" cy="9898"/>
            </a:xfrm>
            <a:custGeom>
              <a:rect b="b" l="l" r="r" t="t"/>
              <a:pathLst>
                <a:path extrusionOk="0" h="435" w="1428">
                  <a:moveTo>
                    <a:pt x="29" y="0"/>
                  </a:moveTo>
                  <a:cubicBezTo>
                    <a:pt x="1" y="0"/>
                    <a:pt x="1" y="28"/>
                    <a:pt x="1" y="28"/>
                  </a:cubicBezTo>
                  <a:cubicBezTo>
                    <a:pt x="232" y="175"/>
                    <a:pt x="406" y="287"/>
                    <a:pt x="672" y="350"/>
                  </a:cubicBezTo>
                  <a:cubicBezTo>
                    <a:pt x="903" y="406"/>
                    <a:pt x="1134" y="434"/>
                    <a:pt x="1399" y="434"/>
                  </a:cubicBezTo>
                  <a:cubicBezTo>
                    <a:pt x="1427" y="434"/>
                    <a:pt x="1427" y="378"/>
                    <a:pt x="1399" y="350"/>
                  </a:cubicBezTo>
                  <a:cubicBezTo>
                    <a:pt x="1134" y="350"/>
                    <a:pt x="903" y="322"/>
                    <a:pt x="672" y="259"/>
                  </a:cubicBezTo>
                  <a:cubicBezTo>
                    <a:pt x="434" y="203"/>
                    <a:pt x="232" y="84"/>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79"/>
            <p:cNvSpPr/>
            <p:nvPr/>
          </p:nvSpPr>
          <p:spPr>
            <a:xfrm>
              <a:off x="7713956" y="2284687"/>
              <a:ext cx="4642" cy="13289"/>
            </a:xfrm>
            <a:custGeom>
              <a:rect b="b" l="l" r="r" t="t"/>
              <a:pathLst>
                <a:path extrusionOk="0" h="584" w="204">
                  <a:moveTo>
                    <a:pt x="40" y="0"/>
                  </a:moveTo>
                  <a:cubicBezTo>
                    <a:pt x="33" y="0"/>
                    <a:pt x="29" y="4"/>
                    <a:pt x="29" y="12"/>
                  </a:cubicBezTo>
                  <a:cubicBezTo>
                    <a:pt x="1" y="158"/>
                    <a:pt x="1" y="305"/>
                    <a:pt x="57" y="452"/>
                  </a:cubicBezTo>
                  <a:cubicBezTo>
                    <a:pt x="57" y="476"/>
                    <a:pt x="102" y="584"/>
                    <a:pt x="166" y="584"/>
                  </a:cubicBezTo>
                  <a:cubicBezTo>
                    <a:pt x="178" y="584"/>
                    <a:pt x="190" y="580"/>
                    <a:pt x="204" y="571"/>
                  </a:cubicBezTo>
                  <a:lnTo>
                    <a:pt x="204" y="536"/>
                  </a:lnTo>
                  <a:cubicBezTo>
                    <a:pt x="176" y="480"/>
                    <a:pt x="120" y="424"/>
                    <a:pt x="85" y="361"/>
                  </a:cubicBezTo>
                  <a:cubicBezTo>
                    <a:pt x="57" y="249"/>
                    <a:pt x="57" y="130"/>
                    <a:pt x="85" y="46"/>
                  </a:cubicBezTo>
                  <a:cubicBezTo>
                    <a:pt x="85" y="22"/>
                    <a:pt x="56" y="0"/>
                    <a:pt x="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79"/>
            <p:cNvSpPr/>
            <p:nvPr/>
          </p:nvSpPr>
          <p:spPr>
            <a:xfrm>
              <a:off x="7707289" y="2284255"/>
              <a:ext cx="6053" cy="14063"/>
            </a:xfrm>
            <a:custGeom>
              <a:rect b="b" l="l" r="r" t="t"/>
              <a:pathLst>
                <a:path extrusionOk="0" h="618" w="266">
                  <a:moveTo>
                    <a:pt x="167" y="0"/>
                  </a:moveTo>
                  <a:cubicBezTo>
                    <a:pt x="149" y="0"/>
                    <a:pt x="130" y="10"/>
                    <a:pt x="119" y="31"/>
                  </a:cubicBezTo>
                  <a:cubicBezTo>
                    <a:pt x="63" y="177"/>
                    <a:pt x="0" y="618"/>
                    <a:pt x="238" y="618"/>
                  </a:cubicBezTo>
                  <a:cubicBezTo>
                    <a:pt x="266" y="618"/>
                    <a:pt x="266" y="590"/>
                    <a:pt x="266" y="590"/>
                  </a:cubicBezTo>
                  <a:cubicBezTo>
                    <a:pt x="238" y="499"/>
                    <a:pt x="175" y="471"/>
                    <a:pt x="175" y="380"/>
                  </a:cubicBezTo>
                  <a:cubicBezTo>
                    <a:pt x="175" y="296"/>
                    <a:pt x="175" y="177"/>
                    <a:pt x="203" y="65"/>
                  </a:cubicBezTo>
                  <a:cubicBezTo>
                    <a:pt x="225" y="26"/>
                    <a:pt x="198" y="0"/>
                    <a:pt x="16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79"/>
            <p:cNvSpPr/>
            <p:nvPr/>
          </p:nvSpPr>
          <p:spPr>
            <a:xfrm>
              <a:off x="7353266" y="2028989"/>
              <a:ext cx="460174" cy="354955"/>
            </a:xfrm>
            <a:custGeom>
              <a:rect b="b" l="l" r="r" t="t"/>
              <a:pathLst>
                <a:path extrusionOk="0" h="15599" w="20223">
                  <a:moveTo>
                    <a:pt x="4794" y="208"/>
                  </a:moveTo>
                  <a:cubicBezTo>
                    <a:pt x="4809" y="208"/>
                    <a:pt x="4830" y="233"/>
                    <a:pt x="4867" y="298"/>
                  </a:cubicBezTo>
                  <a:cubicBezTo>
                    <a:pt x="4895" y="354"/>
                    <a:pt x="4923" y="473"/>
                    <a:pt x="4958" y="557"/>
                  </a:cubicBezTo>
                  <a:cubicBezTo>
                    <a:pt x="5098" y="1201"/>
                    <a:pt x="4958" y="1844"/>
                    <a:pt x="4895" y="2452"/>
                  </a:cubicBezTo>
                  <a:cubicBezTo>
                    <a:pt x="4867" y="2774"/>
                    <a:pt x="4839" y="3095"/>
                    <a:pt x="4811" y="3417"/>
                  </a:cubicBezTo>
                  <a:cubicBezTo>
                    <a:pt x="4783" y="3620"/>
                    <a:pt x="4720" y="3823"/>
                    <a:pt x="4692" y="3997"/>
                  </a:cubicBezTo>
                  <a:cubicBezTo>
                    <a:pt x="4664" y="4081"/>
                    <a:pt x="4664" y="4200"/>
                    <a:pt x="4636" y="4291"/>
                  </a:cubicBezTo>
                  <a:cubicBezTo>
                    <a:pt x="4573" y="4200"/>
                    <a:pt x="4489" y="4144"/>
                    <a:pt x="4433" y="4053"/>
                  </a:cubicBezTo>
                  <a:cubicBezTo>
                    <a:pt x="4343" y="3969"/>
                    <a:pt x="4224" y="3795"/>
                    <a:pt x="4084" y="3732"/>
                  </a:cubicBezTo>
                  <a:cubicBezTo>
                    <a:pt x="4112" y="3620"/>
                    <a:pt x="4140" y="3473"/>
                    <a:pt x="4140" y="3354"/>
                  </a:cubicBezTo>
                  <a:cubicBezTo>
                    <a:pt x="4140" y="3179"/>
                    <a:pt x="4168" y="2949"/>
                    <a:pt x="4084" y="2746"/>
                  </a:cubicBezTo>
                  <a:cubicBezTo>
                    <a:pt x="4050" y="2640"/>
                    <a:pt x="3997" y="2600"/>
                    <a:pt x="3934" y="2600"/>
                  </a:cubicBezTo>
                  <a:cubicBezTo>
                    <a:pt x="3771" y="2600"/>
                    <a:pt x="3546" y="2863"/>
                    <a:pt x="3440" y="2949"/>
                  </a:cubicBezTo>
                  <a:cubicBezTo>
                    <a:pt x="3385" y="3005"/>
                    <a:pt x="3322" y="3033"/>
                    <a:pt x="3294" y="3095"/>
                  </a:cubicBezTo>
                  <a:cubicBezTo>
                    <a:pt x="3175" y="2949"/>
                    <a:pt x="3000" y="2858"/>
                    <a:pt x="2825" y="2746"/>
                  </a:cubicBezTo>
                  <a:cubicBezTo>
                    <a:pt x="3035" y="2508"/>
                    <a:pt x="3238" y="2305"/>
                    <a:pt x="3413" y="2075"/>
                  </a:cubicBezTo>
                  <a:cubicBezTo>
                    <a:pt x="3615" y="1844"/>
                    <a:pt x="3790" y="1578"/>
                    <a:pt x="4021" y="1347"/>
                  </a:cubicBezTo>
                  <a:cubicBezTo>
                    <a:pt x="4196" y="1110"/>
                    <a:pt x="4343" y="879"/>
                    <a:pt x="4517" y="648"/>
                  </a:cubicBezTo>
                  <a:cubicBezTo>
                    <a:pt x="4608" y="529"/>
                    <a:pt x="4664" y="410"/>
                    <a:pt x="4748" y="298"/>
                  </a:cubicBezTo>
                  <a:cubicBezTo>
                    <a:pt x="4768" y="248"/>
                    <a:pt x="4776" y="208"/>
                    <a:pt x="4794" y="208"/>
                  </a:cubicBezTo>
                  <a:close/>
                  <a:moveTo>
                    <a:pt x="6980" y="3391"/>
                  </a:moveTo>
                  <a:cubicBezTo>
                    <a:pt x="7022" y="3391"/>
                    <a:pt x="7058" y="3408"/>
                    <a:pt x="7084" y="3445"/>
                  </a:cubicBezTo>
                  <a:cubicBezTo>
                    <a:pt x="7139" y="3529"/>
                    <a:pt x="7111" y="3704"/>
                    <a:pt x="7111" y="3795"/>
                  </a:cubicBezTo>
                  <a:cubicBezTo>
                    <a:pt x="7111" y="3942"/>
                    <a:pt x="7084" y="4081"/>
                    <a:pt x="7056" y="4228"/>
                  </a:cubicBezTo>
                  <a:cubicBezTo>
                    <a:pt x="7021" y="4431"/>
                    <a:pt x="6937" y="4641"/>
                    <a:pt x="6909" y="4844"/>
                  </a:cubicBezTo>
                  <a:cubicBezTo>
                    <a:pt x="6846" y="5046"/>
                    <a:pt x="6818" y="5249"/>
                    <a:pt x="6762" y="5452"/>
                  </a:cubicBezTo>
                  <a:cubicBezTo>
                    <a:pt x="6734" y="5571"/>
                    <a:pt x="6706" y="5690"/>
                    <a:pt x="6706" y="5829"/>
                  </a:cubicBezTo>
                  <a:cubicBezTo>
                    <a:pt x="6671" y="5801"/>
                    <a:pt x="6643" y="5801"/>
                    <a:pt x="6615" y="5774"/>
                  </a:cubicBezTo>
                  <a:cubicBezTo>
                    <a:pt x="6496" y="5690"/>
                    <a:pt x="6384" y="5627"/>
                    <a:pt x="6265" y="5571"/>
                  </a:cubicBezTo>
                  <a:cubicBezTo>
                    <a:pt x="6209" y="5515"/>
                    <a:pt x="6147" y="5452"/>
                    <a:pt x="6063" y="5452"/>
                  </a:cubicBezTo>
                  <a:lnTo>
                    <a:pt x="6063" y="5424"/>
                  </a:lnTo>
                  <a:cubicBezTo>
                    <a:pt x="6063" y="5282"/>
                    <a:pt x="6141" y="4926"/>
                    <a:pt x="5914" y="4926"/>
                  </a:cubicBezTo>
                  <a:cubicBezTo>
                    <a:pt x="5906" y="4926"/>
                    <a:pt x="5897" y="4926"/>
                    <a:pt x="5888" y="4927"/>
                  </a:cubicBezTo>
                  <a:cubicBezTo>
                    <a:pt x="5769" y="4927"/>
                    <a:pt x="5657" y="5046"/>
                    <a:pt x="5566" y="5165"/>
                  </a:cubicBezTo>
                  <a:cubicBezTo>
                    <a:pt x="5510" y="5102"/>
                    <a:pt x="5447" y="5074"/>
                    <a:pt x="5391" y="5046"/>
                  </a:cubicBezTo>
                  <a:cubicBezTo>
                    <a:pt x="5482" y="4990"/>
                    <a:pt x="5538" y="4871"/>
                    <a:pt x="5594" y="4816"/>
                  </a:cubicBezTo>
                  <a:cubicBezTo>
                    <a:pt x="5713" y="4641"/>
                    <a:pt x="5832" y="4466"/>
                    <a:pt x="5972" y="4291"/>
                  </a:cubicBezTo>
                  <a:cubicBezTo>
                    <a:pt x="6075" y="4163"/>
                    <a:pt x="6690" y="3391"/>
                    <a:pt x="6980" y="3391"/>
                  </a:cubicBezTo>
                  <a:close/>
                  <a:moveTo>
                    <a:pt x="8266" y="4511"/>
                  </a:moveTo>
                  <a:cubicBezTo>
                    <a:pt x="8310" y="4511"/>
                    <a:pt x="8351" y="4540"/>
                    <a:pt x="8391" y="4606"/>
                  </a:cubicBezTo>
                  <a:cubicBezTo>
                    <a:pt x="8510" y="4753"/>
                    <a:pt x="8510" y="4955"/>
                    <a:pt x="8538" y="5102"/>
                  </a:cubicBezTo>
                  <a:cubicBezTo>
                    <a:pt x="8566" y="5480"/>
                    <a:pt x="8566" y="5864"/>
                    <a:pt x="8510" y="6214"/>
                  </a:cubicBezTo>
                  <a:lnTo>
                    <a:pt x="8454" y="6214"/>
                  </a:lnTo>
                  <a:cubicBezTo>
                    <a:pt x="8237" y="6214"/>
                    <a:pt x="8026" y="6092"/>
                    <a:pt x="7815" y="6092"/>
                  </a:cubicBezTo>
                  <a:cubicBezTo>
                    <a:pt x="7795" y="6092"/>
                    <a:pt x="7775" y="6093"/>
                    <a:pt x="7755" y="6095"/>
                  </a:cubicBezTo>
                  <a:lnTo>
                    <a:pt x="7755" y="6067"/>
                  </a:lnTo>
                  <a:cubicBezTo>
                    <a:pt x="7720" y="5948"/>
                    <a:pt x="7755" y="5774"/>
                    <a:pt x="7636" y="5718"/>
                  </a:cubicBezTo>
                  <a:cubicBezTo>
                    <a:pt x="7622" y="5704"/>
                    <a:pt x="7599" y="5697"/>
                    <a:pt x="7576" y="5697"/>
                  </a:cubicBezTo>
                  <a:cubicBezTo>
                    <a:pt x="7554" y="5697"/>
                    <a:pt x="7531" y="5704"/>
                    <a:pt x="7517" y="5718"/>
                  </a:cubicBezTo>
                  <a:cubicBezTo>
                    <a:pt x="7433" y="5801"/>
                    <a:pt x="7370" y="5920"/>
                    <a:pt x="7314" y="6039"/>
                  </a:cubicBezTo>
                  <a:lnTo>
                    <a:pt x="7286" y="6039"/>
                  </a:lnTo>
                  <a:cubicBezTo>
                    <a:pt x="7258" y="6004"/>
                    <a:pt x="7230" y="5976"/>
                    <a:pt x="7195" y="5976"/>
                  </a:cubicBezTo>
                  <a:cubicBezTo>
                    <a:pt x="7342" y="5829"/>
                    <a:pt x="7405" y="5599"/>
                    <a:pt x="7489" y="5424"/>
                  </a:cubicBezTo>
                  <a:cubicBezTo>
                    <a:pt x="7608" y="5249"/>
                    <a:pt x="7692" y="5102"/>
                    <a:pt x="7839" y="4955"/>
                  </a:cubicBezTo>
                  <a:cubicBezTo>
                    <a:pt x="7930" y="4844"/>
                    <a:pt x="8013" y="4697"/>
                    <a:pt x="8104" y="4606"/>
                  </a:cubicBezTo>
                  <a:cubicBezTo>
                    <a:pt x="8163" y="4547"/>
                    <a:pt x="8217" y="4511"/>
                    <a:pt x="8266" y="4511"/>
                  </a:cubicBezTo>
                  <a:close/>
                  <a:moveTo>
                    <a:pt x="10810" y="5340"/>
                  </a:moveTo>
                  <a:cubicBezTo>
                    <a:pt x="10929" y="5396"/>
                    <a:pt x="11013" y="5543"/>
                    <a:pt x="11076" y="5599"/>
                  </a:cubicBezTo>
                  <a:cubicBezTo>
                    <a:pt x="11216" y="5746"/>
                    <a:pt x="11335" y="5892"/>
                    <a:pt x="11454" y="6039"/>
                  </a:cubicBezTo>
                  <a:cubicBezTo>
                    <a:pt x="11510" y="6095"/>
                    <a:pt x="11566" y="6151"/>
                    <a:pt x="11601" y="6214"/>
                  </a:cubicBezTo>
                  <a:cubicBezTo>
                    <a:pt x="11684" y="6270"/>
                    <a:pt x="11712" y="6354"/>
                    <a:pt x="11775" y="6417"/>
                  </a:cubicBezTo>
                  <a:lnTo>
                    <a:pt x="11629" y="6417"/>
                  </a:lnTo>
                  <a:cubicBezTo>
                    <a:pt x="11605" y="6420"/>
                    <a:pt x="11582" y="6421"/>
                    <a:pt x="11560" y="6421"/>
                  </a:cubicBezTo>
                  <a:cubicBezTo>
                    <a:pt x="11356" y="6421"/>
                    <a:pt x="11196" y="6311"/>
                    <a:pt x="11013" y="6179"/>
                  </a:cubicBezTo>
                  <a:cubicBezTo>
                    <a:pt x="10929" y="6123"/>
                    <a:pt x="10838" y="6039"/>
                    <a:pt x="10755" y="5976"/>
                  </a:cubicBezTo>
                  <a:cubicBezTo>
                    <a:pt x="10810" y="5746"/>
                    <a:pt x="10782" y="5543"/>
                    <a:pt x="10810" y="5340"/>
                  </a:cubicBezTo>
                  <a:close/>
                  <a:moveTo>
                    <a:pt x="3874" y="2830"/>
                  </a:moveTo>
                  <a:lnTo>
                    <a:pt x="3909" y="2858"/>
                  </a:lnTo>
                  <a:cubicBezTo>
                    <a:pt x="3937" y="2949"/>
                    <a:pt x="3937" y="3067"/>
                    <a:pt x="3937" y="3151"/>
                  </a:cubicBezTo>
                  <a:cubicBezTo>
                    <a:pt x="3937" y="3326"/>
                    <a:pt x="3909" y="3501"/>
                    <a:pt x="3874" y="3676"/>
                  </a:cubicBezTo>
                  <a:cubicBezTo>
                    <a:pt x="3874" y="3851"/>
                    <a:pt x="3818" y="4053"/>
                    <a:pt x="3790" y="4228"/>
                  </a:cubicBezTo>
                  <a:cubicBezTo>
                    <a:pt x="3734" y="4669"/>
                    <a:pt x="3643" y="5102"/>
                    <a:pt x="3559" y="5543"/>
                  </a:cubicBezTo>
                  <a:cubicBezTo>
                    <a:pt x="3468" y="5920"/>
                    <a:pt x="3294" y="6270"/>
                    <a:pt x="3266" y="6648"/>
                  </a:cubicBezTo>
                  <a:cubicBezTo>
                    <a:pt x="3210" y="6822"/>
                    <a:pt x="3147" y="6941"/>
                    <a:pt x="2944" y="7025"/>
                  </a:cubicBezTo>
                  <a:cubicBezTo>
                    <a:pt x="2879" y="7046"/>
                    <a:pt x="2814" y="7055"/>
                    <a:pt x="2748" y="7055"/>
                  </a:cubicBezTo>
                  <a:cubicBezTo>
                    <a:pt x="2430" y="7055"/>
                    <a:pt x="2106" y="6843"/>
                    <a:pt x="1839" y="6676"/>
                  </a:cubicBezTo>
                  <a:cubicBezTo>
                    <a:pt x="1490" y="6473"/>
                    <a:pt x="1371" y="5976"/>
                    <a:pt x="1399" y="5599"/>
                  </a:cubicBezTo>
                  <a:cubicBezTo>
                    <a:pt x="1427" y="5249"/>
                    <a:pt x="1748" y="5074"/>
                    <a:pt x="1951" y="4844"/>
                  </a:cubicBezTo>
                  <a:cubicBezTo>
                    <a:pt x="2042" y="4697"/>
                    <a:pt x="2189" y="4606"/>
                    <a:pt x="2301" y="4494"/>
                  </a:cubicBezTo>
                  <a:cubicBezTo>
                    <a:pt x="2448" y="4347"/>
                    <a:pt x="2566" y="4172"/>
                    <a:pt x="2685" y="4025"/>
                  </a:cubicBezTo>
                  <a:cubicBezTo>
                    <a:pt x="2916" y="3704"/>
                    <a:pt x="3147" y="3417"/>
                    <a:pt x="3468" y="3179"/>
                  </a:cubicBezTo>
                  <a:cubicBezTo>
                    <a:pt x="3587" y="3095"/>
                    <a:pt x="3699" y="2977"/>
                    <a:pt x="3818" y="2893"/>
                  </a:cubicBezTo>
                  <a:cubicBezTo>
                    <a:pt x="3818" y="2893"/>
                    <a:pt x="3846" y="2858"/>
                    <a:pt x="3874" y="2830"/>
                  </a:cubicBezTo>
                  <a:close/>
                  <a:moveTo>
                    <a:pt x="14223" y="6703"/>
                  </a:moveTo>
                  <a:cubicBezTo>
                    <a:pt x="14453" y="6703"/>
                    <a:pt x="14628" y="6766"/>
                    <a:pt x="14712" y="6997"/>
                  </a:cubicBezTo>
                  <a:cubicBezTo>
                    <a:pt x="14803" y="7172"/>
                    <a:pt x="14712" y="7263"/>
                    <a:pt x="14628" y="7438"/>
                  </a:cubicBezTo>
                  <a:cubicBezTo>
                    <a:pt x="14572" y="7375"/>
                    <a:pt x="14481" y="7347"/>
                    <a:pt x="14363" y="7347"/>
                  </a:cubicBezTo>
                  <a:cubicBezTo>
                    <a:pt x="14307" y="7375"/>
                    <a:pt x="14223" y="7403"/>
                    <a:pt x="14132" y="7438"/>
                  </a:cubicBezTo>
                  <a:cubicBezTo>
                    <a:pt x="14132" y="7403"/>
                    <a:pt x="14132" y="7347"/>
                    <a:pt x="14104" y="7319"/>
                  </a:cubicBezTo>
                  <a:cubicBezTo>
                    <a:pt x="14076" y="7172"/>
                    <a:pt x="13901" y="7053"/>
                    <a:pt x="13754" y="7053"/>
                  </a:cubicBezTo>
                  <a:cubicBezTo>
                    <a:pt x="13782" y="6913"/>
                    <a:pt x="13698" y="6822"/>
                    <a:pt x="13607" y="6738"/>
                  </a:cubicBezTo>
                  <a:cubicBezTo>
                    <a:pt x="13635" y="6738"/>
                    <a:pt x="13663" y="6738"/>
                    <a:pt x="13698" y="6766"/>
                  </a:cubicBezTo>
                  <a:cubicBezTo>
                    <a:pt x="13901" y="6766"/>
                    <a:pt x="14048" y="6738"/>
                    <a:pt x="14223" y="6703"/>
                  </a:cubicBezTo>
                  <a:close/>
                  <a:moveTo>
                    <a:pt x="12393" y="6254"/>
                  </a:moveTo>
                  <a:cubicBezTo>
                    <a:pt x="12492" y="6254"/>
                    <a:pt x="12605" y="6281"/>
                    <a:pt x="12677" y="6298"/>
                  </a:cubicBezTo>
                  <a:cubicBezTo>
                    <a:pt x="12824" y="6326"/>
                    <a:pt x="12908" y="6354"/>
                    <a:pt x="12999" y="6473"/>
                  </a:cubicBezTo>
                  <a:cubicBezTo>
                    <a:pt x="13055" y="6529"/>
                    <a:pt x="13083" y="6592"/>
                    <a:pt x="13111" y="6620"/>
                  </a:cubicBezTo>
                  <a:cubicBezTo>
                    <a:pt x="13202" y="6703"/>
                    <a:pt x="13286" y="6766"/>
                    <a:pt x="13405" y="6822"/>
                  </a:cubicBezTo>
                  <a:cubicBezTo>
                    <a:pt x="13523" y="6878"/>
                    <a:pt x="13607" y="6969"/>
                    <a:pt x="13551" y="7116"/>
                  </a:cubicBezTo>
                  <a:cubicBezTo>
                    <a:pt x="13523" y="7200"/>
                    <a:pt x="13433" y="7263"/>
                    <a:pt x="13377" y="7319"/>
                  </a:cubicBezTo>
                  <a:cubicBezTo>
                    <a:pt x="13230" y="7438"/>
                    <a:pt x="13055" y="7494"/>
                    <a:pt x="12852" y="7494"/>
                  </a:cubicBezTo>
                  <a:cubicBezTo>
                    <a:pt x="12677" y="7494"/>
                    <a:pt x="12614" y="7438"/>
                    <a:pt x="12475" y="7347"/>
                  </a:cubicBezTo>
                  <a:lnTo>
                    <a:pt x="12440" y="7347"/>
                  </a:lnTo>
                  <a:cubicBezTo>
                    <a:pt x="12384" y="7291"/>
                    <a:pt x="12300" y="7263"/>
                    <a:pt x="12237" y="7200"/>
                  </a:cubicBezTo>
                  <a:cubicBezTo>
                    <a:pt x="12090" y="7088"/>
                    <a:pt x="12153" y="6850"/>
                    <a:pt x="12181" y="6703"/>
                  </a:cubicBezTo>
                  <a:cubicBezTo>
                    <a:pt x="12209" y="6592"/>
                    <a:pt x="12125" y="6445"/>
                    <a:pt x="12209" y="6326"/>
                  </a:cubicBezTo>
                  <a:lnTo>
                    <a:pt x="12237" y="6298"/>
                  </a:lnTo>
                  <a:cubicBezTo>
                    <a:pt x="12273" y="6265"/>
                    <a:pt x="12330" y="6254"/>
                    <a:pt x="12393" y="6254"/>
                  </a:cubicBezTo>
                  <a:close/>
                  <a:moveTo>
                    <a:pt x="5901" y="5125"/>
                  </a:moveTo>
                  <a:cubicBezTo>
                    <a:pt x="5907" y="5125"/>
                    <a:pt x="5912" y="5126"/>
                    <a:pt x="5916" y="5130"/>
                  </a:cubicBezTo>
                  <a:lnTo>
                    <a:pt x="5888" y="5340"/>
                  </a:lnTo>
                  <a:cubicBezTo>
                    <a:pt x="5888" y="5424"/>
                    <a:pt x="5860" y="5515"/>
                    <a:pt x="5860" y="5571"/>
                  </a:cubicBezTo>
                  <a:cubicBezTo>
                    <a:pt x="5888" y="5892"/>
                    <a:pt x="5832" y="6214"/>
                    <a:pt x="5797" y="6529"/>
                  </a:cubicBezTo>
                  <a:cubicBezTo>
                    <a:pt x="5797" y="6676"/>
                    <a:pt x="5769" y="6822"/>
                    <a:pt x="5741" y="6997"/>
                  </a:cubicBezTo>
                  <a:lnTo>
                    <a:pt x="5741" y="7228"/>
                  </a:lnTo>
                  <a:lnTo>
                    <a:pt x="5741" y="7347"/>
                  </a:lnTo>
                  <a:cubicBezTo>
                    <a:pt x="5685" y="7612"/>
                    <a:pt x="5566" y="7696"/>
                    <a:pt x="5307" y="7724"/>
                  </a:cubicBezTo>
                  <a:cubicBezTo>
                    <a:pt x="5255" y="7736"/>
                    <a:pt x="5202" y="7741"/>
                    <a:pt x="5150" y="7741"/>
                  </a:cubicBezTo>
                  <a:cubicBezTo>
                    <a:pt x="4912" y="7741"/>
                    <a:pt x="4689" y="7627"/>
                    <a:pt x="4545" y="7438"/>
                  </a:cubicBezTo>
                  <a:cubicBezTo>
                    <a:pt x="4489" y="7347"/>
                    <a:pt x="4461" y="7291"/>
                    <a:pt x="4398" y="7200"/>
                  </a:cubicBezTo>
                  <a:cubicBezTo>
                    <a:pt x="4370" y="7116"/>
                    <a:pt x="4343" y="6997"/>
                    <a:pt x="4370" y="6913"/>
                  </a:cubicBezTo>
                  <a:cubicBezTo>
                    <a:pt x="4398" y="6850"/>
                    <a:pt x="4461" y="6822"/>
                    <a:pt x="4489" y="6766"/>
                  </a:cubicBezTo>
                  <a:cubicBezTo>
                    <a:pt x="4636" y="6564"/>
                    <a:pt x="4783" y="6354"/>
                    <a:pt x="4958" y="6151"/>
                  </a:cubicBezTo>
                  <a:cubicBezTo>
                    <a:pt x="5133" y="5920"/>
                    <a:pt x="5335" y="5690"/>
                    <a:pt x="5510" y="5480"/>
                  </a:cubicBezTo>
                  <a:cubicBezTo>
                    <a:pt x="5536" y="5454"/>
                    <a:pt x="5817" y="5125"/>
                    <a:pt x="5901" y="5125"/>
                  </a:cubicBezTo>
                  <a:close/>
                  <a:moveTo>
                    <a:pt x="9209" y="5165"/>
                  </a:moveTo>
                  <a:lnTo>
                    <a:pt x="9209" y="5165"/>
                  </a:lnTo>
                  <a:cubicBezTo>
                    <a:pt x="9237" y="5193"/>
                    <a:pt x="9265" y="5221"/>
                    <a:pt x="9328" y="5221"/>
                  </a:cubicBezTo>
                  <a:cubicBezTo>
                    <a:pt x="9440" y="5305"/>
                    <a:pt x="9559" y="5340"/>
                    <a:pt x="9706" y="5396"/>
                  </a:cubicBezTo>
                  <a:cubicBezTo>
                    <a:pt x="9818" y="5452"/>
                    <a:pt x="9964" y="5515"/>
                    <a:pt x="10083" y="5571"/>
                  </a:cubicBezTo>
                  <a:cubicBezTo>
                    <a:pt x="10230" y="5690"/>
                    <a:pt x="10314" y="5829"/>
                    <a:pt x="10433" y="5948"/>
                  </a:cubicBezTo>
                  <a:cubicBezTo>
                    <a:pt x="10489" y="6004"/>
                    <a:pt x="10552" y="6067"/>
                    <a:pt x="10608" y="6123"/>
                  </a:cubicBezTo>
                  <a:lnTo>
                    <a:pt x="10636" y="6123"/>
                  </a:lnTo>
                  <a:cubicBezTo>
                    <a:pt x="10755" y="6242"/>
                    <a:pt x="10866" y="6326"/>
                    <a:pt x="10985" y="6389"/>
                  </a:cubicBezTo>
                  <a:cubicBezTo>
                    <a:pt x="11216" y="6564"/>
                    <a:pt x="11629" y="6620"/>
                    <a:pt x="11566" y="6997"/>
                  </a:cubicBezTo>
                  <a:cubicBezTo>
                    <a:pt x="11538" y="7228"/>
                    <a:pt x="11454" y="7466"/>
                    <a:pt x="11216" y="7578"/>
                  </a:cubicBezTo>
                  <a:cubicBezTo>
                    <a:pt x="11041" y="7696"/>
                    <a:pt x="10838" y="7787"/>
                    <a:pt x="10636" y="7843"/>
                  </a:cubicBezTo>
                  <a:cubicBezTo>
                    <a:pt x="10517" y="7843"/>
                    <a:pt x="10342" y="7843"/>
                    <a:pt x="10258" y="7787"/>
                  </a:cubicBezTo>
                  <a:cubicBezTo>
                    <a:pt x="10202" y="7752"/>
                    <a:pt x="10111" y="7578"/>
                    <a:pt x="10083" y="7494"/>
                  </a:cubicBezTo>
                  <a:cubicBezTo>
                    <a:pt x="9992" y="7291"/>
                    <a:pt x="9936" y="7088"/>
                    <a:pt x="9852" y="6850"/>
                  </a:cubicBezTo>
                  <a:cubicBezTo>
                    <a:pt x="9790" y="6676"/>
                    <a:pt x="9734" y="6501"/>
                    <a:pt x="9615" y="6326"/>
                  </a:cubicBezTo>
                  <a:cubicBezTo>
                    <a:pt x="9503" y="6123"/>
                    <a:pt x="9440" y="5920"/>
                    <a:pt x="9384" y="5718"/>
                  </a:cubicBezTo>
                  <a:cubicBezTo>
                    <a:pt x="9328" y="5543"/>
                    <a:pt x="9237" y="5340"/>
                    <a:pt x="9209" y="5165"/>
                  </a:cubicBezTo>
                  <a:close/>
                  <a:moveTo>
                    <a:pt x="15300" y="6822"/>
                  </a:moveTo>
                  <a:cubicBezTo>
                    <a:pt x="15474" y="6822"/>
                    <a:pt x="15621" y="6878"/>
                    <a:pt x="15761" y="6969"/>
                  </a:cubicBezTo>
                  <a:cubicBezTo>
                    <a:pt x="15824" y="6997"/>
                    <a:pt x="15880" y="7053"/>
                    <a:pt x="15971" y="7116"/>
                  </a:cubicBezTo>
                  <a:cubicBezTo>
                    <a:pt x="16027" y="7144"/>
                    <a:pt x="16083" y="7144"/>
                    <a:pt x="16146" y="7172"/>
                  </a:cubicBezTo>
                  <a:cubicBezTo>
                    <a:pt x="16257" y="7228"/>
                    <a:pt x="16285" y="7263"/>
                    <a:pt x="16285" y="7375"/>
                  </a:cubicBezTo>
                  <a:lnTo>
                    <a:pt x="16285" y="7578"/>
                  </a:lnTo>
                  <a:cubicBezTo>
                    <a:pt x="16230" y="7724"/>
                    <a:pt x="16146" y="7787"/>
                    <a:pt x="15999" y="7843"/>
                  </a:cubicBezTo>
                  <a:cubicBezTo>
                    <a:pt x="15975" y="7843"/>
                    <a:pt x="15735" y="7905"/>
                    <a:pt x="15649" y="7905"/>
                  </a:cubicBezTo>
                  <a:cubicBezTo>
                    <a:pt x="15635" y="7905"/>
                    <a:pt x="15625" y="7903"/>
                    <a:pt x="15621" y="7899"/>
                  </a:cubicBezTo>
                  <a:cubicBezTo>
                    <a:pt x="15586" y="7871"/>
                    <a:pt x="15586" y="7843"/>
                    <a:pt x="15558" y="7815"/>
                  </a:cubicBezTo>
                  <a:cubicBezTo>
                    <a:pt x="15431" y="7688"/>
                    <a:pt x="15181" y="7545"/>
                    <a:pt x="14976" y="7545"/>
                  </a:cubicBezTo>
                  <a:cubicBezTo>
                    <a:pt x="14900" y="7545"/>
                    <a:pt x="14830" y="7565"/>
                    <a:pt x="14775" y="7612"/>
                  </a:cubicBezTo>
                  <a:cubicBezTo>
                    <a:pt x="14747" y="7578"/>
                    <a:pt x="14712" y="7550"/>
                    <a:pt x="14712" y="7522"/>
                  </a:cubicBezTo>
                  <a:cubicBezTo>
                    <a:pt x="14922" y="7347"/>
                    <a:pt x="14978" y="7088"/>
                    <a:pt x="14859" y="6850"/>
                  </a:cubicBezTo>
                  <a:lnTo>
                    <a:pt x="14978" y="6850"/>
                  </a:lnTo>
                  <a:cubicBezTo>
                    <a:pt x="15097" y="6850"/>
                    <a:pt x="15209" y="6822"/>
                    <a:pt x="15300" y="6822"/>
                  </a:cubicBezTo>
                  <a:close/>
                  <a:moveTo>
                    <a:pt x="13726" y="7200"/>
                  </a:moveTo>
                  <a:cubicBezTo>
                    <a:pt x="13810" y="7200"/>
                    <a:pt x="13929" y="7263"/>
                    <a:pt x="13957" y="7375"/>
                  </a:cubicBezTo>
                  <a:cubicBezTo>
                    <a:pt x="13985" y="7494"/>
                    <a:pt x="13901" y="7578"/>
                    <a:pt x="13873" y="7696"/>
                  </a:cubicBezTo>
                  <a:cubicBezTo>
                    <a:pt x="13873" y="7724"/>
                    <a:pt x="13873" y="7787"/>
                    <a:pt x="13901" y="7815"/>
                  </a:cubicBezTo>
                  <a:cubicBezTo>
                    <a:pt x="13754" y="7843"/>
                    <a:pt x="13579" y="7962"/>
                    <a:pt x="13433" y="7962"/>
                  </a:cubicBezTo>
                  <a:cubicBezTo>
                    <a:pt x="13349" y="7962"/>
                    <a:pt x="13286" y="7927"/>
                    <a:pt x="13202" y="7927"/>
                  </a:cubicBezTo>
                  <a:cubicBezTo>
                    <a:pt x="13139" y="7927"/>
                    <a:pt x="13055" y="7962"/>
                    <a:pt x="12999" y="7990"/>
                  </a:cubicBezTo>
                  <a:cubicBezTo>
                    <a:pt x="12880" y="7990"/>
                    <a:pt x="12789" y="7962"/>
                    <a:pt x="12761" y="7815"/>
                  </a:cubicBezTo>
                  <a:lnTo>
                    <a:pt x="12761" y="7668"/>
                  </a:lnTo>
                  <a:cubicBezTo>
                    <a:pt x="12792" y="7678"/>
                    <a:pt x="12821" y="7681"/>
                    <a:pt x="12849" y="7681"/>
                  </a:cubicBezTo>
                  <a:cubicBezTo>
                    <a:pt x="12906" y="7681"/>
                    <a:pt x="12957" y="7668"/>
                    <a:pt x="12999" y="7668"/>
                  </a:cubicBezTo>
                  <a:cubicBezTo>
                    <a:pt x="13286" y="7612"/>
                    <a:pt x="13579" y="7466"/>
                    <a:pt x="13726" y="7200"/>
                  </a:cubicBezTo>
                  <a:close/>
                  <a:moveTo>
                    <a:pt x="7545" y="5976"/>
                  </a:moveTo>
                  <a:cubicBezTo>
                    <a:pt x="7580" y="6067"/>
                    <a:pt x="7580" y="6214"/>
                    <a:pt x="7580" y="6242"/>
                  </a:cubicBezTo>
                  <a:cubicBezTo>
                    <a:pt x="7608" y="6445"/>
                    <a:pt x="7580" y="6620"/>
                    <a:pt x="7636" y="6794"/>
                  </a:cubicBezTo>
                  <a:cubicBezTo>
                    <a:pt x="7664" y="6969"/>
                    <a:pt x="7692" y="7116"/>
                    <a:pt x="7720" y="7291"/>
                  </a:cubicBezTo>
                  <a:cubicBezTo>
                    <a:pt x="7755" y="7403"/>
                    <a:pt x="7720" y="7522"/>
                    <a:pt x="7783" y="7640"/>
                  </a:cubicBezTo>
                  <a:cubicBezTo>
                    <a:pt x="7755" y="7696"/>
                    <a:pt x="7755" y="7752"/>
                    <a:pt x="7720" y="7815"/>
                  </a:cubicBezTo>
                  <a:cubicBezTo>
                    <a:pt x="7664" y="7962"/>
                    <a:pt x="7489" y="7990"/>
                    <a:pt x="7370" y="8018"/>
                  </a:cubicBezTo>
                  <a:cubicBezTo>
                    <a:pt x="7339" y="8023"/>
                    <a:pt x="7309" y="8025"/>
                    <a:pt x="7278" y="8025"/>
                  </a:cubicBezTo>
                  <a:cubicBezTo>
                    <a:pt x="7135" y="8025"/>
                    <a:pt x="6996" y="7974"/>
                    <a:pt x="6881" y="7899"/>
                  </a:cubicBezTo>
                  <a:cubicBezTo>
                    <a:pt x="6643" y="7787"/>
                    <a:pt x="6671" y="7668"/>
                    <a:pt x="6734" y="7438"/>
                  </a:cubicBezTo>
                  <a:cubicBezTo>
                    <a:pt x="6846" y="7172"/>
                    <a:pt x="6993" y="6941"/>
                    <a:pt x="7111" y="6703"/>
                  </a:cubicBezTo>
                  <a:cubicBezTo>
                    <a:pt x="7258" y="6473"/>
                    <a:pt x="7370" y="6179"/>
                    <a:pt x="7545" y="5976"/>
                  </a:cubicBezTo>
                  <a:close/>
                  <a:moveTo>
                    <a:pt x="16495" y="7319"/>
                  </a:moveTo>
                  <a:cubicBezTo>
                    <a:pt x="16607" y="7375"/>
                    <a:pt x="16726" y="7438"/>
                    <a:pt x="16873" y="7522"/>
                  </a:cubicBezTo>
                  <a:cubicBezTo>
                    <a:pt x="16985" y="7578"/>
                    <a:pt x="17104" y="7668"/>
                    <a:pt x="17222" y="7696"/>
                  </a:cubicBezTo>
                  <a:cubicBezTo>
                    <a:pt x="17425" y="7752"/>
                    <a:pt x="17572" y="7787"/>
                    <a:pt x="17719" y="7927"/>
                  </a:cubicBezTo>
                  <a:cubicBezTo>
                    <a:pt x="17803" y="8018"/>
                    <a:pt x="17894" y="8074"/>
                    <a:pt x="18006" y="8137"/>
                  </a:cubicBezTo>
                  <a:cubicBezTo>
                    <a:pt x="18124" y="8193"/>
                    <a:pt x="18180" y="8277"/>
                    <a:pt x="18006" y="8340"/>
                  </a:cubicBezTo>
                  <a:cubicBezTo>
                    <a:pt x="17964" y="8360"/>
                    <a:pt x="17914" y="8366"/>
                    <a:pt x="17860" y="8366"/>
                  </a:cubicBezTo>
                  <a:cubicBezTo>
                    <a:pt x="17801" y="8366"/>
                    <a:pt x="17738" y="8359"/>
                    <a:pt x="17675" y="8359"/>
                  </a:cubicBezTo>
                  <a:cubicBezTo>
                    <a:pt x="17640" y="8359"/>
                    <a:pt x="17605" y="8361"/>
                    <a:pt x="17572" y="8368"/>
                  </a:cubicBezTo>
                  <a:cubicBezTo>
                    <a:pt x="17453" y="8368"/>
                    <a:pt x="17278" y="8396"/>
                    <a:pt x="17160" y="8396"/>
                  </a:cubicBezTo>
                  <a:cubicBezTo>
                    <a:pt x="17048" y="8368"/>
                    <a:pt x="17048" y="8312"/>
                    <a:pt x="16957" y="8249"/>
                  </a:cubicBezTo>
                  <a:cubicBezTo>
                    <a:pt x="16901" y="8165"/>
                    <a:pt x="16810" y="8102"/>
                    <a:pt x="16726" y="8074"/>
                  </a:cubicBezTo>
                  <a:cubicBezTo>
                    <a:pt x="16579" y="7990"/>
                    <a:pt x="16495" y="7871"/>
                    <a:pt x="16376" y="7815"/>
                  </a:cubicBezTo>
                  <a:cubicBezTo>
                    <a:pt x="16460" y="7696"/>
                    <a:pt x="16495" y="7494"/>
                    <a:pt x="16495" y="7319"/>
                  </a:cubicBezTo>
                  <a:close/>
                  <a:moveTo>
                    <a:pt x="14376" y="7519"/>
                  </a:moveTo>
                  <a:cubicBezTo>
                    <a:pt x="14550" y="7519"/>
                    <a:pt x="14626" y="7681"/>
                    <a:pt x="14600" y="7843"/>
                  </a:cubicBezTo>
                  <a:cubicBezTo>
                    <a:pt x="14600" y="7927"/>
                    <a:pt x="14537" y="8018"/>
                    <a:pt x="14537" y="8102"/>
                  </a:cubicBezTo>
                  <a:cubicBezTo>
                    <a:pt x="14537" y="8193"/>
                    <a:pt x="14600" y="8312"/>
                    <a:pt x="14572" y="8368"/>
                  </a:cubicBezTo>
                  <a:cubicBezTo>
                    <a:pt x="14572" y="8396"/>
                    <a:pt x="14537" y="8424"/>
                    <a:pt x="14509" y="8424"/>
                  </a:cubicBezTo>
                  <a:cubicBezTo>
                    <a:pt x="14453" y="8424"/>
                    <a:pt x="14398" y="8368"/>
                    <a:pt x="14335" y="8312"/>
                  </a:cubicBezTo>
                  <a:cubicBezTo>
                    <a:pt x="14251" y="8193"/>
                    <a:pt x="14223" y="8046"/>
                    <a:pt x="14132" y="7927"/>
                  </a:cubicBezTo>
                  <a:cubicBezTo>
                    <a:pt x="14104" y="7899"/>
                    <a:pt x="14104" y="7899"/>
                    <a:pt x="14104" y="7871"/>
                  </a:cubicBezTo>
                  <a:cubicBezTo>
                    <a:pt x="14076" y="7815"/>
                    <a:pt x="14076" y="7724"/>
                    <a:pt x="14104" y="7640"/>
                  </a:cubicBezTo>
                  <a:cubicBezTo>
                    <a:pt x="14160" y="7578"/>
                    <a:pt x="14251" y="7550"/>
                    <a:pt x="14335" y="7522"/>
                  </a:cubicBezTo>
                  <a:cubicBezTo>
                    <a:pt x="14349" y="7520"/>
                    <a:pt x="14363" y="7519"/>
                    <a:pt x="14376" y="7519"/>
                  </a:cubicBezTo>
                  <a:close/>
                  <a:moveTo>
                    <a:pt x="1970" y="2477"/>
                  </a:moveTo>
                  <a:cubicBezTo>
                    <a:pt x="1984" y="2477"/>
                    <a:pt x="1999" y="2478"/>
                    <a:pt x="2014" y="2480"/>
                  </a:cubicBezTo>
                  <a:cubicBezTo>
                    <a:pt x="2217" y="2508"/>
                    <a:pt x="2364" y="2655"/>
                    <a:pt x="2511" y="2774"/>
                  </a:cubicBezTo>
                  <a:cubicBezTo>
                    <a:pt x="2622" y="2858"/>
                    <a:pt x="2769" y="2949"/>
                    <a:pt x="2888" y="3033"/>
                  </a:cubicBezTo>
                  <a:cubicBezTo>
                    <a:pt x="2972" y="3067"/>
                    <a:pt x="3000" y="3123"/>
                    <a:pt x="3063" y="3151"/>
                  </a:cubicBezTo>
                  <a:cubicBezTo>
                    <a:pt x="3091" y="3179"/>
                    <a:pt x="3119" y="3179"/>
                    <a:pt x="3147" y="3207"/>
                  </a:cubicBezTo>
                  <a:cubicBezTo>
                    <a:pt x="2916" y="3445"/>
                    <a:pt x="2713" y="3676"/>
                    <a:pt x="2476" y="3942"/>
                  </a:cubicBezTo>
                  <a:cubicBezTo>
                    <a:pt x="2217" y="4291"/>
                    <a:pt x="1895" y="4606"/>
                    <a:pt x="1574" y="4899"/>
                  </a:cubicBezTo>
                  <a:cubicBezTo>
                    <a:pt x="1315" y="5165"/>
                    <a:pt x="1168" y="5424"/>
                    <a:pt x="1196" y="5801"/>
                  </a:cubicBezTo>
                  <a:cubicBezTo>
                    <a:pt x="1224" y="6242"/>
                    <a:pt x="1371" y="6648"/>
                    <a:pt x="1748" y="6878"/>
                  </a:cubicBezTo>
                  <a:cubicBezTo>
                    <a:pt x="2031" y="7048"/>
                    <a:pt x="2374" y="7268"/>
                    <a:pt x="2739" y="7268"/>
                  </a:cubicBezTo>
                  <a:cubicBezTo>
                    <a:pt x="2825" y="7268"/>
                    <a:pt x="2912" y="7256"/>
                    <a:pt x="3000" y="7228"/>
                  </a:cubicBezTo>
                  <a:cubicBezTo>
                    <a:pt x="3175" y="7172"/>
                    <a:pt x="3322" y="7025"/>
                    <a:pt x="3413" y="6878"/>
                  </a:cubicBezTo>
                  <a:cubicBezTo>
                    <a:pt x="3559" y="6592"/>
                    <a:pt x="3496" y="6242"/>
                    <a:pt x="3587" y="5948"/>
                  </a:cubicBezTo>
                  <a:cubicBezTo>
                    <a:pt x="3643" y="5746"/>
                    <a:pt x="3699" y="5571"/>
                    <a:pt x="3762" y="5396"/>
                  </a:cubicBezTo>
                  <a:cubicBezTo>
                    <a:pt x="3846" y="4927"/>
                    <a:pt x="3909" y="4431"/>
                    <a:pt x="4049" y="3969"/>
                  </a:cubicBezTo>
                  <a:lnTo>
                    <a:pt x="4049" y="3907"/>
                  </a:lnTo>
                  <a:cubicBezTo>
                    <a:pt x="4084" y="3969"/>
                    <a:pt x="4140" y="3997"/>
                    <a:pt x="4168" y="4025"/>
                  </a:cubicBezTo>
                  <a:cubicBezTo>
                    <a:pt x="4315" y="4200"/>
                    <a:pt x="4433" y="4375"/>
                    <a:pt x="4573" y="4522"/>
                  </a:cubicBezTo>
                  <a:cubicBezTo>
                    <a:pt x="4692" y="4669"/>
                    <a:pt x="4986" y="4871"/>
                    <a:pt x="4867" y="5074"/>
                  </a:cubicBezTo>
                  <a:cubicBezTo>
                    <a:pt x="4867" y="5074"/>
                    <a:pt x="4867" y="5102"/>
                    <a:pt x="4839" y="5130"/>
                  </a:cubicBezTo>
                  <a:cubicBezTo>
                    <a:pt x="4664" y="5277"/>
                    <a:pt x="4517" y="5515"/>
                    <a:pt x="4398" y="5655"/>
                  </a:cubicBezTo>
                  <a:cubicBezTo>
                    <a:pt x="4315" y="5774"/>
                    <a:pt x="4224" y="5892"/>
                    <a:pt x="4140" y="6039"/>
                  </a:cubicBezTo>
                  <a:cubicBezTo>
                    <a:pt x="4084" y="6179"/>
                    <a:pt x="4021" y="6326"/>
                    <a:pt x="3965" y="6473"/>
                  </a:cubicBezTo>
                  <a:cubicBezTo>
                    <a:pt x="3790" y="6738"/>
                    <a:pt x="3587" y="6969"/>
                    <a:pt x="3468" y="7228"/>
                  </a:cubicBezTo>
                  <a:cubicBezTo>
                    <a:pt x="3350" y="7578"/>
                    <a:pt x="3294" y="7990"/>
                    <a:pt x="3210" y="8340"/>
                  </a:cubicBezTo>
                  <a:cubicBezTo>
                    <a:pt x="3175" y="8452"/>
                    <a:pt x="3210" y="8570"/>
                    <a:pt x="3238" y="8689"/>
                  </a:cubicBezTo>
                  <a:cubicBezTo>
                    <a:pt x="3226" y="8693"/>
                    <a:pt x="3212" y="8695"/>
                    <a:pt x="3197" y="8695"/>
                  </a:cubicBezTo>
                  <a:cubicBezTo>
                    <a:pt x="3096" y="8695"/>
                    <a:pt x="2937" y="8623"/>
                    <a:pt x="2888" y="8598"/>
                  </a:cubicBezTo>
                  <a:cubicBezTo>
                    <a:pt x="2769" y="8542"/>
                    <a:pt x="2650" y="8487"/>
                    <a:pt x="2538" y="8424"/>
                  </a:cubicBezTo>
                  <a:cubicBezTo>
                    <a:pt x="2301" y="8277"/>
                    <a:pt x="2014" y="8249"/>
                    <a:pt x="1748" y="8221"/>
                  </a:cubicBezTo>
                  <a:cubicBezTo>
                    <a:pt x="1399" y="8165"/>
                    <a:pt x="1049" y="8193"/>
                    <a:pt x="762" y="7962"/>
                  </a:cubicBezTo>
                  <a:cubicBezTo>
                    <a:pt x="441" y="7724"/>
                    <a:pt x="203" y="7403"/>
                    <a:pt x="294" y="6997"/>
                  </a:cubicBezTo>
                  <a:cubicBezTo>
                    <a:pt x="378" y="6648"/>
                    <a:pt x="441" y="6298"/>
                    <a:pt x="525" y="5976"/>
                  </a:cubicBezTo>
                  <a:cubicBezTo>
                    <a:pt x="588" y="5801"/>
                    <a:pt x="644" y="5627"/>
                    <a:pt x="672" y="5424"/>
                  </a:cubicBezTo>
                  <a:cubicBezTo>
                    <a:pt x="672" y="5249"/>
                    <a:pt x="672" y="5074"/>
                    <a:pt x="699" y="4899"/>
                  </a:cubicBezTo>
                  <a:cubicBezTo>
                    <a:pt x="699" y="4725"/>
                    <a:pt x="762" y="4550"/>
                    <a:pt x="790" y="4375"/>
                  </a:cubicBezTo>
                  <a:cubicBezTo>
                    <a:pt x="818" y="4172"/>
                    <a:pt x="846" y="3969"/>
                    <a:pt x="902" y="3732"/>
                  </a:cubicBezTo>
                  <a:cubicBezTo>
                    <a:pt x="965" y="3592"/>
                    <a:pt x="1021" y="3445"/>
                    <a:pt x="1077" y="3270"/>
                  </a:cubicBezTo>
                  <a:cubicBezTo>
                    <a:pt x="1168" y="3067"/>
                    <a:pt x="1343" y="2949"/>
                    <a:pt x="1490" y="2802"/>
                  </a:cubicBezTo>
                  <a:cubicBezTo>
                    <a:pt x="1627" y="2664"/>
                    <a:pt x="1759" y="2477"/>
                    <a:pt x="1970" y="2477"/>
                  </a:cubicBezTo>
                  <a:close/>
                  <a:moveTo>
                    <a:pt x="15054" y="7718"/>
                  </a:moveTo>
                  <a:cubicBezTo>
                    <a:pt x="15116" y="7718"/>
                    <a:pt x="15177" y="7736"/>
                    <a:pt x="15237" y="7787"/>
                  </a:cubicBezTo>
                  <a:cubicBezTo>
                    <a:pt x="15328" y="7815"/>
                    <a:pt x="15383" y="7871"/>
                    <a:pt x="15474" y="7927"/>
                  </a:cubicBezTo>
                  <a:cubicBezTo>
                    <a:pt x="15558" y="8018"/>
                    <a:pt x="15558" y="8102"/>
                    <a:pt x="15558" y="8249"/>
                  </a:cubicBezTo>
                  <a:cubicBezTo>
                    <a:pt x="15558" y="8340"/>
                    <a:pt x="15558" y="8424"/>
                    <a:pt x="15621" y="8515"/>
                  </a:cubicBezTo>
                  <a:cubicBezTo>
                    <a:pt x="15621" y="8570"/>
                    <a:pt x="15649" y="8626"/>
                    <a:pt x="15677" y="8689"/>
                  </a:cubicBezTo>
                  <a:cubicBezTo>
                    <a:pt x="15715" y="8755"/>
                    <a:pt x="15730" y="8773"/>
                    <a:pt x="15728" y="8773"/>
                  </a:cubicBezTo>
                  <a:cubicBezTo>
                    <a:pt x="15725" y="8773"/>
                    <a:pt x="15696" y="8745"/>
                    <a:pt x="15649" y="8745"/>
                  </a:cubicBezTo>
                  <a:cubicBezTo>
                    <a:pt x="15613" y="8734"/>
                    <a:pt x="15575" y="8729"/>
                    <a:pt x="15536" y="8729"/>
                  </a:cubicBezTo>
                  <a:cubicBezTo>
                    <a:pt x="15391" y="8729"/>
                    <a:pt x="15235" y="8792"/>
                    <a:pt x="15105" y="8792"/>
                  </a:cubicBezTo>
                  <a:cubicBezTo>
                    <a:pt x="15015" y="8792"/>
                    <a:pt x="14939" y="8762"/>
                    <a:pt x="14887" y="8661"/>
                  </a:cubicBezTo>
                  <a:cubicBezTo>
                    <a:pt x="14859" y="8626"/>
                    <a:pt x="14831" y="8542"/>
                    <a:pt x="14775" y="8424"/>
                  </a:cubicBezTo>
                  <a:lnTo>
                    <a:pt x="14775" y="8368"/>
                  </a:lnTo>
                  <a:cubicBezTo>
                    <a:pt x="14747" y="8249"/>
                    <a:pt x="14712" y="8165"/>
                    <a:pt x="14747" y="8018"/>
                  </a:cubicBezTo>
                  <a:cubicBezTo>
                    <a:pt x="14775" y="7927"/>
                    <a:pt x="14803" y="7843"/>
                    <a:pt x="14803" y="7787"/>
                  </a:cubicBezTo>
                  <a:cubicBezTo>
                    <a:pt x="14887" y="7751"/>
                    <a:pt x="14971" y="7718"/>
                    <a:pt x="15054" y="7718"/>
                  </a:cubicBezTo>
                  <a:close/>
                  <a:moveTo>
                    <a:pt x="11978" y="6564"/>
                  </a:moveTo>
                  <a:lnTo>
                    <a:pt x="11978" y="6592"/>
                  </a:lnTo>
                  <a:cubicBezTo>
                    <a:pt x="11978" y="6648"/>
                    <a:pt x="11950" y="6703"/>
                    <a:pt x="11950" y="6738"/>
                  </a:cubicBezTo>
                  <a:cubicBezTo>
                    <a:pt x="11915" y="6878"/>
                    <a:pt x="11915" y="7088"/>
                    <a:pt x="11978" y="7228"/>
                  </a:cubicBezTo>
                  <a:cubicBezTo>
                    <a:pt x="11950" y="7403"/>
                    <a:pt x="11915" y="7578"/>
                    <a:pt x="11831" y="7724"/>
                  </a:cubicBezTo>
                  <a:cubicBezTo>
                    <a:pt x="11657" y="7962"/>
                    <a:pt x="11426" y="8165"/>
                    <a:pt x="11188" y="8312"/>
                  </a:cubicBezTo>
                  <a:cubicBezTo>
                    <a:pt x="10636" y="8717"/>
                    <a:pt x="9964" y="8689"/>
                    <a:pt x="9356" y="8892"/>
                  </a:cubicBezTo>
                  <a:cubicBezTo>
                    <a:pt x="9090" y="9011"/>
                    <a:pt x="8804" y="9095"/>
                    <a:pt x="8482" y="9095"/>
                  </a:cubicBezTo>
                  <a:cubicBezTo>
                    <a:pt x="8461" y="9097"/>
                    <a:pt x="8439" y="9098"/>
                    <a:pt x="8417" y="9098"/>
                  </a:cubicBezTo>
                  <a:cubicBezTo>
                    <a:pt x="8167" y="9098"/>
                    <a:pt x="7902" y="8951"/>
                    <a:pt x="7986" y="8661"/>
                  </a:cubicBezTo>
                  <a:cubicBezTo>
                    <a:pt x="8013" y="8487"/>
                    <a:pt x="8104" y="8340"/>
                    <a:pt x="8160" y="8193"/>
                  </a:cubicBezTo>
                  <a:cubicBezTo>
                    <a:pt x="8279" y="7899"/>
                    <a:pt x="8363" y="7578"/>
                    <a:pt x="8538" y="7319"/>
                  </a:cubicBezTo>
                  <a:cubicBezTo>
                    <a:pt x="8657" y="7088"/>
                    <a:pt x="8804" y="6878"/>
                    <a:pt x="8978" y="6676"/>
                  </a:cubicBezTo>
                  <a:cubicBezTo>
                    <a:pt x="8978" y="6676"/>
                    <a:pt x="9006" y="6648"/>
                    <a:pt x="9034" y="6648"/>
                  </a:cubicBezTo>
                  <a:cubicBezTo>
                    <a:pt x="9118" y="6592"/>
                    <a:pt x="9181" y="6592"/>
                    <a:pt x="9293" y="6564"/>
                  </a:cubicBezTo>
                  <a:lnTo>
                    <a:pt x="9559" y="6564"/>
                  </a:lnTo>
                  <a:cubicBezTo>
                    <a:pt x="9587" y="6592"/>
                    <a:pt x="9587" y="6648"/>
                    <a:pt x="9615" y="6676"/>
                  </a:cubicBezTo>
                  <a:cubicBezTo>
                    <a:pt x="9706" y="6969"/>
                    <a:pt x="9762" y="7263"/>
                    <a:pt x="9880" y="7550"/>
                  </a:cubicBezTo>
                  <a:cubicBezTo>
                    <a:pt x="9964" y="7787"/>
                    <a:pt x="10027" y="7962"/>
                    <a:pt x="10258" y="8018"/>
                  </a:cubicBezTo>
                  <a:cubicBezTo>
                    <a:pt x="10355" y="8046"/>
                    <a:pt x="10448" y="8058"/>
                    <a:pt x="10539" y="8058"/>
                  </a:cubicBezTo>
                  <a:cubicBezTo>
                    <a:pt x="10723" y="8058"/>
                    <a:pt x="10898" y="8007"/>
                    <a:pt x="11076" y="7927"/>
                  </a:cubicBezTo>
                  <a:cubicBezTo>
                    <a:pt x="11307" y="7815"/>
                    <a:pt x="11538" y="7668"/>
                    <a:pt x="11657" y="7466"/>
                  </a:cubicBezTo>
                  <a:cubicBezTo>
                    <a:pt x="11775" y="7263"/>
                    <a:pt x="11831" y="6997"/>
                    <a:pt x="11775" y="6794"/>
                  </a:cubicBezTo>
                  <a:cubicBezTo>
                    <a:pt x="11740" y="6703"/>
                    <a:pt x="11712" y="6620"/>
                    <a:pt x="11657" y="6564"/>
                  </a:cubicBezTo>
                  <a:lnTo>
                    <a:pt x="11684" y="6564"/>
                  </a:lnTo>
                  <a:cubicBezTo>
                    <a:pt x="11764" y="6564"/>
                    <a:pt x="11827" y="6576"/>
                    <a:pt x="11888" y="6576"/>
                  </a:cubicBezTo>
                  <a:cubicBezTo>
                    <a:pt x="11918" y="6576"/>
                    <a:pt x="11948" y="6573"/>
                    <a:pt x="11978" y="6564"/>
                  </a:cubicBezTo>
                  <a:close/>
                  <a:moveTo>
                    <a:pt x="16257" y="7927"/>
                  </a:moveTo>
                  <a:cubicBezTo>
                    <a:pt x="16348" y="7990"/>
                    <a:pt x="16432" y="8074"/>
                    <a:pt x="16523" y="8137"/>
                  </a:cubicBezTo>
                  <a:cubicBezTo>
                    <a:pt x="16670" y="8249"/>
                    <a:pt x="17076" y="8424"/>
                    <a:pt x="16845" y="8661"/>
                  </a:cubicBezTo>
                  <a:cubicBezTo>
                    <a:pt x="16726" y="8773"/>
                    <a:pt x="16551" y="8801"/>
                    <a:pt x="16432" y="8948"/>
                  </a:cubicBezTo>
                  <a:cubicBezTo>
                    <a:pt x="16404" y="9011"/>
                    <a:pt x="16348" y="9067"/>
                    <a:pt x="16348" y="9123"/>
                  </a:cubicBezTo>
                  <a:cubicBezTo>
                    <a:pt x="16257" y="9039"/>
                    <a:pt x="16146" y="8948"/>
                    <a:pt x="16055" y="8892"/>
                  </a:cubicBezTo>
                  <a:cubicBezTo>
                    <a:pt x="15971" y="8864"/>
                    <a:pt x="15908" y="8836"/>
                    <a:pt x="15852" y="8801"/>
                  </a:cubicBezTo>
                  <a:cubicBezTo>
                    <a:pt x="15880" y="8773"/>
                    <a:pt x="15852" y="8745"/>
                    <a:pt x="15852" y="8689"/>
                  </a:cubicBezTo>
                  <a:cubicBezTo>
                    <a:pt x="15796" y="8542"/>
                    <a:pt x="15705" y="8424"/>
                    <a:pt x="15705" y="8277"/>
                  </a:cubicBezTo>
                  <a:lnTo>
                    <a:pt x="15705" y="8074"/>
                  </a:lnTo>
                  <a:cubicBezTo>
                    <a:pt x="15735" y="8079"/>
                    <a:pt x="15766" y="8081"/>
                    <a:pt x="15799" y="8081"/>
                  </a:cubicBezTo>
                  <a:cubicBezTo>
                    <a:pt x="15956" y="8081"/>
                    <a:pt x="16136" y="8026"/>
                    <a:pt x="16257" y="7927"/>
                  </a:cubicBezTo>
                  <a:close/>
                  <a:moveTo>
                    <a:pt x="5098" y="5074"/>
                  </a:moveTo>
                  <a:cubicBezTo>
                    <a:pt x="5161" y="5130"/>
                    <a:pt x="5217" y="5165"/>
                    <a:pt x="5272" y="5221"/>
                  </a:cubicBezTo>
                  <a:cubicBezTo>
                    <a:pt x="5335" y="5249"/>
                    <a:pt x="5391" y="5277"/>
                    <a:pt x="5447" y="5305"/>
                  </a:cubicBezTo>
                  <a:cubicBezTo>
                    <a:pt x="5391" y="5368"/>
                    <a:pt x="5363" y="5424"/>
                    <a:pt x="5307" y="5480"/>
                  </a:cubicBezTo>
                  <a:cubicBezTo>
                    <a:pt x="5098" y="5718"/>
                    <a:pt x="4895" y="5976"/>
                    <a:pt x="4664" y="6214"/>
                  </a:cubicBezTo>
                  <a:cubicBezTo>
                    <a:pt x="4517" y="6417"/>
                    <a:pt x="4343" y="6620"/>
                    <a:pt x="4196" y="6822"/>
                  </a:cubicBezTo>
                  <a:cubicBezTo>
                    <a:pt x="4112" y="6997"/>
                    <a:pt x="4196" y="7228"/>
                    <a:pt x="4315" y="7403"/>
                  </a:cubicBezTo>
                  <a:cubicBezTo>
                    <a:pt x="4398" y="7612"/>
                    <a:pt x="4545" y="7752"/>
                    <a:pt x="4748" y="7843"/>
                  </a:cubicBezTo>
                  <a:cubicBezTo>
                    <a:pt x="4887" y="7913"/>
                    <a:pt x="5039" y="7943"/>
                    <a:pt x="5191" y="7943"/>
                  </a:cubicBezTo>
                  <a:cubicBezTo>
                    <a:pt x="5361" y="7943"/>
                    <a:pt x="5531" y="7906"/>
                    <a:pt x="5685" y="7843"/>
                  </a:cubicBezTo>
                  <a:cubicBezTo>
                    <a:pt x="5769" y="7787"/>
                    <a:pt x="5832" y="7724"/>
                    <a:pt x="5860" y="7612"/>
                  </a:cubicBezTo>
                  <a:cubicBezTo>
                    <a:pt x="5944" y="7438"/>
                    <a:pt x="5888" y="7228"/>
                    <a:pt x="5916" y="7053"/>
                  </a:cubicBezTo>
                  <a:cubicBezTo>
                    <a:pt x="5944" y="6850"/>
                    <a:pt x="5972" y="6648"/>
                    <a:pt x="5972" y="6445"/>
                  </a:cubicBezTo>
                  <a:cubicBezTo>
                    <a:pt x="6007" y="6270"/>
                    <a:pt x="6035" y="6095"/>
                    <a:pt x="6063" y="5920"/>
                  </a:cubicBezTo>
                  <a:lnTo>
                    <a:pt x="6063" y="5655"/>
                  </a:lnTo>
                  <a:cubicBezTo>
                    <a:pt x="6091" y="5690"/>
                    <a:pt x="6147" y="5718"/>
                    <a:pt x="6181" y="5746"/>
                  </a:cubicBezTo>
                  <a:cubicBezTo>
                    <a:pt x="6293" y="5829"/>
                    <a:pt x="6440" y="5920"/>
                    <a:pt x="6559" y="6004"/>
                  </a:cubicBezTo>
                  <a:cubicBezTo>
                    <a:pt x="6643" y="6067"/>
                    <a:pt x="6790" y="6123"/>
                    <a:pt x="6909" y="6151"/>
                  </a:cubicBezTo>
                  <a:cubicBezTo>
                    <a:pt x="6846" y="6179"/>
                    <a:pt x="6818" y="6242"/>
                    <a:pt x="6762" y="6270"/>
                  </a:cubicBezTo>
                  <a:cubicBezTo>
                    <a:pt x="6706" y="6389"/>
                    <a:pt x="6615" y="6473"/>
                    <a:pt x="6531" y="6592"/>
                  </a:cubicBezTo>
                  <a:cubicBezTo>
                    <a:pt x="6356" y="6822"/>
                    <a:pt x="6237" y="7088"/>
                    <a:pt x="6147" y="7375"/>
                  </a:cubicBezTo>
                  <a:cubicBezTo>
                    <a:pt x="6063" y="7696"/>
                    <a:pt x="6007" y="8018"/>
                    <a:pt x="5916" y="8340"/>
                  </a:cubicBezTo>
                  <a:cubicBezTo>
                    <a:pt x="5860" y="8570"/>
                    <a:pt x="5657" y="8836"/>
                    <a:pt x="5741" y="9067"/>
                  </a:cubicBezTo>
                  <a:cubicBezTo>
                    <a:pt x="5657" y="9186"/>
                    <a:pt x="5391" y="9186"/>
                    <a:pt x="5245" y="9186"/>
                  </a:cubicBezTo>
                  <a:cubicBezTo>
                    <a:pt x="4986" y="9151"/>
                    <a:pt x="4664" y="9151"/>
                    <a:pt x="4398" y="9067"/>
                  </a:cubicBezTo>
                  <a:cubicBezTo>
                    <a:pt x="4140" y="9011"/>
                    <a:pt x="3846" y="8892"/>
                    <a:pt x="3615" y="8745"/>
                  </a:cubicBezTo>
                  <a:cubicBezTo>
                    <a:pt x="3294" y="8542"/>
                    <a:pt x="3496" y="8137"/>
                    <a:pt x="3559" y="7815"/>
                  </a:cubicBezTo>
                  <a:cubicBezTo>
                    <a:pt x="3615" y="7522"/>
                    <a:pt x="3699" y="7263"/>
                    <a:pt x="3874" y="6997"/>
                  </a:cubicBezTo>
                  <a:cubicBezTo>
                    <a:pt x="3993" y="6822"/>
                    <a:pt x="4112" y="6648"/>
                    <a:pt x="4196" y="6445"/>
                  </a:cubicBezTo>
                  <a:cubicBezTo>
                    <a:pt x="4287" y="6179"/>
                    <a:pt x="4370" y="5948"/>
                    <a:pt x="4545" y="5718"/>
                  </a:cubicBezTo>
                  <a:cubicBezTo>
                    <a:pt x="4608" y="5627"/>
                    <a:pt x="4664" y="5543"/>
                    <a:pt x="4720" y="5452"/>
                  </a:cubicBezTo>
                  <a:cubicBezTo>
                    <a:pt x="4811" y="5396"/>
                    <a:pt x="4839" y="5340"/>
                    <a:pt x="4923" y="5277"/>
                  </a:cubicBezTo>
                  <a:cubicBezTo>
                    <a:pt x="4986" y="5221"/>
                    <a:pt x="5070" y="5165"/>
                    <a:pt x="5098" y="5074"/>
                  </a:cubicBezTo>
                  <a:close/>
                  <a:moveTo>
                    <a:pt x="7230" y="6179"/>
                  </a:moveTo>
                  <a:cubicBezTo>
                    <a:pt x="7195" y="6242"/>
                    <a:pt x="7167" y="6270"/>
                    <a:pt x="7167" y="6326"/>
                  </a:cubicBezTo>
                  <a:cubicBezTo>
                    <a:pt x="7056" y="6529"/>
                    <a:pt x="6937" y="6738"/>
                    <a:pt x="6818" y="6913"/>
                  </a:cubicBezTo>
                  <a:lnTo>
                    <a:pt x="6559" y="7438"/>
                  </a:lnTo>
                  <a:cubicBezTo>
                    <a:pt x="6496" y="7578"/>
                    <a:pt x="6440" y="7724"/>
                    <a:pt x="6531" y="7871"/>
                  </a:cubicBezTo>
                  <a:cubicBezTo>
                    <a:pt x="6685" y="8094"/>
                    <a:pt x="6971" y="8196"/>
                    <a:pt x="7240" y="8196"/>
                  </a:cubicBezTo>
                  <a:cubicBezTo>
                    <a:pt x="7326" y="8196"/>
                    <a:pt x="7411" y="8185"/>
                    <a:pt x="7489" y="8165"/>
                  </a:cubicBezTo>
                  <a:cubicBezTo>
                    <a:pt x="7664" y="8137"/>
                    <a:pt x="7811" y="8074"/>
                    <a:pt x="7895" y="7927"/>
                  </a:cubicBezTo>
                  <a:cubicBezTo>
                    <a:pt x="7930" y="7815"/>
                    <a:pt x="7930" y="7724"/>
                    <a:pt x="7895" y="7640"/>
                  </a:cubicBezTo>
                  <a:cubicBezTo>
                    <a:pt x="7895" y="7494"/>
                    <a:pt x="7895" y="7375"/>
                    <a:pt x="7867" y="7228"/>
                  </a:cubicBezTo>
                  <a:cubicBezTo>
                    <a:pt x="7839" y="7025"/>
                    <a:pt x="7783" y="6794"/>
                    <a:pt x="7783" y="6592"/>
                  </a:cubicBezTo>
                  <a:cubicBezTo>
                    <a:pt x="7783" y="6473"/>
                    <a:pt x="7755" y="6354"/>
                    <a:pt x="7755" y="6270"/>
                  </a:cubicBezTo>
                  <a:lnTo>
                    <a:pt x="7755" y="6270"/>
                  </a:lnTo>
                  <a:cubicBezTo>
                    <a:pt x="7895" y="6326"/>
                    <a:pt x="8069" y="6354"/>
                    <a:pt x="8216" y="6389"/>
                  </a:cubicBezTo>
                  <a:cubicBezTo>
                    <a:pt x="8363" y="6445"/>
                    <a:pt x="8769" y="6389"/>
                    <a:pt x="8860" y="6529"/>
                  </a:cubicBezTo>
                  <a:lnTo>
                    <a:pt x="8888" y="6564"/>
                  </a:lnTo>
                  <a:cubicBezTo>
                    <a:pt x="8888" y="6592"/>
                    <a:pt x="8860" y="6592"/>
                    <a:pt x="8832" y="6620"/>
                  </a:cubicBezTo>
                  <a:cubicBezTo>
                    <a:pt x="8482" y="6941"/>
                    <a:pt x="8244" y="7403"/>
                    <a:pt x="8104" y="7815"/>
                  </a:cubicBezTo>
                  <a:cubicBezTo>
                    <a:pt x="7986" y="8137"/>
                    <a:pt x="7692" y="8570"/>
                    <a:pt x="7783" y="8920"/>
                  </a:cubicBezTo>
                  <a:cubicBezTo>
                    <a:pt x="7573" y="9124"/>
                    <a:pt x="7346" y="9219"/>
                    <a:pt x="7055" y="9219"/>
                  </a:cubicBezTo>
                  <a:cubicBezTo>
                    <a:pt x="7017" y="9219"/>
                    <a:pt x="6977" y="9217"/>
                    <a:pt x="6937" y="9214"/>
                  </a:cubicBezTo>
                  <a:cubicBezTo>
                    <a:pt x="6785" y="9214"/>
                    <a:pt x="6654" y="9232"/>
                    <a:pt x="6521" y="9232"/>
                  </a:cubicBezTo>
                  <a:cubicBezTo>
                    <a:pt x="6421" y="9232"/>
                    <a:pt x="6320" y="9222"/>
                    <a:pt x="6209" y="9186"/>
                  </a:cubicBezTo>
                  <a:cubicBezTo>
                    <a:pt x="5860" y="9095"/>
                    <a:pt x="5972" y="8801"/>
                    <a:pt x="6091" y="8542"/>
                  </a:cubicBezTo>
                  <a:cubicBezTo>
                    <a:pt x="6265" y="8102"/>
                    <a:pt x="6209" y="7578"/>
                    <a:pt x="6356" y="7144"/>
                  </a:cubicBezTo>
                  <a:cubicBezTo>
                    <a:pt x="6440" y="6941"/>
                    <a:pt x="6587" y="6738"/>
                    <a:pt x="6734" y="6529"/>
                  </a:cubicBezTo>
                  <a:cubicBezTo>
                    <a:pt x="6818" y="6417"/>
                    <a:pt x="6937" y="6298"/>
                    <a:pt x="7021" y="6179"/>
                  </a:cubicBezTo>
                  <a:close/>
                  <a:moveTo>
                    <a:pt x="18271" y="8368"/>
                  </a:moveTo>
                  <a:cubicBezTo>
                    <a:pt x="18383" y="8424"/>
                    <a:pt x="18383" y="8542"/>
                    <a:pt x="18271" y="8661"/>
                  </a:cubicBezTo>
                  <a:cubicBezTo>
                    <a:pt x="18180" y="8773"/>
                    <a:pt x="18006" y="8801"/>
                    <a:pt x="17859" y="8864"/>
                  </a:cubicBezTo>
                  <a:cubicBezTo>
                    <a:pt x="17684" y="8948"/>
                    <a:pt x="17572" y="9095"/>
                    <a:pt x="17425" y="9214"/>
                  </a:cubicBezTo>
                  <a:cubicBezTo>
                    <a:pt x="17334" y="9270"/>
                    <a:pt x="17250" y="9361"/>
                    <a:pt x="17194" y="9417"/>
                  </a:cubicBezTo>
                  <a:cubicBezTo>
                    <a:pt x="17104" y="9535"/>
                    <a:pt x="16957" y="9710"/>
                    <a:pt x="16845" y="9738"/>
                  </a:cubicBezTo>
                  <a:cubicBezTo>
                    <a:pt x="16833" y="9741"/>
                    <a:pt x="16820" y="9742"/>
                    <a:pt x="16808" y="9742"/>
                  </a:cubicBezTo>
                  <a:cubicBezTo>
                    <a:pt x="16678" y="9742"/>
                    <a:pt x="16572" y="9609"/>
                    <a:pt x="16495" y="9500"/>
                  </a:cubicBezTo>
                  <a:cubicBezTo>
                    <a:pt x="16495" y="9444"/>
                    <a:pt x="16495" y="9389"/>
                    <a:pt x="16460" y="9326"/>
                  </a:cubicBezTo>
                  <a:lnTo>
                    <a:pt x="16432" y="9298"/>
                  </a:lnTo>
                  <a:cubicBezTo>
                    <a:pt x="16460" y="9186"/>
                    <a:pt x="16495" y="9095"/>
                    <a:pt x="16551" y="9039"/>
                  </a:cubicBezTo>
                  <a:cubicBezTo>
                    <a:pt x="16670" y="8920"/>
                    <a:pt x="16782" y="8892"/>
                    <a:pt x="16901" y="8801"/>
                  </a:cubicBezTo>
                  <a:cubicBezTo>
                    <a:pt x="17020" y="8745"/>
                    <a:pt x="17132" y="8661"/>
                    <a:pt x="17132" y="8542"/>
                  </a:cubicBezTo>
                  <a:cubicBezTo>
                    <a:pt x="17278" y="8542"/>
                    <a:pt x="17453" y="8542"/>
                    <a:pt x="17628" y="8515"/>
                  </a:cubicBezTo>
                  <a:cubicBezTo>
                    <a:pt x="17673" y="8507"/>
                    <a:pt x="17718" y="8506"/>
                    <a:pt x="17764" y="8506"/>
                  </a:cubicBezTo>
                  <a:cubicBezTo>
                    <a:pt x="17800" y="8506"/>
                    <a:pt x="17837" y="8507"/>
                    <a:pt x="17874" y="8507"/>
                  </a:cubicBezTo>
                  <a:cubicBezTo>
                    <a:pt x="17967" y="8507"/>
                    <a:pt x="18060" y="8500"/>
                    <a:pt x="18152" y="8452"/>
                  </a:cubicBezTo>
                  <a:cubicBezTo>
                    <a:pt x="18208" y="8424"/>
                    <a:pt x="18243" y="8396"/>
                    <a:pt x="18271" y="8368"/>
                  </a:cubicBezTo>
                  <a:close/>
                  <a:moveTo>
                    <a:pt x="15530" y="8920"/>
                  </a:moveTo>
                  <a:cubicBezTo>
                    <a:pt x="15603" y="8920"/>
                    <a:pt x="15671" y="8956"/>
                    <a:pt x="15724" y="8956"/>
                  </a:cubicBezTo>
                  <a:cubicBezTo>
                    <a:pt x="15738" y="8956"/>
                    <a:pt x="15750" y="8954"/>
                    <a:pt x="15761" y="8948"/>
                  </a:cubicBezTo>
                  <a:cubicBezTo>
                    <a:pt x="15908" y="9011"/>
                    <a:pt x="16027" y="9067"/>
                    <a:pt x="16146" y="9214"/>
                  </a:cubicBezTo>
                  <a:cubicBezTo>
                    <a:pt x="16257" y="9389"/>
                    <a:pt x="16348" y="9472"/>
                    <a:pt x="16285" y="9675"/>
                  </a:cubicBezTo>
                  <a:cubicBezTo>
                    <a:pt x="16257" y="9822"/>
                    <a:pt x="16230" y="9913"/>
                    <a:pt x="16083" y="9969"/>
                  </a:cubicBezTo>
                  <a:cubicBezTo>
                    <a:pt x="16000" y="10020"/>
                    <a:pt x="15819" y="10078"/>
                    <a:pt x="15659" y="10078"/>
                  </a:cubicBezTo>
                  <a:cubicBezTo>
                    <a:pt x="15535" y="10078"/>
                    <a:pt x="15423" y="10042"/>
                    <a:pt x="15383" y="9941"/>
                  </a:cubicBezTo>
                  <a:cubicBezTo>
                    <a:pt x="15328" y="9822"/>
                    <a:pt x="15446" y="9710"/>
                    <a:pt x="15383" y="9591"/>
                  </a:cubicBezTo>
                  <a:cubicBezTo>
                    <a:pt x="15355" y="9500"/>
                    <a:pt x="15237" y="9444"/>
                    <a:pt x="15153" y="9361"/>
                  </a:cubicBezTo>
                  <a:cubicBezTo>
                    <a:pt x="15125" y="9298"/>
                    <a:pt x="15125" y="9270"/>
                    <a:pt x="15097" y="9214"/>
                  </a:cubicBezTo>
                  <a:cubicBezTo>
                    <a:pt x="15062" y="9151"/>
                    <a:pt x="15097" y="9067"/>
                    <a:pt x="15062" y="8976"/>
                  </a:cubicBezTo>
                  <a:cubicBezTo>
                    <a:pt x="15237" y="8976"/>
                    <a:pt x="15383" y="8920"/>
                    <a:pt x="15530" y="8920"/>
                  </a:cubicBezTo>
                  <a:close/>
                  <a:moveTo>
                    <a:pt x="16495" y="9710"/>
                  </a:moveTo>
                  <a:cubicBezTo>
                    <a:pt x="16551" y="9822"/>
                    <a:pt x="16635" y="9913"/>
                    <a:pt x="16782" y="9913"/>
                  </a:cubicBezTo>
                  <a:lnTo>
                    <a:pt x="16810" y="9913"/>
                  </a:lnTo>
                  <a:cubicBezTo>
                    <a:pt x="16782" y="9997"/>
                    <a:pt x="16754" y="10088"/>
                    <a:pt x="16698" y="10144"/>
                  </a:cubicBezTo>
                  <a:cubicBezTo>
                    <a:pt x="16607" y="10263"/>
                    <a:pt x="16551" y="10374"/>
                    <a:pt x="16460" y="10465"/>
                  </a:cubicBezTo>
                  <a:cubicBezTo>
                    <a:pt x="16412" y="10514"/>
                    <a:pt x="16341" y="10589"/>
                    <a:pt x="16264" y="10589"/>
                  </a:cubicBezTo>
                  <a:cubicBezTo>
                    <a:pt x="16253" y="10589"/>
                    <a:pt x="16241" y="10588"/>
                    <a:pt x="16230" y="10584"/>
                  </a:cubicBezTo>
                  <a:cubicBezTo>
                    <a:pt x="16111" y="10549"/>
                    <a:pt x="16111" y="10409"/>
                    <a:pt x="16146" y="10291"/>
                  </a:cubicBezTo>
                  <a:cubicBezTo>
                    <a:pt x="16146" y="10172"/>
                    <a:pt x="16230" y="10088"/>
                    <a:pt x="16320" y="9997"/>
                  </a:cubicBezTo>
                  <a:cubicBezTo>
                    <a:pt x="16348" y="9941"/>
                    <a:pt x="16523" y="9766"/>
                    <a:pt x="16495" y="9710"/>
                  </a:cubicBezTo>
                  <a:close/>
                  <a:moveTo>
                    <a:pt x="15999" y="10172"/>
                  </a:moveTo>
                  <a:lnTo>
                    <a:pt x="15999" y="10172"/>
                  </a:lnTo>
                  <a:cubicBezTo>
                    <a:pt x="15936" y="10347"/>
                    <a:pt x="15936" y="10521"/>
                    <a:pt x="16027" y="10640"/>
                  </a:cubicBezTo>
                  <a:cubicBezTo>
                    <a:pt x="15983" y="10706"/>
                    <a:pt x="15844" y="10776"/>
                    <a:pt x="15746" y="10776"/>
                  </a:cubicBezTo>
                  <a:cubicBezTo>
                    <a:pt x="15719" y="10776"/>
                    <a:pt x="15695" y="10771"/>
                    <a:pt x="15677" y="10759"/>
                  </a:cubicBezTo>
                  <a:cubicBezTo>
                    <a:pt x="15558" y="10696"/>
                    <a:pt x="15411" y="10493"/>
                    <a:pt x="15474" y="10374"/>
                  </a:cubicBezTo>
                  <a:cubicBezTo>
                    <a:pt x="15474" y="10319"/>
                    <a:pt x="15558" y="10291"/>
                    <a:pt x="15586" y="10235"/>
                  </a:cubicBezTo>
                  <a:cubicBezTo>
                    <a:pt x="15705" y="10235"/>
                    <a:pt x="15824" y="10235"/>
                    <a:pt x="15908" y="10200"/>
                  </a:cubicBezTo>
                  <a:cubicBezTo>
                    <a:pt x="15936" y="10200"/>
                    <a:pt x="15971" y="10200"/>
                    <a:pt x="15999" y="10172"/>
                  </a:cubicBezTo>
                  <a:close/>
                  <a:moveTo>
                    <a:pt x="18502" y="8661"/>
                  </a:moveTo>
                  <a:cubicBezTo>
                    <a:pt x="18593" y="8717"/>
                    <a:pt x="18677" y="8801"/>
                    <a:pt x="18768" y="8864"/>
                  </a:cubicBezTo>
                  <a:cubicBezTo>
                    <a:pt x="18880" y="8976"/>
                    <a:pt x="19026" y="9067"/>
                    <a:pt x="19145" y="9186"/>
                  </a:cubicBezTo>
                  <a:cubicBezTo>
                    <a:pt x="19376" y="9417"/>
                    <a:pt x="19579" y="9591"/>
                    <a:pt x="19754" y="9885"/>
                  </a:cubicBezTo>
                  <a:cubicBezTo>
                    <a:pt x="19956" y="10200"/>
                    <a:pt x="19991" y="10584"/>
                    <a:pt x="19928" y="10934"/>
                  </a:cubicBezTo>
                  <a:cubicBezTo>
                    <a:pt x="19873" y="11249"/>
                    <a:pt x="19817" y="11570"/>
                    <a:pt x="19726" y="11892"/>
                  </a:cubicBezTo>
                  <a:cubicBezTo>
                    <a:pt x="19698" y="12011"/>
                    <a:pt x="19642" y="12158"/>
                    <a:pt x="19607" y="12269"/>
                  </a:cubicBezTo>
                  <a:lnTo>
                    <a:pt x="19579" y="12269"/>
                  </a:lnTo>
                  <a:cubicBezTo>
                    <a:pt x="19551" y="12213"/>
                    <a:pt x="19467" y="12123"/>
                    <a:pt x="19404" y="12095"/>
                  </a:cubicBezTo>
                  <a:cubicBezTo>
                    <a:pt x="19201" y="11892"/>
                    <a:pt x="18971" y="11745"/>
                    <a:pt x="18768" y="11570"/>
                  </a:cubicBezTo>
                  <a:cubicBezTo>
                    <a:pt x="18591" y="11399"/>
                    <a:pt x="18419" y="11333"/>
                    <a:pt x="18198" y="11333"/>
                  </a:cubicBezTo>
                  <a:cubicBezTo>
                    <a:pt x="18157" y="11333"/>
                    <a:pt x="18114" y="11335"/>
                    <a:pt x="18069" y="11339"/>
                  </a:cubicBezTo>
                  <a:cubicBezTo>
                    <a:pt x="17775" y="11367"/>
                    <a:pt x="17453" y="11395"/>
                    <a:pt x="17160" y="11486"/>
                  </a:cubicBezTo>
                  <a:cubicBezTo>
                    <a:pt x="17054" y="11520"/>
                    <a:pt x="16749" y="11640"/>
                    <a:pt x="16528" y="11640"/>
                  </a:cubicBezTo>
                  <a:cubicBezTo>
                    <a:pt x="16383" y="11640"/>
                    <a:pt x="16274" y="11587"/>
                    <a:pt x="16285" y="11423"/>
                  </a:cubicBezTo>
                  <a:cubicBezTo>
                    <a:pt x="16285" y="11283"/>
                    <a:pt x="16376" y="11046"/>
                    <a:pt x="16460" y="10934"/>
                  </a:cubicBezTo>
                  <a:cubicBezTo>
                    <a:pt x="16523" y="10815"/>
                    <a:pt x="16579" y="10668"/>
                    <a:pt x="16670" y="10549"/>
                  </a:cubicBezTo>
                  <a:lnTo>
                    <a:pt x="16670" y="10521"/>
                  </a:lnTo>
                  <a:cubicBezTo>
                    <a:pt x="16698" y="10493"/>
                    <a:pt x="16726" y="10465"/>
                    <a:pt x="16726" y="10437"/>
                  </a:cubicBezTo>
                  <a:cubicBezTo>
                    <a:pt x="16782" y="10347"/>
                    <a:pt x="16873" y="10235"/>
                    <a:pt x="16901" y="10144"/>
                  </a:cubicBezTo>
                  <a:cubicBezTo>
                    <a:pt x="16929" y="10060"/>
                    <a:pt x="16985" y="9941"/>
                    <a:pt x="16957" y="9850"/>
                  </a:cubicBezTo>
                  <a:cubicBezTo>
                    <a:pt x="17048" y="9822"/>
                    <a:pt x="17132" y="9738"/>
                    <a:pt x="17194" y="9675"/>
                  </a:cubicBezTo>
                  <a:cubicBezTo>
                    <a:pt x="17250" y="9619"/>
                    <a:pt x="17306" y="9563"/>
                    <a:pt x="17369" y="9472"/>
                  </a:cubicBezTo>
                  <a:cubicBezTo>
                    <a:pt x="17453" y="9417"/>
                    <a:pt x="17544" y="9361"/>
                    <a:pt x="17628" y="9270"/>
                  </a:cubicBezTo>
                  <a:cubicBezTo>
                    <a:pt x="17803" y="9123"/>
                    <a:pt x="17950" y="9039"/>
                    <a:pt x="18180" y="8948"/>
                  </a:cubicBezTo>
                  <a:cubicBezTo>
                    <a:pt x="18327" y="8892"/>
                    <a:pt x="18418" y="8836"/>
                    <a:pt x="18502" y="8661"/>
                  </a:cubicBezTo>
                  <a:close/>
                  <a:moveTo>
                    <a:pt x="16957" y="12052"/>
                  </a:moveTo>
                  <a:cubicBezTo>
                    <a:pt x="17215" y="12052"/>
                    <a:pt x="17410" y="12153"/>
                    <a:pt x="17600" y="12297"/>
                  </a:cubicBezTo>
                  <a:cubicBezTo>
                    <a:pt x="17775" y="12416"/>
                    <a:pt x="17978" y="12507"/>
                    <a:pt x="18152" y="12563"/>
                  </a:cubicBezTo>
                  <a:cubicBezTo>
                    <a:pt x="18271" y="12619"/>
                    <a:pt x="18418" y="12682"/>
                    <a:pt x="18558" y="12682"/>
                  </a:cubicBezTo>
                  <a:cubicBezTo>
                    <a:pt x="18558" y="12682"/>
                    <a:pt x="18649" y="12647"/>
                    <a:pt x="18733" y="12647"/>
                  </a:cubicBezTo>
                  <a:cubicBezTo>
                    <a:pt x="18569" y="12772"/>
                    <a:pt x="18386" y="12799"/>
                    <a:pt x="18196" y="12799"/>
                  </a:cubicBezTo>
                  <a:cubicBezTo>
                    <a:pt x="18046" y="12799"/>
                    <a:pt x="17891" y="12782"/>
                    <a:pt x="17737" y="12782"/>
                  </a:cubicBezTo>
                  <a:cubicBezTo>
                    <a:pt x="17672" y="12782"/>
                    <a:pt x="17608" y="12785"/>
                    <a:pt x="17544" y="12794"/>
                  </a:cubicBezTo>
                  <a:cubicBezTo>
                    <a:pt x="17397" y="12822"/>
                    <a:pt x="17194" y="12857"/>
                    <a:pt x="17076" y="12969"/>
                  </a:cubicBezTo>
                  <a:cubicBezTo>
                    <a:pt x="16985" y="13032"/>
                    <a:pt x="16957" y="13115"/>
                    <a:pt x="16901" y="13171"/>
                  </a:cubicBezTo>
                  <a:cubicBezTo>
                    <a:pt x="16878" y="13200"/>
                    <a:pt x="16832" y="13242"/>
                    <a:pt x="16850" y="13242"/>
                  </a:cubicBezTo>
                  <a:cubicBezTo>
                    <a:pt x="16854" y="13242"/>
                    <a:pt x="16861" y="13240"/>
                    <a:pt x="16873" y="13234"/>
                  </a:cubicBezTo>
                  <a:lnTo>
                    <a:pt x="16873" y="13234"/>
                  </a:lnTo>
                  <a:lnTo>
                    <a:pt x="16845" y="13262"/>
                  </a:lnTo>
                  <a:cubicBezTo>
                    <a:pt x="16670" y="13234"/>
                    <a:pt x="16495" y="13206"/>
                    <a:pt x="16285" y="13171"/>
                  </a:cubicBezTo>
                  <a:cubicBezTo>
                    <a:pt x="16202" y="13171"/>
                    <a:pt x="16111" y="13143"/>
                    <a:pt x="16027" y="13143"/>
                  </a:cubicBezTo>
                  <a:cubicBezTo>
                    <a:pt x="15971" y="13115"/>
                    <a:pt x="15824" y="13088"/>
                    <a:pt x="15796" y="12997"/>
                  </a:cubicBezTo>
                  <a:cubicBezTo>
                    <a:pt x="15796" y="12969"/>
                    <a:pt x="15824" y="12885"/>
                    <a:pt x="15824" y="12857"/>
                  </a:cubicBezTo>
                  <a:cubicBezTo>
                    <a:pt x="15880" y="12647"/>
                    <a:pt x="16027" y="12472"/>
                    <a:pt x="16111" y="12332"/>
                  </a:cubicBezTo>
                  <a:cubicBezTo>
                    <a:pt x="16348" y="12241"/>
                    <a:pt x="16551" y="12123"/>
                    <a:pt x="16782" y="12067"/>
                  </a:cubicBezTo>
                  <a:cubicBezTo>
                    <a:pt x="16844" y="12057"/>
                    <a:pt x="16902" y="12052"/>
                    <a:pt x="16957" y="12052"/>
                  </a:cubicBezTo>
                  <a:close/>
                  <a:moveTo>
                    <a:pt x="15705" y="13262"/>
                  </a:moveTo>
                  <a:cubicBezTo>
                    <a:pt x="15824" y="13318"/>
                    <a:pt x="15971" y="13346"/>
                    <a:pt x="16083" y="13381"/>
                  </a:cubicBezTo>
                  <a:cubicBezTo>
                    <a:pt x="16348" y="13437"/>
                    <a:pt x="16579" y="13409"/>
                    <a:pt x="16845" y="13465"/>
                  </a:cubicBezTo>
                  <a:cubicBezTo>
                    <a:pt x="17076" y="13521"/>
                    <a:pt x="17250" y="13668"/>
                    <a:pt x="17481" y="13787"/>
                  </a:cubicBezTo>
                  <a:cubicBezTo>
                    <a:pt x="17656" y="13871"/>
                    <a:pt x="17894" y="13871"/>
                    <a:pt x="18096" y="13906"/>
                  </a:cubicBezTo>
                  <a:cubicBezTo>
                    <a:pt x="18208" y="13934"/>
                    <a:pt x="18327" y="13906"/>
                    <a:pt x="18418" y="13962"/>
                  </a:cubicBezTo>
                  <a:cubicBezTo>
                    <a:pt x="18474" y="13990"/>
                    <a:pt x="18502" y="13990"/>
                    <a:pt x="18530" y="14017"/>
                  </a:cubicBezTo>
                  <a:cubicBezTo>
                    <a:pt x="18327" y="14367"/>
                    <a:pt x="18034" y="14745"/>
                    <a:pt x="17684" y="14982"/>
                  </a:cubicBezTo>
                  <a:cubicBezTo>
                    <a:pt x="17434" y="15143"/>
                    <a:pt x="17070" y="15304"/>
                    <a:pt x="16755" y="15304"/>
                  </a:cubicBezTo>
                  <a:cubicBezTo>
                    <a:pt x="16673" y="15304"/>
                    <a:pt x="16595" y="15294"/>
                    <a:pt x="16523" y="15269"/>
                  </a:cubicBezTo>
                  <a:cubicBezTo>
                    <a:pt x="16083" y="15157"/>
                    <a:pt x="15971" y="14745"/>
                    <a:pt x="15852" y="14339"/>
                  </a:cubicBezTo>
                  <a:cubicBezTo>
                    <a:pt x="15796" y="14108"/>
                    <a:pt x="15733" y="13843"/>
                    <a:pt x="15705" y="13612"/>
                  </a:cubicBezTo>
                  <a:lnTo>
                    <a:pt x="15705" y="13262"/>
                  </a:lnTo>
                  <a:close/>
                  <a:moveTo>
                    <a:pt x="12125" y="7375"/>
                  </a:moveTo>
                  <a:cubicBezTo>
                    <a:pt x="12209" y="7438"/>
                    <a:pt x="12265" y="7466"/>
                    <a:pt x="12328" y="7494"/>
                  </a:cubicBezTo>
                  <a:cubicBezTo>
                    <a:pt x="12412" y="7522"/>
                    <a:pt x="12440" y="7550"/>
                    <a:pt x="12531" y="7612"/>
                  </a:cubicBezTo>
                  <a:cubicBezTo>
                    <a:pt x="12559" y="7640"/>
                    <a:pt x="12587" y="7668"/>
                    <a:pt x="12587" y="7668"/>
                  </a:cubicBezTo>
                  <a:cubicBezTo>
                    <a:pt x="12614" y="7815"/>
                    <a:pt x="12559" y="7962"/>
                    <a:pt x="12677" y="8074"/>
                  </a:cubicBezTo>
                  <a:cubicBezTo>
                    <a:pt x="12761" y="8193"/>
                    <a:pt x="12880" y="8193"/>
                    <a:pt x="12999" y="8193"/>
                  </a:cubicBezTo>
                  <a:cubicBezTo>
                    <a:pt x="13111" y="8165"/>
                    <a:pt x="13202" y="8165"/>
                    <a:pt x="13314" y="8165"/>
                  </a:cubicBezTo>
                  <a:lnTo>
                    <a:pt x="13523" y="8165"/>
                  </a:lnTo>
                  <a:cubicBezTo>
                    <a:pt x="13650" y="8148"/>
                    <a:pt x="13776" y="8060"/>
                    <a:pt x="13881" y="8060"/>
                  </a:cubicBezTo>
                  <a:cubicBezTo>
                    <a:pt x="13946" y="8060"/>
                    <a:pt x="14003" y="8092"/>
                    <a:pt x="14048" y="8193"/>
                  </a:cubicBezTo>
                  <a:cubicBezTo>
                    <a:pt x="14104" y="8312"/>
                    <a:pt x="14188" y="8396"/>
                    <a:pt x="14279" y="8452"/>
                  </a:cubicBezTo>
                  <a:cubicBezTo>
                    <a:pt x="14425" y="8570"/>
                    <a:pt x="14572" y="8487"/>
                    <a:pt x="14656" y="8626"/>
                  </a:cubicBezTo>
                  <a:cubicBezTo>
                    <a:pt x="14747" y="8773"/>
                    <a:pt x="14775" y="8920"/>
                    <a:pt x="14950" y="8976"/>
                  </a:cubicBezTo>
                  <a:cubicBezTo>
                    <a:pt x="14950" y="9039"/>
                    <a:pt x="14922" y="9095"/>
                    <a:pt x="14922" y="9123"/>
                  </a:cubicBezTo>
                  <a:cubicBezTo>
                    <a:pt x="14887" y="9270"/>
                    <a:pt x="14978" y="9417"/>
                    <a:pt x="15097" y="9535"/>
                  </a:cubicBezTo>
                  <a:cubicBezTo>
                    <a:pt x="15125" y="9591"/>
                    <a:pt x="15181" y="9619"/>
                    <a:pt x="15209" y="9675"/>
                  </a:cubicBezTo>
                  <a:cubicBezTo>
                    <a:pt x="15209" y="9738"/>
                    <a:pt x="15181" y="9794"/>
                    <a:pt x="15181" y="9850"/>
                  </a:cubicBezTo>
                  <a:cubicBezTo>
                    <a:pt x="15181" y="9941"/>
                    <a:pt x="15209" y="10025"/>
                    <a:pt x="15272" y="10088"/>
                  </a:cubicBezTo>
                  <a:cubicBezTo>
                    <a:pt x="15328" y="10144"/>
                    <a:pt x="15383" y="10172"/>
                    <a:pt x="15446" y="10200"/>
                  </a:cubicBezTo>
                  <a:cubicBezTo>
                    <a:pt x="15383" y="10263"/>
                    <a:pt x="15328" y="10319"/>
                    <a:pt x="15328" y="10347"/>
                  </a:cubicBezTo>
                  <a:cubicBezTo>
                    <a:pt x="15272" y="10521"/>
                    <a:pt x="15446" y="10759"/>
                    <a:pt x="15558" y="10843"/>
                  </a:cubicBezTo>
                  <a:cubicBezTo>
                    <a:pt x="15627" y="10898"/>
                    <a:pt x="15695" y="10922"/>
                    <a:pt x="15764" y="10922"/>
                  </a:cubicBezTo>
                  <a:cubicBezTo>
                    <a:pt x="15842" y="10922"/>
                    <a:pt x="15921" y="10891"/>
                    <a:pt x="15999" y="10843"/>
                  </a:cubicBezTo>
                  <a:cubicBezTo>
                    <a:pt x="16055" y="10815"/>
                    <a:pt x="16111" y="10787"/>
                    <a:pt x="16146" y="10724"/>
                  </a:cubicBezTo>
                  <a:cubicBezTo>
                    <a:pt x="16146" y="10759"/>
                    <a:pt x="16174" y="10759"/>
                    <a:pt x="16174" y="10759"/>
                  </a:cubicBezTo>
                  <a:lnTo>
                    <a:pt x="16348" y="10759"/>
                  </a:lnTo>
                  <a:cubicBezTo>
                    <a:pt x="16111" y="11137"/>
                    <a:pt x="15908" y="11661"/>
                    <a:pt x="16320" y="11808"/>
                  </a:cubicBezTo>
                  <a:cubicBezTo>
                    <a:pt x="16285" y="11836"/>
                    <a:pt x="16257" y="11892"/>
                    <a:pt x="16202" y="11920"/>
                  </a:cubicBezTo>
                  <a:cubicBezTo>
                    <a:pt x="16055" y="12095"/>
                    <a:pt x="15908" y="12297"/>
                    <a:pt x="15761" y="12507"/>
                  </a:cubicBezTo>
                  <a:cubicBezTo>
                    <a:pt x="15705" y="12619"/>
                    <a:pt x="15586" y="12794"/>
                    <a:pt x="15586" y="12941"/>
                  </a:cubicBezTo>
                  <a:cubicBezTo>
                    <a:pt x="15328" y="13346"/>
                    <a:pt x="15530" y="13990"/>
                    <a:pt x="15649" y="14395"/>
                  </a:cubicBezTo>
                  <a:cubicBezTo>
                    <a:pt x="15733" y="14780"/>
                    <a:pt x="15852" y="15129"/>
                    <a:pt x="16146" y="15360"/>
                  </a:cubicBezTo>
                  <a:cubicBezTo>
                    <a:pt x="15978" y="15380"/>
                    <a:pt x="15813" y="15400"/>
                    <a:pt x="15649" y="15400"/>
                  </a:cubicBezTo>
                  <a:cubicBezTo>
                    <a:pt x="15582" y="15400"/>
                    <a:pt x="15514" y="15396"/>
                    <a:pt x="15446" y="15388"/>
                  </a:cubicBezTo>
                  <a:cubicBezTo>
                    <a:pt x="15300" y="15388"/>
                    <a:pt x="15153" y="15388"/>
                    <a:pt x="15034" y="15332"/>
                  </a:cubicBezTo>
                  <a:cubicBezTo>
                    <a:pt x="14922" y="15304"/>
                    <a:pt x="14831" y="15213"/>
                    <a:pt x="14747" y="15157"/>
                  </a:cubicBezTo>
                  <a:cubicBezTo>
                    <a:pt x="14600" y="15038"/>
                    <a:pt x="14363" y="15010"/>
                    <a:pt x="14160" y="15010"/>
                  </a:cubicBezTo>
                  <a:cubicBezTo>
                    <a:pt x="13901" y="14982"/>
                    <a:pt x="13635" y="15010"/>
                    <a:pt x="13377" y="14892"/>
                  </a:cubicBezTo>
                  <a:cubicBezTo>
                    <a:pt x="13202" y="14836"/>
                    <a:pt x="13027" y="14717"/>
                    <a:pt x="12852" y="14633"/>
                  </a:cubicBezTo>
                  <a:cubicBezTo>
                    <a:pt x="12503" y="14430"/>
                    <a:pt x="12412" y="13934"/>
                    <a:pt x="11950" y="13843"/>
                  </a:cubicBezTo>
                  <a:cubicBezTo>
                    <a:pt x="11915" y="13843"/>
                    <a:pt x="11915" y="13871"/>
                    <a:pt x="11950" y="13906"/>
                  </a:cubicBezTo>
                  <a:cubicBezTo>
                    <a:pt x="12181" y="13962"/>
                    <a:pt x="12328" y="14192"/>
                    <a:pt x="12440" y="14395"/>
                  </a:cubicBezTo>
                  <a:cubicBezTo>
                    <a:pt x="12531" y="14570"/>
                    <a:pt x="12649" y="14689"/>
                    <a:pt x="12761" y="14780"/>
                  </a:cubicBezTo>
                  <a:cubicBezTo>
                    <a:pt x="12677" y="14780"/>
                    <a:pt x="12587" y="14745"/>
                    <a:pt x="12503" y="14745"/>
                  </a:cubicBezTo>
                  <a:cubicBezTo>
                    <a:pt x="12265" y="14745"/>
                    <a:pt x="12090" y="14745"/>
                    <a:pt x="11915" y="14570"/>
                  </a:cubicBezTo>
                  <a:cubicBezTo>
                    <a:pt x="11859" y="14514"/>
                    <a:pt x="11803" y="14458"/>
                    <a:pt x="11740" y="14430"/>
                  </a:cubicBezTo>
                  <a:cubicBezTo>
                    <a:pt x="11657" y="14367"/>
                    <a:pt x="11538" y="14339"/>
                    <a:pt x="11426" y="14311"/>
                  </a:cubicBezTo>
                  <a:cubicBezTo>
                    <a:pt x="11216" y="14220"/>
                    <a:pt x="11013" y="14080"/>
                    <a:pt x="10929" y="13871"/>
                  </a:cubicBezTo>
                  <a:cubicBezTo>
                    <a:pt x="10727" y="13493"/>
                    <a:pt x="10636" y="13060"/>
                    <a:pt x="10405" y="12710"/>
                  </a:cubicBezTo>
                  <a:cubicBezTo>
                    <a:pt x="10286" y="12507"/>
                    <a:pt x="10083" y="12360"/>
                    <a:pt x="9908" y="12241"/>
                  </a:cubicBezTo>
                  <a:cubicBezTo>
                    <a:pt x="9734" y="12123"/>
                    <a:pt x="9587" y="12039"/>
                    <a:pt x="9412" y="11983"/>
                  </a:cubicBezTo>
                  <a:cubicBezTo>
                    <a:pt x="9356" y="11983"/>
                    <a:pt x="9328" y="12039"/>
                    <a:pt x="9384" y="12067"/>
                  </a:cubicBezTo>
                  <a:cubicBezTo>
                    <a:pt x="9587" y="12158"/>
                    <a:pt x="9790" y="12332"/>
                    <a:pt x="9964" y="12507"/>
                  </a:cubicBezTo>
                  <a:cubicBezTo>
                    <a:pt x="10055" y="12591"/>
                    <a:pt x="10167" y="12682"/>
                    <a:pt x="10230" y="12794"/>
                  </a:cubicBezTo>
                  <a:cubicBezTo>
                    <a:pt x="10314" y="12913"/>
                    <a:pt x="10342" y="13032"/>
                    <a:pt x="10377" y="13171"/>
                  </a:cubicBezTo>
                  <a:cubicBezTo>
                    <a:pt x="10461" y="13346"/>
                    <a:pt x="10552" y="13556"/>
                    <a:pt x="10608" y="13731"/>
                  </a:cubicBezTo>
                  <a:cubicBezTo>
                    <a:pt x="10636" y="13815"/>
                    <a:pt x="10664" y="13906"/>
                    <a:pt x="10692" y="13962"/>
                  </a:cubicBezTo>
                  <a:cubicBezTo>
                    <a:pt x="10608" y="13962"/>
                    <a:pt x="10552" y="13934"/>
                    <a:pt x="10461" y="13906"/>
                  </a:cubicBezTo>
                  <a:cubicBezTo>
                    <a:pt x="10314" y="13815"/>
                    <a:pt x="10230" y="13731"/>
                    <a:pt x="10139" y="13584"/>
                  </a:cubicBezTo>
                  <a:cubicBezTo>
                    <a:pt x="10027" y="13381"/>
                    <a:pt x="9852" y="13206"/>
                    <a:pt x="9678" y="13060"/>
                  </a:cubicBezTo>
                  <a:cubicBezTo>
                    <a:pt x="9468" y="12857"/>
                    <a:pt x="9265" y="12619"/>
                    <a:pt x="8978" y="12472"/>
                  </a:cubicBezTo>
                  <a:cubicBezTo>
                    <a:pt x="8943" y="12472"/>
                    <a:pt x="8916" y="12507"/>
                    <a:pt x="8943" y="12535"/>
                  </a:cubicBezTo>
                  <a:cubicBezTo>
                    <a:pt x="9153" y="12766"/>
                    <a:pt x="9384" y="13032"/>
                    <a:pt x="9615" y="13262"/>
                  </a:cubicBezTo>
                  <a:cubicBezTo>
                    <a:pt x="9706" y="13346"/>
                    <a:pt x="9762" y="13437"/>
                    <a:pt x="9818" y="13521"/>
                  </a:cubicBezTo>
                  <a:cubicBezTo>
                    <a:pt x="9209" y="13409"/>
                    <a:pt x="8629" y="13206"/>
                    <a:pt x="7986" y="13171"/>
                  </a:cubicBezTo>
                  <a:cubicBezTo>
                    <a:pt x="7811" y="13088"/>
                    <a:pt x="7580" y="13060"/>
                    <a:pt x="7370" y="13032"/>
                  </a:cubicBezTo>
                  <a:cubicBezTo>
                    <a:pt x="6993" y="12969"/>
                    <a:pt x="6643" y="12941"/>
                    <a:pt x="6265" y="12885"/>
                  </a:cubicBezTo>
                  <a:cubicBezTo>
                    <a:pt x="5832" y="12857"/>
                    <a:pt x="5419" y="12766"/>
                    <a:pt x="4986" y="12710"/>
                  </a:cubicBezTo>
                  <a:cubicBezTo>
                    <a:pt x="4573" y="12619"/>
                    <a:pt x="4196" y="12472"/>
                    <a:pt x="3790" y="12388"/>
                  </a:cubicBezTo>
                  <a:cubicBezTo>
                    <a:pt x="3762" y="12388"/>
                    <a:pt x="3734" y="12444"/>
                    <a:pt x="3790" y="12444"/>
                  </a:cubicBezTo>
                  <a:cubicBezTo>
                    <a:pt x="4461" y="12857"/>
                    <a:pt x="5307" y="12913"/>
                    <a:pt x="6063" y="13032"/>
                  </a:cubicBezTo>
                  <a:cubicBezTo>
                    <a:pt x="6440" y="13088"/>
                    <a:pt x="6818" y="13115"/>
                    <a:pt x="7230" y="13171"/>
                  </a:cubicBezTo>
                  <a:cubicBezTo>
                    <a:pt x="7286" y="13171"/>
                    <a:pt x="7370" y="13171"/>
                    <a:pt x="7461" y="13206"/>
                  </a:cubicBezTo>
                  <a:cubicBezTo>
                    <a:pt x="7139" y="13206"/>
                    <a:pt x="6818" y="13262"/>
                    <a:pt x="6531" y="13262"/>
                  </a:cubicBezTo>
                  <a:cubicBezTo>
                    <a:pt x="6261" y="13278"/>
                    <a:pt x="5990" y="13295"/>
                    <a:pt x="5726" y="13295"/>
                  </a:cubicBezTo>
                  <a:cubicBezTo>
                    <a:pt x="5533" y="13295"/>
                    <a:pt x="5344" y="13286"/>
                    <a:pt x="5161" y="13262"/>
                  </a:cubicBezTo>
                  <a:cubicBezTo>
                    <a:pt x="4287" y="13206"/>
                    <a:pt x="3496" y="12647"/>
                    <a:pt x="2650" y="12416"/>
                  </a:cubicBezTo>
                  <a:cubicBezTo>
                    <a:pt x="2420" y="12360"/>
                    <a:pt x="2189" y="12269"/>
                    <a:pt x="1986" y="12123"/>
                  </a:cubicBezTo>
                  <a:cubicBezTo>
                    <a:pt x="1811" y="11983"/>
                    <a:pt x="1692" y="11808"/>
                    <a:pt x="1546" y="11661"/>
                  </a:cubicBezTo>
                  <a:cubicBezTo>
                    <a:pt x="1490" y="11570"/>
                    <a:pt x="1427" y="11514"/>
                    <a:pt x="1371" y="11423"/>
                  </a:cubicBezTo>
                  <a:cubicBezTo>
                    <a:pt x="1196" y="11046"/>
                    <a:pt x="1168" y="10668"/>
                    <a:pt x="1077" y="10291"/>
                  </a:cubicBezTo>
                  <a:lnTo>
                    <a:pt x="1049" y="10291"/>
                  </a:lnTo>
                  <a:cubicBezTo>
                    <a:pt x="993" y="10668"/>
                    <a:pt x="1049" y="11046"/>
                    <a:pt x="1196" y="11395"/>
                  </a:cubicBezTo>
                  <a:lnTo>
                    <a:pt x="1224" y="11423"/>
                  </a:lnTo>
                  <a:cubicBezTo>
                    <a:pt x="1168" y="11395"/>
                    <a:pt x="1077" y="11339"/>
                    <a:pt x="1049" y="11283"/>
                  </a:cubicBezTo>
                  <a:cubicBezTo>
                    <a:pt x="874" y="11137"/>
                    <a:pt x="790" y="10843"/>
                    <a:pt x="727" y="10640"/>
                  </a:cubicBezTo>
                  <a:cubicBezTo>
                    <a:pt x="588" y="10144"/>
                    <a:pt x="497" y="9647"/>
                    <a:pt x="378" y="9151"/>
                  </a:cubicBezTo>
                  <a:cubicBezTo>
                    <a:pt x="266" y="8745"/>
                    <a:pt x="322" y="8340"/>
                    <a:pt x="350" y="7899"/>
                  </a:cubicBezTo>
                  <a:lnTo>
                    <a:pt x="350" y="7899"/>
                  </a:lnTo>
                  <a:cubicBezTo>
                    <a:pt x="350" y="7927"/>
                    <a:pt x="350" y="7927"/>
                    <a:pt x="378" y="7927"/>
                  </a:cubicBezTo>
                  <a:cubicBezTo>
                    <a:pt x="644" y="8249"/>
                    <a:pt x="965" y="8368"/>
                    <a:pt x="1371" y="8396"/>
                  </a:cubicBezTo>
                  <a:cubicBezTo>
                    <a:pt x="1776" y="8452"/>
                    <a:pt x="2189" y="8487"/>
                    <a:pt x="2538" y="8689"/>
                  </a:cubicBezTo>
                  <a:cubicBezTo>
                    <a:pt x="2713" y="8774"/>
                    <a:pt x="2971" y="8915"/>
                    <a:pt x="3190" y="8915"/>
                  </a:cubicBezTo>
                  <a:cubicBezTo>
                    <a:pt x="3260" y="8915"/>
                    <a:pt x="3327" y="8900"/>
                    <a:pt x="3385" y="8864"/>
                  </a:cubicBezTo>
                  <a:cubicBezTo>
                    <a:pt x="3468" y="8920"/>
                    <a:pt x="3524" y="8976"/>
                    <a:pt x="3615" y="9011"/>
                  </a:cubicBezTo>
                  <a:cubicBezTo>
                    <a:pt x="3909" y="9151"/>
                    <a:pt x="4224" y="9270"/>
                    <a:pt x="4517" y="9326"/>
                  </a:cubicBezTo>
                  <a:cubicBezTo>
                    <a:pt x="4628" y="9345"/>
                    <a:pt x="4945" y="9395"/>
                    <a:pt x="5250" y="9395"/>
                  </a:cubicBezTo>
                  <a:cubicBezTo>
                    <a:pt x="5505" y="9395"/>
                    <a:pt x="5752" y="9360"/>
                    <a:pt x="5860" y="9242"/>
                  </a:cubicBezTo>
                  <a:cubicBezTo>
                    <a:pt x="5944" y="9361"/>
                    <a:pt x="6091" y="9417"/>
                    <a:pt x="6265" y="9444"/>
                  </a:cubicBezTo>
                  <a:cubicBezTo>
                    <a:pt x="6325" y="9458"/>
                    <a:pt x="6383" y="9465"/>
                    <a:pt x="6444" y="9465"/>
                  </a:cubicBezTo>
                  <a:cubicBezTo>
                    <a:pt x="6505" y="9465"/>
                    <a:pt x="6570" y="9458"/>
                    <a:pt x="6643" y="9444"/>
                  </a:cubicBezTo>
                  <a:lnTo>
                    <a:pt x="7084" y="9444"/>
                  </a:lnTo>
                  <a:cubicBezTo>
                    <a:pt x="7342" y="9444"/>
                    <a:pt x="7720" y="9361"/>
                    <a:pt x="7867" y="9123"/>
                  </a:cubicBezTo>
                  <a:cubicBezTo>
                    <a:pt x="7930" y="9186"/>
                    <a:pt x="7986" y="9214"/>
                    <a:pt x="8069" y="9270"/>
                  </a:cubicBezTo>
                  <a:cubicBezTo>
                    <a:pt x="8165" y="9312"/>
                    <a:pt x="8267" y="9328"/>
                    <a:pt x="8372" y="9328"/>
                  </a:cubicBezTo>
                  <a:cubicBezTo>
                    <a:pt x="8561" y="9328"/>
                    <a:pt x="8759" y="9278"/>
                    <a:pt x="8943" y="9242"/>
                  </a:cubicBezTo>
                  <a:cubicBezTo>
                    <a:pt x="9209" y="9186"/>
                    <a:pt x="9412" y="9095"/>
                    <a:pt x="9678" y="8976"/>
                  </a:cubicBezTo>
                  <a:cubicBezTo>
                    <a:pt x="9790" y="8920"/>
                    <a:pt x="9936" y="8948"/>
                    <a:pt x="10083" y="8920"/>
                  </a:cubicBezTo>
                  <a:cubicBezTo>
                    <a:pt x="10286" y="8864"/>
                    <a:pt x="10489" y="8836"/>
                    <a:pt x="10692" y="8773"/>
                  </a:cubicBezTo>
                  <a:cubicBezTo>
                    <a:pt x="10957" y="8689"/>
                    <a:pt x="11188" y="8570"/>
                    <a:pt x="11426" y="8424"/>
                  </a:cubicBezTo>
                  <a:cubicBezTo>
                    <a:pt x="11657" y="8277"/>
                    <a:pt x="11887" y="8018"/>
                    <a:pt x="12034" y="7787"/>
                  </a:cubicBezTo>
                  <a:cubicBezTo>
                    <a:pt x="12090" y="7668"/>
                    <a:pt x="12125" y="7522"/>
                    <a:pt x="12125" y="7375"/>
                  </a:cubicBezTo>
                  <a:close/>
                  <a:moveTo>
                    <a:pt x="4749" y="1"/>
                  </a:moveTo>
                  <a:cubicBezTo>
                    <a:pt x="4653" y="1"/>
                    <a:pt x="4602" y="107"/>
                    <a:pt x="4545" y="208"/>
                  </a:cubicBezTo>
                  <a:cubicBezTo>
                    <a:pt x="4398" y="473"/>
                    <a:pt x="4196" y="732"/>
                    <a:pt x="3993" y="998"/>
                  </a:cubicBezTo>
                  <a:cubicBezTo>
                    <a:pt x="3790" y="1319"/>
                    <a:pt x="3496" y="1634"/>
                    <a:pt x="3266" y="1928"/>
                  </a:cubicBezTo>
                  <a:cubicBezTo>
                    <a:pt x="3147" y="2075"/>
                    <a:pt x="3035" y="2221"/>
                    <a:pt x="2916" y="2368"/>
                  </a:cubicBezTo>
                  <a:cubicBezTo>
                    <a:pt x="2860" y="2480"/>
                    <a:pt x="2769" y="2571"/>
                    <a:pt x="2713" y="2683"/>
                  </a:cubicBezTo>
                  <a:cubicBezTo>
                    <a:pt x="2713" y="2655"/>
                    <a:pt x="2685" y="2627"/>
                    <a:pt x="2650" y="2627"/>
                  </a:cubicBezTo>
                  <a:cubicBezTo>
                    <a:pt x="2440" y="2462"/>
                    <a:pt x="2207" y="2238"/>
                    <a:pt x="1925" y="2238"/>
                  </a:cubicBezTo>
                  <a:cubicBezTo>
                    <a:pt x="1859" y="2238"/>
                    <a:pt x="1791" y="2250"/>
                    <a:pt x="1720" y="2277"/>
                  </a:cubicBezTo>
                  <a:cubicBezTo>
                    <a:pt x="1574" y="2333"/>
                    <a:pt x="1462" y="2480"/>
                    <a:pt x="1371" y="2599"/>
                  </a:cubicBezTo>
                  <a:cubicBezTo>
                    <a:pt x="1224" y="2746"/>
                    <a:pt x="1077" y="2893"/>
                    <a:pt x="965" y="3067"/>
                  </a:cubicBezTo>
                  <a:cubicBezTo>
                    <a:pt x="874" y="3242"/>
                    <a:pt x="846" y="3417"/>
                    <a:pt x="762" y="3620"/>
                  </a:cubicBezTo>
                  <a:cubicBezTo>
                    <a:pt x="699" y="3851"/>
                    <a:pt x="672" y="4081"/>
                    <a:pt x="616" y="4347"/>
                  </a:cubicBezTo>
                  <a:cubicBezTo>
                    <a:pt x="588" y="4550"/>
                    <a:pt x="497" y="4753"/>
                    <a:pt x="469" y="4955"/>
                  </a:cubicBezTo>
                  <a:cubicBezTo>
                    <a:pt x="441" y="5193"/>
                    <a:pt x="441" y="5424"/>
                    <a:pt x="378" y="5655"/>
                  </a:cubicBezTo>
                  <a:cubicBezTo>
                    <a:pt x="266" y="6095"/>
                    <a:pt x="175" y="6501"/>
                    <a:pt x="63" y="6913"/>
                  </a:cubicBezTo>
                  <a:cubicBezTo>
                    <a:pt x="0" y="7263"/>
                    <a:pt x="63" y="7522"/>
                    <a:pt x="238" y="7787"/>
                  </a:cubicBezTo>
                  <a:cubicBezTo>
                    <a:pt x="203" y="7899"/>
                    <a:pt x="175" y="8046"/>
                    <a:pt x="147" y="8193"/>
                  </a:cubicBezTo>
                  <a:cubicBezTo>
                    <a:pt x="119" y="8424"/>
                    <a:pt x="91" y="8661"/>
                    <a:pt x="119" y="8892"/>
                  </a:cubicBezTo>
                  <a:cubicBezTo>
                    <a:pt x="147" y="9151"/>
                    <a:pt x="238" y="9361"/>
                    <a:pt x="266" y="9619"/>
                  </a:cubicBezTo>
                  <a:cubicBezTo>
                    <a:pt x="322" y="9850"/>
                    <a:pt x="350" y="10116"/>
                    <a:pt x="413" y="10374"/>
                  </a:cubicBezTo>
                  <a:cubicBezTo>
                    <a:pt x="497" y="10724"/>
                    <a:pt x="616" y="11221"/>
                    <a:pt x="874" y="11486"/>
                  </a:cubicBezTo>
                  <a:cubicBezTo>
                    <a:pt x="1049" y="11661"/>
                    <a:pt x="1252" y="11717"/>
                    <a:pt x="1427" y="11892"/>
                  </a:cubicBezTo>
                  <a:cubicBezTo>
                    <a:pt x="1574" y="12067"/>
                    <a:pt x="1692" y="12213"/>
                    <a:pt x="1867" y="12360"/>
                  </a:cubicBezTo>
                  <a:cubicBezTo>
                    <a:pt x="2245" y="12619"/>
                    <a:pt x="2713" y="12682"/>
                    <a:pt x="3147" y="12857"/>
                  </a:cubicBezTo>
                  <a:cubicBezTo>
                    <a:pt x="3587" y="12997"/>
                    <a:pt x="4021" y="13206"/>
                    <a:pt x="4461" y="13346"/>
                  </a:cubicBezTo>
                  <a:cubicBezTo>
                    <a:pt x="4831" y="13448"/>
                    <a:pt x="5226" y="13529"/>
                    <a:pt x="5625" y="13529"/>
                  </a:cubicBezTo>
                  <a:cubicBezTo>
                    <a:pt x="5694" y="13529"/>
                    <a:pt x="5763" y="13526"/>
                    <a:pt x="5832" y="13521"/>
                  </a:cubicBezTo>
                  <a:lnTo>
                    <a:pt x="6531" y="13521"/>
                  </a:lnTo>
                  <a:cubicBezTo>
                    <a:pt x="6818" y="13493"/>
                    <a:pt x="7084" y="13465"/>
                    <a:pt x="7370" y="13465"/>
                  </a:cubicBezTo>
                  <a:cubicBezTo>
                    <a:pt x="7547" y="13465"/>
                    <a:pt x="7709" y="13453"/>
                    <a:pt x="7867" y="13453"/>
                  </a:cubicBezTo>
                  <a:cubicBezTo>
                    <a:pt x="7947" y="13453"/>
                    <a:pt x="8025" y="13456"/>
                    <a:pt x="8104" y="13465"/>
                  </a:cubicBezTo>
                  <a:cubicBezTo>
                    <a:pt x="8335" y="13465"/>
                    <a:pt x="8538" y="13493"/>
                    <a:pt x="8769" y="13521"/>
                  </a:cubicBezTo>
                  <a:cubicBezTo>
                    <a:pt x="9006" y="13584"/>
                    <a:pt x="9237" y="13640"/>
                    <a:pt x="9468" y="13696"/>
                  </a:cubicBezTo>
                  <a:cubicBezTo>
                    <a:pt x="9678" y="13759"/>
                    <a:pt x="9818" y="13759"/>
                    <a:pt x="9992" y="13759"/>
                  </a:cubicBezTo>
                  <a:cubicBezTo>
                    <a:pt x="10027" y="13787"/>
                    <a:pt x="10055" y="13843"/>
                    <a:pt x="10055" y="13871"/>
                  </a:cubicBezTo>
                  <a:cubicBezTo>
                    <a:pt x="10230" y="14045"/>
                    <a:pt x="10433" y="14108"/>
                    <a:pt x="10664" y="14192"/>
                  </a:cubicBezTo>
                  <a:cubicBezTo>
                    <a:pt x="10727" y="14220"/>
                    <a:pt x="10838" y="14283"/>
                    <a:pt x="10929" y="14283"/>
                  </a:cubicBezTo>
                  <a:cubicBezTo>
                    <a:pt x="11076" y="14395"/>
                    <a:pt x="11216" y="14486"/>
                    <a:pt x="11363" y="14542"/>
                  </a:cubicBezTo>
                  <a:cubicBezTo>
                    <a:pt x="11510" y="14605"/>
                    <a:pt x="11601" y="14633"/>
                    <a:pt x="11712" y="14717"/>
                  </a:cubicBezTo>
                  <a:cubicBezTo>
                    <a:pt x="11775" y="14780"/>
                    <a:pt x="11803" y="14836"/>
                    <a:pt x="11859" y="14864"/>
                  </a:cubicBezTo>
                  <a:cubicBezTo>
                    <a:pt x="12034" y="14982"/>
                    <a:pt x="12209" y="14982"/>
                    <a:pt x="12384" y="14982"/>
                  </a:cubicBezTo>
                  <a:lnTo>
                    <a:pt x="12733" y="14982"/>
                  </a:lnTo>
                  <a:cubicBezTo>
                    <a:pt x="12852" y="14982"/>
                    <a:pt x="12964" y="14982"/>
                    <a:pt x="13055" y="15010"/>
                  </a:cubicBezTo>
                  <a:cubicBezTo>
                    <a:pt x="13139" y="15038"/>
                    <a:pt x="13230" y="15094"/>
                    <a:pt x="13314" y="15129"/>
                  </a:cubicBezTo>
                  <a:cubicBezTo>
                    <a:pt x="13551" y="15213"/>
                    <a:pt x="13810" y="15213"/>
                    <a:pt x="14076" y="15213"/>
                  </a:cubicBezTo>
                  <a:cubicBezTo>
                    <a:pt x="14160" y="15213"/>
                    <a:pt x="14251" y="15241"/>
                    <a:pt x="14335" y="15269"/>
                  </a:cubicBezTo>
                  <a:cubicBezTo>
                    <a:pt x="14453" y="15269"/>
                    <a:pt x="14509" y="15269"/>
                    <a:pt x="14600" y="15332"/>
                  </a:cubicBezTo>
                  <a:cubicBezTo>
                    <a:pt x="14684" y="15360"/>
                    <a:pt x="14712" y="15416"/>
                    <a:pt x="14775" y="15479"/>
                  </a:cubicBezTo>
                  <a:cubicBezTo>
                    <a:pt x="14950" y="15591"/>
                    <a:pt x="15125" y="15591"/>
                    <a:pt x="15328" y="15591"/>
                  </a:cubicBezTo>
                  <a:cubicBezTo>
                    <a:pt x="15389" y="15596"/>
                    <a:pt x="15451" y="15598"/>
                    <a:pt x="15513" y="15598"/>
                  </a:cubicBezTo>
                  <a:cubicBezTo>
                    <a:pt x="15800" y="15598"/>
                    <a:pt x="16084" y="15548"/>
                    <a:pt x="16348" y="15479"/>
                  </a:cubicBezTo>
                  <a:cubicBezTo>
                    <a:pt x="16376" y="15479"/>
                    <a:pt x="16376" y="15507"/>
                    <a:pt x="16404" y="15507"/>
                  </a:cubicBezTo>
                  <a:cubicBezTo>
                    <a:pt x="16493" y="15541"/>
                    <a:pt x="16592" y="15556"/>
                    <a:pt x="16698" y="15556"/>
                  </a:cubicBezTo>
                  <a:cubicBezTo>
                    <a:pt x="17044" y="15556"/>
                    <a:pt x="17451" y="15397"/>
                    <a:pt x="17719" y="15241"/>
                  </a:cubicBezTo>
                  <a:cubicBezTo>
                    <a:pt x="17950" y="15094"/>
                    <a:pt x="18152" y="14892"/>
                    <a:pt x="18327" y="14661"/>
                  </a:cubicBezTo>
                  <a:cubicBezTo>
                    <a:pt x="18474" y="14486"/>
                    <a:pt x="18677" y="14255"/>
                    <a:pt x="18733" y="14017"/>
                  </a:cubicBezTo>
                  <a:cubicBezTo>
                    <a:pt x="18733" y="13962"/>
                    <a:pt x="18705" y="13906"/>
                    <a:pt x="18649" y="13906"/>
                  </a:cubicBezTo>
                  <a:cubicBezTo>
                    <a:pt x="18558" y="13906"/>
                    <a:pt x="18446" y="13787"/>
                    <a:pt x="18355" y="13759"/>
                  </a:cubicBezTo>
                  <a:cubicBezTo>
                    <a:pt x="18243" y="13696"/>
                    <a:pt x="18152" y="13612"/>
                    <a:pt x="18034" y="13584"/>
                  </a:cubicBezTo>
                  <a:cubicBezTo>
                    <a:pt x="17922" y="13521"/>
                    <a:pt x="17684" y="13465"/>
                    <a:pt x="17628" y="13381"/>
                  </a:cubicBezTo>
                  <a:cubicBezTo>
                    <a:pt x="17572" y="13262"/>
                    <a:pt x="17628" y="13088"/>
                    <a:pt x="17628" y="12969"/>
                  </a:cubicBezTo>
                  <a:cubicBezTo>
                    <a:pt x="17696" y="12959"/>
                    <a:pt x="17763" y="12956"/>
                    <a:pt x="17831" y="12956"/>
                  </a:cubicBezTo>
                  <a:cubicBezTo>
                    <a:pt x="17967" y="12956"/>
                    <a:pt x="18103" y="12969"/>
                    <a:pt x="18243" y="12969"/>
                  </a:cubicBezTo>
                  <a:cubicBezTo>
                    <a:pt x="18474" y="12941"/>
                    <a:pt x="18733" y="12857"/>
                    <a:pt x="18880" y="12682"/>
                  </a:cubicBezTo>
                  <a:cubicBezTo>
                    <a:pt x="18971" y="12591"/>
                    <a:pt x="18971" y="12535"/>
                    <a:pt x="18852" y="12472"/>
                  </a:cubicBezTo>
                  <a:cubicBezTo>
                    <a:pt x="18824" y="12463"/>
                    <a:pt x="18792" y="12460"/>
                    <a:pt x="18758" y="12460"/>
                  </a:cubicBezTo>
                  <a:cubicBezTo>
                    <a:pt x="18692" y="12460"/>
                    <a:pt x="18619" y="12472"/>
                    <a:pt x="18558" y="12472"/>
                  </a:cubicBezTo>
                  <a:cubicBezTo>
                    <a:pt x="18355" y="12444"/>
                    <a:pt x="18243" y="12388"/>
                    <a:pt x="18069" y="12297"/>
                  </a:cubicBezTo>
                  <a:cubicBezTo>
                    <a:pt x="18006" y="12269"/>
                    <a:pt x="17922" y="12241"/>
                    <a:pt x="17859" y="12213"/>
                  </a:cubicBezTo>
                  <a:cubicBezTo>
                    <a:pt x="17859" y="12185"/>
                    <a:pt x="17859" y="12158"/>
                    <a:pt x="17894" y="12123"/>
                  </a:cubicBezTo>
                  <a:cubicBezTo>
                    <a:pt x="17894" y="12067"/>
                    <a:pt x="17950" y="12039"/>
                    <a:pt x="17978" y="12011"/>
                  </a:cubicBezTo>
                  <a:cubicBezTo>
                    <a:pt x="18006" y="11983"/>
                    <a:pt x="18006" y="11983"/>
                    <a:pt x="18034" y="11983"/>
                  </a:cubicBezTo>
                  <a:cubicBezTo>
                    <a:pt x="18085" y="11976"/>
                    <a:pt x="18137" y="11973"/>
                    <a:pt x="18190" y="11973"/>
                  </a:cubicBezTo>
                  <a:cubicBezTo>
                    <a:pt x="18409" y="11973"/>
                    <a:pt x="18632" y="12027"/>
                    <a:pt x="18796" y="12095"/>
                  </a:cubicBezTo>
                  <a:cubicBezTo>
                    <a:pt x="18943" y="12158"/>
                    <a:pt x="19082" y="12269"/>
                    <a:pt x="19229" y="12360"/>
                  </a:cubicBezTo>
                  <a:cubicBezTo>
                    <a:pt x="19332" y="12426"/>
                    <a:pt x="19476" y="12526"/>
                    <a:pt x="19601" y="12526"/>
                  </a:cubicBezTo>
                  <a:cubicBezTo>
                    <a:pt x="19689" y="12526"/>
                    <a:pt x="19768" y="12477"/>
                    <a:pt x="19817" y="12332"/>
                  </a:cubicBezTo>
                  <a:cubicBezTo>
                    <a:pt x="19928" y="11983"/>
                    <a:pt x="20019" y="11633"/>
                    <a:pt x="20103" y="11249"/>
                  </a:cubicBezTo>
                  <a:cubicBezTo>
                    <a:pt x="20194" y="10899"/>
                    <a:pt x="20222" y="10493"/>
                    <a:pt x="20103" y="10116"/>
                  </a:cubicBezTo>
                  <a:cubicBezTo>
                    <a:pt x="19991" y="9794"/>
                    <a:pt x="19754" y="9444"/>
                    <a:pt x="19467" y="9214"/>
                  </a:cubicBezTo>
                  <a:cubicBezTo>
                    <a:pt x="19173" y="8976"/>
                    <a:pt x="18880" y="8689"/>
                    <a:pt x="18530" y="8515"/>
                  </a:cubicBezTo>
                  <a:cubicBezTo>
                    <a:pt x="18530" y="8452"/>
                    <a:pt x="18530" y="8368"/>
                    <a:pt x="18474" y="8312"/>
                  </a:cubicBezTo>
                  <a:cubicBezTo>
                    <a:pt x="18451" y="8260"/>
                    <a:pt x="18386" y="8213"/>
                    <a:pt x="18333" y="8213"/>
                  </a:cubicBezTo>
                  <a:cubicBezTo>
                    <a:pt x="18321" y="8213"/>
                    <a:pt x="18309" y="8216"/>
                    <a:pt x="18299" y="8221"/>
                  </a:cubicBezTo>
                  <a:cubicBezTo>
                    <a:pt x="18299" y="8137"/>
                    <a:pt x="18243" y="8046"/>
                    <a:pt x="18152" y="7990"/>
                  </a:cubicBezTo>
                  <a:cubicBezTo>
                    <a:pt x="18034" y="7899"/>
                    <a:pt x="17922" y="7815"/>
                    <a:pt x="17803" y="7724"/>
                  </a:cubicBezTo>
                  <a:cubicBezTo>
                    <a:pt x="17628" y="7578"/>
                    <a:pt x="17453" y="7550"/>
                    <a:pt x="17278" y="7494"/>
                  </a:cubicBezTo>
                  <a:cubicBezTo>
                    <a:pt x="16985" y="7438"/>
                    <a:pt x="16754" y="7200"/>
                    <a:pt x="16432" y="7144"/>
                  </a:cubicBezTo>
                  <a:cubicBezTo>
                    <a:pt x="16432" y="7116"/>
                    <a:pt x="16404" y="7088"/>
                    <a:pt x="16376" y="7053"/>
                  </a:cubicBezTo>
                  <a:cubicBezTo>
                    <a:pt x="16257" y="6997"/>
                    <a:pt x="16146" y="6969"/>
                    <a:pt x="16027" y="6913"/>
                  </a:cubicBezTo>
                  <a:cubicBezTo>
                    <a:pt x="15852" y="6822"/>
                    <a:pt x="15733" y="6703"/>
                    <a:pt x="15530" y="6676"/>
                  </a:cubicBezTo>
                  <a:cubicBezTo>
                    <a:pt x="15457" y="6662"/>
                    <a:pt x="15376" y="6655"/>
                    <a:pt x="15296" y="6655"/>
                  </a:cubicBezTo>
                  <a:cubicBezTo>
                    <a:pt x="15216" y="6655"/>
                    <a:pt x="15135" y="6662"/>
                    <a:pt x="15062" y="6676"/>
                  </a:cubicBezTo>
                  <a:cubicBezTo>
                    <a:pt x="14978" y="6703"/>
                    <a:pt x="14859" y="6703"/>
                    <a:pt x="14803" y="6738"/>
                  </a:cubicBezTo>
                  <a:cubicBezTo>
                    <a:pt x="14747" y="6703"/>
                    <a:pt x="14712" y="6648"/>
                    <a:pt x="14656" y="6620"/>
                  </a:cubicBezTo>
                  <a:cubicBezTo>
                    <a:pt x="14555" y="6551"/>
                    <a:pt x="14435" y="6522"/>
                    <a:pt x="14318" y="6522"/>
                  </a:cubicBezTo>
                  <a:cubicBezTo>
                    <a:pt x="14233" y="6522"/>
                    <a:pt x="14150" y="6537"/>
                    <a:pt x="14076" y="6564"/>
                  </a:cubicBezTo>
                  <a:cubicBezTo>
                    <a:pt x="13929" y="6592"/>
                    <a:pt x="13782" y="6592"/>
                    <a:pt x="13635" y="6592"/>
                  </a:cubicBezTo>
                  <a:cubicBezTo>
                    <a:pt x="13548" y="6592"/>
                    <a:pt x="13473" y="6553"/>
                    <a:pt x="13374" y="6553"/>
                  </a:cubicBezTo>
                  <a:cubicBezTo>
                    <a:pt x="13347" y="6553"/>
                    <a:pt x="13318" y="6556"/>
                    <a:pt x="13286" y="6564"/>
                  </a:cubicBezTo>
                  <a:cubicBezTo>
                    <a:pt x="13202" y="6473"/>
                    <a:pt x="13139" y="6389"/>
                    <a:pt x="13027" y="6298"/>
                  </a:cubicBezTo>
                  <a:cubicBezTo>
                    <a:pt x="12908" y="6214"/>
                    <a:pt x="12733" y="6151"/>
                    <a:pt x="12587" y="6123"/>
                  </a:cubicBezTo>
                  <a:cubicBezTo>
                    <a:pt x="12531" y="6123"/>
                    <a:pt x="12466" y="6120"/>
                    <a:pt x="12399" y="6120"/>
                  </a:cubicBezTo>
                  <a:cubicBezTo>
                    <a:pt x="12258" y="6120"/>
                    <a:pt x="12106" y="6133"/>
                    <a:pt x="12006" y="6214"/>
                  </a:cubicBezTo>
                  <a:cubicBezTo>
                    <a:pt x="11963" y="6257"/>
                    <a:pt x="11953" y="6355"/>
                    <a:pt x="11909" y="6355"/>
                  </a:cubicBezTo>
                  <a:cubicBezTo>
                    <a:pt x="11896" y="6355"/>
                    <a:pt x="11880" y="6347"/>
                    <a:pt x="11859" y="6326"/>
                  </a:cubicBezTo>
                  <a:cubicBezTo>
                    <a:pt x="11775" y="6298"/>
                    <a:pt x="11740" y="6151"/>
                    <a:pt x="11712" y="6067"/>
                  </a:cubicBezTo>
                  <a:cubicBezTo>
                    <a:pt x="11657" y="5948"/>
                    <a:pt x="11566" y="5864"/>
                    <a:pt x="11482" y="5746"/>
                  </a:cubicBezTo>
                  <a:cubicBezTo>
                    <a:pt x="11363" y="5599"/>
                    <a:pt x="11251" y="5480"/>
                    <a:pt x="11104" y="5340"/>
                  </a:cubicBezTo>
                  <a:cubicBezTo>
                    <a:pt x="11013" y="5249"/>
                    <a:pt x="10901" y="5102"/>
                    <a:pt x="10782" y="5102"/>
                  </a:cubicBezTo>
                  <a:cubicBezTo>
                    <a:pt x="10768" y="5095"/>
                    <a:pt x="10753" y="5091"/>
                    <a:pt x="10738" y="5091"/>
                  </a:cubicBezTo>
                  <a:cubicBezTo>
                    <a:pt x="10698" y="5091"/>
                    <a:pt x="10664" y="5119"/>
                    <a:pt x="10664" y="5165"/>
                  </a:cubicBezTo>
                  <a:cubicBezTo>
                    <a:pt x="10636" y="5340"/>
                    <a:pt x="10636" y="5480"/>
                    <a:pt x="10636" y="5655"/>
                  </a:cubicBezTo>
                  <a:cubicBezTo>
                    <a:pt x="10608" y="5718"/>
                    <a:pt x="10608" y="5746"/>
                    <a:pt x="10608" y="5801"/>
                  </a:cubicBezTo>
                  <a:cubicBezTo>
                    <a:pt x="10552" y="5746"/>
                    <a:pt x="10489" y="5690"/>
                    <a:pt x="10461" y="5627"/>
                  </a:cubicBezTo>
                  <a:cubicBezTo>
                    <a:pt x="10258" y="5368"/>
                    <a:pt x="10055" y="5305"/>
                    <a:pt x="9790" y="5193"/>
                  </a:cubicBezTo>
                  <a:cubicBezTo>
                    <a:pt x="9587" y="5102"/>
                    <a:pt x="9384" y="4955"/>
                    <a:pt x="9153" y="4871"/>
                  </a:cubicBezTo>
                  <a:cubicBezTo>
                    <a:pt x="9090" y="4871"/>
                    <a:pt x="9034" y="4927"/>
                    <a:pt x="9034" y="4990"/>
                  </a:cubicBezTo>
                  <a:cubicBezTo>
                    <a:pt x="9062" y="5277"/>
                    <a:pt x="9209" y="5571"/>
                    <a:pt x="9265" y="5864"/>
                  </a:cubicBezTo>
                  <a:cubicBezTo>
                    <a:pt x="9328" y="6039"/>
                    <a:pt x="9412" y="6214"/>
                    <a:pt x="9503" y="6389"/>
                  </a:cubicBezTo>
                  <a:cubicBezTo>
                    <a:pt x="9384" y="6389"/>
                    <a:pt x="9237" y="6389"/>
                    <a:pt x="9181" y="6417"/>
                  </a:cubicBezTo>
                  <a:cubicBezTo>
                    <a:pt x="9118" y="6417"/>
                    <a:pt x="9062" y="6445"/>
                    <a:pt x="9034" y="6445"/>
                  </a:cubicBezTo>
                  <a:cubicBezTo>
                    <a:pt x="9006" y="6298"/>
                    <a:pt x="8860" y="6242"/>
                    <a:pt x="8713" y="6242"/>
                  </a:cubicBezTo>
                  <a:cubicBezTo>
                    <a:pt x="8769" y="5829"/>
                    <a:pt x="8769" y="5368"/>
                    <a:pt x="8685" y="4990"/>
                  </a:cubicBezTo>
                  <a:cubicBezTo>
                    <a:pt x="8658" y="4733"/>
                    <a:pt x="8572" y="4346"/>
                    <a:pt x="8275" y="4346"/>
                  </a:cubicBezTo>
                  <a:cubicBezTo>
                    <a:pt x="8265" y="4346"/>
                    <a:pt x="8255" y="4346"/>
                    <a:pt x="8244" y="4347"/>
                  </a:cubicBezTo>
                  <a:cubicBezTo>
                    <a:pt x="8132" y="4347"/>
                    <a:pt x="8041" y="4403"/>
                    <a:pt x="7958" y="4494"/>
                  </a:cubicBezTo>
                  <a:cubicBezTo>
                    <a:pt x="7811" y="4641"/>
                    <a:pt x="7692" y="4816"/>
                    <a:pt x="7545" y="4990"/>
                  </a:cubicBezTo>
                  <a:cubicBezTo>
                    <a:pt x="7433" y="5130"/>
                    <a:pt x="7342" y="5305"/>
                    <a:pt x="7258" y="5480"/>
                  </a:cubicBezTo>
                  <a:cubicBezTo>
                    <a:pt x="7195" y="5571"/>
                    <a:pt x="7111" y="5920"/>
                    <a:pt x="6993" y="5948"/>
                  </a:cubicBezTo>
                  <a:cubicBezTo>
                    <a:pt x="6983" y="5951"/>
                    <a:pt x="6973" y="5952"/>
                    <a:pt x="6965" y="5952"/>
                  </a:cubicBezTo>
                  <a:cubicBezTo>
                    <a:pt x="6782" y="5952"/>
                    <a:pt x="6993" y="5392"/>
                    <a:pt x="6993" y="5305"/>
                  </a:cubicBezTo>
                  <a:cubicBezTo>
                    <a:pt x="7021" y="5018"/>
                    <a:pt x="7111" y="4753"/>
                    <a:pt x="7195" y="4494"/>
                  </a:cubicBezTo>
                  <a:cubicBezTo>
                    <a:pt x="7258" y="4228"/>
                    <a:pt x="7314" y="3907"/>
                    <a:pt x="7258" y="3648"/>
                  </a:cubicBezTo>
                  <a:cubicBezTo>
                    <a:pt x="7258" y="3501"/>
                    <a:pt x="7258" y="3270"/>
                    <a:pt x="7084" y="3207"/>
                  </a:cubicBezTo>
                  <a:cubicBezTo>
                    <a:pt x="7064" y="3203"/>
                    <a:pt x="7041" y="3201"/>
                    <a:pt x="7017" y="3201"/>
                  </a:cubicBezTo>
                  <a:cubicBezTo>
                    <a:pt x="6892" y="3201"/>
                    <a:pt x="6714" y="3256"/>
                    <a:pt x="6615" y="3326"/>
                  </a:cubicBezTo>
                  <a:cubicBezTo>
                    <a:pt x="6412" y="3473"/>
                    <a:pt x="6209" y="3704"/>
                    <a:pt x="6035" y="3907"/>
                  </a:cubicBezTo>
                  <a:cubicBezTo>
                    <a:pt x="5860" y="4081"/>
                    <a:pt x="5713" y="4291"/>
                    <a:pt x="5566" y="4494"/>
                  </a:cubicBezTo>
                  <a:cubicBezTo>
                    <a:pt x="5510" y="4606"/>
                    <a:pt x="5419" y="4871"/>
                    <a:pt x="5245" y="4871"/>
                  </a:cubicBezTo>
                  <a:cubicBezTo>
                    <a:pt x="5098" y="4871"/>
                    <a:pt x="5014" y="4725"/>
                    <a:pt x="4923" y="4641"/>
                  </a:cubicBezTo>
                  <a:cubicBezTo>
                    <a:pt x="4748" y="4431"/>
                    <a:pt x="4867" y="4200"/>
                    <a:pt x="4923" y="3997"/>
                  </a:cubicBezTo>
                  <a:cubicBezTo>
                    <a:pt x="4958" y="3795"/>
                    <a:pt x="4986" y="3620"/>
                    <a:pt x="5014" y="3417"/>
                  </a:cubicBezTo>
                  <a:cubicBezTo>
                    <a:pt x="5042" y="3033"/>
                    <a:pt x="5070" y="2655"/>
                    <a:pt x="5098" y="2277"/>
                  </a:cubicBezTo>
                  <a:cubicBezTo>
                    <a:pt x="5161" y="1928"/>
                    <a:pt x="5189" y="1578"/>
                    <a:pt x="5189" y="1201"/>
                  </a:cubicBezTo>
                  <a:cubicBezTo>
                    <a:pt x="5161" y="879"/>
                    <a:pt x="5161" y="473"/>
                    <a:pt x="4986" y="180"/>
                  </a:cubicBezTo>
                  <a:cubicBezTo>
                    <a:pt x="4958" y="96"/>
                    <a:pt x="4867" y="5"/>
                    <a:pt x="4783" y="5"/>
                  </a:cubicBezTo>
                  <a:cubicBezTo>
                    <a:pt x="4771" y="2"/>
                    <a:pt x="4760" y="1"/>
                    <a:pt x="474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79"/>
            <p:cNvSpPr/>
            <p:nvPr/>
          </p:nvSpPr>
          <p:spPr>
            <a:xfrm>
              <a:off x="7375225" y="2150137"/>
              <a:ext cx="9239" cy="36180"/>
            </a:xfrm>
            <a:custGeom>
              <a:rect b="b" l="l" r="r" t="t"/>
              <a:pathLst>
                <a:path extrusionOk="0" h="1590" w="406">
                  <a:moveTo>
                    <a:pt x="121" y="0"/>
                  </a:moveTo>
                  <a:cubicBezTo>
                    <a:pt x="116" y="0"/>
                    <a:pt x="112" y="4"/>
                    <a:pt x="112" y="16"/>
                  </a:cubicBezTo>
                  <a:cubicBezTo>
                    <a:pt x="0" y="275"/>
                    <a:pt x="0" y="624"/>
                    <a:pt x="28" y="918"/>
                  </a:cubicBezTo>
                  <a:cubicBezTo>
                    <a:pt x="56" y="1149"/>
                    <a:pt x="147" y="1414"/>
                    <a:pt x="350" y="1589"/>
                  </a:cubicBezTo>
                  <a:cubicBezTo>
                    <a:pt x="378" y="1589"/>
                    <a:pt x="406" y="1589"/>
                    <a:pt x="378" y="1554"/>
                  </a:cubicBezTo>
                  <a:cubicBezTo>
                    <a:pt x="287" y="1324"/>
                    <a:pt x="175" y="1121"/>
                    <a:pt x="147" y="855"/>
                  </a:cubicBezTo>
                  <a:cubicBezTo>
                    <a:pt x="112" y="568"/>
                    <a:pt x="84" y="303"/>
                    <a:pt x="147" y="16"/>
                  </a:cubicBezTo>
                  <a:cubicBezTo>
                    <a:pt x="147" y="16"/>
                    <a:pt x="131" y="0"/>
                    <a:pt x="1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79"/>
            <p:cNvSpPr/>
            <p:nvPr/>
          </p:nvSpPr>
          <p:spPr>
            <a:xfrm>
              <a:off x="7371880" y="2167203"/>
              <a:ext cx="15291" cy="32312"/>
            </a:xfrm>
            <a:custGeom>
              <a:rect b="b" l="l" r="r" t="t"/>
              <a:pathLst>
                <a:path extrusionOk="0" h="1420" w="672">
                  <a:moveTo>
                    <a:pt x="42" y="0"/>
                  </a:moveTo>
                  <a:cubicBezTo>
                    <a:pt x="35" y="0"/>
                    <a:pt x="28" y="7"/>
                    <a:pt x="28" y="21"/>
                  </a:cubicBezTo>
                  <a:cubicBezTo>
                    <a:pt x="0" y="315"/>
                    <a:pt x="56" y="602"/>
                    <a:pt x="147" y="867"/>
                  </a:cubicBezTo>
                  <a:cubicBezTo>
                    <a:pt x="231" y="1154"/>
                    <a:pt x="350" y="1301"/>
                    <a:pt x="644" y="1420"/>
                  </a:cubicBezTo>
                  <a:cubicBezTo>
                    <a:pt x="644" y="1420"/>
                    <a:pt x="672" y="1392"/>
                    <a:pt x="644" y="1392"/>
                  </a:cubicBezTo>
                  <a:cubicBezTo>
                    <a:pt x="434" y="1189"/>
                    <a:pt x="294" y="1014"/>
                    <a:pt x="203" y="748"/>
                  </a:cubicBezTo>
                  <a:cubicBezTo>
                    <a:pt x="147" y="518"/>
                    <a:pt x="84" y="252"/>
                    <a:pt x="56" y="21"/>
                  </a:cubicBezTo>
                  <a:cubicBezTo>
                    <a:pt x="56" y="7"/>
                    <a:pt x="49" y="0"/>
                    <a:pt x="4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79"/>
            <p:cNvSpPr/>
            <p:nvPr/>
          </p:nvSpPr>
          <p:spPr>
            <a:xfrm>
              <a:off x="7409585" y="2191369"/>
              <a:ext cx="19911" cy="10354"/>
            </a:xfrm>
            <a:custGeom>
              <a:rect b="b" l="l" r="r" t="t"/>
              <a:pathLst>
                <a:path extrusionOk="0" h="455" w="875">
                  <a:moveTo>
                    <a:pt x="834" y="0"/>
                  </a:moveTo>
                  <a:cubicBezTo>
                    <a:pt x="829" y="0"/>
                    <a:pt x="824" y="3"/>
                    <a:pt x="819" y="8"/>
                  </a:cubicBezTo>
                  <a:cubicBezTo>
                    <a:pt x="560" y="211"/>
                    <a:pt x="322" y="330"/>
                    <a:pt x="36" y="414"/>
                  </a:cubicBezTo>
                  <a:cubicBezTo>
                    <a:pt x="1" y="414"/>
                    <a:pt x="1" y="442"/>
                    <a:pt x="36" y="442"/>
                  </a:cubicBezTo>
                  <a:cubicBezTo>
                    <a:pt x="79" y="450"/>
                    <a:pt x="123" y="454"/>
                    <a:pt x="166" y="454"/>
                  </a:cubicBezTo>
                  <a:cubicBezTo>
                    <a:pt x="437" y="454"/>
                    <a:pt x="700" y="293"/>
                    <a:pt x="875" y="64"/>
                  </a:cubicBezTo>
                  <a:cubicBezTo>
                    <a:pt x="875" y="41"/>
                    <a:pt x="856" y="0"/>
                    <a:pt x="83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79"/>
            <p:cNvSpPr/>
            <p:nvPr/>
          </p:nvSpPr>
          <p:spPr>
            <a:xfrm>
              <a:off x="7444742" y="2192962"/>
              <a:ext cx="19273" cy="22459"/>
            </a:xfrm>
            <a:custGeom>
              <a:rect b="b" l="l" r="r" t="t"/>
              <a:pathLst>
                <a:path extrusionOk="0" h="987" w="847">
                  <a:moveTo>
                    <a:pt x="15" y="1"/>
                  </a:moveTo>
                  <a:cubicBezTo>
                    <a:pt x="8" y="1"/>
                    <a:pt x="1" y="8"/>
                    <a:pt x="1" y="22"/>
                  </a:cubicBezTo>
                  <a:cubicBezTo>
                    <a:pt x="29" y="232"/>
                    <a:pt x="120" y="434"/>
                    <a:pt x="239" y="609"/>
                  </a:cubicBezTo>
                  <a:cubicBezTo>
                    <a:pt x="378" y="812"/>
                    <a:pt x="616" y="868"/>
                    <a:pt x="819" y="987"/>
                  </a:cubicBezTo>
                  <a:cubicBezTo>
                    <a:pt x="847" y="987"/>
                    <a:pt x="847" y="987"/>
                    <a:pt x="847" y="959"/>
                  </a:cubicBezTo>
                  <a:cubicBezTo>
                    <a:pt x="700" y="812"/>
                    <a:pt x="497" y="756"/>
                    <a:pt x="378" y="609"/>
                  </a:cubicBezTo>
                  <a:cubicBezTo>
                    <a:pt x="204" y="434"/>
                    <a:pt x="92" y="232"/>
                    <a:pt x="29" y="22"/>
                  </a:cubicBezTo>
                  <a:cubicBezTo>
                    <a:pt x="29" y="8"/>
                    <a:pt x="22" y="1"/>
                    <a:pt x="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79"/>
            <p:cNvSpPr/>
            <p:nvPr/>
          </p:nvSpPr>
          <p:spPr>
            <a:xfrm>
              <a:off x="7444104" y="2204271"/>
              <a:ext cx="14677" cy="17043"/>
            </a:xfrm>
            <a:custGeom>
              <a:rect b="b" l="l" r="r" t="t"/>
              <a:pathLst>
                <a:path extrusionOk="0" h="749" w="645">
                  <a:moveTo>
                    <a:pt x="15" y="0"/>
                  </a:moveTo>
                  <a:cubicBezTo>
                    <a:pt x="8" y="0"/>
                    <a:pt x="1" y="7"/>
                    <a:pt x="1" y="21"/>
                  </a:cubicBezTo>
                  <a:cubicBezTo>
                    <a:pt x="1" y="196"/>
                    <a:pt x="1" y="399"/>
                    <a:pt x="148" y="546"/>
                  </a:cubicBezTo>
                  <a:cubicBezTo>
                    <a:pt x="267" y="693"/>
                    <a:pt x="441" y="721"/>
                    <a:pt x="644" y="749"/>
                  </a:cubicBezTo>
                  <a:lnTo>
                    <a:pt x="644" y="721"/>
                  </a:lnTo>
                  <a:cubicBezTo>
                    <a:pt x="497" y="665"/>
                    <a:pt x="323" y="609"/>
                    <a:pt x="232" y="490"/>
                  </a:cubicBezTo>
                  <a:cubicBezTo>
                    <a:pt x="92" y="371"/>
                    <a:pt x="57" y="196"/>
                    <a:pt x="29" y="21"/>
                  </a:cubicBezTo>
                  <a:cubicBezTo>
                    <a:pt x="29" y="7"/>
                    <a:pt x="22" y="0"/>
                    <a:pt x="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79"/>
            <p:cNvSpPr/>
            <p:nvPr/>
          </p:nvSpPr>
          <p:spPr>
            <a:xfrm>
              <a:off x="7468611" y="2209368"/>
              <a:ext cx="17999" cy="7031"/>
            </a:xfrm>
            <a:custGeom>
              <a:rect b="b" l="l" r="r" t="t"/>
              <a:pathLst>
                <a:path extrusionOk="0" h="309" w="791">
                  <a:moveTo>
                    <a:pt x="791" y="0"/>
                  </a:moveTo>
                  <a:cubicBezTo>
                    <a:pt x="636" y="48"/>
                    <a:pt x="427" y="195"/>
                    <a:pt x="247" y="195"/>
                  </a:cubicBezTo>
                  <a:cubicBezTo>
                    <a:pt x="191" y="195"/>
                    <a:pt x="139" y="181"/>
                    <a:pt x="92" y="147"/>
                  </a:cubicBezTo>
                  <a:cubicBezTo>
                    <a:pt x="92" y="119"/>
                    <a:pt x="92" y="119"/>
                    <a:pt x="64" y="119"/>
                  </a:cubicBezTo>
                  <a:lnTo>
                    <a:pt x="29" y="119"/>
                  </a:lnTo>
                  <a:cubicBezTo>
                    <a:pt x="1" y="147"/>
                    <a:pt x="1" y="147"/>
                    <a:pt x="1" y="175"/>
                  </a:cubicBezTo>
                  <a:cubicBezTo>
                    <a:pt x="64" y="277"/>
                    <a:pt x="181" y="308"/>
                    <a:pt x="297" y="308"/>
                  </a:cubicBezTo>
                  <a:cubicBezTo>
                    <a:pt x="347" y="308"/>
                    <a:pt x="397" y="302"/>
                    <a:pt x="441" y="294"/>
                  </a:cubicBezTo>
                  <a:cubicBezTo>
                    <a:pt x="497" y="266"/>
                    <a:pt x="763" y="147"/>
                    <a:pt x="791" y="35"/>
                  </a:cubicBezTo>
                  <a:lnTo>
                    <a:pt x="791" y="0"/>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79"/>
            <p:cNvSpPr/>
            <p:nvPr/>
          </p:nvSpPr>
          <p:spPr>
            <a:xfrm>
              <a:off x="7574855" y="2206501"/>
              <a:ext cx="17726" cy="11378"/>
            </a:xfrm>
            <a:custGeom>
              <a:rect b="b" l="l" r="r" t="t"/>
              <a:pathLst>
                <a:path extrusionOk="0" h="500" w="779">
                  <a:moveTo>
                    <a:pt x="52" y="0"/>
                  </a:moveTo>
                  <a:cubicBezTo>
                    <a:pt x="38" y="0"/>
                    <a:pt x="24" y="14"/>
                    <a:pt x="24" y="42"/>
                  </a:cubicBezTo>
                  <a:cubicBezTo>
                    <a:pt x="1" y="330"/>
                    <a:pt x="333" y="500"/>
                    <a:pt x="596" y="500"/>
                  </a:cubicBezTo>
                  <a:cubicBezTo>
                    <a:pt x="652" y="500"/>
                    <a:pt x="705" y="492"/>
                    <a:pt x="751" y="476"/>
                  </a:cubicBezTo>
                  <a:cubicBezTo>
                    <a:pt x="779" y="476"/>
                    <a:pt x="779" y="448"/>
                    <a:pt x="751" y="448"/>
                  </a:cubicBezTo>
                  <a:cubicBezTo>
                    <a:pt x="548" y="392"/>
                    <a:pt x="80" y="336"/>
                    <a:pt x="80" y="42"/>
                  </a:cubicBezTo>
                  <a:cubicBezTo>
                    <a:pt x="80" y="14"/>
                    <a:pt x="66" y="0"/>
                    <a:pt x="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79"/>
            <p:cNvSpPr/>
            <p:nvPr/>
          </p:nvSpPr>
          <p:spPr>
            <a:xfrm>
              <a:off x="7570759" y="2212440"/>
              <a:ext cx="17203" cy="9898"/>
            </a:xfrm>
            <a:custGeom>
              <a:rect b="b" l="l" r="r" t="t"/>
              <a:pathLst>
                <a:path extrusionOk="0" h="435" w="756">
                  <a:moveTo>
                    <a:pt x="45" y="0"/>
                  </a:moveTo>
                  <a:cubicBezTo>
                    <a:pt x="29" y="0"/>
                    <a:pt x="1" y="20"/>
                    <a:pt x="1" y="40"/>
                  </a:cubicBezTo>
                  <a:cubicBezTo>
                    <a:pt x="74" y="272"/>
                    <a:pt x="377" y="435"/>
                    <a:pt x="625" y="435"/>
                  </a:cubicBezTo>
                  <a:cubicBezTo>
                    <a:pt x="661" y="435"/>
                    <a:pt x="695" y="432"/>
                    <a:pt x="728" y="425"/>
                  </a:cubicBezTo>
                  <a:cubicBezTo>
                    <a:pt x="756" y="425"/>
                    <a:pt x="756" y="362"/>
                    <a:pt x="728" y="362"/>
                  </a:cubicBezTo>
                  <a:cubicBezTo>
                    <a:pt x="497" y="278"/>
                    <a:pt x="176" y="278"/>
                    <a:pt x="57" y="12"/>
                  </a:cubicBezTo>
                  <a:cubicBezTo>
                    <a:pt x="57" y="4"/>
                    <a:pt x="52" y="0"/>
                    <a:pt x="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79"/>
            <p:cNvSpPr/>
            <p:nvPr/>
          </p:nvSpPr>
          <p:spPr>
            <a:xfrm>
              <a:off x="7503791" y="2213327"/>
              <a:ext cx="19273" cy="8419"/>
            </a:xfrm>
            <a:custGeom>
              <a:rect b="b" l="l" r="r" t="t"/>
              <a:pathLst>
                <a:path extrusionOk="0" h="370" w="847">
                  <a:moveTo>
                    <a:pt x="28" y="1"/>
                  </a:moveTo>
                  <a:cubicBezTo>
                    <a:pt x="28" y="1"/>
                    <a:pt x="0" y="1"/>
                    <a:pt x="0" y="36"/>
                  </a:cubicBezTo>
                  <a:cubicBezTo>
                    <a:pt x="28" y="148"/>
                    <a:pt x="203" y="267"/>
                    <a:pt x="322" y="323"/>
                  </a:cubicBezTo>
                  <a:cubicBezTo>
                    <a:pt x="409" y="354"/>
                    <a:pt x="496" y="370"/>
                    <a:pt x="584" y="370"/>
                  </a:cubicBezTo>
                  <a:cubicBezTo>
                    <a:pt x="671" y="370"/>
                    <a:pt x="759" y="354"/>
                    <a:pt x="846" y="323"/>
                  </a:cubicBezTo>
                  <a:cubicBezTo>
                    <a:pt x="846" y="295"/>
                    <a:pt x="846" y="267"/>
                    <a:pt x="818" y="267"/>
                  </a:cubicBezTo>
                  <a:cubicBezTo>
                    <a:pt x="552" y="239"/>
                    <a:pt x="231" y="267"/>
                    <a:pt x="2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79"/>
            <p:cNvSpPr/>
            <p:nvPr/>
          </p:nvSpPr>
          <p:spPr>
            <a:xfrm>
              <a:off x="7471956" y="2219380"/>
              <a:ext cx="10695" cy="4005"/>
            </a:xfrm>
            <a:custGeom>
              <a:rect b="b" l="l" r="r" t="t"/>
              <a:pathLst>
                <a:path extrusionOk="0" h="176" w="470">
                  <a:moveTo>
                    <a:pt x="441" y="1"/>
                  </a:moveTo>
                  <a:cubicBezTo>
                    <a:pt x="378" y="1"/>
                    <a:pt x="350" y="57"/>
                    <a:pt x="294" y="57"/>
                  </a:cubicBezTo>
                  <a:cubicBezTo>
                    <a:pt x="231" y="76"/>
                    <a:pt x="170" y="99"/>
                    <a:pt x="109" y="99"/>
                  </a:cubicBezTo>
                  <a:cubicBezTo>
                    <a:pt x="82" y="99"/>
                    <a:pt x="56" y="95"/>
                    <a:pt x="29" y="85"/>
                  </a:cubicBezTo>
                  <a:cubicBezTo>
                    <a:pt x="1" y="85"/>
                    <a:pt x="1" y="120"/>
                    <a:pt x="1" y="120"/>
                  </a:cubicBezTo>
                  <a:cubicBezTo>
                    <a:pt x="56" y="175"/>
                    <a:pt x="147" y="175"/>
                    <a:pt x="203" y="175"/>
                  </a:cubicBezTo>
                  <a:cubicBezTo>
                    <a:pt x="266" y="175"/>
                    <a:pt x="294" y="148"/>
                    <a:pt x="350" y="120"/>
                  </a:cubicBezTo>
                  <a:cubicBezTo>
                    <a:pt x="378" y="85"/>
                    <a:pt x="406" y="57"/>
                    <a:pt x="441" y="29"/>
                  </a:cubicBezTo>
                  <a:cubicBezTo>
                    <a:pt x="469" y="29"/>
                    <a:pt x="469" y="1"/>
                    <a:pt x="4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79"/>
            <p:cNvSpPr/>
            <p:nvPr/>
          </p:nvSpPr>
          <p:spPr>
            <a:xfrm>
              <a:off x="7511095" y="2255720"/>
              <a:ext cx="20548" cy="21617"/>
            </a:xfrm>
            <a:custGeom>
              <a:rect b="b" l="l" r="r" t="t"/>
              <a:pathLst>
                <a:path extrusionOk="0" h="950" w="903">
                  <a:moveTo>
                    <a:pt x="350" y="124"/>
                  </a:moveTo>
                  <a:cubicBezTo>
                    <a:pt x="525" y="152"/>
                    <a:pt x="700" y="271"/>
                    <a:pt x="728" y="410"/>
                  </a:cubicBezTo>
                  <a:lnTo>
                    <a:pt x="728" y="501"/>
                  </a:lnTo>
                  <a:cubicBezTo>
                    <a:pt x="728" y="648"/>
                    <a:pt x="553" y="732"/>
                    <a:pt x="434" y="732"/>
                  </a:cubicBezTo>
                  <a:cubicBezTo>
                    <a:pt x="421" y="734"/>
                    <a:pt x="409" y="734"/>
                    <a:pt x="397" y="734"/>
                  </a:cubicBezTo>
                  <a:cubicBezTo>
                    <a:pt x="175" y="734"/>
                    <a:pt x="175" y="493"/>
                    <a:pt x="175" y="327"/>
                  </a:cubicBezTo>
                  <a:cubicBezTo>
                    <a:pt x="203" y="208"/>
                    <a:pt x="231" y="124"/>
                    <a:pt x="350" y="124"/>
                  </a:cubicBezTo>
                  <a:close/>
                  <a:moveTo>
                    <a:pt x="315" y="0"/>
                  </a:moveTo>
                  <a:cubicBezTo>
                    <a:pt x="257" y="0"/>
                    <a:pt x="207" y="11"/>
                    <a:pt x="175" y="33"/>
                  </a:cubicBezTo>
                  <a:cubicBezTo>
                    <a:pt x="29" y="124"/>
                    <a:pt x="57" y="327"/>
                    <a:pt x="57" y="473"/>
                  </a:cubicBezTo>
                  <a:cubicBezTo>
                    <a:pt x="29" y="620"/>
                    <a:pt x="1" y="760"/>
                    <a:pt x="148" y="879"/>
                  </a:cubicBezTo>
                  <a:cubicBezTo>
                    <a:pt x="213" y="927"/>
                    <a:pt x="294" y="949"/>
                    <a:pt x="378" y="949"/>
                  </a:cubicBezTo>
                  <a:cubicBezTo>
                    <a:pt x="553" y="949"/>
                    <a:pt x="738" y="851"/>
                    <a:pt x="819" y="676"/>
                  </a:cubicBezTo>
                  <a:cubicBezTo>
                    <a:pt x="875" y="557"/>
                    <a:pt x="903" y="299"/>
                    <a:pt x="756" y="208"/>
                  </a:cubicBezTo>
                  <a:cubicBezTo>
                    <a:pt x="694" y="79"/>
                    <a:pt x="475" y="0"/>
                    <a:pt x="31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79"/>
            <p:cNvSpPr/>
            <p:nvPr/>
          </p:nvSpPr>
          <p:spPr>
            <a:xfrm>
              <a:off x="7469249" y="2255765"/>
              <a:ext cx="27875" cy="25053"/>
            </a:xfrm>
            <a:custGeom>
              <a:rect b="b" l="l" r="r" t="t"/>
              <a:pathLst>
                <a:path extrusionOk="0" h="1101" w="1225">
                  <a:moveTo>
                    <a:pt x="413" y="150"/>
                  </a:moveTo>
                  <a:cubicBezTo>
                    <a:pt x="616" y="150"/>
                    <a:pt x="819" y="234"/>
                    <a:pt x="966" y="381"/>
                  </a:cubicBezTo>
                  <a:cubicBezTo>
                    <a:pt x="1140" y="527"/>
                    <a:pt x="1084" y="758"/>
                    <a:pt x="875" y="877"/>
                  </a:cubicBezTo>
                  <a:cubicBezTo>
                    <a:pt x="832" y="905"/>
                    <a:pt x="763" y="918"/>
                    <a:pt x="685" y="918"/>
                  </a:cubicBezTo>
                  <a:cubicBezTo>
                    <a:pt x="512" y="918"/>
                    <a:pt x="296" y="851"/>
                    <a:pt x="238" y="730"/>
                  </a:cubicBezTo>
                  <a:cubicBezTo>
                    <a:pt x="148" y="583"/>
                    <a:pt x="266" y="150"/>
                    <a:pt x="413" y="150"/>
                  </a:cubicBezTo>
                  <a:close/>
                  <a:moveTo>
                    <a:pt x="378" y="0"/>
                  </a:moveTo>
                  <a:cubicBezTo>
                    <a:pt x="336" y="0"/>
                    <a:pt x="298" y="9"/>
                    <a:pt x="266" y="31"/>
                  </a:cubicBezTo>
                  <a:cubicBezTo>
                    <a:pt x="210" y="59"/>
                    <a:pt x="175" y="150"/>
                    <a:pt x="175" y="206"/>
                  </a:cubicBezTo>
                  <a:cubicBezTo>
                    <a:pt x="120" y="297"/>
                    <a:pt x="64" y="408"/>
                    <a:pt x="36" y="527"/>
                  </a:cubicBezTo>
                  <a:cubicBezTo>
                    <a:pt x="1" y="646"/>
                    <a:pt x="36" y="793"/>
                    <a:pt x="148" y="877"/>
                  </a:cubicBezTo>
                  <a:cubicBezTo>
                    <a:pt x="262" y="1027"/>
                    <a:pt x="460" y="1101"/>
                    <a:pt x="660" y="1101"/>
                  </a:cubicBezTo>
                  <a:cubicBezTo>
                    <a:pt x="814" y="1101"/>
                    <a:pt x="969" y="1056"/>
                    <a:pt x="1084" y="968"/>
                  </a:cubicBezTo>
                  <a:cubicBezTo>
                    <a:pt x="1224" y="877"/>
                    <a:pt x="1224" y="674"/>
                    <a:pt x="1196" y="499"/>
                  </a:cubicBezTo>
                  <a:cubicBezTo>
                    <a:pt x="1196" y="381"/>
                    <a:pt x="1140" y="297"/>
                    <a:pt x="1022" y="269"/>
                  </a:cubicBezTo>
                  <a:cubicBezTo>
                    <a:pt x="938" y="178"/>
                    <a:pt x="819" y="122"/>
                    <a:pt x="700" y="94"/>
                  </a:cubicBezTo>
                  <a:cubicBezTo>
                    <a:pt x="638" y="68"/>
                    <a:pt x="496" y="0"/>
                    <a:pt x="3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79"/>
            <p:cNvSpPr/>
            <p:nvPr/>
          </p:nvSpPr>
          <p:spPr>
            <a:xfrm>
              <a:off x="7437437" y="2247710"/>
              <a:ext cx="26578" cy="23665"/>
            </a:xfrm>
            <a:custGeom>
              <a:rect b="b" l="l" r="r" t="t"/>
              <a:pathLst>
                <a:path extrusionOk="0" h="1040" w="1168">
                  <a:moveTo>
                    <a:pt x="470" y="165"/>
                  </a:moveTo>
                  <a:cubicBezTo>
                    <a:pt x="498" y="165"/>
                    <a:pt x="528" y="170"/>
                    <a:pt x="560" y="182"/>
                  </a:cubicBezTo>
                  <a:cubicBezTo>
                    <a:pt x="616" y="210"/>
                    <a:pt x="671" y="273"/>
                    <a:pt x="734" y="329"/>
                  </a:cubicBezTo>
                  <a:cubicBezTo>
                    <a:pt x="937" y="504"/>
                    <a:pt x="874" y="762"/>
                    <a:pt x="616" y="825"/>
                  </a:cubicBezTo>
                  <a:cubicBezTo>
                    <a:pt x="570" y="839"/>
                    <a:pt x="526" y="846"/>
                    <a:pt x="483" y="846"/>
                  </a:cubicBezTo>
                  <a:cubicBezTo>
                    <a:pt x="439" y="846"/>
                    <a:pt x="395" y="839"/>
                    <a:pt x="350" y="825"/>
                  </a:cubicBezTo>
                  <a:cubicBezTo>
                    <a:pt x="294" y="825"/>
                    <a:pt x="238" y="825"/>
                    <a:pt x="210" y="797"/>
                  </a:cubicBezTo>
                  <a:cubicBezTo>
                    <a:pt x="175" y="762"/>
                    <a:pt x="210" y="679"/>
                    <a:pt x="210" y="623"/>
                  </a:cubicBezTo>
                  <a:cubicBezTo>
                    <a:pt x="238" y="532"/>
                    <a:pt x="238" y="448"/>
                    <a:pt x="266" y="357"/>
                  </a:cubicBezTo>
                  <a:cubicBezTo>
                    <a:pt x="288" y="241"/>
                    <a:pt x="366" y="165"/>
                    <a:pt x="470" y="165"/>
                  </a:cubicBezTo>
                  <a:close/>
                  <a:moveTo>
                    <a:pt x="417" y="0"/>
                  </a:moveTo>
                  <a:cubicBezTo>
                    <a:pt x="393" y="0"/>
                    <a:pt x="371" y="2"/>
                    <a:pt x="350" y="7"/>
                  </a:cubicBezTo>
                  <a:cubicBezTo>
                    <a:pt x="210" y="35"/>
                    <a:pt x="147" y="182"/>
                    <a:pt x="119" y="301"/>
                  </a:cubicBezTo>
                  <a:cubicBezTo>
                    <a:pt x="91" y="476"/>
                    <a:pt x="0" y="651"/>
                    <a:pt x="35" y="825"/>
                  </a:cubicBezTo>
                  <a:cubicBezTo>
                    <a:pt x="67" y="987"/>
                    <a:pt x="248" y="1040"/>
                    <a:pt x="431" y="1040"/>
                  </a:cubicBezTo>
                  <a:cubicBezTo>
                    <a:pt x="572" y="1040"/>
                    <a:pt x="714" y="1009"/>
                    <a:pt x="790" y="972"/>
                  </a:cubicBezTo>
                  <a:cubicBezTo>
                    <a:pt x="1168" y="735"/>
                    <a:pt x="937" y="329"/>
                    <a:pt x="699" y="126"/>
                  </a:cubicBezTo>
                  <a:cubicBezTo>
                    <a:pt x="653" y="51"/>
                    <a:pt x="526" y="0"/>
                    <a:pt x="4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79"/>
            <p:cNvSpPr/>
            <p:nvPr/>
          </p:nvSpPr>
          <p:spPr>
            <a:xfrm>
              <a:off x="7405603" y="2239018"/>
              <a:ext cx="24712" cy="21686"/>
            </a:xfrm>
            <a:custGeom>
              <a:rect b="b" l="l" r="r" t="t"/>
              <a:pathLst>
                <a:path extrusionOk="0" h="953" w="1086">
                  <a:moveTo>
                    <a:pt x="293" y="182"/>
                  </a:moveTo>
                  <a:cubicBezTo>
                    <a:pt x="334" y="182"/>
                    <a:pt x="377" y="198"/>
                    <a:pt x="413" y="214"/>
                  </a:cubicBezTo>
                  <a:cubicBezTo>
                    <a:pt x="588" y="305"/>
                    <a:pt x="847" y="620"/>
                    <a:pt x="588" y="767"/>
                  </a:cubicBezTo>
                  <a:cubicBezTo>
                    <a:pt x="543" y="781"/>
                    <a:pt x="499" y="788"/>
                    <a:pt x="459" y="788"/>
                  </a:cubicBezTo>
                  <a:cubicBezTo>
                    <a:pt x="419" y="788"/>
                    <a:pt x="382" y="781"/>
                    <a:pt x="350" y="767"/>
                  </a:cubicBezTo>
                  <a:cubicBezTo>
                    <a:pt x="238" y="767"/>
                    <a:pt x="211" y="683"/>
                    <a:pt x="211" y="592"/>
                  </a:cubicBezTo>
                  <a:cubicBezTo>
                    <a:pt x="176" y="508"/>
                    <a:pt x="176" y="417"/>
                    <a:pt x="211" y="333"/>
                  </a:cubicBezTo>
                  <a:lnTo>
                    <a:pt x="211" y="214"/>
                  </a:lnTo>
                  <a:cubicBezTo>
                    <a:pt x="234" y="191"/>
                    <a:pt x="263" y="182"/>
                    <a:pt x="293" y="182"/>
                  </a:cubicBezTo>
                  <a:close/>
                  <a:moveTo>
                    <a:pt x="299" y="0"/>
                  </a:moveTo>
                  <a:cubicBezTo>
                    <a:pt x="247" y="0"/>
                    <a:pt x="196" y="12"/>
                    <a:pt x="148" y="40"/>
                  </a:cubicBezTo>
                  <a:cubicBezTo>
                    <a:pt x="36" y="68"/>
                    <a:pt x="36" y="214"/>
                    <a:pt x="36" y="333"/>
                  </a:cubicBezTo>
                  <a:cubicBezTo>
                    <a:pt x="1" y="445"/>
                    <a:pt x="1" y="620"/>
                    <a:pt x="64" y="739"/>
                  </a:cubicBezTo>
                  <a:cubicBezTo>
                    <a:pt x="134" y="885"/>
                    <a:pt x="278" y="952"/>
                    <a:pt x="425" y="952"/>
                  </a:cubicBezTo>
                  <a:cubicBezTo>
                    <a:pt x="510" y="952"/>
                    <a:pt x="597" y="929"/>
                    <a:pt x="672" y="886"/>
                  </a:cubicBezTo>
                  <a:cubicBezTo>
                    <a:pt x="1085" y="682"/>
                    <a:pt x="683" y="0"/>
                    <a:pt x="29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79"/>
            <p:cNvSpPr/>
            <p:nvPr/>
          </p:nvSpPr>
          <p:spPr>
            <a:xfrm>
              <a:off x="7415752" y="2292082"/>
              <a:ext cx="66263" cy="26123"/>
            </a:xfrm>
            <a:custGeom>
              <a:rect b="b" l="l" r="r" t="t"/>
              <a:pathLst>
                <a:path extrusionOk="0" h="1148" w="2912">
                  <a:moveTo>
                    <a:pt x="61" y="1"/>
                  </a:moveTo>
                  <a:cubicBezTo>
                    <a:pt x="33" y="1"/>
                    <a:pt x="1" y="43"/>
                    <a:pt x="23" y="71"/>
                  </a:cubicBezTo>
                  <a:cubicBezTo>
                    <a:pt x="401" y="421"/>
                    <a:pt x="1016" y="533"/>
                    <a:pt x="1478" y="770"/>
                  </a:cubicBezTo>
                  <a:cubicBezTo>
                    <a:pt x="1946" y="973"/>
                    <a:pt x="2324" y="1148"/>
                    <a:pt x="2848" y="1148"/>
                  </a:cubicBezTo>
                  <a:cubicBezTo>
                    <a:pt x="2911" y="1148"/>
                    <a:pt x="2911" y="1057"/>
                    <a:pt x="2848" y="1057"/>
                  </a:cubicBezTo>
                  <a:cubicBezTo>
                    <a:pt x="2296" y="1057"/>
                    <a:pt x="1918" y="798"/>
                    <a:pt x="1422" y="596"/>
                  </a:cubicBezTo>
                  <a:cubicBezTo>
                    <a:pt x="988" y="386"/>
                    <a:pt x="520" y="246"/>
                    <a:pt x="79" y="8"/>
                  </a:cubicBezTo>
                  <a:cubicBezTo>
                    <a:pt x="74" y="3"/>
                    <a:pt x="68" y="1"/>
                    <a:pt x="6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79"/>
            <p:cNvSpPr/>
            <p:nvPr/>
          </p:nvSpPr>
          <p:spPr>
            <a:xfrm>
              <a:off x="7386511" y="2260589"/>
              <a:ext cx="32494" cy="39093"/>
            </a:xfrm>
            <a:custGeom>
              <a:rect b="b" l="l" r="r" t="t"/>
              <a:pathLst>
                <a:path extrusionOk="0" h="1718" w="1428">
                  <a:moveTo>
                    <a:pt x="29" y="1"/>
                  </a:moveTo>
                  <a:cubicBezTo>
                    <a:pt x="15" y="1"/>
                    <a:pt x="1" y="8"/>
                    <a:pt x="1" y="22"/>
                  </a:cubicBezTo>
                  <a:cubicBezTo>
                    <a:pt x="113" y="462"/>
                    <a:pt x="140" y="896"/>
                    <a:pt x="406" y="1280"/>
                  </a:cubicBezTo>
                  <a:cubicBezTo>
                    <a:pt x="593" y="1570"/>
                    <a:pt x="927" y="1717"/>
                    <a:pt x="1273" y="1717"/>
                  </a:cubicBezTo>
                  <a:cubicBezTo>
                    <a:pt x="1304" y="1717"/>
                    <a:pt x="1334" y="1716"/>
                    <a:pt x="1364" y="1714"/>
                  </a:cubicBezTo>
                  <a:cubicBezTo>
                    <a:pt x="1399" y="1714"/>
                    <a:pt x="1427" y="1658"/>
                    <a:pt x="1364" y="1630"/>
                  </a:cubicBezTo>
                  <a:cubicBezTo>
                    <a:pt x="987" y="1539"/>
                    <a:pt x="637" y="1392"/>
                    <a:pt x="434" y="1043"/>
                  </a:cubicBezTo>
                  <a:cubicBezTo>
                    <a:pt x="259" y="721"/>
                    <a:pt x="175" y="371"/>
                    <a:pt x="57" y="22"/>
                  </a:cubicBezTo>
                  <a:cubicBezTo>
                    <a:pt x="57" y="8"/>
                    <a:pt x="43" y="1"/>
                    <a:pt x="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79"/>
            <p:cNvSpPr/>
            <p:nvPr/>
          </p:nvSpPr>
          <p:spPr>
            <a:xfrm>
              <a:off x="7409585" y="2279681"/>
              <a:ext cx="52519" cy="15951"/>
            </a:xfrm>
            <a:custGeom>
              <a:rect b="b" l="l" r="r" t="t"/>
              <a:pathLst>
                <a:path extrusionOk="0" h="701" w="2308">
                  <a:moveTo>
                    <a:pt x="36" y="1"/>
                  </a:moveTo>
                  <a:cubicBezTo>
                    <a:pt x="36" y="1"/>
                    <a:pt x="1" y="1"/>
                    <a:pt x="1" y="29"/>
                  </a:cubicBezTo>
                  <a:cubicBezTo>
                    <a:pt x="91" y="378"/>
                    <a:pt x="560" y="497"/>
                    <a:pt x="847" y="581"/>
                  </a:cubicBezTo>
                  <a:cubicBezTo>
                    <a:pt x="1113" y="665"/>
                    <a:pt x="1380" y="701"/>
                    <a:pt x="1651" y="701"/>
                  </a:cubicBezTo>
                  <a:cubicBezTo>
                    <a:pt x="1856" y="701"/>
                    <a:pt x="2062" y="680"/>
                    <a:pt x="2273" y="644"/>
                  </a:cubicBezTo>
                  <a:cubicBezTo>
                    <a:pt x="2308" y="644"/>
                    <a:pt x="2308" y="581"/>
                    <a:pt x="2245" y="581"/>
                  </a:cubicBezTo>
                  <a:cubicBezTo>
                    <a:pt x="1840" y="553"/>
                    <a:pt x="1434" y="553"/>
                    <a:pt x="993" y="469"/>
                  </a:cubicBezTo>
                  <a:cubicBezTo>
                    <a:pt x="672" y="378"/>
                    <a:pt x="266" y="294"/>
                    <a:pt x="3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79"/>
            <p:cNvSpPr/>
            <p:nvPr/>
          </p:nvSpPr>
          <p:spPr>
            <a:xfrm>
              <a:off x="7499171" y="2282912"/>
              <a:ext cx="21185" cy="19797"/>
            </a:xfrm>
            <a:custGeom>
              <a:rect b="b" l="l" r="r" t="t"/>
              <a:pathLst>
                <a:path extrusionOk="0" h="870" w="931">
                  <a:moveTo>
                    <a:pt x="423" y="169"/>
                  </a:moveTo>
                  <a:cubicBezTo>
                    <a:pt x="458" y="169"/>
                    <a:pt x="493" y="189"/>
                    <a:pt x="553" y="208"/>
                  </a:cubicBezTo>
                  <a:cubicBezTo>
                    <a:pt x="644" y="236"/>
                    <a:pt x="699" y="264"/>
                    <a:pt x="699" y="383"/>
                  </a:cubicBezTo>
                  <a:cubicBezTo>
                    <a:pt x="699" y="439"/>
                    <a:pt x="644" y="530"/>
                    <a:pt x="581" y="586"/>
                  </a:cubicBezTo>
                  <a:cubicBezTo>
                    <a:pt x="545" y="636"/>
                    <a:pt x="482" y="660"/>
                    <a:pt x="415" y="660"/>
                  </a:cubicBezTo>
                  <a:cubicBezTo>
                    <a:pt x="324" y="660"/>
                    <a:pt x="224" y="615"/>
                    <a:pt x="175" y="530"/>
                  </a:cubicBezTo>
                  <a:cubicBezTo>
                    <a:pt x="119" y="383"/>
                    <a:pt x="175" y="264"/>
                    <a:pt x="259" y="180"/>
                  </a:cubicBezTo>
                  <a:lnTo>
                    <a:pt x="378" y="180"/>
                  </a:lnTo>
                  <a:cubicBezTo>
                    <a:pt x="394" y="172"/>
                    <a:pt x="409" y="169"/>
                    <a:pt x="423" y="169"/>
                  </a:cubicBezTo>
                  <a:close/>
                  <a:moveTo>
                    <a:pt x="448" y="0"/>
                  </a:moveTo>
                  <a:cubicBezTo>
                    <a:pt x="346" y="0"/>
                    <a:pt x="248" y="70"/>
                    <a:pt x="175" y="124"/>
                  </a:cubicBezTo>
                  <a:cubicBezTo>
                    <a:pt x="56" y="208"/>
                    <a:pt x="0" y="327"/>
                    <a:pt x="28" y="502"/>
                  </a:cubicBezTo>
                  <a:cubicBezTo>
                    <a:pt x="50" y="702"/>
                    <a:pt x="265" y="869"/>
                    <a:pt x="455" y="869"/>
                  </a:cubicBezTo>
                  <a:cubicBezTo>
                    <a:pt x="510" y="869"/>
                    <a:pt x="563" y="855"/>
                    <a:pt x="609" y="824"/>
                  </a:cubicBezTo>
                  <a:cubicBezTo>
                    <a:pt x="846" y="677"/>
                    <a:pt x="930" y="383"/>
                    <a:pt x="783" y="180"/>
                  </a:cubicBezTo>
                  <a:cubicBezTo>
                    <a:pt x="755" y="124"/>
                    <a:pt x="727" y="90"/>
                    <a:pt x="672" y="90"/>
                  </a:cubicBezTo>
                  <a:cubicBezTo>
                    <a:pt x="609" y="62"/>
                    <a:pt x="553" y="34"/>
                    <a:pt x="497" y="6"/>
                  </a:cubicBezTo>
                  <a:cubicBezTo>
                    <a:pt x="481" y="2"/>
                    <a:pt x="464" y="0"/>
                    <a:pt x="4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79"/>
            <p:cNvSpPr/>
            <p:nvPr/>
          </p:nvSpPr>
          <p:spPr>
            <a:xfrm>
              <a:off x="7541655" y="2250964"/>
              <a:ext cx="14495" cy="14996"/>
            </a:xfrm>
            <a:custGeom>
              <a:rect b="b" l="l" r="r" t="t"/>
              <a:pathLst>
                <a:path extrusionOk="0" h="659" w="637">
                  <a:moveTo>
                    <a:pt x="336" y="120"/>
                  </a:moveTo>
                  <a:cubicBezTo>
                    <a:pt x="351" y="120"/>
                    <a:pt x="365" y="123"/>
                    <a:pt x="378" y="130"/>
                  </a:cubicBezTo>
                  <a:cubicBezTo>
                    <a:pt x="525" y="186"/>
                    <a:pt x="490" y="361"/>
                    <a:pt x="434" y="445"/>
                  </a:cubicBezTo>
                  <a:cubicBezTo>
                    <a:pt x="416" y="503"/>
                    <a:pt x="372" y="524"/>
                    <a:pt x="328" y="524"/>
                  </a:cubicBezTo>
                  <a:cubicBezTo>
                    <a:pt x="303" y="524"/>
                    <a:pt x="279" y="518"/>
                    <a:pt x="259" y="508"/>
                  </a:cubicBezTo>
                  <a:cubicBezTo>
                    <a:pt x="175" y="508"/>
                    <a:pt x="112" y="480"/>
                    <a:pt x="112" y="389"/>
                  </a:cubicBezTo>
                  <a:cubicBezTo>
                    <a:pt x="112" y="305"/>
                    <a:pt x="140" y="242"/>
                    <a:pt x="175" y="186"/>
                  </a:cubicBezTo>
                  <a:cubicBezTo>
                    <a:pt x="219" y="164"/>
                    <a:pt x="281" y="120"/>
                    <a:pt x="336" y="120"/>
                  </a:cubicBezTo>
                  <a:close/>
                  <a:moveTo>
                    <a:pt x="346" y="0"/>
                  </a:moveTo>
                  <a:cubicBezTo>
                    <a:pt x="324" y="0"/>
                    <a:pt x="304" y="4"/>
                    <a:pt x="287" y="11"/>
                  </a:cubicBezTo>
                  <a:cubicBezTo>
                    <a:pt x="175" y="11"/>
                    <a:pt x="84" y="130"/>
                    <a:pt x="56" y="214"/>
                  </a:cubicBezTo>
                  <a:lnTo>
                    <a:pt x="56" y="242"/>
                  </a:lnTo>
                  <a:cubicBezTo>
                    <a:pt x="0" y="333"/>
                    <a:pt x="0" y="417"/>
                    <a:pt x="28" y="508"/>
                  </a:cubicBezTo>
                  <a:cubicBezTo>
                    <a:pt x="76" y="606"/>
                    <a:pt x="181" y="658"/>
                    <a:pt x="290" y="658"/>
                  </a:cubicBezTo>
                  <a:cubicBezTo>
                    <a:pt x="374" y="658"/>
                    <a:pt x="461" y="627"/>
                    <a:pt x="525" y="564"/>
                  </a:cubicBezTo>
                  <a:cubicBezTo>
                    <a:pt x="581" y="508"/>
                    <a:pt x="609" y="389"/>
                    <a:pt x="637" y="305"/>
                  </a:cubicBezTo>
                  <a:cubicBezTo>
                    <a:pt x="637" y="214"/>
                    <a:pt x="609" y="130"/>
                    <a:pt x="525" y="67"/>
                  </a:cubicBezTo>
                  <a:cubicBezTo>
                    <a:pt x="479" y="26"/>
                    <a:pt x="406" y="0"/>
                    <a:pt x="34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79"/>
            <p:cNvSpPr/>
            <p:nvPr/>
          </p:nvSpPr>
          <p:spPr>
            <a:xfrm>
              <a:off x="7464629" y="2288919"/>
              <a:ext cx="19911" cy="17453"/>
            </a:xfrm>
            <a:custGeom>
              <a:rect b="b" l="l" r="r" t="t"/>
              <a:pathLst>
                <a:path extrusionOk="0" h="767" w="875">
                  <a:moveTo>
                    <a:pt x="383" y="175"/>
                  </a:moveTo>
                  <a:cubicBezTo>
                    <a:pt x="422" y="175"/>
                    <a:pt x="461" y="186"/>
                    <a:pt x="497" y="210"/>
                  </a:cubicBezTo>
                  <a:cubicBezTo>
                    <a:pt x="525" y="238"/>
                    <a:pt x="588" y="266"/>
                    <a:pt x="588" y="294"/>
                  </a:cubicBezTo>
                  <a:cubicBezTo>
                    <a:pt x="672" y="413"/>
                    <a:pt x="644" y="441"/>
                    <a:pt x="553" y="525"/>
                  </a:cubicBezTo>
                  <a:cubicBezTo>
                    <a:pt x="497" y="584"/>
                    <a:pt x="426" y="621"/>
                    <a:pt x="357" y="621"/>
                  </a:cubicBezTo>
                  <a:cubicBezTo>
                    <a:pt x="288" y="621"/>
                    <a:pt x="221" y="584"/>
                    <a:pt x="176" y="497"/>
                  </a:cubicBezTo>
                  <a:cubicBezTo>
                    <a:pt x="87" y="336"/>
                    <a:pt x="232" y="175"/>
                    <a:pt x="383" y="175"/>
                  </a:cubicBezTo>
                  <a:close/>
                  <a:moveTo>
                    <a:pt x="378" y="0"/>
                  </a:moveTo>
                  <a:cubicBezTo>
                    <a:pt x="267" y="35"/>
                    <a:pt x="176" y="147"/>
                    <a:pt x="92" y="238"/>
                  </a:cubicBezTo>
                  <a:cubicBezTo>
                    <a:pt x="29" y="294"/>
                    <a:pt x="1" y="413"/>
                    <a:pt x="29" y="497"/>
                  </a:cubicBezTo>
                  <a:cubicBezTo>
                    <a:pt x="76" y="674"/>
                    <a:pt x="232" y="766"/>
                    <a:pt x="393" y="766"/>
                  </a:cubicBezTo>
                  <a:cubicBezTo>
                    <a:pt x="447" y="766"/>
                    <a:pt x="502" y="756"/>
                    <a:pt x="553" y="735"/>
                  </a:cubicBezTo>
                  <a:cubicBezTo>
                    <a:pt x="763" y="616"/>
                    <a:pt x="875" y="413"/>
                    <a:pt x="700" y="210"/>
                  </a:cubicBezTo>
                  <a:cubicBezTo>
                    <a:pt x="644" y="147"/>
                    <a:pt x="588" y="63"/>
                    <a:pt x="497" y="35"/>
                  </a:cubicBezTo>
                  <a:cubicBezTo>
                    <a:pt x="469" y="0"/>
                    <a:pt x="413" y="0"/>
                    <a:pt x="37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79"/>
            <p:cNvSpPr/>
            <p:nvPr/>
          </p:nvSpPr>
          <p:spPr>
            <a:xfrm>
              <a:off x="7383166" y="2234398"/>
              <a:ext cx="14518" cy="12447"/>
            </a:xfrm>
            <a:custGeom>
              <a:rect b="b" l="l" r="r" t="t"/>
              <a:pathLst>
                <a:path extrusionOk="0" h="547" w="638">
                  <a:moveTo>
                    <a:pt x="339" y="113"/>
                  </a:moveTo>
                  <a:cubicBezTo>
                    <a:pt x="362" y="113"/>
                    <a:pt x="384" y="116"/>
                    <a:pt x="406" y="124"/>
                  </a:cubicBezTo>
                  <a:cubicBezTo>
                    <a:pt x="581" y="187"/>
                    <a:pt x="434" y="362"/>
                    <a:pt x="322" y="417"/>
                  </a:cubicBezTo>
                  <a:cubicBezTo>
                    <a:pt x="308" y="429"/>
                    <a:pt x="285" y="436"/>
                    <a:pt x="259" y="436"/>
                  </a:cubicBezTo>
                  <a:cubicBezTo>
                    <a:pt x="223" y="436"/>
                    <a:pt x="180" y="422"/>
                    <a:pt x="148" y="390"/>
                  </a:cubicBezTo>
                  <a:cubicBezTo>
                    <a:pt x="85" y="334"/>
                    <a:pt x="113" y="243"/>
                    <a:pt x="176" y="187"/>
                  </a:cubicBezTo>
                  <a:cubicBezTo>
                    <a:pt x="217" y="140"/>
                    <a:pt x="277" y="113"/>
                    <a:pt x="339" y="113"/>
                  </a:cubicBezTo>
                  <a:close/>
                  <a:moveTo>
                    <a:pt x="387" y="1"/>
                  </a:moveTo>
                  <a:cubicBezTo>
                    <a:pt x="330" y="1"/>
                    <a:pt x="272" y="15"/>
                    <a:pt x="232" y="40"/>
                  </a:cubicBezTo>
                  <a:lnTo>
                    <a:pt x="204" y="40"/>
                  </a:lnTo>
                  <a:cubicBezTo>
                    <a:pt x="148" y="68"/>
                    <a:pt x="113" y="96"/>
                    <a:pt x="85" y="124"/>
                  </a:cubicBezTo>
                  <a:cubicBezTo>
                    <a:pt x="29" y="187"/>
                    <a:pt x="1" y="271"/>
                    <a:pt x="29" y="362"/>
                  </a:cubicBezTo>
                  <a:cubicBezTo>
                    <a:pt x="48" y="483"/>
                    <a:pt x="151" y="547"/>
                    <a:pt x="262" y="547"/>
                  </a:cubicBezTo>
                  <a:cubicBezTo>
                    <a:pt x="311" y="547"/>
                    <a:pt x="361" y="534"/>
                    <a:pt x="406" y="508"/>
                  </a:cubicBezTo>
                  <a:cubicBezTo>
                    <a:pt x="497" y="473"/>
                    <a:pt x="553" y="417"/>
                    <a:pt x="609" y="334"/>
                  </a:cubicBezTo>
                  <a:cubicBezTo>
                    <a:pt x="637" y="243"/>
                    <a:pt x="609" y="159"/>
                    <a:pt x="553" y="68"/>
                  </a:cubicBezTo>
                  <a:cubicBezTo>
                    <a:pt x="522" y="22"/>
                    <a:pt x="456" y="1"/>
                    <a:pt x="38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79"/>
            <p:cNvSpPr/>
            <p:nvPr/>
          </p:nvSpPr>
          <p:spPr>
            <a:xfrm>
              <a:off x="7627737" y="2220609"/>
              <a:ext cx="20548" cy="22300"/>
            </a:xfrm>
            <a:custGeom>
              <a:rect b="b" l="l" r="r" t="t"/>
              <a:pathLst>
                <a:path extrusionOk="0" h="980" w="903">
                  <a:moveTo>
                    <a:pt x="844" y="1"/>
                  </a:moveTo>
                  <a:cubicBezTo>
                    <a:pt x="654" y="1"/>
                    <a:pt x="491" y="246"/>
                    <a:pt x="378" y="352"/>
                  </a:cubicBezTo>
                  <a:cubicBezTo>
                    <a:pt x="203" y="499"/>
                    <a:pt x="0" y="702"/>
                    <a:pt x="0" y="968"/>
                  </a:cubicBezTo>
                  <a:cubicBezTo>
                    <a:pt x="0" y="968"/>
                    <a:pt x="28" y="980"/>
                    <a:pt x="47" y="980"/>
                  </a:cubicBezTo>
                  <a:cubicBezTo>
                    <a:pt x="56" y="980"/>
                    <a:pt x="63" y="977"/>
                    <a:pt x="63" y="968"/>
                  </a:cubicBezTo>
                  <a:cubicBezTo>
                    <a:pt x="91" y="905"/>
                    <a:pt x="119" y="821"/>
                    <a:pt x="147" y="730"/>
                  </a:cubicBezTo>
                  <a:cubicBezTo>
                    <a:pt x="203" y="646"/>
                    <a:pt x="294" y="555"/>
                    <a:pt x="378" y="471"/>
                  </a:cubicBezTo>
                  <a:cubicBezTo>
                    <a:pt x="441" y="415"/>
                    <a:pt x="497" y="352"/>
                    <a:pt x="552" y="296"/>
                  </a:cubicBezTo>
                  <a:cubicBezTo>
                    <a:pt x="615" y="240"/>
                    <a:pt x="762" y="66"/>
                    <a:pt x="846" y="66"/>
                  </a:cubicBezTo>
                  <a:cubicBezTo>
                    <a:pt x="874" y="66"/>
                    <a:pt x="902" y="3"/>
                    <a:pt x="874" y="3"/>
                  </a:cubicBezTo>
                  <a:cubicBezTo>
                    <a:pt x="864" y="1"/>
                    <a:pt x="854" y="1"/>
                    <a:pt x="8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79"/>
            <p:cNvSpPr/>
            <p:nvPr/>
          </p:nvSpPr>
          <p:spPr>
            <a:xfrm>
              <a:off x="7620410" y="2219858"/>
              <a:ext cx="17248" cy="21936"/>
            </a:xfrm>
            <a:custGeom>
              <a:rect b="b" l="l" r="r" t="t"/>
              <a:pathLst>
                <a:path extrusionOk="0" h="964" w="758">
                  <a:moveTo>
                    <a:pt x="691" y="0"/>
                  </a:moveTo>
                  <a:cubicBezTo>
                    <a:pt x="684" y="0"/>
                    <a:pt x="677" y="2"/>
                    <a:pt x="672" y="8"/>
                  </a:cubicBezTo>
                  <a:cubicBezTo>
                    <a:pt x="525" y="99"/>
                    <a:pt x="413" y="273"/>
                    <a:pt x="322" y="385"/>
                  </a:cubicBezTo>
                  <a:cubicBezTo>
                    <a:pt x="175" y="560"/>
                    <a:pt x="63" y="735"/>
                    <a:pt x="0" y="938"/>
                  </a:cubicBezTo>
                  <a:cubicBezTo>
                    <a:pt x="0" y="955"/>
                    <a:pt x="9" y="964"/>
                    <a:pt x="21" y="964"/>
                  </a:cubicBezTo>
                  <a:cubicBezTo>
                    <a:pt x="34" y="964"/>
                    <a:pt x="49" y="955"/>
                    <a:pt x="63" y="938"/>
                  </a:cubicBezTo>
                  <a:cubicBezTo>
                    <a:pt x="147" y="798"/>
                    <a:pt x="238" y="651"/>
                    <a:pt x="350" y="504"/>
                  </a:cubicBezTo>
                  <a:cubicBezTo>
                    <a:pt x="469" y="357"/>
                    <a:pt x="588" y="154"/>
                    <a:pt x="735" y="64"/>
                  </a:cubicBezTo>
                  <a:cubicBezTo>
                    <a:pt x="757" y="41"/>
                    <a:pt x="720" y="0"/>
                    <a:pt x="6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79"/>
            <p:cNvSpPr/>
            <p:nvPr/>
          </p:nvSpPr>
          <p:spPr>
            <a:xfrm>
              <a:off x="7596540" y="2213100"/>
              <a:ext cx="30401" cy="19524"/>
            </a:xfrm>
            <a:custGeom>
              <a:rect b="b" l="l" r="r" t="t"/>
              <a:pathLst>
                <a:path extrusionOk="0" h="858" w="1336">
                  <a:moveTo>
                    <a:pt x="1285" y="0"/>
                  </a:moveTo>
                  <a:cubicBezTo>
                    <a:pt x="1276" y="0"/>
                    <a:pt x="1267" y="4"/>
                    <a:pt x="1259" y="11"/>
                  </a:cubicBezTo>
                  <a:cubicBezTo>
                    <a:pt x="910" y="396"/>
                    <a:pt x="497" y="654"/>
                    <a:pt x="1" y="801"/>
                  </a:cubicBezTo>
                  <a:cubicBezTo>
                    <a:pt x="1" y="829"/>
                    <a:pt x="1" y="857"/>
                    <a:pt x="36" y="857"/>
                  </a:cubicBezTo>
                  <a:cubicBezTo>
                    <a:pt x="560" y="829"/>
                    <a:pt x="966" y="451"/>
                    <a:pt x="1315" y="74"/>
                  </a:cubicBezTo>
                  <a:cubicBezTo>
                    <a:pt x="1336" y="28"/>
                    <a:pt x="1311" y="0"/>
                    <a:pt x="128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79"/>
            <p:cNvSpPr/>
            <p:nvPr/>
          </p:nvSpPr>
          <p:spPr>
            <a:xfrm>
              <a:off x="7555604" y="2235286"/>
              <a:ext cx="32995" cy="10854"/>
            </a:xfrm>
            <a:custGeom>
              <a:rect b="b" l="l" r="r" t="t"/>
              <a:pathLst>
                <a:path extrusionOk="0" h="477" w="1450">
                  <a:moveTo>
                    <a:pt x="1394" y="1"/>
                  </a:moveTo>
                  <a:cubicBezTo>
                    <a:pt x="898" y="57"/>
                    <a:pt x="464" y="204"/>
                    <a:pt x="24" y="406"/>
                  </a:cubicBezTo>
                  <a:cubicBezTo>
                    <a:pt x="0" y="430"/>
                    <a:pt x="15" y="476"/>
                    <a:pt x="37" y="476"/>
                  </a:cubicBezTo>
                  <a:cubicBezTo>
                    <a:pt x="42" y="476"/>
                    <a:pt x="47" y="474"/>
                    <a:pt x="51" y="469"/>
                  </a:cubicBezTo>
                  <a:cubicBezTo>
                    <a:pt x="261" y="469"/>
                    <a:pt x="464" y="323"/>
                    <a:pt x="639" y="260"/>
                  </a:cubicBezTo>
                  <a:cubicBezTo>
                    <a:pt x="898" y="176"/>
                    <a:pt x="1135" y="120"/>
                    <a:pt x="1394" y="57"/>
                  </a:cubicBezTo>
                  <a:cubicBezTo>
                    <a:pt x="1450" y="57"/>
                    <a:pt x="1422" y="1"/>
                    <a:pt x="139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79"/>
            <p:cNvSpPr/>
            <p:nvPr/>
          </p:nvSpPr>
          <p:spPr>
            <a:xfrm>
              <a:off x="7698687" y="2331608"/>
              <a:ext cx="7350" cy="30992"/>
            </a:xfrm>
            <a:custGeom>
              <a:rect b="b" l="l" r="r" t="t"/>
              <a:pathLst>
                <a:path extrusionOk="0" h="1362" w="323">
                  <a:moveTo>
                    <a:pt x="121" y="1"/>
                  </a:moveTo>
                  <a:cubicBezTo>
                    <a:pt x="106" y="1"/>
                    <a:pt x="92" y="8"/>
                    <a:pt x="92" y="19"/>
                  </a:cubicBezTo>
                  <a:cubicBezTo>
                    <a:pt x="1" y="222"/>
                    <a:pt x="57" y="607"/>
                    <a:pt x="92" y="837"/>
                  </a:cubicBezTo>
                  <a:cubicBezTo>
                    <a:pt x="92" y="1012"/>
                    <a:pt x="120" y="1215"/>
                    <a:pt x="294" y="1362"/>
                  </a:cubicBezTo>
                  <a:lnTo>
                    <a:pt x="322" y="1334"/>
                  </a:lnTo>
                  <a:cubicBezTo>
                    <a:pt x="266" y="1131"/>
                    <a:pt x="203" y="921"/>
                    <a:pt x="175" y="718"/>
                  </a:cubicBezTo>
                  <a:cubicBezTo>
                    <a:pt x="175" y="516"/>
                    <a:pt x="120" y="257"/>
                    <a:pt x="148" y="47"/>
                  </a:cubicBezTo>
                  <a:cubicBezTo>
                    <a:pt x="164" y="14"/>
                    <a:pt x="142" y="1"/>
                    <a:pt x="12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79"/>
            <p:cNvSpPr/>
            <p:nvPr/>
          </p:nvSpPr>
          <p:spPr>
            <a:xfrm>
              <a:off x="7692794" y="2344806"/>
              <a:ext cx="10536" cy="20502"/>
            </a:xfrm>
            <a:custGeom>
              <a:rect b="b" l="l" r="r" t="t"/>
              <a:pathLst>
                <a:path extrusionOk="0" h="901" w="463">
                  <a:moveTo>
                    <a:pt x="29" y="0"/>
                  </a:moveTo>
                  <a:cubicBezTo>
                    <a:pt x="15" y="0"/>
                    <a:pt x="1" y="9"/>
                    <a:pt x="1" y="27"/>
                  </a:cubicBezTo>
                  <a:cubicBezTo>
                    <a:pt x="1" y="111"/>
                    <a:pt x="29" y="166"/>
                    <a:pt x="57" y="229"/>
                  </a:cubicBezTo>
                  <a:cubicBezTo>
                    <a:pt x="113" y="341"/>
                    <a:pt x="141" y="460"/>
                    <a:pt x="176" y="579"/>
                  </a:cubicBezTo>
                  <a:cubicBezTo>
                    <a:pt x="204" y="691"/>
                    <a:pt x="288" y="866"/>
                    <a:pt x="407" y="901"/>
                  </a:cubicBezTo>
                  <a:cubicBezTo>
                    <a:pt x="434" y="901"/>
                    <a:pt x="462" y="866"/>
                    <a:pt x="434" y="838"/>
                  </a:cubicBezTo>
                  <a:cubicBezTo>
                    <a:pt x="351" y="726"/>
                    <a:pt x="260" y="607"/>
                    <a:pt x="232" y="460"/>
                  </a:cubicBezTo>
                  <a:cubicBezTo>
                    <a:pt x="176" y="313"/>
                    <a:pt x="57" y="166"/>
                    <a:pt x="57" y="27"/>
                  </a:cubicBezTo>
                  <a:cubicBezTo>
                    <a:pt x="57" y="9"/>
                    <a:pt x="43" y="0"/>
                    <a:pt x="2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058" name="Shape 10058"/>
        <p:cNvGrpSpPr/>
        <p:nvPr/>
      </p:nvGrpSpPr>
      <p:grpSpPr>
        <a:xfrm>
          <a:off x="0" y="0"/>
          <a:ext cx="0" cy="0"/>
          <a:chOff x="0" y="0"/>
          <a:chExt cx="0" cy="0"/>
        </a:xfrm>
      </p:grpSpPr>
      <p:sp>
        <p:nvSpPr>
          <p:cNvPr id="10059" name="Google Shape;10059;p80"/>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Alternative </a:t>
            </a:r>
            <a:r>
              <a:rPr lang="en"/>
              <a:t>resources</a:t>
            </a:r>
            <a:endParaRPr/>
          </a:p>
        </p:txBody>
      </p:sp>
      <p:grpSp>
        <p:nvGrpSpPr>
          <p:cNvPr id="10060" name="Google Shape;10060;p80"/>
          <p:cNvGrpSpPr/>
          <p:nvPr/>
        </p:nvGrpSpPr>
        <p:grpSpPr>
          <a:xfrm>
            <a:off x="769996" y="1552252"/>
            <a:ext cx="2998912" cy="615635"/>
            <a:chOff x="2030706" y="1243414"/>
            <a:chExt cx="1996214" cy="409795"/>
          </a:xfrm>
        </p:grpSpPr>
        <p:sp>
          <p:nvSpPr>
            <p:cNvPr id="10061" name="Google Shape;10061;p80"/>
            <p:cNvSpPr/>
            <p:nvPr/>
          </p:nvSpPr>
          <p:spPr>
            <a:xfrm>
              <a:off x="2901440" y="1450797"/>
              <a:ext cx="132359" cy="202412"/>
            </a:xfrm>
            <a:custGeom>
              <a:rect b="b" l="l" r="r" t="t"/>
              <a:pathLst>
                <a:path extrusionOk="0" h="6637" w="4340">
                  <a:moveTo>
                    <a:pt x="4059" y="1"/>
                  </a:moveTo>
                  <a:cubicBezTo>
                    <a:pt x="2768" y="1"/>
                    <a:pt x="1545" y="772"/>
                    <a:pt x="431" y="1360"/>
                  </a:cubicBezTo>
                  <a:cubicBezTo>
                    <a:pt x="393" y="1485"/>
                    <a:pt x="316" y="1886"/>
                    <a:pt x="192" y="2478"/>
                  </a:cubicBezTo>
                  <a:cubicBezTo>
                    <a:pt x="1" y="3319"/>
                    <a:pt x="632" y="4036"/>
                    <a:pt x="718" y="4590"/>
                  </a:cubicBezTo>
                  <a:cubicBezTo>
                    <a:pt x="832" y="5144"/>
                    <a:pt x="870" y="5507"/>
                    <a:pt x="670" y="5622"/>
                  </a:cubicBezTo>
                  <a:cubicBezTo>
                    <a:pt x="517" y="5784"/>
                    <a:pt x="192" y="6023"/>
                    <a:pt x="240" y="6377"/>
                  </a:cubicBezTo>
                  <a:cubicBezTo>
                    <a:pt x="265" y="6589"/>
                    <a:pt x="425" y="6626"/>
                    <a:pt x="666" y="6626"/>
                  </a:cubicBezTo>
                  <a:cubicBezTo>
                    <a:pt x="793" y="6626"/>
                    <a:pt x="944" y="6616"/>
                    <a:pt x="1109" y="6616"/>
                  </a:cubicBezTo>
                  <a:cubicBezTo>
                    <a:pt x="1210" y="6616"/>
                    <a:pt x="1320" y="6619"/>
                    <a:pt x="1428" y="6619"/>
                  </a:cubicBezTo>
                  <a:cubicBezTo>
                    <a:pt x="1753" y="6619"/>
                    <a:pt x="2065" y="6592"/>
                    <a:pt x="2065" y="6377"/>
                  </a:cubicBezTo>
                  <a:cubicBezTo>
                    <a:pt x="2065" y="5985"/>
                    <a:pt x="1864" y="5746"/>
                    <a:pt x="1864" y="5345"/>
                  </a:cubicBezTo>
                  <a:cubicBezTo>
                    <a:pt x="1912" y="5144"/>
                    <a:pt x="1549" y="3510"/>
                    <a:pt x="1625" y="2994"/>
                  </a:cubicBezTo>
                  <a:cubicBezTo>
                    <a:pt x="1673" y="2755"/>
                    <a:pt x="2151" y="1685"/>
                    <a:pt x="2151" y="1685"/>
                  </a:cubicBezTo>
                  <a:lnTo>
                    <a:pt x="2151" y="1685"/>
                  </a:lnTo>
                  <a:cubicBezTo>
                    <a:pt x="1988" y="2364"/>
                    <a:pt x="2151" y="2994"/>
                    <a:pt x="2151" y="3396"/>
                  </a:cubicBezTo>
                  <a:cubicBezTo>
                    <a:pt x="2151" y="3873"/>
                    <a:pt x="2743" y="5421"/>
                    <a:pt x="2667" y="5660"/>
                  </a:cubicBezTo>
                  <a:cubicBezTo>
                    <a:pt x="2629" y="5947"/>
                    <a:pt x="2103" y="5985"/>
                    <a:pt x="2227" y="6377"/>
                  </a:cubicBezTo>
                  <a:cubicBezTo>
                    <a:pt x="2313" y="6589"/>
                    <a:pt x="2431" y="6633"/>
                    <a:pt x="2575" y="6633"/>
                  </a:cubicBezTo>
                  <a:cubicBezTo>
                    <a:pt x="2678" y="6633"/>
                    <a:pt x="2793" y="6611"/>
                    <a:pt x="2920" y="6611"/>
                  </a:cubicBezTo>
                  <a:cubicBezTo>
                    <a:pt x="2953" y="6611"/>
                    <a:pt x="2986" y="6612"/>
                    <a:pt x="3020" y="6616"/>
                  </a:cubicBezTo>
                  <a:cubicBezTo>
                    <a:pt x="3087" y="6632"/>
                    <a:pt x="3163" y="6637"/>
                    <a:pt x="3241" y="6637"/>
                  </a:cubicBezTo>
                  <a:cubicBezTo>
                    <a:pt x="3397" y="6637"/>
                    <a:pt x="3565" y="6616"/>
                    <a:pt x="3699" y="6616"/>
                  </a:cubicBezTo>
                  <a:cubicBezTo>
                    <a:pt x="3823" y="6616"/>
                    <a:pt x="3938" y="6501"/>
                    <a:pt x="3976" y="6339"/>
                  </a:cubicBezTo>
                  <a:cubicBezTo>
                    <a:pt x="3976" y="6061"/>
                    <a:pt x="3861" y="5584"/>
                    <a:pt x="3775" y="5469"/>
                  </a:cubicBezTo>
                  <a:cubicBezTo>
                    <a:pt x="3699" y="5144"/>
                    <a:pt x="3498" y="3673"/>
                    <a:pt x="3536" y="3319"/>
                  </a:cubicBezTo>
                  <a:cubicBezTo>
                    <a:pt x="3584" y="2956"/>
                    <a:pt x="4100" y="806"/>
                    <a:pt x="4339" y="13"/>
                  </a:cubicBezTo>
                  <a:cubicBezTo>
                    <a:pt x="4245" y="5"/>
                    <a:pt x="4152" y="1"/>
                    <a:pt x="405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0"/>
            <p:cNvSpPr/>
            <p:nvPr/>
          </p:nvSpPr>
          <p:spPr>
            <a:xfrm>
              <a:off x="2030706" y="1243414"/>
              <a:ext cx="1996214" cy="409154"/>
            </a:xfrm>
            <a:custGeom>
              <a:rect b="b" l="l" r="r" t="t"/>
              <a:pathLst>
                <a:path extrusionOk="0" h="13416" w="65455">
                  <a:moveTo>
                    <a:pt x="2036" y="0"/>
                  </a:moveTo>
                  <a:cubicBezTo>
                    <a:pt x="1434" y="0"/>
                    <a:pt x="842" y="363"/>
                    <a:pt x="479" y="602"/>
                  </a:cubicBezTo>
                  <a:cubicBezTo>
                    <a:pt x="77" y="879"/>
                    <a:pt x="1" y="1195"/>
                    <a:pt x="125" y="1281"/>
                  </a:cubicBezTo>
                  <a:cubicBezTo>
                    <a:pt x="169" y="1335"/>
                    <a:pt x="242" y="1355"/>
                    <a:pt x="328" y="1355"/>
                  </a:cubicBezTo>
                  <a:cubicBezTo>
                    <a:pt x="544" y="1355"/>
                    <a:pt x="840" y="1233"/>
                    <a:pt x="956" y="1233"/>
                  </a:cubicBezTo>
                  <a:cubicBezTo>
                    <a:pt x="717" y="1472"/>
                    <a:pt x="717" y="1472"/>
                    <a:pt x="603" y="1672"/>
                  </a:cubicBezTo>
                  <a:cubicBezTo>
                    <a:pt x="560" y="1734"/>
                    <a:pt x="598" y="1775"/>
                    <a:pt x="682" y="1775"/>
                  </a:cubicBezTo>
                  <a:cubicBezTo>
                    <a:pt x="765" y="1775"/>
                    <a:pt x="894" y="1734"/>
                    <a:pt x="1033" y="1634"/>
                  </a:cubicBezTo>
                  <a:cubicBezTo>
                    <a:pt x="1356" y="1402"/>
                    <a:pt x="1551" y="1191"/>
                    <a:pt x="1917" y="1191"/>
                  </a:cubicBezTo>
                  <a:cubicBezTo>
                    <a:pt x="2048" y="1191"/>
                    <a:pt x="2201" y="1218"/>
                    <a:pt x="2390" y="1281"/>
                  </a:cubicBezTo>
                  <a:cubicBezTo>
                    <a:pt x="2992" y="1519"/>
                    <a:pt x="4186" y="2313"/>
                    <a:pt x="5094" y="2829"/>
                  </a:cubicBezTo>
                  <a:cubicBezTo>
                    <a:pt x="7005" y="3861"/>
                    <a:pt x="11028" y="5179"/>
                    <a:pt x="13455" y="5179"/>
                  </a:cubicBezTo>
                  <a:cubicBezTo>
                    <a:pt x="14442" y="5179"/>
                    <a:pt x="15425" y="5145"/>
                    <a:pt x="16243" y="5145"/>
                  </a:cubicBezTo>
                  <a:cubicBezTo>
                    <a:pt x="16651" y="5145"/>
                    <a:pt x="17019" y="5154"/>
                    <a:pt x="17325" y="5179"/>
                  </a:cubicBezTo>
                  <a:cubicBezTo>
                    <a:pt x="17841" y="5217"/>
                    <a:pt x="18557" y="5456"/>
                    <a:pt x="19035" y="6135"/>
                  </a:cubicBezTo>
                  <a:cubicBezTo>
                    <a:pt x="19427" y="6727"/>
                    <a:pt x="19866" y="6966"/>
                    <a:pt x="20344" y="7128"/>
                  </a:cubicBezTo>
                  <a:cubicBezTo>
                    <a:pt x="20143" y="7644"/>
                    <a:pt x="19828" y="8447"/>
                    <a:pt x="19627" y="8877"/>
                  </a:cubicBezTo>
                  <a:cubicBezTo>
                    <a:pt x="19350" y="9555"/>
                    <a:pt x="19388" y="9756"/>
                    <a:pt x="19513" y="10511"/>
                  </a:cubicBezTo>
                  <a:cubicBezTo>
                    <a:pt x="19627" y="10950"/>
                    <a:pt x="19666" y="11266"/>
                    <a:pt x="19666" y="11591"/>
                  </a:cubicBezTo>
                  <a:cubicBezTo>
                    <a:pt x="19666" y="11791"/>
                    <a:pt x="19627" y="11944"/>
                    <a:pt x="19666" y="12183"/>
                  </a:cubicBezTo>
                  <a:cubicBezTo>
                    <a:pt x="19715" y="12390"/>
                    <a:pt x="19813" y="12451"/>
                    <a:pt x="19955" y="12451"/>
                  </a:cubicBezTo>
                  <a:cubicBezTo>
                    <a:pt x="20061" y="12451"/>
                    <a:pt x="20192" y="12417"/>
                    <a:pt x="20344" y="12384"/>
                  </a:cubicBezTo>
                  <a:cubicBezTo>
                    <a:pt x="20707" y="12307"/>
                    <a:pt x="21022" y="12183"/>
                    <a:pt x="20984" y="12030"/>
                  </a:cubicBezTo>
                  <a:cubicBezTo>
                    <a:pt x="20860" y="11505"/>
                    <a:pt x="20707" y="11629"/>
                    <a:pt x="20707" y="11428"/>
                  </a:cubicBezTo>
                  <a:cubicBezTo>
                    <a:pt x="20707" y="11151"/>
                    <a:pt x="20707" y="10473"/>
                    <a:pt x="20669" y="10272"/>
                  </a:cubicBezTo>
                  <a:cubicBezTo>
                    <a:pt x="20621" y="10071"/>
                    <a:pt x="20506" y="9718"/>
                    <a:pt x="20707" y="9402"/>
                  </a:cubicBezTo>
                  <a:cubicBezTo>
                    <a:pt x="20822" y="9278"/>
                    <a:pt x="21223" y="8361"/>
                    <a:pt x="21577" y="7769"/>
                  </a:cubicBezTo>
                  <a:cubicBezTo>
                    <a:pt x="21624" y="8007"/>
                    <a:pt x="21739" y="8399"/>
                    <a:pt x="21815" y="8762"/>
                  </a:cubicBezTo>
                  <a:cubicBezTo>
                    <a:pt x="21978" y="9594"/>
                    <a:pt x="21901" y="9680"/>
                    <a:pt x="21901" y="10396"/>
                  </a:cubicBezTo>
                  <a:cubicBezTo>
                    <a:pt x="21901" y="11075"/>
                    <a:pt x="21940" y="11705"/>
                    <a:pt x="21701" y="12145"/>
                  </a:cubicBezTo>
                  <a:cubicBezTo>
                    <a:pt x="21500" y="12508"/>
                    <a:pt x="21424" y="12546"/>
                    <a:pt x="21300" y="12986"/>
                  </a:cubicBezTo>
                  <a:cubicBezTo>
                    <a:pt x="21223" y="13301"/>
                    <a:pt x="21424" y="13416"/>
                    <a:pt x="21901" y="13416"/>
                  </a:cubicBezTo>
                  <a:cubicBezTo>
                    <a:pt x="22456" y="13416"/>
                    <a:pt x="22656" y="13416"/>
                    <a:pt x="22733" y="13225"/>
                  </a:cubicBezTo>
                  <a:cubicBezTo>
                    <a:pt x="22819" y="12785"/>
                    <a:pt x="22656" y="12699"/>
                    <a:pt x="22771" y="12345"/>
                  </a:cubicBezTo>
                  <a:cubicBezTo>
                    <a:pt x="22972" y="11791"/>
                    <a:pt x="23335" y="10434"/>
                    <a:pt x="23297" y="9316"/>
                  </a:cubicBezTo>
                  <a:cubicBezTo>
                    <a:pt x="23249" y="8925"/>
                    <a:pt x="23249" y="8523"/>
                    <a:pt x="23249" y="8160"/>
                  </a:cubicBezTo>
                  <a:lnTo>
                    <a:pt x="23249" y="8160"/>
                  </a:lnTo>
                  <a:cubicBezTo>
                    <a:pt x="24380" y="8527"/>
                    <a:pt x="25982" y="8840"/>
                    <a:pt x="27453" y="8840"/>
                  </a:cubicBezTo>
                  <a:cubicBezTo>
                    <a:pt x="27747" y="8840"/>
                    <a:pt x="28035" y="8828"/>
                    <a:pt x="28313" y="8801"/>
                  </a:cubicBezTo>
                  <a:cubicBezTo>
                    <a:pt x="28428" y="8762"/>
                    <a:pt x="29030" y="8686"/>
                    <a:pt x="29785" y="8600"/>
                  </a:cubicBezTo>
                  <a:cubicBezTo>
                    <a:pt x="30691" y="8104"/>
                    <a:pt x="30874" y="7878"/>
                    <a:pt x="31405" y="7878"/>
                  </a:cubicBezTo>
                  <a:cubicBezTo>
                    <a:pt x="31641" y="7878"/>
                    <a:pt x="31945" y="7922"/>
                    <a:pt x="32412" y="8007"/>
                  </a:cubicBezTo>
                  <a:cubicBezTo>
                    <a:pt x="32479" y="8020"/>
                    <a:pt x="32546" y="8025"/>
                    <a:pt x="32613" y="8025"/>
                  </a:cubicBezTo>
                  <a:cubicBezTo>
                    <a:pt x="33392" y="8025"/>
                    <a:pt x="34225" y="7269"/>
                    <a:pt x="34524" y="7014"/>
                  </a:cubicBezTo>
                  <a:cubicBezTo>
                    <a:pt x="34695" y="6893"/>
                    <a:pt x="34891" y="6840"/>
                    <a:pt x="35119" y="6840"/>
                  </a:cubicBezTo>
                  <a:cubicBezTo>
                    <a:pt x="36102" y="6840"/>
                    <a:pt x="37666" y="7824"/>
                    <a:pt x="40257" y="8600"/>
                  </a:cubicBezTo>
                  <a:cubicBezTo>
                    <a:pt x="42463" y="9249"/>
                    <a:pt x="44406" y="9458"/>
                    <a:pt x="46190" y="9458"/>
                  </a:cubicBezTo>
                  <a:cubicBezTo>
                    <a:pt x="49104" y="9458"/>
                    <a:pt x="51593" y="8901"/>
                    <a:pt x="54112" y="8801"/>
                  </a:cubicBezTo>
                  <a:cubicBezTo>
                    <a:pt x="54968" y="8746"/>
                    <a:pt x="56335" y="8607"/>
                    <a:pt x="57495" y="8607"/>
                  </a:cubicBezTo>
                  <a:cubicBezTo>
                    <a:pt x="57953" y="8607"/>
                    <a:pt x="58378" y="8629"/>
                    <a:pt x="58727" y="8686"/>
                  </a:cubicBezTo>
                  <a:cubicBezTo>
                    <a:pt x="62626" y="9240"/>
                    <a:pt x="65454" y="11744"/>
                    <a:pt x="65454" y="11744"/>
                  </a:cubicBezTo>
                  <a:cubicBezTo>
                    <a:pt x="64938" y="10750"/>
                    <a:pt x="63027" y="9278"/>
                    <a:pt x="60476" y="8361"/>
                  </a:cubicBezTo>
                  <a:cubicBezTo>
                    <a:pt x="59081" y="7845"/>
                    <a:pt x="57409" y="7568"/>
                    <a:pt x="55861" y="7530"/>
                  </a:cubicBezTo>
                  <a:cubicBezTo>
                    <a:pt x="54750" y="7478"/>
                    <a:pt x="53477" y="7471"/>
                    <a:pt x="52170" y="7471"/>
                  </a:cubicBezTo>
                  <a:cubicBezTo>
                    <a:pt x="51647" y="7471"/>
                    <a:pt x="51118" y="7472"/>
                    <a:pt x="50592" y="7472"/>
                  </a:cubicBezTo>
                  <a:cubicBezTo>
                    <a:pt x="48286" y="7472"/>
                    <a:pt x="46040" y="7449"/>
                    <a:pt x="44557" y="7205"/>
                  </a:cubicBezTo>
                  <a:cubicBezTo>
                    <a:pt x="41968" y="6813"/>
                    <a:pt x="39493" y="4978"/>
                    <a:pt x="37582" y="3784"/>
                  </a:cubicBezTo>
                  <a:cubicBezTo>
                    <a:pt x="35910" y="2714"/>
                    <a:pt x="33129" y="879"/>
                    <a:pt x="29985" y="478"/>
                  </a:cubicBezTo>
                  <a:cubicBezTo>
                    <a:pt x="29633" y="435"/>
                    <a:pt x="29228" y="410"/>
                    <a:pt x="28772" y="410"/>
                  </a:cubicBezTo>
                  <a:cubicBezTo>
                    <a:pt x="27619" y="410"/>
                    <a:pt x="26145" y="569"/>
                    <a:pt x="24405" y="994"/>
                  </a:cubicBezTo>
                  <a:cubicBezTo>
                    <a:pt x="21978" y="1558"/>
                    <a:pt x="19111" y="2551"/>
                    <a:pt x="17277" y="2867"/>
                  </a:cubicBezTo>
                  <a:cubicBezTo>
                    <a:pt x="16250" y="3051"/>
                    <a:pt x="14608" y="3272"/>
                    <a:pt x="13026" y="3272"/>
                  </a:cubicBezTo>
                  <a:cubicBezTo>
                    <a:pt x="12223" y="3272"/>
                    <a:pt x="11435" y="3215"/>
                    <a:pt x="10751" y="3067"/>
                  </a:cubicBezTo>
                  <a:cubicBezTo>
                    <a:pt x="5017" y="1911"/>
                    <a:pt x="3183" y="0"/>
                    <a:pt x="203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0"/>
            <p:cNvSpPr/>
            <p:nvPr/>
          </p:nvSpPr>
          <p:spPr>
            <a:xfrm>
              <a:off x="2035677" y="1248935"/>
              <a:ext cx="68314" cy="30284"/>
            </a:xfrm>
            <a:custGeom>
              <a:rect b="b" l="l" r="r" t="t"/>
              <a:pathLst>
                <a:path extrusionOk="0" h="993" w="2240">
                  <a:moveTo>
                    <a:pt x="1586" y="96"/>
                  </a:moveTo>
                  <a:cubicBezTo>
                    <a:pt x="1711" y="96"/>
                    <a:pt x="1749" y="182"/>
                    <a:pt x="1749" y="182"/>
                  </a:cubicBezTo>
                  <a:cubicBezTo>
                    <a:pt x="1854" y="312"/>
                    <a:pt x="1526" y="476"/>
                    <a:pt x="1372" y="476"/>
                  </a:cubicBezTo>
                  <a:cubicBezTo>
                    <a:pt x="1344" y="476"/>
                    <a:pt x="1322" y="471"/>
                    <a:pt x="1309" y="459"/>
                  </a:cubicBezTo>
                  <a:cubicBezTo>
                    <a:pt x="1271" y="383"/>
                    <a:pt x="1348" y="259"/>
                    <a:pt x="1434" y="221"/>
                  </a:cubicBezTo>
                  <a:cubicBezTo>
                    <a:pt x="1472" y="182"/>
                    <a:pt x="1548" y="144"/>
                    <a:pt x="1586" y="96"/>
                  </a:cubicBezTo>
                  <a:close/>
                  <a:moveTo>
                    <a:pt x="1059" y="372"/>
                  </a:moveTo>
                  <a:cubicBezTo>
                    <a:pt x="1154" y="372"/>
                    <a:pt x="1143" y="465"/>
                    <a:pt x="1070" y="498"/>
                  </a:cubicBezTo>
                  <a:cubicBezTo>
                    <a:pt x="994" y="536"/>
                    <a:pt x="956" y="536"/>
                    <a:pt x="793" y="536"/>
                  </a:cubicBezTo>
                  <a:cubicBezTo>
                    <a:pt x="782" y="547"/>
                    <a:pt x="768" y="552"/>
                    <a:pt x="755" y="552"/>
                  </a:cubicBezTo>
                  <a:cubicBezTo>
                    <a:pt x="723" y="552"/>
                    <a:pt x="701" y="525"/>
                    <a:pt x="755" y="498"/>
                  </a:cubicBezTo>
                  <a:cubicBezTo>
                    <a:pt x="832" y="421"/>
                    <a:pt x="918" y="383"/>
                    <a:pt x="994" y="383"/>
                  </a:cubicBezTo>
                  <a:cubicBezTo>
                    <a:pt x="1020" y="375"/>
                    <a:pt x="1041" y="372"/>
                    <a:pt x="1059" y="372"/>
                  </a:cubicBezTo>
                  <a:close/>
                  <a:moveTo>
                    <a:pt x="359" y="645"/>
                  </a:moveTo>
                  <a:cubicBezTo>
                    <a:pt x="405" y="645"/>
                    <a:pt x="455" y="681"/>
                    <a:pt x="392" y="737"/>
                  </a:cubicBezTo>
                  <a:cubicBezTo>
                    <a:pt x="354" y="775"/>
                    <a:pt x="316" y="775"/>
                    <a:pt x="277" y="813"/>
                  </a:cubicBezTo>
                  <a:cubicBezTo>
                    <a:pt x="267" y="826"/>
                    <a:pt x="253" y="832"/>
                    <a:pt x="239" y="832"/>
                  </a:cubicBezTo>
                  <a:cubicBezTo>
                    <a:pt x="205" y="832"/>
                    <a:pt x="177" y="792"/>
                    <a:pt x="239" y="737"/>
                  </a:cubicBezTo>
                  <a:cubicBezTo>
                    <a:pt x="239" y="737"/>
                    <a:pt x="277" y="698"/>
                    <a:pt x="316" y="660"/>
                  </a:cubicBezTo>
                  <a:cubicBezTo>
                    <a:pt x="326" y="650"/>
                    <a:pt x="342" y="645"/>
                    <a:pt x="359" y="645"/>
                  </a:cubicBezTo>
                  <a:close/>
                  <a:moveTo>
                    <a:pt x="1674" y="1"/>
                  </a:moveTo>
                  <a:cubicBezTo>
                    <a:pt x="1618" y="1"/>
                    <a:pt x="1562" y="7"/>
                    <a:pt x="1510" y="20"/>
                  </a:cubicBezTo>
                  <a:cubicBezTo>
                    <a:pt x="1233" y="96"/>
                    <a:pt x="994" y="259"/>
                    <a:pt x="717" y="383"/>
                  </a:cubicBezTo>
                  <a:cubicBezTo>
                    <a:pt x="593" y="421"/>
                    <a:pt x="516" y="498"/>
                    <a:pt x="392" y="536"/>
                  </a:cubicBezTo>
                  <a:cubicBezTo>
                    <a:pt x="239" y="574"/>
                    <a:pt x="153" y="698"/>
                    <a:pt x="115" y="775"/>
                  </a:cubicBezTo>
                  <a:cubicBezTo>
                    <a:pt x="77" y="813"/>
                    <a:pt x="0" y="975"/>
                    <a:pt x="77" y="975"/>
                  </a:cubicBezTo>
                  <a:cubicBezTo>
                    <a:pt x="160" y="975"/>
                    <a:pt x="238" y="992"/>
                    <a:pt x="304" y="992"/>
                  </a:cubicBezTo>
                  <a:cubicBezTo>
                    <a:pt x="337" y="992"/>
                    <a:pt x="367" y="988"/>
                    <a:pt x="392" y="975"/>
                  </a:cubicBezTo>
                  <a:cubicBezTo>
                    <a:pt x="440" y="975"/>
                    <a:pt x="516" y="899"/>
                    <a:pt x="516" y="899"/>
                  </a:cubicBezTo>
                  <a:cubicBezTo>
                    <a:pt x="631" y="861"/>
                    <a:pt x="755" y="861"/>
                    <a:pt x="870" y="861"/>
                  </a:cubicBezTo>
                  <a:cubicBezTo>
                    <a:pt x="1032" y="775"/>
                    <a:pt x="1233" y="737"/>
                    <a:pt x="1395" y="660"/>
                  </a:cubicBezTo>
                  <a:cubicBezTo>
                    <a:pt x="1472" y="660"/>
                    <a:pt x="1548" y="660"/>
                    <a:pt x="1586" y="622"/>
                  </a:cubicBezTo>
                  <a:cubicBezTo>
                    <a:pt x="1683" y="525"/>
                    <a:pt x="1751" y="435"/>
                    <a:pt x="1834" y="435"/>
                  </a:cubicBezTo>
                  <a:cubicBezTo>
                    <a:pt x="1858" y="435"/>
                    <a:pt x="1884" y="442"/>
                    <a:pt x="1911" y="459"/>
                  </a:cubicBezTo>
                  <a:cubicBezTo>
                    <a:pt x="1950" y="459"/>
                    <a:pt x="1988" y="536"/>
                    <a:pt x="2026" y="536"/>
                  </a:cubicBezTo>
                  <a:cubicBezTo>
                    <a:pt x="2037" y="547"/>
                    <a:pt x="2049" y="552"/>
                    <a:pt x="2061" y="552"/>
                  </a:cubicBezTo>
                  <a:cubicBezTo>
                    <a:pt x="2088" y="552"/>
                    <a:pt x="2112" y="525"/>
                    <a:pt x="2112" y="498"/>
                  </a:cubicBezTo>
                  <a:cubicBezTo>
                    <a:pt x="2240" y="163"/>
                    <a:pt x="1955" y="1"/>
                    <a:pt x="167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0"/>
            <p:cNvSpPr/>
            <p:nvPr/>
          </p:nvSpPr>
          <p:spPr>
            <a:xfrm>
              <a:off x="2051413" y="1264214"/>
              <a:ext cx="46051" cy="29064"/>
            </a:xfrm>
            <a:custGeom>
              <a:rect b="b" l="l" r="r" t="t"/>
              <a:pathLst>
                <a:path extrusionOk="0" h="953" w="1510">
                  <a:moveTo>
                    <a:pt x="1346" y="1"/>
                  </a:moveTo>
                  <a:cubicBezTo>
                    <a:pt x="1322" y="1"/>
                    <a:pt x="1297" y="11"/>
                    <a:pt x="1271" y="35"/>
                  </a:cubicBezTo>
                  <a:cubicBezTo>
                    <a:pt x="1233" y="73"/>
                    <a:pt x="1195" y="121"/>
                    <a:pt x="1156" y="159"/>
                  </a:cubicBezTo>
                  <a:cubicBezTo>
                    <a:pt x="1032" y="274"/>
                    <a:pt x="832" y="274"/>
                    <a:pt x="640" y="360"/>
                  </a:cubicBezTo>
                  <a:cubicBezTo>
                    <a:pt x="516" y="398"/>
                    <a:pt x="478" y="436"/>
                    <a:pt x="440" y="551"/>
                  </a:cubicBezTo>
                  <a:cubicBezTo>
                    <a:pt x="402" y="637"/>
                    <a:pt x="316" y="713"/>
                    <a:pt x="239" y="751"/>
                  </a:cubicBezTo>
                  <a:cubicBezTo>
                    <a:pt x="163" y="790"/>
                    <a:pt x="0" y="876"/>
                    <a:pt x="77" y="952"/>
                  </a:cubicBezTo>
                  <a:cubicBezTo>
                    <a:pt x="77" y="952"/>
                    <a:pt x="163" y="952"/>
                    <a:pt x="316" y="837"/>
                  </a:cubicBezTo>
                  <a:cubicBezTo>
                    <a:pt x="440" y="751"/>
                    <a:pt x="679" y="599"/>
                    <a:pt x="717" y="551"/>
                  </a:cubicBezTo>
                  <a:cubicBezTo>
                    <a:pt x="832" y="474"/>
                    <a:pt x="994" y="398"/>
                    <a:pt x="1156" y="398"/>
                  </a:cubicBezTo>
                  <a:cubicBezTo>
                    <a:pt x="1271" y="398"/>
                    <a:pt x="1357" y="398"/>
                    <a:pt x="1510" y="360"/>
                  </a:cubicBezTo>
                  <a:lnTo>
                    <a:pt x="1510" y="274"/>
                  </a:lnTo>
                  <a:cubicBezTo>
                    <a:pt x="1510" y="152"/>
                    <a:pt x="1438" y="1"/>
                    <a:pt x="134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0"/>
            <p:cNvSpPr/>
            <p:nvPr/>
          </p:nvSpPr>
          <p:spPr>
            <a:xfrm>
              <a:off x="2422964" y="1345703"/>
              <a:ext cx="61788" cy="51876"/>
            </a:xfrm>
            <a:custGeom>
              <a:rect b="b" l="l" r="r" t="t"/>
              <a:pathLst>
                <a:path extrusionOk="0" h="1701" w="2026">
                  <a:moveTo>
                    <a:pt x="1057" y="0"/>
                  </a:moveTo>
                  <a:cubicBezTo>
                    <a:pt x="1042" y="0"/>
                    <a:pt x="1032" y="10"/>
                    <a:pt x="1032" y="29"/>
                  </a:cubicBezTo>
                  <a:cubicBezTo>
                    <a:pt x="879" y="229"/>
                    <a:pt x="717" y="392"/>
                    <a:pt x="516" y="554"/>
                  </a:cubicBezTo>
                  <a:lnTo>
                    <a:pt x="402" y="554"/>
                  </a:lnTo>
                  <a:cubicBezTo>
                    <a:pt x="293" y="554"/>
                    <a:pt x="202" y="516"/>
                    <a:pt x="119" y="516"/>
                  </a:cubicBezTo>
                  <a:cubicBezTo>
                    <a:pt x="78" y="516"/>
                    <a:pt x="38" y="526"/>
                    <a:pt x="0" y="554"/>
                  </a:cubicBezTo>
                  <a:lnTo>
                    <a:pt x="0" y="593"/>
                  </a:lnTo>
                  <a:cubicBezTo>
                    <a:pt x="0" y="631"/>
                    <a:pt x="77" y="669"/>
                    <a:pt x="77" y="707"/>
                  </a:cubicBezTo>
                  <a:cubicBezTo>
                    <a:pt x="115" y="793"/>
                    <a:pt x="115" y="831"/>
                    <a:pt x="115" y="870"/>
                  </a:cubicBezTo>
                  <a:cubicBezTo>
                    <a:pt x="201" y="946"/>
                    <a:pt x="239" y="1032"/>
                    <a:pt x="239" y="1147"/>
                  </a:cubicBezTo>
                  <a:cubicBezTo>
                    <a:pt x="239" y="1271"/>
                    <a:pt x="115" y="1271"/>
                    <a:pt x="38" y="1271"/>
                  </a:cubicBezTo>
                  <a:cubicBezTo>
                    <a:pt x="38" y="1309"/>
                    <a:pt x="77" y="1309"/>
                    <a:pt x="77" y="1309"/>
                  </a:cubicBezTo>
                  <a:cubicBezTo>
                    <a:pt x="102" y="1411"/>
                    <a:pt x="132" y="1411"/>
                    <a:pt x="183" y="1411"/>
                  </a:cubicBezTo>
                  <a:lnTo>
                    <a:pt x="183" y="1411"/>
                  </a:lnTo>
                  <a:cubicBezTo>
                    <a:pt x="208" y="1411"/>
                    <a:pt x="239" y="1411"/>
                    <a:pt x="277" y="1424"/>
                  </a:cubicBezTo>
                  <a:lnTo>
                    <a:pt x="478" y="1424"/>
                  </a:lnTo>
                  <a:cubicBezTo>
                    <a:pt x="478" y="1462"/>
                    <a:pt x="440" y="1548"/>
                    <a:pt x="354" y="1586"/>
                  </a:cubicBezTo>
                  <a:cubicBezTo>
                    <a:pt x="277" y="1586"/>
                    <a:pt x="115" y="1624"/>
                    <a:pt x="115" y="1624"/>
                  </a:cubicBezTo>
                  <a:cubicBezTo>
                    <a:pt x="0" y="1663"/>
                    <a:pt x="0" y="1701"/>
                    <a:pt x="115" y="1701"/>
                  </a:cubicBezTo>
                  <a:cubicBezTo>
                    <a:pt x="239" y="1663"/>
                    <a:pt x="316" y="1663"/>
                    <a:pt x="440" y="1663"/>
                  </a:cubicBezTo>
                  <a:cubicBezTo>
                    <a:pt x="516" y="1624"/>
                    <a:pt x="593" y="1586"/>
                    <a:pt x="640" y="1548"/>
                  </a:cubicBezTo>
                  <a:cubicBezTo>
                    <a:pt x="679" y="1624"/>
                    <a:pt x="755" y="1701"/>
                    <a:pt x="918" y="1701"/>
                  </a:cubicBezTo>
                  <a:cubicBezTo>
                    <a:pt x="1156" y="1701"/>
                    <a:pt x="1395" y="1624"/>
                    <a:pt x="1634" y="1586"/>
                  </a:cubicBezTo>
                  <a:cubicBezTo>
                    <a:pt x="1672" y="1586"/>
                    <a:pt x="1672" y="1548"/>
                    <a:pt x="1634" y="1548"/>
                  </a:cubicBezTo>
                  <a:cubicBezTo>
                    <a:pt x="1548" y="1510"/>
                    <a:pt x="1395" y="1510"/>
                    <a:pt x="1233" y="1510"/>
                  </a:cubicBezTo>
                  <a:cubicBezTo>
                    <a:pt x="1195" y="1510"/>
                    <a:pt x="1070" y="1548"/>
                    <a:pt x="994" y="1548"/>
                  </a:cubicBezTo>
                  <a:cubicBezTo>
                    <a:pt x="956" y="1548"/>
                    <a:pt x="918" y="1510"/>
                    <a:pt x="879" y="1510"/>
                  </a:cubicBezTo>
                  <a:cubicBezTo>
                    <a:pt x="1032" y="1462"/>
                    <a:pt x="1271" y="1462"/>
                    <a:pt x="1309" y="1462"/>
                  </a:cubicBezTo>
                  <a:cubicBezTo>
                    <a:pt x="1434" y="1462"/>
                    <a:pt x="1548" y="1386"/>
                    <a:pt x="1634" y="1271"/>
                  </a:cubicBezTo>
                  <a:cubicBezTo>
                    <a:pt x="1787" y="1108"/>
                    <a:pt x="2026" y="1223"/>
                    <a:pt x="1988" y="1032"/>
                  </a:cubicBezTo>
                  <a:cubicBezTo>
                    <a:pt x="1949" y="946"/>
                    <a:pt x="1949" y="908"/>
                    <a:pt x="1873" y="870"/>
                  </a:cubicBezTo>
                  <a:cubicBezTo>
                    <a:pt x="1787" y="793"/>
                    <a:pt x="1711" y="793"/>
                    <a:pt x="1596" y="745"/>
                  </a:cubicBezTo>
                  <a:cubicBezTo>
                    <a:pt x="1548" y="745"/>
                    <a:pt x="1472" y="669"/>
                    <a:pt x="1395" y="631"/>
                  </a:cubicBezTo>
                  <a:cubicBezTo>
                    <a:pt x="1434" y="593"/>
                    <a:pt x="1510" y="507"/>
                    <a:pt x="1548" y="468"/>
                  </a:cubicBezTo>
                  <a:cubicBezTo>
                    <a:pt x="1634" y="468"/>
                    <a:pt x="1596" y="430"/>
                    <a:pt x="1548" y="392"/>
                  </a:cubicBezTo>
                  <a:cubicBezTo>
                    <a:pt x="1357" y="315"/>
                    <a:pt x="1233" y="153"/>
                    <a:pt x="1118" y="29"/>
                  </a:cubicBezTo>
                  <a:cubicBezTo>
                    <a:pt x="1094" y="10"/>
                    <a:pt x="1073" y="0"/>
                    <a:pt x="105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0"/>
            <p:cNvSpPr/>
            <p:nvPr/>
          </p:nvSpPr>
          <p:spPr>
            <a:xfrm>
              <a:off x="2371973" y="1348021"/>
              <a:ext cx="57122" cy="45777"/>
            </a:xfrm>
            <a:custGeom>
              <a:rect b="b" l="l" r="r" t="t"/>
              <a:pathLst>
                <a:path extrusionOk="0" h="1501" w="1873">
                  <a:moveTo>
                    <a:pt x="1156" y="1"/>
                  </a:moveTo>
                  <a:cubicBezTo>
                    <a:pt x="994" y="153"/>
                    <a:pt x="793" y="278"/>
                    <a:pt x="592" y="392"/>
                  </a:cubicBezTo>
                  <a:cubicBezTo>
                    <a:pt x="592" y="392"/>
                    <a:pt x="554" y="392"/>
                    <a:pt x="516" y="354"/>
                  </a:cubicBezTo>
                  <a:cubicBezTo>
                    <a:pt x="424" y="354"/>
                    <a:pt x="326" y="305"/>
                    <a:pt x="232" y="305"/>
                  </a:cubicBezTo>
                  <a:cubicBezTo>
                    <a:pt x="209" y="305"/>
                    <a:pt x="185" y="308"/>
                    <a:pt x="162" y="316"/>
                  </a:cubicBezTo>
                  <a:cubicBezTo>
                    <a:pt x="162" y="354"/>
                    <a:pt x="115" y="354"/>
                    <a:pt x="162" y="392"/>
                  </a:cubicBezTo>
                  <a:cubicBezTo>
                    <a:pt x="162" y="431"/>
                    <a:pt x="201" y="431"/>
                    <a:pt x="201" y="517"/>
                  </a:cubicBezTo>
                  <a:cubicBezTo>
                    <a:pt x="201" y="555"/>
                    <a:pt x="239" y="593"/>
                    <a:pt x="201" y="631"/>
                  </a:cubicBezTo>
                  <a:cubicBezTo>
                    <a:pt x="315" y="669"/>
                    <a:pt x="354" y="794"/>
                    <a:pt x="315" y="908"/>
                  </a:cubicBezTo>
                  <a:cubicBezTo>
                    <a:pt x="315" y="988"/>
                    <a:pt x="268" y="1017"/>
                    <a:pt x="211" y="1017"/>
                  </a:cubicBezTo>
                  <a:cubicBezTo>
                    <a:pt x="180" y="1017"/>
                    <a:pt x="145" y="1008"/>
                    <a:pt x="115" y="994"/>
                  </a:cubicBezTo>
                  <a:lnTo>
                    <a:pt x="115" y="1032"/>
                  </a:lnTo>
                  <a:cubicBezTo>
                    <a:pt x="115" y="1147"/>
                    <a:pt x="201" y="1109"/>
                    <a:pt x="277" y="1147"/>
                  </a:cubicBezTo>
                  <a:cubicBezTo>
                    <a:pt x="315" y="1147"/>
                    <a:pt x="401" y="1147"/>
                    <a:pt x="440" y="1195"/>
                  </a:cubicBezTo>
                  <a:cubicBezTo>
                    <a:pt x="440" y="1233"/>
                    <a:pt x="401" y="1271"/>
                    <a:pt x="354" y="1310"/>
                  </a:cubicBezTo>
                  <a:lnTo>
                    <a:pt x="115" y="1310"/>
                  </a:lnTo>
                  <a:cubicBezTo>
                    <a:pt x="0" y="1310"/>
                    <a:pt x="0" y="1348"/>
                    <a:pt x="115" y="1348"/>
                  </a:cubicBezTo>
                  <a:cubicBezTo>
                    <a:pt x="201" y="1386"/>
                    <a:pt x="277" y="1386"/>
                    <a:pt x="401" y="1386"/>
                  </a:cubicBezTo>
                  <a:cubicBezTo>
                    <a:pt x="478" y="1386"/>
                    <a:pt x="516" y="1348"/>
                    <a:pt x="554" y="1310"/>
                  </a:cubicBezTo>
                  <a:cubicBezTo>
                    <a:pt x="640" y="1386"/>
                    <a:pt x="678" y="1472"/>
                    <a:pt x="793" y="1472"/>
                  </a:cubicBezTo>
                  <a:cubicBezTo>
                    <a:pt x="893" y="1491"/>
                    <a:pt x="1003" y="1501"/>
                    <a:pt x="1118" y="1501"/>
                  </a:cubicBezTo>
                  <a:cubicBezTo>
                    <a:pt x="1233" y="1501"/>
                    <a:pt x="1352" y="1491"/>
                    <a:pt x="1472" y="1472"/>
                  </a:cubicBezTo>
                  <a:cubicBezTo>
                    <a:pt x="1395" y="1386"/>
                    <a:pt x="1271" y="1386"/>
                    <a:pt x="1118" y="1386"/>
                  </a:cubicBezTo>
                  <a:cubicBezTo>
                    <a:pt x="1094" y="1367"/>
                    <a:pt x="1054" y="1367"/>
                    <a:pt x="1014" y="1367"/>
                  </a:cubicBezTo>
                  <a:cubicBezTo>
                    <a:pt x="975" y="1367"/>
                    <a:pt x="936" y="1367"/>
                    <a:pt x="917" y="1348"/>
                  </a:cubicBezTo>
                  <a:cubicBezTo>
                    <a:pt x="879" y="1348"/>
                    <a:pt x="831" y="1310"/>
                    <a:pt x="793" y="1310"/>
                  </a:cubicBezTo>
                  <a:lnTo>
                    <a:pt x="1194" y="1310"/>
                  </a:lnTo>
                  <a:cubicBezTo>
                    <a:pt x="1215" y="1317"/>
                    <a:pt x="1237" y="1320"/>
                    <a:pt x="1258" y="1320"/>
                  </a:cubicBezTo>
                  <a:cubicBezTo>
                    <a:pt x="1353" y="1320"/>
                    <a:pt x="1447" y="1257"/>
                    <a:pt x="1510" y="1195"/>
                  </a:cubicBezTo>
                  <a:cubicBezTo>
                    <a:pt x="1572" y="1147"/>
                    <a:pt x="1640" y="1142"/>
                    <a:pt x="1700" y="1142"/>
                  </a:cubicBezTo>
                  <a:cubicBezTo>
                    <a:pt x="1718" y="1142"/>
                    <a:pt x="1736" y="1142"/>
                    <a:pt x="1752" y="1142"/>
                  </a:cubicBezTo>
                  <a:cubicBezTo>
                    <a:pt x="1823" y="1142"/>
                    <a:pt x="1873" y="1133"/>
                    <a:pt x="1873" y="1032"/>
                  </a:cubicBezTo>
                  <a:cubicBezTo>
                    <a:pt x="1835" y="956"/>
                    <a:pt x="1873" y="908"/>
                    <a:pt x="1787" y="870"/>
                  </a:cubicBezTo>
                  <a:cubicBezTo>
                    <a:pt x="1710" y="794"/>
                    <a:pt x="1634" y="794"/>
                    <a:pt x="1548" y="755"/>
                  </a:cubicBezTo>
                  <a:cubicBezTo>
                    <a:pt x="1510" y="717"/>
                    <a:pt x="1433" y="669"/>
                    <a:pt x="1395" y="593"/>
                  </a:cubicBezTo>
                  <a:cubicBezTo>
                    <a:pt x="1433" y="555"/>
                    <a:pt x="1510" y="517"/>
                    <a:pt x="1548" y="478"/>
                  </a:cubicBezTo>
                  <a:cubicBezTo>
                    <a:pt x="1596" y="478"/>
                    <a:pt x="1596" y="431"/>
                    <a:pt x="1548" y="392"/>
                  </a:cubicBezTo>
                  <a:cubicBezTo>
                    <a:pt x="1395" y="316"/>
                    <a:pt x="1309" y="153"/>
                    <a:pt x="11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0"/>
            <p:cNvSpPr/>
            <p:nvPr/>
          </p:nvSpPr>
          <p:spPr>
            <a:xfrm>
              <a:off x="2325921" y="1342196"/>
              <a:ext cx="55688" cy="44618"/>
            </a:xfrm>
            <a:custGeom>
              <a:rect b="b" l="l" r="r" t="t"/>
              <a:pathLst>
                <a:path extrusionOk="0" h="1463" w="1826">
                  <a:moveTo>
                    <a:pt x="1286" y="0"/>
                  </a:moveTo>
                  <a:cubicBezTo>
                    <a:pt x="1271" y="0"/>
                    <a:pt x="1252" y="10"/>
                    <a:pt x="1233" y="29"/>
                  </a:cubicBezTo>
                  <a:cubicBezTo>
                    <a:pt x="1071" y="144"/>
                    <a:pt x="908" y="230"/>
                    <a:pt x="717" y="306"/>
                  </a:cubicBezTo>
                  <a:cubicBezTo>
                    <a:pt x="669" y="306"/>
                    <a:pt x="631" y="268"/>
                    <a:pt x="593" y="268"/>
                  </a:cubicBezTo>
                  <a:cubicBezTo>
                    <a:pt x="502" y="238"/>
                    <a:pt x="429" y="177"/>
                    <a:pt x="346" y="177"/>
                  </a:cubicBezTo>
                  <a:cubicBezTo>
                    <a:pt x="324" y="177"/>
                    <a:pt x="301" y="182"/>
                    <a:pt x="277" y="192"/>
                  </a:cubicBezTo>
                  <a:lnTo>
                    <a:pt x="239" y="230"/>
                  </a:lnTo>
                  <a:cubicBezTo>
                    <a:pt x="277" y="268"/>
                    <a:pt x="316" y="306"/>
                    <a:pt x="316" y="344"/>
                  </a:cubicBezTo>
                  <a:cubicBezTo>
                    <a:pt x="316" y="430"/>
                    <a:pt x="277" y="469"/>
                    <a:pt x="277" y="507"/>
                  </a:cubicBezTo>
                  <a:cubicBezTo>
                    <a:pt x="354" y="583"/>
                    <a:pt x="354" y="708"/>
                    <a:pt x="316" y="784"/>
                  </a:cubicBezTo>
                  <a:cubicBezTo>
                    <a:pt x="293" y="829"/>
                    <a:pt x="254" y="847"/>
                    <a:pt x="218" y="847"/>
                  </a:cubicBezTo>
                  <a:cubicBezTo>
                    <a:pt x="193" y="847"/>
                    <a:pt x="169" y="838"/>
                    <a:pt x="153" y="822"/>
                  </a:cubicBezTo>
                  <a:lnTo>
                    <a:pt x="153" y="860"/>
                  </a:lnTo>
                  <a:cubicBezTo>
                    <a:pt x="153" y="985"/>
                    <a:pt x="191" y="946"/>
                    <a:pt x="277" y="985"/>
                  </a:cubicBezTo>
                  <a:cubicBezTo>
                    <a:pt x="316" y="1023"/>
                    <a:pt x="392" y="1023"/>
                    <a:pt x="430" y="1023"/>
                  </a:cubicBezTo>
                  <a:cubicBezTo>
                    <a:pt x="430" y="1061"/>
                    <a:pt x="392" y="1147"/>
                    <a:pt x="316" y="1147"/>
                  </a:cubicBezTo>
                  <a:cubicBezTo>
                    <a:pt x="277" y="1147"/>
                    <a:pt x="115" y="1099"/>
                    <a:pt x="115" y="1099"/>
                  </a:cubicBezTo>
                  <a:cubicBezTo>
                    <a:pt x="0" y="1099"/>
                    <a:pt x="0" y="1147"/>
                    <a:pt x="77" y="1185"/>
                  </a:cubicBezTo>
                  <a:cubicBezTo>
                    <a:pt x="191" y="1185"/>
                    <a:pt x="239" y="1185"/>
                    <a:pt x="392" y="1223"/>
                  </a:cubicBezTo>
                  <a:cubicBezTo>
                    <a:pt x="430" y="1223"/>
                    <a:pt x="516" y="1185"/>
                    <a:pt x="555" y="1185"/>
                  </a:cubicBezTo>
                  <a:cubicBezTo>
                    <a:pt x="593" y="1223"/>
                    <a:pt x="631" y="1300"/>
                    <a:pt x="755" y="1338"/>
                  </a:cubicBezTo>
                  <a:cubicBezTo>
                    <a:pt x="956" y="1424"/>
                    <a:pt x="1147" y="1424"/>
                    <a:pt x="1386" y="1462"/>
                  </a:cubicBezTo>
                  <a:lnTo>
                    <a:pt x="1386" y="1424"/>
                  </a:lnTo>
                  <a:cubicBezTo>
                    <a:pt x="1309" y="1386"/>
                    <a:pt x="1195" y="1338"/>
                    <a:pt x="1071" y="1300"/>
                  </a:cubicBezTo>
                  <a:cubicBezTo>
                    <a:pt x="1032" y="1300"/>
                    <a:pt x="908" y="1300"/>
                    <a:pt x="870" y="1262"/>
                  </a:cubicBezTo>
                  <a:cubicBezTo>
                    <a:pt x="832" y="1262"/>
                    <a:pt x="793" y="1223"/>
                    <a:pt x="755" y="1185"/>
                  </a:cubicBezTo>
                  <a:lnTo>
                    <a:pt x="755" y="1185"/>
                  </a:lnTo>
                  <a:cubicBezTo>
                    <a:pt x="870" y="1223"/>
                    <a:pt x="1109" y="1223"/>
                    <a:pt x="1147" y="1262"/>
                  </a:cubicBezTo>
                  <a:cubicBezTo>
                    <a:pt x="1170" y="1272"/>
                    <a:pt x="1195" y="1277"/>
                    <a:pt x="1222" y="1277"/>
                  </a:cubicBezTo>
                  <a:cubicBezTo>
                    <a:pt x="1295" y="1277"/>
                    <a:pt x="1381" y="1241"/>
                    <a:pt x="1472" y="1185"/>
                  </a:cubicBezTo>
                  <a:cubicBezTo>
                    <a:pt x="1513" y="1152"/>
                    <a:pt x="1554" y="1142"/>
                    <a:pt x="1593" y="1142"/>
                  </a:cubicBezTo>
                  <a:cubicBezTo>
                    <a:pt x="1653" y="1142"/>
                    <a:pt x="1707" y="1166"/>
                    <a:pt x="1742" y="1166"/>
                  </a:cubicBezTo>
                  <a:cubicBezTo>
                    <a:pt x="1770" y="1166"/>
                    <a:pt x="1787" y="1152"/>
                    <a:pt x="1787" y="1099"/>
                  </a:cubicBezTo>
                  <a:cubicBezTo>
                    <a:pt x="1787" y="985"/>
                    <a:pt x="1825" y="985"/>
                    <a:pt x="1749" y="908"/>
                  </a:cubicBezTo>
                  <a:cubicBezTo>
                    <a:pt x="1711" y="822"/>
                    <a:pt x="1625" y="784"/>
                    <a:pt x="1548" y="746"/>
                  </a:cubicBezTo>
                  <a:cubicBezTo>
                    <a:pt x="1510" y="746"/>
                    <a:pt x="1472" y="669"/>
                    <a:pt x="1386" y="583"/>
                  </a:cubicBezTo>
                  <a:cubicBezTo>
                    <a:pt x="1472" y="545"/>
                    <a:pt x="1548" y="545"/>
                    <a:pt x="1586" y="507"/>
                  </a:cubicBezTo>
                  <a:cubicBezTo>
                    <a:pt x="1625" y="507"/>
                    <a:pt x="1625" y="469"/>
                    <a:pt x="1586" y="430"/>
                  </a:cubicBezTo>
                  <a:cubicBezTo>
                    <a:pt x="1472" y="306"/>
                    <a:pt x="1434" y="144"/>
                    <a:pt x="1309" y="29"/>
                  </a:cubicBezTo>
                  <a:cubicBezTo>
                    <a:pt x="1309" y="10"/>
                    <a:pt x="1300" y="0"/>
                    <a:pt x="12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0"/>
            <p:cNvSpPr/>
            <p:nvPr/>
          </p:nvSpPr>
          <p:spPr>
            <a:xfrm>
              <a:off x="2243914" y="1323531"/>
              <a:ext cx="50260" cy="40257"/>
            </a:xfrm>
            <a:custGeom>
              <a:rect b="b" l="l" r="r" t="t"/>
              <a:pathLst>
                <a:path extrusionOk="0" h="1320" w="1648">
                  <a:moveTo>
                    <a:pt x="377" y="1"/>
                  </a:moveTo>
                  <a:lnTo>
                    <a:pt x="339" y="39"/>
                  </a:lnTo>
                  <a:cubicBezTo>
                    <a:pt x="339" y="87"/>
                    <a:pt x="377" y="125"/>
                    <a:pt x="377" y="163"/>
                  </a:cubicBezTo>
                  <a:cubicBezTo>
                    <a:pt x="377" y="240"/>
                    <a:pt x="339" y="278"/>
                    <a:pt x="339" y="326"/>
                  </a:cubicBezTo>
                  <a:cubicBezTo>
                    <a:pt x="377" y="402"/>
                    <a:pt x="377" y="479"/>
                    <a:pt x="339" y="565"/>
                  </a:cubicBezTo>
                  <a:cubicBezTo>
                    <a:pt x="323" y="597"/>
                    <a:pt x="298" y="609"/>
                    <a:pt x="269" y="609"/>
                  </a:cubicBezTo>
                  <a:cubicBezTo>
                    <a:pt x="230" y="609"/>
                    <a:pt x="182" y="587"/>
                    <a:pt x="138" y="565"/>
                  </a:cubicBezTo>
                  <a:lnTo>
                    <a:pt x="138" y="603"/>
                  </a:lnTo>
                  <a:cubicBezTo>
                    <a:pt x="138" y="679"/>
                    <a:pt x="215" y="679"/>
                    <a:pt x="253" y="718"/>
                  </a:cubicBezTo>
                  <a:cubicBezTo>
                    <a:pt x="301" y="756"/>
                    <a:pt x="377" y="756"/>
                    <a:pt x="415" y="804"/>
                  </a:cubicBezTo>
                  <a:cubicBezTo>
                    <a:pt x="415" y="842"/>
                    <a:pt x="339" y="880"/>
                    <a:pt x="301" y="880"/>
                  </a:cubicBezTo>
                  <a:cubicBezTo>
                    <a:pt x="215" y="842"/>
                    <a:pt x="100" y="842"/>
                    <a:pt x="100" y="842"/>
                  </a:cubicBezTo>
                  <a:cubicBezTo>
                    <a:pt x="75" y="831"/>
                    <a:pt x="54" y="826"/>
                    <a:pt x="38" y="826"/>
                  </a:cubicBezTo>
                  <a:cubicBezTo>
                    <a:pt x="2" y="826"/>
                    <a:pt x="1" y="853"/>
                    <a:pt x="62" y="880"/>
                  </a:cubicBezTo>
                  <a:cubicBezTo>
                    <a:pt x="138" y="918"/>
                    <a:pt x="215" y="918"/>
                    <a:pt x="301" y="956"/>
                  </a:cubicBezTo>
                  <a:cubicBezTo>
                    <a:pt x="377" y="956"/>
                    <a:pt x="415" y="956"/>
                    <a:pt x="453" y="918"/>
                  </a:cubicBezTo>
                  <a:cubicBezTo>
                    <a:pt x="492" y="995"/>
                    <a:pt x="539" y="1081"/>
                    <a:pt x="616" y="1119"/>
                  </a:cubicBezTo>
                  <a:cubicBezTo>
                    <a:pt x="778" y="1234"/>
                    <a:pt x="1017" y="1281"/>
                    <a:pt x="1170" y="1320"/>
                  </a:cubicBezTo>
                  <a:cubicBezTo>
                    <a:pt x="1208" y="1320"/>
                    <a:pt x="1208" y="1320"/>
                    <a:pt x="1208" y="1281"/>
                  </a:cubicBezTo>
                  <a:cubicBezTo>
                    <a:pt x="1132" y="1234"/>
                    <a:pt x="1055" y="1195"/>
                    <a:pt x="931" y="1119"/>
                  </a:cubicBezTo>
                  <a:cubicBezTo>
                    <a:pt x="893" y="1119"/>
                    <a:pt x="778" y="1081"/>
                    <a:pt x="730" y="1081"/>
                  </a:cubicBezTo>
                  <a:cubicBezTo>
                    <a:pt x="730" y="1042"/>
                    <a:pt x="692" y="1042"/>
                    <a:pt x="654" y="995"/>
                  </a:cubicBezTo>
                  <a:lnTo>
                    <a:pt x="654" y="995"/>
                  </a:lnTo>
                  <a:cubicBezTo>
                    <a:pt x="778" y="1042"/>
                    <a:pt x="969" y="1081"/>
                    <a:pt x="1017" y="1119"/>
                  </a:cubicBezTo>
                  <a:cubicBezTo>
                    <a:pt x="1040" y="1130"/>
                    <a:pt x="1062" y="1135"/>
                    <a:pt x="1086" y="1135"/>
                  </a:cubicBezTo>
                  <a:cubicBezTo>
                    <a:pt x="1142" y="1135"/>
                    <a:pt x="1206" y="1108"/>
                    <a:pt x="1294" y="1081"/>
                  </a:cubicBezTo>
                  <a:cubicBezTo>
                    <a:pt x="1323" y="1064"/>
                    <a:pt x="1351" y="1058"/>
                    <a:pt x="1378" y="1058"/>
                  </a:cubicBezTo>
                  <a:cubicBezTo>
                    <a:pt x="1450" y="1058"/>
                    <a:pt x="1512" y="1102"/>
                    <a:pt x="1555" y="1102"/>
                  </a:cubicBezTo>
                  <a:cubicBezTo>
                    <a:pt x="1580" y="1102"/>
                    <a:pt x="1598" y="1088"/>
                    <a:pt x="1610" y="1042"/>
                  </a:cubicBezTo>
                  <a:cubicBezTo>
                    <a:pt x="1610" y="956"/>
                    <a:pt x="1648" y="956"/>
                    <a:pt x="1610" y="880"/>
                  </a:cubicBezTo>
                  <a:cubicBezTo>
                    <a:pt x="1571" y="804"/>
                    <a:pt x="1495" y="756"/>
                    <a:pt x="1447" y="718"/>
                  </a:cubicBezTo>
                  <a:cubicBezTo>
                    <a:pt x="1409" y="679"/>
                    <a:pt x="1371" y="603"/>
                    <a:pt x="1332" y="517"/>
                  </a:cubicBezTo>
                  <a:lnTo>
                    <a:pt x="1495" y="517"/>
                  </a:lnTo>
                  <a:cubicBezTo>
                    <a:pt x="1571" y="479"/>
                    <a:pt x="1571" y="479"/>
                    <a:pt x="1533" y="402"/>
                  </a:cubicBezTo>
                  <a:cubicBezTo>
                    <a:pt x="1409" y="278"/>
                    <a:pt x="1409" y="163"/>
                    <a:pt x="1332" y="1"/>
                  </a:cubicBezTo>
                  <a:lnTo>
                    <a:pt x="1256" y="1"/>
                  </a:lnTo>
                  <a:cubicBezTo>
                    <a:pt x="1094" y="87"/>
                    <a:pt x="931" y="125"/>
                    <a:pt x="730" y="163"/>
                  </a:cubicBezTo>
                  <a:cubicBezTo>
                    <a:pt x="692" y="163"/>
                    <a:pt x="692" y="163"/>
                    <a:pt x="654" y="125"/>
                  </a:cubicBezTo>
                  <a:cubicBezTo>
                    <a:pt x="578" y="87"/>
                    <a:pt x="492" y="1"/>
                    <a:pt x="3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0"/>
            <p:cNvSpPr/>
            <p:nvPr/>
          </p:nvSpPr>
          <p:spPr>
            <a:xfrm>
              <a:off x="2204389" y="1307795"/>
              <a:ext cx="49863" cy="38793"/>
            </a:xfrm>
            <a:custGeom>
              <a:rect b="b" l="l" r="r" t="t"/>
              <a:pathLst>
                <a:path extrusionOk="0" h="1272" w="1635">
                  <a:moveTo>
                    <a:pt x="1272" y="1"/>
                  </a:moveTo>
                  <a:cubicBezTo>
                    <a:pt x="1119" y="77"/>
                    <a:pt x="918" y="163"/>
                    <a:pt x="756" y="163"/>
                  </a:cubicBezTo>
                  <a:lnTo>
                    <a:pt x="679" y="163"/>
                  </a:lnTo>
                  <a:cubicBezTo>
                    <a:pt x="578" y="93"/>
                    <a:pt x="534" y="29"/>
                    <a:pt x="458" y="29"/>
                  </a:cubicBezTo>
                  <a:cubicBezTo>
                    <a:pt x="441" y="29"/>
                    <a:pt x="423" y="32"/>
                    <a:pt x="402" y="39"/>
                  </a:cubicBezTo>
                  <a:lnTo>
                    <a:pt x="354" y="39"/>
                  </a:lnTo>
                  <a:cubicBezTo>
                    <a:pt x="354" y="77"/>
                    <a:pt x="402" y="125"/>
                    <a:pt x="402" y="163"/>
                  </a:cubicBezTo>
                  <a:cubicBezTo>
                    <a:pt x="354" y="240"/>
                    <a:pt x="354" y="278"/>
                    <a:pt x="316" y="316"/>
                  </a:cubicBezTo>
                  <a:cubicBezTo>
                    <a:pt x="402" y="402"/>
                    <a:pt x="402" y="479"/>
                    <a:pt x="354" y="555"/>
                  </a:cubicBezTo>
                  <a:cubicBezTo>
                    <a:pt x="338" y="592"/>
                    <a:pt x="314" y="606"/>
                    <a:pt x="286" y="606"/>
                  </a:cubicBezTo>
                  <a:cubicBezTo>
                    <a:pt x="250" y="606"/>
                    <a:pt x="207" y="582"/>
                    <a:pt x="163" y="555"/>
                  </a:cubicBezTo>
                  <a:lnTo>
                    <a:pt x="163" y="603"/>
                  </a:lnTo>
                  <a:cubicBezTo>
                    <a:pt x="163" y="679"/>
                    <a:pt x="201" y="679"/>
                    <a:pt x="278" y="718"/>
                  </a:cubicBezTo>
                  <a:cubicBezTo>
                    <a:pt x="316" y="756"/>
                    <a:pt x="402" y="756"/>
                    <a:pt x="440" y="794"/>
                  </a:cubicBezTo>
                  <a:cubicBezTo>
                    <a:pt x="402" y="794"/>
                    <a:pt x="354" y="842"/>
                    <a:pt x="316" y="842"/>
                  </a:cubicBezTo>
                  <a:cubicBezTo>
                    <a:pt x="240" y="842"/>
                    <a:pt x="115" y="794"/>
                    <a:pt x="115" y="794"/>
                  </a:cubicBezTo>
                  <a:cubicBezTo>
                    <a:pt x="39" y="794"/>
                    <a:pt x="1" y="842"/>
                    <a:pt x="77" y="842"/>
                  </a:cubicBezTo>
                  <a:cubicBezTo>
                    <a:pt x="163" y="880"/>
                    <a:pt x="240" y="918"/>
                    <a:pt x="316" y="918"/>
                  </a:cubicBezTo>
                  <a:cubicBezTo>
                    <a:pt x="345" y="931"/>
                    <a:pt x="368" y="935"/>
                    <a:pt x="388" y="935"/>
                  </a:cubicBezTo>
                  <a:cubicBezTo>
                    <a:pt x="428" y="935"/>
                    <a:pt x="453" y="918"/>
                    <a:pt x="479" y="918"/>
                  </a:cubicBezTo>
                  <a:cubicBezTo>
                    <a:pt x="517" y="995"/>
                    <a:pt x="517" y="1081"/>
                    <a:pt x="641" y="1119"/>
                  </a:cubicBezTo>
                  <a:cubicBezTo>
                    <a:pt x="794" y="1195"/>
                    <a:pt x="995" y="1234"/>
                    <a:pt x="1195" y="1272"/>
                  </a:cubicBezTo>
                  <a:cubicBezTo>
                    <a:pt x="1119" y="1195"/>
                    <a:pt x="1033" y="1157"/>
                    <a:pt x="918" y="1119"/>
                  </a:cubicBezTo>
                  <a:cubicBezTo>
                    <a:pt x="880" y="1081"/>
                    <a:pt x="794" y="1081"/>
                    <a:pt x="756" y="1033"/>
                  </a:cubicBezTo>
                  <a:cubicBezTo>
                    <a:pt x="717" y="1033"/>
                    <a:pt x="679" y="995"/>
                    <a:pt x="679" y="956"/>
                  </a:cubicBezTo>
                  <a:lnTo>
                    <a:pt x="679" y="956"/>
                  </a:lnTo>
                  <a:cubicBezTo>
                    <a:pt x="794" y="995"/>
                    <a:pt x="956" y="1081"/>
                    <a:pt x="995" y="1081"/>
                  </a:cubicBezTo>
                  <a:cubicBezTo>
                    <a:pt x="1023" y="1109"/>
                    <a:pt x="1058" y="1122"/>
                    <a:pt x="1095" y="1122"/>
                  </a:cubicBezTo>
                  <a:cubicBezTo>
                    <a:pt x="1157" y="1122"/>
                    <a:pt x="1224" y="1087"/>
                    <a:pt x="1272" y="1033"/>
                  </a:cubicBezTo>
                  <a:cubicBezTo>
                    <a:pt x="1289" y="1029"/>
                    <a:pt x="1307" y="1027"/>
                    <a:pt x="1323" y="1027"/>
                  </a:cubicBezTo>
                  <a:cubicBezTo>
                    <a:pt x="1415" y="1027"/>
                    <a:pt x="1488" y="1081"/>
                    <a:pt x="1539" y="1081"/>
                  </a:cubicBezTo>
                  <a:cubicBezTo>
                    <a:pt x="1564" y="1081"/>
                    <a:pt x="1583" y="1068"/>
                    <a:pt x="1597" y="1033"/>
                  </a:cubicBezTo>
                  <a:cubicBezTo>
                    <a:pt x="1597" y="956"/>
                    <a:pt x="1635" y="918"/>
                    <a:pt x="1597" y="880"/>
                  </a:cubicBezTo>
                  <a:cubicBezTo>
                    <a:pt x="1549" y="794"/>
                    <a:pt x="1472" y="756"/>
                    <a:pt x="1434" y="718"/>
                  </a:cubicBezTo>
                  <a:cubicBezTo>
                    <a:pt x="1396" y="679"/>
                    <a:pt x="1358" y="603"/>
                    <a:pt x="1310" y="517"/>
                  </a:cubicBezTo>
                  <a:cubicBezTo>
                    <a:pt x="1396" y="517"/>
                    <a:pt x="1434" y="517"/>
                    <a:pt x="1511" y="479"/>
                  </a:cubicBezTo>
                  <a:cubicBezTo>
                    <a:pt x="1549" y="479"/>
                    <a:pt x="1549" y="479"/>
                    <a:pt x="1511" y="402"/>
                  </a:cubicBezTo>
                  <a:cubicBezTo>
                    <a:pt x="1396" y="278"/>
                    <a:pt x="1396" y="163"/>
                    <a:pt x="13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0"/>
            <p:cNvSpPr/>
            <p:nvPr/>
          </p:nvSpPr>
          <p:spPr>
            <a:xfrm>
              <a:off x="2169805" y="1292058"/>
              <a:ext cx="45411" cy="38152"/>
            </a:xfrm>
            <a:custGeom>
              <a:rect b="b" l="l" r="r" t="t"/>
              <a:pathLst>
                <a:path extrusionOk="0" h="1251" w="1489">
                  <a:moveTo>
                    <a:pt x="418" y="1"/>
                  </a:moveTo>
                  <a:cubicBezTo>
                    <a:pt x="418" y="1"/>
                    <a:pt x="380" y="1"/>
                    <a:pt x="380" y="39"/>
                  </a:cubicBezTo>
                  <a:cubicBezTo>
                    <a:pt x="380" y="77"/>
                    <a:pt x="418" y="77"/>
                    <a:pt x="380" y="163"/>
                  </a:cubicBezTo>
                  <a:cubicBezTo>
                    <a:pt x="380" y="202"/>
                    <a:pt x="380" y="240"/>
                    <a:pt x="342" y="278"/>
                  </a:cubicBezTo>
                  <a:cubicBezTo>
                    <a:pt x="380" y="354"/>
                    <a:pt x="380" y="440"/>
                    <a:pt x="342" y="517"/>
                  </a:cubicBezTo>
                  <a:cubicBezTo>
                    <a:pt x="328" y="528"/>
                    <a:pt x="311" y="533"/>
                    <a:pt x="294" y="533"/>
                  </a:cubicBezTo>
                  <a:cubicBezTo>
                    <a:pt x="252" y="533"/>
                    <a:pt x="206" y="506"/>
                    <a:pt x="179" y="479"/>
                  </a:cubicBezTo>
                  <a:lnTo>
                    <a:pt x="179" y="517"/>
                  </a:lnTo>
                  <a:cubicBezTo>
                    <a:pt x="141" y="593"/>
                    <a:pt x="179" y="593"/>
                    <a:pt x="256" y="641"/>
                  </a:cubicBezTo>
                  <a:cubicBezTo>
                    <a:pt x="256" y="679"/>
                    <a:pt x="342" y="679"/>
                    <a:pt x="380" y="718"/>
                  </a:cubicBezTo>
                  <a:cubicBezTo>
                    <a:pt x="380" y="756"/>
                    <a:pt x="294" y="756"/>
                    <a:pt x="256" y="756"/>
                  </a:cubicBezTo>
                  <a:cubicBezTo>
                    <a:pt x="179" y="756"/>
                    <a:pt x="103" y="718"/>
                    <a:pt x="103" y="718"/>
                  </a:cubicBezTo>
                  <a:cubicBezTo>
                    <a:pt x="78" y="706"/>
                    <a:pt x="57" y="702"/>
                    <a:pt x="41" y="702"/>
                  </a:cubicBezTo>
                  <a:cubicBezTo>
                    <a:pt x="4" y="702"/>
                    <a:pt x="1" y="729"/>
                    <a:pt x="55" y="756"/>
                  </a:cubicBezTo>
                  <a:cubicBezTo>
                    <a:pt x="141" y="794"/>
                    <a:pt x="179" y="794"/>
                    <a:pt x="256" y="832"/>
                  </a:cubicBezTo>
                  <a:cubicBezTo>
                    <a:pt x="299" y="856"/>
                    <a:pt x="330" y="868"/>
                    <a:pt x="355" y="868"/>
                  </a:cubicBezTo>
                  <a:cubicBezTo>
                    <a:pt x="380" y="868"/>
                    <a:pt x="399" y="856"/>
                    <a:pt x="418" y="832"/>
                  </a:cubicBezTo>
                  <a:cubicBezTo>
                    <a:pt x="418" y="918"/>
                    <a:pt x="456" y="995"/>
                    <a:pt x="533" y="1033"/>
                  </a:cubicBezTo>
                  <a:cubicBezTo>
                    <a:pt x="695" y="1157"/>
                    <a:pt x="858" y="1195"/>
                    <a:pt x="1011" y="1234"/>
                  </a:cubicBezTo>
                  <a:cubicBezTo>
                    <a:pt x="1026" y="1246"/>
                    <a:pt x="1037" y="1251"/>
                    <a:pt x="1044" y="1251"/>
                  </a:cubicBezTo>
                  <a:cubicBezTo>
                    <a:pt x="1058" y="1251"/>
                    <a:pt x="1058" y="1234"/>
                    <a:pt x="1058" y="1234"/>
                  </a:cubicBezTo>
                  <a:cubicBezTo>
                    <a:pt x="972" y="1157"/>
                    <a:pt x="896" y="1119"/>
                    <a:pt x="819" y="1071"/>
                  </a:cubicBezTo>
                  <a:cubicBezTo>
                    <a:pt x="772" y="1033"/>
                    <a:pt x="695" y="1033"/>
                    <a:pt x="657" y="995"/>
                  </a:cubicBezTo>
                  <a:cubicBezTo>
                    <a:pt x="619" y="956"/>
                    <a:pt x="619" y="956"/>
                    <a:pt x="581" y="918"/>
                  </a:cubicBezTo>
                  <a:lnTo>
                    <a:pt x="581" y="918"/>
                  </a:lnTo>
                  <a:cubicBezTo>
                    <a:pt x="695" y="956"/>
                    <a:pt x="858" y="1033"/>
                    <a:pt x="896" y="1033"/>
                  </a:cubicBezTo>
                  <a:cubicBezTo>
                    <a:pt x="912" y="1068"/>
                    <a:pt x="942" y="1081"/>
                    <a:pt x="980" y="1081"/>
                  </a:cubicBezTo>
                  <a:cubicBezTo>
                    <a:pt x="1035" y="1081"/>
                    <a:pt x="1106" y="1055"/>
                    <a:pt x="1173" y="1033"/>
                  </a:cubicBezTo>
                  <a:cubicBezTo>
                    <a:pt x="1187" y="1029"/>
                    <a:pt x="1200" y="1027"/>
                    <a:pt x="1214" y="1027"/>
                  </a:cubicBezTo>
                  <a:cubicBezTo>
                    <a:pt x="1287" y="1027"/>
                    <a:pt x="1354" y="1081"/>
                    <a:pt x="1400" y="1081"/>
                  </a:cubicBezTo>
                  <a:cubicBezTo>
                    <a:pt x="1422" y="1081"/>
                    <a:pt x="1439" y="1068"/>
                    <a:pt x="1450" y="1033"/>
                  </a:cubicBezTo>
                  <a:cubicBezTo>
                    <a:pt x="1450" y="956"/>
                    <a:pt x="1488" y="956"/>
                    <a:pt x="1450" y="880"/>
                  </a:cubicBezTo>
                  <a:cubicBezTo>
                    <a:pt x="1412" y="832"/>
                    <a:pt x="1374" y="794"/>
                    <a:pt x="1335" y="718"/>
                  </a:cubicBezTo>
                  <a:cubicBezTo>
                    <a:pt x="1297" y="718"/>
                    <a:pt x="1249" y="641"/>
                    <a:pt x="1249" y="555"/>
                  </a:cubicBezTo>
                  <a:lnTo>
                    <a:pt x="1412" y="555"/>
                  </a:lnTo>
                  <a:cubicBezTo>
                    <a:pt x="1450" y="555"/>
                    <a:pt x="1450" y="517"/>
                    <a:pt x="1412" y="479"/>
                  </a:cubicBezTo>
                  <a:cubicBezTo>
                    <a:pt x="1335" y="354"/>
                    <a:pt x="1335" y="202"/>
                    <a:pt x="1297" y="77"/>
                  </a:cubicBezTo>
                  <a:cubicBezTo>
                    <a:pt x="1265" y="77"/>
                    <a:pt x="1255" y="60"/>
                    <a:pt x="1240" y="60"/>
                  </a:cubicBezTo>
                  <a:cubicBezTo>
                    <a:pt x="1232" y="60"/>
                    <a:pt x="1224" y="65"/>
                    <a:pt x="1211" y="77"/>
                  </a:cubicBezTo>
                  <a:cubicBezTo>
                    <a:pt x="1058" y="116"/>
                    <a:pt x="896" y="163"/>
                    <a:pt x="733" y="202"/>
                  </a:cubicBezTo>
                  <a:cubicBezTo>
                    <a:pt x="695" y="163"/>
                    <a:pt x="695" y="163"/>
                    <a:pt x="657" y="163"/>
                  </a:cubicBezTo>
                  <a:cubicBezTo>
                    <a:pt x="581" y="77"/>
                    <a:pt x="495" y="1"/>
                    <a:pt x="41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0"/>
            <p:cNvSpPr/>
            <p:nvPr/>
          </p:nvSpPr>
          <p:spPr>
            <a:xfrm>
              <a:off x="2140649" y="1277511"/>
              <a:ext cx="39586" cy="34127"/>
            </a:xfrm>
            <a:custGeom>
              <a:rect b="b" l="l" r="r" t="t"/>
              <a:pathLst>
                <a:path extrusionOk="0" h="1119" w="1298">
                  <a:moveTo>
                    <a:pt x="380" y="0"/>
                  </a:moveTo>
                  <a:lnTo>
                    <a:pt x="380" y="115"/>
                  </a:lnTo>
                  <a:cubicBezTo>
                    <a:pt x="380" y="163"/>
                    <a:pt x="342" y="201"/>
                    <a:pt x="342" y="201"/>
                  </a:cubicBezTo>
                  <a:cubicBezTo>
                    <a:pt x="342" y="277"/>
                    <a:pt x="342" y="354"/>
                    <a:pt x="294" y="401"/>
                  </a:cubicBezTo>
                  <a:cubicBezTo>
                    <a:pt x="278" y="434"/>
                    <a:pt x="255" y="446"/>
                    <a:pt x="231" y="446"/>
                  </a:cubicBezTo>
                  <a:cubicBezTo>
                    <a:pt x="198" y="446"/>
                    <a:pt x="164" y="424"/>
                    <a:pt x="142" y="401"/>
                  </a:cubicBezTo>
                  <a:lnTo>
                    <a:pt x="142" y="401"/>
                  </a:lnTo>
                  <a:cubicBezTo>
                    <a:pt x="142" y="478"/>
                    <a:pt x="180" y="478"/>
                    <a:pt x="218" y="516"/>
                  </a:cubicBezTo>
                  <a:cubicBezTo>
                    <a:pt x="256" y="554"/>
                    <a:pt x="294" y="593"/>
                    <a:pt x="342" y="593"/>
                  </a:cubicBezTo>
                  <a:cubicBezTo>
                    <a:pt x="294" y="640"/>
                    <a:pt x="256" y="640"/>
                    <a:pt x="218" y="640"/>
                  </a:cubicBezTo>
                  <a:cubicBezTo>
                    <a:pt x="180" y="640"/>
                    <a:pt x="56" y="593"/>
                    <a:pt x="56" y="593"/>
                  </a:cubicBezTo>
                  <a:cubicBezTo>
                    <a:pt x="45" y="582"/>
                    <a:pt x="34" y="577"/>
                    <a:pt x="25" y="577"/>
                  </a:cubicBezTo>
                  <a:cubicBezTo>
                    <a:pt x="5" y="577"/>
                    <a:pt x="1" y="606"/>
                    <a:pt x="56" y="640"/>
                  </a:cubicBezTo>
                  <a:cubicBezTo>
                    <a:pt x="103" y="640"/>
                    <a:pt x="142" y="679"/>
                    <a:pt x="218" y="717"/>
                  </a:cubicBezTo>
                  <a:cubicBezTo>
                    <a:pt x="243" y="730"/>
                    <a:pt x="266" y="734"/>
                    <a:pt x="286" y="734"/>
                  </a:cubicBezTo>
                  <a:cubicBezTo>
                    <a:pt x="325" y="734"/>
                    <a:pt x="355" y="717"/>
                    <a:pt x="380" y="717"/>
                  </a:cubicBezTo>
                  <a:cubicBezTo>
                    <a:pt x="380" y="793"/>
                    <a:pt x="380" y="831"/>
                    <a:pt x="457" y="917"/>
                  </a:cubicBezTo>
                  <a:cubicBezTo>
                    <a:pt x="581" y="994"/>
                    <a:pt x="734" y="1032"/>
                    <a:pt x="896" y="1118"/>
                  </a:cubicBezTo>
                  <a:lnTo>
                    <a:pt x="896" y="1070"/>
                  </a:lnTo>
                  <a:cubicBezTo>
                    <a:pt x="858" y="1032"/>
                    <a:pt x="772" y="994"/>
                    <a:pt x="696" y="917"/>
                  </a:cubicBezTo>
                  <a:cubicBezTo>
                    <a:pt x="657" y="917"/>
                    <a:pt x="581" y="879"/>
                    <a:pt x="581" y="879"/>
                  </a:cubicBezTo>
                  <a:cubicBezTo>
                    <a:pt x="550" y="848"/>
                    <a:pt x="539" y="821"/>
                    <a:pt x="525" y="806"/>
                  </a:cubicBezTo>
                  <a:lnTo>
                    <a:pt x="525" y="806"/>
                  </a:lnTo>
                  <a:cubicBezTo>
                    <a:pt x="612" y="842"/>
                    <a:pt x="738" y="883"/>
                    <a:pt x="772" y="917"/>
                  </a:cubicBezTo>
                  <a:cubicBezTo>
                    <a:pt x="792" y="950"/>
                    <a:pt x="818" y="962"/>
                    <a:pt x="849" y="962"/>
                  </a:cubicBezTo>
                  <a:cubicBezTo>
                    <a:pt x="891" y="962"/>
                    <a:pt x="945" y="940"/>
                    <a:pt x="1011" y="917"/>
                  </a:cubicBezTo>
                  <a:cubicBezTo>
                    <a:pt x="1025" y="913"/>
                    <a:pt x="1039" y="911"/>
                    <a:pt x="1052" y="911"/>
                  </a:cubicBezTo>
                  <a:cubicBezTo>
                    <a:pt x="1120" y="911"/>
                    <a:pt x="1172" y="961"/>
                    <a:pt x="1208" y="961"/>
                  </a:cubicBezTo>
                  <a:cubicBezTo>
                    <a:pt x="1225" y="961"/>
                    <a:pt x="1239" y="950"/>
                    <a:pt x="1250" y="917"/>
                  </a:cubicBezTo>
                  <a:cubicBezTo>
                    <a:pt x="1298" y="879"/>
                    <a:pt x="1298" y="879"/>
                    <a:pt x="1298" y="793"/>
                  </a:cubicBezTo>
                  <a:cubicBezTo>
                    <a:pt x="1250" y="755"/>
                    <a:pt x="1212" y="717"/>
                    <a:pt x="1173" y="679"/>
                  </a:cubicBezTo>
                  <a:cubicBezTo>
                    <a:pt x="1135" y="640"/>
                    <a:pt x="1135" y="554"/>
                    <a:pt x="1097" y="516"/>
                  </a:cubicBezTo>
                  <a:lnTo>
                    <a:pt x="1250" y="516"/>
                  </a:lnTo>
                  <a:cubicBezTo>
                    <a:pt x="1298" y="516"/>
                    <a:pt x="1298" y="478"/>
                    <a:pt x="1250" y="440"/>
                  </a:cubicBezTo>
                  <a:cubicBezTo>
                    <a:pt x="1212" y="315"/>
                    <a:pt x="1212" y="201"/>
                    <a:pt x="1173" y="77"/>
                  </a:cubicBezTo>
                  <a:cubicBezTo>
                    <a:pt x="1148" y="77"/>
                    <a:pt x="1139" y="60"/>
                    <a:pt x="1125" y="60"/>
                  </a:cubicBezTo>
                  <a:cubicBezTo>
                    <a:pt x="1118" y="60"/>
                    <a:pt x="1110" y="64"/>
                    <a:pt x="1097" y="77"/>
                  </a:cubicBezTo>
                  <a:cubicBezTo>
                    <a:pt x="973" y="115"/>
                    <a:pt x="820" y="163"/>
                    <a:pt x="657" y="163"/>
                  </a:cubicBezTo>
                  <a:cubicBezTo>
                    <a:pt x="657" y="115"/>
                    <a:pt x="619" y="115"/>
                    <a:pt x="619" y="115"/>
                  </a:cubicBezTo>
                  <a:cubicBezTo>
                    <a:pt x="533" y="38"/>
                    <a:pt x="495" y="0"/>
                    <a:pt x="38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0"/>
            <p:cNvSpPr/>
            <p:nvPr/>
          </p:nvSpPr>
          <p:spPr>
            <a:xfrm>
              <a:off x="2114635" y="1264092"/>
              <a:ext cx="35011" cy="29186"/>
            </a:xfrm>
            <a:custGeom>
              <a:rect b="b" l="l" r="r" t="t"/>
              <a:pathLst>
                <a:path extrusionOk="0" h="957" w="1148">
                  <a:moveTo>
                    <a:pt x="316" y="1"/>
                  </a:moveTo>
                  <a:lnTo>
                    <a:pt x="316" y="77"/>
                  </a:lnTo>
                  <a:cubicBezTo>
                    <a:pt x="316" y="163"/>
                    <a:pt x="278" y="163"/>
                    <a:pt x="278" y="201"/>
                  </a:cubicBezTo>
                  <a:cubicBezTo>
                    <a:pt x="316" y="240"/>
                    <a:pt x="278" y="316"/>
                    <a:pt x="240" y="364"/>
                  </a:cubicBezTo>
                  <a:cubicBezTo>
                    <a:pt x="240" y="383"/>
                    <a:pt x="218" y="392"/>
                    <a:pt x="192" y="392"/>
                  </a:cubicBezTo>
                  <a:cubicBezTo>
                    <a:pt x="166" y="392"/>
                    <a:pt x="135" y="383"/>
                    <a:pt x="115" y="364"/>
                  </a:cubicBezTo>
                  <a:lnTo>
                    <a:pt x="115" y="364"/>
                  </a:lnTo>
                  <a:cubicBezTo>
                    <a:pt x="115" y="440"/>
                    <a:pt x="154" y="440"/>
                    <a:pt x="192" y="478"/>
                  </a:cubicBezTo>
                  <a:cubicBezTo>
                    <a:pt x="192" y="517"/>
                    <a:pt x="278" y="517"/>
                    <a:pt x="278" y="555"/>
                  </a:cubicBezTo>
                  <a:cubicBezTo>
                    <a:pt x="278" y="555"/>
                    <a:pt x="240" y="603"/>
                    <a:pt x="192" y="603"/>
                  </a:cubicBezTo>
                  <a:cubicBezTo>
                    <a:pt x="154" y="555"/>
                    <a:pt x="77" y="517"/>
                    <a:pt x="77" y="517"/>
                  </a:cubicBezTo>
                  <a:cubicBezTo>
                    <a:pt x="1" y="517"/>
                    <a:pt x="1" y="555"/>
                    <a:pt x="39" y="555"/>
                  </a:cubicBezTo>
                  <a:lnTo>
                    <a:pt x="192" y="641"/>
                  </a:lnTo>
                  <a:cubicBezTo>
                    <a:pt x="221" y="654"/>
                    <a:pt x="244" y="658"/>
                    <a:pt x="262" y="658"/>
                  </a:cubicBezTo>
                  <a:cubicBezTo>
                    <a:pt x="299" y="658"/>
                    <a:pt x="316" y="641"/>
                    <a:pt x="316" y="641"/>
                  </a:cubicBezTo>
                  <a:cubicBezTo>
                    <a:pt x="354" y="679"/>
                    <a:pt x="354" y="755"/>
                    <a:pt x="431" y="794"/>
                  </a:cubicBezTo>
                  <a:cubicBezTo>
                    <a:pt x="517" y="880"/>
                    <a:pt x="670" y="918"/>
                    <a:pt x="794" y="956"/>
                  </a:cubicBezTo>
                  <a:lnTo>
                    <a:pt x="832" y="956"/>
                  </a:lnTo>
                  <a:cubicBezTo>
                    <a:pt x="794" y="918"/>
                    <a:pt x="717" y="880"/>
                    <a:pt x="631" y="841"/>
                  </a:cubicBezTo>
                  <a:cubicBezTo>
                    <a:pt x="593" y="794"/>
                    <a:pt x="555" y="794"/>
                    <a:pt x="517" y="755"/>
                  </a:cubicBezTo>
                  <a:cubicBezTo>
                    <a:pt x="517" y="755"/>
                    <a:pt x="479" y="717"/>
                    <a:pt x="479" y="679"/>
                  </a:cubicBezTo>
                  <a:lnTo>
                    <a:pt x="479" y="679"/>
                  </a:lnTo>
                  <a:cubicBezTo>
                    <a:pt x="555" y="717"/>
                    <a:pt x="670" y="794"/>
                    <a:pt x="670" y="794"/>
                  </a:cubicBezTo>
                  <a:cubicBezTo>
                    <a:pt x="713" y="818"/>
                    <a:pt x="753" y="830"/>
                    <a:pt x="793" y="830"/>
                  </a:cubicBezTo>
                  <a:cubicBezTo>
                    <a:pt x="832" y="830"/>
                    <a:pt x="870" y="818"/>
                    <a:pt x="909" y="794"/>
                  </a:cubicBezTo>
                  <a:cubicBezTo>
                    <a:pt x="922" y="790"/>
                    <a:pt x="935" y="788"/>
                    <a:pt x="948" y="788"/>
                  </a:cubicBezTo>
                  <a:cubicBezTo>
                    <a:pt x="1016" y="788"/>
                    <a:pt x="1068" y="841"/>
                    <a:pt x="1105" y="841"/>
                  </a:cubicBezTo>
                  <a:cubicBezTo>
                    <a:pt x="1122" y="841"/>
                    <a:pt x="1136" y="829"/>
                    <a:pt x="1147" y="794"/>
                  </a:cubicBezTo>
                  <a:lnTo>
                    <a:pt x="1147" y="679"/>
                  </a:lnTo>
                  <a:cubicBezTo>
                    <a:pt x="1109" y="641"/>
                    <a:pt x="1071" y="603"/>
                    <a:pt x="1033" y="555"/>
                  </a:cubicBezTo>
                  <a:cubicBezTo>
                    <a:pt x="995" y="517"/>
                    <a:pt x="995" y="478"/>
                    <a:pt x="995" y="440"/>
                  </a:cubicBezTo>
                  <a:cubicBezTo>
                    <a:pt x="1033" y="440"/>
                    <a:pt x="1071" y="402"/>
                    <a:pt x="1109" y="402"/>
                  </a:cubicBezTo>
                  <a:cubicBezTo>
                    <a:pt x="1109" y="402"/>
                    <a:pt x="1147" y="402"/>
                    <a:pt x="1109" y="364"/>
                  </a:cubicBezTo>
                  <a:cubicBezTo>
                    <a:pt x="1033" y="240"/>
                    <a:pt x="1033" y="163"/>
                    <a:pt x="995" y="39"/>
                  </a:cubicBezTo>
                  <a:lnTo>
                    <a:pt x="956" y="39"/>
                  </a:lnTo>
                  <a:cubicBezTo>
                    <a:pt x="832" y="77"/>
                    <a:pt x="717" y="125"/>
                    <a:pt x="555" y="125"/>
                  </a:cubicBezTo>
                  <a:cubicBezTo>
                    <a:pt x="555" y="125"/>
                    <a:pt x="517" y="125"/>
                    <a:pt x="517" y="77"/>
                  </a:cubicBezTo>
                  <a:cubicBezTo>
                    <a:pt x="431" y="39"/>
                    <a:pt x="393" y="1"/>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0"/>
            <p:cNvSpPr/>
            <p:nvPr/>
          </p:nvSpPr>
          <p:spPr>
            <a:xfrm>
              <a:off x="2097434" y="1255644"/>
              <a:ext cx="25679" cy="23056"/>
            </a:xfrm>
            <a:custGeom>
              <a:rect b="b" l="l" r="r" t="t"/>
              <a:pathLst>
                <a:path extrusionOk="0" h="756" w="842">
                  <a:moveTo>
                    <a:pt x="163" y="1"/>
                  </a:moveTo>
                  <a:cubicBezTo>
                    <a:pt x="240" y="278"/>
                    <a:pt x="125" y="354"/>
                    <a:pt x="87" y="402"/>
                  </a:cubicBezTo>
                  <a:cubicBezTo>
                    <a:pt x="87" y="402"/>
                    <a:pt x="125" y="402"/>
                    <a:pt x="125" y="440"/>
                  </a:cubicBezTo>
                  <a:cubicBezTo>
                    <a:pt x="125" y="440"/>
                    <a:pt x="1" y="478"/>
                    <a:pt x="87" y="517"/>
                  </a:cubicBezTo>
                  <a:lnTo>
                    <a:pt x="163" y="517"/>
                  </a:lnTo>
                  <a:cubicBezTo>
                    <a:pt x="163" y="555"/>
                    <a:pt x="202" y="593"/>
                    <a:pt x="240" y="641"/>
                  </a:cubicBezTo>
                  <a:cubicBezTo>
                    <a:pt x="326" y="679"/>
                    <a:pt x="441" y="717"/>
                    <a:pt x="565" y="755"/>
                  </a:cubicBezTo>
                  <a:cubicBezTo>
                    <a:pt x="517" y="717"/>
                    <a:pt x="479" y="679"/>
                    <a:pt x="402" y="641"/>
                  </a:cubicBezTo>
                  <a:lnTo>
                    <a:pt x="326" y="593"/>
                  </a:lnTo>
                  <a:cubicBezTo>
                    <a:pt x="278" y="593"/>
                    <a:pt x="278" y="555"/>
                    <a:pt x="278" y="555"/>
                  </a:cubicBezTo>
                  <a:cubicBezTo>
                    <a:pt x="326" y="555"/>
                    <a:pt x="441" y="593"/>
                    <a:pt x="441" y="641"/>
                  </a:cubicBezTo>
                  <a:cubicBezTo>
                    <a:pt x="453" y="653"/>
                    <a:pt x="471" y="658"/>
                    <a:pt x="493" y="658"/>
                  </a:cubicBezTo>
                  <a:cubicBezTo>
                    <a:pt x="535" y="658"/>
                    <a:pt x="590" y="641"/>
                    <a:pt x="641" y="641"/>
                  </a:cubicBezTo>
                  <a:cubicBezTo>
                    <a:pt x="655" y="632"/>
                    <a:pt x="667" y="629"/>
                    <a:pt x="679" y="629"/>
                  </a:cubicBezTo>
                  <a:cubicBezTo>
                    <a:pt x="708" y="629"/>
                    <a:pt x="732" y="650"/>
                    <a:pt x="754" y="650"/>
                  </a:cubicBezTo>
                  <a:cubicBezTo>
                    <a:pt x="771" y="650"/>
                    <a:pt x="786" y="638"/>
                    <a:pt x="804" y="593"/>
                  </a:cubicBezTo>
                  <a:cubicBezTo>
                    <a:pt x="804" y="555"/>
                    <a:pt x="842" y="555"/>
                    <a:pt x="804" y="517"/>
                  </a:cubicBezTo>
                  <a:cubicBezTo>
                    <a:pt x="804" y="478"/>
                    <a:pt x="756" y="478"/>
                    <a:pt x="718" y="440"/>
                  </a:cubicBezTo>
                  <a:cubicBezTo>
                    <a:pt x="679" y="402"/>
                    <a:pt x="679" y="354"/>
                    <a:pt x="679" y="316"/>
                  </a:cubicBezTo>
                  <a:lnTo>
                    <a:pt x="756" y="316"/>
                  </a:lnTo>
                  <a:cubicBezTo>
                    <a:pt x="804" y="316"/>
                    <a:pt x="804" y="316"/>
                    <a:pt x="804" y="278"/>
                  </a:cubicBezTo>
                  <a:cubicBezTo>
                    <a:pt x="718" y="201"/>
                    <a:pt x="718" y="115"/>
                    <a:pt x="679" y="39"/>
                  </a:cubicBezTo>
                  <a:cubicBezTo>
                    <a:pt x="565" y="77"/>
                    <a:pt x="479" y="77"/>
                    <a:pt x="364" y="77"/>
                  </a:cubicBezTo>
                  <a:lnTo>
                    <a:pt x="326" y="77"/>
                  </a:lnTo>
                  <a:cubicBezTo>
                    <a:pt x="240" y="39"/>
                    <a:pt x="240"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0"/>
            <p:cNvSpPr/>
            <p:nvPr/>
          </p:nvSpPr>
          <p:spPr>
            <a:xfrm>
              <a:off x="2284536" y="1334602"/>
              <a:ext cx="51022" cy="39982"/>
            </a:xfrm>
            <a:custGeom>
              <a:rect b="b" l="l" r="r" t="t"/>
              <a:pathLst>
                <a:path extrusionOk="0" h="1311" w="1673">
                  <a:moveTo>
                    <a:pt x="1157" y="1"/>
                  </a:moveTo>
                  <a:cubicBezTo>
                    <a:pt x="994" y="116"/>
                    <a:pt x="832" y="202"/>
                    <a:pt x="679" y="278"/>
                  </a:cubicBezTo>
                  <a:cubicBezTo>
                    <a:pt x="641" y="278"/>
                    <a:pt x="593" y="278"/>
                    <a:pt x="555" y="240"/>
                  </a:cubicBezTo>
                  <a:cubicBezTo>
                    <a:pt x="495" y="240"/>
                    <a:pt x="435" y="187"/>
                    <a:pt x="352" y="187"/>
                  </a:cubicBezTo>
                  <a:cubicBezTo>
                    <a:pt x="329" y="187"/>
                    <a:pt x="305" y="191"/>
                    <a:pt x="278" y="202"/>
                  </a:cubicBezTo>
                  <a:lnTo>
                    <a:pt x="239" y="202"/>
                  </a:lnTo>
                  <a:cubicBezTo>
                    <a:pt x="278" y="240"/>
                    <a:pt x="278" y="278"/>
                    <a:pt x="278" y="316"/>
                  </a:cubicBezTo>
                  <a:cubicBezTo>
                    <a:pt x="316" y="393"/>
                    <a:pt x="278" y="393"/>
                    <a:pt x="278" y="441"/>
                  </a:cubicBezTo>
                  <a:cubicBezTo>
                    <a:pt x="316" y="517"/>
                    <a:pt x="354" y="632"/>
                    <a:pt x="316" y="718"/>
                  </a:cubicBezTo>
                  <a:cubicBezTo>
                    <a:pt x="297" y="756"/>
                    <a:pt x="268" y="765"/>
                    <a:pt x="239" y="765"/>
                  </a:cubicBezTo>
                  <a:cubicBezTo>
                    <a:pt x="211" y="765"/>
                    <a:pt x="182" y="756"/>
                    <a:pt x="163" y="756"/>
                  </a:cubicBezTo>
                  <a:lnTo>
                    <a:pt x="163" y="794"/>
                  </a:lnTo>
                  <a:cubicBezTo>
                    <a:pt x="163" y="871"/>
                    <a:pt x="201" y="832"/>
                    <a:pt x="278" y="918"/>
                  </a:cubicBezTo>
                  <a:cubicBezTo>
                    <a:pt x="316" y="918"/>
                    <a:pt x="402" y="918"/>
                    <a:pt x="440" y="957"/>
                  </a:cubicBezTo>
                  <a:cubicBezTo>
                    <a:pt x="440" y="995"/>
                    <a:pt x="354" y="1033"/>
                    <a:pt x="316" y="1033"/>
                  </a:cubicBezTo>
                  <a:cubicBezTo>
                    <a:pt x="239" y="1033"/>
                    <a:pt x="115" y="995"/>
                    <a:pt x="115" y="995"/>
                  </a:cubicBezTo>
                  <a:cubicBezTo>
                    <a:pt x="39" y="995"/>
                    <a:pt x="0" y="1033"/>
                    <a:pt x="115" y="1071"/>
                  </a:cubicBezTo>
                  <a:cubicBezTo>
                    <a:pt x="201" y="1071"/>
                    <a:pt x="239" y="1109"/>
                    <a:pt x="354" y="1109"/>
                  </a:cubicBezTo>
                  <a:cubicBezTo>
                    <a:pt x="440" y="1109"/>
                    <a:pt x="478" y="1071"/>
                    <a:pt x="516" y="1071"/>
                  </a:cubicBezTo>
                  <a:cubicBezTo>
                    <a:pt x="555" y="1109"/>
                    <a:pt x="593" y="1195"/>
                    <a:pt x="679" y="1234"/>
                  </a:cubicBezTo>
                  <a:cubicBezTo>
                    <a:pt x="880" y="1310"/>
                    <a:pt x="1071" y="1310"/>
                    <a:pt x="1271" y="1310"/>
                  </a:cubicBezTo>
                  <a:cubicBezTo>
                    <a:pt x="1233" y="1234"/>
                    <a:pt x="1118" y="1234"/>
                    <a:pt x="994" y="1195"/>
                  </a:cubicBezTo>
                  <a:cubicBezTo>
                    <a:pt x="956" y="1195"/>
                    <a:pt x="832" y="1157"/>
                    <a:pt x="794" y="1157"/>
                  </a:cubicBezTo>
                  <a:lnTo>
                    <a:pt x="717" y="1071"/>
                  </a:lnTo>
                  <a:lnTo>
                    <a:pt x="717" y="1071"/>
                  </a:lnTo>
                  <a:cubicBezTo>
                    <a:pt x="832" y="1109"/>
                    <a:pt x="1032" y="1157"/>
                    <a:pt x="1071" y="1157"/>
                  </a:cubicBezTo>
                  <a:cubicBezTo>
                    <a:pt x="1093" y="1167"/>
                    <a:pt x="1115" y="1172"/>
                    <a:pt x="1138" y="1172"/>
                  </a:cubicBezTo>
                  <a:cubicBezTo>
                    <a:pt x="1200" y="1172"/>
                    <a:pt x="1266" y="1135"/>
                    <a:pt x="1357" y="1071"/>
                  </a:cubicBezTo>
                  <a:cubicBezTo>
                    <a:pt x="1382" y="1055"/>
                    <a:pt x="1409" y="1049"/>
                    <a:pt x="1436" y="1049"/>
                  </a:cubicBezTo>
                  <a:cubicBezTo>
                    <a:pt x="1489" y="1049"/>
                    <a:pt x="1544" y="1070"/>
                    <a:pt x="1589" y="1070"/>
                  </a:cubicBezTo>
                  <a:cubicBezTo>
                    <a:pt x="1628" y="1070"/>
                    <a:pt x="1659" y="1054"/>
                    <a:pt x="1673" y="995"/>
                  </a:cubicBezTo>
                  <a:cubicBezTo>
                    <a:pt x="1673" y="918"/>
                    <a:pt x="1673" y="871"/>
                    <a:pt x="1634" y="832"/>
                  </a:cubicBezTo>
                  <a:cubicBezTo>
                    <a:pt x="1548" y="756"/>
                    <a:pt x="1510" y="718"/>
                    <a:pt x="1434" y="718"/>
                  </a:cubicBezTo>
                  <a:cubicBezTo>
                    <a:pt x="1396" y="679"/>
                    <a:pt x="1357" y="593"/>
                    <a:pt x="1310" y="555"/>
                  </a:cubicBezTo>
                  <a:cubicBezTo>
                    <a:pt x="1357" y="517"/>
                    <a:pt x="1434" y="517"/>
                    <a:pt x="1472" y="479"/>
                  </a:cubicBezTo>
                  <a:cubicBezTo>
                    <a:pt x="1510" y="479"/>
                    <a:pt x="1510" y="441"/>
                    <a:pt x="1472" y="393"/>
                  </a:cubicBezTo>
                  <a:cubicBezTo>
                    <a:pt x="1357" y="278"/>
                    <a:pt x="1310" y="154"/>
                    <a:pt x="1233" y="39"/>
                  </a:cubicBezTo>
                  <a:cubicBezTo>
                    <a:pt x="1195" y="1"/>
                    <a:pt x="1157" y="1"/>
                    <a:pt x="115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0"/>
            <p:cNvSpPr/>
            <p:nvPr/>
          </p:nvSpPr>
          <p:spPr>
            <a:xfrm>
              <a:off x="2472797" y="1343721"/>
              <a:ext cx="65600" cy="51541"/>
            </a:xfrm>
            <a:custGeom>
              <a:rect b="b" l="l" r="r" t="t"/>
              <a:pathLst>
                <a:path extrusionOk="0" h="1690" w="2151">
                  <a:moveTo>
                    <a:pt x="1097" y="0"/>
                  </a:moveTo>
                  <a:cubicBezTo>
                    <a:pt x="1083" y="0"/>
                    <a:pt x="1058" y="17"/>
                    <a:pt x="1032" y="17"/>
                  </a:cubicBezTo>
                  <a:cubicBezTo>
                    <a:pt x="870" y="218"/>
                    <a:pt x="717" y="380"/>
                    <a:pt x="516" y="533"/>
                  </a:cubicBezTo>
                  <a:lnTo>
                    <a:pt x="392" y="533"/>
                  </a:lnTo>
                  <a:cubicBezTo>
                    <a:pt x="315" y="533"/>
                    <a:pt x="235" y="499"/>
                    <a:pt x="156" y="499"/>
                  </a:cubicBezTo>
                  <a:cubicBezTo>
                    <a:pt x="116" y="499"/>
                    <a:pt x="77" y="508"/>
                    <a:pt x="38" y="533"/>
                  </a:cubicBezTo>
                  <a:cubicBezTo>
                    <a:pt x="0" y="533"/>
                    <a:pt x="0" y="572"/>
                    <a:pt x="0" y="572"/>
                  </a:cubicBezTo>
                  <a:cubicBezTo>
                    <a:pt x="38" y="658"/>
                    <a:pt x="77" y="658"/>
                    <a:pt x="115" y="734"/>
                  </a:cubicBezTo>
                  <a:lnTo>
                    <a:pt x="115" y="810"/>
                  </a:lnTo>
                  <a:cubicBezTo>
                    <a:pt x="277" y="810"/>
                    <a:pt x="354" y="810"/>
                    <a:pt x="440" y="1097"/>
                  </a:cubicBezTo>
                  <a:cubicBezTo>
                    <a:pt x="440" y="1173"/>
                    <a:pt x="392" y="1212"/>
                    <a:pt x="354" y="1288"/>
                  </a:cubicBezTo>
                  <a:cubicBezTo>
                    <a:pt x="315" y="1312"/>
                    <a:pt x="265" y="1312"/>
                    <a:pt x="215" y="1312"/>
                  </a:cubicBezTo>
                  <a:cubicBezTo>
                    <a:pt x="165" y="1312"/>
                    <a:pt x="115" y="1312"/>
                    <a:pt x="77" y="1336"/>
                  </a:cubicBezTo>
                  <a:cubicBezTo>
                    <a:pt x="115" y="1412"/>
                    <a:pt x="201" y="1374"/>
                    <a:pt x="315" y="1412"/>
                  </a:cubicBezTo>
                  <a:lnTo>
                    <a:pt x="516" y="1412"/>
                  </a:lnTo>
                  <a:cubicBezTo>
                    <a:pt x="516" y="1451"/>
                    <a:pt x="440" y="1527"/>
                    <a:pt x="392" y="1575"/>
                  </a:cubicBezTo>
                  <a:cubicBezTo>
                    <a:pt x="315" y="1575"/>
                    <a:pt x="153" y="1613"/>
                    <a:pt x="153" y="1613"/>
                  </a:cubicBezTo>
                  <a:cubicBezTo>
                    <a:pt x="38" y="1651"/>
                    <a:pt x="38" y="1689"/>
                    <a:pt x="153" y="1689"/>
                  </a:cubicBezTo>
                  <a:cubicBezTo>
                    <a:pt x="239" y="1651"/>
                    <a:pt x="315" y="1651"/>
                    <a:pt x="478" y="1651"/>
                  </a:cubicBezTo>
                  <a:cubicBezTo>
                    <a:pt x="554" y="1613"/>
                    <a:pt x="593" y="1575"/>
                    <a:pt x="631" y="1527"/>
                  </a:cubicBezTo>
                  <a:cubicBezTo>
                    <a:pt x="717" y="1613"/>
                    <a:pt x="793" y="1689"/>
                    <a:pt x="917" y="1689"/>
                  </a:cubicBezTo>
                  <a:cubicBezTo>
                    <a:pt x="1156" y="1689"/>
                    <a:pt x="1433" y="1613"/>
                    <a:pt x="1672" y="1575"/>
                  </a:cubicBezTo>
                  <a:lnTo>
                    <a:pt x="1672" y="1527"/>
                  </a:lnTo>
                  <a:cubicBezTo>
                    <a:pt x="1610" y="1508"/>
                    <a:pt x="1551" y="1498"/>
                    <a:pt x="1486" y="1498"/>
                  </a:cubicBezTo>
                  <a:cubicBezTo>
                    <a:pt x="1422" y="1498"/>
                    <a:pt x="1352" y="1508"/>
                    <a:pt x="1271" y="1527"/>
                  </a:cubicBezTo>
                  <a:lnTo>
                    <a:pt x="1032" y="1527"/>
                  </a:lnTo>
                  <a:cubicBezTo>
                    <a:pt x="994" y="1527"/>
                    <a:pt x="956" y="1489"/>
                    <a:pt x="870" y="1489"/>
                  </a:cubicBezTo>
                  <a:cubicBezTo>
                    <a:pt x="1032" y="1489"/>
                    <a:pt x="1271" y="1451"/>
                    <a:pt x="1347" y="1451"/>
                  </a:cubicBezTo>
                  <a:cubicBezTo>
                    <a:pt x="1472" y="1451"/>
                    <a:pt x="1548" y="1412"/>
                    <a:pt x="1634" y="1288"/>
                  </a:cubicBezTo>
                  <a:cubicBezTo>
                    <a:pt x="1787" y="1135"/>
                    <a:pt x="2150" y="1173"/>
                    <a:pt x="2112" y="1011"/>
                  </a:cubicBezTo>
                  <a:cubicBezTo>
                    <a:pt x="2064" y="896"/>
                    <a:pt x="2064" y="858"/>
                    <a:pt x="1988" y="772"/>
                  </a:cubicBezTo>
                  <a:cubicBezTo>
                    <a:pt x="1962" y="759"/>
                    <a:pt x="1923" y="755"/>
                    <a:pt x="1879" y="755"/>
                  </a:cubicBezTo>
                  <a:cubicBezTo>
                    <a:pt x="1791" y="755"/>
                    <a:pt x="1685" y="772"/>
                    <a:pt x="1634" y="772"/>
                  </a:cubicBezTo>
                  <a:cubicBezTo>
                    <a:pt x="1548" y="734"/>
                    <a:pt x="1472" y="658"/>
                    <a:pt x="1395" y="619"/>
                  </a:cubicBezTo>
                  <a:cubicBezTo>
                    <a:pt x="1472" y="572"/>
                    <a:pt x="1510" y="533"/>
                    <a:pt x="1586" y="457"/>
                  </a:cubicBezTo>
                  <a:cubicBezTo>
                    <a:pt x="1634" y="457"/>
                    <a:pt x="1634" y="419"/>
                    <a:pt x="1548" y="380"/>
                  </a:cubicBezTo>
                  <a:cubicBezTo>
                    <a:pt x="1395" y="294"/>
                    <a:pt x="1271" y="142"/>
                    <a:pt x="1109" y="17"/>
                  </a:cubicBezTo>
                  <a:cubicBezTo>
                    <a:pt x="1109" y="5"/>
                    <a:pt x="1104" y="0"/>
                    <a:pt x="109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0"/>
            <p:cNvSpPr/>
            <p:nvPr/>
          </p:nvSpPr>
          <p:spPr>
            <a:xfrm>
              <a:off x="2523789" y="1335791"/>
              <a:ext cx="69077" cy="57457"/>
            </a:xfrm>
            <a:custGeom>
              <a:rect b="b" l="l" r="r" t="t"/>
              <a:pathLst>
                <a:path extrusionOk="0" h="1884" w="2265">
                  <a:moveTo>
                    <a:pt x="1157" y="0"/>
                  </a:moveTo>
                  <a:cubicBezTo>
                    <a:pt x="1157" y="0"/>
                    <a:pt x="1109" y="0"/>
                    <a:pt x="1071" y="38"/>
                  </a:cubicBezTo>
                  <a:cubicBezTo>
                    <a:pt x="956" y="239"/>
                    <a:pt x="755" y="440"/>
                    <a:pt x="555" y="593"/>
                  </a:cubicBezTo>
                  <a:lnTo>
                    <a:pt x="440" y="593"/>
                  </a:lnTo>
                  <a:cubicBezTo>
                    <a:pt x="381" y="593"/>
                    <a:pt x="315" y="584"/>
                    <a:pt x="248" y="584"/>
                  </a:cubicBezTo>
                  <a:cubicBezTo>
                    <a:pt x="173" y="584"/>
                    <a:pt x="99" y="595"/>
                    <a:pt x="39" y="640"/>
                  </a:cubicBezTo>
                  <a:cubicBezTo>
                    <a:pt x="39" y="679"/>
                    <a:pt x="0" y="679"/>
                    <a:pt x="39" y="717"/>
                  </a:cubicBezTo>
                  <a:cubicBezTo>
                    <a:pt x="39" y="755"/>
                    <a:pt x="115" y="755"/>
                    <a:pt x="115" y="832"/>
                  </a:cubicBezTo>
                  <a:cubicBezTo>
                    <a:pt x="115" y="832"/>
                    <a:pt x="153" y="918"/>
                    <a:pt x="153" y="956"/>
                  </a:cubicBezTo>
                  <a:cubicBezTo>
                    <a:pt x="185" y="956"/>
                    <a:pt x="213" y="954"/>
                    <a:pt x="239" y="954"/>
                  </a:cubicBezTo>
                  <a:cubicBezTo>
                    <a:pt x="346" y="954"/>
                    <a:pt x="409" y="979"/>
                    <a:pt x="478" y="1233"/>
                  </a:cubicBezTo>
                  <a:cubicBezTo>
                    <a:pt x="516" y="1309"/>
                    <a:pt x="478" y="1357"/>
                    <a:pt x="392" y="1433"/>
                  </a:cubicBezTo>
                  <a:cubicBezTo>
                    <a:pt x="354" y="1472"/>
                    <a:pt x="239" y="1433"/>
                    <a:pt x="153" y="1510"/>
                  </a:cubicBezTo>
                  <a:cubicBezTo>
                    <a:pt x="201" y="1548"/>
                    <a:pt x="277" y="1548"/>
                    <a:pt x="392" y="1548"/>
                  </a:cubicBezTo>
                  <a:cubicBezTo>
                    <a:pt x="408" y="1564"/>
                    <a:pt x="427" y="1569"/>
                    <a:pt x="448" y="1569"/>
                  </a:cubicBezTo>
                  <a:cubicBezTo>
                    <a:pt x="491" y="1569"/>
                    <a:pt x="542" y="1548"/>
                    <a:pt x="593" y="1548"/>
                  </a:cubicBezTo>
                  <a:cubicBezTo>
                    <a:pt x="593" y="1596"/>
                    <a:pt x="555" y="1711"/>
                    <a:pt x="478" y="1711"/>
                  </a:cubicBezTo>
                  <a:cubicBezTo>
                    <a:pt x="392" y="1749"/>
                    <a:pt x="239" y="1787"/>
                    <a:pt x="239" y="1787"/>
                  </a:cubicBezTo>
                  <a:cubicBezTo>
                    <a:pt x="138" y="1826"/>
                    <a:pt x="119" y="1883"/>
                    <a:pt x="182" y="1883"/>
                  </a:cubicBezTo>
                  <a:cubicBezTo>
                    <a:pt x="197" y="1883"/>
                    <a:pt x="216" y="1880"/>
                    <a:pt x="239" y="1873"/>
                  </a:cubicBezTo>
                  <a:cubicBezTo>
                    <a:pt x="354" y="1835"/>
                    <a:pt x="440" y="1835"/>
                    <a:pt x="593" y="1787"/>
                  </a:cubicBezTo>
                  <a:cubicBezTo>
                    <a:pt x="679" y="1787"/>
                    <a:pt x="717" y="1711"/>
                    <a:pt x="755" y="1672"/>
                  </a:cubicBezTo>
                  <a:cubicBezTo>
                    <a:pt x="832" y="1749"/>
                    <a:pt x="918" y="1835"/>
                    <a:pt x="1071" y="1835"/>
                  </a:cubicBezTo>
                  <a:cubicBezTo>
                    <a:pt x="1309" y="1835"/>
                    <a:pt x="1587" y="1711"/>
                    <a:pt x="1873" y="1634"/>
                  </a:cubicBezTo>
                  <a:cubicBezTo>
                    <a:pt x="1749" y="1596"/>
                    <a:pt x="1587" y="1596"/>
                    <a:pt x="1434" y="1596"/>
                  </a:cubicBezTo>
                  <a:cubicBezTo>
                    <a:pt x="1348" y="1634"/>
                    <a:pt x="1233" y="1672"/>
                    <a:pt x="1195" y="1672"/>
                  </a:cubicBezTo>
                  <a:cubicBezTo>
                    <a:pt x="1157" y="1634"/>
                    <a:pt x="1071" y="1634"/>
                    <a:pt x="994" y="1596"/>
                  </a:cubicBezTo>
                  <a:cubicBezTo>
                    <a:pt x="1158" y="1596"/>
                    <a:pt x="1348" y="1538"/>
                    <a:pt x="1453" y="1538"/>
                  </a:cubicBezTo>
                  <a:cubicBezTo>
                    <a:pt x="1477" y="1538"/>
                    <a:pt x="1496" y="1541"/>
                    <a:pt x="1510" y="1548"/>
                  </a:cubicBezTo>
                  <a:cubicBezTo>
                    <a:pt x="1634" y="1548"/>
                    <a:pt x="1711" y="1472"/>
                    <a:pt x="1825" y="1357"/>
                  </a:cubicBezTo>
                  <a:cubicBezTo>
                    <a:pt x="1950" y="1156"/>
                    <a:pt x="2265" y="1233"/>
                    <a:pt x="2227" y="1032"/>
                  </a:cubicBezTo>
                  <a:cubicBezTo>
                    <a:pt x="2188" y="918"/>
                    <a:pt x="2150" y="879"/>
                    <a:pt x="2064" y="793"/>
                  </a:cubicBezTo>
                  <a:cubicBezTo>
                    <a:pt x="2026" y="774"/>
                    <a:pt x="1978" y="774"/>
                    <a:pt x="1925" y="774"/>
                  </a:cubicBezTo>
                  <a:cubicBezTo>
                    <a:pt x="1871" y="774"/>
                    <a:pt x="1811" y="774"/>
                    <a:pt x="1749" y="755"/>
                  </a:cubicBezTo>
                  <a:cubicBezTo>
                    <a:pt x="1711" y="755"/>
                    <a:pt x="1587" y="679"/>
                    <a:pt x="1510" y="640"/>
                  </a:cubicBezTo>
                  <a:cubicBezTo>
                    <a:pt x="1587" y="593"/>
                    <a:pt x="1634" y="516"/>
                    <a:pt x="1711" y="478"/>
                  </a:cubicBezTo>
                  <a:cubicBezTo>
                    <a:pt x="1749" y="440"/>
                    <a:pt x="1749" y="402"/>
                    <a:pt x="1673" y="354"/>
                  </a:cubicBezTo>
                  <a:cubicBezTo>
                    <a:pt x="1472" y="277"/>
                    <a:pt x="1348" y="115"/>
                    <a:pt x="115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0"/>
            <p:cNvSpPr/>
            <p:nvPr/>
          </p:nvSpPr>
          <p:spPr>
            <a:xfrm>
              <a:off x="2620832" y="1331796"/>
              <a:ext cx="136110" cy="119916"/>
            </a:xfrm>
            <a:custGeom>
              <a:rect b="b" l="l" r="r" t="t"/>
              <a:pathLst>
                <a:path extrusionOk="0" h="3932" w="4463">
                  <a:moveTo>
                    <a:pt x="3448" y="1"/>
                  </a:moveTo>
                  <a:cubicBezTo>
                    <a:pt x="3392" y="1"/>
                    <a:pt x="3343" y="15"/>
                    <a:pt x="3306" y="55"/>
                  </a:cubicBezTo>
                  <a:cubicBezTo>
                    <a:pt x="3081" y="235"/>
                    <a:pt x="3068" y="1136"/>
                    <a:pt x="2764" y="1136"/>
                  </a:cubicBezTo>
                  <a:cubicBezTo>
                    <a:pt x="2745" y="1136"/>
                    <a:pt x="2725" y="1132"/>
                    <a:pt x="2704" y="1125"/>
                  </a:cubicBezTo>
                  <a:cubicBezTo>
                    <a:pt x="2381" y="1020"/>
                    <a:pt x="2121" y="843"/>
                    <a:pt x="1867" y="843"/>
                  </a:cubicBezTo>
                  <a:cubicBezTo>
                    <a:pt x="1844" y="843"/>
                    <a:pt x="1820" y="845"/>
                    <a:pt x="1797" y="848"/>
                  </a:cubicBezTo>
                  <a:cubicBezTo>
                    <a:pt x="1472" y="886"/>
                    <a:pt x="1156" y="1049"/>
                    <a:pt x="956" y="1287"/>
                  </a:cubicBezTo>
                  <a:cubicBezTo>
                    <a:pt x="841" y="1526"/>
                    <a:pt x="841" y="1564"/>
                    <a:pt x="679" y="2042"/>
                  </a:cubicBezTo>
                  <a:cubicBezTo>
                    <a:pt x="478" y="2558"/>
                    <a:pt x="201" y="2921"/>
                    <a:pt x="124" y="3036"/>
                  </a:cubicBezTo>
                  <a:cubicBezTo>
                    <a:pt x="0" y="3237"/>
                    <a:pt x="201" y="3351"/>
                    <a:pt x="363" y="3552"/>
                  </a:cubicBezTo>
                  <a:cubicBezTo>
                    <a:pt x="494" y="3756"/>
                    <a:pt x="833" y="3932"/>
                    <a:pt x="1054" y="3932"/>
                  </a:cubicBezTo>
                  <a:cubicBezTo>
                    <a:pt x="1092" y="3932"/>
                    <a:pt x="1127" y="3926"/>
                    <a:pt x="1156" y="3915"/>
                  </a:cubicBezTo>
                  <a:cubicBezTo>
                    <a:pt x="1395" y="3829"/>
                    <a:pt x="1395" y="3437"/>
                    <a:pt x="1510" y="3275"/>
                  </a:cubicBezTo>
                  <a:cubicBezTo>
                    <a:pt x="1797" y="2921"/>
                    <a:pt x="2074" y="3074"/>
                    <a:pt x="2227" y="2921"/>
                  </a:cubicBezTo>
                  <a:cubicBezTo>
                    <a:pt x="2389" y="2759"/>
                    <a:pt x="2274" y="2281"/>
                    <a:pt x="2465" y="2157"/>
                  </a:cubicBezTo>
                  <a:cubicBezTo>
                    <a:pt x="2704" y="2004"/>
                    <a:pt x="2867" y="1803"/>
                    <a:pt x="3306" y="1440"/>
                  </a:cubicBezTo>
                  <a:cubicBezTo>
                    <a:pt x="3708" y="1163"/>
                    <a:pt x="3708" y="963"/>
                    <a:pt x="4185" y="609"/>
                  </a:cubicBezTo>
                  <a:cubicBezTo>
                    <a:pt x="4463" y="408"/>
                    <a:pt x="4099" y="169"/>
                    <a:pt x="3861" y="93"/>
                  </a:cubicBezTo>
                  <a:cubicBezTo>
                    <a:pt x="3724" y="67"/>
                    <a:pt x="3569" y="1"/>
                    <a:pt x="34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0"/>
            <p:cNvSpPr/>
            <p:nvPr/>
          </p:nvSpPr>
          <p:spPr>
            <a:xfrm>
              <a:off x="2636569" y="1426430"/>
              <a:ext cx="65600" cy="99971"/>
            </a:xfrm>
            <a:custGeom>
              <a:rect b="b" l="l" r="r" t="t"/>
              <a:pathLst>
                <a:path extrusionOk="0" h="3278" w="2151">
                  <a:moveTo>
                    <a:pt x="1675" y="1"/>
                  </a:moveTo>
                  <a:cubicBezTo>
                    <a:pt x="1595" y="1"/>
                    <a:pt x="1510" y="9"/>
                    <a:pt x="1434" y="9"/>
                  </a:cubicBezTo>
                  <a:cubicBezTo>
                    <a:pt x="994" y="95"/>
                    <a:pt x="994" y="535"/>
                    <a:pt x="879" y="726"/>
                  </a:cubicBezTo>
                  <a:cubicBezTo>
                    <a:pt x="717" y="965"/>
                    <a:pt x="803" y="1089"/>
                    <a:pt x="841" y="1290"/>
                  </a:cubicBezTo>
                  <a:cubicBezTo>
                    <a:pt x="879" y="1490"/>
                    <a:pt x="841" y="1729"/>
                    <a:pt x="640" y="2245"/>
                  </a:cubicBezTo>
                  <a:cubicBezTo>
                    <a:pt x="602" y="2322"/>
                    <a:pt x="478" y="2522"/>
                    <a:pt x="363" y="2685"/>
                  </a:cubicBezTo>
                  <a:cubicBezTo>
                    <a:pt x="239" y="2876"/>
                    <a:pt x="86" y="2876"/>
                    <a:pt x="38" y="2962"/>
                  </a:cubicBezTo>
                  <a:cubicBezTo>
                    <a:pt x="0" y="3038"/>
                    <a:pt x="86" y="3163"/>
                    <a:pt x="239" y="3277"/>
                  </a:cubicBezTo>
                  <a:cubicBezTo>
                    <a:pt x="318" y="3205"/>
                    <a:pt x="377" y="3178"/>
                    <a:pt x="430" y="3178"/>
                  </a:cubicBezTo>
                  <a:cubicBezTo>
                    <a:pt x="460" y="3178"/>
                    <a:pt x="488" y="3187"/>
                    <a:pt x="516" y="3201"/>
                  </a:cubicBezTo>
                  <a:cubicBezTo>
                    <a:pt x="564" y="3115"/>
                    <a:pt x="602" y="3000"/>
                    <a:pt x="640" y="2924"/>
                  </a:cubicBezTo>
                  <a:cubicBezTo>
                    <a:pt x="679" y="2637"/>
                    <a:pt x="994" y="2522"/>
                    <a:pt x="1195" y="2159"/>
                  </a:cubicBezTo>
                  <a:cubicBezTo>
                    <a:pt x="1395" y="1806"/>
                    <a:pt x="1797" y="1013"/>
                    <a:pt x="2074" y="573"/>
                  </a:cubicBezTo>
                  <a:cubicBezTo>
                    <a:pt x="2150" y="373"/>
                    <a:pt x="2074" y="134"/>
                    <a:pt x="1911" y="57"/>
                  </a:cubicBezTo>
                  <a:cubicBezTo>
                    <a:pt x="1851" y="12"/>
                    <a:pt x="1766" y="1"/>
                    <a:pt x="16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0"/>
            <p:cNvSpPr/>
            <p:nvPr/>
          </p:nvSpPr>
          <p:spPr>
            <a:xfrm>
              <a:off x="2693691" y="1448571"/>
              <a:ext cx="34127" cy="106955"/>
            </a:xfrm>
            <a:custGeom>
              <a:rect b="b" l="l" r="r" t="t"/>
              <a:pathLst>
                <a:path extrusionOk="0" h="3507" w="1119">
                  <a:moveTo>
                    <a:pt x="602" y="0"/>
                  </a:moveTo>
                  <a:cubicBezTo>
                    <a:pt x="516" y="0"/>
                    <a:pt x="401" y="48"/>
                    <a:pt x="315" y="86"/>
                  </a:cubicBezTo>
                  <a:cubicBezTo>
                    <a:pt x="239" y="162"/>
                    <a:pt x="0" y="363"/>
                    <a:pt x="0" y="640"/>
                  </a:cubicBezTo>
                  <a:cubicBezTo>
                    <a:pt x="0" y="803"/>
                    <a:pt x="38" y="956"/>
                    <a:pt x="38" y="1118"/>
                  </a:cubicBezTo>
                  <a:cubicBezTo>
                    <a:pt x="38" y="1395"/>
                    <a:pt x="162" y="1481"/>
                    <a:pt x="315" y="1596"/>
                  </a:cubicBezTo>
                  <a:cubicBezTo>
                    <a:pt x="440" y="1758"/>
                    <a:pt x="516" y="1997"/>
                    <a:pt x="640" y="2551"/>
                  </a:cubicBezTo>
                  <a:lnTo>
                    <a:pt x="640" y="3067"/>
                  </a:lnTo>
                  <a:cubicBezTo>
                    <a:pt x="602" y="3268"/>
                    <a:pt x="478" y="3344"/>
                    <a:pt x="478" y="3469"/>
                  </a:cubicBezTo>
                  <a:cubicBezTo>
                    <a:pt x="478" y="3507"/>
                    <a:pt x="516" y="3507"/>
                    <a:pt x="516" y="3507"/>
                  </a:cubicBezTo>
                  <a:cubicBezTo>
                    <a:pt x="554" y="3469"/>
                    <a:pt x="554" y="3430"/>
                    <a:pt x="602" y="3392"/>
                  </a:cubicBezTo>
                  <a:cubicBezTo>
                    <a:pt x="614" y="3385"/>
                    <a:pt x="628" y="3381"/>
                    <a:pt x="644" y="3381"/>
                  </a:cubicBezTo>
                  <a:cubicBezTo>
                    <a:pt x="727" y="3381"/>
                    <a:pt x="847" y="3475"/>
                    <a:pt x="879" y="3507"/>
                  </a:cubicBezTo>
                  <a:cubicBezTo>
                    <a:pt x="933" y="3480"/>
                    <a:pt x="987" y="3453"/>
                    <a:pt x="1031" y="3453"/>
                  </a:cubicBezTo>
                  <a:cubicBezTo>
                    <a:pt x="1049" y="3453"/>
                    <a:pt x="1066" y="3457"/>
                    <a:pt x="1080" y="3469"/>
                  </a:cubicBezTo>
                  <a:cubicBezTo>
                    <a:pt x="1118" y="3344"/>
                    <a:pt x="994" y="3230"/>
                    <a:pt x="956" y="3105"/>
                  </a:cubicBezTo>
                  <a:cubicBezTo>
                    <a:pt x="879" y="2867"/>
                    <a:pt x="1080" y="2589"/>
                    <a:pt x="1032" y="2150"/>
                  </a:cubicBezTo>
                  <a:cubicBezTo>
                    <a:pt x="1032" y="1796"/>
                    <a:pt x="994" y="879"/>
                    <a:pt x="994" y="363"/>
                  </a:cubicBezTo>
                  <a:cubicBezTo>
                    <a:pt x="994" y="162"/>
                    <a:pt x="793" y="0"/>
                    <a:pt x="6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0"/>
            <p:cNvSpPr/>
            <p:nvPr/>
          </p:nvSpPr>
          <p:spPr>
            <a:xfrm>
              <a:off x="2641509" y="1525211"/>
              <a:ext cx="12260" cy="69321"/>
            </a:xfrm>
            <a:custGeom>
              <a:rect b="b" l="l" r="r" t="t"/>
              <a:pathLst>
                <a:path extrusionOk="0" h="2273" w="402">
                  <a:moveTo>
                    <a:pt x="236" y="0"/>
                  </a:moveTo>
                  <a:cubicBezTo>
                    <a:pt x="213" y="0"/>
                    <a:pt x="188" y="13"/>
                    <a:pt x="163" y="38"/>
                  </a:cubicBezTo>
                  <a:cubicBezTo>
                    <a:pt x="39" y="115"/>
                    <a:pt x="1" y="201"/>
                    <a:pt x="1" y="315"/>
                  </a:cubicBezTo>
                  <a:cubicBezTo>
                    <a:pt x="115" y="592"/>
                    <a:pt x="115" y="956"/>
                    <a:pt x="77" y="1548"/>
                  </a:cubicBezTo>
                  <a:cubicBezTo>
                    <a:pt x="77" y="2004"/>
                    <a:pt x="102" y="2272"/>
                    <a:pt x="218" y="2272"/>
                  </a:cubicBezTo>
                  <a:cubicBezTo>
                    <a:pt x="245" y="2272"/>
                    <a:pt x="278" y="2257"/>
                    <a:pt x="316" y="2226"/>
                  </a:cubicBezTo>
                  <a:cubicBezTo>
                    <a:pt x="402" y="2150"/>
                    <a:pt x="240" y="2074"/>
                    <a:pt x="316" y="1749"/>
                  </a:cubicBezTo>
                  <a:cubicBezTo>
                    <a:pt x="402" y="1309"/>
                    <a:pt x="402" y="478"/>
                    <a:pt x="316" y="162"/>
                  </a:cubicBezTo>
                  <a:cubicBezTo>
                    <a:pt x="316" y="53"/>
                    <a:pt x="282" y="0"/>
                    <a:pt x="2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0"/>
            <p:cNvSpPr/>
            <p:nvPr/>
          </p:nvSpPr>
          <p:spPr>
            <a:xfrm>
              <a:off x="2631903" y="1525364"/>
              <a:ext cx="13144" cy="68924"/>
            </a:xfrm>
            <a:custGeom>
              <a:rect b="b" l="l" r="r" t="t"/>
              <a:pathLst>
                <a:path extrusionOk="0" h="2260" w="431">
                  <a:moveTo>
                    <a:pt x="158" y="1"/>
                  </a:moveTo>
                  <a:cubicBezTo>
                    <a:pt x="129" y="1"/>
                    <a:pt x="100" y="10"/>
                    <a:pt x="77" y="33"/>
                  </a:cubicBezTo>
                  <a:cubicBezTo>
                    <a:pt x="39" y="71"/>
                    <a:pt x="77" y="157"/>
                    <a:pt x="39" y="310"/>
                  </a:cubicBezTo>
                  <a:cubicBezTo>
                    <a:pt x="0" y="511"/>
                    <a:pt x="0" y="912"/>
                    <a:pt x="39" y="1189"/>
                  </a:cubicBezTo>
                  <a:cubicBezTo>
                    <a:pt x="77" y="1629"/>
                    <a:pt x="153" y="2021"/>
                    <a:pt x="239" y="2183"/>
                  </a:cubicBezTo>
                  <a:cubicBezTo>
                    <a:pt x="316" y="2260"/>
                    <a:pt x="392" y="2260"/>
                    <a:pt x="430" y="2260"/>
                  </a:cubicBezTo>
                  <a:cubicBezTo>
                    <a:pt x="354" y="2145"/>
                    <a:pt x="354" y="1944"/>
                    <a:pt x="354" y="1782"/>
                  </a:cubicBezTo>
                  <a:cubicBezTo>
                    <a:pt x="316" y="1667"/>
                    <a:pt x="239" y="1591"/>
                    <a:pt x="191" y="1390"/>
                  </a:cubicBezTo>
                  <a:cubicBezTo>
                    <a:pt x="153" y="1113"/>
                    <a:pt x="153" y="549"/>
                    <a:pt x="239" y="473"/>
                  </a:cubicBezTo>
                  <a:cubicBezTo>
                    <a:pt x="239" y="435"/>
                    <a:pt x="277" y="310"/>
                    <a:pt x="277" y="310"/>
                  </a:cubicBezTo>
                  <a:cubicBezTo>
                    <a:pt x="239" y="234"/>
                    <a:pt x="277" y="110"/>
                    <a:pt x="316" y="71"/>
                  </a:cubicBezTo>
                  <a:cubicBezTo>
                    <a:pt x="289" y="45"/>
                    <a:pt x="222" y="1"/>
                    <a:pt x="15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0"/>
            <p:cNvSpPr/>
            <p:nvPr/>
          </p:nvSpPr>
          <p:spPr>
            <a:xfrm>
              <a:off x="2706378" y="1556380"/>
              <a:ext cx="22385" cy="67948"/>
            </a:xfrm>
            <a:custGeom>
              <a:rect b="b" l="l" r="r" t="t"/>
              <a:pathLst>
                <a:path extrusionOk="0" h="2228" w="734">
                  <a:moveTo>
                    <a:pt x="634" y="0"/>
                  </a:moveTo>
                  <a:cubicBezTo>
                    <a:pt x="618" y="0"/>
                    <a:pt x="599" y="4"/>
                    <a:pt x="578" y="10"/>
                  </a:cubicBezTo>
                  <a:cubicBezTo>
                    <a:pt x="463" y="96"/>
                    <a:pt x="377" y="134"/>
                    <a:pt x="377" y="249"/>
                  </a:cubicBezTo>
                  <a:cubicBezTo>
                    <a:pt x="377" y="574"/>
                    <a:pt x="301" y="927"/>
                    <a:pt x="186" y="1482"/>
                  </a:cubicBezTo>
                  <a:cubicBezTo>
                    <a:pt x="49" y="1956"/>
                    <a:pt x="1" y="2227"/>
                    <a:pt x="131" y="2227"/>
                  </a:cubicBezTo>
                  <a:cubicBezTo>
                    <a:pt x="156" y="2227"/>
                    <a:pt x="186" y="2218"/>
                    <a:pt x="224" y="2198"/>
                  </a:cubicBezTo>
                  <a:cubicBezTo>
                    <a:pt x="301" y="2160"/>
                    <a:pt x="186" y="2045"/>
                    <a:pt x="301" y="1720"/>
                  </a:cubicBezTo>
                  <a:cubicBezTo>
                    <a:pt x="501" y="1329"/>
                    <a:pt x="702" y="488"/>
                    <a:pt x="702" y="211"/>
                  </a:cubicBezTo>
                  <a:cubicBezTo>
                    <a:pt x="734" y="76"/>
                    <a:pt x="713" y="0"/>
                    <a:pt x="6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0"/>
            <p:cNvSpPr/>
            <p:nvPr/>
          </p:nvSpPr>
          <p:spPr>
            <a:xfrm>
              <a:off x="2699790" y="1553544"/>
              <a:ext cx="19549" cy="69900"/>
            </a:xfrm>
            <a:custGeom>
              <a:rect b="b" l="l" r="r" t="t"/>
              <a:pathLst>
                <a:path extrusionOk="0" h="2292" w="641">
                  <a:moveTo>
                    <a:pt x="462" y="1"/>
                  </a:moveTo>
                  <a:cubicBezTo>
                    <a:pt x="441" y="1"/>
                    <a:pt x="420" y="8"/>
                    <a:pt x="402" y="27"/>
                  </a:cubicBezTo>
                  <a:cubicBezTo>
                    <a:pt x="354" y="65"/>
                    <a:pt x="354" y="189"/>
                    <a:pt x="316" y="304"/>
                  </a:cubicBezTo>
                  <a:cubicBezTo>
                    <a:pt x="240" y="504"/>
                    <a:pt x="115" y="906"/>
                    <a:pt x="77" y="1145"/>
                  </a:cubicBezTo>
                  <a:cubicBezTo>
                    <a:pt x="39" y="1575"/>
                    <a:pt x="1" y="1976"/>
                    <a:pt x="77" y="2138"/>
                  </a:cubicBezTo>
                  <a:cubicBezTo>
                    <a:pt x="115" y="2253"/>
                    <a:pt x="201" y="2291"/>
                    <a:pt x="240" y="2291"/>
                  </a:cubicBezTo>
                  <a:cubicBezTo>
                    <a:pt x="201" y="2138"/>
                    <a:pt x="240" y="1976"/>
                    <a:pt x="278" y="1813"/>
                  </a:cubicBezTo>
                  <a:cubicBezTo>
                    <a:pt x="240" y="1699"/>
                    <a:pt x="201" y="1575"/>
                    <a:pt x="201" y="1422"/>
                  </a:cubicBezTo>
                  <a:cubicBezTo>
                    <a:pt x="201" y="1097"/>
                    <a:pt x="354" y="581"/>
                    <a:pt x="440" y="504"/>
                  </a:cubicBezTo>
                  <a:cubicBezTo>
                    <a:pt x="478" y="466"/>
                    <a:pt x="517" y="342"/>
                    <a:pt x="555" y="342"/>
                  </a:cubicBezTo>
                  <a:cubicBezTo>
                    <a:pt x="517" y="265"/>
                    <a:pt x="593" y="141"/>
                    <a:pt x="641" y="103"/>
                  </a:cubicBezTo>
                  <a:cubicBezTo>
                    <a:pt x="605" y="74"/>
                    <a:pt x="530" y="1"/>
                    <a:pt x="4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0"/>
            <p:cNvSpPr/>
            <p:nvPr/>
          </p:nvSpPr>
          <p:spPr>
            <a:xfrm>
              <a:off x="2639192" y="1591940"/>
              <a:ext cx="18085" cy="8478"/>
            </a:xfrm>
            <a:custGeom>
              <a:rect b="b" l="l" r="r" t="t"/>
              <a:pathLst>
                <a:path extrusionOk="0" h="278" w="593">
                  <a:moveTo>
                    <a:pt x="478" y="0"/>
                  </a:moveTo>
                  <a:cubicBezTo>
                    <a:pt x="478" y="0"/>
                    <a:pt x="430" y="77"/>
                    <a:pt x="316" y="124"/>
                  </a:cubicBezTo>
                  <a:cubicBezTo>
                    <a:pt x="268" y="142"/>
                    <a:pt x="226" y="149"/>
                    <a:pt x="189" y="149"/>
                  </a:cubicBezTo>
                  <a:cubicBezTo>
                    <a:pt x="67" y="149"/>
                    <a:pt x="0" y="77"/>
                    <a:pt x="0" y="77"/>
                  </a:cubicBezTo>
                  <a:lnTo>
                    <a:pt x="0" y="77"/>
                  </a:lnTo>
                  <a:cubicBezTo>
                    <a:pt x="0" y="77"/>
                    <a:pt x="0" y="277"/>
                    <a:pt x="191" y="277"/>
                  </a:cubicBezTo>
                  <a:cubicBezTo>
                    <a:pt x="392" y="277"/>
                    <a:pt x="516" y="163"/>
                    <a:pt x="554" y="163"/>
                  </a:cubicBezTo>
                  <a:cubicBezTo>
                    <a:pt x="593" y="124"/>
                    <a:pt x="593" y="77"/>
                    <a:pt x="5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0"/>
            <p:cNvSpPr/>
            <p:nvPr/>
          </p:nvSpPr>
          <p:spPr>
            <a:xfrm>
              <a:off x="2635410" y="1600388"/>
              <a:ext cx="9637" cy="19366"/>
            </a:xfrm>
            <a:custGeom>
              <a:rect b="b" l="l" r="r" t="t"/>
              <a:pathLst>
                <a:path extrusionOk="0" h="635" w="316">
                  <a:moveTo>
                    <a:pt x="124" y="0"/>
                  </a:moveTo>
                  <a:cubicBezTo>
                    <a:pt x="124" y="0"/>
                    <a:pt x="76" y="125"/>
                    <a:pt x="38" y="239"/>
                  </a:cubicBezTo>
                  <a:cubicBezTo>
                    <a:pt x="38" y="402"/>
                    <a:pt x="0" y="516"/>
                    <a:pt x="76" y="602"/>
                  </a:cubicBezTo>
                  <a:cubicBezTo>
                    <a:pt x="103" y="626"/>
                    <a:pt x="129" y="635"/>
                    <a:pt x="153" y="635"/>
                  </a:cubicBezTo>
                  <a:cubicBezTo>
                    <a:pt x="206" y="635"/>
                    <a:pt x="251" y="590"/>
                    <a:pt x="277" y="564"/>
                  </a:cubicBezTo>
                  <a:cubicBezTo>
                    <a:pt x="277" y="516"/>
                    <a:pt x="239" y="478"/>
                    <a:pt x="201" y="402"/>
                  </a:cubicBezTo>
                  <a:cubicBezTo>
                    <a:pt x="201" y="325"/>
                    <a:pt x="315" y="125"/>
                    <a:pt x="277" y="39"/>
                  </a:cubicBezTo>
                  <a:cubicBezTo>
                    <a:pt x="201" y="39"/>
                    <a:pt x="124"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0"/>
            <p:cNvSpPr/>
            <p:nvPr/>
          </p:nvSpPr>
          <p:spPr>
            <a:xfrm>
              <a:off x="2646481" y="1601547"/>
              <a:ext cx="9637" cy="17536"/>
            </a:xfrm>
            <a:custGeom>
              <a:rect b="b" l="l" r="r" t="t"/>
              <a:pathLst>
                <a:path extrusionOk="0" h="575" w="316">
                  <a:moveTo>
                    <a:pt x="115" y="1"/>
                  </a:moveTo>
                  <a:cubicBezTo>
                    <a:pt x="115" y="1"/>
                    <a:pt x="81" y="22"/>
                    <a:pt x="47" y="22"/>
                  </a:cubicBezTo>
                  <a:cubicBezTo>
                    <a:pt x="30" y="22"/>
                    <a:pt x="13" y="16"/>
                    <a:pt x="0" y="1"/>
                  </a:cubicBezTo>
                  <a:lnTo>
                    <a:pt x="0" y="1"/>
                  </a:lnTo>
                  <a:cubicBezTo>
                    <a:pt x="0" y="163"/>
                    <a:pt x="38" y="239"/>
                    <a:pt x="38" y="325"/>
                  </a:cubicBezTo>
                  <a:cubicBezTo>
                    <a:pt x="38" y="402"/>
                    <a:pt x="0" y="478"/>
                    <a:pt x="38" y="564"/>
                  </a:cubicBezTo>
                  <a:cubicBezTo>
                    <a:pt x="53" y="571"/>
                    <a:pt x="70" y="575"/>
                    <a:pt x="89" y="575"/>
                  </a:cubicBezTo>
                  <a:cubicBezTo>
                    <a:pt x="170" y="575"/>
                    <a:pt x="277" y="517"/>
                    <a:pt x="277" y="478"/>
                  </a:cubicBezTo>
                  <a:cubicBezTo>
                    <a:pt x="315" y="440"/>
                    <a:pt x="191" y="325"/>
                    <a:pt x="191" y="239"/>
                  </a:cubicBezTo>
                  <a:cubicBezTo>
                    <a:pt x="153" y="163"/>
                    <a:pt x="115"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0"/>
            <p:cNvSpPr/>
            <p:nvPr/>
          </p:nvSpPr>
          <p:spPr>
            <a:xfrm>
              <a:off x="2652306" y="1598039"/>
              <a:ext cx="13419" cy="16652"/>
            </a:xfrm>
            <a:custGeom>
              <a:rect b="b" l="l" r="r" t="t"/>
              <a:pathLst>
                <a:path extrusionOk="0" h="546" w="440">
                  <a:moveTo>
                    <a:pt x="124" y="1"/>
                  </a:moveTo>
                  <a:lnTo>
                    <a:pt x="0" y="77"/>
                  </a:lnTo>
                  <a:cubicBezTo>
                    <a:pt x="48" y="163"/>
                    <a:pt x="124" y="278"/>
                    <a:pt x="163" y="354"/>
                  </a:cubicBezTo>
                  <a:cubicBezTo>
                    <a:pt x="201" y="402"/>
                    <a:pt x="163" y="479"/>
                    <a:pt x="201" y="517"/>
                  </a:cubicBezTo>
                  <a:cubicBezTo>
                    <a:pt x="201" y="536"/>
                    <a:pt x="232" y="545"/>
                    <a:pt x="268" y="545"/>
                  </a:cubicBezTo>
                  <a:cubicBezTo>
                    <a:pt x="304" y="545"/>
                    <a:pt x="344" y="536"/>
                    <a:pt x="363" y="517"/>
                  </a:cubicBezTo>
                  <a:cubicBezTo>
                    <a:pt x="363" y="517"/>
                    <a:pt x="440" y="479"/>
                    <a:pt x="402" y="440"/>
                  </a:cubicBezTo>
                  <a:cubicBezTo>
                    <a:pt x="402" y="402"/>
                    <a:pt x="363" y="354"/>
                    <a:pt x="325" y="278"/>
                  </a:cubicBezTo>
                  <a:cubicBezTo>
                    <a:pt x="287" y="240"/>
                    <a:pt x="124" y="1"/>
                    <a:pt x="1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0"/>
            <p:cNvSpPr/>
            <p:nvPr/>
          </p:nvSpPr>
          <p:spPr>
            <a:xfrm>
              <a:off x="2697472" y="1622224"/>
              <a:ext cx="19244" cy="8509"/>
            </a:xfrm>
            <a:custGeom>
              <a:rect b="b" l="l" r="r" t="t"/>
              <a:pathLst>
                <a:path extrusionOk="0" h="279" w="631">
                  <a:moveTo>
                    <a:pt x="38" y="1"/>
                  </a:moveTo>
                  <a:cubicBezTo>
                    <a:pt x="38" y="1"/>
                    <a:pt x="0" y="202"/>
                    <a:pt x="191" y="240"/>
                  </a:cubicBezTo>
                  <a:cubicBezTo>
                    <a:pt x="246" y="268"/>
                    <a:pt x="304" y="278"/>
                    <a:pt x="359" y="278"/>
                  </a:cubicBezTo>
                  <a:cubicBezTo>
                    <a:pt x="470" y="278"/>
                    <a:pt x="567" y="240"/>
                    <a:pt x="593" y="240"/>
                  </a:cubicBezTo>
                  <a:cubicBezTo>
                    <a:pt x="631" y="240"/>
                    <a:pt x="631" y="202"/>
                    <a:pt x="631" y="125"/>
                  </a:cubicBezTo>
                  <a:cubicBezTo>
                    <a:pt x="593" y="125"/>
                    <a:pt x="554" y="87"/>
                    <a:pt x="554" y="87"/>
                  </a:cubicBezTo>
                  <a:cubicBezTo>
                    <a:pt x="554" y="87"/>
                    <a:pt x="478" y="163"/>
                    <a:pt x="354" y="163"/>
                  </a:cubicBezTo>
                  <a:cubicBezTo>
                    <a:pt x="153" y="163"/>
                    <a:pt x="39" y="1"/>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0"/>
            <p:cNvSpPr/>
            <p:nvPr/>
          </p:nvSpPr>
          <p:spPr>
            <a:xfrm>
              <a:off x="2688720" y="1627195"/>
              <a:ext cx="13449" cy="19640"/>
            </a:xfrm>
            <a:custGeom>
              <a:rect b="b" l="l" r="r" t="t"/>
              <a:pathLst>
                <a:path extrusionOk="0" h="644" w="441">
                  <a:moveTo>
                    <a:pt x="325" y="0"/>
                  </a:moveTo>
                  <a:cubicBezTo>
                    <a:pt x="325" y="0"/>
                    <a:pt x="201" y="115"/>
                    <a:pt x="163" y="239"/>
                  </a:cubicBezTo>
                  <a:cubicBezTo>
                    <a:pt x="87" y="354"/>
                    <a:pt x="1" y="478"/>
                    <a:pt x="48" y="593"/>
                  </a:cubicBezTo>
                  <a:cubicBezTo>
                    <a:pt x="81" y="630"/>
                    <a:pt x="115" y="644"/>
                    <a:pt x="144" y="644"/>
                  </a:cubicBezTo>
                  <a:cubicBezTo>
                    <a:pt x="184" y="644"/>
                    <a:pt x="218" y="620"/>
                    <a:pt x="239" y="593"/>
                  </a:cubicBezTo>
                  <a:cubicBezTo>
                    <a:pt x="287" y="555"/>
                    <a:pt x="239" y="516"/>
                    <a:pt x="239" y="440"/>
                  </a:cubicBezTo>
                  <a:cubicBezTo>
                    <a:pt x="239" y="354"/>
                    <a:pt x="440" y="201"/>
                    <a:pt x="440" y="115"/>
                  </a:cubicBezTo>
                  <a:cubicBezTo>
                    <a:pt x="364" y="77"/>
                    <a:pt x="325" y="0"/>
                    <a:pt x="3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0"/>
            <p:cNvSpPr/>
            <p:nvPr/>
          </p:nvSpPr>
          <p:spPr>
            <a:xfrm>
              <a:off x="2698631" y="1632136"/>
              <a:ext cx="9637" cy="17719"/>
            </a:xfrm>
            <a:custGeom>
              <a:rect b="b" l="l" r="r" t="t"/>
              <a:pathLst>
                <a:path extrusionOk="0" h="581" w="316">
                  <a:moveTo>
                    <a:pt x="153" y="1"/>
                  </a:moveTo>
                  <a:cubicBezTo>
                    <a:pt x="115" y="115"/>
                    <a:pt x="115" y="192"/>
                    <a:pt x="115" y="278"/>
                  </a:cubicBezTo>
                  <a:cubicBezTo>
                    <a:pt x="77" y="393"/>
                    <a:pt x="0" y="431"/>
                    <a:pt x="39" y="517"/>
                  </a:cubicBezTo>
                  <a:cubicBezTo>
                    <a:pt x="61" y="562"/>
                    <a:pt x="139" y="580"/>
                    <a:pt x="200" y="580"/>
                  </a:cubicBezTo>
                  <a:cubicBezTo>
                    <a:pt x="243" y="580"/>
                    <a:pt x="278" y="571"/>
                    <a:pt x="278" y="555"/>
                  </a:cubicBezTo>
                  <a:cubicBezTo>
                    <a:pt x="316" y="479"/>
                    <a:pt x="278" y="354"/>
                    <a:pt x="278" y="278"/>
                  </a:cubicBezTo>
                  <a:cubicBezTo>
                    <a:pt x="278" y="192"/>
                    <a:pt x="316" y="39"/>
                    <a:pt x="316" y="39"/>
                  </a:cubicBezTo>
                  <a:cubicBezTo>
                    <a:pt x="316" y="39"/>
                    <a:pt x="239" y="39"/>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0"/>
            <p:cNvSpPr/>
            <p:nvPr/>
          </p:nvSpPr>
          <p:spPr>
            <a:xfrm>
              <a:off x="2710586" y="1630702"/>
              <a:ext cx="8753" cy="18359"/>
            </a:xfrm>
            <a:custGeom>
              <a:rect b="b" l="l" r="r" t="t"/>
              <a:pathLst>
                <a:path extrusionOk="0" h="602" w="287">
                  <a:moveTo>
                    <a:pt x="163" y="0"/>
                  </a:moveTo>
                  <a:lnTo>
                    <a:pt x="0" y="48"/>
                  </a:lnTo>
                  <a:cubicBezTo>
                    <a:pt x="0" y="162"/>
                    <a:pt x="48" y="287"/>
                    <a:pt x="48" y="401"/>
                  </a:cubicBezTo>
                  <a:cubicBezTo>
                    <a:pt x="48" y="440"/>
                    <a:pt x="0" y="478"/>
                    <a:pt x="0" y="526"/>
                  </a:cubicBezTo>
                  <a:cubicBezTo>
                    <a:pt x="48" y="602"/>
                    <a:pt x="124" y="602"/>
                    <a:pt x="163" y="602"/>
                  </a:cubicBezTo>
                  <a:cubicBezTo>
                    <a:pt x="201" y="602"/>
                    <a:pt x="239" y="564"/>
                    <a:pt x="287" y="526"/>
                  </a:cubicBezTo>
                  <a:cubicBezTo>
                    <a:pt x="287" y="478"/>
                    <a:pt x="201" y="401"/>
                    <a:pt x="201" y="363"/>
                  </a:cubicBezTo>
                  <a:cubicBezTo>
                    <a:pt x="201" y="325"/>
                    <a:pt x="163"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0"/>
            <p:cNvSpPr/>
            <p:nvPr/>
          </p:nvSpPr>
          <p:spPr>
            <a:xfrm>
              <a:off x="2551755" y="1353846"/>
              <a:ext cx="20433" cy="31138"/>
            </a:xfrm>
            <a:custGeom>
              <a:rect b="b" l="l" r="r" t="t"/>
              <a:pathLst>
                <a:path extrusionOk="0" h="1021" w="670">
                  <a:moveTo>
                    <a:pt x="555" y="1"/>
                  </a:moveTo>
                  <a:cubicBezTo>
                    <a:pt x="478" y="1"/>
                    <a:pt x="354" y="87"/>
                    <a:pt x="278" y="163"/>
                  </a:cubicBezTo>
                  <a:cubicBezTo>
                    <a:pt x="115" y="287"/>
                    <a:pt x="39" y="440"/>
                    <a:pt x="1" y="679"/>
                  </a:cubicBezTo>
                  <a:cubicBezTo>
                    <a:pt x="1" y="956"/>
                    <a:pt x="77" y="1004"/>
                    <a:pt x="77" y="1004"/>
                  </a:cubicBezTo>
                  <a:cubicBezTo>
                    <a:pt x="77" y="1004"/>
                    <a:pt x="149" y="1021"/>
                    <a:pt x="183" y="1021"/>
                  </a:cubicBezTo>
                  <a:cubicBezTo>
                    <a:pt x="200" y="1021"/>
                    <a:pt x="208" y="1017"/>
                    <a:pt x="192" y="1004"/>
                  </a:cubicBezTo>
                  <a:cubicBezTo>
                    <a:pt x="1" y="918"/>
                    <a:pt x="77" y="679"/>
                    <a:pt x="77" y="526"/>
                  </a:cubicBezTo>
                  <a:cubicBezTo>
                    <a:pt x="115" y="240"/>
                    <a:pt x="631" y="48"/>
                    <a:pt x="631" y="48"/>
                  </a:cubicBezTo>
                  <a:lnTo>
                    <a:pt x="67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0"/>
            <p:cNvSpPr/>
            <p:nvPr/>
          </p:nvSpPr>
          <p:spPr>
            <a:xfrm>
              <a:off x="2496982" y="1362599"/>
              <a:ext cx="23056" cy="27051"/>
            </a:xfrm>
            <a:custGeom>
              <a:rect b="b" l="l" r="r" t="t"/>
              <a:pathLst>
                <a:path extrusionOk="0" h="887" w="756">
                  <a:moveTo>
                    <a:pt x="640" y="0"/>
                  </a:moveTo>
                  <a:cubicBezTo>
                    <a:pt x="554" y="0"/>
                    <a:pt x="478" y="39"/>
                    <a:pt x="363" y="115"/>
                  </a:cubicBezTo>
                  <a:cubicBezTo>
                    <a:pt x="201" y="191"/>
                    <a:pt x="124" y="316"/>
                    <a:pt x="38" y="593"/>
                  </a:cubicBezTo>
                  <a:cubicBezTo>
                    <a:pt x="0" y="832"/>
                    <a:pt x="124" y="870"/>
                    <a:pt x="124" y="870"/>
                  </a:cubicBezTo>
                  <a:cubicBezTo>
                    <a:pt x="124" y="870"/>
                    <a:pt x="175" y="887"/>
                    <a:pt x="198" y="887"/>
                  </a:cubicBezTo>
                  <a:cubicBezTo>
                    <a:pt x="209" y="887"/>
                    <a:pt x="214" y="883"/>
                    <a:pt x="201" y="870"/>
                  </a:cubicBezTo>
                  <a:cubicBezTo>
                    <a:pt x="38" y="793"/>
                    <a:pt x="124" y="593"/>
                    <a:pt x="163" y="430"/>
                  </a:cubicBezTo>
                  <a:cubicBezTo>
                    <a:pt x="239" y="153"/>
                    <a:pt x="755" y="39"/>
                    <a:pt x="755" y="39"/>
                  </a:cubicBezTo>
                  <a:lnTo>
                    <a:pt x="755"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0"/>
            <p:cNvSpPr/>
            <p:nvPr/>
          </p:nvSpPr>
          <p:spPr>
            <a:xfrm>
              <a:off x="2447149" y="1364612"/>
              <a:ext cx="21867" cy="27661"/>
            </a:xfrm>
            <a:custGeom>
              <a:rect b="b" l="l" r="r" t="t"/>
              <a:pathLst>
                <a:path extrusionOk="0" h="907" w="717">
                  <a:moveTo>
                    <a:pt x="592" y="0"/>
                  </a:moveTo>
                  <a:cubicBezTo>
                    <a:pt x="518" y="0"/>
                    <a:pt x="425" y="56"/>
                    <a:pt x="363" y="87"/>
                  </a:cubicBezTo>
                  <a:cubicBezTo>
                    <a:pt x="201" y="211"/>
                    <a:pt x="86" y="326"/>
                    <a:pt x="39" y="565"/>
                  </a:cubicBezTo>
                  <a:cubicBezTo>
                    <a:pt x="0" y="842"/>
                    <a:pt x="86" y="890"/>
                    <a:pt x="86" y="890"/>
                  </a:cubicBezTo>
                  <a:cubicBezTo>
                    <a:pt x="86" y="890"/>
                    <a:pt x="137" y="907"/>
                    <a:pt x="160" y="907"/>
                  </a:cubicBezTo>
                  <a:cubicBezTo>
                    <a:pt x="171" y="907"/>
                    <a:pt x="175" y="903"/>
                    <a:pt x="163" y="890"/>
                  </a:cubicBezTo>
                  <a:cubicBezTo>
                    <a:pt x="39" y="804"/>
                    <a:pt x="86" y="603"/>
                    <a:pt x="125" y="450"/>
                  </a:cubicBezTo>
                  <a:cubicBezTo>
                    <a:pt x="201" y="173"/>
                    <a:pt x="717" y="49"/>
                    <a:pt x="717" y="49"/>
                  </a:cubicBezTo>
                  <a:lnTo>
                    <a:pt x="717" y="11"/>
                  </a:lnTo>
                  <a:lnTo>
                    <a:pt x="641" y="11"/>
                  </a:lnTo>
                  <a:cubicBezTo>
                    <a:pt x="626" y="3"/>
                    <a:pt x="610" y="0"/>
                    <a:pt x="59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0"/>
            <p:cNvSpPr/>
            <p:nvPr/>
          </p:nvSpPr>
          <p:spPr>
            <a:xfrm>
              <a:off x="2393809" y="1364917"/>
              <a:ext cx="23056" cy="23575"/>
            </a:xfrm>
            <a:custGeom>
              <a:rect b="b" l="l" r="r" t="t"/>
              <a:pathLst>
                <a:path extrusionOk="0" h="773" w="756">
                  <a:moveTo>
                    <a:pt x="641" y="1"/>
                  </a:moveTo>
                  <a:cubicBezTo>
                    <a:pt x="555" y="1"/>
                    <a:pt x="478" y="39"/>
                    <a:pt x="402" y="77"/>
                  </a:cubicBezTo>
                  <a:cubicBezTo>
                    <a:pt x="240" y="163"/>
                    <a:pt x="115" y="240"/>
                    <a:pt x="39" y="478"/>
                  </a:cubicBezTo>
                  <a:cubicBezTo>
                    <a:pt x="1" y="679"/>
                    <a:pt x="77" y="756"/>
                    <a:pt x="77" y="756"/>
                  </a:cubicBezTo>
                  <a:cubicBezTo>
                    <a:pt x="77" y="756"/>
                    <a:pt x="132" y="773"/>
                    <a:pt x="158" y="773"/>
                  </a:cubicBezTo>
                  <a:cubicBezTo>
                    <a:pt x="171" y="773"/>
                    <a:pt x="176" y="768"/>
                    <a:pt x="163" y="756"/>
                  </a:cubicBezTo>
                  <a:cubicBezTo>
                    <a:pt x="39" y="641"/>
                    <a:pt x="115" y="478"/>
                    <a:pt x="163" y="354"/>
                  </a:cubicBezTo>
                  <a:cubicBezTo>
                    <a:pt x="240" y="115"/>
                    <a:pt x="717" y="39"/>
                    <a:pt x="717" y="39"/>
                  </a:cubicBezTo>
                  <a:cubicBezTo>
                    <a:pt x="717" y="39"/>
                    <a:pt x="756" y="39"/>
                    <a:pt x="75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0"/>
            <p:cNvSpPr/>
            <p:nvPr/>
          </p:nvSpPr>
          <p:spPr>
            <a:xfrm>
              <a:off x="2346324" y="1359091"/>
              <a:ext cx="26838" cy="20433"/>
            </a:xfrm>
            <a:custGeom>
              <a:rect b="b" l="l" r="r" t="t"/>
              <a:pathLst>
                <a:path extrusionOk="0" h="670" w="880">
                  <a:moveTo>
                    <a:pt x="650" y="1"/>
                  </a:moveTo>
                  <a:cubicBezTo>
                    <a:pt x="600" y="1"/>
                    <a:pt x="540" y="10"/>
                    <a:pt x="478" y="29"/>
                  </a:cubicBezTo>
                  <a:cubicBezTo>
                    <a:pt x="325" y="68"/>
                    <a:pt x="201" y="154"/>
                    <a:pt x="86" y="354"/>
                  </a:cubicBezTo>
                  <a:cubicBezTo>
                    <a:pt x="0" y="545"/>
                    <a:pt x="86" y="631"/>
                    <a:pt x="86" y="631"/>
                  </a:cubicBezTo>
                  <a:cubicBezTo>
                    <a:pt x="86" y="631"/>
                    <a:pt x="99" y="638"/>
                    <a:pt x="112" y="646"/>
                  </a:cubicBezTo>
                  <a:lnTo>
                    <a:pt x="112" y="646"/>
                  </a:lnTo>
                  <a:cubicBezTo>
                    <a:pt x="62" y="526"/>
                    <a:pt x="167" y="385"/>
                    <a:pt x="239" y="268"/>
                  </a:cubicBezTo>
                  <a:cubicBezTo>
                    <a:pt x="363" y="68"/>
                    <a:pt x="841" y="68"/>
                    <a:pt x="841" y="68"/>
                  </a:cubicBezTo>
                  <a:lnTo>
                    <a:pt x="879" y="29"/>
                  </a:lnTo>
                  <a:lnTo>
                    <a:pt x="765" y="29"/>
                  </a:lnTo>
                  <a:cubicBezTo>
                    <a:pt x="741" y="10"/>
                    <a:pt x="700" y="1"/>
                    <a:pt x="650" y="1"/>
                  </a:cubicBezTo>
                  <a:close/>
                  <a:moveTo>
                    <a:pt x="112" y="646"/>
                  </a:moveTo>
                  <a:cubicBezTo>
                    <a:pt x="116" y="654"/>
                    <a:pt x="120" y="662"/>
                    <a:pt x="124" y="669"/>
                  </a:cubicBezTo>
                  <a:cubicBezTo>
                    <a:pt x="147" y="669"/>
                    <a:pt x="130" y="656"/>
                    <a:pt x="112" y="646"/>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0"/>
            <p:cNvSpPr/>
            <p:nvPr/>
          </p:nvSpPr>
          <p:spPr>
            <a:xfrm>
              <a:off x="2304055" y="1349881"/>
              <a:ext cx="25374" cy="19213"/>
            </a:xfrm>
            <a:custGeom>
              <a:rect b="b" l="l" r="r" t="t"/>
              <a:pathLst>
                <a:path extrusionOk="0" h="630" w="832">
                  <a:moveTo>
                    <a:pt x="681" y="0"/>
                  </a:moveTo>
                  <a:cubicBezTo>
                    <a:pt x="621" y="0"/>
                    <a:pt x="560" y="27"/>
                    <a:pt x="478" y="54"/>
                  </a:cubicBezTo>
                  <a:cubicBezTo>
                    <a:pt x="316" y="92"/>
                    <a:pt x="192" y="131"/>
                    <a:pt x="115" y="331"/>
                  </a:cubicBezTo>
                  <a:cubicBezTo>
                    <a:pt x="1" y="532"/>
                    <a:pt x="77" y="608"/>
                    <a:pt x="77" y="608"/>
                  </a:cubicBezTo>
                  <a:cubicBezTo>
                    <a:pt x="77" y="608"/>
                    <a:pt x="111" y="630"/>
                    <a:pt x="134" y="630"/>
                  </a:cubicBezTo>
                  <a:cubicBezTo>
                    <a:pt x="145" y="630"/>
                    <a:pt x="154" y="624"/>
                    <a:pt x="154" y="608"/>
                  </a:cubicBezTo>
                  <a:cubicBezTo>
                    <a:pt x="39" y="494"/>
                    <a:pt x="154" y="370"/>
                    <a:pt x="240" y="255"/>
                  </a:cubicBezTo>
                  <a:cubicBezTo>
                    <a:pt x="354" y="54"/>
                    <a:pt x="794" y="54"/>
                    <a:pt x="794" y="54"/>
                  </a:cubicBezTo>
                  <a:lnTo>
                    <a:pt x="832" y="54"/>
                  </a:lnTo>
                  <a:cubicBezTo>
                    <a:pt x="794" y="54"/>
                    <a:pt x="794" y="16"/>
                    <a:pt x="756" y="16"/>
                  </a:cubicBezTo>
                  <a:cubicBezTo>
                    <a:pt x="730" y="5"/>
                    <a:pt x="706" y="0"/>
                    <a:pt x="68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0"/>
            <p:cNvSpPr/>
            <p:nvPr/>
          </p:nvSpPr>
          <p:spPr>
            <a:xfrm>
              <a:off x="2262670" y="1339268"/>
              <a:ext cx="26838" cy="16072"/>
            </a:xfrm>
            <a:custGeom>
              <a:rect b="b" l="l" r="r" t="t"/>
              <a:pathLst>
                <a:path extrusionOk="0" h="527" w="880">
                  <a:moveTo>
                    <a:pt x="555" y="1"/>
                  </a:moveTo>
                  <a:cubicBezTo>
                    <a:pt x="402" y="1"/>
                    <a:pt x="278" y="49"/>
                    <a:pt x="115" y="240"/>
                  </a:cubicBezTo>
                  <a:cubicBezTo>
                    <a:pt x="1" y="402"/>
                    <a:pt x="39" y="479"/>
                    <a:pt x="39" y="479"/>
                  </a:cubicBezTo>
                  <a:lnTo>
                    <a:pt x="115" y="526"/>
                  </a:lnTo>
                  <a:cubicBezTo>
                    <a:pt x="39" y="364"/>
                    <a:pt x="163" y="240"/>
                    <a:pt x="278" y="163"/>
                  </a:cubicBezTo>
                  <a:cubicBezTo>
                    <a:pt x="338" y="84"/>
                    <a:pt x="471" y="64"/>
                    <a:pt x="591" y="64"/>
                  </a:cubicBezTo>
                  <a:cubicBezTo>
                    <a:pt x="718" y="64"/>
                    <a:pt x="832" y="87"/>
                    <a:pt x="832" y="87"/>
                  </a:cubicBezTo>
                  <a:lnTo>
                    <a:pt x="880" y="87"/>
                  </a:lnTo>
                  <a:cubicBezTo>
                    <a:pt x="832" y="87"/>
                    <a:pt x="832" y="49"/>
                    <a:pt x="794" y="49"/>
                  </a:cubicBezTo>
                  <a:cubicBezTo>
                    <a:pt x="756" y="1"/>
                    <a:pt x="641" y="1"/>
                    <a:pt x="55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0"/>
            <p:cNvSpPr/>
            <p:nvPr/>
          </p:nvSpPr>
          <p:spPr>
            <a:xfrm>
              <a:off x="2223907" y="1323531"/>
              <a:ext cx="25404" cy="15127"/>
            </a:xfrm>
            <a:custGeom>
              <a:rect b="b" l="l" r="r" t="t"/>
              <a:pathLst>
                <a:path extrusionOk="0" h="496" w="833">
                  <a:moveTo>
                    <a:pt x="517" y="1"/>
                  </a:moveTo>
                  <a:cubicBezTo>
                    <a:pt x="355" y="1"/>
                    <a:pt x="240" y="39"/>
                    <a:pt x="116" y="202"/>
                  </a:cubicBezTo>
                  <a:cubicBezTo>
                    <a:pt x="1" y="364"/>
                    <a:pt x="39" y="479"/>
                    <a:pt x="39" y="479"/>
                  </a:cubicBezTo>
                  <a:cubicBezTo>
                    <a:pt x="39" y="479"/>
                    <a:pt x="73" y="496"/>
                    <a:pt x="84" y="496"/>
                  </a:cubicBezTo>
                  <a:cubicBezTo>
                    <a:pt x="90" y="496"/>
                    <a:pt x="90" y="491"/>
                    <a:pt x="77" y="479"/>
                  </a:cubicBezTo>
                  <a:cubicBezTo>
                    <a:pt x="39" y="364"/>
                    <a:pt x="154" y="240"/>
                    <a:pt x="240" y="163"/>
                  </a:cubicBezTo>
                  <a:cubicBezTo>
                    <a:pt x="314" y="84"/>
                    <a:pt x="447" y="64"/>
                    <a:pt x="564" y="64"/>
                  </a:cubicBezTo>
                  <a:cubicBezTo>
                    <a:pt x="688" y="64"/>
                    <a:pt x="794" y="87"/>
                    <a:pt x="794" y="87"/>
                  </a:cubicBezTo>
                  <a:lnTo>
                    <a:pt x="832" y="87"/>
                  </a:lnTo>
                  <a:cubicBezTo>
                    <a:pt x="832" y="87"/>
                    <a:pt x="794" y="39"/>
                    <a:pt x="756" y="39"/>
                  </a:cubicBezTo>
                  <a:cubicBezTo>
                    <a:pt x="718" y="1"/>
                    <a:pt x="593" y="1"/>
                    <a:pt x="5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0"/>
            <p:cNvSpPr/>
            <p:nvPr/>
          </p:nvSpPr>
          <p:spPr>
            <a:xfrm>
              <a:off x="2186029" y="1307795"/>
              <a:ext cx="24520" cy="13785"/>
            </a:xfrm>
            <a:custGeom>
              <a:rect b="b" l="l" r="r" t="t"/>
              <a:pathLst>
                <a:path extrusionOk="0" h="452" w="804">
                  <a:moveTo>
                    <a:pt x="479" y="1"/>
                  </a:moveTo>
                  <a:cubicBezTo>
                    <a:pt x="364" y="1"/>
                    <a:pt x="240" y="39"/>
                    <a:pt x="125" y="202"/>
                  </a:cubicBezTo>
                  <a:cubicBezTo>
                    <a:pt x="1" y="316"/>
                    <a:pt x="87" y="402"/>
                    <a:pt x="87" y="402"/>
                  </a:cubicBezTo>
                  <a:cubicBezTo>
                    <a:pt x="87" y="402"/>
                    <a:pt x="111" y="451"/>
                    <a:pt x="121" y="451"/>
                  </a:cubicBezTo>
                  <a:cubicBezTo>
                    <a:pt x="123" y="451"/>
                    <a:pt x="125" y="448"/>
                    <a:pt x="125" y="440"/>
                  </a:cubicBezTo>
                  <a:cubicBezTo>
                    <a:pt x="49" y="316"/>
                    <a:pt x="163" y="240"/>
                    <a:pt x="240" y="125"/>
                  </a:cubicBezTo>
                  <a:cubicBezTo>
                    <a:pt x="312" y="69"/>
                    <a:pt x="426" y="54"/>
                    <a:pt x="528" y="54"/>
                  </a:cubicBezTo>
                  <a:cubicBezTo>
                    <a:pt x="655" y="54"/>
                    <a:pt x="765" y="77"/>
                    <a:pt x="765" y="77"/>
                  </a:cubicBezTo>
                  <a:lnTo>
                    <a:pt x="803" y="77"/>
                  </a:lnTo>
                  <a:cubicBezTo>
                    <a:pt x="765" y="39"/>
                    <a:pt x="717" y="39"/>
                    <a:pt x="717" y="39"/>
                  </a:cubicBezTo>
                  <a:cubicBezTo>
                    <a:pt x="679" y="1"/>
                    <a:pt x="565" y="1"/>
                    <a:pt x="4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0"/>
            <p:cNvSpPr/>
            <p:nvPr/>
          </p:nvSpPr>
          <p:spPr>
            <a:xfrm>
              <a:off x="2154556" y="1290899"/>
              <a:ext cx="21897" cy="11345"/>
            </a:xfrm>
            <a:custGeom>
              <a:rect b="b" l="l" r="r" t="t"/>
              <a:pathLst>
                <a:path extrusionOk="0" h="372" w="718">
                  <a:moveTo>
                    <a:pt x="479" y="1"/>
                  </a:moveTo>
                  <a:cubicBezTo>
                    <a:pt x="364" y="1"/>
                    <a:pt x="240" y="39"/>
                    <a:pt x="125" y="154"/>
                  </a:cubicBezTo>
                  <a:cubicBezTo>
                    <a:pt x="1" y="278"/>
                    <a:pt x="39" y="354"/>
                    <a:pt x="39" y="354"/>
                  </a:cubicBezTo>
                  <a:cubicBezTo>
                    <a:pt x="39" y="354"/>
                    <a:pt x="77" y="371"/>
                    <a:pt x="89" y="371"/>
                  </a:cubicBezTo>
                  <a:cubicBezTo>
                    <a:pt x="94" y="371"/>
                    <a:pt x="93" y="367"/>
                    <a:pt x="77" y="354"/>
                  </a:cubicBezTo>
                  <a:cubicBezTo>
                    <a:pt x="39" y="278"/>
                    <a:pt x="163" y="201"/>
                    <a:pt x="240" y="115"/>
                  </a:cubicBezTo>
                  <a:cubicBezTo>
                    <a:pt x="281" y="77"/>
                    <a:pt x="344" y="64"/>
                    <a:pt x="409" y="64"/>
                  </a:cubicBezTo>
                  <a:cubicBezTo>
                    <a:pt x="539" y="64"/>
                    <a:pt x="679" y="115"/>
                    <a:pt x="679" y="115"/>
                  </a:cubicBezTo>
                  <a:lnTo>
                    <a:pt x="717" y="77"/>
                  </a:lnTo>
                  <a:cubicBezTo>
                    <a:pt x="717" y="77"/>
                    <a:pt x="679" y="77"/>
                    <a:pt x="679" y="39"/>
                  </a:cubicBezTo>
                  <a:cubicBezTo>
                    <a:pt x="641" y="1"/>
                    <a:pt x="555" y="1"/>
                    <a:pt x="4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0"/>
            <p:cNvSpPr/>
            <p:nvPr/>
          </p:nvSpPr>
          <p:spPr>
            <a:xfrm>
              <a:off x="2127749" y="1276321"/>
              <a:ext cx="19549" cy="10186"/>
            </a:xfrm>
            <a:custGeom>
              <a:rect b="b" l="l" r="r" t="t"/>
              <a:pathLst>
                <a:path extrusionOk="0" h="334" w="641">
                  <a:moveTo>
                    <a:pt x="402" y="1"/>
                  </a:moveTo>
                  <a:cubicBezTo>
                    <a:pt x="287" y="1"/>
                    <a:pt x="201" y="39"/>
                    <a:pt x="87" y="116"/>
                  </a:cubicBezTo>
                  <a:cubicBezTo>
                    <a:pt x="1" y="240"/>
                    <a:pt x="49" y="316"/>
                    <a:pt x="49" y="316"/>
                  </a:cubicBezTo>
                  <a:cubicBezTo>
                    <a:pt x="49" y="316"/>
                    <a:pt x="66" y="333"/>
                    <a:pt x="77" y="333"/>
                  </a:cubicBezTo>
                  <a:cubicBezTo>
                    <a:pt x="82" y="333"/>
                    <a:pt x="87" y="329"/>
                    <a:pt x="87" y="316"/>
                  </a:cubicBezTo>
                  <a:cubicBezTo>
                    <a:pt x="49" y="240"/>
                    <a:pt x="125" y="154"/>
                    <a:pt x="201" y="77"/>
                  </a:cubicBezTo>
                  <a:cubicBezTo>
                    <a:pt x="243" y="52"/>
                    <a:pt x="301" y="43"/>
                    <a:pt x="361" y="43"/>
                  </a:cubicBezTo>
                  <a:cubicBezTo>
                    <a:pt x="480" y="43"/>
                    <a:pt x="603" y="77"/>
                    <a:pt x="603" y="77"/>
                  </a:cubicBezTo>
                  <a:lnTo>
                    <a:pt x="641" y="77"/>
                  </a:lnTo>
                  <a:cubicBezTo>
                    <a:pt x="603" y="77"/>
                    <a:pt x="603" y="39"/>
                    <a:pt x="565" y="39"/>
                  </a:cubicBezTo>
                  <a:cubicBezTo>
                    <a:pt x="565" y="1"/>
                    <a:pt x="479" y="1"/>
                    <a:pt x="40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0"/>
            <p:cNvSpPr/>
            <p:nvPr/>
          </p:nvSpPr>
          <p:spPr>
            <a:xfrm>
              <a:off x="2104723" y="1264092"/>
              <a:ext cx="17231" cy="8997"/>
            </a:xfrm>
            <a:custGeom>
              <a:rect b="b" l="l" r="r" t="t"/>
              <a:pathLst>
                <a:path extrusionOk="0" h="295" w="565">
                  <a:moveTo>
                    <a:pt x="364" y="1"/>
                  </a:moveTo>
                  <a:cubicBezTo>
                    <a:pt x="240" y="1"/>
                    <a:pt x="202" y="39"/>
                    <a:pt x="87" y="125"/>
                  </a:cubicBezTo>
                  <a:cubicBezTo>
                    <a:pt x="1" y="201"/>
                    <a:pt x="39" y="278"/>
                    <a:pt x="39" y="278"/>
                  </a:cubicBezTo>
                  <a:cubicBezTo>
                    <a:pt x="39" y="278"/>
                    <a:pt x="60" y="295"/>
                    <a:pt x="74" y="295"/>
                  </a:cubicBezTo>
                  <a:cubicBezTo>
                    <a:pt x="82" y="295"/>
                    <a:pt x="87" y="290"/>
                    <a:pt x="87" y="278"/>
                  </a:cubicBezTo>
                  <a:cubicBezTo>
                    <a:pt x="39" y="201"/>
                    <a:pt x="125" y="163"/>
                    <a:pt x="163" y="77"/>
                  </a:cubicBezTo>
                  <a:cubicBezTo>
                    <a:pt x="202" y="52"/>
                    <a:pt x="254" y="43"/>
                    <a:pt x="306" y="43"/>
                  </a:cubicBezTo>
                  <a:cubicBezTo>
                    <a:pt x="411" y="43"/>
                    <a:pt x="517" y="77"/>
                    <a:pt x="517" y="77"/>
                  </a:cubicBezTo>
                  <a:lnTo>
                    <a:pt x="565" y="77"/>
                  </a:lnTo>
                  <a:lnTo>
                    <a:pt x="517" y="39"/>
                  </a:lnTo>
                  <a:cubicBezTo>
                    <a:pt x="479" y="1"/>
                    <a:pt x="402" y="1"/>
                    <a:pt x="3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0"/>
            <p:cNvSpPr/>
            <p:nvPr/>
          </p:nvSpPr>
          <p:spPr>
            <a:xfrm>
              <a:off x="2693691" y="1368424"/>
              <a:ext cx="41385" cy="88900"/>
            </a:xfrm>
            <a:custGeom>
              <a:rect b="b" l="l" r="r" t="t"/>
              <a:pathLst>
                <a:path extrusionOk="0" h="2915" w="1357">
                  <a:moveTo>
                    <a:pt x="1233" y="0"/>
                  </a:moveTo>
                  <a:lnTo>
                    <a:pt x="1233" y="0"/>
                  </a:lnTo>
                  <a:cubicBezTo>
                    <a:pt x="1118" y="163"/>
                    <a:pt x="1032" y="325"/>
                    <a:pt x="793" y="478"/>
                  </a:cubicBezTo>
                  <a:cubicBezTo>
                    <a:pt x="678" y="526"/>
                    <a:pt x="554" y="679"/>
                    <a:pt x="478" y="765"/>
                  </a:cubicBezTo>
                  <a:cubicBezTo>
                    <a:pt x="239" y="956"/>
                    <a:pt x="76" y="1080"/>
                    <a:pt x="76" y="1157"/>
                  </a:cubicBezTo>
                  <a:cubicBezTo>
                    <a:pt x="38" y="1520"/>
                    <a:pt x="0" y="1797"/>
                    <a:pt x="0" y="1797"/>
                  </a:cubicBezTo>
                  <a:lnTo>
                    <a:pt x="239" y="2074"/>
                  </a:lnTo>
                  <a:cubicBezTo>
                    <a:pt x="315" y="2198"/>
                    <a:pt x="363" y="2313"/>
                    <a:pt x="277" y="2475"/>
                  </a:cubicBezTo>
                  <a:cubicBezTo>
                    <a:pt x="201" y="2590"/>
                    <a:pt x="76" y="2752"/>
                    <a:pt x="0" y="2915"/>
                  </a:cubicBezTo>
                  <a:lnTo>
                    <a:pt x="38" y="2915"/>
                  </a:lnTo>
                  <a:cubicBezTo>
                    <a:pt x="175" y="2719"/>
                    <a:pt x="387" y="2546"/>
                    <a:pt x="596" y="2546"/>
                  </a:cubicBezTo>
                  <a:cubicBezTo>
                    <a:pt x="694" y="2546"/>
                    <a:pt x="791" y="2584"/>
                    <a:pt x="879" y="2676"/>
                  </a:cubicBezTo>
                  <a:cubicBezTo>
                    <a:pt x="917" y="2628"/>
                    <a:pt x="956" y="2628"/>
                    <a:pt x="994" y="2628"/>
                  </a:cubicBezTo>
                  <a:cubicBezTo>
                    <a:pt x="1156" y="2552"/>
                    <a:pt x="1233" y="2475"/>
                    <a:pt x="1118" y="2475"/>
                  </a:cubicBezTo>
                  <a:cubicBezTo>
                    <a:pt x="1032" y="2475"/>
                    <a:pt x="879" y="2475"/>
                    <a:pt x="841" y="2437"/>
                  </a:cubicBezTo>
                  <a:lnTo>
                    <a:pt x="841" y="1911"/>
                  </a:lnTo>
                  <a:cubicBezTo>
                    <a:pt x="841" y="1634"/>
                    <a:pt x="917" y="918"/>
                    <a:pt x="1194" y="526"/>
                  </a:cubicBezTo>
                  <a:cubicBezTo>
                    <a:pt x="1357" y="287"/>
                    <a:pt x="1319" y="125"/>
                    <a:pt x="12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0"/>
            <p:cNvSpPr/>
            <p:nvPr/>
          </p:nvSpPr>
          <p:spPr>
            <a:xfrm>
              <a:off x="2578288" y="1326581"/>
              <a:ext cx="59470" cy="58189"/>
            </a:xfrm>
            <a:custGeom>
              <a:rect b="b" l="l" r="r" t="t"/>
              <a:pathLst>
                <a:path extrusionOk="0" h="1908" w="1950">
                  <a:moveTo>
                    <a:pt x="690" y="0"/>
                  </a:moveTo>
                  <a:cubicBezTo>
                    <a:pt x="669" y="0"/>
                    <a:pt x="653" y="8"/>
                    <a:pt x="640" y="25"/>
                  </a:cubicBezTo>
                  <a:cubicBezTo>
                    <a:pt x="564" y="178"/>
                    <a:pt x="602" y="503"/>
                    <a:pt x="602" y="618"/>
                  </a:cubicBezTo>
                  <a:cubicBezTo>
                    <a:pt x="602" y="780"/>
                    <a:pt x="163" y="656"/>
                    <a:pt x="124" y="895"/>
                  </a:cubicBezTo>
                  <a:cubicBezTo>
                    <a:pt x="112" y="946"/>
                    <a:pt x="132" y="953"/>
                    <a:pt x="169" y="953"/>
                  </a:cubicBezTo>
                  <a:cubicBezTo>
                    <a:pt x="184" y="953"/>
                    <a:pt x="202" y="952"/>
                    <a:pt x="221" y="952"/>
                  </a:cubicBezTo>
                  <a:cubicBezTo>
                    <a:pt x="308" y="952"/>
                    <a:pt x="431" y="975"/>
                    <a:pt x="516" y="1220"/>
                  </a:cubicBezTo>
                  <a:cubicBezTo>
                    <a:pt x="602" y="1458"/>
                    <a:pt x="440" y="1497"/>
                    <a:pt x="325" y="1573"/>
                  </a:cubicBezTo>
                  <a:cubicBezTo>
                    <a:pt x="277" y="1611"/>
                    <a:pt x="0" y="1735"/>
                    <a:pt x="124" y="1812"/>
                  </a:cubicBezTo>
                  <a:cubicBezTo>
                    <a:pt x="156" y="1843"/>
                    <a:pt x="239" y="1907"/>
                    <a:pt x="359" y="1907"/>
                  </a:cubicBezTo>
                  <a:cubicBezTo>
                    <a:pt x="384" y="1907"/>
                    <a:pt x="411" y="1905"/>
                    <a:pt x="440" y="1898"/>
                  </a:cubicBezTo>
                  <a:cubicBezTo>
                    <a:pt x="602" y="1898"/>
                    <a:pt x="803" y="1850"/>
                    <a:pt x="994" y="1812"/>
                  </a:cubicBezTo>
                  <a:cubicBezTo>
                    <a:pt x="879" y="1697"/>
                    <a:pt x="679" y="1458"/>
                    <a:pt x="717" y="1296"/>
                  </a:cubicBezTo>
                  <a:cubicBezTo>
                    <a:pt x="717" y="1134"/>
                    <a:pt x="841" y="1095"/>
                    <a:pt x="956" y="1095"/>
                  </a:cubicBezTo>
                  <a:cubicBezTo>
                    <a:pt x="1080" y="1095"/>
                    <a:pt x="1156" y="1181"/>
                    <a:pt x="1195" y="1372"/>
                  </a:cubicBezTo>
                  <a:cubicBezTo>
                    <a:pt x="1233" y="1535"/>
                    <a:pt x="1357" y="1659"/>
                    <a:pt x="1433" y="1774"/>
                  </a:cubicBezTo>
                  <a:cubicBezTo>
                    <a:pt x="1596" y="1774"/>
                    <a:pt x="1758" y="1735"/>
                    <a:pt x="1911" y="1697"/>
                  </a:cubicBezTo>
                  <a:lnTo>
                    <a:pt x="1949" y="1659"/>
                  </a:lnTo>
                  <a:cubicBezTo>
                    <a:pt x="1911" y="1573"/>
                    <a:pt x="1873" y="1497"/>
                    <a:pt x="1835" y="1420"/>
                  </a:cubicBezTo>
                  <a:cubicBezTo>
                    <a:pt x="1797" y="1420"/>
                    <a:pt x="1797" y="1458"/>
                    <a:pt x="1758" y="1458"/>
                  </a:cubicBezTo>
                  <a:cubicBezTo>
                    <a:pt x="1743" y="1472"/>
                    <a:pt x="1721" y="1478"/>
                    <a:pt x="1693" y="1478"/>
                  </a:cubicBezTo>
                  <a:cubicBezTo>
                    <a:pt x="1560" y="1478"/>
                    <a:pt x="1319" y="1339"/>
                    <a:pt x="1319" y="1181"/>
                  </a:cubicBezTo>
                  <a:cubicBezTo>
                    <a:pt x="1319" y="981"/>
                    <a:pt x="1433" y="981"/>
                    <a:pt x="1596" y="942"/>
                  </a:cubicBezTo>
                  <a:cubicBezTo>
                    <a:pt x="1758" y="856"/>
                    <a:pt x="1758" y="618"/>
                    <a:pt x="1758" y="618"/>
                  </a:cubicBezTo>
                  <a:cubicBezTo>
                    <a:pt x="1758" y="618"/>
                    <a:pt x="1672" y="579"/>
                    <a:pt x="1472" y="579"/>
                  </a:cubicBezTo>
                  <a:cubicBezTo>
                    <a:pt x="1301" y="545"/>
                    <a:pt x="863" y="0"/>
                    <a:pt x="69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0"/>
            <p:cNvSpPr/>
            <p:nvPr/>
          </p:nvSpPr>
          <p:spPr>
            <a:xfrm>
              <a:off x="2630439" y="1319262"/>
              <a:ext cx="30619" cy="50656"/>
            </a:xfrm>
            <a:custGeom>
              <a:rect b="b" l="l" r="r" t="t"/>
              <a:pathLst>
                <a:path extrusionOk="0" h="1661" w="1004">
                  <a:moveTo>
                    <a:pt x="150" y="1"/>
                  </a:moveTo>
                  <a:cubicBezTo>
                    <a:pt x="139" y="1"/>
                    <a:pt x="130" y="9"/>
                    <a:pt x="125" y="26"/>
                  </a:cubicBezTo>
                  <a:cubicBezTo>
                    <a:pt x="1" y="141"/>
                    <a:pt x="125" y="265"/>
                    <a:pt x="239" y="580"/>
                  </a:cubicBezTo>
                  <a:cubicBezTo>
                    <a:pt x="287" y="705"/>
                    <a:pt x="201" y="858"/>
                    <a:pt x="201" y="982"/>
                  </a:cubicBezTo>
                  <a:cubicBezTo>
                    <a:pt x="364" y="1058"/>
                    <a:pt x="364" y="1182"/>
                    <a:pt x="402" y="1297"/>
                  </a:cubicBezTo>
                  <a:cubicBezTo>
                    <a:pt x="440" y="1421"/>
                    <a:pt x="526" y="1536"/>
                    <a:pt x="603" y="1660"/>
                  </a:cubicBezTo>
                  <a:cubicBezTo>
                    <a:pt x="679" y="1574"/>
                    <a:pt x="880" y="1421"/>
                    <a:pt x="1004" y="1335"/>
                  </a:cubicBezTo>
                  <a:cubicBezTo>
                    <a:pt x="1004" y="1335"/>
                    <a:pt x="841" y="1221"/>
                    <a:pt x="717" y="1135"/>
                  </a:cubicBezTo>
                  <a:cubicBezTo>
                    <a:pt x="478" y="944"/>
                    <a:pt x="679" y="743"/>
                    <a:pt x="880" y="705"/>
                  </a:cubicBezTo>
                  <a:cubicBezTo>
                    <a:pt x="880" y="657"/>
                    <a:pt x="841" y="619"/>
                    <a:pt x="841" y="580"/>
                  </a:cubicBezTo>
                  <a:cubicBezTo>
                    <a:pt x="641" y="580"/>
                    <a:pt x="603" y="580"/>
                    <a:pt x="478" y="466"/>
                  </a:cubicBezTo>
                  <a:cubicBezTo>
                    <a:pt x="380" y="293"/>
                    <a:pt x="218" y="1"/>
                    <a:pt x="1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0"/>
            <p:cNvSpPr/>
            <p:nvPr/>
          </p:nvSpPr>
          <p:spPr>
            <a:xfrm>
              <a:off x="2658405" y="1308710"/>
              <a:ext cx="37634" cy="53920"/>
            </a:xfrm>
            <a:custGeom>
              <a:rect b="b" l="l" r="r" t="t"/>
              <a:pathLst>
                <a:path extrusionOk="0" h="1768" w="1234">
                  <a:moveTo>
                    <a:pt x="230" y="1"/>
                  </a:moveTo>
                  <a:cubicBezTo>
                    <a:pt x="220" y="1"/>
                    <a:pt x="211" y="4"/>
                    <a:pt x="202" y="9"/>
                  </a:cubicBezTo>
                  <a:cubicBezTo>
                    <a:pt x="125" y="47"/>
                    <a:pt x="202" y="334"/>
                    <a:pt x="240" y="410"/>
                  </a:cubicBezTo>
                  <a:cubicBezTo>
                    <a:pt x="278" y="487"/>
                    <a:pt x="326" y="611"/>
                    <a:pt x="326" y="726"/>
                  </a:cubicBezTo>
                  <a:cubicBezTo>
                    <a:pt x="326" y="726"/>
                    <a:pt x="364" y="812"/>
                    <a:pt x="240" y="850"/>
                  </a:cubicBezTo>
                  <a:cubicBezTo>
                    <a:pt x="163" y="888"/>
                    <a:pt x="39" y="888"/>
                    <a:pt x="1" y="926"/>
                  </a:cubicBezTo>
                  <a:cubicBezTo>
                    <a:pt x="39" y="965"/>
                    <a:pt x="39" y="1003"/>
                    <a:pt x="39" y="1051"/>
                  </a:cubicBezTo>
                  <a:cubicBezTo>
                    <a:pt x="278" y="1127"/>
                    <a:pt x="479" y="1442"/>
                    <a:pt x="565" y="1528"/>
                  </a:cubicBezTo>
                  <a:cubicBezTo>
                    <a:pt x="641" y="1528"/>
                    <a:pt x="956" y="1528"/>
                    <a:pt x="1233" y="1767"/>
                  </a:cubicBezTo>
                  <a:cubicBezTo>
                    <a:pt x="1195" y="1681"/>
                    <a:pt x="1157" y="1481"/>
                    <a:pt x="1119" y="1442"/>
                  </a:cubicBezTo>
                  <a:cubicBezTo>
                    <a:pt x="995" y="1328"/>
                    <a:pt x="842" y="1242"/>
                    <a:pt x="756" y="1204"/>
                  </a:cubicBezTo>
                  <a:cubicBezTo>
                    <a:pt x="679" y="1165"/>
                    <a:pt x="603" y="1089"/>
                    <a:pt x="603" y="1089"/>
                  </a:cubicBezTo>
                  <a:cubicBezTo>
                    <a:pt x="577" y="979"/>
                    <a:pt x="677" y="944"/>
                    <a:pt x="792" y="944"/>
                  </a:cubicBezTo>
                  <a:cubicBezTo>
                    <a:pt x="847" y="944"/>
                    <a:pt x="906" y="952"/>
                    <a:pt x="956" y="965"/>
                  </a:cubicBezTo>
                  <a:cubicBezTo>
                    <a:pt x="956" y="926"/>
                    <a:pt x="995" y="850"/>
                    <a:pt x="1119" y="764"/>
                  </a:cubicBezTo>
                  <a:cubicBezTo>
                    <a:pt x="1081" y="726"/>
                    <a:pt x="1081" y="649"/>
                    <a:pt x="1081" y="611"/>
                  </a:cubicBezTo>
                  <a:cubicBezTo>
                    <a:pt x="942" y="637"/>
                    <a:pt x="822" y="682"/>
                    <a:pt x="748" y="682"/>
                  </a:cubicBezTo>
                  <a:cubicBezTo>
                    <a:pt x="715" y="682"/>
                    <a:pt x="691" y="673"/>
                    <a:pt x="679" y="649"/>
                  </a:cubicBezTo>
                  <a:cubicBezTo>
                    <a:pt x="529" y="428"/>
                    <a:pt x="353" y="1"/>
                    <a:pt x="23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0"/>
            <p:cNvSpPr/>
            <p:nvPr/>
          </p:nvSpPr>
          <p:spPr>
            <a:xfrm>
              <a:off x="2720498" y="1289435"/>
              <a:ext cx="38762" cy="52486"/>
            </a:xfrm>
            <a:custGeom>
              <a:rect b="b" l="l" r="r" t="t"/>
              <a:pathLst>
                <a:path extrusionOk="0" h="1721" w="1271">
                  <a:moveTo>
                    <a:pt x="305" y="1"/>
                  </a:moveTo>
                  <a:cubicBezTo>
                    <a:pt x="295" y="1"/>
                    <a:pt x="286" y="4"/>
                    <a:pt x="277" y="10"/>
                  </a:cubicBezTo>
                  <a:cubicBezTo>
                    <a:pt x="153" y="49"/>
                    <a:pt x="354" y="364"/>
                    <a:pt x="392" y="440"/>
                  </a:cubicBezTo>
                  <a:cubicBezTo>
                    <a:pt x="392" y="526"/>
                    <a:pt x="440" y="603"/>
                    <a:pt x="392" y="679"/>
                  </a:cubicBezTo>
                  <a:cubicBezTo>
                    <a:pt x="392" y="727"/>
                    <a:pt x="315" y="804"/>
                    <a:pt x="201" y="842"/>
                  </a:cubicBezTo>
                  <a:cubicBezTo>
                    <a:pt x="153" y="842"/>
                    <a:pt x="38" y="880"/>
                    <a:pt x="0" y="880"/>
                  </a:cubicBezTo>
                  <a:lnTo>
                    <a:pt x="0" y="966"/>
                  </a:lnTo>
                  <a:cubicBezTo>
                    <a:pt x="82" y="932"/>
                    <a:pt x="149" y="903"/>
                    <a:pt x="195" y="903"/>
                  </a:cubicBezTo>
                  <a:cubicBezTo>
                    <a:pt x="213" y="903"/>
                    <a:pt x="228" y="907"/>
                    <a:pt x="239" y="918"/>
                  </a:cubicBezTo>
                  <a:cubicBezTo>
                    <a:pt x="315" y="966"/>
                    <a:pt x="516" y="1320"/>
                    <a:pt x="593" y="1444"/>
                  </a:cubicBezTo>
                  <a:cubicBezTo>
                    <a:pt x="679" y="1482"/>
                    <a:pt x="870" y="1520"/>
                    <a:pt x="1032" y="1721"/>
                  </a:cubicBezTo>
                  <a:cubicBezTo>
                    <a:pt x="1109" y="1683"/>
                    <a:pt x="1195" y="1635"/>
                    <a:pt x="1271" y="1635"/>
                  </a:cubicBezTo>
                  <a:cubicBezTo>
                    <a:pt x="1271" y="1558"/>
                    <a:pt x="1271" y="1444"/>
                    <a:pt x="1233" y="1358"/>
                  </a:cubicBezTo>
                  <a:cubicBezTo>
                    <a:pt x="1070" y="1281"/>
                    <a:pt x="956" y="1243"/>
                    <a:pt x="831" y="1205"/>
                  </a:cubicBezTo>
                  <a:cubicBezTo>
                    <a:pt x="755" y="1157"/>
                    <a:pt x="717" y="1081"/>
                    <a:pt x="679" y="1081"/>
                  </a:cubicBezTo>
                  <a:cubicBezTo>
                    <a:pt x="647" y="974"/>
                    <a:pt x="722" y="921"/>
                    <a:pt x="823" y="921"/>
                  </a:cubicBezTo>
                  <a:cubicBezTo>
                    <a:pt x="877" y="921"/>
                    <a:pt x="938" y="936"/>
                    <a:pt x="994" y="966"/>
                  </a:cubicBezTo>
                  <a:cubicBezTo>
                    <a:pt x="994" y="842"/>
                    <a:pt x="1156" y="765"/>
                    <a:pt x="1195" y="765"/>
                  </a:cubicBezTo>
                  <a:cubicBezTo>
                    <a:pt x="1195" y="679"/>
                    <a:pt x="1195" y="679"/>
                    <a:pt x="1156" y="641"/>
                  </a:cubicBezTo>
                  <a:cubicBezTo>
                    <a:pt x="1045" y="667"/>
                    <a:pt x="933" y="716"/>
                    <a:pt x="862" y="716"/>
                  </a:cubicBezTo>
                  <a:cubicBezTo>
                    <a:pt x="829" y="716"/>
                    <a:pt x="805" y="706"/>
                    <a:pt x="793" y="679"/>
                  </a:cubicBezTo>
                  <a:cubicBezTo>
                    <a:pt x="608" y="459"/>
                    <a:pt x="422" y="1"/>
                    <a:pt x="30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0"/>
            <p:cNvSpPr/>
            <p:nvPr/>
          </p:nvSpPr>
          <p:spPr>
            <a:xfrm>
              <a:off x="2693691" y="1298096"/>
              <a:ext cx="26838" cy="48491"/>
            </a:xfrm>
            <a:custGeom>
              <a:rect b="b" l="l" r="r" t="t"/>
              <a:pathLst>
                <a:path extrusionOk="0" h="1590" w="880">
                  <a:moveTo>
                    <a:pt x="175" y="1"/>
                  </a:moveTo>
                  <a:cubicBezTo>
                    <a:pt x="170" y="1"/>
                    <a:pt x="166" y="2"/>
                    <a:pt x="162" y="4"/>
                  </a:cubicBezTo>
                  <a:cubicBezTo>
                    <a:pt x="76" y="42"/>
                    <a:pt x="201" y="357"/>
                    <a:pt x="239" y="443"/>
                  </a:cubicBezTo>
                  <a:cubicBezTo>
                    <a:pt x="239" y="520"/>
                    <a:pt x="277" y="634"/>
                    <a:pt x="315" y="758"/>
                  </a:cubicBezTo>
                  <a:cubicBezTo>
                    <a:pt x="315" y="758"/>
                    <a:pt x="315" y="835"/>
                    <a:pt x="201" y="873"/>
                  </a:cubicBezTo>
                  <a:cubicBezTo>
                    <a:pt x="124" y="921"/>
                    <a:pt x="38" y="921"/>
                    <a:pt x="0" y="959"/>
                  </a:cubicBezTo>
                  <a:lnTo>
                    <a:pt x="0" y="1074"/>
                  </a:lnTo>
                  <a:cubicBezTo>
                    <a:pt x="81" y="1036"/>
                    <a:pt x="160" y="1007"/>
                    <a:pt x="229" y="1007"/>
                  </a:cubicBezTo>
                  <a:cubicBezTo>
                    <a:pt x="299" y="1007"/>
                    <a:pt x="358" y="1036"/>
                    <a:pt x="401" y="1112"/>
                  </a:cubicBezTo>
                  <a:cubicBezTo>
                    <a:pt x="440" y="1236"/>
                    <a:pt x="602" y="1475"/>
                    <a:pt x="678" y="1590"/>
                  </a:cubicBezTo>
                  <a:cubicBezTo>
                    <a:pt x="717" y="1513"/>
                    <a:pt x="755" y="1351"/>
                    <a:pt x="793" y="1274"/>
                  </a:cubicBezTo>
                  <a:cubicBezTo>
                    <a:pt x="755" y="1236"/>
                    <a:pt x="755" y="1236"/>
                    <a:pt x="717" y="1236"/>
                  </a:cubicBezTo>
                  <a:cubicBezTo>
                    <a:pt x="640" y="1198"/>
                    <a:pt x="602" y="1112"/>
                    <a:pt x="602" y="1112"/>
                  </a:cubicBezTo>
                  <a:cubicBezTo>
                    <a:pt x="554" y="1036"/>
                    <a:pt x="640" y="997"/>
                    <a:pt x="717" y="959"/>
                  </a:cubicBezTo>
                  <a:cubicBezTo>
                    <a:pt x="678" y="921"/>
                    <a:pt x="640" y="921"/>
                    <a:pt x="678" y="835"/>
                  </a:cubicBezTo>
                  <a:cubicBezTo>
                    <a:pt x="678" y="797"/>
                    <a:pt x="793" y="720"/>
                    <a:pt x="879" y="682"/>
                  </a:cubicBezTo>
                  <a:cubicBezTo>
                    <a:pt x="841" y="682"/>
                    <a:pt x="841" y="634"/>
                    <a:pt x="841" y="634"/>
                  </a:cubicBezTo>
                  <a:cubicBezTo>
                    <a:pt x="841" y="634"/>
                    <a:pt x="773" y="663"/>
                    <a:pt x="700" y="663"/>
                  </a:cubicBezTo>
                  <a:cubicBezTo>
                    <a:pt x="647" y="663"/>
                    <a:pt x="590" y="648"/>
                    <a:pt x="554" y="596"/>
                  </a:cubicBezTo>
                  <a:cubicBezTo>
                    <a:pt x="409" y="333"/>
                    <a:pt x="255" y="1"/>
                    <a:pt x="1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0"/>
            <p:cNvSpPr/>
            <p:nvPr/>
          </p:nvSpPr>
          <p:spPr>
            <a:xfrm>
              <a:off x="2601527" y="1363605"/>
              <a:ext cx="33883" cy="45045"/>
            </a:xfrm>
            <a:custGeom>
              <a:rect b="b" l="l" r="r" t="t"/>
              <a:pathLst>
                <a:path extrusionOk="0" h="1477" w="1111">
                  <a:moveTo>
                    <a:pt x="156" y="1"/>
                  </a:moveTo>
                  <a:cubicBezTo>
                    <a:pt x="33" y="1"/>
                    <a:pt x="1" y="169"/>
                    <a:pt x="79" y="283"/>
                  </a:cubicBezTo>
                  <a:cubicBezTo>
                    <a:pt x="155" y="359"/>
                    <a:pt x="280" y="598"/>
                    <a:pt x="557" y="961"/>
                  </a:cubicBezTo>
                  <a:cubicBezTo>
                    <a:pt x="671" y="1114"/>
                    <a:pt x="834" y="1315"/>
                    <a:pt x="949" y="1477"/>
                  </a:cubicBezTo>
                  <a:cubicBezTo>
                    <a:pt x="1035" y="1401"/>
                    <a:pt x="1073" y="1315"/>
                    <a:pt x="1111" y="1238"/>
                  </a:cubicBezTo>
                  <a:cubicBezTo>
                    <a:pt x="834" y="961"/>
                    <a:pt x="433" y="445"/>
                    <a:pt x="394" y="283"/>
                  </a:cubicBezTo>
                  <a:cubicBezTo>
                    <a:pt x="318" y="82"/>
                    <a:pt x="356" y="44"/>
                    <a:pt x="194" y="6"/>
                  </a:cubicBezTo>
                  <a:cubicBezTo>
                    <a:pt x="180" y="2"/>
                    <a:pt x="167" y="1"/>
                    <a:pt x="1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0"/>
            <p:cNvSpPr/>
            <p:nvPr/>
          </p:nvSpPr>
          <p:spPr>
            <a:xfrm>
              <a:off x="2629493" y="1353693"/>
              <a:ext cx="18177" cy="25831"/>
            </a:xfrm>
            <a:custGeom>
              <a:rect b="b" l="l" r="r" t="t"/>
              <a:pathLst>
                <a:path extrusionOk="0" h="847" w="596">
                  <a:moveTo>
                    <a:pt x="155" y="1"/>
                  </a:moveTo>
                  <a:cubicBezTo>
                    <a:pt x="26" y="1"/>
                    <a:pt x="1" y="175"/>
                    <a:pt x="79" y="245"/>
                  </a:cubicBezTo>
                  <a:cubicBezTo>
                    <a:pt x="156" y="369"/>
                    <a:pt x="232" y="569"/>
                    <a:pt x="433" y="846"/>
                  </a:cubicBezTo>
                  <a:cubicBezTo>
                    <a:pt x="471" y="722"/>
                    <a:pt x="509" y="646"/>
                    <a:pt x="595" y="608"/>
                  </a:cubicBezTo>
                  <a:cubicBezTo>
                    <a:pt x="471" y="445"/>
                    <a:pt x="395" y="331"/>
                    <a:pt x="395" y="245"/>
                  </a:cubicBezTo>
                  <a:cubicBezTo>
                    <a:pt x="318" y="92"/>
                    <a:pt x="356" y="6"/>
                    <a:pt x="194" y="6"/>
                  </a:cubicBezTo>
                  <a:cubicBezTo>
                    <a:pt x="180" y="2"/>
                    <a:pt x="167" y="1"/>
                    <a:pt x="1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0"/>
            <p:cNvSpPr/>
            <p:nvPr/>
          </p:nvSpPr>
          <p:spPr>
            <a:xfrm>
              <a:off x="2909918" y="1314382"/>
              <a:ext cx="131139" cy="82801"/>
            </a:xfrm>
            <a:custGeom>
              <a:rect b="b" l="l" r="r" t="t"/>
              <a:pathLst>
                <a:path extrusionOk="0" h="2715" w="4300">
                  <a:moveTo>
                    <a:pt x="1922" y="0"/>
                  </a:moveTo>
                  <a:cubicBezTo>
                    <a:pt x="1478" y="0"/>
                    <a:pt x="1172" y="112"/>
                    <a:pt x="793" y="301"/>
                  </a:cubicBezTo>
                  <a:cubicBezTo>
                    <a:pt x="354" y="502"/>
                    <a:pt x="153" y="502"/>
                    <a:pt x="76" y="740"/>
                  </a:cubicBezTo>
                  <a:cubicBezTo>
                    <a:pt x="0" y="979"/>
                    <a:pt x="38" y="1256"/>
                    <a:pt x="440" y="1295"/>
                  </a:cubicBezTo>
                  <a:cubicBezTo>
                    <a:pt x="793" y="1381"/>
                    <a:pt x="1032" y="1256"/>
                    <a:pt x="1194" y="1457"/>
                  </a:cubicBezTo>
                  <a:cubicBezTo>
                    <a:pt x="1347" y="1696"/>
                    <a:pt x="1233" y="1820"/>
                    <a:pt x="994" y="2059"/>
                  </a:cubicBezTo>
                  <a:cubicBezTo>
                    <a:pt x="717" y="2336"/>
                    <a:pt x="717" y="2537"/>
                    <a:pt x="793" y="2651"/>
                  </a:cubicBezTo>
                  <a:cubicBezTo>
                    <a:pt x="816" y="2696"/>
                    <a:pt x="989" y="2715"/>
                    <a:pt x="1169" y="2715"/>
                  </a:cubicBezTo>
                  <a:cubicBezTo>
                    <a:pt x="1296" y="2715"/>
                    <a:pt x="1427" y="2706"/>
                    <a:pt x="1510" y="2690"/>
                  </a:cubicBezTo>
                  <a:cubicBezTo>
                    <a:pt x="1749" y="2690"/>
                    <a:pt x="1949" y="2613"/>
                    <a:pt x="1825" y="2413"/>
                  </a:cubicBezTo>
                  <a:cubicBezTo>
                    <a:pt x="1749" y="2336"/>
                    <a:pt x="1710" y="2135"/>
                    <a:pt x="1787" y="1858"/>
                  </a:cubicBezTo>
                  <a:cubicBezTo>
                    <a:pt x="1825" y="1658"/>
                    <a:pt x="2026" y="1381"/>
                    <a:pt x="2226" y="1381"/>
                  </a:cubicBezTo>
                  <a:cubicBezTo>
                    <a:pt x="2628" y="1381"/>
                    <a:pt x="2742" y="1658"/>
                    <a:pt x="3020" y="1820"/>
                  </a:cubicBezTo>
                  <a:cubicBezTo>
                    <a:pt x="3144" y="1886"/>
                    <a:pt x="3221" y="1902"/>
                    <a:pt x="3286" y="1902"/>
                  </a:cubicBezTo>
                  <a:cubicBezTo>
                    <a:pt x="3346" y="1902"/>
                    <a:pt x="3395" y="1888"/>
                    <a:pt x="3459" y="1888"/>
                  </a:cubicBezTo>
                  <a:cubicBezTo>
                    <a:pt x="3485" y="1888"/>
                    <a:pt x="3513" y="1890"/>
                    <a:pt x="3545" y="1897"/>
                  </a:cubicBezTo>
                  <a:cubicBezTo>
                    <a:pt x="3647" y="1937"/>
                    <a:pt x="3740" y="1992"/>
                    <a:pt x="3824" y="1992"/>
                  </a:cubicBezTo>
                  <a:cubicBezTo>
                    <a:pt x="3898" y="1992"/>
                    <a:pt x="3965" y="1950"/>
                    <a:pt x="4023" y="1820"/>
                  </a:cubicBezTo>
                  <a:cubicBezTo>
                    <a:pt x="4099" y="1534"/>
                    <a:pt x="4300" y="1218"/>
                    <a:pt x="4023" y="1018"/>
                  </a:cubicBezTo>
                  <a:cubicBezTo>
                    <a:pt x="3698" y="865"/>
                    <a:pt x="3784" y="740"/>
                    <a:pt x="3545" y="578"/>
                  </a:cubicBezTo>
                  <a:cubicBezTo>
                    <a:pt x="3306" y="425"/>
                    <a:pt x="2781" y="100"/>
                    <a:pt x="2303" y="24"/>
                  </a:cubicBezTo>
                  <a:cubicBezTo>
                    <a:pt x="2164" y="8"/>
                    <a:pt x="2038" y="0"/>
                    <a:pt x="192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0"/>
            <p:cNvSpPr/>
            <p:nvPr/>
          </p:nvSpPr>
          <p:spPr>
            <a:xfrm>
              <a:off x="2648798" y="1343355"/>
              <a:ext cx="24215" cy="15493"/>
            </a:xfrm>
            <a:custGeom>
              <a:rect b="b" l="l" r="r" t="t"/>
              <a:pathLst>
                <a:path extrusionOk="0" h="508" w="794">
                  <a:moveTo>
                    <a:pt x="335" y="0"/>
                  </a:moveTo>
                  <a:cubicBezTo>
                    <a:pt x="296" y="0"/>
                    <a:pt x="253" y="10"/>
                    <a:pt x="201" y="29"/>
                  </a:cubicBezTo>
                  <a:cubicBezTo>
                    <a:pt x="77" y="29"/>
                    <a:pt x="1" y="230"/>
                    <a:pt x="278" y="392"/>
                  </a:cubicBezTo>
                  <a:cubicBezTo>
                    <a:pt x="316" y="392"/>
                    <a:pt x="402" y="469"/>
                    <a:pt x="440" y="507"/>
                  </a:cubicBezTo>
                  <a:lnTo>
                    <a:pt x="794" y="392"/>
                  </a:lnTo>
                  <a:cubicBezTo>
                    <a:pt x="755" y="345"/>
                    <a:pt x="717" y="306"/>
                    <a:pt x="679" y="230"/>
                  </a:cubicBezTo>
                  <a:cubicBezTo>
                    <a:pt x="530" y="81"/>
                    <a:pt x="449" y="0"/>
                    <a:pt x="3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0"/>
            <p:cNvSpPr/>
            <p:nvPr/>
          </p:nvSpPr>
          <p:spPr>
            <a:xfrm>
              <a:off x="2720498" y="1428168"/>
              <a:ext cx="66759" cy="48156"/>
            </a:xfrm>
            <a:custGeom>
              <a:rect b="b" l="l" r="r" t="t"/>
              <a:pathLst>
                <a:path extrusionOk="0" h="1579" w="2189">
                  <a:moveTo>
                    <a:pt x="38" y="0"/>
                  </a:moveTo>
                  <a:cubicBezTo>
                    <a:pt x="0" y="153"/>
                    <a:pt x="0" y="277"/>
                    <a:pt x="0" y="392"/>
                  </a:cubicBezTo>
                  <a:cubicBezTo>
                    <a:pt x="0" y="430"/>
                    <a:pt x="38" y="430"/>
                    <a:pt x="38" y="478"/>
                  </a:cubicBezTo>
                  <a:cubicBezTo>
                    <a:pt x="58" y="478"/>
                    <a:pt x="124" y="465"/>
                    <a:pt x="192" y="465"/>
                  </a:cubicBezTo>
                  <a:cubicBezTo>
                    <a:pt x="253" y="465"/>
                    <a:pt x="317" y="475"/>
                    <a:pt x="354" y="516"/>
                  </a:cubicBezTo>
                  <a:cubicBezTo>
                    <a:pt x="392" y="554"/>
                    <a:pt x="277" y="631"/>
                    <a:pt x="201" y="669"/>
                  </a:cubicBezTo>
                  <a:cubicBezTo>
                    <a:pt x="392" y="831"/>
                    <a:pt x="554" y="956"/>
                    <a:pt x="793" y="1070"/>
                  </a:cubicBezTo>
                  <a:cubicBezTo>
                    <a:pt x="1431" y="1462"/>
                    <a:pt x="1789" y="1578"/>
                    <a:pt x="1978" y="1578"/>
                  </a:cubicBezTo>
                  <a:cubicBezTo>
                    <a:pt x="2039" y="1578"/>
                    <a:pt x="2082" y="1567"/>
                    <a:pt x="2112" y="1548"/>
                  </a:cubicBezTo>
                  <a:cubicBezTo>
                    <a:pt x="2188" y="1510"/>
                    <a:pt x="2026" y="1472"/>
                    <a:pt x="1825" y="1386"/>
                  </a:cubicBezTo>
                  <a:cubicBezTo>
                    <a:pt x="1548" y="1271"/>
                    <a:pt x="1195" y="1109"/>
                    <a:pt x="831" y="870"/>
                  </a:cubicBezTo>
                  <a:cubicBezTo>
                    <a:pt x="631" y="717"/>
                    <a:pt x="315" y="430"/>
                    <a:pt x="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0"/>
            <p:cNvSpPr/>
            <p:nvPr/>
          </p:nvSpPr>
          <p:spPr>
            <a:xfrm>
              <a:off x="2688720" y="1331735"/>
              <a:ext cx="25679" cy="27112"/>
            </a:xfrm>
            <a:custGeom>
              <a:rect b="b" l="l" r="r" t="t"/>
              <a:pathLst>
                <a:path extrusionOk="0" h="889" w="842">
                  <a:moveTo>
                    <a:pt x="388" y="0"/>
                  </a:moveTo>
                  <a:cubicBezTo>
                    <a:pt x="369" y="0"/>
                    <a:pt x="349" y="3"/>
                    <a:pt x="325" y="9"/>
                  </a:cubicBezTo>
                  <a:cubicBezTo>
                    <a:pt x="287" y="9"/>
                    <a:pt x="87" y="95"/>
                    <a:pt x="48" y="133"/>
                  </a:cubicBezTo>
                  <a:cubicBezTo>
                    <a:pt x="1" y="210"/>
                    <a:pt x="48" y="296"/>
                    <a:pt x="201" y="410"/>
                  </a:cubicBezTo>
                  <a:cubicBezTo>
                    <a:pt x="325" y="487"/>
                    <a:pt x="478" y="649"/>
                    <a:pt x="679" y="888"/>
                  </a:cubicBezTo>
                  <a:cubicBezTo>
                    <a:pt x="765" y="773"/>
                    <a:pt x="803" y="687"/>
                    <a:pt x="841" y="535"/>
                  </a:cubicBezTo>
                  <a:cubicBezTo>
                    <a:pt x="765" y="449"/>
                    <a:pt x="717" y="410"/>
                    <a:pt x="641" y="296"/>
                  </a:cubicBezTo>
                  <a:cubicBezTo>
                    <a:pt x="543" y="93"/>
                    <a:pt x="494" y="0"/>
                    <a:pt x="3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0"/>
            <p:cNvSpPr/>
            <p:nvPr/>
          </p:nvSpPr>
          <p:spPr>
            <a:xfrm>
              <a:off x="2727787" y="1384435"/>
              <a:ext cx="81306" cy="92255"/>
            </a:xfrm>
            <a:custGeom>
              <a:rect b="b" l="l" r="r" t="t"/>
              <a:pathLst>
                <a:path extrusionOk="0" h="3025" w="2666">
                  <a:moveTo>
                    <a:pt x="115" y="1"/>
                  </a:moveTo>
                  <a:cubicBezTo>
                    <a:pt x="76" y="39"/>
                    <a:pt x="38" y="116"/>
                    <a:pt x="38" y="154"/>
                  </a:cubicBezTo>
                  <a:cubicBezTo>
                    <a:pt x="38" y="192"/>
                    <a:pt x="0" y="192"/>
                    <a:pt x="0" y="240"/>
                  </a:cubicBezTo>
                  <a:cubicBezTo>
                    <a:pt x="277" y="956"/>
                    <a:pt x="717" y="1587"/>
                    <a:pt x="1347" y="2189"/>
                  </a:cubicBezTo>
                  <a:cubicBezTo>
                    <a:pt x="2007" y="2813"/>
                    <a:pt x="2399" y="3025"/>
                    <a:pt x="2554" y="3025"/>
                  </a:cubicBezTo>
                  <a:cubicBezTo>
                    <a:pt x="2568" y="3025"/>
                    <a:pt x="2580" y="3023"/>
                    <a:pt x="2589" y="3020"/>
                  </a:cubicBezTo>
                  <a:cubicBezTo>
                    <a:pt x="2666" y="2982"/>
                    <a:pt x="2503" y="2906"/>
                    <a:pt x="2389" y="2820"/>
                  </a:cubicBezTo>
                  <a:cubicBezTo>
                    <a:pt x="2226" y="2667"/>
                    <a:pt x="1825" y="2390"/>
                    <a:pt x="1548" y="2103"/>
                  </a:cubicBezTo>
                  <a:cubicBezTo>
                    <a:pt x="1032" y="1587"/>
                    <a:pt x="516" y="995"/>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0"/>
            <p:cNvSpPr/>
            <p:nvPr/>
          </p:nvSpPr>
          <p:spPr>
            <a:xfrm>
              <a:off x="2741175" y="1352687"/>
              <a:ext cx="86003" cy="125040"/>
            </a:xfrm>
            <a:custGeom>
              <a:rect b="b" l="l" r="r" t="t"/>
              <a:pathLst>
                <a:path extrusionOk="0" h="4100" w="2820">
                  <a:moveTo>
                    <a:pt x="239" y="0"/>
                  </a:moveTo>
                  <a:cubicBezTo>
                    <a:pt x="192" y="39"/>
                    <a:pt x="39" y="163"/>
                    <a:pt x="1" y="239"/>
                  </a:cubicBezTo>
                  <a:cubicBezTo>
                    <a:pt x="431" y="918"/>
                    <a:pt x="1310" y="2351"/>
                    <a:pt x="1510" y="2666"/>
                  </a:cubicBezTo>
                  <a:cubicBezTo>
                    <a:pt x="1826" y="3068"/>
                    <a:pt x="2189" y="3545"/>
                    <a:pt x="2466" y="3861"/>
                  </a:cubicBezTo>
                  <a:cubicBezTo>
                    <a:pt x="2580" y="4023"/>
                    <a:pt x="2705" y="4100"/>
                    <a:pt x="2743" y="4100"/>
                  </a:cubicBezTo>
                  <a:cubicBezTo>
                    <a:pt x="2819" y="4100"/>
                    <a:pt x="2705" y="3985"/>
                    <a:pt x="2504" y="3708"/>
                  </a:cubicBezTo>
                  <a:cubicBezTo>
                    <a:pt x="2303" y="3431"/>
                    <a:pt x="2103" y="3192"/>
                    <a:pt x="1787" y="2752"/>
                  </a:cubicBezTo>
                  <a:cubicBezTo>
                    <a:pt x="1549" y="2351"/>
                    <a:pt x="1271" y="1911"/>
                    <a:pt x="1033" y="1472"/>
                  </a:cubicBezTo>
                  <a:cubicBezTo>
                    <a:pt x="755" y="956"/>
                    <a:pt x="478" y="440"/>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0"/>
            <p:cNvSpPr/>
            <p:nvPr/>
          </p:nvSpPr>
          <p:spPr>
            <a:xfrm>
              <a:off x="2714368" y="1318621"/>
              <a:ext cx="21897" cy="13388"/>
            </a:xfrm>
            <a:custGeom>
              <a:rect b="b" l="l" r="r" t="t"/>
              <a:pathLst>
                <a:path extrusionOk="0" h="439" w="718">
                  <a:moveTo>
                    <a:pt x="340" y="0"/>
                  </a:moveTo>
                  <a:cubicBezTo>
                    <a:pt x="200" y="0"/>
                    <a:pt x="72" y="128"/>
                    <a:pt x="39" y="162"/>
                  </a:cubicBezTo>
                  <a:cubicBezTo>
                    <a:pt x="0" y="248"/>
                    <a:pt x="115" y="286"/>
                    <a:pt x="239" y="401"/>
                  </a:cubicBezTo>
                  <a:cubicBezTo>
                    <a:pt x="273" y="390"/>
                    <a:pt x="314" y="385"/>
                    <a:pt x="359" y="385"/>
                  </a:cubicBezTo>
                  <a:cubicBezTo>
                    <a:pt x="468" y="385"/>
                    <a:pt x="602" y="412"/>
                    <a:pt x="717" y="439"/>
                  </a:cubicBezTo>
                  <a:cubicBezTo>
                    <a:pt x="717" y="401"/>
                    <a:pt x="679" y="363"/>
                    <a:pt x="679" y="363"/>
                  </a:cubicBezTo>
                  <a:cubicBezTo>
                    <a:pt x="516" y="124"/>
                    <a:pt x="440" y="9"/>
                    <a:pt x="402" y="9"/>
                  </a:cubicBezTo>
                  <a:cubicBezTo>
                    <a:pt x="381" y="3"/>
                    <a:pt x="361" y="0"/>
                    <a:pt x="3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0"/>
            <p:cNvSpPr/>
            <p:nvPr/>
          </p:nvSpPr>
          <p:spPr>
            <a:xfrm>
              <a:off x="2749623" y="1311881"/>
              <a:ext cx="98232" cy="159837"/>
            </a:xfrm>
            <a:custGeom>
              <a:rect b="b" l="l" r="r" t="t"/>
              <a:pathLst>
                <a:path extrusionOk="0" h="5241" w="3221">
                  <a:moveTo>
                    <a:pt x="459" y="1"/>
                  </a:moveTo>
                  <a:cubicBezTo>
                    <a:pt x="404" y="1"/>
                    <a:pt x="354" y="10"/>
                    <a:pt x="316" y="29"/>
                  </a:cubicBezTo>
                  <a:cubicBezTo>
                    <a:pt x="201" y="68"/>
                    <a:pt x="115" y="144"/>
                    <a:pt x="77" y="182"/>
                  </a:cubicBezTo>
                  <a:cubicBezTo>
                    <a:pt x="1" y="345"/>
                    <a:pt x="278" y="421"/>
                    <a:pt x="555" y="708"/>
                  </a:cubicBezTo>
                  <a:cubicBezTo>
                    <a:pt x="679" y="822"/>
                    <a:pt x="918" y="1100"/>
                    <a:pt x="1109" y="1501"/>
                  </a:cubicBezTo>
                  <a:cubicBezTo>
                    <a:pt x="1549" y="2217"/>
                    <a:pt x="2026" y="3288"/>
                    <a:pt x="2265" y="3727"/>
                  </a:cubicBezTo>
                  <a:cubicBezTo>
                    <a:pt x="2667" y="4444"/>
                    <a:pt x="2705" y="4482"/>
                    <a:pt x="3020" y="5008"/>
                  </a:cubicBezTo>
                  <a:cubicBezTo>
                    <a:pt x="3105" y="5171"/>
                    <a:pt x="3168" y="5241"/>
                    <a:pt x="3199" y="5241"/>
                  </a:cubicBezTo>
                  <a:cubicBezTo>
                    <a:pt x="3213" y="5241"/>
                    <a:pt x="3221" y="5226"/>
                    <a:pt x="3221" y="5199"/>
                  </a:cubicBezTo>
                  <a:cubicBezTo>
                    <a:pt x="3221" y="5084"/>
                    <a:pt x="3068" y="4807"/>
                    <a:pt x="2982" y="4644"/>
                  </a:cubicBezTo>
                  <a:cubicBezTo>
                    <a:pt x="2743" y="4243"/>
                    <a:pt x="1912" y="2657"/>
                    <a:pt x="1510" y="1740"/>
                  </a:cubicBezTo>
                  <a:cubicBezTo>
                    <a:pt x="1109" y="784"/>
                    <a:pt x="870" y="182"/>
                    <a:pt x="631" y="29"/>
                  </a:cubicBezTo>
                  <a:cubicBezTo>
                    <a:pt x="574" y="10"/>
                    <a:pt x="514" y="1"/>
                    <a:pt x="45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0"/>
            <p:cNvSpPr/>
            <p:nvPr/>
          </p:nvSpPr>
          <p:spPr>
            <a:xfrm>
              <a:off x="2788385" y="1301268"/>
              <a:ext cx="76305" cy="150139"/>
            </a:xfrm>
            <a:custGeom>
              <a:rect b="b" l="l" r="r" t="t"/>
              <a:pathLst>
                <a:path extrusionOk="0" h="4923" w="2502">
                  <a:moveTo>
                    <a:pt x="353" y="0"/>
                  </a:moveTo>
                  <a:cubicBezTo>
                    <a:pt x="304" y="0"/>
                    <a:pt x="252" y="19"/>
                    <a:pt x="201" y="52"/>
                  </a:cubicBezTo>
                  <a:cubicBezTo>
                    <a:pt x="77" y="100"/>
                    <a:pt x="1" y="177"/>
                    <a:pt x="163" y="339"/>
                  </a:cubicBezTo>
                  <a:cubicBezTo>
                    <a:pt x="402" y="578"/>
                    <a:pt x="641" y="1247"/>
                    <a:pt x="755" y="1534"/>
                  </a:cubicBezTo>
                  <a:cubicBezTo>
                    <a:pt x="918" y="1925"/>
                    <a:pt x="1835" y="3836"/>
                    <a:pt x="2074" y="4276"/>
                  </a:cubicBezTo>
                  <a:cubicBezTo>
                    <a:pt x="2275" y="4677"/>
                    <a:pt x="2351" y="4830"/>
                    <a:pt x="2466" y="4916"/>
                  </a:cubicBezTo>
                  <a:cubicBezTo>
                    <a:pt x="2472" y="4921"/>
                    <a:pt x="2476" y="4923"/>
                    <a:pt x="2479" y="4923"/>
                  </a:cubicBezTo>
                  <a:cubicBezTo>
                    <a:pt x="2501" y="4923"/>
                    <a:pt x="2456" y="4807"/>
                    <a:pt x="2389" y="4639"/>
                  </a:cubicBezTo>
                  <a:cubicBezTo>
                    <a:pt x="2313" y="4477"/>
                    <a:pt x="2189" y="4238"/>
                    <a:pt x="2074" y="3875"/>
                  </a:cubicBezTo>
                  <a:cubicBezTo>
                    <a:pt x="1711" y="3120"/>
                    <a:pt x="994" y="1409"/>
                    <a:pt x="755" y="769"/>
                  </a:cubicBezTo>
                  <a:cubicBezTo>
                    <a:pt x="679" y="454"/>
                    <a:pt x="602" y="177"/>
                    <a:pt x="516" y="100"/>
                  </a:cubicBezTo>
                  <a:cubicBezTo>
                    <a:pt x="474" y="31"/>
                    <a:pt x="416" y="0"/>
                    <a:pt x="3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0"/>
            <p:cNvSpPr/>
            <p:nvPr/>
          </p:nvSpPr>
          <p:spPr>
            <a:xfrm>
              <a:off x="2821323" y="1292119"/>
              <a:ext cx="61025" cy="142240"/>
            </a:xfrm>
            <a:custGeom>
              <a:rect b="b" l="l" r="r" t="t"/>
              <a:pathLst>
                <a:path extrusionOk="0" h="4664" w="2001">
                  <a:moveTo>
                    <a:pt x="317" y="1"/>
                  </a:moveTo>
                  <a:cubicBezTo>
                    <a:pt x="273" y="1"/>
                    <a:pt x="230" y="13"/>
                    <a:pt x="191" y="37"/>
                  </a:cubicBezTo>
                  <a:cubicBezTo>
                    <a:pt x="115" y="75"/>
                    <a:pt x="0" y="161"/>
                    <a:pt x="153" y="276"/>
                  </a:cubicBezTo>
                  <a:cubicBezTo>
                    <a:pt x="316" y="400"/>
                    <a:pt x="392" y="553"/>
                    <a:pt x="516" y="878"/>
                  </a:cubicBezTo>
                  <a:cubicBezTo>
                    <a:pt x="593" y="1155"/>
                    <a:pt x="1309" y="3219"/>
                    <a:pt x="1510" y="3821"/>
                  </a:cubicBezTo>
                  <a:cubicBezTo>
                    <a:pt x="1625" y="4175"/>
                    <a:pt x="1787" y="4461"/>
                    <a:pt x="1911" y="4576"/>
                  </a:cubicBezTo>
                  <a:cubicBezTo>
                    <a:pt x="1940" y="4638"/>
                    <a:pt x="1964" y="4663"/>
                    <a:pt x="1978" y="4663"/>
                  </a:cubicBezTo>
                  <a:cubicBezTo>
                    <a:pt x="2000" y="4663"/>
                    <a:pt x="1997" y="4594"/>
                    <a:pt x="1950" y="4499"/>
                  </a:cubicBezTo>
                  <a:cubicBezTo>
                    <a:pt x="1825" y="4299"/>
                    <a:pt x="1711" y="3983"/>
                    <a:pt x="1586" y="3544"/>
                  </a:cubicBezTo>
                  <a:cubicBezTo>
                    <a:pt x="1472" y="3181"/>
                    <a:pt x="1386" y="2980"/>
                    <a:pt x="1233" y="2350"/>
                  </a:cubicBezTo>
                  <a:cubicBezTo>
                    <a:pt x="1070" y="1709"/>
                    <a:pt x="832" y="1031"/>
                    <a:pt x="755" y="754"/>
                  </a:cubicBezTo>
                  <a:cubicBezTo>
                    <a:pt x="717" y="553"/>
                    <a:pt x="631" y="314"/>
                    <a:pt x="593" y="200"/>
                  </a:cubicBezTo>
                  <a:cubicBezTo>
                    <a:pt x="514" y="62"/>
                    <a:pt x="413" y="1"/>
                    <a:pt x="3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0"/>
            <p:cNvSpPr/>
            <p:nvPr/>
          </p:nvSpPr>
          <p:spPr>
            <a:xfrm>
              <a:off x="2855114" y="1289100"/>
              <a:ext cx="43733" cy="129858"/>
            </a:xfrm>
            <a:custGeom>
              <a:rect b="b" l="l" r="r" t="t"/>
              <a:pathLst>
                <a:path extrusionOk="0" h="4258" w="1434">
                  <a:moveTo>
                    <a:pt x="365" y="0"/>
                  </a:moveTo>
                  <a:cubicBezTo>
                    <a:pt x="316" y="0"/>
                    <a:pt x="263" y="9"/>
                    <a:pt x="201" y="21"/>
                  </a:cubicBezTo>
                  <a:cubicBezTo>
                    <a:pt x="125" y="60"/>
                    <a:pt x="1" y="174"/>
                    <a:pt x="201" y="299"/>
                  </a:cubicBezTo>
                  <a:cubicBezTo>
                    <a:pt x="278" y="375"/>
                    <a:pt x="402" y="375"/>
                    <a:pt x="517" y="776"/>
                  </a:cubicBezTo>
                  <a:cubicBezTo>
                    <a:pt x="564" y="853"/>
                    <a:pt x="717" y="1331"/>
                    <a:pt x="842" y="1933"/>
                  </a:cubicBezTo>
                  <a:cubicBezTo>
                    <a:pt x="956" y="2487"/>
                    <a:pt x="1080" y="3079"/>
                    <a:pt x="1157" y="3366"/>
                  </a:cubicBezTo>
                  <a:cubicBezTo>
                    <a:pt x="1266" y="3885"/>
                    <a:pt x="1279" y="4258"/>
                    <a:pt x="1332" y="4258"/>
                  </a:cubicBezTo>
                  <a:cubicBezTo>
                    <a:pt x="1340" y="4258"/>
                    <a:pt x="1348" y="4251"/>
                    <a:pt x="1358" y="4235"/>
                  </a:cubicBezTo>
                  <a:cubicBezTo>
                    <a:pt x="1434" y="4082"/>
                    <a:pt x="1319" y="3643"/>
                    <a:pt x="1233" y="3003"/>
                  </a:cubicBezTo>
                  <a:cubicBezTo>
                    <a:pt x="1157" y="2324"/>
                    <a:pt x="994" y="1493"/>
                    <a:pt x="880" y="1092"/>
                  </a:cubicBezTo>
                  <a:cubicBezTo>
                    <a:pt x="842" y="776"/>
                    <a:pt x="756" y="499"/>
                    <a:pt x="717" y="375"/>
                  </a:cubicBezTo>
                  <a:cubicBezTo>
                    <a:pt x="604" y="77"/>
                    <a:pt x="506" y="0"/>
                    <a:pt x="36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0"/>
            <p:cNvSpPr/>
            <p:nvPr/>
          </p:nvSpPr>
          <p:spPr>
            <a:xfrm>
              <a:off x="2967009" y="1359976"/>
              <a:ext cx="37634" cy="179722"/>
            </a:xfrm>
            <a:custGeom>
              <a:rect b="b" l="l" r="r" t="t"/>
              <a:pathLst>
                <a:path extrusionOk="0" h="5893" w="1234">
                  <a:moveTo>
                    <a:pt x="354" y="0"/>
                  </a:moveTo>
                  <a:cubicBezTo>
                    <a:pt x="278" y="0"/>
                    <a:pt x="154" y="163"/>
                    <a:pt x="77" y="363"/>
                  </a:cubicBezTo>
                  <a:cubicBezTo>
                    <a:pt x="39" y="564"/>
                    <a:pt x="1" y="564"/>
                    <a:pt x="192" y="803"/>
                  </a:cubicBezTo>
                  <a:cubicBezTo>
                    <a:pt x="354" y="956"/>
                    <a:pt x="479" y="1118"/>
                    <a:pt x="555" y="1319"/>
                  </a:cubicBezTo>
                  <a:cubicBezTo>
                    <a:pt x="718" y="1997"/>
                    <a:pt x="517" y="2829"/>
                    <a:pt x="517" y="3230"/>
                  </a:cubicBezTo>
                  <a:cubicBezTo>
                    <a:pt x="517" y="4023"/>
                    <a:pt x="240" y="4740"/>
                    <a:pt x="192" y="5533"/>
                  </a:cubicBezTo>
                  <a:cubicBezTo>
                    <a:pt x="192" y="5695"/>
                    <a:pt x="278" y="5772"/>
                    <a:pt x="393" y="5858"/>
                  </a:cubicBezTo>
                  <a:cubicBezTo>
                    <a:pt x="428" y="5880"/>
                    <a:pt x="494" y="5892"/>
                    <a:pt x="569" y="5892"/>
                  </a:cubicBezTo>
                  <a:cubicBezTo>
                    <a:pt x="756" y="5892"/>
                    <a:pt x="1006" y="5816"/>
                    <a:pt x="1033" y="5619"/>
                  </a:cubicBezTo>
                  <a:cubicBezTo>
                    <a:pt x="1033" y="5342"/>
                    <a:pt x="870" y="5179"/>
                    <a:pt x="909" y="4539"/>
                  </a:cubicBezTo>
                  <a:cubicBezTo>
                    <a:pt x="956" y="4147"/>
                    <a:pt x="995" y="3431"/>
                    <a:pt x="1033" y="3029"/>
                  </a:cubicBezTo>
                  <a:cubicBezTo>
                    <a:pt x="1109" y="2236"/>
                    <a:pt x="1234" y="1434"/>
                    <a:pt x="995" y="717"/>
                  </a:cubicBezTo>
                  <a:cubicBezTo>
                    <a:pt x="956" y="640"/>
                    <a:pt x="870" y="440"/>
                    <a:pt x="756" y="277"/>
                  </a:cubicBezTo>
                  <a:cubicBezTo>
                    <a:pt x="632" y="125"/>
                    <a:pt x="517" y="0"/>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0"/>
            <p:cNvSpPr/>
            <p:nvPr/>
          </p:nvSpPr>
          <p:spPr>
            <a:xfrm>
              <a:off x="2917176" y="1424356"/>
              <a:ext cx="39982" cy="115769"/>
            </a:xfrm>
            <a:custGeom>
              <a:rect b="b" l="l" r="r" t="t"/>
              <a:pathLst>
                <a:path extrusionOk="0" h="3796" w="1311">
                  <a:moveTo>
                    <a:pt x="995" y="1"/>
                  </a:moveTo>
                  <a:cubicBezTo>
                    <a:pt x="832" y="555"/>
                    <a:pt x="593" y="1157"/>
                    <a:pt x="479" y="1711"/>
                  </a:cubicBezTo>
                  <a:cubicBezTo>
                    <a:pt x="354" y="1988"/>
                    <a:pt x="278" y="2313"/>
                    <a:pt x="202" y="2590"/>
                  </a:cubicBezTo>
                  <a:cubicBezTo>
                    <a:pt x="116" y="2829"/>
                    <a:pt x="1" y="3183"/>
                    <a:pt x="39" y="3508"/>
                  </a:cubicBezTo>
                  <a:cubicBezTo>
                    <a:pt x="61" y="3709"/>
                    <a:pt x="136" y="3796"/>
                    <a:pt x="270" y="3796"/>
                  </a:cubicBezTo>
                  <a:cubicBezTo>
                    <a:pt x="372" y="3796"/>
                    <a:pt x="507" y="3747"/>
                    <a:pt x="679" y="3661"/>
                  </a:cubicBezTo>
                  <a:cubicBezTo>
                    <a:pt x="918" y="3508"/>
                    <a:pt x="794" y="3345"/>
                    <a:pt x="756" y="3145"/>
                  </a:cubicBezTo>
                  <a:cubicBezTo>
                    <a:pt x="718" y="2906"/>
                    <a:pt x="756" y="2629"/>
                    <a:pt x="794" y="2352"/>
                  </a:cubicBezTo>
                  <a:cubicBezTo>
                    <a:pt x="832" y="1988"/>
                    <a:pt x="832" y="1750"/>
                    <a:pt x="956" y="1434"/>
                  </a:cubicBezTo>
                  <a:cubicBezTo>
                    <a:pt x="1033" y="1272"/>
                    <a:pt x="1157" y="1081"/>
                    <a:pt x="1234" y="842"/>
                  </a:cubicBezTo>
                  <a:cubicBezTo>
                    <a:pt x="1234" y="794"/>
                    <a:pt x="1272" y="679"/>
                    <a:pt x="1310" y="555"/>
                  </a:cubicBezTo>
                  <a:cubicBezTo>
                    <a:pt x="1310" y="278"/>
                    <a:pt x="1195" y="125"/>
                    <a:pt x="99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0"/>
            <p:cNvSpPr/>
            <p:nvPr/>
          </p:nvSpPr>
          <p:spPr>
            <a:xfrm>
              <a:off x="2936420" y="1391724"/>
              <a:ext cx="45197" cy="85088"/>
            </a:xfrm>
            <a:custGeom>
              <a:rect b="b" l="l" r="r" t="t"/>
              <a:pathLst>
                <a:path extrusionOk="0" h="2790" w="1482">
                  <a:moveTo>
                    <a:pt x="1243" y="1"/>
                  </a:moveTo>
                  <a:cubicBezTo>
                    <a:pt x="1157" y="39"/>
                    <a:pt x="1042" y="240"/>
                    <a:pt x="880" y="278"/>
                  </a:cubicBezTo>
                  <a:cubicBezTo>
                    <a:pt x="779" y="297"/>
                    <a:pt x="691" y="297"/>
                    <a:pt x="607" y="297"/>
                  </a:cubicBezTo>
                  <a:cubicBezTo>
                    <a:pt x="524" y="297"/>
                    <a:pt x="445" y="297"/>
                    <a:pt x="364" y="316"/>
                  </a:cubicBezTo>
                  <a:cubicBezTo>
                    <a:pt x="87" y="354"/>
                    <a:pt x="1" y="631"/>
                    <a:pt x="201" y="870"/>
                  </a:cubicBezTo>
                  <a:cubicBezTo>
                    <a:pt x="402" y="1071"/>
                    <a:pt x="717" y="1033"/>
                    <a:pt x="765" y="1511"/>
                  </a:cubicBezTo>
                  <a:cubicBezTo>
                    <a:pt x="765" y="1788"/>
                    <a:pt x="641" y="2065"/>
                    <a:pt x="564" y="2265"/>
                  </a:cubicBezTo>
                  <a:cubicBezTo>
                    <a:pt x="440" y="2504"/>
                    <a:pt x="287" y="2781"/>
                    <a:pt x="603" y="2781"/>
                  </a:cubicBezTo>
                  <a:cubicBezTo>
                    <a:pt x="630" y="2787"/>
                    <a:pt x="665" y="2790"/>
                    <a:pt x="707" y="2790"/>
                  </a:cubicBezTo>
                  <a:cubicBezTo>
                    <a:pt x="971" y="2790"/>
                    <a:pt x="1460" y="2663"/>
                    <a:pt x="1319" y="2151"/>
                  </a:cubicBezTo>
                  <a:cubicBezTo>
                    <a:pt x="1195" y="1711"/>
                    <a:pt x="1157" y="1310"/>
                    <a:pt x="1243" y="1147"/>
                  </a:cubicBezTo>
                  <a:cubicBezTo>
                    <a:pt x="1319" y="909"/>
                    <a:pt x="1482" y="870"/>
                    <a:pt x="1482" y="870"/>
                  </a:cubicBezTo>
                  <a:lnTo>
                    <a:pt x="1482" y="431"/>
                  </a:lnTo>
                  <a:cubicBezTo>
                    <a:pt x="1434" y="278"/>
                    <a:pt x="1396" y="77"/>
                    <a:pt x="12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0"/>
            <p:cNvSpPr/>
            <p:nvPr/>
          </p:nvSpPr>
          <p:spPr>
            <a:xfrm>
              <a:off x="3000831" y="1374096"/>
              <a:ext cx="72889" cy="92743"/>
            </a:xfrm>
            <a:custGeom>
              <a:rect b="b" l="l" r="r" t="t"/>
              <a:pathLst>
                <a:path extrusionOk="0" h="3041" w="2390">
                  <a:moveTo>
                    <a:pt x="435" y="0"/>
                  </a:moveTo>
                  <a:cubicBezTo>
                    <a:pt x="414" y="0"/>
                    <a:pt x="390" y="5"/>
                    <a:pt x="363" y="15"/>
                  </a:cubicBezTo>
                  <a:cubicBezTo>
                    <a:pt x="277" y="53"/>
                    <a:pt x="201" y="139"/>
                    <a:pt x="163" y="216"/>
                  </a:cubicBezTo>
                  <a:cubicBezTo>
                    <a:pt x="125" y="292"/>
                    <a:pt x="0" y="340"/>
                    <a:pt x="0" y="340"/>
                  </a:cubicBezTo>
                  <a:cubicBezTo>
                    <a:pt x="163" y="693"/>
                    <a:pt x="125" y="1295"/>
                    <a:pt x="125" y="1295"/>
                  </a:cubicBezTo>
                  <a:cubicBezTo>
                    <a:pt x="125" y="1295"/>
                    <a:pt x="277" y="1248"/>
                    <a:pt x="440" y="1248"/>
                  </a:cubicBezTo>
                  <a:cubicBezTo>
                    <a:pt x="564" y="1248"/>
                    <a:pt x="602" y="1295"/>
                    <a:pt x="679" y="1410"/>
                  </a:cubicBezTo>
                  <a:cubicBezTo>
                    <a:pt x="679" y="1410"/>
                    <a:pt x="841" y="1725"/>
                    <a:pt x="956" y="2012"/>
                  </a:cubicBezTo>
                  <a:cubicBezTo>
                    <a:pt x="1042" y="2165"/>
                    <a:pt x="1118" y="2327"/>
                    <a:pt x="1233" y="2528"/>
                  </a:cubicBezTo>
                  <a:cubicBezTo>
                    <a:pt x="1338" y="2730"/>
                    <a:pt x="1524" y="3040"/>
                    <a:pt x="1793" y="3040"/>
                  </a:cubicBezTo>
                  <a:cubicBezTo>
                    <a:pt x="1842" y="3040"/>
                    <a:pt x="1894" y="3030"/>
                    <a:pt x="1950" y="3006"/>
                  </a:cubicBezTo>
                  <a:cubicBezTo>
                    <a:pt x="2236" y="2882"/>
                    <a:pt x="2389" y="2643"/>
                    <a:pt x="2188" y="2442"/>
                  </a:cubicBezTo>
                  <a:cubicBezTo>
                    <a:pt x="2150" y="2366"/>
                    <a:pt x="2074" y="2327"/>
                    <a:pt x="1950" y="2203"/>
                  </a:cubicBezTo>
                  <a:cubicBezTo>
                    <a:pt x="1873" y="2127"/>
                    <a:pt x="1711" y="2012"/>
                    <a:pt x="1634" y="1926"/>
                  </a:cubicBezTo>
                  <a:cubicBezTo>
                    <a:pt x="1357" y="1687"/>
                    <a:pt x="1080" y="1410"/>
                    <a:pt x="956" y="1295"/>
                  </a:cubicBezTo>
                  <a:cubicBezTo>
                    <a:pt x="755" y="1009"/>
                    <a:pt x="679" y="493"/>
                    <a:pt x="640" y="340"/>
                  </a:cubicBezTo>
                  <a:cubicBezTo>
                    <a:pt x="607" y="199"/>
                    <a:pt x="574" y="0"/>
                    <a:pt x="4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0"/>
            <p:cNvSpPr/>
            <p:nvPr/>
          </p:nvSpPr>
          <p:spPr>
            <a:xfrm>
              <a:off x="2978964" y="1532470"/>
              <a:ext cx="35713" cy="99056"/>
            </a:xfrm>
            <a:custGeom>
              <a:rect b="b" l="l" r="r" t="t"/>
              <a:pathLst>
                <a:path extrusionOk="0" h="3248" w="1171">
                  <a:moveTo>
                    <a:pt x="717" y="1"/>
                  </a:moveTo>
                  <a:cubicBezTo>
                    <a:pt x="631" y="181"/>
                    <a:pt x="475" y="268"/>
                    <a:pt x="248" y="268"/>
                  </a:cubicBezTo>
                  <a:cubicBezTo>
                    <a:pt x="173" y="268"/>
                    <a:pt x="91" y="259"/>
                    <a:pt x="1" y="240"/>
                  </a:cubicBezTo>
                  <a:lnTo>
                    <a:pt x="1" y="240"/>
                  </a:lnTo>
                  <a:cubicBezTo>
                    <a:pt x="87" y="593"/>
                    <a:pt x="201" y="641"/>
                    <a:pt x="364" y="1157"/>
                  </a:cubicBezTo>
                  <a:cubicBezTo>
                    <a:pt x="440" y="1358"/>
                    <a:pt x="641" y="2266"/>
                    <a:pt x="641" y="2590"/>
                  </a:cubicBezTo>
                  <a:cubicBezTo>
                    <a:pt x="641" y="2944"/>
                    <a:pt x="478" y="3145"/>
                    <a:pt x="717" y="3221"/>
                  </a:cubicBezTo>
                  <a:cubicBezTo>
                    <a:pt x="794" y="3239"/>
                    <a:pt x="859" y="3248"/>
                    <a:pt x="914" y="3248"/>
                  </a:cubicBezTo>
                  <a:cubicBezTo>
                    <a:pt x="1119" y="3248"/>
                    <a:pt x="1171" y="3124"/>
                    <a:pt x="1080" y="2906"/>
                  </a:cubicBezTo>
                  <a:cubicBezTo>
                    <a:pt x="956" y="2590"/>
                    <a:pt x="756" y="1033"/>
                    <a:pt x="717" y="794"/>
                  </a:cubicBezTo>
                  <a:cubicBezTo>
                    <a:pt x="717" y="517"/>
                    <a:pt x="803" y="240"/>
                    <a:pt x="7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0"/>
            <p:cNvSpPr/>
            <p:nvPr/>
          </p:nvSpPr>
          <p:spPr>
            <a:xfrm>
              <a:off x="2972834" y="1535977"/>
              <a:ext cx="24520" cy="92407"/>
            </a:xfrm>
            <a:custGeom>
              <a:rect b="b" l="l" r="r" t="t"/>
              <a:pathLst>
                <a:path extrusionOk="0" h="3030" w="804">
                  <a:moveTo>
                    <a:pt x="1" y="1"/>
                  </a:moveTo>
                  <a:cubicBezTo>
                    <a:pt x="1" y="1"/>
                    <a:pt x="49" y="603"/>
                    <a:pt x="288" y="1243"/>
                  </a:cubicBezTo>
                  <a:cubicBezTo>
                    <a:pt x="479" y="1759"/>
                    <a:pt x="565" y="2237"/>
                    <a:pt x="565" y="2514"/>
                  </a:cubicBezTo>
                  <a:cubicBezTo>
                    <a:pt x="565" y="2676"/>
                    <a:pt x="565" y="2867"/>
                    <a:pt x="641" y="2991"/>
                  </a:cubicBezTo>
                  <a:cubicBezTo>
                    <a:pt x="679" y="3030"/>
                    <a:pt x="718" y="3030"/>
                    <a:pt x="718" y="3030"/>
                  </a:cubicBezTo>
                  <a:cubicBezTo>
                    <a:pt x="718" y="3030"/>
                    <a:pt x="718" y="2867"/>
                    <a:pt x="765" y="2590"/>
                  </a:cubicBezTo>
                  <a:cubicBezTo>
                    <a:pt x="804" y="2351"/>
                    <a:pt x="718" y="1873"/>
                    <a:pt x="603" y="1434"/>
                  </a:cubicBezTo>
                  <a:cubicBezTo>
                    <a:pt x="527" y="956"/>
                    <a:pt x="364" y="679"/>
                    <a:pt x="288" y="526"/>
                  </a:cubicBezTo>
                  <a:cubicBezTo>
                    <a:pt x="202" y="364"/>
                    <a:pt x="163" y="239"/>
                    <a:pt x="163" y="125"/>
                  </a:cubicBezTo>
                  <a:cubicBezTo>
                    <a:pt x="49" y="87"/>
                    <a:pt x="1"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0"/>
            <p:cNvSpPr/>
            <p:nvPr/>
          </p:nvSpPr>
          <p:spPr>
            <a:xfrm>
              <a:off x="2985094" y="1628354"/>
              <a:ext cx="32968" cy="13693"/>
            </a:xfrm>
            <a:custGeom>
              <a:rect b="b" l="l" r="r" t="t"/>
              <a:pathLst>
                <a:path extrusionOk="0" h="449" w="1081">
                  <a:moveTo>
                    <a:pt x="125" y="1"/>
                  </a:moveTo>
                  <a:lnTo>
                    <a:pt x="0" y="77"/>
                  </a:lnTo>
                  <a:cubicBezTo>
                    <a:pt x="0" y="77"/>
                    <a:pt x="125" y="163"/>
                    <a:pt x="316" y="316"/>
                  </a:cubicBezTo>
                  <a:cubicBezTo>
                    <a:pt x="414" y="391"/>
                    <a:pt x="641" y="449"/>
                    <a:pt x="814" y="449"/>
                  </a:cubicBezTo>
                  <a:cubicBezTo>
                    <a:pt x="927" y="449"/>
                    <a:pt x="1017" y="424"/>
                    <a:pt x="1032" y="364"/>
                  </a:cubicBezTo>
                  <a:cubicBezTo>
                    <a:pt x="1080" y="163"/>
                    <a:pt x="956" y="125"/>
                    <a:pt x="956" y="125"/>
                  </a:cubicBezTo>
                  <a:cubicBezTo>
                    <a:pt x="956" y="125"/>
                    <a:pt x="879" y="201"/>
                    <a:pt x="717" y="201"/>
                  </a:cubicBezTo>
                  <a:cubicBezTo>
                    <a:pt x="641" y="163"/>
                    <a:pt x="478" y="163"/>
                    <a:pt x="363" y="125"/>
                  </a:cubicBezTo>
                  <a:cubicBezTo>
                    <a:pt x="163" y="1"/>
                    <a:pt x="125"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0"/>
            <p:cNvSpPr/>
            <p:nvPr/>
          </p:nvSpPr>
          <p:spPr>
            <a:xfrm>
              <a:off x="2914554" y="1634484"/>
              <a:ext cx="20738" cy="14395"/>
            </a:xfrm>
            <a:custGeom>
              <a:rect b="b" l="l" r="r" t="t"/>
              <a:pathLst>
                <a:path extrusionOk="0" h="472" w="680">
                  <a:moveTo>
                    <a:pt x="526" y="0"/>
                  </a:moveTo>
                  <a:cubicBezTo>
                    <a:pt x="526" y="0"/>
                    <a:pt x="288" y="115"/>
                    <a:pt x="163" y="201"/>
                  </a:cubicBezTo>
                  <a:cubicBezTo>
                    <a:pt x="49" y="316"/>
                    <a:pt x="1" y="402"/>
                    <a:pt x="87" y="440"/>
                  </a:cubicBezTo>
                  <a:cubicBezTo>
                    <a:pt x="109" y="462"/>
                    <a:pt x="131" y="471"/>
                    <a:pt x="153" y="471"/>
                  </a:cubicBezTo>
                  <a:cubicBezTo>
                    <a:pt x="205" y="471"/>
                    <a:pt x="254" y="415"/>
                    <a:pt x="288" y="354"/>
                  </a:cubicBezTo>
                  <a:cubicBezTo>
                    <a:pt x="364" y="277"/>
                    <a:pt x="526" y="201"/>
                    <a:pt x="679" y="115"/>
                  </a:cubicBezTo>
                  <a:cubicBezTo>
                    <a:pt x="603" y="38"/>
                    <a:pt x="526" y="0"/>
                    <a:pt x="5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0"/>
            <p:cNvSpPr/>
            <p:nvPr/>
          </p:nvSpPr>
          <p:spPr>
            <a:xfrm>
              <a:off x="2912236" y="1630702"/>
              <a:ext cx="15767" cy="14578"/>
            </a:xfrm>
            <a:custGeom>
              <a:rect b="b" l="l" r="r" t="t"/>
              <a:pathLst>
                <a:path extrusionOk="0" h="478" w="517">
                  <a:moveTo>
                    <a:pt x="402" y="0"/>
                  </a:moveTo>
                  <a:cubicBezTo>
                    <a:pt x="402" y="0"/>
                    <a:pt x="239" y="48"/>
                    <a:pt x="125" y="162"/>
                  </a:cubicBezTo>
                  <a:cubicBezTo>
                    <a:pt x="39" y="201"/>
                    <a:pt x="0" y="287"/>
                    <a:pt x="0" y="325"/>
                  </a:cubicBezTo>
                  <a:cubicBezTo>
                    <a:pt x="0" y="401"/>
                    <a:pt x="77" y="478"/>
                    <a:pt x="77" y="478"/>
                  </a:cubicBezTo>
                  <a:cubicBezTo>
                    <a:pt x="77" y="478"/>
                    <a:pt x="125" y="363"/>
                    <a:pt x="239" y="287"/>
                  </a:cubicBezTo>
                  <a:cubicBezTo>
                    <a:pt x="402" y="201"/>
                    <a:pt x="440" y="162"/>
                    <a:pt x="516" y="86"/>
                  </a:cubicBezTo>
                  <a:cubicBezTo>
                    <a:pt x="478" y="48"/>
                    <a:pt x="402" y="0"/>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0"/>
            <p:cNvSpPr/>
            <p:nvPr/>
          </p:nvSpPr>
          <p:spPr>
            <a:xfrm>
              <a:off x="2924465" y="1639425"/>
              <a:ext cx="19274" cy="10430"/>
            </a:xfrm>
            <a:custGeom>
              <a:rect b="b" l="l" r="r" t="t"/>
              <a:pathLst>
                <a:path extrusionOk="0" h="342" w="632">
                  <a:moveTo>
                    <a:pt x="440" y="1"/>
                  </a:moveTo>
                  <a:cubicBezTo>
                    <a:pt x="440" y="1"/>
                    <a:pt x="240" y="115"/>
                    <a:pt x="154" y="154"/>
                  </a:cubicBezTo>
                  <a:cubicBezTo>
                    <a:pt x="39" y="240"/>
                    <a:pt x="1" y="278"/>
                    <a:pt x="39" y="316"/>
                  </a:cubicBezTo>
                  <a:cubicBezTo>
                    <a:pt x="55" y="332"/>
                    <a:pt x="85" y="341"/>
                    <a:pt x="124" y="341"/>
                  </a:cubicBezTo>
                  <a:cubicBezTo>
                    <a:pt x="179" y="341"/>
                    <a:pt x="249" y="323"/>
                    <a:pt x="316" y="278"/>
                  </a:cubicBezTo>
                  <a:cubicBezTo>
                    <a:pt x="440" y="192"/>
                    <a:pt x="555" y="154"/>
                    <a:pt x="631" y="77"/>
                  </a:cubicBezTo>
                  <a:cubicBezTo>
                    <a:pt x="517" y="39"/>
                    <a:pt x="440" y="1"/>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0"/>
            <p:cNvSpPr/>
            <p:nvPr/>
          </p:nvSpPr>
          <p:spPr>
            <a:xfrm>
              <a:off x="2974298" y="1636802"/>
              <a:ext cx="19274" cy="14395"/>
            </a:xfrm>
            <a:custGeom>
              <a:rect b="b" l="l" r="r" t="t"/>
              <a:pathLst>
                <a:path extrusionOk="0" h="472" w="632">
                  <a:moveTo>
                    <a:pt x="479" y="1"/>
                  </a:moveTo>
                  <a:cubicBezTo>
                    <a:pt x="479" y="1"/>
                    <a:pt x="240" y="125"/>
                    <a:pt x="154" y="240"/>
                  </a:cubicBezTo>
                  <a:cubicBezTo>
                    <a:pt x="39" y="326"/>
                    <a:pt x="1" y="402"/>
                    <a:pt x="39" y="440"/>
                  </a:cubicBezTo>
                  <a:cubicBezTo>
                    <a:pt x="61" y="463"/>
                    <a:pt x="84" y="472"/>
                    <a:pt x="106" y="472"/>
                  </a:cubicBezTo>
                  <a:cubicBezTo>
                    <a:pt x="161" y="472"/>
                    <a:pt x="217" y="418"/>
                    <a:pt x="278" y="364"/>
                  </a:cubicBezTo>
                  <a:cubicBezTo>
                    <a:pt x="316" y="278"/>
                    <a:pt x="479" y="201"/>
                    <a:pt x="631" y="125"/>
                  </a:cubicBezTo>
                  <a:cubicBezTo>
                    <a:pt x="593" y="39"/>
                    <a:pt x="479" y="1"/>
                    <a:pt x="4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0"/>
            <p:cNvSpPr/>
            <p:nvPr/>
          </p:nvSpPr>
          <p:spPr>
            <a:xfrm>
              <a:off x="2971675" y="1633325"/>
              <a:ext cx="15767" cy="14578"/>
            </a:xfrm>
            <a:custGeom>
              <a:rect b="b" l="l" r="r" t="t"/>
              <a:pathLst>
                <a:path extrusionOk="0" h="478" w="517">
                  <a:moveTo>
                    <a:pt x="402" y="0"/>
                  </a:moveTo>
                  <a:cubicBezTo>
                    <a:pt x="402" y="0"/>
                    <a:pt x="201" y="38"/>
                    <a:pt x="87" y="153"/>
                  </a:cubicBezTo>
                  <a:cubicBezTo>
                    <a:pt x="39" y="201"/>
                    <a:pt x="1" y="277"/>
                    <a:pt x="1" y="354"/>
                  </a:cubicBezTo>
                  <a:cubicBezTo>
                    <a:pt x="1" y="440"/>
                    <a:pt x="39" y="478"/>
                    <a:pt x="39" y="478"/>
                  </a:cubicBezTo>
                  <a:cubicBezTo>
                    <a:pt x="39" y="478"/>
                    <a:pt x="87" y="354"/>
                    <a:pt x="201" y="277"/>
                  </a:cubicBezTo>
                  <a:cubicBezTo>
                    <a:pt x="364" y="201"/>
                    <a:pt x="440" y="153"/>
                    <a:pt x="517" y="76"/>
                  </a:cubicBezTo>
                  <a:cubicBezTo>
                    <a:pt x="479" y="38"/>
                    <a:pt x="402" y="0"/>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0"/>
            <p:cNvSpPr/>
            <p:nvPr/>
          </p:nvSpPr>
          <p:spPr>
            <a:xfrm>
              <a:off x="2983935" y="1641773"/>
              <a:ext cx="19549" cy="10400"/>
            </a:xfrm>
            <a:custGeom>
              <a:rect b="b" l="l" r="r" t="t"/>
              <a:pathLst>
                <a:path extrusionOk="0" h="341" w="641">
                  <a:moveTo>
                    <a:pt x="401" y="0"/>
                  </a:moveTo>
                  <a:cubicBezTo>
                    <a:pt x="401" y="0"/>
                    <a:pt x="201" y="115"/>
                    <a:pt x="163" y="163"/>
                  </a:cubicBezTo>
                  <a:cubicBezTo>
                    <a:pt x="38" y="239"/>
                    <a:pt x="0" y="277"/>
                    <a:pt x="38" y="315"/>
                  </a:cubicBezTo>
                  <a:cubicBezTo>
                    <a:pt x="54" y="331"/>
                    <a:pt x="85" y="341"/>
                    <a:pt x="121" y="341"/>
                  </a:cubicBezTo>
                  <a:cubicBezTo>
                    <a:pt x="171" y="341"/>
                    <a:pt x="232" y="322"/>
                    <a:pt x="277" y="277"/>
                  </a:cubicBezTo>
                  <a:cubicBezTo>
                    <a:pt x="401" y="201"/>
                    <a:pt x="554" y="163"/>
                    <a:pt x="640" y="77"/>
                  </a:cubicBezTo>
                  <a:lnTo>
                    <a:pt x="401"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0"/>
            <p:cNvSpPr/>
            <p:nvPr/>
          </p:nvSpPr>
          <p:spPr>
            <a:xfrm>
              <a:off x="2918366" y="1539759"/>
              <a:ext cx="32663" cy="90608"/>
            </a:xfrm>
            <a:custGeom>
              <a:rect b="b" l="l" r="r" t="t"/>
              <a:pathLst>
                <a:path extrusionOk="0" h="2971" w="1071">
                  <a:moveTo>
                    <a:pt x="679" y="1"/>
                  </a:moveTo>
                  <a:cubicBezTo>
                    <a:pt x="679" y="1"/>
                    <a:pt x="478" y="115"/>
                    <a:pt x="315" y="163"/>
                  </a:cubicBezTo>
                  <a:cubicBezTo>
                    <a:pt x="163" y="163"/>
                    <a:pt x="38" y="77"/>
                    <a:pt x="38" y="77"/>
                  </a:cubicBezTo>
                  <a:lnTo>
                    <a:pt x="38" y="77"/>
                  </a:lnTo>
                  <a:cubicBezTo>
                    <a:pt x="38" y="77"/>
                    <a:pt x="0" y="240"/>
                    <a:pt x="277" y="641"/>
                  </a:cubicBezTo>
                  <a:cubicBezTo>
                    <a:pt x="516" y="956"/>
                    <a:pt x="593" y="1749"/>
                    <a:pt x="554" y="2074"/>
                  </a:cubicBezTo>
                  <a:cubicBezTo>
                    <a:pt x="516" y="2390"/>
                    <a:pt x="401" y="2791"/>
                    <a:pt x="593" y="2906"/>
                  </a:cubicBezTo>
                  <a:cubicBezTo>
                    <a:pt x="661" y="2948"/>
                    <a:pt x="734" y="2970"/>
                    <a:pt x="802" y="2970"/>
                  </a:cubicBezTo>
                  <a:cubicBezTo>
                    <a:pt x="933" y="2970"/>
                    <a:pt x="1045" y="2887"/>
                    <a:pt x="1070" y="2705"/>
                  </a:cubicBezTo>
                  <a:cubicBezTo>
                    <a:pt x="1070" y="2428"/>
                    <a:pt x="994" y="1673"/>
                    <a:pt x="917" y="956"/>
                  </a:cubicBezTo>
                  <a:cubicBezTo>
                    <a:pt x="879" y="240"/>
                    <a:pt x="679" y="1"/>
                    <a:pt x="6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0"/>
            <p:cNvSpPr/>
            <p:nvPr/>
          </p:nvSpPr>
          <p:spPr>
            <a:xfrm>
              <a:off x="2919525" y="1549396"/>
              <a:ext cx="13419" cy="51022"/>
            </a:xfrm>
            <a:custGeom>
              <a:rect b="b" l="l" r="r" t="t"/>
              <a:pathLst>
                <a:path extrusionOk="0" h="1673" w="440">
                  <a:moveTo>
                    <a:pt x="0" y="0"/>
                  </a:moveTo>
                  <a:cubicBezTo>
                    <a:pt x="0" y="0"/>
                    <a:pt x="0" y="516"/>
                    <a:pt x="163" y="956"/>
                  </a:cubicBezTo>
                  <a:cubicBezTo>
                    <a:pt x="277" y="1195"/>
                    <a:pt x="440" y="1672"/>
                    <a:pt x="440" y="1672"/>
                  </a:cubicBezTo>
                  <a:cubicBezTo>
                    <a:pt x="440" y="1672"/>
                    <a:pt x="440" y="1357"/>
                    <a:pt x="402" y="994"/>
                  </a:cubicBezTo>
                  <a:cubicBezTo>
                    <a:pt x="316" y="717"/>
                    <a:pt x="239" y="516"/>
                    <a:pt x="201" y="401"/>
                  </a:cubicBezTo>
                  <a:cubicBezTo>
                    <a:pt x="125" y="277"/>
                    <a:pt x="0"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0"/>
            <p:cNvSpPr/>
            <p:nvPr/>
          </p:nvSpPr>
          <p:spPr>
            <a:xfrm>
              <a:off x="2924465" y="1624847"/>
              <a:ext cx="33852" cy="15767"/>
            </a:xfrm>
            <a:custGeom>
              <a:rect b="b" l="l" r="r" t="t"/>
              <a:pathLst>
                <a:path extrusionOk="0" h="517" w="1110">
                  <a:moveTo>
                    <a:pt x="201" y="1"/>
                  </a:moveTo>
                  <a:cubicBezTo>
                    <a:pt x="201" y="1"/>
                    <a:pt x="77" y="1"/>
                    <a:pt x="39" y="39"/>
                  </a:cubicBezTo>
                  <a:lnTo>
                    <a:pt x="1" y="77"/>
                  </a:lnTo>
                  <a:cubicBezTo>
                    <a:pt x="1" y="77"/>
                    <a:pt x="154" y="116"/>
                    <a:pt x="240" y="240"/>
                  </a:cubicBezTo>
                  <a:cubicBezTo>
                    <a:pt x="316" y="354"/>
                    <a:pt x="555" y="517"/>
                    <a:pt x="717" y="517"/>
                  </a:cubicBezTo>
                  <a:cubicBezTo>
                    <a:pt x="870" y="517"/>
                    <a:pt x="1109" y="479"/>
                    <a:pt x="1033" y="278"/>
                  </a:cubicBezTo>
                  <a:cubicBezTo>
                    <a:pt x="1033" y="240"/>
                    <a:pt x="918" y="116"/>
                    <a:pt x="918" y="116"/>
                  </a:cubicBezTo>
                  <a:cubicBezTo>
                    <a:pt x="918" y="116"/>
                    <a:pt x="846" y="233"/>
                    <a:pt x="688" y="233"/>
                  </a:cubicBezTo>
                  <a:cubicBezTo>
                    <a:pt x="639" y="233"/>
                    <a:pt x="582" y="221"/>
                    <a:pt x="517" y="192"/>
                  </a:cubicBezTo>
                  <a:cubicBezTo>
                    <a:pt x="354" y="154"/>
                    <a:pt x="201"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0"/>
            <p:cNvSpPr/>
            <p:nvPr/>
          </p:nvSpPr>
          <p:spPr>
            <a:xfrm>
              <a:off x="2759230" y="1329661"/>
              <a:ext cx="12290" cy="12260"/>
            </a:xfrm>
            <a:custGeom>
              <a:rect b="b" l="l" r="r" t="t"/>
              <a:pathLst>
                <a:path extrusionOk="0" h="402" w="403">
                  <a:moveTo>
                    <a:pt x="1" y="1"/>
                  </a:moveTo>
                  <a:lnTo>
                    <a:pt x="39" y="316"/>
                  </a:lnTo>
                  <a:cubicBezTo>
                    <a:pt x="39" y="316"/>
                    <a:pt x="163" y="402"/>
                    <a:pt x="402" y="402"/>
                  </a:cubicBezTo>
                  <a:cubicBezTo>
                    <a:pt x="202" y="163"/>
                    <a:pt x="1"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0"/>
            <p:cNvSpPr/>
            <p:nvPr/>
          </p:nvSpPr>
          <p:spPr>
            <a:xfrm>
              <a:off x="2756912" y="1279828"/>
              <a:ext cx="37634" cy="59470"/>
            </a:xfrm>
            <a:custGeom>
              <a:rect b="b" l="l" r="r" t="t"/>
              <a:pathLst>
                <a:path extrusionOk="0" h="1950" w="1234">
                  <a:moveTo>
                    <a:pt x="201" y="1"/>
                  </a:moveTo>
                  <a:cubicBezTo>
                    <a:pt x="115" y="1"/>
                    <a:pt x="239" y="239"/>
                    <a:pt x="316" y="517"/>
                  </a:cubicBezTo>
                  <a:cubicBezTo>
                    <a:pt x="354" y="717"/>
                    <a:pt x="392" y="880"/>
                    <a:pt x="316" y="880"/>
                  </a:cubicBezTo>
                  <a:cubicBezTo>
                    <a:pt x="115" y="918"/>
                    <a:pt x="1" y="956"/>
                    <a:pt x="1" y="956"/>
                  </a:cubicBezTo>
                  <a:lnTo>
                    <a:pt x="39" y="1042"/>
                  </a:lnTo>
                  <a:cubicBezTo>
                    <a:pt x="108" y="1012"/>
                    <a:pt x="172" y="997"/>
                    <a:pt x="231" y="997"/>
                  </a:cubicBezTo>
                  <a:cubicBezTo>
                    <a:pt x="342" y="997"/>
                    <a:pt x="435" y="1051"/>
                    <a:pt x="517" y="1157"/>
                  </a:cubicBezTo>
                  <a:cubicBezTo>
                    <a:pt x="717" y="1396"/>
                    <a:pt x="870" y="1711"/>
                    <a:pt x="956" y="1950"/>
                  </a:cubicBezTo>
                  <a:cubicBezTo>
                    <a:pt x="1033" y="1950"/>
                    <a:pt x="1157" y="1912"/>
                    <a:pt x="1233" y="1873"/>
                  </a:cubicBezTo>
                  <a:lnTo>
                    <a:pt x="1233" y="1596"/>
                  </a:lnTo>
                  <a:cubicBezTo>
                    <a:pt x="1109" y="1520"/>
                    <a:pt x="956" y="1472"/>
                    <a:pt x="870" y="1357"/>
                  </a:cubicBezTo>
                  <a:cubicBezTo>
                    <a:pt x="811" y="1261"/>
                    <a:pt x="872" y="1170"/>
                    <a:pt x="1015" y="1170"/>
                  </a:cubicBezTo>
                  <a:cubicBezTo>
                    <a:pt x="1056" y="1170"/>
                    <a:pt x="1103" y="1178"/>
                    <a:pt x="1157" y="1195"/>
                  </a:cubicBezTo>
                  <a:cubicBezTo>
                    <a:pt x="1109" y="1080"/>
                    <a:pt x="1071" y="880"/>
                    <a:pt x="1033" y="803"/>
                  </a:cubicBezTo>
                  <a:cubicBezTo>
                    <a:pt x="918" y="803"/>
                    <a:pt x="832" y="803"/>
                    <a:pt x="679" y="755"/>
                  </a:cubicBezTo>
                  <a:cubicBezTo>
                    <a:pt x="593" y="641"/>
                    <a:pt x="478" y="402"/>
                    <a:pt x="392" y="278"/>
                  </a:cubicBezTo>
                  <a:cubicBezTo>
                    <a:pt x="278" y="39"/>
                    <a:pt x="278"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0"/>
            <p:cNvSpPr/>
            <p:nvPr/>
          </p:nvSpPr>
          <p:spPr>
            <a:xfrm>
              <a:off x="2793326" y="1315084"/>
              <a:ext cx="11986" cy="23056"/>
            </a:xfrm>
            <a:custGeom>
              <a:rect b="b" l="l" r="r" t="t"/>
              <a:pathLst>
                <a:path extrusionOk="0" h="756" w="393">
                  <a:moveTo>
                    <a:pt x="1" y="1"/>
                  </a:moveTo>
                  <a:cubicBezTo>
                    <a:pt x="39" y="39"/>
                    <a:pt x="39" y="125"/>
                    <a:pt x="39" y="201"/>
                  </a:cubicBezTo>
                  <a:cubicBezTo>
                    <a:pt x="77" y="364"/>
                    <a:pt x="116" y="555"/>
                    <a:pt x="116" y="717"/>
                  </a:cubicBezTo>
                  <a:cubicBezTo>
                    <a:pt x="202" y="756"/>
                    <a:pt x="278" y="756"/>
                    <a:pt x="393" y="756"/>
                  </a:cubicBezTo>
                  <a:cubicBezTo>
                    <a:pt x="316" y="603"/>
                    <a:pt x="154" y="125"/>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0"/>
            <p:cNvSpPr/>
            <p:nvPr/>
          </p:nvSpPr>
          <p:spPr>
            <a:xfrm>
              <a:off x="2880762" y="1300536"/>
              <a:ext cx="59470" cy="51022"/>
            </a:xfrm>
            <a:custGeom>
              <a:rect b="b" l="l" r="r" t="t"/>
              <a:pathLst>
                <a:path extrusionOk="0" h="1673" w="1950">
                  <a:moveTo>
                    <a:pt x="1" y="0"/>
                  </a:moveTo>
                  <a:cubicBezTo>
                    <a:pt x="39" y="239"/>
                    <a:pt x="201" y="1118"/>
                    <a:pt x="239" y="1357"/>
                  </a:cubicBezTo>
                  <a:cubicBezTo>
                    <a:pt x="440" y="1510"/>
                    <a:pt x="631" y="1634"/>
                    <a:pt x="918" y="1672"/>
                  </a:cubicBezTo>
                  <a:lnTo>
                    <a:pt x="1032" y="1672"/>
                  </a:lnTo>
                  <a:cubicBezTo>
                    <a:pt x="956" y="1558"/>
                    <a:pt x="918" y="1395"/>
                    <a:pt x="918" y="1271"/>
                  </a:cubicBezTo>
                  <a:cubicBezTo>
                    <a:pt x="918" y="1233"/>
                    <a:pt x="956" y="1080"/>
                    <a:pt x="994" y="1032"/>
                  </a:cubicBezTo>
                  <a:cubicBezTo>
                    <a:pt x="918" y="994"/>
                    <a:pt x="832" y="917"/>
                    <a:pt x="755" y="841"/>
                  </a:cubicBezTo>
                  <a:cubicBezTo>
                    <a:pt x="689" y="733"/>
                    <a:pt x="738" y="633"/>
                    <a:pt x="882" y="633"/>
                  </a:cubicBezTo>
                  <a:cubicBezTo>
                    <a:pt x="905" y="633"/>
                    <a:pt x="929" y="635"/>
                    <a:pt x="956" y="640"/>
                  </a:cubicBezTo>
                  <a:cubicBezTo>
                    <a:pt x="1032" y="678"/>
                    <a:pt x="1271" y="841"/>
                    <a:pt x="1310" y="879"/>
                  </a:cubicBezTo>
                  <a:cubicBezTo>
                    <a:pt x="1548" y="755"/>
                    <a:pt x="1749" y="678"/>
                    <a:pt x="1950" y="554"/>
                  </a:cubicBezTo>
                  <a:cubicBezTo>
                    <a:pt x="1826" y="478"/>
                    <a:pt x="1472" y="363"/>
                    <a:pt x="679" y="76"/>
                  </a:cubicBezTo>
                  <a:cubicBezTo>
                    <a:pt x="517" y="38"/>
                    <a:pt x="239"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0"/>
            <p:cNvSpPr/>
            <p:nvPr/>
          </p:nvSpPr>
          <p:spPr>
            <a:xfrm>
              <a:off x="2801804" y="1270222"/>
              <a:ext cx="31504" cy="69077"/>
            </a:xfrm>
            <a:custGeom>
              <a:rect b="b" l="l" r="r" t="t"/>
              <a:pathLst>
                <a:path extrusionOk="0" h="2265" w="1033">
                  <a:moveTo>
                    <a:pt x="76" y="0"/>
                  </a:moveTo>
                  <a:cubicBezTo>
                    <a:pt x="0" y="0"/>
                    <a:pt x="38" y="163"/>
                    <a:pt x="115" y="316"/>
                  </a:cubicBezTo>
                  <a:cubicBezTo>
                    <a:pt x="162" y="440"/>
                    <a:pt x="201" y="755"/>
                    <a:pt x="162" y="832"/>
                  </a:cubicBezTo>
                  <a:cubicBezTo>
                    <a:pt x="162" y="918"/>
                    <a:pt x="38" y="994"/>
                    <a:pt x="38" y="994"/>
                  </a:cubicBezTo>
                  <a:lnTo>
                    <a:pt x="162" y="1070"/>
                  </a:lnTo>
                  <a:cubicBezTo>
                    <a:pt x="277" y="1233"/>
                    <a:pt x="277" y="1434"/>
                    <a:pt x="354" y="1634"/>
                  </a:cubicBezTo>
                  <a:cubicBezTo>
                    <a:pt x="401" y="1835"/>
                    <a:pt x="478" y="2074"/>
                    <a:pt x="554" y="2265"/>
                  </a:cubicBezTo>
                  <a:cubicBezTo>
                    <a:pt x="717" y="2265"/>
                    <a:pt x="917" y="2227"/>
                    <a:pt x="1032" y="2227"/>
                  </a:cubicBezTo>
                  <a:lnTo>
                    <a:pt x="1032" y="1835"/>
                  </a:lnTo>
                  <a:cubicBezTo>
                    <a:pt x="917" y="1749"/>
                    <a:pt x="793" y="1711"/>
                    <a:pt x="678" y="1672"/>
                  </a:cubicBezTo>
                  <a:cubicBezTo>
                    <a:pt x="554" y="1596"/>
                    <a:pt x="554" y="1510"/>
                    <a:pt x="640" y="1434"/>
                  </a:cubicBezTo>
                  <a:cubicBezTo>
                    <a:pt x="663" y="1422"/>
                    <a:pt x="696" y="1418"/>
                    <a:pt x="733" y="1418"/>
                  </a:cubicBezTo>
                  <a:cubicBezTo>
                    <a:pt x="824" y="1418"/>
                    <a:pt x="940" y="1445"/>
                    <a:pt x="994" y="1472"/>
                  </a:cubicBezTo>
                  <a:cubicBezTo>
                    <a:pt x="956" y="1271"/>
                    <a:pt x="917" y="1118"/>
                    <a:pt x="717" y="994"/>
                  </a:cubicBezTo>
                  <a:cubicBezTo>
                    <a:pt x="678" y="994"/>
                    <a:pt x="640" y="994"/>
                    <a:pt x="554" y="956"/>
                  </a:cubicBezTo>
                  <a:cubicBezTo>
                    <a:pt x="516" y="918"/>
                    <a:pt x="440" y="879"/>
                    <a:pt x="401" y="755"/>
                  </a:cubicBezTo>
                  <a:cubicBezTo>
                    <a:pt x="401" y="679"/>
                    <a:pt x="315" y="354"/>
                    <a:pt x="239" y="201"/>
                  </a:cubicBezTo>
                  <a:cubicBezTo>
                    <a:pt x="201" y="39"/>
                    <a:pt x="162" y="0"/>
                    <a:pt x="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0"/>
            <p:cNvSpPr/>
            <p:nvPr/>
          </p:nvSpPr>
          <p:spPr>
            <a:xfrm>
              <a:off x="2835901" y="1320055"/>
              <a:ext cx="7289" cy="19244"/>
            </a:xfrm>
            <a:custGeom>
              <a:rect b="b" l="l" r="r" t="t"/>
              <a:pathLst>
                <a:path extrusionOk="0" h="631" w="239">
                  <a:moveTo>
                    <a:pt x="0" y="0"/>
                  </a:moveTo>
                  <a:lnTo>
                    <a:pt x="0" y="593"/>
                  </a:lnTo>
                  <a:cubicBezTo>
                    <a:pt x="0" y="593"/>
                    <a:pt x="76" y="631"/>
                    <a:pt x="239" y="631"/>
                  </a:cubicBezTo>
                  <a:cubicBezTo>
                    <a:pt x="153" y="392"/>
                    <a:pt x="0"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0"/>
            <p:cNvSpPr/>
            <p:nvPr/>
          </p:nvSpPr>
          <p:spPr>
            <a:xfrm>
              <a:off x="2838218" y="1262933"/>
              <a:ext cx="38793" cy="78989"/>
            </a:xfrm>
            <a:custGeom>
              <a:rect b="b" l="l" r="r" t="t"/>
              <a:pathLst>
                <a:path extrusionOk="0" h="2590" w="1272">
                  <a:moveTo>
                    <a:pt x="77" y="0"/>
                  </a:moveTo>
                  <a:cubicBezTo>
                    <a:pt x="0" y="0"/>
                    <a:pt x="0" y="115"/>
                    <a:pt x="77" y="278"/>
                  </a:cubicBezTo>
                  <a:cubicBezTo>
                    <a:pt x="115" y="402"/>
                    <a:pt x="201" y="793"/>
                    <a:pt x="201" y="918"/>
                  </a:cubicBezTo>
                  <a:cubicBezTo>
                    <a:pt x="201" y="994"/>
                    <a:pt x="115" y="1195"/>
                    <a:pt x="115" y="1195"/>
                  </a:cubicBezTo>
                  <a:cubicBezTo>
                    <a:pt x="278" y="1596"/>
                    <a:pt x="402" y="2074"/>
                    <a:pt x="516" y="2590"/>
                  </a:cubicBezTo>
                  <a:cubicBezTo>
                    <a:pt x="717" y="2590"/>
                    <a:pt x="994" y="2590"/>
                    <a:pt x="1271" y="2504"/>
                  </a:cubicBezTo>
                  <a:cubicBezTo>
                    <a:pt x="1271" y="2466"/>
                    <a:pt x="1233" y="2265"/>
                    <a:pt x="1195" y="2150"/>
                  </a:cubicBezTo>
                  <a:cubicBezTo>
                    <a:pt x="1195" y="2112"/>
                    <a:pt x="1118" y="2026"/>
                    <a:pt x="1118" y="1988"/>
                  </a:cubicBezTo>
                  <a:cubicBezTo>
                    <a:pt x="1032" y="1950"/>
                    <a:pt x="994" y="1911"/>
                    <a:pt x="880" y="1873"/>
                  </a:cubicBezTo>
                  <a:cubicBezTo>
                    <a:pt x="717" y="1835"/>
                    <a:pt x="755" y="1673"/>
                    <a:pt x="918" y="1673"/>
                  </a:cubicBezTo>
                  <a:lnTo>
                    <a:pt x="1032" y="1673"/>
                  </a:lnTo>
                  <a:cubicBezTo>
                    <a:pt x="956" y="1472"/>
                    <a:pt x="880" y="1309"/>
                    <a:pt x="679" y="1195"/>
                  </a:cubicBezTo>
                  <a:cubicBezTo>
                    <a:pt x="679" y="1195"/>
                    <a:pt x="478" y="1071"/>
                    <a:pt x="440" y="956"/>
                  </a:cubicBezTo>
                  <a:cubicBezTo>
                    <a:pt x="402" y="793"/>
                    <a:pt x="354" y="478"/>
                    <a:pt x="278" y="278"/>
                  </a:cubicBezTo>
                  <a:cubicBezTo>
                    <a:pt x="201" y="77"/>
                    <a:pt x="11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0"/>
            <p:cNvSpPr/>
            <p:nvPr/>
          </p:nvSpPr>
          <p:spPr>
            <a:xfrm>
              <a:off x="2955939" y="1264793"/>
              <a:ext cx="34127" cy="50321"/>
            </a:xfrm>
            <a:custGeom>
              <a:rect b="b" l="l" r="r" t="t"/>
              <a:pathLst>
                <a:path extrusionOk="0" h="1650" w="1119">
                  <a:moveTo>
                    <a:pt x="226" y="0"/>
                  </a:moveTo>
                  <a:cubicBezTo>
                    <a:pt x="193" y="0"/>
                    <a:pt x="159" y="5"/>
                    <a:pt x="125" y="16"/>
                  </a:cubicBezTo>
                  <a:cubicBezTo>
                    <a:pt x="1" y="54"/>
                    <a:pt x="125" y="217"/>
                    <a:pt x="201" y="455"/>
                  </a:cubicBezTo>
                  <a:cubicBezTo>
                    <a:pt x="278" y="618"/>
                    <a:pt x="201" y="933"/>
                    <a:pt x="163" y="1210"/>
                  </a:cubicBezTo>
                  <a:cubicBezTo>
                    <a:pt x="125" y="1411"/>
                    <a:pt x="125" y="1573"/>
                    <a:pt x="125" y="1573"/>
                  </a:cubicBezTo>
                  <a:cubicBezTo>
                    <a:pt x="125" y="1573"/>
                    <a:pt x="299" y="1556"/>
                    <a:pt x="486" y="1556"/>
                  </a:cubicBezTo>
                  <a:cubicBezTo>
                    <a:pt x="579" y="1556"/>
                    <a:pt x="676" y="1561"/>
                    <a:pt x="756" y="1573"/>
                  </a:cubicBezTo>
                  <a:cubicBezTo>
                    <a:pt x="880" y="1573"/>
                    <a:pt x="1119" y="1650"/>
                    <a:pt x="1119" y="1650"/>
                  </a:cubicBezTo>
                  <a:cubicBezTo>
                    <a:pt x="1119" y="1650"/>
                    <a:pt x="1033" y="1296"/>
                    <a:pt x="956" y="1010"/>
                  </a:cubicBezTo>
                  <a:cubicBezTo>
                    <a:pt x="918" y="933"/>
                    <a:pt x="880" y="732"/>
                    <a:pt x="842" y="532"/>
                  </a:cubicBezTo>
                  <a:cubicBezTo>
                    <a:pt x="842" y="341"/>
                    <a:pt x="842" y="178"/>
                    <a:pt x="794" y="140"/>
                  </a:cubicBezTo>
                  <a:cubicBezTo>
                    <a:pt x="770" y="114"/>
                    <a:pt x="750" y="104"/>
                    <a:pt x="732" y="104"/>
                  </a:cubicBezTo>
                  <a:cubicBezTo>
                    <a:pt x="663" y="104"/>
                    <a:pt x="633" y="255"/>
                    <a:pt x="603" y="255"/>
                  </a:cubicBezTo>
                  <a:cubicBezTo>
                    <a:pt x="555" y="255"/>
                    <a:pt x="440" y="102"/>
                    <a:pt x="402" y="54"/>
                  </a:cubicBezTo>
                  <a:cubicBezTo>
                    <a:pt x="375" y="27"/>
                    <a:pt x="305" y="0"/>
                    <a:pt x="2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0"/>
            <p:cNvSpPr/>
            <p:nvPr/>
          </p:nvSpPr>
          <p:spPr>
            <a:xfrm>
              <a:off x="2883080" y="1259029"/>
              <a:ext cx="29186" cy="49314"/>
            </a:xfrm>
            <a:custGeom>
              <a:rect b="b" l="l" r="r" t="t"/>
              <a:pathLst>
                <a:path extrusionOk="0" h="1617" w="957">
                  <a:moveTo>
                    <a:pt x="265" y="1"/>
                  </a:moveTo>
                  <a:cubicBezTo>
                    <a:pt x="211" y="1"/>
                    <a:pt x="278" y="256"/>
                    <a:pt x="278" y="444"/>
                  </a:cubicBezTo>
                  <a:cubicBezTo>
                    <a:pt x="316" y="644"/>
                    <a:pt x="364" y="1007"/>
                    <a:pt x="278" y="1122"/>
                  </a:cubicBezTo>
                  <a:cubicBezTo>
                    <a:pt x="240" y="1246"/>
                    <a:pt x="1" y="1361"/>
                    <a:pt x="1" y="1361"/>
                  </a:cubicBezTo>
                  <a:cubicBezTo>
                    <a:pt x="1" y="1361"/>
                    <a:pt x="240" y="1600"/>
                    <a:pt x="402" y="1600"/>
                  </a:cubicBezTo>
                  <a:cubicBezTo>
                    <a:pt x="469" y="1613"/>
                    <a:pt x="553" y="1617"/>
                    <a:pt x="635" y="1617"/>
                  </a:cubicBezTo>
                  <a:cubicBezTo>
                    <a:pt x="799" y="1617"/>
                    <a:pt x="956" y="1600"/>
                    <a:pt x="956" y="1600"/>
                  </a:cubicBezTo>
                  <a:cubicBezTo>
                    <a:pt x="956" y="1600"/>
                    <a:pt x="756" y="1437"/>
                    <a:pt x="679" y="1084"/>
                  </a:cubicBezTo>
                  <a:cubicBezTo>
                    <a:pt x="641" y="721"/>
                    <a:pt x="555" y="444"/>
                    <a:pt x="479" y="291"/>
                  </a:cubicBezTo>
                  <a:cubicBezTo>
                    <a:pt x="441" y="167"/>
                    <a:pt x="364" y="4"/>
                    <a:pt x="278" y="4"/>
                  </a:cubicBezTo>
                  <a:cubicBezTo>
                    <a:pt x="273" y="2"/>
                    <a:pt x="269" y="1"/>
                    <a:pt x="2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0"/>
            <p:cNvSpPr/>
            <p:nvPr/>
          </p:nvSpPr>
          <p:spPr>
            <a:xfrm>
              <a:off x="2926814" y="1261286"/>
              <a:ext cx="24215" cy="56390"/>
            </a:xfrm>
            <a:custGeom>
              <a:rect b="b" l="l" r="r" t="t"/>
              <a:pathLst>
                <a:path extrusionOk="0" h="1849" w="794">
                  <a:moveTo>
                    <a:pt x="138" y="1"/>
                  </a:moveTo>
                  <a:cubicBezTo>
                    <a:pt x="97" y="1"/>
                    <a:pt x="167" y="241"/>
                    <a:pt x="201" y="408"/>
                  </a:cubicBezTo>
                  <a:cubicBezTo>
                    <a:pt x="316" y="771"/>
                    <a:pt x="277" y="1325"/>
                    <a:pt x="239" y="1449"/>
                  </a:cubicBezTo>
                  <a:cubicBezTo>
                    <a:pt x="163" y="1650"/>
                    <a:pt x="0" y="1688"/>
                    <a:pt x="0" y="1688"/>
                  </a:cubicBezTo>
                  <a:cubicBezTo>
                    <a:pt x="0" y="1688"/>
                    <a:pt x="252" y="1849"/>
                    <a:pt x="394" y="1849"/>
                  </a:cubicBezTo>
                  <a:cubicBezTo>
                    <a:pt x="411" y="1849"/>
                    <a:pt x="427" y="1846"/>
                    <a:pt x="440" y="1841"/>
                  </a:cubicBezTo>
                  <a:cubicBezTo>
                    <a:pt x="602" y="1803"/>
                    <a:pt x="793" y="1727"/>
                    <a:pt x="793" y="1727"/>
                  </a:cubicBezTo>
                  <a:cubicBezTo>
                    <a:pt x="793" y="1727"/>
                    <a:pt x="602" y="1325"/>
                    <a:pt x="554" y="972"/>
                  </a:cubicBezTo>
                  <a:cubicBezTo>
                    <a:pt x="516" y="494"/>
                    <a:pt x="440" y="131"/>
                    <a:pt x="163" y="16"/>
                  </a:cubicBezTo>
                  <a:cubicBezTo>
                    <a:pt x="152" y="5"/>
                    <a:pt x="144" y="1"/>
                    <a:pt x="1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0"/>
            <p:cNvSpPr/>
            <p:nvPr/>
          </p:nvSpPr>
          <p:spPr>
            <a:xfrm>
              <a:off x="2914554" y="1353846"/>
              <a:ext cx="5002" cy="45472"/>
            </a:xfrm>
            <a:custGeom>
              <a:rect b="b" l="l" r="r" t="t"/>
              <a:pathLst>
                <a:path extrusionOk="0" h="1491" w="164">
                  <a:moveTo>
                    <a:pt x="1" y="1"/>
                  </a:moveTo>
                  <a:cubicBezTo>
                    <a:pt x="1" y="201"/>
                    <a:pt x="49" y="880"/>
                    <a:pt x="49" y="1195"/>
                  </a:cubicBezTo>
                  <a:cubicBezTo>
                    <a:pt x="49" y="1357"/>
                    <a:pt x="87" y="1482"/>
                    <a:pt x="125" y="1482"/>
                  </a:cubicBezTo>
                  <a:cubicBezTo>
                    <a:pt x="125" y="1488"/>
                    <a:pt x="126" y="1491"/>
                    <a:pt x="128" y="1491"/>
                  </a:cubicBezTo>
                  <a:cubicBezTo>
                    <a:pt x="136" y="1491"/>
                    <a:pt x="163" y="1409"/>
                    <a:pt x="163" y="1281"/>
                  </a:cubicBezTo>
                  <a:lnTo>
                    <a:pt x="163" y="87"/>
                  </a:lnTo>
                  <a:cubicBezTo>
                    <a:pt x="125" y="48"/>
                    <a:pt x="49" y="48"/>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0"/>
            <p:cNvSpPr/>
            <p:nvPr/>
          </p:nvSpPr>
          <p:spPr>
            <a:xfrm>
              <a:off x="3004613" y="1280774"/>
              <a:ext cx="15767" cy="48918"/>
            </a:xfrm>
            <a:custGeom>
              <a:rect b="b" l="l" r="r" t="t"/>
              <a:pathLst>
                <a:path extrusionOk="0" h="1604" w="517">
                  <a:moveTo>
                    <a:pt x="426" y="1"/>
                  </a:moveTo>
                  <a:cubicBezTo>
                    <a:pt x="385" y="1"/>
                    <a:pt x="335" y="32"/>
                    <a:pt x="278" y="94"/>
                  </a:cubicBezTo>
                  <a:cubicBezTo>
                    <a:pt x="201" y="247"/>
                    <a:pt x="77" y="648"/>
                    <a:pt x="77" y="887"/>
                  </a:cubicBezTo>
                  <a:cubicBezTo>
                    <a:pt x="39" y="1088"/>
                    <a:pt x="1" y="1326"/>
                    <a:pt x="1" y="1326"/>
                  </a:cubicBezTo>
                  <a:lnTo>
                    <a:pt x="392" y="1604"/>
                  </a:lnTo>
                  <a:cubicBezTo>
                    <a:pt x="392" y="1604"/>
                    <a:pt x="239" y="1126"/>
                    <a:pt x="392" y="686"/>
                  </a:cubicBezTo>
                  <a:cubicBezTo>
                    <a:pt x="440" y="447"/>
                    <a:pt x="516" y="208"/>
                    <a:pt x="516" y="94"/>
                  </a:cubicBezTo>
                  <a:cubicBezTo>
                    <a:pt x="497" y="32"/>
                    <a:pt x="466" y="1"/>
                    <a:pt x="4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0"/>
            <p:cNvSpPr/>
            <p:nvPr/>
          </p:nvSpPr>
          <p:spPr>
            <a:xfrm>
              <a:off x="3025290" y="1294894"/>
              <a:ext cx="31504" cy="83472"/>
            </a:xfrm>
            <a:custGeom>
              <a:rect b="b" l="l" r="r" t="t"/>
              <a:pathLst>
                <a:path extrusionOk="0" h="2737" w="1033">
                  <a:moveTo>
                    <a:pt x="788" y="0"/>
                  </a:moveTo>
                  <a:cubicBezTo>
                    <a:pt x="777" y="0"/>
                    <a:pt x="766" y="7"/>
                    <a:pt x="756" y="23"/>
                  </a:cubicBezTo>
                  <a:cubicBezTo>
                    <a:pt x="632" y="109"/>
                    <a:pt x="670" y="223"/>
                    <a:pt x="517" y="548"/>
                  </a:cubicBezTo>
                  <a:cubicBezTo>
                    <a:pt x="354" y="787"/>
                    <a:pt x="240" y="1026"/>
                    <a:pt x="154" y="1141"/>
                  </a:cubicBezTo>
                  <a:cubicBezTo>
                    <a:pt x="77" y="1217"/>
                    <a:pt x="39" y="1303"/>
                    <a:pt x="39" y="1303"/>
                  </a:cubicBezTo>
                  <a:cubicBezTo>
                    <a:pt x="39" y="1303"/>
                    <a:pt x="1" y="1456"/>
                    <a:pt x="240" y="1580"/>
                  </a:cubicBezTo>
                  <a:cubicBezTo>
                    <a:pt x="393" y="1657"/>
                    <a:pt x="431" y="1743"/>
                    <a:pt x="479" y="1857"/>
                  </a:cubicBezTo>
                  <a:cubicBezTo>
                    <a:pt x="479" y="2134"/>
                    <a:pt x="240" y="2574"/>
                    <a:pt x="240" y="2574"/>
                  </a:cubicBezTo>
                  <a:cubicBezTo>
                    <a:pt x="240" y="2574"/>
                    <a:pt x="354" y="2650"/>
                    <a:pt x="431" y="2736"/>
                  </a:cubicBezTo>
                  <a:cubicBezTo>
                    <a:pt x="517" y="2574"/>
                    <a:pt x="718" y="2259"/>
                    <a:pt x="756" y="2134"/>
                  </a:cubicBezTo>
                  <a:cubicBezTo>
                    <a:pt x="756" y="2096"/>
                    <a:pt x="632" y="2020"/>
                    <a:pt x="632" y="1895"/>
                  </a:cubicBezTo>
                  <a:cubicBezTo>
                    <a:pt x="612" y="1838"/>
                    <a:pt x="644" y="1800"/>
                    <a:pt x="698" y="1800"/>
                  </a:cubicBezTo>
                  <a:cubicBezTo>
                    <a:pt x="753" y="1800"/>
                    <a:pt x="832" y="1838"/>
                    <a:pt x="909" y="1934"/>
                  </a:cubicBezTo>
                  <a:cubicBezTo>
                    <a:pt x="995" y="1857"/>
                    <a:pt x="995" y="1819"/>
                    <a:pt x="1033" y="1743"/>
                  </a:cubicBezTo>
                  <a:cubicBezTo>
                    <a:pt x="1033" y="1743"/>
                    <a:pt x="718" y="1456"/>
                    <a:pt x="632" y="1303"/>
                  </a:cubicBezTo>
                  <a:cubicBezTo>
                    <a:pt x="555" y="1179"/>
                    <a:pt x="670" y="825"/>
                    <a:pt x="832" y="548"/>
                  </a:cubicBezTo>
                  <a:cubicBezTo>
                    <a:pt x="940" y="299"/>
                    <a:pt x="861" y="0"/>
                    <a:pt x="7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0"/>
            <p:cNvSpPr/>
            <p:nvPr/>
          </p:nvSpPr>
          <p:spPr>
            <a:xfrm>
              <a:off x="3041027" y="1311210"/>
              <a:ext cx="46905" cy="108205"/>
            </a:xfrm>
            <a:custGeom>
              <a:rect b="b" l="l" r="r" t="t"/>
              <a:pathLst>
                <a:path extrusionOk="0" h="3548" w="1538">
                  <a:moveTo>
                    <a:pt x="1385" y="0"/>
                  </a:moveTo>
                  <a:cubicBezTo>
                    <a:pt x="1373" y="0"/>
                    <a:pt x="1361" y="4"/>
                    <a:pt x="1348" y="13"/>
                  </a:cubicBezTo>
                  <a:cubicBezTo>
                    <a:pt x="1234" y="128"/>
                    <a:pt x="1272" y="204"/>
                    <a:pt x="1109" y="567"/>
                  </a:cubicBezTo>
                  <a:cubicBezTo>
                    <a:pt x="956" y="806"/>
                    <a:pt x="870" y="1007"/>
                    <a:pt x="756" y="1122"/>
                  </a:cubicBezTo>
                  <a:cubicBezTo>
                    <a:pt x="756" y="1160"/>
                    <a:pt x="632" y="1208"/>
                    <a:pt x="555" y="1208"/>
                  </a:cubicBezTo>
                  <a:cubicBezTo>
                    <a:pt x="440" y="1523"/>
                    <a:pt x="1" y="2239"/>
                    <a:pt x="1" y="2239"/>
                  </a:cubicBezTo>
                  <a:cubicBezTo>
                    <a:pt x="1" y="2239"/>
                    <a:pt x="154" y="2402"/>
                    <a:pt x="393" y="2517"/>
                  </a:cubicBezTo>
                  <a:cubicBezTo>
                    <a:pt x="393" y="2593"/>
                    <a:pt x="440" y="2832"/>
                    <a:pt x="517" y="2994"/>
                  </a:cubicBezTo>
                  <a:cubicBezTo>
                    <a:pt x="593" y="3195"/>
                    <a:pt x="718" y="3434"/>
                    <a:pt x="794" y="3510"/>
                  </a:cubicBezTo>
                  <a:cubicBezTo>
                    <a:pt x="833" y="3537"/>
                    <a:pt x="867" y="3547"/>
                    <a:pt x="894" y="3547"/>
                  </a:cubicBezTo>
                  <a:cubicBezTo>
                    <a:pt x="955" y="3547"/>
                    <a:pt x="983" y="3498"/>
                    <a:pt x="956" y="3472"/>
                  </a:cubicBezTo>
                  <a:cubicBezTo>
                    <a:pt x="870" y="3271"/>
                    <a:pt x="832" y="3195"/>
                    <a:pt x="756" y="2956"/>
                  </a:cubicBezTo>
                  <a:cubicBezTo>
                    <a:pt x="679" y="2755"/>
                    <a:pt x="794" y="2717"/>
                    <a:pt x="870" y="2679"/>
                  </a:cubicBezTo>
                  <a:cubicBezTo>
                    <a:pt x="995" y="2517"/>
                    <a:pt x="1195" y="2239"/>
                    <a:pt x="1234" y="2201"/>
                  </a:cubicBezTo>
                  <a:cubicBezTo>
                    <a:pt x="1234" y="2163"/>
                    <a:pt x="1071" y="1962"/>
                    <a:pt x="1071" y="1924"/>
                  </a:cubicBezTo>
                  <a:cubicBezTo>
                    <a:pt x="1071" y="1854"/>
                    <a:pt x="1129" y="1790"/>
                    <a:pt x="1212" y="1790"/>
                  </a:cubicBezTo>
                  <a:cubicBezTo>
                    <a:pt x="1231" y="1790"/>
                    <a:pt x="1251" y="1793"/>
                    <a:pt x="1272" y="1800"/>
                  </a:cubicBezTo>
                  <a:cubicBezTo>
                    <a:pt x="1310" y="1800"/>
                    <a:pt x="1348" y="1876"/>
                    <a:pt x="1396" y="1924"/>
                  </a:cubicBezTo>
                  <a:cubicBezTo>
                    <a:pt x="1434" y="1838"/>
                    <a:pt x="1472" y="1762"/>
                    <a:pt x="1511" y="1685"/>
                  </a:cubicBezTo>
                  <a:cubicBezTo>
                    <a:pt x="1434" y="1561"/>
                    <a:pt x="1272" y="1399"/>
                    <a:pt x="1234" y="1322"/>
                  </a:cubicBezTo>
                  <a:cubicBezTo>
                    <a:pt x="1157" y="1208"/>
                    <a:pt x="1310" y="844"/>
                    <a:pt x="1434" y="567"/>
                  </a:cubicBezTo>
                  <a:cubicBezTo>
                    <a:pt x="1537" y="318"/>
                    <a:pt x="1486" y="0"/>
                    <a:pt x="13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0"/>
            <p:cNvSpPr/>
            <p:nvPr/>
          </p:nvSpPr>
          <p:spPr>
            <a:xfrm>
              <a:off x="3099307" y="1341128"/>
              <a:ext cx="47241" cy="107412"/>
            </a:xfrm>
            <a:custGeom>
              <a:rect b="b" l="l" r="r" t="t"/>
              <a:pathLst>
                <a:path extrusionOk="0" h="3522" w="1549">
                  <a:moveTo>
                    <a:pt x="1397" y="1"/>
                  </a:moveTo>
                  <a:cubicBezTo>
                    <a:pt x="1382" y="1"/>
                    <a:pt x="1366" y="9"/>
                    <a:pt x="1348" y="26"/>
                  </a:cubicBezTo>
                  <a:cubicBezTo>
                    <a:pt x="1234" y="102"/>
                    <a:pt x="1310" y="227"/>
                    <a:pt x="1109" y="542"/>
                  </a:cubicBezTo>
                  <a:cubicBezTo>
                    <a:pt x="995" y="781"/>
                    <a:pt x="871" y="1020"/>
                    <a:pt x="794" y="1134"/>
                  </a:cubicBezTo>
                  <a:cubicBezTo>
                    <a:pt x="756" y="1134"/>
                    <a:pt x="679" y="1182"/>
                    <a:pt x="593" y="1182"/>
                  </a:cubicBezTo>
                  <a:cubicBezTo>
                    <a:pt x="441" y="1536"/>
                    <a:pt x="1" y="2214"/>
                    <a:pt x="1" y="2214"/>
                  </a:cubicBezTo>
                  <a:cubicBezTo>
                    <a:pt x="1" y="2214"/>
                    <a:pt x="154" y="2376"/>
                    <a:pt x="393" y="2491"/>
                  </a:cubicBezTo>
                  <a:cubicBezTo>
                    <a:pt x="441" y="2615"/>
                    <a:pt x="479" y="2806"/>
                    <a:pt x="517" y="3007"/>
                  </a:cubicBezTo>
                  <a:cubicBezTo>
                    <a:pt x="593" y="3170"/>
                    <a:pt x="718" y="3408"/>
                    <a:pt x="794" y="3485"/>
                  </a:cubicBezTo>
                  <a:cubicBezTo>
                    <a:pt x="833" y="3512"/>
                    <a:pt x="867" y="3522"/>
                    <a:pt x="896" y="3522"/>
                  </a:cubicBezTo>
                  <a:cubicBezTo>
                    <a:pt x="959" y="3522"/>
                    <a:pt x="995" y="3473"/>
                    <a:pt x="995" y="3447"/>
                  </a:cubicBezTo>
                  <a:cubicBezTo>
                    <a:pt x="871" y="3246"/>
                    <a:pt x="832" y="3170"/>
                    <a:pt x="756" y="2969"/>
                  </a:cubicBezTo>
                  <a:cubicBezTo>
                    <a:pt x="718" y="2768"/>
                    <a:pt x="832" y="2692"/>
                    <a:pt x="995" y="2654"/>
                  </a:cubicBezTo>
                  <a:cubicBezTo>
                    <a:pt x="1109" y="2491"/>
                    <a:pt x="1234" y="2252"/>
                    <a:pt x="1272" y="2138"/>
                  </a:cubicBezTo>
                  <a:cubicBezTo>
                    <a:pt x="1234" y="2090"/>
                    <a:pt x="1109" y="1937"/>
                    <a:pt x="1109" y="1899"/>
                  </a:cubicBezTo>
                  <a:cubicBezTo>
                    <a:pt x="1109" y="1828"/>
                    <a:pt x="1141" y="1764"/>
                    <a:pt x="1216" y="1764"/>
                  </a:cubicBezTo>
                  <a:cubicBezTo>
                    <a:pt x="1232" y="1764"/>
                    <a:pt x="1251" y="1768"/>
                    <a:pt x="1272" y="1774"/>
                  </a:cubicBezTo>
                  <a:cubicBezTo>
                    <a:pt x="1310" y="1813"/>
                    <a:pt x="1348" y="1851"/>
                    <a:pt x="1434" y="1899"/>
                  </a:cubicBezTo>
                  <a:cubicBezTo>
                    <a:pt x="1472" y="1813"/>
                    <a:pt x="1511" y="1736"/>
                    <a:pt x="1549" y="1660"/>
                  </a:cubicBezTo>
                  <a:cubicBezTo>
                    <a:pt x="1434" y="1574"/>
                    <a:pt x="1310" y="1421"/>
                    <a:pt x="1234" y="1297"/>
                  </a:cubicBezTo>
                  <a:cubicBezTo>
                    <a:pt x="1195" y="1182"/>
                    <a:pt x="1310" y="819"/>
                    <a:pt x="1434" y="542"/>
                  </a:cubicBezTo>
                  <a:cubicBezTo>
                    <a:pt x="1533" y="303"/>
                    <a:pt x="1490" y="1"/>
                    <a:pt x="13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0"/>
            <p:cNvSpPr/>
            <p:nvPr/>
          </p:nvSpPr>
          <p:spPr>
            <a:xfrm>
              <a:off x="3131970" y="1358085"/>
              <a:ext cx="46356" cy="101404"/>
            </a:xfrm>
            <a:custGeom>
              <a:rect b="b" l="l" r="r" t="t"/>
              <a:pathLst>
                <a:path extrusionOk="0" h="3325" w="1520">
                  <a:moveTo>
                    <a:pt x="1204" y="0"/>
                  </a:moveTo>
                  <a:cubicBezTo>
                    <a:pt x="1190" y="0"/>
                    <a:pt x="1174" y="8"/>
                    <a:pt x="1156" y="24"/>
                  </a:cubicBezTo>
                  <a:cubicBezTo>
                    <a:pt x="1080" y="101"/>
                    <a:pt x="1118" y="263"/>
                    <a:pt x="956" y="626"/>
                  </a:cubicBezTo>
                  <a:cubicBezTo>
                    <a:pt x="841" y="865"/>
                    <a:pt x="841" y="941"/>
                    <a:pt x="755" y="1056"/>
                  </a:cubicBezTo>
                  <a:cubicBezTo>
                    <a:pt x="717" y="1056"/>
                    <a:pt x="602" y="1142"/>
                    <a:pt x="516" y="1142"/>
                  </a:cubicBezTo>
                  <a:cubicBezTo>
                    <a:pt x="401" y="1457"/>
                    <a:pt x="0" y="2136"/>
                    <a:pt x="0" y="2136"/>
                  </a:cubicBezTo>
                  <a:cubicBezTo>
                    <a:pt x="0" y="2136"/>
                    <a:pt x="239" y="2298"/>
                    <a:pt x="440" y="2413"/>
                  </a:cubicBezTo>
                  <a:cubicBezTo>
                    <a:pt x="478" y="2489"/>
                    <a:pt x="564" y="2690"/>
                    <a:pt x="640" y="2852"/>
                  </a:cubicBezTo>
                  <a:cubicBezTo>
                    <a:pt x="717" y="3015"/>
                    <a:pt x="841" y="3254"/>
                    <a:pt x="917" y="3292"/>
                  </a:cubicBezTo>
                  <a:cubicBezTo>
                    <a:pt x="956" y="3316"/>
                    <a:pt x="990" y="3325"/>
                    <a:pt x="1017" y="3325"/>
                  </a:cubicBezTo>
                  <a:cubicBezTo>
                    <a:pt x="1078" y="3325"/>
                    <a:pt x="1106" y="3280"/>
                    <a:pt x="1080" y="3254"/>
                  </a:cubicBezTo>
                  <a:cubicBezTo>
                    <a:pt x="994" y="3091"/>
                    <a:pt x="917" y="3015"/>
                    <a:pt x="841" y="2814"/>
                  </a:cubicBezTo>
                  <a:cubicBezTo>
                    <a:pt x="755" y="2614"/>
                    <a:pt x="879" y="2575"/>
                    <a:pt x="956" y="2537"/>
                  </a:cubicBezTo>
                  <a:cubicBezTo>
                    <a:pt x="1042" y="2375"/>
                    <a:pt x="1195" y="2136"/>
                    <a:pt x="1281" y="2012"/>
                  </a:cubicBezTo>
                  <a:cubicBezTo>
                    <a:pt x="1233" y="1973"/>
                    <a:pt x="1080" y="1820"/>
                    <a:pt x="1080" y="1773"/>
                  </a:cubicBezTo>
                  <a:cubicBezTo>
                    <a:pt x="1080" y="1710"/>
                    <a:pt x="1105" y="1648"/>
                    <a:pt x="1177" y="1648"/>
                  </a:cubicBezTo>
                  <a:cubicBezTo>
                    <a:pt x="1193" y="1648"/>
                    <a:pt x="1212" y="1651"/>
                    <a:pt x="1233" y="1658"/>
                  </a:cubicBezTo>
                  <a:cubicBezTo>
                    <a:pt x="1281" y="1658"/>
                    <a:pt x="1357" y="1696"/>
                    <a:pt x="1395" y="1773"/>
                  </a:cubicBezTo>
                  <a:cubicBezTo>
                    <a:pt x="1433" y="1696"/>
                    <a:pt x="1472" y="1620"/>
                    <a:pt x="1519" y="1534"/>
                  </a:cubicBezTo>
                  <a:cubicBezTo>
                    <a:pt x="1395" y="1419"/>
                    <a:pt x="1233" y="1295"/>
                    <a:pt x="1195" y="1218"/>
                  </a:cubicBezTo>
                  <a:cubicBezTo>
                    <a:pt x="1118" y="1056"/>
                    <a:pt x="1195" y="865"/>
                    <a:pt x="1233" y="578"/>
                  </a:cubicBezTo>
                  <a:cubicBezTo>
                    <a:pt x="1307" y="275"/>
                    <a:pt x="1289" y="0"/>
                    <a:pt x="12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0"/>
            <p:cNvSpPr/>
            <p:nvPr/>
          </p:nvSpPr>
          <p:spPr>
            <a:xfrm>
              <a:off x="3162254" y="1377847"/>
              <a:ext cx="45197" cy="95030"/>
            </a:xfrm>
            <a:custGeom>
              <a:rect b="b" l="l" r="r" t="t"/>
              <a:pathLst>
                <a:path extrusionOk="0" h="3116" w="1482">
                  <a:moveTo>
                    <a:pt x="1190" y="1"/>
                  </a:moveTo>
                  <a:cubicBezTo>
                    <a:pt x="1166" y="1"/>
                    <a:pt x="1141" y="19"/>
                    <a:pt x="1119" y="54"/>
                  </a:cubicBezTo>
                  <a:cubicBezTo>
                    <a:pt x="1004" y="332"/>
                    <a:pt x="956" y="647"/>
                    <a:pt x="804" y="809"/>
                  </a:cubicBezTo>
                  <a:cubicBezTo>
                    <a:pt x="804" y="809"/>
                    <a:pt x="679" y="886"/>
                    <a:pt x="603" y="934"/>
                  </a:cubicBezTo>
                  <a:cubicBezTo>
                    <a:pt x="440" y="1249"/>
                    <a:pt x="1" y="1927"/>
                    <a:pt x="1" y="1927"/>
                  </a:cubicBezTo>
                  <a:cubicBezTo>
                    <a:pt x="1" y="1927"/>
                    <a:pt x="240" y="2080"/>
                    <a:pt x="479" y="2204"/>
                  </a:cubicBezTo>
                  <a:cubicBezTo>
                    <a:pt x="479" y="2281"/>
                    <a:pt x="565" y="2481"/>
                    <a:pt x="641" y="2644"/>
                  </a:cubicBezTo>
                  <a:cubicBezTo>
                    <a:pt x="718" y="2797"/>
                    <a:pt x="842" y="3036"/>
                    <a:pt x="918" y="3083"/>
                  </a:cubicBezTo>
                  <a:cubicBezTo>
                    <a:pt x="956" y="3107"/>
                    <a:pt x="990" y="3116"/>
                    <a:pt x="1017" y="3116"/>
                  </a:cubicBezTo>
                  <a:cubicBezTo>
                    <a:pt x="1078" y="3116"/>
                    <a:pt x="1107" y="3069"/>
                    <a:pt x="1081" y="3036"/>
                  </a:cubicBezTo>
                  <a:cubicBezTo>
                    <a:pt x="1004" y="2883"/>
                    <a:pt x="956" y="2797"/>
                    <a:pt x="842" y="2606"/>
                  </a:cubicBezTo>
                  <a:cubicBezTo>
                    <a:pt x="765" y="2405"/>
                    <a:pt x="880" y="2367"/>
                    <a:pt x="956" y="2319"/>
                  </a:cubicBezTo>
                  <a:cubicBezTo>
                    <a:pt x="1081" y="2166"/>
                    <a:pt x="1195" y="1841"/>
                    <a:pt x="1281" y="1803"/>
                  </a:cubicBezTo>
                  <a:cubicBezTo>
                    <a:pt x="1281" y="1765"/>
                    <a:pt x="1119" y="1602"/>
                    <a:pt x="1119" y="1564"/>
                  </a:cubicBezTo>
                  <a:cubicBezTo>
                    <a:pt x="1119" y="1502"/>
                    <a:pt x="1144" y="1439"/>
                    <a:pt x="1201" y="1439"/>
                  </a:cubicBezTo>
                  <a:cubicBezTo>
                    <a:pt x="1213" y="1439"/>
                    <a:pt x="1227" y="1443"/>
                    <a:pt x="1243" y="1450"/>
                  </a:cubicBezTo>
                  <a:cubicBezTo>
                    <a:pt x="1320" y="1450"/>
                    <a:pt x="1358" y="1488"/>
                    <a:pt x="1396" y="1526"/>
                  </a:cubicBezTo>
                  <a:cubicBezTo>
                    <a:pt x="1434" y="1450"/>
                    <a:pt x="1482" y="1411"/>
                    <a:pt x="1482" y="1364"/>
                  </a:cubicBezTo>
                  <a:cubicBezTo>
                    <a:pt x="1396" y="1249"/>
                    <a:pt x="1281" y="1086"/>
                    <a:pt x="1195" y="972"/>
                  </a:cubicBezTo>
                  <a:cubicBezTo>
                    <a:pt x="1119" y="848"/>
                    <a:pt x="1195" y="647"/>
                    <a:pt x="1243" y="370"/>
                  </a:cubicBezTo>
                  <a:cubicBezTo>
                    <a:pt x="1298" y="117"/>
                    <a:pt x="1250" y="1"/>
                    <a:pt x="11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0"/>
            <p:cNvSpPr/>
            <p:nvPr/>
          </p:nvSpPr>
          <p:spPr>
            <a:xfrm>
              <a:off x="3192874" y="1394896"/>
              <a:ext cx="43733" cy="91858"/>
            </a:xfrm>
            <a:custGeom>
              <a:rect b="b" l="l" r="r" t="t"/>
              <a:pathLst>
                <a:path extrusionOk="0" h="3012" w="1434">
                  <a:moveTo>
                    <a:pt x="1148" y="0"/>
                  </a:moveTo>
                  <a:cubicBezTo>
                    <a:pt x="1134" y="0"/>
                    <a:pt x="1119" y="18"/>
                    <a:pt x="1109" y="50"/>
                  </a:cubicBezTo>
                  <a:cubicBezTo>
                    <a:pt x="994" y="289"/>
                    <a:pt x="908" y="566"/>
                    <a:pt x="755" y="766"/>
                  </a:cubicBezTo>
                  <a:cubicBezTo>
                    <a:pt x="717" y="805"/>
                    <a:pt x="631" y="852"/>
                    <a:pt x="554" y="852"/>
                  </a:cubicBezTo>
                  <a:cubicBezTo>
                    <a:pt x="430" y="1168"/>
                    <a:pt x="0" y="1808"/>
                    <a:pt x="0" y="1808"/>
                  </a:cubicBezTo>
                  <a:cubicBezTo>
                    <a:pt x="0" y="1808"/>
                    <a:pt x="239" y="1999"/>
                    <a:pt x="430" y="2123"/>
                  </a:cubicBezTo>
                  <a:cubicBezTo>
                    <a:pt x="478" y="2200"/>
                    <a:pt x="554" y="2400"/>
                    <a:pt x="593" y="2563"/>
                  </a:cubicBezTo>
                  <a:cubicBezTo>
                    <a:pt x="669" y="2716"/>
                    <a:pt x="793" y="2916"/>
                    <a:pt x="870" y="3002"/>
                  </a:cubicBezTo>
                  <a:cubicBezTo>
                    <a:pt x="891" y="3009"/>
                    <a:pt x="912" y="3012"/>
                    <a:pt x="930" y="3012"/>
                  </a:cubicBezTo>
                  <a:cubicBezTo>
                    <a:pt x="1018" y="3012"/>
                    <a:pt x="1070" y="2948"/>
                    <a:pt x="1070" y="2916"/>
                  </a:cubicBezTo>
                  <a:cubicBezTo>
                    <a:pt x="956" y="2763"/>
                    <a:pt x="908" y="2716"/>
                    <a:pt x="832" y="2524"/>
                  </a:cubicBezTo>
                  <a:cubicBezTo>
                    <a:pt x="755" y="2324"/>
                    <a:pt x="832" y="2286"/>
                    <a:pt x="908" y="2238"/>
                  </a:cubicBezTo>
                  <a:cubicBezTo>
                    <a:pt x="1032" y="2085"/>
                    <a:pt x="1147" y="1846"/>
                    <a:pt x="1233" y="1722"/>
                  </a:cubicBezTo>
                  <a:cubicBezTo>
                    <a:pt x="1233" y="1684"/>
                    <a:pt x="1070" y="1521"/>
                    <a:pt x="1070" y="1483"/>
                  </a:cubicBezTo>
                  <a:cubicBezTo>
                    <a:pt x="1070" y="1421"/>
                    <a:pt x="1096" y="1358"/>
                    <a:pt x="1173" y="1358"/>
                  </a:cubicBezTo>
                  <a:cubicBezTo>
                    <a:pt x="1190" y="1358"/>
                    <a:pt x="1210" y="1361"/>
                    <a:pt x="1233" y="1368"/>
                  </a:cubicBezTo>
                  <a:cubicBezTo>
                    <a:pt x="1271" y="1407"/>
                    <a:pt x="1309" y="1445"/>
                    <a:pt x="1348" y="1483"/>
                  </a:cubicBezTo>
                  <a:cubicBezTo>
                    <a:pt x="1386" y="1407"/>
                    <a:pt x="1386" y="1407"/>
                    <a:pt x="1434" y="1330"/>
                  </a:cubicBezTo>
                  <a:cubicBezTo>
                    <a:pt x="1309" y="1244"/>
                    <a:pt x="1233" y="1129"/>
                    <a:pt x="1147" y="1005"/>
                  </a:cubicBezTo>
                  <a:cubicBezTo>
                    <a:pt x="1070" y="891"/>
                    <a:pt x="1109" y="652"/>
                    <a:pt x="1195" y="375"/>
                  </a:cubicBezTo>
                  <a:cubicBezTo>
                    <a:pt x="1222" y="113"/>
                    <a:pt x="1185" y="0"/>
                    <a:pt x="11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0"/>
            <p:cNvSpPr/>
            <p:nvPr/>
          </p:nvSpPr>
          <p:spPr>
            <a:xfrm>
              <a:off x="3224347" y="1414200"/>
              <a:ext cx="38793" cy="82892"/>
            </a:xfrm>
            <a:custGeom>
              <a:rect b="b" l="l" r="r" t="t"/>
              <a:pathLst>
                <a:path extrusionOk="0" h="2718" w="1272">
                  <a:moveTo>
                    <a:pt x="982" y="1"/>
                  </a:moveTo>
                  <a:cubicBezTo>
                    <a:pt x="960" y="1"/>
                    <a:pt x="933" y="27"/>
                    <a:pt x="917" y="57"/>
                  </a:cubicBezTo>
                  <a:cubicBezTo>
                    <a:pt x="793" y="296"/>
                    <a:pt x="793" y="458"/>
                    <a:pt x="717" y="611"/>
                  </a:cubicBezTo>
                  <a:cubicBezTo>
                    <a:pt x="679" y="649"/>
                    <a:pt x="554" y="697"/>
                    <a:pt x="478" y="697"/>
                  </a:cubicBezTo>
                  <a:cubicBezTo>
                    <a:pt x="402" y="1012"/>
                    <a:pt x="0" y="1691"/>
                    <a:pt x="0" y="1691"/>
                  </a:cubicBezTo>
                  <a:cubicBezTo>
                    <a:pt x="0" y="1691"/>
                    <a:pt x="201" y="1844"/>
                    <a:pt x="402" y="1930"/>
                  </a:cubicBezTo>
                  <a:cubicBezTo>
                    <a:pt x="440" y="2006"/>
                    <a:pt x="478" y="2169"/>
                    <a:pt x="554" y="2321"/>
                  </a:cubicBezTo>
                  <a:cubicBezTo>
                    <a:pt x="640" y="2446"/>
                    <a:pt x="717" y="2646"/>
                    <a:pt x="793" y="2685"/>
                  </a:cubicBezTo>
                  <a:cubicBezTo>
                    <a:pt x="832" y="2708"/>
                    <a:pt x="866" y="2717"/>
                    <a:pt x="893" y="2717"/>
                  </a:cubicBezTo>
                  <a:cubicBezTo>
                    <a:pt x="954" y="2717"/>
                    <a:pt x="982" y="2673"/>
                    <a:pt x="956" y="2646"/>
                  </a:cubicBezTo>
                  <a:cubicBezTo>
                    <a:pt x="879" y="2484"/>
                    <a:pt x="831" y="2446"/>
                    <a:pt x="755" y="2283"/>
                  </a:cubicBezTo>
                  <a:cubicBezTo>
                    <a:pt x="679" y="2083"/>
                    <a:pt x="755" y="2044"/>
                    <a:pt x="831" y="2006"/>
                  </a:cubicBezTo>
                  <a:cubicBezTo>
                    <a:pt x="917" y="1891"/>
                    <a:pt x="1032" y="1605"/>
                    <a:pt x="1070" y="1567"/>
                  </a:cubicBezTo>
                  <a:cubicBezTo>
                    <a:pt x="1070" y="1528"/>
                    <a:pt x="917" y="1366"/>
                    <a:pt x="917" y="1366"/>
                  </a:cubicBezTo>
                  <a:cubicBezTo>
                    <a:pt x="917" y="1304"/>
                    <a:pt x="943" y="1241"/>
                    <a:pt x="1015" y="1241"/>
                  </a:cubicBezTo>
                  <a:cubicBezTo>
                    <a:pt x="1031" y="1241"/>
                    <a:pt x="1049" y="1244"/>
                    <a:pt x="1070" y="1251"/>
                  </a:cubicBezTo>
                  <a:cubicBezTo>
                    <a:pt x="1118" y="1251"/>
                    <a:pt x="1156" y="1289"/>
                    <a:pt x="1195" y="1328"/>
                  </a:cubicBezTo>
                  <a:cubicBezTo>
                    <a:pt x="1233" y="1251"/>
                    <a:pt x="1233" y="1213"/>
                    <a:pt x="1271" y="1127"/>
                  </a:cubicBezTo>
                  <a:cubicBezTo>
                    <a:pt x="1195" y="1051"/>
                    <a:pt x="1032" y="936"/>
                    <a:pt x="994" y="850"/>
                  </a:cubicBezTo>
                  <a:cubicBezTo>
                    <a:pt x="917" y="735"/>
                    <a:pt x="956" y="496"/>
                    <a:pt x="994" y="258"/>
                  </a:cubicBezTo>
                  <a:cubicBezTo>
                    <a:pt x="1040" y="61"/>
                    <a:pt x="1017" y="1"/>
                    <a:pt x="98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0"/>
            <p:cNvSpPr/>
            <p:nvPr/>
          </p:nvSpPr>
          <p:spPr>
            <a:xfrm>
              <a:off x="3251155" y="1426308"/>
              <a:ext cx="38793" cy="81001"/>
            </a:xfrm>
            <a:custGeom>
              <a:rect b="b" l="l" r="r" t="t"/>
              <a:pathLst>
                <a:path extrusionOk="0" h="2656" w="1272">
                  <a:moveTo>
                    <a:pt x="927" y="0"/>
                  </a:moveTo>
                  <a:cubicBezTo>
                    <a:pt x="908" y="0"/>
                    <a:pt x="885" y="27"/>
                    <a:pt x="870" y="61"/>
                  </a:cubicBezTo>
                  <a:cubicBezTo>
                    <a:pt x="793" y="300"/>
                    <a:pt x="793" y="453"/>
                    <a:pt x="669" y="615"/>
                  </a:cubicBezTo>
                  <a:cubicBezTo>
                    <a:pt x="631" y="654"/>
                    <a:pt x="516" y="730"/>
                    <a:pt x="478" y="778"/>
                  </a:cubicBezTo>
                  <a:cubicBezTo>
                    <a:pt x="392" y="1055"/>
                    <a:pt x="0" y="1647"/>
                    <a:pt x="0" y="1647"/>
                  </a:cubicBezTo>
                  <a:cubicBezTo>
                    <a:pt x="0" y="1647"/>
                    <a:pt x="277" y="1848"/>
                    <a:pt x="478" y="1924"/>
                  </a:cubicBezTo>
                  <a:cubicBezTo>
                    <a:pt x="516" y="1972"/>
                    <a:pt x="554" y="2163"/>
                    <a:pt x="631" y="2288"/>
                  </a:cubicBezTo>
                  <a:cubicBezTo>
                    <a:pt x="717" y="2402"/>
                    <a:pt x="832" y="2603"/>
                    <a:pt x="908" y="2641"/>
                  </a:cubicBezTo>
                  <a:cubicBezTo>
                    <a:pt x="935" y="2651"/>
                    <a:pt x="958" y="2656"/>
                    <a:pt x="977" y="2656"/>
                  </a:cubicBezTo>
                  <a:cubicBezTo>
                    <a:pt x="1047" y="2656"/>
                    <a:pt x="1070" y="2603"/>
                    <a:pt x="1070" y="2603"/>
                  </a:cubicBezTo>
                  <a:cubicBezTo>
                    <a:pt x="956" y="2450"/>
                    <a:pt x="908" y="2402"/>
                    <a:pt x="832" y="2249"/>
                  </a:cubicBezTo>
                  <a:cubicBezTo>
                    <a:pt x="755" y="2087"/>
                    <a:pt x="832" y="2049"/>
                    <a:pt x="870" y="1972"/>
                  </a:cubicBezTo>
                  <a:cubicBezTo>
                    <a:pt x="956" y="1848"/>
                    <a:pt x="1070" y="1571"/>
                    <a:pt x="1109" y="1533"/>
                  </a:cubicBezTo>
                  <a:cubicBezTo>
                    <a:pt x="1109" y="1494"/>
                    <a:pt x="956" y="1370"/>
                    <a:pt x="956" y="1332"/>
                  </a:cubicBezTo>
                  <a:cubicBezTo>
                    <a:pt x="956" y="1269"/>
                    <a:pt x="956" y="1198"/>
                    <a:pt x="1022" y="1198"/>
                  </a:cubicBezTo>
                  <a:cubicBezTo>
                    <a:pt x="1035" y="1198"/>
                    <a:pt x="1051" y="1201"/>
                    <a:pt x="1070" y="1208"/>
                  </a:cubicBezTo>
                  <a:cubicBezTo>
                    <a:pt x="1109" y="1208"/>
                    <a:pt x="1147" y="1256"/>
                    <a:pt x="1233" y="1294"/>
                  </a:cubicBezTo>
                  <a:cubicBezTo>
                    <a:pt x="1233" y="1208"/>
                    <a:pt x="1271" y="1170"/>
                    <a:pt x="1271" y="1093"/>
                  </a:cubicBezTo>
                  <a:cubicBezTo>
                    <a:pt x="1195" y="1017"/>
                    <a:pt x="1032" y="892"/>
                    <a:pt x="994" y="854"/>
                  </a:cubicBezTo>
                  <a:cubicBezTo>
                    <a:pt x="908" y="730"/>
                    <a:pt x="956" y="491"/>
                    <a:pt x="956" y="252"/>
                  </a:cubicBezTo>
                  <a:cubicBezTo>
                    <a:pt x="979" y="62"/>
                    <a:pt x="957" y="0"/>
                    <a:pt x="9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0"/>
            <p:cNvSpPr/>
            <p:nvPr/>
          </p:nvSpPr>
          <p:spPr>
            <a:xfrm>
              <a:off x="3280280" y="1438720"/>
              <a:ext cx="36475" cy="75359"/>
            </a:xfrm>
            <a:custGeom>
              <a:rect b="b" l="l" r="r" t="t"/>
              <a:pathLst>
                <a:path extrusionOk="0" h="2471" w="1196">
                  <a:moveTo>
                    <a:pt x="816" y="1"/>
                  </a:moveTo>
                  <a:cubicBezTo>
                    <a:pt x="795" y="1"/>
                    <a:pt x="772" y="36"/>
                    <a:pt x="756" y="84"/>
                  </a:cubicBezTo>
                  <a:cubicBezTo>
                    <a:pt x="670" y="285"/>
                    <a:pt x="670" y="409"/>
                    <a:pt x="593" y="562"/>
                  </a:cubicBezTo>
                  <a:cubicBezTo>
                    <a:pt x="555" y="648"/>
                    <a:pt x="431" y="724"/>
                    <a:pt x="393" y="724"/>
                  </a:cubicBezTo>
                  <a:cubicBezTo>
                    <a:pt x="316" y="1001"/>
                    <a:pt x="1" y="1603"/>
                    <a:pt x="1" y="1603"/>
                  </a:cubicBezTo>
                  <a:cubicBezTo>
                    <a:pt x="1" y="1603"/>
                    <a:pt x="278" y="1756"/>
                    <a:pt x="431" y="1842"/>
                  </a:cubicBezTo>
                  <a:cubicBezTo>
                    <a:pt x="479" y="1881"/>
                    <a:pt x="555" y="2043"/>
                    <a:pt x="631" y="2158"/>
                  </a:cubicBezTo>
                  <a:cubicBezTo>
                    <a:pt x="717" y="2282"/>
                    <a:pt x="832" y="2435"/>
                    <a:pt x="909" y="2435"/>
                  </a:cubicBezTo>
                  <a:cubicBezTo>
                    <a:pt x="945" y="2460"/>
                    <a:pt x="975" y="2471"/>
                    <a:pt x="997" y="2471"/>
                  </a:cubicBezTo>
                  <a:cubicBezTo>
                    <a:pt x="1049" y="2471"/>
                    <a:pt x="1060" y="2412"/>
                    <a:pt x="1033" y="2358"/>
                  </a:cubicBezTo>
                  <a:cubicBezTo>
                    <a:pt x="909" y="2282"/>
                    <a:pt x="909" y="2282"/>
                    <a:pt x="832" y="2119"/>
                  </a:cubicBezTo>
                  <a:cubicBezTo>
                    <a:pt x="717" y="1957"/>
                    <a:pt x="794" y="1919"/>
                    <a:pt x="870" y="1881"/>
                  </a:cubicBezTo>
                  <a:cubicBezTo>
                    <a:pt x="909" y="1718"/>
                    <a:pt x="1033" y="1441"/>
                    <a:pt x="1071" y="1403"/>
                  </a:cubicBezTo>
                  <a:cubicBezTo>
                    <a:pt x="1033" y="1403"/>
                    <a:pt x="870" y="1279"/>
                    <a:pt x="870" y="1240"/>
                  </a:cubicBezTo>
                  <a:cubicBezTo>
                    <a:pt x="870" y="1178"/>
                    <a:pt x="896" y="1116"/>
                    <a:pt x="952" y="1116"/>
                  </a:cubicBezTo>
                  <a:cubicBezTo>
                    <a:pt x="965" y="1116"/>
                    <a:pt x="979" y="1119"/>
                    <a:pt x="995" y="1126"/>
                  </a:cubicBezTo>
                  <a:cubicBezTo>
                    <a:pt x="1033" y="1126"/>
                    <a:pt x="1071" y="1164"/>
                    <a:pt x="1147" y="1202"/>
                  </a:cubicBezTo>
                  <a:cubicBezTo>
                    <a:pt x="1147" y="1126"/>
                    <a:pt x="1147" y="1040"/>
                    <a:pt x="1195" y="1001"/>
                  </a:cubicBezTo>
                  <a:cubicBezTo>
                    <a:pt x="1071" y="925"/>
                    <a:pt x="956" y="849"/>
                    <a:pt x="909" y="763"/>
                  </a:cubicBezTo>
                  <a:cubicBezTo>
                    <a:pt x="832" y="686"/>
                    <a:pt x="870" y="447"/>
                    <a:pt x="870" y="247"/>
                  </a:cubicBezTo>
                  <a:cubicBezTo>
                    <a:pt x="870" y="65"/>
                    <a:pt x="845" y="1"/>
                    <a:pt x="8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0"/>
            <p:cNvSpPr/>
            <p:nvPr/>
          </p:nvSpPr>
          <p:spPr>
            <a:xfrm>
              <a:off x="3069023" y="1326947"/>
              <a:ext cx="49192" cy="104271"/>
            </a:xfrm>
            <a:custGeom>
              <a:rect b="b" l="l" r="r" t="t"/>
              <a:pathLst>
                <a:path extrusionOk="0" h="3419" w="1613">
                  <a:moveTo>
                    <a:pt x="1467" y="0"/>
                  </a:moveTo>
                  <a:cubicBezTo>
                    <a:pt x="1457" y="0"/>
                    <a:pt x="1445" y="4"/>
                    <a:pt x="1434" y="13"/>
                  </a:cubicBezTo>
                  <a:cubicBezTo>
                    <a:pt x="1309" y="90"/>
                    <a:pt x="1348" y="214"/>
                    <a:pt x="1195" y="529"/>
                  </a:cubicBezTo>
                  <a:cubicBezTo>
                    <a:pt x="1032" y="806"/>
                    <a:pt x="956" y="1007"/>
                    <a:pt x="832" y="1122"/>
                  </a:cubicBezTo>
                  <a:cubicBezTo>
                    <a:pt x="832" y="1122"/>
                    <a:pt x="755" y="1208"/>
                    <a:pt x="669" y="1208"/>
                  </a:cubicBezTo>
                  <a:cubicBezTo>
                    <a:pt x="516" y="1523"/>
                    <a:pt x="0" y="2201"/>
                    <a:pt x="0" y="2201"/>
                  </a:cubicBezTo>
                  <a:cubicBezTo>
                    <a:pt x="0" y="2201"/>
                    <a:pt x="239" y="2402"/>
                    <a:pt x="430" y="2517"/>
                  </a:cubicBezTo>
                  <a:cubicBezTo>
                    <a:pt x="478" y="2603"/>
                    <a:pt x="516" y="2794"/>
                    <a:pt x="593" y="2956"/>
                  </a:cubicBezTo>
                  <a:cubicBezTo>
                    <a:pt x="631" y="3119"/>
                    <a:pt x="717" y="3319"/>
                    <a:pt x="793" y="3396"/>
                  </a:cubicBezTo>
                  <a:cubicBezTo>
                    <a:pt x="821" y="3410"/>
                    <a:pt x="851" y="3418"/>
                    <a:pt x="874" y="3418"/>
                  </a:cubicBezTo>
                  <a:cubicBezTo>
                    <a:pt x="915" y="3418"/>
                    <a:pt x="938" y="3392"/>
                    <a:pt x="908" y="3319"/>
                  </a:cubicBezTo>
                  <a:cubicBezTo>
                    <a:pt x="870" y="3157"/>
                    <a:pt x="832" y="2956"/>
                    <a:pt x="832" y="2880"/>
                  </a:cubicBezTo>
                  <a:cubicBezTo>
                    <a:pt x="793" y="2679"/>
                    <a:pt x="908" y="2679"/>
                    <a:pt x="956" y="2641"/>
                  </a:cubicBezTo>
                  <a:cubicBezTo>
                    <a:pt x="1070" y="2440"/>
                    <a:pt x="1195" y="2201"/>
                    <a:pt x="1271" y="2077"/>
                  </a:cubicBezTo>
                  <a:cubicBezTo>
                    <a:pt x="1271" y="2039"/>
                    <a:pt x="1109" y="1924"/>
                    <a:pt x="1109" y="1886"/>
                  </a:cubicBezTo>
                  <a:cubicBezTo>
                    <a:pt x="1129" y="1820"/>
                    <a:pt x="1174" y="1778"/>
                    <a:pt x="1229" y="1778"/>
                  </a:cubicBezTo>
                  <a:cubicBezTo>
                    <a:pt x="1277" y="1778"/>
                    <a:pt x="1332" y="1810"/>
                    <a:pt x="1386" y="1886"/>
                  </a:cubicBezTo>
                  <a:cubicBezTo>
                    <a:pt x="1434" y="1800"/>
                    <a:pt x="1472" y="1685"/>
                    <a:pt x="1510" y="1599"/>
                  </a:cubicBezTo>
                  <a:cubicBezTo>
                    <a:pt x="1434" y="1523"/>
                    <a:pt x="1348" y="1408"/>
                    <a:pt x="1309" y="1322"/>
                  </a:cubicBezTo>
                  <a:cubicBezTo>
                    <a:pt x="1233" y="1169"/>
                    <a:pt x="1348" y="806"/>
                    <a:pt x="1510" y="529"/>
                  </a:cubicBezTo>
                  <a:cubicBezTo>
                    <a:pt x="1613" y="315"/>
                    <a:pt x="1562" y="0"/>
                    <a:pt x="146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0"/>
            <p:cNvSpPr/>
            <p:nvPr/>
          </p:nvSpPr>
          <p:spPr>
            <a:xfrm>
              <a:off x="3309435" y="1453207"/>
              <a:ext cx="34981" cy="64502"/>
            </a:xfrm>
            <a:custGeom>
              <a:rect b="b" l="l" r="r" t="t"/>
              <a:pathLst>
                <a:path extrusionOk="0" h="2115" w="1147">
                  <a:moveTo>
                    <a:pt x="656" y="1"/>
                  </a:moveTo>
                  <a:cubicBezTo>
                    <a:pt x="629" y="1"/>
                    <a:pt x="605" y="27"/>
                    <a:pt x="593" y="87"/>
                  </a:cubicBezTo>
                  <a:cubicBezTo>
                    <a:pt x="593" y="173"/>
                    <a:pt x="555" y="288"/>
                    <a:pt x="516" y="374"/>
                  </a:cubicBezTo>
                  <a:cubicBezTo>
                    <a:pt x="430" y="450"/>
                    <a:pt x="354" y="488"/>
                    <a:pt x="316" y="526"/>
                  </a:cubicBezTo>
                  <a:cubicBezTo>
                    <a:pt x="277" y="851"/>
                    <a:pt x="0" y="1444"/>
                    <a:pt x="0" y="1444"/>
                  </a:cubicBezTo>
                  <a:cubicBezTo>
                    <a:pt x="0" y="1444"/>
                    <a:pt x="191" y="1568"/>
                    <a:pt x="392" y="1644"/>
                  </a:cubicBezTo>
                  <a:lnTo>
                    <a:pt x="392" y="1883"/>
                  </a:lnTo>
                  <a:cubicBezTo>
                    <a:pt x="354" y="1998"/>
                    <a:pt x="392" y="2046"/>
                    <a:pt x="516" y="2084"/>
                  </a:cubicBezTo>
                  <a:cubicBezTo>
                    <a:pt x="559" y="2105"/>
                    <a:pt x="589" y="2115"/>
                    <a:pt x="610" y="2115"/>
                  </a:cubicBezTo>
                  <a:cubicBezTo>
                    <a:pt x="663" y="2115"/>
                    <a:pt x="648" y="2050"/>
                    <a:pt x="593" y="1960"/>
                  </a:cubicBezTo>
                  <a:cubicBezTo>
                    <a:pt x="555" y="1883"/>
                    <a:pt x="555" y="1759"/>
                    <a:pt x="555" y="1683"/>
                  </a:cubicBezTo>
                  <a:lnTo>
                    <a:pt x="555" y="1683"/>
                  </a:lnTo>
                  <a:cubicBezTo>
                    <a:pt x="593" y="1721"/>
                    <a:pt x="717" y="1721"/>
                    <a:pt x="755" y="1721"/>
                  </a:cubicBezTo>
                  <a:cubicBezTo>
                    <a:pt x="956" y="1721"/>
                    <a:pt x="908" y="1520"/>
                    <a:pt x="956" y="1367"/>
                  </a:cubicBezTo>
                  <a:cubicBezTo>
                    <a:pt x="994" y="1167"/>
                    <a:pt x="1147" y="1042"/>
                    <a:pt x="1109" y="928"/>
                  </a:cubicBezTo>
                  <a:cubicBezTo>
                    <a:pt x="1032" y="804"/>
                    <a:pt x="908" y="727"/>
                    <a:pt x="870" y="689"/>
                  </a:cubicBezTo>
                  <a:cubicBezTo>
                    <a:pt x="793" y="612"/>
                    <a:pt x="717" y="488"/>
                    <a:pt x="755" y="288"/>
                  </a:cubicBezTo>
                  <a:cubicBezTo>
                    <a:pt x="781" y="124"/>
                    <a:pt x="713" y="1"/>
                    <a:pt x="6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0"/>
            <p:cNvSpPr/>
            <p:nvPr/>
          </p:nvSpPr>
          <p:spPr>
            <a:xfrm>
              <a:off x="3337127" y="1460984"/>
              <a:ext cx="30619" cy="62123"/>
            </a:xfrm>
            <a:custGeom>
              <a:rect b="b" l="l" r="r" t="t"/>
              <a:pathLst>
                <a:path extrusionOk="0" h="2037" w="1004">
                  <a:moveTo>
                    <a:pt x="429" y="0"/>
                  </a:moveTo>
                  <a:cubicBezTo>
                    <a:pt x="400" y="0"/>
                    <a:pt x="375" y="22"/>
                    <a:pt x="363" y="71"/>
                  </a:cubicBezTo>
                  <a:cubicBezTo>
                    <a:pt x="363" y="157"/>
                    <a:pt x="363" y="271"/>
                    <a:pt x="325" y="357"/>
                  </a:cubicBezTo>
                  <a:cubicBezTo>
                    <a:pt x="287" y="434"/>
                    <a:pt x="201" y="472"/>
                    <a:pt x="163" y="549"/>
                  </a:cubicBezTo>
                  <a:cubicBezTo>
                    <a:pt x="239" y="635"/>
                    <a:pt x="287" y="673"/>
                    <a:pt x="287" y="787"/>
                  </a:cubicBezTo>
                  <a:cubicBezTo>
                    <a:pt x="239" y="835"/>
                    <a:pt x="163" y="950"/>
                    <a:pt x="124" y="1026"/>
                  </a:cubicBezTo>
                  <a:cubicBezTo>
                    <a:pt x="48" y="1189"/>
                    <a:pt x="86" y="1313"/>
                    <a:pt x="0" y="1466"/>
                  </a:cubicBezTo>
                  <a:cubicBezTo>
                    <a:pt x="86" y="1504"/>
                    <a:pt x="201" y="1552"/>
                    <a:pt x="325" y="1590"/>
                  </a:cubicBezTo>
                  <a:cubicBezTo>
                    <a:pt x="363" y="1628"/>
                    <a:pt x="363" y="1743"/>
                    <a:pt x="363" y="1829"/>
                  </a:cubicBezTo>
                  <a:cubicBezTo>
                    <a:pt x="363" y="1905"/>
                    <a:pt x="401" y="1982"/>
                    <a:pt x="478" y="2030"/>
                  </a:cubicBezTo>
                  <a:cubicBezTo>
                    <a:pt x="504" y="2035"/>
                    <a:pt x="525" y="2037"/>
                    <a:pt x="544" y="2037"/>
                  </a:cubicBezTo>
                  <a:cubicBezTo>
                    <a:pt x="668" y="2037"/>
                    <a:pt x="630" y="1934"/>
                    <a:pt x="564" y="1867"/>
                  </a:cubicBezTo>
                  <a:cubicBezTo>
                    <a:pt x="526" y="1791"/>
                    <a:pt x="478" y="1705"/>
                    <a:pt x="478" y="1628"/>
                  </a:cubicBezTo>
                  <a:lnTo>
                    <a:pt x="478" y="1628"/>
                  </a:lnTo>
                  <a:cubicBezTo>
                    <a:pt x="506" y="1641"/>
                    <a:pt x="534" y="1645"/>
                    <a:pt x="561" y="1645"/>
                  </a:cubicBezTo>
                  <a:cubicBezTo>
                    <a:pt x="615" y="1645"/>
                    <a:pt x="666" y="1628"/>
                    <a:pt x="717" y="1628"/>
                  </a:cubicBezTo>
                  <a:cubicBezTo>
                    <a:pt x="879" y="1590"/>
                    <a:pt x="803" y="1428"/>
                    <a:pt x="841" y="1265"/>
                  </a:cubicBezTo>
                  <a:cubicBezTo>
                    <a:pt x="841" y="1112"/>
                    <a:pt x="1003" y="950"/>
                    <a:pt x="917" y="835"/>
                  </a:cubicBezTo>
                  <a:cubicBezTo>
                    <a:pt x="841" y="711"/>
                    <a:pt x="764" y="673"/>
                    <a:pt x="678" y="635"/>
                  </a:cubicBezTo>
                  <a:cubicBezTo>
                    <a:pt x="602" y="549"/>
                    <a:pt x="526" y="472"/>
                    <a:pt x="564" y="233"/>
                  </a:cubicBezTo>
                  <a:cubicBezTo>
                    <a:pt x="564" y="97"/>
                    <a:pt x="489" y="0"/>
                    <a:pt x="4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0"/>
            <p:cNvSpPr/>
            <p:nvPr/>
          </p:nvSpPr>
          <p:spPr>
            <a:xfrm>
              <a:off x="3363934" y="1466839"/>
              <a:ext cx="26838" cy="57518"/>
            </a:xfrm>
            <a:custGeom>
              <a:rect b="b" l="l" r="r" t="t"/>
              <a:pathLst>
                <a:path extrusionOk="0" h="1886" w="880">
                  <a:moveTo>
                    <a:pt x="285" y="0"/>
                  </a:moveTo>
                  <a:cubicBezTo>
                    <a:pt x="259" y="0"/>
                    <a:pt x="239" y="26"/>
                    <a:pt x="239" y="79"/>
                  </a:cubicBezTo>
                  <a:cubicBezTo>
                    <a:pt x="239" y="165"/>
                    <a:pt x="239" y="280"/>
                    <a:pt x="201" y="357"/>
                  </a:cubicBezTo>
                  <a:cubicBezTo>
                    <a:pt x="163" y="443"/>
                    <a:pt x="77" y="481"/>
                    <a:pt x="77" y="519"/>
                  </a:cubicBezTo>
                  <a:cubicBezTo>
                    <a:pt x="124" y="595"/>
                    <a:pt x="201" y="643"/>
                    <a:pt x="163" y="758"/>
                  </a:cubicBezTo>
                  <a:cubicBezTo>
                    <a:pt x="163" y="796"/>
                    <a:pt x="77" y="920"/>
                    <a:pt x="77" y="997"/>
                  </a:cubicBezTo>
                  <a:cubicBezTo>
                    <a:pt x="0" y="1121"/>
                    <a:pt x="38" y="1274"/>
                    <a:pt x="0" y="1436"/>
                  </a:cubicBezTo>
                  <a:cubicBezTo>
                    <a:pt x="77" y="1436"/>
                    <a:pt x="201" y="1475"/>
                    <a:pt x="277" y="1475"/>
                  </a:cubicBezTo>
                  <a:cubicBezTo>
                    <a:pt x="315" y="1551"/>
                    <a:pt x="363" y="1637"/>
                    <a:pt x="363" y="1713"/>
                  </a:cubicBezTo>
                  <a:cubicBezTo>
                    <a:pt x="363" y="1838"/>
                    <a:pt x="401" y="1876"/>
                    <a:pt x="478" y="1876"/>
                  </a:cubicBezTo>
                  <a:cubicBezTo>
                    <a:pt x="507" y="1883"/>
                    <a:pt x="532" y="1886"/>
                    <a:pt x="551" y="1886"/>
                  </a:cubicBezTo>
                  <a:cubicBezTo>
                    <a:pt x="638" y="1886"/>
                    <a:pt x="625" y="1822"/>
                    <a:pt x="554" y="1752"/>
                  </a:cubicBezTo>
                  <a:cubicBezTo>
                    <a:pt x="516" y="1675"/>
                    <a:pt x="478" y="1599"/>
                    <a:pt x="440" y="1513"/>
                  </a:cubicBezTo>
                  <a:lnTo>
                    <a:pt x="440" y="1513"/>
                  </a:lnTo>
                  <a:cubicBezTo>
                    <a:pt x="465" y="1525"/>
                    <a:pt x="492" y="1530"/>
                    <a:pt x="519" y="1530"/>
                  </a:cubicBezTo>
                  <a:cubicBezTo>
                    <a:pt x="572" y="1530"/>
                    <a:pt x="628" y="1513"/>
                    <a:pt x="679" y="1513"/>
                  </a:cubicBezTo>
                  <a:cubicBezTo>
                    <a:pt x="793" y="1475"/>
                    <a:pt x="755" y="1312"/>
                    <a:pt x="755" y="1159"/>
                  </a:cubicBezTo>
                  <a:cubicBezTo>
                    <a:pt x="755" y="997"/>
                    <a:pt x="879" y="834"/>
                    <a:pt x="793" y="758"/>
                  </a:cubicBezTo>
                  <a:cubicBezTo>
                    <a:pt x="717" y="643"/>
                    <a:pt x="640" y="595"/>
                    <a:pt x="554" y="557"/>
                  </a:cubicBezTo>
                  <a:cubicBezTo>
                    <a:pt x="478" y="519"/>
                    <a:pt x="401" y="443"/>
                    <a:pt x="401" y="242"/>
                  </a:cubicBezTo>
                  <a:cubicBezTo>
                    <a:pt x="401" y="87"/>
                    <a:pt x="333" y="0"/>
                    <a:pt x="2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0"/>
            <p:cNvSpPr/>
            <p:nvPr/>
          </p:nvSpPr>
          <p:spPr>
            <a:xfrm>
              <a:off x="3386960" y="1468517"/>
              <a:ext cx="26838" cy="56939"/>
            </a:xfrm>
            <a:custGeom>
              <a:rect b="b" l="l" r="r" t="t"/>
              <a:pathLst>
                <a:path extrusionOk="0" h="1867" w="880">
                  <a:moveTo>
                    <a:pt x="211" y="1"/>
                  </a:moveTo>
                  <a:cubicBezTo>
                    <a:pt x="183" y="1"/>
                    <a:pt x="162" y="22"/>
                    <a:pt x="162" y="63"/>
                  </a:cubicBezTo>
                  <a:cubicBezTo>
                    <a:pt x="162" y="187"/>
                    <a:pt x="201" y="263"/>
                    <a:pt x="162" y="388"/>
                  </a:cubicBezTo>
                  <a:cubicBezTo>
                    <a:pt x="124" y="426"/>
                    <a:pt x="38" y="502"/>
                    <a:pt x="38" y="540"/>
                  </a:cubicBezTo>
                  <a:cubicBezTo>
                    <a:pt x="124" y="626"/>
                    <a:pt x="162" y="665"/>
                    <a:pt x="162" y="741"/>
                  </a:cubicBezTo>
                  <a:cubicBezTo>
                    <a:pt x="162" y="827"/>
                    <a:pt x="124" y="942"/>
                    <a:pt x="86" y="980"/>
                  </a:cubicBezTo>
                  <a:cubicBezTo>
                    <a:pt x="0" y="1142"/>
                    <a:pt x="86" y="1305"/>
                    <a:pt x="38" y="1420"/>
                  </a:cubicBezTo>
                  <a:cubicBezTo>
                    <a:pt x="124" y="1458"/>
                    <a:pt x="239" y="1496"/>
                    <a:pt x="363" y="1496"/>
                  </a:cubicBezTo>
                  <a:cubicBezTo>
                    <a:pt x="363" y="1544"/>
                    <a:pt x="401" y="1620"/>
                    <a:pt x="401" y="1697"/>
                  </a:cubicBezTo>
                  <a:cubicBezTo>
                    <a:pt x="401" y="1821"/>
                    <a:pt x="440" y="1859"/>
                    <a:pt x="564" y="1859"/>
                  </a:cubicBezTo>
                  <a:cubicBezTo>
                    <a:pt x="585" y="1864"/>
                    <a:pt x="603" y="1867"/>
                    <a:pt x="618" y="1867"/>
                  </a:cubicBezTo>
                  <a:cubicBezTo>
                    <a:pt x="715" y="1867"/>
                    <a:pt x="701" y="1771"/>
                    <a:pt x="602" y="1697"/>
                  </a:cubicBezTo>
                  <a:cubicBezTo>
                    <a:pt x="564" y="1658"/>
                    <a:pt x="516" y="1582"/>
                    <a:pt x="478" y="1496"/>
                  </a:cubicBezTo>
                  <a:lnTo>
                    <a:pt x="478" y="1496"/>
                  </a:lnTo>
                  <a:cubicBezTo>
                    <a:pt x="506" y="1512"/>
                    <a:pt x="538" y="1517"/>
                    <a:pt x="569" y="1517"/>
                  </a:cubicBezTo>
                  <a:cubicBezTo>
                    <a:pt x="632" y="1517"/>
                    <a:pt x="691" y="1496"/>
                    <a:pt x="717" y="1496"/>
                  </a:cubicBezTo>
                  <a:cubicBezTo>
                    <a:pt x="841" y="1420"/>
                    <a:pt x="755" y="1305"/>
                    <a:pt x="755" y="1142"/>
                  </a:cubicBezTo>
                  <a:cubicBezTo>
                    <a:pt x="755" y="942"/>
                    <a:pt x="879" y="779"/>
                    <a:pt x="803" y="703"/>
                  </a:cubicBezTo>
                  <a:cubicBezTo>
                    <a:pt x="717" y="626"/>
                    <a:pt x="602" y="588"/>
                    <a:pt x="516" y="540"/>
                  </a:cubicBezTo>
                  <a:cubicBezTo>
                    <a:pt x="440" y="502"/>
                    <a:pt x="363" y="426"/>
                    <a:pt x="363" y="225"/>
                  </a:cubicBezTo>
                  <a:cubicBezTo>
                    <a:pt x="338" y="71"/>
                    <a:pt x="262" y="1"/>
                    <a:pt x="2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0"/>
            <p:cNvSpPr/>
            <p:nvPr/>
          </p:nvSpPr>
          <p:spPr>
            <a:xfrm>
              <a:off x="3409955" y="1469187"/>
              <a:ext cx="28027" cy="56054"/>
            </a:xfrm>
            <a:custGeom>
              <a:rect b="b" l="l" r="r" t="t"/>
              <a:pathLst>
                <a:path extrusionOk="0" h="1838" w="919">
                  <a:moveTo>
                    <a:pt x="178" y="0"/>
                  </a:moveTo>
                  <a:cubicBezTo>
                    <a:pt x="148" y="0"/>
                    <a:pt x="125" y="28"/>
                    <a:pt x="125" y="88"/>
                  </a:cubicBezTo>
                  <a:lnTo>
                    <a:pt x="125" y="366"/>
                  </a:lnTo>
                  <a:cubicBezTo>
                    <a:pt x="125" y="518"/>
                    <a:pt x="49" y="566"/>
                    <a:pt x="1" y="604"/>
                  </a:cubicBezTo>
                  <a:cubicBezTo>
                    <a:pt x="87" y="681"/>
                    <a:pt x="125" y="681"/>
                    <a:pt x="125" y="757"/>
                  </a:cubicBezTo>
                  <a:cubicBezTo>
                    <a:pt x="125" y="843"/>
                    <a:pt x="125" y="920"/>
                    <a:pt x="87" y="996"/>
                  </a:cubicBezTo>
                  <a:cubicBezTo>
                    <a:pt x="49" y="1159"/>
                    <a:pt x="125" y="1283"/>
                    <a:pt x="87" y="1436"/>
                  </a:cubicBezTo>
                  <a:cubicBezTo>
                    <a:pt x="163" y="1436"/>
                    <a:pt x="288" y="1474"/>
                    <a:pt x="402" y="1474"/>
                  </a:cubicBezTo>
                  <a:cubicBezTo>
                    <a:pt x="440" y="1522"/>
                    <a:pt x="479" y="1598"/>
                    <a:pt x="479" y="1675"/>
                  </a:cubicBezTo>
                  <a:cubicBezTo>
                    <a:pt x="479" y="1799"/>
                    <a:pt x="526" y="1837"/>
                    <a:pt x="641" y="1837"/>
                  </a:cubicBezTo>
                  <a:cubicBezTo>
                    <a:pt x="804" y="1837"/>
                    <a:pt x="765" y="1761"/>
                    <a:pt x="679" y="1675"/>
                  </a:cubicBezTo>
                  <a:cubicBezTo>
                    <a:pt x="641" y="1636"/>
                    <a:pt x="565" y="1560"/>
                    <a:pt x="565" y="1474"/>
                  </a:cubicBezTo>
                  <a:cubicBezTo>
                    <a:pt x="603" y="1474"/>
                    <a:pt x="718" y="1436"/>
                    <a:pt x="765" y="1436"/>
                  </a:cubicBezTo>
                  <a:cubicBezTo>
                    <a:pt x="918" y="1398"/>
                    <a:pt x="804" y="1235"/>
                    <a:pt x="804" y="1082"/>
                  </a:cubicBezTo>
                  <a:cubicBezTo>
                    <a:pt x="765" y="920"/>
                    <a:pt x="880" y="719"/>
                    <a:pt x="804" y="643"/>
                  </a:cubicBezTo>
                  <a:cubicBezTo>
                    <a:pt x="679" y="566"/>
                    <a:pt x="603" y="566"/>
                    <a:pt x="526" y="518"/>
                  </a:cubicBezTo>
                  <a:cubicBezTo>
                    <a:pt x="440" y="480"/>
                    <a:pt x="364" y="404"/>
                    <a:pt x="326" y="203"/>
                  </a:cubicBezTo>
                  <a:cubicBezTo>
                    <a:pt x="302" y="77"/>
                    <a:pt x="229" y="0"/>
                    <a:pt x="1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0"/>
            <p:cNvSpPr/>
            <p:nvPr/>
          </p:nvSpPr>
          <p:spPr>
            <a:xfrm>
              <a:off x="3434444" y="1470621"/>
              <a:ext cx="26563" cy="54621"/>
            </a:xfrm>
            <a:custGeom>
              <a:rect b="b" l="l" r="r" t="t"/>
              <a:pathLst>
                <a:path extrusionOk="0" h="1791" w="871">
                  <a:moveTo>
                    <a:pt x="144" y="0"/>
                  </a:moveTo>
                  <a:cubicBezTo>
                    <a:pt x="115" y="0"/>
                    <a:pt x="97" y="41"/>
                    <a:pt x="115" y="118"/>
                  </a:cubicBezTo>
                  <a:lnTo>
                    <a:pt x="115" y="319"/>
                  </a:lnTo>
                  <a:cubicBezTo>
                    <a:pt x="77" y="471"/>
                    <a:pt x="1" y="471"/>
                    <a:pt x="1" y="557"/>
                  </a:cubicBezTo>
                  <a:cubicBezTo>
                    <a:pt x="77" y="596"/>
                    <a:pt x="77" y="596"/>
                    <a:pt x="77" y="710"/>
                  </a:cubicBezTo>
                  <a:cubicBezTo>
                    <a:pt x="77" y="758"/>
                    <a:pt x="39" y="835"/>
                    <a:pt x="39" y="911"/>
                  </a:cubicBezTo>
                  <a:cubicBezTo>
                    <a:pt x="1" y="1073"/>
                    <a:pt x="115" y="1236"/>
                    <a:pt x="115" y="1389"/>
                  </a:cubicBezTo>
                  <a:cubicBezTo>
                    <a:pt x="153" y="1427"/>
                    <a:pt x="278" y="1427"/>
                    <a:pt x="354" y="1427"/>
                  </a:cubicBezTo>
                  <a:cubicBezTo>
                    <a:pt x="392" y="1475"/>
                    <a:pt x="440" y="1551"/>
                    <a:pt x="440" y="1628"/>
                  </a:cubicBezTo>
                  <a:cubicBezTo>
                    <a:pt x="478" y="1752"/>
                    <a:pt x="517" y="1790"/>
                    <a:pt x="593" y="1790"/>
                  </a:cubicBezTo>
                  <a:cubicBezTo>
                    <a:pt x="794" y="1790"/>
                    <a:pt x="755" y="1714"/>
                    <a:pt x="679" y="1628"/>
                  </a:cubicBezTo>
                  <a:cubicBezTo>
                    <a:pt x="593" y="1589"/>
                    <a:pt x="555" y="1513"/>
                    <a:pt x="517" y="1427"/>
                  </a:cubicBezTo>
                  <a:cubicBezTo>
                    <a:pt x="593" y="1427"/>
                    <a:pt x="679" y="1389"/>
                    <a:pt x="717" y="1389"/>
                  </a:cubicBezTo>
                  <a:cubicBezTo>
                    <a:pt x="870" y="1351"/>
                    <a:pt x="794" y="1188"/>
                    <a:pt x="755" y="1035"/>
                  </a:cubicBezTo>
                  <a:cubicBezTo>
                    <a:pt x="755" y="873"/>
                    <a:pt x="870" y="672"/>
                    <a:pt x="755" y="596"/>
                  </a:cubicBezTo>
                  <a:cubicBezTo>
                    <a:pt x="679" y="519"/>
                    <a:pt x="517" y="519"/>
                    <a:pt x="440" y="471"/>
                  </a:cubicBezTo>
                  <a:cubicBezTo>
                    <a:pt x="354" y="433"/>
                    <a:pt x="278" y="357"/>
                    <a:pt x="239" y="156"/>
                  </a:cubicBezTo>
                  <a:cubicBezTo>
                    <a:pt x="219" y="51"/>
                    <a:pt x="175" y="0"/>
                    <a:pt x="1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0"/>
            <p:cNvSpPr/>
            <p:nvPr/>
          </p:nvSpPr>
          <p:spPr>
            <a:xfrm>
              <a:off x="3457470" y="1473762"/>
              <a:ext cx="27997" cy="51480"/>
            </a:xfrm>
            <a:custGeom>
              <a:rect b="b" l="l" r="r" t="t"/>
              <a:pathLst>
                <a:path extrusionOk="0" h="1688" w="918">
                  <a:moveTo>
                    <a:pt x="175" y="1"/>
                  </a:moveTo>
                  <a:cubicBezTo>
                    <a:pt x="168" y="1"/>
                    <a:pt x="163" y="5"/>
                    <a:pt x="163" y="15"/>
                  </a:cubicBezTo>
                  <a:cubicBezTo>
                    <a:pt x="115" y="15"/>
                    <a:pt x="115" y="177"/>
                    <a:pt x="115" y="216"/>
                  </a:cubicBezTo>
                  <a:cubicBezTo>
                    <a:pt x="115" y="368"/>
                    <a:pt x="39" y="368"/>
                    <a:pt x="0" y="454"/>
                  </a:cubicBezTo>
                  <a:cubicBezTo>
                    <a:pt x="77" y="493"/>
                    <a:pt x="115" y="493"/>
                    <a:pt x="115" y="607"/>
                  </a:cubicBezTo>
                  <a:cubicBezTo>
                    <a:pt x="115" y="655"/>
                    <a:pt x="77" y="732"/>
                    <a:pt x="77" y="808"/>
                  </a:cubicBezTo>
                  <a:cubicBezTo>
                    <a:pt x="0" y="970"/>
                    <a:pt x="115" y="1133"/>
                    <a:pt x="115" y="1286"/>
                  </a:cubicBezTo>
                  <a:cubicBezTo>
                    <a:pt x="201" y="1324"/>
                    <a:pt x="277" y="1324"/>
                    <a:pt x="402" y="1324"/>
                  </a:cubicBezTo>
                  <a:cubicBezTo>
                    <a:pt x="440" y="1372"/>
                    <a:pt x="478" y="1448"/>
                    <a:pt x="478" y="1525"/>
                  </a:cubicBezTo>
                  <a:cubicBezTo>
                    <a:pt x="478" y="1649"/>
                    <a:pt x="516" y="1687"/>
                    <a:pt x="641" y="1687"/>
                  </a:cubicBezTo>
                  <a:cubicBezTo>
                    <a:pt x="793" y="1687"/>
                    <a:pt x="755" y="1611"/>
                    <a:pt x="679" y="1525"/>
                  </a:cubicBezTo>
                  <a:cubicBezTo>
                    <a:pt x="641" y="1486"/>
                    <a:pt x="593" y="1410"/>
                    <a:pt x="555" y="1324"/>
                  </a:cubicBezTo>
                  <a:cubicBezTo>
                    <a:pt x="593" y="1324"/>
                    <a:pt x="717" y="1286"/>
                    <a:pt x="755" y="1286"/>
                  </a:cubicBezTo>
                  <a:cubicBezTo>
                    <a:pt x="918" y="1248"/>
                    <a:pt x="793" y="1085"/>
                    <a:pt x="793" y="932"/>
                  </a:cubicBezTo>
                  <a:cubicBezTo>
                    <a:pt x="755" y="770"/>
                    <a:pt x="879" y="569"/>
                    <a:pt x="793" y="493"/>
                  </a:cubicBezTo>
                  <a:cubicBezTo>
                    <a:pt x="679" y="416"/>
                    <a:pt x="555" y="416"/>
                    <a:pt x="478" y="368"/>
                  </a:cubicBezTo>
                  <a:cubicBezTo>
                    <a:pt x="402" y="330"/>
                    <a:pt x="316" y="330"/>
                    <a:pt x="277" y="130"/>
                  </a:cubicBezTo>
                  <a:cubicBezTo>
                    <a:pt x="249" y="44"/>
                    <a:pt x="199" y="1"/>
                    <a:pt x="1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0"/>
            <p:cNvSpPr/>
            <p:nvPr/>
          </p:nvSpPr>
          <p:spPr>
            <a:xfrm>
              <a:off x="3481655" y="1473762"/>
              <a:ext cx="26838" cy="51480"/>
            </a:xfrm>
            <a:custGeom>
              <a:rect b="b" l="l" r="r" t="t"/>
              <a:pathLst>
                <a:path extrusionOk="0" h="1688" w="880">
                  <a:moveTo>
                    <a:pt x="159" y="1"/>
                  </a:moveTo>
                  <a:cubicBezTo>
                    <a:pt x="146" y="1"/>
                    <a:pt x="134" y="5"/>
                    <a:pt x="125" y="15"/>
                  </a:cubicBezTo>
                  <a:lnTo>
                    <a:pt x="125" y="216"/>
                  </a:lnTo>
                  <a:cubicBezTo>
                    <a:pt x="86" y="368"/>
                    <a:pt x="39" y="368"/>
                    <a:pt x="0" y="454"/>
                  </a:cubicBezTo>
                  <a:cubicBezTo>
                    <a:pt x="86" y="493"/>
                    <a:pt x="86" y="493"/>
                    <a:pt x="125" y="607"/>
                  </a:cubicBezTo>
                  <a:cubicBezTo>
                    <a:pt x="125" y="655"/>
                    <a:pt x="86" y="732"/>
                    <a:pt x="39" y="808"/>
                  </a:cubicBezTo>
                  <a:cubicBezTo>
                    <a:pt x="0" y="970"/>
                    <a:pt x="125" y="1133"/>
                    <a:pt x="125" y="1286"/>
                  </a:cubicBezTo>
                  <a:cubicBezTo>
                    <a:pt x="201" y="1324"/>
                    <a:pt x="278" y="1324"/>
                    <a:pt x="402" y="1324"/>
                  </a:cubicBezTo>
                  <a:cubicBezTo>
                    <a:pt x="402" y="1372"/>
                    <a:pt x="440" y="1448"/>
                    <a:pt x="478" y="1525"/>
                  </a:cubicBezTo>
                  <a:cubicBezTo>
                    <a:pt x="478" y="1649"/>
                    <a:pt x="516" y="1687"/>
                    <a:pt x="641" y="1687"/>
                  </a:cubicBezTo>
                  <a:cubicBezTo>
                    <a:pt x="803" y="1687"/>
                    <a:pt x="755" y="1611"/>
                    <a:pt x="679" y="1525"/>
                  </a:cubicBezTo>
                  <a:cubicBezTo>
                    <a:pt x="641" y="1486"/>
                    <a:pt x="564" y="1410"/>
                    <a:pt x="564" y="1324"/>
                  </a:cubicBezTo>
                  <a:cubicBezTo>
                    <a:pt x="602" y="1324"/>
                    <a:pt x="717" y="1286"/>
                    <a:pt x="755" y="1286"/>
                  </a:cubicBezTo>
                  <a:cubicBezTo>
                    <a:pt x="880" y="1248"/>
                    <a:pt x="803" y="1085"/>
                    <a:pt x="755" y="932"/>
                  </a:cubicBezTo>
                  <a:cubicBezTo>
                    <a:pt x="755" y="770"/>
                    <a:pt x="880" y="569"/>
                    <a:pt x="803" y="493"/>
                  </a:cubicBezTo>
                  <a:cubicBezTo>
                    <a:pt x="679" y="416"/>
                    <a:pt x="564" y="416"/>
                    <a:pt x="478" y="368"/>
                  </a:cubicBezTo>
                  <a:cubicBezTo>
                    <a:pt x="402" y="330"/>
                    <a:pt x="278" y="330"/>
                    <a:pt x="239" y="130"/>
                  </a:cubicBezTo>
                  <a:cubicBezTo>
                    <a:pt x="239" y="44"/>
                    <a:pt x="196" y="1"/>
                    <a:pt x="15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0"/>
            <p:cNvSpPr/>
            <p:nvPr/>
          </p:nvSpPr>
          <p:spPr>
            <a:xfrm>
              <a:off x="3506144" y="1474189"/>
              <a:ext cx="25374" cy="49863"/>
            </a:xfrm>
            <a:custGeom>
              <a:rect b="b" l="l" r="r" t="t"/>
              <a:pathLst>
                <a:path extrusionOk="0" h="1635" w="832">
                  <a:moveTo>
                    <a:pt x="115" y="1"/>
                  </a:moveTo>
                  <a:cubicBezTo>
                    <a:pt x="77" y="39"/>
                    <a:pt x="115" y="163"/>
                    <a:pt x="115" y="240"/>
                  </a:cubicBezTo>
                  <a:cubicBezTo>
                    <a:pt x="77" y="354"/>
                    <a:pt x="38" y="402"/>
                    <a:pt x="0" y="440"/>
                  </a:cubicBezTo>
                  <a:cubicBezTo>
                    <a:pt x="77" y="479"/>
                    <a:pt x="77" y="517"/>
                    <a:pt x="77" y="593"/>
                  </a:cubicBezTo>
                  <a:cubicBezTo>
                    <a:pt x="77" y="641"/>
                    <a:pt x="77" y="718"/>
                    <a:pt x="38" y="794"/>
                  </a:cubicBezTo>
                  <a:cubicBezTo>
                    <a:pt x="0" y="956"/>
                    <a:pt x="115" y="1119"/>
                    <a:pt x="115" y="1272"/>
                  </a:cubicBezTo>
                  <a:cubicBezTo>
                    <a:pt x="140" y="1272"/>
                    <a:pt x="204" y="1289"/>
                    <a:pt x="266" y="1289"/>
                  </a:cubicBezTo>
                  <a:cubicBezTo>
                    <a:pt x="297" y="1289"/>
                    <a:pt x="328" y="1284"/>
                    <a:pt x="354" y="1272"/>
                  </a:cubicBezTo>
                  <a:cubicBezTo>
                    <a:pt x="392" y="1358"/>
                    <a:pt x="430" y="1434"/>
                    <a:pt x="430" y="1472"/>
                  </a:cubicBezTo>
                  <a:cubicBezTo>
                    <a:pt x="430" y="1597"/>
                    <a:pt x="516" y="1635"/>
                    <a:pt x="593" y="1635"/>
                  </a:cubicBezTo>
                  <a:cubicBezTo>
                    <a:pt x="755" y="1635"/>
                    <a:pt x="717" y="1549"/>
                    <a:pt x="631" y="1472"/>
                  </a:cubicBezTo>
                  <a:cubicBezTo>
                    <a:pt x="593" y="1434"/>
                    <a:pt x="554" y="1358"/>
                    <a:pt x="516" y="1310"/>
                  </a:cubicBezTo>
                  <a:cubicBezTo>
                    <a:pt x="554" y="1310"/>
                    <a:pt x="669" y="1272"/>
                    <a:pt x="717" y="1272"/>
                  </a:cubicBezTo>
                  <a:cubicBezTo>
                    <a:pt x="831" y="1195"/>
                    <a:pt x="755" y="1071"/>
                    <a:pt x="755" y="918"/>
                  </a:cubicBezTo>
                  <a:cubicBezTo>
                    <a:pt x="717" y="756"/>
                    <a:pt x="831" y="593"/>
                    <a:pt x="755" y="517"/>
                  </a:cubicBezTo>
                  <a:cubicBezTo>
                    <a:pt x="631" y="440"/>
                    <a:pt x="516" y="440"/>
                    <a:pt x="430" y="402"/>
                  </a:cubicBezTo>
                  <a:cubicBezTo>
                    <a:pt x="354" y="354"/>
                    <a:pt x="277" y="354"/>
                    <a:pt x="239" y="116"/>
                  </a:cubicBezTo>
                  <a:cubicBezTo>
                    <a:pt x="239" y="39"/>
                    <a:pt x="153"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0"/>
            <p:cNvSpPr/>
            <p:nvPr/>
          </p:nvSpPr>
          <p:spPr>
            <a:xfrm>
              <a:off x="3529139" y="1475073"/>
              <a:ext cx="25404" cy="48095"/>
            </a:xfrm>
            <a:custGeom>
              <a:rect b="b" l="l" r="r" t="t"/>
              <a:pathLst>
                <a:path extrusionOk="0" h="1577" w="833">
                  <a:moveTo>
                    <a:pt x="137" y="0"/>
                  </a:moveTo>
                  <a:cubicBezTo>
                    <a:pt x="130" y="0"/>
                    <a:pt x="123" y="3"/>
                    <a:pt x="116" y="10"/>
                  </a:cubicBezTo>
                  <a:cubicBezTo>
                    <a:pt x="77" y="48"/>
                    <a:pt x="116" y="173"/>
                    <a:pt x="77" y="211"/>
                  </a:cubicBezTo>
                  <a:cubicBezTo>
                    <a:pt x="77" y="325"/>
                    <a:pt x="39" y="373"/>
                    <a:pt x="1" y="411"/>
                  </a:cubicBezTo>
                  <a:cubicBezTo>
                    <a:pt x="77" y="488"/>
                    <a:pt x="77" y="488"/>
                    <a:pt x="77" y="564"/>
                  </a:cubicBezTo>
                  <a:cubicBezTo>
                    <a:pt x="77" y="612"/>
                    <a:pt x="77" y="689"/>
                    <a:pt x="39" y="765"/>
                  </a:cubicBezTo>
                  <a:cubicBezTo>
                    <a:pt x="1" y="927"/>
                    <a:pt x="116" y="1090"/>
                    <a:pt x="116" y="1205"/>
                  </a:cubicBezTo>
                  <a:cubicBezTo>
                    <a:pt x="154" y="1243"/>
                    <a:pt x="240" y="1243"/>
                    <a:pt x="355" y="1243"/>
                  </a:cubicBezTo>
                  <a:cubicBezTo>
                    <a:pt x="355" y="1281"/>
                    <a:pt x="393" y="1367"/>
                    <a:pt x="441" y="1443"/>
                  </a:cubicBezTo>
                  <a:cubicBezTo>
                    <a:pt x="441" y="1520"/>
                    <a:pt x="479" y="1568"/>
                    <a:pt x="555" y="1568"/>
                  </a:cubicBezTo>
                  <a:cubicBezTo>
                    <a:pt x="589" y="1574"/>
                    <a:pt x="616" y="1577"/>
                    <a:pt x="637" y="1577"/>
                  </a:cubicBezTo>
                  <a:cubicBezTo>
                    <a:pt x="742" y="1577"/>
                    <a:pt x="703" y="1507"/>
                    <a:pt x="632" y="1443"/>
                  </a:cubicBezTo>
                  <a:cubicBezTo>
                    <a:pt x="555" y="1405"/>
                    <a:pt x="517" y="1329"/>
                    <a:pt x="479" y="1243"/>
                  </a:cubicBezTo>
                  <a:cubicBezTo>
                    <a:pt x="555" y="1243"/>
                    <a:pt x="632" y="1243"/>
                    <a:pt x="679" y="1205"/>
                  </a:cubicBezTo>
                  <a:cubicBezTo>
                    <a:pt x="832" y="1166"/>
                    <a:pt x="718" y="1042"/>
                    <a:pt x="718" y="889"/>
                  </a:cubicBezTo>
                  <a:cubicBezTo>
                    <a:pt x="679" y="727"/>
                    <a:pt x="794" y="564"/>
                    <a:pt x="718" y="488"/>
                  </a:cubicBezTo>
                  <a:cubicBezTo>
                    <a:pt x="632" y="411"/>
                    <a:pt x="517" y="411"/>
                    <a:pt x="441" y="373"/>
                  </a:cubicBezTo>
                  <a:cubicBezTo>
                    <a:pt x="355" y="325"/>
                    <a:pt x="278" y="325"/>
                    <a:pt x="240" y="134"/>
                  </a:cubicBezTo>
                  <a:cubicBezTo>
                    <a:pt x="209" y="64"/>
                    <a:pt x="171" y="0"/>
                    <a:pt x="1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0"/>
            <p:cNvSpPr/>
            <p:nvPr/>
          </p:nvSpPr>
          <p:spPr>
            <a:xfrm>
              <a:off x="3551006" y="1476080"/>
              <a:ext cx="24215" cy="43032"/>
            </a:xfrm>
            <a:custGeom>
              <a:rect b="b" l="l" r="r" t="t"/>
              <a:pathLst>
                <a:path extrusionOk="0" h="1411" w="794">
                  <a:moveTo>
                    <a:pt x="69" y="1"/>
                  </a:moveTo>
                  <a:cubicBezTo>
                    <a:pt x="59" y="1"/>
                    <a:pt x="49" y="5"/>
                    <a:pt x="39" y="15"/>
                  </a:cubicBezTo>
                  <a:lnTo>
                    <a:pt x="39" y="216"/>
                  </a:lnTo>
                  <a:cubicBezTo>
                    <a:pt x="39" y="340"/>
                    <a:pt x="1" y="340"/>
                    <a:pt x="1" y="378"/>
                  </a:cubicBezTo>
                  <a:cubicBezTo>
                    <a:pt x="77" y="417"/>
                    <a:pt x="39" y="455"/>
                    <a:pt x="77" y="531"/>
                  </a:cubicBezTo>
                  <a:cubicBezTo>
                    <a:pt x="77" y="579"/>
                    <a:pt x="39" y="656"/>
                    <a:pt x="39" y="732"/>
                  </a:cubicBezTo>
                  <a:cubicBezTo>
                    <a:pt x="1" y="856"/>
                    <a:pt x="77" y="1009"/>
                    <a:pt x="77" y="1133"/>
                  </a:cubicBezTo>
                  <a:lnTo>
                    <a:pt x="354" y="1133"/>
                  </a:lnTo>
                  <a:cubicBezTo>
                    <a:pt x="392" y="1172"/>
                    <a:pt x="440" y="1248"/>
                    <a:pt x="440" y="1296"/>
                  </a:cubicBezTo>
                  <a:cubicBezTo>
                    <a:pt x="478" y="1410"/>
                    <a:pt x="517" y="1410"/>
                    <a:pt x="593" y="1410"/>
                  </a:cubicBezTo>
                  <a:cubicBezTo>
                    <a:pt x="755" y="1410"/>
                    <a:pt x="717" y="1334"/>
                    <a:pt x="631" y="1296"/>
                  </a:cubicBezTo>
                  <a:cubicBezTo>
                    <a:pt x="593" y="1248"/>
                    <a:pt x="517" y="1172"/>
                    <a:pt x="517" y="1133"/>
                  </a:cubicBezTo>
                  <a:cubicBezTo>
                    <a:pt x="555" y="1133"/>
                    <a:pt x="631" y="1095"/>
                    <a:pt x="679" y="1095"/>
                  </a:cubicBezTo>
                  <a:cubicBezTo>
                    <a:pt x="794" y="1009"/>
                    <a:pt x="717" y="894"/>
                    <a:pt x="679" y="770"/>
                  </a:cubicBezTo>
                  <a:cubicBezTo>
                    <a:pt x="631" y="617"/>
                    <a:pt x="717" y="455"/>
                    <a:pt x="631" y="417"/>
                  </a:cubicBezTo>
                  <a:cubicBezTo>
                    <a:pt x="555" y="340"/>
                    <a:pt x="440" y="340"/>
                    <a:pt x="354" y="340"/>
                  </a:cubicBezTo>
                  <a:cubicBezTo>
                    <a:pt x="278" y="292"/>
                    <a:pt x="201" y="292"/>
                    <a:pt x="154" y="101"/>
                  </a:cubicBezTo>
                  <a:cubicBezTo>
                    <a:pt x="125" y="38"/>
                    <a:pt x="97" y="1"/>
                    <a:pt x="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0"/>
            <p:cNvSpPr/>
            <p:nvPr/>
          </p:nvSpPr>
          <p:spPr>
            <a:xfrm>
              <a:off x="3570250" y="1474189"/>
              <a:ext cx="24489" cy="43764"/>
            </a:xfrm>
            <a:custGeom>
              <a:rect b="b" l="l" r="r" t="t"/>
              <a:pathLst>
                <a:path extrusionOk="0" h="1435" w="803">
                  <a:moveTo>
                    <a:pt x="86" y="1"/>
                  </a:moveTo>
                  <a:cubicBezTo>
                    <a:pt x="48" y="39"/>
                    <a:pt x="86" y="163"/>
                    <a:pt x="48" y="202"/>
                  </a:cubicBezTo>
                  <a:cubicBezTo>
                    <a:pt x="48" y="316"/>
                    <a:pt x="0" y="354"/>
                    <a:pt x="0" y="402"/>
                  </a:cubicBezTo>
                  <a:cubicBezTo>
                    <a:pt x="48" y="440"/>
                    <a:pt x="86" y="440"/>
                    <a:pt x="86" y="517"/>
                  </a:cubicBezTo>
                  <a:lnTo>
                    <a:pt x="86" y="718"/>
                  </a:lnTo>
                  <a:cubicBezTo>
                    <a:pt x="48" y="832"/>
                    <a:pt x="124" y="995"/>
                    <a:pt x="124" y="1119"/>
                  </a:cubicBezTo>
                  <a:cubicBezTo>
                    <a:pt x="175" y="1119"/>
                    <a:pt x="231" y="1136"/>
                    <a:pt x="284" y="1136"/>
                  </a:cubicBezTo>
                  <a:cubicBezTo>
                    <a:pt x="311" y="1136"/>
                    <a:pt x="338" y="1132"/>
                    <a:pt x="363" y="1119"/>
                  </a:cubicBezTo>
                  <a:cubicBezTo>
                    <a:pt x="402" y="1195"/>
                    <a:pt x="440" y="1234"/>
                    <a:pt x="478" y="1310"/>
                  </a:cubicBezTo>
                  <a:cubicBezTo>
                    <a:pt x="478" y="1396"/>
                    <a:pt x="526" y="1434"/>
                    <a:pt x="602" y="1434"/>
                  </a:cubicBezTo>
                  <a:cubicBezTo>
                    <a:pt x="765" y="1434"/>
                    <a:pt x="717" y="1358"/>
                    <a:pt x="640" y="1272"/>
                  </a:cubicBezTo>
                  <a:cubicBezTo>
                    <a:pt x="602" y="1234"/>
                    <a:pt x="564" y="1195"/>
                    <a:pt x="526" y="1119"/>
                  </a:cubicBezTo>
                  <a:cubicBezTo>
                    <a:pt x="564" y="1119"/>
                    <a:pt x="640" y="1071"/>
                    <a:pt x="679" y="1071"/>
                  </a:cubicBezTo>
                  <a:cubicBezTo>
                    <a:pt x="803" y="995"/>
                    <a:pt x="717" y="918"/>
                    <a:pt x="679" y="756"/>
                  </a:cubicBezTo>
                  <a:cubicBezTo>
                    <a:pt x="640" y="641"/>
                    <a:pt x="765" y="479"/>
                    <a:pt x="640" y="402"/>
                  </a:cubicBezTo>
                  <a:cubicBezTo>
                    <a:pt x="564" y="354"/>
                    <a:pt x="440" y="354"/>
                    <a:pt x="363" y="316"/>
                  </a:cubicBezTo>
                  <a:cubicBezTo>
                    <a:pt x="325" y="278"/>
                    <a:pt x="239" y="278"/>
                    <a:pt x="163" y="116"/>
                  </a:cubicBezTo>
                  <a:cubicBezTo>
                    <a:pt x="163" y="39"/>
                    <a:pt x="86" y="1"/>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0"/>
            <p:cNvSpPr/>
            <p:nvPr/>
          </p:nvSpPr>
          <p:spPr>
            <a:xfrm>
              <a:off x="3589768" y="1472603"/>
              <a:ext cx="24215" cy="43428"/>
            </a:xfrm>
            <a:custGeom>
              <a:rect b="b" l="l" r="r" t="t"/>
              <a:pathLst>
                <a:path extrusionOk="0" h="1424" w="794">
                  <a:moveTo>
                    <a:pt x="90" y="0"/>
                  </a:moveTo>
                  <a:cubicBezTo>
                    <a:pt x="82" y="0"/>
                    <a:pt x="77" y="5"/>
                    <a:pt x="77" y="15"/>
                  </a:cubicBezTo>
                  <a:cubicBezTo>
                    <a:pt x="39" y="53"/>
                    <a:pt x="77" y="168"/>
                    <a:pt x="77" y="215"/>
                  </a:cubicBezTo>
                  <a:cubicBezTo>
                    <a:pt x="77" y="330"/>
                    <a:pt x="0" y="368"/>
                    <a:pt x="0" y="406"/>
                  </a:cubicBezTo>
                  <a:cubicBezTo>
                    <a:pt x="125" y="454"/>
                    <a:pt x="77" y="607"/>
                    <a:pt x="77" y="693"/>
                  </a:cubicBezTo>
                  <a:cubicBezTo>
                    <a:pt x="39" y="808"/>
                    <a:pt x="163" y="970"/>
                    <a:pt x="163" y="1085"/>
                  </a:cubicBezTo>
                  <a:cubicBezTo>
                    <a:pt x="201" y="1123"/>
                    <a:pt x="278" y="1123"/>
                    <a:pt x="402" y="1123"/>
                  </a:cubicBezTo>
                  <a:cubicBezTo>
                    <a:pt x="402" y="1171"/>
                    <a:pt x="440" y="1247"/>
                    <a:pt x="478" y="1286"/>
                  </a:cubicBezTo>
                  <a:cubicBezTo>
                    <a:pt x="478" y="1379"/>
                    <a:pt x="500" y="1424"/>
                    <a:pt x="564" y="1424"/>
                  </a:cubicBezTo>
                  <a:cubicBezTo>
                    <a:pt x="585" y="1424"/>
                    <a:pt x="610" y="1419"/>
                    <a:pt x="641" y="1410"/>
                  </a:cubicBezTo>
                  <a:cubicBezTo>
                    <a:pt x="755" y="1410"/>
                    <a:pt x="717" y="1324"/>
                    <a:pt x="641" y="1286"/>
                  </a:cubicBezTo>
                  <a:cubicBezTo>
                    <a:pt x="602" y="1247"/>
                    <a:pt x="555" y="1171"/>
                    <a:pt x="516" y="1123"/>
                  </a:cubicBezTo>
                  <a:cubicBezTo>
                    <a:pt x="555" y="1123"/>
                    <a:pt x="641" y="1085"/>
                    <a:pt x="679" y="1085"/>
                  </a:cubicBezTo>
                  <a:cubicBezTo>
                    <a:pt x="794" y="1008"/>
                    <a:pt x="717" y="884"/>
                    <a:pt x="679" y="770"/>
                  </a:cubicBezTo>
                  <a:cubicBezTo>
                    <a:pt x="679" y="607"/>
                    <a:pt x="755" y="454"/>
                    <a:pt x="679" y="406"/>
                  </a:cubicBezTo>
                  <a:cubicBezTo>
                    <a:pt x="555" y="330"/>
                    <a:pt x="440" y="330"/>
                    <a:pt x="402" y="330"/>
                  </a:cubicBezTo>
                  <a:cubicBezTo>
                    <a:pt x="316" y="292"/>
                    <a:pt x="239" y="292"/>
                    <a:pt x="163" y="129"/>
                  </a:cubicBezTo>
                  <a:cubicBezTo>
                    <a:pt x="163" y="43"/>
                    <a:pt x="115" y="0"/>
                    <a:pt x="9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0"/>
            <p:cNvSpPr/>
            <p:nvPr/>
          </p:nvSpPr>
          <p:spPr>
            <a:xfrm>
              <a:off x="3608128" y="1474189"/>
              <a:ext cx="19274" cy="39128"/>
            </a:xfrm>
            <a:custGeom>
              <a:rect b="b" l="l" r="r" t="t"/>
              <a:pathLst>
                <a:path extrusionOk="0" h="1283" w="632">
                  <a:moveTo>
                    <a:pt x="115" y="1"/>
                  </a:moveTo>
                  <a:cubicBezTo>
                    <a:pt x="77" y="1"/>
                    <a:pt x="39" y="1"/>
                    <a:pt x="77" y="77"/>
                  </a:cubicBezTo>
                  <a:cubicBezTo>
                    <a:pt x="77" y="202"/>
                    <a:pt x="0" y="278"/>
                    <a:pt x="0" y="278"/>
                  </a:cubicBezTo>
                  <a:cubicBezTo>
                    <a:pt x="0" y="278"/>
                    <a:pt x="77" y="316"/>
                    <a:pt x="115" y="402"/>
                  </a:cubicBezTo>
                  <a:cubicBezTo>
                    <a:pt x="153" y="440"/>
                    <a:pt x="115" y="555"/>
                    <a:pt x="115" y="679"/>
                  </a:cubicBezTo>
                  <a:cubicBezTo>
                    <a:pt x="115" y="756"/>
                    <a:pt x="153" y="794"/>
                    <a:pt x="192" y="880"/>
                  </a:cubicBezTo>
                  <a:cubicBezTo>
                    <a:pt x="239" y="956"/>
                    <a:pt x="115" y="1033"/>
                    <a:pt x="115" y="1033"/>
                  </a:cubicBezTo>
                  <a:cubicBezTo>
                    <a:pt x="115" y="1033"/>
                    <a:pt x="192" y="1071"/>
                    <a:pt x="316" y="1119"/>
                  </a:cubicBezTo>
                  <a:cubicBezTo>
                    <a:pt x="316" y="1119"/>
                    <a:pt x="354" y="1234"/>
                    <a:pt x="430" y="1272"/>
                  </a:cubicBezTo>
                  <a:cubicBezTo>
                    <a:pt x="447" y="1279"/>
                    <a:pt x="462" y="1282"/>
                    <a:pt x="474" y="1282"/>
                  </a:cubicBezTo>
                  <a:cubicBezTo>
                    <a:pt x="528" y="1282"/>
                    <a:pt x="547" y="1226"/>
                    <a:pt x="516" y="1195"/>
                  </a:cubicBezTo>
                  <a:cubicBezTo>
                    <a:pt x="516" y="1157"/>
                    <a:pt x="430" y="1119"/>
                    <a:pt x="430" y="1033"/>
                  </a:cubicBezTo>
                  <a:cubicBezTo>
                    <a:pt x="430" y="995"/>
                    <a:pt x="631" y="1071"/>
                    <a:pt x="631" y="918"/>
                  </a:cubicBezTo>
                  <a:cubicBezTo>
                    <a:pt x="631" y="832"/>
                    <a:pt x="593" y="794"/>
                    <a:pt x="593" y="555"/>
                  </a:cubicBezTo>
                  <a:cubicBezTo>
                    <a:pt x="593" y="479"/>
                    <a:pt x="593" y="402"/>
                    <a:pt x="555" y="354"/>
                  </a:cubicBezTo>
                  <a:cubicBezTo>
                    <a:pt x="516" y="316"/>
                    <a:pt x="430" y="278"/>
                    <a:pt x="392" y="278"/>
                  </a:cubicBezTo>
                  <a:cubicBezTo>
                    <a:pt x="239" y="240"/>
                    <a:pt x="192" y="202"/>
                    <a:pt x="153" y="116"/>
                  </a:cubicBezTo>
                  <a:cubicBezTo>
                    <a:pt x="153" y="77"/>
                    <a:pt x="115"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0"/>
            <p:cNvSpPr/>
            <p:nvPr/>
          </p:nvSpPr>
          <p:spPr>
            <a:xfrm>
              <a:off x="3623864" y="1474189"/>
              <a:ext cx="19274" cy="37939"/>
            </a:xfrm>
            <a:custGeom>
              <a:rect b="b" l="l" r="r" t="t"/>
              <a:pathLst>
                <a:path extrusionOk="0" h="1244" w="632">
                  <a:moveTo>
                    <a:pt x="77" y="1"/>
                  </a:moveTo>
                  <a:cubicBezTo>
                    <a:pt x="39" y="1"/>
                    <a:pt x="39" y="1"/>
                    <a:pt x="39" y="77"/>
                  </a:cubicBezTo>
                  <a:cubicBezTo>
                    <a:pt x="77" y="202"/>
                    <a:pt x="0" y="278"/>
                    <a:pt x="0" y="278"/>
                  </a:cubicBezTo>
                  <a:cubicBezTo>
                    <a:pt x="0" y="278"/>
                    <a:pt x="39" y="316"/>
                    <a:pt x="77" y="402"/>
                  </a:cubicBezTo>
                  <a:cubicBezTo>
                    <a:pt x="115" y="402"/>
                    <a:pt x="77" y="555"/>
                    <a:pt x="77" y="679"/>
                  </a:cubicBezTo>
                  <a:cubicBezTo>
                    <a:pt x="115" y="756"/>
                    <a:pt x="115" y="794"/>
                    <a:pt x="153" y="880"/>
                  </a:cubicBezTo>
                  <a:cubicBezTo>
                    <a:pt x="201" y="956"/>
                    <a:pt x="77" y="1033"/>
                    <a:pt x="77" y="1033"/>
                  </a:cubicBezTo>
                  <a:cubicBezTo>
                    <a:pt x="77" y="1033"/>
                    <a:pt x="201" y="1033"/>
                    <a:pt x="278" y="1071"/>
                  </a:cubicBezTo>
                  <a:cubicBezTo>
                    <a:pt x="316" y="1071"/>
                    <a:pt x="316" y="1195"/>
                    <a:pt x="392" y="1234"/>
                  </a:cubicBezTo>
                  <a:cubicBezTo>
                    <a:pt x="409" y="1241"/>
                    <a:pt x="423" y="1244"/>
                    <a:pt x="436" y="1244"/>
                  </a:cubicBezTo>
                  <a:cubicBezTo>
                    <a:pt x="491" y="1244"/>
                    <a:pt x="516" y="1188"/>
                    <a:pt x="516" y="1157"/>
                  </a:cubicBezTo>
                  <a:cubicBezTo>
                    <a:pt x="478" y="1119"/>
                    <a:pt x="392" y="1119"/>
                    <a:pt x="440" y="1033"/>
                  </a:cubicBezTo>
                  <a:cubicBezTo>
                    <a:pt x="440" y="995"/>
                    <a:pt x="631" y="1071"/>
                    <a:pt x="631" y="918"/>
                  </a:cubicBezTo>
                  <a:cubicBezTo>
                    <a:pt x="631" y="832"/>
                    <a:pt x="555" y="794"/>
                    <a:pt x="555" y="555"/>
                  </a:cubicBezTo>
                  <a:cubicBezTo>
                    <a:pt x="555" y="479"/>
                    <a:pt x="593" y="402"/>
                    <a:pt x="555" y="354"/>
                  </a:cubicBezTo>
                  <a:cubicBezTo>
                    <a:pt x="516" y="316"/>
                    <a:pt x="440" y="278"/>
                    <a:pt x="354" y="278"/>
                  </a:cubicBezTo>
                  <a:cubicBezTo>
                    <a:pt x="239" y="240"/>
                    <a:pt x="201" y="202"/>
                    <a:pt x="153" y="116"/>
                  </a:cubicBezTo>
                  <a:cubicBezTo>
                    <a:pt x="153" y="77"/>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0"/>
            <p:cNvSpPr/>
            <p:nvPr/>
          </p:nvSpPr>
          <p:spPr>
            <a:xfrm>
              <a:off x="3638442" y="1473732"/>
              <a:ext cx="20708" cy="37237"/>
            </a:xfrm>
            <a:custGeom>
              <a:rect b="b" l="l" r="r" t="t"/>
              <a:pathLst>
                <a:path extrusionOk="0" h="1221" w="679">
                  <a:moveTo>
                    <a:pt x="53" y="1"/>
                  </a:moveTo>
                  <a:cubicBezTo>
                    <a:pt x="38" y="1"/>
                    <a:pt x="38" y="36"/>
                    <a:pt x="38" y="92"/>
                  </a:cubicBezTo>
                  <a:cubicBezTo>
                    <a:pt x="77" y="178"/>
                    <a:pt x="0" y="293"/>
                    <a:pt x="0" y="293"/>
                  </a:cubicBezTo>
                  <a:cubicBezTo>
                    <a:pt x="0" y="293"/>
                    <a:pt x="77" y="331"/>
                    <a:pt x="115" y="369"/>
                  </a:cubicBezTo>
                  <a:lnTo>
                    <a:pt x="115" y="656"/>
                  </a:lnTo>
                  <a:cubicBezTo>
                    <a:pt x="115" y="771"/>
                    <a:pt x="153" y="809"/>
                    <a:pt x="201" y="847"/>
                  </a:cubicBezTo>
                  <a:cubicBezTo>
                    <a:pt x="239" y="971"/>
                    <a:pt x="153" y="1048"/>
                    <a:pt x="153" y="1048"/>
                  </a:cubicBezTo>
                  <a:cubicBezTo>
                    <a:pt x="153" y="1048"/>
                    <a:pt x="191" y="1031"/>
                    <a:pt x="239" y="1031"/>
                  </a:cubicBezTo>
                  <a:cubicBezTo>
                    <a:pt x="264" y="1031"/>
                    <a:pt x="290" y="1035"/>
                    <a:pt x="316" y="1048"/>
                  </a:cubicBezTo>
                  <a:cubicBezTo>
                    <a:pt x="354" y="1048"/>
                    <a:pt x="392" y="1172"/>
                    <a:pt x="478" y="1210"/>
                  </a:cubicBezTo>
                  <a:cubicBezTo>
                    <a:pt x="493" y="1218"/>
                    <a:pt x="506" y="1221"/>
                    <a:pt x="517" y="1221"/>
                  </a:cubicBezTo>
                  <a:cubicBezTo>
                    <a:pt x="566" y="1221"/>
                    <a:pt x="585" y="1165"/>
                    <a:pt x="554" y="1134"/>
                  </a:cubicBezTo>
                  <a:cubicBezTo>
                    <a:pt x="554" y="1086"/>
                    <a:pt x="478" y="1086"/>
                    <a:pt x="478" y="1048"/>
                  </a:cubicBezTo>
                  <a:cubicBezTo>
                    <a:pt x="478" y="971"/>
                    <a:pt x="679" y="1048"/>
                    <a:pt x="679" y="895"/>
                  </a:cubicBezTo>
                  <a:cubicBezTo>
                    <a:pt x="679" y="809"/>
                    <a:pt x="593" y="733"/>
                    <a:pt x="593" y="532"/>
                  </a:cubicBezTo>
                  <a:cubicBezTo>
                    <a:pt x="593" y="455"/>
                    <a:pt x="593" y="369"/>
                    <a:pt x="554" y="331"/>
                  </a:cubicBezTo>
                  <a:cubicBezTo>
                    <a:pt x="516" y="293"/>
                    <a:pt x="440" y="255"/>
                    <a:pt x="354" y="255"/>
                  </a:cubicBezTo>
                  <a:cubicBezTo>
                    <a:pt x="239" y="255"/>
                    <a:pt x="201" y="217"/>
                    <a:pt x="153" y="92"/>
                  </a:cubicBezTo>
                  <a:cubicBezTo>
                    <a:pt x="153" y="54"/>
                    <a:pt x="115" y="16"/>
                    <a:pt x="77" y="16"/>
                  </a:cubicBezTo>
                  <a:cubicBezTo>
                    <a:pt x="66" y="6"/>
                    <a:pt x="59" y="1"/>
                    <a:pt x="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0"/>
            <p:cNvSpPr/>
            <p:nvPr/>
          </p:nvSpPr>
          <p:spPr>
            <a:xfrm>
              <a:off x="3654179" y="1473030"/>
              <a:ext cx="20708" cy="37237"/>
            </a:xfrm>
            <a:custGeom>
              <a:rect b="b" l="l" r="r" t="t"/>
              <a:pathLst>
                <a:path extrusionOk="0" h="1221" w="679">
                  <a:moveTo>
                    <a:pt x="77" y="1"/>
                  </a:moveTo>
                  <a:cubicBezTo>
                    <a:pt x="38" y="1"/>
                    <a:pt x="38" y="1"/>
                    <a:pt x="38" y="77"/>
                  </a:cubicBezTo>
                  <a:cubicBezTo>
                    <a:pt x="77" y="154"/>
                    <a:pt x="0" y="278"/>
                    <a:pt x="0" y="278"/>
                  </a:cubicBezTo>
                  <a:cubicBezTo>
                    <a:pt x="0" y="278"/>
                    <a:pt x="77" y="316"/>
                    <a:pt x="115" y="392"/>
                  </a:cubicBezTo>
                  <a:lnTo>
                    <a:pt x="115" y="631"/>
                  </a:lnTo>
                  <a:cubicBezTo>
                    <a:pt x="115" y="756"/>
                    <a:pt x="163" y="794"/>
                    <a:pt x="201" y="870"/>
                  </a:cubicBezTo>
                  <a:cubicBezTo>
                    <a:pt x="239" y="956"/>
                    <a:pt x="115" y="1033"/>
                    <a:pt x="115" y="1033"/>
                  </a:cubicBezTo>
                  <a:lnTo>
                    <a:pt x="316" y="1033"/>
                  </a:lnTo>
                  <a:cubicBezTo>
                    <a:pt x="354" y="1033"/>
                    <a:pt x="354" y="1157"/>
                    <a:pt x="478" y="1195"/>
                  </a:cubicBezTo>
                  <a:cubicBezTo>
                    <a:pt x="496" y="1213"/>
                    <a:pt x="512" y="1221"/>
                    <a:pt x="526" y="1221"/>
                  </a:cubicBezTo>
                  <a:cubicBezTo>
                    <a:pt x="568" y="1221"/>
                    <a:pt x="584" y="1145"/>
                    <a:pt x="554" y="1109"/>
                  </a:cubicBezTo>
                  <a:cubicBezTo>
                    <a:pt x="554" y="1071"/>
                    <a:pt x="478" y="1071"/>
                    <a:pt x="478" y="1033"/>
                  </a:cubicBezTo>
                  <a:cubicBezTo>
                    <a:pt x="478" y="956"/>
                    <a:pt x="679" y="1033"/>
                    <a:pt x="679" y="870"/>
                  </a:cubicBezTo>
                  <a:cubicBezTo>
                    <a:pt x="679" y="794"/>
                    <a:pt x="593" y="756"/>
                    <a:pt x="593" y="517"/>
                  </a:cubicBezTo>
                  <a:cubicBezTo>
                    <a:pt x="593" y="440"/>
                    <a:pt x="593" y="354"/>
                    <a:pt x="554" y="316"/>
                  </a:cubicBezTo>
                  <a:cubicBezTo>
                    <a:pt x="516" y="278"/>
                    <a:pt x="440" y="278"/>
                    <a:pt x="354" y="240"/>
                  </a:cubicBezTo>
                  <a:cubicBezTo>
                    <a:pt x="239" y="240"/>
                    <a:pt x="163" y="201"/>
                    <a:pt x="163" y="77"/>
                  </a:cubicBezTo>
                  <a:cubicBezTo>
                    <a:pt x="115" y="77"/>
                    <a:pt x="77"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0"/>
            <p:cNvSpPr/>
            <p:nvPr/>
          </p:nvSpPr>
          <p:spPr>
            <a:xfrm>
              <a:off x="3669916" y="1473732"/>
              <a:ext cx="19549" cy="34889"/>
            </a:xfrm>
            <a:custGeom>
              <a:rect b="b" l="l" r="r" t="t"/>
              <a:pathLst>
                <a:path extrusionOk="0" h="1144" w="641">
                  <a:moveTo>
                    <a:pt x="47" y="1"/>
                  </a:moveTo>
                  <a:cubicBezTo>
                    <a:pt x="23" y="1"/>
                    <a:pt x="10" y="36"/>
                    <a:pt x="38" y="92"/>
                  </a:cubicBezTo>
                  <a:cubicBezTo>
                    <a:pt x="38" y="131"/>
                    <a:pt x="38" y="217"/>
                    <a:pt x="0" y="255"/>
                  </a:cubicBezTo>
                  <a:cubicBezTo>
                    <a:pt x="38" y="293"/>
                    <a:pt x="77" y="293"/>
                    <a:pt x="77" y="331"/>
                  </a:cubicBezTo>
                  <a:cubicBezTo>
                    <a:pt x="124" y="455"/>
                    <a:pt x="77" y="494"/>
                    <a:pt x="124" y="608"/>
                  </a:cubicBezTo>
                  <a:cubicBezTo>
                    <a:pt x="124" y="694"/>
                    <a:pt x="163" y="733"/>
                    <a:pt x="163" y="809"/>
                  </a:cubicBezTo>
                  <a:cubicBezTo>
                    <a:pt x="201" y="895"/>
                    <a:pt x="124" y="971"/>
                    <a:pt x="124" y="971"/>
                  </a:cubicBezTo>
                  <a:lnTo>
                    <a:pt x="315" y="971"/>
                  </a:lnTo>
                  <a:cubicBezTo>
                    <a:pt x="315" y="971"/>
                    <a:pt x="363" y="1086"/>
                    <a:pt x="440" y="1134"/>
                  </a:cubicBezTo>
                  <a:cubicBezTo>
                    <a:pt x="453" y="1141"/>
                    <a:pt x="465" y="1143"/>
                    <a:pt x="476" y="1143"/>
                  </a:cubicBezTo>
                  <a:cubicBezTo>
                    <a:pt x="527" y="1143"/>
                    <a:pt x="548" y="1079"/>
                    <a:pt x="516" y="1048"/>
                  </a:cubicBezTo>
                  <a:cubicBezTo>
                    <a:pt x="516" y="1010"/>
                    <a:pt x="440" y="1010"/>
                    <a:pt x="440" y="971"/>
                  </a:cubicBezTo>
                  <a:cubicBezTo>
                    <a:pt x="440" y="933"/>
                    <a:pt x="640" y="971"/>
                    <a:pt x="640" y="809"/>
                  </a:cubicBezTo>
                  <a:cubicBezTo>
                    <a:pt x="640" y="771"/>
                    <a:pt x="554" y="694"/>
                    <a:pt x="554" y="494"/>
                  </a:cubicBezTo>
                  <a:cubicBezTo>
                    <a:pt x="516" y="417"/>
                    <a:pt x="554" y="369"/>
                    <a:pt x="516" y="293"/>
                  </a:cubicBezTo>
                  <a:cubicBezTo>
                    <a:pt x="478" y="293"/>
                    <a:pt x="401" y="255"/>
                    <a:pt x="363" y="255"/>
                  </a:cubicBezTo>
                  <a:cubicBezTo>
                    <a:pt x="239" y="217"/>
                    <a:pt x="163" y="178"/>
                    <a:pt x="124" y="92"/>
                  </a:cubicBezTo>
                  <a:cubicBezTo>
                    <a:pt x="124" y="54"/>
                    <a:pt x="77" y="16"/>
                    <a:pt x="77" y="16"/>
                  </a:cubicBezTo>
                  <a:cubicBezTo>
                    <a:pt x="66" y="6"/>
                    <a:pt x="56" y="1"/>
                    <a:pt x="4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0"/>
            <p:cNvSpPr/>
            <p:nvPr/>
          </p:nvSpPr>
          <p:spPr>
            <a:xfrm>
              <a:off x="3684463" y="1473732"/>
              <a:ext cx="19579" cy="34889"/>
            </a:xfrm>
            <a:custGeom>
              <a:rect b="b" l="l" r="r" t="t"/>
              <a:pathLst>
                <a:path extrusionOk="0" h="1144" w="642">
                  <a:moveTo>
                    <a:pt x="48" y="1"/>
                  </a:moveTo>
                  <a:cubicBezTo>
                    <a:pt x="24" y="1"/>
                    <a:pt x="11" y="36"/>
                    <a:pt x="39" y="92"/>
                  </a:cubicBezTo>
                  <a:cubicBezTo>
                    <a:pt x="39" y="131"/>
                    <a:pt x="39" y="217"/>
                    <a:pt x="1" y="255"/>
                  </a:cubicBezTo>
                  <a:cubicBezTo>
                    <a:pt x="39" y="293"/>
                    <a:pt x="77" y="293"/>
                    <a:pt x="77" y="331"/>
                  </a:cubicBezTo>
                  <a:cubicBezTo>
                    <a:pt x="125" y="455"/>
                    <a:pt x="77" y="494"/>
                    <a:pt x="125" y="570"/>
                  </a:cubicBezTo>
                  <a:cubicBezTo>
                    <a:pt x="125" y="656"/>
                    <a:pt x="163" y="733"/>
                    <a:pt x="163" y="771"/>
                  </a:cubicBezTo>
                  <a:cubicBezTo>
                    <a:pt x="202" y="895"/>
                    <a:pt x="125" y="933"/>
                    <a:pt x="125" y="933"/>
                  </a:cubicBezTo>
                  <a:cubicBezTo>
                    <a:pt x="125" y="933"/>
                    <a:pt x="240" y="971"/>
                    <a:pt x="316" y="971"/>
                  </a:cubicBezTo>
                  <a:cubicBezTo>
                    <a:pt x="316" y="971"/>
                    <a:pt x="364" y="1086"/>
                    <a:pt x="440" y="1134"/>
                  </a:cubicBezTo>
                  <a:cubicBezTo>
                    <a:pt x="454" y="1141"/>
                    <a:pt x="465" y="1143"/>
                    <a:pt x="474" y="1143"/>
                  </a:cubicBezTo>
                  <a:cubicBezTo>
                    <a:pt x="517" y="1143"/>
                    <a:pt x="517" y="1079"/>
                    <a:pt x="517" y="1048"/>
                  </a:cubicBezTo>
                  <a:cubicBezTo>
                    <a:pt x="479" y="1010"/>
                    <a:pt x="440" y="1010"/>
                    <a:pt x="440" y="971"/>
                  </a:cubicBezTo>
                  <a:cubicBezTo>
                    <a:pt x="440" y="933"/>
                    <a:pt x="641" y="971"/>
                    <a:pt x="641" y="809"/>
                  </a:cubicBezTo>
                  <a:cubicBezTo>
                    <a:pt x="603" y="771"/>
                    <a:pt x="555" y="694"/>
                    <a:pt x="555" y="494"/>
                  </a:cubicBezTo>
                  <a:cubicBezTo>
                    <a:pt x="517" y="417"/>
                    <a:pt x="555" y="369"/>
                    <a:pt x="517" y="293"/>
                  </a:cubicBezTo>
                  <a:cubicBezTo>
                    <a:pt x="479" y="293"/>
                    <a:pt x="402" y="255"/>
                    <a:pt x="316" y="255"/>
                  </a:cubicBezTo>
                  <a:cubicBezTo>
                    <a:pt x="202" y="217"/>
                    <a:pt x="163" y="178"/>
                    <a:pt x="125" y="92"/>
                  </a:cubicBezTo>
                  <a:cubicBezTo>
                    <a:pt x="125" y="54"/>
                    <a:pt x="77" y="16"/>
                    <a:pt x="77" y="16"/>
                  </a:cubicBezTo>
                  <a:cubicBezTo>
                    <a:pt x="67" y="6"/>
                    <a:pt x="57" y="1"/>
                    <a:pt x="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0"/>
            <p:cNvSpPr/>
            <p:nvPr/>
          </p:nvSpPr>
          <p:spPr>
            <a:xfrm>
              <a:off x="3699041" y="1473732"/>
              <a:ext cx="18390" cy="33761"/>
            </a:xfrm>
            <a:custGeom>
              <a:rect b="b" l="l" r="r" t="t"/>
              <a:pathLst>
                <a:path extrusionOk="0" h="1107" w="603">
                  <a:moveTo>
                    <a:pt x="16" y="1"/>
                  </a:moveTo>
                  <a:cubicBezTo>
                    <a:pt x="3" y="1"/>
                    <a:pt x="11" y="36"/>
                    <a:pt x="39" y="92"/>
                  </a:cubicBezTo>
                  <a:cubicBezTo>
                    <a:pt x="39" y="131"/>
                    <a:pt x="1" y="217"/>
                    <a:pt x="1" y="255"/>
                  </a:cubicBezTo>
                  <a:cubicBezTo>
                    <a:pt x="39" y="293"/>
                    <a:pt x="77" y="293"/>
                    <a:pt x="77" y="331"/>
                  </a:cubicBezTo>
                  <a:lnTo>
                    <a:pt x="77" y="570"/>
                  </a:lnTo>
                  <a:cubicBezTo>
                    <a:pt x="125" y="656"/>
                    <a:pt x="163" y="733"/>
                    <a:pt x="163" y="771"/>
                  </a:cubicBezTo>
                  <a:cubicBezTo>
                    <a:pt x="201" y="895"/>
                    <a:pt x="77" y="933"/>
                    <a:pt x="77" y="933"/>
                  </a:cubicBezTo>
                  <a:cubicBezTo>
                    <a:pt x="77" y="933"/>
                    <a:pt x="201" y="971"/>
                    <a:pt x="278" y="971"/>
                  </a:cubicBezTo>
                  <a:cubicBezTo>
                    <a:pt x="316" y="971"/>
                    <a:pt x="316" y="1048"/>
                    <a:pt x="402" y="1086"/>
                  </a:cubicBezTo>
                  <a:cubicBezTo>
                    <a:pt x="425" y="1100"/>
                    <a:pt x="444" y="1106"/>
                    <a:pt x="459" y="1106"/>
                  </a:cubicBezTo>
                  <a:cubicBezTo>
                    <a:pt x="494" y="1106"/>
                    <a:pt x="505" y="1075"/>
                    <a:pt x="478" y="1048"/>
                  </a:cubicBezTo>
                  <a:cubicBezTo>
                    <a:pt x="478" y="1010"/>
                    <a:pt x="402" y="1010"/>
                    <a:pt x="402" y="971"/>
                  </a:cubicBezTo>
                  <a:cubicBezTo>
                    <a:pt x="402" y="933"/>
                    <a:pt x="603" y="971"/>
                    <a:pt x="603" y="809"/>
                  </a:cubicBezTo>
                  <a:cubicBezTo>
                    <a:pt x="603" y="771"/>
                    <a:pt x="555" y="694"/>
                    <a:pt x="517" y="494"/>
                  </a:cubicBezTo>
                  <a:cubicBezTo>
                    <a:pt x="517" y="417"/>
                    <a:pt x="517" y="369"/>
                    <a:pt x="478" y="293"/>
                  </a:cubicBezTo>
                  <a:cubicBezTo>
                    <a:pt x="478" y="293"/>
                    <a:pt x="364" y="255"/>
                    <a:pt x="316" y="255"/>
                  </a:cubicBezTo>
                  <a:cubicBezTo>
                    <a:pt x="201" y="217"/>
                    <a:pt x="163" y="178"/>
                    <a:pt x="125" y="92"/>
                  </a:cubicBezTo>
                  <a:cubicBezTo>
                    <a:pt x="125" y="54"/>
                    <a:pt x="77" y="16"/>
                    <a:pt x="39" y="16"/>
                  </a:cubicBezTo>
                  <a:cubicBezTo>
                    <a:pt x="29" y="6"/>
                    <a:pt x="21" y="1"/>
                    <a:pt x="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0"/>
            <p:cNvSpPr/>
            <p:nvPr/>
          </p:nvSpPr>
          <p:spPr>
            <a:xfrm>
              <a:off x="3713619" y="1473732"/>
              <a:ext cx="18390" cy="33761"/>
            </a:xfrm>
            <a:custGeom>
              <a:rect b="b" l="l" r="r" t="t"/>
              <a:pathLst>
                <a:path extrusionOk="0" h="1107" w="603">
                  <a:moveTo>
                    <a:pt x="15" y="1"/>
                  </a:moveTo>
                  <a:cubicBezTo>
                    <a:pt x="0" y="1"/>
                    <a:pt x="0" y="36"/>
                    <a:pt x="0" y="92"/>
                  </a:cubicBezTo>
                  <a:cubicBezTo>
                    <a:pt x="39" y="131"/>
                    <a:pt x="0" y="217"/>
                    <a:pt x="0" y="255"/>
                  </a:cubicBezTo>
                  <a:cubicBezTo>
                    <a:pt x="39" y="293"/>
                    <a:pt x="39" y="293"/>
                    <a:pt x="77" y="331"/>
                  </a:cubicBezTo>
                  <a:lnTo>
                    <a:pt x="77" y="570"/>
                  </a:lnTo>
                  <a:cubicBezTo>
                    <a:pt x="77" y="656"/>
                    <a:pt x="125" y="733"/>
                    <a:pt x="163" y="771"/>
                  </a:cubicBezTo>
                  <a:cubicBezTo>
                    <a:pt x="201" y="895"/>
                    <a:pt x="77" y="933"/>
                    <a:pt x="77" y="933"/>
                  </a:cubicBezTo>
                  <a:cubicBezTo>
                    <a:pt x="77" y="933"/>
                    <a:pt x="201" y="971"/>
                    <a:pt x="278" y="971"/>
                  </a:cubicBezTo>
                  <a:cubicBezTo>
                    <a:pt x="316" y="971"/>
                    <a:pt x="316" y="1048"/>
                    <a:pt x="402" y="1086"/>
                  </a:cubicBezTo>
                  <a:cubicBezTo>
                    <a:pt x="425" y="1100"/>
                    <a:pt x="444" y="1106"/>
                    <a:pt x="459" y="1106"/>
                  </a:cubicBezTo>
                  <a:cubicBezTo>
                    <a:pt x="494" y="1106"/>
                    <a:pt x="505" y="1075"/>
                    <a:pt x="478" y="1048"/>
                  </a:cubicBezTo>
                  <a:cubicBezTo>
                    <a:pt x="478" y="1010"/>
                    <a:pt x="402" y="1010"/>
                    <a:pt x="402" y="971"/>
                  </a:cubicBezTo>
                  <a:cubicBezTo>
                    <a:pt x="402" y="933"/>
                    <a:pt x="602" y="971"/>
                    <a:pt x="602" y="809"/>
                  </a:cubicBezTo>
                  <a:cubicBezTo>
                    <a:pt x="602" y="771"/>
                    <a:pt x="516" y="694"/>
                    <a:pt x="516" y="494"/>
                  </a:cubicBezTo>
                  <a:cubicBezTo>
                    <a:pt x="516" y="417"/>
                    <a:pt x="516" y="369"/>
                    <a:pt x="478" y="293"/>
                  </a:cubicBezTo>
                  <a:cubicBezTo>
                    <a:pt x="440" y="293"/>
                    <a:pt x="364" y="255"/>
                    <a:pt x="316" y="255"/>
                  </a:cubicBezTo>
                  <a:cubicBezTo>
                    <a:pt x="201" y="217"/>
                    <a:pt x="125" y="178"/>
                    <a:pt x="125" y="92"/>
                  </a:cubicBezTo>
                  <a:cubicBezTo>
                    <a:pt x="125" y="54"/>
                    <a:pt x="39" y="16"/>
                    <a:pt x="39" y="16"/>
                  </a:cubicBezTo>
                  <a:cubicBezTo>
                    <a:pt x="28" y="6"/>
                    <a:pt x="21" y="1"/>
                    <a:pt x="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0"/>
            <p:cNvSpPr/>
            <p:nvPr/>
          </p:nvSpPr>
          <p:spPr>
            <a:xfrm>
              <a:off x="3727038" y="1473732"/>
              <a:ext cx="18085" cy="32449"/>
            </a:xfrm>
            <a:custGeom>
              <a:rect b="b" l="l" r="r" t="t"/>
              <a:pathLst>
                <a:path extrusionOk="0" h="1064" w="593">
                  <a:moveTo>
                    <a:pt x="53" y="1"/>
                  </a:moveTo>
                  <a:cubicBezTo>
                    <a:pt x="38" y="1"/>
                    <a:pt x="38" y="36"/>
                    <a:pt x="38" y="92"/>
                  </a:cubicBezTo>
                  <a:cubicBezTo>
                    <a:pt x="38" y="131"/>
                    <a:pt x="38" y="217"/>
                    <a:pt x="0" y="255"/>
                  </a:cubicBezTo>
                  <a:lnTo>
                    <a:pt x="38" y="255"/>
                  </a:lnTo>
                  <a:cubicBezTo>
                    <a:pt x="38" y="293"/>
                    <a:pt x="76" y="293"/>
                    <a:pt x="76" y="331"/>
                  </a:cubicBezTo>
                  <a:cubicBezTo>
                    <a:pt x="115" y="455"/>
                    <a:pt x="76" y="494"/>
                    <a:pt x="115" y="570"/>
                  </a:cubicBezTo>
                  <a:cubicBezTo>
                    <a:pt x="115" y="656"/>
                    <a:pt x="162" y="733"/>
                    <a:pt x="201" y="771"/>
                  </a:cubicBezTo>
                  <a:cubicBezTo>
                    <a:pt x="201" y="895"/>
                    <a:pt x="115" y="933"/>
                    <a:pt x="115" y="933"/>
                  </a:cubicBezTo>
                  <a:lnTo>
                    <a:pt x="315" y="933"/>
                  </a:lnTo>
                  <a:cubicBezTo>
                    <a:pt x="315" y="933"/>
                    <a:pt x="315" y="1010"/>
                    <a:pt x="401" y="1048"/>
                  </a:cubicBezTo>
                  <a:cubicBezTo>
                    <a:pt x="424" y="1059"/>
                    <a:pt x="443" y="1064"/>
                    <a:pt x="458" y="1064"/>
                  </a:cubicBezTo>
                  <a:cubicBezTo>
                    <a:pt x="494" y="1064"/>
                    <a:pt x="505" y="1037"/>
                    <a:pt x="478" y="1010"/>
                  </a:cubicBezTo>
                  <a:cubicBezTo>
                    <a:pt x="478" y="971"/>
                    <a:pt x="401" y="971"/>
                    <a:pt x="401" y="933"/>
                  </a:cubicBezTo>
                  <a:cubicBezTo>
                    <a:pt x="401" y="895"/>
                    <a:pt x="592" y="933"/>
                    <a:pt x="592" y="809"/>
                  </a:cubicBezTo>
                  <a:cubicBezTo>
                    <a:pt x="592" y="733"/>
                    <a:pt x="516" y="694"/>
                    <a:pt x="516" y="494"/>
                  </a:cubicBezTo>
                  <a:cubicBezTo>
                    <a:pt x="516" y="417"/>
                    <a:pt x="516" y="331"/>
                    <a:pt x="478" y="293"/>
                  </a:cubicBezTo>
                  <a:cubicBezTo>
                    <a:pt x="478" y="255"/>
                    <a:pt x="401" y="255"/>
                    <a:pt x="354" y="255"/>
                  </a:cubicBezTo>
                  <a:cubicBezTo>
                    <a:pt x="239" y="217"/>
                    <a:pt x="162" y="178"/>
                    <a:pt x="162" y="92"/>
                  </a:cubicBezTo>
                  <a:cubicBezTo>
                    <a:pt x="115" y="54"/>
                    <a:pt x="76" y="16"/>
                    <a:pt x="76" y="16"/>
                  </a:cubicBezTo>
                  <a:cubicBezTo>
                    <a:pt x="66" y="6"/>
                    <a:pt x="59" y="1"/>
                    <a:pt x="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0"/>
            <p:cNvSpPr/>
            <p:nvPr/>
          </p:nvSpPr>
          <p:spPr>
            <a:xfrm>
              <a:off x="3741585" y="1474921"/>
              <a:ext cx="15767" cy="30101"/>
            </a:xfrm>
            <a:custGeom>
              <a:rect b="b" l="l" r="r" t="t"/>
              <a:pathLst>
                <a:path extrusionOk="0" h="987" w="517">
                  <a:moveTo>
                    <a:pt x="16" y="0"/>
                  </a:moveTo>
                  <a:cubicBezTo>
                    <a:pt x="1" y="0"/>
                    <a:pt x="1" y="36"/>
                    <a:pt x="1" y="92"/>
                  </a:cubicBezTo>
                  <a:cubicBezTo>
                    <a:pt x="39" y="139"/>
                    <a:pt x="1" y="178"/>
                    <a:pt x="1" y="216"/>
                  </a:cubicBezTo>
                  <a:cubicBezTo>
                    <a:pt x="1" y="216"/>
                    <a:pt x="39" y="216"/>
                    <a:pt x="39" y="292"/>
                  </a:cubicBezTo>
                  <a:cubicBezTo>
                    <a:pt x="39" y="292"/>
                    <a:pt x="77" y="330"/>
                    <a:pt x="77" y="416"/>
                  </a:cubicBezTo>
                  <a:lnTo>
                    <a:pt x="77" y="531"/>
                  </a:lnTo>
                  <a:cubicBezTo>
                    <a:pt x="77" y="617"/>
                    <a:pt x="115" y="655"/>
                    <a:pt x="163" y="732"/>
                  </a:cubicBezTo>
                  <a:cubicBezTo>
                    <a:pt x="163" y="808"/>
                    <a:pt x="77" y="856"/>
                    <a:pt x="77" y="856"/>
                  </a:cubicBezTo>
                  <a:cubicBezTo>
                    <a:pt x="77" y="856"/>
                    <a:pt x="201" y="856"/>
                    <a:pt x="278" y="894"/>
                  </a:cubicBezTo>
                  <a:cubicBezTo>
                    <a:pt x="278" y="894"/>
                    <a:pt x="278" y="932"/>
                    <a:pt x="354" y="971"/>
                  </a:cubicBezTo>
                  <a:cubicBezTo>
                    <a:pt x="379" y="982"/>
                    <a:pt x="397" y="986"/>
                    <a:pt x="410" y="986"/>
                  </a:cubicBezTo>
                  <a:cubicBezTo>
                    <a:pt x="440" y="986"/>
                    <a:pt x="440" y="959"/>
                    <a:pt x="440" y="932"/>
                  </a:cubicBezTo>
                  <a:cubicBezTo>
                    <a:pt x="402" y="894"/>
                    <a:pt x="354" y="894"/>
                    <a:pt x="354" y="856"/>
                  </a:cubicBezTo>
                  <a:cubicBezTo>
                    <a:pt x="354" y="808"/>
                    <a:pt x="517" y="894"/>
                    <a:pt x="517" y="732"/>
                  </a:cubicBezTo>
                  <a:cubicBezTo>
                    <a:pt x="517" y="694"/>
                    <a:pt x="479" y="655"/>
                    <a:pt x="440" y="455"/>
                  </a:cubicBezTo>
                  <a:cubicBezTo>
                    <a:pt x="440" y="378"/>
                    <a:pt x="479" y="292"/>
                    <a:pt x="440" y="254"/>
                  </a:cubicBezTo>
                  <a:cubicBezTo>
                    <a:pt x="402" y="254"/>
                    <a:pt x="354" y="254"/>
                    <a:pt x="278" y="216"/>
                  </a:cubicBezTo>
                  <a:cubicBezTo>
                    <a:pt x="201" y="216"/>
                    <a:pt x="115" y="178"/>
                    <a:pt x="115" y="92"/>
                  </a:cubicBezTo>
                  <a:cubicBezTo>
                    <a:pt x="77" y="53"/>
                    <a:pt x="39" y="15"/>
                    <a:pt x="39" y="15"/>
                  </a:cubicBezTo>
                  <a:cubicBezTo>
                    <a:pt x="29" y="5"/>
                    <a:pt x="21" y="0"/>
                    <a:pt x="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0"/>
            <p:cNvSpPr/>
            <p:nvPr/>
          </p:nvSpPr>
          <p:spPr>
            <a:xfrm>
              <a:off x="3755004" y="1476537"/>
              <a:ext cx="14608" cy="28485"/>
            </a:xfrm>
            <a:custGeom>
              <a:rect b="b" l="l" r="r" t="t"/>
              <a:pathLst>
                <a:path extrusionOk="0" h="934" w="479">
                  <a:moveTo>
                    <a:pt x="39" y="0"/>
                  </a:moveTo>
                  <a:cubicBezTo>
                    <a:pt x="0" y="0"/>
                    <a:pt x="0" y="0"/>
                    <a:pt x="0" y="86"/>
                  </a:cubicBezTo>
                  <a:lnTo>
                    <a:pt x="0" y="201"/>
                  </a:lnTo>
                  <a:lnTo>
                    <a:pt x="39" y="239"/>
                  </a:lnTo>
                  <a:lnTo>
                    <a:pt x="39" y="363"/>
                  </a:lnTo>
                  <a:lnTo>
                    <a:pt x="39" y="516"/>
                  </a:lnTo>
                  <a:cubicBezTo>
                    <a:pt x="77" y="602"/>
                    <a:pt x="77" y="602"/>
                    <a:pt x="115" y="641"/>
                  </a:cubicBezTo>
                  <a:cubicBezTo>
                    <a:pt x="115" y="755"/>
                    <a:pt x="77" y="803"/>
                    <a:pt x="77" y="803"/>
                  </a:cubicBezTo>
                  <a:cubicBezTo>
                    <a:pt x="77" y="803"/>
                    <a:pt x="153" y="803"/>
                    <a:pt x="239" y="841"/>
                  </a:cubicBezTo>
                  <a:cubicBezTo>
                    <a:pt x="239" y="841"/>
                    <a:pt x="239" y="879"/>
                    <a:pt x="316" y="918"/>
                  </a:cubicBezTo>
                  <a:cubicBezTo>
                    <a:pt x="338" y="929"/>
                    <a:pt x="354" y="933"/>
                    <a:pt x="365" y="933"/>
                  </a:cubicBezTo>
                  <a:cubicBezTo>
                    <a:pt x="392" y="933"/>
                    <a:pt x="392" y="906"/>
                    <a:pt x="392" y="879"/>
                  </a:cubicBezTo>
                  <a:cubicBezTo>
                    <a:pt x="354" y="841"/>
                    <a:pt x="316" y="841"/>
                    <a:pt x="316" y="803"/>
                  </a:cubicBezTo>
                  <a:cubicBezTo>
                    <a:pt x="316" y="755"/>
                    <a:pt x="478" y="841"/>
                    <a:pt x="478" y="679"/>
                  </a:cubicBezTo>
                  <a:cubicBezTo>
                    <a:pt x="478" y="641"/>
                    <a:pt x="440" y="602"/>
                    <a:pt x="392" y="440"/>
                  </a:cubicBezTo>
                  <a:cubicBezTo>
                    <a:pt x="392" y="325"/>
                    <a:pt x="440" y="277"/>
                    <a:pt x="392" y="239"/>
                  </a:cubicBezTo>
                  <a:cubicBezTo>
                    <a:pt x="354" y="239"/>
                    <a:pt x="316" y="201"/>
                    <a:pt x="277" y="201"/>
                  </a:cubicBezTo>
                  <a:cubicBezTo>
                    <a:pt x="153" y="201"/>
                    <a:pt x="115" y="163"/>
                    <a:pt x="77" y="86"/>
                  </a:cubicBezTo>
                  <a:cubicBezTo>
                    <a:pt x="77" y="39"/>
                    <a:pt x="39"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0"/>
            <p:cNvSpPr/>
            <p:nvPr/>
          </p:nvSpPr>
          <p:spPr>
            <a:xfrm>
              <a:off x="3766959" y="1477696"/>
              <a:ext cx="17201" cy="24520"/>
            </a:xfrm>
            <a:custGeom>
              <a:rect b="b" l="l" r="r" t="t"/>
              <a:pathLst>
                <a:path extrusionOk="0" h="804" w="564">
                  <a:moveTo>
                    <a:pt x="124" y="1"/>
                  </a:moveTo>
                  <a:cubicBezTo>
                    <a:pt x="86" y="1"/>
                    <a:pt x="124" y="87"/>
                    <a:pt x="124" y="125"/>
                  </a:cubicBezTo>
                  <a:cubicBezTo>
                    <a:pt x="86" y="163"/>
                    <a:pt x="0" y="163"/>
                    <a:pt x="0" y="163"/>
                  </a:cubicBezTo>
                  <a:cubicBezTo>
                    <a:pt x="0" y="163"/>
                    <a:pt x="48" y="239"/>
                    <a:pt x="48" y="364"/>
                  </a:cubicBezTo>
                  <a:cubicBezTo>
                    <a:pt x="48" y="478"/>
                    <a:pt x="86" y="564"/>
                    <a:pt x="124" y="603"/>
                  </a:cubicBezTo>
                  <a:cubicBezTo>
                    <a:pt x="163" y="679"/>
                    <a:pt x="86" y="765"/>
                    <a:pt x="86" y="765"/>
                  </a:cubicBezTo>
                  <a:cubicBezTo>
                    <a:pt x="86" y="765"/>
                    <a:pt x="124" y="803"/>
                    <a:pt x="201" y="803"/>
                  </a:cubicBezTo>
                  <a:cubicBezTo>
                    <a:pt x="287" y="803"/>
                    <a:pt x="401" y="803"/>
                    <a:pt x="440" y="765"/>
                  </a:cubicBezTo>
                  <a:cubicBezTo>
                    <a:pt x="478" y="765"/>
                    <a:pt x="564" y="641"/>
                    <a:pt x="526" y="526"/>
                  </a:cubicBezTo>
                  <a:cubicBezTo>
                    <a:pt x="478" y="440"/>
                    <a:pt x="478" y="325"/>
                    <a:pt x="478" y="239"/>
                  </a:cubicBezTo>
                  <a:cubicBezTo>
                    <a:pt x="478" y="163"/>
                    <a:pt x="363" y="125"/>
                    <a:pt x="287" y="125"/>
                  </a:cubicBezTo>
                  <a:cubicBezTo>
                    <a:pt x="287" y="125"/>
                    <a:pt x="239" y="125"/>
                    <a:pt x="201" y="48"/>
                  </a:cubicBezTo>
                  <a:cubicBezTo>
                    <a:pt x="163" y="1"/>
                    <a:pt x="163" y="1"/>
                    <a:pt x="1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0"/>
            <p:cNvSpPr/>
            <p:nvPr/>
          </p:nvSpPr>
          <p:spPr>
            <a:xfrm>
              <a:off x="3781506" y="1478550"/>
              <a:ext cx="14608" cy="22995"/>
            </a:xfrm>
            <a:custGeom>
              <a:rect b="b" l="l" r="r" t="t"/>
              <a:pathLst>
                <a:path extrusionOk="0" h="754" w="479">
                  <a:moveTo>
                    <a:pt x="113" y="0"/>
                  </a:moveTo>
                  <a:cubicBezTo>
                    <a:pt x="106" y="0"/>
                    <a:pt x="98" y="6"/>
                    <a:pt x="87" y="20"/>
                  </a:cubicBezTo>
                  <a:cubicBezTo>
                    <a:pt x="49" y="20"/>
                    <a:pt x="87" y="97"/>
                    <a:pt x="87" y="97"/>
                  </a:cubicBezTo>
                  <a:cubicBezTo>
                    <a:pt x="49" y="135"/>
                    <a:pt x="1" y="135"/>
                    <a:pt x="1" y="135"/>
                  </a:cubicBezTo>
                  <a:cubicBezTo>
                    <a:pt x="49" y="211"/>
                    <a:pt x="1" y="374"/>
                    <a:pt x="49" y="498"/>
                  </a:cubicBezTo>
                  <a:cubicBezTo>
                    <a:pt x="87" y="536"/>
                    <a:pt x="87" y="651"/>
                    <a:pt x="49" y="689"/>
                  </a:cubicBezTo>
                  <a:cubicBezTo>
                    <a:pt x="87" y="737"/>
                    <a:pt x="125" y="737"/>
                    <a:pt x="163" y="737"/>
                  </a:cubicBezTo>
                  <a:cubicBezTo>
                    <a:pt x="189" y="737"/>
                    <a:pt x="252" y="754"/>
                    <a:pt x="315" y="754"/>
                  </a:cubicBezTo>
                  <a:cubicBezTo>
                    <a:pt x="346" y="754"/>
                    <a:pt x="377" y="750"/>
                    <a:pt x="402" y="737"/>
                  </a:cubicBezTo>
                  <a:cubicBezTo>
                    <a:pt x="402" y="689"/>
                    <a:pt x="479" y="613"/>
                    <a:pt x="440" y="498"/>
                  </a:cubicBezTo>
                  <a:cubicBezTo>
                    <a:pt x="402" y="412"/>
                    <a:pt x="402" y="297"/>
                    <a:pt x="402" y="211"/>
                  </a:cubicBezTo>
                  <a:cubicBezTo>
                    <a:pt x="402" y="135"/>
                    <a:pt x="326" y="135"/>
                    <a:pt x="240" y="135"/>
                  </a:cubicBezTo>
                  <a:cubicBezTo>
                    <a:pt x="201" y="135"/>
                    <a:pt x="163" y="97"/>
                    <a:pt x="163" y="59"/>
                  </a:cubicBezTo>
                  <a:cubicBezTo>
                    <a:pt x="136" y="32"/>
                    <a:pt x="128" y="0"/>
                    <a:pt x="11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0"/>
            <p:cNvSpPr/>
            <p:nvPr/>
          </p:nvSpPr>
          <p:spPr>
            <a:xfrm>
              <a:off x="3793766" y="1479557"/>
              <a:ext cx="14578" cy="21989"/>
            </a:xfrm>
            <a:custGeom>
              <a:rect b="b" l="l" r="r" t="t"/>
              <a:pathLst>
                <a:path extrusionOk="0" h="721" w="478">
                  <a:moveTo>
                    <a:pt x="117" y="0"/>
                  </a:moveTo>
                  <a:cubicBezTo>
                    <a:pt x="108" y="0"/>
                    <a:pt x="96" y="10"/>
                    <a:pt x="77" y="26"/>
                  </a:cubicBezTo>
                  <a:cubicBezTo>
                    <a:pt x="38" y="26"/>
                    <a:pt x="77" y="102"/>
                    <a:pt x="38" y="102"/>
                  </a:cubicBezTo>
                  <a:cubicBezTo>
                    <a:pt x="38" y="140"/>
                    <a:pt x="38" y="140"/>
                    <a:pt x="0" y="140"/>
                  </a:cubicBezTo>
                  <a:cubicBezTo>
                    <a:pt x="38" y="226"/>
                    <a:pt x="38" y="303"/>
                    <a:pt x="38" y="379"/>
                  </a:cubicBezTo>
                  <a:cubicBezTo>
                    <a:pt x="77" y="465"/>
                    <a:pt x="77" y="503"/>
                    <a:pt x="77" y="618"/>
                  </a:cubicBezTo>
                  <a:lnTo>
                    <a:pt x="0" y="704"/>
                  </a:lnTo>
                  <a:cubicBezTo>
                    <a:pt x="26" y="704"/>
                    <a:pt x="72" y="721"/>
                    <a:pt x="112" y="721"/>
                  </a:cubicBezTo>
                  <a:cubicBezTo>
                    <a:pt x="132" y="721"/>
                    <a:pt x="150" y="717"/>
                    <a:pt x="163" y="704"/>
                  </a:cubicBezTo>
                  <a:cubicBezTo>
                    <a:pt x="214" y="704"/>
                    <a:pt x="265" y="721"/>
                    <a:pt x="307" y="721"/>
                  </a:cubicBezTo>
                  <a:cubicBezTo>
                    <a:pt x="328" y="721"/>
                    <a:pt x="347" y="717"/>
                    <a:pt x="363" y="704"/>
                  </a:cubicBezTo>
                  <a:cubicBezTo>
                    <a:pt x="401" y="656"/>
                    <a:pt x="478" y="618"/>
                    <a:pt x="440" y="503"/>
                  </a:cubicBezTo>
                  <a:cubicBezTo>
                    <a:pt x="401" y="417"/>
                    <a:pt x="401" y="303"/>
                    <a:pt x="401" y="226"/>
                  </a:cubicBezTo>
                  <a:cubicBezTo>
                    <a:pt x="401" y="140"/>
                    <a:pt x="277" y="140"/>
                    <a:pt x="239" y="140"/>
                  </a:cubicBezTo>
                  <a:cubicBezTo>
                    <a:pt x="201" y="102"/>
                    <a:pt x="163" y="102"/>
                    <a:pt x="163" y="64"/>
                  </a:cubicBezTo>
                  <a:cubicBezTo>
                    <a:pt x="140" y="19"/>
                    <a:pt x="131" y="0"/>
                    <a:pt x="1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0"/>
            <p:cNvSpPr/>
            <p:nvPr/>
          </p:nvSpPr>
          <p:spPr>
            <a:xfrm>
              <a:off x="3807154" y="1483826"/>
              <a:ext cx="8478" cy="18390"/>
            </a:xfrm>
            <a:custGeom>
              <a:rect b="b" l="l" r="r" t="t"/>
              <a:pathLst>
                <a:path extrusionOk="0" h="603" w="278">
                  <a:moveTo>
                    <a:pt x="1" y="0"/>
                  </a:moveTo>
                  <a:lnTo>
                    <a:pt x="1" y="201"/>
                  </a:lnTo>
                  <a:cubicBezTo>
                    <a:pt x="1" y="277"/>
                    <a:pt x="39" y="325"/>
                    <a:pt x="39" y="402"/>
                  </a:cubicBezTo>
                  <a:cubicBezTo>
                    <a:pt x="39" y="440"/>
                    <a:pt x="1" y="564"/>
                    <a:pt x="1" y="564"/>
                  </a:cubicBezTo>
                  <a:cubicBezTo>
                    <a:pt x="1" y="564"/>
                    <a:pt x="77" y="602"/>
                    <a:pt x="163" y="602"/>
                  </a:cubicBezTo>
                  <a:cubicBezTo>
                    <a:pt x="240" y="564"/>
                    <a:pt x="278" y="478"/>
                    <a:pt x="278" y="363"/>
                  </a:cubicBezTo>
                  <a:cubicBezTo>
                    <a:pt x="278" y="239"/>
                    <a:pt x="278" y="124"/>
                    <a:pt x="240" y="86"/>
                  </a:cubicBezTo>
                  <a:cubicBezTo>
                    <a:pt x="163" y="0"/>
                    <a:pt x="1"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0"/>
            <p:cNvSpPr/>
            <p:nvPr/>
          </p:nvSpPr>
          <p:spPr>
            <a:xfrm>
              <a:off x="3814443" y="1486022"/>
              <a:ext cx="9637" cy="17353"/>
            </a:xfrm>
            <a:custGeom>
              <a:rect b="b" l="l" r="r" t="t"/>
              <a:pathLst>
                <a:path extrusionOk="0" h="569" w="316">
                  <a:moveTo>
                    <a:pt x="117" y="1"/>
                  </a:moveTo>
                  <a:cubicBezTo>
                    <a:pt x="73" y="1"/>
                    <a:pt x="39" y="14"/>
                    <a:pt x="39" y="14"/>
                  </a:cubicBezTo>
                  <a:cubicBezTo>
                    <a:pt x="39" y="14"/>
                    <a:pt x="77" y="129"/>
                    <a:pt x="39" y="205"/>
                  </a:cubicBezTo>
                  <a:cubicBezTo>
                    <a:pt x="39" y="253"/>
                    <a:pt x="77" y="330"/>
                    <a:pt x="39" y="368"/>
                  </a:cubicBezTo>
                  <a:cubicBezTo>
                    <a:pt x="39" y="444"/>
                    <a:pt x="1" y="492"/>
                    <a:pt x="1" y="492"/>
                  </a:cubicBezTo>
                  <a:cubicBezTo>
                    <a:pt x="1" y="492"/>
                    <a:pt x="115" y="568"/>
                    <a:pt x="201" y="568"/>
                  </a:cubicBezTo>
                  <a:cubicBezTo>
                    <a:pt x="278" y="530"/>
                    <a:pt x="316" y="444"/>
                    <a:pt x="316" y="330"/>
                  </a:cubicBezTo>
                  <a:cubicBezTo>
                    <a:pt x="316" y="205"/>
                    <a:pt x="316" y="91"/>
                    <a:pt x="239" y="52"/>
                  </a:cubicBezTo>
                  <a:cubicBezTo>
                    <a:pt x="203" y="12"/>
                    <a:pt x="156" y="1"/>
                    <a:pt x="1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0"/>
            <p:cNvSpPr/>
            <p:nvPr/>
          </p:nvSpPr>
          <p:spPr>
            <a:xfrm>
              <a:off x="3822891" y="1488065"/>
              <a:ext cx="12260" cy="15310"/>
            </a:xfrm>
            <a:custGeom>
              <a:rect b="b" l="l" r="r" t="t"/>
              <a:pathLst>
                <a:path extrusionOk="0" h="502" w="402">
                  <a:moveTo>
                    <a:pt x="151" y="1"/>
                  </a:moveTo>
                  <a:cubicBezTo>
                    <a:pt x="111" y="1"/>
                    <a:pt x="70" y="10"/>
                    <a:pt x="39" y="24"/>
                  </a:cubicBezTo>
                  <a:cubicBezTo>
                    <a:pt x="39" y="24"/>
                    <a:pt x="77" y="138"/>
                    <a:pt x="77" y="224"/>
                  </a:cubicBezTo>
                  <a:lnTo>
                    <a:pt x="77" y="377"/>
                  </a:lnTo>
                  <a:cubicBezTo>
                    <a:pt x="39" y="425"/>
                    <a:pt x="1" y="463"/>
                    <a:pt x="1" y="463"/>
                  </a:cubicBezTo>
                  <a:cubicBezTo>
                    <a:pt x="1" y="463"/>
                    <a:pt x="125" y="501"/>
                    <a:pt x="240" y="501"/>
                  </a:cubicBezTo>
                  <a:cubicBezTo>
                    <a:pt x="316" y="501"/>
                    <a:pt x="402" y="463"/>
                    <a:pt x="364" y="339"/>
                  </a:cubicBezTo>
                  <a:cubicBezTo>
                    <a:pt x="364" y="224"/>
                    <a:pt x="364" y="186"/>
                    <a:pt x="316" y="100"/>
                  </a:cubicBezTo>
                  <a:cubicBezTo>
                    <a:pt x="292" y="27"/>
                    <a:pt x="221" y="1"/>
                    <a:pt x="15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0"/>
            <p:cNvSpPr/>
            <p:nvPr/>
          </p:nvSpPr>
          <p:spPr>
            <a:xfrm>
              <a:off x="3832528" y="1489926"/>
              <a:ext cx="12260" cy="14608"/>
            </a:xfrm>
            <a:custGeom>
              <a:rect b="b" l="l" r="r" t="t"/>
              <a:pathLst>
                <a:path extrusionOk="0" h="479" w="402">
                  <a:moveTo>
                    <a:pt x="48" y="1"/>
                  </a:moveTo>
                  <a:cubicBezTo>
                    <a:pt x="48" y="1"/>
                    <a:pt x="48" y="125"/>
                    <a:pt x="86" y="202"/>
                  </a:cubicBezTo>
                  <a:cubicBezTo>
                    <a:pt x="124" y="240"/>
                    <a:pt x="124" y="364"/>
                    <a:pt x="86" y="402"/>
                  </a:cubicBezTo>
                  <a:cubicBezTo>
                    <a:pt x="86" y="440"/>
                    <a:pt x="0" y="440"/>
                    <a:pt x="0" y="440"/>
                  </a:cubicBezTo>
                  <a:cubicBezTo>
                    <a:pt x="0" y="440"/>
                    <a:pt x="124" y="479"/>
                    <a:pt x="239" y="479"/>
                  </a:cubicBezTo>
                  <a:cubicBezTo>
                    <a:pt x="363" y="479"/>
                    <a:pt x="401" y="479"/>
                    <a:pt x="401" y="364"/>
                  </a:cubicBezTo>
                  <a:cubicBezTo>
                    <a:pt x="363" y="240"/>
                    <a:pt x="363" y="240"/>
                    <a:pt x="363" y="163"/>
                  </a:cubicBezTo>
                  <a:cubicBezTo>
                    <a:pt x="325" y="1"/>
                    <a:pt x="124" y="1"/>
                    <a:pt x="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0"/>
            <p:cNvSpPr/>
            <p:nvPr/>
          </p:nvSpPr>
          <p:spPr>
            <a:xfrm>
              <a:off x="3843599" y="1492274"/>
              <a:ext cx="12260" cy="16042"/>
            </a:xfrm>
            <a:custGeom>
              <a:rect b="b" l="l" r="r" t="t"/>
              <a:pathLst>
                <a:path extrusionOk="0" h="526" w="402">
                  <a:moveTo>
                    <a:pt x="0" y="0"/>
                  </a:moveTo>
                  <a:cubicBezTo>
                    <a:pt x="0" y="0"/>
                    <a:pt x="38" y="125"/>
                    <a:pt x="77" y="201"/>
                  </a:cubicBezTo>
                  <a:lnTo>
                    <a:pt x="77" y="402"/>
                  </a:lnTo>
                  <a:cubicBezTo>
                    <a:pt x="38" y="440"/>
                    <a:pt x="0" y="440"/>
                    <a:pt x="0" y="440"/>
                  </a:cubicBezTo>
                  <a:cubicBezTo>
                    <a:pt x="0" y="440"/>
                    <a:pt x="115" y="526"/>
                    <a:pt x="239" y="526"/>
                  </a:cubicBezTo>
                  <a:cubicBezTo>
                    <a:pt x="315" y="526"/>
                    <a:pt x="401" y="478"/>
                    <a:pt x="401" y="363"/>
                  </a:cubicBezTo>
                  <a:cubicBezTo>
                    <a:pt x="354" y="239"/>
                    <a:pt x="354" y="239"/>
                    <a:pt x="315" y="163"/>
                  </a:cubicBezTo>
                  <a:cubicBezTo>
                    <a:pt x="315" y="0"/>
                    <a:pt x="77"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0"/>
            <p:cNvSpPr/>
            <p:nvPr/>
          </p:nvSpPr>
          <p:spPr>
            <a:xfrm>
              <a:off x="3854365" y="1495629"/>
              <a:ext cx="12260" cy="15035"/>
            </a:xfrm>
            <a:custGeom>
              <a:rect b="b" l="l" r="r" t="t"/>
              <a:pathLst>
                <a:path extrusionOk="0" h="493" w="402">
                  <a:moveTo>
                    <a:pt x="88" y="0"/>
                  </a:moveTo>
                  <a:cubicBezTo>
                    <a:pt x="53" y="0"/>
                    <a:pt x="22" y="5"/>
                    <a:pt x="1" y="15"/>
                  </a:cubicBezTo>
                  <a:cubicBezTo>
                    <a:pt x="1" y="15"/>
                    <a:pt x="1" y="91"/>
                    <a:pt x="48" y="215"/>
                  </a:cubicBezTo>
                  <a:cubicBezTo>
                    <a:pt x="87" y="253"/>
                    <a:pt x="87" y="368"/>
                    <a:pt x="48" y="368"/>
                  </a:cubicBezTo>
                  <a:cubicBezTo>
                    <a:pt x="48" y="416"/>
                    <a:pt x="1" y="454"/>
                    <a:pt x="1" y="454"/>
                  </a:cubicBezTo>
                  <a:cubicBezTo>
                    <a:pt x="1" y="454"/>
                    <a:pt x="125" y="492"/>
                    <a:pt x="201" y="492"/>
                  </a:cubicBezTo>
                  <a:cubicBezTo>
                    <a:pt x="326" y="492"/>
                    <a:pt x="402" y="454"/>
                    <a:pt x="364" y="330"/>
                  </a:cubicBezTo>
                  <a:cubicBezTo>
                    <a:pt x="364" y="215"/>
                    <a:pt x="326" y="215"/>
                    <a:pt x="326" y="129"/>
                  </a:cubicBezTo>
                  <a:cubicBezTo>
                    <a:pt x="326" y="43"/>
                    <a:pt x="191" y="0"/>
                    <a:pt x="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0"/>
            <p:cNvSpPr/>
            <p:nvPr/>
          </p:nvSpPr>
          <p:spPr>
            <a:xfrm>
              <a:off x="3864276" y="1498374"/>
              <a:ext cx="11986" cy="16347"/>
            </a:xfrm>
            <a:custGeom>
              <a:rect b="b" l="l" r="r" t="t"/>
              <a:pathLst>
                <a:path extrusionOk="0" h="536" w="393">
                  <a:moveTo>
                    <a:pt x="77" y="1"/>
                  </a:moveTo>
                  <a:cubicBezTo>
                    <a:pt x="77" y="1"/>
                    <a:pt x="77" y="125"/>
                    <a:pt x="115" y="240"/>
                  </a:cubicBezTo>
                  <a:cubicBezTo>
                    <a:pt x="115" y="278"/>
                    <a:pt x="115" y="364"/>
                    <a:pt x="77" y="402"/>
                  </a:cubicBezTo>
                  <a:cubicBezTo>
                    <a:pt x="39" y="441"/>
                    <a:pt x="1" y="479"/>
                    <a:pt x="1" y="479"/>
                  </a:cubicBezTo>
                  <a:cubicBezTo>
                    <a:pt x="1" y="479"/>
                    <a:pt x="115" y="517"/>
                    <a:pt x="201" y="517"/>
                  </a:cubicBezTo>
                  <a:cubicBezTo>
                    <a:pt x="231" y="529"/>
                    <a:pt x="258" y="535"/>
                    <a:pt x="282" y="535"/>
                  </a:cubicBezTo>
                  <a:cubicBezTo>
                    <a:pt x="350" y="535"/>
                    <a:pt x="392" y="487"/>
                    <a:pt x="392" y="402"/>
                  </a:cubicBezTo>
                  <a:cubicBezTo>
                    <a:pt x="392" y="278"/>
                    <a:pt x="354" y="278"/>
                    <a:pt x="354" y="202"/>
                  </a:cubicBezTo>
                  <a:cubicBezTo>
                    <a:pt x="354" y="87"/>
                    <a:pt x="153"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0"/>
            <p:cNvSpPr/>
            <p:nvPr/>
          </p:nvSpPr>
          <p:spPr>
            <a:xfrm>
              <a:off x="3875072" y="1503345"/>
              <a:ext cx="12260" cy="14608"/>
            </a:xfrm>
            <a:custGeom>
              <a:rect b="b" l="l" r="r" t="t"/>
              <a:pathLst>
                <a:path extrusionOk="0" h="479" w="402">
                  <a:moveTo>
                    <a:pt x="86" y="0"/>
                  </a:moveTo>
                  <a:cubicBezTo>
                    <a:pt x="86" y="0"/>
                    <a:pt x="86" y="77"/>
                    <a:pt x="124" y="201"/>
                  </a:cubicBezTo>
                  <a:cubicBezTo>
                    <a:pt x="124" y="239"/>
                    <a:pt x="124" y="316"/>
                    <a:pt x="86" y="354"/>
                  </a:cubicBezTo>
                  <a:cubicBezTo>
                    <a:pt x="38" y="402"/>
                    <a:pt x="0" y="402"/>
                    <a:pt x="0" y="402"/>
                  </a:cubicBezTo>
                  <a:cubicBezTo>
                    <a:pt x="0" y="402"/>
                    <a:pt x="124" y="478"/>
                    <a:pt x="201" y="478"/>
                  </a:cubicBezTo>
                  <a:cubicBezTo>
                    <a:pt x="325" y="478"/>
                    <a:pt x="401" y="478"/>
                    <a:pt x="401" y="354"/>
                  </a:cubicBezTo>
                  <a:cubicBezTo>
                    <a:pt x="363" y="239"/>
                    <a:pt x="363" y="239"/>
                    <a:pt x="363" y="163"/>
                  </a:cubicBezTo>
                  <a:cubicBezTo>
                    <a:pt x="363" y="39"/>
                    <a:pt x="163" y="0"/>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0"/>
            <p:cNvSpPr/>
            <p:nvPr/>
          </p:nvSpPr>
          <p:spPr>
            <a:xfrm>
              <a:off x="3886143" y="1506852"/>
              <a:ext cx="10522" cy="13846"/>
            </a:xfrm>
            <a:custGeom>
              <a:rect b="b" l="l" r="r" t="t"/>
              <a:pathLst>
                <a:path extrusionOk="0" h="454" w="345">
                  <a:moveTo>
                    <a:pt x="77" y="0"/>
                  </a:moveTo>
                  <a:lnTo>
                    <a:pt x="77" y="201"/>
                  </a:lnTo>
                  <a:cubicBezTo>
                    <a:pt x="77" y="239"/>
                    <a:pt x="77" y="325"/>
                    <a:pt x="38" y="363"/>
                  </a:cubicBezTo>
                  <a:lnTo>
                    <a:pt x="0" y="401"/>
                  </a:lnTo>
                  <a:cubicBezTo>
                    <a:pt x="0" y="401"/>
                    <a:pt x="77" y="440"/>
                    <a:pt x="201" y="440"/>
                  </a:cubicBezTo>
                  <a:cubicBezTo>
                    <a:pt x="220" y="449"/>
                    <a:pt x="239" y="454"/>
                    <a:pt x="256" y="454"/>
                  </a:cubicBezTo>
                  <a:cubicBezTo>
                    <a:pt x="308" y="454"/>
                    <a:pt x="344" y="411"/>
                    <a:pt x="315" y="325"/>
                  </a:cubicBezTo>
                  <a:lnTo>
                    <a:pt x="315" y="163"/>
                  </a:lnTo>
                  <a:cubicBezTo>
                    <a:pt x="315" y="48"/>
                    <a:pt x="11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0"/>
            <p:cNvSpPr/>
            <p:nvPr/>
          </p:nvSpPr>
          <p:spPr>
            <a:xfrm>
              <a:off x="3895750" y="1510634"/>
              <a:ext cx="9637" cy="13876"/>
            </a:xfrm>
            <a:custGeom>
              <a:rect b="b" l="l" r="r" t="t"/>
              <a:pathLst>
                <a:path extrusionOk="0" h="455" w="316">
                  <a:moveTo>
                    <a:pt x="39" y="0"/>
                  </a:moveTo>
                  <a:cubicBezTo>
                    <a:pt x="39" y="0"/>
                    <a:pt x="39" y="77"/>
                    <a:pt x="77" y="201"/>
                  </a:cubicBezTo>
                  <a:cubicBezTo>
                    <a:pt x="77" y="239"/>
                    <a:pt x="77" y="316"/>
                    <a:pt x="39" y="354"/>
                  </a:cubicBezTo>
                  <a:lnTo>
                    <a:pt x="0" y="402"/>
                  </a:lnTo>
                  <a:cubicBezTo>
                    <a:pt x="0" y="402"/>
                    <a:pt x="77" y="440"/>
                    <a:pt x="163" y="440"/>
                  </a:cubicBezTo>
                  <a:cubicBezTo>
                    <a:pt x="182" y="449"/>
                    <a:pt x="201" y="454"/>
                    <a:pt x="218" y="454"/>
                  </a:cubicBezTo>
                  <a:cubicBezTo>
                    <a:pt x="272" y="454"/>
                    <a:pt x="316" y="409"/>
                    <a:pt x="316" y="316"/>
                  </a:cubicBezTo>
                  <a:lnTo>
                    <a:pt x="316" y="163"/>
                  </a:lnTo>
                  <a:cubicBezTo>
                    <a:pt x="316" y="39"/>
                    <a:pt x="125"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0"/>
            <p:cNvSpPr/>
            <p:nvPr/>
          </p:nvSpPr>
          <p:spPr>
            <a:xfrm>
              <a:off x="3904197" y="1514110"/>
              <a:ext cx="11101" cy="13876"/>
            </a:xfrm>
            <a:custGeom>
              <a:rect b="b" l="l" r="r" t="t"/>
              <a:pathLst>
                <a:path extrusionOk="0" h="455" w="364">
                  <a:moveTo>
                    <a:pt x="87" y="1"/>
                  </a:moveTo>
                  <a:lnTo>
                    <a:pt x="87" y="202"/>
                  </a:lnTo>
                  <a:lnTo>
                    <a:pt x="87" y="364"/>
                  </a:lnTo>
                  <a:cubicBezTo>
                    <a:pt x="39" y="364"/>
                    <a:pt x="1" y="402"/>
                    <a:pt x="1" y="402"/>
                  </a:cubicBezTo>
                  <a:cubicBezTo>
                    <a:pt x="1" y="402"/>
                    <a:pt x="125" y="440"/>
                    <a:pt x="201" y="440"/>
                  </a:cubicBezTo>
                  <a:cubicBezTo>
                    <a:pt x="220" y="450"/>
                    <a:pt x="240" y="455"/>
                    <a:pt x="259" y="455"/>
                  </a:cubicBezTo>
                  <a:cubicBezTo>
                    <a:pt x="315" y="455"/>
                    <a:pt x="364" y="412"/>
                    <a:pt x="364" y="326"/>
                  </a:cubicBezTo>
                  <a:cubicBezTo>
                    <a:pt x="364" y="240"/>
                    <a:pt x="325" y="240"/>
                    <a:pt x="325" y="163"/>
                  </a:cubicBezTo>
                  <a:cubicBezTo>
                    <a:pt x="325" y="49"/>
                    <a:pt x="125" y="1"/>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0"/>
            <p:cNvSpPr/>
            <p:nvPr/>
          </p:nvSpPr>
          <p:spPr>
            <a:xfrm>
              <a:off x="3912645" y="1517922"/>
              <a:ext cx="11101" cy="13876"/>
            </a:xfrm>
            <a:custGeom>
              <a:rect b="b" l="l" r="r" t="t"/>
              <a:pathLst>
                <a:path extrusionOk="0" h="455" w="364">
                  <a:moveTo>
                    <a:pt x="125" y="0"/>
                  </a:moveTo>
                  <a:cubicBezTo>
                    <a:pt x="125" y="0"/>
                    <a:pt x="87" y="115"/>
                    <a:pt x="125" y="201"/>
                  </a:cubicBezTo>
                  <a:cubicBezTo>
                    <a:pt x="125" y="239"/>
                    <a:pt x="125" y="315"/>
                    <a:pt x="87" y="354"/>
                  </a:cubicBezTo>
                  <a:lnTo>
                    <a:pt x="1" y="354"/>
                  </a:lnTo>
                  <a:cubicBezTo>
                    <a:pt x="1" y="354"/>
                    <a:pt x="125" y="440"/>
                    <a:pt x="201" y="440"/>
                  </a:cubicBezTo>
                  <a:cubicBezTo>
                    <a:pt x="224" y="450"/>
                    <a:pt x="243" y="455"/>
                    <a:pt x="260" y="455"/>
                  </a:cubicBezTo>
                  <a:cubicBezTo>
                    <a:pt x="307" y="455"/>
                    <a:pt x="336" y="417"/>
                    <a:pt x="364" y="354"/>
                  </a:cubicBezTo>
                  <a:cubicBezTo>
                    <a:pt x="364" y="239"/>
                    <a:pt x="326" y="277"/>
                    <a:pt x="326" y="201"/>
                  </a:cubicBezTo>
                  <a:cubicBezTo>
                    <a:pt x="364" y="77"/>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0"/>
            <p:cNvSpPr/>
            <p:nvPr/>
          </p:nvSpPr>
          <p:spPr>
            <a:xfrm>
              <a:off x="3921398" y="1522863"/>
              <a:ext cx="10796" cy="13144"/>
            </a:xfrm>
            <a:custGeom>
              <a:rect b="b" l="l" r="r" t="t"/>
              <a:pathLst>
                <a:path extrusionOk="0" h="431" w="354">
                  <a:moveTo>
                    <a:pt x="115" y="1"/>
                  </a:moveTo>
                  <a:cubicBezTo>
                    <a:pt x="115" y="1"/>
                    <a:pt x="77" y="77"/>
                    <a:pt x="115" y="192"/>
                  </a:cubicBezTo>
                  <a:cubicBezTo>
                    <a:pt x="115" y="192"/>
                    <a:pt x="115" y="316"/>
                    <a:pt x="77" y="316"/>
                  </a:cubicBezTo>
                  <a:cubicBezTo>
                    <a:pt x="39" y="354"/>
                    <a:pt x="0" y="354"/>
                    <a:pt x="0" y="354"/>
                  </a:cubicBezTo>
                  <a:cubicBezTo>
                    <a:pt x="0" y="354"/>
                    <a:pt x="115" y="431"/>
                    <a:pt x="191" y="431"/>
                  </a:cubicBezTo>
                  <a:cubicBezTo>
                    <a:pt x="277" y="431"/>
                    <a:pt x="316" y="431"/>
                    <a:pt x="354" y="316"/>
                  </a:cubicBezTo>
                  <a:cubicBezTo>
                    <a:pt x="354" y="239"/>
                    <a:pt x="316" y="239"/>
                    <a:pt x="316" y="153"/>
                  </a:cubicBezTo>
                  <a:cubicBezTo>
                    <a:pt x="354" y="39"/>
                    <a:pt x="153"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0"/>
            <p:cNvSpPr/>
            <p:nvPr/>
          </p:nvSpPr>
          <p:spPr>
            <a:xfrm>
              <a:off x="3929846" y="1527529"/>
              <a:ext cx="9637" cy="12961"/>
            </a:xfrm>
            <a:custGeom>
              <a:rect b="b" l="l" r="r" t="t"/>
              <a:pathLst>
                <a:path extrusionOk="0" h="425" w="316">
                  <a:moveTo>
                    <a:pt x="115" y="0"/>
                  </a:moveTo>
                  <a:lnTo>
                    <a:pt x="115" y="163"/>
                  </a:lnTo>
                  <a:cubicBezTo>
                    <a:pt x="115" y="201"/>
                    <a:pt x="77" y="278"/>
                    <a:pt x="77" y="325"/>
                  </a:cubicBezTo>
                  <a:lnTo>
                    <a:pt x="0" y="325"/>
                  </a:lnTo>
                  <a:cubicBezTo>
                    <a:pt x="0" y="325"/>
                    <a:pt x="77" y="402"/>
                    <a:pt x="153" y="402"/>
                  </a:cubicBezTo>
                  <a:cubicBezTo>
                    <a:pt x="185" y="416"/>
                    <a:pt x="215" y="425"/>
                    <a:pt x="241" y="425"/>
                  </a:cubicBezTo>
                  <a:cubicBezTo>
                    <a:pt x="285" y="425"/>
                    <a:pt x="316" y="398"/>
                    <a:pt x="316" y="325"/>
                  </a:cubicBezTo>
                  <a:lnTo>
                    <a:pt x="316" y="163"/>
                  </a:lnTo>
                  <a:cubicBezTo>
                    <a:pt x="316" y="86"/>
                    <a:pt x="15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0"/>
            <p:cNvSpPr/>
            <p:nvPr/>
          </p:nvSpPr>
          <p:spPr>
            <a:xfrm>
              <a:off x="3938294" y="1531311"/>
              <a:ext cx="9637" cy="13449"/>
            </a:xfrm>
            <a:custGeom>
              <a:rect b="b" l="l" r="r" t="t"/>
              <a:pathLst>
                <a:path extrusionOk="0" h="441" w="316">
                  <a:moveTo>
                    <a:pt x="77" y="1"/>
                  </a:moveTo>
                  <a:lnTo>
                    <a:pt x="77" y="201"/>
                  </a:lnTo>
                  <a:cubicBezTo>
                    <a:pt x="77" y="240"/>
                    <a:pt x="77" y="316"/>
                    <a:pt x="39" y="316"/>
                  </a:cubicBezTo>
                  <a:cubicBezTo>
                    <a:pt x="39" y="354"/>
                    <a:pt x="1" y="354"/>
                    <a:pt x="1" y="354"/>
                  </a:cubicBezTo>
                  <a:cubicBezTo>
                    <a:pt x="1" y="354"/>
                    <a:pt x="77" y="392"/>
                    <a:pt x="163" y="440"/>
                  </a:cubicBezTo>
                  <a:cubicBezTo>
                    <a:pt x="239" y="440"/>
                    <a:pt x="278" y="440"/>
                    <a:pt x="278" y="354"/>
                  </a:cubicBezTo>
                  <a:cubicBezTo>
                    <a:pt x="316" y="240"/>
                    <a:pt x="278" y="278"/>
                    <a:pt x="316" y="201"/>
                  </a:cubicBezTo>
                  <a:cubicBezTo>
                    <a:pt x="316" y="77"/>
                    <a:pt x="163" y="39"/>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0"/>
            <p:cNvSpPr/>
            <p:nvPr/>
          </p:nvSpPr>
          <p:spPr>
            <a:xfrm>
              <a:off x="3946742" y="1535977"/>
              <a:ext cx="8478" cy="12717"/>
            </a:xfrm>
            <a:custGeom>
              <a:rect b="b" l="l" r="r" t="t"/>
              <a:pathLst>
                <a:path extrusionOk="0" h="417" w="278">
                  <a:moveTo>
                    <a:pt x="77" y="1"/>
                  </a:moveTo>
                  <a:lnTo>
                    <a:pt x="77" y="163"/>
                  </a:lnTo>
                  <a:cubicBezTo>
                    <a:pt x="77" y="201"/>
                    <a:pt x="39" y="287"/>
                    <a:pt x="39" y="287"/>
                  </a:cubicBezTo>
                  <a:lnTo>
                    <a:pt x="1" y="325"/>
                  </a:lnTo>
                  <a:cubicBezTo>
                    <a:pt x="1" y="325"/>
                    <a:pt x="39" y="402"/>
                    <a:pt x="125" y="402"/>
                  </a:cubicBezTo>
                  <a:cubicBezTo>
                    <a:pt x="145" y="412"/>
                    <a:pt x="163" y="417"/>
                    <a:pt x="179" y="417"/>
                  </a:cubicBezTo>
                  <a:cubicBezTo>
                    <a:pt x="222" y="417"/>
                    <a:pt x="250" y="381"/>
                    <a:pt x="278" y="325"/>
                  </a:cubicBezTo>
                  <a:lnTo>
                    <a:pt x="278" y="201"/>
                  </a:lnTo>
                  <a:cubicBezTo>
                    <a:pt x="278" y="87"/>
                    <a:pt x="125" y="48"/>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0"/>
            <p:cNvSpPr/>
            <p:nvPr/>
          </p:nvSpPr>
          <p:spPr>
            <a:xfrm>
              <a:off x="3954030" y="1540948"/>
              <a:ext cx="8478" cy="11528"/>
            </a:xfrm>
            <a:custGeom>
              <a:rect b="b" l="l" r="r" t="t"/>
              <a:pathLst>
                <a:path extrusionOk="0" h="378" w="278">
                  <a:moveTo>
                    <a:pt x="77" y="0"/>
                  </a:moveTo>
                  <a:lnTo>
                    <a:pt x="77" y="124"/>
                  </a:lnTo>
                  <a:cubicBezTo>
                    <a:pt x="77" y="162"/>
                    <a:pt x="77" y="239"/>
                    <a:pt x="39" y="277"/>
                  </a:cubicBezTo>
                  <a:lnTo>
                    <a:pt x="1" y="277"/>
                  </a:lnTo>
                  <a:cubicBezTo>
                    <a:pt x="1" y="277"/>
                    <a:pt x="77" y="363"/>
                    <a:pt x="125" y="363"/>
                  </a:cubicBezTo>
                  <a:cubicBezTo>
                    <a:pt x="145" y="373"/>
                    <a:pt x="165" y="378"/>
                    <a:pt x="184" y="378"/>
                  </a:cubicBezTo>
                  <a:cubicBezTo>
                    <a:pt x="236" y="378"/>
                    <a:pt x="278" y="341"/>
                    <a:pt x="278" y="277"/>
                  </a:cubicBezTo>
                  <a:lnTo>
                    <a:pt x="278" y="162"/>
                  </a:lnTo>
                  <a:cubicBezTo>
                    <a:pt x="278" y="38"/>
                    <a:pt x="12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0"/>
            <p:cNvSpPr/>
            <p:nvPr/>
          </p:nvSpPr>
          <p:spPr>
            <a:xfrm>
              <a:off x="3961319" y="1544730"/>
              <a:ext cx="8478" cy="11254"/>
            </a:xfrm>
            <a:custGeom>
              <a:rect b="b" l="l" r="r" t="t"/>
              <a:pathLst>
                <a:path extrusionOk="0" h="369" w="278">
                  <a:moveTo>
                    <a:pt x="77" y="0"/>
                  </a:moveTo>
                  <a:lnTo>
                    <a:pt x="77" y="153"/>
                  </a:lnTo>
                  <a:cubicBezTo>
                    <a:pt x="77" y="153"/>
                    <a:pt x="77" y="239"/>
                    <a:pt x="39" y="277"/>
                  </a:cubicBezTo>
                  <a:lnTo>
                    <a:pt x="0" y="277"/>
                  </a:lnTo>
                  <a:cubicBezTo>
                    <a:pt x="0" y="277"/>
                    <a:pt x="39" y="354"/>
                    <a:pt x="125" y="354"/>
                  </a:cubicBezTo>
                  <a:cubicBezTo>
                    <a:pt x="145" y="364"/>
                    <a:pt x="163" y="369"/>
                    <a:pt x="178" y="369"/>
                  </a:cubicBezTo>
                  <a:cubicBezTo>
                    <a:pt x="219" y="369"/>
                    <a:pt x="239" y="333"/>
                    <a:pt x="239" y="277"/>
                  </a:cubicBezTo>
                  <a:cubicBezTo>
                    <a:pt x="278" y="191"/>
                    <a:pt x="239" y="191"/>
                    <a:pt x="239" y="153"/>
                  </a:cubicBezTo>
                  <a:cubicBezTo>
                    <a:pt x="278" y="77"/>
                    <a:pt x="12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0"/>
            <p:cNvSpPr/>
            <p:nvPr/>
          </p:nvSpPr>
          <p:spPr>
            <a:xfrm>
              <a:off x="3967449" y="1549396"/>
              <a:ext cx="8478" cy="10369"/>
            </a:xfrm>
            <a:custGeom>
              <a:rect b="b" l="l" r="r" t="t"/>
              <a:pathLst>
                <a:path extrusionOk="0" h="340" w="278">
                  <a:moveTo>
                    <a:pt x="77" y="0"/>
                  </a:moveTo>
                  <a:lnTo>
                    <a:pt x="77" y="124"/>
                  </a:lnTo>
                  <a:cubicBezTo>
                    <a:pt x="77" y="163"/>
                    <a:pt x="77" y="201"/>
                    <a:pt x="38" y="239"/>
                  </a:cubicBezTo>
                  <a:lnTo>
                    <a:pt x="0" y="239"/>
                  </a:lnTo>
                  <a:cubicBezTo>
                    <a:pt x="0" y="239"/>
                    <a:pt x="77" y="325"/>
                    <a:pt x="115" y="325"/>
                  </a:cubicBezTo>
                  <a:cubicBezTo>
                    <a:pt x="137" y="335"/>
                    <a:pt x="157" y="340"/>
                    <a:pt x="173" y="340"/>
                  </a:cubicBezTo>
                  <a:cubicBezTo>
                    <a:pt x="218" y="340"/>
                    <a:pt x="239" y="302"/>
                    <a:pt x="239" y="239"/>
                  </a:cubicBezTo>
                  <a:cubicBezTo>
                    <a:pt x="277" y="201"/>
                    <a:pt x="239" y="201"/>
                    <a:pt x="277" y="124"/>
                  </a:cubicBezTo>
                  <a:cubicBezTo>
                    <a:pt x="277" y="38"/>
                    <a:pt x="163"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0"/>
            <p:cNvSpPr/>
            <p:nvPr/>
          </p:nvSpPr>
          <p:spPr>
            <a:xfrm>
              <a:off x="3974708" y="1553178"/>
              <a:ext cx="6160" cy="9637"/>
            </a:xfrm>
            <a:custGeom>
              <a:rect b="b" l="l" r="r" t="t"/>
              <a:pathLst>
                <a:path extrusionOk="0" h="316" w="202">
                  <a:moveTo>
                    <a:pt x="77" y="0"/>
                  </a:moveTo>
                  <a:cubicBezTo>
                    <a:pt x="77" y="0"/>
                    <a:pt x="39" y="77"/>
                    <a:pt x="39" y="115"/>
                  </a:cubicBezTo>
                  <a:lnTo>
                    <a:pt x="39" y="239"/>
                  </a:lnTo>
                  <a:lnTo>
                    <a:pt x="1" y="239"/>
                  </a:lnTo>
                  <a:lnTo>
                    <a:pt x="77" y="316"/>
                  </a:lnTo>
                  <a:cubicBezTo>
                    <a:pt x="163" y="316"/>
                    <a:pt x="202" y="316"/>
                    <a:pt x="202" y="239"/>
                  </a:cubicBezTo>
                  <a:lnTo>
                    <a:pt x="202" y="115"/>
                  </a:lnTo>
                  <a:cubicBezTo>
                    <a:pt x="202" y="39"/>
                    <a:pt x="116"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0"/>
            <p:cNvSpPr/>
            <p:nvPr/>
          </p:nvSpPr>
          <p:spPr>
            <a:xfrm>
              <a:off x="3979679" y="1557844"/>
              <a:ext cx="7319" cy="8753"/>
            </a:xfrm>
            <a:custGeom>
              <a:rect b="b" l="l" r="r" t="t"/>
              <a:pathLst>
                <a:path extrusionOk="0" h="287" w="240">
                  <a:moveTo>
                    <a:pt x="115" y="0"/>
                  </a:moveTo>
                  <a:cubicBezTo>
                    <a:pt x="115" y="0"/>
                    <a:pt x="77" y="48"/>
                    <a:pt x="77" y="124"/>
                  </a:cubicBezTo>
                  <a:cubicBezTo>
                    <a:pt x="77" y="124"/>
                    <a:pt x="77" y="163"/>
                    <a:pt x="39" y="201"/>
                  </a:cubicBezTo>
                  <a:lnTo>
                    <a:pt x="0" y="201"/>
                  </a:lnTo>
                  <a:cubicBezTo>
                    <a:pt x="0" y="201"/>
                    <a:pt x="77" y="239"/>
                    <a:pt x="115" y="287"/>
                  </a:cubicBezTo>
                  <a:cubicBezTo>
                    <a:pt x="153" y="287"/>
                    <a:pt x="192" y="287"/>
                    <a:pt x="239" y="239"/>
                  </a:cubicBezTo>
                  <a:lnTo>
                    <a:pt x="239" y="124"/>
                  </a:lnTo>
                  <a:cubicBezTo>
                    <a:pt x="239" y="48"/>
                    <a:pt x="15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0"/>
            <p:cNvSpPr/>
            <p:nvPr/>
          </p:nvSpPr>
          <p:spPr>
            <a:xfrm>
              <a:off x="3985504" y="1561625"/>
              <a:ext cx="7319" cy="8478"/>
            </a:xfrm>
            <a:custGeom>
              <a:rect b="b" l="l" r="r" t="t"/>
              <a:pathLst>
                <a:path extrusionOk="0" h="278" w="240">
                  <a:moveTo>
                    <a:pt x="87" y="0"/>
                  </a:moveTo>
                  <a:lnTo>
                    <a:pt x="87" y="115"/>
                  </a:lnTo>
                  <a:cubicBezTo>
                    <a:pt x="87" y="163"/>
                    <a:pt x="87" y="201"/>
                    <a:pt x="48" y="201"/>
                  </a:cubicBezTo>
                  <a:lnTo>
                    <a:pt x="1" y="201"/>
                  </a:lnTo>
                  <a:cubicBezTo>
                    <a:pt x="1" y="201"/>
                    <a:pt x="48" y="278"/>
                    <a:pt x="87" y="278"/>
                  </a:cubicBezTo>
                  <a:cubicBezTo>
                    <a:pt x="163" y="278"/>
                    <a:pt x="201" y="278"/>
                    <a:pt x="201" y="239"/>
                  </a:cubicBezTo>
                  <a:lnTo>
                    <a:pt x="201" y="115"/>
                  </a:lnTo>
                  <a:cubicBezTo>
                    <a:pt x="239" y="77"/>
                    <a:pt x="125"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0"/>
            <p:cNvSpPr/>
            <p:nvPr/>
          </p:nvSpPr>
          <p:spPr>
            <a:xfrm>
              <a:off x="3990444" y="1566566"/>
              <a:ext cx="7319" cy="8082"/>
            </a:xfrm>
            <a:custGeom>
              <a:rect b="b" l="l" r="r" t="t"/>
              <a:pathLst>
                <a:path extrusionOk="0" h="265" w="240">
                  <a:moveTo>
                    <a:pt x="125" y="1"/>
                  </a:moveTo>
                  <a:cubicBezTo>
                    <a:pt x="125" y="1"/>
                    <a:pt x="77" y="39"/>
                    <a:pt x="77" y="77"/>
                  </a:cubicBezTo>
                  <a:cubicBezTo>
                    <a:pt x="77" y="116"/>
                    <a:pt x="77" y="154"/>
                    <a:pt x="39" y="154"/>
                  </a:cubicBezTo>
                  <a:cubicBezTo>
                    <a:pt x="39" y="192"/>
                    <a:pt x="1" y="192"/>
                    <a:pt x="1" y="192"/>
                  </a:cubicBezTo>
                  <a:cubicBezTo>
                    <a:pt x="1" y="192"/>
                    <a:pt x="39" y="240"/>
                    <a:pt x="77" y="240"/>
                  </a:cubicBezTo>
                  <a:cubicBezTo>
                    <a:pt x="97" y="255"/>
                    <a:pt x="114" y="264"/>
                    <a:pt x="131" y="264"/>
                  </a:cubicBezTo>
                  <a:cubicBezTo>
                    <a:pt x="156" y="264"/>
                    <a:pt x="179" y="244"/>
                    <a:pt x="202" y="192"/>
                  </a:cubicBezTo>
                  <a:lnTo>
                    <a:pt x="202" y="116"/>
                  </a:lnTo>
                  <a:cubicBezTo>
                    <a:pt x="240" y="77"/>
                    <a:pt x="125"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0"/>
            <p:cNvSpPr/>
            <p:nvPr/>
          </p:nvSpPr>
          <p:spPr>
            <a:xfrm>
              <a:off x="3995416" y="1570073"/>
              <a:ext cx="6160" cy="7014"/>
            </a:xfrm>
            <a:custGeom>
              <a:rect b="b" l="l" r="r" t="t"/>
              <a:pathLst>
                <a:path extrusionOk="0" h="230" w="202">
                  <a:moveTo>
                    <a:pt x="77" y="1"/>
                  </a:moveTo>
                  <a:lnTo>
                    <a:pt x="77" y="77"/>
                  </a:lnTo>
                  <a:cubicBezTo>
                    <a:pt x="77" y="125"/>
                    <a:pt x="77" y="163"/>
                    <a:pt x="39" y="163"/>
                  </a:cubicBezTo>
                  <a:lnTo>
                    <a:pt x="0" y="163"/>
                  </a:lnTo>
                  <a:cubicBezTo>
                    <a:pt x="0" y="163"/>
                    <a:pt x="39" y="201"/>
                    <a:pt x="77" y="201"/>
                  </a:cubicBezTo>
                  <a:cubicBezTo>
                    <a:pt x="96" y="220"/>
                    <a:pt x="115" y="230"/>
                    <a:pt x="129" y="230"/>
                  </a:cubicBezTo>
                  <a:cubicBezTo>
                    <a:pt x="144" y="230"/>
                    <a:pt x="153" y="220"/>
                    <a:pt x="153" y="201"/>
                  </a:cubicBezTo>
                  <a:lnTo>
                    <a:pt x="153" y="125"/>
                  </a:lnTo>
                  <a:cubicBezTo>
                    <a:pt x="201" y="77"/>
                    <a:pt x="115" y="39"/>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0"/>
            <p:cNvSpPr/>
            <p:nvPr/>
          </p:nvSpPr>
          <p:spPr>
            <a:xfrm>
              <a:off x="4000082" y="1573855"/>
              <a:ext cx="3812" cy="4697"/>
            </a:xfrm>
            <a:custGeom>
              <a:rect b="b" l="l" r="r" t="t"/>
              <a:pathLst>
                <a:path extrusionOk="0" h="154" w="125">
                  <a:moveTo>
                    <a:pt x="86" y="1"/>
                  </a:moveTo>
                  <a:cubicBezTo>
                    <a:pt x="86" y="1"/>
                    <a:pt x="48" y="39"/>
                    <a:pt x="48" y="77"/>
                  </a:cubicBezTo>
                  <a:lnTo>
                    <a:pt x="48" y="115"/>
                  </a:lnTo>
                  <a:lnTo>
                    <a:pt x="0" y="115"/>
                  </a:lnTo>
                  <a:lnTo>
                    <a:pt x="48" y="154"/>
                  </a:lnTo>
                  <a:cubicBezTo>
                    <a:pt x="86" y="154"/>
                    <a:pt x="125" y="154"/>
                    <a:pt x="125" y="115"/>
                  </a:cubicBezTo>
                  <a:lnTo>
                    <a:pt x="125" y="77"/>
                  </a:lnTo>
                  <a:cubicBezTo>
                    <a:pt x="125" y="39"/>
                    <a:pt x="86" y="1"/>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0"/>
            <p:cNvSpPr/>
            <p:nvPr/>
          </p:nvSpPr>
          <p:spPr>
            <a:xfrm>
              <a:off x="4003863" y="1576203"/>
              <a:ext cx="3538" cy="4971"/>
            </a:xfrm>
            <a:custGeom>
              <a:rect b="b" l="l" r="r" t="t"/>
              <a:pathLst>
                <a:path extrusionOk="0" h="163" w="116">
                  <a:moveTo>
                    <a:pt x="39" y="0"/>
                  </a:moveTo>
                  <a:lnTo>
                    <a:pt x="39" y="77"/>
                  </a:lnTo>
                  <a:cubicBezTo>
                    <a:pt x="39" y="77"/>
                    <a:pt x="39" y="115"/>
                    <a:pt x="1" y="115"/>
                  </a:cubicBezTo>
                  <a:cubicBezTo>
                    <a:pt x="1" y="115"/>
                    <a:pt x="1" y="163"/>
                    <a:pt x="39" y="163"/>
                  </a:cubicBezTo>
                  <a:lnTo>
                    <a:pt x="77" y="163"/>
                  </a:lnTo>
                  <a:cubicBezTo>
                    <a:pt x="115" y="115"/>
                    <a:pt x="77" y="115"/>
                    <a:pt x="115" y="77"/>
                  </a:cubicBezTo>
                  <a:cubicBezTo>
                    <a:pt x="115" y="38"/>
                    <a:pt x="77" y="38"/>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0"/>
            <p:cNvSpPr/>
            <p:nvPr/>
          </p:nvSpPr>
          <p:spPr>
            <a:xfrm>
              <a:off x="4006181" y="1579680"/>
              <a:ext cx="3843" cy="3843"/>
            </a:xfrm>
            <a:custGeom>
              <a:rect b="b" l="l" r="r" t="t"/>
              <a:pathLst>
                <a:path extrusionOk="0" h="126" w="126">
                  <a:moveTo>
                    <a:pt x="39" y="1"/>
                  </a:moveTo>
                  <a:lnTo>
                    <a:pt x="39" y="49"/>
                  </a:lnTo>
                  <a:lnTo>
                    <a:pt x="39" y="87"/>
                  </a:lnTo>
                  <a:lnTo>
                    <a:pt x="1" y="87"/>
                  </a:lnTo>
                  <a:lnTo>
                    <a:pt x="39" y="125"/>
                  </a:lnTo>
                  <a:cubicBezTo>
                    <a:pt x="87" y="125"/>
                    <a:pt x="87" y="125"/>
                    <a:pt x="125" y="87"/>
                  </a:cubicBezTo>
                  <a:lnTo>
                    <a:pt x="125" y="49"/>
                  </a:lnTo>
                  <a:cubicBezTo>
                    <a:pt x="125" y="1"/>
                    <a:pt x="87"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0"/>
            <p:cNvSpPr/>
            <p:nvPr/>
          </p:nvSpPr>
          <p:spPr>
            <a:xfrm>
              <a:off x="4009993" y="1582303"/>
              <a:ext cx="2348" cy="3538"/>
            </a:xfrm>
            <a:custGeom>
              <a:rect b="b" l="l" r="r" t="t"/>
              <a:pathLst>
                <a:path extrusionOk="0" h="116" w="77">
                  <a:moveTo>
                    <a:pt x="38" y="1"/>
                  </a:moveTo>
                  <a:lnTo>
                    <a:pt x="38" y="39"/>
                  </a:lnTo>
                  <a:cubicBezTo>
                    <a:pt x="38" y="77"/>
                    <a:pt x="0" y="77"/>
                    <a:pt x="0" y="77"/>
                  </a:cubicBezTo>
                  <a:cubicBezTo>
                    <a:pt x="0" y="77"/>
                    <a:pt x="0" y="116"/>
                    <a:pt x="38" y="116"/>
                  </a:cubicBezTo>
                  <a:lnTo>
                    <a:pt x="77" y="116"/>
                  </a:lnTo>
                  <a:lnTo>
                    <a:pt x="77" y="77"/>
                  </a:lnTo>
                  <a:cubicBezTo>
                    <a:pt x="77" y="39"/>
                    <a:pt x="38" y="1"/>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0"/>
            <p:cNvSpPr/>
            <p:nvPr/>
          </p:nvSpPr>
          <p:spPr>
            <a:xfrm>
              <a:off x="4012311" y="1585810"/>
              <a:ext cx="2379" cy="2653"/>
            </a:xfrm>
            <a:custGeom>
              <a:rect b="b" l="l" r="r" t="t"/>
              <a:pathLst>
                <a:path extrusionOk="0" h="87" w="78">
                  <a:moveTo>
                    <a:pt x="39" y="1"/>
                  </a:moveTo>
                  <a:lnTo>
                    <a:pt x="39" y="39"/>
                  </a:lnTo>
                  <a:lnTo>
                    <a:pt x="1" y="39"/>
                  </a:lnTo>
                  <a:cubicBezTo>
                    <a:pt x="1" y="39"/>
                    <a:pt x="1" y="87"/>
                    <a:pt x="39" y="87"/>
                  </a:cubicBezTo>
                  <a:lnTo>
                    <a:pt x="77" y="87"/>
                  </a:lnTo>
                  <a:lnTo>
                    <a:pt x="77" y="39"/>
                  </a:lnTo>
                  <a:cubicBezTo>
                    <a:pt x="77" y="1"/>
                    <a:pt x="39"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0"/>
            <p:cNvSpPr/>
            <p:nvPr/>
          </p:nvSpPr>
          <p:spPr>
            <a:xfrm>
              <a:off x="4014659" y="1586969"/>
              <a:ext cx="2653" cy="3812"/>
            </a:xfrm>
            <a:custGeom>
              <a:rect b="b" l="l" r="r" t="t"/>
              <a:pathLst>
                <a:path extrusionOk="0" h="125" w="87">
                  <a:moveTo>
                    <a:pt x="48" y="1"/>
                  </a:moveTo>
                  <a:lnTo>
                    <a:pt x="48" y="49"/>
                  </a:lnTo>
                  <a:cubicBezTo>
                    <a:pt x="48" y="87"/>
                    <a:pt x="48" y="87"/>
                    <a:pt x="0" y="87"/>
                  </a:cubicBezTo>
                  <a:cubicBezTo>
                    <a:pt x="0" y="87"/>
                    <a:pt x="0" y="125"/>
                    <a:pt x="48" y="125"/>
                  </a:cubicBezTo>
                  <a:lnTo>
                    <a:pt x="86" y="125"/>
                  </a:lnTo>
                  <a:lnTo>
                    <a:pt x="86" y="87"/>
                  </a:lnTo>
                  <a:cubicBezTo>
                    <a:pt x="86" y="49"/>
                    <a:pt x="48" y="1"/>
                    <a:pt x="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8" name="Google Shape;10218;p80"/>
          <p:cNvGrpSpPr/>
          <p:nvPr/>
        </p:nvGrpSpPr>
        <p:grpSpPr>
          <a:xfrm>
            <a:off x="770027" y="3780122"/>
            <a:ext cx="1703774" cy="823275"/>
            <a:chOff x="823798" y="2056600"/>
            <a:chExt cx="1134111" cy="548010"/>
          </a:xfrm>
        </p:grpSpPr>
        <p:sp>
          <p:nvSpPr>
            <p:cNvPr id="10219" name="Google Shape;10219;p80"/>
            <p:cNvSpPr/>
            <p:nvPr/>
          </p:nvSpPr>
          <p:spPr>
            <a:xfrm>
              <a:off x="823798" y="2188654"/>
              <a:ext cx="1043167" cy="415955"/>
            </a:xfrm>
            <a:custGeom>
              <a:rect b="b" l="l" r="r" t="t"/>
              <a:pathLst>
                <a:path extrusionOk="0" h="13639" w="34205">
                  <a:moveTo>
                    <a:pt x="15589" y="1"/>
                  </a:moveTo>
                  <a:cubicBezTo>
                    <a:pt x="15374" y="1"/>
                    <a:pt x="15155" y="8"/>
                    <a:pt x="14932" y="22"/>
                  </a:cubicBezTo>
                  <a:cubicBezTo>
                    <a:pt x="13422" y="185"/>
                    <a:pt x="12342" y="624"/>
                    <a:pt x="11463" y="1054"/>
                  </a:cubicBezTo>
                  <a:cubicBezTo>
                    <a:pt x="10192" y="1771"/>
                    <a:pt x="9476" y="2688"/>
                    <a:pt x="8922" y="3367"/>
                  </a:cubicBezTo>
                  <a:cubicBezTo>
                    <a:pt x="8320" y="4121"/>
                    <a:pt x="7603" y="5516"/>
                    <a:pt x="6370" y="6271"/>
                  </a:cubicBezTo>
                  <a:cubicBezTo>
                    <a:pt x="5816" y="6596"/>
                    <a:pt x="4459" y="7074"/>
                    <a:pt x="3580" y="7189"/>
                  </a:cubicBezTo>
                  <a:cubicBezTo>
                    <a:pt x="2309" y="7351"/>
                    <a:pt x="1832" y="7552"/>
                    <a:pt x="1478" y="7705"/>
                  </a:cubicBezTo>
                  <a:cubicBezTo>
                    <a:pt x="1191" y="7829"/>
                    <a:pt x="1115" y="7867"/>
                    <a:pt x="952" y="8106"/>
                  </a:cubicBezTo>
                  <a:cubicBezTo>
                    <a:pt x="914" y="8221"/>
                    <a:pt x="675" y="8383"/>
                    <a:pt x="599" y="8459"/>
                  </a:cubicBezTo>
                  <a:cubicBezTo>
                    <a:pt x="284" y="8861"/>
                    <a:pt x="121" y="9138"/>
                    <a:pt x="45" y="9377"/>
                  </a:cubicBezTo>
                  <a:cubicBezTo>
                    <a:pt x="1" y="9631"/>
                    <a:pt x="70" y="9821"/>
                    <a:pt x="199" y="9821"/>
                  </a:cubicBezTo>
                  <a:cubicBezTo>
                    <a:pt x="211" y="9821"/>
                    <a:pt x="223" y="9819"/>
                    <a:pt x="236" y="9816"/>
                  </a:cubicBezTo>
                  <a:cubicBezTo>
                    <a:pt x="360" y="9778"/>
                    <a:pt x="522" y="9816"/>
                    <a:pt x="838" y="9740"/>
                  </a:cubicBezTo>
                  <a:cubicBezTo>
                    <a:pt x="1038" y="9654"/>
                    <a:pt x="1115" y="9539"/>
                    <a:pt x="1277" y="9463"/>
                  </a:cubicBezTo>
                  <a:cubicBezTo>
                    <a:pt x="1554" y="9339"/>
                    <a:pt x="1870" y="9224"/>
                    <a:pt x="2309" y="8985"/>
                  </a:cubicBezTo>
                  <a:cubicBezTo>
                    <a:pt x="2620" y="8816"/>
                    <a:pt x="2921" y="8756"/>
                    <a:pt x="3235" y="8756"/>
                  </a:cubicBezTo>
                  <a:cubicBezTo>
                    <a:pt x="3809" y="8756"/>
                    <a:pt x="4431" y="8956"/>
                    <a:pt x="5252" y="9061"/>
                  </a:cubicBezTo>
                  <a:cubicBezTo>
                    <a:pt x="5434" y="9081"/>
                    <a:pt x="5608" y="9088"/>
                    <a:pt x="5774" y="9088"/>
                  </a:cubicBezTo>
                  <a:cubicBezTo>
                    <a:pt x="6244" y="9088"/>
                    <a:pt x="6659" y="9031"/>
                    <a:pt x="7045" y="9031"/>
                  </a:cubicBezTo>
                  <a:cubicBezTo>
                    <a:pt x="7336" y="9031"/>
                    <a:pt x="7610" y="9063"/>
                    <a:pt x="7880" y="9176"/>
                  </a:cubicBezTo>
                  <a:cubicBezTo>
                    <a:pt x="8243" y="9339"/>
                    <a:pt x="8922" y="9816"/>
                    <a:pt x="9122" y="10017"/>
                  </a:cubicBezTo>
                  <a:cubicBezTo>
                    <a:pt x="9438" y="10370"/>
                    <a:pt x="9715" y="10609"/>
                    <a:pt x="9676" y="11087"/>
                  </a:cubicBezTo>
                  <a:cubicBezTo>
                    <a:pt x="9638" y="11288"/>
                    <a:pt x="9600" y="11565"/>
                    <a:pt x="9399" y="11928"/>
                  </a:cubicBezTo>
                  <a:cubicBezTo>
                    <a:pt x="9275" y="12167"/>
                    <a:pt x="9160" y="12368"/>
                    <a:pt x="9036" y="12482"/>
                  </a:cubicBezTo>
                  <a:cubicBezTo>
                    <a:pt x="8922" y="12683"/>
                    <a:pt x="8644" y="12807"/>
                    <a:pt x="8520" y="13122"/>
                  </a:cubicBezTo>
                  <a:cubicBezTo>
                    <a:pt x="8345" y="13572"/>
                    <a:pt x="8867" y="13601"/>
                    <a:pt x="9219" y="13601"/>
                  </a:cubicBezTo>
                  <a:cubicBezTo>
                    <a:pt x="9271" y="13601"/>
                    <a:pt x="9319" y="13600"/>
                    <a:pt x="9361" y="13600"/>
                  </a:cubicBezTo>
                  <a:cubicBezTo>
                    <a:pt x="9385" y="13600"/>
                    <a:pt x="9409" y="13600"/>
                    <a:pt x="9433" y="13600"/>
                  </a:cubicBezTo>
                  <a:cubicBezTo>
                    <a:pt x="9674" y="13600"/>
                    <a:pt x="9867" y="13569"/>
                    <a:pt x="10154" y="12845"/>
                  </a:cubicBezTo>
                  <a:cubicBezTo>
                    <a:pt x="10317" y="12406"/>
                    <a:pt x="11148" y="11450"/>
                    <a:pt x="11148" y="10972"/>
                  </a:cubicBezTo>
                  <a:cubicBezTo>
                    <a:pt x="11148" y="10772"/>
                    <a:pt x="11072" y="10370"/>
                    <a:pt x="10909" y="9893"/>
                  </a:cubicBezTo>
                  <a:lnTo>
                    <a:pt x="10909" y="9893"/>
                  </a:lnTo>
                  <a:cubicBezTo>
                    <a:pt x="11072" y="10132"/>
                    <a:pt x="11272" y="10370"/>
                    <a:pt x="11310" y="10609"/>
                  </a:cubicBezTo>
                  <a:cubicBezTo>
                    <a:pt x="11387" y="10848"/>
                    <a:pt x="11224" y="11727"/>
                    <a:pt x="11186" y="12243"/>
                  </a:cubicBezTo>
                  <a:cubicBezTo>
                    <a:pt x="11148" y="12520"/>
                    <a:pt x="10947" y="12845"/>
                    <a:pt x="10871" y="13084"/>
                  </a:cubicBezTo>
                  <a:cubicBezTo>
                    <a:pt x="10794" y="13361"/>
                    <a:pt x="10794" y="13600"/>
                    <a:pt x="11349" y="13600"/>
                  </a:cubicBezTo>
                  <a:cubicBezTo>
                    <a:pt x="11903" y="13600"/>
                    <a:pt x="11425" y="13638"/>
                    <a:pt x="11702" y="13638"/>
                  </a:cubicBezTo>
                  <a:cubicBezTo>
                    <a:pt x="11865" y="13638"/>
                    <a:pt x="12065" y="13600"/>
                    <a:pt x="12180" y="13399"/>
                  </a:cubicBezTo>
                  <a:cubicBezTo>
                    <a:pt x="12304" y="13285"/>
                    <a:pt x="12381" y="12998"/>
                    <a:pt x="12304" y="12807"/>
                  </a:cubicBezTo>
                  <a:cubicBezTo>
                    <a:pt x="12304" y="12645"/>
                    <a:pt x="12228" y="12482"/>
                    <a:pt x="12266" y="12243"/>
                  </a:cubicBezTo>
                  <a:cubicBezTo>
                    <a:pt x="12266" y="11852"/>
                    <a:pt x="12619" y="11211"/>
                    <a:pt x="12705" y="10810"/>
                  </a:cubicBezTo>
                  <a:cubicBezTo>
                    <a:pt x="12782" y="10533"/>
                    <a:pt x="12744" y="10294"/>
                    <a:pt x="12782" y="10093"/>
                  </a:cubicBezTo>
                  <a:cubicBezTo>
                    <a:pt x="13213" y="10164"/>
                    <a:pt x="13689" y="10204"/>
                    <a:pt x="14200" y="10204"/>
                  </a:cubicBezTo>
                  <a:cubicBezTo>
                    <a:pt x="14868" y="10204"/>
                    <a:pt x="15597" y="10136"/>
                    <a:pt x="16365" y="9979"/>
                  </a:cubicBezTo>
                  <a:cubicBezTo>
                    <a:pt x="16480" y="10332"/>
                    <a:pt x="16642" y="10695"/>
                    <a:pt x="16719" y="10972"/>
                  </a:cubicBezTo>
                  <a:cubicBezTo>
                    <a:pt x="16919" y="11613"/>
                    <a:pt x="17082" y="12329"/>
                    <a:pt x="16919" y="12482"/>
                  </a:cubicBezTo>
                  <a:cubicBezTo>
                    <a:pt x="16805" y="12606"/>
                    <a:pt x="16566" y="12807"/>
                    <a:pt x="16480" y="13046"/>
                  </a:cubicBezTo>
                  <a:cubicBezTo>
                    <a:pt x="16442" y="13122"/>
                    <a:pt x="16403" y="13199"/>
                    <a:pt x="16403" y="13285"/>
                  </a:cubicBezTo>
                  <a:cubicBezTo>
                    <a:pt x="16403" y="13600"/>
                    <a:pt x="16958" y="13600"/>
                    <a:pt x="17120" y="13600"/>
                  </a:cubicBezTo>
                  <a:cubicBezTo>
                    <a:pt x="17282" y="13600"/>
                    <a:pt x="18037" y="13600"/>
                    <a:pt x="18037" y="13199"/>
                  </a:cubicBezTo>
                  <a:cubicBezTo>
                    <a:pt x="18076" y="12683"/>
                    <a:pt x="18200" y="10772"/>
                    <a:pt x="18200" y="10370"/>
                  </a:cubicBezTo>
                  <a:cubicBezTo>
                    <a:pt x="18152" y="10256"/>
                    <a:pt x="18152" y="10093"/>
                    <a:pt x="18114" y="9855"/>
                  </a:cubicBezTo>
                  <a:lnTo>
                    <a:pt x="18114" y="9855"/>
                  </a:lnTo>
                  <a:cubicBezTo>
                    <a:pt x="18314" y="10218"/>
                    <a:pt x="18477" y="10533"/>
                    <a:pt x="18553" y="10734"/>
                  </a:cubicBezTo>
                  <a:cubicBezTo>
                    <a:pt x="18716" y="11087"/>
                    <a:pt x="19107" y="11651"/>
                    <a:pt x="19308" y="12043"/>
                  </a:cubicBezTo>
                  <a:cubicBezTo>
                    <a:pt x="19432" y="12368"/>
                    <a:pt x="19394" y="12520"/>
                    <a:pt x="19232" y="12759"/>
                  </a:cubicBezTo>
                  <a:cubicBezTo>
                    <a:pt x="19193" y="12845"/>
                    <a:pt x="19031" y="13046"/>
                    <a:pt x="18955" y="13199"/>
                  </a:cubicBezTo>
                  <a:cubicBezTo>
                    <a:pt x="18916" y="13438"/>
                    <a:pt x="18993" y="13600"/>
                    <a:pt x="19232" y="13600"/>
                  </a:cubicBezTo>
                  <a:cubicBezTo>
                    <a:pt x="19289" y="13619"/>
                    <a:pt x="19449" y="13629"/>
                    <a:pt x="19644" y="13629"/>
                  </a:cubicBezTo>
                  <a:cubicBezTo>
                    <a:pt x="19838" y="13629"/>
                    <a:pt x="20068" y="13619"/>
                    <a:pt x="20264" y="13600"/>
                  </a:cubicBezTo>
                  <a:cubicBezTo>
                    <a:pt x="20703" y="13600"/>
                    <a:pt x="20703" y="13122"/>
                    <a:pt x="20589" y="12645"/>
                  </a:cubicBezTo>
                  <a:cubicBezTo>
                    <a:pt x="20464" y="12243"/>
                    <a:pt x="20187" y="11049"/>
                    <a:pt x="20187" y="10370"/>
                  </a:cubicBezTo>
                  <a:cubicBezTo>
                    <a:pt x="20225" y="9941"/>
                    <a:pt x="20302" y="8383"/>
                    <a:pt x="20904" y="7313"/>
                  </a:cubicBezTo>
                  <a:cubicBezTo>
                    <a:pt x="21898" y="7590"/>
                    <a:pt x="23054" y="9339"/>
                    <a:pt x="24449" y="9979"/>
                  </a:cubicBezTo>
                  <a:cubicBezTo>
                    <a:pt x="25605" y="10533"/>
                    <a:pt x="26035" y="10934"/>
                    <a:pt x="27354" y="11135"/>
                  </a:cubicBezTo>
                  <a:cubicBezTo>
                    <a:pt x="28031" y="11235"/>
                    <a:pt x="28526" y="11263"/>
                    <a:pt x="28959" y="11263"/>
                  </a:cubicBezTo>
                  <a:cubicBezTo>
                    <a:pt x="29496" y="11263"/>
                    <a:pt x="29938" y="11220"/>
                    <a:pt x="30515" y="11220"/>
                  </a:cubicBezTo>
                  <a:cubicBezTo>
                    <a:pt x="30759" y="11220"/>
                    <a:pt x="31028" y="11228"/>
                    <a:pt x="31338" y="11250"/>
                  </a:cubicBezTo>
                  <a:cubicBezTo>
                    <a:pt x="33010" y="11374"/>
                    <a:pt x="34205" y="12205"/>
                    <a:pt x="34205" y="12205"/>
                  </a:cubicBezTo>
                  <a:cubicBezTo>
                    <a:pt x="34205" y="12205"/>
                    <a:pt x="33727" y="10810"/>
                    <a:pt x="31730" y="10256"/>
                  </a:cubicBezTo>
                  <a:cubicBezTo>
                    <a:pt x="30421" y="9855"/>
                    <a:pt x="28510" y="9941"/>
                    <a:pt x="27354" y="9176"/>
                  </a:cubicBezTo>
                  <a:cubicBezTo>
                    <a:pt x="26197" y="8421"/>
                    <a:pt x="24602" y="4838"/>
                    <a:pt x="23293" y="3443"/>
                  </a:cubicBezTo>
                  <a:cubicBezTo>
                    <a:pt x="22538" y="2650"/>
                    <a:pt x="21257" y="1494"/>
                    <a:pt x="19432" y="777"/>
                  </a:cubicBezTo>
                  <a:cubicBezTo>
                    <a:pt x="18316" y="327"/>
                    <a:pt x="17053" y="1"/>
                    <a:pt x="1558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0"/>
            <p:cNvSpPr/>
            <p:nvPr/>
          </p:nvSpPr>
          <p:spPr>
            <a:xfrm>
              <a:off x="826298" y="2428547"/>
              <a:ext cx="60660" cy="57152"/>
            </a:xfrm>
            <a:custGeom>
              <a:rect b="b" l="l" r="r" t="t"/>
              <a:pathLst>
                <a:path extrusionOk="0" h="1874" w="1989">
                  <a:moveTo>
                    <a:pt x="1333" y="0"/>
                  </a:moveTo>
                  <a:cubicBezTo>
                    <a:pt x="1280" y="0"/>
                    <a:pt x="1223" y="22"/>
                    <a:pt x="1157" y="77"/>
                  </a:cubicBezTo>
                  <a:cubicBezTo>
                    <a:pt x="1033" y="163"/>
                    <a:pt x="956" y="355"/>
                    <a:pt x="794" y="479"/>
                  </a:cubicBezTo>
                  <a:cubicBezTo>
                    <a:pt x="718" y="593"/>
                    <a:pt x="240" y="995"/>
                    <a:pt x="116" y="1272"/>
                  </a:cubicBezTo>
                  <a:cubicBezTo>
                    <a:pt x="1" y="1549"/>
                    <a:pt x="39" y="1788"/>
                    <a:pt x="77" y="1874"/>
                  </a:cubicBezTo>
                  <a:cubicBezTo>
                    <a:pt x="202" y="1874"/>
                    <a:pt x="240" y="1836"/>
                    <a:pt x="316" y="1836"/>
                  </a:cubicBezTo>
                  <a:cubicBezTo>
                    <a:pt x="440" y="1836"/>
                    <a:pt x="718" y="1788"/>
                    <a:pt x="870" y="1597"/>
                  </a:cubicBezTo>
                  <a:cubicBezTo>
                    <a:pt x="1071" y="1396"/>
                    <a:pt x="1587" y="1272"/>
                    <a:pt x="1711" y="1033"/>
                  </a:cubicBezTo>
                  <a:cubicBezTo>
                    <a:pt x="1874" y="756"/>
                    <a:pt x="1988" y="355"/>
                    <a:pt x="1788" y="240"/>
                  </a:cubicBezTo>
                  <a:cubicBezTo>
                    <a:pt x="1587" y="150"/>
                    <a:pt x="1472" y="0"/>
                    <a:pt x="13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0"/>
            <p:cNvSpPr/>
            <p:nvPr/>
          </p:nvSpPr>
          <p:spPr>
            <a:xfrm>
              <a:off x="862743" y="2432055"/>
              <a:ext cx="15767" cy="13449"/>
            </a:xfrm>
            <a:custGeom>
              <a:rect b="b" l="l" r="r" t="t"/>
              <a:pathLst>
                <a:path extrusionOk="0" h="441" w="517">
                  <a:moveTo>
                    <a:pt x="115" y="1"/>
                  </a:moveTo>
                  <a:cubicBezTo>
                    <a:pt x="0" y="48"/>
                    <a:pt x="0" y="163"/>
                    <a:pt x="115" y="326"/>
                  </a:cubicBezTo>
                  <a:cubicBezTo>
                    <a:pt x="153" y="402"/>
                    <a:pt x="277" y="440"/>
                    <a:pt x="354" y="440"/>
                  </a:cubicBezTo>
                  <a:cubicBezTo>
                    <a:pt x="440" y="440"/>
                    <a:pt x="516" y="440"/>
                    <a:pt x="478" y="326"/>
                  </a:cubicBezTo>
                  <a:cubicBezTo>
                    <a:pt x="440" y="87"/>
                    <a:pt x="239" y="1"/>
                    <a:pt x="11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0"/>
            <p:cNvSpPr/>
            <p:nvPr/>
          </p:nvSpPr>
          <p:spPr>
            <a:xfrm>
              <a:off x="849324" y="2443125"/>
              <a:ext cx="20738" cy="13053"/>
            </a:xfrm>
            <a:custGeom>
              <a:rect b="b" l="l" r="r" t="t"/>
              <a:pathLst>
                <a:path extrusionOk="0" h="428" w="680">
                  <a:moveTo>
                    <a:pt x="201" y="1"/>
                  </a:moveTo>
                  <a:cubicBezTo>
                    <a:pt x="39" y="1"/>
                    <a:pt x="1" y="201"/>
                    <a:pt x="1" y="316"/>
                  </a:cubicBezTo>
                  <a:cubicBezTo>
                    <a:pt x="1" y="367"/>
                    <a:pt x="97" y="428"/>
                    <a:pt x="218" y="428"/>
                  </a:cubicBezTo>
                  <a:cubicBezTo>
                    <a:pt x="301" y="428"/>
                    <a:pt x="396" y="398"/>
                    <a:pt x="479" y="316"/>
                  </a:cubicBezTo>
                  <a:cubicBezTo>
                    <a:pt x="679" y="77"/>
                    <a:pt x="402" y="1"/>
                    <a:pt x="20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0"/>
            <p:cNvSpPr/>
            <p:nvPr/>
          </p:nvSpPr>
          <p:spPr>
            <a:xfrm>
              <a:off x="828647" y="2466151"/>
              <a:ext cx="30345" cy="19549"/>
            </a:xfrm>
            <a:custGeom>
              <a:rect b="b" l="l" r="r" t="t"/>
              <a:pathLst>
                <a:path extrusionOk="0" h="641" w="995">
                  <a:moveTo>
                    <a:pt x="994" y="1"/>
                  </a:moveTo>
                  <a:cubicBezTo>
                    <a:pt x="994" y="1"/>
                    <a:pt x="602" y="240"/>
                    <a:pt x="316" y="402"/>
                  </a:cubicBezTo>
                  <a:cubicBezTo>
                    <a:pt x="239" y="440"/>
                    <a:pt x="0" y="641"/>
                    <a:pt x="0" y="641"/>
                  </a:cubicBezTo>
                  <a:lnTo>
                    <a:pt x="201" y="641"/>
                  </a:lnTo>
                  <a:cubicBezTo>
                    <a:pt x="201" y="641"/>
                    <a:pt x="201" y="478"/>
                    <a:pt x="363" y="402"/>
                  </a:cubicBezTo>
                  <a:cubicBezTo>
                    <a:pt x="793" y="240"/>
                    <a:pt x="994" y="1"/>
                    <a:pt x="99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0"/>
            <p:cNvSpPr/>
            <p:nvPr/>
          </p:nvSpPr>
          <p:spPr>
            <a:xfrm>
              <a:off x="828647" y="2474904"/>
              <a:ext cx="5947" cy="5002"/>
            </a:xfrm>
            <a:custGeom>
              <a:rect b="b" l="l" r="r" t="t"/>
              <a:pathLst>
                <a:path extrusionOk="0" h="164" w="195">
                  <a:moveTo>
                    <a:pt x="101" y="0"/>
                  </a:moveTo>
                  <a:cubicBezTo>
                    <a:pt x="79" y="0"/>
                    <a:pt x="58" y="10"/>
                    <a:pt x="39" y="29"/>
                  </a:cubicBezTo>
                  <a:cubicBezTo>
                    <a:pt x="39" y="77"/>
                    <a:pt x="0" y="153"/>
                    <a:pt x="39" y="153"/>
                  </a:cubicBezTo>
                  <a:cubicBezTo>
                    <a:pt x="46" y="160"/>
                    <a:pt x="55" y="163"/>
                    <a:pt x="67" y="163"/>
                  </a:cubicBezTo>
                  <a:cubicBezTo>
                    <a:pt x="117" y="163"/>
                    <a:pt x="194" y="99"/>
                    <a:pt x="163" y="29"/>
                  </a:cubicBezTo>
                  <a:cubicBezTo>
                    <a:pt x="144" y="10"/>
                    <a:pt x="122" y="0"/>
                    <a:pt x="10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0"/>
            <p:cNvSpPr/>
            <p:nvPr/>
          </p:nvSpPr>
          <p:spPr>
            <a:xfrm>
              <a:off x="876131" y="2423607"/>
              <a:ext cx="23056" cy="23453"/>
            </a:xfrm>
            <a:custGeom>
              <a:rect b="b" l="l" r="r" t="t"/>
              <a:pathLst>
                <a:path extrusionOk="0" h="769" w="756">
                  <a:moveTo>
                    <a:pt x="632" y="1"/>
                  </a:moveTo>
                  <a:cubicBezTo>
                    <a:pt x="593" y="1"/>
                    <a:pt x="393" y="39"/>
                    <a:pt x="316" y="39"/>
                  </a:cubicBezTo>
                  <a:cubicBezTo>
                    <a:pt x="154" y="125"/>
                    <a:pt x="1" y="201"/>
                    <a:pt x="1" y="201"/>
                  </a:cubicBezTo>
                  <a:cubicBezTo>
                    <a:pt x="1" y="201"/>
                    <a:pt x="77" y="239"/>
                    <a:pt x="192" y="325"/>
                  </a:cubicBezTo>
                  <a:cubicBezTo>
                    <a:pt x="278" y="364"/>
                    <a:pt x="316" y="402"/>
                    <a:pt x="316" y="478"/>
                  </a:cubicBezTo>
                  <a:cubicBezTo>
                    <a:pt x="354" y="564"/>
                    <a:pt x="316" y="755"/>
                    <a:pt x="316" y="755"/>
                  </a:cubicBezTo>
                  <a:cubicBezTo>
                    <a:pt x="316" y="755"/>
                    <a:pt x="372" y="769"/>
                    <a:pt x="447" y="769"/>
                  </a:cubicBezTo>
                  <a:cubicBezTo>
                    <a:pt x="514" y="769"/>
                    <a:pt x="597" y="758"/>
                    <a:pt x="670" y="717"/>
                  </a:cubicBezTo>
                  <a:cubicBezTo>
                    <a:pt x="756" y="641"/>
                    <a:pt x="756" y="603"/>
                    <a:pt x="756" y="564"/>
                  </a:cubicBezTo>
                  <a:cubicBezTo>
                    <a:pt x="670" y="517"/>
                    <a:pt x="593" y="478"/>
                    <a:pt x="517" y="402"/>
                  </a:cubicBezTo>
                  <a:cubicBezTo>
                    <a:pt x="479" y="364"/>
                    <a:pt x="517" y="278"/>
                    <a:pt x="555" y="239"/>
                  </a:cubicBezTo>
                  <a:cubicBezTo>
                    <a:pt x="581" y="227"/>
                    <a:pt x="611" y="222"/>
                    <a:pt x="641" y="222"/>
                  </a:cubicBezTo>
                  <a:cubicBezTo>
                    <a:pt x="701" y="222"/>
                    <a:pt x="756" y="239"/>
                    <a:pt x="756" y="239"/>
                  </a:cubicBezTo>
                  <a:cubicBezTo>
                    <a:pt x="756" y="201"/>
                    <a:pt x="718" y="163"/>
                    <a:pt x="718" y="125"/>
                  </a:cubicBezTo>
                  <a:cubicBezTo>
                    <a:pt x="670" y="125"/>
                    <a:pt x="632" y="87"/>
                    <a:pt x="6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0"/>
            <p:cNvSpPr/>
            <p:nvPr/>
          </p:nvSpPr>
          <p:spPr>
            <a:xfrm>
              <a:off x="896534" y="2420404"/>
              <a:ext cx="20738" cy="23575"/>
            </a:xfrm>
            <a:custGeom>
              <a:rect b="b" l="l" r="r" t="t"/>
              <a:pathLst>
                <a:path extrusionOk="0" h="773" w="680">
                  <a:moveTo>
                    <a:pt x="418" y="0"/>
                  </a:moveTo>
                  <a:cubicBezTo>
                    <a:pt x="373" y="0"/>
                    <a:pt x="326" y="10"/>
                    <a:pt x="287" y="29"/>
                  </a:cubicBezTo>
                  <a:cubicBezTo>
                    <a:pt x="87" y="29"/>
                    <a:pt x="1" y="106"/>
                    <a:pt x="1" y="106"/>
                  </a:cubicBezTo>
                  <a:cubicBezTo>
                    <a:pt x="1" y="106"/>
                    <a:pt x="1" y="144"/>
                    <a:pt x="49" y="192"/>
                  </a:cubicBezTo>
                  <a:lnTo>
                    <a:pt x="163" y="306"/>
                  </a:lnTo>
                  <a:cubicBezTo>
                    <a:pt x="201" y="344"/>
                    <a:pt x="201" y="430"/>
                    <a:pt x="201" y="507"/>
                  </a:cubicBezTo>
                  <a:cubicBezTo>
                    <a:pt x="163" y="583"/>
                    <a:pt x="125" y="708"/>
                    <a:pt x="125" y="708"/>
                  </a:cubicBezTo>
                  <a:cubicBezTo>
                    <a:pt x="125" y="708"/>
                    <a:pt x="238" y="772"/>
                    <a:pt x="343" y="772"/>
                  </a:cubicBezTo>
                  <a:cubicBezTo>
                    <a:pt x="378" y="772"/>
                    <a:pt x="412" y="765"/>
                    <a:pt x="440" y="746"/>
                  </a:cubicBezTo>
                  <a:cubicBezTo>
                    <a:pt x="565" y="708"/>
                    <a:pt x="565" y="669"/>
                    <a:pt x="603" y="622"/>
                  </a:cubicBezTo>
                  <a:cubicBezTo>
                    <a:pt x="526" y="583"/>
                    <a:pt x="440" y="507"/>
                    <a:pt x="402" y="430"/>
                  </a:cubicBezTo>
                  <a:cubicBezTo>
                    <a:pt x="364" y="344"/>
                    <a:pt x="402" y="306"/>
                    <a:pt x="479" y="268"/>
                  </a:cubicBezTo>
                  <a:cubicBezTo>
                    <a:pt x="491" y="263"/>
                    <a:pt x="504" y="260"/>
                    <a:pt x="517" y="260"/>
                  </a:cubicBezTo>
                  <a:cubicBezTo>
                    <a:pt x="595" y="260"/>
                    <a:pt x="679" y="344"/>
                    <a:pt x="679" y="344"/>
                  </a:cubicBezTo>
                  <a:cubicBezTo>
                    <a:pt x="679" y="268"/>
                    <a:pt x="641" y="230"/>
                    <a:pt x="641" y="192"/>
                  </a:cubicBezTo>
                  <a:cubicBezTo>
                    <a:pt x="603" y="192"/>
                    <a:pt x="526" y="106"/>
                    <a:pt x="526" y="29"/>
                  </a:cubicBezTo>
                  <a:cubicBezTo>
                    <a:pt x="502" y="10"/>
                    <a:pt x="462" y="0"/>
                    <a:pt x="4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0"/>
            <p:cNvSpPr/>
            <p:nvPr/>
          </p:nvSpPr>
          <p:spPr>
            <a:xfrm>
              <a:off x="914894" y="2418941"/>
              <a:ext cx="20738" cy="24459"/>
            </a:xfrm>
            <a:custGeom>
              <a:rect b="b" l="l" r="r" t="t"/>
              <a:pathLst>
                <a:path extrusionOk="0" h="802" w="680">
                  <a:moveTo>
                    <a:pt x="278" y="1"/>
                  </a:moveTo>
                  <a:cubicBezTo>
                    <a:pt x="115" y="1"/>
                    <a:pt x="1" y="77"/>
                    <a:pt x="1" y="77"/>
                  </a:cubicBezTo>
                  <a:cubicBezTo>
                    <a:pt x="1" y="77"/>
                    <a:pt x="1" y="154"/>
                    <a:pt x="39" y="154"/>
                  </a:cubicBezTo>
                  <a:cubicBezTo>
                    <a:pt x="77" y="192"/>
                    <a:pt x="77" y="240"/>
                    <a:pt x="115" y="278"/>
                  </a:cubicBezTo>
                  <a:cubicBezTo>
                    <a:pt x="163" y="354"/>
                    <a:pt x="163" y="431"/>
                    <a:pt x="163" y="517"/>
                  </a:cubicBezTo>
                  <a:cubicBezTo>
                    <a:pt x="115" y="593"/>
                    <a:pt x="39" y="717"/>
                    <a:pt x="39" y="717"/>
                  </a:cubicBezTo>
                  <a:cubicBezTo>
                    <a:pt x="39" y="717"/>
                    <a:pt x="186" y="802"/>
                    <a:pt x="331" y="802"/>
                  </a:cubicBezTo>
                  <a:cubicBezTo>
                    <a:pt x="355" y="802"/>
                    <a:pt x="379" y="799"/>
                    <a:pt x="402" y="794"/>
                  </a:cubicBezTo>
                  <a:cubicBezTo>
                    <a:pt x="479" y="756"/>
                    <a:pt x="517" y="717"/>
                    <a:pt x="555" y="670"/>
                  </a:cubicBezTo>
                  <a:cubicBezTo>
                    <a:pt x="479" y="593"/>
                    <a:pt x="402" y="555"/>
                    <a:pt x="354" y="431"/>
                  </a:cubicBezTo>
                  <a:cubicBezTo>
                    <a:pt x="354" y="392"/>
                    <a:pt x="402" y="316"/>
                    <a:pt x="479" y="316"/>
                  </a:cubicBezTo>
                  <a:cubicBezTo>
                    <a:pt x="489" y="311"/>
                    <a:pt x="501" y="308"/>
                    <a:pt x="512" y="308"/>
                  </a:cubicBezTo>
                  <a:cubicBezTo>
                    <a:pt x="579" y="308"/>
                    <a:pt x="646" y="392"/>
                    <a:pt x="679" y="392"/>
                  </a:cubicBezTo>
                  <a:cubicBezTo>
                    <a:pt x="679" y="316"/>
                    <a:pt x="641" y="278"/>
                    <a:pt x="641" y="240"/>
                  </a:cubicBezTo>
                  <a:lnTo>
                    <a:pt x="593" y="192"/>
                  </a:lnTo>
                  <a:cubicBezTo>
                    <a:pt x="555" y="154"/>
                    <a:pt x="517" y="77"/>
                    <a:pt x="517" y="39"/>
                  </a:cubicBezTo>
                  <a:cubicBezTo>
                    <a:pt x="440" y="1"/>
                    <a:pt x="354" y="1"/>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0"/>
            <p:cNvSpPr/>
            <p:nvPr/>
          </p:nvSpPr>
          <p:spPr>
            <a:xfrm>
              <a:off x="932979" y="2418300"/>
              <a:ext cx="21867" cy="27387"/>
            </a:xfrm>
            <a:custGeom>
              <a:rect b="b" l="l" r="r" t="t"/>
              <a:pathLst>
                <a:path extrusionOk="0" h="898" w="717">
                  <a:moveTo>
                    <a:pt x="152" y="0"/>
                  </a:moveTo>
                  <a:cubicBezTo>
                    <a:pt x="55" y="0"/>
                    <a:pt x="0" y="22"/>
                    <a:pt x="0" y="22"/>
                  </a:cubicBezTo>
                  <a:cubicBezTo>
                    <a:pt x="0" y="22"/>
                    <a:pt x="0" y="98"/>
                    <a:pt x="48" y="136"/>
                  </a:cubicBezTo>
                  <a:cubicBezTo>
                    <a:pt x="48" y="175"/>
                    <a:pt x="86" y="213"/>
                    <a:pt x="124" y="299"/>
                  </a:cubicBezTo>
                  <a:cubicBezTo>
                    <a:pt x="163" y="375"/>
                    <a:pt x="124" y="452"/>
                    <a:pt x="124" y="538"/>
                  </a:cubicBezTo>
                  <a:cubicBezTo>
                    <a:pt x="86" y="614"/>
                    <a:pt x="0" y="777"/>
                    <a:pt x="0" y="777"/>
                  </a:cubicBezTo>
                  <a:cubicBezTo>
                    <a:pt x="0" y="777"/>
                    <a:pt x="159" y="897"/>
                    <a:pt x="335" y="897"/>
                  </a:cubicBezTo>
                  <a:cubicBezTo>
                    <a:pt x="357" y="897"/>
                    <a:pt x="379" y="895"/>
                    <a:pt x="402" y="891"/>
                  </a:cubicBezTo>
                  <a:cubicBezTo>
                    <a:pt x="526" y="853"/>
                    <a:pt x="564" y="777"/>
                    <a:pt x="602" y="738"/>
                  </a:cubicBezTo>
                  <a:cubicBezTo>
                    <a:pt x="526" y="691"/>
                    <a:pt x="402" y="614"/>
                    <a:pt x="402" y="452"/>
                  </a:cubicBezTo>
                  <a:cubicBezTo>
                    <a:pt x="363" y="413"/>
                    <a:pt x="440" y="337"/>
                    <a:pt x="526" y="337"/>
                  </a:cubicBezTo>
                  <a:cubicBezTo>
                    <a:pt x="540" y="330"/>
                    <a:pt x="555" y="327"/>
                    <a:pt x="569" y="327"/>
                  </a:cubicBezTo>
                  <a:cubicBezTo>
                    <a:pt x="630" y="327"/>
                    <a:pt x="686" y="383"/>
                    <a:pt x="717" y="413"/>
                  </a:cubicBezTo>
                  <a:cubicBezTo>
                    <a:pt x="717" y="337"/>
                    <a:pt x="679" y="261"/>
                    <a:pt x="640" y="213"/>
                  </a:cubicBezTo>
                  <a:cubicBezTo>
                    <a:pt x="526" y="136"/>
                    <a:pt x="526" y="98"/>
                    <a:pt x="478" y="22"/>
                  </a:cubicBezTo>
                  <a:lnTo>
                    <a:pt x="325" y="22"/>
                  </a:lnTo>
                  <a:cubicBezTo>
                    <a:pt x="258" y="6"/>
                    <a:pt x="200" y="0"/>
                    <a:pt x="15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0"/>
            <p:cNvSpPr/>
            <p:nvPr/>
          </p:nvSpPr>
          <p:spPr>
            <a:xfrm>
              <a:off x="950149" y="2414000"/>
              <a:ext cx="26563" cy="31138"/>
            </a:xfrm>
            <a:custGeom>
              <a:rect b="b" l="l" r="r" t="t"/>
              <a:pathLst>
                <a:path extrusionOk="0" h="1021" w="871">
                  <a:moveTo>
                    <a:pt x="316" y="0"/>
                  </a:moveTo>
                  <a:cubicBezTo>
                    <a:pt x="116" y="38"/>
                    <a:pt x="1" y="115"/>
                    <a:pt x="1" y="115"/>
                  </a:cubicBezTo>
                  <a:cubicBezTo>
                    <a:pt x="1" y="115"/>
                    <a:pt x="1" y="239"/>
                    <a:pt x="77" y="239"/>
                  </a:cubicBezTo>
                  <a:cubicBezTo>
                    <a:pt x="77" y="277"/>
                    <a:pt x="154" y="354"/>
                    <a:pt x="202" y="402"/>
                  </a:cubicBezTo>
                  <a:cubicBezTo>
                    <a:pt x="240" y="478"/>
                    <a:pt x="240" y="554"/>
                    <a:pt x="240" y="679"/>
                  </a:cubicBezTo>
                  <a:cubicBezTo>
                    <a:pt x="202" y="755"/>
                    <a:pt x="77" y="956"/>
                    <a:pt x="77" y="956"/>
                  </a:cubicBezTo>
                  <a:cubicBezTo>
                    <a:pt x="77" y="956"/>
                    <a:pt x="233" y="1020"/>
                    <a:pt x="396" y="1020"/>
                  </a:cubicBezTo>
                  <a:cubicBezTo>
                    <a:pt x="450" y="1020"/>
                    <a:pt x="505" y="1013"/>
                    <a:pt x="555" y="994"/>
                  </a:cubicBezTo>
                  <a:cubicBezTo>
                    <a:pt x="718" y="956"/>
                    <a:pt x="718" y="918"/>
                    <a:pt x="756" y="832"/>
                  </a:cubicBezTo>
                  <a:cubicBezTo>
                    <a:pt x="632" y="755"/>
                    <a:pt x="555" y="717"/>
                    <a:pt x="517" y="554"/>
                  </a:cubicBezTo>
                  <a:cubicBezTo>
                    <a:pt x="479" y="478"/>
                    <a:pt x="517" y="402"/>
                    <a:pt x="593" y="402"/>
                  </a:cubicBezTo>
                  <a:cubicBezTo>
                    <a:pt x="619" y="392"/>
                    <a:pt x="645" y="388"/>
                    <a:pt x="669" y="388"/>
                  </a:cubicBezTo>
                  <a:cubicBezTo>
                    <a:pt x="762" y="388"/>
                    <a:pt x="840" y="448"/>
                    <a:pt x="870" y="478"/>
                  </a:cubicBezTo>
                  <a:cubicBezTo>
                    <a:pt x="870" y="440"/>
                    <a:pt x="794" y="277"/>
                    <a:pt x="679" y="163"/>
                  </a:cubicBezTo>
                  <a:cubicBezTo>
                    <a:pt x="593" y="77"/>
                    <a:pt x="555" y="38"/>
                    <a:pt x="5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0"/>
            <p:cNvSpPr/>
            <p:nvPr/>
          </p:nvSpPr>
          <p:spPr>
            <a:xfrm>
              <a:off x="969393" y="2407870"/>
              <a:ext cx="30619" cy="36109"/>
            </a:xfrm>
            <a:custGeom>
              <a:rect b="b" l="l" r="r" t="t"/>
              <a:pathLst>
                <a:path extrusionOk="0" h="1184" w="1004">
                  <a:moveTo>
                    <a:pt x="364" y="1"/>
                  </a:moveTo>
                  <a:cubicBezTo>
                    <a:pt x="125" y="77"/>
                    <a:pt x="1" y="163"/>
                    <a:pt x="1" y="163"/>
                  </a:cubicBezTo>
                  <a:lnTo>
                    <a:pt x="87" y="316"/>
                  </a:lnTo>
                  <a:cubicBezTo>
                    <a:pt x="163" y="402"/>
                    <a:pt x="239" y="440"/>
                    <a:pt x="287" y="555"/>
                  </a:cubicBezTo>
                  <a:cubicBezTo>
                    <a:pt x="325" y="679"/>
                    <a:pt x="325" y="755"/>
                    <a:pt x="325" y="841"/>
                  </a:cubicBezTo>
                  <a:cubicBezTo>
                    <a:pt x="325" y="918"/>
                    <a:pt x="163" y="1119"/>
                    <a:pt x="163" y="1119"/>
                  </a:cubicBezTo>
                  <a:cubicBezTo>
                    <a:pt x="163" y="1119"/>
                    <a:pt x="340" y="1183"/>
                    <a:pt x="514" y="1183"/>
                  </a:cubicBezTo>
                  <a:cubicBezTo>
                    <a:pt x="572" y="1183"/>
                    <a:pt x="629" y="1176"/>
                    <a:pt x="679" y="1157"/>
                  </a:cubicBezTo>
                  <a:cubicBezTo>
                    <a:pt x="841" y="1080"/>
                    <a:pt x="880" y="1033"/>
                    <a:pt x="918" y="918"/>
                  </a:cubicBezTo>
                  <a:cubicBezTo>
                    <a:pt x="803" y="841"/>
                    <a:pt x="641" y="841"/>
                    <a:pt x="603" y="679"/>
                  </a:cubicBezTo>
                  <a:cubicBezTo>
                    <a:pt x="564" y="603"/>
                    <a:pt x="603" y="517"/>
                    <a:pt x="679" y="478"/>
                  </a:cubicBezTo>
                  <a:cubicBezTo>
                    <a:pt x="697" y="473"/>
                    <a:pt x="715" y="471"/>
                    <a:pt x="733" y="471"/>
                  </a:cubicBezTo>
                  <a:cubicBezTo>
                    <a:pt x="844" y="471"/>
                    <a:pt x="956" y="555"/>
                    <a:pt x="956" y="555"/>
                  </a:cubicBezTo>
                  <a:cubicBezTo>
                    <a:pt x="1004" y="478"/>
                    <a:pt x="918" y="364"/>
                    <a:pt x="803" y="201"/>
                  </a:cubicBezTo>
                  <a:cubicBezTo>
                    <a:pt x="765" y="163"/>
                    <a:pt x="717" y="77"/>
                    <a:pt x="6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0"/>
            <p:cNvSpPr/>
            <p:nvPr/>
          </p:nvSpPr>
          <p:spPr>
            <a:xfrm>
              <a:off x="992723" y="2393780"/>
              <a:ext cx="30315" cy="46112"/>
            </a:xfrm>
            <a:custGeom>
              <a:rect b="b" l="l" r="r" t="t"/>
              <a:pathLst>
                <a:path extrusionOk="0" h="1512" w="994">
                  <a:moveTo>
                    <a:pt x="237" y="1"/>
                  </a:moveTo>
                  <a:cubicBezTo>
                    <a:pt x="213" y="1"/>
                    <a:pt x="184" y="9"/>
                    <a:pt x="153" y="23"/>
                  </a:cubicBezTo>
                  <a:cubicBezTo>
                    <a:pt x="115" y="61"/>
                    <a:pt x="76" y="109"/>
                    <a:pt x="153" y="147"/>
                  </a:cubicBezTo>
                  <a:cubicBezTo>
                    <a:pt x="191" y="186"/>
                    <a:pt x="191" y="262"/>
                    <a:pt x="191" y="300"/>
                  </a:cubicBezTo>
                  <a:cubicBezTo>
                    <a:pt x="76" y="348"/>
                    <a:pt x="38" y="386"/>
                    <a:pt x="0" y="424"/>
                  </a:cubicBezTo>
                  <a:cubicBezTo>
                    <a:pt x="38" y="587"/>
                    <a:pt x="153" y="701"/>
                    <a:pt x="239" y="826"/>
                  </a:cubicBezTo>
                  <a:cubicBezTo>
                    <a:pt x="315" y="940"/>
                    <a:pt x="315" y="1103"/>
                    <a:pt x="315" y="1179"/>
                  </a:cubicBezTo>
                  <a:cubicBezTo>
                    <a:pt x="315" y="1256"/>
                    <a:pt x="191" y="1456"/>
                    <a:pt x="191" y="1456"/>
                  </a:cubicBezTo>
                  <a:cubicBezTo>
                    <a:pt x="191" y="1456"/>
                    <a:pt x="336" y="1512"/>
                    <a:pt x="503" y="1512"/>
                  </a:cubicBezTo>
                  <a:cubicBezTo>
                    <a:pt x="586" y="1512"/>
                    <a:pt x="675" y="1498"/>
                    <a:pt x="755" y="1456"/>
                  </a:cubicBezTo>
                  <a:cubicBezTo>
                    <a:pt x="870" y="1380"/>
                    <a:pt x="908" y="1303"/>
                    <a:pt x="956" y="1217"/>
                  </a:cubicBezTo>
                  <a:cubicBezTo>
                    <a:pt x="831" y="1141"/>
                    <a:pt x="669" y="1141"/>
                    <a:pt x="592" y="979"/>
                  </a:cubicBezTo>
                  <a:cubicBezTo>
                    <a:pt x="554" y="902"/>
                    <a:pt x="592" y="778"/>
                    <a:pt x="669" y="740"/>
                  </a:cubicBezTo>
                  <a:cubicBezTo>
                    <a:pt x="692" y="732"/>
                    <a:pt x="717" y="729"/>
                    <a:pt x="742" y="729"/>
                  </a:cubicBezTo>
                  <a:cubicBezTo>
                    <a:pt x="850" y="729"/>
                    <a:pt x="963" y="787"/>
                    <a:pt x="994" y="826"/>
                  </a:cubicBezTo>
                  <a:cubicBezTo>
                    <a:pt x="994" y="701"/>
                    <a:pt x="908" y="587"/>
                    <a:pt x="908" y="539"/>
                  </a:cubicBezTo>
                  <a:cubicBezTo>
                    <a:pt x="793" y="463"/>
                    <a:pt x="669" y="348"/>
                    <a:pt x="631" y="224"/>
                  </a:cubicBezTo>
                  <a:cubicBezTo>
                    <a:pt x="605" y="224"/>
                    <a:pt x="563" y="207"/>
                    <a:pt x="500" y="207"/>
                  </a:cubicBezTo>
                  <a:cubicBezTo>
                    <a:pt x="469" y="207"/>
                    <a:pt x="433" y="211"/>
                    <a:pt x="392" y="224"/>
                  </a:cubicBezTo>
                  <a:cubicBezTo>
                    <a:pt x="354" y="224"/>
                    <a:pt x="277" y="147"/>
                    <a:pt x="277" y="109"/>
                  </a:cubicBezTo>
                  <a:cubicBezTo>
                    <a:pt x="302" y="29"/>
                    <a:pt x="279" y="1"/>
                    <a:pt x="2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0"/>
            <p:cNvSpPr/>
            <p:nvPr/>
          </p:nvSpPr>
          <p:spPr>
            <a:xfrm>
              <a:off x="1013095" y="2383990"/>
              <a:ext cx="34127" cy="49497"/>
            </a:xfrm>
            <a:custGeom>
              <a:rect b="b" l="l" r="r" t="t"/>
              <a:pathLst>
                <a:path extrusionOk="0" h="1623" w="1119">
                  <a:moveTo>
                    <a:pt x="364" y="0"/>
                  </a:moveTo>
                  <a:cubicBezTo>
                    <a:pt x="335" y="0"/>
                    <a:pt x="307" y="10"/>
                    <a:pt x="288" y="29"/>
                  </a:cubicBezTo>
                  <a:cubicBezTo>
                    <a:pt x="240" y="67"/>
                    <a:pt x="202" y="105"/>
                    <a:pt x="288" y="143"/>
                  </a:cubicBezTo>
                  <a:cubicBezTo>
                    <a:pt x="326" y="191"/>
                    <a:pt x="402" y="268"/>
                    <a:pt x="326" y="306"/>
                  </a:cubicBezTo>
                  <a:cubicBezTo>
                    <a:pt x="202" y="382"/>
                    <a:pt x="87" y="468"/>
                    <a:pt x="1" y="507"/>
                  </a:cubicBezTo>
                  <a:cubicBezTo>
                    <a:pt x="87" y="669"/>
                    <a:pt x="240" y="745"/>
                    <a:pt x="326" y="908"/>
                  </a:cubicBezTo>
                  <a:cubicBezTo>
                    <a:pt x="402" y="1022"/>
                    <a:pt x="402" y="1185"/>
                    <a:pt x="440" y="1261"/>
                  </a:cubicBezTo>
                  <a:cubicBezTo>
                    <a:pt x="440" y="1386"/>
                    <a:pt x="326" y="1577"/>
                    <a:pt x="326" y="1577"/>
                  </a:cubicBezTo>
                  <a:cubicBezTo>
                    <a:pt x="326" y="1577"/>
                    <a:pt x="455" y="1622"/>
                    <a:pt x="602" y="1622"/>
                  </a:cubicBezTo>
                  <a:cubicBezTo>
                    <a:pt x="697" y="1622"/>
                    <a:pt x="801" y="1603"/>
                    <a:pt x="880" y="1538"/>
                  </a:cubicBezTo>
                  <a:cubicBezTo>
                    <a:pt x="1042" y="1424"/>
                    <a:pt x="1042" y="1386"/>
                    <a:pt x="1081" y="1300"/>
                  </a:cubicBezTo>
                  <a:cubicBezTo>
                    <a:pt x="918" y="1223"/>
                    <a:pt x="804" y="1185"/>
                    <a:pt x="718" y="1022"/>
                  </a:cubicBezTo>
                  <a:cubicBezTo>
                    <a:pt x="641" y="946"/>
                    <a:pt x="718" y="822"/>
                    <a:pt x="804" y="784"/>
                  </a:cubicBezTo>
                  <a:cubicBezTo>
                    <a:pt x="832" y="765"/>
                    <a:pt x="864" y="757"/>
                    <a:pt x="896" y="757"/>
                  </a:cubicBezTo>
                  <a:cubicBezTo>
                    <a:pt x="992" y="757"/>
                    <a:pt x="1090" y="822"/>
                    <a:pt x="1119" y="822"/>
                  </a:cubicBezTo>
                  <a:cubicBezTo>
                    <a:pt x="1119" y="745"/>
                    <a:pt x="1042" y="583"/>
                    <a:pt x="1004" y="583"/>
                  </a:cubicBezTo>
                  <a:cubicBezTo>
                    <a:pt x="880" y="507"/>
                    <a:pt x="842" y="344"/>
                    <a:pt x="880" y="229"/>
                  </a:cubicBezTo>
                  <a:cubicBezTo>
                    <a:pt x="854" y="229"/>
                    <a:pt x="757" y="212"/>
                    <a:pt x="661" y="212"/>
                  </a:cubicBezTo>
                  <a:cubicBezTo>
                    <a:pt x="612" y="212"/>
                    <a:pt x="565" y="217"/>
                    <a:pt x="526" y="229"/>
                  </a:cubicBezTo>
                  <a:cubicBezTo>
                    <a:pt x="440" y="229"/>
                    <a:pt x="440" y="105"/>
                    <a:pt x="440" y="29"/>
                  </a:cubicBezTo>
                  <a:cubicBezTo>
                    <a:pt x="421" y="10"/>
                    <a:pt x="393" y="0"/>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0"/>
            <p:cNvSpPr/>
            <p:nvPr/>
          </p:nvSpPr>
          <p:spPr>
            <a:xfrm>
              <a:off x="1071376" y="2306649"/>
              <a:ext cx="104667" cy="125436"/>
            </a:xfrm>
            <a:custGeom>
              <a:rect b="b" l="l" r="r" t="t"/>
              <a:pathLst>
                <a:path extrusionOk="0" h="4113" w="3432">
                  <a:moveTo>
                    <a:pt x="2972" y="1"/>
                  </a:moveTo>
                  <a:cubicBezTo>
                    <a:pt x="2893" y="1"/>
                    <a:pt x="2829" y="52"/>
                    <a:pt x="2753" y="52"/>
                  </a:cubicBezTo>
                  <a:cubicBezTo>
                    <a:pt x="2629" y="100"/>
                    <a:pt x="2151" y="100"/>
                    <a:pt x="2036" y="138"/>
                  </a:cubicBezTo>
                  <a:cubicBezTo>
                    <a:pt x="1912" y="214"/>
                    <a:pt x="1797" y="415"/>
                    <a:pt x="1721" y="577"/>
                  </a:cubicBezTo>
                  <a:cubicBezTo>
                    <a:pt x="1673" y="730"/>
                    <a:pt x="1673" y="854"/>
                    <a:pt x="1673" y="969"/>
                  </a:cubicBezTo>
                  <a:cubicBezTo>
                    <a:pt x="1673" y="1055"/>
                    <a:pt x="1597" y="1485"/>
                    <a:pt x="1482" y="1810"/>
                  </a:cubicBezTo>
                  <a:cubicBezTo>
                    <a:pt x="1358" y="2125"/>
                    <a:pt x="1195" y="2402"/>
                    <a:pt x="1081" y="2441"/>
                  </a:cubicBezTo>
                  <a:cubicBezTo>
                    <a:pt x="995" y="2441"/>
                    <a:pt x="934" y="2454"/>
                    <a:pt x="871" y="2454"/>
                  </a:cubicBezTo>
                  <a:cubicBezTo>
                    <a:pt x="814" y="2454"/>
                    <a:pt x="756" y="2443"/>
                    <a:pt x="679" y="2402"/>
                  </a:cubicBezTo>
                  <a:cubicBezTo>
                    <a:pt x="565" y="2326"/>
                    <a:pt x="402" y="2288"/>
                    <a:pt x="326" y="2288"/>
                  </a:cubicBezTo>
                  <a:cubicBezTo>
                    <a:pt x="240" y="2288"/>
                    <a:pt x="163" y="2326"/>
                    <a:pt x="163" y="2402"/>
                  </a:cubicBezTo>
                  <a:cubicBezTo>
                    <a:pt x="125" y="2527"/>
                    <a:pt x="49" y="2727"/>
                    <a:pt x="49" y="2842"/>
                  </a:cubicBezTo>
                  <a:cubicBezTo>
                    <a:pt x="1" y="3043"/>
                    <a:pt x="1" y="3281"/>
                    <a:pt x="49" y="3396"/>
                  </a:cubicBezTo>
                  <a:cubicBezTo>
                    <a:pt x="125" y="3683"/>
                    <a:pt x="402" y="3874"/>
                    <a:pt x="565" y="3960"/>
                  </a:cubicBezTo>
                  <a:cubicBezTo>
                    <a:pt x="718" y="4036"/>
                    <a:pt x="880" y="4074"/>
                    <a:pt x="1004" y="4113"/>
                  </a:cubicBezTo>
                  <a:cubicBezTo>
                    <a:pt x="1042" y="3998"/>
                    <a:pt x="1119" y="3922"/>
                    <a:pt x="1195" y="3797"/>
                  </a:cubicBezTo>
                  <a:cubicBezTo>
                    <a:pt x="1320" y="3721"/>
                    <a:pt x="1358" y="3635"/>
                    <a:pt x="1434" y="3635"/>
                  </a:cubicBezTo>
                  <a:cubicBezTo>
                    <a:pt x="1456" y="3621"/>
                    <a:pt x="1482" y="3615"/>
                    <a:pt x="1510" y="3615"/>
                  </a:cubicBezTo>
                  <a:cubicBezTo>
                    <a:pt x="1639" y="3615"/>
                    <a:pt x="1811" y="3741"/>
                    <a:pt x="1874" y="3836"/>
                  </a:cubicBezTo>
                  <a:cubicBezTo>
                    <a:pt x="1912" y="3797"/>
                    <a:pt x="1960" y="3721"/>
                    <a:pt x="1998" y="3635"/>
                  </a:cubicBezTo>
                  <a:cubicBezTo>
                    <a:pt x="2036" y="3558"/>
                    <a:pt x="1998" y="3444"/>
                    <a:pt x="1998" y="3358"/>
                  </a:cubicBezTo>
                  <a:cubicBezTo>
                    <a:pt x="1960" y="3243"/>
                    <a:pt x="1998" y="2966"/>
                    <a:pt x="2151" y="2679"/>
                  </a:cubicBezTo>
                  <a:cubicBezTo>
                    <a:pt x="2275" y="2364"/>
                    <a:pt x="2438" y="1963"/>
                    <a:pt x="2629" y="1686"/>
                  </a:cubicBezTo>
                  <a:cubicBezTo>
                    <a:pt x="2791" y="1447"/>
                    <a:pt x="2992" y="1294"/>
                    <a:pt x="3106" y="1208"/>
                  </a:cubicBezTo>
                  <a:cubicBezTo>
                    <a:pt x="3431" y="931"/>
                    <a:pt x="3431" y="377"/>
                    <a:pt x="3106" y="52"/>
                  </a:cubicBezTo>
                  <a:cubicBezTo>
                    <a:pt x="3055" y="14"/>
                    <a:pt x="3012" y="1"/>
                    <a:pt x="29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0"/>
            <p:cNvSpPr/>
            <p:nvPr/>
          </p:nvSpPr>
          <p:spPr>
            <a:xfrm>
              <a:off x="1093243" y="2420191"/>
              <a:ext cx="63282" cy="104728"/>
            </a:xfrm>
            <a:custGeom>
              <a:rect b="b" l="l" r="r" t="t"/>
              <a:pathLst>
                <a:path extrusionOk="0" h="3434" w="2075">
                  <a:moveTo>
                    <a:pt x="811" y="1"/>
                  </a:moveTo>
                  <a:cubicBezTo>
                    <a:pt x="750" y="1"/>
                    <a:pt x="692" y="24"/>
                    <a:pt x="641" y="74"/>
                  </a:cubicBezTo>
                  <a:cubicBezTo>
                    <a:pt x="564" y="151"/>
                    <a:pt x="440" y="237"/>
                    <a:pt x="402" y="351"/>
                  </a:cubicBezTo>
                  <a:cubicBezTo>
                    <a:pt x="287" y="514"/>
                    <a:pt x="239" y="753"/>
                    <a:pt x="163" y="867"/>
                  </a:cubicBezTo>
                  <a:cubicBezTo>
                    <a:pt x="1" y="1106"/>
                    <a:pt x="125" y="1393"/>
                    <a:pt x="163" y="1584"/>
                  </a:cubicBezTo>
                  <a:cubicBezTo>
                    <a:pt x="201" y="1785"/>
                    <a:pt x="325" y="1871"/>
                    <a:pt x="641" y="1947"/>
                  </a:cubicBezTo>
                  <a:cubicBezTo>
                    <a:pt x="956" y="2024"/>
                    <a:pt x="1157" y="2349"/>
                    <a:pt x="1281" y="2501"/>
                  </a:cubicBezTo>
                  <a:cubicBezTo>
                    <a:pt x="1357" y="2702"/>
                    <a:pt x="1434" y="2826"/>
                    <a:pt x="1281" y="3017"/>
                  </a:cubicBezTo>
                  <a:cubicBezTo>
                    <a:pt x="1140" y="3225"/>
                    <a:pt x="1360" y="3433"/>
                    <a:pt x="1609" y="3433"/>
                  </a:cubicBezTo>
                  <a:cubicBezTo>
                    <a:pt x="1646" y="3433"/>
                    <a:pt x="1683" y="3429"/>
                    <a:pt x="1721" y="3419"/>
                  </a:cubicBezTo>
                  <a:cubicBezTo>
                    <a:pt x="2036" y="3380"/>
                    <a:pt x="2074" y="3103"/>
                    <a:pt x="1998" y="2826"/>
                  </a:cubicBezTo>
                  <a:cubicBezTo>
                    <a:pt x="1873" y="2587"/>
                    <a:pt x="1520" y="1985"/>
                    <a:pt x="1434" y="1154"/>
                  </a:cubicBezTo>
                  <a:cubicBezTo>
                    <a:pt x="1434" y="791"/>
                    <a:pt x="1319" y="476"/>
                    <a:pt x="1195" y="275"/>
                  </a:cubicBezTo>
                  <a:cubicBezTo>
                    <a:pt x="1090" y="111"/>
                    <a:pt x="944" y="1"/>
                    <a:pt x="8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0"/>
            <p:cNvSpPr/>
            <p:nvPr/>
          </p:nvSpPr>
          <p:spPr>
            <a:xfrm>
              <a:off x="1132280" y="2418392"/>
              <a:ext cx="70266" cy="95152"/>
            </a:xfrm>
            <a:custGeom>
              <a:rect b="b" l="l" r="r" t="t"/>
              <a:pathLst>
                <a:path extrusionOk="0" h="3120" w="2304">
                  <a:moveTo>
                    <a:pt x="276" y="1"/>
                  </a:moveTo>
                  <a:cubicBezTo>
                    <a:pt x="178" y="1"/>
                    <a:pt x="91" y="43"/>
                    <a:pt x="39" y="133"/>
                  </a:cubicBezTo>
                  <a:cubicBezTo>
                    <a:pt x="39" y="172"/>
                    <a:pt x="1" y="210"/>
                    <a:pt x="1" y="258"/>
                  </a:cubicBezTo>
                  <a:cubicBezTo>
                    <a:pt x="154" y="573"/>
                    <a:pt x="240" y="812"/>
                    <a:pt x="278" y="1328"/>
                  </a:cubicBezTo>
                  <a:cubicBezTo>
                    <a:pt x="278" y="1528"/>
                    <a:pt x="316" y="1729"/>
                    <a:pt x="441" y="1930"/>
                  </a:cubicBezTo>
                  <a:lnTo>
                    <a:pt x="555" y="1930"/>
                  </a:lnTo>
                  <a:cubicBezTo>
                    <a:pt x="871" y="1930"/>
                    <a:pt x="1157" y="2169"/>
                    <a:pt x="1310" y="2322"/>
                  </a:cubicBezTo>
                  <a:cubicBezTo>
                    <a:pt x="1434" y="2484"/>
                    <a:pt x="1511" y="2522"/>
                    <a:pt x="1434" y="2799"/>
                  </a:cubicBezTo>
                  <a:cubicBezTo>
                    <a:pt x="1369" y="2981"/>
                    <a:pt x="1564" y="3119"/>
                    <a:pt x="1784" y="3119"/>
                  </a:cubicBezTo>
                  <a:cubicBezTo>
                    <a:pt x="1852" y="3119"/>
                    <a:pt x="1923" y="3106"/>
                    <a:pt x="1988" y="3076"/>
                  </a:cubicBezTo>
                  <a:cubicBezTo>
                    <a:pt x="2304" y="2923"/>
                    <a:pt x="2227" y="2646"/>
                    <a:pt x="2065" y="2408"/>
                  </a:cubicBezTo>
                  <a:cubicBezTo>
                    <a:pt x="1912" y="2207"/>
                    <a:pt x="1396" y="1729"/>
                    <a:pt x="1109" y="974"/>
                  </a:cubicBezTo>
                  <a:cubicBezTo>
                    <a:pt x="995" y="611"/>
                    <a:pt x="832" y="334"/>
                    <a:pt x="632" y="172"/>
                  </a:cubicBezTo>
                  <a:cubicBezTo>
                    <a:pt x="527" y="62"/>
                    <a:pt x="394" y="1"/>
                    <a:pt x="2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0"/>
            <p:cNvSpPr/>
            <p:nvPr/>
          </p:nvSpPr>
          <p:spPr>
            <a:xfrm>
              <a:off x="1062928" y="2415159"/>
              <a:ext cx="37634" cy="58311"/>
            </a:xfrm>
            <a:custGeom>
              <a:rect b="b" l="l" r="r" t="t"/>
              <a:pathLst>
                <a:path extrusionOk="0" h="1912" w="1234">
                  <a:moveTo>
                    <a:pt x="326" y="0"/>
                  </a:moveTo>
                  <a:cubicBezTo>
                    <a:pt x="326" y="0"/>
                    <a:pt x="125" y="201"/>
                    <a:pt x="125" y="555"/>
                  </a:cubicBezTo>
                  <a:cubicBezTo>
                    <a:pt x="125" y="717"/>
                    <a:pt x="1" y="841"/>
                    <a:pt x="39" y="994"/>
                  </a:cubicBezTo>
                  <a:cubicBezTo>
                    <a:pt x="87" y="1195"/>
                    <a:pt x="87" y="1271"/>
                    <a:pt x="364" y="1558"/>
                  </a:cubicBezTo>
                  <a:cubicBezTo>
                    <a:pt x="565" y="1711"/>
                    <a:pt x="679" y="1912"/>
                    <a:pt x="1081" y="1912"/>
                  </a:cubicBezTo>
                  <a:cubicBezTo>
                    <a:pt x="995" y="1596"/>
                    <a:pt x="956" y="1434"/>
                    <a:pt x="956" y="1195"/>
                  </a:cubicBezTo>
                  <a:cubicBezTo>
                    <a:pt x="956" y="1157"/>
                    <a:pt x="1042" y="994"/>
                    <a:pt x="1081" y="956"/>
                  </a:cubicBezTo>
                  <a:cubicBezTo>
                    <a:pt x="1157" y="880"/>
                    <a:pt x="1195" y="755"/>
                    <a:pt x="1233" y="641"/>
                  </a:cubicBezTo>
                  <a:cubicBezTo>
                    <a:pt x="1157" y="641"/>
                    <a:pt x="995" y="516"/>
                    <a:pt x="756" y="440"/>
                  </a:cubicBezTo>
                  <a:cubicBezTo>
                    <a:pt x="565" y="316"/>
                    <a:pt x="364" y="163"/>
                    <a:pt x="3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0"/>
            <p:cNvSpPr/>
            <p:nvPr/>
          </p:nvSpPr>
          <p:spPr>
            <a:xfrm>
              <a:off x="1038744" y="2368681"/>
              <a:ext cx="34127" cy="59928"/>
            </a:xfrm>
            <a:custGeom>
              <a:rect b="b" l="l" r="r" t="t"/>
              <a:pathLst>
                <a:path extrusionOk="0" h="1965" w="1119">
                  <a:moveTo>
                    <a:pt x="68" y="0"/>
                  </a:moveTo>
                  <a:cubicBezTo>
                    <a:pt x="58" y="0"/>
                    <a:pt x="49" y="5"/>
                    <a:pt x="39" y="15"/>
                  </a:cubicBezTo>
                  <a:cubicBezTo>
                    <a:pt x="1" y="53"/>
                    <a:pt x="1" y="129"/>
                    <a:pt x="1" y="168"/>
                  </a:cubicBezTo>
                  <a:cubicBezTo>
                    <a:pt x="1" y="254"/>
                    <a:pt x="115" y="254"/>
                    <a:pt x="201" y="292"/>
                  </a:cubicBezTo>
                  <a:cubicBezTo>
                    <a:pt x="240" y="330"/>
                    <a:pt x="316" y="454"/>
                    <a:pt x="240" y="531"/>
                  </a:cubicBezTo>
                  <a:cubicBezTo>
                    <a:pt x="163" y="607"/>
                    <a:pt x="77" y="693"/>
                    <a:pt x="77" y="693"/>
                  </a:cubicBezTo>
                  <a:cubicBezTo>
                    <a:pt x="77" y="693"/>
                    <a:pt x="39" y="846"/>
                    <a:pt x="115" y="932"/>
                  </a:cubicBezTo>
                  <a:cubicBezTo>
                    <a:pt x="278" y="1085"/>
                    <a:pt x="354" y="1123"/>
                    <a:pt x="402" y="1486"/>
                  </a:cubicBezTo>
                  <a:cubicBezTo>
                    <a:pt x="402" y="1601"/>
                    <a:pt x="316" y="1840"/>
                    <a:pt x="278" y="1964"/>
                  </a:cubicBezTo>
                  <a:cubicBezTo>
                    <a:pt x="402" y="1964"/>
                    <a:pt x="756" y="1888"/>
                    <a:pt x="880" y="1802"/>
                  </a:cubicBezTo>
                  <a:cubicBezTo>
                    <a:pt x="880" y="1687"/>
                    <a:pt x="956" y="1524"/>
                    <a:pt x="994" y="1410"/>
                  </a:cubicBezTo>
                  <a:cubicBezTo>
                    <a:pt x="994" y="1286"/>
                    <a:pt x="1033" y="1209"/>
                    <a:pt x="1033" y="1171"/>
                  </a:cubicBezTo>
                  <a:cubicBezTo>
                    <a:pt x="918" y="1123"/>
                    <a:pt x="794" y="1085"/>
                    <a:pt x="717" y="1009"/>
                  </a:cubicBezTo>
                  <a:cubicBezTo>
                    <a:pt x="679" y="884"/>
                    <a:pt x="717" y="846"/>
                    <a:pt x="832" y="770"/>
                  </a:cubicBezTo>
                  <a:cubicBezTo>
                    <a:pt x="880" y="731"/>
                    <a:pt x="994" y="731"/>
                    <a:pt x="1033" y="731"/>
                  </a:cubicBezTo>
                  <a:cubicBezTo>
                    <a:pt x="1071" y="607"/>
                    <a:pt x="1119" y="407"/>
                    <a:pt x="1119" y="407"/>
                  </a:cubicBezTo>
                  <a:lnTo>
                    <a:pt x="794" y="15"/>
                  </a:lnTo>
                  <a:cubicBezTo>
                    <a:pt x="794" y="15"/>
                    <a:pt x="679" y="53"/>
                    <a:pt x="555" y="129"/>
                  </a:cubicBezTo>
                  <a:cubicBezTo>
                    <a:pt x="479" y="215"/>
                    <a:pt x="479" y="292"/>
                    <a:pt x="440" y="292"/>
                  </a:cubicBezTo>
                  <a:cubicBezTo>
                    <a:pt x="354" y="254"/>
                    <a:pt x="240" y="168"/>
                    <a:pt x="201" y="129"/>
                  </a:cubicBezTo>
                  <a:cubicBezTo>
                    <a:pt x="137" y="43"/>
                    <a:pt x="99" y="0"/>
                    <a:pt x="6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0"/>
            <p:cNvSpPr/>
            <p:nvPr/>
          </p:nvSpPr>
          <p:spPr>
            <a:xfrm>
              <a:off x="890709" y="2431079"/>
              <a:ext cx="10827" cy="8295"/>
            </a:xfrm>
            <a:custGeom>
              <a:rect b="b" l="l" r="r" t="t"/>
              <a:pathLst>
                <a:path extrusionOk="0" h="272" w="355">
                  <a:moveTo>
                    <a:pt x="133" y="0"/>
                  </a:moveTo>
                  <a:cubicBezTo>
                    <a:pt x="108" y="0"/>
                    <a:pt x="89" y="9"/>
                    <a:pt x="77" y="33"/>
                  </a:cubicBezTo>
                  <a:cubicBezTo>
                    <a:pt x="1" y="119"/>
                    <a:pt x="115" y="157"/>
                    <a:pt x="154" y="195"/>
                  </a:cubicBezTo>
                  <a:cubicBezTo>
                    <a:pt x="192" y="233"/>
                    <a:pt x="316" y="272"/>
                    <a:pt x="316" y="272"/>
                  </a:cubicBezTo>
                  <a:cubicBezTo>
                    <a:pt x="316" y="272"/>
                    <a:pt x="354" y="157"/>
                    <a:pt x="354" y="80"/>
                  </a:cubicBezTo>
                  <a:cubicBezTo>
                    <a:pt x="275" y="47"/>
                    <a:pt x="190" y="0"/>
                    <a:pt x="1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0"/>
            <p:cNvSpPr/>
            <p:nvPr/>
          </p:nvSpPr>
          <p:spPr>
            <a:xfrm>
              <a:off x="908794" y="2429950"/>
              <a:ext cx="9637" cy="8265"/>
            </a:xfrm>
            <a:custGeom>
              <a:rect b="b" l="l" r="r" t="t"/>
              <a:pathLst>
                <a:path extrusionOk="0" h="271" w="316">
                  <a:moveTo>
                    <a:pt x="112" y="0"/>
                  </a:moveTo>
                  <a:cubicBezTo>
                    <a:pt x="87" y="0"/>
                    <a:pt x="63" y="9"/>
                    <a:pt x="38" y="31"/>
                  </a:cubicBezTo>
                  <a:cubicBezTo>
                    <a:pt x="0" y="117"/>
                    <a:pt x="38" y="156"/>
                    <a:pt x="124" y="194"/>
                  </a:cubicBezTo>
                  <a:cubicBezTo>
                    <a:pt x="163" y="232"/>
                    <a:pt x="239" y="270"/>
                    <a:pt x="239" y="270"/>
                  </a:cubicBezTo>
                  <a:cubicBezTo>
                    <a:pt x="239" y="270"/>
                    <a:pt x="277" y="194"/>
                    <a:pt x="315" y="117"/>
                  </a:cubicBezTo>
                  <a:cubicBezTo>
                    <a:pt x="234" y="56"/>
                    <a:pt x="172" y="0"/>
                    <a:pt x="11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0"/>
            <p:cNvSpPr/>
            <p:nvPr/>
          </p:nvSpPr>
          <p:spPr>
            <a:xfrm>
              <a:off x="925690" y="2429432"/>
              <a:ext cx="9942" cy="9942"/>
            </a:xfrm>
            <a:custGeom>
              <a:rect b="b" l="l" r="r" t="t"/>
              <a:pathLst>
                <a:path extrusionOk="0" h="326" w="326">
                  <a:moveTo>
                    <a:pt x="114" y="0"/>
                  </a:moveTo>
                  <a:cubicBezTo>
                    <a:pt x="103" y="0"/>
                    <a:pt x="93" y="3"/>
                    <a:pt x="86" y="10"/>
                  </a:cubicBezTo>
                  <a:cubicBezTo>
                    <a:pt x="0" y="48"/>
                    <a:pt x="48" y="134"/>
                    <a:pt x="86" y="173"/>
                  </a:cubicBezTo>
                  <a:lnTo>
                    <a:pt x="239" y="326"/>
                  </a:lnTo>
                  <a:cubicBezTo>
                    <a:pt x="239" y="326"/>
                    <a:pt x="325" y="249"/>
                    <a:pt x="325" y="134"/>
                  </a:cubicBezTo>
                  <a:cubicBezTo>
                    <a:pt x="255" y="64"/>
                    <a:pt x="165" y="0"/>
                    <a:pt x="1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0"/>
            <p:cNvSpPr/>
            <p:nvPr/>
          </p:nvSpPr>
          <p:spPr>
            <a:xfrm>
              <a:off x="945208" y="2429432"/>
              <a:ext cx="9637" cy="11406"/>
            </a:xfrm>
            <a:custGeom>
              <a:rect b="b" l="l" r="r" t="t"/>
              <a:pathLst>
                <a:path extrusionOk="0" h="374" w="316">
                  <a:moveTo>
                    <a:pt x="109" y="0"/>
                  </a:moveTo>
                  <a:cubicBezTo>
                    <a:pt x="97" y="0"/>
                    <a:pt x="86" y="3"/>
                    <a:pt x="77" y="10"/>
                  </a:cubicBezTo>
                  <a:cubicBezTo>
                    <a:pt x="1" y="87"/>
                    <a:pt x="39" y="134"/>
                    <a:pt x="77" y="211"/>
                  </a:cubicBezTo>
                  <a:lnTo>
                    <a:pt x="239" y="373"/>
                  </a:lnTo>
                  <a:cubicBezTo>
                    <a:pt x="239" y="373"/>
                    <a:pt x="316" y="249"/>
                    <a:pt x="316" y="134"/>
                  </a:cubicBezTo>
                  <a:cubicBezTo>
                    <a:pt x="253" y="64"/>
                    <a:pt x="165" y="0"/>
                    <a:pt x="10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0"/>
            <p:cNvSpPr/>
            <p:nvPr/>
          </p:nvSpPr>
          <p:spPr>
            <a:xfrm>
              <a:off x="965885" y="2427083"/>
              <a:ext cx="12290" cy="12290"/>
            </a:xfrm>
            <a:custGeom>
              <a:rect b="b" l="l" r="r" t="t"/>
              <a:pathLst>
                <a:path extrusionOk="0" h="403" w="403">
                  <a:moveTo>
                    <a:pt x="129" y="1"/>
                  </a:moveTo>
                  <a:cubicBezTo>
                    <a:pt x="110" y="1"/>
                    <a:pt x="93" y="4"/>
                    <a:pt x="77" y="11"/>
                  </a:cubicBezTo>
                  <a:cubicBezTo>
                    <a:pt x="1" y="87"/>
                    <a:pt x="39" y="125"/>
                    <a:pt x="77" y="211"/>
                  </a:cubicBezTo>
                  <a:cubicBezTo>
                    <a:pt x="116" y="250"/>
                    <a:pt x="278" y="403"/>
                    <a:pt x="278" y="403"/>
                  </a:cubicBezTo>
                  <a:cubicBezTo>
                    <a:pt x="278" y="403"/>
                    <a:pt x="402" y="288"/>
                    <a:pt x="402" y="164"/>
                  </a:cubicBezTo>
                  <a:cubicBezTo>
                    <a:pt x="331" y="69"/>
                    <a:pt x="215" y="1"/>
                    <a:pt x="12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0"/>
            <p:cNvSpPr/>
            <p:nvPr/>
          </p:nvSpPr>
          <p:spPr>
            <a:xfrm>
              <a:off x="987752" y="2423820"/>
              <a:ext cx="13449" cy="10888"/>
            </a:xfrm>
            <a:custGeom>
              <a:rect b="b" l="l" r="r" t="t"/>
              <a:pathLst>
                <a:path extrusionOk="0" h="357" w="441">
                  <a:moveTo>
                    <a:pt x="125" y="0"/>
                  </a:moveTo>
                  <a:cubicBezTo>
                    <a:pt x="90" y="0"/>
                    <a:pt x="61" y="10"/>
                    <a:pt x="39" y="32"/>
                  </a:cubicBezTo>
                  <a:cubicBezTo>
                    <a:pt x="1" y="118"/>
                    <a:pt x="39" y="194"/>
                    <a:pt x="115" y="232"/>
                  </a:cubicBezTo>
                  <a:cubicBezTo>
                    <a:pt x="163" y="271"/>
                    <a:pt x="354" y="357"/>
                    <a:pt x="354" y="357"/>
                  </a:cubicBezTo>
                  <a:cubicBezTo>
                    <a:pt x="354" y="357"/>
                    <a:pt x="440" y="271"/>
                    <a:pt x="440" y="118"/>
                  </a:cubicBezTo>
                  <a:cubicBezTo>
                    <a:pt x="325" y="57"/>
                    <a:pt x="209"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0"/>
            <p:cNvSpPr/>
            <p:nvPr/>
          </p:nvSpPr>
          <p:spPr>
            <a:xfrm>
              <a:off x="1010778" y="2417843"/>
              <a:ext cx="14608" cy="10766"/>
            </a:xfrm>
            <a:custGeom>
              <a:rect b="b" l="l" r="r" t="t"/>
              <a:pathLst>
                <a:path extrusionOk="0" h="353" w="479">
                  <a:moveTo>
                    <a:pt x="152" y="1"/>
                  </a:moveTo>
                  <a:cubicBezTo>
                    <a:pt x="118" y="1"/>
                    <a:pt x="91" y="11"/>
                    <a:pt x="77" y="37"/>
                  </a:cubicBezTo>
                  <a:cubicBezTo>
                    <a:pt x="0" y="113"/>
                    <a:pt x="39" y="190"/>
                    <a:pt x="125" y="228"/>
                  </a:cubicBezTo>
                  <a:cubicBezTo>
                    <a:pt x="163" y="276"/>
                    <a:pt x="364" y="352"/>
                    <a:pt x="364" y="352"/>
                  </a:cubicBezTo>
                  <a:cubicBezTo>
                    <a:pt x="364" y="352"/>
                    <a:pt x="478" y="228"/>
                    <a:pt x="440" y="113"/>
                  </a:cubicBezTo>
                  <a:cubicBezTo>
                    <a:pt x="353" y="59"/>
                    <a:pt x="232" y="1"/>
                    <a:pt x="1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0"/>
            <p:cNvSpPr/>
            <p:nvPr/>
          </p:nvSpPr>
          <p:spPr>
            <a:xfrm>
              <a:off x="1034962" y="2410188"/>
              <a:ext cx="14608" cy="12290"/>
            </a:xfrm>
            <a:custGeom>
              <a:rect b="b" l="l" r="r" t="t"/>
              <a:pathLst>
                <a:path extrusionOk="0" h="403" w="479">
                  <a:moveTo>
                    <a:pt x="184" y="0"/>
                  </a:moveTo>
                  <a:cubicBezTo>
                    <a:pt x="128" y="0"/>
                    <a:pt x="78" y="15"/>
                    <a:pt x="48" y="49"/>
                  </a:cubicBezTo>
                  <a:cubicBezTo>
                    <a:pt x="1" y="125"/>
                    <a:pt x="48" y="163"/>
                    <a:pt x="125" y="240"/>
                  </a:cubicBezTo>
                  <a:cubicBezTo>
                    <a:pt x="163" y="288"/>
                    <a:pt x="402" y="402"/>
                    <a:pt x="402" y="402"/>
                  </a:cubicBezTo>
                  <a:cubicBezTo>
                    <a:pt x="402" y="402"/>
                    <a:pt x="478" y="240"/>
                    <a:pt x="440" y="87"/>
                  </a:cubicBezTo>
                  <a:cubicBezTo>
                    <a:pt x="371" y="35"/>
                    <a:pt x="269" y="0"/>
                    <a:pt x="18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0"/>
            <p:cNvSpPr/>
            <p:nvPr/>
          </p:nvSpPr>
          <p:spPr>
            <a:xfrm>
              <a:off x="1060611" y="2392835"/>
              <a:ext cx="9637" cy="8936"/>
            </a:xfrm>
            <a:custGeom>
              <a:rect b="b" l="l" r="r" t="t"/>
              <a:pathLst>
                <a:path extrusionOk="0" h="293" w="316">
                  <a:moveTo>
                    <a:pt x="240" y="0"/>
                  </a:moveTo>
                  <a:cubicBezTo>
                    <a:pt x="174" y="0"/>
                    <a:pt x="104" y="27"/>
                    <a:pt x="77" y="54"/>
                  </a:cubicBezTo>
                  <a:cubicBezTo>
                    <a:pt x="0" y="178"/>
                    <a:pt x="77" y="217"/>
                    <a:pt x="163" y="255"/>
                  </a:cubicBezTo>
                  <a:cubicBezTo>
                    <a:pt x="163" y="255"/>
                    <a:pt x="239" y="293"/>
                    <a:pt x="277" y="293"/>
                  </a:cubicBezTo>
                  <a:cubicBezTo>
                    <a:pt x="316" y="178"/>
                    <a:pt x="316" y="92"/>
                    <a:pt x="316" y="16"/>
                  </a:cubicBezTo>
                  <a:cubicBezTo>
                    <a:pt x="293" y="5"/>
                    <a:pt x="267" y="0"/>
                    <a:pt x="2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0"/>
            <p:cNvSpPr/>
            <p:nvPr/>
          </p:nvSpPr>
          <p:spPr>
            <a:xfrm>
              <a:off x="1061769" y="2341843"/>
              <a:ext cx="51022" cy="38091"/>
            </a:xfrm>
            <a:custGeom>
              <a:rect b="b" l="l" r="r" t="t"/>
              <a:pathLst>
                <a:path extrusionOk="0" h="1249" w="1673">
                  <a:moveTo>
                    <a:pt x="72" y="1"/>
                  </a:moveTo>
                  <a:cubicBezTo>
                    <a:pt x="60" y="1"/>
                    <a:pt x="49" y="5"/>
                    <a:pt x="39" y="16"/>
                  </a:cubicBezTo>
                  <a:cubicBezTo>
                    <a:pt x="39" y="54"/>
                    <a:pt x="1" y="140"/>
                    <a:pt x="1" y="178"/>
                  </a:cubicBezTo>
                  <a:cubicBezTo>
                    <a:pt x="1" y="255"/>
                    <a:pt x="125" y="216"/>
                    <a:pt x="201" y="293"/>
                  </a:cubicBezTo>
                  <a:cubicBezTo>
                    <a:pt x="239" y="331"/>
                    <a:pt x="316" y="417"/>
                    <a:pt x="239" y="532"/>
                  </a:cubicBezTo>
                  <a:cubicBezTo>
                    <a:pt x="201" y="618"/>
                    <a:pt x="125" y="656"/>
                    <a:pt x="77" y="694"/>
                  </a:cubicBezTo>
                  <a:cubicBezTo>
                    <a:pt x="77" y="771"/>
                    <a:pt x="77" y="857"/>
                    <a:pt x="163" y="933"/>
                  </a:cubicBezTo>
                  <a:cubicBezTo>
                    <a:pt x="239" y="1048"/>
                    <a:pt x="278" y="1134"/>
                    <a:pt x="402" y="1248"/>
                  </a:cubicBezTo>
                  <a:cubicBezTo>
                    <a:pt x="480" y="1112"/>
                    <a:pt x="562" y="1090"/>
                    <a:pt x="654" y="1090"/>
                  </a:cubicBezTo>
                  <a:cubicBezTo>
                    <a:pt x="698" y="1090"/>
                    <a:pt x="744" y="1095"/>
                    <a:pt x="794" y="1095"/>
                  </a:cubicBezTo>
                  <a:cubicBezTo>
                    <a:pt x="841" y="1095"/>
                    <a:pt x="880" y="1134"/>
                    <a:pt x="1080" y="1248"/>
                  </a:cubicBezTo>
                  <a:lnTo>
                    <a:pt x="1233" y="1248"/>
                  </a:lnTo>
                  <a:cubicBezTo>
                    <a:pt x="1195" y="1210"/>
                    <a:pt x="841" y="895"/>
                    <a:pt x="717" y="809"/>
                  </a:cubicBezTo>
                  <a:cubicBezTo>
                    <a:pt x="679" y="857"/>
                    <a:pt x="641" y="895"/>
                    <a:pt x="641" y="895"/>
                  </a:cubicBezTo>
                  <a:cubicBezTo>
                    <a:pt x="614" y="911"/>
                    <a:pt x="592" y="919"/>
                    <a:pt x="573" y="919"/>
                  </a:cubicBezTo>
                  <a:cubicBezTo>
                    <a:pt x="504" y="919"/>
                    <a:pt x="486" y="814"/>
                    <a:pt x="517" y="656"/>
                  </a:cubicBezTo>
                  <a:cubicBezTo>
                    <a:pt x="555" y="532"/>
                    <a:pt x="679" y="417"/>
                    <a:pt x="794" y="417"/>
                  </a:cubicBezTo>
                  <a:cubicBezTo>
                    <a:pt x="918" y="417"/>
                    <a:pt x="1434" y="771"/>
                    <a:pt x="1596" y="933"/>
                  </a:cubicBezTo>
                  <a:cubicBezTo>
                    <a:pt x="1635" y="857"/>
                    <a:pt x="1635" y="771"/>
                    <a:pt x="1673" y="732"/>
                  </a:cubicBezTo>
                  <a:lnTo>
                    <a:pt x="1673" y="694"/>
                  </a:lnTo>
                  <a:lnTo>
                    <a:pt x="1119" y="255"/>
                  </a:lnTo>
                  <a:lnTo>
                    <a:pt x="1119" y="331"/>
                  </a:lnTo>
                  <a:cubicBezTo>
                    <a:pt x="1097" y="358"/>
                    <a:pt x="1060" y="382"/>
                    <a:pt x="1025" y="382"/>
                  </a:cubicBezTo>
                  <a:cubicBezTo>
                    <a:pt x="998" y="382"/>
                    <a:pt x="973" y="368"/>
                    <a:pt x="956" y="331"/>
                  </a:cubicBezTo>
                  <a:cubicBezTo>
                    <a:pt x="918" y="255"/>
                    <a:pt x="918" y="178"/>
                    <a:pt x="918" y="92"/>
                  </a:cubicBezTo>
                  <a:lnTo>
                    <a:pt x="841" y="16"/>
                  </a:lnTo>
                  <a:cubicBezTo>
                    <a:pt x="841" y="16"/>
                    <a:pt x="717" y="16"/>
                    <a:pt x="603" y="140"/>
                  </a:cubicBezTo>
                  <a:cubicBezTo>
                    <a:pt x="517" y="216"/>
                    <a:pt x="478" y="255"/>
                    <a:pt x="440" y="255"/>
                  </a:cubicBezTo>
                  <a:cubicBezTo>
                    <a:pt x="364" y="255"/>
                    <a:pt x="278" y="178"/>
                    <a:pt x="201" y="92"/>
                  </a:cubicBezTo>
                  <a:cubicBezTo>
                    <a:pt x="145" y="36"/>
                    <a:pt x="105" y="1"/>
                    <a:pt x="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0"/>
            <p:cNvSpPr/>
            <p:nvPr/>
          </p:nvSpPr>
          <p:spPr>
            <a:xfrm>
              <a:off x="1094707" y="2342941"/>
              <a:ext cx="21867" cy="18908"/>
            </a:xfrm>
            <a:custGeom>
              <a:rect b="b" l="l" r="r" t="t"/>
              <a:pathLst>
                <a:path extrusionOk="0" h="620" w="717">
                  <a:moveTo>
                    <a:pt x="124" y="1"/>
                  </a:moveTo>
                  <a:cubicBezTo>
                    <a:pt x="107" y="1"/>
                    <a:pt x="90" y="5"/>
                    <a:pt x="77" y="18"/>
                  </a:cubicBezTo>
                  <a:cubicBezTo>
                    <a:pt x="0" y="18"/>
                    <a:pt x="39" y="142"/>
                    <a:pt x="39" y="180"/>
                  </a:cubicBezTo>
                  <a:cubicBezTo>
                    <a:pt x="239" y="295"/>
                    <a:pt x="555" y="534"/>
                    <a:pt x="631" y="620"/>
                  </a:cubicBezTo>
                  <a:cubicBezTo>
                    <a:pt x="669" y="534"/>
                    <a:pt x="669" y="496"/>
                    <a:pt x="717" y="419"/>
                  </a:cubicBezTo>
                  <a:cubicBezTo>
                    <a:pt x="669" y="381"/>
                    <a:pt x="669" y="343"/>
                    <a:pt x="631" y="343"/>
                  </a:cubicBezTo>
                  <a:cubicBezTo>
                    <a:pt x="478" y="219"/>
                    <a:pt x="354" y="104"/>
                    <a:pt x="191" y="18"/>
                  </a:cubicBezTo>
                  <a:cubicBezTo>
                    <a:pt x="191" y="18"/>
                    <a:pt x="157" y="1"/>
                    <a:pt x="1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0"/>
            <p:cNvSpPr/>
            <p:nvPr/>
          </p:nvSpPr>
          <p:spPr>
            <a:xfrm>
              <a:off x="1083636" y="2314029"/>
              <a:ext cx="37603" cy="29461"/>
            </a:xfrm>
            <a:custGeom>
              <a:rect b="b" l="l" r="r" t="t"/>
              <a:pathLst>
                <a:path extrusionOk="0" h="966" w="1233">
                  <a:moveTo>
                    <a:pt x="60" y="0"/>
                  </a:moveTo>
                  <a:cubicBezTo>
                    <a:pt x="53" y="0"/>
                    <a:pt x="45" y="3"/>
                    <a:pt x="38" y="10"/>
                  </a:cubicBezTo>
                  <a:cubicBezTo>
                    <a:pt x="0" y="96"/>
                    <a:pt x="0" y="173"/>
                    <a:pt x="0" y="211"/>
                  </a:cubicBezTo>
                  <a:cubicBezTo>
                    <a:pt x="38" y="249"/>
                    <a:pt x="124" y="249"/>
                    <a:pt x="201" y="335"/>
                  </a:cubicBezTo>
                  <a:cubicBezTo>
                    <a:pt x="239" y="335"/>
                    <a:pt x="316" y="450"/>
                    <a:pt x="277" y="526"/>
                  </a:cubicBezTo>
                  <a:cubicBezTo>
                    <a:pt x="201" y="612"/>
                    <a:pt x="163" y="727"/>
                    <a:pt x="124" y="765"/>
                  </a:cubicBezTo>
                  <a:cubicBezTo>
                    <a:pt x="124" y="851"/>
                    <a:pt x="124" y="889"/>
                    <a:pt x="201" y="966"/>
                  </a:cubicBezTo>
                  <a:cubicBezTo>
                    <a:pt x="201" y="851"/>
                    <a:pt x="277" y="765"/>
                    <a:pt x="363" y="727"/>
                  </a:cubicBezTo>
                  <a:cubicBezTo>
                    <a:pt x="388" y="715"/>
                    <a:pt x="431" y="706"/>
                    <a:pt x="482" y="706"/>
                  </a:cubicBezTo>
                  <a:cubicBezTo>
                    <a:pt x="588" y="706"/>
                    <a:pt x="732" y="742"/>
                    <a:pt x="841" y="851"/>
                  </a:cubicBezTo>
                  <a:cubicBezTo>
                    <a:pt x="841" y="765"/>
                    <a:pt x="793" y="727"/>
                    <a:pt x="679" y="651"/>
                  </a:cubicBezTo>
                  <a:cubicBezTo>
                    <a:pt x="610" y="582"/>
                    <a:pt x="665" y="444"/>
                    <a:pt x="732" y="444"/>
                  </a:cubicBezTo>
                  <a:cubicBezTo>
                    <a:pt x="739" y="444"/>
                    <a:pt x="747" y="446"/>
                    <a:pt x="755" y="450"/>
                  </a:cubicBezTo>
                  <a:cubicBezTo>
                    <a:pt x="841" y="488"/>
                    <a:pt x="1032" y="612"/>
                    <a:pt x="1233" y="727"/>
                  </a:cubicBezTo>
                  <a:lnTo>
                    <a:pt x="1233" y="374"/>
                  </a:lnTo>
                  <a:cubicBezTo>
                    <a:pt x="1118" y="249"/>
                    <a:pt x="918" y="135"/>
                    <a:pt x="793" y="96"/>
                  </a:cubicBezTo>
                  <a:cubicBezTo>
                    <a:pt x="793" y="173"/>
                    <a:pt x="755" y="211"/>
                    <a:pt x="755" y="249"/>
                  </a:cubicBezTo>
                  <a:cubicBezTo>
                    <a:pt x="755" y="288"/>
                    <a:pt x="717" y="374"/>
                    <a:pt x="679" y="412"/>
                  </a:cubicBezTo>
                  <a:cubicBezTo>
                    <a:pt x="663" y="428"/>
                    <a:pt x="632" y="437"/>
                    <a:pt x="602" y="437"/>
                  </a:cubicBezTo>
                  <a:cubicBezTo>
                    <a:pt x="559" y="437"/>
                    <a:pt x="516" y="418"/>
                    <a:pt x="516" y="374"/>
                  </a:cubicBezTo>
                  <a:lnTo>
                    <a:pt x="516" y="173"/>
                  </a:lnTo>
                  <a:cubicBezTo>
                    <a:pt x="478" y="211"/>
                    <a:pt x="478" y="249"/>
                    <a:pt x="440" y="249"/>
                  </a:cubicBezTo>
                  <a:cubicBezTo>
                    <a:pt x="363" y="249"/>
                    <a:pt x="277" y="173"/>
                    <a:pt x="201" y="135"/>
                  </a:cubicBezTo>
                  <a:cubicBezTo>
                    <a:pt x="138" y="64"/>
                    <a:pt x="95" y="0"/>
                    <a:pt x="6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0"/>
            <p:cNvSpPr/>
            <p:nvPr/>
          </p:nvSpPr>
          <p:spPr>
            <a:xfrm>
              <a:off x="1106662" y="2283715"/>
              <a:ext cx="46356" cy="34432"/>
            </a:xfrm>
            <a:custGeom>
              <a:rect b="b" l="l" r="r" t="t"/>
              <a:pathLst>
                <a:path extrusionOk="0" h="1129" w="1520">
                  <a:moveTo>
                    <a:pt x="104" y="1"/>
                  </a:moveTo>
                  <a:cubicBezTo>
                    <a:pt x="99" y="1"/>
                    <a:pt x="93" y="4"/>
                    <a:pt x="86" y="11"/>
                  </a:cubicBezTo>
                  <a:cubicBezTo>
                    <a:pt x="38" y="87"/>
                    <a:pt x="0" y="135"/>
                    <a:pt x="0" y="211"/>
                  </a:cubicBezTo>
                  <a:cubicBezTo>
                    <a:pt x="38" y="250"/>
                    <a:pt x="124" y="250"/>
                    <a:pt x="201" y="326"/>
                  </a:cubicBezTo>
                  <a:cubicBezTo>
                    <a:pt x="239" y="374"/>
                    <a:pt x="325" y="450"/>
                    <a:pt x="239" y="527"/>
                  </a:cubicBezTo>
                  <a:cubicBezTo>
                    <a:pt x="163" y="651"/>
                    <a:pt x="86" y="727"/>
                    <a:pt x="86" y="766"/>
                  </a:cubicBezTo>
                  <a:cubicBezTo>
                    <a:pt x="86" y="804"/>
                    <a:pt x="38" y="804"/>
                    <a:pt x="38" y="804"/>
                  </a:cubicBezTo>
                  <a:cubicBezTo>
                    <a:pt x="124" y="804"/>
                    <a:pt x="440" y="966"/>
                    <a:pt x="640" y="1129"/>
                  </a:cubicBezTo>
                  <a:cubicBezTo>
                    <a:pt x="679" y="1004"/>
                    <a:pt x="717" y="966"/>
                    <a:pt x="803" y="890"/>
                  </a:cubicBezTo>
                  <a:cubicBezTo>
                    <a:pt x="755" y="852"/>
                    <a:pt x="717" y="804"/>
                    <a:pt x="602" y="689"/>
                  </a:cubicBezTo>
                  <a:cubicBezTo>
                    <a:pt x="564" y="613"/>
                    <a:pt x="679" y="527"/>
                    <a:pt x="755" y="527"/>
                  </a:cubicBezTo>
                  <a:cubicBezTo>
                    <a:pt x="803" y="527"/>
                    <a:pt x="917" y="651"/>
                    <a:pt x="1118" y="804"/>
                  </a:cubicBezTo>
                  <a:cubicBezTo>
                    <a:pt x="1156" y="804"/>
                    <a:pt x="1395" y="766"/>
                    <a:pt x="1519" y="766"/>
                  </a:cubicBezTo>
                  <a:cubicBezTo>
                    <a:pt x="1395" y="689"/>
                    <a:pt x="1118" y="374"/>
                    <a:pt x="956" y="250"/>
                  </a:cubicBezTo>
                  <a:cubicBezTo>
                    <a:pt x="932" y="226"/>
                    <a:pt x="878" y="168"/>
                    <a:pt x="820" y="168"/>
                  </a:cubicBezTo>
                  <a:cubicBezTo>
                    <a:pt x="785" y="168"/>
                    <a:pt x="749" y="189"/>
                    <a:pt x="717" y="250"/>
                  </a:cubicBezTo>
                  <a:cubicBezTo>
                    <a:pt x="679" y="374"/>
                    <a:pt x="640" y="488"/>
                    <a:pt x="516" y="488"/>
                  </a:cubicBezTo>
                  <a:cubicBezTo>
                    <a:pt x="478" y="450"/>
                    <a:pt x="440" y="374"/>
                    <a:pt x="440" y="288"/>
                  </a:cubicBezTo>
                  <a:cubicBezTo>
                    <a:pt x="363" y="288"/>
                    <a:pt x="277" y="211"/>
                    <a:pt x="201" y="135"/>
                  </a:cubicBezTo>
                  <a:cubicBezTo>
                    <a:pt x="138" y="65"/>
                    <a:pt x="127" y="1"/>
                    <a:pt x="10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0"/>
            <p:cNvSpPr/>
            <p:nvPr/>
          </p:nvSpPr>
          <p:spPr>
            <a:xfrm>
              <a:off x="912576" y="2441966"/>
              <a:ext cx="4697" cy="10827"/>
            </a:xfrm>
            <a:custGeom>
              <a:rect b="b" l="l" r="r" t="t"/>
              <a:pathLst>
                <a:path extrusionOk="0" h="355" w="154">
                  <a:moveTo>
                    <a:pt x="77" y="1"/>
                  </a:moveTo>
                  <a:lnTo>
                    <a:pt x="0" y="77"/>
                  </a:lnTo>
                  <a:cubicBezTo>
                    <a:pt x="0" y="77"/>
                    <a:pt x="77" y="115"/>
                    <a:pt x="77" y="201"/>
                  </a:cubicBezTo>
                  <a:cubicBezTo>
                    <a:pt x="77" y="278"/>
                    <a:pt x="77" y="354"/>
                    <a:pt x="115" y="354"/>
                  </a:cubicBezTo>
                  <a:cubicBezTo>
                    <a:pt x="153" y="354"/>
                    <a:pt x="153" y="239"/>
                    <a:pt x="153" y="153"/>
                  </a:cubicBezTo>
                  <a:cubicBezTo>
                    <a:pt x="153" y="115"/>
                    <a:pt x="77"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0"/>
            <p:cNvSpPr/>
            <p:nvPr/>
          </p:nvSpPr>
          <p:spPr>
            <a:xfrm>
              <a:off x="928312" y="2441966"/>
              <a:ext cx="6130" cy="10827"/>
            </a:xfrm>
            <a:custGeom>
              <a:rect b="b" l="l" r="r" t="t"/>
              <a:pathLst>
                <a:path extrusionOk="0" h="355" w="201">
                  <a:moveTo>
                    <a:pt x="115" y="1"/>
                  </a:moveTo>
                  <a:cubicBezTo>
                    <a:pt x="115" y="1"/>
                    <a:pt x="77" y="39"/>
                    <a:pt x="0" y="39"/>
                  </a:cubicBezTo>
                  <a:cubicBezTo>
                    <a:pt x="0" y="39"/>
                    <a:pt x="77" y="115"/>
                    <a:pt x="77" y="201"/>
                  </a:cubicBezTo>
                  <a:cubicBezTo>
                    <a:pt x="77" y="278"/>
                    <a:pt x="77" y="354"/>
                    <a:pt x="115" y="354"/>
                  </a:cubicBezTo>
                  <a:cubicBezTo>
                    <a:pt x="153" y="354"/>
                    <a:pt x="201" y="239"/>
                    <a:pt x="153" y="153"/>
                  </a:cubicBezTo>
                  <a:cubicBezTo>
                    <a:pt x="153" y="115"/>
                    <a:pt x="115"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0"/>
            <p:cNvSpPr/>
            <p:nvPr/>
          </p:nvSpPr>
          <p:spPr>
            <a:xfrm>
              <a:off x="947526" y="2443125"/>
              <a:ext cx="6160" cy="10827"/>
            </a:xfrm>
            <a:custGeom>
              <a:rect b="b" l="l" r="r" t="t"/>
              <a:pathLst>
                <a:path extrusionOk="0" h="355" w="202">
                  <a:moveTo>
                    <a:pt x="87" y="1"/>
                  </a:moveTo>
                  <a:lnTo>
                    <a:pt x="1" y="77"/>
                  </a:lnTo>
                  <a:cubicBezTo>
                    <a:pt x="1" y="77"/>
                    <a:pt x="87" y="163"/>
                    <a:pt x="125" y="240"/>
                  </a:cubicBezTo>
                  <a:cubicBezTo>
                    <a:pt x="125" y="316"/>
                    <a:pt x="125" y="354"/>
                    <a:pt x="163" y="354"/>
                  </a:cubicBezTo>
                  <a:cubicBezTo>
                    <a:pt x="202" y="354"/>
                    <a:pt x="202" y="240"/>
                    <a:pt x="202" y="201"/>
                  </a:cubicBezTo>
                  <a:cubicBezTo>
                    <a:pt x="163" y="115"/>
                    <a:pt x="87" y="1"/>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0"/>
            <p:cNvSpPr/>
            <p:nvPr/>
          </p:nvSpPr>
          <p:spPr>
            <a:xfrm>
              <a:off x="969393" y="2443125"/>
              <a:ext cx="7319" cy="13449"/>
            </a:xfrm>
            <a:custGeom>
              <a:rect b="b" l="l" r="r" t="t"/>
              <a:pathLst>
                <a:path extrusionOk="0" h="441" w="240">
                  <a:moveTo>
                    <a:pt x="125" y="1"/>
                  </a:moveTo>
                  <a:cubicBezTo>
                    <a:pt x="125" y="1"/>
                    <a:pt x="87" y="39"/>
                    <a:pt x="1" y="77"/>
                  </a:cubicBezTo>
                  <a:cubicBezTo>
                    <a:pt x="1" y="77"/>
                    <a:pt x="125" y="163"/>
                    <a:pt x="125" y="278"/>
                  </a:cubicBezTo>
                  <a:cubicBezTo>
                    <a:pt x="163" y="402"/>
                    <a:pt x="125" y="440"/>
                    <a:pt x="163" y="440"/>
                  </a:cubicBezTo>
                  <a:cubicBezTo>
                    <a:pt x="239" y="440"/>
                    <a:pt x="239" y="278"/>
                    <a:pt x="239" y="201"/>
                  </a:cubicBezTo>
                  <a:cubicBezTo>
                    <a:pt x="201" y="115"/>
                    <a:pt x="125"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0"/>
            <p:cNvSpPr/>
            <p:nvPr/>
          </p:nvSpPr>
          <p:spPr>
            <a:xfrm>
              <a:off x="992723" y="2440807"/>
              <a:ext cx="8478" cy="14883"/>
            </a:xfrm>
            <a:custGeom>
              <a:rect b="b" l="l" r="r" t="t"/>
              <a:pathLst>
                <a:path extrusionOk="0" h="488" w="278">
                  <a:moveTo>
                    <a:pt x="115" y="0"/>
                  </a:moveTo>
                  <a:cubicBezTo>
                    <a:pt x="115" y="0"/>
                    <a:pt x="76" y="39"/>
                    <a:pt x="0" y="77"/>
                  </a:cubicBezTo>
                  <a:cubicBezTo>
                    <a:pt x="0" y="77"/>
                    <a:pt x="115" y="191"/>
                    <a:pt x="153" y="316"/>
                  </a:cubicBezTo>
                  <a:cubicBezTo>
                    <a:pt x="153" y="412"/>
                    <a:pt x="153" y="487"/>
                    <a:pt x="175" y="487"/>
                  </a:cubicBezTo>
                  <a:cubicBezTo>
                    <a:pt x="180" y="487"/>
                    <a:pt x="185" y="484"/>
                    <a:pt x="191" y="478"/>
                  </a:cubicBezTo>
                  <a:cubicBezTo>
                    <a:pt x="277" y="478"/>
                    <a:pt x="277" y="316"/>
                    <a:pt x="239" y="239"/>
                  </a:cubicBezTo>
                  <a:cubicBezTo>
                    <a:pt x="239" y="153"/>
                    <a:pt x="115"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0"/>
            <p:cNvSpPr/>
            <p:nvPr/>
          </p:nvSpPr>
          <p:spPr>
            <a:xfrm>
              <a:off x="1016908" y="2434677"/>
              <a:ext cx="13419" cy="16072"/>
            </a:xfrm>
            <a:custGeom>
              <a:rect b="b" l="l" r="r" t="t"/>
              <a:pathLst>
                <a:path extrusionOk="0" h="527" w="440">
                  <a:moveTo>
                    <a:pt x="115" y="1"/>
                  </a:moveTo>
                  <a:cubicBezTo>
                    <a:pt x="115" y="1"/>
                    <a:pt x="77" y="77"/>
                    <a:pt x="0" y="115"/>
                  </a:cubicBezTo>
                  <a:cubicBezTo>
                    <a:pt x="0" y="115"/>
                    <a:pt x="201" y="240"/>
                    <a:pt x="239" y="354"/>
                  </a:cubicBezTo>
                  <a:cubicBezTo>
                    <a:pt x="302" y="457"/>
                    <a:pt x="313" y="527"/>
                    <a:pt x="336" y="527"/>
                  </a:cubicBezTo>
                  <a:cubicBezTo>
                    <a:pt x="341" y="527"/>
                    <a:pt x="347" y="523"/>
                    <a:pt x="354" y="517"/>
                  </a:cubicBezTo>
                  <a:cubicBezTo>
                    <a:pt x="440" y="517"/>
                    <a:pt x="401" y="316"/>
                    <a:pt x="354" y="240"/>
                  </a:cubicBezTo>
                  <a:cubicBezTo>
                    <a:pt x="277" y="115"/>
                    <a:pt x="115"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0"/>
            <p:cNvSpPr/>
            <p:nvPr/>
          </p:nvSpPr>
          <p:spPr>
            <a:xfrm>
              <a:off x="1039903" y="2428578"/>
              <a:ext cx="14608" cy="19549"/>
            </a:xfrm>
            <a:custGeom>
              <a:rect b="b" l="l" r="r" t="t"/>
              <a:pathLst>
                <a:path extrusionOk="0" h="641" w="479">
                  <a:moveTo>
                    <a:pt x="163" y="0"/>
                  </a:moveTo>
                  <a:cubicBezTo>
                    <a:pt x="163" y="0"/>
                    <a:pt x="125" y="76"/>
                    <a:pt x="1" y="115"/>
                  </a:cubicBezTo>
                  <a:cubicBezTo>
                    <a:pt x="1" y="115"/>
                    <a:pt x="202" y="239"/>
                    <a:pt x="240" y="401"/>
                  </a:cubicBezTo>
                  <a:cubicBezTo>
                    <a:pt x="316" y="554"/>
                    <a:pt x="316" y="640"/>
                    <a:pt x="364" y="640"/>
                  </a:cubicBezTo>
                  <a:cubicBezTo>
                    <a:pt x="479" y="592"/>
                    <a:pt x="441" y="401"/>
                    <a:pt x="402" y="277"/>
                  </a:cubicBezTo>
                  <a:cubicBezTo>
                    <a:pt x="364" y="162"/>
                    <a:pt x="163"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0"/>
            <p:cNvSpPr/>
            <p:nvPr/>
          </p:nvSpPr>
          <p:spPr>
            <a:xfrm>
              <a:off x="1111602" y="2519491"/>
              <a:ext cx="48705" cy="65021"/>
            </a:xfrm>
            <a:custGeom>
              <a:rect b="b" l="l" r="r" t="t"/>
              <a:pathLst>
                <a:path extrusionOk="0" h="2132" w="1597">
                  <a:moveTo>
                    <a:pt x="1510" y="0"/>
                  </a:moveTo>
                  <a:cubicBezTo>
                    <a:pt x="1510" y="0"/>
                    <a:pt x="1434" y="124"/>
                    <a:pt x="1396" y="163"/>
                  </a:cubicBezTo>
                  <a:cubicBezTo>
                    <a:pt x="1280" y="234"/>
                    <a:pt x="1165" y="277"/>
                    <a:pt x="1049" y="277"/>
                  </a:cubicBezTo>
                  <a:cubicBezTo>
                    <a:pt x="964" y="277"/>
                    <a:pt x="879" y="254"/>
                    <a:pt x="794" y="201"/>
                  </a:cubicBezTo>
                  <a:cubicBezTo>
                    <a:pt x="755" y="325"/>
                    <a:pt x="755" y="679"/>
                    <a:pt x="679" y="879"/>
                  </a:cubicBezTo>
                  <a:cubicBezTo>
                    <a:pt x="593" y="1156"/>
                    <a:pt x="354" y="1357"/>
                    <a:pt x="201" y="1558"/>
                  </a:cubicBezTo>
                  <a:cubicBezTo>
                    <a:pt x="1" y="1797"/>
                    <a:pt x="39" y="1959"/>
                    <a:pt x="201" y="2074"/>
                  </a:cubicBezTo>
                  <a:cubicBezTo>
                    <a:pt x="238" y="2113"/>
                    <a:pt x="259" y="2132"/>
                    <a:pt x="276" y="2132"/>
                  </a:cubicBezTo>
                  <a:cubicBezTo>
                    <a:pt x="312" y="2132"/>
                    <a:pt x="329" y="2048"/>
                    <a:pt x="440" y="1911"/>
                  </a:cubicBezTo>
                  <a:cubicBezTo>
                    <a:pt x="641" y="1720"/>
                    <a:pt x="956" y="1242"/>
                    <a:pt x="1157" y="879"/>
                  </a:cubicBezTo>
                  <a:cubicBezTo>
                    <a:pt x="1357" y="564"/>
                    <a:pt x="1596" y="478"/>
                    <a:pt x="1549" y="287"/>
                  </a:cubicBezTo>
                  <a:lnTo>
                    <a:pt x="1510"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0"/>
            <p:cNvSpPr/>
            <p:nvPr/>
          </p:nvSpPr>
          <p:spPr>
            <a:xfrm>
              <a:off x="1103155" y="2519491"/>
              <a:ext cx="30345" cy="58311"/>
            </a:xfrm>
            <a:custGeom>
              <a:rect b="b" l="l" r="r" t="t"/>
              <a:pathLst>
                <a:path extrusionOk="0" h="1912" w="995">
                  <a:moveTo>
                    <a:pt x="832" y="0"/>
                  </a:moveTo>
                  <a:cubicBezTo>
                    <a:pt x="794" y="48"/>
                    <a:pt x="679" y="201"/>
                    <a:pt x="631" y="363"/>
                  </a:cubicBezTo>
                  <a:cubicBezTo>
                    <a:pt x="631" y="526"/>
                    <a:pt x="631" y="765"/>
                    <a:pt x="516" y="879"/>
                  </a:cubicBezTo>
                  <a:cubicBezTo>
                    <a:pt x="239" y="1281"/>
                    <a:pt x="115" y="1434"/>
                    <a:pt x="77" y="1634"/>
                  </a:cubicBezTo>
                  <a:cubicBezTo>
                    <a:pt x="0" y="1835"/>
                    <a:pt x="153" y="1911"/>
                    <a:pt x="278" y="1911"/>
                  </a:cubicBezTo>
                  <a:cubicBezTo>
                    <a:pt x="278" y="1835"/>
                    <a:pt x="278" y="1797"/>
                    <a:pt x="316" y="1720"/>
                  </a:cubicBezTo>
                  <a:cubicBezTo>
                    <a:pt x="316" y="1634"/>
                    <a:pt x="392" y="1520"/>
                    <a:pt x="516" y="1395"/>
                  </a:cubicBezTo>
                  <a:cubicBezTo>
                    <a:pt x="679" y="1281"/>
                    <a:pt x="679" y="1118"/>
                    <a:pt x="717" y="1080"/>
                  </a:cubicBezTo>
                  <a:cubicBezTo>
                    <a:pt x="755" y="1042"/>
                    <a:pt x="870" y="879"/>
                    <a:pt x="918" y="841"/>
                  </a:cubicBezTo>
                  <a:cubicBezTo>
                    <a:pt x="956" y="602"/>
                    <a:pt x="994" y="287"/>
                    <a:pt x="994" y="201"/>
                  </a:cubicBezTo>
                  <a:cubicBezTo>
                    <a:pt x="956" y="163"/>
                    <a:pt x="870" y="86"/>
                    <a:pt x="8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0"/>
            <p:cNvSpPr/>
            <p:nvPr/>
          </p:nvSpPr>
          <p:spPr>
            <a:xfrm>
              <a:off x="1174854" y="2502595"/>
              <a:ext cx="34981" cy="72584"/>
            </a:xfrm>
            <a:custGeom>
              <a:rect b="b" l="l" r="r" t="t"/>
              <a:pathLst>
                <a:path extrusionOk="0" h="2380" w="1147">
                  <a:moveTo>
                    <a:pt x="908" y="0"/>
                  </a:moveTo>
                  <a:cubicBezTo>
                    <a:pt x="908" y="0"/>
                    <a:pt x="870" y="124"/>
                    <a:pt x="831" y="162"/>
                  </a:cubicBezTo>
                  <a:cubicBezTo>
                    <a:pt x="696" y="330"/>
                    <a:pt x="567" y="411"/>
                    <a:pt x="389" y="411"/>
                  </a:cubicBezTo>
                  <a:cubicBezTo>
                    <a:pt x="354" y="411"/>
                    <a:pt x="317" y="408"/>
                    <a:pt x="277" y="401"/>
                  </a:cubicBezTo>
                  <a:lnTo>
                    <a:pt x="277" y="401"/>
                  </a:lnTo>
                  <a:cubicBezTo>
                    <a:pt x="315" y="516"/>
                    <a:pt x="392" y="841"/>
                    <a:pt x="392" y="1080"/>
                  </a:cubicBezTo>
                  <a:cubicBezTo>
                    <a:pt x="392" y="1395"/>
                    <a:pt x="239" y="1634"/>
                    <a:pt x="115" y="1873"/>
                  </a:cubicBezTo>
                  <a:cubicBezTo>
                    <a:pt x="0" y="2112"/>
                    <a:pt x="76" y="2274"/>
                    <a:pt x="277" y="2351"/>
                  </a:cubicBezTo>
                  <a:cubicBezTo>
                    <a:pt x="315" y="2370"/>
                    <a:pt x="339" y="2379"/>
                    <a:pt x="355" y="2379"/>
                  </a:cubicBezTo>
                  <a:cubicBezTo>
                    <a:pt x="404" y="2379"/>
                    <a:pt x="384" y="2291"/>
                    <a:pt x="478" y="2112"/>
                  </a:cubicBezTo>
                  <a:cubicBezTo>
                    <a:pt x="592" y="1873"/>
                    <a:pt x="755" y="1357"/>
                    <a:pt x="831" y="956"/>
                  </a:cubicBezTo>
                  <a:cubicBezTo>
                    <a:pt x="956" y="554"/>
                    <a:pt x="1147" y="440"/>
                    <a:pt x="1070" y="239"/>
                  </a:cubicBezTo>
                  <a:lnTo>
                    <a:pt x="908"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0"/>
            <p:cNvSpPr/>
            <p:nvPr/>
          </p:nvSpPr>
          <p:spPr>
            <a:xfrm>
              <a:off x="1167565" y="2511043"/>
              <a:ext cx="16926" cy="60934"/>
            </a:xfrm>
            <a:custGeom>
              <a:rect b="b" l="l" r="r" t="t"/>
              <a:pathLst>
                <a:path extrusionOk="0" h="1998" w="555">
                  <a:moveTo>
                    <a:pt x="239" y="0"/>
                  </a:moveTo>
                  <a:cubicBezTo>
                    <a:pt x="239" y="38"/>
                    <a:pt x="153" y="239"/>
                    <a:pt x="191" y="401"/>
                  </a:cubicBezTo>
                  <a:cubicBezTo>
                    <a:pt x="191" y="564"/>
                    <a:pt x="277" y="755"/>
                    <a:pt x="239" y="917"/>
                  </a:cubicBezTo>
                  <a:cubicBezTo>
                    <a:pt x="77" y="1395"/>
                    <a:pt x="0" y="1596"/>
                    <a:pt x="0" y="1758"/>
                  </a:cubicBezTo>
                  <a:cubicBezTo>
                    <a:pt x="0" y="1997"/>
                    <a:pt x="153" y="1997"/>
                    <a:pt x="277" y="1997"/>
                  </a:cubicBezTo>
                  <a:cubicBezTo>
                    <a:pt x="239" y="1911"/>
                    <a:pt x="239" y="1835"/>
                    <a:pt x="239" y="1758"/>
                  </a:cubicBezTo>
                  <a:cubicBezTo>
                    <a:pt x="239" y="1672"/>
                    <a:pt x="277" y="1558"/>
                    <a:pt x="354" y="1395"/>
                  </a:cubicBezTo>
                  <a:cubicBezTo>
                    <a:pt x="478" y="1233"/>
                    <a:pt x="430" y="1080"/>
                    <a:pt x="478" y="1042"/>
                  </a:cubicBezTo>
                  <a:cubicBezTo>
                    <a:pt x="478" y="994"/>
                    <a:pt x="554" y="841"/>
                    <a:pt x="554" y="755"/>
                  </a:cubicBezTo>
                  <a:cubicBezTo>
                    <a:pt x="554" y="516"/>
                    <a:pt x="478" y="239"/>
                    <a:pt x="478" y="124"/>
                  </a:cubicBezTo>
                  <a:cubicBezTo>
                    <a:pt x="392" y="86"/>
                    <a:pt x="315" y="38"/>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0"/>
            <p:cNvSpPr/>
            <p:nvPr/>
          </p:nvSpPr>
          <p:spPr>
            <a:xfrm>
              <a:off x="1095866" y="2575423"/>
              <a:ext cx="26563" cy="18390"/>
            </a:xfrm>
            <a:custGeom>
              <a:rect b="b" l="l" r="r" t="t"/>
              <a:pathLst>
                <a:path extrusionOk="0" h="603" w="871">
                  <a:moveTo>
                    <a:pt x="278" y="1"/>
                  </a:moveTo>
                  <a:cubicBezTo>
                    <a:pt x="201" y="1"/>
                    <a:pt x="153" y="1"/>
                    <a:pt x="77" y="39"/>
                  </a:cubicBezTo>
                  <a:cubicBezTo>
                    <a:pt x="39" y="125"/>
                    <a:pt x="1" y="125"/>
                    <a:pt x="1" y="125"/>
                  </a:cubicBezTo>
                  <a:cubicBezTo>
                    <a:pt x="1" y="125"/>
                    <a:pt x="201" y="163"/>
                    <a:pt x="392" y="278"/>
                  </a:cubicBezTo>
                  <a:cubicBezTo>
                    <a:pt x="555" y="440"/>
                    <a:pt x="794" y="603"/>
                    <a:pt x="794" y="603"/>
                  </a:cubicBezTo>
                  <a:cubicBezTo>
                    <a:pt x="794" y="603"/>
                    <a:pt x="870" y="517"/>
                    <a:pt x="870" y="479"/>
                  </a:cubicBezTo>
                  <a:cubicBezTo>
                    <a:pt x="870" y="402"/>
                    <a:pt x="832" y="364"/>
                    <a:pt x="832" y="364"/>
                  </a:cubicBezTo>
                  <a:cubicBezTo>
                    <a:pt x="832" y="364"/>
                    <a:pt x="717" y="316"/>
                    <a:pt x="679" y="278"/>
                  </a:cubicBezTo>
                  <a:cubicBezTo>
                    <a:pt x="593" y="201"/>
                    <a:pt x="555" y="125"/>
                    <a:pt x="555" y="125"/>
                  </a:cubicBezTo>
                  <a:cubicBezTo>
                    <a:pt x="555" y="125"/>
                    <a:pt x="392" y="125"/>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0"/>
            <p:cNvSpPr/>
            <p:nvPr/>
          </p:nvSpPr>
          <p:spPr>
            <a:xfrm>
              <a:off x="1083636" y="2580394"/>
              <a:ext cx="16926" cy="15066"/>
            </a:xfrm>
            <a:custGeom>
              <a:rect b="b" l="l" r="r" t="t"/>
              <a:pathLst>
                <a:path extrusionOk="0" h="494" w="555">
                  <a:moveTo>
                    <a:pt x="363" y="0"/>
                  </a:moveTo>
                  <a:cubicBezTo>
                    <a:pt x="316" y="38"/>
                    <a:pt x="239" y="115"/>
                    <a:pt x="201" y="153"/>
                  </a:cubicBezTo>
                  <a:cubicBezTo>
                    <a:pt x="124" y="201"/>
                    <a:pt x="77" y="316"/>
                    <a:pt x="38" y="354"/>
                  </a:cubicBezTo>
                  <a:cubicBezTo>
                    <a:pt x="0" y="392"/>
                    <a:pt x="0" y="478"/>
                    <a:pt x="38" y="478"/>
                  </a:cubicBezTo>
                  <a:cubicBezTo>
                    <a:pt x="50" y="489"/>
                    <a:pt x="62" y="494"/>
                    <a:pt x="74" y="494"/>
                  </a:cubicBezTo>
                  <a:cubicBezTo>
                    <a:pt x="104" y="494"/>
                    <a:pt x="136" y="467"/>
                    <a:pt x="163" y="440"/>
                  </a:cubicBezTo>
                  <a:cubicBezTo>
                    <a:pt x="201" y="392"/>
                    <a:pt x="201" y="316"/>
                    <a:pt x="277" y="277"/>
                  </a:cubicBezTo>
                  <a:cubicBezTo>
                    <a:pt x="316" y="239"/>
                    <a:pt x="478" y="115"/>
                    <a:pt x="554" y="77"/>
                  </a:cubicBezTo>
                  <a:cubicBezTo>
                    <a:pt x="478" y="38"/>
                    <a:pt x="440" y="0"/>
                    <a:pt x="3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0"/>
            <p:cNvSpPr/>
            <p:nvPr/>
          </p:nvSpPr>
          <p:spPr>
            <a:xfrm>
              <a:off x="1087418" y="2582712"/>
              <a:ext cx="18085" cy="17597"/>
            </a:xfrm>
            <a:custGeom>
              <a:rect b="b" l="l" r="r" t="t"/>
              <a:pathLst>
                <a:path extrusionOk="0" h="577" w="593">
                  <a:moveTo>
                    <a:pt x="430" y="1"/>
                  </a:moveTo>
                  <a:cubicBezTo>
                    <a:pt x="354" y="77"/>
                    <a:pt x="153" y="201"/>
                    <a:pt x="115" y="278"/>
                  </a:cubicBezTo>
                  <a:cubicBezTo>
                    <a:pt x="115" y="364"/>
                    <a:pt x="77" y="402"/>
                    <a:pt x="39" y="478"/>
                  </a:cubicBezTo>
                  <a:cubicBezTo>
                    <a:pt x="39" y="478"/>
                    <a:pt x="0" y="517"/>
                    <a:pt x="39" y="555"/>
                  </a:cubicBezTo>
                  <a:cubicBezTo>
                    <a:pt x="51" y="571"/>
                    <a:pt x="68" y="576"/>
                    <a:pt x="85" y="576"/>
                  </a:cubicBezTo>
                  <a:cubicBezTo>
                    <a:pt x="119" y="576"/>
                    <a:pt x="153" y="555"/>
                    <a:pt x="153" y="555"/>
                  </a:cubicBezTo>
                  <a:cubicBezTo>
                    <a:pt x="239" y="478"/>
                    <a:pt x="239" y="364"/>
                    <a:pt x="239" y="316"/>
                  </a:cubicBezTo>
                  <a:cubicBezTo>
                    <a:pt x="278" y="316"/>
                    <a:pt x="430" y="240"/>
                    <a:pt x="478" y="201"/>
                  </a:cubicBezTo>
                  <a:cubicBezTo>
                    <a:pt x="516" y="201"/>
                    <a:pt x="593" y="125"/>
                    <a:pt x="593" y="77"/>
                  </a:cubicBezTo>
                  <a:cubicBezTo>
                    <a:pt x="555" y="39"/>
                    <a:pt x="516" y="39"/>
                    <a:pt x="43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0"/>
            <p:cNvSpPr/>
            <p:nvPr/>
          </p:nvSpPr>
          <p:spPr>
            <a:xfrm>
              <a:off x="1095866" y="2586494"/>
              <a:ext cx="15767" cy="16225"/>
            </a:xfrm>
            <a:custGeom>
              <a:rect b="b" l="l" r="r" t="t"/>
              <a:pathLst>
                <a:path extrusionOk="0" h="532" w="517">
                  <a:moveTo>
                    <a:pt x="354" y="1"/>
                  </a:moveTo>
                  <a:cubicBezTo>
                    <a:pt x="316" y="39"/>
                    <a:pt x="201" y="192"/>
                    <a:pt x="153" y="240"/>
                  </a:cubicBezTo>
                  <a:cubicBezTo>
                    <a:pt x="77" y="278"/>
                    <a:pt x="77" y="354"/>
                    <a:pt x="39" y="393"/>
                  </a:cubicBezTo>
                  <a:cubicBezTo>
                    <a:pt x="1" y="479"/>
                    <a:pt x="39" y="479"/>
                    <a:pt x="77" y="517"/>
                  </a:cubicBezTo>
                  <a:cubicBezTo>
                    <a:pt x="87" y="527"/>
                    <a:pt x="100" y="532"/>
                    <a:pt x="115" y="532"/>
                  </a:cubicBezTo>
                  <a:cubicBezTo>
                    <a:pt x="155" y="532"/>
                    <a:pt x="201" y="494"/>
                    <a:pt x="201" y="431"/>
                  </a:cubicBezTo>
                  <a:cubicBezTo>
                    <a:pt x="201" y="354"/>
                    <a:pt x="278" y="278"/>
                    <a:pt x="354" y="240"/>
                  </a:cubicBezTo>
                  <a:cubicBezTo>
                    <a:pt x="440" y="240"/>
                    <a:pt x="478" y="154"/>
                    <a:pt x="517" y="116"/>
                  </a:cubicBezTo>
                  <a:cubicBezTo>
                    <a:pt x="478" y="77"/>
                    <a:pt x="440" y="39"/>
                    <a:pt x="3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0"/>
            <p:cNvSpPr/>
            <p:nvPr/>
          </p:nvSpPr>
          <p:spPr>
            <a:xfrm>
              <a:off x="1105472" y="2591160"/>
              <a:ext cx="11101" cy="11437"/>
            </a:xfrm>
            <a:custGeom>
              <a:rect b="b" l="l" r="r" t="t"/>
              <a:pathLst>
                <a:path extrusionOk="0" h="375" w="364">
                  <a:moveTo>
                    <a:pt x="240" y="1"/>
                  </a:moveTo>
                  <a:cubicBezTo>
                    <a:pt x="240" y="1"/>
                    <a:pt x="125" y="125"/>
                    <a:pt x="77" y="163"/>
                  </a:cubicBezTo>
                  <a:cubicBezTo>
                    <a:pt x="39" y="240"/>
                    <a:pt x="1" y="326"/>
                    <a:pt x="1" y="364"/>
                  </a:cubicBezTo>
                  <a:cubicBezTo>
                    <a:pt x="8" y="371"/>
                    <a:pt x="15" y="374"/>
                    <a:pt x="23" y="374"/>
                  </a:cubicBezTo>
                  <a:cubicBezTo>
                    <a:pt x="55" y="374"/>
                    <a:pt x="94" y="317"/>
                    <a:pt x="163" y="278"/>
                  </a:cubicBezTo>
                  <a:lnTo>
                    <a:pt x="364" y="87"/>
                  </a:lnTo>
                  <a:cubicBezTo>
                    <a:pt x="364" y="87"/>
                    <a:pt x="316" y="1"/>
                    <a:pt x="2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0"/>
            <p:cNvSpPr/>
            <p:nvPr/>
          </p:nvSpPr>
          <p:spPr>
            <a:xfrm>
              <a:off x="1157654" y="2580394"/>
              <a:ext cx="12260" cy="16072"/>
            </a:xfrm>
            <a:custGeom>
              <a:rect b="b" l="l" r="r" t="t"/>
              <a:pathLst>
                <a:path extrusionOk="0" h="527" w="402">
                  <a:moveTo>
                    <a:pt x="239" y="0"/>
                  </a:moveTo>
                  <a:cubicBezTo>
                    <a:pt x="201" y="38"/>
                    <a:pt x="125" y="115"/>
                    <a:pt x="125" y="153"/>
                  </a:cubicBezTo>
                  <a:cubicBezTo>
                    <a:pt x="39" y="239"/>
                    <a:pt x="39" y="354"/>
                    <a:pt x="0" y="392"/>
                  </a:cubicBezTo>
                  <a:cubicBezTo>
                    <a:pt x="0" y="440"/>
                    <a:pt x="0" y="516"/>
                    <a:pt x="39" y="516"/>
                  </a:cubicBezTo>
                  <a:cubicBezTo>
                    <a:pt x="56" y="524"/>
                    <a:pt x="69" y="527"/>
                    <a:pt x="81" y="527"/>
                  </a:cubicBezTo>
                  <a:cubicBezTo>
                    <a:pt x="126" y="527"/>
                    <a:pt x="132" y="478"/>
                    <a:pt x="163" y="478"/>
                  </a:cubicBezTo>
                  <a:cubicBezTo>
                    <a:pt x="163" y="392"/>
                    <a:pt x="125" y="316"/>
                    <a:pt x="201" y="239"/>
                  </a:cubicBezTo>
                  <a:cubicBezTo>
                    <a:pt x="239" y="239"/>
                    <a:pt x="325" y="115"/>
                    <a:pt x="402" y="38"/>
                  </a:cubicBezTo>
                  <a:cubicBezTo>
                    <a:pt x="325" y="0"/>
                    <a:pt x="277" y="0"/>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0"/>
            <p:cNvSpPr/>
            <p:nvPr/>
          </p:nvSpPr>
          <p:spPr>
            <a:xfrm>
              <a:off x="1162594" y="2581553"/>
              <a:ext cx="13449" cy="18085"/>
            </a:xfrm>
            <a:custGeom>
              <a:rect b="b" l="l" r="r" t="t"/>
              <a:pathLst>
                <a:path extrusionOk="0" h="593" w="441">
                  <a:moveTo>
                    <a:pt x="240" y="0"/>
                  </a:moveTo>
                  <a:cubicBezTo>
                    <a:pt x="201" y="77"/>
                    <a:pt x="77" y="239"/>
                    <a:pt x="39" y="316"/>
                  </a:cubicBezTo>
                  <a:cubicBezTo>
                    <a:pt x="39" y="402"/>
                    <a:pt x="39" y="440"/>
                    <a:pt x="1" y="516"/>
                  </a:cubicBezTo>
                  <a:cubicBezTo>
                    <a:pt x="1" y="516"/>
                    <a:pt x="1" y="555"/>
                    <a:pt x="39" y="593"/>
                  </a:cubicBezTo>
                  <a:cubicBezTo>
                    <a:pt x="77" y="593"/>
                    <a:pt x="115" y="593"/>
                    <a:pt x="163" y="555"/>
                  </a:cubicBezTo>
                  <a:cubicBezTo>
                    <a:pt x="201" y="478"/>
                    <a:pt x="163" y="354"/>
                    <a:pt x="201" y="316"/>
                  </a:cubicBezTo>
                  <a:cubicBezTo>
                    <a:pt x="201" y="278"/>
                    <a:pt x="354" y="201"/>
                    <a:pt x="402" y="163"/>
                  </a:cubicBezTo>
                  <a:cubicBezTo>
                    <a:pt x="402" y="115"/>
                    <a:pt x="402" y="77"/>
                    <a:pt x="440" y="39"/>
                  </a:cubicBezTo>
                  <a:cubicBezTo>
                    <a:pt x="354" y="39"/>
                    <a:pt x="316" y="0"/>
                    <a:pt x="2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0"/>
            <p:cNvSpPr/>
            <p:nvPr/>
          </p:nvSpPr>
          <p:spPr>
            <a:xfrm>
              <a:off x="1171042" y="2582712"/>
              <a:ext cx="12290" cy="16225"/>
            </a:xfrm>
            <a:custGeom>
              <a:rect b="b" l="l" r="r" t="t"/>
              <a:pathLst>
                <a:path extrusionOk="0" h="532" w="403">
                  <a:moveTo>
                    <a:pt x="201" y="1"/>
                  </a:moveTo>
                  <a:cubicBezTo>
                    <a:pt x="163" y="77"/>
                    <a:pt x="77" y="201"/>
                    <a:pt x="77" y="240"/>
                  </a:cubicBezTo>
                  <a:cubicBezTo>
                    <a:pt x="1" y="316"/>
                    <a:pt x="39" y="402"/>
                    <a:pt x="39" y="440"/>
                  </a:cubicBezTo>
                  <a:cubicBezTo>
                    <a:pt x="1" y="517"/>
                    <a:pt x="39" y="517"/>
                    <a:pt x="77" y="517"/>
                  </a:cubicBezTo>
                  <a:cubicBezTo>
                    <a:pt x="90" y="527"/>
                    <a:pt x="105" y="532"/>
                    <a:pt x="119" y="532"/>
                  </a:cubicBezTo>
                  <a:cubicBezTo>
                    <a:pt x="158" y="532"/>
                    <a:pt x="191" y="496"/>
                    <a:pt x="163" y="440"/>
                  </a:cubicBezTo>
                  <a:cubicBezTo>
                    <a:pt x="163" y="364"/>
                    <a:pt x="240" y="278"/>
                    <a:pt x="278" y="201"/>
                  </a:cubicBezTo>
                  <a:cubicBezTo>
                    <a:pt x="316" y="201"/>
                    <a:pt x="364" y="125"/>
                    <a:pt x="402" y="77"/>
                  </a:cubicBezTo>
                  <a:cubicBezTo>
                    <a:pt x="316" y="39"/>
                    <a:pt x="240" y="39"/>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0"/>
            <p:cNvSpPr/>
            <p:nvPr/>
          </p:nvSpPr>
          <p:spPr>
            <a:xfrm>
              <a:off x="1164943" y="2570483"/>
              <a:ext cx="29156" cy="13419"/>
            </a:xfrm>
            <a:custGeom>
              <a:rect b="b" l="l" r="r" t="t"/>
              <a:pathLst>
                <a:path extrusionOk="0" h="440" w="956">
                  <a:moveTo>
                    <a:pt x="86" y="0"/>
                  </a:moveTo>
                  <a:cubicBezTo>
                    <a:pt x="86" y="0"/>
                    <a:pt x="38" y="48"/>
                    <a:pt x="38" y="125"/>
                  </a:cubicBezTo>
                  <a:cubicBezTo>
                    <a:pt x="0" y="201"/>
                    <a:pt x="38" y="239"/>
                    <a:pt x="38" y="239"/>
                  </a:cubicBezTo>
                  <a:cubicBezTo>
                    <a:pt x="38" y="239"/>
                    <a:pt x="239" y="287"/>
                    <a:pt x="440" y="363"/>
                  </a:cubicBezTo>
                  <a:cubicBezTo>
                    <a:pt x="640" y="402"/>
                    <a:pt x="917" y="440"/>
                    <a:pt x="917" y="440"/>
                  </a:cubicBezTo>
                  <a:cubicBezTo>
                    <a:pt x="917" y="440"/>
                    <a:pt x="956" y="363"/>
                    <a:pt x="917" y="239"/>
                  </a:cubicBezTo>
                  <a:cubicBezTo>
                    <a:pt x="917" y="125"/>
                    <a:pt x="803" y="86"/>
                    <a:pt x="803" y="86"/>
                  </a:cubicBezTo>
                  <a:cubicBezTo>
                    <a:pt x="803" y="86"/>
                    <a:pt x="755" y="201"/>
                    <a:pt x="679" y="201"/>
                  </a:cubicBezTo>
                  <a:cubicBezTo>
                    <a:pt x="564" y="201"/>
                    <a:pt x="440" y="86"/>
                    <a:pt x="440" y="86"/>
                  </a:cubicBezTo>
                  <a:cubicBezTo>
                    <a:pt x="440" y="86"/>
                    <a:pt x="393" y="104"/>
                    <a:pt x="327" y="104"/>
                  </a:cubicBezTo>
                  <a:cubicBezTo>
                    <a:pt x="256" y="104"/>
                    <a:pt x="165" y="84"/>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0"/>
            <p:cNvSpPr/>
            <p:nvPr/>
          </p:nvSpPr>
          <p:spPr>
            <a:xfrm>
              <a:off x="1180679" y="2585060"/>
              <a:ext cx="8753" cy="13998"/>
            </a:xfrm>
            <a:custGeom>
              <a:rect b="b" l="l" r="r" t="t"/>
              <a:pathLst>
                <a:path extrusionOk="0" h="459" w="287">
                  <a:moveTo>
                    <a:pt x="124" y="0"/>
                  </a:moveTo>
                  <a:cubicBezTo>
                    <a:pt x="124" y="0"/>
                    <a:pt x="86" y="163"/>
                    <a:pt x="48" y="201"/>
                  </a:cubicBezTo>
                  <a:cubicBezTo>
                    <a:pt x="0" y="239"/>
                    <a:pt x="0" y="363"/>
                    <a:pt x="0" y="401"/>
                  </a:cubicBezTo>
                  <a:cubicBezTo>
                    <a:pt x="0" y="440"/>
                    <a:pt x="22" y="459"/>
                    <a:pt x="43" y="459"/>
                  </a:cubicBezTo>
                  <a:cubicBezTo>
                    <a:pt x="65" y="459"/>
                    <a:pt x="86" y="440"/>
                    <a:pt x="86" y="401"/>
                  </a:cubicBezTo>
                  <a:cubicBezTo>
                    <a:pt x="124" y="325"/>
                    <a:pt x="201" y="287"/>
                    <a:pt x="201" y="201"/>
                  </a:cubicBezTo>
                  <a:cubicBezTo>
                    <a:pt x="239" y="124"/>
                    <a:pt x="287" y="48"/>
                    <a:pt x="287" y="48"/>
                  </a:cubicBezTo>
                  <a:cubicBezTo>
                    <a:pt x="287" y="48"/>
                    <a:pt x="163" y="48"/>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0"/>
            <p:cNvSpPr/>
            <p:nvPr/>
          </p:nvSpPr>
          <p:spPr>
            <a:xfrm>
              <a:off x="1089736" y="2336628"/>
              <a:ext cx="29186" cy="17963"/>
            </a:xfrm>
            <a:custGeom>
              <a:rect b="b" l="l" r="r" t="t"/>
              <a:pathLst>
                <a:path extrusionOk="0" h="589" w="957">
                  <a:moveTo>
                    <a:pt x="270" y="0"/>
                  </a:moveTo>
                  <a:cubicBezTo>
                    <a:pt x="143" y="0"/>
                    <a:pt x="107" y="89"/>
                    <a:pt x="77" y="148"/>
                  </a:cubicBezTo>
                  <a:cubicBezTo>
                    <a:pt x="1" y="263"/>
                    <a:pt x="39" y="426"/>
                    <a:pt x="77" y="502"/>
                  </a:cubicBezTo>
                  <a:cubicBezTo>
                    <a:pt x="77" y="502"/>
                    <a:pt x="116" y="502"/>
                    <a:pt x="163" y="464"/>
                  </a:cubicBezTo>
                  <a:cubicBezTo>
                    <a:pt x="202" y="426"/>
                    <a:pt x="163" y="311"/>
                    <a:pt x="163" y="225"/>
                  </a:cubicBezTo>
                  <a:cubicBezTo>
                    <a:pt x="163" y="198"/>
                    <a:pt x="202" y="171"/>
                    <a:pt x="251" y="171"/>
                  </a:cubicBezTo>
                  <a:cubicBezTo>
                    <a:pt x="271" y="171"/>
                    <a:pt x="294" y="176"/>
                    <a:pt x="316" y="187"/>
                  </a:cubicBezTo>
                  <a:cubicBezTo>
                    <a:pt x="440" y="225"/>
                    <a:pt x="641" y="387"/>
                    <a:pt x="918" y="588"/>
                  </a:cubicBezTo>
                  <a:cubicBezTo>
                    <a:pt x="918" y="550"/>
                    <a:pt x="956" y="464"/>
                    <a:pt x="956" y="387"/>
                  </a:cubicBezTo>
                  <a:cubicBezTo>
                    <a:pt x="679" y="148"/>
                    <a:pt x="517" y="24"/>
                    <a:pt x="402" y="24"/>
                  </a:cubicBezTo>
                  <a:cubicBezTo>
                    <a:pt x="350" y="7"/>
                    <a:pt x="306" y="0"/>
                    <a:pt x="2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0"/>
            <p:cNvSpPr/>
            <p:nvPr/>
          </p:nvSpPr>
          <p:spPr>
            <a:xfrm>
              <a:off x="1143076" y="2373774"/>
              <a:ext cx="40257" cy="43733"/>
            </a:xfrm>
            <a:custGeom>
              <a:rect b="b" l="l" r="r" t="t"/>
              <a:pathLst>
                <a:path extrusionOk="0" h="1434" w="1320">
                  <a:moveTo>
                    <a:pt x="87" y="1"/>
                  </a:moveTo>
                  <a:cubicBezTo>
                    <a:pt x="39" y="87"/>
                    <a:pt x="39" y="125"/>
                    <a:pt x="1" y="201"/>
                  </a:cubicBezTo>
                  <a:lnTo>
                    <a:pt x="603" y="803"/>
                  </a:lnTo>
                  <a:cubicBezTo>
                    <a:pt x="755" y="1004"/>
                    <a:pt x="1042" y="1434"/>
                    <a:pt x="1157" y="1434"/>
                  </a:cubicBezTo>
                  <a:cubicBezTo>
                    <a:pt x="1319" y="1434"/>
                    <a:pt x="1080" y="1157"/>
                    <a:pt x="956" y="956"/>
                  </a:cubicBezTo>
                  <a:cubicBezTo>
                    <a:pt x="755" y="717"/>
                    <a:pt x="402" y="326"/>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0"/>
            <p:cNvSpPr/>
            <p:nvPr/>
          </p:nvSpPr>
          <p:spPr>
            <a:xfrm>
              <a:off x="1076347" y="2356451"/>
              <a:ext cx="32968" cy="19976"/>
            </a:xfrm>
            <a:custGeom>
              <a:rect b="b" l="l" r="r" t="t"/>
              <a:pathLst>
                <a:path extrusionOk="0" h="655" w="1081">
                  <a:moveTo>
                    <a:pt x="309" y="0"/>
                  </a:moveTo>
                  <a:cubicBezTo>
                    <a:pt x="283" y="0"/>
                    <a:pt x="260" y="5"/>
                    <a:pt x="239" y="14"/>
                  </a:cubicBezTo>
                  <a:cubicBezTo>
                    <a:pt x="0" y="91"/>
                    <a:pt x="77" y="378"/>
                    <a:pt x="77" y="378"/>
                  </a:cubicBezTo>
                  <a:cubicBezTo>
                    <a:pt x="163" y="378"/>
                    <a:pt x="163" y="378"/>
                    <a:pt x="163" y="330"/>
                  </a:cubicBezTo>
                  <a:cubicBezTo>
                    <a:pt x="201" y="292"/>
                    <a:pt x="201" y="215"/>
                    <a:pt x="201" y="177"/>
                  </a:cubicBezTo>
                  <a:cubicBezTo>
                    <a:pt x="231" y="144"/>
                    <a:pt x="262" y="132"/>
                    <a:pt x="292" y="132"/>
                  </a:cubicBezTo>
                  <a:cubicBezTo>
                    <a:pt x="380" y="132"/>
                    <a:pt x="470" y="235"/>
                    <a:pt x="555" y="292"/>
                  </a:cubicBezTo>
                  <a:cubicBezTo>
                    <a:pt x="641" y="330"/>
                    <a:pt x="755" y="492"/>
                    <a:pt x="956" y="655"/>
                  </a:cubicBezTo>
                  <a:cubicBezTo>
                    <a:pt x="994" y="616"/>
                    <a:pt x="1032" y="530"/>
                    <a:pt x="1080" y="492"/>
                  </a:cubicBezTo>
                  <a:cubicBezTo>
                    <a:pt x="763" y="217"/>
                    <a:pt x="483" y="0"/>
                    <a:pt x="30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0"/>
            <p:cNvSpPr/>
            <p:nvPr/>
          </p:nvSpPr>
          <p:spPr>
            <a:xfrm>
              <a:off x="1134628" y="2397104"/>
              <a:ext cx="30345" cy="26716"/>
            </a:xfrm>
            <a:custGeom>
              <a:rect b="b" l="l" r="r" t="t"/>
              <a:pathLst>
                <a:path extrusionOk="0" h="876" w="995">
                  <a:moveTo>
                    <a:pt x="39" y="0"/>
                  </a:moveTo>
                  <a:cubicBezTo>
                    <a:pt x="0" y="38"/>
                    <a:pt x="0" y="115"/>
                    <a:pt x="0" y="191"/>
                  </a:cubicBezTo>
                  <a:cubicBezTo>
                    <a:pt x="201" y="354"/>
                    <a:pt x="402" y="516"/>
                    <a:pt x="478" y="592"/>
                  </a:cubicBezTo>
                  <a:cubicBezTo>
                    <a:pt x="624" y="738"/>
                    <a:pt x="731" y="876"/>
                    <a:pt x="868" y="876"/>
                  </a:cubicBezTo>
                  <a:cubicBezTo>
                    <a:pt x="884" y="876"/>
                    <a:pt x="901" y="874"/>
                    <a:pt x="918" y="870"/>
                  </a:cubicBezTo>
                  <a:cubicBezTo>
                    <a:pt x="994" y="870"/>
                    <a:pt x="794" y="669"/>
                    <a:pt x="717" y="631"/>
                  </a:cubicBezTo>
                  <a:cubicBezTo>
                    <a:pt x="440" y="354"/>
                    <a:pt x="364" y="277"/>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0"/>
            <p:cNvSpPr/>
            <p:nvPr/>
          </p:nvSpPr>
          <p:spPr>
            <a:xfrm>
              <a:off x="1100532" y="2309668"/>
              <a:ext cx="24520" cy="16438"/>
            </a:xfrm>
            <a:custGeom>
              <a:rect b="b" l="l" r="r" t="t"/>
              <a:pathLst>
                <a:path extrusionOk="0" h="539" w="804">
                  <a:moveTo>
                    <a:pt x="201" y="1"/>
                  </a:moveTo>
                  <a:cubicBezTo>
                    <a:pt x="0" y="39"/>
                    <a:pt x="0" y="278"/>
                    <a:pt x="0" y="478"/>
                  </a:cubicBezTo>
                  <a:cubicBezTo>
                    <a:pt x="0" y="523"/>
                    <a:pt x="20" y="539"/>
                    <a:pt x="43" y="539"/>
                  </a:cubicBezTo>
                  <a:cubicBezTo>
                    <a:pt x="79" y="539"/>
                    <a:pt x="125" y="502"/>
                    <a:pt x="125" y="478"/>
                  </a:cubicBezTo>
                  <a:cubicBezTo>
                    <a:pt x="192" y="403"/>
                    <a:pt x="170" y="178"/>
                    <a:pt x="249" y="178"/>
                  </a:cubicBezTo>
                  <a:cubicBezTo>
                    <a:pt x="260" y="178"/>
                    <a:pt x="272" y="183"/>
                    <a:pt x="287" y="192"/>
                  </a:cubicBezTo>
                  <a:cubicBezTo>
                    <a:pt x="402" y="278"/>
                    <a:pt x="526" y="316"/>
                    <a:pt x="717" y="478"/>
                  </a:cubicBezTo>
                  <a:cubicBezTo>
                    <a:pt x="717" y="392"/>
                    <a:pt x="765" y="354"/>
                    <a:pt x="803" y="316"/>
                  </a:cubicBezTo>
                  <a:cubicBezTo>
                    <a:pt x="564" y="115"/>
                    <a:pt x="325"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0"/>
            <p:cNvSpPr/>
            <p:nvPr/>
          </p:nvSpPr>
          <p:spPr>
            <a:xfrm>
              <a:off x="1156495" y="2350748"/>
              <a:ext cx="38762" cy="59714"/>
            </a:xfrm>
            <a:custGeom>
              <a:rect b="b" l="l" r="r" t="t"/>
              <a:pathLst>
                <a:path extrusionOk="0" h="1958" w="1271">
                  <a:moveTo>
                    <a:pt x="124" y="1"/>
                  </a:moveTo>
                  <a:cubicBezTo>
                    <a:pt x="77" y="87"/>
                    <a:pt x="38" y="125"/>
                    <a:pt x="0" y="163"/>
                  </a:cubicBezTo>
                  <a:cubicBezTo>
                    <a:pt x="124" y="278"/>
                    <a:pt x="201" y="402"/>
                    <a:pt x="315" y="517"/>
                  </a:cubicBezTo>
                  <a:cubicBezTo>
                    <a:pt x="516" y="842"/>
                    <a:pt x="793" y="1233"/>
                    <a:pt x="956" y="1472"/>
                  </a:cubicBezTo>
                  <a:cubicBezTo>
                    <a:pt x="1102" y="1765"/>
                    <a:pt x="1148" y="1957"/>
                    <a:pt x="1211" y="1957"/>
                  </a:cubicBezTo>
                  <a:cubicBezTo>
                    <a:pt x="1218" y="1957"/>
                    <a:pt x="1225" y="1955"/>
                    <a:pt x="1233" y="1950"/>
                  </a:cubicBezTo>
                  <a:cubicBezTo>
                    <a:pt x="1271" y="1912"/>
                    <a:pt x="1194" y="1635"/>
                    <a:pt x="1032" y="1319"/>
                  </a:cubicBezTo>
                  <a:cubicBezTo>
                    <a:pt x="917" y="1081"/>
                    <a:pt x="478" y="440"/>
                    <a:pt x="1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0"/>
            <p:cNvSpPr/>
            <p:nvPr/>
          </p:nvSpPr>
          <p:spPr>
            <a:xfrm>
              <a:off x="1173390" y="2321623"/>
              <a:ext cx="39067" cy="80147"/>
            </a:xfrm>
            <a:custGeom>
              <a:rect b="b" l="l" r="r" t="t"/>
              <a:pathLst>
                <a:path extrusionOk="0" h="2628" w="1281">
                  <a:moveTo>
                    <a:pt x="48" y="0"/>
                  </a:moveTo>
                  <a:cubicBezTo>
                    <a:pt x="48" y="125"/>
                    <a:pt x="48" y="239"/>
                    <a:pt x="0" y="363"/>
                  </a:cubicBezTo>
                  <a:cubicBezTo>
                    <a:pt x="48" y="402"/>
                    <a:pt x="86" y="440"/>
                    <a:pt x="86" y="478"/>
                  </a:cubicBezTo>
                  <a:cubicBezTo>
                    <a:pt x="325" y="879"/>
                    <a:pt x="478" y="1118"/>
                    <a:pt x="679" y="1472"/>
                  </a:cubicBezTo>
                  <a:cubicBezTo>
                    <a:pt x="956" y="2036"/>
                    <a:pt x="1080" y="2628"/>
                    <a:pt x="1156" y="2628"/>
                  </a:cubicBezTo>
                  <a:cubicBezTo>
                    <a:pt x="1242" y="2628"/>
                    <a:pt x="1281" y="2552"/>
                    <a:pt x="1118" y="2074"/>
                  </a:cubicBezTo>
                  <a:cubicBezTo>
                    <a:pt x="1004" y="1672"/>
                    <a:pt x="602" y="918"/>
                    <a:pt x="163" y="201"/>
                  </a:cubicBezTo>
                  <a:cubicBezTo>
                    <a:pt x="124" y="163"/>
                    <a:pt x="86" y="86"/>
                    <a:pt x="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0"/>
            <p:cNvSpPr/>
            <p:nvPr/>
          </p:nvSpPr>
          <p:spPr>
            <a:xfrm>
              <a:off x="1120050" y="2277920"/>
              <a:ext cx="41416" cy="29156"/>
            </a:xfrm>
            <a:custGeom>
              <a:rect b="b" l="l" r="r" t="t"/>
              <a:pathLst>
                <a:path extrusionOk="0" h="956" w="1358">
                  <a:moveTo>
                    <a:pt x="387" y="0"/>
                  </a:moveTo>
                  <a:cubicBezTo>
                    <a:pt x="354" y="0"/>
                    <a:pt x="330" y="13"/>
                    <a:pt x="316" y="38"/>
                  </a:cubicBezTo>
                  <a:cubicBezTo>
                    <a:pt x="240" y="86"/>
                    <a:pt x="201" y="162"/>
                    <a:pt x="125" y="325"/>
                  </a:cubicBezTo>
                  <a:cubicBezTo>
                    <a:pt x="77" y="478"/>
                    <a:pt x="1" y="564"/>
                    <a:pt x="77" y="602"/>
                  </a:cubicBezTo>
                  <a:cubicBezTo>
                    <a:pt x="87" y="610"/>
                    <a:pt x="97" y="615"/>
                    <a:pt x="107" y="615"/>
                  </a:cubicBezTo>
                  <a:cubicBezTo>
                    <a:pt x="145" y="615"/>
                    <a:pt x="188" y="551"/>
                    <a:pt x="278" y="363"/>
                  </a:cubicBezTo>
                  <a:cubicBezTo>
                    <a:pt x="318" y="311"/>
                    <a:pt x="353" y="283"/>
                    <a:pt x="395" y="283"/>
                  </a:cubicBezTo>
                  <a:cubicBezTo>
                    <a:pt x="485" y="283"/>
                    <a:pt x="607" y="406"/>
                    <a:pt x="880" y="678"/>
                  </a:cubicBezTo>
                  <a:cubicBezTo>
                    <a:pt x="918" y="717"/>
                    <a:pt x="1033" y="841"/>
                    <a:pt x="1119" y="956"/>
                  </a:cubicBezTo>
                  <a:cubicBezTo>
                    <a:pt x="1195" y="917"/>
                    <a:pt x="1233" y="917"/>
                    <a:pt x="1319" y="879"/>
                  </a:cubicBezTo>
                  <a:lnTo>
                    <a:pt x="1358" y="879"/>
                  </a:lnTo>
                  <a:cubicBezTo>
                    <a:pt x="927" y="314"/>
                    <a:pt x="550" y="0"/>
                    <a:pt x="3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0"/>
            <p:cNvSpPr/>
            <p:nvPr/>
          </p:nvSpPr>
          <p:spPr>
            <a:xfrm>
              <a:off x="1143076" y="2255718"/>
              <a:ext cx="87467" cy="140014"/>
            </a:xfrm>
            <a:custGeom>
              <a:rect b="b" l="l" r="r" t="t"/>
              <a:pathLst>
                <a:path extrusionOk="0" h="4591" w="2868">
                  <a:moveTo>
                    <a:pt x="445" y="1"/>
                  </a:moveTo>
                  <a:cubicBezTo>
                    <a:pt x="429" y="1"/>
                    <a:pt x="414" y="4"/>
                    <a:pt x="402" y="11"/>
                  </a:cubicBezTo>
                  <a:cubicBezTo>
                    <a:pt x="325" y="50"/>
                    <a:pt x="201" y="174"/>
                    <a:pt x="125" y="336"/>
                  </a:cubicBezTo>
                  <a:cubicBezTo>
                    <a:pt x="39" y="489"/>
                    <a:pt x="1" y="613"/>
                    <a:pt x="87" y="613"/>
                  </a:cubicBezTo>
                  <a:cubicBezTo>
                    <a:pt x="163" y="575"/>
                    <a:pt x="201" y="413"/>
                    <a:pt x="364" y="336"/>
                  </a:cubicBezTo>
                  <a:cubicBezTo>
                    <a:pt x="390" y="320"/>
                    <a:pt x="419" y="312"/>
                    <a:pt x="450" y="312"/>
                  </a:cubicBezTo>
                  <a:cubicBezTo>
                    <a:pt x="649" y="312"/>
                    <a:pt x="927" y="644"/>
                    <a:pt x="1233" y="1091"/>
                  </a:cubicBezTo>
                  <a:cubicBezTo>
                    <a:pt x="1596" y="1569"/>
                    <a:pt x="1950" y="2247"/>
                    <a:pt x="2313" y="3155"/>
                  </a:cubicBezTo>
                  <a:cubicBezTo>
                    <a:pt x="2546" y="3741"/>
                    <a:pt x="2660" y="4590"/>
                    <a:pt x="2781" y="4590"/>
                  </a:cubicBezTo>
                  <a:cubicBezTo>
                    <a:pt x="2784" y="4590"/>
                    <a:pt x="2787" y="4590"/>
                    <a:pt x="2791" y="4588"/>
                  </a:cubicBezTo>
                  <a:cubicBezTo>
                    <a:pt x="2867" y="4550"/>
                    <a:pt x="2791" y="4235"/>
                    <a:pt x="2714" y="3958"/>
                  </a:cubicBezTo>
                  <a:cubicBezTo>
                    <a:pt x="2666" y="3518"/>
                    <a:pt x="2389" y="2601"/>
                    <a:pt x="1873" y="1645"/>
                  </a:cubicBezTo>
                  <a:cubicBezTo>
                    <a:pt x="1354" y="785"/>
                    <a:pt x="691" y="1"/>
                    <a:pt x="44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0"/>
            <p:cNvSpPr/>
            <p:nvPr/>
          </p:nvSpPr>
          <p:spPr>
            <a:xfrm>
              <a:off x="1170768" y="2238975"/>
              <a:ext cx="79293" cy="148584"/>
            </a:xfrm>
            <a:custGeom>
              <a:rect b="b" l="l" r="r" t="t"/>
              <a:pathLst>
                <a:path extrusionOk="0" h="4872" w="2600">
                  <a:moveTo>
                    <a:pt x="427" y="0"/>
                  </a:moveTo>
                  <a:cubicBezTo>
                    <a:pt x="263" y="0"/>
                    <a:pt x="159" y="138"/>
                    <a:pt x="48" y="283"/>
                  </a:cubicBezTo>
                  <a:cubicBezTo>
                    <a:pt x="1" y="360"/>
                    <a:pt x="26" y="389"/>
                    <a:pt x="64" y="389"/>
                  </a:cubicBezTo>
                  <a:cubicBezTo>
                    <a:pt x="88" y="389"/>
                    <a:pt x="116" y="378"/>
                    <a:pt x="134" y="360"/>
                  </a:cubicBezTo>
                  <a:cubicBezTo>
                    <a:pt x="200" y="327"/>
                    <a:pt x="294" y="237"/>
                    <a:pt x="422" y="237"/>
                  </a:cubicBezTo>
                  <a:cubicBezTo>
                    <a:pt x="443" y="237"/>
                    <a:pt x="465" y="240"/>
                    <a:pt x="488" y="245"/>
                  </a:cubicBezTo>
                  <a:cubicBezTo>
                    <a:pt x="612" y="283"/>
                    <a:pt x="803" y="522"/>
                    <a:pt x="1004" y="837"/>
                  </a:cubicBezTo>
                  <a:cubicBezTo>
                    <a:pt x="1204" y="1239"/>
                    <a:pt x="1443" y="1516"/>
                    <a:pt x="1720" y="2156"/>
                  </a:cubicBezTo>
                  <a:cubicBezTo>
                    <a:pt x="2160" y="3188"/>
                    <a:pt x="2437" y="4468"/>
                    <a:pt x="2475" y="4660"/>
                  </a:cubicBezTo>
                  <a:cubicBezTo>
                    <a:pt x="2503" y="4797"/>
                    <a:pt x="2540" y="4871"/>
                    <a:pt x="2566" y="4871"/>
                  </a:cubicBezTo>
                  <a:cubicBezTo>
                    <a:pt x="2586" y="4871"/>
                    <a:pt x="2599" y="4831"/>
                    <a:pt x="2599" y="4746"/>
                  </a:cubicBezTo>
                  <a:cubicBezTo>
                    <a:pt x="2599" y="4545"/>
                    <a:pt x="2475" y="3704"/>
                    <a:pt x="1997" y="2471"/>
                  </a:cubicBezTo>
                  <a:cubicBezTo>
                    <a:pt x="1520" y="1201"/>
                    <a:pt x="803" y="44"/>
                    <a:pt x="488" y="6"/>
                  </a:cubicBezTo>
                  <a:cubicBezTo>
                    <a:pt x="466" y="2"/>
                    <a:pt x="446" y="0"/>
                    <a:pt x="4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0"/>
            <p:cNvSpPr/>
            <p:nvPr/>
          </p:nvSpPr>
          <p:spPr>
            <a:xfrm>
              <a:off x="1199618" y="2222018"/>
              <a:ext cx="74627" cy="156025"/>
            </a:xfrm>
            <a:custGeom>
              <a:rect b="b" l="l" r="r" t="t"/>
              <a:pathLst>
                <a:path extrusionOk="0" h="5116" w="2447">
                  <a:moveTo>
                    <a:pt x="400" y="1"/>
                  </a:moveTo>
                  <a:cubicBezTo>
                    <a:pt x="235" y="1"/>
                    <a:pt x="135" y="174"/>
                    <a:pt x="58" y="285"/>
                  </a:cubicBezTo>
                  <a:cubicBezTo>
                    <a:pt x="0" y="371"/>
                    <a:pt x="50" y="414"/>
                    <a:pt x="115" y="414"/>
                  </a:cubicBezTo>
                  <a:cubicBezTo>
                    <a:pt x="137" y="414"/>
                    <a:pt x="160" y="409"/>
                    <a:pt x="182" y="400"/>
                  </a:cubicBezTo>
                  <a:cubicBezTo>
                    <a:pt x="246" y="335"/>
                    <a:pt x="284" y="236"/>
                    <a:pt x="392" y="236"/>
                  </a:cubicBezTo>
                  <a:cubicBezTo>
                    <a:pt x="412" y="236"/>
                    <a:pt x="434" y="240"/>
                    <a:pt x="459" y="247"/>
                  </a:cubicBezTo>
                  <a:cubicBezTo>
                    <a:pt x="621" y="323"/>
                    <a:pt x="774" y="524"/>
                    <a:pt x="975" y="878"/>
                  </a:cubicBezTo>
                  <a:cubicBezTo>
                    <a:pt x="1214" y="1241"/>
                    <a:pt x="1414" y="1518"/>
                    <a:pt x="1692" y="2158"/>
                  </a:cubicBezTo>
                  <a:cubicBezTo>
                    <a:pt x="2131" y="3190"/>
                    <a:pt x="2246" y="4700"/>
                    <a:pt x="2294" y="4900"/>
                  </a:cubicBezTo>
                  <a:cubicBezTo>
                    <a:pt x="2317" y="5044"/>
                    <a:pt x="2368" y="5116"/>
                    <a:pt x="2404" y="5116"/>
                  </a:cubicBezTo>
                  <a:cubicBezTo>
                    <a:pt x="2428" y="5116"/>
                    <a:pt x="2446" y="5085"/>
                    <a:pt x="2446" y="5024"/>
                  </a:cubicBezTo>
                  <a:cubicBezTo>
                    <a:pt x="2446" y="4824"/>
                    <a:pt x="2446" y="3706"/>
                    <a:pt x="2007" y="2473"/>
                  </a:cubicBezTo>
                  <a:cubicBezTo>
                    <a:pt x="1529" y="1202"/>
                    <a:pt x="774" y="46"/>
                    <a:pt x="459" y="8"/>
                  </a:cubicBezTo>
                  <a:cubicBezTo>
                    <a:pt x="438" y="3"/>
                    <a:pt x="418" y="1"/>
                    <a:pt x="40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0"/>
            <p:cNvSpPr/>
            <p:nvPr/>
          </p:nvSpPr>
          <p:spPr>
            <a:xfrm>
              <a:off x="1133469" y="2252241"/>
              <a:ext cx="53340" cy="57915"/>
            </a:xfrm>
            <a:custGeom>
              <a:rect b="b" l="l" r="r" t="t"/>
              <a:pathLst>
                <a:path extrusionOk="0" h="1899" w="1749">
                  <a:moveTo>
                    <a:pt x="218" y="1"/>
                  </a:moveTo>
                  <a:cubicBezTo>
                    <a:pt x="213" y="1"/>
                    <a:pt x="208" y="4"/>
                    <a:pt x="201" y="11"/>
                  </a:cubicBezTo>
                  <a:cubicBezTo>
                    <a:pt x="163" y="49"/>
                    <a:pt x="115" y="125"/>
                    <a:pt x="115" y="164"/>
                  </a:cubicBezTo>
                  <a:cubicBezTo>
                    <a:pt x="77" y="211"/>
                    <a:pt x="201" y="250"/>
                    <a:pt x="239" y="326"/>
                  </a:cubicBezTo>
                  <a:cubicBezTo>
                    <a:pt x="277" y="364"/>
                    <a:pt x="354" y="488"/>
                    <a:pt x="277" y="565"/>
                  </a:cubicBezTo>
                  <a:cubicBezTo>
                    <a:pt x="163" y="641"/>
                    <a:pt x="77" y="689"/>
                    <a:pt x="38" y="766"/>
                  </a:cubicBezTo>
                  <a:lnTo>
                    <a:pt x="0" y="766"/>
                  </a:lnTo>
                  <a:cubicBezTo>
                    <a:pt x="38" y="804"/>
                    <a:pt x="277" y="928"/>
                    <a:pt x="440" y="1119"/>
                  </a:cubicBezTo>
                  <a:cubicBezTo>
                    <a:pt x="440" y="1119"/>
                    <a:pt x="918" y="1597"/>
                    <a:pt x="956" y="1683"/>
                  </a:cubicBezTo>
                  <a:cubicBezTo>
                    <a:pt x="1032" y="1721"/>
                    <a:pt x="1070" y="1836"/>
                    <a:pt x="1156" y="1884"/>
                  </a:cubicBezTo>
                  <a:cubicBezTo>
                    <a:pt x="1176" y="1894"/>
                    <a:pt x="1197" y="1898"/>
                    <a:pt x="1215" y="1898"/>
                  </a:cubicBezTo>
                  <a:cubicBezTo>
                    <a:pt x="1268" y="1898"/>
                    <a:pt x="1309" y="1861"/>
                    <a:pt x="1309" y="1798"/>
                  </a:cubicBezTo>
                  <a:cubicBezTo>
                    <a:pt x="1357" y="1721"/>
                    <a:pt x="1395" y="1645"/>
                    <a:pt x="1271" y="1597"/>
                  </a:cubicBezTo>
                  <a:cubicBezTo>
                    <a:pt x="1233" y="1597"/>
                    <a:pt x="1118" y="1520"/>
                    <a:pt x="1032" y="1444"/>
                  </a:cubicBezTo>
                  <a:cubicBezTo>
                    <a:pt x="956" y="1358"/>
                    <a:pt x="640" y="966"/>
                    <a:pt x="593" y="766"/>
                  </a:cubicBezTo>
                  <a:cubicBezTo>
                    <a:pt x="561" y="702"/>
                    <a:pt x="641" y="632"/>
                    <a:pt x="713" y="632"/>
                  </a:cubicBezTo>
                  <a:cubicBezTo>
                    <a:pt x="728" y="632"/>
                    <a:pt x="742" y="635"/>
                    <a:pt x="755" y="641"/>
                  </a:cubicBezTo>
                  <a:cubicBezTo>
                    <a:pt x="793" y="641"/>
                    <a:pt x="994" y="880"/>
                    <a:pt x="1032" y="1004"/>
                  </a:cubicBezTo>
                  <a:cubicBezTo>
                    <a:pt x="1156" y="1243"/>
                    <a:pt x="1395" y="1520"/>
                    <a:pt x="1548" y="1597"/>
                  </a:cubicBezTo>
                  <a:cubicBezTo>
                    <a:pt x="1634" y="1645"/>
                    <a:pt x="1749" y="1645"/>
                    <a:pt x="1749" y="1645"/>
                  </a:cubicBezTo>
                  <a:cubicBezTo>
                    <a:pt x="1749" y="1645"/>
                    <a:pt x="1233" y="880"/>
                    <a:pt x="1195" y="804"/>
                  </a:cubicBezTo>
                  <a:cubicBezTo>
                    <a:pt x="1070" y="727"/>
                    <a:pt x="956" y="527"/>
                    <a:pt x="793" y="488"/>
                  </a:cubicBezTo>
                  <a:cubicBezTo>
                    <a:pt x="717" y="488"/>
                    <a:pt x="679" y="527"/>
                    <a:pt x="593" y="565"/>
                  </a:cubicBezTo>
                  <a:cubicBezTo>
                    <a:pt x="516" y="641"/>
                    <a:pt x="516" y="727"/>
                    <a:pt x="440" y="766"/>
                  </a:cubicBezTo>
                  <a:cubicBezTo>
                    <a:pt x="354" y="766"/>
                    <a:pt x="354" y="766"/>
                    <a:pt x="316" y="727"/>
                  </a:cubicBezTo>
                  <a:cubicBezTo>
                    <a:pt x="277" y="641"/>
                    <a:pt x="354" y="402"/>
                    <a:pt x="478" y="326"/>
                  </a:cubicBezTo>
                  <a:cubicBezTo>
                    <a:pt x="402" y="288"/>
                    <a:pt x="316" y="211"/>
                    <a:pt x="316" y="164"/>
                  </a:cubicBezTo>
                  <a:cubicBezTo>
                    <a:pt x="253" y="69"/>
                    <a:pt x="241" y="1"/>
                    <a:pt x="21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0"/>
            <p:cNvSpPr/>
            <p:nvPr/>
          </p:nvSpPr>
          <p:spPr>
            <a:xfrm>
              <a:off x="1160276" y="2231564"/>
              <a:ext cx="51022" cy="60782"/>
            </a:xfrm>
            <a:custGeom>
              <a:rect b="b" l="l" r="r" t="t"/>
              <a:pathLst>
                <a:path extrusionOk="0" h="1993" w="1673">
                  <a:moveTo>
                    <a:pt x="256" y="0"/>
                  </a:moveTo>
                  <a:cubicBezTo>
                    <a:pt x="251" y="0"/>
                    <a:pt x="246" y="4"/>
                    <a:pt x="239" y="10"/>
                  </a:cubicBezTo>
                  <a:cubicBezTo>
                    <a:pt x="191" y="49"/>
                    <a:pt x="153" y="125"/>
                    <a:pt x="153" y="173"/>
                  </a:cubicBezTo>
                  <a:cubicBezTo>
                    <a:pt x="115" y="211"/>
                    <a:pt x="239" y="249"/>
                    <a:pt x="277" y="364"/>
                  </a:cubicBezTo>
                  <a:cubicBezTo>
                    <a:pt x="316" y="412"/>
                    <a:pt x="354" y="526"/>
                    <a:pt x="277" y="565"/>
                  </a:cubicBezTo>
                  <a:cubicBezTo>
                    <a:pt x="153" y="651"/>
                    <a:pt x="77" y="689"/>
                    <a:pt x="39" y="727"/>
                  </a:cubicBezTo>
                  <a:lnTo>
                    <a:pt x="0" y="765"/>
                  </a:lnTo>
                  <a:cubicBezTo>
                    <a:pt x="39" y="803"/>
                    <a:pt x="239" y="966"/>
                    <a:pt x="392" y="1128"/>
                  </a:cubicBezTo>
                  <a:cubicBezTo>
                    <a:pt x="392" y="1128"/>
                    <a:pt x="832" y="1682"/>
                    <a:pt x="870" y="1759"/>
                  </a:cubicBezTo>
                  <a:cubicBezTo>
                    <a:pt x="908" y="1797"/>
                    <a:pt x="994" y="1921"/>
                    <a:pt x="1032" y="1960"/>
                  </a:cubicBezTo>
                  <a:cubicBezTo>
                    <a:pt x="1056" y="1983"/>
                    <a:pt x="1081" y="1992"/>
                    <a:pt x="1104" y="1992"/>
                  </a:cubicBezTo>
                  <a:cubicBezTo>
                    <a:pt x="1157" y="1992"/>
                    <a:pt x="1207" y="1948"/>
                    <a:pt x="1233" y="1921"/>
                  </a:cubicBezTo>
                  <a:cubicBezTo>
                    <a:pt x="1233" y="1845"/>
                    <a:pt x="1271" y="1721"/>
                    <a:pt x="1195" y="1682"/>
                  </a:cubicBezTo>
                  <a:cubicBezTo>
                    <a:pt x="1147" y="1682"/>
                    <a:pt x="1032" y="1644"/>
                    <a:pt x="956" y="1520"/>
                  </a:cubicBezTo>
                  <a:cubicBezTo>
                    <a:pt x="870" y="1405"/>
                    <a:pt x="631" y="1004"/>
                    <a:pt x="554" y="803"/>
                  </a:cubicBezTo>
                  <a:cubicBezTo>
                    <a:pt x="554" y="727"/>
                    <a:pt x="669" y="689"/>
                    <a:pt x="755" y="689"/>
                  </a:cubicBezTo>
                  <a:cubicBezTo>
                    <a:pt x="793" y="727"/>
                    <a:pt x="956" y="966"/>
                    <a:pt x="994" y="1080"/>
                  </a:cubicBezTo>
                  <a:cubicBezTo>
                    <a:pt x="1109" y="1319"/>
                    <a:pt x="1309" y="1644"/>
                    <a:pt x="1472" y="1721"/>
                  </a:cubicBezTo>
                  <a:cubicBezTo>
                    <a:pt x="1548" y="1759"/>
                    <a:pt x="1672" y="1759"/>
                    <a:pt x="1672" y="1759"/>
                  </a:cubicBezTo>
                  <a:cubicBezTo>
                    <a:pt x="1672" y="1759"/>
                    <a:pt x="1195" y="966"/>
                    <a:pt x="1147" y="928"/>
                  </a:cubicBezTo>
                  <a:cubicBezTo>
                    <a:pt x="1070" y="803"/>
                    <a:pt x="956" y="565"/>
                    <a:pt x="793" y="526"/>
                  </a:cubicBezTo>
                  <a:cubicBezTo>
                    <a:pt x="717" y="526"/>
                    <a:pt x="631" y="565"/>
                    <a:pt x="593" y="603"/>
                  </a:cubicBezTo>
                  <a:cubicBezTo>
                    <a:pt x="545" y="657"/>
                    <a:pt x="478" y="692"/>
                    <a:pt x="426" y="692"/>
                  </a:cubicBezTo>
                  <a:cubicBezTo>
                    <a:pt x="394" y="692"/>
                    <a:pt x="368" y="679"/>
                    <a:pt x="354" y="651"/>
                  </a:cubicBezTo>
                  <a:cubicBezTo>
                    <a:pt x="316" y="565"/>
                    <a:pt x="392" y="450"/>
                    <a:pt x="478" y="364"/>
                  </a:cubicBezTo>
                  <a:cubicBezTo>
                    <a:pt x="430" y="287"/>
                    <a:pt x="354" y="249"/>
                    <a:pt x="354" y="173"/>
                  </a:cubicBezTo>
                  <a:cubicBezTo>
                    <a:pt x="291" y="70"/>
                    <a:pt x="280" y="0"/>
                    <a:pt x="25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0"/>
            <p:cNvSpPr/>
            <p:nvPr/>
          </p:nvSpPr>
          <p:spPr>
            <a:xfrm>
              <a:off x="1187968" y="2214546"/>
              <a:ext cx="52456" cy="62337"/>
            </a:xfrm>
            <a:custGeom>
              <a:rect b="b" l="l" r="r" t="t"/>
              <a:pathLst>
                <a:path extrusionOk="0" h="2044" w="1720">
                  <a:moveTo>
                    <a:pt x="343" y="1"/>
                  </a:moveTo>
                  <a:cubicBezTo>
                    <a:pt x="338" y="1"/>
                    <a:pt x="332" y="5"/>
                    <a:pt x="325" y="14"/>
                  </a:cubicBezTo>
                  <a:cubicBezTo>
                    <a:pt x="287" y="52"/>
                    <a:pt x="239" y="91"/>
                    <a:pt x="201" y="167"/>
                  </a:cubicBezTo>
                  <a:cubicBezTo>
                    <a:pt x="201" y="205"/>
                    <a:pt x="287" y="253"/>
                    <a:pt x="325" y="329"/>
                  </a:cubicBezTo>
                  <a:cubicBezTo>
                    <a:pt x="363" y="406"/>
                    <a:pt x="401" y="492"/>
                    <a:pt x="287" y="568"/>
                  </a:cubicBezTo>
                  <a:cubicBezTo>
                    <a:pt x="201" y="607"/>
                    <a:pt x="0" y="731"/>
                    <a:pt x="0" y="769"/>
                  </a:cubicBezTo>
                  <a:cubicBezTo>
                    <a:pt x="48" y="769"/>
                    <a:pt x="287" y="922"/>
                    <a:pt x="401" y="1123"/>
                  </a:cubicBezTo>
                  <a:cubicBezTo>
                    <a:pt x="401" y="1123"/>
                    <a:pt x="803" y="1686"/>
                    <a:pt x="803" y="1763"/>
                  </a:cubicBezTo>
                  <a:cubicBezTo>
                    <a:pt x="841" y="1839"/>
                    <a:pt x="917" y="1963"/>
                    <a:pt x="956" y="2002"/>
                  </a:cubicBezTo>
                  <a:cubicBezTo>
                    <a:pt x="988" y="2031"/>
                    <a:pt x="1020" y="2043"/>
                    <a:pt x="1046" y="2043"/>
                  </a:cubicBezTo>
                  <a:cubicBezTo>
                    <a:pt x="1089" y="2043"/>
                    <a:pt x="1118" y="2011"/>
                    <a:pt x="1118" y="1963"/>
                  </a:cubicBezTo>
                  <a:cubicBezTo>
                    <a:pt x="1156" y="1925"/>
                    <a:pt x="1242" y="1801"/>
                    <a:pt x="1118" y="1763"/>
                  </a:cubicBezTo>
                  <a:cubicBezTo>
                    <a:pt x="1080" y="1724"/>
                    <a:pt x="1003" y="1686"/>
                    <a:pt x="917" y="1562"/>
                  </a:cubicBezTo>
                  <a:cubicBezTo>
                    <a:pt x="841" y="1447"/>
                    <a:pt x="602" y="1046"/>
                    <a:pt x="564" y="845"/>
                  </a:cubicBezTo>
                  <a:cubicBezTo>
                    <a:pt x="564" y="761"/>
                    <a:pt x="627" y="712"/>
                    <a:pt x="694" y="712"/>
                  </a:cubicBezTo>
                  <a:cubicBezTo>
                    <a:pt x="718" y="712"/>
                    <a:pt x="742" y="718"/>
                    <a:pt x="764" y="731"/>
                  </a:cubicBezTo>
                  <a:cubicBezTo>
                    <a:pt x="879" y="807"/>
                    <a:pt x="1003" y="1008"/>
                    <a:pt x="1042" y="1084"/>
                  </a:cubicBezTo>
                  <a:cubicBezTo>
                    <a:pt x="1080" y="1361"/>
                    <a:pt x="1242" y="1686"/>
                    <a:pt x="1395" y="1801"/>
                  </a:cubicBezTo>
                  <a:cubicBezTo>
                    <a:pt x="1481" y="1877"/>
                    <a:pt x="1720" y="1877"/>
                    <a:pt x="1720" y="1877"/>
                  </a:cubicBezTo>
                  <a:cubicBezTo>
                    <a:pt x="1720" y="1877"/>
                    <a:pt x="1194" y="1008"/>
                    <a:pt x="1194" y="970"/>
                  </a:cubicBezTo>
                  <a:cubicBezTo>
                    <a:pt x="1118" y="807"/>
                    <a:pt x="956" y="607"/>
                    <a:pt x="803" y="568"/>
                  </a:cubicBezTo>
                  <a:cubicBezTo>
                    <a:pt x="780" y="558"/>
                    <a:pt x="760" y="553"/>
                    <a:pt x="742" y="553"/>
                  </a:cubicBezTo>
                  <a:cubicBezTo>
                    <a:pt x="693" y="553"/>
                    <a:pt x="658" y="589"/>
                    <a:pt x="602" y="645"/>
                  </a:cubicBezTo>
                  <a:cubicBezTo>
                    <a:pt x="580" y="667"/>
                    <a:pt x="514" y="693"/>
                    <a:pt x="456" y="693"/>
                  </a:cubicBezTo>
                  <a:cubicBezTo>
                    <a:pt x="416" y="693"/>
                    <a:pt x="379" y="680"/>
                    <a:pt x="363" y="645"/>
                  </a:cubicBezTo>
                  <a:cubicBezTo>
                    <a:pt x="325" y="568"/>
                    <a:pt x="440" y="444"/>
                    <a:pt x="564" y="368"/>
                  </a:cubicBezTo>
                  <a:cubicBezTo>
                    <a:pt x="478" y="291"/>
                    <a:pt x="440" y="253"/>
                    <a:pt x="401" y="167"/>
                  </a:cubicBezTo>
                  <a:cubicBezTo>
                    <a:pt x="371" y="74"/>
                    <a:pt x="365" y="1"/>
                    <a:pt x="3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0"/>
            <p:cNvSpPr/>
            <p:nvPr/>
          </p:nvSpPr>
          <p:spPr>
            <a:xfrm>
              <a:off x="1160276" y="2281702"/>
              <a:ext cx="30345" cy="33822"/>
            </a:xfrm>
            <a:custGeom>
              <a:rect b="b" l="l" r="r" t="t"/>
              <a:pathLst>
                <a:path extrusionOk="0" h="1109" w="995">
                  <a:moveTo>
                    <a:pt x="77" y="0"/>
                  </a:moveTo>
                  <a:cubicBezTo>
                    <a:pt x="77" y="0"/>
                    <a:pt x="0" y="153"/>
                    <a:pt x="39" y="277"/>
                  </a:cubicBezTo>
                  <a:cubicBezTo>
                    <a:pt x="77" y="354"/>
                    <a:pt x="153" y="478"/>
                    <a:pt x="277" y="516"/>
                  </a:cubicBezTo>
                  <a:cubicBezTo>
                    <a:pt x="392" y="593"/>
                    <a:pt x="478" y="593"/>
                    <a:pt x="516" y="679"/>
                  </a:cubicBezTo>
                  <a:cubicBezTo>
                    <a:pt x="516" y="793"/>
                    <a:pt x="516" y="870"/>
                    <a:pt x="478" y="918"/>
                  </a:cubicBezTo>
                  <a:cubicBezTo>
                    <a:pt x="430" y="956"/>
                    <a:pt x="354" y="994"/>
                    <a:pt x="354" y="994"/>
                  </a:cubicBezTo>
                  <a:lnTo>
                    <a:pt x="430" y="1109"/>
                  </a:lnTo>
                  <a:cubicBezTo>
                    <a:pt x="430" y="1109"/>
                    <a:pt x="669" y="1032"/>
                    <a:pt x="793" y="956"/>
                  </a:cubicBezTo>
                  <a:cubicBezTo>
                    <a:pt x="908" y="870"/>
                    <a:pt x="994" y="832"/>
                    <a:pt x="994" y="832"/>
                  </a:cubicBezTo>
                  <a:lnTo>
                    <a:pt x="908" y="717"/>
                  </a:lnTo>
                  <a:cubicBezTo>
                    <a:pt x="908" y="717"/>
                    <a:pt x="717" y="717"/>
                    <a:pt x="593" y="631"/>
                  </a:cubicBezTo>
                  <a:cubicBezTo>
                    <a:pt x="430" y="516"/>
                    <a:pt x="316" y="354"/>
                    <a:pt x="239" y="239"/>
                  </a:cubicBezTo>
                  <a:cubicBezTo>
                    <a:pt x="191" y="153"/>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0"/>
            <p:cNvSpPr/>
            <p:nvPr/>
          </p:nvSpPr>
          <p:spPr>
            <a:xfrm>
              <a:off x="1184461" y="2260994"/>
              <a:ext cx="29156" cy="37634"/>
            </a:xfrm>
            <a:custGeom>
              <a:rect b="b" l="l" r="r" t="t"/>
              <a:pathLst>
                <a:path extrusionOk="0" h="1234" w="956">
                  <a:moveTo>
                    <a:pt x="115" y="1"/>
                  </a:moveTo>
                  <a:cubicBezTo>
                    <a:pt x="115" y="1"/>
                    <a:pt x="0" y="201"/>
                    <a:pt x="39" y="316"/>
                  </a:cubicBezTo>
                  <a:cubicBezTo>
                    <a:pt x="77" y="402"/>
                    <a:pt x="115" y="479"/>
                    <a:pt x="239" y="593"/>
                  </a:cubicBezTo>
                  <a:cubicBezTo>
                    <a:pt x="354" y="679"/>
                    <a:pt x="440" y="679"/>
                    <a:pt x="478" y="794"/>
                  </a:cubicBezTo>
                  <a:cubicBezTo>
                    <a:pt x="516" y="880"/>
                    <a:pt x="478" y="956"/>
                    <a:pt x="440" y="995"/>
                  </a:cubicBezTo>
                  <a:cubicBezTo>
                    <a:pt x="402" y="1033"/>
                    <a:pt x="316" y="1071"/>
                    <a:pt x="316" y="1071"/>
                  </a:cubicBezTo>
                  <a:lnTo>
                    <a:pt x="402" y="1233"/>
                  </a:lnTo>
                  <a:cubicBezTo>
                    <a:pt x="402" y="1233"/>
                    <a:pt x="641" y="1157"/>
                    <a:pt x="793" y="1071"/>
                  </a:cubicBezTo>
                  <a:cubicBezTo>
                    <a:pt x="918" y="995"/>
                    <a:pt x="956" y="956"/>
                    <a:pt x="956" y="956"/>
                  </a:cubicBezTo>
                  <a:lnTo>
                    <a:pt x="879" y="832"/>
                  </a:lnTo>
                  <a:cubicBezTo>
                    <a:pt x="879" y="832"/>
                    <a:pt x="849" y="841"/>
                    <a:pt x="804" y="841"/>
                  </a:cubicBezTo>
                  <a:cubicBezTo>
                    <a:pt x="745" y="841"/>
                    <a:pt x="663" y="826"/>
                    <a:pt x="593" y="756"/>
                  </a:cubicBezTo>
                  <a:cubicBezTo>
                    <a:pt x="440" y="641"/>
                    <a:pt x="354" y="440"/>
                    <a:pt x="277" y="316"/>
                  </a:cubicBezTo>
                  <a:cubicBezTo>
                    <a:pt x="201" y="201"/>
                    <a:pt x="115"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0"/>
            <p:cNvSpPr/>
            <p:nvPr/>
          </p:nvSpPr>
          <p:spPr>
            <a:xfrm>
              <a:off x="1211268" y="2245257"/>
              <a:ext cx="31504" cy="36475"/>
            </a:xfrm>
            <a:custGeom>
              <a:rect b="b" l="l" r="r" t="t"/>
              <a:pathLst>
                <a:path extrusionOk="0" h="1196" w="1033">
                  <a:moveTo>
                    <a:pt x="115" y="1"/>
                  </a:moveTo>
                  <a:cubicBezTo>
                    <a:pt x="115" y="1"/>
                    <a:pt x="0" y="154"/>
                    <a:pt x="39" y="278"/>
                  </a:cubicBezTo>
                  <a:cubicBezTo>
                    <a:pt x="77" y="354"/>
                    <a:pt x="115" y="440"/>
                    <a:pt x="239" y="593"/>
                  </a:cubicBezTo>
                  <a:cubicBezTo>
                    <a:pt x="316" y="679"/>
                    <a:pt x="430" y="679"/>
                    <a:pt x="430" y="794"/>
                  </a:cubicBezTo>
                  <a:cubicBezTo>
                    <a:pt x="478" y="870"/>
                    <a:pt x="430" y="995"/>
                    <a:pt x="392" y="1033"/>
                  </a:cubicBezTo>
                  <a:cubicBezTo>
                    <a:pt x="354" y="1071"/>
                    <a:pt x="278" y="1109"/>
                    <a:pt x="278" y="1109"/>
                  </a:cubicBezTo>
                  <a:lnTo>
                    <a:pt x="316" y="1195"/>
                  </a:lnTo>
                  <a:lnTo>
                    <a:pt x="669" y="1195"/>
                  </a:lnTo>
                  <a:cubicBezTo>
                    <a:pt x="832" y="1157"/>
                    <a:pt x="1032" y="1033"/>
                    <a:pt x="1032" y="1033"/>
                  </a:cubicBezTo>
                  <a:lnTo>
                    <a:pt x="994" y="918"/>
                  </a:lnTo>
                  <a:cubicBezTo>
                    <a:pt x="994" y="918"/>
                    <a:pt x="933" y="932"/>
                    <a:pt x="855" y="932"/>
                  </a:cubicBezTo>
                  <a:cubicBezTo>
                    <a:pt x="753" y="932"/>
                    <a:pt x="620" y="908"/>
                    <a:pt x="555" y="794"/>
                  </a:cubicBezTo>
                  <a:cubicBezTo>
                    <a:pt x="430" y="679"/>
                    <a:pt x="316" y="440"/>
                    <a:pt x="278" y="316"/>
                  </a:cubicBezTo>
                  <a:cubicBezTo>
                    <a:pt x="192" y="202"/>
                    <a:pt x="115"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0"/>
            <p:cNvSpPr/>
            <p:nvPr/>
          </p:nvSpPr>
          <p:spPr>
            <a:xfrm>
              <a:off x="1234873" y="2211009"/>
              <a:ext cx="65021" cy="155842"/>
            </a:xfrm>
            <a:custGeom>
              <a:rect b="b" l="l" r="r" t="t"/>
              <a:pathLst>
                <a:path extrusionOk="0" h="5110" w="2132">
                  <a:moveTo>
                    <a:pt x="439" y="0"/>
                  </a:moveTo>
                  <a:cubicBezTo>
                    <a:pt x="273" y="0"/>
                    <a:pt x="169" y="142"/>
                    <a:pt x="58" y="245"/>
                  </a:cubicBezTo>
                  <a:cubicBezTo>
                    <a:pt x="0" y="338"/>
                    <a:pt x="51" y="383"/>
                    <a:pt x="117" y="383"/>
                  </a:cubicBezTo>
                  <a:cubicBezTo>
                    <a:pt x="138" y="383"/>
                    <a:pt x="161" y="378"/>
                    <a:pt x="182" y="369"/>
                  </a:cubicBezTo>
                  <a:cubicBezTo>
                    <a:pt x="241" y="303"/>
                    <a:pt x="277" y="220"/>
                    <a:pt x="365" y="220"/>
                  </a:cubicBezTo>
                  <a:cubicBezTo>
                    <a:pt x="391" y="220"/>
                    <a:pt x="422" y="227"/>
                    <a:pt x="459" y="245"/>
                  </a:cubicBezTo>
                  <a:cubicBezTo>
                    <a:pt x="612" y="321"/>
                    <a:pt x="774" y="522"/>
                    <a:pt x="937" y="923"/>
                  </a:cubicBezTo>
                  <a:cubicBezTo>
                    <a:pt x="1090" y="1325"/>
                    <a:pt x="1290" y="1602"/>
                    <a:pt x="1491" y="2232"/>
                  </a:cubicBezTo>
                  <a:cubicBezTo>
                    <a:pt x="1854" y="3312"/>
                    <a:pt x="1892" y="4669"/>
                    <a:pt x="1892" y="4860"/>
                  </a:cubicBezTo>
                  <a:cubicBezTo>
                    <a:pt x="1892" y="5027"/>
                    <a:pt x="1931" y="5110"/>
                    <a:pt x="1964" y="5110"/>
                  </a:cubicBezTo>
                  <a:cubicBezTo>
                    <a:pt x="1987" y="5110"/>
                    <a:pt x="2007" y="5068"/>
                    <a:pt x="2007" y="4984"/>
                  </a:cubicBezTo>
                  <a:cubicBezTo>
                    <a:pt x="2045" y="4822"/>
                    <a:pt x="2131" y="3866"/>
                    <a:pt x="1768" y="2595"/>
                  </a:cubicBezTo>
                  <a:cubicBezTo>
                    <a:pt x="1692" y="2280"/>
                    <a:pt x="1615" y="1955"/>
                    <a:pt x="1491" y="1678"/>
                  </a:cubicBezTo>
                  <a:cubicBezTo>
                    <a:pt x="1376" y="1640"/>
                    <a:pt x="1252" y="1516"/>
                    <a:pt x="1214" y="1363"/>
                  </a:cubicBezTo>
                  <a:cubicBezTo>
                    <a:pt x="1214" y="1277"/>
                    <a:pt x="1214" y="1200"/>
                    <a:pt x="1252" y="1124"/>
                  </a:cubicBezTo>
                  <a:cubicBezTo>
                    <a:pt x="975" y="484"/>
                    <a:pt x="698" y="44"/>
                    <a:pt x="497" y="6"/>
                  </a:cubicBezTo>
                  <a:cubicBezTo>
                    <a:pt x="477" y="2"/>
                    <a:pt x="457" y="0"/>
                    <a:pt x="4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0"/>
            <p:cNvSpPr/>
            <p:nvPr/>
          </p:nvSpPr>
          <p:spPr>
            <a:xfrm>
              <a:off x="1220875" y="2202408"/>
              <a:ext cx="51022" cy="63587"/>
            </a:xfrm>
            <a:custGeom>
              <a:rect b="b" l="l" r="r" t="t"/>
              <a:pathLst>
                <a:path extrusionOk="0" h="2085" w="1673">
                  <a:moveTo>
                    <a:pt x="495" y="1"/>
                  </a:moveTo>
                  <a:cubicBezTo>
                    <a:pt x="491" y="1"/>
                    <a:pt x="485" y="4"/>
                    <a:pt x="479" y="11"/>
                  </a:cubicBezTo>
                  <a:cubicBezTo>
                    <a:pt x="402" y="11"/>
                    <a:pt x="354" y="87"/>
                    <a:pt x="316" y="125"/>
                  </a:cubicBezTo>
                  <a:cubicBezTo>
                    <a:pt x="316" y="173"/>
                    <a:pt x="354" y="250"/>
                    <a:pt x="402" y="326"/>
                  </a:cubicBezTo>
                  <a:cubicBezTo>
                    <a:pt x="440" y="364"/>
                    <a:pt x="440" y="527"/>
                    <a:pt x="354" y="565"/>
                  </a:cubicBezTo>
                  <a:cubicBezTo>
                    <a:pt x="240" y="603"/>
                    <a:pt x="39" y="651"/>
                    <a:pt x="1" y="689"/>
                  </a:cubicBezTo>
                  <a:cubicBezTo>
                    <a:pt x="39" y="689"/>
                    <a:pt x="240" y="890"/>
                    <a:pt x="354" y="1081"/>
                  </a:cubicBezTo>
                  <a:cubicBezTo>
                    <a:pt x="354" y="1081"/>
                    <a:pt x="756" y="1721"/>
                    <a:pt x="794" y="1798"/>
                  </a:cubicBezTo>
                  <a:cubicBezTo>
                    <a:pt x="794" y="1845"/>
                    <a:pt x="880" y="1960"/>
                    <a:pt x="918" y="2036"/>
                  </a:cubicBezTo>
                  <a:cubicBezTo>
                    <a:pt x="948" y="2070"/>
                    <a:pt x="972" y="2085"/>
                    <a:pt x="993" y="2085"/>
                  </a:cubicBezTo>
                  <a:cubicBezTo>
                    <a:pt x="1025" y="2085"/>
                    <a:pt x="1048" y="2050"/>
                    <a:pt x="1071" y="1998"/>
                  </a:cubicBezTo>
                  <a:cubicBezTo>
                    <a:pt x="1119" y="1960"/>
                    <a:pt x="1195" y="1884"/>
                    <a:pt x="1071" y="1798"/>
                  </a:cubicBezTo>
                  <a:cubicBezTo>
                    <a:pt x="1033" y="1798"/>
                    <a:pt x="956" y="1721"/>
                    <a:pt x="918" y="1607"/>
                  </a:cubicBezTo>
                  <a:cubicBezTo>
                    <a:pt x="832" y="1482"/>
                    <a:pt x="641" y="1043"/>
                    <a:pt x="641" y="842"/>
                  </a:cubicBezTo>
                  <a:cubicBezTo>
                    <a:pt x="641" y="768"/>
                    <a:pt x="689" y="726"/>
                    <a:pt x="743" y="726"/>
                  </a:cubicBezTo>
                  <a:cubicBezTo>
                    <a:pt x="773" y="726"/>
                    <a:pt x="805" y="739"/>
                    <a:pt x="832" y="766"/>
                  </a:cubicBezTo>
                  <a:cubicBezTo>
                    <a:pt x="918" y="804"/>
                    <a:pt x="1033" y="1043"/>
                    <a:pt x="1033" y="1167"/>
                  </a:cubicBezTo>
                  <a:cubicBezTo>
                    <a:pt x="1119" y="1444"/>
                    <a:pt x="1233" y="1759"/>
                    <a:pt x="1358" y="1884"/>
                  </a:cubicBezTo>
                  <a:cubicBezTo>
                    <a:pt x="1434" y="1960"/>
                    <a:pt x="1673" y="1960"/>
                    <a:pt x="1673" y="1960"/>
                  </a:cubicBezTo>
                  <a:cubicBezTo>
                    <a:pt x="1673" y="1960"/>
                    <a:pt x="1272" y="1081"/>
                    <a:pt x="1233" y="1005"/>
                  </a:cubicBezTo>
                  <a:cubicBezTo>
                    <a:pt x="1157" y="890"/>
                    <a:pt x="1033" y="651"/>
                    <a:pt x="880" y="565"/>
                  </a:cubicBezTo>
                  <a:cubicBezTo>
                    <a:pt x="794" y="565"/>
                    <a:pt x="756" y="603"/>
                    <a:pt x="679" y="651"/>
                  </a:cubicBezTo>
                  <a:cubicBezTo>
                    <a:pt x="630" y="673"/>
                    <a:pt x="570" y="695"/>
                    <a:pt x="522" y="695"/>
                  </a:cubicBezTo>
                  <a:cubicBezTo>
                    <a:pt x="486" y="695"/>
                    <a:pt x="456" y="683"/>
                    <a:pt x="440" y="651"/>
                  </a:cubicBezTo>
                  <a:cubicBezTo>
                    <a:pt x="440" y="527"/>
                    <a:pt x="517" y="450"/>
                    <a:pt x="641" y="364"/>
                  </a:cubicBezTo>
                  <a:cubicBezTo>
                    <a:pt x="593" y="288"/>
                    <a:pt x="555" y="211"/>
                    <a:pt x="517" y="173"/>
                  </a:cubicBezTo>
                  <a:cubicBezTo>
                    <a:pt x="517" y="71"/>
                    <a:pt x="517" y="1"/>
                    <a:pt x="49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0"/>
            <p:cNvSpPr/>
            <p:nvPr/>
          </p:nvSpPr>
          <p:spPr>
            <a:xfrm>
              <a:off x="1243901" y="2234187"/>
              <a:ext cx="30345" cy="37634"/>
            </a:xfrm>
            <a:custGeom>
              <a:rect b="b" l="l" r="r" t="t"/>
              <a:pathLst>
                <a:path extrusionOk="0" h="1234" w="995">
                  <a:moveTo>
                    <a:pt x="163" y="1"/>
                  </a:moveTo>
                  <a:cubicBezTo>
                    <a:pt x="163" y="1"/>
                    <a:pt x="1" y="125"/>
                    <a:pt x="77" y="278"/>
                  </a:cubicBezTo>
                  <a:cubicBezTo>
                    <a:pt x="77" y="364"/>
                    <a:pt x="125" y="440"/>
                    <a:pt x="201" y="603"/>
                  </a:cubicBezTo>
                  <a:cubicBezTo>
                    <a:pt x="278" y="679"/>
                    <a:pt x="402" y="717"/>
                    <a:pt x="402" y="803"/>
                  </a:cubicBezTo>
                  <a:cubicBezTo>
                    <a:pt x="440" y="918"/>
                    <a:pt x="402" y="994"/>
                    <a:pt x="364" y="1042"/>
                  </a:cubicBezTo>
                  <a:cubicBezTo>
                    <a:pt x="278" y="1080"/>
                    <a:pt x="201" y="1119"/>
                    <a:pt x="201" y="1119"/>
                  </a:cubicBezTo>
                  <a:lnTo>
                    <a:pt x="240" y="1233"/>
                  </a:lnTo>
                  <a:lnTo>
                    <a:pt x="603" y="1233"/>
                  </a:lnTo>
                  <a:cubicBezTo>
                    <a:pt x="794" y="1195"/>
                    <a:pt x="994" y="1119"/>
                    <a:pt x="994" y="1119"/>
                  </a:cubicBezTo>
                  <a:lnTo>
                    <a:pt x="956" y="994"/>
                  </a:lnTo>
                  <a:cubicBezTo>
                    <a:pt x="956" y="994"/>
                    <a:pt x="923" y="999"/>
                    <a:pt x="875" y="999"/>
                  </a:cubicBezTo>
                  <a:cubicBezTo>
                    <a:pt x="773" y="999"/>
                    <a:pt x="601" y="978"/>
                    <a:pt x="517" y="842"/>
                  </a:cubicBezTo>
                  <a:cubicBezTo>
                    <a:pt x="440" y="679"/>
                    <a:pt x="316" y="440"/>
                    <a:pt x="278" y="326"/>
                  </a:cubicBezTo>
                  <a:cubicBezTo>
                    <a:pt x="240" y="201"/>
                    <a:pt x="163"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0"/>
            <p:cNvSpPr/>
            <p:nvPr/>
          </p:nvSpPr>
          <p:spPr>
            <a:xfrm>
              <a:off x="1338626" y="2262183"/>
              <a:ext cx="8478" cy="53676"/>
            </a:xfrm>
            <a:custGeom>
              <a:rect b="b" l="l" r="r" t="t"/>
              <a:pathLst>
                <a:path extrusionOk="0" h="1760" w="278">
                  <a:moveTo>
                    <a:pt x="0" y="0"/>
                  </a:moveTo>
                  <a:cubicBezTo>
                    <a:pt x="38" y="124"/>
                    <a:pt x="38" y="277"/>
                    <a:pt x="77" y="478"/>
                  </a:cubicBezTo>
                  <a:lnTo>
                    <a:pt x="77" y="1472"/>
                  </a:lnTo>
                  <a:cubicBezTo>
                    <a:pt x="43" y="1680"/>
                    <a:pt x="70" y="1759"/>
                    <a:pt x="111" y="1759"/>
                  </a:cubicBezTo>
                  <a:cubicBezTo>
                    <a:pt x="163" y="1759"/>
                    <a:pt x="239" y="1628"/>
                    <a:pt x="239" y="1472"/>
                  </a:cubicBezTo>
                  <a:cubicBezTo>
                    <a:pt x="277" y="1271"/>
                    <a:pt x="277" y="1080"/>
                    <a:pt x="277" y="879"/>
                  </a:cubicBezTo>
                  <a:cubicBezTo>
                    <a:pt x="239" y="602"/>
                    <a:pt x="239" y="277"/>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0"/>
            <p:cNvSpPr/>
            <p:nvPr/>
          </p:nvSpPr>
          <p:spPr>
            <a:xfrm>
              <a:off x="1310416" y="2201951"/>
              <a:ext cx="30558" cy="31107"/>
            </a:xfrm>
            <a:custGeom>
              <a:rect b="b" l="l" r="r" t="t"/>
              <a:pathLst>
                <a:path extrusionOk="0" h="1020" w="1002">
                  <a:moveTo>
                    <a:pt x="432" y="1"/>
                  </a:moveTo>
                  <a:cubicBezTo>
                    <a:pt x="320" y="1"/>
                    <a:pt x="182" y="82"/>
                    <a:pt x="94" y="140"/>
                  </a:cubicBezTo>
                  <a:cubicBezTo>
                    <a:pt x="0" y="234"/>
                    <a:pt x="21" y="279"/>
                    <a:pt x="73" y="279"/>
                  </a:cubicBezTo>
                  <a:cubicBezTo>
                    <a:pt x="90" y="279"/>
                    <a:pt x="111" y="274"/>
                    <a:pt x="132" y="265"/>
                  </a:cubicBezTo>
                  <a:cubicBezTo>
                    <a:pt x="208" y="265"/>
                    <a:pt x="272" y="209"/>
                    <a:pt x="340" y="209"/>
                  </a:cubicBezTo>
                  <a:cubicBezTo>
                    <a:pt x="374" y="209"/>
                    <a:pt x="409" y="223"/>
                    <a:pt x="447" y="265"/>
                  </a:cubicBezTo>
                  <a:cubicBezTo>
                    <a:pt x="572" y="341"/>
                    <a:pt x="686" y="618"/>
                    <a:pt x="763" y="1020"/>
                  </a:cubicBezTo>
                  <a:lnTo>
                    <a:pt x="1002" y="1020"/>
                  </a:lnTo>
                  <a:cubicBezTo>
                    <a:pt x="887" y="504"/>
                    <a:pt x="686" y="102"/>
                    <a:pt x="524" y="26"/>
                  </a:cubicBezTo>
                  <a:cubicBezTo>
                    <a:pt x="497" y="8"/>
                    <a:pt x="466" y="1"/>
                    <a:pt x="4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0"/>
            <p:cNvSpPr/>
            <p:nvPr/>
          </p:nvSpPr>
          <p:spPr>
            <a:xfrm>
              <a:off x="1296082" y="2190484"/>
              <a:ext cx="35286" cy="42575"/>
            </a:xfrm>
            <a:custGeom>
              <a:rect b="b" l="l" r="r" t="t"/>
              <a:pathLst>
                <a:path extrusionOk="0" h="1396" w="1157">
                  <a:moveTo>
                    <a:pt x="602" y="0"/>
                  </a:moveTo>
                  <a:cubicBezTo>
                    <a:pt x="564" y="0"/>
                    <a:pt x="478" y="39"/>
                    <a:pt x="440" y="86"/>
                  </a:cubicBezTo>
                  <a:cubicBezTo>
                    <a:pt x="440" y="125"/>
                    <a:pt x="478" y="201"/>
                    <a:pt x="478" y="325"/>
                  </a:cubicBezTo>
                  <a:cubicBezTo>
                    <a:pt x="478" y="364"/>
                    <a:pt x="478" y="478"/>
                    <a:pt x="363" y="516"/>
                  </a:cubicBezTo>
                  <a:cubicBezTo>
                    <a:pt x="239" y="516"/>
                    <a:pt x="38" y="564"/>
                    <a:pt x="0" y="564"/>
                  </a:cubicBezTo>
                  <a:cubicBezTo>
                    <a:pt x="38" y="602"/>
                    <a:pt x="201" y="803"/>
                    <a:pt x="239" y="1042"/>
                  </a:cubicBezTo>
                  <a:cubicBezTo>
                    <a:pt x="239" y="1042"/>
                    <a:pt x="325" y="1195"/>
                    <a:pt x="363" y="1396"/>
                  </a:cubicBezTo>
                  <a:cubicBezTo>
                    <a:pt x="440" y="1357"/>
                    <a:pt x="516" y="1357"/>
                    <a:pt x="602" y="1357"/>
                  </a:cubicBezTo>
                  <a:cubicBezTo>
                    <a:pt x="602" y="1195"/>
                    <a:pt x="564" y="956"/>
                    <a:pt x="602" y="841"/>
                  </a:cubicBezTo>
                  <a:cubicBezTo>
                    <a:pt x="602" y="798"/>
                    <a:pt x="640" y="777"/>
                    <a:pt x="684" y="777"/>
                  </a:cubicBezTo>
                  <a:cubicBezTo>
                    <a:pt x="729" y="777"/>
                    <a:pt x="779" y="798"/>
                    <a:pt x="803" y="841"/>
                  </a:cubicBezTo>
                  <a:cubicBezTo>
                    <a:pt x="879" y="918"/>
                    <a:pt x="917" y="1157"/>
                    <a:pt x="917" y="1281"/>
                  </a:cubicBezTo>
                  <a:lnTo>
                    <a:pt x="917" y="1357"/>
                  </a:lnTo>
                  <a:lnTo>
                    <a:pt x="1156" y="1357"/>
                  </a:lnTo>
                  <a:cubicBezTo>
                    <a:pt x="1118" y="1281"/>
                    <a:pt x="1118" y="1195"/>
                    <a:pt x="1118" y="1157"/>
                  </a:cubicBezTo>
                  <a:cubicBezTo>
                    <a:pt x="1080" y="1042"/>
                    <a:pt x="1042" y="755"/>
                    <a:pt x="879" y="679"/>
                  </a:cubicBezTo>
                  <a:cubicBezTo>
                    <a:pt x="860" y="660"/>
                    <a:pt x="829" y="650"/>
                    <a:pt x="793" y="650"/>
                  </a:cubicBezTo>
                  <a:cubicBezTo>
                    <a:pt x="757" y="650"/>
                    <a:pt x="717" y="660"/>
                    <a:pt x="678" y="679"/>
                  </a:cubicBezTo>
                  <a:cubicBezTo>
                    <a:pt x="650" y="693"/>
                    <a:pt x="616" y="702"/>
                    <a:pt x="582" y="702"/>
                  </a:cubicBezTo>
                  <a:cubicBezTo>
                    <a:pt x="523" y="702"/>
                    <a:pt x="464" y="675"/>
                    <a:pt x="440" y="602"/>
                  </a:cubicBezTo>
                  <a:cubicBezTo>
                    <a:pt x="440" y="516"/>
                    <a:pt x="564" y="440"/>
                    <a:pt x="717" y="402"/>
                  </a:cubicBezTo>
                  <a:cubicBezTo>
                    <a:pt x="678" y="325"/>
                    <a:pt x="640" y="239"/>
                    <a:pt x="640" y="163"/>
                  </a:cubicBezTo>
                  <a:cubicBezTo>
                    <a:pt x="640" y="39"/>
                    <a:pt x="678" y="0"/>
                    <a:pt x="6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0"/>
            <p:cNvSpPr/>
            <p:nvPr/>
          </p:nvSpPr>
          <p:spPr>
            <a:xfrm>
              <a:off x="1314441" y="2260994"/>
              <a:ext cx="23026" cy="3538"/>
            </a:xfrm>
            <a:custGeom>
              <a:rect b="b" l="l" r="r" t="t"/>
              <a:pathLst>
                <a:path extrusionOk="0" h="116" w="755">
                  <a:moveTo>
                    <a:pt x="0" y="1"/>
                  </a:moveTo>
                  <a:lnTo>
                    <a:pt x="0" y="39"/>
                  </a:lnTo>
                  <a:cubicBezTo>
                    <a:pt x="0" y="39"/>
                    <a:pt x="201" y="77"/>
                    <a:pt x="354" y="115"/>
                  </a:cubicBezTo>
                  <a:cubicBezTo>
                    <a:pt x="516" y="115"/>
                    <a:pt x="755" y="77"/>
                    <a:pt x="755" y="77"/>
                  </a:cubicBezTo>
                  <a:lnTo>
                    <a:pt x="755" y="39"/>
                  </a:lnTo>
                  <a:cubicBezTo>
                    <a:pt x="478" y="39"/>
                    <a:pt x="239" y="39"/>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0"/>
            <p:cNvSpPr/>
            <p:nvPr/>
          </p:nvSpPr>
          <p:spPr>
            <a:xfrm>
              <a:off x="1270708" y="2204452"/>
              <a:ext cx="33852" cy="29766"/>
            </a:xfrm>
            <a:custGeom>
              <a:rect b="b" l="l" r="r" t="t"/>
              <a:pathLst>
                <a:path extrusionOk="0" h="976" w="1110">
                  <a:moveTo>
                    <a:pt x="468" y="1"/>
                  </a:moveTo>
                  <a:cubicBezTo>
                    <a:pt x="337" y="1"/>
                    <a:pt x="210" y="127"/>
                    <a:pt x="77" y="221"/>
                  </a:cubicBezTo>
                  <a:cubicBezTo>
                    <a:pt x="1" y="297"/>
                    <a:pt x="115" y="345"/>
                    <a:pt x="201" y="345"/>
                  </a:cubicBezTo>
                  <a:cubicBezTo>
                    <a:pt x="260" y="309"/>
                    <a:pt x="318" y="234"/>
                    <a:pt x="397" y="234"/>
                  </a:cubicBezTo>
                  <a:cubicBezTo>
                    <a:pt x="422" y="234"/>
                    <a:pt x="449" y="241"/>
                    <a:pt x="478" y="259"/>
                  </a:cubicBezTo>
                  <a:cubicBezTo>
                    <a:pt x="631" y="345"/>
                    <a:pt x="756" y="584"/>
                    <a:pt x="870" y="976"/>
                  </a:cubicBezTo>
                  <a:cubicBezTo>
                    <a:pt x="956" y="938"/>
                    <a:pt x="1033" y="938"/>
                    <a:pt x="1109" y="938"/>
                  </a:cubicBezTo>
                  <a:cubicBezTo>
                    <a:pt x="918" y="422"/>
                    <a:pt x="717" y="58"/>
                    <a:pt x="555" y="20"/>
                  </a:cubicBezTo>
                  <a:cubicBezTo>
                    <a:pt x="526" y="7"/>
                    <a:pt x="497" y="1"/>
                    <a:pt x="46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0"/>
            <p:cNvSpPr/>
            <p:nvPr/>
          </p:nvSpPr>
          <p:spPr>
            <a:xfrm>
              <a:off x="1307152" y="2260994"/>
              <a:ext cx="14578" cy="77189"/>
            </a:xfrm>
            <a:custGeom>
              <a:rect b="b" l="l" r="r" t="t"/>
              <a:pathLst>
                <a:path extrusionOk="0" h="2531" w="478">
                  <a:moveTo>
                    <a:pt x="153" y="1"/>
                  </a:moveTo>
                  <a:cubicBezTo>
                    <a:pt x="115" y="39"/>
                    <a:pt x="38" y="39"/>
                    <a:pt x="0" y="39"/>
                  </a:cubicBezTo>
                  <a:cubicBezTo>
                    <a:pt x="38" y="201"/>
                    <a:pt x="77" y="354"/>
                    <a:pt x="115" y="517"/>
                  </a:cubicBezTo>
                  <a:cubicBezTo>
                    <a:pt x="239" y="1071"/>
                    <a:pt x="239" y="1711"/>
                    <a:pt x="201" y="2227"/>
                  </a:cubicBezTo>
                  <a:cubicBezTo>
                    <a:pt x="201" y="2444"/>
                    <a:pt x="232" y="2531"/>
                    <a:pt x="270" y="2531"/>
                  </a:cubicBezTo>
                  <a:cubicBezTo>
                    <a:pt x="316" y="2531"/>
                    <a:pt x="371" y="2405"/>
                    <a:pt x="392" y="2227"/>
                  </a:cubicBezTo>
                  <a:cubicBezTo>
                    <a:pt x="478" y="1835"/>
                    <a:pt x="392" y="1396"/>
                    <a:pt x="354" y="918"/>
                  </a:cubicBezTo>
                  <a:cubicBezTo>
                    <a:pt x="315" y="593"/>
                    <a:pt x="239" y="316"/>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0"/>
            <p:cNvSpPr/>
            <p:nvPr/>
          </p:nvSpPr>
          <p:spPr>
            <a:xfrm>
              <a:off x="1258478" y="2194266"/>
              <a:ext cx="36445" cy="49863"/>
            </a:xfrm>
            <a:custGeom>
              <a:rect b="b" l="l" r="r" t="t"/>
              <a:pathLst>
                <a:path extrusionOk="0" h="1635" w="1195">
                  <a:moveTo>
                    <a:pt x="516" y="1"/>
                  </a:moveTo>
                  <a:cubicBezTo>
                    <a:pt x="440" y="39"/>
                    <a:pt x="402" y="77"/>
                    <a:pt x="364" y="115"/>
                  </a:cubicBezTo>
                  <a:cubicBezTo>
                    <a:pt x="316" y="154"/>
                    <a:pt x="402" y="240"/>
                    <a:pt x="402" y="354"/>
                  </a:cubicBezTo>
                  <a:cubicBezTo>
                    <a:pt x="440" y="392"/>
                    <a:pt x="440" y="517"/>
                    <a:pt x="316" y="555"/>
                  </a:cubicBezTo>
                  <a:cubicBezTo>
                    <a:pt x="201" y="593"/>
                    <a:pt x="0" y="631"/>
                    <a:pt x="0" y="631"/>
                  </a:cubicBezTo>
                  <a:cubicBezTo>
                    <a:pt x="0" y="679"/>
                    <a:pt x="201" y="870"/>
                    <a:pt x="278" y="1109"/>
                  </a:cubicBezTo>
                  <a:cubicBezTo>
                    <a:pt x="278" y="1109"/>
                    <a:pt x="440" y="1396"/>
                    <a:pt x="516" y="1635"/>
                  </a:cubicBezTo>
                  <a:cubicBezTo>
                    <a:pt x="555" y="1549"/>
                    <a:pt x="641" y="1510"/>
                    <a:pt x="679" y="1472"/>
                  </a:cubicBezTo>
                  <a:cubicBezTo>
                    <a:pt x="641" y="1272"/>
                    <a:pt x="555" y="994"/>
                    <a:pt x="602" y="870"/>
                  </a:cubicBezTo>
                  <a:cubicBezTo>
                    <a:pt x="602" y="798"/>
                    <a:pt x="648" y="771"/>
                    <a:pt x="702" y="771"/>
                  </a:cubicBezTo>
                  <a:cubicBezTo>
                    <a:pt x="732" y="771"/>
                    <a:pt x="766" y="780"/>
                    <a:pt x="793" y="794"/>
                  </a:cubicBezTo>
                  <a:cubicBezTo>
                    <a:pt x="879" y="870"/>
                    <a:pt x="956" y="1109"/>
                    <a:pt x="956" y="1233"/>
                  </a:cubicBezTo>
                  <a:lnTo>
                    <a:pt x="956" y="1348"/>
                  </a:lnTo>
                  <a:cubicBezTo>
                    <a:pt x="1032" y="1348"/>
                    <a:pt x="1118" y="1310"/>
                    <a:pt x="1195" y="1310"/>
                  </a:cubicBezTo>
                  <a:cubicBezTo>
                    <a:pt x="1157" y="1195"/>
                    <a:pt x="1157" y="1109"/>
                    <a:pt x="1157" y="1109"/>
                  </a:cubicBezTo>
                  <a:cubicBezTo>
                    <a:pt x="1080" y="956"/>
                    <a:pt x="994" y="717"/>
                    <a:pt x="879" y="631"/>
                  </a:cubicBezTo>
                  <a:cubicBezTo>
                    <a:pt x="855" y="620"/>
                    <a:pt x="834" y="616"/>
                    <a:pt x="815" y="616"/>
                  </a:cubicBezTo>
                  <a:cubicBezTo>
                    <a:pt x="769" y="616"/>
                    <a:pt x="733" y="645"/>
                    <a:pt x="679" y="679"/>
                  </a:cubicBezTo>
                  <a:cubicBezTo>
                    <a:pt x="629" y="694"/>
                    <a:pt x="581" y="704"/>
                    <a:pt x="541" y="704"/>
                  </a:cubicBezTo>
                  <a:cubicBezTo>
                    <a:pt x="481" y="704"/>
                    <a:pt x="440" y="683"/>
                    <a:pt x="440" y="631"/>
                  </a:cubicBezTo>
                  <a:cubicBezTo>
                    <a:pt x="402" y="555"/>
                    <a:pt x="516" y="478"/>
                    <a:pt x="641" y="392"/>
                  </a:cubicBezTo>
                  <a:cubicBezTo>
                    <a:pt x="602" y="316"/>
                    <a:pt x="555" y="240"/>
                    <a:pt x="555" y="201"/>
                  </a:cubicBezTo>
                  <a:cubicBezTo>
                    <a:pt x="555" y="39"/>
                    <a:pt x="555" y="1"/>
                    <a:pt x="5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0"/>
            <p:cNvSpPr/>
            <p:nvPr/>
          </p:nvSpPr>
          <p:spPr>
            <a:xfrm>
              <a:off x="1281504" y="2262183"/>
              <a:ext cx="23056" cy="4971"/>
            </a:xfrm>
            <a:custGeom>
              <a:rect b="b" l="l" r="r" t="t"/>
              <a:pathLst>
                <a:path extrusionOk="0" h="163" w="756">
                  <a:moveTo>
                    <a:pt x="0" y="0"/>
                  </a:moveTo>
                  <a:lnTo>
                    <a:pt x="38" y="76"/>
                  </a:lnTo>
                  <a:cubicBezTo>
                    <a:pt x="38" y="76"/>
                    <a:pt x="239" y="162"/>
                    <a:pt x="402" y="162"/>
                  </a:cubicBezTo>
                  <a:cubicBezTo>
                    <a:pt x="564" y="162"/>
                    <a:pt x="755" y="76"/>
                    <a:pt x="755" y="76"/>
                  </a:cubicBezTo>
                  <a:lnTo>
                    <a:pt x="755" y="0"/>
                  </a:lnTo>
                  <a:cubicBezTo>
                    <a:pt x="564" y="38"/>
                    <a:pt x="363" y="38"/>
                    <a:pt x="163" y="38"/>
                  </a:cubicBezTo>
                  <a:cubicBezTo>
                    <a:pt x="124" y="38"/>
                    <a:pt x="38"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0"/>
            <p:cNvSpPr/>
            <p:nvPr/>
          </p:nvSpPr>
          <p:spPr>
            <a:xfrm>
              <a:off x="1269549" y="2234644"/>
              <a:ext cx="207353" cy="77738"/>
            </a:xfrm>
            <a:custGeom>
              <a:rect b="b" l="l" r="r" t="t"/>
              <a:pathLst>
                <a:path extrusionOk="0" h="2549" w="6799">
                  <a:moveTo>
                    <a:pt x="1516" y="1"/>
                  </a:moveTo>
                  <a:cubicBezTo>
                    <a:pt x="1179" y="1"/>
                    <a:pt x="851" y="31"/>
                    <a:pt x="555" y="110"/>
                  </a:cubicBezTo>
                  <a:cubicBezTo>
                    <a:pt x="115" y="225"/>
                    <a:pt x="1" y="664"/>
                    <a:pt x="354" y="827"/>
                  </a:cubicBezTo>
                  <a:cubicBezTo>
                    <a:pt x="423" y="859"/>
                    <a:pt x="532" y="871"/>
                    <a:pt x="663" y="871"/>
                  </a:cubicBezTo>
                  <a:cubicBezTo>
                    <a:pt x="843" y="871"/>
                    <a:pt x="1062" y="849"/>
                    <a:pt x="1271" y="827"/>
                  </a:cubicBezTo>
                  <a:cubicBezTo>
                    <a:pt x="1473" y="807"/>
                    <a:pt x="1662" y="796"/>
                    <a:pt x="1842" y="796"/>
                  </a:cubicBezTo>
                  <a:cubicBezTo>
                    <a:pt x="2446" y="796"/>
                    <a:pt x="2954" y="917"/>
                    <a:pt x="3536" y="1218"/>
                  </a:cubicBezTo>
                  <a:cubicBezTo>
                    <a:pt x="4300" y="1620"/>
                    <a:pt x="5017" y="2260"/>
                    <a:pt x="5686" y="2499"/>
                  </a:cubicBezTo>
                  <a:cubicBezTo>
                    <a:pt x="5801" y="2533"/>
                    <a:pt x="5912" y="2549"/>
                    <a:pt x="6014" y="2549"/>
                  </a:cubicBezTo>
                  <a:cubicBezTo>
                    <a:pt x="6511" y="2549"/>
                    <a:pt x="6799" y="2178"/>
                    <a:pt x="6403" y="1782"/>
                  </a:cubicBezTo>
                  <a:cubicBezTo>
                    <a:pt x="5925" y="1304"/>
                    <a:pt x="4061" y="263"/>
                    <a:pt x="3058" y="148"/>
                  </a:cubicBezTo>
                  <a:cubicBezTo>
                    <a:pt x="2577" y="73"/>
                    <a:pt x="2036" y="1"/>
                    <a:pt x="15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0"/>
            <p:cNvSpPr/>
            <p:nvPr/>
          </p:nvSpPr>
          <p:spPr>
            <a:xfrm>
              <a:off x="1379980" y="2299878"/>
              <a:ext cx="46082" cy="172890"/>
            </a:xfrm>
            <a:custGeom>
              <a:rect b="b" l="l" r="r" t="t"/>
              <a:pathLst>
                <a:path extrusionOk="0" h="5669" w="1511">
                  <a:moveTo>
                    <a:pt x="745" y="0"/>
                  </a:moveTo>
                  <a:cubicBezTo>
                    <a:pt x="667" y="0"/>
                    <a:pt x="616" y="59"/>
                    <a:pt x="593" y="197"/>
                  </a:cubicBezTo>
                  <a:cubicBezTo>
                    <a:pt x="555" y="436"/>
                    <a:pt x="555" y="675"/>
                    <a:pt x="593" y="1153"/>
                  </a:cubicBezTo>
                  <a:cubicBezTo>
                    <a:pt x="679" y="1554"/>
                    <a:pt x="517" y="3188"/>
                    <a:pt x="393" y="3943"/>
                  </a:cubicBezTo>
                  <a:cubicBezTo>
                    <a:pt x="278" y="4660"/>
                    <a:pt x="1" y="5099"/>
                    <a:pt x="278" y="5453"/>
                  </a:cubicBezTo>
                  <a:cubicBezTo>
                    <a:pt x="381" y="5609"/>
                    <a:pt x="461" y="5668"/>
                    <a:pt x="542" y="5668"/>
                  </a:cubicBezTo>
                  <a:cubicBezTo>
                    <a:pt x="648" y="5668"/>
                    <a:pt x="755" y="5567"/>
                    <a:pt x="918" y="5453"/>
                  </a:cubicBezTo>
                  <a:cubicBezTo>
                    <a:pt x="1234" y="5252"/>
                    <a:pt x="1511" y="5051"/>
                    <a:pt x="1234" y="4736"/>
                  </a:cubicBezTo>
                  <a:cubicBezTo>
                    <a:pt x="918" y="4421"/>
                    <a:pt x="995" y="3819"/>
                    <a:pt x="1033" y="3303"/>
                  </a:cubicBezTo>
                  <a:cubicBezTo>
                    <a:pt x="1109" y="2710"/>
                    <a:pt x="1234" y="1592"/>
                    <a:pt x="1272" y="1229"/>
                  </a:cubicBezTo>
                  <a:cubicBezTo>
                    <a:pt x="1310" y="876"/>
                    <a:pt x="1195" y="322"/>
                    <a:pt x="956" y="83"/>
                  </a:cubicBezTo>
                  <a:cubicBezTo>
                    <a:pt x="872" y="31"/>
                    <a:pt x="802" y="0"/>
                    <a:pt x="74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0"/>
            <p:cNvSpPr/>
            <p:nvPr/>
          </p:nvSpPr>
          <p:spPr>
            <a:xfrm>
              <a:off x="1317918" y="2298140"/>
              <a:ext cx="79019" cy="164382"/>
            </a:xfrm>
            <a:custGeom>
              <a:rect b="b" l="l" r="r" t="t"/>
              <a:pathLst>
                <a:path extrusionOk="0" h="5390" w="2591">
                  <a:moveTo>
                    <a:pt x="2494" y="0"/>
                  </a:moveTo>
                  <a:cubicBezTo>
                    <a:pt x="2411" y="0"/>
                    <a:pt x="2300" y="79"/>
                    <a:pt x="2189" y="216"/>
                  </a:cubicBezTo>
                  <a:cubicBezTo>
                    <a:pt x="2074" y="379"/>
                    <a:pt x="2036" y="656"/>
                    <a:pt x="1912" y="1172"/>
                  </a:cubicBezTo>
                  <a:cubicBezTo>
                    <a:pt x="1797" y="1525"/>
                    <a:pt x="1157" y="3044"/>
                    <a:pt x="803" y="3675"/>
                  </a:cubicBezTo>
                  <a:cubicBezTo>
                    <a:pt x="402" y="4353"/>
                    <a:pt x="1" y="4678"/>
                    <a:pt x="125" y="5070"/>
                  </a:cubicBezTo>
                  <a:cubicBezTo>
                    <a:pt x="190" y="5318"/>
                    <a:pt x="269" y="5390"/>
                    <a:pt x="390" y="5390"/>
                  </a:cubicBezTo>
                  <a:cubicBezTo>
                    <a:pt x="483" y="5390"/>
                    <a:pt x="601" y="5347"/>
                    <a:pt x="756" y="5309"/>
                  </a:cubicBezTo>
                  <a:cubicBezTo>
                    <a:pt x="1080" y="5233"/>
                    <a:pt x="1434" y="5156"/>
                    <a:pt x="1281" y="4755"/>
                  </a:cubicBezTo>
                  <a:cubicBezTo>
                    <a:pt x="1119" y="4315"/>
                    <a:pt x="1396" y="3799"/>
                    <a:pt x="1635" y="3322"/>
                  </a:cubicBezTo>
                  <a:cubicBezTo>
                    <a:pt x="1835" y="2882"/>
                    <a:pt x="2351" y="2051"/>
                    <a:pt x="2590" y="1611"/>
                  </a:cubicBezTo>
                  <a:cubicBezTo>
                    <a:pt x="2552" y="1095"/>
                    <a:pt x="2389" y="570"/>
                    <a:pt x="2590" y="54"/>
                  </a:cubicBezTo>
                  <a:cubicBezTo>
                    <a:pt x="2566" y="17"/>
                    <a:pt x="2533" y="0"/>
                    <a:pt x="24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0"/>
            <p:cNvSpPr/>
            <p:nvPr/>
          </p:nvSpPr>
          <p:spPr>
            <a:xfrm>
              <a:off x="1291416" y="2279079"/>
              <a:ext cx="19244" cy="13419"/>
            </a:xfrm>
            <a:custGeom>
              <a:rect b="b" l="l" r="r" t="t"/>
              <a:pathLst>
                <a:path extrusionOk="0" h="440" w="631">
                  <a:moveTo>
                    <a:pt x="554" y="0"/>
                  </a:moveTo>
                  <a:cubicBezTo>
                    <a:pt x="392" y="0"/>
                    <a:pt x="277" y="48"/>
                    <a:pt x="191" y="86"/>
                  </a:cubicBezTo>
                  <a:cubicBezTo>
                    <a:pt x="0" y="287"/>
                    <a:pt x="191" y="363"/>
                    <a:pt x="631" y="440"/>
                  </a:cubicBezTo>
                  <a:cubicBezTo>
                    <a:pt x="631" y="287"/>
                    <a:pt x="593" y="163"/>
                    <a:pt x="5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0"/>
            <p:cNvSpPr/>
            <p:nvPr/>
          </p:nvSpPr>
          <p:spPr>
            <a:xfrm>
              <a:off x="1317918" y="2280543"/>
              <a:ext cx="21897" cy="16926"/>
            </a:xfrm>
            <a:custGeom>
              <a:rect b="b" l="l" r="r" t="t"/>
              <a:pathLst>
                <a:path extrusionOk="0" h="555" w="718">
                  <a:moveTo>
                    <a:pt x="1" y="0"/>
                  </a:moveTo>
                  <a:cubicBezTo>
                    <a:pt x="39" y="153"/>
                    <a:pt x="39" y="277"/>
                    <a:pt x="87" y="430"/>
                  </a:cubicBezTo>
                  <a:cubicBezTo>
                    <a:pt x="278" y="478"/>
                    <a:pt x="478" y="516"/>
                    <a:pt x="717" y="554"/>
                  </a:cubicBezTo>
                  <a:cubicBezTo>
                    <a:pt x="717" y="392"/>
                    <a:pt x="717" y="239"/>
                    <a:pt x="679" y="76"/>
                  </a:cubicBezTo>
                  <a:cubicBezTo>
                    <a:pt x="478" y="38"/>
                    <a:pt x="240"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0"/>
            <p:cNvSpPr/>
            <p:nvPr/>
          </p:nvSpPr>
          <p:spPr>
            <a:xfrm>
              <a:off x="1348233" y="2277920"/>
              <a:ext cx="105552" cy="110706"/>
            </a:xfrm>
            <a:custGeom>
              <a:rect b="b" l="l" r="r" t="t"/>
              <a:pathLst>
                <a:path extrusionOk="0" h="3630" w="3461">
                  <a:moveTo>
                    <a:pt x="1004" y="0"/>
                  </a:moveTo>
                  <a:cubicBezTo>
                    <a:pt x="1004" y="0"/>
                    <a:pt x="880" y="38"/>
                    <a:pt x="717" y="124"/>
                  </a:cubicBezTo>
                  <a:cubicBezTo>
                    <a:pt x="717" y="239"/>
                    <a:pt x="679" y="401"/>
                    <a:pt x="564" y="440"/>
                  </a:cubicBezTo>
                  <a:cubicBezTo>
                    <a:pt x="554" y="443"/>
                    <a:pt x="544" y="444"/>
                    <a:pt x="535" y="444"/>
                  </a:cubicBezTo>
                  <a:cubicBezTo>
                    <a:pt x="440" y="444"/>
                    <a:pt x="440" y="267"/>
                    <a:pt x="440" y="162"/>
                  </a:cubicBezTo>
                  <a:cubicBezTo>
                    <a:pt x="287" y="201"/>
                    <a:pt x="163" y="201"/>
                    <a:pt x="0" y="201"/>
                  </a:cubicBezTo>
                  <a:cubicBezTo>
                    <a:pt x="0" y="201"/>
                    <a:pt x="48" y="564"/>
                    <a:pt x="0" y="717"/>
                  </a:cubicBezTo>
                  <a:cubicBezTo>
                    <a:pt x="402" y="803"/>
                    <a:pt x="717" y="956"/>
                    <a:pt x="1004" y="1194"/>
                  </a:cubicBezTo>
                  <a:cubicBezTo>
                    <a:pt x="1065" y="942"/>
                    <a:pt x="1181" y="610"/>
                    <a:pt x="1426" y="610"/>
                  </a:cubicBezTo>
                  <a:cubicBezTo>
                    <a:pt x="1487" y="610"/>
                    <a:pt x="1556" y="631"/>
                    <a:pt x="1634" y="678"/>
                  </a:cubicBezTo>
                  <a:cubicBezTo>
                    <a:pt x="1673" y="602"/>
                    <a:pt x="1720" y="602"/>
                    <a:pt x="1797" y="602"/>
                  </a:cubicBezTo>
                  <a:cubicBezTo>
                    <a:pt x="2074" y="602"/>
                    <a:pt x="2313" y="1156"/>
                    <a:pt x="2351" y="1357"/>
                  </a:cubicBezTo>
                  <a:cubicBezTo>
                    <a:pt x="2475" y="1758"/>
                    <a:pt x="2389" y="2150"/>
                    <a:pt x="2351" y="2551"/>
                  </a:cubicBezTo>
                  <a:cubicBezTo>
                    <a:pt x="2552" y="2752"/>
                    <a:pt x="2752" y="2991"/>
                    <a:pt x="2915" y="3230"/>
                  </a:cubicBezTo>
                  <a:cubicBezTo>
                    <a:pt x="3029" y="3430"/>
                    <a:pt x="3106" y="3583"/>
                    <a:pt x="3307" y="3621"/>
                  </a:cubicBezTo>
                  <a:cubicBezTo>
                    <a:pt x="3317" y="3627"/>
                    <a:pt x="3326" y="3630"/>
                    <a:pt x="3336" y="3630"/>
                  </a:cubicBezTo>
                  <a:cubicBezTo>
                    <a:pt x="3408" y="3630"/>
                    <a:pt x="3460" y="3474"/>
                    <a:pt x="3393" y="3230"/>
                  </a:cubicBezTo>
                  <a:cubicBezTo>
                    <a:pt x="3307" y="2905"/>
                    <a:pt x="2791" y="2035"/>
                    <a:pt x="2752" y="1911"/>
                  </a:cubicBezTo>
                  <a:cubicBezTo>
                    <a:pt x="2590" y="1433"/>
                    <a:pt x="2752" y="1080"/>
                    <a:pt x="2752" y="1080"/>
                  </a:cubicBezTo>
                  <a:cubicBezTo>
                    <a:pt x="2752" y="1080"/>
                    <a:pt x="2437" y="956"/>
                    <a:pt x="2236" y="803"/>
                  </a:cubicBezTo>
                  <a:cubicBezTo>
                    <a:pt x="1797" y="478"/>
                    <a:pt x="1319" y="201"/>
                    <a:pt x="10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0"/>
            <p:cNvSpPr/>
            <p:nvPr/>
          </p:nvSpPr>
          <p:spPr>
            <a:xfrm>
              <a:off x="1395717" y="2460021"/>
              <a:ext cx="49558" cy="115433"/>
            </a:xfrm>
            <a:custGeom>
              <a:rect b="b" l="l" r="r" t="t"/>
              <a:pathLst>
                <a:path extrusionOk="0" h="3785" w="1625">
                  <a:moveTo>
                    <a:pt x="794" y="1"/>
                  </a:moveTo>
                  <a:cubicBezTo>
                    <a:pt x="718" y="1"/>
                    <a:pt x="641" y="87"/>
                    <a:pt x="517" y="202"/>
                  </a:cubicBezTo>
                  <a:cubicBezTo>
                    <a:pt x="402" y="326"/>
                    <a:pt x="278" y="402"/>
                    <a:pt x="240" y="441"/>
                  </a:cubicBezTo>
                  <a:cubicBezTo>
                    <a:pt x="163" y="479"/>
                    <a:pt x="1" y="517"/>
                    <a:pt x="77" y="641"/>
                  </a:cubicBezTo>
                  <a:cubicBezTo>
                    <a:pt x="116" y="718"/>
                    <a:pt x="163" y="804"/>
                    <a:pt x="240" y="918"/>
                  </a:cubicBezTo>
                  <a:cubicBezTo>
                    <a:pt x="517" y="1358"/>
                    <a:pt x="718" y="1998"/>
                    <a:pt x="832" y="2313"/>
                  </a:cubicBezTo>
                  <a:cubicBezTo>
                    <a:pt x="956" y="2629"/>
                    <a:pt x="1071" y="3470"/>
                    <a:pt x="1119" y="3670"/>
                  </a:cubicBezTo>
                  <a:cubicBezTo>
                    <a:pt x="1119" y="3744"/>
                    <a:pt x="1202" y="3784"/>
                    <a:pt x="1297" y="3784"/>
                  </a:cubicBezTo>
                  <a:cubicBezTo>
                    <a:pt x="1447" y="3784"/>
                    <a:pt x="1625" y="3686"/>
                    <a:pt x="1549" y="3470"/>
                  </a:cubicBezTo>
                  <a:cubicBezTo>
                    <a:pt x="1472" y="3106"/>
                    <a:pt x="1157" y="2036"/>
                    <a:pt x="1071" y="1558"/>
                  </a:cubicBezTo>
                  <a:cubicBezTo>
                    <a:pt x="995" y="1195"/>
                    <a:pt x="918" y="679"/>
                    <a:pt x="956" y="326"/>
                  </a:cubicBezTo>
                  <a:cubicBezTo>
                    <a:pt x="956" y="125"/>
                    <a:pt x="918" y="39"/>
                    <a:pt x="7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0"/>
            <p:cNvSpPr/>
            <p:nvPr/>
          </p:nvSpPr>
          <p:spPr>
            <a:xfrm>
              <a:off x="1378822" y="2478167"/>
              <a:ext cx="51022" cy="97683"/>
            </a:xfrm>
            <a:custGeom>
              <a:rect b="b" l="l" r="r" t="t"/>
              <a:pathLst>
                <a:path extrusionOk="0" h="3203" w="1673">
                  <a:moveTo>
                    <a:pt x="204" y="0"/>
                  </a:moveTo>
                  <a:cubicBezTo>
                    <a:pt x="134" y="0"/>
                    <a:pt x="77" y="90"/>
                    <a:pt x="77" y="123"/>
                  </a:cubicBezTo>
                  <a:cubicBezTo>
                    <a:pt x="1" y="247"/>
                    <a:pt x="39" y="323"/>
                    <a:pt x="240" y="448"/>
                  </a:cubicBezTo>
                  <a:cubicBezTo>
                    <a:pt x="316" y="524"/>
                    <a:pt x="431" y="562"/>
                    <a:pt x="555" y="763"/>
                  </a:cubicBezTo>
                  <a:cubicBezTo>
                    <a:pt x="832" y="1241"/>
                    <a:pt x="1033" y="1642"/>
                    <a:pt x="1233" y="2196"/>
                  </a:cubicBezTo>
                  <a:cubicBezTo>
                    <a:pt x="1310" y="2397"/>
                    <a:pt x="1310" y="2636"/>
                    <a:pt x="1348" y="2913"/>
                  </a:cubicBezTo>
                  <a:cubicBezTo>
                    <a:pt x="1378" y="3133"/>
                    <a:pt x="1463" y="3202"/>
                    <a:pt x="1578" y="3202"/>
                  </a:cubicBezTo>
                  <a:cubicBezTo>
                    <a:pt x="1608" y="3202"/>
                    <a:pt x="1640" y="3198"/>
                    <a:pt x="1673" y="3190"/>
                  </a:cubicBezTo>
                  <a:cubicBezTo>
                    <a:pt x="1510" y="2913"/>
                    <a:pt x="1549" y="2311"/>
                    <a:pt x="1195" y="1403"/>
                  </a:cubicBezTo>
                  <a:cubicBezTo>
                    <a:pt x="1071" y="1116"/>
                    <a:pt x="994" y="839"/>
                    <a:pt x="908" y="686"/>
                  </a:cubicBezTo>
                  <a:cubicBezTo>
                    <a:pt x="756" y="323"/>
                    <a:pt x="631" y="161"/>
                    <a:pt x="431" y="46"/>
                  </a:cubicBezTo>
                  <a:cubicBezTo>
                    <a:pt x="392" y="8"/>
                    <a:pt x="316" y="8"/>
                    <a:pt x="240" y="8"/>
                  </a:cubicBezTo>
                  <a:cubicBezTo>
                    <a:pt x="228" y="3"/>
                    <a:pt x="216" y="0"/>
                    <a:pt x="2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0"/>
            <p:cNvSpPr/>
            <p:nvPr/>
          </p:nvSpPr>
          <p:spPr>
            <a:xfrm>
              <a:off x="1335119" y="2456544"/>
              <a:ext cx="37634" cy="120099"/>
            </a:xfrm>
            <a:custGeom>
              <a:rect b="b" l="l" r="r" t="t"/>
              <a:pathLst>
                <a:path extrusionOk="0" h="3938" w="1234">
                  <a:moveTo>
                    <a:pt x="755" y="0"/>
                  </a:moveTo>
                  <a:cubicBezTo>
                    <a:pt x="669" y="0"/>
                    <a:pt x="555" y="77"/>
                    <a:pt x="430" y="115"/>
                  </a:cubicBezTo>
                  <a:cubicBezTo>
                    <a:pt x="278" y="201"/>
                    <a:pt x="115" y="201"/>
                    <a:pt x="77" y="277"/>
                  </a:cubicBezTo>
                  <a:cubicBezTo>
                    <a:pt x="0" y="440"/>
                    <a:pt x="153" y="516"/>
                    <a:pt x="278" y="793"/>
                  </a:cubicBezTo>
                  <a:cubicBezTo>
                    <a:pt x="555" y="1233"/>
                    <a:pt x="593" y="1548"/>
                    <a:pt x="669" y="2064"/>
                  </a:cubicBezTo>
                  <a:cubicBezTo>
                    <a:pt x="755" y="2303"/>
                    <a:pt x="794" y="3584"/>
                    <a:pt x="794" y="3698"/>
                  </a:cubicBezTo>
                  <a:cubicBezTo>
                    <a:pt x="794" y="3784"/>
                    <a:pt x="870" y="3937"/>
                    <a:pt x="994" y="3937"/>
                  </a:cubicBezTo>
                  <a:cubicBezTo>
                    <a:pt x="1109" y="3937"/>
                    <a:pt x="1233" y="3899"/>
                    <a:pt x="1195" y="3698"/>
                  </a:cubicBezTo>
                  <a:cubicBezTo>
                    <a:pt x="1109" y="3459"/>
                    <a:pt x="1071" y="2351"/>
                    <a:pt x="1032" y="2064"/>
                  </a:cubicBezTo>
                  <a:cubicBezTo>
                    <a:pt x="956" y="1510"/>
                    <a:pt x="994" y="832"/>
                    <a:pt x="1032" y="516"/>
                  </a:cubicBezTo>
                  <a:cubicBezTo>
                    <a:pt x="1032" y="239"/>
                    <a:pt x="956" y="39"/>
                    <a:pt x="7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0"/>
            <p:cNvSpPr/>
            <p:nvPr/>
          </p:nvSpPr>
          <p:spPr>
            <a:xfrm>
              <a:off x="1327067" y="2471244"/>
              <a:ext cx="29949" cy="101953"/>
            </a:xfrm>
            <a:custGeom>
              <a:rect b="b" l="l" r="r" t="t"/>
              <a:pathLst>
                <a:path extrusionOk="0" h="3343" w="982">
                  <a:moveTo>
                    <a:pt x="194" y="1"/>
                  </a:moveTo>
                  <a:cubicBezTo>
                    <a:pt x="90" y="1"/>
                    <a:pt x="1" y="209"/>
                    <a:pt x="102" y="474"/>
                  </a:cubicBezTo>
                  <a:cubicBezTo>
                    <a:pt x="140" y="550"/>
                    <a:pt x="217" y="627"/>
                    <a:pt x="341" y="866"/>
                  </a:cubicBezTo>
                  <a:cubicBezTo>
                    <a:pt x="618" y="1429"/>
                    <a:pt x="618" y="1745"/>
                    <a:pt x="656" y="2184"/>
                  </a:cubicBezTo>
                  <a:cubicBezTo>
                    <a:pt x="694" y="2538"/>
                    <a:pt x="618" y="2977"/>
                    <a:pt x="656" y="3102"/>
                  </a:cubicBezTo>
                  <a:cubicBezTo>
                    <a:pt x="686" y="3319"/>
                    <a:pt x="839" y="3342"/>
                    <a:pt x="904" y="3342"/>
                  </a:cubicBezTo>
                  <a:cubicBezTo>
                    <a:pt x="922" y="3342"/>
                    <a:pt x="933" y="3340"/>
                    <a:pt x="933" y="3340"/>
                  </a:cubicBezTo>
                  <a:cubicBezTo>
                    <a:pt x="933" y="3340"/>
                    <a:pt x="981" y="3216"/>
                    <a:pt x="933" y="2939"/>
                  </a:cubicBezTo>
                  <a:cubicBezTo>
                    <a:pt x="933" y="2624"/>
                    <a:pt x="895" y="2108"/>
                    <a:pt x="857" y="1745"/>
                  </a:cubicBezTo>
                  <a:cubicBezTo>
                    <a:pt x="857" y="1429"/>
                    <a:pt x="742" y="1104"/>
                    <a:pt x="656" y="789"/>
                  </a:cubicBezTo>
                  <a:cubicBezTo>
                    <a:pt x="542" y="474"/>
                    <a:pt x="417" y="197"/>
                    <a:pt x="264" y="34"/>
                  </a:cubicBezTo>
                  <a:cubicBezTo>
                    <a:pt x="242" y="11"/>
                    <a:pt x="217" y="1"/>
                    <a:pt x="1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0"/>
            <p:cNvSpPr/>
            <p:nvPr/>
          </p:nvSpPr>
          <p:spPr>
            <a:xfrm>
              <a:off x="1340944" y="2569324"/>
              <a:ext cx="30619" cy="16347"/>
            </a:xfrm>
            <a:custGeom>
              <a:rect b="b" l="l" r="r" t="t"/>
              <a:pathLst>
                <a:path extrusionOk="0" h="536" w="1004">
                  <a:moveTo>
                    <a:pt x="163" y="0"/>
                  </a:moveTo>
                  <a:cubicBezTo>
                    <a:pt x="163" y="0"/>
                    <a:pt x="87" y="0"/>
                    <a:pt x="1" y="86"/>
                  </a:cubicBezTo>
                  <a:lnTo>
                    <a:pt x="1" y="201"/>
                  </a:lnTo>
                  <a:cubicBezTo>
                    <a:pt x="1" y="201"/>
                    <a:pt x="239" y="401"/>
                    <a:pt x="402" y="440"/>
                  </a:cubicBezTo>
                  <a:cubicBezTo>
                    <a:pt x="547" y="495"/>
                    <a:pt x="732" y="535"/>
                    <a:pt x="838" y="535"/>
                  </a:cubicBezTo>
                  <a:cubicBezTo>
                    <a:pt x="878" y="535"/>
                    <a:pt x="907" y="529"/>
                    <a:pt x="918" y="516"/>
                  </a:cubicBezTo>
                  <a:cubicBezTo>
                    <a:pt x="1004" y="478"/>
                    <a:pt x="956" y="277"/>
                    <a:pt x="956" y="277"/>
                  </a:cubicBezTo>
                  <a:lnTo>
                    <a:pt x="956" y="277"/>
                  </a:lnTo>
                  <a:cubicBezTo>
                    <a:pt x="956" y="277"/>
                    <a:pt x="905" y="299"/>
                    <a:pt x="848" y="299"/>
                  </a:cubicBezTo>
                  <a:cubicBezTo>
                    <a:pt x="820" y="299"/>
                    <a:pt x="790" y="293"/>
                    <a:pt x="765" y="277"/>
                  </a:cubicBezTo>
                  <a:cubicBezTo>
                    <a:pt x="717" y="277"/>
                    <a:pt x="564" y="163"/>
                    <a:pt x="564" y="163"/>
                  </a:cubicBezTo>
                  <a:cubicBezTo>
                    <a:pt x="564" y="163"/>
                    <a:pt x="509" y="180"/>
                    <a:pt x="438" y="180"/>
                  </a:cubicBezTo>
                  <a:cubicBezTo>
                    <a:pt x="403" y="180"/>
                    <a:pt x="364" y="175"/>
                    <a:pt x="325" y="163"/>
                  </a:cubicBezTo>
                  <a:cubicBezTo>
                    <a:pt x="201" y="124"/>
                    <a:pt x="163"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0"/>
            <p:cNvSpPr/>
            <p:nvPr/>
          </p:nvSpPr>
          <p:spPr>
            <a:xfrm>
              <a:off x="1327830" y="2577772"/>
              <a:ext cx="15767" cy="20708"/>
            </a:xfrm>
            <a:custGeom>
              <a:rect b="b" l="l" r="r" t="t"/>
              <a:pathLst>
                <a:path extrusionOk="0" h="679" w="517">
                  <a:moveTo>
                    <a:pt x="392" y="0"/>
                  </a:moveTo>
                  <a:cubicBezTo>
                    <a:pt x="354" y="0"/>
                    <a:pt x="278" y="48"/>
                    <a:pt x="239" y="124"/>
                  </a:cubicBezTo>
                  <a:cubicBezTo>
                    <a:pt x="153" y="201"/>
                    <a:pt x="39" y="325"/>
                    <a:pt x="1" y="478"/>
                  </a:cubicBezTo>
                  <a:cubicBezTo>
                    <a:pt x="1" y="602"/>
                    <a:pt x="39" y="679"/>
                    <a:pt x="115" y="679"/>
                  </a:cubicBezTo>
                  <a:cubicBezTo>
                    <a:pt x="153" y="679"/>
                    <a:pt x="153" y="602"/>
                    <a:pt x="153" y="526"/>
                  </a:cubicBezTo>
                  <a:cubicBezTo>
                    <a:pt x="153" y="440"/>
                    <a:pt x="192" y="325"/>
                    <a:pt x="316" y="201"/>
                  </a:cubicBezTo>
                  <a:cubicBezTo>
                    <a:pt x="431" y="163"/>
                    <a:pt x="478" y="124"/>
                    <a:pt x="517" y="86"/>
                  </a:cubicBezTo>
                  <a:cubicBezTo>
                    <a:pt x="478" y="86"/>
                    <a:pt x="431" y="48"/>
                    <a:pt x="3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0"/>
            <p:cNvSpPr/>
            <p:nvPr/>
          </p:nvSpPr>
          <p:spPr>
            <a:xfrm>
              <a:off x="1335119" y="2581553"/>
              <a:ext cx="14608" cy="19549"/>
            </a:xfrm>
            <a:custGeom>
              <a:rect b="b" l="l" r="r" t="t"/>
              <a:pathLst>
                <a:path extrusionOk="0" h="641" w="479">
                  <a:moveTo>
                    <a:pt x="316" y="0"/>
                  </a:moveTo>
                  <a:cubicBezTo>
                    <a:pt x="316" y="39"/>
                    <a:pt x="77" y="163"/>
                    <a:pt x="39" y="278"/>
                  </a:cubicBezTo>
                  <a:cubicBezTo>
                    <a:pt x="0" y="354"/>
                    <a:pt x="0" y="440"/>
                    <a:pt x="0" y="516"/>
                  </a:cubicBezTo>
                  <a:cubicBezTo>
                    <a:pt x="0" y="555"/>
                    <a:pt x="0" y="641"/>
                    <a:pt x="77" y="641"/>
                  </a:cubicBezTo>
                  <a:cubicBezTo>
                    <a:pt x="153" y="641"/>
                    <a:pt x="153" y="516"/>
                    <a:pt x="153" y="478"/>
                  </a:cubicBezTo>
                  <a:cubicBezTo>
                    <a:pt x="153" y="402"/>
                    <a:pt x="239" y="278"/>
                    <a:pt x="316" y="239"/>
                  </a:cubicBezTo>
                  <a:cubicBezTo>
                    <a:pt x="354" y="201"/>
                    <a:pt x="430" y="115"/>
                    <a:pt x="478" y="77"/>
                  </a:cubicBezTo>
                  <a:cubicBezTo>
                    <a:pt x="392" y="77"/>
                    <a:pt x="354" y="39"/>
                    <a:pt x="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0"/>
            <p:cNvSpPr/>
            <p:nvPr/>
          </p:nvSpPr>
          <p:spPr>
            <a:xfrm>
              <a:off x="1340944" y="2585060"/>
              <a:ext cx="16072" cy="15188"/>
            </a:xfrm>
            <a:custGeom>
              <a:rect b="b" l="l" r="r" t="t"/>
              <a:pathLst>
                <a:path extrusionOk="0" h="498" w="527">
                  <a:moveTo>
                    <a:pt x="364" y="0"/>
                  </a:moveTo>
                  <a:cubicBezTo>
                    <a:pt x="364" y="0"/>
                    <a:pt x="163" y="201"/>
                    <a:pt x="87" y="239"/>
                  </a:cubicBezTo>
                  <a:cubicBezTo>
                    <a:pt x="1" y="325"/>
                    <a:pt x="1" y="401"/>
                    <a:pt x="48" y="478"/>
                  </a:cubicBezTo>
                  <a:cubicBezTo>
                    <a:pt x="59" y="491"/>
                    <a:pt x="75" y="497"/>
                    <a:pt x="94" y="497"/>
                  </a:cubicBezTo>
                  <a:cubicBezTo>
                    <a:pt x="141" y="497"/>
                    <a:pt x="201" y="457"/>
                    <a:pt x="201" y="401"/>
                  </a:cubicBezTo>
                  <a:cubicBezTo>
                    <a:pt x="239" y="363"/>
                    <a:pt x="364" y="287"/>
                    <a:pt x="402" y="201"/>
                  </a:cubicBezTo>
                  <a:cubicBezTo>
                    <a:pt x="440" y="163"/>
                    <a:pt x="526" y="86"/>
                    <a:pt x="526" y="48"/>
                  </a:cubicBezTo>
                  <a:cubicBezTo>
                    <a:pt x="478" y="48"/>
                    <a:pt x="440" y="0"/>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0"/>
            <p:cNvSpPr/>
            <p:nvPr/>
          </p:nvSpPr>
          <p:spPr>
            <a:xfrm>
              <a:off x="1415266" y="2573105"/>
              <a:ext cx="30315" cy="12290"/>
            </a:xfrm>
            <a:custGeom>
              <a:rect b="b" l="l" r="r" t="t"/>
              <a:pathLst>
                <a:path extrusionOk="0" h="403" w="994">
                  <a:moveTo>
                    <a:pt x="153" y="0"/>
                  </a:moveTo>
                  <a:cubicBezTo>
                    <a:pt x="153" y="0"/>
                    <a:pt x="77" y="0"/>
                    <a:pt x="38" y="115"/>
                  </a:cubicBezTo>
                  <a:cubicBezTo>
                    <a:pt x="0" y="153"/>
                    <a:pt x="38" y="201"/>
                    <a:pt x="38" y="201"/>
                  </a:cubicBezTo>
                  <a:cubicBezTo>
                    <a:pt x="38" y="201"/>
                    <a:pt x="153" y="277"/>
                    <a:pt x="430" y="354"/>
                  </a:cubicBezTo>
                  <a:cubicBezTo>
                    <a:pt x="497" y="389"/>
                    <a:pt x="584" y="402"/>
                    <a:pt x="665" y="402"/>
                  </a:cubicBezTo>
                  <a:cubicBezTo>
                    <a:pt x="781" y="402"/>
                    <a:pt x="885" y="376"/>
                    <a:pt x="908" y="354"/>
                  </a:cubicBezTo>
                  <a:cubicBezTo>
                    <a:pt x="994" y="277"/>
                    <a:pt x="908" y="77"/>
                    <a:pt x="908" y="77"/>
                  </a:cubicBezTo>
                  <a:cubicBezTo>
                    <a:pt x="908" y="77"/>
                    <a:pt x="793" y="153"/>
                    <a:pt x="755" y="153"/>
                  </a:cubicBezTo>
                  <a:cubicBezTo>
                    <a:pt x="669" y="153"/>
                    <a:pt x="516" y="115"/>
                    <a:pt x="516" y="115"/>
                  </a:cubicBezTo>
                  <a:cubicBezTo>
                    <a:pt x="516" y="115"/>
                    <a:pt x="430" y="153"/>
                    <a:pt x="354" y="153"/>
                  </a:cubicBezTo>
                  <a:cubicBezTo>
                    <a:pt x="191" y="115"/>
                    <a:pt x="153" y="0"/>
                    <a:pt x="1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0"/>
            <p:cNvSpPr/>
            <p:nvPr/>
          </p:nvSpPr>
          <p:spPr>
            <a:xfrm>
              <a:off x="1404195" y="2581553"/>
              <a:ext cx="14578" cy="19091"/>
            </a:xfrm>
            <a:custGeom>
              <a:rect b="b" l="l" r="r" t="t"/>
              <a:pathLst>
                <a:path extrusionOk="0" h="626" w="478">
                  <a:moveTo>
                    <a:pt x="363" y="0"/>
                  </a:moveTo>
                  <a:cubicBezTo>
                    <a:pt x="315" y="0"/>
                    <a:pt x="239" y="77"/>
                    <a:pt x="201" y="115"/>
                  </a:cubicBezTo>
                  <a:cubicBezTo>
                    <a:pt x="162" y="201"/>
                    <a:pt x="0" y="354"/>
                    <a:pt x="38" y="516"/>
                  </a:cubicBezTo>
                  <a:cubicBezTo>
                    <a:pt x="54" y="597"/>
                    <a:pt x="83" y="625"/>
                    <a:pt x="112" y="625"/>
                  </a:cubicBezTo>
                  <a:cubicBezTo>
                    <a:pt x="156" y="625"/>
                    <a:pt x="201" y="562"/>
                    <a:pt x="201" y="516"/>
                  </a:cubicBezTo>
                  <a:cubicBezTo>
                    <a:pt x="201" y="440"/>
                    <a:pt x="201" y="316"/>
                    <a:pt x="315" y="201"/>
                  </a:cubicBezTo>
                  <a:cubicBezTo>
                    <a:pt x="401" y="115"/>
                    <a:pt x="478" y="77"/>
                    <a:pt x="478" y="77"/>
                  </a:cubicBezTo>
                  <a:cubicBezTo>
                    <a:pt x="440" y="39"/>
                    <a:pt x="401" y="0"/>
                    <a:pt x="3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0"/>
            <p:cNvSpPr/>
            <p:nvPr/>
          </p:nvSpPr>
          <p:spPr>
            <a:xfrm>
              <a:off x="1411454" y="2583871"/>
              <a:ext cx="13449" cy="17170"/>
            </a:xfrm>
            <a:custGeom>
              <a:rect b="b" l="l" r="r" t="t"/>
              <a:pathLst>
                <a:path extrusionOk="0" h="563" w="441">
                  <a:moveTo>
                    <a:pt x="316" y="1"/>
                  </a:moveTo>
                  <a:cubicBezTo>
                    <a:pt x="278" y="39"/>
                    <a:pt x="77" y="202"/>
                    <a:pt x="77" y="326"/>
                  </a:cubicBezTo>
                  <a:cubicBezTo>
                    <a:pt x="39" y="402"/>
                    <a:pt x="1" y="440"/>
                    <a:pt x="39" y="517"/>
                  </a:cubicBezTo>
                  <a:cubicBezTo>
                    <a:pt x="39" y="541"/>
                    <a:pt x="70" y="562"/>
                    <a:pt x="106" y="562"/>
                  </a:cubicBezTo>
                  <a:cubicBezTo>
                    <a:pt x="142" y="562"/>
                    <a:pt x="182" y="541"/>
                    <a:pt x="202" y="479"/>
                  </a:cubicBezTo>
                  <a:cubicBezTo>
                    <a:pt x="202" y="402"/>
                    <a:pt x="240" y="326"/>
                    <a:pt x="316" y="240"/>
                  </a:cubicBezTo>
                  <a:cubicBezTo>
                    <a:pt x="364" y="202"/>
                    <a:pt x="440" y="87"/>
                    <a:pt x="440" y="87"/>
                  </a:cubicBezTo>
                  <a:cubicBezTo>
                    <a:pt x="402" y="39"/>
                    <a:pt x="364" y="39"/>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0"/>
            <p:cNvSpPr/>
            <p:nvPr/>
          </p:nvSpPr>
          <p:spPr>
            <a:xfrm>
              <a:off x="1418743" y="2586494"/>
              <a:ext cx="14608" cy="16225"/>
            </a:xfrm>
            <a:custGeom>
              <a:rect b="b" l="l" r="r" t="t"/>
              <a:pathLst>
                <a:path extrusionOk="0" h="532" w="479">
                  <a:moveTo>
                    <a:pt x="316" y="1"/>
                  </a:moveTo>
                  <a:cubicBezTo>
                    <a:pt x="316" y="39"/>
                    <a:pt x="125" y="240"/>
                    <a:pt x="77" y="316"/>
                  </a:cubicBezTo>
                  <a:cubicBezTo>
                    <a:pt x="1" y="393"/>
                    <a:pt x="1" y="479"/>
                    <a:pt x="77" y="517"/>
                  </a:cubicBezTo>
                  <a:cubicBezTo>
                    <a:pt x="90" y="527"/>
                    <a:pt x="104" y="532"/>
                    <a:pt x="120" y="532"/>
                  </a:cubicBezTo>
                  <a:cubicBezTo>
                    <a:pt x="163" y="532"/>
                    <a:pt x="212" y="494"/>
                    <a:pt x="240" y="431"/>
                  </a:cubicBezTo>
                  <a:cubicBezTo>
                    <a:pt x="240" y="393"/>
                    <a:pt x="316" y="278"/>
                    <a:pt x="402" y="192"/>
                  </a:cubicBezTo>
                  <a:cubicBezTo>
                    <a:pt x="440" y="154"/>
                    <a:pt x="479" y="77"/>
                    <a:pt x="479" y="39"/>
                  </a:cubicBezTo>
                  <a:cubicBezTo>
                    <a:pt x="440" y="39"/>
                    <a:pt x="364" y="39"/>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0"/>
            <p:cNvSpPr/>
            <p:nvPr/>
          </p:nvSpPr>
          <p:spPr>
            <a:xfrm>
              <a:off x="1399224" y="2214973"/>
              <a:ext cx="71456" cy="55688"/>
            </a:xfrm>
            <a:custGeom>
              <a:rect b="b" l="l" r="r" t="t"/>
              <a:pathLst>
                <a:path extrusionOk="0" h="1826" w="2343">
                  <a:moveTo>
                    <a:pt x="163" y="0"/>
                  </a:moveTo>
                  <a:cubicBezTo>
                    <a:pt x="48" y="38"/>
                    <a:pt x="1" y="77"/>
                    <a:pt x="48" y="191"/>
                  </a:cubicBezTo>
                  <a:cubicBezTo>
                    <a:pt x="125" y="315"/>
                    <a:pt x="163" y="516"/>
                    <a:pt x="87" y="793"/>
                  </a:cubicBezTo>
                  <a:cubicBezTo>
                    <a:pt x="48" y="956"/>
                    <a:pt x="1" y="1070"/>
                    <a:pt x="1" y="1070"/>
                  </a:cubicBezTo>
                  <a:cubicBezTo>
                    <a:pt x="402" y="1195"/>
                    <a:pt x="1482" y="1825"/>
                    <a:pt x="1482" y="1825"/>
                  </a:cubicBezTo>
                  <a:cubicBezTo>
                    <a:pt x="1482" y="1825"/>
                    <a:pt x="1558" y="1433"/>
                    <a:pt x="1721" y="1347"/>
                  </a:cubicBezTo>
                  <a:cubicBezTo>
                    <a:pt x="1744" y="1336"/>
                    <a:pt x="1775" y="1331"/>
                    <a:pt x="1812" y="1331"/>
                  </a:cubicBezTo>
                  <a:cubicBezTo>
                    <a:pt x="1921" y="1331"/>
                    <a:pt x="2077" y="1371"/>
                    <a:pt x="2187" y="1371"/>
                  </a:cubicBezTo>
                  <a:cubicBezTo>
                    <a:pt x="2282" y="1371"/>
                    <a:pt x="2343" y="1342"/>
                    <a:pt x="2313" y="1233"/>
                  </a:cubicBezTo>
                  <a:cubicBezTo>
                    <a:pt x="2237" y="956"/>
                    <a:pt x="1759" y="870"/>
                    <a:pt x="1319" y="793"/>
                  </a:cubicBezTo>
                  <a:cubicBezTo>
                    <a:pt x="880" y="669"/>
                    <a:pt x="564" y="717"/>
                    <a:pt x="478" y="239"/>
                  </a:cubicBezTo>
                  <a:cubicBezTo>
                    <a:pt x="440" y="0"/>
                    <a:pt x="325"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0"/>
            <p:cNvSpPr/>
            <p:nvPr/>
          </p:nvSpPr>
          <p:spPr>
            <a:xfrm>
              <a:off x="1335119" y="2197773"/>
              <a:ext cx="42270" cy="41416"/>
            </a:xfrm>
            <a:custGeom>
              <a:rect b="b" l="l" r="r" t="t"/>
              <a:pathLst>
                <a:path extrusionOk="0" h="1358" w="1386">
                  <a:moveTo>
                    <a:pt x="669" y="0"/>
                  </a:moveTo>
                  <a:cubicBezTo>
                    <a:pt x="631" y="0"/>
                    <a:pt x="555" y="86"/>
                    <a:pt x="555" y="125"/>
                  </a:cubicBezTo>
                  <a:lnTo>
                    <a:pt x="555" y="325"/>
                  </a:lnTo>
                  <a:cubicBezTo>
                    <a:pt x="555" y="402"/>
                    <a:pt x="516" y="440"/>
                    <a:pt x="478" y="440"/>
                  </a:cubicBezTo>
                  <a:lnTo>
                    <a:pt x="239" y="440"/>
                  </a:lnTo>
                  <a:cubicBezTo>
                    <a:pt x="153" y="402"/>
                    <a:pt x="0" y="402"/>
                    <a:pt x="0" y="402"/>
                  </a:cubicBezTo>
                  <a:lnTo>
                    <a:pt x="0" y="402"/>
                  </a:lnTo>
                  <a:cubicBezTo>
                    <a:pt x="0" y="402"/>
                    <a:pt x="192" y="641"/>
                    <a:pt x="278" y="1195"/>
                  </a:cubicBezTo>
                  <a:cubicBezTo>
                    <a:pt x="354" y="1195"/>
                    <a:pt x="478" y="1195"/>
                    <a:pt x="631" y="1233"/>
                  </a:cubicBezTo>
                  <a:cubicBezTo>
                    <a:pt x="717" y="1157"/>
                    <a:pt x="717" y="1042"/>
                    <a:pt x="755" y="956"/>
                  </a:cubicBezTo>
                  <a:cubicBezTo>
                    <a:pt x="794" y="918"/>
                    <a:pt x="832" y="899"/>
                    <a:pt x="871" y="899"/>
                  </a:cubicBezTo>
                  <a:cubicBezTo>
                    <a:pt x="911" y="899"/>
                    <a:pt x="951" y="918"/>
                    <a:pt x="994" y="956"/>
                  </a:cubicBezTo>
                  <a:cubicBezTo>
                    <a:pt x="1071" y="1042"/>
                    <a:pt x="1109" y="1157"/>
                    <a:pt x="1109" y="1319"/>
                  </a:cubicBezTo>
                  <a:cubicBezTo>
                    <a:pt x="1233" y="1319"/>
                    <a:pt x="1310" y="1357"/>
                    <a:pt x="1310" y="1357"/>
                  </a:cubicBezTo>
                  <a:cubicBezTo>
                    <a:pt x="1310" y="1357"/>
                    <a:pt x="1386" y="956"/>
                    <a:pt x="1348" y="841"/>
                  </a:cubicBezTo>
                  <a:cubicBezTo>
                    <a:pt x="1271" y="755"/>
                    <a:pt x="908" y="641"/>
                    <a:pt x="755" y="564"/>
                  </a:cubicBezTo>
                  <a:cubicBezTo>
                    <a:pt x="669" y="564"/>
                    <a:pt x="717" y="402"/>
                    <a:pt x="755" y="277"/>
                  </a:cubicBezTo>
                  <a:cubicBezTo>
                    <a:pt x="794" y="86"/>
                    <a:pt x="832" y="0"/>
                    <a:pt x="6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0"/>
            <p:cNvSpPr/>
            <p:nvPr/>
          </p:nvSpPr>
          <p:spPr>
            <a:xfrm>
              <a:off x="1378822" y="2209392"/>
              <a:ext cx="21897" cy="37085"/>
            </a:xfrm>
            <a:custGeom>
              <a:rect b="b" l="l" r="r" t="t"/>
              <a:pathLst>
                <a:path extrusionOk="0" h="1216" w="718">
                  <a:moveTo>
                    <a:pt x="296" y="1"/>
                  </a:moveTo>
                  <a:cubicBezTo>
                    <a:pt x="212" y="1"/>
                    <a:pt x="154" y="133"/>
                    <a:pt x="154" y="298"/>
                  </a:cubicBezTo>
                  <a:cubicBezTo>
                    <a:pt x="154" y="422"/>
                    <a:pt x="115" y="460"/>
                    <a:pt x="39" y="498"/>
                  </a:cubicBezTo>
                  <a:cubicBezTo>
                    <a:pt x="77" y="699"/>
                    <a:pt x="1" y="976"/>
                    <a:pt x="1" y="976"/>
                  </a:cubicBezTo>
                  <a:lnTo>
                    <a:pt x="593" y="1215"/>
                  </a:lnTo>
                  <a:cubicBezTo>
                    <a:pt x="670" y="1053"/>
                    <a:pt x="670" y="900"/>
                    <a:pt x="717" y="737"/>
                  </a:cubicBezTo>
                  <a:cubicBezTo>
                    <a:pt x="631" y="737"/>
                    <a:pt x="555" y="699"/>
                    <a:pt x="517" y="661"/>
                  </a:cubicBezTo>
                  <a:cubicBezTo>
                    <a:pt x="431" y="613"/>
                    <a:pt x="392" y="575"/>
                    <a:pt x="354" y="537"/>
                  </a:cubicBezTo>
                  <a:cubicBezTo>
                    <a:pt x="316" y="422"/>
                    <a:pt x="478" y="135"/>
                    <a:pt x="354" y="21"/>
                  </a:cubicBezTo>
                  <a:cubicBezTo>
                    <a:pt x="334" y="7"/>
                    <a:pt x="314" y="1"/>
                    <a:pt x="29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0"/>
            <p:cNvSpPr/>
            <p:nvPr/>
          </p:nvSpPr>
          <p:spPr>
            <a:xfrm>
              <a:off x="1359303" y="2230192"/>
              <a:ext cx="8478" cy="6648"/>
            </a:xfrm>
            <a:custGeom>
              <a:rect b="b" l="l" r="r" t="t"/>
              <a:pathLst>
                <a:path extrusionOk="0" h="218" w="278">
                  <a:moveTo>
                    <a:pt x="157" y="0"/>
                  </a:moveTo>
                  <a:cubicBezTo>
                    <a:pt x="133" y="0"/>
                    <a:pt x="106" y="4"/>
                    <a:pt x="77" y="17"/>
                  </a:cubicBezTo>
                  <a:cubicBezTo>
                    <a:pt x="1" y="94"/>
                    <a:pt x="1" y="170"/>
                    <a:pt x="1" y="170"/>
                  </a:cubicBezTo>
                  <a:cubicBezTo>
                    <a:pt x="1" y="170"/>
                    <a:pt x="163" y="218"/>
                    <a:pt x="278" y="218"/>
                  </a:cubicBezTo>
                  <a:cubicBezTo>
                    <a:pt x="278" y="55"/>
                    <a:pt x="239" y="17"/>
                    <a:pt x="239" y="17"/>
                  </a:cubicBezTo>
                  <a:cubicBezTo>
                    <a:pt x="239" y="17"/>
                    <a:pt x="205" y="0"/>
                    <a:pt x="15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0"/>
            <p:cNvSpPr/>
            <p:nvPr/>
          </p:nvSpPr>
          <p:spPr>
            <a:xfrm>
              <a:off x="1315600" y="2220798"/>
              <a:ext cx="7319" cy="11101"/>
            </a:xfrm>
            <a:custGeom>
              <a:rect b="b" l="l" r="r" t="t"/>
              <a:pathLst>
                <a:path extrusionOk="0" h="364" w="240">
                  <a:moveTo>
                    <a:pt x="201" y="0"/>
                  </a:moveTo>
                  <a:cubicBezTo>
                    <a:pt x="115" y="0"/>
                    <a:pt x="0" y="163"/>
                    <a:pt x="0" y="363"/>
                  </a:cubicBezTo>
                  <a:lnTo>
                    <a:pt x="239" y="363"/>
                  </a:lnTo>
                  <a:lnTo>
                    <a:pt x="239" y="163"/>
                  </a:lnTo>
                  <a:cubicBezTo>
                    <a:pt x="201" y="86"/>
                    <a:pt x="201" y="48"/>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0"/>
            <p:cNvSpPr/>
            <p:nvPr/>
          </p:nvSpPr>
          <p:spPr>
            <a:xfrm>
              <a:off x="1280345" y="2223421"/>
              <a:ext cx="7289" cy="14578"/>
            </a:xfrm>
            <a:custGeom>
              <a:rect b="b" l="l" r="r" t="t"/>
              <a:pathLst>
                <a:path extrusionOk="0" h="478" w="239">
                  <a:moveTo>
                    <a:pt x="124" y="0"/>
                  </a:moveTo>
                  <a:cubicBezTo>
                    <a:pt x="124" y="0"/>
                    <a:pt x="0" y="77"/>
                    <a:pt x="38" y="201"/>
                  </a:cubicBezTo>
                  <a:lnTo>
                    <a:pt x="38" y="478"/>
                  </a:lnTo>
                  <a:cubicBezTo>
                    <a:pt x="38" y="478"/>
                    <a:pt x="124" y="440"/>
                    <a:pt x="162" y="440"/>
                  </a:cubicBezTo>
                  <a:lnTo>
                    <a:pt x="201" y="392"/>
                  </a:lnTo>
                  <a:cubicBezTo>
                    <a:pt x="201" y="392"/>
                    <a:pt x="239" y="239"/>
                    <a:pt x="201" y="115"/>
                  </a:cubicBezTo>
                  <a:cubicBezTo>
                    <a:pt x="162" y="38"/>
                    <a:pt x="124"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0"/>
            <p:cNvSpPr/>
            <p:nvPr/>
          </p:nvSpPr>
          <p:spPr>
            <a:xfrm>
              <a:off x="1362810" y="2268283"/>
              <a:ext cx="6130" cy="21745"/>
            </a:xfrm>
            <a:custGeom>
              <a:rect b="b" l="l" r="r" t="t"/>
              <a:pathLst>
                <a:path extrusionOk="0" h="713" w="201">
                  <a:moveTo>
                    <a:pt x="0" y="1"/>
                  </a:moveTo>
                  <a:lnTo>
                    <a:pt x="0" y="555"/>
                  </a:lnTo>
                  <a:cubicBezTo>
                    <a:pt x="0" y="661"/>
                    <a:pt x="32" y="713"/>
                    <a:pt x="71" y="713"/>
                  </a:cubicBezTo>
                  <a:cubicBezTo>
                    <a:pt x="120" y="713"/>
                    <a:pt x="180" y="632"/>
                    <a:pt x="201" y="478"/>
                  </a:cubicBezTo>
                  <a:lnTo>
                    <a:pt x="201" y="115"/>
                  </a:lnTo>
                  <a:cubicBezTo>
                    <a:pt x="201" y="115"/>
                    <a:pt x="86" y="39"/>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0"/>
            <p:cNvSpPr/>
            <p:nvPr/>
          </p:nvSpPr>
          <p:spPr>
            <a:xfrm>
              <a:off x="1432162" y="2327723"/>
              <a:ext cx="31504" cy="57152"/>
            </a:xfrm>
            <a:custGeom>
              <a:rect b="b" l="l" r="r" t="t"/>
              <a:pathLst>
                <a:path extrusionOk="0" h="1874" w="1033">
                  <a:moveTo>
                    <a:pt x="0" y="1"/>
                  </a:moveTo>
                  <a:cubicBezTo>
                    <a:pt x="0" y="1"/>
                    <a:pt x="77" y="278"/>
                    <a:pt x="239" y="555"/>
                  </a:cubicBezTo>
                  <a:cubicBezTo>
                    <a:pt x="402" y="794"/>
                    <a:pt x="593" y="1195"/>
                    <a:pt x="679" y="1472"/>
                  </a:cubicBezTo>
                  <a:cubicBezTo>
                    <a:pt x="755" y="1711"/>
                    <a:pt x="755" y="1874"/>
                    <a:pt x="755" y="1874"/>
                  </a:cubicBezTo>
                  <a:cubicBezTo>
                    <a:pt x="755" y="1874"/>
                    <a:pt x="1032" y="1836"/>
                    <a:pt x="918" y="1396"/>
                  </a:cubicBezTo>
                  <a:cubicBezTo>
                    <a:pt x="793" y="995"/>
                    <a:pt x="679" y="918"/>
                    <a:pt x="402" y="603"/>
                  </a:cubicBezTo>
                  <a:cubicBezTo>
                    <a:pt x="163" y="278"/>
                    <a:pt x="0"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0"/>
            <p:cNvSpPr/>
            <p:nvPr/>
          </p:nvSpPr>
          <p:spPr>
            <a:xfrm>
              <a:off x="1441768" y="2311986"/>
              <a:ext cx="12260" cy="30924"/>
            </a:xfrm>
            <a:custGeom>
              <a:rect b="b" l="l" r="r" t="t"/>
              <a:pathLst>
                <a:path extrusionOk="0" h="1014" w="402">
                  <a:moveTo>
                    <a:pt x="1" y="1"/>
                  </a:moveTo>
                  <a:lnTo>
                    <a:pt x="1" y="1"/>
                  </a:lnTo>
                  <a:cubicBezTo>
                    <a:pt x="39" y="116"/>
                    <a:pt x="87" y="278"/>
                    <a:pt x="87" y="479"/>
                  </a:cubicBezTo>
                  <a:cubicBezTo>
                    <a:pt x="87" y="679"/>
                    <a:pt x="125" y="880"/>
                    <a:pt x="163" y="956"/>
                  </a:cubicBezTo>
                  <a:cubicBezTo>
                    <a:pt x="190" y="996"/>
                    <a:pt x="222" y="1013"/>
                    <a:pt x="253" y="1013"/>
                  </a:cubicBezTo>
                  <a:cubicBezTo>
                    <a:pt x="311" y="1013"/>
                    <a:pt x="364" y="955"/>
                    <a:pt x="364" y="880"/>
                  </a:cubicBezTo>
                  <a:cubicBezTo>
                    <a:pt x="364" y="718"/>
                    <a:pt x="364" y="355"/>
                    <a:pt x="402" y="77"/>
                  </a:cubicBezTo>
                  <a:cubicBezTo>
                    <a:pt x="278" y="77"/>
                    <a:pt x="163" y="39"/>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0"/>
            <p:cNvSpPr/>
            <p:nvPr/>
          </p:nvSpPr>
          <p:spPr>
            <a:xfrm>
              <a:off x="1447898" y="2252943"/>
              <a:ext cx="37603" cy="34889"/>
            </a:xfrm>
            <a:custGeom>
              <a:rect b="b" l="l" r="r" t="t"/>
              <a:pathLst>
                <a:path extrusionOk="0" h="1144" w="1233">
                  <a:moveTo>
                    <a:pt x="1102" y="1"/>
                  </a:moveTo>
                  <a:cubicBezTo>
                    <a:pt x="1077" y="1"/>
                    <a:pt x="1052" y="10"/>
                    <a:pt x="1032" y="26"/>
                  </a:cubicBezTo>
                  <a:cubicBezTo>
                    <a:pt x="956" y="64"/>
                    <a:pt x="793" y="227"/>
                    <a:pt x="555" y="341"/>
                  </a:cubicBezTo>
                  <a:cubicBezTo>
                    <a:pt x="402" y="427"/>
                    <a:pt x="239" y="427"/>
                    <a:pt x="163" y="465"/>
                  </a:cubicBezTo>
                  <a:cubicBezTo>
                    <a:pt x="39" y="465"/>
                    <a:pt x="0" y="504"/>
                    <a:pt x="0" y="666"/>
                  </a:cubicBezTo>
                  <a:cubicBezTo>
                    <a:pt x="125" y="743"/>
                    <a:pt x="516" y="1058"/>
                    <a:pt x="641" y="1144"/>
                  </a:cubicBezTo>
                  <a:cubicBezTo>
                    <a:pt x="793" y="1058"/>
                    <a:pt x="602" y="819"/>
                    <a:pt x="555" y="666"/>
                  </a:cubicBezTo>
                  <a:cubicBezTo>
                    <a:pt x="516" y="465"/>
                    <a:pt x="641" y="542"/>
                    <a:pt x="956" y="379"/>
                  </a:cubicBezTo>
                  <a:cubicBezTo>
                    <a:pt x="1080" y="303"/>
                    <a:pt x="1195" y="265"/>
                    <a:pt x="1233" y="188"/>
                  </a:cubicBezTo>
                  <a:cubicBezTo>
                    <a:pt x="1233" y="141"/>
                    <a:pt x="1233" y="102"/>
                    <a:pt x="1195" y="64"/>
                  </a:cubicBezTo>
                  <a:cubicBezTo>
                    <a:pt x="1172" y="19"/>
                    <a:pt x="1137" y="1"/>
                    <a:pt x="11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0"/>
            <p:cNvSpPr/>
            <p:nvPr/>
          </p:nvSpPr>
          <p:spPr>
            <a:xfrm>
              <a:off x="1456346" y="2274809"/>
              <a:ext cx="51022" cy="77403"/>
            </a:xfrm>
            <a:custGeom>
              <a:rect b="b" l="l" r="r" t="t"/>
              <a:pathLst>
                <a:path extrusionOk="0" h="2538" w="1673">
                  <a:moveTo>
                    <a:pt x="1541" y="0"/>
                  </a:moveTo>
                  <a:cubicBezTo>
                    <a:pt x="1516" y="0"/>
                    <a:pt x="1492" y="10"/>
                    <a:pt x="1472" y="26"/>
                  </a:cubicBezTo>
                  <a:cubicBezTo>
                    <a:pt x="1395" y="64"/>
                    <a:pt x="1195" y="188"/>
                    <a:pt x="994" y="303"/>
                  </a:cubicBezTo>
                  <a:cubicBezTo>
                    <a:pt x="841" y="341"/>
                    <a:pt x="679" y="379"/>
                    <a:pt x="564" y="379"/>
                  </a:cubicBezTo>
                  <a:cubicBezTo>
                    <a:pt x="478" y="379"/>
                    <a:pt x="402" y="427"/>
                    <a:pt x="402" y="542"/>
                  </a:cubicBezTo>
                  <a:cubicBezTo>
                    <a:pt x="516" y="618"/>
                    <a:pt x="641" y="780"/>
                    <a:pt x="564" y="943"/>
                  </a:cubicBezTo>
                  <a:cubicBezTo>
                    <a:pt x="478" y="1144"/>
                    <a:pt x="239" y="1220"/>
                    <a:pt x="86" y="1296"/>
                  </a:cubicBezTo>
                  <a:cubicBezTo>
                    <a:pt x="0" y="1535"/>
                    <a:pt x="86" y="1660"/>
                    <a:pt x="125" y="2099"/>
                  </a:cubicBezTo>
                  <a:cubicBezTo>
                    <a:pt x="163" y="2376"/>
                    <a:pt x="163" y="2491"/>
                    <a:pt x="201" y="2529"/>
                  </a:cubicBezTo>
                  <a:cubicBezTo>
                    <a:pt x="210" y="2535"/>
                    <a:pt x="220" y="2538"/>
                    <a:pt x="229" y="2538"/>
                  </a:cubicBezTo>
                  <a:cubicBezTo>
                    <a:pt x="297" y="2538"/>
                    <a:pt x="364" y="2399"/>
                    <a:pt x="364" y="2290"/>
                  </a:cubicBezTo>
                  <a:cubicBezTo>
                    <a:pt x="325" y="2137"/>
                    <a:pt x="364" y="1736"/>
                    <a:pt x="478" y="1459"/>
                  </a:cubicBezTo>
                  <a:cubicBezTo>
                    <a:pt x="602" y="1144"/>
                    <a:pt x="602" y="1182"/>
                    <a:pt x="755" y="1144"/>
                  </a:cubicBezTo>
                  <a:cubicBezTo>
                    <a:pt x="994" y="1058"/>
                    <a:pt x="880" y="943"/>
                    <a:pt x="841" y="742"/>
                  </a:cubicBezTo>
                  <a:cubicBezTo>
                    <a:pt x="841" y="542"/>
                    <a:pt x="1042" y="503"/>
                    <a:pt x="1357" y="341"/>
                  </a:cubicBezTo>
                  <a:cubicBezTo>
                    <a:pt x="1472" y="303"/>
                    <a:pt x="1634" y="264"/>
                    <a:pt x="1673" y="188"/>
                  </a:cubicBezTo>
                  <a:cubicBezTo>
                    <a:pt x="1673" y="140"/>
                    <a:pt x="1673" y="102"/>
                    <a:pt x="1634" y="64"/>
                  </a:cubicBezTo>
                  <a:cubicBezTo>
                    <a:pt x="1612" y="19"/>
                    <a:pt x="1576" y="0"/>
                    <a:pt x="15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0"/>
            <p:cNvSpPr/>
            <p:nvPr/>
          </p:nvSpPr>
          <p:spPr>
            <a:xfrm>
              <a:off x="1470924" y="2286368"/>
              <a:ext cx="49863" cy="73621"/>
            </a:xfrm>
            <a:custGeom>
              <a:rect b="b" l="l" r="r" t="t"/>
              <a:pathLst>
                <a:path extrusionOk="0" h="2414" w="1635">
                  <a:moveTo>
                    <a:pt x="1395" y="0"/>
                  </a:moveTo>
                  <a:cubicBezTo>
                    <a:pt x="1319" y="86"/>
                    <a:pt x="1080" y="239"/>
                    <a:pt x="841" y="363"/>
                  </a:cubicBezTo>
                  <a:cubicBezTo>
                    <a:pt x="717" y="401"/>
                    <a:pt x="564" y="401"/>
                    <a:pt x="478" y="440"/>
                  </a:cubicBezTo>
                  <a:cubicBezTo>
                    <a:pt x="516" y="564"/>
                    <a:pt x="564" y="640"/>
                    <a:pt x="440" y="765"/>
                  </a:cubicBezTo>
                  <a:cubicBezTo>
                    <a:pt x="402" y="841"/>
                    <a:pt x="201" y="879"/>
                    <a:pt x="163" y="879"/>
                  </a:cubicBezTo>
                  <a:cubicBezTo>
                    <a:pt x="124" y="1003"/>
                    <a:pt x="38" y="1118"/>
                    <a:pt x="38" y="1281"/>
                  </a:cubicBezTo>
                  <a:cubicBezTo>
                    <a:pt x="0" y="1519"/>
                    <a:pt x="38" y="1796"/>
                    <a:pt x="38" y="1997"/>
                  </a:cubicBezTo>
                  <a:cubicBezTo>
                    <a:pt x="86" y="2274"/>
                    <a:pt x="86" y="2351"/>
                    <a:pt x="124" y="2389"/>
                  </a:cubicBezTo>
                  <a:cubicBezTo>
                    <a:pt x="139" y="2406"/>
                    <a:pt x="154" y="2413"/>
                    <a:pt x="169" y="2413"/>
                  </a:cubicBezTo>
                  <a:cubicBezTo>
                    <a:pt x="228" y="2413"/>
                    <a:pt x="277" y="2290"/>
                    <a:pt x="277" y="2198"/>
                  </a:cubicBezTo>
                  <a:cubicBezTo>
                    <a:pt x="239" y="2035"/>
                    <a:pt x="277" y="1672"/>
                    <a:pt x="363" y="1395"/>
                  </a:cubicBezTo>
                  <a:cubicBezTo>
                    <a:pt x="478" y="1118"/>
                    <a:pt x="478" y="1156"/>
                    <a:pt x="679" y="1118"/>
                  </a:cubicBezTo>
                  <a:cubicBezTo>
                    <a:pt x="879" y="1080"/>
                    <a:pt x="755" y="917"/>
                    <a:pt x="717" y="765"/>
                  </a:cubicBezTo>
                  <a:cubicBezTo>
                    <a:pt x="717" y="602"/>
                    <a:pt x="917" y="564"/>
                    <a:pt x="1195" y="401"/>
                  </a:cubicBezTo>
                  <a:cubicBezTo>
                    <a:pt x="1319" y="363"/>
                    <a:pt x="1395" y="325"/>
                    <a:pt x="1472" y="287"/>
                  </a:cubicBezTo>
                  <a:cubicBezTo>
                    <a:pt x="1634" y="163"/>
                    <a:pt x="1596" y="86"/>
                    <a:pt x="1558" y="48"/>
                  </a:cubicBezTo>
                  <a:cubicBezTo>
                    <a:pt x="1558" y="0"/>
                    <a:pt x="1433" y="0"/>
                    <a:pt x="139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0"/>
            <p:cNvSpPr/>
            <p:nvPr/>
          </p:nvSpPr>
          <p:spPr>
            <a:xfrm>
              <a:off x="1484312" y="2298140"/>
              <a:ext cx="48705" cy="70022"/>
            </a:xfrm>
            <a:custGeom>
              <a:rect b="b" l="l" r="r" t="t"/>
              <a:pathLst>
                <a:path extrusionOk="0" h="2296" w="1597">
                  <a:moveTo>
                    <a:pt x="1441" y="0"/>
                  </a:moveTo>
                  <a:cubicBezTo>
                    <a:pt x="1422" y="0"/>
                    <a:pt x="1406" y="5"/>
                    <a:pt x="1396" y="15"/>
                  </a:cubicBezTo>
                  <a:cubicBezTo>
                    <a:pt x="1319" y="54"/>
                    <a:pt x="1119" y="216"/>
                    <a:pt x="880" y="293"/>
                  </a:cubicBezTo>
                  <a:cubicBezTo>
                    <a:pt x="756" y="331"/>
                    <a:pt x="440" y="379"/>
                    <a:pt x="364" y="379"/>
                  </a:cubicBezTo>
                  <a:cubicBezTo>
                    <a:pt x="402" y="531"/>
                    <a:pt x="478" y="656"/>
                    <a:pt x="364" y="770"/>
                  </a:cubicBezTo>
                  <a:cubicBezTo>
                    <a:pt x="278" y="770"/>
                    <a:pt x="201" y="809"/>
                    <a:pt x="163" y="809"/>
                  </a:cubicBezTo>
                  <a:cubicBezTo>
                    <a:pt x="125" y="933"/>
                    <a:pt x="39" y="1009"/>
                    <a:pt x="39" y="1172"/>
                  </a:cubicBezTo>
                  <a:cubicBezTo>
                    <a:pt x="1" y="1410"/>
                    <a:pt x="1" y="1688"/>
                    <a:pt x="1" y="1888"/>
                  </a:cubicBezTo>
                  <a:cubicBezTo>
                    <a:pt x="1" y="2165"/>
                    <a:pt x="1" y="2242"/>
                    <a:pt x="39" y="2290"/>
                  </a:cubicBezTo>
                  <a:cubicBezTo>
                    <a:pt x="48" y="2293"/>
                    <a:pt x="56" y="2295"/>
                    <a:pt x="64" y="2295"/>
                  </a:cubicBezTo>
                  <a:cubicBezTo>
                    <a:pt x="132" y="2295"/>
                    <a:pt x="163" y="2154"/>
                    <a:pt x="163" y="2051"/>
                  </a:cubicBezTo>
                  <a:cubicBezTo>
                    <a:pt x="125" y="1888"/>
                    <a:pt x="163" y="1573"/>
                    <a:pt x="278" y="1286"/>
                  </a:cubicBezTo>
                  <a:cubicBezTo>
                    <a:pt x="405" y="1069"/>
                    <a:pt x="456" y="1046"/>
                    <a:pt x="550" y="1046"/>
                  </a:cubicBezTo>
                  <a:cubicBezTo>
                    <a:pt x="576" y="1046"/>
                    <a:pt x="606" y="1047"/>
                    <a:pt x="641" y="1047"/>
                  </a:cubicBezTo>
                  <a:cubicBezTo>
                    <a:pt x="842" y="1009"/>
                    <a:pt x="756" y="856"/>
                    <a:pt x="756" y="694"/>
                  </a:cubicBezTo>
                  <a:cubicBezTo>
                    <a:pt x="717" y="531"/>
                    <a:pt x="956" y="493"/>
                    <a:pt x="1233" y="379"/>
                  </a:cubicBezTo>
                  <a:cubicBezTo>
                    <a:pt x="1358" y="293"/>
                    <a:pt x="1434" y="254"/>
                    <a:pt x="1510" y="216"/>
                  </a:cubicBezTo>
                  <a:cubicBezTo>
                    <a:pt x="1596" y="178"/>
                    <a:pt x="1596" y="140"/>
                    <a:pt x="1558" y="92"/>
                  </a:cubicBezTo>
                  <a:cubicBezTo>
                    <a:pt x="1558" y="36"/>
                    <a:pt x="1492" y="0"/>
                    <a:pt x="14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0"/>
            <p:cNvSpPr/>
            <p:nvPr/>
          </p:nvSpPr>
          <p:spPr>
            <a:xfrm>
              <a:off x="1491601" y="2312840"/>
              <a:ext cx="54804" cy="63770"/>
            </a:xfrm>
            <a:custGeom>
              <a:rect b="b" l="l" r="r" t="t"/>
              <a:pathLst>
                <a:path extrusionOk="0" h="2091" w="1797">
                  <a:moveTo>
                    <a:pt x="1622" y="1"/>
                  </a:moveTo>
                  <a:cubicBezTo>
                    <a:pt x="1612" y="1"/>
                    <a:pt x="1604" y="4"/>
                    <a:pt x="1596" y="11"/>
                  </a:cubicBezTo>
                  <a:cubicBezTo>
                    <a:pt x="1510" y="49"/>
                    <a:pt x="1319" y="135"/>
                    <a:pt x="1119" y="174"/>
                  </a:cubicBezTo>
                  <a:cubicBezTo>
                    <a:pt x="956" y="212"/>
                    <a:pt x="641" y="212"/>
                    <a:pt x="555" y="212"/>
                  </a:cubicBezTo>
                  <a:cubicBezTo>
                    <a:pt x="603" y="374"/>
                    <a:pt x="641" y="527"/>
                    <a:pt x="517" y="565"/>
                  </a:cubicBezTo>
                  <a:cubicBezTo>
                    <a:pt x="462" y="600"/>
                    <a:pt x="407" y="629"/>
                    <a:pt x="363" y="629"/>
                  </a:cubicBezTo>
                  <a:cubicBezTo>
                    <a:pt x="346" y="629"/>
                    <a:pt x="330" y="624"/>
                    <a:pt x="316" y="613"/>
                  </a:cubicBezTo>
                  <a:cubicBezTo>
                    <a:pt x="239" y="728"/>
                    <a:pt x="201" y="804"/>
                    <a:pt x="125" y="967"/>
                  </a:cubicBezTo>
                  <a:cubicBezTo>
                    <a:pt x="77" y="1206"/>
                    <a:pt x="39" y="1444"/>
                    <a:pt x="39" y="1683"/>
                  </a:cubicBezTo>
                  <a:cubicBezTo>
                    <a:pt x="1" y="1960"/>
                    <a:pt x="1" y="2046"/>
                    <a:pt x="39" y="2085"/>
                  </a:cubicBezTo>
                  <a:cubicBezTo>
                    <a:pt x="48" y="2089"/>
                    <a:pt x="56" y="2090"/>
                    <a:pt x="64" y="2090"/>
                  </a:cubicBezTo>
                  <a:cubicBezTo>
                    <a:pt x="132" y="2090"/>
                    <a:pt x="163" y="1953"/>
                    <a:pt x="163" y="1884"/>
                  </a:cubicBezTo>
                  <a:cubicBezTo>
                    <a:pt x="163" y="1683"/>
                    <a:pt x="239" y="1368"/>
                    <a:pt x="402" y="1129"/>
                  </a:cubicBezTo>
                  <a:cubicBezTo>
                    <a:pt x="555" y="852"/>
                    <a:pt x="603" y="928"/>
                    <a:pt x="794" y="890"/>
                  </a:cubicBezTo>
                  <a:cubicBezTo>
                    <a:pt x="994" y="890"/>
                    <a:pt x="918" y="728"/>
                    <a:pt x="918" y="565"/>
                  </a:cubicBezTo>
                  <a:cubicBezTo>
                    <a:pt x="918" y="413"/>
                    <a:pt x="1119" y="374"/>
                    <a:pt x="1434" y="288"/>
                  </a:cubicBezTo>
                  <a:cubicBezTo>
                    <a:pt x="1558" y="250"/>
                    <a:pt x="1596" y="250"/>
                    <a:pt x="1673" y="212"/>
                  </a:cubicBezTo>
                  <a:cubicBezTo>
                    <a:pt x="1797" y="174"/>
                    <a:pt x="1749" y="135"/>
                    <a:pt x="1749" y="88"/>
                  </a:cubicBezTo>
                  <a:cubicBezTo>
                    <a:pt x="1718" y="57"/>
                    <a:pt x="1662" y="1"/>
                    <a:pt x="16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0"/>
            <p:cNvSpPr/>
            <p:nvPr/>
          </p:nvSpPr>
          <p:spPr>
            <a:xfrm>
              <a:off x="1498890" y="2328577"/>
              <a:ext cx="59470" cy="55749"/>
            </a:xfrm>
            <a:custGeom>
              <a:rect b="b" l="l" r="r" t="t"/>
              <a:pathLst>
                <a:path extrusionOk="0" h="1828" w="1950">
                  <a:moveTo>
                    <a:pt x="1836" y="1"/>
                  </a:moveTo>
                  <a:cubicBezTo>
                    <a:pt x="1824" y="1"/>
                    <a:pt x="1811" y="4"/>
                    <a:pt x="1797" y="11"/>
                  </a:cubicBezTo>
                  <a:cubicBezTo>
                    <a:pt x="1711" y="11"/>
                    <a:pt x="1510" y="97"/>
                    <a:pt x="1271" y="97"/>
                  </a:cubicBezTo>
                  <a:cubicBezTo>
                    <a:pt x="1244" y="104"/>
                    <a:pt x="1212" y="107"/>
                    <a:pt x="1178" y="107"/>
                  </a:cubicBezTo>
                  <a:cubicBezTo>
                    <a:pt x="1024" y="107"/>
                    <a:pt x="826" y="49"/>
                    <a:pt x="755" y="49"/>
                  </a:cubicBezTo>
                  <a:cubicBezTo>
                    <a:pt x="755" y="212"/>
                    <a:pt x="794" y="374"/>
                    <a:pt x="641" y="451"/>
                  </a:cubicBezTo>
                  <a:lnTo>
                    <a:pt x="402" y="451"/>
                  </a:lnTo>
                  <a:cubicBezTo>
                    <a:pt x="364" y="527"/>
                    <a:pt x="278" y="613"/>
                    <a:pt x="201" y="728"/>
                  </a:cubicBezTo>
                  <a:cubicBezTo>
                    <a:pt x="125" y="928"/>
                    <a:pt x="77" y="1292"/>
                    <a:pt x="39" y="1483"/>
                  </a:cubicBezTo>
                  <a:cubicBezTo>
                    <a:pt x="0" y="1769"/>
                    <a:pt x="0" y="1769"/>
                    <a:pt x="39" y="1808"/>
                  </a:cubicBezTo>
                  <a:cubicBezTo>
                    <a:pt x="54" y="1822"/>
                    <a:pt x="69" y="1827"/>
                    <a:pt x="81" y="1827"/>
                  </a:cubicBezTo>
                  <a:cubicBezTo>
                    <a:pt x="139" y="1827"/>
                    <a:pt x="170" y="1708"/>
                    <a:pt x="201" y="1645"/>
                  </a:cubicBezTo>
                  <a:cubicBezTo>
                    <a:pt x="201" y="1483"/>
                    <a:pt x="278" y="1167"/>
                    <a:pt x="440" y="928"/>
                  </a:cubicBezTo>
                  <a:cubicBezTo>
                    <a:pt x="562" y="783"/>
                    <a:pt x="624" y="754"/>
                    <a:pt x="700" y="754"/>
                  </a:cubicBezTo>
                  <a:cubicBezTo>
                    <a:pt x="748" y="754"/>
                    <a:pt x="801" y="766"/>
                    <a:pt x="880" y="766"/>
                  </a:cubicBezTo>
                  <a:cubicBezTo>
                    <a:pt x="904" y="772"/>
                    <a:pt x="924" y="774"/>
                    <a:pt x="941" y="774"/>
                  </a:cubicBezTo>
                  <a:cubicBezTo>
                    <a:pt x="1070" y="774"/>
                    <a:pt x="1032" y="627"/>
                    <a:pt x="1032" y="451"/>
                  </a:cubicBezTo>
                  <a:cubicBezTo>
                    <a:pt x="1080" y="288"/>
                    <a:pt x="1271" y="288"/>
                    <a:pt x="1596" y="250"/>
                  </a:cubicBezTo>
                  <a:lnTo>
                    <a:pt x="1835" y="250"/>
                  </a:lnTo>
                  <a:cubicBezTo>
                    <a:pt x="1950" y="212"/>
                    <a:pt x="1950" y="174"/>
                    <a:pt x="1950" y="97"/>
                  </a:cubicBezTo>
                  <a:cubicBezTo>
                    <a:pt x="1919" y="58"/>
                    <a:pt x="1888" y="1"/>
                    <a:pt x="183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0"/>
            <p:cNvSpPr/>
            <p:nvPr/>
          </p:nvSpPr>
          <p:spPr>
            <a:xfrm>
              <a:off x="1507338" y="2342300"/>
              <a:ext cx="57152" cy="51266"/>
            </a:xfrm>
            <a:custGeom>
              <a:rect b="b" l="l" r="r" t="t"/>
              <a:pathLst>
                <a:path extrusionOk="0" h="1681" w="1874">
                  <a:moveTo>
                    <a:pt x="1759" y="1"/>
                  </a:moveTo>
                  <a:cubicBezTo>
                    <a:pt x="1673" y="39"/>
                    <a:pt x="1472" y="77"/>
                    <a:pt x="1281" y="77"/>
                  </a:cubicBezTo>
                  <a:cubicBezTo>
                    <a:pt x="1119" y="77"/>
                    <a:pt x="918" y="39"/>
                    <a:pt x="841" y="39"/>
                  </a:cubicBezTo>
                  <a:cubicBezTo>
                    <a:pt x="803" y="163"/>
                    <a:pt x="803" y="364"/>
                    <a:pt x="679" y="402"/>
                  </a:cubicBezTo>
                  <a:lnTo>
                    <a:pt x="440" y="402"/>
                  </a:lnTo>
                  <a:cubicBezTo>
                    <a:pt x="402" y="478"/>
                    <a:pt x="325" y="517"/>
                    <a:pt x="239" y="641"/>
                  </a:cubicBezTo>
                  <a:cubicBezTo>
                    <a:pt x="163" y="842"/>
                    <a:pt x="125" y="1157"/>
                    <a:pt x="87" y="1358"/>
                  </a:cubicBezTo>
                  <a:cubicBezTo>
                    <a:pt x="1" y="1596"/>
                    <a:pt x="39" y="1596"/>
                    <a:pt x="87" y="1673"/>
                  </a:cubicBezTo>
                  <a:cubicBezTo>
                    <a:pt x="92" y="1678"/>
                    <a:pt x="97" y="1680"/>
                    <a:pt x="102" y="1680"/>
                  </a:cubicBezTo>
                  <a:cubicBezTo>
                    <a:pt x="135" y="1680"/>
                    <a:pt x="168" y="1585"/>
                    <a:pt x="201" y="1510"/>
                  </a:cubicBezTo>
                  <a:cubicBezTo>
                    <a:pt x="201" y="1358"/>
                    <a:pt x="278" y="1033"/>
                    <a:pt x="478" y="842"/>
                  </a:cubicBezTo>
                  <a:cubicBezTo>
                    <a:pt x="567" y="711"/>
                    <a:pt x="619" y="675"/>
                    <a:pt x="674" y="675"/>
                  </a:cubicBezTo>
                  <a:cubicBezTo>
                    <a:pt x="720" y="675"/>
                    <a:pt x="768" y="700"/>
                    <a:pt x="841" y="717"/>
                  </a:cubicBezTo>
                  <a:cubicBezTo>
                    <a:pt x="1042" y="717"/>
                    <a:pt x="994" y="555"/>
                    <a:pt x="1042" y="402"/>
                  </a:cubicBezTo>
                  <a:cubicBezTo>
                    <a:pt x="1080" y="240"/>
                    <a:pt x="1281" y="278"/>
                    <a:pt x="1558" y="240"/>
                  </a:cubicBezTo>
                  <a:lnTo>
                    <a:pt x="1797" y="240"/>
                  </a:lnTo>
                  <a:cubicBezTo>
                    <a:pt x="1873" y="201"/>
                    <a:pt x="1873" y="163"/>
                    <a:pt x="1873" y="125"/>
                  </a:cubicBezTo>
                  <a:cubicBezTo>
                    <a:pt x="1873" y="39"/>
                    <a:pt x="1797" y="1"/>
                    <a:pt x="175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0"/>
            <p:cNvSpPr/>
            <p:nvPr/>
          </p:nvSpPr>
          <p:spPr>
            <a:xfrm>
              <a:off x="1519598" y="2354560"/>
              <a:ext cx="52547" cy="43855"/>
            </a:xfrm>
            <a:custGeom>
              <a:rect b="b" l="l" r="r" t="t"/>
              <a:pathLst>
                <a:path extrusionOk="0" h="1438" w="1723">
                  <a:moveTo>
                    <a:pt x="678" y="0"/>
                  </a:moveTo>
                  <a:lnTo>
                    <a:pt x="678" y="76"/>
                  </a:lnTo>
                  <a:cubicBezTo>
                    <a:pt x="678" y="153"/>
                    <a:pt x="755" y="239"/>
                    <a:pt x="592" y="354"/>
                  </a:cubicBezTo>
                  <a:cubicBezTo>
                    <a:pt x="553" y="376"/>
                    <a:pt x="516" y="384"/>
                    <a:pt x="482" y="384"/>
                  </a:cubicBezTo>
                  <a:cubicBezTo>
                    <a:pt x="384" y="384"/>
                    <a:pt x="315" y="315"/>
                    <a:pt x="315" y="315"/>
                  </a:cubicBezTo>
                  <a:cubicBezTo>
                    <a:pt x="239" y="315"/>
                    <a:pt x="239" y="354"/>
                    <a:pt x="201" y="354"/>
                  </a:cubicBezTo>
                  <a:cubicBezTo>
                    <a:pt x="201" y="392"/>
                    <a:pt x="277" y="478"/>
                    <a:pt x="277" y="478"/>
                  </a:cubicBezTo>
                  <a:cubicBezTo>
                    <a:pt x="277" y="478"/>
                    <a:pt x="76" y="793"/>
                    <a:pt x="38" y="994"/>
                  </a:cubicBezTo>
                  <a:cubicBezTo>
                    <a:pt x="3" y="1216"/>
                    <a:pt x="0" y="1437"/>
                    <a:pt x="31" y="1437"/>
                  </a:cubicBezTo>
                  <a:cubicBezTo>
                    <a:pt x="33" y="1437"/>
                    <a:pt x="35" y="1436"/>
                    <a:pt x="38" y="1433"/>
                  </a:cubicBezTo>
                  <a:cubicBezTo>
                    <a:pt x="76" y="1347"/>
                    <a:pt x="115" y="1194"/>
                    <a:pt x="162" y="1032"/>
                  </a:cubicBezTo>
                  <a:cubicBezTo>
                    <a:pt x="201" y="917"/>
                    <a:pt x="353" y="678"/>
                    <a:pt x="401" y="631"/>
                  </a:cubicBezTo>
                  <a:cubicBezTo>
                    <a:pt x="401" y="631"/>
                    <a:pt x="471" y="752"/>
                    <a:pt x="632" y="752"/>
                  </a:cubicBezTo>
                  <a:cubicBezTo>
                    <a:pt x="678" y="752"/>
                    <a:pt x="731" y="742"/>
                    <a:pt x="793" y="717"/>
                  </a:cubicBezTo>
                  <a:cubicBezTo>
                    <a:pt x="1032" y="592"/>
                    <a:pt x="994" y="440"/>
                    <a:pt x="994" y="354"/>
                  </a:cubicBezTo>
                  <a:lnTo>
                    <a:pt x="994" y="354"/>
                  </a:lnTo>
                  <a:cubicBezTo>
                    <a:pt x="1008" y="368"/>
                    <a:pt x="1060" y="376"/>
                    <a:pt x="1133" y="376"/>
                  </a:cubicBezTo>
                  <a:cubicBezTo>
                    <a:pt x="1258" y="376"/>
                    <a:pt x="1444" y="350"/>
                    <a:pt x="1596" y="277"/>
                  </a:cubicBezTo>
                  <a:cubicBezTo>
                    <a:pt x="1723" y="214"/>
                    <a:pt x="1718" y="144"/>
                    <a:pt x="1669" y="144"/>
                  </a:cubicBezTo>
                  <a:cubicBezTo>
                    <a:pt x="1659" y="144"/>
                    <a:pt x="1647" y="146"/>
                    <a:pt x="1634" y="153"/>
                  </a:cubicBezTo>
                  <a:lnTo>
                    <a:pt x="1070" y="153"/>
                  </a:lnTo>
                  <a:cubicBezTo>
                    <a:pt x="917" y="153"/>
                    <a:pt x="717" y="38"/>
                    <a:pt x="6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0"/>
            <p:cNvSpPr/>
            <p:nvPr/>
          </p:nvSpPr>
          <p:spPr>
            <a:xfrm>
              <a:off x="1529205" y="2367949"/>
              <a:ext cx="54804" cy="43855"/>
            </a:xfrm>
            <a:custGeom>
              <a:rect b="b" l="l" r="r" t="t"/>
              <a:pathLst>
                <a:path extrusionOk="0" h="1438" w="1797">
                  <a:moveTo>
                    <a:pt x="717" y="1"/>
                  </a:moveTo>
                  <a:cubicBezTo>
                    <a:pt x="717" y="39"/>
                    <a:pt x="717" y="115"/>
                    <a:pt x="679" y="153"/>
                  </a:cubicBezTo>
                  <a:cubicBezTo>
                    <a:pt x="717" y="192"/>
                    <a:pt x="679" y="278"/>
                    <a:pt x="640" y="316"/>
                  </a:cubicBezTo>
                  <a:cubicBezTo>
                    <a:pt x="621" y="354"/>
                    <a:pt x="590" y="364"/>
                    <a:pt x="554" y="364"/>
                  </a:cubicBezTo>
                  <a:cubicBezTo>
                    <a:pt x="519" y="364"/>
                    <a:pt x="478" y="354"/>
                    <a:pt x="440" y="354"/>
                  </a:cubicBezTo>
                  <a:lnTo>
                    <a:pt x="239" y="354"/>
                  </a:lnTo>
                  <a:cubicBezTo>
                    <a:pt x="239" y="392"/>
                    <a:pt x="277" y="478"/>
                    <a:pt x="277" y="478"/>
                  </a:cubicBezTo>
                  <a:cubicBezTo>
                    <a:pt x="277" y="478"/>
                    <a:pt x="86" y="794"/>
                    <a:pt x="86" y="994"/>
                  </a:cubicBezTo>
                  <a:cubicBezTo>
                    <a:pt x="6" y="1216"/>
                    <a:pt x="1" y="1438"/>
                    <a:pt x="69" y="1438"/>
                  </a:cubicBezTo>
                  <a:cubicBezTo>
                    <a:pt x="74" y="1438"/>
                    <a:pt x="80" y="1437"/>
                    <a:pt x="86" y="1434"/>
                  </a:cubicBezTo>
                  <a:cubicBezTo>
                    <a:pt x="124" y="1348"/>
                    <a:pt x="163" y="1195"/>
                    <a:pt x="201" y="1033"/>
                  </a:cubicBezTo>
                  <a:cubicBezTo>
                    <a:pt x="239" y="908"/>
                    <a:pt x="402" y="669"/>
                    <a:pt x="402" y="669"/>
                  </a:cubicBezTo>
                  <a:cubicBezTo>
                    <a:pt x="430" y="669"/>
                    <a:pt x="479" y="758"/>
                    <a:pt x="618" y="758"/>
                  </a:cubicBezTo>
                  <a:cubicBezTo>
                    <a:pt x="668" y="758"/>
                    <a:pt x="728" y="747"/>
                    <a:pt x="803" y="717"/>
                  </a:cubicBezTo>
                  <a:cubicBezTo>
                    <a:pt x="1042" y="631"/>
                    <a:pt x="994" y="431"/>
                    <a:pt x="994" y="392"/>
                  </a:cubicBezTo>
                  <a:cubicBezTo>
                    <a:pt x="1042" y="392"/>
                    <a:pt x="1357" y="392"/>
                    <a:pt x="1596" y="278"/>
                  </a:cubicBezTo>
                  <a:cubicBezTo>
                    <a:pt x="1797" y="192"/>
                    <a:pt x="1711" y="153"/>
                    <a:pt x="1672" y="153"/>
                  </a:cubicBezTo>
                  <a:lnTo>
                    <a:pt x="1118" y="153"/>
                  </a:lnTo>
                  <a:cubicBezTo>
                    <a:pt x="956" y="153"/>
                    <a:pt x="803" y="39"/>
                    <a:pt x="7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0"/>
            <p:cNvSpPr/>
            <p:nvPr/>
          </p:nvSpPr>
          <p:spPr>
            <a:xfrm>
              <a:off x="1537652" y="2382527"/>
              <a:ext cx="54926" cy="42453"/>
            </a:xfrm>
            <a:custGeom>
              <a:rect b="b" l="l" r="r" t="t"/>
              <a:pathLst>
                <a:path extrusionOk="0" h="1392" w="1801">
                  <a:moveTo>
                    <a:pt x="765" y="0"/>
                  </a:moveTo>
                  <a:cubicBezTo>
                    <a:pt x="765" y="39"/>
                    <a:pt x="765" y="77"/>
                    <a:pt x="717" y="115"/>
                  </a:cubicBezTo>
                  <a:cubicBezTo>
                    <a:pt x="717" y="191"/>
                    <a:pt x="717" y="277"/>
                    <a:pt x="679" y="316"/>
                  </a:cubicBezTo>
                  <a:cubicBezTo>
                    <a:pt x="641" y="335"/>
                    <a:pt x="612" y="344"/>
                    <a:pt x="582" y="344"/>
                  </a:cubicBezTo>
                  <a:cubicBezTo>
                    <a:pt x="552" y="344"/>
                    <a:pt x="521" y="335"/>
                    <a:pt x="478" y="316"/>
                  </a:cubicBezTo>
                  <a:cubicBezTo>
                    <a:pt x="440" y="335"/>
                    <a:pt x="411" y="344"/>
                    <a:pt x="383" y="344"/>
                  </a:cubicBezTo>
                  <a:cubicBezTo>
                    <a:pt x="354" y="344"/>
                    <a:pt x="325" y="335"/>
                    <a:pt x="287" y="316"/>
                  </a:cubicBezTo>
                  <a:lnTo>
                    <a:pt x="287" y="316"/>
                  </a:lnTo>
                  <a:cubicBezTo>
                    <a:pt x="239" y="392"/>
                    <a:pt x="325" y="430"/>
                    <a:pt x="325" y="430"/>
                  </a:cubicBezTo>
                  <a:cubicBezTo>
                    <a:pt x="325" y="430"/>
                    <a:pt x="125" y="755"/>
                    <a:pt x="86" y="956"/>
                  </a:cubicBezTo>
                  <a:cubicBezTo>
                    <a:pt x="8" y="1174"/>
                    <a:pt x="1" y="1392"/>
                    <a:pt x="37" y="1392"/>
                  </a:cubicBezTo>
                  <a:cubicBezTo>
                    <a:pt x="40" y="1392"/>
                    <a:pt x="44" y="1390"/>
                    <a:pt x="48" y="1386"/>
                  </a:cubicBezTo>
                  <a:cubicBezTo>
                    <a:pt x="125" y="1348"/>
                    <a:pt x="163" y="1147"/>
                    <a:pt x="201" y="1032"/>
                  </a:cubicBezTo>
                  <a:cubicBezTo>
                    <a:pt x="239" y="870"/>
                    <a:pt x="402" y="631"/>
                    <a:pt x="440" y="631"/>
                  </a:cubicBezTo>
                  <a:cubicBezTo>
                    <a:pt x="440" y="631"/>
                    <a:pt x="515" y="752"/>
                    <a:pt x="679" y="752"/>
                  </a:cubicBezTo>
                  <a:cubicBezTo>
                    <a:pt x="726" y="752"/>
                    <a:pt x="780" y="742"/>
                    <a:pt x="841" y="717"/>
                  </a:cubicBezTo>
                  <a:cubicBezTo>
                    <a:pt x="1080" y="631"/>
                    <a:pt x="1042" y="430"/>
                    <a:pt x="1042" y="392"/>
                  </a:cubicBezTo>
                  <a:cubicBezTo>
                    <a:pt x="1080" y="392"/>
                    <a:pt x="1395" y="392"/>
                    <a:pt x="1634" y="316"/>
                  </a:cubicBezTo>
                  <a:cubicBezTo>
                    <a:pt x="1801" y="252"/>
                    <a:pt x="1776" y="182"/>
                    <a:pt x="1741" y="182"/>
                  </a:cubicBezTo>
                  <a:cubicBezTo>
                    <a:pt x="1734" y="182"/>
                    <a:pt x="1727" y="185"/>
                    <a:pt x="1720" y="191"/>
                  </a:cubicBezTo>
                  <a:cubicBezTo>
                    <a:pt x="1634" y="191"/>
                    <a:pt x="1434" y="153"/>
                    <a:pt x="1157" y="153"/>
                  </a:cubicBezTo>
                  <a:cubicBezTo>
                    <a:pt x="1004" y="153"/>
                    <a:pt x="841" y="39"/>
                    <a:pt x="76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0"/>
            <p:cNvSpPr/>
            <p:nvPr/>
          </p:nvSpPr>
          <p:spPr>
            <a:xfrm>
              <a:off x="1546680" y="2398263"/>
              <a:ext cx="56573" cy="41599"/>
            </a:xfrm>
            <a:custGeom>
              <a:rect b="b" l="l" r="r" t="t"/>
              <a:pathLst>
                <a:path extrusionOk="0" h="1364" w="1855">
                  <a:moveTo>
                    <a:pt x="822" y="0"/>
                  </a:moveTo>
                  <a:cubicBezTo>
                    <a:pt x="784" y="39"/>
                    <a:pt x="784" y="77"/>
                    <a:pt x="746" y="115"/>
                  </a:cubicBezTo>
                  <a:cubicBezTo>
                    <a:pt x="784" y="201"/>
                    <a:pt x="746" y="277"/>
                    <a:pt x="708" y="316"/>
                  </a:cubicBezTo>
                  <a:cubicBezTo>
                    <a:pt x="684" y="335"/>
                    <a:pt x="653" y="344"/>
                    <a:pt x="618" y="344"/>
                  </a:cubicBezTo>
                  <a:cubicBezTo>
                    <a:pt x="583" y="344"/>
                    <a:pt x="545" y="335"/>
                    <a:pt x="507" y="316"/>
                  </a:cubicBezTo>
                  <a:cubicBezTo>
                    <a:pt x="482" y="316"/>
                    <a:pt x="435" y="333"/>
                    <a:pt x="384" y="333"/>
                  </a:cubicBezTo>
                  <a:cubicBezTo>
                    <a:pt x="358" y="333"/>
                    <a:pt x="332" y="328"/>
                    <a:pt x="306" y="316"/>
                  </a:cubicBezTo>
                  <a:lnTo>
                    <a:pt x="306" y="316"/>
                  </a:lnTo>
                  <a:cubicBezTo>
                    <a:pt x="306" y="354"/>
                    <a:pt x="345" y="440"/>
                    <a:pt x="345" y="440"/>
                  </a:cubicBezTo>
                  <a:cubicBezTo>
                    <a:pt x="345" y="440"/>
                    <a:pt x="144" y="755"/>
                    <a:pt x="67" y="956"/>
                  </a:cubicBezTo>
                  <a:cubicBezTo>
                    <a:pt x="34" y="1131"/>
                    <a:pt x="1" y="1364"/>
                    <a:pt x="43" y="1364"/>
                  </a:cubicBezTo>
                  <a:cubicBezTo>
                    <a:pt x="50" y="1364"/>
                    <a:pt x="58" y="1359"/>
                    <a:pt x="67" y="1348"/>
                  </a:cubicBezTo>
                  <a:cubicBezTo>
                    <a:pt x="106" y="1309"/>
                    <a:pt x="144" y="1156"/>
                    <a:pt x="230" y="994"/>
                  </a:cubicBezTo>
                  <a:cubicBezTo>
                    <a:pt x="268" y="870"/>
                    <a:pt x="421" y="631"/>
                    <a:pt x="469" y="631"/>
                  </a:cubicBezTo>
                  <a:cubicBezTo>
                    <a:pt x="469" y="631"/>
                    <a:pt x="538" y="752"/>
                    <a:pt x="699" y="752"/>
                  </a:cubicBezTo>
                  <a:cubicBezTo>
                    <a:pt x="745" y="752"/>
                    <a:pt x="799" y="742"/>
                    <a:pt x="861" y="717"/>
                  </a:cubicBezTo>
                  <a:cubicBezTo>
                    <a:pt x="1099" y="631"/>
                    <a:pt x="1061" y="478"/>
                    <a:pt x="1061" y="392"/>
                  </a:cubicBezTo>
                  <a:cubicBezTo>
                    <a:pt x="1081" y="392"/>
                    <a:pt x="1181" y="405"/>
                    <a:pt x="1305" y="405"/>
                  </a:cubicBezTo>
                  <a:cubicBezTo>
                    <a:pt x="1418" y="405"/>
                    <a:pt x="1550" y="395"/>
                    <a:pt x="1663" y="354"/>
                  </a:cubicBezTo>
                  <a:cubicBezTo>
                    <a:pt x="1854" y="277"/>
                    <a:pt x="1816" y="201"/>
                    <a:pt x="1740" y="201"/>
                  </a:cubicBezTo>
                  <a:cubicBezTo>
                    <a:pt x="1714" y="214"/>
                    <a:pt x="1679" y="218"/>
                    <a:pt x="1632" y="218"/>
                  </a:cubicBezTo>
                  <a:cubicBezTo>
                    <a:pt x="1538" y="218"/>
                    <a:pt x="1396" y="201"/>
                    <a:pt x="1185" y="201"/>
                  </a:cubicBezTo>
                  <a:cubicBezTo>
                    <a:pt x="1061" y="201"/>
                    <a:pt x="861" y="39"/>
                    <a:pt x="82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0"/>
            <p:cNvSpPr/>
            <p:nvPr/>
          </p:nvSpPr>
          <p:spPr>
            <a:xfrm>
              <a:off x="1556164" y="2412841"/>
              <a:ext cx="57000" cy="42697"/>
            </a:xfrm>
            <a:custGeom>
              <a:rect b="b" l="l" r="r" t="t"/>
              <a:pathLst>
                <a:path extrusionOk="0" h="1400" w="1869">
                  <a:moveTo>
                    <a:pt x="827" y="0"/>
                  </a:moveTo>
                  <a:cubicBezTo>
                    <a:pt x="827" y="76"/>
                    <a:pt x="788" y="115"/>
                    <a:pt x="750" y="153"/>
                  </a:cubicBezTo>
                  <a:cubicBezTo>
                    <a:pt x="788" y="239"/>
                    <a:pt x="750" y="277"/>
                    <a:pt x="712" y="315"/>
                  </a:cubicBezTo>
                  <a:cubicBezTo>
                    <a:pt x="693" y="354"/>
                    <a:pt x="662" y="363"/>
                    <a:pt x="626" y="363"/>
                  </a:cubicBezTo>
                  <a:cubicBezTo>
                    <a:pt x="590" y="363"/>
                    <a:pt x="550" y="354"/>
                    <a:pt x="511" y="354"/>
                  </a:cubicBezTo>
                  <a:lnTo>
                    <a:pt x="311" y="354"/>
                  </a:lnTo>
                  <a:cubicBezTo>
                    <a:pt x="311" y="392"/>
                    <a:pt x="349" y="478"/>
                    <a:pt x="349" y="478"/>
                  </a:cubicBezTo>
                  <a:cubicBezTo>
                    <a:pt x="349" y="478"/>
                    <a:pt x="158" y="755"/>
                    <a:pt x="72" y="956"/>
                  </a:cubicBezTo>
                  <a:cubicBezTo>
                    <a:pt x="36" y="1177"/>
                    <a:pt x="1" y="1399"/>
                    <a:pt x="57" y="1399"/>
                  </a:cubicBezTo>
                  <a:cubicBezTo>
                    <a:pt x="61" y="1399"/>
                    <a:pt x="66" y="1398"/>
                    <a:pt x="72" y="1395"/>
                  </a:cubicBezTo>
                  <a:cubicBezTo>
                    <a:pt x="110" y="1347"/>
                    <a:pt x="158" y="1156"/>
                    <a:pt x="234" y="1032"/>
                  </a:cubicBezTo>
                  <a:cubicBezTo>
                    <a:pt x="272" y="917"/>
                    <a:pt x="435" y="678"/>
                    <a:pt x="473" y="678"/>
                  </a:cubicBezTo>
                  <a:cubicBezTo>
                    <a:pt x="473" y="673"/>
                    <a:pt x="474" y="671"/>
                    <a:pt x="477" y="671"/>
                  </a:cubicBezTo>
                  <a:cubicBezTo>
                    <a:pt x="496" y="671"/>
                    <a:pt x="579" y="772"/>
                    <a:pt x="748" y="772"/>
                  </a:cubicBezTo>
                  <a:cubicBezTo>
                    <a:pt x="785" y="772"/>
                    <a:pt x="828" y="767"/>
                    <a:pt x="874" y="755"/>
                  </a:cubicBezTo>
                  <a:cubicBezTo>
                    <a:pt x="1113" y="631"/>
                    <a:pt x="1066" y="478"/>
                    <a:pt x="1066" y="392"/>
                  </a:cubicBezTo>
                  <a:lnTo>
                    <a:pt x="1066" y="392"/>
                  </a:lnTo>
                  <a:cubicBezTo>
                    <a:pt x="1086" y="412"/>
                    <a:pt x="1155" y="424"/>
                    <a:pt x="1246" y="424"/>
                  </a:cubicBezTo>
                  <a:cubicBezTo>
                    <a:pt x="1369" y="424"/>
                    <a:pt x="1531" y="403"/>
                    <a:pt x="1667" y="354"/>
                  </a:cubicBezTo>
                  <a:cubicBezTo>
                    <a:pt x="1868" y="315"/>
                    <a:pt x="1830" y="239"/>
                    <a:pt x="1744" y="239"/>
                  </a:cubicBezTo>
                  <a:cubicBezTo>
                    <a:pt x="1667" y="239"/>
                    <a:pt x="1505" y="239"/>
                    <a:pt x="1190" y="201"/>
                  </a:cubicBezTo>
                  <a:cubicBezTo>
                    <a:pt x="1066" y="201"/>
                    <a:pt x="913" y="76"/>
                    <a:pt x="8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0"/>
            <p:cNvSpPr/>
            <p:nvPr/>
          </p:nvSpPr>
          <p:spPr>
            <a:xfrm>
              <a:off x="1568516" y="2428578"/>
              <a:ext cx="54255" cy="42971"/>
            </a:xfrm>
            <a:custGeom>
              <a:rect b="b" l="l" r="r" t="t"/>
              <a:pathLst>
                <a:path extrusionOk="0" h="1409" w="1779">
                  <a:moveTo>
                    <a:pt x="708" y="0"/>
                  </a:moveTo>
                  <a:cubicBezTo>
                    <a:pt x="708" y="38"/>
                    <a:pt x="708" y="76"/>
                    <a:pt x="661" y="115"/>
                  </a:cubicBezTo>
                  <a:cubicBezTo>
                    <a:pt x="708" y="201"/>
                    <a:pt x="708" y="239"/>
                    <a:pt x="661" y="315"/>
                  </a:cubicBezTo>
                  <a:cubicBezTo>
                    <a:pt x="622" y="334"/>
                    <a:pt x="584" y="344"/>
                    <a:pt x="545" y="344"/>
                  </a:cubicBezTo>
                  <a:cubicBezTo>
                    <a:pt x="505" y="344"/>
                    <a:pt x="465" y="334"/>
                    <a:pt x="422" y="315"/>
                  </a:cubicBezTo>
                  <a:cubicBezTo>
                    <a:pt x="383" y="354"/>
                    <a:pt x="307" y="354"/>
                    <a:pt x="269" y="354"/>
                  </a:cubicBezTo>
                  <a:cubicBezTo>
                    <a:pt x="231" y="401"/>
                    <a:pt x="269" y="478"/>
                    <a:pt x="269" y="478"/>
                  </a:cubicBezTo>
                  <a:cubicBezTo>
                    <a:pt x="269" y="478"/>
                    <a:pt x="106" y="793"/>
                    <a:pt x="68" y="994"/>
                  </a:cubicBezTo>
                  <a:cubicBezTo>
                    <a:pt x="34" y="1171"/>
                    <a:pt x="1" y="1408"/>
                    <a:pt x="46" y="1408"/>
                  </a:cubicBezTo>
                  <a:cubicBezTo>
                    <a:pt x="52" y="1408"/>
                    <a:pt x="59" y="1404"/>
                    <a:pt x="68" y="1395"/>
                  </a:cubicBezTo>
                  <a:cubicBezTo>
                    <a:pt x="106" y="1357"/>
                    <a:pt x="145" y="1156"/>
                    <a:pt x="183" y="1032"/>
                  </a:cubicBezTo>
                  <a:cubicBezTo>
                    <a:pt x="231" y="917"/>
                    <a:pt x="383" y="678"/>
                    <a:pt x="383" y="640"/>
                  </a:cubicBezTo>
                  <a:cubicBezTo>
                    <a:pt x="413" y="640"/>
                    <a:pt x="493" y="753"/>
                    <a:pt x="655" y="753"/>
                  </a:cubicBezTo>
                  <a:cubicBezTo>
                    <a:pt x="703" y="753"/>
                    <a:pt x="759" y="743"/>
                    <a:pt x="823" y="717"/>
                  </a:cubicBezTo>
                  <a:cubicBezTo>
                    <a:pt x="1024" y="592"/>
                    <a:pt x="985" y="440"/>
                    <a:pt x="1024" y="354"/>
                  </a:cubicBezTo>
                  <a:cubicBezTo>
                    <a:pt x="1038" y="372"/>
                    <a:pt x="1088" y="383"/>
                    <a:pt x="1159" y="383"/>
                  </a:cubicBezTo>
                  <a:cubicBezTo>
                    <a:pt x="1274" y="383"/>
                    <a:pt x="1445" y="354"/>
                    <a:pt x="1616" y="277"/>
                  </a:cubicBezTo>
                  <a:cubicBezTo>
                    <a:pt x="1778" y="201"/>
                    <a:pt x="1740" y="162"/>
                    <a:pt x="1664" y="162"/>
                  </a:cubicBezTo>
                  <a:lnTo>
                    <a:pt x="1100" y="162"/>
                  </a:lnTo>
                  <a:cubicBezTo>
                    <a:pt x="985" y="162"/>
                    <a:pt x="785" y="38"/>
                    <a:pt x="70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0"/>
            <p:cNvSpPr/>
            <p:nvPr/>
          </p:nvSpPr>
          <p:spPr>
            <a:xfrm>
              <a:off x="1581386" y="2441966"/>
              <a:ext cx="51358" cy="44130"/>
            </a:xfrm>
            <a:custGeom>
              <a:rect b="b" l="l" r="r" t="t"/>
              <a:pathLst>
                <a:path extrusionOk="0" h="1447" w="1684">
                  <a:moveTo>
                    <a:pt x="640" y="1"/>
                  </a:moveTo>
                  <a:cubicBezTo>
                    <a:pt x="640" y="39"/>
                    <a:pt x="640" y="115"/>
                    <a:pt x="602" y="153"/>
                  </a:cubicBezTo>
                  <a:cubicBezTo>
                    <a:pt x="640" y="201"/>
                    <a:pt x="640" y="278"/>
                    <a:pt x="602" y="316"/>
                  </a:cubicBezTo>
                  <a:cubicBezTo>
                    <a:pt x="557" y="361"/>
                    <a:pt x="509" y="379"/>
                    <a:pt x="469" y="379"/>
                  </a:cubicBezTo>
                  <a:cubicBezTo>
                    <a:pt x="441" y="379"/>
                    <a:pt x="417" y="370"/>
                    <a:pt x="401" y="354"/>
                  </a:cubicBezTo>
                  <a:cubicBezTo>
                    <a:pt x="363" y="373"/>
                    <a:pt x="334" y="383"/>
                    <a:pt x="304" y="383"/>
                  </a:cubicBezTo>
                  <a:cubicBezTo>
                    <a:pt x="274" y="383"/>
                    <a:pt x="243" y="373"/>
                    <a:pt x="200" y="354"/>
                  </a:cubicBezTo>
                  <a:lnTo>
                    <a:pt x="200" y="354"/>
                  </a:lnTo>
                  <a:cubicBezTo>
                    <a:pt x="162" y="440"/>
                    <a:pt x="239" y="517"/>
                    <a:pt x="239" y="517"/>
                  </a:cubicBezTo>
                  <a:cubicBezTo>
                    <a:pt x="239" y="517"/>
                    <a:pt x="86" y="794"/>
                    <a:pt x="47" y="1033"/>
                  </a:cubicBezTo>
                  <a:cubicBezTo>
                    <a:pt x="5" y="1210"/>
                    <a:pt x="0" y="1447"/>
                    <a:pt x="33" y="1447"/>
                  </a:cubicBezTo>
                  <a:cubicBezTo>
                    <a:pt x="37" y="1447"/>
                    <a:pt x="42" y="1443"/>
                    <a:pt x="47" y="1434"/>
                  </a:cubicBezTo>
                  <a:cubicBezTo>
                    <a:pt x="124" y="1396"/>
                    <a:pt x="124" y="1195"/>
                    <a:pt x="162" y="1071"/>
                  </a:cubicBezTo>
                  <a:cubicBezTo>
                    <a:pt x="200" y="956"/>
                    <a:pt x="363" y="679"/>
                    <a:pt x="363" y="679"/>
                  </a:cubicBezTo>
                  <a:cubicBezTo>
                    <a:pt x="391" y="679"/>
                    <a:pt x="464" y="760"/>
                    <a:pt x="594" y="760"/>
                  </a:cubicBezTo>
                  <a:cubicBezTo>
                    <a:pt x="642" y="760"/>
                    <a:pt x="699" y="748"/>
                    <a:pt x="764" y="717"/>
                  </a:cubicBezTo>
                  <a:cubicBezTo>
                    <a:pt x="1003" y="593"/>
                    <a:pt x="955" y="440"/>
                    <a:pt x="955" y="354"/>
                  </a:cubicBezTo>
                  <a:cubicBezTo>
                    <a:pt x="1003" y="354"/>
                    <a:pt x="1280" y="354"/>
                    <a:pt x="1519" y="239"/>
                  </a:cubicBezTo>
                  <a:cubicBezTo>
                    <a:pt x="1683" y="169"/>
                    <a:pt x="1655" y="105"/>
                    <a:pt x="1619" y="105"/>
                  </a:cubicBezTo>
                  <a:cubicBezTo>
                    <a:pt x="1611" y="105"/>
                    <a:pt x="1602" y="108"/>
                    <a:pt x="1595" y="115"/>
                  </a:cubicBezTo>
                  <a:cubicBezTo>
                    <a:pt x="1519" y="115"/>
                    <a:pt x="1318" y="115"/>
                    <a:pt x="1041" y="153"/>
                  </a:cubicBezTo>
                  <a:cubicBezTo>
                    <a:pt x="879" y="153"/>
                    <a:pt x="716" y="39"/>
                    <a:pt x="6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0"/>
            <p:cNvSpPr/>
            <p:nvPr/>
          </p:nvSpPr>
          <p:spPr>
            <a:xfrm>
              <a:off x="1598556" y="2453616"/>
              <a:ext cx="42910" cy="45624"/>
            </a:xfrm>
            <a:custGeom>
              <a:rect b="b" l="l" r="r" t="t"/>
              <a:pathLst>
                <a:path extrusionOk="0" h="1496" w="1407">
                  <a:moveTo>
                    <a:pt x="1348" y="1"/>
                  </a:moveTo>
                  <a:cubicBezTo>
                    <a:pt x="1337" y="1"/>
                    <a:pt x="1324" y="4"/>
                    <a:pt x="1309" y="10"/>
                  </a:cubicBezTo>
                  <a:cubicBezTo>
                    <a:pt x="1271" y="58"/>
                    <a:pt x="1071" y="58"/>
                    <a:pt x="793" y="135"/>
                  </a:cubicBezTo>
                  <a:cubicBezTo>
                    <a:pt x="772" y="142"/>
                    <a:pt x="748" y="145"/>
                    <a:pt x="723" y="145"/>
                  </a:cubicBezTo>
                  <a:cubicBezTo>
                    <a:pt x="620" y="145"/>
                    <a:pt x="502" y="89"/>
                    <a:pt x="440" y="58"/>
                  </a:cubicBezTo>
                  <a:lnTo>
                    <a:pt x="440" y="173"/>
                  </a:lnTo>
                  <a:cubicBezTo>
                    <a:pt x="440" y="249"/>
                    <a:pt x="440" y="297"/>
                    <a:pt x="392" y="335"/>
                  </a:cubicBezTo>
                  <a:cubicBezTo>
                    <a:pt x="364" y="391"/>
                    <a:pt x="316" y="427"/>
                    <a:pt x="262" y="427"/>
                  </a:cubicBezTo>
                  <a:cubicBezTo>
                    <a:pt x="242" y="427"/>
                    <a:pt x="222" y="422"/>
                    <a:pt x="201" y="412"/>
                  </a:cubicBezTo>
                  <a:lnTo>
                    <a:pt x="0" y="412"/>
                  </a:lnTo>
                  <a:cubicBezTo>
                    <a:pt x="0" y="488"/>
                    <a:pt x="115" y="574"/>
                    <a:pt x="115" y="574"/>
                  </a:cubicBezTo>
                  <a:cubicBezTo>
                    <a:pt x="115" y="574"/>
                    <a:pt x="0" y="889"/>
                    <a:pt x="0" y="1090"/>
                  </a:cubicBezTo>
                  <a:cubicBezTo>
                    <a:pt x="0" y="1276"/>
                    <a:pt x="33" y="1495"/>
                    <a:pt x="69" y="1495"/>
                  </a:cubicBezTo>
                  <a:cubicBezTo>
                    <a:pt x="71" y="1495"/>
                    <a:pt x="74" y="1494"/>
                    <a:pt x="77" y="1491"/>
                  </a:cubicBezTo>
                  <a:cubicBezTo>
                    <a:pt x="115" y="1405"/>
                    <a:pt x="115" y="1253"/>
                    <a:pt x="153" y="1128"/>
                  </a:cubicBezTo>
                  <a:cubicBezTo>
                    <a:pt x="153" y="966"/>
                    <a:pt x="239" y="727"/>
                    <a:pt x="277" y="727"/>
                  </a:cubicBezTo>
                  <a:cubicBezTo>
                    <a:pt x="277" y="723"/>
                    <a:pt x="279" y="721"/>
                    <a:pt x="282" y="721"/>
                  </a:cubicBezTo>
                  <a:cubicBezTo>
                    <a:pt x="296" y="721"/>
                    <a:pt x="343" y="762"/>
                    <a:pt x="426" y="762"/>
                  </a:cubicBezTo>
                  <a:cubicBezTo>
                    <a:pt x="480" y="762"/>
                    <a:pt x="548" y="745"/>
                    <a:pt x="631" y="689"/>
                  </a:cubicBezTo>
                  <a:cubicBezTo>
                    <a:pt x="832" y="536"/>
                    <a:pt x="755" y="412"/>
                    <a:pt x="755" y="335"/>
                  </a:cubicBezTo>
                  <a:cubicBezTo>
                    <a:pt x="793" y="335"/>
                    <a:pt x="1071" y="297"/>
                    <a:pt x="1271" y="135"/>
                  </a:cubicBezTo>
                  <a:cubicBezTo>
                    <a:pt x="1406" y="71"/>
                    <a:pt x="1403" y="1"/>
                    <a:pt x="13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0"/>
            <p:cNvSpPr/>
            <p:nvPr/>
          </p:nvSpPr>
          <p:spPr>
            <a:xfrm>
              <a:off x="1613134" y="2463375"/>
              <a:ext cx="37908" cy="44648"/>
            </a:xfrm>
            <a:custGeom>
              <a:rect b="b" l="l" r="r" t="t"/>
              <a:pathLst>
                <a:path extrusionOk="0" h="1464" w="1243">
                  <a:moveTo>
                    <a:pt x="1205" y="1"/>
                  </a:moveTo>
                  <a:cubicBezTo>
                    <a:pt x="1192" y="1"/>
                    <a:pt x="1175" y="6"/>
                    <a:pt x="1156" y="15"/>
                  </a:cubicBezTo>
                  <a:cubicBezTo>
                    <a:pt x="1109" y="15"/>
                    <a:pt x="956" y="53"/>
                    <a:pt x="717" y="130"/>
                  </a:cubicBezTo>
                  <a:cubicBezTo>
                    <a:pt x="680" y="141"/>
                    <a:pt x="642" y="146"/>
                    <a:pt x="603" y="146"/>
                  </a:cubicBezTo>
                  <a:cubicBezTo>
                    <a:pt x="509" y="146"/>
                    <a:pt x="415" y="119"/>
                    <a:pt x="354" y="92"/>
                  </a:cubicBezTo>
                  <a:lnTo>
                    <a:pt x="354" y="254"/>
                  </a:lnTo>
                  <a:cubicBezTo>
                    <a:pt x="354" y="292"/>
                    <a:pt x="392" y="331"/>
                    <a:pt x="354" y="369"/>
                  </a:cubicBezTo>
                  <a:cubicBezTo>
                    <a:pt x="326" y="432"/>
                    <a:pt x="277" y="470"/>
                    <a:pt x="218" y="470"/>
                  </a:cubicBezTo>
                  <a:cubicBezTo>
                    <a:pt x="198" y="470"/>
                    <a:pt x="176" y="465"/>
                    <a:pt x="153" y="455"/>
                  </a:cubicBezTo>
                  <a:cubicBezTo>
                    <a:pt x="115" y="455"/>
                    <a:pt x="38" y="493"/>
                    <a:pt x="0" y="493"/>
                  </a:cubicBezTo>
                  <a:cubicBezTo>
                    <a:pt x="0" y="531"/>
                    <a:pt x="77" y="608"/>
                    <a:pt x="77" y="608"/>
                  </a:cubicBezTo>
                  <a:cubicBezTo>
                    <a:pt x="77" y="608"/>
                    <a:pt x="0" y="933"/>
                    <a:pt x="38" y="1085"/>
                  </a:cubicBezTo>
                  <a:cubicBezTo>
                    <a:pt x="38" y="1260"/>
                    <a:pt x="96" y="1463"/>
                    <a:pt x="136" y="1463"/>
                  </a:cubicBezTo>
                  <a:cubicBezTo>
                    <a:pt x="142" y="1463"/>
                    <a:pt x="148" y="1458"/>
                    <a:pt x="153" y="1448"/>
                  </a:cubicBezTo>
                  <a:lnTo>
                    <a:pt x="153" y="1085"/>
                  </a:lnTo>
                  <a:cubicBezTo>
                    <a:pt x="153" y="971"/>
                    <a:pt x="239" y="732"/>
                    <a:pt x="239" y="732"/>
                  </a:cubicBezTo>
                  <a:cubicBezTo>
                    <a:pt x="239" y="732"/>
                    <a:pt x="294" y="773"/>
                    <a:pt x="381" y="773"/>
                  </a:cubicBezTo>
                  <a:cubicBezTo>
                    <a:pt x="440" y="773"/>
                    <a:pt x="512" y="755"/>
                    <a:pt x="593" y="694"/>
                  </a:cubicBezTo>
                  <a:cubicBezTo>
                    <a:pt x="755" y="531"/>
                    <a:pt x="679" y="407"/>
                    <a:pt x="679" y="369"/>
                  </a:cubicBezTo>
                  <a:cubicBezTo>
                    <a:pt x="717" y="331"/>
                    <a:pt x="994" y="292"/>
                    <a:pt x="1156" y="130"/>
                  </a:cubicBezTo>
                  <a:cubicBezTo>
                    <a:pt x="1242" y="44"/>
                    <a:pt x="1242" y="1"/>
                    <a:pt x="120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0"/>
            <p:cNvSpPr/>
            <p:nvPr/>
          </p:nvSpPr>
          <p:spPr>
            <a:xfrm>
              <a:off x="1625058" y="2470664"/>
              <a:ext cx="38152" cy="46661"/>
            </a:xfrm>
            <a:custGeom>
              <a:rect b="b" l="l" r="r" t="t"/>
              <a:pathLst>
                <a:path extrusionOk="0" h="1530" w="1251">
                  <a:moveTo>
                    <a:pt x="1191" y="1"/>
                  </a:moveTo>
                  <a:cubicBezTo>
                    <a:pt x="1179" y="1"/>
                    <a:pt x="1167" y="6"/>
                    <a:pt x="1157" y="15"/>
                  </a:cubicBezTo>
                  <a:cubicBezTo>
                    <a:pt x="1081" y="53"/>
                    <a:pt x="918" y="92"/>
                    <a:pt x="679" y="168"/>
                  </a:cubicBezTo>
                  <a:cubicBezTo>
                    <a:pt x="654" y="197"/>
                    <a:pt x="615" y="206"/>
                    <a:pt x="571" y="206"/>
                  </a:cubicBezTo>
                  <a:cubicBezTo>
                    <a:pt x="483" y="206"/>
                    <a:pt x="377" y="168"/>
                    <a:pt x="326" y="168"/>
                  </a:cubicBezTo>
                  <a:cubicBezTo>
                    <a:pt x="364" y="216"/>
                    <a:pt x="364" y="254"/>
                    <a:pt x="364" y="292"/>
                  </a:cubicBezTo>
                  <a:cubicBezTo>
                    <a:pt x="364" y="330"/>
                    <a:pt x="402" y="407"/>
                    <a:pt x="364" y="455"/>
                  </a:cubicBezTo>
                  <a:cubicBezTo>
                    <a:pt x="364" y="511"/>
                    <a:pt x="297" y="546"/>
                    <a:pt x="232" y="546"/>
                  </a:cubicBezTo>
                  <a:cubicBezTo>
                    <a:pt x="208" y="546"/>
                    <a:pt x="184" y="541"/>
                    <a:pt x="163" y="531"/>
                  </a:cubicBezTo>
                  <a:cubicBezTo>
                    <a:pt x="125" y="569"/>
                    <a:pt x="87" y="569"/>
                    <a:pt x="1" y="569"/>
                  </a:cubicBezTo>
                  <a:cubicBezTo>
                    <a:pt x="1" y="608"/>
                    <a:pt x="125" y="694"/>
                    <a:pt x="125" y="694"/>
                  </a:cubicBezTo>
                  <a:cubicBezTo>
                    <a:pt x="125" y="694"/>
                    <a:pt x="87" y="1009"/>
                    <a:pt x="125" y="1171"/>
                  </a:cubicBezTo>
                  <a:cubicBezTo>
                    <a:pt x="125" y="1346"/>
                    <a:pt x="189" y="1530"/>
                    <a:pt x="229" y="1530"/>
                  </a:cubicBezTo>
                  <a:cubicBezTo>
                    <a:pt x="233" y="1530"/>
                    <a:pt x="237" y="1528"/>
                    <a:pt x="240" y="1525"/>
                  </a:cubicBezTo>
                  <a:lnTo>
                    <a:pt x="240" y="1171"/>
                  </a:lnTo>
                  <a:cubicBezTo>
                    <a:pt x="240" y="1047"/>
                    <a:pt x="288" y="808"/>
                    <a:pt x="288" y="808"/>
                  </a:cubicBezTo>
                  <a:cubicBezTo>
                    <a:pt x="288" y="808"/>
                    <a:pt x="334" y="846"/>
                    <a:pt x="410" y="846"/>
                  </a:cubicBezTo>
                  <a:cubicBezTo>
                    <a:pt x="471" y="846"/>
                    <a:pt x="551" y="821"/>
                    <a:pt x="641" y="732"/>
                  </a:cubicBezTo>
                  <a:cubicBezTo>
                    <a:pt x="804" y="569"/>
                    <a:pt x="718" y="455"/>
                    <a:pt x="679" y="407"/>
                  </a:cubicBezTo>
                  <a:cubicBezTo>
                    <a:pt x="718" y="369"/>
                    <a:pt x="956" y="292"/>
                    <a:pt x="1157" y="130"/>
                  </a:cubicBezTo>
                  <a:cubicBezTo>
                    <a:pt x="1250" y="44"/>
                    <a:pt x="1225" y="1"/>
                    <a:pt x="119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0"/>
            <p:cNvSpPr/>
            <p:nvPr/>
          </p:nvSpPr>
          <p:spPr>
            <a:xfrm>
              <a:off x="1639636" y="2475330"/>
              <a:ext cx="33547" cy="49314"/>
            </a:xfrm>
            <a:custGeom>
              <a:rect b="b" l="l" r="r" t="t"/>
              <a:pathLst>
                <a:path extrusionOk="0" h="1617" w="1100">
                  <a:moveTo>
                    <a:pt x="1036" y="1"/>
                  </a:moveTo>
                  <a:cubicBezTo>
                    <a:pt x="1025" y="1"/>
                    <a:pt x="1013" y="6"/>
                    <a:pt x="1004" y="15"/>
                  </a:cubicBezTo>
                  <a:cubicBezTo>
                    <a:pt x="956" y="63"/>
                    <a:pt x="842" y="101"/>
                    <a:pt x="603" y="254"/>
                  </a:cubicBezTo>
                  <a:cubicBezTo>
                    <a:pt x="526" y="302"/>
                    <a:pt x="326" y="302"/>
                    <a:pt x="240" y="302"/>
                  </a:cubicBezTo>
                  <a:cubicBezTo>
                    <a:pt x="287" y="340"/>
                    <a:pt x="287" y="378"/>
                    <a:pt x="287" y="416"/>
                  </a:cubicBezTo>
                  <a:cubicBezTo>
                    <a:pt x="326" y="455"/>
                    <a:pt x="364" y="493"/>
                    <a:pt x="326" y="541"/>
                  </a:cubicBezTo>
                  <a:cubicBezTo>
                    <a:pt x="326" y="617"/>
                    <a:pt x="240" y="655"/>
                    <a:pt x="163" y="655"/>
                  </a:cubicBezTo>
                  <a:cubicBezTo>
                    <a:pt x="125" y="693"/>
                    <a:pt x="48" y="693"/>
                    <a:pt x="1" y="732"/>
                  </a:cubicBezTo>
                  <a:cubicBezTo>
                    <a:pt x="1" y="779"/>
                    <a:pt x="125" y="818"/>
                    <a:pt x="125" y="818"/>
                  </a:cubicBezTo>
                  <a:cubicBezTo>
                    <a:pt x="125" y="818"/>
                    <a:pt x="125" y="1133"/>
                    <a:pt x="163" y="1295"/>
                  </a:cubicBezTo>
                  <a:cubicBezTo>
                    <a:pt x="232" y="1475"/>
                    <a:pt x="308" y="1617"/>
                    <a:pt x="350" y="1617"/>
                  </a:cubicBezTo>
                  <a:cubicBezTo>
                    <a:pt x="355" y="1617"/>
                    <a:pt x="360" y="1615"/>
                    <a:pt x="364" y="1611"/>
                  </a:cubicBezTo>
                  <a:cubicBezTo>
                    <a:pt x="364" y="1534"/>
                    <a:pt x="326" y="1372"/>
                    <a:pt x="287" y="1257"/>
                  </a:cubicBezTo>
                  <a:lnTo>
                    <a:pt x="287" y="894"/>
                  </a:lnTo>
                  <a:cubicBezTo>
                    <a:pt x="304" y="894"/>
                    <a:pt x="344" y="909"/>
                    <a:pt x="394" y="909"/>
                  </a:cubicBezTo>
                  <a:cubicBezTo>
                    <a:pt x="456" y="909"/>
                    <a:pt x="534" y="886"/>
                    <a:pt x="603" y="779"/>
                  </a:cubicBezTo>
                  <a:cubicBezTo>
                    <a:pt x="765" y="617"/>
                    <a:pt x="641" y="493"/>
                    <a:pt x="641" y="455"/>
                  </a:cubicBezTo>
                  <a:cubicBezTo>
                    <a:pt x="641" y="416"/>
                    <a:pt x="880" y="302"/>
                    <a:pt x="1042" y="139"/>
                  </a:cubicBezTo>
                  <a:cubicBezTo>
                    <a:pt x="1100" y="46"/>
                    <a:pt x="1071" y="1"/>
                    <a:pt x="103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0"/>
            <p:cNvSpPr/>
            <p:nvPr/>
          </p:nvSpPr>
          <p:spPr>
            <a:xfrm>
              <a:off x="1655678" y="2480027"/>
              <a:ext cx="28210" cy="47485"/>
            </a:xfrm>
            <a:custGeom>
              <a:rect b="b" l="l" r="r" t="t"/>
              <a:pathLst>
                <a:path extrusionOk="0" h="1557" w="925">
                  <a:moveTo>
                    <a:pt x="882" y="1"/>
                  </a:moveTo>
                  <a:cubicBezTo>
                    <a:pt x="866" y="1"/>
                    <a:pt x="846" y="9"/>
                    <a:pt x="832" y="23"/>
                  </a:cubicBezTo>
                  <a:cubicBezTo>
                    <a:pt x="793" y="62"/>
                    <a:pt x="669" y="148"/>
                    <a:pt x="478" y="262"/>
                  </a:cubicBezTo>
                  <a:cubicBezTo>
                    <a:pt x="392" y="339"/>
                    <a:pt x="239" y="339"/>
                    <a:pt x="153" y="339"/>
                  </a:cubicBezTo>
                  <a:cubicBezTo>
                    <a:pt x="191" y="387"/>
                    <a:pt x="191" y="425"/>
                    <a:pt x="191" y="463"/>
                  </a:cubicBezTo>
                  <a:cubicBezTo>
                    <a:pt x="239" y="501"/>
                    <a:pt x="277" y="539"/>
                    <a:pt x="277" y="578"/>
                  </a:cubicBezTo>
                  <a:cubicBezTo>
                    <a:pt x="239" y="664"/>
                    <a:pt x="191" y="702"/>
                    <a:pt x="115" y="702"/>
                  </a:cubicBezTo>
                  <a:cubicBezTo>
                    <a:pt x="77" y="740"/>
                    <a:pt x="38" y="778"/>
                    <a:pt x="0" y="778"/>
                  </a:cubicBezTo>
                  <a:cubicBezTo>
                    <a:pt x="0" y="816"/>
                    <a:pt x="115" y="864"/>
                    <a:pt x="115" y="864"/>
                  </a:cubicBezTo>
                  <a:cubicBezTo>
                    <a:pt x="115" y="864"/>
                    <a:pt x="115" y="1141"/>
                    <a:pt x="191" y="1294"/>
                  </a:cubicBezTo>
                  <a:cubicBezTo>
                    <a:pt x="261" y="1426"/>
                    <a:pt x="349" y="1557"/>
                    <a:pt x="380" y="1557"/>
                  </a:cubicBezTo>
                  <a:cubicBezTo>
                    <a:pt x="388" y="1557"/>
                    <a:pt x="392" y="1550"/>
                    <a:pt x="392" y="1533"/>
                  </a:cubicBezTo>
                  <a:cubicBezTo>
                    <a:pt x="430" y="1495"/>
                    <a:pt x="354" y="1380"/>
                    <a:pt x="316" y="1256"/>
                  </a:cubicBezTo>
                  <a:cubicBezTo>
                    <a:pt x="277" y="1141"/>
                    <a:pt x="277" y="941"/>
                    <a:pt x="277" y="902"/>
                  </a:cubicBezTo>
                  <a:lnTo>
                    <a:pt x="277" y="902"/>
                  </a:lnTo>
                  <a:cubicBezTo>
                    <a:pt x="277" y="902"/>
                    <a:pt x="306" y="917"/>
                    <a:pt x="348" y="917"/>
                  </a:cubicBezTo>
                  <a:cubicBezTo>
                    <a:pt x="404" y="917"/>
                    <a:pt x="484" y="892"/>
                    <a:pt x="554" y="778"/>
                  </a:cubicBezTo>
                  <a:cubicBezTo>
                    <a:pt x="631" y="578"/>
                    <a:pt x="554" y="501"/>
                    <a:pt x="516" y="463"/>
                  </a:cubicBezTo>
                  <a:cubicBezTo>
                    <a:pt x="554" y="425"/>
                    <a:pt x="755" y="301"/>
                    <a:pt x="870" y="100"/>
                  </a:cubicBezTo>
                  <a:cubicBezTo>
                    <a:pt x="924" y="27"/>
                    <a:pt x="910" y="1"/>
                    <a:pt x="88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0"/>
            <p:cNvSpPr/>
            <p:nvPr/>
          </p:nvSpPr>
          <p:spPr>
            <a:xfrm>
              <a:off x="1670225" y="2483626"/>
              <a:ext cx="25679" cy="46387"/>
            </a:xfrm>
            <a:custGeom>
              <a:rect b="b" l="l" r="r" t="t"/>
              <a:pathLst>
                <a:path extrusionOk="0" h="1521" w="842">
                  <a:moveTo>
                    <a:pt x="806" y="0"/>
                  </a:moveTo>
                  <a:cubicBezTo>
                    <a:pt x="791" y="0"/>
                    <a:pt x="770" y="11"/>
                    <a:pt x="756" y="30"/>
                  </a:cubicBezTo>
                  <a:cubicBezTo>
                    <a:pt x="718" y="68"/>
                    <a:pt x="632" y="144"/>
                    <a:pt x="431" y="307"/>
                  </a:cubicBezTo>
                  <a:cubicBezTo>
                    <a:pt x="393" y="345"/>
                    <a:pt x="240" y="383"/>
                    <a:pt x="154" y="383"/>
                  </a:cubicBezTo>
                  <a:cubicBezTo>
                    <a:pt x="154" y="421"/>
                    <a:pt x="192" y="460"/>
                    <a:pt x="192" y="507"/>
                  </a:cubicBezTo>
                  <a:cubicBezTo>
                    <a:pt x="240" y="507"/>
                    <a:pt x="278" y="546"/>
                    <a:pt x="278" y="584"/>
                  </a:cubicBezTo>
                  <a:cubicBezTo>
                    <a:pt x="278" y="660"/>
                    <a:pt x="192" y="698"/>
                    <a:pt x="116" y="698"/>
                  </a:cubicBezTo>
                  <a:cubicBezTo>
                    <a:pt x="116" y="746"/>
                    <a:pt x="39" y="784"/>
                    <a:pt x="1" y="823"/>
                  </a:cubicBezTo>
                  <a:cubicBezTo>
                    <a:pt x="1" y="861"/>
                    <a:pt x="116" y="861"/>
                    <a:pt x="116" y="861"/>
                  </a:cubicBezTo>
                  <a:cubicBezTo>
                    <a:pt x="116" y="861"/>
                    <a:pt x="192" y="1138"/>
                    <a:pt x="278" y="1262"/>
                  </a:cubicBezTo>
                  <a:cubicBezTo>
                    <a:pt x="341" y="1388"/>
                    <a:pt x="436" y="1521"/>
                    <a:pt x="468" y="1521"/>
                  </a:cubicBezTo>
                  <a:cubicBezTo>
                    <a:pt x="475" y="1521"/>
                    <a:pt x="479" y="1515"/>
                    <a:pt x="479" y="1501"/>
                  </a:cubicBezTo>
                  <a:cubicBezTo>
                    <a:pt x="479" y="1463"/>
                    <a:pt x="393" y="1339"/>
                    <a:pt x="355" y="1224"/>
                  </a:cubicBezTo>
                  <a:cubicBezTo>
                    <a:pt x="316" y="1138"/>
                    <a:pt x="278" y="937"/>
                    <a:pt x="278" y="899"/>
                  </a:cubicBezTo>
                  <a:cubicBezTo>
                    <a:pt x="289" y="899"/>
                    <a:pt x="310" y="902"/>
                    <a:pt x="336" y="902"/>
                  </a:cubicBezTo>
                  <a:cubicBezTo>
                    <a:pt x="402" y="902"/>
                    <a:pt x="501" y="883"/>
                    <a:pt x="555" y="746"/>
                  </a:cubicBezTo>
                  <a:cubicBezTo>
                    <a:pt x="632" y="584"/>
                    <a:pt x="517" y="507"/>
                    <a:pt x="517" y="460"/>
                  </a:cubicBezTo>
                  <a:cubicBezTo>
                    <a:pt x="517" y="421"/>
                    <a:pt x="718" y="307"/>
                    <a:pt x="794" y="106"/>
                  </a:cubicBezTo>
                  <a:cubicBezTo>
                    <a:pt x="841" y="29"/>
                    <a:pt x="830" y="0"/>
                    <a:pt x="8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0"/>
            <p:cNvSpPr/>
            <p:nvPr/>
          </p:nvSpPr>
          <p:spPr>
            <a:xfrm>
              <a:off x="1684803" y="2487316"/>
              <a:ext cx="23361" cy="42331"/>
            </a:xfrm>
            <a:custGeom>
              <a:rect b="b" l="l" r="r" t="t"/>
              <a:pathLst>
                <a:path extrusionOk="0" h="1388" w="766">
                  <a:moveTo>
                    <a:pt x="725" y="0"/>
                  </a:moveTo>
                  <a:cubicBezTo>
                    <a:pt x="708" y="0"/>
                    <a:pt x="687" y="9"/>
                    <a:pt x="670" y="23"/>
                  </a:cubicBezTo>
                  <a:cubicBezTo>
                    <a:pt x="670" y="62"/>
                    <a:pt x="555" y="148"/>
                    <a:pt x="393" y="300"/>
                  </a:cubicBezTo>
                  <a:cubicBezTo>
                    <a:pt x="354" y="339"/>
                    <a:pt x="192" y="386"/>
                    <a:pt x="115" y="386"/>
                  </a:cubicBezTo>
                  <a:cubicBezTo>
                    <a:pt x="154" y="425"/>
                    <a:pt x="154" y="463"/>
                    <a:pt x="192" y="463"/>
                  </a:cubicBezTo>
                  <a:cubicBezTo>
                    <a:pt x="240" y="501"/>
                    <a:pt x="240" y="539"/>
                    <a:pt x="240" y="577"/>
                  </a:cubicBezTo>
                  <a:cubicBezTo>
                    <a:pt x="240" y="625"/>
                    <a:pt x="192" y="702"/>
                    <a:pt x="115" y="702"/>
                  </a:cubicBezTo>
                  <a:cubicBezTo>
                    <a:pt x="115" y="740"/>
                    <a:pt x="39" y="778"/>
                    <a:pt x="1" y="778"/>
                  </a:cubicBezTo>
                  <a:cubicBezTo>
                    <a:pt x="39" y="816"/>
                    <a:pt x="154" y="816"/>
                    <a:pt x="154" y="816"/>
                  </a:cubicBezTo>
                  <a:cubicBezTo>
                    <a:pt x="154" y="816"/>
                    <a:pt x="192" y="1017"/>
                    <a:pt x="278" y="1141"/>
                  </a:cubicBezTo>
                  <a:cubicBezTo>
                    <a:pt x="311" y="1275"/>
                    <a:pt x="403" y="1387"/>
                    <a:pt x="426" y="1387"/>
                  </a:cubicBezTo>
                  <a:cubicBezTo>
                    <a:pt x="429" y="1387"/>
                    <a:pt x="431" y="1385"/>
                    <a:pt x="431" y="1380"/>
                  </a:cubicBezTo>
                  <a:cubicBezTo>
                    <a:pt x="431" y="1342"/>
                    <a:pt x="393" y="1179"/>
                    <a:pt x="354" y="1103"/>
                  </a:cubicBezTo>
                  <a:cubicBezTo>
                    <a:pt x="316" y="1017"/>
                    <a:pt x="278" y="902"/>
                    <a:pt x="278" y="864"/>
                  </a:cubicBezTo>
                  <a:lnTo>
                    <a:pt x="278" y="864"/>
                  </a:lnTo>
                  <a:cubicBezTo>
                    <a:pt x="278" y="864"/>
                    <a:pt x="289" y="867"/>
                    <a:pt x="308" y="867"/>
                  </a:cubicBezTo>
                  <a:cubicBezTo>
                    <a:pt x="357" y="867"/>
                    <a:pt x="454" y="847"/>
                    <a:pt x="517" y="702"/>
                  </a:cubicBezTo>
                  <a:cubicBezTo>
                    <a:pt x="593" y="539"/>
                    <a:pt x="479" y="463"/>
                    <a:pt x="479" y="463"/>
                  </a:cubicBezTo>
                  <a:cubicBezTo>
                    <a:pt x="479" y="425"/>
                    <a:pt x="631" y="262"/>
                    <a:pt x="717" y="100"/>
                  </a:cubicBezTo>
                  <a:cubicBezTo>
                    <a:pt x="766" y="27"/>
                    <a:pt x="753" y="0"/>
                    <a:pt x="7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0"/>
            <p:cNvSpPr/>
            <p:nvPr/>
          </p:nvSpPr>
          <p:spPr>
            <a:xfrm>
              <a:off x="1699381" y="2490427"/>
              <a:ext cx="16926" cy="36688"/>
            </a:xfrm>
            <a:custGeom>
              <a:rect b="b" l="l" r="r" t="t"/>
              <a:pathLst>
                <a:path extrusionOk="0" h="1203" w="555">
                  <a:moveTo>
                    <a:pt x="531" y="0"/>
                  </a:moveTo>
                  <a:cubicBezTo>
                    <a:pt x="516" y="0"/>
                    <a:pt x="497" y="22"/>
                    <a:pt x="478" y="46"/>
                  </a:cubicBezTo>
                  <a:cubicBezTo>
                    <a:pt x="478" y="84"/>
                    <a:pt x="392" y="122"/>
                    <a:pt x="278" y="237"/>
                  </a:cubicBezTo>
                  <a:cubicBezTo>
                    <a:pt x="239" y="323"/>
                    <a:pt x="115" y="361"/>
                    <a:pt x="39" y="361"/>
                  </a:cubicBezTo>
                  <a:cubicBezTo>
                    <a:pt x="77" y="399"/>
                    <a:pt x="115" y="437"/>
                    <a:pt x="115" y="437"/>
                  </a:cubicBezTo>
                  <a:cubicBezTo>
                    <a:pt x="153" y="475"/>
                    <a:pt x="192" y="475"/>
                    <a:pt x="192" y="523"/>
                  </a:cubicBezTo>
                  <a:cubicBezTo>
                    <a:pt x="192" y="600"/>
                    <a:pt x="153" y="638"/>
                    <a:pt x="77" y="638"/>
                  </a:cubicBezTo>
                  <a:cubicBezTo>
                    <a:pt x="77" y="676"/>
                    <a:pt x="39" y="714"/>
                    <a:pt x="1" y="762"/>
                  </a:cubicBezTo>
                  <a:cubicBezTo>
                    <a:pt x="39" y="800"/>
                    <a:pt x="115" y="800"/>
                    <a:pt x="115" y="800"/>
                  </a:cubicBezTo>
                  <a:cubicBezTo>
                    <a:pt x="115" y="800"/>
                    <a:pt x="153" y="877"/>
                    <a:pt x="239" y="1001"/>
                  </a:cubicBezTo>
                  <a:cubicBezTo>
                    <a:pt x="304" y="1098"/>
                    <a:pt x="397" y="1203"/>
                    <a:pt x="423" y="1203"/>
                  </a:cubicBezTo>
                  <a:cubicBezTo>
                    <a:pt x="428" y="1203"/>
                    <a:pt x="430" y="1199"/>
                    <a:pt x="430" y="1192"/>
                  </a:cubicBezTo>
                  <a:cubicBezTo>
                    <a:pt x="430" y="1116"/>
                    <a:pt x="392" y="1077"/>
                    <a:pt x="354" y="1001"/>
                  </a:cubicBezTo>
                  <a:cubicBezTo>
                    <a:pt x="316" y="915"/>
                    <a:pt x="278" y="800"/>
                    <a:pt x="278" y="800"/>
                  </a:cubicBezTo>
                  <a:cubicBezTo>
                    <a:pt x="278" y="800"/>
                    <a:pt x="392" y="800"/>
                    <a:pt x="478" y="600"/>
                  </a:cubicBezTo>
                  <a:cubicBezTo>
                    <a:pt x="478" y="437"/>
                    <a:pt x="392" y="399"/>
                    <a:pt x="354" y="399"/>
                  </a:cubicBezTo>
                  <a:cubicBezTo>
                    <a:pt x="392" y="361"/>
                    <a:pt x="478" y="237"/>
                    <a:pt x="555" y="84"/>
                  </a:cubicBezTo>
                  <a:cubicBezTo>
                    <a:pt x="555" y="22"/>
                    <a:pt x="545" y="0"/>
                    <a:pt x="5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0"/>
            <p:cNvSpPr/>
            <p:nvPr/>
          </p:nvSpPr>
          <p:spPr>
            <a:xfrm>
              <a:off x="1711336" y="2492379"/>
              <a:ext cx="15767" cy="34828"/>
            </a:xfrm>
            <a:custGeom>
              <a:rect b="b" l="l" r="r" t="t"/>
              <a:pathLst>
                <a:path extrusionOk="0" h="1142" w="517">
                  <a:moveTo>
                    <a:pt x="497" y="1"/>
                  </a:moveTo>
                  <a:cubicBezTo>
                    <a:pt x="482" y="1"/>
                    <a:pt x="461" y="37"/>
                    <a:pt x="440" y="58"/>
                  </a:cubicBezTo>
                  <a:cubicBezTo>
                    <a:pt x="440" y="96"/>
                    <a:pt x="363" y="134"/>
                    <a:pt x="277" y="220"/>
                  </a:cubicBezTo>
                  <a:cubicBezTo>
                    <a:pt x="201" y="297"/>
                    <a:pt x="124" y="335"/>
                    <a:pt x="38" y="335"/>
                  </a:cubicBezTo>
                  <a:cubicBezTo>
                    <a:pt x="86" y="373"/>
                    <a:pt x="86" y="373"/>
                    <a:pt x="124" y="411"/>
                  </a:cubicBezTo>
                  <a:cubicBezTo>
                    <a:pt x="163" y="411"/>
                    <a:pt x="163" y="459"/>
                    <a:pt x="163" y="497"/>
                  </a:cubicBezTo>
                  <a:cubicBezTo>
                    <a:pt x="201" y="574"/>
                    <a:pt x="163" y="612"/>
                    <a:pt x="86" y="612"/>
                  </a:cubicBezTo>
                  <a:cubicBezTo>
                    <a:pt x="86" y="650"/>
                    <a:pt x="38" y="698"/>
                    <a:pt x="0" y="736"/>
                  </a:cubicBezTo>
                  <a:cubicBezTo>
                    <a:pt x="0" y="749"/>
                    <a:pt x="14" y="753"/>
                    <a:pt x="32" y="753"/>
                  </a:cubicBezTo>
                  <a:cubicBezTo>
                    <a:pt x="69" y="753"/>
                    <a:pt x="124" y="736"/>
                    <a:pt x="124" y="736"/>
                  </a:cubicBezTo>
                  <a:cubicBezTo>
                    <a:pt x="124" y="736"/>
                    <a:pt x="124" y="851"/>
                    <a:pt x="201" y="975"/>
                  </a:cubicBezTo>
                  <a:cubicBezTo>
                    <a:pt x="301" y="1068"/>
                    <a:pt x="370" y="1142"/>
                    <a:pt x="393" y="1142"/>
                  </a:cubicBezTo>
                  <a:cubicBezTo>
                    <a:pt x="399" y="1142"/>
                    <a:pt x="402" y="1137"/>
                    <a:pt x="402" y="1128"/>
                  </a:cubicBezTo>
                  <a:cubicBezTo>
                    <a:pt x="402" y="1052"/>
                    <a:pt x="363" y="1052"/>
                    <a:pt x="325" y="975"/>
                  </a:cubicBezTo>
                  <a:cubicBezTo>
                    <a:pt x="277" y="889"/>
                    <a:pt x="239" y="775"/>
                    <a:pt x="239" y="775"/>
                  </a:cubicBezTo>
                  <a:cubicBezTo>
                    <a:pt x="239" y="775"/>
                    <a:pt x="402" y="775"/>
                    <a:pt x="440" y="574"/>
                  </a:cubicBezTo>
                  <a:cubicBezTo>
                    <a:pt x="478" y="411"/>
                    <a:pt x="363" y="373"/>
                    <a:pt x="325" y="335"/>
                  </a:cubicBezTo>
                  <a:cubicBezTo>
                    <a:pt x="363" y="335"/>
                    <a:pt x="478" y="259"/>
                    <a:pt x="516" y="96"/>
                  </a:cubicBezTo>
                  <a:cubicBezTo>
                    <a:pt x="516" y="24"/>
                    <a:pt x="509" y="1"/>
                    <a:pt x="4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0"/>
            <p:cNvSpPr/>
            <p:nvPr/>
          </p:nvSpPr>
          <p:spPr>
            <a:xfrm>
              <a:off x="1723565" y="2494117"/>
              <a:ext cx="14029" cy="33090"/>
            </a:xfrm>
            <a:custGeom>
              <a:rect b="b" l="l" r="r" t="t"/>
              <a:pathLst>
                <a:path extrusionOk="0" h="1085" w="460">
                  <a:moveTo>
                    <a:pt x="450" y="1"/>
                  </a:moveTo>
                  <a:cubicBezTo>
                    <a:pt x="440" y="1"/>
                    <a:pt x="421" y="20"/>
                    <a:pt x="402" y="39"/>
                  </a:cubicBezTo>
                  <a:cubicBezTo>
                    <a:pt x="402" y="77"/>
                    <a:pt x="316" y="163"/>
                    <a:pt x="239" y="240"/>
                  </a:cubicBezTo>
                  <a:cubicBezTo>
                    <a:pt x="163" y="278"/>
                    <a:pt x="77" y="316"/>
                    <a:pt x="39" y="354"/>
                  </a:cubicBezTo>
                  <a:lnTo>
                    <a:pt x="77" y="402"/>
                  </a:lnTo>
                  <a:cubicBezTo>
                    <a:pt x="115" y="440"/>
                    <a:pt x="163" y="440"/>
                    <a:pt x="163" y="479"/>
                  </a:cubicBezTo>
                  <a:cubicBezTo>
                    <a:pt x="163" y="555"/>
                    <a:pt x="115" y="593"/>
                    <a:pt x="77" y="593"/>
                  </a:cubicBezTo>
                  <a:lnTo>
                    <a:pt x="1" y="679"/>
                  </a:lnTo>
                  <a:cubicBezTo>
                    <a:pt x="1" y="718"/>
                    <a:pt x="77" y="718"/>
                    <a:pt x="77" y="718"/>
                  </a:cubicBezTo>
                  <a:cubicBezTo>
                    <a:pt x="77" y="718"/>
                    <a:pt x="115" y="794"/>
                    <a:pt x="201" y="918"/>
                  </a:cubicBezTo>
                  <a:cubicBezTo>
                    <a:pt x="263" y="1011"/>
                    <a:pt x="325" y="1085"/>
                    <a:pt x="346" y="1085"/>
                  </a:cubicBezTo>
                  <a:cubicBezTo>
                    <a:pt x="351" y="1085"/>
                    <a:pt x="354" y="1080"/>
                    <a:pt x="354" y="1071"/>
                  </a:cubicBezTo>
                  <a:cubicBezTo>
                    <a:pt x="354" y="1033"/>
                    <a:pt x="316" y="995"/>
                    <a:pt x="278" y="918"/>
                  </a:cubicBezTo>
                  <a:cubicBezTo>
                    <a:pt x="239" y="880"/>
                    <a:pt x="201" y="756"/>
                    <a:pt x="201" y="756"/>
                  </a:cubicBezTo>
                  <a:cubicBezTo>
                    <a:pt x="201" y="718"/>
                    <a:pt x="354" y="718"/>
                    <a:pt x="402" y="555"/>
                  </a:cubicBezTo>
                  <a:cubicBezTo>
                    <a:pt x="440" y="402"/>
                    <a:pt x="316" y="354"/>
                    <a:pt x="278" y="316"/>
                  </a:cubicBezTo>
                  <a:cubicBezTo>
                    <a:pt x="316" y="316"/>
                    <a:pt x="402" y="240"/>
                    <a:pt x="440" y="77"/>
                  </a:cubicBezTo>
                  <a:cubicBezTo>
                    <a:pt x="459" y="20"/>
                    <a:pt x="459" y="1"/>
                    <a:pt x="4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0"/>
            <p:cNvSpPr/>
            <p:nvPr/>
          </p:nvSpPr>
          <p:spPr>
            <a:xfrm>
              <a:off x="1734361" y="2495306"/>
              <a:ext cx="13998" cy="32053"/>
            </a:xfrm>
            <a:custGeom>
              <a:rect b="b" l="l" r="r" t="t"/>
              <a:pathLst>
                <a:path extrusionOk="0" h="1051" w="459">
                  <a:moveTo>
                    <a:pt x="449" y="0"/>
                  </a:moveTo>
                  <a:cubicBezTo>
                    <a:pt x="440" y="0"/>
                    <a:pt x="421" y="19"/>
                    <a:pt x="401" y="38"/>
                  </a:cubicBezTo>
                  <a:cubicBezTo>
                    <a:pt x="401" y="77"/>
                    <a:pt x="325" y="124"/>
                    <a:pt x="239" y="201"/>
                  </a:cubicBezTo>
                  <a:cubicBezTo>
                    <a:pt x="163" y="277"/>
                    <a:pt x="86" y="315"/>
                    <a:pt x="48" y="315"/>
                  </a:cubicBezTo>
                  <a:cubicBezTo>
                    <a:pt x="48" y="315"/>
                    <a:pt x="86" y="363"/>
                    <a:pt x="86" y="401"/>
                  </a:cubicBezTo>
                  <a:cubicBezTo>
                    <a:pt x="124" y="401"/>
                    <a:pt x="163" y="440"/>
                    <a:pt x="163" y="478"/>
                  </a:cubicBezTo>
                  <a:cubicBezTo>
                    <a:pt x="163" y="516"/>
                    <a:pt x="124" y="554"/>
                    <a:pt x="86" y="602"/>
                  </a:cubicBezTo>
                  <a:cubicBezTo>
                    <a:pt x="48" y="602"/>
                    <a:pt x="0" y="640"/>
                    <a:pt x="0" y="679"/>
                  </a:cubicBezTo>
                  <a:cubicBezTo>
                    <a:pt x="0" y="691"/>
                    <a:pt x="10" y="696"/>
                    <a:pt x="22" y="696"/>
                  </a:cubicBezTo>
                  <a:cubicBezTo>
                    <a:pt x="48" y="696"/>
                    <a:pt x="86" y="679"/>
                    <a:pt x="86" y="679"/>
                  </a:cubicBezTo>
                  <a:cubicBezTo>
                    <a:pt x="86" y="679"/>
                    <a:pt x="124" y="793"/>
                    <a:pt x="201" y="917"/>
                  </a:cubicBezTo>
                  <a:cubicBezTo>
                    <a:pt x="264" y="1002"/>
                    <a:pt x="323" y="1051"/>
                    <a:pt x="349" y="1051"/>
                  </a:cubicBezTo>
                  <a:cubicBezTo>
                    <a:pt x="358" y="1051"/>
                    <a:pt x="363" y="1045"/>
                    <a:pt x="363" y="1032"/>
                  </a:cubicBezTo>
                  <a:cubicBezTo>
                    <a:pt x="363" y="994"/>
                    <a:pt x="325" y="956"/>
                    <a:pt x="287" y="917"/>
                  </a:cubicBezTo>
                  <a:cubicBezTo>
                    <a:pt x="239" y="841"/>
                    <a:pt x="201" y="717"/>
                    <a:pt x="201" y="717"/>
                  </a:cubicBezTo>
                  <a:cubicBezTo>
                    <a:pt x="201" y="717"/>
                    <a:pt x="363" y="717"/>
                    <a:pt x="401" y="516"/>
                  </a:cubicBezTo>
                  <a:cubicBezTo>
                    <a:pt x="440" y="401"/>
                    <a:pt x="325" y="315"/>
                    <a:pt x="287" y="315"/>
                  </a:cubicBezTo>
                  <a:cubicBezTo>
                    <a:pt x="325" y="277"/>
                    <a:pt x="401" y="239"/>
                    <a:pt x="440" y="77"/>
                  </a:cubicBezTo>
                  <a:cubicBezTo>
                    <a:pt x="459" y="19"/>
                    <a:pt x="459" y="0"/>
                    <a:pt x="4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0"/>
            <p:cNvSpPr/>
            <p:nvPr/>
          </p:nvSpPr>
          <p:spPr>
            <a:xfrm>
              <a:off x="1745432" y="2496496"/>
              <a:ext cx="14029" cy="32053"/>
            </a:xfrm>
            <a:custGeom>
              <a:rect b="b" l="l" r="r" t="t"/>
              <a:pathLst>
                <a:path extrusionOk="0" h="1051" w="460">
                  <a:moveTo>
                    <a:pt x="434" y="1"/>
                  </a:moveTo>
                  <a:cubicBezTo>
                    <a:pt x="420" y="1"/>
                    <a:pt x="402" y="19"/>
                    <a:pt x="402" y="38"/>
                  </a:cubicBezTo>
                  <a:cubicBezTo>
                    <a:pt x="354" y="85"/>
                    <a:pt x="316" y="162"/>
                    <a:pt x="239" y="200"/>
                  </a:cubicBezTo>
                  <a:cubicBezTo>
                    <a:pt x="163" y="276"/>
                    <a:pt x="77" y="324"/>
                    <a:pt x="38" y="324"/>
                  </a:cubicBezTo>
                  <a:cubicBezTo>
                    <a:pt x="38" y="324"/>
                    <a:pt x="77" y="362"/>
                    <a:pt x="77" y="401"/>
                  </a:cubicBezTo>
                  <a:cubicBezTo>
                    <a:pt x="115" y="401"/>
                    <a:pt x="163" y="439"/>
                    <a:pt x="163" y="477"/>
                  </a:cubicBezTo>
                  <a:cubicBezTo>
                    <a:pt x="163" y="515"/>
                    <a:pt x="115" y="563"/>
                    <a:pt x="77" y="563"/>
                  </a:cubicBezTo>
                  <a:cubicBezTo>
                    <a:pt x="38" y="601"/>
                    <a:pt x="0" y="640"/>
                    <a:pt x="0" y="678"/>
                  </a:cubicBezTo>
                  <a:lnTo>
                    <a:pt x="77" y="678"/>
                  </a:lnTo>
                  <a:cubicBezTo>
                    <a:pt x="77" y="678"/>
                    <a:pt x="115" y="802"/>
                    <a:pt x="201" y="917"/>
                  </a:cubicBezTo>
                  <a:cubicBezTo>
                    <a:pt x="264" y="980"/>
                    <a:pt x="328" y="1050"/>
                    <a:pt x="348" y="1050"/>
                  </a:cubicBezTo>
                  <a:cubicBezTo>
                    <a:pt x="352" y="1050"/>
                    <a:pt x="354" y="1047"/>
                    <a:pt x="354" y="1041"/>
                  </a:cubicBezTo>
                  <a:cubicBezTo>
                    <a:pt x="316" y="955"/>
                    <a:pt x="316" y="955"/>
                    <a:pt x="277" y="878"/>
                  </a:cubicBezTo>
                  <a:cubicBezTo>
                    <a:pt x="239" y="840"/>
                    <a:pt x="201" y="716"/>
                    <a:pt x="201" y="716"/>
                  </a:cubicBezTo>
                  <a:cubicBezTo>
                    <a:pt x="201" y="678"/>
                    <a:pt x="354" y="716"/>
                    <a:pt x="402" y="515"/>
                  </a:cubicBezTo>
                  <a:cubicBezTo>
                    <a:pt x="440" y="401"/>
                    <a:pt x="316" y="362"/>
                    <a:pt x="277" y="324"/>
                  </a:cubicBezTo>
                  <a:cubicBezTo>
                    <a:pt x="277" y="324"/>
                    <a:pt x="402" y="238"/>
                    <a:pt x="440" y="85"/>
                  </a:cubicBezTo>
                  <a:cubicBezTo>
                    <a:pt x="459" y="21"/>
                    <a:pt x="449" y="1"/>
                    <a:pt x="4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0"/>
            <p:cNvSpPr/>
            <p:nvPr/>
          </p:nvSpPr>
          <p:spPr>
            <a:xfrm>
              <a:off x="1755039" y="2498692"/>
              <a:ext cx="14029" cy="29857"/>
            </a:xfrm>
            <a:custGeom>
              <a:rect b="b" l="l" r="r" t="t"/>
              <a:pathLst>
                <a:path extrusionOk="0" h="979" w="460">
                  <a:moveTo>
                    <a:pt x="451" y="0"/>
                  </a:moveTo>
                  <a:cubicBezTo>
                    <a:pt x="442" y="0"/>
                    <a:pt x="422" y="13"/>
                    <a:pt x="402" y="13"/>
                  </a:cubicBezTo>
                  <a:cubicBezTo>
                    <a:pt x="402" y="52"/>
                    <a:pt x="325" y="128"/>
                    <a:pt x="239" y="204"/>
                  </a:cubicBezTo>
                  <a:cubicBezTo>
                    <a:pt x="201" y="252"/>
                    <a:pt x="125" y="290"/>
                    <a:pt x="39" y="290"/>
                  </a:cubicBezTo>
                  <a:cubicBezTo>
                    <a:pt x="87" y="290"/>
                    <a:pt x="87" y="329"/>
                    <a:pt x="125" y="367"/>
                  </a:cubicBezTo>
                  <a:lnTo>
                    <a:pt x="163" y="405"/>
                  </a:lnTo>
                  <a:cubicBezTo>
                    <a:pt x="163" y="491"/>
                    <a:pt x="163" y="529"/>
                    <a:pt x="87" y="529"/>
                  </a:cubicBezTo>
                  <a:cubicBezTo>
                    <a:pt x="87" y="568"/>
                    <a:pt x="39" y="606"/>
                    <a:pt x="1" y="606"/>
                  </a:cubicBezTo>
                  <a:cubicBezTo>
                    <a:pt x="39" y="644"/>
                    <a:pt x="125" y="644"/>
                    <a:pt x="125" y="644"/>
                  </a:cubicBezTo>
                  <a:cubicBezTo>
                    <a:pt x="125" y="644"/>
                    <a:pt x="125" y="730"/>
                    <a:pt x="201" y="845"/>
                  </a:cubicBezTo>
                  <a:cubicBezTo>
                    <a:pt x="265" y="908"/>
                    <a:pt x="335" y="978"/>
                    <a:pt x="357" y="978"/>
                  </a:cubicBezTo>
                  <a:cubicBezTo>
                    <a:pt x="361" y="978"/>
                    <a:pt x="364" y="975"/>
                    <a:pt x="364" y="969"/>
                  </a:cubicBezTo>
                  <a:cubicBezTo>
                    <a:pt x="364" y="921"/>
                    <a:pt x="325" y="883"/>
                    <a:pt x="278" y="806"/>
                  </a:cubicBezTo>
                  <a:cubicBezTo>
                    <a:pt x="239" y="768"/>
                    <a:pt x="201" y="644"/>
                    <a:pt x="201" y="644"/>
                  </a:cubicBezTo>
                  <a:cubicBezTo>
                    <a:pt x="201" y="644"/>
                    <a:pt x="364" y="644"/>
                    <a:pt x="402" y="491"/>
                  </a:cubicBezTo>
                  <a:cubicBezTo>
                    <a:pt x="440" y="367"/>
                    <a:pt x="325" y="290"/>
                    <a:pt x="278" y="290"/>
                  </a:cubicBezTo>
                  <a:cubicBezTo>
                    <a:pt x="325" y="252"/>
                    <a:pt x="402" y="204"/>
                    <a:pt x="440" y="52"/>
                  </a:cubicBezTo>
                  <a:cubicBezTo>
                    <a:pt x="458" y="11"/>
                    <a:pt x="459" y="0"/>
                    <a:pt x="4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0"/>
            <p:cNvSpPr/>
            <p:nvPr/>
          </p:nvSpPr>
          <p:spPr>
            <a:xfrm>
              <a:off x="1766109" y="2500247"/>
              <a:ext cx="12717" cy="28302"/>
            </a:xfrm>
            <a:custGeom>
              <a:rect b="b" l="l" r="r" t="t"/>
              <a:pathLst>
                <a:path extrusionOk="0" h="928" w="417">
                  <a:moveTo>
                    <a:pt x="406" y="1"/>
                  </a:moveTo>
                  <a:cubicBezTo>
                    <a:pt x="395" y="1"/>
                    <a:pt x="373" y="20"/>
                    <a:pt x="354" y="39"/>
                  </a:cubicBezTo>
                  <a:cubicBezTo>
                    <a:pt x="354" y="77"/>
                    <a:pt x="278" y="115"/>
                    <a:pt x="201" y="201"/>
                  </a:cubicBezTo>
                  <a:cubicBezTo>
                    <a:pt x="154" y="239"/>
                    <a:pt x="77" y="278"/>
                    <a:pt x="39" y="278"/>
                  </a:cubicBezTo>
                  <a:cubicBezTo>
                    <a:pt x="39" y="316"/>
                    <a:pt x="77" y="316"/>
                    <a:pt x="77" y="354"/>
                  </a:cubicBezTo>
                  <a:cubicBezTo>
                    <a:pt x="115" y="354"/>
                    <a:pt x="115" y="392"/>
                    <a:pt x="154" y="392"/>
                  </a:cubicBezTo>
                  <a:cubicBezTo>
                    <a:pt x="154" y="440"/>
                    <a:pt x="115" y="517"/>
                    <a:pt x="77" y="517"/>
                  </a:cubicBezTo>
                  <a:cubicBezTo>
                    <a:pt x="39" y="555"/>
                    <a:pt x="39" y="555"/>
                    <a:pt x="1" y="593"/>
                  </a:cubicBezTo>
                  <a:lnTo>
                    <a:pt x="77" y="593"/>
                  </a:lnTo>
                  <a:cubicBezTo>
                    <a:pt x="77" y="593"/>
                    <a:pt x="115" y="679"/>
                    <a:pt x="154" y="794"/>
                  </a:cubicBezTo>
                  <a:cubicBezTo>
                    <a:pt x="225" y="857"/>
                    <a:pt x="290" y="927"/>
                    <a:pt x="310" y="927"/>
                  </a:cubicBezTo>
                  <a:cubicBezTo>
                    <a:pt x="314" y="927"/>
                    <a:pt x="316" y="924"/>
                    <a:pt x="316" y="918"/>
                  </a:cubicBezTo>
                  <a:cubicBezTo>
                    <a:pt x="316" y="870"/>
                    <a:pt x="278" y="832"/>
                    <a:pt x="240" y="794"/>
                  </a:cubicBezTo>
                  <a:cubicBezTo>
                    <a:pt x="201" y="717"/>
                    <a:pt x="201" y="631"/>
                    <a:pt x="201" y="631"/>
                  </a:cubicBezTo>
                  <a:cubicBezTo>
                    <a:pt x="201" y="593"/>
                    <a:pt x="316" y="631"/>
                    <a:pt x="354" y="478"/>
                  </a:cubicBezTo>
                  <a:cubicBezTo>
                    <a:pt x="392" y="354"/>
                    <a:pt x="278" y="316"/>
                    <a:pt x="278" y="278"/>
                  </a:cubicBezTo>
                  <a:cubicBezTo>
                    <a:pt x="278" y="278"/>
                    <a:pt x="354" y="201"/>
                    <a:pt x="392" y="77"/>
                  </a:cubicBezTo>
                  <a:cubicBezTo>
                    <a:pt x="416" y="20"/>
                    <a:pt x="416" y="1"/>
                    <a:pt x="4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0"/>
            <p:cNvSpPr/>
            <p:nvPr/>
          </p:nvSpPr>
          <p:spPr>
            <a:xfrm>
              <a:off x="1775716" y="2503449"/>
              <a:ext cx="11711" cy="23941"/>
            </a:xfrm>
            <a:custGeom>
              <a:rect b="b" l="l" r="r" t="t"/>
              <a:pathLst>
                <a:path extrusionOk="0" h="785" w="384">
                  <a:moveTo>
                    <a:pt x="378" y="1"/>
                  </a:moveTo>
                  <a:cubicBezTo>
                    <a:pt x="374" y="1"/>
                    <a:pt x="364" y="10"/>
                    <a:pt x="364" y="10"/>
                  </a:cubicBezTo>
                  <a:cubicBezTo>
                    <a:pt x="316" y="48"/>
                    <a:pt x="278" y="96"/>
                    <a:pt x="202" y="173"/>
                  </a:cubicBezTo>
                  <a:cubicBezTo>
                    <a:pt x="163" y="211"/>
                    <a:pt x="77" y="211"/>
                    <a:pt x="39" y="211"/>
                  </a:cubicBezTo>
                  <a:cubicBezTo>
                    <a:pt x="39" y="249"/>
                    <a:pt x="77" y="249"/>
                    <a:pt x="77" y="287"/>
                  </a:cubicBezTo>
                  <a:cubicBezTo>
                    <a:pt x="125" y="287"/>
                    <a:pt x="125" y="335"/>
                    <a:pt x="125" y="335"/>
                  </a:cubicBezTo>
                  <a:cubicBezTo>
                    <a:pt x="125" y="373"/>
                    <a:pt x="125" y="412"/>
                    <a:pt x="39" y="412"/>
                  </a:cubicBezTo>
                  <a:cubicBezTo>
                    <a:pt x="39" y="450"/>
                    <a:pt x="39" y="488"/>
                    <a:pt x="1" y="488"/>
                  </a:cubicBezTo>
                  <a:cubicBezTo>
                    <a:pt x="1" y="526"/>
                    <a:pt x="77" y="526"/>
                    <a:pt x="77" y="526"/>
                  </a:cubicBezTo>
                  <a:cubicBezTo>
                    <a:pt x="77" y="526"/>
                    <a:pt x="77" y="574"/>
                    <a:pt x="163" y="689"/>
                  </a:cubicBezTo>
                  <a:cubicBezTo>
                    <a:pt x="191" y="744"/>
                    <a:pt x="239" y="784"/>
                    <a:pt x="248" y="784"/>
                  </a:cubicBezTo>
                  <a:cubicBezTo>
                    <a:pt x="252" y="784"/>
                    <a:pt x="250" y="778"/>
                    <a:pt x="240" y="765"/>
                  </a:cubicBezTo>
                  <a:cubicBezTo>
                    <a:pt x="240" y="727"/>
                    <a:pt x="240" y="727"/>
                    <a:pt x="202" y="689"/>
                  </a:cubicBezTo>
                  <a:cubicBezTo>
                    <a:pt x="163" y="612"/>
                    <a:pt x="163" y="526"/>
                    <a:pt x="163" y="526"/>
                  </a:cubicBezTo>
                  <a:cubicBezTo>
                    <a:pt x="163" y="526"/>
                    <a:pt x="278" y="526"/>
                    <a:pt x="316" y="412"/>
                  </a:cubicBezTo>
                  <a:cubicBezTo>
                    <a:pt x="364" y="287"/>
                    <a:pt x="278" y="249"/>
                    <a:pt x="240" y="249"/>
                  </a:cubicBezTo>
                  <a:cubicBezTo>
                    <a:pt x="240" y="211"/>
                    <a:pt x="364" y="173"/>
                    <a:pt x="364" y="48"/>
                  </a:cubicBezTo>
                  <a:cubicBezTo>
                    <a:pt x="383" y="10"/>
                    <a:pt x="383" y="1"/>
                    <a:pt x="3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0"/>
            <p:cNvSpPr/>
            <p:nvPr/>
          </p:nvSpPr>
          <p:spPr>
            <a:xfrm>
              <a:off x="1783005" y="2507231"/>
              <a:ext cx="11711" cy="20159"/>
            </a:xfrm>
            <a:custGeom>
              <a:rect b="b" l="l" r="r" t="t"/>
              <a:pathLst>
                <a:path extrusionOk="0" h="661" w="384">
                  <a:moveTo>
                    <a:pt x="378" y="1"/>
                  </a:moveTo>
                  <a:cubicBezTo>
                    <a:pt x="374" y="1"/>
                    <a:pt x="364" y="10"/>
                    <a:pt x="364" y="10"/>
                  </a:cubicBezTo>
                  <a:cubicBezTo>
                    <a:pt x="240" y="125"/>
                    <a:pt x="125" y="163"/>
                    <a:pt x="77" y="163"/>
                  </a:cubicBezTo>
                  <a:lnTo>
                    <a:pt x="125" y="211"/>
                  </a:lnTo>
                  <a:cubicBezTo>
                    <a:pt x="125" y="249"/>
                    <a:pt x="163" y="249"/>
                    <a:pt x="163" y="288"/>
                  </a:cubicBezTo>
                  <a:cubicBezTo>
                    <a:pt x="163" y="326"/>
                    <a:pt x="125" y="364"/>
                    <a:pt x="77" y="364"/>
                  </a:cubicBezTo>
                  <a:cubicBezTo>
                    <a:pt x="77" y="364"/>
                    <a:pt x="39" y="402"/>
                    <a:pt x="1" y="402"/>
                  </a:cubicBezTo>
                  <a:cubicBezTo>
                    <a:pt x="39" y="450"/>
                    <a:pt x="77" y="450"/>
                    <a:pt x="77" y="450"/>
                  </a:cubicBezTo>
                  <a:cubicBezTo>
                    <a:pt x="77" y="450"/>
                    <a:pt x="77" y="488"/>
                    <a:pt x="125" y="565"/>
                  </a:cubicBezTo>
                  <a:cubicBezTo>
                    <a:pt x="153" y="620"/>
                    <a:pt x="180" y="660"/>
                    <a:pt x="194" y="660"/>
                  </a:cubicBezTo>
                  <a:cubicBezTo>
                    <a:pt x="199" y="660"/>
                    <a:pt x="202" y="654"/>
                    <a:pt x="202" y="641"/>
                  </a:cubicBezTo>
                  <a:lnTo>
                    <a:pt x="202" y="565"/>
                  </a:lnTo>
                  <a:cubicBezTo>
                    <a:pt x="163" y="526"/>
                    <a:pt x="163" y="488"/>
                    <a:pt x="163" y="450"/>
                  </a:cubicBezTo>
                  <a:lnTo>
                    <a:pt x="163" y="450"/>
                  </a:lnTo>
                  <a:cubicBezTo>
                    <a:pt x="163" y="450"/>
                    <a:pt x="180" y="456"/>
                    <a:pt x="203" y="456"/>
                  </a:cubicBezTo>
                  <a:cubicBezTo>
                    <a:pt x="240" y="456"/>
                    <a:pt x="293" y="441"/>
                    <a:pt x="316" y="364"/>
                  </a:cubicBezTo>
                  <a:cubicBezTo>
                    <a:pt x="364" y="249"/>
                    <a:pt x="278" y="211"/>
                    <a:pt x="278" y="163"/>
                  </a:cubicBezTo>
                  <a:cubicBezTo>
                    <a:pt x="278" y="163"/>
                    <a:pt x="316" y="125"/>
                    <a:pt x="364" y="49"/>
                  </a:cubicBezTo>
                  <a:cubicBezTo>
                    <a:pt x="383" y="10"/>
                    <a:pt x="383" y="1"/>
                    <a:pt x="3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0"/>
            <p:cNvSpPr/>
            <p:nvPr/>
          </p:nvSpPr>
          <p:spPr>
            <a:xfrm>
              <a:off x="1791453" y="2509579"/>
              <a:ext cx="12290" cy="20281"/>
            </a:xfrm>
            <a:custGeom>
              <a:rect b="b" l="l" r="r" t="t"/>
              <a:pathLst>
                <a:path extrusionOk="0" h="665" w="403">
                  <a:moveTo>
                    <a:pt x="393" y="0"/>
                  </a:moveTo>
                  <a:cubicBezTo>
                    <a:pt x="383" y="0"/>
                    <a:pt x="364" y="10"/>
                    <a:pt x="364" y="10"/>
                  </a:cubicBezTo>
                  <a:cubicBezTo>
                    <a:pt x="240" y="134"/>
                    <a:pt x="125" y="134"/>
                    <a:pt x="87" y="134"/>
                  </a:cubicBezTo>
                  <a:cubicBezTo>
                    <a:pt x="87" y="172"/>
                    <a:pt x="87" y="172"/>
                    <a:pt x="125" y="211"/>
                  </a:cubicBezTo>
                  <a:lnTo>
                    <a:pt x="125" y="249"/>
                  </a:lnTo>
                  <a:cubicBezTo>
                    <a:pt x="125" y="287"/>
                    <a:pt x="125" y="325"/>
                    <a:pt x="87" y="325"/>
                  </a:cubicBezTo>
                  <a:cubicBezTo>
                    <a:pt x="39" y="373"/>
                    <a:pt x="1" y="373"/>
                    <a:pt x="1" y="411"/>
                  </a:cubicBezTo>
                  <a:lnTo>
                    <a:pt x="87" y="449"/>
                  </a:lnTo>
                  <a:cubicBezTo>
                    <a:pt x="87" y="449"/>
                    <a:pt x="39" y="449"/>
                    <a:pt x="87" y="564"/>
                  </a:cubicBezTo>
                  <a:cubicBezTo>
                    <a:pt x="115" y="628"/>
                    <a:pt x="143" y="665"/>
                    <a:pt x="156" y="665"/>
                  </a:cubicBezTo>
                  <a:cubicBezTo>
                    <a:pt x="161" y="665"/>
                    <a:pt x="163" y="660"/>
                    <a:pt x="163" y="650"/>
                  </a:cubicBezTo>
                  <a:lnTo>
                    <a:pt x="163" y="564"/>
                  </a:lnTo>
                  <a:cubicBezTo>
                    <a:pt x="125" y="488"/>
                    <a:pt x="125" y="449"/>
                    <a:pt x="163" y="449"/>
                  </a:cubicBezTo>
                  <a:cubicBezTo>
                    <a:pt x="163" y="449"/>
                    <a:pt x="176" y="456"/>
                    <a:pt x="196" y="456"/>
                  </a:cubicBezTo>
                  <a:cubicBezTo>
                    <a:pt x="226" y="456"/>
                    <a:pt x="274" y="442"/>
                    <a:pt x="326" y="373"/>
                  </a:cubicBezTo>
                  <a:cubicBezTo>
                    <a:pt x="364" y="249"/>
                    <a:pt x="278" y="211"/>
                    <a:pt x="240" y="172"/>
                  </a:cubicBezTo>
                  <a:cubicBezTo>
                    <a:pt x="278" y="172"/>
                    <a:pt x="326" y="134"/>
                    <a:pt x="364" y="48"/>
                  </a:cubicBezTo>
                  <a:cubicBezTo>
                    <a:pt x="402" y="10"/>
                    <a:pt x="402" y="0"/>
                    <a:pt x="3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0"/>
            <p:cNvSpPr/>
            <p:nvPr/>
          </p:nvSpPr>
          <p:spPr>
            <a:xfrm>
              <a:off x="1799931" y="2511927"/>
              <a:ext cx="11711" cy="19823"/>
            </a:xfrm>
            <a:custGeom>
              <a:rect b="b" l="l" r="r" t="t"/>
              <a:pathLst>
                <a:path extrusionOk="0" h="650" w="384">
                  <a:moveTo>
                    <a:pt x="377" y="1"/>
                  </a:moveTo>
                  <a:cubicBezTo>
                    <a:pt x="372" y="1"/>
                    <a:pt x="363" y="9"/>
                    <a:pt x="363" y="9"/>
                  </a:cubicBezTo>
                  <a:cubicBezTo>
                    <a:pt x="239" y="134"/>
                    <a:pt x="124" y="134"/>
                    <a:pt x="86" y="134"/>
                  </a:cubicBezTo>
                  <a:lnTo>
                    <a:pt x="86" y="210"/>
                  </a:lnTo>
                  <a:cubicBezTo>
                    <a:pt x="124" y="210"/>
                    <a:pt x="124" y="248"/>
                    <a:pt x="124" y="248"/>
                  </a:cubicBezTo>
                  <a:cubicBezTo>
                    <a:pt x="124" y="296"/>
                    <a:pt x="86" y="334"/>
                    <a:pt x="48" y="334"/>
                  </a:cubicBezTo>
                  <a:cubicBezTo>
                    <a:pt x="48" y="372"/>
                    <a:pt x="0" y="372"/>
                    <a:pt x="0" y="372"/>
                  </a:cubicBezTo>
                  <a:cubicBezTo>
                    <a:pt x="0" y="411"/>
                    <a:pt x="48" y="411"/>
                    <a:pt x="48" y="411"/>
                  </a:cubicBezTo>
                  <a:cubicBezTo>
                    <a:pt x="48" y="411"/>
                    <a:pt x="48" y="449"/>
                    <a:pt x="86" y="573"/>
                  </a:cubicBezTo>
                  <a:cubicBezTo>
                    <a:pt x="124" y="650"/>
                    <a:pt x="163" y="650"/>
                    <a:pt x="163" y="650"/>
                  </a:cubicBezTo>
                  <a:lnTo>
                    <a:pt x="163" y="535"/>
                  </a:lnTo>
                  <a:cubicBezTo>
                    <a:pt x="124" y="487"/>
                    <a:pt x="124" y="449"/>
                    <a:pt x="124" y="449"/>
                  </a:cubicBezTo>
                  <a:lnTo>
                    <a:pt x="124" y="449"/>
                  </a:lnTo>
                  <a:cubicBezTo>
                    <a:pt x="124" y="449"/>
                    <a:pt x="137" y="453"/>
                    <a:pt x="157" y="453"/>
                  </a:cubicBezTo>
                  <a:cubicBezTo>
                    <a:pt x="198" y="453"/>
                    <a:pt x="268" y="436"/>
                    <a:pt x="325" y="334"/>
                  </a:cubicBezTo>
                  <a:cubicBezTo>
                    <a:pt x="363" y="248"/>
                    <a:pt x="287" y="210"/>
                    <a:pt x="239" y="172"/>
                  </a:cubicBezTo>
                  <a:cubicBezTo>
                    <a:pt x="287" y="172"/>
                    <a:pt x="325" y="134"/>
                    <a:pt x="363" y="57"/>
                  </a:cubicBezTo>
                  <a:cubicBezTo>
                    <a:pt x="383" y="12"/>
                    <a:pt x="382" y="1"/>
                    <a:pt x="3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0"/>
            <p:cNvSpPr/>
            <p:nvPr/>
          </p:nvSpPr>
          <p:spPr>
            <a:xfrm>
              <a:off x="1807189" y="2517143"/>
              <a:ext cx="9942" cy="13541"/>
            </a:xfrm>
            <a:custGeom>
              <a:rect b="b" l="l" r="r" t="t"/>
              <a:pathLst>
                <a:path extrusionOk="0" h="444" w="326">
                  <a:moveTo>
                    <a:pt x="288" y="1"/>
                  </a:moveTo>
                  <a:cubicBezTo>
                    <a:pt x="240" y="39"/>
                    <a:pt x="202" y="77"/>
                    <a:pt x="163" y="77"/>
                  </a:cubicBezTo>
                  <a:cubicBezTo>
                    <a:pt x="125" y="77"/>
                    <a:pt x="125" y="39"/>
                    <a:pt x="125" y="39"/>
                  </a:cubicBezTo>
                  <a:lnTo>
                    <a:pt x="125" y="125"/>
                  </a:lnTo>
                  <a:cubicBezTo>
                    <a:pt x="163" y="163"/>
                    <a:pt x="125" y="240"/>
                    <a:pt x="87" y="240"/>
                  </a:cubicBezTo>
                  <a:cubicBezTo>
                    <a:pt x="49" y="278"/>
                    <a:pt x="1" y="278"/>
                    <a:pt x="1" y="278"/>
                  </a:cubicBezTo>
                  <a:cubicBezTo>
                    <a:pt x="1" y="278"/>
                    <a:pt x="49" y="316"/>
                    <a:pt x="87" y="316"/>
                  </a:cubicBezTo>
                  <a:cubicBezTo>
                    <a:pt x="87" y="364"/>
                    <a:pt x="87" y="364"/>
                    <a:pt x="125" y="402"/>
                  </a:cubicBezTo>
                  <a:cubicBezTo>
                    <a:pt x="125" y="431"/>
                    <a:pt x="131" y="444"/>
                    <a:pt x="138" y="444"/>
                  </a:cubicBezTo>
                  <a:cubicBezTo>
                    <a:pt x="149" y="444"/>
                    <a:pt x="163" y="411"/>
                    <a:pt x="163" y="364"/>
                  </a:cubicBezTo>
                  <a:lnTo>
                    <a:pt x="163" y="316"/>
                  </a:lnTo>
                  <a:cubicBezTo>
                    <a:pt x="183" y="329"/>
                    <a:pt x="204" y="335"/>
                    <a:pt x="223" y="335"/>
                  </a:cubicBezTo>
                  <a:cubicBezTo>
                    <a:pt x="279" y="335"/>
                    <a:pt x="326" y="286"/>
                    <a:pt x="326" y="201"/>
                  </a:cubicBezTo>
                  <a:cubicBezTo>
                    <a:pt x="326" y="163"/>
                    <a:pt x="288" y="163"/>
                    <a:pt x="240" y="125"/>
                  </a:cubicBezTo>
                  <a:cubicBezTo>
                    <a:pt x="288" y="125"/>
                    <a:pt x="288" y="77"/>
                    <a:pt x="288" y="77"/>
                  </a:cubicBezTo>
                  <a:cubicBezTo>
                    <a:pt x="326" y="39"/>
                    <a:pt x="288" y="1"/>
                    <a:pt x="28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0"/>
            <p:cNvSpPr/>
            <p:nvPr/>
          </p:nvSpPr>
          <p:spPr>
            <a:xfrm>
              <a:off x="1814478" y="2520955"/>
              <a:ext cx="9942" cy="12443"/>
            </a:xfrm>
            <a:custGeom>
              <a:rect b="b" l="l" r="r" t="t"/>
              <a:pathLst>
                <a:path extrusionOk="0" h="408" w="326">
                  <a:moveTo>
                    <a:pt x="287" y="0"/>
                  </a:moveTo>
                  <a:cubicBezTo>
                    <a:pt x="287" y="38"/>
                    <a:pt x="201" y="76"/>
                    <a:pt x="201" y="76"/>
                  </a:cubicBezTo>
                  <a:cubicBezTo>
                    <a:pt x="163" y="38"/>
                    <a:pt x="87" y="38"/>
                    <a:pt x="87" y="38"/>
                  </a:cubicBezTo>
                  <a:lnTo>
                    <a:pt x="87" y="38"/>
                  </a:lnTo>
                  <a:cubicBezTo>
                    <a:pt x="87" y="38"/>
                    <a:pt x="125" y="76"/>
                    <a:pt x="125" y="115"/>
                  </a:cubicBezTo>
                  <a:cubicBezTo>
                    <a:pt x="155" y="145"/>
                    <a:pt x="138" y="205"/>
                    <a:pt x="110" y="205"/>
                  </a:cubicBezTo>
                  <a:cubicBezTo>
                    <a:pt x="103" y="205"/>
                    <a:pt x="95" y="201"/>
                    <a:pt x="87" y="191"/>
                  </a:cubicBezTo>
                  <a:cubicBezTo>
                    <a:pt x="67" y="237"/>
                    <a:pt x="44" y="247"/>
                    <a:pt x="27" y="247"/>
                  </a:cubicBezTo>
                  <a:cubicBezTo>
                    <a:pt x="12" y="247"/>
                    <a:pt x="1" y="239"/>
                    <a:pt x="1" y="239"/>
                  </a:cubicBezTo>
                  <a:lnTo>
                    <a:pt x="1" y="239"/>
                  </a:lnTo>
                  <a:cubicBezTo>
                    <a:pt x="1" y="239"/>
                    <a:pt x="49" y="277"/>
                    <a:pt x="87" y="315"/>
                  </a:cubicBezTo>
                  <a:lnTo>
                    <a:pt x="87" y="392"/>
                  </a:lnTo>
                  <a:cubicBezTo>
                    <a:pt x="98" y="403"/>
                    <a:pt x="106" y="408"/>
                    <a:pt x="112" y="408"/>
                  </a:cubicBezTo>
                  <a:cubicBezTo>
                    <a:pt x="125" y="408"/>
                    <a:pt x="125" y="381"/>
                    <a:pt x="125" y="354"/>
                  </a:cubicBezTo>
                  <a:lnTo>
                    <a:pt x="125" y="315"/>
                  </a:lnTo>
                  <a:cubicBezTo>
                    <a:pt x="144" y="325"/>
                    <a:pt x="163" y="330"/>
                    <a:pt x="182" y="330"/>
                  </a:cubicBezTo>
                  <a:cubicBezTo>
                    <a:pt x="241" y="330"/>
                    <a:pt x="297" y="285"/>
                    <a:pt x="326" y="191"/>
                  </a:cubicBezTo>
                  <a:cubicBezTo>
                    <a:pt x="326" y="153"/>
                    <a:pt x="287" y="153"/>
                    <a:pt x="287" y="115"/>
                  </a:cubicBezTo>
                  <a:lnTo>
                    <a:pt x="287" y="76"/>
                  </a:lnTo>
                  <a:cubicBezTo>
                    <a:pt x="326" y="38"/>
                    <a:pt x="326" y="0"/>
                    <a:pt x="2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0"/>
            <p:cNvSpPr/>
            <p:nvPr/>
          </p:nvSpPr>
          <p:spPr>
            <a:xfrm>
              <a:off x="1821767" y="2524431"/>
              <a:ext cx="9942" cy="12748"/>
            </a:xfrm>
            <a:custGeom>
              <a:rect b="b" l="l" r="r" t="t"/>
              <a:pathLst>
                <a:path extrusionOk="0" h="418" w="326">
                  <a:moveTo>
                    <a:pt x="287" y="1"/>
                  </a:moveTo>
                  <a:cubicBezTo>
                    <a:pt x="287" y="39"/>
                    <a:pt x="201" y="39"/>
                    <a:pt x="201" y="77"/>
                  </a:cubicBezTo>
                  <a:cubicBezTo>
                    <a:pt x="163" y="39"/>
                    <a:pt x="87" y="39"/>
                    <a:pt x="87" y="39"/>
                  </a:cubicBezTo>
                  <a:lnTo>
                    <a:pt x="87" y="39"/>
                  </a:lnTo>
                  <a:cubicBezTo>
                    <a:pt x="87" y="39"/>
                    <a:pt x="125" y="39"/>
                    <a:pt x="125" y="125"/>
                  </a:cubicBezTo>
                  <a:cubicBezTo>
                    <a:pt x="156" y="156"/>
                    <a:pt x="137" y="212"/>
                    <a:pt x="108" y="212"/>
                  </a:cubicBezTo>
                  <a:cubicBezTo>
                    <a:pt x="101" y="212"/>
                    <a:pt x="94" y="209"/>
                    <a:pt x="87" y="201"/>
                  </a:cubicBezTo>
                  <a:cubicBezTo>
                    <a:pt x="47" y="237"/>
                    <a:pt x="25" y="248"/>
                    <a:pt x="14" y="249"/>
                  </a:cubicBezTo>
                  <a:lnTo>
                    <a:pt x="14" y="249"/>
                  </a:lnTo>
                  <a:cubicBezTo>
                    <a:pt x="6" y="244"/>
                    <a:pt x="1" y="240"/>
                    <a:pt x="1" y="240"/>
                  </a:cubicBezTo>
                  <a:lnTo>
                    <a:pt x="1" y="240"/>
                  </a:lnTo>
                  <a:cubicBezTo>
                    <a:pt x="1" y="240"/>
                    <a:pt x="1" y="249"/>
                    <a:pt x="11" y="249"/>
                  </a:cubicBezTo>
                  <a:cubicBezTo>
                    <a:pt x="12" y="249"/>
                    <a:pt x="13" y="249"/>
                    <a:pt x="14" y="249"/>
                  </a:cubicBezTo>
                  <a:lnTo>
                    <a:pt x="14" y="249"/>
                  </a:lnTo>
                  <a:cubicBezTo>
                    <a:pt x="31" y="260"/>
                    <a:pt x="61" y="278"/>
                    <a:pt x="87" y="278"/>
                  </a:cubicBezTo>
                  <a:lnTo>
                    <a:pt x="87" y="402"/>
                  </a:lnTo>
                  <a:cubicBezTo>
                    <a:pt x="98" y="413"/>
                    <a:pt x="106" y="418"/>
                    <a:pt x="111" y="418"/>
                  </a:cubicBezTo>
                  <a:cubicBezTo>
                    <a:pt x="125" y="418"/>
                    <a:pt x="125" y="391"/>
                    <a:pt x="125" y="364"/>
                  </a:cubicBezTo>
                  <a:lnTo>
                    <a:pt x="125" y="316"/>
                  </a:lnTo>
                  <a:cubicBezTo>
                    <a:pt x="145" y="328"/>
                    <a:pt x="165" y="334"/>
                    <a:pt x="186" y="334"/>
                  </a:cubicBezTo>
                  <a:cubicBezTo>
                    <a:pt x="243" y="334"/>
                    <a:pt x="297" y="286"/>
                    <a:pt x="326" y="201"/>
                  </a:cubicBezTo>
                  <a:cubicBezTo>
                    <a:pt x="326" y="163"/>
                    <a:pt x="287" y="125"/>
                    <a:pt x="287" y="125"/>
                  </a:cubicBezTo>
                  <a:lnTo>
                    <a:pt x="287" y="77"/>
                  </a:lnTo>
                  <a:cubicBezTo>
                    <a:pt x="326" y="39"/>
                    <a:pt x="326" y="1"/>
                    <a:pt x="2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0"/>
            <p:cNvSpPr/>
            <p:nvPr/>
          </p:nvSpPr>
          <p:spPr>
            <a:xfrm>
              <a:off x="1829056" y="2529403"/>
              <a:ext cx="9759" cy="7990"/>
            </a:xfrm>
            <a:custGeom>
              <a:rect b="b" l="l" r="r" t="t"/>
              <a:pathLst>
                <a:path extrusionOk="0" h="262" w="320">
                  <a:moveTo>
                    <a:pt x="87" y="0"/>
                  </a:moveTo>
                  <a:cubicBezTo>
                    <a:pt x="87" y="0"/>
                    <a:pt x="92" y="1"/>
                    <a:pt x="101" y="3"/>
                  </a:cubicBezTo>
                  <a:lnTo>
                    <a:pt x="101" y="3"/>
                  </a:lnTo>
                  <a:cubicBezTo>
                    <a:pt x="93" y="0"/>
                    <a:pt x="87" y="0"/>
                    <a:pt x="87" y="0"/>
                  </a:cubicBezTo>
                  <a:close/>
                  <a:moveTo>
                    <a:pt x="101" y="3"/>
                  </a:moveTo>
                  <a:cubicBezTo>
                    <a:pt x="112" y="7"/>
                    <a:pt x="125" y="16"/>
                    <a:pt x="125" y="38"/>
                  </a:cubicBezTo>
                  <a:cubicBezTo>
                    <a:pt x="163" y="115"/>
                    <a:pt x="87" y="153"/>
                    <a:pt x="87" y="153"/>
                  </a:cubicBezTo>
                  <a:lnTo>
                    <a:pt x="1" y="201"/>
                  </a:lnTo>
                  <a:cubicBezTo>
                    <a:pt x="1" y="201"/>
                    <a:pt x="48" y="239"/>
                    <a:pt x="125" y="239"/>
                  </a:cubicBezTo>
                  <a:cubicBezTo>
                    <a:pt x="152" y="253"/>
                    <a:pt x="181" y="261"/>
                    <a:pt x="206" y="261"/>
                  </a:cubicBezTo>
                  <a:cubicBezTo>
                    <a:pt x="252" y="261"/>
                    <a:pt x="287" y="233"/>
                    <a:pt x="287" y="153"/>
                  </a:cubicBezTo>
                  <a:cubicBezTo>
                    <a:pt x="320" y="55"/>
                    <a:pt x="151" y="13"/>
                    <a:pt x="101" y="3"/>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0"/>
            <p:cNvSpPr/>
            <p:nvPr/>
          </p:nvSpPr>
          <p:spPr>
            <a:xfrm>
              <a:off x="1835186" y="2532879"/>
              <a:ext cx="9942" cy="8021"/>
            </a:xfrm>
            <a:custGeom>
              <a:rect b="b" l="l" r="r" t="t"/>
              <a:pathLst>
                <a:path extrusionOk="0" h="263" w="326">
                  <a:moveTo>
                    <a:pt x="124" y="1"/>
                  </a:moveTo>
                  <a:cubicBezTo>
                    <a:pt x="124" y="1"/>
                    <a:pt x="128" y="2"/>
                    <a:pt x="135" y="5"/>
                  </a:cubicBezTo>
                  <a:lnTo>
                    <a:pt x="135" y="5"/>
                  </a:lnTo>
                  <a:cubicBezTo>
                    <a:pt x="130" y="1"/>
                    <a:pt x="124" y="1"/>
                    <a:pt x="124" y="1"/>
                  </a:cubicBezTo>
                  <a:close/>
                  <a:moveTo>
                    <a:pt x="135" y="5"/>
                  </a:moveTo>
                  <a:cubicBezTo>
                    <a:pt x="142" y="13"/>
                    <a:pt x="148" y="33"/>
                    <a:pt x="124" y="87"/>
                  </a:cubicBezTo>
                  <a:cubicBezTo>
                    <a:pt x="163" y="125"/>
                    <a:pt x="124" y="163"/>
                    <a:pt x="86" y="163"/>
                  </a:cubicBezTo>
                  <a:cubicBezTo>
                    <a:pt x="38" y="201"/>
                    <a:pt x="0" y="201"/>
                    <a:pt x="0" y="201"/>
                  </a:cubicBezTo>
                  <a:cubicBezTo>
                    <a:pt x="0" y="201"/>
                    <a:pt x="86" y="201"/>
                    <a:pt x="124" y="240"/>
                  </a:cubicBezTo>
                  <a:cubicBezTo>
                    <a:pt x="152" y="254"/>
                    <a:pt x="180" y="263"/>
                    <a:pt x="207" y="263"/>
                  </a:cubicBezTo>
                  <a:cubicBezTo>
                    <a:pt x="253" y="263"/>
                    <a:pt x="295" y="236"/>
                    <a:pt x="325" y="163"/>
                  </a:cubicBezTo>
                  <a:cubicBezTo>
                    <a:pt x="325" y="97"/>
                    <a:pt x="175" y="24"/>
                    <a:pt x="135" y="5"/>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0"/>
            <p:cNvSpPr/>
            <p:nvPr/>
          </p:nvSpPr>
          <p:spPr>
            <a:xfrm>
              <a:off x="1842475" y="2536661"/>
              <a:ext cx="8478" cy="8021"/>
            </a:xfrm>
            <a:custGeom>
              <a:rect b="b" l="l" r="r" t="t"/>
              <a:pathLst>
                <a:path extrusionOk="0" h="263" w="278">
                  <a:moveTo>
                    <a:pt x="86" y="1"/>
                  </a:moveTo>
                  <a:cubicBezTo>
                    <a:pt x="86" y="1"/>
                    <a:pt x="124" y="39"/>
                    <a:pt x="124" y="77"/>
                  </a:cubicBezTo>
                  <a:cubicBezTo>
                    <a:pt x="124" y="116"/>
                    <a:pt x="86" y="154"/>
                    <a:pt x="38" y="154"/>
                  </a:cubicBezTo>
                  <a:lnTo>
                    <a:pt x="0" y="202"/>
                  </a:lnTo>
                  <a:cubicBezTo>
                    <a:pt x="0" y="202"/>
                    <a:pt x="38" y="240"/>
                    <a:pt x="124" y="240"/>
                  </a:cubicBezTo>
                  <a:cubicBezTo>
                    <a:pt x="138" y="254"/>
                    <a:pt x="157" y="262"/>
                    <a:pt x="175" y="262"/>
                  </a:cubicBezTo>
                  <a:cubicBezTo>
                    <a:pt x="207" y="262"/>
                    <a:pt x="239" y="234"/>
                    <a:pt x="239" y="154"/>
                  </a:cubicBezTo>
                  <a:cubicBezTo>
                    <a:pt x="277" y="77"/>
                    <a:pt x="86" y="1"/>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0"/>
            <p:cNvSpPr/>
            <p:nvPr/>
          </p:nvSpPr>
          <p:spPr>
            <a:xfrm>
              <a:off x="1847416" y="2541327"/>
              <a:ext cx="8478" cy="8295"/>
            </a:xfrm>
            <a:custGeom>
              <a:rect b="b" l="l" r="r" t="t"/>
              <a:pathLst>
                <a:path extrusionOk="0" h="272" w="278">
                  <a:moveTo>
                    <a:pt x="163" y="1"/>
                  </a:moveTo>
                  <a:cubicBezTo>
                    <a:pt x="163" y="1"/>
                    <a:pt x="163" y="49"/>
                    <a:pt x="115" y="87"/>
                  </a:cubicBezTo>
                  <a:cubicBezTo>
                    <a:pt x="149" y="114"/>
                    <a:pt x="116" y="141"/>
                    <a:pt x="94" y="141"/>
                  </a:cubicBezTo>
                  <a:cubicBezTo>
                    <a:pt x="84" y="141"/>
                    <a:pt x="77" y="136"/>
                    <a:pt x="77" y="125"/>
                  </a:cubicBezTo>
                  <a:cubicBezTo>
                    <a:pt x="39" y="163"/>
                    <a:pt x="1" y="163"/>
                    <a:pt x="1" y="163"/>
                  </a:cubicBezTo>
                  <a:cubicBezTo>
                    <a:pt x="1" y="163"/>
                    <a:pt x="39" y="202"/>
                    <a:pt x="77" y="240"/>
                  </a:cubicBezTo>
                  <a:cubicBezTo>
                    <a:pt x="114" y="260"/>
                    <a:pt x="142" y="272"/>
                    <a:pt x="165" y="272"/>
                  </a:cubicBezTo>
                  <a:cubicBezTo>
                    <a:pt x="196" y="272"/>
                    <a:pt x="218" y="251"/>
                    <a:pt x="239" y="202"/>
                  </a:cubicBezTo>
                  <a:cubicBezTo>
                    <a:pt x="278" y="125"/>
                    <a:pt x="163"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0"/>
            <p:cNvSpPr/>
            <p:nvPr/>
          </p:nvSpPr>
          <p:spPr>
            <a:xfrm>
              <a:off x="880797" y="2375451"/>
              <a:ext cx="22263" cy="32785"/>
            </a:xfrm>
            <a:custGeom>
              <a:rect b="b" l="l" r="r" t="t"/>
              <a:pathLst>
                <a:path extrusionOk="0" h="1075" w="730">
                  <a:moveTo>
                    <a:pt x="328" y="1"/>
                  </a:moveTo>
                  <a:cubicBezTo>
                    <a:pt x="300" y="1"/>
                    <a:pt x="271" y="10"/>
                    <a:pt x="240" y="32"/>
                  </a:cubicBezTo>
                  <a:cubicBezTo>
                    <a:pt x="1" y="185"/>
                    <a:pt x="39" y="548"/>
                    <a:pt x="240" y="901"/>
                  </a:cubicBezTo>
                  <a:cubicBezTo>
                    <a:pt x="308" y="1025"/>
                    <a:pt x="390" y="1075"/>
                    <a:pt x="466" y="1075"/>
                  </a:cubicBezTo>
                  <a:cubicBezTo>
                    <a:pt x="610" y="1075"/>
                    <a:pt x="730" y="892"/>
                    <a:pt x="679" y="710"/>
                  </a:cubicBezTo>
                  <a:cubicBezTo>
                    <a:pt x="613" y="428"/>
                    <a:pt x="510" y="1"/>
                    <a:pt x="32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0"/>
            <p:cNvSpPr/>
            <p:nvPr/>
          </p:nvSpPr>
          <p:spPr>
            <a:xfrm>
              <a:off x="901505" y="2363893"/>
              <a:ext cx="29095" cy="39738"/>
            </a:xfrm>
            <a:custGeom>
              <a:rect b="b" l="l" r="r" t="t"/>
              <a:pathLst>
                <a:path extrusionOk="0" h="1303" w="954">
                  <a:moveTo>
                    <a:pt x="186" y="0"/>
                  </a:moveTo>
                  <a:cubicBezTo>
                    <a:pt x="142" y="0"/>
                    <a:pt x="104" y="26"/>
                    <a:pt x="77" y="86"/>
                  </a:cubicBezTo>
                  <a:cubicBezTo>
                    <a:pt x="0" y="372"/>
                    <a:pt x="0" y="764"/>
                    <a:pt x="363" y="1127"/>
                  </a:cubicBezTo>
                  <a:cubicBezTo>
                    <a:pt x="488" y="1252"/>
                    <a:pt x="603" y="1303"/>
                    <a:pt x="695" y="1303"/>
                  </a:cubicBezTo>
                  <a:cubicBezTo>
                    <a:pt x="864" y="1303"/>
                    <a:pt x="954" y="1131"/>
                    <a:pt x="879" y="927"/>
                  </a:cubicBezTo>
                  <a:cubicBezTo>
                    <a:pt x="776" y="625"/>
                    <a:pt x="402" y="0"/>
                    <a:pt x="1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0"/>
            <p:cNvSpPr/>
            <p:nvPr/>
          </p:nvSpPr>
          <p:spPr>
            <a:xfrm>
              <a:off x="928312" y="2357946"/>
              <a:ext cx="43703" cy="39189"/>
            </a:xfrm>
            <a:custGeom>
              <a:rect b="b" l="l" r="r" t="t"/>
              <a:pathLst>
                <a:path extrusionOk="0" h="1285" w="1433">
                  <a:moveTo>
                    <a:pt x="404" y="1"/>
                  </a:moveTo>
                  <a:cubicBezTo>
                    <a:pt x="321" y="1"/>
                    <a:pt x="237" y="28"/>
                    <a:pt x="153" y="90"/>
                  </a:cubicBezTo>
                  <a:cubicBezTo>
                    <a:pt x="0" y="204"/>
                    <a:pt x="77" y="720"/>
                    <a:pt x="516" y="1122"/>
                  </a:cubicBezTo>
                  <a:cubicBezTo>
                    <a:pt x="646" y="1236"/>
                    <a:pt x="795" y="1284"/>
                    <a:pt x="930" y="1284"/>
                  </a:cubicBezTo>
                  <a:cubicBezTo>
                    <a:pt x="1214" y="1284"/>
                    <a:pt x="1433" y="1072"/>
                    <a:pt x="1271" y="806"/>
                  </a:cubicBezTo>
                  <a:cubicBezTo>
                    <a:pt x="1078" y="482"/>
                    <a:pt x="753" y="1"/>
                    <a:pt x="40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0"/>
            <p:cNvSpPr/>
            <p:nvPr/>
          </p:nvSpPr>
          <p:spPr>
            <a:xfrm>
              <a:off x="959786" y="2324490"/>
              <a:ext cx="59470" cy="55871"/>
            </a:xfrm>
            <a:custGeom>
              <a:rect b="b" l="l" r="r" t="t"/>
              <a:pathLst>
                <a:path extrusionOk="0" h="1832" w="1950">
                  <a:moveTo>
                    <a:pt x="648" y="1"/>
                  </a:moveTo>
                  <a:cubicBezTo>
                    <a:pt x="532" y="1"/>
                    <a:pt x="418" y="42"/>
                    <a:pt x="316" y="145"/>
                  </a:cubicBezTo>
                  <a:cubicBezTo>
                    <a:pt x="0" y="470"/>
                    <a:pt x="163" y="1340"/>
                    <a:pt x="554" y="1617"/>
                  </a:cubicBezTo>
                  <a:cubicBezTo>
                    <a:pt x="755" y="1760"/>
                    <a:pt x="915" y="1832"/>
                    <a:pt x="1070" y="1832"/>
                  </a:cubicBezTo>
                  <a:cubicBezTo>
                    <a:pt x="1226" y="1832"/>
                    <a:pt x="1376" y="1760"/>
                    <a:pt x="1558" y="1617"/>
                  </a:cubicBezTo>
                  <a:cubicBezTo>
                    <a:pt x="1950" y="1340"/>
                    <a:pt x="1711" y="948"/>
                    <a:pt x="1558" y="661"/>
                  </a:cubicBezTo>
                  <a:cubicBezTo>
                    <a:pt x="1433" y="449"/>
                    <a:pt x="1028" y="1"/>
                    <a:pt x="64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0"/>
            <p:cNvSpPr/>
            <p:nvPr/>
          </p:nvSpPr>
          <p:spPr>
            <a:xfrm>
              <a:off x="979304" y="2249466"/>
              <a:ext cx="99391" cy="101374"/>
            </a:xfrm>
            <a:custGeom>
              <a:rect b="b" l="l" r="r" t="t"/>
              <a:pathLst>
                <a:path extrusionOk="0" h="3324" w="3259">
                  <a:moveTo>
                    <a:pt x="734" y="0"/>
                  </a:moveTo>
                  <a:cubicBezTo>
                    <a:pt x="608" y="0"/>
                    <a:pt x="508" y="63"/>
                    <a:pt x="440" y="216"/>
                  </a:cubicBezTo>
                  <a:cubicBezTo>
                    <a:pt x="392" y="302"/>
                    <a:pt x="0" y="1095"/>
                    <a:pt x="153" y="1611"/>
                  </a:cubicBezTo>
                  <a:cubicBezTo>
                    <a:pt x="316" y="2127"/>
                    <a:pt x="555" y="2089"/>
                    <a:pt x="918" y="2605"/>
                  </a:cubicBezTo>
                  <a:cubicBezTo>
                    <a:pt x="1310" y="3121"/>
                    <a:pt x="1310" y="3284"/>
                    <a:pt x="1634" y="3322"/>
                  </a:cubicBezTo>
                  <a:cubicBezTo>
                    <a:pt x="1647" y="3323"/>
                    <a:pt x="1659" y="3324"/>
                    <a:pt x="1672" y="3324"/>
                  </a:cubicBezTo>
                  <a:cubicBezTo>
                    <a:pt x="2016" y="3324"/>
                    <a:pt x="2393" y="2833"/>
                    <a:pt x="2504" y="2529"/>
                  </a:cubicBezTo>
                  <a:cubicBezTo>
                    <a:pt x="2628" y="2213"/>
                    <a:pt x="3259" y="1373"/>
                    <a:pt x="2428" y="933"/>
                  </a:cubicBezTo>
                  <a:cubicBezTo>
                    <a:pt x="1763" y="601"/>
                    <a:pt x="1125" y="0"/>
                    <a:pt x="7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0"/>
            <p:cNvSpPr/>
            <p:nvPr/>
          </p:nvSpPr>
          <p:spPr>
            <a:xfrm>
              <a:off x="1027673" y="2172429"/>
              <a:ext cx="93566" cy="107992"/>
            </a:xfrm>
            <a:custGeom>
              <a:rect b="b" l="l" r="r" t="t"/>
              <a:pathLst>
                <a:path extrusionOk="0" h="3541" w="3068">
                  <a:moveTo>
                    <a:pt x="1373" y="1"/>
                  </a:moveTo>
                  <a:cubicBezTo>
                    <a:pt x="908" y="1"/>
                    <a:pt x="390" y="429"/>
                    <a:pt x="163" y="1233"/>
                  </a:cubicBezTo>
                  <a:cubicBezTo>
                    <a:pt x="1" y="1672"/>
                    <a:pt x="240" y="2542"/>
                    <a:pt x="717" y="2943"/>
                  </a:cubicBezTo>
                  <a:cubicBezTo>
                    <a:pt x="1076" y="3271"/>
                    <a:pt x="1384" y="3541"/>
                    <a:pt x="1677" y="3541"/>
                  </a:cubicBezTo>
                  <a:cubicBezTo>
                    <a:pt x="1743" y="3541"/>
                    <a:pt x="1808" y="3527"/>
                    <a:pt x="1873" y="3497"/>
                  </a:cubicBezTo>
                  <a:cubicBezTo>
                    <a:pt x="2237" y="3306"/>
                    <a:pt x="2867" y="2504"/>
                    <a:pt x="2991" y="2188"/>
                  </a:cubicBezTo>
                  <a:cubicBezTo>
                    <a:pt x="3068" y="1873"/>
                    <a:pt x="2351" y="678"/>
                    <a:pt x="1873" y="201"/>
                  </a:cubicBezTo>
                  <a:cubicBezTo>
                    <a:pt x="1728" y="66"/>
                    <a:pt x="1555" y="1"/>
                    <a:pt x="137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0"/>
            <p:cNvSpPr/>
            <p:nvPr/>
          </p:nvSpPr>
          <p:spPr>
            <a:xfrm>
              <a:off x="1104314" y="2073373"/>
              <a:ext cx="139618" cy="145199"/>
            </a:xfrm>
            <a:custGeom>
              <a:rect b="b" l="l" r="r" t="t"/>
              <a:pathLst>
                <a:path extrusionOk="0" h="4761" w="4578">
                  <a:moveTo>
                    <a:pt x="3273" y="0"/>
                  </a:moveTo>
                  <a:cubicBezTo>
                    <a:pt x="2861" y="0"/>
                    <a:pt x="2318" y="312"/>
                    <a:pt x="1950" y="773"/>
                  </a:cubicBezTo>
                  <a:cubicBezTo>
                    <a:pt x="1310" y="1538"/>
                    <a:pt x="717" y="1576"/>
                    <a:pt x="278" y="2293"/>
                  </a:cubicBezTo>
                  <a:cubicBezTo>
                    <a:pt x="1" y="2770"/>
                    <a:pt x="163" y="3487"/>
                    <a:pt x="478" y="4204"/>
                  </a:cubicBezTo>
                  <a:cubicBezTo>
                    <a:pt x="645" y="4634"/>
                    <a:pt x="942" y="4761"/>
                    <a:pt x="1256" y="4761"/>
                  </a:cubicBezTo>
                  <a:cubicBezTo>
                    <a:pt x="1465" y="4761"/>
                    <a:pt x="1682" y="4704"/>
                    <a:pt x="1874" y="4643"/>
                  </a:cubicBezTo>
                  <a:cubicBezTo>
                    <a:pt x="2313" y="4481"/>
                    <a:pt x="3144" y="4204"/>
                    <a:pt x="3622" y="3965"/>
                  </a:cubicBezTo>
                  <a:cubicBezTo>
                    <a:pt x="4062" y="3764"/>
                    <a:pt x="4578" y="3324"/>
                    <a:pt x="4301" y="2608"/>
                  </a:cubicBezTo>
                  <a:cubicBezTo>
                    <a:pt x="4023" y="1853"/>
                    <a:pt x="4062" y="1175"/>
                    <a:pt x="3823" y="420"/>
                  </a:cubicBezTo>
                  <a:cubicBezTo>
                    <a:pt x="3745" y="126"/>
                    <a:pt x="3535" y="0"/>
                    <a:pt x="327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0"/>
            <p:cNvSpPr/>
            <p:nvPr/>
          </p:nvSpPr>
          <p:spPr>
            <a:xfrm>
              <a:off x="1246249" y="2056600"/>
              <a:ext cx="139984" cy="123240"/>
            </a:xfrm>
            <a:custGeom>
              <a:rect b="b" l="l" r="r" t="t"/>
              <a:pathLst>
                <a:path extrusionOk="0" h="4041" w="4590">
                  <a:moveTo>
                    <a:pt x="3796" y="0"/>
                  </a:moveTo>
                  <a:cubicBezTo>
                    <a:pt x="3746" y="0"/>
                    <a:pt x="3692" y="5"/>
                    <a:pt x="3631" y="14"/>
                  </a:cubicBezTo>
                  <a:cubicBezTo>
                    <a:pt x="2628" y="177"/>
                    <a:pt x="1911" y="1170"/>
                    <a:pt x="1194" y="1447"/>
                  </a:cubicBezTo>
                  <a:cubicBezTo>
                    <a:pt x="440" y="1725"/>
                    <a:pt x="48" y="1686"/>
                    <a:pt x="0" y="2088"/>
                  </a:cubicBezTo>
                  <a:cubicBezTo>
                    <a:pt x="0" y="2403"/>
                    <a:pt x="124" y="3397"/>
                    <a:pt x="440" y="3760"/>
                  </a:cubicBezTo>
                  <a:cubicBezTo>
                    <a:pt x="602" y="3937"/>
                    <a:pt x="970" y="3965"/>
                    <a:pt x="1363" y="3965"/>
                  </a:cubicBezTo>
                  <a:cubicBezTo>
                    <a:pt x="1552" y="3965"/>
                    <a:pt x="1746" y="3959"/>
                    <a:pt x="1926" y="3959"/>
                  </a:cubicBezTo>
                  <a:cubicBezTo>
                    <a:pt x="2121" y="3959"/>
                    <a:pt x="2300" y="3966"/>
                    <a:pt x="2437" y="3999"/>
                  </a:cubicBezTo>
                  <a:cubicBezTo>
                    <a:pt x="2562" y="4027"/>
                    <a:pt x="2715" y="4041"/>
                    <a:pt x="2879" y="4041"/>
                  </a:cubicBezTo>
                  <a:cubicBezTo>
                    <a:pt x="3390" y="4041"/>
                    <a:pt x="4004" y="3901"/>
                    <a:pt x="4185" y="3597"/>
                  </a:cubicBezTo>
                  <a:cubicBezTo>
                    <a:pt x="4386" y="3196"/>
                    <a:pt x="3946" y="2518"/>
                    <a:pt x="3985" y="1849"/>
                  </a:cubicBezTo>
                  <a:cubicBezTo>
                    <a:pt x="4021" y="1174"/>
                    <a:pt x="4590" y="0"/>
                    <a:pt x="379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0"/>
            <p:cNvSpPr/>
            <p:nvPr/>
          </p:nvSpPr>
          <p:spPr>
            <a:xfrm>
              <a:off x="1378822" y="2089629"/>
              <a:ext cx="157703" cy="133915"/>
            </a:xfrm>
            <a:custGeom>
              <a:rect b="b" l="l" r="r" t="t"/>
              <a:pathLst>
                <a:path extrusionOk="0" h="4391" w="5171">
                  <a:moveTo>
                    <a:pt x="4149" y="0"/>
                  </a:moveTo>
                  <a:cubicBezTo>
                    <a:pt x="3192" y="0"/>
                    <a:pt x="2557" y="805"/>
                    <a:pt x="1510" y="842"/>
                  </a:cubicBezTo>
                  <a:cubicBezTo>
                    <a:pt x="478" y="880"/>
                    <a:pt x="431" y="804"/>
                    <a:pt x="192" y="1244"/>
                  </a:cubicBezTo>
                  <a:cubicBezTo>
                    <a:pt x="1" y="1635"/>
                    <a:pt x="278" y="2352"/>
                    <a:pt x="192" y="2791"/>
                  </a:cubicBezTo>
                  <a:cubicBezTo>
                    <a:pt x="154" y="2916"/>
                    <a:pt x="77" y="3155"/>
                    <a:pt x="354" y="3269"/>
                  </a:cubicBezTo>
                  <a:cubicBezTo>
                    <a:pt x="717" y="3346"/>
                    <a:pt x="1272" y="3546"/>
                    <a:pt x="1826" y="3785"/>
                  </a:cubicBezTo>
                  <a:cubicBezTo>
                    <a:pt x="2615" y="4126"/>
                    <a:pt x="2941" y="4391"/>
                    <a:pt x="3404" y="4391"/>
                  </a:cubicBezTo>
                  <a:cubicBezTo>
                    <a:pt x="3435" y="4391"/>
                    <a:pt x="3466" y="4390"/>
                    <a:pt x="3498" y="4387"/>
                  </a:cubicBezTo>
                  <a:cubicBezTo>
                    <a:pt x="4014" y="4349"/>
                    <a:pt x="4453" y="3432"/>
                    <a:pt x="4415" y="2390"/>
                  </a:cubicBezTo>
                  <a:cubicBezTo>
                    <a:pt x="4377" y="1396"/>
                    <a:pt x="5170" y="49"/>
                    <a:pt x="4215" y="1"/>
                  </a:cubicBezTo>
                  <a:cubicBezTo>
                    <a:pt x="4193" y="1"/>
                    <a:pt x="4171" y="0"/>
                    <a:pt x="414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0"/>
            <p:cNvSpPr/>
            <p:nvPr/>
          </p:nvSpPr>
          <p:spPr>
            <a:xfrm>
              <a:off x="1503831" y="2194631"/>
              <a:ext cx="121258" cy="102868"/>
            </a:xfrm>
            <a:custGeom>
              <a:rect b="b" l="l" r="r" t="t"/>
              <a:pathLst>
                <a:path extrusionOk="0" h="3373" w="3976">
                  <a:moveTo>
                    <a:pt x="1267" y="1"/>
                  </a:moveTo>
                  <a:cubicBezTo>
                    <a:pt x="1168" y="1"/>
                    <a:pt x="1065" y="21"/>
                    <a:pt x="956" y="65"/>
                  </a:cubicBezTo>
                  <a:cubicBezTo>
                    <a:pt x="354" y="304"/>
                    <a:pt x="1" y="1260"/>
                    <a:pt x="116" y="1623"/>
                  </a:cubicBezTo>
                  <a:cubicBezTo>
                    <a:pt x="240" y="1976"/>
                    <a:pt x="995" y="2530"/>
                    <a:pt x="1549" y="3171"/>
                  </a:cubicBezTo>
                  <a:cubicBezTo>
                    <a:pt x="1667" y="3311"/>
                    <a:pt x="1799" y="3373"/>
                    <a:pt x="1936" y="3373"/>
                  </a:cubicBezTo>
                  <a:cubicBezTo>
                    <a:pt x="2264" y="3373"/>
                    <a:pt x="2623" y="3023"/>
                    <a:pt x="2906" y="2578"/>
                  </a:cubicBezTo>
                  <a:cubicBezTo>
                    <a:pt x="3345" y="1938"/>
                    <a:pt x="3976" y="1422"/>
                    <a:pt x="3020" y="944"/>
                  </a:cubicBezTo>
                  <a:cubicBezTo>
                    <a:pt x="2218" y="543"/>
                    <a:pt x="1787" y="1"/>
                    <a:pt x="126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0"/>
            <p:cNvSpPr/>
            <p:nvPr/>
          </p:nvSpPr>
          <p:spPr>
            <a:xfrm>
              <a:off x="1571749" y="2289936"/>
              <a:ext cx="94725" cy="79141"/>
            </a:xfrm>
            <a:custGeom>
              <a:rect b="b" l="l" r="r" t="t"/>
              <a:pathLst>
                <a:path extrusionOk="0" h="2595" w="3106">
                  <a:moveTo>
                    <a:pt x="1669" y="0"/>
                  </a:moveTo>
                  <a:cubicBezTo>
                    <a:pt x="1632" y="0"/>
                    <a:pt x="1595" y="3"/>
                    <a:pt x="1558" y="7"/>
                  </a:cubicBezTo>
                  <a:cubicBezTo>
                    <a:pt x="1233" y="46"/>
                    <a:pt x="641" y="170"/>
                    <a:pt x="316" y="361"/>
                  </a:cubicBezTo>
                  <a:cubicBezTo>
                    <a:pt x="0" y="562"/>
                    <a:pt x="163" y="963"/>
                    <a:pt x="641" y="1718"/>
                  </a:cubicBezTo>
                  <a:cubicBezTo>
                    <a:pt x="1036" y="2296"/>
                    <a:pt x="1364" y="2594"/>
                    <a:pt x="1672" y="2594"/>
                  </a:cubicBezTo>
                  <a:cubicBezTo>
                    <a:pt x="1766" y="2594"/>
                    <a:pt x="1858" y="2567"/>
                    <a:pt x="1950" y="2511"/>
                  </a:cubicBezTo>
                  <a:cubicBezTo>
                    <a:pt x="2389" y="2272"/>
                    <a:pt x="3106" y="1555"/>
                    <a:pt x="2943" y="1039"/>
                  </a:cubicBezTo>
                  <a:cubicBezTo>
                    <a:pt x="2800" y="520"/>
                    <a:pt x="2228" y="0"/>
                    <a:pt x="16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0"/>
            <p:cNvSpPr/>
            <p:nvPr/>
          </p:nvSpPr>
          <p:spPr>
            <a:xfrm>
              <a:off x="1616611" y="2371395"/>
              <a:ext cx="56786" cy="63801"/>
            </a:xfrm>
            <a:custGeom>
              <a:rect b="b" l="l" r="r" t="t"/>
              <a:pathLst>
                <a:path extrusionOk="0" h="2092" w="1862">
                  <a:moveTo>
                    <a:pt x="1447" y="0"/>
                  </a:moveTo>
                  <a:cubicBezTo>
                    <a:pt x="1431" y="0"/>
                    <a:pt x="1414" y="1"/>
                    <a:pt x="1396" y="2"/>
                  </a:cubicBezTo>
                  <a:cubicBezTo>
                    <a:pt x="842" y="79"/>
                    <a:pt x="402" y="279"/>
                    <a:pt x="201" y="642"/>
                  </a:cubicBezTo>
                  <a:cubicBezTo>
                    <a:pt x="1" y="996"/>
                    <a:pt x="402" y="1474"/>
                    <a:pt x="803" y="1951"/>
                  </a:cubicBezTo>
                  <a:cubicBezTo>
                    <a:pt x="891" y="2049"/>
                    <a:pt x="982" y="2092"/>
                    <a:pt x="1071" y="2092"/>
                  </a:cubicBezTo>
                  <a:cubicBezTo>
                    <a:pt x="1384" y="2092"/>
                    <a:pt x="1673" y="1572"/>
                    <a:pt x="1673" y="1082"/>
                  </a:cubicBezTo>
                  <a:cubicBezTo>
                    <a:pt x="1710" y="466"/>
                    <a:pt x="1862" y="0"/>
                    <a:pt x="144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0"/>
            <p:cNvSpPr/>
            <p:nvPr/>
          </p:nvSpPr>
          <p:spPr>
            <a:xfrm>
              <a:off x="1846257" y="2509854"/>
              <a:ext cx="111651" cy="28515"/>
            </a:xfrm>
            <a:custGeom>
              <a:rect b="b" l="l" r="r" t="t"/>
              <a:pathLst>
                <a:path extrusionOk="0" h="935" w="3661">
                  <a:moveTo>
                    <a:pt x="3660" y="1"/>
                  </a:moveTo>
                  <a:cubicBezTo>
                    <a:pt x="3660" y="1"/>
                    <a:pt x="2829" y="364"/>
                    <a:pt x="2351" y="479"/>
                  </a:cubicBezTo>
                  <a:cubicBezTo>
                    <a:pt x="1838" y="610"/>
                    <a:pt x="1281" y="645"/>
                    <a:pt x="839" y="645"/>
                  </a:cubicBezTo>
                  <a:cubicBezTo>
                    <a:pt x="350" y="645"/>
                    <a:pt x="0" y="603"/>
                    <a:pt x="0" y="603"/>
                  </a:cubicBezTo>
                  <a:lnTo>
                    <a:pt x="0" y="603"/>
                  </a:lnTo>
                  <a:cubicBezTo>
                    <a:pt x="0" y="603"/>
                    <a:pt x="478" y="756"/>
                    <a:pt x="1271" y="918"/>
                  </a:cubicBezTo>
                  <a:cubicBezTo>
                    <a:pt x="1341" y="930"/>
                    <a:pt x="1412" y="935"/>
                    <a:pt x="1485" y="935"/>
                  </a:cubicBezTo>
                  <a:cubicBezTo>
                    <a:pt x="2453" y="935"/>
                    <a:pt x="3660" y="1"/>
                    <a:pt x="36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0"/>
            <p:cNvSpPr/>
            <p:nvPr/>
          </p:nvSpPr>
          <p:spPr>
            <a:xfrm>
              <a:off x="1818290" y="2463833"/>
              <a:ext cx="114244" cy="46082"/>
            </a:xfrm>
            <a:custGeom>
              <a:rect b="b" l="l" r="r" t="t"/>
              <a:pathLst>
                <a:path extrusionOk="0" h="1511" w="3746">
                  <a:moveTo>
                    <a:pt x="3746" y="0"/>
                  </a:moveTo>
                  <a:cubicBezTo>
                    <a:pt x="3746" y="0"/>
                    <a:pt x="3583" y="115"/>
                    <a:pt x="2465" y="755"/>
                  </a:cubicBezTo>
                  <a:cubicBezTo>
                    <a:pt x="1309" y="1395"/>
                    <a:pt x="0" y="1433"/>
                    <a:pt x="0" y="1433"/>
                  </a:cubicBezTo>
                  <a:cubicBezTo>
                    <a:pt x="0" y="1433"/>
                    <a:pt x="333" y="1511"/>
                    <a:pt x="819" y="1511"/>
                  </a:cubicBezTo>
                  <a:cubicBezTo>
                    <a:pt x="1188" y="1511"/>
                    <a:pt x="1646" y="1466"/>
                    <a:pt x="2112" y="1309"/>
                  </a:cubicBezTo>
                  <a:cubicBezTo>
                    <a:pt x="3220" y="956"/>
                    <a:pt x="3746" y="0"/>
                    <a:pt x="374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0"/>
            <p:cNvSpPr/>
            <p:nvPr/>
          </p:nvSpPr>
          <p:spPr>
            <a:xfrm>
              <a:off x="1654214" y="2423363"/>
              <a:ext cx="46112" cy="40745"/>
            </a:xfrm>
            <a:custGeom>
              <a:rect b="b" l="l" r="r" t="t"/>
              <a:pathLst>
                <a:path extrusionOk="0" h="1336" w="1512">
                  <a:moveTo>
                    <a:pt x="1041" y="0"/>
                  </a:moveTo>
                  <a:cubicBezTo>
                    <a:pt x="975" y="0"/>
                    <a:pt x="907" y="15"/>
                    <a:pt x="841" y="47"/>
                  </a:cubicBezTo>
                  <a:cubicBezTo>
                    <a:pt x="526" y="209"/>
                    <a:pt x="0" y="611"/>
                    <a:pt x="48" y="849"/>
                  </a:cubicBezTo>
                  <a:cubicBezTo>
                    <a:pt x="163" y="1088"/>
                    <a:pt x="526" y="1289"/>
                    <a:pt x="880" y="1327"/>
                  </a:cubicBezTo>
                  <a:cubicBezTo>
                    <a:pt x="908" y="1333"/>
                    <a:pt x="934" y="1336"/>
                    <a:pt x="960" y="1336"/>
                  </a:cubicBezTo>
                  <a:cubicBezTo>
                    <a:pt x="1266" y="1336"/>
                    <a:pt x="1402" y="930"/>
                    <a:pt x="1482" y="525"/>
                  </a:cubicBezTo>
                  <a:cubicBezTo>
                    <a:pt x="1512" y="214"/>
                    <a:pt x="1291" y="0"/>
                    <a:pt x="104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0"/>
            <p:cNvSpPr/>
            <p:nvPr/>
          </p:nvSpPr>
          <p:spPr>
            <a:xfrm>
              <a:off x="1695599" y="2449713"/>
              <a:ext cx="46082" cy="33029"/>
            </a:xfrm>
            <a:custGeom>
              <a:rect b="b" l="l" r="r" t="t"/>
              <a:pathLst>
                <a:path extrusionOk="0" h="1083" w="1511">
                  <a:moveTo>
                    <a:pt x="906" y="0"/>
                  </a:moveTo>
                  <a:cubicBezTo>
                    <a:pt x="840" y="0"/>
                    <a:pt x="771" y="48"/>
                    <a:pt x="640" y="138"/>
                  </a:cubicBezTo>
                  <a:cubicBezTo>
                    <a:pt x="554" y="186"/>
                    <a:pt x="0" y="540"/>
                    <a:pt x="201" y="779"/>
                  </a:cubicBezTo>
                  <a:cubicBezTo>
                    <a:pt x="388" y="966"/>
                    <a:pt x="770" y="1083"/>
                    <a:pt x="1023" y="1083"/>
                  </a:cubicBezTo>
                  <a:cubicBezTo>
                    <a:pt x="1092" y="1083"/>
                    <a:pt x="1152" y="1074"/>
                    <a:pt x="1195" y="1056"/>
                  </a:cubicBezTo>
                  <a:cubicBezTo>
                    <a:pt x="1395" y="1017"/>
                    <a:pt x="1510" y="425"/>
                    <a:pt x="1195" y="186"/>
                  </a:cubicBezTo>
                  <a:cubicBezTo>
                    <a:pt x="1048" y="60"/>
                    <a:pt x="979" y="0"/>
                    <a:pt x="90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0"/>
            <p:cNvSpPr/>
            <p:nvPr/>
          </p:nvSpPr>
          <p:spPr>
            <a:xfrm>
              <a:off x="1741650" y="2462491"/>
              <a:ext cx="45197" cy="28149"/>
            </a:xfrm>
            <a:custGeom>
              <a:rect b="b" l="l" r="r" t="t"/>
              <a:pathLst>
                <a:path extrusionOk="0" h="923" w="1482">
                  <a:moveTo>
                    <a:pt x="788" y="1"/>
                  </a:moveTo>
                  <a:cubicBezTo>
                    <a:pt x="697" y="1"/>
                    <a:pt x="607" y="27"/>
                    <a:pt x="526" y="82"/>
                  </a:cubicBezTo>
                  <a:cubicBezTo>
                    <a:pt x="363" y="197"/>
                    <a:pt x="0" y="560"/>
                    <a:pt x="287" y="675"/>
                  </a:cubicBezTo>
                  <a:cubicBezTo>
                    <a:pt x="530" y="784"/>
                    <a:pt x="986" y="922"/>
                    <a:pt x="1204" y="922"/>
                  </a:cubicBezTo>
                  <a:cubicBezTo>
                    <a:pt x="1235" y="922"/>
                    <a:pt x="1261" y="920"/>
                    <a:pt x="1280" y="914"/>
                  </a:cubicBezTo>
                  <a:cubicBezTo>
                    <a:pt x="1433" y="876"/>
                    <a:pt x="1481" y="522"/>
                    <a:pt x="1280" y="283"/>
                  </a:cubicBezTo>
                  <a:cubicBezTo>
                    <a:pt x="1148" y="100"/>
                    <a:pt x="966" y="1"/>
                    <a:pt x="78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83" name="Google Shape;10383;p80"/>
          <p:cNvGrpSpPr/>
          <p:nvPr/>
        </p:nvGrpSpPr>
        <p:grpSpPr>
          <a:xfrm>
            <a:off x="3086328" y="2492389"/>
            <a:ext cx="956188" cy="768478"/>
            <a:chOff x="4399599" y="2079717"/>
            <a:chExt cx="636483" cy="511535"/>
          </a:xfrm>
        </p:grpSpPr>
        <p:sp>
          <p:nvSpPr>
            <p:cNvPr id="10384" name="Google Shape;10384;p80"/>
            <p:cNvSpPr/>
            <p:nvPr/>
          </p:nvSpPr>
          <p:spPr>
            <a:xfrm>
              <a:off x="4399599" y="2079717"/>
              <a:ext cx="636483" cy="511535"/>
            </a:xfrm>
            <a:custGeom>
              <a:rect b="b" l="l" r="r" t="t"/>
              <a:pathLst>
                <a:path extrusionOk="0" h="16773" w="20870">
                  <a:moveTo>
                    <a:pt x="3687" y="1"/>
                  </a:moveTo>
                  <a:cubicBezTo>
                    <a:pt x="3682" y="1"/>
                    <a:pt x="3677" y="4"/>
                    <a:pt x="3670" y="11"/>
                  </a:cubicBezTo>
                  <a:cubicBezTo>
                    <a:pt x="3584" y="88"/>
                    <a:pt x="3431" y="288"/>
                    <a:pt x="3431" y="613"/>
                  </a:cubicBezTo>
                  <a:cubicBezTo>
                    <a:pt x="3345" y="1043"/>
                    <a:pt x="3584" y="1444"/>
                    <a:pt x="3670" y="1607"/>
                  </a:cubicBezTo>
                  <a:cubicBezTo>
                    <a:pt x="3383" y="1846"/>
                    <a:pt x="3144" y="2323"/>
                    <a:pt x="2752" y="3078"/>
                  </a:cubicBezTo>
                  <a:cubicBezTo>
                    <a:pt x="2236" y="4034"/>
                    <a:pt x="1195" y="6939"/>
                    <a:pt x="564" y="9165"/>
                  </a:cubicBezTo>
                  <a:cubicBezTo>
                    <a:pt x="39" y="10885"/>
                    <a:pt x="1" y="11993"/>
                    <a:pt x="1" y="11993"/>
                  </a:cubicBezTo>
                  <a:cubicBezTo>
                    <a:pt x="1" y="11993"/>
                    <a:pt x="1153" y="11409"/>
                    <a:pt x="2587" y="11409"/>
                  </a:cubicBezTo>
                  <a:cubicBezTo>
                    <a:pt x="3059" y="11409"/>
                    <a:pt x="3560" y="11472"/>
                    <a:pt x="4062" y="11640"/>
                  </a:cubicBezTo>
                  <a:cubicBezTo>
                    <a:pt x="4902" y="11917"/>
                    <a:pt x="6211" y="12987"/>
                    <a:pt x="6489" y="14143"/>
                  </a:cubicBezTo>
                  <a:cubicBezTo>
                    <a:pt x="6489" y="14143"/>
                    <a:pt x="6575" y="14382"/>
                    <a:pt x="6575" y="14621"/>
                  </a:cubicBezTo>
                  <a:cubicBezTo>
                    <a:pt x="6575" y="14745"/>
                    <a:pt x="6575" y="14822"/>
                    <a:pt x="6450" y="14946"/>
                  </a:cubicBezTo>
                  <a:cubicBezTo>
                    <a:pt x="6297" y="15099"/>
                    <a:pt x="6011" y="15223"/>
                    <a:pt x="5858" y="15338"/>
                  </a:cubicBezTo>
                  <a:cubicBezTo>
                    <a:pt x="5418" y="15701"/>
                    <a:pt x="5141" y="16016"/>
                    <a:pt x="5218" y="16455"/>
                  </a:cubicBezTo>
                  <a:cubicBezTo>
                    <a:pt x="5237" y="16556"/>
                    <a:pt x="5277" y="16606"/>
                    <a:pt x="5328" y="16606"/>
                  </a:cubicBezTo>
                  <a:cubicBezTo>
                    <a:pt x="5378" y="16606"/>
                    <a:pt x="5437" y="16556"/>
                    <a:pt x="5495" y="16455"/>
                  </a:cubicBezTo>
                  <a:cubicBezTo>
                    <a:pt x="5495" y="16656"/>
                    <a:pt x="5581" y="16771"/>
                    <a:pt x="5619" y="16771"/>
                  </a:cubicBezTo>
                  <a:cubicBezTo>
                    <a:pt x="5772" y="16771"/>
                    <a:pt x="5772" y="16618"/>
                    <a:pt x="5896" y="16532"/>
                  </a:cubicBezTo>
                  <a:cubicBezTo>
                    <a:pt x="5913" y="16704"/>
                    <a:pt x="5945" y="16773"/>
                    <a:pt x="5988" y="16773"/>
                  </a:cubicBezTo>
                  <a:cubicBezTo>
                    <a:pt x="6046" y="16773"/>
                    <a:pt x="6124" y="16652"/>
                    <a:pt x="6211" y="16494"/>
                  </a:cubicBezTo>
                  <a:cubicBezTo>
                    <a:pt x="6336" y="16217"/>
                    <a:pt x="6775" y="15615"/>
                    <a:pt x="6928" y="15462"/>
                  </a:cubicBezTo>
                  <a:cubicBezTo>
                    <a:pt x="7167" y="15185"/>
                    <a:pt x="7291" y="15099"/>
                    <a:pt x="7329" y="14860"/>
                  </a:cubicBezTo>
                  <a:cubicBezTo>
                    <a:pt x="7329" y="14860"/>
                    <a:pt x="7568" y="13226"/>
                    <a:pt x="9164" y="12194"/>
                  </a:cubicBezTo>
                  <a:cubicBezTo>
                    <a:pt x="9642" y="11879"/>
                    <a:pt x="10234" y="11840"/>
                    <a:pt x="10397" y="11840"/>
                  </a:cubicBezTo>
                  <a:lnTo>
                    <a:pt x="10435" y="11840"/>
                  </a:lnTo>
                  <a:cubicBezTo>
                    <a:pt x="10636" y="11840"/>
                    <a:pt x="11190" y="11879"/>
                    <a:pt x="11706" y="12194"/>
                  </a:cubicBezTo>
                  <a:cubicBezTo>
                    <a:pt x="13301" y="13226"/>
                    <a:pt x="13502" y="14860"/>
                    <a:pt x="13502" y="14860"/>
                  </a:cubicBezTo>
                  <a:cubicBezTo>
                    <a:pt x="13540" y="15099"/>
                    <a:pt x="13655" y="15185"/>
                    <a:pt x="13894" y="15462"/>
                  </a:cubicBezTo>
                  <a:cubicBezTo>
                    <a:pt x="14056" y="15615"/>
                    <a:pt x="14534" y="16217"/>
                    <a:pt x="14658" y="16494"/>
                  </a:cubicBezTo>
                  <a:cubicBezTo>
                    <a:pt x="14724" y="16652"/>
                    <a:pt x="14792" y="16773"/>
                    <a:pt x="14853" y="16773"/>
                  </a:cubicBezTo>
                  <a:cubicBezTo>
                    <a:pt x="14899" y="16773"/>
                    <a:pt x="14941" y="16704"/>
                    <a:pt x="14974" y="16532"/>
                  </a:cubicBezTo>
                  <a:cubicBezTo>
                    <a:pt x="15050" y="16618"/>
                    <a:pt x="15088" y="16771"/>
                    <a:pt x="15213" y="16771"/>
                  </a:cubicBezTo>
                  <a:cubicBezTo>
                    <a:pt x="15289" y="16771"/>
                    <a:pt x="15375" y="16656"/>
                    <a:pt x="15327" y="16455"/>
                  </a:cubicBezTo>
                  <a:lnTo>
                    <a:pt x="15327" y="16455"/>
                  </a:lnTo>
                  <a:cubicBezTo>
                    <a:pt x="15389" y="16556"/>
                    <a:pt x="15461" y="16606"/>
                    <a:pt x="15522" y="16606"/>
                  </a:cubicBezTo>
                  <a:cubicBezTo>
                    <a:pt x="15583" y="16606"/>
                    <a:pt x="15633" y="16556"/>
                    <a:pt x="15652" y="16455"/>
                  </a:cubicBezTo>
                  <a:cubicBezTo>
                    <a:pt x="15728" y="16016"/>
                    <a:pt x="15413" y="15701"/>
                    <a:pt x="15012" y="15338"/>
                  </a:cubicBezTo>
                  <a:cubicBezTo>
                    <a:pt x="14811" y="15223"/>
                    <a:pt x="14572" y="15099"/>
                    <a:pt x="14419" y="14946"/>
                  </a:cubicBezTo>
                  <a:cubicBezTo>
                    <a:pt x="14295" y="14822"/>
                    <a:pt x="14257" y="14745"/>
                    <a:pt x="14295" y="14621"/>
                  </a:cubicBezTo>
                  <a:cubicBezTo>
                    <a:pt x="14295" y="14382"/>
                    <a:pt x="14333" y="14143"/>
                    <a:pt x="14333" y="14143"/>
                  </a:cubicBezTo>
                  <a:cubicBezTo>
                    <a:pt x="14658" y="12987"/>
                    <a:pt x="15967" y="11917"/>
                    <a:pt x="16760" y="11640"/>
                  </a:cubicBezTo>
                  <a:cubicBezTo>
                    <a:pt x="17264" y="11472"/>
                    <a:pt x="17770" y="11409"/>
                    <a:pt x="18246" y="11409"/>
                  </a:cubicBezTo>
                  <a:cubicBezTo>
                    <a:pt x="19695" y="11409"/>
                    <a:pt x="20869" y="11993"/>
                    <a:pt x="20869" y="11993"/>
                  </a:cubicBezTo>
                  <a:cubicBezTo>
                    <a:pt x="20869" y="11993"/>
                    <a:pt x="20783" y="10885"/>
                    <a:pt x="20305" y="9165"/>
                  </a:cubicBezTo>
                  <a:cubicBezTo>
                    <a:pt x="19675" y="6939"/>
                    <a:pt x="18633" y="4034"/>
                    <a:pt x="18117" y="3078"/>
                  </a:cubicBezTo>
                  <a:cubicBezTo>
                    <a:pt x="17716" y="2323"/>
                    <a:pt x="17439" y="1846"/>
                    <a:pt x="17200" y="1607"/>
                  </a:cubicBezTo>
                  <a:cubicBezTo>
                    <a:pt x="17286" y="1444"/>
                    <a:pt x="17477" y="1043"/>
                    <a:pt x="17439" y="613"/>
                  </a:cubicBezTo>
                  <a:cubicBezTo>
                    <a:pt x="17401" y="288"/>
                    <a:pt x="17286" y="88"/>
                    <a:pt x="17200" y="11"/>
                  </a:cubicBezTo>
                  <a:cubicBezTo>
                    <a:pt x="17186" y="4"/>
                    <a:pt x="17175" y="1"/>
                    <a:pt x="17165" y="1"/>
                  </a:cubicBezTo>
                  <a:cubicBezTo>
                    <a:pt x="17124" y="1"/>
                    <a:pt x="17124" y="65"/>
                    <a:pt x="17124" y="135"/>
                  </a:cubicBezTo>
                  <a:lnTo>
                    <a:pt x="17124" y="565"/>
                  </a:lnTo>
                  <a:cubicBezTo>
                    <a:pt x="17124" y="651"/>
                    <a:pt x="17124" y="728"/>
                    <a:pt x="17085" y="804"/>
                  </a:cubicBezTo>
                  <a:lnTo>
                    <a:pt x="17085" y="527"/>
                  </a:lnTo>
                  <a:cubicBezTo>
                    <a:pt x="16999" y="212"/>
                    <a:pt x="16923" y="88"/>
                    <a:pt x="16846" y="49"/>
                  </a:cubicBezTo>
                  <a:cubicBezTo>
                    <a:pt x="16834" y="33"/>
                    <a:pt x="16825" y="25"/>
                    <a:pt x="16817" y="25"/>
                  </a:cubicBezTo>
                  <a:cubicBezTo>
                    <a:pt x="16772" y="25"/>
                    <a:pt x="16801" y="295"/>
                    <a:pt x="16760" y="565"/>
                  </a:cubicBezTo>
                  <a:cubicBezTo>
                    <a:pt x="16760" y="651"/>
                    <a:pt x="16760" y="728"/>
                    <a:pt x="16722" y="804"/>
                  </a:cubicBezTo>
                  <a:cubicBezTo>
                    <a:pt x="16722" y="728"/>
                    <a:pt x="16722" y="651"/>
                    <a:pt x="16684" y="565"/>
                  </a:cubicBezTo>
                  <a:cubicBezTo>
                    <a:pt x="16608" y="250"/>
                    <a:pt x="16569" y="174"/>
                    <a:pt x="16483" y="88"/>
                  </a:cubicBezTo>
                  <a:cubicBezTo>
                    <a:pt x="16475" y="79"/>
                    <a:pt x="16468" y="75"/>
                    <a:pt x="16462" y="75"/>
                  </a:cubicBezTo>
                  <a:cubicBezTo>
                    <a:pt x="16415" y="75"/>
                    <a:pt x="16445" y="329"/>
                    <a:pt x="16445" y="651"/>
                  </a:cubicBezTo>
                  <a:cubicBezTo>
                    <a:pt x="16445" y="890"/>
                    <a:pt x="16369" y="1167"/>
                    <a:pt x="16330" y="1282"/>
                  </a:cubicBezTo>
                  <a:cubicBezTo>
                    <a:pt x="16206" y="1330"/>
                    <a:pt x="16130" y="1368"/>
                    <a:pt x="16044" y="1444"/>
                  </a:cubicBezTo>
                  <a:cubicBezTo>
                    <a:pt x="15451" y="2085"/>
                    <a:pt x="13502" y="3957"/>
                    <a:pt x="13301" y="4148"/>
                  </a:cubicBezTo>
                  <a:cubicBezTo>
                    <a:pt x="12623" y="4865"/>
                    <a:pt x="12031" y="4989"/>
                    <a:pt x="11629" y="5028"/>
                  </a:cubicBezTo>
                  <a:lnTo>
                    <a:pt x="9202" y="5028"/>
                  </a:lnTo>
                  <a:cubicBezTo>
                    <a:pt x="8839" y="4989"/>
                    <a:pt x="8247" y="4865"/>
                    <a:pt x="7568" y="4148"/>
                  </a:cubicBezTo>
                  <a:cubicBezTo>
                    <a:pt x="7368" y="3957"/>
                    <a:pt x="5380" y="2085"/>
                    <a:pt x="4778" y="1444"/>
                  </a:cubicBezTo>
                  <a:cubicBezTo>
                    <a:pt x="4740" y="1368"/>
                    <a:pt x="4625" y="1330"/>
                    <a:pt x="4539" y="1282"/>
                  </a:cubicBezTo>
                  <a:cubicBezTo>
                    <a:pt x="4463" y="1167"/>
                    <a:pt x="4386" y="890"/>
                    <a:pt x="4386" y="651"/>
                  </a:cubicBezTo>
                  <a:cubicBezTo>
                    <a:pt x="4420" y="329"/>
                    <a:pt x="4454" y="75"/>
                    <a:pt x="4375" y="75"/>
                  </a:cubicBezTo>
                  <a:cubicBezTo>
                    <a:pt x="4365" y="75"/>
                    <a:pt x="4353" y="79"/>
                    <a:pt x="4339" y="88"/>
                  </a:cubicBezTo>
                  <a:cubicBezTo>
                    <a:pt x="4262" y="174"/>
                    <a:pt x="4224" y="250"/>
                    <a:pt x="4148" y="565"/>
                  </a:cubicBezTo>
                  <a:cubicBezTo>
                    <a:pt x="4148" y="651"/>
                    <a:pt x="4100" y="728"/>
                    <a:pt x="4100" y="804"/>
                  </a:cubicBezTo>
                  <a:cubicBezTo>
                    <a:pt x="4100" y="728"/>
                    <a:pt x="4062" y="651"/>
                    <a:pt x="4062" y="565"/>
                  </a:cubicBezTo>
                  <a:cubicBezTo>
                    <a:pt x="4062" y="295"/>
                    <a:pt x="4062" y="25"/>
                    <a:pt x="4014" y="25"/>
                  </a:cubicBezTo>
                  <a:cubicBezTo>
                    <a:pt x="4005" y="25"/>
                    <a:pt x="3996" y="33"/>
                    <a:pt x="3985" y="49"/>
                  </a:cubicBezTo>
                  <a:cubicBezTo>
                    <a:pt x="3909" y="88"/>
                    <a:pt x="3823" y="212"/>
                    <a:pt x="3784" y="527"/>
                  </a:cubicBezTo>
                  <a:cubicBezTo>
                    <a:pt x="3746" y="613"/>
                    <a:pt x="3746" y="689"/>
                    <a:pt x="3784" y="804"/>
                  </a:cubicBezTo>
                  <a:cubicBezTo>
                    <a:pt x="3746" y="728"/>
                    <a:pt x="3746" y="651"/>
                    <a:pt x="3746" y="565"/>
                  </a:cubicBezTo>
                  <a:cubicBezTo>
                    <a:pt x="3708" y="412"/>
                    <a:pt x="3708" y="250"/>
                    <a:pt x="3708" y="135"/>
                  </a:cubicBezTo>
                  <a:cubicBezTo>
                    <a:pt x="3708" y="65"/>
                    <a:pt x="3708" y="1"/>
                    <a:pt x="368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0"/>
            <p:cNvSpPr/>
            <p:nvPr/>
          </p:nvSpPr>
          <p:spPr>
            <a:xfrm>
              <a:off x="4697132" y="2108995"/>
              <a:ext cx="160295" cy="130194"/>
            </a:xfrm>
            <a:custGeom>
              <a:rect b="b" l="l" r="r" t="t"/>
              <a:pathLst>
                <a:path extrusionOk="0" h="4269" w="5256">
                  <a:moveTo>
                    <a:pt x="4782" y="1"/>
                  </a:moveTo>
                  <a:cubicBezTo>
                    <a:pt x="4424" y="1"/>
                    <a:pt x="3943" y="131"/>
                    <a:pt x="3584" y="131"/>
                  </a:cubicBezTo>
                  <a:cubicBezTo>
                    <a:pt x="2984" y="197"/>
                    <a:pt x="2529" y="238"/>
                    <a:pt x="2059" y="238"/>
                  </a:cubicBezTo>
                  <a:cubicBezTo>
                    <a:pt x="1720" y="238"/>
                    <a:pt x="1372" y="217"/>
                    <a:pt x="956" y="169"/>
                  </a:cubicBezTo>
                  <a:cubicBezTo>
                    <a:pt x="867" y="161"/>
                    <a:pt x="786" y="157"/>
                    <a:pt x="713" y="157"/>
                  </a:cubicBezTo>
                  <a:cubicBezTo>
                    <a:pt x="0" y="157"/>
                    <a:pt x="0" y="514"/>
                    <a:pt x="0" y="800"/>
                  </a:cubicBezTo>
                  <a:cubicBezTo>
                    <a:pt x="0" y="1163"/>
                    <a:pt x="77" y="1325"/>
                    <a:pt x="239" y="2156"/>
                  </a:cubicBezTo>
                  <a:cubicBezTo>
                    <a:pt x="402" y="2997"/>
                    <a:pt x="239" y="4268"/>
                    <a:pt x="239" y="4268"/>
                  </a:cubicBezTo>
                  <a:lnTo>
                    <a:pt x="1080" y="4268"/>
                  </a:lnTo>
                  <a:lnTo>
                    <a:pt x="1080" y="2434"/>
                  </a:lnTo>
                  <a:cubicBezTo>
                    <a:pt x="1080" y="1918"/>
                    <a:pt x="1080" y="1803"/>
                    <a:pt x="1157" y="1679"/>
                  </a:cubicBezTo>
                  <a:cubicBezTo>
                    <a:pt x="1233" y="1516"/>
                    <a:pt x="1510" y="1478"/>
                    <a:pt x="1835" y="1478"/>
                  </a:cubicBezTo>
                  <a:cubicBezTo>
                    <a:pt x="1928" y="1509"/>
                    <a:pt x="2186" y="1622"/>
                    <a:pt x="2449" y="1622"/>
                  </a:cubicBezTo>
                  <a:cubicBezTo>
                    <a:pt x="2509" y="1622"/>
                    <a:pt x="2569" y="1617"/>
                    <a:pt x="2628" y="1602"/>
                  </a:cubicBezTo>
                  <a:cubicBezTo>
                    <a:pt x="3622" y="1277"/>
                    <a:pt x="3545" y="1163"/>
                    <a:pt x="4262" y="924"/>
                  </a:cubicBezTo>
                  <a:cubicBezTo>
                    <a:pt x="4663" y="800"/>
                    <a:pt x="4941" y="723"/>
                    <a:pt x="5093" y="561"/>
                  </a:cubicBezTo>
                  <a:cubicBezTo>
                    <a:pt x="5256" y="370"/>
                    <a:pt x="5256" y="169"/>
                    <a:pt x="5256" y="169"/>
                  </a:cubicBezTo>
                  <a:cubicBezTo>
                    <a:pt x="5256" y="169"/>
                    <a:pt x="5093" y="45"/>
                    <a:pt x="4902" y="7"/>
                  </a:cubicBezTo>
                  <a:cubicBezTo>
                    <a:pt x="4864" y="3"/>
                    <a:pt x="4824" y="1"/>
                    <a:pt x="478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0"/>
            <p:cNvSpPr/>
            <p:nvPr/>
          </p:nvSpPr>
          <p:spPr>
            <a:xfrm>
              <a:off x="4698291" y="2113661"/>
              <a:ext cx="154195" cy="32053"/>
            </a:xfrm>
            <a:custGeom>
              <a:rect b="b" l="l" r="r" t="t"/>
              <a:pathLst>
                <a:path extrusionOk="0" h="1051" w="5056">
                  <a:moveTo>
                    <a:pt x="4742" y="1"/>
                  </a:moveTo>
                  <a:cubicBezTo>
                    <a:pt x="4542" y="1"/>
                    <a:pt x="4269" y="29"/>
                    <a:pt x="3985" y="92"/>
                  </a:cubicBezTo>
                  <a:cubicBezTo>
                    <a:pt x="3469" y="217"/>
                    <a:pt x="2036" y="293"/>
                    <a:pt x="1635" y="293"/>
                  </a:cubicBezTo>
                  <a:cubicBezTo>
                    <a:pt x="1347" y="262"/>
                    <a:pt x="946" y="149"/>
                    <a:pt x="615" y="149"/>
                  </a:cubicBezTo>
                  <a:cubicBezTo>
                    <a:pt x="540" y="149"/>
                    <a:pt x="468" y="155"/>
                    <a:pt x="402" y="169"/>
                  </a:cubicBezTo>
                  <a:cubicBezTo>
                    <a:pt x="1" y="293"/>
                    <a:pt x="163" y="570"/>
                    <a:pt x="364" y="647"/>
                  </a:cubicBezTo>
                  <a:cubicBezTo>
                    <a:pt x="554" y="728"/>
                    <a:pt x="994" y="1051"/>
                    <a:pt x="1243" y="1051"/>
                  </a:cubicBezTo>
                  <a:cubicBezTo>
                    <a:pt x="1256" y="1051"/>
                    <a:pt x="1269" y="1050"/>
                    <a:pt x="1281" y="1048"/>
                  </a:cubicBezTo>
                  <a:cubicBezTo>
                    <a:pt x="1461" y="1048"/>
                    <a:pt x="1650" y="768"/>
                    <a:pt x="2304" y="768"/>
                  </a:cubicBezTo>
                  <a:cubicBezTo>
                    <a:pt x="2343" y="768"/>
                    <a:pt x="2385" y="769"/>
                    <a:pt x="2428" y="771"/>
                  </a:cubicBezTo>
                  <a:cubicBezTo>
                    <a:pt x="2489" y="774"/>
                    <a:pt x="2546" y="776"/>
                    <a:pt x="2600" y="776"/>
                  </a:cubicBezTo>
                  <a:cubicBezTo>
                    <a:pt x="3187" y="776"/>
                    <a:pt x="3424" y="599"/>
                    <a:pt x="3861" y="494"/>
                  </a:cubicBezTo>
                  <a:cubicBezTo>
                    <a:pt x="4339" y="370"/>
                    <a:pt x="4817" y="169"/>
                    <a:pt x="5055" y="54"/>
                  </a:cubicBezTo>
                  <a:cubicBezTo>
                    <a:pt x="5021" y="20"/>
                    <a:pt x="4906" y="1"/>
                    <a:pt x="47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0"/>
            <p:cNvSpPr/>
            <p:nvPr/>
          </p:nvSpPr>
          <p:spPr>
            <a:xfrm>
              <a:off x="4726258" y="2117625"/>
              <a:ext cx="123881" cy="36170"/>
            </a:xfrm>
            <a:custGeom>
              <a:rect b="b" l="l" r="r" t="t"/>
              <a:pathLst>
                <a:path extrusionOk="0" h="1186" w="4062">
                  <a:moveTo>
                    <a:pt x="4062" y="1"/>
                  </a:moveTo>
                  <a:lnTo>
                    <a:pt x="4062" y="1"/>
                  </a:lnTo>
                  <a:cubicBezTo>
                    <a:pt x="3708" y="201"/>
                    <a:pt x="3345" y="326"/>
                    <a:pt x="2944" y="440"/>
                  </a:cubicBezTo>
                  <a:cubicBezTo>
                    <a:pt x="2552" y="517"/>
                    <a:pt x="2275" y="756"/>
                    <a:pt x="1874" y="756"/>
                  </a:cubicBezTo>
                  <a:cubicBezTo>
                    <a:pt x="1673" y="756"/>
                    <a:pt x="1434" y="717"/>
                    <a:pt x="1234" y="717"/>
                  </a:cubicBezTo>
                  <a:cubicBezTo>
                    <a:pt x="995" y="756"/>
                    <a:pt x="794" y="842"/>
                    <a:pt x="555" y="918"/>
                  </a:cubicBezTo>
                  <a:cubicBezTo>
                    <a:pt x="479" y="956"/>
                    <a:pt x="316" y="994"/>
                    <a:pt x="240" y="994"/>
                  </a:cubicBezTo>
                  <a:cubicBezTo>
                    <a:pt x="125" y="994"/>
                    <a:pt x="1" y="918"/>
                    <a:pt x="1" y="918"/>
                  </a:cubicBezTo>
                  <a:lnTo>
                    <a:pt x="1" y="918"/>
                  </a:lnTo>
                  <a:cubicBezTo>
                    <a:pt x="1" y="918"/>
                    <a:pt x="29" y="1096"/>
                    <a:pt x="190" y="1096"/>
                  </a:cubicBezTo>
                  <a:cubicBezTo>
                    <a:pt x="216" y="1096"/>
                    <a:pt x="245" y="1091"/>
                    <a:pt x="278" y="1080"/>
                  </a:cubicBezTo>
                  <a:cubicBezTo>
                    <a:pt x="467" y="1054"/>
                    <a:pt x="678" y="988"/>
                    <a:pt x="857" y="988"/>
                  </a:cubicBezTo>
                  <a:cubicBezTo>
                    <a:pt x="940" y="988"/>
                    <a:pt x="1017" y="1003"/>
                    <a:pt x="1081" y="1042"/>
                  </a:cubicBezTo>
                  <a:cubicBezTo>
                    <a:pt x="1215" y="1106"/>
                    <a:pt x="1310" y="1186"/>
                    <a:pt x="1487" y="1186"/>
                  </a:cubicBezTo>
                  <a:cubicBezTo>
                    <a:pt x="1625" y="1186"/>
                    <a:pt x="1815" y="1137"/>
                    <a:pt x="2113" y="994"/>
                  </a:cubicBezTo>
                  <a:cubicBezTo>
                    <a:pt x="2829" y="641"/>
                    <a:pt x="3747" y="440"/>
                    <a:pt x="3861" y="326"/>
                  </a:cubicBezTo>
                  <a:cubicBezTo>
                    <a:pt x="4024" y="201"/>
                    <a:pt x="4062" y="87"/>
                    <a:pt x="40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0"/>
            <p:cNvSpPr/>
            <p:nvPr/>
          </p:nvSpPr>
          <p:spPr>
            <a:xfrm>
              <a:off x="4720158" y="2122413"/>
              <a:ext cx="19549" cy="15066"/>
            </a:xfrm>
            <a:custGeom>
              <a:rect b="b" l="l" r="r" t="t"/>
              <a:pathLst>
                <a:path extrusionOk="0" h="494" w="641">
                  <a:moveTo>
                    <a:pt x="259" y="0"/>
                  </a:moveTo>
                  <a:cubicBezTo>
                    <a:pt x="192" y="0"/>
                    <a:pt x="132" y="14"/>
                    <a:pt x="86" y="83"/>
                  </a:cubicBezTo>
                  <a:cubicBezTo>
                    <a:pt x="0" y="169"/>
                    <a:pt x="39" y="207"/>
                    <a:pt x="39" y="245"/>
                  </a:cubicBezTo>
                  <a:cubicBezTo>
                    <a:pt x="110" y="412"/>
                    <a:pt x="202" y="493"/>
                    <a:pt x="303" y="493"/>
                  </a:cubicBezTo>
                  <a:cubicBezTo>
                    <a:pt x="323" y="493"/>
                    <a:pt x="343" y="490"/>
                    <a:pt x="363" y="484"/>
                  </a:cubicBezTo>
                  <a:cubicBezTo>
                    <a:pt x="516" y="446"/>
                    <a:pt x="641" y="283"/>
                    <a:pt x="602" y="121"/>
                  </a:cubicBezTo>
                  <a:cubicBezTo>
                    <a:pt x="602" y="6"/>
                    <a:pt x="478" y="6"/>
                    <a:pt x="402" y="6"/>
                  </a:cubicBezTo>
                  <a:cubicBezTo>
                    <a:pt x="352" y="6"/>
                    <a:pt x="304" y="0"/>
                    <a:pt x="25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0"/>
            <p:cNvSpPr/>
            <p:nvPr/>
          </p:nvSpPr>
          <p:spPr>
            <a:xfrm>
              <a:off x="4745806" y="2123755"/>
              <a:ext cx="31504" cy="11345"/>
            </a:xfrm>
            <a:custGeom>
              <a:rect b="b" l="l" r="r" t="t"/>
              <a:pathLst>
                <a:path extrusionOk="0" h="372" w="1033">
                  <a:moveTo>
                    <a:pt x="755" y="0"/>
                  </a:moveTo>
                  <a:cubicBezTo>
                    <a:pt x="554" y="0"/>
                    <a:pt x="316" y="0"/>
                    <a:pt x="115" y="77"/>
                  </a:cubicBezTo>
                  <a:cubicBezTo>
                    <a:pt x="0" y="125"/>
                    <a:pt x="38" y="277"/>
                    <a:pt x="115" y="316"/>
                  </a:cubicBezTo>
                  <a:cubicBezTo>
                    <a:pt x="160" y="361"/>
                    <a:pt x="214" y="372"/>
                    <a:pt x="266" y="372"/>
                  </a:cubicBezTo>
                  <a:cubicBezTo>
                    <a:pt x="312" y="372"/>
                    <a:pt x="356" y="363"/>
                    <a:pt x="392" y="363"/>
                  </a:cubicBezTo>
                  <a:cubicBezTo>
                    <a:pt x="593" y="316"/>
                    <a:pt x="793" y="277"/>
                    <a:pt x="994" y="239"/>
                  </a:cubicBezTo>
                  <a:cubicBezTo>
                    <a:pt x="1032" y="201"/>
                    <a:pt x="1032" y="201"/>
                    <a:pt x="1032" y="163"/>
                  </a:cubicBezTo>
                  <a:cubicBezTo>
                    <a:pt x="956" y="77"/>
                    <a:pt x="870" y="39"/>
                    <a:pt x="75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0"/>
            <p:cNvSpPr/>
            <p:nvPr/>
          </p:nvSpPr>
          <p:spPr>
            <a:xfrm>
              <a:off x="4708203" y="2142115"/>
              <a:ext cx="14608" cy="5856"/>
            </a:xfrm>
            <a:custGeom>
              <a:rect b="b" l="l" r="r" t="t"/>
              <a:pathLst>
                <a:path extrusionOk="0" h="192" w="479">
                  <a:moveTo>
                    <a:pt x="354" y="0"/>
                  </a:moveTo>
                  <a:lnTo>
                    <a:pt x="239" y="39"/>
                  </a:lnTo>
                  <a:cubicBezTo>
                    <a:pt x="177" y="58"/>
                    <a:pt x="127" y="58"/>
                    <a:pt x="93" y="58"/>
                  </a:cubicBezTo>
                  <a:cubicBezTo>
                    <a:pt x="58" y="58"/>
                    <a:pt x="39" y="58"/>
                    <a:pt x="39" y="77"/>
                  </a:cubicBezTo>
                  <a:cubicBezTo>
                    <a:pt x="1" y="153"/>
                    <a:pt x="39" y="191"/>
                    <a:pt x="153" y="191"/>
                  </a:cubicBezTo>
                  <a:cubicBezTo>
                    <a:pt x="278" y="191"/>
                    <a:pt x="392" y="153"/>
                    <a:pt x="431" y="115"/>
                  </a:cubicBezTo>
                  <a:cubicBezTo>
                    <a:pt x="478" y="77"/>
                    <a:pt x="431" y="39"/>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0"/>
            <p:cNvSpPr/>
            <p:nvPr/>
          </p:nvSpPr>
          <p:spPr>
            <a:xfrm>
              <a:off x="4708203" y="2146781"/>
              <a:ext cx="20433" cy="18390"/>
            </a:xfrm>
            <a:custGeom>
              <a:rect b="b" l="l" r="r" t="t"/>
              <a:pathLst>
                <a:path extrusionOk="0" h="603" w="670">
                  <a:moveTo>
                    <a:pt x="478" y="0"/>
                  </a:moveTo>
                  <a:cubicBezTo>
                    <a:pt x="354" y="0"/>
                    <a:pt x="354" y="38"/>
                    <a:pt x="316" y="86"/>
                  </a:cubicBezTo>
                  <a:lnTo>
                    <a:pt x="153" y="86"/>
                  </a:lnTo>
                  <a:cubicBezTo>
                    <a:pt x="77" y="86"/>
                    <a:pt x="1" y="86"/>
                    <a:pt x="39" y="163"/>
                  </a:cubicBezTo>
                  <a:cubicBezTo>
                    <a:pt x="39" y="201"/>
                    <a:pt x="77" y="239"/>
                    <a:pt x="115" y="277"/>
                  </a:cubicBezTo>
                  <a:cubicBezTo>
                    <a:pt x="153" y="402"/>
                    <a:pt x="77" y="440"/>
                    <a:pt x="77" y="478"/>
                  </a:cubicBezTo>
                  <a:cubicBezTo>
                    <a:pt x="77" y="564"/>
                    <a:pt x="115" y="602"/>
                    <a:pt x="153" y="602"/>
                  </a:cubicBezTo>
                  <a:lnTo>
                    <a:pt x="392" y="602"/>
                  </a:lnTo>
                  <a:cubicBezTo>
                    <a:pt x="478" y="602"/>
                    <a:pt x="478" y="564"/>
                    <a:pt x="478" y="516"/>
                  </a:cubicBezTo>
                  <a:cubicBezTo>
                    <a:pt x="431" y="478"/>
                    <a:pt x="392" y="402"/>
                    <a:pt x="431" y="325"/>
                  </a:cubicBezTo>
                  <a:cubicBezTo>
                    <a:pt x="478" y="201"/>
                    <a:pt x="669" y="38"/>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0"/>
            <p:cNvSpPr/>
            <p:nvPr/>
          </p:nvSpPr>
          <p:spPr>
            <a:xfrm>
              <a:off x="4710551" y="2166086"/>
              <a:ext cx="12260" cy="16499"/>
            </a:xfrm>
            <a:custGeom>
              <a:rect b="b" l="l" r="r" t="t"/>
              <a:pathLst>
                <a:path extrusionOk="0" h="541" w="402">
                  <a:moveTo>
                    <a:pt x="317" y="0"/>
                  </a:moveTo>
                  <a:cubicBezTo>
                    <a:pt x="307" y="0"/>
                    <a:pt x="293" y="2"/>
                    <a:pt x="277" y="7"/>
                  </a:cubicBezTo>
                  <a:cubicBezTo>
                    <a:pt x="239" y="27"/>
                    <a:pt x="210" y="36"/>
                    <a:pt x="185" y="36"/>
                  </a:cubicBezTo>
                  <a:cubicBezTo>
                    <a:pt x="160" y="36"/>
                    <a:pt x="139" y="27"/>
                    <a:pt x="115" y="7"/>
                  </a:cubicBezTo>
                  <a:cubicBezTo>
                    <a:pt x="38" y="7"/>
                    <a:pt x="0" y="7"/>
                    <a:pt x="38" y="84"/>
                  </a:cubicBezTo>
                  <a:lnTo>
                    <a:pt x="38" y="323"/>
                  </a:lnTo>
                  <a:cubicBezTo>
                    <a:pt x="38" y="361"/>
                    <a:pt x="38" y="485"/>
                    <a:pt x="76" y="523"/>
                  </a:cubicBezTo>
                  <a:cubicBezTo>
                    <a:pt x="89" y="536"/>
                    <a:pt x="103" y="540"/>
                    <a:pt x="117" y="540"/>
                  </a:cubicBezTo>
                  <a:cubicBezTo>
                    <a:pt x="145" y="540"/>
                    <a:pt x="175" y="523"/>
                    <a:pt x="201" y="523"/>
                  </a:cubicBezTo>
                  <a:lnTo>
                    <a:pt x="315" y="523"/>
                  </a:lnTo>
                  <a:cubicBezTo>
                    <a:pt x="401" y="523"/>
                    <a:pt x="401" y="447"/>
                    <a:pt x="401" y="409"/>
                  </a:cubicBezTo>
                  <a:cubicBezTo>
                    <a:pt x="354" y="361"/>
                    <a:pt x="315" y="323"/>
                    <a:pt x="315" y="246"/>
                  </a:cubicBezTo>
                  <a:cubicBezTo>
                    <a:pt x="349" y="105"/>
                    <a:pt x="389" y="0"/>
                    <a:pt x="3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0"/>
            <p:cNvSpPr/>
            <p:nvPr/>
          </p:nvSpPr>
          <p:spPr>
            <a:xfrm>
              <a:off x="4711710" y="2182981"/>
              <a:ext cx="11650" cy="16621"/>
            </a:xfrm>
            <a:custGeom>
              <a:rect b="b" l="l" r="r" t="t"/>
              <a:pathLst>
                <a:path extrusionOk="0" h="545" w="382">
                  <a:moveTo>
                    <a:pt x="288" y="1"/>
                  </a:moveTo>
                  <a:cubicBezTo>
                    <a:pt x="275" y="1"/>
                    <a:pt x="259" y="3"/>
                    <a:pt x="239" y="8"/>
                  </a:cubicBezTo>
                  <a:cubicBezTo>
                    <a:pt x="220" y="27"/>
                    <a:pt x="201" y="36"/>
                    <a:pt x="182" y="36"/>
                  </a:cubicBezTo>
                  <a:cubicBezTo>
                    <a:pt x="163" y="36"/>
                    <a:pt x="144" y="27"/>
                    <a:pt x="124" y="8"/>
                  </a:cubicBezTo>
                  <a:cubicBezTo>
                    <a:pt x="38" y="8"/>
                    <a:pt x="0" y="8"/>
                    <a:pt x="0" y="94"/>
                  </a:cubicBezTo>
                  <a:cubicBezTo>
                    <a:pt x="38" y="132"/>
                    <a:pt x="38" y="246"/>
                    <a:pt x="38" y="332"/>
                  </a:cubicBezTo>
                  <a:cubicBezTo>
                    <a:pt x="38" y="409"/>
                    <a:pt x="38" y="485"/>
                    <a:pt x="77" y="524"/>
                  </a:cubicBezTo>
                  <a:cubicBezTo>
                    <a:pt x="93" y="539"/>
                    <a:pt x="103" y="545"/>
                    <a:pt x="112" y="545"/>
                  </a:cubicBezTo>
                  <a:cubicBezTo>
                    <a:pt x="129" y="545"/>
                    <a:pt x="137" y="524"/>
                    <a:pt x="163" y="524"/>
                  </a:cubicBezTo>
                  <a:lnTo>
                    <a:pt x="316" y="524"/>
                  </a:lnTo>
                  <a:cubicBezTo>
                    <a:pt x="363" y="524"/>
                    <a:pt x="363" y="447"/>
                    <a:pt x="363" y="409"/>
                  </a:cubicBezTo>
                  <a:cubicBezTo>
                    <a:pt x="363" y="371"/>
                    <a:pt x="316" y="332"/>
                    <a:pt x="316" y="285"/>
                  </a:cubicBezTo>
                  <a:cubicBezTo>
                    <a:pt x="316" y="117"/>
                    <a:pt x="382" y="1"/>
                    <a:pt x="28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0"/>
            <p:cNvSpPr/>
            <p:nvPr/>
          </p:nvSpPr>
          <p:spPr>
            <a:xfrm>
              <a:off x="4710551" y="2292467"/>
              <a:ext cx="12809" cy="18390"/>
            </a:xfrm>
            <a:custGeom>
              <a:rect b="b" l="l" r="r" t="t"/>
              <a:pathLst>
                <a:path extrusionOk="0" h="603" w="420">
                  <a:moveTo>
                    <a:pt x="162" y="1"/>
                  </a:moveTo>
                  <a:cubicBezTo>
                    <a:pt x="38" y="1"/>
                    <a:pt x="0" y="1"/>
                    <a:pt x="38" y="39"/>
                  </a:cubicBezTo>
                  <a:lnTo>
                    <a:pt x="38" y="326"/>
                  </a:lnTo>
                  <a:cubicBezTo>
                    <a:pt x="38" y="402"/>
                    <a:pt x="0" y="517"/>
                    <a:pt x="38" y="565"/>
                  </a:cubicBezTo>
                  <a:lnTo>
                    <a:pt x="162" y="565"/>
                  </a:lnTo>
                  <a:cubicBezTo>
                    <a:pt x="201" y="565"/>
                    <a:pt x="201" y="565"/>
                    <a:pt x="315" y="603"/>
                  </a:cubicBezTo>
                  <a:cubicBezTo>
                    <a:pt x="354" y="603"/>
                    <a:pt x="401" y="517"/>
                    <a:pt x="354" y="440"/>
                  </a:cubicBezTo>
                  <a:lnTo>
                    <a:pt x="354" y="278"/>
                  </a:lnTo>
                  <a:cubicBezTo>
                    <a:pt x="354" y="144"/>
                    <a:pt x="420" y="32"/>
                    <a:pt x="327" y="32"/>
                  </a:cubicBezTo>
                  <a:cubicBezTo>
                    <a:pt x="314" y="32"/>
                    <a:pt x="297" y="34"/>
                    <a:pt x="277" y="39"/>
                  </a:cubicBezTo>
                  <a:cubicBezTo>
                    <a:pt x="239" y="39"/>
                    <a:pt x="162" y="39"/>
                    <a:pt x="1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0"/>
            <p:cNvSpPr/>
            <p:nvPr/>
          </p:nvSpPr>
          <p:spPr>
            <a:xfrm>
              <a:off x="4710551" y="2310613"/>
              <a:ext cx="12778" cy="17658"/>
            </a:xfrm>
            <a:custGeom>
              <a:rect b="b" l="l" r="r" t="t"/>
              <a:pathLst>
                <a:path extrusionOk="0" h="579" w="419">
                  <a:moveTo>
                    <a:pt x="328" y="0"/>
                  </a:moveTo>
                  <a:cubicBezTo>
                    <a:pt x="315" y="0"/>
                    <a:pt x="298" y="3"/>
                    <a:pt x="277" y="8"/>
                  </a:cubicBezTo>
                  <a:cubicBezTo>
                    <a:pt x="201" y="46"/>
                    <a:pt x="162" y="46"/>
                    <a:pt x="115" y="46"/>
                  </a:cubicBezTo>
                  <a:cubicBezTo>
                    <a:pt x="83" y="30"/>
                    <a:pt x="58" y="21"/>
                    <a:pt x="39" y="21"/>
                  </a:cubicBezTo>
                  <a:cubicBezTo>
                    <a:pt x="13" y="21"/>
                    <a:pt x="0" y="39"/>
                    <a:pt x="0" y="84"/>
                  </a:cubicBezTo>
                  <a:cubicBezTo>
                    <a:pt x="38" y="122"/>
                    <a:pt x="38" y="247"/>
                    <a:pt x="38" y="361"/>
                  </a:cubicBezTo>
                  <a:cubicBezTo>
                    <a:pt x="38" y="400"/>
                    <a:pt x="38" y="524"/>
                    <a:pt x="76" y="562"/>
                  </a:cubicBezTo>
                  <a:cubicBezTo>
                    <a:pt x="89" y="575"/>
                    <a:pt x="103" y="579"/>
                    <a:pt x="117" y="579"/>
                  </a:cubicBezTo>
                  <a:cubicBezTo>
                    <a:pt x="145" y="579"/>
                    <a:pt x="175" y="562"/>
                    <a:pt x="201" y="562"/>
                  </a:cubicBezTo>
                  <a:lnTo>
                    <a:pt x="315" y="562"/>
                  </a:lnTo>
                  <a:cubicBezTo>
                    <a:pt x="401" y="562"/>
                    <a:pt x="401" y="486"/>
                    <a:pt x="401" y="447"/>
                  </a:cubicBezTo>
                  <a:cubicBezTo>
                    <a:pt x="401" y="361"/>
                    <a:pt x="354" y="323"/>
                    <a:pt x="354" y="285"/>
                  </a:cubicBezTo>
                  <a:cubicBezTo>
                    <a:pt x="354" y="110"/>
                    <a:pt x="419" y="0"/>
                    <a:pt x="3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0"/>
            <p:cNvSpPr/>
            <p:nvPr/>
          </p:nvSpPr>
          <p:spPr>
            <a:xfrm>
              <a:off x="4711710" y="2228087"/>
              <a:ext cx="11101" cy="6130"/>
            </a:xfrm>
            <a:custGeom>
              <a:rect b="b" l="l" r="r" t="t"/>
              <a:pathLst>
                <a:path extrusionOk="0" h="201" w="364">
                  <a:moveTo>
                    <a:pt x="124" y="0"/>
                  </a:moveTo>
                  <a:cubicBezTo>
                    <a:pt x="0" y="0"/>
                    <a:pt x="0" y="0"/>
                    <a:pt x="0" y="48"/>
                  </a:cubicBezTo>
                  <a:lnTo>
                    <a:pt x="0" y="201"/>
                  </a:lnTo>
                  <a:cubicBezTo>
                    <a:pt x="38" y="163"/>
                    <a:pt x="38" y="86"/>
                    <a:pt x="124" y="86"/>
                  </a:cubicBezTo>
                  <a:cubicBezTo>
                    <a:pt x="201" y="86"/>
                    <a:pt x="277" y="124"/>
                    <a:pt x="316" y="201"/>
                  </a:cubicBezTo>
                  <a:cubicBezTo>
                    <a:pt x="316" y="48"/>
                    <a:pt x="363" y="0"/>
                    <a:pt x="239" y="0"/>
                  </a:cubicBezTo>
                  <a:cubicBezTo>
                    <a:pt x="214" y="16"/>
                    <a:pt x="192" y="21"/>
                    <a:pt x="175" y="21"/>
                  </a:cubicBezTo>
                  <a:cubicBezTo>
                    <a:pt x="141" y="21"/>
                    <a:pt x="124"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0"/>
            <p:cNvSpPr/>
            <p:nvPr/>
          </p:nvSpPr>
          <p:spPr>
            <a:xfrm>
              <a:off x="4709362" y="2139492"/>
              <a:ext cx="8478" cy="3172"/>
            </a:xfrm>
            <a:custGeom>
              <a:rect b="b" l="l" r="r" t="t"/>
              <a:pathLst>
                <a:path extrusionOk="0" h="104" w="278">
                  <a:moveTo>
                    <a:pt x="201" y="0"/>
                  </a:moveTo>
                  <a:cubicBezTo>
                    <a:pt x="154" y="39"/>
                    <a:pt x="115" y="39"/>
                    <a:pt x="39" y="39"/>
                  </a:cubicBezTo>
                  <a:cubicBezTo>
                    <a:pt x="1" y="39"/>
                    <a:pt x="1" y="86"/>
                    <a:pt x="39" y="86"/>
                  </a:cubicBezTo>
                  <a:cubicBezTo>
                    <a:pt x="52" y="99"/>
                    <a:pt x="74" y="103"/>
                    <a:pt x="100" y="103"/>
                  </a:cubicBezTo>
                  <a:cubicBezTo>
                    <a:pt x="150" y="103"/>
                    <a:pt x="214" y="86"/>
                    <a:pt x="240" y="86"/>
                  </a:cubicBezTo>
                  <a:cubicBezTo>
                    <a:pt x="278" y="39"/>
                    <a:pt x="278"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0"/>
            <p:cNvSpPr/>
            <p:nvPr/>
          </p:nvSpPr>
          <p:spPr>
            <a:xfrm>
              <a:off x="4711710" y="2200396"/>
              <a:ext cx="12260" cy="12839"/>
            </a:xfrm>
            <a:custGeom>
              <a:rect b="b" l="l" r="r" t="t"/>
              <a:pathLst>
                <a:path extrusionOk="0" h="421" w="402">
                  <a:moveTo>
                    <a:pt x="38" y="0"/>
                  </a:moveTo>
                  <a:lnTo>
                    <a:pt x="38" y="115"/>
                  </a:lnTo>
                  <a:cubicBezTo>
                    <a:pt x="77" y="153"/>
                    <a:pt x="0" y="277"/>
                    <a:pt x="38" y="354"/>
                  </a:cubicBezTo>
                  <a:cubicBezTo>
                    <a:pt x="53" y="382"/>
                    <a:pt x="68" y="390"/>
                    <a:pt x="86" y="390"/>
                  </a:cubicBezTo>
                  <a:cubicBezTo>
                    <a:pt x="105" y="390"/>
                    <a:pt x="127" y="381"/>
                    <a:pt x="153" y="381"/>
                  </a:cubicBezTo>
                  <a:cubicBezTo>
                    <a:pt x="168" y="381"/>
                    <a:pt x="184" y="383"/>
                    <a:pt x="201" y="392"/>
                  </a:cubicBezTo>
                  <a:cubicBezTo>
                    <a:pt x="220" y="411"/>
                    <a:pt x="239" y="421"/>
                    <a:pt x="258" y="421"/>
                  </a:cubicBezTo>
                  <a:cubicBezTo>
                    <a:pt x="277" y="421"/>
                    <a:pt x="296" y="411"/>
                    <a:pt x="316" y="392"/>
                  </a:cubicBezTo>
                  <a:cubicBezTo>
                    <a:pt x="363" y="392"/>
                    <a:pt x="316" y="277"/>
                    <a:pt x="316" y="191"/>
                  </a:cubicBezTo>
                  <a:cubicBezTo>
                    <a:pt x="363" y="153"/>
                    <a:pt x="402" y="39"/>
                    <a:pt x="316" y="0"/>
                  </a:cubicBezTo>
                  <a:cubicBezTo>
                    <a:pt x="277" y="0"/>
                    <a:pt x="239" y="39"/>
                    <a:pt x="201" y="39"/>
                  </a:cubicBezTo>
                  <a:cubicBezTo>
                    <a:pt x="124" y="39"/>
                    <a:pt x="77" y="0"/>
                    <a:pt x="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0"/>
            <p:cNvSpPr/>
            <p:nvPr/>
          </p:nvSpPr>
          <p:spPr>
            <a:xfrm>
              <a:off x="4710551" y="2328912"/>
              <a:ext cx="13419" cy="14578"/>
            </a:xfrm>
            <a:custGeom>
              <a:rect b="b" l="l" r="r" t="t"/>
              <a:pathLst>
                <a:path extrusionOk="0" h="478" w="440">
                  <a:moveTo>
                    <a:pt x="354" y="0"/>
                  </a:moveTo>
                  <a:cubicBezTo>
                    <a:pt x="277" y="0"/>
                    <a:pt x="239" y="38"/>
                    <a:pt x="201" y="38"/>
                  </a:cubicBezTo>
                  <a:cubicBezTo>
                    <a:pt x="143" y="38"/>
                    <a:pt x="107" y="21"/>
                    <a:pt x="78" y="21"/>
                  </a:cubicBezTo>
                  <a:cubicBezTo>
                    <a:pt x="64" y="21"/>
                    <a:pt x="51" y="26"/>
                    <a:pt x="38" y="38"/>
                  </a:cubicBezTo>
                  <a:cubicBezTo>
                    <a:pt x="0" y="86"/>
                    <a:pt x="0" y="86"/>
                    <a:pt x="38" y="163"/>
                  </a:cubicBezTo>
                  <a:cubicBezTo>
                    <a:pt x="76" y="201"/>
                    <a:pt x="0" y="363"/>
                    <a:pt x="38" y="440"/>
                  </a:cubicBezTo>
                  <a:cubicBezTo>
                    <a:pt x="58" y="460"/>
                    <a:pt x="76" y="467"/>
                    <a:pt x="93" y="467"/>
                  </a:cubicBezTo>
                  <a:cubicBezTo>
                    <a:pt x="132" y="467"/>
                    <a:pt x="165" y="432"/>
                    <a:pt x="206" y="432"/>
                  </a:cubicBezTo>
                  <a:cubicBezTo>
                    <a:pt x="217" y="432"/>
                    <a:pt x="227" y="434"/>
                    <a:pt x="239" y="440"/>
                  </a:cubicBezTo>
                  <a:cubicBezTo>
                    <a:pt x="315" y="478"/>
                    <a:pt x="315" y="478"/>
                    <a:pt x="354" y="478"/>
                  </a:cubicBezTo>
                  <a:cubicBezTo>
                    <a:pt x="440" y="440"/>
                    <a:pt x="354" y="325"/>
                    <a:pt x="354" y="239"/>
                  </a:cubicBezTo>
                  <a:cubicBezTo>
                    <a:pt x="401" y="163"/>
                    <a:pt x="401" y="38"/>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0"/>
            <p:cNvSpPr/>
            <p:nvPr/>
          </p:nvSpPr>
          <p:spPr>
            <a:xfrm>
              <a:off x="4710551" y="2344649"/>
              <a:ext cx="13419" cy="14303"/>
            </a:xfrm>
            <a:custGeom>
              <a:rect b="b" l="l" r="r" t="t"/>
              <a:pathLst>
                <a:path extrusionOk="0" h="469" w="440">
                  <a:moveTo>
                    <a:pt x="38" y="0"/>
                  </a:moveTo>
                  <a:cubicBezTo>
                    <a:pt x="38" y="48"/>
                    <a:pt x="38" y="86"/>
                    <a:pt x="76" y="124"/>
                  </a:cubicBezTo>
                  <a:cubicBezTo>
                    <a:pt x="76" y="201"/>
                    <a:pt x="0" y="363"/>
                    <a:pt x="38" y="401"/>
                  </a:cubicBezTo>
                  <a:cubicBezTo>
                    <a:pt x="65" y="445"/>
                    <a:pt x="89" y="458"/>
                    <a:pt x="111" y="458"/>
                  </a:cubicBezTo>
                  <a:cubicBezTo>
                    <a:pt x="143" y="458"/>
                    <a:pt x="173" y="432"/>
                    <a:pt x="208" y="432"/>
                  </a:cubicBezTo>
                  <a:cubicBezTo>
                    <a:pt x="217" y="432"/>
                    <a:pt x="228" y="434"/>
                    <a:pt x="239" y="440"/>
                  </a:cubicBezTo>
                  <a:cubicBezTo>
                    <a:pt x="277" y="459"/>
                    <a:pt x="306" y="468"/>
                    <a:pt x="325" y="468"/>
                  </a:cubicBezTo>
                  <a:cubicBezTo>
                    <a:pt x="344" y="468"/>
                    <a:pt x="354" y="459"/>
                    <a:pt x="354" y="440"/>
                  </a:cubicBezTo>
                  <a:cubicBezTo>
                    <a:pt x="440" y="401"/>
                    <a:pt x="354" y="325"/>
                    <a:pt x="401" y="239"/>
                  </a:cubicBezTo>
                  <a:cubicBezTo>
                    <a:pt x="401" y="163"/>
                    <a:pt x="440" y="0"/>
                    <a:pt x="354" y="0"/>
                  </a:cubicBezTo>
                  <a:cubicBezTo>
                    <a:pt x="315" y="0"/>
                    <a:pt x="239" y="0"/>
                    <a:pt x="201" y="48"/>
                  </a:cubicBezTo>
                  <a:cubicBezTo>
                    <a:pt x="162" y="48"/>
                    <a:pt x="76" y="0"/>
                    <a:pt x="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0"/>
            <p:cNvSpPr/>
            <p:nvPr/>
          </p:nvSpPr>
          <p:spPr>
            <a:xfrm>
              <a:off x="4710551" y="2360355"/>
              <a:ext cx="12717" cy="17231"/>
            </a:xfrm>
            <a:custGeom>
              <a:rect b="b" l="l" r="r" t="t"/>
              <a:pathLst>
                <a:path extrusionOk="0" h="565" w="417">
                  <a:moveTo>
                    <a:pt x="333" y="0"/>
                  </a:moveTo>
                  <a:cubicBezTo>
                    <a:pt x="319" y="0"/>
                    <a:pt x="301" y="4"/>
                    <a:pt x="277" y="11"/>
                  </a:cubicBezTo>
                  <a:lnTo>
                    <a:pt x="162" y="11"/>
                  </a:lnTo>
                  <a:cubicBezTo>
                    <a:pt x="38" y="11"/>
                    <a:pt x="0" y="11"/>
                    <a:pt x="38" y="49"/>
                  </a:cubicBezTo>
                  <a:lnTo>
                    <a:pt x="38" y="326"/>
                  </a:lnTo>
                  <a:cubicBezTo>
                    <a:pt x="38" y="402"/>
                    <a:pt x="38" y="527"/>
                    <a:pt x="76" y="527"/>
                  </a:cubicBezTo>
                  <a:cubicBezTo>
                    <a:pt x="115" y="565"/>
                    <a:pt x="162" y="565"/>
                    <a:pt x="201" y="565"/>
                  </a:cubicBezTo>
                  <a:lnTo>
                    <a:pt x="315" y="565"/>
                  </a:lnTo>
                  <a:cubicBezTo>
                    <a:pt x="401" y="565"/>
                    <a:pt x="401" y="488"/>
                    <a:pt x="401" y="402"/>
                  </a:cubicBezTo>
                  <a:cubicBezTo>
                    <a:pt x="401" y="364"/>
                    <a:pt x="354" y="326"/>
                    <a:pt x="354" y="288"/>
                  </a:cubicBezTo>
                  <a:cubicBezTo>
                    <a:pt x="354" y="116"/>
                    <a:pt x="416" y="0"/>
                    <a:pt x="3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0"/>
            <p:cNvSpPr/>
            <p:nvPr/>
          </p:nvSpPr>
          <p:spPr>
            <a:xfrm>
              <a:off x="4710551" y="2378409"/>
              <a:ext cx="13419" cy="14639"/>
            </a:xfrm>
            <a:custGeom>
              <a:rect b="b" l="l" r="r" t="t"/>
              <a:pathLst>
                <a:path extrusionOk="0" h="480" w="440">
                  <a:moveTo>
                    <a:pt x="62" y="0"/>
                  </a:moveTo>
                  <a:cubicBezTo>
                    <a:pt x="54" y="0"/>
                    <a:pt x="46" y="3"/>
                    <a:pt x="38" y="11"/>
                  </a:cubicBezTo>
                  <a:cubicBezTo>
                    <a:pt x="0" y="49"/>
                    <a:pt x="38" y="88"/>
                    <a:pt x="38" y="135"/>
                  </a:cubicBezTo>
                  <a:cubicBezTo>
                    <a:pt x="76" y="212"/>
                    <a:pt x="0" y="326"/>
                    <a:pt x="38" y="412"/>
                  </a:cubicBezTo>
                  <a:cubicBezTo>
                    <a:pt x="65" y="453"/>
                    <a:pt x="89" y="465"/>
                    <a:pt x="111" y="465"/>
                  </a:cubicBezTo>
                  <a:cubicBezTo>
                    <a:pt x="142" y="465"/>
                    <a:pt x="171" y="442"/>
                    <a:pt x="205" y="442"/>
                  </a:cubicBezTo>
                  <a:cubicBezTo>
                    <a:pt x="216" y="442"/>
                    <a:pt x="227" y="445"/>
                    <a:pt x="239" y="451"/>
                  </a:cubicBezTo>
                  <a:cubicBezTo>
                    <a:pt x="277" y="470"/>
                    <a:pt x="306" y="479"/>
                    <a:pt x="325" y="479"/>
                  </a:cubicBezTo>
                  <a:cubicBezTo>
                    <a:pt x="344" y="479"/>
                    <a:pt x="354" y="470"/>
                    <a:pt x="354" y="451"/>
                  </a:cubicBezTo>
                  <a:cubicBezTo>
                    <a:pt x="440" y="412"/>
                    <a:pt x="354" y="288"/>
                    <a:pt x="354" y="212"/>
                  </a:cubicBezTo>
                  <a:cubicBezTo>
                    <a:pt x="401" y="135"/>
                    <a:pt x="401" y="11"/>
                    <a:pt x="354" y="11"/>
                  </a:cubicBezTo>
                  <a:cubicBezTo>
                    <a:pt x="277" y="11"/>
                    <a:pt x="239" y="11"/>
                    <a:pt x="201" y="49"/>
                  </a:cubicBezTo>
                  <a:cubicBezTo>
                    <a:pt x="132" y="49"/>
                    <a:pt x="94" y="0"/>
                    <a:pt x="6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0"/>
            <p:cNvSpPr/>
            <p:nvPr/>
          </p:nvSpPr>
          <p:spPr>
            <a:xfrm>
              <a:off x="4711710" y="2393963"/>
              <a:ext cx="12260" cy="14456"/>
            </a:xfrm>
            <a:custGeom>
              <a:rect b="b" l="l" r="r" t="t"/>
              <a:pathLst>
                <a:path extrusionOk="0" h="474" w="402">
                  <a:moveTo>
                    <a:pt x="269" y="0"/>
                  </a:moveTo>
                  <a:cubicBezTo>
                    <a:pt x="235" y="0"/>
                    <a:pt x="201" y="17"/>
                    <a:pt x="201" y="17"/>
                  </a:cubicBezTo>
                  <a:cubicBezTo>
                    <a:pt x="185" y="25"/>
                    <a:pt x="168" y="28"/>
                    <a:pt x="152" y="28"/>
                  </a:cubicBezTo>
                  <a:cubicBezTo>
                    <a:pt x="108" y="28"/>
                    <a:pt x="68" y="6"/>
                    <a:pt x="49" y="6"/>
                  </a:cubicBezTo>
                  <a:cubicBezTo>
                    <a:pt x="42" y="6"/>
                    <a:pt x="38" y="9"/>
                    <a:pt x="38" y="17"/>
                  </a:cubicBezTo>
                  <a:cubicBezTo>
                    <a:pt x="0" y="55"/>
                    <a:pt x="0" y="55"/>
                    <a:pt x="38" y="141"/>
                  </a:cubicBezTo>
                  <a:cubicBezTo>
                    <a:pt x="77" y="218"/>
                    <a:pt x="0" y="342"/>
                    <a:pt x="38" y="418"/>
                  </a:cubicBezTo>
                  <a:cubicBezTo>
                    <a:pt x="52" y="459"/>
                    <a:pt x="72" y="471"/>
                    <a:pt x="93" y="471"/>
                  </a:cubicBezTo>
                  <a:cubicBezTo>
                    <a:pt x="122" y="471"/>
                    <a:pt x="155" y="448"/>
                    <a:pt x="180" y="448"/>
                  </a:cubicBezTo>
                  <a:cubicBezTo>
                    <a:pt x="188" y="448"/>
                    <a:pt x="195" y="451"/>
                    <a:pt x="201" y="457"/>
                  </a:cubicBezTo>
                  <a:cubicBezTo>
                    <a:pt x="252" y="457"/>
                    <a:pt x="286" y="474"/>
                    <a:pt x="317" y="474"/>
                  </a:cubicBezTo>
                  <a:cubicBezTo>
                    <a:pt x="333" y="474"/>
                    <a:pt x="347" y="469"/>
                    <a:pt x="363" y="457"/>
                  </a:cubicBezTo>
                  <a:cubicBezTo>
                    <a:pt x="402" y="418"/>
                    <a:pt x="316" y="294"/>
                    <a:pt x="363" y="218"/>
                  </a:cubicBezTo>
                  <a:cubicBezTo>
                    <a:pt x="363" y="141"/>
                    <a:pt x="402" y="17"/>
                    <a:pt x="316" y="17"/>
                  </a:cubicBezTo>
                  <a:cubicBezTo>
                    <a:pt x="303" y="4"/>
                    <a:pt x="286" y="0"/>
                    <a:pt x="2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0"/>
            <p:cNvSpPr/>
            <p:nvPr/>
          </p:nvSpPr>
          <p:spPr>
            <a:xfrm>
              <a:off x="4710551" y="2213509"/>
              <a:ext cx="12260" cy="13419"/>
            </a:xfrm>
            <a:custGeom>
              <a:rect b="b" l="l" r="r" t="t"/>
              <a:pathLst>
                <a:path extrusionOk="0" h="440" w="402">
                  <a:moveTo>
                    <a:pt x="76" y="0"/>
                  </a:moveTo>
                  <a:cubicBezTo>
                    <a:pt x="38" y="48"/>
                    <a:pt x="38" y="86"/>
                    <a:pt x="76" y="125"/>
                  </a:cubicBezTo>
                  <a:cubicBezTo>
                    <a:pt x="76" y="201"/>
                    <a:pt x="0" y="287"/>
                    <a:pt x="38" y="363"/>
                  </a:cubicBezTo>
                  <a:cubicBezTo>
                    <a:pt x="52" y="392"/>
                    <a:pt x="73" y="399"/>
                    <a:pt x="95" y="399"/>
                  </a:cubicBezTo>
                  <a:cubicBezTo>
                    <a:pt x="120" y="399"/>
                    <a:pt x="146" y="390"/>
                    <a:pt x="168" y="390"/>
                  </a:cubicBezTo>
                  <a:cubicBezTo>
                    <a:pt x="181" y="390"/>
                    <a:pt x="192" y="393"/>
                    <a:pt x="201" y="402"/>
                  </a:cubicBezTo>
                  <a:cubicBezTo>
                    <a:pt x="277" y="440"/>
                    <a:pt x="277" y="440"/>
                    <a:pt x="315" y="440"/>
                  </a:cubicBezTo>
                  <a:cubicBezTo>
                    <a:pt x="354" y="402"/>
                    <a:pt x="315" y="287"/>
                    <a:pt x="354" y="201"/>
                  </a:cubicBezTo>
                  <a:cubicBezTo>
                    <a:pt x="354" y="163"/>
                    <a:pt x="401" y="48"/>
                    <a:pt x="354" y="48"/>
                  </a:cubicBezTo>
                  <a:cubicBezTo>
                    <a:pt x="328" y="32"/>
                    <a:pt x="307" y="27"/>
                    <a:pt x="288" y="27"/>
                  </a:cubicBezTo>
                  <a:cubicBezTo>
                    <a:pt x="252" y="27"/>
                    <a:pt x="226" y="48"/>
                    <a:pt x="201" y="48"/>
                  </a:cubicBezTo>
                  <a:cubicBezTo>
                    <a:pt x="162" y="48"/>
                    <a:pt x="115" y="0"/>
                    <a:pt x="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80"/>
            <p:cNvSpPr/>
            <p:nvPr/>
          </p:nvSpPr>
          <p:spPr>
            <a:xfrm>
              <a:off x="4709362" y="2279079"/>
              <a:ext cx="13449" cy="13144"/>
            </a:xfrm>
            <a:custGeom>
              <a:rect b="b" l="l" r="r" t="t"/>
              <a:pathLst>
                <a:path extrusionOk="0" h="431" w="441">
                  <a:moveTo>
                    <a:pt x="440" y="0"/>
                  </a:moveTo>
                  <a:lnTo>
                    <a:pt x="440" y="0"/>
                  </a:lnTo>
                  <a:cubicBezTo>
                    <a:pt x="393" y="48"/>
                    <a:pt x="354" y="48"/>
                    <a:pt x="278" y="86"/>
                  </a:cubicBezTo>
                  <a:cubicBezTo>
                    <a:pt x="201" y="86"/>
                    <a:pt x="115" y="48"/>
                    <a:pt x="39" y="0"/>
                  </a:cubicBezTo>
                  <a:lnTo>
                    <a:pt x="39" y="0"/>
                  </a:lnTo>
                  <a:cubicBezTo>
                    <a:pt x="77" y="48"/>
                    <a:pt x="77" y="48"/>
                    <a:pt x="77" y="86"/>
                  </a:cubicBezTo>
                  <a:cubicBezTo>
                    <a:pt x="115" y="124"/>
                    <a:pt x="1" y="287"/>
                    <a:pt x="39" y="363"/>
                  </a:cubicBezTo>
                  <a:cubicBezTo>
                    <a:pt x="53" y="392"/>
                    <a:pt x="72" y="399"/>
                    <a:pt x="96" y="399"/>
                  </a:cubicBezTo>
                  <a:cubicBezTo>
                    <a:pt x="121" y="399"/>
                    <a:pt x="151" y="390"/>
                    <a:pt x="183" y="390"/>
                  </a:cubicBezTo>
                  <a:cubicBezTo>
                    <a:pt x="201" y="390"/>
                    <a:pt x="220" y="393"/>
                    <a:pt x="240" y="402"/>
                  </a:cubicBezTo>
                  <a:cubicBezTo>
                    <a:pt x="278" y="421"/>
                    <a:pt x="297" y="430"/>
                    <a:pt x="311" y="430"/>
                  </a:cubicBezTo>
                  <a:cubicBezTo>
                    <a:pt x="326" y="430"/>
                    <a:pt x="335" y="421"/>
                    <a:pt x="354" y="402"/>
                  </a:cubicBezTo>
                  <a:cubicBezTo>
                    <a:pt x="440" y="363"/>
                    <a:pt x="354" y="239"/>
                    <a:pt x="393" y="163"/>
                  </a:cubicBezTo>
                  <a:cubicBezTo>
                    <a:pt x="393" y="124"/>
                    <a:pt x="440" y="48"/>
                    <a:pt x="4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80"/>
            <p:cNvSpPr/>
            <p:nvPr/>
          </p:nvSpPr>
          <p:spPr>
            <a:xfrm>
              <a:off x="4682555" y="2231869"/>
              <a:ext cx="67948" cy="47241"/>
            </a:xfrm>
            <a:custGeom>
              <a:rect b="b" l="l" r="r" t="t"/>
              <a:pathLst>
                <a:path extrusionOk="0" h="1549" w="2228">
                  <a:moveTo>
                    <a:pt x="1119" y="0"/>
                  </a:moveTo>
                  <a:cubicBezTo>
                    <a:pt x="994" y="0"/>
                    <a:pt x="956" y="163"/>
                    <a:pt x="956" y="239"/>
                  </a:cubicBezTo>
                  <a:cubicBezTo>
                    <a:pt x="880" y="440"/>
                    <a:pt x="842" y="440"/>
                    <a:pt x="679" y="478"/>
                  </a:cubicBezTo>
                  <a:cubicBezTo>
                    <a:pt x="620" y="501"/>
                    <a:pt x="560" y="507"/>
                    <a:pt x="502" y="507"/>
                  </a:cubicBezTo>
                  <a:cubicBezTo>
                    <a:pt x="440" y="507"/>
                    <a:pt x="379" y="500"/>
                    <a:pt x="322" y="500"/>
                  </a:cubicBezTo>
                  <a:cubicBezTo>
                    <a:pt x="251" y="500"/>
                    <a:pt x="184" y="510"/>
                    <a:pt x="125" y="555"/>
                  </a:cubicBezTo>
                  <a:cubicBezTo>
                    <a:pt x="1" y="679"/>
                    <a:pt x="125" y="956"/>
                    <a:pt x="125" y="1156"/>
                  </a:cubicBezTo>
                  <a:cubicBezTo>
                    <a:pt x="151" y="1371"/>
                    <a:pt x="270" y="1387"/>
                    <a:pt x="431" y="1387"/>
                  </a:cubicBezTo>
                  <a:cubicBezTo>
                    <a:pt x="458" y="1387"/>
                    <a:pt x="486" y="1386"/>
                    <a:pt x="515" y="1386"/>
                  </a:cubicBezTo>
                  <a:cubicBezTo>
                    <a:pt x="567" y="1386"/>
                    <a:pt x="622" y="1388"/>
                    <a:pt x="679" y="1395"/>
                  </a:cubicBezTo>
                  <a:cubicBezTo>
                    <a:pt x="918" y="1395"/>
                    <a:pt x="956" y="1548"/>
                    <a:pt x="1119" y="1548"/>
                  </a:cubicBezTo>
                  <a:cubicBezTo>
                    <a:pt x="1272" y="1548"/>
                    <a:pt x="1319" y="1395"/>
                    <a:pt x="1558" y="1395"/>
                  </a:cubicBezTo>
                  <a:cubicBezTo>
                    <a:pt x="1615" y="1388"/>
                    <a:pt x="1670" y="1386"/>
                    <a:pt x="1723" y="1386"/>
                  </a:cubicBezTo>
                  <a:cubicBezTo>
                    <a:pt x="1752" y="1386"/>
                    <a:pt x="1780" y="1387"/>
                    <a:pt x="1807" y="1387"/>
                  </a:cubicBezTo>
                  <a:cubicBezTo>
                    <a:pt x="1967" y="1387"/>
                    <a:pt x="2086" y="1371"/>
                    <a:pt x="2112" y="1156"/>
                  </a:cubicBezTo>
                  <a:cubicBezTo>
                    <a:pt x="2112" y="956"/>
                    <a:pt x="2227" y="679"/>
                    <a:pt x="2112" y="555"/>
                  </a:cubicBezTo>
                  <a:cubicBezTo>
                    <a:pt x="2049" y="510"/>
                    <a:pt x="1981" y="500"/>
                    <a:pt x="1909" y="500"/>
                  </a:cubicBezTo>
                  <a:cubicBezTo>
                    <a:pt x="1851" y="500"/>
                    <a:pt x="1790" y="507"/>
                    <a:pt x="1730" y="507"/>
                  </a:cubicBezTo>
                  <a:cubicBezTo>
                    <a:pt x="1673" y="507"/>
                    <a:pt x="1615" y="501"/>
                    <a:pt x="1558" y="478"/>
                  </a:cubicBezTo>
                  <a:cubicBezTo>
                    <a:pt x="1358" y="440"/>
                    <a:pt x="1358" y="440"/>
                    <a:pt x="1272" y="239"/>
                  </a:cubicBezTo>
                  <a:cubicBezTo>
                    <a:pt x="1272" y="163"/>
                    <a:pt x="1233" y="0"/>
                    <a:pt x="11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0"/>
            <p:cNvSpPr/>
            <p:nvPr/>
          </p:nvSpPr>
          <p:spPr>
            <a:xfrm>
              <a:off x="4651081" y="2237450"/>
              <a:ext cx="59470" cy="20342"/>
            </a:xfrm>
            <a:custGeom>
              <a:rect b="b" l="l" r="r" t="t"/>
              <a:pathLst>
                <a:path extrusionOk="0" h="667" w="1950">
                  <a:moveTo>
                    <a:pt x="661" y="1"/>
                  </a:moveTo>
                  <a:cubicBezTo>
                    <a:pt x="524" y="1"/>
                    <a:pt x="437" y="56"/>
                    <a:pt x="278" y="56"/>
                  </a:cubicBezTo>
                  <a:cubicBezTo>
                    <a:pt x="39" y="94"/>
                    <a:pt x="1" y="295"/>
                    <a:pt x="154" y="372"/>
                  </a:cubicBezTo>
                  <a:cubicBezTo>
                    <a:pt x="278" y="410"/>
                    <a:pt x="278" y="372"/>
                    <a:pt x="392" y="534"/>
                  </a:cubicBezTo>
                  <a:cubicBezTo>
                    <a:pt x="456" y="619"/>
                    <a:pt x="556" y="667"/>
                    <a:pt x="685" y="667"/>
                  </a:cubicBezTo>
                  <a:cubicBezTo>
                    <a:pt x="731" y="667"/>
                    <a:pt x="780" y="661"/>
                    <a:pt x="832" y="649"/>
                  </a:cubicBezTo>
                  <a:cubicBezTo>
                    <a:pt x="956" y="610"/>
                    <a:pt x="1033" y="572"/>
                    <a:pt x="1071" y="496"/>
                  </a:cubicBezTo>
                  <a:cubicBezTo>
                    <a:pt x="1071" y="458"/>
                    <a:pt x="1033" y="458"/>
                    <a:pt x="994" y="458"/>
                  </a:cubicBezTo>
                  <a:cubicBezTo>
                    <a:pt x="956" y="458"/>
                    <a:pt x="870" y="410"/>
                    <a:pt x="870" y="410"/>
                  </a:cubicBezTo>
                  <a:cubicBezTo>
                    <a:pt x="794" y="257"/>
                    <a:pt x="1195" y="295"/>
                    <a:pt x="1587" y="257"/>
                  </a:cubicBezTo>
                  <a:cubicBezTo>
                    <a:pt x="1912" y="257"/>
                    <a:pt x="1950" y="133"/>
                    <a:pt x="1826" y="94"/>
                  </a:cubicBezTo>
                  <a:cubicBezTo>
                    <a:pt x="1800" y="82"/>
                    <a:pt x="1771" y="77"/>
                    <a:pt x="1738" y="77"/>
                  </a:cubicBezTo>
                  <a:cubicBezTo>
                    <a:pt x="1672" y="77"/>
                    <a:pt x="1593" y="94"/>
                    <a:pt x="1510" y="94"/>
                  </a:cubicBezTo>
                  <a:cubicBezTo>
                    <a:pt x="1452" y="106"/>
                    <a:pt x="1393" y="110"/>
                    <a:pt x="1334" y="110"/>
                  </a:cubicBezTo>
                  <a:cubicBezTo>
                    <a:pt x="1193" y="110"/>
                    <a:pt x="1053" y="83"/>
                    <a:pt x="918" y="56"/>
                  </a:cubicBezTo>
                  <a:cubicBezTo>
                    <a:pt x="810" y="15"/>
                    <a:pt x="729" y="1"/>
                    <a:pt x="66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0"/>
            <p:cNvSpPr/>
            <p:nvPr/>
          </p:nvSpPr>
          <p:spPr>
            <a:xfrm>
              <a:off x="4723940" y="2237450"/>
              <a:ext cx="58311" cy="20342"/>
            </a:xfrm>
            <a:custGeom>
              <a:rect b="b" l="l" r="r" t="t"/>
              <a:pathLst>
                <a:path extrusionOk="0" h="667" w="1912">
                  <a:moveTo>
                    <a:pt x="1286" y="1"/>
                  </a:moveTo>
                  <a:cubicBezTo>
                    <a:pt x="1217" y="1"/>
                    <a:pt x="1138" y="15"/>
                    <a:pt x="1033" y="56"/>
                  </a:cubicBezTo>
                  <a:cubicBezTo>
                    <a:pt x="891" y="83"/>
                    <a:pt x="749" y="110"/>
                    <a:pt x="610" y="110"/>
                  </a:cubicBezTo>
                  <a:cubicBezTo>
                    <a:pt x="553" y="110"/>
                    <a:pt x="496" y="106"/>
                    <a:pt x="440" y="94"/>
                  </a:cubicBezTo>
                  <a:cubicBezTo>
                    <a:pt x="332" y="94"/>
                    <a:pt x="262" y="77"/>
                    <a:pt x="190" y="77"/>
                  </a:cubicBezTo>
                  <a:cubicBezTo>
                    <a:pt x="154" y="77"/>
                    <a:pt x="118" y="82"/>
                    <a:pt x="77" y="94"/>
                  </a:cubicBezTo>
                  <a:cubicBezTo>
                    <a:pt x="1" y="133"/>
                    <a:pt x="39" y="257"/>
                    <a:pt x="354" y="257"/>
                  </a:cubicBezTo>
                  <a:cubicBezTo>
                    <a:pt x="717" y="295"/>
                    <a:pt x="1109" y="257"/>
                    <a:pt x="1071" y="410"/>
                  </a:cubicBezTo>
                  <a:cubicBezTo>
                    <a:pt x="1071" y="410"/>
                    <a:pt x="994" y="458"/>
                    <a:pt x="918" y="458"/>
                  </a:cubicBezTo>
                  <a:cubicBezTo>
                    <a:pt x="918" y="458"/>
                    <a:pt x="870" y="458"/>
                    <a:pt x="870" y="496"/>
                  </a:cubicBezTo>
                  <a:cubicBezTo>
                    <a:pt x="870" y="572"/>
                    <a:pt x="994" y="610"/>
                    <a:pt x="1109" y="649"/>
                  </a:cubicBezTo>
                  <a:cubicBezTo>
                    <a:pt x="1161" y="661"/>
                    <a:pt x="1211" y="667"/>
                    <a:pt x="1257" y="667"/>
                  </a:cubicBezTo>
                  <a:cubicBezTo>
                    <a:pt x="1388" y="667"/>
                    <a:pt x="1492" y="619"/>
                    <a:pt x="1548" y="534"/>
                  </a:cubicBezTo>
                  <a:cubicBezTo>
                    <a:pt x="1673" y="372"/>
                    <a:pt x="1673" y="410"/>
                    <a:pt x="1787" y="372"/>
                  </a:cubicBezTo>
                  <a:cubicBezTo>
                    <a:pt x="1912" y="295"/>
                    <a:pt x="1912" y="94"/>
                    <a:pt x="1673" y="56"/>
                  </a:cubicBezTo>
                  <a:cubicBezTo>
                    <a:pt x="1513" y="56"/>
                    <a:pt x="1422" y="1"/>
                    <a:pt x="12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0"/>
            <p:cNvSpPr/>
            <p:nvPr/>
          </p:nvSpPr>
          <p:spPr>
            <a:xfrm>
              <a:off x="4591642" y="2240317"/>
              <a:ext cx="70266" cy="63252"/>
            </a:xfrm>
            <a:custGeom>
              <a:rect b="b" l="l" r="r" t="t"/>
              <a:pathLst>
                <a:path extrusionOk="0" h="2074" w="2304">
                  <a:moveTo>
                    <a:pt x="1950" y="0"/>
                  </a:moveTo>
                  <a:cubicBezTo>
                    <a:pt x="1673" y="0"/>
                    <a:pt x="1864" y="125"/>
                    <a:pt x="1625" y="125"/>
                  </a:cubicBezTo>
                  <a:cubicBezTo>
                    <a:pt x="1595" y="119"/>
                    <a:pt x="1567" y="116"/>
                    <a:pt x="1541" y="116"/>
                  </a:cubicBezTo>
                  <a:cubicBezTo>
                    <a:pt x="1359" y="116"/>
                    <a:pt x="1271" y="249"/>
                    <a:pt x="1271" y="316"/>
                  </a:cubicBezTo>
                  <a:cubicBezTo>
                    <a:pt x="1310" y="440"/>
                    <a:pt x="1434" y="555"/>
                    <a:pt x="1386" y="679"/>
                  </a:cubicBezTo>
                  <a:cubicBezTo>
                    <a:pt x="1348" y="841"/>
                    <a:pt x="994" y="1434"/>
                    <a:pt x="794" y="1596"/>
                  </a:cubicBezTo>
                  <a:cubicBezTo>
                    <a:pt x="755" y="1634"/>
                    <a:pt x="705" y="1644"/>
                    <a:pt x="655" y="1644"/>
                  </a:cubicBezTo>
                  <a:cubicBezTo>
                    <a:pt x="605" y="1644"/>
                    <a:pt x="555" y="1634"/>
                    <a:pt x="516" y="1634"/>
                  </a:cubicBezTo>
                  <a:cubicBezTo>
                    <a:pt x="426" y="1690"/>
                    <a:pt x="319" y="1726"/>
                    <a:pt x="220" y="1726"/>
                  </a:cubicBezTo>
                  <a:cubicBezTo>
                    <a:pt x="184" y="1726"/>
                    <a:pt x="148" y="1721"/>
                    <a:pt x="115" y="1711"/>
                  </a:cubicBezTo>
                  <a:cubicBezTo>
                    <a:pt x="77" y="1797"/>
                    <a:pt x="39" y="1835"/>
                    <a:pt x="39" y="1873"/>
                  </a:cubicBezTo>
                  <a:cubicBezTo>
                    <a:pt x="0" y="2036"/>
                    <a:pt x="239" y="2074"/>
                    <a:pt x="478" y="2074"/>
                  </a:cubicBezTo>
                  <a:cubicBezTo>
                    <a:pt x="717" y="2036"/>
                    <a:pt x="794" y="1873"/>
                    <a:pt x="1071" y="1634"/>
                  </a:cubicBezTo>
                  <a:cubicBezTo>
                    <a:pt x="1348" y="1395"/>
                    <a:pt x="1673" y="841"/>
                    <a:pt x="1950" y="717"/>
                  </a:cubicBezTo>
                  <a:cubicBezTo>
                    <a:pt x="2103" y="641"/>
                    <a:pt x="2227" y="602"/>
                    <a:pt x="2303" y="516"/>
                  </a:cubicBezTo>
                  <a:cubicBezTo>
                    <a:pt x="2265" y="478"/>
                    <a:pt x="2227" y="402"/>
                    <a:pt x="2150" y="364"/>
                  </a:cubicBezTo>
                  <a:cubicBezTo>
                    <a:pt x="2103" y="316"/>
                    <a:pt x="1950" y="278"/>
                    <a:pt x="1950" y="201"/>
                  </a:cubicBezTo>
                  <a:cubicBezTo>
                    <a:pt x="1950" y="125"/>
                    <a:pt x="1988" y="39"/>
                    <a:pt x="20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0"/>
            <p:cNvSpPr/>
            <p:nvPr/>
          </p:nvSpPr>
          <p:spPr>
            <a:xfrm>
              <a:off x="4586701" y="2197773"/>
              <a:ext cx="27997" cy="92926"/>
            </a:xfrm>
            <a:custGeom>
              <a:rect b="b" l="l" r="r" t="t"/>
              <a:pathLst>
                <a:path extrusionOk="0" h="3047" w="918">
                  <a:moveTo>
                    <a:pt x="622" y="1"/>
                  </a:moveTo>
                  <a:cubicBezTo>
                    <a:pt x="560" y="1"/>
                    <a:pt x="487" y="25"/>
                    <a:pt x="401" y="86"/>
                  </a:cubicBezTo>
                  <a:cubicBezTo>
                    <a:pt x="162" y="239"/>
                    <a:pt x="516" y="478"/>
                    <a:pt x="516" y="1042"/>
                  </a:cubicBezTo>
                  <a:cubicBezTo>
                    <a:pt x="516" y="1596"/>
                    <a:pt x="277" y="2150"/>
                    <a:pt x="115" y="2427"/>
                  </a:cubicBezTo>
                  <a:cubicBezTo>
                    <a:pt x="0" y="2752"/>
                    <a:pt x="115" y="3029"/>
                    <a:pt x="115" y="3029"/>
                  </a:cubicBezTo>
                  <a:cubicBezTo>
                    <a:pt x="115" y="3029"/>
                    <a:pt x="204" y="3046"/>
                    <a:pt x="334" y="3046"/>
                  </a:cubicBezTo>
                  <a:cubicBezTo>
                    <a:pt x="399" y="3046"/>
                    <a:pt x="475" y="3042"/>
                    <a:pt x="554" y="3029"/>
                  </a:cubicBezTo>
                  <a:cubicBezTo>
                    <a:pt x="831" y="2953"/>
                    <a:pt x="678" y="2714"/>
                    <a:pt x="640" y="2513"/>
                  </a:cubicBezTo>
                  <a:cubicBezTo>
                    <a:pt x="554" y="2351"/>
                    <a:pt x="879" y="1395"/>
                    <a:pt x="879" y="918"/>
                  </a:cubicBezTo>
                  <a:cubicBezTo>
                    <a:pt x="879" y="440"/>
                    <a:pt x="917" y="325"/>
                    <a:pt x="879" y="201"/>
                  </a:cubicBezTo>
                  <a:cubicBezTo>
                    <a:pt x="846" y="122"/>
                    <a:pt x="762" y="1"/>
                    <a:pt x="6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0"/>
            <p:cNvSpPr/>
            <p:nvPr/>
          </p:nvSpPr>
          <p:spPr>
            <a:xfrm>
              <a:off x="4615826" y="2207776"/>
              <a:ext cx="34127" cy="30589"/>
            </a:xfrm>
            <a:custGeom>
              <a:rect b="b" l="l" r="r" t="t"/>
              <a:pathLst>
                <a:path extrusionOk="0" h="1003" w="1119">
                  <a:moveTo>
                    <a:pt x="18" y="1"/>
                  </a:moveTo>
                  <a:cubicBezTo>
                    <a:pt x="7" y="1"/>
                    <a:pt x="1" y="11"/>
                    <a:pt x="1" y="35"/>
                  </a:cubicBezTo>
                  <a:cubicBezTo>
                    <a:pt x="1" y="74"/>
                    <a:pt x="77" y="112"/>
                    <a:pt x="115" y="188"/>
                  </a:cubicBezTo>
                  <a:cubicBezTo>
                    <a:pt x="239" y="274"/>
                    <a:pt x="593" y="714"/>
                    <a:pt x="755" y="867"/>
                  </a:cubicBezTo>
                  <a:cubicBezTo>
                    <a:pt x="852" y="963"/>
                    <a:pt x="945" y="1002"/>
                    <a:pt x="1004" y="1002"/>
                  </a:cubicBezTo>
                  <a:cubicBezTo>
                    <a:pt x="1045" y="1002"/>
                    <a:pt x="1071" y="984"/>
                    <a:pt x="1071" y="953"/>
                  </a:cubicBezTo>
                  <a:cubicBezTo>
                    <a:pt x="1071" y="905"/>
                    <a:pt x="1119" y="867"/>
                    <a:pt x="1033" y="829"/>
                  </a:cubicBezTo>
                  <a:cubicBezTo>
                    <a:pt x="956" y="829"/>
                    <a:pt x="794" y="829"/>
                    <a:pt x="679" y="666"/>
                  </a:cubicBezTo>
                  <a:cubicBezTo>
                    <a:pt x="402" y="351"/>
                    <a:pt x="316" y="274"/>
                    <a:pt x="201" y="150"/>
                  </a:cubicBezTo>
                  <a:cubicBezTo>
                    <a:pt x="112" y="68"/>
                    <a:pt x="48" y="1"/>
                    <a:pt x="1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0"/>
            <p:cNvSpPr/>
            <p:nvPr/>
          </p:nvSpPr>
          <p:spPr>
            <a:xfrm>
              <a:off x="4527231" y="2124609"/>
              <a:ext cx="80178" cy="77494"/>
            </a:xfrm>
            <a:custGeom>
              <a:rect b="b" l="l" r="r" t="t"/>
              <a:pathLst>
                <a:path extrusionOk="0" h="2541" w="2629">
                  <a:moveTo>
                    <a:pt x="332" y="1"/>
                  </a:moveTo>
                  <a:cubicBezTo>
                    <a:pt x="304" y="1"/>
                    <a:pt x="274" y="4"/>
                    <a:pt x="240" y="11"/>
                  </a:cubicBezTo>
                  <a:cubicBezTo>
                    <a:pt x="1" y="49"/>
                    <a:pt x="1" y="211"/>
                    <a:pt x="1" y="288"/>
                  </a:cubicBezTo>
                  <a:cubicBezTo>
                    <a:pt x="1" y="381"/>
                    <a:pt x="88" y="426"/>
                    <a:pt x="167" y="426"/>
                  </a:cubicBezTo>
                  <a:cubicBezTo>
                    <a:pt x="193" y="426"/>
                    <a:pt x="218" y="421"/>
                    <a:pt x="240" y="412"/>
                  </a:cubicBezTo>
                  <a:cubicBezTo>
                    <a:pt x="271" y="396"/>
                    <a:pt x="311" y="387"/>
                    <a:pt x="352" y="387"/>
                  </a:cubicBezTo>
                  <a:cubicBezTo>
                    <a:pt x="411" y="387"/>
                    <a:pt x="472" y="405"/>
                    <a:pt x="517" y="450"/>
                  </a:cubicBezTo>
                  <a:cubicBezTo>
                    <a:pt x="631" y="613"/>
                    <a:pt x="918" y="1004"/>
                    <a:pt x="1310" y="1444"/>
                  </a:cubicBezTo>
                  <a:cubicBezTo>
                    <a:pt x="1673" y="1883"/>
                    <a:pt x="1912" y="2122"/>
                    <a:pt x="1988" y="2361"/>
                  </a:cubicBezTo>
                  <a:cubicBezTo>
                    <a:pt x="2034" y="2495"/>
                    <a:pt x="2079" y="2541"/>
                    <a:pt x="2125" y="2541"/>
                  </a:cubicBezTo>
                  <a:cubicBezTo>
                    <a:pt x="2204" y="2541"/>
                    <a:pt x="2287" y="2409"/>
                    <a:pt x="2390" y="2361"/>
                  </a:cubicBezTo>
                  <a:cubicBezTo>
                    <a:pt x="2590" y="2323"/>
                    <a:pt x="2628" y="2199"/>
                    <a:pt x="2504" y="2084"/>
                  </a:cubicBezTo>
                  <a:cubicBezTo>
                    <a:pt x="2390" y="2008"/>
                    <a:pt x="2151" y="1845"/>
                    <a:pt x="1874" y="1606"/>
                  </a:cubicBezTo>
                  <a:cubicBezTo>
                    <a:pt x="1635" y="1329"/>
                    <a:pt x="870" y="412"/>
                    <a:pt x="679" y="211"/>
                  </a:cubicBezTo>
                  <a:cubicBezTo>
                    <a:pt x="544" y="76"/>
                    <a:pt x="469" y="1"/>
                    <a:pt x="3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0"/>
            <p:cNvSpPr/>
            <p:nvPr/>
          </p:nvSpPr>
          <p:spPr>
            <a:xfrm>
              <a:off x="4475080" y="2126073"/>
              <a:ext cx="52181" cy="94176"/>
            </a:xfrm>
            <a:custGeom>
              <a:rect b="b" l="l" r="r" t="t"/>
              <a:pathLst>
                <a:path extrusionOk="0" h="3088" w="1711">
                  <a:moveTo>
                    <a:pt x="1711" y="1"/>
                  </a:moveTo>
                  <a:lnTo>
                    <a:pt x="1711" y="1"/>
                  </a:lnTo>
                  <a:cubicBezTo>
                    <a:pt x="1711" y="1"/>
                    <a:pt x="1472" y="1"/>
                    <a:pt x="1195" y="440"/>
                  </a:cubicBezTo>
                  <a:cubicBezTo>
                    <a:pt x="994" y="803"/>
                    <a:pt x="793" y="1243"/>
                    <a:pt x="631" y="1635"/>
                  </a:cubicBezTo>
                  <a:cubicBezTo>
                    <a:pt x="516" y="1874"/>
                    <a:pt x="239" y="2437"/>
                    <a:pt x="115" y="2676"/>
                  </a:cubicBezTo>
                  <a:cubicBezTo>
                    <a:pt x="0" y="2867"/>
                    <a:pt x="0" y="2953"/>
                    <a:pt x="39" y="3030"/>
                  </a:cubicBezTo>
                  <a:cubicBezTo>
                    <a:pt x="39" y="3068"/>
                    <a:pt x="67" y="3087"/>
                    <a:pt x="107" y="3087"/>
                  </a:cubicBezTo>
                  <a:cubicBezTo>
                    <a:pt x="146" y="3087"/>
                    <a:pt x="196" y="3068"/>
                    <a:pt x="239" y="3030"/>
                  </a:cubicBezTo>
                  <a:cubicBezTo>
                    <a:pt x="354" y="2867"/>
                    <a:pt x="239" y="2867"/>
                    <a:pt x="430" y="2437"/>
                  </a:cubicBezTo>
                  <a:cubicBezTo>
                    <a:pt x="631" y="2036"/>
                    <a:pt x="870" y="1520"/>
                    <a:pt x="1071" y="1081"/>
                  </a:cubicBezTo>
                  <a:cubicBezTo>
                    <a:pt x="1233" y="679"/>
                    <a:pt x="1711" y="402"/>
                    <a:pt x="1711" y="402"/>
                  </a:cubicBezTo>
                  <a:cubicBezTo>
                    <a:pt x="1711" y="402"/>
                    <a:pt x="1587" y="240"/>
                    <a:pt x="17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0"/>
            <p:cNvSpPr/>
            <p:nvPr/>
          </p:nvSpPr>
          <p:spPr>
            <a:xfrm>
              <a:off x="4445925" y="2217291"/>
              <a:ext cx="33852" cy="87558"/>
            </a:xfrm>
            <a:custGeom>
              <a:rect b="b" l="l" r="r" t="t"/>
              <a:pathLst>
                <a:path extrusionOk="0" h="2871" w="1110">
                  <a:moveTo>
                    <a:pt x="909" y="1"/>
                  </a:moveTo>
                  <a:cubicBezTo>
                    <a:pt x="870" y="39"/>
                    <a:pt x="832" y="115"/>
                    <a:pt x="794" y="239"/>
                  </a:cubicBezTo>
                  <a:cubicBezTo>
                    <a:pt x="631" y="593"/>
                    <a:pt x="517" y="994"/>
                    <a:pt x="393" y="1396"/>
                  </a:cubicBezTo>
                  <a:cubicBezTo>
                    <a:pt x="316" y="1673"/>
                    <a:pt x="115" y="2189"/>
                    <a:pt x="39" y="2466"/>
                  </a:cubicBezTo>
                  <a:cubicBezTo>
                    <a:pt x="1" y="2666"/>
                    <a:pt x="1" y="2743"/>
                    <a:pt x="39" y="2829"/>
                  </a:cubicBezTo>
                  <a:cubicBezTo>
                    <a:pt x="39" y="2858"/>
                    <a:pt x="50" y="2871"/>
                    <a:pt x="66" y="2871"/>
                  </a:cubicBezTo>
                  <a:cubicBezTo>
                    <a:pt x="92" y="2871"/>
                    <a:pt x="130" y="2838"/>
                    <a:pt x="154" y="2791"/>
                  </a:cubicBezTo>
                  <a:cubicBezTo>
                    <a:pt x="278" y="2628"/>
                    <a:pt x="154" y="2628"/>
                    <a:pt x="316" y="2227"/>
                  </a:cubicBezTo>
                  <a:cubicBezTo>
                    <a:pt x="431" y="1787"/>
                    <a:pt x="593" y="1271"/>
                    <a:pt x="717" y="832"/>
                  </a:cubicBezTo>
                  <a:cubicBezTo>
                    <a:pt x="832" y="440"/>
                    <a:pt x="1071" y="278"/>
                    <a:pt x="1109" y="163"/>
                  </a:cubicBezTo>
                  <a:lnTo>
                    <a:pt x="1109" y="163"/>
                  </a:lnTo>
                  <a:cubicBezTo>
                    <a:pt x="1090" y="168"/>
                    <a:pt x="1072" y="170"/>
                    <a:pt x="1055" y="170"/>
                  </a:cubicBezTo>
                  <a:cubicBezTo>
                    <a:pt x="945" y="170"/>
                    <a:pt x="909" y="67"/>
                    <a:pt x="90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0"/>
            <p:cNvSpPr/>
            <p:nvPr/>
          </p:nvSpPr>
          <p:spPr>
            <a:xfrm>
              <a:off x="4424088" y="2300915"/>
              <a:ext cx="25374" cy="71029"/>
            </a:xfrm>
            <a:custGeom>
              <a:rect b="b" l="l" r="r" t="t"/>
              <a:pathLst>
                <a:path extrusionOk="0" h="2329" w="832">
                  <a:moveTo>
                    <a:pt x="669" y="1"/>
                  </a:moveTo>
                  <a:cubicBezTo>
                    <a:pt x="631" y="87"/>
                    <a:pt x="593" y="163"/>
                    <a:pt x="554" y="240"/>
                  </a:cubicBezTo>
                  <a:cubicBezTo>
                    <a:pt x="478" y="565"/>
                    <a:pt x="354" y="918"/>
                    <a:pt x="277" y="1281"/>
                  </a:cubicBezTo>
                  <a:cubicBezTo>
                    <a:pt x="239" y="1520"/>
                    <a:pt x="153" y="1759"/>
                    <a:pt x="77" y="1998"/>
                  </a:cubicBezTo>
                  <a:cubicBezTo>
                    <a:pt x="0" y="2151"/>
                    <a:pt x="0" y="2237"/>
                    <a:pt x="0" y="2275"/>
                  </a:cubicBezTo>
                  <a:cubicBezTo>
                    <a:pt x="17" y="2309"/>
                    <a:pt x="42" y="2328"/>
                    <a:pt x="64" y="2328"/>
                  </a:cubicBezTo>
                  <a:cubicBezTo>
                    <a:pt x="92" y="2328"/>
                    <a:pt x="115" y="2300"/>
                    <a:pt x="115" y="2237"/>
                  </a:cubicBezTo>
                  <a:cubicBezTo>
                    <a:pt x="153" y="2151"/>
                    <a:pt x="239" y="1960"/>
                    <a:pt x="316" y="1597"/>
                  </a:cubicBezTo>
                  <a:cubicBezTo>
                    <a:pt x="430" y="1243"/>
                    <a:pt x="478" y="956"/>
                    <a:pt x="516" y="765"/>
                  </a:cubicBezTo>
                  <a:cubicBezTo>
                    <a:pt x="593" y="402"/>
                    <a:pt x="831" y="288"/>
                    <a:pt x="831" y="163"/>
                  </a:cubicBezTo>
                  <a:lnTo>
                    <a:pt x="831" y="163"/>
                  </a:lnTo>
                  <a:cubicBezTo>
                    <a:pt x="811" y="170"/>
                    <a:pt x="793" y="173"/>
                    <a:pt x="777" y="173"/>
                  </a:cubicBezTo>
                  <a:cubicBezTo>
                    <a:pt x="702" y="173"/>
                    <a:pt x="669" y="103"/>
                    <a:pt x="6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0"/>
            <p:cNvSpPr/>
            <p:nvPr/>
          </p:nvSpPr>
          <p:spPr>
            <a:xfrm>
              <a:off x="4405729" y="2371456"/>
              <a:ext cx="20708" cy="59928"/>
            </a:xfrm>
            <a:custGeom>
              <a:rect b="b" l="l" r="r" t="t"/>
              <a:pathLst>
                <a:path extrusionOk="0" h="1965" w="679">
                  <a:moveTo>
                    <a:pt x="554" y="0"/>
                  </a:moveTo>
                  <a:cubicBezTo>
                    <a:pt x="440" y="316"/>
                    <a:pt x="402" y="554"/>
                    <a:pt x="316" y="918"/>
                  </a:cubicBezTo>
                  <a:cubicBezTo>
                    <a:pt x="239" y="1156"/>
                    <a:pt x="201" y="1395"/>
                    <a:pt x="77" y="1634"/>
                  </a:cubicBezTo>
                  <a:cubicBezTo>
                    <a:pt x="0" y="1797"/>
                    <a:pt x="0" y="1873"/>
                    <a:pt x="38" y="1911"/>
                  </a:cubicBezTo>
                  <a:cubicBezTo>
                    <a:pt x="38" y="1946"/>
                    <a:pt x="56" y="1965"/>
                    <a:pt x="78" y="1965"/>
                  </a:cubicBezTo>
                  <a:cubicBezTo>
                    <a:pt x="106" y="1965"/>
                    <a:pt x="142" y="1936"/>
                    <a:pt x="163" y="1873"/>
                  </a:cubicBezTo>
                  <a:cubicBezTo>
                    <a:pt x="163" y="1797"/>
                    <a:pt x="239" y="1596"/>
                    <a:pt x="363" y="1233"/>
                  </a:cubicBezTo>
                  <a:cubicBezTo>
                    <a:pt x="440" y="879"/>
                    <a:pt x="516" y="602"/>
                    <a:pt x="554" y="402"/>
                  </a:cubicBezTo>
                  <a:cubicBezTo>
                    <a:pt x="602" y="239"/>
                    <a:pt x="602" y="201"/>
                    <a:pt x="679" y="77"/>
                  </a:cubicBezTo>
                  <a:cubicBezTo>
                    <a:pt x="640" y="77"/>
                    <a:pt x="602" y="38"/>
                    <a:pt x="5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0"/>
            <p:cNvSpPr/>
            <p:nvPr/>
          </p:nvSpPr>
          <p:spPr>
            <a:xfrm>
              <a:off x="4772309" y="2240317"/>
              <a:ext cx="71730" cy="63252"/>
            </a:xfrm>
            <a:custGeom>
              <a:rect b="b" l="l" r="r" t="t"/>
              <a:pathLst>
                <a:path extrusionOk="0" h="2074" w="2352">
                  <a:moveTo>
                    <a:pt x="326" y="0"/>
                  </a:moveTo>
                  <a:cubicBezTo>
                    <a:pt x="364" y="39"/>
                    <a:pt x="364" y="125"/>
                    <a:pt x="364" y="201"/>
                  </a:cubicBezTo>
                  <a:cubicBezTo>
                    <a:pt x="364" y="278"/>
                    <a:pt x="240" y="316"/>
                    <a:pt x="163" y="364"/>
                  </a:cubicBezTo>
                  <a:cubicBezTo>
                    <a:pt x="87" y="402"/>
                    <a:pt x="87" y="478"/>
                    <a:pt x="1" y="516"/>
                  </a:cubicBezTo>
                  <a:cubicBezTo>
                    <a:pt x="125" y="602"/>
                    <a:pt x="240" y="641"/>
                    <a:pt x="364" y="717"/>
                  </a:cubicBezTo>
                  <a:cubicBezTo>
                    <a:pt x="679" y="841"/>
                    <a:pt x="956" y="1395"/>
                    <a:pt x="1243" y="1634"/>
                  </a:cubicBezTo>
                  <a:cubicBezTo>
                    <a:pt x="1558" y="1873"/>
                    <a:pt x="1635" y="2036"/>
                    <a:pt x="1874" y="2074"/>
                  </a:cubicBezTo>
                  <a:cubicBezTo>
                    <a:pt x="2112" y="2074"/>
                    <a:pt x="2351" y="2036"/>
                    <a:pt x="2275" y="1873"/>
                  </a:cubicBezTo>
                  <a:cubicBezTo>
                    <a:pt x="2275" y="1835"/>
                    <a:pt x="2275" y="1797"/>
                    <a:pt x="2237" y="1711"/>
                  </a:cubicBezTo>
                  <a:cubicBezTo>
                    <a:pt x="2203" y="1721"/>
                    <a:pt x="2165" y="1726"/>
                    <a:pt x="2124" y="1726"/>
                  </a:cubicBezTo>
                  <a:cubicBezTo>
                    <a:pt x="2014" y="1726"/>
                    <a:pt x="1891" y="1690"/>
                    <a:pt x="1835" y="1634"/>
                  </a:cubicBezTo>
                  <a:cubicBezTo>
                    <a:pt x="1778" y="1634"/>
                    <a:pt x="1728" y="1644"/>
                    <a:pt x="1682" y="1644"/>
                  </a:cubicBezTo>
                  <a:cubicBezTo>
                    <a:pt x="1637" y="1644"/>
                    <a:pt x="1596" y="1634"/>
                    <a:pt x="1558" y="1596"/>
                  </a:cubicBezTo>
                  <a:cubicBezTo>
                    <a:pt x="1319" y="1434"/>
                    <a:pt x="1004" y="841"/>
                    <a:pt x="918" y="679"/>
                  </a:cubicBezTo>
                  <a:cubicBezTo>
                    <a:pt x="880" y="555"/>
                    <a:pt x="1042" y="440"/>
                    <a:pt x="1042" y="316"/>
                  </a:cubicBezTo>
                  <a:cubicBezTo>
                    <a:pt x="1076" y="249"/>
                    <a:pt x="955" y="116"/>
                    <a:pt x="765" y="116"/>
                  </a:cubicBezTo>
                  <a:cubicBezTo>
                    <a:pt x="737" y="116"/>
                    <a:pt x="709" y="119"/>
                    <a:pt x="679" y="125"/>
                  </a:cubicBezTo>
                  <a:cubicBezTo>
                    <a:pt x="478" y="125"/>
                    <a:pt x="641" y="0"/>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0"/>
            <p:cNvSpPr/>
            <p:nvPr/>
          </p:nvSpPr>
          <p:spPr>
            <a:xfrm>
              <a:off x="4820983" y="2197773"/>
              <a:ext cx="27997" cy="92926"/>
            </a:xfrm>
            <a:custGeom>
              <a:rect b="b" l="l" r="r" t="t"/>
              <a:pathLst>
                <a:path extrusionOk="0" h="3047" w="918">
                  <a:moveTo>
                    <a:pt x="273" y="1"/>
                  </a:moveTo>
                  <a:cubicBezTo>
                    <a:pt x="135" y="1"/>
                    <a:pt x="39" y="122"/>
                    <a:pt x="39" y="201"/>
                  </a:cubicBezTo>
                  <a:cubicBezTo>
                    <a:pt x="0" y="325"/>
                    <a:pt x="39" y="440"/>
                    <a:pt x="39" y="918"/>
                  </a:cubicBezTo>
                  <a:cubicBezTo>
                    <a:pt x="0" y="1395"/>
                    <a:pt x="316" y="2351"/>
                    <a:pt x="278" y="2513"/>
                  </a:cubicBezTo>
                  <a:cubicBezTo>
                    <a:pt x="201" y="2714"/>
                    <a:pt x="77" y="2953"/>
                    <a:pt x="316" y="3029"/>
                  </a:cubicBezTo>
                  <a:cubicBezTo>
                    <a:pt x="411" y="3042"/>
                    <a:pt x="492" y="3046"/>
                    <a:pt x="557" y="3046"/>
                  </a:cubicBezTo>
                  <a:cubicBezTo>
                    <a:pt x="687" y="3046"/>
                    <a:pt x="755" y="3029"/>
                    <a:pt x="755" y="3029"/>
                  </a:cubicBezTo>
                  <a:cubicBezTo>
                    <a:pt x="755" y="3029"/>
                    <a:pt x="918" y="2752"/>
                    <a:pt x="755" y="2427"/>
                  </a:cubicBezTo>
                  <a:cubicBezTo>
                    <a:pt x="602" y="2150"/>
                    <a:pt x="402" y="1596"/>
                    <a:pt x="402" y="1042"/>
                  </a:cubicBezTo>
                  <a:cubicBezTo>
                    <a:pt x="402" y="478"/>
                    <a:pt x="755" y="239"/>
                    <a:pt x="478" y="86"/>
                  </a:cubicBezTo>
                  <a:cubicBezTo>
                    <a:pt x="405" y="25"/>
                    <a:pt x="335" y="1"/>
                    <a:pt x="27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0"/>
            <p:cNvSpPr/>
            <p:nvPr/>
          </p:nvSpPr>
          <p:spPr>
            <a:xfrm>
              <a:off x="4785728" y="2207776"/>
              <a:ext cx="34127" cy="30589"/>
            </a:xfrm>
            <a:custGeom>
              <a:rect b="b" l="l" r="r" t="t"/>
              <a:pathLst>
                <a:path extrusionOk="0" h="1003" w="1119">
                  <a:moveTo>
                    <a:pt x="1100" y="1"/>
                  </a:moveTo>
                  <a:cubicBezTo>
                    <a:pt x="1068" y="1"/>
                    <a:pt x="996" y="68"/>
                    <a:pt x="879" y="150"/>
                  </a:cubicBezTo>
                  <a:cubicBezTo>
                    <a:pt x="803" y="274"/>
                    <a:pt x="717" y="351"/>
                    <a:pt x="440" y="666"/>
                  </a:cubicBezTo>
                  <a:cubicBezTo>
                    <a:pt x="277" y="829"/>
                    <a:pt x="124" y="829"/>
                    <a:pt x="38" y="829"/>
                  </a:cubicBezTo>
                  <a:cubicBezTo>
                    <a:pt x="0" y="867"/>
                    <a:pt x="0" y="905"/>
                    <a:pt x="0" y="953"/>
                  </a:cubicBezTo>
                  <a:cubicBezTo>
                    <a:pt x="0" y="984"/>
                    <a:pt x="27" y="1002"/>
                    <a:pt x="70" y="1002"/>
                  </a:cubicBezTo>
                  <a:cubicBezTo>
                    <a:pt x="132" y="1002"/>
                    <a:pt x="229" y="963"/>
                    <a:pt x="325" y="867"/>
                  </a:cubicBezTo>
                  <a:cubicBezTo>
                    <a:pt x="516" y="714"/>
                    <a:pt x="879" y="274"/>
                    <a:pt x="956" y="188"/>
                  </a:cubicBezTo>
                  <a:cubicBezTo>
                    <a:pt x="1042" y="112"/>
                    <a:pt x="1118" y="74"/>
                    <a:pt x="1118" y="35"/>
                  </a:cubicBezTo>
                  <a:cubicBezTo>
                    <a:pt x="1118" y="11"/>
                    <a:pt x="1112" y="1"/>
                    <a:pt x="110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0"/>
            <p:cNvSpPr/>
            <p:nvPr/>
          </p:nvSpPr>
          <p:spPr>
            <a:xfrm>
              <a:off x="4828272" y="2124609"/>
              <a:ext cx="78989" cy="77494"/>
            </a:xfrm>
            <a:custGeom>
              <a:rect b="b" l="l" r="r" t="t"/>
              <a:pathLst>
                <a:path extrusionOk="0" h="2541" w="2590">
                  <a:moveTo>
                    <a:pt x="2296" y="1"/>
                  </a:moveTo>
                  <a:cubicBezTo>
                    <a:pt x="2159" y="1"/>
                    <a:pt x="2078" y="76"/>
                    <a:pt x="1911" y="211"/>
                  </a:cubicBezTo>
                  <a:cubicBezTo>
                    <a:pt x="1749" y="412"/>
                    <a:pt x="956" y="1329"/>
                    <a:pt x="717" y="1606"/>
                  </a:cubicBezTo>
                  <a:cubicBezTo>
                    <a:pt x="478" y="1845"/>
                    <a:pt x="239" y="2008"/>
                    <a:pt x="125" y="2084"/>
                  </a:cubicBezTo>
                  <a:cubicBezTo>
                    <a:pt x="0" y="2199"/>
                    <a:pt x="39" y="2323"/>
                    <a:pt x="201" y="2361"/>
                  </a:cubicBezTo>
                  <a:cubicBezTo>
                    <a:pt x="327" y="2409"/>
                    <a:pt x="420" y="2541"/>
                    <a:pt x="492" y="2541"/>
                  </a:cubicBezTo>
                  <a:cubicBezTo>
                    <a:pt x="535" y="2541"/>
                    <a:pt x="570" y="2495"/>
                    <a:pt x="602" y="2361"/>
                  </a:cubicBezTo>
                  <a:cubicBezTo>
                    <a:pt x="679" y="2122"/>
                    <a:pt x="956" y="1883"/>
                    <a:pt x="1319" y="1444"/>
                  </a:cubicBezTo>
                  <a:cubicBezTo>
                    <a:pt x="1711" y="1004"/>
                    <a:pt x="1988" y="613"/>
                    <a:pt x="2112" y="450"/>
                  </a:cubicBezTo>
                  <a:cubicBezTo>
                    <a:pt x="2157" y="405"/>
                    <a:pt x="2218" y="387"/>
                    <a:pt x="2276" y="387"/>
                  </a:cubicBezTo>
                  <a:cubicBezTo>
                    <a:pt x="2318" y="387"/>
                    <a:pt x="2357" y="396"/>
                    <a:pt x="2389" y="412"/>
                  </a:cubicBezTo>
                  <a:cubicBezTo>
                    <a:pt x="2408" y="421"/>
                    <a:pt x="2430" y="426"/>
                    <a:pt x="2452" y="426"/>
                  </a:cubicBezTo>
                  <a:cubicBezTo>
                    <a:pt x="2519" y="426"/>
                    <a:pt x="2590" y="381"/>
                    <a:pt x="2590" y="288"/>
                  </a:cubicBezTo>
                  <a:cubicBezTo>
                    <a:pt x="2590" y="211"/>
                    <a:pt x="2590" y="49"/>
                    <a:pt x="2389" y="11"/>
                  </a:cubicBezTo>
                  <a:cubicBezTo>
                    <a:pt x="2355" y="4"/>
                    <a:pt x="2324" y="1"/>
                    <a:pt x="229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0"/>
            <p:cNvSpPr/>
            <p:nvPr/>
          </p:nvSpPr>
          <p:spPr>
            <a:xfrm>
              <a:off x="4908419" y="2126073"/>
              <a:ext cx="52181" cy="94176"/>
            </a:xfrm>
            <a:custGeom>
              <a:rect b="b" l="l" r="r" t="t"/>
              <a:pathLst>
                <a:path extrusionOk="0" h="3088" w="1711">
                  <a:moveTo>
                    <a:pt x="0" y="1"/>
                  </a:moveTo>
                  <a:cubicBezTo>
                    <a:pt x="124" y="240"/>
                    <a:pt x="0" y="402"/>
                    <a:pt x="0" y="402"/>
                  </a:cubicBezTo>
                  <a:cubicBezTo>
                    <a:pt x="0" y="402"/>
                    <a:pt x="440" y="679"/>
                    <a:pt x="640" y="1081"/>
                  </a:cubicBezTo>
                  <a:cubicBezTo>
                    <a:pt x="841" y="1520"/>
                    <a:pt x="1080" y="2036"/>
                    <a:pt x="1271" y="2437"/>
                  </a:cubicBezTo>
                  <a:cubicBezTo>
                    <a:pt x="1472" y="2867"/>
                    <a:pt x="1357" y="2867"/>
                    <a:pt x="1472" y="3030"/>
                  </a:cubicBezTo>
                  <a:cubicBezTo>
                    <a:pt x="1491" y="3068"/>
                    <a:pt x="1531" y="3087"/>
                    <a:pt x="1572" y="3087"/>
                  </a:cubicBezTo>
                  <a:cubicBezTo>
                    <a:pt x="1612" y="3087"/>
                    <a:pt x="1653" y="3068"/>
                    <a:pt x="1672" y="3030"/>
                  </a:cubicBezTo>
                  <a:cubicBezTo>
                    <a:pt x="1710" y="2953"/>
                    <a:pt x="1672" y="2867"/>
                    <a:pt x="1596" y="2676"/>
                  </a:cubicBezTo>
                  <a:cubicBezTo>
                    <a:pt x="1472" y="2437"/>
                    <a:pt x="1194" y="1874"/>
                    <a:pt x="1080" y="1635"/>
                  </a:cubicBezTo>
                  <a:cubicBezTo>
                    <a:pt x="879" y="1243"/>
                    <a:pt x="678" y="803"/>
                    <a:pt x="478" y="440"/>
                  </a:cubicBezTo>
                  <a:cubicBezTo>
                    <a:pt x="239" y="1"/>
                    <a:pt x="0"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0"/>
            <p:cNvSpPr/>
            <p:nvPr/>
          </p:nvSpPr>
          <p:spPr>
            <a:xfrm>
              <a:off x="4954440" y="2217291"/>
              <a:ext cx="35286" cy="87558"/>
            </a:xfrm>
            <a:custGeom>
              <a:rect b="b" l="l" r="r" t="t"/>
              <a:pathLst>
                <a:path extrusionOk="0" h="2871" w="1157">
                  <a:moveTo>
                    <a:pt x="201" y="1"/>
                  </a:moveTo>
                  <a:cubicBezTo>
                    <a:pt x="201" y="67"/>
                    <a:pt x="172" y="170"/>
                    <a:pt x="57" y="170"/>
                  </a:cubicBezTo>
                  <a:cubicBezTo>
                    <a:pt x="40" y="170"/>
                    <a:pt x="22" y="168"/>
                    <a:pt x="1" y="163"/>
                  </a:cubicBezTo>
                  <a:lnTo>
                    <a:pt x="1" y="163"/>
                  </a:lnTo>
                  <a:cubicBezTo>
                    <a:pt x="87" y="278"/>
                    <a:pt x="326" y="440"/>
                    <a:pt x="440" y="832"/>
                  </a:cubicBezTo>
                  <a:cubicBezTo>
                    <a:pt x="565" y="1271"/>
                    <a:pt x="717" y="1787"/>
                    <a:pt x="842" y="2227"/>
                  </a:cubicBezTo>
                  <a:cubicBezTo>
                    <a:pt x="956" y="2628"/>
                    <a:pt x="880" y="2628"/>
                    <a:pt x="956" y="2791"/>
                  </a:cubicBezTo>
                  <a:cubicBezTo>
                    <a:pt x="1009" y="2838"/>
                    <a:pt x="1044" y="2871"/>
                    <a:pt x="1072" y="2871"/>
                  </a:cubicBezTo>
                  <a:cubicBezTo>
                    <a:pt x="1090" y="2871"/>
                    <a:pt x="1104" y="2858"/>
                    <a:pt x="1119" y="2829"/>
                  </a:cubicBezTo>
                  <a:cubicBezTo>
                    <a:pt x="1157" y="2743"/>
                    <a:pt x="1157" y="2666"/>
                    <a:pt x="1080" y="2466"/>
                  </a:cubicBezTo>
                  <a:cubicBezTo>
                    <a:pt x="1004" y="2189"/>
                    <a:pt x="803" y="1673"/>
                    <a:pt x="717" y="1396"/>
                  </a:cubicBezTo>
                  <a:cubicBezTo>
                    <a:pt x="641" y="994"/>
                    <a:pt x="479" y="593"/>
                    <a:pt x="364" y="239"/>
                  </a:cubicBezTo>
                  <a:cubicBezTo>
                    <a:pt x="326" y="115"/>
                    <a:pt x="240" y="39"/>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0"/>
            <p:cNvSpPr/>
            <p:nvPr/>
          </p:nvSpPr>
          <p:spPr>
            <a:xfrm>
              <a:off x="4985059" y="2300915"/>
              <a:ext cx="26533" cy="71029"/>
            </a:xfrm>
            <a:custGeom>
              <a:rect b="b" l="l" r="r" t="t"/>
              <a:pathLst>
                <a:path extrusionOk="0" h="2329" w="870">
                  <a:moveTo>
                    <a:pt x="153" y="1"/>
                  </a:moveTo>
                  <a:cubicBezTo>
                    <a:pt x="153" y="103"/>
                    <a:pt x="127" y="173"/>
                    <a:pt x="54" y="173"/>
                  </a:cubicBezTo>
                  <a:cubicBezTo>
                    <a:pt x="38" y="173"/>
                    <a:pt x="20" y="170"/>
                    <a:pt x="0" y="163"/>
                  </a:cubicBezTo>
                  <a:lnTo>
                    <a:pt x="0" y="163"/>
                  </a:lnTo>
                  <a:cubicBezTo>
                    <a:pt x="38" y="288"/>
                    <a:pt x="239" y="402"/>
                    <a:pt x="315" y="765"/>
                  </a:cubicBezTo>
                  <a:cubicBezTo>
                    <a:pt x="354" y="956"/>
                    <a:pt x="430" y="1243"/>
                    <a:pt x="516" y="1597"/>
                  </a:cubicBezTo>
                  <a:cubicBezTo>
                    <a:pt x="631" y="1960"/>
                    <a:pt x="717" y="2151"/>
                    <a:pt x="717" y="2237"/>
                  </a:cubicBezTo>
                  <a:cubicBezTo>
                    <a:pt x="738" y="2300"/>
                    <a:pt x="770" y="2328"/>
                    <a:pt x="795" y="2328"/>
                  </a:cubicBezTo>
                  <a:cubicBezTo>
                    <a:pt x="816" y="2328"/>
                    <a:pt x="831" y="2309"/>
                    <a:pt x="831" y="2275"/>
                  </a:cubicBezTo>
                  <a:cubicBezTo>
                    <a:pt x="870" y="2237"/>
                    <a:pt x="831" y="2151"/>
                    <a:pt x="793" y="1998"/>
                  </a:cubicBezTo>
                  <a:cubicBezTo>
                    <a:pt x="669" y="1759"/>
                    <a:pt x="631" y="1520"/>
                    <a:pt x="554" y="1281"/>
                  </a:cubicBezTo>
                  <a:cubicBezTo>
                    <a:pt x="478" y="918"/>
                    <a:pt x="392" y="565"/>
                    <a:pt x="277" y="240"/>
                  </a:cubicBezTo>
                  <a:cubicBezTo>
                    <a:pt x="277" y="163"/>
                    <a:pt x="191" y="87"/>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0"/>
            <p:cNvSpPr/>
            <p:nvPr/>
          </p:nvSpPr>
          <p:spPr>
            <a:xfrm>
              <a:off x="5008055" y="2371456"/>
              <a:ext cx="21897" cy="59928"/>
            </a:xfrm>
            <a:custGeom>
              <a:rect b="b" l="l" r="r" t="t"/>
              <a:pathLst>
                <a:path extrusionOk="0" h="1965" w="718">
                  <a:moveTo>
                    <a:pt x="116" y="0"/>
                  </a:moveTo>
                  <a:cubicBezTo>
                    <a:pt x="116" y="38"/>
                    <a:pt x="77" y="77"/>
                    <a:pt x="1" y="77"/>
                  </a:cubicBezTo>
                  <a:lnTo>
                    <a:pt x="39" y="77"/>
                  </a:lnTo>
                  <a:cubicBezTo>
                    <a:pt x="77" y="201"/>
                    <a:pt x="116" y="239"/>
                    <a:pt x="154" y="402"/>
                  </a:cubicBezTo>
                  <a:cubicBezTo>
                    <a:pt x="202" y="602"/>
                    <a:pt x="240" y="879"/>
                    <a:pt x="354" y="1233"/>
                  </a:cubicBezTo>
                  <a:cubicBezTo>
                    <a:pt x="479" y="1596"/>
                    <a:pt x="555" y="1797"/>
                    <a:pt x="555" y="1873"/>
                  </a:cubicBezTo>
                  <a:cubicBezTo>
                    <a:pt x="555" y="1936"/>
                    <a:pt x="578" y="1965"/>
                    <a:pt x="607" y="1965"/>
                  </a:cubicBezTo>
                  <a:cubicBezTo>
                    <a:pt x="631" y="1965"/>
                    <a:pt x="658" y="1946"/>
                    <a:pt x="679" y="1911"/>
                  </a:cubicBezTo>
                  <a:cubicBezTo>
                    <a:pt x="718" y="1873"/>
                    <a:pt x="679" y="1797"/>
                    <a:pt x="593" y="1634"/>
                  </a:cubicBezTo>
                  <a:cubicBezTo>
                    <a:pt x="517" y="1395"/>
                    <a:pt x="440" y="1156"/>
                    <a:pt x="393" y="918"/>
                  </a:cubicBezTo>
                  <a:cubicBezTo>
                    <a:pt x="316" y="554"/>
                    <a:pt x="278" y="316"/>
                    <a:pt x="1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0"/>
            <p:cNvSpPr/>
            <p:nvPr/>
          </p:nvSpPr>
          <p:spPr>
            <a:xfrm>
              <a:off x="4524608" y="2105670"/>
              <a:ext cx="8783" cy="18116"/>
            </a:xfrm>
            <a:custGeom>
              <a:rect b="b" l="l" r="r" t="t"/>
              <a:pathLst>
                <a:path extrusionOk="0" h="594" w="288">
                  <a:moveTo>
                    <a:pt x="125" y="1"/>
                  </a:moveTo>
                  <a:cubicBezTo>
                    <a:pt x="1" y="39"/>
                    <a:pt x="87" y="192"/>
                    <a:pt x="125" y="354"/>
                  </a:cubicBezTo>
                  <a:cubicBezTo>
                    <a:pt x="125" y="479"/>
                    <a:pt x="87" y="593"/>
                    <a:pt x="163" y="593"/>
                  </a:cubicBezTo>
                  <a:cubicBezTo>
                    <a:pt x="287" y="593"/>
                    <a:pt x="201" y="479"/>
                    <a:pt x="240" y="354"/>
                  </a:cubicBezTo>
                  <a:cubicBezTo>
                    <a:pt x="240" y="278"/>
                    <a:pt x="201" y="192"/>
                    <a:pt x="201" y="116"/>
                  </a:cubicBezTo>
                  <a:cubicBezTo>
                    <a:pt x="240" y="77"/>
                    <a:pt x="240"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0"/>
            <p:cNvSpPr/>
            <p:nvPr/>
          </p:nvSpPr>
          <p:spPr>
            <a:xfrm>
              <a:off x="4526072" y="2089385"/>
              <a:ext cx="5856" cy="15859"/>
            </a:xfrm>
            <a:custGeom>
              <a:rect b="b" l="l" r="r" t="t"/>
              <a:pathLst>
                <a:path extrusionOk="0" h="520" w="192">
                  <a:moveTo>
                    <a:pt x="171" y="1"/>
                  </a:moveTo>
                  <a:cubicBezTo>
                    <a:pt x="162" y="1"/>
                    <a:pt x="153" y="9"/>
                    <a:pt x="153" y="9"/>
                  </a:cubicBezTo>
                  <a:cubicBezTo>
                    <a:pt x="115" y="57"/>
                    <a:pt x="77" y="172"/>
                    <a:pt x="39" y="296"/>
                  </a:cubicBezTo>
                  <a:cubicBezTo>
                    <a:pt x="39" y="372"/>
                    <a:pt x="1" y="449"/>
                    <a:pt x="39" y="487"/>
                  </a:cubicBezTo>
                  <a:cubicBezTo>
                    <a:pt x="55" y="508"/>
                    <a:pt x="78" y="519"/>
                    <a:pt x="100" y="519"/>
                  </a:cubicBezTo>
                  <a:cubicBezTo>
                    <a:pt x="128" y="519"/>
                    <a:pt x="153" y="498"/>
                    <a:pt x="153" y="449"/>
                  </a:cubicBezTo>
                  <a:lnTo>
                    <a:pt x="153" y="172"/>
                  </a:lnTo>
                  <a:cubicBezTo>
                    <a:pt x="153" y="134"/>
                    <a:pt x="192" y="57"/>
                    <a:pt x="192" y="57"/>
                  </a:cubicBezTo>
                  <a:cubicBezTo>
                    <a:pt x="192" y="12"/>
                    <a:pt x="181" y="1"/>
                    <a:pt x="17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0"/>
            <p:cNvSpPr/>
            <p:nvPr/>
          </p:nvSpPr>
          <p:spPr>
            <a:xfrm>
              <a:off x="4516160" y="2084109"/>
              <a:ext cx="6160" cy="12870"/>
            </a:xfrm>
            <a:custGeom>
              <a:rect b="b" l="l" r="r" t="t"/>
              <a:pathLst>
                <a:path extrusionOk="0" h="422" w="202">
                  <a:moveTo>
                    <a:pt x="173" y="1"/>
                  </a:moveTo>
                  <a:cubicBezTo>
                    <a:pt x="163" y="1"/>
                    <a:pt x="144" y="10"/>
                    <a:pt x="125" y="30"/>
                  </a:cubicBezTo>
                  <a:cubicBezTo>
                    <a:pt x="125" y="68"/>
                    <a:pt x="87" y="182"/>
                    <a:pt x="39" y="268"/>
                  </a:cubicBezTo>
                  <a:cubicBezTo>
                    <a:pt x="39" y="345"/>
                    <a:pt x="1" y="383"/>
                    <a:pt x="39" y="383"/>
                  </a:cubicBezTo>
                  <a:cubicBezTo>
                    <a:pt x="87" y="421"/>
                    <a:pt x="125" y="421"/>
                    <a:pt x="163" y="421"/>
                  </a:cubicBezTo>
                  <a:cubicBezTo>
                    <a:pt x="201" y="421"/>
                    <a:pt x="163" y="383"/>
                    <a:pt x="163" y="268"/>
                  </a:cubicBezTo>
                  <a:lnTo>
                    <a:pt x="163" y="30"/>
                  </a:lnTo>
                  <a:cubicBezTo>
                    <a:pt x="182" y="10"/>
                    <a:pt x="182" y="1"/>
                    <a:pt x="17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0"/>
            <p:cNvSpPr/>
            <p:nvPr/>
          </p:nvSpPr>
          <p:spPr>
            <a:xfrm>
              <a:off x="4516160" y="2096948"/>
              <a:ext cx="6160" cy="11101"/>
            </a:xfrm>
            <a:custGeom>
              <a:rect b="b" l="l" r="r" t="t"/>
              <a:pathLst>
                <a:path extrusionOk="0" h="364" w="202">
                  <a:moveTo>
                    <a:pt x="87" y="0"/>
                  </a:moveTo>
                  <a:cubicBezTo>
                    <a:pt x="39" y="0"/>
                    <a:pt x="1" y="0"/>
                    <a:pt x="1" y="86"/>
                  </a:cubicBezTo>
                  <a:cubicBezTo>
                    <a:pt x="39" y="124"/>
                    <a:pt x="1" y="239"/>
                    <a:pt x="1" y="287"/>
                  </a:cubicBezTo>
                  <a:cubicBezTo>
                    <a:pt x="39" y="363"/>
                    <a:pt x="87" y="363"/>
                    <a:pt x="87" y="363"/>
                  </a:cubicBezTo>
                  <a:cubicBezTo>
                    <a:pt x="125" y="363"/>
                    <a:pt x="201" y="363"/>
                    <a:pt x="201" y="325"/>
                  </a:cubicBezTo>
                  <a:cubicBezTo>
                    <a:pt x="201" y="287"/>
                    <a:pt x="163" y="287"/>
                    <a:pt x="163" y="201"/>
                  </a:cubicBezTo>
                  <a:cubicBezTo>
                    <a:pt x="163" y="86"/>
                    <a:pt x="201" y="48"/>
                    <a:pt x="163" y="48"/>
                  </a:cubicBezTo>
                  <a:cubicBezTo>
                    <a:pt x="125" y="48"/>
                    <a:pt x="125" y="48"/>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0"/>
            <p:cNvSpPr/>
            <p:nvPr/>
          </p:nvSpPr>
          <p:spPr>
            <a:xfrm>
              <a:off x="4505395" y="2096948"/>
              <a:ext cx="6709" cy="10217"/>
            </a:xfrm>
            <a:custGeom>
              <a:rect b="b" l="l" r="r" t="t"/>
              <a:pathLst>
                <a:path extrusionOk="0" h="335" w="220">
                  <a:moveTo>
                    <a:pt x="38" y="0"/>
                  </a:moveTo>
                  <a:cubicBezTo>
                    <a:pt x="38" y="0"/>
                    <a:pt x="0" y="0"/>
                    <a:pt x="38" y="86"/>
                  </a:cubicBezTo>
                  <a:lnTo>
                    <a:pt x="38" y="287"/>
                  </a:lnTo>
                  <a:cubicBezTo>
                    <a:pt x="57" y="325"/>
                    <a:pt x="67" y="335"/>
                    <a:pt x="77" y="335"/>
                  </a:cubicBezTo>
                  <a:cubicBezTo>
                    <a:pt x="86" y="335"/>
                    <a:pt x="96" y="325"/>
                    <a:pt x="115" y="325"/>
                  </a:cubicBezTo>
                  <a:cubicBezTo>
                    <a:pt x="134" y="325"/>
                    <a:pt x="165" y="335"/>
                    <a:pt x="186" y="335"/>
                  </a:cubicBezTo>
                  <a:cubicBezTo>
                    <a:pt x="208" y="335"/>
                    <a:pt x="220" y="325"/>
                    <a:pt x="201" y="287"/>
                  </a:cubicBezTo>
                  <a:lnTo>
                    <a:pt x="201" y="163"/>
                  </a:lnTo>
                  <a:cubicBezTo>
                    <a:pt x="153" y="86"/>
                    <a:pt x="201" y="48"/>
                    <a:pt x="153" y="0"/>
                  </a:cubicBezTo>
                  <a:cubicBezTo>
                    <a:pt x="128" y="0"/>
                    <a:pt x="119" y="22"/>
                    <a:pt x="94" y="22"/>
                  </a:cubicBezTo>
                  <a:cubicBezTo>
                    <a:pt x="81" y="22"/>
                    <a:pt x="64" y="16"/>
                    <a:pt x="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0"/>
            <p:cNvSpPr/>
            <p:nvPr/>
          </p:nvSpPr>
          <p:spPr>
            <a:xfrm>
              <a:off x="4506554" y="2108019"/>
              <a:ext cx="9637" cy="9942"/>
            </a:xfrm>
            <a:custGeom>
              <a:rect b="b" l="l" r="r" t="t"/>
              <a:pathLst>
                <a:path extrusionOk="0" h="326" w="316">
                  <a:moveTo>
                    <a:pt x="39" y="0"/>
                  </a:moveTo>
                  <a:cubicBezTo>
                    <a:pt x="39" y="0"/>
                    <a:pt x="0" y="39"/>
                    <a:pt x="39" y="77"/>
                  </a:cubicBezTo>
                  <a:cubicBezTo>
                    <a:pt x="77" y="115"/>
                    <a:pt x="77" y="239"/>
                    <a:pt x="115" y="277"/>
                  </a:cubicBezTo>
                  <a:cubicBezTo>
                    <a:pt x="139" y="316"/>
                    <a:pt x="151" y="325"/>
                    <a:pt x="162" y="325"/>
                  </a:cubicBezTo>
                  <a:cubicBezTo>
                    <a:pt x="172" y="325"/>
                    <a:pt x="182" y="316"/>
                    <a:pt x="201" y="316"/>
                  </a:cubicBezTo>
                  <a:cubicBezTo>
                    <a:pt x="239" y="277"/>
                    <a:pt x="316" y="277"/>
                    <a:pt x="277" y="239"/>
                  </a:cubicBezTo>
                  <a:cubicBezTo>
                    <a:pt x="277" y="201"/>
                    <a:pt x="239" y="201"/>
                    <a:pt x="239" y="115"/>
                  </a:cubicBezTo>
                  <a:cubicBezTo>
                    <a:pt x="201" y="39"/>
                    <a:pt x="201"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0"/>
            <p:cNvSpPr/>
            <p:nvPr/>
          </p:nvSpPr>
          <p:spPr>
            <a:xfrm>
              <a:off x="4511494" y="2117625"/>
              <a:ext cx="9668" cy="9576"/>
            </a:xfrm>
            <a:custGeom>
              <a:rect b="b" l="l" r="r" t="t"/>
              <a:pathLst>
                <a:path extrusionOk="0" h="314" w="317">
                  <a:moveTo>
                    <a:pt x="39" y="1"/>
                  </a:moveTo>
                  <a:cubicBezTo>
                    <a:pt x="1" y="1"/>
                    <a:pt x="1" y="39"/>
                    <a:pt x="39" y="87"/>
                  </a:cubicBezTo>
                  <a:cubicBezTo>
                    <a:pt x="77" y="163"/>
                    <a:pt x="115" y="240"/>
                    <a:pt x="154" y="278"/>
                  </a:cubicBezTo>
                  <a:cubicBezTo>
                    <a:pt x="173" y="302"/>
                    <a:pt x="182" y="314"/>
                    <a:pt x="193" y="314"/>
                  </a:cubicBezTo>
                  <a:cubicBezTo>
                    <a:pt x="204" y="314"/>
                    <a:pt x="216" y="302"/>
                    <a:pt x="240" y="278"/>
                  </a:cubicBezTo>
                  <a:cubicBezTo>
                    <a:pt x="278" y="278"/>
                    <a:pt x="316" y="278"/>
                    <a:pt x="316" y="240"/>
                  </a:cubicBezTo>
                  <a:cubicBezTo>
                    <a:pt x="278" y="163"/>
                    <a:pt x="278" y="201"/>
                    <a:pt x="192" y="125"/>
                  </a:cubicBezTo>
                  <a:cubicBezTo>
                    <a:pt x="154" y="39"/>
                    <a:pt x="154"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0"/>
            <p:cNvSpPr/>
            <p:nvPr/>
          </p:nvSpPr>
          <p:spPr>
            <a:xfrm>
              <a:off x="4517319" y="2108019"/>
              <a:ext cx="8783" cy="15767"/>
            </a:xfrm>
            <a:custGeom>
              <a:rect b="b" l="l" r="r" t="t"/>
              <a:pathLst>
                <a:path extrusionOk="0" h="517" w="288">
                  <a:moveTo>
                    <a:pt x="49" y="0"/>
                  </a:moveTo>
                  <a:cubicBezTo>
                    <a:pt x="49" y="0"/>
                    <a:pt x="1" y="39"/>
                    <a:pt x="1" y="77"/>
                  </a:cubicBezTo>
                  <a:cubicBezTo>
                    <a:pt x="49" y="163"/>
                    <a:pt x="87" y="354"/>
                    <a:pt x="125" y="440"/>
                  </a:cubicBezTo>
                  <a:cubicBezTo>
                    <a:pt x="163" y="516"/>
                    <a:pt x="202" y="516"/>
                    <a:pt x="202" y="516"/>
                  </a:cubicBezTo>
                  <a:cubicBezTo>
                    <a:pt x="240" y="516"/>
                    <a:pt x="288" y="478"/>
                    <a:pt x="288" y="440"/>
                  </a:cubicBezTo>
                  <a:cubicBezTo>
                    <a:pt x="288" y="402"/>
                    <a:pt x="202" y="277"/>
                    <a:pt x="163" y="163"/>
                  </a:cubicBezTo>
                  <a:cubicBezTo>
                    <a:pt x="125" y="77"/>
                    <a:pt x="163" y="39"/>
                    <a:pt x="125" y="0"/>
                  </a:cubicBezTo>
                  <a:cubicBezTo>
                    <a:pt x="125" y="0"/>
                    <a:pt x="108" y="17"/>
                    <a:pt x="85" y="17"/>
                  </a:cubicBezTo>
                  <a:cubicBezTo>
                    <a:pt x="74" y="17"/>
                    <a:pt x="61" y="13"/>
                    <a:pt x="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0"/>
            <p:cNvSpPr/>
            <p:nvPr/>
          </p:nvSpPr>
          <p:spPr>
            <a:xfrm>
              <a:off x="4506554" y="2084688"/>
              <a:ext cx="4971" cy="12290"/>
            </a:xfrm>
            <a:custGeom>
              <a:rect b="b" l="l" r="r" t="t"/>
              <a:pathLst>
                <a:path extrusionOk="0" h="403" w="163">
                  <a:moveTo>
                    <a:pt x="137" y="0"/>
                  </a:moveTo>
                  <a:cubicBezTo>
                    <a:pt x="131" y="0"/>
                    <a:pt x="124" y="3"/>
                    <a:pt x="115" y="11"/>
                  </a:cubicBezTo>
                  <a:cubicBezTo>
                    <a:pt x="115" y="11"/>
                    <a:pt x="77" y="87"/>
                    <a:pt x="39" y="163"/>
                  </a:cubicBezTo>
                  <a:cubicBezTo>
                    <a:pt x="39" y="211"/>
                    <a:pt x="0" y="326"/>
                    <a:pt x="0" y="364"/>
                  </a:cubicBezTo>
                  <a:cubicBezTo>
                    <a:pt x="0" y="383"/>
                    <a:pt x="10" y="383"/>
                    <a:pt x="24" y="383"/>
                  </a:cubicBezTo>
                  <a:cubicBezTo>
                    <a:pt x="39" y="383"/>
                    <a:pt x="58" y="383"/>
                    <a:pt x="77" y="402"/>
                  </a:cubicBezTo>
                  <a:cubicBezTo>
                    <a:pt x="115" y="402"/>
                    <a:pt x="163" y="402"/>
                    <a:pt x="163" y="326"/>
                  </a:cubicBezTo>
                  <a:lnTo>
                    <a:pt x="163" y="125"/>
                  </a:lnTo>
                  <a:cubicBezTo>
                    <a:pt x="163" y="63"/>
                    <a:pt x="163" y="0"/>
                    <a:pt x="1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0"/>
            <p:cNvSpPr/>
            <p:nvPr/>
          </p:nvSpPr>
          <p:spPr>
            <a:xfrm>
              <a:off x="4902289" y="2105670"/>
              <a:ext cx="7319" cy="18116"/>
            </a:xfrm>
            <a:custGeom>
              <a:rect b="b" l="l" r="r" t="t"/>
              <a:pathLst>
                <a:path extrusionOk="0" h="594" w="240">
                  <a:moveTo>
                    <a:pt x="125" y="1"/>
                  </a:moveTo>
                  <a:cubicBezTo>
                    <a:pt x="39" y="1"/>
                    <a:pt x="39" y="77"/>
                    <a:pt x="39" y="116"/>
                  </a:cubicBezTo>
                  <a:cubicBezTo>
                    <a:pt x="86" y="192"/>
                    <a:pt x="39" y="278"/>
                    <a:pt x="39" y="354"/>
                  </a:cubicBezTo>
                  <a:cubicBezTo>
                    <a:pt x="39" y="479"/>
                    <a:pt x="0" y="593"/>
                    <a:pt x="125" y="593"/>
                  </a:cubicBezTo>
                  <a:cubicBezTo>
                    <a:pt x="201" y="593"/>
                    <a:pt x="163" y="479"/>
                    <a:pt x="163" y="354"/>
                  </a:cubicBezTo>
                  <a:cubicBezTo>
                    <a:pt x="163" y="192"/>
                    <a:pt x="239" y="39"/>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0"/>
            <p:cNvSpPr/>
            <p:nvPr/>
          </p:nvSpPr>
          <p:spPr>
            <a:xfrm>
              <a:off x="4903448" y="2089385"/>
              <a:ext cx="6160" cy="15859"/>
            </a:xfrm>
            <a:custGeom>
              <a:rect b="b" l="l" r="r" t="t"/>
              <a:pathLst>
                <a:path extrusionOk="0" h="520" w="202">
                  <a:moveTo>
                    <a:pt x="8" y="1"/>
                  </a:moveTo>
                  <a:cubicBezTo>
                    <a:pt x="1" y="1"/>
                    <a:pt x="1" y="12"/>
                    <a:pt x="1" y="57"/>
                  </a:cubicBezTo>
                  <a:lnTo>
                    <a:pt x="1" y="172"/>
                  </a:lnTo>
                  <a:lnTo>
                    <a:pt x="1" y="449"/>
                  </a:lnTo>
                  <a:cubicBezTo>
                    <a:pt x="1" y="498"/>
                    <a:pt x="41" y="519"/>
                    <a:pt x="83" y="519"/>
                  </a:cubicBezTo>
                  <a:cubicBezTo>
                    <a:pt x="115" y="519"/>
                    <a:pt x="147" y="508"/>
                    <a:pt x="163" y="487"/>
                  </a:cubicBezTo>
                  <a:cubicBezTo>
                    <a:pt x="201" y="449"/>
                    <a:pt x="163" y="372"/>
                    <a:pt x="125" y="296"/>
                  </a:cubicBezTo>
                  <a:cubicBezTo>
                    <a:pt x="125" y="172"/>
                    <a:pt x="48" y="57"/>
                    <a:pt x="48" y="9"/>
                  </a:cubicBezTo>
                  <a:cubicBezTo>
                    <a:pt x="26" y="9"/>
                    <a:pt x="14" y="1"/>
                    <a:pt x="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0"/>
            <p:cNvSpPr/>
            <p:nvPr/>
          </p:nvSpPr>
          <p:spPr>
            <a:xfrm>
              <a:off x="4913360" y="2084109"/>
              <a:ext cx="4697" cy="12870"/>
            </a:xfrm>
            <a:custGeom>
              <a:rect b="b" l="l" r="r" t="t"/>
              <a:pathLst>
                <a:path extrusionOk="0" h="422" w="154">
                  <a:moveTo>
                    <a:pt x="24" y="1"/>
                  </a:moveTo>
                  <a:cubicBezTo>
                    <a:pt x="10" y="1"/>
                    <a:pt x="0" y="10"/>
                    <a:pt x="0" y="30"/>
                  </a:cubicBezTo>
                  <a:cubicBezTo>
                    <a:pt x="0" y="68"/>
                    <a:pt x="39" y="182"/>
                    <a:pt x="0" y="268"/>
                  </a:cubicBezTo>
                  <a:cubicBezTo>
                    <a:pt x="0" y="383"/>
                    <a:pt x="0" y="421"/>
                    <a:pt x="39" y="421"/>
                  </a:cubicBezTo>
                  <a:cubicBezTo>
                    <a:pt x="77" y="421"/>
                    <a:pt x="115" y="421"/>
                    <a:pt x="153" y="383"/>
                  </a:cubicBezTo>
                  <a:cubicBezTo>
                    <a:pt x="153" y="383"/>
                    <a:pt x="153" y="345"/>
                    <a:pt x="115" y="268"/>
                  </a:cubicBezTo>
                  <a:cubicBezTo>
                    <a:pt x="115" y="182"/>
                    <a:pt x="77" y="68"/>
                    <a:pt x="77" y="30"/>
                  </a:cubicBezTo>
                  <a:cubicBezTo>
                    <a:pt x="58" y="10"/>
                    <a:pt x="39" y="1"/>
                    <a:pt x="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0"/>
            <p:cNvSpPr/>
            <p:nvPr/>
          </p:nvSpPr>
          <p:spPr>
            <a:xfrm>
              <a:off x="4913360" y="2096948"/>
              <a:ext cx="6160" cy="11101"/>
            </a:xfrm>
            <a:custGeom>
              <a:rect b="b" l="l" r="r" t="t"/>
              <a:pathLst>
                <a:path extrusionOk="0" h="364" w="202">
                  <a:moveTo>
                    <a:pt x="115" y="0"/>
                  </a:moveTo>
                  <a:cubicBezTo>
                    <a:pt x="77" y="48"/>
                    <a:pt x="39" y="48"/>
                    <a:pt x="39" y="48"/>
                  </a:cubicBezTo>
                  <a:cubicBezTo>
                    <a:pt x="0" y="48"/>
                    <a:pt x="0" y="86"/>
                    <a:pt x="0" y="201"/>
                  </a:cubicBezTo>
                  <a:lnTo>
                    <a:pt x="0" y="325"/>
                  </a:lnTo>
                  <a:cubicBezTo>
                    <a:pt x="0" y="363"/>
                    <a:pt x="77" y="363"/>
                    <a:pt x="77" y="363"/>
                  </a:cubicBezTo>
                  <a:cubicBezTo>
                    <a:pt x="115" y="363"/>
                    <a:pt x="153" y="363"/>
                    <a:pt x="153" y="287"/>
                  </a:cubicBezTo>
                  <a:cubicBezTo>
                    <a:pt x="201" y="239"/>
                    <a:pt x="153" y="124"/>
                    <a:pt x="153" y="86"/>
                  </a:cubicBezTo>
                  <a:cubicBezTo>
                    <a:pt x="153" y="0"/>
                    <a:pt x="15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0"/>
            <p:cNvSpPr/>
            <p:nvPr/>
          </p:nvSpPr>
          <p:spPr>
            <a:xfrm>
              <a:off x="4922966" y="2096948"/>
              <a:ext cx="6160" cy="10217"/>
            </a:xfrm>
            <a:custGeom>
              <a:rect b="b" l="l" r="r" t="t"/>
              <a:pathLst>
                <a:path extrusionOk="0" h="335" w="202">
                  <a:moveTo>
                    <a:pt x="77" y="0"/>
                  </a:moveTo>
                  <a:cubicBezTo>
                    <a:pt x="39" y="48"/>
                    <a:pt x="39" y="86"/>
                    <a:pt x="39" y="163"/>
                  </a:cubicBezTo>
                  <a:cubicBezTo>
                    <a:pt x="39" y="239"/>
                    <a:pt x="1" y="239"/>
                    <a:pt x="1" y="287"/>
                  </a:cubicBezTo>
                  <a:cubicBezTo>
                    <a:pt x="1" y="325"/>
                    <a:pt x="20" y="335"/>
                    <a:pt x="45" y="335"/>
                  </a:cubicBezTo>
                  <a:cubicBezTo>
                    <a:pt x="70" y="335"/>
                    <a:pt x="101" y="325"/>
                    <a:pt x="125" y="325"/>
                  </a:cubicBezTo>
                  <a:cubicBezTo>
                    <a:pt x="125" y="325"/>
                    <a:pt x="135" y="335"/>
                    <a:pt x="149" y="335"/>
                  </a:cubicBezTo>
                  <a:cubicBezTo>
                    <a:pt x="163" y="335"/>
                    <a:pt x="182" y="325"/>
                    <a:pt x="201" y="287"/>
                  </a:cubicBezTo>
                  <a:lnTo>
                    <a:pt x="201" y="86"/>
                  </a:lnTo>
                  <a:cubicBezTo>
                    <a:pt x="201" y="0"/>
                    <a:pt x="201" y="0"/>
                    <a:pt x="163" y="0"/>
                  </a:cubicBezTo>
                  <a:cubicBezTo>
                    <a:pt x="150" y="16"/>
                    <a:pt x="137" y="22"/>
                    <a:pt x="124" y="22"/>
                  </a:cubicBezTo>
                  <a:cubicBezTo>
                    <a:pt x="98" y="22"/>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0"/>
            <p:cNvSpPr/>
            <p:nvPr/>
          </p:nvSpPr>
          <p:spPr>
            <a:xfrm>
              <a:off x="4919490" y="2108019"/>
              <a:ext cx="8478" cy="9942"/>
            </a:xfrm>
            <a:custGeom>
              <a:rect b="b" l="l" r="r" t="t"/>
              <a:pathLst>
                <a:path extrusionOk="0" h="326" w="278">
                  <a:moveTo>
                    <a:pt x="153" y="0"/>
                  </a:moveTo>
                  <a:cubicBezTo>
                    <a:pt x="115" y="0"/>
                    <a:pt x="115" y="39"/>
                    <a:pt x="77" y="115"/>
                  </a:cubicBezTo>
                  <a:cubicBezTo>
                    <a:pt x="38" y="201"/>
                    <a:pt x="38" y="201"/>
                    <a:pt x="0" y="239"/>
                  </a:cubicBezTo>
                  <a:cubicBezTo>
                    <a:pt x="0" y="277"/>
                    <a:pt x="77" y="277"/>
                    <a:pt x="115" y="316"/>
                  </a:cubicBezTo>
                  <a:cubicBezTo>
                    <a:pt x="115" y="316"/>
                    <a:pt x="124" y="325"/>
                    <a:pt x="139" y="325"/>
                  </a:cubicBezTo>
                  <a:cubicBezTo>
                    <a:pt x="153" y="325"/>
                    <a:pt x="172" y="316"/>
                    <a:pt x="191" y="277"/>
                  </a:cubicBezTo>
                  <a:cubicBezTo>
                    <a:pt x="191" y="239"/>
                    <a:pt x="239" y="115"/>
                    <a:pt x="277" y="77"/>
                  </a:cubicBezTo>
                  <a:cubicBezTo>
                    <a:pt x="277" y="39"/>
                    <a:pt x="277" y="0"/>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0"/>
            <p:cNvSpPr/>
            <p:nvPr/>
          </p:nvSpPr>
          <p:spPr>
            <a:xfrm>
              <a:off x="4913360" y="2117625"/>
              <a:ext cx="10796" cy="9576"/>
            </a:xfrm>
            <a:custGeom>
              <a:rect b="b" l="l" r="r" t="t"/>
              <a:pathLst>
                <a:path extrusionOk="0" h="314" w="354">
                  <a:moveTo>
                    <a:pt x="201" y="1"/>
                  </a:moveTo>
                  <a:cubicBezTo>
                    <a:pt x="201" y="1"/>
                    <a:pt x="153" y="39"/>
                    <a:pt x="115" y="125"/>
                  </a:cubicBezTo>
                  <a:cubicBezTo>
                    <a:pt x="77" y="201"/>
                    <a:pt x="77" y="163"/>
                    <a:pt x="39" y="240"/>
                  </a:cubicBezTo>
                  <a:cubicBezTo>
                    <a:pt x="0" y="278"/>
                    <a:pt x="77" y="278"/>
                    <a:pt x="115" y="278"/>
                  </a:cubicBezTo>
                  <a:cubicBezTo>
                    <a:pt x="134" y="302"/>
                    <a:pt x="144" y="314"/>
                    <a:pt x="155" y="314"/>
                  </a:cubicBezTo>
                  <a:cubicBezTo>
                    <a:pt x="165" y="314"/>
                    <a:pt x="177" y="302"/>
                    <a:pt x="201" y="278"/>
                  </a:cubicBezTo>
                  <a:cubicBezTo>
                    <a:pt x="239" y="240"/>
                    <a:pt x="278" y="163"/>
                    <a:pt x="316" y="87"/>
                  </a:cubicBezTo>
                  <a:cubicBezTo>
                    <a:pt x="354" y="39"/>
                    <a:pt x="316" y="1"/>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0"/>
            <p:cNvSpPr/>
            <p:nvPr/>
          </p:nvSpPr>
          <p:spPr>
            <a:xfrm>
              <a:off x="4909578" y="2108019"/>
              <a:ext cx="8478" cy="15767"/>
            </a:xfrm>
            <a:custGeom>
              <a:rect b="b" l="l" r="r" t="t"/>
              <a:pathLst>
                <a:path extrusionOk="0" h="517" w="278">
                  <a:moveTo>
                    <a:pt x="124" y="0"/>
                  </a:moveTo>
                  <a:lnTo>
                    <a:pt x="124" y="163"/>
                  </a:lnTo>
                  <a:cubicBezTo>
                    <a:pt x="86" y="277"/>
                    <a:pt x="0" y="402"/>
                    <a:pt x="0" y="440"/>
                  </a:cubicBezTo>
                  <a:cubicBezTo>
                    <a:pt x="0" y="478"/>
                    <a:pt x="38" y="516"/>
                    <a:pt x="38" y="516"/>
                  </a:cubicBezTo>
                  <a:cubicBezTo>
                    <a:pt x="86" y="516"/>
                    <a:pt x="124" y="516"/>
                    <a:pt x="163" y="440"/>
                  </a:cubicBezTo>
                  <a:cubicBezTo>
                    <a:pt x="201" y="354"/>
                    <a:pt x="239" y="163"/>
                    <a:pt x="239" y="77"/>
                  </a:cubicBezTo>
                  <a:cubicBezTo>
                    <a:pt x="277" y="39"/>
                    <a:pt x="239" y="0"/>
                    <a:pt x="239" y="0"/>
                  </a:cubicBezTo>
                  <a:cubicBezTo>
                    <a:pt x="214" y="13"/>
                    <a:pt x="197" y="17"/>
                    <a:pt x="184" y="17"/>
                  </a:cubicBezTo>
                  <a:cubicBezTo>
                    <a:pt x="158" y="17"/>
                    <a:pt x="150"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0"/>
            <p:cNvSpPr/>
            <p:nvPr/>
          </p:nvSpPr>
          <p:spPr>
            <a:xfrm>
              <a:off x="4924156" y="2084688"/>
              <a:ext cx="4971" cy="12290"/>
            </a:xfrm>
            <a:custGeom>
              <a:rect b="b" l="l" r="r" t="t"/>
              <a:pathLst>
                <a:path extrusionOk="0" h="403" w="163">
                  <a:moveTo>
                    <a:pt x="21" y="0"/>
                  </a:moveTo>
                  <a:cubicBezTo>
                    <a:pt x="0" y="0"/>
                    <a:pt x="0" y="63"/>
                    <a:pt x="0" y="125"/>
                  </a:cubicBezTo>
                  <a:lnTo>
                    <a:pt x="0" y="326"/>
                  </a:lnTo>
                  <a:cubicBezTo>
                    <a:pt x="0" y="402"/>
                    <a:pt x="0" y="402"/>
                    <a:pt x="86" y="402"/>
                  </a:cubicBezTo>
                  <a:cubicBezTo>
                    <a:pt x="105" y="383"/>
                    <a:pt x="124" y="383"/>
                    <a:pt x="139" y="383"/>
                  </a:cubicBezTo>
                  <a:cubicBezTo>
                    <a:pt x="153" y="383"/>
                    <a:pt x="162" y="383"/>
                    <a:pt x="162" y="364"/>
                  </a:cubicBezTo>
                  <a:cubicBezTo>
                    <a:pt x="162" y="326"/>
                    <a:pt x="124" y="211"/>
                    <a:pt x="86" y="163"/>
                  </a:cubicBezTo>
                  <a:cubicBezTo>
                    <a:pt x="86" y="87"/>
                    <a:pt x="38" y="11"/>
                    <a:pt x="38" y="11"/>
                  </a:cubicBezTo>
                  <a:cubicBezTo>
                    <a:pt x="31" y="3"/>
                    <a:pt x="25" y="0"/>
                    <a:pt x="2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0"/>
            <p:cNvSpPr/>
            <p:nvPr/>
          </p:nvSpPr>
          <p:spPr>
            <a:xfrm>
              <a:off x="4584353" y="2557033"/>
              <a:ext cx="15767" cy="15920"/>
            </a:xfrm>
            <a:custGeom>
              <a:rect b="b" l="l" r="r" t="t"/>
              <a:pathLst>
                <a:path extrusionOk="0" h="522" w="517">
                  <a:moveTo>
                    <a:pt x="362" y="1"/>
                  </a:moveTo>
                  <a:cubicBezTo>
                    <a:pt x="314" y="1"/>
                    <a:pt x="304" y="105"/>
                    <a:pt x="239" y="203"/>
                  </a:cubicBezTo>
                  <a:cubicBezTo>
                    <a:pt x="153" y="327"/>
                    <a:pt x="1" y="441"/>
                    <a:pt x="115" y="489"/>
                  </a:cubicBezTo>
                  <a:cubicBezTo>
                    <a:pt x="139" y="513"/>
                    <a:pt x="159" y="522"/>
                    <a:pt x="177" y="522"/>
                  </a:cubicBezTo>
                  <a:cubicBezTo>
                    <a:pt x="216" y="522"/>
                    <a:pt x="239" y="475"/>
                    <a:pt x="239" y="441"/>
                  </a:cubicBezTo>
                  <a:cubicBezTo>
                    <a:pt x="278" y="365"/>
                    <a:pt x="316" y="289"/>
                    <a:pt x="354" y="203"/>
                  </a:cubicBezTo>
                  <a:cubicBezTo>
                    <a:pt x="392" y="126"/>
                    <a:pt x="517" y="50"/>
                    <a:pt x="392" y="11"/>
                  </a:cubicBezTo>
                  <a:cubicBezTo>
                    <a:pt x="381" y="4"/>
                    <a:pt x="371" y="1"/>
                    <a:pt x="3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0"/>
            <p:cNvSpPr/>
            <p:nvPr/>
          </p:nvSpPr>
          <p:spPr>
            <a:xfrm>
              <a:off x="4581730" y="2573105"/>
              <a:ext cx="7319" cy="15066"/>
            </a:xfrm>
            <a:custGeom>
              <a:rect b="b" l="l" r="r" t="t"/>
              <a:pathLst>
                <a:path extrusionOk="0" h="494" w="240">
                  <a:moveTo>
                    <a:pt x="125" y="0"/>
                  </a:moveTo>
                  <a:cubicBezTo>
                    <a:pt x="87" y="39"/>
                    <a:pt x="87" y="77"/>
                    <a:pt x="39" y="201"/>
                  </a:cubicBezTo>
                  <a:cubicBezTo>
                    <a:pt x="1" y="277"/>
                    <a:pt x="1" y="440"/>
                    <a:pt x="1" y="440"/>
                  </a:cubicBezTo>
                  <a:cubicBezTo>
                    <a:pt x="1" y="467"/>
                    <a:pt x="20" y="494"/>
                    <a:pt x="31" y="494"/>
                  </a:cubicBezTo>
                  <a:cubicBezTo>
                    <a:pt x="36" y="494"/>
                    <a:pt x="39" y="489"/>
                    <a:pt x="39" y="478"/>
                  </a:cubicBezTo>
                  <a:cubicBezTo>
                    <a:pt x="39" y="440"/>
                    <a:pt x="87" y="354"/>
                    <a:pt x="87" y="316"/>
                  </a:cubicBezTo>
                  <a:cubicBezTo>
                    <a:pt x="163" y="239"/>
                    <a:pt x="163" y="201"/>
                    <a:pt x="201" y="115"/>
                  </a:cubicBezTo>
                  <a:cubicBezTo>
                    <a:pt x="239" y="39"/>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0"/>
            <p:cNvSpPr/>
            <p:nvPr/>
          </p:nvSpPr>
          <p:spPr>
            <a:xfrm>
              <a:off x="4569775" y="2575423"/>
              <a:ext cx="7319" cy="12748"/>
            </a:xfrm>
            <a:custGeom>
              <a:rect b="b" l="l" r="r" t="t"/>
              <a:pathLst>
                <a:path extrusionOk="0" h="418" w="240">
                  <a:moveTo>
                    <a:pt x="115" y="1"/>
                  </a:moveTo>
                  <a:cubicBezTo>
                    <a:pt x="77" y="1"/>
                    <a:pt x="77" y="39"/>
                    <a:pt x="77" y="125"/>
                  </a:cubicBezTo>
                  <a:cubicBezTo>
                    <a:pt x="39" y="201"/>
                    <a:pt x="1" y="316"/>
                    <a:pt x="1" y="364"/>
                  </a:cubicBezTo>
                  <a:cubicBezTo>
                    <a:pt x="1" y="391"/>
                    <a:pt x="20" y="418"/>
                    <a:pt x="45" y="418"/>
                  </a:cubicBezTo>
                  <a:cubicBezTo>
                    <a:pt x="55" y="418"/>
                    <a:pt x="66" y="413"/>
                    <a:pt x="77" y="402"/>
                  </a:cubicBezTo>
                  <a:cubicBezTo>
                    <a:pt x="77" y="364"/>
                    <a:pt x="115" y="240"/>
                    <a:pt x="154" y="163"/>
                  </a:cubicBezTo>
                  <a:cubicBezTo>
                    <a:pt x="240" y="77"/>
                    <a:pt x="240" y="39"/>
                    <a:pt x="240" y="39"/>
                  </a:cubicBezTo>
                  <a:cubicBezTo>
                    <a:pt x="192" y="1"/>
                    <a:pt x="154"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0"/>
            <p:cNvSpPr/>
            <p:nvPr/>
          </p:nvSpPr>
          <p:spPr>
            <a:xfrm>
              <a:off x="4573282" y="2565512"/>
              <a:ext cx="9637" cy="9942"/>
            </a:xfrm>
            <a:custGeom>
              <a:rect b="b" l="l" r="r" t="t"/>
              <a:pathLst>
                <a:path extrusionOk="0" h="326" w="316">
                  <a:moveTo>
                    <a:pt x="177" y="1"/>
                  </a:moveTo>
                  <a:cubicBezTo>
                    <a:pt x="163" y="1"/>
                    <a:pt x="144" y="11"/>
                    <a:pt x="125" y="49"/>
                  </a:cubicBezTo>
                  <a:cubicBezTo>
                    <a:pt x="77" y="87"/>
                    <a:pt x="39" y="163"/>
                    <a:pt x="39" y="211"/>
                  </a:cubicBezTo>
                  <a:cubicBezTo>
                    <a:pt x="0" y="288"/>
                    <a:pt x="0" y="288"/>
                    <a:pt x="39" y="288"/>
                  </a:cubicBezTo>
                  <a:cubicBezTo>
                    <a:pt x="77" y="288"/>
                    <a:pt x="125" y="326"/>
                    <a:pt x="125" y="326"/>
                  </a:cubicBezTo>
                  <a:cubicBezTo>
                    <a:pt x="163" y="326"/>
                    <a:pt x="163" y="288"/>
                    <a:pt x="201" y="211"/>
                  </a:cubicBezTo>
                  <a:cubicBezTo>
                    <a:pt x="239" y="125"/>
                    <a:pt x="278" y="125"/>
                    <a:pt x="278" y="87"/>
                  </a:cubicBezTo>
                  <a:cubicBezTo>
                    <a:pt x="316" y="49"/>
                    <a:pt x="239" y="49"/>
                    <a:pt x="201" y="11"/>
                  </a:cubicBezTo>
                  <a:cubicBezTo>
                    <a:pt x="201" y="11"/>
                    <a:pt x="192" y="1"/>
                    <a:pt x="1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0"/>
            <p:cNvSpPr/>
            <p:nvPr/>
          </p:nvSpPr>
          <p:spPr>
            <a:xfrm>
              <a:off x="4563675" y="2561516"/>
              <a:ext cx="9637" cy="8997"/>
            </a:xfrm>
            <a:custGeom>
              <a:rect b="b" l="l" r="r" t="t"/>
              <a:pathLst>
                <a:path extrusionOk="0" h="295" w="316">
                  <a:moveTo>
                    <a:pt x="188" y="0"/>
                  </a:moveTo>
                  <a:cubicBezTo>
                    <a:pt x="180" y="0"/>
                    <a:pt x="169" y="5"/>
                    <a:pt x="153" y="17"/>
                  </a:cubicBezTo>
                  <a:cubicBezTo>
                    <a:pt x="115" y="56"/>
                    <a:pt x="77" y="142"/>
                    <a:pt x="38" y="180"/>
                  </a:cubicBezTo>
                  <a:cubicBezTo>
                    <a:pt x="0" y="256"/>
                    <a:pt x="0" y="256"/>
                    <a:pt x="38" y="256"/>
                  </a:cubicBezTo>
                  <a:cubicBezTo>
                    <a:pt x="77" y="294"/>
                    <a:pt x="77" y="294"/>
                    <a:pt x="115" y="294"/>
                  </a:cubicBezTo>
                  <a:cubicBezTo>
                    <a:pt x="153" y="294"/>
                    <a:pt x="153" y="256"/>
                    <a:pt x="201" y="180"/>
                  </a:cubicBezTo>
                  <a:cubicBezTo>
                    <a:pt x="239" y="142"/>
                    <a:pt x="277" y="142"/>
                    <a:pt x="315" y="103"/>
                  </a:cubicBezTo>
                  <a:cubicBezTo>
                    <a:pt x="315" y="56"/>
                    <a:pt x="277" y="17"/>
                    <a:pt x="239" y="17"/>
                  </a:cubicBezTo>
                  <a:cubicBezTo>
                    <a:pt x="214" y="17"/>
                    <a:pt x="205" y="0"/>
                    <a:pt x="1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0"/>
            <p:cNvSpPr/>
            <p:nvPr/>
          </p:nvSpPr>
          <p:spPr>
            <a:xfrm>
              <a:off x="4569775" y="2553587"/>
              <a:ext cx="11986" cy="8936"/>
            </a:xfrm>
            <a:custGeom>
              <a:rect b="b" l="l" r="r" t="t"/>
              <a:pathLst>
                <a:path extrusionOk="0" h="293" w="393">
                  <a:moveTo>
                    <a:pt x="192" y="0"/>
                  </a:moveTo>
                  <a:cubicBezTo>
                    <a:pt x="154" y="38"/>
                    <a:pt x="77" y="124"/>
                    <a:pt x="39" y="163"/>
                  </a:cubicBezTo>
                  <a:cubicBezTo>
                    <a:pt x="1" y="201"/>
                    <a:pt x="1" y="239"/>
                    <a:pt x="39" y="239"/>
                  </a:cubicBezTo>
                  <a:cubicBezTo>
                    <a:pt x="77" y="239"/>
                    <a:pt x="77" y="277"/>
                    <a:pt x="115" y="277"/>
                  </a:cubicBezTo>
                  <a:cubicBezTo>
                    <a:pt x="126" y="288"/>
                    <a:pt x="133" y="292"/>
                    <a:pt x="140" y="292"/>
                  </a:cubicBezTo>
                  <a:cubicBezTo>
                    <a:pt x="160" y="292"/>
                    <a:pt x="177" y="257"/>
                    <a:pt x="240" y="201"/>
                  </a:cubicBezTo>
                  <a:cubicBezTo>
                    <a:pt x="278" y="163"/>
                    <a:pt x="316" y="163"/>
                    <a:pt x="354" y="124"/>
                  </a:cubicBezTo>
                  <a:cubicBezTo>
                    <a:pt x="393" y="77"/>
                    <a:pt x="316" y="77"/>
                    <a:pt x="316" y="38"/>
                  </a:cubicBezTo>
                  <a:cubicBezTo>
                    <a:pt x="278" y="0"/>
                    <a:pt x="278" y="0"/>
                    <a:pt x="1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0"/>
            <p:cNvSpPr/>
            <p:nvPr/>
          </p:nvSpPr>
          <p:spPr>
            <a:xfrm>
              <a:off x="4578223" y="2548159"/>
              <a:ext cx="11986" cy="7777"/>
            </a:xfrm>
            <a:custGeom>
              <a:rect b="b" l="l" r="r" t="t"/>
              <a:pathLst>
                <a:path extrusionOk="0" h="255" w="393">
                  <a:moveTo>
                    <a:pt x="288" y="0"/>
                  </a:moveTo>
                  <a:cubicBezTo>
                    <a:pt x="277" y="0"/>
                    <a:pt x="262" y="5"/>
                    <a:pt x="240" y="16"/>
                  </a:cubicBezTo>
                  <a:cubicBezTo>
                    <a:pt x="202" y="16"/>
                    <a:pt x="116" y="102"/>
                    <a:pt x="77" y="102"/>
                  </a:cubicBezTo>
                  <a:cubicBezTo>
                    <a:pt x="1" y="140"/>
                    <a:pt x="1" y="178"/>
                    <a:pt x="39" y="178"/>
                  </a:cubicBezTo>
                  <a:cubicBezTo>
                    <a:pt x="77" y="216"/>
                    <a:pt x="77" y="255"/>
                    <a:pt x="116" y="255"/>
                  </a:cubicBezTo>
                  <a:cubicBezTo>
                    <a:pt x="116" y="255"/>
                    <a:pt x="154" y="216"/>
                    <a:pt x="240" y="178"/>
                  </a:cubicBezTo>
                  <a:cubicBezTo>
                    <a:pt x="316" y="140"/>
                    <a:pt x="316" y="140"/>
                    <a:pt x="354" y="140"/>
                  </a:cubicBezTo>
                  <a:cubicBezTo>
                    <a:pt x="393" y="102"/>
                    <a:pt x="354" y="64"/>
                    <a:pt x="316" y="64"/>
                  </a:cubicBezTo>
                  <a:cubicBezTo>
                    <a:pt x="316" y="29"/>
                    <a:pt x="316" y="0"/>
                    <a:pt x="2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0"/>
            <p:cNvSpPr/>
            <p:nvPr/>
          </p:nvSpPr>
          <p:spPr>
            <a:xfrm>
              <a:off x="4579412" y="2553862"/>
              <a:ext cx="13419" cy="13144"/>
            </a:xfrm>
            <a:custGeom>
              <a:rect b="b" l="l" r="r" t="t"/>
              <a:pathLst>
                <a:path extrusionOk="0" h="431" w="440">
                  <a:moveTo>
                    <a:pt x="350" y="1"/>
                  </a:moveTo>
                  <a:cubicBezTo>
                    <a:pt x="335" y="1"/>
                    <a:pt x="315" y="10"/>
                    <a:pt x="277" y="29"/>
                  </a:cubicBezTo>
                  <a:cubicBezTo>
                    <a:pt x="201" y="115"/>
                    <a:pt x="77" y="268"/>
                    <a:pt x="38" y="307"/>
                  </a:cubicBezTo>
                  <a:cubicBezTo>
                    <a:pt x="0" y="354"/>
                    <a:pt x="0" y="393"/>
                    <a:pt x="0" y="393"/>
                  </a:cubicBezTo>
                  <a:cubicBezTo>
                    <a:pt x="77" y="393"/>
                    <a:pt x="77" y="393"/>
                    <a:pt x="115" y="431"/>
                  </a:cubicBezTo>
                  <a:cubicBezTo>
                    <a:pt x="115" y="431"/>
                    <a:pt x="115" y="393"/>
                    <a:pt x="201" y="307"/>
                  </a:cubicBezTo>
                  <a:cubicBezTo>
                    <a:pt x="277" y="230"/>
                    <a:pt x="401" y="154"/>
                    <a:pt x="440" y="115"/>
                  </a:cubicBezTo>
                  <a:cubicBezTo>
                    <a:pt x="440" y="68"/>
                    <a:pt x="440" y="29"/>
                    <a:pt x="401" y="29"/>
                  </a:cubicBezTo>
                  <a:cubicBezTo>
                    <a:pt x="378" y="10"/>
                    <a:pt x="366" y="1"/>
                    <a:pt x="3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0"/>
            <p:cNvSpPr/>
            <p:nvPr/>
          </p:nvSpPr>
          <p:spPr>
            <a:xfrm>
              <a:off x="4561053" y="2569964"/>
              <a:ext cx="7319" cy="12778"/>
            </a:xfrm>
            <a:custGeom>
              <a:rect b="b" l="l" r="r" t="t"/>
              <a:pathLst>
                <a:path extrusionOk="0" h="419" w="240">
                  <a:moveTo>
                    <a:pt x="97" y="0"/>
                  </a:moveTo>
                  <a:cubicBezTo>
                    <a:pt x="90" y="0"/>
                    <a:pt x="86" y="5"/>
                    <a:pt x="86" y="17"/>
                  </a:cubicBezTo>
                  <a:cubicBezTo>
                    <a:pt x="48" y="65"/>
                    <a:pt x="48" y="180"/>
                    <a:pt x="0" y="218"/>
                  </a:cubicBezTo>
                  <a:lnTo>
                    <a:pt x="0" y="419"/>
                  </a:lnTo>
                  <a:cubicBezTo>
                    <a:pt x="48" y="419"/>
                    <a:pt x="48" y="380"/>
                    <a:pt x="86" y="304"/>
                  </a:cubicBezTo>
                  <a:cubicBezTo>
                    <a:pt x="124" y="256"/>
                    <a:pt x="163" y="180"/>
                    <a:pt x="201" y="142"/>
                  </a:cubicBezTo>
                  <a:cubicBezTo>
                    <a:pt x="239" y="65"/>
                    <a:pt x="201" y="65"/>
                    <a:pt x="163" y="17"/>
                  </a:cubicBezTo>
                  <a:cubicBezTo>
                    <a:pt x="137" y="17"/>
                    <a:pt x="112" y="0"/>
                    <a:pt x="9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0"/>
            <p:cNvSpPr/>
            <p:nvPr/>
          </p:nvSpPr>
          <p:spPr>
            <a:xfrm>
              <a:off x="4641170" y="2259835"/>
              <a:ext cx="42575" cy="24825"/>
            </a:xfrm>
            <a:custGeom>
              <a:rect b="b" l="l" r="r" t="t"/>
              <a:pathLst>
                <a:path extrusionOk="0" h="814" w="1396">
                  <a:moveTo>
                    <a:pt x="1396" y="1"/>
                  </a:moveTo>
                  <a:cubicBezTo>
                    <a:pt x="1243" y="39"/>
                    <a:pt x="1004" y="77"/>
                    <a:pt x="765" y="153"/>
                  </a:cubicBezTo>
                  <a:cubicBezTo>
                    <a:pt x="526" y="239"/>
                    <a:pt x="326" y="354"/>
                    <a:pt x="163" y="478"/>
                  </a:cubicBezTo>
                  <a:cubicBezTo>
                    <a:pt x="87" y="631"/>
                    <a:pt x="1" y="755"/>
                    <a:pt x="49" y="794"/>
                  </a:cubicBezTo>
                  <a:cubicBezTo>
                    <a:pt x="49" y="805"/>
                    <a:pt x="56" y="813"/>
                    <a:pt x="69" y="813"/>
                  </a:cubicBezTo>
                  <a:cubicBezTo>
                    <a:pt x="99" y="813"/>
                    <a:pt x="160" y="771"/>
                    <a:pt x="240" y="631"/>
                  </a:cubicBezTo>
                  <a:cubicBezTo>
                    <a:pt x="326" y="517"/>
                    <a:pt x="565" y="354"/>
                    <a:pt x="803" y="278"/>
                  </a:cubicBezTo>
                  <a:cubicBezTo>
                    <a:pt x="1004" y="201"/>
                    <a:pt x="1243" y="153"/>
                    <a:pt x="1396" y="115"/>
                  </a:cubicBezTo>
                  <a:lnTo>
                    <a:pt x="1396"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0"/>
            <p:cNvSpPr/>
            <p:nvPr/>
          </p:nvSpPr>
          <p:spPr>
            <a:xfrm>
              <a:off x="4641170" y="2269442"/>
              <a:ext cx="46387" cy="32968"/>
            </a:xfrm>
            <a:custGeom>
              <a:rect b="b" l="l" r="r" t="t"/>
              <a:pathLst>
                <a:path extrusionOk="0" h="1081" w="1521">
                  <a:moveTo>
                    <a:pt x="1434" y="1"/>
                  </a:moveTo>
                  <a:cubicBezTo>
                    <a:pt x="1195" y="77"/>
                    <a:pt x="641" y="240"/>
                    <a:pt x="440" y="364"/>
                  </a:cubicBezTo>
                  <a:cubicBezTo>
                    <a:pt x="202" y="517"/>
                    <a:pt x="87" y="679"/>
                    <a:pt x="49" y="880"/>
                  </a:cubicBezTo>
                  <a:cubicBezTo>
                    <a:pt x="1" y="995"/>
                    <a:pt x="49" y="1081"/>
                    <a:pt x="87" y="1081"/>
                  </a:cubicBezTo>
                  <a:cubicBezTo>
                    <a:pt x="87" y="1033"/>
                    <a:pt x="125" y="956"/>
                    <a:pt x="163" y="880"/>
                  </a:cubicBezTo>
                  <a:cubicBezTo>
                    <a:pt x="240" y="718"/>
                    <a:pt x="240" y="603"/>
                    <a:pt x="641" y="440"/>
                  </a:cubicBezTo>
                  <a:cubicBezTo>
                    <a:pt x="880" y="316"/>
                    <a:pt x="1243" y="202"/>
                    <a:pt x="1520" y="125"/>
                  </a:cubicBezTo>
                  <a:cubicBezTo>
                    <a:pt x="1482" y="125"/>
                    <a:pt x="1482" y="39"/>
                    <a:pt x="14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0"/>
            <p:cNvSpPr/>
            <p:nvPr/>
          </p:nvSpPr>
          <p:spPr>
            <a:xfrm>
              <a:off x="4641170" y="2275572"/>
              <a:ext cx="68223" cy="43886"/>
            </a:xfrm>
            <a:custGeom>
              <a:rect b="b" l="l" r="r" t="t"/>
              <a:pathLst>
                <a:path extrusionOk="0" h="1439" w="2237">
                  <a:moveTo>
                    <a:pt x="2074" y="1"/>
                  </a:moveTo>
                  <a:cubicBezTo>
                    <a:pt x="1912" y="1"/>
                    <a:pt x="1635" y="77"/>
                    <a:pt x="1520" y="115"/>
                  </a:cubicBezTo>
                  <a:cubicBezTo>
                    <a:pt x="1243" y="239"/>
                    <a:pt x="717" y="440"/>
                    <a:pt x="565" y="555"/>
                  </a:cubicBezTo>
                  <a:cubicBezTo>
                    <a:pt x="326" y="717"/>
                    <a:pt x="125" y="956"/>
                    <a:pt x="49" y="1233"/>
                  </a:cubicBezTo>
                  <a:cubicBezTo>
                    <a:pt x="1" y="1357"/>
                    <a:pt x="1" y="1396"/>
                    <a:pt x="49" y="1434"/>
                  </a:cubicBezTo>
                  <a:cubicBezTo>
                    <a:pt x="52" y="1437"/>
                    <a:pt x="55" y="1439"/>
                    <a:pt x="58" y="1439"/>
                  </a:cubicBezTo>
                  <a:cubicBezTo>
                    <a:pt x="93" y="1439"/>
                    <a:pt x="128" y="1265"/>
                    <a:pt x="163" y="1195"/>
                  </a:cubicBezTo>
                  <a:cubicBezTo>
                    <a:pt x="288" y="994"/>
                    <a:pt x="364" y="794"/>
                    <a:pt x="679" y="593"/>
                  </a:cubicBezTo>
                  <a:cubicBezTo>
                    <a:pt x="918" y="517"/>
                    <a:pt x="1243" y="354"/>
                    <a:pt x="1482" y="316"/>
                  </a:cubicBezTo>
                  <a:cubicBezTo>
                    <a:pt x="1558" y="278"/>
                    <a:pt x="1797" y="201"/>
                    <a:pt x="1960" y="201"/>
                  </a:cubicBezTo>
                  <a:cubicBezTo>
                    <a:pt x="1976" y="196"/>
                    <a:pt x="1992" y="193"/>
                    <a:pt x="2008" y="193"/>
                  </a:cubicBezTo>
                  <a:cubicBezTo>
                    <a:pt x="2081" y="193"/>
                    <a:pt x="2136" y="247"/>
                    <a:pt x="2176" y="247"/>
                  </a:cubicBezTo>
                  <a:cubicBezTo>
                    <a:pt x="2184" y="247"/>
                    <a:pt x="2192" y="245"/>
                    <a:pt x="2199" y="239"/>
                  </a:cubicBezTo>
                  <a:cubicBezTo>
                    <a:pt x="2237" y="201"/>
                    <a:pt x="2237" y="163"/>
                    <a:pt x="2199" y="77"/>
                  </a:cubicBezTo>
                  <a:cubicBezTo>
                    <a:pt x="2199" y="39"/>
                    <a:pt x="2074" y="1"/>
                    <a:pt x="207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0"/>
            <p:cNvSpPr/>
            <p:nvPr/>
          </p:nvSpPr>
          <p:spPr>
            <a:xfrm>
              <a:off x="4646232" y="2291736"/>
              <a:ext cx="64319" cy="44953"/>
            </a:xfrm>
            <a:custGeom>
              <a:rect b="b" l="l" r="r" t="t"/>
              <a:pathLst>
                <a:path extrusionOk="0" h="1474" w="2109">
                  <a:moveTo>
                    <a:pt x="1827" y="0"/>
                  </a:moveTo>
                  <a:cubicBezTo>
                    <a:pt x="1413" y="0"/>
                    <a:pt x="912" y="255"/>
                    <a:pt x="676" y="426"/>
                  </a:cubicBezTo>
                  <a:cubicBezTo>
                    <a:pt x="475" y="589"/>
                    <a:pt x="274" y="780"/>
                    <a:pt x="198" y="942"/>
                  </a:cubicBezTo>
                  <a:cubicBezTo>
                    <a:pt x="74" y="1143"/>
                    <a:pt x="36" y="1257"/>
                    <a:pt x="36" y="1382"/>
                  </a:cubicBezTo>
                  <a:cubicBezTo>
                    <a:pt x="8" y="1438"/>
                    <a:pt x="0" y="1473"/>
                    <a:pt x="13" y="1473"/>
                  </a:cubicBezTo>
                  <a:cubicBezTo>
                    <a:pt x="18" y="1473"/>
                    <a:pt x="25" y="1468"/>
                    <a:pt x="36" y="1458"/>
                  </a:cubicBezTo>
                  <a:cubicBezTo>
                    <a:pt x="74" y="1458"/>
                    <a:pt x="122" y="1343"/>
                    <a:pt x="160" y="1257"/>
                  </a:cubicBezTo>
                  <a:cubicBezTo>
                    <a:pt x="236" y="1143"/>
                    <a:pt x="313" y="942"/>
                    <a:pt x="475" y="780"/>
                  </a:cubicBezTo>
                  <a:cubicBezTo>
                    <a:pt x="838" y="464"/>
                    <a:pt x="1354" y="187"/>
                    <a:pt x="1794" y="187"/>
                  </a:cubicBezTo>
                  <a:cubicBezTo>
                    <a:pt x="1870" y="187"/>
                    <a:pt x="1985" y="225"/>
                    <a:pt x="2071" y="225"/>
                  </a:cubicBezTo>
                  <a:cubicBezTo>
                    <a:pt x="2109" y="225"/>
                    <a:pt x="2109" y="187"/>
                    <a:pt x="2071" y="149"/>
                  </a:cubicBezTo>
                  <a:cubicBezTo>
                    <a:pt x="2071" y="111"/>
                    <a:pt x="2109" y="63"/>
                    <a:pt x="2033" y="25"/>
                  </a:cubicBezTo>
                  <a:cubicBezTo>
                    <a:pt x="1968" y="8"/>
                    <a:pt x="1899" y="0"/>
                    <a:pt x="18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0"/>
            <p:cNvSpPr/>
            <p:nvPr/>
          </p:nvSpPr>
          <p:spPr>
            <a:xfrm>
              <a:off x="4652240" y="2307564"/>
              <a:ext cx="58311" cy="37512"/>
            </a:xfrm>
            <a:custGeom>
              <a:rect b="b" l="l" r="r" t="t"/>
              <a:pathLst>
                <a:path extrusionOk="0" h="1230" w="1912">
                  <a:moveTo>
                    <a:pt x="1692" y="1"/>
                  </a:moveTo>
                  <a:cubicBezTo>
                    <a:pt x="1572" y="1"/>
                    <a:pt x="1446" y="37"/>
                    <a:pt x="1234" y="146"/>
                  </a:cubicBezTo>
                  <a:cubicBezTo>
                    <a:pt x="832" y="261"/>
                    <a:pt x="402" y="624"/>
                    <a:pt x="278" y="738"/>
                  </a:cubicBezTo>
                  <a:cubicBezTo>
                    <a:pt x="116" y="939"/>
                    <a:pt x="1" y="1178"/>
                    <a:pt x="39" y="1216"/>
                  </a:cubicBezTo>
                  <a:cubicBezTo>
                    <a:pt x="47" y="1226"/>
                    <a:pt x="53" y="1230"/>
                    <a:pt x="59" y="1230"/>
                  </a:cubicBezTo>
                  <a:cubicBezTo>
                    <a:pt x="81" y="1230"/>
                    <a:pt x="95" y="1163"/>
                    <a:pt x="163" y="1101"/>
                  </a:cubicBezTo>
                  <a:cubicBezTo>
                    <a:pt x="240" y="977"/>
                    <a:pt x="402" y="786"/>
                    <a:pt x="593" y="662"/>
                  </a:cubicBezTo>
                  <a:cubicBezTo>
                    <a:pt x="756" y="547"/>
                    <a:pt x="1119" y="308"/>
                    <a:pt x="1434" y="261"/>
                  </a:cubicBezTo>
                  <a:cubicBezTo>
                    <a:pt x="1493" y="242"/>
                    <a:pt x="1542" y="235"/>
                    <a:pt x="1585" y="235"/>
                  </a:cubicBezTo>
                  <a:cubicBezTo>
                    <a:pt x="1685" y="235"/>
                    <a:pt x="1747" y="272"/>
                    <a:pt x="1813" y="272"/>
                  </a:cubicBezTo>
                  <a:cubicBezTo>
                    <a:pt x="1833" y="272"/>
                    <a:pt x="1853" y="269"/>
                    <a:pt x="1874" y="261"/>
                  </a:cubicBezTo>
                  <a:cubicBezTo>
                    <a:pt x="1874" y="261"/>
                    <a:pt x="1912" y="222"/>
                    <a:pt x="1874" y="184"/>
                  </a:cubicBezTo>
                  <a:lnTo>
                    <a:pt x="1874" y="22"/>
                  </a:lnTo>
                  <a:cubicBezTo>
                    <a:pt x="1808" y="9"/>
                    <a:pt x="1751" y="1"/>
                    <a:pt x="16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80"/>
            <p:cNvSpPr/>
            <p:nvPr/>
          </p:nvSpPr>
          <p:spPr>
            <a:xfrm>
              <a:off x="4660718" y="2322782"/>
              <a:ext cx="48674" cy="31809"/>
            </a:xfrm>
            <a:custGeom>
              <a:rect b="b" l="l" r="r" t="t"/>
              <a:pathLst>
                <a:path extrusionOk="0" h="1043" w="1596">
                  <a:moveTo>
                    <a:pt x="1558" y="1"/>
                  </a:moveTo>
                  <a:cubicBezTo>
                    <a:pt x="1395" y="1"/>
                    <a:pt x="1233" y="48"/>
                    <a:pt x="1080" y="125"/>
                  </a:cubicBezTo>
                  <a:cubicBezTo>
                    <a:pt x="793" y="239"/>
                    <a:pt x="478" y="440"/>
                    <a:pt x="277" y="602"/>
                  </a:cubicBezTo>
                  <a:cubicBezTo>
                    <a:pt x="201" y="679"/>
                    <a:pt x="76" y="803"/>
                    <a:pt x="38" y="841"/>
                  </a:cubicBezTo>
                  <a:cubicBezTo>
                    <a:pt x="0" y="956"/>
                    <a:pt x="0" y="1042"/>
                    <a:pt x="38" y="1042"/>
                  </a:cubicBezTo>
                  <a:cubicBezTo>
                    <a:pt x="76" y="1042"/>
                    <a:pt x="124" y="956"/>
                    <a:pt x="201" y="880"/>
                  </a:cubicBezTo>
                  <a:cubicBezTo>
                    <a:pt x="315" y="717"/>
                    <a:pt x="640" y="478"/>
                    <a:pt x="793" y="402"/>
                  </a:cubicBezTo>
                  <a:cubicBezTo>
                    <a:pt x="879" y="364"/>
                    <a:pt x="1194" y="201"/>
                    <a:pt x="1433" y="201"/>
                  </a:cubicBezTo>
                  <a:cubicBezTo>
                    <a:pt x="1558" y="201"/>
                    <a:pt x="1596" y="201"/>
                    <a:pt x="1596" y="163"/>
                  </a:cubicBezTo>
                  <a:cubicBezTo>
                    <a:pt x="1596" y="125"/>
                    <a:pt x="1558" y="87"/>
                    <a:pt x="1596" y="48"/>
                  </a:cubicBezTo>
                  <a:cubicBezTo>
                    <a:pt x="1596" y="1"/>
                    <a:pt x="1558" y="1"/>
                    <a:pt x="155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80"/>
            <p:cNvSpPr/>
            <p:nvPr/>
          </p:nvSpPr>
          <p:spPr>
            <a:xfrm>
              <a:off x="4674778" y="2335011"/>
              <a:ext cx="34615" cy="20525"/>
            </a:xfrm>
            <a:custGeom>
              <a:rect b="b" l="l" r="r" t="t"/>
              <a:pathLst>
                <a:path extrusionOk="0" h="673" w="1135">
                  <a:moveTo>
                    <a:pt x="1049" y="1"/>
                  </a:moveTo>
                  <a:cubicBezTo>
                    <a:pt x="1011" y="1"/>
                    <a:pt x="972" y="1"/>
                    <a:pt x="571" y="163"/>
                  </a:cubicBezTo>
                  <a:cubicBezTo>
                    <a:pt x="217" y="316"/>
                    <a:pt x="141" y="440"/>
                    <a:pt x="55" y="555"/>
                  </a:cubicBezTo>
                  <a:cubicBezTo>
                    <a:pt x="1" y="616"/>
                    <a:pt x="24" y="672"/>
                    <a:pt x="55" y="672"/>
                  </a:cubicBezTo>
                  <a:cubicBezTo>
                    <a:pt x="68" y="672"/>
                    <a:pt x="82" y="663"/>
                    <a:pt x="93" y="641"/>
                  </a:cubicBezTo>
                  <a:cubicBezTo>
                    <a:pt x="141" y="603"/>
                    <a:pt x="217" y="479"/>
                    <a:pt x="380" y="402"/>
                  </a:cubicBezTo>
                  <a:cubicBezTo>
                    <a:pt x="495" y="364"/>
                    <a:pt x="772" y="201"/>
                    <a:pt x="896" y="201"/>
                  </a:cubicBezTo>
                  <a:cubicBezTo>
                    <a:pt x="919" y="194"/>
                    <a:pt x="937" y="191"/>
                    <a:pt x="952" y="191"/>
                  </a:cubicBezTo>
                  <a:cubicBezTo>
                    <a:pt x="1012" y="191"/>
                    <a:pt x="1018" y="240"/>
                    <a:pt x="1049" y="240"/>
                  </a:cubicBezTo>
                  <a:cubicBezTo>
                    <a:pt x="1097" y="240"/>
                    <a:pt x="1097" y="201"/>
                    <a:pt x="1097" y="125"/>
                  </a:cubicBezTo>
                  <a:cubicBezTo>
                    <a:pt x="1097" y="77"/>
                    <a:pt x="1135" y="39"/>
                    <a:pt x="10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0"/>
            <p:cNvSpPr/>
            <p:nvPr/>
          </p:nvSpPr>
          <p:spPr>
            <a:xfrm>
              <a:off x="4749283" y="2259835"/>
              <a:ext cx="42575" cy="24825"/>
            </a:xfrm>
            <a:custGeom>
              <a:rect b="b" l="l" r="r" t="t"/>
              <a:pathLst>
                <a:path extrusionOk="0" h="814" w="1396">
                  <a:moveTo>
                    <a:pt x="39" y="1"/>
                  </a:moveTo>
                  <a:cubicBezTo>
                    <a:pt x="39" y="39"/>
                    <a:pt x="1" y="77"/>
                    <a:pt x="1" y="115"/>
                  </a:cubicBezTo>
                  <a:cubicBezTo>
                    <a:pt x="163" y="153"/>
                    <a:pt x="440" y="201"/>
                    <a:pt x="641" y="278"/>
                  </a:cubicBezTo>
                  <a:cubicBezTo>
                    <a:pt x="880" y="354"/>
                    <a:pt x="1119" y="517"/>
                    <a:pt x="1195" y="631"/>
                  </a:cubicBezTo>
                  <a:cubicBezTo>
                    <a:pt x="1282" y="771"/>
                    <a:pt x="1327" y="813"/>
                    <a:pt x="1359" y="813"/>
                  </a:cubicBezTo>
                  <a:cubicBezTo>
                    <a:pt x="1373" y="813"/>
                    <a:pt x="1384" y="805"/>
                    <a:pt x="1396" y="794"/>
                  </a:cubicBezTo>
                  <a:cubicBezTo>
                    <a:pt x="1396" y="755"/>
                    <a:pt x="1358" y="631"/>
                    <a:pt x="1233" y="478"/>
                  </a:cubicBezTo>
                  <a:cubicBezTo>
                    <a:pt x="1119" y="354"/>
                    <a:pt x="918" y="239"/>
                    <a:pt x="679" y="153"/>
                  </a:cubicBezTo>
                  <a:cubicBezTo>
                    <a:pt x="402" y="77"/>
                    <a:pt x="163" y="39"/>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80"/>
            <p:cNvSpPr/>
            <p:nvPr/>
          </p:nvSpPr>
          <p:spPr>
            <a:xfrm>
              <a:off x="4746965" y="2269442"/>
              <a:ext cx="46082" cy="32968"/>
            </a:xfrm>
            <a:custGeom>
              <a:rect b="b" l="l" r="r" t="t"/>
              <a:pathLst>
                <a:path extrusionOk="0" h="1081" w="1511">
                  <a:moveTo>
                    <a:pt x="77" y="1"/>
                  </a:moveTo>
                  <a:cubicBezTo>
                    <a:pt x="39" y="39"/>
                    <a:pt x="39" y="125"/>
                    <a:pt x="0" y="125"/>
                  </a:cubicBezTo>
                  <a:cubicBezTo>
                    <a:pt x="239" y="202"/>
                    <a:pt x="641" y="316"/>
                    <a:pt x="832" y="440"/>
                  </a:cubicBezTo>
                  <a:cubicBezTo>
                    <a:pt x="1233" y="603"/>
                    <a:pt x="1233" y="718"/>
                    <a:pt x="1357" y="880"/>
                  </a:cubicBezTo>
                  <a:cubicBezTo>
                    <a:pt x="1395" y="956"/>
                    <a:pt x="1434" y="1033"/>
                    <a:pt x="1434" y="1081"/>
                  </a:cubicBezTo>
                  <a:cubicBezTo>
                    <a:pt x="1472" y="1081"/>
                    <a:pt x="1510" y="995"/>
                    <a:pt x="1472" y="880"/>
                  </a:cubicBezTo>
                  <a:cubicBezTo>
                    <a:pt x="1434" y="679"/>
                    <a:pt x="1271" y="517"/>
                    <a:pt x="1032" y="364"/>
                  </a:cubicBezTo>
                  <a:cubicBezTo>
                    <a:pt x="879" y="240"/>
                    <a:pt x="278" y="77"/>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80"/>
            <p:cNvSpPr/>
            <p:nvPr/>
          </p:nvSpPr>
          <p:spPr>
            <a:xfrm>
              <a:off x="4723940" y="2275572"/>
              <a:ext cx="67918" cy="43886"/>
            </a:xfrm>
            <a:custGeom>
              <a:rect b="b" l="l" r="r" t="t"/>
              <a:pathLst>
                <a:path extrusionOk="0" h="1439" w="2227">
                  <a:moveTo>
                    <a:pt x="153" y="1"/>
                  </a:moveTo>
                  <a:cubicBezTo>
                    <a:pt x="153" y="1"/>
                    <a:pt x="39" y="39"/>
                    <a:pt x="39" y="77"/>
                  </a:cubicBezTo>
                  <a:cubicBezTo>
                    <a:pt x="1" y="163"/>
                    <a:pt x="1" y="201"/>
                    <a:pt x="39" y="239"/>
                  </a:cubicBezTo>
                  <a:cubicBezTo>
                    <a:pt x="44" y="245"/>
                    <a:pt x="51" y="247"/>
                    <a:pt x="58" y="247"/>
                  </a:cubicBezTo>
                  <a:cubicBezTo>
                    <a:pt x="93" y="247"/>
                    <a:pt x="148" y="193"/>
                    <a:pt x="226" y="193"/>
                  </a:cubicBezTo>
                  <a:cubicBezTo>
                    <a:pt x="242" y="193"/>
                    <a:pt x="259" y="196"/>
                    <a:pt x="278" y="201"/>
                  </a:cubicBezTo>
                  <a:cubicBezTo>
                    <a:pt x="440" y="201"/>
                    <a:pt x="679" y="278"/>
                    <a:pt x="755" y="316"/>
                  </a:cubicBezTo>
                  <a:cubicBezTo>
                    <a:pt x="994" y="354"/>
                    <a:pt x="1310" y="517"/>
                    <a:pt x="1548" y="593"/>
                  </a:cubicBezTo>
                  <a:cubicBezTo>
                    <a:pt x="1873" y="794"/>
                    <a:pt x="1950" y="994"/>
                    <a:pt x="2064" y="1195"/>
                  </a:cubicBezTo>
                  <a:cubicBezTo>
                    <a:pt x="2108" y="1265"/>
                    <a:pt x="2144" y="1439"/>
                    <a:pt x="2179" y="1439"/>
                  </a:cubicBezTo>
                  <a:cubicBezTo>
                    <a:pt x="2182" y="1439"/>
                    <a:pt x="2185" y="1437"/>
                    <a:pt x="2189" y="1434"/>
                  </a:cubicBezTo>
                  <a:cubicBezTo>
                    <a:pt x="2227" y="1396"/>
                    <a:pt x="2227" y="1357"/>
                    <a:pt x="2189" y="1233"/>
                  </a:cubicBezTo>
                  <a:cubicBezTo>
                    <a:pt x="2112" y="956"/>
                    <a:pt x="1912" y="717"/>
                    <a:pt x="1673" y="555"/>
                  </a:cubicBezTo>
                  <a:cubicBezTo>
                    <a:pt x="1510" y="440"/>
                    <a:pt x="994" y="239"/>
                    <a:pt x="717" y="115"/>
                  </a:cubicBezTo>
                  <a:cubicBezTo>
                    <a:pt x="593" y="77"/>
                    <a:pt x="316" y="1"/>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0"/>
            <p:cNvSpPr/>
            <p:nvPr/>
          </p:nvSpPr>
          <p:spPr>
            <a:xfrm>
              <a:off x="4723940" y="2291736"/>
              <a:ext cx="62977" cy="44953"/>
            </a:xfrm>
            <a:custGeom>
              <a:rect b="b" l="l" r="r" t="t"/>
              <a:pathLst>
                <a:path extrusionOk="0" h="1474" w="2065">
                  <a:moveTo>
                    <a:pt x="270" y="0"/>
                  </a:moveTo>
                  <a:cubicBezTo>
                    <a:pt x="201" y="0"/>
                    <a:pt x="136" y="8"/>
                    <a:pt x="77" y="25"/>
                  </a:cubicBezTo>
                  <a:cubicBezTo>
                    <a:pt x="1" y="63"/>
                    <a:pt x="39" y="111"/>
                    <a:pt x="1" y="149"/>
                  </a:cubicBezTo>
                  <a:cubicBezTo>
                    <a:pt x="1" y="187"/>
                    <a:pt x="1" y="225"/>
                    <a:pt x="39" y="225"/>
                  </a:cubicBezTo>
                  <a:cubicBezTo>
                    <a:pt x="77" y="225"/>
                    <a:pt x="201" y="187"/>
                    <a:pt x="316" y="187"/>
                  </a:cubicBezTo>
                  <a:cubicBezTo>
                    <a:pt x="755" y="187"/>
                    <a:pt x="1271" y="464"/>
                    <a:pt x="1634" y="780"/>
                  </a:cubicBezTo>
                  <a:cubicBezTo>
                    <a:pt x="1787" y="942"/>
                    <a:pt x="1873" y="1143"/>
                    <a:pt x="1950" y="1257"/>
                  </a:cubicBezTo>
                  <a:cubicBezTo>
                    <a:pt x="1988" y="1343"/>
                    <a:pt x="1988" y="1458"/>
                    <a:pt x="2026" y="1458"/>
                  </a:cubicBezTo>
                  <a:cubicBezTo>
                    <a:pt x="2036" y="1468"/>
                    <a:pt x="2044" y="1473"/>
                    <a:pt x="2049" y="1473"/>
                  </a:cubicBezTo>
                  <a:cubicBezTo>
                    <a:pt x="2064" y="1473"/>
                    <a:pt x="2064" y="1438"/>
                    <a:pt x="2064" y="1382"/>
                  </a:cubicBezTo>
                  <a:cubicBezTo>
                    <a:pt x="2064" y="1257"/>
                    <a:pt x="2026" y="1143"/>
                    <a:pt x="1912" y="942"/>
                  </a:cubicBezTo>
                  <a:cubicBezTo>
                    <a:pt x="1826" y="780"/>
                    <a:pt x="1634" y="589"/>
                    <a:pt x="1434" y="426"/>
                  </a:cubicBezTo>
                  <a:cubicBezTo>
                    <a:pt x="1197" y="255"/>
                    <a:pt x="669" y="0"/>
                    <a:pt x="2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80"/>
            <p:cNvSpPr/>
            <p:nvPr/>
          </p:nvSpPr>
          <p:spPr>
            <a:xfrm>
              <a:off x="4723940" y="2307564"/>
              <a:ext cx="58311" cy="37512"/>
            </a:xfrm>
            <a:custGeom>
              <a:rect b="b" l="l" r="r" t="t"/>
              <a:pathLst>
                <a:path extrusionOk="0" h="1230" w="1912">
                  <a:moveTo>
                    <a:pt x="193" y="1"/>
                  </a:moveTo>
                  <a:cubicBezTo>
                    <a:pt x="140" y="1"/>
                    <a:pt x="92" y="9"/>
                    <a:pt x="39" y="22"/>
                  </a:cubicBezTo>
                  <a:cubicBezTo>
                    <a:pt x="1" y="22"/>
                    <a:pt x="39" y="108"/>
                    <a:pt x="39" y="184"/>
                  </a:cubicBezTo>
                  <a:cubicBezTo>
                    <a:pt x="1" y="222"/>
                    <a:pt x="39" y="261"/>
                    <a:pt x="39" y="261"/>
                  </a:cubicBezTo>
                  <a:cubicBezTo>
                    <a:pt x="52" y="269"/>
                    <a:pt x="65" y="272"/>
                    <a:pt x="80" y="272"/>
                  </a:cubicBezTo>
                  <a:cubicBezTo>
                    <a:pt x="129" y="272"/>
                    <a:pt x="192" y="235"/>
                    <a:pt x="305" y="235"/>
                  </a:cubicBezTo>
                  <a:cubicBezTo>
                    <a:pt x="353" y="235"/>
                    <a:pt x="410" y="242"/>
                    <a:pt x="478" y="261"/>
                  </a:cubicBezTo>
                  <a:cubicBezTo>
                    <a:pt x="755" y="308"/>
                    <a:pt x="1157" y="547"/>
                    <a:pt x="1310" y="662"/>
                  </a:cubicBezTo>
                  <a:cubicBezTo>
                    <a:pt x="1510" y="786"/>
                    <a:pt x="1634" y="977"/>
                    <a:pt x="1749" y="1101"/>
                  </a:cubicBezTo>
                  <a:cubicBezTo>
                    <a:pt x="1780" y="1163"/>
                    <a:pt x="1810" y="1230"/>
                    <a:pt x="1846" y="1230"/>
                  </a:cubicBezTo>
                  <a:cubicBezTo>
                    <a:pt x="1855" y="1230"/>
                    <a:pt x="1864" y="1226"/>
                    <a:pt x="1873" y="1216"/>
                  </a:cubicBezTo>
                  <a:cubicBezTo>
                    <a:pt x="1912" y="1178"/>
                    <a:pt x="1787" y="939"/>
                    <a:pt x="1634" y="738"/>
                  </a:cubicBezTo>
                  <a:cubicBezTo>
                    <a:pt x="1510" y="624"/>
                    <a:pt x="1071" y="261"/>
                    <a:pt x="679" y="146"/>
                  </a:cubicBezTo>
                  <a:cubicBezTo>
                    <a:pt x="434" y="37"/>
                    <a:pt x="303" y="1"/>
                    <a:pt x="19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80"/>
            <p:cNvSpPr/>
            <p:nvPr/>
          </p:nvSpPr>
          <p:spPr>
            <a:xfrm>
              <a:off x="4723940" y="2322782"/>
              <a:ext cx="49863" cy="31809"/>
            </a:xfrm>
            <a:custGeom>
              <a:rect b="b" l="l" r="r" t="t"/>
              <a:pathLst>
                <a:path extrusionOk="0" h="1043" w="1635">
                  <a:moveTo>
                    <a:pt x="77" y="1"/>
                  </a:moveTo>
                  <a:cubicBezTo>
                    <a:pt x="77" y="1"/>
                    <a:pt x="1" y="1"/>
                    <a:pt x="39" y="48"/>
                  </a:cubicBezTo>
                  <a:lnTo>
                    <a:pt x="39" y="163"/>
                  </a:lnTo>
                  <a:cubicBezTo>
                    <a:pt x="39" y="201"/>
                    <a:pt x="39" y="201"/>
                    <a:pt x="201" y="201"/>
                  </a:cubicBezTo>
                  <a:cubicBezTo>
                    <a:pt x="440" y="201"/>
                    <a:pt x="755" y="364"/>
                    <a:pt x="794" y="402"/>
                  </a:cubicBezTo>
                  <a:cubicBezTo>
                    <a:pt x="994" y="478"/>
                    <a:pt x="1310" y="717"/>
                    <a:pt x="1434" y="880"/>
                  </a:cubicBezTo>
                  <a:cubicBezTo>
                    <a:pt x="1510" y="956"/>
                    <a:pt x="1548" y="1042"/>
                    <a:pt x="1587" y="1042"/>
                  </a:cubicBezTo>
                  <a:cubicBezTo>
                    <a:pt x="1634" y="1042"/>
                    <a:pt x="1634" y="956"/>
                    <a:pt x="1548" y="841"/>
                  </a:cubicBezTo>
                  <a:cubicBezTo>
                    <a:pt x="1510" y="803"/>
                    <a:pt x="1434" y="679"/>
                    <a:pt x="1310" y="602"/>
                  </a:cubicBezTo>
                  <a:cubicBezTo>
                    <a:pt x="1157" y="440"/>
                    <a:pt x="832" y="239"/>
                    <a:pt x="555" y="125"/>
                  </a:cubicBezTo>
                  <a:cubicBezTo>
                    <a:pt x="392" y="48"/>
                    <a:pt x="201"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0"/>
            <p:cNvSpPr/>
            <p:nvPr/>
          </p:nvSpPr>
          <p:spPr>
            <a:xfrm>
              <a:off x="4725099" y="2335011"/>
              <a:ext cx="33700" cy="20525"/>
            </a:xfrm>
            <a:custGeom>
              <a:rect b="b" l="l" r="r" t="t"/>
              <a:pathLst>
                <a:path extrusionOk="0" h="673" w="1105">
                  <a:moveTo>
                    <a:pt x="39" y="1"/>
                  </a:moveTo>
                  <a:cubicBezTo>
                    <a:pt x="1" y="39"/>
                    <a:pt x="39" y="77"/>
                    <a:pt x="39" y="125"/>
                  </a:cubicBezTo>
                  <a:cubicBezTo>
                    <a:pt x="39" y="201"/>
                    <a:pt x="1" y="240"/>
                    <a:pt x="77" y="240"/>
                  </a:cubicBezTo>
                  <a:cubicBezTo>
                    <a:pt x="108" y="240"/>
                    <a:pt x="114" y="191"/>
                    <a:pt x="179" y="191"/>
                  </a:cubicBezTo>
                  <a:cubicBezTo>
                    <a:pt x="195" y="191"/>
                    <a:pt x="215" y="194"/>
                    <a:pt x="240" y="201"/>
                  </a:cubicBezTo>
                  <a:cubicBezTo>
                    <a:pt x="316" y="201"/>
                    <a:pt x="641" y="364"/>
                    <a:pt x="756" y="402"/>
                  </a:cubicBezTo>
                  <a:cubicBezTo>
                    <a:pt x="918" y="479"/>
                    <a:pt x="956" y="603"/>
                    <a:pt x="1033" y="641"/>
                  </a:cubicBezTo>
                  <a:cubicBezTo>
                    <a:pt x="1044" y="663"/>
                    <a:pt x="1056" y="672"/>
                    <a:pt x="1066" y="672"/>
                  </a:cubicBezTo>
                  <a:cubicBezTo>
                    <a:pt x="1091" y="672"/>
                    <a:pt x="1105" y="616"/>
                    <a:pt x="1071" y="555"/>
                  </a:cubicBezTo>
                  <a:cubicBezTo>
                    <a:pt x="995" y="440"/>
                    <a:pt x="880" y="316"/>
                    <a:pt x="517" y="163"/>
                  </a:cubicBezTo>
                  <a:cubicBezTo>
                    <a:pt x="163" y="1"/>
                    <a:pt x="115"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80"/>
            <p:cNvSpPr/>
            <p:nvPr/>
          </p:nvSpPr>
          <p:spPr>
            <a:xfrm>
              <a:off x="4730070" y="2367674"/>
              <a:ext cx="7594" cy="29461"/>
            </a:xfrm>
            <a:custGeom>
              <a:rect b="b" l="l" r="r" t="t"/>
              <a:pathLst>
                <a:path extrusionOk="0" h="966" w="249">
                  <a:moveTo>
                    <a:pt x="229" y="1"/>
                  </a:moveTo>
                  <a:cubicBezTo>
                    <a:pt x="187" y="1"/>
                    <a:pt x="67" y="223"/>
                    <a:pt x="38" y="401"/>
                  </a:cubicBezTo>
                  <a:cubicBezTo>
                    <a:pt x="0" y="526"/>
                    <a:pt x="0" y="640"/>
                    <a:pt x="38" y="764"/>
                  </a:cubicBezTo>
                  <a:lnTo>
                    <a:pt x="38" y="965"/>
                  </a:lnTo>
                  <a:cubicBezTo>
                    <a:pt x="38" y="965"/>
                    <a:pt x="77" y="879"/>
                    <a:pt x="115" y="841"/>
                  </a:cubicBezTo>
                  <a:cubicBezTo>
                    <a:pt x="153" y="764"/>
                    <a:pt x="239" y="726"/>
                    <a:pt x="239" y="726"/>
                  </a:cubicBezTo>
                  <a:cubicBezTo>
                    <a:pt x="239" y="726"/>
                    <a:pt x="191" y="564"/>
                    <a:pt x="191" y="363"/>
                  </a:cubicBezTo>
                  <a:cubicBezTo>
                    <a:pt x="191" y="201"/>
                    <a:pt x="191" y="201"/>
                    <a:pt x="239" y="86"/>
                  </a:cubicBezTo>
                  <a:cubicBezTo>
                    <a:pt x="249" y="26"/>
                    <a:pt x="243" y="1"/>
                    <a:pt x="22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80"/>
            <p:cNvSpPr/>
            <p:nvPr/>
          </p:nvSpPr>
          <p:spPr>
            <a:xfrm>
              <a:off x="4695974" y="2367674"/>
              <a:ext cx="7319" cy="29461"/>
            </a:xfrm>
            <a:custGeom>
              <a:rect b="b" l="l" r="r" t="t"/>
              <a:pathLst>
                <a:path extrusionOk="0" h="966" w="240">
                  <a:moveTo>
                    <a:pt x="32" y="1"/>
                  </a:moveTo>
                  <a:cubicBezTo>
                    <a:pt x="20" y="1"/>
                    <a:pt x="19" y="26"/>
                    <a:pt x="38" y="86"/>
                  </a:cubicBezTo>
                  <a:lnTo>
                    <a:pt x="38" y="363"/>
                  </a:lnTo>
                  <a:cubicBezTo>
                    <a:pt x="38" y="564"/>
                    <a:pt x="0" y="726"/>
                    <a:pt x="0" y="726"/>
                  </a:cubicBezTo>
                  <a:cubicBezTo>
                    <a:pt x="0" y="726"/>
                    <a:pt x="77" y="764"/>
                    <a:pt x="115" y="841"/>
                  </a:cubicBezTo>
                  <a:cubicBezTo>
                    <a:pt x="163" y="879"/>
                    <a:pt x="239" y="965"/>
                    <a:pt x="239" y="965"/>
                  </a:cubicBezTo>
                  <a:lnTo>
                    <a:pt x="239" y="764"/>
                  </a:lnTo>
                  <a:cubicBezTo>
                    <a:pt x="239" y="640"/>
                    <a:pt x="239" y="526"/>
                    <a:pt x="201" y="401"/>
                  </a:cubicBezTo>
                  <a:cubicBezTo>
                    <a:pt x="201" y="223"/>
                    <a:pt x="67" y="1"/>
                    <a:pt x="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0"/>
            <p:cNvSpPr/>
            <p:nvPr/>
          </p:nvSpPr>
          <p:spPr>
            <a:xfrm>
              <a:off x="4694815" y="2390669"/>
              <a:ext cx="44892" cy="34554"/>
            </a:xfrm>
            <a:custGeom>
              <a:rect b="b" l="l" r="r" t="t"/>
              <a:pathLst>
                <a:path extrusionOk="0" h="1133" w="1472">
                  <a:moveTo>
                    <a:pt x="21" y="0"/>
                  </a:moveTo>
                  <a:cubicBezTo>
                    <a:pt x="0" y="0"/>
                    <a:pt x="0" y="69"/>
                    <a:pt x="0" y="163"/>
                  </a:cubicBezTo>
                  <a:lnTo>
                    <a:pt x="0" y="364"/>
                  </a:lnTo>
                  <a:cubicBezTo>
                    <a:pt x="115" y="402"/>
                    <a:pt x="239" y="488"/>
                    <a:pt x="201" y="603"/>
                  </a:cubicBezTo>
                  <a:cubicBezTo>
                    <a:pt x="201" y="765"/>
                    <a:pt x="115" y="842"/>
                    <a:pt x="38" y="966"/>
                  </a:cubicBezTo>
                  <a:cubicBezTo>
                    <a:pt x="76" y="1042"/>
                    <a:pt x="153" y="1119"/>
                    <a:pt x="239" y="1119"/>
                  </a:cubicBezTo>
                  <a:cubicBezTo>
                    <a:pt x="263" y="1129"/>
                    <a:pt x="285" y="1133"/>
                    <a:pt x="307" y="1133"/>
                  </a:cubicBezTo>
                  <a:cubicBezTo>
                    <a:pt x="389" y="1133"/>
                    <a:pt x="455" y="1073"/>
                    <a:pt x="516" y="1042"/>
                  </a:cubicBezTo>
                  <a:cubicBezTo>
                    <a:pt x="554" y="1042"/>
                    <a:pt x="631" y="1004"/>
                    <a:pt x="717" y="1004"/>
                  </a:cubicBezTo>
                  <a:lnTo>
                    <a:pt x="755" y="1004"/>
                  </a:lnTo>
                  <a:cubicBezTo>
                    <a:pt x="831" y="1004"/>
                    <a:pt x="917" y="1042"/>
                    <a:pt x="956" y="1042"/>
                  </a:cubicBezTo>
                  <a:cubicBezTo>
                    <a:pt x="986" y="1073"/>
                    <a:pt x="1064" y="1133"/>
                    <a:pt x="1157" y="1133"/>
                  </a:cubicBezTo>
                  <a:cubicBezTo>
                    <a:pt x="1181" y="1133"/>
                    <a:pt x="1207" y="1129"/>
                    <a:pt x="1233" y="1119"/>
                  </a:cubicBezTo>
                  <a:cubicBezTo>
                    <a:pt x="1271" y="1119"/>
                    <a:pt x="1395" y="1004"/>
                    <a:pt x="1433" y="928"/>
                  </a:cubicBezTo>
                  <a:cubicBezTo>
                    <a:pt x="1395" y="842"/>
                    <a:pt x="1309" y="727"/>
                    <a:pt x="1271" y="603"/>
                  </a:cubicBezTo>
                  <a:cubicBezTo>
                    <a:pt x="1271" y="526"/>
                    <a:pt x="1347" y="450"/>
                    <a:pt x="1472" y="364"/>
                  </a:cubicBezTo>
                  <a:lnTo>
                    <a:pt x="1472" y="163"/>
                  </a:lnTo>
                  <a:cubicBezTo>
                    <a:pt x="1472" y="69"/>
                    <a:pt x="1472" y="0"/>
                    <a:pt x="1429" y="0"/>
                  </a:cubicBezTo>
                  <a:cubicBezTo>
                    <a:pt x="1420" y="0"/>
                    <a:pt x="1409" y="4"/>
                    <a:pt x="1395" y="10"/>
                  </a:cubicBezTo>
                  <a:cubicBezTo>
                    <a:pt x="1309" y="87"/>
                    <a:pt x="1233" y="211"/>
                    <a:pt x="1194" y="288"/>
                  </a:cubicBezTo>
                  <a:cubicBezTo>
                    <a:pt x="1156" y="402"/>
                    <a:pt x="1108" y="565"/>
                    <a:pt x="994" y="641"/>
                  </a:cubicBezTo>
                  <a:cubicBezTo>
                    <a:pt x="967" y="651"/>
                    <a:pt x="944" y="656"/>
                    <a:pt x="924" y="656"/>
                  </a:cubicBezTo>
                  <a:cubicBezTo>
                    <a:pt x="851" y="656"/>
                    <a:pt x="815" y="603"/>
                    <a:pt x="755" y="603"/>
                  </a:cubicBezTo>
                  <a:lnTo>
                    <a:pt x="717" y="603"/>
                  </a:lnTo>
                  <a:cubicBezTo>
                    <a:pt x="649" y="603"/>
                    <a:pt x="588" y="656"/>
                    <a:pt x="528" y="656"/>
                  </a:cubicBezTo>
                  <a:cubicBezTo>
                    <a:pt x="511" y="656"/>
                    <a:pt x="494" y="651"/>
                    <a:pt x="478" y="641"/>
                  </a:cubicBezTo>
                  <a:cubicBezTo>
                    <a:pt x="354" y="565"/>
                    <a:pt x="315" y="402"/>
                    <a:pt x="277" y="288"/>
                  </a:cubicBezTo>
                  <a:cubicBezTo>
                    <a:pt x="239" y="211"/>
                    <a:pt x="153" y="87"/>
                    <a:pt x="38" y="10"/>
                  </a:cubicBezTo>
                  <a:cubicBezTo>
                    <a:pt x="31" y="4"/>
                    <a:pt x="26" y="0"/>
                    <a:pt x="2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80"/>
            <p:cNvSpPr/>
            <p:nvPr/>
          </p:nvSpPr>
          <p:spPr>
            <a:xfrm>
              <a:off x="4582889" y="2402716"/>
              <a:ext cx="116592" cy="48735"/>
            </a:xfrm>
            <a:custGeom>
              <a:rect b="b" l="l" r="r" t="t"/>
              <a:pathLst>
                <a:path extrusionOk="0" h="1598" w="3823">
                  <a:moveTo>
                    <a:pt x="3590" y="0"/>
                  </a:moveTo>
                  <a:cubicBezTo>
                    <a:pt x="3508" y="0"/>
                    <a:pt x="3508" y="103"/>
                    <a:pt x="3508" y="170"/>
                  </a:cubicBezTo>
                  <a:cubicBezTo>
                    <a:pt x="3508" y="246"/>
                    <a:pt x="3469" y="332"/>
                    <a:pt x="3431" y="370"/>
                  </a:cubicBezTo>
                  <a:cubicBezTo>
                    <a:pt x="3345" y="447"/>
                    <a:pt x="3269" y="447"/>
                    <a:pt x="3030" y="447"/>
                  </a:cubicBezTo>
                  <a:cubicBezTo>
                    <a:pt x="2676" y="447"/>
                    <a:pt x="2199" y="485"/>
                    <a:pt x="1874" y="609"/>
                  </a:cubicBezTo>
                  <a:cubicBezTo>
                    <a:pt x="1558" y="724"/>
                    <a:pt x="526" y="1163"/>
                    <a:pt x="240" y="1326"/>
                  </a:cubicBezTo>
                  <a:cubicBezTo>
                    <a:pt x="49" y="1402"/>
                    <a:pt x="1" y="1488"/>
                    <a:pt x="49" y="1526"/>
                  </a:cubicBezTo>
                  <a:cubicBezTo>
                    <a:pt x="49" y="1553"/>
                    <a:pt x="67" y="1597"/>
                    <a:pt x="144" y="1597"/>
                  </a:cubicBezTo>
                  <a:cubicBezTo>
                    <a:pt x="179" y="1597"/>
                    <a:pt x="225" y="1588"/>
                    <a:pt x="287" y="1565"/>
                  </a:cubicBezTo>
                  <a:cubicBezTo>
                    <a:pt x="479" y="1488"/>
                    <a:pt x="880" y="1249"/>
                    <a:pt x="1195" y="1087"/>
                  </a:cubicBezTo>
                  <a:cubicBezTo>
                    <a:pt x="1721" y="886"/>
                    <a:pt x="2074" y="772"/>
                    <a:pt x="2552" y="724"/>
                  </a:cubicBezTo>
                  <a:cubicBezTo>
                    <a:pt x="2609" y="719"/>
                    <a:pt x="2665" y="718"/>
                    <a:pt x="2720" y="718"/>
                  </a:cubicBezTo>
                  <a:cubicBezTo>
                    <a:pt x="2881" y="718"/>
                    <a:pt x="3031" y="732"/>
                    <a:pt x="3165" y="732"/>
                  </a:cubicBezTo>
                  <a:cubicBezTo>
                    <a:pt x="3364" y="732"/>
                    <a:pt x="3526" y="699"/>
                    <a:pt x="3632" y="533"/>
                  </a:cubicBezTo>
                  <a:cubicBezTo>
                    <a:pt x="3785" y="370"/>
                    <a:pt x="3823" y="246"/>
                    <a:pt x="3823" y="170"/>
                  </a:cubicBezTo>
                  <a:cubicBezTo>
                    <a:pt x="3823" y="131"/>
                    <a:pt x="3746" y="55"/>
                    <a:pt x="3632" y="7"/>
                  </a:cubicBezTo>
                  <a:cubicBezTo>
                    <a:pt x="3616" y="2"/>
                    <a:pt x="3602" y="0"/>
                    <a:pt x="359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80"/>
            <p:cNvSpPr/>
            <p:nvPr/>
          </p:nvSpPr>
          <p:spPr>
            <a:xfrm>
              <a:off x="4582889" y="2451573"/>
              <a:ext cx="37908" cy="77159"/>
            </a:xfrm>
            <a:custGeom>
              <a:rect b="b" l="l" r="r" t="t"/>
              <a:pathLst>
                <a:path extrusionOk="0" h="2530" w="1243">
                  <a:moveTo>
                    <a:pt x="49" y="1"/>
                  </a:moveTo>
                  <a:cubicBezTo>
                    <a:pt x="49" y="1"/>
                    <a:pt x="1" y="39"/>
                    <a:pt x="49" y="163"/>
                  </a:cubicBezTo>
                  <a:cubicBezTo>
                    <a:pt x="87" y="278"/>
                    <a:pt x="240" y="517"/>
                    <a:pt x="326" y="718"/>
                  </a:cubicBezTo>
                  <a:cubicBezTo>
                    <a:pt x="479" y="1081"/>
                    <a:pt x="679" y="1988"/>
                    <a:pt x="679" y="2313"/>
                  </a:cubicBezTo>
                  <a:cubicBezTo>
                    <a:pt x="679" y="2475"/>
                    <a:pt x="722" y="2529"/>
                    <a:pt x="787" y="2529"/>
                  </a:cubicBezTo>
                  <a:cubicBezTo>
                    <a:pt x="834" y="2529"/>
                    <a:pt x="893" y="2502"/>
                    <a:pt x="956" y="2466"/>
                  </a:cubicBezTo>
                  <a:cubicBezTo>
                    <a:pt x="956" y="2466"/>
                    <a:pt x="995" y="2487"/>
                    <a:pt x="1043" y="2487"/>
                  </a:cubicBezTo>
                  <a:cubicBezTo>
                    <a:pt x="1067" y="2487"/>
                    <a:pt x="1093" y="2482"/>
                    <a:pt x="1119" y="2466"/>
                  </a:cubicBezTo>
                  <a:cubicBezTo>
                    <a:pt x="1243" y="2428"/>
                    <a:pt x="1042" y="2227"/>
                    <a:pt x="918" y="1874"/>
                  </a:cubicBezTo>
                  <a:cubicBezTo>
                    <a:pt x="765" y="1358"/>
                    <a:pt x="526" y="603"/>
                    <a:pt x="479" y="440"/>
                  </a:cubicBezTo>
                  <a:cubicBezTo>
                    <a:pt x="402" y="77"/>
                    <a:pt x="364" y="1"/>
                    <a:pt x="364" y="1"/>
                  </a:cubicBezTo>
                  <a:cubicBezTo>
                    <a:pt x="364" y="1"/>
                    <a:pt x="258" y="35"/>
                    <a:pt x="164" y="35"/>
                  </a:cubicBezTo>
                  <a:cubicBezTo>
                    <a:pt x="118" y="35"/>
                    <a:pt x="74" y="26"/>
                    <a:pt x="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0"/>
            <p:cNvSpPr/>
            <p:nvPr/>
          </p:nvSpPr>
          <p:spPr>
            <a:xfrm>
              <a:off x="4587860" y="2529403"/>
              <a:ext cx="32937" cy="27265"/>
            </a:xfrm>
            <a:custGeom>
              <a:rect b="b" l="l" r="r" t="t"/>
              <a:pathLst>
                <a:path extrusionOk="0" h="894" w="1080">
                  <a:moveTo>
                    <a:pt x="841" y="0"/>
                  </a:moveTo>
                  <a:cubicBezTo>
                    <a:pt x="717" y="38"/>
                    <a:pt x="602" y="38"/>
                    <a:pt x="602" y="38"/>
                  </a:cubicBezTo>
                  <a:cubicBezTo>
                    <a:pt x="602" y="38"/>
                    <a:pt x="440" y="277"/>
                    <a:pt x="277" y="440"/>
                  </a:cubicBezTo>
                  <a:cubicBezTo>
                    <a:pt x="77" y="593"/>
                    <a:pt x="0" y="631"/>
                    <a:pt x="38" y="679"/>
                  </a:cubicBezTo>
                  <a:cubicBezTo>
                    <a:pt x="77" y="717"/>
                    <a:pt x="124" y="755"/>
                    <a:pt x="163" y="755"/>
                  </a:cubicBezTo>
                  <a:cubicBezTo>
                    <a:pt x="239" y="793"/>
                    <a:pt x="201" y="831"/>
                    <a:pt x="277" y="870"/>
                  </a:cubicBezTo>
                  <a:cubicBezTo>
                    <a:pt x="302" y="886"/>
                    <a:pt x="321" y="894"/>
                    <a:pt x="338" y="894"/>
                  </a:cubicBezTo>
                  <a:cubicBezTo>
                    <a:pt x="406" y="894"/>
                    <a:pt x="424" y="771"/>
                    <a:pt x="516" y="679"/>
                  </a:cubicBezTo>
                  <a:cubicBezTo>
                    <a:pt x="554" y="593"/>
                    <a:pt x="640" y="516"/>
                    <a:pt x="793" y="440"/>
                  </a:cubicBezTo>
                  <a:cubicBezTo>
                    <a:pt x="956" y="354"/>
                    <a:pt x="1080" y="239"/>
                    <a:pt x="1080" y="153"/>
                  </a:cubicBezTo>
                  <a:cubicBezTo>
                    <a:pt x="1080" y="38"/>
                    <a:pt x="918" y="38"/>
                    <a:pt x="8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80"/>
            <p:cNvSpPr/>
            <p:nvPr/>
          </p:nvSpPr>
          <p:spPr>
            <a:xfrm>
              <a:off x="4835561" y="2557033"/>
              <a:ext cx="14578" cy="15920"/>
            </a:xfrm>
            <a:custGeom>
              <a:rect b="b" l="l" r="r" t="t"/>
              <a:pathLst>
                <a:path extrusionOk="0" h="522" w="478">
                  <a:moveTo>
                    <a:pt x="110" y="1"/>
                  </a:moveTo>
                  <a:cubicBezTo>
                    <a:pt x="101" y="1"/>
                    <a:pt x="90" y="4"/>
                    <a:pt x="77" y="11"/>
                  </a:cubicBezTo>
                  <a:cubicBezTo>
                    <a:pt x="0" y="50"/>
                    <a:pt x="77" y="126"/>
                    <a:pt x="124" y="203"/>
                  </a:cubicBezTo>
                  <a:cubicBezTo>
                    <a:pt x="163" y="289"/>
                    <a:pt x="239" y="365"/>
                    <a:pt x="239" y="441"/>
                  </a:cubicBezTo>
                  <a:cubicBezTo>
                    <a:pt x="266" y="475"/>
                    <a:pt x="292" y="522"/>
                    <a:pt x="335" y="522"/>
                  </a:cubicBezTo>
                  <a:cubicBezTo>
                    <a:pt x="353" y="522"/>
                    <a:pt x="375" y="513"/>
                    <a:pt x="402" y="489"/>
                  </a:cubicBezTo>
                  <a:cubicBezTo>
                    <a:pt x="478" y="441"/>
                    <a:pt x="316" y="327"/>
                    <a:pt x="239" y="203"/>
                  </a:cubicBezTo>
                  <a:cubicBezTo>
                    <a:pt x="174" y="105"/>
                    <a:pt x="164" y="1"/>
                    <a:pt x="1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80"/>
            <p:cNvSpPr/>
            <p:nvPr/>
          </p:nvSpPr>
          <p:spPr>
            <a:xfrm>
              <a:off x="4845167" y="2573105"/>
              <a:ext cx="7319" cy="14608"/>
            </a:xfrm>
            <a:custGeom>
              <a:rect b="b" l="l" r="r" t="t"/>
              <a:pathLst>
                <a:path extrusionOk="0" h="479" w="240">
                  <a:moveTo>
                    <a:pt x="163" y="0"/>
                  </a:moveTo>
                  <a:cubicBezTo>
                    <a:pt x="87" y="0"/>
                    <a:pt x="1" y="39"/>
                    <a:pt x="48" y="115"/>
                  </a:cubicBezTo>
                  <a:cubicBezTo>
                    <a:pt x="87" y="201"/>
                    <a:pt x="125" y="239"/>
                    <a:pt x="163" y="316"/>
                  </a:cubicBezTo>
                  <a:cubicBezTo>
                    <a:pt x="201" y="354"/>
                    <a:pt x="201" y="440"/>
                    <a:pt x="239" y="478"/>
                  </a:cubicBezTo>
                  <a:lnTo>
                    <a:pt x="239" y="440"/>
                  </a:lnTo>
                  <a:cubicBezTo>
                    <a:pt x="239" y="440"/>
                    <a:pt x="239" y="277"/>
                    <a:pt x="201" y="201"/>
                  </a:cubicBezTo>
                  <a:cubicBezTo>
                    <a:pt x="201" y="77"/>
                    <a:pt x="201" y="39"/>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80"/>
            <p:cNvSpPr/>
            <p:nvPr/>
          </p:nvSpPr>
          <p:spPr>
            <a:xfrm>
              <a:off x="4857397" y="2575423"/>
              <a:ext cx="7319" cy="12748"/>
            </a:xfrm>
            <a:custGeom>
              <a:rect b="b" l="l" r="r" t="t"/>
              <a:pathLst>
                <a:path extrusionOk="0" h="418" w="240">
                  <a:moveTo>
                    <a:pt x="125" y="1"/>
                  </a:moveTo>
                  <a:cubicBezTo>
                    <a:pt x="77" y="1"/>
                    <a:pt x="39" y="1"/>
                    <a:pt x="39" y="39"/>
                  </a:cubicBezTo>
                  <a:cubicBezTo>
                    <a:pt x="1" y="39"/>
                    <a:pt x="39" y="77"/>
                    <a:pt x="77" y="163"/>
                  </a:cubicBezTo>
                  <a:cubicBezTo>
                    <a:pt x="125" y="240"/>
                    <a:pt x="163" y="364"/>
                    <a:pt x="202" y="402"/>
                  </a:cubicBezTo>
                  <a:cubicBezTo>
                    <a:pt x="202" y="413"/>
                    <a:pt x="205" y="418"/>
                    <a:pt x="209" y="418"/>
                  </a:cubicBezTo>
                  <a:cubicBezTo>
                    <a:pt x="221" y="418"/>
                    <a:pt x="240" y="391"/>
                    <a:pt x="240" y="364"/>
                  </a:cubicBezTo>
                  <a:cubicBezTo>
                    <a:pt x="240" y="316"/>
                    <a:pt x="202" y="201"/>
                    <a:pt x="202" y="125"/>
                  </a:cubicBezTo>
                  <a:cubicBezTo>
                    <a:pt x="163" y="39"/>
                    <a:pt x="202"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0"/>
            <p:cNvSpPr/>
            <p:nvPr/>
          </p:nvSpPr>
          <p:spPr>
            <a:xfrm>
              <a:off x="4852456" y="2565512"/>
              <a:ext cx="9942" cy="9942"/>
            </a:xfrm>
            <a:custGeom>
              <a:rect b="b" l="l" r="r" t="t"/>
              <a:pathLst>
                <a:path extrusionOk="0" h="326" w="326">
                  <a:moveTo>
                    <a:pt x="125" y="1"/>
                  </a:moveTo>
                  <a:cubicBezTo>
                    <a:pt x="115" y="1"/>
                    <a:pt x="106" y="11"/>
                    <a:pt x="86" y="11"/>
                  </a:cubicBezTo>
                  <a:cubicBezTo>
                    <a:pt x="48" y="49"/>
                    <a:pt x="0" y="49"/>
                    <a:pt x="0" y="87"/>
                  </a:cubicBezTo>
                  <a:cubicBezTo>
                    <a:pt x="48" y="125"/>
                    <a:pt x="48" y="125"/>
                    <a:pt x="86" y="211"/>
                  </a:cubicBezTo>
                  <a:cubicBezTo>
                    <a:pt x="125" y="288"/>
                    <a:pt x="163" y="326"/>
                    <a:pt x="163" y="326"/>
                  </a:cubicBezTo>
                  <a:cubicBezTo>
                    <a:pt x="201" y="326"/>
                    <a:pt x="201" y="288"/>
                    <a:pt x="287" y="288"/>
                  </a:cubicBezTo>
                  <a:cubicBezTo>
                    <a:pt x="287" y="288"/>
                    <a:pt x="325" y="288"/>
                    <a:pt x="287" y="211"/>
                  </a:cubicBezTo>
                  <a:cubicBezTo>
                    <a:pt x="239" y="163"/>
                    <a:pt x="201" y="87"/>
                    <a:pt x="163" y="49"/>
                  </a:cubicBezTo>
                  <a:cubicBezTo>
                    <a:pt x="144" y="11"/>
                    <a:pt x="134"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0"/>
            <p:cNvSpPr/>
            <p:nvPr/>
          </p:nvSpPr>
          <p:spPr>
            <a:xfrm>
              <a:off x="4861209" y="2561516"/>
              <a:ext cx="10796" cy="8997"/>
            </a:xfrm>
            <a:custGeom>
              <a:rect b="b" l="l" r="r" t="t"/>
              <a:pathLst>
                <a:path extrusionOk="0" h="295" w="354">
                  <a:moveTo>
                    <a:pt x="153" y="0"/>
                  </a:moveTo>
                  <a:cubicBezTo>
                    <a:pt x="127" y="0"/>
                    <a:pt x="102" y="17"/>
                    <a:pt x="77" y="17"/>
                  </a:cubicBezTo>
                  <a:cubicBezTo>
                    <a:pt x="77" y="17"/>
                    <a:pt x="0" y="56"/>
                    <a:pt x="38" y="103"/>
                  </a:cubicBezTo>
                  <a:cubicBezTo>
                    <a:pt x="38" y="142"/>
                    <a:pt x="77" y="142"/>
                    <a:pt x="115" y="180"/>
                  </a:cubicBezTo>
                  <a:cubicBezTo>
                    <a:pt x="153" y="256"/>
                    <a:pt x="191" y="294"/>
                    <a:pt x="191" y="294"/>
                  </a:cubicBezTo>
                  <a:cubicBezTo>
                    <a:pt x="239" y="294"/>
                    <a:pt x="239" y="294"/>
                    <a:pt x="315" y="256"/>
                  </a:cubicBezTo>
                  <a:cubicBezTo>
                    <a:pt x="315" y="256"/>
                    <a:pt x="354" y="256"/>
                    <a:pt x="315" y="180"/>
                  </a:cubicBezTo>
                  <a:cubicBezTo>
                    <a:pt x="277" y="142"/>
                    <a:pt x="239" y="56"/>
                    <a:pt x="191" y="17"/>
                  </a:cubicBezTo>
                  <a:cubicBezTo>
                    <a:pt x="178" y="5"/>
                    <a:pt x="166" y="0"/>
                    <a:pt x="1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80"/>
            <p:cNvSpPr/>
            <p:nvPr/>
          </p:nvSpPr>
          <p:spPr>
            <a:xfrm>
              <a:off x="4853920" y="2553587"/>
              <a:ext cx="10796" cy="8936"/>
            </a:xfrm>
            <a:custGeom>
              <a:rect b="b" l="l" r="r" t="t"/>
              <a:pathLst>
                <a:path extrusionOk="0" h="293" w="354">
                  <a:moveTo>
                    <a:pt x="153" y="0"/>
                  </a:moveTo>
                  <a:cubicBezTo>
                    <a:pt x="115" y="0"/>
                    <a:pt x="77" y="0"/>
                    <a:pt x="77" y="38"/>
                  </a:cubicBezTo>
                  <a:cubicBezTo>
                    <a:pt x="38" y="77"/>
                    <a:pt x="0" y="77"/>
                    <a:pt x="38" y="124"/>
                  </a:cubicBezTo>
                  <a:cubicBezTo>
                    <a:pt x="77" y="163"/>
                    <a:pt x="77" y="163"/>
                    <a:pt x="153" y="201"/>
                  </a:cubicBezTo>
                  <a:cubicBezTo>
                    <a:pt x="181" y="257"/>
                    <a:pt x="214" y="292"/>
                    <a:pt x="230" y="292"/>
                  </a:cubicBezTo>
                  <a:cubicBezTo>
                    <a:pt x="236" y="292"/>
                    <a:pt x="239" y="288"/>
                    <a:pt x="239" y="277"/>
                  </a:cubicBezTo>
                  <a:cubicBezTo>
                    <a:pt x="277" y="277"/>
                    <a:pt x="277" y="239"/>
                    <a:pt x="354" y="239"/>
                  </a:cubicBezTo>
                  <a:cubicBezTo>
                    <a:pt x="354" y="239"/>
                    <a:pt x="354" y="201"/>
                    <a:pt x="316" y="163"/>
                  </a:cubicBezTo>
                  <a:cubicBezTo>
                    <a:pt x="277" y="124"/>
                    <a:pt x="191" y="38"/>
                    <a:pt x="1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80"/>
            <p:cNvSpPr/>
            <p:nvPr/>
          </p:nvSpPr>
          <p:spPr>
            <a:xfrm>
              <a:off x="4844008" y="2548159"/>
              <a:ext cx="12260" cy="7777"/>
            </a:xfrm>
            <a:custGeom>
              <a:rect b="b" l="l" r="r" t="t"/>
              <a:pathLst>
                <a:path extrusionOk="0" h="255" w="402">
                  <a:moveTo>
                    <a:pt x="138" y="0"/>
                  </a:moveTo>
                  <a:cubicBezTo>
                    <a:pt x="121" y="0"/>
                    <a:pt x="114" y="29"/>
                    <a:pt x="86" y="64"/>
                  </a:cubicBezTo>
                  <a:cubicBezTo>
                    <a:pt x="86" y="64"/>
                    <a:pt x="0" y="102"/>
                    <a:pt x="39" y="140"/>
                  </a:cubicBezTo>
                  <a:cubicBezTo>
                    <a:pt x="86" y="140"/>
                    <a:pt x="125" y="140"/>
                    <a:pt x="201" y="178"/>
                  </a:cubicBezTo>
                  <a:cubicBezTo>
                    <a:pt x="239" y="216"/>
                    <a:pt x="277" y="255"/>
                    <a:pt x="325" y="255"/>
                  </a:cubicBezTo>
                  <a:cubicBezTo>
                    <a:pt x="325" y="255"/>
                    <a:pt x="325" y="216"/>
                    <a:pt x="402" y="178"/>
                  </a:cubicBezTo>
                  <a:cubicBezTo>
                    <a:pt x="402" y="178"/>
                    <a:pt x="402" y="140"/>
                    <a:pt x="363" y="102"/>
                  </a:cubicBezTo>
                  <a:cubicBezTo>
                    <a:pt x="325" y="102"/>
                    <a:pt x="201" y="16"/>
                    <a:pt x="163" y="16"/>
                  </a:cubicBezTo>
                  <a:cubicBezTo>
                    <a:pt x="152" y="5"/>
                    <a:pt x="144" y="0"/>
                    <a:pt x="1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0"/>
            <p:cNvSpPr/>
            <p:nvPr/>
          </p:nvSpPr>
          <p:spPr>
            <a:xfrm>
              <a:off x="4841660" y="2553862"/>
              <a:ext cx="14608" cy="13144"/>
            </a:xfrm>
            <a:custGeom>
              <a:rect b="b" l="l" r="r" t="t"/>
              <a:pathLst>
                <a:path extrusionOk="0" h="431" w="479">
                  <a:moveTo>
                    <a:pt x="98" y="1"/>
                  </a:moveTo>
                  <a:cubicBezTo>
                    <a:pt x="77" y="1"/>
                    <a:pt x="58" y="10"/>
                    <a:pt x="39" y="29"/>
                  </a:cubicBezTo>
                  <a:cubicBezTo>
                    <a:pt x="39" y="29"/>
                    <a:pt x="1" y="68"/>
                    <a:pt x="39" y="115"/>
                  </a:cubicBezTo>
                  <a:cubicBezTo>
                    <a:pt x="39" y="154"/>
                    <a:pt x="202" y="230"/>
                    <a:pt x="240" y="307"/>
                  </a:cubicBezTo>
                  <a:cubicBezTo>
                    <a:pt x="316" y="393"/>
                    <a:pt x="316" y="431"/>
                    <a:pt x="354" y="431"/>
                  </a:cubicBezTo>
                  <a:cubicBezTo>
                    <a:pt x="402" y="393"/>
                    <a:pt x="402" y="393"/>
                    <a:pt x="440" y="393"/>
                  </a:cubicBezTo>
                  <a:cubicBezTo>
                    <a:pt x="479" y="393"/>
                    <a:pt x="479" y="354"/>
                    <a:pt x="440" y="307"/>
                  </a:cubicBezTo>
                  <a:cubicBezTo>
                    <a:pt x="402" y="268"/>
                    <a:pt x="240" y="115"/>
                    <a:pt x="163" y="29"/>
                  </a:cubicBezTo>
                  <a:cubicBezTo>
                    <a:pt x="139" y="10"/>
                    <a:pt x="118" y="1"/>
                    <a:pt x="9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0"/>
            <p:cNvSpPr/>
            <p:nvPr/>
          </p:nvSpPr>
          <p:spPr>
            <a:xfrm>
              <a:off x="4867034" y="2569964"/>
              <a:ext cx="6130" cy="12778"/>
            </a:xfrm>
            <a:custGeom>
              <a:rect b="b" l="l" r="r" t="t"/>
              <a:pathLst>
                <a:path extrusionOk="0" h="419" w="201">
                  <a:moveTo>
                    <a:pt x="134" y="0"/>
                  </a:moveTo>
                  <a:cubicBezTo>
                    <a:pt x="120" y="0"/>
                    <a:pt x="112" y="17"/>
                    <a:pt x="86" y="17"/>
                  </a:cubicBezTo>
                  <a:cubicBezTo>
                    <a:pt x="0" y="65"/>
                    <a:pt x="0" y="65"/>
                    <a:pt x="48" y="142"/>
                  </a:cubicBezTo>
                  <a:cubicBezTo>
                    <a:pt x="86" y="180"/>
                    <a:pt x="86" y="256"/>
                    <a:pt x="124" y="304"/>
                  </a:cubicBezTo>
                  <a:cubicBezTo>
                    <a:pt x="163" y="380"/>
                    <a:pt x="201" y="419"/>
                    <a:pt x="201" y="419"/>
                  </a:cubicBezTo>
                  <a:lnTo>
                    <a:pt x="201" y="218"/>
                  </a:lnTo>
                  <a:cubicBezTo>
                    <a:pt x="201" y="180"/>
                    <a:pt x="163" y="65"/>
                    <a:pt x="163" y="17"/>
                  </a:cubicBezTo>
                  <a:cubicBezTo>
                    <a:pt x="150" y="5"/>
                    <a:pt x="141" y="0"/>
                    <a:pt x="1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80"/>
            <p:cNvSpPr/>
            <p:nvPr/>
          </p:nvSpPr>
          <p:spPr>
            <a:xfrm>
              <a:off x="4734736" y="2402716"/>
              <a:ext cx="116592" cy="48735"/>
            </a:xfrm>
            <a:custGeom>
              <a:rect b="b" l="l" r="r" t="t"/>
              <a:pathLst>
                <a:path extrusionOk="0" h="1598" w="3823">
                  <a:moveTo>
                    <a:pt x="268" y="0"/>
                  </a:moveTo>
                  <a:cubicBezTo>
                    <a:pt x="260" y="0"/>
                    <a:pt x="250" y="2"/>
                    <a:pt x="239" y="7"/>
                  </a:cubicBezTo>
                  <a:cubicBezTo>
                    <a:pt x="124" y="55"/>
                    <a:pt x="38" y="131"/>
                    <a:pt x="38" y="170"/>
                  </a:cubicBezTo>
                  <a:cubicBezTo>
                    <a:pt x="0" y="246"/>
                    <a:pt x="86" y="370"/>
                    <a:pt x="201" y="533"/>
                  </a:cubicBezTo>
                  <a:cubicBezTo>
                    <a:pt x="327" y="699"/>
                    <a:pt x="498" y="732"/>
                    <a:pt x="696" y="732"/>
                  </a:cubicBezTo>
                  <a:cubicBezTo>
                    <a:pt x="829" y="732"/>
                    <a:pt x="974" y="718"/>
                    <a:pt x="1125" y="718"/>
                  </a:cubicBezTo>
                  <a:cubicBezTo>
                    <a:pt x="1176" y="718"/>
                    <a:pt x="1228" y="719"/>
                    <a:pt x="1280" y="724"/>
                  </a:cubicBezTo>
                  <a:cubicBezTo>
                    <a:pt x="1758" y="772"/>
                    <a:pt x="2112" y="886"/>
                    <a:pt x="2628" y="1087"/>
                  </a:cubicBezTo>
                  <a:cubicBezTo>
                    <a:pt x="2991" y="1249"/>
                    <a:pt x="3344" y="1488"/>
                    <a:pt x="3583" y="1565"/>
                  </a:cubicBezTo>
                  <a:cubicBezTo>
                    <a:pt x="3634" y="1588"/>
                    <a:pt x="3672" y="1597"/>
                    <a:pt x="3702" y="1597"/>
                  </a:cubicBezTo>
                  <a:cubicBezTo>
                    <a:pt x="3769" y="1597"/>
                    <a:pt x="3796" y="1553"/>
                    <a:pt x="3822" y="1526"/>
                  </a:cubicBezTo>
                  <a:cubicBezTo>
                    <a:pt x="3822" y="1488"/>
                    <a:pt x="3784" y="1402"/>
                    <a:pt x="3622" y="1326"/>
                  </a:cubicBezTo>
                  <a:cubicBezTo>
                    <a:pt x="3306" y="1163"/>
                    <a:pt x="2274" y="724"/>
                    <a:pt x="1949" y="609"/>
                  </a:cubicBezTo>
                  <a:cubicBezTo>
                    <a:pt x="1672" y="485"/>
                    <a:pt x="1156" y="447"/>
                    <a:pt x="803" y="447"/>
                  </a:cubicBezTo>
                  <a:cubicBezTo>
                    <a:pt x="564" y="447"/>
                    <a:pt x="516" y="447"/>
                    <a:pt x="440" y="370"/>
                  </a:cubicBezTo>
                  <a:cubicBezTo>
                    <a:pt x="363" y="332"/>
                    <a:pt x="363" y="246"/>
                    <a:pt x="363" y="170"/>
                  </a:cubicBezTo>
                  <a:cubicBezTo>
                    <a:pt x="330" y="103"/>
                    <a:pt x="326" y="0"/>
                    <a:pt x="26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80"/>
            <p:cNvSpPr/>
            <p:nvPr/>
          </p:nvSpPr>
          <p:spPr>
            <a:xfrm>
              <a:off x="4813694" y="2451573"/>
              <a:ext cx="38793" cy="77159"/>
            </a:xfrm>
            <a:custGeom>
              <a:rect b="b" l="l" r="r" t="t"/>
              <a:pathLst>
                <a:path extrusionOk="0" h="2530" w="1272">
                  <a:moveTo>
                    <a:pt x="918" y="1"/>
                  </a:moveTo>
                  <a:cubicBezTo>
                    <a:pt x="918" y="1"/>
                    <a:pt x="841" y="77"/>
                    <a:pt x="794" y="440"/>
                  </a:cubicBezTo>
                  <a:cubicBezTo>
                    <a:pt x="755" y="603"/>
                    <a:pt x="517" y="1358"/>
                    <a:pt x="316" y="1874"/>
                  </a:cubicBezTo>
                  <a:cubicBezTo>
                    <a:pt x="239" y="2227"/>
                    <a:pt x="1" y="2428"/>
                    <a:pt x="125" y="2466"/>
                  </a:cubicBezTo>
                  <a:cubicBezTo>
                    <a:pt x="150" y="2482"/>
                    <a:pt x="180" y="2487"/>
                    <a:pt x="208" y="2487"/>
                  </a:cubicBezTo>
                  <a:cubicBezTo>
                    <a:pt x="265" y="2487"/>
                    <a:pt x="316" y="2466"/>
                    <a:pt x="316" y="2466"/>
                  </a:cubicBezTo>
                  <a:cubicBezTo>
                    <a:pt x="368" y="2502"/>
                    <a:pt x="418" y="2529"/>
                    <a:pt x="462" y="2529"/>
                  </a:cubicBezTo>
                  <a:cubicBezTo>
                    <a:pt x="524" y="2529"/>
                    <a:pt x="575" y="2475"/>
                    <a:pt x="603" y="2313"/>
                  </a:cubicBezTo>
                  <a:cubicBezTo>
                    <a:pt x="603" y="1988"/>
                    <a:pt x="794" y="1081"/>
                    <a:pt x="956" y="718"/>
                  </a:cubicBezTo>
                  <a:cubicBezTo>
                    <a:pt x="1033" y="517"/>
                    <a:pt x="1195" y="278"/>
                    <a:pt x="1233" y="163"/>
                  </a:cubicBezTo>
                  <a:cubicBezTo>
                    <a:pt x="1271" y="39"/>
                    <a:pt x="1233" y="1"/>
                    <a:pt x="1233" y="1"/>
                  </a:cubicBezTo>
                  <a:cubicBezTo>
                    <a:pt x="1195" y="26"/>
                    <a:pt x="1147" y="35"/>
                    <a:pt x="1100" y="35"/>
                  </a:cubicBezTo>
                  <a:cubicBezTo>
                    <a:pt x="1007" y="35"/>
                    <a:pt x="918" y="1"/>
                    <a:pt x="91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80"/>
            <p:cNvSpPr/>
            <p:nvPr/>
          </p:nvSpPr>
          <p:spPr>
            <a:xfrm>
              <a:off x="4813694" y="2529403"/>
              <a:ext cx="32968" cy="27265"/>
            </a:xfrm>
            <a:custGeom>
              <a:rect b="b" l="l" r="r" t="t"/>
              <a:pathLst>
                <a:path extrusionOk="0" h="894" w="1081">
                  <a:moveTo>
                    <a:pt x="278" y="0"/>
                  </a:moveTo>
                  <a:cubicBezTo>
                    <a:pt x="201" y="38"/>
                    <a:pt x="1" y="38"/>
                    <a:pt x="39" y="153"/>
                  </a:cubicBezTo>
                  <a:cubicBezTo>
                    <a:pt x="39" y="239"/>
                    <a:pt x="163" y="354"/>
                    <a:pt x="316" y="440"/>
                  </a:cubicBezTo>
                  <a:cubicBezTo>
                    <a:pt x="440" y="516"/>
                    <a:pt x="555" y="593"/>
                    <a:pt x="603" y="679"/>
                  </a:cubicBezTo>
                  <a:cubicBezTo>
                    <a:pt x="664" y="771"/>
                    <a:pt x="676" y="894"/>
                    <a:pt x="763" y="894"/>
                  </a:cubicBezTo>
                  <a:cubicBezTo>
                    <a:pt x="784" y="894"/>
                    <a:pt x="810" y="886"/>
                    <a:pt x="841" y="870"/>
                  </a:cubicBezTo>
                  <a:cubicBezTo>
                    <a:pt x="918" y="831"/>
                    <a:pt x="880" y="793"/>
                    <a:pt x="918" y="755"/>
                  </a:cubicBezTo>
                  <a:cubicBezTo>
                    <a:pt x="956" y="755"/>
                    <a:pt x="1033" y="717"/>
                    <a:pt x="1033" y="679"/>
                  </a:cubicBezTo>
                  <a:cubicBezTo>
                    <a:pt x="1080" y="631"/>
                    <a:pt x="1033" y="593"/>
                    <a:pt x="841" y="440"/>
                  </a:cubicBezTo>
                  <a:cubicBezTo>
                    <a:pt x="641" y="277"/>
                    <a:pt x="478" y="38"/>
                    <a:pt x="478" y="38"/>
                  </a:cubicBezTo>
                  <a:cubicBezTo>
                    <a:pt x="478" y="38"/>
                    <a:pt x="364" y="38"/>
                    <a:pt x="2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80"/>
            <p:cNvSpPr/>
            <p:nvPr/>
          </p:nvSpPr>
          <p:spPr>
            <a:xfrm>
              <a:off x="4715492" y="2422448"/>
              <a:ext cx="4697" cy="7319"/>
            </a:xfrm>
            <a:custGeom>
              <a:rect b="b" l="l" r="r" t="t"/>
              <a:pathLst>
                <a:path extrusionOk="0" h="240" w="154">
                  <a:moveTo>
                    <a:pt x="77" y="0"/>
                  </a:moveTo>
                  <a:cubicBezTo>
                    <a:pt x="39" y="0"/>
                    <a:pt x="0" y="0"/>
                    <a:pt x="0" y="125"/>
                  </a:cubicBezTo>
                  <a:cubicBezTo>
                    <a:pt x="0" y="201"/>
                    <a:pt x="39" y="239"/>
                    <a:pt x="77" y="239"/>
                  </a:cubicBezTo>
                  <a:cubicBezTo>
                    <a:pt x="153" y="239"/>
                    <a:pt x="153" y="163"/>
                    <a:pt x="153" y="77"/>
                  </a:cubicBezTo>
                  <a:cubicBezTo>
                    <a:pt x="153" y="39"/>
                    <a:pt x="11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80"/>
            <p:cNvSpPr/>
            <p:nvPr/>
          </p:nvSpPr>
          <p:spPr>
            <a:xfrm>
              <a:off x="4716651" y="2429737"/>
              <a:ext cx="2379" cy="4971"/>
            </a:xfrm>
            <a:custGeom>
              <a:rect b="b" l="l" r="r" t="t"/>
              <a:pathLst>
                <a:path extrusionOk="0" h="163" w="78">
                  <a:moveTo>
                    <a:pt x="39" y="0"/>
                  </a:moveTo>
                  <a:cubicBezTo>
                    <a:pt x="1" y="0"/>
                    <a:pt x="1" y="38"/>
                    <a:pt x="1" y="77"/>
                  </a:cubicBezTo>
                  <a:cubicBezTo>
                    <a:pt x="1" y="124"/>
                    <a:pt x="1" y="163"/>
                    <a:pt x="39" y="163"/>
                  </a:cubicBezTo>
                  <a:cubicBezTo>
                    <a:pt x="77" y="163"/>
                    <a:pt x="77" y="163"/>
                    <a:pt x="77" y="77"/>
                  </a:cubicBezTo>
                  <a:cubicBezTo>
                    <a:pt x="77" y="38"/>
                    <a:pt x="77"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0"/>
            <p:cNvSpPr/>
            <p:nvPr/>
          </p:nvSpPr>
          <p:spPr>
            <a:xfrm>
              <a:off x="4716651" y="2434677"/>
              <a:ext cx="2379" cy="4697"/>
            </a:xfrm>
            <a:custGeom>
              <a:rect b="b" l="l" r="r" t="t"/>
              <a:pathLst>
                <a:path extrusionOk="0" h="154" w="78">
                  <a:moveTo>
                    <a:pt x="39" y="1"/>
                  </a:moveTo>
                  <a:cubicBezTo>
                    <a:pt x="39" y="39"/>
                    <a:pt x="1" y="39"/>
                    <a:pt x="1" y="77"/>
                  </a:cubicBezTo>
                  <a:cubicBezTo>
                    <a:pt x="1" y="115"/>
                    <a:pt x="1" y="154"/>
                    <a:pt x="39" y="154"/>
                  </a:cubicBezTo>
                  <a:cubicBezTo>
                    <a:pt x="77" y="154"/>
                    <a:pt x="77" y="115"/>
                    <a:pt x="77" y="77"/>
                  </a:cubicBezTo>
                  <a:cubicBezTo>
                    <a:pt x="77" y="39"/>
                    <a:pt x="77"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7" name="Google Shape;10487;p80"/>
          <p:cNvGrpSpPr/>
          <p:nvPr/>
        </p:nvGrpSpPr>
        <p:grpSpPr>
          <a:xfrm>
            <a:off x="6217145" y="3627259"/>
            <a:ext cx="1898494" cy="955501"/>
            <a:chOff x="7675793" y="2896440"/>
            <a:chExt cx="1263725" cy="636025"/>
          </a:xfrm>
        </p:grpSpPr>
        <p:sp>
          <p:nvSpPr>
            <p:cNvPr id="10488" name="Google Shape;10488;p80"/>
            <p:cNvSpPr/>
            <p:nvPr/>
          </p:nvSpPr>
          <p:spPr>
            <a:xfrm>
              <a:off x="7675793" y="2896440"/>
              <a:ext cx="1263725" cy="636025"/>
            </a:xfrm>
            <a:custGeom>
              <a:rect b="b" l="l" r="r" t="t"/>
              <a:pathLst>
                <a:path extrusionOk="0" h="20855" w="41437">
                  <a:moveTo>
                    <a:pt x="2350" y="0"/>
                  </a:moveTo>
                  <a:cubicBezTo>
                    <a:pt x="2035" y="0"/>
                    <a:pt x="1735" y="79"/>
                    <a:pt x="1467" y="263"/>
                  </a:cubicBezTo>
                  <a:cubicBezTo>
                    <a:pt x="1152" y="501"/>
                    <a:pt x="636" y="587"/>
                    <a:pt x="349" y="865"/>
                  </a:cubicBezTo>
                  <a:cubicBezTo>
                    <a:pt x="196" y="1065"/>
                    <a:pt x="34" y="1381"/>
                    <a:pt x="34" y="1658"/>
                  </a:cubicBezTo>
                  <a:cubicBezTo>
                    <a:pt x="0" y="1902"/>
                    <a:pt x="271" y="2028"/>
                    <a:pt x="532" y="2028"/>
                  </a:cubicBezTo>
                  <a:cubicBezTo>
                    <a:pt x="567" y="2028"/>
                    <a:pt x="602" y="2025"/>
                    <a:pt x="636" y="2021"/>
                  </a:cubicBezTo>
                  <a:cubicBezTo>
                    <a:pt x="990" y="2021"/>
                    <a:pt x="1429" y="1935"/>
                    <a:pt x="1907" y="1658"/>
                  </a:cubicBezTo>
                  <a:cubicBezTo>
                    <a:pt x="2106" y="1565"/>
                    <a:pt x="2325" y="1510"/>
                    <a:pt x="2545" y="1510"/>
                  </a:cubicBezTo>
                  <a:cubicBezTo>
                    <a:pt x="3075" y="1510"/>
                    <a:pt x="3606" y="1832"/>
                    <a:pt x="3856" y="2737"/>
                  </a:cubicBezTo>
                  <a:cubicBezTo>
                    <a:pt x="4019" y="3253"/>
                    <a:pt x="5213" y="7907"/>
                    <a:pt x="5652" y="9340"/>
                  </a:cubicBezTo>
                  <a:cubicBezTo>
                    <a:pt x="6082" y="10859"/>
                    <a:pt x="7277" y="12723"/>
                    <a:pt x="8318" y="13439"/>
                  </a:cubicBezTo>
                  <a:cubicBezTo>
                    <a:pt x="9236" y="15274"/>
                    <a:pt x="9790" y="15274"/>
                    <a:pt x="11386" y="15990"/>
                  </a:cubicBezTo>
                  <a:cubicBezTo>
                    <a:pt x="11918" y="16225"/>
                    <a:pt x="14999" y="16506"/>
                    <a:pt x="17233" y="16506"/>
                  </a:cubicBezTo>
                  <a:cubicBezTo>
                    <a:pt x="18005" y="16506"/>
                    <a:pt x="18677" y="16473"/>
                    <a:pt x="19106" y="16392"/>
                  </a:cubicBezTo>
                  <a:cubicBezTo>
                    <a:pt x="20463" y="16115"/>
                    <a:pt x="20578" y="15828"/>
                    <a:pt x="21132" y="15713"/>
                  </a:cubicBezTo>
                  <a:cubicBezTo>
                    <a:pt x="21248" y="15686"/>
                    <a:pt x="21353" y="15674"/>
                    <a:pt x="21446" y="15674"/>
                  </a:cubicBezTo>
                  <a:cubicBezTo>
                    <a:pt x="21774" y="15674"/>
                    <a:pt x="21968" y="15817"/>
                    <a:pt x="22088" y="15914"/>
                  </a:cubicBezTo>
                  <a:cubicBezTo>
                    <a:pt x="23483" y="17070"/>
                    <a:pt x="25432" y="18341"/>
                    <a:pt x="26311" y="18742"/>
                  </a:cubicBezTo>
                  <a:cubicBezTo>
                    <a:pt x="27226" y="19154"/>
                    <a:pt x="30955" y="20855"/>
                    <a:pt x="35147" y="20855"/>
                  </a:cubicBezTo>
                  <a:cubicBezTo>
                    <a:pt x="35332" y="20855"/>
                    <a:pt x="35518" y="20851"/>
                    <a:pt x="35704" y="20844"/>
                  </a:cubicBezTo>
                  <a:cubicBezTo>
                    <a:pt x="40128" y="20653"/>
                    <a:pt x="41437" y="17940"/>
                    <a:pt x="41437" y="17940"/>
                  </a:cubicBezTo>
                  <a:lnTo>
                    <a:pt x="41437" y="17940"/>
                  </a:lnTo>
                  <a:cubicBezTo>
                    <a:pt x="41437" y="17940"/>
                    <a:pt x="39614" y="19612"/>
                    <a:pt x="37181" y="19612"/>
                  </a:cubicBezTo>
                  <a:cubicBezTo>
                    <a:pt x="37153" y="19612"/>
                    <a:pt x="37126" y="19612"/>
                    <a:pt x="37099" y="19612"/>
                  </a:cubicBezTo>
                  <a:cubicBezTo>
                    <a:pt x="36420" y="19612"/>
                    <a:pt x="35465" y="19535"/>
                    <a:pt x="34595" y="19373"/>
                  </a:cubicBezTo>
                  <a:cubicBezTo>
                    <a:pt x="33315" y="19172"/>
                    <a:pt x="31968" y="18819"/>
                    <a:pt x="30372" y="18140"/>
                  </a:cubicBezTo>
                  <a:cubicBezTo>
                    <a:pt x="27630" y="16946"/>
                    <a:pt x="26235" y="15713"/>
                    <a:pt x="25394" y="14356"/>
                  </a:cubicBezTo>
                  <a:cubicBezTo>
                    <a:pt x="23922" y="11968"/>
                    <a:pt x="23005" y="11098"/>
                    <a:pt x="21457" y="9703"/>
                  </a:cubicBezTo>
                  <a:cubicBezTo>
                    <a:pt x="20616" y="8948"/>
                    <a:pt x="19345" y="8384"/>
                    <a:pt x="18074" y="8146"/>
                  </a:cubicBezTo>
                  <a:cubicBezTo>
                    <a:pt x="17615" y="8066"/>
                    <a:pt x="17117" y="8029"/>
                    <a:pt x="16605" y="8029"/>
                  </a:cubicBezTo>
                  <a:cubicBezTo>
                    <a:pt x="15339" y="8029"/>
                    <a:pt x="13993" y="8256"/>
                    <a:pt x="12972" y="8623"/>
                  </a:cubicBezTo>
                  <a:cubicBezTo>
                    <a:pt x="11962" y="8993"/>
                    <a:pt x="11351" y="9363"/>
                    <a:pt x="10707" y="9363"/>
                  </a:cubicBezTo>
                  <a:cubicBezTo>
                    <a:pt x="10236" y="9363"/>
                    <a:pt x="9748" y="9165"/>
                    <a:pt x="9073" y="8623"/>
                  </a:cubicBezTo>
                  <a:cubicBezTo>
                    <a:pt x="7478" y="7314"/>
                    <a:pt x="6369" y="4648"/>
                    <a:pt x="5968" y="3607"/>
                  </a:cubicBezTo>
                  <a:cubicBezTo>
                    <a:pt x="5175" y="1457"/>
                    <a:pt x="4735" y="941"/>
                    <a:pt x="3694" y="387"/>
                  </a:cubicBezTo>
                  <a:cubicBezTo>
                    <a:pt x="3254" y="153"/>
                    <a:pt x="2789" y="0"/>
                    <a:pt x="23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0"/>
            <p:cNvSpPr/>
            <p:nvPr/>
          </p:nvSpPr>
          <p:spPr>
            <a:xfrm>
              <a:off x="7846701" y="3287052"/>
              <a:ext cx="234617" cy="243950"/>
            </a:xfrm>
            <a:custGeom>
              <a:rect b="b" l="l" r="r" t="t"/>
              <a:pathLst>
                <a:path extrusionOk="0" h="7999" w="7693">
                  <a:moveTo>
                    <a:pt x="3393" y="1"/>
                  </a:moveTo>
                  <a:cubicBezTo>
                    <a:pt x="3393" y="1"/>
                    <a:pt x="2991" y="555"/>
                    <a:pt x="3192" y="1396"/>
                  </a:cubicBezTo>
                  <a:cubicBezTo>
                    <a:pt x="3345" y="2189"/>
                    <a:pt x="3307" y="2227"/>
                    <a:pt x="3192" y="2590"/>
                  </a:cubicBezTo>
                  <a:cubicBezTo>
                    <a:pt x="3106" y="2781"/>
                    <a:pt x="1482" y="3622"/>
                    <a:pt x="1119" y="3861"/>
                  </a:cubicBezTo>
                  <a:cubicBezTo>
                    <a:pt x="765" y="4100"/>
                    <a:pt x="564" y="4176"/>
                    <a:pt x="478" y="4577"/>
                  </a:cubicBezTo>
                  <a:cubicBezTo>
                    <a:pt x="440" y="4740"/>
                    <a:pt x="201" y="4893"/>
                    <a:pt x="125" y="5055"/>
                  </a:cubicBezTo>
                  <a:cubicBezTo>
                    <a:pt x="1" y="5218"/>
                    <a:pt x="1" y="5371"/>
                    <a:pt x="125" y="5495"/>
                  </a:cubicBezTo>
                  <a:cubicBezTo>
                    <a:pt x="326" y="5772"/>
                    <a:pt x="603" y="6049"/>
                    <a:pt x="1243" y="6049"/>
                  </a:cubicBezTo>
                  <a:cubicBezTo>
                    <a:pt x="1482" y="6049"/>
                    <a:pt x="1520" y="5848"/>
                    <a:pt x="1558" y="5609"/>
                  </a:cubicBezTo>
                  <a:cubicBezTo>
                    <a:pt x="1596" y="5409"/>
                    <a:pt x="1558" y="5170"/>
                    <a:pt x="1635" y="5055"/>
                  </a:cubicBezTo>
                  <a:cubicBezTo>
                    <a:pt x="1960" y="4654"/>
                    <a:pt x="2991" y="4453"/>
                    <a:pt x="3746" y="4100"/>
                  </a:cubicBezTo>
                  <a:cubicBezTo>
                    <a:pt x="4501" y="3784"/>
                    <a:pt x="4941" y="2982"/>
                    <a:pt x="4941" y="2982"/>
                  </a:cubicBezTo>
                  <a:cubicBezTo>
                    <a:pt x="4941" y="2982"/>
                    <a:pt x="5218" y="4061"/>
                    <a:pt x="5304" y="4654"/>
                  </a:cubicBezTo>
                  <a:cubicBezTo>
                    <a:pt x="5342" y="5294"/>
                    <a:pt x="5141" y="6364"/>
                    <a:pt x="4941" y="6804"/>
                  </a:cubicBezTo>
                  <a:cubicBezTo>
                    <a:pt x="4740" y="7205"/>
                    <a:pt x="4702" y="7282"/>
                    <a:pt x="4625" y="7482"/>
                  </a:cubicBezTo>
                  <a:cubicBezTo>
                    <a:pt x="4463" y="7759"/>
                    <a:pt x="4625" y="7998"/>
                    <a:pt x="4864" y="7998"/>
                  </a:cubicBezTo>
                  <a:lnTo>
                    <a:pt x="5734" y="7998"/>
                  </a:lnTo>
                  <a:cubicBezTo>
                    <a:pt x="6336" y="7998"/>
                    <a:pt x="6298" y="7482"/>
                    <a:pt x="6259" y="7043"/>
                  </a:cubicBezTo>
                  <a:cubicBezTo>
                    <a:pt x="6259" y="6565"/>
                    <a:pt x="6775" y="5170"/>
                    <a:pt x="7052" y="3861"/>
                  </a:cubicBezTo>
                  <a:cubicBezTo>
                    <a:pt x="7253" y="2867"/>
                    <a:pt x="7693" y="2351"/>
                    <a:pt x="7368" y="1673"/>
                  </a:cubicBezTo>
                  <a:cubicBezTo>
                    <a:pt x="7052" y="956"/>
                    <a:pt x="3393" y="1"/>
                    <a:pt x="339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0"/>
            <p:cNvSpPr/>
            <p:nvPr/>
          </p:nvSpPr>
          <p:spPr>
            <a:xfrm>
              <a:off x="8149206" y="3358142"/>
              <a:ext cx="63252" cy="172250"/>
            </a:xfrm>
            <a:custGeom>
              <a:rect b="b" l="l" r="r" t="t"/>
              <a:pathLst>
                <a:path extrusionOk="0" h="5648" w="2074">
                  <a:moveTo>
                    <a:pt x="1575" y="1"/>
                  </a:moveTo>
                  <a:cubicBezTo>
                    <a:pt x="977" y="1"/>
                    <a:pt x="0" y="297"/>
                    <a:pt x="0" y="297"/>
                  </a:cubicBezTo>
                  <a:cubicBezTo>
                    <a:pt x="0" y="297"/>
                    <a:pt x="38" y="1014"/>
                    <a:pt x="201" y="1492"/>
                  </a:cubicBezTo>
                  <a:cubicBezTo>
                    <a:pt x="354" y="1969"/>
                    <a:pt x="755" y="3364"/>
                    <a:pt x="755" y="3794"/>
                  </a:cubicBezTo>
                  <a:cubicBezTo>
                    <a:pt x="831" y="4673"/>
                    <a:pt x="554" y="4597"/>
                    <a:pt x="354" y="5075"/>
                  </a:cubicBezTo>
                  <a:cubicBezTo>
                    <a:pt x="201" y="5428"/>
                    <a:pt x="239" y="5591"/>
                    <a:pt x="1032" y="5629"/>
                  </a:cubicBezTo>
                  <a:cubicBezTo>
                    <a:pt x="1131" y="5638"/>
                    <a:pt x="1234" y="5648"/>
                    <a:pt x="1335" y="5648"/>
                  </a:cubicBezTo>
                  <a:cubicBezTo>
                    <a:pt x="1644" y="5648"/>
                    <a:pt x="1930" y="5560"/>
                    <a:pt x="1988" y="5113"/>
                  </a:cubicBezTo>
                  <a:cubicBezTo>
                    <a:pt x="1988" y="4874"/>
                    <a:pt x="2074" y="3603"/>
                    <a:pt x="2074" y="2887"/>
                  </a:cubicBezTo>
                  <a:cubicBezTo>
                    <a:pt x="2074" y="1931"/>
                    <a:pt x="1949" y="813"/>
                    <a:pt x="2026" y="259"/>
                  </a:cubicBezTo>
                  <a:cubicBezTo>
                    <a:pt x="2053" y="66"/>
                    <a:pt x="1856" y="1"/>
                    <a:pt x="157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0"/>
            <p:cNvSpPr/>
            <p:nvPr/>
          </p:nvSpPr>
          <p:spPr>
            <a:xfrm>
              <a:off x="8192908" y="3357288"/>
              <a:ext cx="118910" cy="172585"/>
            </a:xfrm>
            <a:custGeom>
              <a:rect b="b" l="l" r="r" t="t"/>
              <a:pathLst>
                <a:path extrusionOk="0" h="5659" w="3899">
                  <a:moveTo>
                    <a:pt x="1749" y="0"/>
                  </a:moveTo>
                  <a:lnTo>
                    <a:pt x="77" y="564"/>
                  </a:lnTo>
                  <a:cubicBezTo>
                    <a:pt x="77" y="564"/>
                    <a:pt x="0" y="1720"/>
                    <a:pt x="717" y="2628"/>
                  </a:cubicBezTo>
                  <a:cubicBezTo>
                    <a:pt x="1309" y="3431"/>
                    <a:pt x="2026" y="4023"/>
                    <a:pt x="2265" y="4424"/>
                  </a:cubicBezTo>
                  <a:cubicBezTo>
                    <a:pt x="2504" y="4826"/>
                    <a:pt x="2026" y="4864"/>
                    <a:pt x="2074" y="5380"/>
                  </a:cubicBezTo>
                  <a:cubicBezTo>
                    <a:pt x="2105" y="5634"/>
                    <a:pt x="2445" y="5658"/>
                    <a:pt x="2721" y="5658"/>
                  </a:cubicBezTo>
                  <a:cubicBezTo>
                    <a:pt x="2788" y="5658"/>
                    <a:pt x="2851" y="5657"/>
                    <a:pt x="2905" y="5657"/>
                  </a:cubicBezTo>
                  <a:cubicBezTo>
                    <a:pt x="3421" y="5657"/>
                    <a:pt x="3622" y="5619"/>
                    <a:pt x="3698" y="5380"/>
                  </a:cubicBezTo>
                  <a:cubicBezTo>
                    <a:pt x="3899" y="4864"/>
                    <a:pt x="3507" y="4147"/>
                    <a:pt x="3268" y="3746"/>
                  </a:cubicBezTo>
                  <a:cubicBezTo>
                    <a:pt x="2829" y="3106"/>
                    <a:pt x="2351" y="2475"/>
                    <a:pt x="2150" y="1911"/>
                  </a:cubicBezTo>
                  <a:cubicBezTo>
                    <a:pt x="1911" y="1357"/>
                    <a:pt x="1749" y="0"/>
                    <a:pt x="174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0"/>
            <p:cNvSpPr/>
            <p:nvPr/>
          </p:nvSpPr>
          <p:spPr>
            <a:xfrm>
              <a:off x="7948715" y="3204007"/>
              <a:ext cx="129980" cy="114671"/>
            </a:xfrm>
            <a:custGeom>
              <a:rect b="b" l="l" r="r" t="t"/>
              <a:pathLst>
                <a:path extrusionOk="0" h="3760" w="4262">
                  <a:moveTo>
                    <a:pt x="3632" y="1"/>
                  </a:moveTo>
                  <a:cubicBezTo>
                    <a:pt x="3511" y="1"/>
                    <a:pt x="3368" y="46"/>
                    <a:pt x="3191" y="134"/>
                  </a:cubicBezTo>
                  <a:cubicBezTo>
                    <a:pt x="2714" y="373"/>
                    <a:pt x="2112" y="1051"/>
                    <a:pt x="1796" y="1405"/>
                  </a:cubicBezTo>
                  <a:cubicBezTo>
                    <a:pt x="1558" y="1682"/>
                    <a:pt x="1395" y="2007"/>
                    <a:pt x="1194" y="2007"/>
                  </a:cubicBezTo>
                  <a:cubicBezTo>
                    <a:pt x="1020" y="2007"/>
                    <a:pt x="845" y="1833"/>
                    <a:pt x="656" y="1833"/>
                  </a:cubicBezTo>
                  <a:cubicBezTo>
                    <a:pt x="586" y="1833"/>
                    <a:pt x="514" y="1857"/>
                    <a:pt x="440" y="1921"/>
                  </a:cubicBezTo>
                  <a:cubicBezTo>
                    <a:pt x="0" y="2360"/>
                    <a:pt x="48" y="2599"/>
                    <a:pt x="440" y="3115"/>
                  </a:cubicBezTo>
                  <a:cubicBezTo>
                    <a:pt x="742" y="3524"/>
                    <a:pt x="970" y="3759"/>
                    <a:pt x="1254" y="3759"/>
                  </a:cubicBezTo>
                  <a:cubicBezTo>
                    <a:pt x="1275" y="3759"/>
                    <a:pt x="1297" y="3758"/>
                    <a:pt x="1319" y="3755"/>
                  </a:cubicBezTo>
                  <a:cubicBezTo>
                    <a:pt x="1357" y="3517"/>
                    <a:pt x="1672" y="3478"/>
                    <a:pt x="1873" y="3440"/>
                  </a:cubicBezTo>
                  <a:cubicBezTo>
                    <a:pt x="1997" y="3316"/>
                    <a:pt x="2112" y="3163"/>
                    <a:pt x="2074" y="2876"/>
                  </a:cubicBezTo>
                  <a:cubicBezTo>
                    <a:pt x="2035" y="2762"/>
                    <a:pt x="1758" y="2360"/>
                    <a:pt x="2312" y="1844"/>
                  </a:cubicBezTo>
                  <a:cubicBezTo>
                    <a:pt x="2590" y="1606"/>
                    <a:pt x="3153" y="1290"/>
                    <a:pt x="3469" y="1090"/>
                  </a:cubicBezTo>
                  <a:cubicBezTo>
                    <a:pt x="3822" y="889"/>
                    <a:pt x="4262" y="726"/>
                    <a:pt x="4109" y="411"/>
                  </a:cubicBezTo>
                  <a:cubicBezTo>
                    <a:pt x="3982" y="134"/>
                    <a:pt x="3840" y="1"/>
                    <a:pt x="36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0"/>
            <p:cNvSpPr/>
            <p:nvPr/>
          </p:nvSpPr>
          <p:spPr>
            <a:xfrm>
              <a:off x="7929471" y="3282111"/>
              <a:ext cx="66759" cy="60873"/>
            </a:xfrm>
            <a:custGeom>
              <a:rect b="b" l="l" r="r" t="t"/>
              <a:pathLst>
                <a:path extrusionOk="0" h="1996" w="2189">
                  <a:moveTo>
                    <a:pt x="631" y="0"/>
                  </a:moveTo>
                  <a:cubicBezTo>
                    <a:pt x="631" y="0"/>
                    <a:pt x="0" y="315"/>
                    <a:pt x="239" y="879"/>
                  </a:cubicBezTo>
                  <a:cubicBezTo>
                    <a:pt x="440" y="1433"/>
                    <a:pt x="918" y="1949"/>
                    <a:pt x="1673" y="1988"/>
                  </a:cubicBezTo>
                  <a:cubicBezTo>
                    <a:pt x="1715" y="1993"/>
                    <a:pt x="1754" y="1996"/>
                    <a:pt x="1790" y="1996"/>
                  </a:cubicBezTo>
                  <a:cubicBezTo>
                    <a:pt x="2055" y="1996"/>
                    <a:pt x="2155" y="1849"/>
                    <a:pt x="2189" y="1672"/>
                  </a:cubicBezTo>
                  <a:cubicBezTo>
                    <a:pt x="2064" y="1596"/>
                    <a:pt x="1988" y="1433"/>
                    <a:pt x="1988" y="1319"/>
                  </a:cubicBezTo>
                  <a:cubicBezTo>
                    <a:pt x="1825" y="1319"/>
                    <a:pt x="1673" y="1319"/>
                    <a:pt x="1510" y="1194"/>
                  </a:cubicBezTo>
                  <a:cubicBezTo>
                    <a:pt x="1195" y="994"/>
                    <a:pt x="679" y="401"/>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0"/>
            <p:cNvSpPr/>
            <p:nvPr/>
          </p:nvSpPr>
          <p:spPr>
            <a:xfrm>
              <a:off x="7948989" y="3302667"/>
              <a:ext cx="9119" cy="7594"/>
            </a:xfrm>
            <a:custGeom>
              <a:rect b="b" l="l" r="r" t="t"/>
              <a:pathLst>
                <a:path extrusionOk="0" h="249" w="299">
                  <a:moveTo>
                    <a:pt x="99" y="0"/>
                  </a:moveTo>
                  <a:cubicBezTo>
                    <a:pt x="33" y="0"/>
                    <a:pt x="0" y="208"/>
                    <a:pt x="115" y="243"/>
                  </a:cubicBezTo>
                  <a:cubicBezTo>
                    <a:pt x="129" y="247"/>
                    <a:pt x="142" y="248"/>
                    <a:pt x="154" y="248"/>
                  </a:cubicBezTo>
                  <a:cubicBezTo>
                    <a:pt x="282" y="248"/>
                    <a:pt x="299" y="74"/>
                    <a:pt x="115" y="4"/>
                  </a:cubicBezTo>
                  <a:cubicBezTo>
                    <a:pt x="110" y="2"/>
                    <a:pt x="104" y="0"/>
                    <a:pt x="9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80"/>
            <p:cNvSpPr/>
            <p:nvPr/>
          </p:nvSpPr>
          <p:spPr>
            <a:xfrm>
              <a:off x="7990070" y="3304680"/>
              <a:ext cx="52029" cy="107717"/>
            </a:xfrm>
            <a:custGeom>
              <a:rect b="b" l="l" r="r" t="t"/>
              <a:pathLst>
                <a:path extrusionOk="0" h="3532" w="1706">
                  <a:moveTo>
                    <a:pt x="834" y="0"/>
                  </a:moveTo>
                  <a:cubicBezTo>
                    <a:pt x="743" y="0"/>
                    <a:pt x="696" y="188"/>
                    <a:pt x="555" y="254"/>
                  </a:cubicBezTo>
                  <a:cubicBezTo>
                    <a:pt x="440" y="292"/>
                    <a:pt x="1" y="292"/>
                    <a:pt x="77" y="617"/>
                  </a:cubicBezTo>
                  <a:cubicBezTo>
                    <a:pt x="163" y="856"/>
                    <a:pt x="278" y="732"/>
                    <a:pt x="641" y="1248"/>
                  </a:cubicBezTo>
                  <a:cubicBezTo>
                    <a:pt x="918" y="1725"/>
                    <a:pt x="1081" y="2490"/>
                    <a:pt x="1033" y="2805"/>
                  </a:cubicBezTo>
                  <a:cubicBezTo>
                    <a:pt x="1033" y="3006"/>
                    <a:pt x="1033" y="3082"/>
                    <a:pt x="995" y="3206"/>
                  </a:cubicBezTo>
                  <a:cubicBezTo>
                    <a:pt x="956" y="3397"/>
                    <a:pt x="956" y="3483"/>
                    <a:pt x="1234" y="3522"/>
                  </a:cubicBezTo>
                  <a:cubicBezTo>
                    <a:pt x="1286" y="3528"/>
                    <a:pt x="1334" y="3531"/>
                    <a:pt x="1377" y="3531"/>
                  </a:cubicBezTo>
                  <a:cubicBezTo>
                    <a:pt x="1603" y="3531"/>
                    <a:pt x="1705" y="3445"/>
                    <a:pt x="1673" y="3245"/>
                  </a:cubicBezTo>
                  <a:cubicBezTo>
                    <a:pt x="1635" y="3120"/>
                    <a:pt x="1597" y="2843"/>
                    <a:pt x="1597" y="2729"/>
                  </a:cubicBezTo>
                  <a:cubicBezTo>
                    <a:pt x="1511" y="2203"/>
                    <a:pt x="1396" y="1295"/>
                    <a:pt x="1234" y="732"/>
                  </a:cubicBezTo>
                  <a:cubicBezTo>
                    <a:pt x="1119" y="454"/>
                    <a:pt x="1033" y="177"/>
                    <a:pt x="880" y="15"/>
                  </a:cubicBezTo>
                  <a:cubicBezTo>
                    <a:pt x="863" y="5"/>
                    <a:pt x="848" y="0"/>
                    <a:pt x="8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80"/>
            <p:cNvSpPr/>
            <p:nvPr/>
          </p:nvSpPr>
          <p:spPr>
            <a:xfrm>
              <a:off x="7946367" y="3334262"/>
              <a:ext cx="59470" cy="56024"/>
            </a:xfrm>
            <a:custGeom>
              <a:rect b="b" l="l" r="r" t="t"/>
              <a:pathLst>
                <a:path extrusionOk="0" h="1837" w="1950">
                  <a:moveTo>
                    <a:pt x="1711" y="0"/>
                  </a:moveTo>
                  <a:cubicBezTo>
                    <a:pt x="1635" y="278"/>
                    <a:pt x="1434" y="364"/>
                    <a:pt x="1195" y="364"/>
                  </a:cubicBezTo>
                  <a:cubicBezTo>
                    <a:pt x="994" y="641"/>
                    <a:pt x="755" y="880"/>
                    <a:pt x="603" y="956"/>
                  </a:cubicBezTo>
                  <a:cubicBezTo>
                    <a:pt x="440" y="1080"/>
                    <a:pt x="364" y="1118"/>
                    <a:pt x="239" y="1195"/>
                  </a:cubicBezTo>
                  <a:cubicBezTo>
                    <a:pt x="77" y="1281"/>
                    <a:pt x="1" y="1319"/>
                    <a:pt x="125" y="1558"/>
                  </a:cubicBezTo>
                  <a:cubicBezTo>
                    <a:pt x="226" y="1741"/>
                    <a:pt x="347" y="1836"/>
                    <a:pt x="465" y="1836"/>
                  </a:cubicBezTo>
                  <a:cubicBezTo>
                    <a:pt x="526" y="1836"/>
                    <a:pt x="585" y="1811"/>
                    <a:pt x="641" y="1759"/>
                  </a:cubicBezTo>
                  <a:cubicBezTo>
                    <a:pt x="717" y="1634"/>
                    <a:pt x="880" y="1434"/>
                    <a:pt x="994" y="1319"/>
                  </a:cubicBezTo>
                  <a:cubicBezTo>
                    <a:pt x="1233" y="1080"/>
                    <a:pt x="1635" y="717"/>
                    <a:pt x="1950" y="364"/>
                  </a:cubicBezTo>
                  <a:cubicBezTo>
                    <a:pt x="1912" y="278"/>
                    <a:pt x="1912" y="239"/>
                    <a:pt x="1873" y="201"/>
                  </a:cubicBezTo>
                  <a:cubicBezTo>
                    <a:pt x="1835" y="125"/>
                    <a:pt x="1797" y="39"/>
                    <a:pt x="171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80"/>
            <p:cNvSpPr/>
            <p:nvPr/>
          </p:nvSpPr>
          <p:spPr>
            <a:xfrm>
              <a:off x="8013095" y="3410933"/>
              <a:ext cx="42575" cy="87009"/>
            </a:xfrm>
            <a:custGeom>
              <a:rect b="b" l="l" r="r" t="t"/>
              <a:pathLst>
                <a:path extrusionOk="0" h="2853" w="1396">
                  <a:moveTo>
                    <a:pt x="1100" y="1"/>
                  </a:moveTo>
                  <a:cubicBezTo>
                    <a:pt x="1050" y="1"/>
                    <a:pt x="991" y="23"/>
                    <a:pt x="918" y="76"/>
                  </a:cubicBezTo>
                  <a:cubicBezTo>
                    <a:pt x="918" y="76"/>
                    <a:pt x="756" y="152"/>
                    <a:pt x="641" y="238"/>
                  </a:cubicBezTo>
                  <a:cubicBezTo>
                    <a:pt x="479" y="315"/>
                    <a:pt x="517" y="391"/>
                    <a:pt x="517" y="754"/>
                  </a:cubicBezTo>
                  <a:cubicBezTo>
                    <a:pt x="565" y="1156"/>
                    <a:pt x="201" y="1748"/>
                    <a:pt x="125" y="2226"/>
                  </a:cubicBezTo>
                  <a:cubicBezTo>
                    <a:pt x="39" y="2541"/>
                    <a:pt x="1" y="2780"/>
                    <a:pt x="163" y="2828"/>
                  </a:cubicBezTo>
                  <a:cubicBezTo>
                    <a:pt x="178" y="2843"/>
                    <a:pt x="208" y="2852"/>
                    <a:pt x="239" y="2852"/>
                  </a:cubicBezTo>
                  <a:cubicBezTo>
                    <a:pt x="287" y="2852"/>
                    <a:pt x="341" y="2832"/>
                    <a:pt x="364" y="2780"/>
                  </a:cubicBezTo>
                  <a:cubicBezTo>
                    <a:pt x="479" y="2665"/>
                    <a:pt x="402" y="2503"/>
                    <a:pt x="402" y="2264"/>
                  </a:cubicBezTo>
                  <a:cubicBezTo>
                    <a:pt x="402" y="2063"/>
                    <a:pt x="517" y="1786"/>
                    <a:pt x="679" y="1433"/>
                  </a:cubicBezTo>
                  <a:cubicBezTo>
                    <a:pt x="1042" y="754"/>
                    <a:pt x="1396" y="592"/>
                    <a:pt x="1319" y="353"/>
                  </a:cubicBezTo>
                  <a:cubicBezTo>
                    <a:pt x="1291" y="177"/>
                    <a:pt x="1237" y="1"/>
                    <a:pt x="110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80"/>
            <p:cNvSpPr/>
            <p:nvPr/>
          </p:nvSpPr>
          <p:spPr>
            <a:xfrm>
              <a:off x="8002330" y="3412610"/>
              <a:ext cx="25374" cy="84570"/>
            </a:xfrm>
            <a:custGeom>
              <a:rect b="b" l="l" r="r" t="t"/>
              <a:pathLst>
                <a:path extrusionOk="0" h="2773" w="832">
                  <a:moveTo>
                    <a:pt x="476" y="0"/>
                  </a:moveTo>
                  <a:cubicBezTo>
                    <a:pt x="427" y="0"/>
                    <a:pt x="354" y="36"/>
                    <a:pt x="354" y="145"/>
                  </a:cubicBezTo>
                  <a:cubicBezTo>
                    <a:pt x="316" y="336"/>
                    <a:pt x="440" y="460"/>
                    <a:pt x="392" y="738"/>
                  </a:cubicBezTo>
                  <a:cubicBezTo>
                    <a:pt x="392" y="976"/>
                    <a:pt x="392" y="1894"/>
                    <a:pt x="201" y="2171"/>
                  </a:cubicBezTo>
                  <a:cubicBezTo>
                    <a:pt x="0" y="2410"/>
                    <a:pt x="115" y="2610"/>
                    <a:pt x="115" y="2649"/>
                  </a:cubicBezTo>
                  <a:cubicBezTo>
                    <a:pt x="201" y="2725"/>
                    <a:pt x="277" y="2773"/>
                    <a:pt x="354" y="2773"/>
                  </a:cubicBezTo>
                  <a:cubicBezTo>
                    <a:pt x="277" y="2371"/>
                    <a:pt x="392" y="1970"/>
                    <a:pt x="554" y="1578"/>
                  </a:cubicBezTo>
                  <a:cubicBezTo>
                    <a:pt x="679" y="1292"/>
                    <a:pt x="793" y="976"/>
                    <a:pt x="793" y="661"/>
                  </a:cubicBezTo>
                  <a:cubicBezTo>
                    <a:pt x="793" y="499"/>
                    <a:pt x="793" y="336"/>
                    <a:pt x="832" y="222"/>
                  </a:cubicBezTo>
                  <a:cubicBezTo>
                    <a:pt x="755" y="145"/>
                    <a:pt x="717" y="59"/>
                    <a:pt x="516" y="21"/>
                  </a:cubicBezTo>
                  <a:cubicBezTo>
                    <a:pt x="516" y="8"/>
                    <a:pt x="499" y="0"/>
                    <a:pt x="4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0"/>
            <p:cNvSpPr/>
            <p:nvPr/>
          </p:nvSpPr>
          <p:spPr>
            <a:xfrm>
              <a:off x="8197849" y="3402454"/>
              <a:ext cx="78714" cy="95244"/>
            </a:xfrm>
            <a:custGeom>
              <a:rect b="b" l="l" r="r" t="t"/>
              <a:pathLst>
                <a:path extrusionOk="0" h="3123" w="2581">
                  <a:moveTo>
                    <a:pt x="278" y="0"/>
                  </a:moveTo>
                  <a:cubicBezTo>
                    <a:pt x="192" y="0"/>
                    <a:pt x="192" y="39"/>
                    <a:pt x="115" y="77"/>
                  </a:cubicBezTo>
                  <a:cubicBezTo>
                    <a:pt x="77" y="77"/>
                    <a:pt x="1" y="153"/>
                    <a:pt x="115" y="316"/>
                  </a:cubicBezTo>
                  <a:cubicBezTo>
                    <a:pt x="240" y="478"/>
                    <a:pt x="393" y="430"/>
                    <a:pt x="593" y="631"/>
                  </a:cubicBezTo>
                  <a:cubicBezTo>
                    <a:pt x="794" y="793"/>
                    <a:pt x="1386" y="1434"/>
                    <a:pt x="1549" y="1711"/>
                  </a:cubicBezTo>
                  <a:cubicBezTo>
                    <a:pt x="1749" y="2026"/>
                    <a:pt x="1950" y="2303"/>
                    <a:pt x="2103" y="2580"/>
                  </a:cubicBezTo>
                  <a:cubicBezTo>
                    <a:pt x="2227" y="2819"/>
                    <a:pt x="2265" y="3020"/>
                    <a:pt x="2304" y="3058"/>
                  </a:cubicBezTo>
                  <a:cubicBezTo>
                    <a:pt x="2366" y="3101"/>
                    <a:pt x="2425" y="3123"/>
                    <a:pt x="2474" y="3123"/>
                  </a:cubicBezTo>
                  <a:cubicBezTo>
                    <a:pt x="2523" y="3123"/>
                    <a:pt x="2562" y="3101"/>
                    <a:pt x="2581" y="3058"/>
                  </a:cubicBezTo>
                  <a:cubicBezTo>
                    <a:pt x="2466" y="2943"/>
                    <a:pt x="2189" y="2389"/>
                    <a:pt x="1912" y="1864"/>
                  </a:cubicBezTo>
                  <a:cubicBezTo>
                    <a:pt x="1711" y="1548"/>
                    <a:pt x="1511" y="1309"/>
                    <a:pt x="1434" y="1195"/>
                  </a:cubicBezTo>
                  <a:cubicBezTo>
                    <a:pt x="1109" y="832"/>
                    <a:pt x="832" y="593"/>
                    <a:pt x="717" y="478"/>
                  </a:cubicBezTo>
                  <a:cubicBezTo>
                    <a:pt x="479" y="277"/>
                    <a:pt x="316" y="191"/>
                    <a:pt x="2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0"/>
            <p:cNvSpPr/>
            <p:nvPr/>
          </p:nvSpPr>
          <p:spPr>
            <a:xfrm>
              <a:off x="7877290" y="3389341"/>
              <a:ext cx="90974" cy="43581"/>
            </a:xfrm>
            <a:custGeom>
              <a:rect b="b" l="l" r="r" t="t"/>
              <a:pathLst>
                <a:path extrusionOk="0" h="1429" w="2983">
                  <a:moveTo>
                    <a:pt x="2286" y="1"/>
                  </a:moveTo>
                  <a:cubicBezTo>
                    <a:pt x="2194" y="1"/>
                    <a:pt x="2120" y="88"/>
                    <a:pt x="1912" y="268"/>
                  </a:cubicBezTo>
                  <a:cubicBezTo>
                    <a:pt x="1625" y="507"/>
                    <a:pt x="957" y="621"/>
                    <a:pt x="517" y="860"/>
                  </a:cubicBezTo>
                  <a:cubicBezTo>
                    <a:pt x="240" y="1023"/>
                    <a:pt x="1" y="1147"/>
                    <a:pt x="77" y="1262"/>
                  </a:cubicBezTo>
                  <a:cubicBezTo>
                    <a:pt x="77" y="1338"/>
                    <a:pt x="154" y="1424"/>
                    <a:pt x="240" y="1424"/>
                  </a:cubicBezTo>
                  <a:cubicBezTo>
                    <a:pt x="253" y="1427"/>
                    <a:pt x="265" y="1429"/>
                    <a:pt x="277" y="1429"/>
                  </a:cubicBezTo>
                  <a:cubicBezTo>
                    <a:pt x="408" y="1429"/>
                    <a:pt x="495" y="1248"/>
                    <a:pt x="670" y="1099"/>
                  </a:cubicBezTo>
                  <a:cubicBezTo>
                    <a:pt x="832" y="985"/>
                    <a:pt x="1109" y="908"/>
                    <a:pt x="1473" y="822"/>
                  </a:cubicBezTo>
                  <a:cubicBezTo>
                    <a:pt x="1850" y="722"/>
                    <a:pt x="2127" y="722"/>
                    <a:pt x="2330" y="722"/>
                  </a:cubicBezTo>
                  <a:cubicBezTo>
                    <a:pt x="2533" y="722"/>
                    <a:pt x="2662" y="722"/>
                    <a:pt x="2743" y="621"/>
                  </a:cubicBezTo>
                  <a:cubicBezTo>
                    <a:pt x="2906" y="430"/>
                    <a:pt x="2982" y="230"/>
                    <a:pt x="2667" y="105"/>
                  </a:cubicBezTo>
                  <a:cubicBezTo>
                    <a:pt x="2667" y="105"/>
                    <a:pt x="2504" y="67"/>
                    <a:pt x="2390" y="29"/>
                  </a:cubicBezTo>
                  <a:cubicBezTo>
                    <a:pt x="2350" y="10"/>
                    <a:pt x="2317" y="1"/>
                    <a:pt x="22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0"/>
            <p:cNvSpPr/>
            <p:nvPr/>
          </p:nvSpPr>
          <p:spPr>
            <a:xfrm>
              <a:off x="7873508" y="3373360"/>
              <a:ext cx="74048" cy="50961"/>
            </a:xfrm>
            <a:custGeom>
              <a:rect b="b" l="l" r="r" t="t"/>
              <a:pathLst>
                <a:path extrusionOk="0" h="1671" w="2428">
                  <a:moveTo>
                    <a:pt x="2240" y="0"/>
                  </a:moveTo>
                  <a:cubicBezTo>
                    <a:pt x="2206" y="0"/>
                    <a:pt x="2163" y="10"/>
                    <a:pt x="2112" y="37"/>
                  </a:cubicBezTo>
                  <a:cubicBezTo>
                    <a:pt x="1950" y="114"/>
                    <a:pt x="1912" y="276"/>
                    <a:pt x="1711" y="429"/>
                  </a:cubicBezTo>
                  <a:cubicBezTo>
                    <a:pt x="1511" y="591"/>
                    <a:pt x="794" y="1145"/>
                    <a:pt x="479" y="1193"/>
                  </a:cubicBezTo>
                  <a:cubicBezTo>
                    <a:pt x="125" y="1193"/>
                    <a:pt x="77" y="1384"/>
                    <a:pt x="39" y="1432"/>
                  </a:cubicBezTo>
                  <a:cubicBezTo>
                    <a:pt x="1" y="1547"/>
                    <a:pt x="39" y="1623"/>
                    <a:pt x="77" y="1671"/>
                  </a:cubicBezTo>
                  <a:cubicBezTo>
                    <a:pt x="364" y="1346"/>
                    <a:pt x="756" y="1231"/>
                    <a:pt x="1157" y="1107"/>
                  </a:cubicBezTo>
                  <a:cubicBezTo>
                    <a:pt x="1434" y="993"/>
                    <a:pt x="1749" y="868"/>
                    <a:pt x="2036" y="668"/>
                  </a:cubicBezTo>
                  <a:cubicBezTo>
                    <a:pt x="2151" y="591"/>
                    <a:pt x="2227" y="477"/>
                    <a:pt x="2390" y="429"/>
                  </a:cubicBezTo>
                  <a:cubicBezTo>
                    <a:pt x="2390" y="314"/>
                    <a:pt x="2428" y="276"/>
                    <a:pt x="2351" y="75"/>
                  </a:cubicBezTo>
                  <a:cubicBezTo>
                    <a:pt x="2351" y="49"/>
                    <a:pt x="2315" y="0"/>
                    <a:pt x="22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0"/>
            <p:cNvSpPr/>
            <p:nvPr/>
          </p:nvSpPr>
          <p:spPr>
            <a:xfrm>
              <a:off x="8003488" y="3495716"/>
              <a:ext cx="23056" cy="11284"/>
            </a:xfrm>
            <a:custGeom>
              <a:rect b="b" l="l" r="r" t="t"/>
              <a:pathLst>
                <a:path extrusionOk="0" h="370" w="756">
                  <a:moveTo>
                    <a:pt x="77" y="0"/>
                  </a:moveTo>
                  <a:cubicBezTo>
                    <a:pt x="77" y="0"/>
                    <a:pt x="0" y="239"/>
                    <a:pt x="201" y="325"/>
                  </a:cubicBezTo>
                  <a:cubicBezTo>
                    <a:pt x="286" y="357"/>
                    <a:pt x="355" y="369"/>
                    <a:pt x="417" y="369"/>
                  </a:cubicBezTo>
                  <a:cubicBezTo>
                    <a:pt x="500" y="369"/>
                    <a:pt x="569" y="347"/>
                    <a:pt x="641" y="325"/>
                  </a:cubicBezTo>
                  <a:cubicBezTo>
                    <a:pt x="679" y="287"/>
                    <a:pt x="755" y="239"/>
                    <a:pt x="717" y="162"/>
                  </a:cubicBezTo>
                  <a:cubicBezTo>
                    <a:pt x="679" y="124"/>
                    <a:pt x="641" y="124"/>
                    <a:pt x="641" y="124"/>
                  </a:cubicBezTo>
                  <a:cubicBezTo>
                    <a:pt x="641" y="124"/>
                    <a:pt x="516" y="124"/>
                    <a:pt x="354" y="86"/>
                  </a:cubicBezTo>
                  <a:cubicBezTo>
                    <a:pt x="318" y="101"/>
                    <a:pt x="285" y="106"/>
                    <a:pt x="256" y="106"/>
                  </a:cubicBezTo>
                  <a:cubicBezTo>
                    <a:pt x="133" y="106"/>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80"/>
            <p:cNvSpPr/>
            <p:nvPr/>
          </p:nvSpPr>
          <p:spPr>
            <a:xfrm>
              <a:off x="7993882" y="3502974"/>
              <a:ext cx="14578" cy="20616"/>
            </a:xfrm>
            <a:custGeom>
              <a:rect b="b" l="l" r="r" t="t"/>
              <a:pathLst>
                <a:path extrusionOk="0" h="676" w="478">
                  <a:moveTo>
                    <a:pt x="354" y="1"/>
                  </a:moveTo>
                  <a:cubicBezTo>
                    <a:pt x="354" y="1"/>
                    <a:pt x="239" y="125"/>
                    <a:pt x="153" y="240"/>
                  </a:cubicBezTo>
                  <a:cubicBezTo>
                    <a:pt x="77" y="402"/>
                    <a:pt x="0" y="479"/>
                    <a:pt x="77" y="603"/>
                  </a:cubicBezTo>
                  <a:cubicBezTo>
                    <a:pt x="94" y="655"/>
                    <a:pt x="129" y="675"/>
                    <a:pt x="165" y="675"/>
                  </a:cubicBezTo>
                  <a:cubicBezTo>
                    <a:pt x="209" y="675"/>
                    <a:pt x="256" y="645"/>
                    <a:pt x="277" y="603"/>
                  </a:cubicBezTo>
                  <a:cubicBezTo>
                    <a:pt x="315" y="603"/>
                    <a:pt x="277" y="526"/>
                    <a:pt x="277" y="440"/>
                  </a:cubicBezTo>
                  <a:cubicBezTo>
                    <a:pt x="277" y="364"/>
                    <a:pt x="478" y="202"/>
                    <a:pt x="478" y="125"/>
                  </a:cubicBezTo>
                  <a:cubicBezTo>
                    <a:pt x="392" y="87"/>
                    <a:pt x="354" y="1"/>
                    <a:pt x="3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0"/>
            <p:cNvSpPr/>
            <p:nvPr/>
          </p:nvSpPr>
          <p:spPr>
            <a:xfrm>
              <a:off x="8004647" y="3506786"/>
              <a:ext cx="11101" cy="19640"/>
            </a:xfrm>
            <a:custGeom>
              <a:rect b="b" l="l" r="r" t="t"/>
              <a:pathLst>
                <a:path extrusionOk="0" h="644" w="364">
                  <a:moveTo>
                    <a:pt x="163" y="0"/>
                  </a:moveTo>
                  <a:cubicBezTo>
                    <a:pt x="163" y="163"/>
                    <a:pt x="125" y="239"/>
                    <a:pt x="125" y="354"/>
                  </a:cubicBezTo>
                  <a:cubicBezTo>
                    <a:pt x="77" y="440"/>
                    <a:pt x="1" y="516"/>
                    <a:pt x="39" y="593"/>
                  </a:cubicBezTo>
                  <a:cubicBezTo>
                    <a:pt x="55" y="630"/>
                    <a:pt x="102" y="644"/>
                    <a:pt x="153" y="644"/>
                  </a:cubicBezTo>
                  <a:cubicBezTo>
                    <a:pt x="220" y="644"/>
                    <a:pt x="294" y="620"/>
                    <a:pt x="316" y="593"/>
                  </a:cubicBezTo>
                  <a:cubicBezTo>
                    <a:pt x="364" y="554"/>
                    <a:pt x="316" y="401"/>
                    <a:pt x="316" y="315"/>
                  </a:cubicBezTo>
                  <a:lnTo>
                    <a:pt x="316" y="38"/>
                  </a:lnTo>
                  <a:cubicBezTo>
                    <a:pt x="316" y="38"/>
                    <a:pt x="297" y="48"/>
                    <a:pt x="268" y="48"/>
                  </a:cubicBezTo>
                  <a:cubicBezTo>
                    <a:pt x="240" y="48"/>
                    <a:pt x="201" y="38"/>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0"/>
            <p:cNvSpPr/>
            <p:nvPr/>
          </p:nvSpPr>
          <p:spPr>
            <a:xfrm>
              <a:off x="8016877" y="3506786"/>
              <a:ext cx="9668" cy="19549"/>
            </a:xfrm>
            <a:custGeom>
              <a:rect b="b" l="l" r="r" t="t"/>
              <a:pathLst>
                <a:path extrusionOk="0" h="641" w="317">
                  <a:moveTo>
                    <a:pt x="202" y="0"/>
                  </a:moveTo>
                  <a:lnTo>
                    <a:pt x="1" y="38"/>
                  </a:lnTo>
                  <a:cubicBezTo>
                    <a:pt x="39" y="163"/>
                    <a:pt x="77" y="277"/>
                    <a:pt x="77" y="401"/>
                  </a:cubicBezTo>
                  <a:cubicBezTo>
                    <a:pt x="77" y="440"/>
                    <a:pt x="39" y="516"/>
                    <a:pt x="39" y="554"/>
                  </a:cubicBezTo>
                  <a:cubicBezTo>
                    <a:pt x="77" y="593"/>
                    <a:pt x="154" y="640"/>
                    <a:pt x="202" y="640"/>
                  </a:cubicBezTo>
                  <a:cubicBezTo>
                    <a:pt x="240" y="593"/>
                    <a:pt x="316" y="593"/>
                    <a:pt x="316" y="554"/>
                  </a:cubicBezTo>
                  <a:cubicBezTo>
                    <a:pt x="316" y="516"/>
                    <a:pt x="278" y="440"/>
                    <a:pt x="240" y="354"/>
                  </a:cubicBezTo>
                  <a:cubicBezTo>
                    <a:pt x="240" y="315"/>
                    <a:pt x="202" y="0"/>
                    <a:pt x="2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80"/>
            <p:cNvSpPr/>
            <p:nvPr/>
          </p:nvSpPr>
          <p:spPr>
            <a:xfrm>
              <a:off x="7868568" y="3421698"/>
              <a:ext cx="19549" cy="20708"/>
            </a:xfrm>
            <a:custGeom>
              <a:rect b="b" l="l" r="r" t="t"/>
              <a:pathLst>
                <a:path extrusionOk="0" h="679" w="641">
                  <a:moveTo>
                    <a:pt x="163" y="0"/>
                  </a:moveTo>
                  <a:cubicBezTo>
                    <a:pt x="163" y="0"/>
                    <a:pt x="48" y="86"/>
                    <a:pt x="48" y="201"/>
                  </a:cubicBezTo>
                  <a:cubicBezTo>
                    <a:pt x="0" y="325"/>
                    <a:pt x="86" y="440"/>
                    <a:pt x="125" y="516"/>
                  </a:cubicBezTo>
                  <a:cubicBezTo>
                    <a:pt x="287" y="640"/>
                    <a:pt x="363" y="678"/>
                    <a:pt x="478" y="678"/>
                  </a:cubicBezTo>
                  <a:cubicBezTo>
                    <a:pt x="526" y="678"/>
                    <a:pt x="641" y="640"/>
                    <a:pt x="641" y="564"/>
                  </a:cubicBezTo>
                  <a:cubicBezTo>
                    <a:pt x="641" y="516"/>
                    <a:pt x="602" y="401"/>
                    <a:pt x="602" y="401"/>
                  </a:cubicBezTo>
                  <a:cubicBezTo>
                    <a:pt x="602" y="401"/>
                    <a:pt x="569" y="409"/>
                    <a:pt x="523" y="409"/>
                  </a:cubicBezTo>
                  <a:cubicBezTo>
                    <a:pt x="430" y="409"/>
                    <a:pt x="287" y="375"/>
                    <a:pt x="287" y="162"/>
                  </a:cubicBezTo>
                  <a:cubicBezTo>
                    <a:pt x="163" y="162"/>
                    <a:pt x="163"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80"/>
            <p:cNvSpPr/>
            <p:nvPr/>
          </p:nvSpPr>
          <p:spPr>
            <a:xfrm>
              <a:off x="7852831" y="3432769"/>
              <a:ext cx="18390" cy="17628"/>
            </a:xfrm>
            <a:custGeom>
              <a:rect b="b" l="l" r="r" t="t"/>
              <a:pathLst>
                <a:path extrusionOk="0" h="578" w="603">
                  <a:moveTo>
                    <a:pt x="516" y="0"/>
                  </a:moveTo>
                  <a:cubicBezTo>
                    <a:pt x="516" y="0"/>
                    <a:pt x="363" y="77"/>
                    <a:pt x="277" y="201"/>
                  </a:cubicBezTo>
                  <a:cubicBezTo>
                    <a:pt x="163" y="277"/>
                    <a:pt x="0" y="354"/>
                    <a:pt x="39" y="478"/>
                  </a:cubicBezTo>
                  <a:cubicBezTo>
                    <a:pt x="69" y="551"/>
                    <a:pt x="111" y="577"/>
                    <a:pt x="157" y="577"/>
                  </a:cubicBezTo>
                  <a:cubicBezTo>
                    <a:pt x="183" y="577"/>
                    <a:pt x="211" y="568"/>
                    <a:pt x="239" y="554"/>
                  </a:cubicBezTo>
                  <a:cubicBezTo>
                    <a:pt x="277" y="554"/>
                    <a:pt x="239" y="478"/>
                    <a:pt x="277" y="392"/>
                  </a:cubicBezTo>
                  <a:cubicBezTo>
                    <a:pt x="325" y="315"/>
                    <a:pt x="564" y="277"/>
                    <a:pt x="602" y="153"/>
                  </a:cubicBezTo>
                  <a:cubicBezTo>
                    <a:pt x="516" y="115"/>
                    <a:pt x="516" y="0"/>
                    <a:pt x="5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80"/>
            <p:cNvSpPr/>
            <p:nvPr/>
          </p:nvSpPr>
          <p:spPr>
            <a:xfrm>
              <a:off x="7862742" y="3438868"/>
              <a:ext cx="13144" cy="19274"/>
            </a:xfrm>
            <a:custGeom>
              <a:rect b="b" l="l" r="r" t="t"/>
              <a:pathLst>
                <a:path extrusionOk="0" h="632" w="431">
                  <a:moveTo>
                    <a:pt x="316" y="1"/>
                  </a:moveTo>
                  <a:cubicBezTo>
                    <a:pt x="239" y="115"/>
                    <a:pt x="191" y="240"/>
                    <a:pt x="153" y="316"/>
                  </a:cubicBezTo>
                  <a:cubicBezTo>
                    <a:pt x="77" y="393"/>
                    <a:pt x="0" y="431"/>
                    <a:pt x="0" y="517"/>
                  </a:cubicBezTo>
                  <a:cubicBezTo>
                    <a:pt x="0" y="593"/>
                    <a:pt x="191" y="631"/>
                    <a:pt x="239" y="631"/>
                  </a:cubicBezTo>
                  <a:cubicBezTo>
                    <a:pt x="277" y="593"/>
                    <a:pt x="316" y="393"/>
                    <a:pt x="316" y="354"/>
                  </a:cubicBezTo>
                  <a:cubicBezTo>
                    <a:pt x="354" y="278"/>
                    <a:pt x="430" y="115"/>
                    <a:pt x="430" y="115"/>
                  </a:cubicBezTo>
                  <a:cubicBezTo>
                    <a:pt x="430" y="115"/>
                    <a:pt x="354" y="77"/>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80"/>
            <p:cNvSpPr/>
            <p:nvPr/>
          </p:nvSpPr>
          <p:spPr>
            <a:xfrm>
              <a:off x="7873508" y="3442376"/>
              <a:ext cx="11101" cy="19549"/>
            </a:xfrm>
            <a:custGeom>
              <a:rect b="b" l="l" r="r" t="t"/>
              <a:pathLst>
                <a:path extrusionOk="0" h="641" w="364">
                  <a:moveTo>
                    <a:pt x="163" y="0"/>
                  </a:moveTo>
                  <a:cubicBezTo>
                    <a:pt x="163" y="125"/>
                    <a:pt x="125" y="239"/>
                    <a:pt x="77" y="364"/>
                  </a:cubicBezTo>
                  <a:cubicBezTo>
                    <a:pt x="77" y="402"/>
                    <a:pt x="1" y="440"/>
                    <a:pt x="1" y="478"/>
                  </a:cubicBezTo>
                  <a:cubicBezTo>
                    <a:pt x="1" y="555"/>
                    <a:pt x="77" y="602"/>
                    <a:pt x="163" y="641"/>
                  </a:cubicBezTo>
                  <a:cubicBezTo>
                    <a:pt x="163" y="641"/>
                    <a:pt x="240" y="641"/>
                    <a:pt x="278" y="602"/>
                  </a:cubicBezTo>
                  <a:lnTo>
                    <a:pt x="278" y="402"/>
                  </a:lnTo>
                  <a:cubicBezTo>
                    <a:pt x="278" y="364"/>
                    <a:pt x="364" y="39"/>
                    <a:pt x="364" y="39"/>
                  </a:cubicBezTo>
                  <a:lnTo>
                    <a:pt x="163"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80"/>
            <p:cNvSpPr/>
            <p:nvPr/>
          </p:nvSpPr>
          <p:spPr>
            <a:xfrm>
              <a:off x="8154146" y="3210076"/>
              <a:ext cx="143064" cy="74475"/>
            </a:xfrm>
            <a:custGeom>
              <a:rect b="b" l="l" r="r" t="t"/>
              <a:pathLst>
                <a:path extrusionOk="0" h="2442" w="4691">
                  <a:moveTo>
                    <a:pt x="2102" y="1"/>
                  </a:moveTo>
                  <a:cubicBezTo>
                    <a:pt x="1503" y="1"/>
                    <a:pt x="738" y="224"/>
                    <a:pt x="392" y="690"/>
                  </a:cubicBezTo>
                  <a:cubicBezTo>
                    <a:pt x="0" y="1244"/>
                    <a:pt x="316" y="1445"/>
                    <a:pt x="555" y="1531"/>
                  </a:cubicBezTo>
                  <a:cubicBezTo>
                    <a:pt x="621" y="1554"/>
                    <a:pt x="685" y="1563"/>
                    <a:pt x="747" y="1563"/>
                  </a:cubicBezTo>
                  <a:cubicBezTo>
                    <a:pt x="1060" y="1563"/>
                    <a:pt x="1317" y="1319"/>
                    <a:pt x="1490" y="1319"/>
                  </a:cubicBezTo>
                  <a:cubicBezTo>
                    <a:pt x="1511" y="1319"/>
                    <a:pt x="1530" y="1322"/>
                    <a:pt x="1548" y="1330"/>
                  </a:cubicBezTo>
                  <a:cubicBezTo>
                    <a:pt x="1749" y="1407"/>
                    <a:pt x="1912" y="1684"/>
                    <a:pt x="1912" y="1684"/>
                  </a:cubicBezTo>
                  <a:cubicBezTo>
                    <a:pt x="1912" y="1684"/>
                    <a:pt x="2179" y="1363"/>
                    <a:pt x="2526" y="1363"/>
                  </a:cubicBezTo>
                  <a:cubicBezTo>
                    <a:pt x="2619" y="1363"/>
                    <a:pt x="2718" y="1386"/>
                    <a:pt x="2819" y="1445"/>
                  </a:cubicBezTo>
                  <a:cubicBezTo>
                    <a:pt x="3297" y="1770"/>
                    <a:pt x="2982" y="2200"/>
                    <a:pt x="2982" y="2200"/>
                  </a:cubicBezTo>
                  <a:cubicBezTo>
                    <a:pt x="2982" y="2200"/>
                    <a:pt x="3259" y="2200"/>
                    <a:pt x="3460" y="2009"/>
                  </a:cubicBezTo>
                  <a:cubicBezTo>
                    <a:pt x="3488" y="1987"/>
                    <a:pt x="3513" y="1978"/>
                    <a:pt x="3537" y="1978"/>
                  </a:cubicBezTo>
                  <a:cubicBezTo>
                    <a:pt x="3654" y="1978"/>
                    <a:pt x="3746" y="2196"/>
                    <a:pt x="3975" y="2362"/>
                  </a:cubicBezTo>
                  <a:cubicBezTo>
                    <a:pt x="4037" y="2414"/>
                    <a:pt x="4118" y="2442"/>
                    <a:pt x="4200" y="2442"/>
                  </a:cubicBezTo>
                  <a:cubicBezTo>
                    <a:pt x="4437" y="2442"/>
                    <a:pt x="4691" y="2215"/>
                    <a:pt x="4577" y="1684"/>
                  </a:cubicBezTo>
                  <a:cubicBezTo>
                    <a:pt x="4415" y="1053"/>
                    <a:pt x="3775" y="336"/>
                    <a:pt x="2542" y="50"/>
                  </a:cubicBezTo>
                  <a:cubicBezTo>
                    <a:pt x="2416" y="17"/>
                    <a:pt x="2265" y="1"/>
                    <a:pt x="21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0"/>
            <p:cNvSpPr/>
            <p:nvPr/>
          </p:nvSpPr>
          <p:spPr>
            <a:xfrm>
              <a:off x="8194067" y="3256280"/>
              <a:ext cx="51022" cy="140837"/>
            </a:xfrm>
            <a:custGeom>
              <a:rect b="b" l="l" r="r" t="t"/>
              <a:pathLst>
                <a:path extrusionOk="0" h="4618" w="1673">
                  <a:moveTo>
                    <a:pt x="1217" y="0"/>
                  </a:moveTo>
                  <a:cubicBezTo>
                    <a:pt x="1049" y="0"/>
                    <a:pt x="904" y="119"/>
                    <a:pt x="794" y="255"/>
                  </a:cubicBezTo>
                  <a:cubicBezTo>
                    <a:pt x="679" y="494"/>
                    <a:pt x="364" y="1927"/>
                    <a:pt x="239" y="2357"/>
                  </a:cubicBezTo>
                  <a:cubicBezTo>
                    <a:pt x="125" y="2796"/>
                    <a:pt x="1" y="3675"/>
                    <a:pt x="39" y="4029"/>
                  </a:cubicBezTo>
                  <a:cubicBezTo>
                    <a:pt x="39" y="4268"/>
                    <a:pt x="77" y="4507"/>
                    <a:pt x="201" y="4593"/>
                  </a:cubicBezTo>
                  <a:cubicBezTo>
                    <a:pt x="217" y="4609"/>
                    <a:pt x="261" y="4618"/>
                    <a:pt x="315" y="4618"/>
                  </a:cubicBezTo>
                  <a:cubicBezTo>
                    <a:pt x="391" y="4618"/>
                    <a:pt x="488" y="4599"/>
                    <a:pt x="555" y="4554"/>
                  </a:cubicBezTo>
                  <a:cubicBezTo>
                    <a:pt x="755" y="4392"/>
                    <a:pt x="880" y="4230"/>
                    <a:pt x="755" y="4077"/>
                  </a:cubicBezTo>
                  <a:cubicBezTo>
                    <a:pt x="555" y="3752"/>
                    <a:pt x="478" y="3551"/>
                    <a:pt x="603" y="3159"/>
                  </a:cubicBezTo>
                  <a:cubicBezTo>
                    <a:pt x="755" y="2758"/>
                    <a:pt x="1080" y="2204"/>
                    <a:pt x="1080" y="1965"/>
                  </a:cubicBezTo>
                  <a:cubicBezTo>
                    <a:pt x="1157" y="1602"/>
                    <a:pt x="956" y="1248"/>
                    <a:pt x="1157" y="971"/>
                  </a:cubicBezTo>
                  <a:cubicBezTo>
                    <a:pt x="1195" y="847"/>
                    <a:pt x="1472" y="732"/>
                    <a:pt x="1510" y="646"/>
                  </a:cubicBezTo>
                  <a:cubicBezTo>
                    <a:pt x="1673" y="494"/>
                    <a:pt x="1673" y="293"/>
                    <a:pt x="1472" y="92"/>
                  </a:cubicBezTo>
                  <a:cubicBezTo>
                    <a:pt x="1383" y="27"/>
                    <a:pt x="1297" y="0"/>
                    <a:pt x="12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0"/>
            <p:cNvSpPr/>
            <p:nvPr/>
          </p:nvSpPr>
          <p:spPr>
            <a:xfrm>
              <a:off x="8206297" y="3261404"/>
              <a:ext cx="11986" cy="14608"/>
            </a:xfrm>
            <a:custGeom>
              <a:rect b="b" l="l" r="r" t="t"/>
              <a:pathLst>
                <a:path extrusionOk="0" h="479" w="393">
                  <a:moveTo>
                    <a:pt x="393" y="1"/>
                  </a:moveTo>
                  <a:cubicBezTo>
                    <a:pt x="316" y="1"/>
                    <a:pt x="278" y="39"/>
                    <a:pt x="202" y="163"/>
                  </a:cubicBezTo>
                  <a:cubicBezTo>
                    <a:pt x="154" y="201"/>
                    <a:pt x="77" y="240"/>
                    <a:pt x="1" y="402"/>
                  </a:cubicBezTo>
                  <a:cubicBezTo>
                    <a:pt x="39" y="402"/>
                    <a:pt x="77" y="440"/>
                    <a:pt x="116" y="478"/>
                  </a:cubicBezTo>
                  <a:cubicBezTo>
                    <a:pt x="154" y="326"/>
                    <a:pt x="240" y="163"/>
                    <a:pt x="39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0"/>
            <p:cNvSpPr/>
            <p:nvPr/>
          </p:nvSpPr>
          <p:spPr>
            <a:xfrm>
              <a:off x="8164942" y="3320843"/>
              <a:ext cx="35286" cy="67064"/>
            </a:xfrm>
            <a:custGeom>
              <a:rect b="b" l="l" r="r" t="t"/>
              <a:pathLst>
                <a:path extrusionOk="0" h="2199" w="1157">
                  <a:moveTo>
                    <a:pt x="1156" y="1"/>
                  </a:moveTo>
                  <a:cubicBezTo>
                    <a:pt x="1118" y="49"/>
                    <a:pt x="1032" y="87"/>
                    <a:pt x="956" y="125"/>
                  </a:cubicBezTo>
                  <a:cubicBezTo>
                    <a:pt x="793" y="202"/>
                    <a:pt x="640" y="326"/>
                    <a:pt x="478" y="402"/>
                  </a:cubicBezTo>
                  <a:cubicBezTo>
                    <a:pt x="315" y="804"/>
                    <a:pt x="124" y="1320"/>
                    <a:pt x="76" y="1558"/>
                  </a:cubicBezTo>
                  <a:cubicBezTo>
                    <a:pt x="38" y="1759"/>
                    <a:pt x="0" y="1960"/>
                    <a:pt x="124" y="2074"/>
                  </a:cubicBezTo>
                  <a:cubicBezTo>
                    <a:pt x="201" y="2151"/>
                    <a:pt x="401" y="2199"/>
                    <a:pt x="478" y="2199"/>
                  </a:cubicBezTo>
                  <a:cubicBezTo>
                    <a:pt x="793" y="2113"/>
                    <a:pt x="879" y="1912"/>
                    <a:pt x="793" y="1721"/>
                  </a:cubicBezTo>
                  <a:cubicBezTo>
                    <a:pt x="678" y="1396"/>
                    <a:pt x="640" y="1195"/>
                    <a:pt x="879" y="842"/>
                  </a:cubicBezTo>
                  <a:cubicBezTo>
                    <a:pt x="917" y="765"/>
                    <a:pt x="956" y="679"/>
                    <a:pt x="994" y="641"/>
                  </a:cubicBezTo>
                  <a:cubicBezTo>
                    <a:pt x="1032" y="440"/>
                    <a:pt x="1118" y="202"/>
                    <a:pt x="11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0"/>
            <p:cNvSpPr/>
            <p:nvPr/>
          </p:nvSpPr>
          <p:spPr>
            <a:xfrm>
              <a:off x="8207486" y="3388334"/>
              <a:ext cx="87436" cy="109547"/>
            </a:xfrm>
            <a:custGeom>
              <a:rect b="b" l="l" r="r" t="t"/>
              <a:pathLst>
                <a:path extrusionOk="0" h="3592" w="2867">
                  <a:moveTo>
                    <a:pt x="660" y="1"/>
                  </a:moveTo>
                  <a:cubicBezTo>
                    <a:pt x="564" y="1"/>
                    <a:pt x="450" y="28"/>
                    <a:pt x="401" y="100"/>
                  </a:cubicBezTo>
                  <a:cubicBezTo>
                    <a:pt x="315" y="224"/>
                    <a:pt x="239" y="263"/>
                    <a:pt x="115" y="301"/>
                  </a:cubicBezTo>
                  <a:cubicBezTo>
                    <a:pt x="38" y="339"/>
                    <a:pt x="0" y="377"/>
                    <a:pt x="38" y="502"/>
                  </a:cubicBezTo>
                  <a:cubicBezTo>
                    <a:pt x="77" y="578"/>
                    <a:pt x="315" y="740"/>
                    <a:pt x="640" y="1094"/>
                  </a:cubicBezTo>
                  <a:cubicBezTo>
                    <a:pt x="994" y="1419"/>
                    <a:pt x="1395" y="1811"/>
                    <a:pt x="1672" y="2327"/>
                  </a:cubicBezTo>
                  <a:cubicBezTo>
                    <a:pt x="1988" y="2852"/>
                    <a:pt x="2226" y="3483"/>
                    <a:pt x="2389" y="3569"/>
                  </a:cubicBezTo>
                  <a:cubicBezTo>
                    <a:pt x="2423" y="3585"/>
                    <a:pt x="2464" y="3592"/>
                    <a:pt x="2507" y="3592"/>
                  </a:cubicBezTo>
                  <a:cubicBezTo>
                    <a:pt x="2670" y="3592"/>
                    <a:pt x="2867" y="3489"/>
                    <a:pt x="2867" y="3368"/>
                  </a:cubicBezTo>
                  <a:cubicBezTo>
                    <a:pt x="2828" y="3206"/>
                    <a:pt x="2551" y="3167"/>
                    <a:pt x="2389" y="2804"/>
                  </a:cubicBezTo>
                  <a:cubicBezTo>
                    <a:pt x="2226" y="2451"/>
                    <a:pt x="1271" y="1094"/>
                    <a:pt x="1156" y="740"/>
                  </a:cubicBezTo>
                  <a:cubicBezTo>
                    <a:pt x="1070" y="377"/>
                    <a:pt x="956" y="100"/>
                    <a:pt x="793" y="24"/>
                  </a:cubicBezTo>
                  <a:cubicBezTo>
                    <a:pt x="765" y="10"/>
                    <a:pt x="715" y="1"/>
                    <a:pt x="66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0"/>
            <p:cNvSpPr/>
            <p:nvPr/>
          </p:nvSpPr>
          <p:spPr>
            <a:xfrm>
              <a:off x="8162594" y="3381747"/>
              <a:ext cx="23056" cy="116927"/>
            </a:xfrm>
            <a:custGeom>
              <a:rect b="b" l="l" r="r" t="t"/>
              <a:pathLst>
                <a:path extrusionOk="0" h="3834" w="756">
                  <a:moveTo>
                    <a:pt x="115" y="1"/>
                  </a:moveTo>
                  <a:cubicBezTo>
                    <a:pt x="39" y="1"/>
                    <a:pt x="1" y="39"/>
                    <a:pt x="39" y="154"/>
                  </a:cubicBezTo>
                  <a:cubicBezTo>
                    <a:pt x="39" y="354"/>
                    <a:pt x="201" y="440"/>
                    <a:pt x="278" y="718"/>
                  </a:cubicBezTo>
                  <a:cubicBezTo>
                    <a:pt x="354" y="918"/>
                    <a:pt x="517" y="1788"/>
                    <a:pt x="555" y="2113"/>
                  </a:cubicBezTo>
                  <a:lnTo>
                    <a:pt x="555" y="3183"/>
                  </a:lnTo>
                  <a:cubicBezTo>
                    <a:pt x="517" y="3422"/>
                    <a:pt x="440" y="3622"/>
                    <a:pt x="478" y="3699"/>
                  </a:cubicBezTo>
                  <a:cubicBezTo>
                    <a:pt x="541" y="3769"/>
                    <a:pt x="603" y="3833"/>
                    <a:pt x="671" y="3833"/>
                  </a:cubicBezTo>
                  <a:cubicBezTo>
                    <a:pt x="686" y="3833"/>
                    <a:pt x="702" y="3830"/>
                    <a:pt x="717" y="3823"/>
                  </a:cubicBezTo>
                  <a:cubicBezTo>
                    <a:pt x="679" y="3661"/>
                    <a:pt x="717" y="3020"/>
                    <a:pt x="755" y="2428"/>
                  </a:cubicBezTo>
                  <a:cubicBezTo>
                    <a:pt x="755" y="2065"/>
                    <a:pt x="717" y="1750"/>
                    <a:pt x="679" y="1587"/>
                  </a:cubicBezTo>
                  <a:cubicBezTo>
                    <a:pt x="593" y="1157"/>
                    <a:pt x="478" y="756"/>
                    <a:pt x="440" y="632"/>
                  </a:cubicBezTo>
                  <a:cubicBezTo>
                    <a:pt x="392" y="479"/>
                    <a:pt x="316" y="354"/>
                    <a:pt x="316" y="202"/>
                  </a:cubicBezTo>
                  <a:cubicBezTo>
                    <a:pt x="201" y="154"/>
                    <a:pt x="153" y="77"/>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0"/>
            <p:cNvSpPr/>
            <p:nvPr/>
          </p:nvSpPr>
          <p:spPr>
            <a:xfrm>
              <a:off x="8174549" y="3377965"/>
              <a:ext cx="29156" cy="127785"/>
            </a:xfrm>
            <a:custGeom>
              <a:rect b="b" l="l" r="r" t="t"/>
              <a:pathLst>
                <a:path extrusionOk="0" h="4190" w="956">
                  <a:moveTo>
                    <a:pt x="564" y="1"/>
                  </a:moveTo>
                  <a:cubicBezTo>
                    <a:pt x="564" y="240"/>
                    <a:pt x="402" y="364"/>
                    <a:pt x="163" y="364"/>
                  </a:cubicBezTo>
                  <a:lnTo>
                    <a:pt x="0" y="364"/>
                  </a:lnTo>
                  <a:cubicBezTo>
                    <a:pt x="48" y="517"/>
                    <a:pt x="125" y="717"/>
                    <a:pt x="201" y="994"/>
                  </a:cubicBezTo>
                  <a:cubicBezTo>
                    <a:pt x="325" y="1472"/>
                    <a:pt x="440" y="2036"/>
                    <a:pt x="440" y="2628"/>
                  </a:cubicBezTo>
                  <a:cubicBezTo>
                    <a:pt x="440" y="3230"/>
                    <a:pt x="325" y="3861"/>
                    <a:pt x="402" y="4023"/>
                  </a:cubicBezTo>
                  <a:cubicBezTo>
                    <a:pt x="448" y="4123"/>
                    <a:pt x="603" y="4190"/>
                    <a:pt x="724" y="4190"/>
                  </a:cubicBezTo>
                  <a:cubicBezTo>
                    <a:pt x="801" y="4190"/>
                    <a:pt x="865" y="4163"/>
                    <a:pt x="879" y="4100"/>
                  </a:cubicBezTo>
                  <a:cubicBezTo>
                    <a:pt x="956" y="3947"/>
                    <a:pt x="765" y="3746"/>
                    <a:pt x="803" y="3383"/>
                  </a:cubicBezTo>
                  <a:cubicBezTo>
                    <a:pt x="841" y="2991"/>
                    <a:pt x="641" y="1396"/>
                    <a:pt x="717" y="1042"/>
                  </a:cubicBezTo>
                  <a:cubicBezTo>
                    <a:pt x="765" y="918"/>
                    <a:pt x="803" y="803"/>
                    <a:pt x="803" y="717"/>
                  </a:cubicBezTo>
                  <a:cubicBezTo>
                    <a:pt x="564" y="641"/>
                    <a:pt x="641" y="278"/>
                    <a:pt x="6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0"/>
            <p:cNvSpPr/>
            <p:nvPr/>
          </p:nvSpPr>
          <p:spPr>
            <a:xfrm>
              <a:off x="8259637" y="3511727"/>
              <a:ext cx="20708" cy="14242"/>
            </a:xfrm>
            <a:custGeom>
              <a:rect b="b" l="l" r="r" t="t"/>
              <a:pathLst>
                <a:path extrusionOk="0" h="467" w="679">
                  <a:moveTo>
                    <a:pt x="516" y="1"/>
                  </a:moveTo>
                  <a:cubicBezTo>
                    <a:pt x="516" y="1"/>
                    <a:pt x="278" y="115"/>
                    <a:pt x="163" y="192"/>
                  </a:cubicBezTo>
                  <a:cubicBezTo>
                    <a:pt x="77" y="316"/>
                    <a:pt x="1" y="392"/>
                    <a:pt x="77" y="431"/>
                  </a:cubicBezTo>
                  <a:cubicBezTo>
                    <a:pt x="102" y="456"/>
                    <a:pt x="127" y="466"/>
                    <a:pt x="151" y="466"/>
                  </a:cubicBezTo>
                  <a:cubicBezTo>
                    <a:pt x="208" y="466"/>
                    <a:pt x="262" y="408"/>
                    <a:pt x="316" y="354"/>
                  </a:cubicBezTo>
                  <a:cubicBezTo>
                    <a:pt x="364" y="278"/>
                    <a:pt x="516" y="192"/>
                    <a:pt x="679" y="115"/>
                  </a:cubicBezTo>
                  <a:cubicBezTo>
                    <a:pt x="641" y="39"/>
                    <a:pt x="516" y="1"/>
                    <a:pt x="5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0"/>
            <p:cNvSpPr/>
            <p:nvPr/>
          </p:nvSpPr>
          <p:spPr>
            <a:xfrm>
              <a:off x="8258478" y="3506786"/>
              <a:ext cx="15767" cy="14578"/>
            </a:xfrm>
            <a:custGeom>
              <a:rect b="b" l="l" r="r" t="t"/>
              <a:pathLst>
                <a:path extrusionOk="0" h="478" w="517">
                  <a:moveTo>
                    <a:pt x="402" y="0"/>
                  </a:moveTo>
                  <a:cubicBezTo>
                    <a:pt x="402" y="0"/>
                    <a:pt x="201" y="77"/>
                    <a:pt x="77" y="201"/>
                  </a:cubicBezTo>
                  <a:cubicBezTo>
                    <a:pt x="39" y="239"/>
                    <a:pt x="0" y="315"/>
                    <a:pt x="0" y="354"/>
                  </a:cubicBezTo>
                  <a:cubicBezTo>
                    <a:pt x="0" y="440"/>
                    <a:pt x="39" y="478"/>
                    <a:pt x="39" y="478"/>
                  </a:cubicBezTo>
                  <a:cubicBezTo>
                    <a:pt x="39" y="478"/>
                    <a:pt x="77" y="401"/>
                    <a:pt x="201" y="315"/>
                  </a:cubicBezTo>
                  <a:cubicBezTo>
                    <a:pt x="354" y="201"/>
                    <a:pt x="440" y="201"/>
                    <a:pt x="516" y="115"/>
                  </a:cubicBezTo>
                  <a:cubicBezTo>
                    <a:pt x="478" y="77"/>
                    <a:pt x="402" y="0"/>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0"/>
            <p:cNvSpPr/>
            <p:nvPr/>
          </p:nvSpPr>
          <p:spPr>
            <a:xfrm>
              <a:off x="8270708" y="3516393"/>
              <a:ext cx="18085" cy="10674"/>
            </a:xfrm>
            <a:custGeom>
              <a:rect b="b" l="l" r="r" t="t"/>
              <a:pathLst>
                <a:path extrusionOk="0" h="350" w="593">
                  <a:moveTo>
                    <a:pt x="392" y="0"/>
                  </a:moveTo>
                  <a:cubicBezTo>
                    <a:pt x="392" y="0"/>
                    <a:pt x="192" y="125"/>
                    <a:pt x="115" y="163"/>
                  </a:cubicBezTo>
                  <a:cubicBezTo>
                    <a:pt x="1" y="239"/>
                    <a:pt x="1" y="278"/>
                    <a:pt x="39" y="325"/>
                  </a:cubicBezTo>
                  <a:cubicBezTo>
                    <a:pt x="54" y="341"/>
                    <a:pt x="82" y="350"/>
                    <a:pt x="115" y="350"/>
                  </a:cubicBezTo>
                  <a:cubicBezTo>
                    <a:pt x="164" y="350"/>
                    <a:pt x="226" y="329"/>
                    <a:pt x="278" y="278"/>
                  </a:cubicBezTo>
                  <a:cubicBezTo>
                    <a:pt x="392" y="201"/>
                    <a:pt x="555" y="163"/>
                    <a:pt x="593" y="86"/>
                  </a:cubicBezTo>
                  <a:cubicBezTo>
                    <a:pt x="517" y="39"/>
                    <a:pt x="392" y="0"/>
                    <a:pt x="3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0"/>
            <p:cNvSpPr/>
            <p:nvPr/>
          </p:nvSpPr>
          <p:spPr>
            <a:xfrm>
              <a:off x="8271866" y="3497149"/>
              <a:ext cx="25404" cy="19274"/>
            </a:xfrm>
            <a:custGeom>
              <a:rect b="b" l="l" r="r" t="t"/>
              <a:pathLst>
                <a:path extrusionOk="0" h="632" w="833">
                  <a:moveTo>
                    <a:pt x="717" y="1"/>
                  </a:moveTo>
                  <a:cubicBezTo>
                    <a:pt x="717" y="1"/>
                    <a:pt x="631" y="39"/>
                    <a:pt x="479" y="77"/>
                  </a:cubicBezTo>
                  <a:cubicBezTo>
                    <a:pt x="354" y="77"/>
                    <a:pt x="278" y="39"/>
                    <a:pt x="240" y="39"/>
                  </a:cubicBezTo>
                  <a:cubicBezTo>
                    <a:pt x="154" y="77"/>
                    <a:pt x="115" y="77"/>
                    <a:pt x="39" y="77"/>
                  </a:cubicBezTo>
                  <a:lnTo>
                    <a:pt x="39" y="192"/>
                  </a:lnTo>
                  <a:cubicBezTo>
                    <a:pt x="1" y="278"/>
                    <a:pt x="1" y="316"/>
                    <a:pt x="1" y="316"/>
                  </a:cubicBezTo>
                  <a:cubicBezTo>
                    <a:pt x="1" y="316"/>
                    <a:pt x="115" y="393"/>
                    <a:pt x="240" y="479"/>
                  </a:cubicBezTo>
                  <a:cubicBezTo>
                    <a:pt x="354" y="555"/>
                    <a:pt x="593" y="631"/>
                    <a:pt x="593" y="631"/>
                  </a:cubicBezTo>
                  <a:cubicBezTo>
                    <a:pt x="593" y="631"/>
                    <a:pt x="631" y="555"/>
                    <a:pt x="631" y="517"/>
                  </a:cubicBezTo>
                  <a:cubicBezTo>
                    <a:pt x="593" y="393"/>
                    <a:pt x="593" y="316"/>
                    <a:pt x="631" y="278"/>
                  </a:cubicBezTo>
                  <a:cubicBezTo>
                    <a:pt x="647" y="265"/>
                    <a:pt x="671" y="261"/>
                    <a:pt x="695" y="261"/>
                  </a:cubicBezTo>
                  <a:cubicBezTo>
                    <a:pt x="743" y="261"/>
                    <a:pt x="794" y="278"/>
                    <a:pt x="794" y="278"/>
                  </a:cubicBezTo>
                  <a:cubicBezTo>
                    <a:pt x="794" y="278"/>
                    <a:pt x="832" y="240"/>
                    <a:pt x="832" y="154"/>
                  </a:cubicBezTo>
                  <a:cubicBezTo>
                    <a:pt x="794" y="77"/>
                    <a:pt x="717" y="1"/>
                    <a:pt x="7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0"/>
            <p:cNvSpPr/>
            <p:nvPr/>
          </p:nvSpPr>
          <p:spPr>
            <a:xfrm>
              <a:off x="8287603" y="3505597"/>
              <a:ext cx="9668" cy="18878"/>
            </a:xfrm>
            <a:custGeom>
              <a:rect b="b" l="l" r="r" t="t"/>
              <a:pathLst>
                <a:path extrusionOk="0" h="619" w="317">
                  <a:moveTo>
                    <a:pt x="163" y="1"/>
                  </a:moveTo>
                  <a:cubicBezTo>
                    <a:pt x="163" y="39"/>
                    <a:pt x="115" y="77"/>
                    <a:pt x="115" y="154"/>
                  </a:cubicBezTo>
                  <a:cubicBezTo>
                    <a:pt x="163" y="278"/>
                    <a:pt x="163" y="393"/>
                    <a:pt x="115" y="440"/>
                  </a:cubicBezTo>
                  <a:cubicBezTo>
                    <a:pt x="115" y="479"/>
                    <a:pt x="39" y="517"/>
                    <a:pt x="1" y="593"/>
                  </a:cubicBezTo>
                  <a:cubicBezTo>
                    <a:pt x="1" y="609"/>
                    <a:pt x="14" y="618"/>
                    <a:pt x="35" y="618"/>
                  </a:cubicBezTo>
                  <a:cubicBezTo>
                    <a:pt x="66" y="618"/>
                    <a:pt x="113" y="600"/>
                    <a:pt x="163" y="555"/>
                  </a:cubicBezTo>
                  <a:cubicBezTo>
                    <a:pt x="240" y="479"/>
                    <a:pt x="278" y="393"/>
                    <a:pt x="278" y="278"/>
                  </a:cubicBezTo>
                  <a:cubicBezTo>
                    <a:pt x="316" y="154"/>
                    <a:pt x="278"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0"/>
            <p:cNvSpPr/>
            <p:nvPr/>
          </p:nvSpPr>
          <p:spPr>
            <a:xfrm>
              <a:off x="8164942" y="3512886"/>
              <a:ext cx="19549" cy="13907"/>
            </a:xfrm>
            <a:custGeom>
              <a:rect b="b" l="l" r="r" t="t"/>
              <a:pathLst>
                <a:path extrusionOk="0" h="456" w="641">
                  <a:moveTo>
                    <a:pt x="478" y="1"/>
                  </a:moveTo>
                  <a:cubicBezTo>
                    <a:pt x="478" y="1"/>
                    <a:pt x="239" y="115"/>
                    <a:pt x="162" y="201"/>
                  </a:cubicBezTo>
                  <a:cubicBezTo>
                    <a:pt x="38" y="278"/>
                    <a:pt x="0" y="354"/>
                    <a:pt x="38" y="440"/>
                  </a:cubicBezTo>
                  <a:cubicBezTo>
                    <a:pt x="61" y="450"/>
                    <a:pt x="83" y="455"/>
                    <a:pt x="104" y="455"/>
                  </a:cubicBezTo>
                  <a:cubicBezTo>
                    <a:pt x="164" y="455"/>
                    <a:pt x="221" y="418"/>
                    <a:pt x="277" y="354"/>
                  </a:cubicBezTo>
                  <a:cubicBezTo>
                    <a:pt x="315" y="278"/>
                    <a:pt x="478" y="154"/>
                    <a:pt x="640" y="77"/>
                  </a:cubicBezTo>
                  <a:cubicBezTo>
                    <a:pt x="602" y="1"/>
                    <a:pt x="478" y="1"/>
                    <a:pt x="4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80"/>
            <p:cNvSpPr/>
            <p:nvPr/>
          </p:nvSpPr>
          <p:spPr>
            <a:xfrm>
              <a:off x="8162594" y="3507945"/>
              <a:ext cx="15767" cy="14608"/>
            </a:xfrm>
            <a:custGeom>
              <a:rect b="b" l="l" r="r" t="t"/>
              <a:pathLst>
                <a:path extrusionOk="0" h="479" w="517">
                  <a:moveTo>
                    <a:pt x="392" y="0"/>
                  </a:moveTo>
                  <a:cubicBezTo>
                    <a:pt x="392" y="0"/>
                    <a:pt x="201" y="77"/>
                    <a:pt x="77" y="201"/>
                  </a:cubicBezTo>
                  <a:cubicBezTo>
                    <a:pt x="39" y="239"/>
                    <a:pt x="1" y="277"/>
                    <a:pt x="1" y="363"/>
                  </a:cubicBezTo>
                  <a:cubicBezTo>
                    <a:pt x="1" y="440"/>
                    <a:pt x="39" y="478"/>
                    <a:pt x="39" y="478"/>
                  </a:cubicBezTo>
                  <a:cubicBezTo>
                    <a:pt x="39" y="478"/>
                    <a:pt x="77" y="363"/>
                    <a:pt x="201" y="277"/>
                  </a:cubicBezTo>
                  <a:cubicBezTo>
                    <a:pt x="354" y="201"/>
                    <a:pt x="440" y="163"/>
                    <a:pt x="517" y="125"/>
                  </a:cubicBezTo>
                  <a:cubicBezTo>
                    <a:pt x="478" y="39"/>
                    <a:pt x="392" y="0"/>
                    <a:pt x="3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80"/>
            <p:cNvSpPr/>
            <p:nvPr/>
          </p:nvSpPr>
          <p:spPr>
            <a:xfrm>
              <a:off x="8174549" y="3517552"/>
              <a:ext cx="19549" cy="9637"/>
            </a:xfrm>
            <a:custGeom>
              <a:rect b="b" l="l" r="r" t="t"/>
              <a:pathLst>
                <a:path extrusionOk="0" h="316" w="641">
                  <a:moveTo>
                    <a:pt x="402" y="1"/>
                  </a:moveTo>
                  <a:cubicBezTo>
                    <a:pt x="402" y="1"/>
                    <a:pt x="201" y="125"/>
                    <a:pt x="163" y="163"/>
                  </a:cubicBezTo>
                  <a:cubicBezTo>
                    <a:pt x="48" y="201"/>
                    <a:pt x="0" y="287"/>
                    <a:pt x="48" y="287"/>
                  </a:cubicBezTo>
                  <a:cubicBezTo>
                    <a:pt x="67" y="306"/>
                    <a:pt x="105" y="316"/>
                    <a:pt x="150" y="316"/>
                  </a:cubicBezTo>
                  <a:cubicBezTo>
                    <a:pt x="194" y="316"/>
                    <a:pt x="244" y="306"/>
                    <a:pt x="287" y="287"/>
                  </a:cubicBezTo>
                  <a:cubicBezTo>
                    <a:pt x="440" y="163"/>
                    <a:pt x="564" y="163"/>
                    <a:pt x="641" y="48"/>
                  </a:cubicBezTo>
                  <a:cubicBezTo>
                    <a:pt x="526" y="1"/>
                    <a:pt x="402" y="1"/>
                    <a:pt x="4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0"/>
            <p:cNvSpPr/>
            <p:nvPr/>
          </p:nvSpPr>
          <p:spPr>
            <a:xfrm>
              <a:off x="8176013" y="3499498"/>
              <a:ext cx="19244" cy="18085"/>
            </a:xfrm>
            <a:custGeom>
              <a:rect b="b" l="l" r="r" t="t"/>
              <a:pathLst>
                <a:path extrusionOk="0" h="593" w="631">
                  <a:moveTo>
                    <a:pt x="77" y="0"/>
                  </a:moveTo>
                  <a:cubicBezTo>
                    <a:pt x="77" y="38"/>
                    <a:pt x="38" y="115"/>
                    <a:pt x="38" y="115"/>
                  </a:cubicBezTo>
                  <a:lnTo>
                    <a:pt x="0" y="239"/>
                  </a:lnTo>
                  <a:cubicBezTo>
                    <a:pt x="0" y="239"/>
                    <a:pt x="153" y="316"/>
                    <a:pt x="277" y="440"/>
                  </a:cubicBezTo>
                  <a:cubicBezTo>
                    <a:pt x="392" y="516"/>
                    <a:pt x="593" y="593"/>
                    <a:pt x="593" y="593"/>
                  </a:cubicBezTo>
                  <a:cubicBezTo>
                    <a:pt x="593" y="593"/>
                    <a:pt x="631" y="516"/>
                    <a:pt x="631" y="478"/>
                  </a:cubicBezTo>
                  <a:lnTo>
                    <a:pt x="631" y="277"/>
                  </a:lnTo>
                  <a:cubicBezTo>
                    <a:pt x="478" y="201"/>
                    <a:pt x="315" y="115"/>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80"/>
            <p:cNvSpPr/>
            <p:nvPr/>
          </p:nvSpPr>
          <p:spPr>
            <a:xfrm>
              <a:off x="8192451" y="3506786"/>
              <a:ext cx="8936" cy="18329"/>
            </a:xfrm>
            <a:custGeom>
              <a:rect b="b" l="l" r="r" t="t"/>
              <a:pathLst>
                <a:path extrusionOk="0" h="601" w="293">
                  <a:moveTo>
                    <a:pt x="178" y="0"/>
                  </a:moveTo>
                  <a:cubicBezTo>
                    <a:pt x="130" y="0"/>
                    <a:pt x="92" y="38"/>
                    <a:pt x="130" y="163"/>
                  </a:cubicBezTo>
                  <a:cubicBezTo>
                    <a:pt x="130" y="239"/>
                    <a:pt x="130" y="354"/>
                    <a:pt x="92" y="401"/>
                  </a:cubicBezTo>
                  <a:cubicBezTo>
                    <a:pt x="92" y="478"/>
                    <a:pt x="15" y="516"/>
                    <a:pt x="15" y="554"/>
                  </a:cubicBezTo>
                  <a:cubicBezTo>
                    <a:pt x="1" y="587"/>
                    <a:pt x="3" y="600"/>
                    <a:pt x="15" y="600"/>
                  </a:cubicBezTo>
                  <a:cubicBezTo>
                    <a:pt x="35" y="600"/>
                    <a:pt x="82" y="564"/>
                    <a:pt x="130" y="516"/>
                  </a:cubicBezTo>
                  <a:cubicBezTo>
                    <a:pt x="216" y="440"/>
                    <a:pt x="292" y="401"/>
                    <a:pt x="292" y="239"/>
                  </a:cubicBezTo>
                  <a:cubicBezTo>
                    <a:pt x="292" y="115"/>
                    <a:pt x="254" y="0"/>
                    <a:pt x="1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0"/>
            <p:cNvSpPr/>
            <p:nvPr/>
          </p:nvSpPr>
          <p:spPr>
            <a:xfrm>
              <a:off x="8228164" y="3275493"/>
              <a:ext cx="88626" cy="98263"/>
            </a:xfrm>
            <a:custGeom>
              <a:rect b="b" l="l" r="r" t="t"/>
              <a:pathLst>
                <a:path extrusionOk="0" h="3222" w="2906">
                  <a:moveTo>
                    <a:pt x="1112" y="0"/>
                  </a:moveTo>
                  <a:cubicBezTo>
                    <a:pt x="1040" y="0"/>
                    <a:pt x="997" y="138"/>
                    <a:pt x="918" y="217"/>
                  </a:cubicBezTo>
                  <a:cubicBezTo>
                    <a:pt x="864" y="258"/>
                    <a:pt x="801" y="272"/>
                    <a:pt x="742" y="272"/>
                  </a:cubicBezTo>
                  <a:cubicBezTo>
                    <a:pt x="623" y="272"/>
                    <a:pt x="517" y="217"/>
                    <a:pt x="517" y="217"/>
                  </a:cubicBezTo>
                  <a:cubicBezTo>
                    <a:pt x="517" y="217"/>
                    <a:pt x="201" y="341"/>
                    <a:pt x="115" y="618"/>
                  </a:cubicBezTo>
                  <a:cubicBezTo>
                    <a:pt x="1" y="857"/>
                    <a:pt x="115" y="1211"/>
                    <a:pt x="115" y="1211"/>
                  </a:cubicBezTo>
                  <a:cubicBezTo>
                    <a:pt x="115" y="1211"/>
                    <a:pt x="293" y="1113"/>
                    <a:pt x="427" y="1113"/>
                  </a:cubicBezTo>
                  <a:cubicBezTo>
                    <a:pt x="461" y="1113"/>
                    <a:pt x="492" y="1119"/>
                    <a:pt x="517" y="1134"/>
                  </a:cubicBezTo>
                  <a:cubicBezTo>
                    <a:pt x="631" y="1211"/>
                    <a:pt x="870" y="1536"/>
                    <a:pt x="994" y="1689"/>
                  </a:cubicBezTo>
                  <a:cubicBezTo>
                    <a:pt x="1071" y="1851"/>
                    <a:pt x="1634" y="2644"/>
                    <a:pt x="1711" y="2730"/>
                  </a:cubicBezTo>
                  <a:cubicBezTo>
                    <a:pt x="1787" y="2845"/>
                    <a:pt x="1787" y="3160"/>
                    <a:pt x="1950" y="3208"/>
                  </a:cubicBezTo>
                  <a:cubicBezTo>
                    <a:pt x="1997" y="3217"/>
                    <a:pt x="2043" y="3222"/>
                    <a:pt x="2091" y="3222"/>
                  </a:cubicBezTo>
                  <a:cubicBezTo>
                    <a:pt x="2246" y="3222"/>
                    <a:pt x="2407" y="3170"/>
                    <a:pt x="2590" y="3045"/>
                  </a:cubicBezTo>
                  <a:cubicBezTo>
                    <a:pt x="2829" y="2845"/>
                    <a:pt x="2905" y="2682"/>
                    <a:pt x="2590" y="2568"/>
                  </a:cubicBezTo>
                  <a:cubicBezTo>
                    <a:pt x="2303" y="2491"/>
                    <a:pt x="1826" y="2128"/>
                    <a:pt x="1510" y="1775"/>
                  </a:cubicBezTo>
                  <a:cubicBezTo>
                    <a:pt x="1195" y="1450"/>
                    <a:pt x="870" y="972"/>
                    <a:pt x="994" y="771"/>
                  </a:cubicBezTo>
                  <a:cubicBezTo>
                    <a:pt x="1071" y="532"/>
                    <a:pt x="1233" y="102"/>
                    <a:pt x="1233" y="102"/>
                  </a:cubicBezTo>
                  <a:cubicBezTo>
                    <a:pt x="1183" y="28"/>
                    <a:pt x="1144" y="0"/>
                    <a:pt x="111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80"/>
            <p:cNvSpPr/>
            <p:nvPr/>
          </p:nvSpPr>
          <p:spPr>
            <a:xfrm>
              <a:off x="8151523" y="3257012"/>
              <a:ext cx="58311" cy="78653"/>
            </a:xfrm>
            <a:custGeom>
              <a:rect b="b" l="l" r="r" t="t"/>
              <a:pathLst>
                <a:path extrusionOk="0" h="2579" w="1912">
                  <a:moveTo>
                    <a:pt x="1309" y="1"/>
                  </a:moveTo>
                  <a:cubicBezTo>
                    <a:pt x="1179" y="1"/>
                    <a:pt x="1048" y="116"/>
                    <a:pt x="880" y="231"/>
                  </a:cubicBezTo>
                  <a:cubicBezTo>
                    <a:pt x="755" y="269"/>
                    <a:pt x="755" y="508"/>
                    <a:pt x="841" y="661"/>
                  </a:cubicBezTo>
                  <a:cubicBezTo>
                    <a:pt x="994" y="861"/>
                    <a:pt x="1281" y="1062"/>
                    <a:pt x="1195" y="1263"/>
                  </a:cubicBezTo>
                  <a:cubicBezTo>
                    <a:pt x="1157" y="1463"/>
                    <a:pt x="602" y="1740"/>
                    <a:pt x="364" y="1903"/>
                  </a:cubicBezTo>
                  <a:cubicBezTo>
                    <a:pt x="201" y="2017"/>
                    <a:pt x="0" y="2094"/>
                    <a:pt x="0" y="2218"/>
                  </a:cubicBezTo>
                  <a:cubicBezTo>
                    <a:pt x="0" y="2295"/>
                    <a:pt x="86" y="2381"/>
                    <a:pt x="163" y="2457"/>
                  </a:cubicBezTo>
                  <a:cubicBezTo>
                    <a:pt x="201" y="2495"/>
                    <a:pt x="278" y="2572"/>
                    <a:pt x="364" y="2572"/>
                  </a:cubicBezTo>
                  <a:cubicBezTo>
                    <a:pt x="388" y="2577"/>
                    <a:pt x="413" y="2579"/>
                    <a:pt x="438" y="2579"/>
                  </a:cubicBezTo>
                  <a:cubicBezTo>
                    <a:pt x="652" y="2579"/>
                    <a:pt x="870" y="2406"/>
                    <a:pt x="1118" y="2295"/>
                  </a:cubicBezTo>
                  <a:cubicBezTo>
                    <a:pt x="1357" y="2142"/>
                    <a:pt x="1596" y="2017"/>
                    <a:pt x="1596" y="2017"/>
                  </a:cubicBezTo>
                  <a:lnTo>
                    <a:pt x="1912" y="661"/>
                  </a:lnTo>
                  <a:cubicBezTo>
                    <a:pt x="1835" y="622"/>
                    <a:pt x="1759" y="546"/>
                    <a:pt x="1673" y="422"/>
                  </a:cubicBezTo>
                  <a:cubicBezTo>
                    <a:pt x="1634" y="307"/>
                    <a:pt x="1558" y="145"/>
                    <a:pt x="1472" y="68"/>
                  </a:cubicBezTo>
                  <a:cubicBezTo>
                    <a:pt x="1416" y="21"/>
                    <a:pt x="1363" y="1"/>
                    <a:pt x="130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80"/>
            <p:cNvSpPr/>
            <p:nvPr/>
          </p:nvSpPr>
          <p:spPr>
            <a:xfrm>
              <a:off x="8304529" y="3239445"/>
              <a:ext cx="60568" cy="96128"/>
            </a:xfrm>
            <a:custGeom>
              <a:rect b="b" l="l" r="r" t="t"/>
              <a:pathLst>
                <a:path extrusionOk="0" h="3152" w="1986">
                  <a:moveTo>
                    <a:pt x="1894" y="1"/>
                  </a:moveTo>
                  <a:cubicBezTo>
                    <a:pt x="1887" y="1"/>
                    <a:pt x="1881" y="2"/>
                    <a:pt x="1873" y="4"/>
                  </a:cubicBezTo>
                  <a:cubicBezTo>
                    <a:pt x="1758" y="42"/>
                    <a:pt x="1596" y="281"/>
                    <a:pt x="1357" y="520"/>
                  </a:cubicBezTo>
                  <a:cubicBezTo>
                    <a:pt x="1194" y="721"/>
                    <a:pt x="1042" y="921"/>
                    <a:pt x="917" y="998"/>
                  </a:cubicBezTo>
                  <a:cubicBezTo>
                    <a:pt x="917" y="998"/>
                    <a:pt x="866" y="1019"/>
                    <a:pt x="807" y="1019"/>
                  </a:cubicBezTo>
                  <a:cubicBezTo>
                    <a:pt x="777" y="1019"/>
                    <a:pt x="745" y="1014"/>
                    <a:pt x="717" y="998"/>
                  </a:cubicBezTo>
                  <a:cubicBezTo>
                    <a:pt x="516" y="1237"/>
                    <a:pt x="0" y="1762"/>
                    <a:pt x="0" y="1762"/>
                  </a:cubicBezTo>
                  <a:cubicBezTo>
                    <a:pt x="0" y="1762"/>
                    <a:pt x="86" y="1953"/>
                    <a:pt x="277" y="2116"/>
                  </a:cubicBezTo>
                  <a:lnTo>
                    <a:pt x="277" y="2593"/>
                  </a:lnTo>
                  <a:cubicBezTo>
                    <a:pt x="325" y="2756"/>
                    <a:pt x="363" y="3033"/>
                    <a:pt x="401" y="3071"/>
                  </a:cubicBezTo>
                  <a:cubicBezTo>
                    <a:pt x="438" y="3132"/>
                    <a:pt x="487" y="3151"/>
                    <a:pt x="527" y="3151"/>
                  </a:cubicBezTo>
                  <a:cubicBezTo>
                    <a:pt x="569" y="3151"/>
                    <a:pt x="602" y="3129"/>
                    <a:pt x="602" y="3109"/>
                  </a:cubicBezTo>
                  <a:cubicBezTo>
                    <a:pt x="564" y="2909"/>
                    <a:pt x="516" y="2832"/>
                    <a:pt x="478" y="2632"/>
                  </a:cubicBezTo>
                  <a:cubicBezTo>
                    <a:pt x="478" y="2431"/>
                    <a:pt x="602" y="2393"/>
                    <a:pt x="678" y="2393"/>
                  </a:cubicBezTo>
                  <a:cubicBezTo>
                    <a:pt x="841" y="2278"/>
                    <a:pt x="1042" y="2039"/>
                    <a:pt x="1118" y="2039"/>
                  </a:cubicBezTo>
                  <a:cubicBezTo>
                    <a:pt x="1118" y="2001"/>
                    <a:pt x="1042" y="1762"/>
                    <a:pt x="1042" y="1762"/>
                  </a:cubicBezTo>
                  <a:cubicBezTo>
                    <a:pt x="1069" y="1701"/>
                    <a:pt x="1096" y="1645"/>
                    <a:pt x="1137" y="1645"/>
                  </a:cubicBezTo>
                  <a:cubicBezTo>
                    <a:pt x="1153" y="1645"/>
                    <a:pt x="1172" y="1654"/>
                    <a:pt x="1194" y="1676"/>
                  </a:cubicBezTo>
                  <a:cubicBezTo>
                    <a:pt x="1233" y="1714"/>
                    <a:pt x="1280" y="1762"/>
                    <a:pt x="1319" y="1839"/>
                  </a:cubicBezTo>
                  <a:cubicBezTo>
                    <a:pt x="1395" y="1762"/>
                    <a:pt x="1395" y="1762"/>
                    <a:pt x="1433" y="1714"/>
                  </a:cubicBezTo>
                  <a:cubicBezTo>
                    <a:pt x="1357" y="1600"/>
                    <a:pt x="1319" y="1361"/>
                    <a:pt x="1319" y="1284"/>
                  </a:cubicBezTo>
                  <a:cubicBezTo>
                    <a:pt x="1280" y="1122"/>
                    <a:pt x="1472" y="845"/>
                    <a:pt x="1634" y="606"/>
                  </a:cubicBezTo>
                  <a:cubicBezTo>
                    <a:pt x="1894" y="265"/>
                    <a:pt x="1986" y="1"/>
                    <a:pt x="18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80"/>
            <p:cNvSpPr/>
            <p:nvPr/>
          </p:nvSpPr>
          <p:spPr>
            <a:xfrm>
              <a:off x="8288793" y="3211266"/>
              <a:ext cx="49589" cy="105643"/>
            </a:xfrm>
            <a:custGeom>
              <a:rect b="b" l="l" r="r" t="t"/>
              <a:pathLst>
                <a:path extrusionOk="0" h="3464" w="1626">
                  <a:moveTo>
                    <a:pt x="1540" y="0"/>
                  </a:moveTo>
                  <a:cubicBezTo>
                    <a:pt x="1531" y="0"/>
                    <a:pt x="1521" y="4"/>
                    <a:pt x="1510" y="11"/>
                  </a:cubicBezTo>
                  <a:cubicBezTo>
                    <a:pt x="1395" y="97"/>
                    <a:pt x="1271" y="336"/>
                    <a:pt x="1032" y="613"/>
                  </a:cubicBezTo>
                  <a:cubicBezTo>
                    <a:pt x="879" y="852"/>
                    <a:pt x="717" y="1052"/>
                    <a:pt x="640" y="1129"/>
                  </a:cubicBezTo>
                  <a:cubicBezTo>
                    <a:pt x="602" y="1167"/>
                    <a:pt x="516" y="1167"/>
                    <a:pt x="440" y="1167"/>
                  </a:cubicBezTo>
                  <a:cubicBezTo>
                    <a:pt x="363" y="1253"/>
                    <a:pt x="277" y="1368"/>
                    <a:pt x="162" y="1492"/>
                  </a:cubicBezTo>
                  <a:cubicBezTo>
                    <a:pt x="315" y="1845"/>
                    <a:pt x="363" y="2323"/>
                    <a:pt x="0" y="2486"/>
                  </a:cubicBezTo>
                  <a:cubicBezTo>
                    <a:pt x="38" y="2562"/>
                    <a:pt x="76" y="2763"/>
                    <a:pt x="124" y="2877"/>
                  </a:cubicBezTo>
                  <a:cubicBezTo>
                    <a:pt x="162" y="3078"/>
                    <a:pt x="201" y="3317"/>
                    <a:pt x="277" y="3403"/>
                  </a:cubicBezTo>
                  <a:cubicBezTo>
                    <a:pt x="326" y="3448"/>
                    <a:pt x="367" y="3463"/>
                    <a:pt x="400" y="3463"/>
                  </a:cubicBezTo>
                  <a:cubicBezTo>
                    <a:pt x="450" y="3463"/>
                    <a:pt x="478" y="3426"/>
                    <a:pt x="478" y="3403"/>
                  </a:cubicBezTo>
                  <a:cubicBezTo>
                    <a:pt x="401" y="3202"/>
                    <a:pt x="363" y="3116"/>
                    <a:pt x="315" y="2877"/>
                  </a:cubicBezTo>
                  <a:cubicBezTo>
                    <a:pt x="277" y="2686"/>
                    <a:pt x="315" y="2638"/>
                    <a:pt x="440" y="2600"/>
                  </a:cubicBezTo>
                  <a:cubicBezTo>
                    <a:pt x="516" y="2524"/>
                    <a:pt x="640" y="2447"/>
                    <a:pt x="717" y="2361"/>
                  </a:cubicBezTo>
                  <a:cubicBezTo>
                    <a:pt x="793" y="2285"/>
                    <a:pt x="841" y="2247"/>
                    <a:pt x="917" y="2161"/>
                  </a:cubicBezTo>
                  <a:cubicBezTo>
                    <a:pt x="879" y="2084"/>
                    <a:pt x="793" y="1970"/>
                    <a:pt x="793" y="1922"/>
                  </a:cubicBezTo>
                  <a:cubicBezTo>
                    <a:pt x="827" y="1868"/>
                    <a:pt x="856" y="1814"/>
                    <a:pt x="911" y="1814"/>
                  </a:cubicBezTo>
                  <a:cubicBezTo>
                    <a:pt x="933" y="1814"/>
                    <a:pt x="960" y="1823"/>
                    <a:pt x="994" y="1845"/>
                  </a:cubicBezTo>
                  <a:cubicBezTo>
                    <a:pt x="1032" y="1845"/>
                    <a:pt x="1080" y="1922"/>
                    <a:pt x="1118" y="1970"/>
                  </a:cubicBezTo>
                  <a:cubicBezTo>
                    <a:pt x="1156" y="1922"/>
                    <a:pt x="1156" y="1845"/>
                    <a:pt x="1194" y="1807"/>
                  </a:cubicBezTo>
                  <a:cubicBezTo>
                    <a:pt x="1118" y="1683"/>
                    <a:pt x="1080" y="1492"/>
                    <a:pt x="1032" y="1406"/>
                  </a:cubicBezTo>
                  <a:cubicBezTo>
                    <a:pt x="994" y="1253"/>
                    <a:pt x="1194" y="928"/>
                    <a:pt x="1357" y="689"/>
                  </a:cubicBezTo>
                  <a:cubicBezTo>
                    <a:pt x="1574" y="333"/>
                    <a:pt x="1625" y="0"/>
                    <a:pt x="15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80"/>
            <p:cNvSpPr/>
            <p:nvPr/>
          </p:nvSpPr>
          <p:spPr>
            <a:xfrm>
              <a:off x="8283821" y="3188454"/>
              <a:ext cx="31504" cy="61025"/>
            </a:xfrm>
            <a:custGeom>
              <a:rect b="b" l="l" r="r" t="t"/>
              <a:pathLst>
                <a:path extrusionOk="0" h="2001" w="1033">
                  <a:moveTo>
                    <a:pt x="937" y="1"/>
                  </a:moveTo>
                  <a:cubicBezTo>
                    <a:pt x="931" y="1"/>
                    <a:pt x="925" y="2"/>
                    <a:pt x="918" y="4"/>
                  </a:cubicBezTo>
                  <a:cubicBezTo>
                    <a:pt x="765" y="90"/>
                    <a:pt x="641" y="367"/>
                    <a:pt x="402" y="644"/>
                  </a:cubicBezTo>
                  <a:cubicBezTo>
                    <a:pt x="239" y="845"/>
                    <a:pt x="125" y="1045"/>
                    <a:pt x="1" y="1160"/>
                  </a:cubicBezTo>
                  <a:cubicBezTo>
                    <a:pt x="125" y="1361"/>
                    <a:pt x="125" y="1561"/>
                    <a:pt x="87" y="1762"/>
                  </a:cubicBezTo>
                  <a:cubicBezTo>
                    <a:pt x="125" y="1877"/>
                    <a:pt x="125" y="1877"/>
                    <a:pt x="201" y="1915"/>
                  </a:cubicBezTo>
                  <a:cubicBezTo>
                    <a:pt x="228" y="1889"/>
                    <a:pt x="236" y="1844"/>
                    <a:pt x="279" y="1844"/>
                  </a:cubicBezTo>
                  <a:cubicBezTo>
                    <a:pt x="299" y="1844"/>
                    <a:pt x="325" y="1853"/>
                    <a:pt x="364" y="1877"/>
                  </a:cubicBezTo>
                  <a:cubicBezTo>
                    <a:pt x="364" y="1877"/>
                    <a:pt x="402" y="1953"/>
                    <a:pt x="440" y="2001"/>
                  </a:cubicBezTo>
                  <a:cubicBezTo>
                    <a:pt x="478" y="1953"/>
                    <a:pt x="526" y="1915"/>
                    <a:pt x="564" y="1838"/>
                  </a:cubicBezTo>
                  <a:cubicBezTo>
                    <a:pt x="478" y="1714"/>
                    <a:pt x="402" y="1523"/>
                    <a:pt x="440" y="1399"/>
                  </a:cubicBezTo>
                  <a:cubicBezTo>
                    <a:pt x="440" y="1236"/>
                    <a:pt x="564" y="921"/>
                    <a:pt x="717" y="682"/>
                  </a:cubicBezTo>
                  <a:cubicBezTo>
                    <a:pt x="943" y="303"/>
                    <a:pt x="1032" y="1"/>
                    <a:pt x="9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0"/>
            <p:cNvSpPr/>
            <p:nvPr/>
          </p:nvSpPr>
          <p:spPr>
            <a:xfrm>
              <a:off x="8347073" y="3286960"/>
              <a:ext cx="59104" cy="93780"/>
            </a:xfrm>
            <a:custGeom>
              <a:rect b="b" l="l" r="r" t="t"/>
              <a:pathLst>
                <a:path extrusionOk="0" h="3075" w="1938">
                  <a:moveTo>
                    <a:pt x="1850" y="1"/>
                  </a:moveTo>
                  <a:cubicBezTo>
                    <a:pt x="1846" y="1"/>
                    <a:pt x="1840" y="2"/>
                    <a:pt x="1835" y="4"/>
                  </a:cubicBezTo>
                  <a:cubicBezTo>
                    <a:pt x="1710" y="42"/>
                    <a:pt x="1596" y="204"/>
                    <a:pt x="1357" y="481"/>
                  </a:cubicBezTo>
                  <a:cubicBezTo>
                    <a:pt x="1194" y="682"/>
                    <a:pt x="1032" y="835"/>
                    <a:pt x="956" y="921"/>
                  </a:cubicBezTo>
                  <a:cubicBezTo>
                    <a:pt x="930" y="921"/>
                    <a:pt x="888" y="938"/>
                    <a:pt x="837" y="938"/>
                  </a:cubicBezTo>
                  <a:cubicBezTo>
                    <a:pt x="811" y="938"/>
                    <a:pt x="784" y="934"/>
                    <a:pt x="755" y="921"/>
                  </a:cubicBezTo>
                  <a:cubicBezTo>
                    <a:pt x="516" y="1198"/>
                    <a:pt x="0" y="1676"/>
                    <a:pt x="0" y="1676"/>
                  </a:cubicBezTo>
                  <a:cubicBezTo>
                    <a:pt x="0" y="1676"/>
                    <a:pt x="124" y="1915"/>
                    <a:pt x="277" y="2067"/>
                  </a:cubicBezTo>
                  <a:lnTo>
                    <a:pt x="277" y="2507"/>
                  </a:lnTo>
                  <a:cubicBezTo>
                    <a:pt x="315" y="2669"/>
                    <a:pt x="363" y="2947"/>
                    <a:pt x="401" y="3023"/>
                  </a:cubicBezTo>
                  <a:cubicBezTo>
                    <a:pt x="451" y="3060"/>
                    <a:pt x="495" y="3074"/>
                    <a:pt x="529" y="3074"/>
                  </a:cubicBezTo>
                  <a:cubicBezTo>
                    <a:pt x="574" y="3074"/>
                    <a:pt x="602" y="3050"/>
                    <a:pt x="602" y="3023"/>
                  </a:cubicBezTo>
                  <a:cubicBezTo>
                    <a:pt x="554" y="2832"/>
                    <a:pt x="516" y="2746"/>
                    <a:pt x="516" y="2545"/>
                  </a:cubicBezTo>
                  <a:cubicBezTo>
                    <a:pt x="478" y="2354"/>
                    <a:pt x="640" y="2306"/>
                    <a:pt x="755" y="2306"/>
                  </a:cubicBezTo>
                  <a:cubicBezTo>
                    <a:pt x="917" y="2192"/>
                    <a:pt x="1080" y="2029"/>
                    <a:pt x="1156" y="1915"/>
                  </a:cubicBezTo>
                  <a:cubicBezTo>
                    <a:pt x="1118" y="1876"/>
                    <a:pt x="1032" y="1714"/>
                    <a:pt x="1032" y="1676"/>
                  </a:cubicBezTo>
                  <a:cubicBezTo>
                    <a:pt x="1066" y="1615"/>
                    <a:pt x="1095" y="1558"/>
                    <a:pt x="1150" y="1558"/>
                  </a:cubicBezTo>
                  <a:cubicBezTo>
                    <a:pt x="1173" y="1558"/>
                    <a:pt x="1200" y="1568"/>
                    <a:pt x="1233" y="1590"/>
                  </a:cubicBezTo>
                  <a:cubicBezTo>
                    <a:pt x="1271" y="1637"/>
                    <a:pt x="1319" y="1676"/>
                    <a:pt x="1319" y="1752"/>
                  </a:cubicBezTo>
                  <a:cubicBezTo>
                    <a:pt x="1395" y="1676"/>
                    <a:pt x="1433" y="1637"/>
                    <a:pt x="1472" y="1551"/>
                  </a:cubicBezTo>
                  <a:cubicBezTo>
                    <a:pt x="1433" y="1437"/>
                    <a:pt x="1357" y="1274"/>
                    <a:pt x="1319" y="1198"/>
                  </a:cubicBezTo>
                  <a:cubicBezTo>
                    <a:pt x="1271" y="1035"/>
                    <a:pt x="1472" y="758"/>
                    <a:pt x="1672" y="519"/>
                  </a:cubicBezTo>
                  <a:cubicBezTo>
                    <a:pt x="1826" y="329"/>
                    <a:pt x="1938" y="1"/>
                    <a:pt x="18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0"/>
            <p:cNvSpPr/>
            <p:nvPr/>
          </p:nvSpPr>
          <p:spPr>
            <a:xfrm>
              <a:off x="8373881" y="3308522"/>
              <a:ext cx="52364" cy="90852"/>
            </a:xfrm>
            <a:custGeom>
              <a:rect b="b" l="l" r="r" t="t"/>
              <a:pathLst>
                <a:path extrusionOk="0" h="2979" w="1717">
                  <a:moveTo>
                    <a:pt x="1661" y="0"/>
                  </a:moveTo>
                  <a:cubicBezTo>
                    <a:pt x="1655" y="0"/>
                    <a:pt x="1646" y="4"/>
                    <a:pt x="1634" y="13"/>
                  </a:cubicBezTo>
                  <a:cubicBezTo>
                    <a:pt x="1510" y="51"/>
                    <a:pt x="1395" y="290"/>
                    <a:pt x="1195" y="529"/>
                  </a:cubicBezTo>
                  <a:cubicBezTo>
                    <a:pt x="1032" y="730"/>
                    <a:pt x="994" y="806"/>
                    <a:pt x="917" y="883"/>
                  </a:cubicBezTo>
                  <a:cubicBezTo>
                    <a:pt x="870" y="883"/>
                    <a:pt x="755" y="930"/>
                    <a:pt x="679" y="930"/>
                  </a:cubicBezTo>
                  <a:cubicBezTo>
                    <a:pt x="478" y="1169"/>
                    <a:pt x="0" y="1685"/>
                    <a:pt x="0" y="1685"/>
                  </a:cubicBezTo>
                  <a:cubicBezTo>
                    <a:pt x="0" y="1685"/>
                    <a:pt x="153" y="1886"/>
                    <a:pt x="315" y="2039"/>
                  </a:cubicBezTo>
                  <a:cubicBezTo>
                    <a:pt x="354" y="2125"/>
                    <a:pt x="354" y="2316"/>
                    <a:pt x="392" y="2478"/>
                  </a:cubicBezTo>
                  <a:cubicBezTo>
                    <a:pt x="440" y="2641"/>
                    <a:pt x="478" y="2880"/>
                    <a:pt x="516" y="2918"/>
                  </a:cubicBezTo>
                  <a:cubicBezTo>
                    <a:pt x="561" y="2963"/>
                    <a:pt x="602" y="2978"/>
                    <a:pt x="634" y="2978"/>
                  </a:cubicBezTo>
                  <a:cubicBezTo>
                    <a:pt x="685" y="2978"/>
                    <a:pt x="717" y="2941"/>
                    <a:pt x="717" y="2918"/>
                  </a:cubicBezTo>
                  <a:cubicBezTo>
                    <a:pt x="631" y="2755"/>
                    <a:pt x="631" y="2679"/>
                    <a:pt x="593" y="2478"/>
                  </a:cubicBezTo>
                  <a:cubicBezTo>
                    <a:pt x="554" y="2278"/>
                    <a:pt x="679" y="2278"/>
                    <a:pt x="755" y="2240"/>
                  </a:cubicBezTo>
                  <a:cubicBezTo>
                    <a:pt x="870" y="2125"/>
                    <a:pt x="1070" y="1962"/>
                    <a:pt x="1156" y="1886"/>
                  </a:cubicBezTo>
                  <a:cubicBezTo>
                    <a:pt x="1156" y="1838"/>
                    <a:pt x="1032" y="1647"/>
                    <a:pt x="1032" y="1599"/>
                  </a:cubicBezTo>
                  <a:cubicBezTo>
                    <a:pt x="1060" y="1543"/>
                    <a:pt x="1088" y="1508"/>
                    <a:pt x="1150" y="1508"/>
                  </a:cubicBezTo>
                  <a:cubicBezTo>
                    <a:pt x="1172" y="1508"/>
                    <a:pt x="1200" y="1513"/>
                    <a:pt x="1233" y="1523"/>
                  </a:cubicBezTo>
                  <a:cubicBezTo>
                    <a:pt x="1233" y="1561"/>
                    <a:pt x="1309" y="1599"/>
                    <a:pt x="1309" y="1685"/>
                  </a:cubicBezTo>
                  <a:cubicBezTo>
                    <a:pt x="1395" y="1599"/>
                    <a:pt x="1433" y="1523"/>
                    <a:pt x="1472" y="1485"/>
                  </a:cubicBezTo>
                  <a:cubicBezTo>
                    <a:pt x="1395" y="1360"/>
                    <a:pt x="1309" y="1208"/>
                    <a:pt x="1271" y="1122"/>
                  </a:cubicBezTo>
                  <a:cubicBezTo>
                    <a:pt x="1233" y="969"/>
                    <a:pt x="1347" y="806"/>
                    <a:pt x="1472" y="567"/>
                  </a:cubicBezTo>
                  <a:cubicBezTo>
                    <a:pt x="1575" y="319"/>
                    <a:pt x="1716" y="0"/>
                    <a:pt x="166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0"/>
            <p:cNvSpPr/>
            <p:nvPr/>
          </p:nvSpPr>
          <p:spPr>
            <a:xfrm>
              <a:off x="8398065" y="3335909"/>
              <a:ext cx="46295" cy="82496"/>
            </a:xfrm>
            <a:custGeom>
              <a:rect b="b" l="l" r="r" t="t"/>
              <a:pathLst>
                <a:path extrusionOk="0" h="2705" w="1518">
                  <a:moveTo>
                    <a:pt x="1417" y="0"/>
                  </a:moveTo>
                  <a:cubicBezTo>
                    <a:pt x="1398" y="0"/>
                    <a:pt x="1376" y="11"/>
                    <a:pt x="1357" y="32"/>
                  </a:cubicBezTo>
                  <a:cubicBezTo>
                    <a:pt x="1195" y="224"/>
                    <a:pt x="1118" y="510"/>
                    <a:pt x="918" y="625"/>
                  </a:cubicBezTo>
                  <a:cubicBezTo>
                    <a:pt x="918" y="625"/>
                    <a:pt x="793" y="663"/>
                    <a:pt x="717" y="663"/>
                  </a:cubicBezTo>
                  <a:cubicBezTo>
                    <a:pt x="516" y="940"/>
                    <a:pt x="0" y="1466"/>
                    <a:pt x="0" y="1466"/>
                  </a:cubicBezTo>
                  <a:cubicBezTo>
                    <a:pt x="0" y="1466"/>
                    <a:pt x="163" y="1619"/>
                    <a:pt x="363" y="1781"/>
                  </a:cubicBezTo>
                  <a:cubicBezTo>
                    <a:pt x="363" y="1857"/>
                    <a:pt x="363" y="2058"/>
                    <a:pt x="402" y="2221"/>
                  </a:cubicBezTo>
                  <a:cubicBezTo>
                    <a:pt x="440" y="2373"/>
                    <a:pt x="478" y="2574"/>
                    <a:pt x="554" y="2660"/>
                  </a:cubicBezTo>
                  <a:cubicBezTo>
                    <a:pt x="591" y="2692"/>
                    <a:pt x="625" y="2704"/>
                    <a:pt x="653" y="2704"/>
                  </a:cubicBezTo>
                  <a:cubicBezTo>
                    <a:pt x="691" y="2704"/>
                    <a:pt x="717" y="2682"/>
                    <a:pt x="717" y="2660"/>
                  </a:cubicBezTo>
                  <a:cubicBezTo>
                    <a:pt x="679" y="2498"/>
                    <a:pt x="640" y="2421"/>
                    <a:pt x="602" y="2221"/>
                  </a:cubicBezTo>
                  <a:cubicBezTo>
                    <a:pt x="554" y="2020"/>
                    <a:pt x="679" y="2020"/>
                    <a:pt x="755" y="1982"/>
                  </a:cubicBezTo>
                  <a:cubicBezTo>
                    <a:pt x="879" y="1857"/>
                    <a:pt x="1080" y="1619"/>
                    <a:pt x="1118" y="1580"/>
                  </a:cubicBezTo>
                  <a:cubicBezTo>
                    <a:pt x="1118" y="1580"/>
                    <a:pt x="1032" y="1380"/>
                    <a:pt x="1032" y="1342"/>
                  </a:cubicBezTo>
                  <a:cubicBezTo>
                    <a:pt x="1032" y="1286"/>
                    <a:pt x="1078" y="1250"/>
                    <a:pt x="1133" y="1250"/>
                  </a:cubicBezTo>
                  <a:cubicBezTo>
                    <a:pt x="1153" y="1250"/>
                    <a:pt x="1174" y="1255"/>
                    <a:pt x="1195" y="1265"/>
                  </a:cubicBezTo>
                  <a:cubicBezTo>
                    <a:pt x="1233" y="1303"/>
                    <a:pt x="1271" y="1342"/>
                    <a:pt x="1319" y="1380"/>
                  </a:cubicBezTo>
                  <a:cubicBezTo>
                    <a:pt x="1357" y="1342"/>
                    <a:pt x="1319" y="1342"/>
                    <a:pt x="1395" y="1303"/>
                  </a:cubicBezTo>
                  <a:cubicBezTo>
                    <a:pt x="1319" y="1179"/>
                    <a:pt x="1271" y="940"/>
                    <a:pt x="1233" y="864"/>
                  </a:cubicBezTo>
                  <a:cubicBezTo>
                    <a:pt x="1195" y="749"/>
                    <a:pt x="1319" y="548"/>
                    <a:pt x="1395" y="310"/>
                  </a:cubicBezTo>
                  <a:cubicBezTo>
                    <a:pt x="1518" y="101"/>
                    <a:pt x="1477" y="0"/>
                    <a:pt x="14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0"/>
            <p:cNvSpPr/>
            <p:nvPr/>
          </p:nvSpPr>
          <p:spPr>
            <a:xfrm>
              <a:off x="8422250" y="3358935"/>
              <a:ext cx="42575" cy="77189"/>
            </a:xfrm>
            <a:custGeom>
              <a:rect b="b" l="l" r="r" t="t"/>
              <a:pathLst>
                <a:path extrusionOk="0" h="2531" w="1396">
                  <a:moveTo>
                    <a:pt x="1334" y="0"/>
                  </a:moveTo>
                  <a:cubicBezTo>
                    <a:pt x="1318" y="0"/>
                    <a:pt x="1300" y="11"/>
                    <a:pt x="1281" y="32"/>
                  </a:cubicBezTo>
                  <a:cubicBezTo>
                    <a:pt x="1118" y="233"/>
                    <a:pt x="1004" y="424"/>
                    <a:pt x="879" y="548"/>
                  </a:cubicBezTo>
                  <a:cubicBezTo>
                    <a:pt x="841" y="587"/>
                    <a:pt x="717" y="587"/>
                    <a:pt x="641" y="587"/>
                  </a:cubicBezTo>
                  <a:cubicBezTo>
                    <a:pt x="478" y="825"/>
                    <a:pt x="0" y="1303"/>
                    <a:pt x="0" y="1303"/>
                  </a:cubicBezTo>
                  <a:cubicBezTo>
                    <a:pt x="0" y="1303"/>
                    <a:pt x="163" y="1504"/>
                    <a:pt x="325" y="1666"/>
                  </a:cubicBezTo>
                  <a:cubicBezTo>
                    <a:pt x="325" y="1743"/>
                    <a:pt x="363" y="1905"/>
                    <a:pt x="363" y="2058"/>
                  </a:cubicBezTo>
                  <a:cubicBezTo>
                    <a:pt x="402" y="2220"/>
                    <a:pt x="478" y="2421"/>
                    <a:pt x="526" y="2498"/>
                  </a:cubicBezTo>
                  <a:cubicBezTo>
                    <a:pt x="550" y="2521"/>
                    <a:pt x="573" y="2530"/>
                    <a:pt x="595" y="2530"/>
                  </a:cubicBezTo>
                  <a:cubicBezTo>
                    <a:pt x="642" y="2530"/>
                    <a:pt x="679" y="2486"/>
                    <a:pt x="679" y="2459"/>
                  </a:cubicBezTo>
                  <a:cubicBezTo>
                    <a:pt x="641" y="2297"/>
                    <a:pt x="602" y="2259"/>
                    <a:pt x="564" y="2058"/>
                  </a:cubicBezTo>
                  <a:cubicBezTo>
                    <a:pt x="526" y="1905"/>
                    <a:pt x="641" y="1857"/>
                    <a:pt x="717" y="1857"/>
                  </a:cubicBezTo>
                  <a:cubicBezTo>
                    <a:pt x="841" y="1743"/>
                    <a:pt x="1004" y="1542"/>
                    <a:pt x="1080" y="1504"/>
                  </a:cubicBezTo>
                  <a:cubicBezTo>
                    <a:pt x="1080" y="1466"/>
                    <a:pt x="956" y="1265"/>
                    <a:pt x="956" y="1265"/>
                  </a:cubicBezTo>
                  <a:cubicBezTo>
                    <a:pt x="989" y="1211"/>
                    <a:pt x="1018" y="1153"/>
                    <a:pt x="1059" y="1153"/>
                  </a:cubicBezTo>
                  <a:cubicBezTo>
                    <a:pt x="1076" y="1153"/>
                    <a:pt x="1096" y="1163"/>
                    <a:pt x="1118" y="1188"/>
                  </a:cubicBezTo>
                  <a:cubicBezTo>
                    <a:pt x="1157" y="1188"/>
                    <a:pt x="1195" y="1265"/>
                    <a:pt x="1243" y="1303"/>
                  </a:cubicBezTo>
                  <a:cubicBezTo>
                    <a:pt x="1281" y="1227"/>
                    <a:pt x="1281" y="1227"/>
                    <a:pt x="1319" y="1188"/>
                  </a:cubicBezTo>
                  <a:cubicBezTo>
                    <a:pt x="1243" y="1064"/>
                    <a:pt x="1157" y="988"/>
                    <a:pt x="1118" y="864"/>
                  </a:cubicBezTo>
                  <a:cubicBezTo>
                    <a:pt x="1118" y="711"/>
                    <a:pt x="1195" y="548"/>
                    <a:pt x="1281" y="309"/>
                  </a:cubicBezTo>
                  <a:cubicBezTo>
                    <a:pt x="1396" y="101"/>
                    <a:pt x="1381" y="0"/>
                    <a:pt x="13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0"/>
            <p:cNvSpPr/>
            <p:nvPr/>
          </p:nvSpPr>
          <p:spPr>
            <a:xfrm>
              <a:off x="8444086" y="3380161"/>
              <a:ext cx="40104" cy="73407"/>
            </a:xfrm>
            <a:custGeom>
              <a:rect b="b" l="l" r="r" t="t"/>
              <a:pathLst>
                <a:path extrusionOk="0" h="2407" w="1315">
                  <a:moveTo>
                    <a:pt x="1279" y="1"/>
                  </a:moveTo>
                  <a:cubicBezTo>
                    <a:pt x="1259" y="1"/>
                    <a:pt x="1228" y="21"/>
                    <a:pt x="1195" y="53"/>
                  </a:cubicBezTo>
                  <a:cubicBezTo>
                    <a:pt x="1043" y="206"/>
                    <a:pt x="1004" y="368"/>
                    <a:pt x="880" y="492"/>
                  </a:cubicBezTo>
                  <a:cubicBezTo>
                    <a:pt x="842" y="531"/>
                    <a:pt x="718" y="531"/>
                    <a:pt x="679" y="531"/>
                  </a:cubicBezTo>
                  <a:cubicBezTo>
                    <a:pt x="527" y="770"/>
                    <a:pt x="1" y="1286"/>
                    <a:pt x="1" y="1286"/>
                  </a:cubicBezTo>
                  <a:cubicBezTo>
                    <a:pt x="1" y="1286"/>
                    <a:pt x="163" y="1486"/>
                    <a:pt x="326" y="1601"/>
                  </a:cubicBezTo>
                  <a:cubicBezTo>
                    <a:pt x="364" y="1687"/>
                    <a:pt x="364" y="1840"/>
                    <a:pt x="402" y="1964"/>
                  </a:cubicBezTo>
                  <a:cubicBezTo>
                    <a:pt x="441" y="2117"/>
                    <a:pt x="479" y="2318"/>
                    <a:pt x="565" y="2356"/>
                  </a:cubicBezTo>
                  <a:cubicBezTo>
                    <a:pt x="598" y="2393"/>
                    <a:pt x="631" y="2407"/>
                    <a:pt x="655" y="2407"/>
                  </a:cubicBezTo>
                  <a:cubicBezTo>
                    <a:pt x="686" y="2407"/>
                    <a:pt x="701" y="2383"/>
                    <a:pt x="679" y="2356"/>
                  </a:cubicBezTo>
                  <a:cubicBezTo>
                    <a:pt x="641" y="2203"/>
                    <a:pt x="603" y="2165"/>
                    <a:pt x="565" y="1964"/>
                  </a:cubicBezTo>
                  <a:cubicBezTo>
                    <a:pt x="565" y="1802"/>
                    <a:pt x="641" y="1802"/>
                    <a:pt x="718" y="1763"/>
                  </a:cubicBezTo>
                  <a:cubicBezTo>
                    <a:pt x="804" y="1639"/>
                    <a:pt x="957" y="1448"/>
                    <a:pt x="1043" y="1400"/>
                  </a:cubicBezTo>
                  <a:lnTo>
                    <a:pt x="918" y="1209"/>
                  </a:lnTo>
                  <a:cubicBezTo>
                    <a:pt x="946" y="1146"/>
                    <a:pt x="980" y="1108"/>
                    <a:pt x="1026" y="1108"/>
                  </a:cubicBezTo>
                  <a:cubicBezTo>
                    <a:pt x="1043" y="1108"/>
                    <a:pt x="1061" y="1113"/>
                    <a:pt x="1081" y="1123"/>
                  </a:cubicBezTo>
                  <a:cubicBezTo>
                    <a:pt x="1081" y="1123"/>
                    <a:pt x="1119" y="1161"/>
                    <a:pt x="1157" y="1209"/>
                  </a:cubicBezTo>
                  <a:cubicBezTo>
                    <a:pt x="1195" y="1123"/>
                    <a:pt x="1195" y="1085"/>
                    <a:pt x="1243" y="1008"/>
                  </a:cubicBezTo>
                  <a:cubicBezTo>
                    <a:pt x="1195" y="922"/>
                    <a:pt x="1119" y="808"/>
                    <a:pt x="1119" y="770"/>
                  </a:cubicBezTo>
                  <a:cubicBezTo>
                    <a:pt x="1081" y="645"/>
                    <a:pt x="1157" y="445"/>
                    <a:pt x="1243" y="206"/>
                  </a:cubicBezTo>
                  <a:cubicBezTo>
                    <a:pt x="1315" y="57"/>
                    <a:pt x="1312" y="1"/>
                    <a:pt x="12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0"/>
            <p:cNvSpPr/>
            <p:nvPr/>
          </p:nvSpPr>
          <p:spPr>
            <a:xfrm>
              <a:off x="8468575" y="3396172"/>
              <a:ext cx="37634" cy="71547"/>
            </a:xfrm>
            <a:custGeom>
              <a:rect b="b" l="l" r="r" t="t"/>
              <a:pathLst>
                <a:path extrusionOk="0" h="2346" w="1234">
                  <a:moveTo>
                    <a:pt x="1003" y="0"/>
                  </a:moveTo>
                  <a:cubicBezTo>
                    <a:pt x="987" y="0"/>
                    <a:pt x="969" y="18"/>
                    <a:pt x="956" y="44"/>
                  </a:cubicBezTo>
                  <a:cubicBezTo>
                    <a:pt x="832" y="245"/>
                    <a:pt x="832" y="283"/>
                    <a:pt x="717" y="445"/>
                  </a:cubicBezTo>
                  <a:cubicBezTo>
                    <a:pt x="679" y="483"/>
                    <a:pt x="555" y="560"/>
                    <a:pt x="517" y="560"/>
                  </a:cubicBezTo>
                  <a:cubicBezTo>
                    <a:pt x="392" y="799"/>
                    <a:pt x="1" y="1315"/>
                    <a:pt x="1" y="1315"/>
                  </a:cubicBezTo>
                  <a:cubicBezTo>
                    <a:pt x="1" y="1315"/>
                    <a:pt x="201" y="1515"/>
                    <a:pt x="354" y="1592"/>
                  </a:cubicBezTo>
                  <a:cubicBezTo>
                    <a:pt x="392" y="1678"/>
                    <a:pt x="440" y="1831"/>
                    <a:pt x="517" y="1955"/>
                  </a:cubicBezTo>
                  <a:cubicBezTo>
                    <a:pt x="555" y="2070"/>
                    <a:pt x="631" y="2270"/>
                    <a:pt x="717" y="2308"/>
                  </a:cubicBezTo>
                  <a:cubicBezTo>
                    <a:pt x="741" y="2335"/>
                    <a:pt x="765" y="2345"/>
                    <a:pt x="785" y="2345"/>
                  </a:cubicBezTo>
                  <a:cubicBezTo>
                    <a:pt x="830" y="2345"/>
                    <a:pt x="858" y="2297"/>
                    <a:pt x="832" y="2270"/>
                  </a:cubicBezTo>
                  <a:cubicBezTo>
                    <a:pt x="755" y="2156"/>
                    <a:pt x="717" y="2070"/>
                    <a:pt x="679" y="1917"/>
                  </a:cubicBezTo>
                  <a:cubicBezTo>
                    <a:pt x="593" y="1793"/>
                    <a:pt x="679" y="1754"/>
                    <a:pt x="755" y="1716"/>
                  </a:cubicBezTo>
                  <a:cubicBezTo>
                    <a:pt x="832" y="1592"/>
                    <a:pt x="956" y="1353"/>
                    <a:pt x="1033" y="1315"/>
                  </a:cubicBezTo>
                  <a:cubicBezTo>
                    <a:pt x="994" y="1277"/>
                    <a:pt x="870" y="1162"/>
                    <a:pt x="870" y="1114"/>
                  </a:cubicBezTo>
                  <a:cubicBezTo>
                    <a:pt x="870" y="1058"/>
                    <a:pt x="896" y="1023"/>
                    <a:pt x="954" y="1023"/>
                  </a:cubicBezTo>
                  <a:cubicBezTo>
                    <a:pt x="976" y="1023"/>
                    <a:pt x="1002" y="1027"/>
                    <a:pt x="1033" y="1038"/>
                  </a:cubicBezTo>
                  <a:cubicBezTo>
                    <a:pt x="1033" y="1038"/>
                    <a:pt x="1109" y="1076"/>
                    <a:pt x="1157" y="1114"/>
                  </a:cubicBezTo>
                  <a:cubicBezTo>
                    <a:pt x="1157" y="1038"/>
                    <a:pt x="1195" y="999"/>
                    <a:pt x="1233" y="923"/>
                  </a:cubicBezTo>
                  <a:cubicBezTo>
                    <a:pt x="1157" y="837"/>
                    <a:pt x="1033" y="761"/>
                    <a:pt x="994" y="684"/>
                  </a:cubicBezTo>
                  <a:cubicBezTo>
                    <a:pt x="918" y="560"/>
                    <a:pt x="956" y="445"/>
                    <a:pt x="1033" y="245"/>
                  </a:cubicBezTo>
                  <a:cubicBezTo>
                    <a:pt x="1058" y="63"/>
                    <a:pt x="1033" y="0"/>
                    <a:pt x="10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80"/>
            <p:cNvSpPr/>
            <p:nvPr/>
          </p:nvSpPr>
          <p:spPr>
            <a:xfrm>
              <a:off x="8492760" y="3410292"/>
              <a:ext cx="35286" cy="67491"/>
            </a:xfrm>
            <a:custGeom>
              <a:rect b="b" l="l" r="r" t="t"/>
              <a:pathLst>
                <a:path extrusionOk="0" h="2213" w="1157">
                  <a:moveTo>
                    <a:pt x="936" y="0"/>
                  </a:moveTo>
                  <a:cubicBezTo>
                    <a:pt x="918" y="0"/>
                    <a:pt x="896" y="27"/>
                    <a:pt x="880" y="59"/>
                  </a:cubicBezTo>
                  <a:cubicBezTo>
                    <a:pt x="756" y="259"/>
                    <a:pt x="756" y="298"/>
                    <a:pt x="679" y="412"/>
                  </a:cubicBezTo>
                  <a:cubicBezTo>
                    <a:pt x="641" y="498"/>
                    <a:pt x="517" y="536"/>
                    <a:pt x="478" y="536"/>
                  </a:cubicBezTo>
                  <a:cubicBezTo>
                    <a:pt x="402" y="775"/>
                    <a:pt x="1" y="1291"/>
                    <a:pt x="1" y="1291"/>
                  </a:cubicBezTo>
                  <a:cubicBezTo>
                    <a:pt x="1" y="1291"/>
                    <a:pt x="240" y="1492"/>
                    <a:pt x="402" y="1568"/>
                  </a:cubicBezTo>
                  <a:cubicBezTo>
                    <a:pt x="440" y="1607"/>
                    <a:pt x="478" y="1769"/>
                    <a:pt x="517" y="1893"/>
                  </a:cubicBezTo>
                  <a:cubicBezTo>
                    <a:pt x="603" y="2008"/>
                    <a:pt x="679" y="2132"/>
                    <a:pt x="756" y="2170"/>
                  </a:cubicBezTo>
                  <a:cubicBezTo>
                    <a:pt x="788" y="2200"/>
                    <a:pt x="820" y="2212"/>
                    <a:pt x="842" y="2212"/>
                  </a:cubicBezTo>
                  <a:cubicBezTo>
                    <a:pt x="878" y="2212"/>
                    <a:pt x="889" y="2179"/>
                    <a:pt x="842" y="2132"/>
                  </a:cubicBezTo>
                  <a:cubicBezTo>
                    <a:pt x="756" y="2008"/>
                    <a:pt x="756" y="2008"/>
                    <a:pt x="717" y="1845"/>
                  </a:cubicBezTo>
                  <a:cubicBezTo>
                    <a:pt x="641" y="1731"/>
                    <a:pt x="717" y="1693"/>
                    <a:pt x="756" y="1654"/>
                  </a:cubicBezTo>
                  <a:cubicBezTo>
                    <a:pt x="842" y="1530"/>
                    <a:pt x="956" y="1291"/>
                    <a:pt x="994" y="1253"/>
                  </a:cubicBezTo>
                  <a:cubicBezTo>
                    <a:pt x="994" y="1215"/>
                    <a:pt x="880" y="1091"/>
                    <a:pt x="880" y="1052"/>
                  </a:cubicBezTo>
                  <a:cubicBezTo>
                    <a:pt x="880" y="1021"/>
                    <a:pt x="880" y="966"/>
                    <a:pt x="941" y="966"/>
                  </a:cubicBezTo>
                  <a:cubicBezTo>
                    <a:pt x="955" y="966"/>
                    <a:pt x="973" y="969"/>
                    <a:pt x="994" y="976"/>
                  </a:cubicBezTo>
                  <a:cubicBezTo>
                    <a:pt x="1033" y="976"/>
                    <a:pt x="1080" y="1014"/>
                    <a:pt x="1119" y="1052"/>
                  </a:cubicBezTo>
                  <a:cubicBezTo>
                    <a:pt x="1119" y="1014"/>
                    <a:pt x="1157" y="938"/>
                    <a:pt x="1157" y="890"/>
                  </a:cubicBezTo>
                  <a:cubicBezTo>
                    <a:pt x="1080" y="814"/>
                    <a:pt x="994" y="699"/>
                    <a:pt x="956" y="651"/>
                  </a:cubicBezTo>
                  <a:cubicBezTo>
                    <a:pt x="880" y="536"/>
                    <a:pt x="918" y="412"/>
                    <a:pt x="956" y="221"/>
                  </a:cubicBezTo>
                  <a:cubicBezTo>
                    <a:pt x="979" y="53"/>
                    <a:pt x="962" y="0"/>
                    <a:pt x="9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80"/>
            <p:cNvSpPr/>
            <p:nvPr/>
          </p:nvSpPr>
          <p:spPr>
            <a:xfrm>
              <a:off x="8324048" y="3261343"/>
              <a:ext cx="61696" cy="95274"/>
            </a:xfrm>
            <a:custGeom>
              <a:rect b="b" l="l" r="r" t="t"/>
              <a:pathLst>
                <a:path extrusionOk="0" h="3124" w="2023">
                  <a:moveTo>
                    <a:pt x="1926" y="0"/>
                  </a:moveTo>
                  <a:cubicBezTo>
                    <a:pt x="1921" y="0"/>
                    <a:pt x="1916" y="1"/>
                    <a:pt x="1911" y="3"/>
                  </a:cubicBezTo>
                  <a:cubicBezTo>
                    <a:pt x="1787" y="89"/>
                    <a:pt x="1634" y="366"/>
                    <a:pt x="1395" y="643"/>
                  </a:cubicBezTo>
                  <a:cubicBezTo>
                    <a:pt x="1233" y="844"/>
                    <a:pt x="1070" y="996"/>
                    <a:pt x="994" y="1082"/>
                  </a:cubicBezTo>
                  <a:cubicBezTo>
                    <a:pt x="968" y="1082"/>
                    <a:pt x="926" y="1099"/>
                    <a:pt x="875" y="1099"/>
                  </a:cubicBezTo>
                  <a:cubicBezTo>
                    <a:pt x="850" y="1099"/>
                    <a:pt x="822" y="1095"/>
                    <a:pt x="793" y="1082"/>
                  </a:cubicBezTo>
                  <a:cubicBezTo>
                    <a:pt x="593" y="1359"/>
                    <a:pt x="0" y="1837"/>
                    <a:pt x="0" y="1837"/>
                  </a:cubicBezTo>
                  <a:cubicBezTo>
                    <a:pt x="0" y="1837"/>
                    <a:pt x="163" y="2076"/>
                    <a:pt x="316" y="2239"/>
                  </a:cubicBezTo>
                  <a:lnTo>
                    <a:pt x="316" y="2630"/>
                  </a:lnTo>
                  <a:cubicBezTo>
                    <a:pt x="354" y="2793"/>
                    <a:pt x="354" y="2993"/>
                    <a:pt x="440" y="3070"/>
                  </a:cubicBezTo>
                  <a:cubicBezTo>
                    <a:pt x="457" y="3104"/>
                    <a:pt x="482" y="3123"/>
                    <a:pt x="504" y="3123"/>
                  </a:cubicBezTo>
                  <a:cubicBezTo>
                    <a:pt x="531" y="3123"/>
                    <a:pt x="554" y="3095"/>
                    <a:pt x="554" y="3032"/>
                  </a:cubicBezTo>
                  <a:cubicBezTo>
                    <a:pt x="554" y="2869"/>
                    <a:pt x="554" y="2716"/>
                    <a:pt x="593" y="2630"/>
                  </a:cubicBezTo>
                  <a:cubicBezTo>
                    <a:pt x="593" y="2430"/>
                    <a:pt x="679" y="2477"/>
                    <a:pt x="717" y="2430"/>
                  </a:cubicBezTo>
                  <a:cubicBezTo>
                    <a:pt x="879" y="2277"/>
                    <a:pt x="1032" y="2114"/>
                    <a:pt x="1156" y="2038"/>
                  </a:cubicBezTo>
                  <a:cubicBezTo>
                    <a:pt x="1156" y="2000"/>
                    <a:pt x="1032" y="1837"/>
                    <a:pt x="1070" y="1799"/>
                  </a:cubicBezTo>
                  <a:cubicBezTo>
                    <a:pt x="1091" y="1763"/>
                    <a:pt x="1116" y="1742"/>
                    <a:pt x="1147" y="1742"/>
                  </a:cubicBezTo>
                  <a:cubicBezTo>
                    <a:pt x="1189" y="1742"/>
                    <a:pt x="1243" y="1781"/>
                    <a:pt x="1309" y="1875"/>
                  </a:cubicBezTo>
                  <a:cubicBezTo>
                    <a:pt x="1357" y="1799"/>
                    <a:pt x="1395" y="1713"/>
                    <a:pt x="1472" y="1675"/>
                  </a:cubicBezTo>
                  <a:cubicBezTo>
                    <a:pt x="1434" y="1560"/>
                    <a:pt x="1357" y="1436"/>
                    <a:pt x="1357" y="1359"/>
                  </a:cubicBezTo>
                  <a:cubicBezTo>
                    <a:pt x="1309" y="1197"/>
                    <a:pt x="1510" y="920"/>
                    <a:pt x="1711" y="719"/>
                  </a:cubicBezTo>
                  <a:cubicBezTo>
                    <a:pt x="1975" y="382"/>
                    <a:pt x="2022" y="0"/>
                    <a:pt x="19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0"/>
            <p:cNvSpPr/>
            <p:nvPr/>
          </p:nvSpPr>
          <p:spPr>
            <a:xfrm>
              <a:off x="8519567" y="3425572"/>
              <a:ext cx="32663" cy="58982"/>
            </a:xfrm>
            <a:custGeom>
              <a:rect b="b" l="l" r="r" t="t"/>
              <a:pathLst>
                <a:path extrusionOk="0" h="1934" w="1071">
                  <a:moveTo>
                    <a:pt x="769" y="0"/>
                  </a:moveTo>
                  <a:cubicBezTo>
                    <a:pt x="749" y="0"/>
                    <a:pt x="729" y="23"/>
                    <a:pt x="717" y="74"/>
                  </a:cubicBezTo>
                  <a:cubicBezTo>
                    <a:pt x="679" y="150"/>
                    <a:pt x="631" y="236"/>
                    <a:pt x="555" y="313"/>
                  </a:cubicBezTo>
                  <a:cubicBezTo>
                    <a:pt x="517" y="389"/>
                    <a:pt x="393" y="389"/>
                    <a:pt x="354" y="475"/>
                  </a:cubicBezTo>
                  <a:cubicBezTo>
                    <a:pt x="278" y="752"/>
                    <a:pt x="1" y="1230"/>
                    <a:pt x="1" y="1230"/>
                  </a:cubicBezTo>
                  <a:cubicBezTo>
                    <a:pt x="1" y="1230"/>
                    <a:pt x="154" y="1392"/>
                    <a:pt x="316" y="1469"/>
                  </a:cubicBezTo>
                  <a:cubicBezTo>
                    <a:pt x="316" y="1507"/>
                    <a:pt x="316" y="1631"/>
                    <a:pt x="278" y="1669"/>
                  </a:cubicBezTo>
                  <a:cubicBezTo>
                    <a:pt x="240" y="1784"/>
                    <a:pt x="278" y="1822"/>
                    <a:pt x="354" y="1908"/>
                  </a:cubicBezTo>
                  <a:cubicBezTo>
                    <a:pt x="392" y="1926"/>
                    <a:pt x="421" y="1933"/>
                    <a:pt x="442" y="1933"/>
                  </a:cubicBezTo>
                  <a:cubicBezTo>
                    <a:pt x="515" y="1933"/>
                    <a:pt x="508" y="1850"/>
                    <a:pt x="479" y="1784"/>
                  </a:cubicBezTo>
                  <a:cubicBezTo>
                    <a:pt x="440" y="1708"/>
                    <a:pt x="440" y="1583"/>
                    <a:pt x="440" y="1545"/>
                  </a:cubicBezTo>
                  <a:cubicBezTo>
                    <a:pt x="479" y="1545"/>
                    <a:pt x="593" y="1583"/>
                    <a:pt x="631" y="1583"/>
                  </a:cubicBezTo>
                  <a:cubicBezTo>
                    <a:pt x="794" y="1583"/>
                    <a:pt x="794" y="1430"/>
                    <a:pt x="832" y="1268"/>
                  </a:cubicBezTo>
                  <a:cubicBezTo>
                    <a:pt x="918" y="1106"/>
                    <a:pt x="1071" y="1029"/>
                    <a:pt x="1033" y="915"/>
                  </a:cubicBezTo>
                  <a:cubicBezTo>
                    <a:pt x="995" y="790"/>
                    <a:pt x="918" y="714"/>
                    <a:pt x="870" y="628"/>
                  </a:cubicBezTo>
                  <a:cubicBezTo>
                    <a:pt x="794" y="551"/>
                    <a:pt x="756" y="475"/>
                    <a:pt x="832" y="274"/>
                  </a:cubicBezTo>
                  <a:cubicBezTo>
                    <a:pt x="858" y="110"/>
                    <a:pt x="812" y="0"/>
                    <a:pt x="7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0"/>
            <p:cNvSpPr/>
            <p:nvPr/>
          </p:nvSpPr>
          <p:spPr>
            <a:xfrm>
              <a:off x="8544941" y="3434141"/>
              <a:ext cx="29156" cy="60019"/>
            </a:xfrm>
            <a:custGeom>
              <a:rect b="b" l="l" r="r" t="t"/>
              <a:pathLst>
                <a:path extrusionOk="0" h="1968" w="956">
                  <a:moveTo>
                    <a:pt x="494" y="0"/>
                  </a:moveTo>
                  <a:cubicBezTo>
                    <a:pt x="472" y="0"/>
                    <a:pt x="452" y="22"/>
                    <a:pt x="440" y="70"/>
                  </a:cubicBezTo>
                  <a:cubicBezTo>
                    <a:pt x="440" y="156"/>
                    <a:pt x="401" y="270"/>
                    <a:pt x="363" y="347"/>
                  </a:cubicBezTo>
                  <a:cubicBezTo>
                    <a:pt x="325" y="395"/>
                    <a:pt x="239" y="433"/>
                    <a:pt x="201" y="471"/>
                  </a:cubicBezTo>
                  <a:cubicBezTo>
                    <a:pt x="239" y="586"/>
                    <a:pt x="325" y="672"/>
                    <a:pt x="277" y="748"/>
                  </a:cubicBezTo>
                  <a:cubicBezTo>
                    <a:pt x="239" y="872"/>
                    <a:pt x="163" y="872"/>
                    <a:pt x="86" y="987"/>
                  </a:cubicBezTo>
                  <a:cubicBezTo>
                    <a:pt x="38" y="1063"/>
                    <a:pt x="38" y="1226"/>
                    <a:pt x="0" y="1302"/>
                  </a:cubicBezTo>
                  <a:lnTo>
                    <a:pt x="0" y="1388"/>
                  </a:lnTo>
                  <a:cubicBezTo>
                    <a:pt x="38" y="1427"/>
                    <a:pt x="163" y="1465"/>
                    <a:pt x="277" y="1503"/>
                  </a:cubicBezTo>
                  <a:lnTo>
                    <a:pt x="277" y="1742"/>
                  </a:lnTo>
                  <a:cubicBezTo>
                    <a:pt x="239" y="1866"/>
                    <a:pt x="277" y="1904"/>
                    <a:pt x="401" y="1943"/>
                  </a:cubicBezTo>
                  <a:cubicBezTo>
                    <a:pt x="438" y="1960"/>
                    <a:pt x="466" y="1967"/>
                    <a:pt x="487" y="1967"/>
                  </a:cubicBezTo>
                  <a:cubicBezTo>
                    <a:pt x="560" y="1967"/>
                    <a:pt x="545" y="1877"/>
                    <a:pt x="478" y="1780"/>
                  </a:cubicBezTo>
                  <a:cubicBezTo>
                    <a:pt x="440" y="1742"/>
                    <a:pt x="401" y="1627"/>
                    <a:pt x="401" y="1589"/>
                  </a:cubicBezTo>
                  <a:lnTo>
                    <a:pt x="640" y="1589"/>
                  </a:lnTo>
                  <a:cubicBezTo>
                    <a:pt x="803" y="1589"/>
                    <a:pt x="755" y="1427"/>
                    <a:pt x="755" y="1264"/>
                  </a:cubicBezTo>
                  <a:cubicBezTo>
                    <a:pt x="803" y="1111"/>
                    <a:pt x="956" y="949"/>
                    <a:pt x="917" y="872"/>
                  </a:cubicBezTo>
                  <a:cubicBezTo>
                    <a:pt x="841" y="748"/>
                    <a:pt x="755" y="672"/>
                    <a:pt x="679" y="634"/>
                  </a:cubicBezTo>
                  <a:cubicBezTo>
                    <a:pt x="602" y="548"/>
                    <a:pt x="564" y="471"/>
                    <a:pt x="602" y="270"/>
                  </a:cubicBezTo>
                  <a:cubicBezTo>
                    <a:pt x="602" y="106"/>
                    <a:pt x="543" y="0"/>
                    <a:pt x="4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0"/>
            <p:cNvSpPr/>
            <p:nvPr/>
          </p:nvSpPr>
          <p:spPr>
            <a:xfrm>
              <a:off x="8567936" y="3443474"/>
              <a:ext cx="30650" cy="57518"/>
            </a:xfrm>
            <a:custGeom>
              <a:rect b="b" l="l" r="r" t="t"/>
              <a:pathLst>
                <a:path extrusionOk="0" h="1886" w="1005">
                  <a:moveTo>
                    <a:pt x="451" y="1"/>
                  </a:moveTo>
                  <a:cubicBezTo>
                    <a:pt x="425" y="1"/>
                    <a:pt x="402" y="28"/>
                    <a:pt x="402" y="89"/>
                  </a:cubicBezTo>
                  <a:cubicBezTo>
                    <a:pt x="402" y="165"/>
                    <a:pt x="402" y="203"/>
                    <a:pt x="326" y="280"/>
                  </a:cubicBezTo>
                  <a:cubicBezTo>
                    <a:pt x="288" y="366"/>
                    <a:pt x="240" y="404"/>
                    <a:pt x="202" y="442"/>
                  </a:cubicBezTo>
                  <a:cubicBezTo>
                    <a:pt x="240" y="519"/>
                    <a:pt x="326" y="605"/>
                    <a:pt x="288" y="719"/>
                  </a:cubicBezTo>
                  <a:cubicBezTo>
                    <a:pt x="240" y="805"/>
                    <a:pt x="163" y="843"/>
                    <a:pt x="125" y="920"/>
                  </a:cubicBezTo>
                  <a:cubicBezTo>
                    <a:pt x="87" y="1044"/>
                    <a:pt x="87" y="1159"/>
                    <a:pt x="49" y="1283"/>
                  </a:cubicBezTo>
                  <a:cubicBezTo>
                    <a:pt x="49" y="1283"/>
                    <a:pt x="49" y="1321"/>
                    <a:pt x="1" y="1359"/>
                  </a:cubicBezTo>
                  <a:cubicBezTo>
                    <a:pt x="87" y="1359"/>
                    <a:pt x="202" y="1436"/>
                    <a:pt x="288" y="1436"/>
                  </a:cubicBezTo>
                  <a:cubicBezTo>
                    <a:pt x="326" y="1522"/>
                    <a:pt x="326" y="1598"/>
                    <a:pt x="326" y="1675"/>
                  </a:cubicBezTo>
                  <a:cubicBezTo>
                    <a:pt x="326" y="1799"/>
                    <a:pt x="326" y="1837"/>
                    <a:pt x="441" y="1875"/>
                  </a:cubicBezTo>
                  <a:cubicBezTo>
                    <a:pt x="469" y="1882"/>
                    <a:pt x="493" y="1885"/>
                    <a:pt x="512" y="1885"/>
                  </a:cubicBezTo>
                  <a:cubicBezTo>
                    <a:pt x="601" y="1885"/>
                    <a:pt x="590" y="1815"/>
                    <a:pt x="527" y="1713"/>
                  </a:cubicBezTo>
                  <a:cubicBezTo>
                    <a:pt x="479" y="1675"/>
                    <a:pt x="479" y="1560"/>
                    <a:pt x="441" y="1522"/>
                  </a:cubicBezTo>
                  <a:lnTo>
                    <a:pt x="679" y="1522"/>
                  </a:lnTo>
                  <a:cubicBezTo>
                    <a:pt x="842" y="1522"/>
                    <a:pt x="765" y="1321"/>
                    <a:pt x="804" y="1159"/>
                  </a:cubicBezTo>
                  <a:cubicBezTo>
                    <a:pt x="804" y="996"/>
                    <a:pt x="1004" y="882"/>
                    <a:pt x="918" y="757"/>
                  </a:cubicBezTo>
                  <a:cubicBezTo>
                    <a:pt x="842" y="643"/>
                    <a:pt x="765" y="605"/>
                    <a:pt x="679" y="566"/>
                  </a:cubicBezTo>
                  <a:cubicBezTo>
                    <a:pt x="603" y="480"/>
                    <a:pt x="527" y="442"/>
                    <a:pt x="527" y="203"/>
                  </a:cubicBezTo>
                  <a:cubicBezTo>
                    <a:pt x="550" y="78"/>
                    <a:pt x="496" y="1"/>
                    <a:pt x="45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0"/>
            <p:cNvSpPr/>
            <p:nvPr/>
          </p:nvSpPr>
          <p:spPr>
            <a:xfrm>
              <a:off x="8591267" y="3452440"/>
              <a:ext cx="27722" cy="54591"/>
            </a:xfrm>
            <a:custGeom>
              <a:rect b="b" l="l" r="r" t="t"/>
              <a:pathLst>
                <a:path extrusionOk="0" h="1790" w="909">
                  <a:moveTo>
                    <a:pt x="353" y="0"/>
                  </a:moveTo>
                  <a:cubicBezTo>
                    <a:pt x="332" y="0"/>
                    <a:pt x="316" y="24"/>
                    <a:pt x="316" y="72"/>
                  </a:cubicBezTo>
                  <a:cubicBezTo>
                    <a:pt x="316" y="148"/>
                    <a:pt x="316" y="186"/>
                    <a:pt x="277" y="272"/>
                  </a:cubicBezTo>
                  <a:cubicBezTo>
                    <a:pt x="239" y="311"/>
                    <a:pt x="191" y="349"/>
                    <a:pt x="153" y="387"/>
                  </a:cubicBezTo>
                  <a:cubicBezTo>
                    <a:pt x="239" y="511"/>
                    <a:pt x="277" y="626"/>
                    <a:pt x="191" y="788"/>
                  </a:cubicBezTo>
                  <a:cubicBezTo>
                    <a:pt x="153" y="827"/>
                    <a:pt x="115" y="903"/>
                    <a:pt x="115" y="989"/>
                  </a:cubicBezTo>
                  <a:cubicBezTo>
                    <a:pt x="77" y="1027"/>
                    <a:pt x="77" y="1065"/>
                    <a:pt x="77" y="1104"/>
                  </a:cubicBezTo>
                  <a:cubicBezTo>
                    <a:pt x="77" y="1180"/>
                    <a:pt x="39" y="1228"/>
                    <a:pt x="0" y="1266"/>
                  </a:cubicBezTo>
                  <a:cubicBezTo>
                    <a:pt x="77" y="1304"/>
                    <a:pt x="191" y="1343"/>
                    <a:pt x="277" y="1381"/>
                  </a:cubicBezTo>
                  <a:cubicBezTo>
                    <a:pt x="316" y="1419"/>
                    <a:pt x="316" y="1543"/>
                    <a:pt x="316" y="1581"/>
                  </a:cubicBezTo>
                  <a:cubicBezTo>
                    <a:pt x="316" y="1706"/>
                    <a:pt x="354" y="1744"/>
                    <a:pt x="430" y="1782"/>
                  </a:cubicBezTo>
                  <a:cubicBezTo>
                    <a:pt x="452" y="1787"/>
                    <a:pt x="472" y="1790"/>
                    <a:pt x="488" y="1790"/>
                  </a:cubicBezTo>
                  <a:cubicBezTo>
                    <a:pt x="591" y="1790"/>
                    <a:pt x="582" y="1694"/>
                    <a:pt x="516" y="1620"/>
                  </a:cubicBezTo>
                  <a:cubicBezTo>
                    <a:pt x="478" y="1581"/>
                    <a:pt x="430" y="1505"/>
                    <a:pt x="430" y="1419"/>
                  </a:cubicBezTo>
                  <a:lnTo>
                    <a:pt x="631" y="1419"/>
                  </a:lnTo>
                  <a:cubicBezTo>
                    <a:pt x="793" y="1381"/>
                    <a:pt x="717" y="1228"/>
                    <a:pt x="755" y="1065"/>
                  </a:cubicBezTo>
                  <a:cubicBezTo>
                    <a:pt x="755" y="941"/>
                    <a:pt x="908" y="788"/>
                    <a:pt x="832" y="702"/>
                  </a:cubicBezTo>
                  <a:cubicBezTo>
                    <a:pt x="755" y="588"/>
                    <a:pt x="669" y="549"/>
                    <a:pt x="593" y="511"/>
                  </a:cubicBezTo>
                  <a:cubicBezTo>
                    <a:pt x="516" y="425"/>
                    <a:pt x="430" y="387"/>
                    <a:pt x="430" y="186"/>
                  </a:cubicBezTo>
                  <a:cubicBezTo>
                    <a:pt x="430" y="62"/>
                    <a:pt x="387" y="0"/>
                    <a:pt x="3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0"/>
            <p:cNvSpPr/>
            <p:nvPr/>
          </p:nvSpPr>
          <p:spPr>
            <a:xfrm>
              <a:off x="8613133" y="3461223"/>
              <a:ext cx="25374" cy="50809"/>
            </a:xfrm>
            <a:custGeom>
              <a:rect b="b" l="l" r="r" t="t"/>
              <a:pathLst>
                <a:path extrusionOk="0" h="1666" w="832">
                  <a:moveTo>
                    <a:pt x="358" y="1"/>
                  </a:moveTo>
                  <a:cubicBezTo>
                    <a:pt x="335" y="1"/>
                    <a:pt x="315" y="32"/>
                    <a:pt x="315" y="99"/>
                  </a:cubicBezTo>
                  <a:cubicBezTo>
                    <a:pt x="315" y="175"/>
                    <a:pt x="315" y="175"/>
                    <a:pt x="277" y="261"/>
                  </a:cubicBezTo>
                  <a:cubicBezTo>
                    <a:pt x="239" y="300"/>
                    <a:pt x="191" y="338"/>
                    <a:pt x="153" y="376"/>
                  </a:cubicBezTo>
                  <a:cubicBezTo>
                    <a:pt x="277" y="462"/>
                    <a:pt x="191" y="539"/>
                    <a:pt x="115" y="653"/>
                  </a:cubicBezTo>
                  <a:cubicBezTo>
                    <a:pt x="76" y="739"/>
                    <a:pt x="115" y="854"/>
                    <a:pt x="115" y="1055"/>
                  </a:cubicBezTo>
                  <a:cubicBezTo>
                    <a:pt x="76" y="1093"/>
                    <a:pt x="38" y="1131"/>
                    <a:pt x="0" y="1179"/>
                  </a:cubicBezTo>
                  <a:cubicBezTo>
                    <a:pt x="76" y="1217"/>
                    <a:pt x="191" y="1255"/>
                    <a:pt x="277" y="1293"/>
                  </a:cubicBezTo>
                  <a:cubicBezTo>
                    <a:pt x="315" y="1332"/>
                    <a:pt x="315" y="1418"/>
                    <a:pt x="315" y="1456"/>
                  </a:cubicBezTo>
                  <a:cubicBezTo>
                    <a:pt x="315" y="1571"/>
                    <a:pt x="354" y="1609"/>
                    <a:pt x="430" y="1657"/>
                  </a:cubicBezTo>
                  <a:cubicBezTo>
                    <a:pt x="457" y="1663"/>
                    <a:pt x="478" y="1666"/>
                    <a:pt x="495" y="1666"/>
                  </a:cubicBezTo>
                  <a:cubicBezTo>
                    <a:pt x="580" y="1666"/>
                    <a:pt x="548" y="1590"/>
                    <a:pt x="516" y="1494"/>
                  </a:cubicBezTo>
                  <a:cubicBezTo>
                    <a:pt x="478" y="1456"/>
                    <a:pt x="430" y="1370"/>
                    <a:pt x="430" y="1332"/>
                  </a:cubicBezTo>
                  <a:lnTo>
                    <a:pt x="592" y="1332"/>
                  </a:lnTo>
                  <a:cubicBezTo>
                    <a:pt x="755" y="1293"/>
                    <a:pt x="669" y="1179"/>
                    <a:pt x="717" y="1016"/>
                  </a:cubicBezTo>
                  <a:cubicBezTo>
                    <a:pt x="717" y="854"/>
                    <a:pt x="831" y="739"/>
                    <a:pt x="793" y="653"/>
                  </a:cubicBezTo>
                  <a:cubicBezTo>
                    <a:pt x="717" y="539"/>
                    <a:pt x="631" y="500"/>
                    <a:pt x="554" y="462"/>
                  </a:cubicBezTo>
                  <a:cubicBezTo>
                    <a:pt x="516" y="414"/>
                    <a:pt x="430" y="376"/>
                    <a:pt x="430" y="175"/>
                  </a:cubicBezTo>
                  <a:cubicBezTo>
                    <a:pt x="430" y="63"/>
                    <a:pt x="391" y="1"/>
                    <a:pt x="35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0"/>
            <p:cNvSpPr/>
            <p:nvPr/>
          </p:nvSpPr>
          <p:spPr>
            <a:xfrm>
              <a:off x="8634970" y="3469488"/>
              <a:ext cx="24215" cy="47241"/>
            </a:xfrm>
            <a:custGeom>
              <a:rect b="b" l="l" r="r" t="t"/>
              <a:pathLst>
                <a:path extrusionOk="0" h="1549" w="794">
                  <a:moveTo>
                    <a:pt x="315" y="0"/>
                  </a:moveTo>
                  <a:cubicBezTo>
                    <a:pt x="296" y="0"/>
                    <a:pt x="278" y="22"/>
                    <a:pt x="278" y="67"/>
                  </a:cubicBezTo>
                  <a:cubicBezTo>
                    <a:pt x="240" y="143"/>
                    <a:pt x="240" y="143"/>
                    <a:pt x="192" y="229"/>
                  </a:cubicBezTo>
                  <a:cubicBezTo>
                    <a:pt x="192" y="268"/>
                    <a:pt x="154" y="306"/>
                    <a:pt x="115" y="344"/>
                  </a:cubicBezTo>
                  <a:cubicBezTo>
                    <a:pt x="192" y="430"/>
                    <a:pt x="154" y="468"/>
                    <a:pt x="77" y="621"/>
                  </a:cubicBezTo>
                  <a:lnTo>
                    <a:pt x="77" y="984"/>
                  </a:lnTo>
                  <a:cubicBezTo>
                    <a:pt x="39" y="1022"/>
                    <a:pt x="1" y="1061"/>
                    <a:pt x="1" y="1099"/>
                  </a:cubicBezTo>
                  <a:cubicBezTo>
                    <a:pt x="39" y="1147"/>
                    <a:pt x="154" y="1185"/>
                    <a:pt x="240" y="1185"/>
                  </a:cubicBezTo>
                  <a:cubicBezTo>
                    <a:pt x="240" y="1261"/>
                    <a:pt x="278" y="1338"/>
                    <a:pt x="278" y="1386"/>
                  </a:cubicBezTo>
                  <a:cubicBezTo>
                    <a:pt x="240" y="1462"/>
                    <a:pt x="278" y="1500"/>
                    <a:pt x="354" y="1538"/>
                  </a:cubicBezTo>
                  <a:cubicBezTo>
                    <a:pt x="384" y="1545"/>
                    <a:pt x="408" y="1549"/>
                    <a:pt x="428" y="1549"/>
                  </a:cubicBezTo>
                  <a:cubicBezTo>
                    <a:pt x="514" y="1549"/>
                    <a:pt x="501" y="1486"/>
                    <a:pt x="431" y="1424"/>
                  </a:cubicBezTo>
                  <a:cubicBezTo>
                    <a:pt x="392" y="1386"/>
                    <a:pt x="392" y="1300"/>
                    <a:pt x="354" y="1223"/>
                  </a:cubicBezTo>
                  <a:lnTo>
                    <a:pt x="354" y="1223"/>
                  </a:lnTo>
                  <a:cubicBezTo>
                    <a:pt x="380" y="1236"/>
                    <a:pt x="406" y="1240"/>
                    <a:pt x="432" y="1240"/>
                  </a:cubicBezTo>
                  <a:cubicBezTo>
                    <a:pt x="483" y="1240"/>
                    <a:pt x="529" y="1223"/>
                    <a:pt x="555" y="1223"/>
                  </a:cubicBezTo>
                  <a:cubicBezTo>
                    <a:pt x="670" y="1223"/>
                    <a:pt x="631" y="1061"/>
                    <a:pt x="631" y="946"/>
                  </a:cubicBezTo>
                  <a:cubicBezTo>
                    <a:pt x="631" y="784"/>
                    <a:pt x="794" y="669"/>
                    <a:pt x="717" y="583"/>
                  </a:cubicBezTo>
                  <a:cubicBezTo>
                    <a:pt x="631" y="506"/>
                    <a:pt x="555" y="468"/>
                    <a:pt x="517" y="430"/>
                  </a:cubicBezTo>
                  <a:cubicBezTo>
                    <a:pt x="431" y="382"/>
                    <a:pt x="354" y="344"/>
                    <a:pt x="354" y="143"/>
                  </a:cubicBezTo>
                  <a:cubicBezTo>
                    <a:pt x="377" y="51"/>
                    <a:pt x="344" y="0"/>
                    <a:pt x="3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0"/>
            <p:cNvSpPr/>
            <p:nvPr/>
          </p:nvSpPr>
          <p:spPr>
            <a:xfrm>
              <a:off x="8654214" y="3475466"/>
              <a:ext cx="23056" cy="45045"/>
            </a:xfrm>
            <a:custGeom>
              <a:rect b="b" l="l" r="r" t="t"/>
              <a:pathLst>
                <a:path extrusionOk="0" h="1477" w="756">
                  <a:moveTo>
                    <a:pt x="281" y="1"/>
                  </a:moveTo>
                  <a:cubicBezTo>
                    <a:pt x="258" y="1"/>
                    <a:pt x="239" y="23"/>
                    <a:pt x="239" y="72"/>
                  </a:cubicBezTo>
                  <a:cubicBezTo>
                    <a:pt x="239" y="110"/>
                    <a:pt x="239" y="148"/>
                    <a:pt x="201" y="234"/>
                  </a:cubicBezTo>
                  <a:cubicBezTo>
                    <a:pt x="201" y="272"/>
                    <a:pt x="163" y="272"/>
                    <a:pt x="125" y="310"/>
                  </a:cubicBezTo>
                  <a:cubicBezTo>
                    <a:pt x="201" y="425"/>
                    <a:pt x="163" y="473"/>
                    <a:pt x="125" y="588"/>
                  </a:cubicBezTo>
                  <a:cubicBezTo>
                    <a:pt x="86" y="626"/>
                    <a:pt x="86" y="750"/>
                    <a:pt x="86" y="951"/>
                  </a:cubicBezTo>
                  <a:cubicBezTo>
                    <a:pt x="86" y="989"/>
                    <a:pt x="39" y="1027"/>
                    <a:pt x="0" y="1065"/>
                  </a:cubicBezTo>
                  <a:cubicBezTo>
                    <a:pt x="86" y="1104"/>
                    <a:pt x="201" y="1142"/>
                    <a:pt x="277" y="1142"/>
                  </a:cubicBezTo>
                  <a:cubicBezTo>
                    <a:pt x="277" y="1190"/>
                    <a:pt x="325" y="1266"/>
                    <a:pt x="277" y="1304"/>
                  </a:cubicBezTo>
                  <a:cubicBezTo>
                    <a:pt x="277" y="1381"/>
                    <a:pt x="325" y="1428"/>
                    <a:pt x="402" y="1467"/>
                  </a:cubicBezTo>
                  <a:cubicBezTo>
                    <a:pt x="431" y="1474"/>
                    <a:pt x="454" y="1477"/>
                    <a:pt x="471" y="1477"/>
                  </a:cubicBezTo>
                  <a:cubicBezTo>
                    <a:pt x="547" y="1477"/>
                    <a:pt x="509" y="1413"/>
                    <a:pt x="478" y="1342"/>
                  </a:cubicBezTo>
                  <a:cubicBezTo>
                    <a:pt x="440" y="1304"/>
                    <a:pt x="402" y="1228"/>
                    <a:pt x="402" y="1190"/>
                  </a:cubicBezTo>
                  <a:cubicBezTo>
                    <a:pt x="440" y="1190"/>
                    <a:pt x="516" y="1190"/>
                    <a:pt x="564" y="1142"/>
                  </a:cubicBezTo>
                  <a:cubicBezTo>
                    <a:pt x="679" y="1142"/>
                    <a:pt x="641" y="1027"/>
                    <a:pt x="641" y="865"/>
                  </a:cubicBezTo>
                  <a:cubicBezTo>
                    <a:pt x="641" y="750"/>
                    <a:pt x="755" y="626"/>
                    <a:pt x="679" y="549"/>
                  </a:cubicBezTo>
                  <a:cubicBezTo>
                    <a:pt x="641" y="473"/>
                    <a:pt x="564" y="425"/>
                    <a:pt x="478" y="387"/>
                  </a:cubicBezTo>
                  <a:cubicBezTo>
                    <a:pt x="440" y="349"/>
                    <a:pt x="363" y="310"/>
                    <a:pt x="363" y="148"/>
                  </a:cubicBezTo>
                  <a:cubicBezTo>
                    <a:pt x="363" y="55"/>
                    <a:pt x="317" y="1"/>
                    <a:pt x="28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0"/>
            <p:cNvSpPr/>
            <p:nvPr/>
          </p:nvSpPr>
          <p:spPr>
            <a:xfrm>
              <a:off x="8674891" y="3482022"/>
              <a:ext cx="19549" cy="40836"/>
            </a:xfrm>
            <a:custGeom>
              <a:rect b="b" l="l" r="r" t="t"/>
              <a:pathLst>
                <a:path extrusionOk="0" h="1339" w="641">
                  <a:moveTo>
                    <a:pt x="192" y="0"/>
                  </a:moveTo>
                  <a:cubicBezTo>
                    <a:pt x="177" y="0"/>
                    <a:pt x="163" y="21"/>
                    <a:pt x="163" y="57"/>
                  </a:cubicBezTo>
                  <a:cubicBezTo>
                    <a:pt x="163" y="134"/>
                    <a:pt x="163" y="172"/>
                    <a:pt x="125" y="210"/>
                  </a:cubicBezTo>
                  <a:cubicBezTo>
                    <a:pt x="125" y="258"/>
                    <a:pt x="77" y="296"/>
                    <a:pt x="39" y="296"/>
                  </a:cubicBezTo>
                  <a:cubicBezTo>
                    <a:pt x="125" y="373"/>
                    <a:pt x="125" y="449"/>
                    <a:pt x="39" y="573"/>
                  </a:cubicBezTo>
                  <a:cubicBezTo>
                    <a:pt x="39" y="611"/>
                    <a:pt x="39" y="688"/>
                    <a:pt x="77" y="850"/>
                  </a:cubicBezTo>
                  <a:cubicBezTo>
                    <a:pt x="77" y="927"/>
                    <a:pt x="39" y="975"/>
                    <a:pt x="1" y="1013"/>
                  </a:cubicBezTo>
                  <a:cubicBezTo>
                    <a:pt x="39" y="1013"/>
                    <a:pt x="163" y="1051"/>
                    <a:pt x="240" y="1051"/>
                  </a:cubicBezTo>
                  <a:cubicBezTo>
                    <a:pt x="240" y="1089"/>
                    <a:pt x="278" y="1166"/>
                    <a:pt x="278" y="1213"/>
                  </a:cubicBezTo>
                  <a:cubicBezTo>
                    <a:pt x="278" y="1290"/>
                    <a:pt x="316" y="1328"/>
                    <a:pt x="364" y="1328"/>
                  </a:cubicBezTo>
                  <a:cubicBezTo>
                    <a:pt x="392" y="1335"/>
                    <a:pt x="414" y="1338"/>
                    <a:pt x="430" y="1338"/>
                  </a:cubicBezTo>
                  <a:cubicBezTo>
                    <a:pt x="503" y="1338"/>
                    <a:pt x="471" y="1276"/>
                    <a:pt x="440" y="1213"/>
                  </a:cubicBezTo>
                  <a:cubicBezTo>
                    <a:pt x="402" y="1166"/>
                    <a:pt x="364" y="1127"/>
                    <a:pt x="364" y="1051"/>
                  </a:cubicBezTo>
                  <a:lnTo>
                    <a:pt x="364" y="1051"/>
                  </a:lnTo>
                  <a:cubicBezTo>
                    <a:pt x="377" y="1064"/>
                    <a:pt x="394" y="1068"/>
                    <a:pt x="411" y="1068"/>
                  </a:cubicBezTo>
                  <a:cubicBezTo>
                    <a:pt x="445" y="1068"/>
                    <a:pt x="479" y="1051"/>
                    <a:pt x="479" y="1051"/>
                  </a:cubicBezTo>
                  <a:cubicBezTo>
                    <a:pt x="603" y="1013"/>
                    <a:pt x="555" y="927"/>
                    <a:pt x="555" y="812"/>
                  </a:cubicBezTo>
                  <a:cubicBezTo>
                    <a:pt x="555" y="688"/>
                    <a:pt x="641" y="573"/>
                    <a:pt x="603" y="497"/>
                  </a:cubicBezTo>
                  <a:cubicBezTo>
                    <a:pt x="517" y="411"/>
                    <a:pt x="440" y="373"/>
                    <a:pt x="402" y="373"/>
                  </a:cubicBezTo>
                  <a:cubicBezTo>
                    <a:pt x="316" y="334"/>
                    <a:pt x="278" y="296"/>
                    <a:pt x="240" y="134"/>
                  </a:cubicBezTo>
                  <a:cubicBezTo>
                    <a:pt x="240" y="40"/>
                    <a:pt x="214" y="0"/>
                    <a:pt x="1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0"/>
            <p:cNvSpPr/>
            <p:nvPr/>
          </p:nvSpPr>
          <p:spPr>
            <a:xfrm>
              <a:off x="8693250" y="3485225"/>
              <a:ext cx="19274" cy="41111"/>
            </a:xfrm>
            <a:custGeom>
              <a:rect b="b" l="l" r="r" t="t"/>
              <a:pathLst>
                <a:path extrusionOk="0" h="1348" w="632">
                  <a:moveTo>
                    <a:pt x="183" y="1"/>
                  </a:moveTo>
                  <a:cubicBezTo>
                    <a:pt x="167" y="1"/>
                    <a:pt x="154" y="22"/>
                    <a:pt x="154" y="67"/>
                  </a:cubicBezTo>
                  <a:cubicBezTo>
                    <a:pt x="154" y="153"/>
                    <a:pt x="154" y="153"/>
                    <a:pt x="115" y="229"/>
                  </a:cubicBezTo>
                  <a:cubicBezTo>
                    <a:pt x="115" y="268"/>
                    <a:pt x="77" y="268"/>
                    <a:pt x="77" y="306"/>
                  </a:cubicBezTo>
                  <a:cubicBezTo>
                    <a:pt x="154" y="392"/>
                    <a:pt x="115" y="430"/>
                    <a:pt x="39" y="545"/>
                  </a:cubicBezTo>
                  <a:cubicBezTo>
                    <a:pt x="39" y="631"/>
                    <a:pt x="39" y="707"/>
                    <a:pt x="77" y="870"/>
                  </a:cubicBezTo>
                  <a:cubicBezTo>
                    <a:pt x="77" y="908"/>
                    <a:pt x="39" y="946"/>
                    <a:pt x="1" y="984"/>
                  </a:cubicBezTo>
                  <a:cubicBezTo>
                    <a:pt x="77" y="1022"/>
                    <a:pt x="154" y="1022"/>
                    <a:pt x="240" y="1061"/>
                  </a:cubicBezTo>
                  <a:cubicBezTo>
                    <a:pt x="240" y="1108"/>
                    <a:pt x="278" y="1147"/>
                    <a:pt x="278" y="1185"/>
                  </a:cubicBezTo>
                  <a:cubicBezTo>
                    <a:pt x="278" y="1300"/>
                    <a:pt x="316" y="1300"/>
                    <a:pt x="392" y="1347"/>
                  </a:cubicBezTo>
                  <a:cubicBezTo>
                    <a:pt x="517" y="1347"/>
                    <a:pt x="478" y="1261"/>
                    <a:pt x="431" y="1223"/>
                  </a:cubicBezTo>
                  <a:cubicBezTo>
                    <a:pt x="392" y="1185"/>
                    <a:pt x="354" y="1108"/>
                    <a:pt x="354" y="1061"/>
                  </a:cubicBezTo>
                  <a:lnTo>
                    <a:pt x="517" y="1061"/>
                  </a:lnTo>
                  <a:cubicBezTo>
                    <a:pt x="593" y="1022"/>
                    <a:pt x="555" y="908"/>
                    <a:pt x="555" y="784"/>
                  </a:cubicBezTo>
                  <a:cubicBezTo>
                    <a:pt x="555" y="669"/>
                    <a:pt x="631" y="545"/>
                    <a:pt x="593" y="468"/>
                  </a:cubicBezTo>
                  <a:cubicBezTo>
                    <a:pt x="517" y="430"/>
                    <a:pt x="431" y="392"/>
                    <a:pt x="392" y="344"/>
                  </a:cubicBezTo>
                  <a:cubicBezTo>
                    <a:pt x="354" y="306"/>
                    <a:pt x="278" y="306"/>
                    <a:pt x="240" y="153"/>
                  </a:cubicBezTo>
                  <a:cubicBezTo>
                    <a:pt x="240" y="54"/>
                    <a:pt x="208" y="1"/>
                    <a:pt x="18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0"/>
            <p:cNvSpPr/>
            <p:nvPr/>
          </p:nvSpPr>
          <p:spPr>
            <a:xfrm>
              <a:off x="8711335" y="3489281"/>
              <a:ext cx="18390" cy="38518"/>
            </a:xfrm>
            <a:custGeom>
              <a:rect b="b" l="l" r="r" t="t"/>
              <a:pathLst>
                <a:path extrusionOk="0" h="1263" w="603">
                  <a:moveTo>
                    <a:pt x="168" y="1"/>
                  </a:moveTo>
                  <a:cubicBezTo>
                    <a:pt x="145" y="1"/>
                    <a:pt x="124" y="22"/>
                    <a:pt x="124" y="58"/>
                  </a:cubicBezTo>
                  <a:cubicBezTo>
                    <a:pt x="163" y="135"/>
                    <a:pt x="163" y="135"/>
                    <a:pt x="124" y="211"/>
                  </a:cubicBezTo>
                  <a:cubicBezTo>
                    <a:pt x="124" y="259"/>
                    <a:pt x="77" y="259"/>
                    <a:pt x="38" y="297"/>
                  </a:cubicBezTo>
                  <a:cubicBezTo>
                    <a:pt x="124" y="373"/>
                    <a:pt x="124" y="412"/>
                    <a:pt x="38" y="536"/>
                  </a:cubicBezTo>
                  <a:cubicBezTo>
                    <a:pt x="38" y="574"/>
                    <a:pt x="38" y="651"/>
                    <a:pt x="77" y="813"/>
                  </a:cubicBezTo>
                  <a:cubicBezTo>
                    <a:pt x="77" y="851"/>
                    <a:pt x="38" y="889"/>
                    <a:pt x="0" y="928"/>
                  </a:cubicBezTo>
                  <a:cubicBezTo>
                    <a:pt x="77" y="975"/>
                    <a:pt x="163" y="975"/>
                    <a:pt x="239" y="975"/>
                  </a:cubicBezTo>
                  <a:cubicBezTo>
                    <a:pt x="239" y="1014"/>
                    <a:pt x="277" y="1090"/>
                    <a:pt x="277" y="1128"/>
                  </a:cubicBezTo>
                  <a:cubicBezTo>
                    <a:pt x="277" y="1214"/>
                    <a:pt x="315" y="1253"/>
                    <a:pt x="363" y="1253"/>
                  </a:cubicBezTo>
                  <a:cubicBezTo>
                    <a:pt x="384" y="1259"/>
                    <a:pt x="401" y="1263"/>
                    <a:pt x="415" y="1263"/>
                  </a:cubicBezTo>
                  <a:cubicBezTo>
                    <a:pt x="477" y="1263"/>
                    <a:pt x="471" y="1199"/>
                    <a:pt x="440" y="1128"/>
                  </a:cubicBezTo>
                  <a:cubicBezTo>
                    <a:pt x="401" y="1128"/>
                    <a:pt x="363" y="1052"/>
                    <a:pt x="363" y="1014"/>
                  </a:cubicBezTo>
                  <a:cubicBezTo>
                    <a:pt x="401" y="1014"/>
                    <a:pt x="440" y="1014"/>
                    <a:pt x="478" y="975"/>
                  </a:cubicBezTo>
                  <a:cubicBezTo>
                    <a:pt x="602" y="975"/>
                    <a:pt x="516" y="851"/>
                    <a:pt x="516" y="737"/>
                  </a:cubicBezTo>
                  <a:cubicBezTo>
                    <a:pt x="516" y="612"/>
                    <a:pt x="602" y="536"/>
                    <a:pt x="554" y="450"/>
                  </a:cubicBezTo>
                  <a:cubicBezTo>
                    <a:pt x="478" y="412"/>
                    <a:pt x="440" y="373"/>
                    <a:pt x="363" y="335"/>
                  </a:cubicBezTo>
                  <a:cubicBezTo>
                    <a:pt x="315" y="297"/>
                    <a:pt x="239" y="297"/>
                    <a:pt x="239" y="135"/>
                  </a:cubicBezTo>
                  <a:cubicBezTo>
                    <a:pt x="239" y="41"/>
                    <a:pt x="201" y="1"/>
                    <a:pt x="16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0"/>
            <p:cNvSpPr/>
            <p:nvPr/>
          </p:nvSpPr>
          <p:spPr>
            <a:xfrm>
              <a:off x="8729695" y="3491263"/>
              <a:ext cx="16926" cy="37725"/>
            </a:xfrm>
            <a:custGeom>
              <a:rect b="b" l="l" r="r" t="t"/>
              <a:pathLst>
                <a:path extrusionOk="0" h="1237" w="555">
                  <a:moveTo>
                    <a:pt x="108" y="0"/>
                  </a:moveTo>
                  <a:cubicBezTo>
                    <a:pt x="90" y="0"/>
                    <a:pt x="77" y="22"/>
                    <a:pt x="77" y="70"/>
                  </a:cubicBezTo>
                  <a:lnTo>
                    <a:pt x="77" y="194"/>
                  </a:lnTo>
                  <a:cubicBezTo>
                    <a:pt x="38" y="232"/>
                    <a:pt x="38" y="270"/>
                    <a:pt x="0" y="308"/>
                  </a:cubicBezTo>
                  <a:cubicBezTo>
                    <a:pt x="77" y="347"/>
                    <a:pt x="38" y="385"/>
                    <a:pt x="0" y="509"/>
                  </a:cubicBezTo>
                  <a:cubicBezTo>
                    <a:pt x="0" y="586"/>
                    <a:pt x="0" y="624"/>
                    <a:pt x="38" y="824"/>
                  </a:cubicBezTo>
                  <a:cubicBezTo>
                    <a:pt x="38" y="863"/>
                    <a:pt x="0" y="910"/>
                    <a:pt x="0" y="949"/>
                  </a:cubicBezTo>
                  <a:cubicBezTo>
                    <a:pt x="38" y="949"/>
                    <a:pt x="115" y="987"/>
                    <a:pt x="191" y="987"/>
                  </a:cubicBezTo>
                  <a:cubicBezTo>
                    <a:pt x="239" y="1025"/>
                    <a:pt x="239" y="1063"/>
                    <a:pt x="239" y="1102"/>
                  </a:cubicBezTo>
                  <a:cubicBezTo>
                    <a:pt x="239" y="1188"/>
                    <a:pt x="277" y="1226"/>
                    <a:pt x="354" y="1226"/>
                  </a:cubicBezTo>
                  <a:cubicBezTo>
                    <a:pt x="377" y="1233"/>
                    <a:pt x="395" y="1236"/>
                    <a:pt x="407" y="1236"/>
                  </a:cubicBezTo>
                  <a:cubicBezTo>
                    <a:pt x="460" y="1236"/>
                    <a:pt x="423" y="1180"/>
                    <a:pt x="392" y="1149"/>
                  </a:cubicBezTo>
                  <a:cubicBezTo>
                    <a:pt x="354" y="1102"/>
                    <a:pt x="315" y="1025"/>
                    <a:pt x="315" y="987"/>
                  </a:cubicBezTo>
                  <a:lnTo>
                    <a:pt x="430" y="987"/>
                  </a:lnTo>
                  <a:cubicBezTo>
                    <a:pt x="554" y="949"/>
                    <a:pt x="516" y="824"/>
                    <a:pt x="478" y="710"/>
                  </a:cubicBezTo>
                  <a:cubicBezTo>
                    <a:pt x="478" y="586"/>
                    <a:pt x="554" y="509"/>
                    <a:pt x="516" y="433"/>
                  </a:cubicBezTo>
                  <a:cubicBezTo>
                    <a:pt x="430" y="385"/>
                    <a:pt x="392" y="347"/>
                    <a:pt x="315" y="308"/>
                  </a:cubicBezTo>
                  <a:cubicBezTo>
                    <a:pt x="277" y="308"/>
                    <a:pt x="191" y="270"/>
                    <a:pt x="191" y="108"/>
                  </a:cubicBezTo>
                  <a:cubicBezTo>
                    <a:pt x="169" y="41"/>
                    <a:pt x="134" y="0"/>
                    <a:pt x="10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0"/>
            <p:cNvSpPr/>
            <p:nvPr/>
          </p:nvSpPr>
          <p:spPr>
            <a:xfrm>
              <a:off x="8745432" y="3493612"/>
              <a:ext cx="16926" cy="36201"/>
            </a:xfrm>
            <a:custGeom>
              <a:rect b="b" l="l" r="r" t="t"/>
              <a:pathLst>
                <a:path extrusionOk="0" h="1187" w="555">
                  <a:moveTo>
                    <a:pt x="147" y="0"/>
                  </a:moveTo>
                  <a:cubicBezTo>
                    <a:pt x="129" y="0"/>
                    <a:pt x="115" y="22"/>
                    <a:pt x="115" y="69"/>
                  </a:cubicBezTo>
                  <a:cubicBezTo>
                    <a:pt x="115" y="117"/>
                    <a:pt x="115" y="155"/>
                    <a:pt x="77" y="193"/>
                  </a:cubicBezTo>
                  <a:cubicBezTo>
                    <a:pt x="77" y="231"/>
                    <a:pt x="38" y="270"/>
                    <a:pt x="38" y="270"/>
                  </a:cubicBezTo>
                  <a:cubicBezTo>
                    <a:pt x="115" y="356"/>
                    <a:pt x="77" y="394"/>
                    <a:pt x="38" y="509"/>
                  </a:cubicBezTo>
                  <a:cubicBezTo>
                    <a:pt x="38" y="547"/>
                    <a:pt x="38" y="633"/>
                    <a:pt x="77" y="786"/>
                  </a:cubicBezTo>
                  <a:cubicBezTo>
                    <a:pt x="77" y="833"/>
                    <a:pt x="38" y="872"/>
                    <a:pt x="0" y="910"/>
                  </a:cubicBezTo>
                  <a:lnTo>
                    <a:pt x="239" y="910"/>
                  </a:lnTo>
                  <a:cubicBezTo>
                    <a:pt x="239" y="948"/>
                    <a:pt x="277" y="1025"/>
                    <a:pt x="277" y="1072"/>
                  </a:cubicBezTo>
                  <a:cubicBezTo>
                    <a:pt x="277" y="1149"/>
                    <a:pt x="277" y="1149"/>
                    <a:pt x="354" y="1187"/>
                  </a:cubicBezTo>
                  <a:cubicBezTo>
                    <a:pt x="478" y="1187"/>
                    <a:pt x="440" y="1111"/>
                    <a:pt x="392" y="1072"/>
                  </a:cubicBezTo>
                  <a:cubicBezTo>
                    <a:pt x="354" y="1025"/>
                    <a:pt x="315" y="986"/>
                    <a:pt x="315" y="948"/>
                  </a:cubicBezTo>
                  <a:cubicBezTo>
                    <a:pt x="354" y="948"/>
                    <a:pt x="440" y="948"/>
                    <a:pt x="440" y="910"/>
                  </a:cubicBezTo>
                  <a:cubicBezTo>
                    <a:pt x="554" y="910"/>
                    <a:pt x="516" y="786"/>
                    <a:pt x="478" y="671"/>
                  </a:cubicBezTo>
                  <a:cubicBezTo>
                    <a:pt x="478" y="595"/>
                    <a:pt x="554" y="470"/>
                    <a:pt x="516" y="432"/>
                  </a:cubicBezTo>
                  <a:cubicBezTo>
                    <a:pt x="440" y="356"/>
                    <a:pt x="392" y="356"/>
                    <a:pt x="354" y="308"/>
                  </a:cubicBezTo>
                  <a:cubicBezTo>
                    <a:pt x="277" y="270"/>
                    <a:pt x="239" y="270"/>
                    <a:pt x="201" y="117"/>
                  </a:cubicBezTo>
                  <a:cubicBezTo>
                    <a:pt x="201" y="44"/>
                    <a:pt x="171" y="0"/>
                    <a:pt x="14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0"/>
            <p:cNvSpPr/>
            <p:nvPr/>
          </p:nvSpPr>
          <p:spPr>
            <a:xfrm>
              <a:off x="8762327" y="3495319"/>
              <a:ext cx="15767" cy="33334"/>
            </a:xfrm>
            <a:custGeom>
              <a:rect b="b" l="l" r="r" t="t"/>
              <a:pathLst>
                <a:path extrusionOk="0" h="1093" w="517">
                  <a:moveTo>
                    <a:pt x="79" y="0"/>
                  </a:moveTo>
                  <a:cubicBezTo>
                    <a:pt x="56" y="0"/>
                    <a:pt x="39" y="22"/>
                    <a:pt x="39" y="61"/>
                  </a:cubicBezTo>
                  <a:cubicBezTo>
                    <a:pt x="39" y="99"/>
                    <a:pt x="77" y="137"/>
                    <a:pt x="39" y="175"/>
                  </a:cubicBezTo>
                  <a:cubicBezTo>
                    <a:pt x="39" y="214"/>
                    <a:pt x="0" y="252"/>
                    <a:pt x="0" y="252"/>
                  </a:cubicBezTo>
                  <a:cubicBezTo>
                    <a:pt x="77" y="338"/>
                    <a:pt x="39" y="376"/>
                    <a:pt x="0" y="453"/>
                  </a:cubicBezTo>
                  <a:cubicBezTo>
                    <a:pt x="0" y="539"/>
                    <a:pt x="0" y="577"/>
                    <a:pt x="39" y="730"/>
                  </a:cubicBezTo>
                  <a:cubicBezTo>
                    <a:pt x="77" y="777"/>
                    <a:pt x="39" y="816"/>
                    <a:pt x="0" y="854"/>
                  </a:cubicBezTo>
                  <a:cubicBezTo>
                    <a:pt x="77" y="854"/>
                    <a:pt x="163" y="892"/>
                    <a:pt x="201" y="892"/>
                  </a:cubicBezTo>
                  <a:cubicBezTo>
                    <a:pt x="239" y="892"/>
                    <a:pt x="277" y="969"/>
                    <a:pt x="277" y="1016"/>
                  </a:cubicBezTo>
                  <a:cubicBezTo>
                    <a:pt x="277" y="1055"/>
                    <a:pt x="316" y="1093"/>
                    <a:pt x="363" y="1093"/>
                  </a:cubicBezTo>
                  <a:cubicBezTo>
                    <a:pt x="478" y="1093"/>
                    <a:pt x="440" y="1055"/>
                    <a:pt x="402" y="1016"/>
                  </a:cubicBezTo>
                  <a:cubicBezTo>
                    <a:pt x="363" y="969"/>
                    <a:pt x="316" y="930"/>
                    <a:pt x="316" y="892"/>
                  </a:cubicBezTo>
                  <a:cubicBezTo>
                    <a:pt x="363" y="892"/>
                    <a:pt x="402" y="854"/>
                    <a:pt x="440" y="854"/>
                  </a:cubicBezTo>
                  <a:cubicBezTo>
                    <a:pt x="516" y="816"/>
                    <a:pt x="478" y="730"/>
                    <a:pt x="478" y="615"/>
                  </a:cubicBezTo>
                  <a:cubicBezTo>
                    <a:pt x="440" y="539"/>
                    <a:pt x="516" y="414"/>
                    <a:pt x="478" y="376"/>
                  </a:cubicBezTo>
                  <a:cubicBezTo>
                    <a:pt x="402" y="300"/>
                    <a:pt x="363" y="300"/>
                    <a:pt x="277" y="252"/>
                  </a:cubicBezTo>
                  <a:cubicBezTo>
                    <a:pt x="239" y="252"/>
                    <a:pt x="163" y="214"/>
                    <a:pt x="163" y="99"/>
                  </a:cubicBezTo>
                  <a:cubicBezTo>
                    <a:pt x="142" y="31"/>
                    <a:pt x="107" y="0"/>
                    <a:pt x="7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0"/>
            <p:cNvSpPr/>
            <p:nvPr/>
          </p:nvSpPr>
          <p:spPr>
            <a:xfrm>
              <a:off x="8776905" y="3496478"/>
              <a:ext cx="16926" cy="31016"/>
            </a:xfrm>
            <a:custGeom>
              <a:rect b="b" l="l" r="r" t="t"/>
              <a:pathLst>
                <a:path extrusionOk="0" h="1017" w="555">
                  <a:moveTo>
                    <a:pt x="79" y="1"/>
                  </a:moveTo>
                  <a:cubicBezTo>
                    <a:pt x="56" y="1"/>
                    <a:pt x="38" y="22"/>
                    <a:pt x="38" y="61"/>
                  </a:cubicBezTo>
                  <a:cubicBezTo>
                    <a:pt x="77" y="99"/>
                    <a:pt x="77" y="137"/>
                    <a:pt x="38" y="176"/>
                  </a:cubicBezTo>
                  <a:cubicBezTo>
                    <a:pt x="38" y="214"/>
                    <a:pt x="38" y="214"/>
                    <a:pt x="0" y="262"/>
                  </a:cubicBezTo>
                  <a:cubicBezTo>
                    <a:pt x="77" y="300"/>
                    <a:pt x="77" y="338"/>
                    <a:pt x="38" y="453"/>
                  </a:cubicBezTo>
                  <a:cubicBezTo>
                    <a:pt x="38" y="501"/>
                    <a:pt x="38" y="577"/>
                    <a:pt x="124" y="692"/>
                  </a:cubicBezTo>
                  <a:cubicBezTo>
                    <a:pt x="124" y="739"/>
                    <a:pt x="77" y="778"/>
                    <a:pt x="77" y="816"/>
                  </a:cubicBezTo>
                  <a:lnTo>
                    <a:pt x="277" y="816"/>
                  </a:lnTo>
                  <a:cubicBezTo>
                    <a:pt x="277" y="854"/>
                    <a:pt x="315" y="892"/>
                    <a:pt x="315" y="931"/>
                  </a:cubicBezTo>
                  <a:cubicBezTo>
                    <a:pt x="315" y="1017"/>
                    <a:pt x="363" y="1017"/>
                    <a:pt x="401" y="1017"/>
                  </a:cubicBezTo>
                  <a:cubicBezTo>
                    <a:pt x="516" y="1017"/>
                    <a:pt x="478" y="978"/>
                    <a:pt x="440" y="931"/>
                  </a:cubicBezTo>
                  <a:cubicBezTo>
                    <a:pt x="401" y="892"/>
                    <a:pt x="363" y="854"/>
                    <a:pt x="363" y="816"/>
                  </a:cubicBezTo>
                  <a:cubicBezTo>
                    <a:pt x="401" y="816"/>
                    <a:pt x="440" y="778"/>
                    <a:pt x="478" y="778"/>
                  </a:cubicBezTo>
                  <a:cubicBezTo>
                    <a:pt x="554" y="739"/>
                    <a:pt x="478" y="653"/>
                    <a:pt x="478" y="577"/>
                  </a:cubicBezTo>
                  <a:cubicBezTo>
                    <a:pt x="440" y="453"/>
                    <a:pt x="516" y="376"/>
                    <a:pt x="478" y="338"/>
                  </a:cubicBezTo>
                  <a:cubicBezTo>
                    <a:pt x="401" y="300"/>
                    <a:pt x="315" y="262"/>
                    <a:pt x="277" y="262"/>
                  </a:cubicBezTo>
                  <a:cubicBezTo>
                    <a:pt x="239" y="214"/>
                    <a:pt x="163" y="214"/>
                    <a:pt x="163" y="99"/>
                  </a:cubicBezTo>
                  <a:cubicBezTo>
                    <a:pt x="142" y="31"/>
                    <a:pt x="107" y="1"/>
                    <a:pt x="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0"/>
            <p:cNvSpPr/>
            <p:nvPr/>
          </p:nvSpPr>
          <p:spPr>
            <a:xfrm>
              <a:off x="8791452" y="3497851"/>
              <a:ext cx="14608" cy="27021"/>
            </a:xfrm>
            <a:custGeom>
              <a:rect b="b" l="l" r="r" t="t"/>
              <a:pathLst>
                <a:path extrusionOk="0" h="886" w="479">
                  <a:moveTo>
                    <a:pt x="76" y="1"/>
                  </a:moveTo>
                  <a:cubicBezTo>
                    <a:pt x="56" y="1"/>
                    <a:pt x="39" y="20"/>
                    <a:pt x="39" y="54"/>
                  </a:cubicBezTo>
                  <a:cubicBezTo>
                    <a:pt x="39" y="92"/>
                    <a:pt x="77" y="131"/>
                    <a:pt x="39" y="169"/>
                  </a:cubicBezTo>
                  <a:cubicBezTo>
                    <a:pt x="39" y="169"/>
                    <a:pt x="39" y="217"/>
                    <a:pt x="1" y="255"/>
                  </a:cubicBezTo>
                  <a:cubicBezTo>
                    <a:pt x="77" y="293"/>
                    <a:pt x="77" y="331"/>
                    <a:pt x="39" y="408"/>
                  </a:cubicBezTo>
                  <a:cubicBezTo>
                    <a:pt x="39" y="456"/>
                    <a:pt x="39" y="494"/>
                    <a:pt x="77" y="608"/>
                  </a:cubicBezTo>
                  <a:cubicBezTo>
                    <a:pt x="125" y="647"/>
                    <a:pt x="77" y="694"/>
                    <a:pt x="77" y="733"/>
                  </a:cubicBezTo>
                  <a:lnTo>
                    <a:pt x="240" y="733"/>
                  </a:lnTo>
                  <a:lnTo>
                    <a:pt x="278" y="809"/>
                  </a:lnTo>
                  <a:cubicBezTo>
                    <a:pt x="278" y="886"/>
                    <a:pt x="316" y="886"/>
                    <a:pt x="364" y="886"/>
                  </a:cubicBezTo>
                  <a:cubicBezTo>
                    <a:pt x="479" y="886"/>
                    <a:pt x="440" y="847"/>
                    <a:pt x="402" y="809"/>
                  </a:cubicBezTo>
                  <a:cubicBezTo>
                    <a:pt x="364" y="809"/>
                    <a:pt x="316" y="771"/>
                    <a:pt x="316" y="733"/>
                  </a:cubicBezTo>
                  <a:cubicBezTo>
                    <a:pt x="364" y="733"/>
                    <a:pt x="402" y="694"/>
                    <a:pt x="440" y="694"/>
                  </a:cubicBezTo>
                  <a:cubicBezTo>
                    <a:pt x="479" y="647"/>
                    <a:pt x="440" y="570"/>
                    <a:pt x="440" y="494"/>
                  </a:cubicBezTo>
                  <a:cubicBezTo>
                    <a:pt x="402" y="408"/>
                    <a:pt x="479" y="331"/>
                    <a:pt x="402" y="293"/>
                  </a:cubicBezTo>
                  <a:cubicBezTo>
                    <a:pt x="364" y="255"/>
                    <a:pt x="316" y="255"/>
                    <a:pt x="278" y="217"/>
                  </a:cubicBezTo>
                  <a:cubicBezTo>
                    <a:pt x="202" y="217"/>
                    <a:pt x="163" y="217"/>
                    <a:pt x="125" y="92"/>
                  </a:cubicBezTo>
                  <a:cubicBezTo>
                    <a:pt x="125" y="29"/>
                    <a:pt x="99" y="1"/>
                    <a:pt x="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0"/>
            <p:cNvSpPr/>
            <p:nvPr/>
          </p:nvSpPr>
          <p:spPr>
            <a:xfrm>
              <a:off x="8240119" y="3168905"/>
              <a:ext cx="49863" cy="69504"/>
            </a:xfrm>
            <a:custGeom>
              <a:rect b="b" l="l" r="r" t="t"/>
              <a:pathLst>
                <a:path extrusionOk="0" h="2279" w="1635">
                  <a:moveTo>
                    <a:pt x="1485" y="1"/>
                  </a:moveTo>
                  <a:cubicBezTo>
                    <a:pt x="1420" y="1"/>
                    <a:pt x="1295" y="75"/>
                    <a:pt x="1195" y="167"/>
                  </a:cubicBezTo>
                  <a:cubicBezTo>
                    <a:pt x="1118" y="291"/>
                    <a:pt x="841" y="645"/>
                    <a:pt x="717" y="769"/>
                  </a:cubicBezTo>
                  <a:cubicBezTo>
                    <a:pt x="564" y="922"/>
                    <a:pt x="287" y="1008"/>
                    <a:pt x="125" y="1161"/>
                  </a:cubicBezTo>
                  <a:cubicBezTo>
                    <a:pt x="86" y="1209"/>
                    <a:pt x="48" y="1285"/>
                    <a:pt x="0" y="1323"/>
                  </a:cubicBezTo>
                  <a:cubicBezTo>
                    <a:pt x="478" y="1524"/>
                    <a:pt x="1080" y="1763"/>
                    <a:pt x="1434" y="2279"/>
                  </a:cubicBezTo>
                  <a:cubicBezTo>
                    <a:pt x="1520" y="2078"/>
                    <a:pt x="1395" y="1763"/>
                    <a:pt x="1281" y="1686"/>
                  </a:cubicBezTo>
                  <a:cubicBezTo>
                    <a:pt x="879" y="1323"/>
                    <a:pt x="1004" y="1123"/>
                    <a:pt x="1242" y="683"/>
                  </a:cubicBezTo>
                  <a:cubicBezTo>
                    <a:pt x="1395" y="291"/>
                    <a:pt x="1634" y="91"/>
                    <a:pt x="1520" y="14"/>
                  </a:cubicBezTo>
                  <a:cubicBezTo>
                    <a:pt x="1512" y="5"/>
                    <a:pt x="1500" y="1"/>
                    <a:pt x="14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0"/>
            <p:cNvSpPr/>
            <p:nvPr/>
          </p:nvSpPr>
          <p:spPr>
            <a:xfrm>
              <a:off x="8804871" y="3498613"/>
              <a:ext cx="10796" cy="19366"/>
            </a:xfrm>
            <a:custGeom>
              <a:rect b="b" l="l" r="r" t="t"/>
              <a:pathLst>
                <a:path extrusionOk="0" h="635" w="354">
                  <a:moveTo>
                    <a:pt x="77" y="1"/>
                  </a:moveTo>
                  <a:cubicBezTo>
                    <a:pt x="58" y="1"/>
                    <a:pt x="39" y="10"/>
                    <a:pt x="39" y="29"/>
                  </a:cubicBezTo>
                  <a:cubicBezTo>
                    <a:pt x="77" y="67"/>
                    <a:pt x="77" y="106"/>
                    <a:pt x="77" y="144"/>
                  </a:cubicBezTo>
                  <a:cubicBezTo>
                    <a:pt x="39" y="192"/>
                    <a:pt x="0" y="192"/>
                    <a:pt x="0" y="230"/>
                  </a:cubicBezTo>
                  <a:cubicBezTo>
                    <a:pt x="0" y="268"/>
                    <a:pt x="39" y="268"/>
                    <a:pt x="0" y="383"/>
                  </a:cubicBezTo>
                  <a:cubicBezTo>
                    <a:pt x="0" y="431"/>
                    <a:pt x="39" y="507"/>
                    <a:pt x="39" y="545"/>
                  </a:cubicBezTo>
                  <a:cubicBezTo>
                    <a:pt x="77" y="583"/>
                    <a:pt x="39" y="622"/>
                    <a:pt x="39" y="622"/>
                  </a:cubicBezTo>
                  <a:cubicBezTo>
                    <a:pt x="39" y="622"/>
                    <a:pt x="84" y="635"/>
                    <a:pt x="137" y="635"/>
                  </a:cubicBezTo>
                  <a:cubicBezTo>
                    <a:pt x="186" y="635"/>
                    <a:pt x="241" y="624"/>
                    <a:pt x="277" y="583"/>
                  </a:cubicBezTo>
                  <a:cubicBezTo>
                    <a:pt x="354" y="507"/>
                    <a:pt x="316" y="306"/>
                    <a:pt x="316" y="268"/>
                  </a:cubicBezTo>
                  <a:cubicBezTo>
                    <a:pt x="277" y="268"/>
                    <a:pt x="239" y="230"/>
                    <a:pt x="201" y="192"/>
                  </a:cubicBezTo>
                  <a:lnTo>
                    <a:pt x="115" y="29"/>
                  </a:lnTo>
                  <a:cubicBezTo>
                    <a:pt x="115" y="10"/>
                    <a:pt x="96"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0"/>
            <p:cNvSpPr/>
            <p:nvPr/>
          </p:nvSpPr>
          <p:spPr>
            <a:xfrm>
              <a:off x="8814478" y="3497851"/>
              <a:ext cx="12290" cy="19732"/>
            </a:xfrm>
            <a:custGeom>
              <a:rect b="b" l="l" r="r" t="t"/>
              <a:pathLst>
                <a:path extrusionOk="0" h="647" w="403">
                  <a:moveTo>
                    <a:pt x="131" y="0"/>
                  </a:moveTo>
                  <a:cubicBezTo>
                    <a:pt x="106" y="0"/>
                    <a:pt x="87" y="27"/>
                    <a:pt x="87" y="54"/>
                  </a:cubicBezTo>
                  <a:cubicBezTo>
                    <a:pt x="87" y="92"/>
                    <a:pt x="125" y="131"/>
                    <a:pt x="87" y="169"/>
                  </a:cubicBezTo>
                  <a:lnTo>
                    <a:pt x="1" y="217"/>
                  </a:lnTo>
                  <a:cubicBezTo>
                    <a:pt x="39" y="293"/>
                    <a:pt x="39" y="293"/>
                    <a:pt x="39" y="370"/>
                  </a:cubicBezTo>
                  <a:cubicBezTo>
                    <a:pt x="39" y="408"/>
                    <a:pt x="87" y="456"/>
                    <a:pt x="39" y="532"/>
                  </a:cubicBezTo>
                  <a:cubicBezTo>
                    <a:pt x="39" y="570"/>
                    <a:pt x="1" y="647"/>
                    <a:pt x="1" y="647"/>
                  </a:cubicBezTo>
                  <a:cubicBezTo>
                    <a:pt x="1" y="647"/>
                    <a:pt x="240" y="647"/>
                    <a:pt x="326" y="570"/>
                  </a:cubicBezTo>
                  <a:cubicBezTo>
                    <a:pt x="402" y="494"/>
                    <a:pt x="402" y="293"/>
                    <a:pt x="240" y="217"/>
                  </a:cubicBezTo>
                  <a:cubicBezTo>
                    <a:pt x="201" y="217"/>
                    <a:pt x="163" y="54"/>
                    <a:pt x="163" y="16"/>
                  </a:cubicBezTo>
                  <a:cubicBezTo>
                    <a:pt x="152" y="5"/>
                    <a:pt x="141" y="0"/>
                    <a:pt x="1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0"/>
            <p:cNvSpPr/>
            <p:nvPr/>
          </p:nvSpPr>
          <p:spPr>
            <a:xfrm>
              <a:off x="8822926" y="3496539"/>
              <a:ext cx="13449" cy="19884"/>
            </a:xfrm>
            <a:custGeom>
              <a:rect b="b" l="l" r="r" t="t"/>
              <a:pathLst>
                <a:path extrusionOk="0" h="652" w="441">
                  <a:moveTo>
                    <a:pt x="110" y="1"/>
                  </a:moveTo>
                  <a:cubicBezTo>
                    <a:pt x="90" y="1"/>
                    <a:pt x="60" y="32"/>
                    <a:pt x="87" y="59"/>
                  </a:cubicBezTo>
                  <a:lnTo>
                    <a:pt x="125" y="135"/>
                  </a:lnTo>
                  <a:cubicBezTo>
                    <a:pt x="87" y="174"/>
                    <a:pt x="49" y="212"/>
                    <a:pt x="1" y="212"/>
                  </a:cubicBezTo>
                  <a:cubicBezTo>
                    <a:pt x="125" y="336"/>
                    <a:pt x="125" y="451"/>
                    <a:pt x="125" y="537"/>
                  </a:cubicBezTo>
                  <a:cubicBezTo>
                    <a:pt x="125" y="575"/>
                    <a:pt x="87" y="651"/>
                    <a:pt x="87" y="651"/>
                  </a:cubicBezTo>
                  <a:cubicBezTo>
                    <a:pt x="87" y="651"/>
                    <a:pt x="326" y="613"/>
                    <a:pt x="402" y="537"/>
                  </a:cubicBezTo>
                  <a:cubicBezTo>
                    <a:pt x="440" y="413"/>
                    <a:pt x="402" y="260"/>
                    <a:pt x="364" y="212"/>
                  </a:cubicBezTo>
                  <a:cubicBezTo>
                    <a:pt x="364" y="212"/>
                    <a:pt x="287" y="174"/>
                    <a:pt x="240" y="174"/>
                  </a:cubicBezTo>
                  <a:lnTo>
                    <a:pt x="125" y="21"/>
                  </a:lnTo>
                  <a:cubicBezTo>
                    <a:pt x="125" y="6"/>
                    <a:pt x="118" y="1"/>
                    <a:pt x="1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0"/>
            <p:cNvSpPr/>
            <p:nvPr/>
          </p:nvSpPr>
          <p:spPr>
            <a:xfrm>
              <a:off x="8833996" y="3495228"/>
              <a:ext cx="10827" cy="17689"/>
            </a:xfrm>
            <a:custGeom>
              <a:rect b="b" l="l" r="r" t="t"/>
              <a:pathLst>
                <a:path extrusionOk="0" h="580" w="355">
                  <a:moveTo>
                    <a:pt x="70" y="0"/>
                  </a:moveTo>
                  <a:cubicBezTo>
                    <a:pt x="59" y="0"/>
                    <a:pt x="39" y="30"/>
                    <a:pt x="39" y="64"/>
                  </a:cubicBezTo>
                  <a:cubicBezTo>
                    <a:pt x="39" y="102"/>
                    <a:pt x="77" y="140"/>
                    <a:pt x="77" y="140"/>
                  </a:cubicBezTo>
                  <a:lnTo>
                    <a:pt x="1" y="217"/>
                  </a:lnTo>
                  <a:cubicBezTo>
                    <a:pt x="77" y="303"/>
                    <a:pt x="77" y="417"/>
                    <a:pt x="77" y="494"/>
                  </a:cubicBezTo>
                  <a:cubicBezTo>
                    <a:pt x="77" y="542"/>
                    <a:pt x="39" y="580"/>
                    <a:pt x="39" y="580"/>
                  </a:cubicBezTo>
                  <a:cubicBezTo>
                    <a:pt x="39" y="580"/>
                    <a:pt x="278" y="580"/>
                    <a:pt x="316" y="494"/>
                  </a:cubicBezTo>
                  <a:cubicBezTo>
                    <a:pt x="354" y="417"/>
                    <a:pt x="316" y="255"/>
                    <a:pt x="278" y="217"/>
                  </a:cubicBezTo>
                  <a:cubicBezTo>
                    <a:pt x="278" y="217"/>
                    <a:pt x="240" y="178"/>
                    <a:pt x="202" y="178"/>
                  </a:cubicBezTo>
                  <a:cubicBezTo>
                    <a:pt x="163" y="178"/>
                    <a:pt x="116" y="64"/>
                    <a:pt x="77" y="16"/>
                  </a:cubicBezTo>
                  <a:cubicBezTo>
                    <a:pt x="77" y="5"/>
                    <a:pt x="74" y="0"/>
                    <a:pt x="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0"/>
            <p:cNvSpPr/>
            <p:nvPr/>
          </p:nvSpPr>
          <p:spPr>
            <a:xfrm>
              <a:off x="8842475" y="3498003"/>
              <a:ext cx="12260" cy="11132"/>
            </a:xfrm>
            <a:custGeom>
              <a:rect b="b" l="l" r="r" t="t"/>
              <a:pathLst>
                <a:path extrusionOk="0" h="365" w="402">
                  <a:moveTo>
                    <a:pt x="219" y="0"/>
                  </a:moveTo>
                  <a:cubicBezTo>
                    <a:pt x="128" y="0"/>
                    <a:pt x="0" y="49"/>
                    <a:pt x="0" y="49"/>
                  </a:cubicBezTo>
                  <a:cubicBezTo>
                    <a:pt x="0" y="49"/>
                    <a:pt x="76" y="126"/>
                    <a:pt x="76" y="212"/>
                  </a:cubicBezTo>
                  <a:cubicBezTo>
                    <a:pt x="124" y="288"/>
                    <a:pt x="124" y="365"/>
                    <a:pt x="124" y="365"/>
                  </a:cubicBezTo>
                  <a:cubicBezTo>
                    <a:pt x="124" y="365"/>
                    <a:pt x="239" y="365"/>
                    <a:pt x="315" y="288"/>
                  </a:cubicBezTo>
                  <a:cubicBezTo>
                    <a:pt x="401" y="212"/>
                    <a:pt x="315" y="49"/>
                    <a:pt x="277" y="11"/>
                  </a:cubicBezTo>
                  <a:cubicBezTo>
                    <a:pt x="262" y="3"/>
                    <a:pt x="242" y="0"/>
                    <a:pt x="2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0"/>
            <p:cNvSpPr/>
            <p:nvPr/>
          </p:nvSpPr>
          <p:spPr>
            <a:xfrm>
              <a:off x="8850922" y="3494953"/>
              <a:ext cx="12260" cy="11864"/>
            </a:xfrm>
            <a:custGeom>
              <a:rect b="b" l="l" r="r" t="t"/>
              <a:pathLst>
                <a:path extrusionOk="0" h="389" w="402">
                  <a:moveTo>
                    <a:pt x="174" y="0"/>
                  </a:moveTo>
                  <a:cubicBezTo>
                    <a:pt x="95" y="0"/>
                    <a:pt x="0" y="73"/>
                    <a:pt x="0" y="73"/>
                  </a:cubicBezTo>
                  <a:cubicBezTo>
                    <a:pt x="0" y="73"/>
                    <a:pt x="86" y="111"/>
                    <a:pt x="86" y="187"/>
                  </a:cubicBezTo>
                  <a:cubicBezTo>
                    <a:pt x="124" y="312"/>
                    <a:pt x="124" y="388"/>
                    <a:pt x="124" y="388"/>
                  </a:cubicBezTo>
                  <a:cubicBezTo>
                    <a:pt x="124" y="388"/>
                    <a:pt x="239" y="350"/>
                    <a:pt x="325" y="264"/>
                  </a:cubicBezTo>
                  <a:cubicBezTo>
                    <a:pt x="401" y="187"/>
                    <a:pt x="277" y="25"/>
                    <a:pt x="239" y="25"/>
                  </a:cubicBezTo>
                  <a:cubicBezTo>
                    <a:pt x="221" y="7"/>
                    <a:pt x="198" y="0"/>
                    <a:pt x="17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0"/>
            <p:cNvSpPr/>
            <p:nvPr/>
          </p:nvSpPr>
          <p:spPr>
            <a:xfrm>
              <a:off x="8859370" y="3491873"/>
              <a:ext cx="12260" cy="11132"/>
            </a:xfrm>
            <a:custGeom>
              <a:rect b="b" l="l" r="r" t="t"/>
              <a:pathLst>
                <a:path extrusionOk="0" h="365" w="402">
                  <a:moveTo>
                    <a:pt x="185" y="1"/>
                  </a:moveTo>
                  <a:cubicBezTo>
                    <a:pt x="104" y="1"/>
                    <a:pt x="0" y="50"/>
                    <a:pt x="0" y="50"/>
                  </a:cubicBezTo>
                  <a:cubicBezTo>
                    <a:pt x="0" y="50"/>
                    <a:pt x="86" y="126"/>
                    <a:pt x="86" y="174"/>
                  </a:cubicBezTo>
                  <a:cubicBezTo>
                    <a:pt x="124" y="288"/>
                    <a:pt x="124" y="365"/>
                    <a:pt x="124" y="365"/>
                  </a:cubicBezTo>
                  <a:cubicBezTo>
                    <a:pt x="124" y="365"/>
                    <a:pt x="239" y="327"/>
                    <a:pt x="325" y="250"/>
                  </a:cubicBezTo>
                  <a:cubicBezTo>
                    <a:pt x="402" y="174"/>
                    <a:pt x="287" y="50"/>
                    <a:pt x="239" y="11"/>
                  </a:cubicBezTo>
                  <a:cubicBezTo>
                    <a:pt x="224" y="4"/>
                    <a:pt x="205" y="1"/>
                    <a:pt x="1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0"/>
            <p:cNvSpPr/>
            <p:nvPr/>
          </p:nvSpPr>
          <p:spPr>
            <a:xfrm>
              <a:off x="8868093" y="3488122"/>
              <a:ext cx="11986" cy="11406"/>
            </a:xfrm>
            <a:custGeom>
              <a:rect b="b" l="l" r="r" t="t"/>
              <a:pathLst>
                <a:path extrusionOk="0" h="374" w="393">
                  <a:moveTo>
                    <a:pt x="188" y="0"/>
                  </a:moveTo>
                  <a:cubicBezTo>
                    <a:pt x="103" y="0"/>
                    <a:pt x="1" y="58"/>
                    <a:pt x="1" y="58"/>
                  </a:cubicBezTo>
                  <a:cubicBezTo>
                    <a:pt x="1" y="58"/>
                    <a:pt x="77" y="134"/>
                    <a:pt x="77" y="173"/>
                  </a:cubicBezTo>
                  <a:cubicBezTo>
                    <a:pt x="116" y="297"/>
                    <a:pt x="116" y="373"/>
                    <a:pt x="116" y="373"/>
                  </a:cubicBezTo>
                  <a:cubicBezTo>
                    <a:pt x="116" y="373"/>
                    <a:pt x="240" y="335"/>
                    <a:pt x="316" y="249"/>
                  </a:cubicBezTo>
                  <a:cubicBezTo>
                    <a:pt x="393" y="173"/>
                    <a:pt x="278" y="58"/>
                    <a:pt x="240" y="10"/>
                  </a:cubicBezTo>
                  <a:cubicBezTo>
                    <a:pt x="224" y="3"/>
                    <a:pt x="206" y="0"/>
                    <a:pt x="1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0"/>
            <p:cNvSpPr/>
            <p:nvPr/>
          </p:nvSpPr>
          <p:spPr>
            <a:xfrm>
              <a:off x="8875381" y="3483517"/>
              <a:ext cx="11986" cy="11040"/>
            </a:xfrm>
            <a:custGeom>
              <a:rect b="b" l="l" r="r" t="t"/>
              <a:pathLst>
                <a:path extrusionOk="0" h="362" w="393">
                  <a:moveTo>
                    <a:pt x="199" y="0"/>
                  </a:moveTo>
                  <a:cubicBezTo>
                    <a:pt x="113" y="0"/>
                    <a:pt x="1" y="85"/>
                    <a:pt x="1" y="85"/>
                  </a:cubicBezTo>
                  <a:cubicBezTo>
                    <a:pt x="1" y="85"/>
                    <a:pt x="77" y="123"/>
                    <a:pt x="115" y="209"/>
                  </a:cubicBezTo>
                  <a:cubicBezTo>
                    <a:pt x="154" y="285"/>
                    <a:pt x="154" y="362"/>
                    <a:pt x="154" y="362"/>
                  </a:cubicBezTo>
                  <a:cubicBezTo>
                    <a:pt x="154" y="362"/>
                    <a:pt x="278" y="362"/>
                    <a:pt x="354" y="247"/>
                  </a:cubicBezTo>
                  <a:cubicBezTo>
                    <a:pt x="393" y="161"/>
                    <a:pt x="316" y="46"/>
                    <a:pt x="240" y="8"/>
                  </a:cubicBezTo>
                  <a:cubicBezTo>
                    <a:pt x="227" y="3"/>
                    <a:pt x="214" y="0"/>
                    <a:pt x="1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0"/>
            <p:cNvSpPr/>
            <p:nvPr/>
          </p:nvSpPr>
          <p:spPr>
            <a:xfrm>
              <a:off x="8883829" y="3479735"/>
              <a:ext cx="10827" cy="11345"/>
            </a:xfrm>
            <a:custGeom>
              <a:rect b="b" l="l" r="r" t="t"/>
              <a:pathLst>
                <a:path extrusionOk="0" h="372" w="355">
                  <a:moveTo>
                    <a:pt x="177" y="1"/>
                  </a:moveTo>
                  <a:cubicBezTo>
                    <a:pt x="116" y="1"/>
                    <a:pt x="1" y="94"/>
                    <a:pt x="1" y="94"/>
                  </a:cubicBezTo>
                  <a:cubicBezTo>
                    <a:pt x="1" y="94"/>
                    <a:pt x="77" y="132"/>
                    <a:pt x="116" y="209"/>
                  </a:cubicBezTo>
                  <a:cubicBezTo>
                    <a:pt x="154" y="285"/>
                    <a:pt x="116" y="371"/>
                    <a:pt x="116" y="371"/>
                  </a:cubicBezTo>
                  <a:cubicBezTo>
                    <a:pt x="116" y="371"/>
                    <a:pt x="278" y="333"/>
                    <a:pt x="316" y="247"/>
                  </a:cubicBezTo>
                  <a:cubicBezTo>
                    <a:pt x="354" y="170"/>
                    <a:pt x="278" y="46"/>
                    <a:pt x="202" y="8"/>
                  </a:cubicBezTo>
                  <a:cubicBezTo>
                    <a:pt x="195" y="3"/>
                    <a:pt x="187" y="1"/>
                    <a:pt x="1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0"/>
            <p:cNvSpPr/>
            <p:nvPr/>
          </p:nvSpPr>
          <p:spPr>
            <a:xfrm>
              <a:off x="8891118" y="3476472"/>
              <a:ext cx="10827" cy="9637"/>
            </a:xfrm>
            <a:custGeom>
              <a:rect b="b" l="l" r="r" t="t"/>
              <a:pathLst>
                <a:path extrusionOk="0" h="316" w="355">
                  <a:moveTo>
                    <a:pt x="201" y="0"/>
                  </a:moveTo>
                  <a:cubicBezTo>
                    <a:pt x="154" y="0"/>
                    <a:pt x="1" y="77"/>
                    <a:pt x="1" y="77"/>
                  </a:cubicBezTo>
                  <a:cubicBezTo>
                    <a:pt x="1" y="77"/>
                    <a:pt x="77" y="115"/>
                    <a:pt x="115" y="201"/>
                  </a:cubicBezTo>
                  <a:cubicBezTo>
                    <a:pt x="154" y="277"/>
                    <a:pt x="115" y="316"/>
                    <a:pt x="115" y="316"/>
                  </a:cubicBezTo>
                  <a:cubicBezTo>
                    <a:pt x="115" y="316"/>
                    <a:pt x="240" y="316"/>
                    <a:pt x="316" y="239"/>
                  </a:cubicBezTo>
                  <a:cubicBezTo>
                    <a:pt x="354" y="153"/>
                    <a:pt x="278" y="39"/>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0"/>
            <p:cNvSpPr/>
            <p:nvPr/>
          </p:nvSpPr>
          <p:spPr>
            <a:xfrm>
              <a:off x="8897248" y="3472690"/>
              <a:ext cx="9637" cy="9942"/>
            </a:xfrm>
            <a:custGeom>
              <a:rect b="b" l="l" r="r" t="t"/>
              <a:pathLst>
                <a:path extrusionOk="0" h="326" w="316">
                  <a:moveTo>
                    <a:pt x="192" y="0"/>
                  </a:moveTo>
                  <a:cubicBezTo>
                    <a:pt x="115" y="0"/>
                    <a:pt x="0" y="124"/>
                    <a:pt x="0" y="124"/>
                  </a:cubicBezTo>
                  <a:cubicBezTo>
                    <a:pt x="0" y="124"/>
                    <a:pt x="77" y="124"/>
                    <a:pt x="115" y="201"/>
                  </a:cubicBezTo>
                  <a:cubicBezTo>
                    <a:pt x="153" y="239"/>
                    <a:pt x="153" y="325"/>
                    <a:pt x="153" y="325"/>
                  </a:cubicBezTo>
                  <a:cubicBezTo>
                    <a:pt x="153" y="325"/>
                    <a:pt x="239" y="277"/>
                    <a:pt x="278" y="201"/>
                  </a:cubicBezTo>
                  <a:cubicBezTo>
                    <a:pt x="316" y="124"/>
                    <a:pt x="239" y="38"/>
                    <a:pt x="1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0"/>
            <p:cNvSpPr/>
            <p:nvPr/>
          </p:nvSpPr>
          <p:spPr>
            <a:xfrm>
              <a:off x="8903073" y="3470098"/>
              <a:ext cx="8783" cy="7563"/>
            </a:xfrm>
            <a:custGeom>
              <a:rect b="b" l="l" r="r" t="t"/>
              <a:pathLst>
                <a:path extrusionOk="0" h="248" w="288">
                  <a:moveTo>
                    <a:pt x="142" y="1"/>
                  </a:moveTo>
                  <a:cubicBezTo>
                    <a:pt x="92" y="1"/>
                    <a:pt x="1" y="85"/>
                    <a:pt x="1" y="85"/>
                  </a:cubicBezTo>
                  <a:cubicBezTo>
                    <a:pt x="1" y="85"/>
                    <a:pt x="87" y="85"/>
                    <a:pt x="87" y="123"/>
                  </a:cubicBezTo>
                  <a:cubicBezTo>
                    <a:pt x="125" y="209"/>
                    <a:pt x="125" y="248"/>
                    <a:pt x="125" y="248"/>
                  </a:cubicBezTo>
                  <a:cubicBezTo>
                    <a:pt x="125" y="248"/>
                    <a:pt x="239" y="248"/>
                    <a:pt x="287" y="171"/>
                  </a:cubicBezTo>
                  <a:cubicBezTo>
                    <a:pt x="287" y="85"/>
                    <a:pt x="201" y="9"/>
                    <a:pt x="163" y="9"/>
                  </a:cubicBezTo>
                  <a:cubicBezTo>
                    <a:pt x="157" y="3"/>
                    <a:pt x="150" y="1"/>
                    <a:pt x="1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0"/>
            <p:cNvSpPr/>
            <p:nvPr/>
          </p:nvSpPr>
          <p:spPr>
            <a:xfrm>
              <a:off x="8909203" y="3466560"/>
              <a:ext cx="7319" cy="7319"/>
            </a:xfrm>
            <a:custGeom>
              <a:rect b="b" l="l" r="r" t="t"/>
              <a:pathLst>
                <a:path extrusionOk="0" h="240" w="240">
                  <a:moveTo>
                    <a:pt x="124" y="0"/>
                  </a:moveTo>
                  <a:cubicBezTo>
                    <a:pt x="86" y="0"/>
                    <a:pt x="0" y="86"/>
                    <a:pt x="0" y="86"/>
                  </a:cubicBezTo>
                  <a:cubicBezTo>
                    <a:pt x="0" y="86"/>
                    <a:pt x="38" y="125"/>
                    <a:pt x="86" y="125"/>
                  </a:cubicBezTo>
                  <a:cubicBezTo>
                    <a:pt x="124" y="201"/>
                    <a:pt x="86" y="239"/>
                    <a:pt x="86" y="239"/>
                  </a:cubicBezTo>
                  <a:cubicBezTo>
                    <a:pt x="86" y="239"/>
                    <a:pt x="201" y="201"/>
                    <a:pt x="201" y="163"/>
                  </a:cubicBezTo>
                  <a:cubicBezTo>
                    <a:pt x="239" y="125"/>
                    <a:pt x="163" y="48"/>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0"/>
            <p:cNvSpPr/>
            <p:nvPr/>
          </p:nvSpPr>
          <p:spPr>
            <a:xfrm>
              <a:off x="8914144" y="3463998"/>
              <a:ext cx="6160" cy="6374"/>
            </a:xfrm>
            <a:custGeom>
              <a:rect b="b" l="l" r="r" t="t"/>
              <a:pathLst>
                <a:path extrusionOk="0" h="209" w="202">
                  <a:moveTo>
                    <a:pt x="61" y="0"/>
                  </a:moveTo>
                  <a:cubicBezTo>
                    <a:pt x="29" y="0"/>
                    <a:pt x="1" y="84"/>
                    <a:pt x="1" y="84"/>
                  </a:cubicBezTo>
                  <a:cubicBezTo>
                    <a:pt x="1" y="84"/>
                    <a:pt x="39" y="84"/>
                    <a:pt x="39" y="132"/>
                  </a:cubicBezTo>
                  <a:cubicBezTo>
                    <a:pt x="77" y="170"/>
                    <a:pt x="77" y="209"/>
                    <a:pt x="77" y="209"/>
                  </a:cubicBezTo>
                  <a:cubicBezTo>
                    <a:pt x="77" y="209"/>
                    <a:pt x="163" y="170"/>
                    <a:pt x="201" y="132"/>
                  </a:cubicBezTo>
                  <a:cubicBezTo>
                    <a:pt x="201" y="46"/>
                    <a:pt x="115" y="8"/>
                    <a:pt x="77" y="8"/>
                  </a:cubicBezTo>
                  <a:cubicBezTo>
                    <a:pt x="72" y="3"/>
                    <a:pt x="66" y="0"/>
                    <a:pt x="6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0"/>
            <p:cNvSpPr/>
            <p:nvPr/>
          </p:nvSpPr>
          <p:spPr>
            <a:xfrm>
              <a:off x="8917651" y="3461559"/>
              <a:ext cx="6130" cy="5032"/>
            </a:xfrm>
            <a:custGeom>
              <a:rect b="b" l="l" r="r" t="t"/>
              <a:pathLst>
                <a:path extrusionOk="0" h="165" w="201">
                  <a:moveTo>
                    <a:pt x="63" y="1"/>
                  </a:moveTo>
                  <a:cubicBezTo>
                    <a:pt x="31" y="1"/>
                    <a:pt x="0" y="50"/>
                    <a:pt x="0" y="50"/>
                  </a:cubicBezTo>
                  <a:lnTo>
                    <a:pt x="48" y="88"/>
                  </a:lnTo>
                  <a:cubicBezTo>
                    <a:pt x="86" y="126"/>
                    <a:pt x="86" y="164"/>
                    <a:pt x="86" y="164"/>
                  </a:cubicBezTo>
                  <a:cubicBezTo>
                    <a:pt x="86" y="164"/>
                    <a:pt x="163" y="126"/>
                    <a:pt x="163" y="88"/>
                  </a:cubicBezTo>
                  <a:cubicBezTo>
                    <a:pt x="201" y="50"/>
                    <a:pt x="124" y="12"/>
                    <a:pt x="86" y="12"/>
                  </a:cubicBezTo>
                  <a:cubicBezTo>
                    <a:pt x="79" y="4"/>
                    <a:pt x="71" y="1"/>
                    <a:pt x="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0"/>
            <p:cNvSpPr/>
            <p:nvPr/>
          </p:nvSpPr>
          <p:spPr>
            <a:xfrm>
              <a:off x="8921433" y="3459271"/>
              <a:ext cx="3538" cy="3812"/>
            </a:xfrm>
            <a:custGeom>
              <a:rect b="b" l="l" r="r" t="t"/>
              <a:pathLst>
                <a:path extrusionOk="0" h="125" w="116">
                  <a:moveTo>
                    <a:pt x="39" y="1"/>
                  </a:moveTo>
                  <a:lnTo>
                    <a:pt x="0" y="48"/>
                  </a:lnTo>
                  <a:lnTo>
                    <a:pt x="39" y="87"/>
                  </a:lnTo>
                  <a:lnTo>
                    <a:pt x="77" y="125"/>
                  </a:lnTo>
                  <a:cubicBezTo>
                    <a:pt x="77" y="125"/>
                    <a:pt x="115" y="125"/>
                    <a:pt x="115" y="87"/>
                  </a:cubicBezTo>
                  <a:cubicBezTo>
                    <a:pt x="115" y="48"/>
                    <a:pt x="77"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0"/>
            <p:cNvSpPr/>
            <p:nvPr/>
          </p:nvSpPr>
          <p:spPr>
            <a:xfrm>
              <a:off x="8923751" y="3456954"/>
              <a:ext cx="3843" cy="4971"/>
            </a:xfrm>
            <a:custGeom>
              <a:rect b="b" l="l" r="r" t="t"/>
              <a:pathLst>
                <a:path extrusionOk="0" h="163" w="126">
                  <a:moveTo>
                    <a:pt x="39" y="0"/>
                  </a:moveTo>
                  <a:lnTo>
                    <a:pt x="1" y="38"/>
                  </a:lnTo>
                  <a:cubicBezTo>
                    <a:pt x="1" y="38"/>
                    <a:pt x="1" y="77"/>
                    <a:pt x="39" y="77"/>
                  </a:cubicBezTo>
                  <a:cubicBezTo>
                    <a:pt x="87" y="124"/>
                    <a:pt x="87" y="163"/>
                    <a:pt x="87" y="163"/>
                  </a:cubicBezTo>
                  <a:cubicBezTo>
                    <a:pt x="87" y="163"/>
                    <a:pt x="125" y="124"/>
                    <a:pt x="125" y="77"/>
                  </a:cubicBezTo>
                  <a:cubicBezTo>
                    <a:pt x="125" y="38"/>
                    <a:pt x="87"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0"/>
            <p:cNvSpPr/>
            <p:nvPr/>
          </p:nvSpPr>
          <p:spPr>
            <a:xfrm>
              <a:off x="8214745" y="3153991"/>
              <a:ext cx="41416" cy="55292"/>
            </a:xfrm>
            <a:custGeom>
              <a:rect b="b" l="l" r="r" t="t"/>
              <a:pathLst>
                <a:path extrusionOk="0" h="1813" w="1358">
                  <a:moveTo>
                    <a:pt x="1055" y="1"/>
                  </a:moveTo>
                  <a:cubicBezTo>
                    <a:pt x="989" y="1"/>
                    <a:pt x="945" y="52"/>
                    <a:pt x="918" y="217"/>
                  </a:cubicBezTo>
                  <a:cubicBezTo>
                    <a:pt x="794" y="580"/>
                    <a:pt x="756" y="857"/>
                    <a:pt x="555" y="1172"/>
                  </a:cubicBezTo>
                  <a:cubicBezTo>
                    <a:pt x="441" y="1411"/>
                    <a:pt x="1" y="1497"/>
                    <a:pt x="1" y="1497"/>
                  </a:cubicBezTo>
                  <a:lnTo>
                    <a:pt x="1" y="1736"/>
                  </a:lnTo>
                  <a:lnTo>
                    <a:pt x="355" y="1736"/>
                  </a:lnTo>
                  <a:cubicBezTo>
                    <a:pt x="479" y="1736"/>
                    <a:pt x="641" y="1774"/>
                    <a:pt x="756" y="1812"/>
                  </a:cubicBezTo>
                  <a:cubicBezTo>
                    <a:pt x="794" y="1736"/>
                    <a:pt x="880" y="1612"/>
                    <a:pt x="918" y="1535"/>
                  </a:cubicBezTo>
                  <a:cubicBezTo>
                    <a:pt x="918" y="1411"/>
                    <a:pt x="880" y="1296"/>
                    <a:pt x="918" y="1172"/>
                  </a:cubicBezTo>
                  <a:cubicBezTo>
                    <a:pt x="957" y="857"/>
                    <a:pt x="1195" y="580"/>
                    <a:pt x="1272" y="379"/>
                  </a:cubicBezTo>
                  <a:cubicBezTo>
                    <a:pt x="1358" y="140"/>
                    <a:pt x="1234" y="64"/>
                    <a:pt x="1157" y="25"/>
                  </a:cubicBezTo>
                  <a:cubicBezTo>
                    <a:pt x="1119" y="11"/>
                    <a:pt x="1085" y="1"/>
                    <a:pt x="10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0"/>
            <p:cNvSpPr/>
            <p:nvPr/>
          </p:nvSpPr>
          <p:spPr>
            <a:xfrm>
              <a:off x="8173390" y="3146946"/>
              <a:ext cx="39067" cy="73407"/>
            </a:xfrm>
            <a:custGeom>
              <a:rect b="b" l="l" r="r" t="t"/>
              <a:pathLst>
                <a:path extrusionOk="0" h="2407" w="1281">
                  <a:moveTo>
                    <a:pt x="981" y="1"/>
                  </a:moveTo>
                  <a:cubicBezTo>
                    <a:pt x="910" y="1"/>
                    <a:pt x="841" y="71"/>
                    <a:pt x="841" y="256"/>
                  </a:cubicBezTo>
                  <a:cubicBezTo>
                    <a:pt x="841" y="610"/>
                    <a:pt x="879" y="1050"/>
                    <a:pt x="755" y="1403"/>
                  </a:cubicBezTo>
                  <a:cubicBezTo>
                    <a:pt x="717" y="1690"/>
                    <a:pt x="0" y="1929"/>
                    <a:pt x="0" y="2168"/>
                  </a:cubicBezTo>
                  <a:lnTo>
                    <a:pt x="0" y="2406"/>
                  </a:lnTo>
                  <a:cubicBezTo>
                    <a:pt x="0" y="2406"/>
                    <a:pt x="478" y="2120"/>
                    <a:pt x="717" y="2082"/>
                  </a:cubicBezTo>
                  <a:cubicBezTo>
                    <a:pt x="917" y="2043"/>
                    <a:pt x="1156" y="1967"/>
                    <a:pt x="1281" y="1967"/>
                  </a:cubicBezTo>
                  <a:lnTo>
                    <a:pt x="1281" y="1690"/>
                  </a:lnTo>
                  <a:cubicBezTo>
                    <a:pt x="1156" y="1604"/>
                    <a:pt x="1118" y="1451"/>
                    <a:pt x="1080" y="1327"/>
                  </a:cubicBezTo>
                  <a:cubicBezTo>
                    <a:pt x="1080" y="973"/>
                    <a:pt x="1156" y="495"/>
                    <a:pt x="1195" y="295"/>
                  </a:cubicBezTo>
                  <a:cubicBezTo>
                    <a:pt x="1281" y="18"/>
                    <a:pt x="1156" y="18"/>
                    <a:pt x="1042" y="18"/>
                  </a:cubicBezTo>
                  <a:cubicBezTo>
                    <a:pt x="1022" y="7"/>
                    <a:pt x="1002" y="1"/>
                    <a:pt x="98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0"/>
            <p:cNvSpPr/>
            <p:nvPr/>
          </p:nvSpPr>
          <p:spPr>
            <a:xfrm>
              <a:off x="8140727" y="3146001"/>
              <a:ext cx="39952" cy="96220"/>
            </a:xfrm>
            <a:custGeom>
              <a:rect b="b" l="l" r="r" t="t"/>
              <a:pathLst>
                <a:path extrusionOk="0" h="3155" w="1310">
                  <a:moveTo>
                    <a:pt x="756" y="1"/>
                  </a:moveTo>
                  <a:cubicBezTo>
                    <a:pt x="632" y="1"/>
                    <a:pt x="555" y="87"/>
                    <a:pt x="593" y="287"/>
                  </a:cubicBezTo>
                  <a:cubicBezTo>
                    <a:pt x="679" y="641"/>
                    <a:pt x="718" y="918"/>
                    <a:pt x="679" y="1281"/>
                  </a:cubicBezTo>
                  <a:cubicBezTo>
                    <a:pt x="632" y="1597"/>
                    <a:pt x="77" y="1835"/>
                    <a:pt x="39" y="2113"/>
                  </a:cubicBezTo>
                  <a:cubicBezTo>
                    <a:pt x="1" y="2151"/>
                    <a:pt x="1" y="2237"/>
                    <a:pt x="1" y="2275"/>
                  </a:cubicBezTo>
                  <a:cubicBezTo>
                    <a:pt x="39" y="2313"/>
                    <a:pt x="39" y="2351"/>
                    <a:pt x="77" y="2390"/>
                  </a:cubicBezTo>
                  <a:cubicBezTo>
                    <a:pt x="175" y="2321"/>
                    <a:pt x="269" y="2266"/>
                    <a:pt x="339" y="2266"/>
                  </a:cubicBezTo>
                  <a:cubicBezTo>
                    <a:pt x="385" y="2266"/>
                    <a:pt x="421" y="2290"/>
                    <a:pt x="440" y="2351"/>
                  </a:cubicBezTo>
                  <a:cubicBezTo>
                    <a:pt x="517" y="2514"/>
                    <a:pt x="393" y="2590"/>
                    <a:pt x="316" y="2714"/>
                  </a:cubicBezTo>
                  <a:cubicBezTo>
                    <a:pt x="278" y="2753"/>
                    <a:pt x="278" y="2791"/>
                    <a:pt x="240" y="2791"/>
                  </a:cubicBezTo>
                  <a:cubicBezTo>
                    <a:pt x="316" y="2915"/>
                    <a:pt x="354" y="3030"/>
                    <a:pt x="440" y="3154"/>
                  </a:cubicBezTo>
                  <a:cubicBezTo>
                    <a:pt x="479" y="3154"/>
                    <a:pt x="517" y="3106"/>
                    <a:pt x="593" y="3106"/>
                  </a:cubicBezTo>
                  <a:cubicBezTo>
                    <a:pt x="593" y="3030"/>
                    <a:pt x="632" y="2992"/>
                    <a:pt x="679" y="2915"/>
                  </a:cubicBezTo>
                  <a:cubicBezTo>
                    <a:pt x="794" y="2753"/>
                    <a:pt x="870" y="2628"/>
                    <a:pt x="995" y="2514"/>
                  </a:cubicBezTo>
                  <a:cubicBezTo>
                    <a:pt x="995" y="2313"/>
                    <a:pt x="956" y="2199"/>
                    <a:pt x="956" y="2151"/>
                  </a:cubicBezTo>
                  <a:cubicBezTo>
                    <a:pt x="956" y="1998"/>
                    <a:pt x="1234" y="1874"/>
                    <a:pt x="1310" y="1797"/>
                  </a:cubicBezTo>
                  <a:cubicBezTo>
                    <a:pt x="1310" y="1721"/>
                    <a:pt x="995" y="1281"/>
                    <a:pt x="995" y="1157"/>
                  </a:cubicBezTo>
                  <a:cubicBezTo>
                    <a:pt x="918" y="842"/>
                    <a:pt x="995" y="526"/>
                    <a:pt x="995" y="287"/>
                  </a:cubicBezTo>
                  <a:cubicBezTo>
                    <a:pt x="995" y="49"/>
                    <a:pt x="870" y="1"/>
                    <a:pt x="7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0"/>
            <p:cNvSpPr/>
            <p:nvPr/>
          </p:nvSpPr>
          <p:spPr>
            <a:xfrm>
              <a:off x="8112761" y="3203123"/>
              <a:ext cx="29186" cy="42575"/>
            </a:xfrm>
            <a:custGeom>
              <a:rect b="b" l="l" r="r" t="t"/>
              <a:pathLst>
                <a:path extrusionOk="0" h="1396" w="957">
                  <a:moveTo>
                    <a:pt x="278" y="1"/>
                  </a:moveTo>
                  <a:cubicBezTo>
                    <a:pt x="201" y="125"/>
                    <a:pt x="77" y="240"/>
                    <a:pt x="1" y="364"/>
                  </a:cubicBezTo>
                  <a:cubicBezTo>
                    <a:pt x="39" y="440"/>
                    <a:pt x="115" y="564"/>
                    <a:pt x="201" y="641"/>
                  </a:cubicBezTo>
                  <a:cubicBezTo>
                    <a:pt x="228" y="614"/>
                    <a:pt x="251" y="601"/>
                    <a:pt x="272" y="601"/>
                  </a:cubicBezTo>
                  <a:cubicBezTo>
                    <a:pt x="311" y="601"/>
                    <a:pt x="346" y="643"/>
                    <a:pt x="402" y="717"/>
                  </a:cubicBezTo>
                  <a:cubicBezTo>
                    <a:pt x="440" y="803"/>
                    <a:pt x="440" y="880"/>
                    <a:pt x="354" y="956"/>
                  </a:cubicBezTo>
                  <a:cubicBezTo>
                    <a:pt x="354" y="956"/>
                    <a:pt x="593" y="1281"/>
                    <a:pt x="679" y="1396"/>
                  </a:cubicBezTo>
                  <a:cubicBezTo>
                    <a:pt x="756" y="1357"/>
                    <a:pt x="832" y="1357"/>
                    <a:pt x="956" y="1281"/>
                  </a:cubicBezTo>
                  <a:cubicBezTo>
                    <a:pt x="918" y="1233"/>
                    <a:pt x="918" y="1157"/>
                    <a:pt x="918" y="1080"/>
                  </a:cubicBezTo>
                  <a:lnTo>
                    <a:pt x="880" y="1080"/>
                  </a:lnTo>
                  <a:cubicBezTo>
                    <a:pt x="717" y="679"/>
                    <a:pt x="517" y="364"/>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0"/>
            <p:cNvSpPr/>
            <p:nvPr/>
          </p:nvSpPr>
          <p:spPr>
            <a:xfrm>
              <a:off x="8120050" y="3152131"/>
              <a:ext cx="25374" cy="59470"/>
            </a:xfrm>
            <a:custGeom>
              <a:rect b="b" l="l" r="r" t="t"/>
              <a:pathLst>
                <a:path extrusionOk="0" h="1950" w="832">
                  <a:moveTo>
                    <a:pt x="163" y="0"/>
                  </a:moveTo>
                  <a:cubicBezTo>
                    <a:pt x="77" y="39"/>
                    <a:pt x="1" y="125"/>
                    <a:pt x="39" y="325"/>
                  </a:cubicBezTo>
                  <a:cubicBezTo>
                    <a:pt x="163" y="679"/>
                    <a:pt x="239" y="918"/>
                    <a:pt x="239" y="1319"/>
                  </a:cubicBezTo>
                  <a:lnTo>
                    <a:pt x="278" y="1319"/>
                  </a:lnTo>
                  <a:cubicBezTo>
                    <a:pt x="354" y="1558"/>
                    <a:pt x="478" y="1759"/>
                    <a:pt x="593" y="1950"/>
                  </a:cubicBezTo>
                  <a:cubicBezTo>
                    <a:pt x="593" y="1912"/>
                    <a:pt x="593" y="1873"/>
                    <a:pt x="641" y="1835"/>
                  </a:cubicBezTo>
                  <a:cubicBezTo>
                    <a:pt x="679" y="1711"/>
                    <a:pt x="717" y="1634"/>
                    <a:pt x="832" y="1558"/>
                  </a:cubicBezTo>
                  <a:cubicBezTo>
                    <a:pt x="717" y="1396"/>
                    <a:pt x="555" y="1233"/>
                    <a:pt x="517" y="1118"/>
                  </a:cubicBezTo>
                  <a:cubicBezTo>
                    <a:pt x="440" y="841"/>
                    <a:pt x="478" y="478"/>
                    <a:pt x="440" y="278"/>
                  </a:cubicBezTo>
                  <a:cubicBezTo>
                    <a:pt x="402" y="39"/>
                    <a:pt x="278"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0"/>
            <p:cNvSpPr/>
            <p:nvPr/>
          </p:nvSpPr>
          <p:spPr>
            <a:xfrm>
              <a:off x="8115109" y="3239567"/>
              <a:ext cx="11101" cy="15035"/>
            </a:xfrm>
            <a:custGeom>
              <a:rect b="b" l="l" r="r" t="t"/>
              <a:pathLst>
                <a:path extrusionOk="0" h="493" w="364">
                  <a:moveTo>
                    <a:pt x="124" y="0"/>
                  </a:moveTo>
                  <a:cubicBezTo>
                    <a:pt x="86" y="38"/>
                    <a:pt x="38" y="86"/>
                    <a:pt x="0" y="162"/>
                  </a:cubicBezTo>
                  <a:cubicBezTo>
                    <a:pt x="38" y="325"/>
                    <a:pt x="38" y="401"/>
                    <a:pt x="124" y="478"/>
                  </a:cubicBezTo>
                  <a:cubicBezTo>
                    <a:pt x="134" y="487"/>
                    <a:pt x="148" y="492"/>
                    <a:pt x="165" y="492"/>
                  </a:cubicBezTo>
                  <a:cubicBezTo>
                    <a:pt x="216" y="492"/>
                    <a:pt x="289" y="449"/>
                    <a:pt x="325" y="363"/>
                  </a:cubicBezTo>
                  <a:lnTo>
                    <a:pt x="363" y="363"/>
                  </a:lnTo>
                  <a:cubicBezTo>
                    <a:pt x="277" y="239"/>
                    <a:pt x="201" y="124"/>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0"/>
            <p:cNvSpPr/>
            <p:nvPr/>
          </p:nvSpPr>
          <p:spPr>
            <a:xfrm>
              <a:off x="8085954" y="3244508"/>
              <a:ext cx="13449" cy="16743"/>
            </a:xfrm>
            <a:custGeom>
              <a:rect b="b" l="l" r="r" t="t"/>
              <a:pathLst>
                <a:path extrusionOk="0" h="549" w="441">
                  <a:moveTo>
                    <a:pt x="163" y="0"/>
                  </a:moveTo>
                  <a:cubicBezTo>
                    <a:pt x="125" y="77"/>
                    <a:pt x="87" y="115"/>
                    <a:pt x="1" y="201"/>
                  </a:cubicBezTo>
                  <a:cubicBezTo>
                    <a:pt x="1" y="354"/>
                    <a:pt x="39" y="440"/>
                    <a:pt x="125" y="516"/>
                  </a:cubicBezTo>
                  <a:cubicBezTo>
                    <a:pt x="136" y="539"/>
                    <a:pt x="154" y="548"/>
                    <a:pt x="174" y="548"/>
                  </a:cubicBezTo>
                  <a:cubicBezTo>
                    <a:pt x="224" y="548"/>
                    <a:pt x="292" y="494"/>
                    <a:pt x="325" y="440"/>
                  </a:cubicBezTo>
                  <a:cubicBezTo>
                    <a:pt x="364" y="402"/>
                    <a:pt x="402" y="354"/>
                    <a:pt x="440" y="316"/>
                  </a:cubicBezTo>
                  <a:cubicBezTo>
                    <a:pt x="364" y="201"/>
                    <a:pt x="239" y="115"/>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0"/>
            <p:cNvSpPr/>
            <p:nvPr/>
          </p:nvSpPr>
          <p:spPr>
            <a:xfrm>
              <a:off x="8081288" y="3227612"/>
              <a:ext cx="3538" cy="9637"/>
            </a:xfrm>
            <a:custGeom>
              <a:rect b="b" l="l" r="r" t="t"/>
              <a:pathLst>
                <a:path extrusionOk="0" h="316" w="116">
                  <a:moveTo>
                    <a:pt x="1" y="0"/>
                  </a:moveTo>
                  <a:cubicBezTo>
                    <a:pt x="1" y="115"/>
                    <a:pt x="1" y="153"/>
                    <a:pt x="39" y="316"/>
                  </a:cubicBezTo>
                  <a:cubicBezTo>
                    <a:pt x="77" y="277"/>
                    <a:pt x="77" y="239"/>
                    <a:pt x="115" y="191"/>
                  </a:cubicBezTo>
                  <a:cubicBezTo>
                    <a:pt x="77" y="153"/>
                    <a:pt x="39" y="77"/>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0"/>
            <p:cNvSpPr/>
            <p:nvPr/>
          </p:nvSpPr>
          <p:spPr>
            <a:xfrm>
              <a:off x="8089735" y="3159420"/>
              <a:ext cx="26563" cy="52181"/>
            </a:xfrm>
            <a:custGeom>
              <a:rect b="b" l="l" r="r" t="t"/>
              <a:pathLst>
                <a:path extrusionOk="0" h="1711" w="871">
                  <a:moveTo>
                    <a:pt x="201" y="0"/>
                  </a:moveTo>
                  <a:cubicBezTo>
                    <a:pt x="77" y="0"/>
                    <a:pt x="1" y="86"/>
                    <a:pt x="77" y="277"/>
                  </a:cubicBezTo>
                  <a:cubicBezTo>
                    <a:pt x="154" y="564"/>
                    <a:pt x="278" y="803"/>
                    <a:pt x="316" y="1042"/>
                  </a:cubicBezTo>
                  <a:cubicBezTo>
                    <a:pt x="354" y="1080"/>
                    <a:pt x="555" y="1520"/>
                    <a:pt x="717" y="1711"/>
                  </a:cubicBezTo>
                  <a:cubicBezTo>
                    <a:pt x="756" y="1634"/>
                    <a:pt x="794" y="1596"/>
                    <a:pt x="870" y="1520"/>
                  </a:cubicBezTo>
                  <a:cubicBezTo>
                    <a:pt x="756" y="1357"/>
                    <a:pt x="593" y="1195"/>
                    <a:pt x="555" y="1118"/>
                  </a:cubicBezTo>
                  <a:cubicBezTo>
                    <a:pt x="479" y="803"/>
                    <a:pt x="517" y="440"/>
                    <a:pt x="479" y="239"/>
                  </a:cubicBezTo>
                  <a:cubicBezTo>
                    <a:pt x="440" y="0"/>
                    <a:pt x="316"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0"/>
            <p:cNvSpPr/>
            <p:nvPr/>
          </p:nvSpPr>
          <p:spPr>
            <a:xfrm>
              <a:off x="8084795" y="3206905"/>
              <a:ext cx="27997" cy="44923"/>
            </a:xfrm>
            <a:custGeom>
              <a:rect b="b" l="l" r="r" t="t"/>
              <a:pathLst>
                <a:path extrusionOk="0" h="1473" w="918">
                  <a:moveTo>
                    <a:pt x="316" y="1"/>
                  </a:moveTo>
                  <a:cubicBezTo>
                    <a:pt x="239" y="116"/>
                    <a:pt x="77" y="240"/>
                    <a:pt x="0" y="354"/>
                  </a:cubicBezTo>
                  <a:cubicBezTo>
                    <a:pt x="77" y="479"/>
                    <a:pt x="641" y="1272"/>
                    <a:pt x="755" y="1472"/>
                  </a:cubicBezTo>
                  <a:cubicBezTo>
                    <a:pt x="841" y="1434"/>
                    <a:pt x="879" y="1434"/>
                    <a:pt x="918" y="1396"/>
                  </a:cubicBezTo>
                  <a:cubicBezTo>
                    <a:pt x="841" y="1195"/>
                    <a:pt x="793" y="832"/>
                    <a:pt x="793" y="832"/>
                  </a:cubicBezTo>
                  <a:cubicBezTo>
                    <a:pt x="755" y="717"/>
                    <a:pt x="755" y="631"/>
                    <a:pt x="755" y="517"/>
                  </a:cubicBezTo>
                  <a:cubicBezTo>
                    <a:pt x="555" y="316"/>
                    <a:pt x="478" y="154"/>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0"/>
            <p:cNvSpPr/>
            <p:nvPr/>
          </p:nvSpPr>
          <p:spPr>
            <a:xfrm>
              <a:off x="8057987" y="3169332"/>
              <a:ext cx="26838" cy="47241"/>
            </a:xfrm>
            <a:custGeom>
              <a:rect b="b" l="l" r="r" t="t"/>
              <a:pathLst>
                <a:path extrusionOk="0" h="1549" w="880">
                  <a:moveTo>
                    <a:pt x="163" y="0"/>
                  </a:moveTo>
                  <a:cubicBezTo>
                    <a:pt x="48" y="0"/>
                    <a:pt x="0" y="77"/>
                    <a:pt x="48" y="277"/>
                  </a:cubicBezTo>
                  <a:cubicBezTo>
                    <a:pt x="86" y="392"/>
                    <a:pt x="124" y="478"/>
                    <a:pt x="163" y="593"/>
                  </a:cubicBezTo>
                  <a:cubicBezTo>
                    <a:pt x="325" y="755"/>
                    <a:pt x="402" y="956"/>
                    <a:pt x="526" y="1109"/>
                  </a:cubicBezTo>
                  <a:cubicBezTo>
                    <a:pt x="640" y="1271"/>
                    <a:pt x="765" y="1386"/>
                    <a:pt x="841" y="1548"/>
                  </a:cubicBezTo>
                  <a:cubicBezTo>
                    <a:pt x="841" y="1510"/>
                    <a:pt x="879" y="1510"/>
                    <a:pt x="879" y="1472"/>
                  </a:cubicBezTo>
                  <a:cubicBezTo>
                    <a:pt x="765" y="1348"/>
                    <a:pt x="602" y="1195"/>
                    <a:pt x="602" y="1109"/>
                  </a:cubicBezTo>
                  <a:cubicBezTo>
                    <a:pt x="478" y="793"/>
                    <a:pt x="478" y="430"/>
                    <a:pt x="440" y="239"/>
                  </a:cubicBezTo>
                  <a:cubicBezTo>
                    <a:pt x="402" y="0"/>
                    <a:pt x="287"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0"/>
            <p:cNvSpPr/>
            <p:nvPr/>
          </p:nvSpPr>
          <p:spPr>
            <a:xfrm>
              <a:off x="8066710" y="3222641"/>
              <a:ext cx="14608" cy="30345"/>
            </a:xfrm>
            <a:custGeom>
              <a:rect b="b" l="l" r="r" t="t"/>
              <a:pathLst>
                <a:path extrusionOk="0" h="995" w="479">
                  <a:moveTo>
                    <a:pt x="316" y="1"/>
                  </a:moveTo>
                  <a:cubicBezTo>
                    <a:pt x="316" y="39"/>
                    <a:pt x="316" y="115"/>
                    <a:pt x="278" y="115"/>
                  </a:cubicBezTo>
                  <a:cubicBezTo>
                    <a:pt x="240" y="240"/>
                    <a:pt x="77" y="278"/>
                    <a:pt x="1" y="354"/>
                  </a:cubicBezTo>
                  <a:cubicBezTo>
                    <a:pt x="116" y="517"/>
                    <a:pt x="431" y="956"/>
                    <a:pt x="479" y="995"/>
                  </a:cubicBezTo>
                  <a:cubicBezTo>
                    <a:pt x="431" y="832"/>
                    <a:pt x="393" y="641"/>
                    <a:pt x="393" y="641"/>
                  </a:cubicBezTo>
                  <a:cubicBezTo>
                    <a:pt x="354" y="402"/>
                    <a:pt x="354" y="240"/>
                    <a:pt x="393" y="77"/>
                  </a:cubicBezTo>
                  <a:cubicBezTo>
                    <a:pt x="393" y="39"/>
                    <a:pt x="354" y="39"/>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0"/>
            <p:cNvSpPr/>
            <p:nvPr/>
          </p:nvSpPr>
          <p:spPr>
            <a:xfrm>
              <a:off x="8050699" y="3238378"/>
              <a:ext cx="9942" cy="8478"/>
            </a:xfrm>
            <a:custGeom>
              <a:rect b="b" l="l" r="r" t="t"/>
              <a:pathLst>
                <a:path extrusionOk="0" h="278" w="326">
                  <a:moveTo>
                    <a:pt x="239" y="1"/>
                  </a:moveTo>
                  <a:cubicBezTo>
                    <a:pt x="163" y="39"/>
                    <a:pt x="86" y="77"/>
                    <a:pt x="0" y="125"/>
                  </a:cubicBezTo>
                  <a:cubicBezTo>
                    <a:pt x="48" y="163"/>
                    <a:pt x="48" y="240"/>
                    <a:pt x="86" y="278"/>
                  </a:cubicBezTo>
                  <a:cubicBezTo>
                    <a:pt x="163" y="201"/>
                    <a:pt x="239" y="125"/>
                    <a:pt x="325" y="77"/>
                  </a:cubicBezTo>
                  <a:cubicBezTo>
                    <a:pt x="287" y="39"/>
                    <a:pt x="239" y="1"/>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0"/>
            <p:cNvSpPr/>
            <p:nvPr/>
          </p:nvSpPr>
          <p:spPr>
            <a:xfrm>
              <a:off x="8060610" y="3246826"/>
              <a:ext cx="15767" cy="20738"/>
            </a:xfrm>
            <a:custGeom>
              <a:rect b="b" l="l" r="r" t="t"/>
              <a:pathLst>
                <a:path extrusionOk="0" h="680" w="517">
                  <a:moveTo>
                    <a:pt x="153" y="1"/>
                  </a:moveTo>
                  <a:cubicBezTo>
                    <a:pt x="153" y="39"/>
                    <a:pt x="115" y="125"/>
                    <a:pt x="77" y="163"/>
                  </a:cubicBezTo>
                  <a:cubicBezTo>
                    <a:pt x="77" y="240"/>
                    <a:pt x="38" y="278"/>
                    <a:pt x="0" y="326"/>
                  </a:cubicBezTo>
                  <a:cubicBezTo>
                    <a:pt x="77" y="440"/>
                    <a:pt x="153" y="565"/>
                    <a:pt x="239" y="679"/>
                  </a:cubicBezTo>
                  <a:cubicBezTo>
                    <a:pt x="277" y="603"/>
                    <a:pt x="354" y="517"/>
                    <a:pt x="478" y="479"/>
                  </a:cubicBezTo>
                  <a:lnTo>
                    <a:pt x="516" y="479"/>
                  </a:lnTo>
                  <a:cubicBezTo>
                    <a:pt x="392" y="326"/>
                    <a:pt x="277" y="163"/>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0"/>
            <p:cNvSpPr/>
            <p:nvPr/>
          </p:nvSpPr>
          <p:spPr>
            <a:xfrm>
              <a:off x="8037585" y="3248015"/>
              <a:ext cx="19274" cy="24489"/>
            </a:xfrm>
            <a:custGeom>
              <a:rect b="b" l="l" r="r" t="t"/>
              <a:pathLst>
                <a:path extrusionOk="0" h="803" w="632">
                  <a:moveTo>
                    <a:pt x="115" y="0"/>
                  </a:moveTo>
                  <a:cubicBezTo>
                    <a:pt x="77" y="48"/>
                    <a:pt x="0" y="48"/>
                    <a:pt x="0" y="86"/>
                  </a:cubicBezTo>
                  <a:cubicBezTo>
                    <a:pt x="39" y="163"/>
                    <a:pt x="0" y="287"/>
                    <a:pt x="0" y="363"/>
                  </a:cubicBezTo>
                  <a:cubicBezTo>
                    <a:pt x="77" y="526"/>
                    <a:pt x="191" y="640"/>
                    <a:pt x="277" y="803"/>
                  </a:cubicBezTo>
                  <a:cubicBezTo>
                    <a:pt x="316" y="803"/>
                    <a:pt x="316" y="765"/>
                    <a:pt x="316" y="765"/>
                  </a:cubicBezTo>
                  <a:cubicBezTo>
                    <a:pt x="430" y="717"/>
                    <a:pt x="555" y="717"/>
                    <a:pt x="631" y="640"/>
                  </a:cubicBezTo>
                  <a:cubicBezTo>
                    <a:pt x="516" y="526"/>
                    <a:pt x="191" y="124"/>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0"/>
            <p:cNvSpPr/>
            <p:nvPr/>
          </p:nvSpPr>
          <p:spPr>
            <a:xfrm>
              <a:off x="8028832" y="3268692"/>
              <a:ext cx="11101" cy="13236"/>
            </a:xfrm>
            <a:custGeom>
              <a:rect b="b" l="l" r="r" t="t"/>
              <a:pathLst>
                <a:path extrusionOk="0" h="434" w="364">
                  <a:moveTo>
                    <a:pt x="125" y="1"/>
                  </a:moveTo>
                  <a:cubicBezTo>
                    <a:pt x="87" y="1"/>
                    <a:pt x="49" y="39"/>
                    <a:pt x="1" y="125"/>
                  </a:cubicBezTo>
                  <a:cubicBezTo>
                    <a:pt x="87" y="278"/>
                    <a:pt x="87" y="364"/>
                    <a:pt x="163" y="402"/>
                  </a:cubicBezTo>
                  <a:cubicBezTo>
                    <a:pt x="186" y="424"/>
                    <a:pt x="205" y="434"/>
                    <a:pt x="224" y="434"/>
                  </a:cubicBezTo>
                  <a:cubicBezTo>
                    <a:pt x="270" y="434"/>
                    <a:pt x="310" y="379"/>
                    <a:pt x="364" y="325"/>
                  </a:cubicBezTo>
                  <a:cubicBezTo>
                    <a:pt x="287" y="201"/>
                    <a:pt x="201" y="87"/>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0"/>
            <p:cNvSpPr/>
            <p:nvPr/>
          </p:nvSpPr>
          <p:spPr>
            <a:xfrm>
              <a:off x="8024166" y="3179548"/>
              <a:ext cx="18116" cy="21287"/>
            </a:xfrm>
            <a:custGeom>
              <a:rect b="b" l="l" r="r" t="t"/>
              <a:pathLst>
                <a:path extrusionOk="0" h="698" w="594">
                  <a:moveTo>
                    <a:pt x="283" y="0"/>
                  </a:moveTo>
                  <a:cubicBezTo>
                    <a:pt x="252" y="0"/>
                    <a:pt x="223" y="8"/>
                    <a:pt x="202" y="19"/>
                  </a:cubicBezTo>
                  <a:cubicBezTo>
                    <a:pt x="77" y="57"/>
                    <a:pt x="1" y="143"/>
                    <a:pt x="77" y="334"/>
                  </a:cubicBezTo>
                  <a:cubicBezTo>
                    <a:pt x="116" y="382"/>
                    <a:pt x="202" y="497"/>
                    <a:pt x="202" y="573"/>
                  </a:cubicBezTo>
                  <a:cubicBezTo>
                    <a:pt x="263" y="542"/>
                    <a:pt x="325" y="486"/>
                    <a:pt x="392" y="486"/>
                  </a:cubicBezTo>
                  <a:cubicBezTo>
                    <a:pt x="408" y="486"/>
                    <a:pt x="424" y="489"/>
                    <a:pt x="440" y="497"/>
                  </a:cubicBezTo>
                  <a:cubicBezTo>
                    <a:pt x="517" y="535"/>
                    <a:pt x="555" y="621"/>
                    <a:pt x="593" y="697"/>
                  </a:cubicBezTo>
                  <a:cubicBezTo>
                    <a:pt x="555" y="535"/>
                    <a:pt x="517" y="334"/>
                    <a:pt x="479" y="219"/>
                  </a:cubicBezTo>
                  <a:cubicBezTo>
                    <a:pt x="451" y="49"/>
                    <a:pt x="361" y="0"/>
                    <a:pt x="28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0"/>
            <p:cNvSpPr/>
            <p:nvPr/>
          </p:nvSpPr>
          <p:spPr>
            <a:xfrm>
              <a:off x="7990070" y="3348840"/>
              <a:ext cx="89785" cy="23056"/>
            </a:xfrm>
            <a:custGeom>
              <a:rect b="b" l="l" r="r" t="t"/>
              <a:pathLst>
                <a:path extrusionOk="0" h="756" w="2944">
                  <a:moveTo>
                    <a:pt x="77" y="0"/>
                  </a:moveTo>
                  <a:lnTo>
                    <a:pt x="1" y="124"/>
                  </a:lnTo>
                  <a:cubicBezTo>
                    <a:pt x="1" y="124"/>
                    <a:pt x="1673" y="755"/>
                    <a:pt x="2351" y="755"/>
                  </a:cubicBezTo>
                  <a:cubicBezTo>
                    <a:pt x="2791" y="755"/>
                    <a:pt x="2944" y="363"/>
                    <a:pt x="2944" y="363"/>
                  </a:cubicBezTo>
                  <a:lnTo>
                    <a:pt x="2791" y="325"/>
                  </a:lnTo>
                  <a:cubicBezTo>
                    <a:pt x="2791" y="325"/>
                    <a:pt x="2647" y="605"/>
                    <a:pt x="2294" y="605"/>
                  </a:cubicBezTo>
                  <a:cubicBezTo>
                    <a:pt x="2272" y="605"/>
                    <a:pt x="2250" y="604"/>
                    <a:pt x="2227" y="602"/>
                  </a:cubicBezTo>
                  <a:cubicBezTo>
                    <a:pt x="1797" y="602"/>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0"/>
            <p:cNvSpPr/>
            <p:nvPr/>
          </p:nvSpPr>
          <p:spPr>
            <a:xfrm>
              <a:off x="8066710" y="3358752"/>
              <a:ext cx="35011" cy="16926"/>
            </a:xfrm>
            <a:custGeom>
              <a:rect b="b" l="l" r="r" t="t"/>
              <a:pathLst>
                <a:path extrusionOk="0" h="555" w="1148">
                  <a:moveTo>
                    <a:pt x="1033" y="0"/>
                  </a:moveTo>
                  <a:cubicBezTo>
                    <a:pt x="1033" y="0"/>
                    <a:pt x="964" y="433"/>
                    <a:pt x="577" y="433"/>
                  </a:cubicBezTo>
                  <a:cubicBezTo>
                    <a:pt x="558" y="433"/>
                    <a:pt x="538" y="432"/>
                    <a:pt x="517" y="430"/>
                  </a:cubicBezTo>
                  <a:cubicBezTo>
                    <a:pt x="431" y="430"/>
                    <a:pt x="316" y="392"/>
                    <a:pt x="192" y="392"/>
                  </a:cubicBezTo>
                  <a:cubicBezTo>
                    <a:pt x="116" y="430"/>
                    <a:pt x="77" y="430"/>
                    <a:pt x="1" y="478"/>
                  </a:cubicBezTo>
                  <a:cubicBezTo>
                    <a:pt x="240" y="516"/>
                    <a:pt x="479" y="554"/>
                    <a:pt x="670" y="554"/>
                  </a:cubicBezTo>
                  <a:cubicBezTo>
                    <a:pt x="1071" y="554"/>
                    <a:pt x="1148" y="77"/>
                    <a:pt x="1148" y="77"/>
                  </a:cubicBezTo>
                  <a:lnTo>
                    <a:pt x="1033"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0"/>
            <p:cNvSpPr/>
            <p:nvPr/>
          </p:nvSpPr>
          <p:spPr>
            <a:xfrm>
              <a:off x="8092084" y="3358752"/>
              <a:ext cx="35286" cy="20403"/>
            </a:xfrm>
            <a:custGeom>
              <a:rect b="b" l="l" r="r" t="t"/>
              <a:pathLst>
                <a:path extrusionOk="0" h="669" w="1157">
                  <a:moveTo>
                    <a:pt x="994" y="0"/>
                  </a:moveTo>
                  <a:cubicBezTo>
                    <a:pt x="994" y="0"/>
                    <a:pt x="886" y="556"/>
                    <a:pt x="480" y="556"/>
                  </a:cubicBezTo>
                  <a:cubicBezTo>
                    <a:pt x="467" y="556"/>
                    <a:pt x="454" y="555"/>
                    <a:pt x="440" y="554"/>
                  </a:cubicBezTo>
                  <a:cubicBezTo>
                    <a:pt x="363" y="554"/>
                    <a:pt x="316" y="554"/>
                    <a:pt x="201" y="516"/>
                  </a:cubicBezTo>
                  <a:cubicBezTo>
                    <a:pt x="124" y="554"/>
                    <a:pt x="77" y="554"/>
                    <a:pt x="0" y="593"/>
                  </a:cubicBezTo>
                  <a:cubicBezTo>
                    <a:pt x="239" y="631"/>
                    <a:pt x="402" y="669"/>
                    <a:pt x="602" y="669"/>
                  </a:cubicBezTo>
                  <a:cubicBezTo>
                    <a:pt x="994" y="669"/>
                    <a:pt x="1156" y="38"/>
                    <a:pt x="1156" y="38"/>
                  </a:cubicBezTo>
                  <a:lnTo>
                    <a:pt x="994"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0"/>
            <p:cNvSpPr/>
            <p:nvPr/>
          </p:nvSpPr>
          <p:spPr>
            <a:xfrm>
              <a:off x="8113920" y="3362228"/>
              <a:ext cx="40257" cy="21897"/>
            </a:xfrm>
            <a:custGeom>
              <a:rect b="b" l="l" r="r" t="t"/>
              <a:pathLst>
                <a:path extrusionOk="0" h="718" w="1320">
                  <a:moveTo>
                    <a:pt x="1157" y="1"/>
                  </a:moveTo>
                  <a:cubicBezTo>
                    <a:pt x="1157" y="1"/>
                    <a:pt x="1085" y="604"/>
                    <a:pt x="678" y="604"/>
                  </a:cubicBezTo>
                  <a:cubicBezTo>
                    <a:pt x="666" y="604"/>
                    <a:pt x="654" y="604"/>
                    <a:pt x="641" y="603"/>
                  </a:cubicBezTo>
                  <a:cubicBezTo>
                    <a:pt x="555" y="603"/>
                    <a:pt x="316" y="555"/>
                    <a:pt x="202" y="517"/>
                  </a:cubicBezTo>
                  <a:cubicBezTo>
                    <a:pt x="163" y="555"/>
                    <a:pt x="77" y="603"/>
                    <a:pt x="1" y="603"/>
                  </a:cubicBezTo>
                  <a:cubicBezTo>
                    <a:pt x="278" y="679"/>
                    <a:pt x="603" y="717"/>
                    <a:pt x="756" y="717"/>
                  </a:cubicBezTo>
                  <a:cubicBezTo>
                    <a:pt x="1195" y="717"/>
                    <a:pt x="1319" y="77"/>
                    <a:pt x="1319" y="77"/>
                  </a:cubicBezTo>
                  <a:lnTo>
                    <a:pt x="1157"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0"/>
            <p:cNvSpPr/>
            <p:nvPr/>
          </p:nvSpPr>
          <p:spPr>
            <a:xfrm>
              <a:off x="7975522" y="3222611"/>
              <a:ext cx="26838" cy="28058"/>
            </a:xfrm>
            <a:custGeom>
              <a:rect b="b" l="l" r="r" t="t"/>
              <a:pathLst>
                <a:path extrusionOk="0" h="920" w="880">
                  <a:moveTo>
                    <a:pt x="299" y="0"/>
                  </a:moveTo>
                  <a:cubicBezTo>
                    <a:pt x="272" y="0"/>
                    <a:pt x="240" y="12"/>
                    <a:pt x="201" y="40"/>
                  </a:cubicBezTo>
                  <a:cubicBezTo>
                    <a:pt x="77" y="116"/>
                    <a:pt x="0" y="241"/>
                    <a:pt x="77" y="317"/>
                  </a:cubicBezTo>
                  <a:cubicBezTo>
                    <a:pt x="124" y="403"/>
                    <a:pt x="201" y="241"/>
                    <a:pt x="602" y="718"/>
                  </a:cubicBezTo>
                  <a:cubicBezTo>
                    <a:pt x="640" y="757"/>
                    <a:pt x="679" y="833"/>
                    <a:pt x="717" y="919"/>
                  </a:cubicBezTo>
                  <a:cubicBezTo>
                    <a:pt x="793" y="833"/>
                    <a:pt x="841" y="795"/>
                    <a:pt x="879" y="757"/>
                  </a:cubicBezTo>
                  <a:cubicBezTo>
                    <a:pt x="679" y="480"/>
                    <a:pt x="516" y="279"/>
                    <a:pt x="478" y="241"/>
                  </a:cubicBezTo>
                  <a:cubicBezTo>
                    <a:pt x="420" y="118"/>
                    <a:pt x="384" y="0"/>
                    <a:pt x="2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0"/>
            <p:cNvSpPr/>
            <p:nvPr/>
          </p:nvSpPr>
          <p:spPr>
            <a:xfrm>
              <a:off x="8013095" y="3265185"/>
              <a:ext cx="68223" cy="93597"/>
            </a:xfrm>
            <a:custGeom>
              <a:rect b="b" l="l" r="r" t="t"/>
              <a:pathLst>
                <a:path extrusionOk="0" h="3069" w="2237">
                  <a:moveTo>
                    <a:pt x="125" y="1"/>
                  </a:moveTo>
                  <a:cubicBezTo>
                    <a:pt x="87" y="77"/>
                    <a:pt x="39" y="116"/>
                    <a:pt x="1" y="154"/>
                  </a:cubicBezTo>
                  <a:cubicBezTo>
                    <a:pt x="240" y="479"/>
                    <a:pt x="565" y="956"/>
                    <a:pt x="842" y="1310"/>
                  </a:cubicBezTo>
                  <a:cubicBezTo>
                    <a:pt x="1396" y="2065"/>
                    <a:pt x="1596" y="2304"/>
                    <a:pt x="1912" y="2705"/>
                  </a:cubicBezTo>
                  <a:cubicBezTo>
                    <a:pt x="1912" y="2743"/>
                    <a:pt x="1998" y="2781"/>
                    <a:pt x="2036" y="2867"/>
                  </a:cubicBezTo>
                  <a:lnTo>
                    <a:pt x="2036" y="2982"/>
                  </a:lnTo>
                  <a:cubicBezTo>
                    <a:pt x="2112" y="3020"/>
                    <a:pt x="2151" y="3020"/>
                    <a:pt x="2189" y="3068"/>
                  </a:cubicBezTo>
                  <a:cubicBezTo>
                    <a:pt x="2237" y="2867"/>
                    <a:pt x="2151" y="2705"/>
                    <a:pt x="2036" y="2590"/>
                  </a:cubicBezTo>
                  <a:cubicBezTo>
                    <a:pt x="1673" y="2065"/>
                    <a:pt x="803" y="918"/>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0"/>
            <p:cNvSpPr/>
            <p:nvPr/>
          </p:nvSpPr>
          <p:spPr>
            <a:xfrm>
              <a:off x="7991259" y="3212852"/>
              <a:ext cx="23026" cy="24398"/>
            </a:xfrm>
            <a:custGeom>
              <a:rect b="b" l="l" r="r" t="t"/>
              <a:pathLst>
                <a:path extrusionOk="0" h="800" w="755">
                  <a:moveTo>
                    <a:pt x="301" y="1"/>
                  </a:moveTo>
                  <a:cubicBezTo>
                    <a:pt x="273" y="1"/>
                    <a:pt x="241" y="14"/>
                    <a:pt x="201" y="45"/>
                  </a:cubicBezTo>
                  <a:cubicBezTo>
                    <a:pt x="38" y="121"/>
                    <a:pt x="0" y="245"/>
                    <a:pt x="86" y="322"/>
                  </a:cubicBezTo>
                  <a:cubicBezTo>
                    <a:pt x="124" y="360"/>
                    <a:pt x="201" y="245"/>
                    <a:pt x="564" y="723"/>
                  </a:cubicBezTo>
                  <a:cubicBezTo>
                    <a:pt x="602" y="723"/>
                    <a:pt x="602" y="761"/>
                    <a:pt x="640" y="800"/>
                  </a:cubicBezTo>
                  <a:cubicBezTo>
                    <a:pt x="679" y="723"/>
                    <a:pt x="717" y="675"/>
                    <a:pt x="755" y="637"/>
                  </a:cubicBezTo>
                  <a:cubicBezTo>
                    <a:pt x="602" y="436"/>
                    <a:pt x="516" y="284"/>
                    <a:pt x="478" y="245"/>
                  </a:cubicBezTo>
                  <a:cubicBezTo>
                    <a:pt x="420" y="123"/>
                    <a:pt x="384" y="1"/>
                    <a:pt x="3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0"/>
            <p:cNvSpPr/>
            <p:nvPr/>
          </p:nvSpPr>
          <p:spPr>
            <a:xfrm>
              <a:off x="8026514" y="3254115"/>
              <a:ext cx="77830" cy="104667"/>
            </a:xfrm>
            <a:custGeom>
              <a:rect b="b" l="l" r="r" t="t"/>
              <a:pathLst>
                <a:path extrusionOk="0" h="3432" w="2552">
                  <a:moveTo>
                    <a:pt x="163" y="1"/>
                  </a:moveTo>
                  <a:cubicBezTo>
                    <a:pt x="125" y="39"/>
                    <a:pt x="39" y="87"/>
                    <a:pt x="0" y="125"/>
                  </a:cubicBezTo>
                  <a:cubicBezTo>
                    <a:pt x="125" y="240"/>
                    <a:pt x="201" y="402"/>
                    <a:pt x="316" y="517"/>
                  </a:cubicBezTo>
                  <a:cubicBezTo>
                    <a:pt x="554" y="842"/>
                    <a:pt x="879" y="1319"/>
                    <a:pt x="1118" y="1673"/>
                  </a:cubicBezTo>
                  <a:cubicBezTo>
                    <a:pt x="1711" y="2428"/>
                    <a:pt x="1911" y="2667"/>
                    <a:pt x="2188" y="3068"/>
                  </a:cubicBezTo>
                  <a:cubicBezTo>
                    <a:pt x="2227" y="3106"/>
                    <a:pt x="2274" y="3144"/>
                    <a:pt x="2313" y="3230"/>
                  </a:cubicBezTo>
                  <a:cubicBezTo>
                    <a:pt x="2351" y="3307"/>
                    <a:pt x="2351" y="3345"/>
                    <a:pt x="2351" y="3345"/>
                  </a:cubicBezTo>
                  <a:cubicBezTo>
                    <a:pt x="2389" y="3383"/>
                    <a:pt x="2466" y="3383"/>
                    <a:pt x="2513" y="3431"/>
                  </a:cubicBezTo>
                  <a:cubicBezTo>
                    <a:pt x="2552" y="3230"/>
                    <a:pt x="2427" y="3068"/>
                    <a:pt x="2351" y="2953"/>
                  </a:cubicBezTo>
                  <a:cubicBezTo>
                    <a:pt x="1950" y="2428"/>
                    <a:pt x="918" y="1042"/>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0"/>
            <p:cNvSpPr/>
            <p:nvPr/>
          </p:nvSpPr>
          <p:spPr>
            <a:xfrm>
              <a:off x="8009618" y="3204892"/>
              <a:ext cx="19244" cy="17780"/>
            </a:xfrm>
            <a:custGeom>
              <a:rect b="b" l="l" r="r" t="t"/>
              <a:pathLst>
                <a:path extrusionOk="0" h="583" w="631">
                  <a:moveTo>
                    <a:pt x="289" y="0"/>
                  </a:moveTo>
                  <a:cubicBezTo>
                    <a:pt x="264" y="0"/>
                    <a:pt x="235" y="9"/>
                    <a:pt x="201" y="29"/>
                  </a:cubicBezTo>
                  <a:cubicBezTo>
                    <a:pt x="38" y="105"/>
                    <a:pt x="0" y="220"/>
                    <a:pt x="77" y="306"/>
                  </a:cubicBezTo>
                  <a:cubicBezTo>
                    <a:pt x="115" y="344"/>
                    <a:pt x="201" y="268"/>
                    <a:pt x="478" y="583"/>
                  </a:cubicBezTo>
                  <a:cubicBezTo>
                    <a:pt x="516" y="545"/>
                    <a:pt x="593" y="506"/>
                    <a:pt x="631" y="459"/>
                  </a:cubicBezTo>
                  <a:cubicBezTo>
                    <a:pt x="554" y="344"/>
                    <a:pt x="516" y="268"/>
                    <a:pt x="478" y="220"/>
                  </a:cubicBezTo>
                  <a:cubicBezTo>
                    <a:pt x="411" y="102"/>
                    <a:pt x="373" y="0"/>
                    <a:pt x="28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0"/>
            <p:cNvSpPr/>
            <p:nvPr/>
          </p:nvSpPr>
          <p:spPr>
            <a:xfrm>
              <a:off x="8042251" y="3244508"/>
              <a:ext cx="86277" cy="114274"/>
            </a:xfrm>
            <a:custGeom>
              <a:rect b="b" l="l" r="r" t="t"/>
              <a:pathLst>
                <a:path extrusionOk="0" h="3747" w="2829">
                  <a:moveTo>
                    <a:pt x="163" y="0"/>
                  </a:moveTo>
                  <a:cubicBezTo>
                    <a:pt x="124" y="0"/>
                    <a:pt x="86" y="39"/>
                    <a:pt x="0" y="77"/>
                  </a:cubicBezTo>
                  <a:cubicBezTo>
                    <a:pt x="201" y="354"/>
                    <a:pt x="440" y="641"/>
                    <a:pt x="602" y="832"/>
                  </a:cubicBezTo>
                  <a:cubicBezTo>
                    <a:pt x="841" y="1157"/>
                    <a:pt x="1156" y="1634"/>
                    <a:pt x="1395" y="1988"/>
                  </a:cubicBezTo>
                  <a:cubicBezTo>
                    <a:pt x="1997" y="2743"/>
                    <a:pt x="2188" y="2982"/>
                    <a:pt x="2475" y="3383"/>
                  </a:cubicBezTo>
                  <a:cubicBezTo>
                    <a:pt x="2513" y="3421"/>
                    <a:pt x="2552" y="3459"/>
                    <a:pt x="2590" y="3545"/>
                  </a:cubicBezTo>
                  <a:cubicBezTo>
                    <a:pt x="2628" y="3622"/>
                    <a:pt x="2628" y="3660"/>
                    <a:pt x="2628" y="3660"/>
                  </a:cubicBezTo>
                  <a:cubicBezTo>
                    <a:pt x="2666" y="3698"/>
                    <a:pt x="2752" y="3698"/>
                    <a:pt x="2790" y="3746"/>
                  </a:cubicBezTo>
                  <a:cubicBezTo>
                    <a:pt x="2829" y="3545"/>
                    <a:pt x="2714" y="3383"/>
                    <a:pt x="2628" y="3268"/>
                  </a:cubicBezTo>
                  <a:cubicBezTo>
                    <a:pt x="2236" y="2705"/>
                    <a:pt x="994" y="1071"/>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0"/>
            <p:cNvSpPr/>
            <p:nvPr/>
          </p:nvSpPr>
          <p:spPr>
            <a:xfrm>
              <a:off x="8027673" y="3196291"/>
              <a:ext cx="17231" cy="15310"/>
            </a:xfrm>
            <a:custGeom>
              <a:rect b="b" l="l" r="r" t="t"/>
              <a:pathLst>
                <a:path extrusionOk="0" h="502" w="565">
                  <a:moveTo>
                    <a:pt x="265" y="1"/>
                  </a:moveTo>
                  <a:cubicBezTo>
                    <a:pt x="238" y="1"/>
                    <a:pt x="205" y="8"/>
                    <a:pt x="163" y="24"/>
                  </a:cubicBezTo>
                  <a:cubicBezTo>
                    <a:pt x="39" y="110"/>
                    <a:pt x="1" y="225"/>
                    <a:pt x="39" y="311"/>
                  </a:cubicBezTo>
                  <a:cubicBezTo>
                    <a:pt x="87" y="349"/>
                    <a:pt x="163" y="311"/>
                    <a:pt x="364" y="502"/>
                  </a:cubicBezTo>
                  <a:cubicBezTo>
                    <a:pt x="440" y="464"/>
                    <a:pt x="516" y="425"/>
                    <a:pt x="564" y="387"/>
                  </a:cubicBezTo>
                  <a:cubicBezTo>
                    <a:pt x="516" y="311"/>
                    <a:pt x="478" y="263"/>
                    <a:pt x="478" y="225"/>
                  </a:cubicBezTo>
                  <a:cubicBezTo>
                    <a:pt x="388" y="104"/>
                    <a:pt x="369" y="1"/>
                    <a:pt x="2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0"/>
            <p:cNvSpPr/>
            <p:nvPr/>
          </p:nvSpPr>
          <p:spPr>
            <a:xfrm>
              <a:off x="8059451" y="3234901"/>
              <a:ext cx="97043" cy="127358"/>
            </a:xfrm>
            <a:custGeom>
              <a:rect b="b" l="l" r="r" t="t"/>
              <a:pathLst>
                <a:path extrusionOk="0" h="4176" w="3182">
                  <a:moveTo>
                    <a:pt x="153" y="0"/>
                  </a:moveTo>
                  <a:cubicBezTo>
                    <a:pt x="115" y="38"/>
                    <a:pt x="76" y="38"/>
                    <a:pt x="0" y="77"/>
                  </a:cubicBezTo>
                  <a:cubicBezTo>
                    <a:pt x="354" y="516"/>
                    <a:pt x="755" y="994"/>
                    <a:pt x="956" y="1271"/>
                  </a:cubicBezTo>
                  <a:cubicBezTo>
                    <a:pt x="1194" y="1586"/>
                    <a:pt x="1510" y="2064"/>
                    <a:pt x="1749" y="2427"/>
                  </a:cubicBezTo>
                  <a:cubicBezTo>
                    <a:pt x="2341" y="3182"/>
                    <a:pt x="2542" y="3421"/>
                    <a:pt x="2819" y="3822"/>
                  </a:cubicBezTo>
                  <a:cubicBezTo>
                    <a:pt x="2867" y="3860"/>
                    <a:pt x="2905" y="3937"/>
                    <a:pt x="2943" y="3975"/>
                  </a:cubicBezTo>
                  <a:cubicBezTo>
                    <a:pt x="2981" y="4061"/>
                    <a:pt x="2981" y="4099"/>
                    <a:pt x="2981" y="4138"/>
                  </a:cubicBezTo>
                  <a:cubicBezTo>
                    <a:pt x="3019" y="4138"/>
                    <a:pt x="3105" y="4176"/>
                    <a:pt x="3144" y="4176"/>
                  </a:cubicBezTo>
                  <a:cubicBezTo>
                    <a:pt x="3182" y="3975"/>
                    <a:pt x="3058" y="3822"/>
                    <a:pt x="2981" y="3698"/>
                  </a:cubicBezTo>
                  <a:cubicBezTo>
                    <a:pt x="2542" y="3144"/>
                    <a:pt x="1070" y="1195"/>
                    <a:pt x="1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0"/>
            <p:cNvSpPr/>
            <p:nvPr/>
          </p:nvSpPr>
          <p:spPr>
            <a:xfrm>
              <a:off x="8052162" y="3189002"/>
              <a:ext cx="99666" cy="127358"/>
            </a:xfrm>
            <a:custGeom>
              <a:rect b="b" l="l" r="r" t="t"/>
              <a:pathLst>
                <a:path extrusionOk="0" h="4176" w="3268">
                  <a:moveTo>
                    <a:pt x="278" y="1"/>
                  </a:moveTo>
                  <a:cubicBezTo>
                    <a:pt x="254" y="1"/>
                    <a:pt x="225" y="8"/>
                    <a:pt x="191" y="24"/>
                  </a:cubicBezTo>
                  <a:cubicBezTo>
                    <a:pt x="38" y="110"/>
                    <a:pt x="0" y="225"/>
                    <a:pt x="38" y="311"/>
                  </a:cubicBezTo>
                  <a:cubicBezTo>
                    <a:pt x="77" y="349"/>
                    <a:pt x="153" y="387"/>
                    <a:pt x="239" y="464"/>
                  </a:cubicBezTo>
                  <a:cubicBezTo>
                    <a:pt x="516" y="464"/>
                    <a:pt x="793" y="703"/>
                    <a:pt x="793" y="1027"/>
                  </a:cubicBezTo>
                  <a:lnTo>
                    <a:pt x="831" y="1027"/>
                  </a:lnTo>
                  <a:cubicBezTo>
                    <a:pt x="908" y="1142"/>
                    <a:pt x="1070" y="1381"/>
                    <a:pt x="1433" y="1859"/>
                  </a:cubicBezTo>
                  <a:cubicBezTo>
                    <a:pt x="1672" y="2174"/>
                    <a:pt x="1988" y="2652"/>
                    <a:pt x="2265" y="2977"/>
                  </a:cubicBezTo>
                  <a:cubicBezTo>
                    <a:pt x="2666" y="3531"/>
                    <a:pt x="2943" y="3846"/>
                    <a:pt x="3106" y="4085"/>
                  </a:cubicBezTo>
                  <a:cubicBezTo>
                    <a:pt x="3150" y="4148"/>
                    <a:pt x="3189" y="4175"/>
                    <a:pt x="3215" y="4175"/>
                  </a:cubicBezTo>
                  <a:cubicBezTo>
                    <a:pt x="3257" y="4175"/>
                    <a:pt x="3267" y="4108"/>
                    <a:pt x="3220" y="4009"/>
                  </a:cubicBezTo>
                  <a:cubicBezTo>
                    <a:pt x="2427" y="2977"/>
                    <a:pt x="631" y="464"/>
                    <a:pt x="478" y="225"/>
                  </a:cubicBezTo>
                  <a:cubicBezTo>
                    <a:pt x="410" y="104"/>
                    <a:pt x="372" y="1"/>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0"/>
            <p:cNvSpPr/>
            <p:nvPr/>
          </p:nvSpPr>
          <p:spPr>
            <a:xfrm>
              <a:off x="8082446" y="3184214"/>
              <a:ext cx="84844" cy="120191"/>
            </a:xfrm>
            <a:custGeom>
              <a:rect b="b" l="l" r="r" t="t"/>
              <a:pathLst>
                <a:path extrusionOk="0" h="3941" w="2782">
                  <a:moveTo>
                    <a:pt x="288" y="1"/>
                  </a:moveTo>
                  <a:cubicBezTo>
                    <a:pt x="263" y="1"/>
                    <a:pt x="235" y="9"/>
                    <a:pt x="202" y="28"/>
                  </a:cubicBezTo>
                  <a:cubicBezTo>
                    <a:pt x="39" y="105"/>
                    <a:pt x="1" y="229"/>
                    <a:pt x="39" y="305"/>
                  </a:cubicBezTo>
                  <a:cubicBezTo>
                    <a:pt x="77" y="382"/>
                    <a:pt x="354" y="506"/>
                    <a:pt x="679" y="984"/>
                  </a:cubicBezTo>
                  <a:cubicBezTo>
                    <a:pt x="794" y="1137"/>
                    <a:pt x="995" y="1423"/>
                    <a:pt x="1310" y="1901"/>
                  </a:cubicBezTo>
                  <a:cubicBezTo>
                    <a:pt x="1511" y="2255"/>
                    <a:pt x="1826" y="2656"/>
                    <a:pt x="2065" y="3009"/>
                  </a:cubicBezTo>
                  <a:cubicBezTo>
                    <a:pt x="2265" y="3334"/>
                    <a:pt x="2466" y="3525"/>
                    <a:pt x="2590" y="3764"/>
                  </a:cubicBezTo>
                  <a:cubicBezTo>
                    <a:pt x="2620" y="3889"/>
                    <a:pt x="2671" y="3940"/>
                    <a:pt x="2711" y="3940"/>
                  </a:cubicBezTo>
                  <a:cubicBezTo>
                    <a:pt x="2723" y="3940"/>
                    <a:pt x="2734" y="3936"/>
                    <a:pt x="2743" y="3927"/>
                  </a:cubicBezTo>
                  <a:cubicBezTo>
                    <a:pt x="2781" y="3888"/>
                    <a:pt x="2743" y="3812"/>
                    <a:pt x="2629" y="3650"/>
                  </a:cubicBezTo>
                  <a:cubicBezTo>
                    <a:pt x="1874" y="2493"/>
                    <a:pt x="593" y="468"/>
                    <a:pt x="479" y="267"/>
                  </a:cubicBezTo>
                  <a:cubicBezTo>
                    <a:pt x="412" y="111"/>
                    <a:pt x="374" y="1"/>
                    <a:pt x="28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0"/>
            <p:cNvSpPr/>
            <p:nvPr/>
          </p:nvSpPr>
          <p:spPr>
            <a:xfrm>
              <a:off x="8108979" y="3179365"/>
              <a:ext cx="64441" cy="103935"/>
            </a:xfrm>
            <a:custGeom>
              <a:rect b="b" l="l" r="r" t="t"/>
              <a:pathLst>
                <a:path extrusionOk="0" h="3408" w="2113">
                  <a:moveTo>
                    <a:pt x="304" y="1"/>
                  </a:moveTo>
                  <a:cubicBezTo>
                    <a:pt x="277" y="1"/>
                    <a:pt x="244" y="9"/>
                    <a:pt x="201" y="25"/>
                  </a:cubicBezTo>
                  <a:cubicBezTo>
                    <a:pt x="48" y="101"/>
                    <a:pt x="0" y="187"/>
                    <a:pt x="48" y="264"/>
                  </a:cubicBezTo>
                  <a:cubicBezTo>
                    <a:pt x="86" y="340"/>
                    <a:pt x="201" y="225"/>
                    <a:pt x="478" y="741"/>
                  </a:cubicBezTo>
                  <a:cubicBezTo>
                    <a:pt x="564" y="904"/>
                    <a:pt x="765" y="1219"/>
                    <a:pt x="1042" y="1735"/>
                  </a:cubicBezTo>
                  <a:cubicBezTo>
                    <a:pt x="1243" y="2098"/>
                    <a:pt x="1520" y="2538"/>
                    <a:pt x="1720" y="2930"/>
                  </a:cubicBezTo>
                  <a:cubicBezTo>
                    <a:pt x="1911" y="3293"/>
                    <a:pt x="1959" y="3407"/>
                    <a:pt x="2036" y="3407"/>
                  </a:cubicBezTo>
                  <a:cubicBezTo>
                    <a:pt x="2112" y="3407"/>
                    <a:pt x="2036" y="3254"/>
                    <a:pt x="1873" y="2891"/>
                  </a:cubicBezTo>
                  <a:cubicBezTo>
                    <a:pt x="1243" y="1773"/>
                    <a:pt x="564" y="464"/>
                    <a:pt x="478" y="264"/>
                  </a:cubicBezTo>
                  <a:cubicBezTo>
                    <a:pt x="418" y="106"/>
                    <a:pt x="405" y="1"/>
                    <a:pt x="30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0"/>
            <p:cNvSpPr/>
            <p:nvPr/>
          </p:nvSpPr>
          <p:spPr>
            <a:xfrm>
              <a:off x="8009618" y="3215352"/>
              <a:ext cx="11955" cy="14608"/>
            </a:xfrm>
            <a:custGeom>
              <a:rect b="b" l="l" r="r" t="t"/>
              <a:pathLst>
                <a:path extrusionOk="0" h="479" w="392">
                  <a:moveTo>
                    <a:pt x="38" y="1"/>
                  </a:moveTo>
                  <a:lnTo>
                    <a:pt x="38" y="1"/>
                  </a:lnTo>
                  <a:cubicBezTo>
                    <a:pt x="77" y="116"/>
                    <a:pt x="38" y="202"/>
                    <a:pt x="0" y="240"/>
                  </a:cubicBezTo>
                  <a:cubicBezTo>
                    <a:pt x="115" y="354"/>
                    <a:pt x="201" y="479"/>
                    <a:pt x="201" y="479"/>
                  </a:cubicBezTo>
                  <a:lnTo>
                    <a:pt x="392" y="316"/>
                  </a:lnTo>
                  <a:cubicBezTo>
                    <a:pt x="392" y="316"/>
                    <a:pt x="315" y="163"/>
                    <a:pt x="239" y="116"/>
                  </a:cubicBezTo>
                  <a:cubicBezTo>
                    <a:pt x="153" y="77"/>
                    <a:pt x="115" y="39"/>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0"/>
            <p:cNvSpPr/>
            <p:nvPr/>
          </p:nvSpPr>
          <p:spPr>
            <a:xfrm>
              <a:off x="8001140" y="3188271"/>
              <a:ext cx="14608" cy="21013"/>
            </a:xfrm>
            <a:custGeom>
              <a:rect b="b" l="l" r="r" t="t"/>
              <a:pathLst>
                <a:path extrusionOk="0" h="689" w="479">
                  <a:moveTo>
                    <a:pt x="249" y="1"/>
                  </a:moveTo>
                  <a:cubicBezTo>
                    <a:pt x="218" y="1"/>
                    <a:pt x="187" y="19"/>
                    <a:pt x="154" y="48"/>
                  </a:cubicBezTo>
                  <a:cubicBezTo>
                    <a:pt x="1" y="211"/>
                    <a:pt x="116" y="287"/>
                    <a:pt x="278" y="612"/>
                  </a:cubicBezTo>
                  <a:lnTo>
                    <a:pt x="278" y="688"/>
                  </a:lnTo>
                  <a:cubicBezTo>
                    <a:pt x="355" y="612"/>
                    <a:pt x="393" y="526"/>
                    <a:pt x="479" y="488"/>
                  </a:cubicBezTo>
                  <a:cubicBezTo>
                    <a:pt x="479" y="373"/>
                    <a:pt x="431" y="249"/>
                    <a:pt x="393" y="172"/>
                  </a:cubicBezTo>
                  <a:cubicBezTo>
                    <a:pt x="345" y="48"/>
                    <a:pt x="298" y="1"/>
                    <a:pt x="2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0"/>
            <p:cNvSpPr/>
            <p:nvPr/>
          </p:nvSpPr>
          <p:spPr>
            <a:xfrm>
              <a:off x="8018066" y="3259086"/>
              <a:ext cx="10796" cy="19549"/>
            </a:xfrm>
            <a:custGeom>
              <a:rect b="b" l="l" r="r" t="t"/>
              <a:pathLst>
                <a:path extrusionOk="0" h="641" w="354">
                  <a:moveTo>
                    <a:pt x="239" y="0"/>
                  </a:moveTo>
                  <a:cubicBezTo>
                    <a:pt x="163" y="38"/>
                    <a:pt x="38" y="115"/>
                    <a:pt x="0" y="201"/>
                  </a:cubicBezTo>
                  <a:cubicBezTo>
                    <a:pt x="77" y="277"/>
                    <a:pt x="115" y="354"/>
                    <a:pt x="201" y="478"/>
                  </a:cubicBezTo>
                  <a:cubicBezTo>
                    <a:pt x="231" y="508"/>
                    <a:pt x="286" y="539"/>
                    <a:pt x="326" y="593"/>
                  </a:cubicBezTo>
                  <a:lnTo>
                    <a:pt x="326" y="593"/>
                  </a:lnTo>
                  <a:cubicBezTo>
                    <a:pt x="316" y="566"/>
                    <a:pt x="316" y="541"/>
                    <a:pt x="316" y="516"/>
                  </a:cubicBezTo>
                  <a:cubicBezTo>
                    <a:pt x="277" y="402"/>
                    <a:pt x="277" y="115"/>
                    <a:pt x="239" y="0"/>
                  </a:cubicBezTo>
                  <a:close/>
                  <a:moveTo>
                    <a:pt x="326" y="593"/>
                  </a:moveTo>
                  <a:cubicBezTo>
                    <a:pt x="331" y="608"/>
                    <a:pt x="340" y="623"/>
                    <a:pt x="354" y="640"/>
                  </a:cubicBezTo>
                  <a:cubicBezTo>
                    <a:pt x="346" y="623"/>
                    <a:pt x="336" y="607"/>
                    <a:pt x="326" y="593"/>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0"/>
            <p:cNvSpPr/>
            <p:nvPr/>
          </p:nvSpPr>
          <p:spPr>
            <a:xfrm>
              <a:off x="8011936" y="3274822"/>
              <a:ext cx="11101" cy="11620"/>
            </a:xfrm>
            <a:custGeom>
              <a:rect b="b" l="l" r="r" t="t"/>
              <a:pathLst>
                <a:path extrusionOk="0" h="381" w="364">
                  <a:moveTo>
                    <a:pt x="125" y="0"/>
                  </a:moveTo>
                  <a:cubicBezTo>
                    <a:pt x="77" y="38"/>
                    <a:pt x="39" y="77"/>
                    <a:pt x="1" y="77"/>
                  </a:cubicBezTo>
                  <a:cubicBezTo>
                    <a:pt x="1" y="201"/>
                    <a:pt x="1" y="277"/>
                    <a:pt x="39" y="363"/>
                  </a:cubicBezTo>
                  <a:cubicBezTo>
                    <a:pt x="64" y="363"/>
                    <a:pt x="128" y="380"/>
                    <a:pt x="190" y="380"/>
                  </a:cubicBezTo>
                  <a:cubicBezTo>
                    <a:pt x="221" y="380"/>
                    <a:pt x="252" y="376"/>
                    <a:pt x="278" y="363"/>
                  </a:cubicBezTo>
                  <a:cubicBezTo>
                    <a:pt x="316" y="363"/>
                    <a:pt x="316" y="363"/>
                    <a:pt x="364" y="316"/>
                  </a:cubicBezTo>
                  <a:cubicBezTo>
                    <a:pt x="239" y="239"/>
                    <a:pt x="163" y="77"/>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0"/>
            <p:cNvSpPr/>
            <p:nvPr/>
          </p:nvSpPr>
          <p:spPr>
            <a:xfrm>
              <a:off x="7955973" y="3188545"/>
              <a:ext cx="40257" cy="71120"/>
            </a:xfrm>
            <a:custGeom>
              <a:rect b="b" l="l" r="r" t="t"/>
              <a:pathLst>
                <a:path extrusionOk="0" h="2332" w="1320">
                  <a:moveTo>
                    <a:pt x="842" y="1"/>
                  </a:moveTo>
                  <a:cubicBezTo>
                    <a:pt x="603" y="1"/>
                    <a:pt x="641" y="240"/>
                    <a:pt x="679" y="479"/>
                  </a:cubicBezTo>
                  <a:cubicBezTo>
                    <a:pt x="718" y="756"/>
                    <a:pt x="641" y="918"/>
                    <a:pt x="603" y="1081"/>
                  </a:cubicBezTo>
                  <a:cubicBezTo>
                    <a:pt x="565" y="1157"/>
                    <a:pt x="445" y="1176"/>
                    <a:pt x="335" y="1176"/>
                  </a:cubicBezTo>
                  <a:cubicBezTo>
                    <a:pt x="225" y="1176"/>
                    <a:pt x="125" y="1157"/>
                    <a:pt x="125" y="1157"/>
                  </a:cubicBezTo>
                  <a:lnTo>
                    <a:pt x="1" y="2189"/>
                  </a:lnTo>
                  <a:cubicBezTo>
                    <a:pt x="1" y="2189"/>
                    <a:pt x="107" y="2172"/>
                    <a:pt x="249" y="2172"/>
                  </a:cubicBezTo>
                  <a:cubicBezTo>
                    <a:pt x="319" y="2172"/>
                    <a:pt x="399" y="2176"/>
                    <a:pt x="479" y="2189"/>
                  </a:cubicBezTo>
                  <a:cubicBezTo>
                    <a:pt x="647" y="2189"/>
                    <a:pt x="740" y="2332"/>
                    <a:pt x="890" y="2332"/>
                  </a:cubicBezTo>
                  <a:cubicBezTo>
                    <a:pt x="953" y="2332"/>
                    <a:pt x="1026" y="2307"/>
                    <a:pt x="1119" y="2237"/>
                  </a:cubicBezTo>
                  <a:cubicBezTo>
                    <a:pt x="1195" y="2189"/>
                    <a:pt x="1281" y="2113"/>
                    <a:pt x="1320" y="2074"/>
                  </a:cubicBezTo>
                  <a:cubicBezTo>
                    <a:pt x="1243" y="1912"/>
                    <a:pt x="1042" y="1711"/>
                    <a:pt x="956" y="1635"/>
                  </a:cubicBezTo>
                  <a:cubicBezTo>
                    <a:pt x="842" y="1520"/>
                    <a:pt x="641" y="1520"/>
                    <a:pt x="641" y="1396"/>
                  </a:cubicBezTo>
                  <a:cubicBezTo>
                    <a:pt x="603" y="1319"/>
                    <a:pt x="641" y="1281"/>
                    <a:pt x="679" y="1195"/>
                  </a:cubicBezTo>
                  <a:cubicBezTo>
                    <a:pt x="760" y="1121"/>
                    <a:pt x="836" y="1079"/>
                    <a:pt x="913" y="1079"/>
                  </a:cubicBezTo>
                  <a:cubicBezTo>
                    <a:pt x="956" y="1079"/>
                    <a:pt x="998" y="1092"/>
                    <a:pt x="1042" y="1119"/>
                  </a:cubicBezTo>
                  <a:cubicBezTo>
                    <a:pt x="1042" y="1081"/>
                    <a:pt x="1042" y="1042"/>
                    <a:pt x="1004" y="1042"/>
                  </a:cubicBezTo>
                  <a:cubicBezTo>
                    <a:pt x="880" y="718"/>
                    <a:pt x="956" y="440"/>
                    <a:pt x="1004" y="278"/>
                  </a:cubicBezTo>
                  <a:cubicBezTo>
                    <a:pt x="1042" y="87"/>
                    <a:pt x="1042" y="39"/>
                    <a:pt x="8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0"/>
            <p:cNvSpPr/>
            <p:nvPr/>
          </p:nvSpPr>
          <p:spPr>
            <a:xfrm>
              <a:off x="7922182" y="3179975"/>
              <a:ext cx="44892" cy="75329"/>
            </a:xfrm>
            <a:custGeom>
              <a:rect b="b" l="l" r="r" t="t"/>
              <a:pathLst>
                <a:path extrusionOk="0" h="2470" w="1472">
                  <a:moveTo>
                    <a:pt x="1244" y="0"/>
                  </a:moveTo>
                  <a:cubicBezTo>
                    <a:pt x="1149" y="0"/>
                    <a:pt x="1103" y="184"/>
                    <a:pt x="1032" y="368"/>
                  </a:cubicBezTo>
                  <a:cubicBezTo>
                    <a:pt x="997" y="545"/>
                    <a:pt x="822" y="969"/>
                    <a:pt x="637" y="969"/>
                  </a:cubicBezTo>
                  <a:cubicBezTo>
                    <a:pt x="622" y="969"/>
                    <a:pt x="608" y="966"/>
                    <a:pt x="593" y="960"/>
                  </a:cubicBezTo>
                  <a:cubicBezTo>
                    <a:pt x="440" y="846"/>
                    <a:pt x="354" y="798"/>
                    <a:pt x="354" y="798"/>
                  </a:cubicBezTo>
                  <a:lnTo>
                    <a:pt x="1" y="1161"/>
                  </a:lnTo>
                  <a:cubicBezTo>
                    <a:pt x="239" y="1400"/>
                    <a:pt x="555" y="1839"/>
                    <a:pt x="316" y="2116"/>
                  </a:cubicBezTo>
                  <a:cubicBezTo>
                    <a:pt x="392" y="2155"/>
                    <a:pt x="392" y="2193"/>
                    <a:pt x="440" y="2231"/>
                  </a:cubicBezTo>
                  <a:cubicBezTo>
                    <a:pt x="631" y="2470"/>
                    <a:pt x="1032" y="2470"/>
                    <a:pt x="1032" y="2470"/>
                  </a:cubicBezTo>
                  <a:lnTo>
                    <a:pt x="1071" y="2116"/>
                  </a:lnTo>
                  <a:cubicBezTo>
                    <a:pt x="994" y="2078"/>
                    <a:pt x="918" y="2040"/>
                    <a:pt x="832" y="1954"/>
                  </a:cubicBezTo>
                  <a:cubicBezTo>
                    <a:pt x="794" y="1878"/>
                    <a:pt x="717" y="1801"/>
                    <a:pt x="755" y="1677"/>
                  </a:cubicBezTo>
                  <a:cubicBezTo>
                    <a:pt x="778" y="1632"/>
                    <a:pt x="813" y="1614"/>
                    <a:pt x="856" y="1614"/>
                  </a:cubicBezTo>
                  <a:cubicBezTo>
                    <a:pt x="886" y="1614"/>
                    <a:pt x="920" y="1623"/>
                    <a:pt x="956" y="1639"/>
                  </a:cubicBezTo>
                  <a:cubicBezTo>
                    <a:pt x="994" y="1677"/>
                    <a:pt x="1071" y="1753"/>
                    <a:pt x="1109" y="1801"/>
                  </a:cubicBezTo>
                  <a:lnTo>
                    <a:pt x="1157" y="1400"/>
                  </a:lnTo>
                  <a:cubicBezTo>
                    <a:pt x="1157" y="1400"/>
                    <a:pt x="956" y="1199"/>
                    <a:pt x="1032" y="999"/>
                  </a:cubicBezTo>
                  <a:cubicBezTo>
                    <a:pt x="1109" y="798"/>
                    <a:pt x="1233" y="607"/>
                    <a:pt x="1310" y="483"/>
                  </a:cubicBezTo>
                  <a:cubicBezTo>
                    <a:pt x="1472" y="167"/>
                    <a:pt x="1348" y="43"/>
                    <a:pt x="1271" y="5"/>
                  </a:cubicBezTo>
                  <a:cubicBezTo>
                    <a:pt x="1262" y="2"/>
                    <a:pt x="1253" y="0"/>
                    <a:pt x="12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0"/>
            <p:cNvSpPr/>
            <p:nvPr/>
          </p:nvSpPr>
          <p:spPr>
            <a:xfrm>
              <a:off x="7872349" y="3137553"/>
              <a:ext cx="54530" cy="60934"/>
            </a:xfrm>
            <a:custGeom>
              <a:rect b="b" l="l" r="r" t="t"/>
              <a:pathLst>
                <a:path extrusionOk="0" h="1998" w="1788">
                  <a:moveTo>
                    <a:pt x="1649" y="0"/>
                  </a:moveTo>
                  <a:cubicBezTo>
                    <a:pt x="1574" y="0"/>
                    <a:pt x="1474" y="123"/>
                    <a:pt x="1357" y="240"/>
                  </a:cubicBezTo>
                  <a:cubicBezTo>
                    <a:pt x="1273" y="350"/>
                    <a:pt x="1135" y="368"/>
                    <a:pt x="1032" y="368"/>
                  </a:cubicBezTo>
                  <a:cubicBezTo>
                    <a:pt x="983" y="368"/>
                    <a:pt x="942" y="364"/>
                    <a:pt x="918" y="364"/>
                  </a:cubicBezTo>
                  <a:cubicBezTo>
                    <a:pt x="717" y="364"/>
                    <a:pt x="555" y="326"/>
                    <a:pt x="555" y="326"/>
                  </a:cubicBezTo>
                  <a:lnTo>
                    <a:pt x="316" y="478"/>
                  </a:lnTo>
                  <a:cubicBezTo>
                    <a:pt x="402" y="717"/>
                    <a:pt x="593" y="1042"/>
                    <a:pt x="478" y="1281"/>
                  </a:cubicBezTo>
                  <a:cubicBezTo>
                    <a:pt x="453" y="1383"/>
                    <a:pt x="372" y="1417"/>
                    <a:pt x="273" y="1417"/>
                  </a:cubicBezTo>
                  <a:cubicBezTo>
                    <a:pt x="224" y="1417"/>
                    <a:pt x="169" y="1409"/>
                    <a:pt x="115" y="1396"/>
                  </a:cubicBezTo>
                  <a:lnTo>
                    <a:pt x="1" y="1396"/>
                  </a:lnTo>
                  <a:cubicBezTo>
                    <a:pt x="1" y="1434"/>
                    <a:pt x="77" y="1558"/>
                    <a:pt x="77" y="1635"/>
                  </a:cubicBezTo>
                  <a:cubicBezTo>
                    <a:pt x="115" y="1835"/>
                    <a:pt x="278" y="1950"/>
                    <a:pt x="402" y="1998"/>
                  </a:cubicBezTo>
                  <a:cubicBezTo>
                    <a:pt x="402" y="1950"/>
                    <a:pt x="402" y="1912"/>
                    <a:pt x="440" y="1874"/>
                  </a:cubicBezTo>
                  <a:cubicBezTo>
                    <a:pt x="555" y="1797"/>
                    <a:pt x="593" y="1797"/>
                    <a:pt x="679" y="1759"/>
                  </a:cubicBezTo>
                  <a:cubicBezTo>
                    <a:pt x="641" y="1673"/>
                    <a:pt x="593" y="1558"/>
                    <a:pt x="593" y="1520"/>
                  </a:cubicBezTo>
                  <a:cubicBezTo>
                    <a:pt x="566" y="1404"/>
                    <a:pt x="577" y="1307"/>
                    <a:pt x="632" y="1307"/>
                  </a:cubicBezTo>
                  <a:cubicBezTo>
                    <a:pt x="654" y="1307"/>
                    <a:pt x="682" y="1322"/>
                    <a:pt x="717" y="1358"/>
                  </a:cubicBezTo>
                  <a:cubicBezTo>
                    <a:pt x="755" y="1396"/>
                    <a:pt x="794" y="1434"/>
                    <a:pt x="880" y="1520"/>
                  </a:cubicBezTo>
                  <a:lnTo>
                    <a:pt x="1157" y="1319"/>
                  </a:lnTo>
                  <a:cubicBezTo>
                    <a:pt x="1157" y="1319"/>
                    <a:pt x="956" y="918"/>
                    <a:pt x="1071" y="803"/>
                  </a:cubicBezTo>
                  <a:cubicBezTo>
                    <a:pt x="1233" y="641"/>
                    <a:pt x="1434" y="564"/>
                    <a:pt x="1549" y="440"/>
                  </a:cubicBezTo>
                  <a:cubicBezTo>
                    <a:pt x="1787" y="240"/>
                    <a:pt x="1749" y="87"/>
                    <a:pt x="1711" y="39"/>
                  </a:cubicBezTo>
                  <a:cubicBezTo>
                    <a:pt x="1693" y="12"/>
                    <a:pt x="1672" y="0"/>
                    <a:pt x="16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0"/>
            <p:cNvSpPr/>
            <p:nvPr/>
          </p:nvSpPr>
          <p:spPr>
            <a:xfrm>
              <a:off x="7909953" y="3220323"/>
              <a:ext cx="12260" cy="16926"/>
            </a:xfrm>
            <a:custGeom>
              <a:rect b="b" l="l" r="r" t="t"/>
              <a:pathLst>
                <a:path extrusionOk="0" h="555" w="402">
                  <a:moveTo>
                    <a:pt x="239" y="0"/>
                  </a:moveTo>
                  <a:lnTo>
                    <a:pt x="0" y="191"/>
                  </a:lnTo>
                  <a:cubicBezTo>
                    <a:pt x="0" y="191"/>
                    <a:pt x="0" y="555"/>
                    <a:pt x="124" y="555"/>
                  </a:cubicBezTo>
                  <a:lnTo>
                    <a:pt x="363" y="555"/>
                  </a:lnTo>
                  <a:cubicBezTo>
                    <a:pt x="402" y="392"/>
                    <a:pt x="316" y="153"/>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0"/>
            <p:cNvSpPr/>
            <p:nvPr/>
          </p:nvSpPr>
          <p:spPr>
            <a:xfrm>
              <a:off x="7902664" y="3212242"/>
              <a:ext cx="31504" cy="66393"/>
            </a:xfrm>
            <a:custGeom>
              <a:rect b="b" l="l" r="r" t="t"/>
              <a:pathLst>
                <a:path extrusionOk="0" h="2177" w="1033">
                  <a:moveTo>
                    <a:pt x="397" y="0"/>
                  </a:moveTo>
                  <a:cubicBezTo>
                    <a:pt x="383" y="0"/>
                    <a:pt x="383" y="22"/>
                    <a:pt x="402" y="65"/>
                  </a:cubicBezTo>
                  <a:cubicBezTo>
                    <a:pt x="602" y="380"/>
                    <a:pt x="679" y="657"/>
                    <a:pt x="717" y="743"/>
                  </a:cubicBezTo>
                  <a:cubicBezTo>
                    <a:pt x="717" y="820"/>
                    <a:pt x="679" y="896"/>
                    <a:pt x="602" y="934"/>
                  </a:cubicBezTo>
                  <a:cubicBezTo>
                    <a:pt x="402" y="982"/>
                    <a:pt x="239" y="982"/>
                    <a:pt x="125" y="1020"/>
                  </a:cubicBezTo>
                  <a:cubicBezTo>
                    <a:pt x="77" y="1058"/>
                    <a:pt x="0" y="1135"/>
                    <a:pt x="0" y="1221"/>
                  </a:cubicBezTo>
                  <a:cubicBezTo>
                    <a:pt x="39" y="1297"/>
                    <a:pt x="39" y="1412"/>
                    <a:pt x="201" y="1498"/>
                  </a:cubicBezTo>
                  <a:cubicBezTo>
                    <a:pt x="316" y="1536"/>
                    <a:pt x="478" y="1613"/>
                    <a:pt x="555" y="1775"/>
                  </a:cubicBezTo>
                  <a:cubicBezTo>
                    <a:pt x="679" y="1938"/>
                    <a:pt x="717" y="2176"/>
                    <a:pt x="717" y="2176"/>
                  </a:cubicBezTo>
                  <a:cubicBezTo>
                    <a:pt x="717" y="2176"/>
                    <a:pt x="793" y="1852"/>
                    <a:pt x="679" y="1699"/>
                  </a:cubicBezTo>
                  <a:cubicBezTo>
                    <a:pt x="555" y="1536"/>
                    <a:pt x="363" y="1498"/>
                    <a:pt x="402" y="1221"/>
                  </a:cubicBezTo>
                  <a:cubicBezTo>
                    <a:pt x="402" y="1135"/>
                    <a:pt x="516" y="1097"/>
                    <a:pt x="641" y="1097"/>
                  </a:cubicBezTo>
                  <a:cubicBezTo>
                    <a:pt x="755" y="1058"/>
                    <a:pt x="879" y="1097"/>
                    <a:pt x="956" y="982"/>
                  </a:cubicBezTo>
                  <a:cubicBezTo>
                    <a:pt x="1032" y="820"/>
                    <a:pt x="956" y="743"/>
                    <a:pt x="879" y="581"/>
                  </a:cubicBezTo>
                  <a:cubicBezTo>
                    <a:pt x="755" y="304"/>
                    <a:pt x="602" y="179"/>
                    <a:pt x="478" y="65"/>
                  </a:cubicBezTo>
                  <a:cubicBezTo>
                    <a:pt x="440" y="22"/>
                    <a:pt x="411" y="0"/>
                    <a:pt x="39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0"/>
            <p:cNvSpPr/>
            <p:nvPr/>
          </p:nvSpPr>
          <p:spPr>
            <a:xfrm>
              <a:off x="7900315" y="3162500"/>
              <a:ext cx="47241" cy="62520"/>
            </a:xfrm>
            <a:custGeom>
              <a:rect b="b" l="l" r="r" t="t"/>
              <a:pathLst>
                <a:path extrusionOk="0" h="2050" w="1549">
                  <a:moveTo>
                    <a:pt x="1369" y="0"/>
                  </a:moveTo>
                  <a:cubicBezTo>
                    <a:pt x="1281" y="0"/>
                    <a:pt x="1219" y="138"/>
                    <a:pt x="1157" y="301"/>
                  </a:cubicBezTo>
                  <a:cubicBezTo>
                    <a:pt x="1033" y="463"/>
                    <a:pt x="794" y="540"/>
                    <a:pt x="593" y="578"/>
                  </a:cubicBezTo>
                  <a:cubicBezTo>
                    <a:pt x="526" y="591"/>
                    <a:pt x="469" y="595"/>
                    <a:pt x="422" y="595"/>
                  </a:cubicBezTo>
                  <a:cubicBezTo>
                    <a:pt x="329" y="595"/>
                    <a:pt x="278" y="578"/>
                    <a:pt x="278" y="578"/>
                  </a:cubicBezTo>
                  <a:lnTo>
                    <a:pt x="1" y="778"/>
                  </a:lnTo>
                  <a:cubicBezTo>
                    <a:pt x="154" y="1017"/>
                    <a:pt x="354" y="1572"/>
                    <a:pt x="77" y="1772"/>
                  </a:cubicBezTo>
                  <a:cubicBezTo>
                    <a:pt x="116" y="1810"/>
                    <a:pt x="116" y="1810"/>
                    <a:pt x="154" y="1896"/>
                  </a:cubicBezTo>
                  <a:cubicBezTo>
                    <a:pt x="202" y="1973"/>
                    <a:pt x="240" y="2011"/>
                    <a:pt x="278" y="2049"/>
                  </a:cubicBezTo>
                  <a:cubicBezTo>
                    <a:pt x="354" y="1973"/>
                    <a:pt x="440" y="1935"/>
                    <a:pt x="517" y="1849"/>
                  </a:cubicBezTo>
                  <a:cubicBezTo>
                    <a:pt x="393" y="1696"/>
                    <a:pt x="354" y="1610"/>
                    <a:pt x="479" y="1572"/>
                  </a:cubicBezTo>
                  <a:cubicBezTo>
                    <a:pt x="517" y="1572"/>
                    <a:pt x="632" y="1696"/>
                    <a:pt x="679" y="1696"/>
                  </a:cubicBezTo>
                  <a:cubicBezTo>
                    <a:pt x="832" y="1533"/>
                    <a:pt x="956" y="1371"/>
                    <a:pt x="995" y="1333"/>
                  </a:cubicBezTo>
                  <a:cubicBezTo>
                    <a:pt x="995" y="1256"/>
                    <a:pt x="870" y="1017"/>
                    <a:pt x="956" y="893"/>
                  </a:cubicBezTo>
                  <a:cubicBezTo>
                    <a:pt x="1109" y="702"/>
                    <a:pt x="1272" y="578"/>
                    <a:pt x="1348" y="463"/>
                  </a:cubicBezTo>
                  <a:cubicBezTo>
                    <a:pt x="1549" y="176"/>
                    <a:pt x="1472" y="62"/>
                    <a:pt x="1434" y="24"/>
                  </a:cubicBezTo>
                  <a:cubicBezTo>
                    <a:pt x="1411" y="7"/>
                    <a:pt x="1389" y="0"/>
                    <a:pt x="13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0"/>
            <p:cNvSpPr/>
            <p:nvPr/>
          </p:nvSpPr>
          <p:spPr>
            <a:xfrm>
              <a:off x="7884579" y="3192357"/>
              <a:ext cx="11986" cy="13419"/>
            </a:xfrm>
            <a:custGeom>
              <a:rect b="b" l="l" r="r" t="t"/>
              <a:pathLst>
                <a:path extrusionOk="0" h="440" w="393">
                  <a:moveTo>
                    <a:pt x="316" y="0"/>
                  </a:moveTo>
                  <a:lnTo>
                    <a:pt x="77" y="115"/>
                  </a:lnTo>
                  <a:cubicBezTo>
                    <a:pt x="77" y="115"/>
                    <a:pt x="1" y="392"/>
                    <a:pt x="116" y="392"/>
                  </a:cubicBezTo>
                  <a:cubicBezTo>
                    <a:pt x="154" y="392"/>
                    <a:pt x="278" y="440"/>
                    <a:pt x="354" y="440"/>
                  </a:cubicBezTo>
                  <a:cubicBezTo>
                    <a:pt x="393" y="277"/>
                    <a:pt x="393" y="115"/>
                    <a:pt x="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0"/>
            <p:cNvSpPr/>
            <p:nvPr/>
          </p:nvSpPr>
          <p:spPr>
            <a:xfrm>
              <a:off x="7874667" y="3182476"/>
              <a:ext cx="30345" cy="63221"/>
            </a:xfrm>
            <a:custGeom>
              <a:rect b="b" l="l" r="r" t="t"/>
              <a:pathLst>
                <a:path extrusionOk="0" h="2073" w="995">
                  <a:moveTo>
                    <a:pt x="617" y="1"/>
                  </a:moveTo>
                  <a:cubicBezTo>
                    <a:pt x="578" y="1"/>
                    <a:pt x="549" y="45"/>
                    <a:pt x="603" y="123"/>
                  </a:cubicBezTo>
                  <a:cubicBezTo>
                    <a:pt x="756" y="439"/>
                    <a:pt x="804" y="639"/>
                    <a:pt x="804" y="716"/>
                  </a:cubicBezTo>
                  <a:cubicBezTo>
                    <a:pt x="756" y="802"/>
                    <a:pt x="718" y="878"/>
                    <a:pt x="641" y="878"/>
                  </a:cubicBezTo>
                  <a:cubicBezTo>
                    <a:pt x="599" y="886"/>
                    <a:pt x="558" y="889"/>
                    <a:pt x="519" y="889"/>
                  </a:cubicBezTo>
                  <a:cubicBezTo>
                    <a:pt x="413" y="889"/>
                    <a:pt x="320" y="867"/>
                    <a:pt x="242" y="867"/>
                  </a:cubicBezTo>
                  <a:cubicBezTo>
                    <a:pt x="214" y="867"/>
                    <a:pt x="188" y="870"/>
                    <a:pt x="163" y="878"/>
                  </a:cubicBezTo>
                  <a:cubicBezTo>
                    <a:pt x="87" y="917"/>
                    <a:pt x="39" y="955"/>
                    <a:pt x="1" y="1041"/>
                  </a:cubicBezTo>
                  <a:cubicBezTo>
                    <a:pt x="1" y="1117"/>
                    <a:pt x="1" y="1241"/>
                    <a:pt x="125" y="1318"/>
                  </a:cubicBezTo>
                  <a:cubicBezTo>
                    <a:pt x="202" y="1394"/>
                    <a:pt x="364" y="1518"/>
                    <a:pt x="402" y="1671"/>
                  </a:cubicBezTo>
                  <a:cubicBezTo>
                    <a:pt x="479" y="1834"/>
                    <a:pt x="479" y="2073"/>
                    <a:pt x="479" y="2073"/>
                  </a:cubicBezTo>
                  <a:cubicBezTo>
                    <a:pt x="479" y="2073"/>
                    <a:pt x="603" y="1796"/>
                    <a:pt x="517" y="1633"/>
                  </a:cubicBezTo>
                  <a:cubicBezTo>
                    <a:pt x="479" y="1480"/>
                    <a:pt x="278" y="1356"/>
                    <a:pt x="364" y="1117"/>
                  </a:cubicBezTo>
                  <a:cubicBezTo>
                    <a:pt x="402" y="1041"/>
                    <a:pt x="479" y="1041"/>
                    <a:pt x="641" y="1041"/>
                  </a:cubicBezTo>
                  <a:cubicBezTo>
                    <a:pt x="692" y="1041"/>
                    <a:pt x="764" y="1058"/>
                    <a:pt x="818" y="1058"/>
                  </a:cubicBezTo>
                  <a:cubicBezTo>
                    <a:pt x="845" y="1058"/>
                    <a:pt x="867" y="1053"/>
                    <a:pt x="880" y="1041"/>
                  </a:cubicBezTo>
                  <a:cubicBezTo>
                    <a:pt x="995" y="917"/>
                    <a:pt x="995" y="840"/>
                    <a:pt x="957" y="639"/>
                  </a:cubicBezTo>
                  <a:cubicBezTo>
                    <a:pt x="880" y="362"/>
                    <a:pt x="804" y="200"/>
                    <a:pt x="679" y="47"/>
                  </a:cubicBezTo>
                  <a:cubicBezTo>
                    <a:pt x="665" y="15"/>
                    <a:pt x="640" y="1"/>
                    <a:pt x="6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0"/>
            <p:cNvSpPr/>
            <p:nvPr/>
          </p:nvSpPr>
          <p:spPr>
            <a:xfrm>
              <a:off x="7857771" y="3110197"/>
              <a:ext cx="49863" cy="53035"/>
            </a:xfrm>
            <a:custGeom>
              <a:rect b="b" l="l" r="r" t="t"/>
              <a:pathLst>
                <a:path extrusionOk="0" h="1739" w="1635">
                  <a:moveTo>
                    <a:pt x="1511" y="0"/>
                  </a:moveTo>
                  <a:cubicBezTo>
                    <a:pt x="1456" y="0"/>
                    <a:pt x="1359" y="101"/>
                    <a:pt x="1233" y="219"/>
                  </a:cubicBezTo>
                  <a:cubicBezTo>
                    <a:pt x="1119" y="344"/>
                    <a:pt x="995" y="382"/>
                    <a:pt x="794" y="382"/>
                  </a:cubicBezTo>
                  <a:cubicBezTo>
                    <a:pt x="641" y="382"/>
                    <a:pt x="593" y="344"/>
                    <a:pt x="555" y="305"/>
                  </a:cubicBezTo>
                  <a:cubicBezTo>
                    <a:pt x="479" y="344"/>
                    <a:pt x="402" y="382"/>
                    <a:pt x="354" y="420"/>
                  </a:cubicBezTo>
                  <a:cubicBezTo>
                    <a:pt x="440" y="582"/>
                    <a:pt x="479" y="860"/>
                    <a:pt x="440" y="1060"/>
                  </a:cubicBezTo>
                  <a:cubicBezTo>
                    <a:pt x="408" y="1165"/>
                    <a:pt x="342" y="1196"/>
                    <a:pt x="271" y="1196"/>
                  </a:cubicBezTo>
                  <a:cubicBezTo>
                    <a:pt x="170" y="1196"/>
                    <a:pt x="57" y="1132"/>
                    <a:pt x="14" y="1132"/>
                  </a:cubicBezTo>
                  <a:cubicBezTo>
                    <a:pt x="8" y="1132"/>
                    <a:pt x="4" y="1134"/>
                    <a:pt x="1" y="1137"/>
                  </a:cubicBezTo>
                  <a:cubicBezTo>
                    <a:pt x="1" y="1223"/>
                    <a:pt x="39" y="1337"/>
                    <a:pt x="39" y="1414"/>
                  </a:cubicBezTo>
                  <a:cubicBezTo>
                    <a:pt x="77" y="1576"/>
                    <a:pt x="201" y="1700"/>
                    <a:pt x="316" y="1739"/>
                  </a:cubicBezTo>
                  <a:cubicBezTo>
                    <a:pt x="316" y="1700"/>
                    <a:pt x="316" y="1653"/>
                    <a:pt x="354" y="1614"/>
                  </a:cubicBezTo>
                  <a:cubicBezTo>
                    <a:pt x="479" y="1576"/>
                    <a:pt x="517" y="1538"/>
                    <a:pt x="593" y="1538"/>
                  </a:cubicBezTo>
                  <a:cubicBezTo>
                    <a:pt x="555" y="1461"/>
                    <a:pt x="517" y="1375"/>
                    <a:pt x="479" y="1299"/>
                  </a:cubicBezTo>
                  <a:cubicBezTo>
                    <a:pt x="479" y="1211"/>
                    <a:pt x="498" y="1128"/>
                    <a:pt x="553" y="1128"/>
                  </a:cubicBezTo>
                  <a:cubicBezTo>
                    <a:pt x="576" y="1128"/>
                    <a:pt x="605" y="1142"/>
                    <a:pt x="641" y="1175"/>
                  </a:cubicBezTo>
                  <a:cubicBezTo>
                    <a:pt x="679" y="1223"/>
                    <a:pt x="717" y="1261"/>
                    <a:pt x="756" y="1337"/>
                  </a:cubicBezTo>
                  <a:lnTo>
                    <a:pt x="1033" y="1175"/>
                  </a:lnTo>
                  <a:cubicBezTo>
                    <a:pt x="1033" y="1175"/>
                    <a:pt x="832" y="821"/>
                    <a:pt x="995" y="697"/>
                  </a:cubicBezTo>
                  <a:cubicBezTo>
                    <a:pt x="1119" y="582"/>
                    <a:pt x="1310" y="458"/>
                    <a:pt x="1396" y="382"/>
                  </a:cubicBezTo>
                  <a:cubicBezTo>
                    <a:pt x="1635" y="219"/>
                    <a:pt x="1597" y="105"/>
                    <a:pt x="1549" y="28"/>
                  </a:cubicBezTo>
                  <a:cubicBezTo>
                    <a:pt x="1540" y="9"/>
                    <a:pt x="1527" y="0"/>
                    <a:pt x="151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0"/>
            <p:cNvSpPr/>
            <p:nvPr/>
          </p:nvSpPr>
          <p:spPr>
            <a:xfrm>
              <a:off x="7867409" y="3158261"/>
              <a:ext cx="11101" cy="12260"/>
            </a:xfrm>
            <a:custGeom>
              <a:rect b="b" l="l" r="r" t="t"/>
              <a:pathLst>
                <a:path extrusionOk="0" h="402" w="364">
                  <a:moveTo>
                    <a:pt x="277" y="0"/>
                  </a:moveTo>
                  <a:lnTo>
                    <a:pt x="86" y="77"/>
                  </a:lnTo>
                  <a:cubicBezTo>
                    <a:pt x="86" y="77"/>
                    <a:pt x="0" y="315"/>
                    <a:pt x="86" y="363"/>
                  </a:cubicBezTo>
                  <a:cubicBezTo>
                    <a:pt x="124" y="363"/>
                    <a:pt x="239" y="363"/>
                    <a:pt x="277" y="401"/>
                  </a:cubicBezTo>
                  <a:cubicBezTo>
                    <a:pt x="363" y="239"/>
                    <a:pt x="363" y="124"/>
                    <a:pt x="2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0"/>
            <p:cNvSpPr/>
            <p:nvPr/>
          </p:nvSpPr>
          <p:spPr>
            <a:xfrm>
              <a:off x="7857771" y="3149447"/>
              <a:ext cx="28027" cy="56329"/>
            </a:xfrm>
            <a:custGeom>
              <a:rect b="b" l="l" r="r" t="t"/>
              <a:pathLst>
                <a:path extrusionOk="0" h="1847" w="919">
                  <a:moveTo>
                    <a:pt x="608" y="0"/>
                  </a:moveTo>
                  <a:cubicBezTo>
                    <a:pt x="573" y="0"/>
                    <a:pt x="548" y="37"/>
                    <a:pt x="593" y="127"/>
                  </a:cubicBezTo>
                  <a:cubicBezTo>
                    <a:pt x="717" y="413"/>
                    <a:pt x="717" y="566"/>
                    <a:pt x="717" y="652"/>
                  </a:cubicBezTo>
                  <a:cubicBezTo>
                    <a:pt x="717" y="729"/>
                    <a:pt x="641" y="805"/>
                    <a:pt x="593" y="805"/>
                  </a:cubicBezTo>
                  <a:cubicBezTo>
                    <a:pt x="402" y="805"/>
                    <a:pt x="278" y="767"/>
                    <a:pt x="163" y="767"/>
                  </a:cubicBezTo>
                  <a:cubicBezTo>
                    <a:pt x="115" y="805"/>
                    <a:pt x="39" y="843"/>
                    <a:pt x="39" y="891"/>
                  </a:cubicBezTo>
                  <a:cubicBezTo>
                    <a:pt x="1" y="968"/>
                    <a:pt x="1" y="1082"/>
                    <a:pt x="115" y="1168"/>
                  </a:cubicBezTo>
                  <a:cubicBezTo>
                    <a:pt x="201" y="1245"/>
                    <a:pt x="316" y="1369"/>
                    <a:pt x="354" y="1484"/>
                  </a:cubicBezTo>
                  <a:cubicBezTo>
                    <a:pt x="402" y="1646"/>
                    <a:pt x="402" y="1847"/>
                    <a:pt x="402" y="1847"/>
                  </a:cubicBezTo>
                  <a:cubicBezTo>
                    <a:pt x="402" y="1847"/>
                    <a:pt x="517" y="1608"/>
                    <a:pt x="479" y="1445"/>
                  </a:cubicBezTo>
                  <a:cubicBezTo>
                    <a:pt x="402" y="1283"/>
                    <a:pt x="278" y="1206"/>
                    <a:pt x="316" y="1006"/>
                  </a:cubicBezTo>
                  <a:cubicBezTo>
                    <a:pt x="354" y="929"/>
                    <a:pt x="440" y="929"/>
                    <a:pt x="555" y="929"/>
                  </a:cubicBezTo>
                  <a:cubicBezTo>
                    <a:pt x="617" y="948"/>
                    <a:pt x="667" y="958"/>
                    <a:pt x="707" y="958"/>
                  </a:cubicBezTo>
                  <a:cubicBezTo>
                    <a:pt x="746" y="958"/>
                    <a:pt x="775" y="948"/>
                    <a:pt x="794" y="929"/>
                  </a:cubicBezTo>
                  <a:cubicBezTo>
                    <a:pt x="918" y="843"/>
                    <a:pt x="918" y="767"/>
                    <a:pt x="880" y="604"/>
                  </a:cubicBezTo>
                  <a:cubicBezTo>
                    <a:pt x="832" y="327"/>
                    <a:pt x="756" y="174"/>
                    <a:pt x="679" y="50"/>
                  </a:cubicBezTo>
                  <a:cubicBezTo>
                    <a:pt x="663" y="19"/>
                    <a:pt x="633" y="0"/>
                    <a:pt x="60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0"/>
            <p:cNvSpPr/>
            <p:nvPr/>
          </p:nvSpPr>
          <p:spPr>
            <a:xfrm>
              <a:off x="7845542" y="3085799"/>
              <a:ext cx="46356" cy="44496"/>
            </a:xfrm>
            <a:custGeom>
              <a:rect b="b" l="l" r="r" t="t"/>
              <a:pathLst>
                <a:path extrusionOk="0" h="1459" w="1520">
                  <a:moveTo>
                    <a:pt x="1436" y="1"/>
                  </a:moveTo>
                  <a:cubicBezTo>
                    <a:pt x="1382" y="1"/>
                    <a:pt x="1291" y="92"/>
                    <a:pt x="1195" y="188"/>
                  </a:cubicBezTo>
                  <a:cubicBezTo>
                    <a:pt x="1111" y="244"/>
                    <a:pt x="1001" y="279"/>
                    <a:pt x="885" y="279"/>
                  </a:cubicBezTo>
                  <a:cubicBezTo>
                    <a:pt x="842" y="279"/>
                    <a:pt x="799" y="275"/>
                    <a:pt x="755" y="264"/>
                  </a:cubicBezTo>
                  <a:cubicBezTo>
                    <a:pt x="679" y="264"/>
                    <a:pt x="564" y="188"/>
                    <a:pt x="564" y="188"/>
                  </a:cubicBezTo>
                  <a:lnTo>
                    <a:pt x="440" y="226"/>
                  </a:lnTo>
                  <a:cubicBezTo>
                    <a:pt x="478" y="389"/>
                    <a:pt x="516" y="589"/>
                    <a:pt x="402" y="742"/>
                  </a:cubicBezTo>
                  <a:cubicBezTo>
                    <a:pt x="351" y="778"/>
                    <a:pt x="301" y="790"/>
                    <a:pt x="249" y="790"/>
                  </a:cubicBezTo>
                  <a:cubicBezTo>
                    <a:pt x="175" y="790"/>
                    <a:pt x="96" y="765"/>
                    <a:pt x="0" y="742"/>
                  </a:cubicBezTo>
                  <a:lnTo>
                    <a:pt x="0" y="742"/>
                  </a:lnTo>
                  <a:cubicBezTo>
                    <a:pt x="39" y="828"/>
                    <a:pt x="86" y="1105"/>
                    <a:pt x="86" y="1182"/>
                  </a:cubicBezTo>
                  <a:cubicBezTo>
                    <a:pt x="125" y="1306"/>
                    <a:pt x="201" y="1421"/>
                    <a:pt x="278" y="1459"/>
                  </a:cubicBezTo>
                  <a:lnTo>
                    <a:pt x="364" y="1382"/>
                  </a:lnTo>
                  <a:cubicBezTo>
                    <a:pt x="440" y="1344"/>
                    <a:pt x="478" y="1306"/>
                    <a:pt x="564" y="1306"/>
                  </a:cubicBezTo>
                  <a:cubicBezTo>
                    <a:pt x="516" y="1220"/>
                    <a:pt x="478" y="1144"/>
                    <a:pt x="478" y="1105"/>
                  </a:cubicBezTo>
                  <a:cubicBezTo>
                    <a:pt x="478" y="1015"/>
                    <a:pt x="498" y="951"/>
                    <a:pt x="542" y="951"/>
                  </a:cubicBezTo>
                  <a:cubicBezTo>
                    <a:pt x="559" y="951"/>
                    <a:pt x="579" y="960"/>
                    <a:pt x="602" y="981"/>
                  </a:cubicBezTo>
                  <a:cubicBezTo>
                    <a:pt x="641" y="1019"/>
                    <a:pt x="679" y="1067"/>
                    <a:pt x="717" y="1144"/>
                  </a:cubicBezTo>
                  <a:lnTo>
                    <a:pt x="956" y="1067"/>
                  </a:lnTo>
                  <a:cubicBezTo>
                    <a:pt x="956" y="1067"/>
                    <a:pt x="803" y="666"/>
                    <a:pt x="918" y="589"/>
                  </a:cubicBezTo>
                  <a:cubicBezTo>
                    <a:pt x="1080" y="465"/>
                    <a:pt x="1233" y="427"/>
                    <a:pt x="1319" y="350"/>
                  </a:cubicBezTo>
                  <a:cubicBezTo>
                    <a:pt x="1520" y="188"/>
                    <a:pt x="1520" y="64"/>
                    <a:pt x="1472" y="26"/>
                  </a:cubicBezTo>
                  <a:cubicBezTo>
                    <a:pt x="1463" y="8"/>
                    <a:pt x="1451" y="1"/>
                    <a:pt x="143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0"/>
            <p:cNvSpPr/>
            <p:nvPr/>
          </p:nvSpPr>
          <p:spPr>
            <a:xfrm>
              <a:off x="7853990" y="3126788"/>
              <a:ext cx="9942" cy="10796"/>
            </a:xfrm>
            <a:custGeom>
              <a:rect b="b" l="l" r="r" t="t"/>
              <a:pathLst>
                <a:path extrusionOk="0" h="354" w="326">
                  <a:moveTo>
                    <a:pt x="287" y="0"/>
                  </a:moveTo>
                  <a:lnTo>
                    <a:pt x="87" y="77"/>
                  </a:lnTo>
                  <a:cubicBezTo>
                    <a:pt x="87" y="77"/>
                    <a:pt x="1" y="277"/>
                    <a:pt x="125" y="277"/>
                  </a:cubicBezTo>
                  <a:cubicBezTo>
                    <a:pt x="125" y="277"/>
                    <a:pt x="239" y="316"/>
                    <a:pt x="287" y="354"/>
                  </a:cubicBezTo>
                  <a:cubicBezTo>
                    <a:pt x="325" y="239"/>
                    <a:pt x="325" y="115"/>
                    <a:pt x="2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0"/>
            <p:cNvSpPr/>
            <p:nvPr/>
          </p:nvSpPr>
          <p:spPr>
            <a:xfrm>
              <a:off x="7845542" y="3118797"/>
              <a:ext cx="25679" cy="49101"/>
            </a:xfrm>
            <a:custGeom>
              <a:rect b="b" l="l" r="r" t="t"/>
              <a:pathLst>
                <a:path extrusionOk="0" h="1610" w="842">
                  <a:moveTo>
                    <a:pt x="588" y="0"/>
                  </a:moveTo>
                  <a:cubicBezTo>
                    <a:pt x="557" y="0"/>
                    <a:pt x="534" y="27"/>
                    <a:pt x="564" y="100"/>
                  </a:cubicBezTo>
                  <a:cubicBezTo>
                    <a:pt x="641" y="377"/>
                    <a:pt x="679" y="539"/>
                    <a:pt x="641" y="578"/>
                  </a:cubicBezTo>
                  <a:cubicBezTo>
                    <a:pt x="641" y="654"/>
                    <a:pt x="602" y="702"/>
                    <a:pt x="516" y="702"/>
                  </a:cubicBezTo>
                  <a:cubicBezTo>
                    <a:pt x="364" y="702"/>
                    <a:pt x="239" y="654"/>
                    <a:pt x="163" y="654"/>
                  </a:cubicBezTo>
                  <a:cubicBezTo>
                    <a:pt x="86" y="654"/>
                    <a:pt x="39" y="702"/>
                    <a:pt x="39" y="778"/>
                  </a:cubicBezTo>
                  <a:cubicBezTo>
                    <a:pt x="0" y="816"/>
                    <a:pt x="0" y="941"/>
                    <a:pt x="86" y="1017"/>
                  </a:cubicBezTo>
                  <a:cubicBezTo>
                    <a:pt x="163" y="1093"/>
                    <a:pt x="239" y="1179"/>
                    <a:pt x="278" y="1294"/>
                  </a:cubicBezTo>
                  <a:cubicBezTo>
                    <a:pt x="325" y="1457"/>
                    <a:pt x="325" y="1609"/>
                    <a:pt x="325" y="1609"/>
                  </a:cubicBezTo>
                  <a:cubicBezTo>
                    <a:pt x="325" y="1609"/>
                    <a:pt x="440" y="1418"/>
                    <a:pt x="402" y="1294"/>
                  </a:cubicBezTo>
                  <a:cubicBezTo>
                    <a:pt x="364" y="1132"/>
                    <a:pt x="239" y="1055"/>
                    <a:pt x="278" y="855"/>
                  </a:cubicBezTo>
                  <a:cubicBezTo>
                    <a:pt x="325" y="816"/>
                    <a:pt x="402" y="816"/>
                    <a:pt x="516" y="816"/>
                  </a:cubicBezTo>
                  <a:cubicBezTo>
                    <a:pt x="559" y="835"/>
                    <a:pt x="600" y="845"/>
                    <a:pt x="635" y="845"/>
                  </a:cubicBezTo>
                  <a:cubicBezTo>
                    <a:pt x="669" y="845"/>
                    <a:pt x="698" y="835"/>
                    <a:pt x="717" y="816"/>
                  </a:cubicBezTo>
                  <a:cubicBezTo>
                    <a:pt x="803" y="740"/>
                    <a:pt x="841" y="702"/>
                    <a:pt x="803" y="539"/>
                  </a:cubicBezTo>
                  <a:cubicBezTo>
                    <a:pt x="755" y="300"/>
                    <a:pt x="717" y="176"/>
                    <a:pt x="641" y="23"/>
                  </a:cubicBezTo>
                  <a:cubicBezTo>
                    <a:pt x="627" y="9"/>
                    <a:pt x="606" y="0"/>
                    <a:pt x="5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0"/>
            <p:cNvSpPr/>
            <p:nvPr/>
          </p:nvSpPr>
          <p:spPr>
            <a:xfrm>
              <a:off x="7832123" y="3080492"/>
              <a:ext cx="25679" cy="48644"/>
            </a:xfrm>
            <a:custGeom>
              <a:rect b="b" l="l" r="r" t="t"/>
              <a:pathLst>
                <a:path extrusionOk="0" h="1595" w="842">
                  <a:moveTo>
                    <a:pt x="668" y="0"/>
                  </a:moveTo>
                  <a:cubicBezTo>
                    <a:pt x="639" y="0"/>
                    <a:pt x="617" y="44"/>
                    <a:pt x="641" y="123"/>
                  </a:cubicBezTo>
                  <a:cubicBezTo>
                    <a:pt x="718" y="400"/>
                    <a:pt x="718" y="524"/>
                    <a:pt x="679" y="601"/>
                  </a:cubicBezTo>
                  <a:cubicBezTo>
                    <a:pt x="679" y="677"/>
                    <a:pt x="603" y="716"/>
                    <a:pt x="565" y="716"/>
                  </a:cubicBezTo>
                  <a:cubicBezTo>
                    <a:pt x="402" y="677"/>
                    <a:pt x="288" y="639"/>
                    <a:pt x="163" y="639"/>
                  </a:cubicBezTo>
                  <a:cubicBezTo>
                    <a:pt x="125" y="639"/>
                    <a:pt x="87" y="677"/>
                    <a:pt x="49" y="716"/>
                  </a:cubicBezTo>
                  <a:cubicBezTo>
                    <a:pt x="49" y="763"/>
                    <a:pt x="1" y="878"/>
                    <a:pt x="87" y="954"/>
                  </a:cubicBezTo>
                  <a:cubicBezTo>
                    <a:pt x="163" y="1040"/>
                    <a:pt x="240" y="1155"/>
                    <a:pt x="240" y="1241"/>
                  </a:cubicBezTo>
                  <a:cubicBezTo>
                    <a:pt x="288" y="1432"/>
                    <a:pt x="240" y="1595"/>
                    <a:pt x="240" y="1595"/>
                  </a:cubicBezTo>
                  <a:cubicBezTo>
                    <a:pt x="240" y="1595"/>
                    <a:pt x="402" y="1394"/>
                    <a:pt x="364" y="1279"/>
                  </a:cubicBezTo>
                  <a:cubicBezTo>
                    <a:pt x="326" y="1117"/>
                    <a:pt x="202" y="1040"/>
                    <a:pt x="288" y="840"/>
                  </a:cubicBezTo>
                  <a:cubicBezTo>
                    <a:pt x="307" y="821"/>
                    <a:pt x="335" y="811"/>
                    <a:pt x="375" y="811"/>
                  </a:cubicBezTo>
                  <a:cubicBezTo>
                    <a:pt x="414" y="811"/>
                    <a:pt x="464" y="821"/>
                    <a:pt x="526" y="840"/>
                  </a:cubicBezTo>
                  <a:cubicBezTo>
                    <a:pt x="577" y="840"/>
                    <a:pt x="628" y="857"/>
                    <a:pt x="668" y="857"/>
                  </a:cubicBezTo>
                  <a:cubicBezTo>
                    <a:pt x="688" y="857"/>
                    <a:pt x="705" y="853"/>
                    <a:pt x="718" y="840"/>
                  </a:cubicBezTo>
                  <a:cubicBezTo>
                    <a:pt x="842" y="802"/>
                    <a:pt x="842" y="716"/>
                    <a:pt x="842" y="563"/>
                  </a:cubicBezTo>
                  <a:cubicBezTo>
                    <a:pt x="804" y="324"/>
                    <a:pt x="765" y="161"/>
                    <a:pt x="718" y="47"/>
                  </a:cubicBezTo>
                  <a:cubicBezTo>
                    <a:pt x="704" y="15"/>
                    <a:pt x="684" y="0"/>
                    <a:pt x="66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0"/>
            <p:cNvSpPr/>
            <p:nvPr/>
          </p:nvSpPr>
          <p:spPr>
            <a:xfrm>
              <a:off x="7990070" y="3224990"/>
              <a:ext cx="19579" cy="19549"/>
            </a:xfrm>
            <a:custGeom>
              <a:rect b="b" l="l" r="r" t="t"/>
              <a:pathLst>
                <a:path extrusionOk="0" h="641" w="642">
                  <a:moveTo>
                    <a:pt x="1" y="0"/>
                  </a:moveTo>
                  <a:cubicBezTo>
                    <a:pt x="1" y="0"/>
                    <a:pt x="77" y="124"/>
                    <a:pt x="125" y="201"/>
                  </a:cubicBezTo>
                  <a:cubicBezTo>
                    <a:pt x="163" y="277"/>
                    <a:pt x="440" y="640"/>
                    <a:pt x="440" y="640"/>
                  </a:cubicBezTo>
                  <a:lnTo>
                    <a:pt x="641" y="402"/>
                  </a:lnTo>
                  <a:cubicBezTo>
                    <a:pt x="641" y="402"/>
                    <a:pt x="555" y="363"/>
                    <a:pt x="517" y="277"/>
                  </a:cubicBezTo>
                  <a:cubicBezTo>
                    <a:pt x="440" y="277"/>
                    <a:pt x="316" y="277"/>
                    <a:pt x="278" y="239"/>
                  </a:cubicBezTo>
                  <a:cubicBezTo>
                    <a:pt x="202" y="201"/>
                    <a:pt x="202" y="124"/>
                    <a:pt x="202" y="86"/>
                  </a:cubicBezTo>
                  <a:cubicBezTo>
                    <a:pt x="240" y="86"/>
                    <a:pt x="240" y="38"/>
                    <a:pt x="240" y="38"/>
                  </a:cubicBezTo>
                  <a:cubicBezTo>
                    <a:pt x="125" y="0"/>
                    <a:pt x="1"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0"/>
            <p:cNvSpPr/>
            <p:nvPr/>
          </p:nvSpPr>
          <p:spPr>
            <a:xfrm>
              <a:off x="7677989" y="2904247"/>
              <a:ext cx="82770" cy="48948"/>
            </a:xfrm>
            <a:custGeom>
              <a:rect b="b" l="l" r="r" t="t"/>
              <a:pathLst>
                <a:path extrusionOk="0" h="1605" w="2714">
                  <a:moveTo>
                    <a:pt x="1975" y="1"/>
                  </a:moveTo>
                  <a:cubicBezTo>
                    <a:pt x="1899" y="1"/>
                    <a:pt x="1812" y="13"/>
                    <a:pt x="1711" y="45"/>
                  </a:cubicBezTo>
                  <a:cubicBezTo>
                    <a:pt x="1472" y="93"/>
                    <a:pt x="1319" y="284"/>
                    <a:pt x="1080" y="370"/>
                  </a:cubicBezTo>
                  <a:cubicBezTo>
                    <a:pt x="879" y="446"/>
                    <a:pt x="564" y="446"/>
                    <a:pt x="402" y="647"/>
                  </a:cubicBezTo>
                  <a:cubicBezTo>
                    <a:pt x="239" y="847"/>
                    <a:pt x="239" y="886"/>
                    <a:pt x="163" y="962"/>
                  </a:cubicBezTo>
                  <a:cubicBezTo>
                    <a:pt x="124" y="1048"/>
                    <a:pt x="0" y="1287"/>
                    <a:pt x="163" y="1564"/>
                  </a:cubicBezTo>
                  <a:cubicBezTo>
                    <a:pt x="182" y="1593"/>
                    <a:pt x="201" y="1605"/>
                    <a:pt x="222" y="1605"/>
                  </a:cubicBezTo>
                  <a:cubicBezTo>
                    <a:pt x="284" y="1605"/>
                    <a:pt x="354" y="1495"/>
                    <a:pt x="440" y="1402"/>
                  </a:cubicBezTo>
                  <a:cubicBezTo>
                    <a:pt x="516" y="1325"/>
                    <a:pt x="640" y="1287"/>
                    <a:pt x="679" y="1239"/>
                  </a:cubicBezTo>
                  <a:cubicBezTo>
                    <a:pt x="956" y="1163"/>
                    <a:pt x="1042" y="1287"/>
                    <a:pt x="1357" y="1048"/>
                  </a:cubicBezTo>
                  <a:cubicBezTo>
                    <a:pt x="1558" y="924"/>
                    <a:pt x="2035" y="924"/>
                    <a:pt x="2236" y="809"/>
                  </a:cubicBezTo>
                  <a:cubicBezTo>
                    <a:pt x="2475" y="647"/>
                    <a:pt x="2714" y="331"/>
                    <a:pt x="2590" y="169"/>
                  </a:cubicBezTo>
                  <a:cubicBezTo>
                    <a:pt x="2475" y="45"/>
                    <a:pt x="2351" y="45"/>
                    <a:pt x="2236" y="45"/>
                  </a:cubicBezTo>
                  <a:cubicBezTo>
                    <a:pt x="2164" y="23"/>
                    <a:pt x="2080" y="1"/>
                    <a:pt x="19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0"/>
            <p:cNvSpPr/>
            <p:nvPr/>
          </p:nvSpPr>
          <p:spPr>
            <a:xfrm>
              <a:off x="7691377" y="2928920"/>
              <a:ext cx="74048" cy="25130"/>
            </a:xfrm>
            <a:custGeom>
              <a:rect b="b" l="l" r="r" t="t"/>
              <a:pathLst>
                <a:path extrusionOk="0" h="824" w="2428">
                  <a:moveTo>
                    <a:pt x="1988" y="0"/>
                  </a:moveTo>
                  <a:cubicBezTo>
                    <a:pt x="1988" y="0"/>
                    <a:pt x="1874" y="153"/>
                    <a:pt x="1635" y="153"/>
                  </a:cubicBezTo>
                  <a:cubicBezTo>
                    <a:pt x="1396" y="191"/>
                    <a:pt x="1358" y="191"/>
                    <a:pt x="1195" y="239"/>
                  </a:cubicBezTo>
                  <a:cubicBezTo>
                    <a:pt x="1033" y="277"/>
                    <a:pt x="880" y="430"/>
                    <a:pt x="679" y="516"/>
                  </a:cubicBezTo>
                  <a:cubicBezTo>
                    <a:pt x="651" y="525"/>
                    <a:pt x="623" y="528"/>
                    <a:pt x="596" y="528"/>
                  </a:cubicBezTo>
                  <a:cubicBezTo>
                    <a:pt x="546" y="528"/>
                    <a:pt x="496" y="519"/>
                    <a:pt x="441" y="519"/>
                  </a:cubicBezTo>
                  <a:cubicBezTo>
                    <a:pt x="391" y="519"/>
                    <a:pt x="338" y="526"/>
                    <a:pt x="278" y="554"/>
                  </a:cubicBezTo>
                  <a:cubicBezTo>
                    <a:pt x="201" y="593"/>
                    <a:pt x="77" y="669"/>
                    <a:pt x="1" y="755"/>
                  </a:cubicBezTo>
                  <a:cubicBezTo>
                    <a:pt x="1" y="755"/>
                    <a:pt x="179" y="823"/>
                    <a:pt x="414" y="823"/>
                  </a:cubicBezTo>
                  <a:cubicBezTo>
                    <a:pt x="532" y="823"/>
                    <a:pt x="663" y="806"/>
                    <a:pt x="794" y="755"/>
                  </a:cubicBezTo>
                  <a:cubicBezTo>
                    <a:pt x="1233" y="593"/>
                    <a:pt x="1558" y="316"/>
                    <a:pt x="1950" y="277"/>
                  </a:cubicBezTo>
                  <a:cubicBezTo>
                    <a:pt x="2351" y="239"/>
                    <a:pt x="2428" y="239"/>
                    <a:pt x="2351" y="115"/>
                  </a:cubicBezTo>
                  <a:cubicBezTo>
                    <a:pt x="2227" y="38"/>
                    <a:pt x="1988" y="0"/>
                    <a:pt x="19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0"/>
            <p:cNvSpPr/>
            <p:nvPr/>
          </p:nvSpPr>
          <p:spPr>
            <a:xfrm>
              <a:off x="7708273" y="2915897"/>
              <a:ext cx="21897" cy="12809"/>
            </a:xfrm>
            <a:custGeom>
              <a:rect b="b" l="l" r="r" t="t"/>
              <a:pathLst>
                <a:path extrusionOk="0" h="420" w="718">
                  <a:moveTo>
                    <a:pt x="325" y="1"/>
                  </a:moveTo>
                  <a:cubicBezTo>
                    <a:pt x="278" y="1"/>
                    <a:pt x="237" y="10"/>
                    <a:pt x="202" y="26"/>
                  </a:cubicBezTo>
                  <a:cubicBezTo>
                    <a:pt x="125" y="64"/>
                    <a:pt x="1" y="141"/>
                    <a:pt x="1" y="265"/>
                  </a:cubicBezTo>
                  <a:cubicBezTo>
                    <a:pt x="32" y="340"/>
                    <a:pt x="125" y="419"/>
                    <a:pt x="242" y="419"/>
                  </a:cubicBezTo>
                  <a:cubicBezTo>
                    <a:pt x="303" y="419"/>
                    <a:pt x="371" y="397"/>
                    <a:pt x="440" y="341"/>
                  </a:cubicBezTo>
                  <a:cubicBezTo>
                    <a:pt x="603" y="227"/>
                    <a:pt x="718" y="102"/>
                    <a:pt x="565" y="64"/>
                  </a:cubicBezTo>
                  <a:cubicBezTo>
                    <a:pt x="470" y="19"/>
                    <a:pt x="391" y="1"/>
                    <a:pt x="32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0"/>
            <p:cNvSpPr/>
            <p:nvPr/>
          </p:nvSpPr>
          <p:spPr>
            <a:xfrm>
              <a:off x="7728980" y="2907724"/>
              <a:ext cx="24489" cy="10918"/>
            </a:xfrm>
            <a:custGeom>
              <a:rect b="b" l="l" r="r" t="t"/>
              <a:pathLst>
                <a:path extrusionOk="0" h="358" w="803">
                  <a:moveTo>
                    <a:pt x="255" y="1"/>
                  </a:moveTo>
                  <a:cubicBezTo>
                    <a:pt x="191" y="1"/>
                    <a:pt x="131" y="6"/>
                    <a:pt x="86" y="17"/>
                  </a:cubicBezTo>
                  <a:cubicBezTo>
                    <a:pt x="0" y="17"/>
                    <a:pt x="0" y="131"/>
                    <a:pt x="201" y="217"/>
                  </a:cubicBezTo>
                  <a:cubicBezTo>
                    <a:pt x="384" y="276"/>
                    <a:pt x="472" y="357"/>
                    <a:pt x="542" y="357"/>
                  </a:cubicBezTo>
                  <a:cubicBezTo>
                    <a:pt x="563" y="357"/>
                    <a:pt x="582" y="350"/>
                    <a:pt x="602" y="332"/>
                  </a:cubicBezTo>
                  <a:cubicBezTo>
                    <a:pt x="717" y="256"/>
                    <a:pt x="803" y="131"/>
                    <a:pt x="679" y="55"/>
                  </a:cubicBezTo>
                  <a:cubicBezTo>
                    <a:pt x="598" y="28"/>
                    <a:pt x="412" y="1"/>
                    <a:pt x="25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0"/>
            <p:cNvSpPr/>
            <p:nvPr/>
          </p:nvSpPr>
          <p:spPr>
            <a:xfrm>
              <a:off x="7685278" y="2937764"/>
              <a:ext cx="4971" cy="4300"/>
            </a:xfrm>
            <a:custGeom>
              <a:rect b="b" l="l" r="r" t="t"/>
              <a:pathLst>
                <a:path extrusionOk="0" h="141" w="163">
                  <a:moveTo>
                    <a:pt x="131" y="0"/>
                  </a:moveTo>
                  <a:cubicBezTo>
                    <a:pt x="118" y="0"/>
                    <a:pt x="102" y="10"/>
                    <a:pt x="86" y="26"/>
                  </a:cubicBezTo>
                  <a:cubicBezTo>
                    <a:pt x="0" y="26"/>
                    <a:pt x="0" y="140"/>
                    <a:pt x="124" y="140"/>
                  </a:cubicBezTo>
                  <a:cubicBezTo>
                    <a:pt x="163" y="140"/>
                    <a:pt x="163" y="102"/>
                    <a:pt x="163" y="64"/>
                  </a:cubicBezTo>
                  <a:cubicBezTo>
                    <a:pt x="163" y="19"/>
                    <a:pt x="149" y="0"/>
                    <a:pt x="13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0"/>
            <p:cNvSpPr/>
            <p:nvPr/>
          </p:nvSpPr>
          <p:spPr>
            <a:xfrm>
              <a:off x="7830964" y="3052770"/>
              <a:ext cx="44923" cy="43886"/>
            </a:xfrm>
            <a:custGeom>
              <a:rect b="b" l="l" r="r" t="t"/>
              <a:pathLst>
                <a:path extrusionOk="0" h="1439" w="1473">
                  <a:moveTo>
                    <a:pt x="717" y="0"/>
                  </a:moveTo>
                  <a:cubicBezTo>
                    <a:pt x="679" y="0"/>
                    <a:pt x="603" y="0"/>
                    <a:pt x="517" y="38"/>
                  </a:cubicBezTo>
                  <a:cubicBezTo>
                    <a:pt x="517" y="153"/>
                    <a:pt x="564" y="315"/>
                    <a:pt x="517" y="478"/>
                  </a:cubicBezTo>
                  <a:cubicBezTo>
                    <a:pt x="517" y="554"/>
                    <a:pt x="364" y="593"/>
                    <a:pt x="240" y="593"/>
                  </a:cubicBezTo>
                  <a:cubicBezTo>
                    <a:pt x="213" y="566"/>
                    <a:pt x="150" y="522"/>
                    <a:pt x="98" y="522"/>
                  </a:cubicBezTo>
                  <a:cubicBezTo>
                    <a:pt x="75" y="522"/>
                    <a:pt x="54" y="531"/>
                    <a:pt x="39" y="554"/>
                  </a:cubicBezTo>
                  <a:cubicBezTo>
                    <a:pt x="1" y="593"/>
                    <a:pt x="125" y="793"/>
                    <a:pt x="125" y="831"/>
                  </a:cubicBezTo>
                  <a:cubicBezTo>
                    <a:pt x="125" y="994"/>
                    <a:pt x="39" y="1032"/>
                    <a:pt x="87" y="1147"/>
                  </a:cubicBezTo>
                  <a:cubicBezTo>
                    <a:pt x="87" y="1309"/>
                    <a:pt x="163" y="1433"/>
                    <a:pt x="163" y="1433"/>
                  </a:cubicBezTo>
                  <a:cubicBezTo>
                    <a:pt x="163" y="1433"/>
                    <a:pt x="174" y="1439"/>
                    <a:pt x="203" y="1439"/>
                  </a:cubicBezTo>
                  <a:cubicBezTo>
                    <a:pt x="251" y="1439"/>
                    <a:pt x="345" y="1424"/>
                    <a:pt x="517" y="1347"/>
                  </a:cubicBezTo>
                  <a:cubicBezTo>
                    <a:pt x="517" y="1309"/>
                    <a:pt x="603" y="1309"/>
                    <a:pt x="641" y="1309"/>
                  </a:cubicBezTo>
                  <a:cubicBezTo>
                    <a:pt x="603" y="1147"/>
                    <a:pt x="564" y="1032"/>
                    <a:pt x="603" y="870"/>
                  </a:cubicBezTo>
                  <a:cubicBezTo>
                    <a:pt x="630" y="843"/>
                    <a:pt x="676" y="816"/>
                    <a:pt x="714" y="816"/>
                  </a:cubicBezTo>
                  <a:cubicBezTo>
                    <a:pt x="730" y="816"/>
                    <a:pt x="744" y="820"/>
                    <a:pt x="756" y="831"/>
                  </a:cubicBezTo>
                  <a:cubicBezTo>
                    <a:pt x="842" y="956"/>
                    <a:pt x="880" y="1109"/>
                    <a:pt x="880" y="1233"/>
                  </a:cubicBezTo>
                  <a:cubicBezTo>
                    <a:pt x="994" y="1195"/>
                    <a:pt x="1042" y="1195"/>
                    <a:pt x="1042" y="1195"/>
                  </a:cubicBezTo>
                  <a:cubicBezTo>
                    <a:pt x="1042" y="1195"/>
                    <a:pt x="1042" y="1032"/>
                    <a:pt x="1080" y="870"/>
                  </a:cubicBezTo>
                  <a:cubicBezTo>
                    <a:pt x="1119" y="793"/>
                    <a:pt x="1472" y="717"/>
                    <a:pt x="1434" y="554"/>
                  </a:cubicBezTo>
                  <a:cubicBezTo>
                    <a:pt x="1396" y="478"/>
                    <a:pt x="1358" y="277"/>
                    <a:pt x="1281" y="153"/>
                  </a:cubicBezTo>
                  <a:cubicBezTo>
                    <a:pt x="1260" y="134"/>
                    <a:pt x="1229" y="127"/>
                    <a:pt x="1193" y="127"/>
                  </a:cubicBezTo>
                  <a:cubicBezTo>
                    <a:pt x="1086" y="127"/>
                    <a:pt x="937" y="191"/>
                    <a:pt x="880" y="191"/>
                  </a:cubicBezTo>
                  <a:cubicBezTo>
                    <a:pt x="803" y="153"/>
                    <a:pt x="803" y="153"/>
                    <a:pt x="7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0"/>
            <p:cNvSpPr/>
            <p:nvPr/>
          </p:nvSpPr>
          <p:spPr>
            <a:xfrm>
              <a:off x="7822516" y="3043987"/>
              <a:ext cx="24215" cy="45228"/>
            </a:xfrm>
            <a:custGeom>
              <a:rect b="b" l="l" r="r" t="t"/>
              <a:pathLst>
                <a:path extrusionOk="0" h="1483" w="794">
                  <a:moveTo>
                    <a:pt x="623" y="1"/>
                  </a:moveTo>
                  <a:cubicBezTo>
                    <a:pt x="594" y="1"/>
                    <a:pt x="574" y="35"/>
                    <a:pt x="603" y="88"/>
                  </a:cubicBezTo>
                  <a:cubicBezTo>
                    <a:pt x="641" y="365"/>
                    <a:pt x="641" y="479"/>
                    <a:pt x="641" y="565"/>
                  </a:cubicBezTo>
                  <a:cubicBezTo>
                    <a:pt x="610" y="596"/>
                    <a:pt x="573" y="652"/>
                    <a:pt x="539" y="652"/>
                  </a:cubicBezTo>
                  <a:cubicBezTo>
                    <a:pt x="532" y="652"/>
                    <a:pt x="524" y="649"/>
                    <a:pt x="517" y="642"/>
                  </a:cubicBezTo>
                  <a:cubicBezTo>
                    <a:pt x="394" y="642"/>
                    <a:pt x="290" y="593"/>
                    <a:pt x="214" y="593"/>
                  </a:cubicBezTo>
                  <a:cubicBezTo>
                    <a:pt x="196" y="593"/>
                    <a:pt x="178" y="596"/>
                    <a:pt x="163" y="603"/>
                  </a:cubicBezTo>
                  <a:cubicBezTo>
                    <a:pt x="125" y="603"/>
                    <a:pt x="39" y="603"/>
                    <a:pt x="39" y="680"/>
                  </a:cubicBezTo>
                  <a:cubicBezTo>
                    <a:pt x="1" y="718"/>
                    <a:pt x="1" y="804"/>
                    <a:pt x="77" y="881"/>
                  </a:cubicBezTo>
                  <a:cubicBezTo>
                    <a:pt x="125" y="957"/>
                    <a:pt x="201" y="1081"/>
                    <a:pt x="201" y="1158"/>
                  </a:cubicBezTo>
                  <a:cubicBezTo>
                    <a:pt x="239" y="1320"/>
                    <a:pt x="201" y="1483"/>
                    <a:pt x="201" y="1483"/>
                  </a:cubicBezTo>
                  <a:cubicBezTo>
                    <a:pt x="201" y="1483"/>
                    <a:pt x="364" y="1320"/>
                    <a:pt x="316" y="1158"/>
                  </a:cubicBezTo>
                  <a:cubicBezTo>
                    <a:pt x="278" y="1043"/>
                    <a:pt x="201" y="957"/>
                    <a:pt x="278" y="804"/>
                  </a:cubicBezTo>
                  <a:cubicBezTo>
                    <a:pt x="296" y="763"/>
                    <a:pt x="316" y="753"/>
                    <a:pt x="345" y="753"/>
                  </a:cubicBezTo>
                  <a:cubicBezTo>
                    <a:pt x="376" y="753"/>
                    <a:pt x="418" y="766"/>
                    <a:pt x="478" y="766"/>
                  </a:cubicBezTo>
                  <a:cubicBezTo>
                    <a:pt x="532" y="793"/>
                    <a:pt x="572" y="820"/>
                    <a:pt x="618" y="820"/>
                  </a:cubicBezTo>
                  <a:cubicBezTo>
                    <a:pt x="637" y="820"/>
                    <a:pt x="657" y="815"/>
                    <a:pt x="679" y="804"/>
                  </a:cubicBezTo>
                  <a:cubicBezTo>
                    <a:pt x="755" y="718"/>
                    <a:pt x="794" y="680"/>
                    <a:pt x="755" y="527"/>
                  </a:cubicBezTo>
                  <a:cubicBezTo>
                    <a:pt x="755" y="288"/>
                    <a:pt x="717" y="164"/>
                    <a:pt x="679" y="49"/>
                  </a:cubicBezTo>
                  <a:cubicBezTo>
                    <a:pt x="664" y="15"/>
                    <a:pt x="642" y="1"/>
                    <a:pt x="62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0"/>
            <p:cNvSpPr/>
            <p:nvPr/>
          </p:nvSpPr>
          <p:spPr>
            <a:xfrm>
              <a:off x="7821357" y="3017515"/>
              <a:ext cx="42575" cy="41385"/>
            </a:xfrm>
            <a:custGeom>
              <a:rect b="b" l="l" r="r" t="t"/>
              <a:pathLst>
                <a:path extrusionOk="0" h="1357" w="1396">
                  <a:moveTo>
                    <a:pt x="478" y="0"/>
                  </a:moveTo>
                  <a:cubicBezTo>
                    <a:pt x="516" y="153"/>
                    <a:pt x="593" y="354"/>
                    <a:pt x="516" y="516"/>
                  </a:cubicBezTo>
                  <a:cubicBezTo>
                    <a:pt x="440" y="592"/>
                    <a:pt x="354" y="592"/>
                    <a:pt x="277" y="592"/>
                  </a:cubicBezTo>
                  <a:lnTo>
                    <a:pt x="115" y="592"/>
                  </a:lnTo>
                  <a:cubicBezTo>
                    <a:pt x="95" y="582"/>
                    <a:pt x="77" y="578"/>
                    <a:pt x="63" y="578"/>
                  </a:cubicBezTo>
                  <a:cubicBezTo>
                    <a:pt x="21" y="578"/>
                    <a:pt x="0" y="615"/>
                    <a:pt x="0" y="678"/>
                  </a:cubicBezTo>
                  <a:cubicBezTo>
                    <a:pt x="39" y="755"/>
                    <a:pt x="115" y="793"/>
                    <a:pt x="115" y="917"/>
                  </a:cubicBezTo>
                  <a:cubicBezTo>
                    <a:pt x="115" y="994"/>
                    <a:pt x="77" y="1070"/>
                    <a:pt x="39" y="1108"/>
                  </a:cubicBezTo>
                  <a:cubicBezTo>
                    <a:pt x="77" y="1271"/>
                    <a:pt x="115" y="1347"/>
                    <a:pt x="115" y="1347"/>
                  </a:cubicBezTo>
                  <a:cubicBezTo>
                    <a:pt x="115" y="1347"/>
                    <a:pt x="139" y="1356"/>
                    <a:pt x="182" y="1356"/>
                  </a:cubicBezTo>
                  <a:cubicBezTo>
                    <a:pt x="238" y="1356"/>
                    <a:pt x="327" y="1341"/>
                    <a:pt x="440" y="1271"/>
                  </a:cubicBezTo>
                  <a:cubicBezTo>
                    <a:pt x="516" y="1233"/>
                    <a:pt x="555" y="1233"/>
                    <a:pt x="593" y="1194"/>
                  </a:cubicBezTo>
                  <a:cubicBezTo>
                    <a:pt x="555" y="1070"/>
                    <a:pt x="516" y="956"/>
                    <a:pt x="555" y="831"/>
                  </a:cubicBezTo>
                  <a:cubicBezTo>
                    <a:pt x="582" y="804"/>
                    <a:pt x="613" y="777"/>
                    <a:pt x="643" y="777"/>
                  </a:cubicBezTo>
                  <a:cubicBezTo>
                    <a:pt x="656" y="777"/>
                    <a:pt x="668" y="782"/>
                    <a:pt x="679" y="793"/>
                  </a:cubicBezTo>
                  <a:cubicBezTo>
                    <a:pt x="755" y="870"/>
                    <a:pt x="793" y="994"/>
                    <a:pt x="793" y="1108"/>
                  </a:cubicBezTo>
                  <a:cubicBezTo>
                    <a:pt x="879" y="1070"/>
                    <a:pt x="956" y="1070"/>
                    <a:pt x="994" y="1070"/>
                  </a:cubicBezTo>
                  <a:lnTo>
                    <a:pt x="994" y="831"/>
                  </a:lnTo>
                  <a:cubicBezTo>
                    <a:pt x="1032" y="755"/>
                    <a:pt x="1395" y="678"/>
                    <a:pt x="1309" y="516"/>
                  </a:cubicBezTo>
                  <a:cubicBezTo>
                    <a:pt x="1271" y="440"/>
                    <a:pt x="1233" y="277"/>
                    <a:pt x="1195" y="153"/>
                  </a:cubicBezTo>
                  <a:cubicBezTo>
                    <a:pt x="1180" y="138"/>
                    <a:pt x="1162" y="132"/>
                    <a:pt x="1142" y="132"/>
                  </a:cubicBezTo>
                  <a:cubicBezTo>
                    <a:pt x="1069" y="132"/>
                    <a:pt x="972" y="207"/>
                    <a:pt x="907" y="207"/>
                  </a:cubicBezTo>
                  <a:cubicBezTo>
                    <a:pt x="897" y="207"/>
                    <a:pt x="888" y="205"/>
                    <a:pt x="879" y="201"/>
                  </a:cubicBezTo>
                  <a:cubicBezTo>
                    <a:pt x="793" y="201"/>
                    <a:pt x="717" y="153"/>
                    <a:pt x="67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0"/>
            <p:cNvSpPr/>
            <p:nvPr/>
          </p:nvSpPr>
          <p:spPr>
            <a:xfrm>
              <a:off x="7812910" y="3010684"/>
              <a:ext cx="23056" cy="43276"/>
            </a:xfrm>
            <a:custGeom>
              <a:rect b="b" l="l" r="r" t="t"/>
              <a:pathLst>
                <a:path extrusionOk="0" h="1419" w="756">
                  <a:moveTo>
                    <a:pt x="581" y="0"/>
                  </a:moveTo>
                  <a:cubicBezTo>
                    <a:pt x="552" y="0"/>
                    <a:pt x="530" y="27"/>
                    <a:pt x="554" y="100"/>
                  </a:cubicBezTo>
                  <a:cubicBezTo>
                    <a:pt x="631" y="339"/>
                    <a:pt x="631" y="463"/>
                    <a:pt x="593" y="539"/>
                  </a:cubicBezTo>
                  <a:cubicBezTo>
                    <a:pt x="593" y="578"/>
                    <a:pt x="516" y="616"/>
                    <a:pt x="478" y="616"/>
                  </a:cubicBezTo>
                  <a:cubicBezTo>
                    <a:pt x="354" y="578"/>
                    <a:pt x="239" y="539"/>
                    <a:pt x="153" y="539"/>
                  </a:cubicBezTo>
                  <a:cubicBezTo>
                    <a:pt x="115" y="539"/>
                    <a:pt x="77" y="578"/>
                    <a:pt x="39" y="616"/>
                  </a:cubicBezTo>
                  <a:cubicBezTo>
                    <a:pt x="39" y="702"/>
                    <a:pt x="0" y="778"/>
                    <a:pt x="77" y="855"/>
                  </a:cubicBezTo>
                  <a:cubicBezTo>
                    <a:pt x="115" y="902"/>
                    <a:pt x="201" y="1017"/>
                    <a:pt x="201" y="1094"/>
                  </a:cubicBezTo>
                  <a:cubicBezTo>
                    <a:pt x="239" y="1256"/>
                    <a:pt x="201" y="1418"/>
                    <a:pt x="201" y="1418"/>
                  </a:cubicBezTo>
                  <a:cubicBezTo>
                    <a:pt x="201" y="1418"/>
                    <a:pt x="354" y="1256"/>
                    <a:pt x="316" y="1094"/>
                  </a:cubicBezTo>
                  <a:cubicBezTo>
                    <a:pt x="277" y="979"/>
                    <a:pt x="201" y="902"/>
                    <a:pt x="277" y="740"/>
                  </a:cubicBezTo>
                  <a:cubicBezTo>
                    <a:pt x="277" y="721"/>
                    <a:pt x="296" y="711"/>
                    <a:pt x="326" y="711"/>
                  </a:cubicBezTo>
                  <a:cubicBezTo>
                    <a:pt x="356" y="711"/>
                    <a:pt x="397" y="721"/>
                    <a:pt x="440" y="740"/>
                  </a:cubicBezTo>
                  <a:cubicBezTo>
                    <a:pt x="491" y="740"/>
                    <a:pt x="542" y="757"/>
                    <a:pt x="581" y="757"/>
                  </a:cubicBezTo>
                  <a:cubicBezTo>
                    <a:pt x="601" y="757"/>
                    <a:pt x="618" y="753"/>
                    <a:pt x="631" y="740"/>
                  </a:cubicBezTo>
                  <a:cubicBezTo>
                    <a:pt x="717" y="702"/>
                    <a:pt x="755" y="616"/>
                    <a:pt x="755" y="501"/>
                  </a:cubicBezTo>
                  <a:cubicBezTo>
                    <a:pt x="717" y="262"/>
                    <a:pt x="679" y="138"/>
                    <a:pt x="631" y="23"/>
                  </a:cubicBezTo>
                  <a:cubicBezTo>
                    <a:pt x="617" y="9"/>
                    <a:pt x="598" y="0"/>
                    <a:pt x="5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0"/>
            <p:cNvSpPr/>
            <p:nvPr/>
          </p:nvSpPr>
          <p:spPr>
            <a:xfrm>
              <a:off x="7815227" y="2984578"/>
              <a:ext cx="36475" cy="40226"/>
            </a:xfrm>
            <a:custGeom>
              <a:rect b="b" l="l" r="r" t="t"/>
              <a:pathLst>
                <a:path extrusionOk="0" h="1319" w="1196">
                  <a:moveTo>
                    <a:pt x="555" y="0"/>
                  </a:moveTo>
                  <a:cubicBezTo>
                    <a:pt x="478" y="0"/>
                    <a:pt x="440" y="38"/>
                    <a:pt x="316" y="86"/>
                  </a:cubicBezTo>
                  <a:cubicBezTo>
                    <a:pt x="364" y="277"/>
                    <a:pt x="478" y="478"/>
                    <a:pt x="240" y="602"/>
                  </a:cubicBezTo>
                  <a:cubicBezTo>
                    <a:pt x="163" y="640"/>
                    <a:pt x="1" y="640"/>
                    <a:pt x="39" y="755"/>
                  </a:cubicBezTo>
                  <a:cubicBezTo>
                    <a:pt x="39" y="803"/>
                    <a:pt x="77" y="841"/>
                    <a:pt x="125" y="918"/>
                  </a:cubicBezTo>
                  <a:cubicBezTo>
                    <a:pt x="125" y="1080"/>
                    <a:pt x="39" y="1156"/>
                    <a:pt x="77" y="1319"/>
                  </a:cubicBezTo>
                  <a:cubicBezTo>
                    <a:pt x="163" y="1319"/>
                    <a:pt x="201" y="1281"/>
                    <a:pt x="316" y="1233"/>
                  </a:cubicBezTo>
                  <a:lnTo>
                    <a:pt x="364" y="1195"/>
                  </a:lnTo>
                  <a:cubicBezTo>
                    <a:pt x="402" y="1156"/>
                    <a:pt x="440" y="1156"/>
                    <a:pt x="440" y="1118"/>
                  </a:cubicBezTo>
                  <a:cubicBezTo>
                    <a:pt x="440" y="1042"/>
                    <a:pt x="402" y="918"/>
                    <a:pt x="440" y="841"/>
                  </a:cubicBezTo>
                  <a:cubicBezTo>
                    <a:pt x="440" y="792"/>
                    <a:pt x="465" y="771"/>
                    <a:pt x="494" y="771"/>
                  </a:cubicBezTo>
                  <a:cubicBezTo>
                    <a:pt x="515" y="771"/>
                    <a:pt x="539" y="782"/>
                    <a:pt x="555" y="803"/>
                  </a:cubicBezTo>
                  <a:cubicBezTo>
                    <a:pt x="603" y="841"/>
                    <a:pt x="641" y="918"/>
                    <a:pt x="679" y="1042"/>
                  </a:cubicBezTo>
                  <a:lnTo>
                    <a:pt x="679" y="994"/>
                  </a:lnTo>
                  <a:lnTo>
                    <a:pt x="717" y="994"/>
                  </a:lnTo>
                  <a:cubicBezTo>
                    <a:pt x="756" y="994"/>
                    <a:pt x="794" y="956"/>
                    <a:pt x="842" y="956"/>
                  </a:cubicBezTo>
                  <a:lnTo>
                    <a:pt x="842" y="841"/>
                  </a:lnTo>
                  <a:cubicBezTo>
                    <a:pt x="880" y="717"/>
                    <a:pt x="1195" y="679"/>
                    <a:pt x="1157" y="516"/>
                  </a:cubicBezTo>
                  <a:cubicBezTo>
                    <a:pt x="1119" y="440"/>
                    <a:pt x="1080" y="277"/>
                    <a:pt x="994" y="201"/>
                  </a:cubicBezTo>
                  <a:cubicBezTo>
                    <a:pt x="984" y="170"/>
                    <a:pt x="964" y="158"/>
                    <a:pt x="940" y="158"/>
                  </a:cubicBezTo>
                  <a:cubicBezTo>
                    <a:pt x="874" y="158"/>
                    <a:pt x="773" y="239"/>
                    <a:pt x="717" y="239"/>
                  </a:cubicBezTo>
                  <a:cubicBezTo>
                    <a:pt x="679" y="201"/>
                    <a:pt x="603" y="163"/>
                    <a:pt x="5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0"/>
            <p:cNvSpPr/>
            <p:nvPr/>
          </p:nvSpPr>
          <p:spPr>
            <a:xfrm>
              <a:off x="7805621" y="2979332"/>
              <a:ext cx="19274" cy="40531"/>
            </a:xfrm>
            <a:custGeom>
              <a:rect b="b" l="l" r="r" t="t"/>
              <a:pathLst>
                <a:path extrusionOk="0" h="1329" w="632">
                  <a:moveTo>
                    <a:pt x="439" y="0"/>
                  </a:moveTo>
                  <a:cubicBezTo>
                    <a:pt x="402" y="0"/>
                    <a:pt x="365" y="41"/>
                    <a:pt x="392" y="96"/>
                  </a:cubicBezTo>
                  <a:cubicBezTo>
                    <a:pt x="478" y="296"/>
                    <a:pt x="516" y="411"/>
                    <a:pt x="516" y="449"/>
                  </a:cubicBezTo>
                  <a:cubicBezTo>
                    <a:pt x="478" y="535"/>
                    <a:pt x="440" y="574"/>
                    <a:pt x="392" y="574"/>
                  </a:cubicBezTo>
                  <a:cubicBezTo>
                    <a:pt x="316" y="574"/>
                    <a:pt x="256" y="557"/>
                    <a:pt x="200" y="557"/>
                  </a:cubicBezTo>
                  <a:cubicBezTo>
                    <a:pt x="171" y="557"/>
                    <a:pt x="144" y="561"/>
                    <a:pt x="115" y="574"/>
                  </a:cubicBezTo>
                  <a:cubicBezTo>
                    <a:pt x="77" y="574"/>
                    <a:pt x="39" y="612"/>
                    <a:pt x="0" y="650"/>
                  </a:cubicBezTo>
                  <a:cubicBezTo>
                    <a:pt x="0" y="688"/>
                    <a:pt x="0" y="774"/>
                    <a:pt x="77" y="851"/>
                  </a:cubicBezTo>
                  <a:cubicBezTo>
                    <a:pt x="115" y="889"/>
                    <a:pt x="201" y="975"/>
                    <a:pt x="239" y="1051"/>
                  </a:cubicBezTo>
                  <a:cubicBezTo>
                    <a:pt x="278" y="1166"/>
                    <a:pt x="278" y="1328"/>
                    <a:pt x="278" y="1328"/>
                  </a:cubicBezTo>
                  <a:cubicBezTo>
                    <a:pt x="278" y="1328"/>
                    <a:pt x="354" y="1166"/>
                    <a:pt x="316" y="1051"/>
                  </a:cubicBezTo>
                  <a:cubicBezTo>
                    <a:pt x="278" y="927"/>
                    <a:pt x="153" y="851"/>
                    <a:pt x="239" y="736"/>
                  </a:cubicBezTo>
                  <a:cubicBezTo>
                    <a:pt x="239" y="684"/>
                    <a:pt x="267" y="664"/>
                    <a:pt x="305" y="664"/>
                  </a:cubicBezTo>
                  <a:cubicBezTo>
                    <a:pt x="331" y="664"/>
                    <a:pt x="362" y="673"/>
                    <a:pt x="392" y="688"/>
                  </a:cubicBezTo>
                  <a:cubicBezTo>
                    <a:pt x="478" y="688"/>
                    <a:pt x="516" y="688"/>
                    <a:pt x="555" y="650"/>
                  </a:cubicBezTo>
                  <a:cubicBezTo>
                    <a:pt x="631" y="612"/>
                    <a:pt x="631" y="535"/>
                    <a:pt x="631" y="411"/>
                  </a:cubicBezTo>
                  <a:cubicBezTo>
                    <a:pt x="555" y="258"/>
                    <a:pt x="516" y="134"/>
                    <a:pt x="478" y="19"/>
                  </a:cubicBezTo>
                  <a:cubicBezTo>
                    <a:pt x="468" y="6"/>
                    <a:pt x="453" y="0"/>
                    <a:pt x="4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0"/>
            <p:cNvSpPr/>
            <p:nvPr/>
          </p:nvSpPr>
          <p:spPr>
            <a:xfrm>
              <a:off x="7805621" y="2956581"/>
              <a:ext cx="30345" cy="36475"/>
            </a:xfrm>
            <a:custGeom>
              <a:rect b="b" l="l" r="r" t="t"/>
              <a:pathLst>
                <a:path extrusionOk="0" h="1196" w="995">
                  <a:moveTo>
                    <a:pt x="392" y="1"/>
                  </a:moveTo>
                  <a:cubicBezTo>
                    <a:pt x="354" y="1"/>
                    <a:pt x="278" y="1"/>
                    <a:pt x="239" y="49"/>
                  </a:cubicBezTo>
                  <a:cubicBezTo>
                    <a:pt x="278" y="202"/>
                    <a:pt x="392" y="402"/>
                    <a:pt x="201" y="527"/>
                  </a:cubicBezTo>
                  <a:cubicBezTo>
                    <a:pt x="183" y="532"/>
                    <a:pt x="165" y="534"/>
                    <a:pt x="149" y="534"/>
                  </a:cubicBezTo>
                  <a:cubicBezTo>
                    <a:pt x="102" y="534"/>
                    <a:pt x="65" y="517"/>
                    <a:pt x="40" y="517"/>
                  </a:cubicBezTo>
                  <a:cubicBezTo>
                    <a:pt x="14" y="517"/>
                    <a:pt x="0" y="534"/>
                    <a:pt x="0" y="603"/>
                  </a:cubicBezTo>
                  <a:cubicBezTo>
                    <a:pt x="0" y="679"/>
                    <a:pt x="77" y="718"/>
                    <a:pt x="77" y="804"/>
                  </a:cubicBezTo>
                  <a:cubicBezTo>
                    <a:pt x="153" y="918"/>
                    <a:pt x="115" y="1042"/>
                    <a:pt x="153" y="1195"/>
                  </a:cubicBezTo>
                  <a:cubicBezTo>
                    <a:pt x="201" y="1195"/>
                    <a:pt x="239" y="1157"/>
                    <a:pt x="278" y="1119"/>
                  </a:cubicBezTo>
                  <a:cubicBezTo>
                    <a:pt x="316" y="1119"/>
                    <a:pt x="316" y="1081"/>
                    <a:pt x="354" y="1081"/>
                  </a:cubicBezTo>
                  <a:cubicBezTo>
                    <a:pt x="354" y="1042"/>
                    <a:pt x="392" y="1042"/>
                    <a:pt x="392" y="1004"/>
                  </a:cubicBezTo>
                  <a:cubicBezTo>
                    <a:pt x="354" y="918"/>
                    <a:pt x="316" y="842"/>
                    <a:pt x="354" y="718"/>
                  </a:cubicBezTo>
                  <a:cubicBezTo>
                    <a:pt x="354" y="691"/>
                    <a:pt x="373" y="664"/>
                    <a:pt x="401" y="664"/>
                  </a:cubicBezTo>
                  <a:cubicBezTo>
                    <a:pt x="413" y="664"/>
                    <a:pt x="426" y="668"/>
                    <a:pt x="440" y="679"/>
                  </a:cubicBezTo>
                  <a:cubicBezTo>
                    <a:pt x="516" y="718"/>
                    <a:pt x="593" y="842"/>
                    <a:pt x="593" y="918"/>
                  </a:cubicBezTo>
                  <a:cubicBezTo>
                    <a:pt x="679" y="880"/>
                    <a:pt x="755" y="842"/>
                    <a:pt x="793" y="842"/>
                  </a:cubicBezTo>
                  <a:cubicBezTo>
                    <a:pt x="793" y="804"/>
                    <a:pt x="755" y="679"/>
                    <a:pt x="755" y="641"/>
                  </a:cubicBezTo>
                  <a:cubicBezTo>
                    <a:pt x="755" y="565"/>
                    <a:pt x="994" y="479"/>
                    <a:pt x="956" y="364"/>
                  </a:cubicBezTo>
                  <a:cubicBezTo>
                    <a:pt x="918" y="326"/>
                    <a:pt x="832" y="163"/>
                    <a:pt x="793" y="87"/>
                  </a:cubicBezTo>
                  <a:cubicBezTo>
                    <a:pt x="777" y="69"/>
                    <a:pt x="759" y="62"/>
                    <a:pt x="740" y="62"/>
                  </a:cubicBezTo>
                  <a:cubicBezTo>
                    <a:pt x="667" y="62"/>
                    <a:pt x="577" y="163"/>
                    <a:pt x="516" y="163"/>
                  </a:cubicBezTo>
                  <a:cubicBezTo>
                    <a:pt x="478" y="163"/>
                    <a:pt x="478" y="125"/>
                    <a:pt x="3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0"/>
            <p:cNvSpPr/>
            <p:nvPr/>
          </p:nvSpPr>
          <p:spPr>
            <a:xfrm>
              <a:off x="7795709" y="2951488"/>
              <a:ext cx="17231" cy="36902"/>
            </a:xfrm>
            <a:custGeom>
              <a:rect b="b" l="l" r="r" t="t"/>
              <a:pathLst>
                <a:path extrusionOk="0" h="1210" w="565">
                  <a:moveTo>
                    <a:pt x="366" y="0"/>
                  </a:moveTo>
                  <a:cubicBezTo>
                    <a:pt x="331" y="0"/>
                    <a:pt x="297" y="36"/>
                    <a:pt x="325" y="92"/>
                  </a:cubicBezTo>
                  <a:cubicBezTo>
                    <a:pt x="440" y="254"/>
                    <a:pt x="440" y="369"/>
                    <a:pt x="440" y="407"/>
                  </a:cubicBezTo>
                  <a:cubicBezTo>
                    <a:pt x="440" y="493"/>
                    <a:pt x="402" y="531"/>
                    <a:pt x="364" y="531"/>
                  </a:cubicBezTo>
                  <a:cubicBezTo>
                    <a:pt x="281" y="531"/>
                    <a:pt x="219" y="514"/>
                    <a:pt x="165" y="514"/>
                  </a:cubicBezTo>
                  <a:cubicBezTo>
                    <a:pt x="137" y="514"/>
                    <a:pt x="112" y="518"/>
                    <a:pt x="87" y="531"/>
                  </a:cubicBezTo>
                  <a:cubicBezTo>
                    <a:pt x="48" y="531"/>
                    <a:pt x="1" y="569"/>
                    <a:pt x="1" y="608"/>
                  </a:cubicBezTo>
                  <a:cubicBezTo>
                    <a:pt x="1" y="646"/>
                    <a:pt x="1" y="732"/>
                    <a:pt x="87" y="770"/>
                  </a:cubicBezTo>
                  <a:cubicBezTo>
                    <a:pt x="125" y="808"/>
                    <a:pt x="201" y="885"/>
                    <a:pt x="239" y="971"/>
                  </a:cubicBezTo>
                  <a:cubicBezTo>
                    <a:pt x="287" y="1085"/>
                    <a:pt x="287" y="1209"/>
                    <a:pt x="287" y="1209"/>
                  </a:cubicBezTo>
                  <a:cubicBezTo>
                    <a:pt x="287" y="1209"/>
                    <a:pt x="364" y="1047"/>
                    <a:pt x="325" y="971"/>
                  </a:cubicBezTo>
                  <a:cubicBezTo>
                    <a:pt x="287" y="846"/>
                    <a:pt x="163" y="808"/>
                    <a:pt x="201" y="646"/>
                  </a:cubicBezTo>
                  <a:cubicBezTo>
                    <a:pt x="201" y="608"/>
                    <a:pt x="287" y="608"/>
                    <a:pt x="364" y="608"/>
                  </a:cubicBezTo>
                  <a:cubicBezTo>
                    <a:pt x="389" y="608"/>
                    <a:pt x="432" y="624"/>
                    <a:pt x="471" y="624"/>
                  </a:cubicBezTo>
                  <a:cubicBezTo>
                    <a:pt x="491" y="624"/>
                    <a:pt x="510" y="620"/>
                    <a:pt x="526" y="608"/>
                  </a:cubicBezTo>
                  <a:cubicBezTo>
                    <a:pt x="564" y="531"/>
                    <a:pt x="564" y="493"/>
                    <a:pt x="564" y="369"/>
                  </a:cubicBezTo>
                  <a:cubicBezTo>
                    <a:pt x="478" y="216"/>
                    <a:pt x="440" y="130"/>
                    <a:pt x="402" y="15"/>
                  </a:cubicBezTo>
                  <a:cubicBezTo>
                    <a:pt x="392" y="5"/>
                    <a:pt x="379" y="0"/>
                    <a:pt x="3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0"/>
            <p:cNvSpPr/>
            <p:nvPr/>
          </p:nvSpPr>
          <p:spPr>
            <a:xfrm>
              <a:off x="7788420" y="2931024"/>
              <a:ext cx="34127" cy="34340"/>
            </a:xfrm>
            <a:custGeom>
              <a:rect b="b" l="l" r="r" t="t"/>
              <a:pathLst>
                <a:path extrusionOk="0" h="1126" w="1119">
                  <a:moveTo>
                    <a:pt x="488" y="0"/>
                  </a:moveTo>
                  <a:cubicBezTo>
                    <a:pt x="400" y="0"/>
                    <a:pt x="271" y="101"/>
                    <a:pt x="163" y="208"/>
                  </a:cubicBezTo>
                  <a:cubicBezTo>
                    <a:pt x="201" y="247"/>
                    <a:pt x="201" y="323"/>
                    <a:pt x="163" y="361"/>
                  </a:cubicBezTo>
                  <a:cubicBezTo>
                    <a:pt x="125" y="447"/>
                    <a:pt x="1" y="485"/>
                    <a:pt x="1" y="524"/>
                  </a:cubicBezTo>
                  <a:cubicBezTo>
                    <a:pt x="1" y="562"/>
                    <a:pt x="48" y="648"/>
                    <a:pt x="87" y="686"/>
                  </a:cubicBezTo>
                  <a:cubicBezTo>
                    <a:pt x="163" y="763"/>
                    <a:pt x="125" y="839"/>
                    <a:pt x="163" y="925"/>
                  </a:cubicBezTo>
                  <a:cubicBezTo>
                    <a:pt x="201" y="1078"/>
                    <a:pt x="240" y="1126"/>
                    <a:pt x="240" y="1126"/>
                  </a:cubicBezTo>
                  <a:cubicBezTo>
                    <a:pt x="240" y="1126"/>
                    <a:pt x="326" y="1126"/>
                    <a:pt x="478" y="1040"/>
                  </a:cubicBezTo>
                  <a:cubicBezTo>
                    <a:pt x="478" y="1001"/>
                    <a:pt x="526" y="1001"/>
                    <a:pt x="526" y="963"/>
                  </a:cubicBezTo>
                  <a:cubicBezTo>
                    <a:pt x="564" y="963"/>
                    <a:pt x="564" y="925"/>
                    <a:pt x="564" y="925"/>
                  </a:cubicBezTo>
                  <a:cubicBezTo>
                    <a:pt x="564" y="839"/>
                    <a:pt x="526" y="763"/>
                    <a:pt x="526" y="686"/>
                  </a:cubicBezTo>
                  <a:cubicBezTo>
                    <a:pt x="526" y="648"/>
                    <a:pt x="564" y="600"/>
                    <a:pt x="603" y="600"/>
                  </a:cubicBezTo>
                  <a:cubicBezTo>
                    <a:pt x="679" y="648"/>
                    <a:pt x="717" y="763"/>
                    <a:pt x="765" y="839"/>
                  </a:cubicBezTo>
                  <a:cubicBezTo>
                    <a:pt x="803" y="801"/>
                    <a:pt x="880" y="763"/>
                    <a:pt x="918" y="724"/>
                  </a:cubicBezTo>
                  <a:cubicBezTo>
                    <a:pt x="918" y="686"/>
                    <a:pt x="880" y="600"/>
                    <a:pt x="880" y="562"/>
                  </a:cubicBezTo>
                  <a:cubicBezTo>
                    <a:pt x="880" y="485"/>
                    <a:pt x="1119" y="409"/>
                    <a:pt x="1042" y="323"/>
                  </a:cubicBezTo>
                  <a:cubicBezTo>
                    <a:pt x="1004" y="247"/>
                    <a:pt x="956" y="122"/>
                    <a:pt x="880" y="46"/>
                  </a:cubicBezTo>
                  <a:cubicBezTo>
                    <a:pt x="869" y="40"/>
                    <a:pt x="858" y="38"/>
                    <a:pt x="846" y="38"/>
                  </a:cubicBezTo>
                  <a:cubicBezTo>
                    <a:pt x="779" y="38"/>
                    <a:pt x="706" y="122"/>
                    <a:pt x="641" y="122"/>
                  </a:cubicBezTo>
                  <a:cubicBezTo>
                    <a:pt x="603" y="122"/>
                    <a:pt x="603" y="84"/>
                    <a:pt x="526" y="8"/>
                  </a:cubicBezTo>
                  <a:cubicBezTo>
                    <a:pt x="515" y="3"/>
                    <a:pt x="502" y="0"/>
                    <a:pt x="4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0"/>
            <p:cNvSpPr/>
            <p:nvPr/>
          </p:nvSpPr>
          <p:spPr>
            <a:xfrm>
              <a:off x="7777654" y="2927456"/>
              <a:ext cx="14578" cy="32968"/>
            </a:xfrm>
            <a:custGeom>
              <a:rect b="b" l="l" r="r" t="t"/>
              <a:pathLst>
                <a:path extrusionOk="0" h="1081" w="478">
                  <a:moveTo>
                    <a:pt x="163" y="0"/>
                  </a:moveTo>
                  <a:cubicBezTo>
                    <a:pt x="115" y="0"/>
                    <a:pt x="77" y="48"/>
                    <a:pt x="115" y="86"/>
                  </a:cubicBezTo>
                  <a:cubicBezTo>
                    <a:pt x="277" y="201"/>
                    <a:pt x="315" y="287"/>
                    <a:pt x="354" y="325"/>
                  </a:cubicBezTo>
                  <a:cubicBezTo>
                    <a:pt x="354" y="402"/>
                    <a:pt x="354" y="440"/>
                    <a:pt x="315" y="440"/>
                  </a:cubicBezTo>
                  <a:cubicBezTo>
                    <a:pt x="201" y="478"/>
                    <a:pt x="115" y="526"/>
                    <a:pt x="77" y="564"/>
                  </a:cubicBezTo>
                  <a:cubicBezTo>
                    <a:pt x="38" y="564"/>
                    <a:pt x="0" y="602"/>
                    <a:pt x="38" y="641"/>
                  </a:cubicBezTo>
                  <a:cubicBezTo>
                    <a:pt x="38" y="679"/>
                    <a:pt x="77" y="765"/>
                    <a:pt x="115" y="765"/>
                  </a:cubicBezTo>
                  <a:cubicBezTo>
                    <a:pt x="201" y="803"/>
                    <a:pt x="277" y="841"/>
                    <a:pt x="354" y="880"/>
                  </a:cubicBezTo>
                  <a:cubicBezTo>
                    <a:pt x="401" y="956"/>
                    <a:pt x="478" y="1080"/>
                    <a:pt x="478" y="1080"/>
                  </a:cubicBezTo>
                  <a:cubicBezTo>
                    <a:pt x="478" y="1080"/>
                    <a:pt x="478" y="918"/>
                    <a:pt x="401" y="841"/>
                  </a:cubicBezTo>
                  <a:cubicBezTo>
                    <a:pt x="315" y="765"/>
                    <a:pt x="239" y="765"/>
                    <a:pt x="201" y="641"/>
                  </a:cubicBezTo>
                  <a:cubicBezTo>
                    <a:pt x="201" y="602"/>
                    <a:pt x="277" y="564"/>
                    <a:pt x="315" y="526"/>
                  </a:cubicBezTo>
                  <a:cubicBezTo>
                    <a:pt x="401" y="526"/>
                    <a:pt x="440" y="526"/>
                    <a:pt x="440" y="478"/>
                  </a:cubicBezTo>
                  <a:cubicBezTo>
                    <a:pt x="478" y="402"/>
                    <a:pt x="478" y="364"/>
                    <a:pt x="401" y="287"/>
                  </a:cubicBezTo>
                  <a:cubicBezTo>
                    <a:pt x="315" y="125"/>
                    <a:pt x="239" y="86"/>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0"/>
            <p:cNvSpPr/>
            <p:nvPr/>
          </p:nvSpPr>
          <p:spPr>
            <a:xfrm>
              <a:off x="7761918" y="2908029"/>
              <a:ext cx="33822" cy="35469"/>
            </a:xfrm>
            <a:custGeom>
              <a:rect b="b" l="l" r="r" t="t"/>
              <a:pathLst>
                <a:path extrusionOk="0" h="1163" w="1109">
                  <a:moveTo>
                    <a:pt x="652" y="1"/>
                  </a:moveTo>
                  <a:cubicBezTo>
                    <a:pt x="584" y="1"/>
                    <a:pt x="546" y="126"/>
                    <a:pt x="478" y="160"/>
                  </a:cubicBezTo>
                  <a:cubicBezTo>
                    <a:pt x="440" y="160"/>
                    <a:pt x="440" y="160"/>
                    <a:pt x="354" y="83"/>
                  </a:cubicBezTo>
                  <a:cubicBezTo>
                    <a:pt x="201" y="121"/>
                    <a:pt x="38" y="446"/>
                    <a:pt x="0" y="599"/>
                  </a:cubicBezTo>
                  <a:cubicBezTo>
                    <a:pt x="0" y="685"/>
                    <a:pt x="77" y="762"/>
                    <a:pt x="201" y="838"/>
                  </a:cubicBezTo>
                  <a:cubicBezTo>
                    <a:pt x="277" y="876"/>
                    <a:pt x="277" y="962"/>
                    <a:pt x="354" y="1039"/>
                  </a:cubicBezTo>
                  <a:cubicBezTo>
                    <a:pt x="440" y="1115"/>
                    <a:pt x="478" y="1163"/>
                    <a:pt x="478" y="1163"/>
                  </a:cubicBezTo>
                  <a:cubicBezTo>
                    <a:pt x="478" y="1163"/>
                    <a:pt x="554" y="1115"/>
                    <a:pt x="679" y="1001"/>
                  </a:cubicBezTo>
                  <a:lnTo>
                    <a:pt x="679" y="924"/>
                  </a:lnTo>
                  <a:cubicBezTo>
                    <a:pt x="679" y="876"/>
                    <a:pt x="679" y="876"/>
                    <a:pt x="717" y="838"/>
                  </a:cubicBezTo>
                  <a:cubicBezTo>
                    <a:pt x="631" y="800"/>
                    <a:pt x="593" y="762"/>
                    <a:pt x="554" y="685"/>
                  </a:cubicBezTo>
                  <a:cubicBezTo>
                    <a:pt x="554" y="637"/>
                    <a:pt x="593" y="599"/>
                    <a:pt x="631" y="599"/>
                  </a:cubicBezTo>
                  <a:cubicBezTo>
                    <a:pt x="831" y="599"/>
                    <a:pt x="956" y="838"/>
                    <a:pt x="1032" y="876"/>
                  </a:cubicBezTo>
                  <a:cubicBezTo>
                    <a:pt x="1032" y="838"/>
                    <a:pt x="1109" y="762"/>
                    <a:pt x="1109" y="762"/>
                  </a:cubicBezTo>
                  <a:cubicBezTo>
                    <a:pt x="1109" y="723"/>
                    <a:pt x="831" y="485"/>
                    <a:pt x="831" y="446"/>
                  </a:cubicBezTo>
                  <a:cubicBezTo>
                    <a:pt x="831" y="360"/>
                    <a:pt x="994" y="246"/>
                    <a:pt x="870" y="160"/>
                  </a:cubicBezTo>
                  <a:cubicBezTo>
                    <a:pt x="831" y="121"/>
                    <a:pt x="755" y="45"/>
                    <a:pt x="679" y="7"/>
                  </a:cubicBezTo>
                  <a:cubicBezTo>
                    <a:pt x="669" y="3"/>
                    <a:pt x="660" y="1"/>
                    <a:pt x="6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2" name="Google Shape;10642;p80"/>
          <p:cNvGrpSpPr/>
          <p:nvPr/>
        </p:nvGrpSpPr>
        <p:grpSpPr>
          <a:xfrm>
            <a:off x="6683265" y="2536455"/>
            <a:ext cx="1543234" cy="680373"/>
            <a:chOff x="6712834" y="2035160"/>
            <a:chExt cx="1027247" cy="452888"/>
          </a:xfrm>
        </p:grpSpPr>
        <p:sp>
          <p:nvSpPr>
            <p:cNvPr id="10643" name="Google Shape;10643;p80"/>
            <p:cNvSpPr/>
            <p:nvPr/>
          </p:nvSpPr>
          <p:spPr>
            <a:xfrm>
              <a:off x="6712834" y="2035160"/>
              <a:ext cx="1027247" cy="335259"/>
            </a:xfrm>
            <a:custGeom>
              <a:rect b="b" l="l" r="r" t="t"/>
              <a:pathLst>
                <a:path extrusionOk="0" h="10993" w="33683">
                  <a:moveTo>
                    <a:pt x="9231" y="1"/>
                  </a:moveTo>
                  <a:cubicBezTo>
                    <a:pt x="9231" y="1"/>
                    <a:pt x="8562" y="1071"/>
                    <a:pt x="7444" y="2265"/>
                  </a:cubicBezTo>
                  <a:cubicBezTo>
                    <a:pt x="7042" y="2705"/>
                    <a:pt x="6842" y="2944"/>
                    <a:pt x="6412" y="3383"/>
                  </a:cubicBezTo>
                  <a:cubicBezTo>
                    <a:pt x="5934" y="3784"/>
                    <a:pt x="5609" y="3823"/>
                    <a:pt x="5217" y="4224"/>
                  </a:cubicBezTo>
                  <a:cubicBezTo>
                    <a:pt x="5131" y="4300"/>
                    <a:pt x="5131" y="4415"/>
                    <a:pt x="4978" y="4577"/>
                  </a:cubicBezTo>
                  <a:cubicBezTo>
                    <a:pt x="4778" y="4377"/>
                    <a:pt x="4099" y="3861"/>
                    <a:pt x="2905" y="3460"/>
                  </a:cubicBezTo>
                  <a:cubicBezTo>
                    <a:pt x="1711" y="3106"/>
                    <a:pt x="1032" y="2667"/>
                    <a:pt x="1032" y="2666"/>
                  </a:cubicBezTo>
                  <a:lnTo>
                    <a:pt x="1032" y="2666"/>
                  </a:lnTo>
                  <a:cubicBezTo>
                    <a:pt x="1032" y="2667"/>
                    <a:pt x="1070" y="3030"/>
                    <a:pt x="1395" y="3383"/>
                  </a:cubicBezTo>
                  <a:cubicBezTo>
                    <a:pt x="1586" y="3584"/>
                    <a:pt x="2026" y="3985"/>
                    <a:pt x="2265" y="4138"/>
                  </a:cubicBezTo>
                  <a:cubicBezTo>
                    <a:pt x="3545" y="4855"/>
                    <a:pt x="3822" y="5256"/>
                    <a:pt x="3975" y="5457"/>
                  </a:cubicBezTo>
                  <a:cubicBezTo>
                    <a:pt x="3861" y="5657"/>
                    <a:pt x="3784" y="5734"/>
                    <a:pt x="3622" y="5848"/>
                  </a:cubicBezTo>
                  <a:cubicBezTo>
                    <a:pt x="3421" y="6011"/>
                    <a:pt x="3220" y="6135"/>
                    <a:pt x="2981" y="6288"/>
                  </a:cubicBezTo>
                  <a:cubicBezTo>
                    <a:pt x="2743" y="6412"/>
                    <a:pt x="2628" y="6565"/>
                    <a:pt x="2026" y="6766"/>
                  </a:cubicBezTo>
                  <a:cubicBezTo>
                    <a:pt x="1787" y="6852"/>
                    <a:pt x="1233" y="6804"/>
                    <a:pt x="870" y="6852"/>
                  </a:cubicBezTo>
                  <a:cubicBezTo>
                    <a:pt x="392" y="6890"/>
                    <a:pt x="0" y="6966"/>
                    <a:pt x="0" y="6966"/>
                  </a:cubicBezTo>
                  <a:cubicBezTo>
                    <a:pt x="0" y="6966"/>
                    <a:pt x="153" y="7406"/>
                    <a:pt x="554" y="7520"/>
                  </a:cubicBezTo>
                  <a:cubicBezTo>
                    <a:pt x="755" y="7606"/>
                    <a:pt x="1032" y="7683"/>
                    <a:pt x="1032" y="7683"/>
                  </a:cubicBezTo>
                  <a:cubicBezTo>
                    <a:pt x="1032" y="7683"/>
                    <a:pt x="717" y="8199"/>
                    <a:pt x="793" y="8677"/>
                  </a:cubicBezTo>
                  <a:cubicBezTo>
                    <a:pt x="831" y="9116"/>
                    <a:pt x="917" y="9632"/>
                    <a:pt x="1195" y="9670"/>
                  </a:cubicBezTo>
                  <a:cubicBezTo>
                    <a:pt x="1206" y="9673"/>
                    <a:pt x="1217" y="9674"/>
                    <a:pt x="1229" y="9674"/>
                  </a:cubicBezTo>
                  <a:cubicBezTo>
                    <a:pt x="1426" y="9674"/>
                    <a:pt x="1681" y="9317"/>
                    <a:pt x="1825" y="9317"/>
                  </a:cubicBezTo>
                  <a:cubicBezTo>
                    <a:pt x="2188" y="9317"/>
                    <a:pt x="2227" y="9718"/>
                    <a:pt x="3106" y="9871"/>
                  </a:cubicBezTo>
                  <a:cubicBezTo>
                    <a:pt x="3181" y="9882"/>
                    <a:pt x="3257" y="9887"/>
                    <a:pt x="3333" y="9887"/>
                  </a:cubicBezTo>
                  <a:cubicBezTo>
                    <a:pt x="4429" y="9887"/>
                    <a:pt x="5605" y="8862"/>
                    <a:pt x="6087" y="8638"/>
                  </a:cubicBezTo>
                  <a:cubicBezTo>
                    <a:pt x="6596" y="8388"/>
                    <a:pt x="7035" y="8232"/>
                    <a:pt x="7432" y="8232"/>
                  </a:cubicBezTo>
                  <a:cubicBezTo>
                    <a:pt x="7474" y="8232"/>
                    <a:pt x="7517" y="8233"/>
                    <a:pt x="7558" y="8237"/>
                  </a:cubicBezTo>
                  <a:cubicBezTo>
                    <a:pt x="8036" y="8323"/>
                    <a:pt x="8600" y="8677"/>
                    <a:pt x="9192" y="9317"/>
                  </a:cubicBezTo>
                  <a:cubicBezTo>
                    <a:pt x="10148" y="10349"/>
                    <a:pt x="10587" y="10511"/>
                    <a:pt x="11189" y="10626"/>
                  </a:cubicBezTo>
                  <a:cubicBezTo>
                    <a:pt x="11812" y="10735"/>
                    <a:pt x="13049" y="10810"/>
                    <a:pt x="14344" y="10810"/>
                  </a:cubicBezTo>
                  <a:cubicBezTo>
                    <a:pt x="15433" y="10810"/>
                    <a:pt x="16562" y="10757"/>
                    <a:pt x="17400" y="10626"/>
                  </a:cubicBezTo>
                  <a:cubicBezTo>
                    <a:pt x="18470" y="10511"/>
                    <a:pt x="20181" y="10626"/>
                    <a:pt x="21022" y="10234"/>
                  </a:cubicBezTo>
                  <a:cubicBezTo>
                    <a:pt x="21891" y="9871"/>
                    <a:pt x="23286" y="9317"/>
                    <a:pt x="23888" y="9317"/>
                  </a:cubicBezTo>
                  <a:cubicBezTo>
                    <a:pt x="24997" y="9317"/>
                    <a:pt x="26038" y="10626"/>
                    <a:pt x="27586" y="10913"/>
                  </a:cubicBezTo>
                  <a:cubicBezTo>
                    <a:pt x="27896" y="10969"/>
                    <a:pt x="28209" y="10992"/>
                    <a:pt x="28513" y="10992"/>
                  </a:cubicBezTo>
                  <a:cubicBezTo>
                    <a:pt x="29230" y="10992"/>
                    <a:pt x="29900" y="10864"/>
                    <a:pt x="30376" y="10750"/>
                  </a:cubicBezTo>
                  <a:cubicBezTo>
                    <a:pt x="30825" y="10657"/>
                    <a:pt x="31262" y="10622"/>
                    <a:pt x="31662" y="10622"/>
                  </a:cubicBezTo>
                  <a:cubicBezTo>
                    <a:pt x="32822" y="10622"/>
                    <a:pt x="33682" y="10913"/>
                    <a:pt x="33682" y="10913"/>
                  </a:cubicBezTo>
                  <a:cubicBezTo>
                    <a:pt x="33682" y="10913"/>
                    <a:pt x="33558" y="10148"/>
                    <a:pt x="31609" y="9718"/>
                  </a:cubicBezTo>
                  <a:cubicBezTo>
                    <a:pt x="30338" y="9432"/>
                    <a:pt x="28867" y="9718"/>
                    <a:pt x="27271" y="8677"/>
                  </a:cubicBezTo>
                  <a:cubicBezTo>
                    <a:pt x="25952" y="7807"/>
                    <a:pt x="25236" y="6527"/>
                    <a:pt x="24443" y="5734"/>
                  </a:cubicBezTo>
                  <a:cubicBezTo>
                    <a:pt x="23688" y="4941"/>
                    <a:pt x="22369" y="3746"/>
                    <a:pt x="20458" y="3182"/>
                  </a:cubicBezTo>
                  <a:cubicBezTo>
                    <a:pt x="18595" y="2666"/>
                    <a:pt x="16722" y="2504"/>
                    <a:pt x="16120" y="2389"/>
                  </a:cubicBezTo>
                  <a:cubicBezTo>
                    <a:pt x="15404" y="2263"/>
                    <a:pt x="14746" y="2194"/>
                    <a:pt x="14134" y="2194"/>
                  </a:cubicBezTo>
                  <a:cubicBezTo>
                    <a:pt x="13217" y="2194"/>
                    <a:pt x="12406" y="2349"/>
                    <a:pt x="11667" y="2705"/>
                  </a:cubicBezTo>
                  <a:cubicBezTo>
                    <a:pt x="10750" y="3182"/>
                    <a:pt x="10425" y="3460"/>
                    <a:pt x="9995" y="3823"/>
                  </a:cubicBezTo>
                  <a:cubicBezTo>
                    <a:pt x="9594" y="4138"/>
                    <a:pt x="9355" y="4377"/>
                    <a:pt x="8801" y="4539"/>
                  </a:cubicBezTo>
                  <a:cubicBezTo>
                    <a:pt x="9278" y="4062"/>
                    <a:pt x="9594" y="3268"/>
                    <a:pt x="9469" y="2705"/>
                  </a:cubicBezTo>
                  <a:cubicBezTo>
                    <a:pt x="9708" y="2351"/>
                    <a:pt x="9833" y="1711"/>
                    <a:pt x="9517" y="1434"/>
                  </a:cubicBezTo>
                  <a:cubicBezTo>
                    <a:pt x="9708" y="517"/>
                    <a:pt x="9231" y="1"/>
                    <a:pt x="923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0"/>
            <p:cNvSpPr/>
            <p:nvPr/>
          </p:nvSpPr>
          <p:spPr>
            <a:xfrm>
              <a:off x="6952087" y="2254895"/>
              <a:ext cx="174873" cy="233153"/>
            </a:xfrm>
            <a:custGeom>
              <a:rect b="b" l="l" r="r" t="t"/>
              <a:pathLst>
                <a:path extrusionOk="0" h="7645" w="5734">
                  <a:moveTo>
                    <a:pt x="478" y="0"/>
                  </a:moveTo>
                  <a:cubicBezTo>
                    <a:pt x="478" y="0"/>
                    <a:pt x="392" y="201"/>
                    <a:pt x="1386" y="1195"/>
                  </a:cubicBezTo>
                  <a:cubicBezTo>
                    <a:pt x="2427" y="2150"/>
                    <a:pt x="2628" y="2704"/>
                    <a:pt x="2742" y="2790"/>
                  </a:cubicBezTo>
                  <a:cubicBezTo>
                    <a:pt x="3020" y="3029"/>
                    <a:pt x="2666" y="3622"/>
                    <a:pt x="2341" y="4338"/>
                  </a:cubicBezTo>
                  <a:cubicBezTo>
                    <a:pt x="2026" y="5017"/>
                    <a:pt x="1911" y="5771"/>
                    <a:pt x="1586" y="6287"/>
                  </a:cubicBezTo>
                  <a:cubicBezTo>
                    <a:pt x="1271" y="6765"/>
                    <a:pt x="994" y="6689"/>
                    <a:pt x="554" y="6928"/>
                  </a:cubicBezTo>
                  <a:cubicBezTo>
                    <a:pt x="0" y="7243"/>
                    <a:pt x="115" y="7644"/>
                    <a:pt x="115" y="7644"/>
                  </a:cubicBezTo>
                  <a:lnTo>
                    <a:pt x="2341" y="7644"/>
                  </a:lnTo>
                  <a:cubicBezTo>
                    <a:pt x="2666" y="7405"/>
                    <a:pt x="2704" y="7291"/>
                    <a:pt x="2742" y="7052"/>
                  </a:cubicBezTo>
                  <a:cubicBezTo>
                    <a:pt x="2781" y="6889"/>
                    <a:pt x="2781" y="6689"/>
                    <a:pt x="2981" y="6488"/>
                  </a:cubicBezTo>
                  <a:cubicBezTo>
                    <a:pt x="3220" y="6287"/>
                    <a:pt x="3899" y="5619"/>
                    <a:pt x="4415" y="4940"/>
                  </a:cubicBezTo>
                  <a:cubicBezTo>
                    <a:pt x="5017" y="4185"/>
                    <a:pt x="5408" y="3230"/>
                    <a:pt x="5533" y="2905"/>
                  </a:cubicBezTo>
                  <a:cubicBezTo>
                    <a:pt x="5733" y="2227"/>
                    <a:pt x="4730" y="755"/>
                    <a:pt x="4730" y="755"/>
                  </a:cubicBezTo>
                  <a:lnTo>
                    <a:pt x="478"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0"/>
            <p:cNvSpPr/>
            <p:nvPr/>
          </p:nvSpPr>
          <p:spPr>
            <a:xfrm>
              <a:off x="7043000" y="2277829"/>
              <a:ext cx="133488" cy="210219"/>
            </a:xfrm>
            <a:custGeom>
              <a:rect b="b" l="l" r="r" t="t"/>
              <a:pathLst>
                <a:path extrusionOk="0" h="6893" w="4377">
                  <a:moveTo>
                    <a:pt x="815" y="0"/>
                  </a:moveTo>
                  <a:cubicBezTo>
                    <a:pt x="728" y="0"/>
                    <a:pt x="679" y="3"/>
                    <a:pt x="679" y="3"/>
                  </a:cubicBezTo>
                  <a:lnTo>
                    <a:pt x="0" y="1322"/>
                  </a:lnTo>
                  <a:cubicBezTo>
                    <a:pt x="0" y="1322"/>
                    <a:pt x="1156" y="2315"/>
                    <a:pt x="1472" y="2478"/>
                  </a:cubicBezTo>
                  <a:cubicBezTo>
                    <a:pt x="1797" y="2669"/>
                    <a:pt x="2552" y="3911"/>
                    <a:pt x="2704" y="4542"/>
                  </a:cubicBezTo>
                  <a:cubicBezTo>
                    <a:pt x="2867" y="5220"/>
                    <a:pt x="2943" y="5698"/>
                    <a:pt x="2905" y="5899"/>
                  </a:cubicBezTo>
                  <a:cubicBezTo>
                    <a:pt x="2829" y="6137"/>
                    <a:pt x="2313" y="6214"/>
                    <a:pt x="1950" y="6376"/>
                  </a:cubicBezTo>
                  <a:cubicBezTo>
                    <a:pt x="1558" y="6577"/>
                    <a:pt x="1596" y="6892"/>
                    <a:pt x="1596" y="6892"/>
                  </a:cubicBezTo>
                  <a:lnTo>
                    <a:pt x="3822" y="6892"/>
                  </a:lnTo>
                  <a:cubicBezTo>
                    <a:pt x="3822" y="6892"/>
                    <a:pt x="4061" y="6692"/>
                    <a:pt x="4138" y="6099"/>
                  </a:cubicBezTo>
                  <a:cubicBezTo>
                    <a:pt x="4185" y="5860"/>
                    <a:pt x="4224" y="5621"/>
                    <a:pt x="4224" y="4981"/>
                  </a:cubicBezTo>
                  <a:cubicBezTo>
                    <a:pt x="4224" y="4704"/>
                    <a:pt x="4377" y="3787"/>
                    <a:pt x="4224" y="3108"/>
                  </a:cubicBezTo>
                  <a:cubicBezTo>
                    <a:pt x="4099" y="2478"/>
                    <a:pt x="3861" y="1761"/>
                    <a:pt x="3383" y="1083"/>
                  </a:cubicBezTo>
                  <a:cubicBezTo>
                    <a:pt x="2718" y="81"/>
                    <a:pt x="1265" y="0"/>
                    <a:pt x="81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0"/>
            <p:cNvSpPr/>
            <p:nvPr/>
          </p:nvSpPr>
          <p:spPr>
            <a:xfrm>
              <a:off x="7214335" y="2277920"/>
              <a:ext cx="240442" cy="210128"/>
            </a:xfrm>
            <a:custGeom>
              <a:rect b="b" l="l" r="r" t="t"/>
              <a:pathLst>
                <a:path extrusionOk="0" h="6890" w="7884">
                  <a:moveTo>
                    <a:pt x="5409" y="0"/>
                  </a:moveTo>
                  <a:lnTo>
                    <a:pt x="1" y="201"/>
                  </a:lnTo>
                  <a:cubicBezTo>
                    <a:pt x="1" y="201"/>
                    <a:pt x="1233" y="1911"/>
                    <a:pt x="2304" y="2589"/>
                  </a:cubicBezTo>
                  <a:cubicBezTo>
                    <a:pt x="3383" y="3268"/>
                    <a:pt x="4339" y="3746"/>
                    <a:pt x="4970" y="3985"/>
                  </a:cubicBezTo>
                  <a:cubicBezTo>
                    <a:pt x="5610" y="4262"/>
                    <a:pt x="6126" y="4816"/>
                    <a:pt x="6164" y="5217"/>
                  </a:cubicBezTo>
                  <a:cubicBezTo>
                    <a:pt x="6212" y="5580"/>
                    <a:pt x="5734" y="6010"/>
                    <a:pt x="5533" y="6297"/>
                  </a:cubicBezTo>
                  <a:cubicBezTo>
                    <a:pt x="5333" y="6574"/>
                    <a:pt x="5371" y="6851"/>
                    <a:pt x="5571" y="6889"/>
                  </a:cubicBezTo>
                  <a:lnTo>
                    <a:pt x="6728" y="6889"/>
                  </a:lnTo>
                  <a:cubicBezTo>
                    <a:pt x="6728" y="6889"/>
                    <a:pt x="7282" y="6211"/>
                    <a:pt x="7597" y="5217"/>
                  </a:cubicBezTo>
                  <a:cubicBezTo>
                    <a:pt x="7884" y="4424"/>
                    <a:pt x="7244" y="4500"/>
                    <a:pt x="6689" y="3545"/>
                  </a:cubicBezTo>
                  <a:cubicBezTo>
                    <a:pt x="6489" y="3230"/>
                    <a:pt x="5810" y="2236"/>
                    <a:pt x="5447" y="917"/>
                  </a:cubicBezTo>
                  <a:cubicBezTo>
                    <a:pt x="5333" y="478"/>
                    <a:pt x="5409" y="0"/>
                    <a:pt x="540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0"/>
            <p:cNvSpPr/>
            <p:nvPr/>
          </p:nvSpPr>
          <p:spPr>
            <a:xfrm>
              <a:off x="7209395" y="2319275"/>
              <a:ext cx="159136" cy="168773"/>
            </a:xfrm>
            <a:custGeom>
              <a:rect b="b" l="l" r="r" t="t"/>
              <a:pathLst>
                <a:path extrusionOk="0" h="5534" w="5218">
                  <a:moveTo>
                    <a:pt x="2790" y="1"/>
                  </a:moveTo>
                  <a:cubicBezTo>
                    <a:pt x="2790" y="1"/>
                    <a:pt x="2265" y="402"/>
                    <a:pt x="2074" y="1472"/>
                  </a:cubicBezTo>
                  <a:cubicBezTo>
                    <a:pt x="1950" y="2265"/>
                    <a:pt x="1548" y="3221"/>
                    <a:pt x="994" y="4100"/>
                  </a:cubicBezTo>
                  <a:cubicBezTo>
                    <a:pt x="755" y="4501"/>
                    <a:pt x="354" y="4855"/>
                    <a:pt x="201" y="5056"/>
                  </a:cubicBezTo>
                  <a:cubicBezTo>
                    <a:pt x="0" y="5294"/>
                    <a:pt x="39" y="5533"/>
                    <a:pt x="39" y="5533"/>
                  </a:cubicBezTo>
                  <a:lnTo>
                    <a:pt x="1472" y="5533"/>
                  </a:lnTo>
                  <a:cubicBezTo>
                    <a:pt x="1873" y="5371"/>
                    <a:pt x="1873" y="5419"/>
                    <a:pt x="2026" y="4979"/>
                  </a:cubicBezTo>
                  <a:cubicBezTo>
                    <a:pt x="2112" y="4778"/>
                    <a:pt x="2227" y="4501"/>
                    <a:pt x="2466" y="3861"/>
                  </a:cubicBezTo>
                  <a:cubicBezTo>
                    <a:pt x="2666" y="3383"/>
                    <a:pt x="4138" y="2074"/>
                    <a:pt x="4702" y="1272"/>
                  </a:cubicBezTo>
                  <a:cubicBezTo>
                    <a:pt x="5218" y="517"/>
                    <a:pt x="4577" y="1"/>
                    <a:pt x="457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0"/>
            <p:cNvSpPr/>
            <p:nvPr/>
          </p:nvSpPr>
          <p:spPr>
            <a:xfrm>
              <a:off x="6756537" y="2129885"/>
              <a:ext cx="104362" cy="74048"/>
            </a:xfrm>
            <a:custGeom>
              <a:rect b="b" l="l" r="r" t="t"/>
              <a:pathLst>
                <a:path extrusionOk="0" h="2428" w="3422">
                  <a:moveTo>
                    <a:pt x="0" y="0"/>
                  </a:moveTo>
                  <a:cubicBezTo>
                    <a:pt x="1" y="0"/>
                    <a:pt x="278" y="354"/>
                    <a:pt x="516" y="554"/>
                  </a:cubicBezTo>
                  <a:cubicBezTo>
                    <a:pt x="755" y="717"/>
                    <a:pt x="1510" y="1156"/>
                    <a:pt x="2064" y="1548"/>
                  </a:cubicBezTo>
                  <a:cubicBezTo>
                    <a:pt x="2628" y="1911"/>
                    <a:pt x="2943" y="2427"/>
                    <a:pt x="2943" y="2427"/>
                  </a:cubicBezTo>
                  <a:lnTo>
                    <a:pt x="3182" y="2427"/>
                  </a:lnTo>
                  <a:cubicBezTo>
                    <a:pt x="3307" y="2226"/>
                    <a:pt x="3383" y="1987"/>
                    <a:pt x="3421" y="1749"/>
                  </a:cubicBezTo>
                  <a:cubicBezTo>
                    <a:pt x="3259" y="1596"/>
                    <a:pt x="2905" y="1233"/>
                    <a:pt x="1988" y="831"/>
                  </a:cubicBezTo>
                  <a:cubicBezTo>
                    <a:pt x="1711" y="717"/>
                    <a:pt x="1071" y="516"/>
                    <a:pt x="717" y="354"/>
                  </a:cubicBezTo>
                  <a:cubicBezTo>
                    <a:pt x="354" y="162"/>
                    <a:pt x="1"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0"/>
            <p:cNvSpPr/>
            <p:nvPr/>
          </p:nvSpPr>
          <p:spPr>
            <a:xfrm>
              <a:off x="6858521" y="2059345"/>
              <a:ext cx="139618" cy="138825"/>
            </a:xfrm>
            <a:custGeom>
              <a:rect b="b" l="l" r="r" t="t"/>
              <a:pathLst>
                <a:path extrusionOk="0" h="4552" w="4578">
                  <a:moveTo>
                    <a:pt x="4262" y="1"/>
                  </a:moveTo>
                  <a:cubicBezTo>
                    <a:pt x="4262" y="1"/>
                    <a:pt x="3307" y="1434"/>
                    <a:pt x="2390" y="2389"/>
                  </a:cubicBezTo>
                  <a:cubicBezTo>
                    <a:pt x="1635" y="3144"/>
                    <a:pt x="679" y="3469"/>
                    <a:pt x="555" y="3670"/>
                  </a:cubicBezTo>
                  <a:cubicBezTo>
                    <a:pt x="393" y="4023"/>
                    <a:pt x="240" y="4062"/>
                    <a:pt x="77" y="4062"/>
                  </a:cubicBezTo>
                  <a:cubicBezTo>
                    <a:pt x="77" y="4148"/>
                    <a:pt x="39" y="4262"/>
                    <a:pt x="1" y="4386"/>
                  </a:cubicBezTo>
                  <a:cubicBezTo>
                    <a:pt x="393" y="4339"/>
                    <a:pt x="794" y="4339"/>
                    <a:pt x="1157" y="4339"/>
                  </a:cubicBezTo>
                  <a:cubicBezTo>
                    <a:pt x="1353" y="4312"/>
                    <a:pt x="1549" y="4285"/>
                    <a:pt x="1745" y="4285"/>
                  </a:cubicBezTo>
                  <a:cubicBezTo>
                    <a:pt x="1826" y="4285"/>
                    <a:pt x="1907" y="4289"/>
                    <a:pt x="1988" y="4300"/>
                  </a:cubicBezTo>
                  <a:cubicBezTo>
                    <a:pt x="2151" y="4339"/>
                    <a:pt x="2304" y="4501"/>
                    <a:pt x="2466" y="4539"/>
                  </a:cubicBezTo>
                  <a:cubicBezTo>
                    <a:pt x="2543" y="4501"/>
                    <a:pt x="2590" y="4463"/>
                    <a:pt x="2629" y="4425"/>
                  </a:cubicBezTo>
                  <a:cubicBezTo>
                    <a:pt x="2646" y="4400"/>
                    <a:pt x="2669" y="4390"/>
                    <a:pt x="2697" y="4390"/>
                  </a:cubicBezTo>
                  <a:cubicBezTo>
                    <a:pt x="2810" y="4390"/>
                    <a:pt x="2999" y="4551"/>
                    <a:pt x="3196" y="4551"/>
                  </a:cubicBezTo>
                  <a:cubicBezTo>
                    <a:pt x="3271" y="4551"/>
                    <a:pt x="3348" y="4528"/>
                    <a:pt x="3422" y="4463"/>
                  </a:cubicBezTo>
                  <a:cubicBezTo>
                    <a:pt x="3823" y="4100"/>
                    <a:pt x="3460" y="3861"/>
                    <a:pt x="3737" y="3546"/>
                  </a:cubicBezTo>
                  <a:cubicBezTo>
                    <a:pt x="4262" y="2953"/>
                    <a:pt x="4339" y="2275"/>
                    <a:pt x="4176" y="2112"/>
                  </a:cubicBezTo>
                  <a:cubicBezTo>
                    <a:pt x="4377" y="1520"/>
                    <a:pt x="4540" y="994"/>
                    <a:pt x="4215" y="880"/>
                  </a:cubicBezTo>
                  <a:cubicBezTo>
                    <a:pt x="4578" y="278"/>
                    <a:pt x="4263" y="1"/>
                    <a:pt x="42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0"/>
            <p:cNvSpPr/>
            <p:nvPr/>
          </p:nvSpPr>
          <p:spPr>
            <a:xfrm>
              <a:off x="6724759" y="2188806"/>
              <a:ext cx="217447" cy="132847"/>
            </a:xfrm>
            <a:custGeom>
              <a:rect b="b" l="l" r="r" t="t"/>
              <a:pathLst>
                <a:path extrusionOk="0" h="4356" w="7130">
                  <a:moveTo>
                    <a:pt x="5912" y="1"/>
                  </a:moveTo>
                  <a:cubicBezTo>
                    <a:pt x="5068" y="1"/>
                    <a:pt x="3985" y="141"/>
                    <a:pt x="3985" y="141"/>
                  </a:cubicBezTo>
                  <a:cubicBezTo>
                    <a:pt x="3985" y="141"/>
                    <a:pt x="3785" y="935"/>
                    <a:pt x="3154" y="1250"/>
                  </a:cubicBezTo>
                  <a:cubicBezTo>
                    <a:pt x="2514" y="1613"/>
                    <a:pt x="2036" y="1967"/>
                    <a:pt x="1673" y="2005"/>
                  </a:cubicBezTo>
                  <a:cubicBezTo>
                    <a:pt x="1616" y="2029"/>
                    <a:pt x="1487" y="2029"/>
                    <a:pt x="1342" y="2029"/>
                  </a:cubicBezTo>
                  <a:cubicBezTo>
                    <a:pt x="1198" y="2029"/>
                    <a:pt x="1038" y="2029"/>
                    <a:pt x="918" y="2053"/>
                  </a:cubicBezTo>
                  <a:cubicBezTo>
                    <a:pt x="440" y="2053"/>
                    <a:pt x="1" y="2129"/>
                    <a:pt x="1" y="2129"/>
                  </a:cubicBezTo>
                  <a:cubicBezTo>
                    <a:pt x="1" y="2129"/>
                    <a:pt x="288" y="2368"/>
                    <a:pt x="765" y="2444"/>
                  </a:cubicBezTo>
                  <a:lnTo>
                    <a:pt x="1157" y="2444"/>
                  </a:lnTo>
                  <a:cubicBezTo>
                    <a:pt x="1157" y="2444"/>
                    <a:pt x="842" y="2807"/>
                    <a:pt x="765" y="3285"/>
                  </a:cubicBezTo>
                  <a:cubicBezTo>
                    <a:pt x="679" y="3725"/>
                    <a:pt x="1004" y="4355"/>
                    <a:pt x="1004" y="4355"/>
                  </a:cubicBezTo>
                  <a:lnTo>
                    <a:pt x="1320" y="3878"/>
                  </a:lnTo>
                  <a:cubicBezTo>
                    <a:pt x="1320" y="3878"/>
                    <a:pt x="1699" y="3940"/>
                    <a:pt x="2075" y="3940"/>
                  </a:cubicBezTo>
                  <a:cubicBezTo>
                    <a:pt x="2307" y="3940"/>
                    <a:pt x="2538" y="3916"/>
                    <a:pt x="2676" y="3839"/>
                  </a:cubicBezTo>
                  <a:cubicBezTo>
                    <a:pt x="2992" y="3677"/>
                    <a:pt x="3345" y="3400"/>
                    <a:pt x="3747" y="3247"/>
                  </a:cubicBezTo>
                  <a:cubicBezTo>
                    <a:pt x="4062" y="3084"/>
                    <a:pt x="4740" y="2846"/>
                    <a:pt x="4979" y="2769"/>
                  </a:cubicBezTo>
                  <a:cubicBezTo>
                    <a:pt x="4826" y="2444"/>
                    <a:pt x="4941" y="2053"/>
                    <a:pt x="5342" y="2005"/>
                  </a:cubicBezTo>
                  <a:cubicBezTo>
                    <a:pt x="5371" y="1999"/>
                    <a:pt x="5397" y="1996"/>
                    <a:pt x="5420" y="1996"/>
                  </a:cubicBezTo>
                  <a:cubicBezTo>
                    <a:pt x="5557" y="1996"/>
                    <a:pt x="5610" y="2098"/>
                    <a:pt x="5782" y="2368"/>
                  </a:cubicBezTo>
                  <a:cubicBezTo>
                    <a:pt x="5897" y="2530"/>
                    <a:pt x="6021" y="2645"/>
                    <a:pt x="6212" y="2645"/>
                  </a:cubicBezTo>
                  <a:cubicBezTo>
                    <a:pt x="6537" y="2607"/>
                    <a:pt x="6413" y="1967"/>
                    <a:pt x="6613" y="1651"/>
                  </a:cubicBezTo>
                  <a:cubicBezTo>
                    <a:pt x="6737" y="1451"/>
                    <a:pt x="7129" y="1212"/>
                    <a:pt x="6929" y="973"/>
                  </a:cubicBezTo>
                  <a:cubicBezTo>
                    <a:pt x="6852" y="858"/>
                    <a:pt x="6451" y="973"/>
                    <a:pt x="6374" y="810"/>
                  </a:cubicBezTo>
                  <a:cubicBezTo>
                    <a:pt x="6310" y="945"/>
                    <a:pt x="6178" y="1031"/>
                    <a:pt x="6076" y="1031"/>
                  </a:cubicBezTo>
                  <a:cubicBezTo>
                    <a:pt x="5997" y="1031"/>
                    <a:pt x="5935" y="979"/>
                    <a:pt x="5935" y="858"/>
                  </a:cubicBezTo>
                  <a:cubicBezTo>
                    <a:pt x="5897" y="734"/>
                    <a:pt x="5935" y="619"/>
                    <a:pt x="6021" y="495"/>
                  </a:cubicBezTo>
                  <a:cubicBezTo>
                    <a:pt x="6088" y="378"/>
                    <a:pt x="6197" y="342"/>
                    <a:pt x="6276" y="342"/>
                  </a:cubicBezTo>
                  <a:cubicBezTo>
                    <a:pt x="6333" y="342"/>
                    <a:pt x="6374" y="360"/>
                    <a:pt x="6374" y="380"/>
                  </a:cubicBezTo>
                  <a:cubicBezTo>
                    <a:pt x="6451" y="457"/>
                    <a:pt x="6374" y="533"/>
                    <a:pt x="6374" y="619"/>
                  </a:cubicBezTo>
                  <a:cubicBezTo>
                    <a:pt x="6374" y="696"/>
                    <a:pt x="6413" y="772"/>
                    <a:pt x="6537" y="810"/>
                  </a:cubicBezTo>
                  <a:cubicBezTo>
                    <a:pt x="6596" y="836"/>
                    <a:pt x="6655" y="846"/>
                    <a:pt x="6708" y="846"/>
                  </a:cubicBezTo>
                  <a:cubicBezTo>
                    <a:pt x="6834" y="846"/>
                    <a:pt x="6929" y="788"/>
                    <a:pt x="6929" y="734"/>
                  </a:cubicBezTo>
                  <a:cubicBezTo>
                    <a:pt x="6976" y="495"/>
                    <a:pt x="6976" y="380"/>
                    <a:pt x="6890" y="218"/>
                  </a:cubicBezTo>
                  <a:cubicBezTo>
                    <a:pt x="6847" y="52"/>
                    <a:pt x="6423" y="1"/>
                    <a:pt x="59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0"/>
            <p:cNvSpPr/>
            <p:nvPr/>
          </p:nvSpPr>
          <p:spPr>
            <a:xfrm>
              <a:off x="6789169" y="2253065"/>
              <a:ext cx="123881" cy="74963"/>
            </a:xfrm>
            <a:custGeom>
              <a:rect b="b" l="l" r="r" t="t"/>
              <a:pathLst>
                <a:path extrusionOk="0" h="2458" w="4062">
                  <a:moveTo>
                    <a:pt x="3249" y="0"/>
                  </a:moveTo>
                  <a:cubicBezTo>
                    <a:pt x="3160" y="0"/>
                    <a:pt x="3074" y="70"/>
                    <a:pt x="3030" y="137"/>
                  </a:cubicBezTo>
                  <a:cubicBezTo>
                    <a:pt x="2953" y="299"/>
                    <a:pt x="2829" y="461"/>
                    <a:pt x="2953" y="614"/>
                  </a:cubicBezTo>
                  <a:cubicBezTo>
                    <a:pt x="3269" y="939"/>
                    <a:pt x="2552" y="1054"/>
                    <a:pt x="2189" y="1216"/>
                  </a:cubicBezTo>
                  <a:cubicBezTo>
                    <a:pt x="1835" y="1331"/>
                    <a:pt x="1358" y="1694"/>
                    <a:pt x="1042" y="1971"/>
                  </a:cubicBezTo>
                  <a:cubicBezTo>
                    <a:pt x="833" y="2150"/>
                    <a:pt x="461" y="2182"/>
                    <a:pt x="223" y="2182"/>
                  </a:cubicBezTo>
                  <a:cubicBezTo>
                    <a:pt x="91" y="2182"/>
                    <a:pt x="1" y="2172"/>
                    <a:pt x="1" y="2172"/>
                  </a:cubicBezTo>
                  <a:lnTo>
                    <a:pt x="1" y="2172"/>
                  </a:lnTo>
                  <a:cubicBezTo>
                    <a:pt x="1" y="2172"/>
                    <a:pt x="39" y="2373"/>
                    <a:pt x="717" y="2449"/>
                  </a:cubicBezTo>
                  <a:cubicBezTo>
                    <a:pt x="773" y="2455"/>
                    <a:pt x="827" y="2458"/>
                    <a:pt x="881" y="2458"/>
                  </a:cubicBezTo>
                  <a:cubicBezTo>
                    <a:pt x="1517" y="2458"/>
                    <a:pt x="2031" y="2052"/>
                    <a:pt x="2991" y="1532"/>
                  </a:cubicBezTo>
                  <a:cubicBezTo>
                    <a:pt x="3861" y="1054"/>
                    <a:pt x="4023" y="939"/>
                    <a:pt x="4062" y="662"/>
                  </a:cubicBezTo>
                  <a:cubicBezTo>
                    <a:pt x="3823" y="614"/>
                    <a:pt x="3584" y="375"/>
                    <a:pt x="3431" y="137"/>
                  </a:cubicBezTo>
                  <a:cubicBezTo>
                    <a:pt x="3379" y="36"/>
                    <a:pt x="3313" y="0"/>
                    <a:pt x="32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0"/>
            <p:cNvSpPr/>
            <p:nvPr/>
          </p:nvSpPr>
          <p:spPr>
            <a:xfrm>
              <a:off x="6850073" y="2194936"/>
              <a:ext cx="33212" cy="32937"/>
            </a:xfrm>
            <a:custGeom>
              <a:rect b="b" l="l" r="r" t="t"/>
              <a:pathLst>
                <a:path extrusionOk="0" h="1080" w="1089">
                  <a:moveTo>
                    <a:pt x="554" y="1"/>
                  </a:moveTo>
                  <a:cubicBezTo>
                    <a:pt x="480" y="1"/>
                    <a:pt x="399" y="17"/>
                    <a:pt x="316" y="55"/>
                  </a:cubicBezTo>
                  <a:cubicBezTo>
                    <a:pt x="39" y="218"/>
                    <a:pt x="1" y="734"/>
                    <a:pt x="77" y="1011"/>
                  </a:cubicBezTo>
                  <a:cubicBezTo>
                    <a:pt x="100" y="1059"/>
                    <a:pt x="133" y="1079"/>
                    <a:pt x="174" y="1079"/>
                  </a:cubicBezTo>
                  <a:cubicBezTo>
                    <a:pt x="334" y="1079"/>
                    <a:pt x="611" y="754"/>
                    <a:pt x="832" y="533"/>
                  </a:cubicBezTo>
                  <a:cubicBezTo>
                    <a:pt x="1088" y="308"/>
                    <a:pt x="878" y="1"/>
                    <a:pt x="55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0"/>
            <p:cNvSpPr/>
            <p:nvPr/>
          </p:nvSpPr>
          <p:spPr>
            <a:xfrm>
              <a:off x="6766510" y="2264288"/>
              <a:ext cx="45716" cy="25953"/>
            </a:xfrm>
            <a:custGeom>
              <a:rect b="b" l="l" r="r" t="t"/>
              <a:pathLst>
                <a:path extrusionOk="0" h="851" w="1499">
                  <a:moveTo>
                    <a:pt x="870" y="1"/>
                  </a:moveTo>
                  <a:cubicBezTo>
                    <a:pt x="619" y="1"/>
                    <a:pt x="452" y="112"/>
                    <a:pt x="352" y="246"/>
                  </a:cubicBezTo>
                  <a:cubicBezTo>
                    <a:pt x="124" y="475"/>
                    <a:pt x="0" y="851"/>
                    <a:pt x="514" y="851"/>
                  </a:cubicBezTo>
                  <a:cubicBezTo>
                    <a:pt x="538" y="851"/>
                    <a:pt x="564" y="850"/>
                    <a:pt x="591" y="848"/>
                  </a:cubicBezTo>
                  <a:cubicBezTo>
                    <a:pt x="1183" y="810"/>
                    <a:pt x="1346" y="810"/>
                    <a:pt x="1422" y="533"/>
                  </a:cubicBezTo>
                  <a:cubicBezTo>
                    <a:pt x="1499" y="294"/>
                    <a:pt x="1384" y="55"/>
                    <a:pt x="983" y="7"/>
                  </a:cubicBezTo>
                  <a:cubicBezTo>
                    <a:pt x="943" y="3"/>
                    <a:pt x="906" y="1"/>
                    <a:pt x="87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0"/>
            <p:cNvSpPr/>
            <p:nvPr/>
          </p:nvSpPr>
          <p:spPr>
            <a:xfrm>
              <a:off x="6999297" y="2147940"/>
              <a:ext cx="117751" cy="139892"/>
            </a:xfrm>
            <a:custGeom>
              <a:rect b="b" l="l" r="r" t="t"/>
              <a:pathLst>
                <a:path extrusionOk="0" h="4587" w="3861">
                  <a:moveTo>
                    <a:pt x="3002" y="0"/>
                  </a:moveTo>
                  <a:cubicBezTo>
                    <a:pt x="2805" y="0"/>
                    <a:pt x="2576" y="148"/>
                    <a:pt x="2312" y="602"/>
                  </a:cubicBezTo>
                  <a:cubicBezTo>
                    <a:pt x="2073" y="1042"/>
                    <a:pt x="1835" y="1319"/>
                    <a:pt x="1319" y="2198"/>
                  </a:cubicBezTo>
                  <a:cubicBezTo>
                    <a:pt x="793" y="3068"/>
                    <a:pt x="401" y="3268"/>
                    <a:pt x="201" y="3784"/>
                  </a:cubicBezTo>
                  <a:cubicBezTo>
                    <a:pt x="0" y="4262"/>
                    <a:pt x="277" y="4463"/>
                    <a:pt x="717" y="4539"/>
                  </a:cubicBezTo>
                  <a:cubicBezTo>
                    <a:pt x="841" y="4539"/>
                    <a:pt x="917" y="4587"/>
                    <a:pt x="1032" y="4587"/>
                  </a:cubicBezTo>
                  <a:cubicBezTo>
                    <a:pt x="1156" y="4348"/>
                    <a:pt x="1319" y="4147"/>
                    <a:pt x="1510" y="4023"/>
                  </a:cubicBezTo>
                  <a:cubicBezTo>
                    <a:pt x="1510" y="3584"/>
                    <a:pt x="1873" y="2752"/>
                    <a:pt x="2389" y="2036"/>
                  </a:cubicBezTo>
                  <a:cubicBezTo>
                    <a:pt x="3029" y="1243"/>
                    <a:pt x="3860" y="641"/>
                    <a:pt x="3545" y="325"/>
                  </a:cubicBezTo>
                  <a:cubicBezTo>
                    <a:pt x="3400" y="180"/>
                    <a:pt x="3220" y="0"/>
                    <a:pt x="30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0"/>
            <p:cNvSpPr/>
            <p:nvPr/>
          </p:nvSpPr>
          <p:spPr>
            <a:xfrm>
              <a:off x="7067185" y="2273254"/>
              <a:ext cx="77830" cy="114518"/>
            </a:xfrm>
            <a:custGeom>
              <a:rect b="b" l="l" r="r" t="t"/>
              <a:pathLst>
                <a:path extrusionOk="0" h="3755" w="2552">
                  <a:moveTo>
                    <a:pt x="0" y="0"/>
                  </a:moveTo>
                  <a:cubicBezTo>
                    <a:pt x="48" y="153"/>
                    <a:pt x="125" y="315"/>
                    <a:pt x="125" y="430"/>
                  </a:cubicBezTo>
                  <a:cubicBezTo>
                    <a:pt x="163" y="669"/>
                    <a:pt x="0" y="1472"/>
                    <a:pt x="125" y="1825"/>
                  </a:cubicBezTo>
                  <a:cubicBezTo>
                    <a:pt x="641" y="1988"/>
                    <a:pt x="1195" y="2265"/>
                    <a:pt x="1558" y="2580"/>
                  </a:cubicBezTo>
                  <a:cubicBezTo>
                    <a:pt x="1797" y="2867"/>
                    <a:pt x="1911" y="3182"/>
                    <a:pt x="1959" y="3344"/>
                  </a:cubicBezTo>
                  <a:cubicBezTo>
                    <a:pt x="1992" y="3549"/>
                    <a:pt x="2025" y="3754"/>
                    <a:pt x="2160" y="3754"/>
                  </a:cubicBezTo>
                  <a:cubicBezTo>
                    <a:pt x="2182" y="3754"/>
                    <a:pt x="2208" y="3748"/>
                    <a:pt x="2236" y="3736"/>
                  </a:cubicBezTo>
                  <a:cubicBezTo>
                    <a:pt x="2389" y="3698"/>
                    <a:pt x="2437" y="3459"/>
                    <a:pt x="2552" y="3144"/>
                  </a:cubicBezTo>
                  <a:cubicBezTo>
                    <a:pt x="2513" y="3020"/>
                    <a:pt x="2437" y="2867"/>
                    <a:pt x="2275" y="2580"/>
                  </a:cubicBezTo>
                  <a:cubicBezTo>
                    <a:pt x="1797" y="1586"/>
                    <a:pt x="641" y="478"/>
                    <a:pt x="239" y="153"/>
                  </a:cubicBezTo>
                  <a:cubicBezTo>
                    <a:pt x="201" y="77"/>
                    <a:pt x="86" y="38"/>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80"/>
            <p:cNvSpPr/>
            <p:nvPr/>
          </p:nvSpPr>
          <p:spPr>
            <a:xfrm>
              <a:off x="6996949" y="2287801"/>
              <a:ext cx="30345" cy="31504"/>
            </a:xfrm>
            <a:custGeom>
              <a:rect b="b" l="l" r="r" t="t"/>
              <a:pathLst>
                <a:path extrusionOk="0" h="1033" w="995">
                  <a:moveTo>
                    <a:pt x="239" y="1"/>
                  </a:moveTo>
                  <a:cubicBezTo>
                    <a:pt x="239" y="1"/>
                    <a:pt x="1" y="632"/>
                    <a:pt x="239" y="870"/>
                  </a:cubicBezTo>
                  <a:cubicBezTo>
                    <a:pt x="316" y="995"/>
                    <a:pt x="593" y="1033"/>
                    <a:pt x="918" y="1033"/>
                  </a:cubicBezTo>
                  <a:cubicBezTo>
                    <a:pt x="870" y="756"/>
                    <a:pt x="870" y="393"/>
                    <a:pt x="994" y="116"/>
                  </a:cubicBezTo>
                  <a:cubicBezTo>
                    <a:pt x="593" y="116"/>
                    <a:pt x="239" y="1"/>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80"/>
            <p:cNvSpPr/>
            <p:nvPr/>
          </p:nvSpPr>
          <p:spPr>
            <a:xfrm>
              <a:off x="7027263" y="2269167"/>
              <a:ext cx="52181" cy="118574"/>
            </a:xfrm>
            <a:custGeom>
              <a:rect b="b" l="l" r="r" t="t"/>
              <a:pathLst>
                <a:path extrusionOk="0" h="3888" w="1711">
                  <a:moveTo>
                    <a:pt x="945" y="1"/>
                  </a:moveTo>
                  <a:cubicBezTo>
                    <a:pt x="818" y="1"/>
                    <a:pt x="684" y="66"/>
                    <a:pt x="593" y="172"/>
                  </a:cubicBezTo>
                  <a:cubicBezTo>
                    <a:pt x="593" y="172"/>
                    <a:pt x="316" y="488"/>
                    <a:pt x="163" y="727"/>
                  </a:cubicBezTo>
                  <a:cubicBezTo>
                    <a:pt x="0" y="1004"/>
                    <a:pt x="39" y="2160"/>
                    <a:pt x="277" y="2322"/>
                  </a:cubicBezTo>
                  <a:cubicBezTo>
                    <a:pt x="516" y="2475"/>
                    <a:pt x="1070" y="2714"/>
                    <a:pt x="956" y="3115"/>
                  </a:cubicBezTo>
                  <a:cubicBezTo>
                    <a:pt x="832" y="3555"/>
                    <a:pt x="641" y="3517"/>
                    <a:pt x="755" y="3870"/>
                  </a:cubicBezTo>
                  <a:cubicBezTo>
                    <a:pt x="755" y="3870"/>
                    <a:pt x="827" y="3887"/>
                    <a:pt x="909" y="3887"/>
                  </a:cubicBezTo>
                  <a:cubicBezTo>
                    <a:pt x="951" y="3887"/>
                    <a:pt x="994" y="3883"/>
                    <a:pt x="1032" y="3870"/>
                  </a:cubicBezTo>
                  <a:cubicBezTo>
                    <a:pt x="1271" y="3794"/>
                    <a:pt x="1510" y="3593"/>
                    <a:pt x="1711" y="3555"/>
                  </a:cubicBezTo>
                  <a:lnTo>
                    <a:pt x="1711" y="3354"/>
                  </a:lnTo>
                  <a:cubicBezTo>
                    <a:pt x="1672" y="2953"/>
                    <a:pt x="1510" y="2561"/>
                    <a:pt x="1357" y="2122"/>
                  </a:cubicBezTo>
                  <a:cubicBezTo>
                    <a:pt x="1195" y="1606"/>
                    <a:pt x="1271" y="965"/>
                    <a:pt x="1309" y="612"/>
                  </a:cubicBezTo>
                  <a:cubicBezTo>
                    <a:pt x="1339" y="170"/>
                    <a:pt x="1150" y="1"/>
                    <a:pt x="94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80"/>
            <p:cNvSpPr/>
            <p:nvPr/>
          </p:nvSpPr>
          <p:spPr>
            <a:xfrm>
              <a:off x="7010368" y="2382313"/>
              <a:ext cx="77464" cy="78287"/>
            </a:xfrm>
            <a:custGeom>
              <a:rect b="b" l="l" r="r" t="t"/>
              <a:pathLst>
                <a:path extrusionOk="0" h="2567" w="2540">
                  <a:moveTo>
                    <a:pt x="2337" y="0"/>
                  </a:moveTo>
                  <a:cubicBezTo>
                    <a:pt x="2316" y="0"/>
                    <a:pt x="2291" y="3"/>
                    <a:pt x="2265" y="7"/>
                  </a:cubicBezTo>
                  <a:cubicBezTo>
                    <a:pt x="1988" y="46"/>
                    <a:pt x="1787" y="246"/>
                    <a:pt x="1510" y="284"/>
                  </a:cubicBezTo>
                  <a:cubicBezTo>
                    <a:pt x="1479" y="289"/>
                    <a:pt x="1452" y="290"/>
                    <a:pt x="1427" y="290"/>
                  </a:cubicBezTo>
                  <a:cubicBezTo>
                    <a:pt x="1289" y="290"/>
                    <a:pt x="1225" y="237"/>
                    <a:pt x="1163" y="237"/>
                  </a:cubicBezTo>
                  <a:cubicBezTo>
                    <a:pt x="1134" y="237"/>
                    <a:pt x="1106" y="249"/>
                    <a:pt x="1070" y="284"/>
                  </a:cubicBezTo>
                  <a:cubicBezTo>
                    <a:pt x="956" y="399"/>
                    <a:pt x="994" y="676"/>
                    <a:pt x="908" y="1077"/>
                  </a:cubicBezTo>
                  <a:cubicBezTo>
                    <a:pt x="870" y="1316"/>
                    <a:pt x="669" y="1593"/>
                    <a:pt x="478" y="1871"/>
                  </a:cubicBezTo>
                  <a:cubicBezTo>
                    <a:pt x="315" y="2071"/>
                    <a:pt x="191" y="2033"/>
                    <a:pt x="115" y="2157"/>
                  </a:cubicBezTo>
                  <a:cubicBezTo>
                    <a:pt x="0" y="2348"/>
                    <a:pt x="315" y="2511"/>
                    <a:pt x="554" y="2549"/>
                  </a:cubicBezTo>
                  <a:cubicBezTo>
                    <a:pt x="594" y="2561"/>
                    <a:pt x="626" y="2567"/>
                    <a:pt x="653" y="2567"/>
                  </a:cubicBezTo>
                  <a:cubicBezTo>
                    <a:pt x="814" y="2567"/>
                    <a:pt x="777" y="2362"/>
                    <a:pt x="908" y="2157"/>
                  </a:cubicBezTo>
                  <a:cubicBezTo>
                    <a:pt x="1070" y="1871"/>
                    <a:pt x="1271" y="1756"/>
                    <a:pt x="1510" y="1517"/>
                  </a:cubicBezTo>
                  <a:cubicBezTo>
                    <a:pt x="1710" y="1355"/>
                    <a:pt x="2150" y="839"/>
                    <a:pt x="2303" y="600"/>
                  </a:cubicBezTo>
                  <a:cubicBezTo>
                    <a:pt x="2519" y="203"/>
                    <a:pt x="2540" y="0"/>
                    <a:pt x="23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0"/>
            <p:cNvSpPr/>
            <p:nvPr/>
          </p:nvSpPr>
          <p:spPr>
            <a:xfrm>
              <a:off x="7013845" y="2394482"/>
              <a:ext cx="24215" cy="48674"/>
            </a:xfrm>
            <a:custGeom>
              <a:rect b="b" l="l" r="r" t="t"/>
              <a:pathLst>
                <a:path extrusionOk="0" h="1596" w="794">
                  <a:moveTo>
                    <a:pt x="794" y="0"/>
                  </a:moveTo>
                  <a:lnTo>
                    <a:pt x="794" y="0"/>
                  </a:lnTo>
                  <a:cubicBezTo>
                    <a:pt x="717" y="163"/>
                    <a:pt x="641" y="325"/>
                    <a:pt x="517" y="478"/>
                  </a:cubicBezTo>
                  <a:cubicBezTo>
                    <a:pt x="402" y="717"/>
                    <a:pt x="125" y="1319"/>
                    <a:pt x="1" y="1596"/>
                  </a:cubicBezTo>
                  <a:cubicBezTo>
                    <a:pt x="125" y="1519"/>
                    <a:pt x="316" y="1433"/>
                    <a:pt x="402" y="1280"/>
                  </a:cubicBezTo>
                  <a:cubicBezTo>
                    <a:pt x="555" y="956"/>
                    <a:pt x="717" y="717"/>
                    <a:pt x="756" y="277"/>
                  </a:cubicBezTo>
                  <a:cubicBezTo>
                    <a:pt x="756" y="201"/>
                    <a:pt x="794" y="86"/>
                    <a:pt x="7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0"/>
            <p:cNvSpPr/>
            <p:nvPr/>
          </p:nvSpPr>
          <p:spPr>
            <a:xfrm>
              <a:off x="7129247" y="2365082"/>
              <a:ext cx="38793" cy="99239"/>
            </a:xfrm>
            <a:custGeom>
              <a:rect b="b" l="l" r="r" t="t"/>
              <a:pathLst>
                <a:path extrusionOk="0" h="3254" w="1272">
                  <a:moveTo>
                    <a:pt x="903" y="0"/>
                  </a:moveTo>
                  <a:cubicBezTo>
                    <a:pt x="856" y="0"/>
                    <a:pt x="806" y="32"/>
                    <a:pt x="756" y="95"/>
                  </a:cubicBezTo>
                  <a:cubicBezTo>
                    <a:pt x="555" y="286"/>
                    <a:pt x="517" y="525"/>
                    <a:pt x="354" y="763"/>
                  </a:cubicBezTo>
                  <a:cubicBezTo>
                    <a:pt x="163" y="964"/>
                    <a:pt x="1" y="888"/>
                    <a:pt x="1" y="1050"/>
                  </a:cubicBezTo>
                  <a:cubicBezTo>
                    <a:pt x="1" y="1203"/>
                    <a:pt x="201" y="1404"/>
                    <a:pt x="402" y="1767"/>
                  </a:cubicBezTo>
                  <a:cubicBezTo>
                    <a:pt x="478" y="1958"/>
                    <a:pt x="517" y="2321"/>
                    <a:pt x="555" y="2674"/>
                  </a:cubicBezTo>
                  <a:cubicBezTo>
                    <a:pt x="555" y="2913"/>
                    <a:pt x="440" y="2875"/>
                    <a:pt x="440" y="3038"/>
                  </a:cubicBezTo>
                  <a:cubicBezTo>
                    <a:pt x="440" y="3114"/>
                    <a:pt x="555" y="3200"/>
                    <a:pt x="641" y="3238"/>
                  </a:cubicBezTo>
                  <a:cubicBezTo>
                    <a:pt x="681" y="3248"/>
                    <a:pt x="722" y="3253"/>
                    <a:pt x="762" y="3253"/>
                  </a:cubicBezTo>
                  <a:cubicBezTo>
                    <a:pt x="876" y="3253"/>
                    <a:pt x="986" y="3216"/>
                    <a:pt x="1071" y="3152"/>
                  </a:cubicBezTo>
                  <a:cubicBezTo>
                    <a:pt x="1271" y="2999"/>
                    <a:pt x="1119" y="2875"/>
                    <a:pt x="1071" y="2560"/>
                  </a:cubicBezTo>
                  <a:cubicBezTo>
                    <a:pt x="1033" y="2283"/>
                    <a:pt x="1071" y="2044"/>
                    <a:pt x="1157" y="1719"/>
                  </a:cubicBezTo>
                  <a:cubicBezTo>
                    <a:pt x="1157" y="1442"/>
                    <a:pt x="1195" y="811"/>
                    <a:pt x="1157" y="486"/>
                  </a:cubicBezTo>
                  <a:cubicBezTo>
                    <a:pt x="1098" y="157"/>
                    <a:pt x="1007" y="0"/>
                    <a:pt x="9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0"/>
            <p:cNvSpPr/>
            <p:nvPr/>
          </p:nvSpPr>
          <p:spPr>
            <a:xfrm>
              <a:off x="7128088" y="2402929"/>
              <a:ext cx="15767" cy="51022"/>
            </a:xfrm>
            <a:custGeom>
              <a:rect b="b" l="l" r="r" t="t"/>
              <a:pathLst>
                <a:path extrusionOk="0" h="1673" w="517">
                  <a:moveTo>
                    <a:pt x="0" y="0"/>
                  </a:moveTo>
                  <a:cubicBezTo>
                    <a:pt x="39" y="163"/>
                    <a:pt x="39" y="363"/>
                    <a:pt x="77" y="526"/>
                  </a:cubicBezTo>
                  <a:cubicBezTo>
                    <a:pt x="115" y="841"/>
                    <a:pt x="316" y="1357"/>
                    <a:pt x="440" y="1672"/>
                  </a:cubicBezTo>
                  <a:cubicBezTo>
                    <a:pt x="440" y="1519"/>
                    <a:pt x="516" y="1395"/>
                    <a:pt x="478" y="1242"/>
                  </a:cubicBezTo>
                  <a:cubicBezTo>
                    <a:pt x="440" y="879"/>
                    <a:pt x="392" y="602"/>
                    <a:pt x="153" y="239"/>
                  </a:cubicBezTo>
                  <a:cubicBezTo>
                    <a:pt x="77" y="163"/>
                    <a:pt x="39" y="86"/>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0"/>
            <p:cNvSpPr/>
            <p:nvPr/>
          </p:nvSpPr>
          <p:spPr>
            <a:xfrm>
              <a:off x="6999297" y="2450414"/>
              <a:ext cx="34096" cy="19549"/>
            </a:xfrm>
            <a:custGeom>
              <a:rect b="b" l="l" r="r" t="t"/>
              <a:pathLst>
                <a:path extrusionOk="0" h="641" w="1118">
                  <a:moveTo>
                    <a:pt x="363" y="1"/>
                  </a:moveTo>
                  <a:cubicBezTo>
                    <a:pt x="363" y="1"/>
                    <a:pt x="239" y="39"/>
                    <a:pt x="124" y="163"/>
                  </a:cubicBezTo>
                  <a:cubicBezTo>
                    <a:pt x="0" y="278"/>
                    <a:pt x="315" y="478"/>
                    <a:pt x="602" y="555"/>
                  </a:cubicBezTo>
                  <a:cubicBezTo>
                    <a:pt x="755" y="641"/>
                    <a:pt x="1080" y="641"/>
                    <a:pt x="1080" y="641"/>
                  </a:cubicBezTo>
                  <a:cubicBezTo>
                    <a:pt x="1080" y="641"/>
                    <a:pt x="1118" y="517"/>
                    <a:pt x="1032" y="440"/>
                  </a:cubicBezTo>
                  <a:cubicBezTo>
                    <a:pt x="917" y="440"/>
                    <a:pt x="755" y="402"/>
                    <a:pt x="640" y="316"/>
                  </a:cubicBezTo>
                  <a:cubicBezTo>
                    <a:pt x="440" y="201"/>
                    <a:pt x="363" y="1"/>
                    <a:pt x="3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0"/>
            <p:cNvSpPr/>
            <p:nvPr/>
          </p:nvSpPr>
          <p:spPr>
            <a:xfrm>
              <a:off x="6960535" y="2458862"/>
              <a:ext cx="41111" cy="25679"/>
            </a:xfrm>
            <a:custGeom>
              <a:rect b="b" l="l" r="r" t="t"/>
              <a:pathLst>
                <a:path extrusionOk="0" h="842" w="1348">
                  <a:moveTo>
                    <a:pt x="1271" y="1"/>
                  </a:moveTo>
                  <a:cubicBezTo>
                    <a:pt x="1195" y="39"/>
                    <a:pt x="1032" y="125"/>
                    <a:pt x="917" y="163"/>
                  </a:cubicBezTo>
                  <a:cubicBezTo>
                    <a:pt x="717" y="240"/>
                    <a:pt x="593" y="316"/>
                    <a:pt x="392" y="364"/>
                  </a:cubicBezTo>
                  <a:cubicBezTo>
                    <a:pt x="239" y="440"/>
                    <a:pt x="153" y="479"/>
                    <a:pt x="77" y="641"/>
                  </a:cubicBezTo>
                  <a:cubicBezTo>
                    <a:pt x="0" y="756"/>
                    <a:pt x="77" y="842"/>
                    <a:pt x="77" y="842"/>
                  </a:cubicBezTo>
                  <a:cubicBezTo>
                    <a:pt x="77" y="842"/>
                    <a:pt x="153" y="679"/>
                    <a:pt x="315" y="603"/>
                  </a:cubicBezTo>
                  <a:cubicBezTo>
                    <a:pt x="440" y="517"/>
                    <a:pt x="793" y="479"/>
                    <a:pt x="917" y="402"/>
                  </a:cubicBezTo>
                  <a:cubicBezTo>
                    <a:pt x="1032" y="364"/>
                    <a:pt x="1271" y="163"/>
                    <a:pt x="1347" y="125"/>
                  </a:cubicBezTo>
                  <a:cubicBezTo>
                    <a:pt x="1309" y="77"/>
                    <a:pt x="1271" y="39"/>
                    <a:pt x="127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0"/>
            <p:cNvSpPr/>
            <p:nvPr/>
          </p:nvSpPr>
          <p:spPr>
            <a:xfrm>
              <a:off x="6971301" y="2463833"/>
              <a:ext cx="35286" cy="21867"/>
            </a:xfrm>
            <a:custGeom>
              <a:rect b="b" l="l" r="r" t="t"/>
              <a:pathLst>
                <a:path extrusionOk="0" h="717" w="1157">
                  <a:moveTo>
                    <a:pt x="1042" y="0"/>
                  </a:moveTo>
                  <a:cubicBezTo>
                    <a:pt x="918" y="77"/>
                    <a:pt x="717" y="277"/>
                    <a:pt x="517" y="354"/>
                  </a:cubicBezTo>
                  <a:cubicBezTo>
                    <a:pt x="364" y="440"/>
                    <a:pt x="163" y="478"/>
                    <a:pt x="87" y="554"/>
                  </a:cubicBezTo>
                  <a:cubicBezTo>
                    <a:pt x="1" y="593"/>
                    <a:pt x="1" y="717"/>
                    <a:pt x="1" y="717"/>
                  </a:cubicBezTo>
                  <a:cubicBezTo>
                    <a:pt x="1" y="717"/>
                    <a:pt x="87" y="679"/>
                    <a:pt x="240" y="593"/>
                  </a:cubicBezTo>
                  <a:cubicBezTo>
                    <a:pt x="326" y="593"/>
                    <a:pt x="402" y="593"/>
                    <a:pt x="517" y="554"/>
                  </a:cubicBezTo>
                  <a:cubicBezTo>
                    <a:pt x="756" y="440"/>
                    <a:pt x="918" y="354"/>
                    <a:pt x="994" y="277"/>
                  </a:cubicBezTo>
                  <a:cubicBezTo>
                    <a:pt x="1080" y="201"/>
                    <a:pt x="1119" y="153"/>
                    <a:pt x="1157" y="115"/>
                  </a:cubicBezTo>
                  <a:cubicBezTo>
                    <a:pt x="1119" y="77"/>
                    <a:pt x="1080" y="38"/>
                    <a:pt x="10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0"/>
            <p:cNvSpPr/>
            <p:nvPr/>
          </p:nvSpPr>
          <p:spPr>
            <a:xfrm>
              <a:off x="6988501" y="2468499"/>
              <a:ext cx="25374" cy="17201"/>
            </a:xfrm>
            <a:custGeom>
              <a:rect b="b" l="l" r="r" t="t"/>
              <a:pathLst>
                <a:path extrusionOk="0" h="564" w="832">
                  <a:moveTo>
                    <a:pt x="717" y="0"/>
                  </a:moveTo>
                  <a:cubicBezTo>
                    <a:pt x="631" y="86"/>
                    <a:pt x="478" y="239"/>
                    <a:pt x="354" y="325"/>
                  </a:cubicBezTo>
                  <a:cubicBezTo>
                    <a:pt x="316" y="363"/>
                    <a:pt x="239" y="363"/>
                    <a:pt x="153" y="401"/>
                  </a:cubicBezTo>
                  <a:cubicBezTo>
                    <a:pt x="39" y="440"/>
                    <a:pt x="0" y="564"/>
                    <a:pt x="0" y="564"/>
                  </a:cubicBezTo>
                  <a:cubicBezTo>
                    <a:pt x="0" y="564"/>
                    <a:pt x="115" y="526"/>
                    <a:pt x="278" y="526"/>
                  </a:cubicBezTo>
                  <a:cubicBezTo>
                    <a:pt x="354" y="526"/>
                    <a:pt x="430" y="478"/>
                    <a:pt x="516" y="401"/>
                  </a:cubicBezTo>
                  <a:cubicBezTo>
                    <a:pt x="669" y="325"/>
                    <a:pt x="794" y="163"/>
                    <a:pt x="832" y="86"/>
                  </a:cubicBezTo>
                  <a:cubicBezTo>
                    <a:pt x="794" y="48"/>
                    <a:pt x="755" y="48"/>
                    <a:pt x="7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0"/>
            <p:cNvSpPr/>
            <p:nvPr/>
          </p:nvSpPr>
          <p:spPr>
            <a:xfrm>
              <a:off x="7013845" y="2471122"/>
              <a:ext cx="16926" cy="4666"/>
            </a:xfrm>
            <a:custGeom>
              <a:rect b="b" l="l" r="r" t="t"/>
              <a:pathLst>
                <a:path extrusionOk="0" h="153" w="555">
                  <a:moveTo>
                    <a:pt x="555" y="38"/>
                  </a:moveTo>
                  <a:cubicBezTo>
                    <a:pt x="552" y="38"/>
                    <a:pt x="548" y="39"/>
                    <a:pt x="545" y="41"/>
                  </a:cubicBezTo>
                  <a:lnTo>
                    <a:pt x="545" y="41"/>
                  </a:lnTo>
                  <a:cubicBezTo>
                    <a:pt x="548" y="40"/>
                    <a:pt x="552" y="39"/>
                    <a:pt x="555" y="38"/>
                  </a:cubicBezTo>
                  <a:close/>
                  <a:moveTo>
                    <a:pt x="125" y="0"/>
                  </a:moveTo>
                  <a:lnTo>
                    <a:pt x="1" y="153"/>
                  </a:lnTo>
                  <a:lnTo>
                    <a:pt x="316" y="153"/>
                  </a:lnTo>
                  <a:cubicBezTo>
                    <a:pt x="465" y="153"/>
                    <a:pt x="509" y="57"/>
                    <a:pt x="545" y="41"/>
                  </a:cubicBezTo>
                  <a:lnTo>
                    <a:pt x="545" y="41"/>
                  </a:lnTo>
                  <a:cubicBezTo>
                    <a:pt x="504" y="50"/>
                    <a:pt x="461" y="54"/>
                    <a:pt x="420" y="54"/>
                  </a:cubicBezTo>
                  <a:cubicBezTo>
                    <a:pt x="311" y="54"/>
                    <a:pt x="206" y="27"/>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0"/>
            <p:cNvSpPr/>
            <p:nvPr/>
          </p:nvSpPr>
          <p:spPr>
            <a:xfrm>
              <a:off x="7129247" y="2455385"/>
              <a:ext cx="31504" cy="18085"/>
            </a:xfrm>
            <a:custGeom>
              <a:rect b="b" l="l" r="r" t="t"/>
              <a:pathLst>
                <a:path extrusionOk="0" h="593" w="1033">
                  <a:moveTo>
                    <a:pt x="316" y="0"/>
                  </a:moveTo>
                  <a:cubicBezTo>
                    <a:pt x="316" y="0"/>
                    <a:pt x="240" y="38"/>
                    <a:pt x="115" y="153"/>
                  </a:cubicBezTo>
                  <a:cubicBezTo>
                    <a:pt x="1" y="239"/>
                    <a:pt x="278" y="430"/>
                    <a:pt x="555" y="516"/>
                  </a:cubicBezTo>
                  <a:cubicBezTo>
                    <a:pt x="717" y="593"/>
                    <a:pt x="956" y="593"/>
                    <a:pt x="956" y="593"/>
                  </a:cubicBezTo>
                  <a:cubicBezTo>
                    <a:pt x="956" y="593"/>
                    <a:pt x="1033" y="478"/>
                    <a:pt x="956" y="392"/>
                  </a:cubicBezTo>
                  <a:cubicBezTo>
                    <a:pt x="832" y="392"/>
                    <a:pt x="679" y="354"/>
                    <a:pt x="555" y="277"/>
                  </a:cubicBezTo>
                  <a:cubicBezTo>
                    <a:pt x="402" y="191"/>
                    <a:pt x="316" y="0"/>
                    <a:pt x="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0"/>
            <p:cNvSpPr/>
            <p:nvPr/>
          </p:nvSpPr>
          <p:spPr>
            <a:xfrm>
              <a:off x="7096310" y="2463833"/>
              <a:ext cx="36475" cy="21867"/>
            </a:xfrm>
            <a:custGeom>
              <a:rect b="b" l="l" r="r" t="t"/>
              <a:pathLst>
                <a:path extrusionOk="0" h="717" w="1196">
                  <a:moveTo>
                    <a:pt x="1119" y="0"/>
                  </a:moveTo>
                  <a:cubicBezTo>
                    <a:pt x="1081" y="0"/>
                    <a:pt x="918" y="115"/>
                    <a:pt x="804" y="153"/>
                  </a:cubicBezTo>
                  <a:cubicBezTo>
                    <a:pt x="641" y="201"/>
                    <a:pt x="526" y="239"/>
                    <a:pt x="326" y="316"/>
                  </a:cubicBezTo>
                  <a:cubicBezTo>
                    <a:pt x="163" y="392"/>
                    <a:pt x="125" y="440"/>
                    <a:pt x="49" y="554"/>
                  </a:cubicBezTo>
                  <a:cubicBezTo>
                    <a:pt x="1" y="679"/>
                    <a:pt x="87" y="717"/>
                    <a:pt x="87" y="717"/>
                  </a:cubicBezTo>
                  <a:cubicBezTo>
                    <a:pt x="87" y="717"/>
                    <a:pt x="125" y="593"/>
                    <a:pt x="240" y="516"/>
                  </a:cubicBezTo>
                  <a:cubicBezTo>
                    <a:pt x="364" y="478"/>
                    <a:pt x="718" y="392"/>
                    <a:pt x="804" y="354"/>
                  </a:cubicBezTo>
                  <a:cubicBezTo>
                    <a:pt x="918" y="277"/>
                    <a:pt x="1119" y="153"/>
                    <a:pt x="1195" y="77"/>
                  </a:cubicBezTo>
                  <a:cubicBezTo>
                    <a:pt x="1157" y="38"/>
                    <a:pt x="1157" y="38"/>
                    <a:pt x="11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0"/>
            <p:cNvSpPr/>
            <p:nvPr/>
          </p:nvSpPr>
          <p:spPr>
            <a:xfrm>
              <a:off x="7106222" y="2467310"/>
              <a:ext cx="31504" cy="19579"/>
            </a:xfrm>
            <a:custGeom>
              <a:rect b="b" l="l" r="r" t="t"/>
              <a:pathLst>
                <a:path extrusionOk="0" h="642" w="1033">
                  <a:moveTo>
                    <a:pt x="918" y="1"/>
                  </a:moveTo>
                  <a:cubicBezTo>
                    <a:pt x="832" y="87"/>
                    <a:pt x="631" y="278"/>
                    <a:pt x="440" y="364"/>
                  </a:cubicBezTo>
                  <a:cubicBezTo>
                    <a:pt x="278" y="402"/>
                    <a:pt x="154" y="440"/>
                    <a:pt x="39" y="517"/>
                  </a:cubicBezTo>
                  <a:cubicBezTo>
                    <a:pt x="1" y="565"/>
                    <a:pt x="1" y="641"/>
                    <a:pt x="1" y="641"/>
                  </a:cubicBezTo>
                  <a:cubicBezTo>
                    <a:pt x="1" y="641"/>
                    <a:pt x="77" y="603"/>
                    <a:pt x="201" y="565"/>
                  </a:cubicBezTo>
                  <a:cubicBezTo>
                    <a:pt x="278" y="565"/>
                    <a:pt x="354" y="565"/>
                    <a:pt x="479" y="479"/>
                  </a:cubicBezTo>
                  <a:cubicBezTo>
                    <a:pt x="679" y="402"/>
                    <a:pt x="794" y="326"/>
                    <a:pt x="870" y="278"/>
                  </a:cubicBezTo>
                  <a:cubicBezTo>
                    <a:pt x="956" y="202"/>
                    <a:pt x="995" y="163"/>
                    <a:pt x="1033" y="125"/>
                  </a:cubicBezTo>
                  <a:cubicBezTo>
                    <a:pt x="995" y="87"/>
                    <a:pt x="956" y="39"/>
                    <a:pt x="91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0"/>
            <p:cNvSpPr/>
            <p:nvPr/>
          </p:nvSpPr>
          <p:spPr>
            <a:xfrm>
              <a:off x="7120799" y="2472281"/>
              <a:ext cx="23056" cy="14608"/>
            </a:xfrm>
            <a:custGeom>
              <a:rect b="b" l="l" r="r" t="t"/>
              <a:pathLst>
                <a:path extrusionOk="0" h="479" w="756">
                  <a:moveTo>
                    <a:pt x="631" y="0"/>
                  </a:moveTo>
                  <a:cubicBezTo>
                    <a:pt x="555" y="77"/>
                    <a:pt x="392" y="201"/>
                    <a:pt x="316" y="277"/>
                  </a:cubicBezTo>
                  <a:cubicBezTo>
                    <a:pt x="278" y="316"/>
                    <a:pt x="201" y="316"/>
                    <a:pt x="115" y="354"/>
                  </a:cubicBezTo>
                  <a:cubicBezTo>
                    <a:pt x="39" y="402"/>
                    <a:pt x="1" y="478"/>
                    <a:pt x="1" y="478"/>
                  </a:cubicBezTo>
                  <a:cubicBezTo>
                    <a:pt x="1" y="478"/>
                    <a:pt x="115" y="440"/>
                    <a:pt x="239" y="440"/>
                  </a:cubicBezTo>
                  <a:cubicBezTo>
                    <a:pt x="316" y="440"/>
                    <a:pt x="392" y="402"/>
                    <a:pt x="478" y="354"/>
                  </a:cubicBezTo>
                  <a:cubicBezTo>
                    <a:pt x="593" y="277"/>
                    <a:pt x="717" y="115"/>
                    <a:pt x="755" y="39"/>
                  </a:cubicBezTo>
                  <a:cubicBezTo>
                    <a:pt x="717" y="39"/>
                    <a:pt x="679"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0"/>
            <p:cNvSpPr/>
            <p:nvPr/>
          </p:nvSpPr>
          <p:spPr>
            <a:xfrm>
              <a:off x="7142666" y="2474599"/>
              <a:ext cx="14578" cy="3812"/>
            </a:xfrm>
            <a:custGeom>
              <a:rect b="b" l="l" r="r" t="t"/>
              <a:pathLst>
                <a:path extrusionOk="0" h="125" w="478">
                  <a:moveTo>
                    <a:pt x="77" y="1"/>
                  </a:moveTo>
                  <a:lnTo>
                    <a:pt x="0" y="125"/>
                  </a:lnTo>
                  <a:lnTo>
                    <a:pt x="277" y="125"/>
                  </a:lnTo>
                  <a:cubicBezTo>
                    <a:pt x="440" y="125"/>
                    <a:pt x="478" y="39"/>
                    <a:pt x="478" y="1"/>
                  </a:cubicBezTo>
                  <a:lnTo>
                    <a:pt x="478" y="1"/>
                  </a:lnTo>
                  <a:cubicBezTo>
                    <a:pt x="416" y="20"/>
                    <a:pt x="356" y="29"/>
                    <a:pt x="292" y="29"/>
                  </a:cubicBezTo>
                  <a:cubicBezTo>
                    <a:pt x="227" y="29"/>
                    <a:pt x="158" y="20"/>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0"/>
            <p:cNvSpPr/>
            <p:nvPr/>
          </p:nvSpPr>
          <p:spPr>
            <a:xfrm>
              <a:off x="7406469" y="2438185"/>
              <a:ext cx="32297" cy="11742"/>
            </a:xfrm>
            <a:custGeom>
              <a:rect b="b" l="l" r="r" t="t"/>
              <a:pathLst>
                <a:path extrusionOk="0" h="385" w="1059">
                  <a:moveTo>
                    <a:pt x="151" y="0"/>
                  </a:moveTo>
                  <a:cubicBezTo>
                    <a:pt x="151" y="0"/>
                    <a:pt x="65" y="86"/>
                    <a:pt x="26" y="239"/>
                  </a:cubicBezTo>
                  <a:cubicBezTo>
                    <a:pt x="1" y="349"/>
                    <a:pt x="153" y="384"/>
                    <a:pt x="342" y="384"/>
                  </a:cubicBezTo>
                  <a:cubicBezTo>
                    <a:pt x="434" y="384"/>
                    <a:pt x="535" y="376"/>
                    <a:pt x="628" y="363"/>
                  </a:cubicBezTo>
                  <a:cubicBezTo>
                    <a:pt x="781" y="325"/>
                    <a:pt x="1058" y="201"/>
                    <a:pt x="1058" y="201"/>
                  </a:cubicBezTo>
                  <a:cubicBezTo>
                    <a:pt x="1058" y="201"/>
                    <a:pt x="1020" y="86"/>
                    <a:pt x="944" y="39"/>
                  </a:cubicBezTo>
                  <a:cubicBezTo>
                    <a:pt x="843" y="77"/>
                    <a:pt x="723" y="135"/>
                    <a:pt x="615" y="135"/>
                  </a:cubicBezTo>
                  <a:cubicBezTo>
                    <a:pt x="590" y="135"/>
                    <a:pt x="566" y="132"/>
                    <a:pt x="542" y="125"/>
                  </a:cubicBezTo>
                  <a:cubicBezTo>
                    <a:pt x="303" y="125"/>
                    <a:pt x="151" y="0"/>
                    <a:pt x="1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0"/>
            <p:cNvSpPr/>
            <p:nvPr/>
          </p:nvSpPr>
          <p:spPr>
            <a:xfrm>
              <a:off x="7380455" y="2450414"/>
              <a:ext cx="30619" cy="34127"/>
            </a:xfrm>
            <a:custGeom>
              <a:rect b="b" l="l" r="r" t="t"/>
              <a:pathLst>
                <a:path extrusionOk="0" h="1119" w="1004">
                  <a:moveTo>
                    <a:pt x="879" y="1"/>
                  </a:moveTo>
                  <a:cubicBezTo>
                    <a:pt x="841" y="39"/>
                    <a:pt x="803" y="201"/>
                    <a:pt x="679" y="316"/>
                  </a:cubicBezTo>
                  <a:cubicBezTo>
                    <a:pt x="602" y="478"/>
                    <a:pt x="526" y="555"/>
                    <a:pt x="363" y="679"/>
                  </a:cubicBezTo>
                  <a:cubicBezTo>
                    <a:pt x="239" y="756"/>
                    <a:pt x="124" y="794"/>
                    <a:pt x="48" y="918"/>
                  </a:cubicBezTo>
                  <a:cubicBezTo>
                    <a:pt x="0" y="956"/>
                    <a:pt x="48" y="1071"/>
                    <a:pt x="86" y="1119"/>
                  </a:cubicBezTo>
                  <a:cubicBezTo>
                    <a:pt x="163" y="1033"/>
                    <a:pt x="201" y="956"/>
                    <a:pt x="325" y="918"/>
                  </a:cubicBezTo>
                  <a:cubicBezTo>
                    <a:pt x="478" y="794"/>
                    <a:pt x="640" y="679"/>
                    <a:pt x="803" y="478"/>
                  </a:cubicBezTo>
                  <a:cubicBezTo>
                    <a:pt x="879" y="402"/>
                    <a:pt x="956" y="115"/>
                    <a:pt x="1004" y="39"/>
                  </a:cubicBezTo>
                  <a:cubicBezTo>
                    <a:pt x="956" y="39"/>
                    <a:pt x="918" y="1"/>
                    <a:pt x="8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0"/>
            <p:cNvSpPr/>
            <p:nvPr/>
          </p:nvSpPr>
          <p:spPr>
            <a:xfrm>
              <a:off x="7392685" y="2451573"/>
              <a:ext cx="25679" cy="34127"/>
            </a:xfrm>
            <a:custGeom>
              <a:rect b="b" l="l" r="r" t="t"/>
              <a:pathLst>
                <a:path extrusionOk="0" h="1119" w="842">
                  <a:moveTo>
                    <a:pt x="679" y="1"/>
                  </a:moveTo>
                  <a:cubicBezTo>
                    <a:pt x="641" y="125"/>
                    <a:pt x="555" y="402"/>
                    <a:pt x="402" y="555"/>
                  </a:cubicBezTo>
                  <a:cubicBezTo>
                    <a:pt x="316" y="679"/>
                    <a:pt x="201" y="756"/>
                    <a:pt x="125" y="842"/>
                  </a:cubicBezTo>
                  <a:cubicBezTo>
                    <a:pt x="1" y="918"/>
                    <a:pt x="77" y="1119"/>
                    <a:pt x="77" y="1119"/>
                  </a:cubicBezTo>
                  <a:cubicBezTo>
                    <a:pt x="77" y="1119"/>
                    <a:pt x="163" y="1033"/>
                    <a:pt x="278" y="956"/>
                  </a:cubicBezTo>
                  <a:cubicBezTo>
                    <a:pt x="316" y="956"/>
                    <a:pt x="517" y="842"/>
                    <a:pt x="603" y="679"/>
                  </a:cubicBezTo>
                  <a:cubicBezTo>
                    <a:pt x="717" y="479"/>
                    <a:pt x="755" y="364"/>
                    <a:pt x="755" y="278"/>
                  </a:cubicBezTo>
                  <a:cubicBezTo>
                    <a:pt x="794" y="202"/>
                    <a:pt x="841" y="77"/>
                    <a:pt x="841" y="39"/>
                  </a:cubicBezTo>
                  <a:cubicBezTo>
                    <a:pt x="794" y="39"/>
                    <a:pt x="755" y="39"/>
                    <a:pt x="6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0"/>
            <p:cNvSpPr/>
            <p:nvPr/>
          </p:nvSpPr>
          <p:spPr>
            <a:xfrm>
              <a:off x="7407262" y="2452762"/>
              <a:ext cx="18390" cy="31778"/>
            </a:xfrm>
            <a:custGeom>
              <a:rect b="b" l="l" r="r" t="t"/>
              <a:pathLst>
                <a:path extrusionOk="0" h="1042" w="603">
                  <a:moveTo>
                    <a:pt x="440" y="0"/>
                  </a:moveTo>
                  <a:cubicBezTo>
                    <a:pt x="440" y="124"/>
                    <a:pt x="363" y="401"/>
                    <a:pt x="316" y="478"/>
                  </a:cubicBezTo>
                  <a:cubicBezTo>
                    <a:pt x="316" y="564"/>
                    <a:pt x="125" y="717"/>
                    <a:pt x="77" y="803"/>
                  </a:cubicBezTo>
                  <a:cubicBezTo>
                    <a:pt x="0" y="879"/>
                    <a:pt x="0" y="1042"/>
                    <a:pt x="0" y="1042"/>
                  </a:cubicBezTo>
                  <a:cubicBezTo>
                    <a:pt x="0" y="1042"/>
                    <a:pt x="163" y="956"/>
                    <a:pt x="277" y="879"/>
                  </a:cubicBezTo>
                  <a:cubicBezTo>
                    <a:pt x="363" y="841"/>
                    <a:pt x="440" y="717"/>
                    <a:pt x="516" y="516"/>
                  </a:cubicBezTo>
                  <a:cubicBezTo>
                    <a:pt x="602" y="363"/>
                    <a:pt x="555" y="86"/>
                    <a:pt x="6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0"/>
            <p:cNvSpPr/>
            <p:nvPr/>
          </p:nvSpPr>
          <p:spPr>
            <a:xfrm>
              <a:off x="7426781" y="2446632"/>
              <a:ext cx="11986" cy="11101"/>
            </a:xfrm>
            <a:custGeom>
              <a:rect b="b" l="l" r="r" t="t"/>
              <a:pathLst>
                <a:path extrusionOk="0" h="364" w="393">
                  <a:moveTo>
                    <a:pt x="392" y="0"/>
                  </a:moveTo>
                  <a:lnTo>
                    <a:pt x="392" y="0"/>
                  </a:lnTo>
                  <a:cubicBezTo>
                    <a:pt x="278" y="86"/>
                    <a:pt x="153" y="163"/>
                    <a:pt x="1" y="201"/>
                  </a:cubicBezTo>
                  <a:lnTo>
                    <a:pt x="1" y="364"/>
                  </a:lnTo>
                  <a:cubicBezTo>
                    <a:pt x="1" y="364"/>
                    <a:pt x="153" y="287"/>
                    <a:pt x="278" y="201"/>
                  </a:cubicBezTo>
                  <a:cubicBezTo>
                    <a:pt x="392" y="125"/>
                    <a:pt x="392" y="1"/>
                    <a:pt x="3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0"/>
            <p:cNvSpPr/>
            <p:nvPr/>
          </p:nvSpPr>
          <p:spPr>
            <a:xfrm>
              <a:off x="6949464" y="2200121"/>
              <a:ext cx="21867" cy="35255"/>
            </a:xfrm>
            <a:custGeom>
              <a:rect b="b" l="l" r="r" t="t"/>
              <a:pathLst>
                <a:path extrusionOk="0" h="1156" w="717">
                  <a:moveTo>
                    <a:pt x="556" y="1"/>
                  </a:moveTo>
                  <a:cubicBezTo>
                    <a:pt x="457" y="1"/>
                    <a:pt x="385" y="124"/>
                    <a:pt x="277" y="124"/>
                  </a:cubicBezTo>
                  <a:cubicBezTo>
                    <a:pt x="264" y="137"/>
                    <a:pt x="239" y="141"/>
                    <a:pt x="211" y="141"/>
                  </a:cubicBezTo>
                  <a:cubicBezTo>
                    <a:pt x="154" y="141"/>
                    <a:pt x="86" y="124"/>
                    <a:pt x="86" y="124"/>
                  </a:cubicBezTo>
                  <a:lnTo>
                    <a:pt x="86" y="124"/>
                  </a:lnTo>
                  <a:cubicBezTo>
                    <a:pt x="86" y="401"/>
                    <a:pt x="124" y="802"/>
                    <a:pt x="0" y="1041"/>
                  </a:cubicBezTo>
                  <a:cubicBezTo>
                    <a:pt x="86" y="1080"/>
                    <a:pt x="201" y="1156"/>
                    <a:pt x="363" y="1156"/>
                  </a:cubicBezTo>
                  <a:cubicBezTo>
                    <a:pt x="440" y="1156"/>
                    <a:pt x="516" y="1080"/>
                    <a:pt x="564" y="1003"/>
                  </a:cubicBezTo>
                  <a:cubicBezTo>
                    <a:pt x="478" y="965"/>
                    <a:pt x="363" y="917"/>
                    <a:pt x="325" y="841"/>
                  </a:cubicBezTo>
                  <a:cubicBezTo>
                    <a:pt x="277" y="802"/>
                    <a:pt x="277" y="678"/>
                    <a:pt x="277" y="602"/>
                  </a:cubicBezTo>
                  <a:cubicBezTo>
                    <a:pt x="277" y="564"/>
                    <a:pt x="239" y="439"/>
                    <a:pt x="277" y="401"/>
                  </a:cubicBezTo>
                  <a:cubicBezTo>
                    <a:pt x="304" y="327"/>
                    <a:pt x="341" y="299"/>
                    <a:pt x="384" y="299"/>
                  </a:cubicBezTo>
                  <a:cubicBezTo>
                    <a:pt x="479" y="299"/>
                    <a:pt x="599" y="440"/>
                    <a:pt x="678" y="525"/>
                  </a:cubicBezTo>
                  <a:cubicBezTo>
                    <a:pt x="717" y="325"/>
                    <a:pt x="717" y="48"/>
                    <a:pt x="602" y="9"/>
                  </a:cubicBezTo>
                  <a:cubicBezTo>
                    <a:pt x="586" y="3"/>
                    <a:pt x="571" y="1"/>
                    <a:pt x="5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0"/>
            <p:cNvSpPr/>
            <p:nvPr/>
          </p:nvSpPr>
          <p:spPr>
            <a:xfrm>
              <a:off x="6973923" y="2194205"/>
              <a:ext cx="20433" cy="42636"/>
            </a:xfrm>
            <a:custGeom>
              <a:rect b="b" l="l" r="r" t="t"/>
              <a:pathLst>
                <a:path extrusionOk="0" h="1398" w="670">
                  <a:moveTo>
                    <a:pt x="535" y="0"/>
                  </a:moveTo>
                  <a:cubicBezTo>
                    <a:pt x="529" y="0"/>
                    <a:pt x="523" y="1"/>
                    <a:pt x="517" y="3"/>
                  </a:cubicBezTo>
                  <a:cubicBezTo>
                    <a:pt x="354" y="41"/>
                    <a:pt x="154" y="117"/>
                    <a:pt x="77" y="156"/>
                  </a:cubicBezTo>
                  <a:cubicBezTo>
                    <a:pt x="1" y="203"/>
                    <a:pt x="1" y="242"/>
                    <a:pt x="1" y="280"/>
                  </a:cubicBezTo>
                  <a:lnTo>
                    <a:pt x="1" y="796"/>
                  </a:lnTo>
                  <a:cubicBezTo>
                    <a:pt x="154" y="996"/>
                    <a:pt x="354" y="1197"/>
                    <a:pt x="517" y="1398"/>
                  </a:cubicBezTo>
                  <a:lnTo>
                    <a:pt x="517" y="1350"/>
                  </a:lnTo>
                  <a:cubicBezTo>
                    <a:pt x="555" y="1312"/>
                    <a:pt x="555" y="1235"/>
                    <a:pt x="593" y="1159"/>
                  </a:cubicBezTo>
                  <a:cubicBezTo>
                    <a:pt x="431" y="1035"/>
                    <a:pt x="316" y="958"/>
                    <a:pt x="240" y="872"/>
                  </a:cubicBezTo>
                  <a:cubicBezTo>
                    <a:pt x="154" y="758"/>
                    <a:pt x="192" y="595"/>
                    <a:pt x="192" y="480"/>
                  </a:cubicBezTo>
                  <a:cubicBezTo>
                    <a:pt x="192" y="378"/>
                    <a:pt x="224" y="308"/>
                    <a:pt x="300" y="308"/>
                  </a:cubicBezTo>
                  <a:cubicBezTo>
                    <a:pt x="316" y="308"/>
                    <a:pt x="334" y="311"/>
                    <a:pt x="354" y="318"/>
                  </a:cubicBezTo>
                  <a:cubicBezTo>
                    <a:pt x="478" y="356"/>
                    <a:pt x="555" y="519"/>
                    <a:pt x="631" y="595"/>
                  </a:cubicBezTo>
                  <a:cubicBezTo>
                    <a:pt x="668" y="403"/>
                    <a:pt x="669" y="0"/>
                    <a:pt x="5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0"/>
            <p:cNvSpPr/>
            <p:nvPr/>
          </p:nvSpPr>
          <p:spPr>
            <a:xfrm>
              <a:off x="6970142" y="2234187"/>
              <a:ext cx="6160" cy="3812"/>
            </a:xfrm>
            <a:custGeom>
              <a:rect b="b" l="l" r="r" t="t"/>
              <a:pathLst>
                <a:path extrusionOk="0" h="125" w="202">
                  <a:moveTo>
                    <a:pt x="39" y="1"/>
                  </a:moveTo>
                  <a:cubicBezTo>
                    <a:pt x="0" y="39"/>
                    <a:pt x="0" y="87"/>
                    <a:pt x="0" y="87"/>
                  </a:cubicBezTo>
                  <a:cubicBezTo>
                    <a:pt x="0" y="87"/>
                    <a:pt x="77" y="125"/>
                    <a:pt x="201" y="125"/>
                  </a:cubicBezTo>
                  <a:cubicBezTo>
                    <a:pt x="163" y="87"/>
                    <a:pt x="77"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0"/>
            <p:cNvSpPr/>
            <p:nvPr/>
          </p:nvSpPr>
          <p:spPr>
            <a:xfrm>
              <a:off x="6995790" y="2186001"/>
              <a:ext cx="20433" cy="45899"/>
            </a:xfrm>
            <a:custGeom>
              <a:rect b="b" l="l" r="r" t="t"/>
              <a:pathLst>
                <a:path extrusionOk="0" h="1505" w="670">
                  <a:moveTo>
                    <a:pt x="550" y="1"/>
                  </a:moveTo>
                  <a:cubicBezTo>
                    <a:pt x="530" y="1"/>
                    <a:pt x="506" y="12"/>
                    <a:pt x="478" y="33"/>
                  </a:cubicBezTo>
                  <a:cubicBezTo>
                    <a:pt x="392" y="147"/>
                    <a:pt x="115" y="186"/>
                    <a:pt x="39" y="272"/>
                  </a:cubicBezTo>
                  <a:cubicBezTo>
                    <a:pt x="0" y="348"/>
                    <a:pt x="39" y="386"/>
                    <a:pt x="39" y="511"/>
                  </a:cubicBezTo>
                  <a:cubicBezTo>
                    <a:pt x="39" y="625"/>
                    <a:pt x="77" y="826"/>
                    <a:pt x="39" y="988"/>
                  </a:cubicBezTo>
                  <a:cubicBezTo>
                    <a:pt x="153" y="1103"/>
                    <a:pt x="478" y="1466"/>
                    <a:pt x="516" y="1504"/>
                  </a:cubicBezTo>
                  <a:cubicBezTo>
                    <a:pt x="555" y="1428"/>
                    <a:pt x="593" y="1304"/>
                    <a:pt x="631" y="1141"/>
                  </a:cubicBezTo>
                  <a:lnTo>
                    <a:pt x="631" y="1103"/>
                  </a:lnTo>
                  <a:cubicBezTo>
                    <a:pt x="516" y="1027"/>
                    <a:pt x="354" y="988"/>
                    <a:pt x="277" y="864"/>
                  </a:cubicBezTo>
                  <a:cubicBezTo>
                    <a:pt x="153" y="749"/>
                    <a:pt x="191" y="587"/>
                    <a:pt x="153" y="472"/>
                  </a:cubicBezTo>
                  <a:cubicBezTo>
                    <a:pt x="153" y="386"/>
                    <a:pt x="191" y="310"/>
                    <a:pt x="316" y="310"/>
                  </a:cubicBezTo>
                  <a:cubicBezTo>
                    <a:pt x="478" y="348"/>
                    <a:pt x="555" y="511"/>
                    <a:pt x="669" y="587"/>
                  </a:cubicBezTo>
                  <a:lnTo>
                    <a:pt x="669" y="310"/>
                  </a:lnTo>
                  <a:cubicBezTo>
                    <a:pt x="640" y="101"/>
                    <a:pt x="612" y="1"/>
                    <a:pt x="5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0"/>
            <p:cNvSpPr/>
            <p:nvPr/>
          </p:nvSpPr>
          <p:spPr>
            <a:xfrm>
              <a:off x="6993167" y="2230710"/>
              <a:ext cx="8478" cy="8112"/>
            </a:xfrm>
            <a:custGeom>
              <a:rect b="b" l="l" r="r" t="t"/>
              <a:pathLst>
                <a:path extrusionOk="0" h="266" w="278">
                  <a:moveTo>
                    <a:pt x="39" y="0"/>
                  </a:moveTo>
                  <a:cubicBezTo>
                    <a:pt x="0" y="115"/>
                    <a:pt x="0" y="201"/>
                    <a:pt x="0" y="201"/>
                  </a:cubicBezTo>
                  <a:cubicBezTo>
                    <a:pt x="0" y="201"/>
                    <a:pt x="70" y="265"/>
                    <a:pt x="170" y="265"/>
                  </a:cubicBezTo>
                  <a:cubicBezTo>
                    <a:pt x="203" y="265"/>
                    <a:pt x="239" y="258"/>
                    <a:pt x="277" y="239"/>
                  </a:cubicBezTo>
                  <a:cubicBezTo>
                    <a:pt x="201" y="153"/>
                    <a:pt x="86" y="38"/>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0"/>
            <p:cNvSpPr/>
            <p:nvPr/>
          </p:nvSpPr>
          <p:spPr>
            <a:xfrm>
              <a:off x="7017626" y="2222232"/>
              <a:ext cx="9668" cy="10186"/>
            </a:xfrm>
            <a:custGeom>
              <a:rect b="b" l="l" r="r" t="t"/>
              <a:pathLst>
                <a:path extrusionOk="0" h="334" w="317">
                  <a:moveTo>
                    <a:pt x="77" y="1"/>
                  </a:moveTo>
                  <a:cubicBezTo>
                    <a:pt x="39" y="192"/>
                    <a:pt x="1" y="316"/>
                    <a:pt x="1" y="316"/>
                  </a:cubicBezTo>
                  <a:cubicBezTo>
                    <a:pt x="1" y="316"/>
                    <a:pt x="35" y="333"/>
                    <a:pt x="92" y="333"/>
                  </a:cubicBezTo>
                  <a:cubicBezTo>
                    <a:pt x="120" y="333"/>
                    <a:pt x="154" y="329"/>
                    <a:pt x="192" y="316"/>
                  </a:cubicBezTo>
                  <a:cubicBezTo>
                    <a:pt x="240" y="278"/>
                    <a:pt x="278" y="240"/>
                    <a:pt x="316" y="192"/>
                  </a:cubicBezTo>
                  <a:cubicBezTo>
                    <a:pt x="192" y="116"/>
                    <a:pt x="116" y="39"/>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0"/>
            <p:cNvSpPr/>
            <p:nvPr/>
          </p:nvSpPr>
          <p:spPr>
            <a:xfrm>
              <a:off x="7018816" y="2173893"/>
              <a:ext cx="24215" cy="44587"/>
            </a:xfrm>
            <a:custGeom>
              <a:rect b="b" l="l" r="r" t="t"/>
              <a:pathLst>
                <a:path extrusionOk="0" h="1462" w="794">
                  <a:moveTo>
                    <a:pt x="641" y="1"/>
                  </a:moveTo>
                  <a:cubicBezTo>
                    <a:pt x="614" y="1"/>
                    <a:pt x="584" y="10"/>
                    <a:pt x="554" y="28"/>
                  </a:cubicBezTo>
                  <a:cubicBezTo>
                    <a:pt x="392" y="153"/>
                    <a:pt x="115" y="191"/>
                    <a:pt x="38" y="306"/>
                  </a:cubicBezTo>
                  <a:cubicBezTo>
                    <a:pt x="0" y="344"/>
                    <a:pt x="38" y="468"/>
                    <a:pt x="77" y="583"/>
                  </a:cubicBezTo>
                  <a:lnTo>
                    <a:pt x="77" y="1108"/>
                  </a:lnTo>
                  <a:cubicBezTo>
                    <a:pt x="201" y="1223"/>
                    <a:pt x="354" y="1347"/>
                    <a:pt x="478" y="1462"/>
                  </a:cubicBezTo>
                  <a:cubicBezTo>
                    <a:pt x="516" y="1385"/>
                    <a:pt x="554" y="1299"/>
                    <a:pt x="631" y="1185"/>
                  </a:cubicBezTo>
                  <a:cubicBezTo>
                    <a:pt x="516" y="1146"/>
                    <a:pt x="392" y="1060"/>
                    <a:pt x="316" y="984"/>
                  </a:cubicBezTo>
                  <a:cubicBezTo>
                    <a:pt x="239" y="946"/>
                    <a:pt x="201" y="946"/>
                    <a:pt x="201" y="869"/>
                  </a:cubicBezTo>
                  <a:lnTo>
                    <a:pt x="201" y="544"/>
                  </a:lnTo>
                  <a:cubicBezTo>
                    <a:pt x="170" y="470"/>
                    <a:pt x="211" y="428"/>
                    <a:pt x="275" y="428"/>
                  </a:cubicBezTo>
                  <a:cubicBezTo>
                    <a:pt x="310" y="428"/>
                    <a:pt x="351" y="441"/>
                    <a:pt x="392" y="468"/>
                  </a:cubicBezTo>
                  <a:cubicBezTo>
                    <a:pt x="516" y="506"/>
                    <a:pt x="679" y="669"/>
                    <a:pt x="793" y="783"/>
                  </a:cubicBezTo>
                  <a:lnTo>
                    <a:pt x="793" y="306"/>
                  </a:lnTo>
                  <a:cubicBezTo>
                    <a:pt x="793" y="95"/>
                    <a:pt x="727" y="1"/>
                    <a:pt x="6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0"/>
            <p:cNvSpPr/>
            <p:nvPr/>
          </p:nvSpPr>
          <p:spPr>
            <a:xfrm>
              <a:off x="7000456" y="2167367"/>
              <a:ext cx="9942" cy="28088"/>
            </a:xfrm>
            <a:custGeom>
              <a:rect b="b" l="l" r="r" t="t"/>
              <a:pathLst>
                <a:path extrusionOk="0" h="921" w="326">
                  <a:moveTo>
                    <a:pt x="180" y="0"/>
                  </a:moveTo>
                  <a:cubicBezTo>
                    <a:pt x="76" y="0"/>
                    <a:pt x="0" y="260"/>
                    <a:pt x="0" y="520"/>
                  </a:cubicBezTo>
                  <a:lnTo>
                    <a:pt x="0" y="921"/>
                  </a:lnTo>
                  <a:cubicBezTo>
                    <a:pt x="124" y="883"/>
                    <a:pt x="201" y="844"/>
                    <a:pt x="277" y="797"/>
                  </a:cubicBezTo>
                  <a:lnTo>
                    <a:pt x="277" y="520"/>
                  </a:lnTo>
                  <a:cubicBezTo>
                    <a:pt x="201" y="281"/>
                    <a:pt x="325" y="80"/>
                    <a:pt x="201" y="4"/>
                  </a:cubicBezTo>
                  <a:cubicBezTo>
                    <a:pt x="194" y="1"/>
                    <a:pt x="187" y="0"/>
                    <a:pt x="18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0"/>
            <p:cNvSpPr/>
            <p:nvPr/>
          </p:nvSpPr>
          <p:spPr>
            <a:xfrm>
              <a:off x="6977431" y="2177858"/>
              <a:ext cx="12260" cy="22568"/>
            </a:xfrm>
            <a:custGeom>
              <a:rect b="b" l="l" r="r" t="t"/>
              <a:pathLst>
                <a:path extrusionOk="0" h="740" w="402">
                  <a:moveTo>
                    <a:pt x="305" y="1"/>
                  </a:moveTo>
                  <a:cubicBezTo>
                    <a:pt x="253" y="1"/>
                    <a:pt x="187" y="31"/>
                    <a:pt x="125" y="99"/>
                  </a:cubicBezTo>
                  <a:cubicBezTo>
                    <a:pt x="0" y="262"/>
                    <a:pt x="39" y="739"/>
                    <a:pt x="39" y="739"/>
                  </a:cubicBezTo>
                  <a:lnTo>
                    <a:pt x="402" y="739"/>
                  </a:lnTo>
                  <a:cubicBezTo>
                    <a:pt x="402" y="739"/>
                    <a:pt x="363" y="577"/>
                    <a:pt x="316" y="376"/>
                  </a:cubicBezTo>
                  <a:cubicBezTo>
                    <a:pt x="316" y="214"/>
                    <a:pt x="402" y="137"/>
                    <a:pt x="402" y="61"/>
                  </a:cubicBezTo>
                  <a:cubicBezTo>
                    <a:pt x="384" y="22"/>
                    <a:pt x="349" y="1"/>
                    <a:pt x="30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0"/>
            <p:cNvSpPr/>
            <p:nvPr/>
          </p:nvSpPr>
          <p:spPr>
            <a:xfrm>
              <a:off x="7024915" y="2148763"/>
              <a:ext cx="10613" cy="34462"/>
            </a:xfrm>
            <a:custGeom>
              <a:rect b="b" l="l" r="r" t="t"/>
              <a:pathLst>
                <a:path extrusionOk="0" h="1130" w="348">
                  <a:moveTo>
                    <a:pt x="275" y="0"/>
                  </a:moveTo>
                  <a:cubicBezTo>
                    <a:pt x="265" y="0"/>
                    <a:pt x="253" y="6"/>
                    <a:pt x="240" y="21"/>
                  </a:cubicBezTo>
                  <a:cubicBezTo>
                    <a:pt x="116" y="59"/>
                    <a:pt x="39" y="212"/>
                    <a:pt x="39" y="451"/>
                  </a:cubicBezTo>
                  <a:cubicBezTo>
                    <a:pt x="1" y="690"/>
                    <a:pt x="39" y="1130"/>
                    <a:pt x="39" y="1130"/>
                  </a:cubicBezTo>
                  <a:lnTo>
                    <a:pt x="316" y="1091"/>
                  </a:lnTo>
                  <a:lnTo>
                    <a:pt x="278" y="814"/>
                  </a:lnTo>
                  <a:cubicBezTo>
                    <a:pt x="278" y="537"/>
                    <a:pt x="316" y="298"/>
                    <a:pt x="316" y="212"/>
                  </a:cubicBezTo>
                  <a:cubicBezTo>
                    <a:pt x="348" y="149"/>
                    <a:pt x="327" y="0"/>
                    <a:pt x="2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0"/>
            <p:cNvSpPr/>
            <p:nvPr/>
          </p:nvSpPr>
          <p:spPr>
            <a:xfrm>
              <a:off x="7105063" y="2139492"/>
              <a:ext cx="21897" cy="43733"/>
            </a:xfrm>
            <a:custGeom>
              <a:rect b="b" l="l" r="r" t="t"/>
              <a:pathLst>
                <a:path extrusionOk="0" h="1434" w="718">
                  <a:moveTo>
                    <a:pt x="517" y="0"/>
                  </a:moveTo>
                  <a:cubicBezTo>
                    <a:pt x="354" y="0"/>
                    <a:pt x="77" y="39"/>
                    <a:pt x="39" y="163"/>
                  </a:cubicBezTo>
                  <a:cubicBezTo>
                    <a:pt x="1" y="201"/>
                    <a:pt x="1" y="325"/>
                    <a:pt x="1" y="440"/>
                  </a:cubicBezTo>
                  <a:cubicBezTo>
                    <a:pt x="115" y="516"/>
                    <a:pt x="192" y="641"/>
                    <a:pt x="192" y="841"/>
                  </a:cubicBezTo>
                  <a:cubicBezTo>
                    <a:pt x="354" y="956"/>
                    <a:pt x="555" y="1233"/>
                    <a:pt x="717" y="1434"/>
                  </a:cubicBezTo>
                  <a:lnTo>
                    <a:pt x="717" y="1118"/>
                  </a:lnTo>
                  <a:cubicBezTo>
                    <a:pt x="631" y="1042"/>
                    <a:pt x="517" y="918"/>
                    <a:pt x="478" y="841"/>
                  </a:cubicBezTo>
                  <a:cubicBezTo>
                    <a:pt x="392" y="755"/>
                    <a:pt x="392" y="641"/>
                    <a:pt x="431" y="440"/>
                  </a:cubicBezTo>
                  <a:cubicBezTo>
                    <a:pt x="431" y="363"/>
                    <a:pt x="478" y="277"/>
                    <a:pt x="555" y="277"/>
                  </a:cubicBezTo>
                  <a:cubicBezTo>
                    <a:pt x="631" y="277"/>
                    <a:pt x="669" y="363"/>
                    <a:pt x="717" y="402"/>
                  </a:cubicBezTo>
                  <a:lnTo>
                    <a:pt x="717" y="277"/>
                  </a:lnTo>
                  <a:cubicBezTo>
                    <a:pt x="717" y="0"/>
                    <a:pt x="717" y="0"/>
                    <a:pt x="5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0"/>
            <p:cNvSpPr/>
            <p:nvPr/>
          </p:nvSpPr>
          <p:spPr>
            <a:xfrm>
              <a:off x="7106222" y="2180877"/>
              <a:ext cx="14608" cy="13419"/>
            </a:xfrm>
            <a:custGeom>
              <a:rect b="b" l="l" r="r" t="t"/>
              <a:pathLst>
                <a:path extrusionOk="0" h="440" w="479">
                  <a:moveTo>
                    <a:pt x="1" y="0"/>
                  </a:moveTo>
                  <a:lnTo>
                    <a:pt x="1" y="0"/>
                  </a:lnTo>
                  <a:cubicBezTo>
                    <a:pt x="39" y="115"/>
                    <a:pt x="39" y="201"/>
                    <a:pt x="39" y="239"/>
                  </a:cubicBezTo>
                  <a:cubicBezTo>
                    <a:pt x="39" y="329"/>
                    <a:pt x="63" y="425"/>
                    <a:pt x="133" y="425"/>
                  </a:cubicBezTo>
                  <a:cubicBezTo>
                    <a:pt x="152" y="425"/>
                    <a:pt x="175" y="418"/>
                    <a:pt x="201" y="401"/>
                  </a:cubicBezTo>
                  <a:cubicBezTo>
                    <a:pt x="278" y="401"/>
                    <a:pt x="393" y="440"/>
                    <a:pt x="479" y="440"/>
                  </a:cubicBezTo>
                  <a:cubicBezTo>
                    <a:pt x="393" y="354"/>
                    <a:pt x="77" y="38"/>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0"/>
            <p:cNvSpPr/>
            <p:nvPr/>
          </p:nvSpPr>
          <p:spPr>
            <a:xfrm>
              <a:off x="7109729" y="2110977"/>
              <a:ext cx="10918" cy="34645"/>
            </a:xfrm>
            <a:custGeom>
              <a:rect b="b" l="l" r="r" t="t"/>
              <a:pathLst>
                <a:path extrusionOk="0" h="1136" w="358">
                  <a:moveTo>
                    <a:pt x="276" y="1"/>
                  </a:moveTo>
                  <a:cubicBezTo>
                    <a:pt x="265" y="1"/>
                    <a:pt x="253" y="6"/>
                    <a:pt x="239" y="18"/>
                  </a:cubicBezTo>
                  <a:cubicBezTo>
                    <a:pt x="125" y="104"/>
                    <a:pt x="39" y="219"/>
                    <a:pt x="39" y="458"/>
                  </a:cubicBezTo>
                  <a:cubicBezTo>
                    <a:pt x="0" y="696"/>
                    <a:pt x="39" y="1136"/>
                    <a:pt x="39" y="1136"/>
                  </a:cubicBezTo>
                  <a:lnTo>
                    <a:pt x="325" y="1136"/>
                  </a:lnTo>
                  <a:lnTo>
                    <a:pt x="278" y="859"/>
                  </a:lnTo>
                  <a:cubicBezTo>
                    <a:pt x="278" y="582"/>
                    <a:pt x="325" y="305"/>
                    <a:pt x="325" y="219"/>
                  </a:cubicBezTo>
                  <a:cubicBezTo>
                    <a:pt x="358" y="154"/>
                    <a:pt x="335" y="1"/>
                    <a:pt x="2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0"/>
            <p:cNvSpPr/>
            <p:nvPr/>
          </p:nvSpPr>
          <p:spPr>
            <a:xfrm>
              <a:off x="7131595" y="2138333"/>
              <a:ext cx="23026" cy="46051"/>
            </a:xfrm>
            <a:custGeom>
              <a:rect b="b" l="l" r="r" t="t"/>
              <a:pathLst>
                <a:path extrusionOk="0" h="1510" w="755">
                  <a:moveTo>
                    <a:pt x="564" y="0"/>
                  </a:moveTo>
                  <a:cubicBezTo>
                    <a:pt x="401" y="38"/>
                    <a:pt x="124" y="38"/>
                    <a:pt x="86" y="163"/>
                  </a:cubicBezTo>
                  <a:cubicBezTo>
                    <a:pt x="0" y="201"/>
                    <a:pt x="0" y="478"/>
                    <a:pt x="38" y="602"/>
                  </a:cubicBezTo>
                  <a:lnTo>
                    <a:pt x="38" y="640"/>
                  </a:lnTo>
                  <a:lnTo>
                    <a:pt x="38" y="679"/>
                  </a:lnTo>
                  <a:cubicBezTo>
                    <a:pt x="201" y="841"/>
                    <a:pt x="325" y="994"/>
                    <a:pt x="440" y="1194"/>
                  </a:cubicBezTo>
                  <a:cubicBezTo>
                    <a:pt x="564" y="1319"/>
                    <a:pt x="640" y="1395"/>
                    <a:pt x="717" y="1510"/>
                  </a:cubicBezTo>
                  <a:cubicBezTo>
                    <a:pt x="755" y="1357"/>
                    <a:pt x="717" y="1194"/>
                    <a:pt x="755" y="956"/>
                  </a:cubicBezTo>
                  <a:cubicBezTo>
                    <a:pt x="640" y="879"/>
                    <a:pt x="516" y="755"/>
                    <a:pt x="440" y="679"/>
                  </a:cubicBezTo>
                  <a:cubicBezTo>
                    <a:pt x="401" y="602"/>
                    <a:pt x="440" y="516"/>
                    <a:pt x="440" y="401"/>
                  </a:cubicBezTo>
                  <a:cubicBezTo>
                    <a:pt x="440" y="277"/>
                    <a:pt x="478" y="201"/>
                    <a:pt x="564" y="201"/>
                  </a:cubicBezTo>
                  <a:cubicBezTo>
                    <a:pt x="584" y="191"/>
                    <a:pt x="605" y="186"/>
                    <a:pt x="625" y="186"/>
                  </a:cubicBezTo>
                  <a:cubicBezTo>
                    <a:pt x="679" y="186"/>
                    <a:pt x="727" y="221"/>
                    <a:pt x="755" y="277"/>
                  </a:cubicBezTo>
                  <a:cubicBezTo>
                    <a:pt x="755" y="0"/>
                    <a:pt x="755" y="0"/>
                    <a:pt x="5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0"/>
            <p:cNvSpPr/>
            <p:nvPr/>
          </p:nvSpPr>
          <p:spPr>
            <a:xfrm>
              <a:off x="7131778" y="2179688"/>
              <a:ext cx="13236" cy="13724"/>
            </a:xfrm>
            <a:custGeom>
              <a:rect b="b" l="l" r="r" t="t"/>
              <a:pathLst>
                <a:path extrusionOk="0" h="450" w="434">
                  <a:moveTo>
                    <a:pt x="32" y="1"/>
                  </a:moveTo>
                  <a:lnTo>
                    <a:pt x="32" y="278"/>
                  </a:lnTo>
                  <a:cubicBezTo>
                    <a:pt x="0" y="374"/>
                    <a:pt x="82" y="450"/>
                    <a:pt x="176" y="450"/>
                  </a:cubicBezTo>
                  <a:cubicBezTo>
                    <a:pt x="195" y="450"/>
                    <a:pt x="214" y="447"/>
                    <a:pt x="233" y="440"/>
                  </a:cubicBezTo>
                  <a:cubicBezTo>
                    <a:pt x="271" y="393"/>
                    <a:pt x="357" y="393"/>
                    <a:pt x="434" y="393"/>
                  </a:cubicBezTo>
                  <a:cubicBezTo>
                    <a:pt x="319" y="278"/>
                    <a:pt x="157" y="116"/>
                    <a:pt x="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0"/>
            <p:cNvSpPr/>
            <p:nvPr/>
          </p:nvSpPr>
          <p:spPr>
            <a:xfrm>
              <a:off x="7138854" y="2110184"/>
              <a:ext cx="11010" cy="34279"/>
            </a:xfrm>
            <a:custGeom>
              <a:rect b="b" l="l" r="r" t="t"/>
              <a:pathLst>
                <a:path extrusionOk="0" h="1124" w="361">
                  <a:moveTo>
                    <a:pt x="237" y="0"/>
                  </a:moveTo>
                  <a:cubicBezTo>
                    <a:pt x="226" y="0"/>
                    <a:pt x="214" y="2"/>
                    <a:pt x="202" y="6"/>
                  </a:cubicBezTo>
                  <a:cubicBezTo>
                    <a:pt x="87" y="92"/>
                    <a:pt x="1" y="206"/>
                    <a:pt x="1" y="484"/>
                  </a:cubicBezTo>
                  <a:lnTo>
                    <a:pt x="1" y="1124"/>
                  </a:lnTo>
                  <a:lnTo>
                    <a:pt x="278" y="1124"/>
                  </a:lnTo>
                  <a:lnTo>
                    <a:pt x="240" y="847"/>
                  </a:lnTo>
                  <a:cubicBezTo>
                    <a:pt x="240" y="570"/>
                    <a:pt x="278" y="331"/>
                    <a:pt x="326" y="245"/>
                  </a:cubicBezTo>
                  <a:cubicBezTo>
                    <a:pt x="360" y="142"/>
                    <a:pt x="333" y="0"/>
                    <a:pt x="2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0"/>
            <p:cNvSpPr/>
            <p:nvPr/>
          </p:nvSpPr>
          <p:spPr>
            <a:xfrm>
              <a:off x="7159562" y="2138791"/>
              <a:ext cx="23056" cy="43276"/>
            </a:xfrm>
            <a:custGeom>
              <a:rect b="b" l="l" r="r" t="t"/>
              <a:pathLst>
                <a:path extrusionOk="0" h="1419" w="756">
                  <a:moveTo>
                    <a:pt x="685" y="1"/>
                  </a:moveTo>
                  <a:cubicBezTo>
                    <a:pt x="655" y="1"/>
                    <a:pt x="613" y="10"/>
                    <a:pt x="555" y="23"/>
                  </a:cubicBezTo>
                  <a:cubicBezTo>
                    <a:pt x="402" y="23"/>
                    <a:pt x="125" y="23"/>
                    <a:pt x="77" y="109"/>
                  </a:cubicBezTo>
                  <a:cubicBezTo>
                    <a:pt x="0" y="148"/>
                    <a:pt x="0" y="348"/>
                    <a:pt x="0" y="463"/>
                  </a:cubicBezTo>
                  <a:cubicBezTo>
                    <a:pt x="163" y="664"/>
                    <a:pt x="440" y="1065"/>
                    <a:pt x="641" y="1418"/>
                  </a:cubicBezTo>
                  <a:cubicBezTo>
                    <a:pt x="679" y="1256"/>
                    <a:pt x="679" y="1103"/>
                    <a:pt x="679" y="941"/>
                  </a:cubicBezTo>
                  <a:cubicBezTo>
                    <a:pt x="717" y="902"/>
                    <a:pt x="717" y="864"/>
                    <a:pt x="717" y="826"/>
                  </a:cubicBezTo>
                  <a:cubicBezTo>
                    <a:pt x="641" y="740"/>
                    <a:pt x="555" y="664"/>
                    <a:pt x="555" y="587"/>
                  </a:cubicBezTo>
                  <a:cubicBezTo>
                    <a:pt x="516" y="501"/>
                    <a:pt x="555" y="386"/>
                    <a:pt x="602" y="300"/>
                  </a:cubicBezTo>
                  <a:cubicBezTo>
                    <a:pt x="602" y="176"/>
                    <a:pt x="628" y="96"/>
                    <a:pt x="699" y="96"/>
                  </a:cubicBezTo>
                  <a:cubicBezTo>
                    <a:pt x="715" y="96"/>
                    <a:pt x="734" y="100"/>
                    <a:pt x="755" y="109"/>
                  </a:cubicBezTo>
                  <a:cubicBezTo>
                    <a:pt x="755" y="29"/>
                    <a:pt x="739" y="1"/>
                    <a:pt x="6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0"/>
            <p:cNvSpPr/>
            <p:nvPr/>
          </p:nvSpPr>
          <p:spPr>
            <a:xfrm>
              <a:off x="7151449" y="2172429"/>
              <a:ext cx="22721" cy="41294"/>
            </a:xfrm>
            <a:custGeom>
              <a:rect b="b" l="l" r="r" t="t"/>
              <a:pathLst>
                <a:path extrusionOk="0" h="1354" w="745">
                  <a:moveTo>
                    <a:pt x="228" y="0"/>
                  </a:moveTo>
                  <a:cubicBezTo>
                    <a:pt x="228" y="239"/>
                    <a:pt x="190" y="440"/>
                    <a:pt x="190" y="516"/>
                  </a:cubicBezTo>
                  <a:cubicBezTo>
                    <a:pt x="152" y="592"/>
                    <a:pt x="505" y="516"/>
                    <a:pt x="429" y="631"/>
                  </a:cubicBezTo>
                  <a:cubicBezTo>
                    <a:pt x="87" y="1159"/>
                    <a:pt x="0" y="1354"/>
                    <a:pt x="52" y="1354"/>
                  </a:cubicBezTo>
                  <a:cubicBezTo>
                    <a:pt x="123" y="1354"/>
                    <a:pt x="448" y="999"/>
                    <a:pt x="744" y="631"/>
                  </a:cubicBezTo>
                  <a:cubicBezTo>
                    <a:pt x="668" y="554"/>
                    <a:pt x="582" y="392"/>
                    <a:pt x="505" y="315"/>
                  </a:cubicBezTo>
                  <a:cubicBezTo>
                    <a:pt x="429" y="201"/>
                    <a:pt x="305" y="115"/>
                    <a:pt x="2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0"/>
            <p:cNvSpPr/>
            <p:nvPr/>
          </p:nvSpPr>
          <p:spPr>
            <a:xfrm>
              <a:off x="7168009" y="2112319"/>
              <a:ext cx="13236" cy="33303"/>
            </a:xfrm>
            <a:custGeom>
              <a:rect b="b" l="l" r="r" t="t"/>
              <a:pathLst>
                <a:path extrusionOk="0" h="1092" w="434">
                  <a:moveTo>
                    <a:pt x="334" y="1"/>
                  </a:moveTo>
                  <a:cubicBezTo>
                    <a:pt x="318" y="1"/>
                    <a:pt x="299" y="7"/>
                    <a:pt x="278" y="22"/>
                  </a:cubicBezTo>
                  <a:cubicBezTo>
                    <a:pt x="163" y="60"/>
                    <a:pt x="86" y="175"/>
                    <a:pt x="39" y="414"/>
                  </a:cubicBezTo>
                  <a:cubicBezTo>
                    <a:pt x="0" y="652"/>
                    <a:pt x="0" y="1092"/>
                    <a:pt x="0" y="1092"/>
                  </a:cubicBezTo>
                  <a:lnTo>
                    <a:pt x="278" y="1092"/>
                  </a:lnTo>
                  <a:lnTo>
                    <a:pt x="278" y="815"/>
                  </a:lnTo>
                  <a:cubicBezTo>
                    <a:pt x="278" y="576"/>
                    <a:pt x="325" y="299"/>
                    <a:pt x="402" y="213"/>
                  </a:cubicBezTo>
                  <a:cubicBezTo>
                    <a:pt x="434" y="150"/>
                    <a:pt x="413" y="1"/>
                    <a:pt x="3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0"/>
            <p:cNvSpPr/>
            <p:nvPr/>
          </p:nvSpPr>
          <p:spPr>
            <a:xfrm>
              <a:off x="7182770" y="2168617"/>
              <a:ext cx="18207" cy="23392"/>
            </a:xfrm>
            <a:custGeom>
              <a:rect b="b" l="l" r="r" t="t"/>
              <a:pathLst>
                <a:path extrusionOk="0" h="767" w="597">
                  <a:moveTo>
                    <a:pt x="118" y="1"/>
                  </a:moveTo>
                  <a:cubicBezTo>
                    <a:pt x="80" y="240"/>
                    <a:pt x="32" y="479"/>
                    <a:pt x="32" y="565"/>
                  </a:cubicBezTo>
                  <a:cubicBezTo>
                    <a:pt x="0" y="662"/>
                    <a:pt x="57" y="766"/>
                    <a:pt x="169" y="766"/>
                  </a:cubicBezTo>
                  <a:cubicBezTo>
                    <a:pt x="189" y="766"/>
                    <a:pt x="210" y="763"/>
                    <a:pt x="233" y="756"/>
                  </a:cubicBezTo>
                  <a:cubicBezTo>
                    <a:pt x="276" y="737"/>
                    <a:pt x="336" y="737"/>
                    <a:pt x="400" y="737"/>
                  </a:cubicBezTo>
                  <a:cubicBezTo>
                    <a:pt x="465" y="737"/>
                    <a:pt x="534" y="737"/>
                    <a:pt x="596" y="717"/>
                  </a:cubicBezTo>
                  <a:cubicBezTo>
                    <a:pt x="434" y="479"/>
                    <a:pt x="271" y="240"/>
                    <a:pt x="11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0"/>
            <p:cNvSpPr/>
            <p:nvPr/>
          </p:nvSpPr>
          <p:spPr>
            <a:xfrm>
              <a:off x="7187528" y="2138028"/>
              <a:ext cx="23056" cy="41690"/>
            </a:xfrm>
            <a:custGeom>
              <a:rect b="b" l="l" r="r" t="t"/>
              <a:pathLst>
                <a:path extrusionOk="0" h="1367" w="756">
                  <a:moveTo>
                    <a:pt x="268" y="1"/>
                  </a:moveTo>
                  <a:cubicBezTo>
                    <a:pt x="168" y="1"/>
                    <a:pt x="77" y="10"/>
                    <a:pt x="39" y="48"/>
                  </a:cubicBezTo>
                  <a:cubicBezTo>
                    <a:pt x="39" y="87"/>
                    <a:pt x="1" y="173"/>
                    <a:pt x="1" y="287"/>
                  </a:cubicBezTo>
                  <a:cubicBezTo>
                    <a:pt x="201" y="650"/>
                    <a:pt x="440" y="1004"/>
                    <a:pt x="593" y="1367"/>
                  </a:cubicBezTo>
                  <a:cubicBezTo>
                    <a:pt x="641" y="1243"/>
                    <a:pt x="641" y="1090"/>
                    <a:pt x="679" y="966"/>
                  </a:cubicBezTo>
                  <a:lnTo>
                    <a:pt x="679" y="803"/>
                  </a:lnTo>
                  <a:cubicBezTo>
                    <a:pt x="641" y="765"/>
                    <a:pt x="593" y="689"/>
                    <a:pt x="593" y="650"/>
                  </a:cubicBezTo>
                  <a:cubicBezTo>
                    <a:pt x="555" y="564"/>
                    <a:pt x="555" y="488"/>
                    <a:pt x="593" y="411"/>
                  </a:cubicBezTo>
                  <a:cubicBezTo>
                    <a:pt x="593" y="287"/>
                    <a:pt x="593" y="134"/>
                    <a:pt x="756" y="87"/>
                  </a:cubicBezTo>
                  <a:cubicBezTo>
                    <a:pt x="756" y="10"/>
                    <a:pt x="679" y="10"/>
                    <a:pt x="555" y="10"/>
                  </a:cubicBezTo>
                  <a:cubicBezTo>
                    <a:pt x="478" y="10"/>
                    <a:pt x="369" y="1"/>
                    <a:pt x="26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0"/>
            <p:cNvSpPr/>
            <p:nvPr/>
          </p:nvSpPr>
          <p:spPr>
            <a:xfrm>
              <a:off x="7194817" y="2116283"/>
              <a:ext cx="13419" cy="30528"/>
            </a:xfrm>
            <a:custGeom>
              <a:rect b="b" l="l" r="r" t="t"/>
              <a:pathLst>
                <a:path extrusionOk="0" h="1001" w="440">
                  <a:moveTo>
                    <a:pt x="350" y="1"/>
                  </a:moveTo>
                  <a:cubicBezTo>
                    <a:pt x="340" y="1"/>
                    <a:pt x="329" y="3"/>
                    <a:pt x="316" y="6"/>
                  </a:cubicBezTo>
                  <a:cubicBezTo>
                    <a:pt x="201" y="45"/>
                    <a:pt x="115" y="169"/>
                    <a:pt x="77" y="370"/>
                  </a:cubicBezTo>
                  <a:cubicBezTo>
                    <a:pt x="39" y="608"/>
                    <a:pt x="1" y="1000"/>
                    <a:pt x="1" y="1000"/>
                  </a:cubicBezTo>
                  <a:lnTo>
                    <a:pt x="278" y="1000"/>
                  </a:lnTo>
                  <a:lnTo>
                    <a:pt x="278" y="761"/>
                  </a:lnTo>
                  <a:cubicBezTo>
                    <a:pt x="278" y="522"/>
                    <a:pt x="354" y="284"/>
                    <a:pt x="402" y="207"/>
                  </a:cubicBezTo>
                  <a:cubicBezTo>
                    <a:pt x="436" y="139"/>
                    <a:pt x="440" y="1"/>
                    <a:pt x="3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0"/>
            <p:cNvSpPr/>
            <p:nvPr/>
          </p:nvSpPr>
          <p:spPr>
            <a:xfrm>
              <a:off x="7211712" y="2169807"/>
              <a:ext cx="17231" cy="22294"/>
            </a:xfrm>
            <a:custGeom>
              <a:rect b="b" l="l" r="r" t="t"/>
              <a:pathLst>
                <a:path extrusionOk="0" h="731" w="565">
                  <a:moveTo>
                    <a:pt x="87" y="0"/>
                  </a:moveTo>
                  <a:cubicBezTo>
                    <a:pt x="87" y="239"/>
                    <a:pt x="39" y="478"/>
                    <a:pt x="1" y="564"/>
                  </a:cubicBezTo>
                  <a:cubicBezTo>
                    <a:pt x="1" y="656"/>
                    <a:pt x="57" y="730"/>
                    <a:pt x="159" y="730"/>
                  </a:cubicBezTo>
                  <a:cubicBezTo>
                    <a:pt x="183" y="730"/>
                    <a:pt x="210" y="726"/>
                    <a:pt x="240" y="717"/>
                  </a:cubicBezTo>
                  <a:cubicBezTo>
                    <a:pt x="268" y="704"/>
                    <a:pt x="304" y="700"/>
                    <a:pt x="343" y="700"/>
                  </a:cubicBezTo>
                  <a:cubicBezTo>
                    <a:pt x="420" y="700"/>
                    <a:pt x="507" y="717"/>
                    <a:pt x="565" y="717"/>
                  </a:cubicBezTo>
                  <a:cubicBezTo>
                    <a:pt x="440" y="478"/>
                    <a:pt x="278" y="239"/>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0"/>
            <p:cNvSpPr/>
            <p:nvPr/>
          </p:nvSpPr>
          <p:spPr>
            <a:xfrm>
              <a:off x="7216683" y="2139187"/>
              <a:ext cx="23056" cy="40531"/>
            </a:xfrm>
            <a:custGeom>
              <a:rect b="b" l="l" r="r" t="t"/>
              <a:pathLst>
                <a:path extrusionOk="0" h="1329" w="756">
                  <a:moveTo>
                    <a:pt x="268" y="1"/>
                  </a:moveTo>
                  <a:cubicBezTo>
                    <a:pt x="167" y="1"/>
                    <a:pt x="77" y="10"/>
                    <a:pt x="38" y="49"/>
                  </a:cubicBezTo>
                  <a:cubicBezTo>
                    <a:pt x="0" y="96"/>
                    <a:pt x="0" y="135"/>
                    <a:pt x="0" y="211"/>
                  </a:cubicBezTo>
                  <a:cubicBezTo>
                    <a:pt x="163" y="450"/>
                    <a:pt x="239" y="689"/>
                    <a:pt x="402" y="928"/>
                  </a:cubicBezTo>
                  <a:cubicBezTo>
                    <a:pt x="478" y="1052"/>
                    <a:pt x="554" y="1205"/>
                    <a:pt x="593" y="1329"/>
                  </a:cubicBezTo>
                  <a:cubicBezTo>
                    <a:pt x="593" y="1205"/>
                    <a:pt x="640" y="1052"/>
                    <a:pt x="640" y="928"/>
                  </a:cubicBezTo>
                  <a:cubicBezTo>
                    <a:pt x="679" y="851"/>
                    <a:pt x="679" y="813"/>
                    <a:pt x="679" y="727"/>
                  </a:cubicBezTo>
                  <a:cubicBezTo>
                    <a:pt x="640" y="689"/>
                    <a:pt x="593" y="651"/>
                    <a:pt x="554" y="574"/>
                  </a:cubicBezTo>
                  <a:cubicBezTo>
                    <a:pt x="516" y="488"/>
                    <a:pt x="554" y="412"/>
                    <a:pt x="593" y="335"/>
                  </a:cubicBezTo>
                  <a:cubicBezTo>
                    <a:pt x="593" y="226"/>
                    <a:pt x="629" y="88"/>
                    <a:pt x="716" y="88"/>
                  </a:cubicBezTo>
                  <a:cubicBezTo>
                    <a:pt x="728" y="88"/>
                    <a:pt x="741" y="90"/>
                    <a:pt x="755" y="96"/>
                  </a:cubicBezTo>
                  <a:cubicBezTo>
                    <a:pt x="755" y="10"/>
                    <a:pt x="679" y="10"/>
                    <a:pt x="554" y="10"/>
                  </a:cubicBezTo>
                  <a:cubicBezTo>
                    <a:pt x="478" y="10"/>
                    <a:pt x="368" y="1"/>
                    <a:pt x="26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0"/>
            <p:cNvSpPr/>
            <p:nvPr/>
          </p:nvSpPr>
          <p:spPr>
            <a:xfrm>
              <a:off x="7223972" y="2116283"/>
              <a:ext cx="13297" cy="31687"/>
            </a:xfrm>
            <a:custGeom>
              <a:rect b="b" l="l" r="r" t="t"/>
              <a:pathLst>
                <a:path extrusionOk="0" h="1039" w="436">
                  <a:moveTo>
                    <a:pt x="340" y="1"/>
                  </a:moveTo>
                  <a:cubicBezTo>
                    <a:pt x="333" y="1"/>
                    <a:pt x="324" y="3"/>
                    <a:pt x="315" y="6"/>
                  </a:cubicBezTo>
                  <a:cubicBezTo>
                    <a:pt x="201" y="83"/>
                    <a:pt x="115" y="169"/>
                    <a:pt x="77" y="408"/>
                  </a:cubicBezTo>
                  <a:cubicBezTo>
                    <a:pt x="38" y="608"/>
                    <a:pt x="0" y="1000"/>
                    <a:pt x="0" y="1000"/>
                  </a:cubicBezTo>
                  <a:lnTo>
                    <a:pt x="239" y="1038"/>
                  </a:lnTo>
                  <a:lnTo>
                    <a:pt x="239" y="761"/>
                  </a:lnTo>
                  <a:cubicBezTo>
                    <a:pt x="277" y="522"/>
                    <a:pt x="315" y="284"/>
                    <a:pt x="401" y="207"/>
                  </a:cubicBezTo>
                  <a:cubicBezTo>
                    <a:pt x="436" y="139"/>
                    <a:pt x="408" y="1"/>
                    <a:pt x="3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0"/>
            <p:cNvSpPr/>
            <p:nvPr/>
          </p:nvSpPr>
          <p:spPr>
            <a:xfrm>
              <a:off x="7244650" y="2140407"/>
              <a:ext cx="11986" cy="10186"/>
            </a:xfrm>
            <a:custGeom>
              <a:rect b="b" l="l" r="r" t="t"/>
              <a:pathLst>
                <a:path extrusionOk="0" h="334" w="393">
                  <a:moveTo>
                    <a:pt x="217" y="0"/>
                  </a:moveTo>
                  <a:cubicBezTo>
                    <a:pt x="152" y="0"/>
                    <a:pt x="97" y="11"/>
                    <a:pt x="77" y="56"/>
                  </a:cubicBezTo>
                  <a:cubicBezTo>
                    <a:pt x="39" y="56"/>
                    <a:pt x="1" y="133"/>
                    <a:pt x="1" y="247"/>
                  </a:cubicBezTo>
                  <a:cubicBezTo>
                    <a:pt x="39" y="247"/>
                    <a:pt x="39" y="295"/>
                    <a:pt x="77" y="333"/>
                  </a:cubicBezTo>
                  <a:cubicBezTo>
                    <a:pt x="153" y="171"/>
                    <a:pt x="278" y="95"/>
                    <a:pt x="392" y="9"/>
                  </a:cubicBezTo>
                  <a:cubicBezTo>
                    <a:pt x="338" y="9"/>
                    <a:pt x="274" y="0"/>
                    <a:pt x="2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0"/>
            <p:cNvSpPr/>
            <p:nvPr/>
          </p:nvSpPr>
          <p:spPr>
            <a:xfrm>
              <a:off x="7258069" y="2168617"/>
              <a:ext cx="7289" cy="9942"/>
            </a:xfrm>
            <a:custGeom>
              <a:rect b="b" l="l" r="r" t="t"/>
              <a:pathLst>
                <a:path extrusionOk="0" h="326" w="239">
                  <a:moveTo>
                    <a:pt x="239" y="1"/>
                  </a:moveTo>
                  <a:lnTo>
                    <a:pt x="239" y="1"/>
                  </a:lnTo>
                  <a:cubicBezTo>
                    <a:pt x="191" y="39"/>
                    <a:pt x="77" y="39"/>
                    <a:pt x="0" y="39"/>
                  </a:cubicBezTo>
                  <a:cubicBezTo>
                    <a:pt x="77" y="125"/>
                    <a:pt x="77" y="240"/>
                    <a:pt x="153" y="326"/>
                  </a:cubicBezTo>
                  <a:cubicBezTo>
                    <a:pt x="153" y="240"/>
                    <a:pt x="239" y="39"/>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0"/>
            <p:cNvSpPr/>
            <p:nvPr/>
          </p:nvSpPr>
          <p:spPr>
            <a:xfrm>
              <a:off x="7238520" y="2166299"/>
              <a:ext cx="19579" cy="27143"/>
            </a:xfrm>
            <a:custGeom>
              <a:rect b="b" l="l" r="r" t="t"/>
              <a:pathLst>
                <a:path extrusionOk="0" h="890" w="642">
                  <a:moveTo>
                    <a:pt x="116" y="0"/>
                  </a:moveTo>
                  <a:cubicBezTo>
                    <a:pt x="77" y="201"/>
                    <a:pt x="39" y="516"/>
                    <a:pt x="1" y="641"/>
                  </a:cubicBezTo>
                  <a:cubicBezTo>
                    <a:pt x="39" y="679"/>
                    <a:pt x="77" y="793"/>
                    <a:pt x="116" y="879"/>
                  </a:cubicBezTo>
                  <a:lnTo>
                    <a:pt x="202" y="879"/>
                  </a:lnTo>
                  <a:cubicBezTo>
                    <a:pt x="219" y="869"/>
                    <a:pt x="243" y="865"/>
                    <a:pt x="271" y="865"/>
                  </a:cubicBezTo>
                  <a:cubicBezTo>
                    <a:pt x="340" y="865"/>
                    <a:pt x="432" y="890"/>
                    <a:pt x="499" y="890"/>
                  </a:cubicBezTo>
                  <a:cubicBezTo>
                    <a:pt x="521" y="890"/>
                    <a:pt x="540" y="887"/>
                    <a:pt x="555" y="879"/>
                  </a:cubicBezTo>
                  <a:cubicBezTo>
                    <a:pt x="593" y="832"/>
                    <a:pt x="593" y="832"/>
                    <a:pt x="641" y="793"/>
                  </a:cubicBezTo>
                  <a:cubicBezTo>
                    <a:pt x="593" y="679"/>
                    <a:pt x="517" y="555"/>
                    <a:pt x="479" y="478"/>
                  </a:cubicBezTo>
                  <a:cubicBezTo>
                    <a:pt x="354" y="277"/>
                    <a:pt x="240" y="163"/>
                    <a:pt x="1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0"/>
            <p:cNvSpPr/>
            <p:nvPr/>
          </p:nvSpPr>
          <p:spPr>
            <a:xfrm>
              <a:off x="7253097" y="2121224"/>
              <a:ext cx="12260" cy="22080"/>
            </a:xfrm>
            <a:custGeom>
              <a:rect b="b" l="l" r="r" t="t"/>
              <a:pathLst>
                <a:path extrusionOk="0" h="724" w="402">
                  <a:moveTo>
                    <a:pt x="341" y="1"/>
                  </a:moveTo>
                  <a:cubicBezTo>
                    <a:pt x="334" y="1"/>
                    <a:pt x="325" y="3"/>
                    <a:pt x="316" y="7"/>
                  </a:cubicBezTo>
                  <a:cubicBezTo>
                    <a:pt x="201" y="45"/>
                    <a:pt x="115" y="160"/>
                    <a:pt x="77" y="360"/>
                  </a:cubicBezTo>
                  <a:cubicBezTo>
                    <a:pt x="39" y="446"/>
                    <a:pt x="1" y="599"/>
                    <a:pt x="1" y="724"/>
                  </a:cubicBezTo>
                  <a:cubicBezTo>
                    <a:pt x="77" y="685"/>
                    <a:pt x="163" y="599"/>
                    <a:pt x="240" y="599"/>
                  </a:cubicBezTo>
                  <a:cubicBezTo>
                    <a:pt x="278" y="399"/>
                    <a:pt x="316" y="246"/>
                    <a:pt x="354" y="208"/>
                  </a:cubicBezTo>
                  <a:cubicBezTo>
                    <a:pt x="397" y="131"/>
                    <a:pt x="401" y="1"/>
                    <a:pt x="3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0"/>
            <p:cNvSpPr/>
            <p:nvPr/>
          </p:nvSpPr>
          <p:spPr>
            <a:xfrm>
              <a:off x="7262704" y="2154588"/>
              <a:ext cx="31809" cy="41385"/>
            </a:xfrm>
            <a:custGeom>
              <a:rect b="b" l="l" r="r" t="t"/>
              <a:pathLst>
                <a:path extrusionOk="0" h="1357" w="1043">
                  <a:moveTo>
                    <a:pt x="847" y="0"/>
                  </a:moveTo>
                  <a:cubicBezTo>
                    <a:pt x="715" y="0"/>
                    <a:pt x="588" y="36"/>
                    <a:pt x="479" y="146"/>
                  </a:cubicBezTo>
                  <a:cubicBezTo>
                    <a:pt x="402" y="222"/>
                    <a:pt x="326" y="346"/>
                    <a:pt x="240" y="423"/>
                  </a:cubicBezTo>
                  <a:cubicBezTo>
                    <a:pt x="163" y="700"/>
                    <a:pt x="87" y="1063"/>
                    <a:pt x="39" y="1139"/>
                  </a:cubicBezTo>
                  <a:cubicBezTo>
                    <a:pt x="1" y="1263"/>
                    <a:pt x="87" y="1340"/>
                    <a:pt x="240" y="1340"/>
                  </a:cubicBezTo>
                  <a:cubicBezTo>
                    <a:pt x="297" y="1340"/>
                    <a:pt x="422" y="1357"/>
                    <a:pt x="522" y="1357"/>
                  </a:cubicBezTo>
                  <a:cubicBezTo>
                    <a:pt x="572" y="1357"/>
                    <a:pt x="616" y="1353"/>
                    <a:pt x="641" y="1340"/>
                  </a:cubicBezTo>
                  <a:cubicBezTo>
                    <a:pt x="804" y="1216"/>
                    <a:pt x="804" y="900"/>
                    <a:pt x="918" y="623"/>
                  </a:cubicBezTo>
                  <a:cubicBezTo>
                    <a:pt x="995" y="384"/>
                    <a:pt x="1042" y="107"/>
                    <a:pt x="1042" y="69"/>
                  </a:cubicBezTo>
                  <a:lnTo>
                    <a:pt x="1042" y="21"/>
                  </a:lnTo>
                  <a:cubicBezTo>
                    <a:pt x="977" y="9"/>
                    <a:pt x="911" y="0"/>
                    <a:pt x="84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0"/>
            <p:cNvSpPr/>
            <p:nvPr/>
          </p:nvSpPr>
          <p:spPr>
            <a:xfrm>
              <a:off x="7283412" y="2126073"/>
              <a:ext cx="11101" cy="13449"/>
            </a:xfrm>
            <a:custGeom>
              <a:rect b="b" l="l" r="r" t="t"/>
              <a:pathLst>
                <a:path extrusionOk="0" h="441" w="364">
                  <a:moveTo>
                    <a:pt x="277" y="1"/>
                  </a:moveTo>
                  <a:cubicBezTo>
                    <a:pt x="163" y="49"/>
                    <a:pt x="77" y="163"/>
                    <a:pt x="0" y="326"/>
                  </a:cubicBezTo>
                  <a:lnTo>
                    <a:pt x="0" y="440"/>
                  </a:lnTo>
                  <a:lnTo>
                    <a:pt x="201" y="440"/>
                  </a:lnTo>
                  <a:cubicBezTo>
                    <a:pt x="239" y="326"/>
                    <a:pt x="277" y="240"/>
                    <a:pt x="316" y="201"/>
                  </a:cubicBezTo>
                  <a:cubicBezTo>
                    <a:pt x="363" y="163"/>
                    <a:pt x="363" y="1"/>
                    <a:pt x="2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0"/>
            <p:cNvSpPr/>
            <p:nvPr/>
          </p:nvSpPr>
          <p:spPr>
            <a:xfrm>
              <a:off x="7045318" y="2161267"/>
              <a:ext cx="21897" cy="33029"/>
            </a:xfrm>
            <a:custGeom>
              <a:rect b="b" l="l" r="r" t="t"/>
              <a:pathLst>
                <a:path extrusionOk="0" h="1083" w="718">
                  <a:moveTo>
                    <a:pt x="610" y="0"/>
                  </a:moveTo>
                  <a:cubicBezTo>
                    <a:pt x="583" y="0"/>
                    <a:pt x="555" y="13"/>
                    <a:pt x="526" y="41"/>
                  </a:cubicBezTo>
                  <a:cubicBezTo>
                    <a:pt x="402" y="165"/>
                    <a:pt x="125" y="204"/>
                    <a:pt x="49" y="328"/>
                  </a:cubicBezTo>
                  <a:cubicBezTo>
                    <a:pt x="1" y="366"/>
                    <a:pt x="49" y="481"/>
                    <a:pt x="49" y="605"/>
                  </a:cubicBezTo>
                  <a:cubicBezTo>
                    <a:pt x="87" y="720"/>
                    <a:pt x="87" y="920"/>
                    <a:pt x="87" y="1083"/>
                  </a:cubicBezTo>
                  <a:cubicBezTo>
                    <a:pt x="125" y="1044"/>
                    <a:pt x="163" y="958"/>
                    <a:pt x="201" y="920"/>
                  </a:cubicBezTo>
                  <a:cubicBezTo>
                    <a:pt x="163" y="806"/>
                    <a:pt x="125" y="643"/>
                    <a:pt x="163" y="519"/>
                  </a:cubicBezTo>
                  <a:cubicBezTo>
                    <a:pt x="163" y="488"/>
                    <a:pt x="188" y="432"/>
                    <a:pt x="243" y="432"/>
                  </a:cubicBezTo>
                  <a:cubicBezTo>
                    <a:pt x="256" y="432"/>
                    <a:pt x="271" y="435"/>
                    <a:pt x="287" y="442"/>
                  </a:cubicBezTo>
                  <a:cubicBezTo>
                    <a:pt x="326" y="442"/>
                    <a:pt x="402" y="481"/>
                    <a:pt x="440" y="519"/>
                  </a:cubicBezTo>
                  <a:cubicBezTo>
                    <a:pt x="564" y="366"/>
                    <a:pt x="641" y="242"/>
                    <a:pt x="717" y="89"/>
                  </a:cubicBezTo>
                  <a:cubicBezTo>
                    <a:pt x="693" y="35"/>
                    <a:pt x="655" y="0"/>
                    <a:pt x="61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0"/>
            <p:cNvSpPr/>
            <p:nvPr/>
          </p:nvSpPr>
          <p:spPr>
            <a:xfrm>
              <a:off x="7051448" y="2132844"/>
              <a:ext cx="10918" cy="38427"/>
            </a:xfrm>
            <a:custGeom>
              <a:rect b="b" l="l" r="r" t="t"/>
              <a:pathLst>
                <a:path extrusionOk="0" h="1260" w="358">
                  <a:moveTo>
                    <a:pt x="252" y="1"/>
                  </a:moveTo>
                  <a:cubicBezTo>
                    <a:pt x="237" y="1"/>
                    <a:pt x="220" y="6"/>
                    <a:pt x="201" y="18"/>
                  </a:cubicBezTo>
                  <a:cubicBezTo>
                    <a:pt x="86" y="104"/>
                    <a:pt x="0" y="257"/>
                    <a:pt x="0" y="495"/>
                  </a:cubicBezTo>
                  <a:lnTo>
                    <a:pt x="0" y="1260"/>
                  </a:lnTo>
                  <a:lnTo>
                    <a:pt x="325" y="1212"/>
                  </a:lnTo>
                  <a:lnTo>
                    <a:pt x="277" y="897"/>
                  </a:lnTo>
                  <a:cubicBezTo>
                    <a:pt x="239" y="620"/>
                    <a:pt x="277" y="343"/>
                    <a:pt x="325" y="257"/>
                  </a:cubicBezTo>
                  <a:cubicBezTo>
                    <a:pt x="358" y="159"/>
                    <a:pt x="335" y="1"/>
                    <a:pt x="2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0"/>
            <p:cNvSpPr/>
            <p:nvPr/>
          </p:nvSpPr>
          <p:spPr>
            <a:xfrm>
              <a:off x="7083196" y="2193107"/>
              <a:ext cx="11986" cy="10827"/>
            </a:xfrm>
            <a:custGeom>
              <a:rect b="b" l="l" r="r" t="t"/>
              <a:pathLst>
                <a:path extrusionOk="0" h="355" w="393">
                  <a:moveTo>
                    <a:pt x="240" y="0"/>
                  </a:moveTo>
                  <a:cubicBezTo>
                    <a:pt x="154" y="115"/>
                    <a:pt x="77" y="192"/>
                    <a:pt x="1" y="278"/>
                  </a:cubicBezTo>
                  <a:cubicBezTo>
                    <a:pt x="39" y="316"/>
                    <a:pt x="77" y="354"/>
                    <a:pt x="116" y="354"/>
                  </a:cubicBezTo>
                  <a:cubicBezTo>
                    <a:pt x="192" y="354"/>
                    <a:pt x="278" y="354"/>
                    <a:pt x="316" y="316"/>
                  </a:cubicBezTo>
                  <a:cubicBezTo>
                    <a:pt x="354" y="278"/>
                    <a:pt x="354" y="239"/>
                    <a:pt x="393" y="192"/>
                  </a:cubicBezTo>
                  <a:cubicBezTo>
                    <a:pt x="316" y="115"/>
                    <a:pt x="278" y="39"/>
                    <a:pt x="2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0"/>
            <p:cNvSpPr/>
            <p:nvPr/>
          </p:nvSpPr>
          <p:spPr>
            <a:xfrm>
              <a:off x="7080573" y="2118266"/>
              <a:ext cx="12108" cy="29705"/>
            </a:xfrm>
            <a:custGeom>
              <a:rect b="b" l="l" r="r" t="t"/>
              <a:pathLst>
                <a:path extrusionOk="0" h="974" w="397">
                  <a:moveTo>
                    <a:pt x="268" y="1"/>
                  </a:moveTo>
                  <a:cubicBezTo>
                    <a:pt x="249" y="1"/>
                    <a:pt x="227" y="6"/>
                    <a:pt x="202" y="18"/>
                  </a:cubicBezTo>
                  <a:cubicBezTo>
                    <a:pt x="87" y="104"/>
                    <a:pt x="1" y="219"/>
                    <a:pt x="1" y="543"/>
                  </a:cubicBezTo>
                  <a:lnTo>
                    <a:pt x="1" y="973"/>
                  </a:lnTo>
                  <a:cubicBezTo>
                    <a:pt x="87" y="935"/>
                    <a:pt x="202" y="859"/>
                    <a:pt x="278" y="859"/>
                  </a:cubicBezTo>
                  <a:cubicBezTo>
                    <a:pt x="278" y="582"/>
                    <a:pt x="326" y="343"/>
                    <a:pt x="364" y="219"/>
                  </a:cubicBezTo>
                  <a:cubicBezTo>
                    <a:pt x="396" y="154"/>
                    <a:pt x="374" y="1"/>
                    <a:pt x="26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0"/>
            <p:cNvSpPr/>
            <p:nvPr/>
          </p:nvSpPr>
          <p:spPr>
            <a:xfrm>
              <a:off x="6957912" y="2210673"/>
              <a:ext cx="45197" cy="48491"/>
            </a:xfrm>
            <a:custGeom>
              <a:rect b="b" l="l" r="r" t="t"/>
              <a:pathLst>
                <a:path extrusionOk="0" h="1590" w="1482">
                  <a:moveTo>
                    <a:pt x="100" y="0"/>
                  </a:moveTo>
                  <a:cubicBezTo>
                    <a:pt x="44" y="0"/>
                    <a:pt x="16" y="70"/>
                    <a:pt x="48" y="179"/>
                  </a:cubicBezTo>
                  <a:cubicBezTo>
                    <a:pt x="48" y="294"/>
                    <a:pt x="0" y="418"/>
                    <a:pt x="124" y="495"/>
                  </a:cubicBezTo>
                  <a:cubicBezTo>
                    <a:pt x="201" y="571"/>
                    <a:pt x="440" y="657"/>
                    <a:pt x="602" y="810"/>
                  </a:cubicBezTo>
                  <a:cubicBezTo>
                    <a:pt x="803" y="972"/>
                    <a:pt x="1003" y="1211"/>
                    <a:pt x="1118" y="1336"/>
                  </a:cubicBezTo>
                  <a:cubicBezTo>
                    <a:pt x="1226" y="1402"/>
                    <a:pt x="1326" y="1589"/>
                    <a:pt x="1376" y="1589"/>
                  </a:cubicBezTo>
                  <a:cubicBezTo>
                    <a:pt x="1384" y="1589"/>
                    <a:pt x="1390" y="1585"/>
                    <a:pt x="1395" y="1574"/>
                  </a:cubicBezTo>
                  <a:cubicBezTo>
                    <a:pt x="1481" y="1488"/>
                    <a:pt x="1433" y="1450"/>
                    <a:pt x="1195" y="1135"/>
                  </a:cubicBezTo>
                  <a:cubicBezTo>
                    <a:pt x="803" y="695"/>
                    <a:pt x="478" y="294"/>
                    <a:pt x="201" y="55"/>
                  </a:cubicBezTo>
                  <a:cubicBezTo>
                    <a:pt x="163" y="17"/>
                    <a:pt x="128" y="0"/>
                    <a:pt x="10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0"/>
            <p:cNvSpPr/>
            <p:nvPr/>
          </p:nvSpPr>
          <p:spPr>
            <a:xfrm>
              <a:off x="6981212" y="2205794"/>
              <a:ext cx="35011" cy="40684"/>
            </a:xfrm>
            <a:custGeom>
              <a:rect b="b" l="l" r="r" t="t"/>
              <a:pathLst>
                <a:path extrusionOk="0" h="1334" w="1148">
                  <a:moveTo>
                    <a:pt x="78" y="1"/>
                  </a:moveTo>
                  <a:cubicBezTo>
                    <a:pt x="34" y="1"/>
                    <a:pt x="1" y="70"/>
                    <a:pt x="1" y="177"/>
                  </a:cubicBezTo>
                  <a:cubicBezTo>
                    <a:pt x="39" y="301"/>
                    <a:pt x="1" y="416"/>
                    <a:pt x="77" y="492"/>
                  </a:cubicBezTo>
                  <a:cubicBezTo>
                    <a:pt x="153" y="540"/>
                    <a:pt x="392" y="731"/>
                    <a:pt x="593" y="894"/>
                  </a:cubicBezTo>
                  <a:cubicBezTo>
                    <a:pt x="755" y="1018"/>
                    <a:pt x="908" y="1209"/>
                    <a:pt x="1071" y="1333"/>
                  </a:cubicBezTo>
                  <a:cubicBezTo>
                    <a:pt x="1071" y="1295"/>
                    <a:pt x="1109" y="1257"/>
                    <a:pt x="1147" y="1209"/>
                  </a:cubicBezTo>
                  <a:cubicBezTo>
                    <a:pt x="794" y="731"/>
                    <a:pt x="431" y="301"/>
                    <a:pt x="153" y="62"/>
                  </a:cubicBezTo>
                  <a:cubicBezTo>
                    <a:pt x="127" y="20"/>
                    <a:pt x="101" y="1"/>
                    <a:pt x="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0"/>
            <p:cNvSpPr/>
            <p:nvPr/>
          </p:nvSpPr>
          <p:spPr>
            <a:xfrm>
              <a:off x="7002012" y="2196858"/>
              <a:ext cx="30223" cy="30071"/>
            </a:xfrm>
            <a:custGeom>
              <a:rect b="b" l="l" r="r" t="t"/>
              <a:pathLst>
                <a:path extrusionOk="0" h="986" w="991">
                  <a:moveTo>
                    <a:pt x="90" y="1"/>
                  </a:moveTo>
                  <a:cubicBezTo>
                    <a:pt x="37" y="1"/>
                    <a:pt x="0" y="73"/>
                    <a:pt x="35" y="193"/>
                  </a:cubicBezTo>
                  <a:cubicBezTo>
                    <a:pt x="35" y="307"/>
                    <a:pt x="35" y="432"/>
                    <a:pt x="112" y="470"/>
                  </a:cubicBezTo>
                  <a:cubicBezTo>
                    <a:pt x="188" y="546"/>
                    <a:pt x="465" y="709"/>
                    <a:pt x="666" y="833"/>
                  </a:cubicBezTo>
                  <a:cubicBezTo>
                    <a:pt x="666" y="871"/>
                    <a:pt x="752" y="909"/>
                    <a:pt x="828" y="986"/>
                  </a:cubicBezTo>
                  <a:cubicBezTo>
                    <a:pt x="905" y="909"/>
                    <a:pt x="943" y="833"/>
                    <a:pt x="991" y="747"/>
                  </a:cubicBezTo>
                  <a:cubicBezTo>
                    <a:pt x="589" y="393"/>
                    <a:pt x="226" y="116"/>
                    <a:pt x="150" y="30"/>
                  </a:cubicBezTo>
                  <a:cubicBezTo>
                    <a:pt x="130" y="10"/>
                    <a:pt x="109" y="1"/>
                    <a:pt x="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80"/>
            <p:cNvSpPr/>
            <p:nvPr/>
          </p:nvSpPr>
          <p:spPr>
            <a:xfrm>
              <a:off x="7052607" y="2241476"/>
              <a:ext cx="37908" cy="37939"/>
            </a:xfrm>
            <a:custGeom>
              <a:rect b="b" l="l" r="r" t="t"/>
              <a:pathLst>
                <a:path extrusionOk="0" h="1244" w="1243">
                  <a:moveTo>
                    <a:pt x="125" y="1"/>
                  </a:moveTo>
                  <a:cubicBezTo>
                    <a:pt x="87" y="87"/>
                    <a:pt x="48" y="163"/>
                    <a:pt x="1" y="240"/>
                  </a:cubicBezTo>
                  <a:cubicBezTo>
                    <a:pt x="239" y="402"/>
                    <a:pt x="440" y="564"/>
                    <a:pt x="478" y="603"/>
                  </a:cubicBezTo>
                  <a:cubicBezTo>
                    <a:pt x="641" y="803"/>
                    <a:pt x="841" y="918"/>
                    <a:pt x="1119" y="1195"/>
                  </a:cubicBezTo>
                  <a:cubicBezTo>
                    <a:pt x="1150" y="1231"/>
                    <a:pt x="1177" y="1243"/>
                    <a:pt x="1197" y="1243"/>
                  </a:cubicBezTo>
                  <a:cubicBezTo>
                    <a:pt x="1226" y="1243"/>
                    <a:pt x="1243" y="1217"/>
                    <a:pt x="1243" y="1195"/>
                  </a:cubicBezTo>
                  <a:cubicBezTo>
                    <a:pt x="1243" y="1157"/>
                    <a:pt x="1157" y="994"/>
                    <a:pt x="1004" y="841"/>
                  </a:cubicBezTo>
                  <a:cubicBezTo>
                    <a:pt x="918" y="717"/>
                    <a:pt x="564" y="402"/>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80"/>
            <p:cNvSpPr/>
            <p:nvPr/>
          </p:nvSpPr>
          <p:spPr>
            <a:xfrm>
              <a:off x="7176457" y="2143579"/>
              <a:ext cx="60934" cy="106497"/>
            </a:xfrm>
            <a:custGeom>
              <a:rect b="b" l="l" r="r" t="t"/>
              <a:pathLst>
                <a:path extrusionOk="0" h="3492" w="1998">
                  <a:moveTo>
                    <a:pt x="151" y="0"/>
                  </a:moveTo>
                  <a:cubicBezTo>
                    <a:pt x="109" y="0"/>
                    <a:pt x="72" y="51"/>
                    <a:pt x="48" y="143"/>
                  </a:cubicBezTo>
                  <a:cubicBezTo>
                    <a:pt x="48" y="268"/>
                    <a:pt x="1" y="344"/>
                    <a:pt x="48" y="468"/>
                  </a:cubicBezTo>
                  <a:cubicBezTo>
                    <a:pt x="125" y="545"/>
                    <a:pt x="364" y="784"/>
                    <a:pt x="478" y="984"/>
                  </a:cubicBezTo>
                  <a:cubicBezTo>
                    <a:pt x="603" y="1185"/>
                    <a:pt x="1042" y="1777"/>
                    <a:pt x="1482" y="2580"/>
                  </a:cubicBezTo>
                  <a:cubicBezTo>
                    <a:pt x="1596" y="2819"/>
                    <a:pt x="1673" y="3058"/>
                    <a:pt x="1873" y="3411"/>
                  </a:cubicBezTo>
                  <a:cubicBezTo>
                    <a:pt x="1892" y="3472"/>
                    <a:pt x="1913" y="3491"/>
                    <a:pt x="1934" y="3491"/>
                  </a:cubicBezTo>
                  <a:cubicBezTo>
                    <a:pt x="1956" y="3491"/>
                    <a:pt x="1978" y="3469"/>
                    <a:pt x="1998" y="3450"/>
                  </a:cubicBezTo>
                  <a:cubicBezTo>
                    <a:pt x="1998" y="3411"/>
                    <a:pt x="1959" y="3249"/>
                    <a:pt x="1912" y="3058"/>
                  </a:cubicBezTo>
                  <a:cubicBezTo>
                    <a:pt x="1759" y="2695"/>
                    <a:pt x="603" y="621"/>
                    <a:pt x="239" y="67"/>
                  </a:cubicBezTo>
                  <a:cubicBezTo>
                    <a:pt x="209" y="22"/>
                    <a:pt x="179" y="0"/>
                    <a:pt x="1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80"/>
            <p:cNvSpPr/>
            <p:nvPr/>
          </p:nvSpPr>
          <p:spPr>
            <a:xfrm>
              <a:off x="7204423" y="2142267"/>
              <a:ext cx="51053" cy="88687"/>
            </a:xfrm>
            <a:custGeom>
              <a:rect b="b" l="l" r="r" t="t"/>
              <a:pathLst>
                <a:path extrusionOk="0" h="2908" w="1674">
                  <a:moveTo>
                    <a:pt x="191" y="1"/>
                  </a:moveTo>
                  <a:cubicBezTo>
                    <a:pt x="148" y="1"/>
                    <a:pt x="110" y="55"/>
                    <a:pt x="87" y="148"/>
                  </a:cubicBezTo>
                  <a:cubicBezTo>
                    <a:pt x="87" y="272"/>
                    <a:pt x="1" y="387"/>
                    <a:pt x="87" y="511"/>
                  </a:cubicBezTo>
                  <a:cubicBezTo>
                    <a:pt x="163" y="588"/>
                    <a:pt x="326" y="827"/>
                    <a:pt x="479" y="1027"/>
                  </a:cubicBezTo>
                  <a:cubicBezTo>
                    <a:pt x="641" y="1228"/>
                    <a:pt x="756" y="1343"/>
                    <a:pt x="1081" y="1859"/>
                  </a:cubicBezTo>
                  <a:cubicBezTo>
                    <a:pt x="1195" y="2097"/>
                    <a:pt x="1281" y="2336"/>
                    <a:pt x="1472" y="2699"/>
                  </a:cubicBezTo>
                  <a:cubicBezTo>
                    <a:pt x="1514" y="2800"/>
                    <a:pt x="1578" y="2907"/>
                    <a:pt x="1619" y="2907"/>
                  </a:cubicBezTo>
                  <a:cubicBezTo>
                    <a:pt x="1625" y="2907"/>
                    <a:pt x="1630" y="2905"/>
                    <a:pt x="1635" y="2900"/>
                  </a:cubicBezTo>
                  <a:cubicBezTo>
                    <a:pt x="1673" y="2862"/>
                    <a:pt x="1558" y="2537"/>
                    <a:pt x="1520" y="2336"/>
                  </a:cubicBezTo>
                  <a:cubicBezTo>
                    <a:pt x="1358" y="1983"/>
                    <a:pt x="440" y="311"/>
                    <a:pt x="278" y="72"/>
                  </a:cubicBezTo>
                  <a:cubicBezTo>
                    <a:pt x="248" y="23"/>
                    <a:pt x="218" y="1"/>
                    <a:pt x="19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80"/>
            <p:cNvSpPr/>
            <p:nvPr/>
          </p:nvSpPr>
          <p:spPr>
            <a:xfrm>
              <a:off x="7233579" y="2142267"/>
              <a:ext cx="41416" cy="72889"/>
            </a:xfrm>
            <a:custGeom>
              <a:rect b="b" l="l" r="r" t="t"/>
              <a:pathLst>
                <a:path extrusionOk="0" h="2390" w="1358">
                  <a:moveTo>
                    <a:pt x="180" y="1"/>
                  </a:moveTo>
                  <a:cubicBezTo>
                    <a:pt x="129" y="1"/>
                    <a:pt x="86" y="55"/>
                    <a:pt x="86" y="148"/>
                  </a:cubicBezTo>
                  <a:cubicBezTo>
                    <a:pt x="86" y="272"/>
                    <a:pt x="0" y="387"/>
                    <a:pt x="86" y="511"/>
                  </a:cubicBezTo>
                  <a:cubicBezTo>
                    <a:pt x="125" y="588"/>
                    <a:pt x="440" y="827"/>
                    <a:pt x="755" y="1343"/>
                  </a:cubicBezTo>
                  <a:cubicBezTo>
                    <a:pt x="880" y="1543"/>
                    <a:pt x="956" y="1820"/>
                    <a:pt x="1157" y="2183"/>
                  </a:cubicBezTo>
                  <a:cubicBezTo>
                    <a:pt x="1191" y="2252"/>
                    <a:pt x="1264" y="2390"/>
                    <a:pt x="1306" y="2390"/>
                  </a:cubicBezTo>
                  <a:cubicBezTo>
                    <a:pt x="1311" y="2390"/>
                    <a:pt x="1315" y="2388"/>
                    <a:pt x="1319" y="2384"/>
                  </a:cubicBezTo>
                  <a:cubicBezTo>
                    <a:pt x="1357" y="2298"/>
                    <a:pt x="1233" y="2021"/>
                    <a:pt x="1157" y="1820"/>
                  </a:cubicBezTo>
                  <a:cubicBezTo>
                    <a:pt x="1118" y="1620"/>
                    <a:pt x="918" y="1228"/>
                    <a:pt x="717" y="865"/>
                  </a:cubicBezTo>
                  <a:cubicBezTo>
                    <a:pt x="516" y="750"/>
                    <a:pt x="402" y="550"/>
                    <a:pt x="402" y="349"/>
                  </a:cubicBezTo>
                  <a:cubicBezTo>
                    <a:pt x="364" y="234"/>
                    <a:pt x="278" y="110"/>
                    <a:pt x="278" y="72"/>
                  </a:cubicBezTo>
                  <a:cubicBezTo>
                    <a:pt x="248" y="23"/>
                    <a:pt x="212" y="1"/>
                    <a:pt x="18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80"/>
            <p:cNvSpPr/>
            <p:nvPr/>
          </p:nvSpPr>
          <p:spPr>
            <a:xfrm>
              <a:off x="7025251" y="2188410"/>
              <a:ext cx="18939" cy="21623"/>
            </a:xfrm>
            <a:custGeom>
              <a:rect b="b" l="l" r="r" t="t"/>
              <a:pathLst>
                <a:path extrusionOk="0" h="709" w="621">
                  <a:moveTo>
                    <a:pt x="99" y="0"/>
                  </a:moveTo>
                  <a:cubicBezTo>
                    <a:pt x="34" y="0"/>
                    <a:pt x="0" y="73"/>
                    <a:pt x="28" y="193"/>
                  </a:cubicBezTo>
                  <a:cubicBezTo>
                    <a:pt x="28" y="307"/>
                    <a:pt x="28" y="432"/>
                    <a:pt x="143" y="470"/>
                  </a:cubicBezTo>
                  <a:cubicBezTo>
                    <a:pt x="181" y="508"/>
                    <a:pt x="305" y="584"/>
                    <a:pt x="468" y="709"/>
                  </a:cubicBezTo>
                  <a:cubicBezTo>
                    <a:pt x="506" y="584"/>
                    <a:pt x="582" y="508"/>
                    <a:pt x="621" y="432"/>
                  </a:cubicBezTo>
                  <a:cubicBezTo>
                    <a:pt x="420" y="269"/>
                    <a:pt x="267" y="107"/>
                    <a:pt x="181" y="30"/>
                  </a:cubicBezTo>
                  <a:cubicBezTo>
                    <a:pt x="151" y="10"/>
                    <a:pt x="123" y="0"/>
                    <a:pt x="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80"/>
            <p:cNvSpPr/>
            <p:nvPr/>
          </p:nvSpPr>
          <p:spPr>
            <a:xfrm>
              <a:off x="7062519" y="2222232"/>
              <a:ext cx="60660" cy="67613"/>
            </a:xfrm>
            <a:custGeom>
              <a:rect b="b" l="l" r="r" t="t"/>
              <a:pathLst>
                <a:path extrusionOk="0" h="2217" w="1989">
                  <a:moveTo>
                    <a:pt x="115" y="1"/>
                  </a:moveTo>
                  <a:cubicBezTo>
                    <a:pt x="77" y="77"/>
                    <a:pt x="39" y="154"/>
                    <a:pt x="0" y="240"/>
                  </a:cubicBezTo>
                  <a:cubicBezTo>
                    <a:pt x="354" y="555"/>
                    <a:pt x="755" y="909"/>
                    <a:pt x="832" y="995"/>
                  </a:cubicBezTo>
                  <a:cubicBezTo>
                    <a:pt x="1032" y="1148"/>
                    <a:pt x="1510" y="1673"/>
                    <a:pt x="1826" y="2151"/>
                  </a:cubicBezTo>
                  <a:cubicBezTo>
                    <a:pt x="1849" y="2188"/>
                    <a:pt x="1898" y="2217"/>
                    <a:pt x="1932" y="2217"/>
                  </a:cubicBezTo>
                  <a:cubicBezTo>
                    <a:pt x="1968" y="2217"/>
                    <a:pt x="1989" y="2186"/>
                    <a:pt x="1950" y="2103"/>
                  </a:cubicBezTo>
                  <a:cubicBezTo>
                    <a:pt x="1950" y="2065"/>
                    <a:pt x="1873" y="1864"/>
                    <a:pt x="1434" y="1310"/>
                  </a:cubicBezTo>
                  <a:cubicBezTo>
                    <a:pt x="1310" y="1148"/>
                    <a:pt x="717" y="555"/>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80"/>
            <p:cNvSpPr/>
            <p:nvPr/>
          </p:nvSpPr>
          <p:spPr>
            <a:xfrm>
              <a:off x="7144984" y="2144768"/>
              <a:ext cx="77830" cy="124765"/>
            </a:xfrm>
            <a:custGeom>
              <a:rect b="b" l="l" r="r" t="t"/>
              <a:pathLst>
                <a:path extrusionOk="0" h="4091" w="2552">
                  <a:moveTo>
                    <a:pt x="164" y="0"/>
                  </a:moveTo>
                  <a:cubicBezTo>
                    <a:pt x="99" y="0"/>
                    <a:pt x="39" y="53"/>
                    <a:pt x="39" y="152"/>
                  </a:cubicBezTo>
                  <a:cubicBezTo>
                    <a:pt x="39" y="267"/>
                    <a:pt x="1" y="391"/>
                    <a:pt x="77" y="468"/>
                  </a:cubicBezTo>
                  <a:cubicBezTo>
                    <a:pt x="163" y="544"/>
                    <a:pt x="478" y="907"/>
                    <a:pt x="641" y="1060"/>
                  </a:cubicBezTo>
                  <a:cubicBezTo>
                    <a:pt x="880" y="1299"/>
                    <a:pt x="1472" y="2178"/>
                    <a:pt x="1711" y="2617"/>
                  </a:cubicBezTo>
                  <a:cubicBezTo>
                    <a:pt x="1835" y="2856"/>
                    <a:pt x="2189" y="3449"/>
                    <a:pt x="2389" y="3974"/>
                  </a:cubicBezTo>
                  <a:cubicBezTo>
                    <a:pt x="2411" y="4038"/>
                    <a:pt x="2459" y="4091"/>
                    <a:pt x="2498" y="4091"/>
                  </a:cubicBezTo>
                  <a:cubicBezTo>
                    <a:pt x="2528" y="4091"/>
                    <a:pt x="2552" y="4058"/>
                    <a:pt x="2552" y="3974"/>
                  </a:cubicBezTo>
                  <a:cubicBezTo>
                    <a:pt x="2552" y="3926"/>
                    <a:pt x="2514" y="3735"/>
                    <a:pt x="2189" y="3095"/>
                  </a:cubicBezTo>
                  <a:cubicBezTo>
                    <a:pt x="2074" y="2732"/>
                    <a:pt x="717" y="668"/>
                    <a:pt x="278" y="66"/>
                  </a:cubicBezTo>
                  <a:cubicBezTo>
                    <a:pt x="248" y="22"/>
                    <a:pt x="205" y="0"/>
                    <a:pt x="1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80"/>
            <p:cNvSpPr/>
            <p:nvPr/>
          </p:nvSpPr>
          <p:spPr>
            <a:xfrm>
              <a:off x="7119640" y="2149922"/>
              <a:ext cx="84051" cy="126107"/>
            </a:xfrm>
            <a:custGeom>
              <a:rect b="b" l="l" r="r" t="t"/>
              <a:pathLst>
                <a:path extrusionOk="0" h="4135" w="2756">
                  <a:moveTo>
                    <a:pt x="80" y="0"/>
                  </a:moveTo>
                  <a:cubicBezTo>
                    <a:pt x="34" y="0"/>
                    <a:pt x="0" y="72"/>
                    <a:pt x="0" y="174"/>
                  </a:cubicBezTo>
                  <a:lnTo>
                    <a:pt x="0" y="337"/>
                  </a:lnTo>
                  <a:cubicBezTo>
                    <a:pt x="0" y="375"/>
                    <a:pt x="0" y="461"/>
                    <a:pt x="39" y="499"/>
                  </a:cubicBezTo>
                  <a:cubicBezTo>
                    <a:pt x="115" y="576"/>
                    <a:pt x="392" y="814"/>
                    <a:pt x="631" y="1053"/>
                  </a:cubicBezTo>
                  <a:cubicBezTo>
                    <a:pt x="755" y="1216"/>
                    <a:pt x="1672" y="2448"/>
                    <a:pt x="1787" y="2563"/>
                  </a:cubicBezTo>
                  <a:cubicBezTo>
                    <a:pt x="1911" y="2764"/>
                    <a:pt x="2341" y="3480"/>
                    <a:pt x="2580" y="3958"/>
                  </a:cubicBezTo>
                  <a:cubicBezTo>
                    <a:pt x="2612" y="4040"/>
                    <a:pt x="2689" y="4134"/>
                    <a:pt x="2727" y="4134"/>
                  </a:cubicBezTo>
                  <a:cubicBezTo>
                    <a:pt x="2747" y="4134"/>
                    <a:pt x="2756" y="4109"/>
                    <a:pt x="2743" y="4044"/>
                  </a:cubicBezTo>
                  <a:cubicBezTo>
                    <a:pt x="2743" y="3996"/>
                    <a:pt x="2628" y="3605"/>
                    <a:pt x="2303" y="2964"/>
                  </a:cubicBezTo>
                  <a:cubicBezTo>
                    <a:pt x="2102" y="2649"/>
                    <a:pt x="631" y="614"/>
                    <a:pt x="153" y="60"/>
                  </a:cubicBezTo>
                  <a:cubicBezTo>
                    <a:pt x="128" y="18"/>
                    <a:pt x="102" y="0"/>
                    <a:pt x="8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80"/>
            <p:cNvSpPr/>
            <p:nvPr/>
          </p:nvSpPr>
          <p:spPr>
            <a:xfrm>
              <a:off x="7077096" y="2202713"/>
              <a:ext cx="75756" cy="98507"/>
            </a:xfrm>
            <a:custGeom>
              <a:rect b="b" l="l" r="r" t="t"/>
              <a:pathLst>
                <a:path extrusionOk="0" h="3230" w="2484">
                  <a:moveTo>
                    <a:pt x="153" y="1"/>
                  </a:moveTo>
                  <a:cubicBezTo>
                    <a:pt x="115" y="77"/>
                    <a:pt x="38" y="163"/>
                    <a:pt x="0" y="240"/>
                  </a:cubicBezTo>
                  <a:cubicBezTo>
                    <a:pt x="316" y="555"/>
                    <a:pt x="832" y="1071"/>
                    <a:pt x="1109" y="1396"/>
                  </a:cubicBezTo>
                  <a:cubicBezTo>
                    <a:pt x="1586" y="1950"/>
                    <a:pt x="2026" y="2628"/>
                    <a:pt x="2303" y="3144"/>
                  </a:cubicBezTo>
                  <a:cubicBezTo>
                    <a:pt x="2350" y="3186"/>
                    <a:pt x="2405" y="3230"/>
                    <a:pt x="2439" y="3230"/>
                  </a:cubicBezTo>
                  <a:cubicBezTo>
                    <a:pt x="2468" y="3230"/>
                    <a:pt x="2483" y="3198"/>
                    <a:pt x="2466" y="3106"/>
                  </a:cubicBezTo>
                  <a:cubicBezTo>
                    <a:pt x="2466" y="3068"/>
                    <a:pt x="2064" y="2313"/>
                    <a:pt x="1672" y="1749"/>
                  </a:cubicBezTo>
                  <a:cubicBezTo>
                    <a:pt x="1309" y="1233"/>
                    <a:pt x="717" y="555"/>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80"/>
            <p:cNvSpPr/>
            <p:nvPr/>
          </p:nvSpPr>
          <p:spPr>
            <a:xfrm>
              <a:off x="7106222" y="2167458"/>
              <a:ext cx="84234" cy="122844"/>
            </a:xfrm>
            <a:custGeom>
              <a:rect b="b" l="l" r="r" t="t"/>
              <a:pathLst>
                <a:path extrusionOk="0" h="4028" w="2762">
                  <a:moveTo>
                    <a:pt x="154" y="1"/>
                  </a:moveTo>
                  <a:cubicBezTo>
                    <a:pt x="115" y="125"/>
                    <a:pt x="39" y="239"/>
                    <a:pt x="1" y="316"/>
                  </a:cubicBezTo>
                  <a:cubicBezTo>
                    <a:pt x="77" y="402"/>
                    <a:pt x="240" y="517"/>
                    <a:pt x="316" y="641"/>
                  </a:cubicBezTo>
                  <a:cubicBezTo>
                    <a:pt x="479" y="794"/>
                    <a:pt x="1233" y="1673"/>
                    <a:pt x="1549" y="2112"/>
                  </a:cubicBezTo>
                  <a:cubicBezTo>
                    <a:pt x="1950" y="2705"/>
                    <a:pt x="2351" y="3421"/>
                    <a:pt x="2590" y="3947"/>
                  </a:cubicBezTo>
                  <a:cubicBezTo>
                    <a:pt x="2630" y="3987"/>
                    <a:pt x="2681" y="4027"/>
                    <a:pt x="2715" y="4027"/>
                  </a:cubicBezTo>
                  <a:cubicBezTo>
                    <a:pt x="2745" y="4027"/>
                    <a:pt x="2761" y="3994"/>
                    <a:pt x="2743" y="3899"/>
                  </a:cubicBezTo>
                  <a:cubicBezTo>
                    <a:pt x="2743" y="3861"/>
                    <a:pt x="2428" y="3106"/>
                    <a:pt x="2065" y="2514"/>
                  </a:cubicBezTo>
                  <a:cubicBezTo>
                    <a:pt x="1587" y="1749"/>
                    <a:pt x="717" y="641"/>
                    <a:pt x="1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80"/>
            <p:cNvSpPr/>
            <p:nvPr/>
          </p:nvSpPr>
          <p:spPr>
            <a:xfrm>
              <a:off x="7092833" y="2184354"/>
              <a:ext cx="83045" cy="118147"/>
            </a:xfrm>
            <a:custGeom>
              <a:rect b="b" l="l" r="r" t="t"/>
              <a:pathLst>
                <a:path extrusionOk="0" h="3874" w="2723">
                  <a:moveTo>
                    <a:pt x="201" y="1"/>
                  </a:moveTo>
                  <a:cubicBezTo>
                    <a:pt x="115" y="87"/>
                    <a:pt x="77" y="163"/>
                    <a:pt x="0" y="240"/>
                  </a:cubicBezTo>
                  <a:lnTo>
                    <a:pt x="38" y="240"/>
                  </a:lnTo>
                  <a:cubicBezTo>
                    <a:pt x="201" y="402"/>
                    <a:pt x="956" y="1243"/>
                    <a:pt x="1271" y="1673"/>
                  </a:cubicBezTo>
                  <a:cubicBezTo>
                    <a:pt x="1749" y="2275"/>
                    <a:pt x="2313" y="3269"/>
                    <a:pt x="2590" y="3785"/>
                  </a:cubicBezTo>
                  <a:cubicBezTo>
                    <a:pt x="2610" y="3830"/>
                    <a:pt x="2652" y="3874"/>
                    <a:pt x="2681" y="3874"/>
                  </a:cubicBezTo>
                  <a:cubicBezTo>
                    <a:pt x="2707" y="3874"/>
                    <a:pt x="2722" y="3840"/>
                    <a:pt x="2704" y="3746"/>
                  </a:cubicBezTo>
                  <a:cubicBezTo>
                    <a:pt x="2704" y="3708"/>
                    <a:pt x="2227" y="2628"/>
                    <a:pt x="1835" y="2036"/>
                  </a:cubicBezTo>
                  <a:cubicBezTo>
                    <a:pt x="1434" y="1482"/>
                    <a:pt x="755" y="64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80"/>
            <p:cNvSpPr/>
            <p:nvPr/>
          </p:nvSpPr>
          <p:spPr>
            <a:xfrm>
              <a:off x="7051448" y="2175906"/>
              <a:ext cx="6160" cy="11101"/>
            </a:xfrm>
            <a:custGeom>
              <a:rect b="b" l="l" r="r" t="t"/>
              <a:pathLst>
                <a:path extrusionOk="0" h="364" w="202">
                  <a:moveTo>
                    <a:pt x="39" y="1"/>
                  </a:moveTo>
                  <a:cubicBezTo>
                    <a:pt x="0" y="1"/>
                    <a:pt x="0" y="125"/>
                    <a:pt x="0" y="201"/>
                  </a:cubicBezTo>
                  <a:cubicBezTo>
                    <a:pt x="0" y="278"/>
                    <a:pt x="39" y="364"/>
                    <a:pt x="39" y="364"/>
                  </a:cubicBezTo>
                  <a:lnTo>
                    <a:pt x="201" y="125"/>
                  </a:lnTo>
                  <a:cubicBezTo>
                    <a:pt x="201" y="125"/>
                    <a:pt x="163"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80"/>
            <p:cNvSpPr/>
            <p:nvPr/>
          </p:nvSpPr>
          <p:spPr>
            <a:xfrm>
              <a:off x="7246967" y="2139492"/>
              <a:ext cx="234343" cy="107077"/>
            </a:xfrm>
            <a:custGeom>
              <a:rect b="b" l="l" r="r" t="t"/>
              <a:pathLst>
                <a:path extrusionOk="0" h="3511" w="7684">
                  <a:moveTo>
                    <a:pt x="603" y="39"/>
                  </a:moveTo>
                  <a:cubicBezTo>
                    <a:pt x="479" y="39"/>
                    <a:pt x="402" y="86"/>
                    <a:pt x="240" y="163"/>
                  </a:cubicBezTo>
                  <a:cubicBezTo>
                    <a:pt x="77" y="277"/>
                    <a:pt x="1" y="402"/>
                    <a:pt x="39" y="602"/>
                  </a:cubicBezTo>
                  <a:cubicBezTo>
                    <a:pt x="39" y="641"/>
                    <a:pt x="125" y="803"/>
                    <a:pt x="278" y="879"/>
                  </a:cubicBezTo>
                  <a:cubicBezTo>
                    <a:pt x="351" y="907"/>
                    <a:pt x="418" y="925"/>
                    <a:pt x="484" y="925"/>
                  </a:cubicBezTo>
                  <a:cubicBezTo>
                    <a:pt x="601" y="925"/>
                    <a:pt x="714" y="870"/>
                    <a:pt x="842" y="717"/>
                  </a:cubicBezTo>
                  <a:cubicBezTo>
                    <a:pt x="973" y="549"/>
                    <a:pt x="1168" y="452"/>
                    <a:pt x="1391" y="452"/>
                  </a:cubicBezTo>
                  <a:cubicBezTo>
                    <a:pt x="1637" y="452"/>
                    <a:pt x="1918" y="570"/>
                    <a:pt x="2189" y="841"/>
                  </a:cubicBezTo>
                  <a:cubicBezTo>
                    <a:pt x="2705" y="1395"/>
                    <a:pt x="3345" y="1672"/>
                    <a:pt x="4186" y="1835"/>
                  </a:cubicBezTo>
                  <a:cubicBezTo>
                    <a:pt x="4664" y="1911"/>
                    <a:pt x="5658" y="2036"/>
                    <a:pt x="6097" y="2590"/>
                  </a:cubicBezTo>
                  <a:cubicBezTo>
                    <a:pt x="6614" y="3258"/>
                    <a:pt x="6823" y="3511"/>
                    <a:pt x="7206" y="3511"/>
                  </a:cubicBezTo>
                  <a:cubicBezTo>
                    <a:pt x="7234" y="3511"/>
                    <a:pt x="7262" y="3510"/>
                    <a:pt x="7292" y="3507"/>
                  </a:cubicBezTo>
                  <a:cubicBezTo>
                    <a:pt x="7683" y="3469"/>
                    <a:pt x="6489" y="1997"/>
                    <a:pt x="5495" y="1434"/>
                  </a:cubicBezTo>
                  <a:cubicBezTo>
                    <a:pt x="4501" y="879"/>
                    <a:pt x="3986" y="478"/>
                    <a:pt x="2868" y="239"/>
                  </a:cubicBezTo>
                  <a:cubicBezTo>
                    <a:pt x="1797" y="0"/>
                    <a:pt x="1234" y="125"/>
                    <a:pt x="603" y="39"/>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80"/>
            <p:cNvSpPr/>
            <p:nvPr/>
          </p:nvSpPr>
          <p:spPr>
            <a:xfrm>
              <a:off x="7309060" y="2179688"/>
              <a:ext cx="107839" cy="52090"/>
            </a:xfrm>
            <a:custGeom>
              <a:rect b="b" l="l" r="r" t="t"/>
              <a:pathLst>
                <a:path extrusionOk="0" h="1708" w="3536">
                  <a:moveTo>
                    <a:pt x="478" y="1"/>
                  </a:moveTo>
                  <a:lnTo>
                    <a:pt x="478" y="1"/>
                  </a:lnTo>
                  <a:cubicBezTo>
                    <a:pt x="516" y="154"/>
                    <a:pt x="478" y="316"/>
                    <a:pt x="392" y="440"/>
                  </a:cubicBezTo>
                  <a:cubicBezTo>
                    <a:pt x="153" y="718"/>
                    <a:pt x="0" y="995"/>
                    <a:pt x="392" y="1033"/>
                  </a:cubicBezTo>
                  <a:cubicBezTo>
                    <a:pt x="793" y="1071"/>
                    <a:pt x="1386" y="1272"/>
                    <a:pt x="1672" y="1587"/>
                  </a:cubicBezTo>
                  <a:cubicBezTo>
                    <a:pt x="1753" y="1672"/>
                    <a:pt x="1829" y="1707"/>
                    <a:pt x="1899" y="1707"/>
                  </a:cubicBezTo>
                  <a:cubicBezTo>
                    <a:pt x="1994" y="1707"/>
                    <a:pt x="2079" y="1642"/>
                    <a:pt x="2150" y="1549"/>
                  </a:cubicBezTo>
                  <a:cubicBezTo>
                    <a:pt x="2227" y="1472"/>
                    <a:pt x="2265" y="1348"/>
                    <a:pt x="2389" y="1310"/>
                  </a:cubicBezTo>
                  <a:cubicBezTo>
                    <a:pt x="2580" y="1195"/>
                    <a:pt x="3259" y="1157"/>
                    <a:pt x="3536" y="1109"/>
                  </a:cubicBezTo>
                  <a:cubicBezTo>
                    <a:pt x="3058" y="756"/>
                    <a:pt x="2150" y="632"/>
                    <a:pt x="1625" y="517"/>
                  </a:cubicBezTo>
                  <a:cubicBezTo>
                    <a:pt x="1195" y="393"/>
                    <a:pt x="832" y="240"/>
                    <a:pt x="4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80"/>
            <p:cNvSpPr/>
            <p:nvPr/>
          </p:nvSpPr>
          <p:spPr>
            <a:xfrm>
              <a:off x="7242027" y="2210002"/>
              <a:ext cx="98537" cy="52425"/>
            </a:xfrm>
            <a:custGeom>
              <a:rect b="b" l="l" r="r" t="t"/>
              <a:pathLst>
                <a:path extrusionOk="0" h="1719" w="3231">
                  <a:moveTo>
                    <a:pt x="2313" y="1"/>
                  </a:moveTo>
                  <a:cubicBezTo>
                    <a:pt x="2236" y="39"/>
                    <a:pt x="2150" y="163"/>
                    <a:pt x="2074" y="201"/>
                  </a:cubicBezTo>
                  <a:cubicBezTo>
                    <a:pt x="1873" y="316"/>
                    <a:pt x="1673" y="478"/>
                    <a:pt x="1319" y="641"/>
                  </a:cubicBezTo>
                  <a:cubicBezTo>
                    <a:pt x="765" y="832"/>
                    <a:pt x="526" y="717"/>
                    <a:pt x="201" y="880"/>
                  </a:cubicBezTo>
                  <a:cubicBezTo>
                    <a:pt x="87" y="918"/>
                    <a:pt x="1" y="994"/>
                    <a:pt x="1" y="1157"/>
                  </a:cubicBezTo>
                  <a:cubicBezTo>
                    <a:pt x="48" y="1272"/>
                    <a:pt x="125" y="1272"/>
                    <a:pt x="239" y="1510"/>
                  </a:cubicBezTo>
                  <a:cubicBezTo>
                    <a:pt x="304" y="1664"/>
                    <a:pt x="385" y="1719"/>
                    <a:pt x="469" y="1719"/>
                  </a:cubicBezTo>
                  <a:cubicBezTo>
                    <a:pt x="648" y="1719"/>
                    <a:pt x="840" y="1474"/>
                    <a:pt x="918" y="1396"/>
                  </a:cubicBezTo>
                  <a:cubicBezTo>
                    <a:pt x="1042" y="1310"/>
                    <a:pt x="1243" y="1119"/>
                    <a:pt x="1835" y="956"/>
                  </a:cubicBezTo>
                  <a:cubicBezTo>
                    <a:pt x="2514" y="756"/>
                    <a:pt x="3068" y="440"/>
                    <a:pt x="3230" y="316"/>
                  </a:cubicBezTo>
                  <a:cubicBezTo>
                    <a:pt x="3068" y="240"/>
                    <a:pt x="2829" y="240"/>
                    <a:pt x="2628" y="201"/>
                  </a:cubicBezTo>
                  <a:cubicBezTo>
                    <a:pt x="2514" y="163"/>
                    <a:pt x="2351" y="115"/>
                    <a:pt x="23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80"/>
            <p:cNvSpPr/>
            <p:nvPr/>
          </p:nvSpPr>
          <p:spPr>
            <a:xfrm>
              <a:off x="7329463" y="2229246"/>
              <a:ext cx="52486" cy="143399"/>
            </a:xfrm>
            <a:custGeom>
              <a:rect b="b" l="l" r="r" t="t"/>
              <a:pathLst>
                <a:path extrusionOk="0" h="4702" w="1721">
                  <a:moveTo>
                    <a:pt x="278" y="1"/>
                  </a:moveTo>
                  <a:cubicBezTo>
                    <a:pt x="263" y="1"/>
                    <a:pt x="250" y="4"/>
                    <a:pt x="239" y="10"/>
                  </a:cubicBezTo>
                  <a:cubicBezTo>
                    <a:pt x="86" y="86"/>
                    <a:pt x="0" y="325"/>
                    <a:pt x="201" y="641"/>
                  </a:cubicBezTo>
                  <a:cubicBezTo>
                    <a:pt x="478" y="965"/>
                    <a:pt x="526" y="1080"/>
                    <a:pt x="564" y="1558"/>
                  </a:cubicBezTo>
                  <a:cubicBezTo>
                    <a:pt x="564" y="1596"/>
                    <a:pt x="478" y="2714"/>
                    <a:pt x="440" y="3469"/>
                  </a:cubicBezTo>
                  <a:cubicBezTo>
                    <a:pt x="440" y="4185"/>
                    <a:pt x="478" y="4701"/>
                    <a:pt x="765" y="4701"/>
                  </a:cubicBezTo>
                  <a:cubicBezTo>
                    <a:pt x="856" y="4701"/>
                    <a:pt x="899" y="4604"/>
                    <a:pt x="1035" y="4604"/>
                  </a:cubicBezTo>
                  <a:cubicBezTo>
                    <a:pt x="1069" y="4604"/>
                    <a:pt x="1109" y="4610"/>
                    <a:pt x="1156" y="4625"/>
                  </a:cubicBezTo>
                  <a:cubicBezTo>
                    <a:pt x="1194" y="4647"/>
                    <a:pt x="1232" y="4656"/>
                    <a:pt x="1268" y="4656"/>
                  </a:cubicBezTo>
                  <a:cubicBezTo>
                    <a:pt x="1427" y="4656"/>
                    <a:pt x="1565" y="4486"/>
                    <a:pt x="1596" y="4424"/>
                  </a:cubicBezTo>
                  <a:cubicBezTo>
                    <a:pt x="1720" y="4147"/>
                    <a:pt x="1634" y="4023"/>
                    <a:pt x="1281" y="3947"/>
                  </a:cubicBezTo>
                  <a:cubicBezTo>
                    <a:pt x="1118" y="3908"/>
                    <a:pt x="1003" y="2953"/>
                    <a:pt x="1118" y="2036"/>
                  </a:cubicBezTo>
                  <a:cubicBezTo>
                    <a:pt x="1156" y="1520"/>
                    <a:pt x="1319" y="841"/>
                    <a:pt x="1242" y="440"/>
                  </a:cubicBezTo>
                  <a:cubicBezTo>
                    <a:pt x="1171" y="211"/>
                    <a:pt x="1054" y="67"/>
                    <a:pt x="811" y="67"/>
                  </a:cubicBezTo>
                  <a:cubicBezTo>
                    <a:pt x="760" y="67"/>
                    <a:pt x="703" y="73"/>
                    <a:pt x="640" y="86"/>
                  </a:cubicBezTo>
                  <a:cubicBezTo>
                    <a:pt x="628" y="90"/>
                    <a:pt x="615" y="92"/>
                    <a:pt x="601" y="92"/>
                  </a:cubicBezTo>
                  <a:cubicBezTo>
                    <a:pt x="501" y="92"/>
                    <a:pt x="364" y="1"/>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80"/>
            <p:cNvSpPr/>
            <p:nvPr/>
          </p:nvSpPr>
          <p:spPr>
            <a:xfrm>
              <a:off x="7287194" y="2226898"/>
              <a:ext cx="55688" cy="141234"/>
            </a:xfrm>
            <a:custGeom>
              <a:rect b="b" l="l" r="r" t="t"/>
              <a:pathLst>
                <a:path extrusionOk="0" h="4631" w="1826">
                  <a:moveTo>
                    <a:pt x="1510" y="1"/>
                  </a:moveTo>
                  <a:cubicBezTo>
                    <a:pt x="1348" y="125"/>
                    <a:pt x="1233" y="202"/>
                    <a:pt x="1071" y="240"/>
                  </a:cubicBezTo>
                  <a:cubicBezTo>
                    <a:pt x="1071" y="326"/>
                    <a:pt x="1071" y="402"/>
                    <a:pt x="1109" y="479"/>
                  </a:cubicBezTo>
                  <a:cubicBezTo>
                    <a:pt x="1233" y="842"/>
                    <a:pt x="1233" y="995"/>
                    <a:pt x="1109" y="1472"/>
                  </a:cubicBezTo>
                  <a:cubicBezTo>
                    <a:pt x="1071" y="1520"/>
                    <a:pt x="669" y="2552"/>
                    <a:pt x="392" y="3231"/>
                  </a:cubicBezTo>
                  <a:cubicBezTo>
                    <a:pt x="115" y="3909"/>
                    <a:pt x="1" y="4387"/>
                    <a:pt x="278" y="4501"/>
                  </a:cubicBezTo>
                  <a:cubicBezTo>
                    <a:pt x="291" y="4506"/>
                    <a:pt x="305" y="4508"/>
                    <a:pt x="318" y="4508"/>
                  </a:cubicBezTo>
                  <a:cubicBezTo>
                    <a:pt x="370" y="4508"/>
                    <a:pt x="421" y="4479"/>
                    <a:pt x="490" y="4479"/>
                  </a:cubicBezTo>
                  <a:cubicBezTo>
                    <a:pt x="548" y="4479"/>
                    <a:pt x="620" y="4500"/>
                    <a:pt x="717" y="4578"/>
                  </a:cubicBezTo>
                  <a:cubicBezTo>
                    <a:pt x="764" y="4616"/>
                    <a:pt x="815" y="4631"/>
                    <a:pt x="866" y="4631"/>
                  </a:cubicBezTo>
                  <a:cubicBezTo>
                    <a:pt x="981" y="4631"/>
                    <a:pt x="1094" y="4554"/>
                    <a:pt x="1147" y="4501"/>
                  </a:cubicBezTo>
                  <a:cubicBezTo>
                    <a:pt x="1386" y="4301"/>
                    <a:pt x="1310" y="4148"/>
                    <a:pt x="1033" y="3985"/>
                  </a:cubicBezTo>
                  <a:cubicBezTo>
                    <a:pt x="870" y="3861"/>
                    <a:pt x="1071" y="2953"/>
                    <a:pt x="1472" y="2074"/>
                  </a:cubicBezTo>
                  <a:cubicBezTo>
                    <a:pt x="1587" y="1874"/>
                    <a:pt x="1711" y="1635"/>
                    <a:pt x="1826" y="1396"/>
                  </a:cubicBezTo>
                  <a:cubicBezTo>
                    <a:pt x="1749" y="1119"/>
                    <a:pt x="1625" y="880"/>
                    <a:pt x="1472" y="679"/>
                  </a:cubicBezTo>
                  <a:cubicBezTo>
                    <a:pt x="1386" y="565"/>
                    <a:pt x="1348" y="364"/>
                    <a:pt x="1434" y="240"/>
                  </a:cubicBezTo>
                  <a:cubicBezTo>
                    <a:pt x="1472" y="163"/>
                    <a:pt x="1510" y="125"/>
                    <a:pt x="1587" y="39"/>
                  </a:cubicBezTo>
                  <a:cubicBezTo>
                    <a:pt x="1549" y="39"/>
                    <a:pt x="1549" y="1"/>
                    <a:pt x="15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80"/>
            <p:cNvSpPr/>
            <p:nvPr/>
          </p:nvSpPr>
          <p:spPr>
            <a:xfrm>
              <a:off x="7370818" y="2224580"/>
              <a:ext cx="64563" cy="88931"/>
            </a:xfrm>
            <a:custGeom>
              <a:rect b="b" l="l" r="r" t="t"/>
              <a:pathLst>
                <a:path extrusionOk="0" h="2916" w="2117">
                  <a:moveTo>
                    <a:pt x="364" y="0"/>
                  </a:moveTo>
                  <a:cubicBezTo>
                    <a:pt x="364" y="0"/>
                    <a:pt x="202" y="278"/>
                    <a:pt x="1" y="354"/>
                  </a:cubicBezTo>
                  <a:cubicBezTo>
                    <a:pt x="39" y="641"/>
                    <a:pt x="39" y="956"/>
                    <a:pt x="39" y="956"/>
                  </a:cubicBezTo>
                  <a:cubicBezTo>
                    <a:pt x="39" y="956"/>
                    <a:pt x="316" y="1032"/>
                    <a:pt x="603" y="1195"/>
                  </a:cubicBezTo>
                  <a:cubicBezTo>
                    <a:pt x="718" y="1271"/>
                    <a:pt x="880" y="1309"/>
                    <a:pt x="1119" y="1634"/>
                  </a:cubicBezTo>
                  <a:cubicBezTo>
                    <a:pt x="1320" y="1873"/>
                    <a:pt x="1472" y="2189"/>
                    <a:pt x="1597" y="2427"/>
                  </a:cubicBezTo>
                  <a:cubicBezTo>
                    <a:pt x="1711" y="2590"/>
                    <a:pt x="1797" y="2743"/>
                    <a:pt x="1836" y="2791"/>
                  </a:cubicBezTo>
                  <a:cubicBezTo>
                    <a:pt x="1904" y="2876"/>
                    <a:pt x="1974" y="2915"/>
                    <a:pt x="2024" y="2915"/>
                  </a:cubicBezTo>
                  <a:cubicBezTo>
                    <a:pt x="2086" y="2915"/>
                    <a:pt x="2117" y="2854"/>
                    <a:pt x="2074" y="2743"/>
                  </a:cubicBezTo>
                  <a:cubicBezTo>
                    <a:pt x="1950" y="2504"/>
                    <a:pt x="1912" y="2189"/>
                    <a:pt x="1750" y="1835"/>
                  </a:cubicBezTo>
                  <a:cubicBezTo>
                    <a:pt x="1396" y="956"/>
                    <a:pt x="1081" y="755"/>
                    <a:pt x="918" y="555"/>
                  </a:cubicBezTo>
                  <a:cubicBezTo>
                    <a:pt x="756" y="402"/>
                    <a:pt x="718" y="163"/>
                    <a:pt x="641" y="115"/>
                  </a:cubicBezTo>
                  <a:cubicBezTo>
                    <a:pt x="517" y="0"/>
                    <a:pt x="364" y="0"/>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80"/>
            <p:cNvSpPr/>
            <p:nvPr/>
          </p:nvSpPr>
          <p:spPr>
            <a:xfrm>
              <a:off x="7352763" y="2369108"/>
              <a:ext cx="80178" cy="70266"/>
            </a:xfrm>
            <a:custGeom>
              <a:rect b="b" l="l" r="r" t="t"/>
              <a:pathLst>
                <a:path extrusionOk="0" h="2304" w="2629">
                  <a:moveTo>
                    <a:pt x="832" y="1"/>
                  </a:moveTo>
                  <a:cubicBezTo>
                    <a:pt x="755" y="115"/>
                    <a:pt x="593" y="201"/>
                    <a:pt x="517" y="201"/>
                  </a:cubicBezTo>
                  <a:cubicBezTo>
                    <a:pt x="422" y="201"/>
                    <a:pt x="354" y="129"/>
                    <a:pt x="238" y="129"/>
                  </a:cubicBezTo>
                  <a:cubicBezTo>
                    <a:pt x="203" y="129"/>
                    <a:pt x="162" y="136"/>
                    <a:pt x="115" y="154"/>
                  </a:cubicBezTo>
                  <a:cubicBezTo>
                    <a:pt x="39" y="201"/>
                    <a:pt x="1" y="278"/>
                    <a:pt x="1" y="316"/>
                  </a:cubicBezTo>
                  <a:cubicBezTo>
                    <a:pt x="39" y="354"/>
                    <a:pt x="115" y="440"/>
                    <a:pt x="192" y="440"/>
                  </a:cubicBezTo>
                  <a:cubicBezTo>
                    <a:pt x="392" y="479"/>
                    <a:pt x="832" y="832"/>
                    <a:pt x="1147" y="1071"/>
                  </a:cubicBezTo>
                  <a:cubicBezTo>
                    <a:pt x="1472" y="1348"/>
                    <a:pt x="1864" y="1988"/>
                    <a:pt x="1912" y="2151"/>
                  </a:cubicBezTo>
                  <a:cubicBezTo>
                    <a:pt x="1988" y="2265"/>
                    <a:pt x="2189" y="2304"/>
                    <a:pt x="2342" y="2304"/>
                  </a:cubicBezTo>
                  <a:cubicBezTo>
                    <a:pt x="2542" y="2304"/>
                    <a:pt x="2628" y="2227"/>
                    <a:pt x="2628" y="2151"/>
                  </a:cubicBezTo>
                  <a:lnTo>
                    <a:pt x="2628" y="2151"/>
                  </a:lnTo>
                  <a:cubicBezTo>
                    <a:pt x="2617" y="2152"/>
                    <a:pt x="2606" y="2152"/>
                    <a:pt x="2596" y="2152"/>
                  </a:cubicBezTo>
                  <a:cubicBezTo>
                    <a:pt x="2216" y="2152"/>
                    <a:pt x="2020" y="1505"/>
                    <a:pt x="1787" y="1310"/>
                  </a:cubicBezTo>
                  <a:cubicBezTo>
                    <a:pt x="1787" y="1272"/>
                    <a:pt x="1749" y="1233"/>
                    <a:pt x="1673" y="1157"/>
                  </a:cubicBezTo>
                  <a:cubicBezTo>
                    <a:pt x="1348" y="794"/>
                    <a:pt x="1109" y="393"/>
                    <a:pt x="8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80"/>
            <p:cNvSpPr/>
            <p:nvPr/>
          </p:nvSpPr>
          <p:spPr>
            <a:xfrm>
              <a:off x="7381919" y="2360233"/>
              <a:ext cx="57671" cy="72340"/>
            </a:xfrm>
            <a:custGeom>
              <a:rect b="b" l="l" r="r" t="t"/>
              <a:pathLst>
                <a:path extrusionOk="0" h="2372" w="1891">
                  <a:moveTo>
                    <a:pt x="142" y="0"/>
                  </a:moveTo>
                  <a:cubicBezTo>
                    <a:pt x="30" y="0"/>
                    <a:pt x="0" y="254"/>
                    <a:pt x="0" y="254"/>
                  </a:cubicBezTo>
                  <a:cubicBezTo>
                    <a:pt x="0" y="254"/>
                    <a:pt x="191" y="731"/>
                    <a:pt x="669" y="1209"/>
                  </a:cubicBezTo>
                  <a:cubicBezTo>
                    <a:pt x="870" y="1448"/>
                    <a:pt x="1271" y="2117"/>
                    <a:pt x="1433" y="2317"/>
                  </a:cubicBezTo>
                  <a:cubicBezTo>
                    <a:pt x="1478" y="2356"/>
                    <a:pt x="1529" y="2372"/>
                    <a:pt x="1578" y="2372"/>
                  </a:cubicBezTo>
                  <a:cubicBezTo>
                    <a:pt x="1739" y="2372"/>
                    <a:pt x="1891" y="2203"/>
                    <a:pt x="1825" y="2079"/>
                  </a:cubicBezTo>
                  <a:cubicBezTo>
                    <a:pt x="1749" y="1926"/>
                    <a:pt x="1233" y="1524"/>
                    <a:pt x="1032" y="1286"/>
                  </a:cubicBezTo>
                  <a:cubicBezTo>
                    <a:pt x="831" y="1047"/>
                    <a:pt x="315" y="91"/>
                    <a:pt x="191" y="15"/>
                  </a:cubicBezTo>
                  <a:cubicBezTo>
                    <a:pt x="173" y="5"/>
                    <a:pt x="157" y="0"/>
                    <a:pt x="1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80"/>
            <p:cNvSpPr/>
            <p:nvPr/>
          </p:nvSpPr>
          <p:spPr>
            <a:xfrm>
              <a:off x="7243857" y="2439343"/>
              <a:ext cx="31138" cy="11742"/>
            </a:xfrm>
            <a:custGeom>
              <a:rect b="b" l="l" r="r" t="t"/>
              <a:pathLst>
                <a:path extrusionOk="0" h="385" w="1021">
                  <a:moveTo>
                    <a:pt x="141" y="1"/>
                  </a:moveTo>
                  <a:cubicBezTo>
                    <a:pt x="141" y="1"/>
                    <a:pt x="65" y="87"/>
                    <a:pt x="27" y="239"/>
                  </a:cubicBezTo>
                  <a:cubicBezTo>
                    <a:pt x="1" y="349"/>
                    <a:pt x="153" y="385"/>
                    <a:pt x="339" y="385"/>
                  </a:cubicBezTo>
                  <a:cubicBezTo>
                    <a:pt x="430" y="385"/>
                    <a:pt x="528" y="376"/>
                    <a:pt x="619" y="364"/>
                  </a:cubicBezTo>
                  <a:cubicBezTo>
                    <a:pt x="781" y="325"/>
                    <a:pt x="1020" y="201"/>
                    <a:pt x="1020" y="201"/>
                  </a:cubicBezTo>
                  <a:cubicBezTo>
                    <a:pt x="1020" y="201"/>
                    <a:pt x="1020" y="125"/>
                    <a:pt x="944" y="48"/>
                  </a:cubicBezTo>
                  <a:cubicBezTo>
                    <a:pt x="858" y="125"/>
                    <a:pt x="657" y="125"/>
                    <a:pt x="504" y="125"/>
                  </a:cubicBezTo>
                  <a:cubicBezTo>
                    <a:pt x="304" y="125"/>
                    <a:pt x="141" y="1"/>
                    <a:pt x="1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80"/>
            <p:cNvSpPr/>
            <p:nvPr/>
          </p:nvSpPr>
          <p:spPr>
            <a:xfrm>
              <a:off x="7217842" y="2451573"/>
              <a:ext cx="30345" cy="34127"/>
            </a:xfrm>
            <a:custGeom>
              <a:rect b="b" l="l" r="r" t="t"/>
              <a:pathLst>
                <a:path extrusionOk="0" h="1119" w="995">
                  <a:moveTo>
                    <a:pt x="880" y="1"/>
                  </a:moveTo>
                  <a:cubicBezTo>
                    <a:pt x="841" y="39"/>
                    <a:pt x="755" y="202"/>
                    <a:pt x="679" y="316"/>
                  </a:cubicBezTo>
                  <a:cubicBezTo>
                    <a:pt x="555" y="479"/>
                    <a:pt x="516" y="555"/>
                    <a:pt x="364" y="679"/>
                  </a:cubicBezTo>
                  <a:cubicBezTo>
                    <a:pt x="201" y="756"/>
                    <a:pt x="125" y="794"/>
                    <a:pt x="39" y="880"/>
                  </a:cubicBezTo>
                  <a:cubicBezTo>
                    <a:pt x="0" y="956"/>
                    <a:pt x="39" y="1081"/>
                    <a:pt x="77" y="1119"/>
                  </a:cubicBezTo>
                  <a:cubicBezTo>
                    <a:pt x="125" y="1033"/>
                    <a:pt x="201" y="956"/>
                    <a:pt x="278" y="918"/>
                  </a:cubicBezTo>
                  <a:cubicBezTo>
                    <a:pt x="440" y="794"/>
                    <a:pt x="641" y="679"/>
                    <a:pt x="794" y="479"/>
                  </a:cubicBezTo>
                  <a:cubicBezTo>
                    <a:pt x="841" y="402"/>
                    <a:pt x="956" y="125"/>
                    <a:pt x="994" y="39"/>
                  </a:cubicBezTo>
                  <a:cubicBezTo>
                    <a:pt x="956" y="39"/>
                    <a:pt x="918" y="1"/>
                    <a:pt x="88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80"/>
            <p:cNvSpPr/>
            <p:nvPr/>
          </p:nvSpPr>
          <p:spPr>
            <a:xfrm>
              <a:off x="7228913" y="2452762"/>
              <a:ext cx="26563" cy="34127"/>
            </a:xfrm>
            <a:custGeom>
              <a:rect b="b" l="l" r="r" t="t"/>
              <a:pathLst>
                <a:path extrusionOk="0" h="1119" w="871">
                  <a:moveTo>
                    <a:pt x="717" y="0"/>
                  </a:moveTo>
                  <a:cubicBezTo>
                    <a:pt x="669" y="124"/>
                    <a:pt x="593" y="401"/>
                    <a:pt x="431" y="564"/>
                  </a:cubicBezTo>
                  <a:cubicBezTo>
                    <a:pt x="316" y="679"/>
                    <a:pt x="239" y="755"/>
                    <a:pt x="115" y="841"/>
                  </a:cubicBezTo>
                  <a:cubicBezTo>
                    <a:pt x="1" y="917"/>
                    <a:pt x="77" y="1118"/>
                    <a:pt x="77" y="1118"/>
                  </a:cubicBezTo>
                  <a:cubicBezTo>
                    <a:pt x="77" y="1118"/>
                    <a:pt x="153" y="1042"/>
                    <a:pt x="316" y="956"/>
                  </a:cubicBezTo>
                  <a:cubicBezTo>
                    <a:pt x="354" y="956"/>
                    <a:pt x="555" y="841"/>
                    <a:pt x="631" y="679"/>
                  </a:cubicBezTo>
                  <a:cubicBezTo>
                    <a:pt x="717" y="440"/>
                    <a:pt x="755" y="363"/>
                    <a:pt x="794" y="277"/>
                  </a:cubicBezTo>
                  <a:cubicBezTo>
                    <a:pt x="832" y="163"/>
                    <a:pt x="832" y="86"/>
                    <a:pt x="870" y="38"/>
                  </a:cubicBezTo>
                  <a:cubicBezTo>
                    <a:pt x="794" y="38"/>
                    <a:pt x="755" y="38"/>
                    <a:pt x="7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80"/>
            <p:cNvSpPr/>
            <p:nvPr/>
          </p:nvSpPr>
          <p:spPr>
            <a:xfrm>
              <a:off x="7244650" y="2453921"/>
              <a:ext cx="16926" cy="31778"/>
            </a:xfrm>
            <a:custGeom>
              <a:rect b="b" l="l" r="r" t="t"/>
              <a:pathLst>
                <a:path extrusionOk="0" h="1042" w="555">
                  <a:moveTo>
                    <a:pt x="440" y="0"/>
                  </a:moveTo>
                  <a:cubicBezTo>
                    <a:pt x="392" y="125"/>
                    <a:pt x="354" y="402"/>
                    <a:pt x="316" y="478"/>
                  </a:cubicBezTo>
                  <a:cubicBezTo>
                    <a:pt x="278" y="564"/>
                    <a:pt x="77" y="717"/>
                    <a:pt x="39" y="803"/>
                  </a:cubicBezTo>
                  <a:cubicBezTo>
                    <a:pt x="1" y="879"/>
                    <a:pt x="1" y="1042"/>
                    <a:pt x="1" y="1042"/>
                  </a:cubicBezTo>
                  <a:cubicBezTo>
                    <a:pt x="1" y="1042"/>
                    <a:pt x="153" y="956"/>
                    <a:pt x="239" y="879"/>
                  </a:cubicBezTo>
                  <a:cubicBezTo>
                    <a:pt x="316" y="841"/>
                    <a:pt x="392" y="717"/>
                    <a:pt x="517" y="526"/>
                  </a:cubicBezTo>
                  <a:cubicBezTo>
                    <a:pt x="555" y="363"/>
                    <a:pt x="555" y="86"/>
                    <a:pt x="5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80"/>
            <p:cNvSpPr/>
            <p:nvPr/>
          </p:nvSpPr>
          <p:spPr>
            <a:xfrm>
              <a:off x="7263894" y="2448096"/>
              <a:ext cx="11101" cy="10796"/>
            </a:xfrm>
            <a:custGeom>
              <a:rect b="b" l="l" r="r" t="t"/>
              <a:pathLst>
                <a:path extrusionOk="0" h="354" w="364">
                  <a:moveTo>
                    <a:pt x="363" y="0"/>
                  </a:moveTo>
                  <a:cubicBezTo>
                    <a:pt x="287" y="77"/>
                    <a:pt x="124" y="153"/>
                    <a:pt x="0" y="191"/>
                  </a:cubicBezTo>
                  <a:lnTo>
                    <a:pt x="0" y="354"/>
                  </a:lnTo>
                  <a:cubicBezTo>
                    <a:pt x="0" y="354"/>
                    <a:pt x="124" y="277"/>
                    <a:pt x="239" y="191"/>
                  </a:cubicBezTo>
                  <a:cubicBezTo>
                    <a:pt x="363" y="115"/>
                    <a:pt x="363" y="0"/>
                    <a:pt x="3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80"/>
            <p:cNvSpPr/>
            <p:nvPr/>
          </p:nvSpPr>
          <p:spPr>
            <a:xfrm>
              <a:off x="7248157" y="2347271"/>
              <a:ext cx="60934" cy="93688"/>
            </a:xfrm>
            <a:custGeom>
              <a:rect b="b" l="l" r="r" t="t"/>
              <a:pathLst>
                <a:path extrusionOk="0" h="3072" w="1998">
                  <a:moveTo>
                    <a:pt x="1357" y="0"/>
                  </a:moveTo>
                  <a:cubicBezTo>
                    <a:pt x="1233" y="38"/>
                    <a:pt x="1156" y="201"/>
                    <a:pt x="1156" y="277"/>
                  </a:cubicBezTo>
                  <a:cubicBezTo>
                    <a:pt x="1195" y="440"/>
                    <a:pt x="1195" y="956"/>
                    <a:pt x="1042" y="1309"/>
                  </a:cubicBezTo>
                  <a:cubicBezTo>
                    <a:pt x="917" y="1672"/>
                    <a:pt x="402" y="2389"/>
                    <a:pt x="277" y="2504"/>
                  </a:cubicBezTo>
                  <a:cubicBezTo>
                    <a:pt x="163" y="2590"/>
                    <a:pt x="0" y="2781"/>
                    <a:pt x="124" y="2943"/>
                  </a:cubicBezTo>
                  <a:cubicBezTo>
                    <a:pt x="176" y="3054"/>
                    <a:pt x="268" y="3071"/>
                    <a:pt x="346" y="3071"/>
                  </a:cubicBezTo>
                  <a:cubicBezTo>
                    <a:pt x="382" y="3071"/>
                    <a:pt x="415" y="3067"/>
                    <a:pt x="440" y="3067"/>
                  </a:cubicBezTo>
                  <a:cubicBezTo>
                    <a:pt x="325" y="2666"/>
                    <a:pt x="879" y="2265"/>
                    <a:pt x="1042" y="1988"/>
                  </a:cubicBezTo>
                  <a:cubicBezTo>
                    <a:pt x="1042" y="1988"/>
                    <a:pt x="1080" y="1949"/>
                    <a:pt x="1118" y="1825"/>
                  </a:cubicBezTo>
                  <a:cubicBezTo>
                    <a:pt x="1395" y="1433"/>
                    <a:pt x="1672" y="1070"/>
                    <a:pt x="1997" y="717"/>
                  </a:cubicBezTo>
                  <a:cubicBezTo>
                    <a:pt x="1949" y="717"/>
                    <a:pt x="1873" y="631"/>
                    <a:pt x="1835" y="593"/>
                  </a:cubicBezTo>
                  <a:cubicBezTo>
                    <a:pt x="1784" y="593"/>
                    <a:pt x="1712" y="610"/>
                    <a:pt x="1658" y="610"/>
                  </a:cubicBezTo>
                  <a:cubicBezTo>
                    <a:pt x="1631" y="610"/>
                    <a:pt x="1609" y="605"/>
                    <a:pt x="1596" y="593"/>
                  </a:cubicBezTo>
                  <a:cubicBezTo>
                    <a:pt x="1472" y="593"/>
                    <a:pt x="1472" y="554"/>
                    <a:pt x="1433" y="478"/>
                  </a:cubicBezTo>
                  <a:cubicBezTo>
                    <a:pt x="1357" y="354"/>
                    <a:pt x="1357" y="153"/>
                    <a:pt x="139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80"/>
            <p:cNvSpPr/>
            <p:nvPr/>
          </p:nvSpPr>
          <p:spPr>
            <a:xfrm>
              <a:off x="7261149" y="2371456"/>
              <a:ext cx="58708" cy="69046"/>
            </a:xfrm>
            <a:custGeom>
              <a:rect b="b" l="l" r="r" t="t"/>
              <a:pathLst>
                <a:path extrusionOk="0" h="2264" w="1925">
                  <a:moveTo>
                    <a:pt x="1648" y="0"/>
                  </a:moveTo>
                  <a:cubicBezTo>
                    <a:pt x="1648" y="0"/>
                    <a:pt x="1246" y="402"/>
                    <a:pt x="893" y="956"/>
                  </a:cubicBezTo>
                  <a:cubicBezTo>
                    <a:pt x="730" y="1233"/>
                    <a:pt x="176" y="1797"/>
                    <a:pt x="52" y="2035"/>
                  </a:cubicBezTo>
                  <a:cubicBezTo>
                    <a:pt x="0" y="2165"/>
                    <a:pt x="110" y="2263"/>
                    <a:pt x="225" y="2263"/>
                  </a:cubicBezTo>
                  <a:cubicBezTo>
                    <a:pt x="280" y="2263"/>
                    <a:pt x="337" y="2241"/>
                    <a:pt x="377" y="2188"/>
                  </a:cubicBezTo>
                  <a:cubicBezTo>
                    <a:pt x="530" y="2074"/>
                    <a:pt x="730" y="1596"/>
                    <a:pt x="931" y="1357"/>
                  </a:cubicBezTo>
                  <a:cubicBezTo>
                    <a:pt x="1093" y="1118"/>
                    <a:pt x="1887" y="316"/>
                    <a:pt x="1925" y="163"/>
                  </a:cubicBezTo>
                  <a:cubicBezTo>
                    <a:pt x="1925" y="0"/>
                    <a:pt x="1648" y="0"/>
                    <a:pt x="16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80"/>
            <p:cNvSpPr/>
            <p:nvPr/>
          </p:nvSpPr>
          <p:spPr>
            <a:xfrm>
              <a:off x="7288353" y="2157852"/>
              <a:ext cx="32663" cy="36323"/>
            </a:xfrm>
            <a:custGeom>
              <a:rect b="b" l="l" r="r" t="t"/>
              <a:pathLst>
                <a:path extrusionOk="0" h="1191" w="1071">
                  <a:moveTo>
                    <a:pt x="316" y="0"/>
                  </a:moveTo>
                  <a:cubicBezTo>
                    <a:pt x="316" y="0"/>
                    <a:pt x="240" y="392"/>
                    <a:pt x="201" y="516"/>
                  </a:cubicBezTo>
                  <a:cubicBezTo>
                    <a:pt x="154" y="679"/>
                    <a:pt x="1" y="1156"/>
                    <a:pt x="1" y="1156"/>
                  </a:cubicBezTo>
                  <a:cubicBezTo>
                    <a:pt x="1" y="1156"/>
                    <a:pt x="35" y="1190"/>
                    <a:pt x="140" y="1190"/>
                  </a:cubicBezTo>
                  <a:cubicBezTo>
                    <a:pt x="192" y="1190"/>
                    <a:pt x="262" y="1182"/>
                    <a:pt x="354" y="1156"/>
                  </a:cubicBezTo>
                  <a:cubicBezTo>
                    <a:pt x="470" y="1122"/>
                    <a:pt x="504" y="1093"/>
                    <a:pt x="555" y="1093"/>
                  </a:cubicBezTo>
                  <a:cubicBezTo>
                    <a:pt x="575" y="1093"/>
                    <a:pt x="599" y="1098"/>
                    <a:pt x="631" y="1109"/>
                  </a:cubicBezTo>
                  <a:cubicBezTo>
                    <a:pt x="657" y="1123"/>
                    <a:pt x="693" y="1129"/>
                    <a:pt x="732" y="1129"/>
                  </a:cubicBezTo>
                  <a:cubicBezTo>
                    <a:pt x="823" y="1129"/>
                    <a:pt x="930" y="1097"/>
                    <a:pt x="956" y="1070"/>
                  </a:cubicBezTo>
                  <a:cubicBezTo>
                    <a:pt x="1071" y="994"/>
                    <a:pt x="1033" y="593"/>
                    <a:pt x="1033" y="593"/>
                  </a:cubicBezTo>
                  <a:cubicBezTo>
                    <a:pt x="1033" y="593"/>
                    <a:pt x="593" y="115"/>
                    <a:pt x="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80"/>
            <p:cNvSpPr/>
            <p:nvPr/>
          </p:nvSpPr>
          <p:spPr>
            <a:xfrm>
              <a:off x="7396466" y="2216956"/>
              <a:ext cx="47241" cy="21501"/>
            </a:xfrm>
            <a:custGeom>
              <a:rect b="b" l="l" r="r" t="t"/>
              <a:pathLst>
                <a:path extrusionOk="0" h="705" w="1549">
                  <a:moveTo>
                    <a:pt x="634" y="1"/>
                  </a:moveTo>
                  <a:cubicBezTo>
                    <a:pt x="380" y="1"/>
                    <a:pt x="1" y="50"/>
                    <a:pt x="1" y="50"/>
                  </a:cubicBezTo>
                  <a:cubicBezTo>
                    <a:pt x="1" y="50"/>
                    <a:pt x="555" y="126"/>
                    <a:pt x="956" y="566"/>
                  </a:cubicBezTo>
                  <a:cubicBezTo>
                    <a:pt x="1065" y="680"/>
                    <a:pt x="1241" y="704"/>
                    <a:pt x="1373" y="704"/>
                  </a:cubicBezTo>
                  <a:cubicBezTo>
                    <a:pt x="1474" y="704"/>
                    <a:pt x="1549" y="690"/>
                    <a:pt x="1549" y="690"/>
                  </a:cubicBezTo>
                  <a:cubicBezTo>
                    <a:pt x="1549" y="690"/>
                    <a:pt x="1033" y="88"/>
                    <a:pt x="794" y="12"/>
                  </a:cubicBezTo>
                  <a:cubicBezTo>
                    <a:pt x="754" y="4"/>
                    <a:pt x="698" y="1"/>
                    <a:pt x="6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0"/>
            <p:cNvSpPr/>
            <p:nvPr/>
          </p:nvSpPr>
          <p:spPr>
            <a:xfrm>
              <a:off x="7446025" y="2246447"/>
              <a:ext cx="41416" cy="37756"/>
            </a:xfrm>
            <a:custGeom>
              <a:rect b="b" l="l" r="r" t="t"/>
              <a:pathLst>
                <a:path extrusionOk="0" h="1238" w="1358">
                  <a:moveTo>
                    <a:pt x="1242" y="0"/>
                  </a:moveTo>
                  <a:cubicBezTo>
                    <a:pt x="1195" y="0"/>
                    <a:pt x="1080" y="38"/>
                    <a:pt x="918" y="38"/>
                  </a:cubicBezTo>
                  <a:cubicBezTo>
                    <a:pt x="803" y="115"/>
                    <a:pt x="640" y="115"/>
                    <a:pt x="478" y="115"/>
                  </a:cubicBezTo>
                  <a:cubicBezTo>
                    <a:pt x="440" y="115"/>
                    <a:pt x="440" y="77"/>
                    <a:pt x="440" y="77"/>
                  </a:cubicBezTo>
                  <a:lnTo>
                    <a:pt x="402" y="115"/>
                  </a:lnTo>
                  <a:cubicBezTo>
                    <a:pt x="440" y="163"/>
                    <a:pt x="440" y="201"/>
                    <a:pt x="402" y="239"/>
                  </a:cubicBezTo>
                  <a:cubicBezTo>
                    <a:pt x="379" y="284"/>
                    <a:pt x="357" y="302"/>
                    <a:pt x="325" y="302"/>
                  </a:cubicBezTo>
                  <a:cubicBezTo>
                    <a:pt x="302" y="302"/>
                    <a:pt x="275" y="293"/>
                    <a:pt x="239" y="277"/>
                  </a:cubicBezTo>
                  <a:cubicBezTo>
                    <a:pt x="201" y="315"/>
                    <a:pt x="124" y="315"/>
                    <a:pt x="86" y="315"/>
                  </a:cubicBezTo>
                  <a:cubicBezTo>
                    <a:pt x="86" y="354"/>
                    <a:pt x="124" y="440"/>
                    <a:pt x="124" y="440"/>
                  </a:cubicBezTo>
                  <a:cubicBezTo>
                    <a:pt x="124" y="440"/>
                    <a:pt x="0" y="717"/>
                    <a:pt x="0" y="879"/>
                  </a:cubicBezTo>
                  <a:cubicBezTo>
                    <a:pt x="0" y="1054"/>
                    <a:pt x="0" y="1237"/>
                    <a:pt x="37" y="1237"/>
                  </a:cubicBezTo>
                  <a:cubicBezTo>
                    <a:pt x="40" y="1237"/>
                    <a:pt x="44" y="1236"/>
                    <a:pt x="48" y="1233"/>
                  </a:cubicBezTo>
                  <a:cubicBezTo>
                    <a:pt x="86" y="1194"/>
                    <a:pt x="86" y="1032"/>
                    <a:pt x="124" y="917"/>
                  </a:cubicBezTo>
                  <a:cubicBezTo>
                    <a:pt x="124" y="793"/>
                    <a:pt x="239" y="554"/>
                    <a:pt x="239" y="554"/>
                  </a:cubicBezTo>
                  <a:cubicBezTo>
                    <a:pt x="239" y="554"/>
                    <a:pt x="294" y="626"/>
                    <a:pt x="402" y="626"/>
                  </a:cubicBezTo>
                  <a:cubicBezTo>
                    <a:pt x="456" y="626"/>
                    <a:pt x="523" y="608"/>
                    <a:pt x="602" y="554"/>
                  </a:cubicBezTo>
                  <a:cubicBezTo>
                    <a:pt x="765" y="440"/>
                    <a:pt x="717" y="315"/>
                    <a:pt x="717" y="277"/>
                  </a:cubicBezTo>
                  <a:cubicBezTo>
                    <a:pt x="765" y="277"/>
                    <a:pt x="1004" y="239"/>
                    <a:pt x="1195" y="115"/>
                  </a:cubicBezTo>
                  <a:cubicBezTo>
                    <a:pt x="1357" y="38"/>
                    <a:pt x="1281" y="0"/>
                    <a:pt x="12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0"/>
            <p:cNvSpPr/>
            <p:nvPr/>
          </p:nvSpPr>
          <p:spPr>
            <a:xfrm>
              <a:off x="7454747" y="2256053"/>
              <a:ext cx="41355" cy="38183"/>
            </a:xfrm>
            <a:custGeom>
              <a:rect b="b" l="l" r="r" t="t"/>
              <a:pathLst>
                <a:path extrusionOk="0" h="1252" w="1356">
                  <a:moveTo>
                    <a:pt x="479" y="0"/>
                  </a:moveTo>
                  <a:cubicBezTo>
                    <a:pt x="479" y="39"/>
                    <a:pt x="479" y="86"/>
                    <a:pt x="431" y="125"/>
                  </a:cubicBezTo>
                  <a:cubicBezTo>
                    <a:pt x="479" y="201"/>
                    <a:pt x="479" y="239"/>
                    <a:pt x="431" y="277"/>
                  </a:cubicBezTo>
                  <a:cubicBezTo>
                    <a:pt x="393" y="325"/>
                    <a:pt x="316" y="325"/>
                    <a:pt x="278" y="325"/>
                  </a:cubicBezTo>
                  <a:cubicBezTo>
                    <a:pt x="192" y="363"/>
                    <a:pt x="154" y="363"/>
                    <a:pt x="116" y="363"/>
                  </a:cubicBezTo>
                  <a:cubicBezTo>
                    <a:pt x="77" y="402"/>
                    <a:pt x="154" y="440"/>
                    <a:pt x="154" y="440"/>
                  </a:cubicBezTo>
                  <a:cubicBezTo>
                    <a:pt x="154" y="440"/>
                    <a:pt x="1" y="717"/>
                    <a:pt x="1" y="879"/>
                  </a:cubicBezTo>
                  <a:cubicBezTo>
                    <a:pt x="1" y="1051"/>
                    <a:pt x="1" y="1251"/>
                    <a:pt x="25" y="1251"/>
                  </a:cubicBezTo>
                  <a:cubicBezTo>
                    <a:pt x="29" y="1251"/>
                    <a:pt x="34" y="1245"/>
                    <a:pt x="39" y="1233"/>
                  </a:cubicBezTo>
                  <a:cubicBezTo>
                    <a:pt x="77" y="1195"/>
                    <a:pt x="77" y="1042"/>
                    <a:pt x="116" y="918"/>
                  </a:cubicBezTo>
                  <a:cubicBezTo>
                    <a:pt x="116" y="841"/>
                    <a:pt x="240" y="602"/>
                    <a:pt x="240" y="602"/>
                  </a:cubicBezTo>
                  <a:cubicBezTo>
                    <a:pt x="265" y="602"/>
                    <a:pt x="325" y="653"/>
                    <a:pt x="421" y="653"/>
                  </a:cubicBezTo>
                  <a:cubicBezTo>
                    <a:pt x="469" y="653"/>
                    <a:pt x="526" y="641"/>
                    <a:pt x="593" y="602"/>
                  </a:cubicBezTo>
                  <a:cubicBezTo>
                    <a:pt x="794" y="516"/>
                    <a:pt x="756" y="363"/>
                    <a:pt x="756" y="325"/>
                  </a:cubicBezTo>
                  <a:cubicBezTo>
                    <a:pt x="794" y="325"/>
                    <a:pt x="1033" y="277"/>
                    <a:pt x="1233" y="201"/>
                  </a:cubicBezTo>
                  <a:cubicBezTo>
                    <a:pt x="1356" y="140"/>
                    <a:pt x="1331" y="73"/>
                    <a:pt x="1297" y="73"/>
                  </a:cubicBezTo>
                  <a:cubicBezTo>
                    <a:pt x="1289" y="73"/>
                    <a:pt x="1279" y="77"/>
                    <a:pt x="1272" y="86"/>
                  </a:cubicBezTo>
                  <a:cubicBezTo>
                    <a:pt x="1195" y="86"/>
                    <a:pt x="1071" y="86"/>
                    <a:pt x="794" y="125"/>
                  </a:cubicBezTo>
                  <a:cubicBezTo>
                    <a:pt x="670" y="125"/>
                    <a:pt x="555" y="39"/>
                    <a:pt x="47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0"/>
            <p:cNvSpPr/>
            <p:nvPr/>
          </p:nvSpPr>
          <p:spPr>
            <a:xfrm>
              <a:off x="7463225" y="2268283"/>
              <a:ext cx="43733" cy="37786"/>
            </a:xfrm>
            <a:custGeom>
              <a:rect b="b" l="l" r="r" t="t"/>
              <a:pathLst>
                <a:path extrusionOk="0" h="1239" w="1434">
                  <a:moveTo>
                    <a:pt x="516" y="1"/>
                  </a:moveTo>
                  <a:lnTo>
                    <a:pt x="516" y="115"/>
                  </a:lnTo>
                  <a:cubicBezTo>
                    <a:pt x="516" y="201"/>
                    <a:pt x="516" y="240"/>
                    <a:pt x="478" y="278"/>
                  </a:cubicBezTo>
                  <a:cubicBezTo>
                    <a:pt x="440" y="316"/>
                    <a:pt x="392" y="316"/>
                    <a:pt x="315" y="316"/>
                  </a:cubicBezTo>
                  <a:cubicBezTo>
                    <a:pt x="290" y="316"/>
                    <a:pt x="247" y="333"/>
                    <a:pt x="208" y="333"/>
                  </a:cubicBezTo>
                  <a:cubicBezTo>
                    <a:pt x="188" y="333"/>
                    <a:pt x="169" y="329"/>
                    <a:pt x="153" y="316"/>
                  </a:cubicBezTo>
                  <a:lnTo>
                    <a:pt x="153" y="316"/>
                  </a:lnTo>
                  <a:cubicBezTo>
                    <a:pt x="153" y="402"/>
                    <a:pt x="201" y="440"/>
                    <a:pt x="201" y="440"/>
                  </a:cubicBezTo>
                  <a:cubicBezTo>
                    <a:pt x="201" y="440"/>
                    <a:pt x="38" y="717"/>
                    <a:pt x="38" y="880"/>
                  </a:cubicBezTo>
                  <a:cubicBezTo>
                    <a:pt x="3" y="1055"/>
                    <a:pt x="0" y="1238"/>
                    <a:pt x="29" y="1238"/>
                  </a:cubicBezTo>
                  <a:cubicBezTo>
                    <a:pt x="32" y="1238"/>
                    <a:pt x="35" y="1237"/>
                    <a:pt x="38" y="1233"/>
                  </a:cubicBezTo>
                  <a:cubicBezTo>
                    <a:pt x="115" y="1195"/>
                    <a:pt x="115" y="1033"/>
                    <a:pt x="153" y="918"/>
                  </a:cubicBezTo>
                  <a:cubicBezTo>
                    <a:pt x="153" y="794"/>
                    <a:pt x="277" y="593"/>
                    <a:pt x="315" y="593"/>
                  </a:cubicBezTo>
                  <a:cubicBezTo>
                    <a:pt x="315" y="589"/>
                    <a:pt x="317" y="587"/>
                    <a:pt x="320" y="587"/>
                  </a:cubicBezTo>
                  <a:cubicBezTo>
                    <a:pt x="336" y="587"/>
                    <a:pt x="395" y="641"/>
                    <a:pt x="484" y="641"/>
                  </a:cubicBezTo>
                  <a:cubicBezTo>
                    <a:pt x="527" y="641"/>
                    <a:pt x="576" y="629"/>
                    <a:pt x="631" y="593"/>
                  </a:cubicBezTo>
                  <a:cubicBezTo>
                    <a:pt x="831" y="517"/>
                    <a:pt x="793" y="354"/>
                    <a:pt x="793" y="316"/>
                  </a:cubicBezTo>
                  <a:cubicBezTo>
                    <a:pt x="831" y="316"/>
                    <a:pt x="1070" y="316"/>
                    <a:pt x="1271" y="201"/>
                  </a:cubicBezTo>
                  <a:cubicBezTo>
                    <a:pt x="1433" y="115"/>
                    <a:pt x="1395" y="77"/>
                    <a:pt x="1309" y="77"/>
                  </a:cubicBezTo>
                  <a:cubicBezTo>
                    <a:pt x="1271" y="115"/>
                    <a:pt x="1108" y="115"/>
                    <a:pt x="870" y="115"/>
                  </a:cubicBezTo>
                  <a:cubicBezTo>
                    <a:pt x="851" y="123"/>
                    <a:pt x="832" y="126"/>
                    <a:pt x="812" y="126"/>
                  </a:cubicBezTo>
                  <a:cubicBezTo>
                    <a:pt x="706" y="126"/>
                    <a:pt x="580" y="33"/>
                    <a:pt x="5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0"/>
            <p:cNvSpPr/>
            <p:nvPr/>
          </p:nvSpPr>
          <p:spPr>
            <a:xfrm>
              <a:off x="7472832" y="2280543"/>
              <a:ext cx="42818" cy="37756"/>
            </a:xfrm>
            <a:custGeom>
              <a:rect b="b" l="l" r="r" t="t"/>
              <a:pathLst>
                <a:path extrusionOk="0" h="1238" w="1404">
                  <a:moveTo>
                    <a:pt x="516" y="0"/>
                  </a:moveTo>
                  <a:lnTo>
                    <a:pt x="516" y="115"/>
                  </a:lnTo>
                  <a:cubicBezTo>
                    <a:pt x="516" y="153"/>
                    <a:pt x="516" y="191"/>
                    <a:pt x="478" y="239"/>
                  </a:cubicBezTo>
                  <a:cubicBezTo>
                    <a:pt x="456" y="284"/>
                    <a:pt x="433" y="302"/>
                    <a:pt x="401" y="302"/>
                  </a:cubicBezTo>
                  <a:cubicBezTo>
                    <a:pt x="379" y="302"/>
                    <a:pt x="351" y="293"/>
                    <a:pt x="316" y="277"/>
                  </a:cubicBezTo>
                  <a:cubicBezTo>
                    <a:pt x="277" y="315"/>
                    <a:pt x="201" y="315"/>
                    <a:pt x="163" y="315"/>
                  </a:cubicBezTo>
                  <a:cubicBezTo>
                    <a:pt x="163" y="354"/>
                    <a:pt x="201" y="392"/>
                    <a:pt x="201" y="392"/>
                  </a:cubicBezTo>
                  <a:cubicBezTo>
                    <a:pt x="201" y="392"/>
                    <a:pt x="39" y="669"/>
                    <a:pt x="39" y="870"/>
                  </a:cubicBezTo>
                  <a:cubicBezTo>
                    <a:pt x="3" y="1053"/>
                    <a:pt x="1" y="1237"/>
                    <a:pt x="30" y="1237"/>
                  </a:cubicBezTo>
                  <a:cubicBezTo>
                    <a:pt x="32" y="1237"/>
                    <a:pt x="35" y="1236"/>
                    <a:pt x="39" y="1233"/>
                  </a:cubicBezTo>
                  <a:cubicBezTo>
                    <a:pt x="125" y="1147"/>
                    <a:pt x="125" y="994"/>
                    <a:pt x="163" y="908"/>
                  </a:cubicBezTo>
                  <a:cubicBezTo>
                    <a:pt x="163" y="793"/>
                    <a:pt x="277" y="554"/>
                    <a:pt x="316" y="554"/>
                  </a:cubicBezTo>
                  <a:cubicBezTo>
                    <a:pt x="316" y="554"/>
                    <a:pt x="381" y="639"/>
                    <a:pt x="493" y="639"/>
                  </a:cubicBezTo>
                  <a:cubicBezTo>
                    <a:pt x="535" y="639"/>
                    <a:pt x="585" y="627"/>
                    <a:pt x="640" y="592"/>
                  </a:cubicBezTo>
                  <a:cubicBezTo>
                    <a:pt x="841" y="478"/>
                    <a:pt x="793" y="354"/>
                    <a:pt x="793" y="277"/>
                  </a:cubicBezTo>
                  <a:cubicBezTo>
                    <a:pt x="841" y="277"/>
                    <a:pt x="1080" y="277"/>
                    <a:pt x="1271" y="191"/>
                  </a:cubicBezTo>
                  <a:cubicBezTo>
                    <a:pt x="1404" y="129"/>
                    <a:pt x="1403" y="66"/>
                    <a:pt x="1356" y="66"/>
                  </a:cubicBezTo>
                  <a:cubicBezTo>
                    <a:pt x="1346" y="66"/>
                    <a:pt x="1333" y="69"/>
                    <a:pt x="1319" y="76"/>
                  </a:cubicBezTo>
                  <a:cubicBezTo>
                    <a:pt x="1271" y="76"/>
                    <a:pt x="1118" y="76"/>
                    <a:pt x="879" y="115"/>
                  </a:cubicBezTo>
                  <a:cubicBezTo>
                    <a:pt x="755" y="115"/>
                    <a:pt x="602" y="38"/>
                    <a:pt x="5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0"/>
            <p:cNvSpPr/>
            <p:nvPr/>
          </p:nvSpPr>
          <p:spPr>
            <a:xfrm>
              <a:off x="7485061" y="2291309"/>
              <a:ext cx="41111" cy="39006"/>
            </a:xfrm>
            <a:custGeom>
              <a:rect b="b" l="l" r="r" t="t"/>
              <a:pathLst>
                <a:path extrusionOk="0" h="1279" w="1348">
                  <a:moveTo>
                    <a:pt x="440" y="1"/>
                  </a:moveTo>
                  <a:lnTo>
                    <a:pt x="440" y="125"/>
                  </a:lnTo>
                  <a:cubicBezTo>
                    <a:pt x="440" y="163"/>
                    <a:pt x="440" y="239"/>
                    <a:pt x="392" y="278"/>
                  </a:cubicBezTo>
                  <a:cubicBezTo>
                    <a:pt x="354" y="316"/>
                    <a:pt x="316" y="316"/>
                    <a:pt x="239" y="316"/>
                  </a:cubicBezTo>
                  <a:cubicBezTo>
                    <a:pt x="201" y="364"/>
                    <a:pt x="154" y="364"/>
                    <a:pt x="77" y="364"/>
                  </a:cubicBezTo>
                  <a:cubicBezTo>
                    <a:pt x="77" y="402"/>
                    <a:pt x="115" y="440"/>
                    <a:pt x="115" y="440"/>
                  </a:cubicBezTo>
                  <a:cubicBezTo>
                    <a:pt x="115" y="440"/>
                    <a:pt x="1" y="717"/>
                    <a:pt x="1" y="918"/>
                  </a:cubicBezTo>
                  <a:cubicBezTo>
                    <a:pt x="1" y="1098"/>
                    <a:pt x="1" y="1279"/>
                    <a:pt x="28" y="1279"/>
                  </a:cubicBezTo>
                  <a:cubicBezTo>
                    <a:pt x="31" y="1279"/>
                    <a:pt x="35" y="1276"/>
                    <a:pt x="39" y="1271"/>
                  </a:cubicBezTo>
                  <a:cubicBezTo>
                    <a:pt x="77" y="1195"/>
                    <a:pt x="77" y="1033"/>
                    <a:pt x="115" y="956"/>
                  </a:cubicBezTo>
                  <a:cubicBezTo>
                    <a:pt x="115" y="841"/>
                    <a:pt x="239" y="603"/>
                    <a:pt x="239" y="603"/>
                  </a:cubicBezTo>
                  <a:cubicBezTo>
                    <a:pt x="265" y="603"/>
                    <a:pt x="307" y="653"/>
                    <a:pt x="404" y="653"/>
                  </a:cubicBezTo>
                  <a:cubicBezTo>
                    <a:pt x="452" y="653"/>
                    <a:pt x="513" y="641"/>
                    <a:pt x="593" y="603"/>
                  </a:cubicBezTo>
                  <a:cubicBezTo>
                    <a:pt x="794" y="478"/>
                    <a:pt x="717" y="364"/>
                    <a:pt x="717" y="278"/>
                  </a:cubicBezTo>
                  <a:cubicBezTo>
                    <a:pt x="755" y="278"/>
                    <a:pt x="1033" y="278"/>
                    <a:pt x="1195" y="163"/>
                  </a:cubicBezTo>
                  <a:cubicBezTo>
                    <a:pt x="1348" y="77"/>
                    <a:pt x="1310" y="39"/>
                    <a:pt x="1233" y="39"/>
                  </a:cubicBezTo>
                  <a:cubicBezTo>
                    <a:pt x="1195" y="39"/>
                    <a:pt x="1033" y="77"/>
                    <a:pt x="794" y="125"/>
                  </a:cubicBezTo>
                  <a:cubicBezTo>
                    <a:pt x="679" y="125"/>
                    <a:pt x="517" y="39"/>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80"/>
            <p:cNvSpPr/>
            <p:nvPr/>
          </p:nvSpPr>
          <p:spPr>
            <a:xfrm>
              <a:off x="7497016" y="2300915"/>
              <a:ext cx="39067" cy="39525"/>
            </a:xfrm>
            <a:custGeom>
              <a:rect b="b" l="l" r="r" t="t"/>
              <a:pathLst>
                <a:path extrusionOk="0" h="1296" w="1281">
                  <a:moveTo>
                    <a:pt x="1195" y="1"/>
                  </a:moveTo>
                  <a:cubicBezTo>
                    <a:pt x="1118" y="49"/>
                    <a:pt x="956" y="49"/>
                    <a:pt x="717" y="125"/>
                  </a:cubicBezTo>
                  <a:cubicBezTo>
                    <a:pt x="602" y="125"/>
                    <a:pt x="440" y="49"/>
                    <a:pt x="402" y="49"/>
                  </a:cubicBezTo>
                  <a:cubicBezTo>
                    <a:pt x="402" y="87"/>
                    <a:pt x="402" y="125"/>
                    <a:pt x="363" y="163"/>
                  </a:cubicBezTo>
                  <a:cubicBezTo>
                    <a:pt x="402" y="202"/>
                    <a:pt x="402" y="240"/>
                    <a:pt x="363" y="288"/>
                  </a:cubicBezTo>
                  <a:cubicBezTo>
                    <a:pt x="325" y="364"/>
                    <a:pt x="287" y="364"/>
                    <a:pt x="201" y="364"/>
                  </a:cubicBezTo>
                  <a:cubicBezTo>
                    <a:pt x="163" y="364"/>
                    <a:pt x="125" y="402"/>
                    <a:pt x="48" y="402"/>
                  </a:cubicBezTo>
                  <a:cubicBezTo>
                    <a:pt x="48" y="440"/>
                    <a:pt x="86" y="479"/>
                    <a:pt x="86" y="479"/>
                  </a:cubicBezTo>
                  <a:cubicBezTo>
                    <a:pt x="86" y="479"/>
                    <a:pt x="0" y="765"/>
                    <a:pt x="0" y="918"/>
                  </a:cubicBezTo>
                  <a:cubicBezTo>
                    <a:pt x="0" y="1093"/>
                    <a:pt x="36" y="1296"/>
                    <a:pt x="46" y="1296"/>
                  </a:cubicBezTo>
                  <a:cubicBezTo>
                    <a:pt x="47" y="1296"/>
                    <a:pt x="48" y="1291"/>
                    <a:pt x="48" y="1281"/>
                  </a:cubicBezTo>
                  <a:cubicBezTo>
                    <a:pt x="86" y="1243"/>
                    <a:pt x="86" y="1081"/>
                    <a:pt x="125" y="956"/>
                  </a:cubicBezTo>
                  <a:cubicBezTo>
                    <a:pt x="125" y="842"/>
                    <a:pt x="201" y="641"/>
                    <a:pt x="239" y="603"/>
                  </a:cubicBezTo>
                  <a:cubicBezTo>
                    <a:pt x="239" y="603"/>
                    <a:pt x="294" y="675"/>
                    <a:pt x="391" y="675"/>
                  </a:cubicBezTo>
                  <a:cubicBezTo>
                    <a:pt x="439" y="675"/>
                    <a:pt x="497" y="657"/>
                    <a:pt x="564" y="603"/>
                  </a:cubicBezTo>
                  <a:cubicBezTo>
                    <a:pt x="765" y="479"/>
                    <a:pt x="679" y="364"/>
                    <a:pt x="679" y="288"/>
                  </a:cubicBezTo>
                  <a:cubicBezTo>
                    <a:pt x="717" y="288"/>
                    <a:pt x="956" y="240"/>
                    <a:pt x="1157" y="125"/>
                  </a:cubicBezTo>
                  <a:cubicBezTo>
                    <a:pt x="1281" y="49"/>
                    <a:pt x="1243" y="1"/>
                    <a:pt x="119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80"/>
            <p:cNvSpPr/>
            <p:nvPr/>
          </p:nvSpPr>
          <p:spPr>
            <a:xfrm>
              <a:off x="7509246" y="2307045"/>
              <a:ext cx="35286" cy="41934"/>
            </a:xfrm>
            <a:custGeom>
              <a:rect b="b" l="l" r="r" t="t"/>
              <a:pathLst>
                <a:path extrusionOk="0" h="1375" w="1157">
                  <a:moveTo>
                    <a:pt x="1080" y="1"/>
                  </a:moveTo>
                  <a:cubicBezTo>
                    <a:pt x="994" y="39"/>
                    <a:pt x="880" y="87"/>
                    <a:pt x="641" y="163"/>
                  </a:cubicBezTo>
                  <a:cubicBezTo>
                    <a:pt x="612" y="176"/>
                    <a:pt x="576" y="180"/>
                    <a:pt x="538" y="180"/>
                  </a:cubicBezTo>
                  <a:cubicBezTo>
                    <a:pt x="460" y="180"/>
                    <a:pt x="373" y="163"/>
                    <a:pt x="316" y="163"/>
                  </a:cubicBezTo>
                  <a:lnTo>
                    <a:pt x="316" y="278"/>
                  </a:lnTo>
                  <a:cubicBezTo>
                    <a:pt x="364" y="325"/>
                    <a:pt x="364" y="364"/>
                    <a:pt x="364" y="402"/>
                  </a:cubicBezTo>
                  <a:cubicBezTo>
                    <a:pt x="316" y="440"/>
                    <a:pt x="240" y="478"/>
                    <a:pt x="163" y="478"/>
                  </a:cubicBezTo>
                  <a:cubicBezTo>
                    <a:pt x="125" y="478"/>
                    <a:pt x="77" y="517"/>
                    <a:pt x="1" y="517"/>
                  </a:cubicBezTo>
                  <a:cubicBezTo>
                    <a:pt x="1" y="564"/>
                    <a:pt x="125" y="603"/>
                    <a:pt x="125" y="603"/>
                  </a:cubicBezTo>
                  <a:cubicBezTo>
                    <a:pt x="125" y="603"/>
                    <a:pt x="39" y="880"/>
                    <a:pt x="77" y="1042"/>
                  </a:cubicBezTo>
                  <a:cubicBezTo>
                    <a:pt x="118" y="1205"/>
                    <a:pt x="152" y="1374"/>
                    <a:pt x="184" y="1374"/>
                  </a:cubicBezTo>
                  <a:cubicBezTo>
                    <a:pt x="190" y="1374"/>
                    <a:pt x="196" y="1369"/>
                    <a:pt x="201" y="1357"/>
                  </a:cubicBezTo>
                  <a:cubicBezTo>
                    <a:pt x="240" y="1319"/>
                    <a:pt x="201" y="1157"/>
                    <a:pt x="201" y="1080"/>
                  </a:cubicBezTo>
                  <a:cubicBezTo>
                    <a:pt x="201" y="956"/>
                    <a:pt x="240" y="717"/>
                    <a:pt x="240" y="717"/>
                  </a:cubicBezTo>
                  <a:cubicBezTo>
                    <a:pt x="261" y="717"/>
                    <a:pt x="308" y="755"/>
                    <a:pt x="372" y="755"/>
                  </a:cubicBezTo>
                  <a:cubicBezTo>
                    <a:pt x="424" y="755"/>
                    <a:pt x="487" y="730"/>
                    <a:pt x="555" y="641"/>
                  </a:cubicBezTo>
                  <a:cubicBezTo>
                    <a:pt x="717" y="517"/>
                    <a:pt x="641" y="402"/>
                    <a:pt x="641" y="364"/>
                  </a:cubicBezTo>
                  <a:cubicBezTo>
                    <a:pt x="679" y="364"/>
                    <a:pt x="880" y="278"/>
                    <a:pt x="1033" y="125"/>
                  </a:cubicBezTo>
                  <a:cubicBezTo>
                    <a:pt x="1157" y="39"/>
                    <a:pt x="1119" y="1"/>
                    <a:pt x="108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80"/>
            <p:cNvSpPr/>
            <p:nvPr/>
          </p:nvSpPr>
          <p:spPr>
            <a:xfrm>
              <a:off x="7522665" y="2313907"/>
              <a:ext cx="30619" cy="40836"/>
            </a:xfrm>
            <a:custGeom>
              <a:rect b="b" l="l" r="r" t="t"/>
              <a:pathLst>
                <a:path extrusionOk="0" h="1339" w="1004">
                  <a:moveTo>
                    <a:pt x="949" y="0"/>
                  </a:moveTo>
                  <a:cubicBezTo>
                    <a:pt x="939" y="0"/>
                    <a:pt x="927" y="5"/>
                    <a:pt x="918" y="14"/>
                  </a:cubicBezTo>
                  <a:cubicBezTo>
                    <a:pt x="879" y="53"/>
                    <a:pt x="755" y="100"/>
                    <a:pt x="554" y="177"/>
                  </a:cubicBezTo>
                  <a:cubicBezTo>
                    <a:pt x="516" y="196"/>
                    <a:pt x="457" y="206"/>
                    <a:pt x="397" y="206"/>
                  </a:cubicBezTo>
                  <a:cubicBezTo>
                    <a:pt x="337" y="206"/>
                    <a:pt x="277" y="196"/>
                    <a:pt x="239" y="177"/>
                  </a:cubicBezTo>
                  <a:lnTo>
                    <a:pt x="239" y="177"/>
                  </a:lnTo>
                  <a:cubicBezTo>
                    <a:pt x="277" y="215"/>
                    <a:pt x="277" y="253"/>
                    <a:pt x="277" y="292"/>
                  </a:cubicBezTo>
                  <a:cubicBezTo>
                    <a:pt x="277" y="339"/>
                    <a:pt x="316" y="378"/>
                    <a:pt x="277" y="416"/>
                  </a:cubicBezTo>
                  <a:cubicBezTo>
                    <a:pt x="277" y="472"/>
                    <a:pt x="236" y="507"/>
                    <a:pt x="181" y="507"/>
                  </a:cubicBezTo>
                  <a:cubicBezTo>
                    <a:pt x="160" y="507"/>
                    <a:pt x="138" y="502"/>
                    <a:pt x="115" y="492"/>
                  </a:cubicBezTo>
                  <a:cubicBezTo>
                    <a:pt x="77" y="530"/>
                    <a:pt x="38" y="530"/>
                    <a:pt x="0" y="530"/>
                  </a:cubicBezTo>
                  <a:cubicBezTo>
                    <a:pt x="0" y="578"/>
                    <a:pt x="115" y="655"/>
                    <a:pt x="115" y="655"/>
                  </a:cubicBezTo>
                  <a:cubicBezTo>
                    <a:pt x="115" y="655"/>
                    <a:pt x="77" y="893"/>
                    <a:pt x="115" y="1056"/>
                  </a:cubicBezTo>
                  <a:cubicBezTo>
                    <a:pt x="158" y="1193"/>
                    <a:pt x="193" y="1339"/>
                    <a:pt x="228" y="1339"/>
                  </a:cubicBezTo>
                  <a:cubicBezTo>
                    <a:pt x="231" y="1339"/>
                    <a:pt x="235" y="1337"/>
                    <a:pt x="239" y="1333"/>
                  </a:cubicBezTo>
                  <a:cubicBezTo>
                    <a:pt x="239" y="1295"/>
                    <a:pt x="201" y="1132"/>
                    <a:pt x="201" y="1056"/>
                  </a:cubicBezTo>
                  <a:cubicBezTo>
                    <a:pt x="201" y="932"/>
                    <a:pt x="239" y="731"/>
                    <a:pt x="239" y="731"/>
                  </a:cubicBezTo>
                  <a:cubicBezTo>
                    <a:pt x="239" y="731"/>
                    <a:pt x="269" y="754"/>
                    <a:pt x="321" y="754"/>
                  </a:cubicBezTo>
                  <a:cubicBezTo>
                    <a:pt x="370" y="754"/>
                    <a:pt x="437" y="734"/>
                    <a:pt x="516" y="655"/>
                  </a:cubicBezTo>
                  <a:cubicBezTo>
                    <a:pt x="640" y="492"/>
                    <a:pt x="554" y="416"/>
                    <a:pt x="554" y="378"/>
                  </a:cubicBezTo>
                  <a:cubicBezTo>
                    <a:pt x="593" y="339"/>
                    <a:pt x="793" y="253"/>
                    <a:pt x="918" y="139"/>
                  </a:cubicBezTo>
                  <a:cubicBezTo>
                    <a:pt x="1004" y="45"/>
                    <a:pt x="982" y="0"/>
                    <a:pt x="9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80"/>
            <p:cNvSpPr/>
            <p:nvPr/>
          </p:nvSpPr>
          <p:spPr>
            <a:xfrm>
              <a:off x="7533430" y="2318848"/>
              <a:ext cx="29979" cy="42361"/>
            </a:xfrm>
            <a:custGeom>
              <a:rect b="b" l="l" r="r" t="t"/>
              <a:pathLst>
                <a:path extrusionOk="0" h="1389" w="983">
                  <a:moveTo>
                    <a:pt x="946" y="1"/>
                  </a:moveTo>
                  <a:cubicBezTo>
                    <a:pt x="938" y="1"/>
                    <a:pt x="928" y="5"/>
                    <a:pt x="918" y="15"/>
                  </a:cubicBezTo>
                  <a:cubicBezTo>
                    <a:pt x="880" y="53"/>
                    <a:pt x="765" y="91"/>
                    <a:pt x="565" y="216"/>
                  </a:cubicBezTo>
                  <a:cubicBezTo>
                    <a:pt x="479" y="254"/>
                    <a:pt x="326" y="254"/>
                    <a:pt x="240" y="254"/>
                  </a:cubicBezTo>
                  <a:cubicBezTo>
                    <a:pt x="287" y="254"/>
                    <a:pt x="287" y="292"/>
                    <a:pt x="287" y="330"/>
                  </a:cubicBezTo>
                  <a:cubicBezTo>
                    <a:pt x="326" y="368"/>
                    <a:pt x="326" y="416"/>
                    <a:pt x="326" y="454"/>
                  </a:cubicBezTo>
                  <a:cubicBezTo>
                    <a:pt x="298" y="510"/>
                    <a:pt x="265" y="546"/>
                    <a:pt x="219" y="546"/>
                  </a:cubicBezTo>
                  <a:cubicBezTo>
                    <a:pt x="202" y="546"/>
                    <a:pt x="184" y="541"/>
                    <a:pt x="163" y="531"/>
                  </a:cubicBezTo>
                  <a:cubicBezTo>
                    <a:pt x="125" y="569"/>
                    <a:pt x="87" y="607"/>
                    <a:pt x="1" y="607"/>
                  </a:cubicBezTo>
                  <a:cubicBezTo>
                    <a:pt x="49" y="655"/>
                    <a:pt x="125" y="693"/>
                    <a:pt x="125" y="693"/>
                  </a:cubicBezTo>
                  <a:cubicBezTo>
                    <a:pt x="125" y="693"/>
                    <a:pt x="125" y="970"/>
                    <a:pt x="163" y="1085"/>
                  </a:cubicBezTo>
                  <a:cubicBezTo>
                    <a:pt x="196" y="1223"/>
                    <a:pt x="263" y="1388"/>
                    <a:pt x="305" y="1388"/>
                  </a:cubicBezTo>
                  <a:cubicBezTo>
                    <a:pt x="313" y="1388"/>
                    <a:pt x="320" y="1383"/>
                    <a:pt x="326" y="1372"/>
                  </a:cubicBezTo>
                  <a:cubicBezTo>
                    <a:pt x="326" y="1324"/>
                    <a:pt x="287" y="1209"/>
                    <a:pt x="287" y="1085"/>
                  </a:cubicBezTo>
                  <a:cubicBezTo>
                    <a:pt x="240" y="1009"/>
                    <a:pt x="287" y="770"/>
                    <a:pt x="287" y="770"/>
                  </a:cubicBezTo>
                  <a:cubicBezTo>
                    <a:pt x="287" y="770"/>
                    <a:pt x="316" y="789"/>
                    <a:pt x="365" y="789"/>
                  </a:cubicBezTo>
                  <a:cubicBezTo>
                    <a:pt x="414" y="789"/>
                    <a:pt x="483" y="770"/>
                    <a:pt x="565" y="693"/>
                  </a:cubicBezTo>
                  <a:cubicBezTo>
                    <a:pt x="679" y="531"/>
                    <a:pt x="603" y="416"/>
                    <a:pt x="565" y="368"/>
                  </a:cubicBezTo>
                  <a:cubicBezTo>
                    <a:pt x="603" y="368"/>
                    <a:pt x="803" y="292"/>
                    <a:pt x="918" y="130"/>
                  </a:cubicBezTo>
                  <a:cubicBezTo>
                    <a:pt x="983" y="44"/>
                    <a:pt x="972" y="1"/>
                    <a:pt x="94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80"/>
            <p:cNvSpPr/>
            <p:nvPr/>
          </p:nvSpPr>
          <p:spPr>
            <a:xfrm>
              <a:off x="7546849" y="2321623"/>
              <a:ext cx="26838" cy="43184"/>
            </a:xfrm>
            <a:custGeom>
              <a:rect b="b" l="l" r="r" t="t"/>
              <a:pathLst>
                <a:path extrusionOk="0" h="1416" w="880">
                  <a:moveTo>
                    <a:pt x="755" y="0"/>
                  </a:moveTo>
                  <a:cubicBezTo>
                    <a:pt x="717" y="39"/>
                    <a:pt x="641" y="125"/>
                    <a:pt x="440" y="277"/>
                  </a:cubicBezTo>
                  <a:cubicBezTo>
                    <a:pt x="402" y="325"/>
                    <a:pt x="239" y="325"/>
                    <a:pt x="163" y="325"/>
                  </a:cubicBezTo>
                  <a:cubicBezTo>
                    <a:pt x="201" y="363"/>
                    <a:pt x="201" y="402"/>
                    <a:pt x="201" y="440"/>
                  </a:cubicBezTo>
                  <a:cubicBezTo>
                    <a:pt x="239" y="440"/>
                    <a:pt x="277" y="478"/>
                    <a:pt x="277" y="516"/>
                  </a:cubicBezTo>
                  <a:cubicBezTo>
                    <a:pt x="239" y="602"/>
                    <a:pt x="201" y="640"/>
                    <a:pt x="125" y="640"/>
                  </a:cubicBezTo>
                  <a:cubicBezTo>
                    <a:pt x="86" y="679"/>
                    <a:pt x="39" y="717"/>
                    <a:pt x="0" y="717"/>
                  </a:cubicBezTo>
                  <a:cubicBezTo>
                    <a:pt x="0" y="755"/>
                    <a:pt x="125" y="803"/>
                    <a:pt x="125" y="803"/>
                  </a:cubicBezTo>
                  <a:cubicBezTo>
                    <a:pt x="125" y="803"/>
                    <a:pt x="163" y="1042"/>
                    <a:pt x="201" y="1156"/>
                  </a:cubicBezTo>
                  <a:cubicBezTo>
                    <a:pt x="263" y="1289"/>
                    <a:pt x="358" y="1416"/>
                    <a:pt x="390" y="1416"/>
                  </a:cubicBezTo>
                  <a:cubicBezTo>
                    <a:pt x="398" y="1416"/>
                    <a:pt x="402" y="1409"/>
                    <a:pt x="402" y="1395"/>
                  </a:cubicBezTo>
                  <a:cubicBezTo>
                    <a:pt x="402" y="1357"/>
                    <a:pt x="363" y="1233"/>
                    <a:pt x="325" y="1156"/>
                  </a:cubicBezTo>
                  <a:cubicBezTo>
                    <a:pt x="277" y="1042"/>
                    <a:pt x="277" y="841"/>
                    <a:pt x="277" y="841"/>
                  </a:cubicBezTo>
                  <a:lnTo>
                    <a:pt x="277" y="841"/>
                  </a:lnTo>
                  <a:cubicBezTo>
                    <a:pt x="277" y="841"/>
                    <a:pt x="290" y="844"/>
                    <a:pt x="309" y="844"/>
                  </a:cubicBezTo>
                  <a:cubicBezTo>
                    <a:pt x="361" y="844"/>
                    <a:pt x="461" y="824"/>
                    <a:pt x="516" y="679"/>
                  </a:cubicBezTo>
                  <a:cubicBezTo>
                    <a:pt x="602" y="564"/>
                    <a:pt x="516" y="478"/>
                    <a:pt x="478" y="440"/>
                  </a:cubicBezTo>
                  <a:cubicBezTo>
                    <a:pt x="516" y="402"/>
                    <a:pt x="717" y="277"/>
                    <a:pt x="803" y="125"/>
                  </a:cubicBezTo>
                  <a:cubicBezTo>
                    <a:pt x="879" y="0"/>
                    <a:pt x="803" y="0"/>
                    <a:pt x="7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80"/>
            <p:cNvSpPr/>
            <p:nvPr/>
          </p:nvSpPr>
          <p:spPr>
            <a:xfrm>
              <a:off x="7560238" y="2324703"/>
              <a:ext cx="21470" cy="40897"/>
            </a:xfrm>
            <a:custGeom>
              <a:rect b="b" l="l" r="r" t="t"/>
              <a:pathLst>
                <a:path extrusionOk="0" h="1341" w="704">
                  <a:moveTo>
                    <a:pt x="679" y="1"/>
                  </a:moveTo>
                  <a:cubicBezTo>
                    <a:pt x="669" y="1"/>
                    <a:pt x="655" y="10"/>
                    <a:pt x="641" y="24"/>
                  </a:cubicBezTo>
                  <a:cubicBezTo>
                    <a:pt x="603" y="62"/>
                    <a:pt x="517" y="138"/>
                    <a:pt x="364" y="262"/>
                  </a:cubicBezTo>
                  <a:cubicBezTo>
                    <a:pt x="316" y="339"/>
                    <a:pt x="163" y="339"/>
                    <a:pt x="125" y="377"/>
                  </a:cubicBezTo>
                  <a:cubicBezTo>
                    <a:pt x="125" y="377"/>
                    <a:pt x="163" y="415"/>
                    <a:pt x="163" y="463"/>
                  </a:cubicBezTo>
                  <a:cubicBezTo>
                    <a:pt x="202" y="463"/>
                    <a:pt x="240" y="501"/>
                    <a:pt x="240" y="539"/>
                  </a:cubicBezTo>
                  <a:cubicBezTo>
                    <a:pt x="240" y="616"/>
                    <a:pt x="163" y="654"/>
                    <a:pt x="125" y="654"/>
                  </a:cubicBezTo>
                  <a:cubicBezTo>
                    <a:pt x="77" y="702"/>
                    <a:pt x="39" y="740"/>
                    <a:pt x="1" y="740"/>
                  </a:cubicBezTo>
                  <a:cubicBezTo>
                    <a:pt x="39" y="778"/>
                    <a:pt x="125" y="778"/>
                    <a:pt x="125" y="778"/>
                  </a:cubicBezTo>
                  <a:cubicBezTo>
                    <a:pt x="125" y="778"/>
                    <a:pt x="163" y="1017"/>
                    <a:pt x="240" y="1132"/>
                  </a:cubicBezTo>
                  <a:cubicBezTo>
                    <a:pt x="347" y="1240"/>
                    <a:pt x="419" y="1340"/>
                    <a:pt x="436" y="1340"/>
                  </a:cubicBezTo>
                  <a:cubicBezTo>
                    <a:pt x="439" y="1340"/>
                    <a:pt x="440" y="1338"/>
                    <a:pt x="440" y="1333"/>
                  </a:cubicBezTo>
                  <a:cubicBezTo>
                    <a:pt x="440" y="1294"/>
                    <a:pt x="402" y="1180"/>
                    <a:pt x="364" y="1094"/>
                  </a:cubicBezTo>
                  <a:cubicBezTo>
                    <a:pt x="316" y="1017"/>
                    <a:pt x="278" y="817"/>
                    <a:pt x="278" y="817"/>
                  </a:cubicBezTo>
                  <a:lnTo>
                    <a:pt x="278" y="817"/>
                  </a:lnTo>
                  <a:cubicBezTo>
                    <a:pt x="278" y="817"/>
                    <a:pt x="287" y="819"/>
                    <a:pt x="303" y="819"/>
                  </a:cubicBezTo>
                  <a:cubicBezTo>
                    <a:pt x="343" y="819"/>
                    <a:pt x="423" y="799"/>
                    <a:pt x="479" y="654"/>
                  </a:cubicBezTo>
                  <a:cubicBezTo>
                    <a:pt x="555" y="501"/>
                    <a:pt x="440" y="463"/>
                    <a:pt x="440" y="415"/>
                  </a:cubicBezTo>
                  <a:cubicBezTo>
                    <a:pt x="440" y="377"/>
                    <a:pt x="603" y="262"/>
                    <a:pt x="679" y="100"/>
                  </a:cubicBezTo>
                  <a:cubicBezTo>
                    <a:pt x="704" y="27"/>
                    <a:pt x="697" y="1"/>
                    <a:pt x="6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80"/>
            <p:cNvSpPr/>
            <p:nvPr/>
          </p:nvSpPr>
          <p:spPr>
            <a:xfrm>
              <a:off x="7573657" y="2325862"/>
              <a:ext cx="19030" cy="40379"/>
            </a:xfrm>
            <a:custGeom>
              <a:rect b="b" l="l" r="r" t="t"/>
              <a:pathLst>
                <a:path extrusionOk="0" h="1324" w="624">
                  <a:moveTo>
                    <a:pt x="578" y="1"/>
                  </a:moveTo>
                  <a:cubicBezTo>
                    <a:pt x="566" y="1"/>
                    <a:pt x="555" y="10"/>
                    <a:pt x="555" y="24"/>
                  </a:cubicBezTo>
                  <a:cubicBezTo>
                    <a:pt x="516" y="62"/>
                    <a:pt x="440" y="138"/>
                    <a:pt x="316" y="301"/>
                  </a:cubicBezTo>
                  <a:cubicBezTo>
                    <a:pt x="278" y="339"/>
                    <a:pt x="115" y="377"/>
                    <a:pt x="77" y="377"/>
                  </a:cubicBezTo>
                  <a:cubicBezTo>
                    <a:pt x="77" y="425"/>
                    <a:pt x="115" y="463"/>
                    <a:pt x="115" y="463"/>
                  </a:cubicBezTo>
                  <a:cubicBezTo>
                    <a:pt x="163" y="501"/>
                    <a:pt x="201" y="540"/>
                    <a:pt x="201" y="578"/>
                  </a:cubicBezTo>
                  <a:cubicBezTo>
                    <a:pt x="201" y="616"/>
                    <a:pt x="163" y="664"/>
                    <a:pt x="77" y="664"/>
                  </a:cubicBezTo>
                  <a:cubicBezTo>
                    <a:pt x="77" y="702"/>
                    <a:pt x="39" y="740"/>
                    <a:pt x="0" y="779"/>
                  </a:cubicBezTo>
                  <a:cubicBezTo>
                    <a:pt x="0" y="817"/>
                    <a:pt x="115" y="817"/>
                    <a:pt x="115" y="817"/>
                  </a:cubicBezTo>
                  <a:cubicBezTo>
                    <a:pt x="115" y="817"/>
                    <a:pt x="201" y="1017"/>
                    <a:pt x="278" y="1142"/>
                  </a:cubicBezTo>
                  <a:cubicBezTo>
                    <a:pt x="336" y="1230"/>
                    <a:pt x="423" y="1323"/>
                    <a:pt x="460" y="1323"/>
                  </a:cubicBezTo>
                  <a:cubicBezTo>
                    <a:pt x="471" y="1323"/>
                    <a:pt x="478" y="1315"/>
                    <a:pt x="478" y="1295"/>
                  </a:cubicBezTo>
                  <a:cubicBezTo>
                    <a:pt x="478" y="1256"/>
                    <a:pt x="402" y="1180"/>
                    <a:pt x="354" y="1094"/>
                  </a:cubicBezTo>
                  <a:cubicBezTo>
                    <a:pt x="316" y="1017"/>
                    <a:pt x="239" y="817"/>
                    <a:pt x="239" y="817"/>
                  </a:cubicBezTo>
                  <a:cubicBezTo>
                    <a:pt x="250" y="817"/>
                    <a:pt x="268" y="820"/>
                    <a:pt x="289" y="820"/>
                  </a:cubicBezTo>
                  <a:cubicBezTo>
                    <a:pt x="341" y="820"/>
                    <a:pt x="413" y="800"/>
                    <a:pt x="440" y="664"/>
                  </a:cubicBezTo>
                  <a:cubicBezTo>
                    <a:pt x="516" y="501"/>
                    <a:pt x="402" y="463"/>
                    <a:pt x="354" y="425"/>
                  </a:cubicBezTo>
                  <a:cubicBezTo>
                    <a:pt x="402" y="425"/>
                    <a:pt x="516" y="263"/>
                    <a:pt x="593" y="100"/>
                  </a:cubicBezTo>
                  <a:cubicBezTo>
                    <a:pt x="623" y="27"/>
                    <a:pt x="600" y="1"/>
                    <a:pt x="5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80"/>
            <p:cNvSpPr/>
            <p:nvPr/>
          </p:nvSpPr>
          <p:spPr>
            <a:xfrm>
              <a:off x="7587045" y="2328150"/>
              <a:ext cx="15310" cy="36262"/>
            </a:xfrm>
            <a:custGeom>
              <a:rect b="b" l="l" r="r" t="t"/>
              <a:pathLst>
                <a:path extrusionOk="0" h="1189" w="502">
                  <a:moveTo>
                    <a:pt x="483" y="0"/>
                  </a:moveTo>
                  <a:cubicBezTo>
                    <a:pt x="472" y="0"/>
                    <a:pt x="456" y="9"/>
                    <a:pt x="440" y="25"/>
                  </a:cubicBezTo>
                  <a:cubicBezTo>
                    <a:pt x="440" y="25"/>
                    <a:pt x="355" y="111"/>
                    <a:pt x="240" y="264"/>
                  </a:cubicBezTo>
                  <a:cubicBezTo>
                    <a:pt x="202" y="350"/>
                    <a:pt x="77" y="350"/>
                    <a:pt x="39" y="388"/>
                  </a:cubicBezTo>
                  <a:cubicBezTo>
                    <a:pt x="39" y="388"/>
                    <a:pt x="77" y="426"/>
                    <a:pt x="77" y="465"/>
                  </a:cubicBezTo>
                  <a:cubicBezTo>
                    <a:pt x="116" y="465"/>
                    <a:pt x="154" y="503"/>
                    <a:pt x="154" y="541"/>
                  </a:cubicBezTo>
                  <a:cubicBezTo>
                    <a:pt x="154" y="589"/>
                    <a:pt x="116" y="627"/>
                    <a:pt x="77" y="627"/>
                  </a:cubicBezTo>
                  <a:cubicBezTo>
                    <a:pt x="39" y="665"/>
                    <a:pt x="1" y="704"/>
                    <a:pt x="1" y="704"/>
                  </a:cubicBezTo>
                  <a:cubicBezTo>
                    <a:pt x="1" y="742"/>
                    <a:pt x="77" y="742"/>
                    <a:pt x="77" y="742"/>
                  </a:cubicBezTo>
                  <a:cubicBezTo>
                    <a:pt x="77" y="742"/>
                    <a:pt x="154" y="866"/>
                    <a:pt x="240" y="981"/>
                  </a:cubicBezTo>
                  <a:cubicBezTo>
                    <a:pt x="306" y="1088"/>
                    <a:pt x="372" y="1189"/>
                    <a:pt x="389" y="1189"/>
                  </a:cubicBezTo>
                  <a:cubicBezTo>
                    <a:pt x="391" y="1189"/>
                    <a:pt x="393" y="1186"/>
                    <a:pt x="393" y="1181"/>
                  </a:cubicBezTo>
                  <a:cubicBezTo>
                    <a:pt x="393" y="1105"/>
                    <a:pt x="316" y="1019"/>
                    <a:pt x="278" y="942"/>
                  </a:cubicBezTo>
                  <a:cubicBezTo>
                    <a:pt x="240" y="866"/>
                    <a:pt x="202" y="780"/>
                    <a:pt x="240" y="780"/>
                  </a:cubicBezTo>
                  <a:cubicBezTo>
                    <a:pt x="240" y="742"/>
                    <a:pt x="355" y="780"/>
                    <a:pt x="393" y="589"/>
                  </a:cubicBezTo>
                  <a:cubicBezTo>
                    <a:pt x="440" y="465"/>
                    <a:pt x="355" y="426"/>
                    <a:pt x="316" y="388"/>
                  </a:cubicBezTo>
                  <a:cubicBezTo>
                    <a:pt x="316" y="388"/>
                    <a:pt x="440" y="226"/>
                    <a:pt x="479" y="63"/>
                  </a:cubicBezTo>
                  <a:cubicBezTo>
                    <a:pt x="501" y="19"/>
                    <a:pt x="497" y="0"/>
                    <a:pt x="48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80"/>
            <p:cNvSpPr/>
            <p:nvPr/>
          </p:nvSpPr>
          <p:spPr>
            <a:xfrm>
              <a:off x="7599000" y="2329308"/>
              <a:ext cx="12290" cy="30497"/>
            </a:xfrm>
            <a:custGeom>
              <a:rect b="b" l="l" r="r" t="t"/>
              <a:pathLst>
                <a:path extrusionOk="0" h="1000" w="403">
                  <a:moveTo>
                    <a:pt x="339" y="1"/>
                  </a:moveTo>
                  <a:cubicBezTo>
                    <a:pt x="332" y="1"/>
                    <a:pt x="326" y="10"/>
                    <a:pt x="326" y="25"/>
                  </a:cubicBezTo>
                  <a:cubicBezTo>
                    <a:pt x="287" y="73"/>
                    <a:pt x="240" y="150"/>
                    <a:pt x="163" y="226"/>
                  </a:cubicBezTo>
                  <a:cubicBezTo>
                    <a:pt x="125" y="312"/>
                    <a:pt x="48" y="350"/>
                    <a:pt x="1" y="388"/>
                  </a:cubicBezTo>
                  <a:cubicBezTo>
                    <a:pt x="1" y="388"/>
                    <a:pt x="48" y="388"/>
                    <a:pt x="48" y="427"/>
                  </a:cubicBezTo>
                  <a:cubicBezTo>
                    <a:pt x="87" y="427"/>
                    <a:pt x="125" y="465"/>
                    <a:pt x="125" y="503"/>
                  </a:cubicBezTo>
                  <a:cubicBezTo>
                    <a:pt x="125" y="551"/>
                    <a:pt x="87" y="589"/>
                    <a:pt x="48" y="589"/>
                  </a:cubicBezTo>
                  <a:cubicBezTo>
                    <a:pt x="48" y="627"/>
                    <a:pt x="1" y="666"/>
                    <a:pt x="1" y="704"/>
                  </a:cubicBezTo>
                  <a:lnTo>
                    <a:pt x="87" y="704"/>
                  </a:lnTo>
                  <a:cubicBezTo>
                    <a:pt x="87" y="704"/>
                    <a:pt x="125" y="790"/>
                    <a:pt x="201" y="866"/>
                  </a:cubicBezTo>
                  <a:cubicBezTo>
                    <a:pt x="265" y="951"/>
                    <a:pt x="344" y="999"/>
                    <a:pt x="381" y="999"/>
                  </a:cubicBezTo>
                  <a:cubicBezTo>
                    <a:pt x="394" y="999"/>
                    <a:pt x="402" y="993"/>
                    <a:pt x="402" y="981"/>
                  </a:cubicBezTo>
                  <a:cubicBezTo>
                    <a:pt x="402" y="943"/>
                    <a:pt x="364" y="904"/>
                    <a:pt x="287" y="866"/>
                  </a:cubicBezTo>
                  <a:cubicBezTo>
                    <a:pt x="240" y="790"/>
                    <a:pt x="201" y="704"/>
                    <a:pt x="201" y="704"/>
                  </a:cubicBezTo>
                  <a:cubicBezTo>
                    <a:pt x="201" y="666"/>
                    <a:pt x="326" y="666"/>
                    <a:pt x="364" y="503"/>
                  </a:cubicBezTo>
                  <a:cubicBezTo>
                    <a:pt x="364" y="388"/>
                    <a:pt x="287" y="350"/>
                    <a:pt x="240" y="350"/>
                  </a:cubicBezTo>
                  <a:cubicBezTo>
                    <a:pt x="240" y="312"/>
                    <a:pt x="326" y="226"/>
                    <a:pt x="364" y="73"/>
                  </a:cubicBezTo>
                  <a:cubicBezTo>
                    <a:pt x="364" y="22"/>
                    <a:pt x="350" y="1"/>
                    <a:pt x="3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80"/>
            <p:cNvSpPr/>
            <p:nvPr/>
          </p:nvSpPr>
          <p:spPr>
            <a:xfrm>
              <a:off x="7608912" y="2329979"/>
              <a:ext cx="10827" cy="28546"/>
            </a:xfrm>
            <a:custGeom>
              <a:rect b="b" l="l" r="r" t="t"/>
              <a:pathLst>
                <a:path extrusionOk="0" h="936" w="355">
                  <a:moveTo>
                    <a:pt x="336" y="0"/>
                  </a:moveTo>
                  <a:cubicBezTo>
                    <a:pt x="321" y="0"/>
                    <a:pt x="299" y="24"/>
                    <a:pt x="278" y="51"/>
                  </a:cubicBezTo>
                  <a:cubicBezTo>
                    <a:pt x="278" y="89"/>
                    <a:pt x="239" y="128"/>
                    <a:pt x="153" y="204"/>
                  </a:cubicBezTo>
                  <a:cubicBezTo>
                    <a:pt x="115" y="290"/>
                    <a:pt x="39" y="328"/>
                    <a:pt x="1" y="328"/>
                  </a:cubicBezTo>
                  <a:cubicBezTo>
                    <a:pt x="1" y="366"/>
                    <a:pt x="39" y="366"/>
                    <a:pt x="39" y="405"/>
                  </a:cubicBezTo>
                  <a:cubicBezTo>
                    <a:pt x="77" y="405"/>
                    <a:pt x="115" y="405"/>
                    <a:pt x="115" y="443"/>
                  </a:cubicBezTo>
                  <a:cubicBezTo>
                    <a:pt x="115" y="481"/>
                    <a:pt x="115" y="567"/>
                    <a:pt x="39" y="567"/>
                  </a:cubicBezTo>
                  <a:cubicBezTo>
                    <a:pt x="39" y="605"/>
                    <a:pt x="1" y="644"/>
                    <a:pt x="1" y="644"/>
                  </a:cubicBezTo>
                  <a:cubicBezTo>
                    <a:pt x="1" y="682"/>
                    <a:pt x="77" y="682"/>
                    <a:pt x="77" y="682"/>
                  </a:cubicBezTo>
                  <a:cubicBezTo>
                    <a:pt x="77" y="682"/>
                    <a:pt x="115" y="768"/>
                    <a:pt x="201" y="844"/>
                  </a:cubicBezTo>
                  <a:cubicBezTo>
                    <a:pt x="257" y="900"/>
                    <a:pt x="313" y="936"/>
                    <a:pt x="339" y="936"/>
                  </a:cubicBezTo>
                  <a:cubicBezTo>
                    <a:pt x="349" y="936"/>
                    <a:pt x="354" y="931"/>
                    <a:pt x="354" y="921"/>
                  </a:cubicBezTo>
                  <a:cubicBezTo>
                    <a:pt x="354" y="882"/>
                    <a:pt x="316" y="882"/>
                    <a:pt x="278" y="844"/>
                  </a:cubicBezTo>
                  <a:cubicBezTo>
                    <a:pt x="239" y="768"/>
                    <a:pt x="201" y="682"/>
                    <a:pt x="201" y="682"/>
                  </a:cubicBezTo>
                  <a:cubicBezTo>
                    <a:pt x="201" y="644"/>
                    <a:pt x="316" y="644"/>
                    <a:pt x="354" y="481"/>
                  </a:cubicBezTo>
                  <a:cubicBezTo>
                    <a:pt x="354" y="366"/>
                    <a:pt x="239" y="328"/>
                    <a:pt x="201" y="290"/>
                  </a:cubicBezTo>
                  <a:cubicBezTo>
                    <a:pt x="239" y="290"/>
                    <a:pt x="316" y="204"/>
                    <a:pt x="354" y="51"/>
                  </a:cubicBezTo>
                  <a:cubicBezTo>
                    <a:pt x="354" y="14"/>
                    <a:pt x="347" y="0"/>
                    <a:pt x="3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80"/>
            <p:cNvSpPr/>
            <p:nvPr/>
          </p:nvSpPr>
          <p:spPr>
            <a:xfrm>
              <a:off x="7618519" y="2330650"/>
              <a:ext cx="11132" cy="26716"/>
            </a:xfrm>
            <a:custGeom>
              <a:rect b="b" l="l" r="r" t="t"/>
              <a:pathLst>
                <a:path extrusionOk="0" h="876" w="365">
                  <a:moveTo>
                    <a:pt x="302" y="0"/>
                  </a:moveTo>
                  <a:cubicBezTo>
                    <a:pt x="291" y="0"/>
                    <a:pt x="278" y="29"/>
                    <a:pt x="278" y="29"/>
                  </a:cubicBezTo>
                  <a:cubicBezTo>
                    <a:pt x="278" y="67"/>
                    <a:pt x="202" y="144"/>
                    <a:pt x="163" y="220"/>
                  </a:cubicBezTo>
                  <a:cubicBezTo>
                    <a:pt x="125" y="268"/>
                    <a:pt x="39" y="306"/>
                    <a:pt x="1" y="306"/>
                  </a:cubicBezTo>
                  <a:cubicBezTo>
                    <a:pt x="1" y="344"/>
                    <a:pt x="39" y="344"/>
                    <a:pt x="39" y="383"/>
                  </a:cubicBezTo>
                  <a:cubicBezTo>
                    <a:pt x="77" y="383"/>
                    <a:pt x="125" y="383"/>
                    <a:pt x="125" y="421"/>
                  </a:cubicBezTo>
                  <a:cubicBezTo>
                    <a:pt x="125" y="459"/>
                    <a:pt x="77" y="507"/>
                    <a:pt x="39" y="545"/>
                  </a:cubicBezTo>
                  <a:cubicBezTo>
                    <a:pt x="39" y="545"/>
                    <a:pt x="1" y="583"/>
                    <a:pt x="1" y="622"/>
                  </a:cubicBezTo>
                  <a:lnTo>
                    <a:pt x="77" y="622"/>
                  </a:lnTo>
                  <a:cubicBezTo>
                    <a:pt x="77" y="622"/>
                    <a:pt x="125" y="698"/>
                    <a:pt x="202" y="784"/>
                  </a:cubicBezTo>
                  <a:cubicBezTo>
                    <a:pt x="258" y="840"/>
                    <a:pt x="319" y="875"/>
                    <a:pt x="329" y="875"/>
                  </a:cubicBezTo>
                  <a:cubicBezTo>
                    <a:pt x="332" y="875"/>
                    <a:pt x="329" y="871"/>
                    <a:pt x="316" y="860"/>
                  </a:cubicBezTo>
                  <a:cubicBezTo>
                    <a:pt x="316" y="860"/>
                    <a:pt x="316" y="822"/>
                    <a:pt x="278" y="784"/>
                  </a:cubicBezTo>
                  <a:cubicBezTo>
                    <a:pt x="202" y="746"/>
                    <a:pt x="163" y="622"/>
                    <a:pt x="163" y="622"/>
                  </a:cubicBezTo>
                  <a:cubicBezTo>
                    <a:pt x="202" y="622"/>
                    <a:pt x="316" y="622"/>
                    <a:pt x="316" y="459"/>
                  </a:cubicBezTo>
                  <a:cubicBezTo>
                    <a:pt x="364" y="344"/>
                    <a:pt x="240" y="306"/>
                    <a:pt x="202" y="306"/>
                  </a:cubicBezTo>
                  <a:cubicBezTo>
                    <a:pt x="240" y="268"/>
                    <a:pt x="316" y="182"/>
                    <a:pt x="316" y="67"/>
                  </a:cubicBezTo>
                  <a:cubicBezTo>
                    <a:pt x="316" y="15"/>
                    <a:pt x="310" y="0"/>
                    <a:pt x="3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80"/>
            <p:cNvSpPr/>
            <p:nvPr/>
          </p:nvSpPr>
          <p:spPr>
            <a:xfrm>
              <a:off x="7626997" y="2329979"/>
              <a:ext cx="11101" cy="27387"/>
            </a:xfrm>
            <a:custGeom>
              <a:rect b="b" l="l" r="r" t="t"/>
              <a:pathLst>
                <a:path extrusionOk="0" h="898" w="364">
                  <a:moveTo>
                    <a:pt x="344" y="0"/>
                  </a:moveTo>
                  <a:cubicBezTo>
                    <a:pt x="328" y="0"/>
                    <a:pt x="304" y="24"/>
                    <a:pt x="277" y="51"/>
                  </a:cubicBezTo>
                  <a:cubicBezTo>
                    <a:pt x="277" y="51"/>
                    <a:pt x="239" y="128"/>
                    <a:pt x="162" y="204"/>
                  </a:cubicBezTo>
                  <a:cubicBezTo>
                    <a:pt x="124" y="242"/>
                    <a:pt x="38" y="290"/>
                    <a:pt x="0" y="328"/>
                  </a:cubicBezTo>
                  <a:cubicBezTo>
                    <a:pt x="38" y="328"/>
                    <a:pt x="38" y="328"/>
                    <a:pt x="86" y="366"/>
                  </a:cubicBezTo>
                  <a:lnTo>
                    <a:pt x="124" y="405"/>
                  </a:lnTo>
                  <a:cubicBezTo>
                    <a:pt x="162" y="443"/>
                    <a:pt x="124" y="529"/>
                    <a:pt x="86" y="529"/>
                  </a:cubicBezTo>
                  <a:cubicBezTo>
                    <a:pt x="86" y="567"/>
                    <a:pt x="38" y="605"/>
                    <a:pt x="0" y="605"/>
                  </a:cubicBezTo>
                  <a:cubicBezTo>
                    <a:pt x="13" y="618"/>
                    <a:pt x="31" y="622"/>
                    <a:pt x="49" y="622"/>
                  </a:cubicBezTo>
                  <a:cubicBezTo>
                    <a:pt x="86" y="622"/>
                    <a:pt x="124" y="605"/>
                    <a:pt x="124" y="605"/>
                  </a:cubicBezTo>
                  <a:cubicBezTo>
                    <a:pt x="124" y="605"/>
                    <a:pt x="124" y="682"/>
                    <a:pt x="201" y="806"/>
                  </a:cubicBezTo>
                  <a:cubicBezTo>
                    <a:pt x="257" y="862"/>
                    <a:pt x="318" y="897"/>
                    <a:pt x="346" y="897"/>
                  </a:cubicBezTo>
                  <a:cubicBezTo>
                    <a:pt x="357" y="897"/>
                    <a:pt x="363" y="893"/>
                    <a:pt x="363" y="882"/>
                  </a:cubicBezTo>
                  <a:cubicBezTo>
                    <a:pt x="363" y="844"/>
                    <a:pt x="325" y="806"/>
                    <a:pt x="277" y="768"/>
                  </a:cubicBezTo>
                  <a:cubicBezTo>
                    <a:pt x="239" y="720"/>
                    <a:pt x="201" y="644"/>
                    <a:pt x="201" y="605"/>
                  </a:cubicBezTo>
                  <a:cubicBezTo>
                    <a:pt x="201" y="605"/>
                    <a:pt x="325" y="605"/>
                    <a:pt x="363" y="443"/>
                  </a:cubicBezTo>
                  <a:cubicBezTo>
                    <a:pt x="363" y="328"/>
                    <a:pt x="239" y="290"/>
                    <a:pt x="239" y="290"/>
                  </a:cubicBezTo>
                  <a:cubicBezTo>
                    <a:pt x="239" y="242"/>
                    <a:pt x="325" y="204"/>
                    <a:pt x="363" y="51"/>
                  </a:cubicBezTo>
                  <a:cubicBezTo>
                    <a:pt x="363" y="14"/>
                    <a:pt x="356" y="0"/>
                    <a:pt x="3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80"/>
            <p:cNvSpPr/>
            <p:nvPr/>
          </p:nvSpPr>
          <p:spPr>
            <a:xfrm>
              <a:off x="7636878" y="2329979"/>
              <a:ext cx="10034" cy="26228"/>
            </a:xfrm>
            <a:custGeom>
              <a:rect b="b" l="l" r="r" t="t"/>
              <a:pathLst>
                <a:path extrusionOk="0" h="860" w="329">
                  <a:moveTo>
                    <a:pt x="301" y="0"/>
                  </a:moveTo>
                  <a:cubicBezTo>
                    <a:pt x="290" y="0"/>
                    <a:pt x="278" y="24"/>
                    <a:pt x="278" y="51"/>
                  </a:cubicBezTo>
                  <a:cubicBezTo>
                    <a:pt x="278" y="89"/>
                    <a:pt x="192" y="128"/>
                    <a:pt x="154" y="204"/>
                  </a:cubicBezTo>
                  <a:cubicBezTo>
                    <a:pt x="116" y="242"/>
                    <a:pt x="39" y="290"/>
                    <a:pt x="1" y="328"/>
                  </a:cubicBezTo>
                  <a:cubicBezTo>
                    <a:pt x="1" y="328"/>
                    <a:pt x="39" y="328"/>
                    <a:pt x="39" y="366"/>
                  </a:cubicBezTo>
                  <a:cubicBezTo>
                    <a:pt x="77" y="366"/>
                    <a:pt x="116" y="405"/>
                    <a:pt x="116" y="405"/>
                  </a:cubicBezTo>
                  <a:cubicBezTo>
                    <a:pt x="116" y="443"/>
                    <a:pt x="116" y="481"/>
                    <a:pt x="39" y="529"/>
                  </a:cubicBezTo>
                  <a:cubicBezTo>
                    <a:pt x="39" y="567"/>
                    <a:pt x="39" y="567"/>
                    <a:pt x="1" y="605"/>
                  </a:cubicBezTo>
                  <a:lnTo>
                    <a:pt x="77" y="605"/>
                  </a:lnTo>
                  <a:cubicBezTo>
                    <a:pt x="77" y="605"/>
                    <a:pt x="116" y="682"/>
                    <a:pt x="192" y="768"/>
                  </a:cubicBezTo>
                  <a:cubicBezTo>
                    <a:pt x="255" y="824"/>
                    <a:pt x="313" y="859"/>
                    <a:pt x="324" y="859"/>
                  </a:cubicBezTo>
                  <a:cubicBezTo>
                    <a:pt x="328" y="859"/>
                    <a:pt x="326" y="854"/>
                    <a:pt x="316" y="844"/>
                  </a:cubicBezTo>
                  <a:cubicBezTo>
                    <a:pt x="316" y="806"/>
                    <a:pt x="316" y="806"/>
                    <a:pt x="240" y="768"/>
                  </a:cubicBezTo>
                  <a:cubicBezTo>
                    <a:pt x="192" y="682"/>
                    <a:pt x="154" y="605"/>
                    <a:pt x="154" y="605"/>
                  </a:cubicBezTo>
                  <a:cubicBezTo>
                    <a:pt x="192" y="605"/>
                    <a:pt x="316" y="605"/>
                    <a:pt x="316" y="443"/>
                  </a:cubicBezTo>
                  <a:cubicBezTo>
                    <a:pt x="316" y="328"/>
                    <a:pt x="240" y="290"/>
                    <a:pt x="192" y="290"/>
                  </a:cubicBezTo>
                  <a:cubicBezTo>
                    <a:pt x="240" y="242"/>
                    <a:pt x="316" y="204"/>
                    <a:pt x="316" y="51"/>
                  </a:cubicBezTo>
                  <a:cubicBezTo>
                    <a:pt x="316" y="14"/>
                    <a:pt x="309" y="0"/>
                    <a:pt x="3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80"/>
            <p:cNvSpPr/>
            <p:nvPr/>
          </p:nvSpPr>
          <p:spPr>
            <a:xfrm>
              <a:off x="7645356" y="2330132"/>
              <a:ext cx="10003" cy="24886"/>
            </a:xfrm>
            <a:custGeom>
              <a:rect b="b" l="l" r="r" t="t"/>
              <a:pathLst>
                <a:path extrusionOk="0" h="816" w="328">
                  <a:moveTo>
                    <a:pt x="296" y="1"/>
                  </a:moveTo>
                  <a:cubicBezTo>
                    <a:pt x="287" y="1"/>
                    <a:pt x="277" y="22"/>
                    <a:pt x="277" y="46"/>
                  </a:cubicBezTo>
                  <a:cubicBezTo>
                    <a:pt x="277" y="84"/>
                    <a:pt x="201" y="123"/>
                    <a:pt x="153" y="199"/>
                  </a:cubicBezTo>
                  <a:cubicBezTo>
                    <a:pt x="115" y="237"/>
                    <a:pt x="38" y="285"/>
                    <a:pt x="0" y="285"/>
                  </a:cubicBezTo>
                  <a:cubicBezTo>
                    <a:pt x="38" y="323"/>
                    <a:pt x="38" y="323"/>
                    <a:pt x="76" y="361"/>
                  </a:cubicBezTo>
                  <a:cubicBezTo>
                    <a:pt x="76" y="361"/>
                    <a:pt x="115" y="361"/>
                    <a:pt x="115" y="400"/>
                  </a:cubicBezTo>
                  <a:cubicBezTo>
                    <a:pt x="115" y="438"/>
                    <a:pt x="115" y="476"/>
                    <a:pt x="76" y="476"/>
                  </a:cubicBezTo>
                  <a:cubicBezTo>
                    <a:pt x="38" y="524"/>
                    <a:pt x="38" y="562"/>
                    <a:pt x="0" y="562"/>
                  </a:cubicBezTo>
                  <a:cubicBezTo>
                    <a:pt x="38" y="600"/>
                    <a:pt x="115" y="600"/>
                    <a:pt x="115" y="600"/>
                  </a:cubicBezTo>
                  <a:cubicBezTo>
                    <a:pt x="115" y="600"/>
                    <a:pt x="115" y="639"/>
                    <a:pt x="201" y="715"/>
                  </a:cubicBezTo>
                  <a:cubicBezTo>
                    <a:pt x="257" y="778"/>
                    <a:pt x="313" y="816"/>
                    <a:pt x="324" y="816"/>
                  </a:cubicBezTo>
                  <a:cubicBezTo>
                    <a:pt x="328" y="816"/>
                    <a:pt x="325" y="811"/>
                    <a:pt x="315" y="801"/>
                  </a:cubicBezTo>
                  <a:cubicBezTo>
                    <a:pt x="315" y="801"/>
                    <a:pt x="315" y="763"/>
                    <a:pt x="239" y="715"/>
                  </a:cubicBezTo>
                  <a:cubicBezTo>
                    <a:pt x="201" y="677"/>
                    <a:pt x="201" y="600"/>
                    <a:pt x="201" y="600"/>
                  </a:cubicBezTo>
                  <a:cubicBezTo>
                    <a:pt x="201" y="562"/>
                    <a:pt x="315" y="562"/>
                    <a:pt x="315" y="438"/>
                  </a:cubicBezTo>
                  <a:cubicBezTo>
                    <a:pt x="315" y="323"/>
                    <a:pt x="239" y="285"/>
                    <a:pt x="201" y="285"/>
                  </a:cubicBezTo>
                  <a:cubicBezTo>
                    <a:pt x="239" y="237"/>
                    <a:pt x="277" y="199"/>
                    <a:pt x="315" y="84"/>
                  </a:cubicBezTo>
                  <a:cubicBezTo>
                    <a:pt x="315" y="22"/>
                    <a:pt x="306" y="1"/>
                    <a:pt x="29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80"/>
            <p:cNvSpPr/>
            <p:nvPr/>
          </p:nvSpPr>
          <p:spPr>
            <a:xfrm>
              <a:off x="7654963" y="2331230"/>
              <a:ext cx="8478" cy="23361"/>
            </a:xfrm>
            <a:custGeom>
              <a:rect b="b" l="l" r="r" t="t"/>
              <a:pathLst>
                <a:path extrusionOk="0" h="766" w="278">
                  <a:moveTo>
                    <a:pt x="263" y="0"/>
                  </a:moveTo>
                  <a:cubicBezTo>
                    <a:pt x="252" y="0"/>
                    <a:pt x="239" y="26"/>
                    <a:pt x="239" y="48"/>
                  </a:cubicBezTo>
                  <a:cubicBezTo>
                    <a:pt x="201" y="48"/>
                    <a:pt x="163" y="125"/>
                    <a:pt x="125" y="163"/>
                  </a:cubicBezTo>
                  <a:cubicBezTo>
                    <a:pt x="77" y="201"/>
                    <a:pt x="39" y="249"/>
                    <a:pt x="0" y="249"/>
                  </a:cubicBezTo>
                  <a:cubicBezTo>
                    <a:pt x="0" y="287"/>
                    <a:pt x="0" y="287"/>
                    <a:pt x="39" y="325"/>
                  </a:cubicBezTo>
                  <a:cubicBezTo>
                    <a:pt x="39" y="325"/>
                    <a:pt x="77" y="325"/>
                    <a:pt x="77" y="364"/>
                  </a:cubicBezTo>
                  <a:cubicBezTo>
                    <a:pt x="77" y="402"/>
                    <a:pt x="77" y="440"/>
                    <a:pt x="39" y="440"/>
                  </a:cubicBezTo>
                  <a:cubicBezTo>
                    <a:pt x="39" y="488"/>
                    <a:pt x="0" y="488"/>
                    <a:pt x="0" y="526"/>
                  </a:cubicBezTo>
                  <a:lnTo>
                    <a:pt x="77" y="526"/>
                  </a:lnTo>
                  <a:cubicBezTo>
                    <a:pt x="77" y="526"/>
                    <a:pt x="77" y="603"/>
                    <a:pt x="163" y="679"/>
                  </a:cubicBezTo>
                  <a:cubicBezTo>
                    <a:pt x="201" y="765"/>
                    <a:pt x="277" y="765"/>
                    <a:pt x="277" y="765"/>
                  </a:cubicBezTo>
                  <a:cubicBezTo>
                    <a:pt x="277" y="727"/>
                    <a:pt x="239" y="679"/>
                    <a:pt x="201" y="641"/>
                  </a:cubicBezTo>
                  <a:cubicBezTo>
                    <a:pt x="163" y="603"/>
                    <a:pt x="163" y="526"/>
                    <a:pt x="163" y="526"/>
                  </a:cubicBezTo>
                  <a:cubicBezTo>
                    <a:pt x="163" y="526"/>
                    <a:pt x="239" y="526"/>
                    <a:pt x="277" y="402"/>
                  </a:cubicBezTo>
                  <a:cubicBezTo>
                    <a:pt x="277" y="287"/>
                    <a:pt x="201" y="249"/>
                    <a:pt x="163" y="249"/>
                  </a:cubicBezTo>
                  <a:cubicBezTo>
                    <a:pt x="163" y="201"/>
                    <a:pt x="239" y="163"/>
                    <a:pt x="277" y="48"/>
                  </a:cubicBezTo>
                  <a:cubicBezTo>
                    <a:pt x="277" y="13"/>
                    <a:pt x="271" y="0"/>
                    <a:pt x="2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80"/>
            <p:cNvSpPr/>
            <p:nvPr/>
          </p:nvSpPr>
          <p:spPr>
            <a:xfrm>
              <a:off x="7662252" y="2332511"/>
              <a:ext cx="8478" cy="20891"/>
            </a:xfrm>
            <a:custGeom>
              <a:rect b="b" l="l" r="r" t="t"/>
              <a:pathLst>
                <a:path extrusionOk="0" h="685" w="278">
                  <a:moveTo>
                    <a:pt x="263" y="0"/>
                  </a:moveTo>
                  <a:cubicBezTo>
                    <a:pt x="252" y="0"/>
                    <a:pt x="239" y="23"/>
                    <a:pt x="239" y="45"/>
                  </a:cubicBezTo>
                  <a:cubicBezTo>
                    <a:pt x="239" y="45"/>
                    <a:pt x="201" y="83"/>
                    <a:pt x="163" y="159"/>
                  </a:cubicBezTo>
                  <a:cubicBezTo>
                    <a:pt x="124" y="207"/>
                    <a:pt x="38" y="207"/>
                    <a:pt x="0" y="245"/>
                  </a:cubicBezTo>
                  <a:cubicBezTo>
                    <a:pt x="38" y="245"/>
                    <a:pt x="38" y="245"/>
                    <a:pt x="38" y="283"/>
                  </a:cubicBezTo>
                  <a:cubicBezTo>
                    <a:pt x="77" y="283"/>
                    <a:pt x="77" y="283"/>
                    <a:pt x="124" y="322"/>
                  </a:cubicBezTo>
                  <a:cubicBezTo>
                    <a:pt x="124" y="322"/>
                    <a:pt x="77" y="360"/>
                    <a:pt x="38" y="398"/>
                  </a:cubicBezTo>
                  <a:cubicBezTo>
                    <a:pt x="38" y="398"/>
                    <a:pt x="38" y="446"/>
                    <a:pt x="0" y="446"/>
                  </a:cubicBezTo>
                  <a:cubicBezTo>
                    <a:pt x="0" y="459"/>
                    <a:pt x="9" y="463"/>
                    <a:pt x="20" y="463"/>
                  </a:cubicBezTo>
                  <a:cubicBezTo>
                    <a:pt x="43" y="463"/>
                    <a:pt x="77" y="446"/>
                    <a:pt x="77" y="446"/>
                  </a:cubicBezTo>
                  <a:cubicBezTo>
                    <a:pt x="77" y="446"/>
                    <a:pt x="77" y="522"/>
                    <a:pt x="163" y="599"/>
                  </a:cubicBezTo>
                  <a:cubicBezTo>
                    <a:pt x="185" y="650"/>
                    <a:pt x="221" y="671"/>
                    <a:pt x="239" y="679"/>
                  </a:cubicBezTo>
                  <a:lnTo>
                    <a:pt x="239" y="679"/>
                  </a:lnTo>
                  <a:cubicBezTo>
                    <a:pt x="239" y="637"/>
                    <a:pt x="237" y="635"/>
                    <a:pt x="201" y="599"/>
                  </a:cubicBezTo>
                  <a:cubicBezTo>
                    <a:pt x="163" y="522"/>
                    <a:pt x="163" y="484"/>
                    <a:pt x="163" y="484"/>
                  </a:cubicBezTo>
                  <a:cubicBezTo>
                    <a:pt x="163" y="446"/>
                    <a:pt x="239" y="446"/>
                    <a:pt x="277" y="360"/>
                  </a:cubicBezTo>
                  <a:cubicBezTo>
                    <a:pt x="277" y="245"/>
                    <a:pt x="201" y="207"/>
                    <a:pt x="201" y="207"/>
                  </a:cubicBezTo>
                  <a:cubicBezTo>
                    <a:pt x="201" y="207"/>
                    <a:pt x="239" y="159"/>
                    <a:pt x="277" y="45"/>
                  </a:cubicBezTo>
                  <a:cubicBezTo>
                    <a:pt x="277" y="12"/>
                    <a:pt x="270" y="0"/>
                    <a:pt x="263" y="0"/>
                  </a:cubicBezTo>
                  <a:close/>
                  <a:moveTo>
                    <a:pt x="239" y="679"/>
                  </a:moveTo>
                  <a:cubicBezTo>
                    <a:pt x="239" y="681"/>
                    <a:pt x="239" y="683"/>
                    <a:pt x="239" y="685"/>
                  </a:cubicBezTo>
                  <a:cubicBezTo>
                    <a:pt x="255" y="685"/>
                    <a:pt x="251" y="685"/>
                    <a:pt x="239" y="679"/>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80"/>
            <p:cNvSpPr/>
            <p:nvPr/>
          </p:nvSpPr>
          <p:spPr>
            <a:xfrm>
              <a:off x="7669541" y="2334737"/>
              <a:ext cx="8478" cy="17231"/>
            </a:xfrm>
            <a:custGeom>
              <a:rect b="b" l="l" r="r" t="t"/>
              <a:pathLst>
                <a:path extrusionOk="0" h="565" w="278">
                  <a:moveTo>
                    <a:pt x="249" y="0"/>
                  </a:moveTo>
                  <a:cubicBezTo>
                    <a:pt x="239" y="0"/>
                    <a:pt x="220" y="10"/>
                    <a:pt x="201" y="10"/>
                  </a:cubicBezTo>
                  <a:cubicBezTo>
                    <a:pt x="163" y="134"/>
                    <a:pt x="38" y="172"/>
                    <a:pt x="0" y="172"/>
                  </a:cubicBezTo>
                  <a:cubicBezTo>
                    <a:pt x="38" y="172"/>
                    <a:pt x="38" y="210"/>
                    <a:pt x="38" y="210"/>
                  </a:cubicBezTo>
                  <a:cubicBezTo>
                    <a:pt x="77" y="210"/>
                    <a:pt x="77" y="249"/>
                    <a:pt x="77" y="249"/>
                  </a:cubicBezTo>
                  <a:cubicBezTo>
                    <a:pt x="77" y="287"/>
                    <a:pt x="77" y="325"/>
                    <a:pt x="38" y="325"/>
                  </a:cubicBezTo>
                  <a:cubicBezTo>
                    <a:pt x="38" y="373"/>
                    <a:pt x="0" y="373"/>
                    <a:pt x="0" y="411"/>
                  </a:cubicBezTo>
                  <a:lnTo>
                    <a:pt x="38" y="411"/>
                  </a:lnTo>
                  <a:cubicBezTo>
                    <a:pt x="38" y="411"/>
                    <a:pt x="38" y="449"/>
                    <a:pt x="77" y="488"/>
                  </a:cubicBezTo>
                  <a:cubicBezTo>
                    <a:pt x="116" y="523"/>
                    <a:pt x="146" y="542"/>
                    <a:pt x="163" y="552"/>
                  </a:cubicBezTo>
                  <a:lnTo>
                    <a:pt x="163" y="552"/>
                  </a:lnTo>
                  <a:lnTo>
                    <a:pt x="163" y="488"/>
                  </a:lnTo>
                  <a:cubicBezTo>
                    <a:pt x="124" y="449"/>
                    <a:pt x="124" y="411"/>
                    <a:pt x="124" y="411"/>
                  </a:cubicBezTo>
                  <a:cubicBezTo>
                    <a:pt x="124" y="411"/>
                    <a:pt x="201" y="411"/>
                    <a:pt x="239" y="287"/>
                  </a:cubicBezTo>
                  <a:cubicBezTo>
                    <a:pt x="277" y="210"/>
                    <a:pt x="201" y="172"/>
                    <a:pt x="163" y="172"/>
                  </a:cubicBezTo>
                  <a:cubicBezTo>
                    <a:pt x="163" y="172"/>
                    <a:pt x="201" y="134"/>
                    <a:pt x="239" y="48"/>
                  </a:cubicBezTo>
                  <a:cubicBezTo>
                    <a:pt x="258" y="10"/>
                    <a:pt x="258" y="0"/>
                    <a:pt x="249" y="0"/>
                  </a:cubicBezTo>
                  <a:close/>
                  <a:moveTo>
                    <a:pt x="163" y="552"/>
                  </a:moveTo>
                  <a:lnTo>
                    <a:pt x="163" y="564"/>
                  </a:lnTo>
                  <a:cubicBezTo>
                    <a:pt x="183" y="564"/>
                    <a:pt x="182" y="564"/>
                    <a:pt x="163" y="552"/>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80"/>
            <p:cNvSpPr/>
            <p:nvPr/>
          </p:nvSpPr>
          <p:spPr>
            <a:xfrm>
              <a:off x="7675640" y="2335896"/>
              <a:ext cx="9058" cy="17506"/>
            </a:xfrm>
            <a:custGeom>
              <a:rect b="b" l="l" r="r" t="t"/>
              <a:pathLst>
                <a:path extrusionOk="0" h="574" w="297">
                  <a:moveTo>
                    <a:pt x="292" y="0"/>
                  </a:moveTo>
                  <a:cubicBezTo>
                    <a:pt x="287" y="0"/>
                    <a:pt x="278" y="10"/>
                    <a:pt x="278" y="10"/>
                  </a:cubicBezTo>
                  <a:cubicBezTo>
                    <a:pt x="201" y="134"/>
                    <a:pt x="77" y="134"/>
                    <a:pt x="39" y="172"/>
                  </a:cubicBezTo>
                  <a:cubicBezTo>
                    <a:pt x="39" y="172"/>
                    <a:pt x="77" y="172"/>
                    <a:pt x="77" y="211"/>
                  </a:cubicBezTo>
                  <a:cubicBezTo>
                    <a:pt x="77" y="211"/>
                    <a:pt x="115" y="211"/>
                    <a:pt x="115" y="249"/>
                  </a:cubicBezTo>
                  <a:cubicBezTo>
                    <a:pt x="115" y="287"/>
                    <a:pt x="77" y="335"/>
                    <a:pt x="39" y="335"/>
                  </a:cubicBezTo>
                  <a:cubicBezTo>
                    <a:pt x="39" y="335"/>
                    <a:pt x="39" y="373"/>
                    <a:pt x="1" y="373"/>
                  </a:cubicBezTo>
                  <a:cubicBezTo>
                    <a:pt x="1" y="386"/>
                    <a:pt x="9" y="390"/>
                    <a:pt x="21" y="390"/>
                  </a:cubicBezTo>
                  <a:cubicBezTo>
                    <a:pt x="43" y="390"/>
                    <a:pt x="77" y="373"/>
                    <a:pt x="77" y="373"/>
                  </a:cubicBezTo>
                  <a:cubicBezTo>
                    <a:pt x="77" y="373"/>
                    <a:pt x="77" y="411"/>
                    <a:pt x="115" y="488"/>
                  </a:cubicBezTo>
                  <a:cubicBezTo>
                    <a:pt x="163" y="574"/>
                    <a:pt x="201" y="574"/>
                    <a:pt x="201" y="574"/>
                  </a:cubicBezTo>
                  <a:cubicBezTo>
                    <a:pt x="201" y="526"/>
                    <a:pt x="201" y="526"/>
                    <a:pt x="163" y="488"/>
                  </a:cubicBezTo>
                  <a:cubicBezTo>
                    <a:pt x="115" y="450"/>
                    <a:pt x="115" y="411"/>
                    <a:pt x="115" y="411"/>
                  </a:cubicBezTo>
                  <a:cubicBezTo>
                    <a:pt x="163" y="411"/>
                    <a:pt x="240" y="411"/>
                    <a:pt x="278" y="287"/>
                  </a:cubicBezTo>
                  <a:cubicBezTo>
                    <a:pt x="278" y="211"/>
                    <a:pt x="240" y="172"/>
                    <a:pt x="201" y="172"/>
                  </a:cubicBezTo>
                  <a:cubicBezTo>
                    <a:pt x="201" y="134"/>
                    <a:pt x="278" y="134"/>
                    <a:pt x="278" y="48"/>
                  </a:cubicBezTo>
                  <a:cubicBezTo>
                    <a:pt x="297" y="10"/>
                    <a:pt x="297" y="0"/>
                    <a:pt x="2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80"/>
            <p:cNvSpPr/>
            <p:nvPr/>
          </p:nvSpPr>
          <p:spPr>
            <a:xfrm>
              <a:off x="7682929" y="2336597"/>
              <a:ext cx="9180" cy="17567"/>
            </a:xfrm>
            <a:custGeom>
              <a:rect b="b" l="l" r="r" t="t"/>
              <a:pathLst>
                <a:path extrusionOk="0" h="576" w="301">
                  <a:moveTo>
                    <a:pt x="280" y="1"/>
                  </a:moveTo>
                  <a:cubicBezTo>
                    <a:pt x="270" y="1"/>
                    <a:pt x="255" y="10"/>
                    <a:pt x="240" y="25"/>
                  </a:cubicBezTo>
                  <a:cubicBezTo>
                    <a:pt x="163" y="149"/>
                    <a:pt x="77" y="149"/>
                    <a:pt x="39" y="149"/>
                  </a:cubicBezTo>
                  <a:cubicBezTo>
                    <a:pt x="39" y="188"/>
                    <a:pt x="77" y="188"/>
                    <a:pt x="77" y="188"/>
                  </a:cubicBezTo>
                  <a:cubicBezTo>
                    <a:pt x="77" y="226"/>
                    <a:pt x="115" y="226"/>
                    <a:pt x="115" y="264"/>
                  </a:cubicBezTo>
                  <a:cubicBezTo>
                    <a:pt x="115" y="264"/>
                    <a:pt x="77" y="312"/>
                    <a:pt x="39" y="312"/>
                  </a:cubicBezTo>
                  <a:cubicBezTo>
                    <a:pt x="39" y="350"/>
                    <a:pt x="1" y="350"/>
                    <a:pt x="1" y="388"/>
                  </a:cubicBezTo>
                  <a:lnTo>
                    <a:pt x="77" y="388"/>
                  </a:lnTo>
                  <a:cubicBezTo>
                    <a:pt x="77" y="388"/>
                    <a:pt x="39" y="427"/>
                    <a:pt x="115" y="503"/>
                  </a:cubicBezTo>
                  <a:cubicBezTo>
                    <a:pt x="144" y="555"/>
                    <a:pt x="169" y="575"/>
                    <a:pt x="177" y="575"/>
                  </a:cubicBezTo>
                  <a:cubicBezTo>
                    <a:pt x="181" y="575"/>
                    <a:pt x="178" y="566"/>
                    <a:pt x="163" y="551"/>
                  </a:cubicBezTo>
                  <a:lnTo>
                    <a:pt x="163" y="503"/>
                  </a:lnTo>
                  <a:cubicBezTo>
                    <a:pt x="115" y="465"/>
                    <a:pt x="115" y="427"/>
                    <a:pt x="115" y="427"/>
                  </a:cubicBezTo>
                  <a:cubicBezTo>
                    <a:pt x="115" y="388"/>
                    <a:pt x="240" y="427"/>
                    <a:pt x="278" y="312"/>
                  </a:cubicBezTo>
                  <a:cubicBezTo>
                    <a:pt x="278" y="226"/>
                    <a:pt x="201" y="188"/>
                    <a:pt x="201" y="188"/>
                  </a:cubicBezTo>
                  <a:cubicBezTo>
                    <a:pt x="201" y="149"/>
                    <a:pt x="240" y="111"/>
                    <a:pt x="278" y="73"/>
                  </a:cubicBezTo>
                  <a:cubicBezTo>
                    <a:pt x="301" y="21"/>
                    <a:pt x="296" y="1"/>
                    <a:pt x="28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80"/>
            <p:cNvSpPr/>
            <p:nvPr/>
          </p:nvSpPr>
          <p:spPr>
            <a:xfrm>
              <a:off x="7690218" y="2340654"/>
              <a:ext cx="7319" cy="11925"/>
            </a:xfrm>
            <a:custGeom>
              <a:rect b="b" l="l" r="r" t="t"/>
              <a:pathLst>
                <a:path extrusionOk="0" h="391" w="240">
                  <a:moveTo>
                    <a:pt x="188" y="1"/>
                  </a:moveTo>
                  <a:cubicBezTo>
                    <a:pt x="182" y="1"/>
                    <a:pt x="174" y="5"/>
                    <a:pt x="163" y="16"/>
                  </a:cubicBezTo>
                  <a:cubicBezTo>
                    <a:pt x="163" y="55"/>
                    <a:pt x="115" y="55"/>
                    <a:pt x="115" y="93"/>
                  </a:cubicBezTo>
                  <a:cubicBezTo>
                    <a:pt x="77" y="55"/>
                    <a:pt x="39" y="55"/>
                    <a:pt x="39" y="55"/>
                  </a:cubicBezTo>
                  <a:lnTo>
                    <a:pt x="39" y="131"/>
                  </a:lnTo>
                  <a:cubicBezTo>
                    <a:pt x="115" y="179"/>
                    <a:pt x="77" y="217"/>
                    <a:pt x="39" y="217"/>
                  </a:cubicBezTo>
                  <a:lnTo>
                    <a:pt x="1" y="294"/>
                  </a:lnTo>
                  <a:lnTo>
                    <a:pt x="77" y="294"/>
                  </a:lnTo>
                  <a:lnTo>
                    <a:pt x="77" y="370"/>
                  </a:lnTo>
                  <a:cubicBezTo>
                    <a:pt x="88" y="384"/>
                    <a:pt x="96" y="390"/>
                    <a:pt x="102" y="390"/>
                  </a:cubicBezTo>
                  <a:cubicBezTo>
                    <a:pt x="115" y="390"/>
                    <a:pt x="115" y="359"/>
                    <a:pt x="115" y="332"/>
                  </a:cubicBezTo>
                  <a:lnTo>
                    <a:pt x="115" y="294"/>
                  </a:lnTo>
                  <a:cubicBezTo>
                    <a:pt x="163" y="294"/>
                    <a:pt x="239" y="255"/>
                    <a:pt x="239" y="179"/>
                  </a:cubicBezTo>
                  <a:cubicBezTo>
                    <a:pt x="239" y="131"/>
                    <a:pt x="201" y="131"/>
                    <a:pt x="163" y="93"/>
                  </a:cubicBezTo>
                  <a:cubicBezTo>
                    <a:pt x="201" y="93"/>
                    <a:pt x="201" y="93"/>
                    <a:pt x="201" y="55"/>
                  </a:cubicBezTo>
                  <a:cubicBezTo>
                    <a:pt x="201" y="28"/>
                    <a:pt x="201" y="1"/>
                    <a:pt x="18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80"/>
            <p:cNvSpPr/>
            <p:nvPr/>
          </p:nvSpPr>
          <p:spPr>
            <a:xfrm>
              <a:off x="7696348" y="2343002"/>
              <a:ext cx="7319" cy="11284"/>
            </a:xfrm>
            <a:custGeom>
              <a:rect b="b" l="l" r="r" t="t"/>
              <a:pathLst>
                <a:path extrusionOk="0" h="370" w="240">
                  <a:moveTo>
                    <a:pt x="225" y="0"/>
                  </a:moveTo>
                  <a:cubicBezTo>
                    <a:pt x="220" y="0"/>
                    <a:pt x="212" y="5"/>
                    <a:pt x="201" y="16"/>
                  </a:cubicBezTo>
                  <a:cubicBezTo>
                    <a:pt x="201" y="16"/>
                    <a:pt x="153" y="54"/>
                    <a:pt x="115" y="54"/>
                  </a:cubicBezTo>
                  <a:lnTo>
                    <a:pt x="38" y="54"/>
                  </a:lnTo>
                  <a:cubicBezTo>
                    <a:pt x="38" y="54"/>
                    <a:pt x="77" y="54"/>
                    <a:pt x="77" y="102"/>
                  </a:cubicBezTo>
                  <a:cubicBezTo>
                    <a:pt x="115" y="140"/>
                    <a:pt x="77" y="217"/>
                    <a:pt x="38" y="217"/>
                  </a:cubicBezTo>
                  <a:lnTo>
                    <a:pt x="0" y="255"/>
                  </a:lnTo>
                  <a:lnTo>
                    <a:pt x="77" y="255"/>
                  </a:lnTo>
                  <a:lnTo>
                    <a:pt x="77" y="341"/>
                  </a:lnTo>
                  <a:cubicBezTo>
                    <a:pt x="96" y="360"/>
                    <a:pt x="105" y="369"/>
                    <a:pt x="110" y="369"/>
                  </a:cubicBezTo>
                  <a:cubicBezTo>
                    <a:pt x="115" y="369"/>
                    <a:pt x="115" y="360"/>
                    <a:pt x="115" y="341"/>
                  </a:cubicBezTo>
                  <a:lnTo>
                    <a:pt x="115" y="293"/>
                  </a:lnTo>
                  <a:cubicBezTo>
                    <a:pt x="153" y="293"/>
                    <a:pt x="239" y="255"/>
                    <a:pt x="239" y="178"/>
                  </a:cubicBezTo>
                  <a:cubicBezTo>
                    <a:pt x="239" y="140"/>
                    <a:pt x="239" y="140"/>
                    <a:pt x="201" y="102"/>
                  </a:cubicBezTo>
                  <a:lnTo>
                    <a:pt x="201" y="54"/>
                  </a:lnTo>
                  <a:cubicBezTo>
                    <a:pt x="228" y="27"/>
                    <a:pt x="236" y="0"/>
                    <a:pt x="2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80"/>
            <p:cNvSpPr/>
            <p:nvPr/>
          </p:nvSpPr>
          <p:spPr>
            <a:xfrm>
              <a:off x="7702448" y="2345472"/>
              <a:ext cx="8478" cy="10766"/>
            </a:xfrm>
            <a:custGeom>
              <a:rect b="b" l="l" r="r" t="t"/>
              <a:pathLst>
                <a:path extrusionOk="0" h="353" w="278">
                  <a:moveTo>
                    <a:pt x="223" y="1"/>
                  </a:moveTo>
                  <a:cubicBezTo>
                    <a:pt x="216" y="1"/>
                    <a:pt x="206" y="7"/>
                    <a:pt x="192" y="21"/>
                  </a:cubicBezTo>
                  <a:cubicBezTo>
                    <a:pt x="192" y="21"/>
                    <a:pt x="154" y="59"/>
                    <a:pt x="116" y="59"/>
                  </a:cubicBezTo>
                  <a:lnTo>
                    <a:pt x="39" y="21"/>
                  </a:lnTo>
                  <a:lnTo>
                    <a:pt x="39" y="21"/>
                  </a:lnTo>
                  <a:cubicBezTo>
                    <a:pt x="39" y="21"/>
                    <a:pt x="77" y="59"/>
                    <a:pt x="77" y="97"/>
                  </a:cubicBezTo>
                  <a:cubicBezTo>
                    <a:pt x="108" y="128"/>
                    <a:pt x="89" y="184"/>
                    <a:pt x="60" y="184"/>
                  </a:cubicBezTo>
                  <a:cubicBezTo>
                    <a:pt x="54" y="184"/>
                    <a:pt x="46" y="181"/>
                    <a:pt x="39" y="174"/>
                  </a:cubicBezTo>
                  <a:cubicBezTo>
                    <a:pt x="25" y="205"/>
                    <a:pt x="17" y="218"/>
                    <a:pt x="11" y="223"/>
                  </a:cubicBezTo>
                  <a:lnTo>
                    <a:pt x="11" y="223"/>
                  </a:lnTo>
                  <a:cubicBezTo>
                    <a:pt x="5" y="217"/>
                    <a:pt x="1" y="212"/>
                    <a:pt x="1" y="212"/>
                  </a:cubicBezTo>
                  <a:lnTo>
                    <a:pt x="1" y="212"/>
                  </a:lnTo>
                  <a:cubicBezTo>
                    <a:pt x="1" y="212"/>
                    <a:pt x="1" y="225"/>
                    <a:pt x="6" y="225"/>
                  </a:cubicBezTo>
                  <a:cubicBezTo>
                    <a:pt x="8" y="225"/>
                    <a:pt x="9" y="225"/>
                    <a:pt x="11" y="223"/>
                  </a:cubicBezTo>
                  <a:lnTo>
                    <a:pt x="11" y="223"/>
                  </a:lnTo>
                  <a:cubicBezTo>
                    <a:pt x="25" y="237"/>
                    <a:pt x="51" y="260"/>
                    <a:pt x="77" y="260"/>
                  </a:cubicBezTo>
                  <a:lnTo>
                    <a:pt x="77" y="336"/>
                  </a:lnTo>
                  <a:cubicBezTo>
                    <a:pt x="88" y="347"/>
                    <a:pt x="96" y="352"/>
                    <a:pt x="102" y="352"/>
                  </a:cubicBezTo>
                  <a:cubicBezTo>
                    <a:pt x="116" y="352"/>
                    <a:pt x="116" y="325"/>
                    <a:pt x="116" y="298"/>
                  </a:cubicBezTo>
                  <a:lnTo>
                    <a:pt x="116" y="260"/>
                  </a:lnTo>
                  <a:cubicBezTo>
                    <a:pt x="136" y="270"/>
                    <a:pt x="154" y="275"/>
                    <a:pt x="170" y="275"/>
                  </a:cubicBezTo>
                  <a:cubicBezTo>
                    <a:pt x="214" y="275"/>
                    <a:pt x="240" y="237"/>
                    <a:pt x="240" y="174"/>
                  </a:cubicBezTo>
                  <a:cubicBezTo>
                    <a:pt x="278" y="136"/>
                    <a:pt x="240" y="97"/>
                    <a:pt x="192" y="97"/>
                  </a:cubicBezTo>
                  <a:cubicBezTo>
                    <a:pt x="192" y="97"/>
                    <a:pt x="192" y="59"/>
                    <a:pt x="240" y="59"/>
                  </a:cubicBezTo>
                  <a:cubicBezTo>
                    <a:pt x="240" y="32"/>
                    <a:pt x="240" y="1"/>
                    <a:pt x="22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80"/>
            <p:cNvSpPr/>
            <p:nvPr/>
          </p:nvSpPr>
          <p:spPr>
            <a:xfrm>
              <a:off x="7708273" y="2348430"/>
              <a:ext cx="7319" cy="7319"/>
            </a:xfrm>
            <a:custGeom>
              <a:rect b="b" l="l" r="r" t="t"/>
              <a:pathLst>
                <a:path extrusionOk="0" h="240" w="240">
                  <a:moveTo>
                    <a:pt x="87" y="0"/>
                  </a:moveTo>
                  <a:lnTo>
                    <a:pt x="87" y="77"/>
                  </a:lnTo>
                  <a:cubicBezTo>
                    <a:pt x="125" y="115"/>
                    <a:pt x="87" y="163"/>
                    <a:pt x="87" y="163"/>
                  </a:cubicBezTo>
                  <a:cubicBezTo>
                    <a:pt x="49" y="201"/>
                    <a:pt x="1" y="201"/>
                    <a:pt x="1" y="201"/>
                  </a:cubicBezTo>
                  <a:cubicBezTo>
                    <a:pt x="1" y="201"/>
                    <a:pt x="87" y="201"/>
                    <a:pt x="125" y="239"/>
                  </a:cubicBezTo>
                  <a:cubicBezTo>
                    <a:pt x="202" y="239"/>
                    <a:pt x="240" y="201"/>
                    <a:pt x="240" y="115"/>
                  </a:cubicBezTo>
                  <a:cubicBezTo>
                    <a:pt x="240" y="39"/>
                    <a:pt x="87"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80"/>
            <p:cNvSpPr/>
            <p:nvPr/>
          </p:nvSpPr>
          <p:spPr>
            <a:xfrm>
              <a:off x="7714403" y="2350748"/>
              <a:ext cx="7319" cy="7319"/>
            </a:xfrm>
            <a:custGeom>
              <a:rect b="b" l="l" r="r" t="t"/>
              <a:pathLst>
                <a:path extrusionOk="0" h="240" w="240">
                  <a:moveTo>
                    <a:pt x="87" y="1"/>
                  </a:moveTo>
                  <a:lnTo>
                    <a:pt x="87" y="87"/>
                  </a:lnTo>
                  <a:cubicBezTo>
                    <a:pt x="125" y="125"/>
                    <a:pt x="87" y="163"/>
                    <a:pt x="39" y="163"/>
                  </a:cubicBezTo>
                  <a:cubicBezTo>
                    <a:pt x="39" y="201"/>
                    <a:pt x="1" y="201"/>
                    <a:pt x="1" y="201"/>
                  </a:cubicBezTo>
                  <a:cubicBezTo>
                    <a:pt x="1" y="201"/>
                    <a:pt x="39" y="201"/>
                    <a:pt x="125" y="240"/>
                  </a:cubicBezTo>
                  <a:cubicBezTo>
                    <a:pt x="163" y="240"/>
                    <a:pt x="239" y="240"/>
                    <a:pt x="239" y="163"/>
                  </a:cubicBezTo>
                  <a:cubicBezTo>
                    <a:pt x="239" y="39"/>
                    <a:pt x="87" y="1"/>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80"/>
            <p:cNvSpPr/>
            <p:nvPr/>
          </p:nvSpPr>
          <p:spPr>
            <a:xfrm>
              <a:off x="7720533" y="2354560"/>
              <a:ext cx="7319" cy="6130"/>
            </a:xfrm>
            <a:custGeom>
              <a:rect b="b" l="l" r="r" t="t"/>
              <a:pathLst>
                <a:path extrusionOk="0" h="201" w="240">
                  <a:moveTo>
                    <a:pt x="77" y="0"/>
                  </a:moveTo>
                  <a:lnTo>
                    <a:pt x="77" y="38"/>
                  </a:lnTo>
                  <a:cubicBezTo>
                    <a:pt x="124" y="76"/>
                    <a:pt x="77" y="115"/>
                    <a:pt x="38" y="115"/>
                  </a:cubicBezTo>
                  <a:lnTo>
                    <a:pt x="0" y="153"/>
                  </a:lnTo>
                  <a:cubicBezTo>
                    <a:pt x="0" y="153"/>
                    <a:pt x="38" y="153"/>
                    <a:pt x="77" y="201"/>
                  </a:cubicBezTo>
                  <a:cubicBezTo>
                    <a:pt x="163" y="201"/>
                    <a:pt x="201" y="201"/>
                    <a:pt x="201" y="115"/>
                  </a:cubicBezTo>
                  <a:cubicBezTo>
                    <a:pt x="239" y="0"/>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80"/>
            <p:cNvSpPr/>
            <p:nvPr/>
          </p:nvSpPr>
          <p:spPr>
            <a:xfrm>
              <a:off x="7725473" y="2356878"/>
              <a:ext cx="7319" cy="6923"/>
            </a:xfrm>
            <a:custGeom>
              <a:rect b="b" l="l" r="r" t="t"/>
              <a:pathLst>
                <a:path extrusionOk="0" h="227" w="240">
                  <a:moveTo>
                    <a:pt x="77" y="0"/>
                  </a:moveTo>
                  <a:cubicBezTo>
                    <a:pt x="77" y="1"/>
                    <a:pt x="115" y="39"/>
                    <a:pt x="77" y="77"/>
                  </a:cubicBezTo>
                  <a:cubicBezTo>
                    <a:pt x="115" y="125"/>
                    <a:pt x="77" y="125"/>
                    <a:pt x="39" y="125"/>
                  </a:cubicBezTo>
                  <a:cubicBezTo>
                    <a:pt x="29" y="134"/>
                    <a:pt x="22" y="139"/>
                    <a:pt x="17" y="141"/>
                  </a:cubicBezTo>
                  <a:lnTo>
                    <a:pt x="17" y="141"/>
                  </a:lnTo>
                  <a:cubicBezTo>
                    <a:pt x="7" y="131"/>
                    <a:pt x="1" y="125"/>
                    <a:pt x="1" y="125"/>
                  </a:cubicBezTo>
                  <a:lnTo>
                    <a:pt x="1" y="125"/>
                  </a:lnTo>
                  <a:cubicBezTo>
                    <a:pt x="1" y="125"/>
                    <a:pt x="1" y="142"/>
                    <a:pt x="12" y="142"/>
                  </a:cubicBezTo>
                  <a:cubicBezTo>
                    <a:pt x="13" y="142"/>
                    <a:pt x="15" y="141"/>
                    <a:pt x="17" y="141"/>
                  </a:cubicBezTo>
                  <a:lnTo>
                    <a:pt x="17" y="141"/>
                  </a:lnTo>
                  <a:cubicBezTo>
                    <a:pt x="32" y="155"/>
                    <a:pt x="54" y="178"/>
                    <a:pt x="77" y="201"/>
                  </a:cubicBezTo>
                  <a:cubicBezTo>
                    <a:pt x="93" y="217"/>
                    <a:pt x="117" y="226"/>
                    <a:pt x="140" y="226"/>
                  </a:cubicBezTo>
                  <a:cubicBezTo>
                    <a:pt x="172" y="226"/>
                    <a:pt x="201" y="208"/>
                    <a:pt x="201" y="163"/>
                  </a:cubicBezTo>
                  <a:cubicBezTo>
                    <a:pt x="240" y="77"/>
                    <a:pt x="77" y="1"/>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80"/>
            <p:cNvSpPr/>
            <p:nvPr/>
          </p:nvSpPr>
          <p:spPr>
            <a:xfrm>
              <a:off x="7432911" y="2240317"/>
              <a:ext cx="23056" cy="12778"/>
            </a:xfrm>
            <a:custGeom>
              <a:rect b="b" l="l" r="r" t="t"/>
              <a:pathLst>
                <a:path extrusionOk="0" h="419" w="756">
                  <a:moveTo>
                    <a:pt x="430" y="0"/>
                  </a:moveTo>
                  <a:cubicBezTo>
                    <a:pt x="430" y="0"/>
                    <a:pt x="324" y="34"/>
                    <a:pt x="197" y="34"/>
                  </a:cubicBezTo>
                  <a:cubicBezTo>
                    <a:pt x="133" y="34"/>
                    <a:pt x="64" y="26"/>
                    <a:pt x="0" y="0"/>
                  </a:cubicBezTo>
                  <a:lnTo>
                    <a:pt x="0" y="0"/>
                  </a:lnTo>
                  <a:cubicBezTo>
                    <a:pt x="0" y="0"/>
                    <a:pt x="239" y="278"/>
                    <a:pt x="354" y="364"/>
                  </a:cubicBezTo>
                  <a:cubicBezTo>
                    <a:pt x="395" y="401"/>
                    <a:pt x="448" y="418"/>
                    <a:pt x="503" y="418"/>
                  </a:cubicBezTo>
                  <a:cubicBezTo>
                    <a:pt x="614" y="418"/>
                    <a:pt x="729" y="348"/>
                    <a:pt x="755" y="239"/>
                  </a:cubicBezTo>
                  <a:cubicBezTo>
                    <a:pt x="631" y="201"/>
                    <a:pt x="430" y="0"/>
                    <a:pt x="43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6" name="Google Shape;10776;p80"/>
          <p:cNvGrpSpPr/>
          <p:nvPr/>
        </p:nvGrpSpPr>
        <p:grpSpPr>
          <a:xfrm>
            <a:off x="4534990" y="2487624"/>
            <a:ext cx="1610675" cy="705756"/>
            <a:chOff x="5324832" y="2076545"/>
            <a:chExt cx="1072140" cy="469783"/>
          </a:xfrm>
        </p:grpSpPr>
        <p:sp>
          <p:nvSpPr>
            <p:cNvPr id="10777" name="Google Shape;10777;p80"/>
            <p:cNvSpPr/>
            <p:nvPr/>
          </p:nvSpPr>
          <p:spPr>
            <a:xfrm>
              <a:off x="5324832" y="2076545"/>
              <a:ext cx="535658" cy="248860"/>
            </a:xfrm>
            <a:custGeom>
              <a:rect b="b" l="l" r="r" t="t"/>
              <a:pathLst>
                <a:path extrusionOk="0" h="8160" w="17564">
                  <a:moveTo>
                    <a:pt x="4300" y="0"/>
                  </a:moveTo>
                  <a:cubicBezTo>
                    <a:pt x="3784" y="0"/>
                    <a:pt x="3230" y="192"/>
                    <a:pt x="2867" y="354"/>
                  </a:cubicBezTo>
                  <a:cubicBezTo>
                    <a:pt x="2475" y="555"/>
                    <a:pt x="1596" y="1309"/>
                    <a:pt x="1233" y="1510"/>
                  </a:cubicBezTo>
                  <a:cubicBezTo>
                    <a:pt x="994" y="1625"/>
                    <a:pt x="440" y="1825"/>
                    <a:pt x="201" y="2064"/>
                  </a:cubicBezTo>
                  <a:cubicBezTo>
                    <a:pt x="39" y="2189"/>
                    <a:pt x="0" y="2427"/>
                    <a:pt x="86" y="2542"/>
                  </a:cubicBezTo>
                  <a:cubicBezTo>
                    <a:pt x="156" y="2691"/>
                    <a:pt x="299" y="2872"/>
                    <a:pt x="469" y="2872"/>
                  </a:cubicBezTo>
                  <a:cubicBezTo>
                    <a:pt x="485" y="2872"/>
                    <a:pt x="500" y="2870"/>
                    <a:pt x="516" y="2867"/>
                  </a:cubicBezTo>
                  <a:cubicBezTo>
                    <a:pt x="625" y="2996"/>
                    <a:pt x="780" y="3066"/>
                    <a:pt x="988" y="3066"/>
                  </a:cubicBezTo>
                  <a:cubicBezTo>
                    <a:pt x="1165" y="3066"/>
                    <a:pt x="1379" y="3015"/>
                    <a:pt x="1634" y="2905"/>
                  </a:cubicBezTo>
                  <a:cubicBezTo>
                    <a:pt x="2036" y="2743"/>
                    <a:pt x="2236" y="2705"/>
                    <a:pt x="2590" y="2705"/>
                  </a:cubicBezTo>
                  <a:cubicBezTo>
                    <a:pt x="3383" y="2705"/>
                    <a:pt x="3469" y="2504"/>
                    <a:pt x="3622" y="2341"/>
                  </a:cubicBezTo>
                  <a:cubicBezTo>
                    <a:pt x="3967" y="1971"/>
                    <a:pt x="4107" y="1771"/>
                    <a:pt x="4237" y="1771"/>
                  </a:cubicBezTo>
                  <a:cubicBezTo>
                    <a:pt x="4258" y="1771"/>
                    <a:pt x="4279" y="1777"/>
                    <a:pt x="4300" y="1787"/>
                  </a:cubicBezTo>
                  <a:cubicBezTo>
                    <a:pt x="4501" y="1825"/>
                    <a:pt x="4625" y="1950"/>
                    <a:pt x="4979" y="2504"/>
                  </a:cubicBezTo>
                  <a:cubicBezTo>
                    <a:pt x="5342" y="3106"/>
                    <a:pt x="5657" y="3775"/>
                    <a:pt x="6297" y="4300"/>
                  </a:cubicBezTo>
                  <a:cubicBezTo>
                    <a:pt x="6727" y="4654"/>
                    <a:pt x="7253" y="4931"/>
                    <a:pt x="7530" y="5609"/>
                  </a:cubicBezTo>
                  <a:cubicBezTo>
                    <a:pt x="7884" y="6565"/>
                    <a:pt x="8084" y="6765"/>
                    <a:pt x="9317" y="7081"/>
                  </a:cubicBezTo>
                  <a:cubicBezTo>
                    <a:pt x="9957" y="7243"/>
                    <a:pt x="10311" y="7406"/>
                    <a:pt x="11744" y="7883"/>
                  </a:cubicBezTo>
                  <a:cubicBezTo>
                    <a:pt x="12303" y="8077"/>
                    <a:pt x="12971" y="8160"/>
                    <a:pt x="13538" y="8160"/>
                  </a:cubicBezTo>
                  <a:cubicBezTo>
                    <a:pt x="14232" y="8160"/>
                    <a:pt x="14773" y="8035"/>
                    <a:pt x="14773" y="7836"/>
                  </a:cubicBezTo>
                  <a:cubicBezTo>
                    <a:pt x="14935" y="7358"/>
                    <a:pt x="16092" y="7320"/>
                    <a:pt x="16206" y="7205"/>
                  </a:cubicBezTo>
                  <a:cubicBezTo>
                    <a:pt x="16646" y="6565"/>
                    <a:pt x="17563" y="6087"/>
                    <a:pt x="17525" y="5294"/>
                  </a:cubicBezTo>
                  <a:cubicBezTo>
                    <a:pt x="17525" y="5017"/>
                    <a:pt x="14897" y="4214"/>
                    <a:pt x="14658" y="3937"/>
                  </a:cubicBezTo>
                  <a:cubicBezTo>
                    <a:pt x="14572" y="3822"/>
                    <a:pt x="14534" y="3736"/>
                    <a:pt x="14534" y="3736"/>
                  </a:cubicBezTo>
                  <a:cubicBezTo>
                    <a:pt x="14534" y="3736"/>
                    <a:pt x="14372" y="3660"/>
                    <a:pt x="14133" y="3584"/>
                  </a:cubicBezTo>
                  <a:cubicBezTo>
                    <a:pt x="13514" y="3319"/>
                    <a:pt x="12275" y="2857"/>
                    <a:pt x="11208" y="2857"/>
                  </a:cubicBezTo>
                  <a:cubicBezTo>
                    <a:pt x="11121" y="2857"/>
                    <a:pt x="11035" y="2860"/>
                    <a:pt x="10951" y="2867"/>
                  </a:cubicBezTo>
                  <a:cubicBezTo>
                    <a:pt x="9357" y="3041"/>
                    <a:pt x="8503" y="3316"/>
                    <a:pt x="7880" y="3316"/>
                  </a:cubicBezTo>
                  <a:cubicBezTo>
                    <a:pt x="7648" y="3316"/>
                    <a:pt x="7447" y="3278"/>
                    <a:pt x="7253" y="3182"/>
                  </a:cubicBezTo>
                  <a:cubicBezTo>
                    <a:pt x="6374" y="2666"/>
                    <a:pt x="6173" y="1673"/>
                    <a:pt x="5858" y="1147"/>
                  </a:cubicBezTo>
                  <a:cubicBezTo>
                    <a:pt x="5457" y="555"/>
                    <a:pt x="5017" y="39"/>
                    <a:pt x="430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80"/>
            <p:cNvSpPr/>
            <p:nvPr/>
          </p:nvSpPr>
          <p:spPr>
            <a:xfrm>
              <a:off x="5436727" y="2231869"/>
              <a:ext cx="178380" cy="120130"/>
            </a:xfrm>
            <a:custGeom>
              <a:rect b="b" l="l" r="r" t="t"/>
              <a:pathLst>
                <a:path extrusionOk="0" h="3939" w="5849">
                  <a:moveTo>
                    <a:pt x="4654" y="0"/>
                  </a:moveTo>
                  <a:cubicBezTo>
                    <a:pt x="4654" y="0"/>
                    <a:pt x="4539" y="641"/>
                    <a:pt x="4415" y="994"/>
                  </a:cubicBezTo>
                  <a:cubicBezTo>
                    <a:pt x="4301" y="1309"/>
                    <a:pt x="4100" y="2227"/>
                    <a:pt x="4100" y="2227"/>
                  </a:cubicBezTo>
                  <a:cubicBezTo>
                    <a:pt x="4100" y="2227"/>
                    <a:pt x="3020" y="1195"/>
                    <a:pt x="2542" y="1156"/>
                  </a:cubicBezTo>
                  <a:cubicBezTo>
                    <a:pt x="2502" y="1153"/>
                    <a:pt x="2460" y="1152"/>
                    <a:pt x="2418" y="1152"/>
                  </a:cubicBezTo>
                  <a:cubicBezTo>
                    <a:pt x="1964" y="1152"/>
                    <a:pt x="1435" y="1334"/>
                    <a:pt x="1033" y="1596"/>
                  </a:cubicBezTo>
                  <a:cubicBezTo>
                    <a:pt x="555" y="1873"/>
                    <a:pt x="240" y="2074"/>
                    <a:pt x="115" y="2427"/>
                  </a:cubicBezTo>
                  <a:cubicBezTo>
                    <a:pt x="1" y="2704"/>
                    <a:pt x="154" y="2982"/>
                    <a:pt x="154" y="2982"/>
                  </a:cubicBezTo>
                  <a:cubicBezTo>
                    <a:pt x="154" y="2982"/>
                    <a:pt x="192" y="2704"/>
                    <a:pt x="392" y="2466"/>
                  </a:cubicBezTo>
                  <a:cubicBezTo>
                    <a:pt x="555" y="2265"/>
                    <a:pt x="832" y="2150"/>
                    <a:pt x="832" y="2150"/>
                  </a:cubicBezTo>
                  <a:lnTo>
                    <a:pt x="832" y="2150"/>
                  </a:lnTo>
                  <a:cubicBezTo>
                    <a:pt x="832" y="2150"/>
                    <a:pt x="316" y="2704"/>
                    <a:pt x="392" y="3268"/>
                  </a:cubicBezTo>
                  <a:cubicBezTo>
                    <a:pt x="478" y="3622"/>
                    <a:pt x="908" y="3861"/>
                    <a:pt x="908" y="3861"/>
                  </a:cubicBezTo>
                  <a:cubicBezTo>
                    <a:pt x="908" y="3861"/>
                    <a:pt x="631" y="3345"/>
                    <a:pt x="717" y="2943"/>
                  </a:cubicBezTo>
                  <a:cubicBezTo>
                    <a:pt x="794" y="2590"/>
                    <a:pt x="1033" y="2313"/>
                    <a:pt x="1033" y="2313"/>
                  </a:cubicBezTo>
                  <a:lnTo>
                    <a:pt x="1033" y="2313"/>
                  </a:lnTo>
                  <a:cubicBezTo>
                    <a:pt x="1033" y="2313"/>
                    <a:pt x="956" y="3220"/>
                    <a:pt x="1272" y="3583"/>
                  </a:cubicBezTo>
                  <a:cubicBezTo>
                    <a:pt x="1495" y="3908"/>
                    <a:pt x="1744" y="3939"/>
                    <a:pt x="1832" y="3939"/>
                  </a:cubicBezTo>
                  <a:cubicBezTo>
                    <a:pt x="1852" y="3939"/>
                    <a:pt x="1864" y="3937"/>
                    <a:pt x="1864" y="3937"/>
                  </a:cubicBezTo>
                  <a:cubicBezTo>
                    <a:pt x="1864" y="3937"/>
                    <a:pt x="1788" y="3784"/>
                    <a:pt x="1625" y="3583"/>
                  </a:cubicBezTo>
                  <a:cubicBezTo>
                    <a:pt x="1434" y="3383"/>
                    <a:pt x="1310" y="3220"/>
                    <a:pt x="1386" y="2943"/>
                  </a:cubicBezTo>
                  <a:cubicBezTo>
                    <a:pt x="1472" y="2552"/>
                    <a:pt x="1510" y="2466"/>
                    <a:pt x="1711" y="2265"/>
                  </a:cubicBezTo>
                  <a:cubicBezTo>
                    <a:pt x="1854" y="2122"/>
                    <a:pt x="2073" y="1870"/>
                    <a:pt x="2234" y="1870"/>
                  </a:cubicBezTo>
                  <a:cubicBezTo>
                    <a:pt x="2244" y="1870"/>
                    <a:pt x="2255" y="1871"/>
                    <a:pt x="2265" y="1873"/>
                  </a:cubicBezTo>
                  <a:cubicBezTo>
                    <a:pt x="2428" y="1911"/>
                    <a:pt x="2867" y="2427"/>
                    <a:pt x="3383" y="2905"/>
                  </a:cubicBezTo>
                  <a:cubicBezTo>
                    <a:pt x="3741" y="3210"/>
                    <a:pt x="4063" y="3340"/>
                    <a:pt x="4306" y="3340"/>
                  </a:cubicBezTo>
                  <a:cubicBezTo>
                    <a:pt x="4413" y="3340"/>
                    <a:pt x="4505" y="3315"/>
                    <a:pt x="4578" y="3268"/>
                  </a:cubicBezTo>
                  <a:cubicBezTo>
                    <a:pt x="4855" y="3106"/>
                    <a:pt x="5132" y="2552"/>
                    <a:pt x="5333" y="1634"/>
                  </a:cubicBezTo>
                  <a:cubicBezTo>
                    <a:pt x="5495" y="918"/>
                    <a:pt x="5849" y="755"/>
                    <a:pt x="5849" y="755"/>
                  </a:cubicBezTo>
                  <a:lnTo>
                    <a:pt x="4654"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80"/>
            <p:cNvSpPr/>
            <p:nvPr/>
          </p:nvSpPr>
          <p:spPr>
            <a:xfrm>
              <a:off x="5509586" y="2270631"/>
              <a:ext cx="52181" cy="39067"/>
            </a:xfrm>
            <a:custGeom>
              <a:rect b="b" l="l" r="r" t="t"/>
              <a:pathLst>
                <a:path extrusionOk="0" h="1281" w="1711">
                  <a:moveTo>
                    <a:pt x="239" y="0"/>
                  </a:moveTo>
                  <a:cubicBezTo>
                    <a:pt x="1" y="0"/>
                    <a:pt x="39" y="38"/>
                    <a:pt x="77" y="201"/>
                  </a:cubicBezTo>
                  <a:cubicBezTo>
                    <a:pt x="153" y="363"/>
                    <a:pt x="316" y="516"/>
                    <a:pt x="669" y="755"/>
                  </a:cubicBezTo>
                  <a:cubicBezTo>
                    <a:pt x="956" y="956"/>
                    <a:pt x="1109" y="1195"/>
                    <a:pt x="1625" y="1281"/>
                  </a:cubicBezTo>
                  <a:cubicBezTo>
                    <a:pt x="1673" y="1281"/>
                    <a:pt x="1711" y="1156"/>
                    <a:pt x="1711" y="1118"/>
                  </a:cubicBezTo>
                  <a:cubicBezTo>
                    <a:pt x="1673" y="1042"/>
                    <a:pt x="1587" y="956"/>
                    <a:pt x="1434" y="917"/>
                  </a:cubicBezTo>
                  <a:cubicBezTo>
                    <a:pt x="1233" y="803"/>
                    <a:pt x="832" y="679"/>
                    <a:pt x="631" y="516"/>
                  </a:cubicBezTo>
                  <a:cubicBezTo>
                    <a:pt x="392" y="325"/>
                    <a:pt x="431" y="38"/>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80"/>
            <p:cNvSpPr/>
            <p:nvPr/>
          </p:nvSpPr>
          <p:spPr>
            <a:xfrm>
              <a:off x="5482779" y="2270814"/>
              <a:ext cx="25374" cy="19061"/>
            </a:xfrm>
            <a:custGeom>
              <a:rect b="b" l="l" r="r" t="t"/>
              <a:pathLst>
                <a:path extrusionOk="0" h="625" w="832">
                  <a:moveTo>
                    <a:pt x="656" y="1"/>
                  </a:moveTo>
                  <a:cubicBezTo>
                    <a:pt x="506" y="1"/>
                    <a:pt x="344" y="129"/>
                    <a:pt x="201" y="157"/>
                  </a:cubicBezTo>
                  <a:cubicBezTo>
                    <a:pt x="163" y="157"/>
                    <a:pt x="163" y="118"/>
                    <a:pt x="115" y="118"/>
                  </a:cubicBezTo>
                  <a:cubicBezTo>
                    <a:pt x="77" y="118"/>
                    <a:pt x="0" y="118"/>
                    <a:pt x="0" y="157"/>
                  </a:cubicBezTo>
                  <a:cubicBezTo>
                    <a:pt x="0" y="271"/>
                    <a:pt x="163" y="195"/>
                    <a:pt x="201" y="395"/>
                  </a:cubicBezTo>
                  <a:cubicBezTo>
                    <a:pt x="239" y="510"/>
                    <a:pt x="201" y="558"/>
                    <a:pt x="278" y="596"/>
                  </a:cubicBezTo>
                  <a:cubicBezTo>
                    <a:pt x="278" y="615"/>
                    <a:pt x="297" y="625"/>
                    <a:pt x="327" y="625"/>
                  </a:cubicBezTo>
                  <a:cubicBezTo>
                    <a:pt x="356" y="625"/>
                    <a:pt x="397" y="615"/>
                    <a:pt x="440" y="596"/>
                  </a:cubicBezTo>
                  <a:cubicBezTo>
                    <a:pt x="593" y="510"/>
                    <a:pt x="794" y="357"/>
                    <a:pt x="832" y="271"/>
                  </a:cubicBezTo>
                  <a:cubicBezTo>
                    <a:pt x="794" y="157"/>
                    <a:pt x="832" y="80"/>
                    <a:pt x="832" y="80"/>
                  </a:cubicBezTo>
                  <a:cubicBezTo>
                    <a:pt x="776" y="22"/>
                    <a:pt x="717" y="1"/>
                    <a:pt x="6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80"/>
            <p:cNvSpPr/>
            <p:nvPr/>
          </p:nvSpPr>
          <p:spPr>
            <a:xfrm>
              <a:off x="5452464" y="2277920"/>
              <a:ext cx="30345" cy="17353"/>
            </a:xfrm>
            <a:custGeom>
              <a:rect b="b" l="l" r="r" t="t"/>
              <a:pathLst>
                <a:path extrusionOk="0" h="569" w="995">
                  <a:moveTo>
                    <a:pt x="870" y="0"/>
                  </a:moveTo>
                  <a:cubicBezTo>
                    <a:pt x="794" y="38"/>
                    <a:pt x="756" y="124"/>
                    <a:pt x="631" y="162"/>
                  </a:cubicBezTo>
                  <a:cubicBezTo>
                    <a:pt x="517" y="201"/>
                    <a:pt x="392" y="277"/>
                    <a:pt x="278" y="325"/>
                  </a:cubicBezTo>
                  <a:cubicBezTo>
                    <a:pt x="154" y="401"/>
                    <a:pt x="1" y="440"/>
                    <a:pt x="39" y="516"/>
                  </a:cubicBezTo>
                  <a:cubicBezTo>
                    <a:pt x="51" y="554"/>
                    <a:pt x="66" y="569"/>
                    <a:pt x="87" y="569"/>
                  </a:cubicBezTo>
                  <a:cubicBezTo>
                    <a:pt x="135" y="569"/>
                    <a:pt x="215" y="493"/>
                    <a:pt x="354" y="440"/>
                  </a:cubicBezTo>
                  <a:cubicBezTo>
                    <a:pt x="555" y="363"/>
                    <a:pt x="756" y="124"/>
                    <a:pt x="918" y="124"/>
                  </a:cubicBezTo>
                  <a:cubicBezTo>
                    <a:pt x="994" y="86"/>
                    <a:pt x="994" y="86"/>
                    <a:pt x="956" y="38"/>
                  </a:cubicBezTo>
                  <a:cubicBezTo>
                    <a:pt x="956" y="0"/>
                    <a:pt x="918" y="0"/>
                    <a:pt x="8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80"/>
            <p:cNvSpPr/>
            <p:nvPr/>
          </p:nvSpPr>
          <p:spPr>
            <a:xfrm>
              <a:off x="5457130" y="2281214"/>
              <a:ext cx="31809" cy="26746"/>
            </a:xfrm>
            <a:custGeom>
              <a:rect b="b" l="l" r="r" t="t"/>
              <a:pathLst>
                <a:path extrusionOk="0" h="877" w="1043">
                  <a:moveTo>
                    <a:pt x="929" y="0"/>
                  </a:moveTo>
                  <a:cubicBezTo>
                    <a:pt x="918" y="0"/>
                    <a:pt x="902" y="5"/>
                    <a:pt x="880" y="16"/>
                  </a:cubicBezTo>
                  <a:cubicBezTo>
                    <a:pt x="765" y="54"/>
                    <a:pt x="641" y="131"/>
                    <a:pt x="478" y="293"/>
                  </a:cubicBezTo>
                  <a:cubicBezTo>
                    <a:pt x="364" y="408"/>
                    <a:pt x="201" y="570"/>
                    <a:pt x="125" y="695"/>
                  </a:cubicBezTo>
                  <a:cubicBezTo>
                    <a:pt x="48" y="771"/>
                    <a:pt x="1" y="848"/>
                    <a:pt x="48" y="848"/>
                  </a:cubicBezTo>
                  <a:cubicBezTo>
                    <a:pt x="67" y="867"/>
                    <a:pt x="87" y="876"/>
                    <a:pt x="106" y="876"/>
                  </a:cubicBezTo>
                  <a:cubicBezTo>
                    <a:pt x="125" y="876"/>
                    <a:pt x="144" y="867"/>
                    <a:pt x="163" y="848"/>
                  </a:cubicBezTo>
                  <a:cubicBezTo>
                    <a:pt x="201" y="771"/>
                    <a:pt x="287" y="695"/>
                    <a:pt x="325" y="647"/>
                  </a:cubicBezTo>
                  <a:cubicBezTo>
                    <a:pt x="364" y="570"/>
                    <a:pt x="564" y="408"/>
                    <a:pt x="679" y="332"/>
                  </a:cubicBezTo>
                  <a:cubicBezTo>
                    <a:pt x="803" y="293"/>
                    <a:pt x="956" y="255"/>
                    <a:pt x="1004" y="217"/>
                  </a:cubicBezTo>
                  <a:cubicBezTo>
                    <a:pt x="1042" y="169"/>
                    <a:pt x="1004" y="93"/>
                    <a:pt x="956" y="54"/>
                  </a:cubicBezTo>
                  <a:cubicBezTo>
                    <a:pt x="956" y="27"/>
                    <a:pt x="956" y="0"/>
                    <a:pt x="9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80"/>
            <p:cNvSpPr/>
            <p:nvPr/>
          </p:nvSpPr>
          <p:spPr>
            <a:xfrm>
              <a:off x="5451305" y="2308204"/>
              <a:ext cx="8478" cy="24520"/>
            </a:xfrm>
            <a:custGeom>
              <a:rect b="b" l="l" r="r" t="t"/>
              <a:pathLst>
                <a:path extrusionOk="0" h="804" w="278">
                  <a:moveTo>
                    <a:pt x="239" y="1"/>
                  </a:moveTo>
                  <a:cubicBezTo>
                    <a:pt x="192" y="1"/>
                    <a:pt x="192" y="1"/>
                    <a:pt x="115" y="87"/>
                  </a:cubicBezTo>
                  <a:cubicBezTo>
                    <a:pt x="0" y="287"/>
                    <a:pt x="0" y="565"/>
                    <a:pt x="0" y="717"/>
                  </a:cubicBezTo>
                  <a:cubicBezTo>
                    <a:pt x="0" y="765"/>
                    <a:pt x="39" y="803"/>
                    <a:pt x="39" y="803"/>
                  </a:cubicBezTo>
                  <a:cubicBezTo>
                    <a:pt x="77" y="803"/>
                    <a:pt x="115" y="803"/>
                    <a:pt x="115" y="765"/>
                  </a:cubicBezTo>
                  <a:cubicBezTo>
                    <a:pt x="153" y="717"/>
                    <a:pt x="115" y="679"/>
                    <a:pt x="115" y="603"/>
                  </a:cubicBezTo>
                  <a:lnTo>
                    <a:pt x="115" y="402"/>
                  </a:lnTo>
                  <a:cubicBezTo>
                    <a:pt x="115" y="240"/>
                    <a:pt x="192" y="240"/>
                    <a:pt x="239" y="163"/>
                  </a:cubicBezTo>
                  <a:cubicBezTo>
                    <a:pt x="278" y="125"/>
                    <a:pt x="278" y="49"/>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80"/>
            <p:cNvSpPr/>
            <p:nvPr/>
          </p:nvSpPr>
          <p:spPr>
            <a:xfrm>
              <a:off x="5451305" y="2332694"/>
              <a:ext cx="8478" cy="11986"/>
            </a:xfrm>
            <a:custGeom>
              <a:rect b="b" l="l" r="r" t="t"/>
              <a:pathLst>
                <a:path extrusionOk="0" h="393" w="278">
                  <a:moveTo>
                    <a:pt x="153" y="0"/>
                  </a:moveTo>
                  <a:cubicBezTo>
                    <a:pt x="153" y="0"/>
                    <a:pt x="115" y="39"/>
                    <a:pt x="77" y="39"/>
                  </a:cubicBezTo>
                  <a:cubicBezTo>
                    <a:pt x="39" y="39"/>
                    <a:pt x="1" y="0"/>
                    <a:pt x="0" y="0"/>
                  </a:cubicBezTo>
                  <a:lnTo>
                    <a:pt x="0" y="0"/>
                  </a:lnTo>
                  <a:cubicBezTo>
                    <a:pt x="0" y="0"/>
                    <a:pt x="39" y="115"/>
                    <a:pt x="115" y="239"/>
                  </a:cubicBezTo>
                  <a:cubicBezTo>
                    <a:pt x="192" y="354"/>
                    <a:pt x="278" y="392"/>
                    <a:pt x="278" y="392"/>
                  </a:cubicBezTo>
                  <a:cubicBezTo>
                    <a:pt x="278" y="392"/>
                    <a:pt x="239" y="239"/>
                    <a:pt x="192" y="153"/>
                  </a:cubicBezTo>
                  <a:cubicBezTo>
                    <a:pt x="153" y="77"/>
                    <a:pt x="153" y="0"/>
                    <a:pt x="1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80"/>
            <p:cNvSpPr/>
            <p:nvPr/>
          </p:nvSpPr>
          <p:spPr>
            <a:xfrm>
              <a:off x="5440235" y="2303538"/>
              <a:ext cx="6160" cy="15767"/>
            </a:xfrm>
            <a:custGeom>
              <a:rect b="b" l="l" r="r" t="t"/>
              <a:pathLst>
                <a:path extrusionOk="0" h="517" w="202">
                  <a:moveTo>
                    <a:pt x="77" y="1"/>
                  </a:moveTo>
                  <a:cubicBezTo>
                    <a:pt x="77" y="1"/>
                    <a:pt x="39" y="116"/>
                    <a:pt x="39" y="278"/>
                  </a:cubicBezTo>
                  <a:cubicBezTo>
                    <a:pt x="0" y="440"/>
                    <a:pt x="39" y="517"/>
                    <a:pt x="39" y="517"/>
                  </a:cubicBezTo>
                  <a:cubicBezTo>
                    <a:pt x="39" y="517"/>
                    <a:pt x="77" y="354"/>
                    <a:pt x="125" y="240"/>
                  </a:cubicBezTo>
                  <a:cubicBezTo>
                    <a:pt x="163" y="154"/>
                    <a:pt x="201" y="116"/>
                    <a:pt x="201" y="116"/>
                  </a:cubicBezTo>
                  <a:cubicBezTo>
                    <a:pt x="201" y="116"/>
                    <a:pt x="163" y="116"/>
                    <a:pt x="125" y="77"/>
                  </a:cubicBezTo>
                  <a:cubicBezTo>
                    <a:pt x="77" y="39"/>
                    <a:pt x="77"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80"/>
            <p:cNvSpPr/>
            <p:nvPr/>
          </p:nvSpPr>
          <p:spPr>
            <a:xfrm>
              <a:off x="5477807" y="2339983"/>
              <a:ext cx="13449" cy="9637"/>
            </a:xfrm>
            <a:custGeom>
              <a:rect b="b" l="l" r="r" t="t"/>
              <a:pathLst>
                <a:path extrusionOk="0" h="316" w="441">
                  <a:moveTo>
                    <a:pt x="125" y="0"/>
                  </a:moveTo>
                  <a:cubicBezTo>
                    <a:pt x="125" y="0"/>
                    <a:pt x="125" y="38"/>
                    <a:pt x="87" y="38"/>
                  </a:cubicBezTo>
                  <a:cubicBezTo>
                    <a:pt x="71" y="51"/>
                    <a:pt x="56" y="55"/>
                    <a:pt x="43" y="55"/>
                  </a:cubicBezTo>
                  <a:cubicBezTo>
                    <a:pt x="18" y="55"/>
                    <a:pt x="1" y="39"/>
                    <a:pt x="1" y="38"/>
                  </a:cubicBezTo>
                  <a:lnTo>
                    <a:pt x="1" y="38"/>
                  </a:lnTo>
                  <a:cubicBezTo>
                    <a:pt x="1" y="39"/>
                    <a:pt x="87" y="153"/>
                    <a:pt x="202" y="239"/>
                  </a:cubicBezTo>
                  <a:cubicBezTo>
                    <a:pt x="364" y="316"/>
                    <a:pt x="441" y="316"/>
                    <a:pt x="441" y="316"/>
                  </a:cubicBezTo>
                  <a:cubicBezTo>
                    <a:pt x="441" y="316"/>
                    <a:pt x="326" y="201"/>
                    <a:pt x="240" y="115"/>
                  </a:cubicBezTo>
                  <a:cubicBezTo>
                    <a:pt x="163" y="38"/>
                    <a:pt x="125"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80"/>
            <p:cNvSpPr/>
            <p:nvPr/>
          </p:nvSpPr>
          <p:spPr>
            <a:xfrm>
              <a:off x="5444016" y="2293413"/>
              <a:ext cx="10827" cy="11345"/>
            </a:xfrm>
            <a:custGeom>
              <a:rect b="b" l="l" r="r" t="t"/>
              <a:pathLst>
                <a:path extrusionOk="0" h="372" w="355">
                  <a:moveTo>
                    <a:pt x="273" y="1"/>
                  </a:moveTo>
                  <a:cubicBezTo>
                    <a:pt x="255" y="1"/>
                    <a:pt x="182" y="99"/>
                    <a:pt x="115" y="132"/>
                  </a:cubicBezTo>
                  <a:cubicBezTo>
                    <a:pt x="77" y="209"/>
                    <a:pt x="1" y="295"/>
                    <a:pt x="1" y="333"/>
                  </a:cubicBezTo>
                  <a:cubicBezTo>
                    <a:pt x="1" y="371"/>
                    <a:pt x="77" y="371"/>
                    <a:pt x="77" y="371"/>
                  </a:cubicBezTo>
                  <a:cubicBezTo>
                    <a:pt x="115" y="371"/>
                    <a:pt x="115" y="333"/>
                    <a:pt x="153" y="295"/>
                  </a:cubicBezTo>
                  <a:cubicBezTo>
                    <a:pt x="192" y="209"/>
                    <a:pt x="354" y="170"/>
                    <a:pt x="316" y="132"/>
                  </a:cubicBezTo>
                  <a:cubicBezTo>
                    <a:pt x="316" y="94"/>
                    <a:pt x="278" y="94"/>
                    <a:pt x="278" y="8"/>
                  </a:cubicBezTo>
                  <a:cubicBezTo>
                    <a:pt x="278" y="3"/>
                    <a:pt x="276" y="1"/>
                    <a:pt x="27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80"/>
            <p:cNvSpPr/>
            <p:nvPr/>
          </p:nvSpPr>
          <p:spPr>
            <a:xfrm>
              <a:off x="5470549" y="2289662"/>
              <a:ext cx="21867" cy="29644"/>
            </a:xfrm>
            <a:custGeom>
              <a:rect b="b" l="l" r="r" t="t"/>
              <a:pathLst>
                <a:path extrusionOk="0" h="972" w="717">
                  <a:moveTo>
                    <a:pt x="580" y="1"/>
                  </a:moveTo>
                  <a:cubicBezTo>
                    <a:pt x="537" y="1"/>
                    <a:pt x="505" y="28"/>
                    <a:pt x="478" y="55"/>
                  </a:cubicBezTo>
                  <a:cubicBezTo>
                    <a:pt x="478" y="93"/>
                    <a:pt x="325" y="217"/>
                    <a:pt x="239" y="332"/>
                  </a:cubicBezTo>
                  <a:cubicBezTo>
                    <a:pt x="163" y="456"/>
                    <a:pt x="86" y="609"/>
                    <a:pt x="38" y="733"/>
                  </a:cubicBezTo>
                  <a:cubicBezTo>
                    <a:pt x="0" y="895"/>
                    <a:pt x="38" y="972"/>
                    <a:pt x="86" y="972"/>
                  </a:cubicBezTo>
                  <a:cubicBezTo>
                    <a:pt x="124" y="972"/>
                    <a:pt x="163" y="972"/>
                    <a:pt x="163" y="934"/>
                  </a:cubicBezTo>
                  <a:lnTo>
                    <a:pt x="163" y="733"/>
                  </a:lnTo>
                  <a:cubicBezTo>
                    <a:pt x="201" y="695"/>
                    <a:pt x="363" y="494"/>
                    <a:pt x="401" y="370"/>
                  </a:cubicBezTo>
                  <a:cubicBezTo>
                    <a:pt x="440" y="255"/>
                    <a:pt x="564" y="217"/>
                    <a:pt x="640" y="131"/>
                  </a:cubicBezTo>
                  <a:cubicBezTo>
                    <a:pt x="717" y="93"/>
                    <a:pt x="679" y="55"/>
                    <a:pt x="640" y="16"/>
                  </a:cubicBezTo>
                  <a:cubicBezTo>
                    <a:pt x="618" y="5"/>
                    <a:pt x="598" y="1"/>
                    <a:pt x="58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80"/>
            <p:cNvSpPr/>
            <p:nvPr/>
          </p:nvSpPr>
          <p:spPr>
            <a:xfrm>
              <a:off x="5470549" y="2320464"/>
              <a:ext cx="11101" cy="20311"/>
            </a:xfrm>
            <a:custGeom>
              <a:rect b="b" l="l" r="r" t="t"/>
              <a:pathLst>
                <a:path extrusionOk="0" h="666" w="364">
                  <a:moveTo>
                    <a:pt x="86" y="0"/>
                  </a:moveTo>
                  <a:cubicBezTo>
                    <a:pt x="38" y="0"/>
                    <a:pt x="0" y="0"/>
                    <a:pt x="38" y="38"/>
                  </a:cubicBezTo>
                  <a:cubicBezTo>
                    <a:pt x="86" y="124"/>
                    <a:pt x="38" y="239"/>
                    <a:pt x="86" y="363"/>
                  </a:cubicBezTo>
                  <a:cubicBezTo>
                    <a:pt x="124" y="478"/>
                    <a:pt x="201" y="602"/>
                    <a:pt x="239" y="640"/>
                  </a:cubicBezTo>
                  <a:cubicBezTo>
                    <a:pt x="255" y="656"/>
                    <a:pt x="272" y="665"/>
                    <a:pt x="287" y="665"/>
                  </a:cubicBezTo>
                  <a:cubicBezTo>
                    <a:pt x="309" y="665"/>
                    <a:pt x="325" y="647"/>
                    <a:pt x="325" y="602"/>
                  </a:cubicBezTo>
                  <a:cubicBezTo>
                    <a:pt x="363" y="554"/>
                    <a:pt x="277" y="554"/>
                    <a:pt x="277" y="516"/>
                  </a:cubicBezTo>
                  <a:cubicBezTo>
                    <a:pt x="277" y="478"/>
                    <a:pt x="201" y="363"/>
                    <a:pt x="201" y="277"/>
                  </a:cubicBezTo>
                  <a:cubicBezTo>
                    <a:pt x="163" y="163"/>
                    <a:pt x="201" y="38"/>
                    <a:pt x="201" y="38"/>
                  </a:cubicBezTo>
                  <a:cubicBezTo>
                    <a:pt x="201" y="0"/>
                    <a:pt x="201"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0"/>
            <p:cNvSpPr/>
            <p:nvPr/>
          </p:nvSpPr>
          <p:spPr>
            <a:xfrm>
              <a:off x="5690253" y="2275572"/>
              <a:ext cx="212781" cy="270757"/>
            </a:xfrm>
            <a:custGeom>
              <a:rect b="b" l="l" r="r" t="t"/>
              <a:pathLst>
                <a:path extrusionOk="0" h="8878" w="6977">
                  <a:moveTo>
                    <a:pt x="3546" y="1"/>
                  </a:moveTo>
                  <a:lnTo>
                    <a:pt x="1" y="201"/>
                  </a:lnTo>
                  <a:cubicBezTo>
                    <a:pt x="1" y="201"/>
                    <a:pt x="240" y="2227"/>
                    <a:pt x="1319" y="3182"/>
                  </a:cubicBezTo>
                  <a:cubicBezTo>
                    <a:pt x="1673" y="3507"/>
                    <a:pt x="2313" y="3622"/>
                    <a:pt x="2829" y="3899"/>
                  </a:cubicBezTo>
                  <a:cubicBezTo>
                    <a:pt x="3909" y="4501"/>
                    <a:pt x="4979" y="5017"/>
                    <a:pt x="5142" y="5132"/>
                  </a:cubicBezTo>
                  <a:cubicBezTo>
                    <a:pt x="5782" y="5495"/>
                    <a:pt x="5419" y="6288"/>
                    <a:pt x="5419" y="7129"/>
                  </a:cubicBezTo>
                  <a:cubicBezTo>
                    <a:pt x="5419" y="7960"/>
                    <a:pt x="4979" y="8161"/>
                    <a:pt x="4148" y="8285"/>
                  </a:cubicBezTo>
                  <a:cubicBezTo>
                    <a:pt x="3670" y="8323"/>
                    <a:pt x="3708" y="8877"/>
                    <a:pt x="3708" y="8877"/>
                  </a:cubicBezTo>
                  <a:cubicBezTo>
                    <a:pt x="3708" y="8877"/>
                    <a:pt x="4078" y="8860"/>
                    <a:pt x="4502" y="8860"/>
                  </a:cubicBezTo>
                  <a:cubicBezTo>
                    <a:pt x="4715" y="8860"/>
                    <a:pt x="4941" y="8865"/>
                    <a:pt x="5142" y="8877"/>
                  </a:cubicBezTo>
                  <a:cubicBezTo>
                    <a:pt x="5858" y="8877"/>
                    <a:pt x="6021" y="7845"/>
                    <a:pt x="6059" y="7329"/>
                  </a:cubicBezTo>
                  <a:cubicBezTo>
                    <a:pt x="6074" y="7121"/>
                    <a:pt x="6213" y="7059"/>
                    <a:pt x="6376" y="7059"/>
                  </a:cubicBezTo>
                  <a:cubicBezTo>
                    <a:pt x="6625" y="7059"/>
                    <a:pt x="6928" y="7205"/>
                    <a:pt x="6928" y="7205"/>
                  </a:cubicBezTo>
                  <a:cubicBezTo>
                    <a:pt x="6928" y="7205"/>
                    <a:pt x="6976" y="6852"/>
                    <a:pt x="6537" y="6613"/>
                  </a:cubicBezTo>
                  <a:cubicBezTo>
                    <a:pt x="6259" y="6489"/>
                    <a:pt x="6412" y="6288"/>
                    <a:pt x="6336" y="6049"/>
                  </a:cubicBezTo>
                  <a:cubicBezTo>
                    <a:pt x="6135" y="5457"/>
                    <a:pt x="6336" y="5256"/>
                    <a:pt x="6097" y="4941"/>
                  </a:cubicBezTo>
                  <a:cubicBezTo>
                    <a:pt x="5696" y="4501"/>
                    <a:pt x="4540" y="3460"/>
                    <a:pt x="3871" y="2743"/>
                  </a:cubicBezTo>
                  <a:cubicBezTo>
                    <a:pt x="3584" y="2466"/>
                    <a:pt x="3393" y="2265"/>
                    <a:pt x="3345" y="2150"/>
                  </a:cubicBezTo>
                  <a:cubicBezTo>
                    <a:pt x="3307" y="1912"/>
                    <a:pt x="4262" y="832"/>
                    <a:pt x="4262" y="478"/>
                  </a:cubicBezTo>
                  <a:cubicBezTo>
                    <a:pt x="4262" y="39"/>
                    <a:pt x="3546" y="1"/>
                    <a:pt x="354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80"/>
            <p:cNvSpPr/>
            <p:nvPr/>
          </p:nvSpPr>
          <p:spPr>
            <a:xfrm>
              <a:off x="5812945" y="2456819"/>
              <a:ext cx="49863" cy="42300"/>
            </a:xfrm>
            <a:custGeom>
              <a:rect b="b" l="l" r="r" t="t"/>
              <a:pathLst>
                <a:path extrusionOk="0" h="1387" w="1635">
                  <a:moveTo>
                    <a:pt x="564" y="1"/>
                  </a:moveTo>
                  <a:cubicBezTo>
                    <a:pt x="272" y="1"/>
                    <a:pt x="1" y="192"/>
                    <a:pt x="1" y="192"/>
                  </a:cubicBezTo>
                  <a:cubicBezTo>
                    <a:pt x="641" y="230"/>
                    <a:pt x="564" y="823"/>
                    <a:pt x="841" y="1100"/>
                  </a:cubicBezTo>
                  <a:cubicBezTo>
                    <a:pt x="1080" y="1386"/>
                    <a:pt x="1520" y="1386"/>
                    <a:pt x="1520" y="1386"/>
                  </a:cubicBezTo>
                  <a:lnTo>
                    <a:pt x="1634" y="909"/>
                  </a:lnTo>
                  <a:lnTo>
                    <a:pt x="1634" y="909"/>
                  </a:lnTo>
                  <a:cubicBezTo>
                    <a:pt x="1634" y="909"/>
                    <a:pt x="1633" y="909"/>
                    <a:pt x="1629" y="909"/>
                  </a:cubicBezTo>
                  <a:cubicBezTo>
                    <a:pt x="1599" y="909"/>
                    <a:pt x="1429" y="878"/>
                    <a:pt x="1042" y="268"/>
                  </a:cubicBezTo>
                  <a:cubicBezTo>
                    <a:pt x="909" y="65"/>
                    <a:pt x="733" y="1"/>
                    <a:pt x="56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80"/>
            <p:cNvSpPr/>
            <p:nvPr/>
          </p:nvSpPr>
          <p:spPr>
            <a:xfrm>
              <a:off x="5715901" y="2479204"/>
              <a:ext cx="49863" cy="39189"/>
            </a:xfrm>
            <a:custGeom>
              <a:rect b="b" l="l" r="r" t="t"/>
              <a:pathLst>
                <a:path extrusionOk="0" h="1285" w="1635">
                  <a:moveTo>
                    <a:pt x="591" y="1"/>
                  </a:moveTo>
                  <a:cubicBezTo>
                    <a:pt x="285" y="1"/>
                    <a:pt x="1" y="213"/>
                    <a:pt x="1" y="213"/>
                  </a:cubicBezTo>
                  <a:cubicBezTo>
                    <a:pt x="593" y="251"/>
                    <a:pt x="593" y="566"/>
                    <a:pt x="832" y="1006"/>
                  </a:cubicBezTo>
                  <a:cubicBezTo>
                    <a:pt x="963" y="1260"/>
                    <a:pt x="1322" y="1284"/>
                    <a:pt x="1458" y="1284"/>
                  </a:cubicBezTo>
                  <a:cubicBezTo>
                    <a:pt x="1491" y="1284"/>
                    <a:pt x="1510" y="1283"/>
                    <a:pt x="1510" y="1283"/>
                  </a:cubicBezTo>
                  <a:lnTo>
                    <a:pt x="1635" y="767"/>
                  </a:lnTo>
                  <a:cubicBezTo>
                    <a:pt x="1635" y="767"/>
                    <a:pt x="1472" y="652"/>
                    <a:pt x="1033" y="213"/>
                  </a:cubicBezTo>
                  <a:cubicBezTo>
                    <a:pt x="902" y="54"/>
                    <a:pt x="744" y="1"/>
                    <a:pt x="59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80"/>
            <p:cNvSpPr/>
            <p:nvPr/>
          </p:nvSpPr>
          <p:spPr>
            <a:xfrm>
              <a:off x="5755823" y="2163585"/>
              <a:ext cx="641149" cy="109029"/>
            </a:xfrm>
            <a:custGeom>
              <a:rect b="b" l="l" r="r" t="t"/>
              <a:pathLst>
                <a:path extrusionOk="0" h="3575" w="21023">
                  <a:moveTo>
                    <a:pt x="14661" y="0"/>
                  </a:moveTo>
                  <a:cubicBezTo>
                    <a:pt x="13114" y="0"/>
                    <a:pt x="11066" y="240"/>
                    <a:pt x="8409" y="968"/>
                  </a:cubicBezTo>
                  <a:cubicBezTo>
                    <a:pt x="6619" y="1473"/>
                    <a:pt x="5352" y="1610"/>
                    <a:pt x="4434" y="1610"/>
                  </a:cubicBezTo>
                  <a:cubicBezTo>
                    <a:pt x="3612" y="1610"/>
                    <a:pt x="3069" y="1500"/>
                    <a:pt x="2676" y="1446"/>
                  </a:cubicBezTo>
                  <a:cubicBezTo>
                    <a:pt x="1874" y="1322"/>
                    <a:pt x="1" y="730"/>
                    <a:pt x="1" y="730"/>
                  </a:cubicBezTo>
                  <a:lnTo>
                    <a:pt x="1" y="2516"/>
                  </a:lnTo>
                  <a:cubicBezTo>
                    <a:pt x="1" y="2516"/>
                    <a:pt x="1635" y="3434"/>
                    <a:pt x="3393" y="3548"/>
                  </a:cubicBezTo>
                  <a:cubicBezTo>
                    <a:pt x="3631" y="3566"/>
                    <a:pt x="3863" y="3574"/>
                    <a:pt x="4089" y="3574"/>
                  </a:cubicBezTo>
                  <a:cubicBezTo>
                    <a:pt x="5484" y="3574"/>
                    <a:pt x="6673" y="3240"/>
                    <a:pt x="8046" y="2516"/>
                  </a:cubicBezTo>
                  <a:cubicBezTo>
                    <a:pt x="9518" y="1800"/>
                    <a:pt x="12862" y="806"/>
                    <a:pt x="15337" y="730"/>
                  </a:cubicBezTo>
                  <a:cubicBezTo>
                    <a:pt x="15469" y="724"/>
                    <a:pt x="15600" y="722"/>
                    <a:pt x="15730" y="722"/>
                  </a:cubicBezTo>
                  <a:cubicBezTo>
                    <a:pt x="18722" y="722"/>
                    <a:pt x="21022" y="2039"/>
                    <a:pt x="21022" y="2039"/>
                  </a:cubicBezTo>
                  <a:cubicBezTo>
                    <a:pt x="21022" y="2039"/>
                    <a:pt x="19675" y="529"/>
                    <a:pt x="16206" y="89"/>
                  </a:cubicBezTo>
                  <a:cubicBezTo>
                    <a:pt x="15759" y="34"/>
                    <a:pt x="15246" y="0"/>
                    <a:pt x="1466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0"/>
            <p:cNvSpPr/>
            <p:nvPr/>
          </p:nvSpPr>
          <p:spPr>
            <a:xfrm>
              <a:off x="5513093" y="2237968"/>
              <a:ext cx="123881" cy="173256"/>
            </a:xfrm>
            <a:custGeom>
              <a:rect b="b" l="l" r="r" t="t"/>
              <a:pathLst>
                <a:path extrusionOk="0" h="5681" w="4062">
                  <a:moveTo>
                    <a:pt x="3182" y="1"/>
                  </a:moveTo>
                  <a:lnTo>
                    <a:pt x="1749" y="278"/>
                  </a:lnTo>
                  <a:cubicBezTo>
                    <a:pt x="1749" y="278"/>
                    <a:pt x="2112" y="794"/>
                    <a:pt x="2274" y="1157"/>
                  </a:cubicBezTo>
                  <a:cubicBezTo>
                    <a:pt x="2427" y="1472"/>
                    <a:pt x="2905" y="2266"/>
                    <a:pt x="2905" y="2266"/>
                  </a:cubicBezTo>
                  <a:cubicBezTo>
                    <a:pt x="2905" y="2266"/>
                    <a:pt x="1433" y="2266"/>
                    <a:pt x="1032" y="2543"/>
                  </a:cubicBezTo>
                  <a:cubicBezTo>
                    <a:pt x="679" y="2868"/>
                    <a:pt x="402" y="3422"/>
                    <a:pt x="239" y="3938"/>
                  </a:cubicBezTo>
                  <a:cubicBezTo>
                    <a:pt x="124" y="4454"/>
                    <a:pt x="0" y="4817"/>
                    <a:pt x="163" y="5170"/>
                  </a:cubicBezTo>
                  <a:cubicBezTo>
                    <a:pt x="277" y="5409"/>
                    <a:pt x="602" y="5533"/>
                    <a:pt x="602" y="5533"/>
                  </a:cubicBezTo>
                  <a:cubicBezTo>
                    <a:pt x="602" y="5533"/>
                    <a:pt x="440" y="5295"/>
                    <a:pt x="402" y="5017"/>
                  </a:cubicBezTo>
                  <a:cubicBezTo>
                    <a:pt x="402" y="4740"/>
                    <a:pt x="516" y="4454"/>
                    <a:pt x="516" y="4454"/>
                  </a:cubicBezTo>
                  <a:cubicBezTo>
                    <a:pt x="516" y="4454"/>
                    <a:pt x="516" y="5256"/>
                    <a:pt x="956" y="5533"/>
                  </a:cubicBezTo>
                  <a:cubicBezTo>
                    <a:pt x="1110" y="5650"/>
                    <a:pt x="1304" y="5680"/>
                    <a:pt x="1461" y="5680"/>
                  </a:cubicBezTo>
                  <a:cubicBezTo>
                    <a:pt x="1625" y="5680"/>
                    <a:pt x="1749" y="5648"/>
                    <a:pt x="1749" y="5648"/>
                  </a:cubicBezTo>
                  <a:cubicBezTo>
                    <a:pt x="1749" y="5648"/>
                    <a:pt x="1156" y="5457"/>
                    <a:pt x="956" y="5132"/>
                  </a:cubicBezTo>
                  <a:cubicBezTo>
                    <a:pt x="755" y="4817"/>
                    <a:pt x="755" y="4416"/>
                    <a:pt x="755" y="4415"/>
                  </a:cubicBezTo>
                  <a:lnTo>
                    <a:pt x="755" y="4415"/>
                  </a:lnTo>
                  <a:cubicBezTo>
                    <a:pt x="755" y="4416"/>
                    <a:pt x="1357" y="5132"/>
                    <a:pt x="1797" y="5218"/>
                  </a:cubicBezTo>
                  <a:cubicBezTo>
                    <a:pt x="1838" y="5221"/>
                    <a:pt x="1877" y="5223"/>
                    <a:pt x="1915" y="5223"/>
                  </a:cubicBezTo>
                  <a:cubicBezTo>
                    <a:pt x="2306" y="5223"/>
                    <a:pt x="2465" y="5056"/>
                    <a:pt x="2465" y="5056"/>
                  </a:cubicBezTo>
                  <a:cubicBezTo>
                    <a:pt x="2465" y="5056"/>
                    <a:pt x="2313" y="4979"/>
                    <a:pt x="2074" y="4931"/>
                  </a:cubicBezTo>
                  <a:cubicBezTo>
                    <a:pt x="1797" y="4931"/>
                    <a:pt x="1596" y="4893"/>
                    <a:pt x="1433" y="4654"/>
                  </a:cubicBezTo>
                  <a:cubicBezTo>
                    <a:pt x="1233" y="4339"/>
                    <a:pt x="1195" y="4177"/>
                    <a:pt x="1233" y="3938"/>
                  </a:cubicBezTo>
                  <a:cubicBezTo>
                    <a:pt x="1233" y="3699"/>
                    <a:pt x="1195" y="3345"/>
                    <a:pt x="1357" y="3259"/>
                  </a:cubicBezTo>
                  <a:cubicBezTo>
                    <a:pt x="1414" y="3231"/>
                    <a:pt x="1536" y="3224"/>
                    <a:pt x="1705" y="3224"/>
                  </a:cubicBezTo>
                  <a:cubicBezTo>
                    <a:pt x="1890" y="3224"/>
                    <a:pt x="2129" y="3232"/>
                    <a:pt x="2396" y="3232"/>
                  </a:cubicBezTo>
                  <a:cubicBezTo>
                    <a:pt x="2546" y="3232"/>
                    <a:pt x="2704" y="3230"/>
                    <a:pt x="2867" y="3221"/>
                  </a:cubicBezTo>
                  <a:cubicBezTo>
                    <a:pt x="3545" y="3183"/>
                    <a:pt x="3899" y="2944"/>
                    <a:pt x="3985" y="2667"/>
                  </a:cubicBezTo>
                  <a:cubicBezTo>
                    <a:pt x="4061" y="2390"/>
                    <a:pt x="3861" y="1788"/>
                    <a:pt x="3383" y="995"/>
                  </a:cubicBezTo>
                  <a:cubicBezTo>
                    <a:pt x="2991" y="355"/>
                    <a:pt x="3182" y="1"/>
                    <a:pt x="318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80"/>
            <p:cNvSpPr/>
            <p:nvPr/>
          </p:nvSpPr>
          <p:spPr>
            <a:xfrm>
              <a:off x="5561737" y="2256053"/>
              <a:ext cx="33852" cy="61208"/>
            </a:xfrm>
            <a:custGeom>
              <a:rect b="b" l="l" r="r" t="t"/>
              <a:pathLst>
                <a:path extrusionOk="0" h="2007" w="1110">
                  <a:moveTo>
                    <a:pt x="832" y="0"/>
                  </a:moveTo>
                  <a:cubicBezTo>
                    <a:pt x="756" y="201"/>
                    <a:pt x="679" y="402"/>
                    <a:pt x="555" y="679"/>
                  </a:cubicBezTo>
                  <a:cubicBezTo>
                    <a:pt x="393" y="1157"/>
                    <a:pt x="393" y="1434"/>
                    <a:pt x="116" y="1596"/>
                  </a:cubicBezTo>
                  <a:cubicBezTo>
                    <a:pt x="1" y="1673"/>
                    <a:pt x="39" y="1873"/>
                    <a:pt x="116" y="1997"/>
                  </a:cubicBezTo>
                  <a:cubicBezTo>
                    <a:pt x="150" y="2004"/>
                    <a:pt x="184" y="2007"/>
                    <a:pt x="217" y="2007"/>
                  </a:cubicBezTo>
                  <a:cubicBezTo>
                    <a:pt x="383" y="2007"/>
                    <a:pt x="544" y="1937"/>
                    <a:pt x="679" y="1873"/>
                  </a:cubicBezTo>
                  <a:cubicBezTo>
                    <a:pt x="718" y="1596"/>
                    <a:pt x="756" y="1195"/>
                    <a:pt x="918" y="994"/>
                  </a:cubicBezTo>
                  <a:cubicBezTo>
                    <a:pt x="956" y="918"/>
                    <a:pt x="1033" y="803"/>
                    <a:pt x="1109" y="641"/>
                  </a:cubicBezTo>
                  <a:cubicBezTo>
                    <a:pt x="995" y="440"/>
                    <a:pt x="995" y="163"/>
                    <a:pt x="8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80"/>
            <p:cNvSpPr/>
            <p:nvPr/>
          </p:nvSpPr>
          <p:spPr>
            <a:xfrm>
              <a:off x="5600499" y="2210002"/>
              <a:ext cx="19549" cy="42575"/>
            </a:xfrm>
            <a:custGeom>
              <a:rect b="b" l="l" r="r" t="t"/>
              <a:pathLst>
                <a:path extrusionOk="0" h="1396" w="641">
                  <a:moveTo>
                    <a:pt x="163" y="1"/>
                  </a:moveTo>
                  <a:cubicBezTo>
                    <a:pt x="125" y="1"/>
                    <a:pt x="77" y="39"/>
                    <a:pt x="1" y="77"/>
                  </a:cubicBezTo>
                  <a:cubicBezTo>
                    <a:pt x="39" y="316"/>
                    <a:pt x="77" y="794"/>
                    <a:pt x="163" y="1033"/>
                  </a:cubicBezTo>
                  <a:cubicBezTo>
                    <a:pt x="163" y="1157"/>
                    <a:pt x="201" y="1272"/>
                    <a:pt x="240" y="1396"/>
                  </a:cubicBezTo>
                  <a:cubicBezTo>
                    <a:pt x="364" y="1195"/>
                    <a:pt x="641" y="956"/>
                    <a:pt x="641" y="918"/>
                  </a:cubicBezTo>
                  <a:cubicBezTo>
                    <a:pt x="517" y="593"/>
                    <a:pt x="364" y="240"/>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0"/>
            <p:cNvSpPr/>
            <p:nvPr/>
          </p:nvSpPr>
          <p:spPr>
            <a:xfrm>
              <a:off x="5657621" y="2237968"/>
              <a:ext cx="154195" cy="308360"/>
            </a:xfrm>
            <a:custGeom>
              <a:rect b="b" l="l" r="r" t="t"/>
              <a:pathLst>
                <a:path extrusionOk="0" h="10111" w="5056">
                  <a:moveTo>
                    <a:pt x="2265" y="1"/>
                  </a:moveTo>
                  <a:cubicBezTo>
                    <a:pt x="2265" y="1"/>
                    <a:pt x="832" y="1348"/>
                    <a:pt x="440" y="2390"/>
                  </a:cubicBezTo>
                  <a:cubicBezTo>
                    <a:pt x="1" y="3383"/>
                    <a:pt x="39" y="3460"/>
                    <a:pt x="918" y="4377"/>
                  </a:cubicBezTo>
                  <a:cubicBezTo>
                    <a:pt x="1271" y="4779"/>
                    <a:pt x="3030" y="6527"/>
                    <a:pt x="3345" y="6928"/>
                  </a:cubicBezTo>
                  <a:cubicBezTo>
                    <a:pt x="3622" y="7244"/>
                    <a:pt x="3584" y="7798"/>
                    <a:pt x="3584" y="7999"/>
                  </a:cubicBezTo>
                  <a:cubicBezTo>
                    <a:pt x="3546" y="8601"/>
                    <a:pt x="3182" y="8992"/>
                    <a:pt x="2867" y="9317"/>
                  </a:cubicBezTo>
                  <a:cubicBezTo>
                    <a:pt x="2504" y="9633"/>
                    <a:pt x="1835" y="9317"/>
                    <a:pt x="1673" y="9757"/>
                  </a:cubicBezTo>
                  <a:cubicBezTo>
                    <a:pt x="1635" y="9795"/>
                    <a:pt x="1673" y="10034"/>
                    <a:pt x="1673" y="10110"/>
                  </a:cubicBezTo>
                  <a:lnTo>
                    <a:pt x="3307" y="10110"/>
                  </a:lnTo>
                  <a:cubicBezTo>
                    <a:pt x="3421" y="9910"/>
                    <a:pt x="3823" y="9594"/>
                    <a:pt x="3899" y="9279"/>
                  </a:cubicBezTo>
                  <a:cubicBezTo>
                    <a:pt x="4062" y="8753"/>
                    <a:pt x="4062" y="8515"/>
                    <a:pt x="4262" y="8362"/>
                  </a:cubicBezTo>
                  <a:cubicBezTo>
                    <a:pt x="4316" y="8325"/>
                    <a:pt x="4387" y="8311"/>
                    <a:pt x="4463" y="8311"/>
                  </a:cubicBezTo>
                  <a:cubicBezTo>
                    <a:pt x="4724" y="8311"/>
                    <a:pt x="5055" y="8476"/>
                    <a:pt x="5055" y="8476"/>
                  </a:cubicBezTo>
                  <a:cubicBezTo>
                    <a:pt x="5055" y="8476"/>
                    <a:pt x="5017" y="7960"/>
                    <a:pt x="4539" y="7798"/>
                  </a:cubicBezTo>
                  <a:cubicBezTo>
                    <a:pt x="4377" y="7722"/>
                    <a:pt x="4415" y="7483"/>
                    <a:pt x="4415" y="7244"/>
                  </a:cubicBezTo>
                  <a:cubicBezTo>
                    <a:pt x="4415" y="7005"/>
                    <a:pt x="4300" y="6527"/>
                    <a:pt x="4062" y="6288"/>
                  </a:cubicBezTo>
                  <a:cubicBezTo>
                    <a:pt x="3937" y="6174"/>
                    <a:pt x="2552" y="4138"/>
                    <a:pt x="2552" y="3737"/>
                  </a:cubicBezTo>
                  <a:cubicBezTo>
                    <a:pt x="2552" y="3383"/>
                    <a:pt x="3985" y="1071"/>
                    <a:pt x="3985" y="1071"/>
                  </a:cubicBezTo>
                  <a:lnTo>
                    <a:pt x="2265"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80"/>
            <p:cNvSpPr/>
            <p:nvPr/>
          </p:nvSpPr>
          <p:spPr>
            <a:xfrm>
              <a:off x="5330962" y="2084688"/>
              <a:ext cx="123881" cy="74353"/>
            </a:xfrm>
            <a:custGeom>
              <a:rect b="b" l="l" r="r" t="t"/>
              <a:pathLst>
                <a:path extrusionOk="0" h="2438" w="4062">
                  <a:moveTo>
                    <a:pt x="3441" y="1"/>
                  </a:moveTo>
                  <a:cubicBezTo>
                    <a:pt x="3282" y="1"/>
                    <a:pt x="3126" y="69"/>
                    <a:pt x="2867" y="163"/>
                  </a:cubicBezTo>
                  <a:cubicBezTo>
                    <a:pt x="2150" y="488"/>
                    <a:pt x="2035" y="765"/>
                    <a:pt x="1433" y="1167"/>
                  </a:cubicBezTo>
                  <a:cubicBezTo>
                    <a:pt x="478" y="1797"/>
                    <a:pt x="124" y="1721"/>
                    <a:pt x="77" y="1998"/>
                  </a:cubicBezTo>
                  <a:cubicBezTo>
                    <a:pt x="0" y="2275"/>
                    <a:pt x="163" y="2438"/>
                    <a:pt x="163" y="2438"/>
                  </a:cubicBezTo>
                  <a:cubicBezTo>
                    <a:pt x="163" y="2438"/>
                    <a:pt x="363" y="2438"/>
                    <a:pt x="554" y="2399"/>
                  </a:cubicBezTo>
                  <a:cubicBezTo>
                    <a:pt x="841" y="2361"/>
                    <a:pt x="1233" y="2237"/>
                    <a:pt x="1558" y="2036"/>
                  </a:cubicBezTo>
                  <a:cubicBezTo>
                    <a:pt x="1711" y="1960"/>
                    <a:pt x="1988" y="1721"/>
                    <a:pt x="2313" y="1644"/>
                  </a:cubicBezTo>
                  <a:cubicBezTo>
                    <a:pt x="2943" y="1406"/>
                    <a:pt x="3545" y="1243"/>
                    <a:pt x="3784" y="1243"/>
                  </a:cubicBezTo>
                  <a:cubicBezTo>
                    <a:pt x="3899" y="928"/>
                    <a:pt x="3860" y="842"/>
                    <a:pt x="4023" y="526"/>
                  </a:cubicBezTo>
                  <a:cubicBezTo>
                    <a:pt x="4061" y="450"/>
                    <a:pt x="3822" y="125"/>
                    <a:pt x="3545" y="11"/>
                  </a:cubicBezTo>
                  <a:cubicBezTo>
                    <a:pt x="3510" y="4"/>
                    <a:pt x="3475" y="1"/>
                    <a:pt x="34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80"/>
            <p:cNvSpPr/>
            <p:nvPr/>
          </p:nvSpPr>
          <p:spPr>
            <a:xfrm>
              <a:off x="5345509" y="2124914"/>
              <a:ext cx="99696" cy="39586"/>
            </a:xfrm>
            <a:custGeom>
              <a:rect b="b" l="l" r="r" t="t"/>
              <a:pathLst>
                <a:path extrusionOk="0" h="1298" w="3269">
                  <a:moveTo>
                    <a:pt x="3269" y="1"/>
                  </a:moveTo>
                  <a:cubicBezTo>
                    <a:pt x="2629" y="125"/>
                    <a:pt x="2151" y="325"/>
                    <a:pt x="1558" y="517"/>
                  </a:cubicBezTo>
                  <a:cubicBezTo>
                    <a:pt x="1434" y="603"/>
                    <a:pt x="1234" y="717"/>
                    <a:pt x="1119" y="755"/>
                  </a:cubicBezTo>
                  <a:cubicBezTo>
                    <a:pt x="718" y="1042"/>
                    <a:pt x="402" y="1119"/>
                    <a:pt x="1" y="1157"/>
                  </a:cubicBezTo>
                  <a:cubicBezTo>
                    <a:pt x="1" y="1195"/>
                    <a:pt x="77" y="1281"/>
                    <a:pt x="163" y="1281"/>
                  </a:cubicBezTo>
                  <a:cubicBezTo>
                    <a:pt x="202" y="1294"/>
                    <a:pt x="245" y="1298"/>
                    <a:pt x="292" y="1298"/>
                  </a:cubicBezTo>
                  <a:cubicBezTo>
                    <a:pt x="386" y="1298"/>
                    <a:pt x="495" y="1281"/>
                    <a:pt x="603" y="1281"/>
                  </a:cubicBezTo>
                  <a:cubicBezTo>
                    <a:pt x="995" y="1233"/>
                    <a:pt x="1195" y="994"/>
                    <a:pt x="1358" y="918"/>
                  </a:cubicBezTo>
                  <a:cubicBezTo>
                    <a:pt x="1481" y="872"/>
                    <a:pt x="1629" y="862"/>
                    <a:pt x="1783" y="862"/>
                  </a:cubicBezTo>
                  <a:cubicBezTo>
                    <a:pt x="1910" y="862"/>
                    <a:pt x="2040" y="869"/>
                    <a:pt x="2165" y="869"/>
                  </a:cubicBezTo>
                  <a:cubicBezTo>
                    <a:pt x="2433" y="869"/>
                    <a:pt x="2674" y="838"/>
                    <a:pt x="2791" y="641"/>
                  </a:cubicBezTo>
                  <a:cubicBezTo>
                    <a:pt x="3068" y="239"/>
                    <a:pt x="3106" y="478"/>
                    <a:pt x="3231" y="125"/>
                  </a:cubicBezTo>
                  <a:cubicBezTo>
                    <a:pt x="3269" y="87"/>
                    <a:pt x="3269" y="39"/>
                    <a:pt x="32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80"/>
            <p:cNvSpPr/>
            <p:nvPr/>
          </p:nvSpPr>
          <p:spPr>
            <a:xfrm>
              <a:off x="5509586" y="2279964"/>
              <a:ext cx="52181" cy="38183"/>
            </a:xfrm>
            <a:custGeom>
              <a:rect b="b" l="l" r="r" t="t"/>
              <a:pathLst>
                <a:path extrusionOk="0" h="1252" w="1711">
                  <a:moveTo>
                    <a:pt x="15" y="1"/>
                  </a:moveTo>
                  <a:cubicBezTo>
                    <a:pt x="6" y="1"/>
                    <a:pt x="1" y="6"/>
                    <a:pt x="1" y="19"/>
                  </a:cubicBezTo>
                  <a:lnTo>
                    <a:pt x="1" y="210"/>
                  </a:lnTo>
                  <a:cubicBezTo>
                    <a:pt x="115" y="411"/>
                    <a:pt x="316" y="449"/>
                    <a:pt x="717" y="889"/>
                  </a:cubicBezTo>
                  <a:cubicBezTo>
                    <a:pt x="908" y="1089"/>
                    <a:pt x="1032" y="1166"/>
                    <a:pt x="1147" y="1252"/>
                  </a:cubicBezTo>
                  <a:cubicBezTo>
                    <a:pt x="1233" y="1213"/>
                    <a:pt x="1271" y="1127"/>
                    <a:pt x="1348" y="1089"/>
                  </a:cubicBezTo>
                  <a:cubicBezTo>
                    <a:pt x="1472" y="1089"/>
                    <a:pt x="1587" y="1166"/>
                    <a:pt x="1711" y="1213"/>
                  </a:cubicBezTo>
                  <a:cubicBezTo>
                    <a:pt x="1711" y="1166"/>
                    <a:pt x="1673" y="1127"/>
                    <a:pt x="1587" y="1089"/>
                  </a:cubicBezTo>
                  <a:cubicBezTo>
                    <a:pt x="1434" y="975"/>
                    <a:pt x="1386" y="1051"/>
                    <a:pt x="994" y="850"/>
                  </a:cubicBezTo>
                  <a:cubicBezTo>
                    <a:pt x="832" y="774"/>
                    <a:pt x="517" y="497"/>
                    <a:pt x="316" y="258"/>
                  </a:cubicBezTo>
                  <a:cubicBezTo>
                    <a:pt x="251" y="185"/>
                    <a:pt x="68" y="1"/>
                    <a:pt x="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0"/>
            <p:cNvSpPr/>
            <p:nvPr/>
          </p:nvSpPr>
          <p:spPr>
            <a:xfrm>
              <a:off x="5403790" y="2091824"/>
              <a:ext cx="37634" cy="32144"/>
            </a:xfrm>
            <a:custGeom>
              <a:rect b="b" l="l" r="r" t="t"/>
              <a:pathLst>
                <a:path extrusionOk="0" h="1054" w="1234">
                  <a:moveTo>
                    <a:pt x="721" y="0"/>
                  </a:moveTo>
                  <a:cubicBezTo>
                    <a:pt x="629" y="0"/>
                    <a:pt x="535" y="62"/>
                    <a:pt x="402" y="168"/>
                  </a:cubicBezTo>
                  <a:cubicBezTo>
                    <a:pt x="316" y="216"/>
                    <a:pt x="77" y="369"/>
                    <a:pt x="77" y="455"/>
                  </a:cubicBezTo>
                  <a:cubicBezTo>
                    <a:pt x="1" y="531"/>
                    <a:pt x="39" y="646"/>
                    <a:pt x="77" y="770"/>
                  </a:cubicBezTo>
                  <a:cubicBezTo>
                    <a:pt x="119" y="981"/>
                    <a:pt x="231" y="1054"/>
                    <a:pt x="362" y="1054"/>
                  </a:cubicBezTo>
                  <a:cubicBezTo>
                    <a:pt x="505" y="1054"/>
                    <a:pt x="670" y="969"/>
                    <a:pt x="794" y="885"/>
                  </a:cubicBezTo>
                  <a:cubicBezTo>
                    <a:pt x="1033" y="732"/>
                    <a:pt x="1234" y="407"/>
                    <a:pt x="956" y="130"/>
                  </a:cubicBezTo>
                  <a:cubicBezTo>
                    <a:pt x="867" y="41"/>
                    <a:pt x="795" y="0"/>
                    <a:pt x="72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80"/>
            <p:cNvSpPr/>
            <p:nvPr/>
          </p:nvSpPr>
          <p:spPr>
            <a:xfrm>
              <a:off x="5374665" y="2111373"/>
              <a:ext cx="30345" cy="20860"/>
            </a:xfrm>
            <a:custGeom>
              <a:rect b="b" l="l" r="r" t="t"/>
              <a:pathLst>
                <a:path extrusionOk="0" h="684" w="995">
                  <a:moveTo>
                    <a:pt x="776" y="0"/>
                  </a:moveTo>
                  <a:cubicBezTo>
                    <a:pt x="770" y="0"/>
                    <a:pt x="763" y="2"/>
                    <a:pt x="755" y="5"/>
                  </a:cubicBezTo>
                  <a:cubicBezTo>
                    <a:pt x="516" y="91"/>
                    <a:pt x="239" y="292"/>
                    <a:pt x="201" y="330"/>
                  </a:cubicBezTo>
                  <a:cubicBezTo>
                    <a:pt x="0" y="531"/>
                    <a:pt x="163" y="645"/>
                    <a:pt x="402" y="683"/>
                  </a:cubicBezTo>
                  <a:cubicBezTo>
                    <a:pt x="679" y="683"/>
                    <a:pt x="994" y="645"/>
                    <a:pt x="918" y="244"/>
                  </a:cubicBezTo>
                  <a:cubicBezTo>
                    <a:pt x="883" y="174"/>
                    <a:pt x="848" y="0"/>
                    <a:pt x="77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80"/>
            <p:cNvSpPr/>
            <p:nvPr/>
          </p:nvSpPr>
          <p:spPr>
            <a:xfrm>
              <a:off x="5337062" y="2141901"/>
              <a:ext cx="12595" cy="10369"/>
            </a:xfrm>
            <a:custGeom>
              <a:rect b="b" l="l" r="r" t="t"/>
              <a:pathLst>
                <a:path extrusionOk="0" h="340" w="413">
                  <a:moveTo>
                    <a:pt x="329" y="0"/>
                  </a:moveTo>
                  <a:cubicBezTo>
                    <a:pt x="324" y="0"/>
                    <a:pt x="320" y="2"/>
                    <a:pt x="316" y="7"/>
                  </a:cubicBezTo>
                  <a:cubicBezTo>
                    <a:pt x="115" y="46"/>
                    <a:pt x="1" y="84"/>
                    <a:pt x="1" y="160"/>
                  </a:cubicBezTo>
                  <a:cubicBezTo>
                    <a:pt x="1" y="198"/>
                    <a:pt x="1" y="323"/>
                    <a:pt x="77" y="323"/>
                  </a:cubicBezTo>
                  <a:cubicBezTo>
                    <a:pt x="90" y="335"/>
                    <a:pt x="104" y="340"/>
                    <a:pt x="117" y="340"/>
                  </a:cubicBezTo>
                  <a:cubicBezTo>
                    <a:pt x="142" y="340"/>
                    <a:pt x="163" y="323"/>
                    <a:pt x="163" y="323"/>
                  </a:cubicBezTo>
                  <a:cubicBezTo>
                    <a:pt x="412" y="177"/>
                    <a:pt x="368" y="0"/>
                    <a:pt x="32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80"/>
            <p:cNvSpPr/>
            <p:nvPr/>
          </p:nvSpPr>
          <p:spPr>
            <a:xfrm>
              <a:off x="5593210" y="2276731"/>
              <a:ext cx="7319" cy="9668"/>
            </a:xfrm>
            <a:custGeom>
              <a:rect b="b" l="l" r="r" t="t"/>
              <a:pathLst>
                <a:path extrusionOk="0" h="317" w="240">
                  <a:moveTo>
                    <a:pt x="125" y="1"/>
                  </a:moveTo>
                  <a:cubicBezTo>
                    <a:pt x="77" y="125"/>
                    <a:pt x="1" y="240"/>
                    <a:pt x="1" y="240"/>
                  </a:cubicBezTo>
                  <a:cubicBezTo>
                    <a:pt x="39" y="240"/>
                    <a:pt x="125" y="278"/>
                    <a:pt x="202" y="278"/>
                  </a:cubicBezTo>
                  <a:cubicBezTo>
                    <a:pt x="202" y="316"/>
                    <a:pt x="240" y="316"/>
                    <a:pt x="240" y="316"/>
                  </a:cubicBezTo>
                  <a:cubicBezTo>
                    <a:pt x="202" y="201"/>
                    <a:pt x="163" y="125"/>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80"/>
            <p:cNvSpPr/>
            <p:nvPr/>
          </p:nvSpPr>
          <p:spPr>
            <a:xfrm>
              <a:off x="5567867" y="2263342"/>
              <a:ext cx="10827" cy="11101"/>
            </a:xfrm>
            <a:custGeom>
              <a:rect b="b" l="l" r="r" t="t"/>
              <a:pathLst>
                <a:path extrusionOk="0" h="364" w="355">
                  <a:moveTo>
                    <a:pt x="1" y="0"/>
                  </a:moveTo>
                  <a:cubicBezTo>
                    <a:pt x="1" y="0"/>
                    <a:pt x="115" y="201"/>
                    <a:pt x="316" y="363"/>
                  </a:cubicBezTo>
                  <a:cubicBezTo>
                    <a:pt x="316" y="325"/>
                    <a:pt x="354" y="277"/>
                    <a:pt x="354" y="239"/>
                  </a:cubicBezTo>
                  <a:cubicBezTo>
                    <a:pt x="192" y="163"/>
                    <a:pt x="1"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80"/>
            <p:cNvSpPr/>
            <p:nvPr/>
          </p:nvSpPr>
          <p:spPr>
            <a:xfrm>
              <a:off x="5613918" y="2275572"/>
              <a:ext cx="29156" cy="18085"/>
            </a:xfrm>
            <a:custGeom>
              <a:rect b="b" l="l" r="r" t="t"/>
              <a:pathLst>
                <a:path extrusionOk="0" h="593" w="956">
                  <a:moveTo>
                    <a:pt x="0" y="1"/>
                  </a:moveTo>
                  <a:cubicBezTo>
                    <a:pt x="39" y="163"/>
                    <a:pt x="77" y="316"/>
                    <a:pt x="163" y="478"/>
                  </a:cubicBezTo>
                  <a:lnTo>
                    <a:pt x="316" y="478"/>
                  </a:lnTo>
                  <a:cubicBezTo>
                    <a:pt x="516" y="517"/>
                    <a:pt x="679" y="593"/>
                    <a:pt x="679" y="593"/>
                  </a:cubicBezTo>
                  <a:cubicBezTo>
                    <a:pt x="679" y="593"/>
                    <a:pt x="641" y="555"/>
                    <a:pt x="593" y="478"/>
                  </a:cubicBezTo>
                  <a:cubicBezTo>
                    <a:pt x="555" y="440"/>
                    <a:pt x="440" y="402"/>
                    <a:pt x="354" y="354"/>
                  </a:cubicBezTo>
                  <a:cubicBezTo>
                    <a:pt x="298" y="298"/>
                    <a:pt x="349" y="263"/>
                    <a:pt x="456" y="263"/>
                  </a:cubicBezTo>
                  <a:cubicBezTo>
                    <a:pt x="495" y="263"/>
                    <a:pt x="542" y="267"/>
                    <a:pt x="593" y="278"/>
                  </a:cubicBezTo>
                  <a:cubicBezTo>
                    <a:pt x="641" y="278"/>
                    <a:pt x="793" y="316"/>
                    <a:pt x="956" y="316"/>
                  </a:cubicBezTo>
                  <a:cubicBezTo>
                    <a:pt x="793" y="77"/>
                    <a:pt x="440" y="1"/>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80"/>
            <p:cNvSpPr/>
            <p:nvPr/>
          </p:nvSpPr>
          <p:spPr>
            <a:xfrm>
              <a:off x="5551855" y="2180877"/>
              <a:ext cx="137269" cy="88595"/>
            </a:xfrm>
            <a:custGeom>
              <a:rect b="b" l="l" r="r" t="t"/>
              <a:pathLst>
                <a:path extrusionOk="0" h="2905" w="4501">
                  <a:moveTo>
                    <a:pt x="3985" y="0"/>
                  </a:moveTo>
                  <a:cubicBezTo>
                    <a:pt x="2953" y="38"/>
                    <a:pt x="2513" y="0"/>
                    <a:pt x="1672" y="239"/>
                  </a:cubicBezTo>
                  <a:cubicBezTo>
                    <a:pt x="879" y="440"/>
                    <a:pt x="124" y="831"/>
                    <a:pt x="325" y="1357"/>
                  </a:cubicBezTo>
                  <a:cubicBezTo>
                    <a:pt x="325" y="1357"/>
                    <a:pt x="0" y="1433"/>
                    <a:pt x="86" y="1711"/>
                  </a:cubicBezTo>
                  <a:cubicBezTo>
                    <a:pt x="86" y="1873"/>
                    <a:pt x="239" y="2389"/>
                    <a:pt x="564" y="2628"/>
                  </a:cubicBezTo>
                  <a:cubicBezTo>
                    <a:pt x="678" y="2742"/>
                    <a:pt x="803" y="2867"/>
                    <a:pt x="917" y="2905"/>
                  </a:cubicBezTo>
                  <a:cubicBezTo>
                    <a:pt x="917" y="2867"/>
                    <a:pt x="956" y="2790"/>
                    <a:pt x="956" y="2742"/>
                  </a:cubicBezTo>
                  <a:cubicBezTo>
                    <a:pt x="841" y="2628"/>
                    <a:pt x="717" y="2465"/>
                    <a:pt x="640" y="2313"/>
                  </a:cubicBezTo>
                  <a:cubicBezTo>
                    <a:pt x="526" y="2150"/>
                    <a:pt x="401" y="1510"/>
                    <a:pt x="717" y="1433"/>
                  </a:cubicBezTo>
                  <a:cubicBezTo>
                    <a:pt x="717" y="1433"/>
                    <a:pt x="640" y="879"/>
                    <a:pt x="1003" y="755"/>
                  </a:cubicBezTo>
                  <a:cubicBezTo>
                    <a:pt x="1029" y="742"/>
                    <a:pt x="1064" y="738"/>
                    <a:pt x="1101" y="738"/>
                  </a:cubicBezTo>
                  <a:cubicBezTo>
                    <a:pt x="1174" y="738"/>
                    <a:pt x="1255" y="755"/>
                    <a:pt x="1280" y="755"/>
                  </a:cubicBezTo>
                  <a:cubicBezTo>
                    <a:pt x="1395" y="640"/>
                    <a:pt x="1558" y="554"/>
                    <a:pt x="1758" y="516"/>
                  </a:cubicBezTo>
                  <a:cubicBezTo>
                    <a:pt x="2165" y="414"/>
                    <a:pt x="2531" y="382"/>
                    <a:pt x="2856" y="382"/>
                  </a:cubicBezTo>
                  <a:cubicBezTo>
                    <a:pt x="3417" y="382"/>
                    <a:pt x="3859" y="478"/>
                    <a:pt x="4185" y="478"/>
                  </a:cubicBezTo>
                  <a:cubicBezTo>
                    <a:pt x="4501" y="478"/>
                    <a:pt x="4147" y="0"/>
                    <a:pt x="39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80"/>
            <p:cNvSpPr/>
            <p:nvPr/>
          </p:nvSpPr>
          <p:spPr>
            <a:xfrm>
              <a:off x="5571374" y="2205916"/>
              <a:ext cx="58311" cy="111377"/>
            </a:xfrm>
            <a:custGeom>
              <a:rect b="b" l="l" r="r" t="t"/>
              <a:pathLst>
                <a:path extrusionOk="0" h="3652" w="1912">
                  <a:moveTo>
                    <a:pt x="466" y="0"/>
                  </a:moveTo>
                  <a:cubicBezTo>
                    <a:pt x="371" y="0"/>
                    <a:pt x="287" y="60"/>
                    <a:pt x="239" y="211"/>
                  </a:cubicBezTo>
                  <a:cubicBezTo>
                    <a:pt x="77" y="612"/>
                    <a:pt x="0" y="1253"/>
                    <a:pt x="316" y="1367"/>
                  </a:cubicBezTo>
                  <a:cubicBezTo>
                    <a:pt x="602" y="1492"/>
                    <a:pt x="640" y="1883"/>
                    <a:pt x="879" y="2361"/>
                  </a:cubicBezTo>
                  <a:cubicBezTo>
                    <a:pt x="1118" y="2839"/>
                    <a:pt x="1271" y="3039"/>
                    <a:pt x="1195" y="3355"/>
                  </a:cubicBezTo>
                  <a:cubicBezTo>
                    <a:pt x="1168" y="3553"/>
                    <a:pt x="1467" y="3651"/>
                    <a:pt x="1679" y="3651"/>
                  </a:cubicBezTo>
                  <a:cubicBezTo>
                    <a:pt x="1773" y="3651"/>
                    <a:pt x="1850" y="3632"/>
                    <a:pt x="1873" y="3594"/>
                  </a:cubicBezTo>
                  <a:cubicBezTo>
                    <a:pt x="1873" y="3517"/>
                    <a:pt x="1911" y="3441"/>
                    <a:pt x="1873" y="3278"/>
                  </a:cubicBezTo>
                  <a:cubicBezTo>
                    <a:pt x="1711" y="3039"/>
                    <a:pt x="1395" y="2638"/>
                    <a:pt x="1357" y="2361"/>
                  </a:cubicBezTo>
                  <a:cubicBezTo>
                    <a:pt x="1271" y="1921"/>
                    <a:pt x="918" y="928"/>
                    <a:pt x="956" y="574"/>
                  </a:cubicBezTo>
                  <a:cubicBezTo>
                    <a:pt x="983" y="345"/>
                    <a:pt x="695" y="0"/>
                    <a:pt x="4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80"/>
            <p:cNvSpPr/>
            <p:nvPr/>
          </p:nvSpPr>
          <p:spPr>
            <a:xfrm>
              <a:off x="5544567" y="2309973"/>
              <a:ext cx="62093" cy="16042"/>
            </a:xfrm>
            <a:custGeom>
              <a:rect b="b" l="l" r="r" t="t"/>
              <a:pathLst>
                <a:path extrusionOk="0" h="526" w="2036">
                  <a:moveTo>
                    <a:pt x="1844" y="0"/>
                  </a:moveTo>
                  <a:cubicBezTo>
                    <a:pt x="1785" y="0"/>
                    <a:pt x="1715" y="10"/>
                    <a:pt x="1634" y="29"/>
                  </a:cubicBezTo>
                  <a:cubicBezTo>
                    <a:pt x="1433" y="105"/>
                    <a:pt x="1080" y="306"/>
                    <a:pt x="803" y="344"/>
                  </a:cubicBezTo>
                  <a:cubicBezTo>
                    <a:pt x="782" y="347"/>
                    <a:pt x="761" y="348"/>
                    <a:pt x="741" y="348"/>
                  </a:cubicBezTo>
                  <a:cubicBezTo>
                    <a:pt x="514" y="348"/>
                    <a:pt x="377" y="197"/>
                    <a:pt x="253" y="197"/>
                  </a:cubicBezTo>
                  <a:cubicBezTo>
                    <a:pt x="223" y="197"/>
                    <a:pt x="193" y="206"/>
                    <a:pt x="163" y="229"/>
                  </a:cubicBezTo>
                  <a:cubicBezTo>
                    <a:pt x="0" y="382"/>
                    <a:pt x="48" y="421"/>
                    <a:pt x="201" y="468"/>
                  </a:cubicBezTo>
                  <a:cubicBezTo>
                    <a:pt x="282" y="507"/>
                    <a:pt x="382" y="526"/>
                    <a:pt x="513" y="526"/>
                  </a:cubicBezTo>
                  <a:cubicBezTo>
                    <a:pt x="643" y="526"/>
                    <a:pt x="803" y="507"/>
                    <a:pt x="1003" y="468"/>
                  </a:cubicBezTo>
                  <a:cubicBezTo>
                    <a:pt x="1319" y="421"/>
                    <a:pt x="1634" y="468"/>
                    <a:pt x="2035" y="229"/>
                  </a:cubicBezTo>
                  <a:cubicBezTo>
                    <a:pt x="2035" y="143"/>
                    <a:pt x="2035" y="67"/>
                    <a:pt x="1997" y="29"/>
                  </a:cubicBezTo>
                  <a:cubicBezTo>
                    <a:pt x="1954" y="10"/>
                    <a:pt x="1904" y="0"/>
                    <a:pt x="18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80"/>
            <p:cNvSpPr/>
            <p:nvPr/>
          </p:nvSpPr>
          <p:spPr>
            <a:xfrm>
              <a:off x="5550087" y="2317872"/>
              <a:ext cx="80757" cy="15889"/>
            </a:xfrm>
            <a:custGeom>
              <a:rect b="b" l="l" r="r" t="t"/>
              <a:pathLst>
                <a:path extrusionOk="0" h="521" w="2648">
                  <a:moveTo>
                    <a:pt x="1989" y="1"/>
                  </a:moveTo>
                  <a:cubicBezTo>
                    <a:pt x="1973" y="1"/>
                    <a:pt x="1954" y="3"/>
                    <a:pt x="1931" y="9"/>
                  </a:cubicBezTo>
                  <a:cubicBezTo>
                    <a:pt x="1730" y="47"/>
                    <a:pt x="1778" y="123"/>
                    <a:pt x="1300" y="286"/>
                  </a:cubicBezTo>
                  <a:cubicBezTo>
                    <a:pt x="1138" y="324"/>
                    <a:pt x="736" y="324"/>
                    <a:pt x="421" y="324"/>
                  </a:cubicBezTo>
                  <a:cubicBezTo>
                    <a:pt x="383" y="324"/>
                    <a:pt x="273" y="314"/>
                    <a:pt x="177" y="314"/>
                  </a:cubicBezTo>
                  <a:cubicBezTo>
                    <a:pt x="82" y="314"/>
                    <a:pt x="1" y="324"/>
                    <a:pt x="20" y="362"/>
                  </a:cubicBezTo>
                  <a:cubicBezTo>
                    <a:pt x="58" y="448"/>
                    <a:pt x="106" y="486"/>
                    <a:pt x="144" y="486"/>
                  </a:cubicBezTo>
                  <a:cubicBezTo>
                    <a:pt x="236" y="512"/>
                    <a:pt x="311" y="520"/>
                    <a:pt x="392" y="520"/>
                  </a:cubicBezTo>
                  <a:cubicBezTo>
                    <a:pt x="556" y="520"/>
                    <a:pt x="749" y="486"/>
                    <a:pt x="1176" y="486"/>
                  </a:cubicBezTo>
                  <a:cubicBezTo>
                    <a:pt x="1238" y="490"/>
                    <a:pt x="1296" y="492"/>
                    <a:pt x="1352" y="492"/>
                  </a:cubicBezTo>
                  <a:cubicBezTo>
                    <a:pt x="1834" y="492"/>
                    <a:pt x="2071" y="354"/>
                    <a:pt x="2208" y="286"/>
                  </a:cubicBezTo>
                  <a:cubicBezTo>
                    <a:pt x="2370" y="248"/>
                    <a:pt x="2648" y="123"/>
                    <a:pt x="2495" y="85"/>
                  </a:cubicBezTo>
                  <a:cubicBezTo>
                    <a:pt x="2485" y="77"/>
                    <a:pt x="2470" y="74"/>
                    <a:pt x="2452" y="74"/>
                  </a:cubicBezTo>
                  <a:cubicBezTo>
                    <a:pt x="2403" y="74"/>
                    <a:pt x="2331" y="96"/>
                    <a:pt x="2270" y="96"/>
                  </a:cubicBezTo>
                  <a:cubicBezTo>
                    <a:pt x="2247" y="96"/>
                    <a:pt x="2226" y="93"/>
                    <a:pt x="2208" y="85"/>
                  </a:cubicBezTo>
                  <a:cubicBezTo>
                    <a:pt x="2077" y="85"/>
                    <a:pt x="2086" y="1"/>
                    <a:pt x="198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80"/>
            <p:cNvSpPr/>
            <p:nvPr/>
          </p:nvSpPr>
          <p:spPr>
            <a:xfrm>
              <a:off x="5527640" y="2324246"/>
              <a:ext cx="23056" cy="24215"/>
            </a:xfrm>
            <a:custGeom>
              <a:rect b="b" l="l" r="r" t="t"/>
              <a:pathLst>
                <a:path extrusionOk="0" h="794" w="756">
                  <a:moveTo>
                    <a:pt x="555" y="0"/>
                  </a:moveTo>
                  <a:cubicBezTo>
                    <a:pt x="278" y="0"/>
                    <a:pt x="240" y="354"/>
                    <a:pt x="163" y="478"/>
                  </a:cubicBezTo>
                  <a:cubicBezTo>
                    <a:pt x="125" y="516"/>
                    <a:pt x="125" y="516"/>
                    <a:pt x="77" y="554"/>
                  </a:cubicBezTo>
                  <a:cubicBezTo>
                    <a:pt x="39" y="554"/>
                    <a:pt x="1" y="593"/>
                    <a:pt x="39" y="631"/>
                  </a:cubicBezTo>
                  <a:cubicBezTo>
                    <a:pt x="65" y="668"/>
                    <a:pt x="86" y="680"/>
                    <a:pt x="108" y="680"/>
                  </a:cubicBezTo>
                  <a:cubicBezTo>
                    <a:pt x="143" y="680"/>
                    <a:pt x="179" y="648"/>
                    <a:pt x="235" y="648"/>
                  </a:cubicBezTo>
                  <a:cubicBezTo>
                    <a:pt x="258" y="648"/>
                    <a:pt x="285" y="653"/>
                    <a:pt x="316" y="669"/>
                  </a:cubicBezTo>
                  <a:cubicBezTo>
                    <a:pt x="440" y="717"/>
                    <a:pt x="440" y="793"/>
                    <a:pt x="517" y="793"/>
                  </a:cubicBezTo>
                  <a:cubicBezTo>
                    <a:pt x="555" y="793"/>
                    <a:pt x="603" y="717"/>
                    <a:pt x="641" y="669"/>
                  </a:cubicBezTo>
                  <a:cubicBezTo>
                    <a:pt x="718" y="478"/>
                    <a:pt x="756" y="239"/>
                    <a:pt x="679" y="153"/>
                  </a:cubicBezTo>
                  <a:cubicBezTo>
                    <a:pt x="603" y="115"/>
                    <a:pt x="555" y="0"/>
                    <a:pt x="5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80"/>
            <p:cNvSpPr/>
            <p:nvPr/>
          </p:nvSpPr>
          <p:spPr>
            <a:xfrm>
              <a:off x="5516875" y="2347271"/>
              <a:ext cx="14608" cy="30497"/>
            </a:xfrm>
            <a:custGeom>
              <a:rect b="b" l="l" r="r" t="t"/>
              <a:pathLst>
                <a:path extrusionOk="0" h="1000" w="479">
                  <a:moveTo>
                    <a:pt x="430" y="0"/>
                  </a:moveTo>
                  <a:cubicBezTo>
                    <a:pt x="392" y="0"/>
                    <a:pt x="354" y="0"/>
                    <a:pt x="354" y="38"/>
                  </a:cubicBezTo>
                  <a:cubicBezTo>
                    <a:pt x="316" y="77"/>
                    <a:pt x="316" y="201"/>
                    <a:pt x="278" y="277"/>
                  </a:cubicBezTo>
                  <a:cubicBezTo>
                    <a:pt x="239" y="440"/>
                    <a:pt x="192" y="554"/>
                    <a:pt x="153" y="679"/>
                  </a:cubicBezTo>
                  <a:cubicBezTo>
                    <a:pt x="115" y="793"/>
                    <a:pt x="0" y="956"/>
                    <a:pt x="77" y="994"/>
                  </a:cubicBezTo>
                  <a:cubicBezTo>
                    <a:pt x="93" y="998"/>
                    <a:pt x="107" y="1000"/>
                    <a:pt x="119" y="1000"/>
                  </a:cubicBezTo>
                  <a:cubicBezTo>
                    <a:pt x="224" y="1000"/>
                    <a:pt x="162" y="854"/>
                    <a:pt x="239" y="717"/>
                  </a:cubicBezTo>
                  <a:cubicBezTo>
                    <a:pt x="354" y="516"/>
                    <a:pt x="354" y="239"/>
                    <a:pt x="430" y="77"/>
                  </a:cubicBezTo>
                  <a:cubicBezTo>
                    <a:pt x="478" y="38"/>
                    <a:pt x="478" y="0"/>
                    <a:pt x="43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80"/>
            <p:cNvSpPr/>
            <p:nvPr/>
          </p:nvSpPr>
          <p:spPr>
            <a:xfrm>
              <a:off x="5529989" y="2345686"/>
              <a:ext cx="9942" cy="38030"/>
            </a:xfrm>
            <a:custGeom>
              <a:rect b="b" l="l" r="r" t="t"/>
              <a:pathLst>
                <a:path extrusionOk="0" h="1247" w="326">
                  <a:moveTo>
                    <a:pt x="141" y="1"/>
                  </a:moveTo>
                  <a:cubicBezTo>
                    <a:pt x="123" y="1"/>
                    <a:pt x="104" y="11"/>
                    <a:pt x="86" y="52"/>
                  </a:cubicBezTo>
                  <a:cubicBezTo>
                    <a:pt x="48" y="167"/>
                    <a:pt x="0" y="329"/>
                    <a:pt x="0" y="530"/>
                  </a:cubicBezTo>
                  <a:lnTo>
                    <a:pt x="0" y="1084"/>
                  </a:lnTo>
                  <a:cubicBezTo>
                    <a:pt x="48" y="1208"/>
                    <a:pt x="48" y="1247"/>
                    <a:pt x="86" y="1247"/>
                  </a:cubicBezTo>
                  <a:cubicBezTo>
                    <a:pt x="125" y="1247"/>
                    <a:pt x="163" y="1208"/>
                    <a:pt x="163" y="1161"/>
                  </a:cubicBezTo>
                  <a:cubicBezTo>
                    <a:pt x="163" y="1084"/>
                    <a:pt x="125" y="969"/>
                    <a:pt x="125" y="883"/>
                  </a:cubicBezTo>
                  <a:cubicBezTo>
                    <a:pt x="125" y="807"/>
                    <a:pt x="163" y="606"/>
                    <a:pt x="201" y="444"/>
                  </a:cubicBezTo>
                  <a:cubicBezTo>
                    <a:pt x="239" y="329"/>
                    <a:pt x="325" y="167"/>
                    <a:pt x="325" y="129"/>
                  </a:cubicBezTo>
                  <a:cubicBezTo>
                    <a:pt x="325" y="90"/>
                    <a:pt x="239" y="14"/>
                    <a:pt x="201" y="14"/>
                  </a:cubicBezTo>
                  <a:cubicBezTo>
                    <a:pt x="181" y="14"/>
                    <a:pt x="161" y="1"/>
                    <a:pt x="1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0"/>
            <p:cNvSpPr/>
            <p:nvPr/>
          </p:nvSpPr>
          <p:spPr>
            <a:xfrm>
              <a:off x="5532612" y="2384539"/>
              <a:ext cx="14608" cy="21897"/>
            </a:xfrm>
            <a:custGeom>
              <a:rect b="b" l="l" r="r" t="t"/>
              <a:pathLst>
                <a:path extrusionOk="0" h="718" w="479">
                  <a:moveTo>
                    <a:pt x="60" y="0"/>
                  </a:moveTo>
                  <a:cubicBezTo>
                    <a:pt x="53" y="0"/>
                    <a:pt x="46" y="3"/>
                    <a:pt x="39" y="11"/>
                  </a:cubicBezTo>
                  <a:cubicBezTo>
                    <a:pt x="0" y="11"/>
                    <a:pt x="0" y="11"/>
                    <a:pt x="0" y="125"/>
                  </a:cubicBezTo>
                  <a:cubicBezTo>
                    <a:pt x="39" y="364"/>
                    <a:pt x="239" y="565"/>
                    <a:pt x="316" y="689"/>
                  </a:cubicBezTo>
                  <a:cubicBezTo>
                    <a:pt x="335" y="708"/>
                    <a:pt x="354" y="718"/>
                    <a:pt x="374" y="718"/>
                  </a:cubicBezTo>
                  <a:cubicBezTo>
                    <a:pt x="395" y="718"/>
                    <a:pt x="416" y="708"/>
                    <a:pt x="440" y="689"/>
                  </a:cubicBezTo>
                  <a:cubicBezTo>
                    <a:pt x="440" y="689"/>
                    <a:pt x="478" y="651"/>
                    <a:pt x="478" y="603"/>
                  </a:cubicBezTo>
                  <a:cubicBezTo>
                    <a:pt x="478" y="565"/>
                    <a:pt x="392" y="565"/>
                    <a:pt x="354" y="489"/>
                  </a:cubicBezTo>
                  <a:cubicBezTo>
                    <a:pt x="277" y="450"/>
                    <a:pt x="201" y="364"/>
                    <a:pt x="201" y="364"/>
                  </a:cubicBezTo>
                  <a:cubicBezTo>
                    <a:pt x="115" y="250"/>
                    <a:pt x="153" y="211"/>
                    <a:pt x="115" y="87"/>
                  </a:cubicBezTo>
                  <a:cubicBezTo>
                    <a:pt x="115" y="56"/>
                    <a:pt x="90" y="0"/>
                    <a:pt x="6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0"/>
            <p:cNvSpPr/>
            <p:nvPr/>
          </p:nvSpPr>
          <p:spPr>
            <a:xfrm>
              <a:off x="5544567" y="2404363"/>
              <a:ext cx="14578" cy="5215"/>
            </a:xfrm>
            <a:custGeom>
              <a:rect b="b" l="l" r="r" t="t"/>
              <a:pathLst>
                <a:path extrusionOk="0" h="171" w="478">
                  <a:moveTo>
                    <a:pt x="124" y="1"/>
                  </a:moveTo>
                  <a:cubicBezTo>
                    <a:pt x="124" y="1"/>
                    <a:pt x="124" y="39"/>
                    <a:pt x="86" y="39"/>
                  </a:cubicBezTo>
                  <a:cubicBezTo>
                    <a:pt x="48" y="77"/>
                    <a:pt x="0" y="77"/>
                    <a:pt x="0" y="77"/>
                  </a:cubicBezTo>
                  <a:cubicBezTo>
                    <a:pt x="0" y="77"/>
                    <a:pt x="124" y="154"/>
                    <a:pt x="287" y="154"/>
                  </a:cubicBezTo>
                  <a:cubicBezTo>
                    <a:pt x="325" y="167"/>
                    <a:pt x="359" y="171"/>
                    <a:pt x="387" y="171"/>
                  </a:cubicBezTo>
                  <a:cubicBezTo>
                    <a:pt x="444" y="171"/>
                    <a:pt x="478" y="154"/>
                    <a:pt x="478" y="154"/>
                  </a:cubicBezTo>
                  <a:lnTo>
                    <a:pt x="239" y="77"/>
                  </a:lnTo>
                  <a:cubicBezTo>
                    <a:pt x="163" y="39"/>
                    <a:pt x="124" y="1"/>
                    <a:pt x="1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0"/>
            <p:cNvSpPr/>
            <p:nvPr/>
          </p:nvSpPr>
          <p:spPr>
            <a:xfrm>
              <a:off x="5519193" y="2392133"/>
              <a:ext cx="9668" cy="12260"/>
            </a:xfrm>
            <a:custGeom>
              <a:rect b="b" l="l" r="r" t="t"/>
              <a:pathLst>
                <a:path extrusionOk="0" h="402" w="317">
                  <a:moveTo>
                    <a:pt x="1" y="1"/>
                  </a:moveTo>
                  <a:cubicBezTo>
                    <a:pt x="1" y="1"/>
                    <a:pt x="1" y="5"/>
                    <a:pt x="4" y="10"/>
                  </a:cubicBezTo>
                  <a:lnTo>
                    <a:pt x="4" y="10"/>
                  </a:lnTo>
                  <a:cubicBezTo>
                    <a:pt x="2" y="4"/>
                    <a:pt x="1" y="1"/>
                    <a:pt x="1" y="1"/>
                  </a:cubicBezTo>
                  <a:close/>
                  <a:moveTo>
                    <a:pt x="77" y="1"/>
                  </a:moveTo>
                  <a:cubicBezTo>
                    <a:pt x="52" y="13"/>
                    <a:pt x="35" y="18"/>
                    <a:pt x="23" y="18"/>
                  </a:cubicBezTo>
                  <a:cubicBezTo>
                    <a:pt x="13" y="18"/>
                    <a:pt x="7" y="14"/>
                    <a:pt x="4" y="10"/>
                  </a:cubicBezTo>
                  <a:lnTo>
                    <a:pt x="4" y="10"/>
                  </a:lnTo>
                  <a:cubicBezTo>
                    <a:pt x="15" y="39"/>
                    <a:pt x="52" y="136"/>
                    <a:pt x="116" y="240"/>
                  </a:cubicBezTo>
                  <a:cubicBezTo>
                    <a:pt x="202" y="316"/>
                    <a:pt x="316" y="402"/>
                    <a:pt x="316" y="402"/>
                  </a:cubicBezTo>
                  <a:cubicBezTo>
                    <a:pt x="316" y="402"/>
                    <a:pt x="240" y="240"/>
                    <a:pt x="163" y="115"/>
                  </a:cubicBezTo>
                  <a:cubicBezTo>
                    <a:pt x="116" y="39"/>
                    <a:pt x="116" y="1"/>
                    <a:pt x="1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0"/>
            <p:cNvSpPr/>
            <p:nvPr/>
          </p:nvSpPr>
          <p:spPr>
            <a:xfrm>
              <a:off x="5570215" y="2390974"/>
              <a:ext cx="14578" cy="4056"/>
            </a:xfrm>
            <a:custGeom>
              <a:rect b="b" l="l" r="r" t="t"/>
              <a:pathLst>
                <a:path extrusionOk="0" h="133" w="478">
                  <a:moveTo>
                    <a:pt x="76" y="0"/>
                  </a:moveTo>
                  <a:lnTo>
                    <a:pt x="76" y="77"/>
                  </a:lnTo>
                  <a:cubicBezTo>
                    <a:pt x="38" y="115"/>
                    <a:pt x="0" y="115"/>
                    <a:pt x="0" y="115"/>
                  </a:cubicBezTo>
                  <a:cubicBezTo>
                    <a:pt x="0" y="115"/>
                    <a:pt x="51" y="132"/>
                    <a:pt x="133" y="132"/>
                  </a:cubicBezTo>
                  <a:cubicBezTo>
                    <a:pt x="174" y="132"/>
                    <a:pt x="223" y="128"/>
                    <a:pt x="277" y="115"/>
                  </a:cubicBezTo>
                  <a:cubicBezTo>
                    <a:pt x="440" y="77"/>
                    <a:pt x="478" y="39"/>
                    <a:pt x="478" y="39"/>
                  </a:cubicBezTo>
                  <a:lnTo>
                    <a:pt x="201" y="39"/>
                  </a:lnTo>
                  <a:cubicBezTo>
                    <a:pt x="115" y="39"/>
                    <a:pt x="76" y="0"/>
                    <a:pt x="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80"/>
            <p:cNvSpPr/>
            <p:nvPr/>
          </p:nvSpPr>
          <p:spPr>
            <a:xfrm>
              <a:off x="5518034" y="2378501"/>
              <a:ext cx="4697" cy="12992"/>
            </a:xfrm>
            <a:custGeom>
              <a:rect b="b" l="l" r="r" t="t"/>
              <a:pathLst>
                <a:path extrusionOk="0" h="426" w="154">
                  <a:moveTo>
                    <a:pt x="25" y="1"/>
                  </a:moveTo>
                  <a:cubicBezTo>
                    <a:pt x="1" y="1"/>
                    <a:pt x="1" y="96"/>
                    <a:pt x="1" y="171"/>
                  </a:cubicBezTo>
                  <a:cubicBezTo>
                    <a:pt x="1" y="247"/>
                    <a:pt x="1" y="371"/>
                    <a:pt x="39" y="409"/>
                  </a:cubicBezTo>
                  <a:cubicBezTo>
                    <a:pt x="50" y="421"/>
                    <a:pt x="61" y="425"/>
                    <a:pt x="72" y="425"/>
                  </a:cubicBezTo>
                  <a:cubicBezTo>
                    <a:pt x="99" y="425"/>
                    <a:pt x="126" y="398"/>
                    <a:pt x="154" y="371"/>
                  </a:cubicBezTo>
                  <a:cubicBezTo>
                    <a:pt x="154" y="371"/>
                    <a:pt x="154" y="323"/>
                    <a:pt x="115" y="247"/>
                  </a:cubicBezTo>
                  <a:cubicBezTo>
                    <a:pt x="115" y="171"/>
                    <a:pt x="154" y="46"/>
                    <a:pt x="115" y="8"/>
                  </a:cubicBezTo>
                  <a:cubicBezTo>
                    <a:pt x="90" y="8"/>
                    <a:pt x="81" y="25"/>
                    <a:pt x="67" y="25"/>
                  </a:cubicBezTo>
                  <a:cubicBezTo>
                    <a:pt x="60" y="25"/>
                    <a:pt x="52" y="21"/>
                    <a:pt x="39" y="8"/>
                  </a:cubicBezTo>
                  <a:cubicBezTo>
                    <a:pt x="34" y="3"/>
                    <a:pt x="29" y="1"/>
                    <a:pt x="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80"/>
            <p:cNvSpPr/>
            <p:nvPr/>
          </p:nvSpPr>
          <p:spPr>
            <a:xfrm>
              <a:off x="5539900" y="2349589"/>
              <a:ext cx="13419" cy="32968"/>
            </a:xfrm>
            <a:custGeom>
              <a:rect b="b" l="l" r="r" t="t"/>
              <a:pathLst>
                <a:path extrusionOk="0" h="1081" w="440">
                  <a:moveTo>
                    <a:pt x="115" y="1"/>
                  </a:moveTo>
                  <a:cubicBezTo>
                    <a:pt x="38" y="39"/>
                    <a:pt x="0" y="77"/>
                    <a:pt x="38" y="125"/>
                  </a:cubicBezTo>
                  <a:cubicBezTo>
                    <a:pt x="38" y="163"/>
                    <a:pt x="0" y="364"/>
                    <a:pt x="38" y="478"/>
                  </a:cubicBezTo>
                  <a:cubicBezTo>
                    <a:pt x="77" y="641"/>
                    <a:pt x="115" y="841"/>
                    <a:pt x="201" y="956"/>
                  </a:cubicBezTo>
                  <a:cubicBezTo>
                    <a:pt x="277" y="1080"/>
                    <a:pt x="354" y="1080"/>
                    <a:pt x="354" y="1080"/>
                  </a:cubicBezTo>
                  <a:cubicBezTo>
                    <a:pt x="392" y="1033"/>
                    <a:pt x="440" y="994"/>
                    <a:pt x="392" y="956"/>
                  </a:cubicBezTo>
                  <a:cubicBezTo>
                    <a:pt x="392" y="956"/>
                    <a:pt x="316" y="918"/>
                    <a:pt x="277" y="841"/>
                  </a:cubicBezTo>
                  <a:cubicBezTo>
                    <a:pt x="277" y="794"/>
                    <a:pt x="239" y="555"/>
                    <a:pt x="201" y="440"/>
                  </a:cubicBezTo>
                  <a:cubicBezTo>
                    <a:pt x="153" y="316"/>
                    <a:pt x="201" y="201"/>
                    <a:pt x="201" y="77"/>
                  </a:cubicBezTo>
                  <a:cubicBezTo>
                    <a:pt x="239" y="1"/>
                    <a:pt x="153"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80"/>
            <p:cNvSpPr/>
            <p:nvPr/>
          </p:nvSpPr>
          <p:spPr>
            <a:xfrm>
              <a:off x="5550666" y="2380544"/>
              <a:ext cx="20738" cy="12778"/>
            </a:xfrm>
            <a:custGeom>
              <a:rect b="b" l="l" r="r" t="t"/>
              <a:pathLst>
                <a:path extrusionOk="0" h="419" w="680">
                  <a:moveTo>
                    <a:pt x="114" y="1"/>
                  </a:moveTo>
                  <a:cubicBezTo>
                    <a:pt x="108" y="1"/>
                    <a:pt x="100" y="5"/>
                    <a:pt x="87" y="18"/>
                  </a:cubicBezTo>
                  <a:cubicBezTo>
                    <a:pt x="87" y="18"/>
                    <a:pt x="87" y="65"/>
                    <a:pt x="39" y="65"/>
                  </a:cubicBezTo>
                  <a:cubicBezTo>
                    <a:pt x="1" y="104"/>
                    <a:pt x="1" y="142"/>
                    <a:pt x="39" y="142"/>
                  </a:cubicBezTo>
                  <a:cubicBezTo>
                    <a:pt x="125" y="180"/>
                    <a:pt x="201" y="256"/>
                    <a:pt x="278" y="342"/>
                  </a:cubicBezTo>
                  <a:cubicBezTo>
                    <a:pt x="402" y="381"/>
                    <a:pt x="565" y="419"/>
                    <a:pt x="603" y="419"/>
                  </a:cubicBezTo>
                  <a:cubicBezTo>
                    <a:pt x="641" y="419"/>
                    <a:pt x="679" y="381"/>
                    <a:pt x="641" y="342"/>
                  </a:cubicBezTo>
                  <a:cubicBezTo>
                    <a:pt x="641" y="323"/>
                    <a:pt x="622" y="323"/>
                    <a:pt x="603" y="323"/>
                  </a:cubicBezTo>
                  <a:cubicBezTo>
                    <a:pt x="584" y="323"/>
                    <a:pt x="565" y="323"/>
                    <a:pt x="565" y="304"/>
                  </a:cubicBezTo>
                  <a:cubicBezTo>
                    <a:pt x="517" y="304"/>
                    <a:pt x="402" y="256"/>
                    <a:pt x="278" y="218"/>
                  </a:cubicBezTo>
                  <a:cubicBezTo>
                    <a:pt x="201" y="142"/>
                    <a:pt x="163" y="18"/>
                    <a:pt x="125" y="18"/>
                  </a:cubicBezTo>
                  <a:cubicBezTo>
                    <a:pt x="125" y="18"/>
                    <a:pt x="125" y="1"/>
                    <a:pt x="11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0"/>
            <p:cNvSpPr/>
            <p:nvPr/>
          </p:nvSpPr>
          <p:spPr>
            <a:xfrm>
              <a:off x="5713584" y="2184964"/>
              <a:ext cx="132176" cy="68131"/>
            </a:xfrm>
            <a:custGeom>
              <a:rect b="b" l="l" r="r" t="t"/>
              <a:pathLst>
                <a:path extrusionOk="0" h="2234" w="4334">
                  <a:moveTo>
                    <a:pt x="361" y="1"/>
                  </a:moveTo>
                  <a:cubicBezTo>
                    <a:pt x="169" y="1"/>
                    <a:pt x="18" y="52"/>
                    <a:pt x="0" y="220"/>
                  </a:cubicBezTo>
                  <a:cubicBezTo>
                    <a:pt x="0" y="306"/>
                    <a:pt x="38" y="420"/>
                    <a:pt x="77" y="583"/>
                  </a:cubicBezTo>
                  <a:cubicBezTo>
                    <a:pt x="77" y="621"/>
                    <a:pt x="115" y="697"/>
                    <a:pt x="191" y="697"/>
                  </a:cubicBezTo>
                  <a:cubicBezTo>
                    <a:pt x="316" y="745"/>
                    <a:pt x="478" y="783"/>
                    <a:pt x="554" y="860"/>
                  </a:cubicBezTo>
                  <a:cubicBezTo>
                    <a:pt x="631" y="898"/>
                    <a:pt x="669" y="1022"/>
                    <a:pt x="631" y="1099"/>
                  </a:cubicBezTo>
                  <a:cubicBezTo>
                    <a:pt x="631" y="1137"/>
                    <a:pt x="593" y="1223"/>
                    <a:pt x="593" y="1299"/>
                  </a:cubicBezTo>
                  <a:cubicBezTo>
                    <a:pt x="593" y="1338"/>
                    <a:pt x="669" y="1338"/>
                    <a:pt x="669" y="1338"/>
                  </a:cubicBezTo>
                  <a:cubicBezTo>
                    <a:pt x="773" y="1251"/>
                    <a:pt x="870" y="1222"/>
                    <a:pt x="955" y="1222"/>
                  </a:cubicBezTo>
                  <a:cubicBezTo>
                    <a:pt x="1107" y="1222"/>
                    <a:pt x="1222" y="1313"/>
                    <a:pt x="1271" y="1338"/>
                  </a:cubicBezTo>
                  <a:cubicBezTo>
                    <a:pt x="1386" y="1376"/>
                    <a:pt x="1433" y="1538"/>
                    <a:pt x="1548" y="1978"/>
                  </a:cubicBezTo>
                  <a:cubicBezTo>
                    <a:pt x="1725" y="1768"/>
                    <a:pt x="1961" y="1646"/>
                    <a:pt x="2178" y="1646"/>
                  </a:cubicBezTo>
                  <a:cubicBezTo>
                    <a:pt x="2207" y="1646"/>
                    <a:pt x="2236" y="1648"/>
                    <a:pt x="2265" y="1653"/>
                  </a:cubicBezTo>
                  <a:cubicBezTo>
                    <a:pt x="2504" y="1653"/>
                    <a:pt x="2504" y="1978"/>
                    <a:pt x="2465" y="2217"/>
                  </a:cubicBezTo>
                  <a:cubicBezTo>
                    <a:pt x="2512" y="2228"/>
                    <a:pt x="2555" y="2233"/>
                    <a:pt x="2595" y="2233"/>
                  </a:cubicBezTo>
                  <a:cubicBezTo>
                    <a:pt x="2828" y="2233"/>
                    <a:pt x="2960" y="2057"/>
                    <a:pt x="3058" y="1854"/>
                  </a:cubicBezTo>
                  <a:cubicBezTo>
                    <a:pt x="3151" y="1738"/>
                    <a:pt x="3402" y="1683"/>
                    <a:pt x="3622" y="1683"/>
                  </a:cubicBezTo>
                  <a:cubicBezTo>
                    <a:pt x="3694" y="1683"/>
                    <a:pt x="3763" y="1689"/>
                    <a:pt x="3822" y="1701"/>
                  </a:cubicBezTo>
                  <a:cubicBezTo>
                    <a:pt x="3862" y="1707"/>
                    <a:pt x="3899" y="1709"/>
                    <a:pt x="3933" y="1709"/>
                  </a:cubicBezTo>
                  <a:cubicBezTo>
                    <a:pt x="4334" y="1709"/>
                    <a:pt x="4280" y="1307"/>
                    <a:pt x="3583" y="936"/>
                  </a:cubicBezTo>
                  <a:cubicBezTo>
                    <a:pt x="3144" y="697"/>
                    <a:pt x="2905" y="745"/>
                    <a:pt x="2303" y="583"/>
                  </a:cubicBezTo>
                  <a:cubicBezTo>
                    <a:pt x="1711" y="459"/>
                    <a:pt x="1510" y="220"/>
                    <a:pt x="1032" y="105"/>
                  </a:cubicBezTo>
                  <a:cubicBezTo>
                    <a:pt x="841" y="65"/>
                    <a:pt x="575" y="1"/>
                    <a:pt x="36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0"/>
            <p:cNvSpPr/>
            <p:nvPr/>
          </p:nvSpPr>
          <p:spPr>
            <a:xfrm>
              <a:off x="5726698" y="2237968"/>
              <a:ext cx="60934" cy="128394"/>
            </a:xfrm>
            <a:custGeom>
              <a:rect b="b" l="l" r="r" t="t"/>
              <a:pathLst>
                <a:path extrusionOk="0" h="4210" w="1998">
                  <a:moveTo>
                    <a:pt x="1672" y="1"/>
                  </a:moveTo>
                  <a:cubicBezTo>
                    <a:pt x="1481" y="77"/>
                    <a:pt x="1281" y="240"/>
                    <a:pt x="1195" y="441"/>
                  </a:cubicBezTo>
                  <a:cubicBezTo>
                    <a:pt x="1118" y="555"/>
                    <a:pt x="478" y="3106"/>
                    <a:pt x="325" y="3460"/>
                  </a:cubicBezTo>
                  <a:cubicBezTo>
                    <a:pt x="201" y="3823"/>
                    <a:pt x="0" y="3976"/>
                    <a:pt x="239" y="4138"/>
                  </a:cubicBezTo>
                  <a:cubicBezTo>
                    <a:pt x="317" y="4187"/>
                    <a:pt x="371" y="4209"/>
                    <a:pt x="417" y="4209"/>
                  </a:cubicBezTo>
                  <a:cubicBezTo>
                    <a:pt x="489" y="4209"/>
                    <a:pt x="541" y="4155"/>
                    <a:pt x="640" y="4062"/>
                  </a:cubicBezTo>
                  <a:cubicBezTo>
                    <a:pt x="803" y="3938"/>
                    <a:pt x="717" y="3785"/>
                    <a:pt x="679" y="3546"/>
                  </a:cubicBezTo>
                  <a:cubicBezTo>
                    <a:pt x="679" y="3383"/>
                    <a:pt x="1395" y="870"/>
                    <a:pt x="1596" y="679"/>
                  </a:cubicBezTo>
                  <a:cubicBezTo>
                    <a:pt x="1758" y="441"/>
                    <a:pt x="1997" y="479"/>
                    <a:pt x="1959" y="240"/>
                  </a:cubicBezTo>
                  <a:cubicBezTo>
                    <a:pt x="1911" y="1"/>
                    <a:pt x="1797" y="1"/>
                    <a:pt x="16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3" name="Google Shape;10823;p80"/>
            <p:cNvSpPr/>
            <p:nvPr/>
          </p:nvSpPr>
          <p:spPr>
            <a:xfrm>
              <a:off x="5745057" y="2351541"/>
              <a:ext cx="128821" cy="83167"/>
            </a:xfrm>
            <a:custGeom>
              <a:rect b="b" l="l" r="r" t="t"/>
              <a:pathLst>
                <a:path extrusionOk="0" h="2727" w="4224">
                  <a:moveTo>
                    <a:pt x="430" y="1"/>
                  </a:moveTo>
                  <a:cubicBezTo>
                    <a:pt x="367" y="1"/>
                    <a:pt x="307" y="47"/>
                    <a:pt x="201" y="214"/>
                  </a:cubicBezTo>
                  <a:cubicBezTo>
                    <a:pt x="0" y="539"/>
                    <a:pt x="401" y="491"/>
                    <a:pt x="679" y="577"/>
                  </a:cubicBezTo>
                  <a:cubicBezTo>
                    <a:pt x="956" y="615"/>
                    <a:pt x="1472" y="969"/>
                    <a:pt x="1634" y="1055"/>
                  </a:cubicBezTo>
                  <a:cubicBezTo>
                    <a:pt x="1787" y="1169"/>
                    <a:pt x="2905" y="1972"/>
                    <a:pt x="3182" y="2125"/>
                  </a:cubicBezTo>
                  <a:cubicBezTo>
                    <a:pt x="3345" y="2211"/>
                    <a:pt x="3660" y="2402"/>
                    <a:pt x="3746" y="2488"/>
                  </a:cubicBezTo>
                  <a:cubicBezTo>
                    <a:pt x="3860" y="2602"/>
                    <a:pt x="3985" y="2727"/>
                    <a:pt x="4061" y="2727"/>
                  </a:cubicBezTo>
                  <a:cubicBezTo>
                    <a:pt x="4224" y="2688"/>
                    <a:pt x="4099" y="2488"/>
                    <a:pt x="4061" y="2450"/>
                  </a:cubicBezTo>
                  <a:cubicBezTo>
                    <a:pt x="3860" y="2249"/>
                    <a:pt x="3545" y="2010"/>
                    <a:pt x="3144" y="1733"/>
                  </a:cubicBezTo>
                  <a:cubicBezTo>
                    <a:pt x="2743" y="1408"/>
                    <a:pt x="1118" y="214"/>
                    <a:pt x="640" y="61"/>
                  </a:cubicBezTo>
                  <a:cubicBezTo>
                    <a:pt x="546" y="38"/>
                    <a:pt x="487" y="1"/>
                    <a:pt x="43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80"/>
            <p:cNvSpPr/>
            <p:nvPr/>
          </p:nvSpPr>
          <p:spPr>
            <a:xfrm>
              <a:off x="5740086" y="2366485"/>
              <a:ext cx="120404" cy="68741"/>
            </a:xfrm>
            <a:custGeom>
              <a:rect b="b" l="l" r="r" t="t"/>
              <a:pathLst>
                <a:path extrusionOk="0" h="2254" w="3948">
                  <a:moveTo>
                    <a:pt x="240" y="1"/>
                  </a:moveTo>
                  <a:cubicBezTo>
                    <a:pt x="163" y="87"/>
                    <a:pt x="1" y="87"/>
                    <a:pt x="1" y="87"/>
                  </a:cubicBezTo>
                  <a:cubicBezTo>
                    <a:pt x="1" y="87"/>
                    <a:pt x="201" y="326"/>
                    <a:pt x="478" y="402"/>
                  </a:cubicBezTo>
                  <a:cubicBezTo>
                    <a:pt x="756" y="479"/>
                    <a:pt x="956" y="440"/>
                    <a:pt x="1281" y="641"/>
                  </a:cubicBezTo>
                  <a:cubicBezTo>
                    <a:pt x="1558" y="842"/>
                    <a:pt x="2906" y="1596"/>
                    <a:pt x="3269" y="1797"/>
                  </a:cubicBezTo>
                  <a:cubicBezTo>
                    <a:pt x="3383" y="1874"/>
                    <a:pt x="3708" y="2198"/>
                    <a:pt x="3785" y="2237"/>
                  </a:cubicBezTo>
                  <a:cubicBezTo>
                    <a:pt x="3797" y="2249"/>
                    <a:pt x="3820" y="2254"/>
                    <a:pt x="3844" y="2254"/>
                  </a:cubicBezTo>
                  <a:cubicBezTo>
                    <a:pt x="3892" y="2254"/>
                    <a:pt x="3947" y="2237"/>
                    <a:pt x="3947" y="2237"/>
                  </a:cubicBezTo>
                  <a:cubicBezTo>
                    <a:pt x="3947" y="2198"/>
                    <a:pt x="3947" y="2151"/>
                    <a:pt x="3823" y="2036"/>
                  </a:cubicBezTo>
                  <a:cubicBezTo>
                    <a:pt x="3712" y="1916"/>
                    <a:pt x="2851" y="1394"/>
                    <a:pt x="2828" y="1394"/>
                  </a:cubicBezTo>
                  <a:lnTo>
                    <a:pt x="2828" y="1394"/>
                  </a:lnTo>
                  <a:cubicBezTo>
                    <a:pt x="2828" y="1394"/>
                    <a:pt x="2828" y="1395"/>
                    <a:pt x="2829" y="1396"/>
                  </a:cubicBezTo>
                  <a:cubicBezTo>
                    <a:pt x="2850" y="1411"/>
                    <a:pt x="2859" y="1418"/>
                    <a:pt x="2858" y="1418"/>
                  </a:cubicBezTo>
                  <a:cubicBezTo>
                    <a:pt x="2846" y="1418"/>
                    <a:pt x="1299" y="358"/>
                    <a:pt x="1042" y="287"/>
                  </a:cubicBezTo>
                  <a:cubicBezTo>
                    <a:pt x="564" y="125"/>
                    <a:pt x="402" y="87"/>
                    <a:pt x="2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0"/>
            <p:cNvSpPr/>
            <p:nvPr/>
          </p:nvSpPr>
          <p:spPr>
            <a:xfrm>
              <a:off x="5666069" y="2241476"/>
              <a:ext cx="79019" cy="100428"/>
            </a:xfrm>
            <a:custGeom>
              <a:rect b="b" l="l" r="r" t="t"/>
              <a:pathLst>
                <a:path extrusionOk="0" h="3293" w="2591">
                  <a:moveTo>
                    <a:pt x="2351" y="1"/>
                  </a:moveTo>
                  <a:cubicBezTo>
                    <a:pt x="2313" y="39"/>
                    <a:pt x="2227" y="125"/>
                    <a:pt x="2189" y="201"/>
                  </a:cubicBezTo>
                  <a:cubicBezTo>
                    <a:pt x="2112" y="278"/>
                    <a:pt x="641" y="2237"/>
                    <a:pt x="402" y="2552"/>
                  </a:cubicBezTo>
                  <a:cubicBezTo>
                    <a:pt x="201" y="2829"/>
                    <a:pt x="1" y="2991"/>
                    <a:pt x="201" y="3192"/>
                  </a:cubicBezTo>
                  <a:cubicBezTo>
                    <a:pt x="277" y="3263"/>
                    <a:pt x="317" y="3293"/>
                    <a:pt x="363" y="3293"/>
                  </a:cubicBezTo>
                  <a:cubicBezTo>
                    <a:pt x="415" y="3293"/>
                    <a:pt x="475" y="3253"/>
                    <a:pt x="603" y="3192"/>
                  </a:cubicBezTo>
                  <a:cubicBezTo>
                    <a:pt x="756" y="3106"/>
                    <a:pt x="717" y="2953"/>
                    <a:pt x="756" y="2714"/>
                  </a:cubicBezTo>
                  <a:cubicBezTo>
                    <a:pt x="794" y="2552"/>
                    <a:pt x="2313" y="641"/>
                    <a:pt x="2514" y="478"/>
                  </a:cubicBezTo>
                  <a:cubicBezTo>
                    <a:pt x="2552" y="440"/>
                    <a:pt x="2552" y="440"/>
                    <a:pt x="2590" y="440"/>
                  </a:cubicBezTo>
                  <a:cubicBezTo>
                    <a:pt x="2514" y="278"/>
                    <a:pt x="2428" y="163"/>
                    <a:pt x="235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0"/>
            <p:cNvSpPr/>
            <p:nvPr/>
          </p:nvSpPr>
          <p:spPr>
            <a:xfrm>
              <a:off x="5682964" y="2332694"/>
              <a:ext cx="97196" cy="111773"/>
            </a:xfrm>
            <a:custGeom>
              <a:rect b="b" l="l" r="r" t="t"/>
              <a:pathLst>
                <a:path extrusionOk="0" h="3665" w="3187">
                  <a:moveTo>
                    <a:pt x="326" y="0"/>
                  </a:moveTo>
                  <a:cubicBezTo>
                    <a:pt x="326" y="201"/>
                    <a:pt x="202" y="316"/>
                    <a:pt x="1" y="354"/>
                  </a:cubicBezTo>
                  <a:cubicBezTo>
                    <a:pt x="87" y="478"/>
                    <a:pt x="288" y="516"/>
                    <a:pt x="440" y="631"/>
                  </a:cubicBezTo>
                  <a:cubicBezTo>
                    <a:pt x="679" y="755"/>
                    <a:pt x="1081" y="1233"/>
                    <a:pt x="1195" y="1395"/>
                  </a:cubicBezTo>
                  <a:cubicBezTo>
                    <a:pt x="1320" y="1510"/>
                    <a:pt x="2151" y="2628"/>
                    <a:pt x="2351" y="2829"/>
                  </a:cubicBezTo>
                  <a:cubicBezTo>
                    <a:pt x="2514" y="2982"/>
                    <a:pt x="2753" y="3259"/>
                    <a:pt x="2829" y="3383"/>
                  </a:cubicBezTo>
                  <a:cubicBezTo>
                    <a:pt x="2915" y="3498"/>
                    <a:pt x="2992" y="3660"/>
                    <a:pt x="3068" y="3660"/>
                  </a:cubicBezTo>
                  <a:cubicBezTo>
                    <a:pt x="3077" y="3663"/>
                    <a:pt x="3086" y="3664"/>
                    <a:pt x="3093" y="3664"/>
                  </a:cubicBezTo>
                  <a:cubicBezTo>
                    <a:pt x="3187" y="3664"/>
                    <a:pt x="3151" y="3457"/>
                    <a:pt x="3106" y="3421"/>
                  </a:cubicBezTo>
                  <a:cubicBezTo>
                    <a:pt x="2992" y="3144"/>
                    <a:pt x="2753" y="2867"/>
                    <a:pt x="2476" y="2427"/>
                  </a:cubicBezTo>
                  <a:cubicBezTo>
                    <a:pt x="2151" y="2026"/>
                    <a:pt x="956" y="440"/>
                    <a:pt x="526" y="153"/>
                  </a:cubicBezTo>
                  <a:cubicBezTo>
                    <a:pt x="440" y="77"/>
                    <a:pt x="402" y="0"/>
                    <a:pt x="3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80"/>
            <p:cNvSpPr/>
            <p:nvPr/>
          </p:nvSpPr>
          <p:spPr>
            <a:xfrm>
              <a:off x="5672199" y="2344649"/>
              <a:ext cx="95915" cy="97836"/>
            </a:xfrm>
            <a:custGeom>
              <a:rect b="b" l="l" r="r" t="t"/>
              <a:pathLst>
                <a:path extrusionOk="0" h="3208" w="3145">
                  <a:moveTo>
                    <a:pt x="2311" y="2072"/>
                  </a:moveTo>
                  <a:cubicBezTo>
                    <a:pt x="2309" y="2072"/>
                    <a:pt x="2315" y="2079"/>
                    <a:pt x="2325" y="2092"/>
                  </a:cubicBezTo>
                  <a:lnTo>
                    <a:pt x="2325" y="2092"/>
                  </a:lnTo>
                  <a:cubicBezTo>
                    <a:pt x="2322" y="2087"/>
                    <a:pt x="2318" y="2081"/>
                    <a:pt x="2313" y="2074"/>
                  </a:cubicBezTo>
                  <a:cubicBezTo>
                    <a:pt x="2312" y="2073"/>
                    <a:pt x="2311" y="2072"/>
                    <a:pt x="2311" y="2072"/>
                  </a:cubicBezTo>
                  <a:close/>
                  <a:moveTo>
                    <a:pt x="277" y="0"/>
                  </a:moveTo>
                  <a:cubicBezTo>
                    <a:pt x="239" y="16"/>
                    <a:pt x="196" y="21"/>
                    <a:pt x="155" y="21"/>
                  </a:cubicBezTo>
                  <a:cubicBezTo>
                    <a:pt x="73" y="21"/>
                    <a:pt x="0" y="0"/>
                    <a:pt x="0" y="0"/>
                  </a:cubicBezTo>
                  <a:lnTo>
                    <a:pt x="0" y="0"/>
                  </a:lnTo>
                  <a:cubicBezTo>
                    <a:pt x="0" y="0"/>
                    <a:pt x="115" y="287"/>
                    <a:pt x="354" y="440"/>
                  </a:cubicBezTo>
                  <a:cubicBezTo>
                    <a:pt x="641" y="602"/>
                    <a:pt x="793" y="640"/>
                    <a:pt x="1032" y="917"/>
                  </a:cubicBezTo>
                  <a:cubicBezTo>
                    <a:pt x="1271" y="1195"/>
                    <a:pt x="2313" y="2312"/>
                    <a:pt x="2628" y="2590"/>
                  </a:cubicBezTo>
                  <a:cubicBezTo>
                    <a:pt x="2704" y="2714"/>
                    <a:pt x="2905" y="3067"/>
                    <a:pt x="2982" y="3153"/>
                  </a:cubicBezTo>
                  <a:cubicBezTo>
                    <a:pt x="3015" y="3180"/>
                    <a:pt x="3083" y="3207"/>
                    <a:pt x="3119" y="3207"/>
                  </a:cubicBezTo>
                  <a:cubicBezTo>
                    <a:pt x="3134" y="3207"/>
                    <a:pt x="3144" y="3203"/>
                    <a:pt x="3144" y="3192"/>
                  </a:cubicBezTo>
                  <a:cubicBezTo>
                    <a:pt x="3144" y="3192"/>
                    <a:pt x="3144" y="3106"/>
                    <a:pt x="3068" y="2991"/>
                  </a:cubicBezTo>
                  <a:cubicBezTo>
                    <a:pt x="2992" y="2847"/>
                    <a:pt x="2423" y="2211"/>
                    <a:pt x="2325" y="2092"/>
                  </a:cubicBezTo>
                  <a:lnTo>
                    <a:pt x="2325" y="2092"/>
                  </a:lnTo>
                  <a:cubicBezTo>
                    <a:pt x="2330" y="2100"/>
                    <a:pt x="2332" y="2104"/>
                    <a:pt x="2331" y="2104"/>
                  </a:cubicBezTo>
                  <a:cubicBezTo>
                    <a:pt x="2309" y="2104"/>
                    <a:pt x="1139" y="628"/>
                    <a:pt x="918" y="478"/>
                  </a:cubicBezTo>
                  <a:cubicBezTo>
                    <a:pt x="516" y="201"/>
                    <a:pt x="402" y="124"/>
                    <a:pt x="2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80"/>
            <p:cNvSpPr/>
            <p:nvPr/>
          </p:nvSpPr>
          <p:spPr>
            <a:xfrm>
              <a:off x="5859270" y="2435836"/>
              <a:ext cx="14608" cy="58433"/>
            </a:xfrm>
            <a:custGeom>
              <a:rect b="b" l="l" r="r" t="t"/>
              <a:pathLst>
                <a:path extrusionOk="0" h="1916" w="479">
                  <a:moveTo>
                    <a:pt x="192" y="1"/>
                  </a:moveTo>
                  <a:cubicBezTo>
                    <a:pt x="154" y="77"/>
                    <a:pt x="39" y="77"/>
                    <a:pt x="39" y="77"/>
                  </a:cubicBezTo>
                  <a:cubicBezTo>
                    <a:pt x="39" y="77"/>
                    <a:pt x="1" y="163"/>
                    <a:pt x="77" y="402"/>
                  </a:cubicBezTo>
                  <a:cubicBezTo>
                    <a:pt x="115" y="517"/>
                    <a:pt x="115" y="718"/>
                    <a:pt x="77" y="832"/>
                  </a:cubicBezTo>
                  <a:cubicBezTo>
                    <a:pt x="77" y="1195"/>
                    <a:pt x="39" y="1472"/>
                    <a:pt x="1" y="1836"/>
                  </a:cubicBezTo>
                  <a:cubicBezTo>
                    <a:pt x="1" y="1876"/>
                    <a:pt x="98" y="1916"/>
                    <a:pt x="185" y="1916"/>
                  </a:cubicBezTo>
                  <a:cubicBezTo>
                    <a:pt x="264" y="1916"/>
                    <a:pt x="334" y="1883"/>
                    <a:pt x="316" y="1788"/>
                  </a:cubicBezTo>
                  <a:cubicBezTo>
                    <a:pt x="278" y="1597"/>
                    <a:pt x="278" y="1711"/>
                    <a:pt x="278" y="1396"/>
                  </a:cubicBezTo>
                  <a:cubicBezTo>
                    <a:pt x="240" y="1119"/>
                    <a:pt x="278" y="679"/>
                    <a:pt x="354" y="479"/>
                  </a:cubicBezTo>
                  <a:cubicBezTo>
                    <a:pt x="393" y="240"/>
                    <a:pt x="479" y="163"/>
                    <a:pt x="393" y="77"/>
                  </a:cubicBezTo>
                  <a:cubicBezTo>
                    <a:pt x="354" y="77"/>
                    <a:pt x="240" y="77"/>
                    <a:pt x="1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0"/>
            <p:cNvSpPr/>
            <p:nvPr/>
          </p:nvSpPr>
          <p:spPr>
            <a:xfrm>
              <a:off x="5820233" y="2460509"/>
              <a:ext cx="32968" cy="29857"/>
            </a:xfrm>
            <a:custGeom>
              <a:rect b="b" l="l" r="r" t="t"/>
              <a:pathLst>
                <a:path extrusionOk="0" h="979" w="1081">
                  <a:moveTo>
                    <a:pt x="297" y="1"/>
                  </a:moveTo>
                  <a:cubicBezTo>
                    <a:pt x="141" y="1"/>
                    <a:pt x="0" y="71"/>
                    <a:pt x="0" y="71"/>
                  </a:cubicBezTo>
                  <a:cubicBezTo>
                    <a:pt x="0" y="71"/>
                    <a:pt x="364" y="71"/>
                    <a:pt x="478" y="425"/>
                  </a:cubicBezTo>
                  <a:cubicBezTo>
                    <a:pt x="564" y="702"/>
                    <a:pt x="564" y="941"/>
                    <a:pt x="755" y="979"/>
                  </a:cubicBezTo>
                  <a:cubicBezTo>
                    <a:pt x="841" y="979"/>
                    <a:pt x="994" y="864"/>
                    <a:pt x="1042" y="788"/>
                  </a:cubicBezTo>
                  <a:cubicBezTo>
                    <a:pt x="1080" y="740"/>
                    <a:pt x="1080" y="702"/>
                    <a:pt x="1080" y="702"/>
                  </a:cubicBezTo>
                  <a:cubicBezTo>
                    <a:pt x="956" y="501"/>
                    <a:pt x="841" y="425"/>
                    <a:pt x="602" y="147"/>
                  </a:cubicBezTo>
                  <a:cubicBezTo>
                    <a:pt x="520" y="34"/>
                    <a:pt x="405" y="1"/>
                    <a:pt x="2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0"/>
            <p:cNvSpPr/>
            <p:nvPr/>
          </p:nvSpPr>
          <p:spPr>
            <a:xfrm>
              <a:off x="5848200" y="2485669"/>
              <a:ext cx="8478" cy="7136"/>
            </a:xfrm>
            <a:custGeom>
              <a:rect b="b" l="l" r="r" t="t"/>
              <a:pathLst>
                <a:path extrusionOk="0" h="234" w="278">
                  <a:moveTo>
                    <a:pt x="163" y="1"/>
                  </a:moveTo>
                  <a:cubicBezTo>
                    <a:pt x="163" y="1"/>
                    <a:pt x="77" y="116"/>
                    <a:pt x="1" y="154"/>
                  </a:cubicBezTo>
                  <a:cubicBezTo>
                    <a:pt x="36" y="210"/>
                    <a:pt x="72" y="233"/>
                    <a:pt x="109" y="233"/>
                  </a:cubicBezTo>
                  <a:cubicBezTo>
                    <a:pt x="154" y="233"/>
                    <a:pt x="198" y="201"/>
                    <a:pt x="240" y="154"/>
                  </a:cubicBezTo>
                  <a:cubicBezTo>
                    <a:pt x="278" y="39"/>
                    <a:pt x="163"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80"/>
            <p:cNvSpPr/>
            <p:nvPr/>
          </p:nvSpPr>
          <p:spPr>
            <a:xfrm>
              <a:off x="5872384" y="2433518"/>
              <a:ext cx="7319" cy="31504"/>
            </a:xfrm>
            <a:custGeom>
              <a:rect b="b" l="l" r="r" t="t"/>
              <a:pathLst>
                <a:path extrusionOk="0" h="1033" w="240">
                  <a:moveTo>
                    <a:pt x="87" y="0"/>
                  </a:moveTo>
                  <a:cubicBezTo>
                    <a:pt x="87" y="39"/>
                    <a:pt x="49" y="77"/>
                    <a:pt x="1" y="77"/>
                  </a:cubicBezTo>
                  <a:cubicBezTo>
                    <a:pt x="49" y="153"/>
                    <a:pt x="87" y="278"/>
                    <a:pt x="125" y="516"/>
                  </a:cubicBezTo>
                  <a:cubicBezTo>
                    <a:pt x="163" y="870"/>
                    <a:pt x="201" y="1032"/>
                    <a:pt x="201" y="1032"/>
                  </a:cubicBezTo>
                  <a:cubicBezTo>
                    <a:pt x="201" y="1032"/>
                    <a:pt x="240" y="870"/>
                    <a:pt x="201" y="478"/>
                  </a:cubicBezTo>
                  <a:cubicBezTo>
                    <a:pt x="163" y="153"/>
                    <a:pt x="125" y="39"/>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80"/>
            <p:cNvSpPr/>
            <p:nvPr/>
          </p:nvSpPr>
          <p:spPr>
            <a:xfrm>
              <a:off x="5781471" y="2439343"/>
              <a:ext cx="7319" cy="32968"/>
            </a:xfrm>
            <a:custGeom>
              <a:rect b="b" l="l" r="r" t="t"/>
              <a:pathLst>
                <a:path extrusionOk="0" h="1081" w="240">
                  <a:moveTo>
                    <a:pt x="77" y="1"/>
                  </a:moveTo>
                  <a:cubicBezTo>
                    <a:pt x="77" y="48"/>
                    <a:pt x="39" y="87"/>
                    <a:pt x="1" y="125"/>
                  </a:cubicBezTo>
                  <a:cubicBezTo>
                    <a:pt x="1" y="163"/>
                    <a:pt x="39" y="325"/>
                    <a:pt x="77" y="564"/>
                  </a:cubicBezTo>
                  <a:cubicBezTo>
                    <a:pt x="163" y="880"/>
                    <a:pt x="201" y="1080"/>
                    <a:pt x="201" y="1080"/>
                  </a:cubicBezTo>
                  <a:cubicBezTo>
                    <a:pt x="201" y="1080"/>
                    <a:pt x="239" y="918"/>
                    <a:pt x="201" y="526"/>
                  </a:cubicBezTo>
                  <a:cubicBezTo>
                    <a:pt x="115" y="163"/>
                    <a:pt x="77" y="87"/>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0"/>
            <p:cNvSpPr/>
            <p:nvPr/>
          </p:nvSpPr>
          <p:spPr>
            <a:xfrm>
              <a:off x="5870066" y="2476825"/>
              <a:ext cx="27997" cy="13541"/>
            </a:xfrm>
            <a:custGeom>
              <a:rect b="b" l="l" r="r" t="t"/>
              <a:pathLst>
                <a:path extrusionOk="0" h="444" w="918">
                  <a:moveTo>
                    <a:pt x="67" y="0"/>
                  </a:moveTo>
                  <a:cubicBezTo>
                    <a:pt x="38" y="0"/>
                    <a:pt x="15" y="5"/>
                    <a:pt x="0" y="14"/>
                  </a:cubicBezTo>
                  <a:cubicBezTo>
                    <a:pt x="0" y="14"/>
                    <a:pt x="39" y="167"/>
                    <a:pt x="39" y="205"/>
                  </a:cubicBezTo>
                  <a:cubicBezTo>
                    <a:pt x="125" y="271"/>
                    <a:pt x="211" y="280"/>
                    <a:pt x="302" y="280"/>
                  </a:cubicBezTo>
                  <a:cubicBezTo>
                    <a:pt x="338" y="280"/>
                    <a:pt x="374" y="279"/>
                    <a:pt x="412" y="279"/>
                  </a:cubicBezTo>
                  <a:cubicBezTo>
                    <a:pt x="458" y="279"/>
                    <a:pt x="505" y="281"/>
                    <a:pt x="555" y="291"/>
                  </a:cubicBezTo>
                  <a:cubicBezTo>
                    <a:pt x="717" y="291"/>
                    <a:pt x="918" y="444"/>
                    <a:pt x="918" y="444"/>
                  </a:cubicBezTo>
                  <a:cubicBezTo>
                    <a:pt x="918" y="444"/>
                    <a:pt x="841" y="253"/>
                    <a:pt x="641" y="167"/>
                  </a:cubicBezTo>
                  <a:cubicBezTo>
                    <a:pt x="417" y="74"/>
                    <a:pt x="187" y="0"/>
                    <a:pt x="6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0"/>
            <p:cNvSpPr/>
            <p:nvPr/>
          </p:nvSpPr>
          <p:spPr>
            <a:xfrm>
              <a:off x="5860460" y="2497075"/>
              <a:ext cx="9637" cy="22446"/>
            </a:xfrm>
            <a:custGeom>
              <a:rect b="b" l="l" r="r" t="t"/>
              <a:pathLst>
                <a:path extrusionOk="0" h="736" w="316">
                  <a:moveTo>
                    <a:pt x="264" y="1"/>
                  </a:moveTo>
                  <a:cubicBezTo>
                    <a:pt x="234" y="1"/>
                    <a:pt x="195" y="19"/>
                    <a:pt x="153" y="19"/>
                  </a:cubicBezTo>
                  <a:cubicBezTo>
                    <a:pt x="102" y="19"/>
                    <a:pt x="68" y="2"/>
                    <a:pt x="40" y="2"/>
                  </a:cubicBezTo>
                  <a:cubicBezTo>
                    <a:pt x="26" y="2"/>
                    <a:pt x="13" y="6"/>
                    <a:pt x="0" y="19"/>
                  </a:cubicBezTo>
                  <a:cubicBezTo>
                    <a:pt x="0" y="66"/>
                    <a:pt x="0" y="66"/>
                    <a:pt x="76" y="181"/>
                  </a:cubicBezTo>
                  <a:cubicBezTo>
                    <a:pt x="153" y="305"/>
                    <a:pt x="115" y="458"/>
                    <a:pt x="76" y="582"/>
                  </a:cubicBezTo>
                  <a:cubicBezTo>
                    <a:pt x="38" y="659"/>
                    <a:pt x="0" y="735"/>
                    <a:pt x="76" y="735"/>
                  </a:cubicBezTo>
                  <a:cubicBezTo>
                    <a:pt x="153" y="735"/>
                    <a:pt x="201" y="582"/>
                    <a:pt x="239" y="496"/>
                  </a:cubicBezTo>
                  <a:cubicBezTo>
                    <a:pt x="239" y="420"/>
                    <a:pt x="277" y="219"/>
                    <a:pt x="315" y="105"/>
                  </a:cubicBezTo>
                  <a:cubicBezTo>
                    <a:pt x="315" y="21"/>
                    <a:pt x="295" y="1"/>
                    <a:pt x="2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80"/>
            <p:cNvSpPr/>
            <p:nvPr/>
          </p:nvSpPr>
          <p:spPr>
            <a:xfrm>
              <a:off x="5848200" y="2520772"/>
              <a:ext cx="14212" cy="13480"/>
            </a:xfrm>
            <a:custGeom>
              <a:rect b="b" l="l" r="r" t="t"/>
              <a:pathLst>
                <a:path extrusionOk="0" h="442" w="466">
                  <a:moveTo>
                    <a:pt x="412" y="0"/>
                  </a:moveTo>
                  <a:cubicBezTo>
                    <a:pt x="396" y="0"/>
                    <a:pt x="377" y="14"/>
                    <a:pt x="364" y="44"/>
                  </a:cubicBezTo>
                  <a:cubicBezTo>
                    <a:pt x="364" y="44"/>
                    <a:pt x="240" y="159"/>
                    <a:pt x="163" y="245"/>
                  </a:cubicBezTo>
                  <a:cubicBezTo>
                    <a:pt x="39" y="321"/>
                    <a:pt x="1" y="398"/>
                    <a:pt x="125" y="436"/>
                  </a:cubicBezTo>
                  <a:cubicBezTo>
                    <a:pt x="131" y="440"/>
                    <a:pt x="137" y="441"/>
                    <a:pt x="144" y="441"/>
                  </a:cubicBezTo>
                  <a:cubicBezTo>
                    <a:pt x="231" y="441"/>
                    <a:pt x="405" y="191"/>
                    <a:pt x="440" y="121"/>
                  </a:cubicBezTo>
                  <a:cubicBezTo>
                    <a:pt x="465" y="46"/>
                    <a:pt x="442" y="0"/>
                    <a:pt x="41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80"/>
            <p:cNvSpPr/>
            <p:nvPr/>
          </p:nvSpPr>
          <p:spPr>
            <a:xfrm>
              <a:off x="5831304" y="2501406"/>
              <a:ext cx="30345" cy="31504"/>
            </a:xfrm>
            <a:custGeom>
              <a:rect b="b" l="l" r="r" t="t"/>
              <a:pathLst>
                <a:path extrusionOk="0" h="1033" w="995">
                  <a:moveTo>
                    <a:pt x="956" y="1"/>
                  </a:moveTo>
                  <a:cubicBezTo>
                    <a:pt x="918" y="77"/>
                    <a:pt x="918" y="201"/>
                    <a:pt x="832" y="316"/>
                  </a:cubicBezTo>
                  <a:cubicBezTo>
                    <a:pt x="794" y="440"/>
                    <a:pt x="631" y="593"/>
                    <a:pt x="555" y="679"/>
                  </a:cubicBezTo>
                  <a:cubicBezTo>
                    <a:pt x="392" y="794"/>
                    <a:pt x="316" y="794"/>
                    <a:pt x="201" y="794"/>
                  </a:cubicBezTo>
                  <a:cubicBezTo>
                    <a:pt x="115" y="832"/>
                    <a:pt x="1" y="832"/>
                    <a:pt x="1" y="918"/>
                  </a:cubicBezTo>
                  <a:cubicBezTo>
                    <a:pt x="1" y="956"/>
                    <a:pt x="1" y="995"/>
                    <a:pt x="39" y="1033"/>
                  </a:cubicBezTo>
                  <a:cubicBezTo>
                    <a:pt x="77" y="995"/>
                    <a:pt x="278" y="918"/>
                    <a:pt x="440" y="918"/>
                  </a:cubicBezTo>
                  <a:cubicBezTo>
                    <a:pt x="631" y="918"/>
                    <a:pt x="717" y="756"/>
                    <a:pt x="794" y="641"/>
                  </a:cubicBezTo>
                  <a:cubicBezTo>
                    <a:pt x="956" y="440"/>
                    <a:pt x="956" y="278"/>
                    <a:pt x="956" y="278"/>
                  </a:cubicBezTo>
                  <a:cubicBezTo>
                    <a:pt x="994" y="201"/>
                    <a:pt x="994" y="77"/>
                    <a:pt x="9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80"/>
            <p:cNvSpPr/>
            <p:nvPr/>
          </p:nvSpPr>
          <p:spPr>
            <a:xfrm>
              <a:off x="5808278" y="2529403"/>
              <a:ext cx="21897" cy="13419"/>
            </a:xfrm>
            <a:custGeom>
              <a:rect b="b" l="l" r="r" t="t"/>
              <a:pathLst>
                <a:path extrusionOk="0" h="440" w="718">
                  <a:moveTo>
                    <a:pt x="631" y="0"/>
                  </a:moveTo>
                  <a:cubicBezTo>
                    <a:pt x="478" y="0"/>
                    <a:pt x="240" y="38"/>
                    <a:pt x="115" y="153"/>
                  </a:cubicBezTo>
                  <a:cubicBezTo>
                    <a:pt x="1" y="277"/>
                    <a:pt x="39" y="440"/>
                    <a:pt x="39" y="440"/>
                  </a:cubicBezTo>
                  <a:cubicBezTo>
                    <a:pt x="39" y="440"/>
                    <a:pt x="39" y="354"/>
                    <a:pt x="115" y="277"/>
                  </a:cubicBezTo>
                  <a:cubicBezTo>
                    <a:pt x="154" y="277"/>
                    <a:pt x="192" y="239"/>
                    <a:pt x="240" y="201"/>
                  </a:cubicBezTo>
                  <a:cubicBezTo>
                    <a:pt x="367" y="201"/>
                    <a:pt x="482" y="235"/>
                    <a:pt x="555" y="235"/>
                  </a:cubicBezTo>
                  <a:cubicBezTo>
                    <a:pt x="592" y="235"/>
                    <a:pt x="619" y="226"/>
                    <a:pt x="631" y="201"/>
                  </a:cubicBezTo>
                  <a:cubicBezTo>
                    <a:pt x="717" y="153"/>
                    <a:pt x="717"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0"/>
            <p:cNvSpPr/>
            <p:nvPr/>
          </p:nvSpPr>
          <p:spPr>
            <a:xfrm>
              <a:off x="5828681" y="2531293"/>
              <a:ext cx="20708" cy="13876"/>
            </a:xfrm>
            <a:custGeom>
              <a:rect b="b" l="l" r="r" t="t"/>
              <a:pathLst>
                <a:path extrusionOk="0" h="455" w="679">
                  <a:moveTo>
                    <a:pt x="496" y="1"/>
                  </a:moveTo>
                  <a:cubicBezTo>
                    <a:pt x="335" y="1"/>
                    <a:pt x="174" y="52"/>
                    <a:pt x="87" y="177"/>
                  </a:cubicBezTo>
                  <a:cubicBezTo>
                    <a:pt x="1" y="253"/>
                    <a:pt x="1" y="454"/>
                    <a:pt x="1" y="454"/>
                  </a:cubicBezTo>
                  <a:lnTo>
                    <a:pt x="87" y="292"/>
                  </a:lnTo>
                  <a:cubicBezTo>
                    <a:pt x="125" y="253"/>
                    <a:pt x="163" y="215"/>
                    <a:pt x="239" y="215"/>
                  </a:cubicBezTo>
                  <a:cubicBezTo>
                    <a:pt x="264" y="209"/>
                    <a:pt x="289" y="207"/>
                    <a:pt x="315" y="207"/>
                  </a:cubicBezTo>
                  <a:cubicBezTo>
                    <a:pt x="414" y="207"/>
                    <a:pt x="517" y="242"/>
                    <a:pt x="581" y="242"/>
                  </a:cubicBezTo>
                  <a:cubicBezTo>
                    <a:pt x="610" y="242"/>
                    <a:pt x="631" y="235"/>
                    <a:pt x="641" y="215"/>
                  </a:cubicBezTo>
                  <a:cubicBezTo>
                    <a:pt x="679" y="139"/>
                    <a:pt x="679" y="15"/>
                    <a:pt x="641" y="15"/>
                  </a:cubicBezTo>
                  <a:cubicBezTo>
                    <a:pt x="594" y="6"/>
                    <a:pt x="545" y="1"/>
                    <a:pt x="49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0"/>
            <p:cNvSpPr/>
            <p:nvPr/>
          </p:nvSpPr>
          <p:spPr>
            <a:xfrm>
              <a:off x="5769242" y="2448096"/>
              <a:ext cx="12260" cy="48674"/>
            </a:xfrm>
            <a:custGeom>
              <a:rect b="b" l="l" r="r" t="t"/>
              <a:pathLst>
                <a:path extrusionOk="0" h="1596" w="402">
                  <a:moveTo>
                    <a:pt x="363" y="0"/>
                  </a:moveTo>
                  <a:cubicBezTo>
                    <a:pt x="277" y="38"/>
                    <a:pt x="201" y="38"/>
                    <a:pt x="124" y="38"/>
                  </a:cubicBezTo>
                  <a:lnTo>
                    <a:pt x="124" y="516"/>
                  </a:lnTo>
                  <a:cubicBezTo>
                    <a:pt x="86" y="870"/>
                    <a:pt x="86" y="1147"/>
                    <a:pt x="0" y="1510"/>
                  </a:cubicBezTo>
                  <a:cubicBezTo>
                    <a:pt x="0" y="1551"/>
                    <a:pt x="107" y="1595"/>
                    <a:pt x="198" y="1595"/>
                  </a:cubicBezTo>
                  <a:cubicBezTo>
                    <a:pt x="276" y="1595"/>
                    <a:pt x="343" y="1564"/>
                    <a:pt x="325" y="1472"/>
                  </a:cubicBezTo>
                  <a:cubicBezTo>
                    <a:pt x="277" y="1271"/>
                    <a:pt x="239" y="1386"/>
                    <a:pt x="277" y="1032"/>
                  </a:cubicBezTo>
                  <a:cubicBezTo>
                    <a:pt x="402" y="191"/>
                    <a:pt x="402" y="115"/>
                    <a:pt x="3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0"/>
            <p:cNvSpPr/>
            <p:nvPr/>
          </p:nvSpPr>
          <p:spPr>
            <a:xfrm>
              <a:off x="5725508" y="2482101"/>
              <a:ext cx="32968" cy="30132"/>
            </a:xfrm>
            <a:custGeom>
              <a:rect b="b" l="l" r="r" t="t"/>
              <a:pathLst>
                <a:path extrusionOk="0" h="988" w="1081">
                  <a:moveTo>
                    <a:pt x="326" y="1"/>
                  </a:moveTo>
                  <a:cubicBezTo>
                    <a:pt x="159" y="1"/>
                    <a:pt x="1" y="80"/>
                    <a:pt x="1" y="80"/>
                  </a:cubicBezTo>
                  <a:cubicBezTo>
                    <a:pt x="1" y="80"/>
                    <a:pt x="364" y="80"/>
                    <a:pt x="479" y="433"/>
                  </a:cubicBezTo>
                  <a:cubicBezTo>
                    <a:pt x="565" y="710"/>
                    <a:pt x="565" y="949"/>
                    <a:pt x="756" y="987"/>
                  </a:cubicBezTo>
                  <a:cubicBezTo>
                    <a:pt x="842" y="987"/>
                    <a:pt x="995" y="873"/>
                    <a:pt x="1042" y="796"/>
                  </a:cubicBezTo>
                  <a:cubicBezTo>
                    <a:pt x="1081" y="748"/>
                    <a:pt x="1081" y="710"/>
                    <a:pt x="1081" y="672"/>
                  </a:cubicBezTo>
                  <a:cubicBezTo>
                    <a:pt x="956" y="471"/>
                    <a:pt x="842" y="433"/>
                    <a:pt x="603" y="118"/>
                  </a:cubicBezTo>
                  <a:cubicBezTo>
                    <a:pt x="528" y="29"/>
                    <a:pt x="425" y="1"/>
                    <a:pt x="3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0"/>
            <p:cNvSpPr/>
            <p:nvPr/>
          </p:nvSpPr>
          <p:spPr>
            <a:xfrm>
              <a:off x="5753505" y="2506377"/>
              <a:ext cx="8478" cy="8265"/>
            </a:xfrm>
            <a:custGeom>
              <a:rect b="b" l="l" r="r" t="t"/>
              <a:pathLst>
                <a:path extrusionOk="0" h="271" w="278">
                  <a:moveTo>
                    <a:pt x="163" y="0"/>
                  </a:moveTo>
                  <a:cubicBezTo>
                    <a:pt x="163" y="0"/>
                    <a:pt x="77" y="115"/>
                    <a:pt x="0" y="191"/>
                  </a:cubicBezTo>
                  <a:cubicBezTo>
                    <a:pt x="35" y="248"/>
                    <a:pt x="72" y="271"/>
                    <a:pt x="109" y="271"/>
                  </a:cubicBezTo>
                  <a:cubicBezTo>
                    <a:pt x="153" y="271"/>
                    <a:pt x="198" y="238"/>
                    <a:pt x="239" y="191"/>
                  </a:cubicBezTo>
                  <a:cubicBezTo>
                    <a:pt x="277" y="77"/>
                    <a:pt x="163"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80"/>
            <p:cNvSpPr/>
            <p:nvPr/>
          </p:nvSpPr>
          <p:spPr>
            <a:xfrm>
              <a:off x="5779153" y="2478106"/>
              <a:ext cx="27692" cy="13724"/>
            </a:xfrm>
            <a:custGeom>
              <a:rect b="b" l="l" r="r" t="t"/>
              <a:pathLst>
                <a:path extrusionOk="0" h="450" w="908">
                  <a:moveTo>
                    <a:pt x="72" y="0"/>
                  </a:moveTo>
                  <a:cubicBezTo>
                    <a:pt x="45" y="0"/>
                    <a:pt x="20" y="3"/>
                    <a:pt x="0" y="10"/>
                  </a:cubicBezTo>
                  <a:cubicBezTo>
                    <a:pt x="0" y="10"/>
                    <a:pt x="38" y="163"/>
                    <a:pt x="38" y="249"/>
                  </a:cubicBezTo>
                  <a:cubicBezTo>
                    <a:pt x="115" y="287"/>
                    <a:pt x="194" y="297"/>
                    <a:pt x="278" y="297"/>
                  </a:cubicBezTo>
                  <a:cubicBezTo>
                    <a:pt x="363" y="297"/>
                    <a:pt x="454" y="287"/>
                    <a:pt x="554" y="287"/>
                  </a:cubicBezTo>
                  <a:cubicBezTo>
                    <a:pt x="755" y="287"/>
                    <a:pt x="908" y="450"/>
                    <a:pt x="908" y="450"/>
                  </a:cubicBezTo>
                  <a:cubicBezTo>
                    <a:pt x="908" y="450"/>
                    <a:pt x="831" y="249"/>
                    <a:pt x="631" y="163"/>
                  </a:cubicBezTo>
                  <a:cubicBezTo>
                    <a:pt x="403" y="68"/>
                    <a:pt x="201" y="0"/>
                    <a:pt x="7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0"/>
            <p:cNvSpPr/>
            <p:nvPr/>
          </p:nvSpPr>
          <p:spPr>
            <a:xfrm>
              <a:off x="5768083" y="2498966"/>
              <a:ext cx="9637" cy="23178"/>
            </a:xfrm>
            <a:custGeom>
              <a:rect b="b" l="l" r="r" t="t"/>
              <a:pathLst>
                <a:path extrusionOk="0" h="760" w="316">
                  <a:moveTo>
                    <a:pt x="270" y="1"/>
                  </a:moveTo>
                  <a:cubicBezTo>
                    <a:pt x="241" y="1"/>
                    <a:pt x="202" y="23"/>
                    <a:pt x="162" y="43"/>
                  </a:cubicBezTo>
                  <a:cubicBezTo>
                    <a:pt x="105" y="43"/>
                    <a:pt x="69" y="26"/>
                    <a:pt x="40" y="26"/>
                  </a:cubicBezTo>
                  <a:cubicBezTo>
                    <a:pt x="26" y="26"/>
                    <a:pt x="13" y="30"/>
                    <a:pt x="0" y="43"/>
                  </a:cubicBezTo>
                  <a:cubicBezTo>
                    <a:pt x="0" y="81"/>
                    <a:pt x="0" y="81"/>
                    <a:pt x="76" y="157"/>
                  </a:cubicBezTo>
                  <a:cubicBezTo>
                    <a:pt x="124" y="281"/>
                    <a:pt x="124" y="482"/>
                    <a:pt x="76" y="597"/>
                  </a:cubicBezTo>
                  <a:cubicBezTo>
                    <a:pt x="38" y="673"/>
                    <a:pt x="0" y="759"/>
                    <a:pt x="76" y="759"/>
                  </a:cubicBezTo>
                  <a:cubicBezTo>
                    <a:pt x="162" y="759"/>
                    <a:pt x="201" y="559"/>
                    <a:pt x="239" y="482"/>
                  </a:cubicBezTo>
                  <a:cubicBezTo>
                    <a:pt x="239" y="434"/>
                    <a:pt x="277" y="243"/>
                    <a:pt x="315" y="81"/>
                  </a:cubicBezTo>
                  <a:cubicBezTo>
                    <a:pt x="315" y="21"/>
                    <a:pt x="297" y="1"/>
                    <a:pt x="2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0"/>
            <p:cNvSpPr/>
            <p:nvPr/>
          </p:nvSpPr>
          <p:spPr>
            <a:xfrm>
              <a:off x="5755823" y="2522846"/>
              <a:ext cx="14303" cy="13968"/>
            </a:xfrm>
            <a:custGeom>
              <a:rect b="b" l="l" r="r" t="t"/>
              <a:pathLst>
                <a:path extrusionOk="0" h="458" w="469">
                  <a:moveTo>
                    <a:pt x="397" y="0"/>
                  </a:moveTo>
                  <a:cubicBezTo>
                    <a:pt x="385" y="0"/>
                    <a:pt x="373" y="5"/>
                    <a:pt x="364" y="14"/>
                  </a:cubicBezTo>
                  <a:cubicBezTo>
                    <a:pt x="364" y="14"/>
                    <a:pt x="240" y="177"/>
                    <a:pt x="163" y="253"/>
                  </a:cubicBezTo>
                  <a:cubicBezTo>
                    <a:pt x="48" y="330"/>
                    <a:pt x="1" y="368"/>
                    <a:pt x="125" y="454"/>
                  </a:cubicBezTo>
                  <a:cubicBezTo>
                    <a:pt x="130" y="456"/>
                    <a:pt x="135" y="458"/>
                    <a:pt x="141" y="458"/>
                  </a:cubicBezTo>
                  <a:cubicBezTo>
                    <a:pt x="226" y="458"/>
                    <a:pt x="404" y="210"/>
                    <a:pt x="440" y="129"/>
                  </a:cubicBezTo>
                  <a:cubicBezTo>
                    <a:pt x="469" y="43"/>
                    <a:pt x="433" y="0"/>
                    <a:pt x="39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0"/>
            <p:cNvSpPr/>
            <p:nvPr/>
          </p:nvSpPr>
          <p:spPr>
            <a:xfrm>
              <a:off x="5738927" y="2503754"/>
              <a:ext cx="30345" cy="31778"/>
            </a:xfrm>
            <a:custGeom>
              <a:rect b="b" l="l" r="r" t="t"/>
              <a:pathLst>
                <a:path extrusionOk="0" h="1042" w="995">
                  <a:moveTo>
                    <a:pt x="956" y="0"/>
                  </a:moveTo>
                  <a:cubicBezTo>
                    <a:pt x="918" y="86"/>
                    <a:pt x="918" y="201"/>
                    <a:pt x="841" y="325"/>
                  </a:cubicBezTo>
                  <a:cubicBezTo>
                    <a:pt x="794" y="440"/>
                    <a:pt x="641" y="602"/>
                    <a:pt x="555" y="679"/>
                  </a:cubicBezTo>
                  <a:cubicBezTo>
                    <a:pt x="402" y="803"/>
                    <a:pt x="316" y="755"/>
                    <a:pt x="201" y="803"/>
                  </a:cubicBezTo>
                  <a:cubicBezTo>
                    <a:pt x="125" y="803"/>
                    <a:pt x="1" y="841"/>
                    <a:pt x="1" y="918"/>
                  </a:cubicBezTo>
                  <a:cubicBezTo>
                    <a:pt x="1" y="918"/>
                    <a:pt x="1" y="994"/>
                    <a:pt x="39" y="1042"/>
                  </a:cubicBezTo>
                  <a:cubicBezTo>
                    <a:pt x="77" y="994"/>
                    <a:pt x="278" y="918"/>
                    <a:pt x="440" y="918"/>
                  </a:cubicBezTo>
                  <a:cubicBezTo>
                    <a:pt x="641" y="918"/>
                    <a:pt x="717" y="755"/>
                    <a:pt x="794" y="640"/>
                  </a:cubicBezTo>
                  <a:cubicBezTo>
                    <a:pt x="956" y="440"/>
                    <a:pt x="956" y="277"/>
                    <a:pt x="956" y="239"/>
                  </a:cubicBezTo>
                  <a:cubicBezTo>
                    <a:pt x="994" y="201"/>
                    <a:pt x="994" y="86"/>
                    <a:pt x="95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0"/>
            <p:cNvSpPr/>
            <p:nvPr/>
          </p:nvSpPr>
          <p:spPr>
            <a:xfrm>
              <a:off x="5715901" y="2531293"/>
              <a:ext cx="21897" cy="13876"/>
            </a:xfrm>
            <a:custGeom>
              <a:rect b="b" l="l" r="r" t="t"/>
              <a:pathLst>
                <a:path extrusionOk="0" h="455" w="718">
                  <a:moveTo>
                    <a:pt x="497" y="1"/>
                  </a:moveTo>
                  <a:cubicBezTo>
                    <a:pt x="337" y="1"/>
                    <a:pt x="181" y="52"/>
                    <a:pt x="115" y="177"/>
                  </a:cubicBezTo>
                  <a:cubicBezTo>
                    <a:pt x="1" y="253"/>
                    <a:pt x="39" y="454"/>
                    <a:pt x="39" y="454"/>
                  </a:cubicBezTo>
                  <a:cubicBezTo>
                    <a:pt x="39" y="454"/>
                    <a:pt x="39" y="378"/>
                    <a:pt x="115" y="292"/>
                  </a:cubicBezTo>
                  <a:cubicBezTo>
                    <a:pt x="163" y="253"/>
                    <a:pt x="201" y="215"/>
                    <a:pt x="240" y="215"/>
                  </a:cubicBezTo>
                  <a:cubicBezTo>
                    <a:pt x="270" y="209"/>
                    <a:pt x="299" y="207"/>
                    <a:pt x="327" y="207"/>
                  </a:cubicBezTo>
                  <a:cubicBezTo>
                    <a:pt x="435" y="207"/>
                    <a:pt x="525" y="242"/>
                    <a:pt x="583" y="242"/>
                  </a:cubicBezTo>
                  <a:cubicBezTo>
                    <a:pt x="609" y="242"/>
                    <a:pt x="628" y="235"/>
                    <a:pt x="641" y="215"/>
                  </a:cubicBezTo>
                  <a:cubicBezTo>
                    <a:pt x="717" y="139"/>
                    <a:pt x="717" y="15"/>
                    <a:pt x="641" y="15"/>
                  </a:cubicBezTo>
                  <a:cubicBezTo>
                    <a:pt x="594" y="6"/>
                    <a:pt x="545" y="1"/>
                    <a:pt x="4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80"/>
            <p:cNvSpPr/>
            <p:nvPr/>
          </p:nvSpPr>
          <p:spPr>
            <a:xfrm>
              <a:off x="5736609" y="2532879"/>
              <a:ext cx="20708" cy="13449"/>
            </a:xfrm>
            <a:custGeom>
              <a:rect b="b" l="l" r="r" t="t"/>
              <a:pathLst>
                <a:path extrusionOk="0" h="441" w="679">
                  <a:moveTo>
                    <a:pt x="631" y="1"/>
                  </a:moveTo>
                  <a:cubicBezTo>
                    <a:pt x="440" y="1"/>
                    <a:pt x="201" y="39"/>
                    <a:pt x="77" y="163"/>
                  </a:cubicBezTo>
                  <a:cubicBezTo>
                    <a:pt x="0" y="278"/>
                    <a:pt x="0" y="440"/>
                    <a:pt x="0" y="440"/>
                  </a:cubicBezTo>
                  <a:cubicBezTo>
                    <a:pt x="0" y="440"/>
                    <a:pt x="38" y="364"/>
                    <a:pt x="77" y="326"/>
                  </a:cubicBezTo>
                  <a:cubicBezTo>
                    <a:pt x="115" y="278"/>
                    <a:pt x="153" y="240"/>
                    <a:pt x="239" y="240"/>
                  </a:cubicBezTo>
                  <a:cubicBezTo>
                    <a:pt x="260" y="234"/>
                    <a:pt x="283" y="232"/>
                    <a:pt x="305" y="232"/>
                  </a:cubicBezTo>
                  <a:cubicBezTo>
                    <a:pt x="401" y="232"/>
                    <a:pt x="504" y="271"/>
                    <a:pt x="569" y="271"/>
                  </a:cubicBezTo>
                  <a:cubicBezTo>
                    <a:pt x="598" y="271"/>
                    <a:pt x="620" y="263"/>
                    <a:pt x="631" y="240"/>
                  </a:cubicBezTo>
                  <a:cubicBezTo>
                    <a:pt x="678" y="163"/>
                    <a:pt x="678" y="1"/>
                    <a:pt x="6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80"/>
            <p:cNvSpPr/>
            <p:nvPr/>
          </p:nvSpPr>
          <p:spPr>
            <a:xfrm>
              <a:off x="5735420" y="2225739"/>
              <a:ext cx="23056" cy="42575"/>
            </a:xfrm>
            <a:custGeom>
              <a:rect b="b" l="l" r="r" t="t"/>
              <a:pathLst>
                <a:path extrusionOk="0" h="1396" w="756">
                  <a:moveTo>
                    <a:pt x="316" y="1"/>
                  </a:moveTo>
                  <a:cubicBezTo>
                    <a:pt x="154" y="1"/>
                    <a:pt x="1" y="1"/>
                    <a:pt x="77" y="201"/>
                  </a:cubicBezTo>
                  <a:cubicBezTo>
                    <a:pt x="116" y="364"/>
                    <a:pt x="278" y="717"/>
                    <a:pt x="479" y="1119"/>
                  </a:cubicBezTo>
                  <a:cubicBezTo>
                    <a:pt x="479" y="1119"/>
                    <a:pt x="517" y="1195"/>
                    <a:pt x="631" y="1396"/>
                  </a:cubicBezTo>
                  <a:cubicBezTo>
                    <a:pt x="670" y="1233"/>
                    <a:pt x="717" y="1080"/>
                    <a:pt x="756" y="880"/>
                  </a:cubicBezTo>
                  <a:cubicBezTo>
                    <a:pt x="631" y="603"/>
                    <a:pt x="593" y="440"/>
                    <a:pt x="593" y="364"/>
                  </a:cubicBezTo>
                  <a:cubicBezTo>
                    <a:pt x="593" y="125"/>
                    <a:pt x="555" y="39"/>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0"/>
            <p:cNvSpPr/>
            <p:nvPr/>
          </p:nvSpPr>
          <p:spPr>
            <a:xfrm>
              <a:off x="5765734" y="2276731"/>
              <a:ext cx="43733" cy="53340"/>
            </a:xfrm>
            <a:custGeom>
              <a:rect b="b" l="l" r="r" t="t"/>
              <a:pathLst>
                <a:path extrusionOk="0" h="1749" w="1434">
                  <a:moveTo>
                    <a:pt x="153" y="1"/>
                  </a:moveTo>
                  <a:cubicBezTo>
                    <a:pt x="115" y="125"/>
                    <a:pt x="39" y="278"/>
                    <a:pt x="1" y="440"/>
                  </a:cubicBezTo>
                  <a:cubicBezTo>
                    <a:pt x="77" y="641"/>
                    <a:pt x="153" y="794"/>
                    <a:pt x="201" y="956"/>
                  </a:cubicBezTo>
                  <a:cubicBezTo>
                    <a:pt x="392" y="1396"/>
                    <a:pt x="440" y="1597"/>
                    <a:pt x="517" y="1711"/>
                  </a:cubicBezTo>
                  <a:cubicBezTo>
                    <a:pt x="535" y="1737"/>
                    <a:pt x="560" y="1749"/>
                    <a:pt x="590" y="1749"/>
                  </a:cubicBezTo>
                  <a:cubicBezTo>
                    <a:pt x="743" y="1749"/>
                    <a:pt x="1021" y="1440"/>
                    <a:pt x="1157" y="1272"/>
                  </a:cubicBezTo>
                  <a:cubicBezTo>
                    <a:pt x="1434" y="956"/>
                    <a:pt x="1434" y="756"/>
                    <a:pt x="1396" y="555"/>
                  </a:cubicBezTo>
                  <a:cubicBezTo>
                    <a:pt x="1396" y="466"/>
                    <a:pt x="1373" y="432"/>
                    <a:pt x="1340" y="432"/>
                  </a:cubicBezTo>
                  <a:cubicBezTo>
                    <a:pt x="1286" y="432"/>
                    <a:pt x="1205" y="525"/>
                    <a:pt x="1157" y="603"/>
                  </a:cubicBezTo>
                  <a:cubicBezTo>
                    <a:pt x="1084" y="700"/>
                    <a:pt x="929" y="859"/>
                    <a:pt x="790" y="859"/>
                  </a:cubicBezTo>
                  <a:cubicBezTo>
                    <a:pt x="765" y="859"/>
                    <a:pt x="741" y="853"/>
                    <a:pt x="717" y="842"/>
                  </a:cubicBezTo>
                  <a:cubicBezTo>
                    <a:pt x="555" y="679"/>
                    <a:pt x="478" y="555"/>
                    <a:pt x="239" y="125"/>
                  </a:cubicBezTo>
                  <a:cubicBezTo>
                    <a:pt x="201" y="77"/>
                    <a:pt x="201" y="39"/>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0"/>
            <p:cNvSpPr/>
            <p:nvPr/>
          </p:nvSpPr>
          <p:spPr>
            <a:xfrm>
              <a:off x="5636943" y="2281702"/>
              <a:ext cx="19549" cy="14578"/>
            </a:xfrm>
            <a:custGeom>
              <a:rect b="b" l="l" r="r" t="t"/>
              <a:pathLst>
                <a:path extrusionOk="0" h="478" w="641">
                  <a:moveTo>
                    <a:pt x="602" y="0"/>
                  </a:moveTo>
                  <a:cubicBezTo>
                    <a:pt x="554" y="0"/>
                    <a:pt x="478" y="77"/>
                    <a:pt x="363" y="201"/>
                  </a:cubicBezTo>
                  <a:cubicBezTo>
                    <a:pt x="239" y="277"/>
                    <a:pt x="77" y="354"/>
                    <a:pt x="0" y="440"/>
                  </a:cubicBezTo>
                  <a:cubicBezTo>
                    <a:pt x="38" y="440"/>
                    <a:pt x="77" y="440"/>
                    <a:pt x="77" y="478"/>
                  </a:cubicBezTo>
                  <a:cubicBezTo>
                    <a:pt x="163" y="440"/>
                    <a:pt x="201" y="392"/>
                    <a:pt x="315" y="316"/>
                  </a:cubicBezTo>
                  <a:cubicBezTo>
                    <a:pt x="478" y="201"/>
                    <a:pt x="640" y="0"/>
                    <a:pt x="6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0"/>
            <p:cNvSpPr/>
            <p:nvPr/>
          </p:nvSpPr>
          <p:spPr>
            <a:xfrm>
              <a:off x="5644232" y="2282861"/>
              <a:ext cx="20708" cy="15767"/>
            </a:xfrm>
            <a:custGeom>
              <a:rect b="b" l="l" r="r" t="t"/>
              <a:pathLst>
                <a:path extrusionOk="0" h="517" w="679">
                  <a:moveTo>
                    <a:pt x="640" y="0"/>
                  </a:moveTo>
                  <a:cubicBezTo>
                    <a:pt x="602" y="0"/>
                    <a:pt x="516" y="77"/>
                    <a:pt x="363" y="201"/>
                  </a:cubicBezTo>
                  <a:cubicBezTo>
                    <a:pt x="239" y="316"/>
                    <a:pt x="76" y="440"/>
                    <a:pt x="0" y="478"/>
                  </a:cubicBezTo>
                  <a:cubicBezTo>
                    <a:pt x="0" y="478"/>
                    <a:pt x="38" y="516"/>
                    <a:pt x="76" y="516"/>
                  </a:cubicBezTo>
                  <a:cubicBezTo>
                    <a:pt x="162" y="478"/>
                    <a:pt x="201" y="440"/>
                    <a:pt x="363" y="316"/>
                  </a:cubicBezTo>
                  <a:cubicBezTo>
                    <a:pt x="516" y="239"/>
                    <a:pt x="678" y="0"/>
                    <a:pt x="6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0"/>
            <p:cNvSpPr/>
            <p:nvPr/>
          </p:nvSpPr>
          <p:spPr>
            <a:xfrm>
              <a:off x="5651491" y="2285179"/>
              <a:ext cx="21897" cy="15767"/>
            </a:xfrm>
            <a:custGeom>
              <a:rect b="b" l="l" r="r" t="t"/>
              <a:pathLst>
                <a:path extrusionOk="0" h="517" w="718">
                  <a:moveTo>
                    <a:pt x="679" y="1"/>
                  </a:moveTo>
                  <a:cubicBezTo>
                    <a:pt x="641" y="1"/>
                    <a:pt x="517" y="125"/>
                    <a:pt x="402" y="202"/>
                  </a:cubicBezTo>
                  <a:cubicBezTo>
                    <a:pt x="278" y="326"/>
                    <a:pt x="77" y="440"/>
                    <a:pt x="1" y="479"/>
                  </a:cubicBezTo>
                  <a:cubicBezTo>
                    <a:pt x="39" y="479"/>
                    <a:pt x="77" y="517"/>
                    <a:pt x="77" y="517"/>
                  </a:cubicBezTo>
                  <a:cubicBezTo>
                    <a:pt x="163" y="479"/>
                    <a:pt x="240" y="440"/>
                    <a:pt x="364" y="326"/>
                  </a:cubicBezTo>
                  <a:cubicBezTo>
                    <a:pt x="517" y="240"/>
                    <a:pt x="718" y="1"/>
                    <a:pt x="6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0"/>
            <p:cNvSpPr/>
            <p:nvPr/>
          </p:nvSpPr>
          <p:spPr>
            <a:xfrm>
              <a:off x="5658780" y="2287496"/>
              <a:ext cx="23056" cy="16072"/>
            </a:xfrm>
            <a:custGeom>
              <a:rect b="b" l="l" r="r" t="t"/>
              <a:pathLst>
                <a:path extrusionOk="0" h="527" w="756">
                  <a:moveTo>
                    <a:pt x="659" y="0"/>
                  </a:moveTo>
                  <a:cubicBezTo>
                    <a:pt x="614" y="0"/>
                    <a:pt x="532" y="105"/>
                    <a:pt x="402" y="202"/>
                  </a:cubicBezTo>
                  <a:cubicBezTo>
                    <a:pt x="278" y="326"/>
                    <a:pt x="77" y="441"/>
                    <a:pt x="1" y="489"/>
                  </a:cubicBezTo>
                  <a:cubicBezTo>
                    <a:pt x="39" y="527"/>
                    <a:pt x="77" y="527"/>
                    <a:pt x="125" y="527"/>
                  </a:cubicBezTo>
                  <a:cubicBezTo>
                    <a:pt x="163" y="489"/>
                    <a:pt x="240" y="441"/>
                    <a:pt x="402" y="326"/>
                  </a:cubicBezTo>
                  <a:cubicBezTo>
                    <a:pt x="517" y="202"/>
                    <a:pt x="756" y="11"/>
                    <a:pt x="679" y="11"/>
                  </a:cubicBezTo>
                  <a:cubicBezTo>
                    <a:pt x="673" y="4"/>
                    <a:pt x="667" y="0"/>
                    <a:pt x="6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0"/>
            <p:cNvSpPr/>
            <p:nvPr/>
          </p:nvSpPr>
          <p:spPr>
            <a:xfrm>
              <a:off x="5666069" y="2288838"/>
              <a:ext cx="24215" cy="17079"/>
            </a:xfrm>
            <a:custGeom>
              <a:rect b="b" l="l" r="r" t="t"/>
              <a:pathLst>
                <a:path extrusionOk="0" h="560" w="794">
                  <a:moveTo>
                    <a:pt x="704" y="0"/>
                  </a:moveTo>
                  <a:cubicBezTo>
                    <a:pt x="651" y="0"/>
                    <a:pt x="507" y="169"/>
                    <a:pt x="402" y="282"/>
                  </a:cubicBezTo>
                  <a:cubicBezTo>
                    <a:pt x="278" y="359"/>
                    <a:pt x="125" y="483"/>
                    <a:pt x="1" y="521"/>
                  </a:cubicBezTo>
                  <a:cubicBezTo>
                    <a:pt x="39" y="521"/>
                    <a:pt x="77" y="559"/>
                    <a:pt x="125" y="559"/>
                  </a:cubicBezTo>
                  <a:cubicBezTo>
                    <a:pt x="201" y="521"/>
                    <a:pt x="240" y="483"/>
                    <a:pt x="364" y="397"/>
                  </a:cubicBezTo>
                  <a:cubicBezTo>
                    <a:pt x="517" y="244"/>
                    <a:pt x="794" y="5"/>
                    <a:pt x="717" y="5"/>
                  </a:cubicBezTo>
                  <a:cubicBezTo>
                    <a:pt x="714" y="2"/>
                    <a:pt x="710" y="0"/>
                    <a:pt x="7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0"/>
            <p:cNvSpPr/>
            <p:nvPr/>
          </p:nvSpPr>
          <p:spPr>
            <a:xfrm>
              <a:off x="5674516" y="2291309"/>
              <a:ext cx="23056" cy="16926"/>
            </a:xfrm>
            <a:custGeom>
              <a:rect b="b" l="l" r="r" t="t"/>
              <a:pathLst>
                <a:path extrusionOk="0" h="555" w="756">
                  <a:moveTo>
                    <a:pt x="717" y="1"/>
                  </a:moveTo>
                  <a:cubicBezTo>
                    <a:pt x="641" y="1"/>
                    <a:pt x="479" y="163"/>
                    <a:pt x="364" y="278"/>
                  </a:cubicBezTo>
                  <a:cubicBezTo>
                    <a:pt x="240" y="364"/>
                    <a:pt x="87" y="440"/>
                    <a:pt x="1" y="517"/>
                  </a:cubicBezTo>
                  <a:cubicBezTo>
                    <a:pt x="39" y="517"/>
                    <a:pt x="87" y="555"/>
                    <a:pt x="125" y="555"/>
                  </a:cubicBezTo>
                  <a:cubicBezTo>
                    <a:pt x="163" y="517"/>
                    <a:pt x="240" y="478"/>
                    <a:pt x="326" y="402"/>
                  </a:cubicBezTo>
                  <a:cubicBezTo>
                    <a:pt x="479" y="239"/>
                    <a:pt x="756" y="1"/>
                    <a:pt x="7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0"/>
            <p:cNvSpPr/>
            <p:nvPr/>
          </p:nvSpPr>
          <p:spPr>
            <a:xfrm>
              <a:off x="5699494" y="2293626"/>
              <a:ext cx="17597" cy="22202"/>
            </a:xfrm>
            <a:custGeom>
              <a:rect b="b" l="l" r="r" t="t"/>
              <a:pathLst>
                <a:path extrusionOk="0" h="728" w="577">
                  <a:moveTo>
                    <a:pt x="500" y="1"/>
                  </a:moveTo>
                  <a:cubicBezTo>
                    <a:pt x="462" y="1"/>
                    <a:pt x="376" y="202"/>
                    <a:pt x="262" y="364"/>
                  </a:cubicBezTo>
                  <a:cubicBezTo>
                    <a:pt x="176" y="441"/>
                    <a:pt x="99" y="603"/>
                    <a:pt x="23" y="679"/>
                  </a:cubicBezTo>
                  <a:cubicBezTo>
                    <a:pt x="0" y="702"/>
                    <a:pt x="17" y="728"/>
                    <a:pt x="43" y="728"/>
                  </a:cubicBezTo>
                  <a:cubicBezTo>
                    <a:pt x="61" y="728"/>
                    <a:pt x="83" y="715"/>
                    <a:pt x="99" y="679"/>
                  </a:cubicBezTo>
                  <a:cubicBezTo>
                    <a:pt x="137" y="641"/>
                    <a:pt x="176" y="603"/>
                    <a:pt x="262" y="527"/>
                  </a:cubicBezTo>
                  <a:cubicBezTo>
                    <a:pt x="376" y="326"/>
                    <a:pt x="577" y="1"/>
                    <a:pt x="50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0"/>
            <p:cNvSpPr/>
            <p:nvPr/>
          </p:nvSpPr>
          <p:spPr>
            <a:xfrm>
              <a:off x="5705563" y="2293626"/>
              <a:ext cx="16499" cy="24246"/>
            </a:xfrm>
            <a:custGeom>
              <a:rect b="b" l="l" r="r" t="t"/>
              <a:pathLst>
                <a:path extrusionOk="0" h="795" w="541">
                  <a:moveTo>
                    <a:pt x="502" y="1"/>
                  </a:moveTo>
                  <a:cubicBezTo>
                    <a:pt x="454" y="1"/>
                    <a:pt x="340" y="288"/>
                    <a:pt x="215" y="441"/>
                  </a:cubicBezTo>
                  <a:cubicBezTo>
                    <a:pt x="177" y="527"/>
                    <a:pt x="101" y="641"/>
                    <a:pt x="24" y="765"/>
                  </a:cubicBezTo>
                  <a:cubicBezTo>
                    <a:pt x="0" y="785"/>
                    <a:pt x="10" y="794"/>
                    <a:pt x="30" y="794"/>
                  </a:cubicBezTo>
                  <a:cubicBezTo>
                    <a:pt x="51" y="794"/>
                    <a:pt x="82" y="785"/>
                    <a:pt x="101" y="765"/>
                  </a:cubicBezTo>
                  <a:cubicBezTo>
                    <a:pt x="139" y="718"/>
                    <a:pt x="177" y="679"/>
                    <a:pt x="263" y="565"/>
                  </a:cubicBezTo>
                  <a:cubicBezTo>
                    <a:pt x="378" y="364"/>
                    <a:pt x="540" y="1"/>
                    <a:pt x="5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80"/>
            <p:cNvSpPr/>
            <p:nvPr/>
          </p:nvSpPr>
          <p:spPr>
            <a:xfrm>
              <a:off x="5710961" y="2294968"/>
              <a:ext cx="15249" cy="24520"/>
            </a:xfrm>
            <a:custGeom>
              <a:rect b="b" l="l" r="r" t="t"/>
              <a:pathLst>
                <a:path extrusionOk="0" h="804" w="500">
                  <a:moveTo>
                    <a:pt x="483" y="1"/>
                  </a:moveTo>
                  <a:cubicBezTo>
                    <a:pt x="482" y="1"/>
                    <a:pt x="480" y="2"/>
                    <a:pt x="478" y="5"/>
                  </a:cubicBezTo>
                  <a:cubicBezTo>
                    <a:pt x="440" y="5"/>
                    <a:pt x="325" y="282"/>
                    <a:pt x="201" y="435"/>
                  </a:cubicBezTo>
                  <a:cubicBezTo>
                    <a:pt x="163" y="521"/>
                    <a:pt x="86" y="674"/>
                    <a:pt x="0" y="760"/>
                  </a:cubicBezTo>
                  <a:cubicBezTo>
                    <a:pt x="0" y="782"/>
                    <a:pt x="13" y="804"/>
                    <a:pt x="40" y="804"/>
                  </a:cubicBezTo>
                  <a:cubicBezTo>
                    <a:pt x="60" y="804"/>
                    <a:pt x="88" y="792"/>
                    <a:pt x="124" y="760"/>
                  </a:cubicBezTo>
                  <a:cubicBezTo>
                    <a:pt x="163" y="721"/>
                    <a:pt x="201" y="674"/>
                    <a:pt x="239" y="559"/>
                  </a:cubicBezTo>
                  <a:cubicBezTo>
                    <a:pt x="356" y="369"/>
                    <a:pt x="499" y="1"/>
                    <a:pt x="48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80"/>
            <p:cNvSpPr/>
            <p:nvPr/>
          </p:nvSpPr>
          <p:spPr>
            <a:xfrm>
              <a:off x="5717762" y="2294999"/>
              <a:ext cx="13419" cy="26258"/>
            </a:xfrm>
            <a:custGeom>
              <a:rect b="b" l="l" r="r" t="t"/>
              <a:pathLst>
                <a:path extrusionOk="0" h="861" w="440">
                  <a:moveTo>
                    <a:pt x="422" y="0"/>
                  </a:moveTo>
                  <a:cubicBezTo>
                    <a:pt x="421" y="0"/>
                    <a:pt x="419" y="1"/>
                    <a:pt x="417" y="4"/>
                  </a:cubicBezTo>
                  <a:cubicBezTo>
                    <a:pt x="379" y="4"/>
                    <a:pt x="255" y="319"/>
                    <a:pt x="179" y="482"/>
                  </a:cubicBezTo>
                  <a:cubicBezTo>
                    <a:pt x="140" y="558"/>
                    <a:pt x="54" y="720"/>
                    <a:pt x="16" y="835"/>
                  </a:cubicBezTo>
                  <a:cubicBezTo>
                    <a:pt x="0" y="851"/>
                    <a:pt x="4" y="860"/>
                    <a:pt x="17" y="860"/>
                  </a:cubicBezTo>
                  <a:cubicBezTo>
                    <a:pt x="36" y="860"/>
                    <a:pt x="74" y="842"/>
                    <a:pt x="102" y="797"/>
                  </a:cubicBezTo>
                  <a:cubicBezTo>
                    <a:pt x="140" y="759"/>
                    <a:pt x="179" y="720"/>
                    <a:pt x="217" y="596"/>
                  </a:cubicBezTo>
                  <a:cubicBezTo>
                    <a:pt x="289" y="406"/>
                    <a:pt x="439" y="0"/>
                    <a:pt x="42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0"/>
            <p:cNvSpPr/>
            <p:nvPr/>
          </p:nvSpPr>
          <p:spPr>
            <a:xfrm>
              <a:off x="5723190" y="2295090"/>
              <a:ext cx="14608" cy="28119"/>
            </a:xfrm>
            <a:custGeom>
              <a:rect b="b" l="l" r="r" t="t"/>
              <a:pathLst>
                <a:path extrusionOk="0" h="922" w="479">
                  <a:moveTo>
                    <a:pt x="440" y="1"/>
                  </a:moveTo>
                  <a:cubicBezTo>
                    <a:pt x="402" y="1"/>
                    <a:pt x="278" y="354"/>
                    <a:pt x="201" y="555"/>
                  </a:cubicBezTo>
                  <a:cubicBezTo>
                    <a:pt x="163" y="631"/>
                    <a:pt x="77" y="794"/>
                    <a:pt x="1" y="909"/>
                  </a:cubicBezTo>
                  <a:cubicBezTo>
                    <a:pt x="1" y="909"/>
                    <a:pt x="11" y="922"/>
                    <a:pt x="32" y="922"/>
                  </a:cubicBezTo>
                  <a:cubicBezTo>
                    <a:pt x="51" y="922"/>
                    <a:pt x="79" y="911"/>
                    <a:pt x="115" y="870"/>
                  </a:cubicBezTo>
                  <a:cubicBezTo>
                    <a:pt x="163" y="832"/>
                    <a:pt x="163" y="794"/>
                    <a:pt x="239" y="670"/>
                  </a:cubicBezTo>
                  <a:cubicBezTo>
                    <a:pt x="316" y="479"/>
                    <a:pt x="478" y="1"/>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0"/>
            <p:cNvSpPr/>
            <p:nvPr/>
          </p:nvSpPr>
          <p:spPr>
            <a:xfrm>
              <a:off x="5765734" y="2299756"/>
              <a:ext cx="12992" cy="30650"/>
            </a:xfrm>
            <a:custGeom>
              <a:rect b="b" l="l" r="r" t="t"/>
              <a:pathLst>
                <a:path extrusionOk="0" h="1005" w="426">
                  <a:moveTo>
                    <a:pt x="1" y="1"/>
                  </a:moveTo>
                  <a:cubicBezTo>
                    <a:pt x="1" y="1"/>
                    <a:pt x="1" y="87"/>
                    <a:pt x="39" y="163"/>
                  </a:cubicBezTo>
                  <a:cubicBezTo>
                    <a:pt x="39" y="163"/>
                    <a:pt x="201" y="517"/>
                    <a:pt x="239" y="717"/>
                  </a:cubicBezTo>
                  <a:cubicBezTo>
                    <a:pt x="316" y="918"/>
                    <a:pt x="354" y="994"/>
                    <a:pt x="392" y="994"/>
                  </a:cubicBezTo>
                  <a:cubicBezTo>
                    <a:pt x="399" y="1001"/>
                    <a:pt x="404" y="1005"/>
                    <a:pt x="407" y="1005"/>
                  </a:cubicBezTo>
                  <a:cubicBezTo>
                    <a:pt x="426" y="1005"/>
                    <a:pt x="381" y="884"/>
                    <a:pt x="316" y="679"/>
                  </a:cubicBezTo>
                  <a:cubicBezTo>
                    <a:pt x="239" y="440"/>
                    <a:pt x="153" y="240"/>
                    <a:pt x="77" y="125"/>
                  </a:cubicBezTo>
                  <a:cubicBezTo>
                    <a:pt x="39" y="39"/>
                    <a:pt x="39"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0"/>
            <p:cNvSpPr/>
            <p:nvPr/>
          </p:nvSpPr>
          <p:spPr>
            <a:xfrm>
              <a:off x="5760794" y="2299756"/>
              <a:ext cx="9363" cy="31992"/>
            </a:xfrm>
            <a:custGeom>
              <a:rect b="b" l="l" r="r" t="t"/>
              <a:pathLst>
                <a:path extrusionOk="0" h="1049" w="307">
                  <a:moveTo>
                    <a:pt x="38" y="1"/>
                  </a:moveTo>
                  <a:cubicBezTo>
                    <a:pt x="0" y="1"/>
                    <a:pt x="0" y="87"/>
                    <a:pt x="38" y="163"/>
                  </a:cubicBezTo>
                  <a:cubicBezTo>
                    <a:pt x="38" y="163"/>
                    <a:pt x="124" y="564"/>
                    <a:pt x="163" y="756"/>
                  </a:cubicBezTo>
                  <a:cubicBezTo>
                    <a:pt x="201" y="956"/>
                    <a:pt x="239" y="1042"/>
                    <a:pt x="277" y="1042"/>
                  </a:cubicBezTo>
                  <a:cubicBezTo>
                    <a:pt x="282" y="1047"/>
                    <a:pt x="285" y="1049"/>
                    <a:pt x="288" y="1049"/>
                  </a:cubicBezTo>
                  <a:cubicBezTo>
                    <a:pt x="306" y="1049"/>
                    <a:pt x="273" y="928"/>
                    <a:pt x="239" y="717"/>
                  </a:cubicBezTo>
                  <a:cubicBezTo>
                    <a:pt x="201" y="478"/>
                    <a:pt x="124" y="240"/>
                    <a:pt x="77" y="125"/>
                  </a:cubicBezTo>
                  <a:cubicBezTo>
                    <a:pt x="38" y="39"/>
                    <a:pt x="38" y="1"/>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0"/>
            <p:cNvSpPr/>
            <p:nvPr/>
          </p:nvSpPr>
          <p:spPr>
            <a:xfrm>
              <a:off x="5737768" y="2295944"/>
              <a:ext cx="9637" cy="32053"/>
            </a:xfrm>
            <a:custGeom>
              <a:rect b="b" l="l" r="r" t="t"/>
              <a:pathLst>
                <a:path extrusionOk="0" h="1051" w="316">
                  <a:moveTo>
                    <a:pt x="298" y="1"/>
                  </a:moveTo>
                  <a:cubicBezTo>
                    <a:pt x="276" y="1"/>
                    <a:pt x="270" y="63"/>
                    <a:pt x="239" y="126"/>
                  </a:cubicBezTo>
                  <a:cubicBezTo>
                    <a:pt x="239" y="126"/>
                    <a:pt x="115" y="527"/>
                    <a:pt x="77" y="728"/>
                  </a:cubicBezTo>
                  <a:cubicBezTo>
                    <a:pt x="0" y="928"/>
                    <a:pt x="0" y="1005"/>
                    <a:pt x="0" y="1043"/>
                  </a:cubicBezTo>
                  <a:cubicBezTo>
                    <a:pt x="5" y="1048"/>
                    <a:pt x="10" y="1050"/>
                    <a:pt x="15" y="1050"/>
                  </a:cubicBezTo>
                  <a:cubicBezTo>
                    <a:pt x="49" y="1050"/>
                    <a:pt x="88" y="936"/>
                    <a:pt x="163" y="728"/>
                  </a:cubicBezTo>
                  <a:cubicBezTo>
                    <a:pt x="239" y="489"/>
                    <a:pt x="277" y="250"/>
                    <a:pt x="316" y="126"/>
                  </a:cubicBezTo>
                  <a:lnTo>
                    <a:pt x="316" y="11"/>
                  </a:lnTo>
                  <a:cubicBezTo>
                    <a:pt x="309" y="4"/>
                    <a:pt x="303" y="1"/>
                    <a:pt x="29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0"/>
            <p:cNvSpPr/>
            <p:nvPr/>
          </p:nvSpPr>
          <p:spPr>
            <a:xfrm>
              <a:off x="5730479" y="2295090"/>
              <a:ext cx="12260" cy="30619"/>
            </a:xfrm>
            <a:custGeom>
              <a:rect b="b" l="l" r="r" t="t"/>
              <a:pathLst>
                <a:path extrusionOk="0" h="1004" w="402">
                  <a:moveTo>
                    <a:pt x="402" y="1"/>
                  </a:moveTo>
                  <a:cubicBezTo>
                    <a:pt x="402" y="1"/>
                    <a:pt x="354" y="77"/>
                    <a:pt x="316" y="115"/>
                  </a:cubicBezTo>
                  <a:cubicBezTo>
                    <a:pt x="316" y="115"/>
                    <a:pt x="201" y="517"/>
                    <a:pt x="115" y="717"/>
                  </a:cubicBezTo>
                  <a:cubicBezTo>
                    <a:pt x="0" y="909"/>
                    <a:pt x="0" y="956"/>
                    <a:pt x="39" y="995"/>
                  </a:cubicBezTo>
                  <a:cubicBezTo>
                    <a:pt x="39" y="1001"/>
                    <a:pt x="40" y="1004"/>
                    <a:pt x="42" y="1004"/>
                  </a:cubicBezTo>
                  <a:cubicBezTo>
                    <a:pt x="52" y="1004"/>
                    <a:pt x="91" y="918"/>
                    <a:pt x="163" y="717"/>
                  </a:cubicBezTo>
                  <a:cubicBezTo>
                    <a:pt x="278" y="479"/>
                    <a:pt x="354" y="278"/>
                    <a:pt x="402" y="115"/>
                  </a:cubicBezTo>
                  <a:lnTo>
                    <a:pt x="402"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0"/>
            <p:cNvSpPr/>
            <p:nvPr/>
          </p:nvSpPr>
          <p:spPr>
            <a:xfrm>
              <a:off x="5757287" y="2305886"/>
              <a:ext cx="4697" cy="26838"/>
            </a:xfrm>
            <a:custGeom>
              <a:rect b="b" l="l" r="r" t="t"/>
              <a:pathLst>
                <a:path extrusionOk="0" h="880" w="154">
                  <a:moveTo>
                    <a:pt x="77" y="0"/>
                  </a:moveTo>
                  <a:cubicBezTo>
                    <a:pt x="39" y="77"/>
                    <a:pt x="39" y="163"/>
                    <a:pt x="0" y="201"/>
                  </a:cubicBezTo>
                  <a:cubicBezTo>
                    <a:pt x="39" y="316"/>
                    <a:pt x="39" y="478"/>
                    <a:pt x="39" y="555"/>
                  </a:cubicBezTo>
                  <a:cubicBezTo>
                    <a:pt x="39" y="755"/>
                    <a:pt x="77" y="841"/>
                    <a:pt x="115" y="879"/>
                  </a:cubicBezTo>
                  <a:cubicBezTo>
                    <a:pt x="153" y="879"/>
                    <a:pt x="115" y="793"/>
                    <a:pt x="115" y="516"/>
                  </a:cubicBezTo>
                  <a:cubicBezTo>
                    <a:pt x="115" y="363"/>
                    <a:pt x="77" y="163"/>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0"/>
            <p:cNvSpPr/>
            <p:nvPr/>
          </p:nvSpPr>
          <p:spPr>
            <a:xfrm>
              <a:off x="5584762" y="2186977"/>
              <a:ext cx="10827" cy="6160"/>
            </a:xfrm>
            <a:custGeom>
              <a:rect b="b" l="l" r="r" t="t"/>
              <a:pathLst>
                <a:path extrusionOk="0" h="202" w="355">
                  <a:moveTo>
                    <a:pt x="201" y="1"/>
                  </a:moveTo>
                  <a:cubicBezTo>
                    <a:pt x="115" y="39"/>
                    <a:pt x="77" y="115"/>
                    <a:pt x="1" y="201"/>
                  </a:cubicBezTo>
                  <a:cubicBezTo>
                    <a:pt x="115" y="115"/>
                    <a:pt x="240" y="77"/>
                    <a:pt x="354" y="77"/>
                  </a:cubicBezTo>
                  <a:cubicBezTo>
                    <a:pt x="278" y="39"/>
                    <a:pt x="201"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0"/>
            <p:cNvSpPr/>
            <p:nvPr/>
          </p:nvSpPr>
          <p:spPr>
            <a:xfrm>
              <a:off x="5601658" y="2198932"/>
              <a:ext cx="41416" cy="75756"/>
            </a:xfrm>
            <a:custGeom>
              <a:rect b="b" l="l" r="r" t="t"/>
              <a:pathLst>
                <a:path extrusionOk="0" h="2484" w="1358">
                  <a:moveTo>
                    <a:pt x="125" y="1"/>
                  </a:moveTo>
                  <a:cubicBezTo>
                    <a:pt x="87" y="48"/>
                    <a:pt x="39" y="48"/>
                    <a:pt x="1" y="87"/>
                  </a:cubicBezTo>
                  <a:cubicBezTo>
                    <a:pt x="87" y="163"/>
                    <a:pt x="163" y="287"/>
                    <a:pt x="278" y="440"/>
                  </a:cubicBezTo>
                  <a:cubicBezTo>
                    <a:pt x="517" y="803"/>
                    <a:pt x="804" y="1281"/>
                    <a:pt x="1081" y="1998"/>
                  </a:cubicBezTo>
                  <a:cubicBezTo>
                    <a:pt x="1212" y="2374"/>
                    <a:pt x="1202" y="2484"/>
                    <a:pt x="1251" y="2484"/>
                  </a:cubicBezTo>
                  <a:cubicBezTo>
                    <a:pt x="1259" y="2484"/>
                    <a:pt x="1269" y="2481"/>
                    <a:pt x="1281" y="2475"/>
                  </a:cubicBezTo>
                  <a:cubicBezTo>
                    <a:pt x="1358" y="2475"/>
                    <a:pt x="1119" y="1558"/>
                    <a:pt x="718" y="880"/>
                  </a:cubicBezTo>
                  <a:cubicBezTo>
                    <a:pt x="565" y="564"/>
                    <a:pt x="326" y="239"/>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0"/>
            <p:cNvSpPr/>
            <p:nvPr/>
          </p:nvSpPr>
          <p:spPr>
            <a:xfrm>
              <a:off x="5599340" y="2182036"/>
              <a:ext cx="10827" cy="6160"/>
            </a:xfrm>
            <a:custGeom>
              <a:rect b="b" l="l" r="r" t="t"/>
              <a:pathLst>
                <a:path extrusionOk="0" h="202" w="355">
                  <a:moveTo>
                    <a:pt x="201" y="0"/>
                  </a:moveTo>
                  <a:cubicBezTo>
                    <a:pt x="115" y="39"/>
                    <a:pt x="77" y="125"/>
                    <a:pt x="1" y="201"/>
                  </a:cubicBezTo>
                  <a:cubicBezTo>
                    <a:pt x="115" y="163"/>
                    <a:pt x="316" y="125"/>
                    <a:pt x="354" y="77"/>
                  </a:cubicBezTo>
                  <a:cubicBezTo>
                    <a:pt x="278" y="39"/>
                    <a:pt x="239"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0"/>
            <p:cNvSpPr/>
            <p:nvPr/>
          </p:nvSpPr>
          <p:spPr>
            <a:xfrm>
              <a:off x="5616236" y="2196614"/>
              <a:ext cx="37634" cy="68345"/>
            </a:xfrm>
            <a:custGeom>
              <a:rect b="b" l="l" r="r" t="t"/>
              <a:pathLst>
                <a:path extrusionOk="0" h="2241" w="1234">
                  <a:moveTo>
                    <a:pt x="1" y="0"/>
                  </a:moveTo>
                  <a:cubicBezTo>
                    <a:pt x="87" y="77"/>
                    <a:pt x="163" y="201"/>
                    <a:pt x="240" y="315"/>
                  </a:cubicBezTo>
                  <a:cubicBezTo>
                    <a:pt x="517" y="717"/>
                    <a:pt x="641" y="879"/>
                    <a:pt x="918" y="1596"/>
                  </a:cubicBezTo>
                  <a:cubicBezTo>
                    <a:pt x="1063" y="1945"/>
                    <a:pt x="1079" y="2240"/>
                    <a:pt x="1134" y="2240"/>
                  </a:cubicBezTo>
                  <a:cubicBezTo>
                    <a:pt x="1141" y="2240"/>
                    <a:pt x="1149" y="2236"/>
                    <a:pt x="1157" y="2226"/>
                  </a:cubicBezTo>
                  <a:cubicBezTo>
                    <a:pt x="1233" y="2188"/>
                    <a:pt x="1119" y="1472"/>
                    <a:pt x="717" y="793"/>
                  </a:cubicBezTo>
                  <a:cubicBezTo>
                    <a:pt x="565" y="478"/>
                    <a:pt x="364" y="201"/>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0"/>
            <p:cNvSpPr/>
            <p:nvPr/>
          </p:nvSpPr>
          <p:spPr>
            <a:xfrm>
              <a:off x="5615077" y="2178529"/>
              <a:ext cx="12260" cy="4697"/>
            </a:xfrm>
            <a:custGeom>
              <a:rect b="b" l="l" r="r" t="t"/>
              <a:pathLst>
                <a:path extrusionOk="0" h="154" w="402">
                  <a:moveTo>
                    <a:pt x="163" y="1"/>
                  </a:moveTo>
                  <a:cubicBezTo>
                    <a:pt x="125" y="39"/>
                    <a:pt x="39" y="77"/>
                    <a:pt x="1" y="154"/>
                  </a:cubicBezTo>
                  <a:cubicBezTo>
                    <a:pt x="77" y="154"/>
                    <a:pt x="316" y="115"/>
                    <a:pt x="402" y="115"/>
                  </a:cubicBezTo>
                  <a:cubicBezTo>
                    <a:pt x="278" y="39"/>
                    <a:pt x="201"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0"/>
            <p:cNvSpPr/>
            <p:nvPr/>
          </p:nvSpPr>
          <p:spPr>
            <a:xfrm>
              <a:off x="5630813" y="2194266"/>
              <a:ext cx="34127" cy="63130"/>
            </a:xfrm>
            <a:custGeom>
              <a:rect b="b" l="l" r="r" t="t"/>
              <a:pathLst>
                <a:path extrusionOk="0" h="2070" w="1119">
                  <a:moveTo>
                    <a:pt x="239" y="1"/>
                  </a:moveTo>
                  <a:cubicBezTo>
                    <a:pt x="163" y="1"/>
                    <a:pt x="87" y="39"/>
                    <a:pt x="39" y="39"/>
                  </a:cubicBezTo>
                  <a:lnTo>
                    <a:pt x="1" y="39"/>
                  </a:lnTo>
                  <a:cubicBezTo>
                    <a:pt x="87" y="77"/>
                    <a:pt x="125" y="115"/>
                    <a:pt x="163" y="201"/>
                  </a:cubicBezTo>
                  <a:cubicBezTo>
                    <a:pt x="325" y="440"/>
                    <a:pt x="602" y="794"/>
                    <a:pt x="803" y="1396"/>
                  </a:cubicBezTo>
                  <a:cubicBezTo>
                    <a:pt x="945" y="1794"/>
                    <a:pt x="955" y="2070"/>
                    <a:pt x="1024" y="2070"/>
                  </a:cubicBezTo>
                  <a:cubicBezTo>
                    <a:pt x="1030" y="2070"/>
                    <a:pt x="1036" y="2068"/>
                    <a:pt x="1042" y="2065"/>
                  </a:cubicBezTo>
                  <a:cubicBezTo>
                    <a:pt x="1118" y="2026"/>
                    <a:pt x="918" y="1233"/>
                    <a:pt x="717" y="756"/>
                  </a:cubicBezTo>
                  <a:cubicBezTo>
                    <a:pt x="564" y="478"/>
                    <a:pt x="402" y="240"/>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0"/>
            <p:cNvSpPr/>
            <p:nvPr/>
          </p:nvSpPr>
          <p:spPr>
            <a:xfrm>
              <a:off x="5649173" y="2195424"/>
              <a:ext cx="27997" cy="56085"/>
            </a:xfrm>
            <a:custGeom>
              <a:rect b="b" l="l" r="r" t="t"/>
              <a:pathLst>
                <a:path extrusionOk="0" h="1839" w="918">
                  <a:moveTo>
                    <a:pt x="0" y="1"/>
                  </a:moveTo>
                  <a:cubicBezTo>
                    <a:pt x="153" y="240"/>
                    <a:pt x="354" y="479"/>
                    <a:pt x="555" y="1071"/>
                  </a:cubicBezTo>
                  <a:cubicBezTo>
                    <a:pt x="709" y="1489"/>
                    <a:pt x="751" y="1838"/>
                    <a:pt x="821" y="1838"/>
                  </a:cubicBezTo>
                  <a:cubicBezTo>
                    <a:pt x="824" y="1838"/>
                    <a:pt x="828" y="1837"/>
                    <a:pt x="832" y="1836"/>
                  </a:cubicBezTo>
                  <a:cubicBezTo>
                    <a:pt x="918" y="1788"/>
                    <a:pt x="794" y="1071"/>
                    <a:pt x="555" y="593"/>
                  </a:cubicBezTo>
                  <a:cubicBezTo>
                    <a:pt x="440" y="402"/>
                    <a:pt x="316" y="163"/>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0"/>
            <p:cNvSpPr/>
            <p:nvPr/>
          </p:nvSpPr>
          <p:spPr>
            <a:xfrm>
              <a:off x="5630813" y="2175601"/>
              <a:ext cx="13449" cy="5307"/>
            </a:xfrm>
            <a:custGeom>
              <a:rect b="b" l="l" r="r" t="t"/>
              <a:pathLst>
                <a:path extrusionOk="0" h="174" w="441">
                  <a:moveTo>
                    <a:pt x="204" y="1"/>
                  </a:moveTo>
                  <a:cubicBezTo>
                    <a:pt x="190" y="1"/>
                    <a:pt x="176" y="4"/>
                    <a:pt x="163" y="11"/>
                  </a:cubicBezTo>
                  <a:cubicBezTo>
                    <a:pt x="125" y="49"/>
                    <a:pt x="39" y="97"/>
                    <a:pt x="1" y="173"/>
                  </a:cubicBezTo>
                  <a:lnTo>
                    <a:pt x="440" y="173"/>
                  </a:lnTo>
                  <a:cubicBezTo>
                    <a:pt x="346" y="71"/>
                    <a:pt x="270" y="1"/>
                    <a:pt x="20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0"/>
            <p:cNvSpPr/>
            <p:nvPr/>
          </p:nvSpPr>
          <p:spPr>
            <a:xfrm>
              <a:off x="5648014" y="2173283"/>
              <a:ext cx="15767" cy="6435"/>
            </a:xfrm>
            <a:custGeom>
              <a:rect b="b" l="l" r="r" t="t"/>
              <a:pathLst>
                <a:path extrusionOk="0" h="211" w="517">
                  <a:moveTo>
                    <a:pt x="224" y="1"/>
                  </a:moveTo>
                  <a:cubicBezTo>
                    <a:pt x="211" y="1"/>
                    <a:pt x="200" y="4"/>
                    <a:pt x="191" y="10"/>
                  </a:cubicBezTo>
                  <a:cubicBezTo>
                    <a:pt x="115" y="10"/>
                    <a:pt x="38" y="125"/>
                    <a:pt x="0" y="211"/>
                  </a:cubicBezTo>
                  <a:lnTo>
                    <a:pt x="516" y="211"/>
                  </a:lnTo>
                  <a:cubicBezTo>
                    <a:pt x="413" y="76"/>
                    <a:pt x="290" y="1"/>
                    <a:pt x="2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80"/>
            <p:cNvSpPr/>
            <p:nvPr/>
          </p:nvSpPr>
          <p:spPr>
            <a:xfrm>
              <a:off x="5668417" y="2196614"/>
              <a:ext cx="20708" cy="45045"/>
            </a:xfrm>
            <a:custGeom>
              <a:rect b="b" l="l" r="r" t="t"/>
              <a:pathLst>
                <a:path extrusionOk="0" h="1477" w="679">
                  <a:moveTo>
                    <a:pt x="0" y="0"/>
                  </a:moveTo>
                  <a:cubicBezTo>
                    <a:pt x="124" y="163"/>
                    <a:pt x="239" y="440"/>
                    <a:pt x="401" y="879"/>
                  </a:cubicBezTo>
                  <a:cubicBezTo>
                    <a:pt x="515" y="1282"/>
                    <a:pt x="525" y="1476"/>
                    <a:pt x="585" y="1476"/>
                  </a:cubicBezTo>
                  <a:cubicBezTo>
                    <a:pt x="590" y="1476"/>
                    <a:pt x="596" y="1475"/>
                    <a:pt x="602" y="1472"/>
                  </a:cubicBezTo>
                  <a:cubicBezTo>
                    <a:pt x="679" y="1433"/>
                    <a:pt x="640" y="956"/>
                    <a:pt x="325" y="315"/>
                  </a:cubicBezTo>
                  <a:cubicBezTo>
                    <a:pt x="287" y="201"/>
                    <a:pt x="239" y="124"/>
                    <a:pt x="201" y="38"/>
                  </a:cubicBezTo>
                  <a:cubicBezTo>
                    <a:pt x="124" y="38"/>
                    <a:pt x="86"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80"/>
            <p:cNvSpPr/>
            <p:nvPr/>
          </p:nvSpPr>
          <p:spPr>
            <a:xfrm>
              <a:off x="5666069" y="2173436"/>
              <a:ext cx="34127" cy="56390"/>
            </a:xfrm>
            <a:custGeom>
              <a:rect b="b" l="l" r="r" t="t"/>
              <a:pathLst>
                <a:path extrusionOk="0" h="1849" w="1119">
                  <a:moveTo>
                    <a:pt x="236" y="0"/>
                  </a:moveTo>
                  <a:cubicBezTo>
                    <a:pt x="223" y="0"/>
                    <a:pt x="211" y="2"/>
                    <a:pt x="201" y="5"/>
                  </a:cubicBezTo>
                  <a:cubicBezTo>
                    <a:pt x="125" y="43"/>
                    <a:pt x="77" y="120"/>
                    <a:pt x="1" y="206"/>
                  </a:cubicBezTo>
                  <a:lnTo>
                    <a:pt x="240" y="206"/>
                  </a:lnTo>
                  <a:cubicBezTo>
                    <a:pt x="249" y="204"/>
                    <a:pt x="258" y="203"/>
                    <a:pt x="267" y="203"/>
                  </a:cubicBezTo>
                  <a:cubicBezTo>
                    <a:pt x="424" y="203"/>
                    <a:pt x="603" y="490"/>
                    <a:pt x="603" y="598"/>
                  </a:cubicBezTo>
                  <a:cubicBezTo>
                    <a:pt x="717" y="798"/>
                    <a:pt x="842" y="1037"/>
                    <a:pt x="994" y="1716"/>
                  </a:cubicBezTo>
                  <a:cubicBezTo>
                    <a:pt x="1033" y="1807"/>
                    <a:pt x="1063" y="1848"/>
                    <a:pt x="1083" y="1848"/>
                  </a:cubicBezTo>
                  <a:cubicBezTo>
                    <a:pt x="1107" y="1848"/>
                    <a:pt x="1119" y="1787"/>
                    <a:pt x="1119" y="1677"/>
                  </a:cubicBezTo>
                  <a:cubicBezTo>
                    <a:pt x="1119" y="1601"/>
                    <a:pt x="1033" y="1400"/>
                    <a:pt x="994" y="1276"/>
                  </a:cubicBezTo>
                  <a:cubicBezTo>
                    <a:pt x="741" y="218"/>
                    <a:pt x="383" y="0"/>
                    <a:pt x="2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0"/>
            <p:cNvSpPr/>
            <p:nvPr/>
          </p:nvSpPr>
          <p:spPr>
            <a:xfrm>
              <a:off x="5452464" y="2086670"/>
              <a:ext cx="24124" cy="20494"/>
            </a:xfrm>
            <a:custGeom>
              <a:rect b="b" l="l" r="r" t="t"/>
              <a:pathLst>
                <a:path extrusionOk="0" h="672" w="791">
                  <a:moveTo>
                    <a:pt x="708" y="1"/>
                  </a:moveTo>
                  <a:cubicBezTo>
                    <a:pt x="688" y="1"/>
                    <a:pt x="663" y="7"/>
                    <a:pt x="631" y="22"/>
                  </a:cubicBezTo>
                  <a:cubicBezTo>
                    <a:pt x="487" y="116"/>
                    <a:pt x="425" y="160"/>
                    <a:pt x="337" y="160"/>
                  </a:cubicBezTo>
                  <a:cubicBezTo>
                    <a:pt x="308" y="160"/>
                    <a:pt x="277" y="156"/>
                    <a:pt x="240" y="146"/>
                  </a:cubicBezTo>
                  <a:lnTo>
                    <a:pt x="1" y="146"/>
                  </a:lnTo>
                  <a:cubicBezTo>
                    <a:pt x="39" y="184"/>
                    <a:pt x="77" y="299"/>
                    <a:pt x="77" y="385"/>
                  </a:cubicBezTo>
                  <a:cubicBezTo>
                    <a:pt x="115" y="423"/>
                    <a:pt x="77" y="500"/>
                    <a:pt x="39" y="576"/>
                  </a:cubicBezTo>
                  <a:cubicBezTo>
                    <a:pt x="115" y="576"/>
                    <a:pt x="154" y="624"/>
                    <a:pt x="201" y="624"/>
                  </a:cubicBezTo>
                  <a:cubicBezTo>
                    <a:pt x="278" y="662"/>
                    <a:pt x="357" y="672"/>
                    <a:pt x="416" y="672"/>
                  </a:cubicBezTo>
                  <a:cubicBezTo>
                    <a:pt x="476" y="672"/>
                    <a:pt x="517" y="662"/>
                    <a:pt x="517" y="662"/>
                  </a:cubicBezTo>
                  <a:cubicBezTo>
                    <a:pt x="517" y="662"/>
                    <a:pt x="478" y="538"/>
                    <a:pt x="478" y="461"/>
                  </a:cubicBezTo>
                  <a:cubicBezTo>
                    <a:pt x="478" y="423"/>
                    <a:pt x="555" y="423"/>
                    <a:pt x="593" y="385"/>
                  </a:cubicBezTo>
                  <a:cubicBezTo>
                    <a:pt x="679" y="385"/>
                    <a:pt x="756" y="337"/>
                    <a:pt x="717" y="337"/>
                  </a:cubicBezTo>
                  <a:cubicBezTo>
                    <a:pt x="679" y="261"/>
                    <a:pt x="631" y="223"/>
                    <a:pt x="717" y="146"/>
                  </a:cubicBezTo>
                  <a:cubicBezTo>
                    <a:pt x="779" y="108"/>
                    <a:pt x="791" y="1"/>
                    <a:pt x="70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0"/>
            <p:cNvSpPr/>
            <p:nvPr/>
          </p:nvSpPr>
          <p:spPr>
            <a:xfrm>
              <a:off x="5462101" y="2098412"/>
              <a:ext cx="29156" cy="20403"/>
            </a:xfrm>
            <a:custGeom>
              <a:rect b="b" l="l" r="r" t="t"/>
              <a:pathLst>
                <a:path extrusionOk="0" h="669" w="956">
                  <a:moveTo>
                    <a:pt x="478" y="0"/>
                  </a:moveTo>
                  <a:cubicBezTo>
                    <a:pt x="478" y="0"/>
                    <a:pt x="440" y="38"/>
                    <a:pt x="363" y="38"/>
                  </a:cubicBezTo>
                  <a:cubicBezTo>
                    <a:pt x="315" y="38"/>
                    <a:pt x="201" y="38"/>
                    <a:pt x="239" y="115"/>
                  </a:cubicBezTo>
                  <a:lnTo>
                    <a:pt x="239" y="315"/>
                  </a:lnTo>
                  <a:cubicBezTo>
                    <a:pt x="239" y="315"/>
                    <a:pt x="205" y="332"/>
                    <a:pt x="134" y="332"/>
                  </a:cubicBezTo>
                  <a:cubicBezTo>
                    <a:pt x="99" y="332"/>
                    <a:pt x="54" y="328"/>
                    <a:pt x="0" y="315"/>
                  </a:cubicBezTo>
                  <a:lnTo>
                    <a:pt x="0" y="315"/>
                  </a:lnTo>
                  <a:cubicBezTo>
                    <a:pt x="0" y="315"/>
                    <a:pt x="76" y="478"/>
                    <a:pt x="239" y="592"/>
                  </a:cubicBezTo>
                  <a:cubicBezTo>
                    <a:pt x="363" y="669"/>
                    <a:pt x="440" y="669"/>
                    <a:pt x="554" y="669"/>
                  </a:cubicBezTo>
                  <a:cubicBezTo>
                    <a:pt x="516" y="478"/>
                    <a:pt x="554" y="430"/>
                    <a:pt x="602" y="430"/>
                  </a:cubicBezTo>
                  <a:cubicBezTo>
                    <a:pt x="755" y="392"/>
                    <a:pt x="841" y="392"/>
                    <a:pt x="793" y="354"/>
                  </a:cubicBezTo>
                  <a:cubicBezTo>
                    <a:pt x="755" y="277"/>
                    <a:pt x="755" y="277"/>
                    <a:pt x="879" y="191"/>
                  </a:cubicBezTo>
                  <a:cubicBezTo>
                    <a:pt x="956" y="115"/>
                    <a:pt x="879" y="76"/>
                    <a:pt x="755" y="76"/>
                  </a:cubicBezTo>
                  <a:cubicBezTo>
                    <a:pt x="602" y="76"/>
                    <a:pt x="478" y="0"/>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0"/>
            <p:cNvSpPr/>
            <p:nvPr/>
          </p:nvSpPr>
          <p:spPr>
            <a:xfrm>
              <a:off x="5480430" y="2124640"/>
              <a:ext cx="30345" cy="19823"/>
            </a:xfrm>
            <a:custGeom>
              <a:rect b="b" l="l" r="r" t="t"/>
              <a:pathLst>
                <a:path extrusionOk="0" h="650" w="995">
                  <a:moveTo>
                    <a:pt x="380" y="0"/>
                  </a:moveTo>
                  <a:cubicBezTo>
                    <a:pt x="345" y="0"/>
                    <a:pt x="316" y="10"/>
                    <a:pt x="316" y="48"/>
                  </a:cubicBezTo>
                  <a:cubicBezTo>
                    <a:pt x="316" y="134"/>
                    <a:pt x="278" y="248"/>
                    <a:pt x="278" y="248"/>
                  </a:cubicBezTo>
                  <a:cubicBezTo>
                    <a:pt x="278" y="248"/>
                    <a:pt x="154" y="248"/>
                    <a:pt x="1" y="172"/>
                  </a:cubicBezTo>
                  <a:lnTo>
                    <a:pt x="1" y="172"/>
                  </a:lnTo>
                  <a:cubicBezTo>
                    <a:pt x="1" y="172"/>
                    <a:pt x="77" y="334"/>
                    <a:pt x="154" y="487"/>
                  </a:cubicBezTo>
                  <a:cubicBezTo>
                    <a:pt x="240" y="612"/>
                    <a:pt x="316" y="612"/>
                    <a:pt x="393" y="650"/>
                  </a:cubicBezTo>
                  <a:cubicBezTo>
                    <a:pt x="479" y="487"/>
                    <a:pt x="517" y="449"/>
                    <a:pt x="555" y="449"/>
                  </a:cubicBezTo>
                  <a:cubicBezTo>
                    <a:pt x="649" y="471"/>
                    <a:pt x="714" y="493"/>
                    <a:pt x="745" y="493"/>
                  </a:cubicBezTo>
                  <a:cubicBezTo>
                    <a:pt x="768" y="493"/>
                    <a:pt x="772" y="481"/>
                    <a:pt x="756" y="449"/>
                  </a:cubicBezTo>
                  <a:cubicBezTo>
                    <a:pt x="756" y="373"/>
                    <a:pt x="756" y="373"/>
                    <a:pt x="871" y="334"/>
                  </a:cubicBezTo>
                  <a:cubicBezTo>
                    <a:pt x="995" y="287"/>
                    <a:pt x="909" y="210"/>
                    <a:pt x="832" y="172"/>
                  </a:cubicBezTo>
                  <a:cubicBezTo>
                    <a:pt x="670" y="134"/>
                    <a:pt x="593" y="10"/>
                    <a:pt x="593" y="10"/>
                  </a:cubicBezTo>
                  <a:cubicBezTo>
                    <a:pt x="593" y="10"/>
                    <a:pt x="559" y="27"/>
                    <a:pt x="525" y="27"/>
                  </a:cubicBezTo>
                  <a:cubicBezTo>
                    <a:pt x="508" y="27"/>
                    <a:pt x="491" y="22"/>
                    <a:pt x="479" y="10"/>
                  </a:cubicBezTo>
                  <a:cubicBezTo>
                    <a:pt x="455" y="10"/>
                    <a:pt x="414" y="0"/>
                    <a:pt x="38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0"/>
            <p:cNvSpPr/>
            <p:nvPr/>
          </p:nvSpPr>
          <p:spPr>
            <a:xfrm>
              <a:off x="5473172" y="2111526"/>
              <a:ext cx="29156" cy="18359"/>
            </a:xfrm>
            <a:custGeom>
              <a:rect b="b" l="l" r="r" t="t"/>
              <a:pathLst>
                <a:path extrusionOk="0" h="602" w="956">
                  <a:moveTo>
                    <a:pt x="478" y="0"/>
                  </a:moveTo>
                  <a:cubicBezTo>
                    <a:pt x="478" y="0"/>
                    <a:pt x="430" y="48"/>
                    <a:pt x="392" y="48"/>
                  </a:cubicBezTo>
                  <a:cubicBezTo>
                    <a:pt x="372" y="48"/>
                    <a:pt x="330" y="35"/>
                    <a:pt x="296" y="35"/>
                  </a:cubicBezTo>
                  <a:cubicBezTo>
                    <a:pt x="265" y="35"/>
                    <a:pt x="239" y="45"/>
                    <a:pt x="239" y="86"/>
                  </a:cubicBezTo>
                  <a:lnTo>
                    <a:pt x="239" y="287"/>
                  </a:lnTo>
                  <a:cubicBezTo>
                    <a:pt x="239" y="287"/>
                    <a:pt x="184" y="304"/>
                    <a:pt x="113" y="304"/>
                  </a:cubicBezTo>
                  <a:cubicBezTo>
                    <a:pt x="78" y="304"/>
                    <a:pt x="38" y="299"/>
                    <a:pt x="0" y="287"/>
                  </a:cubicBezTo>
                  <a:lnTo>
                    <a:pt x="0" y="287"/>
                  </a:lnTo>
                  <a:cubicBezTo>
                    <a:pt x="0" y="287"/>
                    <a:pt x="38" y="401"/>
                    <a:pt x="191" y="526"/>
                  </a:cubicBezTo>
                  <a:cubicBezTo>
                    <a:pt x="277" y="564"/>
                    <a:pt x="354" y="602"/>
                    <a:pt x="478" y="602"/>
                  </a:cubicBezTo>
                  <a:cubicBezTo>
                    <a:pt x="516" y="526"/>
                    <a:pt x="516" y="401"/>
                    <a:pt x="554" y="363"/>
                  </a:cubicBezTo>
                  <a:cubicBezTo>
                    <a:pt x="593" y="363"/>
                    <a:pt x="631" y="401"/>
                    <a:pt x="669" y="401"/>
                  </a:cubicBezTo>
                  <a:cubicBezTo>
                    <a:pt x="726" y="401"/>
                    <a:pt x="762" y="418"/>
                    <a:pt x="780" y="418"/>
                  </a:cubicBezTo>
                  <a:cubicBezTo>
                    <a:pt x="789" y="418"/>
                    <a:pt x="793" y="414"/>
                    <a:pt x="793" y="401"/>
                  </a:cubicBezTo>
                  <a:cubicBezTo>
                    <a:pt x="793" y="401"/>
                    <a:pt x="755" y="363"/>
                    <a:pt x="755" y="325"/>
                  </a:cubicBezTo>
                  <a:cubicBezTo>
                    <a:pt x="755" y="287"/>
                    <a:pt x="793" y="287"/>
                    <a:pt x="870" y="239"/>
                  </a:cubicBezTo>
                  <a:cubicBezTo>
                    <a:pt x="956" y="162"/>
                    <a:pt x="870" y="124"/>
                    <a:pt x="755" y="86"/>
                  </a:cubicBezTo>
                  <a:cubicBezTo>
                    <a:pt x="631" y="86"/>
                    <a:pt x="478" y="0"/>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0"/>
            <p:cNvSpPr/>
            <p:nvPr/>
          </p:nvSpPr>
          <p:spPr>
            <a:xfrm>
              <a:off x="5490067" y="2139492"/>
              <a:ext cx="29156" cy="19549"/>
            </a:xfrm>
            <a:custGeom>
              <a:rect b="b" l="l" r="r" t="t"/>
              <a:pathLst>
                <a:path extrusionOk="0" h="641" w="956">
                  <a:moveTo>
                    <a:pt x="516" y="0"/>
                  </a:moveTo>
                  <a:cubicBezTo>
                    <a:pt x="516" y="0"/>
                    <a:pt x="440" y="39"/>
                    <a:pt x="402" y="39"/>
                  </a:cubicBezTo>
                  <a:cubicBezTo>
                    <a:pt x="379" y="39"/>
                    <a:pt x="342" y="30"/>
                    <a:pt x="305" y="30"/>
                  </a:cubicBezTo>
                  <a:cubicBezTo>
                    <a:pt x="263" y="30"/>
                    <a:pt x="221" y="41"/>
                    <a:pt x="201" y="86"/>
                  </a:cubicBezTo>
                  <a:cubicBezTo>
                    <a:pt x="163" y="163"/>
                    <a:pt x="163" y="277"/>
                    <a:pt x="163" y="277"/>
                  </a:cubicBezTo>
                  <a:cubicBezTo>
                    <a:pt x="163" y="277"/>
                    <a:pt x="115" y="239"/>
                    <a:pt x="0" y="163"/>
                  </a:cubicBezTo>
                  <a:lnTo>
                    <a:pt x="0" y="163"/>
                  </a:lnTo>
                  <a:cubicBezTo>
                    <a:pt x="0" y="163"/>
                    <a:pt x="39" y="402"/>
                    <a:pt x="163" y="516"/>
                  </a:cubicBezTo>
                  <a:cubicBezTo>
                    <a:pt x="277" y="602"/>
                    <a:pt x="354" y="602"/>
                    <a:pt x="440" y="641"/>
                  </a:cubicBezTo>
                  <a:cubicBezTo>
                    <a:pt x="478" y="440"/>
                    <a:pt x="516" y="440"/>
                    <a:pt x="555" y="402"/>
                  </a:cubicBezTo>
                  <a:cubicBezTo>
                    <a:pt x="636" y="402"/>
                    <a:pt x="695" y="411"/>
                    <a:pt x="730" y="411"/>
                  </a:cubicBezTo>
                  <a:cubicBezTo>
                    <a:pt x="765" y="411"/>
                    <a:pt x="774" y="402"/>
                    <a:pt x="755" y="363"/>
                  </a:cubicBezTo>
                  <a:cubicBezTo>
                    <a:pt x="717" y="277"/>
                    <a:pt x="755" y="277"/>
                    <a:pt x="832" y="239"/>
                  </a:cubicBezTo>
                  <a:cubicBezTo>
                    <a:pt x="956" y="163"/>
                    <a:pt x="879" y="125"/>
                    <a:pt x="755" y="86"/>
                  </a:cubicBezTo>
                  <a:cubicBezTo>
                    <a:pt x="641" y="86"/>
                    <a:pt x="516" y="0"/>
                    <a:pt x="5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80"/>
            <p:cNvSpPr/>
            <p:nvPr/>
          </p:nvSpPr>
          <p:spPr>
            <a:xfrm>
              <a:off x="5505804" y="2166299"/>
              <a:ext cx="30345" cy="19549"/>
            </a:xfrm>
            <a:custGeom>
              <a:rect b="b" l="l" r="r" t="t"/>
              <a:pathLst>
                <a:path extrusionOk="0" h="641" w="995">
                  <a:moveTo>
                    <a:pt x="555" y="0"/>
                  </a:moveTo>
                  <a:cubicBezTo>
                    <a:pt x="555" y="0"/>
                    <a:pt x="478" y="39"/>
                    <a:pt x="402" y="39"/>
                  </a:cubicBezTo>
                  <a:cubicBezTo>
                    <a:pt x="359" y="39"/>
                    <a:pt x="318" y="29"/>
                    <a:pt x="288" y="29"/>
                  </a:cubicBezTo>
                  <a:cubicBezTo>
                    <a:pt x="258" y="29"/>
                    <a:pt x="239" y="39"/>
                    <a:pt x="239" y="77"/>
                  </a:cubicBezTo>
                  <a:cubicBezTo>
                    <a:pt x="239" y="163"/>
                    <a:pt x="277" y="277"/>
                    <a:pt x="277" y="277"/>
                  </a:cubicBezTo>
                  <a:cubicBezTo>
                    <a:pt x="277" y="277"/>
                    <a:pt x="163" y="277"/>
                    <a:pt x="0" y="201"/>
                  </a:cubicBezTo>
                  <a:lnTo>
                    <a:pt x="0" y="201"/>
                  </a:lnTo>
                  <a:cubicBezTo>
                    <a:pt x="0" y="201"/>
                    <a:pt x="77" y="402"/>
                    <a:pt x="201" y="516"/>
                  </a:cubicBezTo>
                  <a:cubicBezTo>
                    <a:pt x="316" y="641"/>
                    <a:pt x="402" y="641"/>
                    <a:pt x="516" y="641"/>
                  </a:cubicBezTo>
                  <a:cubicBezTo>
                    <a:pt x="478" y="478"/>
                    <a:pt x="478" y="402"/>
                    <a:pt x="555" y="402"/>
                  </a:cubicBezTo>
                  <a:cubicBezTo>
                    <a:pt x="679" y="402"/>
                    <a:pt x="841" y="354"/>
                    <a:pt x="793" y="316"/>
                  </a:cubicBezTo>
                  <a:cubicBezTo>
                    <a:pt x="755" y="239"/>
                    <a:pt x="755" y="277"/>
                    <a:pt x="879" y="201"/>
                  </a:cubicBezTo>
                  <a:cubicBezTo>
                    <a:pt x="994" y="163"/>
                    <a:pt x="918" y="77"/>
                    <a:pt x="793" y="77"/>
                  </a:cubicBezTo>
                  <a:lnTo>
                    <a:pt x="555"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80"/>
            <p:cNvSpPr/>
            <p:nvPr/>
          </p:nvSpPr>
          <p:spPr>
            <a:xfrm>
              <a:off x="5497356" y="2153765"/>
              <a:ext cx="29156" cy="18695"/>
            </a:xfrm>
            <a:custGeom>
              <a:rect b="b" l="l" r="r" t="t"/>
              <a:pathLst>
                <a:path extrusionOk="0" h="613" w="956">
                  <a:moveTo>
                    <a:pt x="359" y="1"/>
                  </a:moveTo>
                  <a:cubicBezTo>
                    <a:pt x="327" y="1"/>
                    <a:pt x="296" y="10"/>
                    <a:pt x="277" y="48"/>
                  </a:cubicBezTo>
                  <a:lnTo>
                    <a:pt x="277" y="211"/>
                  </a:lnTo>
                  <a:cubicBezTo>
                    <a:pt x="277" y="211"/>
                    <a:pt x="249" y="220"/>
                    <a:pt x="200" y="220"/>
                  </a:cubicBezTo>
                  <a:cubicBezTo>
                    <a:pt x="151" y="220"/>
                    <a:pt x="81" y="211"/>
                    <a:pt x="0" y="173"/>
                  </a:cubicBezTo>
                  <a:lnTo>
                    <a:pt x="0" y="173"/>
                  </a:lnTo>
                  <a:cubicBezTo>
                    <a:pt x="0" y="173"/>
                    <a:pt x="38" y="287"/>
                    <a:pt x="163" y="450"/>
                  </a:cubicBezTo>
                  <a:cubicBezTo>
                    <a:pt x="239" y="526"/>
                    <a:pt x="316" y="612"/>
                    <a:pt x="478" y="612"/>
                  </a:cubicBezTo>
                  <a:cubicBezTo>
                    <a:pt x="478" y="526"/>
                    <a:pt x="440" y="373"/>
                    <a:pt x="516" y="373"/>
                  </a:cubicBezTo>
                  <a:lnTo>
                    <a:pt x="679" y="373"/>
                  </a:lnTo>
                  <a:cubicBezTo>
                    <a:pt x="698" y="392"/>
                    <a:pt x="726" y="402"/>
                    <a:pt x="750" y="402"/>
                  </a:cubicBezTo>
                  <a:cubicBezTo>
                    <a:pt x="774" y="402"/>
                    <a:pt x="793" y="392"/>
                    <a:pt x="793" y="373"/>
                  </a:cubicBezTo>
                  <a:cubicBezTo>
                    <a:pt x="755" y="335"/>
                    <a:pt x="793" y="287"/>
                    <a:pt x="832" y="249"/>
                  </a:cubicBezTo>
                  <a:cubicBezTo>
                    <a:pt x="956" y="211"/>
                    <a:pt x="879" y="134"/>
                    <a:pt x="793" y="96"/>
                  </a:cubicBezTo>
                  <a:cubicBezTo>
                    <a:pt x="640" y="96"/>
                    <a:pt x="554" y="10"/>
                    <a:pt x="554" y="10"/>
                  </a:cubicBezTo>
                  <a:lnTo>
                    <a:pt x="440" y="10"/>
                  </a:lnTo>
                  <a:cubicBezTo>
                    <a:pt x="421" y="10"/>
                    <a:pt x="390" y="1"/>
                    <a:pt x="35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0"/>
            <p:cNvSpPr/>
            <p:nvPr/>
          </p:nvSpPr>
          <p:spPr>
            <a:xfrm>
              <a:off x="5518034" y="2177065"/>
              <a:ext cx="27997" cy="19762"/>
            </a:xfrm>
            <a:custGeom>
              <a:rect b="b" l="l" r="r" t="t"/>
              <a:pathLst>
                <a:path extrusionOk="0" h="648" w="918">
                  <a:moveTo>
                    <a:pt x="440" y="1"/>
                  </a:moveTo>
                  <a:cubicBezTo>
                    <a:pt x="440" y="1"/>
                    <a:pt x="392" y="87"/>
                    <a:pt x="316" y="87"/>
                  </a:cubicBezTo>
                  <a:cubicBezTo>
                    <a:pt x="316" y="87"/>
                    <a:pt x="154" y="87"/>
                    <a:pt x="154" y="163"/>
                  </a:cubicBezTo>
                  <a:cubicBezTo>
                    <a:pt x="154" y="240"/>
                    <a:pt x="201" y="326"/>
                    <a:pt x="201" y="326"/>
                  </a:cubicBezTo>
                  <a:cubicBezTo>
                    <a:pt x="201" y="326"/>
                    <a:pt x="180" y="343"/>
                    <a:pt x="121" y="343"/>
                  </a:cubicBezTo>
                  <a:cubicBezTo>
                    <a:pt x="91" y="343"/>
                    <a:pt x="52" y="339"/>
                    <a:pt x="1" y="326"/>
                  </a:cubicBezTo>
                  <a:lnTo>
                    <a:pt x="1" y="326"/>
                  </a:lnTo>
                  <a:cubicBezTo>
                    <a:pt x="1" y="326"/>
                    <a:pt x="115" y="479"/>
                    <a:pt x="278" y="603"/>
                  </a:cubicBezTo>
                  <a:cubicBezTo>
                    <a:pt x="344" y="625"/>
                    <a:pt x="426" y="647"/>
                    <a:pt x="508" y="647"/>
                  </a:cubicBezTo>
                  <a:cubicBezTo>
                    <a:pt x="567" y="647"/>
                    <a:pt x="627" y="635"/>
                    <a:pt x="679" y="603"/>
                  </a:cubicBezTo>
                  <a:cubicBezTo>
                    <a:pt x="593" y="440"/>
                    <a:pt x="555" y="364"/>
                    <a:pt x="631" y="364"/>
                  </a:cubicBezTo>
                  <a:cubicBezTo>
                    <a:pt x="755" y="288"/>
                    <a:pt x="870" y="288"/>
                    <a:pt x="794" y="240"/>
                  </a:cubicBezTo>
                  <a:cubicBezTo>
                    <a:pt x="755" y="202"/>
                    <a:pt x="755" y="202"/>
                    <a:pt x="832" y="125"/>
                  </a:cubicBezTo>
                  <a:cubicBezTo>
                    <a:pt x="918" y="49"/>
                    <a:pt x="832" y="1"/>
                    <a:pt x="717" y="1"/>
                  </a:cubicBezTo>
                  <a:cubicBezTo>
                    <a:pt x="676" y="17"/>
                    <a:pt x="631" y="22"/>
                    <a:pt x="590" y="22"/>
                  </a:cubicBezTo>
                  <a:cubicBezTo>
                    <a:pt x="508" y="22"/>
                    <a:pt x="440" y="1"/>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0"/>
            <p:cNvSpPr/>
            <p:nvPr/>
          </p:nvSpPr>
          <p:spPr>
            <a:xfrm>
              <a:off x="5548348" y="2188562"/>
              <a:ext cx="24215" cy="21470"/>
            </a:xfrm>
            <a:custGeom>
              <a:rect b="b" l="l" r="r" t="t"/>
              <a:pathLst>
                <a:path extrusionOk="0" h="704" w="794">
                  <a:moveTo>
                    <a:pt x="699" y="0"/>
                  </a:moveTo>
                  <a:cubicBezTo>
                    <a:pt x="669" y="0"/>
                    <a:pt x="628" y="9"/>
                    <a:pt x="593" y="25"/>
                  </a:cubicBezTo>
                  <a:cubicBezTo>
                    <a:pt x="478" y="63"/>
                    <a:pt x="316" y="63"/>
                    <a:pt x="316" y="63"/>
                  </a:cubicBezTo>
                  <a:cubicBezTo>
                    <a:pt x="316" y="63"/>
                    <a:pt x="277" y="149"/>
                    <a:pt x="201" y="188"/>
                  </a:cubicBezTo>
                  <a:cubicBezTo>
                    <a:pt x="163" y="226"/>
                    <a:pt x="39" y="226"/>
                    <a:pt x="115" y="302"/>
                  </a:cubicBezTo>
                  <a:cubicBezTo>
                    <a:pt x="163" y="388"/>
                    <a:pt x="239" y="465"/>
                    <a:pt x="239" y="465"/>
                  </a:cubicBezTo>
                  <a:cubicBezTo>
                    <a:pt x="239" y="465"/>
                    <a:pt x="163" y="541"/>
                    <a:pt x="0" y="541"/>
                  </a:cubicBezTo>
                  <a:cubicBezTo>
                    <a:pt x="0" y="541"/>
                    <a:pt x="163" y="665"/>
                    <a:pt x="354" y="704"/>
                  </a:cubicBezTo>
                  <a:lnTo>
                    <a:pt x="440" y="704"/>
                  </a:lnTo>
                  <a:lnTo>
                    <a:pt x="440" y="665"/>
                  </a:lnTo>
                  <a:cubicBezTo>
                    <a:pt x="478" y="579"/>
                    <a:pt x="516" y="541"/>
                    <a:pt x="593" y="503"/>
                  </a:cubicBezTo>
                  <a:cubicBezTo>
                    <a:pt x="555" y="427"/>
                    <a:pt x="593" y="427"/>
                    <a:pt x="593" y="388"/>
                  </a:cubicBezTo>
                  <a:cubicBezTo>
                    <a:pt x="717" y="302"/>
                    <a:pt x="793" y="264"/>
                    <a:pt x="755" y="226"/>
                  </a:cubicBezTo>
                  <a:cubicBezTo>
                    <a:pt x="679" y="188"/>
                    <a:pt x="679" y="188"/>
                    <a:pt x="717" y="63"/>
                  </a:cubicBezTo>
                  <a:cubicBezTo>
                    <a:pt x="762" y="19"/>
                    <a:pt x="741" y="0"/>
                    <a:pt x="6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80"/>
            <p:cNvSpPr/>
            <p:nvPr/>
          </p:nvSpPr>
          <p:spPr>
            <a:xfrm>
              <a:off x="5532612" y="2182524"/>
              <a:ext cx="24550" cy="21104"/>
            </a:xfrm>
            <a:custGeom>
              <a:rect b="b" l="l" r="r" t="t"/>
              <a:pathLst>
                <a:path extrusionOk="0" h="692" w="805">
                  <a:moveTo>
                    <a:pt x="741" y="0"/>
                  </a:moveTo>
                  <a:cubicBezTo>
                    <a:pt x="714" y="0"/>
                    <a:pt x="675" y="9"/>
                    <a:pt x="631" y="23"/>
                  </a:cubicBezTo>
                  <a:cubicBezTo>
                    <a:pt x="516" y="61"/>
                    <a:pt x="392" y="109"/>
                    <a:pt x="392" y="109"/>
                  </a:cubicBezTo>
                  <a:cubicBezTo>
                    <a:pt x="392" y="109"/>
                    <a:pt x="354" y="147"/>
                    <a:pt x="277" y="147"/>
                  </a:cubicBezTo>
                  <a:cubicBezTo>
                    <a:pt x="239" y="185"/>
                    <a:pt x="153" y="185"/>
                    <a:pt x="153" y="261"/>
                  </a:cubicBezTo>
                  <a:cubicBezTo>
                    <a:pt x="201" y="347"/>
                    <a:pt x="239" y="462"/>
                    <a:pt x="239" y="462"/>
                  </a:cubicBezTo>
                  <a:cubicBezTo>
                    <a:pt x="239" y="462"/>
                    <a:pt x="153" y="500"/>
                    <a:pt x="0" y="500"/>
                  </a:cubicBezTo>
                  <a:cubicBezTo>
                    <a:pt x="0" y="500"/>
                    <a:pt x="115" y="625"/>
                    <a:pt x="277" y="663"/>
                  </a:cubicBezTo>
                  <a:cubicBezTo>
                    <a:pt x="335" y="682"/>
                    <a:pt x="395" y="691"/>
                    <a:pt x="460" y="691"/>
                  </a:cubicBezTo>
                  <a:cubicBezTo>
                    <a:pt x="526" y="691"/>
                    <a:pt x="598" y="682"/>
                    <a:pt x="679" y="663"/>
                  </a:cubicBezTo>
                  <a:cubicBezTo>
                    <a:pt x="593" y="586"/>
                    <a:pt x="478" y="462"/>
                    <a:pt x="555" y="424"/>
                  </a:cubicBezTo>
                  <a:cubicBezTo>
                    <a:pt x="555" y="424"/>
                    <a:pt x="631" y="386"/>
                    <a:pt x="679" y="347"/>
                  </a:cubicBezTo>
                  <a:cubicBezTo>
                    <a:pt x="755" y="300"/>
                    <a:pt x="793" y="300"/>
                    <a:pt x="755" y="261"/>
                  </a:cubicBezTo>
                  <a:cubicBezTo>
                    <a:pt x="717" y="223"/>
                    <a:pt x="717" y="147"/>
                    <a:pt x="755" y="109"/>
                  </a:cubicBezTo>
                  <a:cubicBezTo>
                    <a:pt x="804" y="29"/>
                    <a:pt x="790" y="0"/>
                    <a:pt x="7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80"/>
            <p:cNvSpPr/>
            <p:nvPr/>
          </p:nvSpPr>
          <p:spPr>
            <a:xfrm>
              <a:off x="5571374" y="2182524"/>
              <a:ext cx="15767" cy="14120"/>
            </a:xfrm>
            <a:custGeom>
              <a:rect b="b" l="l" r="r" t="t"/>
              <a:pathLst>
                <a:path extrusionOk="0" h="463" w="517">
                  <a:moveTo>
                    <a:pt x="301" y="1"/>
                  </a:moveTo>
                  <a:cubicBezTo>
                    <a:pt x="275" y="1"/>
                    <a:pt x="257" y="33"/>
                    <a:pt x="239" y="109"/>
                  </a:cubicBezTo>
                  <a:cubicBezTo>
                    <a:pt x="239" y="147"/>
                    <a:pt x="277" y="223"/>
                    <a:pt x="239" y="261"/>
                  </a:cubicBezTo>
                  <a:cubicBezTo>
                    <a:pt x="124" y="300"/>
                    <a:pt x="77" y="300"/>
                    <a:pt x="0" y="347"/>
                  </a:cubicBezTo>
                  <a:cubicBezTo>
                    <a:pt x="0" y="424"/>
                    <a:pt x="77" y="386"/>
                    <a:pt x="77" y="462"/>
                  </a:cubicBezTo>
                  <a:cubicBezTo>
                    <a:pt x="163" y="424"/>
                    <a:pt x="316" y="386"/>
                    <a:pt x="402" y="347"/>
                  </a:cubicBezTo>
                  <a:cubicBezTo>
                    <a:pt x="440" y="261"/>
                    <a:pt x="478" y="223"/>
                    <a:pt x="516" y="185"/>
                  </a:cubicBezTo>
                  <a:cubicBezTo>
                    <a:pt x="516" y="147"/>
                    <a:pt x="478" y="109"/>
                    <a:pt x="440" y="109"/>
                  </a:cubicBezTo>
                  <a:cubicBezTo>
                    <a:pt x="374" y="42"/>
                    <a:pt x="332" y="1"/>
                    <a:pt x="3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80"/>
            <p:cNvSpPr/>
            <p:nvPr/>
          </p:nvSpPr>
          <p:spPr>
            <a:xfrm>
              <a:off x="5589733" y="2177278"/>
              <a:ext cx="14578" cy="10918"/>
            </a:xfrm>
            <a:custGeom>
              <a:rect b="b" l="l" r="r" t="t"/>
              <a:pathLst>
                <a:path extrusionOk="0" h="358" w="478">
                  <a:moveTo>
                    <a:pt x="327" y="0"/>
                  </a:moveTo>
                  <a:cubicBezTo>
                    <a:pt x="301" y="0"/>
                    <a:pt x="274" y="23"/>
                    <a:pt x="239" y="80"/>
                  </a:cubicBezTo>
                  <a:cubicBezTo>
                    <a:pt x="239" y="118"/>
                    <a:pt x="239" y="195"/>
                    <a:pt x="191" y="195"/>
                  </a:cubicBezTo>
                  <a:cubicBezTo>
                    <a:pt x="115" y="233"/>
                    <a:pt x="38" y="281"/>
                    <a:pt x="0" y="281"/>
                  </a:cubicBezTo>
                  <a:cubicBezTo>
                    <a:pt x="77" y="281"/>
                    <a:pt x="153" y="319"/>
                    <a:pt x="191" y="357"/>
                  </a:cubicBezTo>
                  <a:lnTo>
                    <a:pt x="277" y="357"/>
                  </a:lnTo>
                  <a:cubicBezTo>
                    <a:pt x="277" y="319"/>
                    <a:pt x="430" y="156"/>
                    <a:pt x="478" y="156"/>
                  </a:cubicBezTo>
                  <a:cubicBezTo>
                    <a:pt x="478" y="118"/>
                    <a:pt x="478" y="118"/>
                    <a:pt x="430" y="80"/>
                  </a:cubicBezTo>
                  <a:cubicBezTo>
                    <a:pt x="389" y="33"/>
                    <a:pt x="358" y="0"/>
                    <a:pt x="3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80"/>
            <p:cNvSpPr/>
            <p:nvPr/>
          </p:nvSpPr>
          <p:spPr>
            <a:xfrm>
              <a:off x="5605470" y="2172643"/>
              <a:ext cx="14578" cy="11742"/>
            </a:xfrm>
            <a:custGeom>
              <a:rect b="b" l="l" r="r" t="t"/>
              <a:pathLst>
                <a:path extrusionOk="0" h="385" w="478">
                  <a:moveTo>
                    <a:pt x="321" y="0"/>
                  </a:moveTo>
                  <a:cubicBezTo>
                    <a:pt x="296" y="0"/>
                    <a:pt x="271" y="21"/>
                    <a:pt x="239" y="69"/>
                  </a:cubicBezTo>
                  <a:cubicBezTo>
                    <a:pt x="239" y="108"/>
                    <a:pt x="277" y="194"/>
                    <a:pt x="201" y="232"/>
                  </a:cubicBezTo>
                  <a:cubicBezTo>
                    <a:pt x="115" y="270"/>
                    <a:pt x="77" y="270"/>
                    <a:pt x="0" y="270"/>
                  </a:cubicBezTo>
                  <a:cubicBezTo>
                    <a:pt x="77" y="270"/>
                    <a:pt x="153" y="308"/>
                    <a:pt x="239" y="385"/>
                  </a:cubicBezTo>
                  <a:lnTo>
                    <a:pt x="277" y="385"/>
                  </a:lnTo>
                  <a:cubicBezTo>
                    <a:pt x="277" y="347"/>
                    <a:pt x="440" y="146"/>
                    <a:pt x="478" y="146"/>
                  </a:cubicBezTo>
                  <a:cubicBezTo>
                    <a:pt x="478" y="146"/>
                    <a:pt x="478" y="108"/>
                    <a:pt x="440" y="108"/>
                  </a:cubicBezTo>
                  <a:cubicBezTo>
                    <a:pt x="390" y="41"/>
                    <a:pt x="356" y="0"/>
                    <a:pt x="32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80"/>
            <p:cNvSpPr/>
            <p:nvPr/>
          </p:nvSpPr>
          <p:spPr>
            <a:xfrm>
              <a:off x="5622366" y="2169990"/>
              <a:ext cx="14608" cy="10918"/>
            </a:xfrm>
            <a:custGeom>
              <a:rect b="b" l="l" r="r" t="t"/>
              <a:pathLst>
                <a:path extrusionOk="0" h="358" w="479">
                  <a:moveTo>
                    <a:pt x="322" y="1"/>
                  </a:moveTo>
                  <a:cubicBezTo>
                    <a:pt x="295" y="1"/>
                    <a:pt x="278" y="23"/>
                    <a:pt x="278" y="80"/>
                  </a:cubicBezTo>
                  <a:cubicBezTo>
                    <a:pt x="239" y="118"/>
                    <a:pt x="239" y="195"/>
                    <a:pt x="201" y="195"/>
                  </a:cubicBezTo>
                  <a:cubicBezTo>
                    <a:pt x="125" y="233"/>
                    <a:pt x="39" y="233"/>
                    <a:pt x="0" y="233"/>
                  </a:cubicBezTo>
                  <a:cubicBezTo>
                    <a:pt x="77" y="281"/>
                    <a:pt x="163" y="319"/>
                    <a:pt x="201" y="357"/>
                  </a:cubicBezTo>
                  <a:lnTo>
                    <a:pt x="239" y="357"/>
                  </a:lnTo>
                  <a:cubicBezTo>
                    <a:pt x="239" y="319"/>
                    <a:pt x="402" y="156"/>
                    <a:pt x="478" y="156"/>
                  </a:cubicBezTo>
                  <a:cubicBezTo>
                    <a:pt x="440" y="156"/>
                    <a:pt x="440" y="118"/>
                    <a:pt x="440" y="80"/>
                  </a:cubicBezTo>
                  <a:cubicBezTo>
                    <a:pt x="398" y="33"/>
                    <a:pt x="354" y="1"/>
                    <a:pt x="3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0"/>
            <p:cNvSpPr/>
            <p:nvPr/>
          </p:nvSpPr>
          <p:spPr>
            <a:xfrm>
              <a:off x="5638102" y="2167458"/>
              <a:ext cx="14608" cy="13449"/>
            </a:xfrm>
            <a:custGeom>
              <a:rect b="b" l="l" r="r" t="t"/>
              <a:pathLst>
                <a:path extrusionOk="0" h="441" w="479">
                  <a:moveTo>
                    <a:pt x="325" y="1"/>
                  </a:moveTo>
                  <a:cubicBezTo>
                    <a:pt x="325" y="1"/>
                    <a:pt x="277" y="1"/>
                    <a:pt x="277" y="77"/>
                  </a:cubicBezTo>
                  <a:cubicBezTo>
                    <a:pt x="277" y="125"/>
                    <a:pt x="277" y="201"/>
                    <a:pt x="201" y="239"/>
                  </a:cubicBezTo>
                  <a:lnTo>
                    <a:pt x="0" y="239"/>
                  </a:lnTo>
                  <a:cubicBezTo>
                    <a:pt x="86" y="278"/>
                    <a:pt x="163" y="364"/>
                    <a:pt x="201" y="440"/>
                  </a:cubicBezTo>
                  <a:lnTo>
                    <a:pt x="239" y="402"/>
                  </a:lnTo>
                  <a:cubicBezTo>
                    <a:pt x="277" y="364"/>
                    <a:pt x="402" y="201"/>
                    <a:pt x="478" y="163"/>
                  </a:cubicBezTo>
                  <a:lnTo>
                    <a:pt x="440" y="125"/>
                  </a:lnTo>
                  <a:cubicBezTo>
                    <a:pt x="402" y="1"/>
                    <a:pt x="363" y="1"/>
                    <a:pt x="3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0"/>
            <p:cNvSpPr/>
            <p:nvPr/>
          </p:nvSpPr>
          <p:spPr>
            <a:xfrm>
              <a:off x="5657621" y="2165140"/>
              <a:ext cx="15767" cy="14578"/>
            </a:xfrm>
            <a:custGeom>
              <a:rect b="b" l="l" r="r" t="t"/>
              <a:pathLst>
                <a:path extrusionOk="0" h="478" w="517">
                  <a:moveTo>
                    <a:pt x="354" y="0"/>
                  </a:moveTo>
                  <a:cubicBezTo>
                    <a:pt x="354" y="0"/>
                    <a:pt x="316" y="38"/>
                    <a:pt x="278" y="115"/>
                  </a:cubicBezTo>
                  <a:cubicBezTo>
                    <a:pt x="278" y="153"/>
                    <a:pt x="278" y="239"/>
                    <a:pt x="201" y="239"/>
                  </a:cubicBezTo>
                  <a:lnTo>
                    <a:pt x="1" y="239"/>
                  </a:lnTo>
                  <a:cubicBezTo>
                    <a:pt x="77" y="277"/>
                    <a:pt x="201" y="392"/>
                    <a:pt x="239" y="478"/>
                  </a:cubicBezTo>
                  <a:lnTo>
                    <a:pt x="278" y="478"/>
                  </a:lnTo>
                  <a:cubicBezTo>
                    <a:pt x="278" y="440"/>
                    <a:pt x="402" y="239"/>
                    <a:pt x="517" y="239"/>
                  </a:cubicBezTo>
                  <a:cubicBezTo>
                    <a:pt x="517" y="239"/>
                    <a:pt x="478" y="201"/>
                    <a:pt x="440" y="153"/>
                  </a:cubicBezTo>
                  <a:cubicBezTo>
                    <a:pt x="440" y="38"/>
                    <a:pt x="402" y="0"/>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80"/>
            <p:cNvSpPr/>
            <p:nvPr/>
          </p:nvSpPr>
          <p:spPr>
            <a:xfrm>
              <a:off x="5678329" y="2166299"/>
              <a:ext cx="20708" cy="32663"/>
            </a:xfrm>
            <a:custGeom>
              <a:rect b="b" l="l" r="r" t="t"/>
              <a:pathLst>
                <a:path extrusionOk="0" h="1071" w="679">
                  <a:moveTo>
                    <a:pt x="354" y="0"/>
                  </a:moveTo>
                  <a:cubicBezTo>
                    <a:pt x="315" y="0"/>
                    <a:pt x="277" y="39"/>
                    <a:pt x="277" y="115"/>
                  </a:cubicBezTo>
                  <a:cubicBezTo>
                    <a:pt x="277" y="163"/>
                    <a:pt x="239" y="239"/>
                    <a:pt x="201" y="239"/>
                  </a:cubicBezTo>
                  <a:lnTo>
                    <a:pt x="0" y="239"/>
                  </a:lnTo>
                  <a:cubicBezTo>
                    <a:pt x="76" y="277"/>
                    <a:pt x="239" y="402"/>
                    <a:pt x="315" y="593"/>
                  </a:cubicBezTo>
                  <a:cubicBezTo>
                    <a:pt x="354" y="641"/>
                    <a:pt x="440" y="832"/>
                    <a:pt x="440" y="879"/>
                  </a:cubicBezTo>
                  <a:cubicBezTo>
                    <a:pt x="478" y="918"/>
                    <a:pt x="516" y="1071"/>
                    <a:pt x="516" y="1071"/>
                  </a:cubicBezTo>
                  <a:lnTo>
                    <a:pt x="631" y="1071"/>
                  </a:lnTo>
                  <a:cubicBezTo>
                    <a:pt x="631" y="1071"/>
                    <a:pt x="516" y="879"/>
                    <a:pt x="554" y="717"/>
                  </a:cubicBezTo>
                  <a:cubicBezTo>
                    <a:pt x="592" y="555"/>
                    <a:pt x="678" y="478"/>
                    <a:pt x="678" y="478"/>
                  </a:cubicBezTo>
                  <a:lnTo>
                    <a:pt x="678" y="354"/>
                  </a:lnTo>
                  <a:lnTo>
                    <a:pt x="478" y="277"/>
                  </a:lnTo>
                  <a:cubicBezTo>
                    <a:pt x="392" y="239"/>
                    <a:pt x="440" y="201"/>
                    <a:pt x="440" y="163"/>
                  </a:cubicBezTo>
                  <a:cubicBezTo>
                    <a:pt x="478" y="0"/>
                    <a:pt x="392" y="0"/>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80"/>
            <p:cNvSpPr/>
            <p:nvPr/>
          </p:nvSpPr>
          <p:spPr>
            <a:xfrm>
              <a:off x="5696383" y="2171240"/>
              <a:ext cx="23056" cy="31626"/>
            </a:xfrm>
            <a:custGeom>
              <a:rect b="b" l="l" r="r" t="t"/>
              <a:pathLst>
                <a:path extrusionOk="0" h="1037" w="756">
                  <a:moveTo>
                    <a:pt x="440" y="1"/>
                  </a:moveTo>
                  <a:cubicBezTo>
                    <a:pt x="440" y="1"/>
                    <a:pt x="402" y="1"/>
                    <a:pt x="364" y="77"/>
                  </a:cubicBezTo>
                  <a:cubicBezTo>
                    <a:pt x="364" y="115"/>
                    <a:pt x="364" y="192"/>
                    <a:pt x="278" y="192"/>
                  </a:cubicBezTo>
                  <a:lnTo>
                    <a:pt x="125" y="192"/>
                  </a:lnTo>
                  <a:lnTo>
                    <a:pt x="125" y="278"/>
                  </a:lnTo>
                  <a:cubicBezTo>
                    <a:pt x="39" y="479"/>
                    <a:pt x="0" y="593"/>
                    <a:pt x="39" y="717"/>
                  </a:cubicBezTo>
                  <a:cubicBezTo>
                    <a:pt x="39" y="832"/>
                    <a:pt x="86" y="870"/>
                    <a:pt x="86" y="909"/>
                  </a:cubicBezTo>
                  <a:cubicBezTo>
                    <a:pt x="190" y="1019"/>
                    <a:pt x="374" y="1037"/>
                    <a:pt x="481" y="1037"/>
                  </a:cubicBezTo>
                  <a:cubicBezTo>
                    <a:pt x="531" y="1037"/>
                    <a:pt x="564" y="1033"/>
                    <a:pt x="564" y="1033"/>
                  </a:cubicBezTo>
                  <a:cubicBezTo>
                    <a:pt x="564" y="1033"/>
                    <a:pt x="478" y="756"/>
                    <a:pt x="516" y="593"/>
                  </a:cubicBezTo>
                  <a:cubicBezTo>
                    <a:pt x="602" y="431"/>
                    <a:pt x="755" y="393"/>
                    <a:pt x="755" y="393"/>
                  </a:cubicBezTo>
                  <a:lnTo>
                    <a:pt x="755" y="354"/>
                  </a:lnTo>
                  <a:lnTo>
                    <a:pt x="602" y="278"/>
                  </a:lnTo>
                  <a:cubicBezTo>
                    <a:pt x="516" y="240"/>
                    <a:pt x="516" y="154"/>
                    <a:pt x="516" y="154"/>
                  </a:cubicBezTo>
                  <a:cubicBezTo>
                    <a:pt x="564" y="1"/>
                    <a:pt x="478" y="1"/>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80"/>
            <p:cNvSpPr/>
            <p:nvPr/>
          </p:nvSpPr>
          <p:spPr>
            <a:xfrm>
              <a:off x="5834811" y="2213509"/>
              <a:ext cx="24489" cy="34889"/>
            </a:xfrm>
            <a:custGeom>
              <a:rect b="b" l="l" r="r" t="t"/>
              <a:pathLst>
                <a:path extrusionOk="0" h="1144" w="803">
                  <a:moveTo>
                    <a:pt x="516" y="0"/>
                  </a:moveTo>
                  <a:cubicBezTo>
                    <a:pt x="440" y="0"/>
                    <a:pt x="402" y="86"/>
                    <a:pt x="363" y="163"/>
                  </a:cubicBezTo>
                  <a:cubicBezTo>
                    <a:pt x="363" y="201"/>
                    <a:pt x="325" y="325"/>
                    <a:pt x="239" y="325"/>
                  </a:cubicBezTo>
                  <a:cubicBezTo>
                    <a:pt x="201" y="325"/>
                    <a:pt x="124" y="287"/>
                    <a:pt x="86" y="287"/>
                  </a:cubicBezTo>
                  <a:cubicBezTo>
                    <a:pt x="163" y="363"/>
                    <a:pt x="201" y="402"/>
                    <a:pt x="201" y="440"/>
                  </a:cubicBezTo>
                  <a:cubicBezTo>
                    <a:pt x="277" y="526"/>
                    <a:pt x="363" y="765"/>
                    <a:pt x="0" y="803"/>
                  </a:cubicBezTo>
                  <a:cubicBezTo>
                    <a:pt x="0" y="918"/>
                    <a:pt x="38" y="1004"/>
                    <a:pt x="86" y="1080"/>
                  </a:cubicBezTo>
                  <a:cubicBezTo>
                    <a:pt x="168" y="1129"/>
                    <a:pt x="268" y="1143"/>
                    <a:pt x="354" y="1143"/>
                  </a:cubicBezTo>
                  <a:cubicBezTo>
                    <a:pt x="470" y="1143"/>
                    <a:pt x="564" y="1118"/>
                    <a:pt x="564" y="1118"/>
                  </a:cubicBezTo>
                  <a:cubicBezTo>
                    <a:pt x="564" y="1118"/>
                    <a:pt x="478" y="879"/>
                    <a:pt x="516" y="717"/>
                  </a:cubicBezTo>
                  <a:cubicBezTo>
                    <a:pt x="564" y="526"/>
                    <a:pt x="755" y="526"/>
                    <a:pt x="755" y="526"/>
                  </a:cubicBezTo>
                  <a:lnTo>
                    <a:pt x="803" y="440"/>
                  </a:lnTo>
                  <a:lnTo>
                    <a:pt x="564" y="363"/>
                  </a:lnTo>
                  <a:cubicBezTo>
                    <a:pt x="516" y="325"/>
                    <a:pt x="516" y="287"/>
                    <a:pt x="516" y="239"/>
                  </a:cubicBezTo>
                  <a:cubicBezTo>
                    <a:pt x="564" y="86"/>
                    <a:pt x="602" y="0"/>
                    <a:pt x="5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0"/>
            <p:cNvSpPr/>
            <p:nvPr/>
          </p:nvSpPr>
          <p:spPr>
            <a:xfrm>
              <a:off x="5850548" y="2216132"/>
              <a:ext cx="30619" cy="35469"/>
            </a:xfrm>
            <a:custGeom>
              <a:rect b="b" l="l" r="r" t="t"/>
              <a:pathLst>
                <a:path extrusionOk="0" h="1163" w="1004">
                  <a:moveTo>
                    <a:pt x="679" y="0"/>
                  </a:moveTo>
                  <a:cubicBezTo>
                    <a:pt x="602" y="0"/>
                    <a:pt x="564" y="77"/>
                    <a:pt x="564" y="153"/>
                  </a:cubicBezTo>
                  <a:cubicBezTo>
                    <a:pt x="564" y="201"/>
                    <a:pt x="526" y="316"/>
                    <a:pt x="478" y="316"/>
                  </a:cubicBezTo>
                  <a:cubicBezTo>
                    <a:pt x="440" y="316"/>
                    <a:pt x="363" y="354"/>
                    <a:pt x="325" y="354"/>
                  </a:cubicBezTo>
                  <a:lnTo>
                    <a:pt x="325" y="440"/>
                  </a:lnTo>
                  <a:cubicBezTo>
                    <a:pt x="0" y="555"/>
                    <a:pt x="0" y="717"/>
                    <a:pt x="124" y="1032"/>
                  </a:cubicBezTo>
                  <a:cubicBezTo>
                    <a:pt x="274" y="1134"/>
                    <a:pt x="433" y="1163"/>
                    <a:pt x="565" y="1163"/>
                  </a:cubicBezTo>
                  <a:cubicBezTo>
                    <a:pt x="746" y="1163"/>
                    <a:pt x="879" y="1109"/>
                    <a:pt x="879" y="1109"/>
                  </a:cubicBezTo>
                  <a:cubicBezTo>
                    <a:pt x="879" y="1109"/>
                    <a:pt x="765" y="870"/>
                    <a:pt x="803" y="717"/>
                  </a:cubicBezTo>
                  <a:cubicBezTo>
                    <a:pt x="803" y="516"/>
                    <a:pt x="1003" y="440"/>
                    <a:pt x="1003" y="440"/>
                  </a:cubicBezTo>
                  <a:lnTo>
                    <a:pt x="1003" y="354"/>
                  </a:lnTo>
                  <a:lnTo>
                    <a:pt x="803" y="354"/>
                  </a:lnTo>
                  <a:cubicBezTo>
                    <a:pt x="717" y="316"/>
                    <a:pt x="717" y="239"/>
                    <a:pt x="717" y="201"/>
                  </a:cubicBezTo>
                  <a:cubicBezTo>
                    <a:pt x="717" y="39"/>
                    <a:pt x="765" y="0"/>
                    <a:pt x="67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0"/>
            <p:cNvSpPr/>
            <p:nvPr/>
          </p:nvSpPr>
          <p:spPr>
            <a:xfrm>
              <a:off x="5817885" y="2238639"/>
              <a:ext cx="16957" cy="7838"/>
            </a:xfrm>
            <a:custGeom>
              <a:rect b="b" l="l" r="r" t="t"/>
              <a:pathLst>
                <a:path extrusionOk="0" h="257" w="556">
                  <a:moveTo>
                    <a:pt x="161" y="0"/>
                  </a:moveTo>
                  <a:cubicBezTo>
                    <a:pt x="108" y="0"/>
                    <a:pt x="55" y="4"/>
                    <a:pt x="1" y="17"/>
                  </a:cubicBezTo>
                  <a:lnTo>
                    <a:pt x="1" y="132"/>
                  </a:lnTo>
                  <a:cubicBezTo>
                    <a:pt x="163" y="256"/>
                    <a:pt x="555" y="256"/>
                    <a:pt x="555" y="256"/>
                  </a:cubicBezTo>
                  <a:lnTo>
                    <a:pt x="479" y="17"/>
                  </a:lnTo>
                  <a:cubicBezTo>
                    <a:pt x="370" y="17"/>
                    <a:pt x="266" y="0"/>
                    <a:pt x="16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0"/>
            <p:cNvSpPr/>
            <p:nvPr/>
          </p:nvSpPr>
          <p:spPr>
            <a:xfrm>
              <a:off x="5822856" y="2246447"/>
              <a:ext cx="14608" cy="27570"/>
            </a:xfrm>
            <a:custGeom>
              <a:rect b="b" l="l" r="r" t="t"/>
              <a:pathLst>
                <a:path extrusionOk="0" h="904" w="479">
                  <a:moveTo>
                    <a:pt x="0" y="0"/>
                  </a:moveTo>
                  <a:cubicBezTo>
                    <a:pt x="77" y="277"/>
                    <a:pt x="192" y="315"/>
                    <a:pt x="278" y="554"/>
                  </a:cubicBezTo>
                  <a:cubicBezTo>
                    <a:pt x="392" y="793"/>
                    <a:pt x="354" y="793"/>
                    <a:pt x="430" y="879"/>
                  </a:cubicBezTo>
                  <a:cubicBezTo>
                    <a:pt x="430" y="894"/>
                    <a:pt x="438" y="904"/>
                    <a:pt x="447" y="904"/>
                  </a:cubicBezTo>
                  <a:cubicBezTo>
                    <a:pt x="461" y="904"/>
                    <a:pt x="478" y="883"/>
                    <a:pt x="478" y="831"/>
                  </a:cubicBezTo>
                  <a:cubicBezTo>
                    <a:pt x="478" y="793"/>
                    <a:pt x="478" y="755"/>
                    <a:pt x="430" y="640"/>
                  </a:cubicBezTo>
                  <a:cubicBezTo>
                    <a:pt x="430" y="478"/>
                    <a:pt x="192" y="0"/>
                    <a:pt x="1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0"/>
            <p:cNvSpPr/>
            <p:nvPr/>
          </p:nvSpPr>
          <p:spPr>
            <a:xfrm>
              <a:off x="5843259" y="2248765"/>
              <a:ext cx="8753" cy="20128"/>
            </a:xfrm>
            <a:custGeom>
              <a:rect b="b" l="l" r="r" t="t"/>
              <a:pathLst>
                <a:path extrusionOk="0" h="660" w="287">
                  <a:moveTo>
                    <a:pt x="0" y="1"/>
                  </a:moveTo>
                  <a:lnTo>
                    <a:pt x="86" y="239"/>
                  </a:lnTo>
                  <a:cubicBezTo>
                    <a:pt x="163" y="364"/>
                    <a:pt x="201" y="564"/>
                    <a:pt x="201" y="602"/>
                  </a:cubicBezTo>
                  <a:cubicBezTo>
                    <a:pt x="220" y="641"/>
                    <a:pt x="242" y="660"/>
                    <a:pt x="258" y="660"/>
                  </a:cubicBezTo>
                  <a:cubicBezTo>
                    <a:pt x="275" y="660"/>
                    <a:pt x="287" y="641"/>
                    <a:pt x="287" y="602"/>
                  </a:cubicBezTo>
                  <a:cubicBezTo>
                    <a:pt x="287" y="478"/>
                    <a:pt x="287" y="440"/>
                    <a:pt x="239" y="278"/>
                  </a:cubicBezTo>
                  <a:cubicBezTo>
                    <a:pt x="201" y="201"/>
                    <a:pt x="163" y="39"/>
                    <a:pt x="163" y="39"/>
                  </a:cubicBezTo>
                  <a:cubicBezTo>
                    <a:pt x="125" y="39"/>
                    <a:pt x="86" y="39"/>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80"/>
            <p:cNvSpPr/>
            <p:nvPr/>
          </p:nvSpPr>
          <p:spPr>
            <a:xfrm>
              <a:off x="5862777" y="2253705"/>
              <a:ext cx="12260" cy="16957"/>
            </a:xfrm>
            <a:custGeom>
              <a:rect b="b" l="l" r="r" t="t"/>
              <a:pathLst>
                <a:path extrusionOk="0" h="556" w="402">
                  <a:moveTo>
                    <a:pt x="0" y="1"/>
                  </a:moveTo>
                  <a:cubicBezTo>
                    <a:pt x="0" y="39"/>
                    <a:pt x="39" y="77"/>
                    <a:pt x="39" y="163"/>
                  </a:cubicBezTo>
                  <a:cubicBezTo>
                    <a:pt x="77" y="240"/>
                    <a:pt x="125" y="316"/>
                    <a:pt x="163" y="402"/>
                  </a:cubicBezTo>
                  <a:cubicBezTo>
                    <a:pt x="163" y="440"/>
                    <a:pt x="125" y="479"/>
                    <a:pt x="125" y="517"/>
                  </a:cubicBezTo>
                  <a:cubicBezTo>
                    <a:pt x="125" y="517"/>
                    <a:pt x="201" y="517"/>
                    <a:pt x="278" y="555"/>
                  </a:cubicBezTo>
                  <a:cubicBezTo>
                    <a:pt x="316" y="555"/>
                    <a:pt x="402" y="555"/>
                    <a:pt x="402" y="517"/>
                  </a:cubicBezTo>
                  <a:cubicBezTo>
                    <a:pt x="402" y="479"/>
                    <a:pt x="278" y="440"/>
                    <a:pt x="278" y="402"/>
                  </a:cubicBezTo>
                  <a:cubicBezTo>
                    <a:pt x="239" y="316"/>
                    <a:pt x="239" y="278"/>
                    <a:pt x="201" y="163"/>
                  </a:cubicBezTo>
                  <a:cubicBezTo>
                    <a:pt x="201" y="116"/>
                    <a:pt x="163" y="39"/>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80"/>
            <p:cNvSpPr/>
            <p:nvPr/>
          </p:nvSpPr>
          <p:spPr>
            <a:xfrm>
              <a:off x="5875007" y="2217291"/>
              <a:ext cx="26563" cy="33700"/>
            </a:xfrm>
            <a:custGeom>
              <a:rect b="b" l="l" r="r" t="t"/>
              <a:pathLst>
                <a:path extrusionOk="0" h="1105" w="871">
                  <a:moveTo>
                    <a:pt x="517" y="1"/>
                  </a:moveTo>
                  <a:cubicBezTo>
                    <a:pt x="440" y="39"/>
                    <a:pt x="440" y="77"/>
                    <a:pt x="440" y="163"/>
                  </a:cubicBezTo>
                  <a:cubicBezTo>
                    <a:pt x="440" y="201"/>
                    <a:pt x="440" y="316"/>
                    <a:pt x="354" y="316"/>
                  </a:cubicBezTo>
                  <a:cubicBezTo>
                    <a:pt x="354" y="316"/>
                    <a:pt x="278" y="316"/>
                    <a:pt x="240" y="354"/>
                  </a:cubicBezTo>
                  <a:lnTo>
                    <a:pt x="240" y="440"/>
                  </a:lnTo>
                  <a:cubicBezTo>
                    <a:pt x="1" y="593"/>
                    <a:pt x="1" y="794"/>
                    <a:pt x="115" y="1033"/>
                  </a:cubicBezTo>
                  <a:cubicBezTo>
                    <a:pt x="249" y="1087"/>
                    <a:pt x="373" y="1105"/>
                    <a:pt x="480" y="1105"/>
                  </a:cubicBezTo>
                  <a:cubicBezTo>
                    <a:pt x="692" y="1105"/>
                    <a:pt x="832" y="1033"/>
                    <a:pt x="832" y="1033"/>
                  </a:cubicBezTo>
                  <a:cubicBezTo>
                    <a:pt x="832" y="1033"/>
                    <a:pt x="679" y="755"/>
                    <a:pt x="679" y="593"/>
                  </a:cubicBezTo>
                  <a:cubicBezTo>
                    <a:pt x="679" y="440"/>
                    <a:pt x="870" y="354"/>
                    <a:pt x="870" y="354"/>
                  </a:cubicBezTo>
                  <a:lnTo>
                    <a:pt x="870" y="278"/>
                  </a:lnTo>
                  <a:lnTo>
                    <a:pt x="679" y="278"/>
                  </a:lnTo>
                  <a:cubicBezTo>
                    <a:pt x="593" y="278"/>
                    <a:pt x="593" y="201"/>
                    <a:pt x="593" y="201"/>
                  </a:cubicBezTo>
                  <a:cubicBezTo>
                    <a:pt x="593" y="39"/>
                    <a:pt x="593" y="1"/>
                    <a:pt x="5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80"/>
            <p:cNvSpPr/>
            <p:nvPr/>
          </p:nvSpPr>
          <p:spPr>
            <a:xfrm>
              <a:off x="5888426" y="2252546"/>
              <a:ext cx="18085" cy="17445"/>
            </a:xfrm>
            <a:custGeom>
              <a:rect b="b" l="l" r="r" t="t"/>
              <a:pathLst>
                <a:path extrusionOk="0" h="572" w="593">
                  <a:moveTo>
                    <a:pt x="0" y="1"/>
                  </a:moveTo>
                  <a:cubicBezTo>
                    <a:pt x="0" y="39"/>
                    <a:pt x="39" y="77"/>
                    <a:pt x="77" y="154"/>
                  </a:cubicBezTo>
                  <a:cubicBezTo>
                    <a:pt x="77" y="201"/>
                    <a:pt x="115" y="240"/>
                    <a:pt x="153" y="316"/>
                  </a:cubicBezTo>
                  <a:cubicBezTo>
                    <a:pt x="153" y="316"/>
                    <a:pt x="191" y="440"/>
                    <a:pt x="115" y="478"/>
                  </a:cubicBezTo>
                  <a:cubicBezTo>
                    <a:pt x="39" y="478"/>
                    <a:pt x="39" y="555"/>
                    <a:pt x="115" y="555"/>
                  </a:cubicBezTo>
                  <a:cubicBezTo>
                    <a:pt x="140" y="555"/>
                    <a:pt x="293" y="572"/>
                    <a:pt x="415" y="572"/>
                  </a:cubicBezTo>
                  <a:cubicBezTo>
                    <a:pt x="476" y="572"/>
                    <a:pt x="529" y="568"/>
                    <a:pt x="555" y="555"/>
                  </a:cubicBezTo>
                  <a:cubicBezTo>
                    <a:pt x="593" y="517"/>
                    <a:pt x="555" y="478"/>
                    <a:pt x="516" y="478"/>
                  </a:cubicBezTo>
                  <a:cubicBezTo>
                    <a:pt x="473" y="459"/>
                    <a:pt x="433" y="459"/>
                    <a:pt x="403" y="459"/>
                  </a:cubicBezTo>
                  <a:cubicBezTo>
                    <a:pt x="373" y="459"/>
                    <a:pt x="354" y="459"/>
                    <a:pt x="354" y="440"/>
                  </a:cubicBezTo>
                  <a:cubicBezTo>
                    <a:pt x="277" y="354"/>
                    <a:pt x="239" y="278"/>
                    <a:pt x="239" y="278"/>
                  </a:cubicBezTo>
                  <a:cubicBezTo>
                    <a:pt x="239" y="240"/>
                    <a:pt x="191" y="201"/>
                    <a:pt x="191" y="115"/>
                  </a:cubicBezTo>
                  <a:cubicBezTo>
                    <a:pt x="153" y="77"/>
                    <a:pt x="153" y="39"/>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80"/>
            <p:cNvSpPr/>
            <p:nvPr/>
          </p:nvSpPr>
          <p:spPr>
            <a:xfrm>
              <a:off x="5895715" y="2214973"/>
              <a:ext cx="26533" cy="33761"/>
            </a:xfrm>
            <a:custGeom>
              <a:rect b="b" l="l" r="r" t="t"/>
              <a:pathLst>
                <a:path extrusionOk="0" h="1107" w="870">
                  <a:moveTo>
                    <a:pt x="516" y="0"/>
                  </a:moveTo>
                  <a:cubicBezTo>
                    <a:pt x="430" y="38"/>
                    <a:pt x="430" y="115"/>
                    <a:pt x="430" y="191"/>
                  </a:cubicBezTo>
                  <a:cubicBezTo>
                    <a:pt x="430" y="191"/>
                    <a:pt x="430" y="315"/>
                    <a:pt x="392" y="315"/>
                  </a:cubicBezTo>
                  <a:cubicBezTo>
                    <a:pt x="354" y="354"/>
                    <a:pt x="316" y="354"/>
                    <a:pt x="277" y="354"/>
                  </a:cubicBezTo>
                  <a:cubicBezTo>
                    <a:pt x="277" y="392"/>
                    <a:pt x="239" y="392"/>
                    <a:pt x="277" y="430"/>
                  </a:cubicBezTo>
                  <a:cubicBezTo>
                    <a:pt x="0" y="631"/>
                    <a:pt x="77" y="831"/>
                    <a:pt x="191" y="1070"/>
                  </a:cubicBezTo>
                  <a:cubicBezTo>
                    <a:pt x="266" y="1096"/>
                    <a:pt x="339" y="1106"/>
                    <a:pt x="408" y="1106"/>
                  </a:cubicBezTo>
                  <a:cubicBezTo>
                    <a:pt x="671" y="1106"/>
                    <a:pt x="870" y="956"/>
                    <a:pt x="870" y="956"/>
                  </a:cubicBezTo>
                  <a:cubicBezTo>
                    <a:pt x="870" y="956"/>
                    <a:pt x="755" y="755"/>
                    <a:pt x="717" y="631"/>
                  </a:cubicBezTo>
                  <a:cubicBezTo>
                    <a:pt x="717" y="430"/>
                    <a:pt x="870" y="354"/>
                    <a:pt x="870" y="354"/>
                  </a:cubicBezTo>
                  <a:lnTo>
                    <a:pt x="870" y="277"/>
                  </a:lnTo>
                  <a:lnTo>
                    <a:pt x="669" y="277"/>
                  </a:lnTo>
                  <a:cubicBezTo>
                    <a:pt x="593" y="277"/>
                    <a:pt x="593" y="239"/>
                    <a:pt x="593" y="191"/>
                  </a:cubicBezTo>
                  <a:cubicBezTo>
                    <a:pt x="554" y="38"/>
                    <a:pt x="593" y="0"/>
                    <a:pt x="5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80"/>
            <p:cNvSpPr/>
            <p:nvPr/>
          </p:nvSpPr>
          <p:spPr>
            <a:xfrm>
              <a:off x="5911451" y="2248765"/>
              <a:ext cx="20708" cy="17689"/>
            </a:xfrm>
            <a:custGeom>
              <a:rect b="b" l="l" r="r" t="t"/>
              <a:pathLst>
                <a:path extrusionOk="0" h="580" w="679">
                  <a:moveTo>
                    <a:pt x="115" y="1"/>
                  </a:moveTo>
                  <a:cubicBezTo>
                    <a:pt x="77" y="39"/>
                    <a:pt x="38" y="39"/>
                    <a:pt x="0" y="39"/>
                  </a:cubicBezTo>
                  <a:cubicBezTo>
                    <a:pt x="0" y="87"/>
                    <a:pt x="38" y="125"/>
                    <a:pt x="77" y="163"/>
                  </a:cubicBezTo>
                  <a:cubicBezTo>
                    <a:pt x="115" y="201"/>
                    <a:pt x="115" y="278"/>
                    <a:pt x="153" y="325"/>
                  </a:cubicBezTo>
                  <a:cubicBezTo>
                    <a:pt x="153" y="325"/>
                    <a:pt x="201" y="440"/>
                    <a:pt x="115" y="478"/>
                  </a:cubicBezTo>
                  <a:cubicBezTo>
                    <a:pt x="77" y="478"/>
                    <a:pt x="77" y="564"/>
                    <a:pt x="153" y="564"/>
                  </a:cubicBezTo>
                  <a:cubicBezTo>
                    <a:pt x="167" y="575"/>
                    <a:pt x="199" y="580"/>
                    <a:pt x="240" y="580"/>
                  </a:cubicBezTo>
                  <a:cubicBezTo>
                    <a:pt x="343" y="580"/>
                    <a:pt x="500" y="551"/>
                    <a:pt x="554" y="516"/>
                  </a:cubicBezTo>
                  <a:cubicBezTo>
                    <a:pt x="679" y="516"/>
                    <a:pt x="679" y="440"/>
                    <a:pt x="593" y="440"/>
                  </a:cubicBezTo>
                  <a:cubicBezTo>
                    <a:pt x="554" y="440"/>
                    <a:pt x="392" y="440"/>
                    <a:pt x="354" y="364"/>
                  </a:cubicBezTo>
                  <a:cubicBezTo>
                    <a:pt x="239" y="278"/>
                    <a:pt x="239" y="201"/>
                    <a:pt x="201" y="163"/>
                  </a:cubicBezTo>
                  <a:cubicBezTo>
                    <a:pt x="201" y="125"/>
                    <a:pt x="153" y="39"/>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80"/>
            <p:cNvSpPr/>
            <p:nvPr/>
          </p:nvSpPr>
          <p:spPr>
            <a:xfrm>
              <a:off x="5917551" y="2213082"/>
              <a:ext cx="26563" cy="31199"/>
            </a:xfrm>
            <a:custGeom>
              <a:rect b="b" l="l" r="r" t="t"/>
              <a:pathLst>
                <a:path extrusionOk="0" h="1023" w="871">
                  <a:moveTo>
                    <a:pt x="442" y="0"/>
                  </a:moveTo>
                  <a:cubicBezTo>
                    <a:pt x="430" y="0"/>
                    <a:pt x="414" y="5"/>
                    <a:pt x="393" y="14"/>
                  </a:cubicBezTo>
                  <a:cubicBezTo>
                    <a:pt x="316" y="14"/>
                    <a:pt x="354" y="100"/>
                    <a:pt x="354" y="177"/>
                  </a:cubicBezTo>
                  <a:cubicBezTo>
                    <a:pt x="354" y="177"/>
                    <a:pt x="354" y="301"/>
                    <a:pt x="316" y="301"/>
                  </a:cubicBezTo>
                  <a:cubicBezTo>
                    <a:pt x="278" y="301"/>
                    <a:pt x="240" y="339"/>
                    <a:pt x="192" y="339"/>
                  </a:cubicBezTo>
                  <a:lnTo>
                    <a:pt x="192" y="416"/>
                  </a:lnTo>
                  <a:cubicBezTo>
                    <a:pt x="1" y="578"/>
                    <a:pt x="77" y="779"/>
                    <a:pt x="240" y="1018"/>
                  </a:cubicBezTo>
                  <a:cubicBezTo>
                    <a:pt x="267" y="1021"/>
                    <a:pt x="295" y="1022"/>
                    <a:pt x="322" y="1022"/>
                  </a:cubicBezTo>
                  <a:cubicBezTo>
                    <a:pt x="608" y="1022"/>
                    <a:pt x="870" y="855"/>
                    <a:pt x="870" y="855"/>
                  </a:cubicBezTo>
                  <a:cubicBezTo>
                    <a:pt x="870" y="855"/>
                    <a:pt x="718" y="655"/>
                    <a:pt x="718" y="540"/>
                  </a:cubicBezTo>
                  <a:cubicBezTo>
                    <a:pt x="670" y="377"/>
                    <a:pt x="794" y="301"/>
                    <a:pt x="794" y="301"/>
                  </a:cubicBezTo>
                  <a:lnTo>
                    <a:pt x="794" y="215"/>
                  </a:lnTo>
                  <a:lnTo>
                    <a:pt x="555" y="253"/>
                  </a:lnTo>
                  <a:cubicBezTo>
                    <a:pt x="517" y="215"/>
                    <a:pt x="479" y="177"/>
                    <a:pt x="479" y="139"/>
                  </a:cubicBezTo>
                  <a:cubicBezTo>
                    <a:pt x="479" y="45"/>
                    <a:pt x="479" y="0"/>
                    <a:pt x="4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80"/>
            <p:cNvSpPr/>
            <p:nvPr/>
          </p:nvSpPr>
          <p:spPr>
            <a:xfrm>
              <a:off x="5933288" y="2244098"/>
              <a:ext cx="25404" cy="17262"/>
            </a:xfrm>
            <a:custGeom>
              <a:rect b="b" l="l" r="r" t="t"/>
              <a:pathLst>
                <a:path extrusionOk="0" h="566" w="833">
                  <a:moveTo>
                    <a:pt x="154" y="1"/>
                  </a:moveTo>
                  <a:cubicBezTo>
                    <a:pt x="116" y="39"/>
                    <a:pt x="39" y="39"/>
                    <a:pt x="1" y="39"/>
                  </a:cubicBezTo>
                  <a:cubicBezTo>
                    <a:pt x="39" y="77"/>
                    <a:pt x="39" y="115"/>
                    <a:pt x="77" y="154"/>
                  </a:cubicBezTo>
                  <a:cubicBezTo>
                    <a:pt x="116" y="192"/>
                    <a:pt x="154" y="240"/>
                    <a:pt x="202" y="278"/>
                  </a:cubicBezTo>
                  <a:cubicBezTo>
                    <a:pt x="202" y="316"/>
                    <a:pt x="240" y="431"/>
                    <a:pt x="202" y="478"/>
                  </a:cubicBezTo>
                  <a:cubicBezTo>
                    <a:pt x="132" y="509"/>
                    <a:pt x="119" y="565"/>
                    <a:pt x="182" y="565"/>
                  </a:cubicBezTo>
                  <a:cubicBezTo>
                    <a:pt x="197" y="565"/>
                    <a:pt x="216" y="562"/>
                    <a:pt x="240" y="555"/>
                  </a:cubicBezTo>
                  <a:cubicBezTo>
                    <a:pt x="278" y="555"/>
                    <a:pt x="593" y="478"/>
                    <a:pt x="679" y="431"/>
                  </a:cubicBezTo>
                  <a:cubicBezTo>
                    <a:pt x="832" y="354"/>
                    <a:pt x="718" y="316"/>
                    <a:pt x="632" y="316"/>
                  </a:cubicBezTo>
                  <a:cubicBezTo>
                    <a:pt x="612" y="316"/>
                    <a:pt x="565" y="325"/>
                    <a:pt x="511" y="325"/>
                  </a:cubicBezTo>
                  <a:cubicBezTo>
                    <a:pt x="457" y="325"/>
                    <a:pt x="397" y="316"/>
                    <a:pt x="354" y="278"/>
                  </a:cubicBezTo>
                  <a:cubicBezTo>
                    <a:pt x="278" y="192"/>
                    <a:pt x="154" y="39"/>
                    <a:pt x="1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80"/>
            <p:cNvSpPr/>
            <p:nvPr/>
          </p:nvSpPr>
          <p:spPr>
            <a:xfrm>
              <a:off x="5937954" y="2209575"/>
              <a:ext cx="24520" cy="28973"/>
            </a:xfrm>
            <a:custGeom>
              <a:rect b="b" l="l" r="r" t="t"/>
              <a:pathLst>
                <a:path extrusionOk="0" h="950" w="804">
                  <a:moveTo>
                    <a:pt x="370" y="0"/>
                  </a:moveTo>
                  <a:cubicBezTo>
                    <a:pt x="359" y="0"/>
                    <a:pt x="345" y="5"/>
                    <a:pt x="326" y="15"/>
                  </a:cubicBezTo>
                  <a:cubicBezTo>
                    <a:pt x="287" y="53"/>
                    <a:pt x="287" y="91"/>
                    <a:pt x="287" y="177"/>
                  </a:cubicBezTo>
                  <a:cubicBezTo>
                    <a:pt x="287" y="177"/>
                    <a:pt x="326" y="254"/>
                    <a:pt x="287" y="292"/>
                  </a:cubicBezTo>
                  <a:cubicBezTo>
                    <a:pt x="240" y="292"/>
                    <a:pt x="201" y="330"/>
                    <a:pt x="163" y="330"/>
                  </a:cubicBezTo>
                  <a:cubicBezTo>
                    <a:pt x="163" y="368"/>
                    <a:pt x="163" y="368"/>
                    <a:pt x="201" y="416"/>
                  </a:cubicBezTo>
                  <a:cubicBezTo>
                    <a:pt x="1" y="569"/>
                    <a:pt x="87" y="731"/>
                    <a:pt x="201" y="932"/>
                  </a:cubicBezTo>
                  <a:cubicBezTo>
                    <a:pt x="260" y="944"/>
                    <a:pt x="314" y="949"/>
                    <a:pt x="366" y="949"/>
                  </a:cubicBezTo>
                  <a:cubicBezTo>
                    <a:pt x="635" y="949"/>
                    <a:pt x="803" y="808"/>
                    <a:pt x="803" y="808"/>
                  </a:cubicBezTo>
                  <a:cubicBezTo>
                    <a:pt x="803" y="808"/>
                    <a:pt x="641" y="693"/>
                    <a:pt x="603" y="492"/>
                  </a:cubicBezTo>
                  <a:cubicBezTo>
                    <a:pt x="603" y="330"/>
                    <a:pt x="717" y="254"/>
                    <a:pt x="717" y="254"/>
                  </a:cubicBezTo>
                  <a:lnTo>
                    <a:pt x="717" y="177"/>
                  </a:lnTo>
                  <a:lnTo>
                    <a:pt x="526" y="215"/>
                  </a:lnTo>
                  <a:cubicBezTo>
                    <a:pt x="440" y="215"/>
                    <a:pt x="440" y="177"/>
                    <a:pt x="440" y="129"/>
                  </a:cubicBezTo>
                  <a:cubicBezTo>
                    <a:pt x="412" y="43"/>
                    <a:pt x="404" y="0"/>
                    <a:pt x="3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80"/>
            <p:cNvSpPr/>
            <p:nvPr/>
          </p:nvSpPr>
          <p:spPr>
            <a:xfrm>
              <a:off x="5955154" y="2204757"/>
              <a:ext cx="26563" cy="29613"/>
            </a:xfrm>
            <a:custGeom>
              <a:rect b="b" l="l" r="r" t="t"/>
              <a:pathLst>
                <a:path extrusionOk="0" h="971" w="871">
                  <a:moveTo>
                    <a:pt x="392" y="0"/>
                  </a:moveTo>
                  <a:cubicBezTo>
                    <a:pt x="382" y="0"/>
                    <a:pt x="369" y="4"/>
                    <a:pt x="354" y="10"/>
                  </a:cubicBezTo>
                  <a:cubicBezTo>
                    <a:pt x="316" y="48"/>
                    <a:pt x="316" y="96"/>
                    <a:pt x="316" y="173"/>
                  </a:cubicBezTo>
                  <a:cubicBezTo>
                    <a:pt x="316" y="211"/>
                    <a:pt x="316" y="287"/>
                    <a:pt x="278" y="287"/>
                  </a:cubicBezTo>
                  <a:cubicBezTo>
                    <a:pt x="278" y="335"/>
                    <a:pt x="239" y="335"/>
                    <a:pt x="201" y="335"/>
                  </a:cubicBezTo>
                  <a:lnTo>
                    <a:pt x="201" y="412"/>
                  </a:lnTo>
                  <a:cubicBezTo>
                    <a:pt x="1" y="612"/>
                    <a:pt x="115" y="765"/>
                    <a:pt x="239" y="966"/>
                  </a:cubicBezTo>
                  <a:cubicBezTo>
                    <a:pt x="272" y="969"/>
                    <a:pt x="303" y="971"/>
                    <a:pt x="334" y="971"/>
                  </a:cubicBezTo>
                  <a:cubicBezTo>
                    <a:pt x="641" y="971"/>
                    <a:pt x="870" y="813"/>
                    <a:pt x="870" y="813"/>
                  </a:cubicBezTo>
                  <a:cubicBezTo>
                    <a:pt x="870" y="813"/>
                    <a:pt x="679" y="612"/>
                    <a:pt x="631" y="488"/>
                  </a:cubicBezTo>
                  <a:cubicBezTo>
                    <a:pt x="593" y="373"/>
                    <a:pt x="717" y="287"/>
                    <a:pt x="717" y="287"/>
                  </a:cubicBezTo>
                  <a:lnTo>
                    <a:pt x="679" y="211"/>
                  </a:lnTo>
                  <a:lnTo>
                    <a:pt x="516" y="249"/>
                  </a:lnTo>
                  <a:cubicBezTo>
                    <a:pt x="478" y="249"/>
                    <a:pt x="440" y="173"/>
                    <a:pt x="440" y="173"/>
                  </a:cubicBezTo>
                  <a:cubicBezTo>
                    <a:pt x="440" y="70"/>
                    <a:pt x="440" y="0"/>
                    <a:pt x="3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0"/>
            <p:cNvSpPr/>
            <p:nvPr/>
          </p:nvSpPr>
          <p:spPr>
            <a:xfrm>
              <a:off x="5972050" y="2205062"/>
              <a:ext cx="28027" cy="24489"/>
            </a:xfrm>
            <a:custGeom>
              <a:rect b="b" l="l" r="r" t="t"/>
              <a:pathLst>
                <a:path extrusionOk="0" h="803" w="919">
                  <a:moveTo>
                    <a:pt x="794" y="0"/>
                  </a:moveTo>
                  <a:cubicBezTo>
                    <a:pt x="641" y="38"/>
                    <a:pt x="478" y="124"/>
                    <a:pt x="316" y="163"/>
                  </a:cubicBezTo>
                  <a:lnTo>
                    <a:pt x="201" y="163"/>
                  </a:lnTo>
                  <a:lnTo>
                    <a:pt x="201" y="277"/>
                  </a:lnTo>
                  <a:cubicBezTo>
                    <a:pt x="1" y="440"/>
                    <a:pt x="163" y="602"/>
                    <a:pt x="364" y="803"/>
                  </a:cubicBezTo>
                  <a:cubicBezTo>
                    <a:pt x="517" y="803"/>
                    <a:pt x="679" y="755"/>
                    <a:pt x="794" y="717"/>
                  </a:cubicBezTo>
                  <a:lnTo>
                    <a:pt x="679" y="717"/>
                  </a:lnTo>
                  <a:cubicBezTo>
                    <a:pt x="603" y="679"/>
                    <a:pt x="603" y="602"/>
                    <a:pt x="679" y="602"/>
                  </a:cubicBezTo>
                  <a:cubicBezTo>
                    <a:pt x="756" y="602"/>
                    <a:pt x="842" y="564"/>
                    <a:pt x="918" y="564"/>
                  </a:cubicBezTo>
                  <a:cubicBezTo>
                    <a:pt x="842" y="478"/>
                    <a:pt x="756" y="363"/>
                    <a:pt x="717" y="277"/>
                  </a:cubicBezTo>
                  <a:cubicBezTo>
                    <a:pt x="717" y="124"/>
                    <a:pt x="842" y="86"/>
                    <a:pt x="842" y="86"/>
                  </a:cubicBezTo>
                  <a:lnTo>
                    <a:pt x="794"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0"/>
            <p:cNvSpPr/>
            <p:nvPr/>
          </p:nvSpPr>
          <p:spPr>
            <a:xfrm>
              <a:off x="5992758" y="2198932"/>
              <a:ext cx="26838" cy="21897"/>
            </a:xfrm>
            <a:custGeom>
              <a:rect b="b" l="l" r="r" t="t"/>
              <a:pathLst>
                <a:path extrusionOk="0" h="718" w="880">
                  <a:moveTo>
                    <a:pt x="755" y="1"/>
                  </a:moveTo>
                  <a:cubicBezTo>
                    <a:pt x="593" y="48"/>
                    <a:pt x="440" y="125"/>
                    <a:pt x="277" y="163"/>
                  </a:cubicBezTo>
                  <a:lnTo>
                    <a:pt x="163" y="163"/>
                  </a:lnTo>
                  <a:lnTo>
                    <a:pt x="163" y="287"/>
                  </a:lnTo>
                  <a:cubicBezTo>
                    <a:pt x="0" y="440"/>
                    <a:pt x="115" y="564"/>
                    <a:pt x="277" y="717"/>
                  </a:cubicBezTo>
                  <a:cubicBezTo>
                    <a:pt x="401" y="717"/>
                    <a:pt x="831" y="564"/>
                    <a:pt x="879" y="564"/>
                  </a:cubicBezTo>
                  <a:cubicBezTo>
                    <a:pt x="755" y="478"/>
                    <a:pt x="717" y="364"/>
                    <a:pt x="679" y="287"/>
                  </a:cubicBezTo>
                  <a:cubicBezTo>
                    <a:pt x="679" y="163"/>
                    <a:pt x="793" y="87"/>
                    <a:pt x="793" y="87"/>
                  </a:cubicBezTo>
                  <a:lnTo>
                    <a:pt x="755"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0"/>
            <p:cNvSpPr/>
            <p:nvPr/>
          </p:nvSpPr>
          <p:spPr>
            <a:xfrm>
              <a:off x="6013435" y="2193107"/>
              <a:ext cx="25374" cy="23056"/>
            </a:xfrm>
            <a:custGeom>
              <a:rect b="b" l="l" r="r" t="t"/>
              <a:pathLst>
                <a:path extrusionOk="0" h="756" w="832">
                  <a:moveTo>
                    <a:pt x="755" y="0"/>
                  </a:moveTo>
                  <a:cubicBezTo>
                    <a:pt x="593" y="77"/>
                    <a:pt x="392" y="115"/>
                    <a:pt x="278" y="153"/>
                  </a:cubicBezTo>
                  <a:cubicBezTo>
                    <a:pt x="239" y="153"/>
                    <a:pt x="115" y="192"/>
                    <a:pt x="115" y="192"/>
                  </a:cubicBezTo>
                  <a:cubicBezTo>
                    <a:pt x="115" y="239"/>
                    <a:pt x="153" y="278"/>
                    <a:pt x="153" y="278"/>
                  </a:cubicBezTo>
                  <a:cubicBezTo>
                    <a:pt x="1" y="430"/>
                    <a:pt x="77" y="555"/>
                    <a:pt x="239" y="755"/>
                  </a:cubicBezTo>
                  <a:cubicBezTo>
                    <a:pt x="354" y="717"/>
                    <a:pt x="794" y="555"/>
                    <a:pt x="832" y="555"/>
                  </a:cubicBezTo>
                  <a:cubicBezTo>
                    <a:pt x="755" y="478"/>
                    <a:pt x="679" y="316"/>
                    <a:pt x="631" y="278"/>
                  </a:cubicBezTo>
                  <a:cubicBezTo>
                    <a:pt x="631" y="153"/>
                    <a:pt x="755" y="77"/>
                    <a:pt x="755" y="77"/>
                  </a:cubicBezTo>
                  <a:lnTo>
                    <a:pt x="755"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0"/>
            <p:cNvSpPr/>
            <p:nvPr/>
          </p:nvSpPr>
          <p:spPr>
            <a:xfrm>
              <a:off x="6032679" y="2188166"/>
              <a:ext cx="23331" cy="20708"/>
            </a:xfrm>
            <a:custGeom>
              <a:rect b="b" l="l" r="r" t="t"/>
              <a:pathLst>
                <a:path extrusionOk="0" h="679" w="765">
                  <a:moveTo>
                    <a:pt x="765" y="0"/>
                  </a:moveTo>
                  <a:cubicBezTo>
                    <a:pt x="602" y="76"/>
                    <a:pt x="440" y="76"/>
                    <a:pt x="287" y="115"/>
                  </a:cubicBezTo>
                  <a:lnTo>
                    <a:pt x="163" y="162"/>
                  </a:lnTo>
                  <a:lnTo>
                    <a:pt x="163" y="277"/>
                  </a:lnTo>
                  <a:cubicBezTo>
                    <a:pt x="0" y="440"/>
                    <a:pt x="86" y="516"/>
                    <a:pt x="239" y="678"/>
                  </a:cubicBezTo>
                  <a:cubicBezTo>
                    <a:pt x="325" y="678"/>
                    <a:pt x="526" y="640"/>
                    <a:pt x="640" y="592"/>
                  </a:cubicBezTo>
                  <a:cubicBezTo>
                    <a:pt x="640" y="592"/>
                    <a:pt x="564" y="516"/>
                    <a:pt x="602" y="440"/>
                  </a:cubicBezTo>
                  <a:cubicBezTo>
                    <a:pt x="640" y="401"/>
                    <a:pt x="679" y="401"/>
                    <a:pt x="765" y="401"/>
                  </a:cubicBezTo>
                  <a:cubicBezTo>
                    <a:pt x="717" y="315"/>
                    <a:pt x="679" y="277"/>
                    <a:pt x="679" y="239"/>
                  </a:cubicBezTo>
                  <a:cubicBezTo>
                    <a:pt x="640" y="76"/>
                    <a:pt x="765" y="76"/>
                    <a:pt x="765" y="76"/>
                  </a:cubicBezTo>
                  <a:lnTo>
                    <a:pt x="765"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0"/>
            <p:cNvSpPr/>
            <p:nvPr/>
          </p:nvSpPr>
          <p:spPr>
            <a:xfrm>
              <a:off x="6052197" y="2183195"/>
              <a:ext cx="24215" cy="17231"/>
            </a:xfrm>
            <a:custGeom>
              <a:rect b="b" l="l" r="r" t="t"/>
              <a:pathLst>
                <a:path extrusionOk="0" h="565" w="794">
                  <a:moveTo>
                    <a:pt x="755" y="1"/>
                  </a:moveTo>
                  <a:cubicBezTo>
                    <a:pt x="602" y="87"/>
                    <a:pt x="440" y="87"/>
                    <a:pt x="278" y="125"/>
                  </a:cubicBezTo>
                  <a:lnTo>
                    <a:pt x="163" y="163"/>
                  </a:lnTo>
                  <a:lnTo>
                    <a:pt x="163" y="278"/>
                  </a:lnTo>
                  <a:cubicBezTo>
                    <a:pt x="0" y="278"/>
                    <a:pt x="77" y="440"/>
                    <a:pt x="125" y="564"/>
                  </a:cubicBezTo>
                  <a:cubicBezTo>
                    <a:pt x="364" y="517"/>
                    <a:pt x="555" y="478"/>
                    <a:pt x="755" y="440"/>
                  </a:cubicBezTo>
                  <a:cubicBezTo>
                    <a:pt x="717" y="364"/>
                    <a:pt x="679" y="278"/>
                    <a:pt x="679" y="239"/>
                  </a:cubicBezTo>
                  <a:cubicBezTo>
                    <a:pt x="641" y="87"/>
                    <a:pt x="793" y="87"/>
                    <a:pt x="793" y="87"/>
                  </a:cubicBezTo>
                  <a:lnTo>
                    <a:pt x="755"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80"/>
            <p:cNvSpPr/>
            <p:nvPr/>
          </p:nvSpPr>
          <p:spPr>
            <a:xfrm>
              <a:off x="6071716" y="2179688"/>
              <a:ext cx="24215" cy="15767"/>
            </a:xfrm>
            <a:custGeom>
              <a:rect b="b" l="l" r="r" t="t"/>
              <a:pathLst>
                <a:path extrusionOk="0" h="517" w="794">
                  <a:moveTo>
                    <a:pt x="794" y="1"/>
                  </a:moveTo>
                  <a:cubicBezTo>
                    <a:pt x="631" y="39"/>
                    <a:pt x="440" y="77"/>
                    <a:pt x="316" y="116"/>
                  </a:cubicBezTo>
                  <a:lnTo>
                    <a:pt x="153" y="116"/>
                  </a:lnTo>
                  <a:cubicBezTo>
                    <a:pt x="153" y="154"/>
                    <a:pt x="201" y="202"/>
                    <a:pt x="201" y="240"/>
                  </a:cubicBezTo>
                  <a:cubicBezTo>
                    <a:pt x="1" y="240"/>
                    <a:pt x="77" y="440"/>
                    <a:pt x="153" y="517"/>
                  </a:cubicBezTo>
                  <a:cubicBezTo>
                    <a:pt x="392" y="517"/>
                    <a:pt x="593" y="479"/>
                    <a:pt x="794" y="440"/>
                  </a:cubicBezTo>
                  <a:cubicBezTo>
                    <a:pt x="755" y="354"/>
                    <a:pt x="717" y="240"/>
                    <a:pt x="717" y="202"/>
                  </a:cubicBezTo>
                  <a:cubicBezTo>
                    <a:pt x="679" y="77"/>
                    <a:pt x="794" y="39"/>
                    <a:pt x="794" y="39"/>
                  </a:cubicBezTo>
                  <a:lnTo>
                    <a:pt x="794"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80"/>
            <p:cNvSpPr/>
            <p:nvPr/>
          </p:nvSpPr>
          <p:spPr>
            <a:xfrm>
              <a:off x="6092424" y="2175906"/>
              <a:ext cx="24215" cy="17231"/>
            </a:xfrm>
            <a:custGeom>
              <a:rect b="b" l="l" r="r" t="t"/>
              <a:pathLst>
                <a:path extrusionOk="0" h="565" w="794">
                  <a:moveTo>
                    <a:pt x="793" y="1"/>
                  </a:moveTo>
                  <a:cubicBezTo>
                    <a:pt x="631" y="39"/>
                    <a:pt x="430" y="39"/>
                    <a:pt x="277" y="87"/>
                  </a:cubicBezTo>
                  <a:lnTo>
                    <a:pt x="153" y="125"/>
                  </a:lnTo>
                  <a:lnTo>
                    <a:pt x="153" y="201"/>
                  </a:lnTo>
                  <a:cubicBezTo>
                    <a:pt x="0" y="240"/>
                    <a:pt x="115" y="440"/>
                    <a:pt x="153" y="564"/>
                  </a:cubicBezTo>
                  <a:cubicBezTo>
                    <a:pt x="392" y="517"/>
                    <a:pt x="554" y="478"/>
                    <a:pt x="793" y="440"/>
                  </a:cubicBezTo>
                  <a:cubicBezTo>
                    <a:pt x="755" y="402"/>
                    <a:pt x="669" y="240"/>
                    <a:pt x="669" y="201"/>
                  </a:cubicBezTo>
                  <a:cubicBezTo>
                    <a:pt x="631" y="39"/>
                    <a:pt x="793" y="39"/>
                    <a:pt x="793" y="39"/>
                  </a:cubicBezTo>
                  <a:lnTo>
                    <a:pt x="793"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80"/>
            <p:cNvSpPr/>
            <p:nvPr/>
          </p:nvSpPr>
          <p:spPr>
            <a:xfrm>
              <a:off x="6112796" y="2172429"/>
              <a:ext cx="24520" cy="13419"/>
            </a:xfrm>
            <a:custGeom>
              <a:rect b="b" l="l" r="r" t="t"/>
              <a:pathLst>
                <a:path extrusionOk="0" h="440" w="804">
                  <a:moveTo>
                    <a:pt x="765" y="0"/>
                  </a:moveTo>
                  <a:cubicBezTo>
                    <a:pt x="603" y="38"/>
                    <a:pt x="440" y="38"/>
                    <a:pt x="288" y="76"/>
                  </a:cubicBezTo>
                  <a:lnTo>
                    <a:pt x="125" y="76"/>
                  </a:lnTo>
                  <a:cubicBezTo>
                    <a:pt x="125" y="115"/>
                    <a:pt x="163" y="153"/>
                    <a:pt x="163" y="153"/>
                  </a:cubicBezTo>
                  <a:cubicBezTo>
                    <a:pt x="1" y="201"/>
                    <a:pt x="49" y="315"/>
                    <a:pt x="87" y="440"/>
                  </a:cubicBezTo>
                  <a:cubicBezTo>
                    <a:pt x="288" y="392"/>
                    <a:pt x="479" y="392"/>
                    <a:pt x="718" y="354"/>
                  </a:cubicBezTo>
                  <a:cubicBezTo>
                    <a:pt x="679" y="315"/>
                    <a:pt x="641" y="239"/>
                    <a:pt x="641" y="201"/>
                  </a:cubicBezTo>
                  <a:cubicBezTo>
                    <a:pt x="641" y="90"/>
                    <a:pt x="716" y="73"/>
                    <a:pt x="764" y="73"/>
                  </a:cubicBezTo>
                  <a:cubicBezTo>
                    <a:pt x="787" y="73"/>
                    <a:pt x="804" y="76"/>
                    <a:pt x="804" y="76"/>
                  </a:cubicBezTo>
                  <a:lnTo>
                    <a:pt x="765"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80"/>
            <p:cNvSpPr/>
            <p:nvPr/>
          </p:nvSpPr>
          <p:spPr>
            <a:xfrm>
              <a:off x="6133504" y="2169807"/>
              <a:ext cx="23056" cy="13419"/>
            </a:xfrm>
            <a:custGeom>
              <a:rect b="b" l="l" r="r" t="t"/>
              <a:pathLst>
                <a:path extrusionOk="0" h="440" w="756">
                  <a:moveTo>
                    <a:pt x="755" y="0"/>
                  </a:moveTo>
                  <a:cubicBezTo>
                    <a:pt x="602" y="48"/>
                    <a:pt x="440" y="48"/>
                    <a:pt x="277" y="86"/>
                  </a:cubicBezTo>
                  <a:lnTo>
                    <a:pt x="125" y="86"/>
                  </a:lnTo>
                  <a:lnTo>
                    <a:pt x="125" y="162"/>
                  </a:lnTo>
                  <a:cubicBezTo>
                    <a:pt x="86" y="162"/>
                    <a:pt x="39" y="201"/>
                    <a:pt x="39" y="239"/>
                  </a:cubicBezTo>
                  <a:cubicBezTo>
                    <a:pt x="0" y="287"/>
                    <a:pt x="39" y="363"/>
                    <a:pt x="86" y="440"/>
                  </a:cubicBezTo>
                  <a:cubicBezTo>
                    <a:pt x="277" y="401"/>
                    <a:pt x="478" y="401"/>
                    <a:pt x="679" y="401"/>
                  </a:cubicBezTo>
                  <a:cubicBezTo>
                    <a:pt x="679" y="325"/>
                    <a:pt x="641" y="239"/>
                    <a:pt x="641" y="201"/>
                  </a:cubicBezTo>
                  <a:cubicBezTo>
                    <a:pt x="641" y="86"/>
                    <a:pt x="755" y="86"/>
                    <a:pt x="755" y="86"/>
                  </a:cubicBezTo>
                  <a:lnTo>
                    <a:pt x="755"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80"/>
            <p:cNvSpPr/>
            <p:nvPr/>
          </p:nvSpPr>
          <p:spPr>
            <a:xfrm>
              <a:off x="6154181" y="2168617"/>
              <a:ext cx="23056" cy="12290"/>
            </a:xfrm>
            <a:custGeom>
              <a:rect b="b" l="l" r="r" t="t"/>
              <a:pathLst>
                <a:path extrusionOk="0" h="403" w="756">
                  <a:moveTo>
                    <a:pt x="756" y="1"/>
                  </a:moveTo>
                  <a:cubicBezTo>
                    <a:pt x="603" y="39"/>
                    <a:pt x="402" y="39"/>
                    <a:pt x="240" y="39"/>
                  </a:cubicBezTo>
                  <a:lnTo>
                    <a:pt x="125" y="39"/>
                  </a:lnTo>
                  <a:lnTo>
                    <a:pt x="125" y="125"/>
                  </a:lnTo>
                  <a:cubicBezTo>
                    <a:pt x="77" y="125"/>
                    <a:pt x="39" y="163"/>
                    <a:pt x="1" y="201"/>
                  </a:cubicBezTo>
                  <a:cubicBezTo>
                    <a:pt x="1" y="240"/>
                    <a:pt x="39" y="364"/>
                    <a:pt x="39" y="402"/>
                  </a:cubicBezTo>
                  <a:cubicBezTo>
                    <a:pt x="240" y="402"/>
                    <a:pt x="479" y="402"/>
                    <a:pt x="679" y="364"/>
                  </a:cubicBezTo>
                  <a:cubicBezTo>
                    <a:pt x="641" y="326"/>
                    <a:pt x="641" y="240"/>
                    <a:pt x="641" y="201"/>
                  </a:cubicBezTo>
                  <a:cubicBezTo>
                    <a:pt x="641" y="99"/>
                    <a:pt x="686" y="80"/>
                    <a:pt x="720" y="80"/>
                  </a:cubicBezTo>
                  <a:cubicBezTo>
                    <a:pt x="740" y="80"/>
                    <a:pt x="756" y="87"/>
                    <a:pt x="756" y="87"/>
                  </a:cubicBezTo>
                  <a:lnTo>
                    <a:pt x="756"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80"/>
            <p:cNvSpPr/>
            <p:nvPr/>
          </p:nvSpPr>
          <p:spPr>
            <a:xfrm>
              <a:off x="6173699" y="2168617"/>
              <a:ext cx="24246" cy="11101"/>
            </a:xfrm>
            <a:custGeom>
              <a:rect b="b" l="l" r="r" t="t"/>
              <a:pathLst>
                <a:path extrusionOk="0" h="364" w="795">
                  <a:moveTo>
                    <a:pt x="154" y="1"/>
                  </a:moveTo>
                  <a:lnTo>
                    <a:pt x="154" y="87"/>
                  </a:lnTo>
                  <a:cubicBezTo>
                    <a:pt x="116" y="87"/>
                    <a:pt x="39" y="125"/>
                    <a:pt x="39" y="163"/>
                  </a:cubicBezTo>
                  <a:cubicBezTo>
                    <a:pt x="1" y="201"/>
                    <a:pt x="39" y="278"/>
                    <a:pt x="39" y="364"/>
                  </a:cubicBezTo>
                  <a:lnTo>
                    <a:pt x="593" y="364"/>
                  </a:lnTo>
                  <a:cubicBezTo>
                    <a:pt x="593" y="326"/>
                    <a:pt x="555" y="278"/>
                    <a:pt x="555" y="278"/>
                  </a:cubicBezTo>
                  <a:cubicBezTo>
                    <a:pt x="555" y="201"/>
                    <a:pt x="593" y="201"/>
                    <a:pt x="632" y="163"/>
                  </a:cubicBezTo>
                  <a:cubicBezTo>
                    <a:pt x="632" y="53"/>
                    <a:pt x="707" y="35"/>
                    <a:pt x="755" y="35"/>
                  </a:cubicBezTo>
                  <a:cubicBezTo>
                    <a:pt x="777" y="35"/>
                    <a:pt x="794" y="39"/>
                    <a:pt x="794" y="39"/>
                  </a:cubicBezTo>
                  <a:lnTo>
                    <a:pt x="794"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80"/>
            <p:cNvSpPr/>
            <p:nvPr/>
          </p:nvSpPr>
          <p:spPr>
            <a:xfrm>
              <a:off x="6194407" y="2168617"/>
              <a:ext cx="23056" cy="6160"/>
            </a:xfrm>
            <a:custGeom>
              <a:rect b="b" l="l" r="r" t="t"/>
              <a:pathLst>
                <a:path extrusionOk="0" h="202" w="756">
                  <a:moveTo>
                    <a:pt x="115" y="1"/>
                  </a:moveTo>
                  <a:lnTo>
                    <a:pt x="115" y="87"/>
                  </a:lnTo>
                  <a:lnTo>
                    <a:pt x="0" y="87"/>
                  </a:lnTo>
                  <a:lnTo>
                    <a:pt x="0" y="163"/>
                  </a:lnTo>
                  <a:cubicBezTo>
                    <a:pt x="77" y="163"/>
                    <a:pt x="478" y="201"/>
                    <a:pt x="593" y="201"/>
                  </a:cubicBezTo>
                  <a:lnTo>
                    <a:pt x="593" y="163"/>
                  </a:lnTo>
                  <a:cubicBezTo>
                    <a:pt x="593" y="53"/>
                    <a:pt x="668" y="35"/>
                    <a:pt x="716" y="35"/>
                  </a:cubicBezTo>
                  <a:cubicBezTo>
                    <a:pt x="739" y="35"/>
                    <a:pt x="755" y="39"/>
                    <a:pt x="755" y="39"/>
                  </a:cubicBezTo>
                  <a:lnTo>
                    <a:pt x="755"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80"/>
            <p:cNvSpPr/>
            <p:nvPr/>
          </p:nvSpPr>
          <p:spPr>
            <a:xfrm>
              <a:off x="6213651" y="2168617"/>
              <a:ext cx="23026" cy="6160"/>
            </a:xfrm>
            <a:custGeom>
              <a:rect b="b" l="l" r="r" t="t"/>
              <a:pathLst>
                <a:path extrusionOk="0" h="202" w="755">
                  <a:moveTo>
                    <a:pt x="162" y="1"/>
                  </a:moveTo>
                  <a:lnTo>
                    <a:pt x="162" y="87"/>
                  </a:lnTo>
                  <a:lnTo>
                    <a:pt x="0" y="87"/>
                  </a:lnTo>
                  <a:lnTo>
                    <a:pt x="0" y="163"/>
                  </a:lnTo>
                  <a:cubicBezTo>
                    <a:pt x="86" y="163"/>
                    <a:pt x="516" y="201"/>
                    <a:pt x="640" y="201"/>
                  </a:cubicBezTo>
                  <a:lnTo>
                    <a:pt x="640" y="163"/>
                  </a:lnTo>
                  <a:cubicBezTo>
                    <a:pt x="640" y="93"/>
                    <a:pt x="677" y="78"/>
                    <a:pt x="709" y="78"/>
                  </a:cubicBezTo>
                  <a:cubicBezTo>
                    <a:pt x="733" y="78"/>
                    <a:pt x="755" y="87"/>
                    <a:pt x="755" y="87"/>
                  </a:cubicBezTo>
                  <a:lnTo>
                    <a:pt x="755" y="39"/>
                  </a:lnTo>
                  <a:cubicBezTo>
                    <a:pt x="602" y="1"/>
                    <a:pt x="162" y="1"/>
                    <a:pt x="1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80"/>
            <p:cNvSpPr/>
            <p:nvPr/>
          </p:nvSpPr>
          <p:spPr>
            <a:xfrm>
              <a:off x="6234328" y="2169807"/>
              <a:ext cx="20708" cy="6130"/>
            </a:xfrm>
            <a:custGeom>
              <a:rect b="b" l="l" r="r" t="t"/>
              <a:pathLst>
                <a:path extrusionOk="0" h="201" w="679">
                  <a:moveTo>
                    <a:pt x="125" y="0"/>
                  </a:moveTo>
                  <a:cubicBezTo>
                    <a:pt x="125" y="48"/>
                    <a:pt x="163" y="48"/>
                    <a:pt x="125" y="86"/>
                  </a:cubicBezTo>
                  <a:lnTo>
                    <a:pt x="0" y="86"/>
                  </a:lnTo>
                  <a:lnTo>
                    <a:pt x="0" y="162"/>
                  </a:lnTo>
                  <a:cubicBezTo>
                    <a:pt x="77" y="162"/>
                    <a:pt x="440" y="201"/>
                    <a:pt x="516" y="201"/>
                  </a:cubicBezTo>
                  <a:lnTo>
                    <a:pt x="555" y="162"/>
                  </a:lnTo>
                  <a:cubicBezTo>
                    <a:pt x="536" y="124"/>
                    <a:pt x="567" y="115"/>
                    <a:pt x="602" y="115"/>
                  </a:cubicBezTo>
                  <a:cubicBezTo>
                    <a:pt x="638" y="115"/>
                    <a:pt x="679" y="124"/>
                    <a:pt x="679" y="124"/>
                  </a:cubicBezTo>
                  <a:lnTo>
                    <a:pt x="679" y="48"/>
                  </a:lnTo>
                  <a:cubicBezTo>
                    <a:pt x="516" y="48"/>
                    <a:pt x="125"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80"/>
            <p:cNvSpPr/>
            <p:nvPr/>
          </p:nvSpPr>
          <p:spPr>
            <a:xfrm>
              <a:off x="6251224" y="2172429"/>
              <a:ext cx="20738" cy="6130"/>
            </a:xfrm>
            <a:custGeom>
              <a:rect b="b" l="l" r="r" t="t"/>
              <a:pathLst>
                <a:path extrusionOk="0" h="201" w="680">
                  <a:moveTo>
                    <a:pt x="163" y="0"/>
                  </a:moveTo>
                  <a:cubicBezTo>
                    <a:pt x="125" y="0"/>
                    <a:pt x="163" y="38"/>
                    <a:pt x="125" y="38"/>
                  </a:cubicBezTo>
                  <a:lnTo>
                    <a:pt x="48" y="38"/>
                  </a:lnTo>
                  <a:cubicBezTo>
                    <a:pt x="1" y="76"/>
                    <a:pt x="1" y="76"/>
                    <a:pt x="1" y="115"/>
                  </a:cubicBezTo>
                  <a:cubicBezTo>
                    <a:pt x="87" y="115"/>
                    <a:pt x="440" y="153"/>
                    <a:pt x="564" y="201"/>
                  </a:cubicBezTo>
                  <a:lnTo>
                    <a:pt x="564" y="115"/>
                  </a:lnTo>
                  <a:cubicBezTo>
                    <a:pt x="564" y="89"/>
                    <a:pt x="577" y="81"/>
                    <a:pt x="594" y="81"/>
                  </a:cubicBezTo>
                  <a:cubicBezTo>
                    <a:pt x="628" y="81"/>
                    <a:pt x="679" y="115"/>
                    <a:pt x="679" y="115"/>
                  </a:cubicBezTo>
                  <a:lnTo>
                    <a:pt x="679" y="76"/>
                  </a:lnTo>
                  <a:cubicBezTo>
                    <a:pt x="564" y="0"/>
                    <a:pt x="163"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80"/>
            <p:cNvSpPr/>
            <p:nvPr/>
          </p:nvSpPr>
          <p:spPr>
            <a:xfrm>
              <a:off x="5953995" y="2237968"/>
              <a:ext cx="25648" cy="16103"/>
            </a:xfrm>
            <a:custGeom>
              <a:rect b="b" l="l" r="r" t="t"/>
              <a:pathLst>
                <a:path extrusionOk="0" h="528" w="841">
                  <a:moveTo>
                    <a:pt x="115" y="1"/>
                  </a:moveTo>
                  <a:cubicBezTo>
                    <a:pt x="77" y="39"/>
                    <a:pt x="39" y="39"/>
                    <a:pt x="0" y="77"/>
                  </a:cubicBezTo>
                  <a:cubicBezTo>
                    <a:pt x="0" y="77"/>
                    <a:pt x="39" y="116"/>
                    <a:pt x="77" y="154"/>
                  </a:cubicBezTo>
                  <a:cubicBezTo>
                    <a:pt x="115" y="202"/>
                    <a:pt x="115" y="240"/>
                    <a:pt x="153" y="278"/>
                  </a:cubicBezTo>
                  <a:cubicBezTo>
                    <a:pt x="153" y="278"/>
                    <a:pt x="239" y="393"/>
                    <a:pt x="153" y="441"/>
                  </a:cubicBezTo>
                  <a:cubicBezTo>
                    <a:pt x="122" y="471"/>
                    <a:pt x="116" y="527"/>
                    <a:pt x="156" y="527"/>
                  </a:cubicBezTo>
                  <a:cubicBezTo>
                    <a:pt x="165" y="527"/>
                    <a:pt x="177" y="524"/>
                    <a:pt x="191" y="517"/>
                  </a:cubicBezTo>
                  <a:cubicBezTo>
                    <a:pt x="277" y="517"/>
                    <a:pt x="554" y="441"/>
                    <a:pt x="717" y="355"/>
                  </a:cubicBezTo>
                  <a:cubicBezTo>
                    <a:pt x="841" y="324"/>
                    <a:pt x="814" y="268"/>
                    <a:pt x="734" y="268"/>
                  </a:cubicBezTo>
                  <a:cubicBezTo>
                    <a:pt x="715" y="268"/>
                    <a:pt x="693" y="271"/>
                    <a:pt x="669" y="278"/>
                  </a:cubicBezTo>
                  <a:cubicBezTo>
                    <a:pt x="644" y="278"/>
                    <a:pt x="529" y="295"/>
                    <a:pt x="444" y="295"/>
                  </a:cubicBezTo>
                  <a:cubicBezTo>
                    <a:pt x="402" y="295"/>
                    <a:pt x="367" y="291"/>
                    <a:pt x="354" y="278"/>
                  </a:cubicBezTo>
                  <a:cubicBezTo>
                    <a:pt x="239" y="202"/>
                    <a:pt x="115" y="39"/>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80"/>
            <p:cNvSpPr/>
            <p:nvPr/>
          </p:nvSpPr>
          <p:spPr>
            <a:xfrm>
              <a:off x="5962565" y="2212351"/>
              <a:ext cx="98110" cy="29156"/>
            </a:xfrm>
            <a:custGeom>
              <a:rect b="b" l="l" r="r" t="t"/>
              <a:pathLst>
                <a:path extrusionOk="0" h="956" w="3217">
                  <a:moveTo>
                    <a:pt x="3178" y="0"/>
                  </a:moveTo>
                  <a:cubicBezTo>
                    <a:pt x="3140" y="0"/>
                    <a:pt x="3064" y="0"/>
                    <a:pt x="2939" y="38"/>
                  </a:cubicBezTo>
                  <a:cubicBezTo>
                    <a:pt x="2739" y="86"/>
                    <a:pt x="1669" y="363"/>
                    <a:pt x="1305" y="516"/>
                  </a:cubicBezTo>
                  <a:cubicBezTo>
                    <a:pt x="952" y="679"/>
                    <a:pt x="235" y="879"/>
                    <a:pt x="111" y="879"/>
                  </a:cubicBezTo>
                  <a:cubicBezTo>
                    <a:pt x="89" y="872"/>
                    <a:pt x="71" y="869"/>
                    <a:pt x="58" y="869"/>
                  </a:cubicBezTo>
                  <a:cubicBezTo>
                    <a:pt x="1" y="869"/>
                    <a:pt x="18" y="925"/>
                    <a:pt x="111" y="956"/>
                  </a:cubicBezTo>
                  <a:cubicBezTo>
                    <a:pt x="111" y="956"/>
                    <a:pt x="474" y="917"/>
                    <a:pt x="828" y="803"/>
                  </a:cubicBezTo>
                  <a:cubicBezTo>
                    <a:pt x="1267" y="640"/>
                    <a:pt x="1707" y="478"/>
                    <a:pt x="2146" y="363"/>
                  </a:cubicBezTo>
                  <a:cubicBezTo>
                    <a:pt x="2624" y="201"/>
                    <a:pt x="2901" y="124"/>
                    <a:pt x="3064" y="86"/>
                  </a:cubicBezTo>
                  <a:cubicBezTo>
                    <a:pt x="3178" y="86"/>
                    <a:pt x="3217" y="38"/>
                    <a:pt x="31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80"/>
            <p:cNvSpPr/>
            <p:nvPr/>
          </p:nvSpPr>
          <p:spPr>
            <a:xfrm>
              <a:off x="5991568" y="2196888"/>
              <a:ext cx="128547" cy="28881"/>
            </a:xfrm>
            <a:custGeom>
              <a:rect b="b" l="l" r="r" t="t"/>
              <a:pathLst>
                <a:path extrusionOk="0" h="947" w="4215">
                  <a:moveTo>
                    <a:pt x="4104" y="1"/>
                  </a:moveTo>
                  <a:cubicBezTo>
                    <a:pt x="4069" y="1"/>
                    <a:pt x="4019" y="10"/>
                    <a:pt x="3938" y="29"/>
                  </a:cubicBezTo>
                  <a:cubicBezTo>
                    <a:pt x="3737" y="68"/>
                    <a:pt x="2867" y="154"/>
                    <a:pt x="1549" y="469"/>
                  </a:cubicBezTo>
                  <a:cubicBezTo>
                    <a:pt x="1195" y="593"/>
                    <a:pt x="679" y="832"/>
                    <a:pt x="154" y="870"/>
                  </a:cubicBezTo>
                  <a:cubicBezTo>
                    <a:pt x="39" y="870"/>
                    <a:pt x="1" y="947"/>
                    <a:pt x="116" y="947"/>
                  </a:cubicBezTo>
                  <a:cubicBezTo>
                    <a:pt x="316" y="947"/>
                    <a:pt x="517" y="908"/>
                    <a:pt x="870" y="784"/>
                  </a:cubicBezTo>
                  <a:cubicBezTo>
                    <a:pt x="1310" y="631"/>
                    <a:pt x="1673" y="507"/>
                    <a:pt x="2113" y="431"/>
                  </a:cubicBezTo>
                  <a:cubicBezTo>
                    <a:pt x="3020" y="230"/>
                    <a:pt x="3823" y="154"/>
                    <a:pt x="4024" y="115"/>
                  </a:cubicBezTo>
                  <a:cubicBezTo>
                    <a:pt x="4138" y="68"/>
                    <a:pt x="4215" y="29"/>
                    <a:pt x="4177" y="29"/>
                  </a:cubicBezTo>
                  <a:cubicBezTo>
                    <a:pt x="4157" y="10"/>
                    <a:pt x="4138" y="1"/>
                    <a:pt x="410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80"/>
            <p:cNvSpPr/>
            <p:nvPr/>
          </p:nvSpPr>
          <p:spPr>
            <a:xfrm>
              <a:off x="6051039" y="2185391"/>
              <a:ext cx="128821" cy="18542"/>
            </a:xfrm>
            <a:custGeom>
              <a:rect b="b" l="l" r="r" t="t"/>
              <a:pathLst>
                <a:path extrusionOk="0" h="608" w="4224">
                  <a:moveTo>
                    <a:pt x="4125" y="0"/>
                  </a:moveTo>
                  <a:cubicBezTo>
                    <a:pt x="4038" y="0"/>
                    <a:pt x="3865" y="53"/>
                    <a:pt x="3746" y="53"/>
                  </a:cubicBezTo>
                  <a:cubicBezTo>
                    <a:pt x="3545" y="53"/>
                    <a:pt x="2981" y="129"/>
                    <a:pt x="1835" y="292"/>
                  </a:cubicBezTo>
                  <a:cubicBezTo>
                    <a:pt x="1433" y="330"/>
                    <a:pt x="679" y="445"/>
                    <a:pt x="115" y="531"/>
                  </a:cubicBezTo>
                  <a:cubicBezTo>
                    <a:pt x="0" y="531"/>
                    <a:pt x="0" y="607"/>
                    <a:pt x="115" y="607"/>
                  </a:cubicBezTo>
                  <a:cubicBezTo>
                    <a:pt x="316" y="607"/>
                    <a:pt x="1634" y="368"/>
                    <a:pt x="2074" y="330"/>
                  </a:cubicBezTo>
                  <a:cubicBezTo>
                    <a:pt x="3029" y="206"/>
                    <a:pt x="3822" y="129"/>
                    <a:pt x="3985" y="91"/>
                  </a:cubicBezTo>
                  <a:cubicBezTo>
                    <a:pt x="4138" y="91"/>
                    <a:pt x="4224" y="53"/>
                    <a:pt x="4176" y="15"/>
                  </a:cubicBezTo>
                  <a:cubicBezTo>
                    <a:pt x="4168" y="4"/>
                    <a:pt x="4150" y="0"/>
                    <a:pt x="4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80"/>
            <p:cNvSpPr/>
            <p:nvPr/>
          </p:nvSpPr>
          <p:spPr>
            <a:xfrm>
              <a:off x="6115419" y="2180359"/>
              <a:ext cx="129736" cy="8997"/>
            </a:xfrm>
            <a:custGeom>
              <a:rect b="b" l="l" r="r" t="t"/>
              <a:pathLst>
                <a:path extrusionOk="0" h="295" w="4254">
                  <a:moveTo>
                    <a:pt x="4120" y="0"/>
                  </a:moveTo>
                  <a:cubicBezTo>
                    <a:pt x="4027" y="0"/>
                    <a:pt x="3887" y="17"/>
                    <a:pt x="3785" y="17"/>
                  </a:cubicBezTo>
                  <a:cubicBezTo>
                    <a:pt x="3584" y="17"/>
                    <a:pt x="3020" y="17"/>
                    <a:pt x="1874" y="55"/>
                  </a:cubicBezTo>
                  <a:cubicBezTo>
                    <a:pt x="1472" y="55"/>
                    <a:pt x="679" y="132"/>
                    <a:pt x="116" y="180"/>
                  </a:cubicBezTo>
                  <a:cubicBezTo>
                    <a:pt x="1" y="218"/>
                    <a:pt x="1" y="294"/>
                    <a:pt x="154" y="294"/>
                  </a:cubicBezTo>
                  <a:cubicBezTo>
                    <a:pt x="354" y="294"/>
                    <a:pt x="1673" y="132"/>
                    <a:pt x="2113" y="132"/>
                  </a:cubicBezTo>
                  <a:cubicBezTo>
                    <a:pt x="2788" y="105"/>
                    <a:pt x="3364" y="78"/>
                    <a:pt x="3697" y="78"/>
                  </a:cubicBezTo>
                  <a:cubicBezTo>
                    <a:pt x="3835" y="78"/>
                    <a:pt x="3931" y="82"/>
                    <a:pt x="3976" y="94"/>
                  </a:cubicBezTo>
                  <a:cubicBezTo>
                    <a:pt x="4014" y="101"/>
                    <a:pt x="4048" y="104"/>
                    <a:pt x="4078" y="104"/>
                  </a:cubicBezTo>
                  <a:cubicBezTo>
                    <a:pt x="4205" y="104"/>
                    <a:pt x="4253" y="48"/>
                    <a:pt x="4215" y="17"/>
                  </a:cubicBezTo>
                  <a:cubicBezTo>
                    <a:pt x="4202" y="4"/>
                    <a:pt x="4167" y="0"/>
                    <a:pt x="412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80"/>
            <p:cNvSpPr/>
            <p:nvPr/>
          </p:nvSpPr>
          <p:spPr>
            <a:xfrm>
              <a:off x="6190778" y="2175601"/>
              <a:ext cx="128089" cy="18420"/>
            </a:xfrm>
            <a:custGeom>
              <a:rect b="b" l="l" r="r" t="t"/>
              <a:pathLst>
                <a:path extrusionOk="0" h="604" w="4200">
                  <a:moveTo>
                    <a:pt x="63" y="0"/>
                  </a:moveTo>
                  <a:cubicBezTo>
                    <a:pt x="1" y="0"/>
                    <a:pt x="26" y="58"/>
                    <a:pt x="158" y="97"/>
                  </a:cubicBezTo>
                  <a:cubicBezTo>
                    <a:pt x="358" y="97"/>
                    <a:pt x="1228" y="97"/>
                    <a:pt x="1667" y="135"/>
                  </a:cubicBezTo>
                  <a:cubicBezTo>
                    <a:pt x="2623" y="173"/>
                    <a:pt x="3779" y="527"/>
                    <a:pt x="3980" y="574"/>
                  </a:cubicBezTo>
                  <a:cubicBezTo>
                    <a:pt x="4056" y="594"/>
                    <a:pt x="4116" y="603"/>
                    <a:pt x="4152" y="603"/>
                  </a:cubicBezTo>
                  <a:cubicBezTo>
                    <a:pt x="4188" y="603"/>
                    <a:pt x="4199" y="594"/>
                    <a:pt x="4180" y="574"/>
                  </a:cubicBezTo>
                  <a:cubicBezTo>
                    <a:pt x="4133" y="527"/>
                    <a:pt x="4056" y="527"/>
                    <a:pt x="3855" y="450"/>
                  </a:cubicBezTo>
                  <a:cubicBezTo>
                    <a:pt x="3655" y="374"/>
                    <a:pt x="2938" y="173"/>
                    <a:pt x="1744" y="49"/>
                  </a:cubicBezTo>
                  <a:cubicBezTo>
                    <a:pt x="1352" y="11"/>
                    <a:pt x="674" y="11"/>
                    <a:pt x="119" y="11"/>
                  </a:cubicBezTo>
                  <a:cubicBezTo>
                    <a:pt x="96" y="3"/>
                    <a:pt x="77" y="0"/>
                    <a:pt x="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0"/>
            <p:cNvSpPr/>
            <p:nvPr/>
          </p:nvSpPr>
          <p:spPr>
            <a:xfrm>
              <a:off x="6268150" y="2175601"/>
              <a:ext cx="120374" cy="44282"/>
            </a:xfrm>
            <a:custGeom>
              <a:rect b="b" l="l" r="r" t="t"/>
              <a:pathLst>
                <a:path extrusionOk="0" h="1452" w="3947">
                  <a:moveTo>
                    <a:pt x="68" y="0"/>
                  </a:moveTo>
                  <a:cubicBezTo>
                    <a:pt x="2" y="0"/>
                    <a:pt x="0" y="58"/>
                    <a:pt x="124" y="97"/>
                  </a:cubicBezTo>
                  <a:cubicBezTo>
                    <a:pt x="325" y="173"/>
                    <a:pt x="1166" y="336"/>
                    <a:pt x="1596" y="450"/>
                  </a:cubicBezTo>
                  <a:cubicBezTo>
                    <a:pt x="2513" y="727"/>
                    <a:pt x="3468" y="1205"/>
                    <a:pt x="3631" y="1291"/>
                  </a:cubicBezTo>
                  <a:cubicBezTo>
                    <a:pt x="3771" y="1357"/>
                    <a:pt x="3904" y="1452"/>
                    <a:pt x="3938" y="1452"/>
                  </a:cubicBezTo>
                  <a:cubicBezTo>
                    <a:pt x="3943" y="1452"/>
                    <a:pt x="3946" y="1449"/>
                    <a:pt x="3946" y="1444"/>
                  </a:cubicBezTo>
                  <a:cubicBezTo>
                    <a:pt x="3908" y="1368"/>
                    <a:pt x="3746" y="1291"/>
                    <a:pt x="3593" y="1167"/>
                  </a:cubicBezTo>
                  <a:cubicBezTo>
                    <a:pt x="3430" y="1090"/>
                    <a:pt x="2838" y="727"/>
                    <a:pt x="1682" y="412"/>
                  </a:cubicBezTo>
                  <a:cubicBezTo>
                    <a:pt x="1318" y="288"/>
                    <a:pt x="640" y="135"/>
                    <a:pt x="124" y="11"/>
                  </a:cubicBezTo>
                  <a:cubicBezTo>
                    <a:pt x="102" y="3"/>
                    <a:pt x="83" y="0"/>
                    <a:pt x="6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0"/>
            <p:cNvSpPr/>
            <p:nvPr/>
          </p:nvSpPr>
          <p:spPr>
            <a:xfrm>
              <a:off x="5970891" y="2191643"/>
              <a:ext cx="58311" cy="17231"/>
            </a:xfrm>
            <a:custGeom>
              <a:rect b="b" l="l" r="r" t="t"/>
              <a:pathLst>
                <a:path extrusionOk="0" h="565" w="1912">
                  <a:moveTo>
                    <a:pt x="1787" y="1"/>
                  </a:moveTo>
                  <a:cubicBezTo>
                    <a:pt x="1673" y="48"/>
                    <a:pt x="1396" y="125"/>
                    <a:pt x="994" y="240"/>
                  </a:cubicBezTo>
                  <a:cubicBezTo>
                    <a:pt x="593" y="364"/>
                    <a:pt x="239" y="440"/>
                    <a:pt x="163" y="478"/>
                  </a:cubicBezTo>
                  <a:cubicBezTo>
                    <a:pt x="0" y="526"/>
                    <a:pt x="39" y="564"/>
                    <a:pt x="163" y="564"/>
                  </a:cubicBezTo>
                  <a:cubicBezTo>
                    <a:pt x="239" y="564"/>
                    <a:pt x="679" y="402"/>
                    <a:pt x="994" y="326"/>
                  </a:cubicBezTo>
                  <a:cubicBezTo>
                    <a:pt x="1271" y="240"/>
                    <a:pt x="1673" y="125"/>
                    <a:pt x="1787" y="87"/>
                  </a:cubicBezTo>
                  <a:cubicBezTo>
                    <a:pt x="1912" y="87"/>
                    <a:pt x="1912" y="1"/>
                    <a:pt x="17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0"/>
            <p:cNvSpPr/>
            <p:nvPr/>
          </p:nvSpPr>
          <p:spPr>
            <a:xfrm>
              <a:off x="6028013" y="2178102"/>
              <a:ext cx="58128" cy="15035"/>
            </a:xfrm>
            <a:custGeom>
              <a:rect b="b" l="l" r="r" t="t"/>
              <a:pathLst>
                <a:path extrusionOk="0" h="493" w="1906">
                  <a:moveTo>
                    <a:pt x="1849" y="1"/>
                  </a:moveTo>
                  <a:cubicBezTo>
                    <a:pt x="1833" y="1"/>
                    <a:pt x="1813" y="5"/>
                    <a:pt x="1787" y="15"/>
                  </a:cubicBezTo>
                  <a:cubicBezTo>
                    <a:pt x="1672" y="53"/>
                    <a:pt x="1395" y="91"/>
                    <a:pt x="994" y="206"/>
                  </a:cubicBezTo>
                  <a:cubicBezTo>
                    <a:pt x="593" y="292"/>
                    <a:pt x="239" y="368"/>
                    <a:pt x="153" y="406"/>
                  </a:cubicBezTo>
                  <a:cubicBezTo>
                    <a:pt x="0" y="406"/>
                    <a:pt x="39" y="492"/>
                    <a:pt x="153" y="492"/>
                  </a:cubicBezTo>
                  <a:cubicBezTo>
                    <a:pt x="239" y="492"/>
                    <a:pt x="679" y="368"/>
                    <a:pt x="956" y="292"/>
                  </a:cubicBezTo>
                  <a:cubicBezTo>
                    <a:pt x="1271" y="206"/>
                    <a:pt x="1672" y="129"/>
                    <a:pt x="1787" y="91"/>
                  </a:cubicBezTo>
                  <a:cubicBezTo>
                    <a:pt x="1886" y="61"/>
                    <a:pt x="1906" y="1"/>
                    <a:pt x="18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0"/>
            <p:cNvSpPr/>
            <p:nvPr/>
          </p:nvSpPr>
          <p:spPr>
            <a:xfrm>
              <a:off x="6087453" y="2172429"/>
              <a:ext cx="29186" cy="7289"/>
            </a:xfrm>
            <a:custGeom>
              <a:rect b="b" l="l" r="r" t="t"/>
              <a:pathLst>
                <a:path extrusionOk="0" h="239" w="957">
                  <a:moveTo>
                    <a:pt x="794" y="0"/>
                  </a:moveTo>
                  <a:cubicBezTo>
                    <a:pt x="679" y="38"/>
                    <a:pt x="163" y="115"/>
                    <a:pt x="77" y="153"/>
                  </a:cubicBezTo>
                  <a:cubicBezTo>
                    <a:pt x="1" y="153"/>
                    <a:pt x="1" y="239"/>
                    <a:pt x="77" y="239"/>
                  </a:cubicBezTo>
                  <a:cubicBezTo>
                    <a:pt x="201" y="201"/>
                    <a:pt x="641" y="115"/>
                    <a:pt x="794" y="76"/>
                  </a:cubicBezTo>
                  <a:cubicBezTo>
                    <a:pt x="956" y="38"/>
                    <a:pt x="918" y="0"/>
                    <a:pt x="7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80"/>
            <p:cNvSpPr/>
            <p:nvPr/>
          </p:nvSpPr>
          <p:spPr>
            <a:xfrm>
              <a:off x="6115907" y="2169502"/>
              <a:ext cx="28576" cy="4422"/>
            </a:xfrm>
            <a:custGeom>
              <a:rect b="b" l="l" r="r" t="t"/>
              <a:pathLst>
                <a:path extrusionOk="0" h="145" w="937">
                  <a:moveTo>
                    <a:pt x="851" y="0"/>
                  </a:moveTo>
                  <a:cubicBezTo>
                    <a:pt x="832" y="0"/>
                    <a:pt x="808" y="3"/>
                    <a:pt x="778" y="10"/>
                  </a:cubicBezTo>
                  <a:cubicBezTo>
                    <a:pt x="702" y="10"/>
                    <a:pt x="138" y="58"/>
                    <a:pt x="61" y="96"/>
                  </a:cubicBezTo>
                  <a:cubicBezTo>
                    <a:pt x="31" y="96"/>
                    <a:pt x="0" y="145"/>
                    <a:pt x="48" y="145"/>
                  </a:cubicBezTo>
                  <a:cubicBezTo>
                    <a:pt x="60" y="145"/>
                    <a:pt x="77" y="142"/>
                    <a:pt x="100" y="134"/>
                  </a:cubicBezTo>
                  <a:cubicBezTo>
                    <a:pt x="186" y="134"/>
                    <a:pt x="663" y="58"/>
                    <a:pt x="816" y="58"/>
                  </a:cubicBezTo>
                  <a:cubicBezTo>
                    <a:pt x="918" y="58"/>
                    <a:pt x="936" y="0"/>
                    <a:pt x="8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80"/>
            <p:cNvSpPr/>
            <p:nvPr/>
          </p:nvSpPr>
          <p:spPr>
            <a:xfrm>
              <a:off x="6143903" y="2166299"/>
              <a:ext cx="29827" cy="3965"/>
            </a:xfrm>
            <a:custGeom>
              <a:rect b="b" l="l" r="r" t="t"/>
              <a:pathLst>
                <a:path extrusionOk="0" h="130" w="978">
                  <a:moveTo>
                    <a:pt x="816" y="0"/>
                  </a:moveTo>
                  <a:cubicBezTo>
                    <a:pt x="701" y="0"/>
                    <a:pt x="137" y="39"/>
                    <a:pt x="61" y="77"/>
                  </a:cubicBezTo>
                  <a:cubicBezTo>
                    <a:pt x="31" y="77"/>
                    <a:pt x="1" y="130"/>
                    <a:pt x="44" y="130"/>
                  </a:cubicBezTo>
                  <a:cubicBezTo>
                    <a:pt x="56" y="130"/>
                    <a:pt x="74" y="125"/>
                    <a:pt x="99" y="115"/>
                  </a:cubicBezTo>
                  <a:cubicBezTo>
                    <a:pt x="175" y="115"/>
                    <a:pt x="653" y="77"/>
                    <a:pt x="816" y="77"/>
                  </a:cubicBezTo>
                  <a:cubicBezTo>
                    <a:pt x="978" y="77"/>
                    <a:pt x="940" y="0"/>
                    <a:pt x="8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0"/>
            <p:cNvSpPr/>
            <p:nvPr/>
          </p:nvSpPr>
          <p:spPr>
            <a:xfrm>
              <a:off x="6171077" y="2165781"/>
              <a:ext cx="30650" cy="2867"/>
            </a:xfrm>
            <a:custGeom>
              <a:rect b="b" l="l" r="r" t="t"/>
              <a:pathLst>
                <a:path extrusionOk="0" h="94" w="1005">
                  <a:moveTo>
                    <a:pt x="639" y="0"/>
                  </a:moveTo>
                  <a:cubicBezTo>
                    <a:pt x="444" y="0"/>
                    <a:pt x="176" y="17"/>
                    <a:pt x="125" y="17"/>
                  </a:cubicBezTo>
                  <a:cubicBezTo>
                    <a:pt x="49" y="17"/>
                    <a:pt x="1" y="94"/>
                    <a:pt x="125" y="94"/>
                  </a:cubicBezTo>
                  <a:cubicBezTo>
                    <a:pt x="202" y="94"/>
                    <a:pt x="718" y="56"/>
                    <a:pt x="842" y="56"/>
                  </a:cubicBezTo>
                  <a:cubicBezTo>
                    <a:pt x="1004" y="56"/>
                    <a:pt x="1004" y="17"/>
                    <a:pt x="842" y="17"/>
                  </a:cubicBezTo>
                  <a:cubicBezTo>
                    <a:pt x="816" y="5"/>
                    <a:pt x="737" y="0"/>
                    <a:pt x="6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0"/>
            <p:cNvSpPr/>
            <p:nvPr/>
          </p:nvSpPr>
          <p:spPr>
            <a:xfrm>
              <a:off x="6200232" y="2165140"/>
              <a:ext cx="30437" cy="2684"/>
            </a:xfrm>
            <a:custGeom>
              <a:rect b="b" l="l" r="r" t="t"/>
              <a:pathLst>
                <a:path extrusionOk="0" h="88" w="998">
                  <a:moveTo>
                    <a:pt x="86" y="0"/>
                  </a:moveTo>
                  <a:cubicBezTo>
                    <a:pt x="48" y="0"/>
                    <a:pt x="0" y="77"/>
                    <a:pt x="125" y="77"/>
                  </a:cubicBezTo>
                  <a:lnTo>
                    <a:pt x="841" y="77"/>
                  </a:lnTo>
                  <a:cubicBezTo>
                    <a:pt x="874" y="84"/>
                    <a:pt x="900" y="87"/>
                    <a:pt x="919" y="87"/>
                  </a:cubicBezTo>
                  <a:cubicBezTo>
                    <a:pt x="997" y="87"/>
                    <a:pt x="971" y="38"/>
                    <a:pt x="841" y="38"/>
                  </a:cubicBezTo>
                  <a:cubicBezTo>
                    <a:pt x="765" y="38"/>
                    <a:pt x="201" y="0"/>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0"/>
            <p:cNvSpPr/>
            <p:nvPr/>
          </p:nvSpPr>
          <p:spPr>
            <a:xfrm>
              <a:off x="6229388" y="2166299"/>
              <a:ext cx="30619" cy="4971"/>
            </a:xfrm>
            <a:custGeom>
              <a:rect b="b" l="l" r="r" t="t"/>
              <a:pathLst>
                <a:path extrusionOk="0" h="163" w="1004">
                  <a:moveTo>
                    <a:pt x="124" y="0"/>
                  </a:moveTo>
                  <a:cubicBezTo>
                    <a:pt x="48" y="0"/>
                    <a:pt x="0" y="77"/>
                    <a:pt x="124" y="77"/>
                  </a:cubicBezTo>
                  <a:cubicBezTo>
                    <a:pt x="201" y="77"/>
                    <a:pt x="678" y="115"/>
                    <a:pt x="841" y="163"/>
                  </a:cubicBezTo>
                  <a:cubicBezTo>
                    <a:pt x="1003" y="163"/>
                    <a:pt x="1003" y="115"/>
                    <a:pt x="841" y="77"/>
                  </a:cubicBezTo>
                  <a:cubicBezTo>
                    <a:pt x="764" y="77"/>
                    <a:pt x="201"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0"/>
            <p:cNvSpPr/>
            <p:nvPr/>
          </p:nvSpPr>
          <p:spPr>
            <a:xfrm>
              <a:off x="6258513" y="2169807"/>
              <a:ext cx="30619" cy="6130"/>
            </a:xfrm>
            <a:custGeom>
              <a:rect b="b" l="l" r="r" t="t"/>
              <a:pathLst>
                <a:path extrusionOk="0" h="201" w="1004">
                  <a:moveTo>
                    <a:pt x="125" y="0"/>
                  </a:moveTo>
                  <a:cubicBezTo>
                    <a:pt x="48" y="0"/>
                    <a:pt x="1" y="48"/>
                    <a:pt x="125" y="48"/>
                  </a:cubicBezTo>
                  <a:cubicBezTo>
                    <a:pt x="201" y="86"/>
                    <a:pt x="679" y="162"/>
                    <a:pt x="841" y="201"/>
                  </a:cubicBezTo>
                  <a:cubicBezTo>
                    <a:pt x="956" y="201"/>
                    <a:pt x="1004" y="162"/>
                    <a:pt x="841" y="124"/>
                  </a:cubicBezTo>
                  <a:cubicBezTo>
                    <a:pt x="765" y="124"/>
                    <a:pt x="201"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80"/>
            <p:cNvSpPr/>
            <p:nvPr/>
          </p:nvSpPr>
          <p:spPr>
            <a:xfrm>
              <a:off x="6287669" y="2174747"/>
              <a:ext cx="28851" cy="7807"/>
            </a:xfrm>
            <a:custGeom>
              <a:rect b="b" l="l" r="r" t="t"/>
              <a:pathLst>
                <a:path extrusionOk="0" h="256" w="946">
                  <a:moveTo>
                    <a:pt x="124" y="0"/>
                  </a:moveTo>
                  <a:cubicBezTo>
                    <a:pt x="48" y="0"/>
                    <a:pt x="0" y="39"/>
                    <a:pt x="86" y="77"/>
                  </a:cubicBezTo>
                  <a:cubicBezTo>
                    <a:pt x="201" y="125"/>
                    <a:pt x="678" y="201"/>
                    <a:pt x="803" y="239"/>
                  </a:cubicBezTo>
                  <a:cubicBezTo>
                    <a:pt x="847" y="251"/>
                    <a:pt x="879" y="255"/>
                    <a:pt x="899" y="255"/>
                  </a:cubicBezTo>
                  <a:cubicBezTo>
                    <a:pt x="946" y="255"/>
                    <a:pt x="922" y="228"/>
                    <a:pt x="841" y="201"/>
                  </a:cubicBezTo>
                  <a:cubicBezTo>
                    <a:pt x="717" y="163"/>
                    <a:pt x="201" y="39"/>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80"/>
            <p:cNvSpPr/>
            <p:nvPr/>
          </p:nvSpPr>
          <p:spPr>
            <a:xfrm>
              <a:off x="6316794" y="2182036"/>
              <a:ext cx="27753" cy="11559"/>
            </a:xfrm>
            <a:custGeom>
              <a:rect b="b" l="l" r="r" t="t"/>
              <a:pathLst>
                <a:path extrusionOk="0" h="379" w="910">
                  <a:moveTo>
                    <a:pt x="87" y="0"/>
                  </a:moveTo>
                  <a:cubicBezTo>
                    <a:pt x="48" y="0"/>
                    <a:pt x="1" y="39"/>
                    <a:pt x="87" y="77"/>
                  </a:cubicBezTo>
                  <a:cubicBezTo>
                    <a:pt x="201" y="125"/>
                    <a:pt x="641" y="277"/>
                    <a:pt x="765" y="363"/>
                  </a:cubicBezTo>
                  <a:cubicBezTo>
                    <a:pt x="805" y="374"/>
                    <a:pt x="835" y="378"/>
                    <a:pt x="855" y="378"/>
                  </a:cubicBezTo>
                  <a:cubicBezTo>
                    <a:pt x="910" y="378"/>
                    <a:pt x="888" y="341"/>
                    <a:pt x="803" y="277"/>
                  </a:cubicBezTo>
                  <a:cubicBezTo>
                    <a:pt x="717" y="239"/>
                    <a:pt x="201" y="39"/>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2" name="Google Shape;10942;p80"/>
          <p:cNvGrpSpPr/>
          <p:nvPr/>
        </p:nvGrpSpPr>
        <p:grpSpPr>
          <a:xfrm>
            <a:off x="2647185" y="3606697"/>
            <a:ext cx="1887773" cy="996644"/>
            <a:chOff x="4460502" y="3050056"/>
            <a:chExt cx="1256588" cy="663412"/>
          </a:xfrm>
        </p:grpSpPr>
        <p:sp>
          <p:nvSpPr>
            <p:cNvPr id="10943" name="Google Shape;10943;p80"/>
            <p:cNvSpPr/>
            <p:nvPr/>
          </p:nvSpPr>
          <p:spPr>
            <a:xfrm>
              <a:off x="4805246" y="3358752"/>
              <a:ext cx="188292" cy="347092"/>
            </a:xfrm>
            <a:custGeom>
              <a:rect b="b" l="l" r="r" t="t"/>
              <a:pathLst>
                <a:path extrusionOk="0" h="11381" w="6174">
                  <a:moveTo>
                    <a:pt x="2189" y="0"/>
                  </a:moveTo>
                  <a:cubicBezTo>
                    <a:pt x="2189" y="0"/>
                    <a:pt x="1634" y="3220"/>
                    <a:pt x="2313" y="4252"/>
                  </a:cubicBezTo>
                  <a:cubicBezTo>
                    <a:pt x="2982" y="5332"/>
                    <a:pt x="3823" y="6010"/>
                    <a:pt x="3823" y="7281"/>
                  </a:cubicBezTo>
                  <a:cubicBezTo>
                    <a:pt x="3823" y="7596"/>
                    <a:pt x="3106" y="8361"/>
                    <a:pt x="2743" y="8953"/>
                  </a:cubicBezTo>
                  <a:cubicBezTo>
                    <a:pt x="2351" y="9670"/>
                    <a:pt x="2466" y="9708"/>
                    <a:pt x="1912" y="10186"/>
                  </a:cubicBezTo>
                  <a:cubicBezTo>
                    <a:pt x="1434" y="10625"/>
                    <a:pt x="880" y="10587"/>
                    <a:pt x="478" y="10702"/>
                  </a:cubicBezTo>
                  <a:cubicBezTo>
                    <a:pt x="239" y="10788"/>
                    <a:pt x="115" y="11027"/>
                    <a:pt x="0" y="11266"/>
                  </a:cubicBezTo>
                  <a:cubicBezTo>
                    <a:pt x="45" y="11261"/>
                    <a:pt x="89" y="11259"/>
                    <a:pt x="131" y="11259"/>
                  </a:cubicBezTo>
                  <a:cubicBezTo>
                    <a:pt x="472" y="11259"/>
                    <a:pt x="756" y="11380"/>
                    <a:pt x="1071" y="11380"/>
                  </a:cubicBezTo>
                  <a:cubicBezTo>
                    <a:pt x="1338" y="11368"/>
                    <a:pt x="1499" y="11363"/>
                    <a:pt x="1604" y="11363"/>
                  </a:cubicBezTo>
                  <a:cubicBezTo>
                    <a:pt x="1814" y="11363"/>
                    <a:pt x="1803" y="11380"/>
                    <a:pt x="1988" y="11380"/>
                  </a:cubicBezTo>
                  <a:cubicBezTo>
                    <a:pt x="2189" y="11380"/>
                    <a:pt x="2389" y="11103"/>
                    <a:pt x="2666" y="10989"/>
                  </a:cubicBezTo>
                  <a:cubicBezTo>
                    <a:pt x="3106" y="10750"/>
                    <a:pt x="3068" y="10387"/>
                    <a:pt x="3345" y="10071"/>
                  </a:cubicBezTo>
                  <a:cubicBezTo>
                    <a:pt x="3899" y="9431"/>
                    <a:pt x="3823" y="8915"/>
                    <a:pt x="4339" y="8552"/>
                  </a:cubicBezTo>
                  <a:cubicBezTo>
                    <a:pt x="4778" y="8237"/>
                    <a:pt x="5256" y="7644"/>
                    <a:pt x="5418" y="7243"/>
                  </a:cubicBezTo>
                  <a:cubicBezTo>
                    <a:pt x="5734" y="6287"/>
                    <a:pt x="5093" y="6364"/>
                    <a:pt x="5294" y="5494"/>
                  </a:cubicBezTo>
                  <a:cubicBezTo>
                    <a:pt x="5418" y="4969"/>
                    <a:pt x="5695" y="4214"/>
                    <a:pt x="5848" y="3535"/>
                  </a:cubicBezTo>
                  <a:cubicBezTo>
                    <a:pt x="6087" y="2504"/>
                    <a:pt x="6173" y="1510"/>
                    <a:pt x="6011" y="1147"/>
                  </a:cubicBezTo>
                  <a:cubicBezTo>
                    <a:pt x="5734" y="478"/>
                    <a:pt x="2189" y="0"/>
                    <a:pt x="218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80"/>
            <p:cNvSpPr/>
            <p:nvPr/>
          </p:nvSpPr>
          <p:spPr>
            <a:xfrm>
              <a:off x="4939862" y="3341551"/>
              <a:ext cx="243096" cy="363652"/>
            </a:xfrm>
            <a:custGeom>
              <a:rect b="b" l="l" r="r" t="t"/>
              <a:pathLst>
                <a:path extrusionOk="0" h="11924" w="7971">
                  <a:moveTo>
                    <a:pt x="4186" y="0"/>
                  </a:moveTo>
                  <a:cubicBezTo>
                    <a:pt x="3947" y="39"/>
                    <a:pt x="1" y="201"/>
                    <a:pt x="1" y="201"/>
                  </a:cubicBezTo>
                  <a:cubicBezTo>
                    <a:pt x="1" y="201"/>
                    <a:pt x="402" y="3230"/>
                    <a:pt x="1874" y="4300"/>
                  </a:cubicBezTo>
                  <a:cubicBezTo>
                    <a:pt x="2476" y="4740"/>
                    <a:pt x="3431" y="5017"/>
                    <a:pt x="3871" y="5342"/>
                  </a:cubicBezTo>
                  <a:cubicBezTo>
                    <a:pt x="4626" y="5858"/>
                    <a:pt x="5419" y="6135"/>
                    <a:pt x="5935" y="6851"/>
                  </a:cubicBezTo>
                  <a:cubicBezTo>
                    <a:pt x="6097" y="7052"/>
                    <a:pt x="6212" y="7406"/>
                    <a:pt x="6374" y="7922"/>
                  </a:cubicBezTo>
                  <a:cubicBezTo>
                    <a:pt x="6499" y="8399"/>
                    <a:pt x="6298" y="9001"/>
                    <a:pt x="6451" y="9441"/>
                  </a:cubicBezTo>
                  <a:cubicBezTo>
                    <a:pt x="6651" y="9957"/>
                    <a:pt x="6537" y="10071"/>
                    <a:pt x="6374" y="10673"/>
                  </a:cubicBezTo>
                  <a:cubicBezTo>
                    <a:pt x="6212" y="11266"/>
                    <a:pt x="5103" y="11027"/>
                    <a:pt x="4779" y="11791"/>
                  </a:cubicBezTo>
                  <a:cubicBezTo>
                    <a:pt x="4860" y="11726"/>
                    <a:pt x="4935" y="11693"/>
                    <a:pt x="5032" y="11693"/>
                  </a:cubicBezTo>
                  <a:cubicBezTo>
                    <a:pt x="5175" y="11693"/>
                    <a:pt x="5366" y="11764"/>
                    <a:pt x="5696" y="11906"/>
                  </a:cubicBezTo>
                  <a:cubicBezTo>
                    <a:pt x="5804" y="11919"/>
                    <a:pt x="5903" y="11923"/>
                    <a:pt x="5997" y="11923"/>
                  </a:cubicBezTo>
                  <a:cubicBezTo>
                    <a:pt x="6184" y="11923"/>
                    <a:pt x="6352" y="11906"/>
                    <a:pt x="6537" y="11906"/>
                  </a:cubicBezTo>
                  <a:cubicBezTo>
                    <a:pt x="6690" y="11906"/>
                    <a:pt x="6929" y="11744"/>
                    <a:pt x="7053" y="11467"/>
                  </a:cubicBezTo>
                  <a:cubicBezTo>
                    <a:pt x="7253" y="11027"/>
                    <a:pt x="7330" y="11189"/>
                    <a:pt x="7330" y="10358"/>
                  </a:cubicBezTo>
                  <a:cubicBezTo>
                    <a:pt x="7406" y="10196"/>
                    <a:pt x="7454" y="9995"/>
                    <a:pt x="7492" y="9794"/>
                  </a:cubicBezTo>
                  <a:cubicBezTo>
                    <a:pt x="7731" y="9833"/>
                    <a:pt x="7769" y="9919"/>
                    <a:pt x="7970" y="10033"/>
                  </a:cubicBezTo>
                  <a:cubicBezTo>
                    <a:pt x="7970" y="9680"/>
                    <a:pt x="7808" y="9555"/>
                    <a:pt x="7569" y="9355"/>
                  </a:cubicBezTo>
                  <a:cubicBezTo>
                    <a:pt x="7607" y="9040"/>
                    <a:pt x="7607" y="8762"/>
                    <a:pt x="7569" y="8562"/>
                  </a:cubicBezTo>
                  <a:cubicBezTo>
                    <a:pt x="7645" y="8323"/>
                    <a:pt x="7846" y="7644"/>
                    <a:pt x="7645" y="7167"/>
                  </a:cubicBezTo>
                  <a:cubicBezTo>
                    <a:pt x="7492" y="6890"/>
                    <a:pt x="7607" y="6689"/>
                    <a:pt x="7531" y="6536"/>
                  </a:cubicBezTo>
                  <a:cubicBezTo>
                    <a:pt x="7053" y="5179"/>
                    <a:pt x="6575" y="5456"/>
                    <a:pt x="6097" y="4740"/>
                  </a:cubicBezTo>
                  <a:cubicBezTo>
                    <a:pt x="5658" y="4099"/>
                    <a:pt x="5381" y="3144"/>
                    <a:pt x="5218" y="2074"/>
                  </a:cubicBezTo>
                  <a:cubicBezTo>
                    <a:pt x="5065" y="956"/>
                    <a:pt x="4463" y="0"/>
                    <a:pt x="41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80"/>
            <p:cNvSpPr/>
            <p:nvPr/>
          </p:nvSpPr>
          <p:spPr>
            <a:xfrm>
              <a:off x="4460502" y="3050056"/>
              <a:ext cx="1256588" cy="663412"/>
            </a:xfrm>
            <a:custGeom>
              <a:rect b="b" l="l" r="r" t="t"/>
              <a:pathLst>
                <a:path extrusionOk="0" h="21753" w="41203">
                  <a:moveTo>
                    <a:pt x="5362" y="0"/>
                  </a:moveTo>
                  <a:cubicBezTo>
                    <a:pt x="5067" y="0"/>
                    <a:pt x="4795" y="47"/>
                    <a:pt x="4578" y="127"/>
                  </a:cubicBezTo>
                  <a:cubicBezTo>
                    <a:pt x="4062" y="328"/>
                    <a:pt x="3622" y="242"/>
                    <a:pt x="3020" y="643"/>
                  </a:cubicBezTo>
                  <a:cubicBezTo>
                    <a:pt x="2628" y="920"/>
                    <a:pt x="2504" y="1284"/>
                    <a:pt x="1749" y="1398"/>
                  </a:cubicBezTo>
                  <a:cubicBezTo>
                    <a:pt x="1233" y="1475"/>
                    <a:pt x="631" y="1952"/>
                    <a:pt x="316" y="2316"/>
                  </a:cubicBezTo>
                  <a:cubicBezTo>
                    <a:pt x="39" y="2631"/>
                    <a:pt x="1" y="3510"/>
                    <a:pt x="316" y="3749"/>
                  </a:cubicBezTo>
                  <a:cubicBezTo>
                    <a:pt x="454" y="3842"/>
                    <a:pt x="587" y="3874"/>
                    <a:pt x="713" y="3874"/>
                  </a:cubicBezTo>
                  <a:cubicBezTo>
                    <a:pt x="910" y="3874"/>
                    <a:pt x="1087" y="3795"/>
                    <a:pt x="1233" y="3749"/>
                  </a:cubicBezTo>
                  <a:cubicBezTo>
                    <a:pt x="1425" y="3663"/>
                    <a:pt x="1826" y="3523"/>
                    <a:pt x="2134" y="3523"/>
                  </a:cubicBezTo>
                  <a:cubicBezTo>
                    <a:pt x="2272" y="3523"/>
                    <a:pt x="2392" y="3551"/>
                    <a:pt x="2466" y="3625"/>
                  </a:cubicBezTo>
                  <a:cubicBezTo>
                    <a:pt x="2151" y="3911"/>
                    <a:pt x="1950" y="3949"/>
                    <a:pt x="1472" y="4188"/>
                  </a:cubicBezTo>
                  <a:cubicBezTo>
                    <a:pt x="1109" y="4341"/>
                    <a:pt x="870" y="4427"/>
                    <a:pt x="755" y="4465"/>
                  </a:cubicBezTo>
                  <a:cubicBezTo>
                    <a:pt x="717" y="4465"/>
                    <a:pt x="669" y="4542"/>
                    <a:pt x="717" y="4580"/>
                  </a:cubicBezTo>
                  <a:cubicBezTo>
                    <a:pt x="752" y="4730"/>
                    <a:pt x="885" y="5114"/>
                    <a:pt x="1316" y="5114"/>
                  </a:cubicBezTo>
                  <a:cubicBezTo>
                    <a:pt x="1353" y="5114"/>
                    <a:pt x="1392" y="5112"/>
                    <a:pt x="1434" y="5106"/>
                  </a:cubicBezTo>
                  <a:cubicBezTo>
                    <a:pt x="2189" y="5020"/>
                    <a:pt x="3106" y="4303"/>
                    <a:pt x="3861" y="4188"/>
                  </a:cubicBezTo>
                  <a:cubicBezTo>
                    <a:pt x="4148" y="4126"/>
                    <a:pt x="4390" y="4083"/>
                    <a:pt x="4599" y="4083"/>
                  </a:cubicBezTo>
                  <a:cubicBezTo>
                    <a:pt x="4938" y="4083"/>
                    <a:pt x="5190" y="4199"/>
                    <a:pt x="5409" y="4542"/>
                  </a:cubicBezTo>
                  <a:cubicBezTo>
                    <a:pt x="5686" y="4943"/>
                    <a:pt x="6087" y="5774"/>
                    <a:pt x="7043" y="6577"/>
                  </a:cubicBezTo>
                  <a:cubicBezTo>
                    <a:pt x="6727" y="7886"/>
                    <a:pt x="7884" y="9042"/>
                    <a:pt x="8791" y="9597"/>
                  </a:cubicBezTo>
                  <a:cubicBezTo>
                    <a:pt x="11266" y="11116"/>
                    <a:pt x="14372" y="12587"/>
                    <a:pt x="15203" y="12788"/>
                  </a:cubicBezTo>
                  <a:cubicBezTo>
                    <a:pt x="15741" y="12909"/>
                    <a:pt x="16854" y="13162"/>
                    <a:pt x="17845" y="13162"/>
                  </a:cubicBezTo>
                  <a:cubicBezTo>
                    <a:pt x="18105" y="13162"/>
                    <a:pt x="18356" y="13145"/>
                    <a:pt x="18586" y="13103"/>
                  </a:cubicBezTo>
                  <a:lnTo>
                    <a:pt x="18586" y="13142"/>
                  </a:lnTo>
                  <a:cubicBezTo>
                    <a:pt x="18586" y="13142"/>
                    <a:pt x="19495" y="13364"/>
                    <a:pt x="20481" y="13364"/>
                  </a:cubicBezTo>
                  <a:cubicBezTo>
                    <a:pt x="20754" y="13364"/>
                    <a:pt x="21032" y="13347"/>
                    <a:pt x="21299" y="13304"/>
                  </a:cubicBezTo>
                  <a:cubicBezTo>
                    <a:pt x="21515" y="13276"/>
                    <a:pt x="21731" y="13252"/>
                    <a:pt x="21953" y="13252"/>
                  </a:cubicBezTo>
                  <a:cubicBezTo>
                    <a:pt x="22340" y="13252"/>
                    <a:pt x="22740" y="13326"/>
                    <a:pt x="23172" y="13581"/>
                  </a:cubicBezTo>
                  <a:cubicBezTo>
                    <a:pt x="23841" y="13982"/>
                    <a:pt x="24405" y="14575"/>
                    <a:pt x="25676" y="15616"/>
                  </a:cubicBezTo>
                  <a:cubicBezTo>
                    <a:pt x="27787" y="17327"/>
                    <a:pt x="29622" y="20155"/>
                    <a:pt x="34438" y="21426"/>
                  </a:cubicBezTo>
                  <a:cubicBezTo>
                    <a:pt x="35338" y="21660"/>
                    <a:pt x="36157" y="21752"/>
                    <a:pt x="36891" y="21752"/>
                  </a:cubicBezTo>
                  <a:cubicBezTo>
                    <a:pt x="39661" y="21752"/>
                    <a:pt x="41203" y="20432"/>
                    <a:pt x="41203" y="20432"/>
                  </a:cubicBezTo>
                  <a:lnTo>
                    <a:pt x="41203" y="20432"/>
                  </a:lnTo>
                  <a:cubicBezTo>
                    <a:pt x="41203" y="20432"/>
                    <a:pt x="40284" y="20723"/>
                    <a:pt x="38780" y="20723"/>
                  </a:cubicBezTo>
                  <a:cubicBezTo>
                    <a:pt x="37801" y="20723"/>
                    <a:pt x="36575" y="20600"/>
                    <a:pt x="35193" y="20193"/>
                  </a:cubicBezTo>
                  <a:cubicBezTo>
                    <a:pt x="32488" y="19391"/>
                    <a:pt x="29498" y="15807"/>
                    <a:pt x="28189" y="13705"/>
                  </a:cubicBezTo>
                  <a:cubicBezTo>
                    <a:pt x="27424" y="12425"/>
                    <a:pt x="25676" y="10476"/>
                    <a:pt x="24405" y="9405"/>
                  </a:cubicBezTo>
                  <a:cubicBezTo>
                    <a:pt x="23172" y="8287"/>
                    <a:pt x="21538" y="6453"/>
                    <a:pt x="17315" y="5220"/>
                  </a:cubicBezTo>
                  <a:cubicBezTo>
                    <a:pt x="16598" y="4981"/>
                    <a:pt x="15805" y="4781"/>
                    <a:pt x="15088" y="4628"/>
                  </a:cubicBezTo>
                  <a:cubicBezTo>
                    <a:pt x="13177" y="4150"/>
                    <a:pt x="11304" y="3825"/>
                    <a:pt x="9155" y="2593"/>
                  </a:cubicBezTo>
                  <a:cubicBezTo>
                    <a:pt x="8553" y="2277"/>
                    <a:pt x="7998" y="1714"/>
                    <a:pt x="7559" y="1083"/>
                  </a:cubicBezTo>
                  <a:cubicBezTo>
                    <a:pt x="6967" y="288"/>
                    <a:pt x="6091" y="0"/>
                    <a:pt x="536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80"/>
            <p:cNvSpPr/>
            <p:nvPr/>
          </p:nvSpPr>
          <p:spPr>
            <a:xfrm>
              <a:off x="4610886" y="3275981"/>
              <a:ext cx="115403" cy="94817"/>
            </a:xfrm>
            <a:custGeom>
              <a:rect b="b" l="l" r="r" t="t"/>
              <a:pathLst>
                <a:path extrusionOk="0" h="3109" w="3784">
                  <a:moveTo>
                    <a:pt x="2752" y="0"/>
                  </a:moveTo>
                  <a:cubicBezTo>
                    <a:pt x="2752" y="0"/>
                    <a:pt x="2427" y="918"/>
                    <a:pt x="2188" y="1281"/>
                  </a:cubicBezTo>
                  <a:cubicBezTo>
                    <a:pt x="1997" y="1634"/>
                    <a:pt x="1472" y="2074"/>
                    <a:pt x="917" y="2189"/>
                  </a:cubicBezTo>
                  <a:cubicBezTo>
                    <a:pt x="755" y="2236"/>
                    <a:pt x="401" y="2236"/>
                    <a:pt x="86" y="2513"/>
                  </a:cubicBezTo>
                  <a:cubicBezTo>
                    <a:pt x="0" y="2590"/>
                    <a:pt x="38" y="2628"/>
                    <a:pt x="201" y="2628"/>
                  </a:cubicBezTo>
                  <a:cubicBezTo>
                    <a:pt x="284" y="2628"/>
                    <a:pt x="434" y="2611"/>
                    <a:pt x="514" y="2611"/>
                  </a:cubicBezTo>
                  <a:cubicBezTo>
                    <a:pt x="554" y="2611"/>
                    <a:pt x="577" y="2615"/>
                    <a:pt x="564" y="2628"/>
                  </a:cubicBezTo>
                  <a:cubicBezTo>
                    <a:pt x="325" y="2791"/>
                    <a:pt x="201" y="3068"/>
                    <a:pt x="325" y="3106"/>
                  </a:cubicBezTo>
                  <a:cubicBezTo>
                    <a:pt x="330" y="3107"/>
                    <a:pt x="335" y="3108"/>
                    <a:pt x="341" y="3108"/>
                  </a:cubicBezTo>
                  <a:cubicBezTo>
                    <a:pt x="470" y="3108"/>
                    <a:pt x="818" y="2712"/>
                    <a:pt x="1156" y="2666"/>
                  </a:cubicBezTo>
                  <a:cubicBezTo>
                    <a:pt x="1911" y="2552"/>
                    <a:pt x="2389" y="2513"/>
                    <a:pt x="2867" y="2112"/>
                  </a:cubicBezTo>
                  <a:cubicBezTo>
                    <a:pt x="3144" y="1835"/>
                    <a:pt x="3784" y="1472"/>
                    <a:pt x="3784" y="1472"/>
                  </a:cubicBezTo>
                  <a:lnTo>
                    <a:pt x="2752"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80"/>
            <p:cNvSpPr/>
            <p:nvPr/>
          </p:nvSpPr>
          <p:spPr>
            <a:xfrm>
              <a:off x="4649007" y="3297848"/>
              <a:ext cx="90700" cy="116592"/>
            </a:xfrm>
            <a:custGeom>
              <a:rect b="b" l="l" r="r" t="t"/>
              <a:pathLst>
                <a:path extrusionOk="0" h="3823" w="2974">
                  <a:moveTo>
                    <a:pt x="1703" y="0"/>
                  </a:moveTo>
                  <a:cubicBezTo>
                    <a:pt x="1703" y="0"/>
                    <a:pt x="1741" y="1233"/>
                    <a:pt x="1703" y="1634"/>
                  </a:cubicBezTo>
                  <a:cubicBezTo>
                    <a:pt x="1655" y="2074"/>
                    <a:pt x="1139" y="2475"/>
                    <a:pt x="661" y="2828"/>
                  </a:cubicBezTo>
                  <a:cubicBezTo>
                    <a:pt x="546" y="2905"/>
                    <a:pt x="222" y="3029"/>
                    <a:pt x="31" y="3430"/>
                  </a:cubicBezTo>
                  <a:cubicBezTo>
                    <a:pt x="1" y="3478"/>
                    <a:pt x="23" y="3510"/>
                    <a:pt x="70" y="3510"/>
                  </a:cubicBezTo>
                  <a:cubicBezTo>
                    <a:pt x="100" y="3510"/>
                    <a:pt x="140" y="3498"/>
                    <a:pt x="183" y="3469"/>
                  </a:cubicBezTo>
                  <a:cubicBezTo>
                    <a:pt x="295" y="3434"/>
                    <a:pt x="498" y="3300"/>
                    <a:pt x="539" y="3300"/>
                  </a:cubicBezTo>
                  <a:cubicBezTo>
                    <a:pt x="544" y="3300"/>
                    <a:pt x="546" y="3302"/>
                    <a:pt x="546" y="3306"/>
                  </a:cubicBezTo>
                  <a:cubicBezTo>
                    <a:pt x="384" y="3583"/>
                    <a:pt x="346" y="3822"/>
                    <a:pt x="422" y="3822"/>
                  </a:cubicBezTo>
                  <a:cubicBezTo>
                    <a:pt x="585" y="3822"/>
                    <a:pt x="747" y="3383"/>
                    <a:pt x="1024" y="3191"/>
                  </a:cubicBezTo>
                  <a:cubicBezTo>
                    <a:pt x="1655" y="2752"/>
                    <a:pt x="2257" y="2513"/>
                    <a:pt x="2496" y="1949"/>
                  </a:cubicBezTo>
                  <a:cubicBezTo>
                    <a:pt x="2658" y="1596"/>
                    <a:pt x="2974" y="956"/>
                    <a:pt x="2974" y="956"/>
                  </a:cubicBezTo>
                  <a:lnTo>
                    <a:pt x="1703"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80"/>
            <p:cNvSpPr/>
            <p:nvPr/>
          </p:nvSpPr>
          <p:spPr>
            <a:xfrm>
              <a:off x="4467791" y="3067195"/>
              <a:ext cx="140776" cy="97196"/>
            </a:xfrm>
            <a:custGeom>
              <a:rect b="b" l="l" r="r" t="t"/>
              <a:pathLst>
                <a:path extrusionOk="0" h="3187" w="4616">
                  <a:moveTo>
                    <a:pt x="3749" y="1"/>
                  </a:moveTo>
                  <a:cubicBezTo>
                    <a:pt x="3504" y="1"/>
                    <a:pt x="3249" y="56"/>
                    <a:pt x="3058" y="158"/>
                  </a:cubicBezTo>
                  <a:cubicBezTo>
                    <a:pt x="2781" y="320"/>
                    <a:pt x="2580" y="559"/>
                    <a:pt x="2428" y="722"/>
                  </a:cubicBezTo>
                  <a:cubicBezTo>
                    <a:pt x="2103" y="999"/>
                    <a:pt x="1787" y="999"/>
                    <a:pt x="1510" y="1075"/>
                  </a:cubicBezTo>
                  <a:cubicBezTo>
                    <a:pt x="1109" y="1199"/>
                    <a:pt x="755" y="1352"/>
                    <a:pt x="555" y="1553"/>
                  </a:cubicBezTo>
                  <a:cubicBezTo>
                    <a:pt x="192" y="1916"/>
                    <a:pt x="0" y="2031"/>
                    <a:pt x="0" y="2508"/>
                  </a:cubicBezTo>
                  <a:cubicBezTo>
                    <a:pt x="0" y="2785"/>
                    <a:pt x="192" y="3187"/>
                    <a:pt x="392" y="3187"/>
                  </a:cubicBezTo>
                  <a:cubicBezTo>
                    <a:pt x="870" y="3187"/>
                    <a:pt x="1271" y="2824"/>
                    <a:pt x="1673" y="2709"/>
                  </a:cubicBezTo>
                  <a:cubicBezTo>
                    <a:pt x="1935" y="2646"/>
                    <a:pt x="2144" y="2575"/>
                    <a:pt x="2344" y="2575"/>
                  </a:cubicBezTo>
                  <a:cubicBezTo>
                    <a:pt x="2385" y="2575"/>
                    <a:pt x="2425" y="2578"/>
                    <a:pt x="2466" y="2585"/>
                  </a:cubicBezTo>
                  <a:cubicBezTo>
                    <a:pt x="2867" y="2069"/>
                    <a:pt x="3383" y="1830"/>
                    <a:pt x="3975" y="1629"/>
                  </a:cubicBezTo>
                  <a:cubicBezTo>
                    <a:pt x="4176" y="1553"/>
                    <a:pt x="4453" y="1438"/>
                    <a:pt x="4539" y="1276"/>
                  </a:cubicBezTo>
                  <a:cubicBezTo>
                    <a:pt x="4616" y="1152"/>
                    <a:pt x="4377" y="1199"/>
                    <a:pt x="4300" y="836"/>
                  </a:cubicBezTo>
                  <a:cubicBezTo>
                    <a:pt x="4253" y="722"/>
                    <a:pt x="4415" y="559"/>
                    <a:pt x="4415" y="435"/>
                  </a:cubicBezTo>
                  <a:cubicBezTo>
                    <a:pt x="4377" y="244"/>
                    <a:pt x="4415" y="158"/>
                    <a:pt x="4100" y="43"/>
                  </a:cubicBezTo>
                  <a:cubicBezTo>
                    <a:pt x="3991" y="14"/>
                    <a:pt x="3871" y="1"/>
                    <a:pt x="37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80"/>
            <p:cNvSpPr/>
            <p:nvPr/>
          </p:nvSpPr>
          <p:spPr>
            <a:xfrm>
              <a:off x="4488194" y="3116266"/>
              <a:ext cx="131170" cy="85728"/>
            </a:xfrm>
            <a:custGeom>
              <a:rect b="b" l="l" r="r" t="t"/>
              <a:pathLst>
                <a:path extrusionOk="0" h="2811" w="4301">
                  <a:moveTo>
                    <a:pt x="3715" y="1"/>
                  </a:moveTo>
                  <a:cubicBezTo>
                    <a:pt x="3664" y="1"/>
                    <a:pt x="3606" y="9"/>
                    <a:pt x="3545" y="20"/>
                  </a:cubicBezTo>
                  <a:cubicBezTo>
                    <a:pt x="3345" y="106"/>
                    <a:pt x="3106" y="183"/>
                    <a:pt x="2829" y="345"/>
                  </a:cubicBezTo>
                  <a:cubicBezTo>
                    <a:pt x="2437" y="546"/>
                    <a:pt x="2074" y="861"/>
                    <a:pt x="1997" y="976"/>
                  </a:cubicBezTo>
                  <a:cubicBezTo>
                    <a:pt x="1720" y="1377"/>
                    <a:pt x="1835" y="1454"/>
                    <a:pt x="1434" y="1778"/>
                  </a:cubicBezTo>
                  <a:cubicBezTo>
                    <a:pt x="1042" y="2056"/>
                    <a:pt x="0" y="2409"/>
                    <a:pt x="0" y="2409"/>
                  </a:cubicBezTo>
                  <a:cubicBezTo>
                    <a:pt x="0" y="2409"/>
                    <a:pt x="48" y="2772"/>
                    <a:pt x="564" y="2810"/>
                  </a:cubicBezTo>
                  <a:cubicBezTo>
                    <a:pt x="956" y="2810"/>
                    <a:pt x="1195" y="2495"/>
                    <a:pt x="1481" y="2371"/>
                  </a:cubicBezTo>
                  <a:cubicBezTo>
                    <a:pt x="1873" y="2218"/>
                    <a:pt x="2274" y="2017"/>
                    <a:pt x="2552" y="1931"/>
                  </a:cubicBezTo>
                  <a:cubicBezTo>
                    <a:pt x="3068" y="1817"/>
                    <a:pt x="3268" y="1138"/>
                    <a:pt x="3746" y="938"/>
                  </a:cubicBezTo>
                  <a:cubicBezTo>
                    <a:pt x="3756" y="935"/>
                    <a:pt x="3766" y="933"/>
                    <a:pt x="3778" y="933"/>
                  </a:cubicBezTo>
                  <a:cubicBezTo>
                    <a:pt x="3857" y="933"/>
                    <a:pt x="3974" y="997"/>
                    <a:pt x="4079" y="997"/>
                  </a:cubicBezTo>
                  <a:cubicBezTo>
                    <a:pt x="4152" y="997"/>
                    <a:pt x="4219" y="966"/>
                    <a:pt x="4262" y="861"/>
                  </a:cubicBezTo>
                  <a:cubicBezTo>
                    <a:pt x="4300" y="785"/>
                    <a:pt x="4023" y="546"/>
                    <a:pt x="3985" y="460"/>
                  </a:cubicBezTo>
                  <a:cubicBezTo>
                    <a:pt x="3985" y="383"/>
                    <a:pt x="3985" y="259"/>
                    <a:pt x="3947" y="183"/>
                  </a:cubicBezTo>
                  <a:cubicBezTo>
                    <a:pt x="3920" y="43"/>
                    <a:pt x="3833" y="1"/>
                    <a:pt x="37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80"/>
            <p:cNvSpPr/>
            <p:nvPr/>
          </p:nvSpPr>
          <p:spPr>
            <a:xfrm>
              <a:off x="4471299" y="3124470"/>
              <a:ext cx="17536" cy="19854"/>
            </a:xfrm>
            <a:custGeom>
              <a:rect b="b" l="l" r="r" t="t"/>
              <a:pathLst>
                <a:path extrusionOk="0" h="651" w="575">
                  <a:moveTo>
                    <a:pt x="473" y="0"/>
                  </a:moveTo>
                  <a:cubicBezTo>
                    <a:pt x="436" y="0"/>
                    <a:pt x="374" y="23"/>
                    <a:pt x="277" y="76"/>
                  </a:cubicBezTo>
                  <a:cubicBezTo>
                    <a:pt x="124" y="153"/>
                    <a:pt x="0" y="430"/>
                    <a:pt x="38" y="592"/>
                  </a:cubicBezTo>
                  <a:cubicBezTo>
                    <a:pt x="48" y="633"/>
                    <a:pt x="68" y="651"/>
                    <a:pt x="94" y="651"/>
                  </a:cubicBezTo>
                  <a:cubicBezTo>
                    <a:pt x="173" y="651"/>
                    <a:pt x="309" y="494"/>
                    <a:pt x="401" y="315"/>
                  </a:cubicBezTo>
                  <a:cubicBezTo>
                    <a:pt x="486" y="168"/>
                    <a:pt x="575" y="0"/>
                    <a:pt x="47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80"/>
            <p:cNvSpPr/>
            <p:nvPr/>
          </p:nvSpPr>
          <p:spPr>
            <a:xfrm>
              <a:off x="4501583" y="3111508"/>
              <a:ext cx="15371" cy="9485"/>
            </a:xfrm>
            <a:custGeom>
              <a:rect b="b" l="l" r="r" t="t"/>
              <a:pathLst>
                <a:path extrusionOk="0" h="311" w="504">
                  <a:moveTo>
                    <a:pt x="273" y="1"/>
                  </a:moveTo>
                  <a:cubicBezTo>
                    <a:pt x="240" y="1"/>
                    <a:pt x="203" y="18"/>
                    <a:pt x="163" y="62"/>
                  </a:cubicBezTo>
                  <a:cubicBezTo>
                    <a:pt x="87" y="138"/>
                    <a:pt x="1" y="262"/>
                    <a:pt x="163" y="301"/>
                  </a:cubicBezTo>
                  <a:cubicBezTo>
                    <a:pt x="199" y="307"/>
                    <a:pt x="232" y="310"/>
                    <a:pt x="264" y="310"/>
                  </a:cubicBezTo>
                  <a:cubicBezTo>
                    <a:pt x="411" y="310"/>
                    <a:pt x="503" y="240"/>
                    <a:pt x="440" y="138"/>
                  </a:cubicBezTo>
                  <a:cubicBezTo>
                    <a:pt x="391" y="63"/>
                    <a:pt x="337" y="1"/>
                    <a:pt x="27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80"/>
            <p:cNvSpPr/>
            <p:nvPr/>
          </p:nvSpPr>
          <p:spPr>
            <a:xfrm>
              <a:off x="4519942" y="3093027"/>
              <a:ext cx="33852" cy="28302"/>
            </a:xfrm>
            <a:custGeom>
              <a:rect b="b" l="l" r="r" t="t"/>
              <a:pathLst>
                <a:path extrusionOk="0" h="928" w="1110">
                  <a:moveTo>
                    <a:pt x="797" y="0"/>
                  </a:moveTo>
                  <a:cubicBezTo>
                    <a:pt x="777" y="0"/>
                    <a:pt x="750" y="9"/>
                    <a:pt x="718" y="27"/>
                  </a:cubicBezTo>
                  <a:cubicBezTo>
                    <a:pt x="555" y="190"/>
                    <a:pt x="278" y="152"/>
                    <a:pt x="39" y="429"/>
                  </a:cubicBezTo>
                  <a:cubicBezTo>
                    <a:pt x="1" y="505"/>
                    <a:pt x="1" y="629"/>
                    <a:pt x="39" y="782"/>
                  </a:cubicBezTo>
                  <a:cubicBezTo>
                    <a:pt x="91" y="892"/>
                    <a:pt x="233" y="927"/>
                    <a:pt x="370" y="927"/>
                  </a:cubicBezTo>
                  <a:cubicBezTo>
                    <a:pt x="437" y="927"/>
                    <a:pt x="502" y="919"/>
                    <a:pt x="555" y="907"/>
                  </a:cubicBezTo>
                  <a:cubicBezTo>
                    <a:pt x="756" y="907"/>
                    <a:pt x="832" y="830"/>
                    <a:pt x="956" y="744"/>
                  </a:cubicBezTo>
                  <a:cubicBezTo>
                    <a:pt x="1109" y="668"/>
                    <a:pt x="870" y="467"/>
                    <a:pt x="870" y="352"/>
                  </a:cubicBezTo>
                  <a:cubicBezTo>
                    <a:pt x="870" y="216"/>
                    <a:pt x="904" y="0"/>
                    <a:pt x="79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80"/>
            <p:cNvSpPr/>
            <p:nvPr/>
          </p:nvSpPr>
          <p:spPr>
            <a:xfrm>
              <a:off x="4551415" y="3076924"/>
              <a:ext cx="24063" cy="34615"/>
            </a:xfrm>
            <a:custGeom>
              <a:rect b="b" l="l" r="r" t="t"/>
              <a:pathLst>
                <a:path extrusionOk="0" h="1135" w="789">
                  <a:moveTo>
                    <a:pt x="559" y="0"/>
                  </a:moveTo>
                  <a:cubicBezTo>
                    <a:pt x="489" y="0"/>
                    <a:pt x="403" y="28"/>
                    <a:pt x="316" y="78"/>
                  </a:cubicBezTo>
                  <a:cubicBezTo>
                    <a:pt x="1" y="240"/>
                    <a:pt x="77" y="403"/>
                    <a:pt x="163" y="555"/>
                  </a:cubicBezTo>
                  <a:cubicBezTo>
                    <a:pt x="278" y="641"/>
                    <a:pt x="201" y="756"/>
                    <a:pt x="316" y="995"/>
                  </a:cubicBezTo>
                  <a:cubicBezTo>
                    <a:pt x="385" y="1097"/>
                    <a:pt x="491" y="1134"/>
                    <a:pt x="580" y="1134"/>
                  </a:cubicBezTo>
                  <a:cubicBezTo>
                    <a:pt x="700" y="1134"/>
                    <a:pt x="789" y="1066"/>
                    <a:pt x="717" y="995"/>
                  </a:cubicBezTo>
                  <a:cubicBezTo>
                    <a:pt x="555" y="880"/>
                    <a:pt x="517" y="718"/>
                    <a:pt x="555" y="555"/>
                  </a:cubicBezTo>
                  <a:cubicBezTo>
                    <a:pt x="603" y="441"/>
                    <a:pt x="717" y="240"/>
                    <a:pt x="717" y="164"/>
                  </a:cubicBezTo>
                  <a:cubicBezTo>
                    <a:pt x="717" y="49"/>
                    <a:pt x="652" y="0"/>
                    <a:pt x="55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80"/>
            <p:cNvSpPr/>
            <p:nvPr/>
          </p:nvSpPr>
          <p:spPr>
            <a:xfrm>
              <a:off x="4582889" y="3073508"/>
              <a:ext cx="17231" cy="28210"/>
            </a:xfrm>
            <a:custGeom>
              <a:rect b="b" l="l" r="r" t="t"/>
              <a:pathLst>
                <a:path extrusionOk="0" h="925" w="565">
                  <a:moveTo>
                    <a:pt x="137" y="1"/>
                  </a:moveTo>
                  <a:cubicBezTo>
                    <a:pt x="101" y="1"/>
                    <a:pt x="71" y="11"/>
                    <a:pt x="49" y="37"/>
                  </a:cubicBezTo>
                  <a:cubicBezTo>
                    <a:pt x="1" y="75"/>
                    <a:pt x="87" y="228"/>
                    <a:pt x="87" y="390"/>
                  </a:cubicBezTo>
                  <a:cubicBezTo>
                    <a:pt x="87" y="591"/>
                    <a:pt x="49" y="629"/>
                    <a:pt x="87" y="792"/>
                  </a:cubicBezTo>
                  <a:cubicBezTo>
                    <a:pt x="107" y="873"/>
                    <a:pt x="174" y="925"/>
                    <a:pt x="249" y="925"/>
                  </a:cubicBezTo>
                  <a:cubicBezTo>
                    <a:pt x="315" y="925"/>
                    <a:pt x="387" y="885"/>
                    <a:pt x="440" y="792"/>
                  </a:cubicBezTo>
                  <a:cubicBezTo>
                    <a:pt x="526" y="629"/>
                    <a:pt x="163" y="553"/>
                    <a:pt x="240" y="429"/>
                  </a:cubicBezTo>
                  <a:cubicBezTo>
                    <a:pt x="326" y="276"/>
                    <a:pt x="565" y="190"/>
                    <a:pt x="440" y="113"/>
                  </a:cubicBezTo>
                  <a:cubicBezTo>
                    <a:pt x="333" y="59"/>
                    <a:pt x="220" y="1"/>
                    <a:pt x="13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80"/>
            <p:cNvSpPr/>
            <p:nvPr/>
          </p:nvSpPr>
          <p:spPr>
            <a:xfrm>
              <a:off x="4682555" y="3206142"/>
              <a:ext cx="126229" cy="95518"/>
            </a:xfrm>
            <a:custGeom>
              <a:rect b="b" l="l" r="r" t="t"/>
              <a:pathLst>
                <a:path extrusionOk="0" h="3132" w="4139">
                  <a:moveTo>
                    <a:pt x="3275" y="1"/>
                  </a:moveTo>
                  <a:cubicBezTo>
                    <a:pt x="3142" y="1"/>
                    <a:pt x="3015" y="158"/>
                    <a:pt x="2867" y="418"/>
                  </a:cubicBezTo>
                  <a:cubicBezTo>
                    <a:pt x="2705" y="819"/>
                    <a:pt x="1711" y="1497"/>
                    <a:pt x="1434" y="1660"/>
                  </a:cubicBezTo>
                  <a:cubicBezTo>
                    <a:pt x="1305" y="1731"/>
                    <a:pt x="1185" y="1761"/>
                    <a:pt x="1061" y="1761"/>
                  </a:cubicBezTo>
                  <a:cubicBezTo>
                    <a:pt x="918" y="1761"/>
                    <a:pt x="771" y="1721"/>
                    <a:pt x="603" y="1660"/>
                  </a:cubicBezTo>
                  <a:cubicBezTo>
                    <a:pt x="316" y="1536"/>
                    <a:pt x="364" y="1421"/>
                    <a:pt x="163" y="1421"/>
                  </a:cubicBezTo>
                  <a:cubicBezTo>
                    <a:pt x="1" y="1459"/>
                    <a:pt x="39" y="1899"/>
                    <a:pt x="39" y="1899"/>
                  </a:cubicBezTo>
                  <a:cubicBezTo>
                    <a:pt x="39" y="2013"/>
                    <a:pt x="201" y="2052"/>
                    <a:pt x="316" y="2090"/>
                  </a:cubicBezTo>
                  <a:cubicBezTo>
                    <a:pt x="440" y="2138"/>
                    <a:pt x="603" y="2176"/>
                    <a:pt x="679" y="2214"/>
                  </a:cubicBezTo>
                  <a:cubicBezTo>
                    <a:pt x="918" y="2376"/>
                    <a:pt x="1033" y="3131"/>
                    <a:pt x="1033" y="3131"/>
                  </a:cubicBezTo>
                  <a:lnTo>
                    <a:pt x="1434" y="3045"/>
                  </a:lnTo>
                  <a:cubicBezTo>
                    <a:pt x="1434" y="3045"/>
                    <a:pt x="1472" y="2931"/>
                    <a:pt x="1434" y="2654"/>
                  </a:cubicBezTo>
                  <a:cubicBezTo>
                    <a:pt x="1396" y="2415"/>
                    <a:pt x="1510" y="2176"/>
                    <a:pt x="1673" y="2052"/>
                  </a:cubicBezTo>
                  <a:cubicBezTo>
                    <a:pt x="1835" y="1937"/>
                    <a:pt x="2705" y="1335"/>
                    <a:pt x="2944" y="1182"/>
                  </a:cubicBezTo>
                  <a:cubicBezTo>
                    <a:pt x="3183" y="1020"/>
                    <a:pt x="3546" y="819"/>
                    <a:pt x="3785" y="781"/>
                  </a:cubicBezTo>
                  <a:cubicBezTo>
                    <a:pt x="4023" y="742"/>
                    <a:pt x="4138" y="542"/>
                    <a:pt x="3985" y="465"/>
                  </a:cubicBezTo>
                  <a:cubicBezTo>
                    <a:pt x="3823" y="379"/>
                    <a:pt x="3622" y="265"/>
                    <a:pt x="3421" y="64"/>
                  </a:cubicBezTo>
                  <a:cubicBezTo>
                    <a:pt x="3371" y="21"/>
                    <a:pt x="3322" y="1"/>
                    <a:pt x="32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80"/>
            <p:cNvSpPr/>
            <p:nvPr/>
          </p:nvSpPr>
          <p:spPr>
            <a:xfrm>
              <a:off x="4683714" y="3272017"/>
              <a:ext cx="28027" cy="30467"/>
            </a:xfrm>
            <a:custGeom>
              <a:rect b="b" l="l" r="r" t="t"/>
              <a:pathLst>
                <a:path extrusionOk="0" h="999" w="919">
                  <a:moveTo>
                    <a:pt x="37" y="0"/>
                  </a:moveTo>
                  <a:cubicBezTo>
                    <a:pt x="13" y="0"/>
                    <a:pt x="1" y="14"/>
                    <a:pt x="1" y="54"/>
                  </a:cubicBezTo>
                  <a:cubicBezTo>
                    <a:pt x="1" y="255"/>
                    <a:pt x="39" y="532"/>
                    <a:pt x="202" y="847"/>
                  </a:cubicBezTo>
                  <a:cubicBezTo>
                    <a:pt x="241" y="969"/>
                    <a:pt x="426" y="999"/>
                    <a:pt x="599" y="999"/>
                  </a:cubicBezTo>
                  <a:cubicBezTo>
                    <a:pt x="765" y="999"/>
                    <a:pt x="918" y="971"/>
                    <a:pt x="918" y="971"/>
                  </a:cubicBezTo>
                  <a:cubicBezTo>
                    <a:pt x="918" y="971"/>
                    <a:pt x="918" y="809"/>
                    <a:pt x="718" y="408"/>
                  </a:cubicBezTo>
                  <a:cubicBezTo>
                    <a:pt x="641" y="255"/>
                    <a:pt x="479" y="130"/>
                    <a:pt x="326" y="92"/>
                  </a:cubicBezTo>
                  <a:cubicBezTo>
                    <a:pt x="189" y="66"/>
                    <a:pt x="88" y="0"/>
                    <a:pt x="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0"/>
            <p:cNvSpPr/>
            <p:nvPr/>
          </p:nvSpPr>
          <p:spPr>
            <a:xfrm>
              <a:off x="4703262" y="3302453"/>
              <a:ext cx="24215" cy="55017"/>
            </a:xfrm>
            <a:custGeom>
              <a:rect b="b" l="l" r="r" t="t"/>
              <a:pathLst>
                <a:path extrusionOk="0" h="1804" w="794">
                  <a:moveTo>
                    <a:pt x="696" y="0"/>
                  </a:moveTo>
                  <a:cubicBezTo>
                    <a:pt x="633" y="0"/>
                    <a:pt x="547" y="23"/>
                    <a:pt x="456" y="23"/>
                  </a:cubicBezTo>
                  <a:cubicBezTo>
                    <a:pt x="422" y="23"/>
                    <a:pt x="388" y="20"/>
                    <a:pt x="354" y="11"/>
                  </a:cubicBezTo>
                  <a:cubicBezTo>
                    <a:pt x="239" y="11"/>
                    <a:pt x="239" y="126"/>
                    <a:pt x="201" y="250"/>
                  </a:cubicBezTo>
                  <a:cubicBezTo>
                    <a:pt x="201" y="527"/>
                    <a:pt x="239" y="604"/>
                    <a:pt x="239" y="929"/>
                  </a:cubicBezTo>
                  <a:cubicBezTo>
                    <a:pt x="239" y="1129"/>
                    <a:pt x="115" y="1321"/>
                    <a:pt x="38" y="1607"/>
                  </a:cubicBezTo>
                  <a:cubicBezTo>
                    <a:pt x="0" y="1760"/>
                    <a:pt x="77" y="1798"/>
                    <a:pt x="201" y="1798"/>
                  </a:cubicBezTo>
                  <a:cubicBezTo>
                    <a:pt x="213" y="1798"/>
                    <a:pt x="233" y="1803"/>
                    <a:pt x="257" y="1803"/>
                  </a:cubicBezTo>
                  <a:cubicBezTo>
                    <a:pt x="306" y="1803"/>
                    <a:pt x="369" y="1781"/>
                    <a:pt x="401" y="1645"/>
                  </a:cubicBezTo>
                  <a:cubicBezTo>
                    <a:pt x="478" y="1483"/>
                    <a:pt x="401" y="1244"/>
                    <a:pt x="478" y="1129"/>
                  </a:cubicBezTo>
                  <a:cubicBezTo>
                    <a:pt x="554" y="967"/>
                    <a:pt x="593" y="805"/>
                    <a:pt x="640" y="652"/>
                  </a:cubicBezTo>
                  <a:cubicBezTo>
                    <a:pt x="717" y="451"/>
                    <a:pt x="717" y="365"/>
                    <a:pt x="755" y="250"/>
                  </a:cubicBezTo>
                  <a:cubicBezTo>
                    <a:pt x="755" y="174"/>
                    <a:pt x="793" y="50"/>
                    <a:pt x="755" y="11"/>
                  </a:cubicBezTo>
                  <a:cubicBezTo>
                    <a:pt x="739" y="3"/>
                    <a:pt x="719" y="0"/>
                    <a:pt x="69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80"/>
            <p:cNvSpPr/>
            <p:nvPr/>
          </p:nvSpPr>
          <p:spPr>
            <a:xfrm>
              <a:off x="4680237" y="3303948"/>
              <a:ext cx="23056" cy="27997"/>
            </a:xfrm>
            <a:custGeom>
              <a:rect b="b" l="l" r="r" t="t"/>
              <a:pathLst>
                <a:path extrusionOk="0" h="918" w="756">
                  <a:moveTo>
                    <a:pt x="392" y="1"/>
                  </a:moveTo>
                  <a:cubicBezTo>
                    <a:pt x="354" y="125"/>
                    <a:pt x="354" y="278"/>
                    <a:pt x="316" y="364"/>
                  </a:cubicBezTo>
                  <a:cubicBezTo>
                    <a:pt x="239" y="555"/>
                    <a:pt x="201" y="555"/>
                    <a:pt x="115" y="679"/>
                  </a:cubicBezTo>
                  <a:cubicBezTo>
                    <a:pt x="38" y="717"/>
                    <a:pt x="0" y="794"/>
                    <a:pt x="115" y="880"/>
                  </a:cubicBezTo>
                  <a:cubicBezTo>
                    <a:pt x="156" y="905"/>
                    <a:pt x="196" y="918"/>
                    <a:pt x="234" y="918"/>
                  </a:cubicBezTo>
                  <a:cubicBezTo>
                    <a:pt x="311" y="918"/>
                    <a:pt x="382" y="865"/>
                    <a:pt x="440" y="756"/>
                  </a:cubicBezTo>
                  <a:cubicBezTo>
                    <a:pt x="516" y="603"/>
                    <a:pt x="516" y="478"/>
                    <a:pt x="593" y="402"/>
                  </a:cubicBezTo>
                  <a:cubicBezTo>
                    <a:pt x="679" y="278"/>
                    <a:pt x="717" y="240"/>
                    <a:pt x="755" y="39"/>
                  </a:cubicBezTo>
                  <a:cubicBezTo>
                    <a:pt x="631" y="39"/>
                    <a:pt x="516" y="39"/>
                    <a:pt x="3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80"/>
            <p:cNvSpPr/>
            <p:nvPr/>
          </p:nvSpPr>
          <p:spPr>
            <a:xfrm>
              <a:off x="4681396" y="3358752"/>
              <a:ext cx="34127" cy="30101"/>
            </a:xfrm>
            <a:custGeom>
              <a:rect b="b" l="l" r="r" t="t"/>
              <a:pathLst>
                <a:path extrusionOk="0" h="987" w="1119">
                  <a:moveTo>
                    <a:pt x="1032" y="0"/>
                  </a:moveTo>
                  <a:cubicBezTo>
                    <a:pt x="994" y="0"/>
                    <a:pt x="918" y="38"/>
                    <a:pt x="918" y="38"/>
                  </a:cubicBezTo>
                  <a:cubicBezTo>
                    <a:pt x="880" y="77"/>
                    <a:pt x="832" y="153"/>
                    <a:pt x="717" y="277"/>
                  </a:cubicBezTo>
                  <a:cubicBezTo>
                    <a:pt x="555" y="430"/>
                    <a:pt x="402" y="593"/>
                    <a:pt x="201" y="669"/>
                  </a:cubicBezTo>
                  <a:cubicBezTo>
                    <a:pt x="115" y="717"/>
                    <a:pt x="39" y="755"/>
                    <a:pt x="39" y="793"/>
                  </a:cubicBezTo>
                  <a:cubicBezTo>
                    <a:pt x="0" y="831"/>
                    <a:pt x="0" y="908"/>
                    <a:pt x="39" y="956"/>
                  </a:cubicBezTo>
                  <a:cubicBezTo>
                    <a:pt x="60" y="977"/>
                    <a:pt x="75" y="986"/>
                    <a:pt x="90" y="986"/>
                  </a:cubicBezTo>
                  <a:cubicBezTo>
                    <a:pt x="128" y="986"/>
                    <a:pt x="160" y="921"/>
                    <a:pt x="278" y="831"/>
                  </a:cubicBezTo>
                  <a:cubicBezTo>
                    <a:pt x="316" y="793"/>
                    <a:pt x="440" y="717"/>
                    <a:pt x="555" y="669"/>
                  </a:cubicBezTo>
                  <a:cubicBezTo>
                    <a:pt x="956" y="593"/>
                    <a:pt x="1071" y="315"/>
                    <a:pt x="1118" y="115"/>
                  </a:cubicBezTo>
                  <a:cubicBezTo>
                    <a:pt x="1118" y="0"/>
                    <a:pt x="1071" y="0"/>
                    <a:pt x="10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80"/>
            <p:cNvSpPr/>
            <p:nvPr/>
          </p:nvSpPr>
          <p:spPr>
            <a:xfrm>
              <a:off x="4675266" y="3357288"/>
              <a:ext cx="31504" cy="27997"/>
            </a:xfrm>
            <a:custGeom>
              <a:rect b="b" l="l" r="r" t="t"/>
              <a:pathLst>
                <a:path extrusionOk="0" h="918" w="1033">
                  <a:moveTo>
                    <a:pt x="918" y="0"/>
                  </a:moveTo>
                  <a:cubicBezTo>
                    <a:pt x="756" y="86"/>
                    <a:pt x="603" y="239"/>
                    <a:pt x="440" y="440"/>
                  </a:cubicBezTo>
                  <a:cubicBezTo>
                    <a:pt x="278" y="564"/>
                    <a:pt x="240" y="679"/>
                    <a:pt x="201" y="717"/>
                  </a:cubicBezTo>
                  <a:cubicBezTo>
                    <a:pt x="163" y="765"/>
                    <a:pt x="77" y="765"/>
                    <a:pt x="39" y="803"/>
                  </a:cubicBezTo>
                  <a:cubicBezTo>
                    <a:pt x="1" y="841"/>
                    <a:pt x="77" y="879"/>
                    <a:pt x="163" y="918"/>
                  </a:cubicBezTo>
                  <a:cubicBezTo>
                    <a:pt x="163" y="879"/>
                    <a:pt x="125" y="841"/>
                    <a:pt x="201" y="803"/>
                  </a:cubicBezTo>
                  <a:cubicBezTo>
                    <a:pt x="278" y="717"/>
                    <a:pt x="364" y="602"/>
                    <a:pt x="517" y="526"/>
                  </a:cubicBezTo>
                  <a:cubicBezTo>
                    <a:pt x="794" y="440"/>
                    <a:pt x="1033" y="86"/>
                    <a:pt x="1033" y="86"/>
                  </a:cubicBezTo>
                  <a:cubicBezTo>
                    <a:pt x="1033" y="86"/>
                    <a:pt x="956" y="48"/>
                    <a:pt x="9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80"/>
            <p:cNvSpPr/>
            <p:nvPr/>
          </p:nvSpPr>
          <p:spPr>
            <a:xfrm>
              <a:off x="4670325" y="3387877"/>
              <a:ext cx="12260" cy="9363"/>
            </a:xfrm>
            <a:custGeom>
              <a:rect b="b" l="l" r="r" t="t"/>
              <a:pathLst>
                <a:path extrusionOk="0" h="307" w="402">
                  <a:moveTo>
                    <a:pt x="325" y="1"/>
                  </a:moveTo>
                  <a:cubicBezTo>
                    <a:pt x="325" y="1"/>
                    <a:pt x="287" y="1"/>
                    <a:pt x="239" y="39"/>
                  </a:cubicBezTo>
                  <a:cubicBezTo>
                    <a:pt x="201" y="77"/>
                    <a:pt x="86" y="153"/>
                    <a:pt x="48" y="192"/>
                  </a:cubicBezTo>
                  <a:cubicBezTo>
                    <a:pt x="0" y="239"/>
                    <a:pt x="48" y="278"/>
                    <a:pt x="48" y="278"/>
                  </a:cubicBezTo>
                  <a:cubicBezTo>
                    <a:pt x="67" y="297"/>
                    <a:pt x="86" y="306"/>
                    <a:pt x="105" y="306"/>
                  </a:cubicBezTo>
                  <a:cubicBezTo>
                    <a:pt x="125" y="306"/>
                    <a:pt x="144" y="297"/>
                    <a:pt x="163" y="278"/>
                  </a:cubicBezTo>
                  <a:cubicBezTo>
                    <a:pt x="163" y="239"/>
                    <a:pt x="201" y="192"/>
                    <a:pt x="239" y="153"/>
                  </a:cubicBezTo>
                  <a:cubicBezTo>
                    <a:pt x="287" y="115"/>
                    <a:pt x="363" y="115"/>
                    <a:pt x="363" y="77"/>
                  </a:cubicBezTo>
                  <a:cubicBezTo>
                    <a:pt x="402" y="39"/>
                    <a:pt x="363" y="1"/>
                    <a:pt x="3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0"/>
            <p:cNvSpPr/>
            <p:nvPr/>
          </p:nvSpPr>
          <p:spPr>
            <a:xfrm>
              <a:off x="4664500" y="3396629"/>
              <a:ext cx="8478" cy="9363"/>
            </a:xfrm>
            <a:custGeom>
              <a:rect b="b" l="l" r="r" t="t"/>
              <a:pathLst>
                <a:path extrusionOk="0" h="307" w="278">
                  <a:moveTo>
                    <a:pt x="193" y="0"/>
                  </a:moveTo>
                  <a:cubicBezTo>
                    <a:pt x="182" y="0"/>
                    <a:pt x="172" y="10"/>
                    <a:pt x="153" y="29"/>
                  </a:cubicBezTo>
                  <a:cubicBezTo>
                    <a:pt x="115" y="67"/>
                    <a:pt x="115" y="144"/>
                    <a:pt x="77" y="191"/>
                  </a:cubicBezTo>
                  <a:cubicBezTo>
                    <a:pt x="38" y="230"/>
                    <a:pt x="0" y="268"/>
                    <a:pt x="38" y="268"/>
                  </a:cubicBezTo>
                  <a:cubicBezTo>
                    <a:pt x="38" y="306"/>
                    <a:pt x="77" y="306"/>
                    <a:pt x="77" y="306"/>
                  </a:cubicBezTo>
                  <a:cubicBezTo>
                    <a:pt x="115" y="268"/>
                    <a:pt x="115" y="230"/>
                    <a:pt x="153" y="191"/>
                  </a:cubicBezTo>
                  <a:cubicBezTo>
                    <a:pt x="191" y="105"/>
                    <a:pt x="277" y="67"/>
                    <a:pt x="277" y="67"/>
                  </a:cubicBezTo>
                  <a:lnTo>
                    <a:pt x="239" y="29"/>
                  </a:lnTo>
                  <a:cubicBezTo>
                    <a:pt x="215" y="10"/>
                    <a:pt x="203" y="0"/>
                    <a:pt x="1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80"/>
            <p:cNvSpPr/>
            <p:nvPr/>
          </p:nvSpPr>
          <p:spPr>
            <a:xfrm>
              <a:off x="4661877" y="3405962"/>
              <a:ext cx="4971" cy="7289"/>
            </a:xfrm>
            <a:custGeom>
              <a:rect b="b" l="l" r="r" t="t"/>
              <a:pathLst>
                <a:path extrusionOk="0" h="239" w="163">
                  <a:moveTo>
                    <a:pt x="86" y="0"/>
                  </a:moveTo>
                  <a:cubicBezTo>
                    <a:pt x="38" y="0"/>
                    <a:pt x="38" y="38"/>
                    <a:pt x="38" y="124"/>
                  </a:cubicBezTo>
                  <a:cubicBezTo>
                    <a:pt x="0" y="162"/>
                    <a:pt x="0" y="201"/>
                    <a:pt x="0" y="239"/>
                  </a:cubicBezTo>
                  <a:lnTo>
                    <a:pt x="38" y="201"/>
                  </a:lnTo>
                  <a:cubicBezTo>
                    <a:pt x="86" y="162"/>
                    <a:pt x="163" y="76"/>
                    <a:pt x="163" y="38"/>
                  </a:cubicBezTo>
                  <a:cubicBezTo>
                    <a:pt x="124" y="38"/>
                    <a:pt x="124" y="0"/>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80"/>
            <p:cNvSpPr/>
            <p:nvPr/>
          </p:nvSpPr>
          <p:spPr>
            <a:xfrm>
              <a:off x="4652240" y="3396324"/>
              <a:ext cx="5002" cy="7045"/>
            </a:xfrm>
            <a:custGeom>
              <a:rect b="b" l="l" r="r" t="t"/>
              <a:pathLst>
                <a:path extrusionOk="0" h="231" w="164">
                  <a:moveTo>
                    <a:pt x="116" y="1"/>
                  </a:moveTo>
                  <a:cubicBezTo>
                    <a:pt x="77" y="1"/>
                    <a:pt x="77" y="39"/>
                    <a:pt x="39" y="77"/>
                  </a:cubicBezTo>
                  <a:cubicBezTo>
                    <a:pt x="1" y="154"/>
                    <a:pt x="1" y="154"/>
                    <a:pt x="1" y="201"/>
                  </a:cubicBezTo>
                  <a:cubicBezTo>
                    <a:pt x="1" y="220"/>
                    <a:pt x="1" y="230"/>
                    <a:pt x="6" y="230"/>
                  </a:cubicBezTo>
                  <a:cubicBezTo>
                    <a:pt x="11" y="230"/>
                    <a:pt x="20" y="220"/>
                    <a:pt x="39" y="201"/>
                  </a:cubicBezTo>
                  <a:cubicBezTo>
                    <a:pt x="77" y="154"/>
                    <a:pt x="163" y="77"/>
                    <a:pt x="163" y="77"/>
                  </a:cubicBezTo>
                  <a:cubicBezTo>
                    <a:pt x="163" y="39"/>
                    <a:pt x="163" y="39"/>
                    <a:pt x="1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80"/>
            <p:cNvSpPr/>
            <p:nvPr/>
          </p:nvSpPr>
          <p:spPr>
            <a:xfrm>
              <a:off x="4664500" y="3384095"/>
              <a:ext cx="13144" cy="7838"/>
            </a:xfrm>
            <a:custGeom>
              <a:rect b="b" l="l" r="r" t="t"/>
              <a:pathLst>
                <a:path extrusionOk="0" h="257" w="431">
                  <a:moveTo>
                    <a:pt x="316" y="0"/>
                  </a:moveTo>
                  <a:cubicBezTo>
                    <a:pt x="316" y="39"/>
                    <a:pt x="277" y="39"/>
                    <a:pt x="239" y="77"/>
                  </a:cubicBezTo>
                  <a:cubicBezTo>
                    <a:pt x="191" y="125"/>
                    <a:pt x="115" y="125"/>
                    <a:pt x="77" y="163"/>
                  </a:cubicBezTo>
                  <a:cubicBezTo>
                    <a:pt x="0" y="163"/>
                    <a:pt x="38" y="201"/>
                    <a:pt x="77" y="239"/>
                  </a:cubicBezTo>
                  <a:cubicBezTo>
                    <a:pt x="77" y="252"/>
                    <a:pt x="81" y="256"/>
                    <a:pt x="88" y="256"/>
                  </a:cubicBezTo>
                  <a:cubicBezTo>
                    <a:pt x="102" y="256"/>
                    <a:pt x="128" y="239"/>
                    <a:pt x="153" y="239"/>
                  </a:cubicBezTo>
                  <a:cubicBezTo>
                    <a:pt x="153" y="201"/>
                    <a:pt x="316" y="125"/>
                    <a:pt x="354" y="125"/>
                  </a:cubicBezTo>
                  <a:cubicBezTo>
                    <a:pt x="392" y="125"/>
                    <a:pt x="430" y="77"/>
                    <a:pt x="392" y="77"/>
                  </a:cubicBezTo>
                  <a:cubicBezTo>
                    <a:pt x="392" y="39"/>
                    <a:pt x="354" y="0"/>
                    <a:pt x="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80"/>
            <p:cNvSpPr/>
            <p:nvPr/>
          </p:nvSpPr>
          <p:spPr>
            <a:xfrm>
              <a:off x="4657211" y="3390042"/>
              <a:ext cx="8478" cy="6831"/>
            </a:xfrm>
            <a:custGeom>
              <a:rect b="b" l="l" r="r" t="t"/>
              <a:pathLst>
                <a:path extrusionOk="0" h="224" w="278">
                  <a:moveTo>
                    <a:pt x="243" y="0"/>
                  </a:moveTo>
                  <a:cubicBezTo>
                    <a:pt x="231" y="0"/>
                    <a:pt x="219" y="22"/>
                    <a:pt x="191" y="44"/>
                  </a:cubicBezTo>
                  <a:cubicBezTo>
                    <a:pt x="153" y="44"/>
                    <a:pt x="115" y="82"/>
                    <a:pt x="77" y="121"/>
                  </a:cubicBezTo>
                  <a:cubicBezTo>
                    <a:pt x="0" y="121"/>
                    <a:pt x="0" y="168"/>
                    <a:pt x="0" y="207"/>
                  </a:cubicBezTo>
                  <a:cubicBezTo>
                    <a:pt x="13" y="219"/>
                    <a:pt x="22" y="224"/>
                    <a:pt x="29" y="224"/>
                  </a:cubicBezTo>
                  <a:cubicBezTo>
                    <a:pt x="43" y="224"/>
                    <a:pt x="51" y="207"/>
                    <a:pt x="77" y="207"/>
                  </a:cubicBezTo>
                  <a:cubicBezTo>
                    <a:pt x="77" y="207"/>
                    <a:pt x="153" y="168"/>
                    <a:pt x="191" y="121"/>
                  </a:cubicBezTo>
                  <a:cubicBezTo>
                    <a:pt x="191" y="82"/>
                    <a:pt x="277" y="82"/>
                    <a:pt x="277" y="44"/>
                  </a:cubicBezTo>
                  <a:cubicBezTo>
                    <a:pt x="261" y="12"/>
                    <a:pt x="252" y="0"/>
                    <a:pt x="24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80"/>
            <p:cNvSpPr/>
            <p:nvPr/>
          </p:nvSpPr>
          <p:spPr>
            <a:xfrm>
              <a:off x="4648458" y="3333103"/>
              <a:ext cx="42575" cy="18969"/>
            </a:xfrm>
            <a:custGeom>
              <a:rect b="b" l="l" r="r" t="t"/>
              <a:pathLst>
                <a:path extrusionOk="0" h="622" w="1396">
                  <a:moveTo>
                    <a:pt x="1157" y="0"/>
                  </a:moveTo>
                  <a:cubicBezTo>
                    <a:pt x="1119" y="38"/>
                    <a:pt x="1080" y="124"/>
                    <a:pt x="918" y="163"/>
                  </a:cubicBezTo>
                  <a:cubicBezTo>
                    <a:pt x="717" y="239"/>
                    <a:pt x="478" y="363"/>
                    <a:pt x="287" y="363"/>
                  </a:cubicBezTo>
                  <a:cubicBezTo>
                    <a:pt x="201" y="363"/>
                    <a:pt x="125" y="363"/>
                    <a:pt x="87" y="402"/>
                  </a:cubicBezTo>
                  <a:cubicBezTo>
                    <a:pt x="49" y="440"/>
                    <a:pt x="1" y="516"/>
                    <a:pt x="49" y="554"/>
                  </a:cubicBezTo>
                  <a:cubicBezTo>
                    <a:pt x="64" y="604"/>
                    <a:pt x="79" y="622"/>
                    <a:pt x="103" y="622"/>
                  </a:cubicBezTo>
                  <a:cubicBezTo>
                    <a:pt x="137" y="622"/>
                    <a:pt x="190" y="583"/>
                    <a:pt x="287" y="554"/>
                  </a:cubicBezTo>
                  <a:cubicBezTo>
                    <a:pt x="349" y="524"/>
                    <a:pt x="436" y="468"/>
                    <a:pt x="533" y="468"/>
                  </a:cubicBezTo>
                  <a:cubicBezTo>
                    <a:pt x="556" y="468"/>
                    <a:pt x="579" y="471"/>
                    <a:pt x="603" y="478"/>
                  </a:cubicBezTo>
                  <a:cubicBezTo>
                    <a:pt x="655" y="488"/>
                    <a:pt x="705" y="493"/>
                    <a:pt x="752" y="493"/>
                  </a:cubicBezTo>
                  <a:cubicBezTo>
                    <a:pt x="1064" y="493"/>
                    <a:pt x="1253" y="291"/>
                    <a:pt x="1319" y="124"/>
                  </a:cubicBezTo>
                  <a:cubicBezTo>
                    <a:pt x="1396" y="38"/>
                    <a:pt x="1358" y="0"/>
                    <a:pt x="12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80"/>
            <p:cNvSpPr/>
            <p:nvPr/>
          </p:nvSpPr>
          <p:spPr>
            <a:xfrm>
              <a:off x="4644982" y="3328132"/>
              <a:ext cx="37603" cy="19549"/>
            </a:xfrm>
            <a:custGeom>
              <a:rect b="b" l="l" r="r" t="t"/>
              <a:pathLst>
                <a:path extrusionOk="0" h="641" w="1233">
                  <a:moveTo>
                    <a:pt x="1118" y="1"/>
                  </a:moveTo>
                  <a:cubicBezTo>
                    <a:pt x="956" y="49"/>
                    <a:pt x="755" y="163"/>
                    <a:pt x="516" y="287"/>
                  </a:cubicBezTo>
                  <a:cubicBezTo>
                    <a:pt x="354" y="364"/>
                    <a:pt x="239" y="440"/>
                    <a:pt x="201" y="440"/>
                  </a:cubicBezTo>
                  <a:cubicBezTo>
                    <a:pt x="182" y="459"/>
                    <a:pt x="160" y="459"/>
                    <a:pt x="139" y="459"/>
                  </a:cubicBezTo>
                  <a:cubicBezTo>
                    <a:pt x="117" y="459"/>
                    <a:pt x="96" y="459"/>
                    <a:pt x="77" y="479"/>
                  </a:cubicBezTo>
                  <a:cubicBezTo>
                    <a:pt x="0" y="526"/>
                    <a:pt x="38" y="565"/>
                    <a:pt x="115" y="641"/>
                  </a:cubicBezTo>
                  <a:cubicBezTo>
                    <a:pt x="115" y="603"/>
                    <a:pt x="115" y="565"/>
                    <a:pt x="201" y="526"/>
                  </a:cubicBezTo>
                  <a:cubicBezTo>
                    <a:pt x="277" y="479"/>
                    <a:pt x="401" y="402"/>
                    <a:pt x="592" y="402"/>
                  </a:cubicBezTo>
                  <a:cubicBezTo>
                    <a:pt x="879" y="402"/>
                    <a:pt x="1233" y="125"/>
                    <a:pt x="1233" y="125"/>
                  </a:cubicBezTo>
                  <a:cubicBezTo>
                    <a:pt x="1233" y="125"/>
                    <a:pt x="1156" y="49"/>
                    <a:pt x="111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0"/>
            <p:cNvSpPr/>
            <p:nvPr/>
          </p:nvSpPr>
          <p:spPr>
            <a:xfrm>
              <a:off x="4636503" y="3349114"/>
              <a:ext cx="11986" cy="6740"/>
            </a:xfrm>
            <a:custGeom>
              <a:rect b="b" l="l" r="r" t="t"/>
              <a:pathLst>
                <a:path extrusionOk="0" h="221" w="393">
                  <a:moveTo>
                    <a:pt x="331" y="1"/>
                  </a:moveTo>
                  <a:cubicBezTo>
                    <a:pt x="316" y="1"/>
                    <a:pt x="297" y="10"/>
                    <a:pt x="278" y="29"/>
                  </a:cubicBezTo>
                  <a:cubicBezTo>
                    <a:pt x="240" y="29"/>
                    <a:pt x="77" y="115"/>
                    <a:pt x="39" y="115"/>
                  </a:cubicBezTo>
                  <a:cubicBezTo>
                    <a:pt x="1" y="154"/>
                    <a:pt x="1" y="154"/>
                    <a:pt x="1" y="192"/>
                  </a:cubicBezTo>
                  <a:cubicBezTo>
                    <a:pt x="20" y="211"/>
                    <a:pt x="30" y="221"/>
                    <a:pt x="44" y="221"/>
                  </a:cubicBezTo>
                  <a:cubicBezTo>
                    <a:pt x="58" y="221"/>
                    <a:pt x="77" y="211"/>
                    <a:pt x="116" y="192"/>
                  </a:cubicBezTo>
                  <a:cubicBezTo>
                    <a:pt x="154" y="192"/>
                    <a:pt x="202" y="154"/>
                    <a:pt x="240" y="154"/>
                  </a:cubicBezTo>
                  <a:cubicBezTo>
                    <a:pt x="316" y="115"/>
                    <a:pt x="355" y="115"/>
                    <a:pt x="393" y="115"/>
                  </a:cubicBezTo>
                  <a:cubicBezTo>
                    <a:pt x="393" y="77"/>
                    <a:pt x="393" y="29"/>
                    <a:pt x="355" y="29"/>
                  </a:cubicBezTo>
                  <a:cubicBezTo>
                    <a:pt x="355" y="10"/>
                    <a:pt x="345" y="1"/>
                    <a:pt x="3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80"/>
            <p:cNvSpPr/>
            <p:nvPr/>
          </p:nvSpPr>
          <p:spPr>
            <a:xfrm>
              <a:off x="4626622" y="3354482"/>
              <a:ext cx="9912" cy="7777"/>
            </a:xfrm>
            <a:custGeom>
              <a:rect b="b" l="l" r="r" t="t"/>
              <a:pathLst>
                <a:path extrusionOk="0" h="255" w="325">
                  <a:moveTo>
                    <a:pt x="271" y="0"/>
                  </a:moveTo>
                  <a:cubicBezTo>
                    <a:pt x="263" y="0"/>
                    <a:pt x="253" y="5"/>
                    <a:pt x="239" y="16"/>
                  </a:cubicBezTo>
                  <a:cubicBezTo>
                    <a:pt x="201" y="54"/>
                    <a:pt x="163" y="92"/>
                    <a:pt x="124" y="140"/>
                  </a:cubicBezTo>
                  <a:cubicBezTo>
                    <a:pt x="48" y="178"/>
                    <a:pt x="0" y="178"/>
                    <a:pt x="48" y="217"/>
                  </a:cubicBezTo>
                  <a:cubicBezTo>
                    <a:pt x="48" y="255"/>
                    <a:pt x="48" y="255"/>
                    <a:pt x="86" y="255"/>
                  </a:cubicBezTo>
                  <a:cubicBezTo>
                    <a:pt x="124" y="217"/>
                    <a:pt x="124" y="178"/>
                    <a:pt x="201" y="178"/>
                  </a:cubicBezTo>
                  <a:cubicBezTo>
                    <a:pt x="239" y="140"/>
                    <a:pt x="325" y="140"/>
                    <a:pt x="325" y="92"/>
                  </a:cubicBezTo>
                  <a:lnTo>
                    <a:pt x="325" y="54"/>
                  </a:lnTo>
                  <a:cubicBezTo>
                    <a:pt x="298" y="27"/>
                    <a:pt x="290" y="0"/>
                    <a:pt x="27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80"/>
            <p:cNvSpPr/>
            <p:nvPr/>
          </p:nvSpPr>
          <p:spPr>
            <a:xfrm>
              <a:off x="4621956" y="3361740"/>
              <a:ext cx="6130" cy="6343"/>
            </a:xfrm>
            <a:custGeom>
              <a:rect b="b" l="l" r="r" t="t"/>
              <a:pathLst>
                <a:path extrusionOk="0" h="208" w="201">
                  <a:moveTo>
                    <a:pt x="127" y="1"/>
                  </a:moveTo>
                  <a:cubicBezTo>
                    <a:pt x="112" y="1"/>
                    <a:pt x="104" y="28"/>
                    <a:pt x="77" y="55"/>
                  </a:cubicBezTo>
                  <a:cubicBezTo>
                    <a:pt x="38" y="141"/>
                    <a:pt x="0" y="141"/>
                    <a:pt x="0" y="179"/>
                  </a:cubicBezTo>
                  <a:cubicBezTo>
                    <a:pt x="0" y="198"/>
                    <a:pt x="0" y="208"/>
                    <a:pt x="5" y="208"/>
                  </a:cubicBezTo>
                  <a:cubicBezTo>
                    <a:pt x="10" y="208"/>
                    <a:pt x="19" y="198"/>
                    <a:pt x="38" y="179"/>
                  </a:cubicBezTo>
                  <a:cubicBezTo>
                    <a:pt x="115" y="141"/>
                    <a:pt x="201" y="93"/>
                    <a:pt x="201" y="55"/>
                  </a:cubicBezTo>
                  <a:cubicBezTo>
                    <a:pt x="201" y="17"/>
                    <a:pt x="201" y="17"/>
                    <a:pt x="153" y="17"/>
                  </a:cubicBezTo>
                  <a:cubicBezTo>
                    <a:pt x="142" y="6"/>
                    <a:pt x="134" y="1"/>
                    <a:pt x="12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80"/>
            <p:cNvSpPr/>
            <p:nvPr/>
          </p:nvSpPr>
          <p:spPr>
            <a:xfrm>
              <a:off x="4615826" y="3349511"/>
              <a:ext cx="7319" cy="5459"/>
            </a:xfrm>
            <a:custGeom>
              <a:rect b="b" l="l" r="r" t="t"/>
              <a:pathLst>
                <a:path extrusionOk="0" h="179" w="240">
                  <a:moveTo>
                    <a:pt x="175" y="1"/>
                  </a:moveTo>
                  <a:cubicBezTo>
                    <a:pt x="156" y="1"/>
                    <a:pt x="138" y="30"/>
                    <a:pt x="77" y="64"/>
                  </a:cubicBezTo>
                  <a:cubicBezTo>
                    <a:pt x="39" y="102"/>
                    <a:pt x="39" y="141"/>
                    <a:pt x="1" y="141"/>
                  </a:cubicBezTo>
                  <a:cubicBezTo>
                    <a:pt x="1" y="179"/>
                    <a:pt x="1" y="179"/>
                    <a:pt x="77" y="179"/>
                  </a:cubicBezTo>
                  <a:cubicBezTo>
                    <a:pt x="115" y="141"/>
                    <a:pt x="239" y="102"/>
                    <a:pt x="239" y="64"/>
                  </a:cubicBezTo>
                  <a:cubicBezTo>
                    <a:pt x="239" y="64"/>
                    <a:pt x="239" y="16"/>
                    <a:pt x="201" y="16"/>
                  </a:cubicBezTo>
                  <a:cubicBezTo>
                    <a:pt x="190" y="6"/>
                    <a:pt x="182" y="1"/>
                    <a:pt x="1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80"/>
            <p:cNvSpPr/>
            <p:nvPr/>
          </p:nvSpPr>
          <p:spPr>
            <a:xfrm>
              <a:off x="4632722" y="3344174"/>
              <a:ext cx="12290" cy="4697"/>
            </a:xfrm>
            <a:custGeom>
              <a:rect b="b" l="l" r="r" t="t"/>
              <a:pathLst>
                <a:path extrusionOk="0" h="154" w="403">
                  <a:moveTo>
                    <a:pt x="364" y="0"/>
                  </a:moveTo>
                  <a:cubicBezTo>
                    <a:pt x="326" y="39"/>
                    <a:pt x="278" y="39"/>
                    <a:pt x="240" y="39"/>
                  </a:cubicBezTo>
                  <a:cubicBezTo>
                    <a:pt x="163" y="39"/>
                    <a:pt x="125" y="39"/>
                    <a:pt x="39" y="77"/>
                  </a:cubicBezTo>
                  <a:cubicBezTo>
                    <a:pt x="1" y="77"/>
                    <a:pt x="1" y="115"/>
                    <a:pt x="1" y="153"/>
                  </a:cubicBezTo>
                  <a:lnTo>
                    <a:pt x="87" y="153"/>
                  </a:lnTo>
                  <a:cubicBezTo>
                    <a:pt x="125" y="153"/>
                    <a:pt x="326" y="115"/>
                    <a:pt x="326" y="115"/>
                  </a:cubicBezTo>
                  <a:cubicBezTo>
                    <a:pt x="364" y="115"/>
                    <a:pt x="402" y="115"/>
                    <a:pt x="402" y="77"/>
                  </a:cubicBezTo>
                  <a:cubicBezTo>
                    <a:pt x="402" y="77"/>
                    <a:pt x="402" y="0"/>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80"/>
            <p:cNvSpPr/>
            <p:nvPr/>
          </p:nvSpPr>
          <p:spPr>
            <a:xfrm>
              <a:off x="4623115" y="3346217"/>
              <a:ext cx="9637" cy="4453"/>
            </a:xfrm>
            <a:custGeom>
              <a:rect b="b" l="l" r="r" t="t"/>
              <a:pathLst>
                <a:path extrusionOk="0" h="146" w="316">
                  <a:moveTo>
                    <a:pt x="292" y="0"/>
                  </a:moveTo>
                  <a:cubicBezTo>
                    <a:pt x="278" y="0"/>
                    <a:pt x="258" y="10"/>
                    <a:pt x="239" y="10"/>
                  </a:cubicBezTo>
                  <a:cubicBezTo>
                    <a:pt x="201" y="10"/>
                    <a:pt x="163" y="48"/>
                    <a:pt x="77" y="48"/>
                  </a:cubicBezTo>
                  <a:cubicBezTo>
                    <a:pt x="39" y="48"/>
                    <a:pt x="0" y="86"/>
                    <a:pt x="0" y="124"/>
                  </a:cubicBezTo>
                  <a:cubicBezTo>
                    <a:pt x="0" y="140"/>
                    <a:pt x="5" y="146"/>
                    <a:pt x="12" y="146"/>
                  </a:cubicBezTo>
                  <a:cubicBezTo>
                    <a:pt x="26" y="146"/>
                    <a:pt x="51" y="124"/>
                    <a:pt x="77" y="124"/>
                  </a:cubicBezTo>
                  <a:lnTo>
                    <a:pt x="201" y="124"/>
                  </a:lnTo>
                  <a:cubicBezTo>
                    <a:pt x="239" y="86"/>
                    <a:pt x="316" y="124"/>
                    <a:pt x="316" y="48"/>
                  </a:cubicBezTo>
                  <a:cubicBezTo>
                    <a:pt x="316" y="10"/>
                    <a:pt x="306" y="0"/>
                    <a:pt x="2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80"/>
            <p:cNvSpPr/>
            <p:nvPr/>
          </p:nvSpPr>
          <p:spPr>
            <a:xfrm>
              <a:off x="4964443" y="3238774"/>
              <a:ext cx="219673" cy="127205"/>
            </a:xfrm>
            <a:custGeom>
              <a:rect b="b" l="l" r="r" t="t"/>
              <a:pathLst>
                <a:path extrusionOk="0" h="4171" w="7203">
                  <a:moveTo>
                    <a:pt x="1558" y="1"/>
                  </a:moveTo>
                  <a:cubicBezTo>
                    <a:pt x="1341" y="1"/>
                    <a:pt x="1192" y="19"/>
                    <a:pt x="1030" y="64"/>
                  </a:cubicBezTo>
                  <a:cubicBezTo>
                    <a:pt x="867" y="112"/>
                    <a:pt x="953" y="351"/>
                    <a:pt x="552" y="504"/>
                  </a:cubicBezTo>
                  <a:cubicBezTo>
                    <a:pt x="198" y="666"/>
                    <a:pt x="198" y="982"/>
                    <a:pt x="74" y="1220"/>
                  </a:cubicBezTo>
                  <a:cubicBezTo>
                    <a:pt x="0" y="1451"/>
                    <a:pt x="33" y="1939"/>
                    <a:pt x="319" y="1939"/>
                  </a:cubicBezTo>
                  <a:cubicBezTo>
                    <a:pt x="329" y="1939"/>
                    <a:pt x="340" y="1938"/>
                    <a:pt x="351" y="1937"/>
                  </a:cubicBezTo>
                  <a:cubicBezTo>
                    <a:pt x="646" y="1906"/>
                    <a:pt x="1016" y="1510"/>
                    <a:pt x="1227" y="1510"/>
                  </a:cubicBezTo>
                  <a:cubicBezTo>
                    <a:pt x="1276" y="1510"/>
                    <a:pt x="1316" y="1531"/>
                    <a:pt x="1345" y="1584"/>
                  </a:cubicBezTo>
                  <a:cubicBezTo>
                    <a:pt x="1469" y="1861"/>
                    <a:pt x="1670" y="2338"/>
                    <a:pt x="1345" y="2615"/>
                  </a:cubicBezTo>
                  <a:cubicBezTo>
                    <a:pt x="991" y="2893"/>
                    <a:pt x="915" y="2979"/>
                    <a:pt x="1030" y="3093"/>
                  </a:cubicBezTo>
                  <a:cubicBezTo>
                    <a:pt x="1106" y="3217"/>
                    <a:pt x="1393" y="3217"/>
                    <a:pt x="1546" y="3409"/>
                  </a:cubicBezTo>
                  <a:cubicBezTo>
                    <a:pt x="1581" y="3466"/>
                    <a:pt x="1613" y="3495"/>
                    <a:pt x="1645" y="3495"/>
                  </a:cubicBezTo>
                  <a:cubicBezTo>
                    <a:pt x="1724" y="3495"/>
                    <a:pt x="1804" y="3319"/>
                    <a:pt x="1947" y="2979"/>
                  </a:cubicBezTo>
                  <a:cubicBezTo>
                    <a:pt x="2023" y="2778"/>
                    <a:pt x="2386" y="2415"/>
                    <a:pt x="2425" y="2377"/>
                  </a:cubicBezTo>
                  <a:cubicBezTo>
                    <a:pt x="2544" y="2238"/>
                    <a:pt x="2654" y="2197"/>
                    <a:pt x="2748" y="2197"/>
                  </a:cubicBezTo>
                  <a:cubicBezTo>
                    <a:pt x="2843" y="2197"/>
                    <a:pt x="2922" y="2238"/>
                    <a:pt x="2979" y="2262"/>
                  </a:cubicBezTo>
                  <a:cubicBezTo>
                    <a:pt x="3141" y="2338"/>
                    <a:pt x="3304" y="2615"/>
                    <a:pt x="3304" y="2979"/>
                  </a:cubicBezTo>
                  <a:lnTo>
                    <a:pt x="3304" y="3495"/>
                  </a:lnTo>
                  <a:cubicBezTo>
                    <a:pt x="3316" y="3496"/>
                    <a:pt x="3327" y="3497"/>
                    <a:pt x="3339" y="3497"/>
                  </a:cubicBezTo>
                  <a:cubicBezTo>
                    <a:pt x="3527" y="3497"/>
                    <a:pt x="3610" y="3242"/>
                    <a:pt x="3760" y="3242"/>
                  </a:cubicBezTo>
                  <a:cubicBezTo>
                    <a:pt x="3778" y="3242"/>
                    <a:pt x="3798" y="3247"/>
                    <a:pt x="3820" y="3256"/>
                  </a:cubicBezTo>
                  <a:cubicBezTo>
                    <a:pt x="4135" y="3370"/>
                    <a:pt x="4613" y="3571"/>
                    <a:pt x="5052" y="3571"/>
                  </a:cubicBezTo>
                  <a:cubicBezTo>
                    <a:pt x="5492" y="3571"/>
                    <a:pt x="5731" y="3733"/>
                    <a:pt x="6008" y="4049"/>
                  </a:cubicBezTo>
                  <a:cubicBezTo>
                    <a:pt x="6089" y="4130"/>
                    <a:pt x="6177" y="4171"/>
                    <a:pt x="6266" y="4171"/>
                  </a:cubicBezTo>
                  <a:cubicBezTo>
                    <a:pt x="6354" y="4171"/>
                    <a:pt x="6443" y="4130"/>
                    <a:pt x="6524" y="4049"/>
                  </a:cubicBezTo>
                  <a:cubicBezTo>
                    <a:pt x="6648" y="3886"/>
                    <a:pt x="6725" y="3609"/>
                    <a:pt x="6887" y="3571"/>
                  </a:cubicBezTo>
                  <a:cubicBezTo>
                    <a:pt x="7202" y="3409"/>
                    <a:pt x="7164" y="3055"/>
                    <a:pt x="6648" y="2615"/>
                  </a:cubicBezTo>
                  <a:cubicBezTo>
                    <a:pt x="6361" y="2415"/>
                    <a:pt x="6209" y="2300"/>
                    <a:pt x="5884" y="2061"/>
                  </a:cubicBezTo>
                  <a:cubicBezTo>
                    <a:pt x="5406" y="1698"/>
                    <a:pt x="5014" y="1144"/>
                    <a:pt x="4412" y="829"/>
                  </a:cubicBezTo>
                  <a:cubicBezTo>
                    <a:pt x="4059" y="666"/>
                    <a:pt x="3495" y="628"/>
                    <a:pt x="3180" y="351"/>
                  </a:cubicBezTo>
                  <a:cubicBezTo>
                    <a:pt x="2785" y="51"/>
                    <a:pt x="2579" y="25"/>
                    <a:pt x="2320" y="25"/>
                  </a:cubicBezTo>
                  <a:cubicBezTo>
                    <a:pt x="2266" y="25"/>
                    <a:pt x="2209" y="26"/>
                    <a:pt x="2148" y="26"/>
                  </a:cubicBezTo>
                  <a:cubicBezTo>
                    <a:pt x="1898" y="10"/>
                    <a:pt x="1711" y="1"/>
                    <a:pt x="155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0"/>
            <p:cNvSpPr/>
            <p:nvPr/>
          </p:nvSpPr>
          <p:spPr>
            <a:xfrm>
              <a:off x="5006896" y="3309681"/>
              <a:ext cx="58311" cy="162369"/>
            </a:xfrm>
            <a:custGeom>
              <a:rect b="b" l="l" r="r" t="t"/>
              <a:pathLst>
                <a:path extrusionOk="0" h="5324" w="1912">
                  <a:moveTo>
                    <a:pt x="1372" y="0"/>
                  </a:moveTo>
                  <a:cubicBezTo>
                    <a:pt x="1313" y="0"/>
                    <a:pt x="1240" y="26"/>
                    <a:pt x="1147" y="90"/>
                  </a:cubicBezTo>
                  <a:cubicBezTo>
                    <a:pt x="994" y="214"/>
                    <a:pt x="794" y="568"/>
                    <a:pt x="670" y="768"/>
                  </a:cubicBezTo>
                  <a:cubicBezTo>
                    <a:pt x="517" y="1007"/>
                    <a:pt x="431" y="1246"/>
                    <a:pt x="392" y="1609"/>
                  </a:cubicBezTo>
                  <a:cubicBezTo>
                    <a:pt x="316" y="1963"/>
                    <a:pt x="278" y="2717"/>
                    <a:pt x="192" y="3396"/>
                  </a:cubicBezTo>
                  <a:cubicBezTo>
                    <a:pt x="115" y="4036"/>
                    <a:pt x="1" y="4189"/>
                    <a:pt x="192" y="4715"/>
                  </a:cubicBezTo>
                  <a:cubicBezTo>
                    <a:pt x="331" y="5124"/>
                    <a:pt x="794" y="5323"/>
                    <a:pt x="1122" y="5323"/>
                  </a:cubicBezTo>
                  <a:cubicBezTo>
                    <a:pt x="1176" y="5323"/>
                    <a:pt x="1227" y="5318"/>
                    <a:pt x="1272" y="5307"/>
                  </a:cubicBezTo>
                  <a:cubicBezTo>
                    <a:pt x="1625" y="5192"/>
                    <a:pt x="1673" y="5068"/>
                    <a:pt x="1673" y="4867"/>
                  </a:cubicBezTo>
                  <a:cubicBezTo>
                    <a:pt x="1673" y="4552"/>
                    <a:pt x="1673" y="4552"/>
                    <a:pt x="1272" y="4351"/>
                  </a:cubicBezTo>
                  <a:cubicBezTo>
                    <a:pt x="1233" y="4313"/>
                    <a:pt x="870" y="4275"/>
                    <a:pt x="794" y="4151"/>
                  </a:cubicBezTo>
                  <a:cubicBezTo>
                    <a:pt x="756" y="4036"/>
                    <a:pt x="794" y="3195"/>
                    <a:pt x="908" y="2995"/>
                  </a:cubicBezTo>
                  <a:cubicBezTo>
                    <a:pt x="1033" y="2842"/>
                    <a:pt x="1386" y="2641"/>
                    <a:pt x="1434" y="2402"/>
                  </a:cubicBezTo>
                  <a:cubicBezTo>
                    <a:pt x="1510" y="2163"/>
                    <a:pt x="1472" y="1609"/>
                    <a:pt x="1549" y="1447"/>
                  </a:cubicBezTo>
                  <a:cubicBezTo>
                    <a:pt x="1673" y="1322"/>
                    <a:pt x="1912" y="730"/>
                    <a:pt x="1711" y="415"/>
                  </a:cubicBezTo>
                  <a:cubicBezTo>
                    <a:pt x="1615" y="290"/>
                    <a:pt x="1571" y="0"/>
                    <a:pt x="137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80"/>
            <p:cNvSpPr/>
            <p:nvPr/>
          </p:nvSpPr>
          <p:spPr>
            <a:xfrm>
              <a:off x="5052947" y="3448262"/>
              <a:ext cx="106985" cy="111529"/>
            </a:xfrm>
            <a:custGeom>
              <a:rect b="b" l="l" r="r" t="t"/>
              <a:pathLst>
                <a:path extrusionOk="0" h="3657" w="3508">
                  <a:moveTo>
                    <a:pt x="499" y="1"/>
                  </a:moveTo>
                  <a:cubicBezTo>
                    <a:pt x="381" y="1"/>
                    <a:pt x="316" y="110"/>
                    <a:pt x="316" y="285"/>
                  </a:cubicBezTo>
                  <a:cubicBezTo>
                    <a:pt x="316" y="285"/>
                    <a:pt x="316" y="524"/>
                    <a:pt x="239" y="648"/>
                  </a:cubicBezTo>
                  <a:cubicBezTo>
                    <a:pt x="163" y="763"/>
                    <a:pt x="0" y="839"/>
                    <a:pt x="163" y="964"/>
                  </a:cubicBezTo>
                  <a:cubicBezTo>
                    <a:pt x="354" y="1202"/>
                    <a:pt x="679" y="1241"/>
                    <a:pt x="994" y="1480"/>
                  </a:cubicBezTo>
                  <a:cubicBezTo>
                    <a:pt x="1310" y="1718"/>
                    <a:pt x="2628" y="3037"/>
                    <a:pt x="2829" y="3429"/>
                  </a:cubicBezTo>
                  <a:cubicBezTo>
                    <a:pt x="2925" y="3603"/>
                    <a:pt x="3039" y="3656"/>
                    <a:pt x="3131" y="3656"/>
                  </a:cubicBezTo>
                  <a:cubicBezTo>
                    <a:pt x="3231" y="3656"/>
                    <a:pt x="3307" y="3593"/>
                    <a:pt x="3307" y="3553"/>
                  </a:cubicBezTo>
                  <a:cubicBezTo>
                    <a:pt x="3307" y="3429"/>
                    <a:pt x="3507" y="3114"/>
                    <a:pt x="3268" y="3075"/>
                  </a:cubicBezTo>
                  <a:cubicBezTo>
                    <a:pt x="3029" y="3037"/>
                    <a:pt x="2791" y="2875"/>
                    <a:pt x="2552" y="2559"/>
                  </a:cubicBezTo>
                  <a:cubicBezTo>
                    <a:pt x="2427" y="2397"/>
                    <a:pt x="2150" y="2082"/>
                    <a:pt x="1911" y="1795"/>
                  </a:cubicBezTo>
                  <a:cubicBezTo>
                    <a:pt x="1634" y="1441"/>
                    <a:pt x="1310" y="1078"/>
                    <a:pt x="1195" y="839"/>
                  </a:cubicBezTo>
                  <a:cubicBezTo>
                    <a:pt x="956" y="409"/>
                    <a:pt x="717" y="85"/>
                    <a:pt x="555" y="8"/>
                  </a:cubicBezTo>
                  <a:cubicBezTo>
                    <a:pt x="535" y="3"/>
                    <a:pt x="516" y="1"/>
                    <a:pt x="49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80"/>
            <p:cNvSpPr/>
            <p:nvPr/>
          </p:nvSpPr>
          <p:spPr>
            <a:xfrm>
              <a:off x="5041876" y="3476472"/>
              <a:ext cx="49863" cy="29156"/>
            </a:xfrm>
            <a:custGeom>
              <a:rect b="b" l="l" r="r" t="t"/>
              <a:pathLst>
                <a:path extrusionOk="0" h="956" w="1635">
                  <a:moveTo>
                    <a:pt x="363" y="0"/>
                  </a:moveTo>
                  <a:cubicBezTo>
                    <a:pt x="363" y="0"/>
                    <a:pt x="188" y="85"/>
                    <a:pt x="60" y="85"/>
                  </a:cubicBezTo>
                  <a:cubicBezTo>
                    <a:pt x="38" y="85"/>
                    <a:pt x="18" y="82"/>
                    <a:pt x="0" y="77"/>
                  </a:cubicBezTo>
                  <a:lnTo>
                    <a:pt x="0" y="77"/>
                  </a:lnTo>
                  <a:cubicBezTo>
                    <a:pt x="0" y="239"/>
                    <a:pt x="86" y="354"/>
                    <a:pt x="201" y="440"/>
                  </a:cubicBezTo>
                  <a:cubicBezTo>
                    <a:pt x="287" y="516"/>
                    <a:pt x="564" y="555"/>
                    <a:pt x="803" y="631"/>
                  </a:cubicBezTo>
                  <a:cubicBezTo>
                    <a:pt x="1357" y="755"/>
                    <a:pt x="1634" y="956"/>
                    <a:pt x="1634" y="956"/>
                  </a:cubicBezTo>
                  <a:cubicBezTo>
                    <a:pt x="1634" y="956"/>
                    <a:pt x="1481" y="717"/>
                    <a:pt x="1042" y="478"/>
                  </a:cubicBezTo>
                  <a:cubicBezTo>
                    <a:pt x="841" y="354"/>
                    <a:pt x="641" y="277"/>
                    <a:pt x="526" y="201"/>
                  </a:cubicBezTo>
                  <a:cubicBezTo>
                    <a:pt x="402" y="115"/>
                    <a:pt x="363" y="0"/>
                    <a:pt x="3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80"/>
            <p:cNvSpPr/>
            <p:nvPr/>
          </p:nvSpPr>
          <p:spPr>
            <a:xfrm>
              <a:off x="5117358" y="3502974"/>
              <a:ext cx="41111" cy="39098"/>
            </a:xfrm>
            <a:custGeom>
              <a:rect b="b" l="l" r="r" t="t"/>
              <a:pathLst>
                <a:path extrusionOk="0" h="1282" w="1348">
                  <a:moveTo>
                    <a:pt x="0" y="1"/>
                  </a:moveTo>
                  <a:lnTo>
                    <a:pt x="554" y="765"/>
                  </a:lnTo>
                  <a:cubicBezTo>
                    <a:pt x="793" y="1004"/>
                    <a:pt x="1032" y="1081"/>
                    <a:pt x="1156" y="1119"/>
                  </a:cubicBezTo>
                  <a:cubicBezTo>
                    <a:pt x="1233" y="1157"/>
                    <a:pt x="1271" y="1281"/>
                    <a:pt x="1271" y="1281"/>
                  </a:cubicBezTo>
                  <a:cubicBezTo>
                    <a:pt x="1271" y="1281"/>
                    <a:pt x="1347" y="1004"/>
                    <a:pt x="1109" y="804"/>
                  </a:cubicBezTo>
                  <a:cubicBezTo>
                    <a:pt x="870" y="603"/>
                    <a:pt x="0"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80"/>
            <p:cNvSpPr/>
            <p:nvPr/>
          </p:nvSpPr>
          <p:spPr>
            <a:xfrm>
              <a:off x="5159902" y="3557778"/>
              <a:ext cx="10796" cy="37603"/>
            </a:xfrm>
            <a:custGeom>
              <a:rect b="b" l="l" r="r" t="t"/>
              <a:pathLst>
                <a:path extrusionOk="0" h="1233" w="354">
                  <a:moveTo>
                    <a:pt x="0" y="0"/>
                  </a:moveTo>
                  <a:cubicBezTo>
                    <a:pt x="0" y="0"/>
                    <a:pt x="38" y="115"/>
                    <a:pt x="38" y="239"/>
                  </a:cubicBezTo>
                  <a:cubicBezTo>
                    <a:pt x="38" y="316"/>
                    <a:pt x="38" y="354"/>
                    <a:pt x="77" y="440"/>
                  </a:cubicBezTo>
                  <a:cubicBezTo>
                    <a:pt x="115" y="516"/>
                    <a:pt x="191" y="593"/>
                    <a:pt x="239" y="679"/>
                  </a:cubicBezTo>
                  <a:cubicBezTo>
                    <a:pt x="316" y="918"/>
                    <a:pt x="316" y="1233"/>
                    <a:pt x="316" y="1233"/>
                  </a:cubicBezTo>
                  <a:cubicBezTo>
                    <a:pt x="316" y="1233"/>
                    <a:pt x="354" y="1032"/>
                    <a:pt x="354" y="640"/>
                  </a:cubicBezTo>
                  <a:cubicBezTo>
                    <a:pt x="354" y="201"/>
                    <a:pt x="0"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80"/>
            <p:cNvSpPr/>
            <p:nvPr/>
          </p:nvSpPr>
          <p:spPr>
            <a:xfrm>
              <a:off x="4942485" y="3574674"/>
              <a:ext cx="19274" cy="35286"/>
            </a:xfrm>
            <a:custGeom>
              <a:rect b="b" l="l" r="r" t="t"/>
              <a:pathLst>
                <a:path extrusionOk="0" h="1157" w="632">
                  <a:moveTo>
                    <a:pt x="479" y="0"/>
                  </a:moveTo>
                  <a:cubicBezTo>
                    <a:pt x="479" y="1"/>
                    <a:pt x="441" y="125"/>
                    <a:pt x="355" y="201"/>
                  </a:cubicBezTo>
                  <a:cubicBezTo>
                    <a:pt x="316" y="278"/>
                    <a:pt x="278" y="278"/>
                    <a:pt x="278" y="402"/>
                  </a:cubicBezTo>
                  <a:cubicBezTo>
                    <a:pt x="278" y="478"/>
                    <a:pt x="278" y="564"/>
                    <a:pt x="240" y="679"/>
                  </a:cubicBezTo>
                  <a:cubicBezTo>
                    <a:pt x="154" y="918"/>
                    <a:pt x="1" y="1157"/>
                    <a:pt x="1" y="1157"/>
                  </a:cubicBezTo>
                  <a:cubicBezTo>
                    <a:pt x="1" y="1157"/>
                    <a:pt x="154" y="1042"/>
                    <a:pt x="393" y="679"/>
                  </a:cubicBezTo>
                  <a:cubicBezTo>
                    <a:pt x="632" y="364"/>
                    <a:pt x="479" y="1"/>
                    <a:pt x="47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0"/>
            <p:cNvSpPr/>
            <p:nvPr/>
          </p:nvSpPr>
          <p:spPr>
            <a:xfrm>
              <a:off x="5136571" y="3557778"/>
              <a:ext cx="26838" cy="83624"/>
            </a:xfrm>
            <a:custGeom>
              <a:rect b="b" l="l" r="r" t="t"/>
              <a:pathLst>
                <a:path extrusionOk="0" h="2742" w="880">
                  <a:moveTo>
                    <a:pt x="125" y="0"/>
                  </a:moveTo>
                  <a:lnTo>
                    <a:pt x="125" y="0"/>
                  </a:lnTo>
                  <a:cubicBezTo>
                    <a:pt x="1" y="115"/>
                    <a:pt x="1" y="239"/>
                    <a:pt x="163" y="478"/>
                  </a:cubicBezTo>
                  <a:cubicBezTo>
                    <a:pt x="287" y="717"/>
                    <a:pt x="287" y="1873"/>
                    <a:pt x="287" y="2112"/>
                  </a:cubicBezTo>
                  <a:cubicBezTo>
                    <a:pt x="287" y="2313"/>
                    <a:pt x="163" y="2465"/>
                    <a:pt x="364" y="2704"/>
                  </a:cubicBezTo>
                  <a:cubicBezTo>
                    <a:pt x="376" y="2731"/>
                    <a:pt x="396" y="2741"/>
                    <a:pt x="422" y="2741"/>
                  </a:cubicBezTo>
                  <a:cubicBezTo>
                    <a:pt x="479" y="2741"/>
                    <a:pt x="562" y="2692"/>
                    <a:pt x="641" y="2666"/>
                  </a:cubicBezTo>
                  <a:cubicBezTo>
                    <a:pt x="803" y="2628"/>
                    <a:pt x="880" y="2628"/>
                    <a:pt x="880" y="2504"/>
                  </a:cubicBezTo>
                  <a:cubicBezTo>
                    <a:pt x="880" y="2313"/>
                    <a:pt x="679" y="2265"/>
                    <a:pt x="641" y="2074"/>
                  </a:cubicBezTo>
                  <a:cubicBezTo>
                    <a:pt x="641" y="1749"/>
                    <a:pt x="603" y="1434"/>
                    <a:pt x="603" y="1118"/>
                  </a:cubicBezTo>
                  <a:cubicBezTo>
                    <a:pt x="603" y="717"/>
                    <a:pt x="803" y="516"/>
                    <a:pt x="641" y="277"/>
                  </a:cubicBezTo>
                  <a:cubicBezTo>
                    <a:pt x="641" y="239"/>
                    <a:pt x="565" y="201"/>
                    <a:pt x="526" y="163"/>
                  </a:cubicBezTo>
                  <a:cubicBezTo>
                    <a:pt x="494" y="163"/>
                    <a:pt x="467" y="180"/>
                    <a:pt x="429" y="180"/>
                  </a:cubicBezTo>
                  <a:cubicBezTo>
                    <a:pt x="411" y="180"/>
                    <a:pt x="389" y="175"/>
                    <a:pt x="364" y="163"/>
                  </a:cubicBezTo>
                  <a:cubicBezTo>
                    <a:pt x="287" y="163"/>
                    <a:pt x="163" y="77"/>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0"/>
            <p:cNvSpPr/>
            <p:nvPr/>
          </p:nvSpPr>
          <p:spPr>
            <a:xfrm>
              <a:off x="5165727" y="3629325"/>
              <a:ext cx="14608" cy="13571"/>
            </a:xfrm>
            <a:custGeom>
              <a:rect b="b" l="l" r="r" t="t"/>
              <a:pathLst>
                <a:path extrusionOk="0" h="445" w="479">
                  <a:moveTo>
                    <a:pt x="20" y="1"/>
                  </a:moveTo>
                  <a:cubicBezTo>
                    <a:pt x="6" y="1"/>
                    <a:pt x="0" y="5"/>
                    <a:pt x="0" y="5"/>
                  </a:cubicBezTo>
                  <a:lnTo>
                    <a:pt x="0" y="205"/>
                  </a:lnTo>
                  <a:cubicBezTo>
                    <a:pt x="125" y="282"/>
                    <a:pt x="163" y="244"/>
                    <a:pt x="239" y="282"/>
                  </a:cubicBezTo>
                  <a:cubicBezTo>
                    <a:pt x="363" y="320"/>
                    <a:pt x="478" y="444"/>
                    <a:pt x="478" y="444"/>
                  </a:cubicBezTo>
                  <a:cubicBezTo>
                    <a:pt x="478" y="444"/>
                    <a:pt x="402" y="244"/>
                    <a:pt x="239" y="119"/>
                  </a:cubicBezTo>
                  <a:cubicBezTo>
                    <a:pt x="112" y="18"/>
                    <a:pt x="48" y="1"/>
                    <a:pt x="2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0"/>
            <p:cNvSpPr/>
            <p:nvPr/>
          </p:nvSpPr>
          <p:spPr>
            <a:xfrm>
              <a:off x="5148831" y="3640243"/>
              <a:ext cx="16926" cy="32022"/>
            </a:xfrm>
            <a:custGeom>
              <a:rect b="b" l="l" r="r" t="t"/>
              <a:pathLst>
                <a:path extrusionOk="0" h="1050" w="555">
                  <a:moveTo>
                    <a:pt x="363" y="0"/>
                  </a:moveTo>
                  <a:cubicBezTo>
                    <a:pt x="363" y="0"/>
                    <a:pt x="239" y="125"/>
                    <a:pt x="163" y="125"/>
                  </a:cubicBezTo>
                  <a:cubicBezTo>
                    <a:pt x="77" y="163"/>
                    <a:pt x="124" y="239"/>
                    <a:pt x="124" y="325"/>
                  </a:cubicBezTo>
                  <a:cubicBezTo>
                    <a:pt x="163" y="363"/>
                    <a:pt x="163" y="402"/>
                    <a:pt x="163" y="478"/>
                  </a:cubicBezTo>
                  <a:cubicBezTo>
                    <a:pt x="124" y="641"/>
                    <a:pt x="0" y="879"/>
                    <a:pt x="38" y="956"/>
                  </a:cubicBezTo>
                  <a:cubicBezTo>
                    <a:pt x="57" y="1018"/>
                    <a:pt x="127" y="1049"/>
                    <a:pt x="191" y="1049"/>
                  </a:cubicBezTo>
                  <a:cubicBezTo>
                    <a:pt x="256" y="1049"/>
                    <a:pt x="315" y="1018"/>
                    <a:pt x="315" y="956"/>
                  </a:cubicBezTo>
                  <a:cubicBezTo>
                    <a:pt x="277" y="803"/>
                    <a:pt x="277" y="440"/>
                    <a:pt x="401" y="277"/>
                  </a:cubicBezTo>
                  <a:cubicBezTo>
                    <a:pt x="554" y="125"/>
                    <a:pt x="363" y="0"/>
                    <a:pt x="3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0"/>
            <p:cNvSpPr/>
            <p:nvPr/>
          </p:nvSpPr>
          <p:spPr>
            <a:xfrm>
              <a:off x="5134253" y="3671991"/>
              <a:ext cx="23056" cy="23056"/>
            </a:xfrm>
            <a:custGeom>
              <a:rect b="b" l="l" r="r" t="t"/>
              <a:pathLst>
                <a:path extrusionOk="0" h="756" w="756">
                  <a:moveTo>
                    <a:pt x="478" y="1"/>
                  </a:moveTo>
                  <a:cubicBezTo>
                    <a:pt x="440" y="1"/>
                    <a:pt x="402" y="116"/>
                    <a:pt x="363" y="240"/>
                  </a:cubicBezTo>
                  <a:cubicBezTo>
                    <a:pt x="316" y="354"/>
                    <a:pt x="163" y="431"/>
                    <a:pt x="77" y="479"/>
                  </a:cubicBezTo>
                  <a:cubicBezTo>
                    <a:pt x="0" y="479"/>
                    <a:pt x="0" y="517"/>
                    <a:pt x="77" y="593"/>
                  </a:cubicBezTo>
                  <a:cubicBezTo>
                    <a:pt x="163" y="670"/>
                    <a:pt x="125" y="756"/>
                    <a:pt x="163" y="756"/>
                  </a:cubicBezTo>
                  <a:cubicBezTo>
                    <a:pt x="239" y="756"/>
                    <a:pt x="239" y="718"/>
                    <a:pt x="277" y="632"/>
                  </a:cubicBezTo>
                  <a:cubicBezTo>
                    <a:pt x="316" y="593"/>
                    <a:pt x="402" y="479"/>
                    <a:pt x="478" y="431"/>
                  </a:cubicBezTo>
                  <a:cubicBezTo>
                    <a:pt x="641" y="354"/>
                    <a:pt x="755" y="240"/>
                    <a:pt x="679" y="154"/>
                  </a:cubicBezTo>
                  <a:cubicBezTo>
                    <a:pt x="641" y="116"/>
                    <a:pt x="555" y="39"/>
                    <a:pt x="4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80"/>
            <p:cNvSpPr/>
            <p:nvPr/>
          </p:nvSpPr>
          <p:spPr>
            <a:xfrm>
              <a:off x="5125805" y="3665892"/>
              <a:ext cx="18085" cy="19244"/>
            </a:xfrm>
            <a:custGeom>
              <a:rect b="b" l="l" r="r" t="t"/>
              <a:pathLst>
                <a:path extrusionOk="0" h="631" w="593">
                  <a:moveTo>
                    <a:pt x="478" y="0"/>
                  </a:moveTo>
                  <a:cubicBezTo>
                    <a:pt x="402" y="38"/>
                    <a:pt x="402" y="153"/>
                    <a:pt x="316" y="239"/>
                  </a:cubicBezTo>
                  <a:cubicBezTo>
                    <a:pt x="239" y="316"/>
                    <a:pt x="201" y="354"/>
                    <a:pt x="163" y="392"/>
                  </a:cubicBezTo>
                  <a:cubicBezTo>
                    <a:pt x="38" y="440"/>
                    <a:pt x="0" y="440"/>
                    <a:pt x="0" y="516"/>
                  </a:cubicBezTo>
                  <a:cubicBezTo>
                    <a:pt x="38" y="554"/>
                    <a:pt x="115" y="631"/>
                    <a:pt x="163" y="631"/>
                  </a:cubicBezTo>
                  <a:cubicBezTo>
                    <a:pt x="201" y="631"/>
                    <a:pt x="277" y="554"/>
                    <a:pt x="354" y="516"/>
                  </a:cubicBezTo>
                  <a:cubicBezTo>
                    <a:pt x="440" y="440"/>
                    <a:pt x="402" y="354"/>
                    <a:pt x="478" y="277"/>
                  </a:cubicBezTo>
                  <a:cubicBezTo>
                    <a:pt x="516" y="239"/>
                    <a:pt x="593" y="201"/>
                    <a:pt x="593" y="153"/>
                  </a:cubicBezTo>
                  <a:cubicBezTo>
                    <a:pt x="554" y="115"/>
                    <a:pt x="516" y="0"/>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80"/>
            <p:cNvSpPr/>
            <p:nvPr/>
          </p:nvSpPr>
          <p:spPr>
            <a:xfrm>
              <a:off x="5140383" y="3642866"/>
              <a:ext cx="10796" cy="24459"/>
            </a:xfrm>
            <a:custGeom>
              <a:rect b="b" l="l" r="r" t="t"/>
              <a:pathLst>
                <a:path extrusionOk="0" h="802" w="354">
                  <a:moveTo>
                    <a:pt x="115" y="0"/>
                  </a:moveTo>
                  <a:cubicBezTo>
                    <a:pt x="115" y="0"/>
                    <a:pt x="115" y="77"/>
                    <a:pt x="162" y="277"/>
                  </a:cubicBezTo>
                  <a:cubicBezTo>
                    <a:pt x="201" y="392"/>
                    <a:pt x="239" y="430"/>
                    <a:pt x="162" y="555"/>
                  </a:cubicBezTo>
                  <a:cubicBezTo>
                    <a:pt x="162" y="593"/>
                    <a:pt x="76" y="593"/>
                    <a:pt x="0" y="669"/>
                  </a:cubicBezTo>
                  <a:cubicBezTo>
                    <a:pt x="0" y="710"/>
                    <a:pt x="85" y="801"/>
                    <a:pt x="139" y="801"/>
                  </a:cubicBezTo>
                  <a:cubicBezTo>
                    <a:pt x="148" y="801"/>
                    <a:pt x="156" y="799"/>
                    <a:pt x="162" y="793"/>
                  </a:cubicBezTo>
                  <a:cubicBezTo>
                    <a:pt x="201" y="793"/>
                    <a:pt x="201" y="717"/>
                    <a:pt x="277" y="631"/>
                  </a:cubicBezTo>
                  <a:cubicBezTo>
                    <a:pt x="354" y="516"/>
                    <a:pt x="354" y="277"/>
                    <a:pt x="315" y="115"/>
                  </a:cubicBezTo>
                  <a:cubicBezTo>
                    <a:pt x="239" y="77"/>
                    <a:pt x="162"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80"/>
            <p:cNvSpPr/>
            <p:nvPr/>
          </p:nvSpPr>
          <p:spPr>
            <a:xfrm>
              <a:off x="5105098" y="3681629"/>
              <a:ext cx="23056" cy="11772"/>
            </a:xfrm>
            <a:custGeom>
              <a:rect b="b" l="l" r="r" t="t"/>
              <a:pathLst>
                <a:path extrusionOk="0" h="386" w="756">
                  <a:moveTo>
                    <a:pt x="603" y="0"/>
                  </a:moveTo>
                  <a:cubicBezTo>
                    <a:pt x="555" y="0"/>
                    <a:pt x="517" y="38"/>
                    <a:pt x="479" y="77"/>
                  </a:cubicBezTo>
                  <a:cubicBezTo>
                    <a:pt x="402" y="77"/>
                    <a:pt x="364" y="163"/>
                    <a:pt x="240" y="163"/>
                  </a:cubicBezTo>
                  <a:cubicBezTo>
                    <a:pt x="205" y="148"/>
                    <a:pt x="174" y="143"/>
                    <a:pt x="146" y="143"/>
                  </a:cubicBezTo>
                  <a:cubicBezTo>
                    <a:pt x="81" y="143"/>
                    <a:pt x="39" y="174"/>
                    <a:pt x="39" y="201"/>
                  </a:cubicBezTo>
                  <a:cubicBezTo>
                    <a:pt x="1" y="239"/>
                    <a:pt x="77" y="277"/>
                    <a:pt x="77" y="316"/>
                  </a:cubicBezTo>
                  <a:cubicBezTo>
                    <a:pt x="55" y="365"/>
                    <a:pt x="87" y="386"/>
                    <a:pt x="125" y="386"/>
                  </a:cubicBezTo>
                  <a:cubicBezTo>
                    <a:pt x="153" y="386"/>
                    <a:pt x="185" y="374"/>
                    <a:pt x="201" y="354"/>
                  </a:cubicBezTo>
                  <a:cubicBezTo>
                    <a:pt x="402" y="239"/>
                    <a:pt x="517" y="277"/>
                    <a:pt x="603" y="239"/>
                  </a:cubicBezTo>
                  <a:cubicBezTo>
                    <a:pt x="756" y="201"/>
                    <a:pt x="756" y="163"/>
                    <a:pt x="717" y="115"/>
                  </a:cubicBezTo>
                  <a:cubicBezTo>
                    <a:pt x="679" y="77"/>
                    <a:pt x="641" y="0"/>
                    <a:pt x="6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80"/>
            <p:cNvSpPr/>
            <p:nvPr/>
          </p:nvSpPr>
          <p:spPr>
            <a:xfrm>
              <a:off x="5089361" y="3688918"/>
              <a:ext cx="16957" cy="8478"/>
            </a:xfrm>
            <a:custGeom>
              <a:rect b="b" l="l" r="r" t="t"/>
              <a:pathLst>
                <a:path extrusionOk="0" h="278" w="556">
                  <a:moveTo>
                    <a:pt x="440" y="0"/>
                  </a:moveTo>
                  <a:cubicBezTo>
                    <a:pt x="402" y="0"/>
                    <a:pt x="278" y="38"/>
                    <a:pt x="201" y="77"/>
                  </a:cubicBezTo>
                  <a:cubicBezTo>
                    <a:pt x="116" y="163"/>
                    <a:pt x="1" y="277"/>
                    <a:pt x="1" y="277"/>
                  </a:cubicBezTo>
                  <a:cubicBezTo>
                    <a:pt x="1" y="277"/>
                    <a:pt x="105" y="228"/>
                    <a:pt x="205" y="228"/>
                  </a:cubicBezTo>
                  <a:cubicBezTo>
                    <a:pt x="230" y="228"/>
                    <a:pt x="255" y="231"/>
                    <a:pt x="278" y="239"/>
                  </a:cubicBezTo>
                  <a:cubicBezTo>
                    <a:pt x="440" y="239"/>
                    <a:pt x="555" y="201"/>
                    <a:pt x="555" y="201"/>
                  </a:cubicBezTo>
                  <a:cubicBezTo>
                    <a:pt x="555" y="201"/>
                    <a:pt x="555" y="115"/>
                    <a:pt x="517" y="77"/>
                  </a:cubicBezTo>
                  <a:cubicBezTo>
                    <a:pt x="440" y="38"/>
                    <a:pt x="440" y="0"/>
                    <a:pt x="4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80"/>
            <p:cNvSpPr/>
            <p:nvPr/>
          </p:nvSpPr>
          <p:spPr>
            <a:xfrm>
              <a:off x="5111228" y="3691235"/>
              <a:ext cx="16926" cy="9942"/>
            </a:xfrm>
            <a:custGeom>
              <a:rect b="b" l="l" r="r" t="t"/>
              <a:pathLst>
                <a:path extrusionOk="0" h="326" w="555">
                  <a:moveTo>
                    <a:pt x="440" y="1"/>
                  </a:moveTo>
                  <a:cubicBezTo>
                    <a:pt x="440" y="1"/>
                    <a:pt x="239" y="39"/>
                    <a:pt x="163" y="87"/>
                  </a:cubicBezTo>
                  <a:cubicBezTo>
                    <a:pt x="77" y="163"/>
                    <a:pt x="0" y="325"/>
                    <a:pt x="0" y="325"/>
                  </a:cubicBezTo>
                  <a:cubicBezTo>
                    <a:pt x="0" y="325"/>
                    <a:pt x="115" y="239"/>
                    <a:pt x="316" y="239"/>
                  </a:cubicBezTo>
                  <a:cubicBezTo>
                    <a:pt x="440" y="239"/>
                    <a:pt x="555" y="201"/>
                    <a:pt x="555" y="201"/>
                  </a:cubicBezTo>
                  <a:cubicBezTo>
                    <a:pt x="555" y="201"/>
                    <a:pt x="555" y="125"/>
                    <a:pt x="516" y="87"/>
                  </a:cubicBezTo>
                  <a:cubicBezTo>
                    <a:pt x="478" y="39"/>
                    <a:pt x="440" y="1"/>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0"/>
            <p:cNvSpPr/>
            <p:nvPr/>
          </p:nvSpPr>
          <p:spPr>
            <a:xfrm>
              <a:off x="5125805" y="3687728"/>
              <a:ext cx="12260" cy="9973"/>
            </a:xfrm>
            <a:custGeom>
              <a:rect b="b" l="l" r="r" t="t"/>
              <a:pathLst>
                <a:path extrusionOk="0" h="327" w="402">
                  <a:moveTo>
                    <a:pt x="201" y="1"/>
                  </a:moveTo>
                  <a:cubicBezTo>
                    <a:pt x="163" y="39"/>
                    <a:pt x="163" y="39"/>
                    <a:pt x="77" y="39"/>
                  </a:cubicBezTo>
                  <a:cubicBezTo>
                    <a:pt x="0" y="77"/>
                    <a:pt x="0" y="116"/>
                    <a:pt x="38" y="154"/>
                  </a:cubicBezTo>
                  <a:cubicBezTo>
                    <a:pt x="77" y="202"/>
                    <a:pt x="115" y="278"/>
                    <a:pt x="163" y="316"/>
                  </a:cubicBezTo>
                  <a:cubicBezTo>
                    <a:pt x="170" y="324"/>
                    <a:pt x="178" y="327"/>
                    <a:pt x="186" y="327"/>
                  </a:cubicBezTo>
                  <a:cubicBezTo>
                    <a:pt x="216" y="327"/>
                    <a:pt x="247" y="278"/>
                    <a:pt x="277" y="278"/>
                  </a:cubicBezTo>
                  <a:cubicBezTo>
                    <a:pt x="354" y="278"/>
                    <a:pt x="402" y="240"/>
                    <a:pt x="354" y="154"/>
                  </a:cubicBezTo>
                  <a:cubicBezTo>
                    <a:pt x="316" y="116"/>
                    <a:pt x="277" y="116"/>
                    <a:pt x="277" y="77"/>
                  </a:cubicBezTo>
                  <a:cubicBezTo>
                    <a:pt x="277" y="39"/>
                    <a:pt x="239"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0"/>
            <p:cNvSpPr/>
            <p:nvPr/>
          </p:nvSpPr>
          <p:spPr>
            <a:xfrm>
              <a:off x="4888870" y="3572356"/>
              <a:ext cx="58311" cy="77921"/>
            </a:xfrm>
            <a:custGeom>
              <a:rect b="b" l="l" r="r" t="t"/>
              <a:pathLst>
                <a:path extrusionOk="0" h="2555" w="1912">
                  <a:moveTo>
                    <a:pt x="1434" y="0"/>
                  </a:moveTo>
                  <a:cubicBezTo>
                    <a:pt x="1319" y="38"/>
                    <a:pt x="1281" y="239"/>
                    <a:pt x="1243" y="478"/>
                  </a:cubicBezTo>
                  <a:cubicBezTo>
                    <a:pt x="1195" y="717"/>
                    <a:pt x="479" y="1672"/>
                    <a:pt x="364" y="1835"/>
                  </a:cubicBezTo>
                  <a:cubicBezTo>
                    <a:pt x="201" y="1987"/>
                    <a:pt x="1" y="2026"/>
                    <a:pt x="1" y="2312"/>
                  </a:cubicBezTo>
                  <a:cubicBezTo>
                    <a:pt x="1" y="2427"/>
                    <a:pt x="163" y="2465"/>
                    <a:pt x="240" y="2503"/>
                  </a:cubicBezTo>
                  <a:cubicBezTo>
                    <a:pt x="332" y="2531"/>
                    <a:pt x="396" y="2555"/>
                    <a:pt x="451" y="2555"/>
                  </a:cubicBezTo>
                  <a:cubicBezTo>
                    <a:pt x="492" y="2555"/>
                    <a:pt x="527" y="2541"/>
                    <a:pt x="565" y="2503"/>
                  </a:cubicBezTo>
                  <a:cubicBezTo>
                    <a:pt x="679" y="2351"/>
                    <a:pt x="526" y="2188"/>
                    <a:pt x="641" y="2026"/>
                  </a:cubicBezTo>
                  <a:cubicBezTo>
                    <a:pt x="803" y="1749"/>
                    <a:pt x="1004" y="1510"/>
                    <a:pt x="1195" y="1271"/>
                  </a:cubicBezTo>
                  <a:cubicBezTo>
                    <a:pt x="1434" y="917"/>
                    <a:pt x="1874" y="994"/>
                    <a:pt x="1912" y="277"/>
                  </a:cubicBezTo>
                  <a:cubicBezTo>
                    <a:pt x="1721" y="239"/>
                    <a:pt x="1520" y="201"/>
                    <a:pt x="14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0"/>
            <p:cNvSpPr/>
            <p:nvPr/>
          </p:nvSpPr>
          <p:spPr>
            <a:xfrm>
              <a:off x="4907230" y="3646373"/>
              <a:ext cx="8478" cy="19549"/>
            </a:xfrm>
            <a:custGeom>
              <a:rect b="b" l="l" r="r" t="t"/>
              <a:pathLst>
                <a:path extrusionOk="0" h="641" w="278">
                  <a:moveTo>
                    <a:pt x="77" y="0"/>
                  </a:moveTo>
                  <a:cubicBezTo>
                    <a:pt x="77" y="0"/>
                    <a:pt x="39" y="124"/>
                    <a:pt x="1" y="201"/>
                  </a:cubicBezTo>
                  <a:cubicBezTo>
                    <a:pt x="39" y="277"/>
                    <a:pt x="77" y="277"/>
                    <a:pt x="115" y="363"/>
                  </a:cubicBezTo>
                  <a:cubicBezTo>
                    <a:pt x="201" y="478"/>
                    <a:pt x="201" y="640"/>
                    <a:pt x="201" y="640"/>
                  </a:cubicBezTo>
                  <a:cubicBezTo>
                    <a:pt x="201" y="640"/>
                    <a:pt x="278" y="440"/>
                    <a:pt x="201" y="239"/>
                  </a:cubicBezTo>
                  <a:cubicBezTo>
                    <a:pt x="163" y="0"/>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0"/>
            <p:cNvSpPr/>
            <p:nvPr/>
          </p:nvSpPr>
          <p:spPr>
            <a:xfrm>
              <a:off x="4883045" y="3653632"/>
              <a:ext cx="24215" cy="28576"/>
            </a:xfrm>
            <a:custGeom>
              <a:rect b="b" l="l" r="r" t="t"/>
              <a:pathLst>
                <a:path extrusionOk="0" h="937" w="794">
                  <a:moveTo>
                    <a:pt x="631" y="1"/>
                  </a:moveTo>
                  <a:lnTo>
                    <a:pt x="631" y="1"/>
                  </a:lnTo>
                  <a:cubicBezTo>
                    <a:pt x="631" y="1"/>
                    <a:pt x="534" y="50"/>
                    <a:pt x="450" y="50"/>
                  </a:cubicBezTo>
                  <a:cubicBezTo>
                    <a:pt x="430" y="50"/>
                    <a:pt x="410" y="47"/>
                    <a:pt x="392" y="39"/>
                  </a:cubicBezTo>
                  <a:cubicBezTo>
                    <a:pt x="354" y="39"/>
                    <a:pt x="316" y="125"/>
                    <a:pt x="316" y="202"/>
                  </a:cubicBezTo>
                  <a:cubicBezTo>
                    <a:pt x="316" y="278"/>
                    <a:pt x="316" y="278"/>
                    <a:pt x="278" y="364"/>
                  </a:cubicBezTo>
                  <a:cubicBezTo>
                    <a:pt x="192" y="517"/>
                    <a:pt x="1" y="679"/>
                    <a:pt x="1" y="794"/>
                  </a:cubicBezTo>
                  <a:cubicBezTo>
                    <a:pt x="26" y="875"/>
                    <a:pt x="100" y="936"/>
                    <a:pt x="173" y="936"/>
                  </a:cubicBezTo>
                  <a:cubicBezTo>
                    <a:pt x="211" y="936"/>
                    <a:pt x="248" y="919"/>
                    <a:pt x="278" y="880"/>
                  </a:cubicBezTo>
                  <a:cubicBezTo>
                    <a:pt x="316" y="718"/>
                    <a:pt x="431" y="402"/>
                    <a:pt x="593" y="278"/>
                  </a:cubicBezTo>
                  <a:cubicBezTo>
                    <a:pt x="794" y="163"/>
                    <a:pt x="631" y="1"/>
                    <a:pt x="6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0"/>
            <p:cNvSpPr/>
            <p:nvPr/>
          </p:nvSpPr>
          <p:spPr>
            <a:xfrm>
              <a:off x="4863527" y="3678975"/>
              <a:ext cx="24215" cy="22202"/>
            </a:xfrm>
            <a:custGeom>
              <a:rect b="b" l="l" r="r" t="t"/>
              <a:pathLst>
                <a:path extrusionOk="0" h="728" w="794">
                  <a:moveTo>
                    <a:pt x="499" y="0"/>
                  </a:moveTo>
                  <a:cubicBezTo>
                    <a:pt x="467" y="0"/>
                    <a:pt x="434" y="105"/>
                    <a:pt x="402" y="202"/>
                  </a:cubicBezTo>
                  <a:cubicBezTo>
                    <a:pt x="354" y="326"/>
                    <a:pt x="163" y="364"/>
                    <a:pt x="77" y="403"/>
                  </a:cubicBezTo>
                  <a:cubicBezTo>
                    <a:pt x="1" y="441"/>
                    <a:pt x="1" y="441"/>
                    <a:pt x="77" y="565"/>
                  </a:cubicBezTo>
                  <a:cubicBezTo>
                    <a:pt x="115" y="603"/>
                    <a:pt x="77" y="680"/>
                    <a:pt x="163" y="727"/>
                  </a:cubicBezTo>
                  <a:cubicBezTo>
                    <a:pt x="201" y="727"/>
                    <a:pt x="239" y="680"/>
                    <a:pt x="278" y="603"/>
                  </a:cubicBezTo>
                  <a:cubicBezTo>
                    <a:pt x="316" y="565"/>
                    <a:pt x="402" y="441"/>
                    <a:pt x="478" y="403"/>
                  </a:cubicBezTo>
                  <a:cubicBezTo>
                    <a:pt x="641" y="364"/>
                    <a:pt x="794" y="250"/>
                    <a:pt x="717" y="164"/>
                  </a:cubicBezTo>
                  <a:cubicBezTo>
                    <a:pt x="679" y="125"/>
                    <a:pt x="593" y="49"/>
                    <a:pt x="516" y="11"/>
                  </a:cubicBezTo>
                  <a:cubicBezTo>
                    <a:pt x="511" y="4"/>
                    <a:pt x="505" y="0"/>
                    <a:pt x="4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0"/>
            <p:cNvSpPr/>
            <p:nvPr/>
          </p:nvSpPr>
          <p:spPr>
            <a:xfrm>
              <a:off x="4856238" y="3671991"/>
              <a:ext cx="19549" cy="18116"/>
            </a:xfrm>
            <a:custGeom>
              <a:rect b="b" l="l" r="r" t="t"/>
              <a:pathLst>
                <a:path extrusionOk="0" h="594" w="641">
                  <a:moveTo>
                    <a:pt x="478" y="1"/>
                  </a:moveTo>
                  <a:cubicBezTo>
                    <a:pt x="440" y="1"/>
                    <a:pt x="402" y="154"/>
                    <a:pt x="316" y="240"/>
                  </a:cubicBezTo>
                  <a:cubicBezTo>
                    <a:pt x="240" y="278"/>
                    <a:pt x="201" y="316"/>
                    <a:pt x="163" y="354"/>
                  </a:cubicBezTo>
                  <a:cubicBezTo>
                    <a:pt x="39" y="393"/>
                    <a:pt x="1" y="393"/>
                    <a:pt x="1" y="431"/>
                  </a:cubicBezTo>
                  <a:cubicBezTo>
                    <a:pt x="1" y="479"/>
                    <a:pt x="77" y="593"/>
                    <a:pt x="115" y="593"/>
                  </a:cubicBezTo>
                  <a:cubicBezTo>
                    <a:pt x="163" y="593"/>
                    <a:pt x="278" y="517"/>
                    <a:pt x="316" y="479"/>
                  </a:cubicBezTo>
                  <a:cubicBezTo>
                    <a:pt x="402" y="431"/>
                    <a:pt x="402" y="354"/>
                    <a:pt x="478" y="278"/>
                  </a:cubicBezTo>
                  <a:cubicBezTo>
                    <a:pt x="555" y="240"/>
                    <a:pt x="641" y="192"/>
                    <a:pt x="641" y="154"/>
                  </a:cubicBezTo>
                  <a:cubicBezTo>
                    <a:pt x="593" y="116"/>
                    <a:pt x="555" y="1"/>
                    <a:pt x="4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80"/>
            <p:cNvSpPr/>
            <p:nvPr/>
          </p:nvSpPr>
          <p:spPr>
            <a:xfrm>
              <a:off x="4875756" y="3650155"/>
              <a:ext cx="15767" cy="24215"/>
            </a:xfrm>
            <a:custGeom>
              <a:rect b="b" l="l" r="r" t="t"/>
              <a:pathLst>
                <a:path extrusionOk="0" h="794" w="517">
                  <a:moveTo>
                    <a:pt x="393" y="0"/>
                  </a:moveTo>
                  <a:cubicBezTo>
                    <a:pt x="393" y="0"/>
                    <a:pt x="354" y="77"/>
                    <a:pt x="316" y="277"/>
                  </a:cubicBezTo>
                  <a:cubicBezTo>
                    <a:pt x="316" y="392"/>
                    <a:pt x="316" y="430"/>
                    <a:pt x="240" y="554"/>
                  </a:cubicBezTo>
                  <a:cubicBezTo>
                    <a:pt x="192" y="593"/>
                    <a:pt x="115" y="554"/>
                    <a:pt x="39" y="631"/>
                  </a:cubicBezTo>
                  <a:cubicBezTo>
                    <a:pt x="1" y="631"/>
                    <a:pt x="77" y="793"/>
                    <a:pt x="154" y="793"/>
                  </a:cubicBezTo>
                  <a:cubicBezTo>
                    <a:pt x="154" y="755"/>
                    <a:pt x="192" y="717"/>
                    <a:pt x="278" y="669"/>
                  </a:cubicBezTo>
                  <a:cubicBezTo>
                    <a:pt x="431" y="554"/>
                    <a:pt x="517" y="354"/>
                    <a:pt x="517" y="153"/>
                  </a:cubicBezTo>
                  <a:cubicBezTo>
                    <a:pt x="431" y="115"/>
                    <a:pt x="393" y="38"/>
                    <a:pt x="3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80"/>
            <p:cNvSpPr/>
            <p:nvPr/>
          </p:nvSpPr>
          <p:spPr>
            <a:xfrm>
              <a:off x="4834371" y="3685105"/>
              <a:ext cx="23056" cy="10705"/>
            </a:xfrm>
            <a:custGeom>
              <a:rect b="b" l="l" r="r" t="t"/>
              <a:pathLst>
                <a:path extrusionOk="0" h="351" w="756">
                  <a:moveTo>
                    <a:pt x="593" y="1"/>
                  </a:moveTo>
                  <a:cubicBezTo>
                    <a:pt x="593" y="1"/>
                    <a:pt x="555" y="49"/>
                    <a:pt x="479" y="87"/>
                  </a:cubicBezTo>
                  <a:cubicBezTo>
                    <a:pt x="448" y="87"/>
                    <a:pt x="387" y="136"/>
                    <a:pt x="305" y="136"/>
                  </a:cubicBezTo>
                  <a:cubicBezTo>
                    <a:pt x="285" y="136"/>
                    <a:pt x="263" y="133"/>
                    <a:pt x="240" y="125"/>
                  </a:cubicBezTo>
                  <a:cubicBezTo>
                    <a:pt x="163" y="125"/>
                    <a:pt x="77" y="125"/>
                    <a:pt x="39" y="163"/>
                  </a:cubicBezTo>
                  <a:cubicBezTo>
                    <a:pt x="1" y="202"/>
                    <a:pt x="77" y="240"/>
                    <a:pt x="77" y="288"/>
                  </a:cubicBezTo>
                  <a:cubicBezTo>
                    <a:pt x="55" y="332"/>
                    <a:pt x="72" y="351"/>
                    <a:pt x="107" y="351"/>
                  </a:cubicBezTo>
                  <a:cubicBezTo>
                    <a:pt x="132" y="351"/>
                    <a:pt x="166" y="342"/>
                    <a:pt x="202" y="326"/>
                  </a:cubicBezTo>
                  <a:cubicBezTo>
                    <a:pt x="402" y="240"/>
                    <a:pt x="517" y="288"/>
                    <a:pt x="593" y="240"/>
                  </a:cubicBezTo>
                  <a:cubicBezTo>
                    <a:pt x="756" y="202"/>
                    <a:pt x="756" y="163"/>
                    <a:pt x="718" y="163"/>
                  </a:cubicBezTo>
                  <a:cubicBezTo>
                    <a:pt x="679" y="87"/>
                    <a:pt x="641" y="49"/>
                    <a:pt x="59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0"/>
            <p:cNvSpPr/>
            <p:nvPr/>
          </p:nvSpPr>
          <p:spPr>
            <a:xfrm>
              <a:off x="4818665" y="3691235"/>
              <a:ext cx="16926" cy="7319"/>
            </a:xfrm>
            <a:custGeom>
              <a:rect b="b" l="l" r="r" t="t"/>
              <a:pathLst>
                <a:path extrusionOk="0" h="240" w="555">
                  <a:moveTo>
                    <a:pt x="440" y="1"/>
                  </a:moveTo>
                  <a:cubicBezTo>
                    <a:pt x="440" y="1"/>
                    <a:pt x="277" y="1"/>
                    <a:pt x="201" y="87"/>
                  </a:cubicBezTo>
                  <a:cubicBezTo>
                    <a:pt x="76" y="125"/>
                    <a:pt x="0" y="239"/>
                    <a:pt x="0" y="239"/>
                  </a:cubicBezTo>
                  <a:cubicBezTo>
                    <a:pt x="0" y="239"/>
                    <a:pt x="153" y="201"/>
                    <a:pt x="277" y="201"/>
                  </a:cubicBezTo>
                  <a:cubicBezTo>
                    <a:pt x="315" y="214"/>
                    <a:pt x="359" y="218"/>
                    <a:pt x="400" y="218"/>
                  </a:cubicBezTo>
                  <a:cubicBezTo>
                    <a:pt x="482" y="218"/>
                    <a:pt x="554" y="201"/>
                    <a:pt x="554" y="201"/>
                  </a:cubicBezTo>
                  <a:cubicBezTo>
                    <a:pt x="554" y="201"/>
                    <a:pt x="554" y="125"/>
                    <a:pt x="516" y="87"/>
                  </a:cubicBezTo>
                  <a:cubicBezTo>
                    <a:pt x="478" y="39"/>
                    <a:pt x="440" y="1"/>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80"/>
            <p:cNvSpPr/>
            <p:nvPr/>
          </p:nvSpPr>
          <p:spPr>
            <a:xfrm>
              <a:off x="4839342" y="3695017"/>
              <a:ext cx="18085" cy="8478"/>
            </a:xfrm>
            <a:custGeom>
              <a:rect b="b" l="l" r="r" t="t"/>
              <a:pathLst>
                <a:path extrusionOk="0" h="278" w="593">
                  <a:moveTo>
                    <a:pt x="478" y="1"/>
                  </a:moveTo>
                  <a:cubicBezTo>
                    <a:pt x="430" y="39"/>
                    <a:pt x="278" y="39"/>
                    <a:pt x="192" y="77"/>
                  </a:cubicBezTo>
                  <a:cubicBezTo>
                    <a:pt x="77" y="154"/>
                    <a:pt x="0" y="278"/>
                    <a:pt x="0" y="278"/>
                  </a:cubicBezTo>
                  <a:cubicBezTo>
                    <a:pt x="0" y="278"/>
                    <a:pt x="153" y="240"/>
                    <a:pt x="316" y="240"/>
                  </a:cubicBezTo>
                  <a:lnTo>
                    <a:pt x="593" y="240"/>
                  </a:lnTo>
                  <a:cubicBezTo>
                    <a:pt x="593" y="240"/>
                    <a:pt x="593" y="154"/>
                    <a:pt x="555" y="115"/>
                  </a:cubicBezTo>
                  <a:cubicBezTo>
                    <a:pt x="478" y="77"/>
                    <a:pt x="478" y="1"/>
                    <a:pt x="4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80"/>
            <p:cNvSpPr/>
            <p:nvPr/>
          </p:nvSpPr>
          <p:spPr>
            <a:xfrm>
              <a:off x="4855079" y="3693248"/>
              <a:ext cx="10796" cy="9424"/>
            </a:xfrm>
            <a:custGeom>
              <a:rect b="b" l="l" r="r" t="t"/>
              <a:pathLst>
                <a:path extrusionOk="0" h="309" w="354">
                  <a:moveTo>
                    <a:pt x="248" y="0"/>
                  </a:moveTo>
                  <a:cubicBezTo>
                    <a:pt x="243" y="0"/>
                    <a:pt x="239" y="6"/>
                    <a:pt x="239" y="21"/>
                  </a:cubicBezTo>
                  <a:lnTo>
                    <a:pt x="77" y="21"/>
                  </a:lnTo>
                  <a:cubicBezTo>
                    <a:pt x="0" y="21"/>
                    <a:pt x="0" y="97"/>
                    <a:pt x="39" y="135"/>
                  </a:cubicBezTo>
                  <a:cubicBezTo>
                    <a:pt x="77" y="173"/>
                    <a:pt x="115" y="259"/>
                    <a:pt x="115" y="298"/>
                  </a:cubicBezTo>
                  <a:cubicBezTo>
                    <a:pt x="123" y="305"/>
                    <a:pt x="131" y="308"/>
                    <a:pt x="139" y="308"/>
                  </a:cubicBezTo>
                  <a:cubicBezTo>
                    <a:pt x="174" y="308"/>
                    <a:pt x="216" y="259"/>
                    <a:pt x="278" y="259"/>
                  </a:cubicBezTo>
                  <a:cubicBezTo>
                    <a:pt x="316" y="259"/>
                    <a:pt x="354" y="259"/>
                    <a:pt x="354" y="173"/>
                  </a:cubicBezTo>
                  <a:cubicBezTo>
                    <a:pt x="316" y="97"/>
                    <a:pt x="278" y="97"/>
                    <a:pt x="278" y="59"/>
                  </a:cubicBezTo>
                  <a:cubicBezTo>
                    <a:pt x="278" y="32"/>
                    <a:pt x="259" y="0"/>
                    <a:pt x="2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80"/>
            <p:cNvSpPr/>
            <p:nvPr/>
          </p:nvSpPr>
          <p:spPr>
            <a:xfrm>
              <a:off x="4887711" y="3439814"/>
              <a:ext cx="70541" cy="135988"/>
            </a:xfrm>
            <a:custGeom>
              <a:rect b="b" l="l" r="r" t="t"/>
              <a:pathLst>
                <a:path extrusionOk="0" h="4459" w="2313">
                  <a:moveTo>
                    <a:pt x="345" y="0"/>
                  </a:moveTo>
                  <a:cubicBezTo>
                    <a:pt x="323" y="0"/>
                    <a:pt x="301" y="3"/>
                    <a:pt x="278" y="8"/>
                  </a:cubicBezTo>
                  <a:cubicBezTo>
                    <a:pt x="1" y="46"/>
                    <a:pt x="1" y="486"/>
                    <a:pt x="278" y="725"/>
                  </a:cubicBezTo>
                  <a:cubicBezTo>
                    <a:pt x="564" y="963"/>
                    <a:pt x="755" y="1116"/>
                    <a:pt x="880" y="1355"/>
                  </a:cubicBezTo>
                  <a:cubicBezTo>
                    <a:pt x="956" y="1556"/>
                    <a:pt x="1042" y="1957"/>
                    <a:pt x="1157" y="2273"/>
                  </a:cubicBezTo>
                  <a:cubicBezTo>
                    <a:pt x="1357" y="2789"/>
                    <a:pt x="1520" y="3429"/>
                    <a:pt x="1472" y="3591"/>
                  </a:cubicBezTo>
                  <a:cubicBezTo>
                    <a:pt x="1434" y="3906"/>
                    <a:pt x="1396" y="4145"/>
                    <a:pt x="1635" y="4308"/>
                  </a:cubicBezTo>
                  <a:cubicBezTo>
                    <a:pt x="1727" y="4400"/>
                    <a:pt x="1828" y="4458"/>
                    <a:pt x="1929" y="4458"/>
                  </a:cubicBezTo>
                  <a:cubicBezTo>
                    <a:pt x="2047" y="4458"/>
                    <a:pt x="2167" y="4379"/>
                    <a:pt x="2275" y="4184"/>
                  </a:cubicBezTo>
                  <a:cubicBezTo>
                    <a:pt x="2313" y="4031"/>
                    <a:pt x="2275" y="3830"/>
                    <a:pt x="2275" y="3706"/>
                  </a:cubicBezTo>
                  <a:cubicBezTo>
                    <a:pt x="2189" y="3391"/>
                    <a:pt x="2036" y="3152"/>
                    <a:pt x="1998" y="2750"/>
                  </a:cubicBezTo>
                  <a:cubicBezTo>
                    <a:pt x="1912" y="2196"/>
                    <a:pt x="1673" y="1078"/>
                    <a:pt x="1635" y="600"/>
                  </a:cubicBezTo>
                  <a:cubicBezTo>
                    <a:pt x="1635" y="486"/>
                    <a:pt x="1635" y="486"/>
                    <a:pt x="1596" y="400"/>
                  </a:cubicBezTo>
                  <a:cubicBezTo>
                    <a:pt x="1357" y="400"/>
                    <a:pt x="956" y="247"/>
                    <a:pt x="717" y="84"/>
                  </a:cubicBezTo>
                  <a:cubicBezTo>
                    <a:pt x="586" y="84"/>
                    <a:pt x="476" y="0"/>
                    <a:pt x="34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80"/>
            <p:cNvSpPr/>
            <p:nvPr/>
          </p:nvSpPr>
          <p:spPr>
            <a:xfrm>
              <a:off x="4909578" y="3336671"/>
              <a:ext cx="103173" cy="111865"/>
            </a:xfrm>
            <a:custGeom>
              <a:rect b="b" l="l" r="r" t="t"/>
              <a:pathLst>
                <a:path extrusionOk="0" h="3668" w="3383">
                  <a:moveTo>
                    <a:pt x="2822" y="0"/>
                  </a:moveTo>
                  <a:cubicBezTo>
                    <a:pt x="2771" y="0"/>
                    <a:pt x="2719" y="13"/>
                    <a:pt x="2666" y="46"/>
                  </a:cubicBezTo>
                  <a:cubicBezTo>
                    <a:pt x="2513" y="122"/>
                    <a:pt x="2513" y="285"/>
                    <a:pt x="2666" y="600"/>
                  </a:cubicBezTo>
                  <a:cubicBezTo>
                    <a:pt x="2829" y="915"/>
                    <a:pt x="2829" y="1154"/>
                    <a:pt x="2666" y="1441"/>
                  </a:cubicBezTo>
                  <a:cubicBezTo>
                    <a:pt x="2513" y="1718"/>
                    <a:pt x="1911" y="2549"/>
                    <a:pt x="1596" y="2788"/>
                  </a:cubicBezTo>
                  <a:cubicBezTo>
                    <a:pt x="1233" y="3027"/>
                    <a:pt x="564" y="3027"/>
                    <a:pt x="277" y="3113"/>
                  </a:cubicBezTo>
                  <a:cubicBezTo>
                    <a:pt x="0" y="3228"/>
                    <a:pt x="38" y="3428"/>
                    <a:pt x="478" y="3543"/>
                  </a:cubicBezTo>
                  <a:cubicBezTo>
                    <a:pt x="678" y="3599"/>
                    <a:pt x="928" y="3622"/>
                    <a:pt x="1197" y="3622"/>
                  </a:cubicBezTo>
                  <a:cubicBezTo>
                    <a:pt x="1518" y="3622"/>
                    <a:pt x="1866" y="3590"/>
                    <a:pt x="2188" y="3543"/>
                  </a:cubicBezTo>
                  <a:cubicBezTo>
                    <a:pt x="2475" y="3543"/>
                    <a:pt x="3144" y="3667"/>
                    <a:pt x="3144" y="3667"/>
                  </a:cubicBezTo>
                  <a:lnTo>
                    <a:pt x="3144" y="2989"/>
                  </a:lnTo>
                  <a:cubicBezTo>
                    <a:pt x="3144" y="2989"/>
                    <a:pt x="3084" y="2998"/>
                    <a:pt x="3004" y="2998"/>
                  </a:cubicBezTo>
                  <a:cubicBezTo>
                    <a:pt x="2860" y="2998"/>
                    <a:pt x="2653" y="2967"/>
                    <a:pt x="2628" y="2788"/>
                  </a:cubicBezTo>
                  <a:cubicBezTo>
                    <a:pt x="2590" y="2635"/>
                    <a:pt x="3192" y="1995"/>
                    <a:pt x="3268" y="1355"/>
                  </a:cubicBezTo>
                  <a:cubicBezTo>
                    <a:pt x="3345" y="1039"/>
                    <a:pt x="3383" y="399"/>
                    <a:pt x="3383" y="399"/>
                  </a:cubicBezTo>
                  <a:cubicBezTo>
                    <a:pt x="3383" y="399"/>
                    <a:pt x="3345" y="285"/>
                    <a:pt x="3192" y="160"/>
                  </a:cubicBezTo>
                  <a:cubicBezTo>
                    <a:pt x="3100" y="104"/>
                    <a:pt x="2966" y="0"/>
                    <a:pt x="282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0"/>
            <p:cNvSpPr/>
            <p:nvPr/>
          </p:nvSpPr>
          <p:spPr>
            <a:xfrm>
              <a:off x="4893841" y="3345333"/>
              <a:ext cx="97074" cy="92102"/>
            </a:xfrm>
            <a:custGeom>
              <a:rect b="b" l="l" r="r" t="t"/>
              <a:pathLst>
                <a:path extrusionOk="0" h="3020" w="3183">
                  <a:moveTo>
                    <a:pt x="2905" y="1"/>
                  </a:moveTo>
                  <a:cubicBezTo>
                    <a:pt x="2905" y="1"/>
                    <a:pt x="1596" y="717"/>
                    <a:pt x="1080" y="1396"/>
                  </a:cubicBezTo>
                  <a:cubicBezTo>
                    <a:pt x="554" y="2026"/>
                    <a:pt x="124" y="2227"/>
                    <a:pt x="77" y="2504"/>
                  </a:cubicBezTo>
                  <a:cubicBezTo>
                    <a:pt x="0" y="2867"/>
                    <a:pt x="440" y="3020"/>
                    <a:pt x="440" y="3020"/>
                  </a:cubicBezTo>
                  <a:cubicBezTo>
                    <a:pt x="516" y="2905"/>
                    <a:pt x="516" y="2743"/>
                    <a:pt x="679" y="2666"/>
                  </a:cubicBezTo>
                  <a:cubicBezTo>
                    <a:pt x="918" y="2542"/>
                    <a:pt x="1271" y="2542"/>
                    <a:pt x="1271" y="2542"/>
                  </a:cubicBezTo>
                  <a:cubicBezTo>
                    <a:pt x="1271" y="2542"/>
                    <a:pt x="1319" y="2542"/>
                    <a:pt x="1319" y="2428"/>
                  </a:cubicBezTo>
                  <a:cubicBezTo>
                    <a:pt x="1319" y="2227"/>
                    <a:pt x="1118" y="2227"/>
                    <a:pt x="1319" y="1988"/>
                  </a:cubicBezTo>
                  <a:cubicBezTo>
                    <a:pt x="1510" y="1749"/>
                    <a:pt x="2112" y="1434"/>
                    <a:pt x="2513" y="1195"/>
                  </a:cubicBezTo>
                  <a:cubicBezTo>
                    <a:pt x="2867" y="994"/>
                    <a:pt x="3182" y="755"/>
                    <a:pt x="3144" y="555"/>
                  </a:cubicBezTo>
                  <a:cubicBezTo>
                    <a:pt x="3067" y="354"/>
                    <a:pt x="2905" y="1"/>
                    <a:pt x="290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0"/>
            <p:cNvSpPr/>
            <p:nvPr/>
          </p:nvSpPr>
          <p:spPr>
            <a:xfrm>
              <a:off x="4601248" y="3054996"/>
              <a:ext cx="21897" cy="57244"/>
            </a:xfrm>
            <a:custGeom>
              <a:rect b="b" l="l" r="r" t="t"/>
              <a:pathLst>
                <a:path extrusionOk="0" h="1877" w="718">
                  <a:moveTo>
                    <a:pt x="504" y="1"/>
                  </a:moveTo>
                  <a:cubicBezTo>
                    <a:pt x="496" y="1"/>
                    <a:pt x="488" y="2"/>
                    <a:pt x="479" y="4"/>
                  </a:cubicBezTo>
                  <a:cubicBezTo>
                    <a:pt x="402" y="42"/>
                    <a:pt x="402" y="204"/>
                    <a:pt x="354" y="405"/>
                  </a:cubicBezTo>
                  <a:cubicBezTo>
                    <a:pt x="316" y="481"/>
                    <a:pt x="163" y="481"/>
                    <a:pt x="163" y="596"/>
                  </a:cubicBezTo>
                  <a:cubicBezTo>
                    <a:pt x="201" y="883"/>
                    <a:pt x="163" y="959"/>
                    <a:pt x="77" y="1074"/>
                  </a:cubicBezTo>
                  <a:cubicBezTo>
                    <a:pt x="1" y="1198"/>
                    <a:pt x="39" y="1236"/>
                    <a:pt x="115" y="1313"/>
                  </a:cubicBezTo>
                  <a:cubicBezTo>
                    <a:pt x="163" y="1399"/>
                    <a:pt x="240" y="1437"/>
                    <a:pt x="316" y="1513"/>
                  </a:cubicBezTo>
                  <a:cubicBezTo>
                    <a:pt x="402" y="1638"/>
                    <a:pt x="316" y="1714"/>
                    <a:pt x="240" y="1790"/>
                  </a:cubicBezTo>
                  <a:cubicBezTo>
                    <a:pt x="354" y="1838"/>
                    <a:pt x="517" y="1876"/>
                    <a:pt x="641" y="1876"/>
                  </a:cubicBezTo>
                  <a:cubicBezTo>
                    <a:pt x="679" y="1838"/>
                    <a:pt x="679" y="1790"/>
                    <a:pt x="679" y="1714"/>
                  </a:cubicBezTo>
                  <a:cubicBezTo>
                    <a:pt x="679" y="1513"/>
                    <a:pt x="555" y="1437"/>
                    <a:pt x="402" y="1198"/>
                  </a:cubicBezTo>
                  <a:cubicBezTo>
                    <a:pt x="354" y="1122"/>
                    <a:pt x="354" y="1074"/>
                    <a:pt x="402" y="1036"/>
                  </a:cubicBezTo>
                  <a:cubicBezTo>
                    <a:pt x="354" y="921"/>
                    <a:pt x="278" y="797"/>
                    <a:pt x="278" y="682"/>
                  </a:cubicBezTo>
                  <a:cubicBezTo>
                    <a:pt x="278" y="644"/>
                    <a:pt x="354" y="558"/>
                    <a:pt x="402" y="558"/>
                  </a:cubicBezTo>
                  <a:cubicBezTo>
                    <a:pt x="479" y="596"/>
                    <a:pt x="593" y="682"/>
                    <a:pt x="679" y="720"/>
                  </a:cubicBezTo>
                  <a:cubicBezTo>
                    <a:pt x="717" y="596"/>
                    <a:pt x="555" y="558"/>
                    <a:pt x="555" y="443"/>
                  </a:cubicBezTo>
                  <a:cubicBezTo>
                    <a:pt x="555" y="361"/>
                    <a:pt x="668" y="1"/>
                    <a:pt x="50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0"/>
            <p:cNvSpPr/>
            <p:nvPr/>
          </p:nvSpPr>
          <p:spPr>
            <a:xfrm>
              <a:off x="4612044" y="3057741"/>
              <a:ext cx="34127" cy="58006"/>
            </a:xfrm>
            <a:custGeom>
              <a:rect b="b" l="l" r="r" t="t"/>
              <a:pathLst>
                <a:path extrusionOk="0" h="1902" w="1119">
                  <a:moveTo>
                    <a:pt x="752" y="0"/>
                  </a:moveTo>
                  <a:cubicBezTo>
                    <a:pt x="682" y="0"/>
                    <a:pt x="641" y="168"/>
                    <a:pt x="641" y="315"/>
                  </a:cubicBezTo>
                  <a:cubicBezTo>
                    <a:pt x="641" y="506"/>
                    <a:pt x="564" y="745"/>
                    <a:pt x="440" y="745"/>
                  </a:cubicBezTo>
                  <a:cubicBezTo>
                    <a:pt x="363" y="745"/>
                    <a:pt x="287" y="668"/>
                    <a:pt x="201" y="630"/>
                  </a:cubicBezTo>
                  <a:cubicBezTo>
                    <a:pt x="137" y="588"/>
                    <a:pt x="82" y="554"/>
                    <a:pt x="46" y="554"/>
                  </a:cubicBezTo>
                  <a:cubicBezTo>
                    <a:pt x="17" y="554"/>
                    <a:pt x="0" y="575"/>
                    <a:pt x="0" y="630"/>
                  </a:cubicBezTo>
                  <a:cubicBezTo>
                    <a:pt x="0" y="745"/>
                    <a:pt x="48" y="831"/>
                    <a:pt x="239" y="1032"/>
                  </a:cubicBezTo>
                  <a:cubicBezTo>
                    <a:pt x="287" y="1070"/>
                    <a:pt x="440" y="1385"/>
                    <a:pt x="440" y="1462"/>
                  </a:cubicBezTo>
                  <a:cubicBezTo>
                    <a:pt x="478" y="1624"/>
                    <a:pt x="363" y="1786"/>
                    <a:pt x="363" y="1786"/>
                  </a:cubicBezTo>
                  <a:cubicBezTo>
                    <a:pt x="363" y="1786"/>
                    <a:pt x="526" y="1863"/>
                    <a:pt x="717" y="1901"/>
                  </a:cubicBezTo>
                  <a:cubicBezTo>
                    <a:pt x="765" y="1786"/>
                    <a:pt x="879" y="1624"/>
                    <a:pt x="803" y="1385"/>
                  </a:cubicBezTo>
                  <a:cubicBezTo>
                    <a:pt x="679" y="1184"/>
                    <a:pt x="602" y="1146"/>
                    <a:pt x="717" y="1032"/>
                  </a:cubicBezTo>
                  <a:cubicBezTo>
                    <a:pt x="717" y="984"/>
                    <a:pt x="765" y="984"/>
                    <a:pt x="841" y="946"/>
                  </a:cubicBezTo>
                  <a:cubicBezTo>
                    <a:pt x="803" y="907"/>
                    <a:pt x="641" y="831"/>
                    <a:pt x="765" y="668"/>
                  </a:cubicBezTo>
                  <a:cubicBezTo>
                    <a:pt x="784" y="649"/>
                    <a:pt x="832" y="640"/>
                    <a:pt x="895" y="640"/>
                  </a:cubicBezTo>
                  <a:cubicBezTo>
                    <a:pt x="958" y="640"/>
                    <a:pt x="1037" y="649"/>
                    <a:pt x="1118" y="668"/>
                  </a:cubicBezTo>
                  <a:cubicBezTo>
                    <a:pt x="1080" y="630"/>
                    <a:pt x="1080" y="592"/>
                    <a:pt x="1042" y="554"/>
                  </a:cubicBezTo>
                  <a:cubicBezTo>
                    <a:pt x="956" y="468"/>
                    <a:pt x="918" y="152"/>
                    <a:pt x="841" y="76"/>
                  </a:cubicBezTo>
                  <a:cubicBezTo>
                    <a:pt x="808" y="22"/>
                    <a:pt x="778" y="0"/>
                    <a:pt x="75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0"/>
            <p:cNvSpPr/>
            <p:nvPr/>
          </p:nvSpPr>
          <p:spPr>
            <a:xfrm>
              <a:off x="4633881" y="3066647"/>
              <a:ext cx="34523" cy="55444"/>
            </a:xfrm>
            <a:custGeom>
              <a:rect b="b" l="l" r="r" t="t"/>
              <a:pathLst>
                <a:path extrusionOk="0" h="1818" w="1132">
                  <a:moveTo>
                    <a:pt x="996" y="1"/>
                  </a:moveTo>
                  <a:cubicBezTo>
                    <a:pt x="963" y="1"/>
                    <a:pt x="931" y="31"/>
                    <a:pt x="918" y="99"/>
                  </a:cubicBezTo>
                  <a:cubicBezTo>
                    <a:pt x="918" y="138"/>
                    <a:pt x="880" y="338"/>
                    <a:pt x="765" y="453"/>
                  </a:cubicBezTo>
                  <a:cubicBezTo>
                    <a:pt x="737" y="482"/>
                    <a:pt x="705" y="491"/>
                    <a:pt x="671" y="491"/>
                  </a:cubicBezTo>
                  <a:cubicBezTo>
                    <a:pt x="602" y="491"/>
                    <a:pt x="523" y="453"/>
                    <a:pt x="441" y="453"/>
                  </a:cubicBezTo>
                  <a:cubicBezTo>
                    <a:pt x="352" y="431"/>
                    <a:pt x="286" y="409"/>
                    <a:pt x="224" y="409"/>
                  </a:cubicBezTo>
                  <a:cubicBezTo>
                    <a:pt x="179" y="409"/>
                    <a:pt x="135" y="421"/>
                    <a:pt x="87" y="453"/>
                  </a:cubicBezTo>
                  <a:cubicBezTo>
                    <a:pt x="1" y="577"/>
                    <a:pt x="364" y="654"/>
                    <a:pt x="441" y="692"/>
                  </a:cubicBezTo>
                  <a:cubicBezTo>
                    <a:pt x="527" y="778"/>
                    <a:pt x="565" y="778"/>
                    <a:pt x="527" y="892"/>
                  </a:cubicBezTo>
                  <a:cubicBezTo>
                    <a:pt x="479" y="978"/>
                    <a:pt x="326" y="1055"/>
                    <a:pt x="288" y="1131"/>
                  </a:cubicBezTo>
                  <a:cubicBezTo>
                    <a:pt x="163" y="1294"/>
                    <a:pt x="87" y="1494"/>
                    <a:pt x="87" y="1647"/>
                  </a:cubicBezTo>
                  <a:cubicBezTo>
                    <a:pt x="153" y="1722"/>
                    <a:pt x="255" y="1817"/>
                    <a:pt x="380" y="1817"/>
                  </a:cubicBezTo>
                  <a:cubicBezTo>
                    <a:pt x="399" y="1817"/>
                    <a:pt x="420" y="1815"/>
                    <a:pt x="441" y="1810"/>
                  </a:cubicBezTo>
                  <a:cubicBezTo>
                    <a:pt x="527" y="1695"/>
                    <a:pt x="603" y="1408"/>
                    <a:pt x="765" y="1256"/>
                  </a:cubicBezTo>
                  <a:cubicBezTo>
                    <a:pt x="804" y="1170"/>
                    <a:pt x="880" y="1131"/>
                    <a:pt x="956" y="1093"/>
                  </a:cubicBezTo>
                  <a:cubicBezTo>
                    <a:pt x="842" y="1017"/>
                    <a:pt x="718" y="931"/>
                    <a:pt x="679" y="816"/>
                  </a:cubicBezTo>
                  <a:cubicBezTo>
                    <a:pt x="679" y="778"/>
                    <a:pt x="765" y="692"/>
                    <a:pt x="804" y="692"/>
                  </a:cubicBezTo>
                  <a:cubicBezTo>
                    <a:pt x="918" y="740"/>
                    <a:pt x="1004" y="740"/>
                    <a:pt x="1081" y="778"/>
                  </a:cubicBezTo>
                  <a:lnTo>
                    <a:pt x="1081" y="300"/>
                  </a:lnTo>
                  <a:cubicBezTo>
                    <a:pt x="1131" y="117"/>
                    <a:pt x="1061" y="1"/>
                    <a:pt x="99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0"/>
            <p:cNvSpPr/>
            <p:nvPr/>
          </p:nvSpPr>
          <p:spPr>
            <a:xfrm>
              <a:off x="4651081" y="3085372"/>
              <a:ext cx="39159" cy="44923"/>
            </a:xfrm>
            <a:custGeom>
              <a:rect b="b" l="l" r="r" t="t"/>
              <a:pathLst>
                <a:path extrusionOk="0" h="1473" w="1284">
                  <a:moveTo>
                    <a:pt x="1153" y="1"/>
                  </a:moveTo>
                  <a:cubicBezTo>
                    <a:pt x="1128" y="1"/>
                    <a:pt x="1100" y="13"/>
                    <a:pt x="1071" y="40"/>
                  </a:cubicBezTo>
                  <a:cubicBezTo>
                    <a:pt x="1071" y="78"/>
                    <a:pt x="956" y="278"/>
                    <a:pt x="832" y="317"/>
                  </a:cubicBezTo>
                  <a:cubicBezTo>
                    <a:pt x="813" y="338"/>
                    <a:pt x="794" y="346"/>
                    <a:pt x="774" y="346"/>
                  </a:cubicBezTo>
                  <a:cubicBezTo>
                    <a:pt x="712" y="346"/>
                    <a:pt x="639" y="269"/>
                    <a:pt x="517" y="240"/>
                  </a:cubicBezTo>
                  <a:cubicBezTo>
                    <a:pt x="464" y="214"/>
                    <a:pt x="388" y="169"/>
                    <a:pt x="322" y="169"/>
                  </a:cubicBezTo>
                  <a:cubicBezTo>
                    <a:pt x="292" y="169"/>
                    <a:pt x="263" y="178"/>
                    <a:pt x="240" y="202"/>
                  </a:cubicBezTo>
                  <a:cubicBezTo>
                    <a:pt x="115" y="240"/>
                    <a:pt x="392" y="441"/>
                    <a:pt x="478" y="479"/>
                  </a:cubicBezTo>
                  <a:cubicBezTo>
                    <a:pt x="555" y="556"/>
                    <a:pt x="593" y="603"/>
                    <a:pt x="478" y="718"/>
                  </a:cubicBezTo>
                  <a:cubicBezTo>
                    <a:pt x="478" y="756"/>
                    <a:pt x="278" y="756"/>
                    <a:pt x="201" y="842"/>
                  </a:cubicBezTo>
                  <a:cubicBezTo>
                    <a:pt x="115" y="919"/>
                    <a:pt x="39" y="1081"/>
                    <a:pt x="1" y="1158"/>
                  </a:cubicBezTo>
                  <a:lnTo>
                    <a:pt x="1" y="1196"/>
                  </a:lnTo>
                  <a:cubicBezTo>
                    <a:pt x="1" y="1320"/>
                    <a:pt x="115" y="1396"/>
                    <a:pt x="240" y="1473"/>
                  </a:cubicBezTo>
                  <a:cubicBezTo>
                    <a:pt x="316" y="1396"/>
                    <a:pt x="478" y="1158"/>
                    <a:pt x="593" y="1081"/>
                  </a:cubicBezTo>
                  <a:cubicBezTo>
                    <a:pt x="679" y="1033"/>
                    <a:pt x="756" y="1033"/>
                    <a:pt x="794" y="995"/>
                  </a:cubicBezTo>
                  <a:cubicBezTo>
                    <a:pt x="717" y="919"/>
                    <a:pt x="593" y="842"/>
                    <a:pt x="555" y="718"/>
                  </a:cubicBezTo>
                  <a:cubicBezTo>
                    <a:pt x="555" y="680"/>
                    <a:pt x="631" y="603"/>
                    <a:pt x="679" y="603"/>
                  </a:cubicBezTo>
                  <a:cubicBezTo>
                    <a:pt x="697" y="596"/>
                    <a:pt x="714" y="593"/>
                    <a:pt x="731" y="593"/>
                  </a:cubicBezTo>
                  <a:cubicBezTo>
                    <a:pt x="819" y="593"/>
                    <a:pt x="890" y="686"/>
                    <a:pt x="994" y="718"/>
                  </a:cubicBezTo>
                  <a:cubicBezTo>
                    <a:pt x="994" y="680"/>
                    <a:pt x="956" y="642"/>
                    <a:pt x="994" y="603"/>
                  </a:cubicBezTo>
                  <a:cubicBezTo>
                    <a:pt x="1033" y="479"/>
                    <a:pt x="1157" y="364"/>
                    <a:pt x="1195" y="317"/>
                  </a:cubicBezTo>
                  <a:cubicBezTo>
                    <a:pt x="1283" y="133"/>
                    <a:pt x="1236" y="1"/>
                    <a:pt x="1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0"/>
            <p:cNvSpPr/>
            <p:nvPr/>
          </p:nvSpPr>
          <p:spPr>
            <a:xfrm>
              <a:off x="4659529" y="3102817"/>
              <a:ext cx="42361" cy="37390"/>
            </a:xfrm>
            <a:custGeom>
              <a:rect b="b" l="l" r="r" t="t"/>
              <a:pathLst>
                <a:path extrusionOk="0" h="1226" w="1389">
                  <a:moveTo>
                    <a:pt x="1296" y="0"/>
                  </a:moveTo>
                  <a:cubicBezTo>
                    <a:pt x="1263" y="0"/>
                    <a:pt x="1223" y="24"/>
                    <a:pt x="1195" y="70"/>
                  </a:cubicBezTo>
                  <a:cubicBezTo>
                    <a:pt x="1157" y="108"/>
                    <a:pt x="1033" y="270"/>
                    <a:pt x="918" y="308"/>
                  </a:cubicBezTo>
                  <a:cubicBezTo>
                    <a:pt x="907" y="313"/>
                    <a:pt x="896" y="316"/>
                    <a:pt x="885" y="316"/>
                  </a:cubicBezTo>
                  <a:cubicBezTo>
                    <a:pt x="812" y="316"/>
                    <a:pt x="741" y="213"/>
                    <a:pt x="641" y="146"/>
                  </a:cubicBezTo>
                  <a:cubicBezTo>
                    <a:pt x="571" y="115"/>
                    <a:pt x="508" y="59"/>
                    <a:pt x="421" y="59"/>
                  </a:cubicBezTo>
                  <a:cubicBezTo>
                    <a:pt x="400" y="59"/>
                    <a:pt x="378" y="62"/>
                    <a:pt x="354" y="70"/>
                  </a:cubicBezTo>
                  <a:cubicBezTo>
                    <a:pt x="278" y="108"/>
                    <a:pt x="517" y="308"/>
                    <a:pt x="555" y="385"/>
                  </a:cubicBezTo>
                  <a:cubicBezTo>
                    <a:pt x="593" y="461"/>
                    <a:pt x="641" y="509"/>
                    <a:pt x="555" y="586"/>
                  </a:cubicBezTo>
                  <a:cubicBezTo>
                    <a:pt x="517" y="624"/>
                    <a:pt x="354" y="624"/>
                    <a:pt x="278" y="662"/>
                  </a:cubicBezTo>
                  <a:cubicBezTo>
                    <a:pt x="163" y="748"/>
                    <a:pt x="77" y="863"/>
                    <a:pt x="1" y="987"/>
                  </a:cubicBezTo>
                  <a:cubicBezTo>
                    <a:pt x="39" y="1063"/>
                    <a:pt x="115" y="1140"/>
                    <a:pt x="163" y="1178"/>
                  </a:cubicBezTo>
                  <a:cubicBezTo>
                    <a:pt x="201" y="1226"/>
                    <a:pt x="201" y="1226"/>
                    <a:pt x="240" y="1226"/>
                  </a:cubicBezTo>
                  <a:cubicBezTo>
                    <a:pt x="316" y="1178"/>
                    <a:pt x="479" y="987"/>
                    <a:pt x="593" y="939"/>
                  </a:cubicBezTo>
                  <a:cubicBezTo>
                    <a:pt x="679" y="901"/>
                    <a:pt x="756" y="901"/>
                    <a:pt x="832" y="901"/>
                  </a:cubicBezTo>
                  <a:cubicBezTo>
                    <a:pt x="756" y="824"/>
                    <a:pt x="679" y="748"/>
                    <a:pt x="679" y="624"/>
                  </a:cubicBezTo>
                  <a:cubicBezTo>
                    <a:pt x="694" y="579"/>
                    <a:pt x="734" y="563"/>
                    <a:pt x="782" y="563"/>
                  </a:cubicBezTo>
                  <a:cubicBezTo>
                    <a:pt x="856" y="563"/>
                    <a:pt x="948" y="601"/>
                    <a:pt x="995" y="624"/>
                  </a:cubicBezTo>
                  <a:lnTo>
                    <a:pt x="995" y="547"/>
                  </a:lnTo>
                  <a:cubicBezTo>
                    <a:pt x="1071" y="423"/>
                    <a:pt x="1272" y="347"/>
                    <a:pt x="1310" y="222"/>
                  </a:cubicBezTo>
                  <a:cubicBezTo>
                    <a:pt x="1389" y="71"/>
                    <a:pt x="1352" y="0"/>
                    <a:pt x="129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80"/>
            <p:cNvSpPr/>
            <p:nvPr/>
          </p:nvSpPr>
          <p:spPr>
            <a:xfrm>
              <a:off x="4670325" y="3112911"/>
              <a:ext cx="41660" cy="39250"/>
            </a:xfrm>
            <a:custGeom>
              <a:rect b="b" l="l" r="r" t="t"/>
              <a:pathLst>
                <a:path extrusionOk="0" h="1287" w="1366">
                  <a:moveTo>
                    <a:pt x="1272" y="1"/>
                  </a:moveTo>
                  <a:cubicBezTo>
                    <a:pt x="1235" y="1"/>
                    <a:pt x="1191" y="32"/>
                    <a:pt x="1157" y="92"/>
                  </a:cubicBezTo>
                  <a:cubicBezTo>
                    <a:pt x="1118" y="130"/>
                    <a:pt x="956" y="331"/>
                    <a:pt x="841" y="369"/>
                  </a:cubicBezTo>
                  <a:cubicBezTo>
                    <a:pt x="822" y="391"/>
                    <a:pt x="803" y="399"/>
                    <a:pt x="782" y="399"/>
                  </a:cubicBezTo>
                  <a:cubicBezTo>
                    <a:pt x="720" y="399"/>
                    <a:pt x="650" y="321"/>
                    <a:pt x="564" y="293"/>
                  </a:cubicBezTo>
                  <a:cubicBezTo>
                    <a:pt x="502" y="274"/>
                    <a:pt x="461" y="264"/>
                    <a:pt x="436" y="264"/>
                  </a:cubicBezTo>
                  <a:cubicBezTo>
                    <a:pt x="411" y="264"/>
                    <a:pt x="402" y="274"/>
                    <a:pt x="402" y="293"/>
                  </a:cubicBezTo>
                  <a:cubicBezTo>
                    <a:pt x="363" y="417"/>
                    <a:pt x="440" y="493"/>
                    <a:pt x="478" y="532"/>
                  </a:cubicBezTo>
                  <a:cubicBezTo>
                    <a:pt x="564" y="608"/>
                    <a:pt x="602" y="608"/>
                    <a:pt x="526" y="732"/>
                  </a:cubicBezTo>
                  <a:cubicBezTo>
                    <a:pt x="526" y="771"/>
                    <a:pt x="402" y="732"/>
                    <a:pt x="287" y="809"/>
                  </a:cubicBezTo>
                  <a:cubicBezTo>
                    <a:pt x="163" y="847"/>
                    <a:pt x="48" y="933"/>
                    <a:pt x="0" y="1048"/>
                  </a:cubicBezTo>
                  <a:cubicBezTo>
                    <a:pt x="86" y="1134"/>
                    <a:pt x="201" y="1248"/>
                    <a:pt x="287" y="1286"/>
                  </a:cubicBezTo>
                  <a:cubicBezTo>
                    <a:pt x="363" y="1210"/>
                    <a:pt x="478" y="1134"/>
                    <a:pt x="602" y="1086"/>
                  </a:cubicBezTo>
                  <a:cubicBezTo>
                    <a:pt x="717" y="1009"/>
                    <a:pt x="803" y="1009"/>
                    <a:pt x="879" y="971"/>
                  </a:cubicBezTo>
                  <a:cubicBezTo>
                    <a:pt x="803" y="933"/>
                    <a:pt x="679" y="895"/>
                    <a:pt x="679" y="771"/>
                  </a:cubicBezTo>
                  <a:cubicBezTo>
                    <a:pt x="655" y="698"/>
                    <a:pt x="742" y="671"/>
                    <a:pt x="840" y="671"/>
                  </a:cubicBezTo>
                  <a:cubicBezTo>
                    <a:pt x="897" y="671"/>
                    <a:pt x="958" y="680"/>
                    <a:pt x="1004" y="694"/>
                  </a:cubicBezTo>
                  <a:cubicBezTo>
                    <a:pt x="956" y="656"/>
                    <a:pt x="956" y="656"/>
                    <a:pt x="1004" y="608"/>
                  </a:cubicBezTo>
                  <a:cubicBezTo>
                    <a:pt x="1004" y="493"/>
                    <a:pt x="1281" y="331"/>
                    <a:pt x="1319" y="216"/>
                  </a:cubicBezTo>
                  <a:cubicBezTo>
                    <a:pt x="1365" y="72"/>
                    <a:pt x="1328" y="1"/>
                    <a:pt x="12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80"/>
            <p:cNvSpPr/>
            <p:nvPr/>
          </p:nvSpPr>
          <p:spPr>
            <a:xfrm>
              <a:off x="4686336" y="3123311"/>
              <a:ext cx="35011" cy="44587"/>
            </a:xfrm>
            <a:custGeom>
              <a:rect b="b" l="l" r="r" t="t"/>
              <a:pathLst>
                <a:path extrusionOk="0" h="1462" w="1148">
                  <a:moveTo>
                    <a:pt x="1054" y="1"/>
                  </a:moveTo>
                  <a:cubicBezTo>
                    <a:pt x="1014" y="1"/>
                    <a:pt x="974" y="41"/>
                    <a:pt x="956" y="114"/>
                  </a:cubicBezTo>
                  <a:cubicBezTo>
                    <a:pt x="956" y="152"/>
                    <a:pt x="870" y="353"/>
                    <a:pt x="794" y="430"/>
                  </a:cubicBezTo>
                  <a:cubicBezTo>
                    <a:pt x="770" y="453"/>
                    <a:pt x="746" y="462"/>
                    <a:pt x="720" y="462"/>
                  </a:cubicBezTo>
                  <a:cubicBezTo>
                    <a:pt x="661" y="462"/>
                    <a:pt x="596" y="418"/>
                    <a:pt x="517" y="391"/>
                  </a:cubicBezTo>
                  <a:cubicBezTo>
                    <a:pt x="455" y="391"/>
                    <a:pt x="395" y="382"/>
                    <a:pt x="340" y="382"/>
                  </a:cubicBezTo>
                  <a:cubicBezTo>
                    <a:pt x="285" y="382"/>
                    <a:pt x="235" y="391"/>
                    <a:pt x="192" y="430"/>
                  </a:cubicBezTo>
                  <a:cubicBezTo>
                    <a:pt x="116" y="506"/>
                    <a:pt x="431" y="592"/>
                    <a:pt x="479" y="630"/>
                  </a:cubicBezTo>
                  <a:cubicBezTo>
                    <a:pt x="555" y="668"/>
                    <a:pt x="632" y="707"/>
                    <a:pt x="555" y="831"/>
                  </a:cubicBezTo>
                  <a:cubicBezTo>
                    <a:pt x="555" y="869"/>
                    <a:pt x="393" y="831"/>
                    <a:pt x="240" y="907"/>
                  </a:cubicBezTo>
                  <a:cubicBezTo>
                    <a:pt x="116" y="984"/>
                    <a:pt x="116" y="1031"/>
                    <a:pt x="1" y="1146"/>
                  </a:cubicBezTo>
                  <a:cubicBezTo>
                    <a:pt x="77" y="1223"/>
                    <a:pt x="192" y="1385"/>
                    <a:pt x="316" y="1461"/>
                  </a:cubicBezTo>
                  <a:cubicBezTo>
                    <a:pt x="393" y="1347"/>
                    <a:pt x="555" y="1223"/>
                    <a:pt x="670" y="1146"/>
                  </a:cubicBezTo>
                  <a:cubicBezTo>
                    <a:pt x="756" y="1108"/>
                    <a:pt x="832" y="1070"/>
                    <a:pt x="870" y="1070"/>
                  </a:cubicBezTo>
                  <a:cubicBezTo>
                    <a:pt x="794" y="1031"/>
                    <a:pt x="718" y="984"/>
                    <a:pt x="670" y="907"/>
                  </a:cubicBezTo>
                  <a:cubicBezTo>
                    <a:pt x="632" y="869"/>
                    <a:pt x="632" y="831"/>
                    <a:pt x="670" y="793"/>
                  </a:cubicBezTo>
                  <a:cubicBezTo>
                    <a:pt x="724" y="755"/>
                    <a:pt x="775" y="741"/>
                    <a:pt x="827" y="741"/>
                  </a:cubicBezTo>
                  <a:cubicBezTo>
                    <a:pt x="895" y="741"/>
                    <a:pt x="962" y="765"/>
                    <a:pt x="1033" y="793"/>
                  </a:cubicBezTo>
                  <a:cubicBezTo>
                    <a:pt x="995" y="745"/>
                    <a:pt x="995" y="668"/>
                    <a:pt x="995" y="630"/>
                  </a:cubicBezTo>
                  <a:cubicBezTo>
                    <a:pt x="995" y="506"/>
                    <a:pt x="1109" y="353"/>
                    <a:pt x="1148" y="191"/>
                  </a:cubicBezTo>
                  <a:cubicBezTo>
                    <a:pt x="1148" y="60"/>
                    <a:pt x="1102" y="1"/>
                    <a:pt x="10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0"/>
            <p:cNvSpPr/>
            <p:nvPr/>
          </p:nvSpPr>
          <p:spPr>
            <a:xfrm>
              <a:off x="4703262" y="3135510"/>
              <a:ext cx="29156" cy="45929"/>
            </a:xfrm>
            <a:custGeom>
              <a:rect b="b" l="l" r="r" t="t"/>
              <a:pathLst>
                <a:path extrusionOk="0" h="1506" w="956">
                  <a:moveTo>
                    <a:pt x="854" y="0"/>
                  </a:moveTo>
                  <a:cubicBezTo>
                    <a:pt x="813" y="0"/>
                    <a:pt x="772" y="38"/>
                    <a:pt x="755" y="106"/>
                  </a:cubicBezTo>
                  <a:cubicBezTo>
                    <a:pt x="755" y="154"/>
                    <a:pt x="717" y="345"/>
                    <a:pt x="640" y="431"/>
                  </a:cubicBezTo>
                  <a:cubicBezTo>
                    <a:pt x="623" y="446"/>
                    <a:pt x="596" y="452"/>
                    <a:pt x="564" y="452"/>
                  </a:cubicBezTo>
                  <a:cubicBezTo>
                    <a:pt x="472" y="452"/>
                    <a:pt x="335" y="405"/>
                    <a:pt x="243" y="405"/>
                  </a:cubicBezTo>
                  <a:cubicBezTo>
                    <a:pt x="208" y="405"/>
                    <a:pt x="179" y="412"/>
                    <a:pt x="163" y="431"/>
                  </a:cubicBezTo>
                  <a:cubicBezTo>
                    <a:pt x="77" y="507"/>
                    <a:pt x="315" y="584"/>
                    <a:pt x="354" y="631"/>
                  </a:cubicBezTo>
                  <a:cubicBezTo>
                    <a:pt x="478" y="670"/>
                    <a:pt x="478" y="746"/>
                    <a:pt x="440" y="870"/>
                  </a:cubicBezTo>
                  <a:cubicBezTo>
                    <a:pt x="401" y="909"/>
                    <a:pt x="77" y="1147"/>
                    <a:pt x="0" y="1262"/>
                  </a:cubicBezTo>
                  <a:cubicBezTo>
                    <a:pt x="35" y="1340"/>
                    <a:pt x="173" y="1506"/>
                    <a:pt x="284" y="1506"/>
                  </a:cubicBezTo>
                  <a:cubicBezTo>
                    <a:pt x="295" y="1506"/>
                    <a:pt x="305" y="1504"/>
                    <a:pt x="315" y="1501"/>
                  </a:cubicBezTo>
                  <a:cubicBezTo>
                    <a:pt x="354" y="1386"/>
                    <a:pt x="554" y="1262"/>
                    <a:pt x="640" y="1147"/>
                  </a:cubicBezTo>
                  <a:cubicBezTo>
                    <a:pt x="717" y="1061"/>
                    <a:pt x="793" y="1023"/>
                    <a:pt x="831" y="985"/>
                  </a:cubicBezTo>
                  <a:cubicBezTo>
                    <a:pt x="516" y="947"/>
                    <a:pt x="554" y="784"/>
                    <a:pt x="593" y="746"/>
                  </a:cubicBezTo>
                  <a:cubicBezTo>
                    <a:pt x="679" y="708"/>
                    <a:pt x="755" y="708"/>
                    <a:pt x="831" y="708"/>
                  </a:cubicBezTo>
                  <a:lnTo>
                    <a:pt x="831" y="631"/>
                  </a:lnTo>
                  <a:cubicBezTo>
                    <a:pt x="831" y="507"/>
                    <a:pt x="956" y="345"/>
                    <a:pt x="956" y="192"/>
                  </a:cubicBezTo>
                  <a:cubicBezTo>
                    <a:pt x="956" y="59"/>
                    <a:pt x="906" y="0"/>
                    <a:pt x="8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80"/>
            <p:cNvSpPr/>
            <p:nvPr/>
          </p:nvSpPr>
          <p:spPr>
            <a:xfrm>
              <a:off x="4718999" y="3143470"/>
              <a:ext cx="26838" cy="48918"/>
            </a:xfrm>
            <a:custGeom>
              <a:rect b="b" l="l" r="r" t="t"/>
              <a:pathLst>
                <a:path extrusionOk="0" h="1604" w="880">
                  <a:moveTo>
                    <a:pt x="793" y="0"/>
                  </a:moveTo>
                  <a:cubicBezTo>
                    <a:pt x="748" y="0"/>
                    <a:pt x="698" y="50"/>
                    <a:pt x="679" y="132"/>
                  </a:cubicBezTo>
                  <a:cubicBezTo>
                    <a:pt x="679" y="170"/>
                    <a:pt x="679" y="370"/>
                    <a:pt x="602" y="447"/>
                  </a:cubicBezTo>
                  <a:cubicBezTo>
                    <a:pt x="559" y="485"/>
                    <a:pt x="509" y="495"/>
                    <a:pt x="454" y="495"/>
                  </a:cubicBezTo>
                  <a:cubicBezTo>
                    <a:pt x="399" y="495"/>
                    <a:pt x="339" y="485"/>
                    <a:pt x="277" y="485"/>
                  </a:cubicBezTo>
                  <a:cubicBezTo>
                    <a:pt x="163" y="485"/>
                    <a:pt x="163" y="485"/>
                    <a:pt x="124" y="523"/>
                  </a:cubicBezTo>
                  <a:cubicBezTo>
                    <a:pt x="77" y="609"/>
                    <a:pt x="239" y="686"/>
                    <a:pt x="315" y="686"/>
                  </a:cubicBezTo>
                  <a:cubicBezTo>
                    <a:pt x="401" y="724"/>
                    <a:pt x="440" y="762"/>
                    <a:pt x="401" y="886"/>
                  </a:cubicBezTo>
                  <a:cubicBezTo>
                    <a:pt x="401" y="925"/>
                    <a:pt x="38" y="1240"/>
                    <a:pt x="0" y="1402"/>
                  </a:cubicBezTo>
                  <a:cubicBezTo>
                    <a:pt x="0" y="1441"/>
                    <a:pt x="201" y="1603"/>
                    <a:pt x="315" y="1603"/>
                  </a:cubicBezTo>
                  <a:cubicBezTo>
                    <a:pt x="363" y="1517"/>
                    <a:pt x="440" y="1402"/>
                    <a:pt x="516" y="1278"/>
                  </a:cubicBezTo>
                  <a:lnTo>
                    <a:pt x="516" y="1278"/>
                  </a:lnTo>
                  <a:cubicBezTo>
                    <a:pt x="440" y="1326"/>
                    <a:pt x="401" y="1402"/>
                    <a:pt x="277" y="1402"/>
                  </a:cubicBezTo>
                  <a:cubicBezTo>
                    <a:pt x="239" y="1402"/>
                    <a:pt x="124" y="1326"/>
                    <a:pt x="163" y="1278"/>
                  </a:cubicBezTo>
                  <a:cubicBezTo>
                    <a:pt x="239" y="1164"/>
                    <a:pt x="401" y="1039"/>
                    <a:pt x="478" y="963"/>
                  </a:cubicBezTo>
                  <a:lnTo>
                    <a:pt x="478" y="886"/>
                  </a:lnTo>
                  <a:cubicBezTo>
                    <a:pt x="502" y="807"/>
                    <a:pt x="610" y="778"/>
                    <a:pt x="717" y="778"/>
                  </a:cubicBezTo>
                  <a:cubicBezTo>
                    <a:pt x="776" y="778"/>
                    <a:pt x="835" y="787"/>
                    <a:pt x="879" y="800"/>
                  </a:cubicBezTo>
                  <a:cubicBezTo>
                    <a:pt x="879" y="724"/>
                    <a:pt x="793" y="686"/>
                    <a:pt x="793" y="648"/>
                  </a:cubicBezTo>
                  <a:cubicBezTo>
                    <a:pt x="755" y="485"/>
                    <a:pt x="879" y="323"/>
                    <a:pt x="879" y="170"/>
                  </a:cubicBezTo>
                  <a:cubicBezTo>
                    <a:pt x="879" y="50"/>
                    <a:pt x="839" y="0"/>
                    <a:pt x="7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80"/>
            <p:cNvSpPr/>
            <p:nvPr/>
          </p:nvSpPr>
          <p:spPr>
            <a:xfrm>
              <a:off x="4735895" y="3150637"/>
              <a:ext cx="32297" cy="28332"/>
            </a:xfrm>
            <a:custGeom>
              <a:rect b="b" l="l" r="r" t="t"/>
              <a:pathLst>
                <a:path extrusionOk="0" h="929" w="1059">
                  <a:moveTo>
                    <a:pt x="833" y="1"/>
                  </a:moveTo>
                  <a:cubicBezTo>
                    <a:pt x="772" y="1"/>
                    <a:pt x="717" y="31"/>
                    <a:pt x="717" y="88"/>
                  </a:cubicBezTo>
                  <a:cubicBezTo>
                    <a:pt x="717" y="135"/>
                    <a:pt x="564" y="489"/>
                    <a:pt x="478" y="565"/>
                  </a:cubicBezTo>
                  <a:cubicBezTo>
                    <a:pt x="438" y="611"/>
                    <a:pt x="397" y="622"/>
                    <a:pt x="350" y="622"/>
                  </a:cubicBezTo>
                  <a:cubicBezTo>
                    <a:pt x="307" y="622"/>
                    <a:pt x="259" y="613"/>
                    <a:pt x="201" y="613"/>
                  </a:cubicBezTo>
                  <a:cubicBezTo>
                    <a:pt x="86" y="613"/>
                    <a:pt x="0" y="613"/>
                    <a:pt x="0" y="651"/>
                  </a:cubicBezTo>
                  <a:lnTo>
                    <a:pt x="0" y="690"/>
                  </a:lnTo>
                  <a:cubicBezTo>
                    <a:pt x="0" y="690"/>
                    <a:pt x="39" y="673"/>
                    <a:pt x="98" y="673"/>
                  </a:cubicBezTo>
                  <a:cubicBezTo>
                    <a:pt x="128" y="673"/>
                    <a:pt x="163" y="677"/>
                    <a:pt x="201" y="690"/>
                  </a:cubicBezTo>
                  <a:cubicBezTo>
                    <a:pt x="287" y="728"/>
                    <a:pt x="402" y="852"/>
                    <a:pt x="478" y="929"/>
                  </a:cubicBezTo>
                  <a:cubicBezTo>
                    <a:pt x="478" y="852"/>
                    <a:pt x="602" y="804"/>
                    <a:pt x="717" y="804"/>
                  </a:cubicBezTo>
                  <a:lnTo>
                    <a:pt x="679" y="766"/>
                  </a:lnTo>
                  <a:cubicBezTo>
                    <a:pt x="679" y="651"/>
                    <a:pt x="879" y="413"/>
                    <a:pt x="956" y="288"/>
                  </a:cubicBezTo>
                  <a:cubicBezTo>
                    <a:pt x="1058" y="89"/>
                    <a:pt x="936" y="1"/>
                    <a:pt x="83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80"/>
            <p:cNvSpPr/>
            <p:nvPr/>
          </p:nvSpPr>
          <p:spPr>
            <a:xfrm>
              <a:off x="4733547" y="3183879"/>
              <a:ext cx="16957" cy="20433"/>
            </a:xfrm>
            <a:custGeom>
              <a:rect b="b" l="l" r="r" t="t"/>
              <a:pathLst>
                <a:path extrusionOk="0" h="670" w="556">
                  <a:moveTo>
                    <a:pt x="316" y="1"/>
                  </a:moveTo>
                  <a:cubicBezTo>
                    <a:pt x="240" y="116"/>
                    <a:pt x="1" y="316"/>
                    <a:pt x="1" y="431"/>
                  </a:cubicBezTo>
                  <a:cubicBezTo>
                    <a:pt x="77" y="517"/>
                    <a:pt x="278" y="670"/>
                    <a:pt x="364" y="670"/>
                  </a:cubicBezTo>
                  <a:cubicBezTo>
                    <a:pt x="402" y="593"/>
                    <a:pt x="479" y="479"/>
                    <a:pt x="555" y="355"/>
                  </a:cubicBezTo>
                  <a:cubicBezTo>
                    <a:pt x="517" y="240"/>
                    <a:pt x="440" y="77"/>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0"/>
            <p:cNvSpPr/>
            <p:nvPr/>
          </p:nvSpPr>
          <p:spPr>
            <a:xfrm>
              <a:off x="4610886" y="3100590"/>
              <a:ext cx="8478" cy="12809"/>
            </a:xfrm>
            <a:custGeom>
              <a:rect b="b" l="l" r="r" t="t"/>
              <a:pathLst>
                <a:path extrusionOk="0" h="420" w="278">
                  <a:moveTo>
                    <a:pt x="183" y="0"/>
                  </a:moveTo>
                  <a:cubicBezTo>
                    <a:pt x="160" y="0"/>
                    <a:pt x="137" y="17"/>
                    <a:pt x="124" y="57"/>
                  </a:cubicBezTo>
                  <a:cubicBezTo>
                    <a:pt x="38" y="143"/>
                    <a:pt x="0" y="420"/>
                    <a:pt x="0" y="420"/>
                  </a:cubicBezTo>
                  <a:lnTo>
                    <a:pt x="239" y="420"/>
                  </a:lnTo>
                  <a:cubicBezTo>
                    <a:pt x="239" y="420"/>
                    <a:pt x="239" y="295"/>
                    <a:pt x="277" y="143"/>
                  </a:cubicBezTo>
                  <a:cubicBezTo>
                    <a:pt x="277" y="61"/>
                    <a:pt x="228" y="0"/>
                    <a:pt x="18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0"/>
            <p:cNvSpPr/>
            <p:nvPr/>
          </p:nvSpPr>
          <p:spPr>
            <a:xfrm>
              <a:off x="4612044" y="3103762"/>
              <a:ext cx="21867" cy="27722"/>
            </a:xfrm>
            <a:custGeom>
              <a:rect b="b" l="l" r="r" t="t"/>
              <a:pathLst>
                <a:path extrusionOk="0" h="909" w="717">
                  <a:moveTo>
                    <a:pt x="125" y="0"/>
                  </a:moveTo>
                  <a:cubicBezTo>
                    <a:pt x="48" y="0"/>
                    <a:pt x="0" y="430"/>
                    <a:pt x="0" y="430"/>
                  </a:cubicBezTo>
                  <a:cubicBezTo>
                    <a:pt x="86" y="430"/>
                    <a:pt x="717" y="908"/>
                    <a:pt x="717" y="908"/>
                  </a:cubicBezTo>
                  <a:cubicBezTo>
                    <a:pt x="717" y="908"/>
                    <a:pt x="564" y="669"/>
                    <a:pt x="440" y="555"/>
                  </a:cubicBezTo>
                  <a:cubicBezTo>
                    <a:pt x="287" y="430"/>
                    <a:pt x="163" y="354"/>
                    <a:pt x="163" y="354"/>
                  </a:cubicBezTo>
                  <a:cubicBezTo>
                    <a:pt x="163" y="354"/>
                    <a:pt x="201"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0"/>
            <p:cNvSpPr/>
            <p:nvPr/>
          </p:nvSpPr>
          <p:spPr>
            <a:xfrm>
              <a:off x="4623115" y="3103335"/>
              <a:ext cx="11986" cy="12412"/>
            </a:xfrm>
            <a:custGeom>
              <a:rect b="b" l="l" r="r" t="t"/>
              <a:pathLst>
                <a:path extrusionOk="0" h="407" w="393">
                  <a:moveTo>
                    <a:pt x="284" y="1"/>
                  </a:moveTo>
                  <a:cubicBezTo>
                    <a:pt x="269" y="1"/>
                    <a:pt x="254" y="5"/>
                    <a:pt x="239" y="14"/>
                  </a:cubicBezTo>
                  <a:cubicBezTo>
                    <a:pt x="163" y="91"/>
                    <a:pt x="0" y="330"/>
                    <a:pt x="0" y="330"/>
                  </a:cubicBezTo>
                  <a:lnTo>
                    <a:pt x="239" y="406"/>
                  </a:lnTo>
                  <a:cubicBezTo>
                    <a:pt x="239" y="406"/>
                    <a:pt x="316" y="291"/>
                    <a:pt x="354" y="167"/>
                  </a:cubicBezTo>
                  <a:cubicBezTo>
                    <a:pt x="393" y="75"/>
                    <a:pt x="344" y="1"/>
                    <a:pt x="28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0"/>
            <p:cNvSpPr/>
            <p:nvPr/>
          </p:nvSpPr>
          <p:spPr>
            <a:xfrm>
              <a:off x="4624274" y="3106019"/>
              <a:ext cx="18390" cy="29247"/>
            </a:xfrm>
            <a:custGeom>
              <a:rect b="b" l="l" r="r" t="t"/>
              <a:pathLst>
                <a:path extrusionOk="0" h="959" w="603">
                  <a:moveTo>
                    <a:pt x="228" y="0"/>
                  </a:moveTo>
                  <a:cubicBezTo>
                    <a:pt x="148" y="0"/>
                    <a:pt x="1" y="356"/>
                    <a:pt x="1" y="356"/>
                  </a:cubicBezTo>
                  <a:cubicBezTo>
                    <a:pt x="77" y="404"/>
                    <a:pt x="603" y="958"/>
                    <a:pt x="603" y="958"/>
                  </a:cubicBezTo>
                  <a:cubicBezTo>
                    <a:pt x="603" y="958"/>
                    <a:pt x="517" y="758"/>
                    <a:pt x="402" y="595"/>
                  </a:cubicBezTo>
                  <a:cubicBezTo>
                    <a:pt x="240" y="442"/>
                    <a:pt x="163" y="318"/>
                    <a:pt x="163" y="318"/>
                  </a:cubicBezTo>
                  <a:cubicBezTo>
                    <a:pt x="163" y="318"/>
                    <a:pt x="316" y="3"/>
                    <a:pt x="240" y="3"/>
                  </a:cubicBezTo>
                  <a:cubicBezTo>
                    <a:pt x="236" y="1"/>
                    <a:pt x="232" y="0"/>
                    <a:pt x="2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0"/>
            <p:cNvSpPr/>
            <p:nvPr/>
          </p:nvSpPr>
          <p:spPr>
            <a:xfrm>
              <a:off x="4637693" y="3109374"/>
              <a:ext cx="13083" cy="12473"/>
            </a:xfrm>
            <a:custGeom>
              <a:rect b="b" l="l" r="r" t="t"/>
              <a:pathLst>
                <a:path extrusionOk="0" h="409" w="429">
                  <a:moveTo>
                    <a:pt x="307" y="0"/>
                  </a:moveTo>
                  <a:cubicBezTo>
                    <a:pt x="297" y="0"/>
                    <a:pt x="287" y="3"/>
                    <a:pt x="277" y="7"/>
                  </a:cubicBezTo>
                  <a:cubicBezTo>
                    <a:pt x="163" y="55"/>
                    <a:pt x="0" y="294"/>
                    <a:pt x="0" y="294"/>
                  </a:cubicBezTo>
                  <a:lnTo>
                    <a:pt x="201" y="409"/>
                  </a:lnTo>
                  <a:lnTo>
                    <a:pt x="354" y="170"/>
                  </a:lnTo>
                  <a:cubicBezTo>
                    <a:pt x="429" y="103"/>
                    <a:pt x="373" y="0"/>
                    <a:pt x="30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0"/>
            <p:cNvSpPr/>
            <p:nvPr/>
          </p:nvSpPr>
          <p:spPr>
            <a:xfrm>
              <a:off x="4636503" y="3112118"/>
              <a:ext cx="18116" cy="37725"/>
            </a:xfrm>
            <a:custGeom>
              <a:rect b="b" l="l" r="r" t="t"/>
              <a:pathLst>
                <a:path extrusionOk="0" h="1237" w="594">
                  <a:moveTo>
                    <a:pt x="309" y="1"/>
                  </a:moveTo>
                  <a:cubicBezTo>
                    <a:pt x="250" y="1"/>
                    <a:pt x="1" y="319"/>
                    <a:pt x="1" y="319"/>
                  </a:cubicBezTo>
                  <a:cubicBezTo>
                    <a:pt x="77" y="357"/>
                    <a:pt x="593" y="1236"/>
                    <a:pt x="593" y="1236"/>
                  </a:cubicBezTo>
                  <a:cubicBezTo>
                    <a:pt x="593" y="1236"/>
                    <a:pt x="479" y="797"/>
                    <a:pt x="355" y="634"/>
                  </a:cubicBezTo>
                  <a:cubicBezTo>
                    <a:pt x="240" y="443"/>
                    <a:pt x="202" y="319"/>
                    <a:pt x="202" y="319"/>
                  </a:cubicBezTo>
                  <a:cubicBezTo>
                    <a:pt x="202" y="319"/>
                    <a:pt x="393" y="42"/>
                    <a:pt x="316" y="3"/>
                  </a:cubicBezTo>
                  <a:cubicBezTo>
                    <a:pt x="314" y="1"/>
                    <a:pt x="312" y="1"/>
                    <a:pt x="30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0"/>
            <p:cNvSpPr/>
            <p:nvPr/>
          </p:nvSpPr>
          <p:spPr>
            <a:xfrm>
              <a:off x="4648458" y="3117913"/>
              <a:ext cx="13937" cy="11223"/>
            </a:xfrm>
            <a:custGeom>
              <a:rect b="b" l="l" r="r" t="t"/>
              <a:pathLst>
                <a:path extrusionOk="0" h="368" w="457">
                  <a:moveTo>
                    <a:pt x="383" y="1"/>
                  </a:moveTo>
                  <a:cubicBezTo>
                    <a:pt x="367" y="1"/>
                    <a:pt x="348" y="5"/>
                    <a:pt x="326" y="14"/>
                  </a:cubicBezTo>
                  <a:cubicBezTo>
                    <a:pt x="201" y="14"/>
                    <a:pt x="1" y="205"/>
                    <a:pt x="1" y="205"/>
                  </a:cubicBezTo>
                  <a:lnTo>
                    <a:pt x="201" y="368"/>
                  </a:lnTo>
                  <a:cubicBezTo>
                    <a:pt x="201" y="368"/>
                    <a:pt x="287" y="253"/>
                    <a:pt x="364" y="167"/>
                  </a:cubicBezTo>
                  <a:cubicBezTo>
                    <a:pt x="456" y="74"/>
                    <a:pt x="449" y="1"/>
                    <a:pt x="38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0"/>
            <p:cNvSpPr/>
            <p:nvPr/>
          </p:nvSpPr>
          <p:spPr>
            <a:xfrm>
              <a:off x="4647300" y="3119407"/>
              <a:ext cx="15767" cy="42666"/>
            </a:xfrm>
            <a:custGeom>
              <a:rect b="b" l="l" r="r" t="t"/>
              <a:pathLst>
                <a:path extrusionOk="0" h="1399" w="517">
                  <a:moveTo>
                    <a:pt x="354" y="0"/>
                  </a:moveTo>
                  <a:cubicBezTo>
                    <a:pt x="289" y="0"/>
                    <a:pt x="1" y="280"/>
                    <a:pt x="1" y="280"/>
                  </a:cubicBezTo>
                  <a:cubicBezTo>
                    <a:pt x="87" y="319"/>
                    <a:pt x="516" y="1398"/>
                    <a:pt x="516" y="1398"/>
                  </a:cubicBezTo>
                  <a:cubicBezTo>
                    <a:pt x="516" y="1398"/>
                    <a:pt x="364" y="796"/>
                    <a:pt x="278" y="634"/>
                  </a:cubicBezTo>
                  <a:cubicBezTo>
                    <a:pt x="201" y="443"/>
                    <a:pt x="163" y="280"/>
                    <a:pt x="163" y="280"/>
                  </a:cubicBezTo>
                  <a:cubicBezTo>
                    <a:pt x="163" y="280"/>
                    <a:pt x="440" y="42"/>
                    <a:pt x="364" y="3"/>
                  </a:cubicBezTo>
                  <a:cubicBezTo>
                    <a:pt x="361" y="1"/>
                    <a:pt x="358" y="0"/>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0"/>
            <p:cNvSpPr/>
            <p:nvPr/>
          </p:nvSpPr>
          <p:spPr>
            <a:xfrm>
              <a:off x="4659529" y="3129105"/>
              <a:ext cx="14608" cy="11101"/>
            </a:xfrm>
            <a:custGeom>
              <a:rect b="b" l="l" r="r" t="t"/>
              <a:pathLst>
                <a:path extrusionOk="0" h="364" w="479">
                  <a:moveTo>
                    <a:pt x="354" y="1"/>
                  </a:moveTo>
                  <a:cubicBezTo>
                    <a:pt x="240" y="1"/>
                    <a:pt x="1" y="163"/>
                    <a:pt x="1" y="163"/>
                  </a:cubicBezTo>
                  <a:lnTo>
                    <a:pt x="163" y="364"/>
                  </a:lnTo>
                  <a:cubicBezTo>
                    <a:pt x="163" y="364"/>
                    <a:pt x="278" y="278"/>
                    <a:pt x="402" y="201"/>
                  </a:cubicBezTo>
                  <a:cubicBezTo>
                    <a:pt x="479" y="125"/>
                    <a:pt x="479" y="1"/>
                    <a:pt x="35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0"/>
            <p:cNvSpPr/>
            <p:nvPr/>
          </p:nvSpPr>
          <p:spPr>
            <a:xfrm>
              <a:off x="4658370" y="3131301"/>
              <a:ext cx="74048" cy="107107"/>
            </a:xfrm>
            <a:custGeom>
              <a:rect b="b" l="l" r="r" t="t"/>
              <a:pathLst>
                <a:path extrusionOk="0" h="3512" w="2428">
                  <a:moveTo>
                    <a:pt x="376" y="0"/>
                  </a:moveTo>
                  <a:cubicBezTo>
                    <a:pt x="295" y="0"/>
                    <a:pt x="1" y="168"/>
                    <a:pt x="1" y="168"/>
                  </a:cubicBezTo>
                  <a:cubicBezTo>
                    <a:pt x="39" y="244"/>
                    <a:pt x="77" y="569"/>
                    <a:pt x="153" y="769"/>
                  </a:cubicBezTo>
                  <a:cubicBezTo>
                    <a:pt x="354" y="1438"/>
                    <a:pt x="1033" y="2079"/>
                    <a:pt x="1510" y="2595"/>
                  </a:cubicBezTo>
                  <a:cubicBezTo>
                    <a:pt x="1988" y="3110"/>
                    <a:pt x="2112" y="3196"/>
                    <a:pt x="2428" y="3512"/>
                  </a:cubicBezTo>
                  <a:cubicBezTo>
                    <a:pt x="2227" y="3072"/>
                    <a:pt x="870" y="1763"/>
                    <a:pt x="555" y="1362"/>
                  </a:cubicBezTo>
                  <a:cubicBezTo>
                    <a:pt x="354" y="1085"/>
                    <a:pt x="239" y="769"/>
                    <a:pt x="201" y="607"/>
                  </a:cubicBezTo>
                  <a:cubicBezTo>
                    <a:pt x="153" y="406"/>
                    <a:pt x="153" y="244"/>
                    <a:pt x="153" y="244"/>
                  </a:cubicBezTo>
                  <a:cubicBezTo>
                    <a:pt x="153" y="244"/>
                    <a:pt x="478" y="53"/>
                    <a:pt x="392" y="5"/>
                  </a:cubicBezTo>
                  <a:cubicBezTo>
                    <a:pt x="389" y="2"/>
                    <a:pt x="383" y="0"/>
                    <a:pt x="3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0"/>
            <p:cNvSpPr/>
            <p:nvPr/>
          </p:nvSpPr>
          <p:spPr>
            <a:xfrm>
              <a:off x="4670325" y="3140176"/>
              <a:ext cx="14608" cy="10827"/>
            </a:xfrm>
            <a:custGeom>
              <a:rect b="b" l="l" r="r" t="t"/>
              <a:pathLst>
                <a:path extrusionOk="0" h="355" w="479">
                  <a:moveTo>
                    <a:pt x="363" y="1"/>
                  </a:moveTo>
                  <a:cubicBezTo>
                    <a:pt x="239" y="1"/>
                    <a:pt x="0" y="192"/>
                    <a:pt x="0" y="192"/>
                  </a:cubicBezTo>
                  <a:lnTo>
                    <a:pt x="201" y="354"/>
                  </a:lnTo>
                  <a:cubicBezTo>
                    <a:pt x="201" y="354"/>
                    <a:pt x="287" y="278"/>
                    <a:pt x="402" y="192"/>
                  </a:cubicBezTo>
                  <a:cubicBezTo>
                    <a:pt x="478" y="77"/>
                    <a:pt x="440" y="1"/>
                    <a:pt x="36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0"/>
            <p:cNvSpPr/>
            <p:nvPr/>
          </p:nvSpPr>
          <p:spPr>
            <a:xfrm>
              <a:off x="4686336" y="3154754"/>
              <a:ext cx="14608" cy="11986"/>
            </a:xfrm>
            <a:custGeom>
              <a:rect b="b" l="l" r="r" t="t"/>
              <a:pathLst>
                <a:path extrusionOk="0" h="393" w="479">
                  <a:moveTo>
                    <a:pt x="316" y="0"/>
                  </a:moveTo>
                  <a:cubicBezTo>
                    <a:pt x="192" y="39"/>
                    <a:pt x="1" y="239"/>
                    <a:pt x="1" y="239"/>
                  </a:cubicBezTo>
                  <a:lnTo>
                    <a:pt x="192" y="392"/>
                  </a:lnTo>
                  <a:cubicBezTo>
                    <a:pt x="192" y="392"/>
                    <a:pt x="278" y="278"/>
                    <a:pt x="354" y="192"/>
                  </a:cubicBezTo>
                  <a:cubicBezTo>
                    <a:pt x="479" y="77"/>
                    <a:pt x="393" y="0"/>
                    <a:pt x="31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0"/>
            <p:cNvSpPr/>
            <p:nvPr/>
          </p:nvSpPr>
          <p:spPr>
            <a:xfrm>
              <a:off x="4753095" y="3256737"/>
              <a:ext cx="11955" cy="19274"/>
            </a:xfrm>
            <a:custGeom>
              <a:rect b="b" l="l" r="r" t="t"/>
              <a:pathLst>
                <a:path extrusionOk="0" h="632" w="392">
                  <a:moveTo>
                    <a:pt x="77" y="1"/>
                  </a:moveTo>
                  <a:cubicBezTo>
                    <a:pt x="38" y="1"/>
                    <a:pt x="0" y="39"/>
                    <a:pt x="0" y="39"/>
                  </a:cubicBezTo>
                  <a:cubicBezTo>
                    <a:pt x="201" y="393"/>
                    <a:pt x="392" y="631"/>
                    <a:pt x="392" y="631"/>
                  </a:cubicBezTo>
                  <a:cubicBezTo>
                    <a:pt x="392" y="631"/>
                    <a:pt x="277" y="354"/>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0"/>
            <p:cNvSpPr/>
            <p:nvPr/>
          </p:nvSpPr>
          <p:spPr>
            <a:xfrm>
              <a:off x="4669166" y="3142402"/>
              <a:ext cx="75481" cy="99818"/>
            </a:xfrm>
            <a:custGeom>
              <a:rect b="b" l="l" r="r" t="t"/>
              <a:pathLst>
                <a:path extrusionOk="0" h="3273" w="2475">
                  <a:moveTo>
                    <a:pt x="390" y="1"/>
                  </a:moveTo>
                  <a:cubicBezTo>
                    <a:pt x="318" y="1"/>
                    <a:pt x="0" y="243"/>
                    <a:pt x="0" y="243"/>
                  </a:cubicBezTo>
                  <a:cubicBezTo>
                    <a:pt x="38" y="281"/>
                    <a:pt x="124" y="597"/>
                    <a:pt x="277" y="797"/>
                  </a:cubicBezTo>
                  <a:cubicBezTo>
                    <a:pt x="755" y="1476"/>
                    <a:pt x="1433" y="2030"/>
                    <a:pt x="2074" y="2871"/>
                  </a:cubicBezTo>
                  <a:cubicBezTo>
                    <a:pt x="2150" y="2985"/>
                    <a:pt x="2274" y="3148"/>
                    <a:pt x="2351" y="3272"/>
                  </a:cubicBezTo>
                  <a:cubicBezTo>
                    <a:pt x="2389" y="3224"/>
                    <a:pt x="2427" y="3224"/>
                    <a:pt x="2475" y="3186"/>
                  </a:cubicBezTo>
                  <a:cubicBezTo>
                    <a:pt x="2112" y="2670"/>
                    <a:pt x="1319" y="1791"/>
                    <a:pt x="1042" y="1476"/>
                  </a:cubicBezTo>
                  <a:cubicBezTo>
                    <a:pt x="841" y="1237"/>
                    <a:pt x="564" y="998"/>
                    <a:pt x="401" y="797"/>
                  </a:cubicBezTo>
                  <a:cubicBezTo>
                    <a:pt x="277" y="597"/>
                    <a:pt x="163" y="281"/>
                    <a:pt x="163" y="281"/>
                  </a:cubicBezTo>
                  <a:cubicBezTo>
                    <a:pt x="163" y="281"/>
                    <a:pt x="440" y="42"/>
                    <a:pt x="401" y="4"/>
                  </a:cubicBezTo>
                  <a:cubicBezTo>
                    <a:pt x="399" y="2"/>
                    <a:pt x="395" y="1"/>
                    <a:pt x="3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0"/>
            <p:cNvSpPr/>
            <p:nvPr/>
          </p:nvSpPr>
          <p:spPr>
            <a:xfrm>
              <a:off x="4684903" y="3156980"/>
              <a:ext cx="68223" cy="80269"/>
            </a:xfrm>
            <a:custGeom>
              <a:rect b="b" l="l" r="r" t="t"/>
              <a:pathLst>
                <a:path extrusionOk="0" h="2632" w="2237">
                  <a:moveTo>
                    <a:pt x="386" y="1"/>
                  </a:moveTo>
                  <a:cubicBezTo>
                    <a:pt x="289" y="1"/>
                    <a:pt x="0" y="281"/>
                    <a:pt x="0" y="281"/>
                  </a:cubicBezTo>
                  <a:cubicBezTo>
                    <a:pt x="48" y="319"/>
                    <a:pt x="239" y="558"/>
                    <a:pt x="440" y="721"/>
                  </a:cubicBezTo>
                  <a:cubicBezTo>
                    <a:pt x="956" y="1198"/>
                    <a:pt x="1433" y="1714"/>
                    <a:pt x="2112" y="2632"/>
                  </a:cubicBezTo>
                  <a:cubicBezTo>
                    <a:pt x="2150" y="2593"/>
                    <a:pt x="2198" y="2555"/>
                    <a:pt x="2236" y="2507"/>
                  </a:cubicBezTo>
                  <a:cubicBezTo>
                    <a:pt x="1758" y="1953"/>
                    <a:pt x="1080" y="1198"/>
                    <a:pt x="717" y="797"/>
                  </a:cubicBezTo>
                  <a:cubicBezTo>
                    <a:pt x="526" y="644"/>
                    <a:pt x="201" y="281"/>
                    <a:pt x="201" y="281"/>
                  </a:cubicBezTo>
                  <a:cubicBezTo>
                    <a:pt x="201" y="281"/>
                    <a:pt x="440" y="42"/>
                    <a:pt x="401" y="4"/>
                  </a:cubicBezTo>
                  <a:cubicBezTo>
                    <a:pt x="397" y="2"/>
                    <a:pt x="392" y="1"/>
                    <a:pt x="3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0"/>
            <p:cNvSpPr/>
            <p:nvPr/>
          </p:nvSpPr>
          <p:spPr>
            <a:xfrm>
              <a:off x="4760354" y="3250638"/>
              <a:ext cx="23056" cy="39952"/>
            </a:xfrm>
            <a:custGeom>
              <a:rect b="b" l="l" r="r" t="t"/>
              <a:pathLst>
                <a:path extrusionOk="0" h="1310" w="756">
                  <a:moveTo>
                    <a:pt x="154" y="0"/>
                  </a:moveTo>
                  <a:cubicBezTo>
                    <a:pt x="116" y="38"/>
                    <a:pt x="77" y="77"/>
                    <a:pt x="1" y="77"/>
                  </a:cubicBezTo>
                  <a:cubicBezTo>
                    <a:pt x="393" y="631"/>
                    <a:pt x="756" y="1309"/>
                    <a:pt x="756" y="1309"/>
                  </a:cubicBezTo>
                  <a:cubicBezTo>
                    <a:pt x="756" y="1309"/>
                    <a:pt x="479" y="478"/>
                    <a:pt x="1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0"/>
            <p:cNvSpPr/>
            <p:nvPr/>
          </p:nvSpPr>
          <p:spPr>
            <a:xfrm>
              <a:off x="4751906" y="3199616"/>
              <a:ext cx="8478" cy="13449"/>
            </a:xfrm>
            <a:custGeom>
              <a:rect b="b" l="l" r="r" t="t"/>
              <a:pathLst>
                <a:path extrusionOk="0" h="441" w="278">
                  <a:moveTo>
                    <a:pt x="77" y="1"/>
                  </a:moveTo>
                  <a:cubicBezTo>
                    <a:pt x="39" y="77"/>
                    <a:pt x="1" y="154"/>
                    <a:pt x="1" y="202"/>
                  </a:cubicBezTo>
                  <a:cubicBezTo>
                    <a:pt x="77" y="441"/>
                    <a:pt x="154" y="355"/>
                    <a:pt x="278" y="393"/>
                  </a:cubicBezTo>
                  <a:cubicBezTo>
                    <a:pt x="240" y="278"/>
                    <a:pt x="116" y="77"/>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0"/>
            <p:cNvSpPr/>
            <p:nvPr/>
          </p:nvSpPr>
          <p:spPr>
            <a:xfrm>
              <a:off x="4759195" y="3188545"/>
              <a:ext cx="19274" cy="24520"/>
            </a:xfrm>
            <a:custGeom>
              <a:rect b="b" l="l" r="r" t="t"/>
              <a:pathLst>
                <a:path extrusionOk="0" h="804" w="632">
                  <a:moveTo>
                    <a:pt x="278" y="1"/>
                  </a:moveTo>
                  <a:cubicBezTo>
                    <a:pt x="240" y="1"/>
                    <a:pt x="192" y="39"/>
                    <a:pt x="154" y="39"/>
                  </a:cubicBezTo>
                  <a:cubicBezTo>
                    <a:pt x="115" y="87"/>
                    <a:pt x="39" y="125"/>
                    <a:pt x="1" y="163"/>
                  </a:cubicBezTo>
                  <a:cubicBezTo>
                    <a:pt x="115" y="364"/>
                    <a:pt x="278" y="603"/>
                    <a:pt x="354" y="804"/>
                  </a:cubicBezTo>
                  <a:cubicBezTo>
                    <a:pt x="431" y="718"/>
                    <a:pt x="555" y="565"/>
                    <a:pt x="631" y="565"/>
                  </a:cubicBezTo>
                  <a:cubicBezTo>
                    <a:pt x="631" y="565"/>
                    <a:pt x="316" y="1"/>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0"/>
            <p:cNvSpPr/>
            <p:nvPr/>
          </p:nvSpPr>
          <p:spPr>
            <a:xfrm>
              <a:off x="4751906" y="3157194"/>
              <a:ext cx="38793" cy="34005"/>
            </a:xfrm>
            <a:custGeom>
              <a:rect b="b" l="l" r="r" t="t"/>
              <a:pathLst>
                <a:path extrusionOk="0" h="1115" w="1272">
                  <a:moveTo>
                    <a:pt x="838" y="0"/>
                  </a:moveTo>
                  <a:cubicBezTo>
                    <a:pt x="808" y="0"/>
                    <a:pt x="782" y="21"/>
                    <a:pt x="756" y="73"/>
                  </a:cubicBezTo>
                  <a:cubicBezTo>
                    <a:pt x="756" y="112"/>
                    <a:pt x="670" y="436"/>
                    <a:pt x="631" y="513"/>
                  </a:cubicBezTo>
                  <a:cubicBezTo>
                    <a:pt x="555" y="637"/>
                    <a:pt x="517" y="675"/>
                    <a:pt x="393" y="675"/>
                  </a:cubicBezTo>
                  <a:cubicBezTo>
                    <a:pt x="354" y="656"/>
                    <a:pt x="295" y="647"/>
                    <a:pt x="240" y="647"/>
                  </a:cubicBezTo>
                  <a:cubicBezTo>
                    <a:pt x="185" y="647"/>
                    <a:pt x="135" y="656"/>
                    <a:pt x="116" y="675"/>
                  </a:cubicBezTo>
                  <a:cubicBezTo>
                    <a:pt x="1" y="714"/>
                    <a:pt x="1" y="790"/>
                    <a:pt x="77" y="828"/>
                  </a:cubicBezTo>
                  <a:cubicBezTo>
                    <a:pt x="116" y="828"/>
                    <a:pt x="154" y="876"/>
                    <a:pt x="192" y="876"/>
                  </a:cubicBezTo>
                  <a:cubicBezTo>
                    <a:pt x="303" y="833"/>
                    <a:pt x="406" y="707"/>
                    <a:pt x="542" y="707"/>
                  </a:cubicBezTo>
                  <a:cubicBezTo>
                    <a:pt x="558" y="707"/>
                    <a:pt x="576" y="709"/>
                    <a:pt x="593" y="714"/>
                  </a:cubicBezTo>
                  <a:cubicBezTo>
                    <a:pt x="670" y="752"/>
                    <a:pt x="870" y="1029"/>
                    <a:pt x="909" y="1115"/>
                  </a:cubicBezTo>
                  <a:cubicBezTo>
                    <a:pt x="995" y="1067"/>
                    <a:pt x="1033" y="1029"/>
                    <a:pt x="1071" y="1029"/>
                  </a:cubicBezTo>
                  <a:lnTo>
                    <a:pt x="1071" y="828"/>
                  </a:lnTo>
                  <a:cubicBezTo>
                    <a:pt x="1071" y="752"/>
                    <a:pt x="870" y="790"/>
                    <a:pt x="870" y="637"/>
                  </a:cubicBezTo>
                  <a:cubicBezTo>
                    <a:pt x="909" y="513"/>
                    <a:pt x="1272" y="236"/>
                    <a:pt x="1071" y="159"/>
                  </a:cubicBezTo>
                  <a:cubicBezTo>
                    <a:pt x="964" y="78"/>
                    <a:pt x="895" y="0"/>
                    <a:pt x="8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80"/>
            <p:cNvSpPr/>
            <p:nvPr/>
          </p:nvSpPr>
          <p:spPr>
            <a:xfrm>
              <a:off x="4812535" y="3202116"/>
              <a:ext cx="15767" cy="27844"/>
            </a:xfrm>
            <a:custGeom>
              <a:rect b="b" l="l" r="r" t="t"/>
              <a:pathLst>
                <a:path extrusionOk="0" h="913" w="517">
                  <a:moveTo>
                    <a:pt x="151" y="1"/>
                  </a:moveTo>
                  <a:cubicBezTo>
                    <a:pt x="78" y="1"/>
                    <a:pt x="0" y="45"/>
                    <a:pt x="0" y="72"/>
                  </a:cubicBezTo>
                  <a:cubicBezTo>
                    <a:pt x="0" y="72"/>
                    <a:pt x="239" y="636"/>
                    <a:pt x="354" y="913"/>
                  </a:cubicBezTo>
                  <a:cubicBezTo>
                    <a:pt x="402" y="836"/>
                    <a:pt x="440" y="750"/>
                    <a:pt x="516" y="597"/>
                  </a:cubicBezTo>
                  <a:cubicBezTo>
                    <a:pt x="478" y="597"/>
                    <a:pt x="277" y="72"/>
                    <a:pt x="239" y="34"/>
                  </a:cubicBezTo>
                  <a:cubicBezTo>
                    <a:pt x="216" y="10"/>
                    <a:pt x="184" y="1"/>
                    <a:pt x="15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80"/>
            <p:cNvSpPr/>
            <p:nvPr/>
          </p:nvSpPr>
          <p:spPr>
            <a:xfrm>
              <a:off x="4818665" y="3175340"/>
              <a:ext cx="18085" cy="31595"/>
            </a:xfrm>
            <a:custGeom>
              <a:rect b="b" l="l" r="r" t="t"/>
              <a:pathLst>
                <a:path extrusionOk="0" h="1036" w="593">
                  <a:moveTo>
                    <a:pt x="155" y="1"/>
                  </a:moveTo>
                  <a:cubicBezTo>
                    <a:pt x="128" y="1"/>
                    <a:pt x="104" y="22"/>
                    <a:pt x="76" y="80"/>
                  </a:cubicBezTo>
                  <a:cubicBezTo>
                    <a:pt x="76" y="119"/>
                    <a:pt x="38" y="434"/>
                    <a:pt x="0" y="558"/>
                  </a:cubicBezTo>
                  <a:cubicBezTo>
                    <a:pt x="201" y="596"/>
                    <a:pt x="315" y="835"/>
                    <a:pt x="392" y="1036"/>
                  </a:cubicBezTo>
                  <a:cubicBezTo>
                    <a:pt x="440" y="1036"/>
                    <a:pt x="478" y="998"/>
                    <a:pt x="478" y="998"/>
                  </a:cubicBezTo>
                  <a:lnTo>
                    <a:pt x="478" y="835"/>
                  </a:lnTo>
                  <a:cubicBezTo>
                    <a:pt x="440" y="711"/>
                    <a:pt x="277" y="797"/>
                    <a:pt x="277" y="635"/>
                  </a:cubicBezTo>
                  <a:cubicBezTo>
                    <a:pt x="277" y="472"/>
                    <a:pt x="592" y="195"/>
                    <a:pt x="392" y="119"/>
                  </a:cubicBezTo>
                  <a:cubicBezTo>
                    <a:pt x="269" y="69"/>
                    <a:pt x="205" y="1"/>
                    <a:pt x="1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80"/>
            <p:cNvSpPr/>
            <p:nvPr/>
          </p:nvSpPr>
          <p:spPr>
            <a:xfrm>
              <a:off x="4784569" y="3193516"/>
              <a:ext cx="19549" cy="23056"/>
            </a:xfrm>
            <a:custGeom>
              <a:rect b="b" l="l" r="r" t="t"/>
              <a:pathLst>
                <a:path extrusionOk="0" h="756" w="641">
                  <a:moveTo>
                    <a:pt x="239" y="0"/>
                  </a:moveTo>
                  <a:cubicBezTo>
                    <a:pt x="201" y="0"/>
                    <a:pt x="162" y="39"/>
                    <a:pt x="162" y="39"/>
                  </a:cubicBezTo>
                  <a:cubicBezTo>
                    <a:pt x="76" y="77"/>
                    <a:pt x="38" y="77"/>
                    <a:pt x="0" y="115"/>
                  </a:cubicBezTo>
                  <a:cubicBezTo>
                    <a:pt x="76" y="239"/>
                    <a:pt x="162" y="402"/>
                    <a:pt x="239" y="555"/>
                  </a:cubicBezTo>
                  <a:cubicBezTo>
                    <a:pt x="315" y="593"/>
                    <a:pt x="363" y="641"/>
                    <a:pt x="401" y="641"/>
                  </a:cubicBezTo>
                  <a:cubicBezTo>
                    <a:pt x="440" y="679"/>
                    <a:pt x="516" y="717"/>
                    <a:pt x="554" y="755"/>
                  </a:cubicBezTo>
                  <a:cubicBezTo>
                    <a:pt x="602" y="679"/>
                    <a:pt x="602" y="593"/>
                    <a:pt x="640" y="555"/>
                  </a:cubicBezTo>
                  <a:cubicBezTo>
                    <a:pt x="554" y="402"/>
                    <a:pt x="516" y="277"/>
                    <a:pt x="401" y="115"/>
                  </a:cubicBezTo>
                  <a:cubicBezTo>
                    <a:pt x="363" y="77"/>
                    <a:pt x="363" y="0"/>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80"/>
            <p:cNvSpPr/>
            <p:nvPr/>
          </p:nvSpPr>
          <p:spPr>
            <a:xfrm>
              <a:off x="4793017" y="3166404"/>
              <a:ext cx="19549" cy="30619"/>
            </a:xfrm>
            <a:custGeom>
              <a:rect b="b" l="l" r="r" t="t"/>
              <a:pathLst>
                <a:path extrusionOk="0" h="1004" w="641">
                  <a:moveTo>
                    <a:pt x="239" y="1"/>
                  </a:moveTo>
                  <a:cubicBezTo>
                    <a:pt x="202" y="1"/>
                    <a:pt x="179" y="27"/>
                    <a:pt x="163" y="96"/>
                  </a:cubicBezTo>
                  <a:cubicBezTo>
                    <a:pt x="124" y="134"/>
                    <a:pt x="38" y="450"/>
                    <a:pt x="0" y="526"/>
                  </a:cubicBezTo>
                  <a:lnTo>
                    <a:pt x="0" y="574"/>
                  </a:lnTo>
                  <a:cubicBezTo>
                    <a:pt x="24" y="561"/>
                    <a:pt x="47" y="555"/>
                    <a:pt x="70" y="555"/>
                  </a:cubicBezTo>
                  <a:cubicBezTo>
                    <a:pt x="128" y="555"/>
                    <a:pt x="184" y="595"/>
                    <a:pt x="239" y="650"/>
                  </a:cubicBezTo>
                  <a:cubicBezTo>
                    <a:pt x="325" y="727"/>
                    <a:pt x="401" y="889"/>
                    <a:pt x="478" y="1004"/>
                  </a:cubicBezTo>
                  <a:lnTo>
                    <a:pt x="478" y="851"/>
                  </a:lnTo>
                  <a:cubicBezTo>
                    <a:pt x="478" y="727"/>
                    <a:pt x="277" y="727"/>
                    <a:pt x="277" y="612"/>
                  </a:cubicBezTo>
                  <a:cubicBezTo>
                    <a:pt x="325" y="450"/>
                    <a:pt x="640" y="173"/>
                    <a:pt x="478" y="96"/>
                  </a:cubicBezTo>
                  <a:cubicBezTo>
                    <a:pt x="363" y="47"/>
                    <a:pt x="289" y="1"/>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0"/>
            <p:cNvSpPr/>
            <p:nvPr/>
          </p:nvSpPr>
          <p:spPr>
            <a:xfrm>
              <a:off x="4725099" y="3172351"/>
              <a:ext cx="44923" cy="48003"/>
            </a:xfrm>
            <a:custGeom>
              <a:rect b="b" l="l" r="r" t="t"/>
              <a:pathLst>
                <a:path extrusionOk="0" h="1574" w="1473">
                  <a:moveTo>
                    <a:pt x="476" y="1"/>
                  </a:moveTo>
                  <a:cubicBezTo>
                    <a:pt x="414" y="1"/>
                    <a:pt x="369" y="36"/>
                    <a:pt x="278" y="92"/>
                  </a:cubicBezTo>
                  <a:cubicBezTo>
                    <a:pt x="163" y="217"/>
                    <a:pt x="1" y="331"/>
                    <a:pt x="1" y="331"/>
                  </a:cubicBezTo>
                  <a:cubicBezTo>
                    <a:pt x="1" y="331"/>
                    <a:pt x="52" y="389"/>
                    <a:pt x="118" y="389"/>
                  </a:cubicBezTo>
                  <a:cubicBezTo>
                    <a:pt x="132" y="389"/>
                    <a:pt x="148" y="386"/>
                    <a:pt x="163" y="379"/>
                  </a:cubicBezTo>
                  <a:cubicBezTo>
                    <a:pt x="240" y="379"/>
                    <a:pt x="354" y="293"/>
                    <a:pt x="440" y="217"/>
                  </a:cubicBezTo>
                  <a:cubicBezTo>
                    <a:pt x="450" y="212"/>
                    <a:pt x="460" y="209"/>
                    <a:pt x="471" y="209"/>
                  </a:cubicBezTo>
                  <a:cubicBezTo>
                    <a:pt x="634" y="209"/>
                    <a:pt x="940" y="736"/>
                    <a:pt x="1272" y="1373"/>
                  </a:cubicBezTo>
                  <a:cubicBezTo>
                    <a:pt x="1272" y="1411"/>
                    <a:pt x="1310" y="1487"/>
                    <a:pt x="1358" y="1573"/>
                  </a:cubicBezTo>
                  <a:cubicBezTo>
                    <a:pt x="1396" y="1487"/>
                    <a:pt x="1434" y="1449"/>
                    <a:pt x="1472" y="1411"/>
                  </a:cubicBezTo>
                  <a:cubicBezTo>
                    <a:pt x="1119" y="733"/>
                    <a:pt x="717" y="92"/>
                    <a:pt x="555" y="16"/>
                  </a:cubicBezTo>
                  <a:cubicBezTo>
                    <a:pt x="524" y="6"/>
                    <a:pt x="499" y="1"/>
                    <a:pt x="4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80"/>
            <p:cNvSpPr/>
            <p:nvPr/>
          </p:nvSpPr>
          <p:spPr>
            <a:xfrm>
              <a:off x="4778439" y="3239567"/>
              <a:ext cx="35926" cy="102136"/>
            </a:xfrm>
            <a:custGeom>
              <a:rect b="b" l="l" r="r" t="t"/>
              <a:pathLst>
                <a:path extrusionOk="0" h="3349" w="1178">
                  <a:moveTo>
                    <a:pt x="125" y="0"/>
                  </a:moveTo>
                  <a:cubicBezTo>
                    <a:pt x="86" y="38"/>
                    <a:pt x="39" y="38"/>
                    <a:pt x="0" y="86"/>
                  </a:cubicBezTo>
                  <a:cubicBezTo>
                    <a:pt x="325" y="640"/>
                    <a:pt x="641" y="1280"/>
                    <a:pt x="755" y="1758"/>
                  </a:cubicBezTo>
                  <a:cubicBezTo>
                    <a:pt x="994" y="2589"/>
                    <a:pt x="994" y="2991"/>
                    <a:pt x="1080" y="3268"/>
                  </a:cubicBezTo>
                  <a:cubicBezTo>
                    <a:pt x="1089" y="3322"/>
                    <a:pt x="1100" y="3348"/>
                    <a:pt x="1110" y="3348"/>
                  </a:cubicBezTo>
                  <a:cubicBezTo>
                    <a:pt x="1145" y="3348"/>
                    <a:pt x="1177" y="3054"/>
                    <a:pt x="1118" y="2589"/>
                  </a:cubicBezTo>
                  <a:cubicBezTo>
                    <a:pt x="994" y="1997"/>
                    <a:pt x="564" y="841"/>
                    <a:pt x="239" y="162"/>
                  </a:cubicBezTo>
                  <a:cubicBezTo>
                    <a:pt x="201" y="124"/>
                    <a:pt x="163" y="38"/>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80"/>
            <p:cNvSpPr/>
            <p:nvPr/>
          </p:nvSpPr>
          <p:spPr>
            <a:xfrm>
              <a:off x="4755413" y="3179640"/>
              <a:ext cx="31504" cy="26136"/>
            </a:xfrm>
            <a:custGeom>
              <a:rect b="b" l="l" r="r" t="t"/>
              <a:pathLst>
                <a:path extrusionOk="0" h="857" w="1033">
                  <a:moveTo>
                    <a:pt x="398" y="1"/>
                  </a:moveTo>
                  <a:cubicBezTo>
                    <a:pt x="333" y="1"/>
                    <a:pt x="285" y="36"/>
                    <a:pt x="201" y="92"/>
                  </a:cubicBezTo>
                  <a:cubicBezTo>
                    <a:pt x="125" y="178"/>
                    <a:pt x="77" y="216"/>
                    <a:pt x="1" y="255"/>
                  </a:cubicBezTo>
                  <a:cubicBezTo>
                    <a:pt x="39" y="293"/>
                    <a:pt x="39" y="331"/>
                    <a:pt x="77" y="379"/>
                  </a:cubicBezTo>
                  <a:cubicBezTo>
                    <a:pt x="163" y="379"/>
                    <a:pt x="278" y="293"/>
                    <a:pt x="364" y="216"/>
                  </a:cubicBezTo>
                  <a:cubicBezTo>
                    <a:pt x="369" y="214"/>
                    <a:pt x="375" y="212"/>
                    <a:pt x="381" y="212"/>
                  </a:cubicBezTo>
                  <a:cubicBezTo>
                    <a:pt x="468" y="212"/>
                    <a:pt x="655" y="445"/>
                    <a:pt x="841" y="809"/>
                  </a:cubicBezTo>
                  <a:cubicBezTo>
                    <a:pt x="918" y="809"/>
                    <a:pt x="956" y="809"/>
                    <a:pt x="1032" y="857"/>
                  </a:cubicBezTo>
                  <a:cubicBezTo>
                    <a:pt x="994" y="771"/>
                    <a:pt x="918" y="656"/>
                    <a:pt x="880" y="570"/>
                  </a:cubicBezTo>
                  <a:cubicBezTo>
                    <a:pt x="841" y="570"/>
                    <a:pt x="794" y="570"/>
                    <a:pt x="755" y="532"/>
                  </a:cubicBezTo>
                  <a:cubicBezTo>
                    <a:pt x="717" y="494"/>
                    <a:pt x="717" y="455"/>
                    <a:pt x="794" y="417"/>
                  </a:cubicBezTo>
                  <a:cubicBezTo>
                    <a:pt x="679" y="216"/>
                    <a:pt x="555" y="54"/>
                    <a:pt x="478" y="16"/>
                  </a:cubicBezTo>
                  <a:cubicBezTo>
                    <a:pt x="448" y="6"/>
                    <a:pt x="422" y="1"/>
                    <a:pt x="39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80"/>
            <p:cNvSpPr/>
            <p:nvPr/>
          </p:nvSpPr>
          <p:spPr>
            <a:xfrm>
              <a:off x="4795639" y="3232278"/>
              <a:ext cx="39677" cy="120191"/>
            </a:xfrm>
            <a:custGeom>
              <a:rect b="b" l="l" r="r" t="t"/>
              <a:pathLst>
                <a:path extrusionOk="0" h="3941" w="1301">
                  <a:moveTo>
                    <a:pt x="153" y="0"/>
                  </a:moveTo>
                  <a:cubicBezTo>
                    <a:pt x="115" y="0"/>
                    <a:pt x="38" y="38"/>
                    <a:pt x="0" y="38"/>
                  </a:cubicBezTo>
                  <a:cubicBezTo>
                    <a:pt x="315" y="679"/>
                    <a:pt x="793" y="1672"/>
                    <a:pt x="956" y="2351"/>
                  </a:cubicBezTo>
                  <a:cubicBezTo>
                    <a:pt x="1147" y="3144"/>
                    <a:pt x="1147" y="3545"/>
                    <a:pt x="1233" y="3860"/>
                  </a:cubicBezTo>
                  <a:cubicBezTo>
                    <a:pt x="1242" y="3915"/>
                    <a:pt x="1250" y="3941"/>
                    <a:pt x="1258" y="3941"/>
                  </a:cubicBezTo>
                  <a:cubicBezTo>
                    <a:pt x="1284" y="3941"/>
                    <a:pt x="1300" y="3649"/>
                    <a:pt x="1271" y="3192"/>
                  </a:cubicBezTo>
                  <a:cubicBezTo>
                    <a:pt x="1195" y="2590"/>
                    <a:pt x="793" y="1395"/>
                    <a:pt x="478" y="717"/>
                  </a:cubicBezTo>
                  <a:cubicBezTo>
                    <a:pt x="392" y="516"/>
                    <a:pt x="277" y="277"/>
                    <a:pt x="1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80"/>
            <p:cNvSpPr/>
            <p:nvPr/>
          </p:nvSpPr>
          <p:spPr>
            <a:xfrm>
              <a:off x="4778439" y="3184611"/>
              <a:ext cx="75512" cy="175147"/>
            </a:xfrm>
            <a:custGeom>
              <a:rect b="b" l="l" r="r" t="t"/>
              <a:pathLst>
                <a:path extrusionOk="0" h="5743" w="2476">
                  <a:moveTo>
                    <a:pt x="534" y="0"/>
                  </a:moveTo>
                  <a:cubicBezTo>
                    <a:pt x="473" y="0"/>
                    <a:pt x="409" y="36"/>
                    <a:pt x="325" y="92"/>
                  </a:cubicBezTo>
                  <a:cubicBezTo>
                    <a:pt x="163" y="168"/>
                    <a:pt x="0" y="292"/>
                    <a:pt x="0" y="292"/>
                  </a:cubicBezTo>
                  <a:cubicBezTo>
                    <a:pt x="0" y="292"/>
                    <a:pt x="86" y="369"/>
                    <a:pt x="201" y="369"/>
                  </a:cubicBezTo>
                  <a:cubicBezTo>
                    <a:pt x="277" y="331"/>
                    <a:pt x="402" y="254"/>
                    <a:pt x="478" y="216"/>
                  </a:cubicBezTo>
                  <a:cubicBezTo>
                    <a:pt x="486" y="210"/>
                    <a:pt x="495" y="208"/>
                    <a:pt x="504" y="208"/>
                  </a:cubicBezTo>
                  <a:cubicBezTo>
                    <a:pt x="638" y="208"/>
                    <a:pt x="900" y="776"/>
                    <a:pt x="1195" y="1410"/>
                  </a:cubicBezTo>
                  <a:cubicBezTo>
                    <a:pt x="1434" y="1964"/>
                    <a:pt x="2036" y="3321"/>
                    <a:pt x="2189" y="4114"/>
                  </a:cubicBezTo>
                  <a:cubicBezTo>
                    <a:pt x="2351" y="4946"/>
                    <a:pt x="2351" y="5385"/>
                    <a:pt x="2389" y="5662"/>
                  </a:cubicBezTo>
                  <a:cubicBezTo>
                    <a:pt x="2389" y="5717"/>
                    <a:pt x="2394" y="5743"/>
                    <a:pt x="2401" y="5743"/>
                  </a:cubicBezTo>
                  <a:cubicBezTo>
                    <a:pt x="2424" y="5743"/>
                    <a:pt x="2475" y="5450"/>
                    <a:pt x="2475" y="4993"/>
                  </a:cubicBezTo>
                  <a:cubicBezTo>
                    <a:pt x="2427" y="4391"/>
                    <a:pt x="2112" y="3197"/>
                    <a:pt x="1797" y="2480"/>
                  </a:cubicBezTo>
                  <a:cubicBezTo>
                    <a:pt x="1520" y="1802"/>
                    <a:pt x="879" y="168"/>
                    <a:pt x="602" y="15"/>
                  </a:cubicBezTo>
                  <a:cubicBezTo>
                    <a:pt x="579" y="5"/>
                    <a:pt x="557" y="0"/>
                    <a:pt x="5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0"/>
            <p:cNvSpPr/>
            <p:nvPr/>
          </p:nvSpPr>
          <p:spPr>
            <a:xfrm>
              <a:off x="4802928" y="3193394"/>
              <a:ext cx="66759" cy="157886"/>
            </a:xfrm>
            <a:custGeom>
              <a:rect b="b" l="l" r="r" t="t"/>
              <a:pathLst>
                <a:path extrusionOk="0" h="5177" w="2189">
                  <a:moveTo>
                    <a:pt x="483" y="1"/>
                  </a:moveTo>
                  <a:cubicBezTo>
                    <a:pt x="432" y="1"/>
                    <a:pt x="386" y="34"/>
                    <a:pt x="315" y="81"/>
                  </a:cubicBezTo>
                  <a:cubicBezTo>
                    <a:pt x="153" y="167"/>
                    <a:pt x="0" y="281"/>
                    <a:pt x="0" y="281"/>
                  </a:cubicBezTo>
                  <a:cubicBezTo>
                    <a:pt x="0" y="281"/>
                    <a:pt x="76" y="358"/>
                    <a:pt x="153" y="358"/>
                  </a:cubicBezTo>
                  <a:cubicBezTo>
                    <a:pt x="239" y="320"/>
                    <a:pt x="354" y="281"/>
                    <a:pt x="430" y="243"/>
                  </a:cubicBezTo>
                  <a:cubicBezTo>
                    <a:pt x="444" y="233"/>
                    <a:pt x="458" y="228"/>
                    <a:pt x="473" y="228"/>
                  </a:cubicBezTo>
                  <a:cubicBezTo>
                    <a:pt x="633" y="228"/>
                    <a:pt x="855" y="820"/>
                    <a:pt x="1108" y="1476"/>
                  </a:cubicBezTo>
                  <a:cubicBezTo>
                    <a:pt x="1309" y="1992"/>
                    <a:pt x="1863" y="3387"/>
                    <a:pt x="1988" y="4228"/>
                  </a:cubicBezTo>
                  <a:cubicBezTo>
                    <a:pt x="2026" y="4658"/>
                    <a:pt x="2026" y="4744"/>
                    <a:pt x="2064" y="4983"/>
                  </a:cubicBezTo>
                  <a:cubicBezTo>
                    <a:pt x="2064" y="5093"/>
                    <a:pt x="2090" y="5177"/>
                    <a:pt x="2119" y="5177"/>
                  </a:cubicBezTo>
                  <a:cubicBezTo>
                    <a:pt x="2152" y="5177"/>
                    <a:pt x="2188" y="5063"/>
                    <a:pt x="2188" y="4744"/>
                  </a:cubicBezTo>
                  <a:cubicBezTo>
                    <a:pt x="2188" y="4103"/>
                    <a:pt x="1911" y="3272"/>
                    <a:pt x="1672" y="2556"/>
                  </a:cubicBezTo>
                  <a:cubicBezTo>
                    <a:pt x="1433" y="1839"/>
                    <a:pt x="831" y="205"/>
                    <a:pt x="592" y="43"/>
                  </a:cubicBezTo>
                  <a:cubicBezTo>
                    <a:pt x="549" y="13"/>
                    <a:pt x="515" y="1"/>
                    <a:pt x="48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80"/>
            <p:cNvSpPr/>
            <p:nvPr/>
          </p:nvSpPr>
          <p:spPr>
            <a:xfrm>
              <a:off x="4824765" y="3199158"/>
              <a:ext cx="66759" cy="142606"/>
            </a:xfrm>
            <a:custGeom>
              <a:rect b="b" l="l" r="r" t="t"/>
              <a:pathLst>
                <a:path extrusionOk="0" h="4676" w="2189">
                  <a:moveTo>
                    <a:pt x="513" y="1"/>
                  </a:moveTo>
                  <a:cubicBezTo>
                    <a:pt x="448" y="1"/>
                    <a:pt x="400" y="36"/>
                    <a:pt x="316" y="92"/>
                  </a:cubicBezTo>
                  <a:cubicBezTo>
                    <a:pt x="154" y="169"/>
                    <a:pt x="1" y="293"/>
                    <a:pt x="1" y="293"/>
                  </a:cubicBezTo>
                  <a:cubicBezTo>
                    <a:pt x="1" y="293"/>
                    <a:pt x="50" y="342"/>
                    <a:pt x="108" y="342"/>
                  </a:cubicBezTo>
                  <a:cubicBezTo>
                    <a:pt x="123" y="342"/>
                    <a:pt x="138" y="339"/>
                    <a:pt x="154" y="331"/>
                  </a:cubicBezTo>
                  <a:cubicBezTo>
                    <a:pt x="240" y="331"/>
                    <a:pt x="354" y="255"/>
                    <a:pt x="431" y="217"/>
                  </a:cubicBezTo>
                  <a:cubicBezTo>
                    <a:pt x="441" y="211"/>
                    <a:pt x="451" y="209"/>
                    <a:pt x="461" y="209"/>
                  </a:cubicBezTo>
                  <a:cubicBezTo>
                    <a:pt x="622" y="209"/>
                    <a:pt x="849" y="812"/>
                    <a:pt x="1109" y="1449"/>
                  </a:cubicBezTo>
                  <a:cubicBezTo>
                    <a:pt x="1310" y="2003"/>
                    <a:pt x="1787" y="2844"/>
                    <a:pt x="2103" y="4516"/>
                  </a:cubicBezTo>
                  <a:cubicBezTo>
                    <a:pt x="2135" y="4635"/>
                    <a:pt x="2155" y="4675"/>
                    <a:pt x="2168" y="4675"/>
                  </a:cubicBezTo>
                  <a:cubicBezTo>
                    <a:pt x="2189" y="4675"/>
                    <a:pt x="2189" y="4564"/>
                    <a:pt x="2189" y="4516"/>
                  </a:cubicBezTo>
                  <a:cubicBezTo>
                    <a:pt x="2151" y="3914"/>
                    <a:pt x="1912" y="3198"/>
                    <a:pt x="1673" y="2558"/>
                  </a:cubicBezTo>
                  <a:cubicBezTo>
                    <a:pt x="1434" y="1841"/>
                    <a:pt x="832" y="169"/>
                    <a:pt x="593" y="16"/>
                  </a:cubicBezTo>
                  <a:cubicBezTo>
                    <a:pt x="562" y="6"/>
                    <a:pt x="536" y="1"/>
                    <a:pt x="5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80"/>
            <p:cNvSpPr/>
            <p:nvPr/>
          </p:nvSpPr>
          <p:spPr>
            <a:xfrm>
              <a:off x="4845167" y="3201506"/>
              <a:ext cx="63282" cy="129187"/>
            </a:xfrm>
            <a:custGeom>
              <a:rect b="b" l="l" r="r" t="t"/>
              <a:pathLst>
                <a:path extrusionOk="0" h="4236" w="2075">
                  <a:moveTo>
                    <a:pt x="518" y="0"/>
                  </a:moveTo>
                  <a:cubicBezTo>
                    <a:pt x="452" y="0"/>
                    <a:pt x="409" y="36"/>
                    <a:pt x="325" y="92"/>
                  </a:cubicBezTo>
                  <a:cubicBezTo>
                    <a:pt x="163" y="178"/>
                    <a:pt x="1" y="293"/>
                    <a:pt x="1" y="293"/>
                  </a:cubicBezTo>
                  <a:cubicBezTo>
                    <a:pt x="1" y="293"/>
                    <a:pt x="53" y="345"/>
                    <a:pt x="113" y="345"/>
                  </a:cubicBezTo>
                  <a:cubicBezTo>
                    <a:pt x="129" y="345"/>
                    <a:pt x="146" y="341"/>
                    <a:pt x="163" y="331"/>
                  </a:cubicBezTo>
                  <a:cubicBezTo>
                    <a:pt x="239" y="331"/>
                    <a:pt x="364" y="254"/>
                    <a:pt x="440" y="216"/>
                  </a:cubicBezTo>
                  <a:cubicBezTo>
                    <a:pt x="449" y="212"/>
                    <a:pt x="458" y="210"/>
                    <a:pt x="468" y="210"/>
                  </a:cubicBezTo>
                  <a:cubicBezTo>
                    <a:pt x="629" y="210"/>
                    <a:pt x="857" y="808"/>
                    <a:pt x="1118" y="1449"/>
                  </a:cubicBezTo>
                  <a:cubicBezTo>
                    <a:pt x="1357" y="2003"/>
                    <a:pt x="1596" y="2605"/>
                    <a:pt x="1959" y="4076"/>
                  </a:cubicBezTo>
                  <a:cubicBezTo>
                    <a:pt x="2002" y="4195"/>
                    <a:pt x="2029" y="4235"/>
                    <a:pt x="2046" y="4235"/>
                  </a:cubicBezTo>
                  <a:cubicBezTo>
                    <a:pt x="2074" y="4235"/>
                    <a:pt x="2074" y="4124"/>
                    <a:pt x="2074" y="4076"/>
                  </a:cubicBezTo>
                  <a:cubicBezTo>
                    <a:pt x="1998" y="3484"/>
                    <a:pt x="1873" y="3083"/>
                    <a:pt x="1634" y="2442"/>
                  </a:cubicBezTo>
                  <a:cubicBezTo>
                    <a:pt x="1396" y="1726"/>
                    <a:pt x="841" y="178"/>
                    <a:pt x="603" y="15"/>
                  </a:cubicBezTo>
                  <a:cubicBezTo>
                    <a:pt x="569" y="5"/>
                    <a:pt x="542" y="0"/>
                    <a:pt x="5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80"/>
            <p:cNvSpPr/>
            <p:nvPr/>
          </p:nvSpPr>
          <p:spPr>
            <a:xfrm>
              <a:off x="4868467" y="3205502"/>
              <a:ext cx="54530" cy="120130"/>
            </a:xfrm>
            <a:custGeom>
              <a:rect b="b" l="l" r="r" t="t"/>
              <a:pathLst>
                <a:path extrusionOk="0" h="3939" w="1788">
                  <a:moveTo>
                    <a:pt x="485" y="1"/>
                  </a:moveTo>
                  <a:cubicBezTo>
                    <a:pt x="433" y="1"/>
                    <a:pt x="388" y="37"/>
                    <a:pt x="316" y="85"/>
                  </a:cubicBezTo>
                  <a:cubicBezTo>
                    <a:pt x="154" y="162"/>
                    <a:pt x="1" y="286"/>
                    <a:pt x="1" y="286"/>
                  </a:cubicBezTo>
                  <a:cubicBezTo>
                    <a:pt x="1" y="286"/>
                    <a:pt x="77" y="362"/>
                    <a:pt x="154" y="362"/>
                  </a:cubicBezTo>
                  <a:cubicBezTo>
                    <a:pt x="240" y="324"/>
                    <a:pt x="354" y="248"/>
                    <a:pt x="431" y="200"/>
                  </a:cubicBezTo>
                  <a:cubicBezTo>
                    <a:pt x="440" y="196"/>
                    <a:pt x="449" y="194"/>
                    <a:pt x="458" y="194"/>
                  </a:cubicBezTo>
                  <a:cubicBezTo>
                    <a:pt x="620" y="194"/>
                    <a:pt x="847" y="801"/>
                    <a:pt x="1109" y="1442"/>
                  </a:cubicBezTo>
                  <a:cubicBezTo>
                    <a:pt x="1310" y="1996"/>
                    <a:pt x="1472" y="2350"/>
                    <a:pt x="1711" y="3783"/>
                  </a:cubicBezTo>
                  <a:cubicBezTo>
                    <a:pt x="1739" y="3899"/>
                    <a:pt x="1756" y="3939"/>
                    <a:pt x="1768" y="3939"/>
                  </a:cubicBezTo>
                  <a:cubicBezTo>
                    <a:pt x="1788" y="3939"/>
                    <a:pt x="1788" y="3814"/>
                    <a:pt x="1788" y="3783"/>
                  </a:cubicBezTo>
                  <a:cubicBezTo>
                    <a:pt x="1750" y="2512"/>
                    <a:pt x="832" y="162"/>
                    <a:pt x="593" y="47"/>
                  </a:cubicBezTo>
                  <a:cubicBezTo>
                    <a:pt x="550" y="14"/>
                    <a:pt x="516" y="1"/>
                    <a:pt x="4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0"/>
            <p:cNvSpPr/>
            <p:nvPr/>
          </p:nvSpPr>
          <p:spPr>
            <a:xfrm>
              <a:off x="4888870" y="3209131"/>
              <a:ext cx="48705" cy="103478"/>
            </a:xfrm>
            <a:custGeom>
              <a:rect b="b" l="l" r="r" t="t"/>
              <a:pathLst>
                <a:path extrusionOk="0" h="3393" w="1597">
                  <a:moveTo>
                    <a:pt x="480" y="1"/>
                  </a:moveTo>
                  <a:cubicBezTo>
                    <a:pt x="438" y="1"/>
                    <a:pt x="397" y="33"/>
                    <a:pt x="326" y="81"/>
                  </a:cubicBezTo>
                  <a:cubicBezTo>
                    <a:pt x="163" y="167"/>
                    <a:pt x="1" y="281"/>
                    <a:pt x="1" y="281"/>
                  </a:cubicBezTo>
                  <a:cubicBezTo>
                    <a:pt x="1" y="281"/>
                    <a:pt x="49" y="367"/>
                    <a:pt x="163" y="367"/>
                  </a:cubicBezTo>
                  <a:cubicBezTo>
                    <a:pt x="240" y="320"/>
                    <a:pt x="364" y="243"/>
                    <a:pt x="440" y="205"/>
                  </a:cubicBezTo>
                  <a:cubicBezTo>
                    <a:pt x="453" y="199"/>
                    <a:pt x="466" y="196"/>
                    <a:pt x="478" y="196"/>
                  </a:cubicBezTo>
                  <a:cubicBezTo>
                    <a:pt x="634" y="196"/>
                    <a:pt x="822" y="613"/>
                    <a:pt x="1042" y="1275"/>
                  </a:cubicBezTo>
                  <a:cubicBezTo>
                    <a:pt x="1243" y="1877"/>
                    <a:pt x="1243" y="1839"/>
                    <a:pt x="1520" y="3234"/>
                  </a:cubicBezTo>
                  <a:cubicBezTo>
                    <a:pt x="1534" y="3352"/>
                    <a:pt x="1549" y="3393"/>
                    <a:pt x="1561" y="3393"/>
                  </a:cubicBezTo>
                  <a:cubicBezTo>
                    <a:pt x="1582" y="3393"/>
                    <a:pt x="1597" y="3282"/>
                    <a:pt x="1597" y="3234"/>
                  </a:cubicBezTo>
                  <a:cubicBezTo>
                    <a:pt x="1520" y="1954"/>
                    <a:pt x="842" y="167"/>
                    <a:pt x="565" y="43"/>
                  </a:cubicBezTo>
                  <a:cubicBezTo>
                    <a:pt x="532" y="13"/>
                    <a:pt x="506" y="1"/>
                    <a:pt x="48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80"/>
            <p:cNvSpPr/>
            <p:nvPr/>
          </p:nvSpPr>
          <p:spPr>
            <a:xfrm>
              <a:off x="4913360" y="3212791"/>
              <a:ext cx="41111" cy="88443"/>
            </a:xfrm>
            <a:custGeom>
              <a:rect b="b" l="l" r="r" t="t"/>
              <a:pathLst>
                <a:path extrusionOk="0" h="2900" w="1348">
                  <a:moveTo>
                    <a:pt x="487" y="1"/>
                  </a:moveTo>
                  <a:cubicBezTo>
                    <a:pt x="437" y="1"/>
                    <a:pt x="393" y="37"/>
                    <a:pt x="316" y="85"/>
                  </a:cubicBezTo>
                  <a:cubicBezTo>
                    <a:pt x="153" y="200"/>
                    <a:pt x="0" y="286"/>
                    <a:pt x="0" y="286"/>
                  </a:cubicBezTo>
                  <a:cubicBezTo>
                    <a:pt x="0" y="286"/>
                    <a:pt x="77" y="362"/>
                    <a:pt x="153" y="362"/>
                  </a:cubicBezTo>
                  <a:cubicBezTo>
                    <a:pt x="239" y="324"/>
                    <a:pt x="354" y="286"/>
                    <a:pt x="440" y="247"/>
                  </a:cubicBezTo>
                  <a:cubicBezTo>
                    <a:pt x="464" y="234"/>
                    <a:pt x="487" y="226"/>
                    <a:pt x="508" y="226"/>
                  </a:cubicBezTo>
                  <a:cubicBezTo>
                    <a:pt x="624" y="226"/>
                    <a:pt x="717" y="437"/>
                    <a:pt x="918" y="1040"/>
                  </a:cubicBezTo>
                  <a:cubicBezTo>
                    <a:pt x="1109" y="1681"/>
                    <a:pt x="1109" y="1872"/>
                    <a:pt x="1271" y="2751"/>
                  </a:cubicBezTo>
                  <a:cubicBezTo>
                    <a:pt x="1298" y="2862"/>
                    <a:pt x="1316" y="2900"/>
                    <a:pt x="1327" y="2900"/>
                  </a:cubicBezTo>
                  <a:cubicBezTo>
                    <a:pt x="1348" y="2900"/>
                    <a:pt x="1348" y="2776"/>
                    <a:pt x="1348" y="2751"/>
                  </a:cubicBezTo>
                  <a:cubicBezTo>
                    <a:pt x="1310" y="1480"/>
                    <a:pt x="832" y="200"/>
                    <a:pt x="593" y="47"/>
                  </a:cubicBezTo>
                  <a:cubicBezTo>
                    <a:pt x="550" y="14"/>
                    <a:pt x="517" y="1"/>
                    <a:pt x="4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80"/>
            <p:cNvSpPr/>
            <p:nvPr/>
          </p:nvSpPr>
          <p:spPr>
            <a:xfrm>
              <a:off x="4728606" y="3313585"/>
              <a:ext cx="83960" cy="35652"/>
            </a:xfrm>
            <a:custGeom>
              <a:rect b="b" l="l" r="r" t="t"/>
              <a:pathLst>
                <a:path extrusionOk="0" h="1169" w="2753">
                  <a:moveTo>
                    <a:pt x="0" y="0"/>
                  </a:moveTo>
                  <a:lnTo>
                    <a:pt x="0" y="162"/>
                  </a:lnTo>
                  <a:cubicBezTo>
                    <a:pt x="0" y="162"/>
                    <a:pt x="803" y="640"/>
                    <a:pt x="1357" y="956"/>
                  </a:cubicBezTo>
                  <a:cubicBezTo>
                    <a:pt x="1696" y="1118"/>
                    <a:pt x="1935" y="1168"/>
                    <a:pt x="2129" y="1168"/>
                  </a:cubicBezTo>
                  <a:cubicBezTo>
                    <a:pt x="2322" y="1168"/>
                    <a:pt x="2470" y="1118"/>
                    <a:pt x="2628" y="1080"/>
                  </a:cubicBezTo>
                  <a:cubicBezTo>
                    <a:pt x="2752" y="1042"/>
                    <a:pt x="2628" y="956"/>
                    <a:pt x="2552" y="956"/>
                  </a:cubicBezTo>
                  <a:cubicBezTo>
                    <a:pt x="2361" y="956"/>
                    <a:pt x="2248" y="1003"/>
                    <a:pt x="2091" y="1003"/>
                  </a:cubicBezTo>
                  <a:cubicBezTo>
                    <a:pt x="1958" y="1003"/>
                    <a:pt x="1792" y="968"/>
                    <a:pt x="1520" y="841"/>
                  </a:cubicBezTo>
                  <a:cubicBezTo>
                    <a:pt x="918" y="602"/>
                    <a:pt x="0"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0"/>
            <p:cNvSpPr/>
            <p:nvPr/>
          </p:nvSpPr>
          <p:spPr>
            <a:xfrm>
              <a:off x="4786887" y="3351463"/>
              <a:ext cx="47515" cy="8692"/>
            </a:xfrm>
            <a:custGeom>
              <a:rect b="b" l="l" r="r" t="t"/>
              <a:pathLst>
                <a:path extrusionOk="0" h="285" w="1558">
                  <a:moveTo>
                    <a:pt x="0" y="0"/>
                  </a:moveTo>
                  <a:cubicBezTo>
                    <a:pt x="86" y="38"/>
                    <a:pt x="125" y="38"/>
                    <a:pt x="163" y="77"/>
                  </a:cubicBezTo>
                  <a:cubicBezTo>
                    <a:pt x="502" y="234"/>
                    <a:pt x="741" y="284"/>
                    <a:pt x="935" y="284"/>
                  </a:cubicBezTo>
                  <a:cubicBezTo>
                    <a:pt x="1128" y="284"/>
                    <a:pt x="1276" y="234"/>
                    <a:pt x="1434" y="191"/>
                  </a:cubicBezTo>
                  <a:cubicBezTo>
                    <a:pt x="1558" y="191"/>
                    <a:pt x="1434" y="77"/>
                    <a:pt x="1357" y="77"/>
                  </a:cubicBezTo>
                  <a:cubicBezTo>
                    <a:pt x="1154" y="77"/>
                    <a:pt x="1039" y="131"/>
                    <a:pt x="865" y="131"/>
                  </a:cubicBezTo>
                  <a:cubicBezTo>
                    <a:pt x="736" y="131"/>
                    <a:pt x="576" y="101"/>
                    <a:pt x="3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80"/>
            <p:cNvSpPr/>
            <p:nvPr/>
          </p:nvSpPr>
          <p:spPr>
            <a:xfrm>
              <a:off x="4812535" y="3361069"/>
              <a:ext cx="43733" cy="8844"/>
            </a:xfrm>
            <a:custGeom>
              <a:rect b="b" l="l" r="r" t="t"/>
              <a:pathLst>
                <a:path extrusionOk="0" h="290" w="1434">
                  <a:moveTo>
                    <a:pt x="316" y="1"/>
                  </a:moveTo>
                  <a:cubicBezTo>
                    <a:pt x="239" y="39"/>
                    <a:pt x="115" y="39"/>
                    <a:pt x="0" y="39"/>
                  </a:cubicBezTo>
                  <a:cubicBezTo>
                    <a:pt x="39" y="39"/>
                    <a:pt x="39" y="39"/>
                    <a:pt x="77" y="77"/>
                  </a:cubicBezTo>
                  <a:cubicBezTo>
                    <a:pt x="416" y="239"/>
                    <a:pt x="655" y="290"/>
                    <a:pt x="844" y="290"/>
                  </a:cubicBezTo>
                  <a:cubicBezTo>
                    <a:pt x="1032" y="290"/>
                    <a:pt x="1171" y="239"/>
                    <a:pt x="1309" y="201"/>
                  </a:cubicBezTo>
                  <a:cubicBezTo>
                    <a:pt x="1434" y="163"/>
                    <a:pt x="1357" y="77"/>
                    <a:pt x="1233" y="77"/>
                  </a:cubicBezTo>
                  <a:cubicBezTo>
                    <a:pt x="1059" y="77"/>
                    <a:pt x="954" y="115"/>
                    <a:pt x="809" y="115"/>
                  </a:cubicBezTo>
                  <a:cubicBezTo>
                    <a:pt x="691" y="115"/>
                    <a:pt x="546" y="90"/>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80"/>
            <p:cNvSpPr/>
            <p:nvPr/>
          </p:nvSpPr>
          <p:spPr>
            <a:xfrm>
              <a:off x="4841660" y="3366955"/>
              <a:ext cx="34798" cy="12748"/>
            </a:xfrm>
            <a:custGeom>
              <a:rect b="b" l="l" r="r" t="t"/>
              <a:pathLst>
                <a:path extrusionOk="0" h="418" w="1141">
                  <a:moveTo>
                    <a:pt x="989" y="1"/>
                  </a:moveTo>
                  <a:cubicBezTo>
                    <a:pt x="978" y="1"/>
                    <a:pt x="967" y="3"/>
                    <a:pt x="956" y="8"/>
                  </a:cubicBezTo>
                  <a:cubicBezTo>
                    <a:pt x="839" y="91"/>
                    <a:pt x="826" y="239"/>
                    <a:pt x="634" y="239"/>
                  </a:cubicBezTo>
                  <a:cubicBezTo>
                    <a:pt x="560" y="239"/>
                    <a:pt x="459" y="217"/>
                    <a:pt x="316" y="161"/>
                  </a:cubicBezTo>
                  <a:cubicBezTo>
                    <a:pt x="202" y="161"/>
                    <a:pt x="116" y="209"/>
                    <a:pt x="1" y="209"/>
                  </a:cubicBezTo>
                  <a:lnTo>
                    <a:pt x="77" y="209"/>
                  </a:lnTo>
                  <a:cubicBezTo>
                    <a:pt x="369" y="361"/>
                    <a:pt x="565" y="417"/>
                    <a:pt x="703" y="417"/>
                  </a:cubicBezTo>
                  <a:cubicBezTo>
                    <a:pt x="887" y="417"/>
                    <a:pt x="967" y="318"/>
                    <a:pt x="1033" y="209"/>
                  </a:cubicBezTo>
                  <a:cubicBezTo>
                    <a:pt x="1140" y="101"/>
                    <a:pt x="1062" y="1"/>
                    <a:pt x="98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80"/>
            <p:cNvSpPr/>
            <p:nvPr/>
          </p:nvSpPr>
          <p:spPr>
            <a:xfrm>
              <a:off x="4864686" y="3375403"/>
              <a:ext cx="34981" cy="12839"/>
            </a:xfrm>
            <a:custGeom>
              <a:rect b="b" l="l" r="r" t="t"/>
              <a:pathLst>
                <a:path extrusionOk="0" h="421" w="1147">
                  <a:moveTo>
                    <a:pt x="989" y="1"/>
                  </a:moveTo>
                  <a:cubicBezTo>
                    <a:pt x="977" y="1"/>
                    <a:pt x="966" y="3"/>
                    <a:pt x="956" y="8"/>
                  </a:cubicBezTo>
                  <a:cubicBezTo>
                    <a:pt x="837" y="92"/>
                    <a:pt x="831" y="242"/>
                    <a:pt x="631" y="242"/>
                  </a:cubicBezTo>
                  <a:cubicBezTo>
                    <a:pt x="557" y="242"/>
                    <a:pt x="457" y="222"/>
                    <a:pt x="316" y="171"/>
                  </a:cubicBezTo>
                  <a:lnTo>
                    <a:pt x="1" y="171"/>
                  </a:lnTo>
                  <a:cubicBezTo>
                    <a:pt x="39" y="209"/>
                    <a:pt x="39" y="209"/>
                    <a:pt x="77" y="209"/>
                  </a:cubicBezTo>
                  <a:cubicBezTo>
                    <a:pt x="372" y="363"/>
                    <a:pt x="569" y="421"/>
                    <a:pt x="712" y="421"/>
                  </a:cubicBezTo>
                  <a:cubicBezTo>
                    <a:pt x="897" y="421"/>
                    <a:pt x="989" y="322"/>
                    <a:pt x="1080" y="209"/>
                  </a:cubicBezTo>
                  <a:cubicBezTo>
                    <a:pt x="1147" y="101"/>
                    <a:pt x="1062" y="1"/>
                    <a:pt x="98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0"/>
            <p:cNvSpPr/>
            <p:nvPr/>
          </p:nvSpPr>
          <p:spPr>
            <a:xfrm>
              <a:off x="4804087" y="3213035"/>
              <a:ext cx="10796" cy="20647"/>
            </a:xfrm>
            <a:custGeom>
              <a:rect b="b" l="l" r="r" t="t"/>
              <a:pathLst>
                <a:path extrusionOk="0" h="677" w="354">
                  <a:moveTo>
                    <a:pt x="77" y="1"/>
                  </a:moveTo>
                  <a:lnTo>
                    <a:pt x="0" y="115"/>
                  </a:lnTo>
                  <a:cubicBezTo>
                    <a:pt x="0" y="115"/>
                    <a:pt x="115" y="153"/>
                    <a:pt x="115" y="316"/>
                  </a:cubicBezTo>
                  <a:cubicBezTo>
                    <a:pt x="115" y="478"/>
                    <a:pt x="38" y="516"/>
                    <a:pt x="38" y="516"/>
                  </a:cubicBezTo>
                  <a:cubicBezTo>
                    <a:pt x="38" y="516"/>
                    <a:pt x="69" y="677"/>
                    <a:pt x="164" y="677"/>
                  </a:cubicBezTo>
                  <a:cubicBezTo>
                    <a:pt x="175" y="677"/>
                    <a:pt x="188" y="674"/>
                    <a:pt x="201" y="669"/>
                  </a:cubicBezTo>
                  <a:lnTo>
                    <a:pt x="354" y="669"/>
                  </a:lnTo>
                  <a:lnTo>
                    <a:pt x="77"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0"/>
            <p:cNvSpPr/>
            <p:nvPr/>
          </p:nvSpPr>
          <p:spPr>
            <a:xfrm>
              <a:off x="4833212" y="3208460"/>
              <a:ext cx="16926" cy="27631"/>
            </a:xfrm>
            <a:custGeom>
              <a:rect b="b" l="l" r="r" t="t"/>
              <a:pathLst>
                <a:path extrusionOk="0" h="906" w="555">
                  <a:moveTo>
                    <a:pt x="206" y="1"/>
                  </a:moveTo>
                  <a:cubicBezTo>
                    <a:pt x="117" y="1"/>
                    <a:pt x="1" y="74"/>
                    <a:pt x="1" y="103"/>
                  </a:cubicBezTo>
                  <a:cubicBezTo>
                    <a:pt x="1" y="103"/>
                    <a:pt x="240" y="580"/>
                    <a:pt x="316" y="905"/>
                  </a:cubicBezTo>
                  <a:cubicBezTo>
                    <a:pt x="393" y="819"/>
                    <a:pt x="479" y="781"/>
                    <a:pt x="555" y="666"/>
                  </a:cubicBezTo>
                  <a:cubicBezTo>
                    <a:pt x="555" y="666"/>
                    <a:pt x="393" y="227"/>
                    <a:pt x="278" y="26"/>
                  </a:cubicBezTo>
                  <a:cubicBezTo>
                    <a:pt x="259" y="8"/>
                    <a:pt x="234" y="1"/>
                    <a:pt x="2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80"/>
            <p:cNvSpPr/>
            <p:nvPr/>
          </p:nvSpPr>
          <p:spPr>
            <a:xfrm>
              <a:off x="4841660" y="3181409"/>
              <a:ext cx="16957" cy="24368"/>
            </a:xfrm>
            <a:custGeom>
              <a:rect b="b" l="l" r="r" t="t"/>
              <a:pathLst>
                <a:path extrusionOk="0" h="799" w="556">
                  <a:moveTo>
                    <a:pt x="140" y="0"/>
                  </a:moveTo>
                  <a:cubicBezTo>
                    <a:pt x="112" y="0"/>
                    <a:pt x="91" y="22"/>
                    <a:pt x="77" y="82"/>
                  </a:cubicBezTo>
                  <a:cubicBezTo>
                    <a:pt x="39" y="158"/>
                    <a:pt x="39" y="474"/>
                    <a:pt x="1" y="560"/>
                  </a:cubicBezTo>
                  <a:cubicBezTo>
                    <a:pt x="77" y="560"/>
                    <a:pt x="163" y="674"/>
                    <a:pt x="240" y="799"/>
                  </a:cubicBezTo>
                  <a:cubicBezTo>
                    <a:pt x="240" y="751"/>
                    <a:pt x="278" y="751"/>
                    <a:pt x="278" y="751"/>
                  </a:cubicBezTo>
                  <a:cubicBezTo>
                    <a:pt x="316" y="751"/>
                    <a:pt x="316" y="751"/>
                    <a:pt x="316" y="713"/>
                  </a:cubicBezTo>
                  <a:cubicBezTo>
                    <a:pt x="278" y="713"/>
                    <a:pt x="278" y="713"/>
                    <a:pt x="278" y="636"/>
                  </a:cubicBezTo>
                  <a:cubicBezTo>
                    <a:pt x="240" y="512"/>
                    <a:pt x="555" y="158"/>
                    <a:pt x="354" y="120"/>
                  </a:cubicBezTo>
                  <a:cubicBezTo>
                    <a:pt x="258" y="66"/>
                    <a:pt x="188" y="0"/>
                    <a:pt x="1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0"/>
            <p:cNvSpPr/>
            <p:nvPr/>
          </p:nvSpPr>
          <p:spPr>
            <a:xfrm>
              <a:off x="4825923" y="3223831"/>
              <a:ext cx="9668" cy="16926"/>
            </a:xfrm>
            <a:custGeom>
              <a:rect b="b" l="l" r="r" t="t"/>
              <a:pathLst>
                <a:path extrusionOk="0" h="555" w="317">
                  <a:moveTo>
                    <a:pt x="116" y="0"/>
                  </a:moveTo>
                  <a:lnTo>
                    <a:pt x="1" y="239"/>
                  </a:lnTo>
                  <a:cubicBezTo>
                    <a:pt x="1" y="239"/>
                    <a:pt x="77" y="363"/>
                    <a:pt x="116" y="401"/>
                  </a:cubicBezTo>
                  <a:cubicBezTo>
                    <a:pt x="116" y="478"/>
                    <a:pt x="202" y="554"/>
                    <a:pt x="316" y="554"/>
                  </a:cubicBezTo>
                  <a:cubicBezTo>
                    <a:pt x="240" y="363"/>
                    <a:pt x="202" y="162"/>
                    <a:pt x="1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80"/>
            <p:cNvSpPr/>
            <p:nvPr/>
          </p:nvSpPr>
          <p:spPr>
            <a:xfrm>
              <a:off x="4852456" y="3210808"/>
              <a:ext cx="19549" cy="28790"/>
            </a:xfrm>
            <a:custGeom>
              <a:rect b="b" l="l" r="r" t="t"/>
              <a:pathLst>
                <a:path extrusionOk="0" h="944" w="641">
                  <a:moveTo>
                    <a:pt x="250" y="1"/>
                  </a:moveTo>
                  <a:cubicBezTo>
                    <a:pt x="157" y="1"/>
                    <a:pt x="37" y="74"/>
                    <a:pt x="0" y="74"/>
                  </a:cubicBezTo>
                  <a:cubicBezTo>
                    <a:pt x="0" y="112"/>
                    <a:pt x="239" y="628"/>
                    <a:pt x="364" y="943"/>
                  </a:cubicBezTo>
                  <a:cubicBezTo>
                    <a:pt x="440" y="867"/>
                    <a:pt x="564" y="742"/>
                    <a:pt x="641" y="666"/>
                  </a:cubicBezTo>
                  <a:cubicBezTo>
                    <a:pt x="602" y="666"/>
                    <a:pt x="364" y="112"/>
                    <a:pt x="325" y="26"/>
                  </a:cubicBezTo>
                  <a:cubicBezTo>
                    <a:pt x="305" y="8"/>
                    <a:pt x="279" y="1"/>
                    <a:pt x="2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80"/>
            <p:cNvSpPr/>
            <p:nvPr/>
          </p:nvSpPr>
          <p:spPr>
            <a:xfrm>
              <a:off x="4875756" y="3215230"/>
              <a:ext cx="18116" cy="29308"/>
            </a:xfrm>
            <a:custGeom>
              <a:rect b="b" l="l" r="r" t="t"/>
              <a:pathLst>
                <a:path extrusionOk="0" h="961" w="594">
                  <a:moveTo>
                    <a:pt x="232" y="1"/>
                  </a:moveTo>
                  <a:cubicBezTo>
                    <a:pt x="142" y="1"/>
                    <a:pt x="29" y="81"/>
                    <a:pt x="1" y="81"/>
                  </a:cubicBezTo>
                  <a:cubicBezTo>
                    <a:pt x="1" y="81"/>
                    <a:pt x="240" y="645"/>
                    <a:pt x="354" y="960"/>
                  </a:cubicBezTo>
                  <a:cubicBezTo>
                    <a:pt x="431" y="884"/>
                    <a:pt x="555" y="760"/>
                    <a:pt x="593" y="683"/>
                  </a:cubicBezTo>
                  <a:cubicBezTo>
                    <a:pt x="593" y="683"/>
                    <a:pt x="354" y="120"/>
                    <a:pt x="316" y="43"/>
                  </a:cubicBezTo>
                  <a:cubicBezTo>
                    <a:pt x="295" y="12"/>
                    <a:pt x="265" y="1"/>
                    <a:pt x="2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80"/>
            <p:cNvSpPr/>
            <p:nvPr/>
          </p:nvSpPr>
          <p:spPr>
            <a:xfrm>
              <a:off x="4897623" y="3217609"/>
              <a:ext cx="18085" cy="29247"/>
            </a:xfrm>
            <a:custGeom>
              <a:rect b="b" l="l" r="r" t="t"/>
              <a:pathLst>
                <a:path extrusionOk="0" h="959" w="593">
                  <a:moveTo>
                    <a:pt x="194" y="1"/>
                  </a:moveTo>
                  <a:cubicBezTo>
                    <a:pt x="105" y="1"/>
                    <a:pt x="0" y="89"/>
                    <a:pt x="0" y="89"/>
                  </a:cubicBezTo>
                  <a:cubicBezTo>
                    <a:pt x="0" y="89"/>
                    <a:pt x="239" y="644"/>
                    <a:pt x="354" y="959"/>
                  </a:cubicBezTo>
                  <a:cubicBezTo>
                    <a:pt x="392" y="882"/>
                    <a:pt x="516" y="758"/>
                    <a:pt x="593" y="682"/>
                  </a:cubicBezTo>
                  <a:cubicBezTo>
                    <a:pt x="593" y="682"/>
                    <a:pt x="354" y="128"/>
                    <a:pt x="278" y="42"/>
                  </a:cubicBezTo>
                  <a:cubicBezTo>
                    <a:pt x="255" y="12"/>
                    <a:pt x="226" y="1"/>
                    <a:pt x="1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80"/>
            <p:cNvSpPr/>
            <p:nvPr/>
          </p:nvSpPr>
          <p:spPr>
            <a:xfrm>
              <a:off x="4919490" y="3223038"/>
              <a:ext cx="18085" cy="29949"/>
            </a:xfrm>
            <a:custGeom>
              <a:rect b="b" l="l" r="r" t="t"/>
              <a:pathLst>
                <a:path extrusionOk="0" h="982" w="593">
                  <a:moveTo>
                    <a:pt x="238" y="0"/>
                  </a:moveTo>
                  <a:cubicBezTo>
                    <a:pt x="138" y="0"/>
                    <a:pt x="0" y="73"/>
                    <a:pt x="0" y="102"/>
                  </a:cubicBezTo>
                  <a:cubicBezTo>
                    <a:pt x="0" y="102"/>
                    <a:pt x="239" y="666"/>
                    <a:pt x="354" y="982"/>
                  </a:cubicBezTo>
                  <a:cubicBezTo>
                    <a:pt x="392" y="867"/>
                    <a:pt x="516" y="781"/>
                    <a:pt x="593" y="666"/>
                  </a:cubicBezTo>
                  <a:cubicBezTo>
                    <a:pt x="516" y="341"/>
                    <a:pt x="354" y="26"/>
                    <a:pt x="315" y="26"/>
                  </a:cubicBezTo>
                  <a:cubicBezTo>
                    <a:pt x="297" y="8"/>
                    <a:pt x="269" y="0"/>
                    <a:pt x="2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0"/>
            <p:cNvSpPr/>
            <p:nvPr/>
          </p:nvSpPr>
          <p:spPr>
            <a:xfrm>
              <a:off x="4864686" y="3187447"/>
              <a:ext cx="19549" cy="22995"/>
            </a:xfrm>
            <a:custGeom>
              <a:rect b="b" l="l" r="r" t="t"/>
              <a:pathLst>
                <a:path extrusionOk="0" h="754" w="641">
                  <a:moveTo>
                    <a:pt x="181" y="0"/>
                  </a:moveTo>
                  <a:cubicBezTo>
                    <a:pt x="142" y="0"/>
                    <a:pt x="108" y="21"/>
                    <a:pt x="77" y="75"/>
                  </a:cubicBezTo>
                  <a:cubicBezTo>
                    <a:pt x="77" y="161"/>
                    <a:pt x="39" y="362"/>
                    <a:pt x="1" y="476"/>
                  </a:cubicBezTo>
                  <a:cubicBezTo>
                    <a:pt x="125" y="476"/>
                    <a:pt x="163" y="639"/>
                    <a:pt x="201" y="754"/>
                  </a:cubicBezTo>
                  <a:cubicBezTo>
                    <a:pt x="240" y="754"/>
                    <a:pt x="240" y="754"/>
                    <a:pt x="278" y="715"/>
                  </a:cubicBezTo>
                  <a:lnTo>
                    <a:pt x="316" y="715"/>
                  </a:lnTo>
                  <a:cubicBezTo>
                    <a:pt x="278" y="715"/>
                    <a:pt x="240" y="677"/>
                    <a:pt x="240" y="639"/>
                  </a:cubicBezTo>
                  <a:cubicBezTo>
                    <a:pt x="240" y="476"/>
                    <a:pt x="641" y="199"/>
                    <a:pt x="440" y="123"/>
                  </a:cubicBezTo>
                  <a:cubicBezTo>
                    <a:pt x="336" y="67"/>
                    <a:pt x="251" y="0"/>
                    <a:pt x="1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0"/>
            <p:cNvSpPr/>
            <p:nvPr/>
          </p:nvSpPr>
          <p:spPr>
            <a:xfrm>
              <a:off x="4886552" y="3191076"/>
              <a:ext cx="19549" cy="23148"/>
            </a:xfrm>
            <a:custGeom>
              <a:rect b="b" l="l" r="r" t="t"/>
              <a:pathLst>
                <a:path extrusionOk="0" h="759" w="641">
                  <a:moveTo>
                    <a:pt x="155" y="1"/>
                  </a:moveTo>
                  <a:cubicBezTo>
                    <a:pt x="120" y="1"/>
                    <a:pt x="94" y="22"/>
                    <a:pt x="77" y="80"/>
                  </a:cubicBezTo>
                  <a:cubicBezTo>
                    <a:pt x="39" y="119"/>
                    <a:pt x="39" y="357"/>
                    <a:pt x="0" y="434"/>
                  </a:cubicBezTo>
                  <a:cubicBezTo>
                    <a:pt x="125" y="482"/>
                    <a:pt x="163" y="635"/>
                    <a:pt x="201" y="759"/>
                  </a:cubicBezTo>
                  <a:cubicBezTo>
                    <a:pt x="239" y="759"/>
                    <a:pt x="239" y="721"/>
                    <a:pt x="277" y="721"/>
                  </a:cubicBezTo>
                  <a:cubicBezTo>
                    <a:pt x="277" y="673"/>
                    <a:pt x="239" y="673"/>
                    <a:pt x="239" y="635"/>
                  </a:cubicBezTo>
                  <a:cubicBezTo>
                    <a:pt x="239" y="482"/>
                    <a:pt x="641" y="157"/>
                    <a:pt x="440" y="119"/>
                  </a:cubicBezTo>
                  <a:cubicBezTo>
                    <a:pt x="311" y="69"/>
                    <a:pt x="218" y="1"/>
                    <a:pt x="1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80"/>
            <p:cNvSpPr/>
            <p:nvPr/>
          </p:nvSpPr>
          <p:spPr>
            <a:xfrm>
              <a:off x="4908419" y="3195956"/>
              <a:ext cx="18359" cy="22934"/>
            </a:xfrm>
            <a:custGeom>
              <a:rect b="b" l="l" r="r" t="t"/>
              <a:pathLst>
                <a:path extrusionOk="0" h="752" w="602">
                  <a:moveTo>
                    <a:pt x="157" y="1"/>
                  </a:moveTo>
                  <a:cubicBezTo>
                    <a:pt x="121" y="1"/>
                    <a:pt x="94" y="23"/>
                    <a:pt x="76" y="83"/>
                  </a:cubicBezTo>
                  <a:cubicBezTo>
                    <a:pt x="38" y="121"/>
                    <a:pt x="38" y="360"/>
                    <a:pt x="0" y="436"/>
                  </a:cubicBezTo>
                  <a:cubicBezTo>
                    <a:pt x="76" y="475"/>
                    <a:pt x="162" y="637"/>
                    <a:pt x="201" y="752"/>
                  </a:cubicBezTo>
                  <a:cubicBezTo>
                    <a:pt x="239" y="752"/>
                    <a:pt x="239" y="713"/>
                    <a:pt x="277" y="713"/>
                  </a:cubicBezTo>
                  <a:cubicBezTo>
                    <a:pt x="239" y="675"/>
                    <a:pt x="239" y="675"/>
                    <a:pt x="239" y="637"/>
                  </a:cubicBezTo>
                  <a:cubicBezTo>
                    <a:pt x="239" y="475"/>
                    <a:pt x="602" y="159"/>
                    <a:pt x="440" y="121"/>
                  </a:cubicBezTo>
                  <a:cubicBezTo>
                    <a:pt x="313" y="67"/>
                    <a:pt x="220" y="1"/>
                    <a:pt x="15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80"/>
            <p:cNvSpPr/>
            <p:nvPr/>
          </p:nvSpPr>
          <p:spPr>
            <a:xfrm>
              <a:off x="4935226" y="3201933"/>
              <a:ext cx="18085" cy="30376"/>
            </a:xfrm>
            <a:custGeom>
              <a:rect b="b" l="l" r="r" t="t"/>
              <a:pathLst>
                <a:path extrusionOk="0" h="996" w="593">
                  <a:moveTo>
                    <a:pt x="156" y="1"/>
                  </a:moveTo>
                  <a:cubicBezTo>
                    <a:pt x="118" y="1"/>
                    <a:pt x="91" y="20"/>
                    <a:pt x="77" y="78"/>
                  </a:cubicBezTo>
                  <a:cubicBezTo>
                    <a:pt x="38" y="126"/>
                    <a:pt x="38" y="365"/>
                    <a:pt x="0" y="441"/>
                  </a:cubicBezTo>
                  <a:cubicBezTo>
                    <a:pt x="77" y="479"/>
                    <a:pt x="239" y="880"/>
                    <a:pt x="277" y="995"/>
                  </a:cubicBezTo>
                  <a:cubicBezTo>
                    <a:pt x="315" y="995"/>
                    <a:pt x="440" y="919"/>
                    <a:pt x="239" y="603"/>
                  </a:cubicBezTo>
                  <a:cubicBezTo>
                    <a:pt x="153" y="479"/>
                    <a:pt x="593" y="164"/>
                    <a:pt x="440" y="78"/>
                  </a:cubicBezTo>
                  <a:cubicBezTo>
                    <a:pt x="315" y="54"/>
                    <a:pt x="219" y="1"/>
                    <a:pt x="1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0"/>
            <p:cNvSpPr/>
            <p:nvPr/>
          </p:nvSpPr>
          <p:spPr>
            <a:xfrm>
              <a:off x="4847790" y="3229930"/>
              <a:ext cx="10827" cy="16926"/>
            </a:xfrm>
            <a:custGeom>
              <a:rect b="b" l="l" r="r" t="t"/>
              <a:pathLst>
                <a:path extrusionOk="0" h="555" w="355">
                  <a:moveTo>
                    <a:pt x="115" y="1"/>
                  </a:moveTo>
                  <a:lnTo>
                    <a:pt x="1" y="240"/>
                  </a:lnTo>
                  <a:cubicBezTo>
                    <a:pt x="1" y="240"/>
                    <a:pt x="77" y="354"/>
                    <a:pt x="77" y="402"/>
                  </a:cubicBezTo>
                  <a:cubicBezTo>
                    <a:pt x="115" y="478"/>
                    <a:pt x="239" y="555"/>
                    <a:pt x="354" y="555"/>
                  </a:cubicBezTo>
                  <a:cubicBezTo>
                    <a:pt x="354" y="555"/>
                    <a:pt x="201" y="20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80"/>
            <p:cNvSpPr/>
            <p:nvPr/>
          </p:nvSpPr>
          <p:spPr>
            <a:xfrm>
              <a:off x="4869657" y="3233437"/>
              <a:ext cx="9637" cy="18390"/>
            </a:xfrm>
            <a:custGeom>
              <a:rect b="b" l="l" r="r" t="t"/>
              <a:pathLst>
                <a:path extrusionOk="0" h="603" w="316">
                  <a:moveTo>
                    <a:pt x="115" y="0"/>
                  </a:moveTo>
                  <a:lnTo>
                    <a:pt x="0" y="287"/>
                  </a:lnTo>
                  <a:cubicBezTo>
                    <a:pt x="0" y="287"/>
                    <a:pt x="38" y="402"/>
                    <a:pt x="77" y="440"/>
                  </a:cubicBezTo>
                  <a:cubicBezTo>
                    <a:pt x="115" y="478"/>
                    <a:pt x="201" y="602"/>
                    <a:pt x="315" y="602"/>
                  </a:cubicBezTo>
                  <a:cubicBezTo>
                    <a:pt x="315" y="602"/>
                    <a:pt x="153" y="201"/>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80"/>
            <p:cNvSpPr/>
            <p:nvPr/>
          </p:nvSpPr>
          <p:spPr>
            <a:xfrm>
              <a:off x="4891493" y="3238378"/>
              <a:ext cx="9668" cy="16926"/>
            </a:xfrm>
            <a:custGeom>
              <a:rect b="b" l="l" r="r" t="t"/>
              <a:pathLst>
                <a:path extrusionOk="0" h="555" w="317">
                  <a:moveTo>
                    <a:pt x="115" y="1"/>
                  </a:moveTo>
                  <a:lnTo>
                    <a:pt x="1" y="240"/>
                  </a:lnTo>
                  <a:cubicBezTo>
                    <a:pt x="1" y="240"/>
                    <a:pt x="77" y="364"/>
                    <a:pt x="77" y="402"/>
                  </a:cubicBezTo>
                  <a:cubicBezTo>
                    <a:pt x="115" y="479"/>
                    <a:pt x="201" y="555"/>
                    <a:pt x="316" y="555"/>
                  </a:cubicBezTo>
                  <a:cubicBezTo>
                    <a:pt x="316" y="555"/>
                    <a:pt x="154" y="20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80"/>
            <p:cNvSpPr/>
            <p:nvPr/>
          </p:nvSpPr>
          <p:spPr>
            <a:xfrm>
              <a:off x="4912201" y="3240726"/>
              <a:ext cx="9637" cy="17201"/>
            </a:xfrm>
            <a:custGeom>
              <a:rect b="b" l="l" r="r" t="t"/>
              <a:pathLst>
                <a:path extrusionOk="0" h="564" w="316">
                  <a:moveTo>
                    <a:pt x="115" y="0"/>
                  </a:moveTo>
                  <a:lnTo>
                    <a:pt x="0" y="239"/>
                  </a:lnTo>
                  <a:cubicBezTo>
                    <a:pt x="0" y="239"/>
                    <a:pt x="77" y="363"/>
                    <a:pt x="77" y="402"/>
                  </a:cubicBezTo>
                  <a:cubicBezTo>
                    <a:pt x="115" y="478"/>
                    <a:pt x="239" y="564"/>
                    <a:pt x="316" y="564"/>
                  </a:cubicBezTo>
                  <a:cubicBezTo>
                    <a:pt x="316" y="564"/>
                    <a:pt x="191" y="201"/>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0"/>
            <p:cNvSpPr/>
            <p:nvPr/>
          </p:nvSpPr>
          <p:spPr>
            <a:xfrm>
              <a:off x="4932604" y="3245667"/>
              <a:ext cx="12260" cy="18390"/>
            </a:xfrm>
            <a:custGeom>
              <a:rect b="b" l="l" r="r" t="t"/>
              <a:pathLst>
                <a:path extrusionOk="0" h="603" w="402">
                  <a:moveTo>
                    <a:pt x="201" y="1"/>
                  </a:moveTo>
                  <a:cubicBezTo>
                    <a:pt x="124" y="163"/>
                    <a:pt x="86" y="201"/>
                    <a:pt x="48" y="240"/>
                  </a:cubicBezTo>
                  <a:cubicBezTo>
                    <a:pt x="0" y="278"/>
                    <a:pt x="86" y="364"/>
                    <a:pt x="201" y="440"/>
                  </a:cubicBezTo>
                  <a:cubicBezTo>
                    <a:pt x="287" y="517"/>
                    <a:pt x="325" y="555"/>
                    <a:pt x="401" y="603"/>
                  </a:cubicBezTo>
                  <a:cubicBezTo>
                    <a:pt x="363" y="440"/>
                    <a:pt x="287" y="240"/>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80"/>
            <p:cNvSpPr/>
            <p:nvPr/>
          </p:nvSpPr>
          <p:spPr>
            <a:xfrm>
              <a:off x="4944833" y="3210534"/>
              <a:ext cx="32968" cy="49741"/>
            </a:xfrm>
            <a:custGeom>
              <a:rect b="b" l="l" r="r" t="t"/>
              <a:pathLst>
                <a:path extrusionOk="0" h="1631" w="1081">
                  <a:moveTo>
                    <a:pt x="635" y="1"/>
                  </a:moveTo>
                  <a:cubicBezTo>
                    <a:pt x="599" y="1"/>
                    <a:pt x="572" y="23"/>
                    <a:pt x="555" y="83"/>
                  </a:cubicBezTo>
                  <a:cubicBezTo>
                    <a:pt x="516" y="159"/>
                    <a:pt x="516" y="360"/>
                    <a:pt x="478" y="474"/>
                  </a:cubicBezTo>
                  <a:cubicBezTo>
                    <a:pt x="364" y="474"/>
                    <a:pt x="201" y="474"/>
                    <a:pt x="163" y="512"/>
                  </a:cubicBezTo>
                  <a:cubicBezTo>
                    <a:pt x="77" y="560"/>
                    <a:pt x="39" y="713"/>
                    <a:pt x="0" y="751"/>
                  </a:cubicBezTo>
                  <a:cubicBezTo>
                    <a:pt x="77" y="914"/>
                    <a:pt x="163" y="1392"/>
                    <a:pt x="278" y="1630"/>
                  </a:cubicBezTo>
                  <a:cubicBezTo>
                    <a:pt x="364" y="1554"/>
                    <a:pt x="402" y="1516"/>
                    <a:pt x="440" y="1430"/>
                  </a:cubicBezTo>
                  <a:cubicBezTo>
                    <a:pt x="555" y="1353"/>
                    <a:pt x="717" y="1076"/>
                    <a:pt x="794" y="990"/>
                  </a:cubicBezTo>
                  <a:cubicBezTo>
                    <a:pt x="841" y="914"/>
                    <a:pt x="880" y="876"/>
                    <a:pt x="717" y="637"/>
                  </a:cubicBezTo>
                  <a:cubicBezTo>
                    <a:pt x="641" y="512"/>
                    <a:pt x="1080" y="197"/>
                    <a:pt x="918" y="121"/>
                  </a:cubicBezTo>
                  <a:cubicBezTo>
                    <a:pt x="791" y="66"/>
                    <a:pt x="698" y="1"/>
                    <a:pt x="63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80"/>
            <p:cNvSpPr/>
            <p:nvPr/>
          </p:nvSpPr>
          <p:spPr>
            <a:xfrm>
              <a:off x="4958222" y="3219073"/>
              <a:ext cx="46082" cy="49650"/>
            </a:xfrm>
            <a:custGeom>
              <a:rect b="b" l="l" r="r" t="t"/>
              <a:pathLst>
                <a:path extrusionOk="0" h="1628" w="1511">
                  <a:moveTo>
                    <a:pt x="1047" y="0"/>
                  </a:moveTo>
                  <a:cubicBezTo>
                    <a:pt x="1012" y="0"/>
                    <a:pt x="984" y="21"/>
                    <a:pt x="956" y="80"/>
                  </a:cubicBezTo>
                  <a:cubicBezTo>
                    <a:pt x="918" y="118"/>
                    <a:pt x="918" y="357"/>
                    <a:pt x="880" y="433"/>
                  </a:cubicBezTo>
                  <a:cubicBezTo>
                    <a:pt x="794" y="433"/>
                    <a:pt x="641" y="471"/>
                    <a:pt x="593" y="471"/>
                  </a:cubicBezTo>
                  <a:cubicBezTo>
                    <a:pt x="517" y="557"/>
                    <a:pt x="479" y="672"/>
                    <a:pt x="441" y="710"/>
                  </a:cubicBezTo>
                  <a:cubicBezTo>
                    <a:pt x="355" y="873"/>
                    <a:pt x="116" y="1312"/>
                    <a:pt x="39" y="1350"/>
                  </a:cubicBezTo>
                  <a:cubicBezTo>
                    <a:pt x="1" y="1427"/>
                    <a:pt x="163" y="1551"/>
                    <a:pt x="278" y="1628"/>
                  </a:cubicBezTo>
                  <a:cubicBezTo>
                    <a:pt x="278" y="1628"/>
                    <a:pt x="316" y="1312"/>
                    <a:pt x="555" y="1150"/>
                  </a:cubicBezTo>
                  <a:cubicBezTo>
                    <a:pt x="718" y="1073"/>
                    <a:pt x="832" y="1035"/>
                    <a:pt x="956" y="911"/>
                  </a:cubicBezTo>
                  <a:cubicBezTo>
                    <a:pt x="1033" y="834"/>
                    <a:pt x="1071" y="710"/>
                    <a:pt x="1157" y="672"/>
                  </a:cubicBezTo>
                  <a:lnTo>
                    <a:pt x="1119" y="634"/>
                  </a:lnTo>
                  <a:cubicBezTo>
                    <a:pt x="1033" y="519"/>
                    <a:pt x="1511" y="156"/>
                    <a:pt x="1310" y="118"/>
                  </a:cubicBezTo>
                  <a:cubicBezTo>
                    <a:pt x="1187" y="69"/>
                    <a:pt x="1108" y="0"/>
                    <a:pt x="104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0"/>
            <p:cNvSpPr/>
            <p:nvPr/>
          </p:nvSpPr>
          <p:spPr>
            <a:xfrm>
              <a:off x="5050599" y="3351463"/>
              <a:ext cx="74078" cy="95518"/>
            </a:xfrm>
            <a:custGeom>
              <a:rect b="b" l="l" r="r" t="t"/>
              <a:pathLst>
                <a:path extrusionOk="0" h="3132" w="2429">
                  <a:moveTo>
                    <a:pt x="431" y="0"/>
                  </a:moveTo>
                  <a:cubicBezTo>
                    <a:pt x="431" y="0"/>
                    <a:pt x="278" y="354"/>
                    <a:pt x="240" y="717"/>
                  </a:cubicBezTo>
                  <a:cubicBezTo>
                    <a:pt x="192" y="1070"/>
                    <a:pt x="1" y="1309"/>
                    <a:pt x="1" y="1309"/>
                  </a:cubicBezTo>
                  <a:cubicBezTo>
                    <a:pt x="1" y="1309"/>
                    <a:pt x="718" y="1472"/>
                    <a:pt x="1195" y="1988"/>
                  </a:cubicBezTo>
                  <a:cubicBezTo>
                    <a:pt x="1826" y="2704"/>
                    <a:pt x="1511" y="2819"/>
                    <a:pt x="1826" y="3020"/>
                  </a:cubicBezTo>
                  <a:cubicBezTo>
                    <a:pt x="1899" y="3070"/>
                    <a:pt x="2039" y="3131"/>
                    <a:pt x="2157" y="3131"/>
                  </a:cubicBezTo>
                  <a:cubicBezTo>
                    <a:pt x="2239" y="3131"/>
                    <a:pt x="2311" y="3102"/>
                    <a:pt x="2342" y="3020"/>
                  </a:cubicBezTo>
                  <a:cubicBezTo>
                    <a:pt x="2428" y="2867"/>
                    <a:pt x="1988" y="2303"/>
                    <a:pt x="1587" y="1911"/>
                  </a:cubicBezTo>
                  <a:cubicBezTo>
                    <a:pt x="1195" y="1472"/>
                    <a:pt x="1148" y="1032"/>
                    <a:pt x="1033" y="631"/>
                  </a:cubicBezTo>
                  <a:cubicBezTo>
                    <a:pt x="909" y="239"/>
                    <a:pt x="431" y="0"/>
                    <a:pt x="4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0"/>
            <p:cNvSpPr/>
            <p:nvPr/>
          </p:nvSpPr>
          <p:spPr>
            <a:xfrm>
              <a:off x="5153772" y="3337098"/>
              <a:ext cx="55688" cy="64014"/>
            </a:xfrm>
            <a:custGeom>
              <a:rect b="b" l="l" r="r" t="t"/>
              <a:pathLst>
                <a:path extrusionOk="0" h="2099" w="1826">
                  <a:moveTo>
                    <a:pt x="1239" y="1"/>
                  </a:moveTo>
                  <a:cubicBezTo>
                    <a:pt x="1141" y="1"/>
                    <a:pt x="1102" y="219"/>
                    <a:pt x="1071" y="385"/>
                  </a:cubicBezTo>
                  <a:cubicBezTo>
                    <a:pt x="1038" y="526"/>
                    <a:pt x="1033" y="631"/>
                    <a:pt x="901" y="631"/>
                  </a:cubicBezTo>
                  <a:cubicBezTo>
                    <a:pt x="881" y="631"/>
                    <a:pt x="858" y="629"/>
                    <a:pt x="832" y="624"/>
                  </a:cubicBezTo>
                  <a:lnTo>
                    <a:pt x="832" y="624"/>
                  </a:lnTo>
                  <a:cubicBezTo>
                    <a:pt x="832" y="710"/>
                    <a:pt x="870" y="787"/>
                    <a:pt x="717" y="787"/>
                  </a:cubicBezTo>
                  <a:cubicBezTo>
                    <a:pt x="631" y="787"/>
                    <a:pt x="517" y="787"/>
                    <a:pt x="392" y="825"/>
                  </a:cubicBezTo>
                  <a:cubicBezTo>
                    <a:pt x="392" y="825"/>
                    <a:pt x="354" y="863"/>
                    <a:pt x="354" y="901"/>
                  </a:cubicBezTo>
                  <a:cubicBezTo>
                    <a:pt x="392" y="949"/>
                    <a:pt x="440" y="1064"/>
                    <a:pt x="392" y="1188"/>
                  </a:cubicBezTo>
                  <a:cubicBezTo>
                    <a:pt x="316" y="1379"/>
                    <a:pt x="153" y="1465"/>
                    <a:pt x="77" y="1618"/>
                  </a:cubicBezTo>
                  <a:cubicBezTo>
                    <a:pt x="1" y="1704"/>
                    <a:pt x="153" y="1818"/>
                    <a:pt x="239" y="1904"/>
                  </a:cubicBezTo>
                  <a:cubicBezTo>
                    <a:pt x="354" y="2019"/>
                    <a:pt x="517" y="2096"/>
                    <a:pt x="555" y="2096"/>
                  </a:cubicBezTo>
                  <a:cubicBezTo>
                    <a:pt x="558" y="2098"/>
                    <a:pt x="562" y="2099"/>
                    <a:pt x="566" y="2099"/>
                  </a:cubicBezTo>
                  <a:cubicBezTo>
                    <a:pt x="650" y="2099"/>
                    <a:pt x="841" y="1662"/>
                    <a:pt x="1033" y="1580"/>
                  </a:cubicBezTo>
                  <a:cubicBezTo>
                    <a:pt x="1109" y="1541"/>
                    <a:pt x="1271" y="1427"/>
                    <a:pt x="1348" y="1427"/>
                  </a:cubicBezTo>
                  <a:cubicBezTo>
                    <a:pt x="1424" y="1427"/>
                    <a:pt x="1501" y="1435"/>
                    <a:pt x="1560" y="1435"/>
                  </a:cubicBezTo>
                  <a:cubicBezTo>
                    <a:pt x="1627" y="1435"/>
                    <a:pt x="1673" y="1424"/>
                    <a:pt x="1673" y="1379"/>
                  </a:cubicBezTo>
                  <a:cubicBezTo>
                    <a:pt x="1634" y="1226"/>
                    <a:pt x="1195" y="949"/>
                    <a:pt x="1310" y="863"/>
                  </a:cubicBezTo>
                  <a:cubicBezTo>
                    <a:pt x="1434" y="787"/>
                    <a:pt x="1826" y="624"/>
                    <a:pt x="1749" y="471"/>
                  </a:cubicBezTo>
                  <a:cubicBezTo>
                    <a:pt x="1673" y="309"/>
                    <a:pt x="1310" y="32"/>
                    <a:pt x="1310" y="32"/>
                  </a:cubicBezTo>
                  <a:cubicBezTo>
                    <a:pt x="1283" y="10"/>
                    <a:pt x="1260" y="1"/>
                    <a:pt x="1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80"/>
            <p:cNvSpPr/>
            <p:nvPr/>
          </p:nvSpPr>
          <p:spPr>
            <a:xfrm>
              <a:off x="5176797" y="3358965"/>
              <a:ext cx="54530" cy="62733"/>
            </a:xfrm>
            <a:custGeom>
              <a:rect b="b" l="l" r="r" t="t"/>
              <a:pathLst>
                <a:path extrusionOk="0" h="2057" w="1788">
                  <a:moveTo>
                    <a:pt x="1239" y="0"/>
                  </a:moveTo>
                  <a:cubicBezTo>
                    <a:pt x="1142" y="0"/>
                    <a:pt x="1103" y="213"/>
                    <a:pt x="1032" y="347"/>
                  </a:cubicBezTo>
                  <a:cubicBezTo>
                    <a:pt x="994" y="471"/>
                    <a:pt x="994" y="586"/>
                    <a:pt x="956" y="624"/>
                  </a:cubicBezTo>
                  <a:cubicBezTo>
                    <a:pt x="956" y="662"/>
                    <a:pt x="994" y="748"/>
                    <a:pt x="918" y="786"/>
                  </a:cubicBezTo>
                  <a:cubicBezTo>
                    <a:pt x="875" y="805"/>
                    <a:pt x="805" y="805"/>
                    <a:pt x="736" y="805"/>
                  </a:cubicBezTo>
                  <a:cubicBezTo>
                    <a:pt x="667" y="805"/>
                    <a:pt x="598" y="805"/>
                    <a:pt x="555" y="824"/>
                  </a:cubicBezTo>
                  <a:cubicBezTo>
                    <a:pt x="478" y="863"/>
                    <a:pt x="402" y="863"/>
                    <a:pt x="316" y="949"/>
                  </a:cubicBezTo>
                  <a:cubicBezTo>
                    <a:pt x="316" y="987"/>
                    <a:pt x="354" y="1101"/>
                    <a:pt x="354" y="1187"/>
                  </a:cubicBezTo>
                  <a:cubicBezTo>
                    <a:pt x="278" y="1379"/>
                    <a:pt x="201" y="1426"/>
                    <a:pt x="77" y="1541"/>
                  </a:cubicBezTo>
                  <a:cubicBezTo>
                    <a:pt x="0" y="1665"/>
                    <a:pt x="201" y="1742"/>
                    <a:pt x="239" y="1818"/>
                  </a:cubicBezTo>
                  <a:cubicBezTo>
                    <a:pt x="354" y="1942"/>
                    <a:pt x="516" y="2057"/>
                    <a:pt x="555" y="2057"/>
                  </a:cubicBezTo>
                  <a:cubicBezTo>
                    <a:pt x="641" y="2057"/>
                    <a:pt x="794" y="1665"/>
                    <a:pt x="994" y="1579"/>
                  </a:cubicBezTo>
                  <a:cubicBezTo>
                    <a:pt x="1071" y="1503"/>
                    <a:pt x="1233" y="1426"/>
                    <a:pt x="1271" y="1426"/>
                  </a:cubicBezTo>
                  <a:cubicBezTo>
                    <a:pt x="1382" y="1426"/>
                    <a:pt x="1481" y="1450"/>
                    <a:pt x="1548" y="1450"/>
                  </a:cubicBezTo>
                  <a:cubicBezTo>
                    <a:pt x="1602" y="1450"/>
                    <a:pt x="1634" y="1434"/>
                    <a:pt x="1634" y="1379"/>
                  </a:cubicBezTo>
                  <a:cubicBezTo>
                    <a:pt x="1596" y="1226"/>
                    <a:pt x="1157" y="949"/>
                    <a:pt x="1271" y="863"/>
                  </a:cubicBezTo>
                  <a:cubicBezTo>
                    <a:pt x="1395" y="786"/>
                    <a:pt x="1787" y="624"/>
                    <a:pt x="1711" y="471"/>
                  </a:cubicBezTo>
                  <a:cubicBezTo>
                    <a:pt x="1673" y="308"/>
                    <a:pt x="1309" y="31"/>
                    <a:pt x="1309" y="31"/>
                  </a:cubicBezTo>
                  <a:cubicBezTo>
                    <a:pt x="1283" y="10"/>
                    <a:pt x="1260" y="0"/>
                    <a:pt x="1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80"/>
            <p:cNvSpPr/>
            <p:nvPr/>
          </p:nvSpPr>
          <p:spPr>
            <a:xfrm>
              <a:off x="5202141" y="3384339"/>
              <a:ext cx="54835" cy="59226"/>
            </a:xfrm>
            <a:custGeom>
              <a:rect b="b" l="l" r="r" t="t"/>
              <a:pathLst>
                <a:path extrusionOk="0" h="1942" w="1798">
                  <a:moveTo>
                    <a:pt x="1259" y="0"/>
                  </a:moveTo>
                  <a:cubicBezTo>
                    <a:pt x="1180" y="0"/>
                    <a:pt x="1143" y="183"/>
                    <a:pt x="1080" y="308"/>
                  </a:cubicBezTo>
                  <a:cubicBezTo>
                    <a:pt x="1019" y="439"/>
                    <a:pt x="1007" y="570"/>
                    <a:pt x="919" y="570"/>
                  </a:cubicBezTo>
                  <a:cubicBezTo>
                    <a:pt x="898" y="570"/>
                    <a:pt x="873" y="563"/>
                    <a:pt x="842" y="547"/>
                  </a:cubicBezTo>
                  <a:lnTo>
                    <a:pt x="842" y="547"/>
                  </a:lnTo>
                  <a:cubicBezTo>
                    <a:pt x="842" y="633"/>
                    <a:pt x="880" y="709"/>
                    <a:pt x="717" y="709"/>
                  </a:cubicBezTo>
                  <a:cubicBezTo>
                    <a:pt x="666" y="709"/>
                    <a:pt x="598" y="675"/>
                    <a:pt x="511" y="675"/>
                  </a:cubicBezTo>
                  <a:cubicBezTo>
                    <a:pt x="467" y="675"/>
                    <a:pt x="418" y="684"/>
                    <a:pt x="364" y="709"/>
                  </a:cubicBezTo>
                  <a:cubicBezTo>
                    <a:pt x="364" y="785"/>
                    <a:pt x="440" y="948"/>
                    <a:pt x="364" y="1072"/>
                  </a:cubicBezTo>
                  <a:cubicBezTo>
                    <a:pt x="326" y="1263"/>
                    <a:pt x="163" y="1311"/>
                    <a:pt x="87" y="1426"/>
                  </a:cubicBezTo>
                  <a:cubicBezTo>
                    <a:pt x="1" y="1550"/>
                    <a:pt x="163" y="1626"/>
                    <a:pt x="240" y="1703"/>
                  </a:cubicBezTo>
                  <a:cubicBezTo>
                    <a:pt x="326" y="1827"/>
                    <a:pt x="440" y="1903"/>
                    <a:pt x="478" y="1942"/>
                  </a:cubicBezTo>
                  <a:cubicBezTo>
                    <a:pt x="603" y="1942"/>
                    <a:pt x="803" y="1550"/>
                    <a:pt x="956" y="1464"/>
                  </a:cubicBezTo>
                  <a:cubicBezTo>
                    <a:pt x="1080" y="1426"/>
                    <a:pt x="1195" y="1349"/>
                    <a:pt x="1281" y="1349"/>
                  </a:cubicBezTo>
                  <a:cubicBezTo>
                    <a:pt x="1358" y="1349"/>
                    <a:pt x="1436" y="1359"/>
                    <a:pt x="1496" y="1359"/>
                  </a:cubicBezTo>
                  <a:cubicBezTo>
                    <a:pt x="1556" y="1359"/>
                    <a:pt x="1596" y="1349"/>
                    <a:pt x="1596" y="1311"/>
                  </a:cubicBezTo>
                  <a:cubicBezTo>
                    <a:pt x="1558" y="1149"/>
                    <a:pt x="1157" y="910"/>
                    <a:pt x="1281" y="833"/>
                  </a:cubicBezTo>
                  <a:cubicBezTo>
                    <a:pt x="1396" y="747"/>
                    <a:pt x="1797" y="594"/>
                    <a:pt x="1721" y="432"/>
                  </a:cubicBezTo>
                  <a:cubicBezTo>
                    <a:pt x="1673" y="308"/>
                    <a:pt x="1319" y="31"/>
                    <a:pt x="1319" y="31"/>
                  </a:cubicBezTo>
                  <a:cubicBezTo>
                    <a:pt x="1297" y="10"/>
                    <a:pt x="1277" y="0"/>
                    <a:pt x="12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80"/>
            <p:cNvSpPr/>
            <p:nvPr/>
          </p:nvSpPr>
          <p:spPr>
            <a:xfrm>
              <a:off x="5222848" y="3406206"/>
              <a:ext cx="53645" cy="58067"/>
            </a:xfrm>
            <a:custGeom>
              <a:rect b="b" l="l" r="r" t="t"/>
              <a:pathLst>
                <a:path extrusionOk="0" h="1904" w="1759">
                  <a:moveTo>
                    <a:pt x="1241" y="0"/>
                  </a:moveTo>
                  <a:cubicBezTo>
                    <a:pt x="1141" y="0"/>
                    <a:pt x="1104" y="182"/>
                    <a:pt x="1042" y="307"/>
                  </a:cubicBezTo>
                  <a:cubicBezTo>
                    <a:pt x="994" y="432"/>
                    <a:pt x="994" y="508"/>
                    <a:pt x="956" y="546"/>
                  </a:cubicBezTo>
                  <a:cubicBezTo>
                    <a:pt x="956" y="594"/>
                    <a:pt x="956" y="709"/>
                    <a:pt x="879" y="709"/>
                  </a:cubicBezTo>
                  <a:cubicBezTo>
                    <a:pt x="863" y="717"/>
                    <a:pt x="846" y="720"/>
                    <a:pt x="829" y="720"/>
                  </a:cubicBezTo>
                  <a:cubicBezTo>
                    <a:pt x="782" y="720"/>
                    <a:pt x="731" y="698"/>
                    <a:pt x="671" y="698"/>
                  </a:cubicBezTo>
                  <a:cubicBezTo>
                    <a:pt x="649" y="698"/>
                    <a:pt x="626" y="701"/>
                    <a:pt x="602" y="709"/>
                  </a:cubicBezTo>
                  <a:cubicBezTo>
                    <a:pt x="516" y="709"/>
                    <a:pt x="401" y="747"/>
                    <a:pt x="325" y="833"/>
                  </a:cubicBezTo>
                  <a:cubicBezTo>
                    <a:pt x="363" y="871"/>
                    <a:pt x="363" y="986"/>
                    <a:pt x="325" y="1072"/>
                  </a:cubicBezTo>
                  <a:cubicBezTo>
                    <a:pt x="239" y="1225"/>
                    <a:pt x="201" y="1263"/>
                    <a:pt x="86" y="1387"/>
                  </a:cubicBezTo>
                  <a:cubicBezTo>
                    <a:pt x="0" y="1464"/>
                    <a:pt x="163" y="1588"/>
                    <a:pt x="239" y="1664"/>
                  </a:cubicBezTo>
                  <a:cubicBezTo>
                    <a:pt x="325" y="1788"/>
                    <a:pt x="440" y="1865"/>
                    <a:pt x="478" y="1903"/>
                  </a:cubicBezTo>
                  <a:cubicBezTo>
                    <a:pt x="602" y="1903"/>
                    <a:pt x="755" y="1502"/>
                    <a:pt x="917" y="1425"/>
                  </a:cubicBezTo>
                  <a:cubicBezTo>
                    <a:pt x="994" y="1425"/>
                    <a:pt x="1156" y="1349"/>
                    <a:pt x="1233" y="1349"/>
                  </a:cubicBezTo>
                  <a:cubicBezTo>
                    <a:pt x="1314" y="1349"/>
                    <a:pt x="1395" y="1358"/>
                    <a:pt x="1456" y="1358"/>
                  </a:cubicBezTo>
                  <a:cubicBezTo>
                    <a:pt x="1517" y="1358"/>
                    <a:pt x="1558" y="1349"/>
                    <a:pt x="1558" y="1311"/>
                  </a:cubicBezTo>
                  <a:cubicBezTo>
                    <a:pt x="1519" y="1148"/>
                    <a:pt x="1118" y="871"/>
                    <a:pt x="1233" y="785"/>
                  </a:cubicBezTo>
                  <a:cubicBezTo>
                    <a:pt x="1357" y="709"/>
                    <a:pt x="1758" y="594"/>
                    <a:pt x="1672" y="432"/>
                  </a:cubicBezTo>
                  <a:cubicBezTo>
                    <a:pt x="1634" y="307"/>
                    <a:pt x="1319" y="30"/>
                    <a:pt x="1319" y="30"/>
                  </a:cubicBezTo>
                  <a:cubicBezTo>
                    <a:pt x="1289" y="9"/>
                    <a:pt x="1263" y="0"/>
                    <a:pt x="12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0"/>
            <p:cNvSpPr/>
            <p:nvPr/>
          </p:nvSpPr>
          <p:spPr>
            <a:xfrm>
              <a:off x="5242367" y="3428621"/>
              <a:ext cx="53340" cy="54072"/>
            </a:xfrm>
            <a:custGeom>
              <a:rect b="b" l="l" r="r" t="t"/>
              <a:pathLst>
                <a:path extrusionOk="0" h="1773" w="1749">
                  <a:moveTo>
                    <a:pt x="1302" y="1"/>
                  </a:moveTo>
                  <a:cubicBezTo>
                    <a:pt x="1214" y="1"/>
                    <a:pt x="1177" y="171"/>
                    <a:pt x="1118" y="289"/>
                  </a:cubicBezTo>
                  <a:cubicBezTo>
                    <a:pt x="1071" y="413"/>
                    <a:pt x="1032" y="490"/>
                    <a:pt x="994" y="528"/>
                  </a:cubicBezTo>
                  <a:cubicBezTo>
                    <a:pt x="956" y="576"/>
                    <a:pt x="994" y="652"/>
                    <a:pt x="918" y="690"/>
                  </a:cubicBezTo>
                  <a:cubicBezTo>
                    <a:pt x="900" y="698"/>
                    <a:pt x="881" y="701"/>
                    <a:pt x="859" y="701"/>
                  </a:cubicBezTo>
                  <a:cubicBezTo>
                    <a:pt x="773" y="701"/>
                    <a:pt x="662" y="652"/>
                    <a:pt x="593" y="652"/>
                  </a:cubicBezTo>
                  <a:cubicBezTo>
                    <a:pt x="516" y="690"/>
                    <a:pt x="440" y="690"/>
                    <a:pt x="354" y="729"/>
                  </a:cubicBezTo>
                  <a:cubicBezTo>
                    <a:pt x="354" y="767"/>
                    <a:pt x="402" y="891"/>
                    <a:pt x="354" y="967"/>
                  </a:cubicBezTo>
                  <a:cubicBezTo>
                    <a:pt x="277" y="1130"/>
                    <a:pt x="201" y="1130"/>
                    <a:pt x="77" y="1244"/>
                  </a:cubicBezTo>
                  <a:cubicBezTo>
                    <a:pt x="0" y="1330"/>
                    <a:pt x="115" y="1445"/>
                    <a:pt x="201" y="1531"/>
                  </a:cubicBezTo>
                  <a:cubicBezTo>
                    <a:pt x="277" y="1646"/>
                    <a:pt x="354" y="1770"/>
                    <a:pt x="440" y="1770"/>
                  </a:cubicBezTo>
                  <a:cubicBezTo>
                    <a:pt x="444" y="1772"/>
                    <a:pt x="448" y="1773"/>
                    <a:pt x="452" y="1773"/>
                  </a:cubicBezTo>
                  <a:cubicBezTo>
                    <a:pt x="536" y="1773"/>
                    <a:pt x="725" y="1441"/>
                    <a:pt x="879" y="1369"/>
                  </a:cubicBezTo>
                  <a:cubicBezTo>
                    <a:pt x="956" y="1369"/>
                    <a:pt x="1118" y="1292"/>
                    <a:pt x="1195" y="1292"/>
                  </a:cubicBezTo>
                  <a:cubicBezTo>
                    <a:pt x="1293" y="1315"/>
                    <a:pt x="1375" y="1353"/>
                    <a:pt x="1423" y="1353"/>
                  </a:cubicBezTo>
                  <a:cubicBezTo>
                    <a:pt x="1454" y="1353"/>
                    <a:pt x="1472" y="1337"/>
                    <a:pt x="1472" y="1292"/>
                  </a:cubicBezTo>
                  <a:cubicBezTo>
                    <a:pt x="1472" y="1168"/>
                    <a:pt x="1118" y="853"/>
                    <a:pt x="1271" y="815"/>
                  </a:cubicBezTo>
                  <a:cubicBezTo>
                    <a:pt x="1395" y="729"/>
                    <a:pt x="1749" y="652"/>
                    <a:pt x="1711" y="490"/>
                  </a:cubicBezTo>
                  <a:cubicBezTo>
                    <a:pt x="1673" y="337"/>
                    <a:pt x="1395" y="50"/>
                    <a:pt x="1395" y="50"/>
                  </a:cubicBezTo>
                  <a:cubicBezTo>
                    <a:pt x="1359" y="15"/>
                    <a:pt x="1328" y="1"/>
                    <a:pt x="13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80"/>
            <p:cNvSpPr/>
            <p:nvPr/>
          </p:nvSpPr>
          <p:spPr>
            <a:xfrm>
              <a:off x="5261885" y="3454727"/>
              <a:ext cx="53371" cy="50992"/>
            </a:xfrm>
            <a:custGeom>
              <a:rect b="b" l="l" r="r" t="t"/>
              <a:pathLst>
                <a:path extrusionOk="0" h="1672" w="1750">
                  <a:moveTo>
                    <a:pt x="1351" y="0"/>
                  </a:moveTo>
                  <a:cubicBezTo>
                    <a:pt x="1255" y="0"/>
                    <a:pt x="1216" y="174"/>
                    <a:pt x="1147" y="274"/>
                  </a:cubicBezTo>
                  <a:cubicBezTo>
                    <a:pt x="1087" y="401"/>
                    <a:pt x="1051" y="499"/>
                    <a:pt x="979" y="499"/>
                  </a:cubicBezTo>
                  <a:cubicBezTo>
                    <a:pt x="958" y="499"/>
                    <a:pt x="935" y="491"/>
                    <a:pt x="908" y="474"/>
                  </a:cubicBezTo>
                  <a:cubicBezTo>
                    <a:pt x="877" y="537"/>
                    <a:pt x="897" y="599"/>
                    <a:pt x="822" y="599"/>
                  </a:cubicBezTo>
                  <a:cubicBezTo>
                    <a:pt x="805" y="599"/>
                    <a:pt x="783" y="596"/>
                    <a:pt x="755" y="589"/>
                  </a:cubicBezTo>
                  <a:cubicBezTo>
                    <a:pt x="696" y="563"/>
                    <a:pt x="641" y="518"/>
                    <a:pt x="560" y="518"/>
                  </a:cubicBezTo>
                  <a:cubicBezTo>
                    <a:pt x="523" y="518"/>
                    <a:pt x="481" y="527"/>
                    <a:pt x="431" y="551"/>
                  </a:cubicBezTo>
                  <a:cubicBezTo>
                    <a:pt x="431" y="627"/>
                    <a:pt x="478" y="790"/>
                    <a:pt x="392" y="866"/>
                  </a:cubicBezTo>
                  <a:cubicBezTo>
                    <a:pt x="316" y="1029"/>
                    <a:pt x="192" y="1067"/>
                    <a:pt x="77" y="1153"/>
                  </a:cubicBezTo>
                  <a:cubicBezTo>
                    <a:pt x="1" y="1229"/>
                    <a:pt x="115" y="1344"/>
                    <a:pt x="153" y="1430"/>
                  </a:cubicBezTo>
                  <a:cubicBezTo>
                    <a:pt x="239" y="1545"/>
                    <a:pt x="354" y="1669"/>
                    <a:pt x="392" y="1669"/>
                  </a:cubicBezTo>
                  <a:cubicBezTo>
                    <a:pt x="397" y="1671"/>
                    <a:pt x="401" y="1672"/>
                    <a:pt x="406" y="1672"/>
                  </a:cubicBezTo>
                  <a:cubicBezTo>
                    <a:pt x="502" y="1672"/>
                    <a:pt x="727" y="1342"/>
                    <a:pt x="908" y="1306"/>
                  </a:cubicBezTo>
                  <a:cubicBezTo>
                    <a:pt x="994" y="1268"/>
                    <a:pt x="1109" y="1229"/>
                    <a:pt x="1195" y="1229"/>
                  </a:cubicBezTo>
                  <a:cubicBezTo>
                    <a:pt x="1288" y="1253"/>
                    <a:pt x="1370" y="1290"/>
                    <a:pt x="1420" y="1290"/>
                  </a:cubicBezTo>
                  <a:cubicBezTo>
                    <a:pt x="1453" y="1290"/>
                    <a:pt x="1472" y="1274"/>
                    <a:pt x="1472" y="1229"/>
                  </a:cubicBezTo>
                  <a:cubicBezTo>
                    <a:pt x="1472" y="1105"/>
                    <a:pt x="1147" y="828"/>
                    <a:pt x="1271" y="752"/>
                  </a:cubicBezTo>
                  <a:cubicBezTo>
                    <a:pt x="1386" y="713"/>
                    <a:pt x="1749" y="627"/>
                    <a:pt x="1711" y="474"/>
                  </a:cubicBezTo>
                  <a:cubicBezTo>
                    <a:pt x="1673" y="350"/>
                    <a:pt x="1434" y="35"/>
                    <a:pt x="1434" y="35"/>
                  </a:cubicBezTo>
                  <a:cubicBezTo>
                    <a:pt x="1402" y="11"/>
                    <a:pt x="1375" y="0"/>
                    <a:pt x="13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80"/>
            <p:cNvSpPr/>
            <p:nvPr/>
          </p:nvSpPr>
          <p:spPr>
            <a:xfrm>
              <a:off x="5277622" y="3477722"/>
              <a:ext cx="52181" cy="49863"/>
            </a:xfrm>
            <a:custGeom>
              <a:rect b="b" l="l" r="r" t="t"/>
              <a:pathLst>
                <a:path extrusionOk="0" h="1635" w="1711">
                  <a:moveTo>
                    <a:pt x="1322" y="1"/>
                  </a:moveTo>
                  <a:cubicBezTo>
                    <a:pt x="1239" y="1"/>
                    <a:pt x="1177" y="147"/>
                    <a:pt x="1109" y="275"/>
                  </a:cubicBezTo>
                  <a:cubicBezTo>
                    <a:pt x="1071" y="351"/>
                    <a:pt x="1033" y="437"/>
                    <a:pt x="994" y="475"/>
                  </a:cubicBezTo>
                  <a:cubicBezTo>
                    <a:pt x="994" y="514"/>
                    <a:pt x="994" y="590"/>
                    <a:pt x="918" y="638"/>
                  </a:cubicBezTo>
                  <a:cubicBezTo>
                    <a:pt x="832" y="638"/>
                    <a:pt x="755" y="552"/>
                    <a:pt x="631" y="552"/>
                  </a:cubicBezTo>
                  <a:cubicBezTo>
                    <a:pt x="555" y="552"/>
                    <a:pt x="478" y="590"/>
                    <a:pt x="392" y="638"/>
                  </a:cubicBezTo>
                  <a:cubicBezTo>
                    <a:pt x="392" y="676"/>
                    <a:pt x="392" y="791"/>
                    <a:pt x="354" y="829"/>
                  </a:cubicBezTo>
                  <a:cubicBezTo>
                    <a:pt x="278" y="991"/>
                    <a:pt x="201" y="991"/>
                    <a:pt x="77" y="1116"/>
                  </a:cubicBezTo>
                  <a:cubicBezTo>
                    <a:pt x="1" y="1192"/>
                    <a:pt x="153" y="1307"/>
                    <a:pt x="201" y="1393"/>
                  </a:cubicBezTo>
                  <a:cubicBezTo>
                    <a:pt x="278" y="1469"/>
                    <a:pt x="354" y="1593"/>
                    <a:pt x="392" y="1632"/>
                  </a:cubicBezTo>
                  <a:cubicBezTo>
                    <a:pt x="397" y="1633"/>
                    <a:pt x="401" y="1634"/>
                    <a:pt x="406" y="1634"/>
                  </a:cubicBezTo>
                  <a:cubicBezTo>
                    <a:pt x="498" y="1634"/>
                    <a:pt x="687" y="1305"/>
                    <a:pt x="832" y="1268"/>
                  </a:cubicBezTo>
                  <a:cubicBezTo>
                    <a:pt x="931" y="1268"/>
                    <a:pt x="1024" y="1220"/>
                    <a:pt x="1102" y="1220"/>
                  </a:cubicBezTo>
                  <a:cubicBezTo>
                    <a:pt x="1121" y="1220"/>
                    <a:pt x="1140" y="1223"/>
                    <a:pt x="1157" y="1230"/>
                  </a:cubicBezTo>
                  <a:cubicBezTo>
                    <a:pt x="1259" y="1230"/>
                    <a:pt x="1348" y="1264"/>
                    <a:pt x="1396" y="1264"/>
                  </a:cubicBezTo>
                  <a:cubicBezTo>
                    <a:pt x="1420" y="1264"/>
                    <a:pt x="1434" y="1256"/>
                    <a:pt x="1434" y="1230"/>
                  </a:cubicBezTo>
                  <a:cubicBezTo>
                    <a:pt x="1434" y="1116"/>
                    <a:pt x="1109" y="791"/>
                    <a:pt x="1233" y="752"/>
                  </a:cubicBezTo>
                  <a:cubicBezTo>
                    <a:pt x="1348" y="676"/>
                    <a:pt x="1711" y="590"/>
                    <a:pt x="1673" y="475"/>
                  </a:cubicBezTo>
                  <a:cubicBezTo>
                    <a:pt x="1634" y="313"/>
                    <a:pt x="1396" y="36"/>
                    <a:pt x="1396" y="36"/>
                  </a:cubicBezTo>
                  <a:cubicBezTo>
                    <a:pt x="1369" y="11"/>
                    <a:pt x="1345" y="1"/>
                    <a:pt x="13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80"/>
            <p:cNvSpPr/>
            <p:nvPr/>
          </p:nvSpPr>
          <p:spPr>
            <a:xfrm>
              <a:off x="5294518" y="3499589"/>
              <a:ext cx="52212" cy="48705"/>
            </a:xfrm>
            <a:custGeom>
              <a:rect b="b" l="l" r="r" t="t"/>
              <a:pathLst>
                <a:path extrusionOk="0" h="1597" w="1712">
                  <a:moveTo>
                    <a:pt x="1323" y="1"/>
                  </a:moveTo>
                  <a:cubicBezTo>
                    <a:pt x="1239" y="1"/>
                    <a:pt x="1179" y="146"/>
                    <a:pt x="1119" y="274"/>
                  </a:cubicBezTo>
                  <a:cubicBezTo>
                    <a:pt x="1080" y="351"/>
                    <a:pt x="994" y="437"/>
                    <a:pt x="918" y="475"/>
                  </a:cubicBezTo>
                  <a:cubicBezTo>
                    <a:pt x="918" y="513"/>
                    <a:pt x="918" y="637"/>
                    <a:pt x="842" y="637"/>
                  </a:cubicBezTo>
                  <a:cubicBezTo>
                    <a:pt x="830" y="643"/>
                    <a:pt x="819" y="645"/>
                    <a:pt x="808" y="645"/>
                  </a:cubicBezTo>
                  <a:cubicBezTo>
                    <a:pt x="734" y="645"/>
                    <a:pt x="663" y="551"/>
                    <a:pt x="555" y="551"/>
                  </a:cubicBezTo>
                  <a:cubicBezTo>
                    <a:pt x="479" y="551"/>
                    <a:pt x="479" y="590"/>
                    <a:pt x="402" y="637"/>
                  </a:cubicBezTo>
                  <a:cubicBezTo>
                    <a:pt x="402" y="676"/>
                    <a:pt x="402" y="790"/>
                    <a:pt x="364" y="829"/>
                  </a:cubicBezTo>
                  <a:cubicBezTo>
                    <a:pt x="278" y="991"/>
                    <a:pt x="201" y="991"/>
                    <a:pt x="77" y="1115"/>
                  </a:cubicBezTo>
                  <a:cubicBezTo>
                    <a:pt x="1" y="1192"/>
                    <a:pt x="125" y="1306"/>
                    <a:pt x="201" y="1392"/>
                  </a:cubicBezTo>
                  <a:cubicBezTo>
                    <a:pt x="278" y="1469"/>
                    <a:pt x="402" y="1593"/>
                    <a:pt x="440" y="1593"/>
                  </a:cubicBezTo>
                  <a:cubicBezTo>
                    <a:pt x="445" y="1595"/>
                    <a:pt x="449" y="1596"/>
                    <a:pt x="454" y="1596"/>
                  </a:cubicBezTo>
                  <a:cubicBezTo>
                    <a:pt x="535" y="1596"/>
                    <a:pt x="688" y="1304"/>
                    <a:pt x="842" y="1268"/>
                  </a:cubicBezTo>
                  <a:cubicBezTo>
                    <a:pt x="933" y="1268"/>
                    <a:pt x="1031" y="1219"/>
                    <a:pt x="1106" y="1219"/>
                  </a:cubicBezTo>
                  <a:cubicBezTo>
                    <a:pt x="1124" y="1219"/>
                    <a:pt x="1142" y="1222"/>
                    <a:pt x="1157" y="1230"/>
                  </a:cubicBezTo>
                  <a:cubicBezTo>
                    <a:pt x="1265" y="1230"/>
                    <a:pt x="1352" y="1264"/>
                    <a:pt x="1398" y="1264"/>
                  </a:cubicBezTo>
                  <a:cubicBezTo>
                    <a:pt x="1421" y="1264"/>
                    <a:pt x="1434" y="1255"/>
                    <a:pt x="1434" y="1230"/>
                  </a:cubicBezTo>
                  <a:cubicBezTo>
                    <a:pt x="1434" y="1115"/>
                    <a:pt x="1119" y="790"/>
                    <a:pt x="1233" y="752"/>
                  </a:cubicBezTo>
                  <a:cubicBezTo>
                    <a:pt x="1358" y="676"/>
                    <a:pt x="1711" y="590"/>
                    <a:pt x="1673" y="475"/>
                  </a:cubicBezTo>
                  <a:cubicBezTo>
                    <a:pt x="1635" y="313"/>
                    <a:pt x="1396" y="35"/>
                    <a:pt x="1396" y="35"/>
                  </a:cubicBezTo>
                  <a:cubicBezTo>
                    <a:pt x="1369" y="11"/>
                    <a:pt x="1345" y="1"/>
                    <a:pt x="132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80"/>
            <p:cNvSpPr/>
            <p:nvPr/>
          </p:nvSpPr>
          <p:spPr>
            <a:xfrm>
              <a:off x="5315225" y="3522157"/>
              <a:ext cx="48674" cy="46417"/>
            </a:xfrm>
            <a:custGeom>
              <a:rect b="b" l="l" r="r" t="t"/>
              <a:pathLst>
                <a:path extrusionOk="0" h="1522" w="1596">
                  <a:moveTo>
                    <a:pt x="1218" y="1"/>
                  </a:moveTo>
                  <a:cubicBezTo>
                    <a:pt x="1159" y="1"/>
                    <a:pt x="1098" y="163"/>
                    <a:pt x="1032" y="251"/>
                  </a:cubicBezTo>
                  <a:cubicBezTo>
                    <a:pt x="956" y="327"/>
                    <a:pt x="879" y="413"/>
                    <a:pt x="831" y="452"/>
                  </a:cubicBezTo>
                  <a:cubicBezTo>
                    <a:pt x="831" y="490"/>
                    <a:pt x="831" y="614"/>
                    <a:pt x="755" y="614"/>
                  </a:cubicBezTo>
                  <a:cubicBezTo>
                    <a:pt x="745" y="619"/>
                    <a:pt x="734" y="621"/>
                    <a:pt x="724" y="621"/>
                  </a:cubicBezTo>
                  <a:cubicBezTo>
                    <a:pt x="655" y="621"/>
                    <a:pt x="577" y="528"/>
                    <a:pt x="478" y="528"/>
                  </a:cubicBezTo>
                  <a:cubicBezTo>
                    <a:pt x="401" y="528"/>
                    <a:pt x="401" y="566"/>
                    <a:pt x="315" y="614"/>
                  </a:cubicBezTo>
                  <a:cubicBezTo>
                    <a:pt x="315" y="652"/>
                    <a:pt x="354" y="767"/>
                    <a:pt x="315" y="805"/>
                  </a:cubicBezTo>
                  <a:cubicBezTo>
                    <a:pt x="201" y="968"/>
                    <a:pt x="201" y="929"/>
                    <a:pt x="77" y="1044"/>
                  </a:cubicBezTo>
                  <a:cubicBezTo>
                    <a:pt x="0" y="1092"/>
                    <a:pt x="77" y="1206"/>
                    <a:pt x="163" y="1283"/>
                  </a:cubicBezTo>
                  <a:cubicBezTo>
                    <a:pt x="201" y="1369"/>
                    <a:pt x="315" y="1484"/>
                    <a:pt x="354" y="1522"/>
                  </a:cubicBezTo>
                  <a:cubicBezTo>
                    <a:pt x="440" y="1522"/>
                    <a:pt x="593" y="1245"/>
                    <a:pt x="755" y="1245"/>
                  </a:cubicBezTo>
                  <a:cubicBezTo>
                    <a:pt x="831" y="1206"/>
                    <a:pt x="994" y="1168"/>
                    <a:pt x="1032" y="1168"/>
                  </a:cubicBezTo>
                  <a:cubicBezTo>
                    <a:pt x="1131" y="1191"/>
                    <a:pt x="1212" y="1229"/>
                    <a:pt x="1260" y="1229"/>
                  </a:cubicBezTo>
                  <a:cubicBezTo>
                    <a:pt x="1292" y="1229"/>
                    <a:pt x="1309" y="1213"/>
                    <a:pt x="1309" y="1168"/>
                  </a:cubicBezTo>
                  <a:cubicBezTo>
                    <a:pt x="1309" y="1044"/>
                    <a:pt x="1032" y="767"/>
                    <a:pt x="1156" y="729"/>
                  </a:cubicBezTo>
                  <a:cubicBezTo>
                    <a:pt x="1233" y="652"/>
                    <a:pt x="1596" y="614"/>
                    <a:pt x="1548" y="452"/>
                  </a:cubicBezTo>
                  <a:cubicBezTo>
                    <a:pt x="1548" y="327"/>
                    <a:pt x="1271" y="50"/>
                    <a:pt x="1271" y="50"/>
                  </a:cubicBezTo>
                  <a:cubicBezTo>
                    <a:pt x="1253" y="15"/>
                    <a:pt x="1236" y="1"/>
                    <a:pt x="121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0"/>
            <p:cNvSpPr/>
            <p:nvPr/>
          </p:nvSpPr>
          <p:spPr>
            <a:xfrm>
              <a:off x="5168349" y="3351890"/>
              <a:ext cx="10247" cy="8051"/>
            </a:xfrm>
            <a:custGeom>
              <a:rect b="b" l="l" r="r" t="t"/>
              <a:pathLst>
                <a:path extrusionOk="0" h="264" w="336">
                  <a:moveTo>
                    <a:pt x="167" y="1"/>
                  </a:moveTo>
                  <a:cubicBezTo>
                    <a:pt x="112" y="1"/>
                    <a:pt x="31" y="132"/>
                    <a:pt x="0" y="263"/>
                  </a:cubicBezTo>
                  <a:cubicBezTo>
                    <a:pt x="52" y="253"/>
                    <a:pt x="101" y="251"/>
                    <a:pt x="144" y="251"/>
                  </a:cubicBezTo>
                  <a:cubicBezTo>
                    <a:pt x="179" y="251"/>
                    <a:pt x="210" y="253"/>
                    <a:pt x="236" y="253"/>
                  </a:cubicBezTo>
                  <a:cubicBezTo>
                    <a:pt x="302" y="253"/>
                    <a:pt x="336" y="243"/>
                    <a:pt x="316" y="177"/>
                  </a:cubicBezTo>
                  <a:cubicBezTo>
                    <a:pt x="316" y="139"/>
                    <a:pt x="277" y="63"/>
                    <a:pt x="201" y="24"/>
                  </a:cubicBezTo>
                  <a:cubicBezTo>
                    <a:pt x="192" y="8"/>
                    <a:pt x="180" y="1"/>
                    <a:pt x="16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80"/>
            <p:cNvSpPr/>
            <p:nvPr/>
          </p:nvSpPr>
          <p:spPr>
            <a:xfrm>
              <a:off x="5126964" y="3354939"/>
              <a:ext cx="26838" cy="24215"/>
            </a:xfrm>
            <a:custGeom>
              <a:rect b="b" l="l" r="r" t="t"/>
              <a:pathLst>
                <a:path extrusionOk="0" h="794" w="880">
                  <a:moveTo>
                    <a:pt x="364" y="1"/>
                  </a:moveTo>
                  <a:cubicBezTo>
                    <a:pt x="278" y="125"/>
                    <a:pt x="163" y="202"/>
                    <a:pt x="77" y="278"/>
                  </a:cubicBezTo>
                  <a:cubicBezTo>
                    <a:pt x="0" y="402"/>
                    <a:pt x="201" y="517"/>
                    <a:pt x="278" y="603"/>
                  </a:cubicBezTo>
                  <a:cubicBezTo>
                    <a:pt x="364" y="679"/>
                    <a:pt x="516" y="794"/>
                    <a:pt x="555" y="794"/>
                  </a:cubicBezTo>
                  <a:cubicBezTo>
                    <a:pt x="641" y="794"/>
                    <a:pt x="755" y="603"/>
                    <a:pt x="880" y="440"/>
                  </a:cubicBezTo>
                  <a:cubicBezTo>
                    <a:pt x="641" y="402"/>
                    <a:pt x="516" y="163"/>
                    <a:pt x="3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80"/>
            <p:cNvSpPr/>
            <p:nvPr/>
          </p:nvSpPr>
          <p:spPr>
            <a:xfrm>
              <a:off x="5108910" y="3348840"/>
              <a:ext cx="23026" cy="12412"/>
            </a:xfrm>
            <a:custGeom>
              <a:rect b="b" l="l" r="r" t="t"/>
              <a:pathLst>
                <a:path extrusionOk="0" h="407" w="755">
                  <a:moveTo>
                    <a:pt x="0" y="0"/>
                  </a:moveTo>
                  <a:cubicBezTo>
                    <a:pt x="38" y="38"/>
                    <a:pt x="115" y="124"/>
                    <a:pt x="191" y="201"/>
                  </a:cubicBezTo>
                  <a:cubicBezTo>
                    <a:pt x="277" y="325"/>
                    <a:pt x="430" y="402"/>
                    <a:pt x="478" y="402"/>
                  </a:cubicBezTo>
                  <a:cubicBezTo>
                    <a:pt x="484" y="405"/>
                    <a:pt x="491" y="406"/>
                    <a:pt x="497" y="406"/>
                  </a:cubicBezTo>
                  <a:cubicBezTo>
                    <a:pt x="567" y="406"/>
                    <a:pt x="641" y="226"/>
                    <a:pt x="755" y="86"/>
                  </a:cubicBezTo>
                  <a:cubicBezTo>
                    <a:pt x="554" y="0"/>
                    <a:pt x="315"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80"/>
            <p:cNvSpPr/>
            <p:nvPr/>
          </p:nvSpPr>
          <p:spPr>
            <a:xfrm>
              <a:off x="5165727" y="3404254"/>
              <a:ext cx="17170" cy="45960"/>
            </a:xfrm>
            <a:custGeom>
              <a:rect b="b" l="l" r="r" t="t"/>
              <a:pathLst>
                <a:path extrusionOk="0" h="1507" w="563">
                  <a:moveTo>
                    <a:pt x="260" y="0"/>
                  </a:moveTo>
                  <a:cubicBezTo>
                    <a:pt x="161" y="0"/>
                    <a:pt x="151" y="158"/>
                    <a:pt x="86" y="295"/>
                  </a:cubicBezTo>
                  <a:cubicBezTo>
                    <a:pt x="0" y="496"/>
                    <a:pt x="239" y="773"/>
                    <a:pt x="325" y="1136"/>
                  </a:cubicBezTo>
                  <a:cubicBezTo>
                    <a:pt x="363" y="1289"/>
                    <a:pt x="440" y="1451"/>
                    <a:pt x="478" y="1489"/>
                  </a:cubicBezTo>
                  <a:cubicBezTo>
                    <a:pt x="491" y="1501"/>
                    <a:pt x="502" y="1506"/>
                    <a:pt x="511" y="1506"/>
                  </a:cubicBezTo>
                  <a:cubicBezTo>
                    <a:pt x="562" y="1506"/>
                    <a:pt x="551" y="1338"/>
                    <a:pt x="478" y="1136"/>
                  </a:cubicBezTo>
                  <a:cubicBezTo>
                    <a:pt x="363" y="773"/>
                    <a:pt x="287" y="496"/>
                    <a:pt x="325" y="371"/>
                  </a:cubicBezTo>
                  <a:cubicBezTo>
                    <a:pt x="325" y="257"/>
                    <a:pt x="402" y="94"/>
                    <a:pt x="325" y="18"/>
                  </a:cubicBezTo>
                  <a:cubicBezTo>
                    <a:pt x="300" y="6"/>
                    <a:pt x="278" y="0"/>
                    <a:pt x="26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0"/>
            <p:cNvSpPr/>
            <p:nvPr/>
          </p:nvSpPr>
          <p:spPr>
            <a:xfrm>
              <a:off x="5190186" y="3424291"/>
              <a:ext cx="11986" cy="48125"/>
            </a:xfrm>
            <a:custGeom>
              <a:rect b="b" l="l" r="r" t="t"/>
              <a:pathLst>
                <a:path extrusionOk="0" h="1578" w="393">
                  <a:moveTo>
                    <a:pt x="202" y="1"/>
                  </a:moveTo>
                  <a:cubicBezTo>
                    <a:pt x="77" y="1"/>
                    <a:pt x="1" y="77"/>
                    <a:pt x="77" y="355"/>
                  </a:cubicBezTo>
                  <a:cubicBezTo>
                    <a:pt x="116" y="632"/>
                    <a:pt x="202" y="1109"/>
                    <a:pt x="240" y="1386"/>
                  </a:cubicBezTo>
                  <a:cubicBezTo>
                    <a:pt x="240" y="1537"/>
                    <a:pt x="255" y="1577"/>
                    <a:pt x="276" y="1577"/>
                  </a:cubicBezTo>
                  <a:cubicBezTo>
                    <a:pt x="288" y="1577"/>
                    <a:pt x="302" y="1563"/>
                    <a:pt x="316" y="1549"/>
                  </a:cubicBezTo>
                  <a:cubicBezTo>
                    <a:pt x="393" y="1511"/>
                    <a:pt x="393" y="1310"/>
                    <a:pt x="393" y="1109"/>
                  </a:cubicBezTo>
                  <a:cubicBezTo>
                    <a:pt x="393" y="909"/>
                    <a:pt x="316" y="517"/>
                    <a:pt x="316" y="431"/>
                  </a:cubicBezTo>
                  <a:cubicBezTo>
                    <a:pt x="316" y="316"/>
                    <a:pt x="393" y="39"/>
                    <a:pt x="2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80"/>
            <p:cNvSpPr/>
            <p:nvPr/>
          </p:nvSpPr>
          <p:spPr>
            <a:xfrm>
              <a:off x="5214401" y="3446920"/>
              <a:ext cx="12260" cy="48125"/>
            </a:xfrm>
            <a:custGeom>
              <a:rect b="b" l="l" r="r" t="t"/>
              <a:pathLst>
                <a:path extrusionOk="0" h="1578" w="402">
                  <a:moveTo>
                    <a:pt x="197" y="1"/>
                  </a:moveTo>
                  <a:cubicBezTo>
                    <a:pt x="183" y="1"/>
                    <a:pt x="171" y="5"/>
                    <a:pt x="162" y="14"/>
                  </a:cubicBezTo>
                  <a:cubicBezTo>
                    <a:pt x="38" y="14"/>
                    <a:pt x="0" y="52"/>
                    <a:pt x="76" y="367"/>
                  </a:cubicBezTo>
                  <a:cubicBezTo>
                    <a:pt x="124" y="692"/>
                    <a:pt x="124" y="1122"/>
                    <a:pt x="76" y="1285"/>
                  </a:cubicBezTo>
                  <a:cubicBezTo>
                    <a:pt x="38" y="1323"/>
                    <a:pt x="0" y="1447"/>
                    <a:pt x="76" y="1524"/>
                  </a:cubicBezTo>
                  <a:cubicBezTo>
                    <a:pt x="110" y="1551"/>
                    <a:pt x="158" y="1578"/>
                    <a:pt x="211" y="1578"/>
                  </a:cubicBezTo>
                  <a:cubicBezTo>
                    <a:pt x="232" y="1578"/>
                    <a:pt x="255" y="1573"/>
                    <a:pt x="277" y="1562"/>
                  </a:cubicBezTo>
                  <a:cubicBezTo>
                    <a:pt x="401" y="1447"/>
                    <a:pt x="239" y="1285"/>
                    <a:pt x="239" y="1122"/>
                  </a:cubicBezTo>
                  <a:cubicBezTo>
                    <a:pt x="239" y="807"/>
                    <a:pt x="277" y="453"/>
                    <a:pt x="277" y="215"/>
                  </a:cubicBezTo>
                  <a:cubicBezTo>
                    <a:pt x="307" y="58"/>
                    <a:pt x="244" y="1"/>
                    <a:pt x="1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80"/>
            <p:cNvSpPr/>
            <p:nvPr/>
          </p:nvSpPr>
          <p:spPr>
            <a:xfrm>
              <a:off x="5236237" y="3465005"/>
              <a:ext cx="13449" cy="49772"/>
            </a:xfrm>
            <a:custGeom>
              <a:rect b="b" l="l" r="r" t="t"/>
              <a:pathLst>
                <a:path extrusionOk="0" h="1632" w="441">
                  <a:moveTo>
                    <a:pt x="165" y="0"/>
                  </a:moveTo>
                  <a:cubicBezTo>
                    <a:pt x="155" y="0"/>
                    <a:pt x="142" y="5"/>
                    <a:pt x="125" y="13"/>
                  </a:cubicBezTo>
                  <a:cubicBezTo>
                    <a:pt x="1" y="13"/>
                    <a:pt x="1" y="51"/>
                    <a:pt x="39" y="376"/>
                  </a:cubicBezTo>
                  <a:cubicBezTo>
                    <a:pt x="77" y="692"/>
                    <a:pt x="77" y="1131"/>
                    <a:pt x="39" y="1294"/>
                  </a:cubicBezTo>
                  <a:cubicBezTo>
                    <a:pt x="39" y="1332"/>
                    <a:pt x="1" y="1447"/>
                    <a:pt x="39" y="1533"/>
                  </a:cubicBezTo>
                  <a:cubicBezTo>
                    <a:pt x="93" y="1605"/>
                    <a:pt x="144" y="1632"/>
                    <a:pt x="193" y="1632"/>
                  </a:cubicBezTo>
                  <a:cubicBezTo>
                    <a:pt x="222" y="1632"/>
                    <a:pt x="250" y="1623"/>
                    <a:pt x="278" y="1609"/>
                  </a:cubicBezTo>
                  <a:cubicBezTo>
                    <a:pt x="440" y="1533"/>
                    <a:pt x="240" y="1294"/>
                    <a:pt x="240" y="1131"/>
                  </a:cubicBezTo>
                  <a:cubicBezTo>
                    <a:pt x="240" y="816"/>
                    <a:pt x="163" y="453"/>
                    <a:pt x="201" y="214"/>
                  </a:cubicBezTo>
                  <a:cubicBezTo>
                    <a:pt x="201" y="58"/>
                    <a:pt x="201" y="0"/>
                    <a:pt x="16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80"/>
            <p:cNvSpPr/>
            <p:nvPr/>
          </p:nvSpPr>
          <p:spPr>
            <a:xfrm>
              <a:off x="5253132" y="3484523"/>
              <a:ext cx="14608" cy="50565"/>
            </a:xfrm>
            <a:custGeom>
              <a:rect b="b" l="l" r="r" t="t"/>
              <a:pathLst>
                <a:path extrusionOk="0" h="1658" w="479">
                  <a:moveTo>
                    <a:pt x="227" y="0"/>
                  </a:moveTo>
                  <a:cubicBezTo>
                    <a:pt x="219" y="0"/>
                    <a:pt x="210" y="5"/>
                    <a:pt x="202" y="13"/>
                  </a:cubicBezTo>
                  <a:cubicBezTo>
                    <a:pt x="87" y="13"/>
                    <a:pt x="49" y="52"/>
                    <a:pt x="125" y="367"/>
                  </a:cubicBezTo>
                  <a:cubicBezTo>
                    <a:pt x="163" y="692"/>
                    <a:pt x="87" y="1084"/>
                    <a:pt x="49" y="1246"/>
                  </a:cubicBezTo>
                  <a:cubicBezTo>
                    <a:pt x="49" y="1323"/>
                    <a:pt x="1" y="1409"/>
                    <a:pt x="87" y="1485"/>
                  </a:cubicBezTo>
                  <a:cubicBezTo>
                    <a:pt x="150" y="1587"/>
                    <a:pt x="245" y="1657"/>
                    <a:pt x="320" y="1657"/>
                  </a:cubicBezTo>
                  <a:cubicBezTo>
                    <a:pt x="336" y="1657"/>
                    <a:pt x="351" y="1654"/>
                    <a:pt x="364" y="1647"/>
                  </a:cubicBezTo>
                  <a:cubicBezTo>
                    <a:pt x="440" y="1609"/>
                    <a:pt x="479" y="1523"/>
                    <a:pt x="440" y="1447"/>
                  </a:cubicBezTo>
                  <a:cubicBezTo>
                    <a:pt x="402" y="1323"/>
                    <a:pt x="288" y="1208"/>
                    <a:pt x="288" y="1131"/>
                  </a:cubicBezTo>
                  <a:cubicBezTo>
                    <a:pt x="288" y="807"/>
                    <a:pt x="240" y="453"/>
                    <a:pt x="240" y="214"/>
                  </a:cubicBezTo>
                  <a:cubicBezTo>
                    <a:pt x="277" y="58"/>
                    <a:pt x="256" y="0"/>
                    <a:pt x="2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80"/>
            <p:cNvSpPr/>
            <p:nvPr/>
          </p:nvSpPr>
          <p:spPr>
            <a:xfrm>
              <a:off x="5266551" y="3507945"/>
              <a:ext cx="17231" cy="40440"/>
            </a:xfrm>
            <a:custGeom>
              <a:rect b="b" l="l" r="r" t="t"/>
              <a:pathLst>
                <a:path extrusionOk="0" h="1326" w="565">
                  <a:moveTo>
                    <a:pt x="278" y="0"/>
                  </a:moveTo>
                  <a:cubicBezTo>
                    <a:pt x="201" y="39"/>
                    <a:pt x="201" y="125"/>
                    <a:pt x="239" y="277"/>
                  </a:cubicBezTo>
                  <a:cubicBezTo>
                    <a:pt x="278" y="440"/>
                    <a:pt x="278" y="602"/>
                    <a:pt x="201" y="679"/>
                  </a:cubicBezTo>
                  <a:cubicBezTo>
                    <a:pt x="125" y="793"/>
                    <a:pt x="0" y="879"/>
                    <a:pt x="125" y="1080"/>
                  </a:cubicBezTo>
                  <a:cubicBezTo>
                    <a:pt x="259" y="1214"/>
                    <a:pt x="341" y="1326"/>
                    <a:pt x="411" y="1326"/>
                  </a:cubicBezTo>
                  <a:cubicBezTo>
                    <a:pt x="421" y="1326"/>
                    <a:pt x="430" y="1324"/>
                    <a:pt x="440" y="1319"/>
                  </a:cubicBezTo>
                  <a:cubicBezTo>
                    <a:pt x="516" y="1319"/>
                    <a:pt x="564" y="1195"/>
                    <a:pt x="516" y="1118"/>
                  </a:cubicBezTo>
                  <a:cubicBezTo>
                    <a:pt x="478" y="994"/>
                    <a:pt x="402" y="918"/>
                    <a:pt x="402" y="755"/>
                  </a:cubicBezTo>
                  <a:cubicBezTo>
                    <a:pt x="364" y="679"/>
                    <a:pt x="364" y="440"/>
                    <a:pt x="364" y="277"/>
                  </a:cubicBezTo>
                  <a:cubicBezTo>
                    <a:pt x="402" y="125"/>
                    <a:pt x="402" y="0"/>
                    <a:pt x="2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0"/>
            <p:cNvSpPr/>
            <p:nvPr/>
          </p:nvSpPr>
          <p:spPr>
            <a:xfrm>
              <a:off x="5282288" y="3529568"/>
              <a:ext cx="18390" cy="35530"/>
            </a:xfrm>
            <a:custGeom>
              <a:rect b="b" l="l" r="r" t="t"/>
              <a:pathLst>
                <a:path extrusionOk="0" h="1165" w="603">
                  <a:moveTo>
                    <a:pt x="352" y="1"/>
                  </a:moveTo>
                  <a:cubicBezTo>
                    <a:pt x="344" y="1"/>
                    <a:pt x="335" y="3"/>
                    <a:pt x="325" y="8"/>
                  </a:cubicBezTo>
                  <a:cubicBezTo>
                    <a:pt x="201" y="8"/>
                    <a:pt x="239" y="46"/>
                    <a:pt x="239" y="247"/>
                  </a:cubicBezTo>
                  <a:cubicBezTo>
                    <a:pt x="287" y="409"/>
                    <a:pt x="287" y="409"/>
                    <a:pt x="201" y="524"/>
                  </a:cubicBezTo>
                  <a:cubicBezTo>
                    <a:pt x="125" y="648"/>
                    <a:pt x="0" y="725"/>
                    <a:pt x="163" y="887"/>
                  </a:cubicBezTo>
                  <a:cubicBezTo>
                    <a:pt x="287" y="1040"/>
                    <a:pt x="364" y="1164"/>
                    <a:pt x="440" y="1164"/>
                  </a:cubicBezTo>
                  <a:cubicBezTo>
                    <a:pt x="526" y="1126"/>
                    <a:pt x="602" y="1040"/>
                    <a:pt x="526" y="925"/>
                  </a:cubicBezTo>
                  <a:cubicBezTo>
                    <a:pt x="478" y="849"/>
                    <a:pt x="402" y="763"/>
                    <a:pt x="402" y="562"/>
                  </a:cubicBezTo>
                  <a:lnTo>
                    <a:pt x="402" y="247"/>
                  </a:lnTo>
                  <a:cubicBezTo>
                    <a:pt x="402" y="106"/>
                    <a:pt x="402" y="1"/>
                    <a:pt x="3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80"/>
            <p:cNvSpPr/>
            <p:nvPr/>
          </p:nvSpPr>
          <p:spPr>
            <a:xfrm>
              <a:off x="5302965" y="3548141"/>
              <a:ext cx="17231" cy="35316"/>
            </a:xfrm>
            <a:custGeom>
              <a:rect b="b" l="l" r="r" t="t"/>
              <a:pathLst>
                <a:path extrusionOk="0" h="1158" w="565">
                  <a:moveTo>
                    <a:pt x="326" y="1"/>
                  </a:moveTo>
                  <a:cubicBezTo>
                    <a:pt x="202" y="1"/>
                    <a:pt x="202" y="77"/>
                    <a:pt x="240" y="240"/>
                  </a:cubicBezTo>
                  <a:cubicBezTo>
                    <a:pt x="278" y="431"/>
                    <a:pt x="278" y="431"/>
                    <a:pt x="202" y="555"/>
                  </a:cubicBezTo>
                  <a:cubicBezTo>
                    <a:pt x="125" y="670"/>
                    <a:pt x="1" y="756"/>
                    <a:pt x="125" y="909"/>
                  </a:cubicBezTo>
                  <a:cubicBezTo>
                    <a:pt x="255" y="1047"/>
                    <a:pt x="337" y="1158"/>
                    <a:pt x="406" y="1158"/>
                  </a:cubicBezTo>
                  <a:cubicBezTo>
                    <a:pt x="418" y="1158"/>
                    <a:pt x="429" y="1155"/>
                    <a:pt x="440" y="1148"/>
                  </a:cubicBezTo>
                  <a:cubicBezTo>
                    <a:pt x="517" y="1148"/>
                    <a:pt x="565" y="1033"/>
                    <a:pt x="517" y="956"/>
                  </a:cubicBezTo>
                  <a:cubicBezTo>
                    <a:pt x="479" y="832"/>
                    <a:pt x="402" y="794"/>
                    <a:pt x="402" y="593"/>
                  </a:cubicBezTo>
                  <a:lnTo>
                    <a:pt x="402" y="240"/>
                  </a:lnTo>
                  <a:cubicBezTo>
                    <a:pt x="402" y="77"/>
                    <a:pt x="402" y="1"/>
                    <a:pt x="3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80"/>
            <p:cNvSpPr/>
            <p:nvPr/>
          </p:nvSpPr>
          <p:spPr>
            <a:xfrm>
              <a:off x="5333280" y="3542011"/>
              <a:ext cx="47546" cy="47271"/>
            </a:xfrm>
            <a:custGeom>
              <a:rect b="b" l="l" r="r" t="t"/>
              <a:pathLst>
                <a:path extrusionOk="0" h="1550" w="1559">
                  <a:moveTo>
                    <a:pt x="1130" y="1"/>
                  </a:moveTo>
                  <a:cubicBezTo>
                    <a:pt x="1061" y="1"/>
                    <a:pt x="1023" y="151"/>
                    <a:pt x="956" y="278"/>
                  </a:cubicBezTo>
                  <a:cubicBezTo>
                    <a:pt x="918" y="355"/>
                    <a:pt x="841" y="441"/>
                    <a:pt x="803" y="479"/>
                  </a:cubicBezTo>
                  <a:cubicBezTo>
                    <a:pt x="803" y="517"/>
                    <a:pt x="803" y="594"/>
                    <a:pt x="717" y="632"/>
                  </a:cubicBezTo>
                  <a:cubicBezTo>
                    <a:pt x="701" y="642"/>
                    <a:pt x="684" y="646"/>
                    <a:pt x="667" y="646"/>
                  </a:cubicBezTo>
                  <a:cubicBezTo>
                    <a:pt x="605" y="646"/>
                    <a:pt x="537" y="594"/>
                    <a:pt x="440" y="594"/>
                  </a:cubicBezTo>
                  <a:cubicBezTo>
                    <a:pt x="364" y="594"/>
                    <a:pt x="364" y="594"/>
                    <a:pt x="325" y="632"/>
                  </a:cubicBezTo>
                  <a:cubicBezTo>
                    <a:pt x="325" y="718"/>
                    <a:pt x="325" y="794"/>
                    <a:pt x="287" y="871"/>
                  </a:cubicBezTo>
                  <a:cubicBezTo>
                    <a:pt x="201" y="995"/>
                    <a:pt x="201" y="995"/>
                    <a:pt x="87" y="1071"/>
                  </a:cubicBezTo>
                  <a:cubicBezTo>
                    <a:pt x="1" y="1157"/>
                    <a:pt x="125" y="1234"/>
                    <a:pt x="163" y="1310"/>
                  </a:cubicBezTo>
                  <a:cubicBezTo>
                    <a:pt x="239" y="1435"/>
                    <a:pt x="364" y="1511"/>
                    <a:pt x="402" y="1549"/>
                  </a:cubicBezTo>
                  <a:cubicBezTo>
                    <a:pt x="478" y="1549"/>
                    <a:pt x="603" y="1272"/>
                    <a:pt x="765" y="1234"/>
                  </a:cubicBezTo>
                  <a:cubicBezTo>
                    <a:pt x="841" y="1196"/>
                    <a:pt x="1004" y="1157"/>
                    <a:pt x="1042" y="1157"/>
                  </a:cubicBezTo>
                  <a:cubicBezTo>
                    <a:pt x="1144" y="1157"/>
                    <a:pt x="1233" y="1191"/>
                    <a:pt x="1281" y="1191"/>
                  </a:cubicBezTo>
                  <a:cubicBezTo>
                    <a:pt x="1305" y="1191"/>
                    <a:pt x="1319" y="1183"/>
                    <a:pt x="1319" y="1157"/>
                  </a:cubicBezTo>
                  <a:cubicBezTo>
                    <a:pt x="1319" y="1033"/>
                    <a:pt x="1004" y="756"/>
                    <a:pt x="1080" y="718"/>
                  </a:cubicBezTo>
                  <a:cubicBezTo>
                    <a:pt x="1195" y="632"/>
                    <a:pt x="1558" y="555"/>
                    <a:pt x="1520" y="441"/>
                  </a:cubicBezTo>
                  <a:cubicBezTo>
                    <a:pt x="1482" y="278"/>
                    <a:pt x="1195" y="40"/>
                    <a:pt x="1195" y="40"/>
                  </a:cubicBezTo>
                  <a:cubicBezTo>
                    <a:pt x="1170" y="12"/>
                    <a:pt x="1149" y="1"/>
                    <a:pt x="113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0"/>
            <p:cNvSpPr/>
            <p:nvPr/>
          </p:nvSpPr>
          <p:spPr>
            <a:xfrm>
              <a:off x="5323673" y="3570008"/>
              <a:ext cx="16926" cy="35011"/>
            </a:xfrm>
            <a:custGeom>
              <a:rect b="b" l="l" r="r" t="t"/>
              <a:pathLst>
                <a:path extrusionOk="0" h="1148" w="555">
                  <a:moveTo>
                    <a:pt x="239" y="1"/>
                  </a:moveTo>
                  <a:cubicBezTo>
                    <a:pt x="124" y="39"/>
                    <a:pt x="163" y="77"/>
                    <a:pt x="201" y="239"/>
                  </a:cubicBezTo>
                  <a:cubicBezTo>
                    <a:pt x="239" y="392"/>
                    <a:pt x="239" y="431"/>
                    <a:pt x="163" y="555"/>
                  </a:cubicBezTo>
                  <a:cubicBezTo>
                    <a:pt x="77" y="669"/>
                    <a:pt x="0" y="755"/>
                    <a:pt x="124" y="908"/>
                  </a:cubicBezTo>
                  <a:cubicBezTo>
                    <a:pt x="277" y="1071"/>
                    <a:pt x="363" y="1147"/>
                    <a:pt x="440" y="1147"/>
                  </a:cubicBezTo>
                  <a:cubicBezTo>
                    <a:pt x="516" y="1109"/>
                    <a:pt x="554" y="994"/>
                    <a:pt x="516" y="908"/>
                  </a:cubicBezTo>
                  <a:cubicBezTo>
                    <a:pt x="440" y="832"/>
                    <a:pt x="363" y="755"/>
                    <a:pt x="363" y="593"/>
                  </a:cubicBezTo>
                  <a:cubicBezTo>
                    <a:pt x="363" y="517"/>
                    <a:pt x="316" y="392"/>
                    <a:pt x="316" y="239"/>
                  </a:cubicBezTo>
                  <a:cubicBezTo>
                    <a:pt x="316" y="77"/>
                    <a:pt x="316" y="1"/>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80"/>
            <p:cNvSpPr/>
            <p:nvPr/>
          </p:nvSpPr>
          <p:spPr>
            <a:xfrm>
              <a:off x="5353988" y="3561560"/>
              <a:ext cx="43733" cy="46082"/>
            </a:xfrm>
            <a:custGeom>
              <a:rect b="b" l="l" r="r" t="t"/>
              <a:pathLst>
                <a:path extrusionOk="0" h="1511" w="1434">
                  <a:moveTo>
                    <a:pt x="1048" y="0"/>
                  </a:moveTo>
                  <a:cubicBezTo>
                    <a:pt x="975" y="0"/>
                    <a:pt x="939" y="150"/>
                    <a:pt x="879" y="278"/>
                  </a:cubicBezTo>
                  <a:cubicBezTo>
                    <a:pt x="841" y="354"/>
                    <a:pt x="755" y="430"/>
                    <a:pt x="717" y="430"/>
                  </a:cubicBezTo>
                  <a:cubicBezTo>
                    <a:pt x="717" y="516"/>
                    <a:pt x="717" y="593"/>
                    <a:pt x="678" y="631"/>
                  </a:cubicBezTo>
                  <a:cubicBezTo>
                    <a:pt x="617" y="631"/>
                    <a:pt x="550" y="582"/>
                    <a:pt x="467" y="582"/>
                  </a:cubicBezTo>
                  <a:cubicBezTo>
                    <a:pt x="446" y="582"/>
                    <a:pt x="424" y="585"/>
                    <a:pt x="401" y="593"/>
                  </a:cubicBezTo>
                  <a:cubicBezTo>
                    <a:pt x="325" y="593"/>
                    <a:pt x="325" y="593"/>
                    <a:pt x="277" y="669"/>
                  </a:cubicBezTo>
                  <a:lnTo>
                    <a:pt x="277" y="832"/>
                  </a:lnTo>
                  <a:cubicBezTo>
                    <a:pt x="201" y="994"/>
                    <a:pt x="162" y="994"/>
                    <a:pt x="86" y="1071"/>
                  </a:cubicBezTo>
                  <a:cubicBezTo>
                    <a:pt x="0" y="1147"/>
                    <a:pt x="124" y="1233"/>
                    <a:pt x="162" y="1310"/>
                  </a:cubicBezTo>
                  <a:cubicBezTo>
                    <a:pt x="239" y="1386"/>
                    <a:pt x="363" y="1472"/>
                    <a:pt x="401" y="1510"/>
                  </a:cubicBezTo>
                  <a:cubicBezTo>
                    <a:pt x="478" y="1510"/>
                    <a:pt x="602" y="1233"/>
                    <a:pt x="755" y="1185"/>
                  </a:cubicBezTo>
                  <a:cubicBezTo>
                    <a:pt x="841" y="1147"/>
                    <a:pt x="956" y="1109"/>
                    <a:pt x="994" y="1109"/>
                  </a:cubicBezTo>
                  <a:cubicBezTo>
                    <a:pt x="1087" y="1109"/>
                    <a:pt x="1167" y="1134"/>
                    <a:pt x="1219" y="1134"/>
                  </a:cubicBezTo>
                  <a:cubicBezTo>
                    <a:pt x="1258" y="1134"/>
                    <a:pt x="1280" y="1120"/>
                    <a:pt x="1280" y="1071"/>
                  </a:cubicBezTo>
                  <a:cubicBezTo>
                    <a:pt x="1233" y="946"/>
                    <a:pt x="917" y="708"/>
                    <a:pt x="1042" y="669"/>
                  </a:cubicBezTo>
                  <a:cubicBezTo>
                    <a:pt x="1118" y="593"/>
                    <a:pt x="1433" y="516"/>
                    <a:pt x="1395" y="392"/>
                  </a:cubicBezTo>
                  <a:cubicBezTo>
                    <a:pt x="1357" y="278"/>
                    <a:pt x="1118" y="39"/>
                    <a:pt x="1118" y="39"/>
                  </a:cubicBezTo>
                  <a:cubicBezTo>
                    <a:pt x="1091" y="12"/>
                    <a:pt x="1068" y="0"/>
                    <a:pt x="10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80"/>
            <p:cNvSpPr/>
            <p:nvPr/>
          </p:nvSpPr>
          <p:spPr>
            <a:xfrm>
              <a:off x="5345509" y="3590136"/>
              <a:ext cx="16957" cy="33242"/>
            </a:xfrm>
            <a:custGeom>
              <a:rect b="b" l="l" r="r" t="t"/>
              <a:pathLst>
                <a:path extrusionOk="0" h="1090" w="556">
                  <a:moveTo>
                    <a:pt x="233" y="0"/>
                  </a:moveTo>
                  <a:cubicBezTo>
                    <a:pt x="224" y="0"/>
                    <a:pt x="214" y="3"/>
                    <a:pt x="202" y="9"/>
                  </a:cubicBezTo>
                  <a:cubicBezTo>
                    <a:pt x="77" y="9"/>
                    <a:pt x="125" y="57"/>
                    <a:pt x="163" y="210"/>
                  </a:cubicBezTo>
                  <a:cubicBezTo>
                    <a:pt x="202" y="373"/>
                    <a:pt x="202" y="411"/>
                    <a:pt x="163" y="535"/>
                  </a:cubicBezTo>
                  <a:cubicBezTo>
                    <a:pt x="77" y="611"/>
                    <a:pt x="1" y="726"/>
                    <a:pt x="125" y="850"/>
                  </a:cubicBezTo>
                  <a:cubicBezTo>
                    <a:pt x="278" y="1013"/>
                    <a:pt x="364" y="1089"/>
                    <a:pt x="440" y="1089"/>
                  </a:cubicBezTo>
                  <a:cubicBezTo>
                    <a:pt x="517" y="1051"/>
                    <a:pt x="555" y="927"/>
                    <a:pt x="479" y="850"/>
                  </a:cubicBezTo>
                  <a:cubicBezTo>
                    <a:pt x="440" y="774"/>
                    <a:pt x="364" y="688"/>
                    <a:pt x="316" y="535"/>
                  </a:cubicBezTo>
                  <a:cubicBezTo>
                    <a:pt x="316" y="487"/>
                    <a:pt x="316" y="373"/>
                    <a:pt x="278" y="210"/>
                  </a:cubicBezTo>
                  <a:cubicBezTo>
                    <a:pt x="278" y="82"/>
                    <a:pt x="278" y="0"/>
                    <a:pt x="2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0"/>
            <p:cNvSpPr/>
            <p:nvPr/>
          </p:nvSpPr>
          <p:spPr>
            <a:xfrm>
              <a:off x="5375824" y="3580163"/>
              <a:ext cx="39098" cy="43306"/>
            </a:xfrm>
            <a:custGeom>
              <a:rect b="b" l="l" r="r" t="t"/>
              <a:pathLst>
                <a:path extrusionOk="0" h="1420" w="1282">
                  <a:moveTo>
                    <a:pt x="865" y="1"/>
                  </a:moveTo>
                  <a:cubicBezTo>
                    <a:pt x="800" y="1"/>
                    <a:pt x="787" y="121"/>
                    <a:pt x="717" y="222"/>
                  </a:cubicBezTo>
                  <a:cubicBezTo>
                    <a:pt x="717" y="298"/>
                    <a:pt x="641" y="384"/>
                    <a:pt x="603" y="422"/>
                  </a:cubicBezTo>
                  <a:cubicBezTo>
                    <a:pt x="603" y="461"/>
                    <a:pt x="641" y="537"/>
                    <a:pt x="564" y="575"/>
                  </a:cubicBezTo>
                  <a:cubicBezTo>
                    <a:pt x="553" y="586"/>
                    <a:pt x="539" y="590"/>
                    <a:pt x="522" y="590"/>
                  </a:cubicBezTo>
                  <a:cubicBezTo>
                    <a:pt x="480" y="590"/>
                    <a:pt x="424" y="565"/>
                    <a:pt x="373" y="565"/>
                  </a:cubicBezTo>
                  <a:cubicBezTo>
                    <a:pt x="356" y="565"/>
                    <a:pt x="340" y="568"/>
                    <a:pt x="326" y="575"/>
                  </a:cubicBezTo>
                  <a:cubicBezTo>
                    <a:pt x="240" y="575"/>
                    <a:pt x="240" y="623"/>
                    <a:pt x="201" y="661"/>
                  </a:cubicBezTo>
                  <a:cubicBezTo>
                    <a:pt x="201" y="700"/>
                    <a:pt x="240" y="776"/>
                    <a:pt x="201" y="814"/>
                  </a:cubicBezTo>
                  <a:cubicBezTo>
                    <a:pt x="163" y="977"/>
                    <a:pt x="125" y="977"/>
                    <a:pt x="39" y="1053"/>
                  </a:cubicBezTo>
                  <a:cubicBezTo>
                    <a:pt x="1" y="1139"/>
                    <a:pt x="125" y="1216"/>
                    <a:pt x="163" y="1254"/>
                  </a:cubicBezTo>
                  <a:cubicBezTo>
                    <a:pt x="240" y="1340"/>
                    <a:pt x="364" y="1416"/>
                    <a:pt x="402" y="1416"/>
                  </a:cubicBezTo>
                  <a:cubicBezTo>
                    <a:pt x="404" y="1419"/>
                    <a:pt x="407" y="1420"/>
                    <a:pt x="410" y="1420"/>
                  </a:cubicBezTo>
                  <a:cubicBezTo>
                    <a:pt x="456" y="1420"/>
                    <a:pt x="572" y="1172"/>
                    <a:pt x="679" y="1101"/>
                  </a:cubicBezTo>
                  <a:cubicBezTo>
                    <a:pt x="756" y="1101"/>
                    <a:pt x="880" y="1053"/>
                    <a:pt x="918" y="1053"/>
                  </a:cubicBezTo>
                  <a:cubicBezTo>
                    <a:pt x="989" y="1053"/>
                    <a:pt x="1050" y="1062"/>
                    <a:pt x="1094" y="1062"/>
                  </a:cubicBezTo>
                  <a:cubicBezTo>
                    <a:pt x="1151" y="1062"/>
                    <a:pt x="1178" y="1047"/>
                    <a:pt x="1157" y="977"/>
                  </a:cubicBezTo>
                  <a:cubicBezTo>
                    <a:pt x="1157" y="900"/>
                    <a:pt x="842" y="661"/>
                    <a:pt x="918" y="575"/>
                  </a:cubicBezTo>
                  <a:cubicBezTo>
                    <a:pt x="994" y="537"/>
                    <a:pt x="1281" y="422"/>
                    <a:pt x="1195" y="336"/>
                  </a:cubicBezTo>
                  <a:cubicBezTo>
                    <a:pt x="1157" y="222"/>
                    <a:pt x="918" y="21"/>
                    <a:pt x="918" y="21"/>
                  </a:cubicBezTo>
                  <a:cubicBezTo>
                    <a:pt x="897" y="7"/>
                    <a:pt x="879" y="1"/>
                    <a:pt x="8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80"/>
            <p:cNvSpPr/>
            <p:nvPr/>
          </p:nvSpPr>
          <p:spPr>
            <a:xfrm>
              <a:off x="5368535" y="3608526"/>
              <a:ext cx="17231" cy="30894"/>
            </a:xfrm>
            <a:custGeom>
              <a:rect b="b" l="l" r="r" t="t"/>
              <a:pathLst>
                <a:path extrusionOk="0" h="1013" w="565">
                  <a:moveTo>
                    <a:pt x="152" y="1"/>
                  </a:moveTo>
                  <a:cubicBezTo>
                    <a:pt x="144" y="1"/>
                    <a:pt x="135" y="3"/>
                    <a:pt x="125" y="8"/>
                  </a:cubicBezTo>
                  <a:cubicBezTo>
                    <a:pt x="39" y="47"/>
                    <a:pt x="39" y="85"/>
                    <a:pt x="125" y="247"/>
                  </a:cubicBezTo>
                  <a:cubicBezTo>
                    <a:pt x="163" y="362"/>
                    <a:pt x="163" y="410"/>
                    <a:pt x="125" y="524"/>
                  </a:cubicBezTo>
                  <a:cubicBezTo>
                    <a:pt x="87" y="601"/>
                    <a:pt x="1" y="725"/>
                    <a:pt x="125" y="840"/>
                  </a:cubicBezTo>
                  <a:cubicBezTo>
                    <a:pt x="251" y="942"/>
                    <a:pt x="358" y="1012"/>
                    <a:pt x="413" y="1012"/>
                  </a:cubicBezTo>
                  <a:cubicBezTo>
                    <a:pt x="424" y="1012"/>
                    <a:pt x="434" y="1009"/>
                    <a:pt x="440" y="1002"/>
                  </a:cubicBezTo>
                  <a:cubicBezTo>
                    <a:pt x="517" y="964"/>
                    <a:pt x="565" y="887"/>
                    <a:pt x="479" y="801"/>
                  </a:cubicBezTo>
                  <a:cubicBezTo>
                    <a:pt x="402" y="725"/>
                    <a:pt x="326" y="687"/>
                    <a:pt x="278" y="524"/>
                  </a:cubicBezTo>
                  <a:cubicBezTo>
                    <a:pt x="278" y="448"/>
                    <a:pt x="240" y="324"/>
                    <a:pt x="240" y="209"/>
                  </a:cubicBezTo>
                  <a:cubicBezTo>
                    <a:pt x="207" y="101"/>
                    <a:pt x="202" y="1"/>
                    <a:pt x="1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80"/>
            <p:cNvSpPr/>
            <p:nvPr/>
          </p:nvSpPr>
          <p:spPr>
            <a:xfrm>
              <a:off x="5396532" y="3596998"/>
              <a:ext cx="35286" cy="41050"/>
            </a:xfrm>
            <a:custGeom>
              <a:rect b="b" l="l" r="r" t="t"/>
              <a:pathLst>
                <a:path extrusionOk="0" h="1346" w="1157">
                  <a:moveTo>
                    <a:pt x="778" y="0"/>
                  </a:moveTo>
                  <a:cubicBezTo>
                    <a:pt x="715" y="0"/>
                    <a:pt x="709" y="103"/>
                    <a:pt x="679" y="224"/>
                  </a:cubicBezTo>
                  <a:cubicBezTo>
                    <a:pt x="640" y="310"/>
                    <a:pt x="602" y="386"/>
                    <a:pt x="554" y="386"/>
                  </a:cubicBezTo>
                  <a:cubicBezTo>
                    <a:pt x="554" y="425"/>
                    <a:pt x="602" y="501"/>
                    <a:pt x="516" y="549"/>
                  </a:cubicBezTo>
                  <a:cubicBezTo>
                    <a:pt x="503" y="562"/>
                    <a:pt x="482" y="566"/>
                    <a:pt x="456" y="566"/>
                  </a:cubicBezTo>
                  <a:cubicBezTo>
                    <a:pt x="405" y="566"/>
                    <a:pt x="335" y="549"/>
                    <a:pt x="277" y="549"/>
                  </a:cubicBezTo>
                  <a:cubicBezTo>
                    <a:pt x="239" y="587"/>
                    <a:pt x="239" y="587"/>
                    <a:pt x="201" y="625"/>
                  </a:cubicBezTo>
                  <a:lnTo>
                    <a:pt x="201" y="788"/>
                  </a:lnTo>
                  <a:cubicBezTo>
                    <a:pt x="163" y="941"/>
                    <a:pt x="124" y="941"/>
                    <a:pt x="77" y="1027"/>
                  </a:cubicBezTo>
                  <a:cubicBezTo>
                    <a:pt x="0" y="1103"/>
                    <a:pt x="124" y="1141"/>
                    <a:pt x="163" y="1218"/>
                  </a:cubicBezTo>
                  <a:cubicBezTo>
                    <a:pt x="239" y="1304"/>
                    <a:pt x="363" y="1342"/>
                    <a:pt x="401" y="1342"/>
                  </a:cubicBezTo>
                  <a:cubicBezTo>
                    <a:pt x="404" y="1344"/>
                    <a:pt x="406" y="1346"/>
                    <a:pt x="409" y="1346"/>
                  </a:cubicBezTo>
                  <a:cubicBezTo>
                    <a:pt x="450" y="1346"/>
                    <a:pt x="526" y="1098"/>
                    <a:pt x="679" y="1027"/>
                  </a:cubicBezTo>
                  <a:cubicBezTo>
                    <a:pt x="717" y="1027"/>
                    <a:pt x="841" y="941"/>
                    <a:pt x="879" y="941"/>
                  </a:cubicBezTo>
                  <a:cubicBezTo>
                    <a:pt x="936" y="921"/>
                    <a:pt x="996" y="921"/>
                    <a:pt x="1042" y="921"/>
                  </a:cubicBezTo>
                  <a:cubicBezTo>
                    <a:pt x="1087" y="921"/>
                    <a:pt x="1118" y="921"/>
                    <a:pt x="1118" y="902"/>
                  </a:cubicBezTo>
                  <a:cubicBezTo>
                    <a:pt x="1080" y="788"/>
                    <a:pt x="755" y="625"/>
                    <a:pt x="841" y="549"/>
                  </a:cubicBezTo>
                  <a:cubicBezTo>
                    <a:pt x="917" y="463"/>
                    <a:pt x="1156" y="386"/>
                    <a:pt x="1118" y="262"/>
                  </a:cubicBezTo>
                  <a:cubicBezTo>
                    <a:pt x="1032" y="186"/>
                    <a:pt x="841" y="23"/>
                    <a:pt x="841" y="23"/>
                  </a:cubicBezTo>
                  <a:cubicBezTo>
                    <a:pt x="815" y="7"/>
                    <a:pt x="794" y="0"/>
                    <a:pt x="7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0"/>
            <p:cNvSpPr/>
            <p:nvPr/>
          </p:nvSpPr>
          <p:spPr>
            <a:xfrm>
              <a:off x="5390402" y="3624507"/>
              <a:ext cx="15767" cy="28302"/>
            </a:xfrm>
            <a:custGeom>
              <a:rect b="b" l="l" r="r" t="t"/>
              <a:pathLst>
                <a:path extrusionOk="0" h="928" w="517">
                  <a:moveTo>
                    <a:pt x="86" y="0"/>
                  </a:moveTo>
                  <a:cubicBezTo>
                    <a:pt x="0" y="39"/>
                    <a:pt x="39" y="77"/>
                    <a:pt x="86" y="239"/>
                  </a:cubicBezTo>
                  <a:cubicBezTo>
                    <a:pt x="163" y="363"/>
                    <a:pt x="163" y="363"/>
                    <a:pt x="125" y="478"/>
                  </a:cubicBezTo>
                  <a:cubicBezTo>
                    <a:pt x="86" y="602"/>
                    <a:pt x="0" y="679"/>
                    <a:pt x="163" y="793"/>
                  </a:cubicBezTo>
                  <a:cubicBezTo>
                    <a:pt x="257" y="864"/>
                    <a:pt x="357" y="928"/>
                    <a:pt x="411" y="928"/>
                  </a:cubicBezTo>
                  <a:cubicBezTo>
                    <a:pt x="423" y="928"/>
                    <a:pt x="433" y="925"/>
                    <a:pt x="440" y="918"/>
                  </a:cubicBezTo>
                  <a:cubicBezTo>
                    <a:pt x="478" y="918"/>
                    <a:pt x="516" y="793"/>
                    <a:pt x="478" y="717"/>
                  </a:cubicBezTo>
                  <a:cubicBezTo>
                    <a:pt x="402" y="679"/>
                    <a:pt x="325" y="641"/>
                    <a:pt x="278" y="478"/>
                  </a:cubicBezTo>
                  <a:cubicBezTo>
                    <a:pt x="278" y="440"/>
                    <a:pt x="239" y="316"/>
                    <a:pt x="201" y="201"/>
                  </a:cubicBezTo>
                  <a:cubicBezTo>
                    <a:pt x="201" y="77"/>
                    <a:pt x="163" y="0"/>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0"/>
            <p:cNvSpPr/>
            <p:nvPr/>
          </p:nvSpPr>
          <p:spPr>
            <a:xfrm>
              <a:off x="5417209" y="3610508"/>
              <a:ext cx="31504" cy="40836"/>
            </a:xfrm>
            <a:custGeom>
              <a:rect b="b" l="l" r="r" t="t"/>
              <a:pathLst>
                <a:path extrusionOk="0" h="1339" w="1033">
                  <a:moveTo>
                    <a:pt x="623" y="0"/>
                  </a:moveTo>
                  <a:cubicBezTo>
                    <a:pt x="555" y="0"/>
                    <a:pt x="555" y="126"/>
                    <a:pt x="555" y="221"/>
                  </a:cubicBezTo>
                  <a:cubicBezTo>
                    <a:pt x="516" y="297"/>
                    <a:pt x="478" y="383"/>
                    <a:pt x="478" y="421"/>
                  </a:cubicBezTo>
                  <a:cubicBezTo>
                    <a:pt x="478" y="459"/>
                    <a:pt x="516" y="498"/>
                    <a:pt x="440" y="536"/>
                  </a:cubicBezTo>
                  <a:cubicBezTo>
                    <a:pt x="421" y="560"/>
                    <a:pt x="390" y="560"/>
                    <a:pt x="354" y="560"/>
                  </a:cubicBezTo>
                  <a:cubicBezTo>
                    <a:pt x="318" y="560"/>
                    <a:pt x="278" y="560"/>
                    <a:pt x="239" y="584"/>
                  </a:cubicBezTo>
                  <a:cubicBezTo>
                    <a:pt x="163" y="622"/>
                    <a:pt x="163" y="622"/>
                    <a:pt x="115" y="660"/>
                  </a:cubicBezTo>
                  <a:cubicBezTo>
                    <a:pt x="163" y="698"/>
                    <a:pt x="163" y="775"/>
                    <a:pt x="163" y="822"/>
                  </a:cubicBezTo>
                  <a:cubicBezTo>
                    <a:pt x="115" y="975"/>
                    <a:pt x="115" y="937"/>
                    <a:pt x="39" y="1061"/>
                  </a:cubicBezTo>
                  <a:cubicBezTo>
                    <a:pt x="1" y="1138"/>
                    <a:pt x="115" y="1176"/>
                    <a:pt x="163" y="1214"/>
                  </a:cubicBezTo>
                  <a:cubicBezTo>
                    <a:pt x="278" y="1300"/>
                    <a:pt x="354" y="1338"/>
                    <a:pt x="402" y="1338"/>
                  </a:cubicBezTo>
                  <a:cubicBezTo>
                    <a:pt x="478" y="1338"/>
                    <a:pt x="516" y="1100"/>
                    <a:pt x="641" y="1014"/>
                  </a:cubicBezTo>
                  <a:cubicBezTo>
                    <a:pt x="679" y="975"/>
                    <a:pt x="794" y="937"/>
                    <a:pt x="832" y="937"/>
                  </a:cubicBezTo>
                  <a:cubicBezTo>
                    <a:pt x="956" y="937"/>
                    <a:pt x="1032" y="937"/>
                    <a:pt x="994" y="861"/>
                  </a:cubicBezTo>
                  <a:cubicBezTo>
                    <a:pt x="956" y="775"/>
                    <a:pt x="679" y="584"/>
                    <a:pt x="755" y="536"/>
                  </a:cubicBezTo>
                  <a:cubicBezTo>
                    <a:pt x="832" y="459"/>
                    <a:pt x="1032" y="345"/>
                    <a:pt x="994" y="221"/>
                  </a:cubicBezTo>
                  <a:cubicBezTo>
                    <a:pt x="918" y="144"/>
                    <a:pt x="679" y="20"/>
                    <a:pt x="679" y="20"/>
                  </a:cubicBezTo>
                  <a:cubicBezTo>
                    <a:pt x="657" y="6"/>
                    <a:pt x="638" y="0"/>
                    <a:pt x="6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0"/>
            <p:cNvSpPr/>
            <p:nvPr/>
          </p:nvSpPr>
          <p:spPr>
            <a:xfrm>
              <a:off x="5411079" y="3639939"/>
              <a:ext cx="18390" cy="26289"/>
            </a:xfrm>
            <a:custGeom>
              <a:rect b="b" l="l" r="r" t="t"/>
              <a:pathLst>
                <a:path extrusionOk="0" h="862" w="603">
                  <a:moveTo>
                    <a:pt x="115" y="0"/>
                  </a:moveTo>
                  <a:cubicBezTo>
                    <a:pt x="105" y="0"/>
                    <a:pt x="92" y="4"/>
                    <a:pt x="77" y="10"/>
                  </a:cubicBezTo>
                  <a:cubicBezTo>
                    <a:pt x="1" y="49"/>
                    <a:pt x="39" y="96"/>
                    <a:pt x="125" y="211"/>
                  </a:cubicBezTo>
                  <a:cubicBezTo>
                    <a:pt x="202" y="335"/>
                    <a:pt x="202" y="335"/>
                    <a:pt x="163" y="450"/>
                  </a:cubicBezTo>
                  <a:cubicBezTo>
                    <a:pt x="125" y="526"/>
                    <a:pt x="77" y="651"/>
                    <a:pt x="202" y="727"/>
                  </a:cubicBezTo>
                  <a:cubicBezTo>
                    <a:pt x="334" y="797"/>
                    <a:pt x="435" y="861"/>
                    <a:pt x="489" y="861"/>
                  </a:cubicBezTo>
                  <a:cubicBezTo>
                    <a:pt x="500" y="861"/>
                    <a:pt x="510" y="858"/>
                    <a:pt x="517" y="851"/>
                  </a:cubicBezTo>
                  <a:cubicBezTo>
                    <a:pt x="555" y="813"/>
                    <a:pt x="603" y="727"/>
                    <a:pt x="517" y="651"/>
                  </a:cubicBezTo>
                  <a:cubicBezTo>
                    <a:pt x="440" y="612"/>
                    <a:pt x="364" y="574"/>
                    <a:pt x="316" y="412"/>
                  </a:cubicBezTo>
                  <a:cubicBezTo>
                    <a:pt x="278" y="373"/>
                    <a:pt x="240" y="287"/>
                    <a:pt x="202" y="173"/>
                  </a:cubicBezTo>
                  <a:cubicBezTo>
                    <a:pt x="170" y="70"/>
                    <a:pt x="164"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0"/>
            <p:cNvSpPr/>
            <p:nvPr/>
          </p:nvSpPr>
          <p:spPr>
            <a:xfrm>
              <a:off x="5436727" y="3624903"/>
              <a:ext cx="29186" cy="37207"/>
            </a:xfrm>
            <a:custGeom>
              <a:rect b="b" l="l" r="r" t="t"/>
              <a:pathLst>
                <a:path extrusionOk="0" h="1220" w="957">
                  <a:moveTo>
                    <a:pt x="570" y="1"/>
                  </a:moveTo>
                  <a:cubicBezTo>
                    <a:pt x="515" y="1"/>
                    <a:pt x="508" y="92"/>
                    <a:pt x="478" y="188"/>
                  </a:cubicBezTo>
                  <a:cubicBezTo>
                    <a:pt x="478" y="264"/>
                    <a:pt x="431" y="350"/>
                    <a:pt x="431" y="389"/>
                  </a:cubicBezTo>
                  <a:cubicBezTo>
                    <a:pt x="431" y="427"/>
                    <a:pt x="431" y="465"/>
                    <a:pt x="392" y="503"/>
                  </a:cubicBezTo>
                  <a:cubicBezTo>
                    <a:pt x="373" y="522"/>
                    <a:pt x="345" y="522"/>
                    <a:pt x="310" y="522"/>
                  </a:cubicBezTo>
                  <a:cubicBezTo>
                    <a:pt x="275" y="522"/>
                    <a:pt x="235" y="522"/>
                    <a:pt x="192" y="542"/>
                  </a:cubicBezTo>
                  <a:cubicBezTo>
                    <a:pt x="154" y="542"/>
                    <a:pt x="154" y="589"/>
                    <a:pt x="115" y="628"/>
                  </a:cubicBezTo>
                  <a:cubicBezTo>
                    <a:pt x="115" y="666"/>
                    <a:pt x="154" y="704"/>
                    <a:pt x="154" y="780"/>
                  </a:cubicBezTo>
                  <a:cubicBezTo>
                    <a:pt x="115" y="905"/>
                    <a:pt x="77" y="905"/>
                    <a:pt x="39" y="981"/>
                  </a:cubicBezTo>
                  <a:cubicBezTo>
                    <a:pt x="1" y="1067"/>
                    <a:pt x="115" y="1105"/>
                    <a:pt x="154" y="1144"/>
                  </a:cubicBezTo>
                  <a:cubicBezTo>
                    <a:pt x="240" y="1182"/>
                    <a:pt x="316" y="1220"/>
                    <a:pt x="354" y="1220"/>
                  </a:cubicBezTo>
                  <a:cubicBezTo>
                    <a:pt x="431" y="1220"/>
                    <a:pt x="478" y="1019"/>
                    <a:pt x="555" y="943"/>
                  </a:cubicBezTo>
                  <a:cubicBezTo>
                    <a:pt x="631" y="905"/>
                    <a:pt x="717" y="828"/>
                    <a:pt x="756" y="828"/>
                  </a:cubicBezTo>
                  <a:cubicBezTo>
                    <a:pt x="870" y="780"/>
                    <a:pt x="956" y="828"/>
                    <a:pt x="956" y="742"/>
                  </a:cubicBezTo>
                  <a:cubicBezTo>
                    <a:pt x="908" y="666"/>
                    <a:pt x="631" y="542"/>
                    <a:pt x="670" y="465"/>
                  </a:cubicBezTo>
                  <a:cubicBezTo>
                    <a:pt x="756" y="427"/>
                    <a:pt x="956" y="303"/>
                    <a:pt x="908" y="226"/>
                  </a:cubicBezTo>
                  <a:cubicBezTo>
                    <a:pt x="832" y="150"/>
                    <a:pt x="631" y="26"/>
                    <a:pt x="631" y="26"/>
                  </a:cubicBezTo>
                  <a:cubicBezTo>
                    <a:pt x="606" y="9"/>
                    <a:pt x="586" y="1"/>
                    <a:pt x="5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0"/>
            <p:cNvSpPr/>
            <p:nvPr/>
          </p:nvSpPr>
          <p:spPr>
            <a:xfrm>
              <a:off x="5430628" y="3652168"/>
              <a:ext cx="16926" cy="23819"/>
            </a:xfrm>
            <a:custGeom>
              <a:rect b="b" l="l" r="r" t="t"/>
              <a:pathLst>
                <a:path extrusionOk="0" h="781" w="555">
                  <a:moveTo>
                    <a:pt x="110" y="1"/>
                  </a:moveTo>
                  <a:cubicBezTo>
                    <a:pt x="101" y="1"/>
                    <a:pt x="90" y="4"/>
                    <a:pt x="76" y="11"/>
                  </a:cubicBezTo>
                  <a:cubicBezTo>
                    <a:pt x="0" y="49"/>
                    <a:pt x="38" y="87"/>
                    <a:pt x="115" y="211"/>
                  </a:cubicBezTo>
                  <a:cubicBezTo>
                    <a:pt x="153" y="288"/>
                    <a:pt x="153" y="326"/>
                    <a:pt x="153" y="412"/>
                  </a:cubicBezTo>
                  <a:cubicBezTo>
                    <a:pt x="115" y="527"/>
                    <a:pt x="76" y="603"/>
                    <a:pt x="201" y="689"/>
                  </a:cubicBezTo>
                  <a:cubicBezTo>
                    <a:pt x="285" y="745"/>
                    <a:pt x="374" y="781"/>
                    <a:pt x="430" y="781"/>
                  </a:cubicBezTo>
                  <a:cubicBezTo>
                    <a:pt x="451" y="781"/>
                    <a:pt x="468" y="776"/>
                    <a:pt x="478" y="766"/>
                  </a:cubicBezTo>
                  <a:cubicBezTo>
                    <a:pt x="516" y="766"/>
                    <a:pt x="554" y="651"/>
                    <a:pt x="478" y="603"/>
                  </a:cubicBezTo>
                  <a:cubicBezTo>
                    <a:pt x="392" y="565"/>
                    <a:pt x="354" y="527"/>
                    <a:pt x="277" y="412"/>
                  </a:cubicBezTo>
                  <a:cubicBezTo>
                    <a:pt x="277" y="364"/>
                    <a:pt x="239" y="250"/>
                    <a:pt x="201" y="173"/>
                  </a:cubicBezTo>
                  <a:cubicBezTo>
                    <a:pt x="161" y="71"/>
                    <a:pt x="154" y="1"/>
                    <a:pt x="1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0"/>
            <p:cNvSpPr/>
            <p:nvPr/>
          </p:nvSpPr>
          <p:spPr>
            <a:xfrm>
              <a:off x="5455971" y="3637163"/>
              <a:ext cx="26838" cy="34859"/>
            </a:xfrm>
            <a:custGeom>
              <a:rect b="b" l="l" r="r" t="t"/>
              <a:pathLst>
                <a:path extrusionOk="0" h="1143" w="880">
                  <a:moveTo>
                    <a:pt x="498" y="0"/>
                  </a:moveTo>
                  <a:cubicBezTo>
                    <a:pt x="440" y="0"/>
                    <a:pt x="440" y="91"/>
                    <a:pt x="440" y="187"/>
                  </a:cubicBezTo>
                  <a:cubicBezTo>
                    <a:pt x="440" y="226"/>
                    <a:pt x="402" y="302"/>
                    <a:pt x="363" y="340"/>
                  </a:cubicBezTo>
                  <a:cubicBezTo>
                    <a:pt x="363" y="378"/>
                    <a:pt x="402" y="426"/>
                    <a:pt x="363" y="464"/>
                  </a:cubicBezTo>
                  <a:cubicBezTo>
                    <a:pt x="344" y="484"/>
                    <a:pt x="313" y="484"/>
                    <a:pt x="277" y="484"/>
                  </a:cubicBezTo>
                  <a:cubicBezTo>
                    <a:pt x="242" y="484"/>
                    <a:pt x="201" y="484"/>
                    <a:pt x="163" y="503"/>
                  </a:cubicBezTo>
                  <a:cubicBezTo>
                    <a:pt x="125" y="503"/>
                    <a:pt x="125" y="541"/>
                    <a:pt x="86" y="579"/>
                  </a:cubicBezTo>
                  <a:cubicBezTo>
                    <a:pt x="86" y="579"/>
                    <a:pt x="125" y="665"/>
                    <a:pt x="125" y="703"/>
                  </a:cubicBezTo>
                  <a:cubicBezTo>
                    <a:pt x="86" y="818"/>
                    <a:pt x="86" y="818"/>
                    <a:pt x="0" y="904"/>
                  </a:cubicBezTo>
                  <a:cubicBezTo>
                    <a:pt x="0" y="980"/>
                    <a:pt x="86" y="1019"/>
                    <a:pt x="125" y="1057"/>
                  </a:cubicBezTo>
                  <a:cubicBezTo>
                    <a:pt x="201" y="1095"/>
                    <a:pt x="277" y="1143"/>
                    <a:pt x="325" y="1143"/>
                  </a:cubicBezTo>
                  <a:cubicBezTo>
                    <a:pt x="363" y="1143"/>
                    <a:pt x="402" y="942"/>
                    <a:pt x="516" y="856"/>
                  </a:cubicBezTo>
                  <a:cubicBezTo>
                    <a:pt x="564" y="818"/>
                    <a:pt x="641" y="780"/>
                    <a:pt x="679" y="742"/>
                  </a:cubicBezTo>
                  <a:cubicBezTo>
                    <a:pt x="803" y="742"/>
                    <a:pt x="879" y="742"/>
                    <a:pt x="841" y="703"/>
                  </a:cubicBezTo>
                  <a:cubicBezTo>
                    <a:pt x="841" y="617"/>
                    <a:pt x="564" y="503"/>
                    <a:pt x="641" y="426"/>
                  </a:cubicBezTo>
                  <a:cubicBezTo>
                    <a:pt x="679" y="378"/>
                    <a:pt x="879" y="264"/>
                    <a:pt x="803" y="187"/>
                  </a:cubicBezTo>
                  <a:cubicBezTo>
                    <a:pt x="755" y="101"/>
                    <a:pt x="564" y="25"/>
                    <a:pt x="564" y="25"/>
                  </a:cubicBezTo>
                  <a:cubicBezTo>
                    <a:pt x="536" y="8"/>
                    <a:pt x="515" y="0"/>
                    <a:pt x="4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0"/>
            <p:cNvSpPr/>
            <p:nvPr/>
          </p:nvSpPr>
          <p:spPr>
            <a:xfrm>
              <a:off x="5449841" y="3661805"/>
              <a:ext cx="14608" cy="22629"/>
            </a:xfrm>
            <a:custGeom>
              <a:rect b="b" l="l" r="r" t="t"/>
              <a:pathLst>
                <a:path extrusionOk="0" h="742" w="479">
                  <a:moveTo>
                    <a:pt x="107" y="0"/>
                  </a:moveTo>
                  <a:cubicBezTo>
                    <a:pt x="100" y="0"/>
                    <a:pt x="93" y="3"/>
                    <a:pt x="87" y="10"/>
                  </a:cubicBezTo>
                  <a:cubicBezTo>
                    <a:pt x="1" y="48"/>
                    <a:pt x="48" y="96"/>
                    <a:pt x="87" y="172"/>
                  </a:cubicBezTo>
                  <a:cubicBezTo>
                    <a:pt x="163" y="287"/>
                    <a:pt x="163" y="335"/>
                    <a:pt x="125" y="411"/>
                  </a:cubicBezTo>
                  <a:cubicBezTo>
                    <a:pt x="125" y="488"/>
                    <a:pt x="48" y="574"/>
                    <a:pt x="201" y="650"/>
                  </a:cubicBezTo>
                  <a:cubicBezTo>
                    <a:pt x="292" y="706"/>
                    <a:pt x="358" y="742"/>
                    <a:pt x="401" y="742"/>
                  </a:cubicBezTo>
                  <a:cubicBezTo>
                    <a:pt x="417" y="742"/>
                    <a:pt x="430" y="737"/>
                    <a:pt x="440" y="727"/>
                  </a:cubicBezTo>
                  <a:cubicBezTo>
                    <a:pt x="478" y="727"/>
                    <a:pt x="478" y="612"/>
                    <a:pt x="440" y="574"/>
                  </a:cubicBezTo>
                  <a:cubicBezTo>
                    <a:pt x="364" y="526"/>
                    <a:pt x="326" y="488"/>
                    <a:pt x="287" y="373"/>
                  </a:cubicBezTo>
                  <a:cubicBezTo>
                    <a:pt x="240" y="335"/>
                    <a:pt x="201" y="249"/>
                    <a:pt x="201" y="172"/>
                  </a:cubicBezTo>
                  <a:cubicBezTo>
                    <a:pt x="170" y="70"/>
                    <a:pt x="138" y="0"/>
                    <a:pt x="10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0"/>
            <p:cNvSpPr/>
            <p:nvPr/>
          </p:nvSpPr>
          <p:spPr>
            <a:xfrm>
              <a:off x="5475490" y="3647319"/>
              <a:ext cx="24215" cy="33151"/>
            </a:xfrm>
            <a:custGeom>
              <a:rect b="b" l="l" r="r" t="t"/>
              <a:pathLst>
                <a:path extrusionOk="0" h="1087" w="794">
                  <a:moveTo>
                    <a:pt x="400" y="0"/>
                  </a:moveTo>
                  <a:cubicBezTo>
                    <a:pt x="324" y="0"/>
                    <a:pt x="349" y="103"/>
                    <a:pt x="316" y="170"/>
                  </a:cubicBezTo>
                  <a:cubicBezTo>
                    <a:pt x="316" y="246"/>
                    <a:pt x="316" y="332"/>
                    <a:pt x="278" y="332"/>
                  </a:cubicBezTo>
                  <a:cubicBezTo>
                    <a:pt x="278" y="370"/>
                    <a:pt x="316" y="447"/>
                    <a:pt x="278" y="447"/>
                  </a:cubicBezTo>
                  <a:cubicBezTo>
                    <a:pt x="115" y="485"/>
                    <a:pt x="39" y="485"/>
                    <a:pt x="1" y="523"/>
                  </a:cubicBezTo>
                  <a:cubicBezTo>
                    <a:pt x="39" y="571"/>
                    <a:pt x="77" y="647"/>
                    <a:pt x="77" y="686"/>
                  </a:cubicBezTo>
                  <a:cubicBezTo>
                    <a:pt x="77" y="810"/>
                    <a:pt x="39" y="810"/>
                    <a:pt x="1" y="886"/>
                  </a:cubicBezTo>
                  <a:cubicBezTo>
                    <a:pt x="1" y="963"/>
                    <a:pt x="77" y="963"/>
                    <a:pt x="115" y="1001"/>
                  </a:cubicBezTo>
                  <a:cubicBezTo>
                    <a:pt x="201" y="1049"/>
                    <a:pt x="278" y="1087"/>
                    <a:pt x="316" y="1087"/>
                  </a:cubicBezTo>
                  <a:cubicBezTo>
                    <a:pt x="354" y="1087"/>
                    <a:pt x="402" y="886"/>
                    <a:pt x="478" y="810"/>
                  </a:cubicBezTo>
                  <a:cubicBezTo>
                    <a:pt x="517" y="724"/>
                    <a:pt x="555" y="724"/>
                    <a:pt x="593" y="686"/>
                  </a:cubicBezTo>
                  <a:cubicBezTo>
                    <a:pt x="717" y="647"/>
                    <a:pt x="794" y="686"/>
                    <a:pt x="755" y="609"/>
                  </a:cubicBezTo>
                  <a:cubicBezTo>
                    <a:pt x="755" y="523"/>
                    <a:pt x="478" y="447"/>
                    <a:pt x="517" y="409"/>
                  </a:cubicBezTo>
                  <a:cubicBezTo>
                    <a:pt x="593" y="332"/>
                    <a:pt x="755" y="246"/>
                    <a:pt x="679" y="170"/>
                  </a:cubicBezTo>
                  <a:cubicBezTo>
                    <a:pt x="641" y="93"/>
                    <a:pt x="440" y="7"/>
                    <a:pt x="440" y="7"/>
                  </a:cubicBezTo>
                  <a:cubicBezTo>
                    <a:pt x="424" y="2"/>
                    <a:pt x="411" y="0"/>
                    <a:pt x="40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0"/>
            <p:cNvSpPr/>
            <p:nvPr/>
          </p:nvSpPr>
          <p:spPr>
            <a:xfrm>
              <a:off x="5469360" y="3672845"/>
              <a:ext cx="15767" cy="20159"/>
            </a:xfrm>
            <a:custGeom>
              <a:rect b="b" l="l" r="r" t="t"/>
              <a:pathLst>
                <a:path extrusionOk="0" h="661" w="517">
                  <a:moveTo>
                    <a:pt x="103" y="1"/>
                  </a:moveTo>
                  <a:cubicBezTo>
                    <a:pt x="95" y="1"/>
                    <a:pt x="86" y="4"/>
                    <a:pt x="77" y="11"/>
                  </a:cubicBezTo>
                  <a:cubicBezTo>
                    <a:pt x="1" y="49"/>
                    <a:pt x="39" y="88"/>
                    <a:pt x="125" y="164"/>
                  </a:cubicBezTo>
                  <a:cubicBezTo>
                    <a:pt x="163" y="250"/>
                    <a:pt x="163" y="250"/>
                    <a:pt x="163" y="365"/>
                  </a:cubicBezTo>
                  <a:cubicBezTo>
                    <a:pt x="163" y="451"/>
                    <a:pt x="125" y="527"/>
                    <a:pt x="240" y="565"/>
                  </a:cubicBezTo>
                  <a:cubicBezTo>
                    <a:pt x="330" y="621"/>
                    <a:pt x="394" y="661"/>
                    <a:pt x="438" y="661"/>
                  </a:cubicBezTo>
                  <a:cubicBezTo>
                    <a:pt x="455" y="661"/>
                    <a:pt x="468" y="655"/>
                    <a:pt x="479" y="642"/>
                  </a:cubicBezTo>
                  <a:cubicBezTo>
                    <a:pt x="517" y="604"/>
                    <a:pt x="517" y="527"/>
                    <a:pt x="479" y="489"/>
                  </a:cubicBezTo>
                  <a:cubicBezTo>
                    <a:pt x="402" y="451"/>
                    <a:pt x="364" y="403"/>
                    <a:pt x="278" y="326"/>
                  </a:cubicBezTo>
                  <a:cubicBezTo>
                    <a:pt x="278" y="288"/>
                    <a:pt x="240" y="212"/>
                    <a:pt x="202" y="126"/>
                  </a:cubicBezTo>
                  <a:cubicBezTo>
                    <a:pt x="170" y="63"/>
                    <a:pt x="139" y="1"/>
                    <a:pt x="1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0"/>
            <p:cNvSpPr/>
            <p:nvPr/>
          </p:nvSpPr>
          <p:spPr>
            <a:xfrm>
              <a:off x="5492385" y="3654821"/>
              <a:ext cx="21897" cy="31778"/>
            </a:xfrm>
            <a:custGeom>
              <a:rect b="b" l="l" r="r" t="t"/>
              <a:pathLst>
                <a:path extrusionOk="0" h="1042" w="718">
                  <a:moveTo>
                    <a:pt x="364" y="0"/>
                  </a:moveTo>
                  <a:cubicBezTo>
                    <a:pt x="240" y="0"/>
                    <a:pt x="278" y="86"/>
                    <a:pt x="278" y="163"/>
                  </a:cubicBezTo>
                  <a:cubicBezTo>
                    <a:pt x="278" y="239"/>
                    <a:pt x="240" y="325"/>
                    <a:pt x="240" y="325"/>
                  </a:cubicBezTo>
                  <a:cubicBezTo>
                    <a:pt x="240" y="363"/>
                    <a:pt x="278" y="440"/>
                    <a:pt x="240" y="440"/>
                  </a:cubicBezTo>
                  <a:cubicBezTo>
                    <a:pt x="87" y="478"/>
                    <a:pt x="39" y="478"/>
                    <a:pt x="1" y="516"/>
                  </a:cubicBezTo>
                  <a:cubicBezTo>
                    <a:pt x="39" y="564"/>
                    <a:pt x="87" y="640"/>
                    <a:pt x="87" y="679"/>
                  </a:cubicBezTo>
                  <a:cubicBezTo>
                    <a:pt x="87" y="803"/>
                    <a:pt x="87" y="803"/>
                    <a:pt x="39" y="879"/>
                  </a:cubicBezTo>
                  <a:cubicBezTo>
                    <a:pt x="39" y="917"/>
                    <a:pt x="125" y="956"/>
                    <a:pt x="163" y="956"/>
                  </a:cubicBezTo>
                  <a:cubicBezTo>
                    <a:pt x="240" y="994"/>
                    <a:pt x="326" y="1042"/>
                    <a:pt x="326" y="1042"/>
                  </a:cubicBezTo>
                  <a:cubicBezTo>
                    <a:pt x="402" y="1042"/>
                    <a:pt x="402" y="841"/>
                    <a:pt x="440" y="755"/>
                  </a:cubicBezTo>
                  <a:cubicBezTo>
                    <a:pt x="479" y="717"/>
                    <a:pt x="565" y="679"/>
                    <a:pt x="603" y="679"/>
                  </a:cubicBezTo>
                  <a:cubicBezTo>
                    <a:pt x="679" y="602"/>
                    <a:pt x="717" y="640"/>
                    <a:pt x="717" y="602"/>
                  </a:cubicBezTo>
                  <a:cubicBezTo>
                    <a:pt x="679" y="516"/>
                    <a:pt x="440" y="440"/>
                    <a:pt x="479" y="363"/>
                  </a:cubicBezTo>
                  <a:cubicBezTo>
                    <a:pt x="517" y="325"/>
                    <a:pt x="641" y="201"/>
                    <a:pt x="603" y="124"/>
                  </a:cubicBezTo>
                  <a:cubicBezTo>
                    <a:pt x="517" y="86"/>
                    <a:pt x="364" y="0"/>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0"/>
            <p:cNvSpPr/>
            <p:nvPr/>
          </p:nvSpPr>
          <p:spPr>
            <a:xfrm>
              <a:off x="5487719" y="3679982"/>
              <a:ext cx="15767" cy="17872"/>
            </a:xfrm>
            <a:custGeom>
              <a:rect b="b" l="l" r="r" t="t"/>
              <a:pathLst>
                <a:path extrusionOk="0" h="586" w="517">
                  <a:moveTo>
                    <a:pt x="87" y="1"/>
                  </a:moveTo>
                  <a:cubicBezTo>
                    <a:pt x="75" y="1"/>
                    <a:pt x="60" y="6"/>
                    <a:pt x="39" y="16"/>
                  </a:cubicBezTo>
                  <a:cubicBezTo>
                    <a:pt x="1" y="54"/>
                    <a:pt x="39" y="92"/>
                    <a:pt x="116" y="169"/>
                  </a:cubicBezTo>
                  <a:cubicBezTo>
                    <a:pt x="192" y="255"/>
                    <a:pt x="192" y="255"/>
                    <a:pt x="192" y="331"/>
                  </a:cubicBezTo>
                  <a:cubicBezTo>
                    <a:pt x="192" y="408"/>
                    <a:pt x="154" y="494"/>
                    <a:pt x="278" y="532"/>
                  </a:cubicBezTo>
                  <a:cubicBezTo>
                    <a:pt x="359" y="559"/>
                    <a:pt x="426" y="586"/>
                    <a:pt x="471" y="586"/>
                  </a:cubicBezTo>
                  <a:cubicBezTo>
                    <a:pt x="490" y="586"/>
                    <a:pt x="506" y="581"/>
                    <a:pt x="517" y="570"/>
                  </a:cubicBezTo>
                  <a:cubicBezTo>
                    <a:pt x="517" y="532"/>
                    <a:pt x="517" y="456"/>
                    <a:pt x="479" y="408"/>
                  </a:cubicBezTo>
                  <a:cubicBezTo>
                    <a:pt x="393" y="408"/>
                    <a:pt x="354" y="370"/>
                    <a:pt x="278" y="293"/>
                  </a:cubicBezTo>
                  <a:cubicBezTo>
                    <a:pt x="278" y="255"/>
                    <a:pt x="240" y="169"/>
                    <a:pt x="192" y="92"/>
                  </a:cubicBezTo>
                  <a:cubicBezTo>
                    <a:pt x="136" y="36"/>
                    <a:pt x="121" y="1"/>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0"/>
            <p:cNvSpPr/>
            <p:nvPr/>
          </p:nvSpPr>
          <p:spPr>
            <a:xfrm>
              <a:off x="5508122" y="3662110"/>
              <a:ext cx="20738" cy="29156"/>
            </a:xfrm>
            <a:custGeom>
              <a:rect b="b" l="l" r="r" t="t"/>
              <a:pathLst>
                <a:path extrusionOk="0" h="956" w="680">
                  <a:moveTo>
                    <a:pt x="326" y="0"/>
                  </a:moveTo>
                  <a:cubicBezTo>
                    <a:pt x="240" y="0"/>
                    <a:pt x="240" y="86"/>
                    <a:pt x="240" y="162"/>
                  </a:cubicBezTo>
                  <a:lnTo>
                    <a:pt x="240" y="325"/>
                  </a:lnTo>
                  <a:cubicBezTo>
                    <a:pt x="240" y="325"/>
                    <a:pt x="287" y="401"/>
                    <a:pt x="240" y="401"/>
                  </a:cubicBezTo>
                  <a:cubicBezTo>
                    <a:pt x="87" y="440"/>
                    <a:pt x="49" y="478"/>
                    <a:pt x="1" y="516"/>
                  </a:cubicBezTo>
                  <a:cubicBezTo>
                    <a:pt x="49" y="516"/>
                    <a:pt x="87" y="602"/>
                    <a:pt x="87" y="640"/>
                  </a:cubicBezTo>
                  <a:cubicBezTo>
                    <a:pt x="87" y="717"/>
                    <a:pt x="87" y="717"/>
                    <a:pt x="49" y="803"/>
                  </a:cubicBezTo>
                  <a:cubicBezTo>
                    <a:pt x="49" y="879"/>
                    <a:pt x="125" y="879"/>
                    <a:pt x="163" y="917"/>
                  </a:cubicBezTo>
                  <a:cubicBezTo>
                    <a:pt x="201" y="917"/>
                    <a:pt x="287" y="956"/>
                    <a:pt x="326" y="956"/>
                  </a:cubicBezTo>
                  <a:cubicBezTo>
                    <a:pt x="364" y="956"/>
                    <a:pt x="364" y="755"/>
                    <a:pt x="440" y="678"/>
                  </a:cubicBezTo>
                  <a:cubicBezTo>
                    <a:pt x="479" y="678"/>
                    <a:pt x="526" y="602"/>
                    <a:pt x="526" y="602"/>
                  </a:cubicBezTo>
                  <a:cubicBezTo>
                    <a:pt x="603" y="564"/>
                    <a:pt x="679" y="564"/>
                    <a:pt x="679" y="516"/>
                  </a:cubicBezTo>
                  <a:cubicBezTo>
                    <a:pt x="641" y="440"/>
                    <a:pt x="402" y="401"/>
                    <a:pt x="440" y="363"/>
                  </a:cubicBezTo>
                  <a:cubicBezTo>
                    <a:pt x="479" y="277"/>
                    <a:pt x="603" y="162"/>
                    <a:pt x="565" y="124"/>
                  </a:cubicBezTo>
                  <a:cubicBezTo>
                    <a:pt x="479" y="86"/>
                    <a:pt x="326" y="0"/>
                    <a:pt x="3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0"/>
            <p:cNvSpPr/>
            <p:nvPr/>
          </p:nvSpPr>
          <p:spPr>
            <a:xfrm>
              <a:off x="5504645" y="3685105"/>
              <a:ext cx="14578" cy="16530"/>
            </a:xfrm>
            <a:custGeom>
              <a:rect b="b" l="l" r="r" t="t"/>
              <a:pathLst>
                <a:path extrusionOk="0" h="542" w="478">
                  <a:moveTo>
                    <a:pt x="38" y="1"/>
                  </a:moveTo>
                  <a:cubicBezTo>
                    <a:pt x="0" y="49"/>
                    <a:pt x="0" y="87"/>
                    <a:pt x="77" y="163"/>
                  </a:cubicBezTo>
                  <a:cubicBezTo>
                    <a:pt x="163" y="202"/>
                    <a:pt x="163" y="240"/>
                    <a:pt x="163" y="326"/>
                  </a:cubicBezTo>
                  <a:cubicBezTo>
                    <a:pt x="163" y="364"/>
                    <a:pt x="115" y="440"/>
                    <a:pt x="239" y="479"/>
                  </a:cubicBezTo>
                  <a:cubicBezTo>
                    <a:pt x="294" y="513"/>
                    <a:pt x="353" y="542"/>
                    <a:pt x="396" y="542"/>
                  </a:cubicBezTo>
                  <a:cubicBezTo>
                    <a:pt x="414" y="542"/>
                    <a:pt x="429" y="537"/>
                    <a:pt x="440" y="526"/>
                  </a:cubicBezTo>
                  <a:cubicBezTo>
                    <a:pt x="478" y="479"/>
                    <a:pt x="478" y="440"/>
                    <a:pt x="401" y="402"/>
                  </a:cubicBezTo>
                  <a:cubicBezTo>
                    <a:pt x="354" y="364"/>
                    <a:pt x="315" y="364"/>
                    <a:pt x="239" y="288"/>
                  </a:cubicBezTo>
                  <a:cubicBezTo>
                    <a:pt x="239" y="240"/>
                    <a:pt x="201" y="163"/>
                    <a:pt x="163" y="125"/>
                  </a:cubicBezTo>
                  <a:cubicBezTo>
                    <a:pt x="115" y="49"/>
                    <a:pt x="77" y="1"/>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0"/>
            <p:cNvSpPr/>
            <p:nvPr/>
          </p:nvSpPr>
          <p:spPr>
            <a:xfrm>
              <a:off x="5525323" y="3668210"/>
              <a:ext cx="18085" cy="26838"/>
            </a:xfrm>
            <a:custGeom>
              <a:rect b="b" l="l" r="r" t="t"/>
              <a:pathLst>
                <a:path extrusionOk="0" h="880" w="593">
                  <a:moveTo>
                    <a:pt x="239" y="1"/>
                  </a:moveTo>
                  <a:cubicBezTo>
                    <a:pt x="115" y="1"/>
                    <a:pt x="153" y="77"/>
                    <a:pt x="153" y="163"/>
                  </a:cubicBezTo>
                  <a:lnTo>
                    <a:pt x="153" y="278"/>
                  </a:lnTo>
                  <a:cubicBezTo>
                    <a:pt x="153" y="316"/>
                    <a:pt x="201" y="364"/>
                    <a:pt x="153" y="364"/>
                  </a:cubicBezTo>
                  <a:cubicBezTo>
                    <a:pt x="39" y="440"/>
                    <a:pt x="1" y="440"/>
                    <a:pt x="1" y="478"/>
                  </a:cubicBezTo>
                  <a:cubicBezTo>
                    <a:pt x="1" y="478"/>
                    <a:pt x="39" y="555"/>
                    <a:pt x="39" y="603"/>
                  </a:cubicBezTo>
                  <a:cubicBezTo>
                    <a:pt x="77" y="679"/>
                    <a:pt x="39" y="679"/>
                    <a:pt x="39" y="756"/>
                  </a:cubicBezTo>
                  <a:cubicBezTo>
                    <a:pt x="39" y="794"/>
                    <a:pt x="77" y="794"/>
                    <a:pt x="115" y="842"/>
                  </a:cubicBezTo>
                  <a:cubicBezTo>
                    <a:pt x="201" y="842"/>
                    <a:pt x="278" y="880"/>
                    <a:pt x="278" y="880"/>
                  </a:cubicBezTo>
                  <a:cubicBezTo>
                    <a:pt x="316" y="842"/>
                    <a:pt x="316" y="679"/>
                    <a:pt x="354" y="603"/>
                  </a:cubicBezTo>
                  <a:cubicBezTo>
                    <a:pt x="392" y="603"/>
                    <a:pt x="440" y="517"/>
                    <a:pt x="478" y="517"/>
                  </a:cubicBezTo>
                  <a:cubicBezTo>
                    <a:pt x="555" y="478"/>
                    <a:pt x="593" y="478"/>
                    <a:pt x="593" y="440"/>
                  </a:cubicBezTo>
                  <a:cubicBezTo>
                    <a:pt x="555" y="364"/>
                    <a:pt x="316" y="364"/>
                    <a:pt x="354" y="278"/>
                  </a:cubicBezTo>
                  <a:cubicBezTo>
                    <a:pt x="392" y="240"/>
                    <a:pt x="516" y="125"/>
                    <a:pt x="440" y="77"/>
                  </a:cubicBezTo>
                  <a:cubicBezTo>
                    <a:pt x="392" y="39"/>
                    <a:pt x="239" y="1"/>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0"/>
            <p:cNvSpPr/>
            <p:nvPr/>
          </p:nvSpPr>
          <p:spPr>
            <a:xfrm>
              <a:off x="5521541" y="3690076"/>
              <a:ext cx="14608" cy="14303"/>
            </a:xfrm>
            <a:custGeom>
              <a:rect b="b" l="l" r="r" t="t"/>
              <a:pathLst>
                <a:path extrusionOk="0" h="469" w="479">
                  <a:moveTo>
                    <a:pt x="39" y="0"/>
                  </a:moveTo>
                  <a:cubicBezTo>
                    <a:pt x="0" y="39"/>
                    <a:pt x="0" y="77"/>
                    <a:pt x="86" y="125"/>
                  </a:cubicBezTo>
                  <a:cubicBezTo>
                    <a:pt x="163" y="201"/>
                    <a:pt x="163" y="201"/>
                    <a:pt x="163" y="277"/>
                  </a:cubicBezTo>
                  <a:cubicBezTo>
                    <a:pt x="163" y="316"/>
                    <a:pt x="163" y="402"/>
                    <a:pt x="239" y="440"/>
                  </a:cubicBezTo>
                  <a:cubicBezTo>
                    <a:pt x="301" y="459"/>
                    <a:pt x="351" y="469"/>
                    <a:pt x="386" y="469"/>
                  </a:cubicBezTo>
                  <a:cubicBezTo>
                    <a:pt x="421" y="469"/>
                    <a:pt x="440" y="459"/>
                    <a:pt x="440" y="440"/>
                  </a:cubicBezTo>
                  <a:cubicBezTo>
                    <a:pt x="478" y="402"/>
                    <a:pt x="478" y="363"/>
                    <a:pt x="402" y="316"/>
                  </a:cubicBezTo>
                  <a:cubicBezTo>
                    <a:pt x="363" y="316"/>
                    <a:pt x="325" y="316"/>
                    <a:pt x="239" y="239"/>
                  </a:cubicBezTo>
                  <a:cubicBezTo>
                    <a:pt x="239" y="201"/>
                    <a:pt x="201" y="163"/>
                    <a:pt x="163" y="77"/>
                  </a:cubicBezTo>
                  <a:cubicBezTo>
                    <a:pt x="86" y="39"/>
                    <a:pt x="86"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0"/>
            <p:cNvSpPr/>
            <p:nvPr/>
          </p:nvSpPr>
          <p:spPr>
            <a:xfrm>
              <a:off x="5538741" y="3671991"/>
              <a:ext cx="18085" cy="24733"/>
            </a:xfrm>
            <a:custGeom>
              <a:rect b="b" l="l" r="r" t="t"/>
              <a:pathLst>
                <a:path extrusionOk="0" h="811" w="593">
                  <a:moveTo>
                    <a:pt x="239" y="1"/>
                  </a:moveTo>
                  <a:cubicBezTo>
                    <a:pt x="153" y="1"/>
                    <a:pt x="191" y="77"/>
                    <a:pt x="191" y="116"/>
                  </a:cubicBezTo>
                  <a:lnTo>
                    <a:pt x="191" y="278"/>
                  </a:lnTo>
                  <a:cubicBezTo>
                    <a:pt x="191" y="278"/>
                    <a:pt x="239" y="316"/>
                    <a:pt x="191" y="354"/>
                  </a:cubicBezTo>
                  <a:cubicBezTo>
                    <a:pt x="76" y="393"/>
                    <a:pt x="38" y="393"/>
                    <a:pt x="0" y="431"/>
                  </a:cubicBezTo>
                  <a:cubicBezTo>
                    <a:pt x="38" y="479"/>
                    <a:pt x="76" y="517"/>
                    <a:pt x="76" y="555"/>
                  </a:cubicBezTo>
                  <a:lnTo>
                    <a:pt x="76" y="718"/>
                  </a:lnTo>
                  <a:cubicBezTo>
                    <a:pt x="38" y="756"/>
                    <a:pt x="115" y="756"/>
                    <a:pt x="153" y="794"/>
                  </a:cubicBezTo>
                  <a:cubicBezTo>
                    <a:pt x="210" y="794"/>
                    <a:pt x="246" y="811"/>
                    <a:pt x="275" y="811"/>
                  </a:cubicBezTo>
                  <a:cubicBezTo>
                    <a:pt x="290" y="811"/>
                    <a:pt x="303" y="807"/>
                    <a:pt x="315" y="794"/>
                  </a:cubicBezTo>
                  <a:cubicBezTo>
                    <a:pt x="354" y="794"/>
                    <a:pt x="315" y="632"/>
                    <a:pt x="392" y="593"/>
                  </a:cubicBezTo>
                  <a:cubicBezTo>
                    <a:pt x="392" y="555"/>
                    <a:pt x="430" y="479"/>
                    <a:pt x="478" y="479"/>
                  </a:cubicBezTo>
                  <a:cubicBezTo>
                    <a:pt x="554" y="431"/>
                    <a:pt x="592" y="431"/>
                    <a:pt x="592" y="393"/>
                  </a:cubicBezTo>
                  <a:cubicBezTo>
                    <a:pt x="554" y="354"/>
                    <a:pt x="354" y="316"/>
                    <a:pt x="354" y="278"/>
                  </a:cubicBezTo>
                  <a:cubicBezTo>
                    <a:pt x="392" y="240"/>
                    <a:pt x="516" y="116"/>
                    <a:pt x="430" y="77"/>
                  </a:cubicBezTo>
                  <a:cubicBezTo>
                    <a:pt x="392" y="39"/>
                    <a:pt x="239" y="1"/>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0"/>
            <p:cNvSpPr/>
            <p:nvPr/>
          </p:nvSpPr>
          <p:spPr>
            <a:xfrm>
              <a:off x="5536119" y="3692394"/>
              <a:ext cx="13419" cy="13449"/>
            </a:xfrm>
            <a:custGeom>
              <a:rect b="b" l="l" r="r" t="t"/>
              <a:pathLst>
                <a:path extrusionOk="0" h="441" w="440">
                  <a:moveTo>
                    <a:pt x="38" y="1"/>
                  </a:moveTo>
                  <a:cubicBezTo>
                    <a:pt x="0" y="49"/>
                    <a:pt x="0" y="87"/>
                    <a:pt x="86" y="125"/>
                  </a:cubicBezTo>
                  <a:cubicBezTo>
                    <a:pt x="162" y="201"/>
                    <a:pt x="162" y="201"/>
                    <a:pt x="162" y="240"/>
                  </a:cubicBezTo>
                  <a:cubicBezTo>
                    <a:pt x="162" y="326"/>
                    <a:pt x="124" y="402"/>
                    <a:pt x="239" y="402"/>
                  </a:cubicBezTo>
                  <a:cubicBezTo>
                    <a:pt x="325" y="440"/>
                    <a:pt x="401" y="440"/>
                    <a:pt x="440" y="440"/>
                  </a:cubicBezTo>
                  <a:cubicBezTo>
                    <a:pt x="440" y="402"/>
                    <a:pt x="440" y="326"/>
                    <a:pt x="401" y="326"/>
                  </a:cubicBezTo>
                  <a:cubicBezTo>
                    <a:pt x="363" y="287"/>
                    <a:pt x="277" y="287"/>
                    <a:pt x="239" y="201"/>
                  </a:cubicBezTo>
                  <a:cubicBezTo>
                    <a:pt x="201" y="201"/>
                    <a:pt x="162" y="163"/>
                    <a:pt x="124" y="87"/>
                  </a:cubicBezTo>
                  <a:cubicBezTo>
                    <a:pt x="86" y="49"/>
                    <a:pt x="86" y="1"/>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0"/>
            <p:cNvSpPr/>
            <p:nvPr/>
          </p:nvSpPr>
          <p:spPr>
            <a:xfrm>
              <a:off x="5551855" y="3675316"/>
              <a:ext cx="18359" cy="24398"/>
            </a:xfrm>
            <a:custGeom>
              <a:rect b="b" l="l" r="r" t="t"/>
              <a:pathLst>
                <a:path extrusionOk="0" h="800" w="602">
                  <a:moveTo>
                    <a:pt x="232" y="1"/>
                  </a:moveTo>
                  <a:cubicBezTo>
                    <a:pt x="203" y="1"/>
                    <a:pt x="179" y="12"/>
                    <a:pt x="162" y="45"/>
                  </a:cubicBezTo>
                  <a:cubicBezTo>
                    <a:pt x="124" y="83"/>
                    <a:pt x="124" y="207"/>
                    <a:pt x="124" y="207"/>
                  </a:cubicBezTo>
                  <a:cubicBezTo>
                    <a:pt x="124" y="207"/>
                    <a:pt x="201" y="245"/>
                    <a:pt x="239" y="245"/>
                  </a:cubicBezTo>
                  <a:cubicBezTo>
                    <a:pt x="287" y="284"/>
                    <a:pt x="201" y="370"/>
                    <a:pt x="86" y="408"/>
                  </a:cubicBezTo>
                  <a:cubicBezTo>
                    <a:pt x="48" y="408"/>
                    <a:pt x="48" y="446"/>
                    <a:pt x="48" y="523"/>
                  </a:cubicBezTo>
                  <a:cubicBezTo>
                    <a:pt x="48" y="609"/>
                    <a:pt x="48" y="647"/>
                    <a:pt x="0" y="723"/>
                  </a:cubicBezTo>
                  <a:cubicBezTo>
                    <a:pt x="0" y="761"/>
                    <a:pt x="86" y="761"/>
                    <a:pt x="162" y="761"/>
                  </a:cubicBezTo>
                  <a:cubicBezTo>
                    <a:pt x="239" y="800"/>
                    <a:pt x="325" y="800"/>
                    <a:pt x="363" y="800"/>
                  </a:cubicBezTo>
                  <a:cubicBezTo>
                    <a:pt x="401" y="761"/>
                    <a:pt x="363" y="609"/>
                    <a:pt x="325" y="561"/>
                  </a:cubicBezTo>
                  <a:cubicBezTo>
                    <a:pt x="325" y="484"/>
                    <a:pt x="440" y="484"/>
                    <a:pt x="478" y="484"/>
                  </a:cubicBezTo>
                  <a:cubicBezTo>
                    <a:pt x="526" y="484"/>
                    <a:pt x="602" y="446"/>
                    <a:pt x="564" y="408"/>
                  </a:cubicBezTo>
                  <a:cubicBezTo>
                    <a:pt x="564" y="370"/>
                    <a:pt x="440" y="370"/>
                    <a:pt x="401" y="370"/>
                  </a:cubicBezTo>
                  <a:cubicBezTo>
                    <a:pt x="325" y="322"/>
                    <a:pt x="401" y="284"/>
                    <a:pt x="440" y="207"/>
                  </a:cubicBezTo>
                  <a:cubicBezTo>
                    <a:pt x="440" y="131"/>
                    <a:pt x="440" y="45"/>
                    <a:pt x="363" y="45"/>
                  </a:cubicBezTo>
                  <a:cubicBezTo>
                    <a:pt x="319" y="23"/>
                    <a:pt x="272" y="1"/>
                    <a:pt x="23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0"/>
            <p:cNvSpPr/>
            <p:nvPr/>
          </p:nvSpPr>
          <p:spPr>
            <a:xfrm>
              <a:off x="5566403" y="3678640"/>
              <a:ext cx="16072" cy="23422"/>
            </a:xfrm>
            <a:custGeom>
              <a:rect b="b" l="l" r="r" t="t"/>
              <a:pathLst>
                <a:path extrusionOk="0" h="768" w="527">
                  <a:moveTo>
                    <a:pt x="120" y="1"/>
                  </a:moveTo>
                  <a:cubicBezTo>
                    <a:pt x="100" y="1"/>
                    <a:pt x="87" y="6"/>
                    <a:pt x="87" y="22"/>
                  </a:cubicBezTo>
                  <a:cubicBezTo>
                    <a:pt x="49" y="98"/>
                    <a:pt x="49" y="261"/>
                    <a:pt x="49" y="261"/>
                  </a:cubicBezTo>
                  <a:cubicBezTo>
                    <a:pt x="49" y="261"/>
                    <a:pt x="87" y="261"/>
                    <a:pt x="125" y="299"/>
                  </a:cubicBezTo>
                  <a:cubicBezTo>
                    <a:pt x="163" y="299"/>
                    <a:pt x="201" y="375"/>
                    <a:pt x="49" y="414"/>
                  </a:cubicBezTo>
                  <a:cubicBezTo>
                    <a:pt x="1" y="414"/>
                    <a:pt x="1" y="452"/>
                    <a:pt x="1" y="500"/>
                  </a:cubicBezTo>
                  <a:lnTo>
                    <a:pt x="1" y="614"/>
                  </a:lnTo>
                  <a:cubicBezTo>
                    <a:pt x="1" y="614"/>
                    <a:pt x="87" y="691"/>
                    <a:pt x="125" y="738"/>
                  </a:cubicBezTo>
                  <a:cubicBezTo>
                    <a:pt x="163" y="758"/>
                    <a:pt x="204" y="767"/>
                    <a:pt x="240" y="767"/>
                  </a:cubicBezTo>
                  <a:cubicBezTo>
                    <a:pt x="276" y="767"/>
                    <a:pt x="307" y="758"/>
                    <a:pt x="326" y="738"/>
                  </a:cubicBezTo>
                  <a:cubicBezTo>
                    <a:pt x="364" y="691"/>
                    <a:pt x="287" y="576"/>
                    <a:pt x="287" y="538"/>
                  </a:cubicBezTo>
                  <a:cubicBezTo>
                    <a:pt x="287" y="452"/>
                    <a:pt x="364" y="452"/>
                    <a:pt x="440" y="452"/>
                  </a:cubicBezTo>
                  <a:cubicBezTo>
                    <a:pt x="479" y="414"/>
                    <a:pt x="526" y="414"/>
                    <a:pt x="479" y="375"/>
                  </a:cubicBezTo>
                  <a:cubicBezTo>
                    <a:pt x="479" y="337"/>
                    <a:pt x="364" y="337"/>
                    <a:pt x="364" y="337"/>
                  </a:cubicBezTo>
                  <a:cubicBezTo>
                    <a:pt x="240" y="299"/>
                    <a:pt x="326" y="261"/>
                    <a:pt x="326" y="175"/>
                  </a:cubicBezTo>
                  <a:cubicBezTo>
                    <a:pt x="364" y="98"/>
                    <a:pt x="326" y="22"/>
                    <a:pt x="287" y="22"/>
                  </a:cubicBezTo>
                  <a:cubicBezTo>
                    <a:pt x="230" y="22"/>
                    <a:pt x="160" y="1"/>
                    <a:pt x="12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0"/>
            <p:cNvSpPr/>
            <p:nvPr/>
          </p:nvSpPr>
          <p:spPr>
            <a:xfrm>
              <a:off x="5548348" y="3697365"/>
              <a:ext cx="16926" cy="10735"/>
            </a:xfrm>
            <a:custGeom>
              <a:rect b="b" l="l" r="r" t="t"/>
              <a:pathLst>
                <a:path extrusionOk="0" h="352" w="555">
                  <a:moveTo>
                    <a:pt x="39" y="0"/>
                  </a:moveTo>
                  <a:cubicBezTo>
                    <a:pt x="0" y="38"/>
                    <a:pt x="77" y="77"/>
                    <a:pt x="115" y="163"/>
                  </a:cubicBezTo>
                  <a:cubicBezTo>
                    <a:pt x="163" y="239"/>
                    <a:pt x="115" y="277"/>
                    <a:pt x="201" y="315"/>
                  </a:cubicBezTo>
                  <a:cubicBezTo>
                    <a:pt x="239" y="339"/>
                    <a:pt x="309" y="351"/>
                    <a:pt x="368" y="351"/>
                  </a:cubicBezTo>
                  <a:cubicBezTo>
                    <a:pt x="428" y="351"/>
                    <a:pt x="478" y="339"/>
                    <a:pt x="478" y="315"/>
                  </a:cubicBezTo>
                  <a:cubicBezTo>
                    <a:pt x="516" y="277"/>
                    <a:pt x="555" y="201"/>
                    <a:pt x="478" y="163"/>
                  </a:cubicBezTo>
                  <a:cubicBezTo>
                    <a:pt x="402" y="163"/>
                    <a:pt x="277" y="163"/>
                    <a:pt x="201" y="124"/>
                  </a:cubicBezTo>
                  <a:cubicBezTo>
                    <a:pt x="163" y="38"/>
                    <a:pt x="77"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0"/>
            <p:cNvSpPr/>
            <p:nvPr/>
          </p:nvSpPr>
          <p:spPr>
            <a:xfrm>
              <a:off x="5562926" y="3699409"/>
              <a:ext cx="16926" cy="10705"/>
            </a:xfrm>
            <a:custGeom>
              <a:rect b="b" l="l" r="r" t="t"/>
              <a:pathLst>
                <a:path extrusionOk="0" h="351" w="555">
                  <a:moveTo>
                    <a:pt x="62" y="0"/>
                  </a:moveTo>
                  <a:cubicBezTo>
                    <a:pt x="53" y="0"/>
                    <a:pt x="45" y="3"/>
                    <a:pt x="38" y="10"/>
                  </a:cubicBezTo>
                  <a:cubicBezTo>
                    <a:pt x="0" y="57"/>
                    <a:pt x="38" y="96"/>
                    <a:pt x="115" y="134"/>
                  </a:cubicBezTo>
                  <a:cubicBezTo>
                    <a:pt x="163" y="210"/>
                    <a:pt x="115" y="248"/>
                    <a:pt x="201" y="296"/>
                  </a:cubicBezTo>
                  <a:cubicBezTo>
                    <a:pt x="255" y="323"/>
                    <a:pt x="371" y="350"/>
                    <a:pt x="434" y="350"/>
                  </a:cubicBezTo>
                  <a:cubicBezTo>
                    <a:pt x="461" y="350"/>
                    <a:pt x="478" y="346"/>
                    <a:pt x="478" y="334"/>
                  </a:cubicBezTo>
                  <a:cubicBezTo>
                    <a:pt x="516" y="296"/>
                    <a:pt x="554" y="210"/>
                    <a:pt x="478" y="172"/>
                  </a:cubicBezTo>
                  <a:cubicBezTo>
                    <a:pt x="401" y="134"/>
                    <a:pt x="239" y="172"/>
                    <a:pt x="201" y="96"/>
                  </a:cubicBezTo>
                  <a:cubicBezTo>
                    <a:pt x="169" y="64"/>
                    <a:pt x="105" y="0"/>
                    <a:pt x="6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0"/>
            <p:cNvSpPr/>
            <p:nvPr/>
          </p:nvSpPr>
          <p:spPr>
            <a:xfrm>
              <a:off x="5579822" y="3679585"/>
              <a:ext cx="15767" cy="22751"/>
            </a:xfrm>
            <a:custGeom>
              <a:rect b="b" l="l" r="r" t="t"/>
              <a:pathLst>
                <a:path extrusionOk="0" h="746" w="517">
                  <a:moveTo>
                    <a:pt x="110" y="0"/>
                  </a:moveTo>
                  <a:cubicBezTo>
                    <a:pt x="70" y="0"/>
                    <a:pt x="39" y="10"/>
                    <a:pt x="39" y="29"/>
                  </a:cubicBezTo>
                  <a:cubicBezTo>
                    <a:pt x="0" y="105"/>
                    <a:pt x="0" y="268"/>
                    <a:pt x="0" y="268"/>
                  </a:cubicBezTo>
                  <a:cubicBezTo>
                    <a:pt x="0" y="268"/>
                    <a:pt x="86" y="268"/>
                    <a:pt x="125" y="306"/>
                  </a:cubicBezTo>
                  <a:cubicBezTo>
                    <a:pt x="163" y="306"/>
                    <a:pt x="163" y="383"/>
                    <a:pt x="39" y="421"/>
                  </a:cubicBezTo>
                  <a:cubicBezTo>
                    <a:pt x="0" y="469"/>
                    <a:pt x="0" y="469"/>
                    <a:pt x="0" y="507"/>
                  </a:cubicBezTo>
                  <a:lnTo>
                    <a:pt x="0" y="621"/>
                  </a:lnTo>
                  <a:cubicBezTo>
                    <a:pt x="0" y="621"/>
                    <a:pt x="86" y="707"/>
                    <a:pt x="125" y="746"/>
                  </a:cubicBezTo>
                  <a:lnTo>
                    <a:pt x="325" y="746"/>
                  </a:lnTo>
                  <a:cubicBezTo>
                    <a:pt x="363" y="707"/>
                    <a:pt x="277" y="583"/>
                    <a:pt x="277" y="507"/>
                  </a:cubicBezTo>
                  <a:cubicBezTo>
                    <a:pt x="239" y="469"/>
                    <a:pt x="363" y="469"/>
                    <a:pt x="402" y="421"/>
                  </a:cubicBezTo>
                  <a:cubicBezTo>
                    <a:pt x="440" y="421"/>
                    <a:pt x="516" y="383"/>
                    <a:pt x="478" y="344"/>
                  </a:cubicBezTo>
                  <a:cubicBezTo>
                    <a:pt x="440" y="306"/>
                    <a:pt x="363" y="306"/>
                    <a:pt x="325" y="306"/>
                  </a:cubicBezTo>
                  <a:cubicBezTo>
                    <a:pt x="239" y="306"/>
                    <a:pt x="277" y="230"/>
                    <a:pt x="325" y="144"/>
                  </a:cubicBezTo>
                  <a:cubicBezTo>
                    <a:pt x="325" y="67"/>
                    <a:pt x="277" y="29"/>
                    <a:pt x="239" y="29"/>
                  </a:cubicBezTo>
                  <a:cubicBezTo>
                    <a:pt x="201" y="10"/>
                    <a:pt x="151" y="0"/>
                    <a:pt x="11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0"/>
            <p:cNvSpPr/>
            <p:nvPr/>
          </p:nvSpPr>
          <p:spPr>
            <a:xfrm>
              <a:off x="5576314" y="3700720"/>
              <a:ext cx="18116" cy="9790"/>
            </a:xfrm>
            <a:custGeom>
              <a:rect b="b" l="l" r="r" t="t"/>
              <a:pathLst>
                <a:path extrusionOk="0" h="321" w="594">
                  <a:moveTo>
                    <a:pt x="67" y="0"/>
                  </a:moveTo>
                  <a:cubicBezTo>
                    <a:pt x="56" y="0"/>
                    <a:pt x="47" y="4"/>
                    <a:pt x="39" y="14"/>
                  </a:cubicBezTo>
                  <a:cubicBezTo>
                    <a:pt x="1" y="53"/>
                    <a:pt x="77" y="91"/>
                    <a:pt x="115" y="167"/>
                  </a:cubicBezTo>
                  <a:cubicBezTo>
                    <a:pt x="154" y="205"/>
                    <a:pt x="115" y="291"/>
                    <a:pt x="201" y="291"/>
                  </a:cubicBezTo>
                  <a:cubicBezTo>
                    <a:pt x="240" y="311"/>
                    <a:pt x="309" y="320"/>
                    <a:pt x="373" y="320"/>
                  </a:cubicBezTo>
                  <a:cubicBezTo>
                    <a:pt x="438" y="320"/>
                    <a:pt x="498" y="311"/>
                    <a:pt x="517" y="291"/>
                  </a:cubicBezTo>
                  <a:cubicBezTo>
                    <a:pt x="555" y="253"/>
                    <a:pt x="593" y="167"/>
                    <a:pt x="478" y="129"/>
                  </a:cubicBezTo>
                  <a:cubicBezTo>
                    <a:pt x="392" y="129"/>
                    <a:pt x="278" y="129"/>
                    <a:pt x="201" y="91"/>
                  </a:cubicBezTo>
                  <a:cubicBezTo>
                    <a:pt x="163" y="61"/>
                    <a:pt x="108" y="0"/>
                    <a:pt x="6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0"/>
            <p:cNvSpPr/>
            <p:nvPr/>
          </p:nvSpPr>
          <p:spPr>
            <a:xfrm>
              <a:off x="5592051" y="3680439"/>
              <a:ext cx="15767" cy="21897"/>
            </a:xfrm>
            <a:custGeom>
              <a:rect b="b" l="l" r="r" t="t"/>
              <a:pathLst>
                <a:path extrusionOk="0" h="718" w="517">
                  <a:moveTo>
                    <a:pt x="201" y="1"/>
                  </a:moveTo>
                  <a:cubicBezTo>
                    <a:pt x="115" y="39"/>
                    <a:pt x="39" y="1"/>
                    <a:pt x="39" y="77"/>
                  </a:cubicBezTo>
                  <a:cubicBezTo>
                    <a:pt x="1" y="116"/>
                    <a:pt x="39" y="278"/>
                    <a:pt x="39" y="278"/>
                  </a:cubicBezTo>
                  <a:lnTo>
                    <a:pt x="115" y="278"/>
                  </a:lnTo>
                  <a:cubicBezTo>
                    <a:pt x="163" y="316"/>
                    <a:pt x="201" y="355"/>
                    <a:pt x="77" y="441"/>
                  </a:cubicBezTo>
                  <a:cubicBezTo>
                    <a:pt x="39" y="441"/>
                    <a:pt x="39" y="441"/>
                    <a:pt x="39" y="517"/>
                  </a:cubicBezTo>
                  <a:lnTo>
                    <a:pt x="39" y="632"/>
                  </a:lnTo>
                  <a:cubicBezTo>
                    <a:pt x="39" y="632"/>
                    <a:pt x="115" y="679"/>
                    <a:pt x="163" y="718"/>
                  </a:cubicBezTo>
                  <a:lnTo>
                    <a:pt x="201" y="718"/>
                  </a:lnTo>
                  <a:cubicBezTo>
                    <a:pt x="278" y="718"/>
                    <a:pt x="316" y="718"/>
                    <a:pt x="354" y="679"/>
                  </a:cubicBezTo>
                  <a:cubicBezTo>
                    <a:pt x="402" y="632"/>
                    <a:pt x="316" y="517"/>
                    <a:pt x="278" y="479"/>
                  </a:cubicBezTo>
                  <a:cubicBezTo>
                    <a:pt x="278" y="441"/>
                    <a:pt x="354" y="393"/>
                    <a:pt x="440" y="393"/>
                  </a:cubicBezTo>
                  <a:cubicBezTo>
                    <a:pt x="440" y="355"/>
                    <a:pt x="517" y="316"/>
                    <a:pt x="478" y="316"/>
                  </a:cubicBezTo>
                  <a:cubicBezTo>
                    <a:pt x="440" y="278"/>
                    <a:pt x="354" y="278"/>
                    <a:pt x="316" y="278"/>
                  </a:cubicBezTo>
                  <a:cubicBezTo>
                    <a:pt x="240" y="278"/>
                    <a:pt x="278" y="240"/>
                    <a:pt x="278" y="154"/>
                  </a:cubicBezTo>
                  <a:cubicBezTo>
                    <a:pt x="316" y="77"/>
                    <a:pt x="278"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0"/>
            <p:cNvSpPr/>
            <p:nvPr/>
          </p:nvSpPr>
          <p:spPr>
            <a:xfrm>
              <a:off x="5590892" y="3701147"/>
              <a:ext cx="16926" cy="8478"/>
            </a:xfrm>
            <a:custGeom>
              <a:rect b="b" l="l" r="r" t="t"/>
              <a:pathLst>
                <a:path extrusionOk="0" h="278" w="555">
                  <a:moveTo>
                    <a:pt x="39" y="0"/>
                  </a:moveTo>
                  <a:cubicBezTo>
                    <a:pt x="0" y="39"/>
                    <a:pt x="39" y="77"/>
                    <a:pt x="115" y="115"/>
                  </a:cubicBezTo>
                  <a:cubicBezTo>
                    <a:pt x="153" y="191"/>
                    <a:pt x="115" y="239"/>
                    <a:pt x="201" y="277"/>
                  </a:cubicBezTo>
                  <a:cubicBezTo>
                    <a:pt x="278" y="277"/>
                    <a:pt x="478" y="277"/>
                    <a:pt x="478" y="239"/>
                  </a:cubicBezTo>
                  <a:cubicBezTo>
                    <a:pt x="516" y="191"/>
                    <a:pt x="555" y="115"/>
                    <a:pt x="478" y="115"/>
                  </a:cubicBezTo>
                  <a:cubicBezTo>
                    <a:pt x="416" y="96"/>
                    <a:pt x="356" y="96"/>
                    <a:pt x="307" y="96"/>
                  </a:cubicBezTo>
                  <a:cubicBezTo>
                    <a:pt x="258" y="96"/>
                    <a:pt x="220" y="96"/>
                    <a:pt x="201" y="77"/>
                  </a:cubicBezTo>
                  <a:cubicBezTo>
                    <a:pt x="115" y="39"/>
                    <a:pt x="77"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0"/>
            <p:cNvSpPr/>
            <p:nvPr/>
          </p:nvSpPr>
          <p:spPr>
            <a:xfrm>
              <a:off x="5605470" y="3682788"/>
              <a:ext cx="15767" cy="26838"/>
            </a:xfrm>
            <a:custGeom>
              <a:rect b="b" l="l" r="r" t="t"/>
              <a:pathLst>
                <a:path extrusionOk="0" h="880" w="517">
                  <a:moveTo>
                    <a:pt x="115" y="0"/>
                  </a:moveTo>
                  <a:cubicBezTo>
                    <a:pt x="38" y="0"/>
                    <a:pt x="0" y="0"/>
                    <a:pt x="0" y="39"/>
                  </a:cubicBezTo>
                  <a:lnTo>
                    <a:pt x="0" y="163"/>
                  </a:lnTo>
                  <a:cubicBezTo>
                    <a:pt x="0" y="163"/>
                    <a:pt x="153" y="163"/>
                    <a:pt x="115" y="278"/>
                  </a:cubicBezTo>
                  <a:cubicBezTo>
                    <a:pt x="115" y="278"/>
                    <a:pt x="77" y="316"/>
                    <a:pt x="38" y="316"/>
                  </a:cubicBezTo>
                  <a:cubicBezTo>
                    <a:pt x="38" y="316"/>
                    <a:pt x="0" y="364"/>
                    <a:pt x="0" y="402"/>
                  </a:cubicBezTo>
                  <a:cubicBezTo>
                    <a:pt x="0" y="478"/>
                    <a:pt x="0" y="555"/>
                    <a:pt x="115" y="602"/>
                  </a:cubicBezTo>
                  <a:cubicBezTo>
                    <a:pt x="201" y="641"/>
                    <a:pt x="316" y="641"/>
                    <a:pt x="316" y="717"/>
                  </a:cubicBezTo>
                  <a:cubicBezTo>
                    <a:pt x="277" y="793"/>
                    <a:pt x="239" y="879"/>
                    <a:pt x="316" y="879"/>
                  </a:cubicBezTo>
                  <a:cubicBezTo>
                    <a:pt x="440" y="879"/>
                    <a:pt x="478" y="717"/>
                    <a:pt x="478" y="641"/>
                  </a:cubicBezTo>
                  <a:cubicBezTo>
                    <a:pt x="478" y="555"/>
                    <a:pt x="440" y="316"/>
                    <a:pt x="440" y="278"/>
                  </a:cubicBezTo>
                  <a:cubicBezTo>
                    <a:pt x="440" y="201"/>
                    <a:pt x="516" y="39"/>
                    <a:pt x="392" y="39"/>
                  </a:cubicBezTo>
                  <a:cubicBezTo>
                    <a:pt x="277" y="0"/>
                    <a:pt x="201"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0"/>
            <p:cNvSpPr/>
            <p:nvPr/>
          </p:nvSpPr>
          <p:spPr>
            <a:xfrm>
              <a:off x="5620017" y="3683946"/>
              <a:ext cx="14608" cy="23056"/>
            </a:xfrm>
            <a:custGeom>
              <a:rect b="b" l="l" r="r" t="t"/>
              <a:pathLst>
                <a:path extrusionOk="0" h="756" w="479">
                  <a:moveTo>
                    <a:pt x="77" y="1"/>
                  </a:moveTo>
                  <a:cubicBezTo>
                    <a:pt x="39" y="1"/>
                    <a:pt x="1" y="39"/>
                    <a:pt x="1" y="87"/>
                  </a:cubicBezTo>
                  <a:lnTo>
                    <a:pt x="1" y="201"/>
                  </a:lnTo>
                  <a:cubicBezTo>
                    <a:pt x="1" y="201"/>
                    <a:pt x="30" y="192"/>
                    <a:pt x="58" y="192"/>
                  </a:cubicBezTo>
                  <a:cubicBezTo>
                    <a:pt x="87" y="192"/>
                    <a:pt x="116" y="201"/>
                    <a:pt x="116" y="240"/>
                  </a:cubicBezTo>
                  <a:cubicBezTo>
                    <a:pt x="116" y="278"/>
                    <a:pt x="116" y="278"/>
                    <a:pt x="77" y="326"/>
                  </a:cubicBezTo>
                  <a:cubicBezTo>
                    <a:pt x="39" y="326"/>
                    <a:pt x="39" y="326"/>
                    <a:pt x="39" y="364"/>
                  </a:cubicBezTo>
                  <a:cubicBezTo>
                    <a:pt x="39" y="440"/>
                    <a:pt x="77" y="517"/>
                    <a:pt x="154" y="564"/>
                  </a:cubicBezTo>
                  <a:cubicBezTo>
                    <a:pt x="240" y="564"/>
                    <a:pt x="355" y="564"/>
                    <a:pt x="355" y="603"/>
                  </a:cubicBezTo>
                  <a:cubicBezTo>
                    <a:pt x="316" y="679"/>
                    <a:pt x="278" y="755"/>
                    <a:pt x="355" y="755"/>
                  </a:cubicBezTo>
                  <a:cubicBezTo>
                    <a:pt x="479" y="755"/>
                    <a:pt x="479" y="603"/>
                    <a:pt x="479" y="564"/>
                  </a:cubicBezTo>
                  <a:cubicBezTo>
                    <a:pt x="479" y="478"/>
                    <a:pt x="441" y="278"/>
                    <a:pt x="393" y="240"/>
                  </a:cubicBezTo>
                  <a:cubicBezTo>
                    <a:pt x="393" y="163"/>
                    <a:pt x="441" y="1"/>
                    <a:pt x="355" y="1"/>
                  </a:cubicBezTo>
                  <a:cubicBezTo>
                    <a:pt x="316" y="13"/>
                    <a:pt x="281" y="18"/>
                    <a:pt x="249" y="18"/>
                  </a:cubicBezTo>
                  <a:cubicBezTo>
                    <a:pt x="184" y="18"/>
                    <a:pt x="128"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0"/>
            <p:cNvSpPr/>
            <p:nvPr/>
          </p:nvSpPr>
          <p:spPr>
            <a:xfrm>
              <a:off x="5633436" y="3683946"/>
              <a:ext cx="14608" cy="19549"/>
            </a:xfrm>
            <a:custGeom>
              <a:rect b="b" l="l" r="r" t="t"/>
              <a:pathLst>
                <a:path extrusionOk="0" h="641" w="479">
                  <a:moveTo>
                    <a:pt x="77" y="1"/>
                  </a:moveTo>
                  <a:cubicBezTo>
                    <a:pt x="39" y="39"/>
                    <a:pt x="1" y="39"/>
                    <a:pt x="1" y="87"/>
                  </a:cubicBezTo>
                  <a:cubicBezTo>
                    <a:pt x="39" y="125"/>
                    <a:pt x="39" y="163"/>
                    <a:pt x="39" y="163"/>
                  </a:cubicBezTo>
                  <a:cubicBezTo>
                    <a:pt x="39" y="163"/>
                    <a:pt x="153" y="163"/>
                    <a:pt x="153" y="240"/>
                  </a:cubicBezTo>
                  <a:cubicBezTo>
                    <a:pt x="153" y="240"/>
                    <a:pt x="115" y="240"/>
                    <a:pt x="115" y="278"/>
                  </a:cubicBezTo>
                  <a:cubicBezTo>
                    <a:pt x="77" y="278"/>
                    <a:pt x="39" y="278"/>
                    <a:pt x="77" y="326"/>
                  </a:cubicBezTo>
                  <a:cubicBezTo>
                    <a:pt x="77" y="402"/>
                    <a:pt x="115" y="440"/>
                    <a:pt x="192" y="478"/>
                  </a:cubicBezTo>
                  <a:cubicBezTo>
                    <a:pt x="239" y="478"/>
                    <a:pt x="354" y="478"/>
                    <a:pt x="354" y="517"/>
                  </a:cubicBezTo>
                  <a:cubicBezTo>
                    <a:pt x="354" y="564"/>
                    <a:pt x="316" y="641"/>
                    <a:pt x="392" y="641"/>
                  </a:cubicBezTo>
                  <a:cubicBezTo>
                    <a:pt x="478" y="603"/>
                    <a:pt x="478" y="517"/>
                    <a:pt x="478" y="440"/>
                  </a:cubicBezTo>
                  <a:cubicBezTo>
                    <a:pt x="430" y="402"/>
                    <a:pt x="392" y="201"/>
                    <a:pt x="354" y="163"/>
                  </a:cubicBezTo>
                  <a:cubicBezTo>
                    <a:pt x="354" y="125"/>
                    <a:pt x="392" y="1"/>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0"/>
            <p:cNvSpPr/>
            <p:nvPr/>
          </p:nvSpPr>
          <p:spPr>
            <a:xfrm>
              <a:off x="5645391" y="3683733"/>
              <a:ext cx="12260" cy="15981"/>
            </a:xfrm>
            <a:custGeom>
              <a:rect b="b" l="l" r="r" t="t"/>
              <a:pathLst>
                <a:path extrusionOk="0" h="524" w="402">
                  <a:moveTo>
                    <a:pt x="294" y="0"/>
                  </a:moveTo>
                  <a:cubicBezTo>
                    <a:pt x="289" y="0"/>
                    <a:pt x="284" y="3"/>
                    <a:pt x="277" y="8"/>
                  </a:cubicBezTo>
                  <a:lnTo>
                    <a:pt x="86" y="8"/>
                  </a:lnTo>
                  <a:cubicBezTo>
                    <a:pt x="38" y="8"/>
                    <a:pt x="0" y="46"/>
                    <a:pt x="0" y="46"/>
                  </a:cubicBezTo>
                  <a:cubicBezTo>
                    <a:pt x="38" y="94"/>
                    <a:pt x="38" y="132"/>
                    <a:pt x="38" y="132"/>
                  </a:cubicBezTo>
                  <a:cubicBezTo>
                    <a:pt x="38" y="132"/>
                    <a:pt x="124" y="132"/>
                    <a:pt x="124" y="170"/>
                  </a:cubicBezTo>
                  <a:cubicBezTo>
                    <a:pt x="124" y="170"/>
                    <a:pt x="124" y="208"/>
                    <a:pt x="86" y="208"/>
                  </a:cubicBezTo>
                  <a:cubicBezTo>
                    <a:pt x="86" y="247"/>
                    <a:pt x="38" y="247"/>
                    <a:pt x="86" y="247"/>
                  </a:cubicBezTo>
                  <a:cubicBezTo>
                    <a:pt x="86" y="333"/>
                    <a:pt x="86" y="371"/>
                    <a:pt x="163" y="409"/>
                  </a:cubicBezTo>
                  <a:cubicBezTo>
                    <a:pt x="188" y="409"/>
                    <a:pt x="252" y="392"/>
                    <a:pt x="292" y="392"/>
                  </a:cubicBezTo>
                  <a:cubicBezTo>
                    <a:pt x="311" y="392"/>
                    <a:pt x="325" y="396"/>
                    <a:pt x="325" y="409"/>
                  </a:cubicBezTo>
                  <a:cubicBezTo>
                    <a:pt x="325" y="485"/>
                    <a:pt x="277" y="524"/>
                    <a:pt x="363" y="524"/>
                  </a:cubicBezTo>
                  <a:cubicBezTo>
                    <a:pt x="402" y="485"/>
                    <a:pt x="402" y="409"/>
                    <a:pt x="402" y="371"/>
                  </a:cubicBezTo>
                  <a:cubicBezTo>
                    <a:pt x="402" y="333"/>
                    <a:pt x="325" y="170"/>
                    <a:pt x="325" y="132"/>
                  </a:cubicBezTo>
                  <a:cubicBezTo>
                    <a:pt x="325" y="99"/>
                    <a:pt x="325" y="0"/>
                    <a:pt x="2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0"/>
            <p:cNvSpPr/>
            <p:nvPr/>
          </p:nvSpPr>
          <p:spPr>
            <a:xfrm>
              <a:off x="5656462" y="3683733"/>
              <a:ext cx="10796" cy="13968"/>
            </a:xfrm>
            <a:custGeom>
              <a:rect b="b" l="l" r="r" t="t"/>
              <a:pathLst>
                <a:path extrusionOk="0" h="458" w="354">
                  <a:moveTo>
                    <a:pt x="252" y="0"/>
                  </a:moveTo>
                  <a:cubicBezTo>
                    <a:pt x="249" y="0"/>
                    <a:pt x="244" y="3"/>
                    <a:pt x="239" y="8"/>
                  </a:cubicBezTo>
                  <a:lnTo>
                    <a:pt x="77" y="8"/>
                  </a:lnTo>
                  <a:cubicBezTo>
                    <a:pt x="39" y="8"/>
                    <a:pt x="0" y="8"/>
                    <a:pt x="0" y="46"/>
                  </a:cubicBezTo>
                  <a:cubicBezTo>
                    <a:pt x="39" y="94"/>
                    <a:pt x="39" y="132"/>
                    <a:pt x="39" y="132"/>
                  </a:cubicBezTo>
                  <a:cubicBezTo>
                    <a:pt x="39" y="132"/>
                    <a:pt x="58" y="122"/>
                    <a:pt x="77" y="122"/>
                  </a:cubicBezTo>
                  <a:cubicBezTo>
                    <a:pt x="96" y="122"/>
                    <a:pt x="115" y="132"/>
                    <a:pt x="115" y="170"/>
                  </a:cubicBezTo>
                  <a:cubicBezTo>
                    <a:pt x="115" y="170"/>
                    <a:pt x="77" y="170"/>
                    <a:pt x="77" y="208"/>
                  </a:cubicBezTo>
                  <a:cubicBezTo>
                    <a:pt x="39" y="208"/>
                    <a:pt x="39" y="208"/>
                    <a:pt x="39" y="247"/>
                  </a:cubicBezTo>
                  <a:cubicBezTo>
                    <a:pt x="77" y="285"/>
                    <a:pt x="77" y="333"/>
                    <a:pt x="153" y="333"/>
                  </a:cubicBezTo>
                  <a:cubicBezTo>
                    <a:pt x="201" y="333"/>
                    <a:pt x="277" y="333"/>
                    <a:pt x="277" y="371"/>
                  </a:cubicBezTo>
                  <a:cubicBezTo>
                    <a:pt x="277" y="402"/>
                    <a:pt x="252" y="458"/>
                    <a:pt x="263" y="458"/>
                  </a:cubicBezTo>
                  <a:cubicBezTo>
                    <a:pt x="266" y="458"/>
                    <a:pt x="270" y="454"/>
                    <a:pt x="277" y="447"/>
                  </a:cubicBezTo>
                  <a:cubicBezTo>
                    <a:pt x="354" y="447"/>
                    <a:pt x="354" y="371"/>
                    <a:pt x="354" y="333"/>
                  </a:cubicBezTo>
                  <a:cubicBezTo>
                    <a:pt x="316" y="285"/>
                    <a:pt x="277" y="132"/>
                    <a:pt x="277" y="132"/>
                  </a:cubicBezTo>
                  <a:cubicBezTo>
                    <a:pt x="277" y="99"/>
                    <a:pt x="277" y="0"/>
                    <a:pt x="25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0"/>
            <p:cNvSpPr/>
            <p:nvPr/>
          </p:nvSpPr>
          <p:spPr>
            <a:xfrm>
              <a:off x="5666069" y="3682788"/>
              <a:ext cx="9668" cy="13419"/>
            </a:xfrm>
            <a:custGeom>
              <a:rect b="b" l="l" r="r" t="t"/>
              <a:pathLst>
                <a:path extrusionOk="0" h="440" w="317">
                  <a:moveTo>
                    <a:pt x="39" y="0"/>
                  </a:moveTo>
                  <a:cubicBezTo>
                    <a:pt x="1" y="0"/>
                    <a:pt x="1" y="39"/>
                    <a:pt x="1" y="39"/>
                  </a:cubicBezTo>
                  <a:lnTo>
                    <a:pt x="1" y="125"/>
                  </a:lnTo>
                  <a:cubicBezTo>
                    <a:pt x="1" y="125"/>
                    <a:pt x="77" y="125"/>
                    <a:pt x="77" y="163"/>
                  </a:cubicBezTo>
                  <a:lnTo>
                    <a:pt x="39" y="201"/>
                  </a:lnTo>
                  <a:cubicBezTo>
                    <a:pt x="39" y="239"/>
                    <a:pt x="77" y="316"/>
                    <a:pt x="125" y="316"/>
                  </a:cubicBezTo>
                  <a:cubicBezTo>
                    <a:pt x="163" y="316"/>
                    <a:pt x="240" y="316"/>
                    <a:pt x="240" y="364"/>
                  </a:cubicBezTo>
                  <a:cubicBezTo>
                    <a:pt x="240" y="364"/>
                    <a:pt x="201" y="440"/>
                    <a:pt x="240" y="440"/>
                  </a:cubicBezTo>
                  <a:cubicBezTo>
                    <a:pt x="316" y="402"/>
                    <a:pt x="316" y="316"/>
                    <a:pt x="316" y="278"/>
                  </a:cubicBezTo>
                  <a:cubicBezTo>
                    <a:pt x="278" y="239"/>
                    <a:pt x="240" y="163"/>
                    <a:pt x="240" y="125"/>
                  </a:cubicBezTo>
                  <a:cubicBezTo>
                    <a:pt x="240" y="77"/>
                    <a:pt x="240"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0"/>
            <p:cNvSpPr/>
            <p:nvPr/>
          </p:nvSpPr>
          <p:spPr>
            <a:xfrm>
              <a:off x="5674516" y="3681629"/>
              <a:ext cx="8478" cy="10796"/>
            </a:xfrm>
            <a:custGeom>
              <a:rect b="b" l="l" r="r" t="t"/>
              <a:pathLst>
                <a:path extrusionOk="0" h="354" w="278">
                  <a:moveTo>
                    <a:pt x="163" y="0"/>
                  </a:moveTo>
                  <a:cubicBezTo>
                    <a:pt x="144" y="19"/>
                    <a:pt x="125" y="19"/>
                    <a:pt x="105" y="19"/>
                  </a:cubicBezTo>
                  <a:cubicBezTo>
                    <a:pt x="84" y="19"/>
                    <a:pt x="63" y="19"/>
                    <a:pt x="39" y="38"/>
                  </a:cubicBezTo>
                  <a:lnTo>
                    <a:pt x="1" y="38"/>
                  </a:lnTo>
                  <a:lnTo>
                    <a:pt x="1" y="115"/>
                  </a:lnTo>
                  <a:cubicBezTo>
                    <a:pt x="1" y="115"/>
                    <a:pt x="39" y="98"/>
                    <a:pt x="64" y="98"/>
                  </a:cubicBezTo>
                  <a:cubicBezTo>
                    <a:pt x="77" y="98"/>
                    <a:pt x="87" y="102"/>
                    <a:pt x="87" y="115"/>
                  </a:cubicBezTo>
                  <a:cubicBezTo>
                    <a:pt x="87" y="163"/>
                    <a:pt x="39" y="163"/>
                    <a:pt x="39" y="163"/>
                  </a:cubicBezTo>
                  <a:lnTo>
                    <a:pt x="39" y="201"/>
                  </a:lnTo>
                  <a:cubicBezTo>
                    <a:pt x="39" y="239"/>
                    <a:pt x="39" y="277"/>
                    <a:pt x="125" y="277"/>
                  </a:cubicBezTo>
                  <a:cubicBezTo>
                    <a:pt x="125" y="277"/>
                    <a:pt x="201" y="277"/>
                    <a:pt x="201" y="316"/>
                  </a:cubicBezTo>
                  <a:cubicBezTo>
                    <a:pt x="201" y="316"/>
                    <a:pt x="163" y="354"/>
                    <a:pt x="201" y="354"/>
                  </a:cubicBezTo>
                  <a:cubicBezTo>
                    <a:pt x="240" y="354"/>
                    <a:pt x="278" y="277"/>
                    <a:pt x="240" y="239"/>
                  </a:cubicBezTo>
                  <a:lnTo>
                    <a:pt x="201" y="115"/>
                  </a:lnTo>
                  <a:cubicBezTo>
                    <a:pt x="201" y="77"/>
                    <a:pt x="201"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80"/>
            <p:cNvSpPr/>
            <p:nvPr/>
          </p:nvSpPr>
          <p:spPr>
            <a:xfrm>
              <a:off x="5681805" y="3681293"/>
              <a:ext cx="7319" cy="8814"/>
            </a:xfrm>
            <a:custGeom>
              <a:rect b="b" l="l" r="r" t="t"/>
              <a:pathLst>
                <a:path extrusionOk="0" h="289" w="240">
                  <a:moveTo>
                    <a:pt x="177" y="1"/>
                  </a:moveTo>
                  <a:cubicBezTo>
                    <a:pt x="175" y="1"/>
                    <a:pt x="170" y="4"/>
                    <a:pt x="163" y="11"/>
                  </a:cubicBezTo>
                  <a:lnTo>
                    <a:pt x="1" y="11"/>
                  </a:lnTo>
                  <a:lnTo>
                    <a:pt x="1" y="88"/>
                  </a:lnTo>
                  <a:cubicBezTo>
                    <a:pt x="1" y="88"/>
                    <a:pt x="39" y="71"/>
                    <a:pt x="64" y="71"/>
                  </a:cubicBezTo>
                  <a:cubicBezTo>
                    <a:pt x="77" y="71"/>
                    <a:pt x="87" y="75"/>
                    <a:pt x="87" y="88"/>
                  </a:cubicBezTo>
                  <a:lnTo>
                    <a:pt x="39" y="126"/>
                  </a:lnTo>
                  <a:cubicBezTo>
                    <a:pt x="39" y="174"/>
                    <a:pt x="39" y="212"/>
                    <a:pt x="87" y="212"/>
                  </a:cubicBezTo>
                  <a:cubicBezTo>
                    <a:pt x="125" y="212"/>
                    <a:pt x="163" y="212"/>
                    <a:pt x="163" y="250"/>
                  </a:cubicBezTo>
                  <a:cubicBezTo>
                    <a:pt x="163" y="250"/>
                    <a:pt x="163" y="288"/>
                    <a:pt x="201" y="288"/>
                  </a:cubicBezTo>
                  <a:cubicBezTo>
                    <a:pt x="240" y="288"/>
                    <a:pt x="240" y="212"/>
                    <a:pt x="240" y="212"/>
                  </a:cubicBezTo>
                  <a:cubicBezTo>
                    <a:pt x="201" y="174"/>
                    <a:pt x="201" y="88"/>
                    <a:pt x="163" y="88"/>
                  </a:cubicBezTo>
                  <a:cubicBezTo>
                    <a:pt x="163" y="57"/>
                    <a:pt x="188" y="1"/>
                    <a:pt x="1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80"/>
            <p:cNvSpPr/>
            <p:nvPr/>
          </p:nvSpPr>
          <p:spPr>
            <a:xfrm>
              <a:off x="5687935" y="3680439"/>
              <a:ext cx="6130" cy="6160"/>
            </a:xfrm>
            <a:custGeom>
              <a:rect b="b" l="l" r="r" t="t"/>
              <a:pathLst>
                <a:path extrusionOk="0" h="202" w="201">
                  <a:moveTo>
                    <a:pt x="125" y="1"/>
                  </a:moveTo>
                  <a:cubicBezTo>
                    <a:pt x="77" y="1"/>
                    <a:pt x="39" y="1"/>
                    <a:pt x="39" y="39"/>
                  </a:cubicBezTo>
                  <a:cubicBezTo>
                    <a:pt x="0" y="39"/>
                    <a:pt x="39" y="77"/>
                    <a:pt x="39" y="77"/>
                  </a:cubicBezTo>
                  <a:cubicBezTo>
                    <a:pt x="39" y="116"/>
                    <a:pt x="39" y="202"/>
                    <a:pt x="77" y="202"/>
                  </a:cubicBezTo>
                  <a:cubicBezTo>
                    <a:pt x="125" y="202"/>
                    <a:pt x="163" y="202"/>
                    <a:pt x="163" y="154"/>
                  </a:cubicBezTo>
                  <a:cubicBezTo>
                    <a:pt x="201" y="116"/>
                    <a:pt x="163" y="77"/>
                    <a:pt x="163" y="77"/>
                  </a:cubicBezTo>
                  <a:cubicBezTo>
                    <a:pt x="163" y="39"/>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80"/>
            <p:cNvSpPr/>
            <p:nvPr/>
          </p:nvSpPr>
          <p:spPr>
            <a:xfrm>
              <a:off x="5694035" y="3679280"/>
              <a:ext cx="3538" cy="5856"/>
            </a:xfrm>
            <a:custGeom>
              <a:rect b="b" l="l" r="r" t="t"/>
              <a:pathLst>
                <a:path extrusionOk="0" h="192" w="116">
                  <a:moveTo>
                    <a:pt x="77" y="1"/>
                  </a:moveTo>
                  <a:cubicBezTo>
                    <a:pt x="39" y="1"/>
                    <a:pt x="39" y="1"/>
                    <a:pt x="1" y="39"/>
                  </a:cubicBezTo>
                  <a:lnTo>
                    <a:pt x="1" y="77"/>
                  </a:lnTo>
                  <a:cubicBezTo>
                    <a:pt x="39" y="115"/>
                    <a:pt x="1" y="192"/>
                    <a:pt x="39" y="192"/>
                  </a:cubicBezTo>
                  <a:cubicBezTo>
                    <a:pt x="77" y="192"/>
                    <a:pt x="116" y="154"/>
                    <a:pt x="116" y="154"/>
                  </a:cubicBezTo>
                  <a:lnTo>
                    <a:pt x="116" y="77"/>
                  </a:lnTo>
                  <a:cubicBezTo>
                    <a:pt x="116" y="39"/>
                    <a:pt x="116"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80"/>
            <p:cNvSpPr/>
            <p:nvPr/>
          </p:nvSpPr>
          <p:spPr>
            <a:xfrm>
              <a:off x="5699006" y="3677816"/>
              <a:ext cx="3538" cy="5002"/>
            </a:xfrm>
            <a:custGeom>
              <a:rect b="b" l="l" r="r" t="t"/>
              <a:pathLst>
                <a:path extrusionOk="0" h="164" w="116">
                  <a:moveTo>
                    <a:pt x="77" y="1"/>
                  </a:moveTo>
                  <a:cubicBezTo>
                    <a:pt x="39" y="1"/>
                    <a:pt x="0" y="1"/>
                    <a:pt x="0" y="49"/>
                  </a:cubicBezTo>
                  <a:lnTo>
                    <a:pt x="0" y="87"/>
                  </a:lnTo>
                  <a:cubicBezTo>
                    <a:pt x="39" y="125"/>
                    <a:pt x="0" y="163"/>
                    <a:pt x="39" y="163"/>
                  </a:cubicBezTo>
                  <a:cubicBezTo>
                    <a:pt x="77" y="163"/>
                    <a:pt x="115" y="163"/>
                    <a:pt x="115" y="125"/>
                  </a:cubicBezTo>
                  <a:lnTo>
                    <a:pt x="115" y="49"/>
                  </a:lnTo>
                  <a:cubicBezTo>
                    <a:pt x="115" y="4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8" name="Google Shape;11138;p80"/>
          <p:cNvGrpSpPr/>
          <p:nvPr/>
        </p:nvGrpSpPr>
        <p:grpSpPr>
          <a:xfrm>
            <a:off x="4106314" y="1608983"/>
            <a:ext cx="2069251" cy="558689"/>
            <a:chOff x="1980873" y="3641890"/>
            <a:chExt cx="1230086" cy="332118"/>
          </a:xfrm>
        </p:grpSpPr>
        <p:sp>
          <p:nvSpPr>
            <p:cNvPr id="11139" name="Google Shape;11139;p80"/>
            <p:cNvSpPr/>
            <p:nvPr/>
          </p:nvSpPr>
          <p:spPr>
            <a:xfrm>
              <a:off x="1980873" y="3641890"/>
              <a:ext cx="1230086" cy="179356"/>
            </a:xfrm>
            <a:custGeom>
              <a:rect b="b" l="l" r="r" t="t"/>
              <a:pathLst>
                <a:path extrusionOk="0" h="5881" w="40334">
                  <a:moveTo>
                    <a:pt x="19565" y="0"/>
                  </a:moveTo>
                  <a:cubicBezTo>
                    <a:pt x="17991" y="0"/>
                    <a:pt x="16240" y="120"/>
                    <a:pt x="14458" y="424"/>
                  </a:cubicBezTo>
                  <a:cubicBezTo>
                    <a:pt x="13408" y="606"/>
                    <a:pt x="11343" y="1119"/>
                    <a:pt x="10585" y="1119"/>
                  </a:cubicBezTo>
                  <a:cubicBezTo>
                    <a:pt x="10508" y="1119"/>
                    <a:pt x="10445" y="1114"/>
                    <a:pt x="10397" y="1103"/>
                  </a:cubicBezTo>
                  <a:cubicBezTo>
                    <a:pt x="9919" y="988"/>
                    <a:pt x="9594" y="902"/>
                    <a:pt x="8964" y="701"/>
                  </a:cubicBezTo>
                  <a:cubicBezTo>
                    <a:pt x="8879" y="674"/>
                    <a:pt x="8798" y="665"/>
                    <a:pt x="8723" y="665"/>
                  </a:cubicBezTo>
                  <a:cubicBezTo>
                    <a:pt x="8535" y="665"/>
                    <a:pt x="8376" y="723"/>
                    <a:pt x="8243" y="723"/>
                  </a:cubicBezTo>
                  <a:cubicBezTo>
                    <a:pt x="8200" y="723"/>
                    <a:pt x="8160" y="717"/>
                    <a:pt x="8123" y="701"/>
                  </a:cubicBezTo>
                  <a:cubicBezTo>
                    <a:pt x="8028" y="654"/>
                    <a:pt x="7974" y="559"/>
                    <a:pt x="7863" y="559"/>
                  </a:cubicBezTo>
                  <a:cubicBezTo>
                    <a:pt x="7794" y="559"/>
                    <a:pt x="7704" y="595"/>
                    <a:pt x="7569" y="701"/>
                  </a:cubicBezTo>
                  <a:cubicBezTo>
                    <a:pt x="7167" y="988"/>
                    <a:pt x="5973" y="1380"/>
                    <a:pt x="5658" y="1466"/>
                  </a:cubicBezTo>
                  <a:cubicBezTo>
                    <a:pt x="5342" y="1542"/>
                    <a:pt x="2791" y="1705"/>
                    <a:pt x="1635" y="1819"/>
                  </a:cubicBezTo>
                  <a:cubicBezTo>
                    <a:pt x="125" y="2020"/>
                    <a:pt x="1" y="3176"/>
                    <a:pt x="1" y="3176"/>
                  </a:cubicBezTo>
                  <a:cubicBezTo>
                    <a:pt x="1" y="3176"/>
                    <a:pt x="3030" y="3377"/>
                    <a:pt x="4062" y="3491"/>
                  </a:cubicBezTo>
                  <a:cubicBezTo>
                    <a:pt x="5000" y="3563"/>
                    <a:pt x="7112" y="4138"/>
                    <a:pt x="8351" y="4138"/>
                  </a:cubicBezTo>
                  <a:cubicBezTo>
                    <a:pt x="8425" y="4138"/>
                    <a:pt x="8495" y="4136"/>
                    <a:pt x="8562" y="4132"/>
                  </a:cubicBezTo>
                  <a:cubicBezTo>
                    <a:pt x="8670" y="4115"/>
                    <a:pt x="8815" y="4107"/>
                    <a:pt x="8983" y="4107"/>
                  </a:cubicBezTo>
                  <a:cubicBezTo>
                    <a:pt x="9677" y="4107"/>
                    <a:pt x="10768" y="4232"/>
                    <a:pt x="11314" y="4332"/>
                  </a:cubicBezTo>
                  <a:cubicBezTo>
                    <a:pt x="12824" y="4609"/>
                    <a:pt x="14697" y="5641"/>
                    <a:pt x="17000" y="5842"/>
                  </a:cubicBezTo>
                  <a:cubicBezTo>
                    <a:pt x="17313" y="5869"/>
                    <a:pt x="17653" y="5880"/>
                    <a:pt x="18009" y="5880"/>
                  </a:cubicBezTo>
                  <a:cubicBezTo>
                    <a:pt x="20324" y="5880"/>
                    <a:pt x="23312" y="5381"/>
                    <a:pt x="23975" y="5240"/>
                  </a:cubicBezTo>
                  <a:cubicBezTo>
                    <a:pt x="24730" y="5049"/>
                    <a:pt x="25408" y="4571"/>
                    <a:pt x="26316" y="4246"/>
                  </a:cubicBezTo>
                  <a:cubicBezTo>
                    <a:pt x="26583" y="4157"/>
                    <a:pt x="27117" y="4129"/>
                    <a:pt x="27854" y="4129"/>
                  </a:cubicBezTo>
                  <a:cubicBezTo>
                    <a:pt x="29093" y="4129"/>
                    <a:pt x="30908" y="4208"/>
                    <a:pt x="33005" y="4208"/>
                  </a:cubicBezTo>
                  <a:cubicBezTo>
                    <a:pt x="36750" y="4208"/>
                    <a:pt x="40334" y="2851"/>
                    <a:pt x="40334" y="2851"/>
                  </a:cubicBezTo>
                  <a:lnTo>
                    <a:pt x="40334" y="2851"/>
                  </a:lnTo>
                  <a:cubicBezTo>
                    <a:pt x="40334" y="2851"/>
                    <a:pt x="39221" y="2923"/>
                    <a:pt x="37604" y="2923"/>
                  </a:cubicBezTo>
                  <a:cubicBezTo>
                    <a:pt x="36796" y="2923"/>
                    <a:pt x="35862" y="2905"/>
                    <a:pt x="34878" y="2851"/>
                  </a:cubicBezTo>
                  <a:cubicBezTo>
                    <a:pt x="32049" y="2660"/>
                    <a:pt x="26278" y="825"/>
                    <a:pt x="24290" y="424"/>
                  </a:cubicBezTo>
                  <a:cubicBezTo>
                    <a:pt x="23167" y="182"/>
                    <a:pt x="21501" y="0"/>
                    <a:pt x="195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80"/>
            <p:cNvSpPr/>
            <p:nvPr/>
          </p:nvSpPr>
          <p:spPr>
            <a:xfrm>
              <a:off x="2390027" y="3777635"/>
              <a:ext cx="185791" cy="196373"/>
            </a:xfrm>
            <a:custGeom>
              <a:rect b="b" l="l" r="r" t="t"/>
              <a:pathLst>
                <a:path extrusionOk="0" h="6439" w="6092">
                  <a:moveTo>
                    <a:pt x="991" y="0"/>
                  </a:moveTo>
                  <a:cubicBezTo>
                    <a:pt x="553" y="0"/>
                    <a:pt x="0" y="34"/>
                    <a:pt x="0" y="34"/>
                  </a:cubicBezTo>
                  <a:cubicBezTo>
                    <a:pt x="0" y="34"/>
                    <a:pt x="440" y="1830"/>
                    <a:pt x="1004" y="3264"/>
                  </a:cubicBezTo>
                  <a:cubicBezTo>
                    <a:pt x="1520" y="4659"/>
                    <a:pt x="2791" y="5614"/>
                    <a:pt x="4147" y="6092"/>
                  </a:cubicBezTo>
                  <a:cubicBezTo>
                    <a:pt x="4721" y="6282"/>
                    <a:pt x="5341" y="6438"/>
                    <a:pt x="5691" y="6438"/>
                  </a:cubicBezTo>
                  <a:cubicBezTo>
                    <a:pt x="5993" y="6438"/>
                    <a:pt x="6092" y="6321"/>
                    <a:pt x="5781" y="6006"/>
                  </a:cubicBezTo>
                  <a:cubicBezTo>
                    <a:pt x="5218" y="5452"/>
                    <a:pt x="4463" y="4219"/>
                    <a:pt x="3746" y="3302"/>
                  </a:cubicBezTo>
                  <a:cubicBezTo>
                    <a:pt x="2714" y="1907"/>
                    <a:pt x="2313" y="1630"/>
                    <a:pt x="2074" y="1353"/>
                  </a:cubicBezTo>
                  <a:cubicBezTo>
                    <a:pt x="1434" y="550"/>
                    <a:pt x="1759" y="120"/>
                    <a:pt x="1482" y="34"/>
                  </a:cubicBezTo>
                  <a:cubicBezTo>
                    <a:pt x="1402" y="9"/>
                    <a:pt x="1211" y="0"/>
                    <a:pt x="99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80"/>
            <p:cNvSpPr/>
            <p:nvPr/>
          </p:nvSpPr>
          <p:spPr>
            <a:xfrm>
              <a:off x="2659595" y="3761898"/>
              <a:ext cx="185943" cy="198630"/>
            </a:xfrm>
            <a:custGeom>
              <a:rect b="b" l="l" r="r" t="t"/>
              <a:pathLst>
                <a:path extrusionOk="0" h="6513" w="6097">
                  <a:moveTo>
                    <a:pt x="1002" y="0"/>
                  </a:moveTo>
                  <a:cubicBezTo>
                    <a:pt x="552" y="0"/>
                    <a:pt x="0" y="34"/>
                    <a:pt x="0" y="34"/>
                  </a:cubicBezTo>
                  <a:cubicBezTo>
                    <a:pt x="0" y="34"/>
                    <a:pt x="478" y="1830"/>
                    <a:pt x="1003" y="3264"/>
                  </a:cubicBezTo>
                  <a:cubicBezTo>
                    <a:pt x="1519" y="4649"/>
                    <a:pt x="2714" y="5729"/>
                    <a:pt x="4061" y="6207"/>
                  </a:cubicBezTo>
                  <a:cubicBezTo>
                    <a:pt x="4601" y="6383"/>
                    <a:pt x="5189" y="6512"/>
                    <a:pt x="5562" y="6512"/>
                  </a:cubicBezTo>
                  <a:cubicBezTo>
                    <a:pt x="5936" y="6512"/>
                    <a:pt x="6096" y="6383"/>
                    <a:pt x="5781" y="6044"/>
                  </a:cubicBezTo>
                  <a:cubicBezTo>
                    <a:pt x="5217" y="5490"/>
                    <a:pt x="4501" y="4219"/>
                    <a:pt x="3784" y="3302"/>
                  </a:cubicBezTo>
                  <a:cubicBezTo>
                    <a:pt x="2714" y="1907"/>
                    <a:pt x="2312" y="1630"/>
                    <a:pt x="2112" y="1353"/>
                  </a:cubicBezTo>
                  <a:cubicBezTo>
                    <a:pt x="1481" y="550"/>
                    <a:pt x="1758" y="111"/>
                    <a:pt x="1519" y="34"/>
                  </a:cubicBezTo>
                  <a:cubicBezTo>
                    <a:pt x="1427" y="9"/>
                    <a:pt x="1227" y="0"/>
                    <a:pt x="100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80"/>
            <p:cNvSpPr/>
            <p:nvPr/>
          </p:nvSpPr>
          <p:spPr>
            <a:xfrm>
              <a:off x="1993133" y="3669369"/>
              <a:ext cx="293752" cy="74627"/>
            </a:xfrm>
            <a:custGeom>
              <a:rect b="b" l="l" r="r" t="t"/>
              <a:pathLst>
                <a:path extrusionOk="0" h="2447" w="9632">
                  <a:moveTo>
                    <a:pt x="7644" y="1"/>
                  </a:moveTo>
                  <a:cubicBezTo>
                    <a:pt x="7243" y="1"/>
                    <a:pt x="6804" y="326"/>
                    <a:pt x="6450" y="479"/>
                  </a:cubicBezTo>
                  <a:cubicBezTo>
                    <a:pt x="6087" y="603"/>
                    <a:pt x="4816" y="995"/>
                    <a:pt x="4415" y="1042"/>
                  </a:cubicBezTo>
                  <a:cubicBezTo>
                    <a:pt x="4023" y="1081"/>
                    <a:pt x="2112" y="1157"/>
                    <a:pt x="1233" y="1233"/>
                  </a:cubicBezTo>
                  <a:cubicBezTo>
                    <a:pt x="793" y="1233"/>
                    <a:pt x="516" y="1396"/>
                    <a:pt x="354" y="1597"/>
                  </a:cubicBezTo>
                  <a:cubicBezTo>
                    <a:pt x="201" y="1797"/>
                    <a:pt x="0" y="1998"/>
                    <a:pt x="554" y="2036"/>
                  </a:cubicBezTo>
                  <a:cubicBezTo>
                    <a:pt x="1309" y="2074"/>
                    <a:pt x="2905" y="2275"/>
                    <a:pt x="3622" y="2275"/>
                  </a:cubicBezTo>
                  <a:cubicBezTo>
                    <a:pt x="4601" y="2275"/>
                    <a:pt x="5952" y="2447"/>
                    <a:pt x="6923" y="2447"/>
                  </a:cubicBezTo>
                  <a:cubicBezTo>
                    <a:pt x="7097" y="2447"/>
                    <a:pt x="7260" y="2441"/>
                    <a:pt x="7406" y="2428"/>
                  </a:cubicBezTo>
                  <a:cubicBezTo>
                    <a:pt x="7922" y="2390"/>
                    <a:pt x="8562" y="2275"/>
                    <a:pt x="9240" y="2074"/>
                  </a:cubicBezTo>
                  <a:cubicBezTo>
                    <a:pt x="9632" y="1950"/>
                    <a:pt x="9555" y="1759"/>
                    <a:pt x="9517" y="1558"/>
                  </a:cubicBezTo>
                  <a:cubicBezTo>
                    <a:pt x="9479" y="1358"/>
                    <a:pt x="9192" y="1157"/>
                    <a:pt x="8877" y="842"/>
                  </a:cubicBezTo>
                  <a:cubicBezTo>
                    <a:pt x="8600" y="565"/>
                    <a:pt x="8323" y="1"/>
                    <a:pt x="76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80"/>
            <p:cNvSpPr/>
            <p:nvPr/>
          </p:nvSpPr>
          <p:spPr>
            <a:xfrm>
              <a:off x="2176423" y="3678091"/>
              <a:ext cx="67918" cy="24368"/>
            </a:xfrm>
            <a:custGeom>
              <a:rect b="b" l="l" r="r" t="t"/>
              <a:pathLst>
                <a:path extrusionOk="0" h="799" w="2227">
                  <a:moveTo>
                    <a:pt x="1733" y="0"/>
                  </a:moveTo>
                  <a:cubicBezTo>
                    <a:pt x="1514" y="0"/>
                    <a:pt x="1245" y="134"/>
                    <a:pt x="994" y="193"/>
                  </a:cubicBezTo>
                  <a:cubicBezTo>
                    <a:pt x="717" y="317"/>
                    <a:pt x="478" y="432"/>
                    <a:pt x="278" y="556"/>
                  </a:cubicBezTo>
                  <a:cubicBezTo>
                    <a:pt x="0" y="670"/>
                    <a:pt x="77" y="795"/>
                    <a:pt x="364" y="795"/>
                  </a:cubicBezTo>
                  <a:cubicBezTo>
                    <a:pt x="452" y="795"/>
                    <a:pt x="610" y="799"/>
                    <a:pt x="795" y="799"/>
                  </a:cubicBezTo>
                  <a:cubicBezTo>
                    <a:pt x="1187" y="799"/>
                    <a:pt x="1697" y="781"/>
                    <a:pt x="1912" y="670"/>
                  </a:cubicBezTo>
                  <a:cubicBezTo>
                    <a:pt x="2189" y="556"/>
                    <a:pt x="2227" y="231"/>
                    <a:pt x="1912" y="40"/>
                  </a:cubicBezTo>
                  <a:cubicBezTo>
                    <a:pt x="1857" y="12"/>
                    <a:pt x="1797" y="0"/>
                    <a:pt x="173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80"/>
            <p:cNvSpPr/>
            <p:nvPr/>
          </p:nvSpPr>
          <p:spPr>
            <a:xfrm>
              <a:off x="2138057" y="3699500"/>
              <a:ext cx="33456" cy="11833"/>
            </a:xfrm>
            <a:custGeom>
              <a:rect b="b" l="l" r="r" t="t"/>
              <a:pathLst>
                <a:path extrusionOk="0" h="388" w="1097">
                  <a:moveTo>
                    <a:pt x="593" y="1"/>
                  </a:moveTo>
                  <a:cubicBezTo>
                    <a:pt x="576" y="1"/>
                    <a:pt x="559" y="3"/>
                    <a:pt x="542" y="7"/>
                  </a:cubicBezTo>
                  <a:cubicBezTo>
                    <a:pt x="303" y="54"/>
                    <a:pt x="102" y="93"/>
                    <a:pt x="26" y="245"/>
                  </a:cubicBezTo>
                  <a:cubicBezTo>
                    <a:pt x="1" y="327"/>
                    <a:pt x="41" y="388"/>
                    <a:pt x="309" y="388"/>
                  </a:cubicBezTo>
                  <a:cubicBezTo>
                    <a:pt x="450" y="388"/>
                    <a:pt x="653" y="371"/>
                    <a:pt x="943" y="331"/>
                  </a:cubicBezTo>
                  <a:cubicBezTo>
                    <a:pt x="981" y="331"/>
                    <a:pt x="1096" y="293"/>
                    <a:pt x="1020" y="207"/>
                  </a:cubicBezTo>
                  <a:cubicBezTo>
                    <a:pt x="917" y="139"/>
                    <a:pt x="745" y="1"/>
                    <a:pt x="59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80"/>
            <p:cNvSpPr/>
            <p:nvPr/>
          </p:nvSpPr>
          <p:spPr>
            <a:xfrm>
              <a:off x="2403446" y="3775683"/>
              <a:ext cx="87436" cy="108785"/>
            </a:xfrm>
            <a:custGeom>
              <a:rect b="b" l="l" r="r" t="t"/>
              <a:pathLst>
                <a:path extrusionOk="0" h="3567" w="2867">
                  <a:moveTo>
                    <a:pt x="470" y="0"/>
                  </a:moveTo>
                  <a:cubicBezTo>
                    <a:pt x="411" y="0"/>
                    <a:pt x="347" y="19"/>
                    <a:pt x="277" y="60"/>
                  </a:cubicBezTo>
                  <a:cubicBezTo>
                    <a:pt x="0" y="222"/>
                    <a:pt x="86" y="375"/>
                    <a:pt x="201" y="776"/>
                  </a:cubicBezTo>
                  <a:cubicBezTo>
                    <a:pt x="239" y="977"/>
                    <a:pt x="277" y="1493"/>
                    <a:pt x="363" y="1770"/>
                  </a:cubicBezTo>
                  <a:cubicBezTo>
                    <a:pt x="478" y="2172"/>
                    <a:pt x="678" y="2649"/>
                    <a:pt x="755" y="2965"/>
                  </a:cubicBezTo>
                  <a:cubicBezTo>
                    <a:pt x="841" y="3481"/>
                    <a:pt x="1042" y="3528"/>
                    <a:pt x="1280" y="3567"/>
                  </a:cubicBezTo>
                  <a:cubicBezTo>
                    <a:pt x="1280" y="3528"/>
                    <a:pt x="1319" y="3481"/>
                    <a:pt x="1357" y="3442"/>
                  </a:cubicBezTo>
                  <a:cubicBezTo>
                    <a:pt x="1395" y="3404"/>
                    <a:pt x="1596" y="3366"/>
                    <a:pt x="1672" y="3328"/>
                  </a:cubicBezTo>
                  <a:cubicBezTo>
                    <a:pt x="1713" y="3318"/>
                    <a:pt x="1750" y="3313"/>
                    <a:pt x="1785" y="3313"/>
                  </a:cubicBezTo>
                  <a:cubicBezTo>
                    <a:pt x="1890" y="3313"/>
                    <a:pt x="1971" y="3356"/>
                    <a:pt x="2035" y="3442"/>
                  </a:cubicBezTo>
                  <a:cubicBezTo>
                    <a:pt x="2112" y="3442"/>
                    <a:pt x="2188" y="3442"/>
                    <a:pt x="2274" y="3404"/>
                  </a:cubicBezTo>
                  <a:lnTo>
                    <a:pt x="2274" y="3328"/>
                  </a:lnTo>
                  <a:cubicBezTo>
                    <a:pt x="2274" y="3242"/>
                    <a:pt x="2312" y="3203"/>
                    <a:pt x="2389" y="3165"/>
                  </a:cubicBezTo>
                  <a:cubicBezTo>
                    <a:pt x="2488" y="3104"/>
                    <a:pt x="2606" y="3037"/>
                    <a:pt x="2732" y="3037"/>
                  </a:cubicBezTo>
                  <a:cubicBezTo>
                    <a:pt x="2764" y="3037"/>
                    <a:pt x="2796" y="3041"/>
                    <a:pt x="2828" y="3051"/>
                  </a:cubicBezTo>
                  <a:cubicBezTo>
                    <a:pt x="2867" y="2926"/>
                    <a:pt x="2790" y="2812"/>
                    <a:pt x="2513" y="2649"/>
                  </a:cubicBezTo>
                  <a:cubicBezTo>
                    <a:pt x="2074" y="2334"/>
                    <a:pt x="1558" y="1933"/>
                    <a:pt x="1280" y="1493"/>
                  </a:cubicBezTo>
                  <a:cubicBezTo>
                    <a:pt x="1069" y="1071"/>
                    <a:pt x="918" y="0"/>
                    <a:pt x="4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80"/>
            <p:cNvSpPr/>
            <p:nvPr/>
          </p:nvSpPr>
          <p:spPr>
            <a:xfrm>
              <a:off x="2357395" y="3732620"/>
              <a:ext cx="131170" cy="73377"/>
            </a:xfrm>
            <a:custGeom>
              <a:rect b="b" l="l" r="r" t="t"/>
              <a:pathLst>
                <a:path extrusionOk="0" h="2406" w="4301">
                  <a:moveTo>
                    <a:pt x="2067" y="1"/>
                  </a:moveTo>
                  <a:cubicBezTo>
                    <a:pt x="2025" y="1"/>
                    <a:pt x="1973" y="13"/>
                    <a:pt x="1911" y="39"/>
                  </a:cubicBezTo>
                  <a:cubicBezTo>
                    <a:pt x="1634" y="163"/>
                    <a:pt x="1395" y="316"/>
                    <a:pt x="1195" y="440"/>
                  </a:cubicBezTo>
                  <a:cubicBezTo>
                    <a:pt x="832" y="593"/>
                    <a:pt x="554" y="755"/>
                    <a:pt x="239" y="755"/>
                  </a:cubicBezTo>
                  <a:cubicBezTo>
                    <a:pt x="0" y="793"/>
                    <a:pt x="0" y="918"/>
                    <a:pt x="0" y="1032"/>
                  </a:cubicBezTo>
                  <a:cubicBezTo>
                    <a:pt x="0" y="1118"/>
                    <a:pt x="163" y="1118"/>
                    <a:pt x="277" y="1118"/>
                  </a:cubicBezTo>
                  <a:cubicBezTo>
                    <a:pt x="640" y="1195"/>
                    <a:pt x="918" y="1118"/>
                    <a:pt x="1070" y="1395"/>
                  </a:cubicBezTo>
                  <a:cubicBezTo>
                    <a:pt x="1195" y="1634"/>
                    <a:pt x="1271" y="1873"/>
                    <a:pt x="1548" y="1988"/>
                  </a:cubicBezTo>
                  <a:cubicBezTo>
                    <a:pt x="1510" y="1787"/>
                    <a:pt x="1510" y="1596"/>
                    <a:pt x="1634" y="1472"/>
                  </a:cubicBezTo>
                  <a:cubicBezTo>
                    <a:pt x="1701" y="1405"/>
                    <a:pt x="1804" y="1302"/>
                    <a:pt x="1930" y="1302"/>
                  </a:cubicBezTo>
                  <a:cubicBezTo>
                    <a:pt x="1949" y="1302"/>
                    <a:pt x="1968" y="1305"/>
                    <a:pt x="1988" y="1309"/>
                  </a:cubicBezTo>
                  <a:cubicBezTo>
                    <a:pt x="2351" y="1357"/>
                    <a:pt x="2552" y="1749"/>
                    <a:pt x="2628" y="2112"/>
                  </a:cubicBezTo>
                  <a:cubicBezTo>
                    <a:pt x="2790" y="2112"/>
                    <a:pt x="2943" y="2150"/>
                    <a:pt x="3144" y="2227"/>
                  </a:cubicBezTo>
                  <a:cubicBezTo>
                    <a:pt x="3464" y="2336"/>
                    <a:pt x="3643" y="2406"/>
                    <a:pt x="3797" y="2406"/>
                  </a:cubicBezTo>
                  <a:cubicBezTo>
                    <a:pt x="3874" y="2406"/>
                    <a:pt x="3944" y="2389"/>
                    <a:pt x="4023" y="2351"/>
                  </a:cubicBezTo>
                  <a:cubicBezTo>
                    <a:pt x="4262" y="2227"/>
                    <a:pt x="4300" y="1950"/>
                    <a:pt x="4176" y="1835"/>
                  </a:cubicBezTo>
                  <a:cubicBezTo>
                    <a:pt x="4099" y="1749"/>
                    <a:pt x="3660" y="1787"/>
                    <a:pt x="3383" y="1749"/>
                  </a:cubicBezTo>
                  <a:cubicBezTo>
                    <a:pt x="3144" y="1673"/>
                    <a:pt x="2704" y="1071"/>
                    <a:pt x="2351" y="1032"/>
                  </a:cubicBezTo>
                  <a:cubicBezTo>
                    <a:pt x="1988" y="1032"/>
                    <a:pt x="1711" y="994"/>
                    <a:pt x="1596" y="879"/>
                  </a:cubicBezTo>
                  <a:cubicBezTo>
                    <a:pt x="1510" y="755"/>
                    <a:pt x="2150" y="717"/>
                    <a:pt x="2188" y="402"/>
                  </a:cubicBezTo>
                  <a:cubicBezTo>
                    <a:pt x="2248" y="149"/>
                    <a:pt x="2215" y="1"/>
                    <a:pt x="206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80"/>
            <p:cNvSpPr/>
            <p:nvPr/>
          </p:nvSpPr>
          <p:spPr>
            <a:xfrm>
              <a:off x="2346324" y="3761746"/>
              <a:ext cx="45197" cy="21897"/>
            </a:xfrm>
            <a:custGeom>
              <a:rect b="b" l="l" r="r" t="t"/>
              <a:pathLst>
                <a:path extrusionOk="0" h="718" w="1482">
                  <a:moveTo>
                    <a:pt x="287" y="1"/>
                  </a:moveTo>
                  <a:cubicBezTo>
                    <a:pt x="163" y="39"/>
                    <a:pt x="124" y="77"/>
                    <a:pt x="86" y="163"/>
                  </a:cubicBezTo>
                  <a:cubicBezTo>
                    <a:pt x="0" y="240"/>
                    <a:pt x="201" y="354"/>
                    <a:pt x="478" y="440"/>
                  </a:cubicBezTo>
                  <a:cubicBezTo>
                    <a:pt x="765" y="517"/>
                    <a:pt x="1042" y="718"/>
                    <a:pt x="1281" y="718"/>
                  </a:cubicBezTo>
                  <a:lnTo>
                    <a:pt x="1481" y="718"/>
                  </a:lnTo>
                  <a:cubicBezTo>
                    <a:pt x="1481" y="718"/>
                    <a:pt x="1357" y="440"/>
                    <a:pt x="1242" y="402"/>
                  </a:cubicBezTo>
                  <a:cubicBezTo>
                    <a:pt x="1042" y="278"/>
                    <a:pt x="717" y="278"/>
                    <a:pt x="478" y="240"/>
                  </a:cubicBezTo>
                  <a:cubicBezTo>
                    <a:pt x="239" y="202"/>
                    <a:pt x="287" y="1"/>
                    <a:pt x="2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8" name="Google Shape;11148;p80"/>
            <p:cNvSpPr/>
            <p:nvPr/>
          </p:nvSpPr>
          <p:spPr>
            <a:xfrm>
              <a:off x="2443642" y="3878947"/>
              <a:ext cx="25374" cy="20159"/>
            </a:xfrm>
            <a:custGeom>
              <a:rect b="b" l="l" r="r" t="t"/>
              <a:pathLst>
                <a:path extrusionOk="0" h="661" w="832">
                  <a:moveTo>
                    <a:pt x="402" y="0"/>
                  </a:moveTo>
                  <a:cubicBezTo>
                    <a:pt x="246" y="0"/>
                    <a:pt x="89" y="61"/>
                    <a:pt x="39" y="142"/>
                  </a:cubicBezTo>
                  <a:cubicBezTo>
                    <a:pt x="1" y="181"/>
                    <a:pt x="1" y="219"/>
                    <a:pt x="39" y="295"/>
                  </a:cubicBezTo>
                  <a:cubicBezTo>
                    <a:pt x="39" y="381"/>
                    <a:pt x="77" y="534"/>
                    <a:pt x="77" y="620"/>
                  </a:cubicBezTo>
                  <a:cubicBezTo>
                    <a:pt x="87" y="649"/>
                    <a:pt x="122" y="660"/>
                    <a:pt x="172" y="660"/>
                  </a:cubicBezTo>
                  <a:cubicBezTo>
                    <a:pt x="320" y="660"/>
                    <a:pt x="596" y="563"/>
                    <a:pt x="717" y="534"/>
                  </a:cubicBezTo>
                  <a:cubicBezTo>
                    <a:pt x="832" y="496"/>
                    <a:pt x="756" y="381"/>
                    <a:pt x="756" y="257"/>
                  </a:cubicBezTo>
                  <a:cubicBezTo>
                    <a:pt x="717" y="181"/>
                    <a:pt x="717" y="95"/>
                    <a:pt x="631" y="56"/>
                  </a:cubicBezTo>
                  <a:cubicBezTo>
                    <a:pt x="565" y="17"/>
                    <a:pt x="484" y="0"/>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9" name="Google Shape;11149;p80"/>
            <p:cNvSpPr/>
            <p:nvPr/>
          </p:nvSpPr>
          <p:spPr>
            <a:xfrm>
              <a:off x="2473956" y="3869310"/>
              <a:ext cx="23056" cy="19427"/>
            </a:xfrm>
            <a:custGeom>
              <a:rect b="b" l="l" r="r" t="t"/>
              <a:pathLst>
                <a:path extrusionOk="0" h="637" w="756">
                  <a:moveTo>
                    <a:pt x="423" y="1"/>
                  </a:moveTo>
                  <a:cubicBezTo>
                    <a:pt x="348" y="1"/>
                    <a:pt x="246" y="47"/>
                    <a:pt x="77" y="172"/>
                  </a:cubicBezTo>
                  <a:cubicBezTo>
                    <a:pt x="0" y="219"/>
                    <a:pt x="0" y="296"/>
                    <a:pt x="0" y="334"/>
                  </a:cubicBezTo>
                  <a:cubicBezTo>
                    <a:pt x="39" y="411"/>
                    <a:pt x="77" y="535"/>
                    <a:pt x="115" y="573"/>
                  </a:cubicBezTo>
                  <a:cubicBezTo>
                    <a:pt x="115" y="618"/>
                    <a:pt x="158" y="636"/>
                    <a:pt x="208" y="636"/>
                  </a:cubicBezTo>
                  <a:cubicBezTo>
                    <a:pt x="244" y="636"/>
                    <a:pt x="284" y="627"/>
                    <a:pt x="316" y="611"/>
                  </a:cubicBezTo>
                  <a:cubicBezTo>
                    <a:pt x="440" y="573"/>
                    <a:pt x="555" y="535"/>
                    <a:pt x="641" y="497"/>
                  </a:cubicBezTo>
                  <a:cubicBezTo>
                    <a:pt x="755" y="372"/>
                    <a:pt x="755" y="258"/>
                    <a:pt x="593" y="95"/>
                  </a:cubicBezTo>
                  <a:cubicBezTo>
                    <a:pt x="538" y="40"/>
                    <a:pt x="492" y="1"/>
                    <a:pt x="42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80"/>
            <p:cNvSpPr/>
            <p:nvPr/>
          </p:nvSpPr>
          <p:spPr>
            <a:xfrm>
              <a:off x="2450931" y="3899655"/>
              <a:ext cx="15767" cy="10156"/>
            </a:xfrm>
            <a:custGeom>
              <a:rect b="b" l="l" r="r" t="t"/>
              <a:pathLst>
                <a:path extrusionOk="0" h="333" w="517">
                  <a:moveTo>
                    <a:pt x="357" y="1"/>
                  </a:moveTo>
                  <a:cubicBezTo>
                    <a:pt x="303" y="1"/>
                    <a:pt x="252" y="18"/>
                    <a:pt x="201" y="18"/>
                  </a:cubicBezTo>
                  <a:cubicBezTo>
                    <a:pt x="115" y="56"/>
                    <a:pt x="39" y="56"/>
                    <a:pt x="1" y="56"/>
                  </a:cubicBezTo>
                  <a:lnTo>
                    <a:pt x="1" y="218"/>
                  </a:lnTo>
                  <a:cubicBezTo>
                    <a:pt x="1" y="256"/>
                    <a:pt x="1" y="333"/>
                    <a:pt x="39" y="333"/>
                  </a:cubicBezTo>
                  <a:cubicBezTo>
                    <a:pt x="153" y="295"/>
                    <a:pt x="316" y="295"/>
                    <a:pt x="440" y="218"/>
                  </a:cubicBezTo>
                  <a:cubicBezTo>
                    <a:pt x="517" y="218"/>
                    <a:pt x="440" y="132"/>
                    <a:pt x="440" y="94"/>
                  </a:cubicBezTo>
                  <a:lnTo>
                    <a:pt x="440" y="18"/>
                  </a:lnTo>
                  <a:cubicBezTo>
                    <a:pt x="411" y="5"/>
                    <a:pt x="384" y="1"/>
                    <a:pt x="35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80"/>
            <p:cNvSpPr/>
            <p:nvPr/>
          </p:nvSpPr>
          <p:spPr>
            <a:xfrm>
              <a:off x="2454438" y="3909597"/>
              <a:ext cx="17201" cy="15279"/>
            </a:xfrm>
            <a:custGeom>
              <a:rect b="b" l="l" r="r" t="t"/>
              <a:pathLst>
                <a:path extrusionOk="0" h="501" w="564">
                  <a:moveTo>
                    <a:pt x="319" y="1"/>
                  </a:moveTo>
                  <a:cubicBezTo>
                    <a:pt x="279" y="1"/>
                    <a:pt x="213" y="23"/>
                    <a:pt x="124" y="45"/>
                  </a:cubicBezTo>
                  <a:cubicBezTo>
                    <a:pt x="0" y="93"/>
                    <a:pt x="38" y="131"/>
                    <a:pt x="124" y="246"/>
                  </a:cubicBezTo>
                  <a:cubicBezTo>
                    <a:pt x="163" y="284"/>
                    <a:pt x="201" y="370"/>
                    <a:pt x="201" y="446"/>
                  </a:cubicBezTo>
                  <a:cubicBezTo>
                    <a:pt x="228" y="473"/>
                    <a:pt x="255" y="500"/>
                    <a:pt x="285" y="500"/>
                  </a:cubicBezTo>
                  <a:cubicBezTo>
                    <a:pt x="298" y="500"/>
                    <a:pt x="311" y="496"/>
                    <a:pt x="325" y="485"/>
                  </a:cubicBezTo>
                  <a:cubicBezTo>
                    <a:pt x="363" y="446"/>
                    <a:pt x="440" y="408"/>
                    <a:pt x="516" y="370"/>
                  </a:cubicBezTo>
                  <a:cubicBezTo>
                    <a:pt x="564" y="370"/>
                    <a:pt x="516" y="332"/>
                    <a:pt x="478" y="284"/>
                  </a:cubicBezTo>
                  <a:cubicBezTo>
                    <a:pt x="440" y="208"/>
                    <a:pt x="363" y="131"/>
                    <a:pt x="363" y="45"/>
                  </a:cubicBezTo>
                  <a:cubicBezTo>
                    <a:pt x="363" y="13"/>
                    <a:pt x="348" y="1"/>
                    <a:pt x="31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80"/>
            <p:cNvSpPr/>
            <p:nvPr/>
          </p:nvSpPr>
          <p:spPr>
            <a:xfrm>
              <a:off x="2465508" y="3922894"/>
              <a:ext cx="16926" cy="15096"/>
            </a:xfrm>
            <a:custGeom>
              <a:rect b="b" l="l" r="r" t="t"/>
              <a:pathLst>
                <a:path extrusionOk="0" h="495" w="555">
                  <a:moveTo>
                    <a:pt x="223" y="0"/>
                  </a:moveTo>
                  <a:cubicBezTo>
                    <a:pt x="216" y="0"/>
                    <a:pt x="208" y="3"/>
                    <a:pt x="201" y="10"/>
                  </a:cubicBezTo>
                  <a:cubicBezTo>
                    <a:pt x="153" y="10"/>
                    <a:pt x="77" y="49"/>
                    <a:pt x="39" y="135"/>
                  </a:cubicBezTo>
                  <a:cubicBezTo>
                    <a:pt x="0" y="135"/>
                    <a:pt x="39" y="211"/>
                    <a:pt x="77" y="249"/>
                  </a:cubicBezTo>
                  <a:cubicBezTo>
                    <a:pt x="115" y="249"/>
                    <a:pt x="153" y="288"/>
                    <a:pt x="201" y="326"/>
                  </a:cubicBezTo>
                  <a:cubicBezTo>
                    <a:pt x="269" y="368"/>
                    <a:pt x="337" y="494"/>
                    <a:pt x="378" y="494"/>
                  </a:cubicBezTo>
                  <a:cubicBezTo>
                    <a:pt x="383" y="494"/>
                    <a:pt x="388" y="492"/>
                    <a:pt x="392" y="488"/>
                  </a:cubicBezTo>
                  <a:cubicBezTo>
                    <a:pt x="440" y="450"/>
                    <a:pt x="478" y="412"/>
                    <a:pt x="516" y="374"/>
                  </a:cubicBezTo>
                  <a:cubicBezTo>
                    <a:pt x="554" y="326"/>
                    <a:pt x="516" y="288"/>
                    <a:pt x="478" y="249"/>
                  </a:cubicBezTo>
                  <a:cubicBezTo>
                    <a:pt x="440" y="211"/>
                    <a:pt x="354" y="173"/>
                    <a:pt x="316" y="87"/>
                  </a:cubicBezTo>
                  <a:cubicBezTo>
                    <a:pt x="285" y="56"/>
                    <a:pt x="254" y="0"/>
                    <a:pt x="2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80"/>
            <p:cNvSpPr/>
            <p:nvPr/>
          </p:nvSpPr>
          <p:spPr>
            <a:xfrm>
              <a:off x="2480086" y="3935429"/>
              <a:ext cx="14578" cy="11132"/>
            </a:xfrm>
            <a:custGeom>
              <a:rect b="b" l="l" r="r" t="t"/>
              <a:pathLst>
                <a:path extrusionOk="0" h="365" w="478">
                  <a:moveTo>
                    <a:pt x="115" y="1"/>
                  </a:moveTo>
                  <a:cubicBezTo>
                    <a:pt x="76" y="1"/>
                    <a:pt x="76" y="39"/>
                    <a:pt x="38" y="77"/>
                  </a:cubicBezTo>
                  <a:cubicBezTo>
                    <a:pt x="38" y="77"/>
                    <a:pt x="0" y="115"/>
                    <a:pt x="38" y="154"/>
                  </a:cubicBezTo>
                  <a:cubicBezTo>
                    <a:pt x="115" y="201"/>
                    <a:pt x="239" y="316"/>
                    <a:pt x="315" y="354"/>
                  </a:cubicBezTo>
                  <a:cubicBezTo>
                    <a:pt x="331" y="362"/>
                    <a:pt x="343" y="365"/>
                    <a:pt x="353" y="365"/>
                  </a:cubicBezTo>
                  <a:cubicBezTo>
                    <a:pt x="394" y="365"/>
                    <a:pt x="401" y="316"/>
                    <a:pt x="440" y="316"/>
                  </a:cubicBezTo>
                  <a:cubicBezTo>
                    <a:pt x="440" y="278"/>
                    <a:pt x="478" y="240"/>
                    <a:pt x="440" y="201"/>
                  </a:cubicBezTo>
                  <a:cubicBezTo>
                    <a:pt x="392" y="154"/>
                    <a:pt x="315" y="154"/>
                    <a:pt x="277" y="115"/>
                  </a:cubicBezTo>
                  <a:cubicBezTo>
                    <a:pt x="201" y="39"/>
                    <a:pt x="201"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80"/>
            <p:cNvSpPr/>
            <p:nvPr/>
          </p:nvSpPr>
          <p:spPr>
            <a:xfrm>
              <a:off x="2481245" y="3921552"/>
              <a:ext cx="13419" cy="12412"/>
            </a:xfrm>
            <a:custGeom>
              <a:rect b="b" l="l" r="r" t="t"/>
              <a:pathLst>
                <a:path extrusionOk="0" h="407" w="440">
                  <a:moveTo>
                    <a:pt x="124" y="0"/>
                  </a:moveTo>
                  <a:cubicBezTo>
                    <a:pt x="96" y="0"/>
                    <a:pt x="77" y="27"/>
                    <a:pt x="77" y="54"/>
                  </a:cubicBezTo>
                  <a:cubicBezTo>
                    <a:pt x="38" y="93"/>
                    <a:pt x="0" y="93"/>
                    <a:pt x="38" y="179"/>
                  </a:cubicBezTo>
                  <a:cubicBezTo>
                    <a:pt x="77" y="217"/>
                    <a:pt x="201" y="332"/>
                    <a:pt x="277" y="370"/>
                  </a:cubicBezTo>
                  <a:cubicBezTo>
                    <a:pt x="289" y="397"/>
                    <a:pt x="301" y="407"/>
                    <a:pt x="312" y="407"/>
                  </a:cubicBezTo>
                  <a:cubicBezTo>
                    <a:pt x="336" y="407"/>
                    <a:pt x="354" y="358"/>
                    <a:pt x="354" y="332"/>
                  </a:cubicBezTo>
                  <a:cubicBezTo>
                    <a:pt x="402" y="332"/>
                    <a:pt x="440" y="293"/>
                    <a:pt x="402" y="255"/>
                  </a:cubicBezTo>
                  <a:cubicBezTo>
                    <a:pt x="354" y="217"/>
                    <a:pt x="316" y="179"/>
                    <a:pt x="239" y="131"/>
                  </a:cubicBezTo>
                  <a:cubicBezTo>
                    <a:pt x="201" y="54"/>
                    <a:pt x="201" y="16"/>
                    <a:pt x="163" y="16"/>
                  </a:cubicBezTo>
                  <a:cubicBezTo>
                    <a:pt x="149" y="5"/>
                    <a:pt x="136"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80"/>
            <p:cNvSpPr/>
            <p:nvPr/>
          </p:nvSpPr>
          <p:spPr>
            <a:xfrm>
              <a:off x="2493475" y="3932806"/>
              <a:ext cx="13144" cy="10430"/>
            </a:xfrm>
            <a:custGeom>
              <a:rect b="b" l="l" r="r" t="t"/>
              <a:pathLst>
                <a:path extrusionOk="0" h="342" w="431">
                  <a:moveTo>
                    <a:pt x="115" y="1"/>
                  </a:moveTo>
                  <a:cubicBezTo>
                    <a:pt x="77" y="1"/>
                    <a:pt x="77" y="49"/>
                    <a:pt x="39" y="87"/>
                  </a:cubicBezTo>
                  <a:cubicBezTo>
                    <a:pt x="1" y="87"/>
                    <a:pt x="1" y="125"/>
                    <a:pt x="39" y="163"/>
                  </a:cubicBezTo>
                  <a:cubicBezTo>
                    <a:pt x="115" y="201"/>
                    <a:pt x="239" y="287"/>
                    <a:pt x="316" y="326"/>
                  </a:cubicBezTo>
                  <a:cubicBezTo>
                    <a:pt x="327" y="337"/>
                    <a:pt x="335" y="341"/>
                    <a:pt x="342" y="341"/>
                  </a:cubicBezTo>
                  <a:cubicBezTo>
                    <a:pt x="357" y="341"/>
                    <a:pt x="365" y="314"/>
                    <a:pt x="392" y="287"/>
                  </a:cubicBezTo>
                  <a:cubicBezTo>
                    <a:pt x="392" y="240"/>
                    <a:pt x="431" y="201"/>
                    <a:pt x="392" y="201"/>
                  </a:cubicBezTo>
                  <a:cubicBezTo>
                    <a:pt x="354" y="163"/>
                    <a:pt x="316" y="125"/>
                    <a:pt x="239" y="87"/>
                  </a:cubicBezTo>
                  <a:cubicBezTo>
                    <a:pt x="153" y="49"/>
                    <a:pt x="153"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80"/>
            <p:cNvSpPr/>
            <p:nvPr/>
          </p:nvSpPr>
          <p:spPr>
            <a:xfrm>
              <a:off x="2506589" y="3941559"/>
              <a:ext cx="12260" cy="8966"/>
            </a:xfrm>
            <a:custGeom>
              <a:rect b="b" l="l" r="r" t="t"/>
              <a:pathLst>
                <a:path extrusionOk="0" h="294" w="402">
                  <a:moveTo>
                    <a:pt x="87" y="0"/>
                  </a:moveTo>
                  <a:cubicBezTo>
                    <a:pt x="87" y="0"/>
                    <a:pt x="87" y="39"/>
                    <a:pt x="48" y="39"/>
                  </a:cubicBezTo>
                  <a:cubicBezTo>
                    <a:pt x="1" y="77"/>
                    <a:pt x="1" y="115"/>
                    <a:pt x="48" y="153"/>
                  </a:cubicBezTo>
                  <a:cubicBezTo>
                    <a:pt x="87" y="191"/>
                    <a:pt x="201" y="239"/>
                    <a:pt x="287" y="277"/>
                  </a:cubicBezTo>
                  <a:cubicBezTo>
                    <a:pt x="298" y="289"/>
                    <a:pt x="306" y="293"/>
                    <a:pt x="313" y="293"/>
                  </a:cubicBezTo>
                  <a:cubicBezTo>
                    <a:pt x="329" y="293"/>
                    <a:pt x="337" y="266"/>
                    <a:pt x="364" y="239"/>
                  </a:cubicBezTo>
                  <a:cubicBezTo>
                    <a:pt x="364" y="191"/>
                    <a:pt x="402" y="191"/>
                    <a:pt x="364" y="153"/>
                  </a:cubicBezTo>
                  <a:cubicBezTo>
                    <a:pt x="325" y="153"/>
                    <a:pt x="239" y="115"/>
                    <a:pt x="201" y="77"/>
                  </a:cubicBezTo>
                  <a:cubicBezTo>
                    <a:pt x="163" y="39"/>
                    <a:pt x="125"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80"/>
            <p:cNvSpPr/>
            <p:nvPr/>
          </p:nvSpPr>
          <p:spPr>
            <a:xfrm>
              <a:off x="2518818" y="3948848"/>
              <a:ext cx="11101" cy="8966"/>
            </a:xfrm>
            <a:custGeom>
              <a:rect b="b" l="l" r="r" t="t"/>
              <a:pathLst>
                <a:path extrusionOk="0" h="294" w="364">
                  <a:moveTo>
                    <a:pt x="77" y="0"/>
                  </a:moveTo>
                  <a:cubicBezTo>
                    <a:pt x="39" y="0"/>
                    <a:pt x="39" y="38"/>
                    <a:pt x="39" y="77"/>
                  </a:cubicBezTo>
                  <a:cubicBezTo>
                    <a:pt x="1" y="77"/>
                    <a:pt x="1" y="115"/>
                    <a:pt x="39" y="153"/>
                  </a:cubicBezTo>
                  <a:cubicBezTo>
                    <a:pt x="77" y="191"/>
                    <a:pt x="202" y="239"/>
                    <a:pt x="240" y="277"/>
                  </a:cubicBezTo>
                  <a:cubicBezTo>
                    <a:pt x="251" y="289"/>
                    <a:pt x="259" y="293"/>
                    <a:pt x="265" y="293"/>
                  </a:cubicBezTo>
                  <a:cubicBezTo>
                    <a:pt x="281" y="293"/>
                    <a:pt x="289" y="266"/>
                    <a:pt x="316" y="239"/>
                  </a:cubicBezTo>
                  <a:cubicBezTo>
                    <a:pt x="316" y="191"/>
                    <a:pt x="364" y="191"/>
                    <a:pt x="316" y="153"/>
                  </a:cubicBezTo>
                  <a:cubicBezTo>
                    <a:pt x="278" y="153"/>
                    <a:pt x="240" y="115"/>
                    <a:pt x="202" y="77"/>
                  </a:cubicBezTo>
                  <a:cubicBezTo>
                    <a:pt x="125" y="77"/>
                    <a:pt x="12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80"/>
            <p:cNvSpPr/>
            <p:nvPr/>
          </p:nvSpPr>
          <p:spPr>
            <a:xfrm>
              <a:off x="2522630" y="3941559"/>
              <a:ext cx="11955" cy="8814"/>
            </a:xfrm>
            <a:custGeom>
              <a:rect b="b" l="l" r="r" t="t"/>
              <a:pathLst>
                <a:path extrusionOk="0" h="289" w="392">
                  <a:moveTo>
                    <a:pt x="115" y="0"/>
                  </a:moveTo>
                  <a:cubicBezTo>
                    <a:pt x="77" y="0"/>
                    <a:pt x="77" y="39"/>
                    <a:pt x="77" y="77"/>
                  </a:cubicBezTo>
                  <a:cubicBezTo>
                    <a:pt x="38" y="77"/>
                    <a:pt x="0" y="115"/>
                    <a:pt x="77" y="153"/>
                  </a:cubicBezTo>
                  <a:cubicBezTo>
                    <a:pt x="115" y="191"/>
                    <a:pt x="239" y="239"/>
                    <a:pt x="277" y="277"/>
                  </a:cubicBezTo>
                  <a:cubicBezTo>
                    <a:pt x="285" y="285"/>
                    <a:pt x="291" y="288"/>
                    <a:pt x="296" y="288"/>
                  </a:cubicBezTo>
                  <a:cubicBezTo>
                    <a:pt x="317" y="288"/>
                    <a:pt x="323" y="239"/>
                    <a:pt x="354" y="239"/>
                  </a:cubicBezTo>
                  <a:cubicBezTo>
                    <a:pt x="354" y="191"/>
                    <a:pt x="392" y="191"/>
                    <a:pt x="354" y="153"/>
                  </a:cubicBezTo>
                  <a:cubicBezTo>
                    <a:pt x="315" y="153"/>
                    <a:pt x="277" y="115"/>
                    <a:pt x="191" y="77"/>
                  </a:cubicBezTo>
                  <a:cubicBezTo>
                    <a:pt x="153" y="39"/>
                    <a:pt x="15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80"/>
            <p:cNvSpPr/>
            <p:nvPr/>
          </p:nvSpPr>
          <p:spPr>
            <a:xfrm>
              <a:off x="2533396" y="3948848"/>
              <a:ext cx="11101" cy="8966"/>
            </a:xfrm>
            <a:custGeom>
              <a:rect b="b" l="l" r="r" t="t"/>
              <a:pathLst>
                <a:path extrusionOk="0" h="294" w="364">
                  <a:moveTo>
                    <a:pt x="125" y="0"/>
                  </a:moveTo>
                  <a:cubicBezTo>
                    <a:pt x="77" y="0"/>
                    <a:pt x="77" y="38"/>
                    <a:pt x="39" y="38"/>
                  </a:cubicBezTo>
                  <a:cubicBezTo>
                    <a:pt x="39" y="77"/>
                    <a:pt x="1" y="115"/>
                    <a:pt x="39" y="115"/>
                  </a:cubicBezTo>
                  <a:cubicBezTo>
                    <a:pt x="77" y="153"/>
                    <a:pt x="201" y="239"/>
                    <a:pt x="240" y="277"/>
                  </a:cubicBezTo>
                  <a:cubicBezTo>
                    <a:pt x="251" y="289"/>
                    <a:pt x="259" y="293"/>
                    <a:pt x="265" y="293"/>
                  </a:cubicBezTo>
                  <a:cubicBezTo>
                    <a:pt x="281" y="293"/>
                    <a:pt x="289" y="266"/>
                    <a:pt x="316" y="239"/>
                  </a:cubicBezTo>
                  <a:cubicBezTo>
                    <a:pt x="316" y="239"/>
                    <a:pt x="364" y="191"/>
                    <a:pt x="316" y="191"/>
                  </a:cubicBezTo>
                  <a:cubicBezTo>
                    <a:pt x="316" y="153"/>
                    <a:pt x="240" y="115"/>
                    <a:pt x="201" y="77"/>
                  </a:cubicBezTo>
                  <a:cubicBezTo>
                    <a:pt x="163" y="38"/>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80"/>
            <p:cNvSpPr/>
            <p:nvPr/>
          </p:nvSpPr>
          <p:spPr>
            <a:xfrm>
              <a:off x="2544466" y="3957296"/>
              <a:ext cx="8478" cy="6618"/>
            </a:xfrm>
            <a:custGeom>
              <a:rect b="b" l="l" r="r" t="t"/>
              <a:pathLst>
                <a:path extrusionOk="0" h="217" w="278">
                  <a:moveTo>
                    <a:pt x="39" y="0"/>
                  </a:moveTo>
                  <a:cubicBezTo>
                    <a:pt x="39" y="0"/>
                    <a:pt x="39" y="39"/>
                    <a:pt x="1" y="39"/>
                  </a:cubicBezTo>
                  <a:cubicBezTo>
                    <a:pt x="1" y="77"/>
                    <a:pt x="1" y="77"/>
                    <a:pt x="39" y="115"/>
                  </a:cubicBezTo>
                  <a:cubicBezTo>
                    <a:pt x="77" y="153"/>
                    <a:pt x="154" y="201"/>
                    <a:pt x="192" y="201"/>
                  </a:cubicBezTo>
                  <a:cubicBezTo>
                    <a:pt x="206" y="212"/>
                    <a:pt x="215" y="217"/>
                    <a:pt x="223" y="217"/>
                  </a:cubicBezTo>
                  <a:cubicBezTo>
                    <a:pt x="243" y="217"/>
                    <a:pt x="251" y="187"/>
                    <a:pt x="278" y="153"/>
                  </a:cubicBezTo>
                  <a:lnTo>
                    <a:pt x="278" y="115"/>
                  </a:lnTo>
                  <a:cubicBezTo>
                    <a:pt x="240" y="77"/>
                    <a:pt x="192" y="77"/>
                    <a:pt x="154" y="39"/>
                  </a:cubicBezTo>
                  <a:cubicBezTo>
                    <a:pt x="115" y="39"/>
                    <a:pt x="77"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80"/>
            <p:cNvSpPr/>
            <p:nvPr/>
          </p:nvSpPr>
          <p:spPr>
            <a:xfrm>
              <a:off x="2546815" y="3952324"/>
              <a:ext cx="9637" cy="6679"/>
            </a:xfrm>
            <a:custGeom>
              <a:rect b="b" l="l" r="r" t="t"/>
              <a:pathLst>
                <a:path extrusionOk="0" h="219" w="316">
                  <a:moveTo>
                    <a:pt x="77" y="1"/>
                  </a:moveTo>
                  <a:lnTo>
                    <a:pt x="38" y="39"/>
                  </a:lnTo>
                  <a:cubicBezTo>
                    <a:pt x="38" y="39"/>
                    <a:pt x="0" y="77"/>
                    <a:pt x="38" y="125"/>
                  </a:cubicBezTo>
                  <a:cubicBezTo>
                    <a:pt x="77" y="125"/>
                    <a:pt x="163" y="202"/>
                    <a:pt x="201" y="202"/>
                  </a:cubicBezTo>
                  <a:cubicBezTo>
                    <a:pt x="214" y="214"/>
                    <a:pt x="226" y="219"/>
                    <a:pt x="238" y="219"/>
                  </a:cubicBezTo>
                  <a:cubicBezTo>
                    <a:pt x="260" y="219"/>
                    <a:pt x="277" y="202"/>
                    <a:pt x="277" y="202"/>
                  </a:cubicBezTo>
                  <a:cubicBezTo>
                    <a:pt x="277" y="163"/>
                    <a:pt x="316" y="163"/>
                    <a:pt x="277" y="125"/>
                  </a:cubicBezTo>
                  <a:cubicBezTo>
                    <a:pt x="277" y="125"/>
                    <a:pt x="201" y="77"/>
                    <a:pt x="163" y="39"/>
                  </a:cubicBezTo>
                  <a:cubicBezTo>
                    <a:pt x="115" y="3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80"/>
            <p:cNvSpPr/>
            <p:nvPr/>
          </p:nvSpPr>
          <p:spPr>
            <a:xfrm>
              <a:off x="2538367" y="3943877"/>
              <a:ext cx="10796" cy="9973"/>
            </a:xfrm>
            <a:custGeom>
              <a:rect b="b" l="l" r="r" t="t"/>
              <a:pathLst>
                <a:path extrusionOk="0" h="327" w="354">
                  <a:moveTo>
                    <a:pt x="115" y="1"/>
                  </a:moveTo>
                  <a:cubicBezTo>
                    <a:pt x="77" y="1"/>
                    <a:pt x="77" y="39"/>
                    <a:pt x="38" y="39"/>
                  </a:cubicBezTo>
                  <a:cubicBezTo>
                    <a:pt x="0" y="77"/>
                    <a:pt x="0" y="77"/>
                    <a:pt x="38" y="115"/>
                  </a:cubicBezTo>
                  <a:cubicBezTo>
                    <a:pt x="77" y="163"/>
                    <a:pt x="153" y="240"/>
                    <a:pt x="201" y="316"/>
                  </a:cubicBezTo>
                  <a:cubicBezTo>
                    <a:pt x="208" y="324"/>
                    <a:pt x="216" y="327"/>
                    <a:pt x="223" y="327"/>
                  </a:cubicBezTo>
                  <a:cubicBezTo>
                    <a:pt x="253" y="327"/>
                    <a:pt x="277" y="278"/>
                    <a:pt x="277" y="278"/>
                  </a:cubicBezTo>
                  <a:cubicBezTo>
                    <a:pt x="315" y="278"/>
                    <a:pt x="354" y="240"/>
                    <a:pt x="315" y="201"/>
                  </a:cubicBezTo>
                  <a:cubicBezTo>
                    <a:pt x="277" y="201"/>
                    <a:pt x="239" y="163"/>
                    <a:pt x="201" y="115"/>
                  </a:cubicBezTo>
                  <a:cubicBezTo>
                    <a:pt x="153" y="77"/>
                    <a:pt x="153" y="39"/>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80"/>
            <p:cNvSpPr/>
            <p:nvPr/>
          </p:nvSpPr>
          <p:spPr>
            <a:xfrm>
              <a:off x="2528455" y="3936588"/>
              <a:ext cx="11101" cy="8966"/>
            </a:xfrm>
            <a:custGeom>
              <a:rect b="b" l="l" r="r" t="t"/>
              <a:pathLst>
                <a:path extrusionOk="0" h="294" w="364">
                  <a:moveTo>
                    <a:pt x="124" y="1"/>
                  </a:moveTo>
                  <a:cubicBezTo>
                    <a:pt x="86" y="1"/>
                    <a:pt x="86" y="1"/>
                    <a:pt x="48" y="39"/>
                  </a:cubicBezTo>
                  <a:cubicBezTo>
                    <a:pt x="48" y="39"/>
                    <a:pt x="0" y="77"/>
                    <a:pt x="48" y="116"/>
                  </a:cubicBezTo>
                  <a:lnTo>
                    <a:pt x="201" y="278"/>
                  </a:lnTo>
                  <a:cubicBezTo>
                    <a:pt x="226" y="289"/>
                    <a:pt x="244" y="294"/>
                    <a:pt x="256" y="294"/>
                  </a:cubicBezTo>
                  <a:cubicBezTo>
                    <a:pt x="287" y="294"/>
                    <a:pt x="287" y="267"/>
                    <a:pt x="287" y="240"/>
                  </a:cubicBezTo>
                  <a:cubicBezTo>
                    <a:pt x="325" y="240"/>
                    <a:pt x="363" y="202"/>
                    <a:pt x="325" y="202"/>
                  </a:cubicBezTo>
                  <a:lnTo>
                    <a:pt x="201" y="77"/>
                  </a:lnTo>
                  <a:cubicBezTo>
                    <a:pt x="163" y="39"/>
                    <a:pt x="163" y="1"/>
                    <a:pt x="1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80"/>
            <p:cNvSpPr/>
            <p:nvPr/>
          </p:nvSpPr>
          <p:spPr>
            <a:xfrm>
              <a:off x="2534555" y="3931647"/>
              <a:ext cx="11101" cy="9119"/>
            </a:xfrm>
            <a:custGeom>
              <a:rect b="b" l="l" r="r" t="t"/>
              <a:pathLst>
                <a:path extrusionOk="0" h="299" w="364">
                  <a:moveTo>
                    <a:pt x="125" y="1"/>
                  </a:moveTo>
                  <a:lnTo>
                    <a:pt x="87" y="39"/>
                  </a:lnTo>
                  <a:cubicBezTo>
                    <a:pt x="39" y="39"/>
                    <a:pt x="1" y="39"/>
                    <a:pt x="39" y="125"/>
                  </a:cubicBezTo>
                  <a:cubicBezTo>
                    <a:pt x="87" y="163"/>
                    <a:pt x="163" y="239"/>
                    <a:pt x="202" y="278"/>
                  </a:cubicBezTo>
                  <a:cubicBezTo>
                    <a:pt x="214" y="294"/>
                    <a:pt x="227" y="299"/>
                    <a:pt x="238" y="299"/>
                  </a:cubicBezTo>
                  <a:cubicBezTo>
                    <a:pt x="261" y="299"/>
                    <a:pt x="278" y="278"/>
                    <a:pt x="278" y="278"/>
                  </a:cubicBezTo>
                  <a:cubicBezTo>
                    <a:pt x="326" y="239"/>
                    <a:pt x="364" y="239"/>
                    <a:pt x="326" y="201"/>
                  </a:cubicBezTo>
                  <a:cubicBezTo>
                    <a:pt x="326" y="163"/>
                    <a:pt x="240" y="125"/>
                    <a:pt x="202" y="87"/>
                  </a:cubicBezTo>
                  <a:cubicBezTo>
                    <a:pt x="163" y="39"/>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80"/>
            <p:cNvSpPr/>
            <p:nvPr/>
          </p:nvSpPr>
          <p:spPr>
            <a:xfrm>
              <a:off x="2511560" y="3934270"/>
              <a:ext cx="12260" cy="8814"/>
            </a:xfrm>
            <a:custGeom>
              <a:rect b="b" l="l" r="r" t="t"/>
              <a:pathLst>
                <a:path extrusionOk="0" h="289" w="402">
                  <a:moveTo>
                    <a:pt x="124" y="1"/>
                  </a:moveTo>
                  <a:cubicBezTo>
                    <a:pt x="76" y="1"/>
                    <a:pt x="76" y="39"/>
                    <a:pt x="38" y="39"/>
                  </a:cubicBezTo>
                  <a:cubicBezTo>
                    <a:pt x="38" y="77"/>
                    <a:pt x="0" y="115"/>
                    <a:pt x="76" y="153"/>
                  </a:cubicBezTo>
                  <a:cubicBezTo>
                    <a:pt x="124" y="192"/>
                    <a:pt x="239" y="239"/>
                    <a:pt x="277" y="278"/>
                  </a:cubicBezTo>
                  <a:cubicBezTo>
                    <a:pt x="285" y="285"/>
                    <a:pt x="293" y="288"/>
                    <a:pt x="301" y="288"/>
                  </a:cubicBezTo>
                  <a:cubicBezTo>
                    <a:pt x="333" y="288"/>
                    <a:pt x="363" y="239"/>
                    <a:pt x="363" y="239"/>
                  </a:cubicBezTo>
                  <a:cubicBezTo>
                    <a:pt x="363" y="192"/>
                    <a:pt x="401" y="192"/>
                    <a:pt x="363" y="153"/>
                  </a:cubicBezTo>
                  <a:cubicBezTo>
                    <a:pt x="315" y="115"/>
                    <a:pt x="277" y="115"/>
                    <a:pt x="239" y="77"/>
                  </a:cubicBezTo>
                  <a:cubicBezTo>
                    <a:pt x="162" y="39"/>
                    <a:pt x="162" y="1"/>
                    <a:pt x="12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80"/>
            <p:cNvSpPr/>
            <p:nvPr/>
          </p:nvSpPr>
          <p:spPr>
            <a:xfrm>
              <a:off x="2518818" y="3926981"/>
              <a:ext cx="12290" cy="10125"/>
            </a:xfrm>
            <a:custGeom>
              <a:rect b="b" l="l" r="r" t="t"/>
              <a:pathLst>
                <a:path extrusionOk="0" h="332" w="403">
                  <a:moveTo>
                    <a:pt x="125" y="1"/>
                  </a:moveTo>
                  <a:cubicBezTo>
                    <a:pt x="77" y="1"/>
                    <a:pt x="77" y="39"/>
                    <a:pt x="39" y="77"/>
                  </a:cubicBezTo>
                  <a:cubicBezTo>
                    <a:pt x="39" y="77"/>
                    <a:pt x="1" y="115"/>
                    <a:pt x="39" y="154"/>
                  </a:cubicBezTo>
                  <a:cubicBezTo>
                    <a:pt x="77" y="192"/>
                    <a:pt x="202" y="278"/>
                    <a:pt x="240" y="316"/>
                  </a:cubicBezTo>
                  <a:cubicBezTo>
                    <a:pt x="262" y="327"/>
                    <a:pt x="278" y="332"/>
                    <a:pt x="289" y="332"/>
                  </a:cubicBezTo>
                  <a:cubicBezTo>
                    <a:pt x="316" y="332"/>
                    <a:pt x="316" y="305"/>
                    <a:pt x="316" y="278"/>
                  </a:cubicBezTo>
                  <a:cubicBezTo>
                    <a:pt x="364" y="278"/>
                    <a:pt x="402" y="240"/>
                    <a:pt x="364" y="192"/>
                  </a:cubicBezTo>
                  <a:cubicBezTo>
                    <a:pt x="316" y="192"/>
                    <a:pt x="278" y="154"/>
                    <a:pt x="240" y="115"/>
                  </a:cubicBezTo>
                  <a:cubicBezTo>
                    <a:pt x="163" y="77"/>
                    <a:pt x="163" y="39"/>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80"/>
            <p:cNvSpPr/>
            <p:nvPr/>
          </p:nvSpPr>
          <p:spPr>
            <a:xfrm>
              <a:off x="2526107" y="3921552"/>
              <a:ext cx="11101" cy="10613"/>
            </a:xfrm>
            <a:custGeom>
              <a:rect b="b" l="l" r="r" t="t"/>
              <a:pathLst>
                <a:path extrusionOk="0" h="348" w="364">
                  <a:moveTo>
                    <a:pt x="137" y="0"/>
                  </a:moveTo>
                  <a:cubicBezTo>
                    <a:pt x="121" y="0"/>
                    <a:pt x="111" y="27"/>
                    <a:pt x="77" y="54"/>
                  </a:cubicBezTo>
                  <a:cubicBezTo>
                    <a:pt x="39" y="54"/>
                    <a:pt x="1" y="54"/>
                    <a:pt x="39" y="131"/>
                  </a:cubicBezTo>
                  <a:cubicBezTo>
                    <a:pt x="77" y="179"/>
                    <a:pt x="201" y="255"/>
                    <a:pt x="240" y="332"/>
                  </a:cubicBezTo>
                  <a:cubicBezTo>
                    <a:pt x="251" y="343"/>
                    <a:pt x="259" y="347"/>
                    <a:pt x="265" y="347"/>
                  </a:cubicBezTo>
                  <a:cubicBezTo>
                    <a:pt x="281" y="347"/>
                    <a:pt x="289" y="320"/>
                    <a:pt x="316" y="293"/>
                  </a:cubicBezTo>
                  <a:cubicBezTo>
                    <a:pt x="316" y="293"/>
                    <a:pt x="364" y="255"/>
                    <a:pt x="364" y="217"/>
                  </a:cubicBezTo>
                  <a:cubicBezTo>
                    <a:pt x="316" y="217"/>
                    <a:pt x="278" y="179"/>
                    <a:pt x="240" y="93"/>
                  </a:cubicBezTo>
                  <a:cubicBezTo>
                    <a:pt x="201" y="54"/>
                    <a:pt x="201" y="16"/>
                    <a:pt x="163" y="16"/>
                  </a:cubicBezTo>
                  <a:cubicBezTo>
                    <a:pt x="152" y="5"/>
                    <a:pt x="144" y="0"/>
                    <a:pt x="1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80"/>
            <p:cNvSpPr/>
            <p:nvPr/>
          </p:nvSpPr>
          <p:spPr>
            <a:xfrm>
              <a:off x="2499300" y="3924358"/>
              <a:ext cx="13449" cy="11437"/>
            </a:xfrm>
            <a:custGeom>
              <a:rect b="b" l="l" r="r" t="t"/>
              <a:pathLst>
                <a:path extrusionOk="0" h="375" w="441">
                  <a:moveTo>
                    <a:pt x="125" y="1"/>
                  </a:moveTo>
                  <a:cubicBezTo>
                    <a:pt x="125" y="1"/>
                    <a:pt x="87" y="39"/>
                    <a:pt x="87" y="87"/>
                  </a:cubicBezTo>
                  <a:cubicBezTo>
                    <a:pt x="48" y="87"/>
                    <a:pt x="1" y="125"/>
                    <a:pt x="48" y="163"/>
                  </a:cubicBezTo>
                  <a:cubicBezTo>
                    <a:pt x="125" y="201"/>
                    <a:pt x="240" y="326"/>
                    <a:pt x="287" y="364"/>
                  </a:cubicBezTo>
                  <a:cubicBezTo>
                    <a:pt x="303" y="371"/>
                    <a:pt x="315" y="374"/>
                    <a:pt x="325" y="374"/>
                  </a:cubicBezTo>
                  <a:cubicBezTo>
                    <a:pt x="365" y="374"/>
                    <a:pt x="371" y="326"/>
                    <a:pt x="402" y="326"/>
                  </a:cubicBezTo>
                  <a:cubicBezTo>
                    <a:pt x="402" y="278"/>
                    <a:pt x="440" y="240"/>
                    <a:pt x="402" y="240"/>
                  </a:cubicBezTo>
                  <a:cubicBezTo>
                    <a:pt x="364" y="201"/>
                    <a:pt x="326" y="163"/>
                    <a:pt x="240" y="125"/>
                  </a:cubicBezTo>
                  <a:cubicBezTo>
                    <a:pt x="201" y="87"/>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80"/>
            <p:cNvSpPr/>
            <p:nvPr/>
          </p:nvSpPr>
          <p:spPr>
            <a:xfrm>
              <a:off x="2508052" y="3918228"/>
              <a:ext cx="13144" cy="11437"/>
            </a:xfrm>
            <a:custGeom>
              <a:rect b="b" l="l" r="r" t="t"/>
              <a:pathLst>
                <a:path extrusionOk="0" h="375" w="431">
                  <a:moveTo>
                    <a:pt x="115" y="1"/>
                  </a:moveTo>
                  <a:cubicBezTo>
                    <a:pt x="77" y="1"/>
                    <a:pt x="77" y="49"/>
                    <a:pt x="39" y="49"/>
                  </a:cubicBezTo>
                  <a:cubicBezTo>
                    <a:pt x="39" y="87"/>
                    <a:pt x="0" y="87"/>
                    <a:pt x="39" y="163"/>
                  </a:cubicBezTo>
                  <a:cubicBezTo>
                    <a:pt x="77" y="202"/>
                    <a:pt x="191" y="288"/>
                    <a:pt x="277" y="364"/>
                  </a:cubicBezTo>
                  <a:cubicBezTo>
                    <a:pt x="285" y="372"/>
                    <a:pt x="293" y="375"/>
                    <a:pt x="300" y="375"/>
                  </a:cubicBezTo>
                  <a:cubicBezTo>
                    <a:pt x="329" y="375"/>
                    <a:pt x="354" y="326"/>
                    <a:pt x="354" y="326"/>
                  </a:cubicBezTo>
                  <a:cubicBezTo>
                    <a:pt x="392" y="288"/>
                    <a:pt x="430" y="240"/>
                    <a:pt x="392" y="202"/>
                  </a:cubicBezTo>
                  <a:cubicBezTo>
                    <a:pt x="354" y="202"/>
                    <a:pt x="277" y="163"/>
                    <a:pt x="239" y="125"/>
                  </a:cubicBezTo>
                  <a:cubicBezTo>
                    <a:pt x="191" y="49"/>
                    <a:pt x="153"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80"/>
            <p:cNvSpPr/>
            <p:nvPr/>
          </p:nvSpPr>
          <p:spPr>
            <a:xfrm>
              <a:off x="2516500" y="3909780"/>
              <a:ext cx="13419" cy="12595"/>
            </a:xfrm>
            <a:custGeom>
              <a:rect b="b" l="l" r="r" t="t"/>
              <a:pathLst>
                <a:path extrusionOk="0" h="413" w="440">
                  <a:moveTo>
                    <a:pt x="153" y="1"/>
                  </a:moveTo>
                  <a:cubicBezTo>
                    <a:pt x="115" y="1"/>
                    <a:pt x="115" y="39"/>
                    <a:pt x="77" y="87"/>
                  </a:cubicBezTo>
                  <a:cubicBezTo>
                    <a:pt x="39" y="87"/>
                    <a:pt x="0" y="125"/>
                    <a:pt x="77" y="163"/>
                  </a:cubicBezTo>
                  <a:cubicBezTo>
                    <a:pt x="115" y="202"/>
                    <a:pt x="201" y="326"/>
                    <a:pt x="278" y="402"/>
                  </a:cubicBezTo>
                  <a:cubicBezTo>
                    <a:pt x="285" y="410"/>
                    <a:pt x="293" y="413"/>
                    <a:pt x="300" y="413"/>
                  </a:cubicBezTo>
                  <a:cubicBezTo>
                    <a:pt x="330" y="413"/>
                    <a:pt x="354" y="364"/>
                    <a:pt x="354" y="364"/>
                  </a:cubicBezTo>
                  <a:cubicBezTo>
                    <a:pt x="392" y="326"/>
                    <a:pt x="440" y="326"/>
                    <a:pt x="392" y="278"/>
                  </a:cubicBezTo>
                  <a:lnTo>
                    <a:pt x="278" y="163"/>
                  </a:lnTo>
                  <a:cubicBezTo>
                    <a:pt x="201" y="87"/>
                    <a:pt x="201" y="39"/>
                    <a:pt x="1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80"/>
            <p:cNvSpPr/>
            <p:nvPr/>
          </p:nvSpPr>
          <p:spPr>
            <a:xfrm>
              <a:off x="2488534" y="3913593"/>
              <a:ext cx="13419" cy="12412"/>
            </a:xfrm>
            <a:custGeom>
              <a:rect b="b" l="l" r="r" t="t"/>
              <a:pathLst>
                <a:path extrusionOk="0" h="407" w="440">
                  <a:moveTo>
                    <a:pt x="115" y="0"/>
                  </a:moveTo>
                  <a:cubicBezTo>
                    <a:pt x="115" y="0"/>
                    <a:pt x="77" y="38"/>
                    <a:pt x="38" y="38"/>
                  </a:cubicBezTo>
                  <a:cubicBezTo>
                    <a:pt x="38" y="77"/>
                    <a:pt x="0" y="115"/>
                    <a:pt x="38" y="153"/>
                  </a:cubicBezTo>
                  <a:cubicBezTo>
                    <a:pt x="77" y="239"/>
                    <a:pt x="201" y="315"/>
                    <a:pt x="277" y="392"/>
                  </a:cubicBezTo>
                  <a:cubicBezTo>
                    <a:pt x="286" y="402"/>
                    <a:pt x="294" y="406"/>
                    <a:pt x="302" y="406"/>
                  </a:cubicBezTo>
                  <a:cubicBezTo>
                    <a:pt x="330" y="406"/>
                    <a:pt x="354" y="354"/>
                    <a:pt x="354" y="354"/>
                  </a:cubicBezTo>
                  <a:cubicBezTo>
                    <a:pt x="401" y="315"/>
                    <a:pt x="440" y="315"/>
                    <a:pt x="401" y="277"/>
                  </a:cubicBezTo>
                  <a:cubicBezTo>
                    <a:pt x="354" y="239"/>
                    <a:pt x="315" y="201"/>
                    <a:pt x="239" y="115"/>
                  </a:cubicBezTo>
                  <a:cubicBezTo>
                    <a:pt x="201" y="77"/>
                    <a:pt x="201"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80"/>
            <p:cNvSpPr/>
            <p:nvPr/>
          </p:nvSpPr>
          <p:spPr>
            <a:xfrm>
              <a:off x="2496982" y="3905816"/>
              <a:ext cx="13419" cy="13083"/>
            </a:xfrm>
            <a:custGeom>
              <a:rect b="b" l="l" r="r" t="t"/>
              <a:pathLst>
                <a:path extrusionOk="0" h="429" w="440">
                  <a:moveTo>
                    <a:pt x="127" y="0"/>
                  </a:moveTo>
                  <a:cubicBezTo>
                    <a:pt x="97" y="0"/>
                    <a:pt x="66" y="27"/>
                    <a:pt x="38" y="54"/>
                  </a:cubicBezTo>
                  <a:cubicBezTo>
                    <a:pt x="38" y="54"/>
                    <a:pt x="0" y="93"/>
                    <a:pt x="38" y="169"/>
                  </a:cubicBezTo>
                  <a:cubicBezTo>
                    <a:pt x="77" y="217"/>
                    <a:pt x="201" y="332"/>
                    <a:pt x="239" y="408"/>
                  </a:cubicBezTo>
                  <a:cubicBezTo>
                    <a:pt x="251" y="422"/>
                    <a:pt x="262" y="428"/>
                    <a:pt x="274" y="428"/>
                  </a:cubicBezTo>
                  <a:cubicBezTo>
                    <a:pt x="301" y="428"/>
                    <a:pt x="330" y="397"/>
                    <a:pt x="363" y="370"/>
                  </a:cubicBezTo>
                  <a:cubicBezTo>
                    <a:pt x="363" y="370"/>
                    <a:pt x="440" y="332"/>
                    <a:pt x="402" y="293"/>
                  </a:cubicBezTo>
                  <a:cubicBezTo>
                    <a:pt x="363" y="255"/>
                    <a:pt x="277" y="217"/>
                    <a:pt x="239" y="131"/>
                  </a:cubicBezTo>
                  <a:cubicBezTo>
                    <a:pt x="201" y="93"/>
                    <a:pt x="201" y="16"/>
                    <a:pt x="163" y="16"/>
                  </a:cubicBezTo>
                  <a:cubicBezTo>
                    <a:pt x="152" y="5"/>
                    <a:pt x="139" y="0"/>
                    <a:pt x="1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80"/>
            <p:cNvSpPr/>
            <p:nvPr/>
          </p:nvSpPr>
          <p:spPr>
            <a:xfrm>
              <a:off x="2506589" y="3897856"/>
              <a:ext cx="13449" cy="13144"/>
            </a:xfrm>
            <a:custGeom>
              <a:rect b="b" l="l" r="r" t="t"/>
              <a:pathLst>
                <a:path extrusionOk="0" h="431" w="441">
                  <a:moveTo>
                    <a:pt x="163" y="0"/>
                  </a:moveTo>
                  <a:cubicBezTo>
                    <a:pt x="125" y="0"/>
                    <a:pt x="125" y="38"/>
                    <a:pt x="87" y="38"/>
                  </a:cubicBezTo>
                  <a:cubicBezTo>
                    <a:pt x="48" y="77"/>
                    <a:pt x="1" y="77"/>
                    <a:pt x="48" y="153"/>
                  </a:cubicBezTo>
                  <a:cubicBezTo>
                    <a:pt x="87" y="191"/>
                    <a:pt x="201" y="315"/>
                    <a:pt x="239" y="392"/>
                  </a:cubicBezTo>
                  <a:cubicBezTo>
                    <a:pt x="255" y="421"/>
                    <a:pt x="270" y="430"/>
                    <a:pt x="284" y="430"/>
                  </a:cubicBezTo>
                  <a:cubicBezTo>
                    <a:pt x="313" y="430"/>
                    <a:pt x="338" y="392"/>
                    <a:pt x="364" y="392"/>
                  </a:cubicBezTo>
                  <a:cubicBezTo>
                    <a:pt x="402" y="354"/>
                    <a:pt x="440" y="354"/>
                    <a:pt x="402" y="315"/>
                  </a:cubicBezTo>
                  <a:cubicBezTo>
                    <a:pt x="364" y="239"/>
                    <a:pt x="325" y="191"/>
                    <a:pt x="287" y="153"/>
                  </a:cubicBezTo>
                  <a:cubicBezTo>
                    <a:pt x="201" y="77"/>
                    <a:pt x="201" y="38"/>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80"/>
            <p:cNvSpPr/>
            <p:nvPr/>
          </p:nvSpPr>
          <p:spPr>
            <a:xfrm>
              <a:off x="2468985" y="3890963"/>
              <a:ext cx="14608" cy="13846"/>
            </a:xfrm>
            <a:custGeom>
              <a:rect b="b" l="l" r="r" t="t"/>
              <a:pathLst>
                <a:path extrusionOk="0" h="454" w="479">
                  <a:moveTo>
                    <a:pt x="278" y="0"/>
                  </a:moveTo>
                  <a:cubicBezTo>
                    <a:pt x="247" y="0"/>
                    <a:pt x="211" y="10"/>
                    <a:pt x="163" y="25"/>
                  </a:cubicBezTo>
                  <a:cubicBezTo>
                    <a:pt x="87" y="25"/>
                    <a:pt x="1" y="102"/>
                    <a:pt x="1" y="226"/>
                  </a:cubicBezTo>
                  <a:cubicBezTo>
                    <a:pt x="1" y="341"/>
                    <a:pt x="1" y="417"/>
                    <a:pt x="87" y="417"/>
                  </a:cubicBezTo>
                  <a:cubicBezTo>
                    <a:pt x="106" y="441"/>
                    <a:pt x="154" y="453"/>
                    <a:pt x="208" y="453"/>
                  </a:cubicBezTo>
                  <a:cubicBezTo>
                    <a:pt x="261" y="453"/>
                    <a:pt x="321" y="441"/>
                    <a:pt x="364" y="417"/>
                  </a:cubicBezTo>
                  <a:cubicBezTo>
                    <a:pt x="402" y="417"/>
                    <a:pt x="440" y="341"/>
                    <a:pt x="440" y="264"/>
                  </a:cubicBezTo>
                  <a:cubicBezTo>
                    <a:pt x="479" y="178"/>
                    <a:pt x="440" y="140"/>
                    <a:pt x="402" y="64"/>
                  </a:cubicBezTo>
                  <a:cubicBezTo>
                    <a:pt x="357" y="19"/>
                    <a:pt x="323" y="0"/>
                    <a:pt x="2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80"/>
            <p:cNvSpPr/>
            <p:nvPr/>
          </p:nvSpPr>
          <p:spPr>
            <a:xfrm>
              <a:off x="2493475" y="3884254"/>
              <a:ext cx="14608" cy="14090"/>
            </a:xfrm>
            <a:custGeom>
              <a:rect b="b" l="l" r="r" t="t"/>
              <a:pathLst>
                <a:path extrusionOk="0" h="462" w="479">
                  <a:moveTo>
                    <a:pt x="205" y="0"/>
                  </a:moveTo>
                  <a:cubicBezTo>
                    <a:pt x="166" y="0"/>
                    <a:pt x="131" y="7"/>
                    <a:pt x="115" y="7"/>
                  </a:cubicBezTo>
                  <a:cubicBezTo>
                    <a:pt x="1" y="45"/>
                    <a:pt x="1" y="159"/>
                    <a:pt x="39" y="284"/>
                  </a:cubicBezTo>
                  <a:cubicBezTo>
                    <a:pt x="39" y="360"/>
                    <a:pt x="77" y="398"/>
                    <a:pt x="153" y="446"/>
                  </a:cubicBezTo>
                  <a:cubicBezTo>
                    <a:pt x="178" y="457"/>
                    <a:pt x="205" y="462"/>
                    <a:pt x="232" y="462"/>
                  </a:cubicBezTo>
                  <a:cubicBezTo>
                    <a:pt x="299" y="462"/>
                    <a:pt x="365" y="432"/>
                    <a:pt x="392" y="398"/>
                  </a:cubicBezTo>
                  <a:cubicBezTo>
                    <a:pt x="478" y="245"/>
                    <a:pt x="431" y="159"/>
                    <a:pt x="354" y="83"/>
                  </a:cubicBezTo>
                  <a:cubicBezTo>
                    <a:pt x="331" y="14"/>
                    <a:pt x="264" y="0"/>
                    <a:pt x="20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0"/>
            <p:cNvSpPr/>
            <p:nvPr/>
          </p:nvSpPr>
          <p:spPr>
            <a:xfrm>
              <a:off x="2483563" y="3892885"/>
              <a:ext cx="14608" cy="16072"/>
            </a:xfrm>
            <a:custGeom>
              <a:rect b="b" l="l" r="r" t="t"/>
              <a:pathLst>
                <a:path extrusionOk="0" h="527" w="479">
                  <a:moveTo>
                    <a:pt x="163" y="1"/>
                  </a:moveTo>
                  <a:cubicBezTo>
                    <a:pt x="39" y="1"/>
                    <a:pt x="1" y="163"/>
                    <a:pt x="39" y="354"/>
                  </a:cubicBezTo>
                  <a:cubicBezTo>
                    <a:pt x="39" y="457"/>
                    <a:pt x="97" y="527"/>
                    <a:pt x="182" y="527"/>
                  </a:cubicBezTo>
                  <a:cubicBezTo>
                    <a:pt x="200" y="527"/>
                    <a:pt x="219" y="523"/>
                    <a:pt x="240" y="517"/>
                  </a:cubicBezTo>
                  <a:cubicBezTo>
                    <a:pt x="278" y="478"/>
                    <a:pt x="364" y="478"/>
                    <a:pt x="402" y="402"/>
                  </a:cubicBezTo>
                  <a:cubicBezTo>
                    <a:pt x="478" y="278"/>
                    <a:pt x="402" y="240"/>
                    <a:pt x="364" y="163"/>
                  </a:cubicBezTo>
                  <a:cubicBezTo>
                    <a:pt x="278" y="77"/>
                    <a:pt x="201"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0"/>
            <p:cNvSpPr/>
            <p:nvPr/>
          </p:nvSpPr>
          <p:spPr>
            <a:xfrm>
              <a:off x="2471608" y="3906975"/>
              <a:ext cx="15767" cy="13327"/>
            </a:xfrm>
            <a:custGeom>
              <a:rect b="b" l="l" r="r" t="t"/>
              <a:pathLst>
                <a:path extrusionOk="0" h="437" w="517">
                  <a:moveTo>
                    <a:pt x="244" y="1"/>
                  </a:moveTo>
                  <a:cubicBezTo>
                    <a:pt x="219" y="1"/>
                    <a:pt x="190" y="5"/>
                    <a:pt x="154" y="16"/>
                  </a:cubicBezTo>
                  <a:cubicBezTo>
                    <a:pt x="77" y="16"/>
                    <a:pt x="39" y="93"/>
                    <a:pt x="39" y="179"/>
                  </a:cubicBezTo>
                  <a:cubicBezTo>
                    <a:pt x="1" y="217"/>
                    <a:pt x="1" y="332"/>
                    <a:pt x="77" y="370"/>
                  </a:cubicBezTo>
                  <a:cubicBezTo>
                    <a:pt x="128" y="408"/>
                    <a:pt x="202" y="436"/>
                    <a:pt x="273" y="436"/>
                  </a:cubicBezTo>
                  <a:cubicBezTo>
                    <a:pt x="365" y="436"/>
                    <a:pt x="452" y="389"/>
                    <a:pt x="479" y="255"/>
                  </a:cubicBezTo>
                  <a:cubicBezTo>
                    <a:pt x="517" y="131"/>
                    <a:pt x="431" y="93"/>
                    <a:pt x="393" y="55"/>
                  </a:cubicBezTo>
                  <a:cubicBezTo>
                    <a:pt x="339" y="28"/>
                    <a:pt x="304" y="1"/>
                    <a:pt x="2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0"/>
            <p:cNvSpPr/>
            <p:nvPr/>
          </p:nvSpPr>
          <p:spPr>
            <a:xfrm>
              <a:off x="2529919" y="3956137"/>
              <a:ext cx="8082" cy="6069"/>
            </a:xfrm>
            <a:custGeom>
              <a:rect b="b" l="l" r="r" t="t"/>
              <a:pathLst>
                <a:path extrusionOk="0" h="199" w="265">
                  <a:moveTo>
                    <a:pt x="38" y="0"/>
                  </a:moveTo>
                  <a:cubicBezTo>
                    <a:pt x="38" y="0"/>
                    <a:pt x="0" y="38"/>
                    <a:pt x="0" y="77"/>
                  </a:cubicBezTo>
                  <a:cubicBezTo>
                    <a:pt x="0" y="115"/>
                    <a:pt x="38" y="115"/>
                    <a:pt x="153" y="153"/>
                  </a:cubicBezTo>
                  <a:cubicBezTo>
                    <a:pt x="200" y="185"/>
                    <a:pt x="229" y="199"/>
                    <a:pt x="242" y="199"/>
                  </a:cubicBezTo>
                  <a:cubicBezTo>
                    <a:pt x="265" y="199"/>
                    <a:pt x="245" y="162"/>
                    <a:pt x="191" y="115"/>
                  </a:cubicBezTo>
                  <a:cubicBezTo>
                    <a:pt x="115" y="38"/>
                    <a:pt x="76" y="0"/>
                    <a:pt x="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0"/>
            <p:cNvSpPr/>
            <p:nvPr/>
          </p:nvSpPr>
          <p:spPr>
            <a:xfrm>
              <a:off x="2493475" y="3945066"/>
              <a:ext cx="8875" cy="6252"/>
            </a:xfrm>
            <a:custGeom>
              <a:rect b="b" l="l" r="r" t="t"/>
              <a:pathLst>
                <a:path extrusionOk="0" h="205" w="291">
                  <a:moveTo>
                    <a:pt x="77" y="0"/>
                  </a:moveTo>
                  <a:cubicBezTo>
                    <a:pt x="39" y="0"/>
                    <a:pt x="39" y="38"/>
                    <a:pt x="39" y="76"/>
                  </a:cubicBezTo>
                  <a:cubicBezTo>
                    <a:pt x="1" y="76"/>
                    <a:pt x="77" y="124"/>
                    <a:pt x="192" y="162"/>
                  </a:cubicBezTo>
                  <a:cubicBezTo>
                    <a:pt x="225" y="192"/>
                    <a:pt x="250" y="204"/>
                    <a:pt x="266" y="204"/>
                  </a:cubicBezTo>
                  <a:cubicBezTo>
                    <a:pt x="290" y="204"/>
                    <a:pt x="287" y="172"/>
                    <a:pt x="239" y="124"/>
                  </a:cubicBezTo>
                  <a:cubicBezTo>
                    <a:pt x="153" y="38"/>
                    <a:pt x="11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0"/>
            <p:cNvSpPr/>
            <p:nvPr/>
          </p:nvSpPr>
          <p:spPr>
            <a:xfrm>
              <a:off x="2552914" y="3961962"/>
              <a:ext cx="9668" cy="6130"/>
            </a:xfrm>
            <a:custGeom>
              <a:rect b="b" l="l" r="r" t="t"/>
              <a:pathLst>
                <a:path extrusionOk="0" h="201" w="317">
                  <a:moveTo>
                    <a:pt x="77" y="0"/>
                  </a:moveTo>
                  <a:cubicBezTo>
                    <a:pt x="39" y="48"/>
                    <a:pt x="39" y="86"/>
                    <a:pt x="1" y="124"/>
                  </a:cubicBezTo>
                  <a:cubicBezTo>
                    <a:pt x="1" y="124"/>
                    <a:pt x="77" y="163"/>
                    <a:pt x="202" y="201"/>
                  </a:cubicBezTo>
                  <a:cubicBezTo>
                    <a:pt x="278" y="201"/>
                    <a:pt x="316" y="201"/>
                    <a:pt x="240" y="124"/>
                  </a:cubicBezTo>
                  <a:cubicBezTo>
                    <a:pt x="154" y="86"/>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0"/>
            <p:cNvSpPr/>
            <p:nvPr/>
          </p:nvSpPr>
          <p:spPr>
            <a:xfrm>
              <a:off x="2555263" y="3958271"/>
              <a:ext cx="11498" cy="7990"/>
            </a:xfrm>
            <a:custGeom>
              <a:rect b="b" l="l" r="r" t="t"/>
              <a:pathLst>
                <a:path extrusionOk="0" h="262" w="377">
                  <a:moveTo>
                    <a:pt x="94" y="1"/>
                  </a:moveTo>
                  <a:cubicBezTo>
                    <a:pt x="88" y="1"/>
                    <a:pt x="82" y="2"/>
                    <a:pt x="77" y="7"/>
                  </a:cubicBezTo>
                  <a:cubicBezTo>
                    <a:pt x="39" y="7"/>
                    <a:pt x="39" y="45"/>
                    <a:pt x="39" y="83"/>
                  </a:cubicBezTo>
                  <a:cubicBezTo>
                    <a:pt x="0" y="83"/>
                    <a:pt x="125" y="169"/>
                    <a:pt x="239" y="245"/>
                  </a:cubicBezTo>
                  <a:cubicBezTo>
                    <a:pt x="262" y="257"/>
                    <a:pt x="285" y="261"/>
                    <a:pt x="304" y="261"/>
                  </a:cubicBezTo>
                  <a:cubicBezTo>
                    <a:pt x="351" y="261"/>
                    <a:pt x="376" y="234"/>
                    <a:pt x="316" y="207"/>
                  </a:cubicBezTo>
                  <a:cubicBezTo>
                    <a:pt x="247" y="131"/>
                    <a:pt x="149" y="1"/>
                    <a:pt x="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80"/>
            <p:cNvSpPr/>
            <p:nvPr/>
          </p:nvSpPr>
          <p:spPr>
            <a:xfrm>
              <a:off x="2543003" y="3941559"/>
              <a:ext cx="8173" cy="6831"/>
            </a:xfrm>
            <a:custGeom>
              <a:rect b="b" l="l" r="r" t="t"/>
              <a:pathLst>
                <a:path extrusionOk="0" h="224" w="268">
                  <a:moveTo>
                    <a:pt x="125" y="0"/>
                  </a:moveTo>
                  <a:cubicBezTo>
                    <a:pt x="87" y="0"/>
                    <a:pt x="49" y="39"/>
                    <a:pt x="49" y="39"/>
                  </a:cubicBezTo>
                  <a:cubicBezTo>
                    <a:pt x="1" y="77"/>
                    <a:pt x="87" y="115"/>
                    <a:pt x="163" y="191"/>
                  </a:cubicBezTo>
                  <a:cubicBezTo>
                    <a:pt x="196" y="212"/>
                    <a:pt x="223" y="224"/>
                    <a:pt x="240" y="224"/>
                  </a:cubicBezTo>
                  <a:cubicBezTo>
                    <a:pt x="263" y="224"/>
                    <a:pt x="267" y="203"/>
                    <a:pt x="240" y="153"/>
                  </a:cubicBezTo>
                  <a:cubicBezTo>
                    <a:pt x="163" y="77"/>
                    <a:pt x="125"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80"/>
            <p:cNvSpPr/>
            <p:nvPr/>
          </p:nvSpPr>
          <p:spPr>
            <a:xfrm>
              <a:off x="2674142" y="3766717"/>
              <a:ext cx="85119" cy="103173"/>
            </a:xfrm>
            <a:custGeom>
              <a:rect b="b" l="l" r="r" t="t"/>
              <a:pathLst>
                <a:path extrusionOk="0" h="3383" w="2791">
                  <a:moveTo>
                    <a:pt x="402" y="0"/>
                  </a:moveTo>
                  <a:cubicBezTo>
                    <a:pt x="87" y="0"/>
                    <a:pt x="1" y="191"/>
                    <a:pt x="125" y="631"/>
                  </a:cubicBezTo>
                  <a:cubicBezTo>
                    <a:pt x="163" y="793"/>
                    <a:pt x="202" y="1348"/>
                    <a:pt x="288" y="1586"/>
                  </a:cubicBezTo>
                  <a:cubicBezTo>
                    <a:pt x="402" y="2026"/>
                    <a:pt x="641" y="2504"/>
                    <a:pt x="679" y="2819"/>
                  </a:cubicBezTo>
                  <a:cubicBezTo>
                    <a:pt x="803" y="3297"/>
                    <a:pt x="956" y="3383"/>
                    <a:pt x="1195" y="3383"/>
                  </a:cubicBezTo>
                  <a:cubicBezTo>
                    <a:pt x="1243" y="3345"/>
                    <a:pt x="1243" y="3297"/>
                    <a:pt x="1281" y="3297"/>
                  </a:cubicBezTo>
                  <a:cubicBezTo>
                    <a:pt x="1358" y="3220"/>
                    <a:pt x="1520" y="3182"/>
                    <a:pt x="1597" y="3182"/>
                  </a:cubicBezTo>
                  <a:cubicBezTo>
                    <a:pt x="1647" y="3173"/>
                    <a:pt x="1689" y="3168"/>
                    <a:pt x="1726" y="3168"/>
                  </a:cubicBezTo>
                  <a:cubicBezTo>
                    <a:pt x="1836" y="3168"/>
                    <a:pt x="1895" y="3211"/>
                    <a:pt x="1960" y="3297"/>
                  </a:cubicBezTo>
                  <a:cubicBezTo>
                    <a:pt x="2036" y="3297"/>
                    <a:pt x="2113" y="3259"/>
                    <a:pt x="2199" y="3259"/>
                  </a:cubicBezTo>
                  <a:lnTo>
                    <a:pt x="2199" y="3144"/>
                  </a:lnTo>
                  <a:cubicBezTo>
                    <a:pt x="2199" y="3106"/>
                    <a:pt x="2275" y="3058"/>
                    <a:pt x="2313" y="3020"/>
                  </a:cubicBezTo>
                  <a:cubicBezTo>
                    <a:pt x="2415" y="2957"/>
                    <a:pt x="2535" y="2895"/>
                    <a:pt x="2664" y="2895"/>
                  </a:cubicBezTo>
                  <a:cubicBezTo>
                    <a:pt x="2693" y="2895"/>
                    <a:pt x="2723" y="2898"/>
                    <a:pt x="2753" y="2905"/>
                  </a:cubicBezTo>
                  <a:cubicBezTo>
                    <a:pt x="2791" y="2781"/>
                    <a:pt x="2715" y="2628"/>
                    <a:pt x="2437" y="2466"/>
                  </a:cubicBezTo>
                  <a:cubicBezTo>
                    <a:pt x="1998" y="2188"/>
                    <a:pt x="1482" y="1787"/>
                    <a:pt x="1243" y="1309"/>
                  </a:cubicBezTo>
                  <a:cubicBezTo>
                    <a:pt x="956" y="832"/>
                    <a:pt x="918" y="0"/>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80"/>
            <p:cNvSpPr/>
            <p:nvPr/>
          </p:nvSpPr>
          <p:spPr>
            <a:xfrm>
              <a:off x="2712050" y="3864888"/>
              <a:ext cx="25374" cy="20403"/>
            </a:xfrm>
            <a:custGeom>
              <a:rect b="b" l="l" r="r" t="t"/>
              <a:pathLst>
                <a:path extrusionOk="0" h="669" w="832">
                  <a:moveTo>
                    <a:pt x="424" y="0"/>
                  </a:moveTo>
                  <a:cubicBezTo>
                    <a:pt x="277" y="0"/>
                    <a:pt x="113" y="45"/>
                    <a:pt x="38" y="126"/>
                  </a:cubicBezTo>
                  <a:cubicBezTo>
                    <a:pt x="0" y="164"/>
                    <a:pt x="0" y="240"/>
                    <a:pt x="38" y="317"/>
                  </a:cubicBezTo>
                  <a:cubicBezTo>
                    <a:pt x="38" y="403"/>
                    <a:pt x="76" y="556"/>
                    <a:pt x="76" y="603"/>
                  </a:cubicBezTo>
                  <a:cubicBezTo>
                    <a:pt x="100" y="650"/>
                    <a:pt x="158" y="668"/>
                    <a:pt x="232" y="668"/>
                  </a:cubicBezTo>
                  <a:cubicBezTo>
                    <a:pt x="397" y="668"/>
                    <a:pt x="642" y="577"/>
                    <a:pt x="755" y="517"/>
                  </a:cubicBezTo>
                  <a:cubicBezTo>
                    <a:pt x="831" y="517"/>
                    <a:pt x="793" y="364"/>
                    <a:pt x="755" y="240"/>
                  </a:cubicBezTo>
                  <a:cubicBezTo>
                    <a:pt x="717" y="202"/>
                    <a:pt x="717" y="78"/>
                    <a:pt x="631" y="40"/>
                  </a:cubicBezTo>
                  <a:cubicBezTo>
                    <a:pt x="577" y="13"/>
                    <a:pt x="503" y="0"/>
                    <a:pt x="4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80"/>
            <p:cNvSpPr/>
            <p:nvPr/>
          </p:nvSpPr>
          <p:spPr>
            <a:xfrm>
              <a:off x="2742334" y="3855891"/>
              <a:ext cx="24215" cy="19061"/>
            </a:xfrm>
            <a:custGeom>
              <a:rect b="b" l="l" r="r" t="t"/>
              <a:pathLst>
                <a:path extrusionOk="0" h="625" w="794">
                  <a:moveTo>
                    <a:pt x="415" y="0"/>
                  </a:moveTo>
                  <a:cubicBezTo>
                    <a:pt x="345" y="0"/>
                    <a:pt x="254" y="38"/>
                    <a:pt x="115" y="134"/>
                  </a:cubicBezTo>
                  <a:cubicBezTo>
                    <a:pt x="39" y="220"/>
                    <a:pt x="1" y="258"/>
                    <a:pt x="1" y="296"/>
                  </a:cubicBezTo>
                  <a:cubicBezTo>
                    <a:pt x="39" y="373"/>
                    <a:pt x="77" y="497"/>
                    <a:pt x="115" y="573"/>
                  </a:cubicBezTo>
                  <a:cubicBezTo>
                    <a:pt x="134" y="614"/>
                    <a:pt x="171" y="625"/>
                    <a:pt x="209" y="625"/>
                  </a:cubicBezTo>
                  <a:cubicBezTo>
                    <a:pt x="252" y="625"/>
                    <a:pt x="296" y="612"/>
                    <a:pt x="316" y="612"/>
                  </a:cubicBezTo>
                  <a:cubicBezTo>
                    <a:pt x="440" y="573"/>
                    <a:pt x="593" y="535"/>
                    <a:pt x="679" y="459"/>
                  </a:cubicBezTo>
                  <a:cubicBezTo>
                    <a:pt x="794" y="373"/>
                    <a:pt x="794" y="220"/>
                    <a:pt x="593" y="96"/>
                  </a:cubicBezTo>
                  <a:cubicBezTo>
                    <a:pt x="536" y="38"/>
                    <a:pt x="486" y="0"/>
                    <a:pt x="4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80"/>
            <p:cNvSpPr/>
            <p:nvPr/>
          </p:nvSpPr>
          <p:spPr>
            <a:xfrm>
              <a:off x="2719309" y="3885108"/>
              <a:ext cx="15767" cy="10156"/>
            </a:xfrm>
            <a:custGeom>
              <a:rect b="b" l="l" r="r" t="t"/>
              <a:pathLst>
                <a:path extrusionOk="0" h="333" w="517">
                  <a:moveTo>
                    <a:pt x="372" y="1"/>
                  </a:moveTo>
                  <a:cubicBezTo>
                    <a:pt x="329" y="1"/>
                    <a:pt x="294" y="28"/>
                    <a:pt x="240" y="55"/>
                  </a:cubicBezTo>
                  <a:cubicBezTo>
                    <a:pt x="154" y="55"/>
                    <a:pt x="39" y="55"/>
                    <a:pt x="39" y="93"/>
                  </a:cubicBezTo>
                  <a:cubicBezTo>
                    <a:pt x="1" y="131"/>
                    <a:pt x="1" y="179"/>
                    <a:pt x="1" y="217"/>
                  </a:cubicBezTo>
                  <a:cubicBezTo>
                    <a:pt x="1" y="294"/>
                    <a:pt x="1" y="332"/>
                    <a:pt x="77" y="332"/>
                  </a:cubicBezTo>
                  <a:cubicBezTo>
                    <a:pt x="154" y="332"/>
                    <a:pt x="316" y="294"/>
                    <a:pt x="479" y="256"/>
                  </a:cubicBezTo>
                  <a:cubicBezTo>
                    <a:pt x="517" y="256"/>
                    <a:pt x="479" y="179"/>
                    <a:pt x="479" y="131"/>
                  </a:cubicBezTo>
                  <a:cubicBezTo>
                    <a:pt x="479" y="55"/>
                    <a:pt x="431" y="55"/>
                    <a:pt x="431" y="17"/>
                  </a:cubicBezTo>
                  <a:cubicBezTo>
                    <a:pt x="409" y="6"/>
                    <a:pt x="389" y="1"/>
                    <a:pt x="3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0"/>
            <p:cNvSpPr/>
            <p:nvPr/>
          </p:nvSpPr>
          <p:spPr>
            <a:xfrm>
              <a:off x="2722816" y="3895050"/>
              <a:ext cx="16926" cy="16560"/>
            </a:xfrm>
            <a:custGeom>
              <a:rect b="b" l="l" r="r" t="t"/>
              <a:pathLst>
                <a:path extrusionOk="0" h="543" w="555">
                  <a:moveTo>
                    <a:pt x="322" y="0"/>
                  </a:moveTo>
                  <a:cubicBezTo>
                    <a:pt x="286" y="0"/>
                    <a:pt x="229" y="22"/>
                    <a:pt x="163" y="44"/>
                  </a:cubicBezTo>
                  <a:cubicBezTo>
                    <a:pt x="1" y="92"/>
                    <a:pt x="77" y="169"/>
                    <a:pt x="163" y="283"/>
                  </a:cubicBezTo>
                  <a:cubicBezTo>
                    <a:pt x="163" y="331"/>
                    <a:pt x="201" y="407"/>
                    <a:pt x="239" y="484"/>
                  </a:cubicBezTo>
                  <a:cubicBezTo>
                    <a:pt x="239" y="511"/>
                    <a:pt x="258" y="542"/>
                    <a:pt x="283" y="542"/>
                  </a:cubicBezTo>
                  <a:cubicBezTo>
                    <a:pt x="293" y="542"/>
                    <a:pt x="304" y="536"/>
                    <a:pt x="316" y="522"/>
                  </a:cubicBezTo>
                  <a:cubicBezTo>
                    <a:pt x="364" y="484"/>
                    <a:pt x="440" y="446"/>
                    <a:pt x="517" y="407"/>
                  </a:cubicBezTo>
                  <a:cubicBezTo>
                    <a:pt x="555" y="407"/>
                    <a:pt x="555" y="369"/>
                    <a:pt x="517" y="331"/>
                  </a:cubicBezTo>
                  <a:cubicBezTo>
                    <a:pt x="440" y="245"/>
                    <a:pt x="364" y="169"/>
                    <a:pt x="364" y="44"/>
                  </a:cubicBezTo>
                  <a:cubicBezTo>
                    <a:pt x="364" y="12"/>
                    <a:pt x="348" y="0"/>
                    <a:pt x="32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0"/>
            <p:cNvSpPr/>
            <p:nvPr/>
          </p:nvSpPr>
          <p:spPr>
            <a:xfrm>
              <a:off x="2733886" y="3908621"/>
              <a:ext cx="16926" cy="14822"/>
            </a:xfrm>
            <a:custGeom>
              <a:rect b="b" l="l" r="r" t="t"/>
              <a:pathLst>
                <a:path extrusionOk="0" h="486" w="555">
                  <a:moveTo>
                    <a:pt x="192" y="1"/>
                  </a:moveTo>
                  <a:cubicBezTo>
                    <a:pt x="154" y="39"/>
                    <a:pt x="77" y="77"/>
                    <a:pt x="39" y="125"/>
                  </a:cubicBezTo>
                  <a:cubicBezTo>
                    <a:pt x="1" y="163"/>
                    <a:pt x="39" y="201"/>
                    <a:pt x="77" y="240"/>
                  </a:cubicBezTo>
                  <a:cubicBezTo>
                    <a:pt x="115" y="278"/>
                    <a:pt x="154" y="316"/>
                    <a:pt x="192" y="316"/>
                  </a:cubicBezTo>
                  <a:cubicBezTo>
                    <a:pt x="266" y="390"/>
                    <a:pt x="333" y="486"/>
                    <a:pt x="399" y="486"/>
                  </a:cubicBezTo>
                  <a:cubicBezTo>
                    <a:pt x="410" y="486"/>
                    <a:pt x="420" y="484"/>
                    <a:pt x="431" y="478"/>
                  </a:cubicBezTo>
                  <a:cubicBezTo>
                    <a:pt x="431" y="440"/>
                    <a:pt x="478" y="440"/>
                    <a:pt x="517" y="402"/>
                  </a:cubicBezTo>
                  <a:cubicBezTo>
                    <a:pt x="555" y="364"/>
                    <a:pt x="555" y="316"/>
                    <a:pt x="478" y="278"/>
                  </a:cubicBezTo>
                  <a:lnTo>
                    <a:pt x="316" y="125"/>
                  </a:lnTo>
                  <a:cubicBezTo>
                    <a:pt x="278" y="77"/>
                    <a:pt x="240" y="1"/>
                    <a:pt x="1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0"/>
            <p:cNvSpPr/>
            <p:nvPr/>
          </p:nvSpPr>
          <p:spPr>
            <a:xfrm>
              <a:off x="2748464" y="3920851"/>
              <a:ext cx="14608" cy="11955"/>
            </a:xfrm>
            <a:custGeom>
              <a:rect b="b" l="l" r="r" t="t"/>
              <a:pathLst>
                <a:path extrusionOk="0" h="392" w="479">
                  <a:moveTo>
                    <a:pt x="115" y="1"/>
                  </a:moveTo>
                  <a:cubicBezTo>
                    <a:pt x="115" y="1"/>
                    <a:pt x="77" y="39"/>
                    <a:pt x="77" y="77"/>
                  </a:cubicBezTo>
                  <a:cubicBezTo>
                    <a:pt x="39" y="116"/>
                    <a:pt x="0" y="154"/>
                    <a:pt x="77" y="202"/>
                  </a:cubicBezTo>
                  <a:cubicBezTo>
                    <a:pt x="115" y="240"/>
                    <a:pt x="278" y="316"/>
                    <a:pt x="316" y="355"/>
                  </a:cubicBezTo>
                  <a:cubicBezTo>
                    <a:pt x="340" y="381"/>
                    <a:pt x="356" y="391"/>
                    <a:pt x="369" y="391"/>
                  </a:cubicBezTo>
                  <a:cubicBezTo>
                    <a:pt x="396" y="391"/>
                    <a:pt x="404" y="343"/>
                    <a:pt x="430" y="316"/>
                  </a:cubicBezTo>
                  <a:cubicBezTo>
                    <a:pt x="430" y="278"/>
                    <a:pt x="478" y="278"/>
                    <a:pt x="430" y="240"/>
                  </a:cubicBezTo>
                  <a:cubicBezTo>
                    <a:pt x="392" y="202"/>
                    <a:pt x="316" y="154"/>
                    <a:pt x="278" y="116"/>
                  </a:cubicBezTo>
                  <a:cubicBezTo>
                    <a:pt x="192" y="77"/>
                    <a:pt x="192" y="39"/>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0"/>
            <p:cNvSpPr/>
            <p:nvPr/>
          </p:nvSpPr>
          <p:spPr>
            <a:xfrm>
              <a:off x="2749623" y="3907463"/>
              <a:ext cx="14608" cy="13266"/>
            </a:xfrm>
            <a:custGeom>
              <a:rect b="b" l="l" r="r" t="t"/>
              <a:pathLst>
                <a:path extrusionOk="0" h="435" w="479">
                  <a:moveTo>
                    <a:pt x="154" y="0"/>
                  </a:moveTo>
                  <a:cubicBezTo>
                    <a:pt x="115" y="0"/>
                    <a:pt x="115" y="39"/>
                    <a:pt x="77" y="77"/>
                  </a:cubicBezTo>
                  <a:cubicBezTo>
                    <a:pt x="39" y="77"/>
                    <a:pt x="1" y="115"/>
                    <a:pt x="39" y="163"/>
                  </a:cubicBezTo>
                  <a:cubicBezTo>
                    <a:pt x="115" y="239"/>
                    <a:pt x="201" y="316"/>
                    <a:pt x="278" y="402"/>
                  </a:cubicBezTo>
                  <a:cubicBezTo>
                    <a:pt x="289" y="425"/>
                    <a:pt x="301" y="434"/>
                    <a:pt x="313" y="434"/>
                  </a:cubicBezTo>
                  <a:cubicBezTo>
                    <a:pt x="339" y="434"/>
                    <a:pt x="366" y="387"/>
                    <a:pt x="392" y="354"/>
                  </a:cubicBezTo>
                  <a:cubicBezTo>
                    <a:pt x="392" y="354"/>
                    <a:pt x="478" y="316"/>
                    <a:pt x="440" y="278"/>
                  </a:cubicBezTo>
                  <a:cubicBezTo>
                    <a:pt x="392" y="239"/>
                    <a:pt x="316" y="201"/>
                    <a:pt x="278" y="115"/>
                  </a:cubicBezTo>
                  <a:cubicBezTo>
                    <a:pt x="201" y="77"/>
                    <a:pt x="201" y="39"/>
                    <a:pt x="1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0"/>
            <p:cNvSpPr/>
            <p:nvPr/>
          </p:nvSpPr>
          <p:spPr>
            <a:xfrm>
              <a:off x="2761578" y="3919692"/>
              <a:ext cx="14608" cy="9973"/>
            </a:xfrm>
            <a:custGeom>
              <a:rect b="b" l="l" r="r" t="t"/>
              <a:pathLst>
                <a:path extrusionOk="0" h="327" w="479">
                  <a:moveTo>
                    <a:pt x="125" y="1"/>
                  </a:moveTo>
                  <a:cubicBezTo>
                    <a:pt x="86" y="1"/>
                    <a:pt x="86" y="39"/>
                    <a:pt x="48" y="39"/>
                  </a:cubicBezTo>
                  <a:cubicBezTo>
                    <a:pt x="48" y="77"/>
                    <a:pt x="0" y="115"/>
                    <a:pt x="86" y="154"/>
                  </a:cubicBezTo>
                  <a:cubicBezTo>
                    <a:pt x="125" y="192"/>
                    <a:pt x="239" y="278"/>
                    <a:pt x="325" y="316"/>
                  </a:cubicBezTo>
                  <a:cubicBezTo>
                    <a:pt x="333" y="323"/>
                    <a:pt x="340" y="326"/>
                    <a:pt x="347" y="326"/>
                  </a:cubicBezTo>
                  <a:cubicBezTo>
                    <a:pt x="377" y="326"/>
                    <a:pt x="402" y="271"/>
                    <a:pt x="402" y="240"/>
                  </a:cubicBezTo>
                  <a:cubicBezTo>
                    <a:pt x="402" y="240"/>
                    <a:pt x="478" y="192"/>
                    <a:pt x="402" y="154"/>
                  </a:cubicBezTo>
                  <a:cubicBezTo>
                    <a:pt x="364" y="154"/>
                    <a:pt x="325" y="115"/>
                    <a:pt x="239" y="77"/>
                  </a:cubicBezTo>
                  <a:cubicBezTo>
                    <a:pt x="201" y="39"/>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0"/>
            <p:cNvSpPr/>
            <p:nvPr/>
          </p:nvSpPr>
          <p:spPr>
            <a:xfrm>
              <a:off x="2774967" y="3928140"/>
              <a:ext cx="12290" cy="8814"/>
            </a:xfrm>
            <a:custGeom>
              <a:rect b="b" l="l" r="r" t="t"/>
              <a:pathLst>
                <a:path extrusionOk="0" h="289" w="403">
                  <a:moveTo>
                    <a:pt x="87" y="1"/>
                  </a:moveTo>
                  <a:lnTo>
                    <a:pt x="39" y="39"/>
                  </a:lnTo>
                  <a:cubicBezTo>
                    <a:pt x="39" y="77"/>
                    <a:pt x="1" y="77"/>
                    <a:pt x="39" y="116"/>
                  </a:cubicBezTo>
                  <a:cubicBezTo>
                    <a:pt x="125" y="154"/>
                    <a:pt x="202" y="240"/>
                    <a:pt x="278" y="278"/>
                  </a:cubicBezTo>
                  <a:cubicBezTo>
                    <a:pt x="288" y="286"/>
                    <a:pt x="295" y="289"/>
                    <a:pt x="302" y="289"/>
                  </a:cubicBezTo>
                  <a:cubicBezTo>
                    <a:pt x="327" y="289"/>
                    <a:pt x="333" y="240"/>
                    <a:pt x="364" y="240"/>
                  </a:cubicBezTo>
                  <a:cubicBezTo>
                    <a:pt x="364" y="202"/>
                    <a:pt x="402" y="154"/>
                    <a:pt x="364" y="154"/>
                  </a:cubicBezTo>
                  <a:cubicBezTo>
                    <a:pt x="326" y="116"/>
                    <a:pt x="278" y="116"/>
                    <a:pt x="202" y="77"/>
                  </a:cubicBezTo>
                  <a:cubicBezTo>
                    <a:pt x="163" y="39"/>
                    <a:pt x="163" y="1"/>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0"/>
            <p:cNvSpPr/>
            <p:nvPr/>
          </p:nvSpPr>
          <p:spPr>
            <a:xfrm>
              <a:off x="2787227" y="3935429"/>
              <a:ext cx="10796" cy="8814"/>
            </a:xfrm>
            <a:custGeom>
              <a:rect b="b" l="l" r="r" t="t"/>
              <a:pathLst>
                <a:path extrusionOk="0" h="289" w="354">
                  <a:moveTo>
                    <a:pt x="77" y="1"/>
                  </a:moveTo>
                  <a:lnTo>
                    <a:pt x="39" y="39"/>
                  </a:lnTo>
                  <a:cubicBezTo>
                    <a:pt x="0" y="77"/>
                    <a:pt x="0" y="115"/>
                    <a:pt x="39" y="115"/>
                  </a:cubicBezTo>
                  <a:cubicBezTo>
                    <a:pt x="77" y="154"/>
                    <a:pt x="201" y="240"/>
                    <a:pt x="239" y="278"/>
                  </a:cubicBezTo>
                  <a:cubicBezTo>
                    <a:pt x="247" y="285"/>
                    <a:pt x="254" y="289"/>
                    <a:pt x="262" y="289"/>
                  </a:cubicBezTo>
                  <a:cubicBezTo>
                    <a:pt x="291" y="289"/>
                    <a:pt x="316" y="240"/>
                    <a:pt x="316" y="240"/>
                  </a:cubicBezTo>
                  <a:cubicBezTo>
                    <a:pt x="316" y="201"/>
                    <a:pt x="354" y="154"/>
                    <a:pt x="316" y="154"/>
                  </a:cubicBezTo>
                  <a:cubicBezTo>
                    <a:pt x="277" y="115"/>
                    <a:pt x="239" y="115"/>
                    <a:pt x="201" y="77"/>
                  </a:cubicBezTo>
                  <a:cubicBezTo>
                    <a:pt x="115" y="3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0"/>
            <p:cNvSpPr/>
            <p:nvPr/>
          </p:nvSpPr>
          <p:spPr>
            <a:xfrm>
              <a:off x="2792167" y="3928140"/>
              <a:ext cx="10827" cy="8478"/>
            </a:xfrm>
            <a:custGeom>
              <a:rect b="b" l="l" r="r" t="t"/>
              <a:pathLst>
                <a:path extrusionOk="0" h="278" w="355">
                  <a:moveTo>
                    <a:pt x="77" y="1"/>
                  </a:moveTo>
                  <a:cubicBezTo>
                    <a:pt x="39" y="1"/>
                    <a:pt x="39" y="39"/>
                    <a:pt x="39" y="39"/>
                  </a:cubicBezTo>
                  <a:cubicBezTo>
                    <a:pt x="1" y="77"/>
                    <a:pt x="1" y="77"/>
                    <a:pt x="39" y="116"/>
                  </a:cubicBezTo>
                  <a:cubicBezTo>
                    <a:pt x="77" y="154"/>
                    <a:pt x="192" y="240"/>
                    <a:pt x="240" y="278"/>
                  </a:cubicBezTo>
                  <a:cubicBezTo>
                    <a:pt x="278" y="278"/>
                    <a:pt x="316" y="240"/>
                    <a:pt x="316" y="202"/>
                  </a:cubicBezTo>
                  <a:cubicBezTo>
                    <a:pt x="316" y="202"/>
                    <a:pt x="354" y="154"/>
                    <a:pt x="316" y="154"/>
                  </a:cubicBezTo>
                  <a:cubicBezTo>
                    <a:pt x="278" y="116"/>
                    <a:pt x="240" y="116"/>
                    <a:pt x="192" y="77"/>
                  </a:cubicBezTo>
                  <a:cubicBezTo>
                    <a:pt x="115" y="3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0"/>
            <p:cNvSpPr/>
            <p:nvPr/>
          </p:nvSpPr>
          <p:spPr>
            <a:xfrm>
              <a:off x="2801804" y="3935429"/>
              <a:ext cx="10796" cy="8814"/>
            </a:xfrm>
            <a:custGeom>
              <a:rect b="b" l="l" r="r" t="t"/>
              <a:pathLst>
                <a:path extrusionOk="0" h="289" w="354">
                  <a:moveTo>
                    <a:pt x="115" y="1"/>
                  </a:moveTo>
                  <a:cubicBezTo>
                    <a:pt x="76" y="1"/>
                    <a:pt x="76" y="39"/>
                    <a:pt x="38" y="39"/>
                  </a:cubicBezTo>
                  <a:cubicBezTo>
                    <a:pt x="38" y="77"/>
                    <a:pt x="0" y="77"/>
                    <a:pt x="38" y="115"/>
                  </a:cubicBezTo>
                  <a:cubicBezTo>
                    <a:pt x="76" y="154"/>
                    <a:pt x="201" y="240"/>
                    <a:pt x="239" y="278"/>
                  </a:cubicBezTo>
                  <a:cubicBezTo>
                    <a:pt x="247" y="285"/>
                    <a:pt x="254" y="289"/>
                    <a:pt x="262" y="289"/>
                  </a:cubicBezTo>
                  <a:cubicBezTo>
                    <a:pt x="291" y="289"/>
                    <a:pt x="315" y="240"/>
                    <a:pt x="315" y="240"/>
                  </a:cubicBezTo>
                  <a:cubicBezTo>
                    <a:pt x="315" y="201"/>
                    <a:pt x="354" y="201"/>
                    <a:pt x="354" y="154"/>
                  </a:cubicBezTo>
                  <a:cubicBezTo>
                    <a:pt x="315" y="154"/>
                    <a:pt x="239" y="115"/>
                    <a:pt x="201" y="77"/>
                  </a:cubicBezTo>
                  <a:cubicBezTo>
                    <a:pt x="162" y="39"/>
                    <a:pt x="162"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0"/>
            <p:cNvSpPr/>
            <p:nvPr/>
          </p:nvSpPr>
          <p:spPr>
            <a:xfrm>
              <a:off x="2812570" y="3943877"/>
              <a:ext cx="9942" cy="6496"/>
            </a:xfrm>
            <a:custGeom>
              <a:rect b="b" l="l" r="r" t="t"/>
              <a:pathLst>
                <a:path extrusionOk="0" h="213" w="326">
                  <a:moveTo>
                    <a:pt x="87" y="1"/>
                  </a:moveTo>
                  <a:cubicBezTo>
                    <a:pt x="48" y="1"/>
                    <a:pt x="48" y="1"/>
                    <a:pt x="48" y="39"/>
                  </a:cubicBezTo>
                  <a:cubicBezTo>
                    <a:pt x="1" y="39"/>
                    <a:pt x="1" y="77"/>
                    <a:pt x="48" y="115"/>
                  </a:cubicBezTo>
                  <a:cubicBezTo>
                    <a:pt x="87" y="115"/>
                    <a:pt x="163" y="163"/>
                    <a:pt x="201" y="201"/>
                  </a:cubicBezTo>
                  <a:cubicBezTo>
                    <a:pt x="209" y="209"/>
                    <a:pt x="217" y="212"/>
                    <a:pt x="225" y="212"/>
                  </a:cubicBezTo>
                  <a:cubicBezTo>
                    <a:pt x="257" y="212"/>
                    <a:pt x="287" y="163"/>
                    <a:pt x="287" y="163"/>
                  </a:cubicBezTo>
                  <a:cubicBezTo>
                    <a:pt x="287" y="115"/>
                    <a:pt x="325" y="115"/>
                    <a:pt x="287" y="77"/>
                  </a:cubicBezTo>
                  <a:cubicBezTo>
                    <a:pt x="239" y="77"/>
                    <a:pt x="201" y="77"/>
                    <a:pt x="163" y="39"/>
                  </a:cubicBezTo>
                  <a:cubicBezTo>
                    <a:pt x="125" y="1"/>
                    <a:pt x="125" y="1"/>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0"/>
            <p:cNvSpPr/>
            <p:nvPr/>
          </p:nvSpPr>
          <p:spPr>
            <a:xfrm>
              <a:off x="2815193" y="3937777"/>
              <a:ext cx="9637" cy="7777"/>
            </a:xfrm>
            <a:custGeom>
              <a:rect b="b" l="l" r="r" t="t"/>
              <a:pathLst>
                <a:path extrusionOk="0" h="255" w="316">
                  <a:moveTo>
                    <a:pt x="115" y="0"/>
                  </a:moveTo>
                  <a:cubicBezTo>
                    <a:pt x="77" y="0"/>
                    <a:pt x="77" y="38"/>
                    <a:pt x="39" y="38"/>
                  </a:cubicBezTo>
                  <a:cubicBezTo>
                    <a:pt x="39" y="77"/>
                    <a:pt x="1" y="77"/>
                    <a:pt x="39" y="124"/>
                  </a:cubicBezTo>
                  <a:cubicBezTo>
                    <a:pt x="77" y="163"/>
                    <a:pt x="153" y="201"/>
                    <a:pt x="239" y="239"/>
                  </a:cubicBezTo>
                  <a:cubicBezTo>
                    <a:pt x="251" y="250"/>
                    <a:pt x="259" y="255"/>
                    <a:pt x="264" y="255"/>
                  </a:cubicBezTo>
                  <a:cubicBezTo>
                    <a:pt x="278" y="255"/>
                    <a:pt x="278" y="228"/>
                    <a:pt x="278" y="201"/>
                  </a:cubicBezTo>
                  <a:cubicBezTo>
                    <a:pt x="278" y="201"/>
                    <a:pt x="316" y="163"/>
                    <a:pt x="278" y="163"/>
                  </a:cubicBezTo>
                  <a:cubicBezTo>
                    <a:pt x="278" y="124"/>
                    <a:pt x="239" y="124"/>
                    <a:pt x="201" y="77"/>
                  </a:cubicBezTo>
                  <a:cubicBezTo>
                    <a:pt x="153" y="38"/>
                    <a:pt x="115"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0"/>
            <p:cNvSpPr/>
            <p:nvPr/>
          </p:nvSpPr>
          <p:spPr>
            <a:xfrm>
              <a:off x="2806745" y="3930488"/>
              <a:ext cx="10827" cy="8997"/>
            </a:xfrm>
            <a:custGeom>
              <a:rect b="b" l="l" r="r" t="t"/>
              <a:pathLst>
                <a:path extrusionOk="0" h="295" w="355">
                  <a:moveTo>
                    <a:pt x="115" y="0"/>
                  </a:moveTo>
                  <a:cubicBezTo>
                    <a:pt x="77" y="0"/>
                    <a:pt x="77" y="39"/>
                    <a:pt x="39" y="39"/>
                  </a:cubicBezTo>
                  <a:cubicBezTo>
                    <a:pt x="39" y="39"/>
                    <a:pt x="0" y="77"/>
                    <a:pt x="39" y="125"/>
                  </a:cubicBezTo>
                  <a:cubicBezTo>
                    <a:pt x="77" y="163"/>
                    <a:pt x="153" y="239"/>
                    <a:pt x="192" y="277"/>
                  </a:cubicBezTo>
                  <a:cubicBezTo>
                    <a:pt x="208" y="290"/>
                    <a:pt x="222" y="294"/>
                    <a:pt x="235" y="294"/>
                  </a:cubicBezTo>
                  <a:cubicBezTo>
                    <a:pt x="261" y="294"/>
                    <a:pt x="278" y="277"/>
                    <a:pt x="278" y="277"/>
                  </a:cubicBezTo>
                  <a:cubicBezTo>
                    <a:pt x="316" y="239"/>
                    <a:pt x="354" y="239"/>
                    <a:pt x="316" y="201"/>
                  </a:cubicBezTo>
                  <a:lnTo>
                    <a:pt x="192" y="77"/>
                  </a:lnTo>
                  <a:cubicBezTo>
                    <a:pt x="153" y="39"/>
                    <a:pt x="15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0"/>
            <p:cNvSpPr/>
            <p:nvPr/>
          </p:nvSpPr>
          <p:spPr>
            <a:xfrm>
              <a:off x="2796833" y="3922040"/>
              <a:ext cx="11101" cy="9973"/>
            </a:xfrm>
            <a:custGeom>
              <a:rect b="b" l="l" r="r" t="t"/>
              <a:pathLst>
                <a:path extrusionOk="0" h="327" w="364">
                  <a:moveTo>
                    <a:pt x="125" y="0"/>
                  </a:moveTo>
                  <a:cubicBezTo>
                    <a:pt x="87" y="0"/>
                    <a:pt x="87" y="38"/>
                    <a:pt x="39" y="38"/>
                  </a:cubicBezTo>
                  <a:cubicBezTo>
                    <a:pt x="39" y="77"/>
                    <a:pt x="1" y="77"/>
                    <a:pt x="39" y="115"/>
                  </a:cubicBezTo>
                  <a:cubicBezTo>
                    <a:pt x="87" y="201"/>
                    <a:pt x="201" y="239"/>
                    <a:pt x="239" y="316"/>
                  </a:cubicBezTo>
                  <a:cubicBezTo>
                    <a:pt x="247" y="323"/>
                    <a:pt x="253" y="326"/>
                    <a:pt x="259" y="326"/>
                  </a:cubicBezTo>
                  <a:cubicBezTo>
                    <a:pt x="280" y="326"/>
                    <a:pt x="287" y="277"/>
                    <a:pt x="325" y="277"/>
                  </a:cubicBezTo>
                  <a:cubicBezTo>
                    <a:pt x="325" y="239"/>
                    <a:pt x="364" y="239"/>
                    <a:pt x="325" y="201"/>
                  </a:cubicBezTo>
                  <a:cubicBezTo>
                    <a:pt x="325" y="163"/>
                    <a:pt x="239" y="163"/>
                    <a:pt x="201" y="115"/>
                  </a:cubicBezTo>
                  <a:cubicBezTo>
                    <a:pt x="163" y="77"/>
                    <a:pt x="163" y="38"/>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0"/>
            <p:cNvSpPr/>
            <p:nvPr/>
          </p:nvSpPr>
          <p:spPr>
            <a:xfrm>
              <a:off x="2804122" y="3917069"/>
              <a:ext cx="9942" cy="10430"/>
            </a:xfrm>
            <a:custGeom>
              <a:rect b="b" l="l" r="r" t="t"/>
              <a:pathLst>
                <a:path extrusionOk="0" h="342" w="326">
                  <a:moveTo>
                    <a:pt x="125" y="1"/>
                  </a:moveTo>
                  <a:cubicBezTo>
                    <a:pt x="86" y="1"/>
                    <a:pt x="86" y="39"/>
                    <a:pt x="39" y="39"/>
                  </a:cubicBezTo>
                  <a:cubicBezTo>
                    <a:pt x="0" y="87"/>
                    <a:pt x="0" y="87"/>
                    <a:pt x="39" y="125"/>
                  </a:cubicBezTo>
                  <a:cubicBezTo>
                    <a:pt x="86" y="163"/>
                    <a:pt x="163" y="278"/>
                    <a:pt x="201" y="326"/>
                  </a:cubicBezTo>
                  <a:cubicBezTo>
                    <a:pt x="212" y="337"/>
                    <a:pt x="220" y="341"/>
                    <a:pt x="226" y="341"/>
                  </a:cubicBezTo>
                  <a:cubicBezTo>
                    <a:pt x="242" y="341"/>
                    <a:pt x="250" y="312"/>
                    <a:pt x="278" y="278"/>
                  </a:cubicBezTo>
                  <a:lnTo>
                    <a:pt x="325" y="240"/>
                  </a:lnTo>
                  <a:cubicBezTo>
                    <a:pt x="278" y="201"/>
                    <a:pt x="239" y="163"/>
                    <a:pt x="201" y="125"/>
                  </a:cubicBezTo>
                  <a:cubicBezTo>
                    <a:pt x="163" y="87"/>
                    <a:pt x="163" y="39"/>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0"/>
            <p:cNvSpPr/>
            <p:nvPr/>
          </p:nvSpPr>
          <p:spPr>
            <a:xfrm>
              <a:off x="2779938" y="3920851"/>
              <a:ext cx="12260" cy="8814"/>
            </a:xfrm>
            <a:custGeom>
              <a:rect b="b" l="l" r="r" t="t"/>
              <a:pathLst>
                <a:path extrusionOk="0" h="289" w="402">
                  <a:moveTo>
                    <a:pt x="115" y="1"/>
                  </a:moveTo>
                  <a:cubicBezTo>
                    <a:pt x="77" y="1"/>
                    <a:pt x="77" y="1"/>
                    <a:pt x="77" y="39"/>
                  </a:cubicBezTo>
                  <a:cubicBezTo>
                    <a:pt x="39" y="77"/>
                    <a:pt x="0" y="77"/>
                    <a:pt x="77" y="116"/>
                  </a:cubicBezTo>
                  <a:cubicBezTo>
                    <a:pt x="115" y="154"/>
                    <a:pt x="239" y="240"/>
                    <a:pt x="278" y="278"/>
                  </a:cubicBezTo>
                  <a:cubicBezTo>
                    <a:pt x="293" y="286"/>
                    <a:pt x="305" y="289"/>
                    <a:pt x="315" y="289"/>
                  </a:cubicBezTo>
                  <a:cubicBezTo>
                    <a:pt x="354" y="289"/>
                    <a:pt x="354" y="240"/>
                    <a:pt x="354" y="240"/>
                  </a:cubicBezTo>
                  <a:cubicBezTo>
                    <a:pt x="402" y="202"/>
                    <a:pt x="402" y="154"/>
                    <a:pt x="402" y="154"/>
                  </a:cubicBezTo>
                  <a:cubicBezTo>
                    <a:pt x="354" y="116"/>
                    <a:pt x="278" y="77"/>
                    <a:pt x="239" y="77"/>
                  </a:cubicBezTo>
                  <a:cubicBezTo>
                    <a:pt x="163" y="39"/>
                    <a:pt x="163"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0"/>
            <p:cNvSpPr/>
            <p:nvPr/>
          </p:nvSpPr>
          <p:spPr>
            <a:xfrm>
              <a:off x="2787227" y="3913593"/>
              <a:ext cx="12260" cy="9973"/>
            </a:xfrm>
            <a:custGeom>
              <a:rect b="b" l="l" r="r" t="t"/>
              <a:pathLst>
                <a:path extrusionOk="0" h="327" w="402">
                  <a:moveTo>
                    <a:pt x="115" y="0"/>
                  </a:moveTo>
                  <a:lnTo>
                    <a:pt x="77" y="38"/>
                  </a:lnTo>
                  <a:cubicBezTo>
                    <a:pt x="39" y="77"/>
                    <a:pt x="0" y="115"/>
                    <a:pt x="77" y="153"/>
                  </a:cubicBezTo>
                  <a:cubicBezTo>
                    <a:pt x="115" y="201"/>
                    <a:pt x="201" y="277"/>
                    <a:pt x="277" y="315"/>
                  </a:cubicBezTo>
                  <a:cubicBezTo>
                    <a:pt x="285" y="323"/>
                    <a:pt x="291" y="326"/>
                    <a:pt x="296" y="326"/>
                  </a:cubicBezTo>
                  <a:cubicBezTo>
                    <a:pt x="317" y="326"/>
                    <a:pt x="323" y="277"/>
                    <a:pt x="354" y="277"/>
                  </a:cubicBezTo>
                  <a:cubicBezTo>
                    <a:pt x="354" y="239"/>
                    <a:pt x="402" y="239"/>
                    <a:pt x="354" y="201"/>
                  </a:cubicBezTo>
                  <a:cubicBezTo>
                    <a:pt x="316" y="153"/>
                    <a:pt x="277" y="115"/>
                    <a:pt x="239" y="77"/>
                  </a:cubicBezTo>
                  <a:cubicBezTo>
                    <a:pt x="201" y="38"/>
                    <a:pt x="16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0"/>
            <p:cNvSpPr/>
            <p:nvPr/>
          </p:nvSpPr>
          <p:spPr>
            <a:xfrm>
              <a:off x="2795674" y="3907463"/>
              <a:ext cx="11101" cy="10796"/>
            </a:xfrm>
            <a:custGeom>
              <a:rect b="b" l="l" r="r" t="t"/>
              <a:pathLst>
                <a:path extrusionOk="0" h="354" w="364">
                  <a:moveTo>
                    <a:pt x="125" y="0"/>
                  </a:moveTo>
                  <a:cubicBezTo>
                    <a:pt x="77" y="0"/>
                    <a:pt x="77" y="39"/>
                    <a:pt x="39" y="39"/>
                  </a:cubicBezTo>
                  <a:cubicBezTo>
                    <a:pt x="0" y="77"/>
                    <a:pt x="0" y="77"/>
                    <a:pt x="39" y="115"/>
                  </a:cubicBezTo>
                  <a:cubicBezTo>
                    <a:pt x="77" y="201"/>
                    <a:pt x="163" y="278"/>
                    <a:pt x="201" y="316"/>
                  </a:cubicBezTo>
                  <a:cubicBezTo>
                    <a:pt x="214" y="344"/>
                    <a:pt x="227" y="354"/>
                    <a:pt x="238" y="354"/>
                  </a:cubicBezTo>
                  <a:cubicBezTo>
                    <a:pt x="261" y="354"/>
                    <a:pt x="277" y="316"/>
                    <a:pt x="277" y="316"/>
                  </a:cubicBezTo>
                  <a:cubicBezTo>
                    <a:pt x="316" y="278"/>
                    <a:pt x="363" y="278"/>
                    <a:pt x="316" y="239"/>
                  </a:cubicBezTo>
                  <a:lnTo>
                    <a:pt x="201" y="115"/>
                  </a:lnTo>
                  <a:cubicBezTo>
                    <a:pt x="163" y="77"/>
                    <a:pt x="163" y="39"/>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0"/>
            <p:cNvSpPr/>
            <p:nvPr/>
          </p:nvSpPr>
          <p:spPr>
            <a:xfrm>
              <a:off x="2767708" y="3910970"/>
              <a:ext cx="14578" cy="10918"/>
            </a:xfrm>
            <a:custGeom>
              <a:rect b="b" l="l" r="r" t="t"/>
              <a:pathLst>
                <a:path extrusionOk="0" h="358" w="478">
                  <a:moveTo>
                    <a:pt x="124" y="0"/>
                  </a:moveTo>
                  <a:cubicBezTo>
                    <a:pt x="124" y="0"/>
                    <a:pt x="124" y="48"/>
                    <a:pt x="86" y="48"/>
                  </a:cubicBezTo>
                  <a:cubicBezTo>
                    <a:pt x="38" y="86"/>
                    <a:pt x="0" y="124"/>
                    <a:pt x="86" y="163"/>
                  </a:cubicBezTo>
                  <a:cubicBezTo>
                    <a:pt x="124" y="201"/>
                    <a:pt x="239" y="287"/>
                    <a:pt x="325" y="325"/>
                  </a:cubicBezTo>
                  <a:cubicBezTo>
                    <a:pt x="337" y="349"/>
                    <a:pt x="349" y="358"/>
                    <a:pt x="359" y="358"/>
                  </a:cubicBezTo>
                  <a:cubicBezTo>
                    <a:pt x="383" y="358"/>
                    <a:pt x="401" y="313"/>
                    <a:pt x="401" y="287"/>
                  </a:cubicBezTo>
                  <a:cubicBezTo>
                    <a:pt x="401" y="287"/>
                    <a:pt x="478" y="239"/>
                    <a:pt x="440" y="201"/>
                  </a:cubicBezTo>
                  <a:cubicBezTo>
                    <a:pt x="401" y="163"/>
                    <a:pt x="325" y="163"/>
                    <a:pt x="239" y="86"/>
                  </a:cubicBezTo>
                  <a:cubicBezTo>
                    <a:pt x="201" y="48"/>
                    <a:pt x="201"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0"/>
            <p:cNvSpPr/>
            <p:nvPr/>
          </p:nvSpPr>
          <p:spPr>
            <a:xfrm>
              <a:off x="2776156" y="3903681"/>
              <a:ext cx="13419" cy="11589"/>
            </a:xfrm>
            <a:custGeom>
              <a:rect b="b" l="l" r="r" t="t"/>
              <a:pathLst>
                <a:path extrusionOk="0" h="380" w="440">
                  <a:moveTo>
                    <a:pt x="124" y="0"/>
                  </a:moveTo>
                  <a:cubicBezTo>
                    <a:pt x="124" y="0"/>
                    <a:pt x="86" y="48"/>
                    <a:pt x="86" y="86"/>
                  </a:cubicBezTo>
                  <a:cubicBezTo>
                    <a:pt x="48" y="86"/>
                    <a:pt x="0" y="124"/>
                    <a:pt x="48" y="163"/>
                  </a:cubicBezTo>
                  <a:cubicBezTo>
                    <a:pt x="124" y="239"/>
                    <a:pt x="239" y="325"/>
                    <a:pt x="287" y="363"/>
                  </a:cubicBezTo>
                  <a:cubicBezTo>
                    <a:pt x="309" y="375"/>
                    <a:pt x="325" y="379"/>
                    <a:pt x="336" y="379"/>
                  </a:cubicBezTo>
                  <a:cubicBezTo>
                    <a:pt x="363" y="379"/>
                    <a:pt x="363" y="352"/>
                    <a:pt x="363" y="325"/>
                  </a:cubicBezTo>
                  <a:cubicBezTo>
                    <a:pt x="402" y="325"/>
                    <a:pt x="440" y="287"/>
                    <a:pt x="402" y="239"/>
                  </a:cubicBezTo>
                  <a:cubicBezTo>
                    <a:pt x="363" y="201"/>
                    <a:pt x="325" y="163"/>
                    <a:pt x="239" y="124"/>
                  </a:cubicBezTo>
                  <a:cubicBezTo>
                    <a:pt x="201" y="86"/>
                    <a:pt x="201" y="48"/>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0"/>
            <p:cNvSpPr/>
            <p:nvPr/>
          </p:nvSpPr>
          <p:spPr>
            <a:xfrm>
              <a:off x="2786068" y="3896392"/>
              <a:ext cx="11955" cy="12108"/>
            </a:xfrm>
            <a:custGeom>
              <a:rect b="b" l="l" r="r" t="t"/>
              <a:pathLst>
                <a:path extrusionOk="0" h="397" w="392">
                  <a:moveTo>
                    <a:pt x="115" y="0"/>
                  </a:moveTo>
                  <a:cubicBezTo>
                    <a:pt x="115" y="0"/>
                    <a:pt x="77" y="48"/>
                    <a:pt x="38" y="48"/>
                  </a:cubicBezTo>
                  <a:cubicBezTo>
                    <a:pt x="38" y="86"/>
                    <a:pt x="0" y="86"/>
                    <a:pt x="38" y="163"/>
                  </a:cubicBezTo>
                  <a:cubicBezTo>
                    <a:pt x="77" y="201"/>
                    <a:pt x="201" y="325"/>
                    <a:pt x="239" y="363"/>
                  </a:cubicBezTo>
                  <a:cubicBezTo>
                    <a:pt x="251" y="387"/>
                    <a:pt x="263" y="396"/>
                    <a:pt x="273" y="396"/>
                  </a:cubicBezTo>
                  <a:cubicBezTo>
                    <a:pt x="297" y="396"/>
                    <a:pt x="315" y="352"/>
                    <a:pt x="315" y="325"/>
                  </a:cubicBezTo>
                  <a:cubicBezTo>
                    <a:pt x="354" y="325"/>
                    <a:pt x="392" y="287"/>
                    <a:pt x="354" y="239"/>
                  </a:cubicBezTo>
                  <a:cubicBezTo>
                    <a:pt x="354" y="239"/>
                    <a:pt x="277" y="163"/>
                    <a:pt x="239" y="125"/>
                  </a:cubicBezTo>
                  <a:cubicBezTo>
                    <a:pt x="201" y="86"/>
                    <a:pt x="201"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0"/>
            <p:cNvSpPr/>
            <p:nvPr/>
          </p:nvSpPr>
          <p:spPr>
            <a:xfrm>
              <a:off x="2756912" y="3899686"/>
              <a:ext cx="13449" cy="12473"/>
            </a:xfrm>
            <a:custGeom>
              <a:rect b="b" l="l" r="r" t="t"/>
              <a:pathLst>
                <a:path extrusionOk="0" h="409" w="441">
                  <a:moveTo>
                    <a:pt x="128" y="1"/>
                  </a:moveTo>
                  <a:cubicBezTo>
                    <a:pt x="112" y="1"/>
                    <a:pt x="104" y="28"/>
                    <a:pt x="77" y="55"/>
                  </a:cubicBezTo>
                  <a:cubicBezTo>
                    <a:pt x="39" y="93"/>
                    <a:pt x="1" y="93"/>
                    <a:pt x="39" y="179"/>
                  </a:cubicBezTo>
                  <a:cubicBezTo>
                    <a:pt x="77" y="217"/>
                    <a:pt x="201" y="332"/>
                    <a:pt x="278" y="370"/>
                  </a:cubicBezTo>
                  <a:cubicBezTo>
                    <a:pt x="290" y="399"/>
                    <a:pt x="303" y="408"/>
                    <a:pt x="316" y="408"/>
                  </a:cubicBezTo>
                  <a:cubicBezTo>
                    <a:pt x="341" y="408"/>
                    <a:pt x="367" y="370"/>
                    <a:pt x="392" y="370"/>
                  </a:cubicBezTo>
                  <a:cubicBezTo>
                    <a:pt x="392" y="332"/>
                    <a:pt x="440" y="294"/>
                    <a:pt x="392" y="255"/>
                  </a:cubicBezTo>
                  <a:cubicBezTo>
                    <a:pt x="392" y="217"/>
                    <a:pt x="316" y="179"/>
                    <a:pt x="239" y="131"/>
                  </a:cubicBezTo>
                  <a:cubicBezTo>
                    <a:pt x="201" y="55"/>
                    <a:pt x="201" y="17"/>
                    <a:pt x="153" y="17"/>
                  </a:cubicBezTo>
                  <a:cubicBezTo>
                    <a:pt x="142" y="5"/>
                    <a:pt x="134" y="1"/>
                    <a:pt x="1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0"/>
            <p:cNvSpPr/>
            <p:nvPr/>
          </p:nvSpPr>
          <p:spPr>
            <a:xfrm>
              <a:off x="2765360" y="3891726"/>
              <a:ext cx="13449" cy="13144"/>
            </a:xfrm>
            <a:custGeom>
              <a:rect b="b" l="l" r="r" t="t"/>
              <a:pathLst>
                <a:path extrusionOk="0" h="431" w="441">
                  <a:moveTo>
                    <a:pt x="163" y="0"/>
                  </a:moveTo>
                  <a:cubicBezTo>
                    <a:pt x="115" y="0"/>
                    <a:pt x="115" y="39"/>
                    <a:pt x="77" y="77"/>
                  </a:cubicBezTo>
                  <a:cubicBezTo>
                    <a:pt x="39" y="77"/>
                    <a:pt x="1" y="115"/>
                    <a:pt x="39" y="153"/>
                  </a:cubicBezTo>
                  <a:cubicBezTo>
                    <a:pt x="77" y="239"/>
                    <a:pt x="201" y="354"/>
                    <a:pt x="240" y="392"/>
                  </a:cubicBezTo>
                  <a:cubicBezTo>
                    <a:pt x="265" y="421"/>
                    <a:pt x="282" y="430"/>
                    <a:pt x="295" y="430"/>
                  </a:cubicBezTo>
                  <a:cubicBezTo>
                    <a:pt x="320" y="430"/>
                    <a:pt x="329" y="392"/>
                    <a:pt x="354" y="392"/>
                  </a:cubicBezTo>
                  <a:cubicBezTo>
                    <a:pt x="402" y="354"/>
                    <a:pt x="440" y="354"/>
                    <a:pt x="402" y="316"/>
                  </a:cubicBezTo>
                  <a:cubicBezTo>
                    <a:pt x="354" y="278"/>
                    <a:pt x="316" y="201"/>
                    <a:pt x="240" y="153"/>
                  </a:cubicBezTo>
                  <a:cubicBezTo>
                    <a:pt x="201" y="77"/>
                    <a:pt x="201" y="39"/>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0"/>
            <p:cNvSpPr/>
            <p:nvPr/>
          </p:nvSpPr>
          <p:spPr>
            <a:xfrm>
              <a:off x="2774967" y="3883949"/>
              <a:ext cx="13449" cy="13083"/>
            </a:xfrm>
            <a:custGeom>
              <a:rect b="b" l="l" r="r" t="t"/>
              <a:pathLst>
                <a:path extrusionOk="0" h="429" w="441">
                  <a:moveTo>
                    <a:pt x="155" y="1"/>
                  </a:moveTo>
                  <a:cubicBezTo>
                    <a:pt x="141" y="1"/>
                    <a:pt x="114" y="28"/>
                    <a:pt x="87" y="55"/>
                  </a:cubicBezTo>
                  <a:cubicBezTo>
                    <a:pt x="39" y="55"/>
                    <a:pt x="1" y="93"/>
                    <a:pt x="39" y="131"/>
                  </a:cubicBezTo>
                  <a:cubicBezTo>
                    <a:pt x="87" y="217"/>
                    <a:pt x="202" y="332"/>
                    <a:pt x="240" y="408"/>
                  </a:cubicBezTo>
                  <a:cubicBezTo>
                    <a:pt x="266" y="423"/>
                    <a:pt x="287" y="428"/>
                    <a:pt x="304" y="428"/>
                  </a:cubicBezTo>
                  <a:cubicBezTo>
                    <a:pt x="345" y="428"/>
                    <a:pt x="364" y="397"/>
                    <a:pt x="364" y="370"/>
                  </a:cubicBezTo>
                  <a:cubicBezTo>
                    <a:pt x="402" y="370"/>
                    <a:pt x="441" y="332"/>
                    <a:pt x="402" y="294"/>
                  </a:cubicBezTo>
                  <a:cubicBezTo>
                    <a:pt x="364" y="255"/>
                    <a:pt x="326" y="217"/>
                    <a:pt x="278" y="131"/>
                  </a:cubicBezTo>
                  <a:cubicBezTo>
                    <a:pt x="240" y="93"/>
                    <a:pt x="240" y="17"/>
                    <a:pt x="163" y="17"/>
                  </a:cubicBezTo>
                  <a:cubicBezTo>
                    <a:pt x="163" y="5"/>
                    <a:pt x="160" y="1"/>
                    <a:pt x="1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0"/>
            <p:cNvSpPr/>
            <p:nvPr/>
          </p:nvSpPr>
          <p:spPr>
            <a:xfrm>
              <a:off x="2737394" y="3876874"/>
              <a:ext cx="14608" cy="14578"/>
            </a:xfrm>
            <a:custGeom>
              <a:rect b="b" l="l" r="r" t="t"/>
              <a:pathLst>
                <a:path extrusionOk="0" h="478" w="479">
                  <a:moveTo>
                    <a:pt x="293" y="0"/>
                  </a:moveTo>
                  <a:cubicBezTo>
                    <a:pt x="258" y="0"/>
                    <a:pt x="220" y="10"/>
                    <a:pt x="163" y="10"/>
                  </a:cubicBezTo>
                  <a:cubicBezTo>
                    <a:pt x="77" y="48"/>
                    <a:pt x="0" y="124"/>
                    <a:pt x="0" y="249"/>
                  </a:cubicBezTo>
                  <a:cubicBezTo>
                    <a:pt x="0" y="325"/>
                    <a:pt x="39" y="401"/>
                    <a:pt x="77" y="449"/>
                  </a:cubicBezTo>
                  <a:cubicBezTo>
                    <a:pt x="120" y="468"/>
                    <a:pt x="170" y="478"/>
                    <a:pt x="220" y="478"/>
                  </a:cubicBezTo>
                  <a:cubicBezTo>
                    <a:pt x="270" y="478"/>
                    <a:pt x="320" y="468"/>
                    <a:pt x="363" y="449"/>
                  </a:cubicBezTo>
                  <a:cubicBezTo>
                    <a:pt x="402" y="401"/>
                    <a:pt x="478" y="325"/>
                    <a:pt x="478" y="249"/>
                  </a:cubicBezTo>
                  <a:cubicBezTo>
                    <a:pt x="478" y="210"/>
                    <a:pt x="440" y="124"/>
                    <a:pt x="402" y="48"/>
                  </a:cubicBezTo>
                  <a:cubicBezTo>
                    <a:pt x="359" y="10"/>
                    <a:pt x="328" y="0"/>
                    <a:pt x="2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0"/>
            <p:cNvSpPr/>
            <p:nvPr/>
          </p:nvSpPr>
          <p:spPr>
            <a:xfrm>
              <a:off x="2761578" y="3870256"/>
              <a:ext cx="14608" cy="14669"/>
            </a:xfrm>
            <a:custGeom>
              <a:rect b="b" l="l" r="r" t="t"/>
              <a:pathLst>
                <a:path extrusionOk="0" h="481" w="479">
                  <a:moveTo>
                    <a:pt x="221" y="1"/>
                  </a:moveTo>
                  <a:cubicBezTo>
                    <a:pt x="178" y="1"/>
                    <a:pt x="140" y="10"/>
                    <a:pt x="125" y="26"/>
                  </a:cubicBezTo>
                  <a:cubicBezTo>
                    <a:pt x="0" y="64"/>
                    <a:pt x="48" y="188"/>
                    <a:pt x="48" y="303"/>
                  </a:cubicBezTo>
                  <a:cubicBezTo>
                    <a:pt x="48" y="380"/>
                    <a:pt x="125" y="427"/>
                    <a:pt x="201" y="466"/>
                  </a:cubicBezTo>
                  <a:cubicBezTo>
                    <a:pt x="224" y="476"/>
                    <a:pt x="248" y="480"/>
                    <a:pt x="273" y="480"/>
                  </a:cubicBezTo>
                  <a:cubicBezTo>
                    <a:pt x="342" y="480"/>
                    <a:pt x="412" y="443"/>
                    <a:pt x="440" y="380"/>
                  </a:cubicBezTo>
                  <a:cubicBezTo>
                    <a:pt x="478" y="265"/>
                    <a:pt x="440" y="188"/>
                    <a:pt x="402" y="64"/>
                  </a:cubicBezTo>
                  <a:cubicBezTo>
                    <a:pt x="357" y="19"/>
                    <a:pt x="283" y="1"/>
                    <a:pt x="22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0"/>
            <p:cNvSpPr/>
            <p:nvPr/>
          </p:nvSpPr>
          <p:spPr>
            <a:xfrm>
              <a:off x="2753130" y="3879496"/>
              <a:ext cx="13419" cy="14913"/>
            </a:xfrm>
            <a:custGeom>
              <a:rect b="b" l="l" r="r" t="t"/>
              <a:pathLst>
                <a:path extrusionOk="0" h="489" w="440">
                  <a:moveTo>
                    <a:pt x="125" y="0"/>
                  </a:moveTo>
                  <a:cubicBezTo>
                    <a:pt x="0" y="0"/>
                    <a:pt x="0" y="163"/>
                    <a:pt x="0" y="363"/>
                  </a:cubicBezTo>
                  <a:cubicBezTo>
                    <a:pt x="0" y="426"/>
                    <a:pt x="58" y="488"/>
                    <a:pt x="141" y="488"/>
                  </a:cubicBezTo>
                  <a:cubicBezTo>
                    <a:pt x="160" y="488"/>
                    <a:pt x="180" y="485"/>
                    <a:pt x="201" y="478"/>
                  </a:cubicBezTo>
                  <a:cubicBezTo>
                    <a:pt x="277" y="478"/>
                    <a:pt x="325" y="440"/>
                    <a:pt x="363" y="401"/>
                  </a:cubicBezTo>
                  <a:cubicBezTo>
                    <a:pt x="440" y="277"/>
                    <a:pt x="363" y="239"/>
                    <a:pt x="325" y="163"/>
                  </a:cubicBezTo>
                  <a:cubicBezTo>
                    <a:pt x="239" y="77"/>
                    <a:pt x="201"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0"/>
            <p:cNvSpPr/>
            <p:nvPr/>
          </p:nvSpPr>
          <p:spPr>
            <a:xfrm>
              <a:off x="2739711" y="3892427"/>
              <a:ext cx="16072" cy="14181"/>
            </a:xfrm>
            <a:custGeom>
              <a:rect b="b" l="l" r="r" t="t"/>
              <a:pathLst>
                <a:path extrusionOk="0" h="465" w="527">
                  <a:moveTo>
                    <a:pt x="262" y="1"/>
                  </a:moveTo>
                  <a:cubicBezTo>
                    <a:pt x="244" y="1"/>
                    <a:pt x="224" y="5"/>
                    <a:pt x="201" y="16"/>
                  </a:cubicBezTo>
                  <a:cubicBezTo>
                    <a:pt x="87" y="54"/>
                    <a:pt x="87" y="92"/>
                    <a:pt x="49" y="178"/>
                  </a:cubicBezTo>
                  <a:cubicBezTo>
                    <a:pt x="1" y="255"/>
                    <a:pt x="1" y="369"/>
                    <a:pt x="87" y="417"/>
                  </a:cubicBezTo>
                  <a:cubicBezTo>
                    <a:pt x="131" y="446"/>
                    <a:pt x="198" y="464"/>
                    <a:pt x="267" y="464"/>
                  </a:cubicBezTo>
                  <a:cubicBezTo>
                    <a:pt x="380" y="464"/>
                    <a:pt x="497" y="417"/>
                    <a:pt x="526" y="293"/>
                  </a:cubicBezTo>
                  <a:cubicBezTo>
                    <a:pt x="526" y="178"/>
                    <a:pt x="440" y="130"/>
                    <a:pt x="402" y="92"/>
                  </a:cubicBezTo>
                  <a:cubicBezTo>
                    <a:pt x="346" y="36"/>
                    <a:pt x="311" y="1"/>
                    <a:pt x="2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0"/>
            <p:cNvSpPr/>
            <p:nvPr/>
          </p:nvSpPr>
          <p:spPr>
            <a:xfrm>
              <a:off x="2797992" y="3941559"/>
              <a:ext cx="8539" cy="6465"/>
            </a:xfrm>
            <a:custGeom>
              <a:rect b="b" l="l" r="r" t="t"/>
              <a:pathLst>
                <a:path extrusionOk="0" h="212" w="280">
                  <a:moveTo>
                    <a:pt x="87" y="0"/>
                  </a:moveTo>
                  <a:cubicBezTo>
                    <a:pt x="49" y="0"/>
                    <a:pt x="49" y="77"/>
                    <a:pt x="1" y="77"/>
                  </a:cubicBezTo>
                  <a:cubicBezTo>
                    <a:pt x="1" y="115"/>
                    <a:pt x="49" y="153"/>
                    <a:pt x="163" y="191"/>
                  </a:cubicBezTo>
                  <a:cubicBezTo>
                    <a:pt x="200" y="206"/>
                    <a:pt x="226" y="212"/>
                    <a:pt x="242" y="212"/>
                  </a:cubicBezTo>
                  <a:cubicBezTo>
                    <a:pt x="280" y="212"/>
                    <a:pt x="262" y="180"/>
                    <a:pt x="201" y="153"/>
                  </a:cubicBezTo>
                  <a:cubicBezTo>
                    <a:pt x="163" y="77"/>
                    <a:pt x="87"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0"/>
            <p:cNvSpPr/>
            <p:nvPr/>
          </p:nvSpPr>
          <p:spPr>
            <a:xfrm>
              <a:off x="2763042" y="3930488"/>
              <a:ext cx="7716" cy="6618"/>
            </a:xfrm>
            <a:custGeom>
              <a:rect b="b" l="l" r="r" t="t"/>
              <a:pathLst>
                <a:path extrusionOk="0" h="217" w="253">
                  <a:moveTo>
                    <a:pt x="38" y="0"/>
                  </a:moveTo>
                  <a:cubicBezTo>
                    <a:pt x="0" y="0"/>
                    <a:pt x="0" y="77"/>
                    <a:pt x="0" y="77"/>
                  </a:cubicBezTo>
                  <a:cubicBezTo>
                    <a:pt x="0" y="125"/>
                    <a:pt x="38" y="163"/>
                    <a:pt x="153" y="201"/>
                  </a:cubicBezTo>
                  <a:cubicBezTo>
                    <a:pt x="178" y="212"/>
                    <a:pt x="199" y="217"/>
                    <a:pt x="214" y="217"/>
                  </a:cubicBezTo>
                  <a:cubicBezTo>
                    <a:pt x="251" y="217"/>
                    <a:pt x="252" y="190"/>
                    <a:pt x="191" y="163"/>
                  </a:cubicBezTo>
                  <a:cubicBezTo>
                    <a:pt x="115" y="77"/>
                    <a:pt x="77" y="0"/>
                    <a:pt x="3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0"/>
            <p:cNvSpPr/>
            <p:nvPr/>
          </p:nvSpPr>
          <p:spPr>
            <a:xfrm>
              <a:off x="2821323" y="3948848"/>
              <a:ext cx="9454" cy="5154"/>
            </a:xfrm>
            <a:custGeom>
              <a:rect b="b" l="l" r="r" t="t"/>
              <a:pathLst>
                <a:path extrusionOk="0" h="169" w="310">
                  <a:moveTo>
                    <a:pt x="77" y="0"/>
                  </a:moveTo>
                  <a:cubicBezTo>
                    <a:pt x="38" y="0"/>
                    <a:pt x="38" y="38"/>
                    <a:pt x="38" y="77"/>
                  </a:cubicBezTo>
                  <a:cubicBezTo>
                    <a:pt x="0" y="115"/>
                    <a:pt x="77" y="153"/>
                    <a:pt x="191" y="153"/>
                  </a:cubicBezTo>
                  <a:cubicBezTo>
                    <a:pt x="228" y="164"/>
                    <a:pt x="253" y="169"/>
                    <a:pt x="270" y="169"/>
                  </a:cubicBezTo>
                  <a:cubicBezTo>
                    <a:pt x="309" y="169"/>
                    <a:pt x="293" y="142"/>
                    <a:pt x="239" y="115"/>
                  </a:cubicBezTo>
                  <a:cubicBezTo>
                    <a:pt x="153" y="38"/>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0"/>
            <p:cNvSpPr/>
            <p:nvPr/>
          </p:nvSpPr>
          <p:spPr>
            <a:xfrm>
              <a:off x="2823641" y="3943877"/>
              <a:ext cx="11315" cy="8082"/>
            </a:xfrm>
            <a:custGeom>
              <a:rect b="b" l="l" r="r" t="t"/>
              <a:pathLst>
                <a:path extrusionOk="0" h="265" w="371">
                  <a:moveTo>
                    <a:pt x="77" y="1"/>
                  </a:moveTo>
                  <a:cubicBezTo>
                    <a:pt x="39" y="1"/>
                    <a:pt x="39" y="77"/>
                    <a:pt x="39" y="77"/>
                  </a:cubicBezTo>
                  <a:cubicBezTo>
                    <a:pt x="1" y="115"/>
                    <a:pt x="115" y="201"/>
                    <a:pt x="240" y="240"/>
                  </a:cubicBezTo>
                  <a:cubicBezTo>
                    <a:pt x="287" y="256"/>
                    <a:pt x="323" y="265"/>
                    <a:pt x="343" y="265"/>
                  </a:cubicBezTo>
                  <a:cubicBezTo>
                    <a:pt x="371" y="265"/>
                    <a:pt x="366" y="246"/>
                    <a:pt x="316" y="201"/>
                  </a:cubicBezTo>
                  <a:cubicBezTo>
                    <a:pt x="240" y="163"/>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80"/>
            <p:cNvSpPr/>
            <p:nvPr/>
          </p:nvSpPr>
          <p:spPr>
            <a:xfrm>
              <a:off x="2812570" y="3926981"/>
              <a:ext cx="7136" cy="7350"/>
            </a:xfrm>
            <a:custGeom>
              <a:rect b="b" l="l" r="r" t="t"/>
              <a:pathLst>
                <a:path extrusionOk="0" h="241" w="234">
                  <a:moveTo>
                    <a:pt x="87" y="1"/>
                  </a:moveTo>
                  <a:cubicBezTo>
                    <a:pt x="48" y="1"/>
                    <a:pt x="1" y="39"/>
                    <a:pt x="1" y="77"/>
                  </a:cubicBezTo>
                  <a:cubicBezTo>
                    <a:pt x="1" y="115"/>
                    <a:pt x="48" y="154"/>
                    <a:pt x="125" y="192"/>
                  </a:cubicBezTo>
                  <a:cubicBezTo>
                    <a:pt x="170" y="226"/>
                    <a:pt x="197" y="240"/>
                    <a:pt x="212" y="240"/>
                  </a:cubicBezTo>
                  <a:cubicBezTo>
                    <a:pt x="234" y="240"/>
                    <a:pt x="224" y="206"/>
                    <a:pt x="201" y="154"/>
                  </a:cubicBezTo>
                  <a:cubicBezTo>
                    <a:pt x="125" y="77"/>
                    <a:pt x="125" y="1"/>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80"/>
            <p:cNvSpPr/>
            <p:nvPr/>
          </p:nvSpPr>
          <p:spPr>
            <a:xfrm>
              <a:off x="2606254" y="3755158"/>
              <a:ext cx="158404" cy="42056"/>
            </a:xfrm>
            <a:custGeom>
              <a:rect b="b" l="l" r="r" t="t"/>
              <a:pathLst>
                <a:path extrusionOk="0" h="1379" w="5194">
                  <a:moveTo>
                    <a:pt x="2559" y="0"/>
                  </a:moveTo>
                  <a:cubicBezTo>
                    <a:pt x="2455" y="0"/>
                    <a:pt x="2344" y="5"/>
                    <a:pt x="2227" y="16"/>
                  </a:cubicBezTo>
                  <a:cubicBezTo>
                    <a:pt x="1434" y="140"/>
                    <a:pt x="1157" y="494"/>
                    <a:pt x="641" y="733"/>
                  </a:cubicBezTo>
                  <a:cubicBezTo>
                    <a:pt x="77" y="934"/>
                    <a:pt x="0" y="1287"/>
                    <a:pt x="641" y="1335"/>
                  </a:cubicBezTo>
                  <a:cubicBezTo>
                    <a:pt x="779" y="1357"/>
                    <a:pt x="1114" y="1379"/>
                    <a:pt x="1443" y="1379"/>
                  </a:cubicBezTo>
                  <a:cubicBezTo>
                    <a:pt x="1683" y="1379"/>
                    <a:pt x="1921" y="1367"/>
                    <a:pt x="2074" y="1335"/>
                  </a:cubicBezTo>
                  <a:cubicBezTo>
                    <a:pt x="2112" y="1335"/>
                    <a:pt x="2227" y="1335"/>
                    <a:pt x="2313" y="1287"/>
                  </a:cubicBezTo>
                  <a:cubicBezTo>
                    <a:pt x="2227" y="972"/>
                    <a:pt x="2074" y="456"/>
                    <a:pt x="2428" y="293"/>
                  </a:cubicBezTo>
                  <a:cubicBezTo>
                    <a:pt x="2489" y="274"/>
                    <a:pt x="2550" y="264"/>
                    <a:pt x="2610" y="264"/>
                  </a:cubicBezTo>
                  <a:cubicBezTo>
                    <a:pt x="2784" y="264"/>
                    <a:pt x="2947" y="345"/>
                    <a:pt x="3068" y="494"/>
                  </a:cubicBezTo>
                  <a:cubicBezTo>
                    <a:pt x="3182" y="656"/>
                    <a:pt x="3230" y="857"/>
                    <a:pt x="3307" y="1048"/>
                  </a:cubicBezTo>
                  <a:cubicBezTo>
                    <a:pt x="3469" y="1010"/>
                    <a:pt x="3584" y="972"/>
                    <a:pt x="3708" y="934"/>
                  </a:cubicBezTo>
                  <a:cubicBezTo>
                    <a:pt x="4138" y="809"/>
                    <a:pt x="4501" y="695"/>
                    <a:pt x="4778" y="456"/>
                  </a:cubicBezTo>
                  <a:cubicBezTo>
                    <a:pt x="5035" y="270"/>
                    <a:pt x="5194" y="50"/>
                    <a:pt x="4994" y="50"/>
                  </a:cubicBezTo>
                  <a:cubicBezTo>
                    <a:pt x="4978" y="50"/>
                    <a:pt x="4960" y="52"/>
                    <a:pt x="4941" y="54"/>
                  </a:cubicBezTo>
                  <a:cubicBezTo>
                    <a:pt x="4663" y="54"/>
                    <a:pt x="4262" y="217"/>
                    <a:pt x="4023" y="217"/>
                  </a:cubicBezTo>
                  <a:cubicBezTo>
                    <a:pt x="3947" y="332"/>
                    <a:pt x="3861" y="494"/>
                    <a:pt x="3708" y="532"/>
                  </a:cubicBezTo>
                  <a:cubicBezTo>
                    <a:pt x="3693" y="534"/>
                    <a:pt x="3679" y="535"/>
                    <a:pt x="3666" y="535"/>
                  </a:cubicBezTo>
                  <a:cubicBezTo>
                    <a:pt x="3413" y="535"/>
                    <a:pt x="3339" y="209"/>
                    <a:pt x="3230" y="54"/>
                  </a:cubicBezTo>
                  <a:cubicBezTo>
                    <a:pt x="3027" y="27"/>
                    <a:pt x="2810" y="0"/>
                    <a:pt x="25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80"/>
            <p:cNvSpPr/>
            <p:nvPr/>
          </p:nvSpPr>
          <p:spPr>
            <a:xfrm>
              <a:off x="2705920" y="3713986"/>
              <a:ext cx="31504" cy="55414"/>
            </a:xfrm>
            <a:custGeom>
              <a:rect b="b" l="l" r="r" t="t"/>
              <a:pathLst>
                <a:path extrusionOk="0" h="1817" w="1033">
                  <a:moveTo>
                    <a:pt x="704" y="0"/>
                  </a:moveTo>
                  <a:cubicBezTo>
                    <a:pt x="625" y="0"/>
                    <a:pt x="544" y="46"/>
                    <a:pt x="478" y="95"/>
                  </a:cubicBezTo>
                  <a:cubicBezTo>
                    <a:pt x="316" y="172"/>
                    <a:pt x="392" y="411"/>
                    <a:pt x="392" y="573"/>
                  </a:cubicBezTo>
                  <a:cubicBezTo>
                    <a:pt x="392" y="726"/>
                    <a:pt x="239" y="965"/>
                    <a:pt x="115" y="1127"/>
                  </a:cubicBezTo>
                  <a:cubicBezTo>
                    <a:pt x="0" y="1252"/>
                    <a:pt x="0" y="1366"/>
                    <a:pt x="115" y="1567"/>
                  </a:cubicBezTo>
                  <a:cubicBezTo>
                    <a:pt x="199" y="1703"/>
                    <a:pt x="261" y="1817"/>
                    <a:pt x="367" y="1817"/>
                  </a:cubicBezTo>
                  <a:cubicBezTo>
                    <a:pt x="417" y="1817"/>
                    <a:pt x="478" y="1791"/>
                    <a:pt x="555" y="1729"/>
                  </a:cubicBezTo>
                  <a:cubicBezTo>
                    <a:pt x="793" y="1567"/>
                    <a:pt x="679" y="1089"/>
                    <a:pt x="793" y="812"/>
                  </a:cubicBezTo>
                  <a:cubicBezTo>
                    <a:pt x="918" y="535"/>
                    <a:pt x="1032" y="210"/>
                    <a:pt x="870" y="95"/>
                  </a:cubicBezTo>
                  <a:cubicBezTo>
                    <a:pt x="821" y="26"/>
                    <a:pt x="763" y="0"/>
                    <a:pt x="7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80"/>
            <p:cNvSpPr/>
            <p:nvPr/>
          </p:nvSpPr>
          <p:spPr>
            <a:xfrm>
              <a:off x="2489693" y="3787119"/>
              <a:ext cx="19335" cy="26777"/>
            </a:xfrm>
            <a:custGeom>
              <a:rect b="b" l="l" r="r" t="t"/>
              <a:pathLst>
                <a:path extrusionOk="0" h="878" w="634">
                  <a:moveTo>
                    <a:pt x="0" y="0"/>
                  </a:moveTo>
                  <a:cubicBezTo>
                    <a:pt x="0" y="0"/>
                    <a:pt x="0" y="402"/>
                    <a:pt x="277" y="679"/>
                  </a:cubicBezTo>
                  <a:cubicBezTo>
                    <a:pt x="419" y="820"/>
                    <a:pt x="533" y="877"/>
                    <a:pt x="587" y="877"/>
                  </a:cubicBezTo>
                  <a:cubicBezTo>
                    <a:pt x="625" y="877"/>
                    <a:pt x="634" y="850"/>
                    <a:pt x="602" y="803"/>
                  </a:cubicBezTo>
                  <a:cubicBezTo>
                    <a:pt x="555" y="717"/>
                    <a:pt x="478" y="717"/>
                    <a:pt x="277" y="440"/>
                  </a:cubicBezTo>
                  <a:cubicBezTo>
                    <a:pt x="163" y="287"/>
                    <a:pt x="0"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0"/>
            <p:cNvSpPr/>
            <p:nvPr/>
          </p:nvSpPr>
          <p:spPr>
            <a:xfrm>
              <a:off x="2504271" y="3790901"/>
              <a:ext cx="20586" cy="24947"/>
            </a:xfrm>
            <a:custGeom>
              <a:rect b="b" l="l" r="r" t="t"/>
              <a:pathLst>
                <a:path extrusionOk="0" h="818" w="675">
                  <a:moveTo>
                    <a:pt x="0" y="0"/>
                  </a:moveTo>
                  <a:cubicBezTo>
                    <a:pt x="0" y="0"/>
                    <a:pt x="38" y="354"/>
                    <a:pt x="277" y="641"/>
                  </a:cubicBezTo>
                  <a:cubicBezTo>
                    <a:pt x="431" y="773"/>
                    <a:pt x="550" y="818"/>
                    <a:pt x="612" y="818"/>
                  </a:cubicBezTo>
                  <a:cubicBezTo>
                    <a:pt x="661" y="818"/>
                    <a:pt x="674" y="789"/>
                    <a:pt x="640" y="755"/>
                  </a:cubicBezTo>
                  <a:cubicBezTo>
                    <a:pt x="554" y="679"/>
                    <a:pt x="516" y="641"/>
                    <a:pt x="315" y="402"/>
                  </a:cubicBezTo>
                  <a:cubicBezTo>
                    <a:pt x="163" y="239"/>
                    <a:pt x="0"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80"/>
            <p:cNvSpPr/>
            <p:nvPr/>
          </p:nvSpPr>
          <p:spPr>
            <a:xfrm>
              <a:off x="2518818" y="3789742"/>
              <a:ext cx="20555" cy="26716"/>
            </a:xfrm>
            <a:custGeom>
              <a:rect b="b" l="l" r="r" t="t"/>
              <a:pathLst>
                <a:path extrusionOk="0" h="876" w="674">
                  <a:moveTo>
                    <a:pt x="1" y="0"/>
                  </a:moveTo>
                  <a:cubicBezTo>
                    <a:pt x="1" y="0"/>
                    <a:pt x="39" y="392"/>
                    <a:pt x="278" y="679"/>
                  </a:cubicBezTo>
                  <a:cubicBezTo>
                    <a:pt x="439" y="817"/>
                    <a:pt x="561" y="876"/>
                    <a:pt x="621" y="876"/>
                  </a:cubicBezTo>
                  <a:cubicBezTo>
                    <a:pt x="663" y="876"/>
                    <a:pt x="673" y="845"/>
                    <a:pt x="641" y="793"/>
                  </a:cubicBezTo>
                  <a:cubicBezTo>
                    <a:pt x="555" y="717"/>
                    <a:pt x="517" y="679"/>
                    <a:pt x="316" y="440"/>
                  </a:cubicBezTo>
                  <a:cubicBezTo>
                    <a:pt x="163" y="277"/>
                    <a:pt x="1"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80"/>
            <p:cNvSpPr/>
            <p:nvPr/>
          </p:nvSpPr>
          <p:spPr>
            <a:xfrm>
              <a:off x="2533396" y="3789742"/>
              <a:ext cx="20525" cy="26716"/>
            </a:xfrm>
            <a:custGeom>
              <a:rect b="b" l="l" r="r" t="t"/>
              <a:pathLst>
                <a:path extrusionOk="0" h="876" w="673">
                  <a:moveTo>
                    <a:pt x="1" y="0"/>
                  </a:moveTo>
                  <a:cubicBezTo>
                    <a:pt x="1" y="0"/>
                    <a:pt x="1" y="392"/>
                    <a:pt x="278" y="679"/>
                  </a:cubicBezTo>
                  <a:cubicBezTo>
                    <a:pt x="417" y="817"/>
                    <a:pt x="542" y="876"/>
                    <a:pt x="609" y="876"/>
                  </a:cubicBezTo>
                  <a:cubicBezTo>
                    <a:pt x="656" y="876"/>
                    <a:pt x="673" y="845"/>
                    <a:pt x="641" y="793"/>
                  </a:cubicBezTo>
                  <a:cubicBezTo>
                    <a:pt x="555" y="717"/>
                    <a:pt x="478" y="679"/>
                    <a:pt x="316" y="440"/>
                  </a:cubicBezTo>
                  <a:cubicBezTo>
                    <a:pt x="163" y="277"/>
                    <a:pt x="1"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0"/>
            <p:cNvSpPr/>
            <p:nvPr/>
          </p:nvSpPr>
          <p:spPr>
            <a:xfrm>
              <a:off x="2547974" y="3789742"/>
              <a:ext cx="20494" cy="25313"/>
            </a:xfrm>
            <a:custGeom>
              <a:rect b="b" l="l" r="r" t="t"/>
              <a:pathLst>
                <a:path extrusionOk="0" h="830" w="672">
                  <a:moveTo>
                    <a:pt x="0" y="0"/>
                  </a:moveTo>
                  <a:cubicBezTo>
                    <a:pt x="0" y="0"/>
                    <a:pt x="39" y="392"/>
                    <a:pt x="278" y="631"/>
                  </a:cubicBezTo>
                  <a:cubicBezTo>
                    <a:pt x="441" y="772"/>
                    <a:pt x="565" y="830"/>
                    <a:pt x="623" y="830"/>
                  </a:cubicBezTo>
                  <a:cubicBezTo>
                    <a:pt x="663" y="830"/>
                    <a:pt x="672" y="802"/>
                    <a:pt x="641" y="755"/>
                  </a:cubicBezTo>
                  <a:cubicBezTo>
                    <a:pt x="555" y="679"/>
                    <a:pt x="516" y="679"/>
                    <a:pt x="316" y="440"/>
                  </a:cubicBezTo>
                  <a:cubicBezTo>
                    <a:pt x="163" y="239"/>
                    <a:pt x="0"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80"/>
            <p:cNvSpPr/>
            <p:nvPr/>
          </p:nvSpPr>
          <p:spPr>
            <a:xfrm>
              <a:off x="2561362" y="3787119"/>
              <a:ext cx="20525" cy="26197"/>
            </a:xfrm>
            <a:custGeom>
              <a:rect b="b" l="l" r="r" t="t"/>
              <a:pathLst>
                <a:path extrusionOk="0" h="859" w="673">
                  <a:moveTo>
                    <a:pt x="1" y="0"/>
                  </a:moveTo>
                  <a:cubicBezTo>
                    <a:pt x="1" y="0"/>
                    <a:pt x="39" y="402"/>
                    <a:pt x="278" y="640"/>
                  </a:cubicBezTo>
                  <a:cubicBezTo>
                    <a:pt x="443" y="805"/>
                    <a:pt x="567" y="858"/>
                    <a:pt x="625" y="858"/>
                  </a:cubicBezTo>
                  <a:cubicBezTo>
                    <a:pt x="664" y="858"/>
                    <a:pt x="672" y="834"/>
                    <a:pt x="641" y="803"/>
                  </a:cubicBezTo>
                  <a:cubicBezTo>
                    <a:pt x="555" y="679"/>
                    <a:pt x="517" y="679"/>
                    <a:pt x="316" y="440"/>
                  </a:cubicBezTo>
                  <a:cubicBezTo>
                    <a:pt x="163" y="239"/>
                    <a:pt x="1"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80"/>
            <p:cNvSpPr/>
            <p:nvPr/>
          </p:nvSpPr>
          <p:spPr>
            <a:xfrm>
              <a:off x="2574781" y="3785930"/>
              <a:ext cx="19152" cy="26228"/>
            </a:xfrm>
            <a:custGeom>
              <a:rect b="b" l="l" r="r" t="t"/>
              <a:pathLst>
                <a:path extrusionOk="0" h="860" w="628">
                  <a:moveTo>
                    <a:pt x="1" y="1"/>
                  </a:moveTo>
                  <a:cubicBezTo>
                    <a:pt x="1" y="1"/>
                    <a:pt x="1" y="402"/>
                    <a:pt x="278" y="641"/>
                  </a:cubicBezTo>
                  <a:cubicBezTo>
                    <a:pt x="420" y="806"/>
                    <a:pt x="535" y="859"/>
                    <a:pt x="587" y="859"/>
                  </a:cubicBezTo>
                  <a:cubicBezTo>
                    <a:pt x="622" y="859"/>
                    <a:pt x="628" y="835"/>
                    <a:pt x="593" y="804"/>
                  </a:cubicBezTo>
                  <a:cubicBezTo>
                    <a:pt x="555" y="679"/>
                    <a:pt x="478" y="679"/>
                    <a:pt x="278" y="440"/>
                  </a:cubicBezTo>
                  <a:cubicBezTo>
                    <a:pt x="153" y="240"/>
                    <a:pt x="1"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80"/>
            <p:cNvSpPr/>
            <p:nvPr/>
          </p:nvSpPr>
          <p:spPr>
            <a:xfrm>
              <a:off x="2594025" y="3781294"/>
              <a:ext cx="24337" cy="23666"/>
            </a:xfrm>
            <a:custGeom>
              <a:rect b="b" l="l" r="r" t="t"/>
              <a:pathLst>
                <a:path extrusionOk="0" h="776" w="798">
                  <a:moveTo>
                    <a:pt x="0" y="0"/>
                  </a:moveTo>
                  <a:cubicBezTo>
                    <a:pt x="0" y="0"/>
                    <a:pt x="86" y="392"/>
                    <a:pt x="401" y="592"/>
                  </a:cubicBezTo>
                  <a:cubicBezTo>
                    <a:pt x="560" y="729"/>
                    <a:pt x="681" y="775"/>
                    <a:pt x="741" y="775"/>
                  </a:cubicBezTo>
                  <a:cubicBezTo>
                    <a:pt x="786" y="775"/>
                    <a:pt x="797" y="749"/>
                    <a:pt x="765" y="717"/>
                  </a:cubicBezTo>
                  <a:cubicBezTo>
                    <a:pt x="679" y="592"/>
                    <a:pt x="602" y="592"/>
                    <a:pt x="401" y="392"/>
                  </a:cubicBezTo>
                  <a:cubicBezTo>
                    <a:pt x="201" y="239"/>
                    <a:pt x="0"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0"/>
            <p:cNvSpPr/>
            <p:nvPr/>
          </p:nvSpPr>
          <p:spPr>
            <a:xfrm>
              <a:off x="2584388" y="3783612"/>
              <a:ext cx="21714" cy="25557"/>
            </a:xfrm>
            <a:custGeom>
              <a:rect b="b" l="l" r="r" t="t"/>
              <a:pathLst>
                <a:path extrusionOk="0" h="838" w="712">
                  <a:moveTo>
                    <a:pt x="1" y="1"/>
                  </a:moveTo>
                  <a:cubicBezTo>
                    <a:pt x="1" y="1"/>
                    <a:pt x="77" y="402"/>
                    <a:pt x="316" y="641"/>
                  </a:cubicBezTo>
                  <a:cubicBezTo>
                    <a:pt x="483" y="779"/>
                    <a:pt x="604" y="838"/>
                    <a:pt x="662" y="838"/>
                  </a:cubicBezTo>
                  <a:cubicBezTo>
                    <a:pt x="703" y="838"/>
                    <a:pt x="711" y="807"/>
                    <a:pt x="679" y="755"/>
                  </a:cubicBezTo>
                  <a:cubicBezTo>
                    <a:pt x="603" y="679"/>
                    <a:pt x="555" y="679"/>
                    <a:pt x="364" y="440"/>
                  </a:cubicBezTo>
                  <a:cubicBezTo>
                    <a:pt x="202" y="278"/>
                    <a:pt x="1"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0"/>
            <p:cNvSpPr/>
            <p:nvPr/>
          </p:nvSpPr>
          <p:spPr>
            <a:xfrm>
              <a:off x="2433730" y="3655980"/>
              <a:ext cx="13449" cy="50351"/>
            </a:xfrm>
            <a:custGeom>
              <a:rect b="b" l="l" r="r" t="t"/>
              <a:pathLst>
                <a:path extrusionOk="0" h="1651" w="441">
                  <a:moveTo>
                    <a:pt x="201" y="0"/>
                  </a:moveTo>
                  <a:cubicBezTo>
                    <a:pt x="125" y="0"/>
                    <a:pt x="87" y="48"/>
                    <a:pt x="87" y="239"/>
                  </a:cubicBezTo>
                  <a:cubicBezTo>
                    <a:pt x="87" y="478"/>
                    <a:pt x="163" y="564"/>
                    <a:pt x="125" y="641"/>
                  </a:cubicBezTo>
                  <a:cubicBezTo>
                    <a:pt x="87" y="717"/>
                    <a:pt x="49" y="765"/>
                    <a:pt x="1" y="841"/>
                  </a:cubicBezTo>
                  <a:cubicBezTo>
                    <a:pt x="1" y="1004"/>
                    <a:pt x="49" y="1118"/>
                    <a:pt x="87" y="1319"/>
                  </a:cubicBezTo>
                  <a:cubicBezTo>
                    <a:pt x="87" y="1585"/>
                    <a:pt x="108" y="1651"/>
                    <a:pt x="205" y="1651"/>
                  </a:cubicBezTo>
                  <a:cubicBezTo>
                    <a:pt x="236" y="1651"/>
                    <a:pt x="276" y="1644"/>
                    <a:pt x="326" y="1634"/>
                  </a:cubicBezTo>
                  <a:lnTo>
                    <a:pt x="440" y="1634"/>
                  </a:lnTo>
                  <a:cubicBezTo>
                    <a:pt x="402" y="1520"/>
                    <a:pt x="364" y="1395"/>
                    <a:pt x="364" y="1319"/>
                  </a:cubicBezTo>
                  <a:cubicBezTo>
                    <a:pt x="326" y="1195"/>
                    <a:pt x="287" y="1118"/>
                    <a:pt x="240" y="1042"/>
                  </a:cubicBezTo>
                  <a:cubicBezTo>
                    <a:pt x="201" y="1004"/>
                    <a:pt x="163" y="956"/>
                    <a:pt x="125" y="918"/>
                  </a:cubicBezTo>
                  <a:cubicBezTo>
                    <a:pt x="87" y="803"/>
                    <a:pt x="163" y="765"/>
                    <a:pt x="287" y="717"/>
                  </a:cubicBezTo>
                  <a:cubicBezTo>
                    <a:pt x="326" y="679"/>
                    <a:pt x="364" y="641"/>
                    <a:pt x="402" y="641"/>
                  </a:cubicBezTo>
                  <a:cubicBezTo>
                    <a:pt x="364" y="641"/>
                    <a:pt x="326" y="602"/>
                    <a:pt x="326" y="564"/>
                  </a:cubicBezTo>
                  <a:lnTo>
                    <a:pt x="326" y="239"/>
                  </a:lnTo>
                  <a:cubicBezTo>
                    <a:pt x="287" y="125"/>
                    <a:pt x="287"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0"/>
            <p:cNvSpPr/>
            <p:nvPr/>
          </p:nvSpPr>
          <p:spPr>
            <a:xfrm>
              <a:off x="2415676" y="3659762"/>
              <a:ext cx="12260" cy="50229"/>
            </a:xfrm>
            <a:custGeom>
              <a:rect b="b" l="l" r="r" t="t"/>
              <a:pathLst>
                <a:path extrusionOk="0" h="1647" w="402">
                  <a:moveTo>
                    <a:pt x="201" y="1"/>
                  </a:moveTo>
                  <a:cubicBezTo>
                    <a:pt x="115" y="1"/>
                    <a:pt x="77" y="39"/>
                    <a:pt x="77" y="239"/>
                  </a:cubicBezTo>
                  <a:cubicBezTo>
                    <a:pt x="115" y="440"/>
                    <a:pt x="163" y="517"/>
                    <a:pt x="115" y="593"/>
                  </a:cubicBezTo>
                  <a:cubicBezTo>
                    <a:pt x="77" y="679"/>
                    <a:pt x="39" y="717"/>
                    <a:pt x="39" y="832"/>
                  </a:cubicBezTo>
                  <a:cubicBezTo>
                    <a:pt x="0" y="956"/>
                    <a:pt x="39" y="1071"/>
                    <a:pt x="77" y="1310"/>
                  </a:cubicBezTo>
                  <a:cubicBezTo>
                    <a:pt x="77" y="1571"/>
                    <a:pt x="132" y="1647"/>
                    <a:pt x="233" y="1647"/>
                  </a:cubicBezTo>
                  <a:cubicBezTo>
                    <a:pt x="258" y="1647"/>
                    <a:pt x="286" y="1642"/>
                    <a:pt x="316" y="1634"/>
                  </a:cubicBezTo>
                  <a:lnTo>
                    <a:pt x="402" y="1634"/>
                  </a:lnTo>
                  <a:cubicBezTo>
                    <a:pt x="354" y="1472"/>
                    <a:pt x="316" y="1357"/>
                    <a:pt x="277" y="1195"/>
                  </a:cubicBezTo>
                  <a:cubicBezTo>
                    <a:pt x="239" y="1071"/>
                    <a:pt x="239" y="1071"/>
                    <a:pt x="163" y="956"/>
                  </a:cubicBezTo>
                  <a:cubicBezTo>
                    <a:pt x="163" y="956"/>
                    <a:pt x="115" y="880"/>
                    <a:pt x="77" y="832"/>
                  </a:cubicBezTo>
                  <a:cubicBezTo>
                    <a:pt x="39" y="755"/>
                    <a:pt x="77" y="679"/>
                    <a:pt x="239" y="641"/>
                  </a:cubicBezTo>
                  <a:cubicBezTo>
                    <a:pt x="277" y="641"/>
                    <a:pt x="316" y="593"/>
                    <a:pt x="354" y="593"/>
                  </a:cubicBezTo>
                  <a:cubicBezTo>
                    <a:pt x="354" y="593"/>
                    <a:pt x="316" y="555"/>
                    <a:pt x="316" y="517"/>
                  </a:cubicBezTo>
                  <a:lnTo>
                    <a:pt x="316" y="239"/>
                  </a:lnTo>
                  <a:cubicBezTo>
                    <a:pt x="277" y="77"/>
                    <a:pt x="316"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0"/>
            <p:cNvSpPr/>
            <p:nvPr/>
          </p:nvSpPr>
          <p:spPr>
            <a:xfrm>
              <a:off x="2399939" y="3662110"/>
              <a:ext cx="8478" cy="20708"/>
            </a:xfrm>
            <a:custGeom>
              <a:rect b="b" l="l" r="r" t="t"/>
              <a:pathLst>
                <a:path extrusionOk="0" h="679" w="278">
                  <a:moveTo>
                    <a:pt x="115" y="0"/>
                  </a:moveTo>
                  <a:cubicBezTo>
                    <a:pt x="39" y="0"/>
                    <a:pt x="0" y="38"/>
                    <a:pt x="0" y="239"/>
                  </a:cubicBezTo>
                  <a:cubicBezTo>
                    <a:pt x="39" y="478"/>
                    <a:pt x="77" y="516"/>
                    <a:pt x="39" y="640"/>
                  </a:cubicBezTo>
                  <a:cubicBezTo>
                    <a:pt x="39" y="640"/>
                    <a:pt x="0" y="640"/>
                    <a:pt x="0" y="678"/>
                  </a:cubicBezTo>
                  <a:cubicBezTo>
                    <a:pt x="115" y="640"/>
                    <a:pt x="153" y="602"/>
                    <a:pt x="277" y="602"/>
                  </a:cubicBezTo>
                  <a:lnTo>
                    <a:pt x="239" y="564"/>
                  </a:lnTo>
                  <a:lnTo>
                    <a:pt x="239" y="239"/>
                  </a:lnTo>
                  <a:cubicBezTo>
                    <a:pt x="201" y="86"/>
                    <a:pt x="239"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0"/>
            <p:cNvSpPr/>
            <p:nvPr/>
          </p:nvSpPr>
          <p:spPr>
            <a:xfrm>
              <a:off x="2397316" y="3687728"/>
              <a:ext cx="11101" cy="24733"/>
            </a:xfrm>
            <a:custGeom>
              <a:rect b="b" l="l" r="r" t="t"/>
              <a:pathLst>
                <a:path extrusionOk="0" h="811" w="364">
                  <a:moveTo>
                    <a:pt x="48" y="1"/>
                  </a:moveTo>
                  <a:lnTo>
                    <a:pt x="48" y="1"/>
                  </a:lnTo>
                  <a:cubicBezTo>
                    <a:pt x="0" y="154"/>
                    <a:pt x="48" y="278"/>
                    <a:pt x="86" y="479"/>
                  </a:cubicBezTo>
                  <a:cubicBezTo>
                    <a:pt x="86" y="745"/>
                    <a:pt x="130" y="811"/>
                    <a:pt x="220" y="811"/>
                  </a:cubicBezTo>
                  <a:cubicBezTo>
                    <a:pt x="250" y="811"/>
                    <a:pt x="285" y="803"/>
                    <a:pt x="325" y="794"/>
                  </a:cubicBezTo>
                  <a:lnTo>
                    <a:pt x="363" y="794"/>
                  </a:lnTo>
                  <a:cubicBezTo>
                    <a:pt x="325" y="679"/>
                    <a:pt x="287" y="517"/>
                    <a:pt x="239" y="393"/>
                  </a:cubicBezTo>
                  <a:cubicBezTo>
                    <a:pt x="201" y="240"/>
                    <a:pt x="163" y="116"/>
                    <a:pt x="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80"/>
            <p:cNvSpPr/>
            <p:nvPr/>
          </p:nvSpPr>
          <p:spPr>
            <a:xfrm>
              <a:off x="2382738" y="3664733"/>
              <a:ext cx="8783" cy="19244"/>
            </a:xfrm>
            <a:custGeom>
              <a:rect b="b" l="l" r="r" t="t"/>
              <a:pathLst>
                <a:path extrusionOk="0" h="631" w="288">
                  <a:moveTo>
                    <a:pt x="163" y="0"/>
                  </a:moveTo>
                  <a:cubicBezTo>
                    <a:pt x="87" y="0"/>
                    <a:pt x="1" y="38"/>
                    <a:pt x="1" y="239"/>
                  </a:cubicBezTo>
                  <a:cubicBezTo>
                    <a:pt x="48" y="478"/>
                    <a:pt x="87" y="554"/>
                    <a:pt x="48" y="631"/>
                  </a:cubicBezTo>
                  <a:cubicBezTo>
                    <a:pt x="125" y="631"/>
                    <a:pt x="201" y="592"/>
                    <a:pt x="287" y="592"/>
                  </a:cubicBezTo>
                  <a:cubicBezTo>
                    <a:pt x="239" y="592"/>
                    <a:pt x="239" y="554"/>
                    <a:pt x="239" y="554"/>
                  </a:cubicBezTo>
                  <a:lnTo>
                    <a:pt x="239" y="239"/>
                  </a:lnTo>
                  <a:cubicBezTo>
                    <a:pt x="239" y="115"/>
                    <a:pt x="239"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80"/>
            <p:cNvSpPr/>
            <p:nvPr/>
          </p:nvSpPr>
          <p:spPr>
            <a:xfrm>
              <a:off x="2380420" y="3693858"/>
              <a:ext cx="9637" cy="21897"/>
            </a:xfrm>
            <a:custGeom>
              <a:rect b="b" l="l" r="r" t="t"/>
              <a:pathLst>
                <a:path extrusionOk="0" h="718" w="316">
                  <a:moveTo>
                    <a:pt x="0" y="1"/>
                  </a:moveTo>
                  <a:cubicBezTo>
                    <a:pt x="38" y="77"/>
                    <a:pt x="38" y="239"/>
                    <a:pt x="38" y="354"/>
                  </a:cubicBezTo>
                  <a:cubicBezTo>
                    <a:pt x="77" y="717"/>
                    <a:pt x="124" y="717"/>
                    <a:pt x="277" y="717"/>
                  </a:cubicBezTo>
                  <a:lnTo>
                    <a:pt x="315" y="669"/>
                  </a:lnTo>
                  <a:cubicBezTo>
                    <a:pt x="239" y="478"/>
                    <a:pt x="163" y="153"/>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0"/>
            <p:cNvSpPr/>
            <p:nvPr/>
          </p:nvSpPr>
          <p:spPr>
            <a:xfrm>
              <a:off x="2450931" y="3653632"/>
              <a:ext cx="16926" cy="49863"/>
            </a:xfrm>
            <a:custGeom>
              <a:rect b="b" l="l" r="r" t="t"/>
              <a:pathLst>
                <a:path extrusionOk="0" h="1635" w="555">
                  <a:moveTo>
                    <a:pt x="201" y="1"/>
                  </a:moveTo>
                  <a:cubicBezTo>
                    <a:pt x="115" y="1"/>
                    <a:pt x="39" y="39"/>
                    <a:pt x="77" y="240"/>
                  </a:cubicBezTo>
                  <a:cubicBezTo>
                    <a:pt x="77" y="440"/>
                    <a:pt x="115" y="517"/>
                    <a:pt x="77" y="603"/>
                  </a:cubicBezTo>
                  <a:cubicBezTo>
                    <a:pt x="77" y="679"/>
                    <a:pt x="39" y="679"/>
                    <a:pt x="1" y="756"/>
                  </a:cubicBezTo>
                  <a:cubicBezTo>
                    <a:pt x="115" y="842"/>
                    <a:pt x="115" y="995"/>
                    <a:pt x="153" y="1119"/>
                  </a:cubicBezTo>
                  <a:cubicBezTo>
                    <a:pt x="201" y="1320"/>
                    <a:pt x="201" y="1472"/>
                    <a:pt x="239" y="1635"/>
                  </a:cubicBezTo>
                  <a:lnTo>
                    <a:pt x="278" y="1635"/>
                  </a:lnTo>
                  <a:cubicBezTo>
                    <a:pt x="440" y="1597"/>
                    <a:pt x="555" y="1597"/>
                    <a:pt x="517" y="1434"/>
                  </a:cubicBezTo>
                  <a:lnTo>
                    <a:pt x="517" y="1234"/>
                  </a:lnTo>
                  <a:cubicBezTo>
                    <a:pt x="478" y="1157"/>
                    <a:pt x="440" y="1081"/>
                    <a:pt x="392" y="995"/>
                  </a:cubicBezTo>
                  <a:cubicBezTo>
                    <a:pt x="354" y="918"/>
                    <a:pt x="316" y="880"/>
                    <a:pt x="316" y="794"/>
                  </a:cubicBezTo>
                  <a:cubicBezTo>
                    <a:pt x="278" y="718"/>
                    <a:pt x="354" y="718"/>
                    <a:pt x="440" y="679"/>
                  </a:cubicBezTo>
                  <a:cubicBezTo>
                    <a:pt x="440" y="679"/>
                    <a:pt x="440" y="641"/>
                    <a:pt x="392" y="641"/>
                  </a:cubicBezTo>
                  <a:cubicBezTo>
                    <a:pt x="354" y="603"/>
                    <a:pt x="316" y="641"/>
                    <a:pt x="316" y="517"/>
                  </a:cubicBezTo>
                  <a:cubicBezTo>
                    <a:pt x="316" y="440"/>
                    <a:pt x="316" y="316"/>
                    <a:pt x="278" y="240"/>
                  </a:cubicBezTo>
                  <a:cubicBezTo>
                    <a:pt x="278" y="77"/>
                    <a:pt x="278"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0"/>
            <p:cNvSpPr/>
            <p:nvPr/>
          </p:nvSpPr>
          <p:spPr>
            <a:xfrm>
              <a:off x="2470175" y="3651314"/>
              <a:ext cx="13419" cy="49863"/>
            </a:xfrm>
            <a:custGeom>
              <a:rect b="b" l="l" r="r" t="t"/>
              <a:pathLst>
                <a:path extrusionOk="0" h="1635" w="440">
                  <a:moveTo>
                    <a:pt x="163" y="0"/>
                  </a:moveTo>
                  <a:cubicBezTo>
                    <a:pt x="86" y="0"/>
                    <a:pt x="48" y="39"/>
                    <a:pt x="48" y="239"/>
                  </a:cubicBezTo>
                  <a:cubicBezTo>
                    <a:pt x="48" y="478"/>
                    <a:pt x="86" y="516"/>
                    <a:pt x="48" y="631"/>
                  </a:cubicBezTo>
                  <a:lnTo>
                    <a:pt x="0" y="679"/>
                  </a:lnTo>
                  <a:cubicBezTo>
                    <a:pt x="124" y="717"/>
                    <a:pt x="163" y="717"/>
                    <a:pt x="201" y="832"/>
                  </a:cubicBezTo>
                  <a:cubicBezTo>
                    <a:pt x="239" y="956"/>
                    <a:pt x="239" y="1195"/>
                    <a:pt x="239" y="1310"/>
                  </a:cubicBezTo>
                  <a:cubicBezTo>
                    <a:pt x="239" y="1434"/>
                    <a:pt x="239" y="1510"/>
                    <a:pt x="287" y="1634"/>
                  </a:cubicBezTo>
                  <a:cubicBezTo>
                    <a:pt x="401" y="1634"/>
                    <a:pt x="440" y="1587"/>
                    <a:pt x="440" y="1472"/>
                  </a:cubicBezTo>
                  <a:lnTo>
                    <a:pt x="440" y="1157"/>
                  </a:lnTo>
                  <a:cubicBezTo>
                    <a:pt x="401" y="1071"/>
                    <a:pt x="325" y="994"/>
                    <a:pt x="325" y="956"/>
                  </a:cubicBezTo>
                  <a:cubicBezTo>
                    <a:pt x="287" y="832"/>
                    <a:pt x="325" y="794"/>
                    <a:pt x="401" y="755"/>
                  </a:cubicBezTo>
                  <a:cubicBezTo>
                    <a:pt x="401" y="717"/>
                    <a:pt x="401" y="679"/>
                    <a:pt x="363" y="679"/>
                  </a:cubicBezTo>
                  <a:cubicBezTo>
                    <a:pt x="325" y="631"/>
                    <a:pt x="287" y="631"/>
                    <a:pt x="287" y="555"/>
                  </a:cubicBezTo>
                  <a:cubicBezTo>
                    <a:pt x="287" y="478"/>
                    <a:pt x="287" y="354"/>
                    <a:pt x="239" y="239"/>
                  </a:cubicBezTo>
                  <a:cubicBezTo>
                    <a:pt x="239" y="77"/>
                    <a:pt x="239"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0"/>
            <p:cNvSpPr/>
            <p:nvPr/>
          </p:nvSpPr>
          <p:spPr>
            <a:xfrm>
              <a:off x="2486186" y="3648691"/>
              <a:ext cx="14608" cy="49863"/>
            </a:xfrm>
            <a:custGeom>
              <a:rect b="b" l="l" r="r" t="t"/>
              <a:pathLst>
                <a:path extrusionOk="0" h="1635" w="479">
                  <a:moveTo>
                    <a:pt x="278" y="0"/>
                  </a:moveTo>
                  <a:cubicBezTo>
                    <a:pt x="192" y="0"/>
                    <a:pt x="115" y="48"/>
                    <a:pt x="115" y="239"/>
                  </a:cubicBezTo>
                  <a:cubicBezTo>
                    <a:pt x="115" y="478"/>
                    <a:pt x="154" y="564"/>
                    <a:pt x="115" y="641"/>
                  </a:cubicBezTo>
                  <a:cubicBezTo>
                    <a:pt x="77" y="679"/>
                    <a:pt x="39" y="717"/>
                    <a:pt x="1" y="803"/>
                  </a:cubicBezTo>
                  <a:cubicBezTo>
                    <a:pt x="54" y="785"/>
                    <a:pt x="109" y="766"/>
                    <a:pt x="157" y="766"/>
                  </a:cubicBezTo>
                  <a:cubicBezTo>
                    <a:pt x="212" y="766"/>
                    <a:pt x="257" y="792"/>
                    <a:pt x="278" y="880"/>
                  </a:cubicBezTo>
                  <a:cubicBezTo>
                    <a:pt x="316" y="1004"/>
                    <a:pt x="316" y="1195"/>
                    <a:pt x="354" y="1319"/>
                  </a:cubicBezTo>
                  <a:lnTo>
                    <a:pt x="354" y="1634"/>
                  </a:lnTo>
                  <a:cubicBezTo>
                    <a:pt x="392" y="1634"/>
                    <a:pt x="431" y="1596"/>
                    <a:pt x="431" y="1520"/>
                  </a:cubicBezTo>
                  <a:cubicBezTo>
                    <a:pt x="431" y="1396"/>
                    <a:pt x="478" y="1157"/>
                    <a:pt x="431" y="956"/>
                  </a:cubicBezTo>
                  <a:cubicBezTo>
                    <a:pt x="431" y="918"/>
                    <a:pt x="392" y="880"/>
                    <a:pt x="431" y="841"/>
                  </a:cubicBezTo>
                  <a:lnTo>
                    <a:pt x="431" y="679"/>
                  </a:lnTo>
                  <a:cubicBezTo>
                    <a:pt x="354" y="641"/>
                    <a:pt x="316" y="641"/>
                    <a:pt x="316" y="564"/>
                  </a:cubicBezTo>
                  <a:cubicBezTo>
                    <a:pt x="316" y="478"/>
                    <a:pt x="354" y="364"/>
                    <a:pt x="316" y="239"/>
                  </a:cubicBezTo>
                  <a:cubicBezTo>
                    <a:pt x="316" y="125"/>
                    <a:pt x="354" y="48"/>
                    <a:pt x="2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0"/>
            <p:cNvSpPr/>
            <p:nvPr/>
          </p:nvSpPr>
          <p:spPr>
            <a:xfrm>
              <a:off x="2504271" y="3647532"/>
              <a:ext cx="14578" cy="49863"/>
            </a:xfrm>
            <a:custGeom>
              <a:rect b="b" l="l" r="r" t="t"/>
              <a:pathLst>
                <a:path extrusionOk="0" h="1635" w="478">
                  <a:moveTo>
                    <a:pt x="277" y="0"/>
                  </a:moveTo>
                  <a:cubicBezTo>
                    <a:pt x="163" y="0"/>
                    <a:pt x="124" y="38"/>
                    <a:pt x="124" y="239"/>
                  </a:cubicBezTo>
                  <a:cubicBezTo>
                    <a:pt x="124" y="478"/>
                    <a:pt x="163" y="516"/>
                    <a:pt x="77" y="640"/>
                  </a:cubicBezTo>
                  <a:cubicBezTo>
                    <a:pt x="77" y="679"/>
                    <a:pt x="0" y="717"/>
                    <a:pt x="0" y="803"/>
                  </a:cubicBezTo>
                  <a:cubicBezTo>
                    <a:pt x="56" y="781"/>
                    <a:pt x="118" y="762"/>
                    <a:pt x="173" y="762"/>
                  </a:cubicBezTo>
                  <a:cubicBezTo>
                    <a:pt x="239" y="762"/>
                    <a:pt x="295" y="790"/>
                    <a:pt x="315" y="879"/>
                  </a:cubicBezTo>
                  <a:cubicBezTo>
                    <a:pt x="401" y="956"/>
                    <a:pt x="401" y="1118"/>
                    <a:pt x="401" y="1233"/>
                  </a:cubicBezTo>
                  <a:lnTo>
                    <a:pt x="401" y="1634"/>
                  </a:lnTo>
                  <a:cubicBezTo>
                    <a:pt x="440" y="1596"/>
                    <a:pt x="440" y="1558"/>
                    <a:pt x="440" y="1520"/>
                  </a:cubicBezTo>
                  <a:cubicBezTo>
                    <a:pt x="440" y="1319"/>
                    <a:pt x="478" y="755"/>
                    <a:pt x="401" y="679"/>
                  </a:cubicBezTo>
                  <a:cubicBezTo>
                    <a:pt x="363" y="640"/>
                    <a:pt x="315" y="640"/>
                    <a:pt x="315" y="564"/>
                  </a:cubicBezTo>
                  <a:lnTo>
                    <a:pt x="315" y="239"/>
                  </a:lnTo>
                  <a:cubicBezTo>
                    <a:pt x="315" y="124"/>
                    <a:pt x="363" y="38"/>
                    <a:pt x="2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0"/>
            <p:cNvSpPr/>
            <p:nvPr/>
          </p:nvSpPr>
          <p:spPr>
            <a:xfrm>
              <a:off x="2521166" y="3646373"/>
              <a:ext cx="14608" cy="27997"/>
            </a:xfrm>
            <a:custGeom>
              <a:rect b="b" l="l" r="r" t="t"/>
              <a:pathLst>
                <a:path extrusionOk="0" h="918" w="479">
                  <a:moveTo>
                    <a:pt x="325" y="0"/>
                  </a:moveTo>
                  <a:cubicBezTo>
                    <a:pt x="239" y="0"/>
                    <a:pt x="163" y="38"/>
                    <a:pt x="163" y="239"/>
                  </a:cubicBezTo>
                  <a:cubicBezTo>
                    <a:pt x="125" y="440"/>
                    <a:pt x="163" y="516"/>
                    <a:pt x="125" y="602"/>
                  </a:cubicBezTo>
                  <a:cubicBezTo>
                    <a:pt x="86" y="678"/>
                    <a:pt x="48" y="717"/>
                    <a:pt x="0" y="793"/>
                  </a:cubicBezTo>
                  <a:cubicBezTo>
                    <a:pt x="74" y="758"/>
                    <a:pt x="156" y="731"/>
                    <a:pt x="231" y="731"/>
                  </a:cubicBezTo>
                  <a:cubicBezTo>
                    <a:pt x="320" y="731"/>
                    <a:pt x="398" y="770"/>
                    <a:pt x="440" y="879"/>
                  </a:cubicBezTo>
                  <a:cubicBezTo>
                    <a:pt x="478" y="879"/>
                    <a:pt x="478" y="917"/>
                    <a:pt x="478" y="917"/>
                  </a:cubicBezTo>
                  <a:cubicBezTo>
                    <a:pt x="478" y="793"/>
                    <a:pt x="478" y="717"/>
                    <a:pt x="440" y="678"/>
                  </a:cubicBezTo>
                  <a:cubicBezTo>
                    <a:pt x="402" y="640"/>
                    <a:pt x="363" y="640"/>
                    <a:pt x="363" y="554"/>
                  </a:cubicBezTo>
                  <a:lnTo>
                    <a:pt x="363" y="239"/>
                  </a:lnTo>
                  <a:cubicBezTo>
                    <a:pt x="363" y="124"/>
                    <a:pt x="402" y="38"/>
                    <a:pt x="3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80"/>
            <p:cNvSpPr/>
            <p:nvPr/>
          </p:nvSpPr>
          <p:spPr>
            <a:xfrm>
              <a:off x="2520007" y="3677816"/>
              <a:ext cx="4971" cy="19579"/>
            </a:xfrm>
            <a:custGeom>
              <a:rect b="b" l="l" r="r" t="t"/>
              <a:pathLst>
                <a:path extrusionOk="0" h="642" w="163">
                  <a:moveTo>
                    <a:pt x="38" y="1"/>
                  </a:moveTo>
                  <a:cubicBezTo>
                    <a:pt x="38" y="87"/>
                    <a:pt x="38" y="163"/>
                    <a:pt x="0" y="240"/>
                  </a:cubicBezTo>
                  <a:cubicBezTo>
                    <a:pt x="0" y="565"/>
                    <a:pt x="38" y="641"/>
                    <a:pt x="163" y="641"/>
                  </a:cubicBezTo>
                  <a:cubicBezTo>
                    <a:pt x="163" y="402"/>
                    <a:pt x="163" y="163"/>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80"/>
            <p:cNvSpPr/>
            <p:nvPr/>
          </p:nvSpPr>
          <p:spPr>
            <a:xfrm>
              <a:off x="2538367" y="3646373"/>
              <a:ext cx="11955" cy="51022"/>
            </a:xfrm>
            <a:custGeom>
              <a:rect b="b" l="l" r="r" t="t"/>
              <a:pathLst>
                <a:path extrusionOk="0" h="1673" w="392">
                  <a:moveTo>
                    <a:pt x="315" y="0"/>
                  </a:moveTo>
                  <a:cubicBezTo>
                    <a:pt x="239" y="0"/>
                    <a:pt x="153" y="38"/>
                    <a:pt x="153" y="239"/>
                  </a:cubicBezTo>
                  <a:cubicBezTo>
                    <a:pt x="153" y="440"/>
                    <a:pt x="201" y="516"/>
                    <a:pt x="153" y="602"/>
                  </a:cubicBezTo>
                  <a:cubicBezTo>
                    <a:pt x="115" y="678"/>
                    <a:pt x="38" y="717"/>
                    <a:pt x="38" y="793"/>
                  </a:cubicBezTo>
                  <a:cubicBezTo>
                    <a:pt x="0" y="956"/>
                    <a:pt x="0" y="1080"/>
                    <a:pt x="0" y="1271"/>
                  </a:cubicBezTo>
                  <a:cubicBezTo>
                    <a:pt x="0" y="1634"/>
                    <a:pt x="38" y="1672"/>
                    <a:pt x="201" y="1672"/>
                  </a:cubicBezTo>
                  <a:lnTo>
                    <a:pt x="201" y="1118"/>
                  </a:lnTo>
                  <a:cubicBezTo>
                    <a:pt x="153" y="994"/>
                    <a:pt x="77" y="917"/>
                    <a:pt x="77" y="793"/>
                  </a:cubicBezTo>
                  <a:cubicBezTo>
                    <a:pt x="77" y="717"/>
                    <a:pt x="153" y="640"/>
                    <a:pt x="239" y="640"/>
                  </a:cubicBezTo>
                  <a:lnTo>
                    <a:pt x="392" y="640"/>
                  </a:lnTo>
                  <a:cubicBezTo>
                    <a:pt x="354" y="602"/>
                    <a:pt x="354" y="602"/>
                    <a:pt x="354" y="554"/>
                  </a:cubicBezTo>
                  <a:cubicBezTo>
                    <a:pt x="392" y="478"/>
                    <a:pt x="392" y="363"/>
                    <a:pt x="392" y="239"/>
                  </a:cubicBezTo>
                  <a:cubicBezTo>
                    <a:pt x="392" y="124"/>
                    <a:pt x="392" y="0"/>
                    <a:pt x="3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0"/>
            <p:cNvSpPr/>
            <p:nvPr/>
          </p:nvSpPr>
          <p:spPr>
            <a:xfrm>
              <a:off x="2556421" y="3645184"/>
              <a:ext cx="13449" cy="49863"/>
            </a:xfrm>
            <a:custGeom>
              <a:rect b="b" l="l" r="r" t="t"/>
              <a:pathLst>
                <a:path extrusionOk="0" h="1635" w="441">
                  <a:moveTo>
                    <a:pt x="364" y="1"/>
                  </a:moveTo>
                  <a:cubicBezTo>
                    <a:pt x="278" y="1"/>
                    <a:pt x="239" y="1"/>
                    <a:pt x="201" y="201"/>
                  </a:cubicBezTo>
                  <a:cubicBezTo>
                    <a:pt x="201" y="440"/>
                    <a:pt x="239" y="517"/>
                    <a:pt x="163" y="593"/>
                  </a:cubicBezTo>
                  <a:cubicBezTo>
                    <a:pt x="125" y="679"/>
                    <a:pt x="87" y="717"/>
                    <a:pt x="39" y="794"/>
                  </a:cubicBezTo>
                  <a:lnTo>
                    <a:pt x="39" y="1272"/>
                  </a:lnTo>
                  <a:cubicBezTo>
                    <a:pt x="1" y="1597"/>
                    <a:pt x="39" y="1635"/>
                    <a:pt x="201" y="1635"/>
                  </a:cubicBezTo>
                  <a:cubicBezTo>
                    <a:pt x="201" y="1472"/>
                    <a:pt x="239" y="1310"/>
                    <a:pt x="239" y="1195"/>
                  </a:cubicBezTo>
                  <a:cubicBezTo>
                    <a:pt x="239" y="1071"/>
                    <a:pt x="239" y="995"/>
                    <a:pt x="201" y="880"/>
                  </a:cubicBezTo>
                  <a:cubicBezTo>
                    <a:pt x="163" y="832"/>
                    <a:pt x="163" y="756"/>
                    <a:pt x="163" y="717"/>
                  </a:cubicBezTo>
                  <a:cubicBezTo>
                    <a:pt x="125" y="641"/>
                    <a:pt x="239" y="641"/>
                    <a:pt x="325" y="593"/>
                  </a:cubicBezTo>
                  <a:cubicBezTo>
                    <a:pt x="364" y="593"/>
                    <a:pt x="364" y="555"/>
                    <a:pt x="402" y="555"/>
                  </a:cubicBezTo>
                  <a:cubicBezTo>
                    <a:pt x="402" y="479"/>
                    <a:pt x="440" y="354"/>
                    <a:pt x="440" y="240"/>
                  </a:cubicBezTo>
                  <a:cubicBezTo>
                    <a:pt x="440" y="77"/>
                    <a:pt x="440" y="1"/>
                    <a:pt x="3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0"/>
            <p:cNvSpPr/>
            <p:nvPr/>
          </p:nvSpPr>
          <p:spPr>
            <a:xfrm>
              <a:off x="2574781" y="3644025"/>
              <a:ext cx="13449" cy="51022"/>
            </a:xfrm>
            <a:custGeom>
              <a:rect b="b" l="l" r="r" t="t"/>
              <a:pathLst>
                <a:path extrusionOk="0" h="1673" w="441">
                  <a:moveTo>
                    <a:pt x="354" y="1"/>
                  </a:moveTo>
                  <a:cubicBezTo>
                    <a:pt x="278" y="1"/>
                    <a:pt x="201" y="39"/>
                    <a:pt x="201" y="239"/>
                  </a:cubicBezTo>
                  <a:cubicBezTo>
                    <a:pt x="153" y="478"/>
                    <a:pt x="201" y="555"/>
                    <a:pt x="153" y="631"/>
                  </a:cubicBezTo>
                  <a:cubicBezTo>
                    <a:pt x="115" y="679"/>
                    <a:pt x="39" y="717"/>
                    <a:pt x="39" y="832"/>
                  </a:cubicBezTo>
                  <a:cubicBezTo>
                    <a:pt x="1" y="956"/>
                    <a:pt x="39" y="1071"/>
                    <a:pt x="1" y="1271"/>
                  </a:cubicBezTo>
                  <a:cubicBezTo>
                    <a:pt x="1" y="1635"/>
                    <a:pt x="39" y="1673"/>
                    <a:pt x="201" y="1673"/>
                  </a:cubicBezTo>
                  <a:lnTo>
                    <a:pt x="239" y="1673"/>
                  </a:lnTo>
                  <a:cubicBezTo>
                    <a:pt x="278" y="1434"/>
                    <a:pt x="316" y="1195"/>
                    <a:pt x="278" y="994"/>
                  </a:cubicBezTo>
                  <a:cubicBezTo>
                    <a:pt x="278" y="918"/>
                    <a:pt x="278" y="870"/>
                    <a:pt x="239" y="794"/>
                  </a:cubicBezTo>
                  <a:cubicBezTo>
                    <a:pt x="239" y="631"/>
                    <a:pt x="239" y="593"/>
                    <a:pt x="392" y="593"/>
                  </a:cubicBezTo>
                  <a:lnTo>
                    <a:pt x="392" y="555"/>
                  </a:lnTo>
                  <a:lnTo>
                    <a:pt x="392" y="278"/>
                  </a:lnTo>
                  <a:cubicBezTo>
                    <a:pt x="392" y="115"/>
                    <a:pt x="440" y="39"/>
                    <a:pt x="3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0"/>
            <p:cNvSpPr/>
            <p:nvPr/>
          </p:nvSpPr>
          <p:spPr>
            <a:xfrm>
              <a:off x="2592835" y="3645184"/>
              <a:ext cx="13449" cy="49863"/>
            </a:xfrm>
            <a:custGeom>
              <a:rect b="b" l="l" r="r" t="t"/>
              <a:pathLst>
                <a:path extrusionOk="0" h="1635" w="441">
                  <a:moveTo>
                    <a:pt x="364" y="1"/>
                  </a:moveTo>
                  <a:cubicBezTo>
                    <a:pt x="278" y="1"/>
                    <a:pt x="202" y="1"/>
                    <a:pt x="202" y="201"/>
                  </a:cubicBezTo>
                  <a:cubicBezTo>
                    <a:pt x="163" y="440"/>
                    <a:pt x="202" y="517"/>
                    <a:pt x="163" y="593"/>
                  </a:cubicBezTo>
                  <a:lnTo>
                    <a:pt x="125" y="641"/>
                  </a:lnTo>
                  <a:cubicBezTo>
                    <a:pt x="202" y="756"/>
                    <a:pt x="125" y="880"/>
                    <a:pt x="125" y="1033"/>
                  </a:cubicBezTo>
                  <a:cubicBezTo>
                    <a:pt x="87" y="1195"/>
                    <a:pt x="1" y="1434"/>
                    <a:pt x="1" y="1597"/>
                  </a:cubicBezTo>
                  <a:cubicBezTo>
                    <a:pt x="39" y="1635"/>
                    <a:pt x="87" y="1635"/>
                    <a:pt x="163" y="1635"/>
                  </a:cubicBezTo>
                  <a:lnTo>
                    <a:pt x="326" y="1635"/>
                  </a:lnTo>
                  <a:cubicBezTo>
                    <a:pt x="326" y="1472"/>
                    <a:pt x="364" y="1272"/>
                    <a:pt x="364" y="1071"/>
                  </a:cubicBezTo>
                  <a:cubicBezTo>
                    <a:pt x="402" y="956"/>
                    <a:pt x="402" y="880"/>
                    <a:pt x="364" y="794"/>
                  </a:cubicBezTo>
                  <a:cubicBezTo>
                    <a:pt x="326" y="717"/>
                    <a:pt x="326" y="641"/>
                    <a:pt x="364" y="593"/>
                  </a:cubicBezTo>
                  <a:cubicBezTo>
                    <a:pt x="364" y="555"/>
                    <a:pt x="402" y="555"/>
                    <a:pt x="402" y="555"/>
                  </a:cubicBezTo>
                  <a:lnTo>
                    <a:pt x="402" y="240"/>
                  </a:lnTo>
                  <a:cubicBezTo>
                    <a:pt x="440" y="115"/>
                    <a:pt x="440" y="39"/>
                    <a:pt x="3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0"/>
            <p:cNvSpPr/>
            <p:nvPr/>
          </p:nvSpPr>
          <p:spPr>
            <a:xfrm>
              <a:off x="2613543" y="3645947"/>
              <a:ext cx="12260" cy="49741"/>
            </a:xfrm>
            <a:custGeom>
              <a:rect b="b" l="l" r="r" t="t"/>
              <a:pathLst>
                <a:path extrusionOk="0" h="1631" w="402">
                  <a:moveTo>
                    <a:pt x="265" y="1"/>
                  </a:moveTo>
                  <a:cubicBezTo>
                    <a:pt x="207" y="1"/>
                    <a:pt x="154" y="59"/>
                    <a:pt x="125" y="215"/>
                  </a:cubicBezTo>
                  <a:cubicBezTo>
                    <a:pt x="77" y="415"/>
                    <a:pt x="125" y="492"/>
                    <a:pt x="77" y="530"/>
                  </a:cubicBezTo>
                  <a:cubicBezTo>
                    <a:pt x="163" y="654"/>
                    <a:pt x="201" y="654"/>
                    <a:pt x="163" y="893"/>
                  </a:cubicBezTo>
                  <a:cubicBezTo>
                    <a:pt x="77" y="1132"/>
                    <a:pt x="39" y="1371"/>
                    <a:pt x="0" y="1610"/>
                  </a:cubicBezTo>
                  <a:cubicBezTo>
                    <a:pt x="53" y="1622"/>
                    <a:pt x="97" y="1631"/>
                    <a:pt x="134" y="1631"/>
                  </a:cubicBezTo>
                  <a:cubicBezTo>
                    <a:pt x="209" y="1631"/>
                    <a:pt x="252" y="1595"/>
                    <a:pt x="277" y="1486"/>
                  </a:cubicBezTo>
                  <a:cubicBezTo>
                    <a:pt x="277" y="1333"/>
                    <a:pt x="402" y="769"/>
                    <a:pt x="363" y="692"/>
                  </a:cubicBezTo>
                  <a:cubicBezTo>
                    <a:pt x="316" y="654"/>
                    <a:pt x="277" y="654"/>
                    <a:pt x="277" y="568"/>
                  </a:cubicBezTo>
                  <a:cubicBezTo>
                    <a:pt x="316" y="492"/>
                    <a:pt x="316" y="377"/>
                    <a:pt x="363" y="253"/>
                  </a:cubicBezTo>
                  <a:cubicBezTo>
                    <a:pt x="363" y="138"/>
                    <a:pt x="402" y="14"/>
                    <a:pt x="316" y="14"/>
                  </a:cubicBezTo>
                  <a:cubicBezTo>
                    <a:pt x="299" y="6"/>
                    <a:pt x="282" y="1"/>
                    <a:pt x="2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0"/>
            <p:cNvSpPr/>
            <p:nvPr/>
          </p:nvSpPr>
          <p:spPr>
            <a:xfrm>
              <a:off x="2633062" y="3647136"/>
              <a:ext cx="10827" cy="50260"/>
            </a:xfrm>
            <a:custGeom>
              <a:rect b="b" l="l" r="r" t="t"/>
              <a:pathLst>
                <a:path extrusionOk="0" h="1648" w="355">
                  <a:moveTo>
                    <a:pt x="207" y="0"/>
                  </a:moveTo>
                  <a:cubicBezTo>
                    <a:pt x="136" y="0"/>
                    <a:pt x="107" y="58"/>
                    <a:pt x="77" y="214"/>
                  </a:cubicBezTo>
                  <a:cubicBezTo>
                    <a:pt x="39" y="376"/>
                    <a:pt x="39" y="453"/>
                    <a:pt x="39" y="529"/>
                  </a:cubicBezTo>
                  <a:cubicBezTo>
                    <a:pt x="153" y="529"/>
                    <a:pt x="239" y="615"/>
                    <a:pt x="239" y="768"/>
                  </a:cubicBezTo>
                  <a:cubicBezTo>
                    <a:pt x="201" y="816"/>
                    <a:pt x="201" y="892"/>
                    <a:pt x="201" y="931"/>
                  </a:cubicBezTo>
                  <a:cubicBezTo>
                    <a:pt x="153" y="1055"/>
                    <a:pt x="115" y="1169"/>
                    <a:pt x="77" y="1294"/>
                  </a:cubicBezTo>
                  <a:cubicBezTo>
                    <a:pt x="39" y="1408"/>
                    <a:pt x="1" y="1533"/>
                    <a:pt x="1" y="1647"/>
                  </a:cubicBezTo>
                  <a:cubicBezTo>
                    <a:pt x="115" y="1647"/>
                    <a:pt x="201" y="1647"/>
                    <a:pt x="201" y="1485"/>
                  </a:cubicBezTo>
                  <a:cubicBezTo>
                    <a:pt x="239" y="1332"/>
                    <a:pt x="354" y="768"/>
                    <a:pt x="316" y="692"/>
                  </a:cubicBezTo>
                  <a:cubicBezTo>
                    <a:pt x="278" y="653"/>
                    <a:pt x="239" y="653"/>
                    <a:pt x="239" y="577"/>
                  </a:cubicBezTo>
                  <a:cubicBezTo>
                    <a:pt x="239" y="491"/>
                    <a:pt x="278" y="376"/>
                    <a:pt x="278" y="252"/>
                  </a:cubicBezTo>
                  <a:cubicBezTo>
                    <a:pt x="316" y="137"/>
                    <a:pt x="354" y="13"/>
                    <a:pt x="278" y="13"/>
                  </a:cubicBezTo>
                  <a:cubicBezTo>
                    <a:pt x="250" y="5"/>
                    <a:pt x="227" y="0"/>
                    <a:pt x="20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80"/>
            <p:cNvSpPr/>
            <p:nvPr/>
          </p:nvSpPr>
          <p:spPr>
            <a:xfrm>
              <a:off x="2649957" y="3648295"/>
              <a:ext cx="12290" cy="49802"/>
            </a:xfrm>
            <a:custGeom>
              <a:rect b="b" l="l" r="r" t="t"/>
              <a:pathLst>
                <a:path extrusionOk="0" h="1633" w="403">
                  <a:moveTo>
                    <a:pt x="266" y="0"/>
                  </a:moveTo>
                  <a:cubicBezTo>
                    <a:pt x="208" y="0"/>
                    <a:pt x="155" y="58"/>
                    <a:pt x="125" y="214"/>
                  </a:cubicBezTo>
                  <a:cubicBezTo>
                    <a:pt x="77" y="415"/>
                    <a:pt x="125" y="539"/>
                    <a:pt x="39" y="577"/>
                  </a:cubicBezTo>
                  <a:cubicBezTo>
                    <a:pt x="163" y="615"/>
                    <a:pt x="278" y="654"/>
                    <a:pt x="278" y="816"/>
                  </a:cubicBezTo>
                  <a:cubicBezTo>
                    <a:pt x="240" y="969"/>
                    <a:pt x="163" y="1093"/>
                    <a:pt x="125" y="1256"/>
                  </a:cubicBezTo>
                  <a:cubicBezTo>
                    <a:pt x="77" y="1370"/>
                    <a:pt x="39" y="1495"/>
                    <a:pt x="1" y="1609"/>
                  </a:cubicBezTo>
                  <a:cubicBezTo>
                    <a:pt x="46" y="1623"/>
                    <a:pt x="85" y="1632"/>
                    <a:pt x="118" y="1632"/>
                  </a:cubicBezTo>
                  <a:cubicBezTo>
                    <a:pt x="176" y="1632"/>
                    <a:pt x="215" y="1605"/>
                    <a:pt x="240" y="1533"/>
                  </a:cubicBezTo>
                  <a:cubicBezTo>
                    <a:pt x="240" y="1332"/>
                    <a:pt x="402" y="816"/>
                    <a:pt x="364" y="692"/>
                  </a:cubicBezTo>
                  <a:cubicBezTo>
                    <a:pt x="316" y="654"/>
                    <a:pt x="240" y="654"/>
                    <a:pt x="278" y="577"/>
                  </a:cubicBezTo>
                  <a:cubicBezTo>
                    <a:pt x="278" y="491"/>
                    <a:pt x="316" y="377"/>
                    <a:pt x="316" y="252"/>
                  </a:cubicBezTo>
                  <a:cubicBezTo>
                    <a:pt x="364" y="138"/>
                    <a:pt x="402" y="61"/>
                    <a:pt x="316" y="13"/>
                  </a:cubicBezTo>
                  <a:cubicBezTo>
                    <a:pt x="299" y="5"/>
                    <a:pt x="282" y="0"/>
                    <a:pt x="2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80"/>
            <p:cNvSpPr/>
            <p:nvPr/>
          </p:nvSpPr>
          <p:spPr>
            <a:xfrm>
              <a:off x="2666853" y="3651314"/>
              <a:ext cx="12290" cy="49985"/>
            </a:xfrm>
            <a:custGeom>
              <a:rect b="b" l="l" r="r" t="t"/>
              <a:pathLst>
                <a:path extrusionOk="0" h="1639" w="403">
                  <a:moveTo>
                    <a:pt x="326" y="0"/>
                  </a:moveTo>
                  <a:cubicBezTo>
                    <a:pt x="240" y="0"/>
                    <a:pt x="163" y="0"/>
                    <a:pt x="125" y="201"/>
                  </a:cubicBezTo>
                  <a:cubicBezTo>
                    <a:pt x="87" y="440"/>
                    <a:pt x="125" y="516"/>
                    <a:pt x="49" y="555"/>
                  </a:cubicBezTo>
                  <a:cubicBezTo>
                    <a:pt x="49" y="593"/>
                    <a:pt x="1" y="631"/>
                    <a:pt x="1" y="631"/>
                  </a:cubicBezTo>
                  <a:cubicBezTo>
                    <a:pt x="87" y="631"/>
                    <a:pt x="163" y="631"/>
                    <a:pt x="202" y="679"/>
                  </a:cubicBezTo>
                  <a:cubicBezTo>
                    <a:pt x="240" y="717"/>
                    <a:pt x="288" y="794"/>
                    <a:pt x="288" y="832"/>
                  </a:cubicBezTo>
                  <a:cubicBezTo>
                    <a:pt x="202" y="1071"/>
                    <a:pt x="87" y="1310"/>
                    <a:pt x="1" y="1634"/>
                  </a:cubicBezTo>
                  <a:cubicBezTo>
                    <a:pt x="41" y="1634"/>
                    <a:pt x="76" y="1638"/>
                    <a:pt x="106" y="1638"/>
                  </a:cubicBezTo>
                  <a:cubicBezTo>
                    <a:pt x="170" y="1638"/>
                    <a:pt x="214" y="1621"/>
                    <a:pt x="240" y="1510"/>
                  </a:cubicBezTo>
                  <a:cubicBezTo>
                    <a:pt x="288" y="1348"/>
                    <a:pt x="402" y="794"/>
                    <a:pt x="364" y="679"/>
                  </a:cubicBezTo>
                  <a:cubicBezTo>
                    <a:pt x="326" y="631"/>
                    <a:pt x="288" y="631"/>
                    <a:pt x="288" y="555"/>
                  </a:cubicBezTo>
                  <a:cubicBezTo>
                    <a:pt x="326" y="478"/>
                    <a:pt x="326" y="354"/>
                    <a:pt x="364" y="239"/>
                  </a:cubicBezTo>
                  <a:cubicBezTo>
                    <a:pt x="364" y="115"/>
                    <a:pt x="402" y="39"/>
                    <a:pt x="3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0"/>
            <p:cNvSpPr/>
            <p:nvPr/>
          </p:nvSpPr>
          <p:spPr>
            <a:xfrm>
              <a:off x="2682895" y="3653632"/>
              <a:ext cx="13144" cy="49985"/>
            </a:xfrm>
            <a:custGeom>
              <a:rect b="b" l="l" r="r" t="t"/>
              <a:pathLst>
                <a:path extrusionOk="0" h="1639" w="431">
                  <a:moveTo>
                    <a:pt x="354" y="1"/>
                  </a:moveTo>
                  <a:cubicBezTo>
                    <a:pt x="278" y="1"/>
                    <a:pt x="192" y="1"/>
                    <a:pt x="153" y="202"/>
                  </a:cubicBezTo>
                  <a:cubicBezTo>
                    <a:pt x="115" y="440"/>
                    <a:pt x="153" y="517"/>
                    <a:pt x="77" y="555"/>
                  </a:cubicBezTo>
                  <a:cubicBezTo>
                    <a:pt x="239" y="603"/>
                    <a:pt x="316" y="679"/>
                    <a:pt x="316" y="842"/>
                  </a:cubicBezTo>
                  <a:cubicBezTo>
                    <a:pt x="278" y="995"/>
                    <a:pt x="192" y="1157"/>
                    <a:pt x="115" y="1320"/>
                  </a:cubicBezTo>
                  <a:cubicBezTo>
                    <a:pt x="77" y="1396"/>
                    <a:pt x="39" y="1511"/>
                    <a:pt x="1" y="1635"/>
                  </a:cubicBezTo>
                  <a:cubicBezTo>
                    <a:pt x="49" y="1635"/>
                    <a:pt x="95" y="1639"/>
                    <a:pt x="135" y="1639"/>
                  </a:cubicBezTo>
                  <a:cubicBezTo>
                    <a:pt x="220" y="1639"/>
                    <a:pt x="278" y="1621"/>
                    <a:pt x="278" y="1511"/>
                  </a:cubicBezTo>
                  <a:cubicBezTo>
                    <a:pt x="316" y="1358"/>
                    <a:pt x="430" y="794"/>
                    <a:pt x="392" y="718"/>
                  </a:cubicBezTo>
                  <a:cubicBezTo>
                    <a:pt x="354" y="641"/>
                    <a:pt x="316" y="641"/>
                    <a:pt x="316" y="555"/>
                  </a:cubicBezTo>
                  <a:cubicBezTo>
                    <a:pt x="354" y="479"/>
                    <a:pt x="354" y="364"/>
                    <a:pt x="392" y="278"/>
                  </a:cubicBezTo>
                  <a:cubicBezTo>
                    <a:pt x="392" y="125"/>
                    <a:pt x="430" y="39"/>
                    <a:pt x="3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0"/>
            <p:cNvSpPr/>
            <p:nvPr/>
          </p:nvSpPr>
          <p:spPr>
            <a:xfrm>
              <a:off x="2693691" y="3655889"/>
              <a:ext cx="20708" cy="48918"/>
            </a:xfrm>
            <a:custGeom>
              <a:rect b="b" l="l" r="r" t="t"/>
              <a:pathLst>
                <a:path extrusionOk="0" h="1604" w="679">
                  <a:moveTo>
                    <a:pt x="534" y="0"/>
                  </a:moveTo>
                  <a:cubicBezTo>
                    <a:pt x="477" y="0"/>
                    <a:pt x="429" y="20"/>
                    <a:pt x="401" y="166"/>
                  </a:cubicBezTo>
                  <a:cubicBezTo>
                    <a:pt x="363" y="405"/>
                    <a:pt x="363" y="481"/>
                    <a:pt x="315" y="567"/>
                  </a:cubicBezTo>
                  <a:cubicBezTo>
                    <a:pt x="277" y="605"/>
                    <a:pt x="201" y="644"/>
                    <a:pt x="162" y="720"/>
                  </a:cubicBezTo>
                  <a:cubicBezTo>
                    <a:pt x="124" y="882"/>
                    <a:pt x="124" y="1007"/>
                    <a:pt x="76" y="1198"/>
                  </a:cubicBezTo>
                  <a:cubicBezTo>
                    <a:pt x="0" y="1561"/>
                    <a:pt x="38" y="1599"/>
                    <a:pt x="239" y="1599"/>
                  </a:cubicBezTo>
                  <a:cubicBezTo>
                    <a:pt x="293" y="1599"/>
                    <a:pt x="338" y="1603"/>
                    <a:pt x="374" y="1603"/>
                  </a:cubicBezTo>
                  <a:cubicBezTo>
                    <a:pt x="448" y="1603"/>
                    <a:pt x="491" y="1586"/>
                    <a:pt x="516" y="1484"/>
                  </a:cubicBezTo>
                  <a:lnTo>
                    <a:pt x="516" y="1322"/>
                  </a:lnTo>
                  <a:cubicBezTo>
                    <a:pt x="440" y="1198"/>
                    <a:pt x="363" y="1083"/>
                    <a:pt x="363" y="882"/>
                  </a:cubicBezTo>
                  <a:cubicBezTo>
                    <a:pt x="363" y="806"/>
                    <a:pt x="363" y="806"/>
                    <a:pt x="401" y="806"/>
                  </a:cubicBezTo>
                  <a:cubicBezTo>
                    <a:pt x="440" y="806"/>
                    <a:pt x="478" y="844"/>
                    <a:pt x="478" y="882"/>
                  </a:cubicBezTo>
                  <a:cubicBezTo>
                    <a:pt x="516" y="959"/>
                    <a:pt x="554" y="1007"/>
                    <a:pt x="602" y="1083"/>
                  </a:cubicBezTo>
                  <a:cubicBezTo>
                    <a:pt x="640" y="882"/>
                    <a:pt x="640" y="720"/>
                    <a:pt x="602" y="682"/>
                  </a:cubicBezTo>
                  <a:cubicBezTo>
                    <a:pt x="602" y="644"/>
                    <a:pt x="516" y="644"/>
                    <a:pt x="554" y="529"/>
                  </a:cubicBezTo>
                  <a:cubicBezTo>
                    <a:pt x="554" y="443"/>
                    <a:pt x="602" y="366"/>
                    <a:pt x="602" y="242"/>
                  </a:cubicBezTo>
                  <a:cubicBezTo>
                    <a:pt x="640" y="128"/>
                    <a:pt x="678" y="51"/>
                    <a:pt x="602" y="3"/>
                  </a:cubicBezTo>
                  <a:cubicBezTo>
                    <a:pt x="578" y="3"/>
                    <a:pt x="555" y="0"/>
                    <a:pt x="5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0"/>
            <p:cNvSpPr/>
            <p:nvPr/>
          </p:nvSpPr>
          <p:spPr>
            <a:xfrm>
              <a:off x="2714368" y="3659762"/>
              <a:ext cx="16926" cy="43733"/>
            </a:xfrm>
            <a:custGeom>
              <a:rect b="b" l="l" r="r" t="t"/>
              <a:pathLst>
                <a:path extrusionOk="0" h="1434" w="555">
                  <a:moveTo>
                    <a:pt x="478" y="1"/>
                  </a:moveTo>
                  <a:cubicBezTo>
                    <a:pt x="402" y="1"/>
                    <a:pt x="316" y="1"/>
                    <a:pt x="278" y="201"/>
                  </a:cubicBezTo>
                  <a:cubicBezTo>
                    <a:pt x="239" y="402"/>
                    <a:pt x="316" y="478"/>
                    <a:pt x="201" y="517"/>
                  </a:cubicBezTo>
                  <a:cubicBezTo>
                    <a:pt x="115" y="555"/>
                    <a:pt x="115" y="593"/>
                    <a:pt x="77" y="679"/>
                  </a:cubicBezTo>
                  <a:cubicBezTo>
                    <a:pt x="39" y="794"/>
                    <a:pt x="39" y="880"/>
                    <a:pt x="0" y="994"/>
                  </a:cubicBezTo>
                  <a:cubicBezTo>
                    <a:pt x="77" y="1071"/>
                    <a:pt x="163" y="1157"/>
                    <a:pt x="239" y="1233"/>
                  </a:cubicBezTo>
                  <a:cubicBezTo>
                    <a:pt x="316" y="1310"/>
                    <a:pt x="354" y="1357"/>
                    <a:pt x="402" y="1434"/>
                  </a:cubicBezTo>
                  <a:cubicBezTo>
                    <a:pt x="402" y="1434"/>
                    <a:pt x="555" y="717"/>
                    <a:pt x="516" y="641"/>
                  </a:cubicBezTo>
                  <a:cubicBezTo>
                    <a:pt x="478" y="555"/>
                    <a:pt x="440" y="593"/>
                    <a:pt x="440" y="478"/>
                  </a:cubicBezTo>
                  <a:cubicBezTo>
                    <a:pt x="478" y="402"/>
                    <a:pt x="478" y="354"/>
                    <a:pt x="516" y="278"/>
                  </a:cubicBezTo>
                  <a:cubicBezTo>
                    <a:pt x="555" y="115"/>
                    <a:pt x="555" y="39"/>
                    <a:pt x="4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0"/>
            <p:cNvSpPr/>
            <p:nvPr/>
          </p:nvSpPr>
          <p:spPr>
            <a:xfrm>
              <a:off x="2730105" y="3663910"/>
              <a:ext cx="19549" cy="46722"/>
            </a:xfrm>
            <a:custGeom>
              <a:rect b="b" l="l" r="r" t="t"/>
              <a:pathLst>
                <a:path extrusionOk="0" h="1532" w="641">
                  <a:moveTo>
                    <a:pt x="481" y="1"/>
                  </a:moveTo>
                  <a:cubicBezTo>
                    <a:pt x="432" y="1"/>
                    <a:pt x="389" y="45"/>
                    <a:pt x="364" y="180"/>
                  </a:cubicBezTo>
                  <a:cubicBezTo>
                    <a:pt x="316" y="419"/>
                    <a:pt x="316" y="457"/>
                    <a:pt x="278" y="457"/>
                  </a:cubicBezTo>
                  <a:cubicBezTo>
                    <a:pt x="201" y="543"/>
                    <a:pt x="163" y="581"/>
                    <a:pt x="125" y="696"/>
                  </a:cubicBezTo>
                  <a:cubicBezTo>
                    <a:pt x="77" y="858"/>
                    <a:pt x="125" y="897"/>
                    <a:pt x="39" y="1135"/>
                  </a:cubicBezTo>
                  <a:cubicBezTo>
                    <a:pt x="0" y="1460"/>
                    <a:pt x="0" y="1498"/>
                    <a:pt x="201" y="1498"/>
                  </a:cubicBezTo>
                  <a:cubicBezTo>
                    <a:pt x="272" y="1515"/>
                    <a:pt x="327" y="1532"/>
                    <a:pt x="369" y="1532"/>
                  </a:cubicBezTo>
                  <a:cubicBezTo>
                    <a:pt x="423" y="1532"/>
                    <a:pt x="457" y="1504"/>
                    <a:pt x="478" y="1412"/>
                  </a:cubicBezTo>
                  <a:cubicBezTo>
                    <a:pt x="478" y="1260"/>
                    <a:pt x="641" y="696"/>
                    <a:pt x="602" y="619"/>
                  </a:cubicBezTo>
                  <a:cubicBezTo>
                    <a:pt x="555" y="543"/>
                    <a:pt x="478" y="581"/>
                    <a:pt x="516" y="457"/>
                  </a:cubicBezTo>
                  <a:cubicBezTo>
                    <a:pt x="516" y="419"/>
                    <a:pt x="516" y="381"/>
                    <a:pt x="555" y="266"/>
                  </a:cubicBezTo>
                  <a:cubicBezTo>
                    <a:pt x="641" y="142"/>
                    <a:pt x="641" y="65"/>
                    <a:pt x="555" y="27"/>
                  </a:cubicBezTo>
                  <a:cubicBezTo>
                    <a:pt x="530" y="11"/>
                    <a:pt x="505" y="1"/>
                    <a:pt x="48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0"/>
            <p:cNvSpPr/>
            <p:nvPr/>
          </p:nvSpPr>
          <p:spPr>
            <a:xfrm>
              <a:off x="2748464" y="3668454"/>
              <a:ext cx="20433" cy="44099"/>
            </a:xfrm>
            <a:custGeom>
              <a:rect b="b" l="l" r="r" t="t"/>
              <a:pathLst>
                <a:path extrusionOk="0" h="1446" w="670">
                  <a:moveTo>
                    <a:pt x="475" y="0"/>
                  </a:moveTo>
                  <a:cubicBezTo>
                    <a:pt x="442" y="0"/>
                    <a:pt x="415" y="35"/>
                    <a:pt x="392" y="155"/>
                  </a:cubicBezTo>
                  <a:cubicBezTo>
                    <a:pt x="316" y="394"/>
                    <a:pt x="354" y="432"/>
                    <a:pt x="316" y="470"/>
                  </a:cubicBezTo>
                  <a:cubicBezTo>
                    <a:pt x="192" y="509"/>
                    <a:pt x="192" y="547"/>
                    <a:pt x="153" y="671"/>
                  </a:cubicBezTo>
                  <a:cubicBezTo>
                    <a:pt x="115" y="834"/>
                    <a:pt x="115" y="872"/>
                    <a:pt x="77" y="1111"/>
                  </a:cubicBezTo>
                  <a:cubicBezTo>
                    <a:pt x="0" y="1426"/>
                    <a:pt x="39" y="1426"/>
                    <a:pt x="192" y="1426"/>
                  </a:cubicBezTo>
                  <a:cubicBezTo>
                    <a:pt x="292" y="1426"/>
                    <a:pt x="364" y="1445"/>
                    <a:pt x="410" y="1445"/>
                  </a:cubicBezTo>
                  <a:cubicBezTo>
                    <a:pt x="457" y="1445"/>
                    <a:pt x="478" y="1426"/>
                    <a:pt x="478" y="1349"/>
                  </a:cubicBezTo>
                  <a:cubicBezTo>
                    <a:pt x="516" y="1187"/>
                    <a:pt x="669" y="671"/>
                    <a:pt x="593" y="595"/>
                  </a:cubicBezTo>
                  <a:cubicBezTo>
                    <a:pt x="593" y="509"/>
                    <a:pt x="516" y="547"/>
                    <a:pt x="516" y="470"/>
                  </a:cubicBezTo>
                  <a:cubicBezTo>
                    <a:pt x="555" y="394"/>
                    <a:pt x="555" y="356"/>
                    <a:pt x="593" y="232"/>
                  </a:cubicBezTo>
                  <a:cubicBezTo>
                    <a:pt x="631" y="117"/>
                    <a:pt x="631" y="31"/>
                    <a:pt x="555" y="31"/>
                  </a:cubicBezTo>
                  <a:cubicBezTo>
                    <a:pt x="524" y="16"/>
                    <a:pt x="498" y="0"/>
                    <a:pt x="4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80"/>
            <p:cNvSpPr/>
            <p:nvPr/>
          </p:nvSpPr>
          <p:spPr>
            <a:xfrm>
              <a:off x="2765360" y="3672113"/>
              <a:ext cx="20738" cy="44191"/>
            </a:xfrm>
            <a:custGeom>
              <a:rect b="b" l="l" r="r" t="t"/>
              <a:pathLst>
                <a:path extrusionOk="0" h="1449" w="680">
                  <a:moveTo>
                    <a:pt x="475" y="1"/>
                  </a:moveTo>
                  <a:cubicBezTo>
                    <a:pt x="446" y="1"/>
                    <a:pt x="424" y="34"/>
                    <a:pt x="402" y="150"/>
                  </a:cubicBezTo>
                  <a:cubicBezTo>
                    <a:pt x="354" y="389"/>
                    <a:pt x="354" y="427"/>
                    <a:pt x="316" y="427"/>
                  </a:cubicBezTo>
                  <a:cubicBezTo>
                    <a:pt x="240" y="513"/>
                    <a:pt x="201" y="551"/>
                    <a:pt x="163" y="666"/>
                  </a:cubicBezTo>
                  <a:cubicBezTo>
                    <a:pt x="115" y="828"/>
                    <a:pt x="115" y="866"/>
                    <a:pt x="77" y="1105"/>
                  </a:cubicBezTo>
                  <a:cubicBezTo>
                    <a:pt x="1" y="1430"/>
                    <a:pt x="77" y="1430"/>
                    <a:pt x="240" y="1430"/>
                  </a:cubicBezTo>
                  <a:cubicBezTo>
                    <a:pt x="318" y="1430"/>
                    <a:pt x="377" y="1448"/>
                    <a:pt x="421" y="1448"/>
                  </a:cubicBezTo>
                  <a:cubicBezTo>
                    <a:pt x="467" y="1448"/>
                    <a:pt x="497" y="1428"/>
                    <a:pt x="517" y="1344"/>
                  </a:cubicBezTo>
                  <a:cubicBezTo>
                    <a:pt x="517" y="1143"/>
                    <a:pt x="679" y="666"/>
                    <a:pt x="641" y="551"/>
                  </a:cubicBezTo>
                  <a:cubicBezTo>
                    <a:pt x="593" y="513"/>
                    <a:pt x="517" y="551"/>
                    <a:pt x="517" y="427"/>
                  </a:cubicBezTo>
                  <a:cubicBezTo>
                    <a:pt x="555" y="350"/>
                    <a:pt x="555" y="350"/>
                    <a:pt x="593" y="236"/>
                  </a:cubicBezTo>
                  <a:cubicBezTo>
                    <a:pt x="641" y="73"/>
                    <a:pt x="641" y="35"/>
                    <a:pt x="555" y="35"/>
                  </a:cubicBezTo>
                  <a:cubicBezTo>
                    <a:pt x="522" y="19"/>
                    <a:pt x="497" y="1"/>
                    <a:pt x="4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80"/>
            <p:cNvSpPr/>
            <p:nvPr/>
          </p:nvSpPr>
          <p:spPr>
            <a:xfrm>
              <a:off x="2784878" y="3677725"/>
              <a:ext cx="19274" cy="40470"/>
            </a:xfrm>
            <a:custGeom>
              <a:rect b="b" l="l" r="r" t="t"/>
              <a:pathLst>
                <a:path extrusionOk="0" h="1327" w="632">
                  <a:moveTo>
                    <a:pt x="426" y="0"/>
                  </a:moveTo>
                  <a:cubicBezTo>
                    <a:pt x="386" y="0"/>
                    <a:pt x="342" y="18"/>
                    <a:pt x="316" y="128"/>
                  </a:cubicBezTo>
                  <a:cubicBezTo>
                    <a:pt x="278" y="243"/>
                    <a:pt x="278" y="367"/>
                    <a:pt x="278" y="405"/>
                  </a:cubicBezTo>
                  <a:cubicBezTo>
                    <a:pt x="154" y="482"/>
                    <a:pt x="154" y="482"/>
                    <a:pt x="116" y="606"/>
                  </a:cubicBezTo>
                  <a:cubicBezTo>
                    <a:pt x="77" y="768"/>
                    <a:pt x="77" y="845"/>
                    <a:pt x="39" y="1045"/>
                  </a:cubicBezTo>
                  <a:cubicBezTo>
                    <a:pt x="1" y="1246"/>
                    <a:pt x="1" y="1323"/>
                    <a:pt x="192" y="1323"/>
                  </a:cubicBezTo>
                  <a:cubicBezTo>
                    <a:pt x="244" y="1323"/>
                    <a:pt x="287" y="1327"/>
                    <a:pt x="323" y="1327"/>
                  </a:cubicBezTo>
                  <a:cubicBezTo>
                    <a:pt x="400" y="1327"/>
                    <a:pt x="446" y="1309"/>
                    <a:pt x="479" y="1198"/>
                  </a:cubicBezTo>
                  <a:cubicBezTo>
                    <a:pt x="479" y="1045"/>
                    <a:pt x="631" y="606"/>
                    <a:pt x="555" y="530"/>
                  </a:cubicBezTo>
                  <a:cubicBezTo>
                    <a:pt x="555" y="482"/>
                    <a:pt x="479" y="482"/>
                    <a:pt x="479" y="405"/>
                  </a:cubicBezTo>
                  <a:cubicBezTo>
                    <a:pt x="517" y="329"/>
                    <a:pt x="479" y="329"/>
                    <a:pt x="517" y="243"/>
                  </a:cubicBezTo>
                  <a:cubicBezTo>
                    <a:pt x="593" y="90"/>
                    <a:pt x="555" y="52"/>
                    <a:pt x="479" y="4"/>
                  </a:cubicBezTo>
                  <a:cubicBezTo>
                    <a:pt x="463" y="4"/>
                    <a:pt x="445" y="0"/>
                    <a:pt x="4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0"/>
            <p:cNvSpPr/>
            <p:nvPr/>
          </p:nvSpPr>
          <p:spPr>
            <a:xfrm>
              <a:off x="2800615" y="3681751"/>
              <a:ext cx="20738" cy="40013"/>
            </a:xfrm>
            <a:custGeom>
              <a:rect b="b" l="l" r="r" t="t"/>
              <a:pathLst>
                <a:path extrusionOk="0" h="1312" w="680">
                  <a:moveTo>
                    <a:pt x="509" y="0"/>
                  </a:moveTo>
                  <a:cubicBezTo>
                    <a:pt x="466" y="0"/>
                    <a:pt x="419" y="26"/>
                    <a:pt x="393" y="111"/>
                  </a:cubicBezTo>
                  <a:cubicBezTo>
                    <a:pt x="354" y="235"/>
                    <a:pt x="354" y="235"/>
                    <a:pt x="354" y="350"/>
                  </a:cubicBezTo>
                  <a:cubicBezTo>
                    <a:pt x="354" y="436"/>
                    <a:pt x="240" y="398"/>
                    <a:pt x="201" y="550"/>
                  </a:cubicBezTo>
                  <a:cubicBezTo>
                    <a:pt x="115" y="713"/>
                    <a:pt x="115" y="789"/>
                    <a:pt x="77" y="990"/>
                  </a:cubicBezTo>
                  <a:cubicBezTo>
                    <a:pt x="1" y="1229"/>
                    <a:pt x="39" y="1267"/>
                    <a:pt x="201" y="1305"/>
                  </a:cubicBezTo>
                  <a:cubicBezTo>
                    <a:pt x="258" y="1305"/>
                    <a:pt x="306" y="1312"/>
                    <a:pt x="345" y="1312"/>
                  </a:cubicBezTo>
                  <a:cubicBezTo>
                    <a:pt x="412" y="1312"/>
                    <a:pt x="455" y="1293"/>
                    <a:pt x="479" y="1191"/>
                  </a:cubicBezTo>
                  <a:cubicBezTo>
                    <a:pt x="517" y="1028"/>
                    <a:pt x="679" y="636"/>
                    <a:pt x="631" y="512"/>
                  </a:cubicBezTo>
                  <a:cubicBezTo>
                    <a:pt x="593" y="474"/>
                    <a:pt x="517" y="474"/>
                    <a:pt x="555" y="398"/>
                  </a:cubicBezTo>
                  <a:cubicBezTo>
                    <a:pt x="555" y="312"/>
                    <a:pt x="555" y="312"/>
                    <a:pt x="593" y="235"/>
                  </a:cubicBezTo>
                  <a:cubicBezTo>
                    <a:pt x="679" y="73"/>
                    <a:pt x="679" y="34"/>
                    <a:pt x="593" y="34"/>
                  </a:cubicBezTo>
                  <a:cubicBezTo>
                    <a:pt x="576" y="17"/>
                    <a:pt x="544" y="0"/>
                    <a:pt x="50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0"/>
            <p:cNvSpPr/>
            <p:nvPr/>
          </p:nvSpPr>
          <p:spPr>
            <a:xfrm>
              <a:off x="2818700" y="3687454"/>
              <a:ext cx="20708" cy="37664"/>
            </a:xfrm>
            <a:custGeom>
              <a:rect b="b" l="l" r="r" t="t"/>
              <a:pathLst>
                <a:path extrusionOk="0" h="1235" w="679">
                  <a:moveTo>
                    <a:pt x="453" y="1"/>
                  </a:moveTo>
                  <a:cubicBezTo>
                    <a:pt x="362" y="1"/>
                    <a:pt x="357" y="87"/>
                    <a:pt x="325" y="287"/>
                  </a:cubicBezTo>
                  <a:cubicBezTo>
                    <a:pt x="277" y="363"/>
                    <a:pt x="201" y="325"/>
                    <a:pt x="163" y="449"/>
                  </a:cubicBezTo>
                  <a:cubicBezTo>
                    <a:pt x="124" y="602"/>
                    <a:pt x="86" y="726"/>
                    <a:pt x="38" y="927"/>
                  </a:cubicBezTo>
                  <a:cubicBezTo>
                    <a:pt x="0" y="1118"/>
                    <a:pt x="0" y="1204"/>
                    <a:pt x="163" y="1204"/>
                  </a:cubicBezTo>
                  <a:cubicBezTo>
                    <a:pt x="228" y="1220"/>
                    <a:pt x="285" y="1235"/>
                    <a:pt x="330" y="1235"/>
                  </a:cubicBezTo>
                  <a:cubicBezTo>
                    <a:pt x="399" y="1235"/>
                    <a:pt x="440" y="1200"/>
                    <a:pt x="440" y="1080"/>
                  </a:cubicBezTo>
                  <a:cubicBezTo>
                    <a:pt x="478" y="927"/>
                    <a:pt x="640" y="526"/>
                    <a:pt x="602" y="449"/>
                  </a:cubicBezTo>
                  <a:cubicBezTo>
                    <a:pt x="564" y="363"/>
                    <a:pt x="478" y="402"/>
                    <a:pt x="516" y="287"/>
                  </a:cubicBezTo>
                  <a:cubicBezTo>
                    <a:pt x="564" y="249"/>
                    <a:pt x="679" y="48"/>
                    <a:pt x="516" y="10"/>
                  </a:cubicBezTo>
                  <a:cubicBezTo>
                    <a:pt x="492" y="4"/>
                    <a:pt x="471" y="1"/>
                    <a:pt x="45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0"/>
            <p:cNvSpPr/>
            <p:nvPr/>
          </p:nvSpPr>
          <p:spPr>
            <a:xfrm>
              <a:off x="2834437" y="3691235"/>
              <a:ext cx="21867" cy="37115"/>
            </a:xfrm>
            <a:custGeom>
              <a:rect b="b" l="l" r="r" t="t"/>
              <a:pathLst>
                <a:path extrusionOk="0" h="1217" w="717">
                  <a:moveTo>
                    <a:pt x="526" y="1"/>
                  </a:moveTo>
                  <a:cubicBezTo>
                    <a:pt x="402" y="1"/>
                    <a:pt x="402" y="163"/>
                    <a:pt x="363" y="364"/>
                  </a:cubicBezTo>
                  <a:cubicBezTo>
                    <a:pt x="363" y="386"/>
                    <a:pt x="352" y="392"/>
                    <a:pt x="336" y="392"/>
                  </a:cubicBezTo>
                  <a:cubicBezTo>
                    <a:pt x="319" y="392"/>
                    <a:pt x="295" y="386"/>
                    <a:pt x="272" y="386"/>
                  </a:cubicBezTo>
                  <a:cubicBezTo>
                    <a:pt x="244" y="386"/>
                    <a:pt x="216" y="396"/>
                    <a:pt x="201" y="440"/>
                  </a:cubicBezTo>
                  <a:cubicBezTo>
                    <a:pt x="124" y="602"/>
                    <a:pt x="124" y="717"/>
                    <a:pt x="86" y="918"/>
                  </a:cubicBezTo>
                  <a:cubicBezTo>
                    <a:pt x="0" y="1118"/>
                    <a:pt x="48" y="1195"/>
                    <a:pt x="201" y="1195"/>
                  </a:cubicBezTo>
                  <a:cubicBezTo>
                    <a:pt x="255" y="1208"/>
                    <a:pt x="300" y="1216"/>
                    <a:pt x="336" y="1216"/>
                  </a:cubicBezTo>
                  <a:cubicBezTo>
                    <a:pt x="410" y="1216"/>
                    <a:pt x="453" y="1182"/>
                    <a:pt x="478" y="1080"/>
                  </a:cubicBezTo>
                  <a:cubicBezTo>
                    <a:pt x="526" y="918"/>
                    <a:pt x="640" y="564"/>
                    <a:pt x="602" y="478"/>
                  </a:cubicBezTo>
                  <a:cubicBezTo>
                    <a:pt x="564" y="402"/>
                    <a:pt x="478" y="440"/>
                    <a:pt x="526" y="325"/>
                  </a:cubicBezTo>
                  <a:cubicBezTo>
                    <a:pt x="564" y="278"/>
                    <a:pt x="717" y="39"/>
                    <a:pt x="5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0"/>
            <p:cNvSpPr/>
            <p:nvPr/>
          </p:nvSpPr>
          <p:spPr>
            <a:xfrm>
              <a:off x="2852796" y="3696023"/>
              <a:ext cx="20708" cy="35865"/>
            </a:xfrm>
            <a:custGeom>
              <a:rect b="b" l="l" r="r" t="t"/>
              <a:pathLst>
                <a:path extrusionOk="0" h="1176" w="679">
                  <a:moveTo>
                    <a:pt x="472" y="0"/>
                  </a:moveTo>
                  <a:cubicBezTo>
                    <a:pt x="363" y="0"/>
                    <a:pt x="397" y="141"/>
                    <a:pt x="354" y="321"/>
                  </a:cubicBezTo>
                  <a:cubicBezTo>
                    <a:pt x="341" y="351"/>
                    <a:pt x="318" y="356"/>
                    <a:pt x="293" y="356"/>
                  </a:cubicBezTo>
                  <a:cubicBezTo>
                    <a:pt x="282" y="356"/>
                    <a:pt x="270" y="355"/>
                    <a:pt x="258" y="355"/>
                  </a:cubicBezTo>
                  <a:cubicBezTo>
                    <a:pt x="220" y="355"/>
                    <a:pt x="182" y="364"/>
                    <a:pt x="163" y="445"/>
                  </a:cubicBezTo>
                  <a:cubicBezTo>
                    <a:pt x="115" y="560"/>
                    <a:pt x="77" y="684"/>
                    <a:pt x="38" y="885"/>
                  </a:cubicBezTo>
                  <a:cubicBezTo>
                    <a:pt x="0" y="1124"/>
                    <a:pt x="0" y="1124"/>
                    <a:pt x="163" y="1124"/>
                  </a:cubicBezTo>
                  <a:cubicBezTo>
                    <a:pt x="265" y="1144"/>
                    <a:pt x="337" y="1176"/>
                    <a:pt x="388" y="1176"/>
                  </a:cubicBezTo>
                  <a:cubicBezTo>
                    <a:pt x="432" y="1176"/>
                    <a:pt x="460" y="1152"/>
                    <a:pt x="478" y="1076"/>
                  </a:cubicBezTo>
                  <a:cubicBezTo>
                    <a:pt x="516" y="923"/>
                    <a:pt x="640" y="522"/>
                    <a:pt x="593" y="445"/>
                  </a:cubicBezTo>
                  <a:cubicBezTo>
                    <a:pt x="554" y="407"/>
                    <a:pt x="478" y="407"/>
                    <a:pt x="516" y="321"/>
                  </a:cubicBezTo>
                  <a:cubicBezTo>
                    <a:pt x="516" y="245"/>
                    <a:pt x="679" y="44"/>
                    <a:pt x="516" y="6"/>
                  </a:cubicBezTo>
                  <a:cubicBezTo>
                    <a:pt x="499" y="2"/>
                    <a:pt x="485" y="0"/>
                    <a:pt x="47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0"/>
            <p:cNvSpPr/>
            <p:nvPr/>
          </p:nvSpPr>
          <p:spPr>
            <a:xfrm>
              <a:off x="2869692" y="3699683"/>
              <a:ext cx="20708" cy="35865"/>
            </a:xfrm>
            <a:custGeom>
              <a:rect b="b" l="l" r="r" t="t"/>
              <a:pathLst>
                <a:path extrusionOk="0" h="1176" w="679">
                  <a:moveTo>
                    <a:pt x="516" y="1"/>
                  </a:moveTo>
                  <a:cubicBezTo>
                    <a:pt x="364" y="1"/>
                    <a:pt x="402" y="125"/>
                    <a:pt x="364" y="325"/>
                  </a:cubicBezTo>
                  <a:cubicBezTo>
                    <a:pt x="364" y="351"/>
                    <a:pt x="350" y="355"/>
                    <a:pt x="328" y="355"/>
                  </a:cubicBezTo>
                  <a:cubicBezTo>
                    <a:pt x="318" y="355"/>
                    <a:pt x="305" y="354"/>
                    <a:pt x="292" y="354"/>
                  </a:cubicBezTo>
                  <a:cubicBezTo>
                    <a:pt x="251" y="354"/>
                    <a:pt x="201" y="364"/>
                    <a:pt x="163" y="440"/>
                  </a:cubicBezTo>
                  <a:cubicBezTo>
                    <a:pt x="125" y="564"/>
                    <a:pt x="125" y="679"/>
                    <a:pt x="39" y="880"/>
                  </a:cubicBezTo>
                  <a:cubicBezTo>
                    <a:pt x="0" y="1119"/>
                    <a:pt x="39" y="1119"/>
                    <a:pt x="201" y="1119"/>
                  </a:cubicBezTo>
                  <a:cubicBezTo>
                    <a:pt x="291" y="1140"/>
                    <a:pt x="355" y="1176"/>
                    <a:pt x="400" y="1176"/>
                  </a:cubicBezTo>
                  <a:cubicBezTo>
                    <a:pt x="437" y="1176"/>
                    <a:pt x="461" y="1153"/>
                    <a:pt x="478" y="1080"/>
                  </a:cubicBezTo>
                  <a:cubicBezTo>
                    <a:pt x="516" y="918"/>
                    <a:pt x="641" y="526"/>
                    <a:pt x="602" y="440"/>
                  </a:cubicBezTo>
                  <a:cubicBezTo>
                    <a:pt x="564" y="402"/>
                    <a:pt x="478" y="402"/>
                    <a:pt x="516" y="325"/>
                  </a:cubicBezTo>
                  <a:cubicBezTo>
                    <a:pt x="564" y="239"/>
                    <a:pt x="679" y="48"/>
                    <a:pt x="5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80"/>
            <p:cNvSpPr/>
            <p:nvPr/>
          </p:nvSpPr>
          <p:spPr>
            <a:xfrm>
              <a:off x="2888051" y="3705600"/>
              <a:ext cx="19274" cy="32541"/>
            </a:xfrm>
            <a:custGeom>
              <a:rect b="b" l="l" r="r" t="t"/>
              <a:pathLst>
                <a:path extrusionOk="0" h="1067" w="632">
                  <a:moveTo>
                    <a:pt x="401" y="0"/>
                  </a:moveTo>
                  <a:cubicBezTo>
                    <a:pt x="324" y="0"/>
                    <a:pt x="349" y="117"/>
                    <a:pt x="316" y="284"/>
                  </a:cubicBezTo>
                  <a:cubicBezTo>
                    <a:pt x="316" y="311"/>
                    <a:pt x="305" y="317"/>
                    <a:pt x="288" y="317"/>
                  </a:cubicBezTo>
                  <a:cubicBezTo>
                    <a:pt x="272" y="317"/>
                    <a:pt x="251" y="311"/>
                    <a:pt x="229" y="311"/>
                  </a:cubicBezTo>
                  <a:cubicBezTo>
                    <a:pt x="201" y="311"/>
                    <a:pt x="172" y="322"/>
                    <a:pt x="153" y="370"/>
                  </a:cubicBezTo>
                  <a:cubicBezTo>
                    <a:pt x="77" y="523"/>
                    <a:pt x="77" y="609"/>
                    <a:pt x="39" y="810"/>
                  </a:cubicBezTo>
                  <a:cubicBezTo>
                    <a:pt x="0" y="1001"/>
                    <a:pt x="0" y="1001"/>
                    <a:pt x="153" y="1049"/>
                  </a:cubicBezTo>
                  <a:cubicBezTo>
                    <a:pt x="232" y="1049"/>
                    <a:pt x="291" y="1067"/>
                    <a:pt x="335" y="1067"/>
                  </a:cubicBezTo>
                  <a:cubicBezTo>
                    <a:pt x="383" y="1067"/>
                    <a:pt x="415" y="1046"/>
                    <a:pt x="440" y="963"/>
                  </a:cubicBezTo>
                  <a:cubicBezTo>
                    <a:pt x="478" y="848"/>
                    <a:pt x="593" y="485"/>
                    <a:pt x="555" y="409"/>
                  </a:cubicBezTo>
                  <a:cubicBezTo>
                    <a:pt x="516" y="332"/>
                    <a:pt x="440" y="370"/>
                    <a:pt x="478" y="284"/>
                  </a:cubicBezTo>
                  <a:cubicBezTo>
                    <a:pt x="478" y="208"/>
                    <a:pt x="631" y="45"/>
                    <a:pt x="440" y="7"/>
                  </a:cubicBezTo>
                  <a:cubicBezTo>
                    <a:pt x="425" y="3"/>
                    <a:pt x="412" y="0"/>
                    <a:pt x="4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80"/>
            <p:cNvSpPr/>
            <p:nvPr/>
          </p:nvSpPr>
          <p:spPr>
            <a:xfrm>
              <a:off x="2903788" y="3708436"/>
              <a:ext cx="19549" cy="33120"/>
            </a:xfrm>
            <a:custGeom>
              <a:rect b="b" l="l" r="r" t="t"/>
              <a:pathLst>
                <a:path extrusionOk="0" h="1086" w="641">
                  <a:moveTo>
                    <a:pt x="478" y="0"/>
                  </a:moveTo>
                  <a:cubicBezTo>
                    <a:pt x="354" y="0"/>
                    <a:pt x="354" y="115"/>
                    <a:pt x="316" y="316"/>
                  </a:cubicBezTo>
                  <a:cubicBezTo>
                    <a:pt x="316" y="338"/>
                    <a:pt x="306" y="344"/>
                    <a:pt x="290" y="344"/>
                  </a:cubicBezTo>
                  <a:cubicBezTo>
                    <a:pt x="274" y="344"/>
                    <a:pt x="252" y="338"/>
                    <a:pt x="231" y="338"/>
                  </a:cubicBezTo>
                  <a:cubicBezTo>
                    <a:pt x="204" y="338"/>
                    <a:pt x="178" y="348"/>
                    <a:pt x="163" y="392"/>
                  </a:cubicBezTo>
                  <a:cubicBezTo>
                    <a:pt x="115" y="516"/>
                    <a:pt x="77" y="631"/>
                    <a:pt x="39" y="832"/>
                  </a:cubicBezTo>
                  <a:cubicBezTo>
                    <a:pt x="0" y="1032"/>
                    <a:pt x="39" y="1032"/>
                    <a:pt x="163" y="1032"/>
                  </a:cubicBezTo>
                  <a:cubicBezTo>
                    <a:pt x="246" y="1053"/>
                    <a:pt x="310" y="1085"/>
                    <a:pt x="357" y="1085"/>
                  </a:cubicBezTo>
                  <a:cubicBezTo>
                    <a:pt x="395" y="1085"/>
                    <a:pt x="423" y="1063"/>
                    <a:pt x="440" y="994"/>
                  </a:cubicBezTo>
                  <a:cubicBezTo>
                    <a:pt x="478" y="832"/>
                    <a:pt x="593" y="478"/>
                    <a:pt x="555" y="392"/>
                  </a:cubicBezTo>
                  <a:cubicBezTo>
                    <a:pt x="516" y="354"/>
                    <a:pt x="440" y="354"/>
                    <a:pt x="478" y="277"/>
                  </a:cubicBezTo>
                  <a:cubicBezTo>
                    <a:pt x="516" y="191"/>
                    <a:pt x="641" y="38"/>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80"/>
            <p:cNvSpPr/>
            <p:nvPr/>
          </p:nvSpPr>
          <p:spPr>
            <a:xfrm>
              <a:off x="2920684" y="3713102"/>
              <a:ext cx="17231" cy="30437"/>
            </a:xfrm>
            <a:custGeom>
              <a:rect b="b" l="l" r="r" t="t"/>
              <a:pathLst>
                <a:path extrusionOk="0" h="998" w="565">
                  <a:moveTo>
                    <a:pt x="402" y="0"/>
                  </a:moveTo>
                  <a:cubicBezTo>
                    <a:pt x="278" y="0"/>
                    <a:pt x="325" y="124"/>
                    <a:pt x="278" y="277"/>
                  </a:cubicBezTo>
                  <a:cubicBezTo>
                    <a:pt x="278" y="304"/>
                    <a:pt x="267" y="310"/>
                    <a:pt x="251" y="310"/>
                  </a:cubicBezTo>
                  <a:cubicBezTo>
                    <a:pt x="235" y="310"/>
                    <a:pt x="214" y="304"/>
                    <a:pt x="193" y="304"/>
                  </a:cubicBezTo>
                  <a:cubicBezTo>
                    <a:pt x="166" y="304"/>
                    <a:pt x="140" y="315"/>
                    <a:pt x="125" y="363"/>
                  </a:cubicBezTo>
                  <a:cubicBezTo>
                    <a:pt x="87" y="478"/>
                    <a:pt x="39" y="564"/>
                    <a:pt x="1" y="755"/>
                  </a:cubicBezTo>
                  <a:cubicBezTo>
                    <a:pt x="1" y="956"/>
                    <a:pt x="1" y="956"/>
                    <a:pt x="125" y="956"/>
                  </a:cubicBezTo>
                  <a:cubicBezTo>
                    <a:pt x="203" y="975"/>
                    <a:pt x="264" y="998"/>
                    <a:pt x="310" y="998"/>
                  </a:cubicBezTo>
                  <a:cubicBezTo>
                    <a:pt x="354" y="998"/>
                    <a:pt x="383" y="978"/>
                    <a:pt x="402" y="917"/>
                  </a:cubicBezTo>
                  <a:cubicBezTo>
                    <a:pt x="402" y="755"/>
                    <a:pt x="517" y="440"/>
                    <a:pt x="478" y="363"/>
                  </a:cubicBezTo>
                  <a:cubicBezTo>
                    <a:pt x="440" y="325"/>
                    <a:pt x="402" y="363"/>
                    <a:pt x="402" y="277"/>
                  </a:cubicBezTo>
                  <a:cubicBezTo>
                    <a:pt x="440" y="201"/>
                    <a:pt x="564" y="38"/>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80"/>
            <p:cNvSpPr/>
            <p:nvPr/>
          </p:nvSpPr>
          <p:spPr>
            <a:xfrm>
              <a:off x="2935261" y="3716640"/>
              <a:ext cx="17231" cy="29827"/>
            </a:xfrm>
            <a:custGeom>
              <a:rect b="b" l="l" r="r" t="t"/>
              <a:pathLst>
                <a:path extrusionOk="0" h="978" w="565">
                  <a:moveTo>
                    <a:pt x="361" y="1"/>
                  </a:moveTo>
                  <a:cubicBezTo>
                    <a:pt x="288" y="1"/>
                    <a:pt x="319" y="106"/>
                    <a:pt x="277" y="247"/>
                  </a:cubicBezTo>
                  <a:cubicBezTo>
                    <a:pt x="277" y="285"/>
                    <a:pt x="249" y="285"/>
                    <a:pt x="215" y="285"/>
                  </a:cubicBezTo>
                  <a:cubicBezTo>
                    <a:pt x="182" y="285"/>
                    <a:pt x="144" y="285"/>
                    <a:pt x="125" y="324"/>
                  </a:cubicBezTo>
                  <a:cubicBezTo>
                    <a:pt x="86" y="486"/>
                    <a:pt x="86" y="563"/>
                    <a:pt x="39" y="725"/>
                  </a:cubicBezTo>
                  <a:cubicBezTo>
                    <a:pt x="0" y="926"/>
                    <a:pt x="0" y="926"/>
                    <a:pt x="163" y="926"/>
                  </a:cubicBezTo>
                  <a:cubicBezTo>
                    <a:pt x="224" y="946"/>
                    <a:pt x="277" y="977"/>
                    <a:pt x="319" y="977"/>
                  </a:cubicBezTo>
                  <a:cubicBezTo>
                    <a:pt x="356" y="977"/>
                    <a:pt x="384" y="954"/>
                    <a:pt x="402" y="878"/>
                  </a:cubicBezTo>
                  <a:cubicBezTo>
                    <a:pt x="440" y="763"/>
                    <a:pt x="516" y="448"/>
                    <a:pt x="478" y="362"/>
                  </a:cubicBezTo>
                  <a:cubicBezTo>
                    <a:pt x="478" y="324"/>
                    <a:pt x="402" y="324"/>
                    <a:pt x="440" y="247"/>
                  </a:cubicBezTo>
                  <a:cubicBezTo>
                    <a:pt x="440" y="161"/>
                    <a:pt x="564" y="8"/>
                    <a:pt x="402" y="8"/>
                  </a:cubicBezTo>
                  <a:cubicBezTo>
                    <a:pt x="385" y="3"/>
                    <a:pt x="372" y="1"/>
                    <a:pt x="36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80"/>
            <p:cNvSpPr/>
            <p:nvPr/>
          </p:nvSpPr>
          <p:spPr>
            <a:xfrm>
              <a:off x="2950998" y="3718043"/>
              <a:ext cx="16042" cy="30345"/>
            </a:xfrm>
            <a:custGeom>
              <a:rect b="b" l="l" r="r" t="t"/>
              <a:pathLst>
                <a:path extrusionOk="0" h="995" w="526">
                  <a:moveTo>
                    <a:pt x="363" y="1"/>
                  </a:moveTo>
                  <a:cubicBezTo>
                    <a:pt x="239" y="1"/>
                    <a:pt x="287" y="115"/>
                    <a:pt x="239" y="278"/>
                  </a:cubicBezTo>
                  <a:cubicBezTo>
                    <a:pt x="239" y="316"/>
                    <a:pt x="211" y="316"/>
                    <a:pt x="177" y="316"/>
                  </a:cubicBezTo>
                  <a:cubicBezTo>
                    <a:pt x="144" y="316"/>
                    <a:pt x="105" y="316"/>
                    <a:pt x="86" y="354"/>
                  </a:cubicBezTo>
                  <a:cubicBezTo>
                    <a:pt x="48" y="517"/>
                    <a:pt x="48" y="593"/>
                    <a:pt x="48" y="755"/>
                  </a:cubicBezTo>
                  <a:cubicBezTo>
                    <a:pt x="0" y="956"/>
                    <a:pt x="0" y="956"/>
                    <a:pt x="163" y="956"/>
                  </a:cubicBezTo>
                  <a:cubicBezTo>
                    <a:pt x="225" y="975"/>
                    <a:pt x="275" y="994"/>
                    <a:pt x="314" y="994"/>
                  </a:cubicBezTo>
                  <a:cubicBezTo>
                    <a:pt x="354" y="994"/>
                    <a:pt x="383" y="975"/>
                    <a:pt x="402" y="918"/>
                  </a:cubicBezTo>
                  <a:cubicBezTo>
                    <a:pt x="402" y="755"/>
                    <a:pt x="526" y="440"/>
                    <a:pt x="440" y="354"/>
                  </a:cubicBezTo>
                  <a:cubicBezTo>
                    <a:pt x="440" y="316"/>
                    <a:pt x="363" y="354"/>
                    <a:pt x="363" y="278"/>
                  </a:cubicBezTo>
                  <a:cubicBezTo>
                    <a:pt x="402" y="201"/>
                    <a:pt x="526" y="39"/>
                    <a:pt x="3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80"/>
            <p:cNvSpPr/>
            <p:nvPr/>
          </p:nvSpPr>
          <p:spPr>
            <a:xfrm>
              <a:off x="2965576" y="3721336"/>
              <a:ext cx="14578" cy="28912"/>
            </a:xfrm>
            <a:custGeom>
              <a:rect b="b" l="l" r="r" t="t"/>
              <a:pathLst>
                <a:path extrusionOk="0" h="948" w="478">
                  <a:moveTo>
                    <a:pt x="324" y="0"/>
                  </a:moveTo>
                  <a:cubicBezTo>
                    <a:pt x="249" y="0"/>
                    <a:pt x="281" y="112"/>
                    <a:pt x="239" y="246"/>
                  </a:cubicBezTo>
                  <a:cubicBezTo>
                    <a:pt x="239" y="332"/>
                    <a:pt x="124" y="246"/>
                    <a:pt x="124" y="370"/>
                  </a:cubicBezTo>
                  <a:cubicBezTo>
                    <a:pt x="86" y="485"/>
                    <a:pt x="48" y="571"/>
                    <a:pt x="48" y="724"/>
                  </a:cubicBezTo>
                  <a:cubicBezTo>
                    <a:pt x="0" y="925"/>
                    <a:pt x="48" y="925"/>
                    <a:pt x="163" y="925"/>
                  </a:cubicBezTo>
                  <a:cubicBezTo>
                    <a:pt x="226" y="925"/>
                    <a:pt x="278" y="947"/>
                    <a:pt x="318" y="947"/>
                  </a:cubicBezTo>
                  <a:cubicBezTo>
                    <a:pt x="355" y="947"/>
                    <a:pt x="383" y="927"/>
                    <a:pt x="401" y="848"/>
                  </a:cubicBezTo>
                  <a:cubicBezTo>
                    <a:pt x="401" y="724"/>
                    <a:pt x="478" y="409"/>
                    <a:pt x="440" y="332"/>
                  </a:cubicBezTo>
                  <a:cubicBezTo>
                    <a:pt x="440" y="294"/>
                    <a:pt x="363" y="332"/>
                    <a:pt x="363" y="246"/>
                  </a:cubicBezTo>
                  <a:cubicBezTo>
                    <a:pt x="401" y="170"/>
                    <a:pt x="478" y="7"/>
                    <a:pt x="363" y="7"/>
                  </a:cubicBezTo>
                  <a:cubicBezTo>
                    <a:pt x="348" y="3"/>
                    <a:pt x="335" y="0"/>
                    <a:pt x="3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80"/>
            <p:cNvSpPr/>
            <p:nvPr/>
          </p:nvSpPr>
          <p:spPr>
            <a:xfrm>
              <a:off x="2980123" y="3725332"/>
              <a:ext cx="14608" cy="26258"/>
            </a:xfrm>
            <a:custGeom>
              <a:rect b="b" l="l" r="r" t="t"/>
              <a:pathLst>
                <a:path extrusionOk="0" h="861" w="479">
                  <a:moveTo>
                    <a:pt x="326" y="0"/>
                  </a:moveTo>
                  <a:cubicBezTo>
                    <a:pt x="240" y="0"/>
                    <a:pt x="240" y="77"/>
                    <a:pt x="240" y="239"/>
                  </a:cubicBezTo>
                  <a:cubicBezTo>
                    <a:pt x="240" y="262"/>
                    <a:pt x="230" y="268"/>
                    <a:pt x="215" y="268"/>
                  </a:cubicBezTo>
                  <a:cubicBezTo>
                    <a:pt x="200" y="268"/>
                    <a:pt x="181" y="261"/>
                    <a:pt x="163" y="261"/>
                  </a:cubicBezTo>
                  <a:cubicBezTo>
                    <a:pt x="142" y="261"/>
                    <a:pt x="125" y="271"/>
                    <a:pt x="125" y="316"/>
                  </a:cubicBezTo>
                  <a:cubicBezTo>
                    <a:pt x="87" y="440"/>
                    <a:pt x="49" y="516"/>
                    <a:pt x="49" y="679"/>
                  </a:cubicBezTo>
                  <a:cubicBezTo>
                    <a:pt x="1" y="832"/>
                    <a:pt x="49" y="832"/>
                    <a:pt x="163" y="832"/>
                  </a:cubicBezTo>
                  <a:cubicBezTo>
                    <a:pt x="235" y="832"/>
                    <a:pt x="291" y="861"/>
                    <a:pt x="326" y="861"/>
                  </a:cubicBezTo>
                  <a:cubicBezTo>
                    <a:pt x="351" y="861"/>
                    <a:pt x="364" y="846"/>
                    <a:pt x="364" y="794"/>
                  </a:cubicBezTo>
                  <a:cubicBezTo>
                    <a:pt x="402" y="679"/>
                    <a:pt x="479" y="354"/>
                    <a:pt x="440" y="316"/>
                  </a:cubicBezTo>
                  <a:cubicBezTo>
                    <a:pt x="402" y="278"/>
                    <a:pt x="326" y="278"/>
                    <a:pt x="364" y="201"/>
                  </a:cubicBezTo>
                  <a:cubicBezTo>
                    <a:pt x="364" y="163"/>
                    <a:pt x="479" y="0"/>
                    <a:pt x="32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80"/>
            <p:cNvSpPr/>
            <p:nvPr/>
          </p:nvSpPr>
          <p:spPr>
            <a:xfrm>
              <a:off x="2993542" y="3727649"/>
              <a:ext cx="13419" cy="24703"/>
            </a:xfrm>
            <a:custGeom>
              <a:rect b="b" l="l" r="r" t="t"/>
              <a:pathLst>
                <a:path extrusionOk="0" h="810" w="440">
                  <a:moveTo>
                    <a:pt x="325" y="1"/>
                  </a:moveTo>
                  <a:cubicBezTo>
                    <a:pt x="201" y="1"/>
                    <a:pt x="239" y="87"/>
                    <a:pt x="239" y="240"/>
                  </a:cubicBezTo>
                  <a:cubicBezTo>
                    <a:pt x="229" y="250"/>
                    <a:pt x="217" y="252"/>
                    <a:pt x="203" y="252"/>
                  </a:cubicBezTo>
                  <a:cubicBezTo>
                    <a:pt x="192" y="252"/>
                    <a:pt x="180" y="250"/>
                    <a:pt x="168" y="250"/>
                  </a:cubicBezTo>
                  <a:cubicBezTo>
                    <a:pt x="138" y="250"/>
                    <a:pt x="107" y="260"/>
                    <a:pt x="86" y="326"/>
                  </a:cubicBezTo>
                  <a:cubicBezTo>
                    <a:pt x="86" y="402"/>
                    <a:pt x="39" y="479"/>
                    <a:pt x="39" y="641"/>
                  </a:cubicBezTo>
                  <a:cubicBezTo>
                    <a:pt x="0" y="804"/>
                    <a:pt x="39" y="804"/>
                    <a:pt x="163" y="804"/>
                  </a:cubicBezTo>
                  <a:cubicBezTo>
                    <a:pt x="207" y="804"/>
                    <a:pt x="241" y="809"/>
                    <a:pt x="268" y="809"/>
                  </a:cubicBezTo>
                  <a:cubicBezTo>
                    <a:pt x="313" y="809"/>
                    <a:pt x="340" y="794"/>
                    <a:pt x="364" y="718"/>
                  </a:cubicBezTo>
                  <a:cubicBezTo>
                    <a:pt x="364" y="641"/>
                    <a:pt x="440" y="364"/>
                    <a:pt x="402" y="278"/>
                  </a:cubicBezTo>
                  <a:cubicBezTo>
                    <a:pt x="364" y="240"/>
                    <a:pt x="325" y="278"/>
                    <a:pt x="325" y="202"/>
                  </a:cubicBezTo>
                  <a:cubicBezTo>
                    <a:pt x="364" y="163"/>
                    <a:pt x="440" y="1"/>
                    <a:pt x="3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80"/>
            <p:cNvSpPr/>
            <p:nvPr/>
          </p:nvSpPr>
          <p:spPr>
            <a:xfrm>
              <a:off x="3006931" y="3728839"/>
              <a:ext cx="12290" cy="24672"/>
            </a:xfrm>
            <a:custGeom>
              <a:rect b="b" l="l" r="r" t="t"/>
              <a:pathLst>
                <a:path extrusionOk="0" h="809" w="403">
                  <a:moveTo>
                    <a:pt x="240" y="0"/>
                  </a:moveTo>
                  <a:cubicBezTo>
                    <a:pt x="163" y="0"/>
                    <a:pt x="163" y="86"/>
                    <a:pt x="163" y="239"/>
                  </a:cubicBezTo>
                  <a:cubicBezTo>
                    <a:pt x="163" y="252"/>
                    <a:pt x="157" y="255"/>
                    <a:pt x="146" y="255"/>
                  </a:cubicBezTo>
                  <a:cubicBezTo>
                    <a:pt x="138" y="255"/>
                    <a:pt x="127" y="253"/>
                    <a:pt x="116" y="253"/>
                  </a:cubicBezTo>
                  <a:cubicBezTo>
                    <a:pt x="89" y="253"/>
                    <a:pt x="58" y="263"/>
                    <a:pt x="39" y="325"/>
                  </a:cubicBezTo>
                  <a:cubicBezTo>
                    <a:pt x="39" y="440"/>
                    <a:pt x="1" y="478"/>
                    <a:pt x="1" y="640"/>
                  </a:cubicBezTo>
                  <a:cubicBezTo>
                    <a:pt x="1" y="803"/>
                    <a:pt x="1" y="803"/>
                    <a:pt x="125" y="803"/>
                  </a:cubicBezTo>
                  <a:cubicBezTo>
                    <a:pt x="169" y="803"/>
                    <a:pt x="207" y="808"/>
                    <a:pt x="237" y="808"/>
                  </a:cubicBezTo>
                  <a:cubicBezTo>
                    <a:pt x="287" y="808"/>
                    <a:pt x="316" y="794"/>
                    <a:pt x="316" y="717"/>
                  </a:cubicBezTo>
                  <a:cubicBezTo>
                    <a:pt x="316" y="602"/>
                    <a:pt x="402" y="363"/>
                    <a:pt x="364" y="287"/>
                  </a:cubicBezTo>
                  <a:cubicBezTo>
                    <a:pt x="316" y="239"/>
                    <a:pt x="278" y="287"/>
                    <a:pt x="278" y="201"/>
                  </a:cubicBezTo>
                  <a:cubicBezTo>
                    <a:pt x="278" y="163"/>
                    <a:pt x="364" y="0"/>
                    <a:pt x="2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80"/>
            <p:cNvSpPr/>
            <p:nvPr/>
          </p:nvSpPr>
          <p:spPr>
            <a:xfrm>
              <a:off x="3019191" y="3731462"/>
              <a:ext cx="10796" cy="22050"/>
            </a:xfrm>
            <a:custGeom>
              <a:rect b="b" l="l" r="r" t="t"/>
              <a:pathLst>
                <a:path extrusionOk="0" h="723" w="354">
                  <a:moveTo>
                    <a:pt x="201" y="0"/>
                  </a:moveTo>
                  <a:cubicBezTo>
                    <a:pt x="115" y="0"/>
                    <a:pt x="153" y="77"/>
                    <a:pt x="153" y="201"/>
                  </a:cubicBezTo>
                  <a:cubicBezTo>
                    <a:pt x="153" y="239"/>
                    <a:pt x="38" y="201"/>
                    <a:pt x="38" y="277"/>
                  </a:cubicBezTo>
                  <a:cubicBezTo>
                    <a:pt x="38" y="392"/>
                    <a:pt x="0" y="440"/>
                    <a:pt x="0" y="593"/>
                  </a:cubicBezTo>
                  <a:cubicBezTo>
                    <a:pt x="0" y="717"/>
                    <a:pt x="0" y="717"/>
                    <a:pt x="115" y="717"/>
                  </a:cubicBezTo>
                  <a:cubicBezTo>
                    <a:pt x="162" y="717"/>
                    <a:pt x="197" y="722"/>
                    <a:pt x="224" y="722"/>
                  </a:cubicBezTo>
                  <a:cubicBezTo>
                    <a:pt x="268" y="722"/>
                    <a:pt x="292" y="708"/>
                    <a:pt x="316" y="631"/>
                  </a:cubicBezTo>
                  <a:cubicBezTo>
                    <a:pt x="316" y="554"/>
                    <a:pt x="354" y="315"/>
                    <a:pt x="316" y="239"/>
                  </a:cubicBezTo>
                  <a:cubicBezTo>
                    <a:pt x="277" y="201"/>
                    <a:pt x="239" y="239"/>
                    <a:pt x="239" y="153"/>
                  </a:cubicBezTo>
                  <a:cubicBezTo>
                    <a:pt x="239" y="115"/>
                    <a:pt x="316"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80"/>
            <p:cNvSpPr/>
            <p:nvPr/>
          </p:nvSpPr>
          <p:spPr>
            <a:xfrm>
              <a:off x="3031146" y="3731462"/>
              <a:ext cx="9912" cy="22050"/>
            </a:xfrm>
            <a:custGeom>
              <a:rect b="b" l="l" r="r" t="t"/>
              <a:pathLst>
                <a:path extrusionOk="0" h="723" w="325">
                  <a:moveTo>
                    <a:pt x="162" y="0"/>
                  </a:moveTo>
                  <a:cubicBezTo>
                    <a:pt x="86" y="0"/>
                    <a:pt x="124" y="77"/>
                    <a:pt x="124" y="201"/>
                  </a:cubicBezTo>
                  <a:cubicBezTo>
                    <a:pt x="124" y="239"/>
                    <a:pt x="0" y="201"/>
                    <a:pt x="0" y="277"/>
                  </a:cubicBezTo>
                  <a:lnTo>
                    <a:pt x="0" y="593"/>
                  </a:lnTo>
                  <a:cubicBezTo>
                    <a:pt x="0" y="717"/>
                    <a:pt x="0" y="717"/>
                    <a:pt x="124" y="717"/>
                  </a:cubicBezTo>
                  <a:cubicBezTo>
                    <a:pt x="153" y="717"/>
                    <a:pt x="184" y="722"/>
                    <a:pt x="211" y="722"/>
                  </a:cubicBezTo>
                  <a:cubicBezTo>
                    <a:pt x="254" y="722"/>
                    <a:pt x="287" y="708"/>
                    <a:pt x="287" y="631"/>
                  </a:cubicBezTo>
                  <a:cubicBezTo>
                    <a:pt x="287" y="554"/>
                    <a:pt x="325" y="277"/>
                    <a:pt x="287" y="239"/>
                  </a:cubicBezTo>
                  <a:cubicBezTo>
                    <a:pt x="239" y="201"/>
                    <a:pt x="201" y="239"/>
                    <a:pt x="201" y="153"/>
                  </a:cubicBezTo>
                  <a:cubicBezTo>
                    <a:pt x="201" y="115"/>
                    <a:pt x="287" y="0"/>
                    <a:pt x="16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80"/>
            <p:cNvSpPr/>
            <p:nvPr/>
          </p:nvSpPr>
          <p:spPr>
            <a:xfrm>
              <a:off x="3042216" y="3731462"/>
              <a:ext cx="9637" cy="22050"/>
            </a:xfrm>
            <a:custGeom>
              <a:rect b="b" l="l" r="r" t="t"/>
              <a:pathLst>
                <a:path extrusionOk="0" h="723" w="316">
                  <a:moveTo>
                    <a:pt x="163" y="0"/>
                  </a:moveTo>
                  <a:cubicBezTo>
                    <a:pt x="77" y="0"/>
                    <a:pt x="115" y="77"/>
                    <a:pt x="115" y="201"/>
                  </a:cubicBezTo>
                  <a:cubicBezTo>
                    <a:pt x="115" y="239"/>
                    <a:pt x="38" y="201"/>
                    <a:pt x="0" y="277"/>
                  </a:cubicBezTo>
                  <a:lnTo>
                    <a:pt x="0" y="593"/>
                  </a:lnTo>
                  <a:cubicBezTo>
                    <a:pt x="0" y="717"/>
                    <a:pt x="0" y="717"/>
                    <a:pt x="115" y="717"/>
                  </a:cubicBezTo>
                  <a:cubicBezTo>
                    <a:pt x="162" y="717"/>
                    <a:pt x="197" y="722"/>
                    <a:pt x="222" y="722"/>
                  </a:cubicBezTo>
                  <a:cubicBezTo>
                    <a:pt x="263" y="722"/>
                    <a:pt x="277" y="708"/>
                    <a:pt x="277" y="631"/>
                  </a:cubicBezTo>
                  <a:cubicBezTo>
                    <a:pt x="277" y="554"/>
                    <a:pt x="315" y="277"/>
                    <a:pt x="277" y="239"/>
                  </a:cubicBezTo>
                  <a:cubicBezTo>
                    <a:pt x="277" y="201"/>
                    <a:pt x="201" y="239"/>
                    <a:pt x="201" y="153"/>
                  </a:cubicBezTo>
                  <a:cubicBezTo>
                    <a:pt x="239" y="115"/>
                    <a:pt x="277"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80"/>
            <p:cNvSpPr/>
            <p:nvPr/>
          </p:nvSpPr>
          <p:spPr>
            <a:xfrm>
              <a:off x="3054446" y="3731462"/>
              <a:ext cx="8478" cy="21348"/>
            </a:xfrm>
            <a:custGeom>
              <a:rect b="b" l="l" r="r" t="t"/>
              <a:pathLst>
                <a:path extrusionOk="0" h="700" w="278">
                  <a:moveTo>
                    <a:pt x="115" y="0"/>
                  </a:moveTo>
                  <a:cubicBezTo>
                    <a:pt x="39" y="0"/>
                    <a:pt x="77" y="77"/>
                    <a:pt x="77" y="201"/>
                  </a:cubicBezTo>
                  <a:cubicBezTo>
                    <a:pt x="77" y="239"/>
                    <a:pt x="58" y="239"/>
                    <a:pt x="39" y="239"/>
                  </a:cubicBezTo>
                  <a:cubicBezTo>
                    <a:pt x="20" y="239"/>
                    <a:pt x="0" y="239"/>
                    <a:pt x="0" y="277"/>
                  </a:cubicBezTo>
                  <a:lnTo>
                    <a:pt x="0" y="554"/>
                  </a:lnTo>
                  <a:cubicBezTo>
                    <a:pt x="0" y="664"/>
                    <a:pt x="0" y="699"/>
                    <a:pt x="24" y="699"/>
                  </a:cubicBezTo>
                  <a:cubicBezTo>
                    <a:pt x="35" y="699"/>
                    <a:pt x="52" y="691"/>
                    <a:pt x="77" y="679"/>
                  </a:cubicBezTo>
                  <a:cubicBezTo>
                    <a:pt x="131" y="679"/>
                    <a:pt x="170" y="687"/>
                    <a:pt x="196" y="687"/>
                  </a:cubicBezTo>
                  <a:cubicBezTo>
                    <a:pt x="226" y="687"/>
                    <a:pt x="239" y="676"/>
                    <a:pt x="239" y="631"/>
                  </a:cubicBezTo>
                  <a:cubicBezTo>
                    <a:pt x="239" y="516"/>
                    <a:pt x="278" y="315"/>
                    <a:pt x="239" y="239"/>
                  </a:cubicBezTo>
                  <a:cubicBezTo>
                    <a:pt x="239" y="239"/>
                    <a:pt x="153" y="239"/>
                    <a:pt x="192" y="201"/>
                  </a:cubicBezTo>
                  <a:cubicBezTo>
                    <a:pt x="192" y="153"/>
                    <a:pt x="239"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80"/>
            <p:cNvSpPr/>
            <p:nvPr/>
          </p:nvSpPr>
          <p:spPr>
            <a:xfrm>
              <a:off x="3064052" y="3731462"/>
              <a:ext cx="9668" cy="21348"/>
            </a:xfrm>
            <a:custGeom>
              <a:rect b="b" l="l" r="r" t="t"/>
              <a:pathLst>
                <a:path extrusionOk="0" h="700" w="317">
                  <a:moveTo>
                    <a:pt x="163" y="0"/>
                  </a:moveTo>
                  <a:cubicBezTo>
                    <a:pt x="77" y="0"/>
                    <a:pt x="115" y="77"/>
                    <a:pt x="115" y="201"/>
                  </a:cubicBezTo>
                  <a:cubicBezTo>
                    <a:pt x="115" y="239"/>
                    <a:pt x="96" y="239"/>
                    <a:pt x="77" y="239"/>
                  </a:cubicBezTo>
                  <a:cubicBezTo>
                    <a:pt x="58" y="239"/>
                    <a:pt x="39" y="239"/>
                    <a:pt x="39" y="277"/>
                  </a:cubicBezTo>
                  <a:cubicBezTo>
                    <a:pt x="1" y="392"/>
                    <a:pt x="1" y="440"/>
                    <a:pt x="1" y="554"/>
                  </a:cubicBezTo>
                  <a:cubicBezTo>
                    <a:pt x="1" y="664"/>
                    <a:pt x="18" y="699"/>
                    <a:pt x="53" y="699"/>
                  </a:cubicBezTo>
                  <a:cubicBezTo>
                    <a:pt x="70" y="699"/>
                    <a:pt x="90" y="691"/>
                    <a:pt x="115" y="679"/>
                  </a:cubicBezTo>
                  <a:cubicBezTo>
                    <a:pt x="174" y="679"/>
                    <a:pt x="213" y="687"/>
                    <a:pt x="239" y="687"/>
                  </a:cubicBezTo>
                  <a:cubicBezTo>
                    <a:pt x="267" y="687"/>
                    <a:pt x="278" y="676"/>
                    <a:pt x="278" y="631"/>
                  </a:cubicBezTo>
                  <a:cubicBezTo>
                    <a:pt x="278" y="516"/>
                    <a:pt x="316" y="315"/>
                    <a:pt x="278" y="239"/>
                  </a:cubicBezTo>
                  <a:cubicBezTo>
                    <a:pt x="240" y="239"/>
                    <a:pt x="201" y="239"/>
                    <a:pt x="201" y="201"/>
                  </a:cubicBezTo>
                  <a:cubicBezTo>
                    <a:pt x="201" y="153"/>
                    <a:pt x="278"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0"/>
            <p:cNvSpPr/>
            <p:nvPr/>
          </p:nvSpPr>
          <p:spPr>
            <a:xfrm>
              <a:off x="3074848" y="3733779"/>
              <a:ext cx="8753" cy="18634"/>
            </a:xfrm>
            <a:custGeom>
              <a:rect b="b" l="l" r="r" t="t"/>
              <a:pathLst>
                <a:path extrusionOk="0" h="611" w="287">
                  <a:moveTo>
                    <a:pt x="163" y="1"/>
                  </a:moveTo>
                  <a:cubicBezTo>
                    <a:pt x="86" y="1"/>
                    <a:pt x="86" y="39"/>
                    <a:pt x="86" y="163"/>
                  </a:cubicBezTo>
                  <a:cubicBezTo>
                    <a:pt x="125" y="201"/>
                    <a:pt x="0" y="163"/>
                    <a:pt x="0" y="239"/>
                  </a:cubicBezTo>
                  <a:lnTo>
                    <a:pt x="0" y="478"/>
                  </a:lnTo>
                  <a:cubicBezTo>
                    <a:pt x="0" y="603"/>
                    <a:pt x="0" y="603"/>
                    <a:pt x="125" y="603"/>
                  </a:cubicBezTo>
                  <a:cubicBezTo>
                    <a:pt x="161" y="603"/>
                    <a:pt x="199" y="611"/>
                    <a:pt x="229" y="611"/>
                  </a:cubicBezTo>
                  <a:cubicBezTo>
                    <a:pt x="263" y="611"/>
                    <a:pt x="287" y="600"/>
                    <a:pt x="287" y="555"/>
                  </a:cubicBezTo>
                  <a:cubicBezTo>
                    <a:pt x="287" y="440"/>
                    <a:pt x="287" y="239"/>
                    <a:pt x="239" y="201"/>
                  </a:cubicBezTo>
                  <a:cubicBezTo>
                    <a:pt x="239" y="182"/>
                    <a:pt x="230" y="182"/>
                    <a:pt x="220" y="182"/>
                  </a:cubicBezTo>
                  <a:cubicBezTo>
                    <a:pt x="211" y="182"/>
                    <a:pt x="201" y="182"/>
                    <a:pt x="201" y="163"/>
                  </a:cubicBezTo>
                  <a:cubicBezTo>
                    <a:pt x="201" y="77"/>
                    <a:pt x="239"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80"/>
            <p:cNvSpPr/>
            <p:nvPr/>
          </p:nvSpPr>
          <p:spPr>
            <a:xfrm>
              <a:off x="3085919" y="3733779"/>
              <a:ext cx="7319" cy="18390"/>
            </a:xfrm>
            <a:custGeom>
              <a:rect b="b" l="l" r="r" t="t"/>
              <a:pathLst>
                <a:path extrusionOk="0" h="603" w="240">
                  <a:moveTo>
                    <a:pt x="115" y="1"/>
                  </a:moveTo>
                  <a:cubicBezTo>
                    <a:pt x="39" y="1"/>
                    <a:pt x="77" y="77"/>
                    <a:pt x="77" y="163"/>
                  </a:cubicBezTo>
                  <a:cubicBezTo>
                    <a:pt x="77" y="201"/>
                    <a:pt x="0" y="163"/>
                    <a:pt x="0" y="239"/>
                  </a:cubicBezTo>
                  <a:lnTo>
                    <a:pt x="0" y="478"/>
                  </a:lnTo>
                  <a:cubicBezTo>
                    <a:pt x="0" y="603"/>
                    <a:pt x="0" y="603"/>
                    <a:pt x="77" y="603"/>
                  </a:cubicBezTo>
                  <a:cubicBezTo>
                    <a:pt x="163" y="555"/>
                    <a:pt x="239" y="603"/>
                    <a:pt x="239" y="517"/>
                  </a:cubicBezTo>
                  <a:cubicBezTo>
                    <a:pt x="239" y="440"/>
                    <a:pt x="239" y="239"/>
                    <a:pt x="201" y="201"/>
                  </a:cubicBezTo>
                  <a:cubicBezTo>
                    <a:pt x="201" y="182"/>
                    <a:pt x="192" y="182"/>
                    <a:pt x="182" y="182"/>
                  </a:cubicBezTo>
                  <a:cubicBezTo>
                    <a:pt x="172" y="182"/>
                    <a:pt x="163" y="182"/>
                    <a:pt x="163" y="163"/>
                  </a:cubicBezTo>
                  <a:cubicBezTo>
                    <a:pt x="163" y="125"/>
                    <a:pt x="201"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80"/>
            <p:cNvSpPr/>
            <p:nvPr/>
          </p:nvSpPr>
          <p:spPr>
            <a:xfrm>
              <a:off x="3095526" y="3733535"/>
              <a:ext cx="7319" cy="16713"/>
            </a:xfrm>
            <a:custGeom>
              <a:rect b="b" l="l" r="r" t="t"/>
              <a:pathLst>
                <a:path extrusionOk="0" h="548" w="240">
                  <a:moveTo>
                    <a:pt x="126" y="1"/>
                  </a:moveTo>
                  <a:cubicBezTo>
                    <a:pt x="116" y="1"/>
                    <a:pt x="103" y="3"/>
                    <a:pt x="87" y="9"/>
                  </a:cubicBezTo>
                  <a:cubicBezTo>
                    <a:pt x="39" y="9"/>
                    <a:pt x="87" y="47"/>
                    <a:pt x="87" y="171"/>
                  </a:cubicBezTo>
                  <a:cubicBezTo>
                    <a:pt x="87" y="190"/>
                    <a:pt x="65" y="190"/>
                    <a:pt x="44" y="190"/>
                  </a:cubicBezTo>
                  <a:cubicBezTo>
                    <a:pt x="22" y="190"/>
                    <a:pt x="1" y="190"/>
                    <a:pt x="1" y="209"/>
                  </a:cubicBezTo>
                  <a:lnTo>
                    <a:pt x="1" y="448"/>
                  </a:lnTo>
                  <a:cubicBezTo>
                    <a:pt x="1" y="521"/>
                    <a:pt x="1" y="547"/>
                    <a:pt x="32" y="547"/>
                  </a:cubicBezTo>
                  <a:cubicBezTo>
                    <a:pt x="51" y="547"/>
                    <a:pt x="80" y="539"/>
                    <a:pt x="125" y="525"/>
                  </a:cubicBezTo>
                  <a:cubicBezTo>
                    <a:pt x="163" y="525"/>
                    <a:pt x="192" y="534"/>
                    <a:pt x="211" y="534"/>
                  </a:cubicBezTo>
                  <a:cubicBezTo>
                    <a:pt x="230" y="534"/>
                    <a:pt x="240" y="525"/>
                    <a:pt x="240" y="486"/>
                  </a:cubicBezTo>
                  <a:cubicBezTo>
                    <a:pt x="240" y="410"/>
                    <a:pt x="240" y="209"/>
                    <a:pt x="201" y="171"/>
                  </a:cubicBezTo>
                  <a:cubicBezTo>
                    <a:pt x="201" y="171"/>
                    <a:pt x="163" y="171"/>
                    <a:pt x="163" y="133"/>
                  </a:cubicBezTo>
                  <a:cubicBezTo>
                    <a:pt x="163" y="92"/>
                    <a:pt x="192" y="1"/>
                    <a:pt x="1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0"/>
            <p:cNvSpPr/>
            <p:nvPr/>
          </p:nvSpPr>
          <p:spPr>
            <a:xfrm>
              <a:off x="3105437" y="3733779"/>
              <a:ext cx="5856" cy="15767"/>
            </a:xfrm>
            <a:custGeom>
              <a:rect b="b" l="l" r="r" t="t"/>
              <a:pathLst>
                <a:path extrusionOk="0" h="517" w="192">
                  <a:moveTo>
                    <a:pt x="77" y="1"/>
                  </a:moveTo>
                  <a:cubicBezTo>
                    <a:pt x="39" y="1"/>
                    <a:pt x="39" y="39"/>
                    <a:pt x="77" y="163"/>
                  </a:cubicBezTo>
                  <a:cubicBezTo>
                    <a:pt x="77" y="182"/>
                    <a:pt x="58" y="182"/>
                    <a:pt x="39" y="182"/>
                  </a:cubicBezTo>
                  <a:cubicBezTo>
                    <a:pt x="20" y="182"/>
                    <a:pt x="1" y="182"/>
                    <a:pt x="1" y="201"/>
                  </a:cubicBezTo>
                  <a:lnTo>
                    <a:pt x="1" y="402"/>
                  </a:lnTo>
                  <a:cubicBezTo>
                    <a:pt x="1" y="517"/>
                    <a:pt x="1" y="517"/>
                    <a:pt x="77" y="517"/>
                  </a:cubicBezTo>
                  <a:cubicBezTo>
                    <a:pt x="154" y="478"/>
                    <a:pt x="192" y="517"/>
                    <a:pt x="192" y="440"/>
                  </a:cubicBezTo>
                  <a:cubicBezTo>
                    <a:pt x="192" y="364"/>
                    <a:pt x="192" y="201"/>
                    <a:pt x="154" y="163"/>
                  </a:cubicBezTo>
                  <a:cubicBezTo>
                    <a:pt x="154" y="163"/>
                    <a:pt x="115" y="163"/>
                    <a:pt x="115" y="125"/>
                  </a:cubicBezTo>
                  <a:cubicBezTo>
                    <a:pt x="115" y="77"/>
                    <a:pt x="154"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80"/>
            <p:cNvSpPr/>
            <p:nvPr/>
          </p:nvSpPr>
          <p:spPr>
            <a:xfrm>
              <a:off x="3113885" y="3733779"/>
              <a:ext cx="6160" cy="15310"/>
            </a:xfrm>
            <a:custGeom>
              <a:rect b="b" l="l" r="r" t="t"/>
              <a:pathLst>
                <a:path extrusionOk="0" h="502" w="202">
                  <a:moveTo>
                    <a:pt x="77" y="1"/>
                  </a:moveTo>
                  <a:cubicBezTo>
                    <a:pt x="39" y="1"/>
                    <a:pt x="39" y="39"/>
                    <a:pt x="77" y="163"/>
                  </a:cubicBezTo>
                  <a:cubicBezTo>
                    <a:pt x="77" y="182"/>
                    <a:pt x="58" y="182"/>
                    <a:pt x="39" y="182"/>
                  </a:cubicBezTo>
                  <a:cubicBezTo>
                    <a:pt x="20" y="182"/>
                    <a:pt x="1" y="182"/>
                    <a:pt x="1" y="201"/>
                  </a:cubicBezTo>
                  <a:lnTo>
                    <a:pt x="1" y="402"/>
                  </a:lnTo>
                  <a:cubicBezTo>
                    <a:pt x="1" y="475"/>
                    <a:pt x="16" y="501"/>
                    <a:pt x="37" y="501"/>
                  </a:cubicBezTo>
                  <a:cubicBezTo>
                    <a:pt x="49" y="501"/>
                    <a:pt x="63" y="492"/>
                    <a:pt x="77" y="478"/>
                  </a:cubicBezTo>
                  <a:cubicBezTo>
                    <a:pt x="115" y="478"/>
                    <a:pt x="146" y="488"/>
                    <a:pt x="168" y="488"/>
                  </a:cubicBezTo>
                  <a:cubicBezTo>
                    <a:pt x="189" y="488"/>
                    <a:pt x="201" y="478"/>
                    <a:pt x="201" y="440"/>
                  </a:cubicBezTo>
                  <a:lnTo>
                    <a:pt x="201" y="163"/>
                  </a:lnTo>
                  <a:cubicBezTo>
                    <a:pt x="154" y="163"/>
                    <a:pt x="115" y="163"/>
                    <a:pt x="115" y="125"/>
                  </a:cubicBezTo>
                  <a:cubicBezTo>
                    <a:pt x="115" y="77"/>
                    <a:pt x="154"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80"/>
            <p:cNvSpPr/>
            <p:nvPr/>
          </p:nvSpPr>
          <p:spPr>
            <a:xfrm>
              <a:off x="2358554" y="3669430"/>
              <a:ext cx="14608" cy="48644"/>
            </a:xfrm>
            <a:custGeom>
              <a:rect b="b" l="l" r="r" t="t"/>
              <a:pathLst>
                <a:path extrusionOk="0" h="1595" w="479">
                  <a:moveTo>
                    <a:pt x="332" y="0"/>
                  </a:moveTo>
                  <a:cubicBezTo>
                    <a:pt x="297" y="0"/>
                    <a:pt x="258" y="19"/>
                    <a:pt x="239" y="37"/>
                  </a:cubicBezTo>
                  <a:cubicBezTo>
                    <a:pt x="125" y="200"/>
                    <a:pt x="201" y="515"/>
                    <a:pt x="125" y="601"/>
                  </a:cubicBezTo>
                  <a:cubicBezTo>
                    <a:pt x="77" y="639"/>
                    <a:pt x="39" y="639"/>
                    <a:pt x="1" y="677"/>
                  </a:cubicBezTo>
                  <a:lnTo>
                    <a:pt x="125" y="802"/>
                  </a:lnTo>
                  <a:cubicBezTo>
                    <a:pt x="77" y="677"/>
                    <a:pt x="163" y="639"/>
                    <a:pt x="278" y="601"/>
                  </a:cubicBezTo>
                  <a:cubicBezTo>
                    <a:pt x="308" y="601"/>
                    <a:pt x="343" y="548"/>
                    <a:pt x="394" y="548"/>
                  </a:cubicBezTo>
                  <a:cubicBezTo>
                    <a:pt x="408" y="548"/>
                    <a:pt x="423" y="552"/>
                    <a:pt x="440" y="563"/>
                  </a:cubicBezTo>
                  <a:cubicBezTo>
                    <a:pt x="402" y="438"/>
                    <a:pt x="440" y="123"/>
                    <a:pt x="402" y="85"/>
                  </a:cubicBezTo>
                  <a:cubicBezTo>
                    <a:pt x="402" y="21"/>
                    <a:pt x="369" y="0"/>
                    <a:pt x="332" y="0"/>
                  </a:cubicBezTo>
                  <a:close/>
                  <a:moveTo>
                    <a:pt x="125" y="802"/>
                  </a:moveTo>
                  <a:lnTo>
                    <a:pt x="125" y="802"/>
                  </a:lnTo>
                  <a:cubicBezTo>
                    <a:pt x="201" y="993"/>
                    <a:pt x="163" y="1356"/>
                    <a:pt x="239" y="1595"/>
                  </a:cubicBezTo>
                  <a:cubicBezTo>
                    <a:pt x="278" y="1595"/>
                    <a:pt x="316" y="1595"/>
                    <a:pt x="402" y="1556"/>
                  </a:cubicBezTo>
                  <a:lnTo>
                    <a:pt x="478" y="1556"/>
                  </a:lnTo>
                  <a:cubicBezTo>
                    <a:pt x="402" y="1432"/>
                    <a:pt x="402" y="1317"/>
                    <a:pt x="316" y="1193"/>
                  </a:cubicBezTo>
                  <a:cubicBezTo>
                    <a:pt x="278" y="1079"/>
                    <a:pt x="201" y="878"/>
                    <a:pt x="125" y="802"/>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0"/>
            <p:cNvSpPr/>
            <p:nvPr/>
          </p:nvSpPr>
          <p:spPr>
            <a:xfrm>
              <a:off x="2350106" y="3695017"/>
              <a:ext cx="6160" cy="13449"/>
            </a:xfrm>
            <a:custGeom>
              <a:rect b="b" l="l" r="r" t="t"/>
              <a:pathLst>
                <a:path extrusionOk="0" h="441" w="202">
                  <a:moveTo>
                    <a:pt x="163" y="1"/>
                  </a:moveTo>
                  <a:cubicBezTo>
                    <a:pt x="77" y="1"/>
                    <a:pt x="39" y="39"/>
                    <a:pt x="0" y="115"/>
                  </a:cubicBezTo>
                  <a:cubicBezTo>
                    <a:pt x="0" y="240"/>
                    <a:pt x="77" y="278"/>
                    <a:pt x="163" y="354"/>
                  </a:cubicBezTo>
                  <a:cubicBezTo>
                    <a:pt x="163" y="354"/>
                    <a:pt x="201" y="392"/>
                    <a:pt x="201" y="440"/>
                  </a:cubicBezTo>
                  <a:lnTo>
                    <a:pt x="201" y="115"/>
                  </a:lnTo>
                  <a:cubicBezTo>
                    <a:pt x="201" y="77"/>
                    <a:pt x="163" y="39"/>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80"/>
            <p:cNvSpPr/>
            <p:nvPr/>
          </p:nvSpPr>
          <p:spPr>
            <a:xfrm>
              <a:off x="2335528" y="3672571"/>
              <a:ext cx="20738" cy="49009"/>
            </a:xfrm>
            <a:custGeom>
              <a:rect b="b" l="l" r="r" t="t"/>
              <a:pathLst>
                <a:path extrusionOk="0" h="1607" w="680">
                  <a:moveTo>
                    <a:pt x="373" y="1"/>
                  </a:moveTo>
                  <a:cubicBezTo>
                    <a:pt x="337" y="1"/>
                    <a:pt x="297" y="20"/>
                    <a:pt x="278" y="58"/>
                  </a:cubicBezTo>
                  <a:cubicBezTo>
                    <a:pt x="163" y="173"/>
                    <a:pt x="240" y="536"/>
                    <a:pt x="163" y="613"/>
                  </a:cubicBezTo>
                  <a:cubicBezTo>
                    <a:pt x="115" y="699"/>
                    <a:pt x="1" y="613"/>
                    <a:pt x="1" y="775"/>
                  </a:cubicBezTo>
                  <a:lnTo>
                    <a:pt x="1" y="851"/>
                  </a:lnTo>
                  <a:cubicBezTo>
                    <a:pt x="115" y="851"/>
                    <a:pt x="163" y="890"/>
                    <a:pt x="201" y="937"/>
                  </a:cubicBezTo>
                  <a:cubicBezTo>
                    <a:pt x="240" y="1014"/>
                    <a:pt x="201" y="1128"/>
                    <a:pt x="201" y="1214"/>
                  </a:cubicBezTo>
                  <a:cubicBezTo>
                    <a:pt x="201" y="1367"/>
                    <a:pt x="201" y="1453"/>
                    <a:pt x="240" y="1606"/>
                  </a:cubicBezTo>
                  <a:cubicBezTo>
                    <a:pt x="278" y="1606"/>
                    <a:pt x="354" y="1568"/>
                    <a:pt x="440" y="1568"/>
                  </a:cubicBezTo>
                  <a:cubicBezTo>
                    <a:pt x="555" y="1530"/>
                    <a:pt x="641" y="1568"/>
                    <a:pt x="679" y="1492"/>
                  </a:cubicBezTo>
                  <a:cubicBezTo>
                    <a:pt x="641" y="1367"/>
                    <a:pt x="555" y="1214"/>
                    <a:pt x="517" y="1090"/>
                  </a:cubicBezTo>
                  <a:cubicBezTo>
                    <a:pt x="440" y="976"/>
                    <a:pt x="402" y="937"/>
                    <a:pt x="354" y="851"/>
                  </a:cubicBezTo>
                  <a:cubicBezTo>
                    <a:pt x="278" y="737"/>
                    <a:pt x="316" y="651"/>
                    <a:pt x="402" y="651"/>
                  </a:cubicBezTo>
                  <a:cubicBezTo>
                    <a:pt x="478" y="613"/>
                    <a:pt x="555" y="613"/>
                    <a:pt x="593" y="574"/>
                  </a:cubicBezTo>
                  <a:lnTo>
                    <a:pt x="517" y="574"/>
                  </a:lnTo>
                  <a:cubicBezTo>
                    <a:pt x="440" y="574"/>
                    <a:pt x="478" y="135"/>
                    <a:pt x="440" y="58"/>
                  </a:cubicBezTo>
                  <a:cubicBezTo>
                    <a:pt x="440" y="20"/>
                    <a:pt x="409" y="1"/>
                    <a:pt x="37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80"/>
            <p:cNvSpPr/>
            <p:nvPr/>
          </p:nvSpPr>
          <p:spPr>
            <a:xfrm>
              <a:off x="2308721" y="3676658"/>
              <a:ext cx="24520" cy="46387"/>
            </a:xfrm>
            <a:custGeom>
              <a:rect b="b" l="l" r="r" t="t"/>
              <a:pathLst>
                <a:path extrusionOk="0" h="1521" w="804">
                  <a:moveTo>
                    <a:pt x="517" y="1"/>
                  </a:moveTo>
                  <a:cubicBezTo>
                    <a:pt x="325" y="1"/>
                    <a:pt x="325" y="39"/>
                    <a:pt x="278" y="201"/>
                  </a:cubicBezTo>
                  <a:cubicBezTo>
                    <a:pt x="239" y="326"/>
                    <a:pt x="364" y="565"/>
                    <a:pt x="239" y="565"/>
                  </a:cubicBezTo>
                  <a:cubicBezTo>
                    <a:pt x="87" y="603"/>
                    <a:pt x="1" y="603"/>
                    <a:pt x="1" y="803"/>
                  </a:cubicBezTo>
                  <a:cubicBezTo>
                    <a:pt x="87" y="803"/>
                    <a:pt x="163" y="803"/>
                    <a:pt x="163" y="880"/>
                  </a:cubicBezTo>
                  <a:cubicBezTo>
                    <a:pt x="201" y="956"/>
                    <a:pt x="125" y="1119"/>
                    <a:pt x="125" y="1233"/>
                  </a:cubicBezTo>
                  <a:cubicBezTo>
                    <a:pt x="125" y="1319"/>
                    <a:pt x="125" y="1396"/>
                    <a:pt x="163" y="1520"/>
                  </a:cubicBezTo>
                  <a:cubicBezTo>
                    <a:pt x="239" y="1520"/>
                    <a:pt x="325" y="1472"/>
                    <a:pt x="478" y="1472"/>
                  </a:cubicBezTo>
                  <a:lnTo>
                    <a:pt x="755" y="1472"/>
                  </a:lnTo>
                  <a:cubicBezTo>
                    <a:pt x="679" y="1281"/>
                    <a:pt x="564" y="956"/>
                    <a:pt x="641" y="803"/>
                  </a:cubicBezTo>
                  <a:cubicBezTo>
                    <a:pt x="641" y="756"/>
                    <a:pt x="679" y="756"/>
                    <a:pt x="679" y="756"/>
                  </a:cubicBezTo>
                  <a:cubicBezTo>
                    <a:pt x="717" y="717"/>
                    <a:pt x="755" y="717"/>
                    <a:pt x="803" y="717"/>
                  </a:cubicBezTo>
                  <a:cubicBezTo>
                    <a:pt x="803" y="641"/>
                    <a:pt x="717" y="565"/>
                    <a:pt x="679" y="565"/>
                  </a:cubicBezTo>
                  <a:cubicBezTo>
                    <a:pt x="603" y="565"/>
                    <a:pt x="517" y="517"/>
                    <a:pt x="517" y="479"/>
                  </a:cubicBezTo>
                  <a:cubicBezTo>
                    <a:pt x="517" y="402"/>
                    <a:pt x="603" y="1"/>
                    <a:pt x="5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0"/>
            <p:cNvSpPr/>
            <p:nvPr/>
          </p:nvSpPr>
          <p:spPr>
            <a:xfrm>
              <a:off x="2284536" y="3677145"/>
              <a:ext cx="20708" cy="46356"/>
            </a:xfrm>
            <a:custGeom>
              <a:rect b="b" l="l" r="r" t="t"/>
              <a:pathLst>
                <a:path extrusionOk="0" h="1520" w="679">
                  <a:moveTo>
                    <a:pt x="480" y="1"/>
                  </a:moveTo>
                  <a:cubicBezTo>
                    <a:pt x="456" y="1"/>
                    <a:pt x="429" y="9"/>
                    <a:pt x="402" y="23"/>
                  </a:cubicBezTo>
                  <a:cubicBezTo>
                    <a:pt x="278" y="71"/>
                    <a:pt x="278" y="310"/>
                    <a:pt x="278" y="463"/>
                  </a:cubicBezTo>
                  <a:cubicBezTo>
                    <a:pt x="278" y="549"/>
                    <a:pt x="239" y="501"/>
                    <a:pt x="163" y="549"/>
                  </a:cubicBezTo>
                  <a:cubicBezTo>
                    <a:pt x="77" y="587"/>
                    <a:pt x="77" y="740"/>
                    <a:pt x="39" y="940"/>
                  </a:cubicBezTo>
                  <a:cubicBezTo>
                    <a:pt x="39" y="1141"/>
                    <a:pt x="0" y="1418"/>
                    <a:pt x="77" y="1456"/>
                  </a:cubicBezTo>
                  <a:cubicBezTo>
                    <a:pt x="104" y="1490"/>
                    <a:pt x="195" y="1520"/>
                    <a:pt x="318" y="1520"/>
                  </a:cubicBezTo>
                  <a:cubicBezTo>
                    <a:pt x="367" y="1520"/>
                    <a:pt x="421" y="1515"/>
                    <a:pt x="478" y="1504"/>
                  </a:cubicBezTo>
                  <a:lnTo>
                    <a:pt x="593" y="1504"/>
                  </a:lnTo>
                  <a:cubicBezTo>
                    <a:pt x="555" y="1217"/>
                    <a:pt x="516" y="1179"/>
                    <a:pt x="555" y="902"/>
                  </a:cubicBezTo>
                  <a:cubicBezTo>
                    <a:pt x="555" y="826"/>
                    <a:pt x="641" y="787"/>
                    <a:pt x="679" y="787"/>
                  </a:cubicBezTo>
                  <a:lnTo>
                    <a:pt x="679" y="701"/>
                  </a:lnTo>
                  <a:cubicBezTo>
                    <a:pt x="679" y="587"/>
                    <a:pt x="679" y="587"/>
                    <a:pt x="641" y="549"/>
                  </a:cubicBezTo>
                  <a:cubicBezTo>
                    <a:pt x="593" y="549"/>
                    <a:pt x="516" y="549"/>
                    <a:pt x="516" y="463"/>
                  </a:cubicBezTo>
                  <a:cubicBezTo>
                    <a:pt x="478" y="386"/>
                    <a:pt x="555" y="147"/>
                    <a:pt x="555" y="109"/>
                  </a:cubicBezTo>
                  <a:cubicBezTo>
                    <a:pt x="555" y="29"/>
                    <a:pt x="523" y="1"/>
                    <a:pt x="48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80"/>
            <p:cNvSpPr/>
            <p:nvPr/>
          </p:nvSpPr>
          <p:spPr>
            <a:xfrm>
              <a:off x="2266177" y="3675377"/>
              <a:ext cx="20067" cy="36567"/>
            </a:xfrm>
            <a:custGeom>
              <a:rect b="b" l="l" r="r" t="t"/>
              <a:pathLst>
                <a:path extrusionOk="0" h="1199" w="658">
                  <a:moveTo>
                    <a:pt x="486" y="0"/>
                  </a:moveTo>
                  <a:cubicBezTo>
                    <a:pt x="473" y="0"/>
                    <a:pt x="458" y="2"/>
                    <a:pt x="440" y="5"/>
                  </a:cubicBezTo>
                  <a:cubicBezTo>
                    <a:pt x="364" y="5"/>
                    <a:pt x="364" y="129"/>
                    <a:pt x="325" y="243"/>
                  </a:cubicBezTo>
                  <a:cubicBezTo>
                    <a:pt x="325" y="320"/>
                    <a:pt x="325" y="444"/>
                    <a:pt x="239" y="444"/>
                  </a:cubicBezTo>
                  <a:cubicBezTo>
                    <a:pt x="201" y="444"/>
                    <a:pt x="125" y="444"/>
                    <a:pt x="86" y="482"/>
                  </a:cubicBezTo>
                  <a:cubicBezTo>
                    <a:pt x="48" y="521"/>
                    <a:pt x="0" y="645"/>
                    <a:pt x="0" y="645"/>
                  </a:cubicBezTo>
                  <a:cubicBezTo>
                    <a:pt x="0" y="645"/>
                    <a:pt x="239" y="884"/>
                    <a:pt x="325" y="960"/>
                  </a:cubicBezTo>
                  <a:cubicBezTo>
                    <a:pt x="402" y="1036"/>
                    <a:pt x="526" y="1199"/>
                    <a:pt x="526" y="1199"/>
                  </a:cubicBezTo>
                  <a:cubicBezTo>
                    <a:pt x="526" y="1199"/>
                    <a:pt x="602" y="845"/>
                    <a:pt x="602" y="721"/>
                  </a:cubicBezTo>
                  <a:cubicBezTo>
                    <a:pt x="641" y="607"/>
                    <a:pt x="602" y="521"/>
                    <a:pt x="564" y="521"/>
                  </a:cubicBezTo>
                  <a:cubicBezTo>
                    <a:pt x="478" y="482"/>
                    <a:pt x="478" y="406"/>
                    <a:pt x="478" y="282"/>
                  </a:cubicBezTo>
                  <a:cubicBezTo>
                    <a:pt x="523" y="211"/>
                    <a:pt x="657" y="0"/>
                    <a:pt x="4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80"/>
            <p:cNvSpPr/>
            <p:nvPr/>
          </p:nvSpPr>
          <p:spPr>
            <a:xfrm>
              <a:off x="3122333" y="3737561"/>
              <a:ext cx="6160" cy="10125"/>
            </a:xfrm>
            <a:custGeom>
              <a:rect b="b" l="l" r="r" t="t"/>
              <a:pathLst>
                <a:path extrusionOk="0" h="332" w="202">
                  <a:moveTo>
                    <a:pt x="116" y="1"/>
                  </a:moveTo>
                  <a:cubicBezTo>
                    <a:pt x="77" y="1"/>
                    <a:pt x="1" y="1"/>
                    <a:pt x="1" y="77"/>
                  </a:cubicBezTo>
                  <a:lnTo>
                    <a:pt x="1" y="278"/>
                  </a:lnTo>
                  <a:cubicBezTo>
                    <a:pt x="1" y="305"/>
                    <a:pt x="1" y="332"/>
                    <a:pt x="28" y="332"/>
                  </a:cubicBezTo>
                  <a:cubicBezTo>
                    <a:pt x="39" y="332"/>
                    <a:pt x="55" y="327"/>
                    <a:pt x="77" y="316"/>
                  </a:cubicBezTo>
                  <a:cubicBezTo>
                    <a:pt x="202" y="316"/>
                    <a:pt x="202" y="278"/>
                    <a:pt x="163" y="192"/>
                  </a:cubicBezTo>
                  <a:cubicBezTo>
                    <a:pt x="163" y="77"/>
                    <a:pt x="163" y="1"/>
                    <a:pt x="1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0"/>
            <p:cNvSpPr/>
            <p:nvPr/>
          </p:nvSpPr>
          <p:spPr>
            <a:xfrm>
              <a:off x="3129622" y="3737561"/>
              <a:ext cx="6160" cy="9668"/>
            </a:xfrm>
            <a:custGeom>
              <a:rect b="b" l="l" r="r" t="t"/>
              <a:pathLst>
                <a:path extrusionOk="0" h="317" w="202">
                  <a:moveTo>
                    <a:pt x="115" y="1"/>
                  </a:moveTo>
                  <a:cubicBezTo>
                    <a:pt x="77" y="1"/>
                    <a:pt x="1" y="1"/>
                    <a:pt x="1" y="39"/>
                  </a:cubicBezTo>
                  <a:lnTo>
                    <a:pt x="1" y="240"/>
                  </a:lnTo>
                  <a:cubicBezTo>
                    <a:pt x="1" y="278"/>
                    <a:pt x="1" y="316"/>
                    <a:pt x="77" y="316"/>
                  </a:cubicBezTo>
                  <a:cubicBezTo>
                    <a:pt x="201" y="278"/>
                    <a:pt x="163" y="278"/>
                    <a:pt x="163" y="154"/>
                  </a:cubicBezTo>
                  <a:cubicBezTo>
                    <a:pt x="163" y="77"/>
                    <a:pt x="163"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80"/>
            <p:cNvSpPr/>
            <p:nvPr/>
          </p:nvSpPr>
          <p:spPr>
            <a:xfrm>
              <a:off x="3136911" y="3737561"/>
              <a:ext cx="6160" cy="8478"/>
            </a:xfrm>
            <a:custGeom>
              <a:rect b="b" l="l" r="r" t="t"/>
              <a:pathLst>
                <a:path extrusionOk="0" h="278" w="202">
                  <a:moveTo>
                    <a:pt x="115" y="1"/>
                  </a:moveTo>
                  <a:cubicBezTo>
                    <a:pt x="77" y="1"/>
                    <a:pt x="1" y="1"/>
                    <a:pt x="1" y="39"/>
                  </a:cubicBezTo>
                  <a:lnTo>
                    <a:pt x="1" y="192"/>
                  </a:lnTo>
                  <a:cubicBezTo>
                    <a:pt x="1" y="240"/>
                    <a:pt x="1" y="278"/>
                    <a:pt x="77" y="278"/>
                  </a:cubicBezTo>
                  <a:cubicBezTo>
                    <a:pt x="201" y="278"/>
                    <a:pt x="163" y="240"/>
                    <a:pt x="163" y="115"/>
                  </a:cubicBezTo>
                  <a:cubicBezTo>
                    <a:pt x="163" y="39"/>
                    <a:pt x="163"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80"/>
            <p:cNvSpPr/>
            <p:nvPr/>
          </p:nvSpPr>
          <p:spPr>
            <a:xfrm>
              <a:off x="3143041" y="3736128"/>
              <a:ext cx="6130" cy="8753"/>
            </a:xfrm>
            <a:custGeom>
              <a:rect b="b" l="l" r="r" t="t"/>
              <a:pathLst>
                <a:path extrusionOk="0" h="287" w="201">
                  <a:moveTo>
                    <a:pt x="115" y="0"/>
                  </a:moveTo>
                  <a:cubicBezTo>
                    <a:pt x="77" y="0"/>
                    <a:pt x="0" y="0"/>
                    <a:pt x="0" y="48"/>
                  </a:cubicBezTo>
                  <a:cubicBezTo>
                    <a:pt x="0" y="86"/>
                    <a:pt x="0" y="162"/>
                    <a:pt x="38" y="201"/>
                  </a:cubicBezTo>
                  <a:cubicBezTo>
                    <a:pt x="38" y="239"/>
                    <a:pt x="38" y="287"/>
                    <a:pt x="115" y="287"/>
                  </a:cubicBezTo>
                  <a:cubicBezTo>
                    <a:pt x="201" y="239"/>
                    <a:pt x="153" y="239"/>
                    <a:pt x="153" y="162"/>
                  </a:cubicBezTo>
                  <a:cubicBezTo>
                    <a:pt x="153" y="48"/>
                    <a:pt x="15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0"/>
            <p:cNvSpPr/>
            <p:nvPr/>
          </p:nvSpPr>
          <p:spPr>
            <a:xfrm>
              <a:off x="3149140" y="3734938"/>
              <a:ext cx="5886" cy="8478"/>
            </a:xfrm>
            <a:custGeom>
              <a:rect b="b" l="l" r="r" t="t"/>
              <a:pathLst>
                <a:path extrusionOk="0" h="278" w="193">
                  <a:moveTo>
                    <a:pt x="116" y="1"/>
                  </a:moveTo>
                  <a:cubicBezTo>
                    <a:pt x="77" y="1"/>
                    <a:pt x="1" y="1"/>
                    <a:pt x="1" y="39"/>
                  </a:cubicBezTo>
                  <a:cubicBezTo>
                    <a:pt x="1" y="87"/>
                    <a:pt x="1" y="201"/>
                    <a:pt x="39" y="201"/>
                  </a:cubicBezTo>
                  <a:cubicBezTo>
                    <a:pt x="39" y="240"/>
                    <a:pt x="39" y="278"/>
                    <a:pt x="116" y="278"/>
                  </a:cubicBezTo>
                  <a:cubicBezTo>
                    <a:pt x="192" y="278"/>
                    <a:pt x="192" y="240"/>
                    <a:pt x="154" y="163"/>
                  </a:cubicBezTo>
                  <a:cubicBezTo>
                    <a:pt x="154" y="87"/>
                    <a:pt x="154" y="1"/>
                    <a:pt x="1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80"/>
            <p:cNvSpPr/>
            <p:nvPr/>
          </p:nvSpPr>
          <p:spPr>
            <a:xfrm>
              <a:off x="3161095" y="3733779"/>
              <a:ext cx="5002" cy="7319"/>
            </a:xfrm>
            <a:custGeom>
              <a:rect b="b" l="l" r="r" t="t"/>
              <a:pathLst>
                <a:path extrusionOk="0" h="240" w="164">
                  <a:moveTo>
                    <a:pt x="125" y="1"/>
                  </a:moveTo>
                  <a:cubicBezTo>
                    <a:pt x="87" y="1"/>
                    <a:pt x="1" y="1"/>
                    <a:pt x="1" y="39"/>
                  </a:cubicBezTo>
                  <a:cubicBezTo>
                    <a:pt x="1" y="77"/>
                    <a:pt x="39" y="163"/>
                    <a:pt x="39" y="201"/>
                  </a:cubicBezTo>
                  <a:cubicBezTo>
                    <a:pt x="39" y="201"/>
                    <a:pt x="39" y="239"/>
                    <a:pt x="125" y="239"/>
                  </a:cubicBezTo>
                  <a:cubicBezTo>
                    <a:pt x="163" y="239"/>
                    <a:pt x="163" y="201"/>
                    <a:pt x="163" y="125"/>
                  </a:cubicBezTo>
                  <a:cubicBezTo>
                    <a:pt x="163" y="39"/>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80"/>
            <p:cNvSpPr/>
            <p:nvPr/>
          </p:nvSpPr>
          <p:spPr>
            <a:xfrm>
              <a:off x="3156429" y="3734938"/>
              <a:ext cx="4697" cy="7319"/>
            </a:xfrm>
            <a:custGeom>
              <a:rect b="b" l="l" r="r" t="t"/>
              <a:pathLst>
                <a:path extrusionOk="0" h="240" w="154">
                  <a:moveTo>
                    <a:pt x="77" y="1"/>
                  </a:moveTo>
                  <a:cubicBezTo>
                    <a:pt x="39" y="1"/>
                    <a:pt x="1" y="1"/>
                    <a:pt x="1" y="39"/>
                  </a:cubicBezTo>
                  <a:lnTo>
                    <a:pt x="1" y="201"/>
                  </a:lnTo>
                  <a:cubicBezTo>
                    <a:pt x="1" y="201"/>
                    <a:pt x="1" y="240"/>
                    <a:pt x="77" y="240"/>
                  </a:cubicBezTo>
                  <a:cubicBezTo>
                    <a:pt x="154" y="240"/>
                    <a:pt x="115" y="201"/>
                    <a:pt x="115" y="125"/>
                  </a:cubicBezTo>
                  <a:cubicBezTo>
                    <a:pt x="115" y="3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0"/>
            <p:cNvSpPr/>
            <p:nvPr/>
          </p:nvSpPr>
          <p:spPr>
            <a:xfrm>
              <a:off x="2343976" y="3690900"/>
              <a:ext cx="41416" cy="58647"/>
            </a:xfrm>
            <a:custGeom>
              <a:rect b="b" l="l" r="r" t="t"/>
              <a:pathLst>
                <a:path extrusionOk="0" h="1923" w="1358">
                  <a:moveTo>
                    <a:pt x="395" y="1"/>
                  </a:moveTo>
                  <a:cubicBezTo>
                    <a:pt x="299" y="1"/>
                    <a:pt x="263" y="50"/>
                    <a:pt x="201" y="50"/>
                  </a:cubicBezTo>
                  <a:cubicBezTo>
                    <a:pt x="1" y="136"/>
                    <a:pt x="77" y="212"/>
                    <a:pt x="201" y="375"/>
                  </a:cubicBezTo>
                  <a:cubicBezTo>
                    <a:pt x="316" y="527"/>
                    <a:pt x="440" y="891"/>
                    <a:pt x="603" y="1244"/>
                  </a:cubicBezTo>
                  <a:cubicBezTo>
                    <a:pt x="756" y="1569"/>
                    <a:pt x="994" y="1808"/>
                    <a:pt x="1195" y="1884"/>
                  </a:cubicBezTo>
                  <a:cubicBezTo>
                    <a:pt x="1195" y="1923"/>
                    <a:pt x="1233" y="1923"/>
                    <a:pt x="1233" y="1923"/>
                  </a:cubicBezTo>
                  <a:cubicBezTo>
                    <a:pt x="1272" y="1884"/>
                    <a:pt x="1319" y="1884"/>
                    <a:pt x="1358" y="1846"/>
                  </a:cubicBezTo>
                  <a:cubicBezTo>
                    <a:pt x="1319" y="1808"/>
                    <a:pt x="1233" y="1770"/>
                    <a:pt x="1157" y="1684"/>
                  </a:cubicBezTo>
                  <a:cubicBezTo>
                    <a:pt x="918" y="1531"/>
                    <a:pt x="641" y="1005"/>
                    <a:pt x="641" y="814"/>
                  </a:cubicBezTo>
                  <a:cubicBezTo>
                    <a:pt x="641" y="613"/>
                    <a:pt x="555" y="98"/>
                    <a:pt x="479" y="12"/>
                  </a:cubicBezTo>
                  <a:cubicBezTo>
                    <a:pt x="446" y="4"/>
                    <a:pt x="419" y="1"/>
                    <a:pt x="39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80"/>
            <p:cNvSpPr/>
            <p:nvPr/>
          </p:nvSpPr>
          <p:spPr>
            <a:xfrm>
              <a:off x="2397316" y="3680805"/>
              <a:ext cx="58311" cy="80971"/>
            </a:xfrm>
            <a:custGeom>
              <a:rect b="b" l="l" r="r" t="t"/>
              <a:pathLst>
                <a:path extrusionOk="0" h="2655" w="1912">
                  <a:moveTo>
                    <a:pt x="366" y="1"/>
                  </a:moveTo>
                  <a:cubicBezTo>
                    <a:pt x="301" y="1"/>
                    <a:pt x="256" y="65"/>
                    <a:pt x="163" y="65"/>
                  </a:cubicBezTo>
                  <a:cubicBezTo>
                    <a:pt x="0" y="142"/>
                    <a:pt x="48" y="228"/>
                    <a:pt x="163" y="381"/>
                  </a:cubicBezTo>
                  <a:cubicBezTo>
                    <a:pt x="325" y="543"/>
                    <a:pt x="363" y="983"/>
                    <a:pt x="526" y="1298"/>
                  </a:cubicBezTo>
                  <a:cubicBezTo>
                    <a:pt x="602" y="1422"/>
                    <a:pt x="679" y="1575"/>
                    <a:pt x="765" y="1661"/>
                  </a:cubicBezTo>
                  <a:cubicBezTo>
                    <a:pt x="803" y="1661"/>
                    <a:pt x="879" y="1699"/>
                    <a:pt x="918" y="1738"/>
                  </a:cubicBezTo>
                  <a:cubicBezTo>
                    <a:pt x="956" y="1776"/>
                    <a:pt x="956" y="1862"/>
                    <a:pt x="956" y="1938"/>
                  </a:cubicBezTo>
                  <a:lnTo>
                    <a:pt x="1243" y="2215"/>
                  </a:lnTo>
                  <a:cubicBezTo>
                    <a:pt x="1481" y="2492"/>
                    <a:pt x="1759" y="2655"/>
                    <a:pt x="1797" y="2655"/>
                  </a:cubicBezTo>
                  <a:cubicBezTo>
                    <a:pt x="1911" y="2655"/>
                    <a:pt x="1481" y="2292"/>
                    <a:pt x="1357" y="2177"/>
                  </a:cubicBezTo>
                  <a:cubicBezTo>
                    <a:pt x="1080" y="1938"/>
                    <a:pt x="717" y="1460"/>
                    <a:pt x="602" y="820"/>
                  </a:cubicBezTo>
                  <a:cubicBezTo>
                    <a:pt x="602" y="620"/>
                    <a:pt x="564" y="65"/>
                    <a:pt x="440" y="27"/>
                  </a:cubicBezTo>
                  <a:cubicBezTo>
                    <a:pt x="411" y="8"/>
                    <a:pt x="387" y="1"/>
                    <a:pt x="36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80"/>
            <p:cNvSpPr/>
            <p:nvPr/>
          </p:nvSpPr>
          <p:spPr>
            <a:xfrm>
              <a:off x="2416834" y="3678152"/>
              <a:ext cx="64441" cy="94420"/>
            </a:xfrm>
            <a:custGeom>
              <a:rect b="b" l="l" r="r" t="t"/>
              <a:pathLst>
                <a:path extrusionOk="0" h="3096" w="2113">
                  <a:moveTo>
                    <a:pt x="344" y="1"/>
                  </a:moveTo>
                  <a:cubicBezTo>
                    <a:pt x="285" y="1"/>
                    <a:pt x="242" y="50"/>
                    <a:pt x="163" y="76"/>
                  </a:cubicBezTo>
                  <a:cubicBezTo>
                    <a:pt x="1" y="152"/>
                    <a:pt x="39" y="229"/>
                    <a:pt x="201" y="353"/>
                  </a:cubicBezTo>
                  <a:cubicBezTo>
                    <a:pt x="316" y="516"/>
                    <a:pt x="364" y="1031"/>
                    <a:pt x="517" y="1385"/>
                  </a:cubicBezTo>
                  <a:cubicBezTo>
                    <a:pt x="755" y="2025"/>
                    <a:pt x="1396" y="2618"/>
                    <a:pt x="1635" y="2818"/>
                  </a:cubicBezTo>
                  <a:cubicBezTo>
                    <a:pt x="1711" y="2904"/>
                    <a:pt x="1988" y="3095"/>
                    <a:pt x="2036" y="3095"/>
                  </a:cubicBezTo>
                  <a:cubicBezTo>
                    <a:pt x="2112" y="3057"/>
                    <a:pt x="1912" y="2943"/>
                    <a:pt x="1797" y="2818"/>
                  </a:cubicBezTo>
                  <a:cubicBezTo>
                    <a:pt x="1319" y="2379"/>
                    <a:pt x="1119" y="2102"/>
                    <a:pt x="918" y="1710"/>
                  </a:cubicBezTo>
                  <a:cubicBezTo>
                    <a:pt x="794" y="1423"/>
                    <a:pt x="679" y="1108"/>
                    <a:pt x="641" y="831"/>
                  </a:cubicBezTo>
                  <a:cubicBezTo>
                    <a:pt x="603" y="630"/>
                    <a:pt x="555" y="76"/>
                    <a:pt x="440" y="38"/>
                  </a:cubicBezTo>
                  <a:cubicBezTo>
                    <a:pt x="401" y="11"/>
                    <a:pt x="371" y="1"/>
                    <a:pt x="3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0"/>
            <p:cNvSpPr/>
            <p:nvPr/>
          </p:nvSpPr>
          <p:spPr>
            <a:xfrm>
              <a:off x="2436353" y="3676840"/>
              <a:ext cx="66759" cy="98568"/>
            </a:xfrm>
            <a:custGeom>
              <a:rect b="b" l="l" r="r" t="t"/>
              <a:pathLst>
                <a:path extrusionOk="0" h="3232" w="2189">
                  <a:moveTo>
                    <a:pt x="360" y="1"/>
                  </a:moveTo>
                  <a:cubicBezTo>
                    <a:pt x="289" y="1"/>
                    <a:pt x="255" y="48"/>
                    <a:pt x="201" y="81"/>
                  </a:cubicBezTo>
                  <a:cubicBezTo>
                    <a:pt x="1" y="119"/>
                    <a:pt x="77" y="195"/>
                    <a:pt x="201" y="358"/>
                  </a:cubicBezTo>
                  <a:cubicBezTo>
                    <a:pt x="316" y="511"/>
                    <a:pt x="393" y="1036"/>
                    <a:pt x="517" y="1352"/>
                  </a:cubicBezTo>
                  <a:cubicBezTo>
                    <a:pt x="794" y="2030"/>
                    <a:pt x="1673" y="2900"/>
                    <a:pt x="1826" y="3024"/>
                  </a:cubicBezTo>
                  <a:cubicBezTo>
                    <a:pt x="1934" y="3124"/>
                    <a:pt x="2072" y="3231"/>
                    <a:pt x="2105" y="3231"/>
                  </a:cubicBezTo>
                  <a:cubicBezTo>
                    <a:pt x="2110" y="3231"/>
                    <a:pt x="2112" y="3229"/>
                    <a:pt x="2112" y="3224"/>
                  </a:cubicBezTo>
                  <a:cubicBezTo>
                    <a:pt x="2189" y="3186"/>
                    <a:pt x="2026" y="3100"/>
                    <a:pt x="1874" y="2947"/>
                  </a:cubicBezTo>
                  <a:cubicBezTo>
                    <a:pt x="1749" y="2785"/>
                    <a:pt x="1233" y="2307"/>
                    <a:pt x="918" y="1705"/>
                  </a:cubicBezTo>
                  <a:cubicBezTo>
                    <a:pt x="794" y="1428"/>
                    <a:pt x="679" y="1113"/>
                    <a:pt x="631" y="797"/>
                  </a:cubicBezTo>
                  <a:cubicBezTo>
                    <a:pt x="593" y="597"/>
                    <a:pt x="555" y="81"/>
                    <a:pt x="479" y="33"/>
                  </a:cubicBezTo>
                  <a:cubicBezTo>
                    <a:pt x="429" y="10"/>
                    <a:pt x="391" y="1"/>
                    <a:pt x="36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80"/>
            <p:cNvSpPr/>
            <p:nvPr/>
          </p:nvSpPr>
          <p:spPr>
            <a:xfrm>
              <a:off x="2459378" y="3673303"/>
              <a:ext cx="64441" cy="108022"/>
            </a:xfrm>
            <a:custGeom>
              <a:rect b="b" l="l" r="r" t="t"/>
              <a:pathLst>
                <a:path extrusionOk="0" h="3542" w="2113">
                  <a:moveTo>
                    <a:pt x="339" y="0"/>
                  </a:moveTo>
                  <a:cubicBezTo>
                    <a:pt x="282" y="0"/>
                    <a:pt x="240" y="34"/>
                    <a:pt x="163" y="34"/>
                  </a:cubicBezTo>
                  <a:cubicBezTo>
                    <a:pt x="1" y="111"/>
                    <a:pt x="39" y="197"/>
                    <a:pt x="163" y="350"/>
                  </a:cubicBezTo>
                  <a:cubicBezTo>
                    <a:pt x="278" y="512"/>
                    <a:pt x="316" y="1028"/>
                    <a:pt x="440" y="1391"/>
                  </a:cubicBezTo>
                  <a:cubicBezTo>
                    <a:pt x="794" y="2347"/>
                    <a:pt x="1635" y="3178"/>
                    <a:pt x="1787" y="3340"/>
                  </a:cubicBezTo>
                  <a:cubicBezTo>
                    <a:pt x="1912" y="3417"/>
                    <a:pt x="2026" y="3541"/>
                    <a:pt x="2074" y="3541"/>
                  </a:cubicBezTo>
                  <a:cubicBezTo>
                    <a:pt x="2112" y="3493"/>
                    <a:pt x="1988" y="3379"/>
                    <a:pt x="1835" y="3216"/>
                  </a:cubicBezTo>
                  <a:cubicBezTo>
                    <a:pt x="1711" y="3063"/>
                    <a:pt x="1071" y="2347"/>
                    <a:pt x="832" y="1745"/>
                  </a:cubicBezTo>
                  <a:cubicBezTo>
                    <a:pt x="679" y="1468"/>
                    <a:pt x="641" y="1104"/>
                    <a:pt x="593" y="827"/>
                  </a:cubicBezTo>
                  <a:cubicBezTo>
                    <a:pt x="555" y="627"/>
                    <a:pt x="555" y="73"/>
                    <a:pt x="440" y="34"/>
                  </a:cubicBezTo>
                  <a:cubicBezTo>
                    <a:pt x="399" y="9"/>
                    <a:pt x="367" y="0"/>
                    <a:pt x="3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80"/>
            <p:cNvSpPr/>
            <p:nvPr/>
          </p:nvSpPr>
          <p:spPr>
            <a:xfrm>
              <a:off x="2478897" y="3673303"/>
              <a:ext cx="60660" cy="109181"/>
            </a:xfrm>
            <a:custGeom>
              <a:rect b="b" l="l" r="r" t="t"/>
              <a:pathLst>
                <a:path extrusionOk="0" h="3580" w="1989">
                  <a:moveTo>
                    <a:pt x="327" y="0"/>
                  </a:moveTo>
                  <a:cubicBezTo>
                    <a:pt x="264" y="0"/>
                    <a:pt x="211" y="34"/>
                    <a:pt x="154" y="34"/>
                  </a:cubicBezTo>
                  <a:cubicBezTo>
                    <a:pt x="1" y="111"/>
                    <a:pt x="39" y="197"/>
                    <a:pt x="154" y="350"/>
                  </a:cubicBezTo>
                  <a:cubicBezTo>
                    <a:pt x="278" y="512"/>
                    <a:pt x="316" y="1028"/>
                    <a:pt x="431" y="1391"/>
                  </a:cubicBezTo>
                  <a:cubicBezTo>
                    <a:pt x="794" y="2347"/>
                    <a:pt x="1511" y="3216"/>
                    <a:pt x="1673" y="3379"/>
                  </a:cubicBezTo>
                  <a:cubicBezTo>
                    <a:pt x="1788" y="3455"/>
                    <a:pt x="1912" y="3579"/>
                    <a:pt x="1950" y="3579"/>
                  </a:cubicBezTo>
                  <a:cubicBezTo>
                    <a:pt x="1988" y="3541"/>
                    <a:pt x="1864" y="3417"/>
                    <a:pt x="1711" y="3254"/>
                  </a:cubicBezTo>
                  <a:cubicBezTo>
                    <a:pt x="1587" y="3102"/>
                    <a:pt x="1071" y="2347"/>
                    <a:pt x="794" y="1745"/>
                  </a:cubicBezTo>
                  <a:cubicBezTo>
                    <a:pt x="670" y="1468"/>
                    <a:pt x="593" y="1104"/>
                    <a:pt x="555" y="827"/>
                  </a:cubicBezTo>
                  <a:cubicBezTo>
                    <a:pt x="555" y="627"/>
                    <a:pt x="555" y="73"/>
                    <a:pt x="431" y="34"/>
                  </a:cubicBezTo>
                  <a:cubicBezTo>
                    <a:pt x="393" y="9"/>
                    <a:pt x="359" y="0"/>
                    <a:pt x="3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0"/>
            <p:cNvSpPr/>
            <p:nvPr/>
          </p:nvSpPr>
          <p:spPr>
            <a:xfrm>
              <a:off x="2498141" y="3671991"/>
              <a:ext cx="55993" cy="110706"/>
            </a:xfrm>
            <a:custGeom>
              <a:rect b="b" l="l" r="r" t="t"/>
              <a:pathLst>
                <a:path extrusionOk="0" h="3630" w="1836">
                  <a:moveTo>
                    <a:pt x="343" y="1"/>
                  </a:moveTo>
                  <a:cubicBezTo>
                    <a:pt x="286" y="1"/>
                    <a:pt x="239" y="39"/>
                    <a:pt x="163" y="39"/>
                  </a:cubicBezTo>
                  <a:cubicBezTo>
                    <a:pt x="0" y="77"/>
                    <a:pt x="39" y="154"/>
                    <a:pt x="163" y="316"/>
                  </a:cubicBezTo>
                  <a:cubicBezTo>
                    <a:pt x="278" y="479"/>
                    <a:pt x="278" y="1033"/>
                    <a:pt x="364" y="1348"/>
                  </a:cubicBezTo>
                  <a:cubicBezTo>
                    <a:pt x="679" y="2342"/>
                    <a:pt x="1357" y="3259"/>
                    <a:pt x="1520" y="3422"/>
                  </a:cubicBezTo>
                  <a:cubicBezTo>
                    <a:pt x="1620" y="3522"/>
                    <a:pt x="1727" y="3629"/>
                    <a:pt x="1779" y="3629"/>
                  </a:cubicBezTo>
                  <a:cubicBezTo>
                    <a:pt x="1786" y="3629"/>
                    <a:pt x="1792" y="3627"/>
                    <a:pt x="1797" y="3622"/>
                  </a:cubicBezTo>
                  <a:cubicBezTo>
                    <a:pt x="1835" y="3584"/>
                    <a:pt x="1711" y="3498"/>
                    <a:pt x="1558" y="3297"/>
                  </a:cubicBezTo>
                  <a:cubicBezTo>
                    <a:pt x="1434" y="3145"/>
                    <a:pt x="994" y="2342"/>
                    <a:pt x="755" y="1749"/>
                  </a:cubicBezTo>
                  <a:cubicBezTo>
                    <a:pt x="641" y="1472"/>
                    <a:pt x="564" y="1109"/>
                    <a:pt x="564" y="832"/>
                  </a:cubicBezTo>
                  <a:cubicBezTo>
                    <a:pt x="516" y="593"/>
                    <a:pt x="564" y="77"/>
                    <a:pt x="440" y="39"/>
                  </a:cubicBezTo>
                  <a:cubicBezTo>
                    <a:pt x="402" y="10"/>
                    <a:pt x="371" y="1"/>
                    <a:pt x="3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80"/>
            <p:cNvSpPr/>
            <p:nvPr/>
          </p:nvSpPr>
          <p:spPr>
            <a:xfrm>
              <a:off x="2518818" y="3669521"/>
              <a:ext cx="51053" cy="113146"/>
            </a:xfrm>
            <a:custGeom>
              <a:rect b="b" l="l" r="r" t="t"/>
              <a:pathLst>
                <a:path extrusionOk="0" h="3710" w="1674">
                  <a:moveTo>
                    <a:pt x="339" y="0"/>
                  </a:moveTo>
                  <a:cubicBezTo>
                    <a:pt x="282" y="0"/>
                    <a:pt x="240" y="34"/>
                    <a:pt x="163" y="34"/>
                  </a:cubicBezTo>
                  <a:cubicBezTo>
                    <a:pt x="1" y="82"/>
                    <a:pt x="39" y="158"/>
                    <a:pt x="163" y="359"/>
                  </a:cubicBezTo>
                  <a:cubicBezTo>
                    <a:pt x="240" y="512"/>
                    <a:pt x="202" y="1037"/>
                    <a:pt x="316" y="1391"/>
                  </a:cubicBezTo>
                  <a:cubicBezTo>
                    <a:pt x="603" y="2385"/>
                    <a:pt x="1234" y="3302"/>
                    <a:pt x="1358" y="3503"/>
                  </a:cubicBezTo>
                  <a:cubicBezTo>
                    <a:pt x="1461" y="3571"/>
                    <a:pt x="1571" y="3709"/>
                    <a:pt x="1620" y="3709"/>
                  </a:cubicBezTo>
                  <a:cubicBezTo>
                    <a:pt x="1626" y="3709"/>
                    <a:pt x="1631" y="3707"/>
                    <a:pt x="1635" y="3703"/>
                  </a:cubicBezTo>
                  <a:cubicBezTo>
                    <a:pt x="1673" y="3703"/>
                    <a:pt x="1558" y="3579"/>
                    <a:pt x="1434" y="3378"/>
                  </a:cubicBezTo>
                  <a:cubicBezTo>
                    <a:pt x="1119" y="2987"/>
                    <a:pt x="880" y="2385"/>
                    <a:pt x="679" y="1792"/>
                  </a:cubicBezTo>
                  <a:cubicBezTo>
                    <a:pt x="555" y="1467"/>
                    <a:pt x="517" y="1152"/>
                    <a:pt x="517" y="837"/>
                  </a:cubicBezTo>
                  <a:cubicBezTo>
                    <a:pt x="517" y="636"/>
                    <a:pt x="555" y="120"/>
                    <a:pt x="440" y="34"/>
                  </a:cubicBezTo>
                  <a:cubicBezTo>
                    <a:pt x="399" y="9"/>
                    <a:pt x="367" y="0"/>
                    <a:pt x="3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80"/>
            <p:cNvSpPr/>
            <p:nvPr/>
          </p:nvSpPr>
          <p:spPr>
            <a:xfrm>
              <a:off x="2539526" y="3666288"/>
              <a:ext cx="43733" cy="116195"/>
            </a:xfrm>
            <a:custGeom>
              <a:rect b="b" l="l" r="r" t="t"/>
              <a:pathLst>
                <a:path extrusionOk="0" h="3810" w="1434">
                  <a:moveTo>
                    <a:pt x="341" y="0"/>
                  </a:moveTo>
                  <a:cubicBezTo>
                    <a:pt x="288" y="0"/>
                    <a:pt x="245" y="25"/>
                    <a:pt x="201" y="25"/>
                  </a:cubicBezTo>
                  <a:cubicBezTo>
                    <a:pt x="0" y="64"/>
                    <a:pt x="77" y="140"/>
                    <a:pt x="163" y="303"/>
                  </a:cubicBezTo>
                  <a:cubicBezTo>
                    <a:pt x="239" y="503"/>
                    <a:pt x="163" y="1019"/>
                    <a:pt x="239" y="1382"/>
                  </a:cubicBezTo>
                  <a:cubicBezTo>
                    <a:pt x="440" y="2376"/>
                    <a:pt x="994" y="3370"/>
                    <a:pt x="1157" y="3570"/>
                  </a:cubicBezTo>
                  <a:cubicBezTo>
                    <a:pt x="1233" y="3685"/>
                    <a:pt x="1357" y="3809"/>
                    <a:pt x="1357" y="3809"/>
                  </a:cubicBezTo>
                  <a:cubicBezTo>
                    <a:pt x="1434" y="3771"/>
                    <a:pt x="1309" y="3647"/>
                    <a:pt x="1195" y="3446"/>
                  </a:cubicBezTo>
                  <a:cubicBezTo>
                    <a:pt x="1071" y="3293"/>
                    <a:pt x="717" y="2414"/>
                    <a:pt x="555" y="1774"/>
                  </a:cubicBezTo>
                  <a:cubicBezTo>
                    <a:pt x="478" y="1497"/>
                    <a:pt x="478" y="1182"/>
                    <a:pt x="478" y="857"/>
                  </a:cubicBezTo>
                  <a:cubicBezTo>
                    <a:pt x="478" y="666"/>
                    <a:pt x="555" y="140"/>
                    <a:pt x="478" y="64"/>
                  </a:cubicBezTo>
                  <a:cubicBezTo>
                    <a:pt x="425" y="15"/>
                    <a:pt x="380" y="0"/>
                    <a:pt x="3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0"/>
            <p:cNvSpPr/>
            <p:nvPr/>
          </p:nvSpPr>
          <p:spPr>
            <a:xfrm>
              <a:off x="2560203" y="3663544"/>
              <a:ext cx="35286" cy="113969"/>
            </a:xfrm>
            <a:custGeom>
              <a:rect b="b" l="l" r="r" t="t"/>
              <a:pathLst>
                <a:path extrusionOk="0" h="3737" w="1157">
                  <a:moveTo>
                    <a:pt x="340" y="1"/>
                  </a:moveTo>
                  <a:cubicBezTo>
                    <a:pt x="286" y="1"/>
                    <a:pt x="252" y="39"/>
                    <a:pt x="201" y="39"/>
                  </a:cubicBezTo>
                  <a:cubicBezTo>
                    <a:pt x="1" y="39"/>
                    <a:pt x="39" y="115"/>
                    <a:pt x="115" y="316"/>
                  </a:cubicBezTo>
                  <a:cubicBezTo>
                    <a:pt x="201" y="517"/>
                    <a:pt x="77" y="995"/>
                    <a:pt x="115" y="1348"/>
                  </a:cubicBezTo>
                  <a:cubicBezTo>
                    <a:pt x="278" y="2342"/>
                    <a:pt x="717" y="3259"/>
                    <a:pt x="832" y="3460"/>
                  </a:cubicBezTo>
                  <a:cubicBezTo>
                    <a:pt x="956" y="3574"/>
                    <a:pt x="1033" y="3737"/>
                    <a:pt x="1071" y="3737"/>
                  </a:cubicBezTo>
                  <a:cubicBezTo>
                    <a:pt x="1157" y="3699"/>
                    <a:pt x="1033" y="3574"/>
                    <a:pt x="918" y="3383"/>
                  </a:cubicBezTo>
                  <a:cubicBezTo>
                    <a:pt x="832" y="3183"/>
                    <a:pt x="555" y="2428"/>
                    <a:pt x="440" y="1788"/>
                  </a:cubicBezTo>
                  <a:cubicBezTo>
                    <a:pt x="354" y="1472"/>
                    <a:pt x="354" y="1147"/>
                    <a:pt x="393" y="832"/>
                  </a:cubicBezTo>
                  <a:cubicBezTo>
                    <a:pt x="440" y="631"/>
                    <a:pt x="517" y="115"/>
                    <a:pt x="440" y="39"/>
                  </a:cubicBezTo>
                  <a:cubicBezTo>
                    <a:pt x="399" y="10"/>
                    <a:pt x="367" y="1"/>
                    <a:pt x="3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80"/>
            <p:cNvSpPr/>
            <p:nvPr/>
          </p:nvSpPr>
          <p:spPr>
            <a:xfrm>
              <a:off x="2582070" y="3662537"/>
              <a:ext cx="23056" cy="108876"/>
            </a:xfrm>
            <a:custGeom>
              <a:rect b="b" l="l" r="r" t="t"/>
              <a:pathLst>
                <a:path extrusionOk="0" h="3570" w="756">
                  <a:moveTo>
                    <a:pt x="329" y="1"/>
                  </a:moveTo>
                  <a:cubicBezTo>
                    <a:pt x="285" y="1"/>
                    <a:pt x="243" y="24"/>
                    <a:pt x="201" y="24"/>
                  </a:cubicBezTo>
                  <a:cubicBezTo>
                    <a:pt x="177" y="20"/>
                    <a:pt x="156" y="17"/>
                    <a:pt x="138" y="17"/>
                  </a:cubicBezTo>
                  <a:cubicBezTo>
                    <a:pt x="10" y="17"/>
                    <a:pt x="43" y="135"/>
                    <a:pt x="77" y="311"/>
                  </a:cubicBezTo>
                  <a:cubicBezTo>
                    <a:pt x="153" y="464"/>
                    <a:pt x="0" y="980"/>
                    <a:pt x="39" y="1343"/>
                  </a:cubicBezTo>
                  <a:cubicBezTo>
                    <a:pt x="77" y="2375"/>
                    <a:pt x="392" y="3053"/>
                    <a:pt x="516" y="3292"/>
                  </a:cubicBezTo>
                  <a:cubicBezTo>
                    <a:pt x="555" y="3416"/>
                    <a:pt x="679" y="3569"/>
                    <a:pt x="679" y="3569"/>
                  </a:cubicBezTo>
                  <a:cubicBezTo>
                    <a:pt x="755" y="3531"/>
                    <a:pt x="631" y="3416"/>
                    <a:pt x="555" y="3177"/>
                  </a:cubicBezTo>
                  <a:cubicBezTo>
                    <a:pt x="478" y="2977"/>
                    <a:pt x="354" y="2461"/>
                    <a:pt x="277" y="1821"/>
                  </a:cubicBezTo>
                  <a:cubicBezTo>
                    <a:pt x="277" y="1505"/>
                    <a:pt x="277" y="1180"/>
                    <a:pt x="354" y="865"/>
                  </a:cubicBezTo>
                  <a:cubicBezTo>
                    <a:pt x="354" y="664"/>
                    <a:pt x="516" y="148"/>
                    <a:pt x="440" y="72"/>
                  </a:cubicBezTo>
                  <a:cubicBezTo>
                    <a:pt x="401" y="16"/>
                    <a:pt x="365" y="1"/>
                    <a:pt x="32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80"/>
            <p:cNvSpPr/>
            <p:nvPr/>
          </p:nvSpPr>
          <p:spPr>
            <a:xfrm>
              <a:off x="2602747" y="3662110"/>
              <a:ext cx="15767" cy="103173"/>
            </a:xfrm>
            <a:custGeom>
              <a:rect b="b" l="l" r="r" t="t"/>
              <a:pathLst>
                <a:path extrusionOk="0" h="3383" w="517">
                  <a:moveTo>
                    <a:pt x="192" y="0"/>
                  </a:moveTo>
                  <a:cubicBezTo>
                    <a:pt x="1" y="0"/>
                    <a:pt x="39" y="86"/>
                    <a:pt x="77" y="277"/>
                  </a:cubicBezTo>
                  <a:cubicBezTo>
                    <a:pt x="154" y="478"/>
                    <a:pt x="1" y="994"/>
                    <a:pt x="1" y="1357"/>
                  </a:cubicBezTo>
                  <a:cubicBezTo>
                    <a:pt x="39" y="2389"/>
                    <a:pt x="154" y="2828"/>
                    <a:pt x="240" y="3105"/>
                  </a:cubicBezTo>
                  <a:cubicBezTo>
                    <a:pt x="316" y="3230"/>
                    <a:pt x="393" y="3383"/>
                    <a:pt x="431" y="3383"/>
                  </a:cubicBezTo>
                  <a:cubicBezTo>
                    <a:pt x="517" y="3344"/>
                    <a:pt x="393" y="3230"/>
                    <a:pt x="316" y="2991"/>
                  </a:cubicBezTo>
                  <a:cubicBezTo>
                    <a:pt x="278" y="2714"/>
                    <a:pt x="278" y="2513"/>
                    <a:pt x="240" y="1835"/>
                  </a:cubicBezTo>
                  <a:cubicBezTo>
                    <a:pt x="240" y="1519"/>
                    <a:pt x="240" y="1194"/>
                    <a:pt x="316" y="879"/>
                  </a:cubicBezTo>
                  <a:cubicBezTo>
                    <a:pt x="354" y="678"/>
                    <a:pt x="517" y="162"/>
                    <a:pt x="479" y="86"/>
                  </a:cubicBezTo>
                  <a:cubicBezTo>
                    <a:pt x="413" y="20"/>
                    <a:pt x="360" y="11"/>
                    <a:pt x="312" y="11"/>
                  </a:cubicBezTo>
                  <a:cubicBezTo>
                    <a:pt x="294" y="11"/>
                    <a:pt x="276" y="12"/>
                    <a:pt x="258" y="12"/>
                  </a:cubicBezTo>
                  <a:cubicBezTo>
                    <a:pt x="236" y="12"/>
                    <a:pt x="214" y="10"/>
                    <a:pt x="1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80"/>
            <p:cNvSpPr/>
            <p:nvPr/>
          </p:nvSpPr>
          <p:spPr>
            <a:xfrm>
              <a:off x="2618484" y="3664337"/>
              <a:ext cx="21897" cy="95122"/>
            </a:xfrm>
            <a:custGeom>
              <a:rect b="b" l="l" r="r" t="t"/>
              <a:pathLst>
                <a:path extrusionOk="0" h="3119" w="718">
                  <a:moveTo>
                    <a:pt x="307" y="0"/>
                  </a:moveTo>
                  <a:cubicBezTo>
                    <a:pt x="203" y="0"/>
                    <a:pt x="208" y="88"/>
                    <a:pt x="240" y="252"/>
                  </a:cubicBezTo>
                  <a:cubicBezTo>
                    <a:pt x="316" y="443"/>
                    <a:pt x="115" y="1121"/>
                    <a:pt x="115" y="1484"/>
                  </a:cubicBezTo>
                  <a:cubicBezTo>
                    <a:pt x="1" y="2555"/>
                    <a:pt x="201" y="3118"/>
                    <a:pt x="316" y="3118"/>
                  </a:cubicBezTo>
                  <a:cubicBezTo>
                    <a:pt x="393" y="3118"/>
                    <a:pt x="316" y="2994"/>
                    <a:pt x="278" y="2794"/>
                  </a:cubicBezTo>
                  <a:cubicBezTo>
                    <a:pt x="240" y="2478"/>
                    <a:pt x="240" y="2478"/>
                    <a:pt x="278" y="1762"/>
                  </a:cubicBezTo>
                  <a:cubicBezTo>
                    <a:pt x="278" y="1484"/>
                    <a:pt x="393" y="1160"/>
                    <a:pt x="479" y="844"/>
                  </a:cubicBezTo>
                  <a:cubicBezTo>
                    <a:pt x="517" y="644"/>
                    <a:pt x="717" y="166"/>
                    <a:pt x="631" y="89"/>
                  </a:cubicBezTo>
                  <a:cubicBezTo>
                    <a:pt x="588" y="19"/>
                    <a:pt x="545" y="4"/>
                    <a:pt x="500" y="4"/>
                  </a:cubicBezTo>
                  <a:cubicBezTo>
                    <a:pt x="466" y="4"/>
                    <a:pt x="430" y="13"/>
                    <a:pt x="393" y="13"/>
                  </a:cubicBezTo>
                  <a:cubicBezTo>
                    <a:pt x="358" y="4"/>
                    <a:pt x="330" y="0"/>
                    <a:pt x="30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80"/>
            <p:cNvSpPr/>
            <p:nvPr/>
          </p:nvSpPr>
          <p:spPr>
            <a:xfrm>
              <a:off x="2635410" y="3667051"/>
              <a:ext cx="23026" cy="82496"/>
            </a:xfrm>
            <a:custGeom>
              <a:rect b="b" l="l" r="r" t="t"/>
              <a:pathLst>
                <a:path extrusionOk="0" h="2705" w="755">
                  <a:moveTo>
                    <a:pt x="478" y="0"/>
                  </a:moveTo>
                  <a:cubicBezTo>
                    <a:pt x="315" y="0"/>
                    <a:pt x="315" y="77"/>
                    <a:pt x="363" y="239"/>
                  </a:cubicBezTo>
                  <a:cubicBezTo>
                    <a:pt x="363" y="402"/>
                    <a:pt x="201" y="994"/>
                    <a:pt x="162" y="1309"/>
                  </a:cubicBezTo>
                  <a:cubicBezTo>
                    <a:pt x="0" y="2227"/>
                    <a:pt x="162" y="2705"/>
                    <a:pt x="239" y="2705"/>
                  </a:cubicBezTo>
                  <a:cubicBezTo>
                    <a:pt x="315" y="2705"/>
                    <a:pt x="277" y="2628"/>
                    <a:pt x="239" y="2427"/>
                  </a:cubicBezTo>
                  <a:cubicBezTo>
                    <a:pt x="239" y="2150"/>
                    <a:pt x="239" y="2150"/>
                    <a:pt x="277" y="1548"/>
                  </a:cubicBezTo>
                  <a:cubicBezTo>
                    <a:pt x="315" y="1271"/>
                    <a:pt x="401" y="1032"/>
                    <a:pt x="478" y="755"/>
                  </a:cubicBezTo>
                  <a:cubicBezTo>
                    <a:pt x="554" y="593"/>
                    <a:pt x="755" y="201"/>
                    <a:pt x="678" y="115"/>
                  </a:cubicBezTo>
                  <a:cubicBezTo>
                    <a:pt x="640" y="0"/>
                    <a:pt x="554" y="39"/>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80"/>
            <p:cNvSpPr/>
            <p:nvPr/>
          </p:nvSpPr>
          <p:spPr>
            <a:xfrm>
              <a:off x="2652306" y="3671595"/>
              <a:ext cx="21867" cy="64533"/>
            </a:xfrm>
            <a:custGeom>
              <a:rect b="b" l="l" r="r" t="t"/>
              <a:pathLst>
                <a:path extrusionOk="0" h="2116" w="717">
                  <a:moveTo>
                    <a:pt x="427" y="0"/>
                  </a:moveTo>
                  <a:cubicBezTo>
                    <a:pt x="377" y="0"/>
                    <a:pt x="402" y="74"/>
                    <a:pt x="402" y="167"/>
                  </a:cubicBezTo>
                  <a:cubicBezTo>
                    <a:pt x="402" y="329"/>
                    <a:pt x="201" y="769"/>
                    <a:pt x="163" y="1008"/>
                  </a:cubicBezTo>
                  <a:cubicBezTo>
                    <a:pt x="0" y="1724"/>
                    <a:pt x="48" y="2116"/>
                    <a:pt x="124" y="2116"/>
                  </a:cubicBezTo>
                  <a:cubicBezTo>
                    <a:pt x="163" y="2116"/>
                    <a:pt x="163" y="2040"/>
                    <a:pt x="163" y="1877"/>
                  </a:cubicBezTo>
                  <a:cubicBezTo>
                    <a:pt x="163" y="1686"/>
                    <a:pt x="363" y="969"/>
                    <a:pt x="564" y="568"/>
                  </a:cubicBezTo>
                  <a:cubicBezTo>
                    <a:pt x="640" y="444"/>
                    <a:pt x="717" y="129"/>
                    <a:pt x="679" y="52"/>
                  </a:cubicBezTo>
                  <a:cubicBezTo>
                    <a:pt x="661" y="11"/>
                    <a:pt x="634" y="1"/>
                    <a:pt x="602" y="1"/>
                  </a:cubicBezTo>
                  <a:cubicBezTo>
                    <a:pt x="566" y="1"/>
                    <a:pt x="523" y="14"/>
                    <a:pt x="478" y="14"/>
                  </a:cubicBezTo>
                  <a:cubicBezTo>
                    <a:pt x="456" y="5"/>
                    <a:pt x="439" y="0"/>
                    <a:pt x="4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80"/>
            <p:cNvSpPr/>
            <p:nvPr/>
          </p:nvSpPr>
          <p:spPr>
            <a:xfrm>
              <a:off x="2666853" y="3672113"/>
              <a:ext cx="25679" cy="55749"/>
            </a:xfrm>
            <a:custGeom>
              <a:rect b="b" l="l" r="r" t="t"/>
              <a:pathLst>
                <a:path extrusionOk="0" h="1828" w="842">
                  <a:moveTo>
                    <a:pt x="571" y="1"/>
                  </a:moveTo>
                  <a:cubicBezTo>
                    <a:pt x="506" y="1"/>
                    <a:pt x="441" y="77"/>
                    <a:pt x="441" y="188"/>
                  </a:cubicBezTo>
                  <a:cubicBezTo>
                    <a:pt x="441" y="312"/>
                    <a:pt x="402" y="714"/>
                    <a:pt x="288" y="952"/>
                  </a:cubicBezTo>
                  <a:cubicBezTo>
                    <a:pt x="49" y="1621"/>
                    <a:pt x="1" y="1822"/>
                    <a:pt x="87" y="1822"/>
                  </a:cubicBezTo>
                  <a:cubicBezTo>
                    <a:pt x="91" y="1826"/>
                    <a:pt x="94" y="1828"/>
                    <a:pt x="97" y="1828"/>
                  </a:cubicBezTo>
                  <a:cubicBezTo>
                    <a:pt x="127" y="1828"/>
                    <a:pt x="145" y="1664"/>
                    <a:pt x="326" y="1268"/>
                  </a:cubicBezTo>
                  <a:cubicBezTo>
                    <a:pt x="402" y="1067"/>
                    <a:pt x="527" y="866"/>
                    <a:pt x="603" y="666"/>
                  </a:cubicBezTo>
                  <a:cubicBezTo>
                    <a:pt x="718" y="513"/>
                    <a:pt x="842" y="188"/>
                    <a:pt x="804" y="112"/>
                  </a:cubicBezTo>
                  <a:cubicBezTo>
                    <a:pt x="765" y="35"/>
                    <a:pt x="718" y="73"/>
                    <a:pt x="641" y="35"/>
                  </a:cubicBezTo>
                  <a:cubicBezTo>
                    <a:pt x="620" y="12"/>
                    <a:pt x="596" y="1"/>
                    <a:pt x="57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80"/>
            <p:cNvSpPr/>
            <p:nvPr/>
          </p:nvSpPr>
          <p:spPr>
            <a:xfrm>
              <a:off x="2360872" y="3686600"/>
              <a:ext cx="36475" cy="55658"/>
            </a:xfrm>
            <a:custGeom>
              <a:rect b="b" l="l" r="r" t="t"/>
              <a:pathLst>
                <a:path extrusionOk="0" h="1825" w="1196">
                  <a:moveTo>
                    <a:pt x="335" y="1"/>
                  </a:moveTo>
                  <a:cubicBezTo>
                    <a:pt x="279" y="1"/>
                    <a:pt x="261" y="50"/>
                    <a:pt x="202" y="76"/>
                  </a:cubicBezTo>
                  <a:cubicBezTo>
                    <a:pt x="1" y="114"/>
                    <a:pt x="87" y="191"/>
                    <a:pt x="163" y="353"/>
                  </a:cubicBezTo>
                  <a:cubicBezTo>
                    <a:pt x="288" y="516"/>
                    <a:pt x="402" y="907"/>
                    <a:pt x="565" y="1232"/>
                  </a:cubicBezTo>
                  <a:cubicBezTo>
                    <a:pt x="679" y="1509"/>
                    <a:pt x="918" y="1710"/>
                    <a:pt x="1081" y="1825"/>
                  </a:cubicBezTo>
                  <a:cubicBezTo>
                    <a:pt x="1119" y="1825"/>
                    <a:pt x="1157" y="1825"/>
                    <a:pt x="1195" y="1786"/>
                  </a:cubicBezTo>
                  <a:cubicBezTo>
                    <a:pt x="1157" y="1748"/>
                    <a:pt x="1119" y="1748"/>
                    <a:pt x="1081" y="1710"/>
                  </a:cubicBezTo>
                  <a:cubicBezTo>
                    <a:pt x="880" y="1509"/>
                    <a:pt x="603" y="1032"/>
                    <a:pt x="603" y="831"/>
                  </a:cubicBezTo>
                  <a:cubicBezTo>
                    <a:pt x="603" y="592"/>
                    <a:pt x="526" y="76"/>
                    <a:pt x="440" y="38"/>
                  </a:cubicBezTo>
                  <a:cubicBezTo>
                    <a:pt x="393" y="11"/>
                    <a:pt x="360" y="1"/>
                    <a:pt x="33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0"/>
            <p:cNvSpPr/>
            <p:nvPr/>
          </p:nvSpPr>
          <p:spPr>
            <a:xfrm>
              <a:off x="2376913" y="3684129"/>
              <a:ext cx="32663" cy="51998"/>
            </a:xfrm>
            <a:custGeom>
              <a:rect b="b" l="l" r="r" t="t"/>
              <a:pathLst>
                <a:path extrusionOk="0" h="1705" w="1071">
                  <a:moveTo>
                    <a:pt x="376" y="0"/>
                  </a:moveTo>
                  <a:cubicBezTo>
                    <a:pt x="306" y="0"/>
                    <a:pt x="251" y="47"/>
                    <a:pt x="192" y="81"/>
                  </a:cubicBezTo>
                  <a:cubicBezTo>
                    <a:pt x="0" y="119"/>
                    <a:pt x="77" y="195"/>
                    <a:pt x="192" y="358"/>
                  </a:cubicBezTo>
                  <a:cubicBezTo>
                    <a:pt x="316" y="511"/>
                    <a:pt x="392" y="912"/>
                    <a:pt x="593" y="1227"/>
                  </a:cubicBezTo>
                  <a:cubicBezTo>
                    <a:pt x="717" y="1428"/>
                    <a:pt x="794" y="1590"/>
                    <a:pt x="908" y="1705"/>
                  </a:cubicBezTo>
                  <a:cubicBezTo>
                    <a:pt x="994" y="1705"/>
                    <a:pt x="1032" y="1667"/>
                    <a:pt x="1071" y="1629"/>
                  </a:cubicBezTo>
                  <a:cubicBezTo>
                    <a:pt x="870" y="1428"/>
                    <a:pt x="717" y="1151"/>
                    <a:pt x="631" y="797"/>
                  </a:cubicBezTo>
                  <a:cubicBezTo>
                    <a:pt x="593" y="597"/>
                    <a:pt x="555" y="81"/>
                    <a:pt x="478" y="33"/>
                  </a:cubicBezTo>
                  <a:cubicBezTo>
                    <a:pt x="440" y="10"/>
                    <a:pt x="407" y="0"/>
                    <a:pt x="3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80"/>
            <p:cNvSpPr/>
            <p:nvPr/>
          </p:nvSpPr>
          <p:spPr>
            <a:xfrm>
              <a:off x="2421775" y="3748357"/>
              <a:ext cx="9668" cy="7319"/>
            </a:xfrm>
            <a:custGeom>
              <a:rect b="b" l="l" r="r" t="t"/>
              <a:pathLst>
                <a:path extrusionOk="0" h="240" w="317">
                  <a:moveTo>
                    <a:pt x="77" y="0"/>
                  </a:moveTo>
                  <a:cubicBezTo>
                    <a:pt x="39" y="39"/>
                    <a:pt x="39" y="39"/>
                    <a:pt x="1" y="125"/>
                  </a:cubicBezTo>
                  <a:cubicBezTo>
                    <a:pt x="77" y="163"/>
                    <a:pt x="240" y="239"/>
                    <a:pt x="278" y="239"/>
                  </a:cubicBezTo>
                  <a:cubicBezTo>
                    <a:pt x="316" y="201"/>
                    <a:pt x="240" y="163"/>
                    <a:pt x="116" y="77"/>
                  </a:cubicBezTo>
                  <a:cubicBezTo>
                    <a:pt x="116" y="39"/>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80"/>
            <p:cNvSpPr/>
            <p:nvPr/>
          </p:nvSpPr>
          <p:spPr>
            <a:xfrm>
              <a:off x="2329398" y="3699683"/>
              <a:ext cx="23819" cy="44953"/>
            </a:xfrm>
            <a:custGeom>
              <a:rect b="b" l="l" r="r" t="t"/>
              <a:pathLst>
                <a:path extrusionOk="0" h="1474" w="781">
                  <a:moveTo>
                    <a:pt x="240" y="1"/>
                  </a:moveTo>
                  <a:cubicBezTo>
                    <a:pt x="125" y="1"/>
                    <a:pt x="1" y="1"/>
                    <a:pt x="1" y="125"/>
                  </a:cubicBezTo>
                  <a:cubicBezTo>
                    <a:pt x="1" y="239"/>
                    <a:pt x="77" y="641"/>
                    <a:pt x="240" y="880"/>
                  </a:cubicBezTo>
                  <a:cubicBezTo>
                    <a:pt x="364" y="1119"/>
                    <a:pt x="517" y="1281"/>
                    <a:pt x="641" y="1396"/>
                  </a:cubicBezTo>
                  <a:cubicBezTo>
                    <a:pt x="694" y="1452"/>
                    <a:pt x="728" y="1474"/>
                    <a:pt x="746" y="1474"/>
                  </a:cubicBezTo>
                  <a:cubicBezTo>
                    <a:pt x="780" y="1474"/>
                    <a:pt x="755" y="1394"/>
                    <a:pt x="679" y="1319"/>
                  </a:cubicBezTo>
                  <a:cubicBezTo>
                    <a:pt x="555" y="1195"/>
                    <a:pt x="364" y="765"/>
                    <a:pt x="364" y="478"/>
                  </a:cubicBezTo>
                  <a:cubicBezTo>
                    <a:pt x="364" y="163"/>
                    <a:pt x="441" y="1"/>
                    <a:pt x="2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0"/>
            <p:cNvSpPr/>
            <p:nvPr/>
          </p:nvSpPr>
          <p:spPr>
            <a:xfrm>
              <a:off x="2302591" y="3702092"/>
              <a:ext cx="14517" cy="38213"/>
            </a:xfrm>
            <a:custGeom>
              <a:rect b="b" l="l" r="r" t="t"/>
              <a:pathLst>
                <a:path extrusionOk="0" h="1253" w="476">
                  <a:moveTo>
                    <a:pt x="270" y="0"/>
                  </a:moveTo>
                  <a:cubicBezTo>
                    <a:pt x="261" y="0"/>
                    <a:pt x="251" y="3"/>
                    <a:pt x="240" y="8"/>
                  </a:cubicBezTo>
                  <a:cubicBezTo>
                    <a:pt x="125" y="46"/>
                    <a:pt x="49" y="8"/>
                    <a:pt x="1" y="84"/>
                  </a:cubicBezTo>
                  <a:cubicBezTo>
                    <a:pt x="1" y="160"/>
                    <a:pt x="1" y="600"/>
                    <a:pt x="125" y="877"/>
                  </a:cubicBezTo>
                  <a:cubicBezTo>
                    <a:pt x="240" y="1116"/>
                    <a:pt x="402" y="1202"/>
                    <a:pt x="440" y="1240"/>
                  </a:cubicBezTo>
                  <a:cubicBezTo>
                    <a:pt x="448" y="1248"/>
                    <a:pt x="455" y="1253"/>
                    <a:pt x="459" y="1253"/>
                  </a:cubicBezTo>
                  <a:cubicBezTo>
                    <a:pt x="475" y="1253"/>
                    <a:pt x="463" y="1183"/>
                    <a:pt x="402" y="963"/>
                  </a:cubicBezTo>
                  <a:cubicBezTo>
                    <a:pt x="326" y="762"/>
                    <a:pt x="240" y="485"/>
                    <a:pt x="288" y="285"/>
                  </a:cubicBezTo>
                  <a:cubicBezTo>
                    <a:pt x="354" y="110"/>
                    <a:pt x="334" y="0"/>
                    <a:pt x="2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80"/>
            <p:cNvSpPr/>
            <p:nvPr/>
          </p:nvSpPr>
          <p:spPr>
            <a:xfrm>
              <a:off x="2703297" y="3681080"/>
              <a:ext cx="29156" cy="33212"/>
            </a:xfrm>
            <a:custGeom>
              <a:rect b="b" l="l" r="r" t="t"/>
              <a:pathLst>
                <a:path extrusionOk="0" h="1089" w="956">
                  <a:moveTo>
                    <a:pt x="115" y="1"/>
                  </a:moveTo>
                  <a:cubicBezTo>
                    <a:pt x="107" y="1"/>
                    <a:pt x="98" y="6"/>
                    <a:pt x="86" y="18"/>
                  </a:cubicBezTo>
                  <a:cubicBezTo>
                    <a:pt x="0" y="95"/>
                    <a:pt x="125" y="295"/>
                    <a:pt x="325" y="572"/>
                  </a:cubicBezTo>
                  <a:cubicBezTo>
                    <a:pt x="478" y="811"/>
                    <a:pt x="602" y="1088"/>
                    <a:pt x="602" y="1088"/>
                  </a:cubicBezTo>
                  <a:cubicBezTo>
                    <a:pt x="672" y="1039"/>
                    <a:pt x="747" y="1025"/>
                    <a:pt x="810" y="1025"/>
                  </a:cubicBezTo>
                  <a:cubicBezTo>
                    <a:pt x="894" y="1025"/>
                    <a:pt x="956" y="1050"/>
                    <a:pt x="956" y="1050"/>
                  </a:cubicBezTo>
                  <a:cubicBezTo>
                    <a:pt x="956" y="1050"/>
                    <a:pt x="918" y="1012"/>
                    <a:pt x="841" y="849"/>
                  </a:cubicBezTo>
                  <a:lnTo>
                    <a:pt x="325" y="334"/>
                  </a:lnTo>
                  <a:cubicBezTo>
                    <a:pt x="156" y="164"/>
                    <a:pt x="157"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80"/>
            <p:cNvSpPr/>
            <p:nvPr/>
          </p:nvSpPr>
          <p:spPr>
            <a:xfrm>
              <a:off x="2772649" y="3717646"/>
              <a:ext cx="13724" cy="22873"/>
            </a:xfrm>
            <a:custGeom>
              <a:rect b="b" l="l" r="r" t="t"/>
              <a:pathLst>
                <a:path extrusionOk="0" h="750" w="450">
                  <a:moveTo>
                    <a:pt x="163" y="0"/>
                  </a:moveTo>
                  <a:cubicBezTo>
                    <a:pt x="141" y="0"/>
                    <a:pt x="113" y="5"/>
                    <a:pt x="77" y="14"/>
                  </a:cubicBezTo>
                  <a:cubicBezTo>
                    <a:pt x="1" y="52"/>
                    <a:pt x="1" y="90"/>
                    <a:pt x="39" y="214"/>
                  </a:cubicBezTo>
                  <a:cubicBezTo>
                    <a:pt x="115" y="291"/>
                    <a:pt x="201" y="568"/>
                    <a:pt x="316" y="692"/>
                  </a:cubicBezTo>
                  <a:cubicBezTo>
                    <a:pt x="378" y="730"/>
                    <a:pt x="419" y="749"/>
                    <a:pt x="434" y="749"/>
                  </a:cubicBezTo>
                  <a:cubicBezTo>
                    <a:pt x="450" y="749"/>
                    <a:pt x="440" y="730"/>
                    <a:pt x="402" y="692"/>
                  </a:cubicBezTo>
                  <a:cubicBezTo>
                    <a:pt x="354" y="606"/>
                    <a:pt x="278" y="415"/>
                    <a:pt x="239" y="214"/>
                  </a:cubicBezTo>
                  <a:cubicBezTo>
                    <a:pt x="239" y="58"/>
                    <a:pt x="239"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0"/>
            <p:cNvSpPr/>
            <p:nvPr/>
          </p:nvSpPr>
          <p:spPr>
            <a:xfrm>
              <a:off x="2788385" y="3719964"/>
              <a:ext cx="14364" cy="23453"/>
            </a:xfrm>
            <a:custGeom>
              <a:rect b="b" l="l" r="r" t="t"/>
              <a:pathLst>
                <a:path extrusionOk="0" h="769" w="471">
                  <a:moveTo>
                    <a:pt x="183" y="1"/>
                  </a:moveTo>
                  <a:cubicBezTo>
                    <a:pt x="156" y="1"/>
                    <a:pt x="122" y="6"/>
                    <a:pt x="77" y="14"/>
                  </a:cubicBezTo>
                  <a:cubicBezTo>
                    <a:pt x="39" y="52"/>
                    <a:pt x="1" y="138"/>
                    <a:pt x="77" y="215"/>
                  </a:cubicBezTo>
                  <a:cubicBezTo>
                    <a:pt x="163" y="291"/>
                    <a:pt x="201" y="578"/>
                    <a:pt x="364" y="692"/>
                  </a:cubicBezTo>
                  <a:cubicBezTo>
                    <a:pt x="414" y="747"/>
                    <a:pt x="443" y="769"/>
                    <a:pt x="455" y="769"/>
                  </a:cubicBezTo>
                  <a:cubicBezTo>
                    <a:pt x="471" y="769"/>
                    <a:pt x="461" y="735"/>
                    <a:pt x="440" y="692"/>
                  </a:cubicBezTo>
                  <a:cubicBezTo>
                    <a:pt x="402" y="616"/>
                    <a:pt x="278" y="415"/>
                    <a:pt x="278" y="215"/>
                  </a:cubicBezTo>
                  <a:cubicBezTo>
                    <a:pt x="278" y="59"/>
                    <a:pt x="278" y="1"/>
                    <a:pt x="18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80"/>
            <p:cNvSpPr/>
            <p:nvPr/>
          </p:nvSpPr>
          <p:spPr>
            <a:xfrm>
              <a:off x="2806745" y="3723776"/>
              <a:ext cx="13876" cy="22843"/>
            </a:xfrm>
            <a:custGeom>
              <a:rect b="b" l="l" r="r" t="t"/>
              <a:pathLst>
                <a:path extrusionOk="0" h="749" w="455">
                  <a:moveTo>
                    <a:pt x="168" y="0"/>
                  </a:moveTo>
                  <a:cubicBezTo>
                    <a:pt x="143" y="0"/>
                    <a:pt x="113" y="5"/>
                    <a:pt x="77" y="13"/>
                  </a:cubicBezTo>
                  <a:cubicBezTo>
                    <a:pt x="0" y="51"/>
                    <a:pt x="0" y="128"/>
                    <a:pt x="77" y="214"/>
                  </a:cubicBezTo>
                  <a:cubicBezTo>
                    <a:pt x="115" y="290"/>
                    <a:pt x="192" y="567"/>
                    <a:pt x="316" y="692"/>
                  </a:cubicBezTo>
                  <a:cubicBezTo>
                    <a:pt x="373" y="730"/>
                    <a:pt x="414" y="749"/>
                    <a:pt x="434" y="749"/>
                  </a:cubicBezTo>
                  <a:cubicBezTo>
                    <a:pt x="454" y="749"/>
                    <a:pt x="454" y="730"/>
                    <a:pt x="430" y="692"/>
                  </a:cubicBezTo>
                  <a:cubicBezTo>
                    <a:pt x="392" y="606"/>
                    <a:pt x="278" y="405"/>
                    <a:pt x="278" y="214"/>
                  </a:cubicBezTo>
                  <a:cubicBezTo>
                    <a:pt x="278" y="58"/>
                    <a:pt x="254" y="0"/>
                    <a:pt x="16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80"/>
            <p:cNvSpPr/>
            <p:nvPr/>
          </p:nvSpPr>
          <p:spPr>
            <a:xfrm>
              <a:off x="2824799" y="3727253"/>
              <a:ext cx="12931" cy="21013"/>
            </a:xfrm>
            <a:custGeom>
              <a:rect b="b" l="l" r="r" t="t"/>
              <a:pathLst>
                <a:path extrusionOk="0" h="689" w="424">
                  <a:moveTo>
                    <a:pt x="163" y="1"/>
                  </a:moveTo>
                  <a:cubicBezTo>
                    <a:pt x="142" y="1"/>
                    <a:pt x="113" y="5"/>
                    <a:pt x="77" y="14"/>
                  </a:cubicBezTo>
                  <a:cubicBezTo>
                    <a:pt x="1" y="52"/>
                    <a:pt x="1" y="100"/>
                    <a:pt x="77" y="176"/>
                  </a:cubicBezTo>
                  <a:cubicBezTo>
                    <a:pt x="125" y="253"/>
                    <a:pt x="163" y="530"/>
                    <a:pt x="278" y="616"/>
                  </a:cubicBezTo>
                  <a:cubicBezTo>
                    <a:pt x="334" y="668"/>
                    <a:pt x="373" y="688"/>
                    <a:pt x="395" y="688"/>
                  </a:cubicBezTo>
                  <a:cubicBezTo>
                    <a:pt x="421" y="688"/>
                    <a:pt x="423" y="658"/>
                    <a:pt x="402" y="616"/>
                  </a:cubicBezTo>
                  <a:cubicBezTo>
                    <a:pt x="364" y="530"/>
                    <a:pt x="240" y="377"/>
                    <a:pt x="240" y="215"/>
                  </a:cubicBezTo>
                  <a:cubicBezTo>
                    <a:pt x="240" y="59"/>
                    <a:pt x="240"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0"/>
            <p:cNvSpPr/>
            <p:nvPr/>
          </p:nvSpPr>
          <p:spPr>
            <a:xfrm>
              <a:off x="2841726" y="3731035"/>
              <a:ext cx="12016" cy="18390"/>
            </a:xfrm>
            <a:custGeom>
              <a:rect b="b" l="l" r="r" t="t"/>
              <a:pathLst>
                <a:path extrusionOk="0" h="603" w="394">
                  <a:moveTo>
                    <a:pt x="155" y="0"/>
                  </a:moveTo>
                  <a:cubicBezTo>
                    <a:pt x="136" y="0"/>
                    <a:pt x="113" y="5"/>
                    <a:pt x="86" y="14"/>
                  </a:cubicBezTo>
                  <a:cubicBezTo>
                    <a:pt x="0" y="14"/>
                    <a:pt x="0" y="91"/>
                    <a:pt x="86" y="129"/>
                  </a:cubicBezTo>
                  <a:cubicBezTo>
                    <a:pt x="124" y="215"/>
                    <a:pt x="163" y="454"/>
                    <a:pt x="287" y="530"/>
                  </a:cubicBezTo>
                  <a:cubicBezTo>
                    <a:pt x="339" y="582"/>
                    <a:pt x="367" y="602"/>
                    <a:pt x="379" y="602"/>
                  </a:cubicBezTo>
                  <a:cubicBezTo>
                    <a:pt x="394" y="602"/>
                    <a:pt x="384" y="572"/>
                    <a:pt x="363" y="530"/>
                  </a:cubicBezTo>
                  <a:cubicBezTo>
                    <a:pt x="325" y="492"/>
                    <a:pt x="239" y="329"/>
                    <a:pt x="239" y="167"/>
                  </a:cubicBezTo>
                  <a:cubicBezTo>
                    <a:pt x="239" y="50"/>
                    <a:pt x="217" y="0"/>
                    <a:pt x="1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80"/>
            <p:cNvSpPr/>
            <p:nvPr/>
          </p:nvSpPr>
          <p:spPr>
            <a:xfrm>
              <a:off x="2860085" y="3733352"/>
              <a:ext cx="10217" cy="16774"/>
            </a:xfrm>
            <a:custGeom>
              <a:rect b="b" l="l" r="r" t="t"/>
              <a:pathLst>
                <a:path extrusionOk="0" h="550" w="335">
                  <a:moveTo>
                    <a:pt x="115" y="0"/>
                  </a:moveTo>
                  <a:cubicBezTo>
                    <a:pt x="94" y="0"/>
                    <a:pt x="69" y="5"/>
                    <a:pt x="38" y="15"/>
                  </a:cubicBezTo>
                  <a:cubicBezTo>
                    <a:pt x="0" y="15"/>
                    <a:pt x="0" y="91"/>
                    <a:pt x="38" y="139"/>
                  </a:cubicBezTo>
                  <a:cubicBezTo>
                    <a:pt x="77" y="215"/>
                    <a:pt x="115" y="416"/>
                    <a:pt x="239" y="492"/>
                  </a:cubicBezTo>
                  <a:cubicBezTo>
                    <a:pt x="277" y="531"/>
                    <a:pt x="306" y="550"/>
                    <a:pt x="320" y="550"/>
                  </a:cubicBezTo>
                  <a:cubicBezTo>
                    <a:pt x="335" y="550"/>
                    <a:pt x="335" y="531"/>
                    <a:pt x="315" y="492"/>
                  </a:cubicBezTo>
                  <a:cubicBezTo>
                    <a:pt x="277" y="454"/>
                    <a:pt x="201" y="292"/>
                    <a:pt x="201" y="139"/>
                  </a:cubicBezTo>
                  <a:cubicBezTo>
                    <a:pt x="201" y="45"/>
                    <a:pt x="179"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80"/>
            <p:cNvSpPr/>
            <p:nvPr/>
          </p:nvSpPr>
          <p:spPr>
            <a:xfrm>
              <a:off x="2876981" y="3737043"/>
              <a:ext cx="10857" cy="17323"/>
            </a:xfrm>
            <a:custGeom>
              <a:rect b="b" l="l" r="r" t="t"/>
              <a:pathLst>
                <a:path extrusionOk="0" h="568" w="356">
                  <a:moveTo>
                    <a:pt x="132" y="0"/>
                  </a:moveTo>
                  <a:cubicBezTo>
                    <a:pt x="109" y="0"/>
                    <a:pt x="79" y="6"/>
                    <a:pt x="39" y="18"/>
                  </a:cubicBezTo>
                  <a:cubicBezTo>
                    <a:pt x="0" y="18"/>
                    <a:pt x="0" y="94"/>
                    <a:pt x="39" y="132"/>
                  </a:cubicBezTo>
                  <a:cubicBezTo>
                    <a:pt x="125" y="209"/>
                    <a:pt x="163" y="410"/>
                    <a:pt x="239" y="496"/>
                  </a:cubicBezTo>
                  <a:cubicBezTo>
                    <a:pt x="295" y="547"/>
                    <a:pt x="326" y="568"/>
                    <a:pt x="339" y="568"/>
                  </a:cubicBezTo>
                  <a:cubicBezTo>
                    <a:pt x="356" y="568"/>
                    <a:pt x="346" y="537"/>
                    <a:pt x="325" y="496"/>
                  </a:cubicBezTo>
                  <a:cubicBezTo>
                    <a:pt x="277" y="448"/>
                    <a:pt x="201" y="295"/>
                    <a:pt x="201" y="171"/>
                  </a:cubicBezTo>
                  <a:cubicBezTo>
                    <a:pt x="201" y="56"/>
                    <a:pt x="201" y="0"/>
                    <a:pt x="1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80"/>
            <p:cNvSpPr/>
            <p:nvPr/>
          </p:nvSpPr>
          <p:spPr>
            <a:xfrm>
              <a:off x="2894181" y="3739482"/>
              <a:ext cx="10583" cy="17536"/>
            </a:xfrm>
            <a:custGeom>
              <a:rect b="b" l="l" r="r" t="t"/>
              <a:pathLst>
                <a:path extrusionOk="0" h="575" w="347">
                  <a:moveTo>
                    <a:pt x="139" y="1"/>
                  </a:moveTo>
                  <a:cubicBezTo>
                    <a:pt x="124" y="1"/>
                    <a:pt x="103" y="5"/>
                    <a:pt x="77" y="14"/>
                  </a:cubicBezTo>
                  <a:cubicBezTo>
                    <a:pt x="0" y="52"/>
                    <a:pt x="0" y="91"/>
                    <a:pt x="38" y="177"/>
                  </a:cubicBezTo>
                  <a:cubicBezTo>
                    <a:pt x="115" y="215"/>
                    <a:pt x="153" y="454"/>
                    <a:pt x="239" y="530"/>
                  </a:cubicBezTo>
                  <a:cubicBezTo>
                    <a:pt x="287" y="563"/>
                    <a:pt x="315" y="574"/>
                    <a:pt x="329" y="574"/>
                  </a:cubicBezTo>
                  <a:cubicBezTo>
                    <a:pt x="347" y="574"/>
                    <a:pt x="337" y="552"/>
                    <a:pt x="315" y="530"/>
                  </a:cubicBezTo>
                  <a:cubicBezTo>
                    <a:pt x="277" y="454"/>
                    <a:pt x="191" y="291"/>
                    <a:pt x="191" y="177"/>
                  </a:cubicBezTo>
                  <a:cubicBezTo>
                    <a:pt x="191" y="52"/>
                    <a:pt x="191" y="1"/>
                    <a:pt x="1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0"/>
            <p:cNvSpPr/>
            <p:nvPr/>
          </p:nvSpPr>
          <p:spPr>
            <a:xfrm>
              <a:off x="2911077" y="3742959"/>
              <a:ext cx="10217" cy="15828"/>
            </a:xfrm>
            <a:custGeom>
              <a:rect b="b" l="l" r="r" t="t"/>
              <a:pathLst>
                <a:path extrusionOk="0" h="519" w="335">
                  <a:moveTo>
                    <a:pt x="148" y="1"/>
                  </a:moveTo>
                  <a:cubicBezTo>
                    <a:pt x="130" y="1"/>
                    <a:pt x="107" y="5"/>
                    <a:pt x="77" y="15"/>
                  </a:cubicBezTo>
                  <a:cubicBezTo>
                    <a:pt x="0" y="15"/>
                    <a:pt x="0" y="63"/>
                    <a:pt x="38" y="139"/>
                  </a:cubicBezTo>
                  <a:cubicBezTo>
                    <a:pt x="115" y="177"/>
                    <a:pt x="163" y="378"/>
                    <a:pt x="239" y="454"/>
                  </a:cubicBezTo>
                  <a:cubicBezTo>
                    <a:pt x="277" y="497"/>
                    <a:pt x="306" y="519"/>
                    <a:pt x="320" y="519"/>
                  </a:cubicBezTo>
                  <a:cubicBezTo>
                    <a:pt x="335" y="519"/>
                    <a:pt x="335" y="497"/>
                    <a:pt x="316" y="454"/>
                  </a:cubicBezTo>
                  <a:cubicBezTo>
                    <a:pt x="277" y="416"/>
                    <a:pt x="201" y="254"/>
                    <a:pt x="201" y="139"/>
                  </a:cubicBezTo>
                  <a:cubicBezTo>
                    <a:pt x="201" y="45"/>
                    <a:pt x="201" y="1"/>
                    <a:pt x="1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0"/>
            <p:cNvSpPr/>
            <p:nvPr/>
          </p:nvSpPr>
          <p:spPr>
            <a:xfrm>
              <a:off x="2925655" y="3744850"/>
              <a:ext cx="10308" cy="15950"/>
            </a:xfrm>
            <a:custGeom>
              <a:rect b="b" l="l" r="r" t="t"/>
              <a:pathLst>
                <a:path extrusionOk="0" h="523" w="338">
                  <a:moveTo>
                    <a:pt x="76" y="1"/>
                  </a:moveTo>
                  <a:cubicBezTo>
                    <a:pt x="0" y="39"/>
                    <a:pt x="0" y="77"/>
                    <a:pt x="76" y="115"/>
                  </a:cubicBezTo>
                  <a:cubicBezTo>
                    <a:pt x="115" y="192"/>
                    <a:pt x="162" y="392"/>
                    <a:pt x="239" y="478"/>
                  </a:cubicBezTo>
                  <a:cubicBezTo>
                    <a:pt x="271" y="511"/>
                    <a:pt x="297" y="523"/>
                    <a:pt x="312" y="523"/>
                  </a:cubicBezTo>
                  <a:cubicBezTo>
                    <a:pt x="334" y="523"/>
                    <a:pt x="337" y="500"/>
                    <a:pt x="315" y="478"/>
                  </a:cubicBezTo>
                  <a:cubicBezTo>
                    <a:pt x="277" y="392"/>
                    <a:pt x="201" y="278"/>
                    <a:pt x="201" y="154"/>
                  </a:cubicBezTo>
                  <a:cubicBezTo>
                    <a:pt x="201" y="1"/>
                    <a:pt x="201" y="1"/>
                    <a:pt x="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0"/>
            <p:cNvSpPr/>
            <p:nvPr/>
          </p:nvSpPr>
          <p:spPr>
            <a:xfrm>
              <a:off x="2941391" y="3747930"/>
              <a:ext cx="8478" cy="13571"/>
            </a:xfrm>
            <a:custGeom>
              <a:rect b="b" l="l" r="r" t="t"/>
              <a:pathLst>
                <a:path extrusionOk="0" h="445" w="278">
                  <a:moveTo>
                    <a:pt x="109" y="0"/>
                  </a:moveTo>
                  <a:cubicBezTo>
                    <a:pt x="92" y="0"/>
                    <a:pt x="69" y="5"/>
                    <a:pt x="38" y="14"/>
                  </a:cubicBezTo>
                  <a:cubicBezTo>
                    <a:pt x="0" y="14"/>
                    <a:pt x="0" y="53"/>
                    <a:pt x="38" y="91"/>
                  </a:cubicBezTo>
                  <a:cubicBezTo>
                    <a:pt x="76" y="177"/>
                    <a:pt x="124" y="330"/>
                    <a:pt x="201" y="416"/>
                  </a:cubicBezTo>
                  <a:cubicBezTo>
                    <a:pt x="239" y="435"/>
                    <a:pt x="258" y="444"/>
                    <a:pt x="268" y="444"/>
                  </a:cubicBezTo>
                  <a:cubicBezTo>
                    <a:pt x="277" y="444"/>
                    <a:pt x="277" y="435"/>
                    <a:pt x="277" y="416"/>
                  </a:cubicBezTo>
                  <a:cubicBezTo>
                    <a:pt x="239" y="377"/>
                    <a:pt x="162" y="215"/>
                    <a:pt x="162" y="139"/>
                  </a:cubicBezTo>
                  <a:cubicBezTo>
                    <a:pt x="162" y="45"/>
                    <a:pt x="162" y="0"/>
                    <a:pt x="10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0"/>
            <p:cNvSpPr/>
            <p:nvPr/>
          </p:nvSpPr>
          <p:spPr>
            <a:xfrm>
              <a:off x="2958287" y="3749089"/>
              <a:ext cx="8509" cy="14029"/>
            </a:xfrm>
            <a:custGeom>
              <a:rect b="b" l="l" r="r" t="t"/>
              <a:pathLst>
                <a:path extrusionOk="0" h="460" w="279">
                  <a:moveTo>
                    <a:pt x="114" y="0"/>
                  </a:moveTo>
                  <a:cubicBezTo>
                    <a:pt x="98" y="0"/>
                    <a:pt x="76" y="5"/>
                    <a:pt x="48" y="15"/>
                  </a:cubicBezTo>
                  <a:cubicBezTo>
                    <a:pt x="0" y="15"/>
                    <a:pt x="0" y="53"/>
                    <a:pt x="48" y="139"/>
                  </a:cubicBezTo>
                  <a:cubicBezTo>
                    <a:pt x="86" y="177"/>
                    <a:pt x="124" y="339"/>
                    <a:pt x="201" y="416"/>
                  </a:cubicBezTo>
                  <a:cubicBezTo>
                    <a:pt x="237" y="448"/>
                    <a:pt x="258" y="460"/>
                    <a:pt x="267" y="460"/>
                  </a:cubicBezTo>
                  <a:cubicBezTo>
                    <a:pt x="278" y="460"/>
                    <a:pt x="267" y="438"/>
                    <a:pt x="239" y="416"/>
                  </a:cubicBezTo>
                  <a:cubicBezTo>
                    <a:pt x="201" y="378"/>
                    <a:pt x="163" y="253"/>
                    <a:pt x="163" y="139"/>
                  </a:cubicBezTo>
                  <a:cubicBezTo>
                    <a:pt x="163" y="45"/>
                    <a:pt x="163" y="0"/>
                    <a:pt x="1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0"/>
            <p:cNvSpPr/>
            <p:nvPr/>
          </p:nvSpPr>
          <p:spPr>
            <a:xfrm>
              <a:off x="2972834" y="3751224"/>
              <a:ext cx="7045" cy="11437"/>
            </a:xfrm>
            <a:custGeom>
              <a:rect b="b" l="l" r="r" t="t"/>
              <a:pathLst>
                <a:path extrusionOk="0" h="375" w="231">
                  <a:moveTo>
                    <a:pt x="107" y="1"/>
                  </a:moveTo>
                  <a:cubicBezTo>
                    <a:pt x="96" y="1"/>
                    <a:pt x="78" y="12"/>
                    <a:pt x="49" y="31"/>
                  </a:cubicBezTo>
                  <a:cubicBezTo>
                    <a:pt x="1" y="31"/>
                    <a:pt x="1" y="69"/>
                    <a:pt x="49" y="107"/>
                  </a:cubicBezTo>
                  <a:cubicBezTo>
                    <a:pt x="87" y="145"/>
                    <a:pt x="87" y="269"/>
                    <a:pt x="163" y="346"/>
                  </a:cubicBezTo>
                  <a:cubicBezTo>
                    <a:pt x="202" y="365"/>
                    <a:pt x="221" y="375"/>
                    <a:pt x="226" y="375"/>
                  </a:cubicBezTo>
                  <a:cubicBezTo>
                    <a:pt x="230" y="375"/>
                    <a:pt x="221" y="365"/>
                    <a:pt x="202" y="346"/>
                  </a:cubicBezTo>
                  <a:cubicBezTo>
                    <a:pt x="202" y="308"/>
                    <a:pt x="125" y="183"/>
                    <a:pt x="125" y="107"/>
                  </a:cubicBezTo>
                  <a:cubicBezTo>
                    <a:pt x="125" y="30"/>
                    <a:pt x="125" y="1"/>
                    <a:pt x="10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0"/>
            <p:cNvSpPr/>
            <p:nvPr/>
          </p:nvSpPr>
          <p:spPr>
            <a:xfrm>
              <a:off x="2987412" y="3753298"/>
              <a:ext cx="6831" cy="11010"/>
            </a:xfrm>
            <a:custGeom>
              <a:rect b="b" l="l" r="r" t="t"/>
              <a:pathLst>
                <a:path extrusionOk="0" h="361" w="224">
                  <a:moveTo>
                    <a:pt x="1" y="1"/>
                  </a:moveTo>
                  <a:lnTo>
                    <a:pt x="1" y="77"/>
                  </a:lnTo>
                  <a:cubicBezTo>
                    <a:pt x="49" y="115"/>
                    <a:pt x="87" y="278"/>
                    <a:pt x="163" y="316"/>
                  </a:cubicBezTo>
                  <a:cubicBezTo>
                    <a:pt x="179" y="348"/>
                    <a:pt x="196" y="360"/>
                    <a:pt x="206" y="360"/>
                  </a:cubicBezTo>
                  <a:cubicBezTo>
                    <a:pt x="220" y="360"/>
                    <a:pt x="223" y="338"/>
                    <a:pt x="201" y="316"/>
                  </a:cubicBezTo>
                  <a:cubicBezTo>
                    <a:pt x="163" y="278"/>
                    <a:pt x="125" y="201"/>
                    <a:pt x="125" y="77"/>
                  </a:cubicBezTo>
                  <a:cubicBezTo>
                    <a:pt x="125" y="1"/>
                    <a:pt x="125"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0"/>
            <p:cNvSpPr/>
            <p:nvPr/>
          </p:nvSpPr>
          <p:spPr>
            <a:xfrm>
              <a:off x="2998483" y="3753298"/>
              <a:ext cx="7319" cy="11406"/>
            </a:xfrm>
            <a:custGeom>
              <a:rect b="b" l="l" r="r" t="t"/>
              <a:pathLst>
                <a:path extrusionOk="0" h="374" w="240">
                  <a:moveTo>
                    <a:pt x="39" y="1"/>
                  </a:moveTo>
                  <a:cubicBezTo>
                    <a:pt x="39" y="1"/>
                    <a:pt x="1" y="39"/>
                    <a:pt x="39" y="77"/>
                  </a:cubicBezTo>
                  <a:cubicBezTo>
                    <a:pt x="77" y="115"/>
                    <a:pt x="116" y="278"/>
                    <a:pt x="163" y="316"/>
                  </a:cubicBezTo>
                  <a:cubicBezTo>
                    <a:pt x="202" y="354"/>
                    <a:pt x="221" y="373"/>
                    <a:pt x="230" y="373"/>
                  </a:cubicBezTo>
                  <a:cubicBezTo>
                    <a:pt x="240" y="373"/>
                    <a:pt x="240" y="354"/>
                    <a:pt x="240" y="316"/>
                  </a:cubicBezTo>
                  <a:cubicBezTo>
                    <a:pt x="202" y="278"/>
                    <a:pt x="163" y="201"/>
                    <a:pt x="163" y="77"/>
                  </a:cubicBezTo>
                  <a:cubicBezTo>
                    <a:pt x="163" y="1"/>
                    <a:pt x="163"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0"/>
            <p:cNvSpPr/>
            <p:nvPr/>
          </p:nvSpPr>
          <p:spPr>
            <a:xfrm>
              <a:off x="3011902" y="3754945"/>
              <a:ext cx="7319" cy="10034"/>
            </a:xfrm>
            <a:custGeom>
              <a:rect b="b" l="l" r="r" t="t"/>
              <a:pathLst>
                <a:path extrusionOk="0" h="329" w="240">
                  <a:moveTo>
                    <a:pt x="69" y="0"/>
                  </a:moveTo>
                  <a:cubicBezTo>
                    <a:pt x="51" y="0"/>
                    <a:pt x="28" y="9"/>
                    <a:pt x="0" y="23"/>
                  </a:cubicBezTo>
                  <a:cubicBezTo>
                    <a:pt x="0" y="23"/>
                    <a:pt x="0" y="61"/>
                    <a:pt x="39" y="100"/>
                  </a:cubicBezTo>
                  <a:cubicBezTo>
                    <a:pt x="77" y="147"/>
                    <a:pt x="115" y="262"/>
                    <a:pt x="201" y="300"/>
                  </a:cubicBezTo>
                  <a:cubicBezTo>
                    <a:pt x="220" y="319"/>
                    <a:pt x="230" y="329"/>
                    <a:pt x="235" y="329"/>
                  </a:cubicBezTo>
                  <a:cubicBezTo>
                    <a:pt x="239" y="329"/>
                    <a:pt x="239" y="319"/>
                    <a:pt x="239" y="300"/>
                  </a:cubicBezTo>
                  <a:cubicBezTo>
                    <a:pt x="201" y="262"/>
                    <a:pt x="115" y="186"/>
                    <a:pt x="115" y="100"/>
                  </a:cubicBezTo>
                  <a:cubicBezTo>
                    <a:pt x="115" y="27"/>
                    <a:pt x="100" y="0"/>
                    <a:pt x="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0"/>
            <p:cNvSpPr/>
            <p:nvPr/>
          </p:nvSpPr>
          <p:spPr>
            <a:xfrm>
              <a:off x="3023857" y="3754945"/>
              <a:ext cx="8387" cy="10034"/>
            </a:xfrm>
            <a:custGeom>
              <a:rect b="b" l="l" r="r" t="t"/>
              <a:pathLst>
                <a:path extrusionOk="0" h="329" w="275">
                  <a:moveTo>
                    <a:pt x="105" y="0"/>
                  </a:moveTo>
                  <a:cubicBezTo>
                    <a:pt x="94" y="0"/>
                    <a:pt x="76" y="9"/>
                    <a:pt x="48" y="23"/>
                  </a:cubicBezTo>
                  <a:cubicBezTo>
                    <a:pt x="0" y="23"/>
                    <a:pt x="0" y="61"/>
                    <a:pt x="48" y="100"/>
                  </a:cubicBezTo>
                  <a:cubicBezTo>
                    <a:pt x="86" y="147"/>
                    <a:pt x="124" y="262"/>
                    <a:pt x="201" y="300"/>
                  </a:cubicBezTo>
                  <a:cubicBezTo>
                    <a:pt x="244" y="319"/>
                    <a:pt x="265" y="329"/>
                    <a:pt x="270" y="329"/>
                  </a:cubicBezTo>
                  <a:cubicBezTo>
                    <a:pt x="275" y="329"/>
                    <a:pt x="263" y="319"/>
                    <a:pt x="239" y="300"/>
                  </a:cubicBezTo>
                  <a:cubicBezTo>
                    <a:pt x="201" y="262"/>
                    <a:pt x="163" y="186"/>
                    <a:pt x="124" y="100"/>
                  </a:cubicBezTo>
                  <a:cubicBezTo>
                    <a:pt x="124" y="27"/>
                    <a:pt x="124" y="0"/>
                    <a:pt x="10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0"/>
            <p:cNvSpPr/>
            <p:nvPr/>
          </p:nvSpPr>
          <p:spPr>
            <a:xfrm>
              <a:off x="3034927" y="3754945"/>
              <a:ext cx="8478" cy="10034"/>
            </a:xfrm>
            <a:custGeom>
              <a:rect b="b" l="l" r="r" t="t"/>
              <a:pathLst>
                <a:path extrusionOk="0" h="329" w="278">
                  <a:moveTo>
                    <a:pt x="98" y="0"/>
                  </a:moveTo>
                  <a:cubicBezTo>
                    <a:pt x="84" y="0"/>
                    <a:pt x="66" y="9"/>
                    <a:pt x="38" y="23"/>
                  </a:cubicBezTo>
                  <a:cubicBezTo>
                    <a:pt x="0" y="23"/>
                    <a:pt x="0" y="61"/>
                    <a:pt x="38" y="100"/>
                  </a:cubicBezTo>
                  <a:cubicBezTo>
                    <a:pt x="77" y="147"/>
                    <a:pt x="163" y="262"/>
                    <a:pt x="201" y="300"/>
                  </a:cubicBezTo>
                  <a:cubicBezTo>
                    <a:pt x="239" y="319"/>
                    <a:pt x="258" y="329"/>
                    <a:pt x="268" y="329"/>
                  </a:cubicBezTo>
                  <a:cubicBezTo>
                    <a:pt x="277" y="329"/>
                    <a:pt x="277" y="319"/>
                    <a:pt x="277" y="300"/>
                  </a:cubicBezTo>
                  <a:cubicBezTo>
                    <a:pt x="239" y="262"/>
                    <a:pt x="163" y="186"/>
                    <a:pt x="163" y="100"/>
                  </a:cubicBezTo>
                  <a:cubicBezTo>
                    <a:pt x="132" y="27"/>
                    <a:pt x="121" y="0"/>
                    <a:pt x="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0"/>
            <p:cNvSpPr/>
            <p:nvPr/>
          </p:nvSpPr>
          <p:spPr>
            <a:xfrm>
              <a:off x="3047157" y="3755189"/>
              <a:ext cx="8143" cy="9424"/>
            </a:xfrm>
            <a:custGeom>
              <a:rect b="b" l="l" r="r" t="t"/>
              <a:pathLst>
                <a:path extrusionOk="0" h="309" w="267">
                  <a:moveTo>
                    <a:pt x="85" y="0"/>
                  </a:moveTo>
                  <a:cubicBezTo>
                    <a:pt x="74" y="0"/>
                    <a:pt x="59" y="5"/>
                    <a:pt x="39" y="15"/>
                  </a:cubicBezTo>
                  <a:cubicBezTo>
                    <a:pt x="1" y="15"/>
                    <a:pt x="1" y="53"/>
                    <a:pt x="39" y="92"/>
                  </a:cubicBezTo>
                  <a:cubicBezTo>
                    <a:pt x="77" y="139"/>
                    <a:pt x="115" y="254"/>
                    <a:pt x="192" y="292"/>
                  </a:cubicBezTo>
                  <a:cubicBezTo>
                    <a:pt x="206" y="304"/>
                    <a:pt x="219" y="308"/>
                    <a:pt x="230" y="308"/>
                  </a:cubicBezTo>
                  <a:cubicBezTo>
                    <a:pt x="255" y="308"/>
                    <a:pt x="266" y="281"/>
                    <a:pt x="239" y="254"/>
                  </a:cubicBezTo>
                  <a:cubicBezTo>
                    <a:pt x="192" y="254"/>
                    <a:pt x="153" y="178"/>
                    <a:pt x="115" y="92"/>
                  </a:cubicBezTo>
                  <a:cubicBezTo>
                    <a:pt x="115" y="36"/>
                    <a:pt x="115" y="0"/>
                    <a:pt x="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0"/>
            <p:cNvSpPr/>
            <p:nvPr/>
          </p:nvSpPr>
          <p:spPr>
            <a:xfrm>
              <a:off x="3057953" y="3753999"/>
              <a:ext cx="7167" cy="9485"/>
            </a:xfrm>
            <a:custGeom>
              <a:rect b="b" l="l" r="r" t="t"/>
              <a:pathLst>
                <a:path extrusionOk="0" h="311" w="235">
                  <a:moveTo>
                    <a:pt x="70" y="1"/>
                  </a:moveTo>
                  <a:cubicBezTo>
                    <a:pt x="60" y="1"/>
                    <a:pt x="49" y="6"/>
                    <a:pt x="38" y="16"/>
                  </a:cubicBezTo>
                  <a:cubicBezTo>
                    <a:pt x="0" y="16"/>
                    <a:pt x="0" y="54"/>
                    <a:pt x="38" y="92"/>
                  </a:cubicBezTo>
                  <a:cubicBezTo>
                    <a:pt x="77" y="131"/>
                    <a:pt x="124" y="255"/>
                    <a:pt x="163" y="293"/>
                  </a:cubicBezTo>
                  <a:cubicBezTo>
                    <a:pt x="188" y="306"/>
                    <a:pt x="205" y="310"/>
                    <a:pt x="215" y="310"/>
                  </a:cubicBezTo>
                  <a:cubicBezTo>
                    <a:pt x="235" y="310"/>
                    <a:pt x="226" y="293"/>
                    <a:pt x="201" y="293"/>
                  </a:cubicBezTo>
                  <a:cubicBezTo>
                    <a:pt x="201" y="255"/>
                    <a:pt x="124" y="178"/>
                    <a:pt x="124" y="92"/>
                  </a:cubicBezTo>
                  <a:cubicBezTo>
                    <a:pt x="124" y="36"/>
                    <a:pt x="99" y="1"/>
                    <a:pt x="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0"/>
            <p:cNvSpPr/>
            <p:nvPr/>
          </p:nvSpPr>
          <p:spPr>
            <a:xfrm>
              <a:off x="3069023" y="3753694"/>
              <a:ext cx="5551" cy="7807"/>
            </a:xfrm>
            <a:custGeom>
              <a:rect b="b" l="l" r="r" t="t"/>
              <a:pathLst>
                <a:path extrusionOk="0" h="256" w="182">
                  <a:moveTo>
                    <a:pt x="61" y="1"/>
                  </a:moveTo>
                  <a:cubicBezTo>
                    <a:pt x="50" y="1"/>
                    <a:pt x="32" y="10"/>
                    <a:pt x="0" y="26"/>
                  </a:cubicBezTo>
                  <a:cubicBezTo>
                    <a:pt x="0" y="26"/>
                    <a:pt x="0" y="64"/>
                    <a:pt x="38" y="64"/>
                  </a:cubicBezTo>
                  <a:cubicBezTo>
                    <a:pt x="38" y="102"/>
                    <a:pt x="77" y="227"/>
                    <a:pt x="115" y="227"/>
                  </a:cubicBezTo>
                  <a:cubicBezTo>
                    <a:pt x="153" y="246"/>
                    <a:pt x="172" y="255"/>
                    <a:pt x="177" y="255"/>
                  </a:cubicBezTo>
                  <a:cubicBezTo>
                    <a:pt x="182" y="255"/>
                    <a:pt x="172" y="246"/>
                    <a:pt x="153" y="227"/>
                  </a:cubicBezTo>
                  <a:cubicBezTo>
                    <a:pt x="153" y="227"/>
                    <a:pt x="115" y="141"/>
                    <a:pt x="77" y="64"/>
                  </a:cubicBezTo>
                  <a:cubicBezTo>
                    <a:pt x="77" y="19"/>
                    <a:pt x="77" y="1"/>
                    <a:pt x="6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0"/>
            <p:cNvSpPr/>
            <p:nvPr/>
          </p:nvSpPr>
          <p:spPr>
            <a:xfrm>
              <a:off x="3078630" y="3753298"/>
              <a:ext cx="4971" cy="6160"/>
            </a:xfrm>
            <a:custGeom>
              <a:rect b="b" l="l" r="r" t="t"/>
              <a:pathLst>
                <a:path extrusionOk="0" h="202" w="163">
                  <a:moveTo>
                    <a:pt x="39" y="1"/>
                  </a:moveTo>
                  <a:cubicBezTo>
                    <a:pt x="1" y="1"/>
                    <a:pt x="1" y="39"/>
                    <a:pt x="39" y="77"/>
                  </a:cubicBezTo>
                  <a:cubicBezTo>
                    <a:pt x="77" y="77"/>
                    <a:pt x="77" y="201"/>
                    <a:pt x="163" y="201"/>
                  </a:cubicBezTo>
                  <a:cubicBezTo>
                    <a:pt x="163" y="201"/>
                    <a:pt x="115" y="115"/>
                    <a:pt x="115" y="77"/>
                  </a:cubicBezTo>
                  <a:cubicBezTo>
                    <a:pt x="77" y="1"/>
                    <a:pt x="77"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0"/>
            <p:cNvSpPr/>
            <p:nvPr/>
          </p:nvSpPr>
          <p:spPr>
            <a:xfrm>
              <a:off x="2154556" y="3733779"/>
              <a:ext cx="130011" cy="24520"/>
            </a:xfrm>
            <a:custGeom>
              <a:rect b="b" l="l" r="r" t="t"/>
              <a:pathLst>
                <a:path extrusionOk="0" h="804" w="4263">
                  <a:moveTo>
                    <a:pt x="4262" y="1"/>
                  </a:moveTo>
                  <a:lnTo>
                    <a:pt x="4262" y="1"/>
                  </a:lnTo>
                  <a:cubicBezTo>
                    <a:pt x="4262" y="1"/>
                    <a:pt x="3622" y="239"/>
                    <a:pt x="2867" y="364"/>
                  </a:cubicBezTo>
                  <a:cubicBezTo>
                    <a:pt x="2074" y="478"/>
                    <a:pt x="1511" y="478"/>
                    <a:pt x="1033" y="478"/>
                  </a:cubicBezTo>
                  <a:cubicBezTo>
                    <a:pt x="555" y="440"/>
                    <a:pt x="1" y="364"/>
                    <a:pt x="1" y="364"/>
                  </a:cubicBezTo>
                  <a:lnTo>
                    <a:pt x="1" y="364"/>
                  </a:lnTo>
                  <a:cubicBezTo>
                    <a:pt x="1" y="364"/>
                    <a:pt x="953" y="803"/>
                    <a:pt x="1852" y="803"/>
                  </a:cubicBezTo>
                  <a:cubicBezTo>
                    <a:pt x="1926" y="803"/>
                    <a:pt x="2001" y="800"/>
                    <a:pt x="2074" y="794"/>
                  </a:cubicBezTo>
                  <a:cubicBezTo>
                    <a:pt x="3030" y="717"/>
                    <a:pt x="3985" y="478"/>
                    <a:pt x="4062" y="316"/>
                  </a:cubicBezTo>
                  <a:cubicBezTo>
                    <a:pt x="4186" y="125"/>
                    <a:pt x="4262" y="1"/>
                    <a:pt x="42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39" name="Google Shape;11339;p80"/>
          <p:cNvGrpSpPr/>
          <p:nvPr/>
        </p:nvGrpSpPr>
        <p:grpSpPr>
          <a:xfrm>
            <a:off x="4147801" y="3411290"/>
            <a:ext cx="1986278" cy="1177985"/>
            <a:chOff x="5956313" y="2919984"/>
            <a:chExt cx="1322158" cy="784121"/>
          </a:xfrm>
        </p:grpSpPr>
        <p:sp>
          <p:nvSpPr>
            <p:cNvPr id="11340" name="Google Shape;11340;p80"/>
            <p:cNvSpPr/>
            <p:nvPr/>
          </p:nvSpPr>
          <p:spPr>
            <a:xfrm>
              <a:off x="5956313" y="2919984"/>
              <a:ext cx="1322158" cy="769696"/>
            </a:xfrm>
            <a:custGeom>
              <a:rect b="b" l="l" r="r" t="t"/>
              <a:pathLst>
                <a:path extrusionOk="0" h="25238" w="43353">
                  <a:moveTo>
                    <a:pt x="4061" y="1"/>
                  </a:moveTo>
                  <a:cubicBezTo>
                    <a:pt x="3807" y="1"/>
                    <a:pt x="3565" y="35"/>
                    <a:pt x="3345" y="93"/>
                  </a:cubicBezTo>
                  <a:cubicBezTo>
                    <a:pt x="2867" y="245"/>
                    <a:pt x="2705" y="331"/>
                    <a:pt x="2351" y="408"/>
                  </a:cubicBezTo>
                  <a:cubicBezTo>
                    <a:pt x="2074" y="484"/>
                    <a:pt x="1510" y="609"/>
                    <a:pt x="918" y="771"/>
                  </a:cubicBezTo>
                  <a:cubicBezTo>
                    <a:pt x="316" y="924"/>
                    <a:pt x="1" y="1249"/>
                    <a:pt x="163" y="1679"/>
                  </a:cubicBezTo>
                  <a:cubicBezTo>
                    <a:pt x="240" y="1879"/>
                    <a:pt x="440" y="2042"/>
                    <a:pt x="1157" y="2118"/>
                  </a:cubicBezTo>
                  <a:cubicBezTo>
                    <a:pt x="1619" y="2209"/>
                    <a:pt x="2025" y="2342"/>
                    <a:pt x="2491" y="2342"/>
                  </a:cubicBezTo>
                  <a:cubicBezTo>
                    <a:pt x="2661" y="2342"/>
                    <a:pt x="2839" y="2324"/>
                    <a:pt x="3030" y="2281"/>
                  </a:cubicBezTo>
                  <a:cubicBezTo>
                    <a:pt x="3615" y="2184"/>
                    <a:pt x="3867" y="1807"/>
                    <a:pt x="4356" y="1807"/>
                  </a:cubicBezTo>
                  <a:cubicBezTo>
                    <a:pt x="4498" y="1807"/>
                    <a:pt x="4660" y="1838"/>
                    <a:pt x="4855" y="1918"/>
                  </a:cubicBezTo>
                  <a:cubicBezTo>
                    <a:pt x="5734" y="2319"/>
                    <a:pt x="6212" y="4354"/>
                    <a:pt x="7091" y="7612"/>
                  </a:cubicBezTo>
                  <a:cubicBezTo>
                    <a:pt x="7922" y="10756"/>
                    <a:pt x="9002" y="15581"/>
                    <a:pt x="10435" y="17129"/>
                  </a:cubicBezTo>
                  <a:cubicBezTo>
                    <a:pt x="11152" y="17884"/>
                    <a:pt x="11945" y="18524"/>
                    <a:pt x="13732" y="19165"/>
                  </a:cubicBezTo>
                  <a:cubicBezTo>
                    <a:pt x="15805" y="19958"/>
                    <a:pt x="18509" y="20311"/>
                    <a:pt x="19665" y="20436"/>
                  </a:cubicBezTo>
                  <a:cubicBezTo>
                    <a:pt x="19700" y="20438"/>
                    <a:pt x="19736" y="20439"/>
                    <a:pt x="19774" y="20439"/>
                  </a:cubicBezTo>
                  <a:cubicBezTo>
                    <a:pt x="20288" y="20439"/>
                    <a:pt x="21076" y="20248"/>
                    <a:pt x="22261" y="20248"/>
                  </a:cubicBezTo>
                  <a:cubicBezTo>
                    <a:pt x="22495" y="20248"/>
                    <a:pt x="22744" y="20255"/>
                    <a:pt x="23010" y="20273"/>
                  </a:cubicBezTo>
                  <a:cubicBezTo>
                    <a:pt x="23133" y="20282"/>
                    <a:pt x="23250" y="20286"/>
                    <a:pt x="23362" y="20286"/>
                  </a:cubicBezTo>
                  <a:cubicBezTo>
                    <a:pt x="24814" y="20286"/>
                    <a:pt x="25399" y="19595"/>
                    <a:pt x="25399" y="19595"/>
                  </a:cubicBezTo>
                  <a:cubicBezTo>
                    <a:pt x="26039" y="19958"/>
                    <a:pt x="26440" y="19757"/>
                    <a:pt x="26994" y="20072"/>
                  </a:cubicBezTo>
                  <a:cubicBezTo>
                    <a:pt x="27549" y="20436"/>
                    <a:pt x="27826" y="21190"/>
                    <a:pt x="28065" y="21831"/>
                  </a:cubicBezTo>
                  <a:cubicBezTo>
                    <a:pt x="28590" y="23302"/>
                    <a:pt x="29823" y="24420"/>
                    <a:pt x="31256" y="24898"/>
                  </a:cubicBezTo>
                  <a:cubicBezTo>
                    <a:pt x="31820" y="25097"/>
                    <a:pt x="32448" y="25237"/>
                    <a:pt x="32840" y="25237"/>
                  </a:cubicBezTo>
                  <a:cubicBezTo>
                    <a:pt x="33218" y="25237"/>
                    <a:pt x="33376" y="25107"/>
                    <a:pt x="33043" y="24774"/>
                  </a:cubicBezTo>
                  <a:cubicBezTo>
                    <a:pt x="32450" y="24181"/>
                    <a:pt x="31734" y="22863"/>
                    <a:pt x="30979" y="21869"/>
                  </a:cubicBezTo>
                  <a:cubicBezTo>
                    <a:pt x="29861" y="20436"/>
                    <a:pt x="29546" y="20235"/>
                    <a:pt x="29460" y="19881"/>
                  </a:cubicBezTo>
                  <a:cubicBezTo>
                    <a:pt x="29307" y="19203"/>
                    <a:pt x="29861" y="18563"/>
                    <a:pt x="29784" y="18448"/>
                  </a:cubicBezTo>
                  <a:cubicBezTo>
                    <a:pt x="30816" y="18362"/>
                    <a:pt x="31055" y="18123"/>
                    <a:pt x="32049" y="18047"/>
                  </a:cubicBezTo>
                  <a:cubicBezTo>
                    <a:pt x="32292" y="18023"/>
                    <a:pt x="32518" y="18013"/>
                    <a:pt x="32732" y="18013"/>
                  </a:cubicBezTo>
                  <a:cubicBezTo>
                    <a:pt x="34346" y="18013"/>
                    <a:pt x="35327" y="18601"/>
                    <a:pt x="38422" y="18601"/>
                  </a:cubicBezTo>
                  <a:cubicBezTo>
                    <a:pt x="42359" y="18601"/>
                    <a:pt x="43353" y="17569"/>
                    <a:pt x="43353" y="17569"/>
                  </a:cubicBezTo>
                  <a:cubicBezTo>
                    <a:pt x="43353" y="17569"/>
                    <a:pt x="39378" y="17493"/>
                    <a:pt x="36387" y="16652"/>
                  </a:cubicBezTo>
                  <a:cubicBezTo>
                    <a:pt x="33559" y="15859"/>
                    <a:pt x="31094" y="14941"/>
                    <a:pt x="28982" y="14502"/>
                  </a:cubicBezTo>
                  <a:cubicBezTo>
                    <a:pt x="28781" y="14464"/>
                    <a:pt x="27109" y="14024"/>
                    <a:pt x="25160" y="14024"/>
                  </a:cubicBezTo>
                  <a:cubicBezTo>
                    <a:pt x="24889" y="14020"/>
                    <a:pt x="24618" y="14019"/>
                    <a:pt x="24347" y="14019"/>
                  </a:cubicBezTo>
                  <a:cubicBezTo>
                    <a:pt x="21672" y="14019"/>
                    <a:pt x="19018" y="14196"/>
                    <a:pt x="16961" y="14664"/>
                  </a:cubicBezTo>
                  <a:cubicBezTo>
                    <a:pt x="16359" y="14808"/>
                    <a:pt x="15496" y="15114"/>
                    <a:pt x="14630" y="15114"/>
                  </a:cubicBezTo>
                  <a:cubicBezTo>
                    <a:pt x="14288" y="15114"/>
                    <a:pt x="13945" y="15066"/>
                    <a:pt x="13617" y="14941"/>
                  </a:cubicBezTo>
                  <a:cubicBezTo>
                    <a:pt x="11543" y="14186"/>
                    <a:pt x="9594" y="9046"/>
                    <a:pt x="9116" y="7460"/>
                  </a:cubicBezTo>
                  <a:cubicBezTo>
                    <a:pt x="8600" y="5902"/>
                    <a:pt x="7406" y="2835"/>
                    <a:pt x="6489" y="1440"/>
                  </a:cubicBezTo>
                  <a:cubicBezTo>
                    <a:pt x="5791" y="350"/>
                    <a:pt x="4867" y="1"/>
                    <a:pt x="406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0"/>
            <p:cNvSpPr/>
            <p:nvPr/>
          </p:nvSpPr>
          <p:spPr>
            <a:xfrm>
              <a:off x="6887676" y="3383973"/>
              <a:ext cx="19244" cy="42178"/>
            </a:xfrm>
            <a:custGeom>
              <a:rect b="b" l="l" r="r" t="t"/>
              <a:pathLst>
                <a:path extrusionOk="0" h="1383" w="631">
                  <a:moveTo>
                    <a:pt x="459" y="0"/>
                  </a:moveTo>
                  <a:cubicBezTo>
                    <a:pt x="407" y="0"/>
                    <a:pt x="342" y="18"/>
                    <a:pt x="316" y="129"/>
                  </a:cubicBezTo>
                  <a:cubicBezTo>
                    <a:pt x="277" y="243"/>
                    <a:pt x="316" y="367"/>
                    <a:pt x="277" y="406"/>
                  </a:cubicBezTo>
                  <a:cubicBezTo>
                    <a:pt x="239" y="406"/>
                    <a:pt x="239" y="444"/>
                    <a:pt x="201" y="444"/>
                  </a:cubicBezTo>
                  <a:cubicBezTo>
                    <a:pt x="277" y="559"/>
                    <a:pt x="239" y="721"/>
                    <a:pt x="201" y="883"/>
                  </a:cubicBezTo>
                  <a:cubicBezTo>
                    <a:pt x="153" y="998"/>
                    <a:pt x="77" y="1161"/>
                    <a:pt x="0" y="1237"/>
                  </a:cubicBezTo>
                  <a:cubicBezTo>
                    <a:pt x="0" y="1323"/>
                    <a:pt x="39" y="1361"/>
                    <a:pt x="153" y="1361"/>
                  </a:cubicBezTo>
                  <a:cubicBezTo>
                    <a:pt x="206" y="1374"/>
                    <a:pt x="250" y="1382"/>
                    <a:pt x="287" y="1382"/>
                  </a:cubicBezTo>
                  <a:cubicBezTo>
                    <a:pt x="363" y="1382"/>
                    <a:pt x="408" y="1346"/>
                    <a:pt x="440" y="1237"/>
                  </a:cubicBezTo>
                  <a:cubicBezTo>
                    <a:pt x="478" y="1084"/>
                    <a:pt x="631" y="645"/>
                    <a:pt x="593" y="520"/>
                  </a:cubicBezTo>
                  <a:cubicBezTo>
                    <a:pt x="555" y="482"/>
                    <a:pt x="478" y="482"/>
                    <a:pt x="516" y="406"/>
                  </a:cubicBezTo>
                  <a:cubicBezTo>
                    <a:pt x="516" y="320"/>
                    <a:pt x="516" y="320"/>
                    <a:pt x="555" y="243"/>
                  </a:cubicBezTo>
                  <a:cubicBezTo>
                    <a:pt x="593" y="81"/>
                    <a:pt x="593" y="43"/>
                    <a:pt x="516" y="4"/>
                  </a:cubicBezTo>
                  <a:cubicBezTo>
                    <a:pt x="504" y="4"/>
                    <a:pt x="483" y="0"/>
                    <a:pt x="4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0"/>
            <p:cNvSpPr/>
            <p:nvPr/>
          </p:nvSpPr>
          <p:spPr>
            <a:xfrm>
              <a:off x="6903413" y="3388487"/>
              <a:ext cx="21867" cy="41660"/>
            </a:xfrm>
            <a:custGeom>
              <a:rect b="b" l="l" r="r" t="t"/>
              <a:pathLst>
                <a:path extrusionOk="0" h="1366" w="717">
                  <a:moveTo>
                    <a:pt x="546" y="1"/>
                  </a:moveTo>
                  <a:cubicBezTo>
                    <a:pt x="503" y="1"/>
                    <a:pt x="460" y="25"/>
                    <a:pt x="440" y="133"/>
                  </a:cubicBezTo>
                  <a:cubicBezTo>
                    <a:pt x="402" y="219"/>
                    <a:pt x="402" y="258"/>
                    <a:pt x="354" y="372"/>
                  </a:cubicBezTo>
                  <a:cubicBezTo>
                    <a:pt x="354" y="458"/>
                    <a:pt x="239" y="411"/>
                    <a:pt x="201" y="535"/>
                  </a:cubicBezTo>
                  <a:cubicBezTo>
                    <a:pt x="163" y="697"/>
                    <a:pt x="115" y="812"/>
                    <a:pt x="39" y="1051"/>
                  </a:cubicBezTo>
                  <a:cubicBezTo>
                    <a:pt x="0" y="1251"/>
                    <a:pt x="0" y="1328"/>
                    <a:pt x="163" y="1328"/>
                  </a:cubicBezTo>
                  <a:cubicBezTo>
                    <a:pt x="251" y="1346"/>
                    <a:pt x="317" y="1365"/>
                    <a:pt x="366" y="1365"/>
                  </a:cubicBezTo>
                  <a:cubicBezTo>
                    <a:pt x="423" y="1365"/>
                    <a:pt x="458" y="1339"/>
                    <a:pt x="478" y="1251"/>
                  </a:cubicBezTo>
                  <a:cubicBezTo>
                    <a:pt x="516" y="1051"/>
                    <a:pt x="717" y="649"/>
                    <a:pt x="679" y="535"/>
                  </a:cubicBezTo>
                  <a:cubicBezTo>
                    <a:pt x="641" y="497"/>
                    <a:pt x="555" y="497"/>
                    <a:pt x="593" y="411"/>
                  </a:cubicBezTo>
                  <a:cubicBezTo>
                    <a:pt x="593" y="334"/>
                    <a:pt x="593" y="334"/>
                    <a:pt x="641" y="258"/>
                  </a:cubicBezTo>
                  <a:cubicBezTo>
                    <a:pt x="717" y="95"/>
                    <a:pt x="717" y="57"/>
                    <a:pt x="641" y="19"/>
                  </a:cubicBezTo>
                  <a:cubicBezTo>
                    <a:pt x="618" y="19"/>
                    <a:pt x="582" y="1"/>
                    <a:pt x="54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0"/>
            <p:cNvSpPr/>
            <p:nvPr/>
          </p:nvSpPr>
          <p:spPr>
            <a:xfrm>
              <a:off x="6921468" y="3394861"/>
              <a:ext cx="23361" cy="39220"/>
            </a:xfrm>
            <a:custGeom>
              <a:rect b="b" l="l" r="r" t="t"/>
              <a:pathLst>
                <a:path extrusionOk="0" h="1286" w="766">
                  <a:moveTo>
                    <a:pt x="516" y="0"/>
                  </a:moveTo>
                  <a:cubicBezTo>
                    <a:pt x="429" y="0"/>
                    <a:pt x="397" y="116"/>
                    <a:pt x="364" y="288"/>
                  </a:cubicBezTo>
                  <a:cubicBezTo>
                    <a:pt x="364" y="364"/>
                    <a:pt x="240" y="326"/>
                    <a:pt x="201" y="488"/>
                  </a:cubicBezTo>
                  <a:cubicBezTo>
                    <a:pt x="125" y="641"/>
                    <a:pt x="87" y="727"/>
                    <a:pt x="49" y="966"/>
                  </a:cubicBezTo>
                  <a:cubicBezTo>
                    <a:pt x="1" y="1157"/>
                    <a:pt x="1" y="1243"/>
                    <a:pt x="163" y="1281"/>
                  </a:cubicBezTo>
                  <a:cubicBezTo>
                    <a:pt x="227" y="1281"/>
                    <a:pt x="279" y="1285"/>
                    <a:pt x="320" y="1285"/>
                  </a:cubicBezTo>
                  <a:cubicBezTo>
                    <a:pt x="409" y="1285"/>
                    <a:pt x="453" y="1268"/>
                    <a:pt x="479" y="1157"/>
                  </a:cubicBezTo>
                  <a:cubicBezTo>
                    <a:pt x="526" y="1004"/>
                    <a:pt x="717" y="565"/>
                    <a:pt x="641" y="488"/>
                  </a:cubicBezTo>
                  <a:cubicBezTo>
                    <a:pt x="641" y="402"/>
                    <a:pt x="565" y="402"/>
                    <a:pt x="565" y="326"/>
                  </a:cubicBezTo>
                  <a:cubicBezTo>
                    <a:pt x="603" y="249"/>
                    <a:pt x="765" y="49"/>
                    <a:pt x="565" y="10"/>
                  </a:cubicBezTo>
                  <a:cubicBezTo>
                    <a:pt x="547" y="4"/>
                    <a:pt x="530" y="0"/>
                    <a:pt x="5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0"/>
            <p:cNvSpPr/>
            <p:nvPr/>
          </p:nvSpPr>
          <p:spPr>
            <a:xfrm>
              <a:off x="6938668" y="3399832"/>
              <a:ext cx="23056" cy="38884"/>
            </a:xfrm>
            <a:custGeom>
              <a:rect b="b" l="l" r="r" t="t"/>
              <a:pathLst>
                <a:path extrusionOk="0" h="1275" w="756">
                  <a:moveTo>
                    <a:pt x="555" y="0"/>
                  </a:moveTo>
                  <a:cubicBezTo>
                    <a:pt x="440" y="0"/>
                    <a:pt x="440" y="163"/>
                    <a:pt x="392" y="363"/>
                  </a:cubicBezTo>
                  <a:cubicBezTo>
                    <a:pt x="381" y="386"/>
                    <a:pt x="363" y="392"/>
                    <a:pt x="342" y="392"/>
                  </a:cubicBezTo>
                  <a:cubicBezTo>
                    <a:pt x="320" y="392"/>
                    <a:pt x="295" y="385"/>
                    <a:pt x="271" y="385"/>
                  </a:cubicBezTo>
                  <a:cubicBezTo>
                    <a:pt x="242" y="385"/>
                    <a:pt x="216" y="395"/>
                    <a:pt x="201" y="440"/>
                  </a:cubicBezTo>
                  <a:cubicBezTo>
                    <a:pt x="115" y="602"/>
                    <a:pt x="115" y="717"/>
                    <a:pt x="39" y="918"/>
                  </a:cubicBezTo>
                  <a:cubicBezTo>
                    <a:pt x="1" y="1157"/>
                    <a:pt x="1" y="1195"/>
                    <a:pt x="153" y="1233"/>
                  </a:cubicBezTo>
                  <a:cubicBezTo>
                    <a:pt x="244" y="1255"/>
                    <a:pt x="312" y="1274"/>
                    <a:pt x="362" y="1274"/>
                  </a:cubicBezTo>
                  <a:cubicBezTo>
                    <a:pt x="422" y="1274"/>
                    <a:pt x="457" y="1245"/>
                    <a:pt x="478" y="1157"/>
                  </a:cubicBezTo>
                  <a:cubicBezTo>
                    <a:pt x="516" y="956"/>
                    <a:pt x="679" y="602"/>
                    <a:pt x="631" y="478"/>
                  </a:cubicBezTo>
                  <a:cubicBezTo>
                    <a:pt x="593" y="440"/>
                    <a:pt x="516" y="440"/>
                    <a:pt x="555" y="363"/>
                  </a:cubicBezTo>
                  <a:cubicBezTo>
                    <a:pt x="593" y="277"/>
                    <a:pt x="755" y="39"/>
                    <a:pt x="5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0"/>
            <p:cNvSpPr/>
            <p:nvPr/>
          </p:nvSpPr>
          <p:spPr>
            <a:xfrm>
              <a:off x="6956723" y="3405779"/>
              <a:ext cx="23056" cy="37085"/>
            </a:xfrm>
            <a:custGeom>
              <a:rect b="b" l="l" r="r" t="t"/>
              <a:pathLst>
                <a:path extrusionOk="0" h="1216" w="756">
                  <a:moveTo>
                    <a:pt x="531" y="0"/>
                  </a:moveTo>
                  <a:cubicBezTo>
                    <a:pt x="440" y="0"/>
                    <a:pt x="437" y="149"/>
                    <a:pt x="402" y="321"/>
                  </a:cubicBezTo>
                  <a:cubicBezTo>
                    <a:pt x="389" y="351"/>
                    <a:pt x="365" y="356"/>
                    <a:pt x="339" y="356"/>
                  </a:cubicBezTo>
                  <a:cubicBezTo>
                    <a:pt x="327" y="356"/>
                    <a:pt x="314" y="355"/>
                    <a:pt x="302" y="355"/>
                  </a:cubicBezTo>
                  <a:cubicBezTo>
                    <a:pt x="261" y="355"/>
                    <a:pt x="221" y="364"/>
                    <a:pt x="202" y="446"/>
                  </a:cubicBezTo>
                  <a:cubicBezTo>
                    <a:pt x="125" y="560"/>
                    <a:pt x="125" y="684"/>
                    <a:pt x="39" y="923"/>
                  </a:cubicBezTo>
                  <a:cubicBezTo>
                    <a:pt x="1" y="1124"/>
                    <a:pt x="1" y="1124"/>
                    <a:pt x="202" y="1162"/>
                  </a:cubicBezTo>
                  <a:cubicBezTo>
                    <a:pt x="290" y="1183"/>
                    <a:pt x="354" y="1215"/>
                    <a:pt x="399" y="1215"/>
                  </a:cubicBezTo>
                  <a:cubicBezTo>
                    <a:pt x="436" y="1215"/>
                    <a:pt x="461" y="1193"/>
                    <a:pt x="479" y="1124"/>
                  </a:cubicBezTo>
                  <a:cubicBezTo>
                    <a:pt x="517" y="923"/>
                    <a:pt x="679" y="560"/>
                    <a:pt x="641" y="446"/>
                  </a:cubicBezTo>
                  <a:cubicBezTo>
                    <a:pt x="603" y="407"/>
                    <a:pt x="517" y="407"/>
                    <a:pt x="565" y="321"/>
                  </a:cubicBezTo>
                  <a:cubicBezTo>
                    <a:pt x="603" y="245"/>
                    <a:pt x="756" y="44"/>
                    <a:pt x="565" y="6"/>
                  </a:cubicBezTo>
                  <a:cubicBezTo>
                    <a:pt x="552" y="2"/>
                    <a:pt x="541" y="0"/>
                    <a:pt x="5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0"/>
            <p:cNvSpPr/>
            <p:nvPr/>
          </p:nvSpPr>
          <p:spPr>
            <a:xfrm>
              <a:off x="6975082" y="3410689"/>
              <a:ext cx="21897" cy="36506"/>
            </a:xfrm>
            <a:custGeom>
              <a:rect b="b" l="l" r="r" t="t"/>
              <a:pathLst>
                <a:path extrusionOk="0" h="1197" w="718">
                  <a:moveTo>
                    <a:pt x="503" y="0"/>
                  </a:moveTo>
                  <a:cubicBezTo>
                    <a:pt x="403" y="0"/>
                    <a:pt x="434" y="114"/>
                    <a:pt x="393" y="323"/>
                  </a:cubicBezTo>
                  <a:cubicBezTo>
                    <a:pt x="381" y="345"/>
                    <a:pt x="363" y="351"/>
                    <a:pt x="342" y="351"/>
                  </a:cubicBezTo>
                  <a:cubicBezTo>
                    <a:pt x="320" y="351"/>
                    <a:pt x="295" y="345"/>
                    <a:pt x="272" y="345"/>
                  </a:cubicBezTo>
                  <a:cubicBezTo>
                    <a:pt x="243" y="345"/>
                    <a:pt x="216" y="355"/>
                    <a:pt x="202" y="399"/>
                  </a:cubicBezTo>
                  <a:cubicBezTo>
                    <a:pt x="116" y="562"/>
                    <a:pt x="77" y="686"/>
                    <a:pt x="39" y="877"/>
                  </a:cubicBezTo>
                  <a:cubicBezTo>
                    <a:pt x="1" y="1116"/>
                    <a:pt x="1" y="1116"/>
                    <a:pt x="154" y="1164"/>
                  </a:cubicBezTo>
                  <a:cubicBezTo>
                    <a:pt x="261" y="1164"/>
                    <a:pt x="335" y="1196"/>
                    <a:pt x="387" y="1196"/>
                  </a:cubicBezTo>
                  <a:cubicBezTo>
                    <a:pt x="433" y="1196"/>
                    <a:pt x="461" y="1171"/>
                    <a:pt x="479" y="1078"/>
                  </a:cubicBezTo>
                  <a:cubicBezTo>
                    <a:pt x="517" y="925"/>
                    <a:pt x="679" y="562"/>
                    <a:pt x="632" y="447"/>
                  </a:cubicBezTo>
                  <a:cubicBezTo>
                    <a:pt x="593" y="399"/>
                    <a:pt x="517" y="399"/>
                    <a:pt x="555" y="323"/>
                  </a:cubicBezTo>
                  <a:cubicBezTo>
                    <a:pt x="555" y="246"/>
                    <a:pt x="718" y="46"/>
                    <a:pt x="555" y="7"/>
                  </a:cubicBezTo>
                  <a:cubicBezTo>
                    <a:pt x="535" y="3"/>
                    <a:pt x="517" y="0"/>
                    <a:pt x="5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0"/>
            <p:cNvSpPr/>
            <p:nvPr/>
          </p:nvSpPr>
          <p:spPr>
            <a:xfrm>
              <a:off x="6993167" y="3416697"/>
              <a:ext cx="20708" cy="34737"/>
            </a:xfrm>
            <a:custGeom>
              <a:rect b="b" l="l" r="r" t="t"/>
              <a:pathLst>
                <a:path extrusionOk="0" h="1139" w="679">
                  <a:moveTo>
                    <a:pt x="473" y="1"/>
                  </a:moveTo>
                  <a:cubicBezTo>
                    <a:pt x="401" y="1"/>
                    <a:pt x="396" y="117"/>
                    <a:pt x="363" y="288"/>
                  </a:cubicBezTo>
                  <a:cubicBezTo>
                    <a:pt x="351" y="326"/>
                    <a:pt x="333" y="335"/>
                    <a:pt x="311" y="335"/>
                  </a:cubicBezTo>
                  <a:cubicBezTo>
                    <a:pt x="294" y="335"/>
                    <a:pt x="275" y="329"/>
                    <a:pt x="255" y="329"/>
                  </a:cubicBezTo>
                  <a:cubicBezTo>
                    <a:pt x="225" y="329"/>
                    <a:pt x="193" y="342"/>
                    <a:pt x="163" y="403"/>
                  </a:cubicBezTo>
                  <a:cubicBezTo>
                    <a:pt x="125" y="527"/>
                    <a:pt x="86" y="642"/>
                    <a:pt x="39" y="842"/>
                  </a:cubicBezTo>
                  <a:cubicBezTo>
                    <a:pt x="0" y="1043"/>
                    <a:pt x="0" y="1043"/>
                    <a:pt x="163" y="1081"/>
                  </a:cubicBezTo>
                  <a:cubicBezTo>
                    <a:pt x="253" y="1103"/>
                    <a:pt x="317" y="1138"/>
                    <a:pt x="362" y="1138"/>
                  </a:cubicBezTo>
                  <a:cubicBezTo>
                    <a:pt x="398" y="1138"/>
                    <a:pt x="423" y="1115"/>
                    <a:pt x="440" y="1043"/>
                  </a:cubicBezTo>
                  <a:cubicBezTo>
                    <a:pt x="478" y="881"/>
                    <a:pt x="641" y="527"/>
                    <a:pt x="602" y="441"/>
                  </a:cubicBezTo>
                  <a:cubicBezTo>
                    <a:pt x="564" y="365"/>
                    <a:pt x="478" y="365"/>
                    <a:pt x="516" y="288"/>
                  </a:cubicBezTo>
                  <a:cubicBezTo>
                    <a:pt x="516" y="250"/>
                    <a:pt x="679" y="49"/>
                    <a:pt x="516" y="11"/>
                  </a:cubicBezTo>
                  <a:cubicBezTo>
                    <a:pt x="500" y="4"/>
                    <a:pt x="486" y="1"/>
                    <a:pt x="47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0"/>
            <p:cNvSpPr/>
            <p:nvPr/>
          </p:nvSpPr>
          <p:spPr>
            <a:xfrm>
              <a:off x="7010368" y="3420509"/>
              <a:ext cx="20403" cy="34554"/>
            </a:xfrm>
            <a:custGeom>
              <a:rect b="b" l="l" r="r" t="t"/>
              <a:pathLst>
                <a:path extrusionOk="0" h="1133" w="669">
                  <a:moveTo>
                    <a:pt x="516" y="1"/>
                  </a:moveTo>
                  <a:cubicBezTo>
                    <a:pt x="354" y="1"/>
                    <a:pt x="392" y="125"/>
                    <a:pt x="354" y="316"/>
                  </a:cubicBezTo>
                  <a:cubicBezTo>
                    <a:pt x="342" y="343"/>
                    <a:pt x="322" y="349"/>
                    <a:pt x="299" y="349"/>
                  </a:cubicBezTo>
                  <a:cubicBezTo>
                    <a:pt x="276" y="349"/>
                    <a:pt x="251" y="343"/>
                    <a:pt x="227" y="343"/>
                  </a:cubicBezTo>
                  <a:cubicBezTo>
                    <a:pt x="196" y="343"/>
                    <a:pt x="168" y="353"/>
                    <a:pt x="153" y="402"/>
                  </a:cubicBezTo>
                  <a:cubicBezTo>
                    <a:pt x="115" y="555"/>
                    <a:pt x="77" y="641"/>
                    <a:pt x="38" y="842"/>
                  </a:cubicBezTo>
                  <a:cubicBezTo>
                    <a:pt x="0" y="1033"/>
                    <a:pt x="0" y="1033"/>
                    <a:pt x="153" y="1081"/>
                  </a:cubicBezTo>
                  <a:cubicBezTo>
                    <a:pt x="240" y="1101"/>
                    <a:pt x="302" y="1132"/>
                    <a:pt x="347" y="1132"/>
                  </a:cubicBezTo>
                  <a:cubicBezTo>
                    <a:pt x="386" y="1132"/>
                    <a:pt x="412" y="1108"/>
                    <a:pt x="430" y="1033"/>
                  </a:cubicBezTo>
                  <a:cubicBezTo>
                    <a:pt x="478" y="880"/>
                    <a:pt x="631" y="517"/>
                    <a:pt x="593" y="440"/>
                  </a:cubicBezTo>
                  <a:cubicBezTo>
                    <a:pt x="554" y="364"/>
                    <a:pt x="478" y="402"/>
                    <a:pt x="516" y="316"/>
                  </a:cubicBezTo>
                  <a:cubicBezTo>
                    <a:pt x="516" y="240"/>
                    <a:pt x="669" y="39"/>
                    <a:pt x="5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0"/>
            <p:cNvSpPr/>
            <p:nvPr/>
          </p:nvSpPr>
          <p:spPr>
            <a:xfrm>
              <a:off x="7026105" y="3426426"/>
              <a:ext cx="19244" cy="31138"/>
            </a:xfrm>
            <a:custGeom>
              <a:rect b="b" l="l" r="r" t="t"/>
              <a:pathLst>
                <a:path extrusionOk="0" h="1021" w="631">
                  <a:moveTo>
                    <a:pt x="437" y="0"/>
                  </a:moveTo>
                  <a:cubicBezTo>
                    <a:pt x="362" y="0"/>
                    <a:pt x="387" y="110"/>
                    <a:pt x="354" y="285"/>
                  </a:cubicBezTo>
                  <a:cubicBezTo>
                    <a:pt x="342" y="307"/>
                    <a:pt x="328" y="313"/>
                    <a:pt x="311" y="313"/>
                  </a:cubicBezTo>
                  <a:cubicBezTo>
                    <a:pt x="294" y="313"/>
                    <a:pt x="276" y="307"/>
                    <a:pt x="258" y="307"/>
                  </a:cubicBezTo>
                  <a:cubicBezTo>
                    <a:pt x="236" y="307"/>
                    <a:pt x="216" y="316"/>
                    <a:pt x="201" y="361"/>
                  </a:cubicBezTo>
                  <a:cubicBezTo>
                    <a:pt x="115" y="485"/>
                    <a:pt x="115" y="562"/>
                    <a:pt x="77" y="762"/>
                  </a:cubicBezTo>
                  <a:cubicBezTo>
                    <a:pt x="0" y="963"/>
                    <a:pt x="38" y="963"/>
                    <a:pt x="153" y="1001"/>
                  </a:cubicBezTo>
                  <a:cubicBezTo>
                    <a:pt x="234" y="1001"/>
                    <a:pt x="294" y="1020"/>
                    <a:pt x="339" y="1020"/>
                  </a:cubicBezTo>
                  <a:cubicBezTo>
                    <a:pt x="385" y="1020"/>
                    <a:pt x="416" y="1001"/>
                    <a:pt x="440" y="925"/>
                  </a:cubicBezTo>
                  <a:cubicBezTo>
                    <a:pt x="478" y="801"/>
                    <a:pt x="593" y="485"/>
                    <a:pt x="554" y="409"/>
                  </a:cubicBezTo>
                  <a:cubicBezTo>
                    <a:pt x="554" y="323"/>
                    <a:pt x="478" y="361"/>
                    <a:pt x="478" y="285"/>
                  </a:cubicBezTo>
                  <a:cubicBezTo>
                    <a:pt x="516" y="208"/>
                    <a:pt x="631" y="46"/>
                    <a:pt x="478" y="7"/>
                  </a:cubicBezTo>
                  <a:cubicBezTo>
                    <a:pt x="462" y="3"/>
                    <a:pt x="449" y="0"/>
                    <a:pt x="4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0"/>
            <p:cNvSpPr/>
            <p:nvPr/>
          </p:nvSpPr>
          <p:spPr>
            <a:xfrm>
              <a:off x="7041841" y="3429933"/>
              <a:ext cx="19549" cy="31382"/>
            </a:xfrm>
            <a:custGeom>
              <a:rect b="b" l="l" r="r" t="t"/>
              <a:pathLst>
                <a:path extrusionOk="0" h="1029" w="641">
                  <a:moveTo>
                    <a:pt x="440" y="0"/>
                  </a:moveTo>
                  <a:cubicBezTo>
                    <a:pt x="364" y="0"/>
                    <a:pt x="396" y="117"/>
                    <a:pt x="354" y="294"/>
                  </a:cubicBezTo>
                  <a:cubicBezTo>
                    <a:pt x="343" y="315"/>
                    <a:pt x="327" y="321"/>
                    <a:pt x="308" y="321"/>
                  </a:cubicBezTo>
                  <a:cubicBezTo>
                    <a:pt x="284" y="321"/>
                    <a:pt x="257" y="312"/>
                    <a:pt x="231" y="312"/>
                  </a:cubicBezTo>
                  <a:cubicBezTo>
                    <a:pt x="203" y="312"/>
                    <a:pt x="177" y="323"/>
                    <a:pt x="163" y="370"/>
                  </a:cubicBezTo>
                  <a:cubicBezTo>
                    <a:pt x="115" y="485"/>
                    <a:pt x="77" y="571"/>
                    <a:pt x="38" y="772"/>
                  </a:cubicBezTo>
                  <a:cubicBezTo>
                    <a:pt x="0" y="963"/>
                    <a:pt x="0" y="963"/>
                    <a:pt x="163" y="1010"/>
                  </a:cubicBezTo>
                  <a:cubicBezTo>
                    <a:pt x="237" y="1010"/>
                    <a:pt x="295" y="1028"/>
                    <a:pt x="340" y="1028"/>
                  </a:cubicBezTo>
                  <a:cubicBezTo>
                    <a:pt x="388" y="1028"/>
                    <a:pt x="420" y="1008"/>
                    <a:pt x="440" y="924"/>
                  </a:cubicBezTo>
                  <a:cubicBezTo>
                    <a:pt x="478" y="810"/>
                    <a:pt x="592" y="485"/>
                    <a:pt x="554" y="408"/>
                  </a:cubicBezTo>
                  <a:cubicBezTo>
                    <a:pt x="516" y="332"/>
                    <a:pt x="440" y="370"/>
                    <a:pt x="478" y="294"/>
                  </a:cubicBezTo>
                  <a:cubicBezTo>
                    <a:pt x="516" y="208"/>
                    <a:pt x="640" y="55"/>
                    <a:pt x="478" y="7"/>
                  </a:cubicBezTo>
                  <a:cubicBezTo>
                    <a:pt x="463" y="2"/>
                    <a:pt x="450" y="0"/>
                    <a:pt x="4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0"/>
            <p:cNvSpPr/>
            <p:nvPr/>
          </p:nvSpPr>
          <p:spPr>
            <a:xfrm>
              <a:off x="7058737" y="3432769"/>
              <a:ext cx="17231" cy="31077"/>
            </a:xfrm>
            <a:custGeom>
              <a:rect b="b" l="l" r="r" t="t"/>
              <a:pathLst>
                <a:path extrusionOk="0" h="1019" w="565">
                  <a:moveTo>
                    <a:pt x="402" y="0"/>
                  </a:moveTo>
                  <a:cubicBezTo>
                    <a:pt x="277" y="0"/>
                    <a:pt x="325" y="77"/>
                    <a:pt x="277" y="277"/>
                  </a:cubicBezTo>
                  <a:cubicBezTo>
                    <a:pt x="277" y="300"/>
                    <a:pt x="267" y="306"/>
                    <a:pt x="252" y="306"/>
                  </a:cubicBezTo>
                  <a:cubicBezTo>
                    <a:pt x="236" y="306"/>
                    <a:pt x="214" y="299"/>
                    <a:pt x="192" y="299"/>
                  </a:cubicBezTo>
                  <a:cubicBezTo>
                    <a:pt x="166" y="299"/>
                    <a:pt x="139" y="309"/>
                    <a:pt x="124" y="354"/>
                  </a:cubicBezTo>
                  <a:cubicBezTo>
                    <a:pt x="86" y="516"/>
                    <a:pt x="38" y="593"/>
                    <a:pt x="38" y="793"/>
                  </a:cubicBezTo>
                  <a:cubicBezTo>
                    <a:pt x="0" y="994"/>
                    <a:pt x="0" y="994"/>
                    <a:pt x="163" y="994"/>
                  </a:cubicBezTo>
                  <a:cubicBezTo>
                    <a:pt x="256" y="994"/>
                    <a:pt x="308" y="1019"/>
                    <a:pt x="343" y="1019"/>
                  </a:cubicBezTo>
                  <a:cubicBezTo>
                    <a:pt x="369" y="1019"/>
                    <a:pt x="385" y="1005"/>
                    <a:pt x="402" y="956"/>
                  </a:cubicBezTo>
                  <a:cubicBezTo>
                    <a:pt x="440" y="793"/>
                    <a:pt x="516" y="478"/>
                    <a:pt x="478" y="354"/>
                  </a:cubicBezTo>
                  <a:cubicBezTo>
                    <a:pt x="478" y="315"/>
                    <a:pt x="402" y="354"/>
                    <a:pt x="402" y="277"/>
                  </a:cubicBezTo>
                  <a:cubicBezTo>
                    <a:pt x="440" y="201"/>
                    <a:pt x="564" y="38"/>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0"/>
            <p:cNvSpPr/>
            <p:nvPr/>
          </p:nvSpPr>
          <p:spPr>
            <a:xfrm>
              <a:off x="7073315" y="3436246"/>
              <a:ext cx="17201" cy="30467"/>
            </a:xfrm>
            <a:custGeom>
              <a:rect b="b" l="l" r="r" t="t"/>
              <a:pathLst>
                <a:path extrusionOk="0" h="999" w="564">
                  <a:moveTo>
                    <a:pt x="401" y="1"/>
                  </a:moveTo>
                  <a:cubicBezTo>
                    <a:pt x="277" y="1"/>
                    <a:pt x="325" y="87"/>
                    <a:pt x="277" y="278"/>
                  </a:cubicBezTo>
                  <a:cubicBezTo>
                    <a:pt x="277" y="304"/>
                    <a:pt x="266" y="311"/>
                    <a:pt x="251" y="311"/>
                  </a:cubicBezTo>
                  <a:cubicBezTo>
                    <a:pt x="237" y="311"/>
                    <a:pt x="218" y="305"/>
                    <a:pt x="201" y="305"/>
                  </a:cubicBezTo>
                  <a:cubicBezTo>
                    <a:pt x="180" y="305"/>
                    <a:pt x="162" y="315"/>
                    <a:pt x="162" y="364"/>
                  </a:cubicBezTo>
                  <a:cubicBezTo>
                    <a:pt x="124" y="479"/>
                    <a:pt x="86" y="603"/>
                    <a:pt x="38" y="756"/>
                  </a:cubicBezTo>
                  <a:cubicBezTo>
                    <a:pt x="0" y="956"/>
                    <a:pt x="38" y="956"/>
                    <a:pt x="162" y="956"/>
                  </a:cubicBezTo>
                  <a:cubicBezTo>
                    <a:pt x="246" y="976"/>
                    <a:pt x="307" y="998"/>
                    <a:pt x="351" y="998"/>
                  </a:cubicBezTo>
                  <a:cubicBezTo>
                    <a:pt x="393" y="998"/>
                    <a:pt x="421" y="978"/>
                    <a:pt x="440" y="918"/>
                  </a:cubicBezTo>
                  <a:cubicBezTo>
                    <a:pt x="440" y="756"/>
                    <a:pt x="564" y="440"/>
                    <a:pt x="516" y="364"/>
                  </a:cubicBezTo>
                  <a:cubicBezTo>
                    <a:pt x="478" y="326"/>
                    <a:pt x="401" y="326"/>
                    <a:pt x="440" y="278"/>
                  </a:cubicBezTo>
                  <a:cubicBezTo>
                    <a:pt x="440" y="201"/>
                    <a:pt x="564" y="39"/>
                    <a:pt x="4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0"/>
            <p:cNvSpPr/>
            <p:nvPr/>
          </p:nvSpPr>
          <p:spPr>
            <a:xfrm>
              <a:off x="7089051" y="3440973"/>
              <a:ext cx="16042" cy="27783"/>
            </a:xfrm>
            <a:custGeom>
              <a:rect b="b" l="l" r="r" t="t"/>
              <a:pathLst>
                <a:path extrusionOk="0" h="911" w="526">
                  <a:moveTo>
                    <a:pt x="337" y="1"/>
                  </a:moveTo>
                  <a:cubicBezTo>
                    <a:pt x="286" y="1"/>
                    <a:pt x="280" y="106"/>
                    <a:pt x="239" y="247"/>
                  </a:cubicBezTo>
                  <a:cubicBezTo>
                    <a:pt x="239" y="270"/>
                    <a:pt x="232" y="276"/>
                    <a:pt x="222" y="276"/>
                  </a:cubicBezTo>
                  <a:cubicBezTo>
                    <a:pt x="211" y="276"/>
                    <a:pt x="195" y="269"/>
                    <a:pt x="179" y="269"/>
                  </a:cubicBezTo>
                  <a:cubicBezTo>
                    <a:pt x="160" y="269"/>
                    <a:pt x="139" y="279"/>
                    <a:pt x="124" y="324"/>
                  </a:cubicBezTo>
                  <a:cubicBezTo>
                    <a:pt x="86" y="448"/>
                    <a:pt x="86" y="524"/>
                    <a:pt x="48" y="687"/>
                  </a:cubicBezTo>
                  <a:cubicBezTo>
                    <a:pt x="0" y="887"/>
                    <a:pt x="0" y="887"/>
                    <a:pt x="162" y="887"/>
                  </a:cubicBezTo>
                  <a:cubicBezTo>
                    <a:pt x="231" y="887"/>
                    <a:pt x="285" y="911"/>
                    <a:pt x="320" y="911"/>
                  </a:cubicBezTo>
                  <a:cubicBezTo>
                    <a:pt x="348" y="911"/>
                    <a:pt x="363" y="895"/>
                    <a:pt x="363" y="839"/>
                  </a:cubicBezTo>
                  <a:cubicBezTo>
                    <a:pt x="401" y="687"/>
                    <a:pt x="478" y="410"/>
                    <a:pt x="440" y="324"/>
                  </a:cubicBezTo>
                  <a:cubicBezTo>
                    <a:pt x="440" y="285"/>
                    <a:pt x="363" y="285"/>
                    <a:pt x="401" y="247"/>
                  </a:cubicBezTo>
                  <a:cubicBezTo>
                    <a:pt x="401" y="171"/>
                    <a:pt x="526" y="8"/>
                    <a:pt x="363" y="8"/>
                  </a:cubicBezTo>
                  <a:cubicBezTo>
                    <a:pt x="353" y="3"/>
                    <a:pt x="344" y="1"/>
                    <a:pt x="3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0"/>
            <p:cNvSpPr/>
            <p:nvPr/>
          </p:nvSpPr>
          <p:spPr>
            <a:xfrm>
              <a:off x="7103599" y="3444480"/>
              <a:ext cx="13449" cy="25496"/>
            </a:xfrm>
            <a:custGeom>
              <a:rect b="b" l="l" r="r" t="t"/>
              <a:pathLst>
                <a:path extrusionOk="0" h="836" w="441">
                  <a:moveTo>
                    <a:pt x="297" y="1"/>
                  </a:moveTo>
                  <a:cubicBezTo>
                    <a:pt x="239" y="1"/>
                    <a:pt x="235" y="108"/>
                    <a:pt x="201" y="209"/>
                  </a:cubicBezTo>
                  <a:cubicBezTo>
                    <a:pt x="201" y="252"/>
                    <a:pt x="182" y="252"/>
                    <a:pt x="158" y="252"/>
                  </a:cubicBezTo>
                  <a:cubicBezTo>
                    <a:pt x="135" y="252"/>
                    <a:pt x="106" y="252"/>
                    <a:pt x="87" y="295"/>
                  </a:cubicBezTo>
                  <a:cubicBezTo>
                    <a:pt x="49" y="409"/>
                    <a:pt x="49" y="486"/>
                    <a:pt x="1" y="648"/>
                  </a:cubicBezTo>
                  <a:cubicBezTo>
                    <a:pt x="1" y="810"/>
                    <a:pt x="1" y="810"/>
                    <a:pt x="125" y="810"/>
                  </a:cubicBezTo>
                  <a:cubicBezTo>
                    <a:pt x="191" y="810"/>
                    <a:pt x="247" y="835"/>
                    <a:pt x="283" y="835"/>
                  </a:cubicBezTo>
                  <a:cubicBezTo>
                    <a:pt x="310" y="835"/>
                    <a:pt x="326" y="821"/>
                    <a:pt x="326" y="772"/>
                  </a:cubicBezTo>
                  <a:cubicBezTo>
                    <a:pt x="364" y="648"/>
                    <a:pt x="440" y="371"/>
                    <a:pt x="402" y="295"/>
                  </a:cubicBezTo>
                  <a:cubicBezTo>
                    <a:pt x="364" y="247"/>
                    <a:pt x="326" y="295"/>
                    <a:pt x="326" y="209"/>
                  </a:cubicBezTo>
                  <a:cubicBezTo>
                    <a:pt x="364" y="170"/>
                    <a:pt x="440" y="8"/>
                    <a:pt x="326" y="8"/>
                  </a:cubicBezTo>
                  <a:cubicBezTo>
                    <a:pt x="315" y="3"/>
                    <a:pt x="305" y="1"/>
                    <a:pt x="2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80"/>
            <p:cNvSpPr/>
            <p:nvPr/>
          </p:nvSpPr>
          <p:spPr>
            <a:xfrm>
              <a:off x="7115859" y="3446157"/>
              <a:ext cx="13419" cy="25587"/>
            </a:xfrm>
            <a:custGeom>
              <a:rect b="b" l="l" r="r" t="t"/>
              <a:pathLst>
                <a:path extrusionOk="0" h="839" w="440">
                  <a:moveTo>
                    <a:pt x="315" y="1"/>
                  </a:moveTo>
                  <a:cubicBezTo>
                    <a:pt x="201" y="1"/>
                    <a:pt x="239" y="77"/>
                    <a:pt x="239" y="240"/>
                  </a:cubicBezTo>
                  <a:cubicBezTo>
                    <a:pt x="220" y="278"/>
                    <a:pt x="191" y="278"/>
                    <a:pt x="161" y="278"/>
                  </a:cubicBezTo>
                  <a:cubicBezTo>
                    <a:pt x="131" y="278"/>
                    <a:pt x="100" y="278"/>
                    <a:pt x="77" y="316"/>
                  </a:cubicBezTo>
                  <a:cubicBezTo>
                    <a:pt x="77" y="431"/>
                    <a:pt x="38" y="517"/>
                    <a:pt x="38" y="669"/>
                  </a:cubicBezTo>
                  <a:cubicBezTo>
                    <a:pt x="0" y="832"/>
                    <a:pt x="38" y="832"/>
                    <a:pt x="163" y="832"/>
                  </a:cubicBezTo>
                  <a:cubicBezTo>
                    <a:pt x="208" y="832"/>
                    <a:pt x="242" y="838"/>
                    <a:pt x="269" y="838"/>
                  </a:cubicBezTo>
                  <a:cubicBezTo>
                    <a:pt x="309" y="838"/>
                    <a:pt x="335" y="824"/>
                    <a:pt x="363" y="755"/>
                  </a:cubicBezTo>
                  <a:cubicBezTo>
                    <a:pt x="363" y="631"/>
                    <a:pt x="440" y="354"/>
                    <a:pt x="401" y="316"/>
                  </a:cubicBezTo>
                  <a:cubicBezTo>
                    <a:pt x="363" y="278"/>
                    <a:pt x="315" y="278"/>
                    <a:pt x="315" y="240"/>
                  </a:cubicBezTo>
                  <a:cubicBezTo>
                    <a:pt x="363" y="154"/>
                    <a:pt x="440" y="1"/>
                    <a:pt x="3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80"/>
            <p:cNvSpPr/>
            <p:nvPr/>
          </p:nvSpPr>
          <p:spPr>
            <a:xfrm>
              <a:off x="7129247" y="3448506"/>
              <a:ext cx="12260" cy="23331"/>
            </a:xfrm>
            <a:custGeom>
              <a:rect b="b" l="l" r="r" t="t"/>
              <a:pathLst>
                <a:path extrusionOk="0" h="765" w="402">
                  <a:moveTo>
                    <a:pt x="240" y="0"/>
                  </a:moveTo>
                  <a:cubicBezTo>
                    <a:pt x="163" y="0"/>
                    <a:pt x="201" y="77"/>
                    <a:pt x="163" y="239"/>
                  </a:cubicBezTo>
                  <a:cubicBezTo>
                    <a:pt x="163" y="249"/>
                    <a:pt x="158" y="251"/>
                    <a:pt x="149" y="251"/>
                  </a:cubicBezTo>
                  <a:cubicBezTo>
                    <a:pt x="140" y="251"/>
                    <a:pt x="128" y="249"/>
                    <a:pt x="115" y="249"/>
                  </a:cubicBezTo>
                  <a:cubicBezTo>
                    <a:pt x="89" y="249"/>
                    <a:pt x="58" y="258"/>
                    <a:pt x="39" y="315"/>
                  </a:cubicBezTo>
                  <a:cubicBezTo>
                    <a:pt x="39" y="401"/>
                    <a:pt x="39" y="478"/>
                    <a:pt x="1" y="640"/>
                  </a:cubicBezTo>
                  <a:cubicBezTo>
                    <a:pt x="1" y="755"/>
                    <a:pt x="1" y="755"/>
                    <a:pt x="115" y="755"/>
                  </a:cubicBezTo>
                  <a:cubicBezTo>
                    <a:pt x="177" y="755"/>
                    <a:pt x="228" y="764"/>
                    <a:pt x="262" y="764"/>
                  </a:cubicBezTo>
                  <a:cubicBezTo>
                    <a:pt x="297" y="764"/>
                    <a:pt x="316" y="755"/>
                    <a:pt x="316" y="717"/>
                  </a:cubicBezTo>
                  <a:cubicBezTo>
                    <a:pt x="316" y="592"/>
                    <a:pt x="402" y="315"/>
                    <a:pt x="354" y="277"/>
                  </a:cubicBezTo>
                  <a:cubicBezTo>
                    <a:pt x="316" y="239"/>
                    <a:pt x="278" y="277"/>
                    <a:pt x="278" y="201"/>
                  </a:cubicBezTo>
                  <a:cubicBezTo>
                    <a:pt x="278" y="163"/>
                    <a:pt x="354" y="0"/>
                    <a:pt x="2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80"/>
            <p:cNvSpPr/>
            <p:nvPr/>
          </p:nvSpPr>
          <p:spPr>
            <a:xfrm>
              <a:off x="7141477" y="3449360"/>
              <a:ext cx="10827" cy="23544"/>
            </a:xfrm>
            <a:custGeom>
              <a:rect b="b" l="l" r="r" t="t"/>
              <a:pathLst>
                <a:path extrusionOk="0" h="772" w="355">
                  <a:moveTo>
                    <a:pt x="162" y="1"/>
                  </a:moveTo>
                  <a:cubicBezTo>
                    <a:pt x="128" y="1"/>
                    <a:pt x="154" y="76"/>
                    <a:pt x="154" y="211"/>
                  </a:cubicBezTo>
                  <a:cubicBezTo>
                    <a:pt x="154" y="249"/>
                    <a:pt x="125" y="249"/>
                    <a:pt x="97" y="249"/>
                  </a:cubicBezTo>
                  <a:cubicBezTo>
                    <a:pt x="68" y="249"/>
                    <a:pt x="39" y="249"/>
                    <a:pt x="39" y="287"/>
                  </a:cubicBezTo>
                  <a:cubicBezTo>
                    <a:pt x="39" y="412"/>
                    <a:pt x="39" y="488"/>
                    <a:pt x="1" y="612"/>
                  </a:cubicBezTo>
                  <a:cubicBezTo>
                    <a:pt x="1" y="765"/>
                    <a:pt x="1" y="765"/>
                    <a:pt x="116" y="765"/>
                  </a:cubicBezTo>
                  <a:cubicBezTo>
                    <a:pt x="165" y="765"/>
                    <a:pt x="207" y="771"/>
                    <a:pt x="240" y="771"/>
                  </a:cubicBezTo>
                  <a:cubicBezTo>
                    <a:pt x="289" y="771"/>
                    <a:pt x="316" y="758"/>
                    <a:pt x="316" y="689"/>
                  </a:cubicBezTo>
                  <a:cubicBezTo>
                    <a:pt x="316" y="564"/>
                    <a:pt x="355" y="326"/>
                    <a:pt x="316" y="249"/>
                  </a:cubicBezTo>
                  <a:cubicBezTo>
                    <a:pt x="316" y="211"/>
                    <a:pt x="240" y="249"/>
                    <a:pt x="240" y="173"/>
                  </a:cubicBezTo>
                  <a:cubicBezTo>
                    <a:pt x="278" y="135"/>
                    <a:pt x="316" y="10"/>
                    <a:pt x="192" y="10"/>
                  </a:cubicBezTo>
                  <a:cubicBezTo>
                    <a:pt x="179" y="4"/>
                    <a:pt x="169" y="1"/>
                    <a:pt x="1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80"/>
            <p:cNvSpPr/>
            <p:nvPr/>
          </p:nvSpPr>
          <p:spPr>
            <a:xfrm>
              <a:off x="7153432" y="3449665"/>
              <a:ext cx="11101" cy="23239"/>
            </a:xfrm>
            <a:custGeom>
              <a:rect b="b" l="l" r="r" t="t"/>
              <a:pathLst>
                <a:path extrusionOk="0" h="762" w="364">
                  <a:moveTo>
                    <a:pt x="201" y="0"/>
                  </a:moveTo>
                  <a:cubicBezTo>
                    <a:pt x="125" y="0"/>
                    <a:pt x="163" y="77"/>
                    <a:pt x="163" y="201"/>
                  </a:cubicBezTo>
                  <a:cubicBezTo>
                    <a:pt x="125" y="277"/>
                    <a:pt x="39" y="201"/>
                    <a:pt x="39" y="316"/>
                  </a:cubicBezTo>
                  <a:cubicBezTo>
                    <a:pt x="1" y="402"/>
                    <a:pt x="1" y="478"/>
                    <a:pt x="1" y="640"/>
                  </a:cubicBezTo>
                  <a:cubicBezTo>
                    <a:pt x="1" y="755"/>
                    <a:pt x="1" y="755"/>
                    <a:pt x="125" y="755"/>
                  </a:cubicBezTo>
                  <a:cubicBezTo>
                    <a:pt x="171" y="755"/>
                    <a:pt x="204" y="761"/>
                    <a:pt x="231" y="761"/>
                  </a:cubicBezTo>
                  <a:cubicBezTo>
                    <a:pt x="272" y="761"/>
                    <a:pt x="297" y="748"/>
                    <a:pt x="326" y="679"/>
                  </a:cubicBezTo>
                  <a:cubicBezTo>
                    <a:pt x="326" y="602"/>
                    <a:pt x="364" y="316"/>
                    <a:pt x="326" y="277"/>
                  </a:cubicBezTo>
                  <a:cubicBezTo>
                    <a:pt x="278" y="239"/>
                    <a:pt x="240" y="239"/>
                    <a:pt x="240" y="201"/>
                  </a:cubicBezTo>
                  <a:cubicBezTo>
                    <a:pt x="240" y="125"/>
                    <a:pt x="326"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80"/>
            <p:cNvSpPr/>
            <p:nvPr/>
          </p:nvSpPr>
          <p:spPr>
            <a:xfrm>
              <a:off x="7165692" y="3450824"/>
              <a:ext cx="9637" cy="22080"/>
            </a:xfrm>
            <a:custGeom>
              <a:rect b="b" l="l" r="r" t="t"/>
              <a:pathLst>
                <a:path extrusionOk="0" h="724" w="316">
                  <a:moveTo>
                    <a:pt x="201" y="1"/>
                  </a:moveTo>
                  <a:cubicBezTo>
                    <a:pt x="115" y="1"/>
                    <a:pt x="115" y="87"/>
                    <a:pt x="115" y="201"/>
                  </a:cubicBezTo>
                  <a:cubicBezTo>
                    <a:pt x="115" y="239"/>
                    <a:pt x="96" y="239"/>
                    <a:pt x="76" y="239"/>
                  </a:cubicBezTo>
                  <a:cubicBezTo>
                    <a:pt x="57" y="239"/>
                    <a:pt x="38" y="239"/>
                    <a:pt x="38" y="278"/>
                  </a:cubicBezTo>
                  <a:cubicBezTo>
                    <a:pt x="0" y="402"/>
                    <a:pt x="0" y="440"/>
                    <a:pt x="0" y="564"/>
                  </a:cubicBezTo>
                  <a:cubicBezTo>
                    <a:pt x="0" y="717"/>
                    <a:pt x="0" y="717"/>
                    <a:pt x="115" y="717"/>
                  </a:cubicBezTo>
                  <a:cubicBezTo>
                    <a:pt x="149" y="717"/>
                    <a:pt x="182" y="723"/>
                    <a:pt x="209" y="723"/>
                  </a:cubicBezTo>
                  <a:cubicBezTo>
                    <a:pt x="250" y="723"/>
                    <a:pt x="277" y="710"/>
                    <a:pt x="277" y="641"/>
                  </a:cubicBezTo>
                  <a:cubicBezTo>
                    <a:pt x="277" y="564"/>
                    <a:pt x="315" y="325"/>
                    <a:pt x="277" y="239"/>
                  </a:cubicBezTo>
                  <a:cubicBezTo>
                    <a:pt x="277" y="220"/>
                    <a:pt x="258" y="220"/>
                    <a:pt x="244" y="220"/>
                  </a:cubicBezTo>
                  <a:cubicBezTo>
                    <a:pt x="229" y="220"/>
                    <a:pt x="220" y="220"/>
                    <a:pt x="239" y="201"/>
                  </a:cubicBezTo>
                  <a:cubicBezTo>
                    <a:pt x="239" y="125"/>
                    <a:pt x="277"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80"/>
            <p:cNvSpPr/>
            <p:nvPr/>
          </p:nvSpPr>
          <p:spPr>
            <a:xfrm>
              <a:off x="7176457" y="3450824"/>
              <a:ext cx="9942" cy="22080"/>
            </a:xfrm>
            <a:custGeom>
              <a:rect b="b" l="l" r="r" t="t"/>
              <a:pathLst>
                <a:path extrusionOk="0" h="724" w="326">
                  <a:moveTo>
                    <a:pt x="201" y="1"/>
                  </a:moveTo>
                  <a:cubicBezTo>
                    <a:pt x="125" y="1"/>
                    <a:pt x="125" y="87"/>
                    <a:pt x="125" y="201"/>
                  </a:cubicBezTo>
                  <a:cubicBezTo>
                    <a:pt x="125" y="239"/>
                    <a:pt x="106" y="239"/>
                    <a:pt x="87" y="239"/>
                  </a:cubicBezTo>
                  <a:cubicBezTo>
                    <a:pt x="67" y="239"/>
                    <a:pt x="48" y="239"/>
                    <a:pt x="48" y="278"/>
                  </a:cubicBezTo>
                  <a:cubicBezTo>
                    <a:pt x="1" y="402"/>
                    <a:pt x="1" y="440"/>
                    <a:pt x="1" y="602"/>
                  </a:cubicBezTo>
                  <a:cubicBezTo>
                    <a:pt x="1" y="717"/>
                    <a:pt x="1" y="717"/>
                    <a:pt x="125" y="717"/>
                  </a:cubicBezTo>
                  <a:cubicBezTo>
                    <a:pt x="171" y="717"/>
                    <a:pt x="206" y="723"/>
                    <a:pt x="232" y="723"/>
                  </a:cubicBezTo>
                  <a:cubicBezTo>
                    <a:pt x="270" y="723"/>
                    <a:pt x="287" y="710"/>
                    <a:pt x="287" y="641"/>
                  </a:cubicBezTo>
                  <a:cubicBezTo>
                    <a:pt x="287" y="564"/>
                    <a:pt x="325" y="325"/>
                    <a:pt x="287" y="278"/>
                  </a:cubicBezTo>
                  <a:cubicBezTo>
                    <a:pt x="287" y="239"/>
                    <a:pt x="239" y="239"/>
                    <a:pt x="239" y="201"/>
                  </a:cubicBezTo>
                  <a:cubicBezTo>
                    <a:pt x="239" y="163"/>
                    <a:pt x="325" y="1"/>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80"/>
            <p:cNvSpPr/>
            <p:nvPr/>
          </p:nvSpPr>
          <p:spPr>
            <a:xfrm>
              <a:off x="7187528" y="3453446"/>
              <a:ext cx="9668" cy="19549"/>
            </a:xfrm>
            <a:custGeom>
              <a:rect b="b" l="l" r="r" t="t"/>
              <a:pathLst>
                <a:path extrusionOk="0" h="641" w="317">
                  <a:moveTo>
                    <a:pt x="163" y="1"/>
                  </a:moveTo>
                  <a:cubicBezTo>
                    <a:pt x="77" y="1"/>
                    <a:pt x="115" y="77"/>
                    <a:pt x="115" y="192"/>
                  </a:cubicBezTo>
                  <a:cubicBezTo>
                    <a:pt x="115" y="204"/>
                    <a:pt x="111" y="207"/>
                    <a:pt x="103" y="207"/>
                  </a:cubicBezTo>
                  <a:cubicBezTo>
                    <a:pt x="93" y="207"/>
                    <a:pt x="77" y="199"/>
                    <a:pt x="63" y="199"/>
                  </a:cubicBezTo>
                  <a:cubicBezTo>
                    <a:pt x="50" y="199"/>
                    <a:pt x="39" y="207"/>
                    <a:pt x="39" y="239"/>
                  </a:cubicBezTo>
                  <a:cubicBezTo>
                    <a:pt x="1" y="354"/>
                    <a:pt x="1" y="392"/>
                    <a:pt x="1" y="516"/>
                  </a:cubicBezTo>
                  <a:cubicBezTo>
                    <a:pt x="1" y="631"/>
                    <a:pt x="1" y="631"/>
                    <a:pt x="115" y="631"/>
                  </a:cubicBezTo>
                  <a:cubicBezTo>
                    <a:pt x="158" y="631"/>
                    <a:pt x="199" y="641"/>
                    <a:pt x="229" y="641"/>
                  </a:cubicBezTo>
                  <a:cubicBezTo>
                    <a:pt x="259" y="641"/>
                    <a:pt x="278" y="631"/>
                    <a:pt x="278" y="593"/>
                  </a:cubicBezTo>
                  <a:cubicBezTo>
                    <a:pt x="278" y="478"/>
                    <a:pt x="316" y="278"/>
                    <a:pt x="278" y="239"/>
                  </a:cubicBezTo>
                  <a:cubicBezTo>
                    <a:pt x="240" y="192"/>
                    <a:pt x="201" y="192"/>
                    <a:pt x="201" y="153"/>
                  </a:cubicBezTo>
                  <a:cubicBezTo>
                    <a:pt x="240" y="115"/>
                    <a:pt x="278"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80"/>
            <p:cNvSpPr/>
            <p:nvPr/>
          </p:nvSpPr>
          <p:spPr>
            <a:xfrm>
              <a:off x="7198324" y="3454605"/>
              <a:ext cx="8753" cy="18390"/>
            </a:xfrm>
            <a:custGeom>
              <a:rect b="b" l="l" r="r" t="t"/>
              <a:pathLst>
                <a:path extrusionOk="0" h="603" w="287">
                  <a:moveTo>
                    <a:pt x="163" y="1"/>
                  </a:moveTo>
                  <a:cubicBezTo>
                    <a:pt x="86" y="1"/>
                    <a:pt x="124" y="39"/>
                    <a:pt x="124" y="154"/>
                  </a:cubicBezTo>
                  <a:cubicBezTo>
                    <a:pt x="124" y="201"/>
                    <a:pt x="48" y="154"/>
                    <a:pt x="48" y="240"/>
                  </a:cubicBezTo>
                  <a:cubicBezTo>
                    <a:pt x="0" y="316"/>
                    <a:pt x="0" y="354"/>
                    <a:pt x="0" y="478"/>
                  </a:cubicBezTo>
                  <a:cubicBezTo>
                    <a:pt x="0" y="593"/>
                    <a:pt x="0" y="593"/>
                    <a:pt x="124" y="593"/>
                  </a:cubicBezTo>
                  <a:cubicBezTo>
                    <a:pt x="163" y="593"/>
                    <a:pt x="191" y="603"/>
                    <a:pt x="210" y="603"/>
                  </a:cubicBezTo>
                  <a:cubicBezTo>
                    <a:pt x="230" y="603"/>
                    <a:pt x="239" y="593"/>
                    <a:pt x="239" y="555"/>
                  </a:cubicBezTo>
                  <a:cubicBezTo>
                    <a:pt x="239" y="440"/>
                    <a:pt x="287" y="240"/>
                    <a:pt x="239" y="201"/>
                  </a:cubicBezTo>
                  <a:cubicBezTo>
                    <a:pt x="239" y="178"/>
                    <a:pt x="230" y="178"/>
                    <a:pt x="220" y="178"/>
                  </a:cubicBezTo>
                  <a:cubicBezTo>
                    <a:pt x="210" y="178"/>
                    <a:pt x="201" y="178"/>
                    <a:pt x="201" y="154"/>
                  </a:cubicBezTo>
                  <a:cubicBezTo>
                    <a:pt x="201" y="115"/>
                    <a:pt x="287"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80"/>
            <p:cNvSpPr/>
            <p:nvPr/>
          </p:nvSpPr>
          <p:spPr>
            <a:xfrm>
              <a:off x="7209395" y="3454392"/>
              <a:ext cx="8478" cy="17140"/>
            </a:xfrm>
            <a:custGeom>
              <a:rect b="b" l="l" r="r" t="t"/>
              <a:pathLst>
                <a:path extrusionOk="0" h="562" w="278">
                  <a:moveTo>
                    <a:pt x="144" y="0"/>
                  </a:moveTo>
                  <a:cubicBezTo>
                    <a:pt x="137" y="0"/>
                    <a:pt x="127" y="2"/>
                    <a:pt x="115" y="8"/>
                  </a:cubicBezTo>
                  <a:cubicBezTo>
                    <a:pt x="39" y="8"/>
                    <a:pt x="77" y="46"/>
                    <a:pt x="77" y="161"/>
                  </a:cubicBezTo>
                  <a:cubicBezTo>
                    <a:pt x="77" y="185"/>
                    <a:pt x="58" y="185"/>
                    <a:pt x="39" y="185"/>
                  </a:cubicBezTo>
                  <a:cubicBezTo>
                    <a:pt x="19" y="185"/>
                    <a:pt x="0" y="185"/>
                    <a:pt x="0" y="208"/>
                  </a:cubicBezTo>
                  <a:lnTo>
                    <a:pt x="0" y="447"/>
                  </a:lnTo>
                  <a:cubicBezTo>
                    <a:pt x="0" y="562"/>
                    <a:pt x="0" y="562"/>
                    <a:pt x="115" y="562"/>
                  </a:cubicBezTo>
                  <a:cubicBezTo>
                    <a:pt x="201" y="562"/>
                    <a:pt x="239" y="562"/>
                    <a:pt x="239" y="485"/>
                  </a:cubicBezTo>
                  <a:cubicBezTo>
                    <a:pt x="239" y="399"/>
                    <a:pt x="277" y="208"/>
                    <a:pt x="239" y="161"/>
                  </a:cubicBezTo>
                  <a:cubicBezTo>
                    <a:pt x="201" y="161"/>
                    <a:pt x="163" y="161"/>
                    <a:pt x="163" y="122"/>
                  </a:cubicBezTo>
                  <a:cubicBezTo>
                    <a:pt x="163" y="90"/>
                    <a:pt x="191" y="0"/>
                    <a:pt x="1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80"/>
            <p:cNvSpPr/>
            <p:nvPr/>
          </p:nvSpPr>
          <p:spPr>
            <a:xfrm>
              <a:off x="7219001" y="3454605"/>
              <a:ext cx="7319" cy="16469"/>
            </a:xfrm>
            <a:custGeom>
              <a:rect b="b" l="l" r="r" t="t"/>
              <a:pathLst>
                <a:path extrusionOk="0" h="540" w="240">
                  <a:moveTo>
                    <a:pt x="125" y="1"/>
                  </a:moveTo>
                  <a:cubicBezTo>
                    <a:pt x="87" y="1"/>
                    <a:pt x="87" y="77"/>
                    <a:pt x="87" y="154"/>
                  </a:cubicBezTo>
                  <a:cubicBezTo>
                    <a:pt x="87" y="201"/>
                    <a:pt x="39" y="154"/>
                    <a:pt x="1" y="240"/>
                  </a:cubicBezTo>
                  <a:lnTo>
                    <a:pt x="1" y="440"/>
                  </a:lnTo>
                  <a:cubicBezTo>
                    <a:pt x="1" y="513"/>
                    <a:pt x="16" y="540"/>
                    <a:pt x="49" y="540"/>
                  </a:cubicBezTo>
                  <a:cubicBezTo>
                    <a:pt x="68" y="540"/>
                    <a:pt x="93" y="531"/>
                    <a:pt x="125" y="517"/>
                  </a:cubicBezTo>
                  <a:cubicBezTo>
                    <a:pt x="163" y="517"/>
                    <a:pt x="192" y="526"/>
                    <a:pt x="211" y="526"/>
                  </a:cubicBezTo>
                  <a:cubicBezTo>
                    <a:pt x="230" y="526"/>
                    <a:pt x="240" y="517"/>
                    <a:pt x="240" y="478"/>
                  </a:cubicBezTo>
                  <a:cubicBezTo>
                    <a:pt x="240" y="392"/>
                    <a:pt x="240" y="240"/>
                    <a:pt x="201" y="201"/>
                  </a:cubicBezTo>
                  <a:cubicBezTo>
                    <a:pt x="201" y="178"/>
                    <a:pt x="192" y="178"/>
                    <a:pt x="182" y="178"/>
                  </a:cubicBezTo>
                  <a:cubicBezTo>
                    <a:pt x="173" y="178"/>
                    <a:pt x="163" y="178"/>
                    <a:pt x="163" y="154"/>
                  </a:cubicBezTo>
                  <a:cubicBezTo>
                    <a:pt x="163" y="115"/>
                    <a:pt x="201"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80"/>
            <p:cNvSpPr/>
            <p:nvPr/>
          </p:nvSpPr>
          <p:spPr>
            <a:xfrm>
              <a:off x="7228913" y="3455551"/>
              <a:ext cx="5856" cy="14822"/>
            </a:xfrm>
            <a:custGeom>
              <a:rect b="b" l="l" r="r" t="t"/>
              <a:pathLst>
                <a:path extrusionOk="0" h="486" w="192">
                  <a:moveTo>
                    <a:pt x="103" y="0"/>
                  </a:moveTo>
                  <a:cubicBezTo>
                    <a:pt x="96" y="0"/>
                    <a:pt x="88" y="3"/>
                    <a:pt x="77" y="8"/>
                  </a:cubicBezTo>
                  <a:cubicBezTo>
                    <a:pt x="39" y="8"/>
                    <a:pt x="39" y="46"/>
                    <a:pt x="77" y="123"/>
                  </a:cubicBezTo>
                  <a:cubicBezTo>
                    <a:pt x="77" y="170"/>
                    <a:pt x="1" y="123"/>
                    <a:pt x="1" y="209"/>
                  </a:cubicBezTo>
                  <a:lnTo>
                    <a:pt x="1" y="409"/>
                  </a:lnTo>
                  <a:cubicBezTo>
                    <a:pt x="1" y="486"/>
                    <a:pt x="1" y="486"/>
                    <a:pt x="77" y="486"/>
                  </a:cubicBezTo>
                  <a:cubicBezTo>
                    <a:pt x="153" y="486"/>
                    <a:pt x="192" y="486"/>
                    <a:pt x="192" y="409"/>
                  </a:cubicBezTo>
                  <a:cubicBezTo>
                    <a:pt x="192" y="361"/>
                    <a:pt x="192" y="209"/>
                    <a:pt x="153" y="170"/>
                  </a:cubicBezTo>
                  <a:cubicBezTo>
                    <a:pt x="153" y="147"/>
                    <a:pt x="144" y="147"/>
                    <a:pt x="134" y="147"/>
                  </a:cubicBezTo>
                  <a:cubicBezTo>
                    <a:pt x="125" y="147"/>
                    <a:pt x="115" y="147"/>
                    <a:pt x="115" y="123"/>
                  </a:cubicBezTo>
                  <a:cubicBezTo>
                    <a:pt x="115" y="90"/>
                    <a:pt x="144" y="0"/>
                    <a:pt x="1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80"/>
            <p:cNvSpPr/>
            <p:nvPr/>
          </p:nvSpPr>
          <p:spPr>
            <a:xfrm>
              <a:off x="7237361" y="3459027"/>
              <a:ext cx="6160" cy="10186"/>
            </a:xfrm>
            <a:custGeom>
              <a:rect b="b" l="l" r="r" t="t"/>
              <a:pathLst>
                <a:path extrusionOk="0" h="334" w="202">
                  <a:moveTo>
                    <a:pt x="48" y="0"/>
                  </a:moveTo>
                  <a:cubicBezTo>
                    <a:pt x="22" y="0"/>
                    <a:pt x="1" y="11"/>
                    <a:pt x="1" y="56"/>
                  </a:cubicBezTo>
                  <a:lnTo>
                    <a:pt x="1" y="247"/>
                  </a:lnTo>
                  <a:cubicBezTo>
                    <a:pt x="1" y="295"/>
                    <a:pt x="1" y="333"/>
                    <a:pt x="77" y="333"/>
                  </a:cubicBezTo>
                  <a:cubicBezTo>
                    <a:pt x="201" y="333"/>
                    <a:pt x="201" y="295"/>
                    <a:pt x="201" y="171"/>
                  </a:cubicBezTo>
                  <a:cubicBezTo>
                    <a:pt x="201" y="56"/>
                    <a:pt x="201" y="9"/>
                    <a:pt x="115" y="9"/>
                  </a:cubicBezTo>
                  <a:cubicBezTo>
                    <a:pt x="97" y="9"/>
                    <a:pt x="71" y="0"/>
                    <a:pt x="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80"/>
            <p:cNvSpPr/>
            <p:nvPr/>
          </p:nvSpPr>
          <p:spPr>
            <a:xfrm>
              <a:off x="7244650" y="3458112"/>
              <a:ext cx="6160" cy="9942"/>
            </a:xfrm>
            <a:custGeom>
              <a:rect b="b" l="l" r="r" t="t"/>
              <a:pathLst>
                <a:path extrusionOk="0" h="326" w="202">
                  <a:moveTo>
                    <a:pt x="115" y="0"/>
                  </a:moveTo>
                  <a:cubicBezTo>
                    <a:pt x="77" y="39"/>
                    <a:pt x="1" y="0"/>
                    <a:pt x="1" y="86"/>
                  </a:cubicBezTo>
                  <a:lnTo>
                    <a:pt x="1" y="239"/>
                  </a:lnTo>
                  <a:cubicBezTo>
                    <a:pt x="39" y="277"/>
                    <a:pt x="39" y="325"/>
                    <a:pt x="115" y="325"/>
                  </a:cubicBezTo>
                  <a:cubicBezTo>
                    <a:pt x="201" y="325"/>
                    <a:pt x="201" y="277"/>
                    <a:pt x="201" y="163"/>
                  </a:cubicBezTo>
                  <a:cubicBezTo>
                    <a:pt x="201" y="86"/>
                    <a:pt x="15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80"/>
            <p:cNvSpPr/>
            <p:nvPr/>
          </p:nvSpPr>
          <p:spPr>
            <a:xfrm>
              <a:off x="7251939" y="3458112"/>
              <a:ext cx="4697" cy="7319"/>
            </a:xfrm>
            <a:custGeom>
              <a:rect b="b" l="l" r="r" t="t"/>
              <a:pathLst>
                <a:path extrusionOk="0" h="240" w="154">
                  <a:moveTo>
                    <a:pt x="77" y="0"/>
                  </a:moveTo>
                  <a:cubicBezTo>
                    <a:pt x="39" y="0"/>
                    <a:pt x="0" y="0"/>
                    <a:pt x="0" y="39"/>
                  </a:cubicBezTo>
                  <a:lnTo>
                    <a:pt x="0" y="201"/>
                  </a:lnTo>
                  <a:cubicBezTo>
                    <a:pt x="0" y="239"/>
                    <a:pt x="0" y="239"/>
                    <a:pt x="77" y="239"/>
                  </a:cubicBezTo>
                  <a:cubicBezTo>
                    <a:pt x="153" y="239"/>
                    <a:pt x="153" y="201"/>
                    <a:pt x="153" y="125"/>
                  </a:cubicBezTo>
                  <a:cubicBezTo>
                    <a:pt x="115" y="39"/>
                    <a:pt x="11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80"/>
            <p:cNvSpPr/>
            <p:nvPr/>
          </p:nvSpPr>
          <p:spPr>
            <a:xfrm>
              <a:off x="7258069" y="3456954"/>
              <a:ext cx="4666" cy="7319"/>
            </a:xfrm>
            <a:custGeom>
              <a:rect b="b" l="l" r="r" t="t"/>
              <a:pathLst>
                <a:path extrusionOk="0" h="240" w="153">
                  <a:moveTo>
                    <a:pt x="77" y="0"/>
                  </a:moveTo>
                  <a:cubicBezTo>
                    <a:pt x="38" y="0"/>
                    <a:pt x="0" y="0"/>
                    <a:pt x="0" y="38"/>
                  </a:cubicBezTo>
                  <a:lnTo>
                    <a:pt x="0" y="201"/>
                  </a:lnTo>
                  <a:cubicBezTo>
                    <a:pt x="0" y="201"/>
                    <a:pt x="0" y="239"/>
                    <a:pt x="77" y="239"/>
                  </a:cubicBezTo>
                  <a:cubicBezTo>
                    <a:pt x="153" y="201"/>
                    <a:pt x="115" y="201"/>
                    <a:pt x="115" y="124"/>
                  </a:cubicBezTo>
                  <a:cubicBezTo>
                    <a:pt x="115" y="38"/>
                    <a:pt x="11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80"/>
            <p:cNvSpPr/>
            <p:nvPr/>
          </p:nvSpPr>
          <p:spPr>
            <a:xfrm>
              <a:off x="6889994" y="3427523"/>
              <a:ext cx="14090" cy="24489"/>
            </a:xfrm>
            <a:custGeom>
              <a:rect b="b" l="l" r="r" t="t"/>
              <a:pathLst>
                <a:path extrusionOk="0" h="803" w="462">
                  <a:moveTo>
                    <a:pt x="161" y="0"/>
                  </a:moveTo>
                  <a:cubicBezTo>
                    <a:pt x="138" y="0"/>
                    <a:pt x="110" y="3"/>
                    <a:pt x="77" y="10"/>
                  </a:cubicBezTo>
                  <a:cubicBezTo>
                    <a:pt x="1" y="48"/>
                    <a:pt x="1" y="134"/>
                    <a:pt x="77" y="210"/>
                  </a:cubicBezTo>
                  <a:cubicBezTo>
                    <a:pt x="163" y="287"/>
                    <a:pt x="201" y="612"/>
                    <a:pt x="316" y="726"/>
                  </a:cubicBezTo>
                  <a:cubicBezTo>
                    <a:pt x="371" y="781"/>
                    <a:pt x="409" y="803"/>
                    <a:pt x="431" y="803"/>
                  </a:cubicBezTo>
                  <a:cubicBezTo>
                    <a:pt x="459" y="803"/>
                    <a:pt x="462" y="769"/>
                    <a:pt x="440" y="726"/>
                  </a:cubicBezTo>
                  <a:cubicBezTo>
                    <a:pt x="402" y="650"/>
                    <a:pt x="278" y="411"/>
                    <a:pt x="278" y="249"/>
                  </a:cubicBezTo>
                  <a:cubicBezTo>
                    <a:pt x="278" y="81"/>
                    <a:pt x="278" y="0"/>
                    <a:pt x="16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80"/>
            <p:cNvSpPr/>
            <p:nvPr/>
          </p:nvSpPr>
          <p:spPr>
            <a:xfrm>
              <a:off x="6908354" y="3432342"/>
              <a:ext cx="13876" cy="24063"/>
            </a:xfrm>
            <a:custGeom>
              <a:rect b="b" l="l" r="r" t="t"/>
              <a:pathLst>
                <a:path extrusionOk="0" h="789" w="455">
                  <a:moveTo>
                    <a:pt x="183" y="1"/>
                  </a:moveTo>
                  <a:cubicBezTo>
                    <a:pt x="156" y="1"/>
                    <a:pt x="122" y="6"/>
                    <a:pt x="77" y="14"/>
                  </a:cubicBezTo>
                  <a:cubicBezTo>
                    <a:pt x="39" y="52"/>
                    <a:pt x="1" y="91"/>
                    <a:pt x="77" y="215"/>
                  </a:cubicBezTo>
                  <a:cubicBezTo>
                    <a:pt x="154" y="291"/>
                    <a:pt x="192" y="607"/>
                    <a:pt x="316" y="731"/>
                  </a:cubicBezTo>
                  <a:cubicBezTo>
                    <a:pt x="373" y="769"/>
                    <a:pt x="414" y="788"/>
                    <a:pt x="434" y="788"/>
                  </a:cubicBezTo>
                  <a:cubicBezTo>
                    <a:pt x="455" y="788"/>
                    <a:pt x="455" y="769"/>
                    <a:pt x="431" y="731"/>
                  </a:cubicBezTo>
                  <a:cubicBezTo>
                    <a:pt x="393" y="607"/>
                    <a:pt x="278" y="406"/>
                    <a:pt x="278" y="215"/>
                  </a:cubicBezTo>
                  <a:cubicBezTo>
                    <a:pt x="278" y="59"/>
                    <a:pt x="278" y="1"/>
                    <a:pt x="18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80"/>
            <p:cNvSpPr/>
            <p:nvPr/>
          </p:nvSpPr>
          <p:spPr>
            <a:xfrm>
              <a:off x="6927598" y="3437008"/>
              <a:ext cx="12839" cy="21714"/>
            </a:xfrm>
            <a:custGeom>
              <a:rect b="b" l="l" r="r" t="t"/>
              <a:pathLst>
                <a:path extrusionOk="0" h="712" w="421">
                  <a:moveTo>
                    <a:pt x="170" y="0"/>
                  </a:moveTo>
                  <a:cubicBezTo>
                    <a:pt x="149" y="0"/>
                    <a:pt x="122" y="5"/>
                    <a:pt x="86" y="14"/>
                  </a:cubicBezTo>
                  <a:cubicBezTo>
                    <a:pt x="0" y="14"/>
                    <a:pt x="0" y="100"/>
                    <a:pt x="39" y="176"/>
                  </a:cubicBezTo>
                  <a:cubicBezTo>
                    <a:pt x="125" y="253"/>
                    <a:pt x="163" y="540"/>
                    <a:pt x="278" y="654"/>
                  </a:cubicBezTo>
                  <a:cubicBezTo>
                    <a:pt x="340" y="692"/>
                    <a:pt x="380" y="712"/>
                    <a:pt x="401" y="712"/>
                  </a:cubicBezTo>
                  <a:cubicBezTo>
                    <a:pt x="421" y="712"/>
                    <a:pt x="421" y="692"/>
                    <a:pt x="402" y="654"/>
                  </a:cubicBezTo>
                  <a:cubicBezTo>
                    <a:pt x="325" y="578"/>
                    <a:pt x="239" y="377"/>
                    <a:pt x="239" y="176"/>
                  </a:cubicBezTo>
                  <a:cubicBezTo>
                    <a:pt x="239" y="52"/>
                    <a:pt x="239" y="0"/>
                    <a:pt x="1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80"/>
            <p:cNvSpPr/>
            <p:nvPr/>
          </p:nvSpPr>
          <p:spPr>
            <a:xfrm>
              <a:off x="6945957" y="3440790"/>
              <a:ext cx="10552" cy="19762"/>
            </a:xfrm>
            <a:custGeom>
              <a:rect b="b" l="l" r="r" t="t"/>
              <a:pathLst>
                <a:path extrusionOk="0" h="648" w="346">
                  <a:moveTo>
                    <a:pt x="128" y="1"/>
                  </a:moveTo>
                  <a:cubicBezTo>
                    <a:pt x="105" y="1"/>
                    <a:pt x="76" y="5"/>
                    <a:pt x="39" y="14"/>
                  </a:cubicBezTo>
                  <a:cubicBezTo>
                    <a:pt x="0" y="14"/>
                    <a:pt x="0" y="91"/>
                    <a:pt x="39" y="177"/>
                  </a:cubicBezTo>
                  <a:cubicBezTo>
                    <a:pt x="77" y="253"/>
                    <a:pt x="115" y="492"/>
                    <a:pt x="239" y="568"/>
                  </a:cubicBezTo>
                  <a:cubicBezTo>
                    <a:pt x="292" y="625"/>
                    <a:pt x="320" y="648"/>
                    <a:pt x="332" y="648"/>
                  </a:cubicBezTo>
                  <a:cubicBezTo>
                    <a:pt x="346" y="648"/>
                    <a:pt x="337" y="615"/>
                    <a:pt x="316" y="568"/>
                  </a:cubicBezTo>
                  <a:cubicBezTo>
                    <a:pt x="277" y="530"/>
                    <a:pt x="201" y="330"/>
                    <a:pt x="201" y="177"/>
                  </a:cubicBezTo>
                  <a:cubicBezTo>
                    <a:pt x="201" y="52"/>
                    <a:pt x="201" y="1"/>
                    <a:pt x="1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80"/>
            <p:cNvSpPr/>
            <p:nvPr/>
          </p:nvSpPr>
          <p:spPr>
            <a:xfrm>
              <a:off x="6964012" y="3444297"/>
              <a:ext cx="10522" cy="18207"/>
            </a:xfrm>
            <a:custGeom>
              <a:rect b="b" l="l" r="r" t="t"/>
              <a:pathLst>
                <a:path extrusionOk="0" h="597" w="345">
                  <a:moveTo>
                    <a:pt x="128" y="0"/>
                  </a:moveTo>
                  <a:cubicBezTo>
                    <a:pt x="106" y="0"/>
                    <a:pt x="77" y="5"/>
                    <a:pt x="39" y="14"/>
                  </a:cubicBezTo>
                  <a:cubicBezTo>
                    <a:pt x="1" y="14"/>
                    <a:pt x="1" y="62"/>
                    <a:pt x="39" y="138"/>
                  </a:cubicBezTo>
                  <a:cubicBezTo>
                    <a:pt x="87" y="215"/>
                    <a:pt x="125" y="453"/>
                    <a:pt x="240" y="539"/>
                  </a:cubicBezTo>
                  <a:cubicBezTo>
                    <a:pt x="283" y="578"/>
                    <a:pt x="314" y="597"/>
                    <a:pt x="329" y="597"/>
                  </a:cubicBezTo>
                  <a:cubicBezTo>
                    <a:pt x="345" y="597"/>
                    <a:pt x="345" y="578"/>
                    <a:pt x="326" y="539"/>
                  </a:cubicBezTo>
                  <a:cubicBezTo>
                    <a:pt x="278" y="453"/>
                    <a:pt x="201" y="301"/>
                    <a:pt x="201" y="176"/>
                  </a:cubicBezTo>
                  <a:cubicBezTo>
                    <a:pt x="201" y="52"/>
                    <a:pt x="201" y="0"/>
                    <a:pt x="1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0"/>
            <p:cNvSpPr/>
            <p:nvPr/>
          </p:nvSpPr>
          <p:spPr>
            <a:xfrm>
              <a:off x="6981212" y="3449238"/>
              <a:ext cx="10827" cy="18146"/>
            </a:xfrm>
            <a:custGeom>
              <a:rect b="b" l="l" r="r" t="t"/>
              <a:pathLst>
                <a:path extrusionOk="0" h="595" w="355">
                  <a:moveTo>
                    <a:pt x="170" y="0"/>
                  </a:moveTo>
                  <a:cubicBezTo>
                    <a:pt x="147" y="0"/>
                    <a:pt x="117" y="5"/>
                    <a:pt x="77" y="14"/>
                  </a:cubicBezTo>
                  <a:cubicBezTo>
                    <a:pt x="39" y="14"/>
                    <a:pt x="1" y="53"/>
                    <a:pt x="77" y="139"/>
                  </a:cubicBezTo>
                  <a:cubicBezTo>
                    <a:pt x="115" y="215"/>
                    <a:pt x="153" y="454"/>
                    <a:pt x="239" y="530"/>
                  </a:cubicBezTo>
                  <a:cubicBezTo>
                    <a:pt x="297" y="573"/>
                    <a:pt x="325" y="595"/>
                    <a:pt x="340" y="595"/>
                  </a:cubicBezTo>
                  <a:cubicBezTo>
                    <a:pt x="354" y="595"/>
                    <a:pt x="354" y="573"/>
                    <a:pt x="354" y="530"/>
                  </a:cubicBezTo>
                  <a:cubicBezTo>
                    <a:pt x="316" y="454"/>
                    <a:pt x="239" y="291"/>
                    <a:pt x="239" y="139"/>
                  </a:cubicBezTo>
                  <a:cubicBezTo>
                    <a:pt x="239" y="45"/>
                    <a:pt x="239" y="0"/>
                    <a:pt x="17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80"/>
            <p:cNvSpPr/>
            <p:nvPr/>
          </p:nvSpPr>
          <p:spPr>
            <a:xfrm>
              <a:off x="6999297" y="3452897"/>
              <a:ext cx="10827" cy="17658"/>
            </a:xfrm>
            <a:custGeom>
              <a:rect b="b" l="l" r="r" t="t"/>
              <a:pathLst>
                <a:path extrusionOk="0" h="579" w="355">
                  <a:moveTo>
                    <a:pt x="150" y="0"/>
                  </a:moveTo>
                  <a:cubicBezTo>
                    <a:pt x="133" y="0"/>
                    <a:pt x="109" y="6"/>
                    <a:pt x="76" y="19"/>
                  </a:cubicBezTo>
                  <a:cubicBezTo>
                    <a:pt x="0" y="19"/>
                    <a:pt x="0" y="57"/>
                    <a:pt x="38" y="133"/>
                  </a:cubicBezTo>
                  <a:cubicBezTo>
                    <a:pt x="124" y="210"/>
                    <a:pt x="162" y="410"/>
                    <a:pt x="239" y="534"/>
                  </a:cubicBezTo>
                  <a:cubicBezTo>
                    <a:pt x="291" y="567"/>
                    <a:pt x="322" y="579"/>
                    <a:pt x="336" y="579"/>
                  </a:cubicBezTo>
                  <a:cubicBezTo>
                    <a:pt x="355" y="579"/>
                    <a:pt x="343" y="557"/>
                    <a:pt x="315" y="534"/>
                  </a:cubicBezTo>
                  <a:cubicBezTo>
                    <a:pt x="277" y="448"/>
                    <a:pt x="201" y="296"/>
                    <a:pt x="201" y="133"/>
                  </a:cubicBezTo>
                  <a:cubicBezTo>
                    <a:pt x="201" y="48"/>
                    <a:pt x="201" y="0"/>
                    <a:pt x="1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80"/>
            <p:cNvSpPr/>
            <p:nvPr/>
          </p:nvSpPr>
          <p:spPr>
            <a:xfrm>
              <a:off x="7017626" y="3456496"/>
              <a:ext cx="9363" cy="16804"/>
            </a:xfrm>
            <a:custGeom>
              <a:rect b="b" l="l" r="r" t="t"/>
              <a:pathLst>
                <a:path extrusionOk="0" h="551" w="307">
                  <a:moveTo>
                    <a:pt x="111" y="1"/>
                  </a:moveTo>
                  <a:cubicBezTo>
                    <a:pt x="91" y="1"/>
                    <a:pt x="67" y="6"/>
                    <a:pt x="39" y="15"/>
                  </a:cubicBezTo>
                  <a:cubicBezTo>
                    <a:pt x="1" y="15"/>
                    <a:pt x="1" y="53"/>
                    <a:pt x="39" y="139"/>
                  </a:cubicBezTo>
                  <a:cubicBezTo>
                    <a:pt x="77" y="216"/>
                    <a:pt x="116" y="416"/>
                    <a:pt x="192" y="493"/>
                  </a:cubicBezTo>
                  <a:cubicBezTo>
                    <a:pt x="254" y="531"/>
                    <a:pt x="285" y="550"/>
                    <a:pt x="296" y="550"/>
                  </a:cubicBezTo>
                  <a:cubicBezTo>
                    <a:pt x="307" y="550"/>
                    <a:pt x="297" y="531"/>
                    <a:pt x="278" y="493"/>
                  </a:cubicBezTo>
                  <a:cubicBezTo>
                    <a:pt x="240" y="455"/>
                    <a:pt x="192" y="292"/>
                    <a:pt x="192" y="139"/>
                  </a:cubicBezTo>
                  <a:cubicBezTo>
                    <a:pt x="192" y="46"/>
                    <a:pt x="170" y="1"/>
                    <a:pt x="1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0"/>
            <p:cNvSpPr/>
            <p:nvPr/>
          </p:nvSpPr>
          <p:spPr>
            <a:xfrm>
              <a:off x="7032204" y="3458844"/>
              <a:ext cx="10247" cy="16987"/>
            </a:xfrm>
            <a:custGeom>
              <a:rect b="b" l="l" r="r" t="t"/>
              <a:pathLst>
                <a:path extrusionOk="0" h="557" w="336">
                  <a:moveTo>
                    <a:pt x="143" y="0"/>
                  </a:moveTo>
                  <a:cubicBezTo>
                    <a:pt x="127" y="0"/>
                    <a:pt x="105" y="5"/>
                    <a:pt x="77" y="15"/>
                  </a:cubicBezTo>
                  <a:cubicBezTo>
                    <a:pt x="1" y="15"/>
                    <a:pt x="1" y="62"/>
                    <a:pt x="39" y="139"/>
                  </a:cubicBezTo>
                  <a:cubicBezTo>
                    <a:pt x="115" y="215"/>
                    <a:pt x="115" y="416"/>
                    <a:pt x="240" y="492"/>
                  </a:cubicBezTo>
                  <a:cubicBezTo>
                    <a:pt x="278" y="535"/>
                    <a:pt x="307" y="557"/>
                    <a:pt x="321" y="557"/>
                  </a:cubicBezTo>
                  <a:cubicBezTo>
                    <a:pt x="335" y="557"/>
                    <a:pt x="335" y="535"/>
                    <a:pt x="316" y="492"/>
                  </a:cubicBezTo>
                  <a:cubicBezTo>
                    <a:pt x="278" y="454"/>
                    <a:pt x="192" y="301"/>
                    <a:pt x="192" y="139"/>
                  </a:cubicBezTo>
                  <a:cubicBezTo>
                    <a:pt x="192" y="45"/>
                    <a:pt x="192" y="0"/>
                    <a:pt x="14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80"/>
            <p:cNvSpPr/>
            <p:nvPr/>
          </p:nvSpPr>
          <p:spPr>
            <a:xfrm>
              <a:off x="7047941" y="3462626"/>
              <a:ext cx="9058" cy="14761"/>
            </a:xfrm>
            <a:custGeom>
              <a:rect b="b" l="l" r="r" t="t"/>
              <a:pathLst>
                <a:path extrusionOk="0" h="484" w="297">
                  <a:moveTo>
                    <a:pt x="149" y="1"/>
                  </a:moveTo>
                  <a:cubicBezTo>
                    <a:pt x="132" y="1"/>
                    <a:pt x="108" y="5"/>
                    <a:pt x="77" y="15"/>
                  </a:cubicBezTo>
                  <a:cubicBezTo>
                    <a:pt x="39" y="15"/>
                    <a:pt x="1" y="53"/>
                    <a:pt x="77" y="129"/>
                  </a:cubicBezTo>
                  <a:cubicBezTo>
                    <a:pt x="115" y="177"/>
                    <a:pt x="115" y="368"/>
                    <a:pt x="201" y="454"/>
                  </a:cubicBezTo>
                  <a:cubicBezTo>
                    <a:pt x="240" y="473"/>
                    <a:pt x="268" y="483"/>
                    <a:pt x="283" y="483"/>
                  </a:cubicBezTo>
                  <a:cubicBezTo>
                    <a:pt x="297" y="483"/>
                    <a:pt x="297" y="473"/>
                    <a:pt x="278" y="454"/>
                  </a:cubicBezTo>
                  <a:cubicBezTo>
                    <a:pt x="240" y="368"/>
                    <a:pt x="201" y="254"/>
                    <a:pt x="201" y="129"/>
                  </a:cubicBezTo>
                  <a:cubicBezTo>
                    <a:pt x="201" y="43"/>
                    <a:pt x="201" y="1"/>
                    <a:pt x="14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80"/>
            <p:cNvSpPr/>
            <p:nvPr/>
          </p:nvSpPr>
          <p:spPr>
            <a:xfrm>
              <a:off x="7066026" y="3464974"/>
              <a:ext cx="7899" cy="14425"/>
            </a:xfrm>
            <a:custGeom>
              <a:rect b="b" l="l" r="r" t="t"/>
              <a:pathLst>
                <a:path extrusionOk="0" h="473" w="259">
                  <a:moveTo>
                    <a:pt x="109" y="0"/>
                  </a:moveTo>
                  <a:cubicBezTo>
                    <a:pt x="92" y="0"/>
                    <a:pt x="69" y="5"/>
                    <a:pt x="38" y="14"/>
                  </a:cubicBezTo>
                  <a:cubicBezTo>
                    <a:pt x="0" y="14"/>
                    <a:pt x="0" y="52"/>
                    <a:pt x="38" y="138"/>
                  </a:cubicBezTo>
                  <a:cubicBezTo>
                    <a:pt x="86" y="177"/>
                    <a:pt x="86" y="377"/>
                    <a:pt x="163" y="416"/>
                  </a:cubicBezTo>
                  <a:cubicBezTo>
                    <a:pt x="201" y="454"/>
                    <a:pt x="229" y="473"/>
                    <a:pt x="244" y="473"/>
                  </a:cubicBezTo>
                  <a:cubicBezTo>
                    <a:pt x="258" y="473"/>
                    <a:pt x="258" y="454"/>
                    <a:pt x="239" y="416"/>
                  </a:cubicBezTo>
                  <a:cubicBezTo>
                    <a:pt x="201" y="377"/>
                    <a:pt x="163" y="253"/>
                    <a:pt x="163" y="138"/>
                  </a:cubicBezTo>
                  <a:cubicBezTo>
                    <a:pt x="163" y="45"/>
                    <a:pt x="163" y="0"/>
                    <a:pt x="10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0"/>
            <p:cNvSpPr/>
            <p:nvPr/>
          </p:nvSpPr>
          <p:spPr>
            <a:xfrm>
              <a:off x="7080573" y="3467445"/>
              <a:ext cx="7319" cy="12260"/>
            </a:xfrm>
            <a:custGeom>
              <a:rect b="b" l="l" r="r" t="t"/>
              <a:pathLst>
                <a:path extrusionOk="0" h="402" w="240">
                  <a:moveTo>
                    <a:pt x="113" y="1"/>
                  </a:moveTo>
                  <a:cubicBezTo>
                    <a:pt x="95" y="1"/>
                    <a:pt x="71" y="7"/>
                    <a:pt x="39" y="19"/>
                  </a:cubicBezTo>
                  <a:cubicBezTo>
                    <a:pt x="1" y="19"/>
                    <a:pt x="1" y="57"/>
                    <a:pt x="39" y="96"/>
                  </a:cubicBezTo>
                  <a:cubicBezTo>
                    <a:pt x="87" y="134"/>
                    <a:pt x="125" y="296"/>
                    <a:pt x="163" y="373"/>
                  </a:cubicBezTo>
                  <a:cubicBezTo>
                    <a:pt x="202" y="392"/>
                    <a:pt x="221" y="401"/>
                    <a:pt x="230" y="401"/>
                  </a:cubicBezTo>
                  <a:cubicBezTo>
                    <a:pt x="240" y="401"/>
                    <a:pt x="240" y="392"/>
                    <a:pt x="240" y="373"/>
                  </a:cubicBezTo>
                  <a:cubicBezTo>
                    <a:pt x="202" y="335"/>
                    <a:pt x="163" y="210"/>
                    <a:pt x="163" y="134"/>
                  </a:cubicBezTo>
                  <a:cubicBezTo>
                    <a:pt x="163" y="49"/>
                    <a:pt x="163" y="1"/>
                    <a:pt x="1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80"/>
            <p:cNvSpPr/>
            <p:nvPr/>
          </p:nvSpPr>
          <p:spPr>
            <a:xfrm>
              <a:off x="7095151" y="3470342"/>
              <a:ext cx="7319" cy="11925"/>
            </a:xfrm>
            <a:custGeom>
              <a:rect b="b" l="l" r="r" t="t"/>
              <a:pathLst>
                <a:path extrusionOk="0" h="391" w="240">
                  <a:moveTo>
                    <a:pt x="39" y="1"/>
                  </a:moveTo>
                  <a:cubicBezTo>
                    <a:pt x="1" y="1"/>
                    <a:pt x="1" y="39"/>
                    <a:pt x="39" y="77"/>
                  </a:cubicBezTo>
                  <a:cubicBezTo>
                    <a:pt x="87" y="163"/>
                    <a:pt x="125" y="278"/>
                    <a:pt x="163" y="354"/>
                  </a:cubicBezTo>
                  <a:cubicBezTo>
                    <a:pt x="201" y="378"/>
                    <a:pt x="220" y="390"/>
                    <a:pt x="230" y="390"/>
                  </a:cubicBezTo>
                  <a:cubicBezTo>
                    <a:pt x="240" y="390"/>
                    <a:pt x="240" y="378"/>
                    <a:pt x="240" y="354"/>
                  </a:cubicBezTo>
                  <a:cubicBezTo>
                    <a:pt x="201" y="316"/>
                    <a:pt x="163" y="201"/>
                    <a:pt x="163" y="115"/>
                  </a:cubicBezTo>
                  <a:cubicBezTo>
                    <a:pt x="163" y="1"/>
                    <a:pt x="163"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80"/>
            <p:cNvSpPr/>
            <p:nvPr/>
          </p:nvSpPr>
          <p:spPr>
            <a:xfrm>
              <a:off x="7108570" y="3470342"/>
              <a:ext cx="6130" cy="12778"/>
            </a:xfrm>
            <a:custGeom>
              <a:rect b="b" l="l" r="r" t="t"/>
              <a:pathLst>
                <a:path extrusionOk="0" h="419" w="201">
                  <a:moveTo>
                    <a:pt x="38" y="1"/>
                  </a:moveTo>
                  <a:cubicBezTo>
                    <a:pt x="0" y="39"/>
                    <a:pt x="0" y="77"/>
                    <a:pt x="38" y="115"/>
                  </a:cubicBezTo>
                  <a:cubicBezTo>
                    <a:pt x="38" y="163"/>
                    <a:pt x="77" y="316"/>
                    <a:pt x="163" y="354"/>
                  </a:cubicBezTo>
                  <a:cubicBezTo>
                    <a:pt x="182" y="397"/>
                    <a:pt x="191" y="419"/>
                    <a:pt x="196" y="419"/>
                  </a:cubicBezTo>
                  <a:cubicBezTo>
                    <a:pt x="201" y="419"/>
                    <a:pt x="201" y="397"/>
                    <a:pt x="201" y="354"/>
                  </a:cubicBezTo>
                  <a:cubicBezTo>
                    <a:pt x="163" y="316"/>
                    <a:pt x="124" y="240"/>
                    <a:pt x="124" y="115"/>
                  </a:cubicBezTo>
                  <a:cubicBezTo>
                    <a:pt x="124" y="39"/>
                    <a:pt x="124" y="1"/>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0"/>
            <p:cNvSpPr/>
            <p:nvPr/>
          </p:nvSpPr>
          <p:spPr>
            <a:xfrm>
              <a:off x="7120799" y="3473148"/>
              <a:ext cx="8387" cy="11132"/>
            </a:xfrm>
            <a:custGeom>
              <a:rect b="b" l="l" r="r" t="t"/>
              <a:pathLst>
                <a:path extrusionOk="0" h="365" w="275">
                  <a:moveTo>
                    <a:pt x="106" y="1"/>
                  </a:moveTo>
                  <a:cubicBezTo>
                    <a:pt x="88" y="1"/>
                    <a:pt x="66" y="10"/>
                    <a:pt x="39" y="23"/>
                  </a:cubicBezTo>
                  <a:cubicBezTo>
                    <a:pt x="1" y="23"/>
                    <a:pt x="1" y="71"/>
                    <a:pt x="39" y="109"/>
                  </a:cubicBezTo>
                  <a:cubicBezTo>
                    <a:pt x="77" y="148"/>
                    <a:pt x="115" y="262"/>
                    <a:pt x="201" y="348"/>
                  </a:cubicBezTo>
                  <a:cubicBezTo>
                    <a:pt x="224" y="359"/>
                    <a:pt x="239" y="364"/>
                    <a:pt x="250" y="364"/>
                  </a:cubicBezTo>
                  <a:cubicBezTo>
                    <a:pt x="274" y="364"/>
                    <a:pt x="266" y="337"/>
                    <a:pt x="239" y="310"/>
                  </a:cubicBezTo>
                  <a:cubicBezTo>
                    <a:pt x="239" y="310"/>
                    <a:pt x="153" y="186"/>
                    <a:pt x="153" y="109"/>
                  </a:cubicBezTo>
                  <a:cubicBezTo>
                    <a:pt x="153" y="29"/>
                    <a:pt x="138" y="1"/>
                    <a:pt x="1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80"/>
            <p:cNvSpPr/>
            <p:nvPr/>
          </p:nvSpPr>
          <p:spPr>
            <a:xfrm>
              <a:off x="7134218" y="3473392"/>
              <a:ext cx="8173" cy="11254"/>
            </a:xfrm>
            <a:custGeom>
              <a:rect b="b" l="l" r="r" t="t"/>
              <a:pathLst>
                <a:path extrusionOk="0" h="369" w="268">
                  <a:moveTo>
                    <a:pt x="85" y="1"/>
                  </a:moveTo>
                  <a:cubicBezTo>
                    <a:pt x="73" y="1"/>
                    <a:pt x="58" y="5"/>
                    <a:pt x="38" y="15"/>
                  </a:cubicBezTo>
                  <a:cubicBezTo>
                    <a:pt x="0" y="15"/>
                    <a:pt x="0" y="63"/>
                    <a:pt x="38" y="101"/>
                  </a:cubicBezTo>
                  <a:cubicBezTo>
                    <a:pt x="77" y="140"/>
                    <a:pt x="115" y="302"/>
                    <a:pt x="191" y="340"/>
                  </a:cubicBezTo>
                  <a:cubicBezTo>
                    <a:pt x="234" y="359"/>
                    <a:pt x="256" y="369"/>
                    <a:pt x="262" y="369"/>
                  </a:cubicBezTo>
                  <a:cubicBezTo>
                    <a:pt x="268" y="369"/>
                    <a:pt x="258" y="359"/>
                    <a:pt x="239" y="340"/>
                  </a:cubicBezTo>
                  <a:cubicBezTo>
                    <a:pt x="191" y="302"/>
                    <a:pt x="153" y="216"/>
                    <a:pt x="153" y="101"/>
                  </a:cubicBezTo>
                  <a:cubicBezTo>
                    <a:pt x="125" y="38"/>
                    <a:pt x="117" y="1"/>
                    <a:pt x="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80"/>
            <p:cNvSpPr/>
            <p:nvPr/>
          </p:nvSpPr>
          <p:spPr>
            <a:xfrm>
              <a:off x="7146143" y="3474398"/>
              <a:ext cx="7990" cy="10735"/>
            </a:xfrm>
            <a:custGeom>
              <a:rect b="b" l="l" r="r" t="t"/>
              <a:pathLst>
                <a:path extrusionOk="0" h="352" w="262">
                  <a:moveTo>
                    <a:pt x="105" y="1"/>
                  </a:moveTo>
                  <a:cubicBezTo>
                    <a:pt x="92" y="1"/>
                    <a:pt x="72" y="12"/>
                    <a:pt x="39" y="30"/>
                  </a:cubicBezTo>
                  <a:cubicBezTo>
                    <a:pt x="1" y="30"/>
                    <a:pt x="1" y="68"/>
                    <a:pt x="39" y="107"/>
                  </a:cubicBezTo>
                  <a:cubicBezTo>
                    <a:pt x="87" y="145"/>
                    <a:pt x="125" y="269"/>
                    <a:pt x="202" y="307"/>
                  </a:cubicBezTo>
                  <a:cubicBezTo>
                    <a:pt x="218" y="340"/>
                    <a:pt x="234" y="351"/>
                    <a:pt x="244" y="351"/>
                  </a:cubicBezTo>
                  <a:cubicBezTo>
                    <a:pt x="258" y="351"/>
                    <a:pt x="262" y="329"/>
                    <a:pt x="240" y="307"/>
                  </a:cubicBezTo>
                  <a:cubicBezTo>
                    <a:pt x="202" y="269"/>
                    <a:pt x="163" y="183"/>
                    <a:pt x="125" y="107"/>
                  </a:cubicBezTo>
                  <a:cubicBezTo>
                    <a:pt x="125" y="30"/>
                    <a:pt x="125" y="1"/>
                    <a:pt x="10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80"/>
            <p:cNvSpPr/>
            <p:nvPr/>
          </p:nvSpPr>
          <p:spPr>
            <a:xfrm>
              <a:off x="7158403" y="3474734"/>
              <a:ext cx="7319" cy="9912"/>
            </a:xfrm>
            <a:custGeom>
              <a:rect b="b" l="l" r="r" t="t"/>
              <a:pathLst>
                <a:path extrusionOk="0" h="325" w="240">
                  <a:moveTo>
                    <a:pt x="86" y="0"/>
                  </a:moveTo>
                  <a:cubicBezTo>
                    <a:pt x="75" y="0"/>
                    <a:pt x="60" y="6"/>
                    <a:pt x="38" y="19"/>
                  </a:cubicBezTo>
                  <a:cubicBezTo>
                    <a:pt x="0" y="19"/>
                    <a:pt x="0" y="57"/>
                    <a:pt x="38" y="96"/>
                  </a:cubicBezTo>
                  <a:cubicBezTo>
                    <a:pt x="77" y="134"/>
                    <a:pt x="115" y="258"/>
                    <a:pt x="201" y="296"/>
                  </a:cubicBezTo>
                  <a:cubicBezTo>
                    <a:pt x="220" y="315"/>
                    <a:pt x="229" y="325"/>
                    <a:pt x="234" y="325"/>
                  </a:cubicBezTo>
                  <a:cubicBezTo>
                    <a:pt x="239" y="325"/>
                    <a:pt x="239" y="315"/>
                    <a:pt x="239" y="296"/>
                  </a:cubicBezTo>
                  <a:cubicBezTo>
                    <a:pt x="201" y="258"/>
                    <a:pt x="163" y="172"/>
                    <a:pt x="115" y="96"/>
                  </a:cubicBezTo>
                  <a:cubicBezTo>
                    <a:pt x="115" y="40"/>
                    <a:pt x="115" y="0"/>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80"/>
            <p:cNvSpPr/>
            <p:nvPr/>
          </p:nvSpPr>
          <p:spPr>
            <a:xfrm>
              <a:off x="7169168" y="3474337"/>
              <a:ext cx="7319" cy="9973"/>
            </a:xfrm>
            <a:custGeom>
              <a:rect b="b" l="l" r="r" t="t"/>
              <a:pathLst>
                <a:path extrusionOk="0" h="327" w="240">
                  <a:moveTo>
                    <a:pt x="111" y="0"/>
                  </a:moveTo>
                  <a:cubicBezTo>
                    <a:pt x="100" y="0"/>
                    <a:pt x="81" y="12"/>
                    <a:pt x="48" y="32"/>
                  </a:cubicBezTo>
                  <a:cubicBezTo>
                    <a:pt x="1" y="32"/>
                    <a:pt x="1" y="70"/>
                    <a:pt x="48" y="109"/>
                  </a:cubicBezTo>
                  <a:cubicBezTo>
                    <a:pt x="87" y="109"/>
                    <a:pt x="125" y="271"/>
                    <a:pt x="201" y="309"/>
                  </a:cubicBezTo>
                  <a:cubicBezTo>
                    <a:pt x="214" y="322"/>
                    <a:pt x="223" y="326"/>
                    <a:pt x="228" y="326"/>
                  </a:cubicBezTo>
                  <a:cubicBezTo>
                    <a:pt x="240" y="326"/>
                    <a:pt x="240" y="309"/>
                    <a:pt x="240" y="309"/>
                  </a:cubicBezTo>
                  <a:cubicBezTo>
                    <a:pt x="201" y="271"/>
                    <a:pt x="163" y="185"/>
                    <a:pt x="125" y="70"/>
                  </a:cubicBezTo>
                  <a:cubicBezTo>
                    <a:pt x="125" y="21"/>
                    <a:pt x="125" y="0"/>
                    <a:pt x="11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0"/>
            <p:cNvSpPr/>
            <p:nvPr/>
          </p:nvSpPr>
          <p:spPr>
            <a:xfrm>
              <a:off x="7180239" y="3473849"/>
              <a:ext cx="7045" cy="8417"/>
            </a:xfrm>
            <a:custGeom>
              <a:rect b="b" l="l" r="r" t="t"/>
              <a:pathLst>
                <a:path extrusionOk="0" h="276" w="231">
                  <a:moveTo>
                    <a:pt x="39" y="0"/>
                  </a:moveTo>
                  <a:cubicBezTo>
                    <a:pt x="1" y="48"/>
                    <a:pt x="1" y="48"/>
                    <a:pt x="39" y="86"/>
                  </a:cubicBezTo>
                  <a:cubicBezTo>
                    <a:pt x="77" y="125"/>
                    <a:pt x="115" y="239"/>
                    <a:pt x="163" y="239"/>
                  </a:cubicBezTo>
                  <a:cubicBezTo>
                    <a:pt x="201" y="263"/>
                    <a:pt x="221" y="275"/>
                    <a:pt x="225" y="275"/>
                  </a:cubicBezTo>
                  <a:cubicBezTo>
                    <a:pt x="230" y="275"/>
                    <a:pt x="221" y="263"/>
                    <a:pt x="201" y="239"/>
                  </a:cubicBezTo>
                  <a:cubicBezTo>
                    <a:pt x="201" y="239"/>
                    <a:pt x="115" y="163"/>
                    <a:pt x="115" y="86"/>
                  </a:cubicBezTo>
                  <a:cubicBezTo>
                    <a:pt x="115" y="0"/>
                    <a:pt x="115"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80"/>
            <p:cNvSpPr/>
            <p:nvPr/>
          </p:nvSpPr>
          <p:spPr>
            <a:xfrm>
              <a:off x="7191035" y="3473849"/>
              <a:ext cx="6160" cy="7960"/>
            </a:xfrm>
            <a:custGeom>
              <a:rect b="b" l="l" r="r" t="t"/>
              <a:pathLst>
                <a:path extrusionOk="0" h="261" w="202">
                  <a:moveTo>
                    <a:pt x="48" y="0"/>
                  </a:moveTo>
                  <a:cubicBezTo>
                    <a:pt x="0" y="48"/>
                    <a:pt x="0" y="48"/>
                    <a:pt x="48" y="86"/>
                  </a:cubicBezTo>
                  <a:cubicBezTo>
                    <a:pt x="86" y="125"/>
                    <a:pt x="125" y="201"/>
                    <a:pt x="163" y="239"/>
                  </a:cubicBezTo>
                  <a:cubicBezTo>
                    <a:pt x="176" y="255"/>
                    <a:pt x="184" y="260"/>
                    <a:pt x="190" y="260"/>
                  </a:cubicBezTo>
                  <a:cubicBezTo>
                    <a:pt x="201" y="260"/>
                    <a:pt x="201" y="239"/>
                    <a:pt x="201" y="239"/>
                  </a:cubicBezTo>
                  <a:cubicBezTo>
                    <a:pt x="163" y="201"/>
                    <a:pt x="125" y="125"/>
                    <a:pt x="125" y="86"/>
                  </a:cubicBezTo>
                  <a:cubicBezTo>
                    <a:pt x="125" y="0"/>
                    <a:pt x="125" y="0"/>
                    <a:pt x="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80"/>
            <p:cNvSpPr/>
            <p:nvPr/>
          </p:nvSpPr>
          <p:spPr>
            <a:xfrm>
              <a:off x="6440644" y="3498461"/>
              <a:ext cx="194940" cy="205645"/>
            </a:xfrm>
            <a:custGeom>
              <a:rect b="b" l="l" r="r" t="t"/>
              <a:pathLst>
                <a:path extrusionOk="0" h="6743" w="6392">
                  <a:moveTo>
                    <a:pt x="1048" y="0"/>
                  </a:moveTo>
                  <a:cubicBezTo>
                    <a:pt x="587" y="0"/>
                    <a:pt x="1" y="34"/>
                    <a:pt x="1" y="34"/>
                  </a:cubicBezTo>
                  <a:cubicBezTo>
                    <a:pt x="1" y="34"/>
                    <a:pt x="478" y="1945"/>
                    <a:pt x="1042" y="3417"/>
                  </a:cubicBezTo>
                  <a:cubicBezTo>
                    <a:pt x="1596" y="4888"/>
                    <a:pt x="2915" y="5882"/>
                    <a:pt x="4348" y="6360"/>
                  </a:cubicBezTo>
                  <a:cubicBezTo>
                    <a:pt x="4942" y="6575"/>
                    <a:pt x="5595" y="6743"/>
                    <a:pt x="5965" y="6743"/>
                  </a:cubicBezTo>
                  <a:cubicBezTo>
                    <a:pt x="6285" y="6743"/>
                    <a:pt x="6392" y="6616"/>
                    <a:pt x="6059" y="6283"/>
                  </a:cubicBezTo>
                  <a:cubicBezTo>
                    <a:pt x="5457" y="5691"/>
                    <a:pt x="4702" y="4410"/>
                    <a:pt x="3947" y="3455"/>
                  </a:cubicBezTo>
                  <a:cubicBezTo>
                    <a:pt x="2829" y="1983"/>
                    <a:pt x="2437" y="1706"/>
                    <a:pt x="2198" y="1429"/>
                  </a:cubicBezTo>
                  <a:cubicBezTo>
                    <a:pt x="1520" y="550"/>
                    <a:pt x="1835" y="111"/>
                    <a:pt x="1558" y="34"/>
                  </a:cubicBezTo>
                  <a:cubicBezTo>
                    <a:pt x="1478" y="9"/>
                    <a:pt x="1279" y="0"/>
                    <a:pt x="104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0"/>
            <p:cNvSpPr/>
            <p:nvPr/>
          </p:nvSpPr>
          <p:spPr>
            <a:xfrm>
              <a:off x="6455222" y="3496143"/>
              <a:ext cx="91249" cy="113817"/>
            </a:xfrm>
            <a:custGeom>
              <a:rect b="b" l="l" r="r" t="t"/>
              <a:pathLst>
                <a:path extrusionOk="0" h="3732" w="2992">
                  <a:moveTo>
                    <a:pt x="499" y="0"/>
                  </a:moveTo>
                  <a:cubicBezTo>
                    <a:pt x="435" y="0"/>
                    <a:pt x="365" y="23"/>
                    <a:pt x="287" y="72"/>
                  </a:cubicBezTo>
                  <a:cubicBezTo>
                    <a:pt x="0" y="225"/>
                    <a:pt x="86" y="387"/>
                    <a:pt x="201" y="865"/>
                  </a:cubicBezTo>
                  <a:cubicBezTo>
                    <a:pt x="239" y="1028"/>
                    <a:pt x="287" y="1582"/>
                    <a:pt x="363" y="1859"/>
                  </a:cubicBezTo>
                  <a:cubicBezTo>
                    <a:pt x="478" y="2298"/>
                    <a:pt x="717" y="2814"/>
                    <a:pt x="803" y="3139"/>
                  </a:cubicBezTo>
                  <a:cubicBezTo>
                    <a:pt x="879" y="3655"/>
                    <a:pt x="1080" y="3693"/>
                    <a:pt x="1319" y="3732"/>
                  </a:cubicBezTo>
                  <a:cubicBezTo>
                    <a:pt x="1357" y="3693"/>
                    <a:pt x="1357" y="3655"/>
                    <a:pt x="1395" y="3617"/>
                  </a:cubicBezTo>
                  <a:cubicBezTo>
                    <a:pt x="1481" y="3569"/>
                    <a:pt x="1673" y="3493"/>
                    <a:pt x="1759" y="3493"/>
                  </a:cubicBezTo>
                  <a:cubicBezTo>
                    <a:pt x="1808" y="3483"/>
                    <a:pt x="1850" y="3479"/>
                    <a:pt x="1886" y="3479"/>
                  </a:cubicBezTo>
                  <a:cubicBezTo>
                    <a:pt x="1997" y="3479"/>
                    <a:pt x="2054" y="3523"/>
                    <a:pt x="2112" y="3617"/>
                  </a:cubicBezTo>
                  <a:cubicBezTo>
                    <a:pt x="2236" y="3617"/>
                    <a:pt x="2274" y="3617"/>
                    <a:pt x="2351" y="3569"/>
                  </a:cubicBezTo>
                  <a:lnTo>
                    <a:pt x="2351" y="3493"/>
                  </a:lnTo>
                  <a:cubicBezTo>
                    <a:pt x="2389" y="3416"/>
                    <a:pt x="2437" y="3378"/>
                    <a:pt x="2475" y="3330"/>
                  </a:cubicBezTo>
                  <a:cubicBezTo>
                    <a:pt x="2600" y="3268"/>
                    <a:pt x="2731" y="3205"/>
                    <a:pt x="2864" y="3205"/>
                  </a:cubicBezTo>
                  <a:cubicBezTo>
                    <a:pt x="2893" y="3205"/>
                    <a:pt x="2923" y="3209"/>
                    <a:pt x="2953" y="3216"/>
                  </a:cubicBezTo>
                  <a:cubicBezTo>
                    <a:pt x="2991" y="3091"/>
                    <a:pt x="2915" y="2939"/>
                    <a:pt x="2628" y="2776"/>
                  </a:cubicBezTo>
                  <a:cubicBezTo>
                    <a:pt x="2150" y="2461"/>
                    <a:pt x="1596" y="2059"/>
                    <a:pt x="1357" y="1582"/>
                  </a:cubicBezTo>
                  <a:cubicBezTo>
                    <a:pt x="1114" y="1129"/>
                    <a:pt x="959" y="0"/>
                    <a:pt x="4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80"/>
            <p:cNvSpPr/>
            <p:nvPr/>
          </p:nvSpPr>
          <p:spPr>
            <a:xfrm>
              <a:off x="6497766" y="3604500"/>
              <a:ext cx="25679" cy="20982"/>
            </a:xfrm>
            <a:custGeom>
              <a:rect b="b" l="l" r="r" t="t"/>
              <a:pathLst>
                <a:path extrusionOk="0" h="688" w="842">
                  <a:moveTo>
                    <a:pt x="395" y="1"/>
                  </a:moveTo>
                  <a:cubicBezTo>
                    <a:pt x="238" y="1"/>
                    <a:pt x="80" y="61"/>
                    <a:pt x="0" y="140"/>
                  </a:cubicBezTo>
                  <a:lnTo>
                    <a:pt x="0" y="303"/>
                  </a:lnTo>
                  <a:cubicBezTo>
                    <a:pt x="39" y="418"/>
                    <a:pt x="39" y="580"/>
                    <a:pt x="86" y="618"/>
                  </a:cubicBezTo>
                  <a:cubicBezTo>
                    <a:pt x="98" y="669"/>
                    <a:pt x="149" y="688"/>
                    <a:pt x="219" y="688"/>
                  </a:cubicBezTo>
                  <a:cubicBezTo>
                    <a:pt x="374" y="688"/>
                    <a:pt x="624" y="594"/>
                    <a:pt x="755" y="542"/>
                  </a:cubicBezTo>
                  <a:cubicBezTo>
                    <a:pt x="841" y="494"/>
                    <a:pt x="803" y="379"/>
                    <a:pt x="755" y="255"/>
                  </a:cubicBezTo>
                  <a:cubicBezTo>
                    <a:pt x="717" y="179"/>
                    <a:pt x="717" y="102"/>
                    <a:pt x="641" y="64"/>
                  </a:cubicBezTo>
                  <a:cubicBezTo>
                    <a:pt x="569" y="19"/>
                    <a:pt x="482" y="1"/>
                    <a:pt x="39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80"/>
            <p:cNvSpPr/>
            <p:nvPr/>
          </p:nvSpPr>
          <p:spPr>
            <a:xfrm>
              <a:off x="6528080" y="3594802"/>
              <a:ext cx="25648" cy="20281"/>
            </a:xfrm>
            <a:custGeom>
              <a:rect b="b" l="l" r="r" t="t"/>
              <a:pathLst>
                <a:path extrusionOk="0" h="665" w="841">
                  <a:moveTo>
                    <a:pt x="461" y="1"/>
                  </a:moveTo>
                  <a:cubicBezTo>
                    <a:pt x="385" y="1"/>
                    <a:pt x="284" y="41"/>
                    <a:pt x="124" y="143"/>
                  </a:cubicBezTo>
                  <a:cubicBezTo>
                    <a:pt x="48" y="220"/>
                    <a:pt x="0" y="258"/>
                    <a:pt x="48" y="334"/>
                  </a:cubicBezTo>
                  <a:cubicBezTo>
                    <a:pt x="86" y="420"/>
                    <a:pt x="124" y="535"/>
                    <a:pt x="124" y="573"/>
                  </a:cubicBezTo>
                  <a:cubicBezTo>
                    <a:pt x="148" y="650"/>
                    <a:pt x="205" y="665"/>
                    <a:pt x="262" y="665"/>
                  </a:cubicBezTo>
                  <a:cubicBezTo>
                    <a:pt x="298" y="665"/>
                    <a:pt x="334" y="659"/>
                    <a:pt x="363" y="659"/>
                  </a:cubicBezTo>
                  <a:cubicBezTo>
                    <a:pt x="478" y="621"/>
                    <a:pt x="640" y="535"/>
                    <a:pt x="717" y="497"/>
                  </a:cubicBezTo>
                  <a:cubicBezTo>
                    <a:pt x="841" y="382"/>
                    <a:pt x="841" y="220"/>
                    <a:pt x="640" y="95"/>
                  </a:cubicBezTo>
                  <a:cubicBezTo>
                    <a:pt x="584" y="39"/>
                    <a:pt x="534" y="1"/>
                    <a:pt x="46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0"/>
            <p:cNvSpPr/>
            <p:nvPr/>
          </p:nvSpPr>
          <p:spPr>
            <a:xfrm>
              <a:off x="6503896" y="3625178"/>
              <a:ext cx="16926" cy="11589"/>
            </a:xfrm>
            <a:custGeom>
              <a:rect b="b" l="l" r="r" t="t"/>
              <a:pathLst>
                <a:path extrusionOk="0" h="380" w="555">
                  <a:moveTo>
                    <a:pt x="409" y="1"/>
                  </a:moveTo>
                  <a:cubicBezTo>
                    <a:pt x="352" y="1"/>
                    <a:pt x="293" y="28"/>
                    <a:pt x="239" y="55"/>
                  </a:cubicBezTo>
                  <a:cubicBezTo>
                    <a:pt x="163" y="55"/>
                    <a:pt x="77" y="55"/>
                    <a:pt x="38" y="103"/>
                  </a:cubicBezTo>
                  <a:cubicBezTo>
                    <a:pt x="0" y="141"/>
                    <a:pt x="0" y="179"/>
                    <a:pt x="0" y="255"/>
                  </a:cubicBezTo>
                  <a:cubicBezTo>
                    <a:pt x="0" y="294"/>
                    <a:pt x="38" y="380"/>
                    <a:pt x="77" y="380"/>
                  </a:cubicBezTo>
                  <a:cubicBezTo>
                    <a:pt x="201" y="380"/>
                    <a:pt x="363" y="341"/>
                    <a:pt x="516" y="255"/>
                  </a:cubicBezTo>
                  <a:cubicBezTo>
                    <a:pt x="554" y="255"/>
                    <a:pt x="516" y="179"/>
                    <a:pt x="516" y="141"/>
                  </a:cubicBezTo>
                  <a:cubicBezTo>
                    <a:pt x="516" y="103"/>
                    <a:pt x="478" y="55"/>
                    <a:pt x="478" y="17"/>
                  </a:cubicBezTo>
                  <a:cubicBezTo>
                    <a:pt x="455" y="5"/>
                    <a:pt x="432" y="1"/>
                    <a:pt x="40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80"/>
            <p:cNvSpPr/>
            <p:nvPr/>
          </p:nvSpPr>
          <p:spPr>
            <a:xfrm>
              <a:off x="6508836" y="3636553"/>
              <a:ext cx="16926" cy="16408"/>
            </a:xfrm>
            <a:custGeom>
              <a:rect b="b" l="l" r="r" t="t"/>
              <a:pathLst>
                <a:path extrusionOk="0" h="538" w="555">
                  <a:moveTo>
                    <a:pt x="312" y="1"/>
                  </a:moveTo>
                  <a:cubicBezTo>
                    <a:pt x="274" y="1"/>
                    <a:pt x="209" y="23"/>
                    <a:pt x="115" y="45"/>
                  </a:cubicBezTo>
                  <a:cubicBezTo>
                    <a:pt x="1" y="83"/>
                    <a:pt x="39" y="160"/>
                    <a:pt x="115" y="246"/>
                  </a:cubicBezTo>
                  <a:cubicBezTo>
                    <a:pt x="153" y="322"/>
                    <a:pt x="201" y="398"/>
                    <a:pt x="239" y="446"/>
                  </a:cubicBezTo>
                  <a:cubicBezTo>
                    <a:pt x="239" y="502"/>
                    <a:pt x="260" y="538"/>
                    <a:pt x="286" y="538"/>
                  </a:cubicBezTo>
                  <a:cubicBezTo>
                    <a:pt x="295" y="538"/>
                    <a:pt x="306" y="533"/>
                    <a:pt x="316" y="523"/>
                  </a:cubicBezTo>
                  <a:cubicBezTo>
                    <a:pt x="354" y="484"/>
                    <a:pt x="478" y="446"/>
                    <a:pt x="516" y="398"/>
                  </a:cubicBezTo>
                  <a:cubicBezTo>
                    <a:pt x="555" y="360"/>
                    <a:pt x="555" y="322"/>
                    <a:pt x="516" y="284"/>
                  </a:cubicBezTo>
                  <a:cubicBezTo>
                    <a:pt x="440" y="246"/>
                    <a:pt x="354" y="121"/>
                    <a:pt x="354" y="45"/>
                  </a:cubicBezTo>
                  <a:cubicBezTo>
                    <a:pt x="354" y="13"/>
                    <a:pt x="340" y="1"/>
                    <a:pt x="3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80"/>
            <p:cNvSpPr/>
            <p:nvPr/>
          </p:nvSpPr>
          <p:spPr>
            <a:xfrm>
              <a:off x="6519633" y="3650155"/>
              <a:ext cx="18390" cy="15920"/>
            </a:xfrm>
            <a:custGeom>
              <a:rect b="b" l="l" r="r" t="t"/>
              <a:pathLst>
                <a:path extrusionOk="0" h="522" w="603">
                  <a:moveTo>
                    <a:pt x="239" y="0"/>
                  </a:moveTo>
                  <a:cubicBezTo>
                    <a:pt x="162" y="38"/>
                    <a:pt x="86" y="77"/>
                    <a:pt x="38" y="115"/>
                  </a:cubicBezTo>
                  <a:cubicBezTo>
                    <a:pt x="0" y="153"/>
                    <a:pt x="38" y="191"/>
                    <a:pt x="86" y="277"/>
                  </a:cubicBezTo>
                  <a:cubicBezTo>
                    <a:pt x="124" y="277"/>
                    <a:pt x="162" y="316"/>
                    <a:pt x="201" y="316"/>
                  </a:cubicBezTo>
                  <a:cubicBezTo>
                    <a:pt x="312" y="384"/>
                    <a:pt x="385" y="522"/>
                    <a:pt x="427" y="522"/>
                  </a:cubicBezTo>
                  <a:cubicBezTo>
                    <a:pt x="431" y="522"/>
                    <a:pt x="436" y="520"/>
                    <a:pt x="440" y="516"/>
                  </a:cubicBezTo>
                  <a:cubicBezTo>
                    <a:pt x="478" y="478"/>
                    <a:pt x="516" y="430"/>
                    <a:pt x="516" y="392"/>
                  </a:cubicBezTo>
                  <a:cubicBezTo>
                    <a:pt x="602" y="354"/>
                    <a:pt x="564" y="316"/>
                    <a:pt x="516" y="277"/>
                  </a:cubicBezTo>
                  <a:cubicBezTo>
                    <a:pt x="478" y="239"/>
                    <a:pt x="401" y="153"/>
                    <a:pt x="325" y="115"/>
                  </a:cubicBezTo>
                  <a:cubicBezTo>
                    <a:pt x="277" y="77"/>
                    <a:pt x="239" y="0"/>
                    <a:pt x="2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0"/>
            <p:cNvSpPr/>
            <p:nvPr/>
          </p:nvSpPr>
          <p:spPr>
            <a:xfrm>
              <a:off x="6535369" y="3663269"/>
              <a:ext cx="16042" cy="12108"/>
            </a:xfrm>
            <a:custGeom>
              <a:rect b="b" l="l" r="r" t="t"/>
              <a:pathLst>
                <a:path extrusionOk="0" h="397" w="526">
                  <a:moveTo>
                    <a:pt x="124" y="0"/>
                  </a:moveTo>
                  <a:cubicBezTo>
                    <a:pt x="86" y="0"/>
                    <a:pt x="86" y="48"/>
                    <a:pt x="48" y="86"/>
                  </a:cubicBezTo>
                  <a:cubicBezTo>
                    <a:pt x="48" y="86"/>
                    <a:pt x="0" y="124"/>
                    <a:pt x="48" y="163"/>
                  </a:cubicBezTo>
                  <a:cubicBezTo>
                    <a:pt x="124" y="239"/>
                    <a:pt x="287" y="325"/>
                    <a:pt x="325" y="363"/>
                  </a:cubicBezTo>
                  <a:cubicBezTo>
                    <a:pt x="349" y="387"/>
                    <a:pt x="365" y="396"/>
                    <a:pt x="377" y="396"/>
                  </a:cubicBezTo>
                  <a:cubicBezTo>
                    <a:pt x="405" y="396"/>
                    <a:pt x="413" y="351"/>
                    <a:pt x="440" y="325"/>
                  </a:cubicBezTo>
                  <a:cubicBezTo>
                    <a:pt x="440" y="287"/>
                    <a:pt x="526" y="239"/>
                    <a:pt x="440" y="201"/>
                  </a:cubicBezTo>
                  <a:cubicBezTo>
                    <a:pt x="401" y="201"/>
                    <a:pt x="325" y="163"/>
                    <a:pt x="287" y="124"/>
                  </a:cubicBezTo>
                  <a:cubicBezTo>
                    <a:pt x="201" y="48"/>
                    <a:pt x="201"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80"/>
            <p:cNvSpPr/>
            <p:nvPr/>
          </p:nvSpPr>
          <p:spPr>
            <a:xfrm>
              <a:off x="6536803" y="3648691"/>
              <a:ext cx="14608" cy="13266"/>
            </a:xfrm>
            <a:custGeom>
              <a:rect b="b" l="l" r="r" t="t"/>
              <a:pathLst>
                <a:path extrusionOk="0" h="435" w="479">
                  <a:moveTo>
                    <a:pt x="154" y="0"/>
                  </a:moveTo>
                  <a:cubicBezTo>
                    <a:pt x="115" y="0"/>
                    <a:pt x="77" y="48"/>
                    <a:pt x="39" y="48"/>
                  </a:cubicBezTo>
                  <a:cubicBezTo>
                    <a:pt x="39" y="86"/>
                    <a:pt x="1" y="125"/>
                    <a:pt x="39" y="163"/>
                  </a:cubicBezTo>
                  <a:cubicBezTo>
                    <a:pt x="77" y="239"/>
                    <a:pt x="192" y="364"/>
                    <a:pt x="278" y="402"/>
                  </a:cubicBezTo>
                  <a:cubicBezTo>
                    <a:pt x="290" y="425"/>
                    <a:pt x="302" y="434"/>
                    <a:pt x="313" y="434"/>
                  </a:cubicBezTo>
                  <a:cubicBezTo>
                    <a:pt x="340" y="434"/>
                    <a:pt x="366" y="390"/>
                    <a:pt x="393" y="364"/>
                  </a:cubicBezTo>
                  <a:cubicBezTo>
                    <a:pt x="393" y="364"/>
                    <a:pt x="479" y="325"/>
                    <a:pt x="431" y="287"/>
                  </a:cubicBezTo>
                  <a:cubicBezTo>
                    <a:pt x="393" y="239"/>
                    <a:pt x="316" y="201"/>
                    <a:pt x="278" y="125"/>
                  </a:cubicBezTo>
                  <a:cubicBezTo>
                    <a:pt x="192" y="86"/>
                    <a:pt x="192" y="0"/>
                    <a:pt x="1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80"/>
            <p:cNvSpPr/>
            <p:nvPr/>
          </p:nvSpPr>
          <p:spPr>
            <a:xfrm>
              <a:off x="6548758" y="3660921"/>
              <a:ext cx="14608" cy="10796"/>
            </a:xfrm>
            <a:custGeom>
              <a:rect b="b" l="l" r="r" t="t"/>
              <a:pathLst>
                <a:path extrusionOk="0" h="354" w="479">
                  <a:moveTo>
                    <a:pt x="125" y="1"/>
                  </a:moveTo>
                  <a:cubicBezTo>
                    <a:pt x="87" y="1"/>
                    <a:pt x="87" y="39"/>
                    <a:pt x="87" y="77"/>
                  </a:cubicBezTo>
                  <a:cubicBezTo>
                    <a:pt x="39" y="77"/>
                    <a:pt x="1" y="125"/>
                    <a:pt x="87" y="163"/>
                  </a:cubicBezTo>
                  <a:cubicBezTo>
                    <a:pt x="125" y="201"/>
                    <a:pt x="278" y="278"/>
                    <a:pt x="325" y="316"/>
                  </a:cubicBezTo>
                  <a:cubicBezTo>
                    <a:pt x="349" y="343"/>
                    <a:pt x="366" y="353"/>
                    <a:pt x="378" y="353"/>
                  </a:cubicBezTo>
                  <a:cubicBezTo>
                    <a:pt x="406" y="353"/>
                    <a:pt x="414" y="304"/>
                    <a:pt x="440" y="278"/>
                  </a:cubicBezTo>
                  <a:cubicBezTo>
                    <a:pt x="440" y="240"/>
                    <a:pt x="478" y="240"/>
                    <a:pt x="440" y="201"/>
                  </a:cubicBezTo>
                  <a:cubicBezTo>
                    <a:pt x="402" y="163"/>
                    <a:pt x="325" y="125"/>
                    <a:pt x="278" y="77"/>
                  </a:cubicBezTo>
                  <a:cubicBezTo>
                    <a:pt x="201" y="39"/>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0"/>
            <p:cNvSpPr/>
            <p:nvPr/>
          </p:nvSpPr>
          <p:spPr>
            <a:xfrm>
              <a:off x="6563336" y="3669369"/>
              <a:ext cx="12260" cy="10247"/>
            </a:xfrm>
            <a:custGeom>
              <a:rect b="b" l="l" r="r" t="t"/>
              <a:pathLst>
                <a:path extrusionOk="0" h="336" w="402">
                  <a:moveTo>
                    <a:pt x="86" y="1"/>
                  </a:moveTo>
                  <a:cubicBezTo>
                    <a:pt x="86" y="1"/>
                    <a:pt x="39" y="39"/>
                    <a:pt x="39" y="87"/>
                  </a:cubicBezTo>
                  <a:cubicBezTo>
                    <a:pt x="0" y="87"/>
                    <a:pt x="0" y="125"/>
                    <a:pt x="39" y="163"/>
                  </a:cubicBezTo>
                  <a:cubicBezTo>
                    <a:pt x="86" y="202"/>
                    <a:pt x="201" y="278"/>
                    <a:pt x="277" y="326"/>
                  </a:cubicBezTo>
                  <a:cubicBezTo>
                    <a:pt x="286" y="332"/>
                    <a:pt x="293" y="335"/>
                    <a:pt x="299" y="335"/>
                  </a:cubicBezTo>
                  <a:cubicBezTo>
                    <a:pt x="326" y="335"/>
                    <a:pt x="332" y="271"/>
                    <a:pt x="363" y="240"/>
                  </a:cubicBezTo>
                  <a:cubicBezTo>
                    <a:pt x="363" y="240"/>
                    <a:pt x="402" y="202"/>
                    <a:pt x="363" y="202"/>
                  </a:cubicBezTo>
                  <a:cubicBezTo>
                    <a:pt x="325" y="163"/>
                    <a:pt x="277" y="125"/>
                    <a:pt x="201" y="87"/>
                  </a:cubicBezTo>
                  <a:cubicBezTo>
                    <a:pt x="163" y="87"/>
                    <a:pt x="125" y="1"/>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0"/>
            <p:cNvSpPr/>
            <p:nvPr/>
          </p:nvSpPr>
          <p:spPr>
            <a:xfrm>
              <a:off x="6575565" y="3677816"/>
              <a:ext cx="12260" cy="9088"/>
            </a:xfrm>
            <a:custGeom>
              <a:rect b="b" l="l" r="r" t="t"/>
              <a:pathLst>
                <a:path extrusionOk="0" h="298" w="402">
                  <a:moveTo>
                    <a:pt x="77" y="1"/>
                  </a:moveTo>
                  <a:lnTo>
                    <a:pt x="39" y="49"/>
                  </a:lnTo>
                  <a:cubicBezTo>
                    <a:pt x="1" y="87"/>
                    <a:pt x="1" y="125"/>
                    <a:pt x="39" y="125"/>
                  </a:cubicBezTo>
                  <a:cubicBezTo>
                    <a:pt x="77" y="163"/>
                    <a:pt x="201" y="240"/>
                    <a:pt x="240" y="288"/>
                  </a:cubicBezTo>
                  <a:cubicBezTo>
                    <a:pt x="253" y="295"/>
                    <a:pt x="265" y="297"/>
                    <a:pt x="274" y="297"/>
                  </a:cubicBezTo>
                  <a:cubicBezTo>
                    <a:pt x="316" y="297"/>
                    <a:pt x="316" y="240"/>
                    <a:pt x="316" y="240"/>
                  </a:cubicBezTo>
                  <a:cubicBezTo>
                    <a:pt x="354" y="202"/>
                    <a:pt x="402" y="163"/>
                    <a:pt x="354" y="163"/>
                  </a:cubicBezTo>
                  <a:cubicBezTo>
                    <a:pt x="316" y="125"/>
                    <a:pt x="240" y="125"/>
                    <a:pt x="201" y="87"/>
                  </a:cubicBezTo>
                  <a:cubicBezTo>
                    <a:pt x="163" y="4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0"/>
            <p:cNvSpPr/>
            <p:nvPr/>
          </p:nvSpPr>
          <p:spPr>
            <a:xfrm>
              <a:off x="6580536" y="3670558"/>
              <a:ext cx="11955" cy="7929"/>
            </a:xfrm>
            <a:custGeom>
              <a:rect b="b" l="l" r="r" t="t"/>
              <a:pathLst>
                <a:path extrusionOk="0" h="260" w="392">
                  <a:moveTo>
                    <a:pt x="77" y="0"/>
                  </a:moveTo>
                  <a:lnTo>
                    <a:pt x="38" y="48"/>
                  </a:lnTo>
                  <a:cubicBezTo>
                    <a:pt x="0" y="86"/>
                    <a:pt x="0" y="86"/>
                    <a:pt x="38" y="124"/>
                  </a:cubicBezTo>
                  <a:cubicBezTo>
                    <a:pt x="77" y="163"/>
                    <a:pt x="191" y="239"/>
                    <a:pt x="239" y="239"/>
                  </a:cubicBezTo>
                  <a:cubicBezTo>
                    <a:pt x="262" y="253"/>
                    <a:pt x="278" y="259"/>
                    <a:pt x="289" y="259"/>
                  </a:cubicBezTo>
                  <a:cubicBezTo>
                    <a:pt x="315" y="259"/>
                    <a:pt x="315" y="228"/>
                    <a:pt x="315" y="201"/>
                  </a:cubicBezTo>
                  <a:cubicBezTo>
                    <a:pt x="354" y="201"/>
                    <a:pt x="392" y="163"/>
                    <a:pt x="354" y="163"/>
                  </a:cubicBezTo>
                  <a:cubicBezTo>
                    <a:pt x="315" y="124"/>
                    <a:pt x="239" y="86"/>
                    <a:pt x="191" y="86"/>
                  </a:cubicBezTo>
                  <a:cubicBezTo>
                    <a:pt x="153" y="48"/>
                    <a:pt x="11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0"/>
            <p:cNvSpPr/>
            <p:nvPr/>
          </p:nvSpPr>
          <p:spPr>
            <a:xfrm>
              <a:off x="6591302" y="3677816"/>
              <a:ext cx="11101" cy="9271"/>
            </a:xfrm>
            <a:custGeom>
              <a:rect b="b" l="l" r="r" t="t"/>
              <a:pathLst>
                <a:path extrusionOk="0" h="304" w="364">
                  <a:moveTo>
                    <a:pt x="77" y="1"/>
                  </a:moveTo>
                  <a:lnTo>
                    <a:pt x="39" y="49"/>
                  </a:lnTo>
                  <a:cubicBezTo>
                    <a:pt x="1" y="87"/>
                    <a:pt x="1" y="87"/>
                    <a:pt x="39" y="125"/>
                  </a:cubicBezTo>
                  <a:cubicBezTo>
                    <a:pt x="77" y="163"/>
                    <a:pt x="201" y="240"/>
                    <a:pt x="240" y="288"/>
                  </a:cubicBezTo>
                  <a:cubicBezTo>
                    <a:pt x="250" y="299"/>
                    <a:pt x="261" y="303"/>
                    <a:pt x="271" y="303"/>
                  </a:cubicBezTo>
                  <a:cubicBezTo>
                    <a:pt x="296" y="303"/>
                    <a:pt x="316" y="274"/>
                    <a:pt x="316" y="240"/>
                  </a:cubicBezTo>
                  <a:cubicBezTo>
                    <a:pt x="316" y="240"/>
                    <a:pt x="364" y="202"/>
                    <a:pt x="316" y="163"/>
                  </a:cubicBezTo>
                  <a:cubicBezTo>
                    <a:pt x="316" y="163"/>
                    <a:pt x="240" y="125"/>
                    <a:pt x="201" y="87"/>
                  </a:cubicBezTo>
                  <a:cubicBezTo>
                    <a:pt x="163" y="49"/>
                    <a:pt x="163"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0"/>
            <p:cNvSpPr/>
            <p:nvPr/>
          </p:nvSpPr>
          <p:spPr>
            <a:xfrm>
              <a:off x="6602372" y="3686569"/>
              <a:ext cx="9668" cy="6465"/>
            </a:xfrm>
            <a:custGeom>
              <a:rect b="b" l="l" r="r" t="t"/>
              <a:pathLst>
                <a:path extrusionOk="0" h="212" w="317">
                  <a:moveTo>
                    <a:pt x="77" y="1"/>
                  </a:moveTo>
                  <a:cubicBezTo>
                    <a:pt x="39" y="1"/>
                    <a:pt x="39" y="1"/>
                    <a:pt x="39" y="39"/>
                  </a:cubicBezTo>
                  <a:cubicBezTo>
                    <a:pt x="1" y="77"/>
                    <a:pt x="1" y="77"/>
                    <a:pt x="39" y="115"/>
                  </a:cubicBezTo>
                  <a:cubicBezTo>
                    <a:pt x="77" y="115"/>
                    <a:pt x="154" y="192"/>
                    <a:pt x="192" y="192"/>
                  </a:cubicBezTo>
                  <a:cubicBezTo>
                    <a:pt x="218" y="206"/>
                    <a:pt x="236" y="212"/>
                    <a:pt x="248" y="212"/>
                  </a:cubicBezTo>
                  <a:cubicBezTo>
                    <a:pt x="278" y="212"/>
                    <a:pt x="278" y="180"/>
                    <a:pt x="278" y="154"/>
                  </a:cubicBezTo>
                  <a:cubicBezTo>
                    <a:pt x="278" y="154"/>
                    <a:pt x="316" y="115"/>
                    <a:pt x="278" y="115"/>
                  </a:cubicBezTo>
                  <a:cubicBezTo>
                    <a:pt x="240" y="77"/>
                    <a:pt x="192" y="77"/>
                    <a:pt x="154" y="39"/>
                  </a:cubicBezTo>
                  <a:cubicBezTo>
                    <a:pt x="115" y="3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80"/>
            <p:cNvSpPr/>
            <p:nvPr/>
          </p:nvSpPr>
          <p:spPr>
            <a:xfrm>
              <a:off x="6605880" y="3680439"/>
              <a:ext cx="9637" cy="7807"/>
            </a:xfrm>
            <a:custGeom>
              <a:rect b="b" l="l" r="r" t="t"/>
              <a:pathLst>
                <a:path extrusionOk="0" h="256" w="316">
                  <a:moveTo>
                    <a:pt x="77" y="1"/>
                  </a:moveTo>
                  <a:cubicBezTo>
                    <a:pt x="39" y="1"/>
                    <a:pt x="39" y="39"/>
                    <a:pt x="39" y="39"/>
                  </a:cubicBezTo>
                  <a:cubicBezTo>
                    <a:pt x="0" y="77"/>
                    <a:pt x="0" y="77"/>
                    <a:pt x="0" y="116"/>
                  </a:cubicBezTo>
                  <a:cubicBezTo>
                    <a:pt x="39" y="154"/>
                    <a:pt x="163" y="202"/>
                    <a:pt x="201" y="240"/>
                  </a:cubicBezTo>
                  <a:cubicBezTo>
                    <a:pt x="212" y="251"/>
                    <a:pt x="220" y="256"/>
                    <a:pt x="226" y="256"/>
                  </a:cubicBezTo>
                  <a:cubicBezTo>
                    <a:pt x="239" y="256"/>
                    <a:pt x="239" y="229"/>
                    <a:pt x="239" y="202"/>
                  </a:cubicBezTo>
                  <a:cubicBezTo>
                    <a:pt x="278" y="202"/>
                    <a:pt x="316" y="154"/>
                    <a:pt x="278" y="154"/>
                  </a:cubicBezTo>
                  <a:cubicBezTo>
                    <a:pt x="239" y="116"/>
                    <a:pt x="201" y="116"/>
                    <a:pt x="163" y="77"/>
                  </a:cubicBezTo>
                  <a:cubicBezTo>
                    <a:pt x="125" y="39"/>
                    <a:pt x="12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80"/>
            <p:cNvSpPr/>
            <p:nvPr/>
          </p:nvSpPr>
          <p:spPr>
            <a:xfrm>
              <a:off x="6596273" y="3672693"/>
              <a:ext cx="10796" cy="10003"/>
            </a:xfrm>
            <a:custGeom>
              <a:rect b="b" l="l" r="r" t="t"/>
              <a:pathLst>
                <a:path extrusionOk="0" h="328" w="354">
                  <a:moveTo>
                    <a:pt x="89" y="0"/>
                  </a:moveTo>
                  <a:cubicBezTo>
                    <a:pt x="73" y="0"/>
                    <a:pt x="65" y="27"/>
                    <a:pt x="38" y="54"/>
                  </a:cubicBezTo>
                  <a:cubicBezTo>
                    <a:pt x="0" y="54"/>
                    <a:pt x="0" y="93"/>
                    <a:pt x="38" y="131"/>
                  </a:cubicBezTo>
                  <a:cubicBezTo>
                    <a:pt x="77" y="169"/>
                    <a:pt x="153" y="255"/>
                    <a:pt x="201" y="293"/>
                  </a:cubicBezTo>
                  <a:cubicBezTo>
                    <a:pt x="213" y="319"/>
                    <a:pt x="226" y="327"/>
                    <a:pt x="238" y="327"/>
                  </a:cubicBezTo>
                  <a:cubicBezTo>
                    <a:pt x="260" y="327"/>
                    <a:pt x="277" y="293"/>
                    <a:pt x="277" y="293"/>
                  </a:cubicBezTo>
                  <a:cubicBezTo>
                    <a:pt x="315" y="255"/>
                    <a:pt x="354" y="255"/>
                    <a:pt x="315" y="217"/>
                  </a:cubicBezTo>
                  <a:cubicBezTo>
                    <a:pt x="277" y="169"/>
                    <a:pt x="239" y="131"/>
                    <a:pt x="201" y="93"/>
                  </a:cubicBezTo>
                  <a:cubicBezTo>
                    <a:pt x="153" y="54"/>
                    <a:pt x="153" y="16"/>
                    <a:pt x="115" y="16"/>
                  </a:cubicBezTo>
                  <a:cubicBezTo>
                    <a:pt x="104" y="5"/>
                    <a:pt x="96" y="0"/>
                    <a:pt x="8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80"/>
            <p:cNvSpPr/>
            <p:nvPr/>
          </p:nvSpPr>
          <p:spPr>
            <a:xfrm>
              <a:off x="6585172" y="3664733"/>
              <a:ext cx="12290" cy="9515"/>
            </a:xfrm>
            <a:custGeom>
              <a:rect b="b" l="l" r="r" t="t"/>
              <a:pathLst>
                <a:path extrusionOk="0" h="312" w="403">
                  <a:moveTo>
                    <a:pt x="125" y="0"/>
                  </a:moveTo>
                  <a:lnTo>
                    <a:pt x="87" y="38"/>
                  </a:lnTo>
                  <a:cubicBezTo>
                    <a:pt x="39" y="38"/>
                    <a:pt x="1" y="76"/>
                    <a:pt x="87" y="115"/>
                  </a:cubicBezTo>
                  <a:cubicBezTo>
                    <a:pt x="125" y="153"/>
                    <a:pt x="202" y="239"/>
                    <a:pt x="240" y="277"/>
                  </a:cubicBezTo>
                  <a:cubicBezTo>
                    <a:pt x="253" y="303"/>
                    <a:pt x="266" y="311"/>
                    <a:pt x="279" y="311"/>
                  </a:cubicBezTo>
                  <a:cubicBezTo>
                    <a:pt x="305" y="311"/>
                    <a:pt x="326" y="277"/>
                    <a:pt x="326" y="277"/>
                  </a:cubicBezTo>
                  <a:cubicBezTo>
                    <a:pt x="364" y="239"/>
                    <a:pt x="402" y="239"/>
                    <a:pt x="364" y="191"/>
                  </a:cubicBezTo>
                  <a:cubicBezTo>
                    <a:pt x="326" y="153"/>
                    <a:pt x="278" y="115"/>
                    <a:pt x="240" y="76"/>
                  </a:cubicBezTo>
                  <a:cubicBezTo>
                    <a:pt x="202" y="38"/>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0"/>
            <p:cNvSpPr/>
            <p:nvPr/>
          </p:nvSpPr>
          <p:spPr>
            <a:xfrm>
              <a:off x="6592461" y="3659274"/>
              <a:ext cx="11101" cy="10003"/>
            </a:xfrm>
            <a:custGeom>
              <a:rect b="b" l="l" r="r" t="t"/>
              <a:pathLst>
                <a:path extrusionOk="0" h="328" w="364">
                  <a:moveTo>
                    <a:pt x="117" y="1"/>
                  </a:moveTo>
                  <a:cubicBezTo>
                    <a:pt x="106" y="1"/>
                    <a:pt x="87" y="28"/>
                    <a:pt x="87" y="55"/>
                  </a:cubicBezTo>
                  <a:cubicBezTo>
                    <a:pt x="39" y="55"/>
                    <a:pt x="1" y="55"/>
                    <a:pt x="39" y="131"/>
                  </a:cubicBezTo>
                  <a:cubicBezTo>
                    <a:pt x="87" y="179"/>
                    <a:pt x="163" y="255"/>
                    <a:pt x="202" y="294"/>
                  </a:cubicBezTo>
                  <a:cubicBezTo>
                    <a:pt x="227" y="319"/>
                    <a:pt x="244" y="328"/>
                    <a:pt x="257" y="328"/>
                  </a:cubicBezTo>
                  <a:cubicBezTo>
                    <a:pt x="283" y="328"/>
                    <a:pt x="294" y="294"/>
                    <a:pt x="326" y="294"/>
                  </a:cubicBezTo>
                  <a:cubicBezTo>
                    <a:pt x="326" y="255"/>
                    <a:pt x="364" y="255"/>
                    <a:pt x="326" y="217"/>
                  </a:cubicBezTo>
                  <a:cubicBezTo>
                    <a:pt x="326" y="179"/>
                    <a:pt x="278" y="131"/>
                    <a:pt x="202" y="93"/>
                  </a:cubicBezTo>
                  <a:cubicBezTo>
                    <a:pt x="163" y="55"/>
                    <a:pt x="163" y="17"/>
                    <a:pt x="125" y="17"/>
                  </a:cubicBezTo>
                  <a:cubicBezTo>
                    <a:pt x="125" y="5"/>
                    <a:pt x="122" y="1"/>
                    <a:pt x="1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80"/>
            <p:cNvSpPr/>
            <p:nvPr/>
          </p:nvSpPr>
          <p:spPr>
            <a:xfrm>
              <a:off x="6568276" y="3662110"/>
              <a:ext cx="13449" cy="9088"/>
            </a:xfrm>
            <a:custGeom>
              <a:rect b="b" l="l" r="r" t="t"/>
              <a:pathLst>
                <a:path extrusionOk="0" h="298" w="441">
                  <a:moveTo>
                    <a:pt x="115" y="0"/>
                  </a:moveTo>
                  <a:cubicBezTo>
                    <a:pt x="77" y="0"/>
                    <a:pt x="77" y="38"/>
                    <a:pt x="39" y="38"/>
                  </a:cubicBezTo>
                  <a:cubicBezTo>
                    <a:pt x="39" y="86"/>
                    <a:pt x="1" y="124"/>
                    <a:pt x="77" y="162"/>
                  </a:cubicBezTo>
                  <a:cubicBezTo>
                    <a:pt x="115" y="201"/>
                    <a:pt x="240" y="239"/>
                    <a:pt x="278" y="277"/>
                  </a:cubicBezTo>
                  <a:cubicBezTo>
                    <a:pt x="301" y="291"/>
                    <a:pt x="317" y="297"/>
                    <a:pt x="328" y="297"/>
                  </a:cubicBezTo>
                  <a:cubicBezTo>
                    <a:pt x="354" y="297"/>
                    <a:pt x="354" y="266"/>
                    <a:pt x="354" y="239"/>
                  </a:cubicBezTo>
                  <a:cubicBezTo>
                    <a:pt x="402" y="239"/>
                    <a:pt x="440" y="201"/>
                    <a:pt x="402" y="162"/>
                  </a:cubicBezTo>
                  <a:cubicBezTo>
                    <a:pt x="354" y="162"/>
                    <a:pt x="278" y="124"/>
                    <a:pt x="240" y="86"/>
                  </a:cubicBezTo>
                  <a:cubicBezTo>
                    <a:pt x="163" y="38"/>
                    <a:pt x="16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80"/>
            <p:cNvSpPr/>
            <p:nvPr/>
          </p:nvSpPr>
          <p:spPr>
            <a:xfrm>
              <a:off x="6575565" y="3654821"/>
              <a:ext cx="13449" cy="10400"/>
            </a:xfrm>
            <a:custGeom>
              <a:rect b="b" l="l" r="r" t="t"/>
              <a:pathLst>
                <a:path extrusionOk="0" h="341" w="441">
                  <a:moveTo>
                    <a:pt x="115" y="0"/>
                  </a:moveTo>
                  <a:cubicBezTo>
                    <a:pt x="115" y="0"/>
                    <a:pt x="77" y="38"/>
                    <a:pt x="77" y="86"/>
                  </a:cubicBezTo>
                  <a:cubicBezTo>
                    <a:pt x="39" y="86"/>
                    <a:pt x="1" y="124"/>
                    <a:pt x="77" y="163"/>
                  </a:cubicBezTo>
                  <a:cubicBezTo>
                    <a:pt x="115" y="201"/>
                    <a:pt x="240" y="277"/>
                    <a:pt x="278" y="325"/>
                  </a:cubicBezTo>
                  <a:cubicBezTo>
                    <a:pt x="289" y="336"/>
                    <a:pt x="300" y="341"/>
                    <a:pt x="310" y="341"/>
                  </a:cubicBezTo>
                  <a:cubicBezTo>
                    <a:pt x="335" y="341"/>
                    <a:pt x="354" y="311"/>
                    <a:pt x="354" y="277"/>
                  </a:cubicBezTo>
                  <a:cubicBezTo>
                    <a:pt x="354" y="277"/>
                    <a:pt x="440" y="239"/>
                    <a:pt x="402" y="201"/>
                  </a:cubicBezTo>
                  <a:cubicBezTo>
                    <a:pt x="354" y="201"/>
                    <a:pt x="278" y="163"/>
                    <a:pt x="240" y="124"/>
                  </a:cubicBezTo>
                  <a:cubicBezTo>
                    <a:pt x="201" y="86"/>
                    <a:pt x="16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0"/>
            <p:cNvSpPr/>
            <p:nvPr/>
          </p:nvSpPr>
          <p:spPr>
            <a:xfrm>
              <a:off x="6584013" y="3648691"/>
              <a:ext cx="11101" cy="10979"/>
            </a:xfrm>
            <a:custGeom>
              <a:rect b="b" l="l" r="r" t="t"/>
              <a:pathLst>
                <a:path extrusionOk="0" h="360" w="364">
                  <a:moveTo>
                    <a:pt x="125" y="0"/>
                  </a:moveTo>
                  <a:lnTo>
                    <a:pt x="77" y="48"/>
                  </a:lnTo>
                  <a:cubicBezTo>
                    <a:pt x="39" y="86"/>
                    <a:pt x="1" y="86"/>
                    <a:pt x="39" y="125"/>
                  </a:cubicBezTo>
                  <a:cubicBezTo>
                    <a:pt x="77" y="201"/>
                    <a:pt x="163" y="287"/>
                    <a:pt x="201" y="325"/>
                  </a:cubicBezTo>
                  <a:cubicBezTo>
                    <a:pt x="227" y="351"/>
                    <a:pt x="244" y="359"/>
                    <a:pt x="257" y="359"/>
                  </a:cubicBezTo>
                  <a:cubicBezTo>
                    <a:pt x="282" y="359"/>
                    <a:pt x="291" y="325"/>
                    <a:pt x="316" y="325"/>
                  </a:cubicBezTo>
                  <a:cubicBezTo>
                    <a:pt x="316" y="287"/>
                    <a:pt x="364" y="287"/>
                    <a:pt x="364" y="239"/>
                  </a:cubicBezTo>
                  <a:cubicBezTo>
                    <a:pt x="316" y="201"/>
                    <a:pt x="278" y="163"/>
                    <a:pt x="240" y="125"/>
                  </a:cubicBezTo>
                  <a:cubicBezTo>
                    <a:pt x="163" y="86"/>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80"/>
            <p:cNvSpPr/>
            <p:nvPr/>
          </p:nvSpPr>
          <p:spPr>
            <a:xfrm>
              <a:off x="6556047" y="3652473"/>
              <a:ext cx="13419" cy="11254"/>
            </a:xfrm>
            <a:custGeom>
              <a:rect b="b" l="l" r="r" t="t"/>
              <a:pathLst>
                <a:path extrusionOk="0" h="369" w="440">
                  <a:moveTo>
                    <a:pt x="125" y="1"/>
                  </a:moveTo>
                  <a:cubicBezTo>
                    <a:pt x="86" y="1"/>
                    <a:pt x="86" y="39"/>
                    <a:pt x="39" y="39"/>
                  </a:cubicBezTo>
                  <a:cubicBezTo>
                    <a:pt x="0" y="77"/>
                    <a:pt x="0" y="115"/>
                    <a:pt x="39" y="163"/>
                  </a:cubicBezTo>
                  <a:cubicBezTo>
                    <a:pt x="86" y="201"/>
                    <a:pt x="239" y="316"/>
                    <a:pt x="278" y="354"/>
                  </a:cubicBezTo>
                  <a:cubicBezTo>
                    <a:pt x="296" y="365"/>
                    <a:pt x="311" y="369"/>
                    <a:pt x="323" y="369"/>
                  </a:cubicBezTo>
                  <a:cubicBezTo>
                    <a:pt x="365" y="369"/>
                    <a:pt x="372" y="316"/>
                    <a:pt x="402" y="316"/>
                  </a:cubicBezTo>
                  <a:cubicBezTo>
                    <a:pt x="402" y="278"/>
                    <a:pt x="440" y="240"/>
                    <a:pt x="402" y="201"/>
                  </a:cubicBezTo>
                  <a:cubicBezTo>
                    <a:pt x="364" y="201"/>
                    <a:pt x="325" y="163"/>
                    <a:pt x="239" y="115"/>
                  </a:cubicBezTo>
                  <a:cubicBezTo>
                    <a:pt x="201" y="39"/>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80"/>
            <p:cNvSpPr/>
            <p:nvPr/>
          </p:nvSpPr>
          <p:spPr>
            <a:xfrm>
              <a:off x="6564494" y="3645184"/>
              <a:ext cx="13449" cy="11955"/>
            </a:xfrm>
            <a:custGeom>
              <a:rect b="b" l="l" r="r" t="t"/>
              <a:pathLst>
                <a:path extrusionOk="0" h="392" w="441">
                  <a:moveTo>
                    <a:pt x="125" y="1"/>
                  </a:moveTo>
                  <a:cubicBezTo>
                    <a:pt x="87" y="1"/>
                    <a:pt x="87" y="39"/>
                    <a:pt x="48" y="77"/>
                  </a:cubicBezTo>
                  <a:cubicBezTo>
                    <a:pt x="1" y="77"/>
                    <a:pt x="1" y="115"/>
                    <a:pt x="48" y="163"/>
                  </a:cubicBezTo>
                  <a:cubicBezTo>
                    <a:pt x="87" y="240"/>
                    <a:pt x="201" y="316"/>
                    <a:pt x="287" y="354"/>
                  </a:cubicBezTo>
                  <a:cubicBezTo>
                    <a:pt x="299" y="381"/>
                    <a:pt x="311" y="391"/>
                    <a:pt x="322" y="391"/>
                  </a:cubicBezTo>
                  <a:cubicBezTo>
                    <a:pt x="346" y="391"/>
                    <a:pt x="364" y="342"/>
                    <a:pt x="364" y="316"/>
                  </a:cubicBezTo>
                  <a:cubicBezTo>
                    <a:pt x="402" y="316"/>
                    <a:pt x="440" y="278"/>
                    <a:pt x="402" y="240"/>
                  </a:cubicBezTo>
                  <a:cubicBezTo>
                    <a:pt x="364" y="201"/>
                    <a:pt x="325" y="163"/>
                    <a:pt x="239" y="115"/>
                  </a:cubicBezTo>
                  <a:cubicBezTo>
                    <a:pt x="201" y="77"/>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0"/>
            <p:cNvSpPr/>
            <p:nvPr/>
          </p:nvSpPr>
          <p:spPr>
            <a:xfrm>
              <a:off x="6574406" y="3636736"/>
              <a:ext cx="13419" cy="13114"/>
            </a:xfrm>
            <a:custGeom>
              <a:rect b="b" l="l" r="r" t="t"/>
              <a:pathLst>
                <a:path extrusionOk="0" h="430" w="440">
                  <a:moveTo>
                    <a:pt x="115" y="1"/>
                  </a:moveTo>
                  <a:cubicBezTo>
                    <a:pt x="115" y="1"/>
                    <a:pt x="77" y="39"/>
                    <a:pt x="39" y="77"/>
                  </a:cubicBezTo>
                  <a:cubicBezTo>
                    <a:pt x="0" y="77"/>
                    <a:pt x="0" y="115"/>
                    <a:pt x="39" y="154"/>
                  </a:cubicBezTo>
                  <a:cubicBezTo>
                    <a:pt x="77" y="240"/>
                    <a:pt x="201" y="354"/>
                    <a:pt x="239" y="392"/>
                  </a:cubicBezTo>
                  <a:cubicBezTo>
                    <a:pt x="251" y="419"/>
                    <a:pt x="263" y="429"/>
                    <a:pt x="275" y="429"/>
                  </a:cubicBezTo>
                  <a:cubicBezTo>
                    <a:pt x="301" y="429"/>
                    <a:pt x="328" y="381"/>
                    <a:pt x="354" y="354"/>
                  </a:cubicBezTo>
                  <a:cubicBezTo>
                    <a:pt x="354" y="354"/>
                    <a:pt x="440" y="316"/>
                    <a:pt x="392" y="278"/>
                  </a:cubicBezTo>
                  <a:cubicBezTo>
                    <a:pt x="354" y="240"/>
                    <a:pt x="278" y="201"/>
                    <a:pt x="239" y="154"/>
                  </a:cubicBezTo>
                  <a:cubicBezTo>
                    <a:pt x="201" y="77"/>
                    <a:pt x="201" y="39"/>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80"/>
            <p:cNvSpPr/>
            <p:nvPr/>
          </p:nvSpPr>
          <p:spPr>
            <a:xfrm>
              <a:off x="6544092" y="3640243"/>
              <a:ext cx="14608" cy="13297"/>
            </a:xfrm>
            <a:custGeom>
              <a:rect b="b" l="l" r="r" t="t"/>
              <a:pathLst>
                <a:path extrusionOk="0" h="436" w="479">
                  <a:moveTo>
                    <a:pt x="154" y="0"/>
                  </a:moveTo>
                  <a:cubicBezTo>
                    <a:pt x="115" y="0"/>
                    <a:pt x="115" y="39"/>
                    <a:pt x="77" y="86"/>
                  </a:cubicBezTo>
                  <a:cubicBezTo>
                    <a:pt x="39" y="86"/>
                    <a:pt x="1" y="125"/>
                    <a:pt x="39" y="163"/>
                  </a:cubicBezTo>
                  <a:cubicBezTo>
                    <a:pt x="77" y="239"/>
                    <a:pt x="240" y="363"/>
                    <a:pt x="278" y="402"/>
                  </a:cubicBezTo>
                  <a:cubicBezTo>
                    <a:pt x="303" y="427"/>
                    <a:pt x="320" y="436"/>
                    <a:pt x="333" y="436"/>
                  </a:cubicBezTo>
                  <a:cubicBezTo>
                    <a:pt x="358" y="436"/>
                    <a:pt x="367" y="402"/>
                    <a:pt x="392" y="402"/>
                  </a:cubicBezTo>
                  <a:cubicBezTo>
                    <a:pt x="392" y="363"/>
                    <a:pt x="478" y="325"/>
                    <a:pt x="431" y="277"/>
                  </a:cubicBezTo>
                  <a:cubicBezTo>
                    <a:pt x="392" y="239"/>
                    <a:pt x="316" y="201"/>
                    <a:pt x="278" y="163"/>
                  </a:cubicBezTo>
                  <a:cubicBezTo>
                    <a:pt x="192" y="86"/>
                    <a:pt x="192" y="39"/>
                    <a:pt x="1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80"/>
            <p:cNvSpPr/>
            <p:nvPr/>
          </p:nvSpPr>
          <p:spPr>
            <a:xfrm>
              <a:off x="6552539" y="3632467"/>
              <a:ext cx="14608" cy="13754"/>
            </a:xfrm>
            <a:custGeom>
              <a:rect b="b" l="l" r="r" t="t"/>
              <a:pathLst>
                <a:path extrusionOk="0" h="451" w="479">
                  <a:moveTo>
                    <a:pt x="128" y="1"/>
                  </a:moveTo>
                  <a:cubicBezTo>
                    <a:pt x="112" y="1"/>
                    <a:pt x="104" y="28"/>
                    <a:pt x="77" y="55"/>
                  </a:cubicBezTo>
                  <a:cubicBezTo>
                    <a:pt x="39" y="55"/>
                    <a:pt x="1" y="102"/>
                    <a:pt x="39" y="179"/>
                  </a:cubicBezTo>
                  <a:cubicBezTo>
                    <a:pt x="77" y="217"/>
                    <a:pt x="201" y="341"/>
                    <a:pt x="278" y="418"/>
                  </a:cubicBezTo>
                  <a:cubicBezTo>
                    <a:pt x="290" y="442"/>
                    <a:pt x="302" y="451"/>
                    <a:pt x="313" y="451"/>
                  </a:cubicBezTo>
                  <a:cubicBezTo>
                    <a:pt x="340" y="451"/>
                    <a:pt x="366" y="406"/>
                    <a:pt x="393" y="380"/>
                  </a:cubicBezTo>
                  <a:cubicBezTo>
                    <a:pt x="393" y="380"/>
                    <a:pt x="479" y="341"/>
                    <a:pt x="440" y="294"/>
                  </a:cubicBezTo>
                  <a:cubicBezTo>
                    <a:pt x="393" y="255"/>
                    <a:pt x="316" y="217"/>
                    <a:pt x="278" y="141"/>
                  </a:cubicBezTo>
                  <a:cubicBezTo>
                    <a:pt x="240" y="102"/>
                    <a:pt x="240" y="16"/>
                    <a:pt x="154" y="16"/>
                  </a:cubicBezTo>
                  <a:cubicBezTo>
                    <a:pt x="142" y="5"/>
                    <a:pt x="135" y="1"/>
                    <a:pt x="1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0"/>
            <p:cNvSpPr/>
            <p:nvPr/>
          </p:nvSpPr>
          <p:spPr>
            <a:xfrm>
              <a:off x="6563336" y="3624019"/>
              <a:ext cx="13419" cy="13785"/>
            </a:xfrm>
            <a:custGeom>
              <a:rect b="b" l="l" r="r" t="t"/>
              <a:pathLst>
                <a:path extrusionOk="0" h="452" w="440">
                  <a:moveTo>
                    <a:pt x="137" y="1"/>
                  </a:moveTo>
                  <a:cubicBezTo>
                    <a:pt x="121" y="1"/>
                    <a:pt x="113" y="28"/>
                    <a:pt x="86" y="55"/>
                  </a:cubicBezTo>
                  <a:cubicBezTo>
                    <a:pt x="39" y="55"/>
                    <a:pt x="0" y="93"/>
                    <a:pt x="39" y="179"/>
                  </a:cubicBezTo>
                  <a:cubicBezTo>
                    <a:pt x="86" y="217"/>
                    <a:pt x="201" y="332"/>
                    <a:pt x="239" y="418"/>
                  </a:cubicBezTo>
                  <a:cubicBezTo>
                    <a:pt x="268" y="443"/>
                    <a:pt x="287" y="452"/>
                    <a:pt x="301" y="452"/>
                  </a:cubicBezTo>
                  <a:cubicBezTo>
                    <a:pt x="329" y="452"/>
                    <a:pt x="338" y="418"/>
                    <a:pt x="363" y="418"/>
                  </a:cubicBezTo>
                  <a:cubicBezTo>
                    <a:pt x="402" y="379"/>
                    <a:pt x="440" y="379"/>
                    <a:pt x="402" y="332"/>
                  </a:cubicBezTo>
                  <a:cubicBezTo>
                    <a:pt x="363" y="255"/>
                    <a:pt x="325" y="217"/>
                    <a:pt x="277" y="141"/>
                  </a:cubicBezTo>
                  <a:cubicBezTo>
                    <a:pt x="201" y="93"/>
                    <a:pt x="201" y="16"/>
                    <a:pt x="163" y="16"/>
                  </a:cubicBezTo>
                  <a:cubicBezTo>
                    <a:pt x="152" y="5"/>
                    <a:pt x="144" y="1"/>
                    <a:pt x="1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80"/>
            <p:cNvSpPr/>
            <p:nvPr/>
          </p:nvSpPr>
          <p:spPr>
            <a:xfrm>
              <a:off x="6523414" y="3616455"/>
              <a:ext cx="14608" cy="15066"/>
            </a:xfrm>
            <a:custGeom>
              <a:rect b="b" l="l" r="r" t="t"/>
              <a:pathLst>
                <a:path extrusionOk="0" h="494" w="479">
                  <a:moveTo>
                    <a:pt x="309" y="0"/>
                  </a:moveTo>
                  <a:cubicBezTo>
                    <a:pt x="283" y="0"/>
                    <a:pt x="248" y="10"/>
                    <a:pt x="201" y="26"/>
                  </a:cubicBezTo>
                  <a:cubicBezTo>
                    <a:pt x="77" y="64"/>
                    <a:pt x="38" y="150"/>
                    <a:pt x="0" y="264"/>
                  </a:cubicBezTo>
                  <a:cubicBezTo>
                    <a:pt x="0" y="341"/>
                    <a:pt x="38" y="465"/>
                    <a:pt x="77" y="465"/>
                  </a:cubicBezTo>
                  <a:cubicBezTo>
                    <a:pt x="115" y="484"/>
                    <a:pt x="165" y="494"/>
                    <a:pt x="215" y="494"/>
                  </a:cubicBezTo>
                  <a:cubicBezTo>
                    <a:pt x="265" y="494"/>
                    <a:pt x="316" y="484"/>
                    <a:pt x="354" y="465"/>
                  </a:cubicBezTo>
                  <a:cubicBezTo>
                    <a:pt x="440" y="465"/>
                    <a:pt x="478" y="341"/>
                    <a:pt x="478" y="264"/>
                  </a:cubicBezTo>
                  <a:cubicBezTo>
                    <a:pt x="478" y="226"/>
                    <a:pt x="478" y="150"/>
                    <a:pt x="392" y="64"/>
                  </a:cubicBezTo>
                  <a:cubicBezTo>
                    <a:pt x="370" y="19"/>
                    <a:pt x="347" y="0"/>
                    <a:pt x="30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80"/>
            <p:cNvSpPr/>
            <p:nvPr/>
          </p:nvSpPr>
          <p:spPr>
            <a:xfrm>
              <a:off x="6548758" y="3609746"/>
              <a:ext cx="15767" cy="15249"/>
            </a:xfrm>
            <a:custGeom>
              <a:rect b="b" l="l" r="r" t="t"/>
              <a:pathLst>
                <a:path extrusionOk="0" h="500" w="517">
                  <a:moveTo>
                    <a:pt x="244" y="1"/>
                  </a:moveTo>
                  <a:cubicBezTo>
                    <a:pt x="200" y="1"/>
                    <a:pt x="155" y="7"/>
                    <a:pt x="125" y="7"/>
                  </a:cubicBezTo>
                  <a:cubicBezTo>
                    <a:pt x="1" y="45"/>
                    <a:pt x="39" y="207"/>
                    <a:pt x="39" y="322"/>
                  </a:cubicBezTo>
                  <a:cubicBezTo>
                    <a:pt x="39" y="408"/>
                    <a:pt x="125" y="446"/>
                    <a:pt x="201" y="484"/>
                  </a:cubicBezTo>
                  <a:cubicBezTo>
                    <a:pt x="222" y="495"/>
                    <a:pt x="246" y="499"/>
                    <a:pt x="270" y="499"/>
                  </a:cubicBezTo>
                  <a:cubicBezTo>
                    <a:pt x="338" y="499"/>
                    <a:pt x="412" y="464"/>
                    <a:pt x="440" y="408"/>
                  </a:cubicBezTo>
                  <a:cubicBezTo>
                    <a:pt x="517" y="284"/>
                    <a:pt x="440" y="169"/>
                    <a:pt x="402" y="83"/>
                  </a:cubicBezTo>
                  <a:cubicBezTo>
                    <a:pt x="379" y="14"/>
                    <a:pt x="311" y="1"/>
                    <a:pt x="2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80"/>
            <p:cNvSpPr/>
            <p:nvPr/>
          </p:nvSpPr>
          <p:spPr>
            <a:xfrm>
              <a:off x="6539151" y="3619536"/>
              <a:ext cx="15767" cy="16347"/>
            </a:xfrm>
            <a:custGeom>
              <a:rect b="b" l="l" r="r" t="t"/>
              <a:pathLst>
                <a:path extrusionOk="0" h="536" w="517">
                  <a:moveTo>
                    <a:pt x="163" y="1"/>
                  </a:moveTo>
                  <a:cubicBezTo>
                    <a:pt x="38" y="1"/>
                    <a:pt x="0" y="163"/>
                    <a:pt x="38" y="364"/>
                  </a:cubicBezTo>
                  <a:cubicBezTo>
                    <a:pt x="38" y="460"/>
                    <a:pt x="92" y="536"/>
                    <a:pt x="182" y="536"/>
                  </a:cubicBezTo>
                  <a:cubicBezTo>
                    <a:pt x="200" y="536"/>
                    <a:pt x="219" y="533"/>
                    <a:pt x="239" y="526"/>
                  </a:cubicBezTo>
                  <a:cubicBezTo>
                    <a:pt x="316" y="479"/>
                    <a:pt x="354" y="479"/>
                    <a:pt x="440" y="402"/>
                  </a:cubicBezTo>
                  <a:cubicBezTo>
                    <a:pt x="516" y="288"/>
                    <a:pt x="440" y="240"/>
                    <a:pt x="354" y="163"/>
                  </a:cubicBezTo>
                  <a:cubicBezTo>
                    <a:pt x="277" y="87"/>
                    <a:pt x="239"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0"/>
            <p:cNvSpPr/>
            <p:nvPr/>
          </p:nvSpPr>
          <p:spPr>
            <a:xfrm>
              <a:off x="6525732" y="3632955"/>
              <a:ext cx="16926" cy="14822"/>
            </a:xfrm>
            <a:custGeom>
              <a:rect b="b" l="l" r="r" t="t"/>
              <a:pathLst>
                <a:path extrusionOk="0" h="486" w="555">
                  <a:moveTo>
                    <a:pt x="201" y="0"/>
                  </a:moveTo>
                  <a:cubicBezTo>
                    <a:pt x="125" y="39"/>
                    <a:pt x="77" y="125"/>
                    <a:pt x="39" y="201"/>
                  </a:cubicBezTo>
                  <a:cubicBezTo>
                    <a:pt x="1" y="278"/>
                    <a:pt x="39" y="402"/>
                    <a:pt x="77" y="440"/>
                  </a:cubicBezTo>
                  <a:cubicBezTo>
                    <a:pt x="136" y="468"/>
                    <a:pt x="205" y="485"/>
                    <a:pt x="270" y="485"/>
                  </a:cubicBezTo>
                  <a:cubicBezTo>
                    <a:pt x="386" y="485"/>
                    <a:pt x="492" y="430"/>
                    <a:pt x="517" y="278"/>
                  </a:cubicBezTo>
                  <a:cubicBezTo>
                    <a:pt x="555" y="201"/>
                    <a:pt x="478" y="125"/>
                    <a:pt x="402" y="86"/>
                  </a:cubicBezTo>
                  <a:cubicBezTo>
                    <a:pt x="364" y="39"/>
                    <a:pt x="278"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80"/>
            <p:cNvSpPr/>
            <p:nvPr/>
          </p:nvSpPr>
          <p:spPr>
            <a:xfrm>
              <a:off x="6586361" y="3683946"/>
              <a:ext cx="9088" cy="7411"/>
            </a:xfrm>
            <a:custGeom>
              <a:rect b="b" l="l" r="r" t="t"/>
              <a:pathLst>
                <a:path extrusionOk="0" h="243" w="298">
                  <a:moveTo>
                    <a:pt x="86" y="1"/>
                  </a:moveTo>
                  <a:cubicBezTo>
                    <a:pt x="48" y="39"/>
                    <a:pt x="48" y="87"/>
                    <a:pt x="48" y="125"/>
                  </a:cubicBezTo>
                  <a:cubicBezTo>
                    <a:pt x="0" y="125"/>
                    <a:pt x="86" y="163"/>
                    <a:pt x="201" y="201"/>
                  </a:cubicBezTo>
                  <a:cubicBezTo>
                    <a:pt x="234" y="230"/>
                    <a:pt x="260" y="243"/>
                    <a:pt x="274" y="243"/>
                  </a:cubicBezTo>
                  <a:cubicBezTo>
                    <a:pt x="298" y="243"/>
                    <a:pt x="292" y="210"/>
                    <a:pt x="239" y="163"/>
                  </a:cubicBezTo>
                  <a:cubicBezTo>
                    <a:pt x="163" y="87"/>
                    <a:pt x="124" y="1"/>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80"/>
            <p:cNvSpPr/>
            <p:nvPr/>
          </p:nvSpPr>
          <p:spPr>
            <a:xfrm>
              <a:off x="6549917" y="3673181"/>
              <a:ext cx="8600" cy="6587"/>
            </a:xfrm>
            <a:custGeom>
              <a:rect b="b" l="l" r="r" t="t"/>
              <a:pathLst>
                <a:path extrusionOk="0" h="216" w="282">
                  <a:moveTo>
                    <a:pt x="87" y="0"/>
                  </a:moveTo>
                  <a:cubicBezTo>
                    <a:pt x="49" y="0"/>
                    <a:pt x="1" y="38"/>
                    <a:pt x="1" y="77"/>
                  </a:cubicBezTo>
                  <a:cubicBezTo>
                    <a:pt x="1" y="115"/>
                    <a:pt x="49" y="153"/>
                    <a:pt x="163" y="201"/>
                  </a:cubicBezTo>
                  <a:cubicBezTo>
                    <a:pt x="196" y="211"/>
                    <a:pt x="220" y="216"/>
                    <a:pt x="236" y="216"/>
                  </a:cubicBezTo>
                  <a:cubicBezTo>
                    <a:pt x="282" y="216"/>
                    <a:pt x="265" y="178"/>
                    <a:pt x="201" y="115"/>
                  </a:cubicBezTo>
                  <a:cubicBezTo>
                    <a:pt x="125" y="77"/>
                    <a:pt x="87"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0"/>
            <p:cNvSpPr/>
            <p:nvPr/>
          </p:nvSpPr>
          <p:spPr>
            <a:xfrm>
              <a:off x="6612010" y="3691235"/>
              <a:ext cx="8753" cy="6618"/>
            </a:xfrm>
            <a:custGeom>
              <a:rect b="b" l="l" r="r" t="t"/>
              <a:pathLst>
                <a:path extrusionOk="0" h="217" w="287">
                  <a:moveTo>
                    <a:pt x="38" y="1"/>
                  </a:moveTo>
                  <a:cubicBezTo>
                    <a:pt x="0" y="39"/>
                    <a:pt x="0" y="87"/>
                    <a:pt x="0" y="125"/>
                  </a:cubicBezTo>
                  <a:cubicBezTo>
                    <a:pt x="0" y="125"/>
                    <a:pt x="38" y="163"/>
                    <a:pt x="163" y="201"/>
                  </a:cubicBezTo>
                  <a:cubicBezTo>
                    <a:pt x="193" y="211"/>
                    <a:pt x="218" y="216"/>
                    <a:pt x="237" y="216"/>
                  </a:cubicBezTo>
                  <a:cubicBezTo>
                    <a:pt x="287" y="216"/>
                    <a:pt x="285" y="181"/>
                    <a:pt x="201" y="125"/>
                  </a:cubicBezTo>
                  <a:cubicBezTo>
                    <a:pt x="115" y="87"/>
                    <a:pt x="77" y="1"/>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80"/>
            <p:cNvSpPr/>
            <p:nvPr/>
          </p:nvSpPr>
          <p:spPr>
            <a:xfrm>
              <a:off x="6614327" y="3686569"/>
              <a:ext cx="10613" cy="9241"/>
            </a:xfrm>
            <a:custGeom>
              <a:rect b="b" l="l" r="r" t="t"/>
              <a:pathLst>
                <a:path extrusionOk="0" h="303" w="348">
                  <a:moveTo>
                    <a:pt x="87" y="1"/>
                  </a:moveTo>
                  <a:cubicBezTo>
                    <a:pt x="39" y="39"/>
                    <a:pt x="1" y="77"/>
                    <a:pt x="1" y="115"/>
                  </a:cubicBezTo>
                  <a:cubicBezTo>
                    <a:pt x="1" y="115"/>
                    <a:pt x="125" y="240"/>
                    <a:pt x="239" y="278"/>
                  </a:cubicBezTo>
                  <a:cubicBezTo>
                    <a:pt x="275" y="294"/>
                    <a:pt x="302" y="303"/>
                    <a:pt x="320" y="303"/>
                  </a:cubicBezTo>
                  <a:cubicBezTo>
                    <a:pt x="344" y="303"/>
                    <a:pt x="348" y="284"/>
                    <a:pt x="325" y="240"/>
                  </a:cubicBezTo>
                  <a:cubicBezTo>
                    <a:pt x="239" y="154"/>
                    <a:pt x="87" y="1"/>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80"/>
            <p:cNvSpPr/>
            <p:nvPr/>
          </p:nvSpPr>
          <p:spPr>
            <a:xfrm>
              <a:off x="6600908" y="3669369"/>
              <a:ext cx="9119" cy="7441"/>
            </a:xfrm>
            <a:custGeom>
              <a:rect b="b" l="l" r="r" t="t"/>
              <a:pathLst>
                <a:path extrusionOk="0" h="244" w="299">
                  <a:moveTo>
                    <a:pt x="125" y="1"/>
                  </a:moveTo>
                  <a:cubicBezTo>
                    <a:pt x="87" y="1"/>
                    <a:pt x="49" y="39"/>
                    <a:pt x="49" y="87"/>
                  </a:cubicBezTo>
                  <a:cubicBezTo>
                    <a:pt x="1" y="87"/>
                    <a:pt x="87" y="125"/>
                    <a:pt x="163" y="202"/>
                  </a:cubicBezTo>
                  <a:cubicBezTo>
                    <a:pt x="211" y="231"/>
                    <a:pt x="246" y="243"/>
                    <a:pt x="266" y="243"/>
                  </a:cubicBezTo>
                  <a:cubicBezTo>
                    <a:pt x="299" y="243"/>
                    <a:pt x="293" y="211"/>
                    <a:pt x="240" y="163"/>
                  </a:cubicBezTo>
                  <a:cubicBezTo>
                    <a:pt x="163" y="87"/>
                    <a:pt x="163" y="1"/>
                    <a:pt x="1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0"/>
            <p:cNvSpPr/>
            <p:nvPr/>
          </p:nvSpPr>
          <p:spPr>
            <a:xfrm>
              <a:off x="6382363" y="3457380"/>
              <a:ext cx="187102" cy="69382"/>
            </a:xfrm>
            <a:custGeom>
              <a:rect b="b" l="l" r="r" t="t"/>
              <a:pathLst>
                <a:path extrusionOk="0" h="2275" w="6135">
                  <a:moveTo>
                    <a:pt x="871" y="0"/>
                  </a:moveTo>
                  <a:cubicBezTo>
                    <a:pt x="673" y="0"/>
                    <a:pt x="484" y="44"/>
                    <a:pt x="325" y="149"/>
                  </a:cubicBezTo>
                  <a:cubicBezTo>
                    <a:pt x="1" y="301"/>
                    <a:pt x="325" y="588"/>
                    <a:pt x="679" y="779"/>
                  </a:cubicBezTo>
                  <a:cubicBezTo>
                    <a:pt x="956" y="980"/>
                    <a:pt x="1157" y="1257"/>
                    <a:pt x="1520" y="1544"/>
                  </a:cubicBezTo>
                  <a:cubicBezTo>
                    <a:pt x="1797" y="1783"/>
                    <a:pt x="2112" y="2021"/>
                    <a:pt x="2552" y="2098"/>
                  </a:cubicBezTo>
                  <a:cubicBezTo>
                    <a:pt x="2437" y="1859"/>
                    <a:pt x="2313" y="1582"/>
                    <a:pt x="2475" y="1381"/>
                  </a:cubicBezTo>
                  <a:cubicBezTo>
                    <a:pt x="2588" y="1262"/>
                    <a:pt x="2705" y="1189"/>
                    <a:pt x="2839" y="1189"/>
                  </a:cubicBezTo>
                  <a:cubicBezTo>
                    <a:pt x="2887" y="1189"/>
                    <a:pt x="2938" y="1199"/>
                    <a:pt x="2991" y="1219"/>
                  </a:cubicBezTo>
                  <a:cubicBezTo>
                    <a:pt x="3345" y="1381"/>
                    <a:pt x="3469" y="1821"/>
                    <a:pt x="3584" y="2260"/>
                  </a:cubicBezTo>
                  <a:cubicBezTo>
                    <a:pt x="3791" y="2270"/>
                    <a:pt x="3990" y="2274"/>
                    <a:pt x="4180" y="2274"/>
                  </a:cubicBezTo>
                  <a:cubicBezTo>
                    <a:pt x="4761" y="2274"/>
                    <a:pt x="5249" y="2230"/>
                    <a:pt x="5581" y="2136"/>
                  </a:cubicBezTo>
                  <a:cubicBezTo>
                    <a:pt x="6135" y="1935"/>
                    <a:pt x="6059" y="1658"/>
                    <a:pt x="5581" y="1582"/>
                  </a:cubicBezTo>
                  <a:cubicBezTo>
                    <a:pt x="5103" y="1496"/>
                    <a:pt x="2590" y="980"/>
                    <a:pt x="2198" y="588"/>
                  </a:cubicBezTo>
                  <a:cubicBezTo>
                    <a:pt x="1912" y="275"/>
                    <a:pt x="1363" y="0"/>
                    <a:pt x="87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80"/>
            <p:cNvSpPr/>
            <p:nvPr/>
          </p:nvSpPr>
          <p:spPr>
            <a:xfrm>
              <a:off x="6411519" y="3466560"/>
              <a:ext cx="35286" cy="21104"/>
            </a:xfrm>
            <a:custGeom>
              <a:rect b="b" l="l" r="r" t="t"/>
              <a:pathLst>
                <a:path extrusionOk="0" h="692" w="1157">
                  <a:moveTo>
                    <a:pt x="239" y="0"/>
                  </a:moveTo>
                  <a:cubicBezTo>
                    <a:pt x="0" y="0"/>
                    <a:pt x="86" y="201"/>
                    <a:pt x="239" y="402"/>
                  </a:cubicBezTo>
                  <a:cubicBezTo>
                    <a:pt x="429" y="622"/>
                    <a:pt x="673" y="691"/>
                    <a:pt x="842" y="691"/>
                  </a:cubicBezTo>
                  <a:cubicBezTo>
                    <a:pt x="886" y="691"/>
                    <a:pt x="924" y="687"/>
                    <a:pt x="956" y="679"/>
                  </a:cubicBezTo>
                  <a:cubicBezTo>
                    <a:pt x="1156" y="641"/>
                    <a:pt x="1042" y="478"/>
                    <a:pt x="803" y="364"/>
                  </a:cubicBezTo>
                  <a:cubicBezTo>
                    <a:pt x="602" y="201"/>
                    <a:pt x="526" y="48"/>
                    <a:pt x="23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80"/>
            <p:cNvSpPr/>
            <p:nvPr/>
          </p:nvSpPr>
          <p:spPr>
            <a:xfrm>
              <a:off x="6795299" y="3487238"/>
              <a:ext cx="88626" cy="108144"/>
            </a:xfrm>
            <a:custGeom>
              <a:rect b="b" l="l" r="r" t="t"/>
              <a:pathLst>
                <a:path extrusionOk="0" h="3546" w="2906">
                  <a:moveTo>
                    <a:pt x="440" y="1"/>
                  </a:moveTo>
                  <a:cubicBezTo>
                    <a:pt x="77" y="1"/>
                    <a:pt x="0" y="240"/>
                    <a:pt x="125" y="679"/>
                  </a:cubicBezTo>
                  <a:cubicBezTo>
                    <a:pt x="163" y="842"/>
                    <a:pt x="239" y="1396"/>
                    <a:pt x="316" y="1673"/>
                  </a:cubicBezTo>
                  <a:cubicBezTo>
                    <a:pt x="440" y="2113"/>
                    <a:pt x="641" y="2629"/>
                    <a:pt x="717" y="2953"/>
                  </a:cubicBezTo>
                  <a:cubicBezTo>
                    <a:pt x="841" y="3469"/>
                    <a:pt x="1032" y="3546"/>
                    <a:pt x="1233" y="3546"/>
                  </a:cubicBezTo>
                  <a:cubicBezTo>
                    <a:pt x="1271" y="3508"/>
                    <a:pt x="1319" y="3469"/>
                    <a:pt x="1357" y="3431"/>
                  </a:cubicBezTo>
                  <a:cubicBezTo>
                    <a:pt x="1395" y="3383"/>
                    <a:pt x="1596" y="3345"/>
                    <a:pt x="1672" y="3307"/>
                  </a:cubicBezTo>
                  <a:cubicBezTo>
                    <a:pt x="1719" y="3298"/>
                    <a:pt x="1761" y="3293"/>
                    <a:pt x="1799" y="3293"/>
                  </a:cubicBezTo>
                  <a:cubicBezTo>
                    <a:pt x="1925" y="3293"/>
                    <a:pt x="2008" y="3345"/>
                    <a:pt x="2074" y="3469"/>
                  </a:cubicBezTo>
                  <a:cubicBezTo>
                    <a:pt x="2150" y="3431"/>
                    <a:pt x="2227" y="3431"/>
                    <a:pt x="2313" y="3383"/>
                  </a:cubicBezTo>
                  <a:cubicBezTo>
                    <a:pt x="2274" y="3345"/>
                    <a:pt x="2274" y="3345"/>
                    <a:pt x="2313" y="3307"/>
                  </a:cubicBezTo>
                  <a:cubicBezTo>
                    <a:pt x="2313" y="3231"/>
                    <a:pt x="2351" y="3192"/>
                    <a:pt x="2389" y="3145"/>
                  </a:cubicBezTo>
                  <a:cubicBezTo>
                    <a:pt x="2522" y="3082"/>
                    <a:pt x="2648" y="3020"/>
                    <a:pt x="2778" y="3020"/>
                  </a:cubicBezTo>
                  <a:cubicBezTo>
                    <a:pt x="2808" y="3020"/>
                    <a:pt x="2837" y="3023"/>
                    <a:pt x="2867" y="3030"/>
                  </a:cubicBezTo>
                  <a:cubicBezTo>
                    <a:pt x="2905" y="2906"/>
                    <a:pt x="2829" y="2753"/>
                    <a:pt x="2552" y="2590"/>
                  </a:cubicBezTo>
                  <a:cubicBezTo>
                    <a:pt x="2074" y="2275"/>
                    <a:pt x="1510" y="1874"/>
                    <a:pt x="1271" y="1396"/>
                  </a:cubicBezTo>
                  <a:cubicBezTo>
                    <a:pt x="1032" y="880"/>
                    <a:pt x="994" y="1"/>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0"/>
            <p:cNvSpPr/>
            <p:nvPr/>
          </p:nvSpPr>
          <p:spPr>
            <a:xfrm>
              <a:off x="6835495" y="3589923"/>
              <a:ext cx="25404" cy="21409"/>
            </a:xfrm>
            <a:custGeom>
              <a:rect b="b" l="l" r="r" t="t"/>
              <a:pathLst>
                <a:path extrusionOk="0" h="702" w="833">
                  <a:moveTo>
                    <a:pt x="409" y="1"/>
                  </a:moveTo>
                  <a:cubicBezTo>
                    <a:pt x="255" y="1"/>
                    <a:pt x="88" y="61"/>
                    <a:pt x="39" y="141"/>
                  </a:cubicBezTo>
                  <a:cubicBezTo>
                    <a:pt x="1" y="179"/>
                    <a:pt x="1" y="217"/>
                    <a:pt x="1" y="303"/>
                  </a:cubicBezTo>
                  <a:cubicBezTo>
                    <a:pt x="39" y="418"/>
                    <a:pt x="39" y="580"/>
                    <a:pt x="77" y="657"/>
                  </a:cubicBezTo>
                  <a:cubicBezTo>
                    <a:pt x="87" y="689"/>
                    <a:pt x="127" y="702"/>
                    <a:pt x="184" y="702"/>
                  </a:cubicBezTo>
                  <a:cubicBezTo>
                    <a:pt x="343" y="702"/>
                    <a:pt x="636" y="598"/>
                    <a:pt x="756" y="542"/>
                  </a:cubicBezTo>
                  <a:cubicBezTo>
                    <a:pt x="832" y="542"/>
                    <a:pt x="794" y="380"/>
                    <a:pt x="756" y="255"/>
                  </a:cubicBezTo>
                  <a:cubicBezTo>
                    <a:pt x="756" y="179"/>
                    <a:pt x="718" y="102"/>
                    <a:pt x="632" y="64"/>
                  </a:cubicBezTo>
                  <a:cubicBezTo>
                    <a:pt x="577" y="20"/>
                    <a:pt x="495" y="1"/>
                    <a:pt x="40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80"/>
            <p:cNvSpPr/>
            <p:nvPr/>
          </p:nvSpPr>
          <p:spPr>
            <a:xfrm>
              <a:off x="6866969" y="3580377"/>
              <a:ext cx="24215" cy="20128"/>
            </a:xfrm>
            <a:custGeom>
              <a:rect b="b" l="l" r="r" t="t"/>
              <a:pathLst>
                <a:path extrusionOk="0" h="660" w="794">
                  <a:moveTo>
                    <a:pt x="436" y="0"/>
                  </a:moveTo>
                  <a:cubicBezTo>
                    <a:pt x="354" y="0"/>
                    <a:pt x="251" y="49"/>
                    <a:pt x="77" y="177"/>
                  </a:cubicBezTo>
                  <a:cubicBezTo>
                    <a:pt x="1" y="215"/>
                    <a:pt x="1" y="291"/>
                    <a:pt x="1" y="329"/>
                  </a:cubicBezTo>
                  <a:cubicBezTo>
                    <a:pt x="39" y="415"/>
                    <a:pt x="77" y="530"/>
                    <a:pt x="77" y="568"/>
                  </a:cubicBezTo>
                  <a:cubicBezTo>
                    <a:pt x="101" y="645"/>
                    <a:pt x="172" y="660"/>
                    <a:pt x="232" y="660"/>
                  </a:cubicBezTo>
                  <a:cubicBezTo>
                    <a:pt x="269" y="660"/>
                    <a:pt x="302" y="654"/>
                    <a:pt x="316" y="654"/>
                  </a:cubicBezTo>
                  <a:cubicBezTo>
                    <a:pt x="440" y="616"/>
                    <a:pt x="593" y="530"/>
                    <a:pt x="679" y="492"/>
                  </a:cubicBezTo>
                  <a:cubicBezTo>
                    <a:pt x="794" y="377"/>
                    <a:pt x="794" y="253"/>
                    <a:pt x="641" y="91"/>
                  </a:cubicBezTo>
                  <a:cubicBezTo>
                    <a:pt x="565" y="37"/>
                    <a:pt x="509" y="0"/>
                    <a:pt x="4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80"/>
            <p:cNvSpPr/>
            <p:nvPr/>
          </p:nvSpPr>
          <p:spPr>
            <a:xfrm>
              <a:off x="6842784" y="3611759"/>
              <a:ext cx="15767" cy="10430"/>
            </a:xfrm>
            <a:custGeom>
              <a:rect b="b" l="l" r="r" t="t"/>
              <a:pathLst>
                <a:path extrusionOk="0" h="342" w="517">
                  <a:moveTo>
                    <a:pt x="381" y="0"/>
                  </a:moveTo>
                  <a:cubicBezTo>
                    <a:pt x="342" y="0"/>
                    <a:pt x="291" y="17"/>
                    <a:pt x="240" y="17"/>
                  </a:cubicBezTo>
                  <a:cubicBezTo>
                    <a:pt x="115" y="17"/>
                    <a:pt x="39" y="65"/>
                    <a:pt x="1" y="65"/>
                  </a:cubicBezTo>
                  <a:lnTo>
                    <a:pt x="1" y="218"/>
                  </a:lnTo>
                  <a:cubicBezTo>
                    <a:pt x="1" y="256"/>
                    <a:pt x="1" y="342"/>
                    <a:pt x="39" y="342"/>
                  </a:cubicBezTo>
                  <a:cubicBezTo>
                    <a:pt x="154" y="342"/>
                    <a:pt x="316" y="304"/>
                    <a:pt x="479" y="256"/>
                  </a:cubicBezTo>
                  <a:cubicBezTo>
                    <a:pt x="517" y="218"/>
                    <a:pt x="479" y="141"/>
                    <a:pt x="479" y="103"/>
                  </a:cubicBezTo>
                  <a:cubicBezTo>
                    <a:pt x="479" y="65"/>
                    <a:pt x="479" y="17"/>
                    <a:pt x="431" y="17"/>
                  </a:cubicBezTo>
                  <a:cubicBezTo>
                    <a:pt x="418" y="4"/>
                    <a:pt x="401" y="0"/>
                    <a:pt x="3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0"/>
            <p:cNvSpPr/>
            <p:nvPr/>
          </p:nvSpPr>
          <p:spPr>
            <a:xfrm>
              <a:off x="6846291" y="3622006"/>
              <a:ext cx="18390" cy="16408"/>
            </a:xfrm>
            <a:custGeom>
              <a:rect b="b" l="l" r="r" t="t"/>
              <a:pathLst>
                <a:path extrusionOk="0" h="538" w="603">
                  <a:moveTo>
                    <a:pt x="345" y="0"/>
                  </a:moveTo>
                  <a:cubicBezTo>
                    <a:pt x="299" y="0"/>
                    <a:pt x="229" y="22"/>
                    <a:pt x="163" y="44"/>
                  </a:cubicBezTo>
                  <a:cubicBezTo>
                    <a:pt x="0" y="82"/>
                    <a:pt x="77" y="159"/>
                    <a:pt x="163" y="245"/>
                  </a:cubicBezTo>
                  <a:cubicBezTo>
                    <a:pt x="201" y="321"/>
                    <a:pt x="201" y="398"/>
                    <a:pt x="239" y="484"/>
                  </a:cubicBezTo>
                  <a:cubicBezTo>
                    <a:pt x="266" y="511"/>
                    <a:pt x="274" y="538"/>
                    <a:pt x="290" y="538"/>
                  </a:cubicBezTo>
                  <a:cubicBezTo>
                    <a:pt x="297" y="538"/>
                    <a:pt x="305" y="533"/>
                    <a:pt x="316" y="522"/>
                  </a:cubicBezTo>
                  <a:cubicBezTo>
                    <a:pt x="402" y="484"/>
                    <a:pt x="478" y="445"/>
                    <a:pt x="516" y="398"/>
                  </a:cubicBezTo>
                  <a:cubicBezTo>
                    <a:pt x="602" y="398"/>
                    <a:pt x="555" y="359"/>
                    <a:pt x="516" y="283"/>
                  </a:cubicBezTo>
                  <a:cubicBezTo>
                    <a:pt x="440" y="245"/>
                    <a:pt x="402" y="121"/>
                    <a:pt x="402" y="44"/>
                  </a:cubicBezTo>
                  <a:cubicBezTo>
                    <a:pt x="402" y="12"/>
                    <a:pt x="380" y="0"/>
                    <a:pt x="34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0"/>
            <p:cNvSpPr/>
            <p:nvPr/>
          </p:nvSpPr>
          <p:spPr>
            <a:xfrm>
              <a:off x="6858521" y="3635577"/>
              <a:ext cx="16957" cy="15950"/>
            </a:xfrm>
            <a:custGeom>
              <a:rect b="b" l="l" r="r" t="t"/>
              <a:pathLst>
                <a:path extrusionOk="0" h="523" w="556">
                  <a:moveTo>
                    <a:pt x="201" y="0"/>
                  </a:moveTo>
                  <a:cubicBezTo>
                    <a:pt x="115" y="39"/>
                    <a:pt x="39" y="77"/>
                    <a:pt x="1" y="115"/>
                  </a:cubicBezTo>
                  <a:cubicBezTo>
                    <a:pt x="1" y="153"/>
                    <a:pt x="1" y="239"/>
                    <a:pt x="77" y="278"/>
                  </a:cubicBezTo>
                  <a:cubicBezTo>
                    <a:pt x="77" y="278"/>
                    <a:pt x="115" y="316"/>
                    <a:pt x="201" y="354"/>
                  </a:cubicBezTo>
                  <a:cubicBezTo>
                    <a:pt x="270" y="388"/>
                    <a:pt x="338" y="522"/>
                    <a:pt x="379" y="522"/>
                  </a:cubicBezTo>
                  <a:cubicBezTo>
                    <a:pt x="384" y="522"/>
                    <a:pt x="389" y="520"/>
                    <a:pt x="393" y="516"/>
                  </a:cubicBezTo>
                  <a:cubicBezTo>
                    <a:pt x="440" y="478"/>
                    <a:pt x="479" y="430"/>
                    <a:pt x="517" y="392"/>
                  </a:cubicBezTo>
                  <a:cubicBezTo>
                    <a:pt x="555" y="354"/>
                    <a:pt x="555" y="316"/>
                    <a:pt x="479" y="278"/>
                  </a:cubicBezTo>
                  <a:cubicBezTo>
                    <a:pt x="440" y="239"/>
                    <a:pt x="354" y="192"/>
                    <a:pt x="316" y="115"/>
                  </a:cubicBezTo>
                  <a:cubicBezTo>
                    <a:pt x="240" y="77"/>
                    <a:pt x="240"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0"/>
            <p:cNvSpPr/>
            <p:nvPr/>
          </p:nvSpPr>
          <p:spPr>
            <a:xfrm>
              <a:off x="6873099" y="3648691"/>
              <a:ext cx="15767" cy="12108"/>
            </a:xfrm>
            <a:custGeom>
              <a:rect b="b" l="l" r="r" t="t"/>
              <a:pathLst>
                <a:path extrusionOk="0" h="397" w="517">
                  <a:moveTo>
                    <a:pt x="115" y="0"/>
                  </a:moveTo>
                  <a:cubicBezTo>
                    <a:pt x="115" y="0"/>
                    <a:pt x="77" y="48"/>
                    <a:pt x="77" y="86"/>
                  </a:cubicBezTo>
                  <a:cubicBezTo>
                    <a:pt x="39" y="86"/>
                    <a:pt x="1" y="125"/>
                    <a:pt x="77" y="201"/>
                  </a:cubicBezTo>
                  <a:cubicBezTo>
                    <a:pt x="115" y="239"/>
                    <a:pt x="278" y="325"/>
                    <a:pt x="354" y="364"/>
                  </a:cubicBezTo>
                  <a:cubicBezTo>
                    <a:pt x="366" y="387"/>
                    <a:pt x="379" y="396"/>
                    <a:pt x="391" y="396"/>
                  </a:cubicBezTo>
                  <a:cubicBezTo>
                    <a:pt x="417" y="396"/>
                    <a:pt x="440" y="352"/>
                    <a:pt x="440" y="325"/>
                  </a:cubicBezTo>
                  <a:cubicBezTo>
                    <a:pt x="478" y="287"/>
                    <a:pt x="517" y="239"/>
                    <a:pt x="478" y="239"/>
                  </a:cubicBezTo>
                  <a:cubicBezTo>
                    <a:pt x="440" y="201"/>
                    <a:pt x="354" y="163"/>
                    <a:pt x="278" y="125"/>
                  </a:cubicBezTo>
                  <a:cubicBezTo>
                    <a:pt x="201" y="86"/>
                    <a:pt x="201"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80"/>
            <p:cNvSpPr/>
            <p:nvPr/>
          </p:nvSpPr>
          <p:spPr>
            <a:xfrm>
              <a:off x="6874258" y="3634113"/>
              <a:ext cx="14608" cy="13297"/>
            </a:xfrm>
            <a:custGeom>
              <a:rect b="b" l="l" r="r" t="t"/>
              <a:pathLst>
                <a:path extrusionOk="0" h="436" w="479">
                  <a:moveTo>
                    <a:pt x="163" y="1"/>
                  </a:moveTo>
                  <a:cubicBezTo>
                    <a:pt x="115" y="1"/>
                    <a:pt x="115" y="48"/>
                    <a:pt x="77" y="87"/>
                  </a:cubicBezTo>
                  <a:cubicBezTo>
                    <a:pt x="39" y="87"/>
                    <a:pt x="1" y="125"/>
                    <a:pt x="39" y="163"/>
                  </a:cubicBezTo>
                  <a:cubicBezTo>
                    <a:pt x="77" y="240"/>
                    <a:pt x="240" y="364"/>
                    <a:pt x="278" y="402"/>
                  </a:cubicBezTo>
                  <a:cubicBezTo>
                    <a:pt x="303" y="428"/>
                    <a:pt x="320" y="436"/>
                    <a:pt x="333" y="436"/>
                  </a:cubicBezTo>
                  <a:cubicBezTo>
                    <a:pt x="360" y="436"/>
                    <a:pt x="370" y="402"/>
                    <a:pt x="402" y="402"/>
                  </a:cubicBezTo>
                  <a:cubicBezTo>
                    <a:pt x="402" y="364"/>
                    <a:pt x="479" y="326"/>
                    <a:pt x="440" y="287"/>
                  </a:cubicBezTo>
                  <a:cubicBezTo>
                    <a:pt x="402" y="240"/>
                    <a:pt x="316" y="201"/>
                    <a:pt x="278" y="163"/>
                  </a:cubicBezTo>
                  <a:cubicBezTo>
                    <a:pt x="201" y="87"/>
                    <a:pt x="201" y="48"/>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80"/>
            <p:cNvSpPr/>
            <p:nvPr/>
          </p:nvSpPr>
          <p:spPr>
            <a:xfrm>
              <a:off x="6886518" y="3646373"/>
              <a:ext cx="14578" cy="11376"/>
            </a:xfrm>
            <a:custGeom>
              <a:rect b="b" l="l" r="r" t="t"/>
              <a:pathLst>
                <a:path extrusionOk="0" h="373" w="478">
                  <a:moveTo>
                    <a:pt x="115" y="0"/>
                  </a:moveTo>
                  <a:cubicBezTo>
                    <a:pt x="115" y="0"/>
                    <a:pt x="77" y="38"/>
                    <a:pt x="77" y="76"/>
                  </a:cubicBezTo>
                  <a:cubicBezTo>
                    <a:pt x="38" y="124"/>
                    <a:pt x="0" y="124"/>
                    <a:pt x="77" y="162"/>
                  </a:cubicBezTo>
                  <a:cubicBezTo>
                    <a:pt x="115" y="239"/>
                    <a:pt x="277" y="277"/>
                    <a:pt x="315" y="363"/>
                  </a:cubicBezTo>
                  <a:cubicBezTo>
                    <a:pt x="329" y="370"/>
                    <a:pt x="340" y="373"/>
                    <a:pt x="349" y="373"/>
                  </a:cubicBezTo>
                  <a:cubicBezTo>
                    <a:pt x="393" y="373"/>
                    <a:pt x="399" y="309"/>
                    <a:pt x="430" y="277"/>
                  </a:cubicBezTo>
                  <a:cubicBezTo>
                    <a:pt x="430" y="277"/>
                    <a:pt x="478" y="239"/>
                    <a:pt x="430" y="201"/>
                  </a:cubicBezTo>
                  <a:cubicBezTo>
                    <a:pt x="392" y="162"/>
                    <a:pt x="315" y="162"/>
                    <a:pt x="277" y="124"/>
                  </a:cubicBezTo>
                  <a:cubicBezTo>
                    <a:pt x="191" y="76"/>
                    <a:pt x="191"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0"/>
            <p:cNvSpPr/>
            <p:nvPr/>
          </p:nvSpPr>
          <p:spPr>
            <a:xfrm>
              <a:off x="6901065" y="3654821"/>
              <a:ext cx="11986" cy="10217"/>
            </a:xfrm>
            <a:custGeom>
              <a:rect b="b" l="l" r="r" t="t"/>
              <a:pathLst>
                <a:path extrusionOk="0" h="335" w="393">
                  <a:moveTo>
                    <a:pt x="77" y="0"/>
                  </a:moveTo>
                  <a:cubicBezTo>
                    <a:pt x="77" y="0"/>
                    <a:pt x="77" y="38"/>
                    <a:pt x="39" y="86"/>
                  </a:cubicBezTo>
                  <a:cubicBezTo>
                    <a:pt x="1" y="124"/>
                    <a:pt x="1" y="124"/>
                    <a:pt x="39" y="163"/>
                  </a:cubicBezTo>
                  <a:cubicBezTo>
                    <a:pt x="77" y="201"/>
                    <a:pt x="192" y="277"/>
                    <a:pt x="278" y="325"/>
                  </a:cubicBezTo>
                  <a:cubicBezTo>
                    <a:pt x="285" y="332"/>
                    <a:pt x="292" y="335"/>
                    <a:pt x="299" y="335"/>
                  </a:cubicBezTo>
                  <a:cubicBezTo>
                    <a:pt x="329" y="335"/>
                    <a:pt x="354" y="277"/>
                    <a:pt x="354" y="277"/>
                  </a:cubicBezTo>
                  <a:cubicBezTo>
                    <a:pt x="354" y="239"/>
                    <a:pt x="393" y="201"/>
                    <a:pt x="354" y="201"/>
                  </a:cubicBezTo>
                  <a:cubicBezTo>
                    <a:pt x="316" y="163"/>
                    <a:pt x="278" y="124"/>
                    <a:pt x="192" y="124"/>
                  </a:cubicBezTo>
                  <a:cubicBezTo>
                    <a:pt x="154" y="86"/>
                    <a:pt x="154"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0"/>
            <p:cNvSpPr/>
            <p:nvPr/>
          </p:nvSpPr>
          <p:spPr>
            <a:xfrm>
              <a:off x="6913020" y="3663269"/>
              <a:ext cx="12260" cy="9058"/>
            </a:xfrm>
            <a:custGeom>
              <a:rect b="b" l="l" r="r" t="t"/>
              <a:pathLst>
                <a:path extrusionOk="0" h="297" w="402">
                  <a:moveTo>
                    <a:pt x="87" y="0"/>
                  </a:moveTo>
                  <a:cubicBezTo>
                    <a:pt x="87" y="0"/>
                    <a:pt x="87" y="48"/>
                    <a:pt x="39" y="48"/>
                  </a:cubicBezTo>
                  <a:cubicBezTo>
                    <a:pt x="39" y="86"/>
                    <a:pt x="1" y="124"/>
                    <a:pt x="39" y="163"/>
                  </a:cubicBezTo>
                  <a:cubicBezTo>
                    <a:pt x="87" y="163"/>
                    <a:pt x="201" y="239"/>
                    <a:pt x="278" y="287"/>
                  </a:cubicBezTo>
                  <a:cubicBezTo>
                    <a:pt x="286" y="294"/>
                    <a:pt x="294" y="297"/>
                    <a:pt x="299" y="297"/>
                  </a:cubicBezTo>
                  <a:cubicBezTo>
                    <a:pt x="326" y="297"/>
                    <a:pt x="326" y="239"/>
                    <a:pt x="326" y="239"/>
                  </a:cubicBezTo>
                  <a:cubicBezTo>
                    <a:pt x="364" y="201"/>
                    <a:pt x="402" y="201"/>
                    <a:pt x="364" y="163"/>
                  </a:cubicBezTo>
                  <a:cubicBezTo>
                    <a:pt x="326" y="124"/>
                    <a:pt x="240" y="124"/>
                    <a:pt x="201" y="86"/>
                  </a:cubicBezTo>
                  <a:cubicBezTo>
                    <a:pt x="163" y="48"/>
                    <a:pt x="163"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0"/>
            <p:cNvSpPr/>
            <p:nvPr/>
          </p:nvSpPr>
          <p:spPr>
            <a:xfrm>
              <a:off x="6917991" y="3655980"/>
              <a:ext cx="12260" cy="9058"/>
            </a:xfrm>
            <a:custGeom>
              <a:rect b="b" l="l" r="r" t="t"/>
              <a:pathLst>
                <a:path extrusionOk="0" h="297" w="402">
                  <a:moveTo>
                    <a:pt x="77" y="0"/>
                  </a:moveTo>
                  <a:lnTo>
                    <a:pt x="38" y="48"/>
                  </a:lnTo>
                  <a:cubicBezTo>
                    <a:pt x="38" y="86"/>
                    <a:pt x="0" y="86"/>
                    <a:pt x="38" y="125"/>
                  </a:cubicBezTo>
                  <a:cubicBezTo>
                    <a:pt x="115" y="163"/>
                    <a:pt x="201" y="239"/>
                    <a:pt x="277" y="287"/>
                  </a:cubicBezTo>
                  <a:cubicBezTo>
                    <a:pt x="284" y="294"/>
                    <a:pt x="289" y="297"/>
                    <a:pt x="294" y="297"/>
                  </a:cubicBezTo>
                  <a:cubicBezTo>
                    <a:pt x="317" y="297"/>
                    <a:pt x="322" y="233"/>
                    <a:pt x="354" y="201"/>
                  </a:cubicBezTo>
                  <a:cubicBezTo>
                    <a:pt x="354" y="201"/>
                    <a:pt x="401" y="163"/>
                    <a:pt x="354" y="163"/>
                  </a:cubicBezTo>
                  <a:cubicBezTo>
                    <a:pt x="315" y="125"/>
                    <a:pt x="277" y="86"/>
                    <a:pt x="201" y="86"/>
                  </a:cubicBezTo>
                  <a:cubicBezTo>
                    <a:pt x="163" y="48"/>
                    <a:pt x="163"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0"/>
            <p:cNvSpPr/>
            <p:nvPr/>
          </p:nvSpPr>
          <p:spPr>
            <a:xfrm>
              <a:off x="6928757" y="3663269"/>
              <a:ext cx="12260" cy="9241"/>
            </a:xfrm>
            <a:custGeom>
              <a:rect b="b" l="l" r="r" t="t"/>
              <a:pathLst>
                <a:path extrusionOk="0" h="303" w="402">
                  <a:moveTo>
                    <a:pt x="125" y="0"/>
                  </a:moveTo>
                  <a:cubicBezTo>
                    <a:pt x="87" y="0"/>
                    <a:pt x="87" y="48"/>
                    <a:pt x="48" y="48"/>
                  </a:cubicBezTo>
                  <a:cubicBezTo>
                    <a:pt x="48" y="86"/>
                    <a:pt x="1" y="86"/>
                    <a:pt x="48" y="124"/>
                  </a:cubicBezTo>
                  <a:cubicBezTo>
                    <a:pt x="87" y="163"/>
                    <a:pt x="201" y="239"/>
                    <a:pt x="240" y="287"/>
                  </a:cubicBezTo>
                  <a:cubicBezTo>
                    <a:pt x="253" y="298"/>
                    <a:pt x="266" y="302"/>
                    <a:pt x="277" y="302"/>
                  </a:cubicBezTo>
                  <a:cubicBezTo>
                    <a:pt x="306" y="302"/>
                    <a:pt x="326" y="273"/>
                    <a:pt x="326" y="239"/>
                  </a:cubicBezTo>
                  <a:cubicBezTo>
                    <a:pt x="364" y="239"/>
                    <a:pt x="402" y="201"/>
                    <a:pt x="364" y="163"/>
                  </a:cubicBezTo>
                  <a:cubicBezTo>
                    <a:pt x="326" y="163"/>
                    <a:pt x="240" y="124"/>
                    <a:pt x="201" y="86"/>
                  </a:cubicBezTo>
                  <a:cubicBezTo>
                    <a:pt x="163" y="48"/>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0"/>
            <p:cNvSpPr/>
            <p:nvPr/>
          </p:nvSpPr>
          <p:spPr>
            <a:xfrm>
              <a:off x="6939827" y="3671991"/>
              <a:ext cx="9668" cy="6496"/>
            </a:xfrm>
            <a:custGeom>
              <a:rect b="b" l="l" r="r" t="t"/>
              <a:pathLst>
                <a:path extrusionOk="0" h="213" w="317">
                  <a:moveTo>
                    <a:pt x="77" y="1"/>
                  </a:moveTo>
                  <a:cubicBezTo>
                    <a:pt x="39" y="1"/>
                    <a:pt x="39" y="39"/>
                    <a:pt x="39" y="39"/>
                  </a:cubicBezTo>
                  <a:cubicBezTo>
                    <a:pt x="1" y="77"/>
                    <a:pt x="1" y="77"/>
                    <a:pt x="39" y="116"/>
                  </a:cubicBezTo>
                  <a:cubicBezTo>
                    <a:pt x="77" y="154"/>
                    <a:pt x="163" y="192"/>
                    <a:pt x="240" y="192"/>
                  </a:cubicBezTo>
                  <a:cubicBezTo>
                    <a:pt x="251" y="206"/>
                    <a:pt x="259" y="212"/>
                    <a:pt x="265" y="212"/>
                  </a:cubicBezTo>
                  <a:cubicBezTo>
                    <a:pt x="278" y="212"/>
                    <a:pt x="278" y="181"/>
                    <a:pt x="278" y="154"/>
                  </a:cubicBezTo>
                  <a:cubicBezTo>
                    <a:pt x="278" y="154"/>
                    <a:pt x="316" y="116"/>
                    <a:pt x="278" y="116"/>
                  </a:cubicBezTo>
                  <a:cubicBezTo>
                    <a:pt x="278" y="77"/>
                    <a:pt x="201" y="77"/>
                    <a:pt x="163" y="39"/>
                  </a:cubicBezTo>
                  <a:cubicBezTo>
                    <a:pt x="115" y="3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80"/>
            <p:cNvSpPr/>
            <p:nvPr/>
          </p:nvSpPr>
          <p:spPr>
            <a:xfrm>
              <a:off x="6943334" y="3665892"/>
              <a:ext cx="9942" cy="7838"/>
            </a:xfrm>
            <a:custGeom>
              <a:rect b="b" l="l" r="r" t="t"/>
              <a:pathLst>
                <a:path extrusionOk="0" h="257" w="326">
                  <a:moveTo>
                    <a:pt x="86" y="0"/>
                  </a:moveTo>
                  <a:cubicBezTo>
                    <a:pt x="48" y="0"/>
                    <a:pt x="48" y="38"/>
                    <a:pt x="48" y="77"/>
                  </a:cubicBezTo>
                  <a:cubicBezTo>
                    <a:pt x="0" y="77"/>
                    <a:pt x="0" y="115"/>
                    <a:pt x="48" y="115"/>
                  </a:cubicBezTo>
                  <a:cubicBezTo>
                    <a:pt x="86" y="153"/>
                    <a:pt x="163" y="239"/>
                    <a:pt x="201" y="239"/>
                  </a:cubicBezTo>
                  <a:cubicBezTo>
                    <a:pt x="214" y="252"/>
                    <a:pt x="222" y="256"/>
                    <a:pt x="230" y="256"/>
                  </a:cubicBezTo>
                  <a:cubicBezTo>
                    <a:pt x="245" y="256"/>
                    <a:pt x="255" y="239"/>
                    <a:pt x="287" y="239"/>
                  </a:cubicBezTo>
                  <a:cubicBezTo>
                    <a:pt x="287" y="201"/>
                    <a:pt x="325" y="201"/>
                    <a:pt x="287" y="153"/>
                  </a:cubicBezTo>
                  <a:cubicBezTo>
                    <a:pt x="239" y="153"/>
                    <a:pt x="201" y="115"/>
                    <a:pt x="163" y="77"/>
                  </a:cubicBezTo>
                  <a:cubicBezTo>
                    <a:pt x="125" y="77"/>
                    <a:pt x="125" y="38"/>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80"/>
            <p:cNvSpPr/>
            <p:nvPr/>
          </p:nvSpPr>
          <p:spPr>
            <a:xfrm>
              <a:off x="6933728" y="3658603"/>
              <a:ext cx="11101" cy="9515"/>
            </a:xfrm>
            <a:custGeom>
              <a:rect b="b" l="l" r="r" t="t"/>
              <a:pathLst>
                <a:path extrusionOk="0" h="312" w="364">
                  <a:moveTo>
                    <a:pt x="124" y="0"/>
                  </a:moveTo>
                  <a:cubicBezTo>
                    <a:pt x="77" y="0"/>
                    <a:pt x="77" y="0"/>
                    <a:pt x="38" y="39"/>
                  </a:cubicBezTo>
                  <a:cubicBezTo>
                    <a:pt x="38" y="39"/>
                    <a:pt x="0" y="77"/>
                    <a:pt x="38" y="115"/>
                  </a:cubicBezTo>
                  <a:cubicBezTo>
                    <a:pt x="77" y="153"/>
                    <a:pt x="163" y="239"/>
                    <a:pt x="201" y="277"/>
                  </a:cubicBezTo>
                  <a:cubicBezTo>
                    <a:pt x="226" y="303"/>
                    <a:pt x="243" y="311"/>
                    <a:pt x="256" y="311"/>
                  </a:cubicBezTo>
                  <a:cubicBezTo>
                    <a:pt x="281" y="311"/>
                    <a:pt x="290" y="277"/>
                    <a:pt x="315" y="277"/>
                  </a:cubicBezTo>
                  <a:cubicBezTo>
                    <a:pt x="315" y="239"/>
                    <a:pt x="363" y="239"/>
                    <a:pt x="315" y="201"/>
                  </a:cubicBezTo>
                  <a:cubicBezTo>
                    <a:pt x="277" y="153"/>
                    <a:pt x="239" y="115"/>
                    <a:pt x="201" y="77"/>
                  </a:cubicBezTo>
                  <a:cubicBezTo>
                    <a:pt x="163" y="39"/>
                    <a:pt x="163"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0"/>
            <p:cNvSpPr/>
            <p:nvPr/>
          </p:nvSpPr>
          <p:spPr>
            <a:xfrm>
              <a:off x="6924090" y="3650155"/>
              <a:ext cx="10827" cy="9515"/>
            </a:xfrm>
            <a:custGeom>
              <a:rect b="b" l="l" r="r" t="t"/>
              <a:pathLst>
                <a:path extrusionOk="0" h="312" w="355">
                  <a:moveTo>
                    <a:pt x="115" y="0"/>
                  </a:moveTo>
                  <a:cubicBezTo>
                    <a:pt x="77" y="0"/>
                    <a:pt x="77" y="0"/>
                    <a:pt x="39" y="38"/>
                  </a:cubicBezTo>
                  <a:cubicBezTo>
                    <a:pt x="1" y="38"/>
                    <a:pt x="1" y="77"/>
                    <a:pt x="39" y="115"/>
                  </a:cubicBezTo>
                  <a:cubicBezTo>
                    <a:pt x="77" y="153"/>
                    <a:pt x="154" y="239"/>
                    <a:pt x="201" y="277"/>
                  </a:cubicBezTo>
                  <a:cubicBezTo>
                    <a:pt x="227" y="303"/>
                    <a:pt x="244" y="311"/>
                    <a:pt x="257" y="311"/>
                  </a:cubicBezTo>
                  <a:cubicBezTo>
                    <a:pt x="282" y="311"/>
                    <a:pt x="291" y="277"/>
                    <a:pt x="316" y="277"/>
                  </a:cubicBezTo>
                  <a:cubicBezTo>
                    <a:pt x="316" y="239"/>
                    <a:pt x="354" y="239"/>
                    <a:pt x="316" y="191"/>
                  </a:cubicBezTo>
                  <a:cubicBezTo>
                    <a:pt x="278" y="153"/>
                    <a:pt x="240" y="115"/>
                    <a:pt x="201" y="77"/>
                  </a:cubicBezTo>
                  <a:cubicBezTo>
                    <a:pt x="154" y="38"/>
                    <a:pt x="154"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0"/>
            <p:cNvSpPr/>
            <p:nvPr/>
          </p:nvSpPr>
          <p:spPr>
            <a:xfrm>
              <a:off x="6931379" y="3644696"/>
              <a:ext cx="9637" cy="10461"/>
            </a:xfrm>
            <a:custGeom>
              <a:rect b="b" l="l" r="r" t="t"/>
              <a:pathLst>
                <a:path extrusionOk="0" h="343" w="316">
                  <a:moveTo>
                    <a:pt x="90" y="1"/>
                  </a:moveTo>
                  <a:cubicBezTo>
                    <a:pt x="74" y="1"/>
                    <a:pt x="66" y="28"/>
                    <a:pt x="39" y="55"/>
                  </a:cubicBezTo>
                  <a:cubicBezTo>
                    <a:pt x="1" y="55"/>
                    <a:pt x="1" y="93"/>
                    <a:pt x="1" y="131"/>
                  </a:cubicBezTo>
                  <a:cubicBezTo>
                    <a:pt x="39" y="179"/>
                    <a:pt x="154" y="256"/>
                    <a:pt x="201" y="332"/>
                  </a:cubicBezTo>
                  <a:cubicBezTo>
                    <a:pt x="209" y="340"/>
                    <a:pt x="215" y="343"/>
                    <a:pt x="220" y="343"/>
                  </a:cubicBezTo>
                  <a:cubicBezTo>
                    <a:pt x="241" y="343"/>
                    <a:pt x="247" y="294"/>
                    <a:pt x="278" y="294"/>
                  </a:cubicBezTo>
                  <a:cubicBezTo>
                    <a:pt x="278" y="294"/>
                    <a:pt x="316" y="256"/>
                    <a:pt x="316" y="217"/>
                  </a:cubicBezTo>
                  <a:cubicBezTo>
                    <a:pt x="278" y="179"/>
                    <a:pt x="240" y="179"/>
                    <a:pt x="201" y="93"/>
                  </a:cubicBezTo>
                  <a:cubicBezTo>
                    <a:pt x="154" y="55"/>
                    <a:pt x="154" y="17"/>
                    <a:pt x="115" y="17"/>
                  </a:cubicBezTo>
                  <a:cubicBezTo>
                    <a:pt x="104" y="6"/>
                    <a:pt x="96" y="1"/>
                    <a:pt x="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0"/>
            <p:cNvSpPr/>
            <p:nvPr/>
          </p:nvSpPr>
          <p:spPr>
            <a:xfrm>
              <a:off x="6905731" y="3647532"/>
              <a:ext cx="13449" cy="9088"/>
            </a:xfrm>
            <a:custGeom>
              <a:rect b="b" l="l" r="r" t="t"/>
              <a:pathLst>
                <a:path extrusionOk="0" h="298" w="441">
                  <a:moveTo>
                    <a:pt x="125" y="0"/>
                  </a:moveTo>
                  <a:cubicBezTo>
                    <a:pt x="87" y="0"/>
                    <a:pt x="87" y="38"/>
                    <a:pt x="87" y="86"/>
                  </a:cubicBezTo>
                  <a:cubicBezTo>
                    <a:pt x="39" y="86"/>
                    <a:pt x="1" y="124"/>
                    <a:pt x="87" y="163"/>
                  </a:cubicBezTo>
                  <a:cubicBezTo>
                    <a:pt x="125" y="201"/>
                    <a:pt x="240" y="239"/>
                    <a:pt x="326" y="277"/>
                  </a:cubicBezTo>
                  <a:cubicBezTo>
                    <a:pt x="337" y="292"/>
                    <a:pt x="345" y="297"/>
                    <a:pt x="352" y="297"/>
                  </a:cubicBezTo>
                  <a:cubicBezTo>
                    <a:pt x="367" y="297"/>
                    <a:pt x="375" y="266"/>
                    <a:pt x="402" y="239"/>
                  </a:cubicBezTo>
                  <a:cubicBezTo>
                    <a:pt x="402" y="239"/>
                    <a:pt x="440" y="201"/>
                    <a:pt x="402" y="163"/>
                  </a:cubicBezTo>
                  <a:cubicBezTo>
                    <a:pt x="364" y="163"/>
                    <a:pt x="278" y="124"/>
                    <a:pt x="240" y="86"/>
                  </a:cubicBezTo>
                  <a:cubicBezTo>
                    <a:pt x="201" y="38"/>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0"/>
            <p:cNvSpPr/>
            <p:nvPr/>
          </p:nvSpPr>
          <p:spPr>
            <a:xfrm>
              <a:off x="6914179" y="3640243"/>
              <a:ext cx="12290" cy="10400"/>
            </a:xfrm>
            <a:custGeom>
              <a:rect b="b" l="l" r="r" t="t"/>
              <a:pathLst>
                <a:path extrusionOk="0" h="341" w="403">
                  <a:moveTo>
                    <a:pt x="125" y="0"/>
                  </a:moveTo>
                  <a:cubicBezTo>
                    <a:pt x="87" y="0"/>
                    <a:pt x="87" y="39"/>
                    <a:pt x="49" y="86"/>
                  </a:cubicBezTo>
                  <a:cubicBezTo>
                    <a:pt x="1" y="86"/>
                    <a:pt x="1" y="125"/>
                    <a:pt x="49" y="163"/>
                  </a:cubicBezTo>
                  <a:cubicBezTo>
                    <a:pt x="87" y="201"/>
                    <a:pt x="202" y="277"/>
                    <a:pt x="240" y="325"/>
                  </a:cubicBezTo>
                  <a:cubicBezTo>
                    <a:pt x="253" y="336"/>
                    <a:pt x="266" y="341"/>
                    <a:pt x="278" y="341"/>
                  </a:cubicBezTo>
                  <a:cubicBezTo>
                    <a:pt x="306" y="341"/>
                    <a:pt x="326" y="312"/>
                    <a:pt x="326" y="277"/>
                  </a:cubicBezTo>
                  <a:cubicBezTo>
                    <a:pt x="364" y="277"/>
                    <a:pt x="402" y="239"/>
                    <a:pt x="364" y="201"/>
                  </a:cubicBezTo>
                  <a:cubicBezTo>
                    <a:pt x="326" y="201"/>
                    <a:pt x="288" y="163"/>
                    <a:pt x="202" y="125"/>
                  </a:cubicBezTo>
                  <a:cubicBezTo>
                    <a:pt x="163" y="86"/>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0"/>
            <p:cNvSpPr/>
            <p:nvPr/>
          </p:nvSpPr>
          <p:spPr>
            <a:xfrm>
              <a:off x="6921468" y="3634113"/>
              <a:ext cx="12290" cy="11437"/>
            </a:xfrm>
            <a:custGeom>
              <a:rect b="b" l="l" r="r" t="t"/>
              <a:pathLst>
                <a:path extrusionOk="0" h="375" w="403">
                  <a:moveTo>
                    <a:pt x="163" y="1"/>
                  </a:moveTo>
                  <a:cubicBezTo>
                    <a:pt x="125" y="1"/>
                    <a:pt x="125" y="48"/>
                    <a:pt x="87" y="48"/>
                  </a:cubicBezTo>
                  <a:cubicBezTo>
                    <a:pt x="49" y="87"/>
                    <a:pt x="1" y="87"/>
                    <a:pt x="49" y="125"/>
                  </a:cubicBezTo>
                  <a:cubicBezTo>
                    <a:pt x="87" y="201"/>
                    <a:pt x="201" y="287"/>
                    <a:pt x="240" y="364"/>
                  </a:cubicBezTo>
                  <a:cubicBezTo>
                    <a:pt x="249" y="371"/>
                    <a:pt x="257" y="375"/>
                    <a:pt x="263" y="375"/>
                  </a:cubicBezTo>
                  <a:cubicBezTo>
                    <a:pt x="289" y="375"/>
                    <a:pt x="295" y="326"/>
                    <a:pt x="326" y="326"/>
                  </a:cubicBezTo>
                  <a:cubicBezTo>
                    <a:pt x="326" y="326"/>
                    <a:pt x="402" y="287"/>
                    <a:pt x="364" y="240"/>
                  </a:cubicBezTo>
                  <a:cubicBezTo>
                    <a:pt x="326" y="201"/>
                    <a:pt x="287" y="163"/>
                    <a:pt x="240" y="125"/>
                  </a:cubicBezTo>
                  <a:cubicBezTo>
                    <a:pt x="201" y="87"/>
                    <a:pt x="201" y="48"/>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80"/>
            <p:cNvSpPr/>
            <p:nvPr/>
          </p:nvSpPr>
          <p:spPr>
            <a:xfrm>
              <a:off x="6893776" y="3637895"/>
              <a:ext cx="14608" cy="11254"/>
            </a:xfrm>
            <a:custGeom>
              <a:rect b="b" l="l" r="r" t="t"/>
              <a:pathLst>
                <a:path extrusionOk="0" h="369" w="479">
                  <a:moveTo>
                    <a:pt x="116" y="1"/>
                  </a:moveTo>
                  <a:cubicBezTo>
                    <a:pt x="77" y="1"/>
                    <a:pt x="77" y="39"/>
                    <a:pt x="39" y="77"/>
                  </a:cubicBezTo>
                  <a:cubicBezTo>
                    <a:pt x="39" y="77"/>
                    <a:pt x="1" y="116"/>
                    <a:pt x="39" y="163"/>
                  </a:cubicBezTo>
                  <a:cubicBezTo>
                    <a:pt x="116" y="202"/>
                    <a:pt x="240" y="316"/>
                    <a:pt x="316" y="354"/>
                  </a:cubicBezTo>
                  <a:cubicBezTo>
                    <a:pt x="325" y="365"/>
                    <a:pt x="331" y="369"/>
                    <a:pt x="337" y="369"/>
                  </a:cubicBezTo>
                  <a:cubicBezTo>
                    <a:pt x="356" y="369"/>
                    <a:pt x="363" y="316"/>
                    <a:pt x="393" y="316"/>
                  </a:cubicBezTo>
                  <a:cubicBezTo>
                    <a:pt x="393" y="278"/>
                    <a:pt x="479" y="240"/>
                    <a:pt x="431" y="240"/>
                  </a:cubicBezTo>
                  <a:cubicBezTo>
                    <a:pt x="393" y="202"/>
                    <a:pt x="316" y="163"/>
                    <a:pt x="240" y="116"/>
                  </a:cubicBezTo>
                  <a:cubicBezTo>
                    <a:pt x="192" y="77"/>
                    <a:pt x="154" y="1"/>
                    <a:pt x="1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80"/>
            <p:cNvSpPr/>
            <p:nvPr/>
          </p:nvSpPr>
          <p:spPr>
            <a:xfrm>
              <a:off x="6902254" y="3630637"/>
              <a:ext cx="13419" cy="11925"/>
            </a:xfrm>
            <a:custGeom>
              <a:rect b="b" l="l" r="r" t="t"/>
              <a:pathLst>
                <a:path extrusionOk="0" h="391" w="440">
                  <a:moveTo>
                    <a:pt x="115" y="0"/>
                  </a:moveTo>
                  <a:cubicBezTo>
                    <a:pt x="115" y="0"/>
                    <a:pt x="77" y="38"/>
                    <a:pt x="77" y="76"/>
                  </a:cubicBezTo>
                  <a:cubicBezTo>
                    <a:pt x="38" y="76"/>
                    <a:pt x="0" y="115"/>
                    <a:pt x="38" y="162"/>
                  </a:cubicBezTo>
                  <a:cubicBezTo>
                    <a:pt x="115" y="239"/>
                    <a:pt x="239" y="315"/>
                    <a:pt x="277" y="354"/>
                  </a:cubicBezTo>
                  <a:cubicBezTo>
                    <a:pt x="301" y="380"/>
                    <a:pt x="317" y="391"/>
                    <a:pt x="330" y="391"/>
                  </a:cubicBezTo>
                  <a:cubicBezTo>
                    <a:pt x="357" y="391"/>
                    <a:pt x="366" y="342"/>
                    <a:pt x="392" y="315"/>
                  </a:cubicBezTo>
                  <a:cubicBezTo>
                    <a:pt x="392" y="315"/>
                    <a:pt x="440" y="277"/>
                    <a:pt x="392" y="239"/>
                  </a:cubicBezTo>
                  <a:cubicBezTo>
                    <a:pt x="354" y="201"/>
                    <a:pt x="315" y="162"/>
                    <a:pt x="239" y="115"/>
                  </a:cubicBezTo>
                  <a:cubicBezTo>
                    <a:pt x="201" y="76"/>
                    <a:pt x="201"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80"/>
            <p:cNvSpPr/>
            <p:nvPr/>
          </p:nvSpPr>
          <p:spPr>
            <a:xfrm>
              <a:off x="6911861" y="3622860"/>
              <a:ext cx="13419" cy="12412"/>
            </a:xfrm>
            <a:custGeom>
              <a:rect b="b" l="l" r="r" t="t"/>
              <a:pathLst>
                <a:path extrusionOk="0" h="407" w="440">
                  <a:moveTo>
                    <a:pt x="128" y="0"/>
                  </a:moveTo>
                  <a:cubicBezTo>
                    <a:pt x="101" y="0"/>
                    <a:pt x="77" y="27"/>
                    <a:pt x="77" y="54"/>
                  </a:cubicBezTo>
                  <a:cubicBezTo>
                    <a:pt x="39" y="54"/>
                    <a:pt x="0" y="93"/>
                    <a:pt x="39" y="131"/>
                  </a:cubicBezTo>
                  <a:cubicBezTo>
                    <a:pt x="77" y="217"/>
                    <a:pt x="201" y="331"/>
                    <a:pt x="239" y="370"/>
                  </a:cubicBezTo>
                  <a:cubicBezTo>
                    <a:pt x="263" y="397"/>
                    <a:pt x="280" y="407"/>
                    <a:pt x="292" y="407"/>
                  </a:cubicBezTo>
                  <a:cubicBezTo>
                    <a:pt x="320" y="407"/>
                    <a:pt x="331" y="358"/>
                    <a:pt x="364" y="331"/>
                  </a:cubicBezTo>
                  <a:cubicBezTo>
                    <a:pt x="402" y="331"/>
                    <a:pt x="440" y="293"/>
                    <a:pt x="402" y="255"/>
                  </a:cubicBezTo>
                  <a:cubicBezTo>
                    <a:pt x="364" y="217"/>
                    <a:pt x="316" y="179"/>
                    <a:pt x="239" y="131"/>
                  </a:cubicBezTo>
                  <a:cubicBezTo>
                    <a:pt x="201" y="54"/>
                    <a:pt x="201" y="16"/>
                    <a:pt x="163" y="16"/>
                  </a:cubicBezTo>
                  <a:cubicBezTo>
                    <a:pt x="152" y="5"/>
                    <a:pt x="140" y="0"/>
                    <a:pt x="1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0"/>
            <p:cNvSpPr/>
            <p:nvPr/>
          </p:nvSpPr>
          <p:spPr>
            <a:xfrm>
              <a:off x="6881546" y="3625666"/>
              <a:ext cx="14608" cy="13754"/>
            </a:xfrm>
            <a:custGeom>
              <a:rect b="b" l="l" r="r" t="t"/>
              <a:pathLst>
                <a:path extrusionOk="0" h="451" w="479">
                  <a:moveTo>
                    <a:pt x="163" y="1"/>
                  </a:moveTo>
                  <a:cubicBezTo>
                    <a:pt x="115" y="1"/>
                    <a:pt x="115" y="39"/>
                    <a:pt x="77" y="87"/>
                  </a:cubicBezTo>
                  <a:cubicBezTo>
                    <a:pt x="39" y="87"/>
                    <a:pt x="1" y="125"/>
                    <a:pt x="39" y="201"/>
                  </a:cubicBezTo>
                  <a:cubicBezTo>
                    <a:pt x="115" y="239"/>
                    <a:pt x="240" y="364"/>
                    <a:pt x="278" y="440"/>
                  </a:cubicBezTo>
                  <a:cubicBezTo>
                    <a:pt x="293" y="448"/>
                    <a:pt x="305" y="451"/>
                    <a:pt x="315" y="451"/>
                  </a:cubicBezTo>
                  <a:cubicBezTo>
                    <a:pt x="356" y="451"/>
                    <a:pt x="364" y="402"/>
                    <a:pt x="402" y="402"/>
                  </a:cubicBezTo>
                  <a:cubicBezTo>
                    <a:pt x="440" y="364"/>
                    <a:pt x="478" y="325"/>
                    <a:pt x="440" y="278"/>
                  </a:cubicBezTo>
                  <a:cubicBezTo>
                    <a:pt x="402" y="239"/>
                    <a:pt x="316" y="201"/>
                    <a:pt x="278" y="163"/>
                  </a:cubicBezTo>
                  <a:cubicBezTo>
                    <a:pt x="201" y="87"/>
                    <a:pt x="201" y="39"/>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0"/>
            <p:cNvSpPr/>
            <p:nvPr/>
          </p:nvSpPr>
          <p:spPr>
            <a:xfrm>
              <a:off x="6889994" y="3618377"/>
              <a:ext cx="14608" cy="13327"/>
            </a:xfrm>
            <a:custGeom>
              <a:rect b="b" l="l" r="r" t="t"/>
              <a:pathLst>
                <a:path extrusionOk="0" h="437" w="479">
                  <a:moveTo>
                    <a:pt x="163" y="1"/>
                  </a:moveTo>
                  <a:cubicBezTo>
                    <a:pt x="163" y="1"/>
                    <a:pt x="125" y="1"/>
                    <a:pt x="77" y="39"/>
                  </a:cubicBezTo>
                  <a:cubicBezTo>
                    <a:pt x="39" y="87"/>
                    <a:pt x="1" y="87"/>
                    <a:pt x="39" y="163"/>
                  </a:cubicBezTo>
                  <a:cubicBezTo>
                    <a:pt x="125" y="201"/>
                    <a:pt x="240" y="326"/>
                    <a:pt x="278" y="402"/>
                  </a:cubicBezTo>
                  <a:cubicBezTo>
                    <a:pt x="291" y="428"/>
                    <a:pt x="304" y="436"/>
                    <a:pt x="319" y="436"/>
                  </a:cubicBezTo>
                  <a:cubicBezTo>
                    <a:pt x="347" y="436"/>
                    <a:pt x="377" y="402"/>
                    <a:pt x="402" y="402"/>
                  </a:cubicBezTo>
                  <a:cubicBezTo>
                    <a:pt x="402" y="364"/>
                    <a:pt x="479" y="326"/>
                    <a:pt x="440" y="278"/>
                  </a:cubicBezTo>
                  <a:cubicBezTo>
                    <a:pt x="402" y="240"/>
                    <a:pt x="316" y="201"/>
                    <a:pt x="278" y="125"/>
                  </a:cubicBezTo>
                  <a:cubicBezTo>
                    <a:pt x="240" y="87"/>
                    <a:pt x="240" y="1"/>
                    <a:pt x="1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0"/>
            <p:cNvSpPr/>
            <p:nvPr/>
          </p:nvSpPr>
          <p:spPr>
            <a:xfrm>
              <a:off x="6901065" y="3609929"/>
              <a:ext cx="13144" cy="13297"/>
            </a:xfrm>
            <a:custGeom>
              <a:rect b="b" l="l" r="r" t="t"/>
              <a:pathLst>
                <a:path extrusionOk="0" h="436" w="431">
                  <a:moveTo>
                    <a:pt x="154" y="1"/>
                  </a:moveTo>
                  <a:cubicBezTo>
                    <a:pt x="154" y="1"/>
                    <a:pt x="116" y="1"/>
                    <a:pt x="77" y="39"/>
                  </a:cubicBezTo>
                  <a:cubicBezTo>
                    <a:pt x="39" y="39"/>
                    <a:pt x="1" y="77"/>
                    <a:pt x="39" y="163"/>
                  </a:cubicBezTo>
                  <a:cubicBezTo>
                    <a:pt x="77" y="201"/>
                    <a:pt x="192" y="364"/>
                    <a:pt x="240" y="402"/>
                  </a:cubicBezTo>
                  <a:cubicBezTo>
                    <a:pt x="265" y="427"/>
                    <a:pt x="286" y="436"/>
                    <a:pt x="303" y="436"/>
                  </a:cubicBezTo>
                  <a:cubicBezTo>
                    <a:pt x="337" y="436"/>
                    <a:pt x="354" y="402"/>
                    <a:pt x="354" y="402"/>
                  </a:cubicBezTo>
                  <a:cubicBezTo>
                    <a:pt x="393" y="364"/>
                    <a:pt x="431" y="364"/>
                    <a:pt x="431" y="316"/>
                  </a:cubicBezTo>
                  <a:cubicBezTo>
                    <a:pt x="393" y="278"/>
                    <a:pt x="316" y="201"/>
                    <a:pt x="278" y="163"/>
                  </a:cubicBezTo>
                  <a:cubicBezTo>
                    <a:pt x="240" y="77"/>
                    <a:pt x="240" y="1"/>
                    <a:pt x="1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0"/>
            <p:cNvSpPr/>
            <p:nvPr/>
          </p:nvSpPr>
          <p:spPr>
            <a:xfrm>
              <a:off x="6862028" y="3601878"/>
              <a:ext cx="14608" cy="15066"/>
            </a:xfrm>
            <a:custGeom>
              <a:rect b="b" l="l" r="r" t="t"/>
              <a:pathLst>
                <a:path extrusionOk="0" h="494" w="479">
                  <a:moveTo>
                    <a:pt x="278" y="1"/>
                  </a:moveTo>
                  <a:cubicBezTo>
                    <a:pt x="246" y="1"/>
                    <a:pt x="210" y="10"/>
                    <a:pt x="163" y="26"/>
                  </a:cubicBezTo>
                  <a:cubicBezTo>
                    <a:pt x="86" y="64"/>
                    <a:pt x="0" y="150"/>
                    <a:pt x="0" y="265"/>
                  </a:cubicBezTo>
                  <a:cubicBezTo>
                    <a:pt x="0" y="389"/>
                    <a:pt x="0" y="465"/>
                    <a:pt x="39" y="465"/>
                  </a:cubicBezTo>
                  <a:cubicBezTo>
                    <a:pt x="82" y="484"/>
                    <a:pt x="141" y="494"/>
                    <a:pt x="201" y="494"/>
                  </a:cubicBezTo>
                  <a:cubicBezTo>
                    <a:pt x="261" y="494"/>
                    <a:pt x="321" y="484"/>
                    <a:pt x="364" y="465"/>
                  </a:cubicBezTo>
                  <a:cubicBezTo>
                    <a:pt x="402" y="465"/>
                    <a:pt x="478" y="389"/>
                    <a:pt x="478" y="303"/>
                  </a:cubicBezTo>
                  <a:cubicBezTo>
                    <a:pt x="478" y="226"/>
                    <a:pt x="440" y="150"/>
                    <a:pt x="402" y="64"/>
                  </a:cubicBezTo>
                  <a:cubicBezTo>
                    <a:pt x="357" y="19"/>
                    <a:pt x="322" y="1"/>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0"/>
            <p:cNvSpPr/>
            <p:nvPr/>
          </p:nvSpPr>
          <p:spPr>
            <a:xfrm>
              <a:off x="6886518" y="3595351"/>
              <a:ext cx="15767" cy="15066"/>
            </a:xfrm>
            <a:custGeom>
              <a:rect b="b" l="l" r="r" t="t"/>
              <a:pathLst>
                <a:path extrusionOk="0" h="494" w="517">
                  <a:moveTo>
                    <a:pt x="268" y="1"/>
                  </a:moveTo>
                  <a:cubicBezTo>
                    <a:pt x="213" y="1"/>
                    <a:pt x="153" y="20"/>
                    <a:pt x="115" y="39"/>
                  </a:cubicBezTo>
                  <a:cubicBezTo>
                    <a:pt x="0" y="77"/>
                    <a:pt x="38" y="202"/>
                    <a:pt x="38" y="316"/>
                  </a:cubicBezTo>
                  <a:cubicBezTo>
                    <a:pt x="38" y="402"/>
                    <a:pt x="115" y="440"/>
                    <a:pt x="191" y="479"/>
                  </a:cubicBezTo>
                  <a:cubicBezTo>
                    <a:pt x="214" y="489"/>
                    <a:pt x="239" y="494"/>
                    <a:pt x="265" y="494"/>
                  </a:cubicBezTo>
                  <a:cubicBezTo>
                    <a:pt x="333" y="494"/>
                    <a:pt x="402" y="458"/>
                    <a:pt x="430" y="402"/>
                  </a:cubicBezTo>
                  <a:cubicBezTo>
                    <a:pt x="516" y="278"/>
                    <a:pt x="478" y="163"/>
                    <a:pt x="392" y="77"/>
                  </a:cubicBezTo>
                  <a:cubicBezTo>
                    <a:pt x="373" y="20"/>
                    <a:pt x="323" y="1"/>
                    <a:pt x="26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0"/>
            <p:cNvSpPr/>
            <p:nvPr/>
          </p:nvSpPr>
          <p:spPr>
            <a:xfrm>
              <a:off x="6876606" y="3604988"/>
              <a:ext cx="15767" cy="16316"/>
            </a:xfrm>
            <a:custGeom>
              <a:rect b="b" l="l" r="r" t="t"/>
              <a:pathLst>
                <a:path extrusionOk="0" h="535" w="517">
                  <a:moveTo>
                    <a:pt x="163" y="0"/>
                  </a:moveTo>
                  <a:cubicBezTo>
                    <a:pt x="38" y="0"/>
                    <a:pt x="0" y="163"/>
                    <a:pt x="38" y="363"/>
                  </a:cubicBezTo>
                  <a:cubicBezTo>
                    <a:pt x="38" y="459"/>
                    <a:pt x="99" y="535"/>
                    <a:pt x="185" y="535"/>
                  </a:cubicBezTo>
                  <a:cubicBezTo>
                    <a:pt x="202" y="535"/>
                    <a:pt x="220" y="532"/>
                    <a:pt x="239" y="526"/>
                  </a:cubicBezTo>
                  <a:cubicBezTo>
                    <a:pt x="325" y="526"/>
                    <a:pt x="402" y="478"/>
                    <a:pt x="440" y="402"/>
                  </a:cubicBezTo>
                  <a:cubicBezTo>
                    <a:pt x="516" y="287"/>
                    <a:pt x="440" y="239"/>
                    <a:pt x="363" y="163"/>
                  </a:cubicBezTo>
                  <a:cubicBezTo>
                    <a:pt x="325" y="86"/>
                    <a:pt x="239"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0"/>
            <p:cNvSpPr/>
            <p:nvPr/>
          </p:nvSpPr>
          <p:spPr>
            <a:xfrm>
              <a:off x="6863187" y="3619078"/>
              <a:ext cx="17231" cy="14212"/>
            </a:xfrm>
            <a:custGeom>
              <a:rect b="b" l="l" r="r" t="t"/>
              <a:pathLst>
                <a:path extrusionOk="0" h="466" w="565">
                  <a:moveTo>
                    <a:pt x="290" y="0"/>
                  </a:moveTo>
                  <a:cubicBezTo>
                    <a:pt x="265" y="0"/>
                    <a:pt x="237" y="5"/>
                    <a:pt x="201" y="16"/>
                  </a:cubicBezTo>
                  <a:cubicBezTo>
                    <a:pt x="125" y="64"/>
                    <a:pt x="87" y="102"/>
                    <a:pt x="48" y="178"/>
                  </a:cubicBezTo>
                  <a:cubicBezTo>
                    <a:pt x="1" y="255"/>
                    <a:pt x="48" y="379"/>
                    <a:pt x="125" y="417"/>
                  </a:cubicBezTo>
                  <a:cubicBezTo>
                    <a:pt x="169" y="447"/>
                    <a:pt x="240" y="465"/>
                    <a:pt x="311" y="465"/>
                  </a:cubicBezTo>
                  <a:cubicBezTo>
                    <a:pt x="424" y="465"/>
                    <a:pt x="541" y="420"/>
                    <a:pt x="564" y="303"/>
                  </a:cubicBezTo>
                  <a:cubicBezTo>
                    <a:pt x="564" y="178"/>
                    <a:pt x="478" y="140"/>
                    <a:pt x="440" y="64"/>
                  </a:cubicBezTo>
                  <a:cubicBezTo>
                    <a:pt x="386" y="30"/>
                    <a:pt x="351" y="0"/>
                    <a:pt x="29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0"/>
            <p:cNvSpPr/>
            <p:nvPr/>
          </p:nvSpPr>
          <p:spPr>
            <a:xfrm>
              <a:off x="6925249" y="3670253"/>
              <a:ext cx="8326" cy="6892"/>
            </a:xfrm>
            <a:custGeom>
              <a:rect b="b" l="l" r="r" t="t"/>
              <a:pathLst>
                <a:path extrusionOk="0" h="226" w="273">
                  <a:moveTo>
                    <a:pt x="59" y="1"/>
                  </a:moveTo>
                  <a:cubicBezTo>
                    <a:pt x="52" y="1"/>
                    <a:pt x="46" y="4"/>
                    <a:pt x="39" y="10"/>
                  </a:cubicBezTo>
                  <a:cubicBezTo>
                    <a:pt x="1" y="10"/>
                    <a:pt x="1" y="58"/>
                    <a:pt x="1" y="96"/>
                  </a:cubicBezTo>
                  <a:cubicBezTo>
                    <a:pt x="1" y="134"/>
                    <a:pt x="39" y="134"/>
                    <a:pt x="163" y="211"/>
                  </a:cubicBezTo>
                  <a:cubicBezTo>
                    <a:pt x="194" y="221"/>
                    <a:pt x="217" y="226"/>
                    <a:pt x="232" y="226"/>
                  </a:cubicBezTo>
                  <a:cubicBezTo>
                    <a:pt x="273" y="226"/>
                    <a:pt x="258" y="190"/>
                    <a:pt x="202" y="134"/>
                  </a:cubicBezTo>
                  <a:cubicBezTo>
                    <a:pt x="130" y="71"/>
                    <a:pt x="92" y="1"/>
                    <a:pt x="5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0"/>
            <p:cNvSpPr/>
            <p:nvPr/>
          </p:nvSpPr>
          <p:spPr>
            <a:xfrm>
              <a:off x="6887676" y="3658603"/>
              <a:ext cx="8966" cy="6618"/>
            </a:xfrm>
            <a:custGeom>
              <a:rect b="b" l="l" r="r" t="t"/>
              <a:pathLst>
                <a:path extrusionOk="0" h="217" w="294">
                  <a:moveTo>
                    <a:pt x="77" y="0"/>
                  </a:moveTo>
                  <a:cubicBezTo>
                    <a:pt x="39" y="0"/>
                    <a:pt x="39" y="77"/>
                    <a:pt x="0" y="77"/>
                  </a:cubicBezTo>
                  <a:cubicBezTo>
                    <a:pt x="0" y="115"/>
                    <a:pt x="77" y="153"/>
                    <a:pt x="153" y="201"/>
                  </a:cubicBezTo>
                  <a:cubicBezTo>
                    <a:pt x="189" y="212"/>
                    <a:pt x="217" y="217"/>
                    <a:pt x="238" y="217"/>
                  </a:cubicBezTo>
                  <a:cubicBezTo>
                    <a:pt x="290" y="217"/>
                    <a:pt x="294" y="187"/>
                    <a:pt x="239" y="153"/>
                  </a:cubicBezTo>
                  <a:cubicBezTo>
                    <a:pt x="153" y="77"/>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0"/>
            <p:cNvSpPr/>
            <p:nvPr/>
          </p:nvSpPr>
          <p:spPr>
            <a:xfrm>
              <a:off x="6949464" y="3676658"/>
              <a:ext cx="9210" cy="6618"/>
            </a:xfrm>
            <a:custGeom>
              <a:rect b="b" l="l" r="r" t="t"/>
              <a:pathLst>
                <a:path extrusionOk="0" h="217" w="302">
                  <a:moveTo>
                    <a:pt x="38" y="1"/>
                  </a:moveTo>
                  <a:cubicBezTo>
                    <a:pt x="0" y="39"/>
                    <a:pt x="0" y="87"/>
                    <a:pt x="0" y="125"/>
                  </a:cubicBezTo>
                  <a:cubicBezTo>
                    <a:pt x="0" y="163"/>
                    <a:pt x="86" y="163"/>
                    <a:pt x="162" y="201"/>
                  </a:cubicBezTo>
                  <a:cubicBezTo>
                    <a:pt x="193" y="212"/>
                    <a:pt x="219" y="216"/>
                    <a:pt x="239" y="216"/>
                  </a:cubicBezTo>
                  <a:cubicBezTo>
                    <a:pt x="293" y="216"/>
                    <a:pt x="302" y="181"/>
                    <a:pt x="239" y="125"/>
                  </a:cubicBezTo>
                  <a:cubicBezTo>
                    <a:pt x="124" y="87"/>
                    <a:pt x="86" y="1"/>
                    <a:pt x="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0"/>
            <p:cNvSpPr/>
            <p:nvPr/>
          </p:nvSpPr>
          <p:spPr>
            <a:xfrm>
              <a:off x="6952087" y="3672998"/>
              <a:ext cx="11162" cy="8265"/>
            </a:xfrm>
            <a:custGeom>
              <a:rect b="b" l="l" r="r" t="t"/>
              <a:pathLst>
                <a:path extrusionOk="0" h="271" w="366">
                  <a:moveTo>
                    <a:pt x="92" y="0"/>
                  </a:moveTo>
                  <a:cubicBezTo>
                    <a:pt x="86" y="0"/>
                    <a:pt x="81" y="2"/>
                    <a:pt x="76" y="6"/>
                  </a:cubicBezTo>
                  <a:cubicBezTo>
                    <a:pt x="38" y="6"/>
                    <a:pt x="38" y="44"/>
                    <a:pt x="0" y="83"/>
                  </a:cubicBezTo>
                  <a:cubicBezTo>
                    <a:pt x="0" y="83"/>
                    <a:pt x="115" y="207"/>
                    <a:pt x="239" y="245"/>
                  </a:cubicBezTo>
                  <a:cubicBezTo>
                    <a:pt x="286" y="261"/>
                    <a:pt x="321" y="270"/>
                    <a:pt x="339" y="270"/>
                  </a:cubicBezTo>
                  <a:cubicBezTo>
                    <a:pt x="366" y="270"/>
                    <a:pt x="360" y="252"/>
                    <a:pt x="315" y="207"/>
                  </a:cubicBezTo>
                  <a:cubicBezTo>
                    <a:pt x="247" y="130"/>
                    <a:pt x="141" y="0"/>
                    <a:pt x="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0"/>
            <p:cNvSpPr/>
            <p:nvPr/>
          </p:nvSpPr>
          <p:spPr>
            <a:xfrm>
              <a:off x="6939827" y="3654821"/>
              <a:ext cx="7716" cy="7411"/>
            </a:xfrm>
            <a:custGeom>
              <a:rect b="b" l="l" r="r" t="t"/>
              <a:pathLst>
                <a:path extrusionOk="0" h="243" w="253">
                  <a:moveTo>
                    <a:pt x="77" y="0"/>
                  </a:moveTo>
                  <a:cubicBezTo>
                    <a:pt x="39" y="0"/>
                    <a:pt x="39" y="38"/>
                    <a:pt x="1" y="86"/>
                  </a:cubicBezTo>
                  <a:cubicBezTo>
                    <a:pt x="1" y="86"/>
                    <a:pt x="39" y="163"/>
                    <a:pt x="163" y="201"/>
                  </a:cubicBezTo>
                  <a:cubicBezTo>
                    <a:pt x="192" y="230"/>
                    <a:pt x="216" y="242"/>
                    <a:pt x="230" y="242"/>
                  </a:cubicBezTo>
                  <a:cubicBezTo>
                    <a:pt x="252" y="242"/>
                    <a:pt x="249" y="210"/>
                    <a:pt x="201" y="163"/>
                  </a:cubicBezTo>
                  <a:cubicBezTo>
                    <a:pt x="163" y="86"/>
                    <a:pt x="115"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0"/>
            <p:cNvSpPr/>
            <p:nvPr/>
          </p:nvSpPr>
          <p:spPr>
            <a:xfrm>
              <a:off x="6738178" y="3470677"/>
              <a:ext cx="65600" cy="44038"/>
            </a:xfrm>
            <a:custGeom>
              <a:rect b="b" l="l" r="r" t="t"/>
              <a:pathLst>
                <a:path extrusionOk="0" h="1444" w="2151">
                  <a:moveTo>
                    <a:pt x="1718" y="0"/>
                  </a:moveTo>
                  <a:cubicBezTo>
                    <a:pt x="1626" y="0"/>
                    <a:pt x="1518" y="53"/>
                    <a:pt x="1396" y="152"/>
                  </a:cubicBezTo>
                  <a:cubicBezTo>
                    <a:pt x="1195" y="267"/>
                    <a:pt x="918" y="467"/>
                    <a:pt x="564" y="706"/>
                  </a:cubicBezTo>
                  <a:cubicBezTo>
                    <a:pt x="201" y="907"/>
                    <a:pt x="0" y="945"/>
                    <a:pt x="39" y="1299"/>
                  </a:cubicBezTo>
                  <a:cubicBezTo>
                    <a:pt x="49" y="1327"/>
                    <a:pt x="84" y="1336"/>
                    <a:pt x="134" y="1336"/>
                  </a:cubicBezTo>
                  <a:cubicBezTo>
                    <a:pt x="249" y="1336"/>
                    <a:pt x="448" y="1288"/>
                    <a:pt x="657" y="1288"/>
                  </a:cubicBezTo>
                  <a:cubicBezTo>
                    <a:pt x="770" y="1288"/>
                    <a:pt x="887" y="1302"/>
                    <a:pt x="994" y="1347"/>
                  </a:cubicBezTo>
                  <a:cubicBezTo>
                    <a:pt x="1138" y="1407"/>
                    <a:pt x="1269" y="1444"/>
                    <a:pt x="1376" y="1444"/>
                  </a:cubicBezTo>
                  <a:cubicBezTo>
                    <a:pt x="1540" y="1444"/>
                    <a:pt x="1650" y="1359"/>
                    <a:pt x="1673" y="1146"/>
                  </a:cubicBezTo>
                  <a:cubicBezTo>
                    <a:pt x="1711" y="907"/>
                    <a:pt x="1759" y="706"/>
                    <a:pt x="2074" y="467"/>
                  </a:cubicBezTo>
                  <a:cubicBezTo>
                    <a:pt x="2150" y="391"/>
                    <a:pt x="2036" y="152"/>
                    <a:pt x="1873" y="66"/>
                  </a:cubicBezTo>
                  <a:cubicBezTo>
                    <a:pt x="1829" y="22"/>
                    <a:pt x="1777" y="0"/>
                    <a:pt x="17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0"/>
            <p:cNvSpPr/>
            <p:nvPr/>
          </p:nvSpPr>
          <p:spPr>
            <a:xfrm>
              <a:off x="6791792" y="3427493"/>
              <a:ext cx="86979" cy="57610"/>
            </a:xfrm>
            <a:custGeom>
              <a:rect b="b" l="l" r="r" t="t"/>
              <a:pathLst>
                <a:path extrusionOk="0" h="1889" w="2852">
                  <a:moveTo>
                    <a:pt x="2628" y="0"/>
                  </a:moveTo>
                  <a:cubicBezTo>
                    <a:pt x="2614" y="0"/>
                    <a:pt x="2598" y="4"/>
                    <a:pt x="2581" y="11"/>
                  </a:cubicBezTo>
                  <a:cubicBezTo>
                    <a:pt x="2428" y="87"/>
                    <a:pt x="2303" y="288"/>
                    <a:pt x="2103" y="488"/>
                  </a:cubicBezTo>
                  <a:cubicBezTo>
                    <a:pt x="1864" y="766"/>
                    <a:pt x="1549" y="890"/>
                    <a:pt x="1348" y="890"/>
                  </a:cubicBezTo>
                  <a:cubicBezTo>
                    <a:pt x="1138" y="890"/>
                    <a:pt x="978" y="835"/>
                    <a:pt x="814" y="835"/>
                  </a:cubicBezTo>
                  <a:cubicBezTo>
                    <a:pt x="731" y="835"/>
                    <a:pt x="647" y="848"/>
                    <a:pt x="555" y="890"/>
                  </a:cubicBezTo>
                  <a:cubicBezTo>
                    <a:pt x="240" y="1004"/>
                    <a:pt x="1" y="1329"/>
                    <a:pt x="1" y="1329"/>
                  </a:cubicBezTo>
                  <a:cubicBezTo>
                    <a:pt x="1" y="1329"/>
                    <a:pt x="354" y="1482"/>
                    <a:pt x="431" y="1807"/>
                  </a:cubicBezTo>
                  <a:cubicBezTo>
                    <a:pt x="593" y="1845"/>
                    <a:pt x="832" y="1807"/>
                    <a:pt x="1272" y="1883"/>
                  </a:cubicBezTo>
                  <a:cubicBezTo>
                    <a:pt x="1287" y="1887"/>
                    <a:pt x="1306" y="1888"/>
                    <a:pt x="1326" y="1888"/>
                  </a:cubicBezTo>
                  <a:cubicBezTo>
                    <a:pt x="1559" y="1888"/>
                    <a:pt x="2055" y="1683"/>
                    <a:pt x="2389" y="1243"/>
                  </a:cubicBezTo>
                  <a:cubicBezTo>
                    <a:pt x="2722" y="795"/>
                    <a:pt x="2851" y="0"/>
                    <a:pt x="26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0"/>
            <p:cNvSpPr/>
            <p:nvPr/>
          </p:nvSpPr>
          <p:spPr>
            <a:xfrm>
              <a:off x="5964761" y="2927913"/>
              <a:ext cx="131170" cy="41172"/>
            </a:xfrm>
            <a:custGeom>
              <a:rect b="b" l="l" r="r" t="t"/>
              <a:pathLst>
                <a:path extrusionOk="0" h="1350" w="4301">
                  <a:moveTo>
                    <a:pt x="3285" y="1"/>
                  </a:moveTo>
                  <a:cubicBezTo>
                    <a:pt x="3168" y="1"/>
                    <a:pt x="3021" y="29"/>
                    <a:pt x="2829" y="110"/>
                  </a:cubicBezTo>
                  <a:cubicBezTo>
                    <a:pt x="2466" y="272"/>
                    <a:pt x="1874" y="387"/>
                    <a:pt x="1797" y="425"/>
                  </a:cubicBezTo>
                  <a:cubicBezTo>
                    <a:pt x="1673" y="463"/>
                    <a:pt x="1157" y="587"/>
                    <a:pt x="641" y="664"/>
                  </a:cubicBezTo>
                  <a:cubicBezTo>
                    <a:pt x="125" y="750"/>
                    <a:pt x="1" y="1142"/>
                    <a:pt x="1" y="1142"/>
                  </a:cubicBezTo>
                  <a:cubicBezTo>
                    <a:pt x="142" y="1249"/>
                    <a:pt x="699" y="1350"/>
                    <a:pt x="1100" y="1350"/>
                  </a:cubicBezTo>
                  <a:cubicBezTo>
                    <a:pt x="1161" y="1350"/>
                    <a:pt x="1219" y="1347"/>
                    <a:pt x="1272" y="1342"/>
                  </a:cubicBezTo>
                  <a:cubicBezTo>
                    <a:pt x="1673" y="1304"/>
                    <a:pt x="2390" y="1065"/>
                    <a:pt x="2552" y="1027"/>
                  </a:cubicBezTo>
                  <a:cubicBezTo>
                    <a:pt x="2677" y="983"/>
                    <a:pt x="2773" y="970"/>
                    <a:pt x="2861" y="970"/>
                  </a:cubicBezTo>
                  <a:cubicBezTo>
                    <a:pt x="2986" y="970"/>
                    <a:pt x="3094" y="996"/>
                    <a:pt x="3244" y="996"/>
                  </a:cubicBezTo>
                  <a:cubicBezTo>
                    <a:pt x="3286" y="996"/>
                    <a:pt x="3333" y="994"/>
                    <a:pt x="3383" y="989"/>
                  </a:cubicBezTo>
                  <a:cubicBezTo>
                    <a:pt x="3708" y="989"/>
                    <a:pt x="4301" y="826"/>
                    <a:pt x="4301" y="826"/>
                  </a:cubicBezTo>
                  <a:cubicBezTo>
                    <a:pt x="4301" y="826"/>
                    <a:pt x="4024" y="310"/>
                    <a:pt x="3660" y="110"/>
                  </a:cubicBezTo>
                  <a:cubicBezTo>
                    <a:pt x="3569" y="64"/>
                    <a:pt x="3460" y="1"/>
                    <a:pt x="32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0"/>
            <p:cNvSpPr/>
            <p:nvPr/>
          </p:nvSpPr>
          <p:spPr>
            <a:xfrm>
              <a:off x="5965950" y="2963351"/>
              <a:ext cx="108144" cy="23605"/>
            </a:xfrm>
            <a:custGeom>
              <a:rect b="b" l="l" r="r" t="t"/>
              <a:pathLst>
                <a:path extrusionOk="0" h="774" w="3546">
                  <a:moveTo>
                    <a:pt x="2930" y="0"/>
                  </a:moveTo>
                  <a:cubicBezTo>
                    <a:pt x="2850" y="0"/>
                    <a:pt x="2762" y="6"/>
                    <a:pt x="2666" y="18"/>
                  </a:cubicBezTo>
                  <a:cubicBezTo>
                    <a:pt x="2236" y="66"/>
                    <a:pt x="1596" y="305"/>
                    <a:pt x="1280" y="305"/>
                  </a:cubicBezTo>
                  <a:cubicBezTo>
                    <a:pt x="1188" y="314"/>
                    <a:pt x="1099" y="318"/>
                    <a:pt x="1014" y="318"/>
                  </a:cubicBezTo>
                  <a:cubicBezTo>
                    <a:pt x="399" y="318"/>
                    <a:pt x="0" y="104"/>
                    <a:pt x="0" y="104"/>
                  </a:cubicBezTo>
                  <a:lnTo>
                    <a:pt x="0" y="104"/>
                  </a:lnTo>
                  <a:cubicBezTo>
                    <a:pt x="0" y="104"/>
                    <a:pt x="0" y="419"/>
                    <a:pt x="325" y="457"/>
                  </a:cubicBezTo>
                  <a:cubicBezTo>
                    <a:pt x="564" y="496"/>
                    <a:pt x="1118" y="582"/>
                    <a:pt x="1519" y="658"/>
                  </a:cubicBezTo>
                  <a:cubicBezTo>
                    <a:pt x="1794" y="682"/>
                    <a:pt x="2139" y="773"/>
                    <a:pt x="2435" y="773"/>
                  </a:cubicBezTo>
                  <a:cubicBezTo>
                    <a:pt x="2602" y="773"/>
                    <a:pt x="2753" y="744"/>
                    <a:pt x="2867" y="658"/>
                  </a:cubicBezTo>
                  <a:cubicBezTo>
                    <a:pt x="3192" y="419"/>
                    <a:pt x="3545" y="142"/>
                    <a:pt x="3545" y="142"/>
                  </a:cubicBezTo>
                  <a:cubicBezTo>
                    <a:pt x="3545" y="142"/>
                    <a:pt x="3350" y="0"/>
                    <a:pt x="293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0"/>
            <p:cNvSpPr/>
            <p:nvPr/>
          </p:nvSpPr>
          <p:spPr>
            <a:xfrm>
              <a:off x="6046433" y="2937368"/>
              <a:ext cx="27661" cy="8600"/>
            </a:xfrm>
            <a:custGeom>
              <a:rect b="b" l="l" r="r" t="t"/>
              <a:pathLst>
                <a:path extrusionOk="0" h="282" w="907">
                  <a:moveTo>
                    <a:pt x="428" y="0"/>
                  </a:moveTo>
                  <a:cubicBezTo>
                    <a:pt x="228" y="0"/>
                    <a:pt x="27" y="39"/>
                    <a:pt x="27" y="153"/>
                  </a:cubicBezTo>
                  <a:cubicBezTo>
                    <a:pt x="1" y="264"/>
                    <a:pt x="161" y="281"/>
                    <a:pt x="340" y="281"/>
                  </a:cubicBezTo>
                  <a:cubicBezTo>
                    <a:pt x="425" y="281"/>
                    <a:pt x="514" y="277"/>
                    <a:pt x="591" y="277"/>
                  </a:cubicBezTo>
                  <a:cubicBezTo>
                    <a:pt x="868" y="239"/>
                    <a:pt x="906" y="39"/>
                    <a:pt x="42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0"/>
            <p:cNvSpPr/>
            <p:nvPr/>
          </p:nvSpPr>
          <p:spPr>
            <a:xfrm>
              <a:off x="5996234" y="2952525"/>
              <a:ext cx="14029" cy="8051"/>
            </a:xfrm>
            <a:custGeom>
              <a:rect b="b" l="l" r="r" t="t"/>
              <a:pathLst>
                <a:path extrusionOk="0" h="264" w="460">
                  <a:moveTo>
                    <a:pt x="396" y="0"/>
                  </a:moveTo>
                  <a:cubicBezTo>
                    <a:pt x="352" y="0"/>
                    <a:pt x="283" y="19"/>
                    <a:pt x="201" y="58"/>
                  </a:cubicBezTo>
                  <a:cubicBezTo>
                    <a:pt x="125" y="134"/>
                    <a:pt x="1" y="258"/>
                    <a:pt x="125" y="258"/>
                  </a:cubicBezTo>
                  <a:cubicBezTo>
                    <a:pt x="133" y="262"/>
                    <a:pt x="142" y="264"/>
                    <a:pt x="153" y="264"/>
                  </a:cubicBezTo>
                  <a:cubicBezTo>
                    <a:pt x="248" y="264"/>
                    <a:pt x="440" y="126"/>
                    <a:pt x="440" y="58"/>
                  </a:cubicBezTo>
                  <a:cubicBezTo>
                    <a:pt x="459" y="19"/>
                    <a:pt x="440" y="0"/>
                    <a:pt x="39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80"/>
            <p:cNvSpPr/>
            <p:nvPr/>
          </p:nvSpPr>
          <p:spPr>
            <a:xfrm>
              <a:off x="6093583" y="2933128"/>
              <a:ext cx="26533" cy="33395"/>
            </a:xfrm>
            <a:custGeom>
              <a:rect b="b" l="l" r="r" t="t"/>
              <a:pathLst>
                <a:path extrusionOk="0" h="1095" w="870">
                  <a:moveTo>
                    <a:pt x="561" y="0"/>
                  </a:moveTo>
                  <a:cubicBezTo>
                    <a:pt x="511" y="0"/>
                    <a:pt x="496" y="38"/>
                    <a:pt x="440" y="101"/>
                  </a:cubicBezTo>
                  <a:cubicBezTo>
                    <a:pt x="392" y="178"/>
                    <a:pt x="392" y="292"/>
                    <a:pt x="239" y="292"/>
                  </a:cubicBezTo>
                  <a:cubicBezTo>
                    <a:pt x="77" y="292"/>
                    <a:pt x="0" y="340"/>
                    <a:pt x="38" y="416"/>
                  </a:cubicBezTo>
                  <a:cubicBezTo>
                    <a:pt x="38" y="493"/>
                    <a:pt x="153" y="493"/>
                    <a:pt x="201" y="531"/>
                  </a:cubicBezTo>
                  <a:cubicBezTo>
                    <a:pt x="277" y="617"/>
                    <a:pt x="201" y="770"/>
                    <a:pt x="239" y="894"/>
                  </a:cubicBezTo>
                  <a:cubicBezTo>
                    <a:pt x="239" y="1057"/>
                    <a:pt x="316" y="1095"/>
                    <a:pt x="354" y="1095"/>
                  </a:cubicBezTo>
                  <a:cubicBezTo>
                    <a:pt x="554" y="1095"/>
                    <a:pt x="440" y="770"/>
                    <a:pt x="631" y="694"/>
                  </a:cubicBezTo>
                  <a:cubicBezTo>
                    <a:pt x="717" y="655"/>
                    <a:pt x="870" y="694"/>
                    <a:pt x="870" y="617"/>
                  </a:cubicBezTo>
                  <a:cubicBezTo>
                    <a:pt x="870" y="579"/>
                    <a:pt x="870" y="493"/>
                    <a:pt x="755" y="416"/>
                  </a:cubicBezTo>
                  <a:cubicBezTo>
                    <a:pt x="516" y="216"/>
                    <a:pt x="755" y="139"/>
                    <a:pt x="631" y="15"/>
                  </a:cubicBezTo>
                  <a:cubicBezTo>
                    <a:pt x="601" y="5"/>
                    <a:pt x="579" y="0"/>
                    <a:pt x="56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0"/>
            <p:cNvSpPr/>
            <p:nvPr/>
          </p:nvSpPr>
          <p:spPr>
            <a:xfrm>
              <a:off x="6109319" y="2946791"/>
              <a:ext cx="27997" cy="26228"/>
            </a:xfrm>
            <a:custGeom>
              <a:rect b="b" l="l" r="r" t="t"/>
              <a:pathLst>
                <a:path extrusionOk="0" h="860" w="918">
                  <a:moveTo>
                    <a:pt x="777" y="1"/>
                  </a:moveTo>
                  <a:cubicBezTo>
                    <a:pt x="747" y="1"/>
                    <a:pt x="707" y="23"/>
                    <a:pt x="640" y="45"/>
                  </a:cubicBezTo>
                  <a:cubicBezTo>
                    <a:pt x="570" y="76"/>
                    <a:pt x="531" y="140"/>
                    <a:pt x="455" y="140"/>
                  </a:cubicBezTo>
                  <a:cubicBezTo>
                    <a:pt x="439" y="140"/>
                    <a:pt x="422" y="138"/>
                    <a:pt x="402" y="131"/>
                  </a:cubicBezTo>
                  <a:cubicBezTo>
                    <a:pt x="402" y="169"/>
                    <a:pt x="402" y="207"/>
                    <a:pt x="354" y="246"/>
                  </a:cubicBezTo>
                  <a:cubicBezTo>
                    <a:pt x="316" y="284"/>
                    <a:pt x="277" y="284"/>
                    <a:pt x="201" y="284"/>
                  </a:cubicBezTo>
                  <a:lnTo>
                    <a:pt x="239" y="284"/>
                  </a:lnTo>
                  <a:cubicBezTo>
                    <a:pt x="239" y="370"/>
                    <a:pt x="115" y="523"/>
                    <a:pt x="38" y="609"/>
                  </a:cubicBezTo>
                  <a:cubicBezTo>
                    <a:pt x="0" y="762"/>
                    <a:pt x="38" y="800"/>
                    <a:pt x="77" y="848"/>
                  </a:cubicBezTo>
                  <a:cubicBezTo>
                    <a:pt x="94" y="856"/>
                    <a:pt x="111" y="860"/>
                    <a:pt x="127" y="860"/>
                  </a:cubicBezTo>
                  <a:cubicBezTo>
                    <a:pt x="249" y="860"/>
                    <a:pt x="327" y="644"/>
                    <a:pt x="483" y="644"/>
                  </a:cubicBezTo>
                  <a:cubicBezTo>
                    <a:pt x="494" y="644"/>
                    <a:pt x="505" y="645"/>
                    <a:pt x="516" y="647"/>
                  </a:cubicBezTo>
                  <a:cubicBezTo>
                    <a:pt x="582" y="647"/>
                    <a:pt x="682" y="731"/>
                    <a:pt x="734" y="731"/>
                  </a:cubicBezTo>
                  <a:cubicBezTo>
                    <a:pt x="742" y="731"/>
                    <a:pt x="750" y="729"/>
                    <a:pt x="755" y="723"/>
                  </a:cubicBezTo>
                  <a:cubicBezTo>
                    <a:pt x="793" y="685"/>
                    <a:pt x="793" y="609"/>
                    <a:pt x="755" y="446"/>
                  </a:cubicBezTo>
                  <a:cubicBezTo>
                    <a:pt x="640" y="169"/>
                    <a:pt x="918" y="207"/>
                    <a:pt x="832" y="45"/>
                  </a:cubicBezTo>
                  <a:cubicBezTo>
                    <a:pt x="815" y="13"/>
                    <a:pt x="799" y="1"/>
                    <a:pt x="7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0"/>
            <p:cNvSpPr/>
            <p:nvPr/>
          </p:nvSpPr>
          <p:spPr>
            <a:xfrm>
              <a:off x="6115419" y="2962559"/>
              <a:ext cx="31504" cy="21104"/>
            </a:xfrm>
            <a:custGeom>
              <a:rect b="b" l="l" r="r" t="t"/>
              <a:pathLst>
                <a:path extrusionOk="0" h="692" w="1033">
                  <a:moveTo>
                    <a:pt x="923" y="0"/>
                  </a:moveTo>
                  <a:cubicBezTo>
                    <a:pt x="896" y="0"/>
                    <a:pt x="865" y="6"/>
                    <a:pt x="832" y="6"/>
                  </a:cubicBezTo>
                  <a:cubicBezTo>
                    <a:pt x="794" y="6"/>
                    <a:pt x="679" y="44"/>
                    <a:pt x="632" y="44"/>
                  </a:cubicBezTo>
                  <a:cubicBezTo>
                    <a:pt x="632" y="168"/>
                    <a:pt x="679" y="245"/>
                    <a:pt x="555" y="245"/>
                  </a:cubicBezTo>
                  <a:cubicBezTo>
                    <a:pt x="533" y="256"/>
                    <a:pt x="514" y="260"/>
                    <a:pt x="496" y="260"/>
                  </a:cubicBezTo>
                  <a:cubicBezTo>
                    <a:pt x="452" y="260"/>
                    <a:pt x="415" y="233"/>
                    <a:pt x="354" y="206"/>
                  </a:cubicBezTo>
                  <a:cubicBezTo>
                    <a:pt x="278" y="245"/>
                    <a:pt x="154" y="331"/>
                    <a:pt x="77" y="407"/>
                  </a:cubicBezTo>
                  <a:cubicBezTo>
                    <a:pt x="1" y="522"/>
                    <a:pt x="1" y="608"/>
                    <a:pt x="39" y="646"/>
                  </a:cubicBezTo>
                  <a:cubicBezTo>
                    <a:pt x="68" y="666"/>
                    <a:pt x="95" y="674"/>
                    <a:pt x="121" y="674"/>
                  </a:cubicBezTo>
                  <a:cubicBezTo>
                    <a:pt x="224" y="674"/>
                    <a:pt x="315" y="553"/>
                    <a:pt x="438" y="553"/>
                  </a:cubicBezTo>
                  <a:cubicBezTo>
                    <a:pt x="463" y="553"/>
                    <a:pt x="489" y="557"/>
                    <a:pt x="517" y="569"/>
                  </a:cubicBezTo>
                  <a:cubicBezTo>
                    <a:pt x="616" y="602"/>
                    <a:pt x="665" y="692"/>
                    <a:pt x="725" y="692"/>
                  </a:cubicBezTo>
                  <a:cubicBezTo>
                    <a:pt x="735" y="692"/>
                    <a:pt x="745" y="689"/>
                    <a:pt x="756" y="684"/>
                  </a:cubicBezTo>
                  <a:cubicBezTo>
                    <a:pt x="794" y="646"/>
                    <a:pt x="832" y="608"/>
                    <a:pt x="794" y="445"/>
                  </a:cubicBezTo>
                  <a:cubicBezTo>
                    <a:pt x="794" y="168"/>
                    <a:pt x="1033" y="245"/>
                    <a:pt x="995" y="92"/>
                  </a:cubicBezTo>
                  <a:cubicBezTo>
                    <a:pt x="995" y="15"/>
                    <a:pt x="965" y="0"/>
                    <a:pt x="9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0"/>
            <p:cNvSpPr/>
            <p:nvPr/>
          </p:nvSpPr>
          <p:spPr>
            <a:xfrm>
              <a:off x="6125056" y="2975947"/>
              <a:ext cx="31504" cy="21135"/>
            </a:xfrm>
            <a:custGeom>
              <a:rect b="b" l="l" r="r" t="t"/>
              <a:pathLst>
                <a:path extrusionOk="0" h="693" w="1033">
                  <a:moveTo>
                    <a:pt x="907" y="0"/>
                  </a:moveTo>
                  <a:cubicBezTo>
                    <a:pt x="879" y="0"/>
                    <a:pt x="843" y="6"/>
                    <a:pt x="793" y="6"/>
                  </a:cubicBezTo>
                  <a:cubicBezTo>
                    <a:pt x="793" y="44"/>
                    <a:pt x="602" y="83"/>
                    <a:pt x="554" y="83"/>
                  </a:cubicBezTo>
                  <a:cubicBezTo>
                    <a:pt x="554" y="207"/>
                    <a:pt x="554" y="283"/>
                    <a:pt x="402" y="283"/>
                  </a:cubicBezTo>
                  <a:cubicBezTo>
                    <a:pt x="394" y="291"/>
                    <a:pt x="386" y="294"/>
                    <a:pt x="377" y="294"/>
                  </a:cubicBezTo>
                  <a:cubicBezTo>
                    <a:pt x="343" y="294"/>
                    <a:pt x="300" y="245"/>
                    <a:pt x="239" y="245"/>
                  </a:cubicBezTo>
                  <a:cubicBezTo>
                    <a:pt x="201" y="283"/>
                    <a:pt x="163" y="321"/>
                    <a:pt x="77" y="407"/>
                  </a:cubicBezTo>
                  <a:cubicBezTo>
                    <a:pt x="0" y="522"/>
                    <a:pt x="0" y="608"/>
                    <a:pt x="38" y="646"/>
                  </a:cubicBezTo>
                  <a:cubicBezTo>
                    <a:pt x="60" y="667"/>
                    <a:pt x="83" y="675"/>
                    <a:pt x="107" y="675"/>
                  </a:cubicBezTo>
                  <a:cubicBezTo>
                    <a:pt x="201" y="675"/>
                    <a:pt x="311" y="547"/>
                    <a:pt x="443" y="547"/>
                  </a:cubicBezTo>
                  <a:cubicBezTo>
                    <a:pt x="467" y="547"/>
                    <a:pt x="491" y="551"/>
                    <a:pt x="516" y="560"/>
                  </a:cubicBezTo>
                  <a:cubicBezTo>
                    <a:pt x="590" y="602"/>
                    <a:pt x="657" y="692"/>
                    <a:pt x="699" y="692"/>
                  </a:cubicBezTo>
                  <a:cubicBezTo>
                    <a:pt x="706" y="692"/>
                    <a:pt x="712" y="690"/>
                    <a:pt x="717" y="685"/>
                  </a:cubicBezTo>
                  <a:cubicBezTo>
                    <a:pt x="793" y="646"/>
                    <a:pt x="841" y="608"/>
                    <a:pt x="793" y="446"/>
                  </a:cubicBezTo>
                  <a:cubicBezTo>
                    <a:pt x="793" y="169"/>
                    <a:pt x="1032" y="245"/>
                    <a:pt x="994" y="83"/>
                  </a:cubicBezTo>
                  <a:cubicBezTo>
                    <a:pt x="971" y="14"/>
                    <a:pt x="948" y="0"/>
                    <a:pt x="90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0"/>
            <p:cNvSpPr/>
            <p:nvPr/>
          </p:nvSpPr>
          <p:spPr>
            <a:xfrm>
              <a:off x="6134663" y="2990494"/>
              <a:ext cx="30619" cy="21165"/>
            </a:xfrm>
            <a:custGeom>
              <a:rect b="b" l="l" r="r" t="t"/>
              <a:pathLst>
                <a:path extrusionOk="0" h="694" w="1004">
                  <a:moveTo>
                    <a:pt x="910" y="1"/>
                  </a:moveTo>
                  <a:cubicBezTo>
                    <a:pt x="883" y="1"/>
                    <a:pt x="849" y="7"/>
                    <a:pt x="803" y="7"/>
                  </a:cubicBezTo>
                  <a:cubicBezTo>
                    <a:pt x="765" y="7"/>
                    <a:pt x="603" y="45"/>
                    <a:pt x="564" y="45"/>
                  </a:cubicBezTo>
                  <a:cubicBezTo>
                    <a:pt x="564" y="169"/>
                    <a:pt x="526" y="246"/>
                    <a:pt x="402" y="284"/>
                  </a:cubicBezTo>
                  <a:cubicBezTo>
                    <a:pt x="325" y="284"/>
                    <a:pt x="287" y="246"/>
                    <a:pt x="239" y="208"/>
                  </a:cubicBezTo>
                  <a:cubicBezTo>
                    <a:pt x="201" y="246"/>
                    <a:pt x="125" y="322"/>
                    <a:pt x="87" y="370"/>
                  </a:cubicBezTo>
                  <a:cubicBezTo>
                    <a:pt x="1" y="485"/>
                    <a:pt x="1" y="561"/>
                    <a:pt x="48" y="609"/>
                  </a:cubicBezTo>
                  <a:cubicBezTo>
                    <a:pt x="71" y="632"/>
                    <a:pt x="95" y="641"/>
                    <a:pt x="118" y="641"/>
                  </a:cubicBezTo>
                  <a:cubicBezTo>
                    <a:pt x="197" y="641"/>
                    <a:pt x="281" y="546"/>
                    <a:pt x="376" y="546"/>
                  </a:cubicBezTo>
                  <a:cubicBezTo>
                    <a:pt x="397" y="546"/>
                    <a:pt x="418" y="550"/>
                    <a:pt x="440" y="561"/>
                  </a:cubicBezTo>
                  <a:cubicBezTo>
                    <a:pt x="547" y="602"/>
                    <a:pt x="619" y="693"/>
                    <a:pt x="685" y="693"/>
                  </a:cubicBezTo>
                  <a:cubicBezTo>
                    <a:pt x="696" y="693"/>
                    <a:pt x="707" y="691"/>
                    <a:pt x="717" y="685"/>
                  </a:cubicBezTo>
                  <a:cubicBezTo>
                    <a:pt x="765" y="647"/>
                    <a:pt x="803" y="609"/>
                    <a:pt x="803" y="446"/>
                  </a:cubicBezTo>
                  <a:cubicBezTo>
                    <a:pt x="803" y="131"/>
                    <a:pt x="1004" y="246"/>
                    <a:pt x="1004" y="83"/>
                  </a:cubicBezTo>
                  <a:cubicBezTo>
                    <a:pt x="975" y="15"/>
                    <a:pt x="950" y="1"/>
                    <a:pt x="9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0"/>
            <p:cNvSpPr/>
            <p:nvPr/>
          </p:nvSpPr>
          <p:spPr>
            <a:xfrm>
              <a:off x="6079005" y="2923949"/>
              <a:ext cx="23056" cy="18116"/>
            </a:xfrm>
            <a:custGeom>
              <a:rect b="b" l="l" r="r" t="t"/>
              <a:pathLst>
                <a:path extrusionOk="0" h="594" w="756">
                  <a:moveTo>
                    <a:pt x="354" y="1"/>
                  </a:moveTo>
                  <a:cubicBezTo>
                    <a:pt x="278" y="1"/>
                    <a:pt x="278" y="240"/>
                    <a:pt x="239" y="240"/>
                  </a:cubicBezTo>
                  <a:lnTo>
                    <a:pt x="0" y="240"/>
                  </a:lnTo>
                  <a:cubicBezTo>
                    <a:pt x="0" y="240"/>
                    <a:pt x="201" y="354"/>
                    <a:pt x="316" y="440"/>
                  </a:cubicBezTo>
                  <a:cubicBezTo>
                    <a:pt x="392" y="517"/>
                    <a:pt x="440" y="593"/>
                    <a:pt x="440" y="593"/>
                  </a:cubicBezTo>
                  <a:cubicBezTo>
                    <a:pt x="440" y="593"/>
                    <a:pt x="555" y="555"/>
                    <a:pt x="631" y="517"/>
                  </a:cubicBezTo>
                  <a:lnTo>
                    <a:pt x="755" y="517"/>
                  </a:lnTo>
                  <a:cubicBezTo>
                    <a:pt x="755" y="517"/>
                    <a:pt x="631" y="402"/>
                    <a:pt x="555" y="354"/>
                  </a:cubicBezTo>
                  <a:cubicBezTo>
                    <a:pt x="478" y="316"/>
                    <a:pt x="440" y="201"/>
                    <a:pt x="478" y="163"/>
                  </a:cubicBezTo>
                  <a:cubicBezTo>
                    <a:pt x="516" y="1"/>
                    <a:pt x="392" y="1"/>
                    <a:pt x="3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80"/>
            <p:cNvSpPr/>
            <p:nvPr/>
          </p:nvSpPr>
          <p:spPr>
            <a:xfrm>
              <a:off x="6065586" y="2956581"/>
              <a:ext cx="34127" cy="11437"/>
            </a:xfrm>
            <a:custGeom>
              <a:rect b="b" l="l" r="r" t="t"/>
              <a:pathLst>
                <a:path extrusionOk="0" h="375" w="1119">
                  <a:moveTo>
                    <a:pt x="995" y="1"/>
                  </a:moveTo>
                  <a:cubicBezTo>
                    <a:pt x="995" y="1"/>
                    <a:pt x="641" y="87"/>
                    <a:pt x="440" y="125"/>
                  </a:cubicBezTo>
                  <a:lnTo>
                    <a:pt x="1" y="125"/>
                  </a:lnTo>
                  <a:lnTo>
                    <a:pt x="1" y="202"/>
                  </a:lnTo>
                  <a:cubicBezTo>
                    <a:pt x="1" y="202"/>
                    <a:pt x="354" y="326"/>
                    <a:pt x="555" y="364"/>
                  </a:cubicBezTo>
                  <a:cubicBezTo>
                    <a:pt x="620" y="372"/>
                    <a:pt x="682" y="375"/>
                    <a:pt x="739" y="375"/>
                  </a:cubicBezTo>
                  <a:cubicBezTo>
                    <a:pt x="966" y="375"/>
                    <a:pt x="1119" y="326"/>
                    <a:pt x="1119" y="326"/>
                  </a:cubicBezTo>
                  <a:lnTo>
                    <a:pt x="995"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80"/>
            <p:cNvSpPr/>
            <p:nvPr/>
          </p:nvSpPr>
          <p:spPr>
            <a:xfrm>
              <a:off x="6139603" y="3002937"/>
              <a:ext cx="34127" cy="22202"/>
            </a:xfrm>
            <a:custGeom>
              <a:rect b="b" l="l" r="r" t="t"/>
              <a:pathLst>
                <a:path extrusionOk="0" h="728" w="1119">
                  <a:moveTo>
                    <a:pt x="918" y="0"/>
                  </a:moveTo>
                  <a:cubicBezTo>
                    <a:pt x="756" y="0"/>
                    <a:pt x="718" y="38"/>
                    <a:pt x="718" y="38"/>
                  </a:cubicBezTo>
                  <a:cubicBezTo>
                    <a:pt x="718" y="38"/>
                    <a:pt x="679" y="354"/>
                    <a:pt x="555" y="354"/>
                  </a:cubicBezTo>
                  <a:cubicBezTo>
                    <a:pt x="542" y="358"/>
                    <a:pt x="529" y="360"/>
                    <a:pt x="514" y="360"/>
                  </a:cubicBezTo>
                  <a:cubicBezTo>
                    <a:pt x="398" y="360"/>
                    <a:pt x="240" y="239"/>
                    <a:pt x="240" y="239"/>
                  </a:cubicBezTo>
                  <a:cubicBezTo>
                    <a:pt x="240" y="239"/>
                    <a:pt x="1" y="316"/>
                    <a:pt x="1" y="440"/>
                  </a:cubicBezTo>
                  <a:cubicBezTo>
                    <a:pt x="1" y="526"/>
                    <a:pt x="92" y="569"/>
                    <a:pt x="186" y="569"/>
                  </a:cubicBezTo>
                  <a:cubicBezTo>
                    <a:pt x="218" y="569"/>
                    <a:pt x="249" y="564"/>
                    <a:pt x="278" y="554"/>
                  </a:cubicBezTo>
                  <a:cubicBezTo>
                    <a:pt x="311" y="544"/>
                    <a:pt x="336" y="539"/>
                    <a:pt x="354" y="539"/>
                  </a:cubicBezTo>
                  <a:cubicBezTo>
                    <a:pt x="405" y="539"/>
                    <a:pt x="413" y="575"/>
                    <a:pt x="441" y="631"/>
                  </a:cubicBezTo>
                  <a:cubicBezTo>
                    <a:pt x="441" y="679"/>
                    <a:pt x="479" y="679"/>
                    <a:pt x="479" y="679"/>
                  </a:cubicBezTo>
                  <a:cubicBezTo>
                    <a:pt x="479" y="679"/>
                    <a:pt x="558" y="728"/>
                    <a:pt x="649" y="728"/>
                  </a:cubicBezTo>
                  <a:cubicBezTo>
                    <a:pt x="671" y="728"/>
                    <a:pt x="695" y="725"/>
                    <a:pt x="718" y="717"/>
                  </a:cubicBezTo>
                  <a:cubicBezTo>
                    <a:pt x="918" y="631"/>
                    <a:pt x="880" y="554"/>
                    <a:pt x="880" y="554"/>
                  </a:cubicBezTo>
                  <a:cubicBezTo>
                    <a:pt x="880" y="554"/>
                    <a:pt x="842" y="516"/>
                    <a:pt x="842" y="392"/>
                  </a:cubicBezTo>
                  <a:cubicBezTo>
                    <a:pt x="842" y="316"/>
                    <a:pt x="957" y="277"/>
                    <a:pt x="957" y="239"/>
                  </a:cubicBezTo>
                  <a:cubicBezTo>
                    <a:pt x="1119" y="153"/>
                    <a:pt x="1081" y="0"/>
                    <a:pt x="9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0"/>
            <p:cNvSpPr/>
            <p:nvPr/>
          </p:nvSpPr>
          <p:spPr>
            <a:xfrm>
              <a:off x="6145733" y="3019680"/>
              <a:ext cx="34096" cy="21379"/>
            </a:xfrm>
            <a:custGeom>
              <a:rect b="b" l="l" r="r" t="t"/>
              <a:pathLst>
                <a:path extrusionOk="0" h="701" w="1118">
                  <a:moveTo>
                    <a:pt x="965" y="1"/>
                  </a:moveTo>
                  <a:cubicBezTo>
                    <a:pt x="951" y="1"/>
                    <a:pt x="935" y="2"/>
                    <a:pt x="918" y="5"/>
                  </a:cubicBezTo>
                  <a:lnTo>
                    <a:pt x="717" y="5"/>
                  </a:lnTo>
                  <a:cubicBezTo>
                    <a:pt x="717" y="5"/>
                    <a:pt x="756" y="168"/>
                    <a:pt x="517" y="244"/>
                  </a:cubicBezTo>
                  <a:cubicBezTo>
                    <a:pt x="466" y="263"/>
                    <a:pt x="424" y="271"/>
                    <a:pt x="389" y="271"/>
                  </a:cubicBezTo>
                  <a:cubicBezTo>
                    <a:pt x="283" y="271"/>
                    <a:pt x="240" y="206"/>
                    <a:pt x="240" y="206"/>
                  </a:cubicBezTo>
                  <a:cubicBezTo>
                    <a:pt x="240" y="206"/>
                    <a:pt x="1" y="283"/>
                    <a:pt x="1" y="407"/>
                  </a:cubicBezTo>
                  <a:cubicBezTo>
                    <a:pt x="1" y="469"/>
                    <a:pt x="77" y="532"/>
                    <a:pt x="194" y="532"/>
                  </a:cubicBezTo>
                  <a:cubicBezTo>
                    <a:pt x="220" y="532"/>
                    <a:pt x="248" y="528"/>
                    <a:pt x="278" y="521"/>
                  </a:cubicBezTo>
                  <a:cubicBezTo>
                    <a:pt x="292" y="518"/>
                    <a:pt x="305" y="517"/>
                    <a:pt x="317" y="517"/>
                  </a:cubicBezTo>
                  <a:cubicBezTo>
                    <a:pt x="447" y="517"/>
                    <a:pt x="478" y="684"/>
                    <a:pt x="478" y="684"/>
                  </a:cubicBezTo>
                  <a:cubicBezTo>
                    <a:pt x="478" y="684"/>
                    <a:pt x="512" y="701"/>
                    <a:pt x="572" y="701"/>
                  </a:cubicBezTo>
                  <a:cubicBezTo>
                    <a:pt x="602" y="701"/>
                    <a:pt x="638" y="697"/>
                    <a:pt x="679" y="684"/>
                  </a:cubicBezTo>
                  <a:cubicBezTo>
                    <a:pt x="880" y="646"/>
                    <a:pt x="880" y="560"/>
                    <a:pt x="880" y="560"/>
                  </a:cubicBezTo>
                  <a:cubicBezTo>
                    <a:pt x="880" y="560"/>
                    <a:pt x="832" y="483"/>
                    <a:pt x="832" y="407"/>
                  </a:cubicBezTo>
                  <a:cubicBezTo>
                    <a:pt x="832" y="321"/>
                    <a:pt x="918" y="244"/>
                    <a:pt x="956" y="244"/>
                  </a:cubicBezTo>
                  <a:cubicBezTo>
                    <a:pt x="1105" y="174"/>
                    <a:pt x="1117" y="1"/>
                    <a:pt x="9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0"/>
            <p:cNvSpPr/>
            <p:nvPr/>
          </p:nvSpPr>
          <p:spPr>
            <a:xfrm>
              <a:off x="6151863" y="3035570"/>
              <a:ext cx="33822" cy="22416"/>
            </a:xfrm>
            <a:custGeom>
              <a:rect b="b" l="l" r="r" t="t"/>
              <a:pathLst>
                <a:path extrusionOk="0" h="735" w="1109">
                  <a:moveTo>
                    <a:pt x="918" y="0"/>
                  </a:moveTo>
                  <a:cubicBezTo>
                    <a:pt x="755" y="39"/>
                    <a:pt x="717" y="39"/>
                    <a:pt x="717" y="39"/>
                  </a:cubicBezTo>
                  <a:cubicBezTo>
                    <a:pt x="717" y="39"/>
                    <a:pt x="755" y="163"/>
                    <a:pt x="516" y="239"/>
                  </a:cubicBezTo>
                  <a:cubicBezTo>
                    <a:pt x="465" y="261"/>
                    <a:pt x="421" y="270"/>
                    <a:pt x="385" y="270"/>
                  </a:cubicBezTo>
                  <a:cubicBezTo>
                    <a:pt x="281" y="270"/>
                    <a:pt x="239" y="201"/>
                    <a:pt x="239" y="201"/>
                  </a:cubicBezTo>
                  <a:cubicBezTo>
                    <a:pt x="239" y="201"/>
                    <a:pt x="0" y="325"/>
                    <a:pt x="0" y="402"/>
                  </a:cubicBezTo>
                  <a:cubicBezTo>
                    <a:pt x="0" y="498"/>
                    <a:pt x="80" y="573"/>
                    <a:pt x="202" y="573"/>
                  </a:cubicBezTo>
                  <a:cubicBezTo>
                    <a:pt x="225" y="573"/>
                    <a:pt x="251" y="570"/>
                    <a:pt x="277" y="564"/>
                  </a:cubicBezTo>
                  <a:cubicBezTo>
                    <a:pt x="295" y="559"/>
                    <a:pt x="311" y="557"/>
                    <a:pt x="325" y="557"/>
                  </a:cubicBezTo>
                  <a:cubicBezTo>
                    <a:pt x="448" y="557"/>
                    <a:pt x="478" y="717"/>
                    <a:pt x="478" y="717"/>
                  </a:cubicBezTo>
                  <a:cubicBezTo>
                    <a:pt x="478" y="717"/>
                    <a:pt x="512" y="734"/>
                    <a:pt x="572" y="734"/>
                  </a:cubicBezTo>
                  <a:cubicBezTo>
                    <a:pt x="601" y="734"/>
                    <a:pt x="637" y="730"/>
                    <a:pt x="679" y="717"/>
                  </a:cubicBezTo>
                  <a:cubicBezTo>
                    <a:pt x="870" y="679"/>
                    <a:pt x="870" y="602"/>
                    <a:pt x="870" y="602"/>
                  </a:cubicBezTo>
                  <a:cubicBezTo>
                    <a:pt x="870" y="602"/>
                    <a:pt x="832" y="516"/>
                    <a:pt x="832" y="440"/>
                  </a:cubicBezTo>
                  <a:cubicBezTo>
                    <a:pt x="832" y="364"/>
                    <a:pt x="956" y="278"/>
                    <a:pt x="956" y="278"/>
                  </a:cubicBezTo>
                  <a:cubicBezTo>
                    <a:pt x="1109" y="201"/>
                    <a:pt x="1109" y="0"/>
                    <a:pt x="9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0"/>
            <p:cNvSpPr/>
            <p:nvPr/>
          </p:nvSpPr>
          <p:spPr>
            <a:xfrm>
              <a:off x="6156773" y="3052770"/>
              <a:ext cx="35042" cy="22172"/>
            </a:xfrm>
            <a:custGeom>
              <a:rect b="b" l="l" r="r" t="t"/>
              <a:pathLst>
                <a:path extrusionOk="0" h="727" w="1149">
                  <a:moveTo>
                    <a:pt x="995" y="0"/>
                  </a:moveTo>
                  <a:cubicBezTo>
                    <a:pt x="795" y="0"/>
                    <a:pt x="757" y="38"/>
                    <a:pt x="757" y="38"/>
                  </a:cubicBezTo>
                  <a:cubicBezTo>
                    <a:pt x="757" y="38"/>
                    <a:pt x="795" y="153"/>
                    <a:pt x="556" y="239"/>
                  </a:cubicBezTo>
                  <a:cubicBezTo>
                    <a:pt x="519" y="246"/>
                    <a:pt x="487" y="249"/>
                    <a:pt x="459" y="249"/>
                  </a:cubicBezTo>
                  <a:cubicBezTo>
                    <a:pt x="330" y="249"/>
                    <a:pt x="279" y="191"/>
                    <a:pt x="279" y="191"/>
                  </a:cubicBezTo>
                  <a:cubicBezTo>
                    <a:pt x="279" y="191"/>
                    <a:pt x="40" y="239"/>
                    <a:pt x="40" y="354"/>
                  </a:cubicBezTo>
                  <a:cubicBezTo>
                    <a:pt x="1" y="456"/>
                    <a:pt x="104" y="526"/>
                    <a:pt x="233" y="526"/>
                  </a:cubicBezTo>
                  <a:cubicBezTo>
                    <a:pt x="260" y="526"/>
                    <a:pt x="289" y="523"/>
                    <a:pt x="317" y="516"/>
                  </a:cubicBezTo>
                  <a:cubicBezTo>
                    <a:pt x="331" y="513"/>
                    <a:pt x="344" y="511"/>
                    <a:pt x="355" y="511"/>
                  </a:cubicBezTo>
                  <a:cubicBezTo>
                    <a:pt x="470" y="511"/>
                    <a:pt x="470" y="669"/>
                    <a:pt x="470" y="669"/>
                  </a:cubicBezTo>
                  <a:cubicBezTo>
                    <a:pt x="470" y="669"/>
                    <a:pt x="553" y="727"/>
                    <a:pt x="646" y="727"/>
                  </a:cubicBezTo>
                  <a:cubicBezTo>
                    <a:pt x="667" y="727"/>
                    <a:pt x="688" y="724"/>
                    <a:pt x="709" y="717"/>
                  </a:cubicBezTo>
                  <a:cubicBezTo>
                    <a:pt x="871" y="669"/>
                    <a:pt x="909" y="593"/>
                    <a:pt x="909" y="593"/>
                  </a:cubicBezTo>
                  <a:cubicBezTo>
                    <a:pt x="909" y="593"/>
                    <a:pt x="871" y="516"/>
                    <a:pt x="871" y="430"/>
                  </a:cubicBezTo>
                  <a:cubicBezTo>
                    <a:pt x="871" y="315"/>
                    <a:pt x="995" y="277"/>
                    <a:pt x="995" y="277"/>
                  </a:cubicBezTo>
                  <a:cubicBezTo>
                    <a:pt x="1148" y="191"/>
                    <a:pt x="1148" y="38"/>
                    <a:pt x="99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80"/>
            <p:cNvSpPr/>
            <p:nvPr/>
          </p:nvSpPr>
          <p:spPr>
            <a:xfrm>
              <a:off x="6162934" y="3070825"/>
              <a:ext cx="35011" cy="21226"/>
            </a:xfrm>
            <a:custGeom>
              <a:rect b="b" l="l" r="r" t="t"/>
              <a:pathLst>
                <a:path extrusionOk="0" h="696" w="1148">
                  <a:moveTo>
                    <a:pt x="746" y="1"/>
                  </a:moveTo>
                  <a:cubicBezTo>
                    <a:pt x="746" y="1"/>
                    <a:pt x="793" y="163"/>
                    <a:pt x="555" y="201"/>
                  </a:cubicBezTo>
                  <a:cubicBezTo>
                    <a:pt x="504" y="220"/>
                    <a:pt x="461" y="228"/>
                    <a:pt x="425" y="228"/>
                  </a:cubicBezTo>
                  <a:cubicBezTo>
                    <a:pt x="316" y="228"/>
                    <a:pt x="268" y="163"/>
                    <a:pt x="268" y="163"/>
                  </a:cubicBezTo>
                  <a:cubicBezTo>
                    <a:pt x="268" y="163"/>
                    <a:pt x="29" y="239"/>
                    <a:pt x="29" y="364"/>
                  </a:cubicBezTo>
                  <a:cubicBezTo>
                    <a:pt x="0" y="450"/>
                    <a:pt x="85" y="493"/>
                    <a:pt x="197" y="493"/>
                  </a:cubicBezTo>
                  <a:cubicBezTo>
                    <a:pt x="235" y="493"/>
                    <a:pt x="275" y="488"/>
                    <a:pt x="316" y="478"/>
                  </a:cubicBezTo>
                  <a:cubicBezTo>
                    <a:pt x="430" y="478"/>
                    <a:pt x="469" y="679"/>
                    <a:pt x="469" y="679"/>
                  </a:cubicBezTo>
                  <a:cubicBezTo>
                    <a:pt x="469" y="679"/>
                    <a:pt x="524" y="696"/>
                    <a:pt x="595" y="696"/>
                  </a:cubicBezTo>
                  <a:cubicBezTo>
                    <a:pt x="630" y="696"/>
                    <a:pt x="669" y="692"/>
                    <a:pt x="707" y="679"/>
                  </a:cubicBezTo>
                  <a:cubicBezTo>
                    <a:pt x="870" y="641"/>
                    <a:pt x="908" y="555"/>
                    <a:pt x="908" y="555"/>
                  </a:cubicBezTo>
                  <a:cubicBezTo>
                    <a:pt x="908" y="555"/>
                    <a:pt x="870" y="478"/>
                    <a:pt x="870" y="402"/>
                  </a:cubicBezTo>
                  <a:cubicBezTo>
                    <a:pt x="870" y="316"/>
                    <a:pt x="946" y="278"/>
                    <a:pt x="985" y="239"/>
                  </a:cubicBezTo>
                  <a:cubicBezTo>
                    <a:pt x="1147" y="163"/>
                    <a:pt x="1147" y="1"/>
                    <a:pt x="9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80"/>
            <p:cNvSpPr/>
            <p:nvPr/>
          </p:nvSpPr>
          <p:spPr>
            <a:xfrm>
              <a:off x="6167600" y="3087720"/>
              <a:ext cx="36445" cy="22324"/>
            </a:xfrm>
            <a:custGeom>
              <a:rect b="b" l="l" r="r" t="t"/>
              <a:pathLst>
                <a:path extrusionOk="0" h="732" w="1195">
                  <a:moveTo>
                    <a:pt x="793" y="1"/>
                  </a:moveTo>
                  <a:cubicBezTo>
                    <a:pt x="793" y="1"/>
                    <a:pt x="832" y="125"/>
                    <a:pt x="593" y="201"/>
                  </a:cubicBezTo>
                  <a:cubicBezTo>
                    <a:pt x="531" y="224"/>
                    <a:pt x="481" y="232"/>
                    <a:pt x="439" y="232"/>
                  </a:cubicBezTo>
                  <a:cubicBezTo>
                    <a:pt x="320" y="232"/>
                    <a:pt x="277" y="163"/>
                    <a:pt x="277" y="163"/>
                  </a:cubicBezTo>
                  <a:cubicBezTo>
                    <a:pt x="277" y="163"/>
                    <a:pt x="39" y="240"/>
                    <a:pt x="0" y="364"/>
                  </a:cubicBezTo>
                  <a:cubicBezTo>
                    <a:pt x="0" y="460"/>
                    <a:pt x="114" y="536"/>
                    <a:pt x="240" y="536"/>
                  </a:cubicBezTo>
                  <a:cubicBezTo>
                    <a:pt x="265" y="536"/>
                    <a:pt x="291" y="533"/>
                    <a:pt x="316" y="526"/>
                  </a:cubicBezTo>
                  <a:cubicBezTo>
                    <a:pt x="333" y="521"/>
                    <a:pt x="348" y="519"/>
                    <a:pt x="362" y="519"/>
                  </a:cubicBezTo>
                  <a:cubicBezTo>
                    <a:pt x="478" y="519"/>
                    <a:pt x="478" y="679"/>
                    <a:pt x="478" y="679"/>
                  </a:cubicBezTo>
                  <a:cubicBezTo>
                    <a:pt x="478" y="679"/>
                    <a:pt x="548" y="732"/>
                    <a:pt x="638" y="732"/>
                  </a:cubicBezTo>
                  <a:cubicBezTo>
                    <a:pt x="663" y="732"/>
                    <a:pt x="690" y="728"/>
                    <a:pt x="717" y="717"/>
                  </a:cubicBezTo>
                  <a:cubicBezTo>
                    <a:pt x="918" y="679"/>
                    <a:pt x="956" y="603"/>
                    <a:pt x="956" y="603"/>
                  </a:cubicBezTo>
                  <a:cubicBezTo>
                    <a:pt x="956" y="603"/>
                    <a:pt x="879" y="526"/>
                    <a:pt x="879" y="402"/>
                  </a:cubicBezTo>
                  <a:cubicBezTo>
                    <a:pt x="918" y="326"/>
                    <a:pt x="994" y="287"/>
                    <a:pt x="1032" y="240"/>
                  </a:cubicBezTo>
                  <a:cubicBezTo>
                    <a:pt x="1195" y="163"/>
                    <a:pt x="1195" y="1"/>
                    <a:pt x="9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0"/>
            <p:cNvSpPr/>
            <p:nvPr/>
          </p:nvSpPr>
          <p:spPr>
            <a:xfrm>
              <a:off x="6172754" y="3104921"/>
              <a:ext cx="38579" cy="23392"/>
            </a:xfrm>
            <a:custGeom>
              <a:rect b="b" l="l" r="r" t="t"/>
              <a:pathLst>
                <a:path extrusionOk="0" h="767" w="1265">
                  <a:moveTo>
                    <a:pt x="825" y="1"/>
                  </a:moveTo>
                  <a:cubicBezTo>
                    <a:pt x="825" y="1"/>
                    <a:pt x="863" y="153"/>
                    <a:pt x="624" y="239"/>
                  </a:cubicBezTo>
                  <a:cubicBezTo>
                    <a:pt x="593" y="245"/>
                    <a:pt x="563" y="247"/>
                    <a:pt x="535" y="247"/>
                  </a:cubicBezTo>
                  <a:cubicBezTo>
                    <a:pt x="357" y="247"/>
                    <a:pt x="271" y="153"/>
                    <a:pt x="271" y="153"/>
                  </a:cubicBezTo>
                  <a:cubicBezTo>
                    <a:pt x="271" y="153"/>
                    <a:pt x="32" y="239"/>
                    <a:pt x="32" y="392"/>
                  </a:cubicBezTo>
                  <a:cubicBezTo>
                    <a:pt x="0" y="495"/>
                    <a:pt x="99" y="565"/>
                    <a:pt x="225" y="565"/>
                  </a:cubicBezTo>
                  <a:cubicBezTo>
                    <a:pt x="252" y="565"/>
                    <a:pt x="281" y="561"/>
                    <a:pt x="309" y="555"/>
                  </a:cubicBezTo>
                  <a:cubicBezTo>
                    <a:pt x="327" y="551"/>
                    <a:pt x="342" y="550"/>
                    <a:pt x="357" y="550"/>
                  </a:cubicBezTo>
                  <a:cubicBezTo>
                    <a:pt x="510" y="550"/>
                    <a:pt x="510" y="717"/>
                    <a:pt x="510" y="717"/>
                  </a:cubicBezTo>
                  <a:cubicBezTo>
                    <a:pt x="510" y="717"/>
                    <a:pt x="583" y="766"/>
                    <a:pt x="676" y="766"/>
                  </a:cubicBezTo>
                  <a:cubicBezTo>
                    <a:pt x="699" y="766"/>
                    <a:pt x="724" y="763"/>
                    <a:pt x="749" y="755"/>
                  </a:cubicBezTo>
                  <a:cubicBezTo>
                    <a:pt x="949" y="717"/>
                    <a:pt x="987" y="631"/>
                    <a:pt x="987" y="631"/>
                  </a:cubicBezTo>
                  <a:cubicBezTo>
                    <a:pt x="987" y="631"/>
                    <a:pt x="949" y="517"/>
                    <a:pt x="949" y="440"/>
                  </a:cubicBezTo>
                  <a:cubicBezTo>
                    <a:pt x="949" y="354"/>
                    <a:pt x="1064" y="278"/>
                    <a:pt x="1102" y="278"/>
                  </a:cubicBezTo>
                  <a:cubicBezTo>
                    <a:pt x="1265" y="201"/>
                    <a:pt x="1265" y="1"/>
                    <a:pt x="10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0"/>
            <p:cNvSpPr/>
            <p:nvPr/>
          </p:nvSpPr>
          <p:spPr>
            <a:xfrm>
              <a:off x="6177481" y="3122975"/>
              <a:ext cx="41141" cy="24825"/>
            </a:xfrm>
            <a:custGeom>
              <a:rect b="b" l="l" r="r" t="t"/>
              <a:pathLst>
                <a:path extrusionOk="0" h="814" w="1349">
                  <a:moveTo>
                    <a:pt x="909" y="1"/>
                  </a:moveTo>
                  <a:cubicBezTo>
                    <a:pt x="909" y="1"/>
                    <a:pt x="909" y="163"/>
                    <a:pt x="670" y="240"/>
                  </a:cubicBezTo>
                  <a:cubicBezTo>
                    <a:pt x="609" y="262"/>
                    <a:pt x="555" y="270"/>
                    <a:pt x="510" y="270"/>
                  </a:cubicBezTo>
                  <a:cubicBezTo>
                    <a:pt x="380" y="270"/>
                    <a:pt x="316" y="202"/>
                    <a:pt x="316" y="202"/>
                  </a:cubicBezTo>
                  <a:cubicBezTo>
                    <a:pt x="316" y="202"/>
                    <a:pt x="30" y="278"/>
                    <a:pt x="30" y="402"/>
                  </a:cubicBezTo>
                  <a:cubicBezTo>
                    <a:pt x="1" y="527"/>
                    <a:pt x="89" y="578"/>
                    <a:pt x="223" y="578"/>
                  </a:cubicBezTo>
                  <a:cubicBezTo>
                    <a:pt x="263" y="578"/>
                    <a:pt x="308" y="574"/>
                    <a:pt x="355" y="565"/>
                  </a:cubicBezTo>
                  <a:cubicBezTo>
                    <a:pt x="369" y="560"/>
                    <a:pt x="382" y="558"/>
                    <a:pt x="394" y="558"/>
                  </a:cubicBezTo>
                  <a:cubicBezTo>
                    <a:pt x="516" y="558"/>
                    <a:pt x="555" y="756"/>
                    <a:pt x="555" y="756"/>
                  </a:cubicBezTo>
                  <a:cubicBezTo>
                    <a:pt x="555" y="756"/>
                    <a:pt x="632" y="813"/>
                    <a:pt x="749" y="813"/>
                  </a:cubicBezTo>
                  <a:cubicBezTo>
                    <a:pt x="775" y="813"/>
                    <a:pt x="803" y="811"/>
                    <a:pt x="832" y="804"/>
                  </a:cubicBezTo>
                  <a:cubicBezTo>
                    <a:pt x="1033" y="756"/>
                    <a:pt x="1071" y="679"/>
                    <a:pt x="1071" y="679"/>
                  </a:cubicBezTo>
                  <a:cubicBezTo>
                    <a:pt x="1071" y="679"/>
                    <a:pt x="985" y="565"/>
                    <a:pt x="985" y="479"/>
                  </a:cubicBezTo>
                  <a:cubicBezTo>
                    <a:pt x="985" y="364"/>
                    <a:pt x="1148" y="326"/>
                    <a:pt x="1186" y="278"/>
                  </a:cubicBezTo>
                  <a:cubicBezTo>
                    <a:pt x="1348" y="202"/>
                    <a:pt x="1348" y="1"/>
                    <a:pt x="11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0"/>
            <p:cNvSpPr/>
            <p:nvPr/>
          </p:nvSpPr>
          <p:spPr>
            <a:xfrm>
              <a:off x="6183550" y="3141335"/>
              <a:ext cx="43520" cy="26990"/>
            </a:xfrm>
            <a:custGeom>
              <a:rect b="b" l="l" r="r" t="t"/>
              <a:pathLst>
                <a:path extrusionOk="0" h="885" w="1427">
                  <a:moveTo>
                    <a:pt x="1188" y="1"/>
                  </a:moveTo>
                  <a:cubicBezTo>
                    <a:pt x="987" y="1"/>
                    <a:pt x="949" y="39"/>
                    <a:pt x="949" y="39"/>
                  </a:cubicBezTo>
                  <a:cubicBezTo>
                    <a:pt x="949" y="39"/>
                    <a:pt x="949" y="202"/>
                    <a:pt x="710" y="278"/>
                  </a:cubicBezTo>
                  <a:cubicBezTo>
                    <a:pt x="655" y="293"/>
                    <a:pt x="605" y="299"/>
                    <a:pt x="562" y="299"/>
                  </a:cubicBezTo>
                  <a:cubicBezTo>
                    <a:pt x="388" y="299"/>
                    <a:pt x="309" y="202"/>
                    <a:pt x="309" y="202"/>
                  </a:cubicBezTo>
                  <a:cubicBezTo>
                    <a:pt x="309" y="202"/>
                    <a:pt x="31" y="316"/>
                    <a:pt x="31" y="440"/>
                  </a:cubicBezTo>
                  <a:cubicBezTo>
                    <a:pt x="0" y="565"/>
                    <a:pt x="127" y="645"/>
                    <a:pt x="263" y="645"/>
                  </a:cubicBezTo>
                  <a:cubicBezTo>
                    <a:pt x="294" y="645"/>
                    <a:pt x="326" y="641"/>
                    <a:pt x="356" y="632"/>
                  </a:cubicBezTo>
                  <a:cubicBezTo>
                    <a:pt x="371" y="629"/>
                    <a:pt x="384" y="627"/>
                    <a:pt x="397" y="627"/>
                  </a:cubicBezTo>
                  <a:cubicBezTo>
                    <a:pt x="554" y="627"/>
                    <a:pt x="595" y="832"/>
                    <a:pt x="595" y="832"/>
                  </a:cubicBezTo>
                  <a:cubicBezTo>
                    <a:pt x="595" y="832"/>
                    <a:pt x="665" y="885"/>
                    <a:pt x="774" y="885"/>
                  </a:cubicBezTo>
                  <a:cubicBezTo>
                    <a:pt x="804" y="885"/>
                    <a:pt x="837" y="881"/>
                    <a:pt x="872" y="870"/>
                  </a:cubicBezTo>
                  <a:cubicBezTo>
                    <a:pt x="1073" y="794"/>
                    <a:pt x="1111" y="718"/>
                    <a:pt x="1111" y="718"/>
                  </a:cubicBezTo>
                  <a:cubicBezTo>
                    <a:pt x="1111" y="718"/>
                    <a:pt x="1073" y="593"/>
                    <a:pt x="1073" y="517"/>
                  </a:cubicBezTo>
                  <a:cubicBezTo>
                    <a:pt x="1073" y="393"/>
                    <a:pt x="1188" y="354"/>
                    <a:pt x="1226" y="316"/>
                  </a:cubicBezTo>
                  <a:cubicBezTo>
                    <a:pt x="1427" y="240"/>
                    <a:pt x="1388" y="1"/>
                    <a:pt x="118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0"/>
            <p:cNvSpPr/>
            <p:nvPr/>
          </p:nvSpPr>
          <p:spPr>
            <a:xfrm>
              <a:off x="6188277" y="3160579"/>
              <a:ext cx="47241" cy="29613"/>
            </a:xfrm>
            <a:custGeom>
              <a:rect b="b" l="l" r="r" t="t"/>
              <a:pathLst>
                <a:path extrusionOk="0" h="971" w="1549">
                  <a:moveTo>
                    <a:pt x="1033" y="1"/>
                  </a:moveTo>
                  <a:cubicBezTo>
                    <a:pt x="1033" y="1"/>
                    <a:pt x="1071" y="201"/>
                    <a:pt x="756" y="287"/>
                  </a:cubicBezTo>
                  <a:cubicBezTo>
                    <a:pt x="690" y="305"/>
                    <a:pt x="634" y="312"/>
                    <a:pt x="585" y="312"/>
                  </a:cubicBezTo>
                  <a:cubicBezTo>
                    <a:pt x="427" y="312"/>
                    <a:pt x="354" y="239"/>
                    <a:pt x="354" y="239"/>
                  </a:cubicBezTo>
                  <a:cubicBezTo>
                    <a:pt x="354" y="239"/>
                    <a:pt x="39" y="325"/>
                    <a:pt x="1" y="478"/>
                  </a:cubicBezTo>
                  <a:cubicBezTo>
                    <a:pt x="1" y="613"/>
                    <a:pt x="139" y="689"/>
                    <a:pt x="295" y="689"/>
                  </a:cubicBezTo>
                  <a:cubicBezTo>
                    <a:pt x="327" y="689"/>
                    <a:pt x="360" y="686"/>
                    <a:pt x="392" y="679"/>
                  </a:cubicBezTo>
                  <a:cubicBezTo>
                    <a:pt x="405" y="677"/>
                    <a:pt x="418" y="675"/>
                    <a:pt x="429" y="675"/>
                  </a:cubicBezTo>
                  <a:cubicBezTo>
                    <a:pt x="598" y="675"/>
                    <a:pt x="631" y="918"/>
                    <a:pt x="631" y="918"/>
                  </a:cubicBezTo>
                  <a:cubicBezTo>
                    <a:pt x="631" y="918"/>
                    <a:pt x="707" y="971"/>
                    <a:pt x="837" y="971"/>
                  </a:cubicBezTo>
                  <a:cubicBezTo>
                    <a:pt x="873" y="971"/>
                    <a:pt x="913" y="966"/>
                    <a:pt x="956" y="956"/>
                  </a:cubicBezTo>
                  <a:cubicBezTo>
                    <a:pt x="1195" y="880"/>
                    <a:pt x="1233" y="803"/>
                    <a:pt x="1233" y="803"/>
                  </a:cubicBezTo>
                  <a:cubicBezTo>
                    <a:pt x="1233" y="803"/>
                    <a:pt x="1157" y="679"/>
                    <a:pt x="1157" y="564"/>
                  </a:cubicBezTo>
                  <a:cubicBezTo>
                    <a:pt x="1157" y="440"/>
                    <a:pt x="1310" y="364"/>
                    <a:pt x="1348" y="364"/>
                  </a:cubicBezTo>
                  <a:cubicBezTo>
                    <a:pt x="1549" y="239"/>
                    <a:pt x="1549" y="1"/>
                    <a:pt x="13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0"/>
            <p:cNvSpPr/>
            <p:nvPr/>
          </p:nvSpPr>
          <p:spPr>
            <a:xfrm>
              <a:off x="6192943" y="3182446"/>
              <a:ext cx="53645" cy="32571"/>
            </a:xfrm>
            <a:custGeom>
              <a:rect b="b" l="l" r="r" t="t"/>
              <a:pathLst>
                <a:path extrusionOk="0" h="1068" w="1759">
                  <a:moveTo>
                    <a:pt x="1157" y="0"/>
                  </a:moveTo>
                  <a:cubicBezTo>
                    <a:pt x="1157" y="0"/>
                    <a:pt x="1195" y="201"/>
                    <a:pt x="841" y="325"/>
                  </a:cubicBezTo>
                  <a:cubicBezTo>
                    <a:pt x="781" y="340"/>
                    <a:pt x="728" y="346"/>
                    <a:pt x="682" y="346"/>
                  </a:cubicBezTo>
                  <a:cubicBezTo>
                    <a:pt x="483" y="346"/>
                    <a:pt x="402" y="239"/>
                    <a:pt x="402" y="239"/>
                  </a:cubicBezTo>
                  <a:cubicBezTo>
                    <a:pt x="402" y="239"/>
                    <a:pt x="48" y="363"/>
                    <a:pt x="1" y="526"/>
                  </a:cubicBezTo>
                  <a:cubicBezTo>
                    <a:pt x="1" y="687"/>
                    <a:pt x="144" y="774"/>
                    <a:pt x="332" y="774"/>
                  </a:cubicBezTo>
                  <a:cubicBezTo>
                    <a:pt x="367" y="774"/>
                    <a:pt x="403" y="771"/>
                    <a:pt x="440" y="765"/>
                  </a:cubicBezTo>
                  <a:cubicBezTo>
                    <a:pt x="468" y="755"/>
                    <a:pt x="493" y="750"/>
                    <a:pt x="516" y="750"/>
                  </a:cubicBezTo>
                  <a:cubicBezTo>
                    <a:pt x="687" y="750"/>
                    <a:pt x="717" y="1004"/>
                    <a:pt x="717" y="1004"/>
                  </a:cubicBezTo>
                  <a:cubicBezTo>
                    <a:pt x="717" y="1004"/>
                    <a:pt x="809" y="1068"/>
                    <a:pt x="939" y="1068"/>
                  </a:cubicBezTo>
                  <a:cubicBezTo>
                    <a:pt x="982" y="1068"/>
                    <a:pt x="1030" y="1061"/>
                    <a:pt x="1080" y="1042"/>
                  </a:cubicBezTo>
                  <a:cubicBezTo>
                    <a:pt x="1357" y="1004"/>
                    <a:pt x="1357" y="879"/>
                    <a:pt x="1357" y="879"/>
                  </a:cubicBezTo>
                  <a:cubicBezTo>
                    <a:pt x="1357" y="879"/>
                    <a:pt x="1319" y="765"/>
                    <a:pt x="1319" y="602"/>
                  </a:cubicBezTo>
                  <a:cubicBezTo>
                    <a:pt x="1319" y="478"/>
                    <a:pt x="1482" y="402"/>
                    <a:pt x="1520" y="402"/>
                  </a:cubicBezTo>
                  <a:cubicBezTo>
                    <a:pt x="1759" y="287"/>
                    <a:pt x="1721" y="0"/>
                    <a:pt x="148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0"/>
            <p:cNvSpPr/>
            <p:nvPr/>
          </p:nvSpPr>
          <p:spPr>
            <a:xfrm>
              <a:off x="6200476" y="3206905"/>
              <a:ext cx="54560" cy="33852"/>
            </a:xfrm>
            <a:custGeom>
              <a:rect b="b" l="l" r="r" t="t"/>
              <a:pathLst>
                <a:path extrusionOk="0" h="1110" w="1789">
                  <a:moveTo>
                    <a:pt x="1512" y="1"/>
                  </a:moveTo>
                  <a:cubicBezTo>
                    <a:pt x="1235" y="1"/>
                    <a:pt x="1187" y="39"/>
                    <a:pt x="1187" y="39"/>
                  </a:cubicBezTo>
                  <a:cubicBezTo>
                    <a:pt x="1187" y="39"/>
                    <a:pt x="1235" y="240"/>
                    <a:pt x="872" y="354"/>
                  </a:cubicBezTo>
                  <a:cubicBezTo>
                    <a:pt x="806" y="372"/>
                    <a:pt x="746" y="380"/>
                    <a:pt x="694" y="380"/>
                  </a:cubicBezTo>
                  <a:cubicBezTo>
                    <a:pt x="495" y="380"/>
                    <a:pt x="394" y="278"/>
                    <a:pt x="394" y="278"/>
                  </a:cubicBezTo>
                  <a:cubicBezTo>
                    <a:pt x="394" y="278"/>
                    <a:pt x="40" y="393"/>
                    <a:pt x="40" y="555"/>
                  </a:cubicBezTo>
                  <a:cubicBezTo>
                    <a:pt x="0" y="722"/>
                    <a:pt x="134" y="803"/>
                    <a:pt x="317" y="803"/>
                  </a:cubicBezTo>
                  <a:cubicBezTo>
                    <a:pt x="354" y="803"/>
                    <a:pt x="392" y="800"/>
                    <a:pt x="432" y="794"/>
                  </a:cubicBezTo>
                  <a:cubicBezTo>
                    <a:pt x="459" y="786"/>
                    <a:pt x="483" y="783"/>
                    <a:pt x="505" y="783"/>
                  </a:cubicBezTo>
                  <a:cubicBezTo>
                    <a:pt x="709" y="783"/>
                    <a:pt x="709" y="1071"/>
                    <a:pt x="709" y="1071"/>
                  </a:cubicBezTo>
                  <a:cubicBezTo>
                    <a:pt x="709" y="1071"/>
                    <a:pt x="781" y="1109"/>
                    <a:pt x="889" y="1109"/>
                  </a:cubicBezTo>
                  <a:cubicBezTo>
                    <a:pt x="943" y="1109"/>
                    <a:pt x="1005" y="1100"/>
                    <a:pt x="1072" y="1071"/>
                  </a:cubicBezTo>
                  <a:cubicBezTo>
                    <a:pt x="1349" y="1033"/>
                    <a:pt x="1388" y="918"/>
                    <a:pt x="1388" y="918"/>
                  </a:cubicBezTo>
                  <a:cubicBezTo>
                    <a:pt x="1388" y="918"/>
                    <a:pt x="1311" y="756"/>
                    <a:pt x="1311" y="631"/>
                  </a:cubicBezTo>
                  <a:cubicBezTo>
                    <a:pt x="1311" y="517"/>
                    <a:pt x="1512" y="440"/>
                    <a:pt x="1550" y="393"/>
                  </a:cubicBezTo>
                  <a:cubicBezTo>
                    <a:pt x="1789" y="278"/>
                    <a:pt x="1751" y="39"/>
                    <a:pt x="15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0"/>
            <p:cNvSpPr/>
            <p:nvPr/>
          </p:nvSpPr>
          <p:spPr>
            <a:xfrm>
              <a:off x="6207735" y="3232278"/>
              <a:ext cx="56939" cy="34432"/>
            </a:xfrm>
            <a:custGeom>
              <a:rect b="b" l="l" r="r" t="t"/>
              <a:pathLst>
                <a:path extrusionOk="0" h="1129" w="1867">
                  <a:moveTo>
                    <a:pt x="1236" y="0"/>
                  </a:moveTo>
                  <a:cubicBezTo>
                    <a:pt x="1236" y="0"/>
                    <a:pt x="1274" y="239"/>
                    <a:pt x="911" y="325"/>
                  </a:cubicBezTo>
                  <a:cubicBezTo>
                    <a:pt x="841" y="351"/>
                    <a:pt x="776" y="360"/>
                    <a:pt x="718" y="360"/>
                  </a:cubicBezTo>
                  <a:cubicBezTo>
                    <a:pt x="516" y="360"/>
                    <a:pt x="395" y="239"/>
                    <a:pt x="395" y="239"/>
                  </a:cubicBezTo>
                  <a:cubicBezTo>
                    <a:pt x="395" y="239"/>
                    <a:pt x="41" y="363"/>
                    <a:pt x="41" y="564"/>
                  </a:cubicBezTo>
                  <a:cubicBezTo>
                    <a:pt x="1" y="725"/>
                    <a:pt x="165" y="812"/>
                    <a:pt x="361" y="812"/>
                  </a:cubicBezTo>
                  <a:cubicBezTo>
                    <a:pt x="397" y="812"/>
                    <a:pt x="434" y="809"/>
                    <a:pt x="471" y="803"/>
                  </a:cubicBezTo>
                  <a:cubicBezTo>
                    <a:pt x="496" y="794"/>
                    <a:pt x="520" y="790"/>
                    <a:pt x="541" y="790"/>
                  </a:cubicBezTo>
                  <a:cubicBezTo>
                    <a:pt x="720" y="790"/>
                    <a:pt x="758" y="1080"/>
                    <a:pt x="758" y="1080"/>
                  </a:cubicBezTo>
                  <a:cubicBezTo>
                    <a:pt x="758" y="1080"/>
                    <a:pt x="856" y="1129"/>
                    <a:pt x="998" y="1129"/>
                  </a:cubicBezTo>
                  <a:cubicBezTo>
                    <a:pt x="1033" y="1129"/>
                    <a:pt x="1071" y="1126"/>
                    <a:pt x="1111" y="1118"/>
                  </a:cubicBezTo>
                  <a:cubicBezTo>
                    <a:pt x="1427" y="1042"/>
                    <a:pt x="1427" y="917"/>
                    <a:pt x="1427" y="917"/>
                  </a:cubicBezTo>
                  <a:cubicBezTo>
                    <a:pt x="1427" y="917"/>
                    <a:pt x="1388" y="755"/>
                    <a:pt x="1388" y="640"/>
                  </a:cubicBezTo>
                  <a:cubicBezTo>
                    <a:pt x="1388" y="478"/>
                    <a:pt x="1551" y="440"/>
                    <a:pt x="1589" y="401"/>
                  </a:cubicBezTo>
                  <a:cubicBezTo>
                    <a:pt x="1866" y="277"/>
                    <a:pt x="1828" y="0"/>
                    <a:pt x="155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0"/>
            <p:cNvSpPr/>
            <p:nvPr/>
          </p:nvSpPr>
          <p:spPr>
            <a:xfrm>
              <a:off x="6216457" y="3257927"/>
              <a:ext cx="58128" cy="35560"/>
            </a:xfrm>
            <a:custGeom>
              <a:rect b="b" l="l" r="r" t="t"/>
              <a:pathLst>
                <a:path extrusionOk="0" h="1166" w="1906">
                  <a:moveTo>
                    <a:pt x="1580" y="0"/>
                  </a:moveTo>
                  <a:cubicBezTo>
                    <a:pt x="1303" y="0"/>
                    <a:pt x="1227" y="38"/>
                    <a:pt x="1227" y="38"/>
                  </a:cubicBezTo>
                  <a:cubicBezTo>
                    <a:pt x="1227" y="38"/>
                    <a:pt x="1303" y="239"/>
                    <a:pt x="902" y="354"/>
                  </a:cubicBezTo>
                  <a:cubicBezTo>
                    <a:pt x="836" y="372"/>
                    <a:pt x="776" y="379"/>
                    <a:pt x="724" y="379"/>
                  </a:cubicBezTo>
                  <a:cubicBezTo>
                    <a:pt x="526" y="379"/>
                    <a:pt x="424" y="277"/>
                    <a:pt x="424" y="277"/>
                  </a:cubicBezTo>
                  <a:cubicBezTo>
                    <a:pt x="424" y="277"/>
                    <a:pt x="32" y="392"/>
                    <a:pt x="32" y="592"/>
                  </a:cubicBezTo>
                  <a:cubicBezTo>
                    <a:pt x="0" y="760"/>
                    <a:pt x="161" y="841"/>
                    <a:pt x="354" y="841"/>
                  </a:cubicBezTo>
                  <a:cubicBezTo>
                    <a:pt x="393" y="841"/>
                    <a:pt x="432" y="838"/>
                    <a:pt x="472" y="831"/>
                  </a:cubicBezTo>
                  <a:cubicBezTo>
                    <a:pt x="499" y="824"/>
                    <a:pt x="524" y="820"/>
                    <a:pt x="546" y="820"/>
                  </a:cubicBezTo>
                  <a:cubicBezTo>
                    <a:pt x="756" y="820"/>
                    <a:pt x="787" y="1108"/>
                    <a:pt x="787" y="1108"/>
                  </a:cubicBezTo>
                  <a:cubicBezTo>
                    <a:pt x="787" y="1108"/>
                    <a:pt x="896" y="1166"/>
                    <a:pt x="1040" y="1166"/>
                  </a:cubicBezTo>
                  <a:cubicBezTo>
                    <a:pt x="1072" y="1166"/>
                    <a:pt x="1106" y="1163"/>
                    <a:pt x="1141" y="1156"/>
                  </a:cubicBezTo>
                  <a:cubicBezTo>
                    <a:pt x="1427" y="1070"/>
                    <a:pt x="1466" y="956"/>
                    <a:pt x="1466" y="956"/>
                  </a:cubicBezTo>
                  <a:cubicBezTo>
                    <a:pt x="1466" y="956"/>
                    <a:pt x="1380" y="793"/>
                    <a:pt x="1380" y="678"/>
                  </a:cubicBezTo>
                  <a:cubicBezTo>
                    <a:pt x="1380" y="516"/>
                    <a:pt x="1580" y="440"/>
                    <a:pt x="1618" y="440"/>
                  </a:cubicBezTo>
                  <a:cubicBezTo>
                    <a:pt x="1905" y="315"/>
                    <a:pt x="1857" y="0"/>
                    <a:pt x="158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0"/>
            <p:cNvSpPr/>
            <p:nvPr/>
          </p:nvSpPr>
          <p:spPr>
            <a:xfrm>
              <a:off x="6223532" y="3284429"/>
              <a:ext cx="61818" cy="37390"/>
            </a:xfrm>
            <a:custGeom>
              <a:rect b="b" l="l" r="r" t="t"/>
              <a:pathLst>
                <a:path extrusionOk="0" h="1226" w="2027">
                  <a:moveTo>
                    <a:pt x="1310" y="1"/>
                  </a:moveTo>
                  <a:cubicBezTo>
                    <a:pt x="1310" y="1"/>
                    <a:pt x="1348" y="239"/>
                    <a:pt x="956" y="364"/>
                  </a:cubicBezTo>
                  <a:cubicBezTo>
                    <a:pt x="873" y="390"/>
                    <a:pt x="800" y="400"/>
                    <a:pt x="737" y="400"/>
                  </a:cubicBezTo>
                  <a:cubicBezTo>
                    <a:pt x="527" y="400"/>
                    <a:pt x="431" y="287"/>
                    <a:pt x="431" y="287"/>
                  </a:cubicBezTo>
                  <a:cubicBezTo>
                    <a:pt x="431" y="287"/>
                    <a:pt x="39" y="402"/>
                    <a:pt x="1" y="602"/>
                  </a:cubicBezTo>
                  <a:cubicBezTo>
                    <a:pt x="1" y="777"/>
                    <a:pt x="182" y="887"/>
                    <a:pt x="387" y="887"/>
                  </a:cubicBezTo>
                  <a:cubicBezTo>
                    <a:pt x="417" y="887"/>
                    <a:pt x="448" y="885"/>
                    <a:pt x="479" y="880"/>
                  </a:cubicBezTo>
                  <a:cubicBezTo>
                    <a:pt x="506" y="872"/>
                    <a:pt x="530" y="869"/>
                    <a:pt x="553" y="869"/>
                  </a:cubicBezTo>
                  <a:cubicBezTo>
                    <a:pt x="763" y="869"/>
                    <a:pt x="794" y="1157"/>
                    <a:pt x="794" y="1157"/>
                  </a:cubicBezTo>
                  <a:cubicBezTo>
                    <a:pt x="794" y="1157"/>
                    <a:pt x="905" y="1225"/>
                    <a:pt x="1044" y="1225"/>
                  </a:cubicBezTo>
                  <a:cubicBezTo>
                    <a:pt x="1092" y="1225"/>
                    <a:pt x="1144" y="1217"/>
                    <a:pt x="1195" y="1195"/>
                  </a:cubicBezTo>
                  <a:cubicBezTo>
                    <a:pt x="1511" y="1118"/>
                    <a:pt x="1549" y="1004"/>
                    <a:pt x="1549" y="1004"/>
                  </a:cubicBezTo>
                  <a:cubicBezTo>
                    <a:pt x="1549" y="1004"/>
                    <a:pt x="1472" y="841"/>
                    <a:pt x="1472" y="717"/>
                  </a:cubicBezTo>
                  <a:cubicBezTo>
                    <a:pt x="1472" y="564"/>
                    <a:pt x="1673" y="478"/>
                    <a:pt x="1711" y="440"/>
                  </a:cubicBezTo>
                  <a:cubicBezTo>
                    <a:pt x="2027" y="325"/>
                    <a:pt x="1988" y="1"/>
                    <a:pt x="167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0"/>
            <p:cNvSpPr/>
            <p:nvPr/>
          </p:nvSpPr>
          <p:spPr>
            <a:xfrm>
              <a:off x="6239269" y="3309529"/>
              <a:ext cx="59501" cy="39189"/>
            </a:xfrm>
            <a:custGeom>
              <a:rect b="b" l="l" r="r" t="t"/>
              <a:pathLst>
                <a:path extrusionOk="0" h="1285" w="1951">
                  <a:moveTo>
                    <a:pt x="1669" y="1"/>
                  </a:moveTo>
                  <a:cubicBezTo>
                    <a:pt x="1646" y="1"/>
                    <a:pt x="1619" y="6"/>
                    <a:pt x="1587" y="18"/>
                  </a:cubicBezTo>
                  <a:cubicBezTo>
                    <a:pt x="1511" y="57"/>
                    <a:pt x="1234" y="133"/>
                    <a:pt x="1157" y="181"/>
                  </a:cubicBezTo>
                  <a:cubicBezTo>
                    <a:pt x="1157" y="257"/>
                    <a:pt x="1109" y="372"/>
                    <a:pt x="794" y="458"/>
                  </a:cubicBezTo>
                  <a:cubicBezTo>
                    <a:pt x="699" y="497"/>
                    <a:pt x="621" y="514"/>
                    <a:pt x="555" y="514"/>
                  </a:cubicBezTo>
                  <a:cubicBezTo>
                    <a:pt x="428" y="514"/>
                    <a:pt x="340" y="453"/>
                    <a:pt x="240" y="372"/>
                  </a:cubicBezTo>
                  <a:cubicBezTo>
                    <a:pt x="116" y="458"/>
                    <a:pt x="1" y="534"/>
                    <a:pt x="39" y="773"/>
                  </a:cubicBezTo>
                  <a:cubicBezTo>
                    <a:pt x="116" y="974"/>
                    <a:pt x="202" y="1089"/>
                    <a:pt x="240" y="1175"/>
                  </a:cubicBezTo>
                  <a:cubicBezTo>
                    <a:pt x="294" y="1247"/>
                    <a:pt x="403" y="1285"/>
                    <a:pt x="545" y="1285"/>
                  </a:cubicBezTo>
                  <a:cubicBezTo>
                    <a:pt x="704" y="1285"/>
                    <a:pt x="902" y="1237"/>
                    <a:pt x="1109" y="1136"/>
                  </a:cubicBezTo>
                  <a:cubicBezTo>
                    <a:pt x="1549" y="974"/>
                    <a:pt x="1234" y="659"/>
                    <a:pt x="1396" y="573"/>
                  </a:cubicBezTo>
                  <a:cubicBezTo>
                    <a:pt x="1587" y="496"/>
                    <a:pt x="1950" y="458"/>
                    <a:pt x="1874" y="257"/>
                  </a:cubicBezTo>
                  <a:cubicBezTo>
                    <a:pt x="1801" y="153"/>
                    <a:pt x="1790" y="1"/>
                    <a:pt x="16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0"/>
            <p:cNvSpPr/>
            <p:nvPr/>
          </p:nvSpPr>
          <p:spPr>
            <a:xfrm>
              <a:off x="6251224" y="3328376"/>
              <a:ext cx="57152" cy="44953"/>
            </a:xfrm>
            <a:custGeom>
              <a:rect b="b" l="l" r="r" t="t"/>
              <a:pathLst>
                <a:path extrusionOk="0" h="1474" w="1874">
                  <a:moveTo>
                    <a:pt x="1570" y="1"/>
                  </a:moveTo>
                  <a:cubicBezTo>
                    <a:pt x="1545" y="1"/>
                    <a:pt x="1516" y="12"/>
                    <a:pt x="1482" y="41"/>
                  </a:cubicBezTo>
                  <a:cubicBezTo>
                    <a:pt x="1396" y="79"/>
                    <a:pt x="1157" y="193"/>
                    <a:pt x="1042" y="279"/>
                  </a:cubicBezTo>
                  <a:cubicBezTo>
                    <a:pt x="1080" y="356"/>
                    <a:pt x="1042" y="471"/>
                    <a:pt x="765" y="633"/>
                  </a:cubicBezTo>
                  <a:cubicBezTo>
                    <a:pt x="614" y="727"/>
                    <a:pt x="392" y="771"/>
                    <a:pt x="226" y="771"/>
                  </a:cubicBezTo>
                  <a:cubicBezTo>
                    <a:pt x="172" y="771"/>
                    <a:pt x="124" y="767"/>
                    <a:pt x="87" y="757"/>
                  </a:cubicBezTo>
                  <a:cubicBezTo>
                    <a:pt x="1" y="834"/>
                    <a:pt x="1" y="872"/>
                    <a:pt x="87" y="1073"/>
                  </a:cubicBezTo>
                  <a:cubicBezTo>
                    <a:pt x="201" y="1235"/>
                    <a:pt x="240" y="1311"/>
                    <a:pt x="326" y="1388"/>
                  </a:cubicBezTo>
                  <a:cubicBezTo>
                    <a:pt x="364" y="1273"/>
                    <a:pt x="402" y="1149"/>
                    <a:pt x="478" y="1111"/>
                  </a:cubicBezTo>
                  <a:cubicBezTo>
                    <a:pt x="526" y="1069"/>
                    <a:pt x="581" y="1038"/>
                    <a:pt x="628" y="1038"/>
                  </a:cubicBezTo>
                  <a:cubicBezTo>
                    <a:pt x="667" y="1038"/>
                    <a:pt x="700" y="1059"/>
                    <a:pt x="717" y="1111"/>
                  </a:cubicBezTo>
                  <a:cubicBezTo>
                    <a:pt x="765" y="1187"/>
                    <a:pt x="803" y="1350"/>
                    <a:pt x="803" y="1474"/>
                  </a:cubicBezTo>
                  <a:cubicBezTo>
                    <a:pt x="918" y="1426"/>
                    <a:pt x="1080" y="1350"/>
                    <a:pt x="1243" y="1235"/>
                  </a:cubicBezTo>
                  <a:cubicBezTo>
                    <a:pt x="1596" y="996"/>
                    <a:pt x="1243" y="757"/>
                    <a:pt x="1396" y="633"/>
                  </a:cubicBezTo>
                  <a:cubicBezTo>
                    <a:pt x="1520" y="518"/>
                    <a:pt x="1873" y="394"/>
                    <a:pt x="1759" y="193"/>
                  </a:cubicBezTo>
                  <a:cubicBezTo>
                    <a:pt x="1692" y="134"/>
                    <a:pt x="1654" y="1"/>
                    <a:pt x="15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80"/>
            <p:cNvSpPr/>
            <p:nvPr/>
          </p:nvSpPr>
          <p:spPr>
            <a:xfrm>
              <a:off x="6271932" y="3346217"/>
              <a:ext cx="49863" cy="48979"/>
            </a:xfrm>
            <a:custGeom>
              <a:rect b="b" l="l" r="r" t="t"/>
              <a:pathLst>
                <a:path extrusionOk="0" h="1606" w="1635">
                  <a:moveTo>
                    <a:pt x="1278" y="1"/>
                  </a:moveTo>
                  <a:cubicBezTo>
                    <a:pt x="1243" y="1"/>
                    <a:pt x="1203" y="15"/>
                    <a:pt x="1156" y="48"/>
                  </a:cubicBezTo>
                  <a:cubicBezTo>
                    <a:pt x="1080" y="86"/>
                    <a:pt x="879" y="287"/>
                    <a:pt x="803" y="325"/>
                  </a:cubicBezTo>
                  <a:cubicBezTo>
                    <a:pt x="841" y="449"/>
                    <a:pt x="841" y="526"/>
                    <a:pt x="602" y="726"/>
                  </a:cubicBezTo>
                  <a:cubicBezTo>
                    <a:pt x="440" y="841"/>
                    <a:pt x="239" y="965"/>
                    <a:pt x="86" y="1004"/>
                  </a:cubicBezTo>
                  <a:cubicBezTo>
                    <a:pt x="38" y="1080"/>
                    <a:pt x="0" y="1204"/>
                    <a:pt x="0" y="1281"/>
                  </a:cubicBezTo>
                  <a:lnTo>
                    <a:pt x="0" y="1319"/>
                  </a:lnTo>
                  <a:cubicBezTo>
                    <a:pt x="124" y="1481"/>
                    <a:pt x="239" y="1519"/>
                    <a:pt x="325" y="1605"/>
                  </a:cubicBezTo>
                  <a:cubicBezTo>
                    <a:pt x="354" y="1511"/>
                    <a:pt x="405" y="1350"/>
                    <a:pt x="500" y="1350"/>
                  </a:cubicBezTo>
                  <a:cubicBezTo>
                    <a:pt x="529" y="1350"/>
                    <a:pt x="563" y="1366"/>
                    <a:pt x="602" y="1405"/>
                  </a:cubicBezTo>
                  <a:cubicBezTo>
                    <a:pt x="640" y="1443"/>
                    <a:pt x="678" y="1519"/>
                    <a:pt x="678" y="1605"/>
                  </a:cubicBezTo>
                  <a:cubicBezTo>
                    <a:pt x="841" y="1519"/>
                    <a:pt x="994" y="1405"/>
                    <a:pt x="1156" y="1242"/>
                  </a:cubicBezTo>
                  <a:cubicBezTo>
                    <a:pt x="1472" y="965"/>
                    <a:pt x="1080" y="765"/>
                    <a:pt x="1194" y="602"/>
                  </a:cubicBezTo>
                  <a:cubicBezTo>
                    <a:pt x="1319" y="488"/>
                    <a:pt x="1634" y="325"/>
                    <a:pt x="1472" y="172"/>
                  </a:cubicBezTo>
                  <a:cubicBezTo>
                    <a:pt x="1417" y="84"/>
                    <a:pt x="1363" y="1"/>
                    <a:pt x="1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80"/>
            <p:cNvSpPr/>
            <p:nvPr/>
          </p:nvSpPr>
          <p:spPr>
            <a:xfrm>
              <a:off x="6292609" y="3362594"/>
              <a:ext cx="46082" cy="54469"/>
            </a:xfrm>
            <a:custGeom>
              <a:rect b="b" l="l" r="r" t="t"/>
              <a:pathLst>
                <a:path extrusionOk="0" h="1786" w="1511">
                  <a:moveTo>
                    <a:pt x="1123" y="0"/>
                  </a:moveTo>
                  <a:cubicBezTo>
                    <a:pt x="1086" y="0"/>
                    <a:pt x="1044" y="18"/>
                    <a:pt x="994" y="65"/>
                  </a:cubicBezTo>
                  <a:cubicBezTo>
                    <a:pt x="918" y="151"/>
                    <a:pt x="717" y="352"/>
                    <a:pt x="641" y="428"/>
                  </a:cubicBezTo>
                  <a:cubicBezTo>
                    <a:pt x="679" y="505"/>
                    <a:pt x="717" y="629"/>
                    <a:pt x="478" y="868"/>
                  </a:cubicBezTo>
                  <a:cubicBezTo>
                    <a:pt x="364" y="982"/>
                    <a:pt x="163" y="1107"/>
                    <a:pt x="0" y="1145"/>
                  </a:cubicBezTo>
                  <a:lnTo>
                    <a:pt x="0" y="1260"/>
                  </a:lnTo>
                  <a:lnTo>
                    <a:pt x="0" y="1546"/>
                  </a:lnTo>
                  <a:cubicBezTo>
                    <a:pt x="125" y="1661"/>
                    <a:pt x="201" y="1699"/>
                    <a:pt x="316" y="1785"/>
                  </a:cubicBezTo>
                  <a:lnTo>
                    <a:pt x="364" y="1785"/>
                  </a:lnTo>
                  <a:cubicBezTo>
                    <a:pt x="364" y="1661"/>
                    <a:pt x="364" y="1546"/>
                    <a:pt x="440" y="1460"/>
                  </a:cubicBezTo>
                  <a:cubicBezTo>
                    <a:pt x="469" y="1431"/>
                    <a:pt x="500" y="1419"/>
                    <a:pt x="529" y="1419"/>
                  </a:cubicBezTo>
                  <a:cubicBezTo>
                    <a:pt x="575" y="1419"/>
                    <a:pt x="617" y="1451"/>
                    <a:pt x="641" y="1498"/>
                  </a:cubicBezTo>
                  <a:cubicBezTo>
                    <a:pt x="679" y="1546"/>
                    <a:pt x="717" y="1584"/>
                    <a:pt x="755" y="1661"/>
                  </a:cubicBezTo>
                  <a:cubicBezTo>
                    <a:pt x="841" y="1584"/>
                    <a:pt x="956" y="1460"/>
                    <a:pt x="1080" y="1346"/>
                  </a:cubicBezTo>
                  <a:cubicBezTo>
                    <a:pt x="1396" y="982"/>
                    <a:pt x="956" y="830"/>
                    <a:pt x="1080" y="667"/>
                  </a:cubicBezTo>
                  <a:cubicBezTo>
                    <a:pt x="1195" y="505"/>
                    <a:pt x="1510" y="304"/>
                    <a:pt x="1319" y="151"/>
                  </a:cubicBezTo>
                  <a:cubicBezTo>
                    <a:pt x="1260" y="92"/>
                    <a:pt x="1205" y="0"/>
                    <a:pt x="11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80"/>
            <p:cNvSpPr/>
            <p:nvPr/>
          </p:nvSpPr>
          <p:spPr>
            <a:xfrm>
              <a:off x="6315635" y="3374336"/>
              <a:ext cx="42575" cy="58464"/>
            </a:xfrm>
            <a:custGeom>
              <a:rect b="b" l="l" r="r" t="t"/>
              <a:pathLst>
                <a:path extrusionOk="0" h="1917" w="1396">
                  <a:moveTo>
                    <a:pt x="916" y="0"/>
                  </a:moveTo>
                  <a:cubicBezTo>
                    <a:pt x="872" y="0"/>
                    <a:pt x="832" y="21"/>
                    <a:pt x="803" y="82"/>
                  </a:cubicBezTo>
                  <a:cubicBezTo>
                    <a:pt x="717" y="158"/>
                    <a:pt x="602" y="397"/>
                    <a:pt x="516" y="521"/>
                  </a:cubicBezTo>
                  <a:cubicBezTo>
                    <a:pt x="602" y="597"/>
                    <a:pt x="641" y="683"/>
                    <a:pt x="478" y="961"/>
                  </a:cubicBezTo>
                  <a:cubicBezTo>
                    <a:pt x="363" y="1161"/>
                    <a:pt x="201" y="1314"/>
                    <a:pt x="0" y="1400"/>
                  </a:cubicBezTo>
                  <a:cubicBezTo>
                    <a:pt x="39" y="1438"/>
                    <a:pt x="39" y="1477"/>
                    <a:pt x="39" y="1515"/>
                  </a:cubicBezTo>
                  <a:cubicBezTo>
                    <a:pt x="39" y="1553"/>
                    <a:pt x="86" y="1639"/>
                    <a:pt x="86" y="1715"/>
                  </a:cubicBezTo>
                  <a:cubicBezTo>
                    <a:pt x="277" y="1830"/>
                    <a:pt x="402" y="1878"/>
                    <a:pt x="516" y="1916"/>
                  </a:cubicBezTo>
                  <a:lnTo>
                    <a:pt x="564" y="1916"/>
                  </a:lnTo>
                  <a:cubicBezTo>
                    <a:pt x="523" y="1775"/>
                    <a:pt x="553" y="1577"/>
                    <a:pt x="687" y="1577"/>
                  </a:cubicBezTo>
                  <a:cubicBezTo>
                    <a:pt x="707" y="1577"/>
                    <a:pt x="730" y="1581"/>
                    <a:pt x="755" y="1591"/>
                  </a:cubicBezTo>
                  <a:cubicBezTo>
                    <a:pt x="803" y="1639"/>
                    <a:pt x="841" y="1677"/>
                    <a:pt x="879" y="1715"/>
                  </a:cubicBezTo>
                  <a:cubicBezTo>
                    <a:pt x="994" y="1639"/>
                    <a:pt x="1080" y="1477"/>
                    <a:pt x="1157" y="1276"/>
                  </a:cubicBezTo>
                  <a:cubicBezTo>
                    <a:pt x="1395" y="875"/>
                    <a:pt x="918" y="836"/>
                    <a:pt x="994" y="636"/>
                  </a:cubicBezTo>
                  <a:cubicBezTo>
                    <a:pt x="1080" y="483"/>
                    <a:pt x="1357" y="206"/>
                    <a:pt x="1118" y="82"/>
                  </a:cubicBezTo>
                  <a:cubicBezTo>
                    <a:pt x="1071" y="58"/>
                    <a:pt x="989" y="0"/>
                    <a:pt x="9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80"/>
            <p:cNvSpPr/>
            <p:nvPr/>
          </p:nvSpPr>
          <p:spPr>
            <a:xfrm>
              <a:off x="6343601" y="3382631"/>
              <a:ext cx="37634" cy="59775"/>
            </a:xfrm>
            <a:custGeom>
              <a:rect b="b" l="l" r="r" t="t"/>
              <a:pathLst>
                <a:path extrusionOk="0" h="1960" w="1234">
                  <a:moveTo>
                    <a:pt x="569" y="1"/>
                  </a:moveTo>
                  <a:cubicBezTo>
                    <a:pt x="509" y="1"/>
                    <a:pt x="459" y="29"/>
                    <a:pt x="440" y="125"/>
                  </a:cubicBezTo>
                  <a:cubicBezTo>
                    <a:pt x="402" y="249"/>
                    <a:pt x="364" y="526"/>
                    <a:pt x="316" y="603"/>
                  </a:cubicBezTo>
                  <a:cubicBezTo>
                    <a:pt x="402" y="689"/>
                    <a:pt x="517" y="765"/>
                    <a:pt x="364" y="1128"/>
                  </a:cubicBezTo>
                  <a:cubicBezTo>
                    <a:pt x="278" y="1405"/>
                    <a:pt x="163" y="1520"/>
                    <a:pt x="1" y="1606"/>
                  </a:cubicBezTo>
                  <a:cubicBezTo>
                    <a:pt x="39" y="1644"/>
                    <a:pt x="39" y="1644"/>
                    <a:pt x="39" y="1682"/>
                  </a:cubicBezTo>
                  <a:cubicBezTo>
                    <a:pt x="77" y="1721"/>
                    <a:pt x="125" y="1797"/>
                    <a:pt x="125" y="1883"/>
                  </a:cubicBezTo>
                  <a:cubicBezTo>
                    <a:pt x="163" y="1883"/>
                    <a:pt x="201" y="1883"/>
                    <a:pt x="278" y="1921"/>
                  </a:cubicBezTo>
                  <a:cubicBezTo>
                    <a:pt x="440" y="1959"/>
                    <a:pt x="517" y="1959"/>
                    <a:pt x="641" y="1959"/>
                  </a:cubicBezTo>
                  <a:cubicBezTo>
                    <a:pt x="603" y="1797"/>
                    <a:pt x="603" y="1644"/>
                    <a:pt x="756" y="1606"/>
                  </a:cubicBezTo>
                  <a:cubicBezTo>
                    <a:pt x="769" y="1599"/>
                    <a:pt x="782" y="1595"/>
                    <a:pt x="794" y="1595"/>
                  </a:cubicBezTo>
                  <a:cubicBezTo>
                    <a:pt x="864" y="1595"/>
                    <a:pt x="924" y="1694"/>
                    <a:pt x="956" y="1759"/>
                  </a:cubicBezTo>
                  <a:cubicBezTo>
                    <a:pt x="1080" y="1606"/>
                    <a:pt x="1119" y="1405"/>
                    <a:pt x="1157" y="1166"/>
                  </a:cubicBezTo>
                  <a:cubicBezTo>
                    <a:pt x="1233" y="727"/>
                    <a:pt x="794" y="803"/>
                    <a:pt x="842" y="603"/>
                  </a:cubicBezTo>
                  <a:cubicBezTo>
                    <a:pt x="842" y="411"/>
                    <a:pt x="994" y="87"/>
                    <a:pt x="756" y="48"/>
                  </a:cubicBezTo>
                  <a:cubicBezTo>
                    <a:pt x="698" y="29"/>
                    <a:pt x="629" y="1"/>
                    <a:pt x="56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80"/>
            <p:cNvSpPr/>
            <p:nvPr/>
          </p:nvSpPr>
          <p:spPr>
            <a:xfrm>
              <a:off x="6375074" y="3387724"/>
              <a:ext cx="32968" cy="59623"/>
            </a:xfrm>
            <a:custGeom>
              <a:rect b="b" l="l" r="r" t="t"/>
              <a:pathLst>
                <a:path extrusionOk="0" h="1955" w="1081">
                  <a:moveTo>
                    <a:pt x="312" y="1"/>
                  </a:moveTo>
                  <a:cubicBezTo>
                    <a:pt x="217" y="1"/>
                    <a:pt x="125" y="23"/>
                    <a:pt x="125" y="158"/>
                  </a:cubicBezTo>
                  <a:cubicBezTo>
                    <a:pt x="125" y="244"/>
                    <a:pt x="125" y="522"/>
                    <a:pt x="87" y="636"/>
                  </a:cubicBezTo>
                  <a:cubicBezTo>
                    <a:pt x="201" y="674"/>
                    <a:pt x="364" y="760"/>
                    <a:pt x="287" y="1152"/>
                  </a:cubicBezTo>
                  <a:cubicBezTo>
                    <a:pt x="201" y="1439"/>
                    <a:pt x="125" y="1630"/>
                    <a:pt x="1" y="1792"/>
                  </a:cubicBezTo>
                  <a:cubicBezTo>
                    <a:pt x="48" y="1831"/>
                    <a:pt x="48" y="1869"/>
                    <a:pt x="87" y="1955"/>
                  </a:cubicBezTo>
                  <a:lnTo>
                    <a:pt x="478" y="1955"/>
                  </a:lnTo>
                  <a:cubicBezTo>
                    <a:pt x="1004" y="1955"/>
                    <a:pt x="1080" y="1477"/>
                    <a:pt x="1042" y="999"/>
                  </a:cubicBezTo>
                  <a:cubicBezTo>
                    <a:pt x="1042" y="560"/>
                    <a:pt x="603" y="722"/>
                    <a:pt x="603" y="522"/>
                  </a:cubicBezTo>
                  <a:cubicBezTo>
                    <a:pt x="567" y="333"/>
                    <a:pt x="666" y="1"/>
                    <a:pt x="480" y="1"/>
                  </a:cubicBezTo>
                  <a:cubicBezTo>
                    <a:pt x="468" y="1"/>
                    <a:pt x="455" y="3"/>
                    <a:pt x="440" y="6"/>
                  </a:cubicBezTo>
                  <a:cubicBezTo>
                    <a:pt x="403" y="6"/>
                    <a:pt x="357" y="1"/>
                    <a:pt x="3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80"/>
            <p:cNvSpPr/>
            <p:nvPr/>
          </p:nvSpPr>
          <p:spPr>
            <a:xfrm>
              <a:off x="6403041" y="3386413"/>
              <a:ext cx="34127" cy="61239"/>
            </a:xfrm>
            <a:custGeom>
              <a:rect b="b" l="l" r="r" t="t"/>
              <a:pathLst>
                <a:path extrusionOk="0" h="2008" w="1119">
                  <a:moveTo>
                    <a:pt x="326" y="1"/>
                  </a:moveTo>
                  <a:cubicBezTo>
                    <a:pt x="202" y="49"/>
                    <a:pt x="1" y="1"/>
                    <a:pt x="1" y="240"/>
                  </a:cubicBezTo>
                  <a:cubicBezTo>
                    <a:pt x="39" y="326"/>
                    <a:pt x="39" y="603"/>
                    <a:pt x="39" y="717"/>
                  </a:cubicBezTo>
                  <a:cubicBezTo>
                    <a:pt x="163" y="765"/>
                    <a:pt x="326" y="803"/>
                    <a:pt x="278" y="1195"/>
                  </a:cubicBezTo>
                  <a:cubicBezTo>
                    <a:pt x="240" y="1558"/>
                    <a:pt x="163" y="1797"/>
                    <a:pt x="39" y="1960"/>
                  </a:cubicBezTo>
                  <a:cubicBezTo>
                    <a:pt x="63" y="1998"/>
                    <a:pt x="144" y="2007"/>
                    <a:pt x="249" y="2007"/>
                  </a:cubicBezTo>
                  <a:cubicBezTo>
                    <a:pt x="354" y="2007"/>
                    <a:pt x="483" y="1998"/>
                    <a:pt x="603" y="1998"/>
                  </a:cubicBezTo>
                  <a:cubicBezTo>
                    <a:pt x="1119" y="1912"/>
                    <a:pt x="1119" y="1396"/>
                    <a:pt x="1042" y="956"/>
                  </a:cubicBezTo>
                  <a:cubicBezTo>
                    <a:pt x="956" y="526"/>
                    <a:pt x="603" y="765"/>
                    <a:pt x="517" y="565"/>
                  </a:cubicBezTo>
                  <a:cubicBezTo>
                    <a:pt x="479" y="364"/>
                    <a:pt x="565" y="1"/>
                    <a:pt x="3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80"/>
            <p:cNvSpPr/>
            <p:nvPr/>
          </p:nvSpPr>
          <p:spPr>
            <a:xfrm>
              <a:off x="6427530" y="3382845"/>
              <a:ext cx="38793" cy="60904"/>
            </a:xfrm>
            <a:custGeom>
              <a:rect b="b" l="l" r="r" t="t"/>
              <a:pathLst>
                <a:path extrusionOk="0" h="1997" w="1272">
                  <a:moveTo>
                    <a:pt x="350" y="0"/>
                  </a:moveTo>
                  <a:cubicBezTo>
                    <a:pt x="339" y="0"/>
                    <a:pt x="328" y="1"/>
                    <a:pt x="316" y="3"/>
                  </a:cubicBezTo>
                  <a:cubicBezTo>
                    <a:pt x="192" y="41"/>
                    <a:pt x="1" y="41"/>
                    <a:pt x="39" y="242"/>
                  </a:cubicBezTo>
                  <a:cubicBezTo>
                    <a:pt x="77" y="318"/>
                    <a:pt x="115" y="596"/>
                    <a:pt x="115" y="720"/>
                  </a:cubicBezTo>
                  <a:cubicBezTo>
                    <a:pt x="239" y="758"/>
                    <a:pt x="392" y="796"/>
                    <a:pt x="392" y="1198"/>
                  </a:cubicBezTo>
                  <a:cubicBezTo>
                    <a:pt x="392" y="1551"/>
                    <a:pt x="354" y="1790"/>
                    <a:pt x="239" y="1952"/>
                  </a:cubicBezTo>
                  <a:cubicBezTo>
                    <a:pt x="256" y="1985"/>
                    <a:pt x="292" y="1997"/>
                    <a:pt x="344" y="1997"/>
                  </a:cubicBezTo>
                  <a:cubicBezTo>
                    <a:pt x="415" y="1997"/>
                    <a:pt x="515" y="1974"/>
                    <a:pt x="631" y="1952"/>
                  </a:cubicBezTo>
                  <a:cubicBezTo>
                    <a:pt x="555" y="1838"/>
                    <a:pt x="431" y="1675"/>
                    <a:pt x="555" y="1551"/>
                  </a:cubicBezTo>
                  <a:cubicBezTo>
                    <a:pt x="587" y="1519"/>
                    <a:pt x="628" y="1507"/>
                    <a:pt x="670" y="1507"/>
                  </a:cubicBezTo>
                  <a:cubicBezTo>
                    <a:pt x="728" y="1507"/>
                    <a:pt x="788" y="1529"/>
                    <a:pt x="832" y="1551"/>
                  </a:cubicBezTo>
                  <a:cubicBezTo>
                    <a:pt x="956" y="1637"/>
                    <a:pt x="994" y="1714"/>
                    <a:pt x="1033" y="1790"/>
                  </a:cubicBezTo>
                  <a:cubicBezTo>
                    <a:pt x="1271" y="1599"/>
                    <a:pt x="1233" y="1236"/>
                    <a:pt x="1147" y="882"/>
                  </a:cubicBezTo>
                  <a:cubicBezTo>
                    <a:pt x="1033" y="443"/>
                    <a:pt x="669" y="720"/>
                    <a:pt x="593" y="519"/>
                  </a:cubicBezTo>
                  <a:cubicBezTo>
                    <a:pt x="520" y="329"/>
                    <a:pt x="551" y="0"/>
                    <a:pt x="3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80"/>
            <p:cNvSpPr/>
            <p:nvPr/>
          </p:nvSpPr>
          <p:spPr>
            <a:xfrm>
              <a:off x="6451715" y="3377660"/>
              <a:ext cx="42575" cy="60080"/>
            </a:xfrm>
            <a:custGeom>
              <a:rect b="b" l="l" r="r" t="t"/>
              <a:pathLst>
                <a:path extrusionOk="0" h="1970" w="1396">
                  <a:moveTo>
                    <a:pt x="378" y="0"/>
                  </a:moveTo>
                  <a:cubicBezTo>
                    <a:pt x="359" y="0"/>
                    <a:pt x="339" y="3"/>
                    <a:pt x="316" y="11"/>
                  </a:cubicBezTo>
                  <a:cubicBezTo>
                    <a:pt x="201" y="11"/>
                    <a:pt x="1" y="49"/>
                    <a:pt x="77" y="250"/>
                  </a:cubicBezTo>
                  <a:cubicBezTo>
                    <a:pt x="77" y="336"/>
                    <a:pt x="163" y="613"/>
                    <a:pt x="201" y="727"/>
                  </a:cubicBezTo>
                  <a:cubicBezTo>
                    <a:pt x="316" y="727"/>
                    <a:pt x="478" y="766"/>
                    <a:pt x="478" y="1167"/>
                  </a:cubicBezTo>
                  <a:cubicBezTo>
                    <a:pt x="517" y="1482"/>
                    <a:pt x="478" y="1769"/>
                    <a:pt x="402" y="1922"/>
                  </a:cubicBezTo>
                  <a:cubicBezTo>
                    <a:pt x="418" y="1957"/>
                    <a:pt x="453" y="1970"/>
                    <a:pt x="503" y="1970"/>
                  </a:cubicBezTo>
                  <a:cubicBezTo>
                    <a:pt x="575" y="1970"/>
                    <a:pt x="676" y="1944"/>
                    <a:pt x="794" y="1922"/>
                  </a:cubicBezTo>
                  <a:cubicBezTo>
                    <a:pt x="756" y="1807"/>
                    <a:pt x="679" y="1683"/>
                    <a:pt x="717" y="1568"/>
                  </a:cubicBezTo>
                  <a:cubicBezTo>
                    <a:pt x="738" y="1500"/>
                    <a:pt x="796" y="1470"/>
                    <a:pt x="857" y="1470"/>
                  </a:cubicBezTo>
                  <a:cubicBezTo>
                    <a:pt x="907" y="1470"/>
                    <a:pt x="960" y="1491"/>
                    <a:pt x="994" y="1530"/>
                  </a:cubicBezTo>
                  <a:cubicBezTo>
                    <a:pt x="1071" y="1568"/>
                    <a:pt x="1157" y="1645"/>
                    <a:pt x="1195" y="1721"/>
                  </a:cubicBezTo>
                  <a:cubicBezTo>
                    <a:pt x="1396" y="1482"/>
                    <a:pt x="1310" y="1129"/>
                    <a:pt x="1195" y="813"/>
                  </a:cubicBezTo>
                  <a:cubicBezTo>
                    <a:pt x="1105" y="569"/>
                    <a:pt x="967" y="546"/>
                    <a:pt x="849" y="546"/>
                  </a:cubicBezTo>
                  <a:cubicBezTo>
                    <a:pt x="823" y="546"/>
                    <a:pt x="797" y="547"/>
                    <a:pt x="773" y="547"/>
                  </a:cubicBezTo>
                  <a:cubicBezTo>
                    <a:pt x="713" y="547"/>
                    <a:pt x="665" y="540"/>
                    <a:pt x="641" y="488"/>
                  </a:cubicBezTo>
                  <a:cubicBezTo>
                    <a:pt x="563" y="307"/>
                    <a:pt x="556" y="0"/>
                    <a:pt x="3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80"/>
            <p:cNvSpPr/>
            <p:nvPr/>
          </p:nvSpPr>
          <p:spPr>
            <a:xfrm>
              <a:off x="6479681" y="3371530"/>
              <a:ext cx="41141" cy="61086"/>
            </a:xfrm>
            <a:custGeom>
              <a:rect b="b" l="l" r="r" t="t"/>
              <a:pathLst>
                <a:path extrusionOk="0" h="2003" w="1349">
                  <a:moveTo>
                    <a:pt x="339" y="1"/>
                  </a:moveTo>
                  <a:cubicBezTo>
                    <a:pt x="320" y="1"/>
                    <a:pt x="300" y="4"/>
                    <a:pt x="278" y="11"/>
                  </a:cubicBezTo>
                  <a:cubicBezTo>
                    <a:pt x="154" y="59"/>
                    <a:pt x="1" y="59"/>
                    <a:pt x="39" y="250"/>
                  </a:cubicBezTo>
                  <a:cubicBezTo>
                    <a:pt x="39" y="336"/>
                    <a:pt x="116" y="613"/>
                    <a:pt x="154" y="728"/>
                  </a:cubicBezTo>
                  <a:cubicBezTo>
                    <a:pt x="278" y="728"/>
                    <a:pt x="441" y="775"/>
                    <a:pt x="479" y="1167"/>
                  </a:cubicBezTo>
                  <a:cubicBezTo>
                    <a:pt x="479" y="1569"/>
                    <a:pt x="555" y="1807"/>
                    <a:pt x="441" y="1970"/>
                  </a:cubicBezTo>
                  <a:cubicBezTo>
                    <a:pt x="452" y="1993"/>
                    <a:pt x="475" y="2002"/>
                    <a:pt x="505" y="2002"/>
                  </a:cubicBezTo>
                  <a:cubicBezTo>
                    <a:pt x="573" y="2002"/>
                    <a:pt x="681" y="1955"/>
                    <a:pt x="794" y="1922"/>
                  </a:cubicBezTo>
                  <a:cubicBezTo>
                    <a:pt x="756" y="1807"/>
                    <a:pt x="718" y="1683"/>
                    <a:pt x="756" y="1607"/>
                  </a:cubicBezTo>
                  <a:cubicBezTo>
                    <a:pt x="801" y="1562"/>
                    <a:pt x="862" y="1543"/>
                    <a:pt x="920" y="1543"/>
                  </a:cubicBezTo>
                  <a:cubicBezTo>
                    <a:pt x="961" y="1543"/>
                    <a:pt x="1001" y="1553"/>
                    <a:pt x="1033" y="1569"/>
                  </a:cubicBezTo>
                  <a:cubicBezTo>
                    <a:pt x="1071" y="1607"/>
                    <a:pt x="1109" y="1645"/>
                    <a:pt x="1195" y="1683"/>
                  </a:cubicBezTo>
                  <a:cubicBezTo>
                    <a:pt x="1348" y="1492"/>
                    <a:pt x="1272" y="1129"/>
                    <a:pt x="1157" y="814"/>
                  </a:cubicBezTo>
                  <a:cubicBezTo>
                    <a:pt x="1088" y="569"/>
                    <a:pt x="948" y="546"/>
                    <a:pt x="822" y="546"/>
                  </a:cubicBezTo>
                  <a:cubicBezTo>
                    <a:pt x="794" y="546"/>
                    <a:pt x="766" y="548"/>
                    <a:pt x="740" y="548"/>
                  </a:cubicBezTo>
                  <a:cubicBezTo>
                    <a:pt x="675" y="548"/>
                    <a:pt x="621" y="540"/>
                    <a:pt x="593" y="489"/>
                  </a:cubicBezTo>
                  <a:cubicBezTo>
                    <a:pt x="524" y="315"/>
                    <a:pt x="518" y="1"/>
                    <a:pt x="3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80"/>
            <p:cNvSpPr/>
            <p:nvPr/>
          </p:nvSpPr>
          <p:spPr>
            <a:xfrm>
              <a:off x="6506214" y="3365674"/>
              <a:ext cx="42575" cy="61452"/>
            </a:xfrm>
            <a:custGeom>
              <a:rect b="b" l="l" r="r" t="t"/>
              <a:pathLst>
                <a:path extrusionOk="0" h="2015" w="1396">
                  <a:moveTo>
                    <a:pt x="387" y="0"/>
                  </a:moveTo>
                  <a:cubicBezTo>
                    <a:pt x="369" y="0"/>
                    <a:pt x="348" y="4"/>
                    <a:pt x="325" y="12"/>
                  </a:cubicBezTo>
                  <a:cubicBezTo>
                    <a:pt x="201" y="50"/>
                    <a:pt x="1" y="50"/>
                    <a:pt x="87" y="251"/>
                  </a:cubicBezTo>
                  <a:cubicBezTo>
                    <a:pt x="87" y="366"/>
                    <a:pt x="163" y="643"/>
                    <a:pt x="201" y="729"/>
                  </a:cubicBezTo>
                  <a:cubicBezTo>
                    <a:pt x="325" y="767"/>
                    <a:pt x="478" y="767"/>
                    <a:pt x="478" y="1159"/>
                  </a:cubicBezTo>
                  <a:cubicBezTo>
                    <a:pt x="526" y="1560"/>
                    <a:pt x="602" y="1799"/>
                    <a:pt x="478" y="1999"/>
                  </a:cubicBezTo>
                  <a:cubicBezTo>
                    <a:pt x="491" y="2010"/>
                    <a:pt x="511" y="2014"/>
                    <a:pt x="537" y="2014"/>
                  </a:cubicBezTo>
                  <a:cubicBezTo>
                    <a:pt x="609" y="2014"/>
                    <a:pt x="722" y="1979"/>
                    <a:pt x="841" y="1923"/>
                  </a:cubicBezTo>
                  <a:cubicBezTo>
                    <a:pt x="803" y="1799"/>
                    <a:pt x="765" y="1722"/>
                    <a:pt x="841" y="1598"/>
                  </a:cubicBezTo>
                  <a:cubicBezTo>
                    <a:pt x="875" y="1565"/>
                    <a:pt x="912" y="1551"/>
                    <a:pt x="950" y="1551"/>
                  </a:cubicBezTo>
                  <a:cubicBezTo>
                    <a:pt x="1043" y="1551"/>
                    <a:pt x="1141" y="1634"/>
                    <a:pt x="1195" y="1722"/>
                  </a:cubicBezTo>
                  <a:cubicBezTo>
                    <a:pt x="1396" y="1522"/>
                    <a:pt x="1319" y="1120"/>
                    <a:pt x="1195" y="805"/>
                  </a:cubicBezTo>
                  <a:cubicBezTo>
                    <a:pt x="1118" y="585"/>
                    <a:pt x="999" y="554"/>
                    <a:pt x="889" y="554"/>
                  </a:cubicBezTo>
                  <a:cubicBezTo>
                    <a:pt x="846" y="554"/>
                    <a:pt x="804" y="559"/>
                    <a:pt x="767" y="559"/>
                  </a:cubicBezTo>
                  <a:cubicBezTo>
                    <a:pt x="710" y="559"/>
                    <a:pt x="664" y="548"/>
                    <a:pt x="641" y="490"/>
                  </a:cubicBezTo>
                  <a:cubicBezTo>
                    <a:pt x="572" y="343"/>
                    <a:pt x="565" y="0"/>
                    <a:pt x="3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80"/>
            <p:cNvSpPr/>
            <p:nvPr/>
          </p:nvSpPr>
          <p:spPr>
            <a:xfrm>
              <a:off x="6537992" y="3359819"/>
              <a:ext cx="37603" cy="61208"/>
            </a:xfrm>
            <a:custGeom>
              <a:rect b="b" l="l" r="r" t="t"/>
              <a:pathLst>
                <a:path extrusionOk="0" h="2007" w="1233">
                  <a:moveTo>
                    <a:pt x="350" y="0"/>
                  </a:moveTo>
                  <a:cubicBezTo>
                    <a:pt x="339" y="0"/>
                    <a:pt x="327" y="1"/>
                    <a:pt x="315" y="3"/>
                  </a:cubicBezTo>
                  <a:cubicBezTo>
                    <a:pt x="201" y="3"/>
                    <a:pt x="0" y="3"/>
                    <a:pt x="38" y="204"/>
                  </a:cubicBezTo>
                  <a:cubicBezTo>
                    <a:pt x="76" y="319"/>
                    <a:pt x="76" y="634"/>
                    <a:pt x="76" y="758"/>
                  </a:cubicBezTo>
                  <a:cubicBezTo>
                    <a:pt x="201" y="758"/>
                    <a:pt x="315" y="959"/>
                    <a:pt x="354" y="1274"/>
                  </a:cubicBezTo>
                  <a:cubicBezTo>
                    <a:pt x="440" y="1675"/>
                    <a:pt x="354" y="1790"/>
                    <a:pt x="239" y="1991"/>
                  </a:cubicBezTo>
                  <a:cubicBezTo>
                    <a:pt x="250" y="2002"/>
                    <a:pt x="272" y="2007"/>
                    <a:pt x="302" y="2007"/>
                  </a:cubicBezTo>
                  <a:cubicBezTo>
                    <a:pt x="375" y="2007"/>
                    <a:pt x="496" y="1980"/>
                    <a:pt x="631" y="1953"/>
                  </a:cubicBezTo>
                  <a:cubicBezTo>
                    <a:pt x="592" y="1790"/>
                    <a:pt x="554" y="1637"/>
                    <a:pt x="717" y="1637"/>
                  </a:cubicBezTo>
                  <a:cubicBezTo>
                    <a:pt x="740" y="1628"/>
                    <a:pt x="761" y="1623"/>
                    <a:pt x="782" y="1623"/>
                  </a:cubicBezTo>
                  <a:cubicBezTo>
                    <a:pt x="864" y="1623"/>
                    <a:pt x="925" y="1691"/>
                    <a:pt x="956" y="1752"/>
                  </a:cubicBezTo>
                  <a:cubicBezTo>
                    <a:pt x="994" y="1752"/>
                    <a:pt x="994" y="1752"/>
                    <a:pt x="1032" y="1790"/>
                  </a:cubicBezTo>
                  <a:cubicBezTo>
                    <a:pt x="1233" y="1589"/>
                    <a:pt x="1194" y="1236"/>
                    <a:pt x="1108" y="873"/>
                  </a:cubicBezTo>
                  <a:cubicBezTo>
                    <a:pt x="994" y="443"/>
                    <a:pt x="631" y="720"/>
                    <a:pt x="592" y="519"/>
                  </a:cubicBezTo>
                  <a:cubicBezTo>
                    <a:pt x="520" y="329"/>
                    <a:pt x="551" y="0"/>
                    <a:pt x="3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80"/>
            <p:cNvSpPr/>
            <p:nvPr/>
          </p:nvSpPr>
          <p:spPr>
            <a:xfrm>
              <a:off x="6569435" y="3356037"/>
              <a:ext cx="32968" cy="62062"/>
            </a:xfrm>
            <a:custGeom>
              <a:rect b="b" l="l" r="r" t="t"/>
              <a:pathLst>
                <a:path extrusionOk="0" h="2035" w="1081">
                  <a:moveTo>
                    <a:pt x="309" y="1"/>
                  </a:moveTo>
                  <a:cubicBezTo>
                    <a:pt x="299" y="1"/>
                    <a:pt x="289" y="1"/>
                    <a:pt x="278" y="3"/>
                  </a:cubicBezTo>
                  <a:cubicBezTo>
                    <a:pt x="163" y="41"/>
                    <a:pt x="1" y="3"/>
                    <a:pt x="1" y="204"/>
                  </a:cubicBezTo>
                  <a:lnTo>
                    <a:pt x="1" y="758"/>
                  </a:lnTo>
                  <a:cubicBezTo>
                    <a:pt x="125" y="758"/>
                    <a:pt x="240" y="959"/>
                    <a:pt x="278" y="1283"/>
                  </a:cubicBezTo>
                  <a:cubicBezTo>
                    <a:pt x="316" y="1713"/>
                    <a:pt x="240" y="1838"/>
                    <a:pt x="125" y="2000"/>
                  </a:cubicBezTo>
                  <a:cubicBezTo>
                    <a:pt x="138" y="2026"/>
                    <a:pt x="163" y="2034"/>
                    <a:pt x="199" y="2034"/>
                  </a:cubicBezTo>
                  <a:cubicBezTo>
                    <a:pt x="271" y="2034"/>
                    <a:pt x="383" y="2000"/>
                    <a:pt x="517" y="2000"/>
                  </a:cubicBezTo>
                  <a:cubicBezTo>
                    <a:pt x="479" y="1876"/>
                    <a:pt x="441" y="1713"/>
                    <a:pt x="603" y="1675"/>
                  </a:cubicBezTo>
                  <a:cubicBezTo>
                    <a:pt x="679" y="1675"/>
                    <a:pt x="756" y="1713"/>
                    <a:pt x="794" y="1799"/>
                  </a:cubicBezTo>
                  <a:cubicBezTo>
                    <a:pt x="842" y="1799"/>
                    <a:pt x="842" y="1838"/>
                    <a:pt x="880" y="1838"/>
                  </a:cubicBezTo>
                  <a:cubicBezTo>
                    <a:pt x="1081" y="1675"/>
                    <a:pt x="1081" y="1283"/>
                    <a:pt x="1033" y="959"/>
                  </a:cubicBezTo>
                  <a:cubicBezTo>
                    <a:pt x="957" y="481"/>
                    <a:pt x="555" y="720"/>
                    <a:pt x="517" y="519"/>
                  </a:cubicBezTo>
                  <a:cubicBezTo>
                    <a:pt x="480" y="373"/>
                    <a:pt x="514" y="1"/>
                    <a:pt x="30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80"/>
            <p:cNvSpPr/>
            <p:nvPr/>
          </p:nvSpPr>
          <p:spPr>
            <a:xfrm>
              <a:off x="6599750" y="3354848"/>
              <a:ext cx="30345" cy="61056"/>
            </a:xfrm>
            <a:custGeom>
              <a:rect b="b" l="l" r="r" t="t"/>
              <a:pathLst>
                <a:path extrusionOk="0" h="2002" w="995">
                  <a:moveTo>
                    <a:pt x="211" y="1"/>
                  </a:moveTo>
                  <a:cubicBezTo>
                    <a:pt x="106" y="1"/>
                    <a:pt x="1" y="21"/>
                    <a:pt x="1" y="166"/>
                  </a:cubicBezTo>
                  <a:lnTo>
                    <a:pt x="1" y="721"/>
                  </a:lnTo>
                  <a:cubicBezTo>
                    <a:pt x="87" y="759"/>
                    <a:pt x="163" y="921"/>
                    <a:pt x="201" y="1275"/>
                  </a:cubicBezTo>
                  <a:cubicBezTo>
                    <a:pt x="201" y="1676"/>
                    <a:pt x="125" y="1800"/>
                    <a:pt x="1" y="1953"/>
                  </a:cubicBezTo>
                  <a:cubicBezTo>
                    <a:pt x="1" y="1989"/>
                    <a:pt x="35" y="2001"/>
                    <a:pt x="89" y="2001"/>
                  </a:cubicBezTo>
                  <a:cubicBezTo>
                    <a:pt x="166" y="2001"/>
                    <a:pt x="284" y="1976"/>
                    <a:pt x="402" y="1953"/>
                  </a:cubicBezTo>
                  <a:cubicBezTo>
                    <a:pt x="364" y="1877"/>
                    <a:pt x="364" y="1752"/>
                    <a:pt x="440" y="1676"/>
                  </a:cubicBezTo>
                  <a:cubicBezTo>
                    <a:pt x="468" y="1659"/>
                    <a:pt x="497" y="1651"/>
                    <a:pt x="527" y="1651"/>
                  </a:cubicBezTo>
                  <a:cubicBezTo>
                    <a:pt x="630" y="1651"/>
                    <a:pt x="737" y="1742"/>
                    <a:pt x="803" y="1838"/>
                  </a:cubicBezTo>
                  <a:cubicBezTo>
                    <a:pt x="994" y="1638"/>
                    <a:pt x="994" y="1322"/>
                    <a:pt x="994" y="998"/>
                  </a:cubicBezTo>
                  <a:cubicBezTo>
                    <a:pt x="918" y="520"/>
                    <a:pt x="517" y="721"/>
                    <a:pt x="517" y="520"/>
                  </a:cubicBezTo>
                  <a:cubicBezTo>
                    <a:pt x="480" y="329"/>
                    <a:pt x="556" y="1"/>
                    <a:pt x="359" y="1"/>
                  </a:cubicBezTo>
                  <a:cubicBezTo>
                    <a:pt x="349" y="1"/>
                    <a:pt x="338" y="2"/>
                    <a:pt x="326" y="4"/>
                  </a:cubicBezTo>
                  <a:cubicBezTo>
                    <a:pt x="291" y="4"/>
                    <a:pt x="251" y="1"/>
                    <a:pt x="2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80"/>
            <p:cNvSpPr/>
            <p:nvPr/>
          </p:nvSpPr>
          <p:spPr>
            <a:xfrm>
              <a:off x="6626557" y="3353689"/>
              <a:ext cx="31504" cy="60324"/>
            </a:xfrm>
            <a:custGeom>
              <a:rect b="b" l="l" r="r" t="t"/>
              <a:pathLst>
                <a:path extrusionOk="0" h="1978" w="1033">
                  <a:moveTo>
                    <a:pt x="288" y="1"/>
                  </a:moveTo>
                  <a:cubicBezTo>
                    <a:pt x="182" y="1"/>
                    <a:pt x="77" y="21"/>
                    <a:pt x="77" y="166"/>
                  </a:cubicBezTo>
                  <a:cubicBezTo>
                    <a:pt x="77" y="243"/>
                    <a:pt x="39" y="596"/>
                    <a:pt x="39" y="682"/>
                  </a:cubicBezTo>
                  <a:cubicBezTo>
                    <a:pt x="163" y="720"/>
                    <a:pt x="240" y="921"/>
                    <a:pt x="240" y="1274"/>
                  </a:cubicBezTo>
                  <a:cubicBezTo>
                    <a:pt x="240" y="1676"/>
                    <a:pt x="163" y="1790"/>
                    <a:pt x="1" y="1915"/>
                  </a:cubicBezTo>
                  <a:cubicBezTo>
                    <a:pt x="23" y="1959"/>
                    <a:pt x="88" y="1978"/>
                    <a:pt x="179" y="1978"/>
                  </a:cubicBezTo>
                  <a:cubicBezTo>
                    <a:pt x="242" y="1978"/>
                    <a:pt x="319" y="1969"/>
                    <a:pt x="402" y="1953"/>
                  </a:cubicBezTo>
                  <a:cubicBezTo>
                    <a:pt x="402" y="1876"/>
                    <a:pt x="354" y="1790"/>
                    <a:pt x="402" y="1752"/>
                  </a:cubicBezTo>
                  <a:cubicBezTo>
                    <a:pt x="441" y="1684"/>
                    <a:pt x="490" y="1658"/>
                    <a:pt x="542" y="1658"/>
                  </a:cubicBezTo>
                  <a:cubicBezTo>
                    <a:pt x="643" y="1658"/>
                    <a:pt x="756" y="1756"/>
                    <a:pt x="832" y="1838"/>
                  </a:cubicBezTo>
                  <a:cubicBezTo>
                    <a:pt x="1033" y="1676"/>
                    <a:pt x="1033" y="1313"/>
                    <a:pt x="1033" y="997"/>
                  </a:cubicBezTo>
                  <a:cubicBezTo>
                    <a:pt x="995" y="520"/>
                    <a:pt x="593" y="720"/>
                    <a:pt x="555" y="520"/>
                  </a:cubicBezTo>
                  <a:cubicBezTo>
                    <a:pt x="519" y="329"/>
                    <a:pt x="586" y="1"/>
                    <a:pt x="429" y="1"/>
                  </a:cubicBezTo>
                  <a:cubicBezTo>
                    <a:pt x="421" y="1"/>
                    <a:pt x="412" y="2"/>
                    <a:pt x="402" y="4"/>
                  </a:cubicBezTo>
                  <a:cubicBezTo>
                    <a:pt x="368" y="4"/>
                    <a:pt x="328" y="1"/>
                    <a:pt x="28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80"/>
            <p:cNvSpPr/>
            <p:nvPr/>
          </p:nvSpPr>
          <p:spPr>
            <a:xfrm>
              <a:off x="6654554" y="3352530"/>
              <a:ext cx="32663" cy="60721"/>
            </a:xfrm>
            <a:custGeom>
              <a:rect b="b" l="l" r="r" t="t"/>
              <a:pathLst>
                <a:path extrusionOk="0" h="1991" w="1071">
                  <a:moveTo>
                    <a:pt x="321" y="0"/>
                  </a:moveTo>
                  <a:cubicBezTo>
                    <a:pt x="217" y="0"/>
                    <a:pt x="115" y="20"/>
                    <a:pt x="115" y="156"/>
                  </a:cubicBezTo>
                  <a:cubicBezTo>
                    <a:pt x="115" y="242"/>
                    <a:pt x="77" y="596"/>
                    <a:pt x="77" y="682"/>
                  </a:cubicBezTo>
                  <a:cubicBezTo>
                    <a:pt x="153" y="758"/>
                    <a:pt x="239" y="921"/>
                    <a:pt x="239" y="1274"/>
                  </a:cubicBezTo>
                  <a:cubicBezTo>
                    <a:pt x="239" y="1676"/>
                    <a:pt x="153" y="1790"/>
                    <a:pt x="0" y="1914"/>
                  </a:cubicBezTo>
                  <a:cubicBezTo>
                    <a:pt x="38" y="1991"/>
                    <a:pt x="201" y="1991"/>
                    <a:pt x="392" y="1991"/>
                  </a:cubicBezTo>
                  <a:cubicBezTo>
                    <a:pt x="354" y="1876"/>
                    <a:pt x="354" y="1752"/>
                    <a:pt x="478" y="1714"/>
                  </a:cubicBezTo>
                  <a:cubicBezTo>
                    <a:pt x="492" y="1707"/>
                    <a:pt x="508" y="1704"/>
                    <a:pt x="524" y="1704"/>
                  </a:cubicBezTo>
                  <a:cubicBezTo>
                    <a:pt x="597" y="1704"/>
                    <a:pt x="686" y="1766"/>
                    <a:pt x="717" y="1828"/>
                  </a:cubicBezTo>
                  <a:cubicBezTo>
                    <a:pt x="755" y="1828"/>
                    <a:pt x="793" y="1876"/>
                    <a:pt x="793" y="1876"/>
                  </a:cubicBezTo>
                  <a:cubicBezTo>
                    <a:pt x="1032" y="1714"/>
                    <a:pt x="1070" y="1351"/>
                    <a:pt x="1032" y="1035"/>
                  </a:cubicBezTo>
                  <a:cubicBezTo>
                    <a:pt x="1032" y="558"/>
                    <a:pt x="631" y="758"/>
                    <a:pt x="593" y="558"/>
                  </a:cubicBezTo>
                  <a:cubicBezTo>
                    <a:pt x="554" y="357"/>
                    <a:pt x="679" y="3"/>
                    <a:pt x="440" y="3"/>
                  </a:cubicBezTo>
                  <a:cubicBezTo>
                    <a:pt x="404" y="3"/>
                    <a:pt x="362" y="0"/>
                    <a:pt x="32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0"/>
            <p:cNvSpPr/>
            <p:nvPr/>
          </p:nvSpPr>
          <p:spPr>
            <a:xfrm>
              <a:off x="6683679" y="3351341"/>
              <a:ext cx="31504" cy="61056"/>
            </a:xfrm>
            <a:custGeom>
              <a:rect b="b" l="l" r="r" t="t"/>
              <a:pathLst>
                <a:path extrusionOk="0" h="2002" w="1033">
                  <a:moveTo>
                    <a:pt x="287" y="0"/>
                  </a:moveTo>
                  <a:cubicBezTo>
                    <a:pt x="198" y="0"/>
                    <a:pt x="115" y="25"/>
                    <a:pt x="115" y="195"/>
                  </a:cubicBezTo>
                  <a:cubicBezTo>
                    <a:pt x="115" y="281"/>
                    <a:pt x="77" y="597"/>
                    <a:pt x="39" y="721"/>
                  </a:cubicBezTo>
                  <a:cubicBezTo>
                    <a:pt x="154" y="759"/>
                    <a:pt x="240" y="960"/>
                    <a:pt x="240" y="1275"/>
                  </a:cubicBezTo>
                  <a:cubicBezTo>
                    <a:pt x="201" y="1676"/>
                    <a:pt x="115" y="1791"/>
                    <a:pt x="1" y="1953"/>
                  </a:cubicBezTo>
                  <a:cubicBezTo>
                    <a:pt x="1" y="1992"/>
                    <a:pt x="39" y="2001"/>
                    <a:pt x="102" y="2001"/>
                  </a:cubicBezTo>
                  <a:cubicBezTo>
                    <a:pt x="165" y="2001"/>
                    <a:pt x="254" y="1992"/>
                    <a:pt x="354" y="1992"/>
                  </a:cubicBezTo>
                  <a:cubicBezTo>
                    <a:pt x="316" y="1867"/>
                    <a:pt x="278" y="1753"/>
                    <a:pt x="354" y="1676"/>
                  </a:cubicBezTo>
                  <a:cubicBezTo>
                    <a:pt x="379" y="1659"/>
                    <a:pt x="405" y="1652"/>
                    <a:pt x="431" y="1652"/>
                  </a:cubicBezTo>
                  <a:cubicBezTo>
                    <a:pt x="537" y="1652"/>
                    <a:pt x="649" y="1768"/>
                    <a:pt x="717" y="1829"/>
                  </a:cubicBezTo>
                  <a:cubicBezTo>
                    <a:pt x="717" y="1867"/>
                    <a:pt x="756" y="1867"/>
                    <a:pt x="794" y="1915"/>
                  </a:cubicBezTo>
                  <a:cubicBezTo>
                    <a:pt x="994" y="1753"/>
                    <a:pt x="1033" y="1390"/>
                    <a:pt x="1033" y="1036"/>
                  </a:cubicBezTo>
                  <a:cubicBezTo>
                    <a:pt x="994" y="597"/>
                    <a:pt x="593" y="759"/>
                    <a:pt x="593" y="558"/>
                  </a:cubicBezTo>
                  <a:cubicBezTo>
                    <a:pt x="555" y="358"/>
                    <a:pt x="631" y="4"/>
                    <a:pt x="392" y="4"/>
                  </a:cubicBezTo>
                  <a:cubicBezTo>
                    <a:pt x="360" y="4"/>
                    <a:pt x="323" y="0"/>
                    <a:pt x="2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0"/>
            <p:cNvSpPr/>
            <p:nvPr/>
          </p:nvSpPr>
          <p:spPr>
            <a:xfrm>
              <a:off x="6710211" y="3352530"/>
              <a:ext cx="32937" cy="59562"/>
            </a:xfrm>
            <a:custGeom>
              <a:rect b="b" l="l" r="r" t="t"/>
              <a:pathLst>
                <a:path extrusionOk="0" h="1953" w="1080">
                  <a:moveTo>
                    <a:pt x="372" y="0"/>
                  </a:moveTo>
                  <a:cubicBezTo>
                    <a:pt x="281" y="0"/>
                    <a:pt x="190" y="20"/>
                    <a:pt x="163" y="156"/>
                  </a:cubicBezTo>
                  <a:cubicBezTo>
                    <a:pt x="163" y="242"/>
                    <a:pt x="124" y="558"/>
                    <a:pt x="124" y="682"/>
                  </a:cubicBezTo>
                  <a:cubicBezTo>
                    <a:pt x="201" y="720"/>
                    <a:pt x="287" y="921"/>
                    <a:pt x="287" y="1236"/>
                  </a:cubicBezTo>
                  <a:cubicBezTo>
                    <a:pt x="239" y="1637"/>
                    <a:pt x="163" y="1752"/>
                    <a:pt x="0" y="1876"/>
                  </a:cubicBezTo>
                  <a:cubicBezTo>
                    <a:pt x="48" y="1953"/>
                    <a:pt x="239" y="1953"/>
                    <a:pt x="440" y="1953"/>
                  </a:cubicBezTo>
                  <a:cubicBezTo>
                    <a:pt x="402" y="1790"/>
                    <a:pt x="402" y="1676"/>
                    <a:pt x="526" y="1637"/>
                  </a:cubicBezTo>
                  <a:cubicBezTo>
                    <a:pt x="549" y="1628"/>
                    <a:pt x="570" y="1624"/>
                    <a:pt x="590" y="1624"/>
                  </a:cubicBezTo>
                  <a:cubicBezTo>
                    <a:pt x="671" y="1624"/>
                    <a:pt x="734" y="1691"/>
                    <a:pt x="803" y="1752"/>
                  </a:cubicBezTo>
                  <a:cubicBezTo>
                    <a:pt x="841" y="1752"/>
                    <a:pt x="841" y="1790"/>
                    <a:pt x="879" y="1790"/>
                  </a:cubicBezTo>
                  <a:cubicBezTo>
                    <a:pt x="1042" y="1637"/>
                    <a:pt x="1080" y="1312"/>
                    <a:pt x="1080" y="1035"/>
                  </a:cubicBezTo>
                  <a:cubicBezTo>
                    <a:pt x="1042" y="558"/>
                    <a:pt x="640" y="758"/>
                    <a:pt x="640" y="558"/>
                  </a:cubicBezTo>
                  <a:cubicBezTo>
                    <a:pt x="602" y="357"/>
                    <a:pt x="717" y="3"/>
                    <a:pt x="478" y="3"/>
                  </a:cubicBezTo>
                  <a:cubicBezTo>
                    <a:pt x="445" y="3"/>
                    <a:pt x="409" y="0"/>
                    <a:pt x="37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80"/>
            <p:cNvSpPr/>
            <p:nvPr/>
          </p:nvSpPr>
          <p:spPr>
            <a:xfrm>
              <a:off x="6739337" y="3354848"/>
              <a:ext cx="30619" cy="56085"/>
            </a:xfrm>
            <a:custGeom>
              <a:rect b="b" l="l" r="r" t="t"/>
              <a:pathLst>
                <a:path extrusionOk="0" h="1839" w="1004">
                  <a:moveTo>
                    <a:pt x="338" y="1"/>
                  </a:moveTo>
                  <a:cubicBezTo>
                    <a:pt x="245" y="1"/>
                    <a:pt x="153" y="21"/>
                    <a:pt x="125" y="166"/>
                  </a:cubicBezTo>
                  <a:cubicBezTo>
                    <a:pt x="125" y="243"/>
                    <a:pt x="87" y="520"/>
                    <a:pt x="87" y="644"/>
                  </a:cubicBezTo>
                  <a:cubicBezTo>
                    <a:pt x="163" y="682"/>
                    <a:pt x="240" y="845"/>
                    <a:pt x="240" y="1160"/>
                  </a:cubicBezTo>
                  <a:cubicBezTo>
                    <a:pt x="201" y="1561"/>
                    <a:pt x="125" y="1638"/>
                    <a:pt x="1" y="1800"/>
                  </a:cubicBezTo>
                  <a:cubicBezTo>
                    <a:pt x="1" y="1838"/>
                    <a:pt x="163" y="1838"/>
                    <a:pt x="326" y="1838"/>
                  </a:cubicBezTo>
                  <a:lnTo>
                    <a:pt x="326" y="1676"/>
                  </a:lnTo>
                  <a:cubicBezTo>
                    <a:pt x="287" y="1561"/>
                    <a:pt x="364" y="1514"/>
                    <a:pt x="478" y="1514"/>
                  </a:cubicBezTo>
                  <a:cubicBezTo>
                    <a:pt x="603" y="1561"/>
                    <a:pt x="679" y="1638"/>
                    <a:pt x="717" y="1752"/>
                  </a:cubicBezTo>
                  <a:lnTo>
                    <a:pt x="765" y="1752"/>
                  </a:lnTo>
                  <a:cubicBezTo>
                    <a:pt x="956" y="1600"/>
                    <a:pt x="1004" y="1275"/>
                    <a:pt x="1004" y="959"/>
                  </a:cubicBezTo>
                  <a:cubicBezTo>
                    <a:pt x="956" y="520"/>
                    <a:pt x="603" y="682"/>
                    <a:pt x="564" y="520"/>
                  </a:cubicBezTo>
                  <a:cubicBezTo>
                    <a:pt x="564" y="319"/>
                    <a:pt x="641" y="4"/>
                    <a:pt x="440" y="4"/>
                  </a:cubicBezTo>
                  <a:cubicBezTo>
                    <a:pt x="409" y="4"/>
                    <a:pt x="373" y="1"/>
                    <a:pt x="33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80"/>
            <p:cNvSpPr/>
            <p:nvPr/>
          </p:nvSpPr>
          <p:spPr>
            <a:xfrm>
              <a:off x="6763826" y="3357166"/>
              <a:ext cx="32663" cy="56176"/>
            </a:xfrm>
            <a:custGeom>
              <a:rect b="b" l="l" r="r" t="t"/>
              <a:pathLst>
                <a:path extrusionOk="0" h="1842" w="1071">
                  <a:moveTo>
                    <a:pt x="435" y="0"/>
                  </a:moveTo>
                  <a:cubicBezTo>
                    <a:pt x="349" y="0"/>
                    <a:pt x="265" y="18"/>
                    <a:pt x="239" y="129"/>
                  </a:cubicBezTo>
                  <a:cubicBezTo>
                    <a:pt x="239" y="205"/>
                    <a:pt x="201" y="530"/>
                    <a:pt x="153" y="606"/>
                  </a:cubicBezTo>
                  <a:cubicBezTo>
                    <a:pt x="239" y="683"/>
                    <a:pt x="316" y="845"/>
                    <a:pt x="277" y="1160"/>
                  </a:cubicBezTo>
                  <a:cubicBezTo>
                    <a:pt x="239" y="1562"/>
                    <a:pt x="153" y="1638"/>
                    <a:pt x="0" y="1762"/>
                  </a:cubicBezTo>
                  <a:cubicBezTo>
                    <a:pt x="39" y="1839"/>
                    <a:pt x="239" y="1839"/>
                    <a:pt x="478" y="1839"/>
                  </a:cubicBezTo>
                  <a:cubicBezTo>
                    <a:pt x="495" y="1840"/>
                    <a:pt x="511" y="1841"/>
                    <a:pt x="527" y="1841"/>
                  </a:cubicBezTo>
                  <a:cubicBezTo>
                    <a:pt x="926" y="1841"/>
                    <a:pt x="1032" y="1385"/>
                    <a:pt x="1032" y="1008"/>
                  </a:cubicBezTo>
                  <a:cubicBezTo>
                    <a:pt x="1071" y="568"/>
                    <a:pt x="679" y="721"/>
                    <a:pt x="679" y="530"/>
                  </a:cubicBezTo>
                  <a:cubicBezTo>
                    <a:pt x="631" y="329"/>
                    <a:pt x="755" y="4"/>
                    <a:pt x="555" y="4"/>
                  </a:cubicBezTo>
                  <a:cubicBezTo>
                    <a:pt x="518" y="4"/>
                    <a:pt x="476" y="0"/>
                    <a:pt x="4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0"/>
            <p:cNvSpPr/>
            <p:nvPr/>
          </p:nvSpPr>
          <p:spPr>
            <a:xfrm>
              <a:off x="6791792" y="3358874"/>
              <a:ext cx="30345" cy="55627"/>
            </a:xfrm>
            <a:custGeom>
              <a:rect b="b" l="l" r="r" t="t"/>
              <a:pathLst>
                <a:path extrusionOk="0" h="1824" w="995">
                  <a:moveTo>
                    <a:pt x="353" y="0"/>
                  </a:moveTo>
                  <a:cubicBezTo>
                    <a:pt x="282" y="0"/>
                    <a:pt x="219" y="33"/>
                    <a:pt x="192" y="149"/>
                  </a:cubicBezTo>
                  <a:cubicBezTo>
                    <a:pt x="192" y="235"/>
                    <a:pt x="154" y="512"/>
                    <a:pt x="115" y="627"/>
                  </a:cubicBezTo>
                  <a:cubicBezTo>
                    <a:pt x="240" y="665"/>
                    <a:pt x="278" y="827"/>
                    <a:pt x="240" y="1143"/>
                  </a:cubicBezTo>
                  <a:cubicBezTo>
                    <a:pt x="192" y="1506"/>
                    <a:pt x="115" y="1620"/>
                    <a:pt x="1" y="1745"/>
                  </a:cubicBezTo>
                  <a:cubicBezTo>
                    <a:pt x="1" y="1821"/>
                    <a:pt x="192" y="1783"/>
                    <a:pt x="431" y="1821"/>
                  </a:cubicBezTo>
                  <a:cubicBezTo>
                    <a:pt x="447" y="1823"/>
                    <a:pt x="463" y="1823"/>
                    <a:pt x="479" y="1823"/>
                  </a:cubicBezTo>
                  <a:cubicBezTo>
                    <a:pt x="879" y="1823"/>
                    <a:pt x="994" y="1367"/>
                    <a:pt x="994" y="990"/>
                  </a:cubicBezTo>
                  <a:cubicBezTo>
                    <a:pt x="994" y="589"/>
                    <a:pt x="631" y="713"/>
                    <a:pt x="593" y="512"/>
                  </a:cubicBezTo>
                  <a:cubicBezTo>
                    <a:pt x="593" y="350"/>
                    <a:pt x="717" y="34"/>
                    <a:pt x="517" y="34"/>
                  </a:cubicBezTo>
                  <a:cubicBezTo>
                    <a:pt x="464" y="18"/>
                    <a:pt x="406" y="0"/>
                    <a:pt x="35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80"/>
            <p:cNvSpPr/>
            <p:nvPr/>
          </p:nvSpPr>
          <p:spPr>
            <a:xfrm>
              <a:off x="6815977" y="3364119"/>
              <a:ext cx="31504" cy="51815"/>
            </a:xfrm>
            <a:custGeom>
              <a:rect b="b" l="l" r="r" t="t"/>
              <a:pathLst>
                <a:path extrusionOk="0" h="1699" w="1033">
                  <a:moveTo>
                    <a:pt x="435" y="1"/>
                  </a:moveTo>
                  <a:cubicBezTo>
                    <a:pt x="368" y="1"/>
                    <a:pt x="316" y="26"/>
                    <a:pt x="316" y="139"/>
                  </a:cubicBezTo>
                  <a:cubicBezTo>
                    <a:pt x="278" y="216"/>
                    <a:pt x="240" y="455"/>
                    <a:pt x="201" y="579"/>
                  </a:cubicBezTo>
                  <a:cubicBezTo>
                    <a:pt x="278" y="617"/>
                    <a:pt x="316" y="780"/>
                    <a:pt x="278" y="1057"/>
                  </a:cubicBezTo>
                  <a:cubicBezTo>
                    <a:pt x="240" y="1410"/>
                    <a:pt x="163" y="1496"/>
                    <a:pt x="1" y="1611"/>
                  </a:cubicBezTo>
                  <a:cubicBezTo>
                    <a:pt x="1" y="1687"/>
                    <a:pt x="201" y="1687"/>
                    <a:pt x="402" y="1687"/>
                  </a:cubicBezTo>
                  <a:cubicBezTo>
                    <a:pt x="439" y="1695"/>
                    <a:pt x="474" y="1698"/>
                    <a:pt x="506" y="1698"/>
                  </a:cubicBezTo>
                  <a:cubicBezTo>
                    <a:pt x="853" y="1698"/>
                    <a:pt x="960" y="1303"/>
                    <a:pt x="994" y="971"/>
                  </a:cubicBezTo>
                  <a:cubicBezTo>
                    <a:pt x="1033" y="579"/>
                    <a:pt x="641" y="655"/>
                    <a:pt x="679" y="493"/>
                  </a:cubicBezTo>
                  <a:cubicBezTo>
                    <a:pt x="679" y="340"/>
                    <a:pt x="794" y="63"/>
                    <a:pt x="593" y="15"/>
                  </a:cubicBezTo>
                  <a:cubicBezTo>
                    <a:pt x="544" y="15"/>
                    <a:pt x="485" y="1"/>
                    <a:pt x="43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80"/>
            <p:cNvSpPr/>
            <p:nvPr/>
          </p:nvSpPr>
          <p:spPr>
            <a:xfrm>
              <a:off x="6839002" y="3368480"/>
              <a:ext cx="32968" cy="52334"/>
            </a:xfrm>
            <a:custGeom>
              <a:rect b="b" l="l" r="r" t="t"/>
              <a:pathLst>
                <a:path extrusionOk="0" h="1716" w="1081">
                  <a:moveTo>
                    <a:pt x="486" y="0"/>
                  </a:moveTo>
                  <a:cubicBezTo>
                    <a:pt x="429" y="0"/>
                    <a:pt x="385" y="27"/>
                    <a:pt x="364" y="111"/>
                  </a:cubicBezTo>
                  <a:cubicBezTo>
                    <a:pt x="316" y="197"/>
                    <a:pt x="278" y="474"/>
                    <a:pt x="239" y="551"/>
                  </a:cubicBezTo>
                  <a:cubicBezTo>
                    <a:pt x="316" y="637"/>
                    <a:pt x="364" y="789"/>
                    <a:pt x="316" y="1067"/>
                  </a:cubicBezTo>
                  <a:cubicBezTo>
                    <a:pt x="239" y="1430"/>
                    <a:pt x="163" y="1506"/>
                    <a:pt x="1" y="1592"/>
                  </a:cubicBezTo>
                  <a:cubicBezTo>
                    <a:pt x="39" y="1669"/>
                    <a:pt x="201" y="1669"/>
                    <a:pt x="402" y="1707"/>
                  </a:cubicBezTo>
                  <a:cubicBezTo>
                    <a:pt x="437" y="1713"/>
                    <a:pt x="469" y="1716"/>
                    <a:pt x="500" y="1716"/>
                  </a:cubicBezTo>
                  <a:cubicBezTo>
                    <a:pt x="859" y="1716"/>
                    <a:pt x="962" y="1325"/>
                    <a:pt x="1033" y="990"/>
                  </a:cubicBezTo>
                  <a:cubicBezTo>
                    <a:pt x="1080" y="589"/>
                    <a:pt x="679" y="675"/>
                    <a:pt x="717" y="512"/>
                  </a:cubicBezTo>
                  <a:cubicBezTo>
                    <a:pt x="717" y="350"/>
                    <a:pt x="841" y="35"/>
                    <a:pt x="641" y="35"/>
                  </a:cubicBezTo>
                  <a:cubicBezTo>
                    <a:pt x="585" y="18"/>
                    <a:pt x="532" y="0"/>
                    <a:pt x="4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0"/>
            <p:cNvSpPr/>
            <p:nvPr/>
          </p:nvSpPr>
          <p:spPr>
            <a:xfrm>
              <a:off x="6863187" y="3376227"/>
              <a:ext cx="30619" cy="48430"/>
            </a:xfrm>
            <a:custGeom>
              <a:rect b="b" l="l" r="r" t="t"/>
              <a:pathLst>
                <a:path extrusionOk="0" h="1588" w="1004">
                  <a:moveTo>
                    <a:pt x="474" y="0"/>
                  </a:moveTo>
                  <a:cubicBezTo>
                    <a:pt x="424" y="0"/>
                    <a:pt x="383" y="20"/>
                    <a:pt x="364" y="96"/>
                  </a:cubicBezTo>
                  <a:cubicBezTo>
                    <a:pt x="364" y="182"/>
                    <a:pt x="287" y="421"/>
                    <a:pt x="240" y="497"/>
                  </a:cubicBezTo>
                  <a:cubicBezTo>
                    <a:pt x="326" y="574"/>
                    <a:pt x="364" y="736"/>
                    <a:pt x="287" y="975"/>
                  </a:cubicBezTo>
                  <a:cubicBezTo>
                    <a:pt x="201" y="1290"/>
                    <a:pt x="125" y="1376"/>
                    <a:pt x="1" y="1453"/>
                  </a:cubicBezTo>
                  <a:cubicBezTo>
                    <a:pt x="1" y="1529"/>
                    <a:pt x="163" y="1529"/>
                    <a:pt x="364" y="1577"/>
                  </a:cubicBezTo>
                  <a:cubicBezTo>
                    <a:pt x="400" y="1584"/>
                    <a:pt x="435" y="1587"/>
                    <a:pt x="467" y="1587"/>
                  </a:cubicBezTo>
                  <a:cubicBezTo>
                    <a:pt x="786" y="1587"/>
                    <a:pt x="887" y="1258"/>
                    <a:pt x="956" y="937"/>
                  </a:cubicBezTo>
                  <a:cubicBezTo>
                    <a:pt x="1004" y="574"/>
                    <a:pt x="641" y="660"/>
                    <a:pt x="679" y="497"/>
                  </a:cubicBezTo>
                  <a:cubicBezTo>
                    <a:pt x="679" y="335"/>
                    <a:pt x="803" y="58"/>
                    <a:pt x="641" y="20"/>
                  </a:cubicBezTo>
                  <a:cubicBezTo>
                    <a:pt x="584" y="20"/>
                    <a:pt x="524" y="0"/>
                    <a:pt x="47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80"/>
            <p:cNvSpPr/>
            <p:nvPr/>
          </p:nvSpPr>
          <p:spPr>
            <a:xfrm>
              <a:off x="6257385" y="3361923"/>
              <a:ext cx="17201" cy="39464"/>
            </a:xfrm>
            <a:custGeom>
              <a:rect b="b" l="l" r="r" t="t"/>
              <a:pathLst>
                <a:path extrusionOk="0" h="1294" w="564">
                  <a:moveTo>
                    <a:pt x="375" y="0"/>
                  </a:moveTo>
                  <a:cubicBezTo>
                    <a:pt x="299" y="0"/>
                    <a:pt x="212" y="125"/>
                    <a:pt x="162" y="489"/>
                  </a:cubicBezTo>
                  <a:cubicBezTo>
                    <a:pt x="124" y="766"/>
                    <a:pt x="85" y="1043"/>
                    <a:pt x="38" y="1167"/>
                  </a:cubicBezTo>
                  <a:cubicBezTo>
                    <a:pt x="1" y="1245"/>
                    <a:pt x="19" y="1294"/>
                    <a:pt x="65" y="1294"/>
                  </a:cubicBezTo>
                  <a:cubicBezTo>
                    <a:pt x="114" y="1294"/>
                    <a:pt x="197" y="1235"/>
                    <a:pt x="276" y="1090"/>
                  </a:cubicBezTo>
                  <a:cubicBezTo>
                    <a:pt x="401" y="804"/>
                    <a:pt x="563" y="250"/>
                    <a:pt x="477" y="87"/>
                  </a:cubicBezTo>
                  <a:cubicBezTo>
                    <a:pt x="451" y="35"/>
                    <a:pt x="414" y="0"/>
                    <a:pt x="3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80"/>
            <p:cNvSpPr/>
            <p:nvPr/>
          </p:nvSpPr>
          <p:spPr>
            <a:xfrm>
              <a:off x="6281203" y="3388883"/>
              <a:ext cx="12595" cy="41111"/>
            </a:xfrm>
            <a:custGeom>
              <a:rect b="b" l="l" r="r" t="t"/>
              <a:pathLst>
                <a:path extrusionOk="0" h="1348" w="413">
                  <a:moveTo>
                    <a:pt x="185" y="1"/>
                  </a:moveTo>
                  <a:cubicBezTo>
                    <a:pt x="109" y="1"/>
                    <a:pt x="47" y="143"/>
                    <a:pt x="21" y="522"/>
                  </a:cubicBezTo>
                  <a:lnTo>
                    <a:pt x="21" y="1238"/>
                  </a:lnTo>
                  <a:cubicBezTo>
                    <a:pt x="0" y="1308"/>
                    <a:pt x="19" y="1348"/>
                    <a:pt x="52" y="1348"/>
                  </a:cubicBezTo>
                  <a:cubicBezTo>
                    <a:pt x="97" y="1348"/>
                    <a:pt x="168" y="1278"/>
                    <a:pt x="212" y="1114"/>
                  </a:cubicBezTo>
                  <a:cubicBezTo>
                    <a:pt x="336" y="837"/>
                    <a:pt x="413" y="206"/>
                    <a:pt x="298" y="82"/>
                  </a:cubicBezTo>
                  <a:cubicBezTo>
                    <a:pt x="259" y="31"/>
                    <a:pt x="221" y="1"/>
                    <a:pt x="18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0"/>
            <p:cNvSpPr/>
            <p:nvPr/>
          </p:nvSpPr>
          <p:spPr>
            <a:xfrm>
              <a:off x="6304290" y="3408188"/>
              <a:ext cx="16316" cy="49162"/>
            </a:xfrm>
            <a:custGeom>
              <a:rect b="b" l="l" r="r" t="t"/>
              <a:pathLst>
                <a:path extrusionOk="0" h="1612" w="535">
                  <a:moveTo>
                    <a:pt x="127" y="0"/>
                  </a:moveTo>
                  <a:cubicBezTo>
                    <a:pt x="48" y="0"/>
                    <a:pt x="1" y="151"/>
                    <a:pt x="57" y="567"/>
                  </a:cubicBezTo>
                  <a:cubicBezTo>
                    <a:pt x="95" y="806"/>
                    <a:pt x="296" y="1360"/>
                    <a:pt x="296" y="1523"/>
                  </a:cubicBezTo>
                  <a:cubicBezTo>
                    <a:pt x="296" y="1581"/>
                    <a:pt x="320" y="1612"/>
                    <a:pt x="351" y="1612"/>
                  </a:cubicBezTo>
                  <a:cubicBezTo>
                    <a:pt x="402" y="1612"/>
                    <a:pt x="473" y="1532"/>
                    <a:pt x="497" y="1360"/>
                  </a:cubicBezTo>
                  <a:cubicBezTo>
                    <a:pt x="535" y="1045"/>
                    <a:pt x="372" y="166"/>
                    <a:pt x="219" y="51"/>
                  </a:cubicBezTo>
                  <a:cubicBezTo>
                    <a:pt x="187" y="19"/>
                    <a:pt x="155" y="0"/>
                    <a:pt x="12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0"/>
            <p:cNvSpPr/>
            <p:nvPr/>
          </p:nvSpPr>
          <p:spPr>
            <a:xfrm>
              <a:off x="6332622" y="3425114"/>
              <a:ext cx="19457" cy="48034"/>
            </a:xfrm>
            <a:custGeom>
              <a:rect b="b" l="l" r="r" t="t"/>
              <a:pathLst>
                <a:path extrusionOk="0" h="1575" w="638">
                  <a:moveTo>
                    <a:pt x="113" y="1"/>
                  </a:moveTo>
                  <a:cubicBezTo>
                    <a:pt x="39" y="1"/>
                    <a:pt x="1" y="154"/>
                    <a:pt x="122" y="566"/>
                  </a:cubicBezTo>
                  <a:cubicBezTo>
                    <a:pt x="198" y="805"/>
                    <a:pt x="437" y="1321"/>
                    <a:pt x="485" y="1484"/>
                  </a:cubicBezTo>
                  <a:cubicBezTo>
                    <a:pt x="485" y="1543"/>
                    <a:pt x="506" y="1575"/>
                    <a:pt x="532" y="1575"/>
                  </a:cubicBezTo>
                  <a:cubicBezTo>
                    <a:pt x="577" y="1575"/>
                    <a:pt x="638" y="1482"/>
                    <a:pt x="638" y="1283"/>
                  </a:cubicBezTo>
                  <a:cubicBezTo>
                    <a:pt x="638" y="968"/>
                    <a:pt x="361" y="127"/>
                    <a:pt x="198" y="50"/>
                  </a:cubicBezTo>
                  <a:cubicBezTo>
                    <a:pt x="169" y="19"/>
                    <a:pt x="139" y="1"/>
                    <a:pt x="1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0"/>
            <p:cNvSpPr/>
            <p:nvPr/>
          </p:nvSpPr>
          <p:spPr>
            <a:xfrm>
              <a:off x="6362936" y="3433165"/>
              <a:ext cx="19457" cy="48003"/>
            </a:xfrm>
            <a:custGeom>
              <a:rect b="b" l="l" r="r" t="t"/>
              <a:pathLst>
                <a:path extrusionOk="0" h="1574" w="638">
                  <a:moveTo>
                    <a:pt x="134" y="0"/>
                  </a:moveTo>
                  <a:cubicBezTo>
                    <a:pt x="48" y="0"/>
                    <a:pt x="0" y="139"/>
                    <a:pt x="122" y="580"/>
                  </a:cubicBezTo>
                  <a:cubicBezTo>
                    <a:pt x="208" y="818"/>
                    <a:pt x="446" y="1334"/>
                    <a:pt x="485" y="1497"/>
                  </a:cubicBezTo>
                  <a:cubicBezTo>
                    <a:pt x="485" y="1544"/>
                    <a:pt x="507" y="1574"/>
                    <a:pt x="535" y="1574"/>
                  </a:cubicBezTo>
                  <a:cubicBezTo>
                    <a:pt x="579" y="1574"/>
                    <a:pt x="638" y="1497"/>
                    <a:pt x="638" y="1296"/>
                  </a:cubicBezTo>
                  <a:cubicBezTo>
                    <a:pt x="638" y="981"/>
                    <a:pt x="360" y="140"/>
                    <a:pt x="208" y="25"/>
                  </a:cubicBezTo>
                  <a:cubicBezTo>
                    <a:pt x="182" y="10"/>
                    <a:pt x="157" y="0"/>
                    <a:pt x="1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0"/>
            <p:cNvSpPr/>
            <p:nvPr/>
          </p:nvSpPr>
          <p:spPr>
            <a:xfrm>
              <a:off x="6443114" y="3429902"/>
              <a:ext cx="32053" cy="50199"/>
            </a:xfrm>
            <a:custGeom>
              <a:rect b="b" l="l" r="r" t="t"/>
              <a:pathLst>
                <a:path extrusionOk="0" h="1646" w="1051">
                  <a:moveTo>
                    <a:pt x="135" y="0"/>
                  </a:moveTo>
                  <a:cubicBezTo>
                    <a:pt x="1" y="0"/>
                    <a:pt x="4" y="124"/>
                    <a:pt x="244" y="572"/>
                  </a:cubicBezTo>
                  <a:cubicBezTo>
                    <a:pt x="359" y="773"/>
                    <a:pt x="837" y="1403"/>
                    <a:pt x="875" y="1566"/>
                  </a:cubicBezTo>
                  <a:cubicBezTo>
                    <a:pt x="904" y="1619"/>
                    <a:pt x="935" y="1646"/>
                    <a:pt x="962" y="1646"/>
                  </a:cubicBezTo>
                  <a:cubicBezTo>
                    <a:pt x="1016" y="1646"/>
                    <a:pt x="1050" y="1538"/>
                    <a:pt x="999" y="1327"/>
                  </a:cubicBezTo>
                  <a:cubicBezTo>
                    <a:pt x="961" y="1050"/>
                    <a:pt x="522" y="94"/>
                    <a:pt x="206" y="8"/>
                  </a:cubicBezTo>
                  <a:cubicBezTo>
                    <a:pt x="180" y="3"/>
                    <a:pt x="156" y="0"/>
                    <a:pt x="1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0"/>
            <p:cNvSpPr/>
            <p:nvPr/>
          </p:nvSpPr>
          <p:spPr>
            <a:xfrm>
              <a:off x="6473459" y="3425267"/>
              <a:ext cx="31992" cy="52425"/>
            </a:xfrm>
            <a:custGeom>
              <a:rect b="b" l="l" r="r" t="t"/>
              <a:pathLst>
                <a:path extrusionOk="0" h="1719" w="1049">
                  <a:moveTo>
                    <a:pt x="143" y="0"/>
                  </a:moveTo>
                  <a:cubicBezTo>
                    <a:pt x="0" y="0"/>
                    <a:pt x="2" y="143"/>
                    <a:pt x="281" y="600"/>
                  </a:cubicBezTo>
                  <a:cubicBezTo>
                    <a:pt x="406" y="800"/>
                    <a:pt x="836" y="1479"/>
                    <a:pt x="883" y="1641"/>
                  </a:cubicBezTo>
                  <a:cubicBezTo>
                    <a:pt x="909" y="1693"/>
                    <a:pt x="940" y="1719"/>
                    <a:pt x="966" y="1719"/>
                  </a:cubicBezTo>
                  <a:cubicBezTo>
                    <a:pt x="1016" y="1719"/>
                    <a:pt x="1048" y="1623"/>
                    <a:pt x="998" y="1440"/>
                  </a:cubicBezTo>
                  <a:cubicBezTo>
                    <a:pt x="922" y="1116"/>
                    <a:pt x="559" y="45"/>
                    <a:pt x="205" y="7"/>
                  </a:cubicBezTo>
                  <a:cubicBezTo>
                    <a:pt x="182" y="3"/>
                    <a:pt x="161" y="0"/>
                    <a:pt x="14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80"/>
            <p:cNvSpPr/>
            <p:nvPr/>
          </p:nvSpPr>
          <p:spPr>
            <a:xfrm>
              <a:off x="6502798" y="3420357"/>
              <a:ext cx="33151" cy="53676"/>
            </a:xfrm>
            <a:custGeom>
              <a:rect b="b" l="l" r="r" t="t"/>
              <a:pathLst>
                <a:path extrusionOk="0" h="1760" w="1087">
                  <a:moveTo>
                    <a:pt x="148" y="0"/>
                  </a:moveTo>
                  <a:cubicBezTo>
                    <a:pt x="0" y="0"/>
                    <a:pt x="23" y="177"/>
                    <a:pt x="275" y="646"/>
                  </a:cubicBezTo>
                  <a:cubicBezTo>
                    <a:pt x="437" y="847"/>
                    <a:pt x="829" y="1515"/>
                    <a:pt x="915" y="1678"/>
                  </a:cubicBezTo>
                  <a:cubicBezTo>
                    <a:pt x="928" y="1733"/>
                    <a:pt x="956" y="1760"/>
                    <a:pt x="983" y="1760"/>
                  </a:cubicBezTo>
                  <a:cubicBezTo>
                    <a:pt x="1035" y="1760"/>
                    <a:pt x="1087" y="1660"/>
                    <a:pt x="1030" y="1477"/>
                  </a:cubicBezTo>
                  <a:cubicBezTo>
                    <a:pt x="953" y="1162"/>
                    <a:pt x="514" y="44"/>
                    <a:pt x="199" y="6"/>
                  </a:cubicBezTo>
                  <a:cubicBezTo>
                    <a:pt x="180" y="2"/>
                    <a:pt x="163" y="0"/>
                    <a:pt x="1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80"/>
            <p:cNvSpPr/>
            <p:nvPr/>
          </p:nvSpPr>
          <p:spPr>
            <a:xfrm>
              <a:off x="6530703" y="3414410"/>
              <a:ext cx="31931" cy="53920"/>
            </a:xfrm>
            <a:custGeom>
              <a:rect b="b" l="l" r="r" t="t"/>
              <a:pathLst>
                <a:path extrusionOk="0" h="1768" w="1047">
                  <a:moveTo>
                    <a:pt x="201" y="0"/>
                  </a:moveTo>
                  <a:cubicBezTo>
                    <a:pt x="0" y="0"/>
                    <a:pt x="0" y="163"/>
                    <a:pt x="277" y="640"/>
                  </a:cubicBezTo>
                  <a:cubicBezTo>
                    <a:pt x="392" y="879"/>
                    <a:pt x="831" y="1558"/>
                    <a:pt x="870" y="1710"/>
                  </a:cubicBezTo>
                  <a:cubicBezTo>
                    <a:pt x="896" y="1749"/>
                    <a:pt x="925" y="1768"/>
                    <a:pt x="951" y="1768"/>
                  </a:cubicBezTo>
                  <a:cubicBezTo>
                    <a:pt x="1008" y="1768"/>
                    <a:pt x="1047" y="1670"/>
                    <a:pt x="994" y="1472"/>
                  </a:cubicBezTo>
                  <a:cubicBezTo>
                    <a:pt x="917" y="1195"/>
                    <a:pt x="516" y="86"/>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0"/>
            <p:cNvSpPr/>
            <p:nvPr/>
          </p:nvSpPr>
          <p:spPr>
            <a:xfrm>
              <a:off x="6556108" y="3410750"/>
              <a:ext cx="33303" cy="54133"/>
            </a:xfrm>
            <a:custGeom>
              <a:rect b="b" l="l" r="r" t="t"/>
              <a:pathLst>
                <a:path extrusionOk="0" h="1775" w="1092">
                  <a:moveTo>
                    <a:pt x="154" y="1"/>
                  </a:moveTo>
                  <a:cubicBezTo>
                    <a:pt x="1" y="1"/>
                    <a:pt x="25" y="198"/>
                    <a:pt x="323" y="636"/>
                  </a:cubicBezTo>
                  <a:cubicBezTo>
                    <a:pt x="438" y="875"/>
                    <a:pt x="839" y="1553"/>
                    <a:pt x="916" y="1716"/>
                  </a:cubicBezTo>
                  <a:cubicBezTo>
                    <a:pt x="928" y="1754"/>
                    <a:pt x="955" y="1775"/>
                    <a:pt x="981" y="1775"/>
                  </a:cubicBezTo>
                  <a:cubicBezTo>
                    <a:pt x="1035" y="1775"/>
                    <a:pt x="1091" y="1688"/>
                    <a:pt x="1040" y="1477"/>
                  </a:cubicBezTo>
                  <a:cubicBezTo>
                    <a:pt x="954" y="1200"/>
                    <a:pt x="562" y="82"/>
                    <a:pt x="199" y="5"/>
                  </a:cubicBezTo>
                  <a:cubicBezTo>
                    <a:pt x="183" y="2"/>
                    <a:pt x="167" y="1"/>
                    <a:pt x="1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80"/>
            <p:cNvSpPr/>
            <p:nvPr/>
          </p:nvSpPr>
          <p:spPr>
            <a:xfrm>
              <a:off x="6583799" y="3409499"/>
              <a:ext cx="32327" cy="53066"/>
            </a:xfrm>
            <a:custGeom>
              <a:rect b="b" l="l" r="r" t="t"/>
              <a:pathLst>
                <a:path extrusionOk="0" h="1740" w="1060">
                  <a:moveTo>
                    <a:pt x="121" y="0"/>
                  </a:moveTo>
                  <a:cubicBezTo>
                    <a:pt x="3" y="0"/>
                    <a:pt x="0" y="176"/>
                    <a:pt x="247" y="601"/>
                  </a:cubicBezTo>
                  <a:cubicBezTo>
                    <a:pt x="409" y="840"/>
                    <a:pt x="801" y="1518"/>
                    <a:pt x="887" y="1680"/>
                  </a:cubicBezTo>
                  <a:cubicBezTo>
                    <a:pt x="899" y="1718"/>
                    <a:pt x="926" y="1739"/>
                    <a:pt x="952" y="1739"/>
                  </a:cubicBezTo>
                  <a:cubicBezTo>
                    <a:pt x="1005" y="1739"/>
                    <a:pt x="1059" y="1653"/>
                    <a:pt x="1002" y="1442"/>
                  </a:cubicBezTo>
                  <a:cubicBezTo>
                    <a:pt x="925" y="1155"/>
                    <a:pt x="524" y="46"/>
                    <a:pt x="170" y="8"/>
                  </a:cubicBezTo>
                  <a:cubicBezTo>
                    <a:pt x="152" y="3"/>
                    <a:pt x="136" y="0"/>
                    <a:pt x="12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80"/>
            <p:cNvSpPr/>
            <p:nvPr/>
          </p:nvSpPr>
          <p:spPr>
            <a:xfrm>
              <a:off x="6611613" y="3406938"/>
              <a:ext cx="31199" cy="52883"/>
            </a:xfrm>
            <a:custGeom>
              <a:rect b="b" l="l" r="r" t="t"/>
              <a:pathLst>
                <a:path extrusionOk="0" h="1734" w="1023">
                  <a:moveTo>
                    <a:pt x="134" y="1"/>
                  </a:moveTo>
                  <a:cubicBezTo>
                    <a:pt x="9" y="1"/>
                    <a:pt x="1" y="175"/>
                    <a:pt x="252" y="608"/>
                  </a:cubicBezTo>
                  <a:cubicBezTo>
                    <a:pt x="367" y="847"/>
                    <a:pt x="806" y="1526"/>
                    <a:pt x="844" y="1678"/>
                  </a:cubicBezTo>
                  <a:cubicBezTo>
                    <a:pt x="870" y="1716"/>
                    <a:pt x="898" y="1734"/>
                    <a:pt x="923" y="1734"/>
                  </a:cubicBezTo>
                  <a:cubicBezTo>
                    <a:pt x="982" y="1734"/>
                    <a:pt x="1022" y="1634"/>
                    <a:pt x="969" y="1440"/>
                  </a:cubicBezTo>
                  <a:cubicBezTo>
                    <a:pt x="892" y="1162"/>
                    <a:pt x="529" y="92"/>
                    <a:pt x="176" y="6"/>
                  </a:cubicBezTo>
                  <a:cubicBezTo>
                    <a:pt x="160" y="3"/>
                    <a:pt x="146" y="1"/>
                    <a:pt x="13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80"/>
            <p:cNvSpPr/>
            <p:nvPr/>
          </p:nvSpPr>
          <p:spPr>
            <a:xfrm>
              <a:off x="6637353" y="3405962"/>
              <a:ext cx="33364" cy="52944"/>
            </a:xfrm>
            <a:custGeom>
              <a:rect b="b" l="l" r="r" t="t"/>
              <a:pathLst>
                <a:path extrusionOk="0" h="1736" w="1094">
                  <a:moveTo>
                    <a:pt x="201" y="0"/>
                  </a:moveTo>
                  <a:cubicBezTo>
                    <a:pt x="48" y="0"/>
                    <a:pt x="0" y="124"/>
                    <a:pt x="287" y="602"/>
                  </a:cubicBezTo>
                  <a:cubicBezTo>
                    <a:pt x="440" y="841"/>
                    <a:pt x="841" y="1510"/>
                    <a:pt x="918" y="1672"/>
                  </a:cubicBezTo>
                  <a:cubicBezTo>
                    <a:pt x="930" y="1713"/>
                    <a:pt x="957" y="1736"/>
                    <a:pt x="983" y="1736"/>
                  </a:cubicBezTo>
                  <a:cubicBezTo>
                    <a:pt x="1037" y="1736"/>
                    <a:pt x="1093" y="1644"/>
                    <a:pt x="1042" y="1433"/>
                  </a:cubicBezTo>
                  <a:cubicBezTo>
                    <a:pt x="956" y="1156"/>
                    <a:pt x="564" y="76"/>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80"/>
            <p:cNvSpPr/>
            <p:nvPr/>
          </p:nvSpPr>
          <p:spPr>
            <a:xfrm>
              <a:off x="6665319" y="3405962"/>
              <a:ext cx="33364" cy="52944"/>
            </a:xfrm>
            <a:custGeom>
              <a:rect b="b" l="l" r="r" t="t"/>
              <a:pathLst>
                <a:path extrusionOk="0" h="1736" w="1094">
                  <a:moveTo>
                    <a:pt x="201" y="0"/>
                  </a:moveTo>
                  <a:cubicBezTo>
                    <a:pt x="39" y="0"/>
                    <a:pt x="1" y="124"/>
                    <a:pt x="278" y="602"/>
                  </a:cubicBezTo>
                  <a:cubicBezTo>
                    <a:pt x="440" y="841"/>
                    <a:pt x="842" y="1510"/>
                    <a:pt x="918" y="1672"/>
                  </a:cubicBezTo>
                  <a:cubicBezTo>
                    <a:pt x="931" y="1713"/>
                    <a:pt x="957" y="1736"/>
                    <a:pt x="984" y="1736"/>
                  </a:cubicBezTo>
                  <a:cubicBezTo>
                    <a:pt x="1038" y="1736"/>
                    <a:pt x="1093" y="1644"/>
                    <a:pt x="1042" y="1433"/>
                  </a:cubicBezTo>
                  <a:cubicBezTo>
                    <a:pt x="956" y="1156"/>
                    <a:pt x="564" y="76"/>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80"/>
            <p:cNvSpPr/>
            <p:nvPr/>
          </p:nvSpPr>
          <p:spPr>
            <a:xfrm>
              <a:off x="6692126" y="3403613"/>
              <a:ext cx="31900" cy="52822"/>
            </a:xfrm>
            <a:custGeom>
              <a:rect b="b" l="l" r="r" t="t"/>
              <a:pathLst>
                <a:path extrusionOk="0" h="1732" w="1046">
                  <a:moveTo>
                    <a:pt x="201" y="1"/>
                  </a:moveTo>
                  <a:cubicBezTo>
                    <a:pt x="39" y="1"/>
                    <a:pt x="1" y="115"/>
                    <a:pt x="278" y="593"/>
                  </a:cubicBezTo>
                  <a:cubicBezTo>
                    <a:pt x="440" y="832"/>
                    <a:pt x="832" y="1510"/>
                    <a:pt x="918" y="1673"/>
                  </a:cubicBezTo>
                  <a:cubicBezTo>
                    <a:pt x="931" y="1711"/>
                    <a:pt x="952" y="1732"/>
                    <a:pt x="971" y="1732"/>
                  </a:cubicBezTo>
                  <a:cubicBezTo>
                    <a:pt x="1011" y="1732"/>
                    <a:pt x="1046" y="1645"/>
                    <a:pt x="995" y="1434"/>
                  </a:cubicBezTo>
                  <a:cubicBezTo>
                    <a:pt x="956" y="1157"/>
                    <a:pt x="555" y="77"/>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80"/>
            <p:cNvSpPr/>
            <p:nvPr/>
          </p:nvSpPr>
          <p:spPr>
            <a:xfrm>
              <a:off x="6722441" y="3403613"/>
              <a:ext cx="32083" cy="52822"/>
            </a:xfrm>
            <a:custGeom>
              <a:rect b="b" l="l" r="r" t="t"/>
              <a:pathLst>
                <a:path extrusionOk="0" h="1732" w="1052">
                  <a:moveTo>
                    <a:pt x="201" y="1"/>
                  </a:moveTo>
                  <a:cubicBezTo>
                    <a:pt x="39" y="1"/>
                    <a:pt x="1" y="115"/>
                    <a:pt x="278" y="593"/>
                  </a:cubicBezTo>
                  <a:cubicBezTo>
                    <a:pt x="402" y="832"/>
                    <a:pt x="841" y="1510"/>
                    <a:pt x="880" y="1673"/>
                  </a:cubicBezTo>
                  <a:cubicBezTo>
                    <a:pt x="905" y="1711"/>
                    <a:pt x="935" y="1732"/>
                    <a:pt x="962" y="1732"/>
                  </a:cubicBezTo>
                  <a:cubicBezTo>
                    <a:pt x="1015" y="1732"/>
                    <a:pt x="1052" y="1645"/>
                    <a:pt x="994" y="1434"/>
                  </a:cubicBezTo>
                  <a:cubicBezTo>
                    <a:pt x="918" y="1157"/>
                    <a:pt x="555" y="77"/>
                    <a:pt x="2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80"/>
            <p:cNvSpPr/>
            <p:nvPr/>
          </p:nvSpPr>
          <p:spPr>
            <a:xfrm>
              <a:off x="6747754" y="3403400"/>
              <a:ext cx="32205" cy="52456"/>
            </a:xfrm>
            <a:custGeom>
              <a:rect b="b" l="l" r="r" t="t"/>
              <a:pathLst>
                <a:path extrusionOk="0" h="1720" w="1056">
                  <a:moveTo>
                    <a:pt x="143" y="1"/>
                  </a:moveTo>
                  <a:cubicBezTo>
                    <a:pt x="5" y="1"/>
                    <a:pt x="1" y="143"/>
                    <a:pt x="288" y="600"/>
                  </a:cubicBezTo>
                  <a:cubicBezTo>
                    <a:pt x="403" y="801"/>
                    <a:pt x="804" y="1479"/>
                    <a:pt x="881" y="1642"/>
                  </a:cubicBezTo>
                  <a:cubicBezTo>
                    <a:pt x="894" y="1694"/>
                    <a:pt x="921" y="1719"/>
                    <a:pt x="949" y="1719"/>
                  </a:cubicBezTo>
                  <a:cubicBezTo>
                    <a:pt x="1002" y="1719"/>
                    <a:pt x="1056" y="1624"/>
                    <a:pt x="1005" y="1441"/>
                  </a:cubicBezTo>
                  <a:cubicBezTo>
                    <a:pt x="919" y="1116"/>
                    <a:pt x="527" y="46"/>
                    <a:pt x="202" y="8"/>
                  </a:cubicBezTo>
                  <a:cubicBezTo>
                    <a:pt x="181" y="3"/>
                    <a:pt x="161" y="1"/>
                    <a:pt x="1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80"/>
            <p:cNvSpPr/>
            <p:nvPr/>
          </p:nvSpPr>
          <p:spPr>
            <a:xfrm>
              <a:off x="6715762" y="3463510"/>
              <a:ext cx="42361" cy="35286"/>
            </a:xfrm>
            <a:custGeom>
              <a:rect b="b" l="l" r="r" t="t"/>
              <a:pathLst>
                <a:path extrusionOk="0" h="1157" w="1389">
                  <a:moveTo>
                    <a:pt x="1234" y="0"/>
                  </a:moveTo>
                  <a:cubicBezTo>
                    <a:pt x="1209" y="0"/>
                    <a:pt x="1176" y="8"/>
                    <a:pt x="1137" y="24"/>
                  </a:cubicBezTo>
                  <a:cubicBezTo>
                    <a:pt x="1013" y="62"/>
                    <a:pt x="936" y="339"/>
                    <a:pt x="774" y="578"/>
                  </a:cubicBezTo>
                  <a:cubicBezTo>
                    <a:pt x="697" y="702"/>
                    <a:pt x="458" y="903"/>
                    <a:pt x="344" y="941"/>
                  </a:cubicBezTo>
                  <a:cubicBezTo>
                    <a:pt x="181" y="1018"/>
                    <a:pt x="57" y="1018"/>
                    <a:pt x="57" y="1056"/>
                  </a:cubicBezTo>
                  <a:cubicBezTo>
                    <a:pt x="1" y="1119"/>
                    <a:pt x="116" y="1157"/>
                    <a:pt x="245" y="1157"/>
                  </a:cubicBezTo>
                  <a:cubicBezTo>
                    <a:pt x="291" y="1157"/>
                    <a:pt x="339" y="1152"/>
                    <a:pt x="382" y="1142"/>
                  </a:cubicBezTo>
                  <a:cubicBezTo>
                    <a:pt x="659" y="1056"/>
                    <a:pt x="860" y="941"/>
                    <a:pt x="1099" y="578"/>
                  </a:cubicBezTo>
                  <a:cubicBezTo>
                    <a:pt x="1303" y="275"/>
                    <a:pt x="1389" y="0"/>
                    <a:pt x="12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80"/>
            <p:cNvSpPr/>
            <p:nvPr/>
          </p:nvSpPr>
          <p:spPr>
            <a:xfrm>
              <a:off x="6539151" y="3474459"/>
              <a:ext cx="27966" cy="28546"/>
            </a:xfrm>
            <a:custGeom>
              <a:rect b="b" l="l" r="r" t="t"/>
              <a:pathLst>
                <a:path extrusionOk="0" h="936" w="917">
                  <a:moveTo>
                    <a:pt x="778" y="1"/>
                  </a:moveTo>
                  <a:cubicBezTo>
                    <a:pt x="753" y="1"/>
                    <a:pt x="721" y="9"/>
                    <a:pt x="679" y="28"/>
                  </a:cubicBezTo>
                  <a:cubicBezTo>
                    <a:pt x="554" y="66"/>
                    <a:pt x="478" y="343"/>
                    <a:pt x="316" y="582"/>
                  </a:cubicBezTo>
                  <a:cubicBezTo>
                    <a:pt x="277" y="659"/>
                    <a:pt x="115" y="783"/>
                    <a:pt x="0" y="859"/>
                  </a:cubicBezTo>
                  <a:cubicBezTo>
                    <a:pt x="115" y="898"/>
                    <a:pt x="239" y="898"/>
                    <a:pt x="354" y="936"/>
                  </a:cubicBezTo>
                  <a:cubicBezTo>
                    <a:pt x="440" y="859"/>
                    <a:pt x="516" y="745"/>
                    <a:pt x="640" y="582"/>
                  </a:cubicBezTo>
                  <a:cubicBezTo>
                    <a:pt x="803" y="274"/>
                    <a:pt x="917" y="1"/>
                    <a:pt x="7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80"/>
            <p:cNvSpPr/>
            <p:nvPr/>
          </p:nvSpPr>
          <p:spPr>
            <a:xfrm>
              <a:off x="6558669" y="3472294"/>
              <a:ext cx="36963" cy="34523"/>
            </a:xfrm>
            <a:custGeom>
              <a:rect b="b" l="l" r="r" t="t"/>
              <a:pathLst>
                <a:path extrusionOk="0" h="1132" w="1212">
                  <a:moveTo>
                    <a:pt x="1036" y="0"/>
                  </a:moveTo>
                  <a:cubicBezTo>
                    <a:pt x="1014" y="0"/>
                    <a:pt x="987" y="5"/>
                    <a:pt x="956" y="13"/>
                  </a:cubicBezTo>
                  <a:cubicBezTo>
                    <a:pt x="870" y="51"/>
                    <a:pt x="755" y="338"/>
                    <a:pt x="593" y="577"/>
                  </a:cubicBezTo>
                  <a:cubicBezTo>
                    <a:pt x="516" y="692"/>
                    <a:pt x="316" y="930"/>
                    <a:pt x="192" y="969"/>
                  </a:cubicBezTo>
                  <a:cubicBezTo>
                    <a:pt x="115" y="1007"/>
                    <a:pt x="77" y="1055"/>
                    <a:pt x="0" y="1055"/>
                  </a:cubicBezTo>
                  <a:cubicBezTo>
                    <a:pt x="77" y="1093"/>
                    <a:pt x="115" y="1093"/>
                    <a:pt x="153" y="1131"/>
                  </a:cubicBezTo>
                  <a:lnTo>
                    <a:pt x="192" y="1131"/>
                  </a:lnTo>
                  <a:cubicBezTo>
                    <a:pt x="555" y="1007"/>
                    <a:pt x="669" y="930"/>
                    <a:pt x="908" y="577"/>
                  </a:cubicBezTo>
                  <a:cubicBezTo>
                    <a:pt x="1120" y="255"/>
                    <a:pt x="1212" y="0"/>
                    <a:pt x="10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80"/>
            <p:cNvSpPr/>
            <p:nvPr/>
          </p:nvSpPr>
          <p:spPr>
            <a:xfrm>
              <a:off x="6579896" y="3470769"/>
              <a:ext cx="41873" cy="36231"/>
            </a:xfrm>
            <a:custGeom>
              <a:rect b="b" l="l" r="r" t="t"/>
              <a:pathLst>
                <a:path extrusionOk="0" h="1188" w="1373">
                  <a:moveTo>
                    <a:pt x="1225" y="1"/>
                  </a:moveTo>
                  <a:cubicBezTo>
                    <a:pt x="1201" y="1"/>
                    <a:pt x="1169" y="9"/>
                    <a:pt x="1130" y="25"/>
                  </a:cubicBezTo>
                  <a:cubicBezTo>
                    <a:pt x="1015" y="63"/>
                    <a:pt x="929" y="340"/>
                    <a:pt x="776" y="579"/>
                  </a:cubicBezTo>
                  <a:cubicBezTo>
                    <a:pt x="690" y="703"/>
                    <a:pt x="499" y="942"/>
                    <a:pt x="375" y="980"/>
                  </a:cubicBezTo>
                  <a:cubicBezTo>
                    <a:pt x="212" y="1057"/>
                    <a:pt x="59" y="1105"/>
                    <a:pt x="21" y="1143"/>
                  </a:cubicBezTo>
                  <a:cubicBezTo>
                    <a:pt x="1" y="1175"/>
                    <a:pt x="32" y="1187"/>
                    <a:pt x="87" y="1187"/>
                  </a:cubicBezTo>
                  <a:cubicBezTo>
                    <a:pt x="162" y="1187"/>
                    <a:pt x="281" y="1165"/>
                    <a:pt x="375" y="1143"/>
                  </a:cubicBezTo>
                  <a:cubicBezTo>
                    <a:pt x="690" y="1019"/>
                    <a:pt x="852" y="942"/>
                    <a:pt x="1091" y="579"/>
                  </a:cubicBezTo>
                  <a:cubicBezTo>
                    <a:pt x="1263" y="276"/>
                    <a:pt x="1372" y="1"/>
                    <a:pt x="12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0"/>
            <p:cNvSpPr/>
            <p:nvPr/>
          </p:nvSpPr>
          <p:spPr>
            <a:xfrm>
              <a:off x="6607709" y="3468726"/>
              <a:ext cx="42178" cy="35865"/>
            </a:xfrm>
            <a:custGeom>
              <a:rect b="b" l="l" r="r" t="t"/>
              <a:pathLst>
                <a:path extrusionOk="0" h="1176" w="1383">
                  <a:moveTo>
                    <a:pt x="1219" y="0"/>
                  </a:moveTo>
                  <a:cubicBezTo>
                    <a:pt x="1196" y="0"/>
                    <a:pt x="1168" y="5"/>
                    <a:pt x="1135" y="15"/>
                  </a:cubicBezTo>
                  <a:cubicBezTo>
                    <a:pt x="1020" y="54"/>
                    <a:pt x="896" y="331"/>
                    <a:pt x="781" y="570"/>
                  </a:cubicBezTo>
                  <a:cubicBezTo>
                    <a:pt x="695" y="694"/>
                    <a:pt x="495" y="933"/>
                    <a:pt x="342" y="971"/>
                  </a:cubicBezTo>
                  <a:cubicBezTo>
                    <a:pt x="218" y="1047"/>
                    <a:pt x="65" y="1086"/>
                    <a:pt x="17" y="1124"/>
                  </a:cubicBezTo>
                  <a:cubicBezTo>
                    <a:pt x="0" y="1161"/>
                    <a:pt x="28" y="1175"/>
                    <a:pt x="79" y="1175"/>
                  </a:cubicBezTo>
                  <a:cubicBezTo>
                    <a:pt x="145" y="1175"/>
                    <a:pt x="250" y="1151"/>
                    <a:pt x="342" y="1124"/>
                  </a:cubicBezTo>
                  <a:cubicBezTo>
                    <a:pt x="695" y="1009"/>
                    <a:pt x="858" y="933"/>
                    <a:pt x="1058" y="570"/>
                  </a:cubicBezTo>
                  <a:cubicBezTo>
                    <a:pt x="1268" y="259"/>
                    <a:pt x="1382" y="0"/>
                    <a:pt x="12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0"/>
            <p:cNvSpPr/>
            <p:nvPr/>
          </p:nvSpPr>
          <p:spPr>
            <a:xfrm>
              <a:off x="6634517" y="3465035"/>
              <a:ext cx="42270" cy="35835"/>
            </a:xfrm>
            <a:custGeom>
              <a:rect b="b" l="l" r="r" t="t"/>
              <a:pathLst>
                <a:path extrusionOk="0" h="1175" w="1386">
                  <a:moveTo>
                    <a:pt x="1208" y="1"/>
                  </a:moveTo>
                  <a:cubicBezTo>
                    <a:pt x="1187" y="1"/>
                    <a:pt x="1163" y="4"/>
                    <a:pt x="1135" y="12"/>
                  </a:cubicBezTo>
                  <a:cubicBezTo>
                    <a:pt x="1011" y="50"/>
                    <a:pt x="934" y="375"/>
                    <a:pt x="772" y="576"/>
                  </a:cubicBezTo>
                  <a:cubicBezTo>
                    <a:pt x="695" y="691"/>
                    <a:pt x="495" y="930"/>
                    <a:pt x="380" y="1006"/>
                  </a:cubicBezTo>
                  <a:cubicBezTo>
                    <a:pt x="218" y="1054"/>
                    <a:pt x="55" y="1092"/>
                    <a:pt x="17" y="1130"/>
                  </a:cubicBezTo>
                  <a:cubicBezTo>
                    <a:pt x="1" y="1163"/>
                    <a:pt x="34" y="1174"/>
                    <a:pt x="90" y="1174"/>
                  </a:cubicBezTo>
                  <a:cubicBezTo>
                    <a:pt x="167" y="1174"/>
                    <a:pt x="286" y="1152"/>
                    <a:pt x="380" y="1130"/>
                  </a:cubicBezTo>
                  <a:cubicBezTo>
                    <a:pt x="695" y="1006"/>
                    <a:pt x="858" y="968"/>
                    <a:pt x="1097" y="614"/>
                  </a:cubicBezTo>
                  <a:cubicBezTo>
                    <a:pt x="1268" y="288"/>
                    <a:pt x="1386" y="1"/>
                    <a:pt x="120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0"/>
            <p:cNvSpPr/>
            <p:nvPr/>
          </p:nvSpPr>
          <p:spPr>
            <a:xfrm>
              <a:off x="6660074" y="3462718"/>
              <a:ext cx="41172" cy="36414"/>
            </a:xfrm>
            <a:custGeom>
              <a:rect b="b" l="l" r="r" t="t"/>
              <a:pathLst>
                <a:path extrusionOk="0" h="1194" w="1350">
                  <a:moveTo>
                    <a:pt x="1192" y="0"/>
                  </a:moveTo>
                  <a:cubicBezTo>
                    <a:pt x="1174" y="0"/>
                    <a:pt x="1153" y="4"/>
                    <a:pt x="1128" y="12"/>
                  </a:cubicBezTo>
                  <a:cubicBezTo>
                    <a:pt x="1014" y="50"/>
                    <a:pt x="889" y="365"/>
                    <a:pt x="775" y="566"/>
                  </a:cubicBezTo>
                  <a:cubicBezTo>
                    <a:pt x="689" y="690"/>
                    <a:pt x="498" y="929"/>
                    <a:pt x="335" y="1006"/>
                  </a:cubicBezTo>
                  <a:cubicBezTo>
                    <a:pt x="211" y="1044"/>
                    <a:pt x="58" y="1130"/>
                    <a:pt x="20" y="1168"/>
                  </a:cubicBezTo>
                  <a:cubicBezTo>
                    <a:pt x="0" y="1184"/>
                    <a:pt x="23" y="1193"/>
                    <a:pt x="68" y="1193"/>
                  </a:cubicBezTo>
                  <a:cubicBezTo>
                    <a:pt x="132" y="1193"/>
                    <a:pt x="240" y="1175"/>
                    <a:pt x="335" y="1130"/>
                  </a:cubicBezTo>
                  <a:cubicBezTo>
                    <a:pt x="689" y="1006"/>
                    <a:pt x="851" y="967"/>
                    <a:pt x="1052" y="604"/>
                  </a:cubicBezTo>
                  <a:cubicBezTo>
                    <a:pt x="1266" y="287"/>
                    <a:pt x="1350" y="0"/>
                    <a:pt x="11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80"/>
            <p:cNvSpPr/>
            <p:nvPr/>
          </p:nvSpPr>
          <p:spPr>
            <a:xfrm>
              <a:off x="6687369" y="3462718"/>
              <a:ext cx="41873" cy="36414"/>
            </a:xfrm>
            <a:custGeom>
              <a:rect b="b" l="l" r="r" t="t"/>
              <a:pathLst>
                <a:path extrusionOk="0" h="1194" w="1373">
                  <a:moveTo>
                    <a:pt x="1186" y="0"/>
                  </a:moveTo>
                  <a:cubicBezTo>
                    <a:pt x="1165" y="0"/>
                    <a:pt x="1141" y="4"/>
                    <a:pt x="1112" y="12"/>
                  </a:cubicBezTo>
                  <a:cubicBezTo>
                    <a:pt x="1036" y="50"/>
                    <a:pt x="912" y="365"/>
                    <a:pt x="749" y="566"/>
                  </a:cubicBezTo>
                  <a:cubicBezTo>
                    <a:pt x="711" y="690"/>
                    <a:pt x="472" y="929"/>
                    <a:pt x="357" y="1006"/>
                  </a:cubicBezTo>
                  <a:cubicBezTo>
                    <a:pt x="233" y="1044"/>
                    <a:pt x="33" y="1130"/>
                    <a:pt x="33" y="1168"/>
                  </a:cubicBezTo>
                  <a:cubicBezTo>
                    <a:pt x="1" y="1184"/>
                    <a:pt x="23" y="1193"/>
                    <a:pt x="72" y="1193"/>
                  </a:cubicBezTo>
                  <a:cubicBezTo>
                    <a:pt x="141" y="1193"/>
                    <a:pt x="262" y="1175"/>
                    <a:pt x="357" y="1130"/>
                  </a:cubicBezTo>
                  <a:cubicBezTo>
                    <a:pt x="711" y="1006"/>
                    <a:pt x="873" y="967"/>
                    <a:pt x="1074" y="604"/>
                  </a:cubicBezTo>
                  <a:cubicBezTo>
                    <a:pt x="1289" y="287"/>
                    <a:pt x="1372" y="0"/>
                    <a:pt x="11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4" name="Google Shape;11544;p80"/>
          <p:cNvGrpSpPr/>
          <p:nvPr/>
        </p:nvGrpSpPr>
        <p:grpSpPr>
          <a:xfrm>
            <a:off x="6645958" y="1346706"/>
            <a:ext cx="1618098" cy="821121"/>
            <a:chOff x="236202" y="3129105"/>
            <a:chExt cx="1077080" cy="546576"/>
          </a:xfrm>
        </p:grpSpPr>
        <p:sp>
          <p:nvSpPr>
            <p:cNvPr id="11545" name="Google Shape;11545;p80"/>
            <p:cNvSpPr/>
            <p:nvPr/>
          </p:nvSpPr>
          <p:spPr>
            <a:xfrm>
              <a:off x="236202" y="3422827"/>
              <a:ext cx="1077080" cy="250994"/>
            </a:xfrm>
            <a:custGeom>
              <a:rect b="b" l="l" r="r" t="t"/>
              <a:pathLst>
                <a:path extrusionOk="0" h="8230" w="35317">
                  <a:moveTo>
                    <a:pt x="8871" y="1"/>
                  </a:moveTo>
                  <a:cubicBezTo>
                    <a:pt x="8319" y="1"/>
                    <a:pt x="7753" y="35"/>
                    <a:pt x="7243" y="87"/>
                  </a:cubicBezTo>
                  <a:cubicBezTo>
                    <a:pt x="6651" y="125"/>
                    <a:pt x="5294" y="364"/>
                    <a:pt x="4453" y="479"/>
                  </a:cubicBezTo>
                  <a:cubicBezTo>
                    <a:pt x="4176" y="479"/>
                    <a:pt x="4023" y="326"/>
                    <a:pt x="3899" y="288"/>
                  </a:cubicBezTo>
                  <a:cubicBezTo>
                    <a:pt x="3741" y="220"/>
                    <a:pt x="3601" y="191"/>
                    <a:pt x="3475" y="191"/>
                  </a:cubicBezTo>
                  <a:cubicBezTo>
                    <a:pt x="2999" y="191"/>
                    <a:pt x="2702" y="601"/>
                    <a:pt x="2227" y="880"/>
                  </a:cubicBezTo>
                  <a:cubicBezTo>
                    <a:pt x="679" y="1798"/>
                    <a:pt x="1" y="2199"/>
                    <a:pt x="39" y="2753"/>
                  </a:cubicBezTo>
                  <a:cubicBezTo>
                    <a:pt x="39" y="3107"/>
                    <a:pt x="440" y="3508"/>
                    <a:pt x="870" y="3871"/>
                  </a:cubicBezTo>
                  <a:cubicBezTo>
                    <a:pt x="1102" y="4024"/>
                    <a:pt x="1284" y="4110"/>
                    <a:pt x="1551" y="4110"/>
                  </a:cubicBezTo>
                  <a:cubicBezTo>
                    <a:pt x="1703" y="4110"/>
                    <a:pt x="1881" y="4083"/>
                    <a:pt x="2112" y="4024"/>
                  </a:cubicBezTo>
                  <a:cubicBezTo>
                    <a:pt x="2666" y="3871"/>
                    <a:pt x="3182" y="3709"/>
                    <a:pt x="3383" y="3632"/>
                  </a:cubicBezTo>
                  <a:cubicBezTo>
                    <a:pt x="3524" y="3577"/>
                    <a:pt x="3660" y="3552"/>
                    <a:pt x="3793" y="3552"/>
                  </a:cubicBezTo>
                  <a:cubicBezTo>
                    <a:pt x="4632" y="3552"/>
                    <a:pt x="5350" y="4551"/>
                    <a:pt x="6489" y="5343"/>
                  </a:cubicBezTo>
                  <a:cubicBezTo>
                    <a:pt x="7257" y="5883"/>
                    <a:pt x="8520" y="6091"/>
                    <a:pt x="9899" y="6091"/>
                  </a:cubicBezTo>
                  <a:cubicBezTo>
                    <a:pt x="10956" y="6091"/>
                    <a:pt x="12081" y="5969"/>
                    <a:pt x="13101" y="5782"/>
                  </a:cubicBezTo>
                  <a:cubicBezTo>
                    <a:pt x="13768" y="5647"/>
                    <a:pt x="14211" y="5593"/>
                    <a:pt x="14532" y="5593"/>
                  </a:cubicBezTo>
                  <a:cubicBezTo>
                    <a:pt x="15169" y="5593"/>
                    <a:pt x="15329" y="5805"/>
                    <a:pt x="15805" y="6021"/>
                  </a:cubicBezTo>
                  <a:cubicBezTo>
                    <a:pt x="16560" y="6298"/>
                    <a:pt x="16999" y="6451"/>
                    <a:pt x="17554" y="6499"/>
                  </a:cubicBezTo>
                  <a:cubicBezTo>
                    <a:pt x="18156" y="6537"/>
                    <a:pt x="21978" y="7292"/>
                    <a:pt x="25599" y="7970"/>
                  </a:cubicBezTo>
                  <a:cubicBezTo>
                    <a:pt x="26611" y="8157"/>
                    <a:pt x="27659" y="8230"/>
                    <a:pt x="28676" y="8230"/>
                  </a:cubicBezTo>
                  <a:cubicBezTo>
                    <a:pt x="32182" y="8230"/>
                    <a:pt x="35317" y="7368"/>
                    <a:pt x="35317" y="7368"/>
                  </a:cubicBezTo>
                  <a:lnTo>
                    <a:pt x="35317" y="7368"/>
                  </a:lnTo>
                  <a:cubicBezTo>
                    <a:pt x="35317" y="7368"/>
                    <a:pt x="34726" y="7417"/>
                    <a:pt x="33780" y="7417"/>
                  </a:cubicBezTo>
                  <a:cubicBezTo>
                    <a:pt x="32001" y="7417"/>
                    <a:pt x="28966" y="7246"/>
                    <a:pt x="26239" y="6260"/>
                  </a:cubicBezTo>
                  <a:cubicBezTo>
                    <a:pt x="24758" y="5696"/>
                    <a:pt x="22733" y="4301"/>
                    <a:pt x="22178" y="3871"/>
                  </a:cubicBezTo>
                  <a:cubicBezTo>
                    <a:pt x="20420" y="2514"/>
                    <a:pt x="19465" y="2352"/>
                    <a:pt x="18595" y="2036"/>
                  </a:cubicBezTo>
                  <a:cubicBezTo>
                    <a:pt x="17754" y="1673"/>
                    <a:pt x="15289" y="603"/>
                    <a:pt x="9909" y="49"/>
                  </a:cubicBezTo>
                  <a:cubicBezTo>
                    <a:pt x="9582" y="15"/>
                    <a:pt x="9229" y="1"/>
                    <a:pt x="887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0"/>
            <p:cNvSpPr/>
            <p:nvPr/>
          </p:nvSpPr>
          <p:spPr>
            <a:xfrm>
              <a:off x="325956" y="3537070"/>
              <a:ext cx="157977" cy="138611"/>
            </a:xfrm>
            <a:custGeom>
              <a:rect b="b" l="l" r="r" t="t"/>
              <a:pathLst>
                <a:path extrusionOk="0" h="4545" w="5180">
                  <a:moveTo>
                    <a:pt x="3546" y="1"/>
                  </a:moveTo>
                  <a:cubicBezTo>
                    <a:pt x="3546" y="1"/>
                    <a:pt x="2705" y="1797"/>
                    <a:pt x="2389" y="2390"/>
                  </a:cubicBezTo>
                  <a:cubicBezTo>
                    <a:pt x="2275" y="2667"/>
                    <a:pt x="2074" y="3068"/>
                    <a:pt x="1873" y="3307"/>
                  </a:cubicBezTo>
                  <a:cubicBezTo>
                    <a:pt x="1711" y="3546"/>
                    <a:pt x="1558" y="3746"/>
                    <a:pt x="1157" y="3861"/>
                  </a:cubicBezTo>
                  <a:cubicBezTo>
                    <a:pt x="278" y="4100"/>
                    <a:pt x="201" y="4301"/>
                    <a:pt x="1" y="4540"/>
                  </a:cubicBezTo>
                  <a:cubicBezTo>
                    <a:pt x="243" y="4540"/>
                    <a:pt x="621" y="4506"/>
                    <a:pt x="976" y="4506"/>
                  </a:cubicBezTo>
                  <a:cubicBezTo>
                    <a:pt x="1154" y="4506"/>
                    <a:pt x="1326" y="4514"/>
                    <a:pt x="1472" y="4540"/>
                  </a:cubicBezTo>
                  <a:cubicBezTo>
                    <a:pt x="1495" y="4543"/>
                    <a:pt x="1518" y="4544"/>
                    <a:pt x="1541" y="4544"/>
                  </a:cubicBezTo>
                  <a:cubicBezTo>
                    <a:pt x="1783" y="4544"/>
                    <a:pt x="1970" y="4364"/>
                    <a:pt x="2189" y="4224"/>
                  </a:cubicBezTo>
                  <a:cubicBezTo>
                    <a:pt x="2351" y="4138"/>
                    <a:pt x="2552" y="3899"/>
                    <a:pt x="2829" y="3746"/>
                  </a:cubicBezTo>
                  <a:cubicBezTo>
                    <a:pt x="3383" y="3422"/>
                    <a:pt x="4300" y="2906"/>
                    <a:pt x="4740" y="1635"/>
                  </a:cubicBezTo>
                  <a:cubicBezTo>
                    <a:pt x="5180" y="402"/>
                    <a:pt x="4941" y="364"/>
                    <a:pt x="4941" y="364"/>
                  </a:cubicBezTo>
                  <a:lnTo>
                    <a:pt x="3546"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0"/>
            <p:cNvSpPr/>
            <p:nvPr/>
          </p:nvSpPr>
          <p:spPr>
            <a:xfrm>
              <a:off x="442518" y="3554149"/>
              <a:ext cx="86308" cy="121350"/>
            </a:xfrm>
            <a:custGeom>
              <a:rect b="b" l="l" r="r" t="t"/>
              <a:pathLst>
                <a:path extrusionOk="0" h="3979" w="2830">
                  <a:moveTo>
                    <a:pt x="1576" y="1"/>
                  </a:moveTo>
                  <a:cubicBezTo>
                    <a:pt x="929" y="1"/>
                    <a:pt x="1" y="119"/>
                    <a:pt x="1" y="119"/>
                  </a:cubicBezTo>
                  <a:cubicBezTo>
                    <a:pt x="1" y="119"/>
                    <a:pt x="994" y="1791"/>
                    <a:pt x="1358" y="2231"/>
                  </a:cubicBezTo>
                  <a:cubicBezTo>
                    <a:pt x="1673" y="2670"/>
                    <a:pt x="1749" y="2948"/>
                    <a:pt x="1673" y="3186"/>
                  </a:cubicBezTo>
                  <a:cubicBezTo>
                    <a:pt x="1635" y="3464"/>
                    <a:pt x="994" y="3464"/>
                    <a:pt x="794" y="3941"/>
                  </a:cubicBezTo>
                  <a:cubicBezTo>
                    <a:pt x="858" y="3928"/>
                    <a:pt x="930" y="3923"/>
                    <a:pt x="1010" y="3923"/>
                  </a:cubicBezTo>
                  <a:cubicBezTo>
                    <a:pt x="1272" y="3923"/>
                    <a:pt x="1611" y="3979"/>
                    <a:pt x="1971" y="3979"/>
                  </a:cubicBezTo>
                  <a:cubicBezTo>
                    <a:pt x="2121" y="3979"/>
                    <a:pt x="2275" y="3969"/>
                    <a:pt x="2428" y="3941"/>
                  </a:cubicBezTo>
                  <a:cubicBezTo>
                    <a:pt x="2829" y="3865"/>
                    <a:pt x="2705" y="2948"/>
                    <a:pt x="2590" y="2346"/>
                  </a:cubicBezTo>
                  <a:cubicBezTo>
                    <a:pt x="2514" y="1715"/>
                    <a:pt x="2389" y="282"/>
                    <a:pt x="2151" y="81"/>
                  </a:cubicBezTo>
                  <a:cubicBezTo>
                    <a:pt x="2069" y="22"/>
                    <a:pt x="1847" y="1"/>
                    <a:pt x="157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80"/>
            <p:cNvSpPr/>
            <p:nvPr/>
          </p:nvSpPr>
          <p:spPr>
            <a:xfrm>
              <a:off x="634286" y="3550489"/>
              <a:ext cx="161759" cy="125040"/>
            </a:xfrm>
            <a:custGeom>
              <a:rect b="b" l="l" r="r" t="t"/>
              <a:pathLst>
                <a:path extrusionOk="0" h="4100" w="5304">
                  <a:moveTo>
                    <a:pt x="3707" y="0"/>
                  </a:moveTo>
                  <a:cubicBezTo>
                    <a:pt x="2914" y="354"/>
                    <a:pt x="2828" y="1271"/>
                    <a:pt x="2274" y="2112"/>
                  </a:cubicBezTo>
                  <a:cubicBezTo>
                    <a:pt x="1873" y="2704"/>
                    <a:pt x="1835" y="3345"/>
                    <a:pt x="1118" y="3421"/>
                  </a:cubicBezTo>
                  <a:cubicBezTo>
                    <a:pt x="363" y="3545"/>
                    <a:pt x="124" y="3622"/>
                    <a:pt x="0" y="4100"/>
                  </a:cubicBezTo>
                  <a:cubicBezTo>
                    <a:pt x="115" y="4059"/>
                    <a:pt x="245" y="4047"/>
                    <a:pt x="402" y="4047"/>
                  </a:cubicBezTo>
                  <a:cubicBezTo>
                    <a:pt x="618" y="4047"/>
                    <a:pt x="885" y="4069"/>
                    <a:pt x="1236" y="4069"/>
                  </a:cubicBezTo>
                  <a:cubicBezTo>
                    <a:pt x="1347" y="4069"/>
                    <a:pt x="1467" y="4067"/>
                    <a:pt x="1596" y="4061"/>
                  </a:cubicBezTo>
                  <a:cubicBezTo>
                    <a:pt x="2150" y="4061"/>
                    <a:pt x="2437" y="3698"/>
                    <a:pt x="2714" y="3383"/>
                  </a:cubicBezTo>
                  <a:cubicBezTo>
                    <a:pt x="3268" y="2743"/>
                    <a:pt x="5303" y="1596"/>
                    <a:pt x="5303" y="1596"/>
                  </a:cubicBezTo>
                  <a:lnTo>
                    <a:pt x="370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0"/>
            <p:cNvSpPr/>
            <p:nvPr/>
          </p:nvSpPr>
          <p:spPr>
            <a:xfrm>
              <a:off x="674482" y="3549178"/>
              <a:ext cx="144589" cy="126351"/>
            </a:xfrm>
            <a:custGeom>
              <a:rect b="b" l="l" r="r" t="t"/>
              <a:pathLst>
                <a:path extrusionOk="0" h="4143" w="4741">
                  <a:moveTo>
                    <a:pt x="1114" y="0"/>
                  </a:moveTo>
                  <a:cubicBezTo>
                    <a:pt x="483" y="0"/>
                    <a:pt x="1" y="43"/>
                    <a:pt x="1" y="43"/>
                  </a:cubicBezTo>
                  <a:cubicBezTo>
                    <a:pt x="1" y="43"/>
                    <a:pt x="1673" y="2155"/>
                    <a:pt x="2265" y="2509"/>
                  </a:cubicBezTo>
                  <a:cubicBezTo>
                    <a:pt x="2905" y="2872"/>
                    <a:pt x="3307" y="2986"/>
                    <a:pt x="3421" y="3225"/>
                  </a:cubicBezTo>
                  <a:cubicBezTo>
                    <a:pt x="3584" y="3426"/>
                    <a:pt x="3699" y="3588"/>
                    <a:pt x="3460" y="3627"/>
                  </a:cubicBezTo>
                  <a:cubicBezTo>
                    <a:pt x="3068" y="3665"/>
                    <a:pt x="2829" y="3627"/>
                    <a:pt x="2667" y="4143"/>
                  </a:cubicBezTo>
                  <a:lnTo>
                    <a:pt x="4463" y="4143"/>
                  </a:lnTo>
                  <a:cubicBezTo>
                    <a:pt x="4702" y="4143"/>
                    <a:pt x="4740" y="3741"/>
                    <a:pt x="4654" y="3388"/>
                  </a:cubicBezTo>
                  <a:cubicBezTo>
                    <a:pt x="4501" y="2470"/>
                    <a:pt x="4262" y="1477"/>
                    <a:pt x="3985" y="798"/>
                  </a:cubicBezTo>
                  <a:cubicBezTo>
                    <a:pt x="3685" y="125"/>
                    <a:pt x="2185" y="0"/>
                    <a:pt x="111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80"/>
            <p:cNvSpPr/>
            <p:nvPr/>
          </p:nvSpPr>
          <p:spPr>
            <a:xfrm>
              <a:off x="372008" y="3129105"/>
              <a:ext cx="624223" cy="460146"/>
            </a:xfrm>
            <a:custGeom>
              <a:rect b="b" l="l" r="r" t="t"/>
              <a:pathLst>
                <a:path extrusionOk="0" h="15088" w="20468">
                  <a:moveTo>
                    <a:pt x="8409" y="1"/>
                  </a:moveTo>
                  <a:cubicBezTo>
                    <a:pt x="8409" y="1"/>
                    <a:pt x="7530" y="880"/>
                    <a:pt x="7167" y="1271"/>
                  </a:cubicBezTo>
                  <a:cubicBezTo>
                    <a:pt x="7105" y="1335"/>
                    <a:pt x="7034" y="1362"/>
                    <a:pt x="6958" y="1362"/>
                  </a:cubicBezTo>
                  <a:cubicBezTo>
                    <a:pt x="6555" y="1362"/>
                    <a:pt x="6020" y="603"/>
                    <a:pt x="6020" y="603"/>
                  </a:cubicBezTo>
                  <a:cubicBezTo>
                    <a:pt x="6020" y="603"/>
                    <a:pt x="5896" y="1797"/>
                    <a:pt x="5581" y="2628"/>
                  </a:cubicBezTo>
                  <a:cubicBezTo>
                    <a:pt x="5494" y="2873"/>
                    <a:pt x="5372" y="2951"/>
                    <a:pt x="5251" y="2951"/>
                  </a:cubicBezTo>
                  <a:cubicBezTo>
                    <a:pt x="5037" y="2951"/>
                    <a:pt x="4826" y="2705"/>
                    <a:pt x="4826" y="2705"/>
                  </a:cubicBezTo>
                  <a:cubicBezTo>
                    <a:pt x="4826" y="2705"/>
                    <a:pt x="4740" y="3106"/>
                    <a:pt x="4701" y="3584"/>
                  </a:cubicBezTo>
                  <a:cubicBezTo>
                    <a:pt x="4625" y="4138"/>
                    <a:pt x="4625" y="4778"/>
                    <a:pt x="4463" y="5055"/>
                  </a:cubicBezTo>
                  <a:cubicBezTo>
                    <a:pt x="4358" y="5236"/>
                    <a:pt x="4247" y="5292"/>
                    <a:pt x="4150" y="5292"/>
                  </a:cubicBezTo>
                  <a:cubicBezTo>
                    <a:pt x="3992" y="5292"/>
                    <a:pt x="3870" y="5141"/>
                    <a:pt x="3870" y="5141"/>
                  </a:cubicBezTo>
                  <a:cubicBezTo>
                    <a:pt x="3870" y="5141"/>
                    <a:pt x="3566" y="7893"/>
                    <a:pt x="2976" y="7893"/>
                  </a:cubicBezTo>
                  <a:cubicBezTo>
                    <a:pt x="2956" y="7893"/>
                    <a:pt x="2935" y="7890"/>
                    <a:pt x="2915" y="7884"/>
                  </a:cubicBezTo>
                  <a:cubicBezTo>
                    <a:pt x="2790" y="8038"/>
                    <a:pt x="2716" y="8214"/>
                    <a:pt x="2580" y="8214"/>
                  </a:cubicBezTo>
                  <a:cubicBezTo>
                    <a:pt x="2539" y="8214"/>
                    <a:pt x="2492" y="8198"/>
                    <a:pt x="2437" y="8161"/>
                  </a:cubicBezTo>
                  <a:cubicBezTo>
                    <a:pt x="2346" y="8343"/>
                    <a:pt x="2255" y="8423"/>
                    <a:pt x="2166" y="8423"/>
                  </a:cubicBezTo>
                  <a:cubicBezTo>
                    <a:pt x="2096" y="8423"/>
                    <a:pt x="2026" y="8373"/>
                    <a:pt x="1959" y="8285"/>
                  </a:cubicBezTo>
                  <a:cubicBezTo>
                    <a:pt x="1865" y="8424"/>
                    <a:pt x="1745" y="8482"/>
                    <a:pt x="1629" y="8482"/>
                  </a:cubicBezTo>
                  <a:cubicBezTo>
                    <a:pt x="1545" y="8482"/>
                    <a:pt x="1463" y="8452"/>
                    <a:pt x="1395" y="8400"/>
                  </a:cubicBezTo>
                  <a:cubicBezTo>
                    <a:pt x="1281" y="8724"/>
                    <a:pt x="1156" y="9393"/>
                    <a:pt x="765" y="9441"/>
                  </a:cubicBezTo>
                  <a:cubicBezTo>
                    <a:pt x="478" y="10072"/>
                    <a:pt x="0" y="10110"/>
                    <a:pt x="0" y="10110"/>
                  </a:cubicBezTo>
                  <a:cubicBezTo>
                    <a:pt x="0" y="10110"/>
                    <a:pt x="15159" y="15087"/>
                    <a:pt x="17283" y="15087"/>
                  </a:cubicBezTo>
                  <a:cubicBezTo>
                    <a:pt x="17463" y="15087"/>
                    <a:pt x="17549" y="15051"/>
                    <a:pt x="17525" y="14974"/>
                  </a:cubicBezTo>
                  <a:cubicBezTo>
                    <a:pt x="17248" y="14295"/>
                    <a:pt x="17486" y="13693"/>
                    <a:pt x="17964" y="13263"/>
                  </a:cubicBezTo>
                  <a:cubicBezTo>
                    <a:pt x="17840" y="13063"/>
                    <a:pt x="18356" y="12977"/>
                    <a:pt x="18595" y="12824"/>
                  </a:cubicBezTo>
                  <a:cubicBezTo>
                    <a:pt x="18595" y="12661"/>
                    <a:pt x="18318" y="12499"/>
                    <a:pt x="19111" y="12260"/>
                  </a:cubicBezTo>
                  <a:cubicBezTo>
                    <a:pt x="18796" y="11983"/>
                    <a:pt x="19159" y="11868"/>
                    <a:pt x="19636" y="11744"/>
                  </a:cubicBezTo>
                  <a:cubicBezTo>
                    <a:pt x="19397" y="11352"/>
                    <a:pt x="19990" y="11228"/>
                    <a:pt x="20391" y="11027"/>
                  </a:cubicBezTo>
                  <a:cubicBezTo>
                    <a:pt x="19827" y="10473"/>
                    <a:pt x="20028" y="10158"/>
                    <a:pt x="20468" y="9632"/>
                  </a:cubicBezTo>
                  <a:cubicBezTo>
                    <a:pt x="19636" y="9279"/>
                    <a:pt x="20229" y="8400"/>
                    <a:pt x="20229" y="8400"/>
                  </a:cubicBezTo>
                  <a:cubicBezTo>
                    <a:pt x="20229" y="8400"/>
                    <a:pt x="18958" y="8161"/>
                    <a:pt x="19397" y="7568"/>
                  </a:cubicBezTo>
                  <a:cubicBezTo>
                    <a:pt x="19675" y="7205"/>
                    <a:pt x="19550" y="7205"/>
                    <a:pt x="19952" y="6813"/>
                  </a:cubicBezTo>
                  <a:cubicBezTo>
                    <a:pt x="18518" y="6613"/>
                    <a:pt x="18633" y="5772"/>
                    <a:pt x="18633" y="5772"/>
                  </a:cubicBezTo>
                  <a:cubicBezTo>
                    <a:pt x="18633" y="5772"/>
                    <a:pt x="17840" y="5619"/>
                    <a:pt x="17248" y="5380"/>
                  </a:cubicBezTo>
                  <a:cubicBezTo>
                    <a:pt x="16407" y="5094"/>
                    <a:pt x="17362" y="4224"/>
                    <a:pt x="17362" y="4224"/>
                  </a:cubicBezTo>
                  <a:lnTo>
                    <a:pt x="17362" y="4224"/>
                  </a:lnTo>
                  <a:cubicBezTo>
                    <a:pt x="17362" y="4224"/>
                    <a:pt x="17126" y="4236"/>
                    <a:pt x="16811" y="4236"/>
                  </a:cubicBezTo>
                  <a:cubicBezTo>
                    <a:pt x="16317" y="4236"/>
                    <a:pt x="15628" y="4207"/>
                    <a:pt x="15336" y="4062"/>
                  </a:cubicBezTo>
                  <a:cubicBezTo>
                    <a:pt x="14811" y="3784"/>
                    <a:pt x="15766" y="2829"/>
                    <a:pt x="15766" y="2829"/>
                  </a:cubicBezTo>
                  <a:cubicBezTo>
                    <a:pt x="15766" y="2829"/>
                    <a:pt x="14381" y="2791"/>
                    <a:pt x="13817" y="2667"/>
                  </a:cubicBezTo>
                  <a:cubicBezTo>
                    <a:pt x="13339" y="2552"/>
                    <a:pt x="13980" y="1396"/>
                    <a:pt x="13980" y="1396"/>
                  </a:cubicBezTo>
                  <a:lnTo>
                    <a:pt x="13980" y="1396"/>
                  </a:lnTo>
                  <a:cubicBezTo>
                    <a:pt x="13980" y="1396"/>
                    <a:pt x="13597" y="1542"/>
                    <a:pt x="13184" y="1542"/>
                  </a:cubicBezTo>
                  <a:cubicBezTo>
                    <a:pt x="12734" y="1542"/>
                    <a:pt x="12248" y="1368"/>
                    <a:pt x="12183" y="641"/>
                  </a:cubicBezTo>
                  <a:cubicBezTo>
                    <a:pt x="11553" y="994"/>
                    <a:pt x="10912" y="1434"/>
                    <a:pt x="10597" y="1472"/>
                  </a:cubicBezTo>
                  <a:cubicBezTo>
                    <a:pt x="10587" y="1473"/>
                    <a:pt x="10577" y="1473"/>
                    <a:pt x="10568" y="1473"/>
                  </a:cubicBezTo>
                  <a:cubicBezTo>
                    <a:pt x="9926" y="1473"/>
                    <a:pt x="10158" y="240"/>
                    <a:pt x="10158" y="240"/>
                  </a:cubicBezTo>
                  <a:lnTo>
                    <a:pt x="10158" y="240"/>
                  </a:lnTo>
                  <a:cubicBezTo>
                    <a:pt x="10158" y="240"/>
                    <a:pt x="9642" y="603"/>
                    <a:pt x="9040" y="880"/>
                  </a:cubicBezTo>
                  <a:cubicBezTo>
                    <a:pt x="8971" y="916"/>
                    <a:pt x="8909" y="933"/>
                    <a:pt x="8854" y="933"/>
                  </a:cubicBezTo>
                  <a:cubicBezTo>
                    <a:pt x="8439" y="933"/>
                    <a:pt x="8409" y="1"/>
                    <a:pt x="840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80"/>
            <p:cNvSpPr/>
            <p:nvPr/>
          </p:nvSpPr>
          <p:spPr>
            <a:xfrm>
              <a:off x="240868" y="3433775"/>
              <a:ext cx="153006" cy="89419"/>
            </a:xfrm>
            <a:custGeom>
              <a:rect b="b" l="l" r="r" t="t"/>
              <a:pathLst>
                <a:path extrusionOk="0" h="2932" w="5017">
                  <a:moveTo>
                    <a:pt x="3455" y="1"/>
                  </a:moveTo>
                  <a:cubicBezTo>
                    <a:pt x="3015" y="1"/>
                    <a:pt x="1940" y="848"/>
                    <a:pt x="1482" y="1123"/>
                  </a:cubicBezTo>
                  <a:cubicBezTo>
                    <a:pt x="1042" y="1439"/>
                    <a:pt x="526" y="1716"/>
                    <a:pt x="201" y="2079"/>
                  </a:cubicBezTo>
                  <a:cubicBezTo>
                    <a:pt x="0" y="2318"/>
                    <a:pt x="125" y="2671"/>
                    <a:pt x="287" y="2872"/>
                  </a:cubicBezTo>
                  <a:cubicBezTo>
                    <a:pt x="445" y="2891"/>
                    <a:pt x="633" y="2932"/>
                    <a:pt x="868" y="2932"/>
                  </a:cubicBezTo>
                  <a:cubicBezTo>
                    <a:pt x="1102" y="2932"/>
                    <a:pt x="1381" y="2891"/>
                    <a:pt x="1720" y="2748"/>
                  </a:cubicBezTo>
                  <a:cubicBezTo>
                    <a:pt x="2389" y="2432"/>
                    <a:pt x="2991" y="2270"/>
                    <a:pt x="3268" y="2031"/>
                  </a:cubicBezTo>
                  <a:cubicBezTo>
                    <a:pt x="3545" y="1840"/>
                    <a:pt x="3870" y="1754"/>
                    <a:pt x="4147" y="1716"/>
                  </a:cubicBezTo>
                  <a:cubicBezTo>
                    <a:pt x="4405" y="1677"/>
                    <a:pt x="4613" y="1668"/>
                    <a:pt x="4757" y="1668"/>
                  </a:cubicBezTo>
                  <a:cubicBezTo>
                    <a:pt x="4900" y="1668"/>
                    <a:pt x="4979" y="1677"/>
                    <a:pt x="4979" y="1677"/>
                  </a:cubicBezTo>
                  <a:cubicBezTo>
                    <a:pt x="4979" y="1677"/>
                    <a:pt x="5017" y="1200"/>
                    <a:pt x="4740" y="837"/>
                  </a:cubicBezTo>
                  <a:cubicBezTo>
                    <a:pt x="4625" y="684"/>
                    <a:pt x="4425" y="560"/>
                    <a:pt x="4186" y="407"/>
                  </a:cubicBezTo>
                  <a:cubicBezTo>
                    <a:pt x="4023" y="282"/>
                    <a:pt x="3746" y="44"/>
                    <a:pt x="3507" y="5"/>
                  </a:cubicBezTo>
                  <a:cubicBezTo>
                    <a:pt x="3491" y="2"/>
                    <a:pt x="3474" y="1"/>
                    <a:pt x="34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0"/>
            <p:cNvSpPr/>
            <p:nvPr/>
          </p:nvSpPr>
          <p:spPr>
            <a:xfrm>
              <a:off x="323639" y="3445852"/>
              <a:ext cx="27997" cy="20921"/>
            </a:xfrm>
            <a:custGeom>
              <a:rect b="b" l="l" r="r" t="t"/>
              <a:pathLst>
                <a:path extrusionOk="0" h="686" w="918">
                  <a:moveTo>
                    <a:pt x="356" y="0"/>
                  </a:moveTo>
                  <a:cubicBezTo>
                    <a:pt x="214" y="0"/>
                    <a:pt x="147" y="104"/>
                    <a:pt x="115" y="202"/>
                  </a:cubicBezTo>
                  <a:cubicBezTo>
                    <a:pt x="77" y="288"/>
                    <a:pt x="0" y="402"/>
                    <a:pt x="77" y="488"/>
                  </a:cubicBezTo>
                  <a:cubicBezTo>
                    <a:pt x="149" y="627"/>
                    <a:pt x="298" y="685"/>
                    <a:pt x="426" y="685"/>
                  </a:cubicBezTo>
                  <a:cubicBezTo>
                    <a:pt x="518" y="685"/>
                    <a:pt x="599" y="655"/>
                    <a:pt x="631" y="603"/>
                  </a:cubicBezTo>
                  <a:cubicBezTo>
                    <a:pt x="755" y="527"/>
                    <a:pt x="917" y="49"/>
                    <a:pt x="440" y="11"/>
                  </a:cubicBezTo>
                  <a:cubicBezTo>
                    <a:pt x="409" y="3"/>
                    <a:pt x="382" y="0"/>
                    <a:pt x="35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0"/>
            <p:cNvSpPr/>
            <p:nvPr/>
          </p:nvSpPr>
          <p:spPr>
            <a:xfrm>
              <a:off x="353923" y="3449665"/>
              <a:ext cx="14608" cy="13724"/>
            </a:xfrm>
            <a:custGeom>
              <a:rect b="b" l="l" r="r" t="t"/>
              <a:pathLst>
                <a:path extrusionOk="0" h="450" w="479">
                  <a:moveTo>
                    <a:pt x="116" y="0"/>
                  </a:moveTo>
                  <a:cubicBezTo>
                    <a:pt x="1" y="0"/>
                    <a:pt x="1" y="201"/>
                    <a:pt x="39" y="363"/>
                  </a:cubicBezTo>
                  <a:cubicBezTo>
                    <a:pt x="58" y="421"/>
                    <a:pt x="118" y="449"/>
                    <a:pt x="188" y="449"/>
                  </a:cubicBezTo>
                  <a:cubicBezTo>
                    <a:pt x="259" y="449"/>
                    <a:pt x="340" y="421"/>
                    <a:pt x="402" y="363"/>
                  </a:cubicBezTo>
                  <a:cubicBezTo>
                    <a:pt x="479" y="201"/>
                    <a:pt x="402" y="0"/>
                    <a:pt x="11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0"/>
            <p:cNvSpPr/>
            <p:nvPr/>
          </p:nvSpPr>
          <p:spPr>
            <a:xfrm>
              <a:off x="248157" y="3494557"/>
              <a:ext cx="22233" cy="16255"/>
            </a:xfrm>
            <a:custGeom>
              <a:rect b="b" l="l" r="r" t="t"/>
              <a:pathLst>
                <a:path extrusionOk="0" h="533" w="729">
                  <a:moveTo>
                    <a:pt x="387" y="0"/>
                  </a:moveTo>
                  <a:cubicBezTo>
                    <a:pt x="336" y="0"/>
                    <a:pt x="284" y="12"/>
                    <a:pt x="239" y="38"/>
                  </a:cubicBezTo>
                  <a:cubicBezTo>
                    <a:pt x="0" y="200"/>
                    <a:pt x="86" y="439"/>
                    <a:pt x="201" y="516"/>
                  </a:cubicBezTo>
                  <a:cubicBezTo>
                    <a:pt x="221" y="527"/>
                    <a:pt x="245" y="533"/>
                    <a:pt x="272" y="533"/>
                  </a:cubicBezTo>
                  <a:cubicBezTo>
                    <a:pt x="360" y="533"/>
                    <a:pt x="478" y="471"/>
                    <a:pt x="602" y="325"/>
                  </a:cubicBezTo>
                  <a:cubicBezTo>
                    <a:pt x="728" y="140"/>
                    <a:pt x="562" y="0"/>
                    <a:pt x="38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80"/>
            <p:cNvSpPr/>
            <p:nvPr/>
          </p:nvSpPr>
          <p:spPr>
            <a:xfrm>
              <a:off x="267676" y="3491050"/>
              <a:ext cx="115433" cy="50443"/>
            </a:xfrm>
            <a:custGeom>
              <a:rect b="b" l="l" r="r" t="t"/>
              <a:pathLst>
                <a:path extrusionOk="0" h="1654" w="3785">
                  <a:moveTo>
                    <a:pt x="3784" y="0"/>
                  </a:moveTo>
                  <a:cubicBezTo>
                    <a:pt x="3784" y="0"/>
                    <a:pt x="3068" y="38"/>
                    <a:pt x="2705" y="115"/>
                  </a:cubicBezTo>
                  <a:cubicBezTo>
                    <a:pt x="2428" y="201"/>
                    <a:pt x="2036" y="717"/>
                    <a:pt x="1797" y="831"/>
                  </a:cubicBezTo>
                  <a:cubicBezTo>
                    <a:pt x="1558" y="956"/>
                    <a:pt x="1157" y="1109"/>
                    <a:pt x="841" y="1195"/>
                  </a:cubicBezTo>
                  <a:cubicBezTo>
                    <a:pt x="402" y="1309"/>
                    <a:pt x="1" y="1347"/>
                    <a:pt x="1" y="1347"/>
                  </a:cubicBezTo>
                  <a:cubicBezTo>
                    <a:pt x="1" y="1347"/>
                    <a:pt x="239" y="1586"/>
                    <a:pt x="440" y="1634"/>
                  </a:cubicBezTo>
                  <a:cubicBezTo>
                    <a:pt x="501" y="1646"/>
                    <a:pt x="591" y="1654"/>
                    <a:pt x="695" y="1654"/>
                  </a:cubicBezTo>
                  <a:cubicBezTo>
                    <a:pt x="932" y="1654"/>
                    <a:pt x="1241" y="1611"/>
                    <a:pt x="1434" y="1472"/>
                  </a:cubicBezTo>
                  <a:cubicBezTo>
                    <a:pt x="1673" y="1309"/>
                    <a:pt x="1912" y="1070"/>
                    <a:pt x="2074" y="1070"/>
                  </a:cubicBezTo>
                  <a:lnTo>
                    <a:pt x="3068" y="1070"/>
                  </a:lnTo>
                  <a:cubicBezTo>
                    <a:pt x="3268" y="1032"/>
                    <a:pt x="3746" y="239"/>
                    <a:pt x="3784" y="115"/>
                  </a:cubicBezTo>
                  <a:lnTo>
                    <a:pt x="3784"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80"/>
            <p:cNvSpPr/>
            <p:nvPr/>
          </p:nvSpPr>
          <p:spPr>
            <a:xfrm>
              <a:off x="393844" y="3466072"/>
              <a:ext cx="92407" cy="118544"/>
            </a:xfrm>
            <a:custGeom>
              <a:rect b="b" l="l" r="r" t="t"/>
              <a:pathLst>
                <a:path extrusionOk="0" h="3887" w="3030">
                  <a:moveTo>
                    <a:pt x="1939" y="0"/>
                  </a:moveTo>
                  <a:cubicBezTo>
                    <a:pt x="1658" y="0"/>
                    <a:pt x="1586" y="453"/>
                    <a:pt x="1482" y="781"/>
                  </a:cubicBezTo>
                  <a:cubicBezTo>
                    <a:pt x="1482" y="896"/>
                    <a:pt x="1195" y="1373"/>
                    <a:pt x="1004" y="1612"/>
                  </a:cubicBezTo>
                  <a:cubicBezTo>
                    <a:pt x="718" y="1889"/>
                    <a:pt x="440" y="1851"/>
                    <a:pt x="288" y="2052"/>
                  </a:cubicBezTo>
                  <a:cubicBezTo>
                    <a:pt x="1" y="2291"/>
                    <a:pt x="1" y="2606"/>
                    <a:pt x="288" y="2807"/>
                  </a:cubicBezTo>
                  <a:cubicBezTo>
                    <a:pt x="288" y="2807"/>
                    <a:pt x="1243" y="3600"/>
                    <a:pt x="1597" y="3724"/>
                  </a:cubicBezTo>
                  <a:cubicBezTo>
                    <a:pt x="1874" y="3800"/>
                    <a:pt x="2113" y="3886"/>
                    <a:pt x="2275" y="3886"/>
                  </a:cubicBezTo>
                  <a:cubicBezTo>
                    <a:pt x="2036" y="3724"/>
                    <a:pt x="2199" y="3447"/>
                    <a:pt x="2352" y="3361"/>
                  </a:cubicBezTo>
                  <a:cubicBezTo>
                    <a:pt x="2390" y="3284"/>
                    <a:pt x="2438" y="3170"/>
                    <a:pt x="2514" y="3084"/>
                  </a:cubicBezTo>
                  <a:cubicBezTo>
                    <a:pt x="2514" y="3045"/>
                    <a:pt x="2514" y="3007"/>
                    <a:pt x="2476" y="3007"/>
                  </a:cubicBezTo>
                  <a:cubicBezTo>
                    <a:pt x="2313" y="2807"/>
                    <a:pt x="1874" y="2807"/>
                    <a:pt x="1797" y="2491"/>
                  </a:cubicBezTo>
                  <a:cubicBezTo>
                    <a:pt x="1673" y="2166"/>
                    <a:pt x="1998" y="1536"/>
                    <a:pt x="2514" y="1058"/>
                  </a:cubicBezTo>
                  <a:cubicBezTo>
                    <a:pt x="3030" y="580"/>
                    <a:pt x="2438" y="141"/>
                    <a:pt x="2036" y="16"/>
                  </a:cubicBezTo>
                  <a:cubicBezTo>
                    <a:pt x="2001" y="5"/>
                    <a:pt x="1969" y="0"/>
                    <a:pt x="19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80"/>
            <p:cNvSpPr/>
            <p:nvPr/>
          </p:nvSpPr>
          <p:spPr>
            <a:xfrm>
              <a:off x="466702" y="3551557"/>
              <a:ext cx="54835" cy="86247"/>
            </a:xfrm>
            <a:custGeom>
              <a:rect b="b" l="l" r="r" t="t"/>
              <a:pathLst>
                <a:path extrusionOk="0" h="2828" w="1798">
                  <a:moveTo>
                    <a:pt x="836" y="0"/>
                  </a:moveTo>
                  <a:cubicBezTo>
                    <a:pt x="825" y="0"/>
                    <a:pt x="815" y="1"/>
                    <a:pt x="803" y="4"/>
                  </a:cubicBezTo>
                  <a:cubicBezTo>
                    <a:pt x="641" y="80"/>
                    <a:pt x="402" y="166"/>
                    <a:pt x="201" y="281"/>
                  </a:cubicBezTo>
                  <a:cubicBezTo>
                    <a:pt x="87" y="405"/>
                    <a:pt x="1" y="558"/>
                    <a:pt x="201" y="758"/>
                  </a:cubicBezTo>
                  <a:cubicBezTo>
                    <a:pt x="402" y="921"/>
                    <a:pt x="842" y="1561"/>
                    <a:pt x="918" y="1714"/>
                  </a:cubicBezTo>
                  <a:cubicBezTo>
                    <a:pt x="956" y="1800"/>
                    <a:pt x="1157" y="1953"/>
                    <a:pt x="1243" y="2077"/>
                  </a:cubicBezTo>
                  <a:cubicBezTo>
                    <a:pt x="1319" y="2230"/>
                    <a:pt x="1195" y="2392"/>
                    <a:pt x="1157" y="2469"/>
                  </a:cubicBezTo>
                  <a:cubicBezTo>
                    <a:pt x="1081" y="2593"/>
                    <a:pt x="1042" y="2593"/>
                    <a:pt x="1281" y="2755"/>
                  </a:cubicBezTo>
                  <a:cubicBezTo>
                    <a:pt x="1344" y="2797"/>
                    <a:pt x="1398" y="2828"/>
                    <a:pt x="1447" y="2828"/>
                  </a:cubicBezTo>
                  <a:cubicBezTo>
                    <a:pt x="1487" y="2828"/>
                    <a:pt x="1524" y="2807"/>
                    <a:pt x="1558" y="2755"/>
                  </a:cubicBezTo>
                  <a:cubicBezTo>
                    <a:pt x="1721" y="2593"/>
                    <a:pt x="1797" y="2431"/>
                    <a:pt x="1520" y="1876"/>
                  </a:cubicBezTo>
                  <a:cubicBezTo>
                    <a:pt x="1243" y="1360"/>
                    <a:pt x="1195" y="883"/>
                    <a:pt x="1119" y="520"/>
                  </a:cubicBezTo>
                  <a:cubicBezTo>
                    <a:pt x="1083" y="294"/>
                    <a:pt x="1013" y="0"/>
                    <a:pt x="8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80"/>
            <p:cNvSpPr/>
            <p:nvPr/>
          </p:nvSpPr>
          <p:spPr>
            <a:xfrm>
              <a:off x="463226" y="3572356"/>
              <a:ext cx="39952" cy="53340"/>
            </a:xfrm>
            <a:custGeom>
              <a:rect b="b" l="l" r="r" t="t"/>
              <a:pathLst>
                <a:path extrusionOk="0" h="1749" w="1310">
                  <a:moveTo>
                    <a:pt x="115" y="0"/>
                  </a:moveTo>
                  <a:cubicBezTo>
                    <a:pt x="115" y="0"/>
                    <a:pt x="0" y="76"/>
                    <a:pt x="0" y="201"/>
                  </a:cubicBezTo>
                  <a:cubicBezTo>
                    <a:pt x="0" y="277"/>
                    <a:pt x="115" y="354"/>
                    <a:pt x="239" y="478"/>
                  </a:cubicBezTo>
                  <a:cubicBezTo>
                    <a:pt x="440" y="755"/>
                    <a:pt x="640" y="1118"/>
                    <a:pt x="793" y="1309"/>
                  </a:cubicBezTo>
                  <a:cubicBezTo>
                    <a:pt x="917" y="1472"/>
                    <a:pt x="1118" y="1634"/>
                    <a:pt x="1195" y="1749"/>
                  </a:cubicBezTo>
                  <a:cubicBezTo>
                    <a:pt x="1271" y="1634"/>
                    <a:pt x="1309" y="1510"/>
                    <a:pt x="1233" y="1395"/>
                  </a:cubicBezTo>
                  <a:cubicBezTo>
                    <a:pt x="1118" y="1271"/>
                    <a:pt x="1032" y="1233"/>
                    <a:pt x="879" y="1032"/>
                  </a:cubicBezTo>
                  <a:cubicBezTo>
                    <a:pt x="401" y="640"/>
                    <a:pt x="440" y="315"/>
                    <a:pt x="354" y="239"/>
                  </a:cubicBezTo>
                  <a:cubicBezTo>
                    <a:pt x="277" y="201"/>
                    <a:pt x="115"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80"/>
            <p:cNvSpPr/>
            <p:nvPr/>
          </p:nvSpPr>
          <p:spPr>
            <a:xfrm>
              <a:off x="499640" y="3640243"/>
              <a:ext cx="19549" cy="19549"/>
            </a:xfrm>
            <a:custGeom>
              <a:rect b="b" l="l" r="r" t="t"/>
              <a:pathLst>
                <a:path extrusionOk="0" h="641" w="641">
                  <a:moveTo>
                    <a:pt x="440" y="0"/>
                  </a:moveTo>
                  <a:cubicBezTo>
                    <a:pt x="354" y="0"/>
                    <a:pt x="316" y="163"/>
                    <a:pt x="239" y="277"/>
                  </a:cubicBezTo>
                  <a:cubicBezTo>
                    <a:pt x="115" y="402"/>
                    <a:pt x="1" y="478"/>
                    <a:pt x="239" y="602"/>
                  </a:cubicBezTo>
                  <a:cubicBezTo>
                    <a:pt x="285" y="628"/>
                    <a:pt x="328" y="641"/>
                    <a:pt x="368" y="641"/>
                  </a:cubicBezTo>
                  <a:cubicBezTo>
                    <a:pt x="502" y="641"/>
                    <a:pt x="593" y="499"/>
                    <a:pt x="593" y="277"/>
                  </a:cubicBezTo>
                  <a:cubicBezTo>
                    <a:pt x="641" y="39"/>
                    <a:pt x="593" y="39"/>
                    <a:pt x="4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80"/>
            <p:cNvSpPr/>
            <p:nvPr/>
          </p:nvSpPr>
          <p:spPr>
            <a:xfrm>
              <a:off x="470484" y="3658603"/>
              <a:ext cx="32693" cy="13419"/>
            </a:xfrm>
            <a:custGeom>
              <a:rect b="b" l="l" r="r" t="t"/>
              <a:pathLst>
                <a:path extrusionOk="0" h="440" w="1072">
                  <a:moveTo>
                    <a:pt x="918" y="0"/>
                  </a:moveTo>
                  <a:cubicBezTo>
                    <a:pt x="679" y="77"/>
                    <a:pt x="641" y="39"/>
                    <a:pt x="402" y="115"/>
                  </a:cubicBezTo>
                  <a:cubicBezTo>
                    <a:pt x="202" y="201"/>
                    <a:pt x="1" y="440"/>
                    <a:pt x="1" y="440"/>
                  </a:cubicBezTo>
                  <a:cubicBezTo>
                    <a:pt x="1" y="440"/>
                    <a:pt x="264" y="262"/>
                    <a:pt x="520" y="262"/>
                  </a:cubicBezTo>
                  <a:cubicBezTo>
                    <a:pt x="561" y="262"/>
                    <a:pt x="602" y="267"/>
                    <a:pt x="641" y="277"/>
                  </a:cubicBezTo>
                  <a:lnTo>
                    <a:pt x="679" y="277"/>
                  </a:lnTo>
                  <a:cubicBezTo>
                    <a:pt x="756" y="153"/>
                    <a:pt x="957" y="153"/>
                    <a:pt x="1071" y="115"/>
                  </a:cubicBezTo>
                  <a:cubicBezTo>
                    <a:pt x="1071" y="77"/>
                    <a:pt x="995" y="0"/>
                    <a:pt x="9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80"/>
            <p:cNvSpPr/>
            <p:nvPr/>
          </p:nvSpPr>
          <p:spPr>
            <a:xfrm>
              <a:off x="490033" y="3662110"/>
              <a:ext cx="23056" cy="9912"/>
            </a:xfrm>
            <a:custGeom>
              <a:rect b="b" l="l" r="r" t="t"/>
              <a:pathLst>
                <a:path extrusionOk="0" h="325" w="756">
                  <a:moveTo>
                    <a:pt x="631" y="0"/>
                  </a:moveTo>
                  <a:cubicBezTo>
                    <a:pt x="516" y="0"/>
                    <a:pt x="478" y="38"/>
                    <a:pt x="277" y="86"/>
                  </a:cubicBezTo>
                  <a:cubicBezTo>
                    <a:pt x="77" y="124"/>
                    <a:pt x="0" y="325"/>
                    <a:pt x="0" y="325"/>
                  </a:cubicBezTo>
                  <a:cubicBezTo>
                    <a:pt x="57" y="261"/>
                    <a:pt x="180" y="224"/>
                    <a:pt x="322" y="224"/>
                  </a:cubicBezTo>
                  <a:cubicBezTo>
                    <a:pt x="372" y="224"/>
                    <a:pt x="425" y="229"/>
                    <a:pt x="478" y="239"/>
                  </a:cubicBezTo>
                  <a:cubicBezTo>
                    <a:pt x="510" y="257"/>
                    <a:pt x="541" y="264"/>
                    <a:pt x="569" y="264"/>
                  </a:cubicBezTo>
                  <a:cubicBezTo>
                    <a:pt x="677" y="264"/>
                    <a:pt x="755" y="162"/>
                    <a:pt x="755" y="162"/>
                  </a:cubicBezTo>
                  <a:cubicBezTo>
                    <a:pt x="755" y="162"/>
                    <a:pt x="755"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80"/>
            <p:cNvSpPr/>
            <p:nvPr/>
          </p:nvSpPr>
          <p:spPr>
            <a:xfrm>
              <a:off x="645357" y="3658359"/>
              <a:ext cx="32663" cy="13663"/>
            </a:xfrm>
            <a:custGeom>
              <a:rect b="b" l="l" r="r" t="t"/>
              <a:pathLst>
                <a:path extrusionOk="0" h="448" w="1071">
                  <a:moveTo>
                    <a:pt x="937" y="1"/>
                  </a:moveTo>
                  <a:cubicBezTo>
                    <a:pt x="930" y="1"/>
                    <a:pt x="923" y="3"/>
                    <a:pt x="917" y="8"/>
                  </a:cubicBezTo>
                  <a:cubicBezTo>
                    <a:pt x="679" y="85"/>
                    <a:pt x="640" y="47"/>
                    <a:pt x="401" y="123"/>
                  </a:cubicBezTo>
                  <a:cubicBezTo>
                    <a:pt x="163" y="209"/>
                    <a:pt x="0" y="448"/>
                    <a:pt x="0" y="448"/>
                  </a:cubicBezTo>
                  <a:cubicBezTo>
                    <a:pt x="0" y="448"/>
                    <a:pt x="263" y="270"/>
                    <a:pt x="519" y="270"/>
                  </a:cubicBezTo>
                  <a:cubicBezTo>
                    <a:pt x="560" y="270"/>
                    <a:pt x="601" y="275"/>
                    <a:pt x="640" y="285"/>
                  </a:cubicBezTo>
                  <a:cubicBezTo>
                    <a:pt x="755" y="161"/>
                    <a:pt x="956" y="161"/>
                    <a:pt x="1070" y="123"/>
                  </a:cubicBezTo>
                  <a:cubicBezTo>
                    <a:pt x="1070" y="90"/>
                    <a:pt x="985" y="1"/>
                    <a:pt x="9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80"/>
            <p:cNvSpPr/>
            <p:nvPr/>
          </p:nvSpPr>
          <p:spPr>
            <a:xfrm>
              <a:off x="664875" y="3662110"/>
              <a:ext cx="23056" cy="9912"/>
            </a:xfrm>
            <a:custGeom>
              <a:rect b="b" l="l" r="r" t="t"/>
              <a:pathLst>
                <a:path extrusionOk="0" h="325" w="756">
                  <a:moveTo>
                    <a:pt x="593" y="0"/>
                  </a:moveTo>
                  <a:cubicBezTo>
                    <a:pt x="478" y="0"/>
                    <a:pt x="478" y="38"/>
                    <a:pt x="277" y="86"/>
                  </a:cubicBezTo>
                  <a:cubicBezTo>
                    <a:pt x="77" y="124"/>
                    <a:pt x="0" y="325"/>
                    <a:pt x="0" y="325"/>
                  </a:cubicBezTo>
                  <a:cubicBezTo>
                    <a:pt x="57" y="261"/>
                    <a:pt x="160" y="224"/>
                    <a:pt x="287" y="224"/>
                  </a:cubicBezTo>
                  <a:cubicBezTo>
                    <a:pt x="332" y="224"/>
                    <a:pt x="380" y="229"/>
                    <a:pt x="430" y="239"/>
                  </a:cubicBezTo>
                  <a:cubicBezTo>
                    <a:pt x="472" y="257"/>
                    <a:pt x="511" y="264"/>
                    <a:pt x="546" y="264"/>
                  </a:cubicBezTo>
                  <a:cubicBezTo>
                    <a:pt x="678" y="264"/>
                    <a:pt x="755" y="162"/>
                    <a:pt x="755" y="162"/>
                  </a:cubicBezTo>
                  <a:cubicBezTo>
                    <a:pt x="755" y="162"/>
                    <a:pt x="717" y="0"/>
                    <a:pt x="5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80"/>
            <p:cNvSpPr/>
            <p:nvPr/>
          </p:nvSpPr>
          <p:spPr>
            <a:xfrm>
              <a:off x="763077" y="3660616"/>
              <a:ext cx="32968" cy="13754"/>
            </a:xfrm>
            <a:custGeom>
              <a:rect b="b" l="l" r="r" t="t"/>
              <a:pathLst>
                <a:path extrusionOk="0" h="451" w="1081">
                  <a:moveTo>
                    <a:pt x="923" y="0"/>
                  </a:moveTo>
                  <a:cubicBezTo>
                    <a:pt x="909" y="0"/>
                    <a:pt x="894" y="3"/>
                    <a:pt x="880" y="11"/>
                  </a:cubicBezTo>
                  <a:cubicBezTo>
                    <a:pt x="679" y="87"/>
                    <a:pt x="602" y="49"/>
                    <a:pt x="402" y="135"/>
                  </a:cubicBezTo>
                  <a:cubicBezTo>
                    <a:pt x="163" y="211"/>
                    <a:pt x="0" y="450"/>
                    <a:pt x="0" y="450"/>
                  </a:cubicBezTo>
                  <a:cubicBezTo>
                    <a:pt x="0" y="450"/>
                    <a:pt x="271" y="246"/>
                    <a:pt x="538" y="246"/>
                  </a:cubicBezTo>
                  <a:cubicBezTo>
                    <a:pt x="560" y="246"/>
                    <a:pt x="581" y="247"/>
                    <a:pt x="602" y="250"/>
                  </a:cubicBezTo>
                  <a:lnTo>
                    <a:pt x="641" y="250"/>
                  </a:lnTo>
                  <a:cubicBezTo>
                    <a:pt x="755" y="173"/>
                    <a:pt x="918" y="135"/>
                    <a:pt x="1080" y="87"/>
                  </a:cubicBezTo>
                  <a:cubicBezTo>
                    <a:pt x="1042" y="56"/>
                    <a:pt x="984" y="0"/>
                    <a:pt x="9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80"/>
            <p:cNvSpPr/>
            <p:nvPr/>
          </p:nvSpPr>
          <p:spPr>
            <a:xfrm>
              <a:off x="781436" y="3664276"/>
              <a:ext cx="23056" cy="10095"/>
            </a:xfrm>
            <a:custGeom>
              <a:rect b="b" l="l" r="r" t="t"/>
              <a:pathLst>
                <a:path extrusionOk="0" h="331" w="756">
                  <a:moveTo>
                    <a:pt x="567" y="1"/>
                  </a:moveTo>
                  <a:cubicBezTo>
                    <a:pt x="494" y="1"/>
                    <a:pt x="436" y="61"/>
                    <a:pt x="278" y="91"/>
                  </a:cubicBezTo>
                  <a:cubicBezTo>
                    <a:pt x="77" y="91"/>
                    <a:pt x="0" y="330"/>
                    <a:pt x="0" y="330"/>
                  </a:cubicBezTo>
                  <a:cubicBezTo>
                    <a:pt x="49" y="252"/>
                    <a:pt x="147" y="208"/>
                    <a:pt x="264" y="208"/>
                  </a:cubicBezTo>
                  <a:cubicBezTo>
                    <a:pt x="331" y="208"/>
                    <a:pt x="405" y="222"/>
                    <a:pt x="478" y="254"/>
                  </a:cubicBezTo>
                  <a:cubicBezTo>
                    <a:pt x="499" y="259"/>
                    <a:pt x="518" y="261"/>
                    <a:pt x="538" y="261"/>
                  </a:cubicBezTo>
                  <a:cubicBezTo>
                    <a:pt x="662" y="261"/>
                    <a:pt x="755" y="168"/>
                    <a:pt x="755" y="168"/>
                  </a:cubicBezTo>
                  <a:cubicBezTo>
                    <a:pt x="755" y="168"/>
                    <a:pt x="755" y="15"/>
                    <a:pt x="631" y="15"/>
                  </a:cubicBezTo>
                  <a:cubicBezTo>
                    <a:pt x="607" y="5"/>
                    <a:pt x="587" y="1"/>
                    <a:pt x="56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80"/>
            <p:cNvSpPr/>
            <p:nvPr/>
          </p:nvSpPr>
          <p:spPr>
            <a:xfrm>
              <a:off x="335563" y="3658359"/>
              <a:ext cx="32968" cy="13663"/>
            </a:xfrm>
            <a:custGeom>
              <a:rect b="b" l="l" r="r" t="t"/>
              <a:pathLst>
                <a:path extrusionOk="0" h="448" w="1081">
                  <a:moveTo>
                    <a:pt x="912" y="1"/>
                  </a:moveTo>
                  <a:cubicBezTo>
                    <a:pt x="902" y="1"/>
                    <a:pt x="891" y="3"/>
                    <a:pt x="880" y="8"/>
                  </a:cubicBezTo>
                  <a:cubicBezTo>
                    <a:pt x="679" y="85"/>
                    <a:pt x="603" y="47"/>
                    <a:pt x="364" y="123"/>
                  </a:cubicBezTo>
                  <a:cubicBezTo>
                    <a:pt x="163" y="209"/>
                    <a:pt x="1" y="448"/>
                    <a:pt x="1" y="448"/>
                  </a:cubicBezTo>
                  <a:cubicBezTo>
                    <a:pt x="1" y="448"/>
                    <a:pt x="242" y="270"/>
                    <a:pt x="486" y="270"/>
                  </a:cubicBezTo>
                  <a:cubicBezTo>
                    <a:pt x="526" y="270"/>
                    <a:pt x="565" y="275"/>
                    <a:pt x="603" y="285"/>
                  </a:cubicBezTo>
                  <a:lnTo>
                    <a:pt x="641" y="285"/>
                  </a:lnTo>
                  <a:cubicBezTo>
                    <a:pt x="765" y="161"/>
                    <a:pt x="918" y="161"/>
                    <a:pt x="1081" y="123"/>
                  </a:cubicBezTo>
                  <a:cubicBezTo>
                    <a:pt x="1048" y="90"/>
                    <a:pt x="980" y="1"/>
                    <a:pt x="91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80"/>
            <p:cNvSpPr/>
            <p:nvPr/>
          </p:nvSpPr>
          <p:spPr>
            <a:xfrm>
              <a:off x="353923" y="3662110"/>
              <a:ext cx="24215" cy="9912"/>
            </a:xfrm>
            <a:custGeom>
              <a:rect b="b" l="l" r="r" t="t"/>
              <a:pathLst>
                <a:path extrusionOk="0" h="325" w="794">
                  <a:moveTo>
                    <a:pt x="641" y="0"/>
                  </a:moveTo>
                  <a:cubicBezTo>
                    <a:pt x="517" y="0"/>
                    <a:pt x="479" y="38"/>
                    <a:pt x="278" y="86"/>
                  </a:cubicBezTo>
                  <a:cubicBezTo>
                    <a:pt x="77" y="124"/>
                    <a:pt x="1" y="325"/>
                    <a:pt x="1" y="325"/>
                  </a:cubicBezTo>
                  <a:cubicBezTo>
                    <a:pt x="57" y="261"/>
                    <a:pt x="181" y="224"/>
                    <a:pt x="323" y="224"/>
                  </a:cubicBezTo>
                  <a:cubicBezTo>
                    <a:pt x="373" y="224"/>
                    <a:pt x="426" y="229"/>
                    <a:pt x="479" y="239"/>
                  </a:cubicBezTo>
                  <a:cubicBezTo>
                    <a:pt x="513" y="257"/>
                    <a:pt x="546" y="264"/>
                    <a:pt x="578" y="264"/>
                  </a:cubicBezTo>
                  <a:cubicBezTo>
                    <a:pt x="698" y="264"/>
                    <a:pt x="794" y="162"/>
                    <a:pt x="794" y="162"/>
                  </a:cubicBezTo>
                  <a:cubicBezTo>
                    <a:pt x="794" y="162"/>
                    <a:pt x="756" y="0"/>
                    <a:pt x="6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80"/>
            <p:cNvSpPr/>
            <p:nvPr/>
          </p:nvSpPr>
          <p:spPr>
            <a:xfrm>
              <a:off x="501957" y="3637895"/>
              <a:ext cx="7319" cy="10827"/>
            </a:xfrm>
            <a:custGeom>
              <a:rect b="b" l="l" r="r" t="t"/>
              <a:pathLst>
                <a:path extrusionOk="0" h="355" w="240">
                  <a:moveTo>
                    <a:pt x="87" y="1"/>
                  </a:moveTo>
                  <a:cubicBezTo>
                    <a:pt x="87" y="1"/>
                    <a:pt x="1" y="116"/>
                    <a:pt x="1" y="202"/>
                  </a:cubicBezTo>
                  <a:cubicBezTo>
                    <a:pt x="39" y="316"/>
                    <a:pt x="87" y="354"/>
                    <a:pt x="87" y="354"/>
                  </a:cubicBezTo>
                  <a:cubicBezTo>
                    <a:pt x="87" y="354"/>
                    <a:pt x="163" y="278"/>
                    <a:pt x="202" y="202"/>
                  </a:cubicBezTo>
                  <a:cubicBezTo>
                    <a:pt x="240" y="116"/>
                    <a:pt x="240" y="77"/>
                    <a:pt x="240" y="77"/>
                  </a:cubicBezTo>
                  <a:cubicBezTo>
                    <a:pt x="240" y="77"/>
                    <a:pt x="125" y="39"/>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80"/>
            <p:cNvSpPr/>
            <p:nvPr/>
          </p:nvSpPr>
          <p:spPr>
            <a:xfrm>
              <a:off x="373471" y="3648478"/>
              <a:ext cx="24215" cy="16347"/>
            </a:xfrm>
            <a:custGeom>
              <a:rect b="b" l="l" r="r" t="t"/>
              <a:pathLst>
                <a:path extrusionOk="0" h="536" w="794">
                  <a:moveTo>
                    <a:pt x="598" y="0"/>
                  </a:moveTo>
                  <a:cubicBezTo>
                    <a:pt x="521" y="0"/>
                    <a:pt x="410" y="98"/>
                    <a:pt x="277" y="132"/>
                  </a:cubicBezTo>
                  <a:cubicBezTo>
                    <a:pt x="115" y="170"/>
                    <a:pt x="0" y="132"/>
                    <a:pt x="115" y="371"/>
                  </a:cubicBezTo>
                  <a:cubicBezTo>
                    <a:pt x="174" y="485"/>
                    <a:pt x="249" y="536"/>
                    <a:pt x="328" y="536"/>
                  </a:cubicBezTo>
                  <a:cubicBezTo>
                    <a:pt x="415" y="536"/>
                    <a:pt x="508" y="475"/>
                    <a:pt x="593" y="371"/>
                  </a:cubicBezTo>
                  <a:cubicBezTo>
                    <a:pt x="793" y="170"/>
                    <a:pt x="717" y="132"/>
                    <a:pt x="631" y="7"/>
                  </a:cubicBezTo>
                  <a:cubicBezTo>
                    <a:pt x="621" y="2"/>
                    <a:pt x="610" y="0"/>
                    <a:pt x="5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80"/>
            <p:cNvSpPr/>
            <p:nvPr/>
          </p:nvSpPr>
          <p:spPr>
            <a:xfrm>
              <a:off x="380730" y="3641402"/>
              <a:ext cx="9668" cy="9942"/>
            </a:xfrm>
            <a:custGeom>
              <a:rect b="b" l="l" r="r" t="t"/>
              <a:pathLst>
                <a:path extrusionOk="0" h="326" w="317">
                  <a:moveTo>
                    <a:pt x="192" y="1"/>
                  </a:moveTo>
                  <a:cubicBezTo>
                    <a:pt x="192" y="1"/>
                    <a:pt x="77" y="87"/>
                    <a:pt x="39" y="163"/>
                  </a:cubicBezTo>
                  <a:cubicBezTo>
                    <a:pt x="1" y="239"/>
                    <a:pt x="1" y="325"/>
                    <a:pt x="1" y="325"/>
                  </a:cubicBezTo>
                  <a:cubicBezTo>
                    <a:pt x="1" y="325"/>
                    <a:pt x="116" y="325"/>
                    <a:pt x="192" y="239"/>
                  </a:cubicBezTo>
                  <a:cubicBezTo>
                    <a:pt x="240" y="201"/>
                    <a:pt x="316" y="201"/>
                    <a:pt x="316" y="201"/>
                  </a:cubicBezTo>
                  <a:cubicBezTo>
                    <a:pt x="316" y="201"/>
                    <a:pt x="240" y="87"/>
                    <a:pt x="1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80"/>
            <p:cNvSpPr/>
            <p:nvPr/>
          </p:nvSpPr>
          <p:spPr>
            <a:xfrm>
              <a:off x="390367" y="3580804"/>
              <a:ext cx="63252" cy="67491"/>
            </a:xfrm>
            <a:custGeom>
              <a:rect b="b" l="l" r="r" t="t"/>
              <a:pathLst>
                <a:path extrusionOk="0" h="2213" w="2074">
                  <a:moveTo>
                    <a:pt x="1472" y="0"/>
                  </a:moveTo>
                  <a:cubicBezTo>
                    <a:pt x="1395" y="124"/>
                    <a:pt x="1271" y="554"/>
                    <a:pt x="1070" y="793"/>
                  </a:cubicBezTo>
                  <a:cubicBezTo>
                    <a:pt x="832" y="1032"/>
                    <a:pt x="640" y="1558"/>
                    <a:pt x="516" y="1634"/>
                  </a:cubicBezTo>
                  <a:cubicBezTo>
                    <a:pt x="402" y="1710"/>
                    <a:pt x="201" y="1710"/>
                    <a:pt x="77" y="1835"/>
                  </a:cubicBezTo>
                  <a:cubicBezTo>
                    <a:pt x="0" y="1873"/>
                    <a:pt x="77" y="2035"/>
                    <a:pt x="201" y="2150"/>
                  </a:cubicBezTo>
                  <a:cubicBezTo>
                    <a:pt x="238" y="2190"/>
                    <a:pt x="296" y="2212"/>
                    <a:pt x="367" y="2212"/>
                  </a:cubicBezTo>
                  <a:cubicBezTo>
                    <a:pt x="515" y="2212"/>
                    <a:pt x="717" y="2113"/>
                    <a:pt x="879" y="1873"/>
                  </a:cubicBezTo>
                  <a:cubicBezTo>
                    <a:pt x="1118" y="1510"/>
                    <a:pt x="1510" y="1433"/>
                    <a:pt x="1711" y="1118"/>
                  </a:cubicBezTo>
                  <a:cubicBezTo>
                    <a:pt x="1911" y="841"/>
                    <a:pt x="2026" y="401"/>
                    <a:pt x="2074" y="201"/>
                  </a:cubicBezTo>
                  <a:cubicBezTo>
                    <a:pt x="1835" y="201"/>
                    <a:pt x="1634" y="77"/>
                    <a:pt x="147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80"/>
            <p:cNvSpPr/>
            <p:nvPr/>
          </p:nvSpPr>
          <p:spPr>
            <a:xfrm>
              <a:off x="397656" y="3575833"/>
              <a:ext cx="32663" cy="53828"/>
            </a:xfrm>
            <a:custGeom>
              <a:rect b="b" l="l" r="r" t="t"/>
              <a:pathLst>
                <a:path extrusionOk="0" h="1765" w="1071">
                  <a:moveTo>
                    <a:pt x="917" y="1"/>
                  </a:moveTo>
                  <a:cubicBezTo>
                    <a:pt x="917" y="87"/>
                    <a:pt x="831" y="478"/>
                    <a:pt x="478" y="880"/>
                  </a:cubicBezTo>
                  <a:cubicBezTo>
                    <a:pt x="315" y="1119"/>
                    <a:pt x="0" y="1759"/>
                    <a:pt x="0" y="1759"/>
                  </a:cubicBezTo>
                  <a:cubicBezTo>
                    <a:pt x="0" y="1759"/>
                    <a:pt x="11" y="1764"/>
                    <a:pt x="34" y="1764"/>
                  </a:cubicBezTo>
                  <a:cubicBezTo>
                    <a:pt x="71" y="1764"/>
                    <a:pt x="138" y="1750"/>
                    <a:pt x="239" y="1673"/>
                  </a:cubicBezTo>
                  <a:cubicBezTo>
                    <a:pt x="315" y="1596"/>
                    <a:pt x="516" y="1119"/>
                    <a:pt x="679" y="918"/>
                  </a:cubicBezTo>
                  <a:cubicBezTo>
                    <a:pt x="793" y="765"/>
                    <a:pt x="956" y="526"/>
                    <a:pt x="1032" y="364"/>
                  </a:cubicBezTo>
                  <a:cubicBezTo>
                    <a:pt x="1070" y="240"/>
                    <a:pt x="1070" y="125"/>
                    <a:pt x="1070" y="87"/>
                  </a:cubicBezTo>
                  <a:cubicBezTo>
                    <a:pt x="1032" y="48"/>
                    <a:pt x="994" y="1"/>
                    <a:pt x="9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0"/>
            <p:cNvSpPr/>
            <p:nvPr/>
          </p:nvSpPr>
          <p:spPr>
            <a:xfrm>
              <a:off x="720533" y="3522188"/>
              <a:ext cx="126504" cy="95183"/>
            </a:xfrm>
            <a:custGeom>
              <a:rect b="b" l="l" r="r" t="t"/>
              <a:pathLst>
                <a:path extrusionOk="0" h="3121" w="4148">
                  <a:moveTo>
                    <a:pt x="2920" y="0"/>
                  </a:moveTo>
                  <a:cubicBezTo>
                    <a:pt x="2882" y="0"/>
                    <a:pt x="2839" y="4"/>
                    <a:pt x="2791" y="11"/>
                  </a:cubicBezTo>
                  <a:cubicBezTo>
                    <a:pt x="2150" y="135"/>
                    <a:pt x="1472" y="11"/>
                    <a:pt x="1157" y="288"/>
                  </a:cubicBezTo>
                  <a:cubicBezTo>
                    <a:pt x="803" y="565"/>
                    <a:pt x="1118" y="1043"/>
                    <a:pt x="1118" y="1043"/>
                  </a:cubicBezTo>
                  <a:cubicBezTo>
                    <a:pt x="1118" y="1043"/>
                    <a:pt x="1357" y="1406"/>
                    <a:pt x="994" y="1406"/>
                  </a:cubicBezTo>
                  <a:cubicBezTo>
                    <a:pt x="950" y="1397"/>
                    <a:pt x="915" y="1392"/>
                    <a:pt x="888" y="1392"/>
                  </a:cubicBezTo>
                  <a:cubicBezTo>
                    <a:pt x="798" y="1392"/>
                    <a:pt x="783" y="1444"/>
                    <a:pt x="717" y="1569"/>
                  </a:cubicBezTo>
                  <a:cubicBezTo>
                    <a:pt x="679" y="1645"/>
                    <a:pt x="440" y="1683"/>
                    <a:pt x="325" y="1721"/>
                  </a:cubicBezTo>
                  <a:cubicBezTo>
                    <a:pt x="0" y="1807"/>
                    <a:pt x="39" y="2085"/>
                    <a:pt x="86" y="2323"/>
                  </a:cubicBezTo>
                  <a:cubicBezTo>
                    <a:pt x="100" y="2378"/>
                    <a:pt x="140" y="2399"/>
                    <a:pt x="196" y="2399"/>
                  </a:cubicBezTo>
                  <a:cubicBezTo>
                    <a:pt x="296" y="2399"/>
                    <a:pt x="449" y="2334"/>
                    <a:pt x="602" y="2285"/>
                  </a:cubicBezTo>
                  <a:cubicBezTo>
                    <a:pt x="641" y="2085"/>
                    <a:pt x="841" y="1721"/>
                    <a:pt x="1118" y="1645"/>
                  </a:cubicBezTo>
                  <a:cubicBezTo>
                    <a:pt x="1246" y="1596"/>
                    <a:pt x="1404" y="1544"/>
                    <a:pt x="1554" y="1544"/>
                  </a:cubicBezTo>
                  <a:cubicBezTo>
                    <a:pt x="1640" y="1544"/>
                    <a:pt x="1724" y="1561"/>
                    <a:pt x="1797" y="1607"/>
                  </a:cubicBezTo>
                  <a:cubicBezTo>
                    <a:pt x="1873" y="1683"/>
                    <a:pt x="1950" y="1846"/>
                    <a:pt x="1997" y="1922"/>
                  </a:cubicBezTo>
                  <a:cubicBezTo>
                    <a:pt x="2036" y="2046"/>
                    <a:pt x="2150" y="2285"/>
                    <a:pt x="2150" y="2400"/>
                  </a:cubicBezTo>
                  <a:cubicBezTo>
                    <a:pt x="2150" y="2562"/>
                    <a:pt x="2036" y="2639"/>
                    <a:pt x="1950" y="2763"/>
                  </a:cubicBezTo>
                  <a:cubicBezTo>
                    <a:pt x="1997" y="2763"/>
                    <a:pt x="1997" y="2801"/>
                    <a:pt x="2036" y="2801"/>
                  </a:cubicBezTo>
                  <a:cubicBezTo>
                    <a:pt x="2479" y="2908"/>
                    <a:pt x="3226" y="3121"/>
                    <a:pt x="3492" y="3121"/>
                  </a:cubicBezTo>
                  <a:cubicBezTo>
                    <a:pt x="3513" y="3121"/>
                    <a:pt x="3531" y="3119"/>
                    <a:pt x="3545" y="3117"/>
                  </a:cubicBezTo>
                  <a:cubicBezTo>
                    <a:pt x="3670" y="3117"/>
                    <a:pt x="3823" y="2954"/>
                    <a:pt x="3908" y="2801"/>
                  </a:cubicBezTo>
                  <a:cubicBezTo>
                    <a:pt x="4147" y="2524"/>
                    <a:pt x="3985" y="2400"/>
                    <a:pt x="3823" y="2323"/>
                  </a:cubicBezTo>
                  <a:cubicBezTo>
                    <a:pt x="3545" y="2123"/>
                    <a:pt x="3106" y="1884"/>
                    <a:pt x="2905" y="1683"/>
                  </a:cubicBezTo>
                  <a:cubicBezTo>
                    <a:pt x="2829" y="1607"/>
                    <a:pt x="2552" y="1368"/>
                    <a:pt x="2351" y="1244"/>
                  </a:cubicBezTo>
                  <a:cubicBezTo>
                    <a:pt x="2036" y="1043"/>
                    <a:pt x="2112" y="928"/>
                    <a:pt x="2236" y="852"/>
                  </a:cubicBezTo>
                  <a:cubicBezTo>
                    <a:pt x="2513" y="690"/>
                    <a:pt x="2905" y="766"/>
                    <a:pt x="3029" y="527"/>
                  </a:cubicBezTo>
                  <a:cubicBezTo>
                    <a:pt x="3176" y="311"/>
                    <a:pt x="3284" y="0"/>
                    <a:pt x="292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0"/>
            <p:cNvSpPr/>
            <p:nvPr/>
          </p:nvSpPr>
          <p:spPr>
            <a:xfrm>
              <a:off x="741210" y="3571929"/>
              <a:ext cx="42575" cy="40684"/>
            </a:xfrm>
            <a:custGeom>
              <a:rect b="b" l="l" r="r" t="t"/>
              <a:pathLst>
                <a:path extrusionOk="0" h="1334" w="1396">
                  <a:moveTo>
                    <a:pt x="730" y="0"/>
                  </a:moveTo>
                  <a:cubicBezTo>
                    <a:pt x="582" y="0"/>
                    <a:pt x="481" y="52"/>
                    <a:pt x="364" y="176"/>
                  </a:cubicBezTo>
                  <a:cubicBezTo>
                    <a:pt x="125" y="329"/>
                    <a:pt x="125" y="454"/>
                    <a:pt x="39" y="606"/>
                  </a:cubicBezTo>
                  <a:cubicBezTo>
                    <a:pt x="1" y="692"/>
                    <a:pt x="163" y="692"/>
                    <a:pt x="240" y="769"/>
                  </a:cubicBezTo>
                  <a:cubicBezTo>
                    <a:pt x="278" y="807"/>
                    <a:pt x="201" y="931"/>
                    <a:pt x="316" y="1046"/>
                  </a:cubicBezTo>
                  <a:cubicBezTo>
                    <a:pt x="520" y="1218"/>
                    <a:pt x="613" y="1333"/>
                    <a:pt x="707" y="1333"/>
                  </a:cubicBezTo>
                  <a:cubicBezTo>
                    <a:pt x="723" y="1333"/>
                    <a:pt x="739" y="1330"/>
                    <a:pt x="756" y="1323"/>
                  </a:cubicBezTo>
                  <a:cubicBezTo>
                    <a:pt x="995" y="1247"/>
                    <a:pt x="1396" y="970"/>
                    <a:pt x="1358" y="769"/>
                  </a:cubicBezTo>
                  <a:cubicBezTo>
                    <a:pt x="1319" y="454"/>
                    <a:pt x="1233" y="52"/>
                    <a:pt x="880" y="14"/>
                  </a:cubicBezTo>
                  <a:cubicBezTo>
                    <a:pt x="824" y="5"/>
                    <a:pt x="775" y="0"/>
                    <a:pt x="73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0"/>
            <p:cNvSpPr/>
            <p:nvPr/>
          </p:nvSpPr>
          <p:spPr>
            <a:xfrm>
              <a:off x="689060" y="3593765"/>
              <a:ext cx="57152" cy="59501"/>
            </a:xfrm>
            <a:custGeom>
              <a:rect b="b" l="l" r="r" t="t"/>
              <a:pathLst>
                <a:path extrusionOk="0" h="1951" w="1874">
                  <a:moveTo>
                    <a:pt x="1772" y="1"/>
                  </a:moveTo>
                  <a:cubicBezTo>
                    <a:pt x="1697" y="1"/>
                    <a:pt x="1582" y="49"/>
                    <a:pt x="1434" y="177"/>
                  </a:cubicBezTo>
                  <a:cubicBezTo>
                    <a:pt x="1426" y="181"/>
                    <a:pt x="1416" y="183"/>
                    <a:pt x="1406" y="183"/>
                  </a:cubicBezTo>
                  <a:cubicBezTo>
                    <a:pt x="1316" y="183"/>
                    <a:pt x="1148" y="53"/>
                    <a:pt x="1071" y="53"/>
                  </a:cubicBezTo>
                  <a:cubicBezTo>
                    <a:pt x="880" y="91"/>
                    <a:pt x="880" y="129"/>
                    <a:pt x="880" y="292"/>
                  </a:cubicBezTo>
                  <a:cubicBezTo>
                    <a:pt x="880" y="454"/>
                    <a:pt x="555" y="1209"/>
                    <a:pt x="402" y="1486"/>
                  </a:cubicBezTo>
                  <a:cubicBezTo>
                    <a:pt x="201" y="1725"/>
                    <a:pt x="0" y="1887"/>
                    <a:pt x="115" y="1926"/>
                  </a:cubicBezTo>
                  <a:cubicBezTo>
                    <a:pt x="135" y="1942"/>
                    <a:pt x="166" y="1951"/>
                    <a:pt x="205" y="1951"/>
                  </a:cubicBezTo>
                  <a:cubicBezTo>
                    <a:pt x="259" y="1951"/>
                    <a:pt x="329" y="1932"/>
                    <a:pt x="402" y="1887"/>
                  </a:cubicBezTo>
                  <a:cubicBezTo>
                    <a:pt x="478" y="1849"/>
                    <a:pt x="641" y="1687"/>
                    <a:pt x="679" y="1524"/>
                  </a:cubicBezTo>
                  <a:cubicBezTo>
                    <a:pt x="717" y="1247"/>
                    <a:pt x="1071" y="531"/>
                    <a:pt x="1357" y="454"/>
                  </a:cubicBezTo>
                  <a:cubicBezTo>
                    <a:pt x="1548" y="416"/>
                    <a:pt x="1835" y="254"/>
                    <a:pt x="1873" y="91"/>
                  </a:cubicBezTo>
                  <a:cubicBezTo>
                    <a:pt x="1873" y="38"/>
                    <a:pt x="1838" y="1"/>
                    <a:pt x="17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0"/>
            <p:cNvSpPr/>
            <p:nvPr/>
          </p:nvSpPr>
          <p:spPr>
            <a:xfrm>
              <a:off x="707114" y="3602640"/>
              <a:ext cx="41416" cy="47637"/>
            </a:xfrm>
            <a:custGeom>
              <a:rect b="b" l="l" r="r" t="t"/>
              <a:pathLst>
                <a:path extrusionOk="0" h="1562" w="1358">
                  <a:moveTo>
                    <a:pt x="1281" y="1"/>
                  </a:moveTo>
                  <a:lnTo>
                    <a:pt x="1281" y="1"/>
                  </a:lnTo>
                  <a:cubicBezTo>
                    <a:pt x="1157" y="125"/>
                    <a:pt x="918" y="201"/>
                    <a:pt x="918" y="201"/>
                  </a:cubicBezTo>
                  <a:cubicBezTo>
                    <a:pt x="918" y="201"/>
                    <a:pt x="918" y="364"/>
                    <a:pt x="765" y="555"/>
                  </a:cubicBezTo>
                  <a:cubicBezTo>
                    <a:pt x="565" y="794"/>
                    <a:pt x="326" y="1195"/>
                    <a:pt x="163" y="1233"/>
                  </a:cubicBezTo>
                  <a:cubicBezTo>
                    <a:pt x="163" y="1396"/>
                    <a:pt x="1" y="1558"/>
                    <a:pt x="1" y="1558"/>
                  </a:cubicBezTo>
                  <a:cubicBezTo>
                    <a:pt x="1" y="1558"/>
                    <a:pt x="16" y="1561"/>
                    <a:pt x="42" y="1561"/>
                  </a:cubicBezTo>
                  <a:cubicBezTo>
                    <a:pt x="112" y="1561"/>
                    <a:pt x="257" y="1541"/>
                    <a:pt x="402" y="1396"/>
                  </a:cubicBezTo>
                  <a:cubicBezTo>
                    <a:pt x="641" y="1195"/>
                    <a:pt x="803" y="956"/>
                    <a:pt x="918" y="794"/>
                  </a:cubicBezTo>
                  <a:cubicBezTo>
                    <a:pt x="1157" y="402"/>
                    <a:pt x="1358" y="201"/>
                    <a:pt x="128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80"/>
            <p:cNvSpPr/>
            <p:nvPr/>
          </p:nvSpPr>
          <p:spPr>
            <a:xfrm>
              <a:off x="749658" y="3609929"/>
              <a:ext cx="49863" cy="44770"/>
            </a:xfrm>
            <a:custGeom>
              <a:rect b="b" l="l" r="r" t="t"/>
              <a:pathLst>
                <a:path extrusionOk="0" h="1468" w="1635">
                  <a:moveTo>
                    <a:pt x="87" y="1"/>
                  </a:moveTo>
                  <a:cubicBezTo>
                    <a:pt x="39" y="1"/>
                    <a:pt x="39" y="39"/>
                    <a:pt x="39" y="77"/>
                  </a:cubicBezTo>
                  <a:cubicBezTo>
                    <a:pt x="1" y="240"/>
                    <a:pt x="39" y="278"/>
                    <a:pt x="202" y="316"/>
                  </a:cubicBezTo>
                  <a:cubicBezTo>
                    <a:pt x="364" y="364"/>
                    <a:pt x="995" y="841"/>
                    <a:pt x="1234" y="1080"/>
                  </a:cubicBezTo>
                  <a:cubicBezTo>
                    <a:pt x="1396" y="1274"/>
                    <a:pt x="1484" y="1468"/>
                    <a:pt x="1552" y="1468"/>
                  </a:cubicBezTo>
                  <a:cubicBezTo>
                    <a:pt x="1567" y="1468"/>
                    <a:pt x="1582" y="1457"/>
                    <a:pt x="1597" y="1434"/>
                  </a:cubicBezTo>
                  <a:cubicBezTo>
                    <a:pt x="1635" y="1396"/>
                    <a:pt x="1635" y="1271"/>
                    <a:pt x="1635" y="1157"/>
                  </a:cubicBezTo>
                  <a:cubicBezTo>
                    <a:pt x="1597" y="1080"/>
                    <a:pt x="1472" y="880"/>
                    <a:pt x="1358" y="794"/>
                  </a:cubicBezTo>
                  <a:cubicBezTo>
                    <a:pt x="1157" y="717"/>
                    <a:pt x="804" y="440"/>
                    <a:pt x="603" y="163"/>
                  </a:cubicBezTo>
                  <a:cubicBezTo>
                    <a:pt x="561" y="170"/>
                    <a:pt x="521" y="173"/>
                    <a:pt x="484" y="173"/>
                  </a:cubicBezTo>
                  <a:cubicBezTo>
                    <a:pt x="308" y="173"/>
                    <a:pt x="181" y="103"/>
                    <a:pt x="8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80"/>
            <p:cNvSpPr/>
            <p:nvPr/>
          </p:nvSpPr>
          <p:spPr>
            <a:xfrm>
              <a:off x="776496" y="3608770"/>
              <a:ext cx="25374" cy="30345"/>
            </a:xfrm>
            <a:custGeom>
              <a:rect b="b" l="l" r="r" t="t"/>
              <a:pathLst>
                <a:path extrusionOk="0" h="995" w="832">
                  <a:moveTo>
                    <a:pt x="76" y="0"/>
                  </a:moveTo>
                  <a:cubicBezTo>
                    <a:pt x="38" y="0"/>
                    <a:pt x="38" y="39"/>
                    <a:pt x="0" y="39"/>
                  </a:cubicBezTo>
                  <a:cubicBezTo>
                    <a:pt x="201" y="316"/>
                    <a:pt x="478" y="593"/>
                    <a:pt x="516" y="755"/>
                  </a:cubicBezTo>
                  <a:cubicBezTo>
                    <a:pt x="640" y="832"/>
                    <a:pt x="755" y="994"/>
                    <a:pt x="755" y="994"/>
                  </a:cubicBezTo>
                  <a:cubicBezTo>
                    <a:pt x="755" y="994"/>
                    <a:pt x="831" y="793"/>
                    <a:pt x="717" y="555"/>
                  </a:cubicBezTo>
                  <a:cubicBezTo>
                    <a:pt x="592" y="354"/>
                    <a:pt x="478" y="201"/>
                    <a:pt x="354" y="77"/>
                  </a:cubicBezTo>
                  <a:cubicBezTo>
                    <a:pt x="277" y="39"/>
                    <a:pt x="162" y="39"/>
                    <a:pt x="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0"/>
            <p:cNvSpPr/>
            <p:nvPr/>
          </p:nvSpPr>
          <p:spPr>
            <a:xfrm>
              <a:off x="676830" y="3653937"/>
              <a:ext cx="27997" cy="12199"/>
            </a:xfrm>
            <a:custGeom>
              <a:rect b="b" l="l" r="r" t="t"/>
              <a:pathLst>
                <a:path extrusionOk="0" h="400" w="918">
                  <a:moveTo>
                    <a:pt x="362" y="0"/>
                  </a:moveTo>
                  <a:cubicBezTo>
                    <a:pt x="332" y="0"/>
                    <a:pt x="301" y="10"/>
                    <a:pt x="277" y="29"/>
                  </a:cubicBezTo>
                  <a:cubicBezTo>
                    <a:pt x="201" y="29"/>
                    <a:pt x="124" y="67"/>
                    <a:pt x="86" y="67"/>
                  </a:cubicBezTo>
                  <a:cubicBezTo>
                    <a:pt x="0" y="115"/>
                    <a:pt x="124" y="153"/>
                    <a:pt x="163" y="192"/>
                  </a:cubicBezTo>
                  <a:cubicBezTo>
                    <a:pt x="163" y="192"/>
                    <a:pt x="401" y="306"/>
                    <a:pt x="478" y="392"/>
                  </a:cubicBezTo>
                  <a:cubicBezTo>
                    <a:pt x="483" y="397"/>
                    <a:pt x="492" y="399"/>
                    <a:pt x="506" y="399"/>
                  </a:cubicBezTo>
                  <a:cubicBezTo>
                    <a:pt x="595" y="399"/>
                    <a:pt x="846" y="296"/>
                    <a:pt x="879" y="230"/>
                  </a:cubicBezTo>
                  <a:cubicBezTo>
                    <a:pt x="917" y="115"/>
                    <a:pt x="917" y="29"/>
                    <a:pt x="755" y="29"/>
                  </a:cubicBezTo>
                  <a:cubicBezTo>
                    <a:pt x="729" y="29"/>
                    <a:pt x="632" y="67"/>
                    <a:pt x="547" y="67"/>
                  </a:cubicBezTo>
                  <a:cubicBezTo>
                    <a:pt x="504" y="67"/>
                    <a:pt x="465" y="58"/>
                    <a:pt x="440" y="29"/>
                  </a:cubicBezTo>
                  <a:cubicBezTo>
                    <a:pt x="421" y="10"/>
                    <a:pt x="392" y="0"/>
                    <a:pt x="36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0"/>
            <p:cNvSpPr/>
            <p:nvPr/>
          </p:nvSpPr>
          <p:spPr>
            <a:xfrm>
              <a:off x="792202" y="3639115"/>
              <a:ext cx="20738" cy="26807"/>
            </a:xfrm>
            <a:custGeom>
              <a:rect b="b" l="l" r="r" t="t"/>
              <a:pathLst>
                <a:path extrusionOk="0" h="879" w="680">
                  <a:moveTo>
                    <a:pt x="402" y="1"/>
                  </a:moveTo>
                  <a:cubicBezTo>
                    <a:pt x="373" y="1"/>
                    <a:pt x="343" y="13"/>
                    <a:pt x="316" y="37"/>
                  </a:cubicBezTo>
                  <a:lnTo>
                    <a:pt x="316" y="276"/>
                  </a:lnTo>
                  <a:cubicBezTo>
                    <a:pt x="364" y="439"/>
                    <a:pt x="278" y="553"/>
                    <a:pt x="202" y="553"/>
                  </a:cubicBezTo>
                  <a:cubicBezTo>
                    <a:pt x="125" y="553"/>
                    <a:pt x="77" y="553"/>
                    <a:pt x="39" y="639"/>
                  </a:cubicBezTo>
                  <a:cubicBezTo>
                    <a:pt x="1" y="678"/>
                    <a:pt x="125" y="716"/>
                    <a:pt x="163" y="716"/>
                  </a:cubicBezTo>
                  <a:cubicBezTo>
                    <a:pt x="240" y="792"/>
                    <a:pt x="278" y="754"/>
                    <a:pt x="441" y="878"/>
                  </a:cubicBezTo>
                  <a:cubicBezTo>
                    <a:pt x="517" y="878"/>
                    <a:pt x="679" y="792"/>
                    <a:pt x="679" y="639"/>
                  </a:cubicBezTo>
                  <a:cubicBezTo>
                    <a:pt x="641" y="477"/>
                    <a:pt x="603" y="362"/>
                    <a:pt x="555" y="200"/>
                  </a:cubicBezTo>
                  <a:cubicBezTo>
                    <a:pt x="529" y="62"/>
                    <a:pt x="467" y="1"/>
                    <a:pt x="4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80"/>
            <p:cNvSpPr/>
            <p:nvPr/>
          </p:nvSpPr>
          <p:spPr>
            <a:xfrm>
              <a:off x="390367" y="3461559"/>
              <a:ext cx="18085" cy="23209"/>
            </a:xfrm>
            <a:custGeom>
              <a:rect b="b" l="l" r="r" t="t"/>
              <a:pathLst>
                <a:path extrusionOk="0" h="761" w="593">
                  <a:moveTo>
                    <a:pt x="206" y="1"/>
                  </a:moveTo>
                  <a:cubicBezTo>
                    <a:pt x="74" y="1"/>
                    <a:pt x="0" y="50"/>
                    <a:pt x="0" y="50"/>
                  </a:cubicBezTo>
                  <a:cubicBezTo>
                    <a:pt x="0" y="50"/>
                    <a:pt x="115" y="164"/>
                    <a:pt x="163" y="327"/>
                  </a:cubicBezTo>
                  <a:cubicBezTo>
                    <a:pt x="201" y="489"/>
                    <a:pt x="163" y="690"/>
                    <a:pt x="163" y="690"/>
                  </a:cubicBezTo>
                  <a:lnTo>
                    <a:pt x="316" y="690"/>
                  </a:lnTo>
                  <a:cubicBezTo>
                    <a:pt x="375" y="716"/>
                    <a:pt x="430" y="761"/>
                    <a:pt x="471" y="761"/>
                  </a:cubicBezTo>
                  <a:cubicBezTo>
                    <a:pt x="489" y="761"/>
                    <a:pt x="504" y="752"/>
                    <a:pt x="516" y="728"/>
                  </a:cubicBezTo>
                  <a:cubicBezTo>
                    <a:pt x="516" y="728"/>
                    <a:pt x="554" y="690"/>
                    <a:pt x="554" y="642"/>
                  </a:cubicBezTo>
                  <a:lnTo>
                    <a:pt x="440" y="642"/>
                  </a:lnTo>
                  <a:cubicBezTo>
                    <a:pt x="402" y="642"/>
                    <a:pt x="354" y="566"/>
                    <a:pt x="402" y="528"/>
                  </a:cubicBezTo>
                  <a:cubicBezTo>
                    <a:pt x="440" y="451"/>
                    <a:pt x="516" y="403"/>
                    <a:pt x="593" y="365"/>
                  </a:cubicBezTo>
                  <a:cubicBezTo>
                    <a:pt x="593" y="250"/>
                    <a:pt x="554" y="126"/>
                    <a:pt x="478" y="50"/>
                  </a:cubicBezTo>
                  <a:cubicBezTo>
                    <a:pt x="440" y="50"/>
                    <a:pt x="402" y="50"/>
                    <a:pt x="316" y="12"/>
                  </a:cubicBezTo>
                  <a:cubicBezTo>
                    <a:pt x="275" y="4"/>
                    <a:pt x="239" y="1"/>
                    <a:pt x="2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80"/>
            <p:cNvSpPr/>
            <p:nvPr/>
          </p:nvSpPr>
          <p:spPr>
            <a:xfrm>
              <a:off x="408422" y="3463419"/>
              <a:ext cx="19549" cy="16591"/>
            </a:xfrm>
            <a:custGeom>
              <a:rect b="b" l="l" r="r" t="t"/>
              <a:pathLst>
                <a:path extrusionOk="0" h="544" w="641">
                  <a:moveTo>
                    <a:pt x="190" y="1"/>
                  </a:moveTo>
                  <a:cubicBezTo>
                    <a:pt x="71" y="1"/>
                    <a:pt x="1" y="65"/>
                    <a:pt x="1" y="65"/>
                  </a:cubicBezTo>
                  <a:cubicBezTo>
                    <a:pt x="1" y="65"/>
                    <a:pt x="87" y="189"/>
                    <a:pt x="87" y="304"/>
                  </a:cubicBezTo>
                  <a:cubicBezTo>
                    <a:pt x="201" y="342"/>
                    <a:pt x="364" y="428"/>
                    <a:pt x="526" y="543"/>
                  </a:cubicBezTo>
                  <a:cubicBezTo>
                    <a:pt x="526" y="505"/>
                    <a:pt x="564" y="467"/>
                    <a:pt x="603" y="428"/>
                  </a:cubicBezTo>
                  <a:cubicBezTo>
                    <a:pt x="603" y="304"/>
                    <a:pt x="641" y="189"/>
                    <a:pt x="526" y="65"/>
                  </a:cubicBezTo>
                  <a:cubicBezTo>
                    <a:pt x="478" y="65"/>
                    <a:pt x="402" y="27"/>
                    <a:pt x="326" y="27"/>
                  </a:cubicBezTo>
                  <a:cubicBezTo>
                    <a:pt x="275" y="8"/>
                    <a:pt x="230" y="1"/>
                    <a:pt x="1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80"/>
            <p:cNvSpPr/>
            <p:nvPr/>
          </p:nvSpPr>
          <p:spPr>
            <a:xfrm>
              <a:off x="491192" y="3475557"/>
              <a:ext cx="18085" cy="10552"/>
            </a:xfrm>
            <a:custGeom>
              <a:rect b="b" l="l" r="r" t="t"/>
              <a:pathLst>
                <a:path extrusionOk="0" h="346" w="593">
                  <a:moveTo>
                    <a:pt x="147" y="0"/>
                  </a:moveTo>
                  <a:cubicBezTo>
                    <a:pt x="43" y="0"/>
                    <a:pt x="0" y="69"/>
                    <a:pt x="0" y="69"/>
                  </a:cubicBezTo>
                  <a:cubicBezTo>
                    <a:pt x="0" y="69"/>
                    <a:pt x="39" y="183"/>
                    <a:pt x="77" y="346"/>
                  </a:cubicBezTo>
                  <a:cubicBezTo>
                    <a:pt x="153" y="231"/>
                    <a:pt x="239" y="145"/>
                    <a:pt x="354" y="145"/>
                  </a:cubicBezTo>
                  <a:cubicBezTo>
                    <a:pt x="478" y="145"/>
                    <a:pt x="555" y="183"/>
                    <a:pt x="593" y="269"/>
                  </a:cubicBezTo>
                  <a:cubicBezTo>
                    <a:pt x="593" y="183"/>
                    <a:pt x="593" y="107"/>
                    <a:pt x="478" y="69"/>
                  </a:cubicBezTo>
                  <a:cubicBezTo>
                    <a:pt x="478" y="30"/>
                    <a:pt x="354" y="30"/>
                    <a:pt x="278" y="30"/>
                  </a:cubicBezTo>
                  <a:cubicBezTo>
                    <a:pt x="226" y="8"/>
                    <a:pt x="183" y="0"/>
                    <a:pt x="14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80"/>
            <p:cNvSpPr/>
            <p:nvPr/>
          </p:nvSpPr>
          <p:spPr>
            <a:xfrm>
              <a:off x="494699" y="3491050"/>
              <a:ext cx="14578" cy="7167"/>
            </a:xfrm>
            <a:custGeom>
              <a:rect b="b" l="l" r="r" t="t"/>
              <a:pathLst>
                <a:path extrusionOk="0" h="235" w="478">
                  <a:moveTo>
                    <a:pt x="277" y="0"/>
                  </a:moveTo>
                  <a:cubicBezTo>
                    <a:pt x="201" y="0"/>
                    <a:pt x="124" y="38"/>
                    <a:pt x="0" y="115"/>
                  </a:cubicBezTo>
                  <a:cubicBezTo>
                    <a:pt x="38" y="153"/>
                    <a:pt x="38" y="201"/>
                    <a:pt x="86" y="201"/>
                  </a:cubicBezTo>
                  <a:cubicBezTo>
                    <a:pt x="112" y="201"/>
                    <a:pt x="154" y="180"/>
                    <a:pt x="191" y="180"/>
                  </a:cubicBezTo>
                  <a:cubicBezTo>
                    <a:pt x="209" y="180"/>
                    <a:pt x="226" y="185"/>
                    <a:pt x="239" y="201"/>
                  </a:cubicBezTo>
                  <a:cubicBezTo>
                    <a:pt x="264" y="201"/>
                    <a:pt x="311" y="235"/>
                    <a:pt x="362" y="235"/>
                  </a:cubicBezTo>
                  <a:cubicBezTo>
                    <a:pt x="388" y="235"/>
                    <a:pt x="414" y="226"/>
                    <a:pt x="440" y="201"/>
                  </a:cubicBezTo>
                  <a:cubicBezTo>
                    <a:pt x="440" y="201"/>
                    <a:pt x="440" y="153"/>
                    <a:pt x="478" y="115"/>
                  </a:cubicBezTo>
                  <a:cubicBezTo>
                    <a:pt x="401" y="77"/>
                    <a:pt x="325" y="0"/>
                    <a:pt x="2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0"/>
            <p:cNvSpPr/>
            <p:nvPr/>
          </p:nvSpPr>
          <p:spPr>
            <a:xfrm>
              <a:off x="517694" y="3488244"/>
              <a:ext cx="11132" cy="9973"/>
            </a:xfrm>
            <a:custGeom>
              <a:rect b="b" l="l" r="r" t="t"/>
              <a:pathLst>
                <a:path extrusionOk="0" h="327" w="365">
                  <a:moveTo>
                    <a:pt x="178" y="0"/>
                  </a:moveTo>
                  <a:cubicBezTo>
                    <a:pt x="110" y="0"/>
                    <a:pt x="44" y="134"/>
                    <a:pt x="1" y="169"/>
                  </a:cubicBezTo>
                  <a:cubicBezTo>
                    <a:pt x="49" y="207"/>
                    <a:pt x="49" y="245"/>
                    <a:pt x="87" y="293"/>
                  </a:cubicBezTo>
                  <a:cubicBezTo>
                    <a:pt x="138" y="293"/>
                    <a:pt x="189" y="327"/>
                    <a:pt x="231" y="327"/>
                  </a:cubicBezTo>
                  <a:cubicBezTo>
                    <a:pt x="253" y="327"/>
                    <a:pt x="272" y="318"/>
                    <a:pt x="288" y="293"/>
                  </a:cubicBezTo>
                  <a:cubicBezTo>
                    <a:pt x="326" y="293"/>
                    <a:pt x="326" y="245"/>
                    <a:pt x="364" y="169"/>
                  </a:cubicBezTo>
                  <a:cubicBezTo>
                    <a:pt x="288" y="130"/>
                    <a:pt x="288" y="92"/>
                    <a:pt x="202" y="6"/>
                  </a:cubicBezTo>
                  <a:cubicBezTo>
                    <a:pt x="194" y="2"/>
                    <a:pt x="186" y="0"/>
                    <a:pt x="1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80"/>
            <p:cNvSpPr/>
            <p:nvPr/>
          </p:nvSpPr>
          <p:spPr>
            <a:xfrm>
              <a:off x="509246" y="3475557"/>
              <a:ext cx="19579" cy="10552"/>
            </a:xfrm>
            <a:custGeom>
              <a:rect b="b" l="l" r="r" t="t"/>
              <a:pathLst>
                <a:path extrusionOk="0" h="346" w="642">
                  <a:moveTo>
                    <a:pt x="171" y="0"/>
                  </a:moveTo>
                  <a:cubicBezTo>
                    <a:pt x="48" y="0"/>
                    <a:pt x="1" y="69"/>
                    <a:pt x="1" y="69"/>
                  </a:cubicBezTo>
                  <a:cubicBezTo>
                    <a:pt x="1" y="69"/>
                    <a:pt x="87" y="231"/>
                    <a:pt x="125" y="346"/>
                  </a:cubicBezTo>
                  <a:cubicBezTo>
                    <a:pt x="201" y="269"/>
                    <a:pt x="326" y="107"/>
                    <a:pt x="440" y="107"/>
                  </a:cubicBezTo>
                  <a:cubicBezTo>
                    <a:pt x="517" y="145"/>
                    <a:pt x="565" y="183"/>
                    <a:pt x="641" y="231"/>
                  </a:cubicBezTo>
                  <a:cubicBezTo>
                    <a:pt x="603" y="145"/>
                    <a:pt x="565" y="107"/>
                    <a:pt x="517" y="69"/>
                  </a:cubicBezTo>
                  <a:cubicBezTo>
                    <a:pt x="479" y="30"/>
                    <a:pt x="364" y="30"/>
                    <a:pt x="326" y="30"/>
                  </a:cubicBezTo>
                  <a:cubicBezTo>
                    <a:pt x="264" y="8"/>
                    <a:pt x="213" y="0"/>
                    <a:pt x="17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80"/>
            <p:cNvSpPr/>
            <p:nvPr/>
          </p:nvSpPr>
          <p:spPr>
            <a:xfrm>
              <a:off x="528795" y="3474978"/>
              <a:ext cx="15767" cy="11132"/>
            </a:xfrm>
            <a:custGeom>
              <a:rect b="b" l="l" r="r" t="t"/>
              <a:pathLst>
                <a:path extrusionOk="0" h="365" w="517">
                  <a:moveTo>
                    <a:pt x="190" y="0"/>
                  </a:moveTo>
                  <a:cubicBezTo>
                    <a:pt x="54" y="0"/>
                    <a:pt x="0" y="88"/>
                    <a:pt x="0" y="88"/>
                  </a:cubicBezTo>
                  <a:lnTo>
                    <a:pt x="76" y="326"/>
                  </a:lnTo>
                  <a:lnTo>
                    <a:pt x="115" y="365"/>
                  </a:lnTo>
                  <a:cubicBezTo>
                    <a:pt x="239" y="250"/>
                    <a:pt x="354" y="126"/>
                    <a:pt x="516" y="49"/>
                  </a:cubicBezTo>
                  <a:cubicBezTo>
                    <a:pt x="478" y="49"/>
                    <a:pt x="354" y="49"/>
                    <a:pt x="277" y="11"/>
                  </a:cubicBezTo>
                  <a:cubicBezTo>
                    <a:pt x="245" y="3"/>
                    <a:pt x="216" y="0"/>
                    <a:pt x="19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0"/>
            <p:cNvSpPr/>
            <p:nvPr/>
          </p:nvSpPr>
          <p:spPr>
            <a:xfrm>
              <a:off x="537243" y="3485896"/>
              <a:ext cx="11101" cy="11010"/>
            </a:xfrm>
            <a:custGeom>
              <a:rect b="b" l="l" r="r" t="t"/>
              <a:pathLst>
                <a:path extrusionOk="0" h="361" w="364">
                  <a:moveTo>
                    <a:pt x="303" y="1"/>
                  </a:moveTo>
                  <a:cubicBezTo>
                    <a:pt x="280" y="1"/>
                    <a:pt x="255" y="13"/>
                    <a:pt x="239" y="45"/>
                  </a:cubicBezTo>
                  <a:cubicBezTo>
                    <a:pt x="163" y="131"/>
                    <a:pt x="38" y="169"/>
                    <a:pt x="0" y="207"/>
                  </a:cubicBezTo>
                  <a:cubicBezTo>
                    <a:pt x="38" y="246"/>
                    <a:pt x="77" y="284"/>
                    <a:pt x="77" y="322"/>
                  </a:cubicBezTo>
                  <a:cubicBezTo>
                    <a:pt x="134" y="322"/>
                    <a:pt x="187" y="360"/>
                    <a:pt x="227" y="360"/>
                  </a:cubicBezTo>
                  <a:cubicBezTo>
                    <a:pt x="248" y="360"/>
                    <a:pt x="265" y="351"/>
                    <a:pt x="277" y="322"/>
                  </a:cubicBezTo>
                  <a:cubicBezTo>
                    <a:pt x="315" y="284"/>
                    <a:pt x="363" y="207"/>
                    <a:pt x="363" y="45"/>
                  </a:cubicBezTo>
                  <a:cubicBezTo>
                    <a:pt x="363" y="23"/>
                    <a:pt x="335" y="1"/>
                    <a:pt x="3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80"/>
            <p:cNvSpPr/>
            <p:nvPr/>
          </p:nvSpPr>
          <p:spPr>
            <a:xfrm>
              <a:off x="548314" y="3473636"/>
              <a:ext cx="18085" cy="12473"/>
            </a:xfrm>
            <a:custGeom>
              <a:rect b="b" l="l" r="r" t="t"/>
              <a:pathLst>
                <a:path extrusionOk="0" h="409" w="593">
                  <a:moveTo>
                    <a:pt x="204" y="0"/>
                  </a:moveTo>
                  <a:cubicBezTo>
                    <a:pt x="58" y="0"/>
                    <a:pt x="0" y="93"/>
                    <a:pt x="0" y="93"/>
                  </a:cubicBezTo>
                  <a:lnTo>
                    <a:pt x="0" y="132"/>
                  </a:lnTo>
                  <a:cubicBezTo>
                    <a:pt x="153" y="170"/>
                    <a:pt x="239" y="294"/>
                    <a:pt x="316" y="409"/>
                  </a:cubicBezTo>
                  <a:cubicBezTo>
                    <a:pt x="392" y="294"/>
                    <a:pt x="478" y="208"/>
                    <a:pt x="593" y="132"/>
                  </a:cubicBezTo>
                  <a:cubicBezTo>
                    <a:pt x="554" y="132"/>
                    <a:pt x="554" y="93"/>
                    <a:pt x="478" y="55"/>
                  </a:cubicBezTo>
                  <a:cubicBezTo>
                    <a:pt x="478" y="55"/>
                    <a:pt x="354" y="55"/>
                    <a:pt x="277" y="7"/>
                  </a:cubicBezTo>
                  <a:cubicBezTo>
                    <a:pt x="251" y="2"/>
                    <a:pt x="226" y="0"/>
                    <a:pt x="2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80"/>
            <p:cNvSpPr/>
            <p:nvPr/>
          </p:nvSpPr>
          <p:spPr>
            <a:xfrm>
              <a:off x="567527" y="3473087"/>
              <a:ext cx="18390" cy="10705"/>
            </a:xfrm>
            <a:custGeom>
              <a:rect b="b" l="l" r="r" t="t"/>
              <a:pathLst>
                <a:path extrusionOk="0" h="351" w="603">
                  <a:moveTo>
                    <a:pt x="160" y="1"/>
                  </a:moveTo>
                  <a:cubicBezTo>
                    <a:pt x="51" y="1"/>
                    <a:pt x="1" y="73"/>
                    <a:pt x="1" y="73"/>
                  </a:cubicBezTo>
                  <a:cubicBezTo>
                    <a:pt x="1" y="73"/>
                    <a:pt x="1" y="111"/>
                    <a:pt x="39" y="150"/>
                  </a:cubicBezTo>
                  <a:cubicBezTo>
                    <a:pt x="70" y="123"/>
                    <a:pt x="99" y="110"/>
                    <a:pt x="131" y="110"/>
                  </a:cubicBezTo>
                  <a:cubicBezTo>
                    <a:pt x="190" y="110"/>
                    <a:pt x="259" y="152"/>
                    <a:pt x="364" y="226"/>
                  </a:cubicBezTo>
                  <a:cubicBezTo>
                    <a:pt x="364" y="264"/>
                    <a:pt x="402" y="312"/>
                    <a:pt x="440" y="350"/>
                  </a:cubicBezTo>
                  <a:cubicBezTo>
                    <a:pt x="479" y="264"/>
                    <a:pt x="565" y="226"/>
                    <a:pt x="603" y="150"/>
                  </a:cubicBezTo>
                  <a:cubicBezTo>
                    <a:pt x="603" y="111"/>
                    <a:pt x="565" y="73"/>
                    <a:pt x="517" y="25"/>
                  </a:cubicBezTo>
                  <a:lnTo>
                    <a:pt x="278" y="25"/>
                  </a:lnTo>
                  <a:cubicBezTo>
                    <a:pt x="233" y="7"/>
                    <a:pt x="194" y="1"/>
                    <a:pt x="16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0"/>
            <p:cNvSpPr/>
            <p:nvPr/>
          </p:nvSpPr>
          <p:spPr>
            <a:xfrm>
              <a:off x="568716" y="3486079"/>
              <a:ext cx="11101" cy="9424"/>
            </a:xfrm>
            <a:custGeom>
              <a:rect b="b" l="l" r="r" t="t"/>
              <a:pathLst>
                <a:path extrusionOk="0" h="309" w="364">
                  <a:moveTo>
                    <a:pt x="86" y="1"/>
                  </a:moveTo>
                  <a:cubicBezTo>
                    <a:pt x="86" y="163"/>
                    <a:pt x="86" y="201"/>
                    <a:pt x="0" y="278"/>
                  </a:cubicBezTo>
                  <a:cubicBezTo>
                    <a:pt x="42" y="300"/>
                    <a:pt x="84" y="308"/>
                    <a:pt x="123" y="308"/>
                  </a:cubicBezTo>
                  <a:cubicBezTo>
                    <a:pt x="238" y="308"/>
                    <a:pt x="335" y="240"/>
                    <a:pt x="363" y="240"/>
                  </a:cubicBezTo>
                  <a:cubicBezTo>
                    <a:pt x="287" y="163"/>
                    <a:pt x="163" y="1"/>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80"/>
            <p:cNvSpPr/>
            <p:nvPr/>
          </p:nvSpPr>
          <p:spPr>
            <a:xfrm>
              <a:off x="587076" y="3472446"/>
              <a:ext cx="19549" cy="13663"/>
            </a:xfrm>
            <a:custGeom>
              <a:rect b="b" l="l" r="r" t="t"/>
              <a:pathLst>
                <a:path extrusionOk="0" h="448" w="641">
                  <a:moveTo>
                    <a:pt x="228" y="1"/>
                  </a:moveTo>
                  <a:cubicBezTo>
                    <a:pt x="58" y="1"/>
                    <a:pt x="0" y="94"/>
                    <a:pt x="0" y="94"/>
                  </a:cubicBezTo>
                  <a:cubicBezTo>
                    <a:pt x="0" y="94"/>
                    <a:pt x="38" y="94"/>
                    <a:pt x="38" y="132"/>
                  </a:cubicBezTo>
                  <a:cubicBezTo>
                    <a:pt x="92" y="106"/>
                    <a:pt x="150" y="74"/>
                    <a:pt x="207" y="74"/>
                  </a:cubicBezTo>
                  <a:cubicBezTo>
                    <a:pt x="231" y="74"/>
                    <a:pt x="254" y="80"/>
                    <a:pt x="277" y="94"/>
                  </a:cubicBezTo>
                  <a:cubicBezTo>
                    <a:pt x="401" y="171"/>
                    <a:pt x="554" y="333"/>
                    <a:pt x="640" y="448"/>
                  </a:cubicBezTo>
                  <a:lnTo>
                    <a:pt x="640" y="371"/>
                  </a:lnTo>
                  <a:cubicBezTo>
                    <a:pt x="640" y="247"/>
                    <a:pt x="640" y="132"/>
                    <a:pt x="516" y="46"/>
                  </a:cubicBezTo>
                  <a:cubicBezTo>
                    <a:pt x="478" y="8"/>
                    <a:pt x="354" y="8"/>
                    <a:pt x="315" y="8"/>
                  </a:cubicBezTo>
                  <a:cubicBezTo>
                    <a:pt x="284" y="3"/>
                    <a:pt x="255" y="1"/>
                    <a:pt x="2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80"/>
            <p:cNvSpPr/>
            <p:nvPr/>
          </p:nvSpPr>
          <p:spPr>
            <a:xfrm>
              <a:off x="589394" y="3484401"/>
              <a:ext cx="15767" cy="10400"/>
            </a:xfrm>
            <a:custGeom>
              <a:rect b="b" l="l" r="r" t="t"/>
              <a:pathLst>
                <a:path extrusionOk="0" h="341" w="517">
                  <a:moveTo>
                    <a:pt x="114" y="0"/>
                  </a:moveTo>
                  <a:cubicBezTo>
                    <a:pt x="77" y="0"/>
                    <a:pt x="39" y="17"/>
                    <a:pt x="39" y="17"/>
                  </a:cubicBezTo>
                  <a:cubicBezTo>
                    <a:pt x="39" y="180"/>
                    <a:pt x="39" y="218"/>
                    <a:pt x="1" y="256"/>
                  </a:cubicBezTo>
                  <a:cubicBezTo>
                    <a:pt x="1" y="295"/>
                    <a:pt x="1" y="295"/>
                    <a:pt x="39" y="333"/>
                  </a:cubicBezTo>
                  <a:cubicBezTo>
                    <a:pt x="57" y="338"/>
                    <a:pt x="75" y="341"/>
                    <a:pt x="93" y="341"/>
                  </a:cubicBezTo>
                  <a:cubicBezTo>
                    <a:pt x="178" y="341"/>
                    <a:pt x="254" y="287"/>
                    <a:pt x="300" y="287"/>
                  </a:cubicBezTo>
                  <a:cubicBezTo>
                    <a:pt x="310" y="287"/>
                    <a:pt x="318" y="289"/>
                    <a:pt x="325" y="295"/>
                  </a:cubicBezTo>
                  <a:cubicBezTo>
                    <a:pt x="351" y="295"/>
                    <a:pt x="393" y="329"/>
                    <a:pt x="441" y="329"/>
                  </a:cubicBezTo>
                  <a:cubicBezTo>
                    <a:pt x="466" y="329"/>
                    <a:pt x="491" y="320"/>
                    <a:pt x="517" y="295"/>
                  </a:cubicBezTo>
                  <a:cubicBezTo>
                    <a:pt x="517" y="295"/>
                    <a:pt x="278" y="94"/>
                    <a:pt x="163" y="17"/>
                  </a:cubicBezTo>
                  <a:cubicBezTo>
                    <a:pt x="150" y="5"/>
                    <a:pt x="132" y="0"/>
                    <a:pt x="1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0"/>
            <p:cNvSpPr/>
            <p:nvPr/>
          </p:nvSpPr>
          <p:spPr>
            <a:xfrm>
              <a:off x="610071" y="3484432"/>
              <a:ext cx="15767" cy="10125"/>
            </a:xfrm>
            <a:custGeom>
              <a:rect b="b" l="l" r="r" t="t"/>
              <a:pathLst>
                <a:path extrusionOk="0" h="332" w="517">
                  <a:moveTo>
                    <a:pt x="243" y="1"/>
                  </a:moveTo>
                  <a:cubicBezTo>
                    <a:pt x="227" y="1"/>
                    <a:pt x="213" y="5"/>
                    <a:pt x="202" y="16"/>
                  </a:cubicBezTo>
                  <a:cubicBezTo>
                    <a:pt x="163" y="16"/>
                    <a:pt x="1" y="131"/>
                    <a:pt x="1" y="131"/>
                  </a:cubicBezTo>
                  <a:lnTo>
                    <a:pt x="1" y="217"/>
                  </a:lnTo>
                  <a:cubicBezTo>
                    <a:pt x="39" y="255"/>
                    <a:pt x="77" y="294"/>
                    <a:pt x="77" y="332"/>
                  </a:cubicBezTo>
                  <a:cubicBezTo>
                    <a:pt x="177" y="332"/>
                    <a:pt x="221" y="283"/>
                    <a:pt x="274" y="283"/>
                  </a:cubicBezTo>
                  <a:cubicBezTo>
                    <a:pt x="287" y="283"/>
                    <a:pt x="301" y="286"/>
                    <a:pt x="316" y="294"/>
                  </a:cubicBezTo>
                  <a:cubicBezTo>
                    <a:pt x="348" y="294"/>
                    <a:pt x="393" y="328"/>
                    <a:pt x="442" y="328"/>
                  </a:cubicBezTo>
                  <a:cubicBezTo>
                    <a:pt x="466" y="328"/>
                    <a:pt x="491" y="319"/>
                    <a:pt x="517" y="294"/>
                  </a:cubicBezTo>
                  <a:lnTo>
                    <a:pt x="517" y="217"/>
                  </a:lnTo>
                  <a:cubicBezTo>
                    <a:pt x="479" y="179"/>
                    <a:pt x="440" y="93"/>
                    <a:pt x="364" y="55"/>
                  </a:cubicBezTo>
                  <a:cubicBezTo>
                    <a:pt x="330" y="28"/>
                    <a:pt x="282" y="1"/>
                    <a:pt x="2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0"/>
            <p:cNvSpPr/>
            <p:nvPr/>
          </p:nvSpPr>
          <p:spPr>
            <a:xfrm>
              <a:off x="607753" y="3472446"/>
              <a:ext cx="19274" cy="8722"/>
            </a:xfrm>
            <a:custGeom>
              <a:rect b="b" l="l" r="r" t="t"/>
              <a:pathLst>
                <a:path extrusionOk="0" h="286" w="632">
                  <a:moveTo>
                    <a:pt x="204" y="1"/>
                  </a:moveTo>
                  <a:cubicBezTo>
                    <a:pt x="58" y="1"/>
                    <a:pt x="1" y="94"/>
                    <a:pt x="1" y="94"/>
                  </a:cubicBezTo>
                  <a:cubicBezTo>
                    <a:pt x="1" y="94"/>
                    <a:pt x="39" y="132"/>
                    <a:pt x="39" y="209"/>
                  </a:cubicBezTo>
                  <a:cubicBezTo>
                    <a:pt x="95" y="124"/>
                    <a:pt x="199" y="76"/>
                    <a:pt x="280" y="76"/>
                  </a:cubicBezTo>
                  <a:cubicBezTo>
                    <a:pt x="308" y="76"/>
                    <a:pt x="334" y="82"/>
                    <a:pt x="354" y="94"/>
                  </a:cubicBezTo>
                  <a:cubicBezTo>
                    <a:pt x="478" y="132"/>
                    <a:pt x="555" y="209"/>
                    <a:pt x="631" y="285"/>
                  </a:cubicBezTo>
                  <a:cubicBezTo>
                    <a:pt x="631" y="209"/>
                    <a:pt x="593" y="94"/>
                    <a:pt x="478" y="46"/>
                  </a:cubicBezTo>
                  <a:cubicBezTo>
                    <a:pt x="478" y="8"/>
                    <a:pt x="354" y="8"/>
                    <a:pt x="278" y="8"/>
                  </a:cubicBezTo>
                  <a:cubicBezTo>
                    <a:pt x="251" y="3"/>
                    <a:pt x="226" y="1"/>
                    <a:pt x="20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0"/>
            <p:cNvSpPr/>
            <p:nvPr/>
          </p:nvSpPr>
          <p:spPr>
            <a:xfrm>
              <a:off x="633097" y="3483700"/>
              <a:ext cx="13449" cy="10857"/>
            </a:xfrm>
            <a:custGeom>
              <a:rect b="b" l="l" r="r" t="t"/>
              <a:pathLst>
                <a:path extrusionOk="0" h="356" w="441">
                  <a:moveTo>
                    <a:pt x="246" y="1"/>
                  </a:moveTo>
                  <a:cubicBezTo>
                    <a:pt x="207" y="1"/>
                    <a:pt x="166" y="13"/>
                    <a:pt x="125" y="40"/>
                  </a:cubicBezTo>
                  <a:lnTo>
                    <a:pt x="1" y="155"/>
                  </a:lnTo>
                  <a:cubicBezTo>
                    <a:pt x="39" y="241"/>
                    <a:pt x="39" y="279"/>
                    <a:pt x="87" y="356"/>
                  </a:cubicBezTo>
                  <a:cubicBezTo>
                    <a:pt x="125" y="318"/>
                    <a:pt x="163" y="318"/>
                    <a:pt x="201" y="318"/>
                  </a:cubicBezTo>
                  <a:cubicBezTo>
                    <a:pt x="227" y="318"/>
                    <a:pt x="274" y="352"/>
                    <a:pt x="325" y="352"/>
                  </a:cubicBezTo>
                  <a:cubicBezTo>
                    <a:pt x="350" y="352"/>
                    <a:pt x="377" y="343"/>
                    <a:pt x="402" y="318"/>
                  </a:cubicBezTo>
                  <a:cubicBezTo>
                    <a:pt x="402" y="279"/>
                    <a:pt x="440" y="241"/>
                    <a:pt x="440" y="155"/>
                  </a:cubicBezTo>
                  <a:cubicBezTo>
                    <a:pt x="440" y="155"/>
                    <a:pt x="440" y="117"/>
                    <a:pt x="402" y="117"/>
                  </a:cubicBezTo>
                  <a:cubicBezTo>
                    <a:pt x="377" y="43"/>
                    <a:pt x="317" y="1"/>
                    <a:pt x="24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0"/>
            <p:cNvSpPr/>
            <p:nvPr/>
          </p:nvSpPr>
          <p:spPr>
            <a:xfrm>
              <a:off x="626997" y="3472446"/>
              <a:ext cx="18390" cy="8722"/>
            </a:xfrm>
            <a:custGeom>
              <a:rect b="b" l="l" r="r" t="t"/>
              <a:pathLst>
                <a:path extrusionOk="0" h="286" w="603">
                  <a:moveTo>
                    <a:pt x="213" y="1"/>
                  </a:moveTo>
                  <a:cubicBezTo>
                    <a:pt x="65" y="1"/>
                    <a:pt x="0" y="94"/>
                    <a:pt x="0" y="94"/>
                  </a:cubicBezTo>
                  <a:cubicBezTo>
                    <a:pt x="0" y="94"/>
                    <a:pt x="48" y="171"/>
                    <a:pt x="86" y="285"/>
                  </a:cubicBezTo>
                  <a:cubicBezTo>
                    <a:pt x="163" y="209"/>
                    <a:pt x="239" y="132"/>
                    <a:pt x="363" y="94"/>
                  </a:cubicBezTo>
                  <a:cubicBezTo>
                    <a:pt x="384" y="81"/>
                    <a:pt x="406" y="75"/>
                    <a:pt x="429" y="75"/>
                  </a:cubicBezTo>
                  <a:cubicBezTo>
                    <a:pt x="487" y="75"/>
                    <a:pt x="547" y="115"/>
                    <a:pt x="602" y="171"/>
                  </a:cubicBezTo>
                  <a:cubicBezTo>
                    <a:pt x="602" y="132"/>
                    <a:pt x="564" y="94"/>
                    <a:pt x="478" y="46"/>
                  </a:cubicBezTo>
                  <a:cubicBezTo>
                    <a:pt x="478" y="8"/>
                    <a:pt x="363" y="8"/>
                    <a:pt x="287" y="8"/>
                  </a:cubicBezTo>
                  <a:cubicBezTo>
                    <a:pt x="260" y="3"/>
                    <a:pt x="235" y="1"/>
                    <a:pt x="21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0"/>
            <p:cNvSpPr/>
            <p:nvPr/>
          </p:nvSpPr>
          <p:spPr>
            <a:xfrm>
              <a:off x="647674" y="3472355"/>
              <a:ext cx="17231" cy="13754"/>
            </a:xfrm>
            <a:custGeom>
              <a:rect b="b" l="l" r="r" t="t"/>
              <a:pathLst>
                <a:path extrusionOk="0" h="451" w="565">
                  <a:moveTo>
                    <a:pt x="175" y="0"/>
                  </a:moveTo>
                  <a:cubicBezTo>
                    <a:pt x="56" y="0"/>
                    <a:pt x="1" y="49"/>
                    <a:pt x="1" y="49"/>
                  </a:cubicBezTo>
                  <a:cubicBezTo>
                    <a:pt x="1" y="49"/>
                    <a:pt x="39" y="174"/>
                    <a:pt x="87" y="288"/>
                  </a:cubicBezTo>
                  <a:cubicBezTo>
                    <a:pt x="125" y="336"/>
                    <a:pt x="163" y="412"/>
                    <a:pt x="201" y="451"/>
                  </a:cubicBezTo>
                  <a:cubicBezTo>
                    <a:pt x="364" y="288"/>
                    <a:pt x="440" y="212"/>
                    <a:pt x="564" y="135"/>
                  </a:cubicBezTo>
                  <a:cubicBezTo>
                    <a:pt x="564" y="97"/>
                    <a:pt x="564" y="49"/>
                    <a:pt x="478" y="49"/>
                  </a:cubicBezTo>
                  <a:cubicBezTo>
                    <a:pt x="440" y="11"/>
                    <a:pt x="364" y="11"/>
                    <a:pt x="278" y="11"/>
                  </a:cubicBezTo>
                  <a:cubicBezTo>
                    <a:pt x="239" y="4"/>
                    <a:pt x="205" y="0"/>
                    <a:pt x="1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0"/>
            <p:cNvSpPr/>
            <p:nvPr/>
          </p:nvSpPr>
          <p:spPr>
            <a:xfrm>
              <a:off x="668382" y="3474124"/>
              <a:ext cx="16926" cy="21592"/>
            </a:xfrm>
            <a:custGeom>
              <a:rect b="b" l="l" r="r" t="t"/>
              <a:pathLst>
                <a:path extrusionOk="0" h="708" w="555">
                  <a:moveTo>
                    <a:pt x="116" y="1"/>
                  </a:moveTo>
                  <a:cubicBezTo>
                    <a:pt x="34" y="1"/>
                    <a:pt x="0" y="39"/>
                    <a:pt x="0" y="39"/>
                  </a:cubicBezTo>
                  <a:lnTo>
                    <a:pt x="0" y="77"/>
                  </a:lnTo>
                  <a:cubicBezTo>
                    <a:pt x="162" y="116"/>
                    <a:pt x="239" y="230"/>
                    <a:pt x="315" y="354"/>
                  </a:cubicBezTo>
                  <a:cubicBezTo>
                    <a:pt x="401" y="517"/>
                    <a:pt x="440" y="593"/>
                    <a:pt x="478" y="708"/>
                  </a:cubicBezTo>
                  <a:cubicBezTo>
                    <a:pt x="516" y="670"/>
                    <a:pt x="554" y="632"/>
                    <a:pt x="554" y="469"/>
                  </a:cubicBezTo>
                  <a:cubicBezTo>
                    <a:pt x="478" y="469"/>
                    <a:pt x="401" y="469"/>
                    <a:pt x="440" y="354"/>
                  </a:cubicBezTo>
                  <a:cubicBezTo>
                    <a:pt x="478" y="316"/>
                    <a:pt x="516" y="230"/>
                    <a:pt x="554" y="192"/>
                  </a:cubicBezTo>
                  <a:cubicBezTo>
                    <a:pt x="554" y="154"/>
                    <a:pt x="516" y="116"/>
                    <a:pt x="478" y="77"/>
                  </a:cubicBezTo>
                  <a:cubicBezTo>
                    <a:pt x="440" y="77"/>
                    <a:pt x="363" y="39"/>
                    <a:pt x="277" y="39"/>
                  </a:cubicBezTo>
                  <a:cubicBezTo>
                    <a:pt x="210" y="10"/>
                    <a:pt x="157" y="1"/>
                    <a:pt x="1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0"/>
            <p:cNvSpPr/>
            <p:nvPr/>
          </p:nvSpPr>
          <p:spPr>
            <a:xfrm>
              <a:off x="687901" y="3475313"/>
              <a:ext cx="18085" cy="14578"/>
            </a:xfrm>
            <a:custGeom>
              <a:rect b="b" l="l" r="r" t="t"/>
              <a:pathLst>
                <a:path extrusionOk="0" h="478" w="593">
                  <a:moveTo>
                    <a:pt x="116" y="0"/>
                  </a:moveTo>
                  <a:cubicBezTo>
                    <a:pt x="34" y="0"/>
                    <a:pt x="0" y="38"/>
                    <a:pt x="0" y="38"/>
                  </a:cubicBezTo>
                  <a:lnTo>
                    <a:pt x="0" y="115"/>
                  </a:lnTo>
                  <a:cubicBezTo>
                    <a:pt x="38" y="77"/>
                    <a:pt x="115" y="77"/>
                    <a:pt x="153" y="77"/>
                  </a:cubicBezTo>
                  <a:cubicBezTo>
                    <a:pt x="354" y="115"/>
                    <a:pt x="478" y="315"/>
                    <a:pt x="554" y="478"/>
                  </a:cubicBezTo>
                  <a:lnTo>
                    <a:pt x="554" y="430"/>
                  </a:lnTo>
                  <a:cubicBezTo>
                    <a:pt x="554" y="315"/>
                    <a:pt x="593" y="191"/>
                    <a:pt x="478" y="77"/>
                  </a:cubicBezTo>
                  <a:cubicBezTo>
                    <a:pt x="440" y="77"/>
                    <a:pt x="354" y="38"/>
                    <a:pt x="277" y="38"/>
                  </a:cubicBezTo>
                  <a:cubicBezTo>
                    <a:pt x="210" y="10"/>
                    <a:pt x="157" y="0"/>
                    <a:pt x="1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0"/>
            <p:cNvSpPr/>
            <p:nvPr/>
          </p:nvSpPr>
          <p:spPr>
            <a:xfrm>
              <a:off x="685278" y="3484676"/>
              <a:ext cx="16042" cy="13998"/>
            </a:xfrm>
            <a:custGeom>
              <a:rect b="b" l="l" r="r" t="t"/>
              <a:pathLst>
                <a:path extrusionOk="0" h="459" w="526">
                  <a:moveTo>
                    <a:pt x="265" y="1"/>
                  </a:moveTo>
                  <a:cubicBezTo>
                    <a:pt x="218" y="1"/>
                    <a:pt x="157" y="90"/>
                    <a:pt x="124" y="123"/>
                  </a:cubicBezTo>
                  <a:cubicBezTo>
                    <a:pt x="124" y="247"/>
                    <a:pt x="86" y="286"/>
                    <a:pt x="0" y="362"/>
                  </a:cubicBezTo>
                  <a:cubicBezTo>
                    <a:pt x="59" y="407"/>
                    <a:pt x="112" y="419"/>
                    <a:pt x="160" y="419"/>
                  </a:cubicBezTo>
                  <a:cubicBezTo>
                    <a:pt x="222" y="419"/>
                    <a:pt x="275" y="398"/>
                    <a:pt x="318" y="398"/>
                  </a:cubicBezTo>
                  <a:cubicBezTo>
                    <a:pt x="335" y="398"/>
                    <a:pt x="350" y="401"/>
                    <a:pt x="363" y="410"/>
                  </a:cubicBezTo>
                  <a:cubicBezTo>
                    <a:pt x="394" y="410"/>
                    <a:pt x="449" y="459"/>
                    <a:pt x="494" y="459"/>
                  </a:cubicBezTo>
                  <a:cubicBezTo>
                    <a:pt x="505" y="459"/>
                    <a:pt x="516" y="456"/>
                    <a:pt x="526" y="448"/>
                  </a:cubicBezTo>
                  <a:cubicBezTo>
                    <a:pt x="526" y="362"/>
                    <a:pt x="440" y="247"/>
                    <a:pt x="402" y="171"/>
                  </a:cubicBezTo>
                  <a:cubicBezTo>
                    <a:pt x="402" y="85"/>
                    <a:pt x="363" y="47"/>
                    <a:pt x="287" y="8"/>
                  </a:cubicBezTo>
                  <a:cubicBezTo>
                    <a:pt x="280" y="3"/>
                    <a:pt x="273" y="1"/>
                    <a:pt x="2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0"/>
            <p:cNvSpPr/>
            <p:nvPr/>
          </p:nvSpPr>
          <p:spPr>
            <a:xfrm>
              <a:off x="708578" y="3478942"/>
              <a:ext cx="16926" cy="12138"/>
            </a:xfrm>
            <a:custGeom>
              <a:rect b="b" l="l" r="r" t="t"/>
              <a:pathLst>
                <a:path extrusionOk="0" h="398" w="555">
                  <a:moveTo>
                    <a:pt x="117" y="0"/>
                  </a:moveTo>
                  <a:cubicBezTo>
                    <a:pt x="35" y="0"/>
                    <a:pt x="1" y="34"/>
                    <a:pt x="1" y="34"/>
                  </a:cubicBezTo>
                  <a:lnTo>
                    <a:pt x="1" y="120"/>
                  </a:lnTo>
                  <a:cubicBezTo>
                    <a:pt x="36" y="93"/>
                    <a:pt x="77" y="83"/>
                    <a:pt x="118" y="83"/>
                  </a:cubicBezTo>
                  <a:cubicBezTo>
                    <a:pt x="208" y="83"/>
                    <a:pt x="302" y="132"/>
                    <a:pt x="354" y="158"/>
                  </a:cubicBezTo>
                  <a:cubicBezTo>
                    <a:pt x="478" y="235"/>
                    <a:pt x="517" y="273"/>
                    <a:pt x="555" y="397"/>
                  </a:cubicBezTo>
                  <a:cubicBezTo>
                    <a:pt x="555" y="273"/>
                    <a:pt x="555" y="235"/>
                    <a:pt x="478" y="120"/>
                  </a:cubicBezTo>
                  <a:cubicBezTo>
                    <a:pt x="431" y="120"/>
                    <a:pt x="354" y="72"/>
                    <a:pt x="278" y="34"/>
                  </a:cubicBezTo>
                  <a:cubicBezTo>
                    <a:pt x="211" y="9"/>
                    <a:pt x="158" y="0"/>
                    <a:pt x="1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80"/>
            <p:cNvSpPr/>
            <p:nvPr/>
          </p:nvSpPr>
          <p:spPr>
            <a:xfrm>
              <a:off x="704796" y="3487664"/>
              <a:ext cx="16926" cy="15767"/>
            </a:xfrm>
            <a:custGeom>
              <a:rect b="b" l="l" r="r" t="t"/>
              <a:pathLst>
                <a:path extrusionOk="0" h="517" w="555">
                  <a:moveTo>
                    <a:pt x="344" y="1"/>
                  </a:moveTo>
                  <a:cubicBezTo>
                    <a:pt x="279" y="1"/>
                    <a:pt x="213" y="82"/>
                    <a:pt x="125" y="111"/>
                  </a:cubicBezTo>
                  <a:cubicBezTo>
                    <a:pt x="125" y="226"/>
                    <a:pt x="39" y="312"/>
                    <a:pt x="0" y="350"/>
                  </a:cubicBezTo>
                  <a:cubicBezTo>
                    <a:pt x="54" y="416"/>
                    <a:pt x="113" y="432"/>
                    <a:pt x="166" y="432"/>
                  </a:cubicBezTo>
                  <a:cubicBezTo>
                    <a:pt x="216" y="432"/>
                    <a:pt x="260" y="418"/>
                    <a:pt x="289" y="418"/>
                  </a:cubicBezTo>
                  <a:cubicBezTo>
                    <a:pt x="301" y="418"/>
                    <a:pt x="310" y="420"/>
                    <a:pt x="316" y="426"/>
                  </a:cubicBezTo>
                  <a:cubicBezTo>
                    <a:pt x="384" y="457"/>
                    <a:pt x="422" y="517"/>
                    <a:pt x="473" y="517"/>
                  </a:cubicBezTo>
                  <a:cubicBezTo>
                    <a:pt x="486" y="517"/>
                    <a:pt x="501" y="513"/>
                    <a:pt x="516" y="503"/>
                  </a:cubicBezTo>
                  <a:cubicBezTo>
                    <a:pt x="555" y="465"/>
                    <a:pt x="555" y="465"/>
                    <a:pt x="555" y="426"/>
                  </a:cubicBezTo>
                  <a:cubicBezTo>
                    <a:pt x="555" y="312"/>
                    <a:pt x="478" y="149"/>
                    <a:pt x="402" y="25"/>
                  </a:cubicBezTo>
                  <a:cubicBezTo>
                    <a:pt x="382" y="8"/>
                    <a:pt x="363" y="1"/>
                    <a:pt x="34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80"/>
            <p:cNvSpPr/>
            <p:nvPr/>
          </p:nvSpPr>
          <p:spPr>
            <a:xfrm>
              <a:off x="727822" y="3486475"/>
              <a:ext cx="18390" cy="25496"/>
            </a:xfrm>
            <a:custGeom>
              <a:rect b="b" l="l" r="r" t="t"/>
              <a:pathLst>
                <a:path extrusionOk="0" h="836" w="603">
                  <a:moveTo>
                    <a:pt x="128" y="1"/>
                  </a:moveTo>
                  <a:cubicBezTo>
                    <a:pt x="67" y="1"/>
                    <a:pt x="39" y="26"/>
                    <a:pt x="39" y="26"/>
                  </a:cubicBezTo>
                  <a:cubicBezTo>
                    <a:pt x="39" y="26"/>
                    <a:pt x="39" y="150"/>
                    <a:pt x="0" y="303"/>
                  </a:cubicBezTo>
                  <a:lnTo>
                    <a:pt x="0" y="351"/>
                  </a:lnTo>
                  <a:cubicBezTo>
                    <a:pt x="39" y="465"/>
                    <a:pt x="39" y="590"/>
                    <a:pt x="86" y="704"/>
                  </a:cubicBezTo>
                  <a:lnTo>
                    <a:pt x="163" y="704"/>
                  </a:lnTo>
                  <a:cubicBezTo>
                    <a:pt x="196" y="738"/>
                    <a:pt x="229" y="836"/>
                    <a:pt x="294" y="836"/>
                  </a:cubicBezTo>
                  <a:cubicBezTo>
                    <a:pt x="303" y="836"/>
                    <a:pt x="314" y="834"/>
                    <a:pt x="325" y="829"/>
                  </a:cubicBezTo>
                  <a:cubicBezTo>
                    <a:pt x="363" y="781"/>
                    <a:pt x="440" y="704"/>
                    <a:pt x="478" y="542"/>
                  </a:cubicBezTo>
                  <a:cubicBezTo>
                    <a:pt x="516" y="427"/>
                    <a:pt x="602" y="303"/>
                    <a:pt x="478" y="188"/>
                  </a:cubicBezTo>
                  <a:cubicBezTo>
                    <a:pt x="478" y="150"/>
                    <a:pt x="402" y="112"/>
                    <a:pt x="325" y="64"/>
                  </a:cubicBezTo>
                  <a:cubicBezTo>
                    <a:pt x="239" y="15"/>
                    <a:pt x="174" y="1"/>
                    <a:pt x="1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80"/>
            <p:cNvSpPr/>
            <p:nvPr/>
          </p:nvSpPr>
          <p:spPr>
            <a:xfrm>
              <a:off x="741210" y="3492788"/>
              <a:ext cx="23056" cy="25709"/>
            </a:xfrm>
            <a:custGeom>
              <a:rect b="b" l="l" r="r" t="t"/>
              <a:pathLst>
                <a:path extrusionOk="0" h="843" w="756">
                  <a:moveTo>
                    <a:pt x="279" y="0"/>
                  </a:moveTo>
                  <a:cubicBezTo>
                    <a:pt x="230" y="0"/>
                    <a:pt x="201" y="20"/>
                    <a:pt x="201" y="20"/>
                  </a:cubicBezTo>
                  <a:cubicBezTo>
                    <a:pt x="201" y="20"/>
                    <a:pt x="201" y="182"/>
                    <a:pt x="163" y="335"/>
                  </a:cubicBezTo>
                  <a:cubicBezTo>
                    <a:pt x="125" y="497"/>
                    <a:pt x="77" y="574"/>
                    <a:pt x="1" y="622"/>
                  </a:cubicBezTo>
                  <a:cubicBezTo>
                    <a:pt x="84" y="723"/>
                    <a:pt x="179" y="723"/>
                    <a:pt x="245" y="723"/>
                  </a:cubicBezTo>
                  <a:lnTo>
                    <a:pt x="245" y="723"/>
                  </a:lnTo>
                  <a:cubicBezTo>
                    <a:pt x="278" y="723"/>
                    <a:pt x="303" y="723"/>
                    <a:pt x="316" y="736"/>
                  </a:cubicBezTo>
                  <a:cubicBezTo>
                    <a:pt x="352" y="765"/>
                    <a:pt x="404" y="842"/>
                    <a:pt x="460" y="842"/>
                  </a:cubicBezTo>
                  <a:cubicBezTo>
                    <a:pt x="479" y="842"/>
                    <a:pt x="498" y="834"/>
                    <a:pt x="517" y="813"/>
                  </a:cubicBezTo>
                  <a:cubicBezTo>
                    <a:pt x="555" y="813"/>
                    <a:pt x="641" y="736"/>
                    <a:pt x="679" y="574"/>
                  </a:cubicBezTo>
                  <a:cubicBezTo>
                    <a:pt x="717" y="459"/>
                    <a:pt x="756" y="335"/>
                    <a:pt x="679" y="182"/>
                  </a:cubicBezTo>
                  <a:cubicBezTo>
                    <a:pt x="641" y="182"/>
                    <a:pt x="555" y="144"/>
                    <a:pt x="479" y="96"/>
                  </a:cubicBezTo>
                  <a:cubicBezTo>
                    <a:pt x="397" y="20"/>
                    <a:pt x="328" y="0"/>
                    <a:pt x="27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0"/>
            <p:cNvSpPr/>
            <p:nvPr/>
          </p:nvSpPr>
          <p:spPr>
            <a:xfrm>
              <a:off x="806780" y="3529782"/>
              <a:ext cx="23056" cy="23300"/>
            </a:xfrm>
            <a:custGeom>
              <a:rect b="b" l="l" r="r" t="t"/>
              <a:pathLst>
                <a:path extrusionOk="0" h="764" w="756">
                  <a:moveTo>
                    <a:pt x="402" y="1"/>
                  </a:moveTo>
                  <a:cubicBezTo>
                    <a:pt x="402" y="125"/>
                    <a:pt x="316" y="278"/>
                    <a:pt x="240" y="402"/>
                  </a:cubicBezTo>
                  <a:cubicBezTo>
                    <a:pt x="163" y="441"/>
                    <a:pt x="77" y="479"/>
                    <a:pt x="1" y="517"/>
                  </a:cubicBezTo>
                  <a:cubicBezTo>
                    <a:pt x="77" y="641"/>
                    <a:pt x="240" y="603"/>
                    <a:pt x="278" y="641"/>
                  </a:cubicBezTo>
                  <a:cubicBezTo>
                    <a:pt x="311" y="674"/>
                    <a:pt x="351" y="764"/>
                    <a:pt x="410" y="764"/>
                  </a:cubicBezTo>
                  <a:cubicBezTo>
                    <a:pt x="420" y="764"/>
                    <a:pt x="430" y="761"/>
                    <a:pt x="440" y="756"/>
                  </a:cubicBezTo>
                  <a:cubicBezTo>
                    <a:pt x="479" y="718"/>
                    <a:pt x="555" y="679"/>
                    <a:pt x="603" y="555"/>
                  </a:cubicBezTo>
                  <a:cubicBezTo>
                    <a:pt x="679" y="441"/>
                    <a:pt x="756" y="316"/>
                    <a:pt x="679" y="202"/>
                  </a:cubicBezTo>
                  <a:cubicBezTo>
                    <a:pt x="641" y="163"/>
                    <a:pt x="555" y="125"/>
                    <a:pt x="517" y="77"/>
                  </a:cubicBezTo>
                  <a:cubicBezTo>
                    <a:pt x="479" y="39"/>
                    <a:pt x="440" y="1"/>
                    <a:pt x="4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0"/>
            <p:cNvSpPr/>
            <p:nvPr/>
          </p:nvSpPr>
          <p:spPr>
            <a:xfrm>
              <a:off x="822517" y="3538077"/>
              <a:ext cx="20738" cy="22294"/>
            </a:xfrm>
            <a:custGeom>
              <a:rect b="b" l="l" r="r" t="t"/>
              <a:pathLst>
                <a:path extrusionOk="0" h="731" w="680">
                  <a:moveTo>
                    <a:pt x="250" y="1"/>
                  </a:moveTo>
                  <a:cubicBezTo>
                    <a:pt x="219" y="1"/>
                    <a:pt x="201" y="6"/>
                    <a:pt x="201" y="6"/>
                  </a:cubicBezTo>
                  <a:cubicBezTo>
                    <a:pt x="201" y="6"/>
                    <a:pt x="201" y="169"/>
                    <a:pt x="163" y="283"/>
                  </a:cubicBezTo>
                  <a:cubicBezTo>
                    <a:pt x="125" y="407"/>
                    <a:pt x="39" y="446"/>
                    <a:pt x="1" y="484"/>
                  </a:cubicBezTo>
                  <a:cubicBezTo>
                    <a:pt x="27" y="594"/>
                    <a:pt x="110" y="612"/>
                    <a:pt x="173" y="612"/>
                  </a:cubicBezTo>
                  <a:cubicBezTo>
                    <a:pt x="202" y="612"/>
                    <a:pt x="227" y="608"/>
                    <a:pt x="240" y="608"/>
                  </a:cubicBezTo>
                  <a:cubicBezTo>
                    <a:pt x="273" y="641"/>
                    <a:pt x="312" y="730"/>
                    <a:pt x="372" y="730"/>
                  </a:cubicBezTo>
                  <a:cubicBezTo>
                    <a:pt x="381" y="730"/>
                    <a:pt x="391" y="728"/>
                    <a:pt x="402" y="723"/>
                  </a:cubicBezTo>
                  <a:cubicBezTo>
                    <a:pt x="402" y="723"/>
                    <a:pt x="479" y="646"/>
                    <a:pt x="564" y="522"/>
                  </a:cubicBezTo>
                  <a:cubicBezTo>
                    <a:pt x="603" y="446"/>
                    <a:pt x="679" y="331"/>
                    <a:pt x="603" y="207"/>
                  </a:cubicBezTo>
                  <a:cubicBezTo>
                    <a:pt x="564" y="169"/>
                    <a:pt x="517" y="130"/>
                    <a:pt x="479" y="92"/>
                  </a:cubicBezTo>
                  <a:cubicBezTo>
                    <a:pt x="384" y="15"/>
                    <a:pt x="300" y="1"/>
                    <a:pt x="25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0"/>
            <p:cNvSpPr/>
            <p:nvPr/>
          </p:nvSpPr>
          <p:spPr>
            <a:xfrm>
              <a:off x="837094" y="3545976"/>
              <a:ext cx="19549" cy="21684"/>
            </a:xfrm>
            <a:custGeom>
              <a:rect b="b" l="l" r="r" t="t"/>
              <a:pathLst>
                <a:path extrusionOk="0" h="711" w="641">
                  <a:moveTo>
                    <a:pt x="273" y="1"/>
                  </a:moveTo>
                  <a:cubicBezTo>
                    <a:pt x="224" y="1"/>
                    <a:pt x="201" y="24"/>
                    <a:pt x="201" y="24"/>
                  </a:cubicBezTo>
                  <a:cubicBezTo>
                    <a:pt x="201" y="24"/>
                    <a:pt x="201" y="148"/>
                    <a:pt x="163" y="263"/>
                  </a:cubicBezTo>
                  <a:cubicBezTo>
                    <a:pt x="125" y="425"/>
                    <a:pt x="39" y="464"/>
                    <a:pt x="1" y="502"/>
                  </a:cubicBezTo>
                  <a:cubicBezTo>
                    <a:pt x="86" y="626"/>
                    <a:pt x="201" y="588"/>
                    <a:pt x="239" y="626"/>
                  </a:cubicBezTo>
                  <a:cubicBezTo>
                    <a:pt x="272" y="626"/>
                    <a:pt x="312" y="710"/>
                    <a:pt x="371" y="710"/>
                  </a:cubicBezTo>
                  <a:cubicBezTo>
                    <a:pt x="381" y="710"/>
                    <a:pt x="391" y="708"/>
                    <a:pt x="402" y="703"/>
                  </a:cubicBezTo>
                  <a:cubicBezTo>
                    <a:pt x="440" y="664"/>
                    <a:pt x="516" y="626"/>
                    <a:pt x="564" y="502"/>
                  </a:cubicBezTo>
                  <a:cubicBezTo>
                    <a:pt x="602" y="387"/>
                    <a:pt x="641" y="311"/>
                    <a:pt x="602" y="187"/>
                  </a:cubicBezTo>
                  <a:cubicBezTo>
                    <a:pt x="564" y="148"/>
                    <a:pt x="478" y="110"/>
                    <a:pt x="440" y="72"/>
                  </a:cubicBezTo>
                  <a:cubicBezTo>
                    <a:pt x="367" y="16"/>
                    <a:pt x="312" y="1"/>
                    <a:pt x="27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0"/>
            <p:cNvSpPr/>
            <p:nvPr/>
          </p:nvSpPr>
          <p:spPr>
            <a:xfrm>
              <a:off x="850513" y="3553265"/>
              <a:ext cx="20708" cy="21440"/>
            </a:xfrm>
            <a:custGeom>
              <a:rect b="b" l="l" r="r" t="t"/>
              <a:pathLst>
                <a:path extrusionOk="0" h="703" w="679">
                  <a:moveTo>
                    <a:pt x="310" y="1"/>
                  </a:moveTo>
                  <a:cubicBezTo>
                    <a:pt x="262" y="1"/>
                    <a:pt x="239" y="24"/>
                    <a:pt x="239" y="24"/>
                  </a:cubicBezTo>
                  <a:cubicBezTo>
                    <a:pt x="239" y="24"/>
                    <a:pt x="239" y="148"/>
                    <a:pt x="201" y="263"/>
                  </a:cubicBezTo>
                  <a:cubicBezTo>
                    <a:pt x="124" y="387"/>
                    <a:pt x="76" y="464"/>
                    <a:pt x="0" y="464"/>
                  </a:cubicBezTo>
                  <a:cubicBezTo>
                    <a:pt x="76" y="626"/>
                    <a:pt x="239" y="550"/>
                    <a:pt x="277" y="588"/>
                  </a:cubicBezTo>
                  <a:cubicBezTo>
                    <a:pt x="315" y="626"/>
                    <a:pt x="363" y="702"/>
                    <a:pt x="401" y="702"/>
                  </a:cubicBezTo>
                  <a:cubicBezTo>
                    <a:pt x="440" y="664"/>
                    <a:pt x="516" y="588"/>
                    <a:pt x="554" y="464"/>
                  </a:cubicBezTo>
                  <a:cubicBezTo>
                    <a:pt x="602" y="387"/>
                    <a:pt x="678" y="311"/>
                    <a:pt x="602" y="186"/>
                  </a:cubicBezTo>
                  <a:cubicBezTo>
                    <a:pt x="602" y="148"/>
                    <a:pt x="516" y="110"/>
                    <a:pt x="478" y="72"/>
                  </a:cubicBezTo>
                  <a:cubicBezTo>
                    <a:pt x="405" y="16"/>
                    <a:pt x="349" y="1"/>
                    <a:pt x="3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0"/>
            <p:cNvSpPr/>
            <p:nvPr/>
          </p:nvSpPr>
          <p:spPr>
            <a:xfrm>
              <a:off x="758136" y="3501266"/>
              <a:ext cx="24489" cy="22446"/>
            </a:xfrm>
            <a:custGeom>
              <a:rect b="b" l="l" r="r" t="t"/>
              <a:pathLst>
                <a:path extrusionOk="0" h="736" w="803">
                  <a:moveTo>
                    <a:pt x="317" y="1"/>
                  </a:moveTo>
                  <a:cubicBezTo>
                    <a:pt x="268" y="1"/>
                    <a:pt x="239" y="19"/>
                    <a:pt x="239" y="19"/>
                  </a:cubicBezTo>
                  <a:cubicBezTo>
                    <a:pt x="239" y="19"/>
                    <a:pt x="239" y="181"/>
                    <a:pt x="201" y="296"/>
                  </a:cubicBezTo>
                  <a:cubicBezTo>
                    <a:pt x="162" y="496"/>
                    <a:pt x="86" y="535"/>
                    <a:pt x="0" y="582"/>
                  </a:cubicBezTo>
                  <a:cubicBezTo>
                    <a:pt x="124" y="735"/>
                    <a:pt x="287" y="697"/>
                    <a:pt x="325" y="735"/>
                  </a:cubicBezTo>
                  <a:lnTo>
                    <a:pt x="602" y="735"/>
                  </a:lnTo>
                  <a:cubicBezTo>
                    <a:pt x="640" y="697"/>
                    <a:pt x="640" y="659"/>
                    <a:pt x="678" y="582"/>
                  </a:cubicBezTo>
                  <a:cubicBezTo>
                    <a:pt x="717" y="458"/>
                    <a:pt x="803" y="344"/>
                    <a:pt x="717" y="219"/>
                  </a:cubicBezTo>
                  <a:cubicBezTo>
                    <a:pt x="678" y="181"/>
                    <a:pt x="602" y="143"/>
                    <a:pt x="526" y="105"/>
                  </a:cubicBezTo>
                  <a:cubicBezTo>
                    <a:pt x="442" y="21"/>
                    <a:pt x="368" y="1"/>
                    <a:pt x="31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80"/>
            <p:cNvSpPr/>
            <p:nvPr/>
          </p:nvSpPr>
          <p:spPr>
            <a:xfrm>
              <a:off x="781436" y="3510111"/>
              <a:ext cx="18085" cy="13602"/>
            </a:xfrm>
            <a:custGeom>
              <a:rect b="b" l="l" r="r" t="t"/>
              <a:pathLst>
                <a:path extrusionOk="0" h="446" w="593">
                  <a:moveTo>
                    <a:pt x="123" y="0"/>
                  </a:moveTo>
                  <a:cubicBezTo>
                    <a:pt x="94" y="0"/>
                    <a:pt x="77" y="6"/>
                    <a:pt x="77" y="6"/>
                  </a:cubicBezTo>
                  <a:cubicBezTo>
                    <a:pt x="77" y="6"/>
                    <a:pt x="77" y="168"/>
                    <a:pt x="39" y="331"/>
                  </a:cubicBezTo>
                  <a:cubicBezTo>
                    <a:pt x="39" y="369"/>
                    <a:pt x="0" y="407"/>
                    <a:pt x="0" y="445"/>
                  </a:cubicBezTo>
                  <a:cubicBezTo>
                    <a:pt x="115" y="445"/>
                    <a:pt x="239" y="445"/>
                    <a:pt x="354" y="407"/>
                  </a:cubicBezTo>
                  <a:cubicBezTo>
                    <a:pt x="430" y="407"/>
                    <a:pt x="516" y="407"/>
                    <a:pt x="593" y="369"/>
                  </a:cubicBezTo>
                  <a:cubicBezTo>
                    <a:pt x="593" y="331"/>
                    <a:pt x="593" y="292"/>
                    <a:pt x="555" y="206"/>
                  </a:cubicBezTo>
                  <a:cubicBezTo>
                    <a:pt x="516" y="168"/>
                    <a:pt x="430" y="130"/>
                    <a:pt x="354" y="92"/>
                  </a:cubicBezTo>
                  <a:cubicBezTo>
                    <a:pt x="253" y="15"/>
                    <a:pt x="171" y="0"/>
                    <a:pt x="1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80"/>
            <p:cNvSpPr/>
            <p:nvPr/>
          </p:nvSpPr>
          <p:spPr>
            <a:xfrm>
              <a:off x="473991" y="3491568"/>
              <a:ext cx="13449" cy="7106"/>
            </a:xfrm>
            <a:custGeom>
              <a:rect b="b" l="l" r="r" t="t"/>
              <a:pathLst>
                <a:path extrusionOk="0" h="233" w="441">
                  <a:moveTo>
                    <a:pt x="190" y="1"/>
                  </a:moveTo>
                  <a:cubicBezTo>
                    <a:pt x="168" y="1"/>
                    <a:pt x="146" y="7"/>
                    <a:pt x="125" y="21"/>
                  </a:cubicBezTo>
                  <a:cubicBezTo>
                    <a:pt x="87" y="98"/>
                    <a:pt x="48" y="98"/>
                    <a:pt x="1" y="184"/>
                  </a:cubicBezTo>
                  <a:cubicBezTo>
                    <a:pt x="23" y="191"/>
                    <a:pt x="44" y="194"/>
                    <a:pt x="64" y="194"/>
                  </a:cubicBezTo>
                  <a:cubicBezTo>
                    <a:pt x="151" y="194"/>
                    <a:pt x="208" y="136"/>
                    <a:pt x="240" y="136"/>
                  </a:cubicBezTo>
                  <a:cubicBezTo>
                    <a:pt x="309" y="175"/>
                    <a:pt x="373" y="232"/>
                    <a:pt x="415" y="232"/>
                  </a:cubicBezTo>
                  <a:cubicBezTo>
                    <a:pt x="424" y="232"/>
                    <a:pt x="433" y="229"/>
                    <a:pt x="440" y="222"/>
                  </a:cubicBezTo>
                  <a:cubicBezTo>
                    <a:pt x="378" y="121"/>
                    <a:pt x="284" y="1"/>
                    <a:pt x="19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80"/>
            <p:cNvSpPr/>
            <p:nvPr/>
          </p:nvSpPr>
          <p:spPr>
            <a:xfrm>
              <a:off x="473991" y="3474703"/>
              <a:ext cx="17231" cy="15188"/>
            </a:xfrm>
            <a:custGeom>
              <a:rect b="b" l="l" r="r" t="t"/>
              <a:pathLst>
                <a:path extrusionOk="0" h="498" w="565">
                  <a:moveTo>
                    <a:pt x="147" y="0"/>
                  </a:moveTo>
                  <a:cubicBezTo>
                    <a:pt x="82" y="0"/>
                    <a:pt x="34" y="32"/>
                    <a:pt x="1" y="58"/>
                  </a:cubicBezTo>
                  <a:cubicBezTo>
                    <a:pt x="48" y="97"/>
                    <a:pt x="87" y="135"/>
                    <a:pt x="125" y="211"/>
                  </a:cubicBezTo>
                  <a:cubicBezTo>
                    <a:pt x="138" y="209"/>
                    <a:pt x="151" y="208"/>
                    <a:pt x="164" y="208"/>
                  </a:cubicBezTo>
                  <a:cubicBezTo>
                    <a:pt x="385" y="208"/>
                    <a:pt x="564" y="498"/>
                    <a:pt x="564" y="498"/>
                  </a:cubicBezTo>
                  <a:cubicBezTo>
                    <a:pt x="564" y="374"/>
                    <a:pt x="564" y="211"/>
                    <a:pt x="440" y="97"/>
                  </a:cubicBezTo>
                  <a:cubicBezTo>
                    <a:pt x="402" y="58"/>
                    <a:pt x="326" y="58"/>
                    <a:pt x="240" y="20"/>
                  </a:cubicBezTo>
                  <a:cubicBezTo>
                    <a:pt x="205" y="6"/>
                    <a:pt x="174" y="0"/>
                    <a:pt x="14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80"/>
            <p:cNvSpPr/>
            <p:nvPr/>
          </p:nvSpPr>
          <p:spPr>
            <a:xfrm>
              <a:off x="427940" y="3466865"/>
              <a:ext cx="15767" cy="11955"/>
            </a:xfrm>
            <a:custGeom>
              <a:rect b="b" l="l" r="r" t="t"/>
              <a:pathLst>
                <a:path extrusionOk="0" h="392" w="517">
                  <a:moveTo>
                    <a:pt x="150" y="0"/>
                  </a:moveTo>
                  <a:cubicBezTo>
                    <a:pt x="56" y="0"/>
                    <a:pt x="1" y="38"/>
                    <a:pt x="1" y="38"/>
                  </a:cubicBezTo>
                  <a:cubicBezTo>
                    <a:pt x="1" y="38"/>
                    <a:pt x="39" y="153"/>
                    <a:pt x="39" y="277"/>
                  </a:cubicBezTo>
                  <a:cubicBezTo>
                    <a:pt x="77" y="229"/>
                    <a:pt x="125" y="229"/>
                    <a:pt x="125" y="229"/>
                  </a:cubicBezTo>
                  <a:cubicBezTo>
                    <a:pt x="240" y="229"/>
                    <a:pt x="316" y="315"/>
                    <a:pt x="402" y="392"/>
                  </a:cubicBezTo>
                  <a:cubicBezTo>
                    <a:pt x="440" y="277"/>
                    <a:pt x="479" y="153"/>
                    <a:pt x="517" y="115"/>
                  </a:cubicBezTo>
                  <a:cubicBezTo>
                    <a:pt x="479" y="76"/>
                    <a:pt x="402" y="76"/>
                    <a:pt x="316" y="38"/>
                  </a:cubicBezTo>
                  <a:cubicBezTo>
                    <a:pt x="253" y="10"/>
                    <a:pt x="196" y="0"/>
                    <a:pt x="1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80"/>
            <p:cNvSpPr/>
            <p:nvPr/>
          </p:nvSpPr>
          <p:spPr>
            <a:xfrm>
              <a:off x="865061" y="3538260"/>
              <a:ext cx="34127" cy="43977"/>
            </a:xfrm>
            <a:custGeom>
              <a:rect b="b" l="l" r="r" t="t"/>
              <a:pathLst>
                <a:path extrusionOk="0" h="1442" w="1119">
                  <a:moveTo>
                    <a:pt x="1033" y="0"/>
                  </a:moveTo>
                  <a:cubicBezTo>
                    <a:pt x="956" y="0"/>
                    <a:pt x="842" y="124"/>
                    <a:pt x="679" y="401"/>
                  </a:cubicBezTo>
                  <a:cubicBezTo>
                    <a:pt x="555" y="602"/>
                    <a:pt x="479" y="717"/>
                    <a:pt x="402" y="803"/>
                  </a:cubicBezTo>
                  <a:cubicBezTo>
                    <a:pt x="336" y="757"/>
                    <a:pt x="284" y="746"/>
                    <a:pt x="249" y="746"/>
                  </a:cubicBezTo>
                  <a:cubicBezTo>
                    <a:pt x="218" y="746"/>
                    <a:pt x="201" y="755"/>
                    <a:pt x="201" y="755"/>
                  </a:cubicBezTo>
                  <a:cubicBezTo>
                    <a:pt x="201" y="755"/>
                    <a:pt x="201" y="879"/>
                    <a:pt x="163" y="994"/>
                  </a:cubicBezTo>
                  <a:cubicBezTo>
                    <a:pt x="125" y="1156"/>
                    <a:pt x="77" y="1194"/>
                    <a:pt x="1" y="1233"/>
                  </a:cubicBezTo>
                  <a:cubicBezTo>
                    <a:pt x="77" y="1357"/>
                    <a:pt x="240" y="1319"/>
                    <a:pt x="278" y="1357"/>
                  </a:cubicBezTo>
                  <a:cubicBezTo>
                    <a:pt x="311" y="1357"/>
                    <a:pt x="350" y="1441"/>
                    <a:pt x="385" y="1441"/>
                  </a:cubicBezTo>
                  <a:cubicBezTo>
                    <a:pt x="391" y="1441"/>
                    <a:pt x="397" y="1439"/>
                    <a:pt x="402" y="1433"/>
                  </a:cubicBezTo>
                  <a:cubicBezTo>
                    <a:pt x="440" y="1395"/>
                    <a:pt x="517" y="1357"/>
                    <a:pt x="555" y="1233"/>
                  </a:cubicBezTo>
                  <a:cubicBezTo>
                    <a:pt x="603" y="1118"/>
                    <a:pt x="641" y="1042"/>
                    <a:pt x="603" y="917"/>
                  </a:cubicBezTo>
                  <a:cubicBezTo>
                    <a:pt x="641" y="803"/>
                    <a:pt x="756" y="602"/>
                    <a:pt x="794" y="516"/>
                  </a:cubicBezTo>
                  <a:cubicBezTo>
                    <a:pt x="880" y="363"/>
                    <a:pt x="1119" y="38"/>
                    <a:pt x="10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80"/>
            <p:cNvSpPr/>
            <p:nvPr/>
          </p:nvSpPr>
          <p:spPr>
            <a:xfrm>
              <a:off x="880797" y="3544207"/>
              <a:ext cx="30345" cy="44221"/>
            </a:xfrm>
            <a:custGeom>
              <a:rect b="b" l="l" r="r" t="t"/>
              <a:pathLst>
                <a:path extrusionOk="0" h="1450" w="995">
                  <a:moveTo>
                    <a:pt x="905" y="0"/>
                  </a:moveTo>
                  <a:cubicBezTo>
                    <a:pt x="855" y="0"/>
                    <a:pt x="741" y="157"/>
                    <a:pt x="603" y="407"/>
                  </a:cubicBezTo>
                  <a:cubicBezTo>
                    <a:pt x="517" y="608"/>
                    <a:pt x="402" y="722"/>
                    <a:pt x="364" y="799"/>
                  </a:cubicBezTo>
                  <a:cubicBezTo>
                    <a:pt x="322" y="786"/>
                    <a:pt x="286" y="782"/>
                    <a:pt x="257" y="782"/>
                  </a:cubicBezTo>
                  <a:cubicBezTo>
                    <a:pt x="197" y="782"/>
                    <a:pt x="163" y="799"/>
                    <a:pt x="163" y="799"/>
                  </a:cubicBezTo>
                  <a:cubicBezTo>
                    <a:pt x="163" y="799"/>
                    <a:pt x="163" y="923"/>
                    <a:pt x="125" y="1038"/>
                  </a:cubicBezTo>
                  <a:cubicBezTo>
                    <a:pt x="87" y="1200"/>
                    <a:pt x="39" y="1238"/>
                    <a:pt x="1" y="1277"/>
                  </a:cubicBezTo>
                  <a:cubicBezTo>
                    <a:pt x="46" y="1343"/>
                    <a:pt x="100" y="1352"/>
                    <a:pt x="146" y="1352"/>
                  </a:cubicBezTo>
                  <a:cubicBezTo>
                    <a:pt x="165" y="1352"/>
                    <a:pt x="182" y="1350"/>
                    <a:pt x="196" y="1350"/>
                  </a:cubicBezTo>
                  <a:cubicBezTo>
                    <a:pt x="215" y="1350"/>
                    <a:pt x="230" y="1353"/>
                    <a:pt x="240" y="1363"/>
                  </a:cubicBezTo>
                  <a:cubicBezTo>
                    <a:pt x="271" y="1393"/>
                    <a:pt x="308" y="1449"/>
                    <a:pt x="361" y="1449"/>
                  </a:cubicBezTo>
                  <a:cubicBezTo>
                    <a:pt x="374" y="1449"/>
                    <a:pt x="388" y="1446"/>
                    <a:pt x="402" y="1439"/>
                  </a:cubicBezTo>
                  <a:cubicBezTo>
                    <a:pt x="440" y="1439"/>
                    <a:pt x="479" y="1363"/>
                    <a:pt x="517" y="1238"/>
                  </a:cubicBezTo>
                  <a:cubicBezTo>
                    <a:pt x="565" y="1162"/>
                    <a:pt x="641" y="1038"/>
                    <a:pt x="565" y="961"/>
                  </a:cubicBezTo>
                  <a:cubicBezTo>
                    <a:pt x="603" y="799"/>
                    <a:pt x="679" y="608"/>
                    <a:pt x="717" y="483"/>
                  </a:cubicBezTo>
                  <a:cubicBezTo>
                    <a:pt x="803" y="369"/>
                    <a:pt x="995" y="6"/>
                    <a:pt x="918" y="6"/>
                  </a:cubicBezTo>
                  <a:cubicBezTo>
                    <a:pt x="914" y="2"/>
                    <a:pt x="910" y="0"/>
                    <a:pt x="90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80"/>
            <p:cNvSpPr/>
            <p:nvPr/>
          </p:nvSpPr>
          <p:spPr>
            <a:xfrm>
              <a:off x="895375" y="3550489"/>
              <a:ext cx="26838" cy="43977"/>
            </a:xfrm>
            <a:custGeom>
              <a:rect b="b" l="l" r="r" t="t"/>
              <a:pathLst>
                <a:path extrusionOk="0" h="1442" w="880">
                  <a:moveTo>
                    <a:pt x="841" y="0"/>
                  </a:moveTo>
                  <a:cubicBezTo>
                    <a:pt x="755" y="0"/>
                    <a:pt x="679" y="115"/>
                    <a:pt x="564" y="402"/>
                  </a:cubicBezTo>
                  <a:cubicBezTo>
                    <a:pt x="440" y="593"/>
                    <a:pt x="364" y="755"/>
                    <a:pt x="325" y="793"/>
                  </a:cubicBezTo>
                  <a:cubicBezTo>
                    <a:pt x="284" y="781"/>
                    <a:pt x="248" y="776"/>
                    <a:pt x="218" y="776"/>
                  </a:cubicBezTo>
                  <a:cubicBezTo>
                    <a:pt x="159" y="776"/>
                    <a:pt x="125" y="793"/>
                    <a:pt x="125" y="793"/>
                  </a:cubicBezTo>
                  <a:cubicBezTo>
                    <a:pt x="125" y="793"/>
                    <a:pt x="163" y="918"/>
                    <a:pt x="125" y="1032"/>
                  </a:cubicBezTo>
                  <a:cubicBezTo>
                    <a:pt x="87" y="1195"/>
                    <a:pt x="39" y="1233"/>
                    <a:pt x="1" y="1271"/>
                  </a:cubicBezTo>
                  <a:cubicBezTo>
                    <a:pt x="44" y="1333"/>
                    <a:pt x="94" y="1343"/>
                    <a:pt x="138" y="1343"/>
                  </a:cubicBezTo>
                  <a:cubicBezTo>
                    <a:pt x="158" y="1343"/>
                    <a:pt x="176" y="1341"/>
                    <a:pt x="192" y="1341"/>
                  </a:cubicBezTo>
                  <a:cubicBezTo>
                    <a:pt x="212" y="1341"/>
                    <a:pt x="229" y="1344"/>
                    <a:pt x="239" y="1357"/>
                  </a:cubicBezTo>
                  <a:cubicBezTo>
                    <a:pt x="272" y="1357"/>
                    <a:pt x="312" y="1441"/>
                    <a:pt x="371" y="1441"/>
                  </a:cubicBezTo>
                  <a:cubicBezTo>
                    <a:pt x="381" y="1441"/>
                    <a:pt x="391" y="1439"/>
                    <a:pt x="402" y="1434"/>
                  </a:cubicBezTo>
                  <a:cubicBezTo>
                    <a:pt x="440" y="1395"/>
                    <a:pt x="478" y="1309"/>
                    <a:pt x="517" y="1195"/>
                  </a:cubicBezTo>
                  <a:cubicBezTo>
                    <a:pt x="517" y="1118"/>
                    <a:pt x="603" y="1032"/>
                    <a:pt x="517" y="918"/>
                  </a:cubicBezTo>
                  <a:cubicBezTo>
                    <a:pt x="564" y="793"/>
                    <a:pt x="641" y="593"/>
                    <a:pt x="641" y="516"/>
                  </a:cubicBezTo>
                  <a:cubicBezTo>
                    <a:pt x="717" y="354"/>
                    <a:pt x="880" y="39"/>
                    <a:pt x="8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0"/>
            <p:cNvSpPr/>
            <p:nvPr/>
          </p:nvSpPr>
          <p:spPr>
            <a:xfrm>
              <a:off x="907605" y="3555430"/>
              <a:ext cx="25404" cy="44038"/>
            </a:xfrm>
            <a:custGeom>
              <a:rect b="b" l="l" r="r" t="t"/>
              <a:pathLst>
                <a:path extrusionOk="0" h="1444" w="833">
                  <a:moveTo>
                    <a:pt x="756" y="1"/>
                  </a:moveTo>
                  <a:cubicBezTo>
                    <a:pt x="679" y="1"/>
                    <a:pt x="593" y="115"/>
                    <a:pt x="517" y="431"/>
                  </a:cubicBezTo>
                  <a:cubicBezTo>
                    <a:pt x="440" y="593"/>
                    <a:pt x="354" y="756"/>
                    <a:pt x="316" y="832"/>
                  </a:cubicBezTo>
                  <a:cubicBezTo>
                    <a:pt x="278" y="813"/>
                    <a:pt x="249" y="803"/>
                    <a:pt x="225" y="803"/>
                  </a:cubicBezTo>
                  <a:cubicBezTo>
                    <a:pt x="202" y="803"/>
                    <a:pt x="182" y="813"/>
                    <a:pt x="163" y="832"/>
                  </a:cubicBezTo>
                  <a:cubicBezTo>
                    <a:pt x="202" y="995"/>
                    <a:pt x="163" y="1233"/>
                    <a:pt x="1" y="1310"/>
                  </a:cubicBezTo>
                  <a:cubicBezTo>
                    <a:pt x="49" y="1362"/>
                    <a:pt x="99" y="1377"/>
                    <a:pt x="143" y="1377"/>
                  </a:cubicBezTo>
                  <a:cubicBezTo>
                    <a:pt x="205" y="1377"/>
                    <a:pt x="256" y="1348"/>
                    <a:pt x="278" y="1348"/>
                  </a:cubicBezTo>
                  <a:cubicBezTo>
                    <a:pt x="310" y="1380"/>
                    <a:pt x="341" y="1444"/>
                    <a:pt x="378" y="1444"/>
                  </a:cubicBezTo>
                  <a:cubicBezTo>
                    <a:pt x="386" y="1444"/>
                    <a:pt x="394" y="1441"/>
                    <a:pt x="402" y="1434"/>
                  </a:cubicBezTo>
                  <a:cubicBezTo>
                    <a:pt x="440" y="1386"/>
                    <a:pt x="517" y="1348"/>
                    <a:pt x="517" y="1233"/>
                  </a:cubicBezTo>
                  <a:cubicBezTo>
                    <a:pt x="555" y="1109"/>
                    <a:pt x="593" y="1033"/>
                    <a:pt x="517" y="956"/>
                  </a:cubicBezTo>
                  <a:cubicBezTo>
                    <a:pt x="555" y="794"/>
                    <a:pt x="593" y="593"/>
                    <a:pt x="641" y="479"/>
                  </a:cubicBezTo>
                  <a:cubicBezTo>
                    <a:pt x="679" y="354"/>
                    <a:pt x="832" y="1"/>
                    <a:pt x="75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0"/>
            <p:cNvSpPr/>
            <p:nvPr/>
          </p:nvSpPr>
          <p:spPr>
            <a:xfrm>
              <a:off x="921024" y="3563878"/>
              <a:ext cx="23056" cy="40287"/>
            </a:xfrm>
            <a:custGeom>
              <a:rect b="b" l="l" r="r" t="t"/>
              <a:pathLst>
                <a:path extrusionOk="0" h="1321" w="756">
                  <a:moveTo>
                    <a:pt x="679" y="1"/>
                  </a:moveTo>
                  <a:cubicBezTo>
                    <a:pt x="593" y="1"/>
                    <a:pt x="555" y="77"/>
                    <a:pt x="478" y="354"/>
                  </a:cubicBezTo>
                  <a:cubicBezTo>
                    <a:pt x="392" y="517"/>
                    <a:pt x="316" y="679"/>
                    <a:pt x="278" y="756"/>
                  </a:cubicBezTo>
                  <a:cubicBezTo>
                    <a:pt x="201" y="718"/>
                    <a:pt x="153" y="718"/>
                    <a:pt x="153" y="718"/>
                  </a:cubicBezTo>
                  <a:lnTo>
                    <a:pt x="153" y="718"/>
                  </a:lnTo>
                  <a:cubicBezTo>
                    <a:pt x="201" y="918"/>
                    <a:pt x="153" y="1109"/>
                    <a:pt x="0" y="1195"/>
                  </a:cubicBezTo>
                  <a:cubicBezTo>
                    <a:pt x="33" y="1244"/>
                    <a:pt x="75" y="1258"/>
                    <a:pt x="114" y="1258"/>
                  </a:cubicBezTo>
                  <a:cubicBezTo>
                    <a:pt x="168" y="1258"/>
                    <a:pt x="217" y="1234"/>
                    <a:pt x="239" y="1234"/>
                  </a:cubicBezTo>
                  <a:cubicBezTo>
                    <a:pt x="270" y="1264"/>
                    <a:pt x="301" y="1320"/>
                    <a:pt x="352" y="1320"/>
                  </a:cubicBezTo>
                  <a:cubicBezTo>
                    <a:pt x="364" y="1320"/>
                    <a:pt x="378" y="1317"/>
                    <a:pt x="392" y="1310"/>
                  </a:cubicBezTo>
                  <a:cubicBezTo>
                    <a:pt x="392" y="1272"/>
                    <a:pt x="478" y="1234"/>
                    <a:pt x="478" y="1109"/>
                  </a:cubicBezTo>
                  <a:cubicBezTo>
                    <a:pt x="516" y="1033"/>
                    <a:pt x="555" y="918"/>
                    <a:pt x="478" y="832"/>
                  </a:cubicBezTo>
                  <a:cubicBezTo>
                    <a:pt x="478" y="718"/>
                    <a:pt x="555" y="517"/>
                    <a:pt x="555" y="440"/>
                  </a:cubicBezTo>
                  <a:cubicBezTo>
                    <a:pt x="631" y="278"/>
                    <a:pt x="755" y="1"/>
                    <a:pt x="6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80"/>
            <p:cNvSpPr/>
            <p:nvPr/>
          </p:nvSpPr>
          <p:spPr>
            <a:xfrm>
              <a:off x="932979" y="3570892"/>
              <a:ext cx="21867" cy="38213"/>
            </a:xfrm>
            <a:custGeom>
              <a:rect b="b" l="l" r="r" t="t"/>
              <a:pathLst>
                <a:path extrusionOk="0" h="1253" w="717">
                  <a:moveTo>
                    <a:pt x="622" y="1"/>
                  </a:moveTo>
                  <a:cubicBezTo>
                    <a:pt x="588" y="1"/>
                    <a:pt x="544" y="92"/>
                    <a:pt x="440" y="325"/>
                  </a:cubicBezTo>
                  <a:cubicBezTo>
                    <a:pt x="363" y="488"/>
                    <a:pt x="325" y="602"/>
                    <a:pt x="287" y="688"/>
                  </a:cubicBezTo>
                  <a:lnTo>
                    <a:pt x="163" y="688"/>
                  </a:lnTo>
                  <a:cubicBezTo>
                    <a:pt x="201" y="841"/>
                    <a:pt x="163" y="1042"/>
                    <a:pt x="0" y="1118"/>
                  </a:cubicBezTo>
                  <a:cubicBezTo>
                    <a:pt x="46" y="1164"/>
                    <a:pt x="99" y="1174"/>
                    <a:pt x="145" y="1174"/>
                  </a:cubicBezTo>
                  <a:cubicBezTo>
                    <a:pt x="186" y="1174"/>
                    <a:pt x="221" y="1166"/>
                    <a:pt x="239" y="1166"/>
                  </a:cubicBezTo>
                  <a:cubicBezTo>
                    <a:pt x="278" y="1197"/>
                    <a:pt x="310" y="1253"/>
                    <a:pt x="341" y="1253"/>
                  </a:cubicBezTo>
                  <a:cubicBezTo>
                    <a:pt x="349" y="1253"/>
                    <a:pt x="356" y="1250"/>
                    <a:pt x="363" y="1242"/>
                  </a:cubicBezTo>
                  <a:cubicBezTo>
                    <a:pt x="402" y="1204"/>
                    <a:pt x="440" y="1166"/>
                    <a:pt x="478" y="1042"/>
                  </a:cubicBezTo>
                  <a:cubicBezTo>
                    <a:pt x="478" y="965"/>
                    <a:pt x="526" y="879"/>
                    <a:pt x="440" y="803"/>
                  </a:cubicBezTo>
                  <a:cubicBezTo>
                    <a:pt x="478" y="688"/>
                    <a:pt x="526" y="488"/>
                    <a:pt x="564" y="402"/>
                  </a:cubicBezTo>
                  <a:cubicBezTo>
                    <a:pt x="602" y="249"/>
                    <a:pt x="717" y="10"/>
                    <a:pt x="640" y="10"/>
                  </a:cubicBezTo>
                  <a:cubicBezTo>
                    <a:pt x="634" y="4"/>
                    <a:pt x="628" y="1"/>
                    <a:pt x="6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80"/>
            <p:cNvSpPr/>
            <p:nvPr/>
          </p:nvSpPr>
          <p:spPr>
            <a:xfrm>
              <a:off x="945208" y="3577297"/>
              <a:ext cx="20708" cy="35438"/>
            </a:xfrm>
            <a:custGeom>
              <a:rect b="b" l="l" r="r" t="t"/>
              <a:pathLst>
                <a:path extrusionOk="0" h="1162" w="679">
                  <a:moveTo>
                    <a:pt x="602" y="0"/>
                  </a:moveTo>
                  <a:cubicBezTo>
                    <a:pt x="516" y="0"/>
                    <a:pt x="478" y="77"/>
                    <a:pt x="402" y="316"/>
                  </a:cubicBezTo>
                  <a:cubicBezTo>
                    <a:pt x="364" y="478"/>
                    <a:pt x="278" y="593"/>
                    <a:pt x="239" y="631"/>
                  </a:cubicBezTo>
                  <a:lnTo>
                    <a:pt x="125" y="631"/>
                  </a:lnTo>
                  <a:cubicBezTo>
                    <a:pt x="163" y="794"/>
                    <a:pt x="125" y="994"/>
                    <a:pt x="1" y="1071"/>
                  </a:cubicBezTo>
                  <a:cubicBezTo>
                    <a:pt x="29" y="1099"/>
                    <a:pt x="58" y="1106"/>
                    <a:pt x="86" y="1106"/>
                  </a:cubicBezTo>
                  <a:cubicBezTo>
                    <a:pt x="117" y="1106"/>
                    <a:pt x="145" y="1097"/>
                    <a:pt x="168" y="1097"/>
                  </a:cubicBezTo>
                  <a:cubicBezTo>
                    <a:pt x="181" y="1097"/>
                    <a:pt x="193" y="1100"/>
                    <a:pt x="201" y="1109"/>
                  </a:cubicBezTo>
                  <a:cubicBezTo>
                    <a:pt x="231" y="1109"/>
                    <a:pt x="261" y="1162"/>
                    <a:pt x="291" y="1162"/>
                  </a:cubicBezTo>
                  <a:cubicBezTo>
                    <a:pt x="299" y="1162"/>
                    <a:pt x="308" y="1157"/>
                    <a:pt x="316" y="1147"/>
                  </a:cubicBezTo>
                  <a:cubicBezTo>
                    <a:pt x="364" y="1147"/>
                    <a:pt x="402" y="1071"/>
                    <a:pt x="440" y="994"/>
                  </a:cubicBezTo>
                  <a:cubicBezTo>
                    <a:pt x="440" y="908"/>
                    <a:pt x="478" y="832"/>
                    <a:pt x="402" y="755"/>
                  </a:cubicBezTo>
                  <a:cubicBezTo>
                    <a:pt x="440" y="631"/>
                    <a:pt x="478" y="478"/>
                    <a:pt x="516" y="354"/>
                  </a:cubicBezTo>
                  <a:cubicBezTo>
                    <a:pt x="555" y="239"/>
                    <a:pt x="679" y="0"/>
                    <a:pt x="6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80"/>
            <p:cNvSpPr/>
            <p:nvPr/>
          </p:nvSpPr>
          <p:spPr>
            <a:xfrm>
              <a:off x="956279" y="3583122"/>
              <a:ext cx="19274" cy="33273"/>
            </a:xfrm>
            <a:custGeom>
              <a:rect b="b" l="l" r="r" t="t"/>
              <a:pathLst>
                <a:path extrusionOk="0" h="1091" w="632">
                  <a:moveTo>
                    <a:pt x="555" y="1"/>
                  </a:moveTo>
                  <a:cubicBezTo>
                    <a:pt x="517" y="1"/>
                    <a:pt x="478" y="48"/>
                    <a:pt x="392" y="287"/>
                  </a:cubicBezTo>
                  <a:cubicBezTo>
                    <a:pt x="316" y="440"/>
                    <a:pt x="278" y="564"/>
                    <a:pt x="239" y="603"/>
                  </a:cubicBezTo>
                  <a:lnTo>
                    <a:pt x="115" y="603"/>
                  </a:lnTo>
                  <a:cubicBezTo>
                    <a:pt x="153" y="765"/>
                    <a:pt x="115" y="918"/>
                    <a:pt x="1" y="1004"/>
                  </a:cubicBezTo>
                  <a:cubicBezTo>
                    <a:pt x="39" y="1042"/>
                    <a:pt x="77" y="1052"/>
                    <a:pt x="110" y="1052"/>
                  </a:cubicBezTo>
                  <a:cubicBezTo>
                    <a:pt x="144" y="1052"/>
                    <a:pt x="173" y="1042"/>
                    <a:pt x="192" y="1042"/>
                  </a:cubicBezTo>
                  <a:cubicBezTo>
                    <a:pt x="230" y="1042"/>
                    <a:pt x="262" y="1091"/>
                    <a:pt x="293" y="1091"/>
                  </a:cubicBezTo>
                  <a:cubicBezTo>
                    <a:pt x="301" y="1091"/>
                    <a:pt x="308" y="1088"/>
                    <a:pt x="316" y="1080"/>
                  </a:cubicBezTo>
                  <a:cubicBezTo>
                    <a:pt x="354" y="1080"/>
                    <a:pt x="392" y="1004"/>
                    <a:pt x="392" y="918"/>
                  </a:cubicBezTo>
                  <a:cubicBezTo>
                    <a:pt x="431" y="841"/>
                    <a:pt x="431" y="765"/>
                    <a:pt x="392" y="679"/>
                  </a:cubicBezTo>
                  <a:cubicBezTo>
                    <a:pt x="392" y="603"/>
                    <a:pt x="478" y="440"/>
                    <a:pt x="478" y="364"/>
                  </a:cubicBezTo>
                  <a:cubicBezTo>
                    <a:pt x="517" y="239"/>
                    <a:pt x="631" y="1"/>
                    <a:pt x="5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0"/>
            <p:cNvSpPr/>
            <p:nvPr/>
          </p:nvSpPr>
          <p:spPr>
            <a:xfrm>
              <a:off x="967075" y="3590411"/>
              <a:ext cx="16926" cy="30924"/>
            </a:xfrm>
            <a:custGeom>
              <a:rect b="b" l="l" r="r" t="t"/>
              <a:pathLst>
                <a:path extrusionOk="0" h="1014" w="555">
                  <a:moveTo>
                    <a:pt x="516" y="0"/>
                  </a:moveTo>
                  <a:cubicBezTo>
                    <a:pt x="478" y="0"/>
                    <a:pt x="440" y="86"/>
                    <a:pt x="401" y="201"/>
                  </a:cubicBezTo>
                  <a:cubicBezTo>
                    <a:pt x="315" y="364"/>
                    <a:pt x="277" y="440"/>
                    <a:pt x="239" y="526"/>
                  </a:cubicBezTo>
                  <a:cubicBezTo>
                    <a:pt x="220" y="502"/>
                    <a:pt x="201" y="490"/>
                    <a:pt x="182" y="490"/>
                  </a:cubicBezTo>
                  <a:cubicBezTo>
                    <a:pt x="163" y="490"/>
                    <a:pt x="143" y="502"/>
                    <a:pt x="124" y="526"/>
                  </a:cubicBezTo>
                  <a:cubicBezTo>
                    <a:pt x="163" y="641"/>
                    <a:pt x="124" y="803"/>
                    <a:pt x="0" y="880"/>
                  </a:cubicBezTo>
                  <a:cubicBezTo>
                    <a:pt x="77" y="956"/>
                    <a:pt x="163" y="918"/>
                    <a:pt x="201" y="956"/>
                  </a:cubicBezTo>
                  <a:cubicBezTo>
                    <a:pt x="232" y="956"/>
                    <a:pt x="263" y="1014"/>
                    <a:pt x="295" y="1014"/>
                  </a:cubicBezTo>
                  <a:cubicBezTo>
                    <a:pt x="302" y="1014"/>
                    <a:pt x="309" y="1011"/>
                    <a:pt x="315" y="1004"/>
                  </a:cubicBezTo>
                  <a:cubicBezTo>
                    <a:pt x="363" y="956"/>
                    <a:pt x="401" y="918"/>
                    <a:pt x="401" y="803"/>
                  </a:cubicBezTo>
                  <a:cubicBezTo>
                    <a:pt x="440" y="765"/>
                    <a:pt x="440" y="679"/>
                    <a:pt x="401" y="602"/>
                  </a:cubicBezTo>
                  <a:cubicBezTo>
                    <a:pt x="401" y="478"/>
                    <a:pt x="440" y="325"/>
                    <a:pt x="478" y="239"/>
                  </a:cubicBezTo>
                  <a:cubicBezTo>
                    <a:pt x="478" y="201"/>
                    <a:pt x="554" y="0"/>
                    <a:pt x="5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80"/>
            <p:cNvSpPr/>
            <p:nvPr/>
          </p:nvSpPr>
          <p:spPr>
            <a:xfrm>
              <a:off x="978145" y="3595351"/>
              <a:ext cx="16926" cy="29522"/>
            </a:xfrm>
            <a:custGeom>
              <a:rect b="b" l="l" r="r" t="t"/>
              <a:pathLst>
                <a:path extrusionOk="0" h="968" w="555">
                  <a:moveTo>
                    <a:pt x="478" y="1"/>
                  </a:moveTo>
                  <a:cubicBezTo>
                    <a:pt x="430" y="39"/>
                    <a:pt x="430" y="39"/>
                    <a:pt x="354" y="163"/>
                  </a:cubicBezTo>
                  <a:cubicBezTo>
                    <a:pt x="316" y="316"/>
                    <a:pt x="239" y="440"/>
                    <a:pt x="239" y="479"/>
                  </a:cubicBezTo>
                  <a:lnTo>
                    <a:pt x="115" y="479"/>
                  </a:lnTo>
                  <a:cubicBezTo>
                    <a:pt x="153" y="603"/>
                    <a:pt x="115" y="794"/>
                    <a:pt x="0" y="880"/>
                  </a:cubicBezTo>
                  <a:cubicBezTo>
                    <a:pt x="28" y="908"/>
                    <a:pt x="57" y="916"/>
                    <a:pt x="83" y="916"/>
                  </a:cubicBezTo>
                  <a:cubicBezTo>
                    <a:pt x="112" y="916"/>
                    <a:pt x="138" y="907"/>
                    <a:pt x="160" y="907"/>
                  </a:cubicBezTo>
                  <a:cubicBezTo>
                    <a:pt x="172" y="907"/>
                    <a:pt x="183" y="910"/>
                    <a:pt x="191" y="918"/>
                  </a:cubicBezTo>
                  <a:cubicBezTo>
                    <a:pt x="230" y="918"/>
                    <a:pt x="262" y="967"/>
                    <a:pt x="293" y="967"/>
                  </a:cubicBezTo>
                  <a:cubicBezTo>
                    <a:pt x="300" y="967"/>
                    <a:pt x="308" y="964"/>
                    <a:pt x="316" y="956"/>
                  </a:cubicBezTo>
                  <a:cubicBezTo>
                    <a:pt x="316" y="956"/>
                    <a:pt x="354" y="880"/>
                    <a:pt x="392" y="794"/>
                  </a:cubicBezTo>
                  <a:cubicBezTo>
                    <a:pt x="392" y="718"/>
                    <a:pt x="430" y="641"/>
                    <a:pt x="392" y="555"/>
                  </a:cubicBezTo>
                  <a:cubicBezTo>
                    <a:pt x="392" y="479"/>
                    <a:pt x="430" y="278"/>
                    <a:pt x="478" y="202"/>
                  </a:cubicBezTo>
                  <a:cubicBezTo>
                    <a:pt x="478" y="163"/>
                    <a:pt x="554" y="1"/>
                    <a:pt x="4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80"/>
            <p:cNvSpPr/>
            <p:nvPr/>
          </p:nvSpPr>
          <p:spPr>
            <a:xfrm>
              <a:off x="988911" y="3600322"/>
              <a:ext cx="15767" cy="28302"/>
            </a:xfrm>
            <a:custGeom>
              <a:rect b="b" l="l" r="r" t="t"/>
              <a:pathLst>
                <a:path extrusionOk="0" h="928" w="517">
                  <a:moveTo>
                    <a:pt x="479" y="0"/>
                  </a:moveTo>
                  <a:cubicBezTo>
                    <a:pt x="440" y="0"/>
                    <a:pt x="402" y="39"/>
                    <a:pt x="364" y="153"/>
                  </a:cubicBezTo>
                  <a:cubicBezTo>
                    <a:pt x="316" y="277"/>
                    <a:pt x="240" y="392"/>
                    <a:pt x="240" y="478"/>
                  </a:cubicBezTo>
                  <a:cubicBezTo>
                    <a:pt x="163" y="440"/>
                    <a:pt x="125" y="440"/>
                    <a:pt x="125" y="440"/>
                  </a:cubicBezTo>
                  <a:lnTo>
                    <a:pt x="125" y="440"/>
                  </a:lnTo>
                  <a:cubicBezTo>
                    <a:pt x="163" y="593"/>
                    <a:pt x="125" y="755"/>
                    <a:pt x="1" y="832"/>
                  </a:cubicBezTo>
                  <a:cubicBezTo>
                    <a:pt x="37" y="872"/>
                    <a:pt x="75" y="883"/>
                    <a:pt x="110" y="883"/>
                  </a:cubicBezTo>
                  <a:cubicBezTo>
                    <a:pt x="148" y="883"/>
                    <a:pt x="181" y="870"/>
                    <a:pt x="201" y="870"/>
                  </a:cubicBezTo>
                  <a:cubicBezTo>
                    <a:pt x="233" y="870"/>
                    <a:pt x="264" y="927"/>
                    <a:pt x="295" y="927"/>
                  </a:cubicBezTo>
                  <a:cubicBezTo>
                    <a:pt x="302" y="927"/>
                    <a:pt x="309" y="925"/>
                    <a:pt x="316" y="918"/>
                  </a:cubicBezTo>
                  <a:cubicBezTo>
                    <a:pt x="316" y="918"/>
                    <a:pt x="364" y="832"/>
                    <a:pt x="402" y="755"/>
                  </a:cubicBezTo>
                  <a:cubicBezTo>
                    <a:pt x="402" y="679"/>
                    <a:pt x="440" y="593"/>
                    <a:pt x="364" y="555"/>
                  </a:cubicBezTo>
                  <a:cubicBezTo>
                    <a:pt x="402" y="440"/>
                    <a:pt x="440" y="277"/>
                    <a:pt x="479" y="201"/>
                  </a:cubicBezTo>
                  <a:cubicBezTo>
                    <a:pt x="479" y="153"/>
                    <a:pt x="517" y="0"/>
                    <a:pt x="47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0"/>
            <p:cNvSpPr/>
            <p:nvPr/>
          </p:nvSpPr>
          <p:spPr>
            <a:xfrm>
              <a:off x="999982" y="3604988"/>
              <a:ext cx="15767" cy="28332"/>
            </a:xfrm>
            <a:custGeom>
              <a:rect b="b" l="l" r="r" t="t"/>
              <a:pathLst>
                <a:path extrusionOk="0" h="929" w="517">
                  <a:moveTo>
                    <a:pt x="431" y="0"/>
                  </a:moveTo>
                  <a:cubicBezTo>
                    <a:pt x="431" y="0"/>
                    <a:pt x="393" y="48"/>
                    <a:pt x="354" y="163"/>
                  </a:cubicBezTo>
                  <a:cubicBezTo>
                    <a:pt x="278" y="325"/>
                    <a:pt x="240" y="402"/>
                    <a:pt x="240" y="440"/>
                  </a:cubicBezTo>
                  <a:lnTo>
                    <a:pt x="116" y="440"/>
                  </a:lnTo>
                  <a:cubicBezTo>
                    <a:pt x="154" y="564"/>
                    <a:pt x="116" y="765"/>
                    <a:pt x="1" y="803"/>
                  </a:cubicBezTo>
                  <a:cubicBezTo>
                    <a:pt x="39" y="860"/>
                    <a:pt x="77" y="870"/>
                    <a:pt x="111" y="870"/>
                  </a:cubicBezTo>
                  <a:cubicBezTo>
                    <a:pt x="127" y="870"/>
                    <a:pt x="143" y="867"/>
                    <a:pt x="157" y="867"/>
                  </a:cubicBezTo>
                  <a:cubicBezTo>
                    <a:pt x="170" y="867"/>
                    <a:pt x="182" y="870"/>
                    <a:pt x="192" y="879"/>
                  </a:cubicBezTo>
                  <a:cubicBezTo>
                    <a:pt x="230" y="879"/>
                    <a:pt x="262" y="928"/>
                    <a:pt x="293" y="928"/>
                  </a:cubicBezTo>
                  <a:cubicBezTo>
                    <a:pt x="301" y="928"/>
                    <a:pt x="309" y="925"/>
                    <a:pt x="316" y="917"/>
                  </a:cubicBezTo>
                  <a:cubicBezTo>
                    <a:pt x="316" y="879"/>
                    <a:pt x="354" y="841"/>
                    <a:pt x="393" y="765"/>
                  </a:cubicBezTo>
                  <a:cubicBezTo>
                    <a:pt x="393" y="679"/>
                    <a:pt x="431" y="602"/>
                    <a:pt x="354" y="526"/>
                  </a:cubicBezTo>
                  <a:cubicBezTo>
                    <a:pt x="393" y="440"/>
                    <a:pt x="431" y="325"/>
                    <a:pt x="431" y="239"/>
                  </a:cubicBezTo>
                  <a:cubicBezTo>
                    <a:pt x="479" y="163"/>
                    <a:pt x="517" y="0"/>
                    <a:pt x="4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80"/>
            <p:cNvSpPr/>
            <p:nvPr/>
          </p:nvSpPr>
          <p:spPr>
            <a:xfrm>
              <a:off x="1010778" y="3609624"/>
              <a:ext cx="14608" cy="27478"/>
            </a:xfrm>
            <a:custGeom>
              <a:rect b="b" l="l" r="r" t="t"/>
              <a:pathLst>
                <a:path extrusionOk="0" h="901" w="479">
                  <a:moveTo>
                    <a:pt x="406" y="1"/>
                  </a:moveTo>
                  <a:cubicBezTo>
                    <a:pt x="362" y="1"/>
                    <a:pt x="355" y="71"/>
                    <a:pt x="316" y="173"/>
                  </a:cubicBezTo>
                  <a:cubicBezTo>
                    <a:pt x="278" y="326"/>
                    <a:pt x="239" y="374"/>
                    <a:pt x="201" y="412"/>
                  </a:cubicBezTo>
                  <a:lnTo>
                    <a:pt x="125" y="412"/>
                  </a:lnTo>
                  <a:cubicBezTo>
                    <a:pt x="163" y="565"/>
                    <a:pt x="125" y="727"/>
                    <a:pt x="0" y="804"/>
                  </a:cubicBezTo>
                  <a:cubicBezTo>
                    <a:pt x="29" y="836"/>
                    <a:pt x="59" y="844"/>
                    <a:pt x="87" y="844"/>
                  </a:cubicBezTo>
                  <a:cubicBezTo>
                    <a:pt x="116" y="844"/>
                    <a:pt x="142" y="836"/>
                    <a:pt x="164" y="836"/>
                  </a:cubicBezTo>
                  <a:cubicBezTo>
                    <a:pt x="179" y="836"/>
                    <a:pt x="192" y="840"/>
                    <a:pt x="201" y="851"/>
                  </a:cubicBezTo>
                  <a:cubicBezTo>
                    <a:pt x="232" y="851"/>
                    <a:pt x="262" y="900"/>
                    <a:pt x="293" y="900"/>
                  </a:cubicBezTo>
                  <a:cubicBezTo>
                    <a:pt x="300" y="900"/>
                    <a:pt x="308" y="897"/>
                    <a:pt x="316" y="890"/>
                  </a:cubicBezTo>
                  <a:cubicBezTo>
                    <a:pt x="364" y="851"/>
                    <a:pt x="402" y="804"/>
                    <a:pt x="402" y="727"/>
                  </a:cubicBezTo>
                  <a:cubicBezTo>
                    <a:pt x="402" y="651"/>
                    <a:pt x="440" y="565"/>
                    <a:pt x="364" y="488"/>
                  </a:cubicBezTo>
                  <a:cubicBezTo>
                    <a:pt x="402" y="412"/>
                    <a:pt x="402" y="288"/>
                    <a:pt x="440" y="250"/>
                  </a:cubicBezTo>
                  <a:cubicBezTo>
                    <a:pt x="440" y="173"/>
                    <a:pt x="478" y="87"/>
                    <a:pt x="440" y="11"/>
                  </a:cubicBezTo>
                  <a:cubicBezTo>
                    <a:pt x="427" y="4"/>
                    <a:pt x="415" y="1"/>
                    <a:pt x="4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80"/>
            <p:cNvSpPr/>
            <p:nvPr/>
          </p:nvSpPr>
          <p:spPr>
            <a:xfrm>
              <a:off x="1021848" y="3614016"/>
              <a:ext cx="14608" cy="26594"/>
            </a:xfrm>
            <a:custGeom>
              <a:rect b="b" l="l" r="r" t="t"/>
              <a:pathLst>
                <a:path extrusionOk="0" h="872" w="479">
                  <a:moveTo>
                    <a:pt x="388" y="0"/>
                  </a:moveTo>
                  <a:cubicBezTo>
                    <a:pt x="352" y="0"/>
                    <a:pt x="345" y="94"/>
                    <a:pt x="316" y="182"/>
                  </a:cubicBezTo>
                  <a:cubicBezTo>
                    <a:pt x="239" y="344"/>
                    <a:pt x="239" y="344"/>
                    <a:pt x="192" y="383"/>
                  </a:cubicBezTo>
                  <a:lnTo>
                    <a:pt x="115" y="383"/>
                  </a:lnTo>
                  <a:cubicBezTo>
                    <a:pt x="153" y="545"/>
                    <a:pt x="115" y="707"/>
                    <a:pt x="1" y="784"/>
                  </a:cubicBezTo>
                  <a:cubicBezTo>
                    <a:pt x="29" y="812"/>
                    <a:pt x="57" y="820"/>
                    <a:pt x="83" y="820"/>
                  </a:cubicBezTo>
                  <a:cubicBezTo>
                    <a:pt x="112" y="820"/>
                    <a:pt x="139" y="811"/>
                    <a:pt x="160" y="811"/>
                  </a:cubicBezTo>
                  <a:cubicBezTo>
                    <a:pt x="172" y="811"/>
                    <a:pt x="183" y="813"/>
                    <a:pt x="192" y="822"/>
                  </a:cubicBezTo>
                  <a:cubicBezTo>
                    <a:pt x="230" y="822"/>
                    <a:pt x="262" y="871"/>
                    <a:pt x="293" y="871"/>
                  </a:cubicBezTo>
                  <a:cubicBezTo>
                    <a:pt x="301" y="871"/>
                    <a:pt x="308" y="868"/>
                    <a:pt x="316" y="860"/>
                  </a:cubicBezTo>
                  <a:cubicBezTo>
                    <a:pt x="354" y="822"/>
                    <a:pt x="392" y="784"/>
                    <a:pt x="392" y="707"/>
                  </a:cubicBezTo>
                  <a:cubicBezTo>
                    <a:pt x="392" y="621"/>
                    <a:pt x="431" y="545"/>
                    <a:pt x="354" y="469"/>
                  </a:cubicBezTo>
                  <a:cubicBezTo>
                    <a:pt x="392" y="383"/>
                    <a:pt x="392" y="344"/>
                    <a:pt x="392" y="268"/>
                  </a:cubicBezTo>
                  <a:cubicBezTo>
                    <a:pt x="431" y="182"/>
                    <a:pt x="478" y="67"/>
                    <a:pt x="431" y="29"/>
                  </a:cubicBezTo>
                  <a:cubicBezTo>
                    <a:pt x="413" y="9"/>
                    <a:pt x="399" y="0"/>
                    <a:pt x="3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0"/>
            <p:cNvSpPr/>
            <p:nvPr/>
          </p:nvSpPr>
          <p:spPr>
            <a:xfrm>
              <a:off x="1032644" y="3617980"/>
              <a:ext cx="13419" cy="26411"/>
            </a:xfrm>
            <a:custGeom>
              <a:rect b="b" l="l" r="r" t="t"/>
              <a:pathLst>
                <a:path extrusionOk="0" h="866" w="440">
                  <a:moveTo>
                    <a:pt x="380" y="0"/>
                  </a:moveTo>
                  <a:cubicBezTo>
                    <a:pt x="361" y="0"/>
                    <a:pt x="352" y="52"/>
                    <a:pt x="315" y="176"/>
                  </a:cubicBezTo>
                  <a:cubicBezTo>
                    <a:pt x="239" y="339"/>
                    <a:pt x="239" y="339"/>
                    <a:pt x="201" y="377"/>
                  </a:cubicBezTo>
                  <a:lnTo>
                    <a:pt x="124" y="377"/>
                  </a:lnTo>
                  <a:cubicBezTo>
                    <a:pt x="163" y="530"/>
                    <a:pt x="124" y="692"/>
                    <a:pt x="0" y="769"/>
                  </a:cubicBezTo>
                  <a:cubicBezTo>
                    <a:pt x="29" y="801"/>
                    <a:pt x="59" y="809"/>
                    <a:pt x="87" y="809"/>
                  </a:cubicBezTo>
                  <a:cubicBezTo>
                    <a:pt x="115" y="809"/>
                    <a:pt x="142" y="801"/>
                    <a:pt x="164" y="801"/>
                  </a:cubicBezTo>
                  <a:cubicBezTo>
                    <a:pt x="179" y="801"/>
                    <a:pt x="191" y="804"/>
                    <a:pt x="201" y="816"/>
                  </a:cubicBezTo>
                  <a:cubicBezTo>
                    <a:pt x="231" y="816"/>
                    <a:pt x="262" y="865"/>
                    <a:pt x="292" y="865"/>
                  </a:cubicBezTo>
                  <a:cubicBezTo>
                    <a:pt x="300" y="865"/>
                    <a:pt x="308" y="862"/>
                    <a:pt x="315" y="855"/>
                  </a:cubicBezTo>
                  <a:cubicBezTo>
                    <a:pt x="363" y="816"/>
                    <a:pt x="401" y="769"/>
                    <a:pt x="401" y="654"/>
                  </a:cubicBezTo>
                  <a:cubicBezTo>
                    <a:pt x="401" y="616"/>
                    <a:pt x="440" y="530"/>
                    <a:pt x="363" y="453"/>
                  </a:cubicBezTo>
                  <a:cubicBezTo>
                    <a:pt x="401" y="339"/>
                    <a:pt x="401" y="339"/>
                    <a:pt x="401" y="253"/>
                  </a:cubicBezTo>
                  <a:cubicBezTo>
                    <a:pt x="440" y="176"/>
                    <a:pt x="440" y="52"/>
                    <a:pt x="401" y="14"/>
                  </a:cubicBezTo>
                  <a:cubicBezTo>
                    <a:pt x="392" y="5"/>
                    <a:pt x="386" y="0"/>
                    <a:pt x="38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80"/>
            <p:cNvSpPr/>
            <p:nvPr/>
          </p:nvSpPr>
          <p:spPr>
            <a:xfrm>
              <a:off x="1043715" y="3623043"/>
              <a:ext cx="13144" cy="22660"/>
            </a:xfrm>
            <a:custGeom>
              <a:rect b="b" l="l" r="r" t="t"/>
              <a:pathLst>
                <a:path extrusionOk="0" h="743" w="431">
                  <a:moveTo>
                    <a:pt x="351" y="1"/>
                  </a:moveTo>
                  <a:cubicBezTo>
                    <a:pt x="332" y="1"/>
                    <a:pt x="308" y="25"/>
                    <a:pt x="277" y="87"/>
                  </a:cubicBezTo>
                  <a:cubicBezTo>
                    <a:pt x="239" y="211"/>
                    <a:pt x="239" y="211"/>
                    <a:pt x="191" y="287"/>
                  </a:cubicBezTo>
                  <a:lnTo>
                    <a:pt x="77" y="287"/>
                  </a:lnTo>
                  <a:cubicBezTo>
                    <a:pt x="153" y="411"/>
                    <a:pt x="115" y="603"/>
                    <a:pt x="0" y="689"/>
                  </a:cubicBezTo>
                  <a:cubicBezTo>
                    <a:pt x="26" y="714"/>
                    <a:pt x="55" y="723"/>
                    <a:pt x="84" y="723"/>
                  </a:cubicBezTo>
                  <a:cubicBezTo>
                    <a:pt x="140" y="723"/>
                    <a:pt x="191" y="689"/>
                    <a:pt x="191" y="689"/>
                  </a:cubicBezTo>
                  <a:cubicBezTo>
                    <a:pt x="225" y="716"/>
                    <a:pt x="254" y="743"/>
                    <a:pt x="282" y="743"/>
                  </a:cubicBezTo>
                  <a:cubicBezTo>
                    <a:pt x="293" y="743"/>
                    <a:pt x="304" y="738"/>
                    <a:pt x="316" y="727"/>
                  </a:cubicBezTo>
                  <a:cubicBezTo>
                    <a:pt x="354" y="727"/>
                    <a:pt x="392" y="650"/>
                    <a:pt x="392" y="564"/>
                  </a:cubicBezTo>
                  <a:cubicBezTo>
                    <a:pt x="392" y="488"/>
                    <a:pt x="430" y="411"/>
                    <a:pt x="354" y="364"/>
                  </a:cubicBezTo>
                  <a:cubicBezTo>
                    <a:pt x="392" y="249"/>
                    <a:pt x="392" y="211"/>
                    <a:pt x="392" y="125"/>
                  </a:cubicBezTo>
                  <a:cubicBezTo>
                    <a:pt x="392" y="56"/>
                    <a:pt x="378" y="1"/>
                    <a:pt x="35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80"/>
            <p:cNvSpPr/>
            <p:nvPr/>
          </p:nvSpPr>
          <p:spPr>
            <a:xfrm>
              <a:off x="1055639" y="3625483"/>
              <a:ext cx="12290" cy="22568"/>
            </a:xfrm>
            <a:custGeom>
              <a:rect b="b" l="l" r="r" t="t"/>
              <a:pathLst>
                <a:path extrusionOk="0" h="740" w="403">
                  <a:moveTo>
                    <a:pt x="301" y="0"/>
                  </a:moveTo>
                  <a:cubicBezTo>
                    <a:pt x="279" y="0"/>
                    <a:pt x="255" y="27"/>
                    <a:pt x="240" y="93"/>
                  </a:cubicBezTo>
                  <a:cubicBezTo>
                    <a:pt x="202" y="207"/>
                    <a:pt x="202" y="207"/>
                    <a:pt x="163" y="284"/>
                  </a:cubicBezTo>
                  <a:lnTo>
                    <a:pt x="39" y="284"/>
                  </a:lnTo>
                  <a:cubicBezTo>
                    <a:pt x="125" y="446"/>
                    <a:pt x="87" y="609"/>
                    <a:pt x="1" y="685"/>
                  </a:cubicBezTo>
                  <a:cubicBezTo>
                    <a:pt x="30" y="711"/>
                    <a:pt x="57" y="719"/>
                    <a:pt x="83" y="719"/>
                  </a:cubicBezTo>
                  <a:cubicBezTo>
                    <a:pt x="134" y="719"/>
                    <a:pt x="176" y="685"/>
                    <a:pt x="202" y="685"/>
                  </a:cubicBezTo>
                  <a:cubicBezTo>
                    <a:pt x="229" y="712"/>
                    <a:pt x="256" y="739"/>
                    <a:pt x="286" y="739"/>
                  </a:cubicBezTo>
                  <a:cubicBezTo>
                    <a:pt x="299" y="739"/>
                    <a:pt x="312" y="734"/>
                    <a:pt x="326" y="723"/>
                  </a:cubicBezTo>
                  <a:cubicBezTo>
                    <a:pt x="326" y="723"/>
                    <a:pt x="364" y="647"/>
                    <a:pt x="364" y="570"/>
                  </a:cubicBezTo>
                  <a:cubicBezTo>
                    <a:pt x="364" y="484"/>
                    <a:pt x="402" y="408"/>
                    <a:pt x="326" y="370"/>
                  </a:cubicBezTo>
                  <a:cubicBezTo>
                    <a:pt x="326" y="245"/>
                    <a:pt x="364" y="207"/>
                    <a:pt x="364" y="131"/>
                  </a:cubicBezTo>
                  <a:cubicBezTo>
                    <a:pt x="364" y="57"/>
                    <a:pt x="334" y="0"/>
                    <a:pt x="3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0"/>
            <p:cNvSpPr/>
            <p:nvPr/>
          </p:nvSpPr>
          <p:spPr>
            <a:xfrm>
              <a:off x="1066741" y="3628258"/>
              <a:ext cx="11955" cy="22446"/>
            </a:xfrm>
            <a:custGeom>
              <a:rect b="b" l="l" r="r" t="t"/>
              <a:pathLst>
                <a:path extrusionOk="0" h="736" w="392">
                  <a:moveTo>
                    <a:pt x="260" y="0"/>
                  </a:moveTo>
                  <a:cubicBezTo>
                    <a:pt x="248" y="0"/>
                    <a:pt x="239" y="22"/>
                    <a:pt x="239" y="78"/>
                  </a:cubicBezTo>
                  <a:cubicBezTo>
                    <a:pt x="201" y="240"/>
                    <a:pt x="153" y="240"/>
                    <a:pt x="153" y="279"/>
                  </a:cubicBezTo>
                  <a:lnTo>
                    <a:pt x="38" y="279"/>
                  </a:lnTo>
                  <a:cubicBezTo>
                    <a:pt x="76" y="432"/>
                    <a:pt x="76" y="594"/>
                    <a:pt x="0" y="670"/>
                  </a:cubicBezTo>
                  <a:cubicBezTo>
                    <a:pt x="29" y="703"/>
                    <a:pt x="57" y="711"/>
                    <a:pt x="85" y="711"/>
                  </a:cubicBezTo>
                  <a:cubicBezTo>
                    <a:pt x="112" y="711"/>
                    <a:pt x="137" y="703"/>
                    <a:pt x="160" y="703"/>
                  </a:cubicBezTo>
                  <a:cubicBezTo>
                    <a:pt x="175" y="703"/>
                    <a:pt x="189" y="706"/>
                    <a:pt x="201" y="718"/>
                  </a:cubicBezTo>
                  <a:cubicBezTo>
                    <a:pt x="201" y="718"/>
                    <a:pt x="235" y="735"/>
                    <a:pt x="269" y="735"/>
                  </a:cubicBezTo>
                  <a:cubicBezTo>
                    <a:pt x="286" y="735"/>
                    <a:pt x="303" y="731"/>
                    <a:pt x="315" y="718"/>
                  </a:cubicBezTo>
                  <a:cubicBezTo>
                    <a:pt x="315" y="718"/>
                    <a:pt x="354" y="632"/>
                    <a:pt x="354" y="556"/>
                  </a:cubicBezTo>
                  <a:cubicBezTo>
                    <a:pt x="354" y="479"/>
                    <a:pt x="392" y="393"/>
                    <a:pt x="315" y="355"/>
                  </a:cubicBezTo>
                  <a:lnTo>
                    <a:pt x="315" y="154"/>
                  </a:lnTo>
                  <a:cubicBezTo>
                    <a:pt x="315" y="79"/>
                    <a:pt x="283" y="0"/>
                    <a:pt x="26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80"/>
            <p:cNvSpPr/>
            <p:nvPr/>
          </p:nvSpPr>
          <p:spPr>
            <a:xfrm>
              <a:off x="1077506" y="3630728"/>
              <a:ext cx="11101" cy="22111"/>
            </a:xfrm>
            <a:custGeom>
              <a:rect b="b" l="l" r="r" t="t"/>
              <a:pathLst>
                <a:path extrusionOk="0" h="725" w="364">
                  <a:moveTo>
                    <a:pt x="224" y="0"/>
                  </a:moveTo>
                  <a:cubicBezTo>
                    <a:pt x="210" y="0"/>
                    <a:pt x="201" y="21"/>
                    <a:pt x="201" y="73"/>
                  </a:cubicBezTo>
                  <a:cubicBezTo>
                    <a:pt x="163" y="198"/>
                    <a:pt x="163" y="198"/>
                    <a:pt x="125" y="274"/>
                  </a:cubicBezTo>
                  <a:lnTo>
                    <a:pt x="39" y="274"/>
                  </a:lnTo>
                  <a:cubicBezTo>
                    <a:pt x="87" y="398"/>
                    <a:pt x="87" y="589"/>
                    <a:pt x="1" y="675"/>
                  </a:cubicBezTo>
                  <a:cubicBezTo>
                    <a:pt x="29" y="688"/>
                    <a:pt x="57" y="692"/>
                    <a:pt x="82" y="692"/>
                  </a:cubicBezTo>
                  <a:cubicBezTo>
                    <a:pt x="133" y="692"/>
                    <a:pt x="176" y="675"/>
                    <a:pt x="201" y="675"/>
                  </a:cubicBezTo>
                  <a:cubicBezTo>
                    <a:pt x="201" y="675"/>
                    <a:pt x="250" y="724"/>
                    <a:pt x="270" y="724"/>
                  </a:cubicBezTo>
                  <a:cubicBezTo>
                    <a:pt x="275" y="724"/>
                    <a:pt x="278" y="721"/>
                    <a:pt x="278" y="714"/>
                  </a:cubicBezTo>
                  <a:cubicBezTo>
                    <a:pt x="325" y="675"/>
                    <a:pt x="364" y="589"/>
                    <a:pt x="364" y="513"/>
                  </a:cubicBezTo>
                  <a:cubicBezTo>
                    <a:pt x="364" y="437"/>
                    <a:pt x="364" y="351"/>
                    <a:pt x="278" y="312"/>
                  </a:cubicBezTo>
                  <a:cubicBezTo>
                    <a:pt x="278" y="236"/>
                    <a:pt x="325" y="236"/>
                    <a:pt x="325" y="159"/>
                  </a:cubicBezTo>
                  <a:cubicBezTo>
                    <a:pt x="294" y="78"/>
                    <a:pt x="250" y="0"/>
                    <a:pt x="2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80"/>
            <p:cNvSpPr/>
            <p:nvPr/>
          </p:nvSpPr>
          <p:spPr>
            <a:xfrm>
              <a:off x="1088577" y="3632406"/>
              <a:ext cx="10827" cy="21775"/>
            </a:xfrm>
            <a:custGeom>
              <a:rect b="b" l="l" r="r" t="t"/>
              <a:pathLst>
                <a:path extrusionOk="0" h="714" w="355">
                  <a:moveTo>
                    <a:pt x="224" y="0"/>
                  </a:moveTo>
                  <a:cubicBezTo>
                    <a:pt x="210" y="0"/>
                    <a:pt x="201" y="17"/>
                    <a:pt x="201" y="57"/>
                  </a:cubicBezTo>
                  <a:cubicBezTo>
                    <a:pt x="154" y="219"/>
                    <a:pt x="154" y="219"/>
                    <a:pt x="115" y="296"/>
                  </a:cubicBezTo>
                  <a:cubicBezTo>
                    <a:pt x="103" y="283"/>
                    <a:pt x="90" y="279"/>
                    <a:pt x="79" y="279"/>
                  </a:cubicBezTo>
                  <a:cubicBezTo>
                    <a:pt x="56" y="279"/>
                    <a:pt x="39" y="296"/>
                    <a:pt x="39" y="296"/>
                  </a:cubicBezTo>
                  <a:cubicBezTo>
                    <a:pt x="77" y="420"/>
                    <a:pt x="77" y="582"/>
                    <a:pt x="1" y="659"/>
                  </a:cubicBezTo>
                  <a:cubicBezTo>
                    <a:pt x="29" y="687"/>
                    <a:pt x="57" y="694"/>
                    <a:pt x="84" y="694"/>
                  </a:cubicBezTo>
                  <a:cubicBezTo>
                    <a:pt x="113" y="694"/>
                    <a:pt x="141" y="685"/>
                    <a:pt x="165" y="685"/>
                  </a:cubicBezTo>
                  <a:cubicBezTo>
                    <a:pt x="178" y="685"/>
                    <a:pt x="191" y="688"/>
                    <a:pt x="201" y="697"/>
                  </a:cubicBezTo>
                  <a:cubicBezTo>
                    <a:pt x="201" y="697"/>
                    <a:pt x="235" y="714"/>
                    <a:pt x="258" y="714"/>
                  </a:cubicBezTo>
                  <a:cubicBezTo>
                    <a:pt x="269" y="714"/>
                    <a:pt x="278" y="710"/>
                    <a:pt x="278" y="697"/>
                  </a:cubicBezTo>
                  <a:cubicBezTo>
                    <a:pt x="316" y="697"/>
                    <a:pt x="354" y="620"/>
                    <a:pt x="354" y="534"/>
                  </a:cubicBezTo>
                  <a:cubicBezTo>
                    <a:pt x="354" y="458"/>
                    <a:pt x="354" y="382"/>
                    <a:pt x="278" y="343"/>
                  </a:cubicBezTo>
                  <a:cubicBezTo>
                    <a:pt x="278" y="219"/>
                    <a:pt x="316" y="219"/>
                    <a:pt x="316" y="143"/>
                  </a:cubicBezTo>
                  <a:cubicBezTo>
                    <a:pt x="291" y="61"/>
                    <a:pt x="249" y="0"/>
                    <a:pt x="2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0"/>
            <p:cNvSpPr/>
            <p:nvPr/>
          </p:nvSpPr>
          <p:spPr>
            <a:xfrm>
              <a:off x="1099373" y="3635120"/>
              <a:ext cx="9942" cy="20250"/>
            </a:xfrm>
            <a:custGeom>
              <a:rect b="b" l="l" r="r" t="t"/>
              <a:pathLst>
                <a:path extrusionOk="0" h="664" w="326">
                  <a:moveTo>
                    <a:pt x="205" y="1"/>
                  </a:moveTo>
                  <a:cubicBezTo>
                    <a:pt x="190" y="1"/>
                    <a:pt x="174" y="16"/>
                    <a:pt x="163" y="54"/>
                  </a:cubicBezTo>
                  <a:cubicBezTo>
                    <a:pt x="163" y="207"/>
                    <a:pt x="124" y="207"/>
                    <a:pt x="124" y="254"/>
                  </a:cubicBezTo>
                  <a:cubicBezTo>
                    <a:pt x="86" y="254"/>
                    <a:pt x="38" y="254"/>
                    <a:pt x="38" y="293"/>
                  </a:cubicBezTo>
                  <a:cubicBezTo>
                    <a:pt x="86" y="407"/>
                    <a:pt x="86" y="570"/>
                    <a:pt x="0" y="646"/>
                  </a:cubicBezTo>
                  <a:cubicBezTo>
                    <a:pt x="29" y="659"/>
                    <a:pt x="52" y="663"/>
                    <a:pt x="72" y="663"/>
                  </a:cubicBezTo>
                  <a:cubicBezTo>
                    <a:pt x="112" y="663"/>
                    <a:pt x="137" y="646"/>
                    <a:pt x="163" y="646"/>
                  </a:cubicBezTo>
                  <a:cubicBezTo>
                    <a:pt x="188" y="646"/>
                    <a:pt x="214" y="663"/>
                    <a:pt x="239" y="663"/>
                  </a:cubicBezTo>
                  <a:cubicBezTo>
                    <a:pt x="252" y="663"/>
                    <a:pt x="265" y="659"/>
                    <a:pt x="277" y="646"/>
                  </a:cubicBezTo>
                  <a:cubicBezTo>
                    <a:pt x="277" y="646"/>
                    <a:pt x="325" y="570"/>
                    <a:pt x="325" y="493"/>
                  </a:cubicBezTo>
                  <a:cubicBezTo>
                    <a:pt x="325" y="445"/>
                    <a:pt x="325" y="369"/>
                    <a:pt x="277" y="331"/>
                  </a:cubicBezTo>
                  <a:lnTo>
                    <a:pt x="277" y="130"/>
                  </a:lnTo>
                  <a:cubicBezTo>
                    <a:pt x="277" y="77"/>
                    <a:pt x="240" y="1"/>
                    <a:pt x="20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80"/>
            <p:cNvSpPr/>
            <p:nvPr/>
          </p:nvSpPr>
          <p:spPr>
            <a:xfrm>
              <a:off x="1109285" y="3636645"/>
              <a:ext cx="10796" cy="20525"/>
            </a:xfrm>
            <a:custGeom>
              <a:rect b="b" l="l" r="r" t="t"/>
              <a:pathLst>
                <a:path extrusionOk="0" h="673" w="354">
                  <a:moveTo>
                    <a:pt x="216" y="1"/>
                  </a:moveTo>
                  <a:cubicBezTo>
                    <a:pt x="202" y="1"/>
                    <a:pt x="191" y="22"/>
                    <a:pt x="191" y="80"/>
                  </a:cubicBezTo>
                  <a:cubicBezTo>
                    <a:pt x="153" y="204"/>
                    <a:pt x="153" y="204"/>
                    <a:pt x="115" y="281"/>
                  </a:cubicBezTo>
                  <a:lnTo>
                    <a:pt x="38" y="281"/>
                  </a:lnTo>
                  <a:cubicBezTo>
                    <a:pt x="77" y="395"/>
                    <a:pt x="115" y="558"/>
                    <a:pt x="0" y="634"/>
                  </a:cubicBezTo>
                  <a:cubicBezTo>
                    <a:pt x="26" y="663"/>
                    <a:pt x="51" y="673"/>
                    <a:pt x="75" y="673"/>
                  </a:cubicBezTo>
                  <a:cubicBezTo>
                    <a:pt x="123" y="673"/>
                    <a:pt x="166" y="634"/>
                    <a:pt x="191" y="634"/>
                  </a:cubicBezTo>
                  <a:cubicBezTo>
                    <a:pt x="223" y="634"/>
                    <a:pt x="251" y="656"/>
                    <a:pt x="277" y="656"/>
                  </a:cubicBezTo>
                  <a:cubicBezTo>
                    <a:pt x="290" y="656"/>
                    <a:pt x="303" y="650"/>
                    <a:pt x="315" y="634"/>
                  </a:cubicBezTo>
                  <a:cubicBezTo>
                    <a:pt x="315" y="634"/>
                    <a:pt x="354" y="558"/>
                    <a:pt x="354" y="481"/>
                  </a:cubicBezTo>
                  <a:cubicBezTo>
                    <a:pt x="354" y="443"/>
                    <a:pt x="354" y="357"/>
                    <a:pt x="277" y="319"/>
                  </a:cubicBezTo>
                  <a:lnTo>
                    <a:pt x="277" y="118"/>
                  </a:lnTo>
                  <a:cubicBezTo>
                    <a:pt x="277" y="69"/>
                    <a:pt x="242" y="1"/>
                    <a:pt x="2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80"/>
            <p:cNvSpPr/>
            <p:nvPr/>
          </p:nvSpPr>
          <p:spPr>
            <a:xfrm>
              <a:off x="1120050" y="3638536"/>
              <a:ext cx="9637" cy="19457"/>
            </a:xfrm>
            <a:custGeom>
              <a:rect b="b" l="l" r="r" t="t"/>
              <a:pathLst>
                <a:path extrusionOk="0" h="638" w="316">
                  <a:moveTo>
                    <a:pt x="203" y="0"/>
                  </a:moveTo>
                  <a:cubicBezTo>
                    <a:pt x="189" y="0"/>
                    <a:pt x="176" y="17"/>
                    <a:pt x="163" y="56"/>
                  </a:cubicBezTo>
                  <a:cubicBezTo>
                    <a:pt x="163" y="219"/>
                    <a:pt x="125" y="219"/>
                    <a:pt x="125" y="257"/>
                  </a:cubicBezTo>
                  <a:lnTo>
                    <a:pt x="39" y="257"/>
                  </a:lnTo>
                  <a:cubicBezTo>
                    <a:pt x="77" y="381"/>
                    <a:pt x="77" y="534"/>
                    <a:pt x="1" y="620"/>
                  </a:cubicBezTo>
                  <a:cubicBezTo>
                    <a:pt x="15" y="627"/>
                    <a:pt x="30" y="630"/>
                    <a:pt x="45" y="630"/>
                  </a:cubicBezTo>
                  <a:cubicBezTo>
                    <a:pt x="91" y="630"/>
                    <a:pt x="135" y="605"/>
                    <a:pt x="168" y="605"/>
                  </a:cubicBezTo>
                  <a:cubicBezTo>
                    <a:pt x="181" y="605"/>
                    <a:pt x="193" y="609"/>
                    <a:pt x="201" y="620"/>
                  </a:cubicBezTo>
                  <a:cubicBezTo>
                    <a:pt x="201" y="620"/>
                    <a:pt x="218" y="637"/>
                    <a:pt x="241" y="637"/>
                  </a:cubicBezTo>
                  <a:cubicBezTo>
                    <a:pt x="252" y="637"/>
                    <a:pt x="265" y="633"/>
                    <a:pt x="278" y="620"/>
                  </a:cubicBezTo>
                  <a:cubicBezTo>
                    <a:pt x="316" y="620"/>
                    <a:pt x="316" y="534"/>
                    <a:pt x="316" y="458"/>
                  </a:cubicBezTo>
                  <a:cubicBezTo>
                    <a:pt x="316" y="419"/>
                    <a:pt x="316" y="333"/>
                    <a:pt x="278" y="295"/>
                  </a:cubicBezTo>
                  <a:lnTo>
                    <a:pt x="278" y="142"/>
                  </a:lnTo>
                  <a:cubicBezTo>
                    <a:pt x="253" y="61"/>
                    <a:pt x="228" y="0"/>
                    <a:pt x="2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0"/>
            <p:cNvSpPr/>
            <p:nvPr/>
          </p:nvSpPr>
          <p:spPr>
            <a:xfrm>
              <a:off x="1131121" y="3639695"/>
              <a:ext cx="8478" cy="19274"/>
            </a:xfrm>
            <a:custGeom>
              <a:rect b="b" l="l" r="r" t="t"/>
              <a:pathLst>
                <a:path extrusionOk="0" h="632" w="278">
                  <a:moveTo>
                    <a:pt x="166" y="0"/>
                  </a:moveTo>
                  <a:cubicBezTo>
                    <a:pt x="147" y="0"/>
                    <a:pt x="129" y="17"/>
                    <a:pt x="115" y="57"/>
                  </a:cubicBezTo>
                  <a:cubicBezTo>
                    <a:pt x="115" y="181"/>
                    <a:pt x="115" y="181"/>
                    <a:pt x="77" y="257"/>
                  </a:cubicBezTo>
                  <a:lnTo>
                    <a:pt x="1" y="257"/>
                  </a:lnTo>
                  <a:cubicBezTo>
                    <a:pt x="39" y="381"/>
                    <a:pt x="39" y="496"/>
                    <a:pt x="1" y="582"/>
                  </a:cubicBezTo>
                  <a:cubicBezTo>
                    <a:pt x="13" y="608"/>
                    <a:pt x="30" y="616"/>
                    <a:pt x="49" y="616"/>
                  </a:cubicBezTo>
                  <a:cubicBezTo>
                    <a:pt x="86" y="616"/>
                    <a:pt x="128" y="582"/>
                    <a:pt x="154" y="582"/>
                  </a:cubicBezTo>
                  <a:cubicBezTo>
                    <a:pt x="184" y="582"/>
                    <a:pt x="221" y="631"/>
                    <a:pt x="234" y="631"/>
                  </a:cubicBezTo>
                  <a:cubicBezTo>
                    <a:pt x="238" y="631"/>
                    <a:pt x="240" y="628"/>
                    <a:pt x="240" y="620"/>
                  </a:cubicBezTo>
                  <a:cubicBezTo>
                    <a:pt x="278" y="582"/>
                    <a:pt x="278" y="534"/>
                    <a:pt x="278" y="458"/>
                  </a:cubicBezTo>
                  <a:cubicBezTo>
                    <a:pt x="278" y="381"/>
                    <a:pt x="278" y="343"/>
                    <a:pt x="240" y="257"/>
                  </a:cubicBezTo>
                  <a:lnTo>
                    <a:pt x="240" y="143"/>
                  </a:lnTo>
                  <a:cubicBezTo>
                    <a:pt x="240" y="61"/>
                    <a:pt x="203" y="0"/>
                    <a:pt x="1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0"/>
            <p:cNvSpPr/>
            <p:nvPr/>
          </p:nvSpPr>
          <p:spPr>
            <a:xfrm>
              <a:off x="1140758" y="3642226"/>
              <a:ext cx="9637" cy="16926"/>
            </a:xfrm>
            <a:custGeom>
              <a:rect b="b" l="l" r="r" t="t"/>
              <a:pathLst>
                <a:path extrusionOk="0" h="555" w="316">
                  <a:moveTo>
                    <a:pt x="180" y="0"/>
                  </a:moveTo>
                  <a:cubicBezTo>
                    <a:pt x="147" y="0"/>
                    <a:pt x="115" y="143"/>
                    <a:pt x="115" y="174"/>
                  </a:cubicBezTo>
                  <a:cubicBezTo>
                    <a:pt x="77" y="174"/>
                    <a:pt x="38" y="174"/>
                    <a:pt x="38" y="212"/>
                  </a:cubicBezTo>
                  <a:cubicBezTo>
                    <a:pt x="77" y="298"/>
                    <a:pt x="77" y="451"/>
                    <a:pt x="0" y="537"/>
                  </a:cubicBezTo>
                  <a:cubicBezTo>
                    <a:pt x="26" y="550"/>
                    <a:pt x="52" y="554"/>
                    <a:pt x="78" y="554"/>
                  </a:cubicBezTo>
                  <a:cubicBezTo>
                    <a:pt x="129" y="554"/>
                    <a:pt x="175" y="537"/>
                    <a:pt x="201" y="537"/>
                  </a:cubicBezTo>
                  <a:cubicBezTo>
                    <a:pt x="201" y="537"/>
                    <a:pt x="218" y="554"/>
                    <a:pt x="240" y="554"/>
                  </a:cubicBezTo>
                  <a:cubicBezTo>
                    <a:pt x="252" y="554"/>
                    <a:pt x="264" y="550"/>
                    <a:pt x="277" y="537"/>
                  </a:cubicBezTo>
                  <a:cubicBezTo>
                    <a:pt x="277" y="537"/>
                    <a:pt x="315" y="451"/>
                    <a:pt x="315" y="375"/>
                  </a:cubicBezTo>
                  <a:cubicBezTo>
                    <a:pt x="315" y="337"/>
                    <a:pt x="277" y="260"/>
                    <a:pt x="239" y="212"/>
                  </a:cubicBezTo>
                  <a:cubicBezTo>
                    <a:pt x="239" y="98"/>
                    <a:pt x="239" y="98"/>
                    <a:pt x="201" y="21"/>
                  </a:cubicBezTo>
                  <a:cubicBezTo>
                    <a:pt x="194" y="6"/>
                    <a:pt x="187" y="0"/>
                    <a:pt x="18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0"/>
            <p:cNvSpPr/>
            <p:nvPr/>
          </p:nvSpPr>
          <p:spPr>
            <a:xfrm>
              <a:off x="1150365" y="3643385"/>
              <a:ext cx="9942" cy="16926"/>
            </a:xfrm>
            <a:custGeom>
              <a:rect b="b" l="l" r="r" t="t"/>
              <a:pathLst>
                <a:path extrusionOk="0" h="555" w="326">
                  <a:moveTo>
                    <a:pt x="181" y="0"/>
                  </a:moveTo>
                  <a:cubicBezTo>
                    <a:pt x="151" y="0"/>
                    <a:pt x="125" y="143"/>
                    <a:pt x="125" y="174"/>
                  </a:cubicBezTo>
                  <a:cubicBezTo>
                    <a:pt x="86" y="174"/>
                    <a:pt x="39" y="174"/>
                    <a:pt x="39" y="222"/>
                  </a:cubicBezTo>
                  <a:cubicBezTo>
                    <a:pt x="86" y="299"/>
                    <a:pt x="86" y="461"/>
                    <a:pt x="0" y="538"/>
                  </a:cubicBezTo>
                  <a:cubicBezTo>
                    <a:pt x="29" y="550"/>
                    <a:pt x="57" y="555"/>
                    <a:pt x="81" y="555"/>
                  </a:cubicBezTo>
                  <a:cubicBezTo>
                    <a:pt x="129" y="555"/>
                    <a:pt x="163" y="538"/>
                    <a:pt x="163" y="538"/>
                  </a:cubicBezTo>
                  <a:cubicBezTo>
                    <a:pt x="188" y="538"/>
                    <a:pt x="214" y="555"/>
                    <a:pt x="239" y="555"/>
                  </a:cubicBezTo>
                  <a:cubicBezTo>
                    <a:pt x="252" y="555"/>
                    <a:pt x="265" y="550"/>
                    <a:pt x="278" y="538"/>
                  </a:cubicBezTo>
                  <a:cubicBezTo>
                    <a:pt x="278" y="538"/>
                    <a:pt x="325" y="499"/>
                    <a:pt x="325" y="413"/>
                  </a:cubicBezTo>
                  <a:cubicBezTo>
                    <a:pt x="325" y="337"/>
                    <a:pt x="278" y="260"/>
                    <a:pt x="239" y="222"/>
                  </a:cubicBezTo>
                  <a:cubicBezTo>
                    <a:pt x="239" y="136"/>
                    <a:pt x="239" y="98"/>
                    <a:pt x="201" y="22"/>
                  </a:cubicBezTo>
                  <a:cubicBezTo>
                    <a:pt x="194" y="7"/>
                    <a:pt x="188" y="0"/>
                    <a:pt x="1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0"/>
            <p:cNvSpPr/>
            <p:nvPr/>
          </p:nvSpPr>
          <p:spPr>
            <a:xfrm>
              <a:off x="1161435" y="3643995"/>
              <a:ext cx="8478" cy="17292"/>
            </a:xfrm>
            <a:custGeom>
              <a:rect b="b" l="l" r="r" t="t"/>
              <a:pathLst>
                <a:path extrusionOk="0" h="567" w="278">
                  <a:moveTo>
                    <a:pt x="155" y="0"/>
                  </a:moveTo>
                  <a:cubicBezTo>
                    <a:pt x="113" y="0"/>
                    <a:pt x="107" y="136"/>
                    <a:pt x="77" y="202"/>
                  </a:cubicBezTo>
                  <a:cubicBezTo>
                    <a:pt x="64" y="186"/>
                    <a:pt x="51" y="181"/>
                    <a:pt x="40" y="181"/>
                  </a:cubicBezTo>
                  <a:cubicBezTo>
                    <a:pt x="17" y="181"/>
                    <a:pt x="1" y="202"/>
                    <a:pt x="1" y="202"/>
                  </a:cubicBezTo>
                  <a:cubicBezTo>
                    <a:pt x="39" y="317"/>
                    <a:pt x="77" y="441"/>
                    <a:pt x="1" y="518"/>
                  </a:cubicBezTo>
                  <a:cubicBezTo>
                    <a:pt x="13" y="543"/>
                    <a:pt x="30" y="552"/>
                    <a:pt x="49" y="552"/>
                  </a:cubicBezTo>
                  <a:cubicBezTo>
                    <a:pt x="85" y="552"/>
                    <a:pt x="128" y="518"/>
                    <a:pt x="153" y="518"/>
                  </a:cubicBezTo>
                  <a:cubicBezTo>
                    <a:pt x="192" y="518"/>
                    <a:pt x="224" y="566"/>
                    <a:pt x="235" y="566"/>
                  </a:cubicBezTo>
                  <a:cubicBezTo>
                    <a:pt x="238" y="566"/>
                    <a:pt x="239" y="563"/>
                    <a:pt x="239" y="556"/>
                  </a:cubicBezTo>
                  <a:cubicBezTo>
                    <a:pt x="278" y="518"/>
                    <a:pt x="278" y="479"/>
                    <a:pt x="278" y="393"/>
                  </a:cubicBezTo>
                  <a:cubicBezTo>
                    <a:pt x="278" y="317"/>
                    <a:pt x="239" y="240"/>
                    <a:pt x="201" y="202"/>
                  </a:cubicBezTo>
                  <a:lnTo>
                    <a:pt x="201" y="40"/>
                  </a:lnTo>
                  <a:cubicBezTo>
                    <a:pt x="182" y="12"/>
                    <a:pt x="167" y="0"/>
                    <a:pt x="1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0"/>
            <p:cNvSpPr/>
            <p:nvPr/>
          </p:nvSpPr>
          <p:spPr>
            <a:xfrm>
              <a:off x="1171042" y="3644971"/>
              <a:ext cx="9668" cy="16316"/>
            </a:xfrm>
            <a:custGeom>
              <a:rect b="b" l="l" r="r" t="t"/>
              <a:pathLst>
                <a:path extrusionOk="0" h="535" w="317">
                  <a:moveTo>
                    <a:pt x="150" y="0"/>
                  </a:moveTo>
                  <a:cubicBezTo>
                    <a:pt x="125" y="0"/>
                    <a:pt x="125" y="96"/>
                    <a:pt x="125" y="170"/>
                  </a:cubicBezTo>
                  <a:cubicBezTo>
                    <a:pt x="109" y="154"/>
                    <a:pt x="94" y="149"/>
                    <a:pt x="80" y="149"/>
                  </a:cubicBezTo>
                  <a:cubicBezTo>
                    <a:pt x="52" y="149"/>
                    <a:pt x="26" y="170"/>
                    <a:pt x="1" y="170"/>
                  </a:cubicBezTo>
                  <a:cubicBezTo>
                    <a:pt x="77" y="285"/>
                    <a:pt x="77" y="409"/>
                    <a:pt x="1" y="486"/>
                  </a:cubicBezTo>
                  <a:cubicBezTo>
                    <a:pt x="26" y="511"/>
                    <a:pt x="53" y="520"/>
                    <a:pt x="77" y="520"/>
                  </a:cubicBezTo>
                  <a:cubicBezTo>
                    <a:pt x="125" y="520"/>
                    <a:pt x="163" y="486"/>
                    <a:pt x="163" y="486"/>
                  </a:cubicBezTo>
                  <a:cubicBezTo>
                    <a:pt x="194" y="486"/>
                    <a:pt x="224" y="534"/>
                    <a:pt x="255" y="534"/>
                  </a:cubicBezTo>
                  <a:cubicBezTo>
                    <a:pt x="263" y="534"/>
                    <a:pt x="270" y="531"/>
                    <a:pt x="278" y="524"/>
                  </a:cubicBezTo>
                  <a:cubicBezTo>
                    <a:pt x="278" y="486"/>
                    <a:pt x="316" y="447"/>
                    <a:pt x="316" y="361"/>
                  </a:cubicBezTo>
                  <a:cubicBezTo>
                    <a:pt x="316" y="285"/>
                    <a:pt x="240" y="208"/>
                    <a:pt x="201" y="170"/>
                  </a:cubicBezTo>
                  <a:cubicBezTo>
                    <a:pt x="201" y="84"/>
                    <a:pt x="201" y="46"/>
                    <a:pt x="163" y="8"/>
                  </a:cubicBezTo>
                  <a:cubicBezTo>
                    <a:pt x="158" y="3"/>
                    <a:pt x="154" y="0"/>
                    <a:pt x="1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0"/>
            <p:cNvSpPr/>
            <p:nvPr/>
          </p:nvSpPr>
          <p:spPr>
            <a:xfrm>
              <a:off x="1182113" y="3651314"/>
              <a:ext cx="7319" cy="9637"/>
            </a:xfrm>
            <a:custGeom>
              <a:rect b="b" l="l" r="r" t="t"/>
              <a:pathLst>
                <a:path extrusionOk="0" h="316" w="240">
                  <a:moveTo>
                    <a:pt x="1" y="0"/>
                  </a:moveTo>
                  <a:cubicBezTo>
                    <a:pt x="1" y="0"/>
                    <a:pt x="39" y="77"/>
                    <a:pt x="39" y="153"/>
                  </a:cubicBezTo>
                  <a:cubicBezTo>
                    <a:pt x="39" y="201"/>
                    <a:pt x="1" y="316"/>
                    <a:pt x="1" y="316"/>
                  </a:cubicBezTo>
                  <a:cubicBezTo>
                    <a:pt x="1" y="316"/>
                    <a:pt x="39" y="316"/>
                    <a:pt x="77" y="278"/>
                  </a:cubicBezTo>
                  <a:cubicBezTo>
                    <a:pt x="116" y="278"/>
                    <a:pt x="116" y="316"/>
                    <a:pt x="192" y="316"/>
                  </a:cubicBezTo>
                  <a:cubicBezTo>
                    <a:pt x="192" y="316"/>
                    <a:pt x="240" y="239"/>
                    <a:pt x="240" y="115"/>
                  </a:cubicBezTo>
                  <a:cubicBezTo>
                    <a:pt x="192" y="0"/>
                    <a:pt x="116"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0"/>
            <p:cNvSpPr/>
            <p:nvPr/>
          </p:nvSpPr>
          <p:spPr>
            <a:xfrm>
              <a:off x="1190591" y="3651772"/>
              <a:ext cx="7289" cy="9180"/>
            </a:xfrm>
            <a:custGeom>
              <a:rect b="b" l="l" r="r" t="t"/>
              <a:pathLst>
                <a:path extrusionOk="0" h="301" w="239">
                  <a:moveTo>
                    <a:pt x="97" y="1"/>
                  </a:moveTo>
                  <a:cubicBezTo>
                    <a:pt x="62" y="1"/>
                    <a:pt x="28" y="10"/>
                    <a:pt x="0" y="24"/>
                  </a:cubicBezTo>
                  <a:cubicBezTo>
                    <a:pt x="0" y="24"/>
                    <a:pt x="0" y="62"/>
                    <a:pt x="38" y="138"/>
                  </a:cubicBezTo>
                  <a:cubicBezTo>
                    <a:pt x="38" y="186"/>
                    <a:pt x="0" y="301"/>
                    <a:pt x="0" y="301"/>
                  </a:cubicBezTo>
                  <a:cubicBezTo>
                    <a:pt x="0" y="301"/>
                    <a:pt x="38" y="301"/>
                    <a:pt x="76" y="263"/>
                  </a:cubicBezTo>
                  <a:cubicBezTo>
                    <a:pt x="115" y="263"/>
                    <a:pt x="115" y="301"/>
                    <a:pt x="201" y="301"/>
                  </a:cubicBezTo>
                  <a:cubicBezTo>
                    <a:pt x="201" y="301"/>
                    <a:pt x="239" y="224"/>
                    <a:pt x="239" y="100"/>
                  </a:cubicBezTo>
                  <a:cubicBezTo>
                    <a:pt x="215" y="27"/>
                    <a:pt x="156" y="1"/>
                    <a:pt x="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0"/>
            <p:cNvSpPr/>
            <p:nvPr/>
          </p:nvSpPr>
          <p:spPr>
            <a:xfrm>
              <a:off x="1199039" y="3651772"/>
              <a:ext cx="7319" cy="9180"/>
            </a:xfrm>
            <a:custGeom>
              <a:rect b="b" l="l" r="r" t="t"/>
              <a:pathLst>
                <a:path extrusionOk="0" h="301" w="240">
                  <a:moveTo>
                    <a:pt x="97" y="1"/>
                  </a:moveTo>
                  <a:cubicBezTo>
                    <a:pt x="62" y="1"/>
                    <a:pt x="28" y="10"/>
                    <a:pt x="0" y="24"/>
                  </a:cubicBezTo>
                  <a:cubicBezTo>
                    <a:pt x="0" y="24"/>
                    <a:pt x="0" y="62"/>
                    <a:pt x="38" y="138"/>
                  </a:cubicBezTo>
                  <a:cubicBezTo>
                    <a:pt x="38" y="186"/>
                    <a:pt x="0" y="301"/>
                    <a:pt x="0" y="301"/>
                  </a:cubicBezTo>
                  <a:cubicBezTo>
                    <a:pt x="0" y="301"/>
                    <a:pt x="38" y="301"/>
                    <a:pt x="77" y="263"/>
                  </a:cubicBezTo>
                  <a:cubicBezTo>
                    <a:pt x="115" y="263"/>
                    <a:pt x="115" y="301"/>
                    <a:pt x="201" y="301"/>
                  </a:cubicBezTo>
                  <a:cubicBezTo>
                    <a:pt x="201" y="301"/>
                    <a:pt x="239" y="224"/>
                    <a:pt x="239" y="100"/>
                  </a:cubicBezTo>
                  <a:cubicBezTo>
                    <a:pt x="215" y="27"/>
                    <a:pt x="156" y="1"/>
                    <a:pt x="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80"/>
            <p:cNvSpPr/>
            <p:nvPr/>
          </p:nvSpPr>
          <p:spPr>
            <a:xfrm>
              <a:off x="1207487" y="3651772"/>
              <a:ext cx="7319" cy="9180"/>
            </a:xfrm>
            <a:custGeom>
              <a:rect b="b" l="l" r="r" t="t"/>
              <a:pathLst>
                <a:path extrusionOk="0" h="301" w="240">
                  <a:moveTo>
                    <a:pt x="97" y="1"/>
                  </a:moveTo>
                  <a:cubicBezTo>
                    <a:pt x="63" y="1"/>
                    <a:pt x="28" y="10"/>
                    <a:pt x="0" y="24"/>
                  </a:cubicBezTo>
                  <a:cubicBezTo>
                    <a:pt x="0" y="24"/>
                    <a:pt x="0" y="62"/>
                    <a:pt x="38" y="138"/>
                  </a:cubicBezTo>
                  <a:cubicBezTo>
                    <a:pt x="38" y="186"/>
                    <a:pt x="0" y="301"/>
                    <a:pt x="0" y="301"/>
                  </a:cubicBezTo>
                  <a:cubicBezTo>
                    <a:pt x="0" y="301"/>
                    <a:pt x="38" y="301"/>
                    <a:pt x="77" y="263"/>
                  </a:cubicBezTo>
                  <a:cubicBezTo>
                    <a:pt x="124" y="263"/>
                    <a:pt x="124" y="301"/>
                    <a:pt x="201" y="301"/>
                  </a:cubicBezTo>
                  <a:cubicBezTo>
                    <a:pt x="201" y="301"/>
                    <a:pt x="239" y="224"/>
                    <a:pt x="239" y="100"/>
                  </a:cubicBezTo>
                  <a:cubicBezTo>
                    <a:pt x="215" y="27"/>
                    <a:pt x="156" y="1"/>
                    <a:pt x="9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80"/>
            <p:cNvSpPr/>
            <p:nvPr/>
          </p:nvSpPr>
          <p:spPr>
            <a:xfrm>
              <a:off x="1215934" y="3652473"/>
              <a:ext cx="7319" cy="7655"/>
            </a:xfrm>
            <a:custGeom>
              <a:rect b="b" l="l" r="r" t="t"/>
              <a:pathLst>
                <a:path extrusionOk="0" h="251" w="240">
                  <a:moveTo>
                    <a:pt x="0" y="1"/>
                  </a:moveTo>
                  <a:cubicBezTo>
                    <a:pt x="0" y="1"/>
                    <a:pt x="39" y="39"/>
                    <a:pt x="39" y="115"/>
                  </a:cubicBezTo>
                  <a:cubicBezTo>
                    <a:pt x="39" y="163"/>
                    <a:pt x="0" y="240"/>
                    <a:pt x="0" y="240"/>
                  </a:cubicBezTo>
                  <a:lnTo>
                    <a:pt x="86" y="240"/>
                  </a:lnTo>
                  <a:cubicBezTo>
                    <a:pt x="94" y="231"/>
                    <a:pt x="101" y="229"/>
                    <a:pt x="106" y="229"/>
                  </a:cubicBezTo>
                  <a:cubicBezTo>
                    <a:pt x="121" y="229"/>
                    <a:pt x="128" y="251"/>
                    <a:pt x="143" y="251"/>
                  </a:cubicBezTo>
                  <a:cubicBezTo>
                    <a:pt x="148" y="251"/>
                    <a:pt x="155" y="248"/>
                    <a:pt x="163" y="240"/>
                  </a:cubicBezTo>
                  <a:cubicBezTo>
                    <a:pt x="201" y="240"/>
                    <a:pt x="239" y="163"/>
                    <a:pt x="239" y="77"/>
                  </a:cubicBezTo>
                  <a:cubicBezTo>
                    <a:pt x="201" y="1"/>
                    <a:pt x="86"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80"/>
            <p:cNvSpPr/>
            <p:nvPr/>
          </p:nvSpPr>
          <p:spPr>
            <a:xfrm>
              <a:off x="1224382" y="3652473"/>
              <a:ext cx="7319" cy="7655"/>
            </a:xfrm>
            <a:custGeom>
              <a:rect b="b" l="l" r="r" t="t"/>
              <a:pathLst>
                <a:path extrusionOk="0" h="251" w="240">
                  <a:moveTo>
                    <a:pt x="0" y="1"/>
                  </a:moveTo>
                  <a:cubicBezTo>
                    <a:pt x="0" y="1"/>
                    <a:pt x="48" y="39"/>
                    <a:pt x="48" y="115"/>
                  </a:cubicBezTo>
                  <a:cubicBezTo>
                    <a:pt x="48" y="163"/>
                    <a:pt x="0" y="240"/>
                    <a:pt x="0" y="240"/>
                  </a:cubicBezTo>
                  <a:lnTo>
                    <a:pt x="86" y="240"/>
                  </a:lnTo>
                  <a:cubicBezTo>
                    <a:pt x="95" y="231"/>
                    <a:pt x="101" y="229"/>
                    <a:pt x="106" y="229"/>
                  </a:cubicBezTo>
                  <a:cubicBezTo>
                    <a:pt x="121" y="229"/>
                    <a:pt x="128" y="251"/>
                    <a:pt x="143" y="251"/>
                  </a:cubicBezTo>
                  <a:cubicBezTo>
                    <a:pt x="148" y="251"/>
                    <a:pt x="155" y="248"/>
                    <a:pt x="163" y="240"/>
                  </a:cubicBezTo>
                  <a:cubicBezTo>
                    <a:pt x="201" y="240"/>
                    <a:pt x="239" y="163"/>
                    <a:pt x="239" y="77"/>
                  </a:cubicBezTo>
                  <a:cubicBezTo>
                    <a:pt x="201" y="1"/>
                    <a:pt x="86"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0"/>
            <p:cNvSpPr/>
            <p:nvPr/>
          </p:nvSpPr>
          <p:spPr>
            <a:xfrm>
              <a:off x="1233135" y="3652290"/>
              <a:ext cx="5856" cy="7502"/>
            </a:xfrm>
            <a:custGeom>
              <a:rect b="b" l="l" r="r" t="t"/>
              <a:pathLst>
                <a:path extrusionOk="0" h="246" w="192">
                  <a:moveTo>
                    <a:pt x="89" y="1"/>
                  </a:moveTo>
                  <a:cubicBezTo>
                    <a:pt x="61" y="1"/>
                    <a:pt x="31" y="7"/>
                    <a:pt x="0" y="7"/>
                  </a:cubicBezTo>
                  <a:lnTo>
                    <a:pt x="0" y="83"/>
                  </a:lnTo>
                  <a:cubicBezTo>
                    <a:pt x="38" y="169"/>
                    <a:pt x="0" y="246"/>
                    <a:pt x="0" y="246"/>
                  </a:cubicBezTo>
                  <a:lnTo>
                    <a:pt x="38" y="246"/>
                  </a:lnTo>
                  <a:cubicBezTo>
                    <a:pt x="51" y="233"/>
                    <a:pt x="60" y="229"/>
                    <a:pt x="68" y="229"/>
                  </a:cubicBezTo>
                  <a:cubicBezTo>
                    <a:pt x="85" y="229"/>
                    <a:pt x="102" y="246"/>
                    <a:pt x="153" y="246"/>
                  </a:cubicBezTo>
                  <a:cubicBezTo>
                    <a:pt x="153" y="246"/>
                    <a:pt x="191" y="169"/>
                    <a:pt x="191" y="83"/>
                  </a:cubicBezTo>
                  <a:cubicBezTo>
                    <a:pt x="168" y="14"/>
                    <a:pt x="132" y="1"/>
                    <a:pt x="8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80"/>
            <p:cNvSpPr/>
            <p:nvPr/>
          </p:nvSpPr>
          <p:spPr>
            <a:xfrm>
              <a:off x="1240393" y="3652290"/>
              <a:ext cx="7319" cy="7502"/>
            </a:xfrm>
            <a:custGeom>
              <a:rect b="b" l="l" r="r" t="t"/>
              <a:pathLst>
                <a:path extrusionOk="0" h="246" w="240">
                  <a:moveTo>
                    <a:pt x="101" y="1"/>
                  </a:moveTo>
                  <a:cubicBezTo>
                    <a:pt x="68" y="1"/>
                    <a:pt x="32" y="7"/>
                    <a:pt x="1" y="7"/>
                  </a:cubicBezTo>
                  <a:cubicBezTo>
                    <a:pt x="1" y="7"/>
                    <a:pt x="39" y="45"/>
                    <a:pt x="39" y="83"/>
                  </a:cubicBezTo>
                  <a:cubicBezTo>
                    <a:pt x="39" y="121"/>
                    <a:pt x="1" y="246"/>
                    <a:pt x="1" y="246"/>
                  </a:cubicBezTo>
                  <a:cubicBezTo>
                    <a:pt x="1" y="246"/>
                    <a:pt x="39" y="246"/>
                    <a:pt x="77" y="207"/>
                  </a:cubicBezTo>
                  <a:cubicBezTo>
                    <a:pt x="116" y="207"/>
                    <a:pt x="116" y="246"/>
                    <a:pt x="154" y="246"/>
                  </a:cubicBezTo>
                  <a:cubicBezTo>
                    <a:pt x="154" y="207"/>
                    <a:pt x="240" y="169"/>
                    <a:pt x="192" y="83"/>
                  </a:cubicBezTo>
                  <a:cubicBezTo>
                    <a:pt x="192" y="14"/>
                    <a:pt x="151" y="1"/>
                    <a:pt x="1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80"/>
            <p:cNvSpPr/>
            <p:nvPr/>
          </p:nvSpPr>
          <p:spPr>
            <a:xfrm>
              <a:off x="1248872" y="3651711"/>
              <a:ext cx="4666" cy="6923"/>
            </a:xfrm>
            <a:custGeom>
              <a:rect b="b" l="l" r="r" t="t"/>
              <a:pathLst>
                <a:path extrusionOk="0" h="227" w="153">
                  <a:moveTo>
                    <a:pt x="73" y="1"/>
                  </a:moveTo>
                  <a:cubicBezTo>
                    <a:pt x="45" y="1"/>
                    <a:pt x="16" y="10"/>
                    <a:pt x="0" y="26"/>
                  </a:cubicBezTo>
                  <a:lnTo>
                    <a:pt x="0" y="102"/>
                  </a:lnTo>
                  <a:lnTo>
                    <a:pt x="0" y="226"/>
                  </a:lnTo>
                  <a:lnTo>
                    <a:pt x="38" y="226"/>
                  </a:lnTo>
                  <a:cubicBezTo>
                    <a:pt x="51" y="214"/>
                    <a:pt x="60" y="209"/>
                    <a:pt x="67" y="209"/>
                  </a:cubicBezTo>
                  <a:cubicBezTo>
                    <a:pt x="81" y="209"/>
                    <a:pt x="89" y="226"/>
                    <a:pt x="115" y="226"/>
                  </a:cubicBezTo>
                  <a:cubicBezTo>
                    <a:pt x="115" y="226"/>
                    <a:pt x="153" y="140"/>
                    <a:pt x="153" y="64"/>
                  </a:cubicBezTo>
                  <a:cubicBezTo>
                    <a:pt x="153" y="19"/>
                    <a:pt x="114" y="1"/>
                    <a:pt x="7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80"/>
            <p:cNvSpPr/>
            <p:nvPr/>
          </p:nvSpPr>
          <p:spPr>
            <a:xfrm>
              <a:off x="1254971" y="3652199"/>
              <a:ext cx="5856" cy="5276"/>
            </a:xfrm>
            <a:custGeom>
              <a:rect b="b" l="l" r="r" t="t"/>
              <a:pathLst>
                <a:path extrusionOk="0" h="173" w="192">
                  <a:moveTo>
                    <a:pt x="106" y="0"/>
                  </a:moveTo>
                  <a:cubicBezTo>
                    <a:pt x="77" y="0"/>
                    <a:pt x="39" y="10"/>
                    <a:pt x="1" y="10"/>
                  </a:cubicBezTo>
                  <a:cubicBezTo>
                    <a:pt x="1" y="10"/>
                    <a:pt x="39" y="10"/>
                    <a:pt x="39" y="86"/>
                  </a:cubicBezTo>
                  <a:lnTo>
                    <a:pt x="1" y="172"/>
                  </a:lnTo>
                  <a:lnTo>
                    <a:pt x="77" y="172"/>
                  </a:lnTo>
                  <a:cubicBezTo>
                    <a:pt x="77" y="156"/>
                    <a:pt x="77" y="151"/>
                    <a:pt x="79" y="151"/>
                  </a:cubicBezTo>
                  <a:cubicBezTo>
                    <a:pt x="81" y="151"/>
                    <a:pt x="90" y="172"/>
                    <a:pt x="115" y="172"/>
                  </a:cubicBezTo>
                  <a:cubicBezTo>
                    <a:pt x="154" y="172"/>
                    <a:pt x="192" y="124"/>
                    <a:pt x="154" y="48"/>
                  </a:cubicBezTo>
                  <a:cubicBezTo>
                    <a:pt x="154" y="10"/>
                    <a:pt x="135" y="0"/>
                    <a:pt x="1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80"/>
            <p:cNvSpPr/>
            <p:nvPr/>
          </p:nvSpPr>
          <p:spPr>
            <a:xfrm>
              <a:off x="1262260" y="3651314"/>
              <a:ext cx="4697" cy="6160"/>
            </a:xfrm>
            <a:custGeom>
              <a:rect b="b" l="l" r="r" t="t"/>
              <a:pathLst>
                <a:path extrusionOk="0" h="202" w="154">
                  <a:moveTo>
                    <a:pt x="1" y="0"/>
                  </a:moveTo>
                  <a:lnTo>
                    <a:pt x="1" y="77"/>
                  </a:lnTo>
                  <a:lnTo>
                    <a:pt x="1" y="201"/>
                  </a:lnTo>
                  <a:lnTo>
                    <a:pt x="39" y="201"/>
                  </a:lnTo>
                  <a:cubicBezTo>
                    <a:pt x="52" y="185"/>
                    <a:pt x="60" y="180"/>
                    <a:pt x="67" y="180"/>
                  </a:cubicBezTo>
                  <a:cubicBezTo>
                    <a:pt x="81" y="180"/>
                    <a:pt x="90" y="201"/>
                    <a:pt x="115" y="201"/>
                  </a:cubicBezTo>
                  <a:cubicBezTo>
                    <a:pt x="115" y="201"/>
                    <a:pt x="154" y="115"/>
                    <a:pt x="115" y="77"/>
                  </a:cubicBezTo>
                  <a:cubicBezTo>
                    <a:pt x="115" y="0"/>
                    <a:pt x="39"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0"/>
            <p:cNvSpPr/>
            <p:nvPr/>
          </p:nvSpPr>
          <p:spPr>
            <a:xfrm>
              <a:off x="1268085" y="3651314"/>
              <a:ext cx="3812" cy="4697"/>
            </a:xfrm>
            <a:custGeom>
              <a:rect b="b" l="l" r="r" t="t"/>
              <a:pathLst>
                <a:path extrusionOk="0" h="154" w="125">
                  <a:moveTo>
                    <a:pt x="1" y="0"/>
                  </a:moveTo>
                  <a:lnTo>
                    <a:pt x="1" y="77"/>
                  </a:lnTo>
                  <a:lnTo>
                    <a:pt x="1" y="153"/>
                  </a:lnTo>
                  <a:lnTo>
                    <a:pt x="49" y="153"/>
                  </a:lnTo>
                  <a:cubicBezTo>
                    <a:pt x="49" y="141"/>
                    <a:pt x="49" y="136"/>
                    <a:pt x="50" y="136"/>
                  </a:cubicBezTo>
                  <a:cubicBezTo>
                    <a:pt x="53" y="136"/>
                    <a:pt x="61" y="153"/>
                    <a:pt x="87" y="153"/>
                  </a:cubicBezTo>
                  <a:cubicBezTo>
                    <a:pt x="125" y="153"/>
                    <a:pt x="125" y="115"/>
                    <a:pt x="125" y="39"/>
                  </a:cubicBezTo>
                  <a:cubicBezTo>
                    <a:pt x="125" y="0"/>
                    <a:pt x="49" y="0"/>
                    <a:pt x="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80"/>
            <p:cNvSpPr/>
            <p:nvPr/>
          </p:nvSpPr>
          <p:spPr>
            <a:xfrm>
              <a:off x="1273056" y="3651314"/>
              <a:ext cx="3812" cy="3538"/>
            </a:xfrm>
            <a:custGeom>
              <a:rect b="b" l="l" r="r" t="t"/>
              <a:pathLst>
                <a:path extrusionOk="0" h="116" w="125">
                  <a:moveTo>
                    <a:pt x="0" y="0"/>
                  </a:moveTo>
                  <a:cubicBezTo>
                    <a:pt x="0" y="0"/>
                    <a:pt x="38" y="39"/>
                    <a:pt x="38" y="77"/>
                  </a:cubicBezTo>
                  <a:lnTo>
                    <a:pt x="0" y="115"/>
                  </a:lnTo>
                  <a:lnTo>
                    <a:pt x="77" y="115"/>
                  </a:lnTo>
                  <a:cubicBezTo>
                    <a:pt x="124" y="115"/>
                    <a:pt x="124" y="77"/>
                    <a:pt x="124" y="39"/>
                  </a:cubicBezTo>
                  <a:cubicBezTo>
                    <a:pt x="124" y="0"/>
                    <a:pt x="38"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80"/>
            <p:cNvSpPr/>
            <p:nvPr/>
          </p:nvSpPr>
          <p:spPr>
            <a:xfrm>
              <a:off x="1276838" y="3651314"/>
              <a:ext cx="3538" cy="2867"/>
            </a:xfrm>
            <a:custGeom>
              <a:rect b="b" l="l" r="r" t="t"/>
              <a:pathLst>
                <a:path extrusionOk="0" h="94" w="116">
                  <a:moveTo>
                    <a:pt x="0" y="0"/>
                  </a:moveTo>
                  <a:lnTo>
                    <a:pt x="39" y="39"/>
                  </a:lnTo>
                  <a:lnTo>
                    <a:pt x="39" y="77"/>
                  </a:lnTo>
                  <a:cubicBezTo>
                    <a:pt x="64" y="77"/>
                    <a:pt x="73" y="94"/>
                    <a:pt x="75" y="94"/>
                  </a:cubicBezTo>
                  <a:cubicBezTo>
                    <a:pt x="77" y="94"/>
                    <a:pt x="77" y="90"/>
                    <a:pt x="77" y="77"/>
                  </a:cubicBezTo>
                  <a:cubicBezTo>
                    <a:pt x="115" y="77"/>
                    <a:pt x="115" y="39"/>
                    <a:pt x="115" y="39"/>
                  </a:cubicBezTo>
                  <a:cubicBezTo>
                    <a:pt x="77" y="0"/>
                    <a:pt x="39"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0"/>
            <p:cNvSpPr/>
            <p:nvPr/>
          </p:nvSpPr>
          <p:spPr>
            <a:xfrm>
              <a:off x="1281504" y="3650430"/>
              <a:ext cx="2653" cy="3233"/>
            </a:xfrm>
            <a:custGeom>
              <a:rect b="b" l="l" r="r" t="t"/>
              <a:pathLst>
                <a:path extrusionOk="0" h="106" w="87">
                  <a:moveTo>
                    <a:pt x="25" y="1"/>
                  </a:moveTo>
                  <a:cubicBezTo>
                    <a:pt x="10" y="1"/>
                    <a:pt x="0" y="10"/>
                    <a:pt x="0" y="29"/>
                  </a:cubicBezTo>
                  <a:lnTo>
                    <a:pt x="0" y="68"/>
                  </a:lnTo>
                  <a:lnTo>
                    <a:pt x="0" y="106"/>
                  </a:lnTo>
                  <a:lnTo>
                    <a:pt x="86" y="106"/>
                  </a:lnTo>
                  <a:lnTo>
                    <a:pt x="86" y="29"/>
                  </a:lnTo>
                  <a:cubicBezTo>
                    <a:pt x="62" y="10"/>
                    <a:pt x="41" y="1"/>
                    <a:pt x="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80"/>
            <p:cNvSpPr/>
            <p:nvPr/>
          </p:nvSpPr>
          <p:spPr>
            <a:xfrm>
              <a:off x="868873" y="3582847"/>
              <a:ext cx="9332" cy="41782"/>
            </a:xfrm>
            <a:custGeom>
              <a:rect b="b" l="l" r="r" t="t"/>
              <a:pathLst>
                <a:path extrusionOk="0" h="1370" w="306">
                  <a:moveTo>
                    <a:pt x="55" y="0"/>
                  </a:moveTo>
                  <a:cubicBezTo>
                    <a:pt x="38" y="0"/>
                    <a:pt x="19" y="3"/>
                    <a:pt x="0" y="10"/>
                  </a:cubicBezTo>
                  <a:cubicBezTo>
                    <a:pt x="0" y="10"/>
                    <a:pt x="0" y="411"/>
                    <a:pt x="38" y="650"/>
                  </a:cubicBezTo>
                  <a:cubicBezTo>
                    <a:pt x="38" y="889"/>
                    <a:pt x="76" y="1204"/>
                    <a:pt x="153" y="1328"/>
                  </a:cubicBezTo>
                  <a:cubicBezTo>
                    <a:pt x="175" y="1357"/>
                    <a:pt x="196" y="1369"/>
                    <a:pt x="215" y="1369"/>
                  </a:cubicBezTo>
                  <a:cubicBezTo>
                    <a:pt x="270" y="1369"/>
                    <a:pt x="306" y="1268"/>
                    <a:pt x="277" y="1204"/>
                  </a:cubicBezTo>
                  <a:cubicBezTo>
                    <a:pt x="239" y="1089"/>
                    <a:pt x="191" y="812"/>
                    <a:pt x="191" y="650"/>
                  </a:cubicBezTo>
                  <a:cubicBezTo>
                    <a:pt x="239" y="535"/>
                    <a:pt x="239" y="248"/>
                    <a:pt x="239" y="134"/>
                  </a:cubicBezTo>
                  <a:cubicBezTo>
                    <a:pt x="199" y="70"/>
                    <a:pt x="140" y="0"/>
                    <a:pt x="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80"/>
            <p:cNvSpPr/>
            <p:nvPr/>
          </p:nvSpPr>
          <p:spPr>
            <a:xfrm>
              <a:off x="881987" y="3588947"/>
              <a:ext cx="9576" cy="39494"/>
            </a:xfrm>
            <a:custGeom>
              <a:rect b="b" l="l" r="r" t="t"/>
              <a:pathLst>
                <a:path extrusionOk="0" h="1295" w="314">
                  <a:moveTo>
                    <a:pt x="63" y="0"/>
                  </a:moveTo>
                  <a:cubicBezTo>
                    <a:pt x="44" y="0"/>
                    <a:pt x="23" y="3"/>
                    <a:pt x="0" y="10"/>
                  </a:cubicBezTo>
                  <a:cubicBezTo>
                    <a:pt x="0" y="10"/>
                    <a:pt x="0" y="373"/>
                    <a:pt x="48" y="612"/>
                  </a:cubicBezTo>
                  <a:cubicBezTo>
                    <a:pt x="48" y="851"/>
                    <a:pt x="86" y="1128"/>
                    <a:pt x="162" y="1243"/>
                  </a:cubicBezTo>
                  <a:cubicBezTo>
                    <a:pt x="185" y="1280"/>
                    <a:pt x="208" y="1295"/>
                    <a:pt x="229" y="1295"/>
                  </a:cubicBezTo>
                  <a:cubicBezTo>
                    <a:pt x="279" y="1295"/>
                    <a:pt x="314" y="1209"/>
                    <a:pt x="287" y="1128"/>
                  </a:cubicBezTo>
                  <a:cubicBezTo>
                    <a:pt x="239" y="1052"/>
                    <a:pt x="162" y="765"/>
                    <a:pt x="201" y="650"/>
                  </a:cubicBezTo>
                  <a:cubicBezTo>
                    <a:pt x="201" y="488"/>
                    <a:pt x="239" y="249"/>
                    <a:pt x="239" y="134"/>
                  </a:cubicBezTo>
                  <a:cubicBezTo>
                    <a:pt x="208" y="64"/>
                    <a:pt x="151" y="0"/>
                    <a:pt x="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0"/>
            <p:cNvSpPr/>
            <p:nvPr/>
          </p:nvSpPr>
          <p:spPr>
            <a:xfrm>
              <a:off x="896534" y="3594924"/>
              <a:ext cx="9607" cy="36018"/>
            </a:xfrm>
            <a:custGeom>
              <a:rect b="b" l="l" r="r" t="t"/>
              <a:pathLst>
                <a:path extrusionOk="0" h="1181" w="315">
                  <a:moveTo>
                    <a:pt x="84" y="1"/>
                  </a:moveTo>
                  <a:cubicBezTo>
                    <a:pt x="59" y="1"/>
                    <a:pt x="31" y="5"/>
                    <a:pt x="1" y="15"/>
                  </a:cubicBezTo>
                  <a:cubicBezTo>
                    <a:pt x="1" y="15"/>
                    <a:pt x="49" y="330"/>
                    <a:pt x="49" y="531"/>
                  </a:cubicBezTo>
                  <a:cubicBezTo>
                    <a:pt x="87" y="732"/>
                    <a:pt x="125" y="1009"/>
                    <a:pt x="163" y="1133"/>
                  </a:cubicBezTo>
                  <a:cubicBezTo>
                    <a:pt x="185" y="1166"/>
                    <a:pt x="208" y="1180"/>
                    <a:pt x="229" y="1180"/>
                  </a:cubicBezTo>
                  <a:cubicBezTo>
                    <a:pt x="279" y="1180"/>
                    <a:pt x="315" y="1097"/>
                    <a:pt x="287" y="1009"/>
                  </a:cubicBezTo>
                  <a:cubicBezTo>
                    <a:pt x="240" y="932"/>
                    <a:pt x="201" y="693"/>
                    <a:pt x="201" y="569"/>
                  </a:cubicBezTo>
                  <a:cubicBezTo>
                    <a:pt x="201" y="454"/>
                    <a:pt x="240" y="216"/>
                    <a:pt x="240" y="139"/>
                  </a:cubicBezTo>
                  <a:cubicBezTo>
                    <a:pt x="211" y="45"/>
                    <a:pt x="160" y="1"/>
                    <a:pt x="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80"/>
            <p:cNvSpPr/>
            <p:nvPr/>
          </p:nvSpPr>
          <p:spPr>
            <a:xfrm>
              <a:off x="912576" y="3600322"/>
              <a:ext cx="8112" cy="33090"/>
            </a:xfrm>
            <a:custGeom>
              <a:rect b="b" l="l" r="r" t="t"/>
              <a:pathLst>
                <a:path extrusionOk="0" h="1085" w="266">
                  <a:moveTo>
                    <a:pt x="0" y="0"/>
                  </a:moveTo>
                  <a:cubicBezTo>
                    <a:pt x="0" y="0"/>
                    <a:pt x="0" y="316"/>
                    <a:pt x="39" y="516"/>
                  </a:cubicBezTo>
                  <a:cubicBezTo>
                    <a:pt x="39" y="679"/>
                    <a:pt x="77" y="918"/>
                    <a:pt x="115" y="1032"/>
                  </a:cubicBezTo>
                  <a:cubicBezTo>
                    <a:pt x="138" y="1070"/>
                    <a:pt x="163" y="1085"/>
                    <a:pt x="184" y="1085"/>
                  </a:cubicBezTo>
                  <a:cubicBezTo>
                    <a:pt x="232" y="1085"/>
                    <a:pt x="266" y="1009"/>
                    <a:pt x="239" y="956"/>
                  </a:cubicBezTo>
                  <a:cubicBezTo>
                    <a:pt x="191" y="832"/>
                    <a:pt x="153" y="631"/>
                    <a:pt x="153" y="516"/>
                  </a:cubicBezTo>
                  <a:cubicBezTo>
                    <a:pt x="153" y="392"/>
                    <a:pt x="191" y="201"/>
                    <a:pt x="191" y="115"/>
                  </a:cubicBezTo>
                  <a:cubicBezTo>
                    <a:pt x="153" y="39"/>
                    <a:pt x="77"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80"/>
            <p:cNvSpPr/>
            <p:nvPr/>
          </p:nvSpPr>
          <p:spPr>
            <a:xfrm>
              <a:off x="925690" y="3607154"/>
              <a:ext cx="5856" cy="27905"/>
            </a:xfrm>
            <a:custGeom>
              <a:rect b="b" l="l" r="r" t="t"/>
              <a:pathLst>
                <a:path extrusionOk="0" h="915" w="192">
                  <a:moveTo>
                    <a:pt x="60" y="0"/>
                  </a:moveTo>
                  <a:cubicBezTo>
                    <a:pt x="43" y="0"/>
                    <a:pt x="23" y="5"/>
                    <a:pt x="0" y="15"/>
                  </a:cubicBezTo>
                  <a:cubicBezTo>
                    <a:pt x="0" y="15"/>
                    <a:pt x="0" y="216"/>
                    <a:pt x="48" y="369"/>
                  </a:cubicBezTo>
                  <a:cubicBezTo>
                    <a:pt x="48" y="531"/>
                    <a:pt x="48" y="808"/>
                    <a:pt x="86" y="885"/>
                  </a:cubicBezTo>
                  <a:cubicBezTo>
                    <a:pt x="96" y="906"/>
                    <a:pt x="108" y="914"/>
                    <a:pt x="119" y="914"/>
                  </a:cubicBezTo>
                  <a:cubicBezTo>
                    <a:pt x="155" y="914"/>
                    <a:pt x="191" y="837"/>
                    <a:pt x="163" y="808"/>
                  </a:cubicBezTo>
                  <a:cubicBezTo>
                    <a:pt x="125" y="732"/>
                    <a:pt x="125" y="493"/>
                    <a:pt x="125" y="369"/>
                  </a:cubicBezTo>
                  <a:cubicBezTo>
                    <a:pt x="125" y="292"/>
                    <a:pt x="163" y="130"/>
                    <a:pt x="163" y="92"/>
                  </a:cubicBezTo>
                  <a:cubicBezTo>
                    <a:pt x="135" y="36"/>
                    <a:pt x="107" y="0"/>
                    <a:pt x="6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0"/>
            <p:cNvSpPr/>
            <p:nvPr/>
          </p:nvSpPr>
          <p:spPr>
            <a:xfrm>
              <a:off x="936760" y="3611088"/>
              <a:ext cx="8204" cy="27631"/>
            </a:xfrm>
            <a:custGeom>
              <a:rect b="b" l="l" r="r" t="t"/>
              <a:pathLst>
                <a:path extrusionOk="0" h="906" w="269">
                  <a:moveTo>
                    <a:pt x="0" y="1"/>
                  </a:moveTo>
                  <a:cubicBezTo>
                    <a:pt x="0" y="1"/>
                    <a:pt x="39" y="240"/>
                    <a:pt x="77" y="402"/>
                  </a:cubicBezTo>
                  <a:cubicBezTo>
                    <a:pt x="77" y="517"/>
                    <a:pt x="115" y="803"/>
                    <a:pt x="201" y="880"/>
                  </a:cubicBezTo>
                  <a:cubicBezTo>
                    <a:pt x="210" y="898"/>
                    <a:pt x="219" y="906"/>
                    <a:pt x="228" y="906"/>
                  </a:cubicBezTo>
                  <a:cubicBezTo>
                    <a:pt x="253" y="906"/>
                    <a:pt x="268" y="833"/>
                    <a:pt x="239" y="803"/>
                  </a:cubicBezTo>
                  <a:cubicBezTo>
                    <a:pt x="239" y="717"/>
                    <a:pt x="163" y="479"/>
                    <a:pt x="163" y="402"/>
                  </a:cubicBezTo>
                  <a:lnTo>
                    <a:pt x="163" y="87"/>
                  </a:lnTo>
                  <a:cubicBezTo>
                    <a:pt x="115" y="1"/>
                    <a:pt x="39"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80"/>
            <p:cNvSpPr/>
            <p:nvPr/>
          </p:nvSpPr>
          <p:spPr>
            <a:xfrm>
              <a:off x="947526" y="3614412"/>
              <a:ext cx="8509" cy="26167"/>
            </a:xfrm>
            <a:custGeom>
              <a:rect b="b" l="l" r="r" t="t"/>
              <a:pathLst>
                <a:path extrusionOk="0" h="858" w="279">
                  <a:moveTo>
                    <a:pt x="65" y="0"/>
                  </a:moveTo>
                  <a:cubicBezTo>
                    <a:pt x="47" y="0"/>
                    <a:pt x="26" y="5"/>
                    <a:pt x="1" y="16"/>
                  </a:cubicBezTo>
                  <a:cubicBezTo>
                    <a:pt x="1" y="16"/>
                    <a:pt x="49" y="255"/>
                    <a:pt x="87" y="370"/>
                  </a:cubicBezTo>
                  <a:cubicBezTo>
                    <a:pt x="125" y="494"/>
                    <a:pt x="163" y="771"/>
                    <a:pt x="202" y="847"/>
                  </a:cubicBezTo>
                  <a:cubicBezTo>
                    <a:pt x="209" y="855"/>
                    <a:pt x="217" y="858"/>
                    <a:pt x="224" y="858"/>
                  </a:cubicBezTo>
                  <a:cubicBezTo>
                    <a:pt x="255" y="858"/>
                    <a:pt x="278" y="802"/>
                    <a:pt x="240" y="771"/>
                  </a:cubicBezTo>
                  <a:cubicBezTo>
                    <a:pt x="240" y="694"/>
                    <a:pt x="163" y="456"/>
                    <a:pt x="163" y="370"/>
                  </a:cubicBezTo>
                  <a:lnTo>
                    <a:pt x="163" y="54"/>
                  </a:lnTo>
                  <a:cubicBezTo>
                    <a:pt x="136" y="27"/>
                    <a:pt x="109" y="0"/>
                    <a:pt x="6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80"/>
            <p:cNvSpPr/>
            <p:nvPr/>
          </p:nvSpPr>
          <p:spPr>
            <a:xfrm>
              <a:off x="958627" y="3618377"/>
              <a:ext cx="8478" cy="24794"/>
            </a:xfrm>
            <a:custGeom>
              <a:rect b="b" l="l" r="r" t="t"/>
              <a:pathLst>
                <a:path extrusionOk="0" h="813" w="278">
                  <a:moveTo>
                    <a:pt x="0" y="1"/>
                  </a:moveTo>
                  <a:cubicBezTo>
                    <a:pt x="0" y="1"/>
                    <a:pt x="38" y="201"/>
                    <a:pt x="76" y="364"/>
                  </a:cubicBezTo>
                  <a:cubicBezTo>
                    <a:pt x="115" y="478"/>
                    <a:pt x="162" y="717"/>
                    <a:pt x="201" y="803"/>
                  </a:cubicBezTo>
                  <a:cubicBezTo>
                    <a:pt x="207" y="810"/>
                    <a:pt x="214" y="813"/>
                    <a:pt x="221" y="813"/>
                  </a:cubicBezTo>
                  <a:cubicBezTo>
                    <a:pt x="251" y="813"/>
                    <a:pt x="277" y="749"/>
                    <a:pt x="277" y="717"/>
                  </a:cubicBezTo>
                  <a:cubicBezTo>
                    <a:pt x="239" y="641"/>
                    <a:pt x="162" y="440"/>
                    <a:pt x="162" y="364"/>
                  </a:cubicBezTo>
                  <a:lnTo>
                    <a:pt x="162" y="87"/>
                  </a:lnTo>
                  <a:cubicBezTo>
                    <a:pt x="162" y="1"/>
                    <a:pt x="76"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0"/>
            <p:cNvSpPr/>
            <p:nvPr/>
          </p:nvSpPr>
          <p:spPr>
            <a:xfrm>
              <a:off x="969393" y="3622158"/>
              <a:ext cx="7106" cy="22202"/>
            </a:xfrm>
            <a:custGeom>
              <a:rect b="b" l="l" r="r" t="t"/>
              <a:pathLst>
                <a:path extrusionOk="0" h="728" w="233">
                  <a:moveTo>
                    <a:pt x="1" y="1"/>
                  </a:moveTo>
                  <a:cubicBezTo>
                    <a:pt x="1" y="1"/>
                    <a:pt x="48" y="202"/>
                    <a:pt x="48" y="316"/>
                  </a:cubicBezTo>
                  <a:cubicBezTo>
                    <a:pt x="87" y="440"/>
                    <a:pt x="125" y="632"/>
                    <a:pt x="163" y="718"/>
                  </a:cubicBezTo>
                  <a:cubicBezTo>
                    <a:pt x="170" y="725"/>
                    <a:pt x="177" y="728"/>
                    <a:pt x="184" y="728"/>
                  </a:cubicBezTo>
                  <a:cubicBezTo>
                    <a:pt x="213" y="728"/>
                    <a:pt x="232" y="670"/>
                    <a:pt x="201" y="632"/>
                  </a:cubicBezTo>
                  <a:cubicBezTo>
                    <a:pt x="163" y="593"/>
                    <a:pt x="125" y="393"/>
                    <a:pt x="125" y="316"/>
                  </a:cubicBezTo>
                  <a:lnTo>
                    <a:pt x="125" y="77"/>
                  </a:lnTo>
                  <a:cubicBezTo>
                    <a:pt x="125" y="1"/>
                    <a:pt x="48"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80"/>
            <p:cNvSpPr/>
            <p:nvPr/>
          </p:nvSpPr>
          <p:spPr>
            <a:xfrm>
              <a:off x="980463" y="3626367"/>
              <a:ext cx="6160" cy="20494"/>
            </a:xfrm>
            <a:custGeom>
              <a:rect b="b" l="l" r="r" t="t"/>
              <a:pathLst>
                <a:path extrusionOk="0" h="672" w="202">
                  <a:moveTo>
                    <a:pt x="33" y="0"/>
                  </a:moveTo>
                  <a:cubicBezTo>
                    <a:pt x="23" y="0"/>
                    <a:pt x="12" y="5"/>
                    <a:pt x="1" y="16"/>
                  </a:cubicBezTo>
                  <a:cubicBezTo>
                    <a:pt x="1" y="16"/>
                    <a:pt x="1" y="178"/>
                    <a:pt x="39" y="302"/>
                  </a:cubicBezTo>
                  <a:cubicBezTo>
                    <a:pt x="77" y="379"/>
                    <a:pt x="77" y="618"/>
                    <a:pt x="115" y="656"/>
                  </a:cubicBezTo>
                  <a:cubicBezTo>
                    <a:pt x="129" y="667"/>
                    <a:pt x="143" y="672"/>
                    <a:pt x="154" y="672"/>
                  </a:cubicBezTo>
                  <a:cubicBezTo>
                    <a:pt x="182" y="672"/>
                    <a:pt x="201" y="645"/>
                    <a:pt x="201" y="618"/>
                  </a:cubicBezTo>
                  <a:cubicBezTo>
                    <a:pt x="163" y="541"/>
                    <a:pt x="115" y="379"/>
                    <a:pt x="115" y="302"/>
                  </a:cubicBezTo>
                  <a:lnTo>
                    <a:pt x="115" y="64"/>
                  </a:lnTo>
                  <a:cubicBezTo>
                    <a:pt x="88" y="29"/>
                    <a:pt x="61" y="0"/>
                    <a:pt x="3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80"/>
            <p:cNvSpPr/>
            <p:nvPr/>
          </p:nvSpPr>
          <p:spPr>
            <a:xfrm>
              <a:off x="990100" y="3629752"/>
              <a:ext cx="9607" cy="19396"/>
            </a:xfrm>
            <a:custGeom>
              <a:rect b="b" l="l" r="r" t="t"/>
              <a:pathLst>
                <a:path extrusionOk="0" h="636" w="315">
                  <a:moveTo>
                    <a:pt x="76" y="0"/>
                  </a:moveTo>
                  <a:cubicBezTo>
                    <a:pt x="50" y="0"/>
                    <a:pt x="19" y="10"/>
                    <a:pt x="0" y="29"/>
                  </a:cubicBezTo>
                  <a:cubicBezTo>
                    <a:pt x="0" y="29"/>
                    <a:pt x="86" y="191"/>
                    <a:pt x="86" y="268"/>
                  </a:cubicBezTo>
                  <a:cubicBezTo>
                    <a:pt x="124" y="383"/>
                    <a:pt x="201" y="583"/>
                    <a:pt x="239" y="621"/>
                  </a:cubicBezTo>
                  <a:cubicBezTo>
                    <a:pt x="247" y="631"/>
                    <a:pt x="255" y="636"/>
                    <a:pt x="263" y="636"/>
                  </a:cubicBezTo>
                  <a:cubicBezTo>
                    <a:pt x="293" y="636"/>
                    <a:pt x="315" y="575"/>
                    <a:pt x="277" y="545"/>
                  </a:cubicBezTo>
                  <a:cubicBezTo>
                    <a:pt x="239" y="507"/>
                    <a:pt x="201" y="344"/>
                    <a:pt x="162" y="268"/>
                  </a:cubicBezTo>
                  <a:cubicBezTo>
                    <a:pt x="162" y="191"/>
                    <a:pt x="162" y="67"/>
                    <a:pt x="124" y="29"/>
                  </a:cubicBezTo>
                  <a:cubicBezTo>
                    <a:pt x="124" y="10"/>
                    <a:pt x="103" y="0"/>
                    <a:pt x="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80"/>
            <p:cNvSpPr/>
            <p:nvPr/>
          </p:nvSpPr>
          <p:spPr>
            <a:xfrm>
              <a:off x="1002330" y="3634113"/>
              <a:ext cx="9424" cy="19884"/>
            </a:xfrm>
            <a:custGeom>
              <a:rect b="b" l="l" r="r" t="t"/>
              <a:pathLst>
                <a:path extrusionOk="0" h="652" w="309">
                  <a:moveTo>
                    <a:pt x="0" y="1"/>
                  </a:moveTo>
                  <a:cubicBezTo>
                    <a:pt x="0" y="1"/>
                    <a:pt x="77" y="201"/>
                    <a:pt x="115" y="287"/>
                  </a:cubicBezTo>
                  <a:cubicBezTo>
                    <a:pt x="163" y="402"/>
                    <a:pt x="201" y="603"/>
                    <a:pt x="239" y="641"/>
                  </a:cubicBezTo>
                  <a:cubicBezTo>
                    <a:pt x="247" y="648"/>
                    <a:pt x="254" y="651"/>
                    <a:pt x="261" y="651"/>
                  </a:cubicBezTo>
                  <a:cubicBezTo>
                    <a:pt x="289" y="651"/>
                    <a:pt x="308" y="595"/>
                    <a:pt x="277" y="564"/>
                  </a:cubicBezTo>
                  <a:cubicBezTo>
                    <a:pt x="277" y="526"/>
                    <a:pt x="201" y="364"/>
                    <a:pt x="201" y="287"/>
                  </a:cubicBezTo>
                  <a:cubicBezTo>
                    <a:pt x="201" y="201"/>
                    <a:pt x="163" y="87"/>
                    <a:pt x="163" y="48"/>
                  </a:cubicBezTo>
                  <a:cubicBezTo>
                    <a:pt x="115" y="1"/>
                    <a:pt x="77" y="1"/>
                    <a:pt x="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80"/>
            <p:cNvSpPr/>
            <p:nvPr/>
          </p:nvSpPr>
          <p:spPr>
            <a:xfrm>
              <a:off x="1015718" y="3638597"/>
              <a:ext cx="7319" cy="16713"/>
            </a:xfrm>
            <a:custGeom>
              <a:rect b="b" l="l" r="r" t="t"/>
              <a:pathLst>
                <a:path extrusionOk="0" h="548" w="240">
                  <a:moveTo>
                    <a:pt x="34" y="0"/>
                  </a:moveTo>
                  <a:cubicBezTo>
                    <a:pt x="23" y="0"/>
                    <a:pt x="12" y="5"/>
                    <a:pt x="1" y="16"/>
                  </a:cubicBezTo>
                  <a:cubicBezTo>
                    <a:pt x="1" y="16"/>
                    <a:pt x="39" y="179"/>
                    <a:pt x="77" y="255"/>
                  </a:cubicBezTo>
                  <a:cubicBezTo>
                    <a:pt x="116" y="331"/>
                    <a:pt x="154" y="494"/>
                    <a:pt x="202" y="532"/>
                  </a:cubicBezTo>
                  <a:cubicBezTo>
                    <a:pt x="213" y="543"/>
                    <a:pt x="221" y="548"/>
                    <a:pt x="226" y="548"/>
                  </a:cubicBezTo>
                  <a:cubicBezTo>
                    <a:pt x="240" y="548"/>
                    <a:pt x="240" y="521"/>
                    <a:pt x="240" y="494"/>
                  </a:cubicBezTo>
                  <a:cubicBezTo>
                    <a:pt x="202" y="456"/>
                    <a:pt x="154" y="293"/>
                    <a:pt x="116" y="255"/>
                  </a:cubicBezTo>
                  <a:lnTo>
                    <a:pt x="116" y="54"/>
                  </a:lnTo>
                  <a:cubicBezTo>
                    <a:pt x="89" y="27"/>
                    <a:pt x="61" y="0"/>
                    <a:pt x="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0"/>
            <p:cNvSpPr/>
            <p:nvPr/>
          </p:nvSpPr>
          <p:spPr>
            <a:xfrm>
              <a:off x="1026514" y="3642256"/>
              <a:ext cx="7319" cy="16865"/>
            </a:xfrm>
            <a:custGeom>
              <a:rect b="b" l="l" r="r" t="t"/>
              <a:pathLst>
                <a:path extrusionOk="0" h="553" w="240">
                  <a:moveTo>
                    <a:pt x="37" y="0"/>
                  </a:moveTo>
                  <a:cubicBezTo>
                    <a:pt x="24" y="0"/>
                    <a:pt x="12" y="6"/>
                    <a:pt x="0" y="20"/>
                  </a:cubicBezTo>
                  <a:cubicBezTo>
                    <a:pt x="0" y="20"/>
                    <a:pt x="39" y="173"/>
                    <a:pt x="86" y="259"/>
                  </a:cubicBezTo>
                  <a:cubicBezTo>
                    <a:pt x="125" y="336"/>
                    <a:pt x="163" y="498"/>
                    <a:pt x="201" y="536"/>
                  </a:cubicBezTo>
                  <a:cubicBezTo>
                    <a:pt x="212" y="548"/>
                    <a:pt x="220" y="552"/>
                    <a:pt x="226" y="552"/>
                  </a:cubicBezTo>
                  <a:cubicBezTo>
                    <a:pt x="239" y="552"/>
                    <a:pt x="239" y="525"/>
                    <a:pt x="239" y="498"/>
                  </a:cubicBezTo>
                  <a:cubicBezTo>
                    <a:pt x="201" y="450"/>
                    <a:pt x="163" y="297"/>
                    <a:pt x="163" y="259"/>
                  </a:cubicBezTo>
                  <a:cubicBezTo>
                    <a:pt x="125" y="173"/>
                    <a:pt x="125" y="97"/>
                    <a:pt x="125" y="59"/>
                  </a:cubicBezTo>
                  <a:cubicBezTo>
                    <a:pt x="98" y="32"/>
                    <a:pt x="66" y="0"/>
                    <a:pt x="3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0"/>
            <p:cNvSpPr/>
            <p:nvPr/>
          </p:nvSpPr>
          <p:spPr>
            <a:xfrm>
              <a:off x="1037585" y="3645184"/>
              <a:ext cx="7106" cy="14913"/>
            </a:xfrm>
            <a:custGeom>
              <a:rect b="b" l="l" r="r" t="t"/>
              <a:pathLst>
                <a:path extrusionOk="0" h="489" w="233">
                  <a:moveTo>
                    <a:pt x="1" y="1"/>
                  </a:moveTo>
                  <a:cubicBezTo>
                    <a:pt x="1" y="1"/>
                    <a:pt x="39" y="115"/>
                    <a:pt x="77" y="201"/>
                  </a:cubicBezTo>
                  <a:cubicBezTo>
                    <a:pt x="77" y="278"/>
                    <a:pt x="115" y="440"/>
                    <a:pt x="153" y="479"/>
                  </a:cubicBezTo>
                  <a:cubicBezTo>
                    <a:pt x="163" y="486"/>
                    <a:pt x="171" y="489"/>
                    <a:pt x="179" y="489"/>
                  </a:cubicBezTo>
                  <a:cubicBezTo>
                    <a:pt x="213" y="489"/>
                    <a:pt x="232" y="433"/>
                    <a:pt x="201" y="402"/>
                  </a:cubicBezTo>
                  <a:cubicBezTo>
                    <a:pt x="153" y="402"/>
                    <a:pt x="115" y="240"/>
                    <a:pt x="115" y="201"/>
                  </a:cubicBezTo>
                  <a:cubicBezTo>
                    <a:pt x="115" y="163"/>
                    <a:pt x="115" y="39"/>
                    <a:pt x="77" y="39"/>
                  </a:cubicBezTo>
                  <a:cubicBezTo>
                    <a:pt x="77" y="1"/>
                    <a:pt x="39"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0"/>
            <p:cNvSpPr/>
            <p:nvPr/>
          </p:nvSpPr>
          <p:spPr>
            <a:xfrm>
              <a:off x="1047192" y="3647532"/>
              <a:ext cx="9668" cy="13419"/>
            </a:xfrm>
            <a:custGeom>
              <a:rect b="b" l="l" r="r" t="t"/>
              <a:pathLst>
                <a:path extrusionOk="0" h="440" w="317">
                  <a:moveTo>
                    <a:pt x="1" y="0"/>
                  </a:moveTo>
                  <a:cubicBezTo>
                    <a:pt x="1" y="0"/>
                    <a:pt x="77" y="124"/>
                    <a:pt x="125" y="201"/>
                  </a:cubicBezTo>
                  <a:cubicBezTo>
                    <a:pt x="163" y="239"/>
                    <a:pt x="240" y="402"/>
                    <a:pt x="278" y="440"/>
                  </a:cubicBezTo>
                  <a:cubicBezTo>
                    <a:pt x="316" y="440"/>
                    <a:pt x="316" y="402"/>
                    <a:pt x="278" y="363"/>
                  </a:cubicBezTo>
                  <a:cubicBezTo>
                    <a:pt x="278" y="363"/>
                    <a:pt x="202" y="239"/>
                    <a:pt x="163" y="163"/>
                  </a:cubicBezTo>
                  <a:cubicBezTo>
                    <a:pt x="163" y="124"/>
                    <a:pt x="125" y="38"/>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0"/>
            <p:cNvSpPr/>
            <p:nvPr/>
          </p:nvSpPr>
          <p:spPr>
            <a:xfrm>
              <a:off x="1059452" y="3650155"/>
              <a:ext cx="9637" cy="13144"/>
            </a:xfrm>
            <a:custGeom>
              <a:rect b="b" l="l" r="r" t="t"/>
              <a:pathLst>
                <a:path extrusionOk="0" h="431" w="316">
                  <a:moveTo>
                    <a:pt x="0" y="0"/>
                  </a:moveTo>
                  <a:cubicBezTo>
                    <a:pt x="0" y="0"/>
                    <a:pt x="77" y="115"/>
                    <a:pt x="115" y="191"/>
                  </a:cubicBezTo>
                  <a:cubicBezTo>
                    <a:pt x="153" y="239"/>
                    <a:pt x="239" y="392"/>
                    <a:pt x="277" y="430"/>
                  </a:cubicBezTo>
                  <a:cubicBezTo>
                    <a:pt x="315" y="430"/>
                    <a:pt x="315" y="392"/>
                    <a:pt x="277" y="354"/>
                  </a:cubicBezTo>
                  <a:cubicBezTo>
                    <a:pt x="277" y="316"/>
                    <a:pt x="201" y="191"/>
                    <a:pt x="153" y="153"/>
                  </a:cubicBezTo>
                  <a:cubicBezTo>
                    <a:pt x="153" y="115"/>
                    <a:pt x="115" y="38"/>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80"/>
            <p:cNvSpPr/>
            <p:nvPr/>
          </p:nvSpPr>
          <p:spPr>
            <a:xfrm>
              <a:off x="1071376" y="3651619"/>
              <a:ext cx="8722" cy="12108"/>
            </a:xfrm>
            <a:custGeom>
              <a:rect b="b" l="l" r="r" t="t"/>
              <a:pathLst>
                <a:path extrusionOk="0" h="397" w="286">
                  <a:moveTo>
                    <a:pt x="30" y="0"/>
                  </a:moveTo>
                  <a:cubicBezTo>
                    <a:pt x="13" y="0"/>
                    <a:pt x="1" y="10"/>
                    <a:pt x="1" y="29"/>
                  </a:cubicBezTo>
                  <a:cubicBezTo>
                    <a:pt x="1" y="29"/>
                    <a:pt x="49" y="105"/>
                    <a:pt x="87" y="191"/>
                  </a:cubicBezTo>
                  <a:cubicBezTo>
                    <a:pt x="125" y="229"/>
                    <a:pt x="202" y="344"/>
                    <a:pt x="240" y="382"/>
                  </a:cubicBezTo>
                  <a:cubicBezTo>
                    <a:pt x="250" y="393"/>
                    <a:pt x="258" y="397"/>
                    <a:pt x="264" y="397"/>
                  </a:cubicBezTo>
                  <a:cubicBezTo>
                    <a:pt x="285" y="397"/>
                    <a:pt x="277" y="344"/>
                    <a:pt x="240" y="344"/>
                  </a:cubicBezTo>
                  <a:cubicBezTo>
                    <a:pt x="202" y="306"/>
                    <a:pt x="163" y="229"/>
                    <a:pt x="125" y="191"/>
                  </a:cubicBezTo>
                  <a:cubicBezTo>
                    <a:pt x="125" y="143"/>
                    <a:pt x="87" y="67"/>
                    <a:pt x="87" y="29"/>
                  </a:cubicBezTo>
                  <a:cubicBezTo>
                    <a:pt x="68" y="10"/>
                    <a:pt x="46" y="0"/>
                    <a:pt x="3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0"/>
            <p:cNvSpPr/>
            <p:nvPr/>
          </p:nvSpPr>
          <p:spPr>
            <a:xfrm>
              <a:off x="1081288" y="3653937"/>
              <a:ext cx="9668" cy="11986"/>
            </a:xfrm>
            <a:custGeom>
              <a:rect b="b" l="l" r="r" t="t"/>
              <a:pathLst>
                <a:path extrusionOk="0" h="393" w="317">
                  <a:moveTo>
                    <a:pt x="58" y="0"/>
                  </a:moveTo>
                  <a:cubicBezTo>
                    <a:pt x="39" y="0"/>
                    <a:pt x="20" y="10"/>
                    <a:pt x="1" y="29"/>
                  </a:cubicBezTo>
                  <a:cubicBezTo>
                    <a:pt x="1" y="29"/>
                    <a:pt x="77" y="115"/>
                    <a:pt x="115" y="192"/>
                  </a:cubicBezTo>
                  <a:cubicBezTo>
                    <a:pt x="154" y="230"/>
                    <a:pt x="240" y="354"/>
                    <a:pt x="240" y="392"/>
                  </a:cubicBezTo>
                  <a:cubicBezTo>
                    <a:pt x="278" y="392"/>
                    <a:pt x="316" y="354"/>
                    <a:pt x="278" y="354"/>
                  </a:cubicBezTo>
                  <a:cubicBezTo>
                    <a:pt x="240" y="306"/>
                    <a:pt x="154" y="192"/>
                    <a:pt x="154" y="153"/>
                  </a:cubicBezTo>
                  <a:cubicBezTo>
                    <a:pt x="154" y="115"/>
                    <a:pt x="115" y="29"/>
                    <a:pt x="115" y="29"/>
                  </a:cubicBezTo>
                  <a:cubicBezTo>
                    <a:pt x="96" y="10"/>
                    <a:pt x="77" y="0"/>
                    <a:pt x="5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0"/>
            <p:cNvSpPr/>
            <p:nvPr/>
          </p:nvSpPr>
          <p:spPr>
            <a:xfrm>
              <a:off x="1092084" y="3655980"/>
              <a:ext cx="8143" cy="10430"/>
            </a:xfrm>
            <a:custGeom>
              <a:rect b="b" l="l" r="r" t="t"/>
              <a:pathLst>
                <a:path extrusionOk="0" h="342" w="267">
                  <a:moveTo>
                    <a:pt x="0" y="0"/>
                  </a:moveTo>
                  <a:cubicBezTo>
                    <a:pt x="0" y="0"/>
                    <a:pt x="86" y="125"/>
                    <a:pt x="86" y="163"/>
                  </a:cubicBezTo>
                  <a:cubicBezTo>
                    <a:pt x="125" y="201"/>
                    <a:pt x="201" y="325"/>
                    <a:pt x="239" y="325"/>
                  </a:cubicBezTo>
                  <a:cubicBezTo>
                    <a:pt x="239" y="336"/>
                    <a:pt x="243" y="341"/>
                    <a:pt x="246" y="341"/>
                  </a:cubicBezTo>
                  <a:cubicBezTo>
                    <a:pt x="255" y="341"/>
                    <a:pt x="266" y="314"/>
                    <a:pt x="239" y="287"/>
                  </a:cubicBezTo>
                  <a:cubicBezTo>
                    <a:pt x="201" y="287"/>
                    <a:pt x="163" y="163"/>
                    <a:pt x="125" y="163"/>
                  </a:cubicBezTo>
                  <a:cubicBezTo>
                    <a:pt x="125" y="125"/>
                    <a:pt x="125" y="48"/>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0"/>
            <p:cNvSpPr/>
            <p:nvPr/>
          </p:nvSpPr>
          <p:spPr>
            <a:xfrm>
              <a:off x="1101996" y="3657444"/>
              <a:ext cx="8143" cy="10125"/>
            </a:xfrm>
            <a:custGeom>
              <a:rect b="b" l="l" r="r" t="t"/>
              <a:pathLst>
                <a:path extrusionOk="0" h="332" w="267">
                  <a:moveTo>
                    <a:pt x="0" y="0"/>
                  </a:moveTo>
                  <a:cubicBezTo>
                    <a:pt x="0" y="0"/>
                    <a:pt x="77" y="77"/>
                    <a:pt x="115" y="153"/>
                  </a:cubicBezTo>
                  <a:cubicBezTo>
                    <a:pt x="115" y="191"/>
                    <a:pt x="191" y="315"/>
                    <a:pt x="239" y="315"/>
                  </a:cubicBezTo>
                  <a:cubicBezTo>
                    <a:pt x="239" y="327"/>
                    <a:pt x="242" y="331"/>
                    <a:pt x="246" y="331"/>
                  </a:cubicBezTo>
                  <a:cubicBezTo>
                    <a:pt x="255" y="331"/>
                    <a:pt x="266" y="304"/>
                    <a:pt x="239" y="277"/>
                  </a:cubicBezTo>
                  <a:cubicBezTo>
                    <a:pt x="239" y="277"/>
                    <a:pt x="153" y="153"/>
                    <a:pt x="153" y="115"/>
                  </a:cubicBezTo>
                  <a:cubicBezTo>
                    <a:pt x="115" y="77"/>
                    <a:pt x="115" y="38"/>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0"/>
            <p:cNvSpPr/>
            <p:nvPr/>
          </p:nvSpPr>
          <p:spPr>
            <a:xfrm>
              <a:off x="1112761" y="3658603"/>
              <a:ext cx="8143" cy="10125"/>
            </a:xfrm>
            <a:custGeom>
              <a:rect b="b" l="l" r="r" t="t"/>
              <a:pathLst>
                <a:path extrusionOk="0" h="332" w="267">
                  <a:moveTo>
                    <a:pt x="1" y="0"/>
                  </a:moveTo>
                  <a:cubicBezTo>
                    <a:pt x="1" y="0"/>
                    <a:pt x="77" y="115"/>
                    <a:pt x="77" y="153"/>
                  </a:cubicBezTo>
                  <a:cubicBezTo>
                    <a:pt x="125" y="201"/>
                    <a:pt x="201" y="316"/>
                    <a:pt x="240" y="316"/>
                  </a:cubicBezTo>
                  <a:cubicBezTo>
                    <a:pt x="240" y="327"/>
                    <a:pt x="243" y="331"/>
                    <a:pt x="247" y="331"/>
                  </a:cubicBezTo>
                  <a:cubicBezTo>
                    <a:pt x="255" y="331"/>
                    <a:pt x="267" y="304"/>
                    <a:pt x="240" y="277"/>
                  </a:cubicBezTo>
                  <a:cubicBezTo>
                    <a:pt x="201" y="277"/>
                    <a:pt x="163" y="153"/>
                    <a:pt x="163" y="153"/>
                  </a:cubicBezTo>
                  <a:cubicBezTo>
                    <a:pt x="125" y="115"/>
                    <a:pt x="125" y="39"/>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80"/>
            <p:cNvSpPr/>
            <p:nvPr/>
          </p:nvSpPr>
          <p:spPr>
            <a:xfrm>
              <a:off x="1123832" y="3659457"/>
              <a:ext cx="4087" cy="5886"/>
            </a:xfrm>
            <a:custGeom>
              <a:rect b="b" l="l" r="r" t="t"/>
              <a:pathLst>
                <a:path extrusionOk="0" h="193" w="134">
                  <a:moveTo>
                    <a:pt x="36" y="0"/>
                  </a:moveTo>
                  <a:cubicBezTo>
                    <a:pt x="26" y="0"/>
                    <a:pt x="15" y="4"/>
                    <a:pt x="1" y="11"/>
                  </a:cubicBezTo>
                  <a:cubicBezTo>
                    <a:pt x="1" y="11"/>
                    <a:pt x="39" y="49"/>
                    <a:pt x="77" y="125"/>
                  </a:cubicBezTo>
                  <a:cubicBezTo>
                    <a:pt x="100" y="154"/>
                    <a:pt x="123" y="193"/>
                    <a:pt x="130" y="193"/>
                  </a:cubicBezTo>
                  <a:cubicBezTo>
                    <a:pt x="134" y="193"/>
                    <a:pt x="131" y="175"/>
                    <a:pt x="116" y="125"/>
                  </a:cubicBezTo>
                  <a:cubicBezTo>
                    <a:pt x="84" y="63"/>
                    <a:pt x="79" y="0"/>
                    <a:pt x="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80"/>
            <p:cNvSpPr/>
            <p:nvPr/>
          </p:nvSpPr>
          <p:spPr>
            <a:xfrm>
              <a:off x="1133469" y="3659518"/>
              <a:ext cx="4178" cy="6984"/>
            </a:xfrm>
            <a:custGeom>
              <a:rect b="b" l="l" r="r" t="t"/>
              <a:pathLst>
                <a:path extrusionOk="0" h="229" w="137">
                  <a:moveTo>
                    <a:pt x="52" y="1"/>
                  </a:moveTo>
                  <a:cubicBezTo>
                    <a:pt x="48" y="1"/>
                    <a:pt x="44" y="3"/>
                    <a:pt x="38" y="9"/>
                  </a:cubicBezTo>
                  <a:cubicBezTo>
                    <a:pt x="0" y="47"/>
                    <a:pt x="38" y="85"/>
                    <a:pt x="77" y="123"/>
                  </a:cubicBezTo>
                  <a:cubicBezTo>
                    <a:pt x="101" y="178"/>
                    <a:pt x="129" y="229"/>
                    <a:pt x="134" y="229"/>
                  </a:cubicBezTo>
                  <a:cubicBezTo>
                    <a:pt x="137" y="229"/>
                    <a:pt x="132" y="213"/>
                    <a:pt x="115" y="171"/>
                  </a:cubicBezTo>
                  <a:cubicBezTo>
                    <a:pt x="82" y="97"/>
                    <a:pt x="77" y="1"/>
                    <a:pt x="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80"/>
            <p:cNvSpPr/>
            <p:nvPr/>
          </p:nvSpPr>
          <p:spPr>
            <a:xfrm>
              <a:off x="1144235" y="3660616"/>
              <a:ext cx="4392" cy="6343"/>
            </a:xfrm>
            <a:custGeom>
              <a:rect b="b" l="l" r="r" t="t"/>
              <a:pathLst>
                <a:path extrusionOk="0" h="208" w="144">
                  <a:moveTo>
                    <a:pt x="40" y="1"/>
                  </a:moveTo>
                  <a:cubicBezTo>
                    <a:pt x="29" y="1"/>
                    <a:pt x="16" y="4"/>
                    <a:pt x="1" y="11"/>
                  </a:cubicBezTo>
                  <a:cubicBezTo>
                    <a:pt x="1" y="11"/>
                    <a:pt x="49" y="49"/>
                    <a:pt x="87" y="135"/>
                  </a:cubicBezTo>
                  <a:cubicBezTo>
                    <a:pt x="108" y="177"/>
                    <a:pt x="129" y="207"/>
                    <a:pt x="137" y="207"/>
                  </a:cubicBezTo>
                  <a:cubicBezTo>
                    <a:pt x="144" y="207"/>
                    <a:pt x="142" y="187"/>
                    <a:pt x="125" y="135"/>
                  </a:cubicBezTo>
                  <a:cubicBezTo>
                    <a:pt x="94" y="65"/>
                    <a:pt x="88" y="1"/>
                    <a:pt x="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0"/>
            <p:cNvSpPr/>
            <p:nvPr/>
          </p:nvSpPr>
          <p:spPr>
            <a:xfrm>
              <a:off x="1154146" y="3660921"/>
              <a:ext cx="4087" cy="6770"/>
            </a:xfrm>
            <a:custGeom>
              <a:rect b="b" l="l" r="r" t="t"/>
              <a:pathLst>
                <a:path extrusionOk="0" h="222" w="134">
                  <a:moveTo>
                    <a:pt x="1" y="1"/>
                  </a:moveTo>
                  <a:cubicBezTo>
                    <a:pt x="1" y="39"/>
                    <a:pt x="39" y="77"/>
                    <a:pt x="77" y="125"/>
                  </a:cubicBezTo>
                  <a:cubicBezTo>
                    <a:pt x="101" y="173"/>
                    <a:pt x="125" y="222"/>
                    <a:pt x="130" y="222"/>
                  </a:cubicBezTo>
                  <a:cubicBezTo>
                    <a:pt x="133" y="222"/>
                    <a:pt x="129" y="205"/>
                    <a:pt x="115" y="163"/>
                  </a:cubicBezTo>
                  <a:cubicBezTo>
                    <a:pt x="77" y="77"/>
                    <a:pt x="77" y="1"/>
                    <a:pt x="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80"/>
            <p:cNvSpPr/>
            <p:nvPr/>
          </p:nvSpPr>
          <p:spPr>
            <a:xfrm>
              <a:off x="1163753" y="3660921"/>
              <a:ext cx="4361" cy="6770"/>
            </a:xfrm>
            <a:custGeom>
              <a:rect b="b" l="l" r="r" t="t"/>
              <a:pathLst>
                <a:path extrusionOk="0" h="222" w="143">
                  <a:moveTo>
                    <a:pt x="39" y="1"/>
                  </a:moveTo>
                  <a:cubicBezTo>
                    <a:pt x="1" y="39"/>
                    <a:pt x="39" y="77"/>
                    <a:pt x="77" y="125"/>
                  </a:cubicBezTo>
                  <a:cubicBezTo>
                    <a:pt x="108" y="173"/>
                    <a:pt x="134" y="222"/>
                    <a:pt x="140" y="222"/>
                  </a:cubicBezTo>
                  <a:cubicBezTo>
                    <a:pt x="143" y="222"/>
                    <a:pt x="139" y="205"/>
                    <a:pt x="125" y="163"/>
                  </a:cubicBezTo>
                  <a:cubicBezTo>
                    <a:pt x="125" y="77"/>
                    <a:pt x="77" y="1"/>
                    <a:pt x="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80"/>
            <p:cNvSpPr/>
            <p:nvPr/>
          </p:nvSpPr>
          <p:spPr>
            <a:xfrm>
              <a:off x="1174854" y="3662110"/>
              <a:ext cx="3934" cy="6740"/>
            </a:xfrm>
            <a:custGeom>
              <a:rect b="b" l="l" r="r" t="t"/>
              <a:pathLst>
                <a:path extrusionOk="0" h="221" w="129">
                  <a:moveTo>
                    <a:pt x="0" y="0"/>
                  </a:moveTo>
                  <a:cubicBezTo>
                    <a:pt x="0" y="38"/>
                    <a:pt x="0" y="86"/>
                    <a:pt x="38" y="124"/>
                  </a:cubicBezTo>
                  <a:cubicBezTo>
                    <a:pt x="62" y="173"/>
                    <a:pt x="102" y="221"/>
                    <a:pt x="118" y="221"/>
                  </a:cubicBezTo>
                  <a:cubicBezTo>
                    <a:pt x="127" y="221"/>
                    <a:pt x="129" y="205"/>
                    <a:pt x="115" y="162"/>
                  </a:cubicBezTo>
                  <a:cubicBezTo>
                    <a:pt x="76" y="86"/>
                    <a:pt x="76" y="0"/>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0"/>
            <p:cNvSpPr/>
            <p:nvPr/>
          </p:nvSpPr>
          <p:spPr>
            <a:xfrm>
              <a:off x="388019" y="3421668"/>
              <a:ext cx="21897" cy="39098"/>
            </a:xfrm>
            <a:custGeom>
              <a:rect b="b" l="l" r="r" t="t"/>
              <a:pathLst>
                <a:path extrusionOk="0" h="1282" w="718">
                  <a:moveTo>
                    <a:pt x="316" y="1"/>
                  </a:moveTo>
                  <a:cubicBezTo>
                    <a:pt x="303" y="1"/>
                    <a:pt x="290" y="1"/>
                    <a:pt x="278" y="1"/>
                  </a:cubicBezTo>
                  <a:cubicBezTo>
                    <a:pt x="154" y="39"/>
                    <a:pt x="240" y="125"/>
                    <a:pt x="316" y="163"/>
                  </a:cubicBezTo>
                  <a:cubicBezTo>
                    <a:pt x="393" y="240"/>
                    <a:pt x="240" y="326"/>
                    <a:pt x="154" y="402"/>
                  </a:cubicBezTo>
                  <a:cubicBezTo>
                    <a:pt x="1" y="565"/>
                    <a:pt x="116" y="565"/>
                    <a:pt x="278" y="756"/>
                  </a:cubicBezTo>
                  <a:cubicBezTo>
                    <a:pt x="393" y="918"/>
                    <a:pt x="393" y="1234"/>
                    <a:pt x="393" y="1234"/>
                  </a:cubicBezTo>
                  <a:lnTo>
                    <a:pt x="593" y="1281"/>
                  </a:lnTo>
                  <a:cubicBezTo>
                    <a:pt x="593" y="1281"/>
                    <a:pt x="717" y="957"/>
                    <a:pt x="631" y="603"/>
                  </a:cubicBezTo>
                  <a:cubicBezTo>
                    <a:pt x="563" y="31"/>
                    <a:pt x="426" y="1"/>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80"/>
            <p:cNvSpPr/>
            <p:nvPr/>
          </p:nvSpPr>
          <p:spPr>
            <a:xfrm>
              <a:off x="443677" y="3384339"/>
              <a:ext cx="19579" cy="81093"/>
            </a:xfrm>
            <a:custGeom>
              <a:rect b="b" l="l" r="r" t="t"/>
              <a:pathLst>
                <a:path extrusionOk="0" h="2659" w="642">
                  <a:moveTo>
                    <a:pt x="135" y="0"/>
                  </a:moveTo>
                  <a:cubicBezTo>
                    <a:pt x="113" y="0"/>
                    <a:pt x="87" y="44"/>
                    <a:pt x="87" y="117"/>
                  </a:cubicBezTo>
                  <a:cubicBezTo>
                    <a:pt x="39" y="269"/>
                    <a:pt x="1" y="432"/>
                    <a:pt x="87" y="747"/>
                  </a:cubicBezTo>
                  <a:cubicBezTo>
                    <a:pt x="125" y="1110"/>
                    <a:pt x="125" y="1703"/>
                    <a:pt x="163" y="2028"/>
                  </a:cubicBezTo>
                  <a:cubicBezTo>
                    <a:pt x="202" y="2267"/>
                    <a:pt x="202" y="2620"/>
                    <a:pt x="202" y="2620"/>
                  </a:cubicBezTo>
                  <a:cubicBezTo>
                    <a:pt x="326" y="2620"/>
                    <a:pt x="440" y="2620"/>
                    <a:pt x="565" y="2658"/>
                  </a:cubicBezTo>
                  <a:cubicBezTo>
                    <a:pt x="565" y="2505"/>
                    <a:pt x="364" y="2381"/>
                    <a:pt x="402" y="2305"/>
                  </a:cubicBezTo>
                  <a:cubicBezTo>
                    <a:pt x="402" y="2181"/>
                    <a:pt x="641" y="2142"/>
                    <a:pt x="517" y="1980"/>
                  </a:cubicBezTo>
                  <a:cubicBezTo>
                    <a:pt x="402" y="1741"/>
                    <a:pt x="326" y="1903"/>
                    <a:pt x="240" y="1149"/>
                  </a:cubicBezTo>
                  <a:cubicBezTo>
                    <a:pt x="202" y="671"/>
                    <a:pt x="202" y="269"/>
                    <a:pt x="163" y="69"/>
                  </a:cubicBezTo>
                  <a:cubicBezTo>
                    <a:pt x="163" y="22"/>
                    <a:pt x="150" y="0"/>
                    <a:pt x="13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80"/>
            <p:cNvSpPr/>
            <p:nvPr/>
          </p:nvSpPr>
          <p:spPr>
            <a:xfrm>
              <a:off x="428580" y="3387206"/>
              <a:ext cx="17750" cy="78226"/>
            </a:xfrm>
            <a:custGeom>
              <a:rect b="b" l="l" r="r" t="t"/>
              <a:pathLst>
                <a:path extrusionOk="0" h="2565" w="582">
                  <a:moveTo>
                    <a:pt x="47" y="1"/>
                  </a:moveTo>
                  <a:cubicBezTo>
                    <a:pt x="18" y="1"/>
                    <a:pt x="0" y="42"/>
                    <a:pt x="18" y="137"/>
                  </a:cubicBezTo>
                  <a:cubicBezTo>
                    <a:pt x="18" y="300"/>
                    <a:pt x="18" y="376"/>
                    <a:pt x="56" y="739"/>
                  </a:cubicBezTo>
                  <a:cubicBezTo>
                    <a:pt x="104" y="1093"/>
                    <a:pt x="56" y="1609"/>
                    <a:pt x="142" y="1934"/>
                  </a:cubicBezTo>
                  <a:lnTo>
                    <a:pt x="142" y="2488"/>
                  </a:lnTo>
                  <a:cubicBezTo>
                    <a:pt x="257" y="2488"/>
                    <a:pt x="343" y="2526"/>
                    <a:pt x="419" y="2564"/>
                  </a:cubicBezTo>
                  <a:cubicBezTo>
                    <a:pt x="419" y="2411"/>
                    <a:pt x="295" y="2249"/>
                    <a:pt x="343" y="2173"/>
                  </a:cubicBezTo>
                  <a:cubicBezTo>
                    <a:pt x="381" y="2048"/>
                    <a:pt x="582" y="2048"/>
                    <a:pt x="496" y="1886"/>
                  </a:cubicBezTo>
                  <a:cubicBezTo>
                    <a:pt x="343" y="1609"/>
                    <a:pt x="257" y="1771"/>
                    <a:pt x="181" y="1016"/>
                  </a:cubicBezTo>
                  <a:cubicBezTo>
                    <a:pt x="142" y="539"/>
                    <a:pt x="181" y="300"/>
                    <a:pt x="142" y="137"/>
                  </a:cubicBezTo>
                  <a:cubicBezTo>
                    <a:pt x="122" y="52"/>
                    <a:pt x="78" y="1"/>
                    <a:pt x="4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0"/>
            <p:cNvSpPr/>
            <p:nvPr/>
          </p:nvSpPr>
          <p:spPr>
            <a:xfrm>
              <a:off x="413393" y="3391872"/>
              <a:ext cx="12260" cy="71212"/>
            </a:xfrm>
            <a:custGeom>
              <a:rect b="b" l="l" r="r" t="t"/>
              <a:pathLst>
                <a:path extrusionOk="0" h="2335" w="402">
                  <a:moveTo>
                    <a:pt x="62" y="1"/>
                  </a:moveTo>
                  <a:cubicBezTo>
                    <a:pt x="38" y="1"/>
                    <a:pt x="21" y="33"/>
                    <a:pt x="38" y="108"/>
                  </a:cubicBezTo>
                  <a:lnTo>
                    <a:pt x="38" y="663"/>
                  </a:lnTo>
                  <a:cubicBezTo>
                    <a:pt x="38" y="1016"/>
                    <a:pt x="0" y="1456"/>
                    <a:pt x="38" y="1733"/>
                  </a:cubicBezTo>
                  <a:cubicBezTo>
                    <a:pt x="77" y="1934"/>
                    <a:pt x="38" y="2297"/>
                    <a:pt x="38" y="2297"/>
                  </a:cubicBezTo>
                  <a:cubicBezTo>
                    <a:pt x="163" y="2297"/>
                    <a:pt x="201" y="2297"/>
                    <a:pt x="315" y="2335"/>
                  </a:cubicBezTo>
                  <a:cubicBezTo>
                    <a:pt x="315" y="2211"/>
                    <a:pt x="201" y="2058"/>
                    <a:pt x="239" y="1972"/>
                  </a:cubicBezTo>
                  <a:cubicBezTo>
                    <a:pt x="277" y="1895"/>
                    <a:pt x="401" y="1819"/>
                    <a:pt x="315" y="1695"/>
                  </a:cubicBezTo>
                  <a:cubicBezTo>
                    <a:pt x="201" y="1456"/>
                    <a:pt x="163" y="1618"/>
                    <a:pt x="163" y="940"/>
                  </a:cubicBezTo>
                  <a:cubicBezTo>
                    <a:pt x="124" y="500"/>
                    <a:pt x="163" y="261"/>
                    <a:pt x="124" y="108"/>
                  </a:cubicBezTo>
                  <a:cubicBezTo>
                    <a:pt x="124" y="42"/>
                    <a:pt x="89" y="1"/>
                    <a:pt x="6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80"/>
            <p:cNvSpPr/>
            <p:nvPr/>
          </p:nvSpPr>
          <p:spPr>
            <a:xfrm>
              <a:off x="459413" y="3375647"/>
              <a:ext cx="26838" cy="98232"/>
            </a:xfrm>
            <a:custGeom>
              <a:rect b="b" l="l" r="r" t="t"/>
              <a:pathLst>
                <a:path extrusionOk="0" h="3221" w="880">
                  <a:moveTo>
                    <a:pt x="87" y="0"/>
                  </a:moveTo>
                  <a:cubicBezTo>
                    <a:pt x="1" y="0"/>
                    <a:pt x="1" y="115"/>
                    <a:pt x="1" y="277"/>
                  </a:cubicBezTo>
                  <a:cubicBezTo>
                    <a:pt x="1" y="755"/>
                    <a:pt x="163" y="956"/>
                    <a:pt x="326" y="1672"/>
                  </a:cubicBezTo>
                  <a:cubicBezTo>
                    <a:pt x="440" y="2427"/>
                    <a:pt x="479" y="2790"/>
                    <a:pt x="565" y="3144"/>
                  </a:cubicBezTo>
                  <a:cubicBezTo>
                    <a:pt x="679" y="3182"/>
                    <a:pt x="804" y="3220"/>
                    <a:pt x="880" y="3220"/>
                  </a:cubicBezTo>
                  <a:cubicBezTo>
                    <a:pt x="765" y="3029"/>
                    <a:pt x="765" y="2628"/>
                    <a:pt x="603" y="2150"/>
                  </a:cubicBezTo>
                  <a:cubicBezTo>
                    <a:pt x="565" y="1911"/>
                    <a:pt x="240" y="640"/>
                    <a:pt x="163" y="402"/>
                  </a:cubicBezTo>
                  <a:cubicBezTo>
                    <a:pt x="125" y="201"/>
                    <a:pt x="125"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80"/>
            <p:cNvSpPr/>
            <p:nvPr/>
          </p:nvSpPr>
          <p:spPr>
            <a:xfrm>
              <a:off x="490033" y="3296659"/>
              <a:ext cx="14578" cy="177221"/>
            </a:xfrm>
            <a:custGeom>
              <a:rect b="b" l="l" r="r" t="t"/>
              <a:pathLst>
                <a:path extrusionOk="0" h="5811" w="478">
                  <a:moveTo>
                    <a:pt x="115" y="1"/>
                  </a:moveTo>
                  <a:cubicBezTo>
                    <a:pt x="38" y="1"/>
                    <a:pt x="38" y="77"/>
                    <a:pt x="38" y="278"/>
                  </a:cubicBezTo>
                  <a:cubicBezTo>
                    <a:pt x="77" y="756"/>
                    <a:pt x="0" y="3508"/>
                    <a:pt x="0" y="4262"/>
                  </a:cubicBezTo>
                  <a:cubicBezTo>
                    <a:pt x="0" y="4664"/>
                    <a:pt x="191" y="5772"/>
                    <a:pt x="191" y="5772"/>
                  </a:cubicBezTo>
                  <a:cubicBezTo>
                    <a:pt x="316" y="5810"/>
                    <a:pt x="392" y="5810"/>
                    <a:pt x="478" y="5810"/>
                  </a:cubicBezTo>
                  <a:cubicBezTo>
                    <a:pt x="392" y="5619"/>
                    <a:pt x="354" y="5380"/>
                    <a:pt x="239" y="4664"/>
                  </a:cubicBezTo>
                  <a:cubicBezTo>
                    <a:pt x="191" y="4425"/>
                    <a:pt x="277" y="641"/>
                    <a:pt x="191" y="402"/>
                  </a:cubicBezTo>
                  <a:cubicBezTo>
                    <a:pt x="153" y="201"/>
                    <a:pt x="191"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0"/>
            <p:cNvSpPr/>
            <p:nvPr/>
          </p:nvSpPr>
          <p:spPr>
            <a:xfrm>
              <a:off x="509246" y="3222550"/>
              <a:ext cx="15767" cy="250171"/>
            </a:xfrm>
            <a:custGeom>
              <a:rect b="b" l="l" r="r" t="t"/>
              <a:pathLst>
                <a:path extrusionOk="0" h="8203" w="517">
                  <a:moveTo>
                    <a:pt x="416" y="0"/>
                  </a:moveTo>
                  <a:cubicBezTo>
                    <a:pt x="411" y="0"/>
                    <a:pt x="407" y="1"/>
                    <a:pt x="402" y="4"/>
                  </a:cubicBezTo>
                  <a:cubicBezTo>
                    <a:pt x="326" y="80"/>
                    <a:pt x="364" y="243"/>
                    <a:pt x="326" y="682"/>
                  </a:cubicBezTo>
                  <a:cubicBezTo>
                    <a:pt x="278" y="1437"/>
                    <a:pt x="240" y="2555"/>
                    <a:pt x="240" y="2670"/>
                  </a:cubicBezTo>
                  <a:cubicBezTo>
                    <a:pt x="240" y="3147"/>
                    <a:pt x="39" y="5899"/>
                    <a:pt x="39" y="6654"/>
                  </a:cubicBezTo>
                  <a:cubicBezTo>
                    <a:pt x="1" y="7046"/>
                    <a:pt x="163" y="8164"/>
                    <a:pt x="163" y="8164"/>
                  </a:cubicBezTo>
                  <a:cubicBezTo>
                    <a:pt x="278" y="8202"/>
                    <a:pt x="364" y="8202"/>
                    <a:pt x="479" y="8202"/>
                  </a:cubicBezTo>
                  <a:cubicBezTo>
                    <a:pt x="364" y="8001"/>
                    <a:pt x="326" y="7763"/>
                    <a:pt x="240" y="7094"/>
                  </a:cubicBezTo>
                  <a:cubicBezTo>
                    <a:pt x="201" y="6807"/>
                    <a:pt x="402" y="2909"/>
                    <a:pt x="402" y="2670"/>
                  </a:cubicBezTo>
                  <a:cubicBezTo>
                    <a:pt x="402" y="2268"/>
                    <a:pt x="517" y="1160"/>
                    <a:pt x="479" y="520"/>
                  </a:cubicBezTo>
                  <a:cubicBezTo>
                    <a:pt x="479" y="260"/>
                    <a:pt x="479" y="0"/>
                    <a:pt x="4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80"/>
            <p:cNvSpPr/>
            <p:nvPr/>
          </p:nvSpPr>
          <p:spPr>
            <a:xfrm>
              <a:off x="528795" y="3154571"/>
              <a:ext cx="32663" cy="318150"/>
            </a:xfrm>
            <a:custGeom>
              <a:rect b="b" l="l" r="r" t="t"/>
              <a:pathLst>
                <a:path extrusionOk="0" h="10432" w="1071">
                  <a:moveTo>
                    <a:pt x="944" y="0"/>
                  </a:moveTo>
                  <a:cubicBezTo>
                    <a:pt x="936" y="0"/>
                    <a:pt x="927" y="2"/>
                    <a:pt x="917" y="6"/>
                  </a:cubicBezTo>
                  <a:cubicBezTo>
                    <a:pt x="831" y="45"/>
                    <a:pt x="879" y="245"/>
                    <a:pt x="879" y="675"/>
                  </a:cubicBezTo>
                  <a:cubicBezTo>
                    <a:pt x="831" y="1440"/>
                    <a:pt x="592" y="3389"/>
                    <a:pt x="401" y="5061"/>
                  </a:cubicBezTo>
                  <a:cubicBezTo>
                    <a:pt x="315" y="5501"/>
                    <a:pt x="38" y="8128"/>
                    <a:pt x="38" y="8883"/>
                  </a:cubicBezTo>
                  <a:cubicBezTo>
                    <a:pt x="0" y="9275"/>
                    <a:pt x="162" y="10393"/>
                    <a:pt x="162" y="10393"/>
                  </a:cubicBezTo>
                  <a:cubicBezTo>
                    <a:pt x="277" y="10431"/>
                    <a:pt x="354" y="10431"/>
                    <a:pt x="478" y="10431"/>
                  </a:cubicBezTo>
                  <a:cubicBezTo>
                    <a:pt x="354" y="10230"/>
                    <a:pt x="354" y="9915"/>
                    <a:pt x="315" y="9237"/>
                  </a:cubicBezTo>
                  <a:cubicBezTo>
                    <a:pt x="239" y="7727"/>
                    <a:pt x="554" y="5501"/>
                    <a:pt x="592" y="5214"/>
                  </a:cubicBezTo>
                  <a:cubicBezTo>
                    <a:pt x="831" y="3542"/>
                    <a:pt x="1070" y="1153"/>
                    <a:pt x="1032" y="522"/>
                  </a:cubicBezTo>
                  <a:cubicBezTo>
                    <a:pt x="1032" y="225"/>
                    <a:pt x="1032" y="0"/>
                    <a:pt x="9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80"/>
            <p:cNvSpPr/>
            <p:nvPr/>
          </p:nvSpPr>
          <p:spPr>
            <a:xfrm>
              <a:off x="548314" y="3137431"/>
              <a:ext cx="78470" cy="335290"/>
            </a:xfrm>
            <a:custGeom>
              <a:rect b="b" l="l" r="r" t="t"/>
              <a:pathLst>
                <a:path extrusionOk="0" h="10994" w="2573">
                  <a:moveTo>
                    <a:pt x="2490" y="0"/>
                  </a:moveTo>
                  <a:cubicBezTo>
                    <a:pt x="2483" y="0"/>
                    <a:pt x="2475" y="2"/>
                    <a:pt x="2465" y="5"/>
                  </a:cubicBezTo>
                  <a:cubicBezTo>
                    <a:pt x="2389" y="43"/>
                    <a:pt x="2303" y="205"/>
                    <a:pt x="2064" y="683"/>
                  </a:cubicBezTo>
                  <a:cubicBezTo>
                    <a:pt x="1749" y="1323"/>
                    <a:pt x="593" y="3951"/>
                    <a:pt x="354" y="5623"/>
                  </a:cubicBezTo>
                  <a:cubicBezTo>
                    <a:pt x="316" y="6063"/>
                    <a:pt x="0" y="8451"/>
                    <a:pt x="0" y="9445"/>
                  </a:cubicBezTo>
                  <a:cubicBezTo>
                    <a:pt x="0" y="9799"/>
                    <a:pt x="115" y="10792"/>
                    <a:pt x="115" y="10955"/>
                  </a:cubicBezTo>
                  <a:cubicBezTo>
                    <a:pt x="137" y="10944"/>
                    <a:pt x="167" y="10939"/>
                    <a:pt x="200" y="10939"/>
                  </a:cubicBezTo>
                  <a:cubicBezTo>
                    <a:pt x="279" y="10939"/>
                    <a:pt x="376" y="10966"/>
                    <a:pt x="430" y="10993"/>
                  </a:cubicBezTo>
                  <a:cubicBezTo>
                    <a:pt x="392" y="10792"/>
                    <a:pt x="316" y="10439"/>
                    <a:pt x="277" y="9799"/>
                  </a:cubicBezTo>
                  <a:cubicBezTo>
                    <a:pt x="191" y="8289"/>
                    <a:pt x="516" y="5938"/>
                    <a:pt x="554" y="5700"/>
                  </a:cubicBezTo>
                  <a:cubicBezTo>
                    <a:pt x="832" y="3989"/>
                    <a:pt x="1988" y="1323"/>
                    <a:pt x="2341" y="568"/>
                  </a:cubicBezTo>
                  <a:cubicBezTo>
                    <a:pt x="2526" y="199"/>
                    <a:pt x="2573" y="0"/>
                    <a:pt x="249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80"/>
            <p:cNvSpPr/>
            <p:nvPr/>
          </p:nvSpPr>
          <p:spPr>
            <a:xfrm>
              <a:off x="570150" y="3141213"/>
              <a:ext cx="109029" cy="331508"/>
            </a:xfrm>
            <a:custGeom>
              <a:rect b="b" l="l" r="r" t="t"/>
              <a:pathLst>
                <a:path extrusionOk="0" h="10870" w="3575">
                  <a:moveTo>
                    <a:pt x="3487" y="0"/>
                  </a:moveTo>
                  <a:cubicBezTo>
                    <a:pt x="3479" y="0"/>
                    <a:pt x="3470" y="2"/>
                    <a:pt x="3460" y="5"/>
                  </a:cubicBezTo>
                  <a:cubicBezTo>
                    <a:pt x="3383" y="43"/>
                    <a:pt x="3297" y="206"/>
                    <a:pt x="3020" y="636"/>
                  </a:cubicBezTo>
                  <a:cubicBezTo>
                    <a:pt x="2667" y="1276"/>
                    <a:pt x="1109" y="3349"/>
                    <a:pt x="555" y="5413"/>
                  </a:cubicBezTo>
                  <a:cubicBezTo>
                    <a:pt x="431" y="5853"/>
                    <a:pt x="116" y="8241"/>
                    <a:pt x="39" y="9235"/>
                  </a:cubicBezTo>
                  <a:cubicBezTo>
                    <a:pt x="1" y="9675"/>
                    <a:pt x="77" y="10831"/>
                    <a:pt x="77" y="10831"/>
                  </a:cubicBezTo>
                  <a:cubicBezTo>
                    <a:pt x="125" y="10820"/>
                    <a:pt x="162" y="10815"/>
                    <a:pt x="193" y="10815"/>
                  </a:cubicBezTo>
                  <a:cubicBezTo>
                    <a:pt x="269" y="10815"/>
                    <a:pt x="312" y="10842"/>
                    <a:pt x="393" y="10869"/>
                  </a:cubicBezTo>
                  <a:cubicBezTo>
                    <a:pt x="316" y="10668"/>
                    <a:pt x="278" y="10353"/>
                    <a:pt x="316" y="9637"/>
                  </a:cubicBezTo>
                  <a:cubicBezTo>
                    <a:pt x="316" y="8127"/>
                    <a:pt x="718" y="5776"/>
                    <a:pt x="794" y="5537"/>
                  </a:cubicBezTo>
                  <a:cubicBezTo>
                    <a:pt x="1348" y="3349"/>
                    <a:pt x="2906" y="1314"/>
                    <a:pt x="3297" y="559"/>
                  </a:cubicBezTo>
                  <a:cubicBezTo>
                    <a:pt x="3516" y="191"/>
                    <a:pt x="3575" y="0"/>
                    <a:pt x="34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80"/>
            <p:cNvSpPr/>
            <p:nvPr/>
          </p:nvSpPr>
          <p:spPr>
            <a:xfrm>
              <a:off x="593175" y="3156950"/>
              <a:ext cx="147852" cy="314582"/>
            </a:xfrm>
            <a:custGeom>
              <a:rect b="b" l="l" r="r" t="t"/>
              <a:pathLst>
                <a:path extrusionOk="0" h="10315" w="4848">
                  <a:moveTo>
                    <a:pt x="4795" y="0"/>
                  </a:moveTo>
                  <a:cubicBezTo>
                    <a:pt x="4790" y="0"/>
                    <a:pt x="4785" y="2"/>
                    <a:pt x="4778" y="5"/>
                  </a:cubicBezTo>
                  <a:cubicBezTo>
                    <a:pt x="4654" y="5"/>
                    <a:pt x="4578" y="120"/>
                    <a:pt x="4215" y="559"/>
                  </a:cubicBezTo>
                  <a:cubicBezTo>
                    <a:pt x="3785" y="1123"/>
                    <a:pt x="1988" y="2948"/>
                    <a:pt x="1071" y="4897"/>
                  </a:cubicBezTo>
                  <a:cubicBezTo>
                    <a:pt x="593" y="5939"/>
                    <a:pt x="354" y="7410"/>
                    <a:pt x="154" y="8767"/>
                  </a:cubicBezTo>
                  <a:cubicBezTo>
                    <a:pt x="115" y="9159"/>
                    <a:pt x="1" y="10238"/>
                    <a:pt x="1" y="10277"/>
                  </a:cubicBezTo>
                  <a:cubicBezTo>
                    <a:pt x="46" y="10266"/>
                    <a:pt x="85" y="10261"/>
                    <a:pt x="119" y="10261"/>
                  </a:cubicBezTo>
                  <a:cubicBezTo>
                    <a:pt x="203" y="10261"/>
                    <a:pt x="262" y="10288"/>
                    <a:pt x="316" y="10315"/>
                  </a:cubicBezTo>
                  <a:cubicBezTo>
                    <a:pt x="278" y="10114"/>
                    <a:pt x="278" y="9484"/>
                    <a:pt x="393" y="8805"/>
                  </a:cubicBezTo>
                  <a:cubicBezTo>
                    <a:pt x="631" y="7286"/>
                    <a:pt x="918" y="5814"/>
                    <a:pt x="1272" y="5060"/>
                  </a:cubicBezTo>
                  <a:cubicBezTo>
                    <a:pt x="2189" y="2986"/>
                    <a:pt x="4024" y="1161"/>
                    <a:pt x="4539" y="521"/>
                  </a:cubicBezTo>
                  <a:cubicBezTo>
                    <a:pt x="4794" y="196"/>
                    <a:pt x="4847" y="0"/>
                    <a:pt x="479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0"/>
            <p:cNvSpPr/>
            <p:nvPr/>
          </p:nvSpPr>
          <p:spPr>
            <a:xfrm>
              <a:off x="615042" y="3177779"/>
              <a:ext cx="178380" cy="293752"/>
            </a:xfrm>
            <a:custGeom>
              <a:rect b="b" l="l" r="r" t="t"/>
              <a:pathLst>
                <a:path extrusionOk="0" h="9632" w="5849">
                  <a:moveTo>
                    <a:pt x="5734" y="0"/>
                  </a:moveTo>
                  <a:cubicBezTo>
                    <a:pt x="5648" y="39"/>
                    <a:pt x="5533" y="153"/>
                    <a:pt x="5132" y="516"/>
                  </a:cubicBezTo>
                  <a:cubicBezTo>
                    <a:pt x="4616" y="1071"/>
                    <a:pt x="2628" y="2466"/>
                    <a:pt x="1548" y="4338"/>
                  </a:cubicBezTo>
                  <a:cubicBezTo>
                    <a:pt x="956" y="5332"/>
                    <a:pt x="631" y="6765"/>
                    <a:pt x="316" y="8084"/>
                  </a:cubicBezTo>
                  <a:cubicBezTo>
                    <a:pt x="239" y="8476"/>
                    <a:pt x="0" y="9555"/>
                    <a:pt x="0" y="9555"/>
                  </a:cubicBezTo>
                  <a:cubicBezTo>
                    <a:pt x="153" y="9555"/>
                    <a:pt x="239" y="9594"/>
                    <a:pt x="316" y="9632"/>
                  </a:cubicBezTo>
                  <a:cubicBezTo>
                    <a:pt x="277" y="9431"/>
                    <a:pt x="354" y="8839"/>
                    <a:pt x="555" y="8160"/>
                  </a:cubicBezTo>
                  <a:cubicBezTo>
                    <a:pt x="918" y="6689"/>
                    <a:pt x="1309" y="5217"/>
                    <a:pt x="1749" y="4501"/>
                  </a:cubicBezTo>
                  <a:cubicBezTo>
                    <a:pt x="2867" y="2504"/>
                    <a:pt x="4854" y="1109"/>
                    <a:pt x="5456" y="516"/>
                  </a:cubicBezTo>
                  <a:cubicBezTo>
                    <a:pt x="5772" y="201"/>
                    <a:pt x="5848" y="0"/>
                    <a:pt x="57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0"/>
            <p:cNvSpPr/>
            <p:nvPr/>
          </p:nvSpPr>
          <p:spPr>
            <a:xfrm>
              <a:off x="633097" y="3221482"/>
              <a:ext cx="208969" cy="248890"/>
            </a:xfrm>
            <a:custGeom>
              <a:rect b="b" l="l" r="r" t="t"/>
              <a:pathLst>
                <a:path extrusionOk="0" h="8161" w="6852">
                  <a:moveTo>
                    <a:pt x="6728" y="1"/>
                  </a:moveTo>
                  <a:cubicBezTo>
                    <a:pt x="6613" y="1"/>
                    <a:pt x="6489" y="77"/>
                    <a:pt x="6059" y="392"/>
                  </a:cubicBezTo>
                  <a:cubicBezTo>
                    <a:pt x="5457" y="832"/>
                    <a:pt x="3307" y="1787"/>
                    <a:pt x="1835" y="3660"/>
                  </a:cubicBezTo>
                  <a:cubicBezTo>
                    <a:pt x="1157" y="4501"/>
                    <a:pt x="479" y="6603"/>
                    <a:pt x="1" y="8122"/>
                  </a:cubicBezTo>
                  <a:cubicBezTo>
                    <a:pt x="163" y="8161"/>
                    <a:pt x="326" y="8161"/>
                    <a:pt x="326" y="8161"/>
                  </a:cubicBezTo>
                  <a:cubicBezTo>
                    <a:pt x="326" y="8161"/>
                    <a:pt x="880" y="5294"/>
                    <a:pt x="2074" y="3737"/>
                  </a:cubicBezTo>
                  <a:cubicBezTo>
                    <a:pt x="3431" y="1950"/>
                    <a:pt x="5696" y="956"/>
                    <a:pt x="6374" y="440"/>
                  </a:cubicBezTo>
                  <a:cubicBezTo>
                    <a:pt x="6728" y="153"/>
                    <a:pt x="6852" y="1"/>
                    <a:pt x="672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80"/>
            <p:cNvSpPr/>
            <p:nvPr/>
          </p:nvSpPr>
          <p:spPr>
            <a:xfrm>
              <a:off x="651456" y="3261404"/>
              <a:ext cx="241632" cy="210128"/>
            </a:xfrm>
            <a:custGeom>
              <a:rect b="b" l="l" r="r" t="t"/>
              <a:pathLst>
                <a:path extrusionOk="0" h="6890" w="7923">
                  <a:moveTo>
                    <a:pt x="7846" y="1"/>
                  </a:moveTo>
                  <a:cubicBezTo>
                    <a:pt x="7721" y="1"/>
                    <a:pt x="7607" y="87"/>
                    <a:pt x="7129" y="326"/>
                  </a:cubicBezTo>
                  <a:cubicBezTo>
                    <a:pt x="6451" y="641"/>
                    <a:pt x="4301" y="994"/>
                    <a:pt x="2390" y="2791"/>
                  </a:cubicBezTo>
                  <a:cubicBezTo>
                    <a:pt x="1587" y="3507"/>
                    <a:pt x="479" y="5256"/>
                    <a:pt x="1" y="6852"/>
                  </a:cubicBezTo>
                  <a:cubicBezTo>
                    <a:pt x="154" y="6852"/>
                    <a:pt x="278" y="6890"/>
                    <a:pt x="278" y="6890"/>
                  </a:cubicBezTo>
                  <a:cubicBezTo>
                    <a:pt x="278" y="6890"/>
                    <a:pt x="1109" y="4148"/>
                    <a:pt x="2543" y="2829"/>
                  </a:cubicBezTo>
                  <a:cubicBezTo>
                    <a:pt x="4215" y="1319"/>
                    <a:pt x="6651" y="756"/>
                    <a:pt x="7406" y="402"/>
                  </a:cubicBezTo>
                  <a:cubicBezTo>
                    <a:pt x="7798" y="201"/>
                    <a:pt x="7922" y="39"/>
                    <a:pt x="784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80"/>
            <p:cNvSpPr/>
            <p:nvPr/>
          </p:nvSpPr>
          <p:spPr>
            <a:xfrm>
              <a:off x="673323" y="3306296"/>
              <a:ext cx="264627" cy="167584"/>
            </a:xfrm>
            <a:custGeom>
              <a:rect b="b" l="l" r="r" t="t"/>
              <a:pathLst>
                <a:path extrusionOk="0" h="5495" w="8677">
                  <a:moveTo>
                    <a:pt x="8562" y="0"/>
                  </a:moveTo>
                  <a:cubicBezTo>
                    <a:pt x="8476" y="0"/>
                    <a:pt x="8275" y="0"/>
                    <a:pt x="7559" y="124"/>
                  </a:cubicBezTo>
                  <a:cubicBezTo>
                    <a:pt x="6842" y="201"/>
                    <a:pt x="4816" y="401"/>
                    <a:pt x="2705" y="1959"/>
                  </a:cubicBezTo>
                  <a:cubicBezTo>
                    <a:pt x="1826" y="2590"/>
                    <a:pt x="679" y="3870"/>
                    <a:pt x="0" y="5456"/>
                  </a:cubicBezTo>
                  <a:cubicBezTo>
                    <a:pt x="41" y="5449"/>
                    <a:pt x="76" y="5445"/>
                    <a:pt x="106" y="5445"/>
                  </a:cubicBezTo>
                  <a:cubicBezTo>
                    <a:pt x="229" y="5445"/>
                    <a:pt x="278" y="5494"/>
                    <a:pt x="278" y="5494"/>
                  </a:cubicBezTo>
                  <a:cubicBezTo>
                    <a:pt x="278" y="5494"/>
                    <a:pt x="1271" y="3192"/>
                    <a:pt x="2867" y="2035"/>
                  </a:cubicBezTo>
                  <a:cubicBezTo>
                    <a:pt x="4654" y="717"/>
                    <a:pt x="6928" y="440"/>
                    <a:pt x="7759" y="325"/>
                  </a:cubicBezTo>
                  <a:cubicBezTo>
                    <a:pt x="8323" y="239"/>
                    <a:pt x="8677" y="48"/>
                    <a:pt x="856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0"/>
            <p:cNvSpPr/>
            <p:nvPr/>
          </p:nvSpPr>
          <p:spPr>
            <a:xfrm>
              <a:off x="694000" y="3336885"/>
              <a:ext cx="281553" cy="138459"/>
            </a:xfrm>
            <a:custGeom>
              <a:rect b="b" l="l" r="r" t="t"/>
              <a:pathLst>
                <a:path extrusionOk="0" h="4540" w="9232">
                  <a:moveTo>
                    <a:pt x="8123" y="0"/>
                  </a:moveTo>
                  <a:cubicBezTo>
                    <a:pt x="7406" y="39"/>
                    <a:pt x="5333" y="0"/>
                    <a:pt x="3059" y="1271"/>
                  </a:cubicBezTo>
                  <a:cubicBezTo>
                    <a:pt x="2151" y="1825"/>
                    <a:pt x="832" y="2982"/>
                    <a:pt x="1" y="4453"/>
                  </a:cubicBezTo>
                  <a:cubicBezTo>
                    <a:pt x="154" y="4453"/>
                    <a:pt x="278" y="4539"/>
                    <a:pt x="278" y="4539"/>
                  </a:cubicBezTo>
                  <a:cubicBezTo>
                    <a:pt x="278" y="4539"/>
                    <a:pt x="1549" y="2341"/>
                    <a:pt x="3221" y="1386"/>
                  </a:cubicBezTo>
                  <a:cubicBezTo>
                    <a:pt x="5170" y="278"/>
                    <a:pt x="7444" y="278"/>
                    <a:pt x="8276" y="239"/>
                  </a:cubicBezTo>
                  <a:cubicBezTo>
                    <a:pt x="8839" y="239"/>
                    <a:pt x="9231" y="77"/>
                    <a:pt x="9117" y="39"/>
                  </a:cubicBezTo>
                  <a:cubicBezTo>
                    <a:pt x="9031" y="0"/>
                    <a:pt x="8839" y="0"/>
                    <a:pt x="81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0"/>
            <p:cNvSpPr/>
            <p:nvPr/>
          </p:nvSpPr>
          <p:spPr>
            <a:xfrm>
              <a:off x="713244" y="3382021"/>
              <a:ext cx="269232" cy="97988"/>
            </a:xfrm>
            <a:custGeom>
              <a:rect b="b" l="l" r="r" t="t"/>
              <a:pathLst>
                <a:path extrusionOk="0" h="3213" w="8828">
                  <a:moveTo>
                    <a:pt x="6874" y="0"/>
                  </a:moveTo>
                  <a:cubicBezTo>
                    <a:pt x="5873" y="0"/>
                    <a:pt x="4305" y="142"/>
                    <a:pt x="2590" y="986"/>
                  </a:cubicBezTo>
                  <a:cubicBezTo>
                    <a:pt x="1873" y="1339"/>
                    <a:pt x="841" y="2104"/>
                    <a:pt x="1" y="3097"/>
                  </a:cubicBezTo>
                  <a:cubicBezTo>
                    <a:pt x="87" y="3136"/>
                    <a:pt x="201" y="3136"/>
                    <a:pt x="278" y="3212"/>
                  </a:cubicBezTo>
                  <a:cubicBezTo>
                    <a:pt x="841" y="2495"/>
                    <a:pt x="1711" y="1578"/>
                    <a:pt x="2752" y="1100"/>
                  </a:cubicBezTo>
                  <a:cubicBezTo>
                    <a:pt x="4245" y="368"/>
                    <a:pt x="5872" y="243"/>
                    <a:pt x="6957" y="243"/>
                  </a:cubicBezTo>
                  <a:cubicBezTo>
                    <a:pt x="7346" y="243"/>
                    <a:pt x="7665" y="259"/>
                    <a:pt x="7884" y="269"/>
                  </a:cubicBezTo>
                  <a:cubicBezTo>
                    <a:pt x="7942" y="273"/>
                    <a:pt x="7999" y="275"/>
                    <a:pt x="8054" y="275"/>
                  </a:cubicBezTo>
                  <a:cubicBezTo>
                    <a:pt x="8523" y="275"/>
                    <a:pt x="8827" y="141"/>
                    <a:pt x="8724" y="107"/>
                  </a:cubicBezTo>
                  <a:cubicBezTo>
                    <a:pt x="8638" y="68"/>
                    <a:pt x="8447" y="68"/>
                    <a:pt x="7731" y="30"/>
                  </a:cubicBezTo>
                  <a:cubicBezTo>
                    <a:pt x="7537" y="20"/>
                    <a:pt x="7244" y="0"/>
                    <a:pt x="687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0"/>
            <p:cNvSpPr/>
            <p:nvPr/>
          </p:nvSpPr>
          <p:spPr>
            <a:xfrm>
              <a:off x="737734" y="3417002"/>
              <a:ext cx="253068" cy="71456"/>
            </a:xfrm>
            <a:custGeom>
              <a:rect b="b" l="l" r="r" t="t"/>
              <a:pathLst>
                <a:path extrusionOk="0" h="2343" w="8298">
                  <a:moveTo>
                    <a:pt x="5956" y="0"/>
                  </a:moveTo>
                  <a:cubicBezTo>
                    <a:pt x="4961" y="0"/>
                    <a:pt x="3584" y="151"/>
                    <a:pt x="2064" y="832"/>
                  </a:cubicBezTo>
                  <a:cubicBezTo>
                    <a:pt x="1472" y="1071"/>
                    <a:pt x="717" y="1587"/>
                    <a:pt x="0" y="2227"/>
                  </a:cubicBezTo>
                  <a:cubicBezTo>
                    <a:pt x="77" y="2266"/>
                    <a:pt x="153" y="2304"/>
                    <a:pt x="191" y="2342"/>
                  </a:cubicBezTo>
                  <a:cubicBezTo>
                    <a:pt x="755" y="1826"/>
                    <a:pt x="1472" y="1272"/>
                    <a:pt x="2188" y="957"/>
                  </a:cubicBezTo>
                  <a:cubicBezTo>
                    <a:pt x="3494" y="376"/>
                    <a:pt x="4883" y="243"/>
                    <a:pt x="5939" y="243"/>
                  </a:cubicBezTo>
                  <a:cubicBezTo>
                    <a:pt x="6552" y="243"/>
                    <a:pt x="7052" y="288"/>
                    <a:pt x="7358" y="316"/>
                  </a:cubicBezTo>
                  <a:cubicBezTo>
                    <a:pt x="7434" y="322"/>
                    <a:pt x="7508" y="324"/>
                    <a:pt x="7577" y="324"/>
                  </a:cubicBezTo>
                  <a:cubicBezTo>
                    <a:pt x="8019" y="324"/>
                    <a:pt x="8298" y="228"/>
                    <a:pt x="8199" y="154"/>
                  </a:cubicBezTo>
                  <a:cubicBezTo>
                    <a:pt x="8122" y="116"/>
                    <a:pt x="7921" y="116"/>
                    <a:pt x="7243" y="78"/>
                  </a:cubicBezTo>
                  <a:cubicBezTo>
                    <a:pt x="6969" y="50"/>
                    <a:pt x="6525" y="0"/>
                    <a:pt x="595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0"/>
            <p:cNvSpPr/>
            <p:nvPr/>
          </p:nvSpPr>
          <p:spPr>
            <a:xfrm>
              <a:off x="755788" y="3451830"/>
              <a:ext cx="231415" cy="42727"/>
            </a:xfrm>
            <a:custGeom>
              <a:rect b="b" l="l" r="r" t="t"/>
              <a:pathLst>
                <a:path extrusionOk="0" h="1401" w="7588">
                  <a:moveTo>
                    <a:pt x="4685" y="0"/>
                  </a:moveTo>
                  <a:cubicBezTo>
                    <a:pt x="3769" y="0"/>
                    <a:pt x="2617" y="132"/>
                    <a:pt x="1357" y="608"/>
                  </a:cubicBezTo>
                  <a:cubicBezTo>
                    <a:pt x="956" y="770"/>
                    <a:pt x="478" y="1009"/>
                    <a:pt x="1" y="1286"/>
                  </a:cubicBezTo>
                  <a:cubicBezTo>
                    <a:pt x="77" y="1324"/>
                    <a:pt x="163" y="1363"/>
                    <a:pt x="239" y="1401"/>
                  </a:cubicBezTo>
                  <a:cubicBezTo>
                    <a:pt x="603" y="1124"/>
                    <a:pt x="1033" y="885"/>
                    <a:pt x="1472" y="722"/>
                  </a:cubicBezTo>
                  <a:cubicBezTo>
                    <a:pt x="2501" y="355"/>
                    <a:pt x="3556" y="243"/>
                    <a:pt x="4466" y="243"/>
                  </a:cubicBezTo>
                  <a:cubicBezTo>
                    <a:pt x="5424" y="243"/>
                    <a:pt x="6220" y="367"/>
                    <a:pt x="6651" y="445"/>
                  </a:cubicBezTo>
                  <a:cubicBezTo>
                    <a:pt x="6788" y="467"/>
                    <a:pt x="6916" y="475"/>
                    <a:pt x="7030" y="475"/>
                  </a:cubicBezTo>
                  <a:cubicBezTo>
                    <a:pt x="7375" y="475"/>
                    <a:pt x="7588" y="398"/>
                    <a:pt x="7530" y="369"/>
                  </a:cubicBezTo>
                  <a:cubicBezTo>
                    <a:pt x="7444" y="292"/>
                    <a:pt x="7205" y="245"/>
                    <a:pt x="6527" y="168"/>
                  </a:cubicBezTo>
                  <a:cubicBezTo>
                    <a:pt x="6182" y="113"/>
                    <a:pt x="5535" y="0"/>
                    <a:pt x="468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0"/>
            <p:cNvSpPr/>
            <p:nvPr/>
          </p:nvSpPr>
          <p:spPr>
            <a:xfrm>
              <a:off x="774148" y="3473270"/>
              <a:ext cx="191341" cy="31199"/>
            </a:xfrm>
            <a:custGeom>
              <a:rect b="b" l="l" r="r" t="t"/>
              <a:pathLst>
                <a:path extrusionOk="0" h="1023" w="6274">
                  <a:moveTo>
                    <a:pt x="3699" y="0"/>
                  </a:moveTo>
                  <a:cubicBezTo>
                    <a:pt x="2894" y="0"/>
                    <a:pt x="1891" y="116"/>
                    <a:pt x="794" y="545"/>
                  </a:cubicBezTo>
                  <a:cubicBezTo>
                    <a:pt x="555" y="621"/>
                    <a:pt x="278" y="736"/>
                    <a:pt x="1" y="898"/>
                  </a:cubicBezTo>
                  <a:cubicBezTo>
                    <a:pt x="39" y="937"/>
                    <a:pt x="77" y="975"/>
                    <a:pt x="153" y="1023"/>
                  </a:cubicBezTo>
                  <a:cubicBezTo>
                    <a:pt x="392" y="860"/>
                    <a:pt x="631" y="736"/>
                    <a:pt x="908" y="621"/>
                  </a:cubicBezTo>
                  <a:cubicBezTo>
                    <a:pt x="1802" y="298"/>
                    <a:pt x="2712" y="200"/>
                    <a:pt x="3498" y="200"/>
                  </a:cubicBezTo>
                  <a:cubicBezTo>
                    <a:pt x="4360" y="200"/>
                    <a:pt x="5072" y="318"/>
                    <a:pt x="5447" y="382"/>
                  </a:cubicBezTo>
                  <a:cubicBezTo>
                    <a:pt x="5547" y="390"/>
                    <a:pt x="5640" y="393"/>
                    <a:pt x="5724" y="393"/>
                  </a:cubicBezTo>
                  <a:cubicBezTo>
                    <a:pt x="6079" y="393"/>
                    <a:pt x="6273" y="337"/>
                    <a:pt x="6211" y="306"/>
                  </a:cubicBezTo>
                  <a:cubicBezTo>
                    <a:pt x="6125" y="258"/>
                    <a:pt x="5973" y="220"/>
                    <a:pt x="5371" y="144"/>
                  </a:cubicBezTo>
                  <a:cubicBezTo>
                    <a:pt x="5057" y="106"/>
                    <a:pt x="4469" y="0"/>
                    <a:pt x="36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0"/>
            <p:cNvSpPr/>
            <p:nvPr/>
          </p:nvSpPr>
          <p:spPr>
            <a:xfrm>
              <a:off x="792202" y="3493215"/>
              <a:ext cx="153951" cy="19701"/>
            </a:xfrm>
            <a:custGeom>
              <a:rect b="b" l="l" r="r" t="t"/>
              <a:pathLst>
                <a:path extrusionOk="0" h="646" w="5048">
                  <a:moveTo>
                    <a:pt x="2610" y="1"/>
                  </a:moveTo>
                  <a:cubicBezTo>
                    <a:pt x="2049" y="1"/>
                    <a:pt x="1381" y="76"/>
                    <a:pt x="641" y="321"/>
                  </a:cubicBezTo>
                  <a:cubicBezTo>
                    <a:pt x="441" y="369"/>
                    <a:pt x="240" y="445"/>
                    <a:pt x="1" y="560"/>
                  </a:cubicBezTo>
                  <a:cubicBezTo>
                    <a:pt x="39" y="608"/>
                    <a:pt x="77" y="646"/>
                    <a:pt x="125" y="646"/>
                  </a:cubicBezTo>
                  <a:cubicBezTo>
                    <a:pt x="316" y="560"/>
                    <a:pt x="517" y="445"/>
                    <a:pt x="718" y="407"/>
                  </a:cubicBezTo>
                  <a:cubicBezTo>
                    <a:pt x="1301" y="228"/>
                    <a:pt x="1892" y="168"/>
                    <a:pt x="2424" y="168"/>
                  </a:cubicBezTo>
                  <a:cubicBezTo>
                    <a:pt x="3199" y="168"/>
                    <a:pt x="3852" y="295"/>
                    <a:pt x="4186" y="369"/>
                  </a:cubicBezTo>
                  <a:cubicBezTo>
                    <a:pt x="4273" y="386"/>
                    <a:pt x="4363" y="393"/>
                    <a:pt x="4452" y="393"/>
                  </a:cubicBezTo>
                  <a:cubicBezTo>
                    <a:pt x="4764" y="393"/>
                    <a:pt x="5047" y="304"/>
                    <a:pt x="5018" y="244"/>
                  </a:cubicBezTo>
                  <a:cubicBezTo>
                    <a:pt x="5008" y="235"/>
                    <a:pt x="4976" y="233"/>
                    <a:pt x="4926" y="233"/>
                  </a:cubicBezTo>
                  <a:cubicBezTo>
                    <a:pt x="4876" y="233"/>
                    <a:pt x="4808" y="235"/>
                    <a:pt x="4728" y="235"/>
                  </a:cubicBezTo>
                  <a:cubicBezTo>
                    <a:pt x="4568" y="235"/>
                    <a:pt x="4358" y="225"/>
                    <a:pt x="4138" y="168"/>
                  </a:cubicBezTo>
                  <a:cubicBezTo>
                    <a:pt x="3851" y="120"/>
                    <a:pt x="3316" y="1"/>
                    <a:pt x="261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0"/>
            <p:cNvSpPr/>
            <p:nvPr/>
          </p:nvSpPr>
          <p:spPr>
            <a:xfrm>
              <a:off x="816417" y="3512794"/>
              <a:ext cx="118971" cy="10918"/>
            </a:xfrm>
            <a:custGeom>
              <a:rect b="b" l="l" r="r" t="t"/>
              <a:pathLst>
                <a:path extrusionOk="0" h="358" w="3901">
                  <a:moveTo>
                    <a:pt x="1706" y="0"/>
                  </a:moveTo>
                  <a:cubicBezTo>
                    <a:pt x="1239" y="0"/>
                    <a:pt x="687" y="58"/>
                    <a:pt x="86" y="243"/>
                  </a:cubicBezTo>
                  <a:cubicBezTo>
                    <a:pt x="48" y="281"/>
                    <a:pt x="48" y="281"/>
                    <a:pt x="0" y="281"/>
                  </a:cubicBezTo>
                  <a:lnTo>
                    <a:pt x="86" y="357"/>
                  </a:lnTo>
                  <a:cubicBezTo>
                    <a:pt x="86" y="357"/>
                    <a:pt x="124" y="357"/>
                    <a:pt x="163" y="319"/>
                  </a:cubicBezTo>
                  <a:cubicBezTo>
                    <a:pt x="644" y="181"/>
                    <a:pt x="1133" y="133"/>
                    <a:pt x="1579" y="133"/>
                  </a:cubicBezTo>
                  <a:cubicBezTo>
                    <a:pt x="2273" y="133"/>
                    <a:pt x="2862" y="249"/>
                    <a:pt x="3153" y="319"/>
                  </a:cubicBezTo>
                  <a:cubicBezTo>
                    <a:pt x="3214" y="326"/>
                    <a:pt x="3278" y="330"/>
                    <a:pt x="3343" y="330"/>
                  </a:cubicBezTo>
                  <a:cubicBezTo>
                    <a:pt x="3619" y="330"/>
                    <a:pt x="3901" y="274"/>
                    <a:pt x="3870" y="243"/>
                  </a:cubicBezTo>
                  <a:cubicBezTo>
                    <a:pt x="3784" y="204"/>
                    <a:pt x="3469" y="243"/>
                    <a:pt x="3067" y="157"/>
                  </a:cubicBezTo>
                  <a:cubicBezTo>
                    <a:pt x="2840" y="112"/>
                    <a:pt x="2354" y="0"/>
                    <a:pt x="17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0"/>
            <p:cNvSpPr/>
            <p:nvPr/>
          </p:nvSpPr>
          <p:spPr>
            <a:xfrm>
              <a:off x="826298" y="3524658"/>
              <a:ext cx="89785" cy="9942"/>
            </a:xfrm>
            <a:custGeom>
              <a:rect b="b" l="l" r="r" t="t"/>
              <a:pathLst>
                <a:path extrusionOk="0" h="326" w="2944">
                  <a:moveTo>
                    <a:pt x="1132" y="0"/>
                  </a:moveTo>
                  <a:cubicBezTo>
                    <a:pt x="821" y="0"/>
                    <a:pt x="467" y="34"/>
                    <a:pt x="77" y="131"/>
                  </a:cubicBezTo>
                  <a:cubicBezTo>
                    <a:pt x="77" y="131"/>
                    <a:pt x="39" y="131"/>
                    <a:pt x="1" y="169"/>
                  </a:cubicBezTo>
                  <a:cubicBezTo>
                    <a:pt x="39" y="169"/>
                    <a:pt x="39" y="207"/>
                    <a:pt x="77" y="207"/>
                  </a:cubicBezTo>
                  <a:lnTo>
                    <a:pt x="116" y="207"/>
                  </a:lnTo>
                  <a:cubicBezTo>
                    <a:pt x="417" y="132"/>
                    <a:pt x="719" y="104"/>
                    <a:pt x="1002" y="104"/>
                  </a:cubicBezTo>
                  <a:cubicBezTo>
                    <a:pt x="1616" y="104"/>
                    <a:pt x="2141" y="234"/>
                    <a:pt x="2390" y="293"/>
                  </a:cubicBezTo>
                  <a:cubicBezTo>
                    <a:pt x="2463" y="317"/>
                    <a:pt x="2543" y="326"/>
                    <a:pt x="2619" y="326"/>
                  </a:cubicBezTo>
                  <a:cubicBezTo>
                    <a:pt x="2792" y="326"/>
                    <a:pt x="2944" y="279"/>
                    <a:pt x="2944" y="245"/>
                  </a:cubicBezTo>
                  <a:cubicBezTo>
                    <a:pt x="2906" y="207"/>
                    <a:pt x="2629" y="245"/>
                    <a:pt x="2352" y="169"/>
                  </a:cubicBezTo>
                  <a:cubicBezTo>
                    <a:pt x="2140" y="119"/>
                    <a:pt x="1713" y="0"/>
                    <a:pt x="11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80"/>
            <p:cNvSpPr/>
            <p:nvPr/>
          </p:nvSpPr>
          <p:spPr>
            <a:xfrm>
              <a:off x="849324" y="3534753"/>
              <a:ext cx="39952" cy="11986"/>
            </a:xfrm>
            <a:custGeom>
              <a:rect b="b" l="l" r="r" t="t"/>
              <a:pathLst>
                <a:path extrusionOk="0" h="393" w="1310">
                  <a:moveTo>
                    <a:pt x="1119" y="0"/>
                  </a:moveTo>
                  <a:cubicBezTo>
                    <a:pt x="956" y="0"/>
                    <a:pt x="956" y="0"/>
                    <a:pt x="641" y="77"/>
                  </a:cubicBezTo>
                  <a:cubicBezTo>
                    <a:pt x="316" y="115"/>
                    <a:pt x="1" y="316"/>
                    <a:pt x="1" y="316"/>
                  </a:cubicBezTo>
                  <a:lnTo>
                    <a:pt x="115" y="392"/>
                  </a:lnTo>
                  <a:cubicBezTo>
                    <a:pt x="115" y="392"/>
                    <a:pt x="440" y="239"/>
                    <a:pt x="641" y="201"/>
                  </a:cubicBezTo>
                  <a:cubicBezTo>
                    <a:pt x="794" y="153"/>
                    <a:pt x="1119" y="77"/>
                    <a:pt x="1195" y="77"/>
                  </a:cubicBezTo>
                  <a:cubicBezTo>
                    <a:pt x="1310" y="39"/>
                    <a:pt x="1272" y="0"/>
                    <a:pt x="11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80"/>
            <p:cNvSpPr/>
            <p:nvPr/>
          </p:nvSpPr>
          <p:spPr>
            <a:xfrm>
              <a:off x="863902" y="3538260"/>
              <a:ext cx="26838" cy="17201"/>
            </a:xfrm>
            <a:custGeom>
              <a:rect b="b" l="l" r="r" t="t"/>
              <a:pathLst>
                <a:path extrusionOk="0" h="564" w="880">
                  <a:moveTo>
                    <a:pt x="832" y="0"/>
                  </a:moveTo>
                  <a:cubicBezTo>
                    <a:pt x="832" y="0"/>
                    <a:pt x="755" y="38"/>
                    <a:pt x="517" y="124"/>
                  </a:cubicBezTo>
                  <a:cubicBezTo>
                    <a:pt x="239" y="239"/>
                    <a:pt x="1" y="478"/>
                    <a:pt x="1" y="478"/>
                  </a:cubicBezTo>
                  <a:cubicBezTo>
                    <a:pt x="77" y="516"/>
                    <a:pt x="163" y="564"/>
                    <a:pt x="163" y="564"/>
                  </a:cubicBezTo>
                  <a:cubicBezTo>
                    <a:pt x="163" y="564"/>
                    <a:pt x="354" y="363"/>
                    <a:pt x="555" y="277"/>
                  </a:cubicBezTo>
                  <a:cubicBezTo>
                    <a:pt x="717" y="239"/>
                    <a:pt x="880" y="0"/>
                    <a:pt x="8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80"/>
            <p:cNvSpPr/>
            <p:nvPr/>
          </p:nvSpPr>
          <p:spPr>
            <a:xfrm>
              <a:off x="491192" y="3481138"/>
              <a:ext cx="80025" cy="118757"/>
            </a:xfrm>
            <a:custGeom>
              <a:rect b="b" l="l" r="r" t="t"/>
              <a:pathLst>
                <a:path extrusionOk="0" h="3894" w="2624">
                  <a:moveTo>
                    <a:pt x="440" y="0"/>
                  </a:moveTo>
                  <a:cubicBezTo>
                    <a:pt x="316" y="0"/>
                    <a:pt x="278" y="48"/>
                    <a:pt x="153" y="163"/>
                  </a:cubicBezTo>
                  <a:cubicBezTo>
                    <a:pt x="115" y="201"/>
                    <a:pt x="39" y="239"/>
                    <a:pt x="0" y="287"/>
                  </a:cubicBezTo>
                  <a:cubicBezTo>
                    <a:pt x="39" y="325"/>
                    <a:pt x="77" y="363"/>
                    <a:pt x="115" y="440"/>
                  </a:cubicBezTo>
                  <a:cubicBezTo>
                    <a:pt x="201" y="363"/>
                    <a:pt x="278" y="325"/>
                    <a:pt x="316" y="239"/>
                  </a:cubicBezTo>
                  <a:cubicBezTo>
                    <a:pt x="329" y="230"/>
                    <a:pt x="343" y="226"/>
                    <a:pt x="359" y="226"/>
                  </a:cubicBezTo>
                  <a:cubicBezTo>
                    <a:pt x="540" y="226"/>
                    <a:pt x="905" y="815"/>
                    <a:pt x="1309" y="1395"/>
                  </a:cubicBezTo>
                  <a:cubicBezTo>
                    <a:pt x="1673" y="1959"/>
                    <a:pt x="1911" y="2313"/>
                    <a:pt x="2504" y="3746"/>
                  </a:cubicBezTo>
                  <a:cubicBezTo>
                    <a:pt x="2547" y="3855"/>
                    <a:pt x="2575" y="3893"/>
                    <a:pt x="2592" y="3893"/>
                  </a:cubicBezTo>
                  <a:cubicBezTo>
                    <a:pt x="2624" y="3893"/>
                    <a:pt x="2615" y="3758"/>
                    <a:pt x="2590" y="3708"/>
                  </a:cubicBezTo>
                  <a:cubicBezTo>
                    <a:pt x="2227" y="2389"/>
                    <a:pt x="755" y="124"/>
                    <a:pt x="4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80"/>
            <p:cNvSpPr/>
            <p:nvPr/>
          </p:nvSpPr>
          <p:spPr>
            <a:xfrm>
              <a:off x="477773" y="3482602"/>
              <a:ext cx="70358" cy="118269"/>
            </a:xfrm>
            <a:custGeom>
              <a:rect b="b" l="l" r="r" t="t"/>
              <a:pathLst>
                <a:path extrusionOk="0" h="3878" w="2307">
                  <a:moveTo>
                    <a:pt x="39" y="0"/>
                  </a:moveTo>
                  <a:cubicBezTo>
                    <a:pt x="39" y="76"/>
                    <a:pt x="39" y="153"/>
                    <a:pt x="1" y="239"/>
                  </a:cubicBezTo>
                  <a:cubicBezTo>
                    <a:pt x="15" y="228"/>
                    <a:pt x="32" y="223"/>
                    <a:pt x="50" y="223"/>
                  </a:cubicBezTo>
                  <a:cubicBezTo>
                    <a:pt x="234" y="223"/>
                    <a:pt x="594" y="776"/>
                    <a:pt x="995" y="1386"/>
                  </a:cubicBezTo>
                  <a:cubicBezTo>
                    <a:pt x="1358" y="1911"/>
                    <a:pt x="1597" y="2303"/>
                    <a:pt x="2189" y="3698"/>
                  </a:cubicBezTo>
                  <a:cubicBezTo>
                    <a:pt x="2235" y="3832"/>
                    <a:pt x="2264" y="3878"/>
                    <a:pt x="2280" y="3878"/>
                  </a:cubicBezTo>
                  <a:cubicBezTo>
                    <a:pt x="2307" y="3878"/>
                    <a:pt x="2296" y="3746"/>
                    <a:pt x="2265" y="3698"/>
                  </a:cubicBezTo>
                  <a:cubicBezTo>
                    <a:pt x="1912" y="2341"/>
                    <a:pt x="440" y="76"/>
                    <a:pt x="1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80"/>
            <p:cNvSpPr/>
            <p:nvPr/>
          </p:nvSpPr>
          <p:spPr>
            <a:xfrm>
              <a:off x="513058" y="3480711"/>
              <a:ext cx="75695" cy="113237"/>
            </a:xfrm>
            <a:custGeom>
              <a:rect b="b" l="l" r="r" t="t"/>
              <a:pathLst>
                <a:path extrusionOk="0" h="3713" w="2482">
                  <a:moveTo>
                    <a:pt x="319" y="0"/>
                  </a:moveTo>
                  <a:cubicBezTo>
                    <a:pt x="253" y="0"/>
                    <a:pt x="208" y="45"/>
                    <a:pt x="115" y="138"/>
                  </a:cubicBezTo>
                  <a:cubicBezTo>
                    <a:pt x="76" y="177"/>
                    <a:pt x="38" y="177"/>
                    <a:pt x="0" y="215"/>
                  </a:cubicBezTo>
                  <a:cubicBezTo>
                    <a:pt x="38" y="253"/>
                    <a:pt x="76" y="301"/>
                    <a:pt x="115" y="377"/>
                  </a:cubicBezTo>
                  <a:cubicBezTo>
                    <a:pt x="201" y="339"/>
                    <a:pt x="239" y="253"/>
                    <a:pt x="277" y="215"/>
                  </a:cubicBezTo>
                  <a:cubicBezTo>
                    <a:pt x="291" y="205"/>
                    <a:pt x="306" y="201"/>
                    <a:pt x="322" y="201"/>
                  </a:cubicBezTo>
                  <a:cubicBezTo>
                    <a:pt x="500" y="201"/>
                    <a:pt x="830" y="747"/>
                    <a:pt x="1233" y="1333"/>
                  </a:cubicBezTo>
                  <a:cubicBezTo>
                    <a:pt x="1586" y="1849"/>
                    <a:pt x="1787" y="2212"/>
                    <a:pt x="2351" y="3559"/>
                  </a:cubicBezTo>
                  <a:cubicBezTo>
                    <a:pt x="2405" y="3674"/>
                    <a:pt x="2435" y="3712"/>
                    <a:pt x="2451" y="3712"/>
                  </a:cubicBezTo>
                  <a:cubicBezTo>
                    <a:pt x="2481" y="3712"/>
                    <a:pt x="2465" y="3584"/>
                    <a:pt x="2465" y="3559"/>
                  </a:cubicBezTo>
                  <a:cubicBezTo>
                    <a:pt x="2112" y="2250"/>
                    <a:pt x="678" y="100"/>
                    <a:pt x="392" y="14"/>
                  </a:cubicBezTo>
                  <a:cubicBezTo>
                    <a:pt x="364" y="5"/>
                    <a:pt x="340" y="0"/>
                    <a:pt x="3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80"/>
            <p:cNvSpPr/>
            <p:nvPr/>
          </p:nvSpPr>
          <p:spPr>
            <a:xfrm>
              <a:off x="533736" y="3477326"/>
              <a:ext cx="71273" cy="105704"/>
            </a:xfrm>
            <a:custGeom>
              <a:rect b="b" l="l" r="r" t="t"/>
              <a:pathLst>
                <a:path extrusionOk="0" h="3466" w="2337">
                  <a:moveTo>
                    <a:pt x="417" y="0"/>
                  </a:moveTo>
                  <a:cubicBezTo>
                    <a:pt x="337" y="0"/>
                    <a:pt x="293" y="63"/>
                    <a:pt x="192" y="125"/>
                  </a:cubicBezTo>
                  <a:cubicBezTo>
                    <a:pt x="115" y="211"/>
                    <a:pt x="39" y="288"/>
                    <a:pt x="0" y="326"/>
                  </a:cubicBezTo>
                  <a:cubicBezTo>
                    <a:pt x="0" y="364"/>
                    <a:pt x="39" y="412"/>
                    <a:pt x="77" y="450"/>
                  </a:cubicBezTo>
                  <a:cubicBezTo>
                    <a:pt x="153" y="412"/>
                    <a:pt x="278" y="288"/>
                    <a:pt x="354" y="249"/>
                  </a:cubicBezTo>
                  <a:cubicBezTo>
                    <a:pt x="366" y="238"/>
                    <a:pt x="380" y="232"/>
                    <a:pt x="396" y="232"/>
                  </a:cubicBezTo>
                  <a:cubicBezTo>
                    <a:pt x="552" y="232"/>
                    <a:pt x="911" y="753"/>
                    <a:pt x="1310" y="1367"/>
                  </a:cubicBezTo>
                  <a:cubicBezTo>
                    <a:pt x="1625" y="1845"/>
                    <a:pt x="1625" y="1960"/>
                    <a:pt x="2227" y="3317"/>
                  </a:cubicBezTo>
                  <a:cubicBezTo>
                    <a:pt x="2267" y="3428"/>
                    <a:pt x="2294" y="3466"/>
                    <a:pt x="2309" y="3466"/>
                  </a:cubicBezTo>
                  <a:cubicBezTo>
                    <a:pt x="2337" y="3466"/>
                    <a:pt x="2328" y="3341"/>
                    <a:pt x="2303" y="3317"/>
                  </a:cubicBezTo>
                  <a:cubicBezTo>
                    <a:pt x="1950" y="1998"/>
                    <a:pt x="755" y="87"/>
                    <a:pt x="478" y="11"/>
                  </a:cubicBezTo>
                  <a:cubicBezTo>
                    <a:pt x="455" y="4"/>
                    <a:pt x="436" y="0"/>
                    <a:pt x="41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80"/>
            <p:cNvSpPr/>
            <p:nvPr/>
          </p:nvSpPr>
          <p:spPr>
            <a:xfrm>
              <a:off x="559079" y="3477326"/>
              <a:ext cx="65478" cy="95945"/>
            </a:xfrm>
            <a:custGeom>
              <a:rect b="b" l="l" r="r" t="t"/>
              <a:pathLst>
                <a:path extrusionOk="0" h="3146" w="2147">
                  <a:moveTo>
                    <a:pt x="380" y="0"/>
                  </a:moveTo>
                  <a:cubicBezTo>
                    <a:pt x="300" y="0"/>
                    <a:pt x="257" y="63"/>
                    <a:pt x="163" y="125"/>
                  </a:cubicBezTo>
                  <a:cubicBezTo>
                    <a:pt x="125" y="211"/>
                    <a:pt x="39" y="249"/>
                    <a:pt x="1" y="326"/>
                  </a:cubicBezTo>
                  <a:cubicBezTo>
                    <a:pt x="1" y="364"/>
                    <a:pt x="39" y="412"/>
                    <a:pt x="77" y="450"/>
                  </a:cubicBezTo>
                  <a:cubicBezTo>
                    <a:pt x="163" y="412"/>
                    <a:pt x="278" y="288"/>
                    <a:pt x="316" y="249"/>
                  </a:cubicBezTo>
                  <a:cubicBezTo>
                    <a:pt x="325" y="242"/>
                    <a:pt x="337" y="239"/>
                    <a:pt x="352" y="239"/>
                  </a:cubicBezTo>
                  <a:cubicBezTo>
                    <a:pt x="584" y="239"/>
                    <a:pt x="1433" y="1191"/>
                    <a:pt x="2036" y="2992"/>
                  </a:cubicBezTo>
                  <a:cubicBezTo>
                    <a:pt x="2076" y="3106"/>
                    <a:pt x="2102" y="3146"/>
                    <a:pt x="2118" y="3146"/>
                  </a:cubicBezTo>
                  <a:cubicBezTo>
                    <a:pt x="2146" y="3146"/>
                    <a:pt x="2137" y="3009"/>
                    <a:pt x="2112" y="2954"/>
                  </a:cubicBezTo>
                  <a:cubicBezTo>
                    <a:pt x="1797" y="1683"/>
                    <a:pt x="717" y="87"/>
                    <a:pt x="440" y="11"/>
                  </a:cubicBezTo>
                  <a:cubicBezTo>
                    <a:pt x="418" y="4"/>
                    <a:pt x="398" y="0"/>
                    <a:pt x="38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0"/>
            <p:cNvSpPr/>
            <p:nvPr/>
          </p:nvSpPr>
          <p:spPr>
            <a:xfrm>
              <a:off x="582105" y="3476045"/>
              <a:ext cx="59318" cy="87101"/>
            </a:xfrm>
            <a:custGeom>
              <a:rect b="b" l="l" r="r" t="t"/>
              <a:pathLst>
                <a:path extrusionOk="0" h="2856" w="1945">
                  <a:moveTo>
                    <a:pt x="322" y="0"/>
                  </a:moveTo>
                  <a:cubicBezTo>
                    <a:pt x="254" y="0"/>
                    <a:pt x="211" y="43"/>
                    <a:pt x="125" y="129"/>
                  </a:cubicBezTo>
                  <a:cubicBezTo>
                    <a:pt x="87" y="167"/>
                    <a:pt x="39" y="215"/>
                    <a:pt x="1" y="253"/>
                  </a:cubicBezTo>
                  <a:cubicBezTo>
                    <a:pt x="39" y="291"/>
                    <a:pt x="87" y="330"/>
                    <a:pt x="125" y="368"/>
                  </a:cubicBezTo>
                  <a:cubicBezTo>
                    <a:pt x="163" y="330"/>
                    <a:pt x="240" y="291"/>
                    <a:pt x="278" y="215"/>
                  </a:cubicBezTo>
                  <a:cubicBezTo>
                    <a:pt x="290" y="206"/>
                    <a:pt x="305" y="201"/>
                    <a:pt x="322" y="201"/>
                  </a:cubicBezTo>
                  <a:cubicBezTo>
                    <a:pt x="550" y="201"/>
                    <a:pt x="1242" y="944"/>
                    <a:pt x="1835" y="2680"/>
                  </a:cubicBezTo>
                  <a:cubicBezTo>
                    <a:pt x="1878" y="2811"/>
                    <a:pt x="1905" y="2856"/>
                    <a:pt x="1919" y="2856"/>
                  </a:cubicBezTo>
                  <a:cubicBezTo>
                    <a:pt x="1945" y="2856"/>
                    <a:pt x="1936" y="2728"/>
                    <a:pt x="1912" y="2680"/>
                  </a:cubicBezTo>
                  <a:cubicBezTo>
                    <a:pt x="1596" y="1409"/>
                    <a:pt x="679" y="91"/>
                    <a:pt x="402" y="14"/>
                  </a:cubicBezTo>
                  <a:cubicBezTo>
                    <a:pt x="371" y="5"/>
                    <a:pt x="345" y="0"/>
                    <a:pt x="32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0"/>
            <p:cNvSpPr/>
            <p:nvPr/>
          </p:nvSpPr>
          <p:spPr>
            <a:xfrm>
              <a:off x="605130" y="3476045"/>
              <a:ext cx="54682" cy="80117"/>
            </a:xfrm>
            <a:custGeom>
              <a:rect b="b" l="l" r="r" t="t"/>
              <a:pathLst>
                <a:path extrusionOk="0" h="2627" w="1793">
                  <a:moveTo>
                    <a:pt x="366" y="0"/>
                  </a:moveTo>
                  <a:cubicBezTo>
                    <a:pt x="301" y="0"/>
                    <a:pt x="256" y="43"/>
                    <a:pt x="163" y="129"/>
                  </a:cubicBezTo>
                  <a:cubicBezTo>
                    <a:pt x="125" y="167"/>
                    <a:pt x="48" y="215"/>
                    <a:pt x="1" y="253"/>
                  </a:cubicBezTo>
                  <a:cubicBezTo>
                    <a:pt x="48" y="291"/>
                    <a:pt x="87" y="368"/>
                    <a:pt x="87" y="406"/>
                  </a:cubicBezTo>
                  <a:cubicBezTo>
                    <a:pt x="163" y="368"/>
                    <a:pt x="287" y="291"/>
                    <a:pt x="325" y="215"/>
                  </a:cubicBezTo>
                  <a:cubicBezTo>
                    <a:pt x="336" y="203"/>
                    <a:pt x="352" y="197"/>
                    <a:pt x="372" y="197"/>
                  </a:cubicBezTo>
                  <a:cubicBezTo>
                    <a:pt x="557" y="197"/>
                    <a:pt x="1103" y="753"/>
                    <a:pt x="1673" y="2480"/>
                  </a:cubicBezTo>
                  <a:cubicBezTo>
                    <a:pt x="1716" y="2589"/>
                    <a:pt x="1744" y="2627"/>
                    <a:pt x="1761" y="2627"/>
                  </a:cubicBezTo>
                  <a:cubicBezTo>
                    <a:pt x="1792" y="2627"/>
                    <a:pt x="1784" y="2491"/>
                    <a:pt x="1759" y="2441"/>
                  </a:cubicBezTo>
                  <a:cubicBezTo>
                    <a:pt x="1434" y="1171"/>
                    <a:pt x="717" y="91"/>
                    <a:pt x="440" y="14"/>
                  </a:cubicBezTo>
                  <a:cubicBezTo>
                    <a:pt x="411" y="5"/>
                    <a:pt x="388" y="0"/>
                    <a:pt x="3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0"/>
            <p:cNvSpPr/>
            <p:nvPr/>
          </p:nvSpPr>
          <p:spPr>
            <a:xfrm>
              <a:off x="628431" y="3476045"/>
              <a:ext cx="47241" cy="72249"/>
            </a:xfrm>
            <a:custGeom>
              <a:rect b="b" l="l" r="r" t="t"/>
              <a:pathLst>
                <a:path extrusionOk="0" h="2369" w="1549">
                  <a:moveTo>
                    <a:pt x="341" y="0"/>
                  </a:moveTo>
                  <a:cubicBezTo>
                    <a:pt x="292" y="0"/>
                    <a:pt x="247" y="43"/>
                    <a:pt x="154" y="129"/>
                  </a:cubicBezTo>
                  <a:cubicBezTo>
                    <a:pt x="77" y="167"/>
                    <a:pt x="39" y="215"/>
                    <a:pt x="1" y="253"/>
                  </a:cubicBezTo>
                  <a:cubicBezTo>
                    <a:pt x="39" y="291"/>
                    <a:pt x="77" y="330"/>
                    <a:pt x="116" y="368"/>
                  </a:cubicBezTo>
                  <a:cubicBezTo>
                    <a:pt x="192" y="330"/>
                    <a:pt x="240" y="291"/>
                    <a:pt x="316" y="215"/>
                  </a:cubicBezTo>
                  <a:cubicBezTo>
                    <a:pt x="332" y="198"/>
                    <a:pt x="353" y="188"/>
                    <a:pt x="380" y="188"/>
                  </a:cubicBezTo>
                  <a:cubicBezTo>
                    <a:pt x="545" y="188"/>
                    <a:pt x="915" y="588"/>
                    <a:pt x="1434" y="2203"/>
                  </a:cubicBezTo>
                  <a:cubicBezTo>
                    <a:pt x="1475" y="2327"/>
                    <a:pt x="1501" y="2368"/>
                    <a:pt x="1518" y="2368"/>
                  </a:cubicBezTo>
                  <a:cubicBezTo>
                    <a:pt x="1549" y="2368"/>
                    <a:pt x="1549" y="2227"/>
                    <a:pt x="1549" y="2203"/>
                  </a:cubicBezTo>
                  <a:cubicBezTo>
                    <a:pt x="1195" y="932"/>
                    <a:pt x="718" y="91"/>
                    <a:pt x="393" y="14"/>
                  </a:cubicBezTo>
                  <a:cubicBezTo>
                    <a:pt x="374" y="5"/>
                    <a:pt x="357" y="0"/>
                    <a:pt x="3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0"/>
            <p:cNvSpPr/>
            <p:nvPr/>
          </p:nvSpPr>
          <p:spPr>
            <a:xfrm>
              <a:off x="401224" y="3473849"/>
              <a:ext cx="34035" cy="25679"/>
            </a:xfrm>
            <a:custGeom>
              <a:rect b="b" l="l" r="r" t="t"/>
              <a:pathLst>
                <a:path extrusionOk="0" h="842" w="1116">
                  <a:moveTo>
                    <a:pt x="323" y="0"/>
                  </a:moveTo>
                  <a:cubicBezTo>
                    <a:pt x="198" y="0"/>
                    <a:pt x="198" y="48"/>
                    <a:pt x="122" y="86"/>
                  </a:cubicBezTo>
                  <a:cubicBezTo>
                    <a:pt x="0" y="172"/>
                    <a:pt x="83" y="215"/>
                    <a:pt x="164" y="215"/>
                  </a:cubicBezTo>
                  <a:cubicBezTo>
                    <a:pt x="191" y="215"/>
                    <a:pt x="218" y="211"/>
                    <a:pt x="237" y="201"/>
                  </a:cubicBezTo>
                  <a:cubicBezTo>
                    <a:pt x="249" y="191"/>
                    <a:pt x="274" y="179"/>
                    <a:pt x="313" y="179"/>
                  </a:cubicBezTo>
                  <a:cubicBezTo>
                    <a:pt x="426" y="179"/>
                    <a:pt x="657" y="281"/>
                    <a:pt x="1039" y="841"/>
                  </a:cubicBezTo>
                  <a:cubicBezTo>
                    <a:pt x="1039" y="765"/>
                    <a:pt x="1078" y="717"/>
                    <a:pt x="1116" y="679"/>
                  </a:cubicBezTo>
                  <a:cubicBezTo>
                    <a:pt x="800" y="239"/>
                    <a:pt x="476" y="48"/>
                    <a:pt x="32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0"/>
            <p:cNvSpPr/>
            <p:nvPr/>
          </p:nvSpPr>
          <p:spPr>
            <a:xfrm>
              <a:off x="450966" y="3523682"/>
              <a:ext cx="5337" cy="9485"/>
            </a:xfrm>
            <a:custGeom>
              <a:rect b="b" l="l" r="r" t="t"/>
              <a:pathLst>
                <a:path extrusionOk="0" h="311" w="175">
                  <a:moveTo>
                    <a:pt x="87" y="0"/>
                  </a:moveTo>
                  <a:cubicBezTo>
                    <a:pt x="39" y="39"/>
                    <a:pt x="39" y="86"/>
                    <a:pt x="1" y="125"/>
                  </a:cubicBezTo>
                  <a:cubicBezTo>
                    <a:pt x="39" y="125"/>
                    <a:pt x="39" y="163"/>
                    <a:pt x="39" y="163"/>
                  </a:cubicBezTo>
                  <a:cubicBezTo>
                    <a:pt x="95" y="272"/>
                    <a:pt x="127" y="310"/>
                    <a:pt x="144" y="310"/>
                  </a:cubicBezTo>
                  <a:cubicBezTo>
                    <a:pt x="175" y="310"/>
                    <a:pt x="150" y="174"/>
                    <a:pt x="125" y="125"/>
                  </a:cubicBezTo>
                  <a:cubicBezTo>
                    <a:pt x="125" y="86"/>
                    <a:pt x="87" y="39"/>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0"/>
            <p:cNvSpPr/>
            <p:nvPr/>
          </p:nvSpPr>
          <p:spPr>
            <a:xfrm>
              <a:off x="424463" y="3476167"/>
              <a:ext cx="15767" cy="7624"/>
            </a:xfrm>
            <a:custGeom>
              <a:rect b="b" l="l" r="r" t="t"/>
              <a:pathLst>
                <a:path extrusionOk="0" h="250" w="517">
                  <a:moveTo>
                    <a:pt x="197" y="0"/>
                  </a:moveTo>
                  <a:cubicBezTo>
                    <a:pt x="137" y="0"/>
                    <a:pt x="95" y="69"/>
                    <a:pt x="0" y="163"/>
                  </a:cubicBezTo>
                  <a:cubicBezTo>
                    <a:pt x="38" y="163"/>
                    <a:pt x="38" y="211"/>
                    <a:pt x="77" y="249"/>
                  </a:cubicBezTo>
                  <a:cubicBezTo>
                    <a:pt x="115" y="211"/>
                    <a:pt x="191" y="211"/>
                    <a:pt x="191" y="163"/>
                  </a:cubicBezTo>
                  <a:cubicBezTo>
                    <a:pt x="208" y="150"/>
                    <a:pt x="234" y="141"/>
                    <a:pt x="265" y="141"/>
                  </a:cubicBezTo>
                  <a:cubicBezTo>
                    <a:pt x="322" y="141"/>
                    <a:pt x="398" y="169"/>
                    <a:pt x="478" y="249"/>
                  </a:cubicBezTo>
                  <a:cubicBezTo>
                    <a:pt x="516" y="211"/>
                    <a:pt x="516" y="163"/>
                    <a:pt x="516" y="125"/>
                  </a:cubicBezTo>
                  <a:cubicBezTo>
                    <a:pt x="430" y="49"/>
                    <a:pt x="316" y="10"/>
                    <a:pt x="239" y="10"/>
                  </a:cubicBezTo>
                  <a:cubicBezTo>
                    <a:pt x="224" y="4"/>
                    <a:pt x="210" y="0"/>
                    <a:pt x="19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0"/>
            <p:cNvSpPr/>
            <p:nvPr/>
          </p:nvSpPr>
          <p:spPr>
            <a:xfrm>
              <a:off x="460877" y="3509104"/>
              <a:ext cx="17414" cy="31382"/>
            </a:xfrm>
            <a:custGeom>
              <a:rect b="b" l="l" r="r" t="t"/>
              <a:pathLst>
                <a:path extrusionOk="0" h="1029" w="571">
                  <a:moveTo>
                    <a:pt x="77" y="1"/>
                  </a:moveTo>
                  <a:cubicBezTo>
                    <a:pt x="77" y="39"/>
                    <a:pt x="39" y="87"/>
                    <a:pt x="1" y="87"/>
                  </a:cubicBezTo>
                  <a:cubicBezTo>
                    <a:pt x="154" y="325"/>
                    <a:pt x="278" y="603"/>
                    <a:pt x="431" y="880"/>
                  </a:cubicBezTo>
                  <a:cubicBezTo>
                    <a:pt x="488" y="991"/>
                    <a:pt x="521" y="1029"/>
                    <a:pt x="538" y="1029"/>
                  </a:cubicBezTo>
                  <a:cubicBezTo>
                    <a:pt x="571" y="1029"/>
                    <a:pt x="555" y="904"/>
                    <a:pt x="555" y="880"/>
                  </a:cubicBezTo>
                  <a:cubicBezTo>
                    <a:pt x="392" y="517"/>
                    <a:pt x="240" y="239"/>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0"/>
            <p:cNvSpPr/>
            <p:nvPr/>
          </p:nvSpPr>
          <p:spPr>
            <a:xfrm>
              <a:off x="653804" y="3477204"/>
              <a:ext cx="39708" cy="62916"/>
            </a:xfrm>
            <a:custGeom>
              <a:rect b="b" l="l" r="r" t="t"/>
              <a:pathLst>
                <a:path extrusionOk="0" h="2063" w="1302">
                  <a:moveTo>
                    <a:pt x="442" y="0"/>
                  </a:moveTo>
                  <a:cubicBezTo>
                    <a:pt x="377" y="0"/>
                    <a:pt x="332" y="43"/>
                    <a:pt x="239" y="129"/>
                  </a:cubicBezTo>
                  <a:cubicBezTo>
                    <a:pt x="163" y="215"/>
                    <a:pt x="77" y="292"/>
                    <a:pt x="0" y="330"/>
                  </a:cubicBezTo>
                  <a:cubicBezTo>
                    <a:pt x="38" y="368"/>
                    <a:pt x="38" y="416"/>
                    <a:pt x="77" y="454"/>
                  </a:cubicBezTo>
                  <a:lnTo>
                    <a:pt x="124" y="416"/>
                  </a:lnTo>
                  <a:cubicBezTo>
                    <a:pt x="239" y="368"/>
                    <a:pt x="316" y="292"/>
                    <a:pt x="402" y="215"/>
                  </a:cubicBezTo>
                  <a:cubicBezTo>
                    <a:pt x="428" y="194"/>
                    <a:pt x="455" y="180"/>
                    <a:pt x="483" y="180"/>
                  </a:cubicBezTo>
                  <a:cubicBezTo>
                    <a:pt x="620" y="180"/>
                    <a:pt x="799" y="503"/>
                    <a:pt x="1195" y="1887"/>
                  </a:cubicBezTo>
                  <a:cubicBezTo>
                    <a:pt x="1223" y="2019"/>
                    <a:pt x="1247" y="2063"/>
                    <a:pt x="1264" y="2063"/>
                  </a:cubicBezTo>
                  <a:cubicBezTo>
                    <a:pt x="1293" y="2063"/>
                    <a:pt x="1301" y="1935"/>
                    <a:pt x="1271" y="1887"/>
                  </a:cubicBezTo>
                  <a:cubicBezTo>
                    <a:pt x="956" y="607"/>
                    <a:pt x="793" y="91"/>
                    <a:pt x="516" y="15"/>
                  </a:cubicBezTo>
                  <a:cubicBezTo>
                    <a:pt x="488" y="5"/>
                    <a:pt x="464" y="0"/>
                    <a:pt x="4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0"/>
            <p:cNvSpPr/>
            <p:nvPr/>
          </p:nvSpPr>
          <p:spPr>
            <a:xfrm>
              <a:off x="703637" y="3482175"/>
              <a:ext cx="28698" cy="46509"/>
            </a:xfrm>
            <a:custGeom>
              <a:rect b="b" l="l" r="r" t="t"/>
              <a:pathLst>
                <a:path extrusionOk="0" h="1525" w="941">
                  <a:moveTo>
                    <a:pt x="273" y="0"/>
                  </a:moveTo>
                  <a:cubicBezTo>
                    <a:pt x="220" y="0"/>
                    <a:pt x="176" y="68"/>
                    <a:pt x="77" y="129"/>
                  </a:cubicBezTo>
                  <a:cubicBezTo>
                    <a:pt x="38" y="167"/>
                    <a:pt x="38" y="167"/>
                    <a:pt x="0" y="167"/>
                  </a:cubicBezTo>
                  <a:cubicBezTo>
                    <a:pt x="38" y="205"/>
                    <a:pt x="38" y="253"/>
                    <a:pt x="38" y="291"/>
                  </a:cubicBezTo>
                  <a:cubicBezTo>
                    <a:pt x="163" y="291"/>
                    <a:pt x="201" y="253"/>
                    <a:pt x="277" y="167"/>
                  </a:cubicBezTo>
                  <a:cubicBezTo>
                    <a:pt x="301" y="150"/>
                    <a:pt x="326" y="141"/>
                    <a:pt x="352" y="141"/>
                  </a:cubicBezTo>
                  <a:cubicBezTo>
                    <a:pt x="499" y="141"/>
                    <a:pt x="669" y="444"/>
                    <a:pt x="832" y="1323"/>
                  </a:cubicBezTo>
                  <a:cubicBezTo>
                    <a:pt x="851" y="1470"/>
                    <a:pt x="875" y="1524"/>
                    <a:pt x="894" y="1524"/>
                  </a:cubicBezTo>
                  <a:cubicBezTo>
                    <a:pt x="922" y="1524"/>
                    <a:pt x="940" y="1405"/>
                    <a:pt x="917" y="1285"/>
                  </a:cubicBezTo>
                  <a:cubicBezTo>
                    <a:pt x="717" y="129"/>
                    <a:pt x="640" y="90"/>
                    <a:pt x="316" y="14"/>
                  </a:cubicBezTo>
                  <a:cubicBezTo>
                    <a:pt x="300" y="4"/>
                    <a:pt x="286" y="0"/>
                    <a:pt x="27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80"/>
            <p:cNvSpPr/>
            <p:nvPr/>
          </p:nvSpPr>
          <p:spPr>
            <a:xfrm>
              <a:off x="681771" y="3478485"/>
              <a:ext cx="31046" cy="56176"/>
            </a:xfrm>
            <a:custGeom>
              <a:rect b="b" l="l" r="r" t="t"/>
              <a:pathLst>
                <a:path extrusionOk="0" h="1842" w="1018">
                  <a:moveTo>
                    <a:pt x="342" y="1"/>
                  </a:moveTo>
                  <a:cubicBezTo>
                    <a:pt x="261" y="1"/>
                    <a:pt x="217" y="65"/>
                    <a:pt x="115" y="135"/>
                  </a:cubicBezTo>
                  <a:cubicBezTo>
                    <a:pt x="39" y="211"/>
                    <a:pt x="1" y="288"/>
                    <a:pt x="77" y="288"/>
                  </a:cubicBezTo>
                  <a:cubicBezTo>
                    <a:pt x="108" y="297"/>
                    <a:pt x="134" y="302"/>
                    <a:pt x="157" y="302"/>
                  </a:cubicBezTo>
                  <a:cubicBezTo>
                    <a:pt x="225" y="302"/>
                    <a:pt x="268" y="259"/>
                    <a:pt x="354" y="173"/>
                  </a:cubicBezTo>
                  <a:cubicBezTo>
                    <a:pt x="365" y="162"/>
                    <a:pt x="378" y="156"/>
                    <a:pt x="392" y="156"/>
                  </a:cubicBezTo>
                  <a:cubicBezTo>
                    <a:pt x="528" y="156"/>
                    <a:pt x="770" y="707"/>
                    <a:pt x="918" y="1645"/>
                  </a:cubicBezTo>
                  <a:cubicBezTo>
                    <a:pt x="933" y="1788"/>
                    <a:pt x="955" y="1842"/>
                    <a:pt x="973" y="1842"/>
                  </a:cubicBezTo>
                  <a:cubicBezTo>
                    <a:pt x="999" y="1842"/>
                    <a:pt x="1017" y="1726"/>
                    <a:pt x="994" y="1607"/>
                  </a:cubicBezTo>
                  <a:cubicBezTo>
                    <a:pt x="832" y="450"/>
                    <a:pt x="679" y="135"/>
                    <a:pt x="402" y="11"/>
                  </a:cubicBezTo>
                  <a:cubicBezTo>
                    <a:pt x="379" y="4"/>
                    <a:pt x="360" y="1"/>
                    <a:pt x="3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80"/>
            <p:cNvSpPr/>
            <p:nvPr/>
          </p:nvSpPr>
          <p:spPr>
            <a:xfrm>
              <a:off x="427940" y="3481138"/>
              <a:ext cx="11132" cy="9942"/>
            </a:xfrm>
            <a:custGeom>
              <a:rect b="b" l="l" r="r" t="t"/>
              <a:pathLst>
                <a:path extrusionOk="0" h="326" w="365">
                  <a:moveTo>
                    <a:pt x="163" y="0"/>
                  </a:moveTo>
                  <a:cubicBezTo>
                    <a:pt x="125" y="0"/>
                    <a:pt x="1" y="124"/>
                    <a:pt x="1" y="124"/>
                  </a:cubicBezTo>
                  <a:lnTo>
                    <a:pt x="163" y="325"/>
                  </a:lnTo>
                  <a:cubicBezTo>
                    <a:pt x="163" y="325"/>
                    <a:pt x="240" y="325"/>
                    <a:pt x="278" y="287"/>
                  </a:cubicBezTo>
                  <a:cubicBezTo>
                    <a:pt x="316" y="239"/>
                    <a:pt x="364" y="124"/>
                    <a:pt x="364" y="124"/>
                  </a:cubicBezTo>
                  <a:cubicBezTo>
                    <a:pt x="364" y="124"/>
                    <a:pt x="202"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0"/>
            <p:cNvSpPr/>
            <p:nvPr/>
          </p:nvSpPr>
          <p:spPr>
            <a:xfrm>
              <a:off x="549472" y="3488427"/>
              <a:ext cx="7319" cy="8753"/>
            </a:xfrm>
            <a:custGeom>
              <a:rect b="b" l="l" r="r" t="t"/>
              <a:pathLst>
                <a:path extrusionOk="0" h="287" w="240">
                  <a:moveTo>
                    <a:pt x="0" y="0"/>
                  </a:moveTo>
                  <a:cubicBezTo>
                    <a:pt x="0" y="0"/>
                    <a:pt x="0" y="163"/>
                    <a:pt x="39" y="201"/>
                  </a:cubicBezTo>
                  <a:cubicBezTo>
                    <a:pt x="39" y="242"/>
                    <a:pt x="56" y="252"/>
                    <a:pt x="78" y="252"/>
                  </a:cubicBezTo>
                  <a:cubicBezTo>
                    <a:pt x="103" y="252"/>
                    <a:pt x="133" y="239"/>
                    <a:pt x="153" y="239"/>
                  </a:cubicBezTo>
                  <a:cubicBezTo>
                    <a:pt x="201" y="239"/>
                    <a:pt x="239" y="287"/>
                    <a:pt x="239" y="287"/>
                  </a:cubicBezTo>
                  <a:cubicBezTo>
                    <a:pt x="239" y="287"/>
                    <a:pt x="115" y="48"/>
                    <a:pt x="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0"/>
            <p:cNvSpPr/>
            <p:nvPr/>
          </p:nvSpPr>
          <p:spPr>
            <a:xfrm>
              <a:off x="561428" y="3487238"/>
              <a:ext cx="7319" cy="8478"/>
            </a:xfrm>
            <a:custGeom>
              <a:rect b="b" l="l" r="r" t="t"/>
              <a:pathLst>
                <a:path extrusionOk="0" h="278" w="240">
                  <a:moveTo>
                    <a:pt x="239" y="1"/>
                  </a:moveTo>
                  <a:lnTo>
                    <a:pt x="163" y="39"/>
                  </a:lnTo>
                  <a:cubicBezTo>
                    <a:pt x="124" y="87"/>
                    <a:pt x="0" y="125"/>
                    <a:pt x="0" y="125"/>
                  </a:cubicBezTo>
                  <a:lnTo>
                    <a:pt x="124" y="278"/>
                  </a:lnTo>
                  <a:cubicBezTo>
                    <a:pt x="124" y="278"/>
                    <a:pt x="163" y="240"/>
                    <a:pt x="201" y="202"/>
                  </a:cubicBezTo>
                  <a:cubicBezTo>
                    <a:pt x="239" y="163"/>
                    <a:pt x="239" y="1"/>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0"/>
            <p:cNvSpPr/>
            <p:nvPr/>
          </p:nvSpPr>
          <p:spPr>
            <a:xfrm>
              <a:off x="585887" y="3486079"/>
              <a:ext cx="3538" cy="5002"/>
            </a:xfrm>
            <a:custGeom>
              <a:rect b="b" l="l" r="r" t="t"/>
              <a:pathLst>
                <a:path extrusionOk="0" h="164" w="116">
                  <a:moveTo>
                    <a:pt x="116" y="1"/>
                  </a:moveTo>
                  <a:lnTo>
                    <a:pt x="1" y="77"/>
                  </a:lnTo>
                  <a:lnTo>
                    <a:pt x="77" y="163"/>
                  </a:lnTo>
                  <a:cubicBezTo>
                    <a:pt x="77" y="163"/>
                    <a:pt x="116" y="125"/>
                    <a:pt x="1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0"/>
            <p:cNvSpPr/>
            <p:nvPr/>
          </p:nvSpPr>
          <p:spPr>
            <a:xfrm>
              <a:off x="657586" y="3486079"/>
              <a:ext cx="8478" cy="8783"/>
            </a:xfrm>
            <a:custGeom>
              <a:rect b="b" l="l" r="r" t="t"/>
              <a:pathLst>
                <a:path extrusionOk="0" h="288" w="278">
                  <a:moveTo>
                    <a:pt x="278" y="1"/>
                  </a:moveTo>
                  <a:lnTo>
                    <a:pt x="278" y="1"/>
                  </a:lnTo>
                  <a:cubicBezTo>
                    <a:pt x="278" y="1"/>
                    <a:pt x="192" y="39"/>
                    <a:pt x="153" y="77"/>
                  </a:cubicBezTo>
                  <a:cubicBezTo>
                    <a:pt x="77" y="163"/>
                    <a:pt x="0" y="163"/>
                    <a:pt x="0" y="163"/>
                  </a:cubicBezTo>
                  <a:lnTo>
                    <a:pt x="39" y="278"/>
                  </a:lnTo>
                  <a:lnTo>
                    <a:pt x="77" y="278"/>
                  </a:lnTo>
                  <a:cubicBezTo>
                    <a:pt x="96" y="278"/>
                    <a:pt x="115" y="287"/>
                    <a:pt x="140" y="287"/>
                  </a:cubicBezTo>
                  <a:cubicBezTo>
                    <a:pt x="165" y="287"/>
                    <a:pt x="196" y="278"/>
                    <a:pt x="239" y="240"/>
                  </a:cubicBezTo>
                  <a:cubicBezTo>
                    <a:pt x="278" y="163"/>
                    <a:pt x="278" y="1"/>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0"/>
            <p:cNvSpPr/>
            <p:nvPr/>
          </p:nvSpPr>
          <p:spPr>
            <a:xfrm>
              <a:off x="666034" y="3484920"/>
              <a:ext cx="10827" cy="10796"/>
            </a:xfrm>
            <a:custGeom>
              <a:rect b="b" l="l" r="r" t="t"/>
              <a:pathLst>
                <a:path extrusionOk="0" h="354" w="355">
                  <a:moveTo>
                    <a:pt x="77" y="0"/>
                  </a:moveTo>
                  <a:lnTo>
                    <a:pt x="77" y="163"/>
                  </a:lnTo>
                  <a:cubicBezTo>
                    <a:pt x="77" y="201"/>
                    <a:pt x="1" y="278"/>
                    <a:pt x="1" y="278"/>
                  </a:cubicBezTo>
                  <a:cubicBezTo>
                    <a:pt x="1" y="278"/>
                    <a:pt x="49" y="326"/>
                    <a:pt x="108" y="326"/>
                  </a:cubicBezTo>
                  <a:cubicBezTo>
                    <a:pt x="123" y="326"/>
                    <a:pt x="138" y="323"/>
                    <a:pt x="153" y="316"/>
                  </a:cubicBezTo>
                  <a:cubicBezTo>
                    <a:pt x="201" y="316"/>
                    <a:pt x="239" y="354"/>
                    <a:pt x="278" y="354"/>
                  </a:cubicBezTo>
                  <a:lnTo>
                    <a:pt x="354" y="354"/>
                  </a:lnTo>
                  <a:cubicBezTo>
                    <a:pt x="354" y="354"/>
                    <a:pt x="239" y="115"/>
                    <a:pt x="201" y="77"/>
                  </a:cubicBezTo>
                  <a:cubicBezTo>
                    <a:pt x="153" y="0"/>
                    <a:pt x="77" y="0"/>
                    <a:pt x="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2" name="Google Shape;11732;p80"/>
          <p:cNvGrpSpPr/>
          <p:nvPr/>
        </p:nvGrpSpPr>
        <p:grpSpPr>
          <a:xfrm>
            <a:off x="769991" y="2591353"/>
            <a:ext cx="1823859" cy="686192"/>
            <a:chOff x="2835901" y="2145592"/>
            <a:chExt cx="1214044" cy="456761"/>
          </a:xfrm>
        </p:grpSpPr>
        <p:sp>
          <p:nvSpPr>
            <p:cNvPr id="11733" name="Google Shape;11733;p80"/>
            <p:cNvSpPr/>
            <p:nvPr/>
          </p:nvSpPr>
          <p:spPr>
            <a:xfrm>
              <a:off x="2835901" y="2145592"/>
              <a:ext cx="1214044" cy="281400"/>
            </a:xfrm>
            <a:custGeom>
              <a:rect b="b" l="l" r="r" t="t"/>
              <a:pathLst>
                <a:path extrusionOk="0" h="9227" w="39808">
                  <a:moveTo>
                    <a:pt x="6689" y="1"/>
                  </a:moveTo>
                  <a:cubicBezTo>
                    <a:pt x="5571" y="1"/>
                    <a:pt x="4099" y="718"/>
                    <a:pt x="2666" y="1836"/>
                  </a:cubicBezTo>
                  <a:cubicBezTo>
                    <a:pt x="1510" y="2705"/>
                    <a:pt x="755" y="3546"/>
                    <a:pt x="115" y="4578"/>
                  </a:cubicBezTo>
                  <a:cubicBezTo>
                    <a:pt x="0" y="4740"/>
                    <a:pt x="315" y="5094"/>
                    <a:pt x="755" y="5180"/>
                  </a:cubicBezTo>
                  <a:cubicBezTo>
                    <a:pt x="841" y="5194"/>
                    <a:pt x="916" y="5200"/>
                    <a:pt x="984" y="5200"/>
                  </a:cubicBezTo>
                  <a:cubicBezTo>
                    <a:pt x="1295" y="5200"/>
                    <a:pt x="1457" y="5073"/>
                    <a:pt x="1787" y="4979"/>
                  </a:cubicBezTo>
                  <a:cubicBezTo>
                    <a:pt x="2188" y="4855"/>
                    <a:pt x="3144" y="4740"/>
                    <a:pt x="3583" y="4664"/>
                  </a:cubicBezTo>
                  <a:cubicBezTo>
                    <a:pt x="3605" y="4660"/>
                    <a:pt x="3626" y="4658"/>
                    <a:pt x="3647" y="4658"/>
                  </a:cubicBezTo>
                  <a:cubicBezTo>
                    <a:pt x="4076" y="4658"/>
                    <a:pt x="4236" y="5484"/>
                    <a:pt x="4692" y="6049"/>
                  </a:cubicBezTo>
                  <a:cubicBezTo>
                    <a:pt x="5294" y="6728"/>
                    <a:pt x="6402" y="6651"/>
                    <a:pt x="7166" y="7368"/>
                  </a:cubicBezTo>
                  <a:cubicBezTo>
                    <a:pt x="7608" y="7767"/>
                    <a:pt x="7988" y="7831"/>
                    <a:pt x="8335" y="7831"/>
                  </a:cubicBezTo>
                  <a:cubicBezTo>
                    <a:pt x="8499" y="7831"/>
                    <a:pt x="8656" y="7817"/>
                    <a:pt x="8809" y="7817"/>
                  </a:cubicBezTo>
                  <a:cubicBezTo>
                    <a:pt x="8913" y="7817"/>
                    <a:pt x="9015" y="7824"/>
                    <a:pt x="9116" y="7846"/>
                  </a:cubicBezTo>
                  <a:cubicBezTo>
                    <a:pt x="10216" y="8135"/>
                    <a:pt x="11431" y="9226"/>
                    <a:pt x="13704" y="9226"/>
                  </a:cubicBezTo>
                  <a:cubicBezTo>
                    <a:pt x="14213" y="9226"/>
                    <a:pt x="14776" y="9171"/>
                    <a:pt x="15403" y="9040"/>
                  </a:cubicBezTo>
                  <a:cubicBezTo>
                    <a:pt x="18069" y="8486"/>
                    <a:pt x="20018" y="8763"/>
                    <a:pt x="21375" y="6728"/>
                  </a:cubicBezTo>
                  <a:cubicBezTo>
                    <a:pt x="21652" y="6288"/>
                    <a:pt x="23764" y="6288"/>
                    <a:pt x="26592" y="5696"/>
                  </a:cubicBezTo>
                  <a:cubicBezTo>
                    <a:pt x="27397" y="5521"/>
                    <a:pt x="28141" y="5497"/>
                    <a:pt x="28924" y="5497"/>
                  </a:cubicBezTo>
                  <a:cubicBezTo>
                    <a:pt x="29217" y="5497"/>
                    <a:pt x="29515" y="5501"/>
                    <a:pt x="29824" y="5501"/>
                  </a:cubicBezTo>
                  <a:cubicBezTo>
                    <a:pt x="30770" y="5501"/>
                    <a:pt x="31817" y="5470"/>
                    <a:pt x="33119" y="5218"/>
                  </a:cubicBezTo>
                  <a:cubicBezTo>
                    <a:pt x="38259" y="4263"/>
                    <a:pt x="39807" y="3947"/>
                    <a:pt x="39807" y="3947"/>
                  </a:cubicBezTo>
                  <a:cubicBezTo>
                    <a:pt x="39807" y="3947"/>
                    <a:pt x="37418" y="3546"/>
                    <a:pt x="33596" y="3106"/>
                  </a:cubicBezTo>
                  <a:cubicBezTo>
                    <a:pt x="31249" y="2879"/>
                    <a:pt x="28287" y="2184"/>
                    <a:pt x="25913" y="2184"/>
                  </a:cubicBezTo>
                  <a:cubicBezTo>
                    <a:pt x="25794" y="2184"/>
                    <a:pt x="25676" y="2185"/>
                    <a:pt x="25560" y="2189"/>
                  </a:cubicBezTo>
                  <a:cubicBezTo>
                    <a:pt x="24809" y="2218"/>
                    <a:pt x="24153" y="2230"/>
                    <a:pt x="23574" y="2230"/>
                  </a:cubicBezTo>
                  <a:cubicBezTo>
                    <a:pt x="20897" y="2230"/>
                    <a:pt x="19877" y="1968"/>
                    <a:pt x="18824" y="1874"/>
                  </a:cubicBezTo>
                  <a:cubicBezTo>
                    <a:pt x="18364" y="1834"/>
                    <a:pt x="17944" y="1817"/>
                    <a:pt x="17558" y="1817"/>
                  </a:cubicBezTo>
                  <a:cubicBezTo>
                    <a:pt x="15242" y="1817"/>
                    <a:pt x="14127" y="2428"/>
                    <a:pt x="12661" y="2428"/>
                  </a:cubicBezTo>
                  <a:cubicBezTo>
                    <a:pt x="10387" y="2428"/>
                    <a:pt x="9269" y="2667"/>
                    <a:pt x="8514" y="3345"/>
                  </a:cubicBezTo>
                  <a:cubicBezTo>
                    <a:pt x="7759" y="4024"/>
                    <a:pt x="7281" y="4339"/>
                    <a:pt x="6689" y="4377"/>
                  </a:cubicBezTo>
                  <a:cubicBezTo>
                    <a:pt x="6676" y="4378"/>
                    <a:pt x="6664" y="4379"/>
                    <a:pt x="6651" y="4379"/>
                  </a:cubicBezTo>
                  <a:cubicBezTo>
                    <a:pt x="6097" y="4379"/>
                    <a:pt x="5485" y="3373"/>
                    <a:pt x="5093" y="2906"/>
                  </a:cubicBezTo>
                  <a:cubicBezTo>
                    <a:pt x="4653" y="2428"/>
                    <a:pt x="4214" y="2275"/>
                    <a:pt x="4214" y="2275"/>
                  </a:cubicBezTo>
                  <a:cubicBezTo>
                    <a:pt x="4214" y="2275"/>
                    <a:pt x="4539" y="1836"/>
                    <a:pt x="4816" y="1635"/>
                  </a:cubicBezTo>
                  <a:cubicBezTo>
                    <a:pt x="5647" y="1033"/>
                    <a:pt x="5848" y="842"/>
                    <a:pt x="6326" y="842"/>
                  </a:cubicBezTo>
                  <a:cubicBezTo>
                    <a:pt x="7281" y="794"/>
                    <a:pt x="7080" y="718"/>
                    <a:pt x="7319" y="402"/>
                  </a:cubicBezTo>
                  <a:cubicBezTo>
                    <a:pt x="7482" y="163"/>
                    <a:pt x="7444" y="1"/>
                    <a:pt x="668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0"/>
            <p:cNvSpPr/>
            <p:nvPr/>
          </p:nvSpPr>
          <p:spPr>
            <a:xfrm>
              <a:off x="3023857" y="2350748"/>
              <a:ext cx="137269" cy="214458"/>
            </a:xfrm>
            <a:custGeom>
              <a:rect b="b" l="l" r="r" t="t"/>
              <a:pathLst>
                <a:path extrusionOk="0" h="7032" w="4501">
                  <a:moveTo>
                    <a:pt x="917" y="1"/>
                  </a:moveTo>
                  <a:cubicBezTo>
                    <a:pt x="917" y="1"/>
                    <a:pt x="1003" y="918"/>
                    <a:pt x="1481" y="1558"/>
                  </a:cubicBezTo>
                  <a:cubicBezTo>
                    <a:pt x="1797" y="2036"/>
                    <a:pt x="2112" y="2189"/>
                    <a:pt x="2437" y="2428"/>
                  </a:cubicBezTo>
                  <a:cubicBezTo>
                    <a:pt x="2752" y="2667"/>
                    <a:pt x="3192" y="2829"/>
                    <a:pt x="3067" y="3030"/>
                  </a:cubicBezTo>
                  <a:cubicBezTo>
                    <a:pt x="2953" y="3144"/>
                    <a:pt x="2714" y="3307"/>
                    <a:pt x="2274" y="3546"/>
                  </a:cubicBezTo>
                  <a:cubicBezTo>
                    <a:pt x="1720" y="3823"/>
                    <a:pt x="917" y="4262"/>
                    <a:pt x="765" y="4463"/>
                  </a:cubicBezTo>
                  <a:cubicBezTo>
                    <a:pt x="401" y="4778"/>
                    <a:pt x="325" y="4941"/>
                    <a:pt x="201" y="5218"/>
                  </a:cubicBezTo>
                  <a:cubicBezTo>
                    <a:pt x="0" y="5581"/>
                    <a:pt x="163" y="5772"/>
                    <a:pt x="124" y="6135"/>
                  </a:cubicBezTo>
                  <a:cubicBezTo>
                    <a:pt x="124" y="6489"/>
                    <a:pt x="124" y="6728"/>
                    <a:pt x="86" y="6967"/>
                  </a:cubicBezTo>
                  <a:cubicBezTo>
                    <a:pt x="70" y="7012"/>
                    <a:pt x="77" y="7031"/>
                    <a:pt x="99" y="7031"/>
                  </a:cubicBezTo>
                  <a:cubicBezTo>
                    <a:pt x="195" y="7031"/>
                    <a:pt x="571" y="6675"/>
                    <a:pt x="602" y="6451"/>
                  </a:cubicBezTo>
                  <a:cubicBezTo>
                    <a:pt x="602" y="6336"/>
                    <a:pt x="640" y="5973"/>
                    <a:pt x="717" y="5696"/>
                  </a:cubicBezTo>
                  <a:cubicBezTo>
                    <a:pt x="751" y="5786"/>
                    <a:pt x="841" y="5850"/>
                    <a:pt x="888" y="5850"/>
                  </a:cubicBezTo>
                  <a:cubicBezTo>
                    <a:pt x="906" y="5850"/>
                    <a:pt x="917" y="5841"/>
                    <a:pt x="917" y="5820"/>
                  </a:cubicBezTo>
                  <a:cubicBezTo>
                    <a:pt x="917" y="5657"/>
                    <a:pt x="1003" y="5141"/>
                    <a:pt x="1042" y="5055"/>
                  </a:cubicBezTo>
                  <a:cubicBezTo>
                    <a:pt x="1195" y="4817"/>
                    <a:pt x="1911" y="4425"/>
                    <a:pt x="2915" y="4224"/>
                  </a:cubicBezTo>
                  <a:cubicBezTo>
                    <a:pt x="3870" y="4024"/>
                    <a:pt x="4501" y="3670"/>
                    <a:pt x="4386" y="3144"/>
                  </a:cubicBezTo>
                  <a:cubicBezTo>
                    <a:pt x="4300" y="2714"/>
                    <a:pt x="3708" y="1597"/>
                    <a:pt x="3631" y="918"/>
                  </a:cubicBezTo>
                  <a:cubicBezTo>
                    <a:pt x="3583" y="240"/>
                    <a:pt x="918" y="1"/>
                    <a:pt x="9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0"/>
            <p:cNvSpPr/>
            <p:nvPr/>
          </p:nvSpPr>
          <p:spPr>
            <a:xfrm>
              <a:off x="3092049" y="2361819"/>
              <a:ext cx="126199" cy="239558"/>
            </a:xfrm>
            <a:custGeom>
              <a:rect b="b" l="l" r="r" t="t"/>
              <a:pathLst>
                <a:path extrusionOk="0" h="7855" w="4138">
                  <a:moveTo>
                    <a:pt x="3020" y="1"/>
                  </a:moveTo>
                  <a:lnTo>
                    <a:pt x="115" y="240"/>
                  </a:lnTo>
                  <a:cubicBezTo>
                    <a:pt x="115" y="240"/>
                    <a:pt x="0" y="756"/>
                    <a:pt x="793" y="1396"/>
                  </a:cubicBezTo>
                  <a:cubicBezTo>
                    <a:pt x="1586" y="1988"/>
                    <a:pt x="2150" y="2781"/>
                    <a:pt x="2704" y="3460"/>
                  </a:cubicBezTo>
                  <a:cubicBezTo>
                    <a:pt x="2943" y="3737"/>
                    <a:pt x="2504" y="5333"/>
                    <a:pt x="2150" y="6690"/>
                  </a:cubicBezTo>
                  <a:cubicBezTo>
                    <a:pt x="2026" y="7205"/>
                    <a:pt x="2112" y="7244"/>
                    <a:pt x="1787" y="7320"/>
                  </a:cubicBezTo>
                  <a:cubicBezTo>
                    <a:pt x="1472" y="7406"/>
                    <a:pt x="1271" y="7483"/>
                    <a:pt x="1156" y="7645"/>
                  </a:cubicBezTo>
                  <a:cubicBezTo>
                    <a:pt x="1084" y="7773"/>
                    <a:pt x="1437" y="7855"/>
                    <a:pt x="1744" y="7855"/>
                  </a:cubicBezTo>
                  <a:cubicBezTo>
                    <a:pt x="1802" y="7855"/>
                    <a:pt x="1859" y="7852"/>
                    <a:pt x="1911" y="7846"/>
                  </a:cubicBezTo>
                  <a:cubicBezTo>
                    <a:pt x="2226" y="7798"/>
                    <a:pt x="2351" y="7721"/>
                    <a:pt x="2504" y="7368"/>
                  </a:cubicBezTo>
                  <a:cubicBezTo>
                    <a:pt x="2542" y="7282"/>
                    <a:pt x="2590" y="7167"/>
                    <a:pt x="2628" y="7081"/>
                  </a:cubicBezTo>
                  <a:cubicBezTo>
                    <a:pt x="2660" y="7216"/>
                    <a:pt x="2777" y="7292"/>
                    <a:pt x="2816" y="7292"/>
                  </a:cubicBezTo>
                  <a:cubicBezTo>
                    <a:pt x="2824" y="7292"/>
                    <a:pt x="2828" y="7288"/>
                    <a:pt x="2828" y="7282"/>
                  </a:cubicBezTo>
                  <a:cubicBezTo>
                    <a:pt x="2867" y="7205"/>
                    <a:pt x="2828" y="7043"/>
                    <a:pt x="2781" y="6928"/>
                  </a:cubicBezTo>
                  <a:lnTo>
                    <a:pt x="2781" y="6690"/>
                  </a:lnTo>
                  <a:cubicBezTo>
                    <a:pt x="2943" y="6288"/>
                    <a:pt x="3067" y="5935"/>
                    <a:pt x="3144" y="5648"/>
                  </a:cubicBezTo>
                  <a:cubicBezTo>
                    <a:pt x="3258" y="5256"/>
                    <a:pt x="4138" y="3938"/>
                    <a:pt x="4061" y="3221"/>
                  </a:cubicBezTo>
                  <a:cubicBezTo>
                    <a:pt x="3975" y="2504"/>
                    <a:pt x="3698" y="2351"/>
                    <a:pt x="3459" y="1826"/>
                  </a:cubicBezTo>
                  <a:cubicBezTo>
                    <a:pt x="3220" y="1272"/>
                    <a:pt x="3020" y="1"/>
                    <a:pt x="302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80"/>
            <p:cNvSpPr/>
            <p:nvPr/>
          </p:nvSpPr>
          <p:spPr>
            <a:xfrm>
              <a:off x="3286105" y="2379904"/>
              <a:ext cx="138459" cy="222449"/>
            </a:xfrm>
            <a:custGeom>
              <a:rect b="b" l="l" r="r" t="t"/>
              <a:pathLst>
                <a:path extrusionOk="0" h="7294" w="4540">
                  <a:moveTo>
                    <a:pt x="3469" y="0"/>
                  </a:moveTo>
                  <a:lnTo>
                    <a:pt x="288" y="277"/>
                  </a:lnTo>
                  <a:cubicBezTo>
                    <a:pt x="288" y="277"/>
                    <a:pt x="1" y="956"/>
                    <a:pt x="956" y="2274"/>
                  </a:cubicBezTo>
                  <a:cubicBezTo>
                    <a:pt x="1673" y="3306"/>
                    <a:pt x="2590" y="3507"/>
                    <a:pt x="2953" y="4501"/>
                  </a:cubicBezTo>
                  <a:cubicBezTo>
                    <a:pt x="3106" y="4940"/>
                    <a:pt x="2629" y="5179"/>
                    <a:pt x="2237" y="5819"/>
                  </a:cubicBezTo>
                  <a:cubicBezTo>
                    <a:pt x="1874" y="6412"/>
                    <a:pt x="1358" y="6374"/>
                    <a:pt x="1081" y="6689"/>
                  </a:cubicBezTo>
                  <a:cubicBezTo>
                    <a:pt x="765" y="7014"/>
                    <a:pt x="842" y="7205"/>
                    <a:pt x="842" y="7205"/>
                  </a:cubicBezTo>
                  <a:cubicBezTo>
                    <a:pt x="842" y="7205"/>
                    <a:pt x="1254" y="7294"/>
                    <a:pt x="1728" y="7294"/>
                  </a:cubicBezTo>
                  <a:cubicBezTo>
                    <a:pt x="1895" y="7294"/>
                    <a:pt x="2070" y="7283"/>
                    <a:pt x="2237" y="7253"/>
                  </a:cubicBezTo>
                  <a:cubicBezTo>
                    <a:pt x="2867" y="7128"/>
                    <a:pt x="3307" y="6412"/>
                    <a:pt x="3508" y="6058"/>
                  </a:cubicBezTo>
                  <a:cubicBezTo>
                    <a:pt x="3747" y="5695"/>
                    <a:pt x="4540" y="4816"/>
                    <a:pt x="4349" y="4185"/>
                  </a:cubicBezTo>
                  <a:cubicBezTo>
                    <a:pt x="4186" y="3545"/>
                    <a:pt x="3747" y="2666"/>
                    <a:pt x="3708" y="2188"/>
                  </a:cubicBezTo>
                  <a:cubicBezTo>
                    <a:pt x="3670" y="1711"/>
                    <a:pt x="3469" y="0"/>
                    <a:pt x="34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80"/>
            <p:cNvSpPr/>
            <p:nvPr/>
          </p:nvSpPr>
          <p:spPr>
            <a:xfrm>
              <a:off x="3376164" y="2319793"/>
              <a:ext cx="182162" cy="282468"/>
            </a:xfrm>
            <a:custGeom>
              <a:rect b="b" l="l" r="r" t="t"/>
              <a:pathLst>
                <a:path extrusionOk="0" h="9262" w="5973">
                  <a:moveTo>
                    <a:pt x="1950" y="0"/>
                  </a:moveTo>
                  <a:cubicBezTo>
                    <a:pt x="1174" y="0"/>
                    <a:pt x="0" y="2535"/>
                    <a:pt x="0" y="2535"/>
                  </a:cubicBezTo>
                  <a:cubicBezTo>
                    <a:pt x="0" y="2535"/>
                    <a:pt x="870" y="3882"/>
                    <a:pt x="1634" y="4446"/>
                  </a:cubicBezTo>
                  <a:cubicBezTo>
                    <a:pt x="2389" y="5039"/>
                    <a:pt x="3383" y="5717"/>
                    <a:pt x="3660" y="5832"/>
                  </a:cubicBezTo>
                  <a:cubicBezTo>
                    <a:pt x="4377" y="6195"/>
                    <a:pt x="4979" y="6911"/>
                    <a:pt x="4855" y="8068"/>
                  </a:cubicBezTo>
                  <a:cubicBezTo>
                    <a:pt x="4816" y="8383"/>
                    <a:pt x="4377" y="8583"/>
                    <a:pt x="4138" y="8861"/>
                  </a:cubicBezTo>
                  <a:cubicBezTo>
                    <a:pt x="3899" y="9138"/>
                    <a:pt x="3937" y="9262"/>
                    <a:pt x="3937" y="9262"/>
                  </a:cubicBezTo>
                  <a:lnTo>
                    <a:pt x="5055" y="9262"/>
                  </a:lnTo>
                  <a:cubicBezTo>
                    <a:pt x="5332" y="9262"/>
                    <a:pt x="5571" y="9023"/>
                    <a:pt x="5772" y="8459"/>
                  </a:cubicBezTo>
                  <a:cubicBezTo>
                    <a:pt x="5973" y="7867"/>
                    <a:pt x="5734" y="6911"/>
                    <a:pt x="5571" y="6548"/>
                  </a:cubicBezTo>
                  <a:cubicBezTo>
                    <a:pt x="5093" y="5277"/>
                    <a:pt x="4539" y="5201"/>
                    <a:pt x="4214" y="4761"/>
                  </a:cubicBezTo>
                  <a:cubicBezTo>
                    <a:pt x="3106" y="3366"/>
                    <a:pt x="2982" y="1216"/>
                    <a:pt x="2265" y="185"/>
                  </a:cubicBezTo>
                  <a:cubicBezTo>
                    <a:pt x="2172" y="56"/>
                    <a:pt x="2066" y="0"/>
                    <a:pt x="19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0"/>
            <p:cNvSpPr/>
            <p:nvPr/>
          </p:nvSpPr>
          <p:spPr>
            <a:xfrm>
              <a:off x="2841726" y="2151539"/>
              <a:ext cx="216471" cy="149346"/>
            </a:xfrm>
            <a:custGeom>
              <a:rect b="b" l="l" r="r" t="t"/>
              <a:pathLst>
                <a:path extrusionOk="0" h="4897" w="7098">
                  <a:moveTo>
                    <a:pt x="6751" y="1"/>
                  </a:moveTo>
                  <a:cubicBezTo>
                    <a:pt x="6711" y="1"/>
                    <a:pt x="6665" y="3"/>
                    <a:pt x="6612" y="7"/>
                  </a:cubicBezTo>
                  <a:cubicBezTo>
                    <a:pt x="6096" y="7"/>
                    <a:pt x="5217" y="45"/>
                    <a:pt x="3192" y="1316"/>
                  </a:cubicBezTo>
                  <a:cubicBezTo>
                    <a:pt x="2714" y="1602"/>
                    <a:pt x="1003" y="2835"/>
                    <a:pt x="163" y="4230"/>
                  </a:cubicBezTo>
                  <a:cubicBezTo>
                    <a:pt x="0" y="4469"/>
                    <a:pt x="86" y="4622"/>
                    <a:pt x="363" y="4622"/>
                  </a:cubicBezTo>
                  <a:cubicBezTo>
                    <a:pt x="679" y="4622"/>
                    <a:pt x="917" y="3829"/>
                    <a:pt x="1003" y="3790"/>
                  </a:cubicBezTo>
                  <a:cubicBezTo>
                    <a:pt x="1074" y="3771"/>
                    <a:pt x="1150" y="3762"/>
                    <a:pt x="1226" y="3762"/>
                  </a:cubicBezTo>
                  <a:cubicBezTo>
                    <a:pt x="1487" y="3762"/>
                    <a:pt x="1755" y="3865"/>
                    <a:pt x="1873" y="3991"/>
                  </a:cubicBezTo>
                  <a:cubicBezTo>
                    <a:pt x="1357" y="4230"/>
                    <a:pt x="1003" y="4182"/>
                    <a:pt x="765" y="4345"/>
                  </a:cubicBezTo>
                  <a:cubicBezTo>
                    <a:pt x="717" y="4622"/>
                    <a:pt x="564" y="4746"/>
                    <a:pt x="564" y="4746"/>
                  </a:cubicBezTo>
                  <a:cubicBezTo>
                    <a:pt x="564" y="4746"/>
                    <a:pt x="690" y="4896"/>
                    <a:pt x="881" y="4896"/>
                  </a:cubicBezTo>
                  <a:cubicBezTo>
                    <a:pt x="931" y="4896"/>
                    <a:pt x="984" y="4886"/>
                    <a:pt x="1042" y="4861"/>
                  </a:cubicBezTo>
                  <a:cubicBezTo>
                    <a:pt x="1758" y="4421"/>
                    <a:pt x="2112" y="4469"/>
                    <a:pt x="2790" y="4421"/>
                  </a:cubicBezTo>
                  <a:cubicBezTo>
                    <a:pt x="3268" y="4383"/>
                    <a:pt x="3746" y="4268"/>
                    <a:pt x="3822" y="4230"/>
                  </a:cubicBezTo>
                  <a:cubicBezTo>
                    <a:pt x="4023" y="4144"/>
                    <a:pt x="4023" y="4029"/>
                    <a:pt x="4023" y="3905"/>
                  </a:cubicBezTo>
                  <a:cubicBezTo>
                    <a:pt x="4023" y="3752"/>
                    <a:pt x="3946" y="3628"/>
                    <a:pt x="4109" y="3552"/>
                  </a:cubicBezTo>
                  <a:cubicBezTo>
                    <a:pt x="4348" y="3427"/>
                    <a:pt x="4539" y="3513"/>
                    <a:pt x="4740" y="3389"/>
                  </a:cubicBezTo>
                  <a:cubicBezTo>
                    <a:pt x="4940" y="3227"/>
                    <a:pt x="4740" y="2950"/>
                    <a:pt x="4587" y="2797"/>
                  </a:cubicBezTo>
                  <a:cubicBezTo>
                    <a:pt x="4462" y="2634"/>
                    <a:pt x="4224" y="2634"/>
                    <a:pt x="4023" y="2434"/>
                  </a:cubicBezTo>
                  <a:cubicBezTo>
                    <a:pt x="3822" y="2233"/>
                    <a:pt x="3545" y="2157"/>
                    <a:pt x="3545" y="2157"/>
                  </a:cubicBezTo>
                  <a:lnTo>
                    <a:pt x="4109" y="1641"/>
                  </a:lnTo>
                  <a:cubicBezTo>
                    <a:pt x="4539" y="1239"/>
                    <a:pt x="5580" y="446"/>
                    <a:pt x="6058" y="446"/>
                  </a:cubicBezTo>
                  <a:cubicBezTo>
                    <a:pt x="6293" y="446"/>
                    <a:pt x="6470" y="479"/>
                    <a:pt x="6602" y="479"/>
                  </a:cubicBezTo>
                  <a:cubicBezTo>
                    <a:pt x="6717" y="479"/>
                    <a:pt x="6798" y="454"/>
                    <a:pt x="6851" y="360"/>
                  </a:cubicBezTo>
                  <a:cubicBezTo>
                    <a:pt x="6963" y="146"/>
                    <a:pt x="7097" y="1"/>
                    <a:pt x="675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0"/>
            <p:cNvSpPr/>
            <p:nvPr/>
          </p:nvSpPr>
          <p:spPr>
            <a:xfrm>
              <a:off x="2902629" y="2218755"/>
              <a:ext cx="37603" cy="25709"/>
            </a:xfrm>
            <a:custGeom>
              <a:rect b="b" l="l" r="r" t="t"/>
              <a:pathLst>
                <a:path extrusionOk="0" h="843" w="1233">
                  <a:moveTo>
                    <a:pt x="762" y="0"/>
                  </a:moveTo>
                  <a:cubicBezTo>
                    <a:pt x="716" y="0"/>
                    <a:pt x="661" y="10"/>
                    <a:pt x="593" y="29"/>
                  </a:cubicBezTo>
                  <a:cubicBezTo>
                    <a:pt x="277" y="115"/>
                    <a:pt x="201" y="306"/>
                    <a:pt x="115" y="507"/>
                  </a:cubicBezTo>
                  <a:cubicBezTo>
                    <a:pt x="58" y="685"/>
                    <a:pt x="0" y="843"/>
                    <a:pt x="207" y="843"/>
                  </a:cubicBezTo>
                  <a:cubicBezTo>
                    <a:pt x="277" y="843"/>
                    <a:pt x="376" y="825"/>
                    <a:pt x="516" y="784"/>
                  </a:cubicBezTo>
                  <a:cubicBezTo>
                    <a:pt x="1109" y="631"/>
                    <a:pt x="1233" y="507"/>
                    <a:pt x="1070" y="268"/>
                  </a:cubicBezTo>
                  <a:cubicBezTo>
                    <a:pt x="955" y="88"/>
                    <a:pt x="900" y="0"/>
                    <a:pt x="76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0"/>
            <p:cNvSpPr/>
            <p:nvPr/>
          </p:nvSpPr>
          <p:spPr>
            <a:xfrm>
              <a:off x="2924465" y="2234949"/>
              <a:ext cx="35286" cy="22294"/>
            </a:xfrm>
            <a:custGeom>
              <a:rect b="b" l="l" r="r" t="t"/>
              <a:pathLst>
                <a:path extrusionOk="0" h="731" w="1157">
                  <a:moveTo>
                    <a:pt x="779" y="1"/>
                  </a:moveTo>
                  <a:cubicBezTo>
                    <a:pt x="650" y="1"/>
                    <a:pt x="541" y="229"/>
                    <a:pt x="440" y="339"/>
                  </a:cubicBezTo>
                  <a:cubicBezTo>
                    <a:pt x="354" y="415"/>
                    <a:pt x="354" y="377"/>
                    <a:pt x="77" y="540"/>
                  </a:cubicBezTo>
                  <a:cubicBezTo>
                    <a:pt x="1" y="578"/>
                    <a:pt x="39" y="692"/>
                    <a:pt x="240" y="731"/>
                  </a:cubicBezTo>
                  <a:cubicBezTo>
                    <a:pt x="354" y="731"/>
                    <a:pt x="555" y="731"/>
                    <a:pt x="679" y="654"/>
                  </a:cubicBezTo>
                  <a:cubicBezTo>
                    <a:pt x="956" y="454"/>
                    <a:pt x="1157" y="176"/>
                    <a:pt x="832" y="14"/>
                  </a:cubicBezTo>
                  <a:cubicBezTo>
                    <a:pt x="814" y="5"/>
                    <a:pt x="796" y="1"/>
                    <a:pt x="7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0"/>
            <p:cNvSpPr/>
            <p:nvPr/>
          </p:nvSpPr>
          <p:spPr>
            <a:xfrm>
              <a:off x="2934103" y="2262397"/>
              <a:ext cx="15523" cy="12229"/>
            </a:xfrm>
            <a:custGeom>
              <a:rect b="b" l="l" r="r" t="t"/>
              <a:pathLst>
                <a:path extrusionOk="0" h="401" w="509">
                  <a:moveTo>
                    <a:pt x="251" y="1"/>
                  </a:moveTo>
                  <a:cubicBezTo>
                    <a:pt x="224" y="1"/>
                    <a:pt x="194" y="10"/>
                    <a:pt x="163" y="31"/>
                  </a:cubicBezTo>
                  <a:cubicBezTo>
                    <a:pt x="38" y="117"/>
                    <a:pt x="0" y="356"/>
                    <a:pt x="201" y="394"/>
                  </a:cubicBezTo>
                  <a:cubicBezTo>
                    <a:pt x="221" y="398"/>
                    <a:pt x="241" y="400"/>
                    <a:pt x="259" y="400"/>
                  </a:cubicBezTo>
                  <a:cubicBezTo>
                    <a:pt x="423" y="400"/>
                    <a:pt x="508" y="258"/>
                    <a:pt x="440" y="155"/>
                  </a:cubicBezTo>
                  <a:cubicBezTo>
                    <a:pt x="384" y="66"/>
                    <a:pt x="324" y="1"/>
                    <a:pt x="25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0"/>
            <p:cNvSpPr/>
            <p:nvPr/>
          </p:nvSpPr>
          <p:spPr>
            <a:xfrm>
              <a:off x="3070182" y="2286276"/>
              <a:ext cx="115433" cy="110645"/>
            </a:xfrm>
            <a:custGeom>
              <a:rect b="b" l="l" r="r" t="t"/>
              <a:pathLst>
                <a:path extrusionOk="0" h="3628" w="3785">
                  <a:moveTo>
                    <a:pt x="3104" y="0"/>
                  </a:moveTo>
                  <a:cubicBezTo>
                    <a:pt x="2966" y="0"/>
                    <a:pt x="2826" y="228"/>
                    <a:pt x="2389" y="605"/>
                  </a:cubicBezTo>
                  <a:cubicBezTo>
                    <a:pt x="1826" y="1083"/>
                    <a:pt x="1032" y="1876"/>
                    <a:pt x="516" y="2354"/>
                  </a:cubicBezTo>
                  <a:cubicBezTo>
                    <a:pt x="0" y="2793"/>
                    <a:pt x="0" y="2956"/>
                    <a:pt x="77" y="3309"/>
                  </a:cubicBezTo>
                  <a:cubicBezTo>
                    <a:pt x="115" y="3548"/>
                    <a:pt x="516" y="3510"/>
                    <a:pt x="679" y="3548"/>
                  </a:cubicBezTo>
                  <a:cubicBezTo>
                    <a:pt x="788" y="3605"/>
                    <a:pt x="887" y="3628"/>
                    <a:pt x="970" y="3628"/>
                  </a:cubicBezTo>
                  <a:cubicBezTo>
                    <a:pt x="1070" y="3628"/>
                    <a:pt x="1148" y="3595"/>
                    <a:pt x="1195" y="3548"/>
                  </a:cubicBezTo>
                  <a:cubicBezTo>
                    <a:pt x="1587" y="3395"/>
                    <a:pt x="717" y="2755"/>
                    <a:pt x="956" y="2478"/>
                  </a:cubicBezTo>
                  <a:cubicBezTo>
                    <a:pt x="1233" y="2201"/>
                    <a:pt x="2150" y="2115"/>
                    <a:pt x="2781" y="1799"/>
                  </a:cubicBezTo>
                  <a:cubicBezTo>
                    <a:pt x="3068" y="1675"/>
                    <a:pt x="3698" y="1360"/>
                    <a:pt x="3737" y="959"/>
                  </a:cubicBezTo>
                  <a:cubicBezTo>
                    <a:pt x="3784" y="567"/>
                    <a:pt x="3421" y="166"/>
                    <a:pt x="3221" y="51"/>
                  </a:cubicBezTo>
                  <a:cubicBezTo>
                    <a:pt x="3178" y="17"/>
                    <a:pt x="3141" y="0"/>
                    <a:pt x="310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0"/>
            <p:cNvSpPr/>
            <p:nvPr/>
          </p:nvSpPr>
          <p:spPr>
            <a:xfrm>
              <a:off x="3113885" y="2381673"/>
              <a:ext cx="90517" cy="71181"/>
            </a:xfrm>
            <a:custGeom>
              <a:rect b="b" l="l" r="r" t="t"/>
              <a:pathLst>
                <a:path extrusionOk="0" h="2334" w="2968">
                  <a:moveTo>
                    <a:pt x="1064" y="0"/>
                  </a:moveTo>
                  <a:cubicBezTo>
                    <a:pt x="962" y="0"/>
                    <a:pt x="835" y="33"/>
                    <a:pt x="679" y="105"/>
                  </a:cubicBezTo>
                  <a:cubicBezTo>
                    <a:pt x="393" y="219"/>
                    <a:pt x="154" y="67"/>
                    <a:pt x="39" y="344"/>
                  </a:cubicBezTo>
                  <a:cubicBezTo>
                    <a:pt x="1" y="583"/>
                    <a:pt x="77" y="697"/>
                    <a:pt x="517" y="1098"/>
                  </a:cubicBezTo>
                  <a:cubicBezTo>
                    <a:pt x="994" y="1538"/>
                    <a:pt x="1749" y="1700"/>
                    <a:pt x="1950" y="1777"/>
                  </a:cubicBezTo>
                  <a:cubicBezTo>
                    <a:pt x="2304" y="1892"/>
                    <a:pt x="2466" y="2130"/>
                    <a:pt x="2628" y="2293"/>
                  </a:cubicBezTo>
                  <a:cubicBezTo>
                    <a:pt x="2662" y="2320"/>
                    <a:pt x="2700" y="2334"/>
                    <a:pt x="2736" y="2334"/>
                  </a:cubicBezTo>
                  <a:cubicBezTo>
                    <a:pt x="2863" y="2334"/>
                    <a:pt x="2967" y="2166"/>
                    <a:pt x="2781" y="1853"/>
                  </a:cubicBezTo>
                  <a:cubicBezTo>
                    <a:pt x="2542" y="1500"/>
                    <a:pt x="1788" y="984"/>
                    <a:pt x="1587" y="821"/>
                  </a:cubicBezTo>
                  <a:cubicBezTo>
                    <a:pt x="1348" y="583"/>
                    <a:pt x="1510" y="344"/>
                    <a:pt x="1348" y="143"/>
                  </a:cubicBezTo>
                  <a:cubicBezTo>
                    <a:pt x="1284" y="52"/>
                    <a:pt x="1193" y="0"/>
                    <a:pt x="10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0"/>
            <p:cNvSpPr/>
            <p:nvPr/>
          </p:nvSpPr>
          <p:spPr>
            <a:xfrm>
              <a:off x="3082137" y="2395641"/>
              <a:ext cx="67034" cy="52486"/>
            </a:xfrm>
            <a:custGeom>
              <a:rect b="b" l="l" r="r" t="t"/>
              <a:pathLst>
                <a:path extrusionOk="0" h="1721" w="2198">
                  <a:moveTo>
                    <a:pt x="86" y="0"/>
                  </a:moveTo>
                  <a:cubicBezTo>
                    <a:pt x="86" y="0"/>
                    <a:pt x="0" y="287"/>
                    <a:pt x="478" y="602"/>
                  </a:cubicBezTo>
                  <a:cubicBezTo>
                    <a:pt x="1004" y="918"/>
                    <a:pt x="1395" y="1004"/>
                    <a:pt x="1520" y="1242"/>
                  </a:cubicBezTo>
                  <a:cubicBezTo>
                    <a:pt x="1672" y="1481"/>
                    <a:pt x="1835" y="1720"/>
                    <a:pt x="1997" y="1720"/>
                  </a:cubicBezTo>
                  <a:cubicBezTo>
                    <a:pt x="2112" y="1720"/>
                    <a:pt x="2198" y="1672"/>
                    <a:pt x="2198" y="1481"/>
                  </a:cubicBezTo>
                  <a:cubicBezTo>
                    <a:pt x="2198" y="1281"/>
                    <a:pt x="2035" y="1156"/>
                    <a:pt x="2035" y="1156"/>
                  </a:cubicBezTo>
                  <a:cubicBezTo>
                    <a:pt x="2035" y="1156"/>
                    <a:pt x="1520" y="918"/>
                    <a:pt x="1319" y="717"/>
                  </a:cubicBezTo>
                  <a:cubicBezTo>
                    <a:pt x="1118" y="478"/>
                    <a:pt x="918" y="125"/>
                    <a:pt x="918" y="125"/>
                  </a:cubicBezTo>
                  <a:cubicBezTo>
                    <a:pt x="918" y="125"/>
                    <a:pt x="828" y="202"/>
                    <a:pt x="649" y="202"/>
                  </a:cubicBezTo>
                  <a:cubicBezTo>
                    <a:pt x="513" y="202"/>
                    <a:pt x="326" y="157"/>
                    <a:pt x="8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0"/>
            <p:cNvSpPr/>
            <p:nvPr/>
          </p:nvSpPr>
          <p:spPr>
            <a:xfrm>
              <a:off x="3164877" y="2452762"/>
              <a:ext cx="44923" cy="107260"/>
            </a:xfrm>
            <a:custGeom>
              <a:rect b="b" l="l" r="r" t="t"/>
              <a:pathLst>
                <a:path extrusionOk="0" h="3517" w="1473">
                  <a:moveTo>
                    <a:pt x="1310" y="0"/>
                  </a:moveTo>
                  <a:cubicBezTo>
                    <a:pt x="1310" y="0"/>
                    <a:pt x="1183" y="167"/>
                    <a:pt x="1066" y="167"/>
                  </a:cubicBezTo>
                  <a:cubicBezTo>
                    <a:pt x="1055" y="167"/>
                    <a:pt x="1044" y="166"/>
                    <a:pt x="1033" y="163"/>
                  </a:cubicBezTo>
                  <a:cubicBezTo>
                    <a:pt x="956" y="163"/>
                    <a:pt x="832" y="86"/>
                    <a:pt x="832" y="86"/>
                  </a:cubicBezTo>
                  <a:cubicBezTo>
                    <a:pt x="832" y="86"/>
                    <a:pt x="632" y="86"/>
                    <a:pt x="718" y="363"/>
                  </a:cubicBezTo>
                  <a:cubicBezTo>
                    <a:pt x="832" y="602"/>
                    <a:pt x="756" y="1080"/>
                    <a:pt x="632" y="1395"/>
                  </a:cubicBezTo>
                  <a:cubicBezTo>
                    <a:pt x="479" y="1796"/>
                    <a:pt x="440" y="2188"/>
                    <a:pt x="278" y="2590"/>
                  </a:cubicBezTo>
                  <a:cubicBezTo>
                    <a:pt x="154" y="2828"/>
                    <a:pt x="77" y="3144"/>
                    <a:pt x="39" y="3306"/>
                  </a:cubicBezTo>
                  <a:cubicBezTo>
                    <a:pt x="1" y="3430"/>
                    <a:pt x="77" y="3507"/>
                    <a:pt x="154" y="3507"/>
                  </a:cubicBezTo>
                  <a:cubicBezTo>
                    <a:pt x="174" y="3513"/>
                    <a:pt x="193" y="3516"/>
                    <a:pt x="209" y="3516"/>
                  </a:cubicBezTo>
                  <a:cubicBezTo>
                    <a:pt x="290" y="3516"/>
                    <a:pt x="316" y="3435"/>
                    <a:pt x="316" y="3268"/>
                  </a:cubicBezTo>
                  <a:cubicBezTo>
                    <a:pt x="316" y="2953"/>
                    <a:pt x="555" y="2475"/>
                    <a:pt x="756" y="2035"/>
                  </a:cubicBezTo>
                  <a:cubicBezTo>
                    <a:pt x="1109" y="1281"/>
                    <a:pt x="1434" y="879"/>
                    <a:pt x="1434" y="516"/>
                  </a:cubicBezTo>
                  <a:cubicBezTo>
                    <a:pt x="1472" y="201"/>
                    <a:pt x="1310" y="0"/>
                    <a:pt x="131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0"/>
            <p:cNvSpPr/>
            <p:nvPr/>
          </p:nvSpPr>
          <p:spPr>
            <a:xfrm>
              <a:off x="3041027" y="2441478"/>
              <a:ext cx="103204" cy="62001"/>
            </a:xfrm>
            <a:custGeom>
              <a:rect b="b" l="l" r="r" t="t"/>
              <a:pathLst>
                <a:path extrusionOk="0" h="2033" w="3384">
                  <a:moveTo>
                    <a:pt x="2872" y="1"/>
                  </a:moveTo>
                  <a:cubicBezTo>
                    <a:pt x="2828" y="1"/>
                    <a:pt x="2780" y="30"/>
                    <a:pt x="2743" y="131"/>
                  </a:cubicBezTo>
                  <a:cubicBezTo>
                    <a:pt x="2629" y="370"/>
                    <a:pt x="2227" y="647"/>
                    <a:pt x="1912" y="810"/>
                  </a:cubicBezTo>
                  <a:cubicBezTo>
                    <a:pt x="1549" y="972"/>
                    <a:pt x="1195" y="1249"/>
                    <a:pt x="832" y="1364"/>
                  </a:cubicBezTo>
                  <a:lnTo>
                    <a:pt x="116" y="1727"/>
                  </a:lnTo>
                  <a:cubicBezTo>
                    <a:pt x="39" y="1765"/>
                    <a:pt x="1" y="1889"/>
                    <a:pt x="77" y="1966"/>
                  </a:cubicBezTo>
                  <a:cubicBezTo>
                    <a:pt x="108" y="2011"/>
                    <a:pt x="133" y="2032"/>
                    <a:pt x="163" y="2032"/>
                  </a:cubicBezTo>
                  <a:cubicBezTo>
                    <a:pt x="208" y="2032"/>
                    <a:pt x="262" y="1982"/>
                    <a:pt x="354" y="1889"/>
                  </a:cubicBezTo>
                  <a:cubicBezTo>
                    <a:pt x="593" y="1689"/>
                    <a:pt x="1109" y="1488"/>
                    <a:pt x="1549" y="1326"/>
                  </a:cubicBezTo>
                  <a:cubicBezTo>
                    <a:pt x="2352" y="1049"/>
                    <a:pt x="2829" y="1010"/>
                    <a:pt x="3106" y="771"/>
                  </a:cubicBezTo>
                  <a:cubicBezTo>
                    <a:pt x="3345" y="533"/>
                    <a:pt x="3383" y="294"/>
                    <a:pt x="3383" y="294"/>
                  </a:cubicBezTo>
                  <a:cubicBezTo>
                    <a:pt x="3383" y="294"/>
                    <a:pt x="3145" y="294"/>
                    <a:pt x="3068" y="217"/>
                  </a:cubicBezTo>
                  <a:cubicBezTo>
                    <a:pt x="3020" y="131"/>
                    <a:pt x="2982" y="55"/>
                    <a:pt x="2982" y="55"/>
                  </a:cubicBezTo>
                  <a:cubicBezTo>
                    <a:pt x="2982" y="55"/>
                    <a:pt x="2931" y="1"/>
                    <a:pt x="287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80"/>
            <p:cNvSpPr/>
            <p:nvPr/>
          </p:nvSpPr>
          <p:spPr>
            <a:xfrm>
              <a:off x="3156429" y="2559687"/>
              <a:ext cx="11986" cy="25404"/>
            </a:xfrm>
            <a:custGeom>
              <a:rect b="b" l="l" r="r" t="t"/>
              <a:pathLst>
                <a:path extrusionOk="0" h="833" w="393">
                  <a:moveTo>
                    <a:pt x="240" y="1"/>
                  </a:moveTo>
                  <a:cubicBezTo>
                    <a:pt x="240" y="1"/>
                    <a:pt x="192" y="116"/>
                    <a:pt x="154" y="316"/>
                  </a:cubicBezTo>
                  <a:cubicBezTo>
                    <a:pt x="154" y="354"/>
                    <a:pt x="115" y="479"/>
                    <a:pt x="77" y="555"/>
                  </a:cubicBezTo>
                  <a:cubicBezTo>
                    <a:pt x="77" y="641"/>
                    <a:pt x="1" y="679"/>
                    <a:pt x="39" y="717"/>
                  </a:cubicBezTo>
                  <a:cubicBezTo>
                    <a:pt x="39" y="794"/>
                    <a:pt x="154" y="832"/>
                    <a:pt x="192" y="832"/>
                  </a:cubicBezTo>
                  <a:cubicBezTo>
                    <a:pt x="240" y="832"/>
                    <a:pt x="240" y="717"/>
                    <a:pt x="240" y="679"/>
                  </a:cubicBezTo>
                  <a:cubicBezTo>
                    <a:pt x="278" y="593"/>
                    <a:pt x="316" y="479"/>
                    <a:pt x="354" y="402"/>
                  </a:cubicBezTo>
                  <a:cubicBezTo>
                    <a:pt x="393" y="278"/>
                    <a:pt x="393" y="163"/>
                    <a:pt x="393" y="116"/>
                  </a:cubicBezTo>
                  <a:cubicBezTo>
                    <a:pt x="316" y="116"/>
                    <a:pt x="278" y="77"/>
                    <a:pt x="2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80"/>
            <p:cNvSpPr/>
            <p:nvPr/>
          </p:nvSpPr>
          <p:spPr>
            <a:xfrm>
              <a:off x="3130781" y="2588842"/>
              <a:ext cx="14608" cy="7319"/>
            </a:xfrm>
            <a:custGeom>
              <a:rect b="b" l="l" r="r" t="t"/>
              <a:pathLst>
                <a:path extrusionOk="0" h="240" w="479">
                  <a:moveTo>
                    <a:pt x="402" y="0"/>
                  </a:moveTo>
                  <a:cubicBezTo>
                    <a:pt x="316" y="0"/>
                    <a:pt x="240" y="39"/>
                    <a:pt x="125" y="77"/>
                  </a:cubicBezTo>
                  <a:cubicBezTo>
                    <a:pt x="39" y="77"/>
                    <a:pt x="1" y="115"/>
                    <a:pt x="1" y="239"/>
                  </a:cubicBezTo>
                  <a:cubicBezTo>
                    <a:pt x="62" y="239"/>
                    <a:pt x="129" y="190"/>
                    <a:pt x="193" y="190"/>
                  </a:cubicBezTo>
                  <a:cubicBezTo>
                    <a:pt x="209" y="190"/>
                    <a:pt x="225" y="193"/>
                    <a:pt x="240" y="201"/>
                  </a:cubicBezTo>
                  <a:cubicBezTo>
                    <a:pt x="265" y="201"/>
                    <a:pt x="329" y="218"/>
                    <a:pt x="380" y="218"/>
                  </a:cubicBezTo>
                  <a:cubicBezTo>
                    <a:pt x="405" y="218"/>
                    <a:pt x="428" y="214"/>
                    <a:pt x="440" y="201"/>
                  </a:cubicBezTo>
                  <a:cubicBezTo>
                    <a:pt x="479" y="163"/>
                    <a:pt x="440" y="39"/>
                    <a:pt x="40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0"/>
            <p:cNvSpPr/>
            <p:nvPr/>
          </p:nvSpPr>
          <p:spPr>
            <a:xfrm>
              <a:off x="3145359" y="2585060"/>
              <a:ext cx="14608" cy="10705"/>
            </a:xfrm>
            <a:custGeom>
              <a:rect b="b" l="l" r="r" t="t"/>
              <a:pathLst>
                <a:path extrusionOk="0" h="351" w="479">
                  <a:moveTo>
                    <a:pt x="316" y="0"/>
                  </a:moveTo>
                  <a:cubicBezTo>
                    <a:pt x="278" y="0"/>
                    <a:pt x="278" y="86"/>
                    <a:pt x="201" y="86"/>
                  </a:cubicBezTo>
                  <a:cubicBezTo>
                    <a:pt x="163" y="105"/>
                    <a:pt x="113" y="105"/>
                    <a:pt x="72" y="105"/>
                  </a:cubicBezTo>
                  <a:cubicBezTo>
                    <a:pt x="32" y="105"/>
                    <a:pt x="1" y="105"/>
                    <a:pt x="1" y="124"/>
                  </a:cubicBezTo>
                  <a:cubicBezTo>
                    <a:pt x="1" y="163"/>
                    <a:pt x="39" y="201"/>
                    <a:pt x="39" y="239"/>
                  </a:cubicBezTo>
                  <a:cubicBezTo>
                    <a:pt x="39" y="287"/>
                    <a:pt x="39" y="325"/>
                    <a:pt x="77" y="325"/>
                  </a:cubicBezTo>
                  <a:cubicBezTo>
                    <a:pt x="129" y="341"/>
                    <a:pt x="172" y="350"/>
                    <a:pt x="211" y="350"/>
                  </a:cubicBezTo>
                  <a:cubicBezTo>
                    <a:pt x="266" y="350"/>
                    <a:pt x="313" y="332"/>
                    <a:pt x="364" y="287"/>
                  </a:cubicBezTo>
                  <a:cubicBezTo>
                    <a:pt x="402" y="239"/>
                    <a:pt x="478" y="201"/>
                    <a:pt x="478" y="163"/>
                  </a:cubicBezTo>
                  <a:cubicBezTo>
                    <a:pt x="440" y="86"/>
                    <a:pt x="316" y="0"/>
                    <a:pt x="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0"/>
            <p:cNvSpPr/>
            <p:nvPr/>
          </p:nvSpPr>
          <p:spPr>
            <a:xfrm>
              <a:off x="3032579" y="2501406"/>
              <a:ext cx="11986" cy="26838"/>
            </a:xfrm>
            <a:custGeom>
              <a:rect b="b" l="l" r="r" t="t"/>
              <a:pathLst>
                <a:path extrusionOk="0" h="880" w="393">
                  <a:moveTo>
                    <a:pt x="240" y="1"/>
                  </a:moveTo>
                  <a:cubicBezTo>
                    <a:pt x="240" y="1"/>
                    <a:pt x="192" y="115"/>
                    <a:pt x="154" y="354"/>
                  </a:cubicBezTo>
                  <a:cubicBezTo>
                    <a:pt x="154" y="402"/>
                    <a:pt x="115" y="517"/>
                    <a:pt x="77" y="593"/>
                  </a:cubicBezTo>
                  <a:cubicBezTo>
                    <a:pt x="77" y="641"/>
                    <a:pt x="1" y="717"/>
                    <a:pt x="39" y="756"/>
                  </a:cubicBezTo>
                  <a:cubicBezTo>
                    <a:pt x="39" y="794"/>
                    <a:pt x="154" y="880"/>
                    <a:pt x="192" y="880"/>
                  </a:cubicBezTo>
                  <a:cubicBezTo>
                    <a:pt x="240" y="832"/>
                    <a:pt x="240" y="756"/>
                    <a:pt x="240" y="717"/>
                  </a:cubicBezTo>
                  <a:cubicBezTo>
                    <a:pt x="278" y="641"/>
                    <a:pt x="316" y="517"/>
                    <a:pt x="354" y="402"/>
                  </a:cubicBezTo>
                  <a:cubicBezTo>
                    <a:pt x="393" y="316"/>
                    <a:pt x="393" y="201"/>
                    <a:pt x="393" y="163"/>
                  </a:cubicBezTo>
                  <a:cubicBezTo>
                    <a:pt x="316" y="163"/>
                    <a:pt x="278" y="77"/>
                    <a:pt x="2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0"/>
            <p:cNvSpPr/>
            <p:nvPr/>
          </p:nvSpPr>
          <p:spPr>
            <a:xfrm>
              <a:off x="3029956" y="2529403"/>
              <a:ext cx="11101" cy="14578"/>
            </a:xfrm>
            <a:custGeom>
              <a:rect b="b" l="l" r="r" t="t"/>
              <a:pathLst>
                <a:path extrusionOk="0" h="478" w="364">
                  <a:moveTo>
                    <a:pt x="87" y="0"/>
                  </a:moveTo>
                  <a:cubicBezTo>
                    <a:pt x="39" y="115"/>
                    <a:pt x="1" y="201"/>
                    <a:pt x="39" y="315"/>
                  </a:cubicBezTo>
                  <a:cubicBezTo>
                    <a:pt x="87" y="354"/>
                    <a:pt x="87" y="478"/>
                    <a:pt x="163" y="478"/>
                  </a:cubicBezTo>
                  <a:cubicBezTo>
                    <a:pt x="240" y="440"/>
                    <a:pt x="326" y="392"/>
                    <a:pt x="326" y="392"/>
                  </a:cubicBezTo>
                  <a:cubicBezTo>
                    <a:pt x="364" y="354"/>
                    <a:pt x="278" y="315"/>
                    <a:pt x="278" y="201"/>
                  </a:cubicBezTo>
                  <a:cubicBezTo>
                    <a:pt x="278" y="115"/>
                    <a:pt x="364" y="38"/>
                    <a:pt x="326" y="38"/>
                  </a:cubicBezTo>
                  <a:lnTo>
                    <a:pt x="201" y="38"/>
                  </a:lnTo>
                  <a:cubicBezTo>
                    <a:pt x="163" y="0"/>
                    <a:pt x="125" y="0"/>
                    <a:pt x="8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0"/>
            <p:cNvSpPr/>
            <p:nvPr/>
          </p:nvSpPr>
          <p:spPr>
            <a:xfrm>
              <a:off x="3171007" y="2562035"/>
              <a:ext cx="6557" cy="20098"/>
            </a:xfrm>
            <a:custGeom>
              <a:rect b="b" l="l" r="r" t="t"/>
              <a:pathLst>
                <a:path extrusionOk="0" h="659" w="215">
                  <a:moveTo>
                    <a:pt x="115" y="0"/>
                  </a:moveTo>
                  <a:cubicBezTo>
                    <a:pt x="77" y="39"/>
                    <a:pt x="39" y="39"/>
                    <a:pt x="1" y="39"/>
                  </a:cubicBezTo>
                  <a:cubicBezTo>
                    <a:pt x="1" y="163"/>
                    <a:pt x="39" y="440"/>
                    <a:pt x="115" y="602"/>
                  </a:cubicBezTo>
                  <a:cubicBezTo>
                    <a:pt x="148" y="643"/>
                    <a:pt x="169" y="659"/>
                    <a:pt x="181" y="659"/>
                  </a:cubicBezTo>
                  <a:cubicBezTo>
                    <a:pt x="215" y="659"/>
                    <a:pt x="182" y="531"/>
                    <a:pt x="153" y="440"/>
                  </a:cubicBezTo>
                  <a:cubicBezTo>
                    <a:pt x="115" y="277"/>
                    <a:pt x="115" y="86"/>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0"/>
            <p:cNvSpPr/>
            <p:nvPr/>
          </p:nvSpPr>
          <p:spPr>
            <a:xfrm>
              <a:off x="3045693" y="2504913"/>
              <a:ext cx="5002" cy="20433"/>
            </a:xfrm>
            <a:custGeom>
              <a:rect b="b" l="l" r="r" t="t"/>
              <a:pathLst>
                <a:path extrusionOk="0" h="670" w="164">
                  <a:moveTo>
                    <a:pt x="49" y="0"/>
                  </a:moveTo>
                  <a:cubicBezTo>
                    <a:pt x="49" y="125"/>
                    <a:pt x="1" y="440"/>
                    <a:pt x="87" y="602"/>
                  </a:cubicBezTo>
                  <a:cubicBezTo>
                    <a:pt x="109" y="650"/>
                    <a:pt x="125" y="670"/>
                    <a:pt x="135" y="670"/>
                  </a:cubicBezTo>
                  <a:cubicBezTo>
                    <a:pt x="160" y="670"/>
                    <a:pt x="152" y="555"/>
                    <a:pt x="125" y="440"/>
                  </a:cubicBezTo>
                  <a:cubicBezTo>
                    <a:pt x="125" y="287"/>
                    <a:pt x="163" y="86"/>
                    <a:pt x="163" y="0"/>
                  </a:cubicBezTo>
                  <a:lnTo>
                    <a:pt x="163" y="0"/>
                  </a:lnTo>
                  <a:cubicBezTo>
                    <a:pt x="144" y="24"/>
                    <a:pt x="125" y="36"/>
                    <a:pt x="106" y="36"/>
                  </a:cubicBezTo>
                  <a:cubicBezTo>
                    <a:pt x="87" y="36"/>
                    <a:pt x="68" y="24"/>
                    <a:pt x="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0"/>
            <p:cNvSpPr/>
            <p:nvPr/>
          </p:nvSpPr>
          <p:spPr>
            <a:xfrm>
              <a:off x="3029956" y="2543950"/>
              <a:ext cx="11101" cy="15767"/>
            </a:xfrm>
            <a:custGeom>
              <a:rect b="b" l="l" r="r" t="t"/>
              <a:pathLst>
                <a:path extrusionOk="0" h="517" w="364">
                  <a:moveTo>
                    <a:pt x="278" y="1"/>
                  </a:moveTo>
                  <a:cubicBezTo>
                    <a:pt x="201" y="77"/>
                    <a:pt x="125" y="39"/>
                    <a:pt x="125" y="77"/>
                  </a:cubicBezTo>
                  <a:cubicBezTo>
                    <a:pt x="87" y="116"/>
                    <a:pt x="87" y="240"/>
                    <a:pt x="39" y="278"/>
                  </a:cubicBezTo>
                  <a:cubicBezTo>
                    <a:pt x="39" y="354"/>
                    <a:pt x="1" y="517"/>
                    <a:pt x="1" y="517"/>
                  </a:cubicBezTo>
                  <a:cubicBezTo>
                    <a:pt x="1" y="517"/>
                    <a:pt x="125" y="440"/>
                    <a:pt x="163" y="316"/>
                  </a:cubicBezTo>
                  <a:cubicBezTo>
                    <a:pt x="240" y="154"/>
                    <a:pt x="364" y="77"/>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0"/>
            <p:cNvSpPr/>
            <p:nvPr/>
          </p:nvSpPr>
          <p:spPr>
            <a:xfrm>
              <a:off x="2869692" y="2246447"/>
              <a:ext cx="23056" cy="24215"/>
            </a:xfrm>
            <a:custGeom>
              <a:rect b="b" l="l" r="r" t="t"/>
              <a:pathLst>
                <a:path extrusionOk="0" h="794" w="756">
                  <a:moveTo>
                    <a:pt x="755" y="0"/>
                  </a:moveTo>
                  <a:lnTo>
                    <a:pt x="755" y="0"/>
                  </a:lnTo>
                  <a:cubicBezTo>
                    <a:pt x="755" y="0"/>
                    <a:pt x="440" y="239"/>
                    <a:pt x="278" y="401"/>
                  </a:cubicBezTo>
                  <a:cubicBezTo>
                    <a:pt x="86" y="554"/>
                    <a:pt x="0" y="793"/>
                    <a:pt x="0" y="793"/>
                  </a:cubicBezTo>
                  <a:lnTo>
                    <a:pt x="163" y="793"/>
                  </a:lnTo>
                  <a:cubicBezTo>
                    <a:pt x="163" y="793"/>
                    <a:pt x="278" y="592"/>
                    <a:pt x="402" y="478"/>
                  </a:cubicBezTo>
                  <a:cubicBezTo>
                    <a:pt x="516" y="315"/>
                    <a:pt x="755" y="0"/>
                    <a:pt x="75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0"/>
            <p:cNvSpPr/>
            <p:nvPr/>
          </p:nvSpPr>
          <p:spPr>
            <a:xfrm>
              <a:off x="3360427" y="2270509"/>
              <a:ext cx="74048" cy="148462"/>
            </a:xfrm>
            <a:custGeom>
              <a:rect b="b" l="l" r="r" t="t"/>
              <a:pathLst>
                <a:path extrusionOk="0" h="4868" w="2428">
                  <a:moveTo>
                    <a:pt x="452" y="1"/>
                  </a:moveTo>
                  <a:cubicBezTo>
                    <a:pt x="103" y="1"/>
                    <a:pt x="0" y="295"/>
                    <a:pt x="0" y="520"/>
                  </a:cubicBezTo>
                  <a:cubicBezTo>
                    <a:pt x="39" y="845"/>
                    <a:pt x="593" y="2316"/>
                    <a:pt x="755" y="2794"/>
                  </a:cubicBezTo>
                  <a:cubicBezTo>
                    <a:pt x="908" y="3272"/>
                    <a:pt x="1310" y="4151"/>
                    <a:pt x="1548" y="4466"/>
                  </a:cubicBezTo>
                  <a:cubicBezTo>
                    <a:pt x="1673" y="4667"/>
                    <a:pt x="1864" y="4868"/>
                    <a:pt x="1988" y="4868"/>
                  </a:cubicBezTo>
                  <a:cubicBezTo>
                    <a:pt x="2103" y="4868"/>
                    <a:pt x="2265" y="4743"/>
                    <a:pt x="2303" y="4629"/>
                  </a:cubicBezTo>
                  <a:cubicBezTo>
                    <a:pt x="2389" y="4390"/>
                    <a:pt x="2428" y="4151"/>
                    <a:pt x="2227" y="4065"/>
                  </a:cubicBezTo>
                  <a:cubicBezTo>
                    <a:pt x="1864" y="3912"/>
                    <a:pt x="1673" y="3750"/>
                    <a:pt x="1548" y="3310"/>
                  </a:cubicBezTo>
                  <a:cubicBezTo>
                    <a:pt x="1472" y="2871"/>
                    <a:pt x="1386" y="2154"/>
                    <a:pt x="1271" y="1953"/>
                  </a:cubicBezTo>
                  <a:cubicBezTo>
                    <a:pt x="1109" y="1562"/>
                    <a:pt x="717" y="1361"/>
                    <a:pt x="717" y="998"/>
                  </a:cubicBezTo>
                  <a:cubicBezTo>
                    <a:pt x="717" y="845"/>
                    <a:pt x="870" y="568"/>
                    <a:pt x="870" y="444"/>
                  </a:cubicBezTo>
                  <a:cubicBezTo>
                    <a:pt x="908" y="243"/>
                    <a:pt x="794" y="42"/>
                    <a:pt x="516" y="4"/>
                  </a:cubicBezTo>
                  <a:cubicBezTo>
                    <a:pt x="494" y="2"/>
                    <a:pt x="472" y="1"/>
                    <a:pt x="45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0"/>
            <p:cNvSpPr/>
            <p:nvPr/>
          </p:nvSpPr>
          <p:spPr>
            <a:xfrm>
              <a:off x="3283787" y="2230283"/>
              <a:ext cx="182162" cy="63618"/>
            </a:xfrm>
            <a:custGeom>
              <a:rect b="b" l="l" r="r" t="t"/>
              <a:pathLst>
                <a:path extrusionOk="0" h="2086" w="5973">
                  <a:moveTo>
                    <a:pt x="2843" y="1"/>
                  </a:moveTo>
                  <a:cubicBezTo>
                    <a:pt x="2562" y="1"/>
                    <a:pt x="2259" y="43"/>
                    <a:pt x="1950" y="167"/>
                  </a:cubicBezTo>
                  <a:cubicBezTo>
                    <a:pt x="1118" y="568"/>
                    <a:pt x="641" y="807"/>
                    <a:pt x="641" y="807"/>
                  </a:cubicBezTo>
                  <a:cubicBezTo>
                    <a:pt x="0" y="970"/>
                    <a:pt x="125" y="1447"/>
                    <a:pt x="201" y="1486"/>
                  </a:cubicBezTo>
                  <a:cubicBezTo>
                    <a:pt x="246" y="1531"/>
                    <a:pt x="293" y="1552"/>
                    <a:pt x="358" y="1552"/>
                  </a:cubicBezTo>
                  <a:cubicBezTo>
                    <a:pt x="457" y="1552"/>
                    <a:pt x="598" y="1502"/>
                    <a:pt x="841" y="1409"/>
                  </a:cubicBezTo>
                  <a:cubicBezTo>
                    <a:pt x="1271" y="1247"/>
                    <a:pt x="1634" y="1046"/>
                    <a:pt x="1950" y="1046"/>
                  </a:cubicBezTo>
                  <a:cubicBezTo>
                    <a:pt x="2313" y="1084"/>
                    <a:pt x="1950" y="1323"/>
                    <a:pt x="1950" y="1600"/>
                  </a:cubicBezTo>
                  <a:cubicBezTo>
                    <a:pt x="1950" y="1763"/>
                    <a:pt x="2389" y="2002"/>
                    <a:pt x="2389" y="2002"/>
                  </a:cubicBezTo>
                  <a:cubicBezTo>
                    <a:pt x="2389" y="2002"/>
                    <a:pt x="2275" y="1524"/>
                    <a:pt x="2628" y="1285"/>
                  </a:cubicBezTo>
                  <a:cubicBezTo>
                    <a:pt x="2749" y="1208"/>
                    <a:pt x="2893" y="1166"/>
                    <a:pt x="3032" y="1166"/>
                  </a:cubicBezTo>
                  <a:cubicBezTo>
                    <a:pt x="3257" y="1166"/>
                    <a:pt x="3469" y="1276"/>
                    <a:pt x="3545" y="1524"/>
                  </a:cubicBezTo>
                  <a:cubicBezTo>
                    <a:pt x="3622" y="1887"/>
                    <a:pt x="3545" y="1839"/>
                    <a:pt x="3421" y="2078"/>
                  </a:cubicBezTo>
                  <a:cubicBezTo>
                    <a:pt x="3436" y="2083"/>
                    <a:pt x="3450" y="2086"/>
                    <a:pt x="3466" y="2086"/>
                  </a:cubicBezTo>
                  <a:cubicBezTo>
                    <a:pt x="3687" y="2086"/>
                    <a:pt x="4011" y="1587"/>
                    <a:pt x="4182" y="1587"/>
                  </a:cubicBezTo>
                  <a:cubicBezTo>
                    <a:pt x="4197" y="1587"/>
                    <a:pt x="4211" y="1591"/>
                    <a:pt x="4224" y="1600"/>
                  </a:cubicBezTo>
                  <a:cubicBezTo>
                    <a:pt x="4339" y="1723"/>
                    <a:pt x="4711" y="1982"/>
                    <a:pt x="5038" y="1982"/>
                  </a:cubicBezTo>
                  <a:cubicBezTo>
                    <a:pt x="5144" y="1982"/>
                    <a:pt x="5246" y="1955"/>
                    <a:pt x="5332" y="1887"/>
                  </a:cubicBezTo>
                  <a:cubicBezTo>
                    <a:pt x="5533" y="1724"/>
                    <a:pt x="5695" y="1562"/>
                    <a:pt x="5810" y="1409"/>
                  </a:cubicBezTo>
                  <a:cubicBezTo>
                    <a:pt x="5972" y="1247"/>
                    <a:pt x="5896" y="1046"/>
                    <a:pt x="5533" y="884"/>
                  </a:cubicBezTo>
                  <a:cubicBezTo>
                    <a:pt x="5256" y="769"/>
                    <a:pt x="4501" y="253"/>
                    <a:pt x="4061" y="167"/>
                  </a:cubicBezTo>
                  <a:cubicBezTo>
                    <a:pt x="3801" y="142"/>
                    <a:pt x="3361" y="1"/>
                    <a:pt x="28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80"/>
            <p:cNvSpPr/>
            <p:nvPr/>
          </p:nvSpPr>
          <p:spPr>
            <a:xfrm>
              <a:off x="3417244" y="2399117"/>
              <a:ext cx="110767" cy="111285"/>
            </a:xfrm>
            <a:custGeom>
              <a:rect b="b" l="l" r="r" t="t"/>
              <a:pathLst>
                <a:path extrusionOk="0" h="3649" w="3632">
                  <a:moveTo>
                    <a:pt x="909" y="0"/>
                  </a:moveTo>
                  <a:cubicBezTo>
                    <a:pt x="865" y="0"/>
                    <a:pt x="817" y="26"/>
                    <a:pt x="765" y="87"/>
                  </a:cubicBezTo>
                  <a:cubicBezTo>
                    <a:pt x="641" y="173"/>
                    <a:pt x="565" y="364"/>
                    <a:pt x="440" y="565"/>
                  </a:cubicBezTo>
                  <a:cubicBezTo>
                    <a:pt x="326" y="842"/>
                    <a:pt x="163" y="689"/>
                    <a:pt x="87" y="890"/>
                  </a:cubicBezTo>
                  <a:cubicBezTo>
                    <a:pt x="1" y="1081"/>
                    <a:pt x="402" y="1281"/>
                    <a:pt x="603" y="1482"/>
                  </a:cubicBezTo>
                  <a:cubicBezTo>
                    <a:pt x="803" y="1683"/>
                    <a:pt x="1520" y="2361"/>
                    <a:pt x="1960" y="2514"/>
                  </a:cubicBezTo>
                  <a:cubicBezTo>
                    <a:pt x="2390" y="2676"/>
                    <a:pt x="2628" y="3078"/>
                    <a:pt x="2867" y="3278"/>
                  </a:cubicBezTo>
                  <a:cubicBezTo>
                    <a:pt x="2967" y="3371"/>
                    <a:pt x="3167" y="3649"/>
                    <a:pt x="3325" y="3649"/>
                  </a:cubicBezTo>
                  <a:cubicBezTo>
                    <a:pt x="3364" y="3649"/>
                    <a:pt x="3399" y="3633"/>
                    <a:pt x="3431" y="3594"/>
                  </a:cubicBezTo>
                  <a:cubicBezTo>
                    <a:pt x="3632" y="3355"/>
                    <a:pt x="3632" y="3040"/>
                    <a:pt x="3307" y="2915"/>
                  </a:cubicBezTo>
                  <a:cubicBezTo>
                    <a:pt x="2992" y="2801"/>
                    <a:pt x="2437" y="2237"/>
                    <a:pt x="2198" y="1883"/>
                  </a:cubicBezTo>
                  <a:cubicBezTo>
                    <a:pt x="1960" y="1558"/>
                    <a:pt x="1195" y="1042"/>
                    <a:pt x="1157" y="651"/>
                  </a:cubicBezTo>
                  <a:cubicBezTo>
                    <a:pt x="1157" y="337"/>
                    <a:pt x="1064" y="0"/>
                    <a:pt x="90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80"/>
            <p:cNvSpPr/>
            <p:nvPr/>
          </p:nvSpPr>
          <p:spPr>
            <a:xfrm>
              <a:off x="3314101" y="2321166"/>
              <a:ext cx="46356" cy="85180"/>
            </a:xfrm>
            <a:custGeom>
              <a:rect b="b" l="l" r="r" t="t"/>
              <a:pathLst>
                <a:path extrusionOk="0" h="2793" w="1520">
                  <a:moveTo>
                    <a:pt x="1102" y="1"/>
                  </a:moveTo>
                  <a:cubicBezTo>
                    <a:pt x="1026" y="1"/>
                    <a:pt x="945" y="26"/>
                    <a:pt x="841" y="101"/>
                  </a:cubicBezTo>
                  <a:cubicBezTo>
                    <a:pt x="755" y="178"/>
                    <a:pt x="602" y="292"/>
                    <a:pt x="516" y="417"/>
                  </a:cubicBezTo>
                  <a:cubicBezTo>
                    <a:pt x="325" y="894"/>
                    <a:pt x="86" y="1726"/>
                    <a:pt x="38" y="2127"/>
                  </a:cubicBezTo>
                  <a:cubicBezTo>
                    <a:pt x="0" y="2328"/>
                    <a:pt x="0" y="2605"/>
                    <a:pt x="124" y="2729"/>
                  </a:cubicBezTo>
                  <a:cubicBezTo>
                    <a:pt x="147" y="2774"/>
                    <a:pt x="238" y="2792"/>
                    <a:pt x="333" y="2792"/>
                  </a:cubicBezTo>
                  <a:cubicBezTo>
                    <a:pt x="400" y="2792"/>
                    <a:pt x="469" y="2783"/>
                    <a:pt x="516" y="2767"/>
                  </a:cubicBezTo>
                  <a:cubicBezTo>
                    <a:pt x="717" y="2605"/>
                    <a:pt x="918" y="2442"/>
                    <a:pt x="803" y="2251"/>
                  </a:cubicBezTo>
                  <a:cubicBezTo>
                    <a:pt x="640" y="1888"/>
                    <a:pt x="602" y="1649"/>
                    <a:pt x="803" y="1248"/>
                  </a:cubicBezTo>
                  <a:cubicBezTo>
                    <a:pt x="1042" y="856"/>
                    <a:pt x="1357" y="378"/>
                    <a:pt x="1519" y="101"/>
                  </a:cubicBezTo>
                  <a:cubicBezTo>
                    <a:pt x="1340" y="71"/>
                    <a:pt x="1228" y="1"/>
                    <a:pt x="11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0"/>
            <p:cNvSpPr/>
            <p:nvPr/>
          </p:nvSpPr>
          <p:spPr>
            <a:xfrm>
              <a:off x="3317883" y="2394207"/>
              <a:ext cx="93566" cy="126382"/>
            </a:xfrm>
            <a:custGeom>
              <a:rect b="b" l="l" r="r" t="t"/>
              <a:pathLst>
                <a:path extrusionOk="0" h="4144" w="3068">
                  <a:moveTo>
                    <a:pt x="1093" y="0"/>
                  </a:moveTo>
                  <a:cubicBezTo>
                    <a:pt x="1054" y="0"/>
                    <a:pt x="1009" y="15"/>
                    <a:pt x="956" y="47"/>
                  </a:cubicBezTo>
                  <a:cubicBezTo>
                    <a:pt x="832" y="133"/>
                    <a:pt x="717" y="248"/>
                    <a:pt x="593" y="449"/>
                  </a:cubicBezTo>
                  <a:cubicBezTo>
                    <a:pt x="392" y="687"/>
                    <a:pt x="278" y="487"/>
                    <a:pt x="115" y="687"/>
                  </a:cubicBezTo>
                  <a:cubicBezTo>
                    <a:pt x="0" y="850"/>
                    <a:pt x="354" y="1127"/>
                    <a:pt x="516" y="1366"/>
                  </a:cubicBezTo>
                  <a:cubicBezTo>
                    <a:pt x="631" y="1605"/>
                    <a:pt x="1195" y="2484"/>
                    <a:pt x="1548" y="2723"/>
                  </a:cubicBezTo>
                  <a:cubicBezTo>
                    <a:pt x="1950" y="3000"/>
                    <a:pt x="2064" y="3392"/>
                    <a:pt x="2265" y="3678"/>
                  </a:cubicBezTo>
                  <a:cubicBezTo>
                    <a:pt x="2338" y="3808"/>
                    <a:pt x="2459" y="4144"/>
                    <a:pt x="2640" y="4144"/>
                  </a:cubicBezTo>
                  <a:cubicBezTo>
                    <a:pt x="2672" y="4144"/>
                    <a:pt x="2706" y="4133"/>
                    <a:pt x="2743" y="4108"/>
                  </a:cubicBezTo>
                  <a:cubicBezTo>
                    <a:pt x="2943" y="3955"/>
                    <a:pt x="3068" y="3630"/>
                    <a:pt x="2781" y="3439"/>
                  </a:cubicBezTo>
                  <a:cubicBezTo>
                    <a:pt x="2504" y="3239"/>
                    <a:pt x="2112" y="2560"/>
                    <a:pt x="1950" y="2159"/>
                  </a:cubicBezTo>
                  <a:cubicBezTo>
                    <a:pt x="1787" y="1767"/>
                    <a:pt x="1157" y="1089"/>
                    <a:pt x="1233" y="687"/>
                  </a:cubicBezTo>
                  <a:cubicBezTo>
                    <a:pt x="1297" y="354"/>
                    <a:pt x="1281" y="0"/>
                    <a:pt x="10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0"/>
            <p:cNvSpPr/>
            <p:nvPr/>
          </p:nvSpPr>
          <p:spPr>
            <a:xfrm>
              <a:off x="3284946" y="2286368"/>
              <a:ext cx="79019" cy="63984"/>
            </a:xfrm>
            <a:custGeom>
              <a:rect b="b" l="l" r="r" t="t"/>
              <a:pathLst>
                <a:path extrusionOk="0" h="2098" w="2591">
                  <a:moveTo>
                    <a:pt x="1874" y="0"/>
                  </a:moveTo>
                  <a:cubicBezTo>
                    <a:pt x="1874" y="0"/>
                    <a:pt x="1520" y="440"/>
                    <a:pt x="1042" y="717"/>
                  </a:cubicBezTo>
                  <a:cubicBezTo>
                    <a:pt x="951" y="768"/>
                    <a:pt x="865" y="779"/>
                    <a:pt x="782" y="779"/>
                  </a:cubicBezTo>
                  <a:cubicBezTo>
                    <a:pt x="719" y="779"/>
                    <a:pt x="659" y="773"/>
                    <a:pt x="599" y="773"/>
                  </a:cubicBezTo>
                  <a:cubicBezTo>
                    <a:pt x="489" y="773"/>
                    <a:pt x="384" y="795"/>
                    <a:pt x="278" y="917"/>
                  </a:cubicBezTo>
                  <a:cubicBezTo>
                    <a:pt x="39" y="1156"/>
                    <a:pt x="1" y="1634"/>
                    <a:pt x="326" y="1911"/>
                  </a:cubicBezTo>
                  <a:cubicBezTo>
                    <a:pt x="447" y="2036"/>
                    <a:pt x="568" y="2098"/>
                    <a:pt x="692" y="2098"/>
                  </a:cubicBezTo>
                  <a:cubicBezTo>
                    <a:pt x="852" y="2098"/>
                    <a:pt x="1017" y="1996"/>
                    <a:pt x="1195" y="1796"/>
                  </a:cubicBezTo>
                  <a:cubicBezTo>
                    <a:pt x="1443" y="1471"/>
                    <a:pt x="1730" y="1023"/>
                    <a:pt x="2014" y="1023"/>
                  </a:cubicBezTo>
                  <a:cubicBezTo>
                    <a:pt x="2047" y="1023"/>
                    <a:pt x="2080" y="1029"/>
                    <a:pt x="2112" y="1042"/>
                  </a:cubicBezTo>
                  <a:cubicBezTo>
                    <a:pt x="2268" y="1091"/>
                    <a:pt x="2378" y="1105"/>
                    <a:pt x="2453" y="1105"/>
                  </a:cubicBezTo>
                  <a:cubicBezTo>
                    <a:pt x="2553" y="1105"/>
                    <a:pt x="2590" y="1080"/>
                    <a:pt x="2590" y="1080"/>
                  </a:cubicBezTo>
                  <a:lnTo>
                    <a:pt x="2389" y="287"/>
                  </a:lnTo>
                  <a:cubicBezTo>
                    <a:pt x="2389" y="287"/>
                    <a:pt x="2151" y="239"/>
                    <a:pt x="187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0"/>
            <p:cNvSpPr/>
            <p:nvPr/>
          </p:nvSpPr>
          <p:spPr>
            <a:xfrm>
              <a:off x="3385770" y="2288991"/>
              <a:ext cx="100855" cy="82038"/>
            </a:xfrm>
            <a:custGeom>
              <a:rect b="b" l="l" r="r" t="t"/>
              <a:pathLst>
                <a:path extrusionOk="0" h="2690" w="3307">
                  <a:moveTo>
                    <a:pt x="555" y="0"/>
                  </a:moveTo>
                  <a:cubicBezTo>
                    <a:pt x="555" y="0"/>
                    <a:pt x="440" y="115"/>
                    <a:pt x="364" y="153"/>
                  </a:cubicBezTo>
                  <a:cubicBezTo>
                    <a:pt x="227" y="263"/>
                    <a:pt x="144" y="281"/>
                    <a:pt x="105" y="281"/>
                  </a:cubicBezTo>
                  <a:cubicBezTo>
                    <a:pt x="86" y="281"/>
                    <a:pt x="77" y="277"/>
                    <a:pt x="77" y="277"/>
                  </a:cubicBezTo>
                  <a:lnTo>
                    <a:pt x="77" y="277"/>
                  </a:lnTo>
                  <a:cubicBezTo>
                    <a:pt x="77" y="277"/>
                    <a:pt x="1" y="516"/>
                    <a:pt x="163" y="755"/>
                  </a:cubicBezTo>
                  <a:cubicBezTo>
                    <a:pt x="163" y="755"/>
                    <a:pt x="918" y="793"/>
                    <a:pt x="1233" y="956"/>
                  </a:cubicBezTo>
                  <a:cubicBezTo>
                    <a:pt x="1749" y="1233"/>
                    <a:pt x="2227" y="1472"/>
                    <a:pt x="2275" y="1825"/>
                  </a:cubicBezTo>
                  <a:cubicBezTo>
                    <a:pt x="2351" y="2188"/>
                    <a:pt x="2275" y="2226"/>
                    <a:pt x="2275" y="2389"/>
                  </a:cubicBezTo>
                  <a:cubicBezTo>
                    <a:pt x="2275" y="2561"/>
                    <a:pt x="2400" y="2689"/>
                    <a:pt x="2512" y="2689"/>
                  </a:cubicBezTo>
                  <a:cubicBezTo>
                    <a:pt x="2555" y="2689"/>
                    <a:pt x="2597" y="2670"/>
                    <a:pt x="2628" y="2628"/>
                  </a:cubicBezTo>
                  <a:cubicBezTo>
                    <a:pt x="2705" y="2427"/>
                    <a:pt x="2753" y="2303"/>
                    <a:pt x="2829" y="2226"/>
                  </a:cubicBezTo>
                  <a:cubicBezTo>
                    <a:pt x="2906" y="2112"/>
                    <a:pt x="3307" y="1988"/>
                    <a:pt x="3068" y="1749"/>
                  </a:cubicBezTo>
                  <a:cubicBezTo>
                    <a:pt x="2829" y="1510"/>
                    <a:pt x="2351" y="1109"/>
                    <a:pt x="1988" y="870"/>
                  </a:cubicBezTo>
                  <a:cubicBezTo>
                    <a:pt x="1635" y="631"/>
                    <a:pt x="1081" y="354"/>
                    <a:pt x="918" y="277"/>
                  </a:cubicBezTo>
                  <a:cubicBezTo>
                    <a:pt x="555" y="153"/>
                    <a:pt x="555" y="0"/>
                    <a:pt x="5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0"/>
            <p:cNvSpPr/>
            <p:nvPr/>
          </p:nvSpPr>
          <p:spPr>
            <a:xfrm>
              <a:off x="3518069" y="2504486"/>
              <a:ext cx="31809" cy="44008"/>
            </a:xfrm>
            <a:custGeom>
              <a:rect b="b" l="l" r="r" t="t"/>
              <a:pathLst>
                <a:path extrusionOk="0" h="1443" w="1043">
                  <a:moveTo>
                    <a:pt x="360" y="0"/>
                  </a:moveTo>
                  <a:cubicBezTo>
                    <a:pt x="306" y="0"/>
                    <a:pt x="221" y="45"/>
                    <a:pt x="163" y="139"/>
                  </a:cubicBezTo>
                  <a:cubicBezTo>
                    <a:pt x="1" y="301"/>
                    <a:pt x="1" y="378"/>
                    <a:pt x="163" y="454"/>
                  </a:cubicBezTo>
                  <a:cubicBezTo>
                    <a:pt x="163" y="492"/>
                    <a:pt x="240" y="540"/>
                    <a:pt x="326" y="731"/>
                  </a:cubicBezTo>
                  <a:cubicBezTo>
                    <a:pt x="440" y="970"/>
                    <a:pt x="364" y="1132"/>
                    <a:pt x="402" y="1295"/>
                  </a:cubicBezTo>
                  <a:cubicBezTo>
                    <a:pt x="402" y="1388"/>
                    <a:pt x="505" y="1442"/>
                    <a:pt x="614" y="1442"/>
                  </a:cubicBezTo>
                  <a:cubicBezTo>
                    <a:pt x="683" y="1442"/>
                    <a:pt x="755" y="1420"/>
                    <a:pt x="804" y="1371"/>
                  </a:cubicBezTo>
                  <a:cubicBezTo>
                    <a:pt x="918" y="1295"/>
                    <a:pt x="1042" y="1018"/>
                    <a:pt x="842" y="970"/>
                  </a:cubicBezTo>
                  <a:cubicBezTo>
                    <a:pt x="603" y="932"/>
                    <a:pt x="603" y="779"/>
                    <a:pt x="517" y="492"/>
                  </a:cubicBezTo>
                  <a:cubicBezTo>
                    <a:pt x="479" y="253"/>
                    <a:pt x="479" y="139"/>
                    <a:pt x="402" y="14"/>
                  </a:cubicBezTo>
                  <a:cubicBezTo>
                    <a:pt x="393" y="5"/>
                    <a:pt x="378" y="0"/>
                    <a:pt x="36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0"/>
            <p:cNvSpPr/>
            <p:nvPr/>
          </p:nvSpPr>
          <p:spPr>
            <a:xfrm>
              <a:off x="3366252" y="2521473"/>
              <a:ext cx="40257" cy="35560"/>
            </a:xfrm>
            <a:custGeom>
              <a:rect b="b" l="l" r="r" t="t"/>
              <a:pathLst>
                <a:path extrusionOk="0" h="1166" w="1320">
                  <a:moveTo>
                    <a:pt x="929" y="0"/>
                  </a:moveTo>
                  <a:cubicBezTo>
                    <a:pt x="833" y="0"/>
                    <a:pt x="790" y="34"/>
                    <a:pt x="765" y="136"/>
                  </a:cubicBezTo>
                  <a:cubicBezTo>
                    <a:pt x="765" y="174"/>
                    <a:pt x="765" y="260"/>
                    <a:pt x="603" y="413"/>
                  </a:cubicBezTo>
                  <a:cubicBezTo>
                    <a:pt x="440" y="614"/>
                    <a:pt x="287" y="614"/>
                    <a:pt x="125" y="700"/>
                  </a:cubicBezTo>
                  <a:cubicBezTo>
                    <a:pt x="1" y="814"/>
                    <a:pt x="87" y="1053"/>
                    <a:pt x="239" y="1130"/>
                  </a:cubicBezTo>
                  <a:cubicBezTo>
                    <a:pt x="273" y="1148"/>
                    <a:pt x="341" y="1165"/>
                    <a:pt x="409" y="1165"/>
                  </a:cubicBezTo>
                  <a:cubicBezTo>
                    <a:pt x="517" y="1165"/>
                    <a:pt x="626" y="1123"/>
                    <a:pt x="603" y="977"/>
                  </a:cubicBezTo>
                  <a:cubicBezTo>
                    <a:pt x="564" y="776"/>
                    <a:pt x="679" y="700"/>
                    <a:pt x="918" y="537"/>
                  </a:cubicBezTo>
                  <a:cubicBezTo>
                    <a:pt x="1119" y="375"/>
                    <a:pt x="1243" y="298"/>
                    <a:pt x="1319" y="174"/>
                  </a:cubicBezTo>
                  <a:cubicBezTo>
                    <a:pt x="1319" y="136"/>
                    <a:pt x="1243" y="59"/>
                    <a:pt x="1119" y="21"/>
                  </a:cubicBezTo>
                  <a:cubicBezTo>
                    <a:pt x="1039" y="8"/>
                    <a:pt x="977" y="0"/>
                    <a:pt x="9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0"/>
            <p:cNvSpPr/>
            <p:nvPr/>
          </p:nvSpPr>
          <p:spPr>
            <a:xfrm>
              <a:off x="3536428" y="2547610"/>
              <a:ext cx="14608" cy="19762"/>
            </a:xfrm>
            <a:custGeom>
              <a:rect b="b" l="l" r="r" t="t"/>
              <a:pathLst>
                <a:path extrusionOk="0" h="648" w="479">
                  <a:moveTo>
                    <a:pt x="334" y="0"/>
                  </a:moveTo>
                  <a:cubicBezTo>
                    <a:pt x="320" y="0"/>
                    <a:pt x="301" y="11"/>
                    <a:pt x="278" y="34"/>
                  </a:cubicBezTo>
                  <a:cubicBezTo>
                    <a:pt x="154" y="120"/>
                    <a:pt x="39" y="82"/>
                    <a:pt x="39" y="158"/>
                  </a:cubicBezTo>
                  <a:cubicBezTo>
                    <a:pt x="1" y="273"/>
                    <a:pt x="77" y="435"/>
                    <a:pt x="116" y="559"/>
                  </a:cubicBezTo>
                  <a:cubicBezTo>
                    <a:pt x="116" y="624"/>
                    <a:pt x="158" y="648"/>
                    <a:pt x="210" y="648"/>
                  </a:cubicBezTo>
                  <a:cubicBezTo>
                    <a:pt x="282" y="648"/>
                    <a:pt x="371" y="603"/>
                    <a:pt x="393" y="559"/>
                  </a:cubicBezTo>
                  <a:cubicBezTo>
                    <a:pt x="479" y="473"/>
                    <a:pt x="393" y="435"/>
                    <a:pt x="393" y="320"/>
                  </a:cubicBezTo>
                  <a:cubicBezTo>
                    <a:pt x="393" y="160"/>
                    <a:pt x="393" y="0"/>
                    <a:pt x="3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0"/>
            <p:cNvSpPr/>
            <p:nvPr/>
          </p:nvSpPr>
          <p:spPr>
            <a:xfrm>
              <a:off x="3530329" y="2569324"/>
              <a:ext cx="19549" cy="15767"/>
            </a:xfrm>
            <a:custGeom>
              <a:rect b="b" l="l" r="r" t="t"/>
              <a:pathLst>
                <a:path extrusionOk="0" h="517" w="641">
                  <a:moveTo>
                    <a:pt x="354" y="0"/>
                  </a:moveTo>
                  <a:cubicBezTo>
                    <a:pt x="354" y="86"/>
                    <a:pt x="201" y="239"/>
                    <a:pt x="0" y="401"/>
                  </a:cubicBezTo>
                  <a:lnTo>
                    <a:pt x="163" y="401"/>
                  </a:lnTo>
                  <a:cubicBezTo>
                    <a:pt x="239" y="440"/>
                    <a:pt x="316" y="478"/>
                    <a:pt x="354" y="516"/>
                  </a:cubicBezTo>
                  <a:cubicBezTo>
                    <a:pt x="554" y="401"/>
                    <a:pt x="640" y="163"/>
                    <a:pt x="593" y="0"/>
                  </a:cubicBezTo>
                  <a:lnTo>
                    <a:pt x="593" y="0"/>
                  </a:lnTo>
                  <a:cubicBezTo>
                    <a:pt x="529" y="13"/>
                    <a:pt x="481" y="17"/>
                    <a:pt x="446" y="17"/>
                  </a:cubicBezTo>
                  <a:cubicBezTo>
                    <a:pt x="375" y="17"/>
                    <a:pt x="354" y="0"/>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0"/>
            <p:cNvSpPr/>
            <p:nvPr/>
          </p:nvSpPr>
          <p:spPr>
            <a:xfrm>
              <a:off x="3520691" y="2584176"/>
              <a:ext cx="18116" cy="13144"/>
            </a:xfrm>
            <a:custGeom>
              <a:rect b="b" l="l" r="r" t="t"/>
              <a:pathLst>
                <a:path extrusionOk="0" h="431" w="594">
                  <a:moveTo>
                    <a:pt x="375" y="0"/>
                  </a:moveTo>
                  <a:cubicBezTo>
                    <a:pt x="345" y="0"/>
                    <a:pt x="316" y="10"/>
                    <a:pt x="278" y="29"/>
                  </a:cubicBezTo>
                  <a:cubicBezTo>
                    <a:pt x="116" y="192"/>
                    <a:pt x="1" y="430"/>
                    <a:pt x="1" y="430"/>
                  </a:cubicBezTo>
                  <a:cubicBezTo>
                    <a:pt x="1" y="430"/>
                    <a:pt x="278" y="430"/>
                    <a:pt x="479" y="268"/>
                  </a:cubicBezTo>
                  <a:cubicBezTo>
                    <a:pt x="517" y="230"/>
                    <a:pt x="555" y="153"/>
                    <a:pt x="593" y="115"/>
                  </a:cubicBezTo>
                  <a:cubicBezTo>
                    <a:pt x="555" y="77"/>
                    <a:pt x="555" y="29"/>
                    <a:pt x="479" y="29"/>
                  </a:cubicBezTo>
                  <a:cubicBezTo>
                    <a:pt x="436" y="10"/>
                    <a:pt x="405" y="0"/>
                    <a:pt x="3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0"/>
            <p:cNvSpPr/>
            <p:nvPr/>
          </p:nvSpPr>
          <p:spPr>
            <a:xfrm>
              <a:off x="3526516" y="2551239"/>
              <a:ext cx="9942" cy="19274"/>
            </a:xfrm>
            <a:custGeom>
              <a:rect b="b" l="l" r="r" t="t"/>
              <a:pathLst>
                <a:path extrusionOk="0" h="632" w="326">
                  <a:moveTo>
                    <a:pt x="125" y="1"/>
                  </a:moveTo>
                  <a:cubicBezTo>
                    <a:pt x="125" y="1"/>
                    <a:pt x="87" y="316"/>
                    <a:pt x="1" y="555"/>
                  </a:cubicBezTo>
                  <a:cubicBezTo>
                    <a:pt x="125" y="555"/>
                    <a:pt x="202" y="593"/>
                    <a:pt x="288" y="631"/>
                  </a:cubicBezTo>
                  <a:cubicBezTo>
                    <a:pt x="288" y="555"/>
                    <a:pt x="326" y="517"/>
                    <a:pt x="288" y="440"/>
                  </a:cubicBezTo>
                  <a:cubicBezTo>
                    <a:pt x="288" y="240"/>
                    <a:pt x="202" y="1"/>
                    <a:pt x="2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80"/>
            <p:cNvSpPr/>
            <p:nvPr/>
          </p:nvSpPr>
          <p:spPr>
            <a:xfrm>
              <a:off x="3516910" y="2571947"/>
              <a:ext cx="16926" cy="13144"/>
            </a:xfrm>
            <a:custGeom>
              <a:rect b="b" l="l" r="r" t="t"/>
              <a:pathLst>
                <a:path extrusionOk="0" h="431" w="555">
                  <a:moveTo>
                    <a:pt x="278" y="0"/>
                  </a:moveTo>
                  <a:cubicBezTo>
                    <a:pt x="240" y="115"/>
                    <a:pt x="77" y="239"/>
                    <a:pt x="1" y="354"/>
                  </a:cubicBezTo>
                  <a:cubicBezTo>
                    <a:pt x="77" y="354"/>
                    <a:pt x="163" y="392"/>
                    <a:pt x="240" y="430"/>
                  </a:cubicBezTo>
                  <a:cubicBezTo>
                    <a:pt x="278" y="354"/>
                    <a:pt x="364" y="239"/>
                    <a:pt x="440" y="191"/>
                  </a:cubicBezTo>
                  <a:cubicBezTo>
                    <a:pt x="478" y="153"/>
                    <a:pt x="517" y="115"/>
                    <a:pt x="555" y="77"/>
                  </a:cubicBezTo>
                  <a:cubicBezTo>
                    <a:pt x="478" y="38"/>
                    <a:pt x="364" y="0"/>
                    <a:pt x="2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80"/>
            <p:cNvSpPr/>
            <p:nvPr/>
          </p:nvSpPr>
          <p:spPr>
            <a:xfrm>
              <a:off x="3502332" y="2585884"/>
              <a:ext cx="19579" cy="15218"/>
            </a:xfrm>
            <a:custGeom>
              <a:rect b="b" l="l" r="r" t="t"/>
              <a:pathLst>
                <a:path extrusionOk="0" h="499" w="642">
                  <a:moveTo>
                    <a:pt x="401" y="1"/>
                  </a:moveTo>
                  <a:cubicBezTo>
                    <a:pt x="370" y="1"/>
                    <a:pt x="342" y="7"/>
                    <a:pt x="316" y="21"/>
                  </a:cubicBezTo>
                  <a:lnTo>
                    <a:pt x="278" y="21"/>
                  </a:lnTo>
                  <a:cubicBezTo>
                    <a:pt x="1" y="260"/>
                    <a:pt x="1" y="499"/>
                    <a:pt x="39" y="499"/>
                  </a:cubicBezTo>
                  <a:cubicBezTo>
                    <a:pt x="125" y="413"/>
                    <a:pt x="278" y="374"/>
                    <a:pt x="517" y="212"/>
                  </a:cubicBezTo>
                  <a:cubicBezTo>
                    <a:pt x="555" y="174"/>
                    <a:pt x="603" y="136"/>
                    <a:pt x="641" y="59"/>
                  </a:cubicBezTo>
                  <a:cubicBezTo>
                    <a:pt x="554" y="32"/>
                    <a:pt x="472" y="1"/>
                    <a:pt x="40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0"/>
            <p:cNvSpPr/>
            <p:nvPr/>
          </p:nvSpPr>
          <p:spPr>
            <a:xfrm>
              <a:off x="3367137" y="2559565"/>
              <a:ext cx="17109" cy="18359"/>
            </a:xfrm>
            <a:custGeom>
              <a:rect b="b" l="l" r="r" t="t"/>
              <a:pathLst>
                <a:path extrusionOk="0" h="602" w="561">
                  <a:moveTo>
                    <a:pt x="447" y="0"/>
                  </a:moveTo>
                  <a:cubicBezTo>
                    <a:pt x="437" y="0"/>
                    <a:pt x="425" y="2"/>
                    <a:pt x="411" y="5"/>
                  </a:cubicBezTo>
                  <a:cubicBezTo>
                    <a:pt x="385" y="14"/>
                    <a:pt x="361" y="16"/>
                    <a:pt x="337" y="16"/>
                  </a:cubicBezTo>
                  <a:cubicBezTo>
                    <a:pt x="296" y="16"/>
                    <a:pt x="258" y="7"/>
                    <a:pt x="224" y="7"/>
                  </a:cubicBezTo>
                  <a:cubicBezTo>
                    <a:pt x="192" y="7"/>
                    <a:pt x="162" y="15"/>
                    <a:pt x="134" y="43"/>
                  </a:cubicBezTo>
                  <a:cubicBezTo>
                    <a:pt x="58" y="120"/>
                    <a:pt x="96" y="320"/>
                    <a:pt x="58" y="444"/>
                  </a:cubicBezTo>
                  <a:cubicBezTo>
                    <a:pt x="0" y="546"/>
                    <a:pt x="109" y="602"/>
                    <a:pt x="210" y="602"/>
                  </a:cubicBezTo>
                  <a:cubicBezTo>
                    <a:pt x="260" y="602"/>
                    <a:pt x="309" y="588"/>
                    <a:pt x="335" y="559"/>
                  </a:cubicBezTo>
                  <a:cubicBezTo>
                    <a:pt x="411" y="521"/>
                    <a:pt x="373" y="444"/>
                    <a:pt x="411" y="320"/>
                  </a:cubicBezTo>
                  <a:cubicBezTo>
                    <a:pt x="490" y="180"/>
                    <a:pt x="561" y="0"/>
                    <a:pt x="44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0"/>
            <p:cNvSpPr/>
            <p:nvPr/>
          </p:nvSpPr>
          <p:spPr>
            <a:xfrm>
              <a:off x="3353138" y="2577772"/>
              <a:ext cx="21897" cy="14608"/>
            </a:xfrm>
            <a:custGeom>
              <a:rect b="b" l="l" r="r" t="t"/>
              <a:pathLst>
                <a:path extrusionOk="0" h="479" w="718">
                  <a:moveTo>
                    <a:pt x="478" y="0"/>
                  </a:moveTo>
                  <a:cubicBezTo>
                    <a:pt x="478" y="86"/>
                    <a:pt x="239" y="163"/>
                    <a:pt x="1" y="239"/>
                  </a:cubicBezTo>
                  <a:cubicBezTo>
                    <a:pt x="115" y="239"/>
                    <a:pt x="115" y="287"/>
                    <a:pt x="153" y="325"/>
                  </a:cubicBezTo>
                  <a:cubicBezTo>
                    <a:pt x="239" y="363"/>
                    <a:pt x="278" y="402"/>
                    <a:pt x="278" y="478"/>
                  </a:cubicBezTo>
                  <a:cubicBezTo>
                    <a:pt x="517" y="440"/>
                    <a:pt x="669" y="239"/>
                    <a:pt x="717" y="124"/>
                  </a:cubicBezTo>
                  <a:cubicBezTo>
                    <a:pt x="517" y="86"/>
                    <a:pt x="478" y="0"/>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0"/>
            <p:cNvSpPr/>
            <p:nvPr/>
          </p:nvSpPr>
          <p:spPr>
            <a:xfrm>
              <a:off x="3338560" y="2587683"/>
              <a:ext cx="20433" cy="9515"/>
            </a:xfrm>
            <a:custGeom>
              <a:rect b="b" l="l" r="r" t="t"/>
              <a:pathLst>
                <a:path extrusionOk="0" h="312" w="670">
                  <a:moveTo>
                    <a:pt x="393" y="0"/>
                  </a:moveTo>
                  <a:cubicBezTo>
                    <a:pt x="192" y="77"/>
                    <a:pt x="1" y="277"/>
                    <a:pt x="1" y="277"/>
                  </a:cubicBezTo>
                  <a:cubicBezTo>
                    <a:pt x="1" y="277"/>
                    <a:pt x="107" y="311"/>
                    <a:pt x="249" y="311"/>
                  </a:cubicBezTo>
                  <a:cubicBezTo>
                    <a:pt x="319" y="311"/>
                    <a:pt x="399" y="303"/>
                    <a:pt x="479" y="277"/>
                  </a:cubicBezTo>
                  <a:cubicBezTo>
                    <a:pt x="555" y="277"/>
                    <a:pt x="593" y="239"/>
                    <a:pt x="670" y="201"/>
                  </a:cubicBezTo>
                  <a:cubicBezTo>
                    <a:pt x="631" y="153"/>
                    <a:pt x="631" y="115"/>
                    <a:pt x="593" y="77"/>
                  </a:cubicBezTo>
                  <a:cubicBezTo>
                    <a:pt x="555" y="0"/>
                    <a:pt x="479" y="0"/>
                    <a:pt x="3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0"/>
            <p:cNvSpPr/>
            <p:nvPr/>
          </p:nvSpPr>
          <p:spPr>
            <a:xfrm>
              <a:off x="3354297" y="2555905"/>
              <a:ext cx="11986" cy="20738"/>
            </a:xfrm>
            <a:custGeom>
              <a:rect b="b" l="l" r="r" t="t"/>
              <a:pathLst>
                <a:path extrusionOk="0" h="680" w="393">
                  <a:moveTo>
                    <a:pt x="316" y="1"/>
                  </a:moveTo>
                  <a:cubicBezTo>
                    <a:pt x="316" y="1"/>
                    <a:pt x="154" y="326"/>
                    <a:pt x="1" y="526"/>
                  </a:cubicBezTo>
                  <a:cubicBezTo>
                    <a:pt x="77" y="564"/>
                    <a:pt x="154" y="603"/>
                    <a:pt x="240" y="679"/>
                  </a:cubicBezTo>
                  <a:cubicBezTo>
                    <a:pt x="240" y="603"/>
                    <a:pt x="278" y="564"/>
                    <a:pt x="316" y="478"/>
                  </a:cubicBezTo>
                  <a:cubicBezTo>
                    <a:pt x="354" y="326"/>
                    <a:pt x="393" y="87"/>
                    <a:pt x="393" y="87"/>
                  </a:cubicBezTo>
                  <a:lnTo>
                    <a:pt x="316"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0"/>
            <p:cNvSpPr/>
            <p:nvPr/>
          </p:nvSpPr>
          <p:spPr>
            <a:xfrm>
              <a:off x="3339750" y="2574264"/>
              <a:ext cx="18085" cy="10827"/>
            </a:xfrm>
            <a:custGeom>
              <a:rect b="b" l="l" r="r" t="t"/>
              <a:pathLst>
                <a:path extrusionOk="0" h="355" w="593">
                  <a:moveTo>
                    <a:pt x="392" y="1"/>
                  </a:moveTo>
                  <a:cubicBezTo>
                    <a:pt x="277" y="77"/>
                    <a:pt x="115" y="163"/>
                    <a:pt x="0" y="201"/>
                  </a:cubicBezTo>
                  <a:cubicBezTo>
                    <a:pt x="38" y="239"/>
                    <a:pt x="115" y="278"/>
                    <a:pt x="153" y="354"/>
                  </a:cubicBezTo>
                  <a:cubicBezTo>
                    <a:pt x="277" y="316"/>
                    <a:pt x="354" y="239"/>
                    <a:pt x="440" y="201"/>
                  </a:cubicBezTo>
                  <a:cubicBezTo>
                    <a:pt x="516" y="201"/>
                    <a:pt x="554" y="163"/>
                    <a:pt x="592" y="163"/>
                  </a:cubicBezTo>
                  <a:cubicBezTo>
                    <a:pt x="554" y="77"/>
                    <a:pt x="478" y="39"/>
                    <a:pt x="3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0"/>
            <p:cNvSpPr/>
            <p:nvPr/>
          </p:nvSpPr>
          <p:spPr>
            <a:xfrm>
              <a:off x="3319042" y="2581553"/>
              <a:ext cx="23056" cy="10827"/>
            </a:xfrm>
            <a:custGeom>
              <a:rect b="b" l="l" r="r" t="t"/>
              <a:pathLst>
                <a:path extrusionOk="0" h="355" w="756">
                  <a:moveTo>
                    <a:pt x="440" y="0"/>
                  </a:moveTo>
                  <a:cubicBezTo>
                    <a:pt x="77" y="115"/>
                    <a:pt x="1" y="354"/>
                    <a:pt x="39" y="354"/>
                  </a:cubicBezTo>
                  <a:cubicBezTo>
                    <a:pt x="163" y="316"/>
                    <a:pt x="278" y="354"/>
                    <a:pt x="555" y="278"/>
                  </a:cubicBezTo>
                  <a:cubicBezTo>
                    <a:pt x="641" y="278"/>
                    <a:pt x="679" y="239"/>
                    <a:pt x="756" y="201"/>
                  </a:cubicBezTo>
                  <a:cubicBezTo>
                    <a:pt x="679" y="77"/>
                    <a:pt x="593" y="39"/>
                    <a:pt x="4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0"/>
            <p:cNvSpPr/>
            <p:nvPr/>
          </p:nvSpPr>
          <p:spPr>
            <a:xfrm>
              <a:off x="2965576" y="2247606"/>
              <a:ext cx="35286" cy="26136"/>
            </a:xfrm>
            <a:custGeom>
              <a:rect b="b" l="l" r="r" t="t"/>
              <a:pathLst>
                <a:path extrusionOk="0" h="857" w="1157">
                  <a:moveTo>
                    <a:pt x="803" y="0"/>
                  </a:moveTo>
                  <a:cubicBezTo>
                    <a:pt x="841" y="239"/>
                    <a:pt x="765" y="363"/>
                    <a:pt x="440" y="363"/>
                  </a:cubicBezTo>
                  <a:cubicBezTo>
                    <a:pt x="287" y="402"/>
                    <a:pt x="124" y="478"/>
                    <a:pt x="0" y="554"/>
                  </a:cubicBezTo>
                  <a:cubicBezTo>
                    <a:pt x="48" y="679"/>
                    <a:pt x="163" y="793"/>
                    <a:pt x="201" y="841"/>
                  </a:cubicBezTo>
                  <a:cubicBezTo>
                    <a:pt x="212" y="852"/>
                    <a:pt x="227" y="857"/>
                    <a:pt x="244" y="857"/>
                  </a:cubicBezTo>
                  <a:cubicBezTo>
                    <a:pt x="287" y="857"/>
                    <a:pt x="347" y="827"/>
                    <a:pt x="401" y="793"/>
                  </a:cubicBezTo>
                  <a:cubicBezTo>
                    <a:pt x="478" y="755"/>
                    <a:pt x="602" y="679"/>
                    <a:pt x="765" y="679"/>
                  </a:cubicBezTo>
                  <a:cubicBezTo>
                    <a:pt x="1042" y="679"/>
                    <a:pt x="1156" y="679"/>
                    <a:pt x="1080" y="440"/>
                  </a:cubicBezTo>
                  <a:cubicBezTo>
                    <a:pt x="1042" y="277"/>
                    <a:pt x="1118" y="77"/>
                    <a:pt x="956" y="39"/>
                  </a:cubicBezTo>
                  <a:cubicBezTo>
                    <a:pt x="917" y="0"/>
                    <a:pt x="879" y="0"/>
                    <a:pt x="8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0"/>
            <p:cNvSpPr/>
            <p:nvPr/>
          </p:nvSpPr>
          <p:spPr>
            <a:xfrm>
              <a:off x="2974298" y="2269289"/>
              <a:ext cx="23056" cy="15066"/>
            </a:xfrm>
            <a:custGeom>
              <a:rect b="b" l="l" r="r" t="t"/>
              <a:pathLst>
                <a:path extrusionOk="0" h="494" w="756">
                  <a:moveTo>
                    <a:pt x="544" y="0"/>
                  </a:moveTo>
                  <a:cubicBezTo>
                    <a:pt x="488" y="0"/>
                    <a:pt x="410" y="22"/>
                    <a:pt x="316" y="44"/>
                  </a:cubicBezTo>
                  <a:cubicBezTo>
                    <a:pt x="192" y="82"/>
                    <a:pt x="39" y="245"/>
                    <a:pt x="39" y="245"/>
                  </a:cubicBezTo>
                  <a:cubicBezTo>
                    <a:pt x="1" y="283"/>
                    <a:pt x="39" y="321"/>
                    <a:pt x="115" y="369"/>
                  </a:cubicBezTo>
                  <a:cubicBezTo>
                    <a:pt x="154" y="407"/>
                    <a:pt x="115" y="484"/>
                    <a:pt x="192" y="484"/>
                  </a:cubicBezTo>
                  <a:cubicBezTo>
                    <a:pt x="208" y="491"/>
                    <a:pt x="223" y="494"/>
                    <a:pt x="239" y="494"/>
                  </a:cubicBezTo>
                  <a:cubicBezTo>
                    <a:pt x="308" y="494"/>
                    <a:pt x="377" y="431"/>
                    <a:pt x="479" y="369"/>
                  </a:cubicBezTo>
                  <a:cubicBezTo>
                    <a:pt x="631" y="321"/>
                    <a:pt x="717" y="283"/>
                    <a:pt x="756" y="283"/>
                  </a:cubicBezTo>
                  <a:cubicBezTo>
                    <a:pt x="756" y="245"/>
                    <a:pt x="717" y="207"/>
                    <a:pt x="717" y="207"/>
                  </a:cubicBezTo>
                  <a:cubicBezTo>
                    <a:pt x="670" y="207"/>
                    <a:pt x="631" y="207"/>
                    <a:pt x="593" y="168"/>
                  </a:cubicBezTo>
                  <a:cubicBezTo>
                    <a:pt x="517" y="168"/>
                    <a:pt x="517" y="130"/>
                    <a:pt x="555" y="82"/>
                  </a:cubicBezTo>
                  <a:cubicBezTo>
                    <a:pt x="555" y="82"/>
                    <a:pt x="593" y="82"/>
                    <a:pt x="631" y="44"/>
                  </a:cubicBezTo>
                  <a:cubicBezTo>
                    <a:pt x="615" y="12"/>
                    <a:pt x="585" y="0"/>
                    <a:pt x="5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0"/>
            <p:cNvSpPr/>
            <p:nvPr/>
          </p:nvSpPr>
          <p:spPr>
            <a:xfrm>
              <a:off x="2991194" y="2269015"/>
              <a:ext cx="13449" cy="10095"/>
            </a:xfrm>
            <a:custGeom>
              <a:rect b="b" l="l" r="r" t="t"/>
              <a:pathLst>
                <a:path extrusionOk="0" h="331" w="441">
                  <a:moveTo>
                    <a:pt x="339" y="1"/>
                  </a:moveTo>
                  <a:cubicBezTo>
                    <a:pt x="333" y="1"/>
                    <a:pt x="326" y="6"/>
                    <a:pt x="316" y="15"/>
                  </a:cubicBezTo>
                  <a:cubicBezTo>
                    <a:pt x="278" y="15"/>
                    <a:pt x="202" y="53"/>
                    <a:pt x="116" y="91"/>
                  </a:cubicBezTo>
                  <a:cubicBezTo>
                    <a:pt x="39" y="91"/>
                    <a:pt x="1" y="139"/>
                    <a:pt x="1" y="139"/>
                  </a:cubicBezTo>
                  <a:cubicBezTo>
                    <a:pt x="1" y="139"/>
                    <a:pt x="50" y="188"/>
                    <a:pt x="133" y="188"/>
                  </a:cubicBezTo>
                  <a:cubicBezTo>
                    <a:pt x="154" y="188"/>
                    <a:pt x="177" y="185"/>
                    <a:pt x="202" y="177"/>
                  </a:cubicBezTo>
                  <a:cubicBezTo>
                    <a:pt x="278" y="177"/>
                    <a:pt x="278" y="177"/>
                    <a:pt x="316" y="216"/>
                  </a:cubicBezTo>
                  <a:cubicBezTo>
                    <a:pt x="355" y="292"/>
                    <a:pt x="441" y="330"/>
                    <a:pt x="441" y="330"/>
                  </a:cubicBezTo>
                  <a:cubicBezTo>
                    <a:pt x="441" y="330"/>
                    <a:pt x="441" y="216"/>
                    <a:pt x="402" y="139"/>
                  </a:cubicBezTo>
                  <a:cubicBezTo>
                    <a:pt x="366" y="46"/>
                    <a:pt x="357" y="1"/>
                    <a:pt x="3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80"/>
            <p:cNvSpPr/>
            <p:nvPr/>
          </p:nvSpPr>
          <p:spPr>
            <a:xfrm>
              <a:off x="2980123" y="2279049"/>
              <a:ext cx="24520" cy="16072"/>
            </a:xfrm>
            <a:custGeom>
              <a:rect b="b" l="l" r="r" t="t"/>
              <a:pathLst>
                <a:path extrusionOk="0" h="527" w="804">
                  <a:moveTo>
                    <a:pt x="584" y="1"/>
                  </a:moveTo>
                  <a:cubicBezTo>
                    <a:pt x="529" y="1"/>
                    <a:pt x="462" y="35"/>
                    <a:pt x="364" y="87"/>
                  </a:cubicBezTo>
                  <a:cubicBezTo>
                    <a:pt x="202" y="164"/>
                    <a:pt x="87" y="240"/>
                    <a:pt x="87" y="240"/>
                  </a:cubicBezTo>
                  <a:cubicBezTo>
                    <a:pt x="1" y="288"/>
                    <a:pt x="87" y="326"/>
                    <a:pt x="125" y="364"/>
                  </a:cubicBezTo>
                  <a:cubicBezTo>
                    <a:pt x="163" y="403"/>
                    <a:pt x="163" y="479"/>
                    <a:pt x="240" y="527"/>
                  </a:cubicBezTo>
                  <a:cubicBezTo>
                    <a:pt x="326" y="527"/>
                    <a:pt x="364" y="441"/>
                    <a:pt x="526" y="364"/>
                  </a:cubicBezTo>
                  <a:cubicBezTo>
                    <a:pt x="679" y="326"/>
                    <a:pt x="718" y="288"/>
                    <a:pt x="804" y="288"/>
                  </a:cubicBezTo>
                  <a:lnTo>
                    <a:pt x="765" y="202"/>
                  </a:lnTo>
                  <a:cubicBezTo>
                    <a:pt x="718" y="202"/>
                    <a:pt x="679" y="202"/>
                    <a:pt x="603" y="164"/>
                  </a:cubicBezTo>
                  <a:cubicBezTo>
                    <a:pt x="565" y="164"/>
                    <a:pt x="526" y="125"/>
                    <a:pt x="565" y="87"/>
                  </a:cubicBezTo>
                  <a:cubicBezTo>
                    <a:pt x="603" y="87"/>
                    <a:pt x="641" y="87"/>
                    <a:pt x="679" y="49"/>
                  </a:cubicBezTo>
                  <a:cubicBezTo>
                    <a:pt x="649" y="15"/>
                    <a:pt x="619" y="1"/>
                    <a:pt x="58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80"/>
            <p:cNvSpPr/>
            <p:nvPr/>
          </p:nvSpPr>
          <p:spPr>
            <a:xfrm>
              <a:off x="2998483" y="2278652"/>
              <a:ext cx="13449" cy="10369"/>
            </a:xfrm>
            <a:custGeom>
              <a:rect b="b" l="l" r="r" t="t"/>
              <a:pathLst>
                <a:path extrusionOk="0" h="340" w="441">
                  <a:moveTo>
                    <a:pt x="339" y="0"/>
                  </a:moveTo>
                  <a:cubicBezTo>
                    <a:pt x="333" y="0"/>
                    <a:pt x="326" y="5"/>
                    <a:pt x="316" y="14"/>
                  </a:cubicBezTo>
                  <a:cubicBezTo>
                    <a:pt x="278" y="14"/>
                    <a:pt x="163" y="62"/>
                    <a:pt x="116" y="100"/>
                  </a:cubicBezTo>
                  <a:cubicBezTo>
                    <a:pt x="39" y="100"/>
                    <a:pt x="1" y="138"/>
                    <a:pt x="1" y="138"/>
                  </a:cubicBezTo>
                  <a:cubicBezTo>
                    <a:pt x="1" y="138"/>
                    <a:pt x="50" y="187"/>
                    <a:pt x="133" y="187"/>
                  </a:cubicBezTo>
                  <a:cubicBezTo>
                    <a:pt x="154" y="187"/>
                    <a:pt x="177" y="184"/>
                    <a:pt x="202" y="177"/>
                  </a:cubicBezTo>
                  <a:cubicBezTo>
                    <a:pt x="240" y="177"/>
                    <a:pt x="278" y="177"/>
                    <a:pt x="316" y="253"/>
                  </a:cubicBezTo>
                  <a:cubicBezTo>
                    <a:pt x="354" y="301"/>
                    <a:pt x="440" y="339"/>
                    <a:pt x="440" y="339"/>
                  </a:cubicBezTo>
                  <a:cubicBezTo>
                    <a:pt x="440" y="339"/>
                    <a:pt x="440" y="215"/>
                    <a:pt x="402" y="138"/>
                  </a:cubicBezTo>
                  <a:cubicBezTo>
                    <a:pt x="366" y="45"/>
                    <a:pt x="357" y="0"/>
                    <a:pt x="3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0"/>
            <p:cNvSpPr/>
            <p:nvPr/>
          </p:nvSpPr>
          <p:spPr>
            <a:xfrm>
              <a:off x="2987412" y="2289967"/>
              <a:ext cx="25679" cy="15096"/>
            </a:xfrm>
            <a:custGeom>
              <a:rect b="b" l="l" r="r" t="t"/>
              <a:pathLst>
                <a:path extrusionOk="0" h="495" w="842">
                  <a:moveTo>
                    <a:pt x="592" y="0"/>
                  </a:moveTo>
                  <a:cubicBezTo>
                    <a:pt x="535" y="0"/>
                    <a:pt x="458" y="22"/>
                    <a:pt x="364" y="45"/>
                  </a:cubicBezTo>
                  <a:cubicBezTo>
                    <a:pt x="201" y="121"/>
                    <a:pt x="49" y="207"/>
                    <a:pt x="49" y="207"/>
                  </a:cubicBezTo>
                  <a:cubicBezTo>
                    <a:pt x="1" y="283"/>
                    <a:pt x="87" y="322"/>
                    <a:pt x="125" y="360"/>
                  </a:cubicBezTo>
                  <a:cubicBezTo>
                    <a:pt x="163" y="408"/>
                    <a:pt x="125" y="484"/>
                    <a:pt x="201" y="484"/>
                  </a:cubicBezTo>
                  <a:cubicBezTo>
                    <a:pt x="224" y="491"/>
                    <a:pt x="244" y="494"/>
                    <a:pt x="262" y="494"/>
                  </a:cubicBezTo>
                  <a:cubicBezTo>
                    <a:pt x="344" y="494"/>
                    <a:pt x="393" y="430"/>
                    <a:pt x="526" y="360"/>
                  </a:cubicBezTo>
                  <a:cubicBezTo>
                    <a:pt x="679" y="283"/>
                    <a:pt x="765" y="283"/>
                    <a:pt x="803" y="245"/>
                  </a:cubicBezTo>
                  <a:cubicBezTo>
                    <a:pt x="842" y="245"/>
                    <a:pt x="803" y="207"/>
                    <a:pt x="803" y="169"/>
                  </a:cubicBezTo>
                  <a:lnTo>
                    <a:pt x="641" y="169"/>
                  </a:lnTo>
                  <a:cubicBezTo>
                    <a:pt x="603" y="121"/>
                    <a:pt x="565" y="83"/>
                    <a:pt x="603" y="83"/>
                  </a:cubicBezTo>
                  <a:cubicBezTo>
                    <a:pt x="603" y="45"/>
                    <a:pt x="679" y="45"/>
                    <a:pt x="679" y="45"/>
                  </a:cubicBezTo>
                  <a:cubicBezTo>
                    <a:pt x="663" y="12"/>
                    <a:pt x="633" y="0"/>
                    <a:pt x="5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0"/>
            <p:cNvSpPr/>
            <p:nvPr/>
          </p:nvSpPr>
          <p:spPr>
            <a:xfrm>
              <a:off x="3005772" y="2288991"/>
              <a:ext cx="14608" cy="9637"/>
            </a:xfrm>
            <a:custGeom>
              <a:rect b="b" l="l" r="r" t="t"/>
              <a:pathLst>
                <a:path extrusionOk="0" h="316" w="479">
                  <a:moveTo>
                    <a:pt x="354" y="0"/>
                  </a:moveTo>
                  <a:cubicBezTo>
                    <a:pt x="278" y="0"/>
                    <a:pt x="201" y="38"/>
                    <a:pt x="115" y="77"/>
                  </a:cubicBezTo>
                  <a:cubicBezTo>
                    <a:pt x="77" y="115"/>
                    <a:pt x="1" y="115"/>
                    <a:pt x="1" y="115"/>
                  </a:cubicBezTo>
                  <a:cubicBezTo>
                    <a:pt x="1" y="115"/>
                    <a:pt x="77" y="201"/>
                    <a:pt x="201" y="201"/>
                  </a:cubicBezTo>
                  <a:cubicBezTo>
                    <a:pt x="234" y="180"/>
                    <a:pt x="253" y="169"/>
                    <a:pt x="269" y="169"/>
                  </a:cubicBezTo>
                  <a:cubicBezTo>
                    <a:pt x="292" y="169"/>
                    <a:pt x="310" y="190"/>
                    <a:pt x="354" y="239"/>
                  </a:cubicBezTo>
                  <a:cubicBezTo>
                    <a:pt x="402" y="315"/>
                    <a:pt x="478" y="315"/>
                    <a:pt x="478" y="315"/>
                  </a:cubicBezTo>
                  <a:cubicBezTo>
                    <a:pt x="478" y="315"/>
                    <a:pt x="478" y="239"/>
                    <a:pt x="440" y="115"/>
                  </a:cubicBezTo>
                  <a:cubicBezTo>
                    <a:pt x="402" y="38"/>
                    <a:pt x="402" y="0"/>
                    <a:pt x="3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0"/>
            <p:cNvSpPr/>
            <p:nvPr/>
          </p:nvSpPr>
          <p:spPr>
            <a:xfrm>
              <a:off x="2994701" y="2299665"/>
              <a:ext cx="25679" cy="17323"/>
            </a:xfrm>
            <a:custGeom>
              <a:rect b="b" l="l" r="r" t="t"/>
              <a:pathLst>
                <a:path extrusionOk="0" h="568" w="842">
                  <a:moveTo>
                    <a:pt x="606" y="1"/>
                  </a:moveTo>
                  <a:cubicBezTo>
                    <a:pt x="548" y="1"/>
                    <a:pt x="465" y="36"/>
                    <a:pt x="364" y="90"/>
                  </a:cubicBezTo>
                  <a:cubicBezTo>
                    <a:pt x="240" y="166"/>
                    <a:pt x="87" y="281"/>
                    <a:pt x="87" y="281"/>
                  </a:cubicBezTo>
                  <a:cubicBezTo>
                    <a:pt x="1" y="329"/>
                    <a:pt x="87" y="367"/>
                    <a:pt x="163" y="405"/>
                  </a:cubicBezTo>
                  <a:cubicBezTo>
                    <a:pt x="201" y="443"/>
                    <a:pt x="163" y="520"/>
                    <a:pt x="240" y="567"/>
                  </a:cubicBezTo>
                  <a:cubicBezTo>
                    <a:pt x="364" y="567"/>
                    <a:pt x="402" y="481"/>
                    <a:pt x="564" y="405"/>
                  </a:cubicBezTo>
                  <a:cubicBezTo>
                    <a:pt x="603" y="367"/>
                    <a:pt x="641" y="367"/>
                    <a:pt x="641" y="329"/>
                  </a:cubicBezTo>
                  <a:cubicBezTo>
                    <a:pt x="717" y="281"/>
                    <a:pt x="765" y="243"/>
                    <a:pt x="841" y="243"/>
                  </a:cubicBezTo>
                  <a:cubicBezTo>
                    <a:pt x="841" y="204"/>
                    <a:pt x="803" y="204"/>
                    <a:pt x="803" y="166"/>
                  </a:cubicBezTo>
                  <a:cubicBezTo>
                    <a:pt x="784" y="185"/>
                    <a:pt x="753" y="195"/>
                    <a:pt x="722" y="195"/>
                  </a:cubicBezTo>
                  <a:cubicBezTo>
                    <a:pt x="691" y="195"/>
                    <a:pt x="660" y="185"/>
                    <a:pt x="641" y="166"/>
                  </a:cubicBezTo>
                  <a:cubicBezTo>
                    <a:pt x="603" y="166"/>
                    <a:pt x="564" y="128"/>
                    <a:pt x="603" y="90"/>
                  </a:cubicBezTo>
                  <a:lnTo>
                    <a:pt x="679" y="42"/>
                  </a:lnTo>
                  <a:cubicBezTo>
                    <a:pt x="665" y="13"/>
                    <a:pt x="640" y="1"/>
                    <a:pt x="60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0"/>
            <p:cNvSpPr/>
            <p:nvPr/>
          </p:nvSpPr>
          <p:spPr>
            <a:xfrm>
              <a:off x="3013061" y="2298171"/>
              <a:ext cx="14608" cy="8905"/>
            </a:xfrm>
            <a:custGeom>
              <a:rect b="b" l="l" r="r" t="t"/>
              <a:pathLst>
                <a:path extrusionOk="0" h="292" w="479">
                  <a:moveTo>
                    <a:pt x="366" y="0"/>
                  </a:moveTo>
                  <a:cubicBezTo>
                    <a:pt x="353" y="0"/>
                    <a:pt x="337" y="5"/>
                    <a:pt x="316" y="14"/>
                  </a:cubicBezTo>
                  <a:cubicBezTo>
                    <a:pt x="278" y="14"/>
                    <a:pt x="201" y="53"/>
                    <a:pt x="115" y="91"/>
                  </a:cubicBezTo>
                  <a:cubicBezTo>
                    <a:pt x="77" y="139"/>
                    <a:pt x="1" y="177"/>
                    <a:pt x="1" y="177"/>
                  </a:cubicBezTo>
                  <a:cubicBezTo>
                    <a:pt x="1" y="177"/>
                    <a:pt x="50" y="226"/>
                    <a:pt x="133" y="226"/>
                  </a:cubicBezTo>
                  <a:cubicBezTo>
                    <a:pt x="154" y="226"/>
                    <a:pt x="176" y="223"/>
                    <a:pt x="201" y="215"/>
                  </a:cubicBezTo>
                  <a:cubicBezTo>
                    <a:pt x="233" y="199"/>
                    <a:pt x="258" y="190"/>
                    <a:pt x="279" y="190"/>
                  </a:cubicBezTo>
                  <a:cubicBezTo>
                    <a:pt x="309" y="190"/>
                    <a:pt x="332" y="209"/>
                    <a:pt x="354" y="253"/>
                  </a:cubicBezTo>
                  <a:cubicBezTo>
                    <a:pt x="354" y="253"/>
                    <a:pt x="402" y="253"/>
                    <a:pt x="402" y="292"/>
                  </a:cubicBezTo>
                  <a:cubicBezTo>
                    <a:pt x="440" y="253"/>
                    <a:pt x="440" y="253"/>
                    <a:pt x="478" y="253"/>
                  </a:cubicBezTo>
                  <a:cubicBezTo>
                    <a:pt x="478" y="215"/>
                    <a:pt x="440" y="177"/>
                    <a:pt x="440" y="139"/>
                  </a:cubicBezTo>
                  <a:cubicBezTo>
                    <a:pt x="411" y="45"/>
                    <a:pt x="404" y="0"/>
                    <a:pt x="36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0"/>
            <p:cNvSpPr/>
            <p:nvPr/>
          </p:nvSpPr>
          <p:spPr>
            <a:xfrm>
              <a:off x="3004613" y="2308570"/>
              <a:ext cx="24215" cy="18024"/>
            </a:xfrm>
            <a:custGeom>
              <a:rect b="b" l="l" r="r" t="t"/>
              <a:pathLst>
                <a:path extrusionOk="0" h="591" w="794">
                  <a:moveTo>
                    <a:pt x="523" y="1"/>
                  </a:moveTo>
                  <a:cubicBezTo>
                    <a:pt x="464" y="1"/>
                    <a:pt x="392" y="59"/>
                    <a:pt x="278" y="113"/>
                  </a:cubicBezTo>
                  <a:lnTo>
                    <a:pt x="39" y="352"/>
                  </a:lnTo>
                  <a:cubicBezTo>
                    <a:pt x="1" y="428"/>
                    <a:pt x="77" y="428"/>
                    <a:pt x="115" y="467"/>
                  </a:cubicBezTo>
                  <a:cubicBezTo>
                    <a:pt x="201" y="514"/>
                    <a:pt x="153" y="591"/>
                    <a:pt x="278" y="591"/>
                  </a:cubicBezTo>
                  <a:cubicBezTo>
                    <a:pt x="354" y="591"/>
                    <a:pt x="392" y="467"/>
                    <a:pt x="516" y="390"/>
                  </a:cubicBezTo>
                  <a:cubicBezTo>
                    <a:pt x="679" y="275"/>
                    <a:pt x="717" y="228"/>
                    <a:pt x="794" y="189"/>
                  </a:cubicBezTo>
                  <a:cubicBezTo>
                    <a:pt x="794" y="189"/>
                    <a:pt x="755" y="151"/>
                    <a:pt x="717" y="113"/>
                  </a:cubicBezTo>
                  <a:cubicBezTo>
                    <a:pt x="679" y="151"/>
                    <a:pt x="631" y="151"/>
                    <a:pt x="593" y="151"/>
                  </a:cubicBezTo>
                  <a:cubicBezTo>
                    <a:pt x="516" y="151"/>
                    <a:pt x="478" y="113"/>
                    <a:pt x="516" y="75"/>
                  </a:cubicBezTo>
                  <a:cubicBezTo>
                    <a:pt x="555" y="75"/>
                    <a:pt x="593" y="37"/>
                    <a:pt x="593" y="37"/>
                  </a:cubicBezTo>
                  <a:cubicBezTo>
                    <a:pt x="570" y="11"/>
                    <a:pt x="548" y="1"/>
                    <a:pt x="52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0"/>
            <p:cNvSpPr/>
            <p:nvPr/>
          </p:nvSpPr>
          <p:spPr>
            <a:xfrm>
              <a:off x="3020349" y="2304727"/>
              <a:ext cx="15767" cy="8753"/>
            </a:xfrm>
            <a:custGeom>
              <a:rect b="b" l="l" r="r" t="t"/>
              <a:pathLst>
                <a:path extrusionOk="0" h="287" w="517">
                  <a:moveTo>
                    <a:pt x="316" y="0"/>
                  </a:moveTo>
                  <a:cubicBezTo>
                    <a:pt x="278" y="38"/>
                    <a:pt x="201" y="115"/>
                    <a:pt x="115" y="163"/>
                  </a:cubicBezTo>
                  <a:cubicBezTo>
                    <a:pt x="77" y="201"/>
                    <a:pt x="0" y="239"/>
                    <a:pt x="0" y="239"/>
                  </a:cubicBezTo>
                  <a:cubicBezTo>
                    <a:pt x="0" y="239"/>
                    <a:pt x="51" y="256"/>
                    <a:pt x="122" y="256"/>
                  </a:cubicBezTo>
                  <a:cubicBezTo>
                    <a:pt x="158" y="256"/>
                    <a:pt x="198" y="252"/>
                    <a:pt x="239" y="239"/>
                  </a:cubicBezTo>
                  <a:cubicBezTo>
                    <a:pt x="278" y="220"/>
                    <a:pt x="297" y="210"/>
                    <a:pt x="311" y="210"/>
                  </a:cubicBezTo>
                  <a:cubicBezTo>
                    <a:pt x="325" y="210"/>
                    <a:pt x="335" y="220"/>
                    <a:pt x="354" y="239"/>
                  </a:cubicBezTo>
                  <a:cubicBezTo>
                    <a:pt x="397" y="277"/>
                    <a:pt x="438" y="287"/>
                    <a:pt x="468" y="287"/>
                  </a:cubicBezTo>
                  <a:cubicBezTo>
                    <a:pt x="497" y="287"/>
                    <a:pt x="516" y="277"/>
                    <a:pt x="516" y="277"/>
                  </a:cubicBezTo>
                  <a:cubicBezTo>
                    <a:pt x="516" y="277"/>
                    <a:pt x="478" y="201"/>
                    <a:pt x="440" y="115"/>
                  </a:cubicBezTo>
                  <a:cubicBezTo>
                    <a:pt x="354" y="38"/>
                    <a:pt x="354" y="0"/>
                    <a:pt x="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0"/>
            <p:cNvSpPr/>
            <p:nvPr/>
          </p:nvSpPr>
          <p:spPr>
            <a:xfrm>
              <a:off x="3062893" y="2313816"/>
              <a:ext cx="18085" cy="26289"/>
            </a:xfrm>
            <a:custGeom>
              <a:rect b="b" l="l" r="r" t="t"/>
              <a:pathLst>
                <a:path extrusionOk="0" h="862" w="593">
                  <a:moveTo>
                    <a:pt x="316" y="0"/>
                  </a:moveTo>
                  <a:cubicBezTo>
                    <a:pt x="290" y="0"/>
                    <a:pt x="265" y="17"/>
                    <a:pt x="239" y="17"/>
                  </a:cubicBezTo>
                  <a:cubicBezTo>
                    <a:pt x="239" y="103"/>
                    <a:pt x="278" y="142"/>
                    <a:pt x="239" y="180"/>
                  </a:cubicBezTo>
                  <a:cubicBezTo>
                    <a:pt x="216" y="227"/>
                    <a:pt x="189" y="260"/>
                    <a:pt x="162" y="260"/>
                  </a:cubicBezTo>
                  <a:cubicBezTo>
                    <a:pt x="146" y="260"/>
                    <a:pt x="130" y="247"/>
                    <a:pt x="115" y="218"/>
                  </a:cubicBezTo>
                  <a:cubicBezTo>
                    <a:pt x="115" y="218"/>
                    <a:pt x="77" y="142"/>
                    <a:pt x="77" y="103"/>
                  </a:cubicBezTo>
                  <a:cubicBezTo>
                    <a:pt x="1" y="180"/>
                    <a:pt x="1" y="256"/>
                    <a:pt x="77" y="457"/>
                  </a:cubicBezTo>
                  <a:cubicBezTo>
                    <a:pt x="115" y="658"/>
                    <a:pt x="201" y="820"/>
                    <a:pt x="201" y="820"/>
                  </a:cubicBezTo>
                  <a:cubicBezTo>
                    <a:pt x="216" y="849"/>
                    <a:pt x="235" y="861"/>
                    <a:pt x="256" y="861"/>
                  </a:cubicBezTo>
                  <a:cubicBezTo>
                    <a:pt x="291" y="861"/>
                    <a:pt x="330" y="826"/>
                    <a:pt x="354" y="772"/>
                  </a:cubicBezTo>
                  <a:cubicBezTo>
                    <a:pt x="440" y="734"/>
                    <a:pt x="517" y="772"/>
                    <a:pt x="555" y="696"/>
                  </a:cubicBezTo>
                  <a:cubicBezTo>
                    <a:pt x="593" y="619"/>
                    <a:pt x="478" y="495"/>
                    <a:pt x="440" y="342"/>
                  </a:cubicBezTo>
                  <a:cubicBezTo>
                    <a:pt x="354" y="142"/>
                    <a:pt x="354" y="56"/>
                    <a:pt x="354" y="17"/>
                  </a:cubicBezTo>
                  <a:cubicBezTo>
                    <a:pt x="341" y="5"/>
                    <a:pt x="329" y="0"/>
                    <a:pt x="3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0"/>
            <p:cNvSpPr/>
            <p:nvPr/>
          </p:nvSpPr>
          <p:spPr>
            <a:xfrm>
              <a:off x="3062893" y="2296981"/>
              <a:ext cx="7319" cy="23514"/>
            </a:xfrm>
            <a:custGeom>
              <a:rect b="b" l="l" r="r" t="t"/>
              <a:pathLst>
                <a:path extrusionOk="0" h="771" w="240">
                  <a:moveTo>
                    <a:pt x="144" y="0"/>
                  </a:moveTo>
                  <a:cubicBezTo>
                    <a:pt x="112" y="0"/>
                    <a:pt x="77" y="49"/>
                    <a:pt x="77" y="130"/>
                  </a:cubicBezTo>
                  <a:cubicBezTo>
                    <a:pt x="77" y="254"/>
                    <a:pt x="1" y="369"/>
                    <a:pt x="1" y="455"/>
                  </a:cubicBezTo>
                  <a:cubicBezTo>
                    <a:pt x="1" y="493"/>
                    <a:pt x="77" y="569"/>
                    <a:pt x="77" y="608"/>
                  </a:cubicBezTo>
                  <a:cubicBezTo>
                    <a:pt x="115" y="694"/>
                    <a:pt x="153" y="770"/>
                    <a:pt x="153" y="770"/>
                  </a:cubicBezTo>
                  <a:cubicBezTo>
                    <a:pt x="153" y="770"/>
                    <a:pt x="239" y="694"/>
                    <a:pt x="201" y="531"/>
                  </a:cubicBezTo>
                  <a:cubicBezTo>
                    <a:pt x="201" y="417"/>
                    <a:pt x="239" y="254"/>
                    <a:pt x="201" y="130"/>
                  </a:cubicBezTo>
                  <a:cubicBezTo>
                    <a:pt x="201" y="40"/>
                    <a:pt x="173" y="0"/>
                    <a:pt x="14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0"/>
            <p:cNvSpPr/>
            <p:nvPr/>
          </p:nvSpPr>
          <p:spPr>
            <a:xfrm>
              <a:off x="3075245" y="2287222"/>
              <a:ext cx="6923" cy="24794"/>
            </a:xfrm>
            <a:custGeom>
              <a:rect b="b" l="l" r="r" t="t"/>
              <a:pathLst>
                <a:path extrusionOk="0" h="813" w="227">
                  <a:moveTo>
                    <a:pt x="42" y="1"/>
                  </a:moveTo>
                  <a:cubicBezTo>
                    <a:pt x="16" y="1"/>
                    <a:pt x="1" y="41"/>
                    <a:pt x="35" y="96"/>
                  </a:cubicBezTo>
                  <a:cubicBezTo>
                    <a:pt x="73" y="211"/>
                    <a:pt x="35" y="450"/>
                    <a:pt x="35" y="536"/>
                  </a:cubicBezTo>
                  <a:cubicBezTo>
                    <a:pt x="35" y="574"/>
                    <a:pt x="73" y="651"/>
                    <a:pt x="112" y="737"/>
                  </a:cubicBezTo>
                  <a:cubicBezTo>
                    <a:pt x="150" y="775"/>
                    <a:pt x="150" y="813"/>
                    <a:pt x="150" y="813"/>
                  </a:cubicBezTo>
                  <a:cubicBezTo>
                    <a:pt x="188" y="813"/>
                    <a:pt x="188" y="813"/>
                    <a:pt x="226" y="775"/>
                  </a:cubicBezTo>
                  <a:lnTo>
                    <a:pt x="226" y="612"/>
                  </a:lnTo>
                  <a:cubicBezTo>
                    <a:pt x="188" y="536"/>
                    <a:pt x="188" y="211"/>
                    <a:pt x="150" y="96"/>
                  </a:cubicBezTo>
                  <a:cubicBezTo>
                    <a:pt x="150" y="20"/>
                    <a:pt x="112" y="20"/>
                    <a:pt x="73" y="20"/>
                  </a:cubicBezTo>
                  <a:cubicBezTo>
                    <a:pt x="63" y="7"/>
                    <a:pt x="51" y="1"/>
                    <a:pt x="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80"/>
            <p:cNvSpPr/>
            <p:nvPr/>
          </p:nvSpPr>
          <p:spPr>
            <a:xfrm>
              <a:off x="3074848" y="2310827"/>
              <a:ext cx="17231" cy="23178"/>
            </a:xfrm>
            <a:custGeom>
              <a:rect b="b" l="l" r="r" t="t"/>
              <a:pathLst>
                <a:path extrusionOk="0" h="760" w="565">
                  <a:moveTo>
                    <a:pt x="125" y="1"/>
                  </a:moveTo>
                  <a:cubicBezTo>
                    <a:pt x="0" y="39"/>
                    <a:pt x="48" y="154"/>
                    <a:pt x="86" y="354"/>
                  </a:cubicBezTo>
                  <a:cubicBezTo>
                    <a:pt x="125" y="555"/>
                    <a:pt x="201" y="717"/>
                    <a:pt x="201" y="717"/>
                  </a:cubicBezTo>
                  <a:cubicBezTo>
                    <a:pt x="234" y="747"/>
                    <a:pt x="260" y="759"/>
                    <a:pt x="283" y="759"/>
                  </a:cubicBezTo>
                  <a:cubicBezTo>
                    <a:pt x="322" y="759"/>
                    <a:pt x="354" y="726"/>
                    <a:pt x="402" y="679"/>
                  </a:cubicBezTo>
                  <a:cubicBezTo>
                    <a:pt x="421" y="655"/>
                    <a:pt x="440" y="655"/>
                    <a:pt x="465" y="655"/>
                  </a:cubicBezTo>
                  <a:cubicBezTo>
                    <a:pt x="490" y="655"/>
                    <a:pt x="521" y="655"/>
                    <a:pt x="564" y="631"/>
                  </a:cubicBezTo>
                  <a:cubicBezTo>
                    <a:pt x="478" y="593"/>
                    <a:pt x="440" y="517"/>
                    <a:pt x="402" y="479"/>
                  </a:cubicBezTo>
                  <a:cubicBezTo>
                    <a:pt x="363" y="440"/>
                    <a:pt x="287" y="393"/>
                    <a:pt x="201" y="354"/>
                  </a:cubicBezTo>
                  <a:cubicBezTo>
                    <a:pt x="163" y="316"/>
                    <a:pt x="86" y="278"/>
                    <a:pt x="86" y="201"/>
                  </a:cubicBezTo>
                  <a:cubicBezTo>
                    <a:pt x="86" y="154"/>
                    <a:pt x="125" y="115"/>
                    <a:pt x="125" y="77"/>
                  </a:cubicBezTo>
                  <a:lnTo>
                    <a:pt x="125"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80"/>
            <p:cNvSpPr/>
            <p:nvPr/>
          </p:nvSpPr>
          <p:spPr>
            <a:xfrm>
              <a:off x="3015409" y="2315554"/>
              <a:ext cx="24489" cy="20891"/>
            </a:xfrm>
            <a:custGeom>
              <a:rect b="b" l="l" r="r" t="t"/>
              <a:pathLst>
                <a:path extrusionOk="0" h="685" w="803">
                  <a:moveTo>
                    <a:pt x="482" y="0"/>
                  </a:moveTo>
                  <a:cubicBezTo>
                    <a:pt x="439" y="0"/>
                    <a:pt x="398" y="44"/>
                    <a:pt x="325" y="123"/>
                  </a:cubicBezTo>
                  <a:cubicBezTo>
                    <a:pt x="201" y="238"/>
                    <a:pt x="38" y="476"/>
                    <a:pt x="38" y="476"/>
                  </a:cubicBezTo>
                  <a:cubicBezTo>
                    <a:pt x="0" y="562"/>
                    <a:pt x="86" y="562"/>
                    <a:pt x="162" y="601"/>
                  </a:cubicBezTo>
                  <a:cubicBezTo>
                    <a:pt x="228" y="601"/>
                    <a:pt x="237" y="685"/>
                    <a:pt x="293" y="685"/>
                  </a:cubicBezTo>
                  <a:cubicBezTo>
                    <a:pt x="302" y="685"/>
                    <a:pt x="313" y="683"/>
                    <a:pt x="325" y="677"/>
                  </a:cubicBezTo>
                  <a:cubicBezTo>
                    <a:pt x="401" y="677"/>
                    <a:pt x="440" y="562"/>
                    <a:pt x="564" y="438"/>
                  </a:cubicBezTo>
                  <a:cubicBezTo>
                    <a:pt x="678" y="324"/>
                    <a:pt x="755" y="238"/>
                    <a:pt x="803" y="199"/>
                  </a:cubicBezTo>
                  <a:cubicBezTo>
                    <a:pt x="803" y="161"/>
                    <a:pt x="717" y="161"/>
                    <a:pt x="717" y="123"/>
                  </a:cubicBezTo>
                  <a:cubicBezTo>
                    <a:pt x="678" y="161"/>
                    <a:pt x="640" y="199"/>
                    <a:pt x="564" y="199"/>
                  </a:cubicBezTo>
                  <a:cubicBezTo>
                    <a:pt x="516" y="161"/>
                    <a:pt x="478" y="161"/>
                    <a:pt x="478" y="123"/>
                  </a:cubicBezTo>
                  <a:lnTo>
                    <a:pt x="564" y="46"/>
                  </a:lnTo>
                  <a:cubicBezTo>
                    <a:pt x="532" y="15"/>
                    <a:pt x="507" y="0"/>
                    <a:pt x="48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0"/>
            <p:cNvSpPr/>
            <p:nvPr/>
          </p:nvSpPr>
          <p:spPr>
            <a:xfrm>
              <a:off x="3031146" y="2311528"/>
              <a:ext cx="12260" cy="8966"/>
            </a:xfrm>
            <a:custGeom>
              <a:rect b="b" l="l" r="r" t="t"/>
              <a:pathLst>
                <a:path extrusionOk="0" h="294" w="402">
                  <a:moveTo>
                    <a:pt x="311" y="1"/>
                  </a:moveTo>
                  <a:cubicBezTo>
                    <a:pt x="304" y="1"/>
                    <a:pt x="297" y="6"/>
                    <a:pt x="287" y="16"/>
                  </a:cubicBezTo>
                  <a:cubicBezTo>
                    <a:pt x="239" y="16"/>
                    <a:pt x="162" y="92"/>
                    <a:pt x="86" y="178"/>
                  </a:cubicBezTo>
                  <a:cubicBezTo>
                    <a:pt x="48" y="217"/>
                    <a:pt x="0" y="293"/>
                    <a:pt x="0" y="293"/>
                  </a:cubicBezTo>
                  <a:cubicBezTo>
                    <a:pt x="0" y="293"/>
                    <a:pt x="124" y="293"/>
                    <a:pt x="201" y="217"/>
                  </a:cubicBezTo>
                  <a:cubicBezTo>
                    <a:pt x="244" y="198"/>
                    <a:pt x="265" y="188"/>
                    <a:pt x="286" y="188"/>
                  </a:cubicBezTo>
                  <a:cubicBezTo>
                    <a:pt x="306" y="188"/>
                    <a:pt x="325" y="198"/>
                    <a:pt x="363" y="217"/>
                  </a:cubicBezTo>
                  <a:cubicBezTo>
                    <a:pt x="363" y="255"/>
                    <a:pt x="401" y="255"/>
                    <a:pt x="401" y="255"/>
                  </a:cubicBezTo>
                  <a:lnTo>
                    <a:pt x="401" y="92"/>
                  </a:lnTo>
                  <a:cubicBezTo>
                    <a:pt x="345" y="36"/>
                    <a:pt x="330" y="1"/>
                    <a:pt x="3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0"/>
            <p:cNvSpPr/>
            <p:nvPr/>
          </p:nvSpPr>
          <p:spPr>
            <a:xfrm>
              <a:off x="3031146" y="2321196"/>
              <a:ext cx="19549" cy="23788"/>
            </a:xfrm>
            <a:custGeom>
              <a:rect b="b" l="l" r="r" t="t"/>
              <a:pathLst>
                <a:path extrusionOk="0" h="780" w="641">
                  <a:moveTo>
                    <a:pt x="337" y="1"/>
                  </a:moveTo>
                  <a:cubicBezTo>
                    <a:pt x="282" y="1"/>
                    <a:pt x="267" y="52"/>
                    <a:pt x="201" y="177"/>
                  </a:cubicBezTo>
                  <a:cubicBezTo>
                    <a:pt x="124" y="339"/>
                    <a:pt x="0" y="578"/>
                    <a:pt x="0" y="578"/>
                  </a:cubicBezTo>
                  <a:cubicBezTo>
                    <a:pt x="0" y="654"/>
                    <a:pt x="86" y="654"/>
                    <a:pt x="124" y="654"/>
                  </a:cubicBezTo>
                  <a:cubicBezTo>
                    <a:pt x="261" y="687"/>
                    <a:pt x="337" y="780"/>
                    <a:pt x="403" y="780"/>
                  </a:cubicBezTo>
                  <a:cubicBezTo>
                    <a:pt x="416" y="780"/>
                    <a:pt x="428" y="777"/>
                    <a:pt x="440" y="769"/>
                  </a:cubicBezTo>
                  <a:cubicBezTo>
                    <a:pt x="526" y="731"/>
                    <a:pt x="564" y="616"/>
                    <a:pt x="564" y="454"/>
                  </a:cubicBezTo>
                  <a:cubicBezTo>
                    <a:pt x="602" y="253"/>
                    <a:pt x="640" y="177"/>
                    <a:pt x="640" y="53"/>
                  </a:cubicBezTo>
                  <a:cubicBezTo>
                    <a:pt x="640" y="33"/>
                    <a:pt x="631" y="24"/>
                    <a:pt x="616" y="24"/>
                  </a:cubicBezTo>
                  <a:cubicBezTo>
                    <a:pt x="602" y="24"/>
                    <a:pt x="583" y="33"/>
                    <a:pt x="564" y="53"/>
                  </a:cubicBezTo>
                  <a:cubicBezTo>
                    <a:pt x="526" y="100"/>
                    <a:pt x="478" y="177"/>
                    <a:pt x="440" y="177"/>
                  </a:cubicBezTo>
                  <a:cubicBezTo>
                    <a:pt x="419" y="187"/>
                    <a:pt x="404" y="192"/>
                    <a:pt x="393" y="192"/>
                  </a:cubicBezTo>
                  <a:cubicBezTo>
                    <a:pt x="363" y="192"/>
                    <a:pt x="363" y="156"/>
                    <a:pt x="363" y="100"/>
                  </a:cubicBezTo>
                  <a:cubicBezTo>
                    <a:pt x="363" y="100"/>
                    <a:pt x="363" y="53"/>
                    <a:pt x="401" y="14"/>
                  </a:cubicBezTo>
                  <a:cubicBezTo>
                    <a:pt x="375" y="5"/>
                    <a:pt x="354" y="1"/>
                    <a:pt x="3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0"/>
            <p:cNvSpPr/>
            <p:nvPr/>
          </p:nvSpPr>
          <p:spPr>
            <a:xfrm>
              <a:off x="3043375" y="2312992"/>
              <a:ext cx="8478" cy="13602"/>
            </a:xfrm>
            <a:custGeom>
              <a:rect b="b" l="l" r="r" t="t"/>
              <a:pathLst>
                <a:path extrusionOk="0" h="446" w="278">
                  <a:moveTo>
                    <a:pt x="63" y="0"/>
                  </a:moveTo>
                  <a:cubicBezTo>
                    <a:pt x="45" y="0"/>
                    <a:pt x="39" y="12"/>
                    <a:pt x="39" y="44"/>
                  </a:cubicBezTo>
                  <a:cubicBezTo>
                    <a:pt x="39" y="83"/>
                    <a:pt x="0" y="207"/>
                    <a:pt x="0" y="283"/>
                  </a:cubicBezTo>
                  <a:lnTo>
                    <a:pt x="0" y="446"/>
                  </a:lnTo>
                  <a:cubicBezTo>
                    <a:pt x="0" y="446"/>
                    <a:pt x="125" y="408"/>
                    <a:pt x="125" y="245"/>
                  </a:cubicBezTo>
                  <a:cubicBezTo>
                    <a:pt x="163" y="169"/>
                    <a:pt x="163" y="169"/>
                    <a:pt x="239" y="169"/>
                  </a:cubicBezTo>
                  <a:lnTo>
                    <a:pt x="277" y="169"/>
                  </a:lnTo>
                  <a:cubicBezTo>
                    <a:pt x="239" y="130"/>
                    <a:pt x="239" y="83"/>
                    <a:pt x="201" y="44"/>
                  </a:cubicBezTo>
                  <a:cubicBezTo>
                    <a:pt x="129" y="22"/>
                    <a:pt x="86" y="0"/>
                    <a:pt x="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0"/>
            <p:cNvSpPr/>
            <p:nvPr/>
          </p:nvSpPr>
          <p:spPr>
            <a:xfrm>
              <a:off x="3050664" y="2318756"/>
              <a:ext cx="18390" cy="25557"/>
            </a:xfrm>
            <a:custGeom>
              <a:rect b="b" l="l" r="r" t="t"/>
              <a:pathLst>
                <a:path extrusionOk="0" h="838" w="603">
                  <a:moveTo>
                    <a:pt x="278" y="1"/>
                  </a:moveTo>
                  <a:cubicBezTo>
                    <a:pt x="265" y="1"/>
                    <a:pt x="252" y="5"/>
                    <a:pt x="239" y="18"/>
                  </a:cubicBezTo>
                  <a:cubicBezTo>
                    <a:pt x="239" y="56"/>
                    <a:pt x="277" y="180"/>
                    <a:pt x="239" y="219"/>
                  </a:cubicBezTo>
                  <a:cubicBezTo>
                    <a:pt x="217" y="230"/>
                    <a:pt x="201" y="234"/>
                    <a:pt x="189" y="234"/>
                  </a:cubicBezTo>
                  <a:cubicBezTo>
                    <a:pt x="159" y="234"/>
                    <a:pt x="151" y="207"/>
                    <a:pt x="124" y="180"/>
                  </a:cubicBezTo>
                  <a:cubicBezTo>
                    <a:pt x="124" y="133"/>
                    <a:pt x="77" y="94"/>
                    <a:pt x="77" y="94"/>
                  </a:cubicBezTo>
                  <a:cubicBezTo>
                    <a:pt x="0" y="94"/>
                    <a:pt x="0" y="133"/>
                    <a:pt x="38" y="333"/>
                  </a:cubicBezTo>
                  <a:cubicBezTo>
                    <a:pt x="38" y="496"/>
                    <a:pt x="0" y="658"/>
                    <a:pt x="0" y="773"/>
                  </a:cubicBezTo>
                  <a:cubicBezTo>
                    <a:pt x="15" y="821"/>
                    <a:pt x="49" y="837"/>
                    <a:pt x="86" y="837"/>
                  </a:cubicBezTo>
                  <a:cubicBezTo>
                    <a:pt x="146" y="837"/>
                    <a:pt x="216" y="796"/>
                    <a:pt x="239" y="773"/>
                  </a:cubicBezTo>
                  <a:cubicBezTo>
                    <a:pt x="267" y="764"/>
                    <a:pt x="295" y="761"/>
                    <a:pt x="321" y="761"/>
                  </a:cubicBezTo>
                  <a:cubicBezTo>
                    <a:pt x="368" y="761"/>
                    <a:pt x="411" y="770"/>
                    <a:pt x="446" y="770"/>
                  </a:cubicBezTo>
                  <a:cubicBezTo>
                    <a:pt x="478" y="770"/>
                    <a:pt x="502" y="763"/>
                    <a:pt x="516" y="734"/>
                  </a:cubicBezTo>
                  <a:cubicBezTo>
                    <a:pt x="602" y="658"/>
                    <a:pt x="478" y="534"/>
                    <a:pt x="440" y="371"/>
                  </a:cubicBezTo>
                  <a:cubicBezTo>
                    <a:pt x="402" y="219"/>
                    <a:pt x="402" y="94"/>
                    <a:pt x="363" y="18"/>
                  </a:cubicBezTo>
                  <a:cubicBezTo>
                    <a:pt x="331" y="18"/>
                    <a:pt x="304" y="1"/>
                    <a:pt x="27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0"/>
            <p:cNvSpPr/>
            <p:nvPr/>
          </p:nvSpPr>
          <p:spPr>
            <a:xfrm>
              <a:off x="3049505" y="2308204"/>
              <a:ext cx="10796" cy="16072"/>
            </a:xfrm>
            <a:custGeom>
              <a:rect b="b" l="l" r="r" t="t"/>
              <a:pathLst>
                <a:path extrusionOk="0" h="527" w="354">
                  <a:moveTo>
                    <a:pt x="354" y="1"/>
                  </a:moveTo>
                  <a:lnTo>
                    <a:pt x="354" y="1"/>
                  </a:lnTo>
                  <a:cubicBezTo>
                    <a:pt x="354" y="1"/>
                    <a:pt x="277" y="49"/>
                    <a:pt x="162" y="87"/>
                  </a:cubicBezTo>
                  <a:cubicBezTo>
                    <a:pt x="76" y="163"/>
                    <a:pt x="0" y="125"/>
                    <a:pt x="38" y="201"/>
                  </a:cubicBezTo>
                  <a:cubicBezTo>
                    <a:pt x="38" y="240"/>
                    <a:pt x="115" y="326"/>
                    <a:pt x="162" y="402"/>
                  </a:cubicBezTo>
                  <a:cubicBezTo>
                    <a:pt x="201" y="479"/>
                    <a:pt x="239" y="526"/>
                    <a:pt x="239" y="526"/>
                  </a:cubicBezTo>
                  <a:cubicBezTo>
                    <a:pt x="239" y="526"/>
                    <a:pt x="277" y="440"/>
                    <a:pt x="239" y="326"/>
                  </a:cubicBezTo>
                  <a:cubicBezTo>
                    <a:pt x="201" y="240"/>
                    <a:pt x="239" y="240"/>
                    <a:pt x="277" y="163"/>
                  </a:cubicBezTo>
                  <a:cubicBezTo>
                    <a:pt x="354" y="125"/>
                    <a:pt x="354" y="1"/>
                    <a:pt x="3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0"/>
            <p:cNvSpPr/>
            <p:nvPr/>
          </p:nvSpPr>
          <p:spPr>
            <a:xfrm>
              <a:off x="3082137" y="2273773"/>
              <a:ext cx="24489" cy="50504"/>
            </a:xfrm>
            <a:custGeom>
              <a:rect b="b" l="l" r="r" t="t"/>
              <a:pathLst>
                <a:path extrusionOk="0" h="1656" w="803">
                  <a:moveTo>
                    <a:pt x="88" y="0"/>
                  </a:moveTo>
                  <a:cubicBezTo>
                    <a:pt x="65" y="0"/>
                    <a:pt x="48" y="34"/>
                    <a:pt x="48" y="136"/>
                  </a:cubicBezTo>
                  <a:cubicBezTo>
                    <a:pt x="0" y="298"/>
                    <a:pt x="163" y="576"/>
                    <a:pt x="239" y="738"/>
                  </a:cubicBezTo>
                  <a:cubicBezTo>
                    <a:pt x="287" y="853"/>
                    <a:pt x="287" y="977"/>
                    <a:pt x="287" y="1053"/>
                  </a:cubicBezTo>
                  <a:cubicBezTo>
                    <a:pt x="239" y="1092"/>
                    <a:pt x="239" y="1130"/>
                    <a:pt x="239" y="1178"/>
                  </a:cubicBezTo>
                  <a:cubicBezTo>
                    <a:pt x="402" y="1216"/>
                    <a:pt x="564" y="1493"/>
                    <a:pt x="640" y="1655"/>
                  </a:cubicBezTo>
                  <a:cubicBezTo>
                    <a:pt x="679" y="1655"/>
                    <a:pt x="765" y="1655"/>
                    <a:pt x="765" y="1569"/>
                  </a:cubicBezTo>
                  <a:cubicBezTo>
                    <a:pt x="803" y="1493"/>
                    <a:pt x="717" y="1416"/>
                    <a:pt x="679" y="1292"/>
                  </a:cubicBezTo>
                  <a:cubicBezTo>
                    <a:pt x="640" y="1254"/>
                    <a:pt x="602" y="1254"/>
                    <a:pt x="564" y="1216"/>
                  </a:cubicBezTo>
                  <a:cubicBezTo>
                    <a:pt x="478" y="1130"/>
                    <a:pt x="526" y="1092"/>
                    <a:pt x="564" y="1015"/>
                  </a:cubicBezTo>
                  <a:lnTo>
                    <a:pt x="564" y="891"/>
                  </a:lnTo>
                  <a:lnTo>
                    <a:pt x="478" y="891"/>
                  </a:lnTo>
                  <a:cubicBezTo>
                    <a:pt x="478" y="853"/>
                    <a:pt x="402" y="738"/>
                    <a:pt x="363" y="652"/>
                  </a:cubicBezTo>
                  <a:cubicBezTo>
                    <a:pt x="325" y="537"/>
                    <a:pt x="287" y="499"/>
                    <a:pt x="239" y="337"/>
                  </a:cubicBezTo>
                  <a:cubicBezTo>
                    <a:pt x="163" y="222"/>
                    <a:pt x="163" y="60"/>
                    <a:pt x="124" y="21"/>
                  </a:cubicBezTo>
                  <a:cubicBezTo>
                    <a:pt x="112" y="9"/>
                    <a:pt x="99" y="0"/>
                    <a:pt x="8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0"/>
            <p:cNvSpPr/>
            <p:nvPr/>
          </p:nvSpPr>
          <p:spPr>
            <a:xfrm>
              <a:off x="3092049" y="2259622"/>
              <a:ext cx="24215" cy="43947"/>
            </a:xfrm>
            <a:custGeom>
              <a:rect b="b" l="l" r="r" t="t"/>
              <a:pathLst>
                <a:path extrusionOk="0" h="1441" w="794">
                  <a:moveTo>
                    <a:pt x="193" y="0"/>
                  </a:moveTo>
                  <a:cubicBezTo>
                    <a:pt x="161" y="0"/>
                    <a:pt x="38" y="105"/>
                    <a:pt x="38" y="246"/>
                  </a:cubicBezTo>
                  <a:cubicBezTo>
                    <a:pt x="0" y="399"/>
                    <a:pt x="277" y="801"/>
                    <a:pt x="354" y="963"/>
                  </a:cubicBezTo>
                  <a:cubicBezTo>
                    <a:pt x="392" y="1078"/>
                    <a:pt x="440" y="1202"/>
                    <a:pt x="440" y="1278"/>
                  </a:cubicBezTo>
                  <a:cubicBezTo>
                    <a:pt x="392" y="1278"/>
                    <a:pt x="354" y="1317"/>
                    <a:pt x="354" y="1355"/>
                  </a:cubicBezTo>
                  <a:cubicBezTo>
                    <a:pt x="425" y="1333"/>
                    <a:pt x="494" y="1311"/>
                    <a:pt x="556" y="1311"/>
                  </a:cubicBezTo>
                  <a:cubicBezTo>
                    <a:pt x="601" y="1311"/>
                    <a:pt x="642" y="1323"/>
                    <a:pt x="679" y="1355"/>
                  </a:cubicBezTo>
                  <a:cubicBezTo>
                    <a:pt x="717" y="1355"/>
                    <a:pt x="717" y="1403"/>
                    <a:pt x="793" y="1441"/>
                  </a:cubicBezTo>
                  <a:cubicBezTo>
                    <a:pt x="755" y="1355"/>
                    <a:pt x="679" y="1202"/>
                    <a:pt x="679" y="1116"/>
                  </a:cubicBezTo>
                  <a:cubicBezTo>
                    <a:pt x="679" y="1116"/>
                    <a:pt x="631" y="1116"/>
                    <a:pt x="631" y="1164"/>
                  </a:cubicBezTo>
                  <a:cubicBezTo>
                    <a:pt x="593" y="1078"/>
                    <a:pt x="554" y="963"/>
                    <a:pt x="516" y="925"/>
                  </a:cubicBezTo>
                  <a:cubicBezTo>
                    <a:pt x="440" y="762"/>
                    <a:pt x="440" y="724"/>
                    <a:pt x="354" y="600"/>
                  </a:cubicBezTo>
                  <a:cubicBezTo>
                    <a:pt x="315" y="447"/>
                    <a:pt x="239" y="46"/>
                    <a:pt x="201" y="8"/>
                  </a:cubicBezTo>
                  <a:cubicBezTo>
                    <a:pt x="201" y="3"/>
                    <a:pt x="198" y="0"/>
                    <a:pt x="19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0"/>
            <p:cNvSpPr/>
            <p:nvPr/>
          </p:nvSpPr>
          <p:spPr>
            <a:xfrm>
              <a:off x="3101656" y="2241750"/>
              <a:ext cx="32968" cy="73773"/>
            </a:xfrm>
            <a:custGeom>
              <a:rect b="b" l="l" r="r" t="t"/>
              <a:pathLst>
                <a:path extrusionOk="0" h="2419" w="1081">
                  <a:moveTo>
                    <a:pt x="318" y="0"/>
                  </a:moveTo>
                  <a:cubicBezTo>
                    <a:pt x="269" y="0"/>
                    <a:pt x="196" y="73"/>
                    <a:pt x="77" y="192"/>
                  </a:cubicBezTo>
                  <a:cubicBezTo>
                    <a:pt x="0" y="269"/>
                    <a:pt x="39" y="317"/>
                    <a:pt x="77" y="469"/>
                  </a:cubicBezTo>
                  <a:cubicBezTo>
                    <a:pt x="163" y="632"/>
                    <a:pt x="402" y="1110"/>
                    <a:pt x="478" y="1272"/>
                  </a:cubicBezTo>
                  <a:cubicBezTo>
                    <a:pt x="516" y="1425"/>
                    <a:pt x="516" y="1549"/>
                    <a:pt x="555" y="1626"/>
                  </a:cubicBezTo>
                  <a:cubicBezTo>
                    <a:pt x="440" y="1702"/>
                    <a:pt x="478" y="1864"/>
                    <a:pt x="516" y="1989"/>
                  </a:cubicBezTo>
                  <a:cubicBezTo>
                    <a:pt x="516" y="2065"/>
                    <a:pt x="516" y="2065"/>
                    <a:pt x="555" y="2142"/>
                  </a:cubicBezTo>
                  <a:cubicBezTo>
                    <a:pt x="641" y="2228"/>
                    <a:pt x="717" y="2342"/>
                    <a:pt x="755" y="2419"/>
                  </a:cubicBezTo>
                  <a:cubicBezTo>
                    <a:pt x="794" y="2380"/>
                    <a:pt x="841" y="2380"/>
                    <a:pt x="841" y="2342"/>
                  </a:cubicBezTo>
                  <a:cubicBezTo>
                    <a:pt x="880" y="2304"/>
                    <a:pt x="994" y="2266"/>
                    <a:pt x="1080" y="2228"/>
                  </a:cubicBezTo>
                  <a:cubicBezTo>
                    <a:pt x="1032" y="2180"/>
                    <a:pt x="841" y="2027"/>
                    <a:pt x="755" y="1989"/>
                  </a:cubicBezTo>
                  <a:cubicBezTo>
                    <a:pt x="679" y="1941"/>
                    <a:pt x="641" y="1903"/>
                    <a:pt x="641" y="1826"/>
                  </a:cubicBezTo>
                  <a:cubicBezTo>
                    <a:pt x="641" y="1626"/>
                    <a:pt x="841" y="1587"/>
                    <a:pt x="994" y="1587"/>
                  </a:cubicBezTo>
                  <a:cubicBezTo>
                    <a:pt x="956" y="1511"/>
                    <a:pt x="956" y="1463"/>
                    <a:pt x="956" y="1425"/>
                  </a:cubicBezTo>
                  <a:cubicBezTo>
                    <a:pt x="956" y="1425"/>
                    <a:pt x="841" y="1425"/>
                    <a:pt x="794" y="1463"/>
                  </a:cubicBezTo>
                  <a:cubicBezTo>
                    <a:pt x="794" y="1387"/>
                    <a:pt x="717" y="1186"/>
                    <a:pt x="679" y="1148"/>
                  </a:cubicBezTo>
                  <a:cubicBezTo>
                    <a:pt x="602" y="871"/>
                    <a:pt x="555" y="794"/>
                    <a:pt x="516" y="708"/>
                  </a:cubicBezTo>
                  <a:cubicBezTo>
                    <a:pt x="440" y="469"/>
                    <a:pt x="364" y="116"/>
                    <a:pt x="364" y="30"/>
                  </a:cubicBezTo>
                  <a:cubicBezTo>
                    <a:pt x="351" y="10"/>
                    <a:pt x="336" y="0"/>
                    <a:pt x="31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0"/>
            <p:cNvSpPr/>
            <p:nvPr/>
          </p:nvSpPr>
          <p:spPr>
            <a:xfrm>
              <a:off x="3117392" y="2232479"/>
              <a:ext cx="36445" cy="68467"/>
            </a:xfrm>
            <a:custGeom>
              <a:rect b="b" l="l" r="r" t="t"/>
              <a:pathLst>
                <a:path extrusionOk="0" h="2245" w="1195">
                  <a:moveTo>
                    <a:pt x="326" y="1"/>
                  </a:moveTo>
                  <a:cubicBezTo>
                    <a:pt x="286" y="1"/>
                    <a:pt x="226" y="41"/>
                    <a:pt x="125" y="143"/>
                  </a:cubicBezTo>
                  <a:cubicBezTo>
                    <a:pt x="0" y="219"/>
                    <a:pt x="86" y="296"/>
                    <a:pt x="163" y="458"/>
                  </a:cubicBezTo>
                  <a:cubicBezTo>
                    <a:pt x="239" y="621"/>
                    <a:pt x="440" y="1098"/>
                    <a:pt x="516" y="1251"/>
                  </a:cubicBezTo>
                  <a:cubicBezTo>
                    <a:pt x="564" y="1414"/>
                    <a:pt x="602" y="1528"/>
                    <a:pt x="602" y="1614"/>
                  </a:cubicBezTo>
                  <a:cubicBezTo>
                    <a:pt x="516" y="1691"/>
                    <a:pt x="516" y="1767"/>
                    <a:pt x="516" y="1853"/>
                  </a:cubicBezTo>
                  <a:cubicBezTo>
                    <a:pt x="717" y="1930"/>
                    <a:pt x="803" y="2092"/>
                    <a:pt x="879" y="2245"/>
                  </a:cubicBezTo>
                  <a:cubicBezTo>
                    <a:pt x="918" y="2207"/>
                    <a:pt x="956" y="2168"/>
                    <a:pt x="956" y="2168"/>
                  </a:cubicBezTo>
                  <a:cubicBezTo>
                    <a:pt x="1042" y="2092"/>
                    <a:pt x="1118" y="2054"/>
                    <a:pt x="1195" y="1968"/>
                  </a:cubicBezTo>
                  <a:cubicBezTo>
                    <a:pt x="1157" y="1930"/>
                    <a:pt x="1118" y="1853"/>
                    <a:pt x="1118" y="1767"/>
                  </a:cubicBezTo>
                  <a:cubicBezTo>
                    <a:pt x="1042" y="1576"/>
                    <a:pt x="994" y="1490"/>
                    <a:pt x="994" y="1414"/>
                  </a:cubicBezTo>
                  <a:cubicBezTo>
                    <a:pt x="994" y="1414"/>
                    <a:pt x="879" y="1414"/>
                    <a:pt x="841" y="1452"/>
                  </a:cubicBezTo>
                  <a:cubicBezTo>
                    <a:pt x="841" y="1375"/>
                    <a:pt x="755" y="1175"/>
                    <a:pt x="717" y="1136"/>
                  </a:cubicBezTo>
                  <a:cubicBezTo>
                    <a:pt x="641" y="898"/>
                    <a:pt x="602" y="773"/>
                    <a:pt x="564" y="697"/>
                  </a:cubicBezTo>
                  <a:cubicBezTo>
                    <a:pt x="478" y="458"/>
                    <a:pt x="440" y="143"/>
                    <a:pt x="402" y="95"/>
                  </a:cubicBezTo>
                  <a:cubicBezTo>
                    <a:pt x="383" y="39"/>
                    <a:pt x="364" y="1"/>
                    <a:pt x="3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80"/>
            <p:cNvSpPr/>
            <p:nvPr/>
          </p:nvSpPr>
          <p:spPr>
            <a:xfrm>
              <a:off x="3139259" y="2227020"/>
              <a:ext cx="30315" cy="64319"/>
            </a:xfrm>
            <a:custGeom>
              <a:rect b="b" l="l" r="r" t="t"/>
              <a:pathLst>
                <a:path extrusionOk="0" h="2109" w="994">
                  <a:moveTo>
                    <a:pt x="322" y="1"/>
                  </a:moveTo>
                  <a:cubicBezTo>
                    <a:pt x="285" y="1"/>
                    <a:pt x="226" y="23"/>
                    <a:pt x="124" y="83"/>
                  </a:cubicBezTo>
                  <a:cubicBezTo>
                    <a:pt x="0" y="159"/>
                    <a:pt x="86" y="274"/>
                    <a:pt x="124" y="436"/>
                  </a:cubicBezTo>
                  <a:cubicBezTo>
                    <a:pt x="201" y="599"/>
                    <a:pt x="363" y="991"/>
                    <a:pt x="440" y="1191"/>
                  </a:cubicBezTo>
                  <a:cubicBezTo>
                    <a:pt x="478" y="1315"/>
                    <a:pt x="478" y="1430"/>
                    <a:pt x="478" y="1516"/>
                  </a:cubicBezTo>
                  <a:cubicBezTo>
                    <a:pt x="363" y="1593"/>
                    <a:pt x="401" y="1755"/>
                    <a:pt x="440" y="1870"/>
                  </a:cubicBezTo>
                  <a:cubicBezTo>
                    <a:pt x="440" y="1946"/>
                    <a:pt x="478" y="2070"/>
                    <a:pt x="516" y="2109"/>
                  </a:cubicBezTo>
                  <a:cubicBezTo>
                    <a:pt x="564" y="2070"/>
                    <a:pt x="640" y="1946"/>
                    <a:pt x="717" y="1946"/>
                  </a:cubicBezTo>
                  <a:cubicBezTo>
                    <a:pt x="755" y="1908"/>
                    <a:pt x="803" y="1908"/>
                    <a:pt x="879" y="1908"/>
                  </a:cubicBezTo>
                  <a:cubicBezTo>
                    <a:pt x="879" y="1831"/>
                    <a:pt x="917" y="1755"/>
                    <a:pt x="994" y="1707"/>
                  </a:cubicBezTo>
                  <a:cubicBezTo>
                    <a:pt x="917" y="1516"/>
                    <a:pt x="917" y="1392"/>
                    <a:pt x="917" y="1354"/>
                  </a:cubicBezTo>
                  <a:lnTo>
                    <a:pt x="755" y="1354"/>
                  </a:lnTo>
                  <a:cubicBezTo>
                    <a:pt x="717" y="1277"/>
                    <a:pt x="678" y="1115"/>
                    <a:pt x="640" y="1038"/>
                  </a:cubicBezTo>
                  <a:cubicBezTo>
                    <a:pt x="564" y="800"/>
                    <a:pt x="516" y="714"/>
                    <a:pt x="516" y="599"/>
                  </a:cubicBezTo>
                  <a:cubicBezTo>
                    <a:pt x="440" y="398"/>
                    <a:pt x="440" y="198"/>
                    <a:pt x="401" y="121"/>
                  </a:cubicBezTo>
                  <a:cubicBezTo>
                    <a:pt x="377" y="67"/>
                    <a:pt x="384" y="1"/>
                    <a:pt x="32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80"/>
            <p:cNvSpPr/>
            <p:nvPr/>
          </p:nvSpPr>
          <p:spPr>
            <a:xfrm>
              <a:off x="3164877" y="2224184"/>
              <a:ext cx="26563" cy="65997"/>
            </a:xfrm>
            <a:custGeom>
              <a:rect b="b" l="l" r="r" t="t"/>
              <a:pathLst>
                <a:path extrusionOk="0" h="2164" w="871">
                  <a:moveTo>
                    <a:pt x="364" y="0"/>
                  </a:moveTo>
                  <a:cubicBezTo>
                    <a:pt x="324" y="0"/>
                    <a:pt x="272" y="5"/>
                    <a:pt x="202" y="13"/>
                  </a:cubicBezTo>
                  <a:cubicBezTo>
                    <a:pt x="1" y="13"/>
                    <a:pt x="39" y="128"/>
                    <a:pt x="77" y="291"/>
                  </a:cubicBezTo>
                  <a:cubicBezTo>
                    <a:pt x="116" y="491"/>
                    <a:pt x="316" y="931"/>
                    <a:pt x="316" y="1131"/>
                  </a:cubicBezTo>
                  <a:cubicBezTo>
                    <a:pt x="354" y="1246"/>
                    <a:pt x="354" y="1322"/>
                    <a:pt x="354" y="1370"/>
                  </a:cubicBezTo>
                  <a:cubicBezTo>
                    <a:pt x="278" y="1408"/>
                    <a:pt x="202" y="1447"/>
                    <a:pt x="202" y="1485"/>
                  </a:cubicBezTo>
                  <a:cubicBezTo>
                    <a:pt x="154" y="1561"/>
                    <a:pt x="202" y="1686"/>
                    <a:pt x="202" y="1762"/>
                  </a:cubicBezTo>
                  <a:lnTo>
                    <a:pt x="354" y="1762"/>
                  </a:lnTo>
                  <a:cubicBezTo>
                    <a:pt x="517" y="1848"/>
                    <a:pt x="555" y="2001"/>
                    <a:pt x="593" y="2163"/>
                  </a:cubicBezTo>
                  <a:cubicBezTo>
                    <a:pt x="613" y="2155"/>
                    <a:pt x="634" y="2152"/>
                    <a:pt x="655" y="2152"/>
                  </a:cubicBezTo>
                  <a:cubicBezTo>
                    <a:pt x="693" y="2152"/>
                    <a:pt x="731" y="2161"/>
                    <a:pt x="764" y="2161"/>
                  </a:cubicBezTo>
                  <a:cubicBezTo>
                    <a:pt x="794" y="2161"/>
                    <a:pt x="818" y="2153"/>
                    <a:pt x="832" y="2125"/>
                  </a:cubicBezTo>
                  <a:cubicBezTo>
                    <a:pt x="832" y="2087"/>
                    <a:pt x="870" y="2087"/>
                    <a:pt x="870" y="2087"/>
                  </a:cubicBezTo>
                  <a:cubicBezTo>
                    <a:pt x="794" y="2001"/>
                    <a:pt x="632" y="1924"/>
                    <a:pt x="718" y="1800"/>
                  </a:cubicBezTo>
                  <a:cubicBezTo>
                    <a:pt x="756" y="1800"/>
                    <a:pt x="756" y="1762"/>
                    <a:pt x="794" y="1762"/>
                  </a:cubicBezTo>
                  <a:lnTo>
                    <a:pt x="794" y="1724"/>
                  </a:lnTo>
                  <a:lnTo>
                    <a:pt x="794" y="1370"/>
                  </a:lnTo>
                  <a:cubicBezTo>
                    <a:pt x="794" y="1346"/>
                    <a:pt x="765" y="1334"/>
                    <a:pt x="726" y="1334"/>
                  </a:cubicBezTo>
                  <a:cubicBezTo>
                    <a:pt x="686" y="1334"/>
                    <a:pt x="636" y="1346"/>
                    <a:pt x="593" y="1370"/>
                  </a:cubicBezTo>
                  <a:cubicBezTo>
                    <a:pt x="593" y="1284"/>
                    <a:pt x="593" y="1084"/>
                    <a:pt x="555" y="1007"/>
                  </a:cubicBezTo>
                  <a:cubicBezTo>
                    <a:pt x="555" y="768"/>
                    <a:pt x="517" y="654"/>
                    <a:pt x="517" y="568"/>
                  </a:cubicBezTo>
                  <a:cubicBezTo>
                    <a:pt x="479" y="329"/>
                    <a:pt x="479" y="252"/>
                    <a:pt x="479" y="214"/>
                  </a:cubicBezTo>
                  <a:cubicBezTo>
                    <a:pt x="479" y="58"/>
                    <a:pt x="502" y="0"/>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0"/>
            <p:cNvSpPr/>
            <p:nvPr/>
          </p:nvSpPr>
          <p:spPr>
            <a:xfrm>
              <a:off x="3190251" y="2222232"/>
              <a:ext cx="21867" cy="67643"/>
            </a:xfrm>
            <a:custGeom>
              <a:rect b="b" l="l" r="r" t="t"/>
              <a:pathLst>
                <a:path extrusionOk="0" h="2218" w="717">
                  <a:moveTo>
                    <a:pt x="363" y="1"/>
                  </a:moveTo>
                  <a:cubicBezTo>
                    <a:pt x="201" y="1"/>
                    <a:pt x="201" y="77"/>
                    <a:pt x="201" y="240"/>
                  </a:cubicBezTo>
                  <a:cubicBezTo>
                    <a:pt x="201" y="431"/>
                    <a:pt x="277" y="909"/>
                    <a:pt x="277" y="1109"/>
                  </a:cubicBezTo>
                  <a:cubicBezTo>
                    <a:pt x="277" y="1234"/>
                    <a:pt x="277" y="1310"/>
                    <a:pt x="239" y="1348"/>
                  </a:cubicBezTo>
                  <a:cubicBezTo>
                    <a:pt x="201" y="1386"/>
                    <a:pt x="86" y="1386"/>
                    <a:pt x="86" y="1434"/>
                  </a:cubicBezTo>
                  <a:cubicBezTo>
                    <a:pt x="0" y="1511"/>
                    <a:pt x="38" y="1625"/>
                    <a:pt x="38" y="1750"/>
                  </a:cubicBezTo>
                  <a:lnTo>
                    <a:pt x="38" y="1788"/>
                  </a:lnTo>
                  <a:lnTo>
                    <a:pt x="201" y="1788"/>
                  </a:lnTo>
                  <a:cubicBezTo>
                    <a:pt x="402" y="1826"/>
                    <a:pt x="440" y="2027"/>
                    <a:pt x="478" y="2189"/>
                  </a:cubicBezTo>
                  <a:cubicBezTo>
                    <a:pt x="497" y="2208"/>
                    <a:pt x="519" y="2218"/>
                    <a:pt x="540" y="2218"/>
                  </a:cubicBezTo>
                  <a:cubicBezTo>
                    <a:pt x="562" y="2218"/>
                    <a:pt x="583" y="2208"/>
                    <a:pt x="602" y="2189"/>
                  </a:cubicBezTo>
                  <a:cubicBezTo>
                    <a:pt x="640" y="2151"/>
                    <a:pt x="640" y="2065"/>
                    <a:pt x="602" y="1988"/>
                  </a:cubicBezTo>
                  <a:cubicBezTo>
                    <a:pt x="564" y="1912"/>
                    <a:pt x="516" y="1826"/>
                    <a:pt x="602" y="1750"/>
                  </a:cubicBezTo>
                  <a:lnTo>
                    <a:pt x="640" y="1750"/>
                  </a:lnTo>
                  <a:cubicBezTo>
                    <a:pt x="640" y="1587"/>
                    <a:pt x="679" y="1472"/>
                    <a:pt x="679" y="1434"/>
                  </a:cubicBezTo>
                  <a:cubicBezTo>
                    <a:pt x="679" y="1434"/>
                    <a:pt x="564" y="1386"/>
                    <a:pt x="516" y="1386"/>
                  </a:cubicBezTo>
                  <a:cubicBezTo>
                    <a:pt x="516" y="1310"/>
                    <a:pt x="516" y="1109"/>
                    <a:pt x="564" y="1033"/>
                  </a:cubicBezTo>
                  <a:lnTo>
                    <a:pt x="564" y="593"/>
                  </a:lnTo>
                  <a:cubicBezTo>
                    <a:pt x="602" y="355"/>
                    <a:pt x="602" y="316"/>
                    <a:pt x="640" y="240"/>
                  </a:cubicBezTo>
                  <a:cubicBezTo>
                    <a:pt x="679" y="77"/>
                    <a:pt x="717" y="1"/>
                    <a:pt x="3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0"/>
            <p:cNvSpPr/>
            <p:nvPr/>
          </p:nvSpPr>
          <p:spPr>
            <a:xfrm>
              <a:off x="3212087" y="2223421"/>
              <a:ext cx="21897" cy="67613"/>
            </a:xfrm>
            <a:custGeom>
              <a:rect b="b" l="l" r="r" t="t"/>
              <a:pathLst>
                <a:path extrusionOk="0" h="2217" w="718">
                  <a:moveTo>
                    <a:pt x="364" y="0"/>
                  </a:moveTo>
                  <a:cubicBezTo>
                    <a:pt x="202" y="0"/>
                    <a:pt x="163" y="77"/>
                    <a:pt x="202" y="239"/>
                  </a:cubicBezTo>
                  <a:cubicBezTo>
                    <a:pt x="202" y="440"/>
                    <a:pt x="278" y="918"/>
                    <a:pt x="278" y="1109"/>
                  </a:cubicBezTo>
                  <a:cubicBezTo>
                    <a:pt x="240" y="1233"/>
                    <a:pt x="240" y="1309"/>
                    <a:pt x="202" y="1347"/>
                  </a:cubicBezTo>
                  <a:cubicBezTo>
                    <a:pt x="163" y="1395"/>
                    <a:pt x="87" y="1395"/>
                    <a:pt x="39" y="1433"/>
                  </a:cubicBezTo>
                  <a:cubicBezTo>
                    <a:pt x="1" y="1510"/>
                    <a:pt x="1" y="1586"/>
                    <a:pt x="1" y="1672"/>
                  </a:cubicBezTo>
                  <a:cubicBezTo>
                    <a:pt x="44" y="1653"/>
                    <a:pt x="84" y="1644"/>
                    <a:pt x="124" y="1644"/>
                  </a:cubicBezTo>
                  <a:cubicBezTo>
                    <a:pt x="163" y="1644"/>
                    <a:pt x="202" y="1653"/>
                    <a:pt x="240" y="1672"/>
                  </a:cubicBezTo>
                  <a:cubicBezTo>
                    <a:pt x="402" y="1749"/>
                    <a:pt x="440" y="1988"/>
                    <a:pt x="479" y="2188"/>
                  </a:cubicBezTo>
                  <a:cubicBezTo>
                    <a:pt x="498" y="2207"/>
                    <a:pt x="507" y="2217"/>
                    <a:pt x="518" y="2217"/>
                  </a:cubicBezTo>
                  <a:cubicBezTo>
                    <a:pt x="529" y="2217"/>
                    <a:pt x="541" y="2207"/>
                    <a:pt x="565" y="2188"/>
                  </a:cubicBezTo>
                  <a:cubicBezTo>
                    <a:pt x="641" y="2112"/>
                    <a:pt x="565" y="2026"/>
                    <a:pt x="565" y="1873"/>
                  </a:cubicBezTo>
                  <a:cubicBezTo>
                    <a:pt x="440" y="1749"/>
                    <a:pt x="517" y="1634"/>
                    <a:pt x="603" y="1586"/>
                  </a:cubicBezTo>
                  <a:cubicBezTo>
                    <a:pt x="641" y="1510"/>
                    <a:pt x="641" y="1472"/>
                    <a:pt x="641" y="1433"/>
                  </a:cubicBezTo>
                  <a:cubicBezTo>
                    <a:pt x="641" y="1433"/>
                    <a:pt x="517" y="1395"/>
                    <a:pt x="479" y="1395"/>
                  </a:cubicBezTo>
                  <a:cubicBezTo>
                    <a:pt x="517" y="1309"/>
                    <a:pt x="517" y="1109"/>
                    <a:pt x="517" y="1032"/>
                  </a:cubicBezTo>
                  <a:lnTo>
                    <a:pt x="517" y="593"/>
                  </a:lnTo>
                  <a:cubicBezTo>
                    <a:pt x="565" y="354"/>
                    <a:pt x="603" y="316"/>
                    <a:pt x="603" y="239"/>
                  </a:cubicBezTo>
                  <a:cubicBezTo>
                    <a:pt x="641" y="77"/>
                    <a:pt x="718" y="0"/>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0"/>
            <p:cNvSpPr/>
            <p:nvPr/>
          </p:nvSpPr>
          <p:spPr>
            <a:xfrm>
              <a:off x="3233954" y="2221622"/>
              <a:ext cx="21135" cy="69412"/>
            </a:xfrm>
            <a:custGeom>
              <a:rect b="b" l="l" r="r" t="t"/>
              <a:pathLst>
                <a:path extrusionOk="0" h="2276" w="693">
                  <a:moveTo>
                    <a:pt x="506" y="0"/>
                  </a:moveTo>
                  <a:cubicBezTo>
                    <a:pt x="469" y="0"/>
                    <a:pt x="422" y="7"/>
                    <a:pt x="364" y="21"/>
                  </a:cubicBezTo>
                  <a:cubicBezTo>
                    <a:pt x="163" y="21"/>
                    <a:pt x="163" y="136"/>
                    <a:pt x="163" y="298"/>
                  </a:cubicBezTo>
                  <a:cubicBezTo>
                    <a:pt x="163" y="499"/>
                    <a:pt x="239" y="977"/>
                    <a:pt x="239" y="1168"/>
                  </a:cubicBezTo>
                  <a:cubicBezTo>
                    <a:pt x="239" y="1292"/>
                    <a:pt x="239" y="1368"/>
                    <a:pt x="201" y="1406"/>
                  </a:cubicBezTo>
                  <a:cubicBezTo>
                    <a:pt x="163" y="1454"/>
                    <a:pt x="39" y="1454"/>
                    <a:pt x="39" y="1492"/>
                  </a:cubicBezTo>
                  <a:cubicBezTo>
                    <a:pt x="1" y="1531"/>
                    <a:pt x="1" y="1569"/>
                    <a:pt x="1" y="1607"/>
                  </a:cubicBezTo>
                  <a:cubicBezTo>
                    <a:pt x="39" y="1607"/>
                    <a:pt x="87" y="1607"/>
                    <a:pt x="125" y="1645"/>
                  </a:cubicBezTo>
                  <a:cubicBezTo>
                    <a:pt x="278" y="1770"/>
                    <a:pt x="402" y="2047"/>
                    <a:pt x="440" y="2247"/>
                  </a:cubicBezTo>
                  <a:cubicBezTo>
                    <a:pt x="459" y="2266"/>
                    <a:pt x="478" y="2276"/>
                    <a:pt x="499" y="2276"/>
                  </a:cubicBezTo>
                  <a:cubicBezTo>
                    <a:pt x="519" y="2276"/>
                    <a:pt x="540" y="2266"/>
                    <a:pt x="564" y="2247"/>
                  </a:cubicBezTo>
                  <a:cubicBezTo>
                    <a:pt x="641" y="2171"/>
                    <a:pt x="564" y="2085"/>
                    <a:pt x="564" y="1884"/>
                  </a:cubicBezTo>
                  <a:cubicBezTo>
                    <a:pt x="478" y="1808"/>
                    <a:pt x="478" y="1693"/>
                    <a:pt x="602" y="1645"/>
                  </a:cubicBezTo>
                  <a:cubicBezTo>
                    <a:pt x="641" y="1531"/>
                    <a:pt x="641" y="1531"/>
                    <a:pt x="641" y="1492"/>
                  </a:cubicBezTo>
                  <a:cubicBezTo>
                    <a:pt x="641" y="1492"/>
                    <a:pt x="516" y="1454"/>
                    <a:pt x="478" y="1454"/>
                  </a:cubicBezTo>
                  <a:cubicBezTo>
                    <a:pt x="478" y="1368"/>
                    <a:pt x="478" y="1168"/>
                    <a:pt x="516" y="1091"/>
                  </a:cubicBezTo>
                  <a:lnTo>
                    <a:pt x="516" y="652"/>
                  </a:lnTo>
                  <a:cubicBezTo>
                    <a:pt x="564" y="413"/>
                    <a:pt x="564" y="375"/>
                    <a:pt x="602" y="298"/>
                  </a:cubicBezTo>
                  <a:cubicBezTo>
                    <a:pt x="634" y="163"/>
                    <a:pt x="693" y="0"/>
                    <a:pt x="50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0"/>
            <p:cNvSpPr/>
            <p:nvPr/>
          </p:nvSpPr>
          <p:spPr>
            <a:xfrm>
              <a:off x="3255821" y="2218237"/>
              <a:ext cx="20403" cy="72218"/>
            </a:xfrm>
            <a:custGeom>
              <a:rect b="b" l="l" r="r" t="t"/>
              <a:pathLst>
                <a:path extrusionOk="0" h="2368" w="669">
                  <a:moveTo>
                    <a:pt x="443" y="0"/>
                  </a:moveTo>
                  <a:cubicBezTo>
                    <a:pt x="409" y="0"/>
                    <a:pt x="370" y="3"/>
                    <a:pt x="325" y="8"/>
                  </a:cubicBezTo>
                  <a:cubicBezTo>
                    <a:pt x="124" y="46"/>
                    <a:pt x="124" y="170"/>
                    <a:pt x="163" y="409"/>
                  </a:cubicBezTo>
                  <a:cubicBezTo>
                    <a:pt x="201" y="610"/>
                    <a:pt x="239" y="1040"/>
                    <a:pt x="239" y="1240"/>
                  </a:cubicBezTo>
                  <a:cubicBezTo>
                    <a:pt x="239" y="1403"/>
                    <a:pt x="201" y="1441"/>
                    <a:pt x="201" y="1517"/>
                  </a:cubicBezTo>
                  <a:cubicBezTo>
                    <a:pt x="124" y="1517"/>
                    <a:pt x="38" y="1517"/>
                    <a:pt x="0" y="1603"/>
                  </a:cubicBezTo>
                  <a:lnTo>
                    <a:pt x="0" y="1718"/>
                  </a:lnTo>
                  <a:cubicBezTo>
                    <a:pt x="38" y="1718"/>
                    <a:pt x="86" y="1718"/>
                    <a:pt x="124" y="1756"/>
                  </a:cubicBezTo>
                  <a:cubicBezTo>
                    <a:pt x="325" y="1842"/>
                    <a:pt x="363" y="2158"/>
                    <a:pt x="363" y="2358"/>
                  </a:cubicBezTo>
                  <a:cubicBezTo>
                    <a:pt x="401" y="2358"/>
                    <a:pt x="430" y="2368"/>
                    <a:pt x="460" y="2368"/>
                  </a:cubicBezTo>
                  <a:cubicBezTo>
                    <a:pt x="490" y="2368"/>
                    <a:pt x="521" y="2358"/>
                    <a:pt x="564" y="2320"/>
                  </a:cubicBezTo>
                  <a:cubicBezTo>
                    <a:pt x="640" y="2234"/>
                    <a:pt x="516" y="2158"/>
                    <a:pt x="564" y="1957"/>
                  </a:cubicBezTo>
                  <a:cubicBezTo>
                    <a:pt x="602" y="1756"/>
                    <a:pt x="602" y="1642"/>
                    <a:pt x="640" y="1565"/>
                  </a:cubicBezTo>
                  <a:lnTo>
                    <a:pt x="478" y="1565"/>
                  </a:lnTo>
                  <a:lnTo>
                    <a:pt x="478" y="1202"/>
                  </a:lnTo>
                  <a:cubicBezTo>
                    <a:pt x="516" y="925"/>
                    <a:pt x="516" y="849"/>
                    <a:pt x="516" y="763"/>
                  </a:cubicBezTo>
                  <a:cubicBezTo>
                    <a:pt x="516" y="524"/>
                    <a:pt x="602" y="323"/>
                    <a:pt x="602" y="285"/>
                  </a:cubicBezTo>
                  <a:cubicBezTo>
                    <a:pt x="635" y="110"/>
                    <a:pt x="669" y="0"/>
                    <a:pt x="44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0"/>
            <p:cNvSpPr/>
            <p:nvPr/>
          </p:nvSpPr>
          <p:spPr>
            <a:xfrm>
              <a:off x="3444051" y="2214577"/>
              <a:ext cx="30345" cy="40348"/>
            </a:xfrm>
            <a:custGeom>
              <a:rect b="b" l="l" r="r" t="t"/>
              <a:pathLst>
                <a:path extrusionOk="0" h="1323" w="995">
                  <a:moveTo>
                    <a:pt x="526" y="1"/>
                  </a:moveTo>
                  <a:cubicBezTo>
                    <a:pt x="414" y="1"/>
                    <a:pt x="349" y="99"/>
                    <a:pt x="278" y="328"/>
                  </a:cubicBezTo>
                  <a:cubicBezTo>
                    <a:pt x="240" y="491"/>
                    <a:pt x="202" y="806"/>
                    <a:pt x="125" y="1007"/>
                  </a:cubicBezTo>
                  <a:cubicBezTo>
                    <a:pt x="77" y="1083"/>
                    <a:pt x="39" y="1122"/>
                    <a:pt x="1" y="1208"/>
                  </a:cubicBezTo>
                  <a:cubicBezTo>
                    <a:pt x="77" y="1246"/>
                    <a:pt x="163" y="1284"/>
                    <a:pt x="240" y="1322"/>
                  </a:cubicBezTo>
                  <a:cubicBezTo>
                    <a:pt x="278" y="1246"/>
                    <a:pt x="316" y="1083"/>
                    <a:pt x="364" y="1045"/>
                  </a:cubicBezTo>
                  <a:cubicBezTo>
                    <a:pt x="479" y="806"/>
                    <a:pt x="717" y="644"/>
                    <a:pt x="918" y="290"/>
                  </a:cubicBezTo>
                  <a:cubicBezTo>
                    <a:pt x="995" y="128"/>
                    <a:pt x="956" y="128"/>
                    <a:pt x="603" y="13"/>
                  </a:cubicBezTo>
                  <a:cubicBezTo>
                    <a:pt x="575" y="5"/>
                    <a:pt x="549" y="1"/>
                    <a:pt x="52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0"/>
            <p:cNvSpPr/>
            <p:nvPr/>
          </p:nvSpPr>
          <p:spPr>
            <a:xfrm>
              <a:off x="3458629" y="2219609"/>
              <a:ext cx="36475" cy="65234"/>
            </a:xfrm>
            <a:custGeom>
              <a:rect b="b" l="l" r="r" t="t"/>
              <a:pathLst>
                <a:path extrusionOk="0" h="2139" w="1196">
                  <a:moveTo>
                    <a:pt x="794" y="1"/>
                  </a:moveTo>
                  <a:cubicBezTo>
                    <a:pt x="641" y="1"/>
                    <a:pt x="603" y="87"/>
                    <a:pt x="555" y="364"/>
                  </a:cubicBezTo>
                  <a:cubicBezTo>
                    <a:pt x="517" y="517"/>
                    <a:pt x="517" y="842"/>
                    <a:pt x="478" y="1043"/>
                  </a:cubicBezTo>
                  <a:cubicBezTo>
                    <a:pt x="440" y="1157"/>
                    <a:pt x="402" y="1234"/>
                    <a:pt x="364" y="1281"/>
                  </a:cubicBezTo>
                  <a:cubicBezTo>
                    <a:pt x="278" y="1281"/>
                    <a:pt x="201" y="1281"/>
                    <a:pt x="163" y="1320"/>
                  </a:cubicBezTo>
                  <a:cubicBezTo>
                    <a:pt x="125" y="1320"/>
                    <a:pt x="125" y="1358"/>
                    <a:pt x="125" y="1358"/>
                  </a:cubicBezTo>
                  <a:cubicBezTo>
                    <a:pt x="201" y="1396"/>
                    <a:pt x="278" y="1472"/>
                    <a:pt x="316" y="1558"/>
                  </a:cubicBezTo>
                  <a:cubicBezTo>
                    <a:pt x="316" y="1759"/>
                    <a:pt x="163" y="1912"/>
                    <a:pt x="1" y="2036"/>
                  </a:cubicBezTo>
                  <a:cubicBezTo>
                    <a:pt x="39" y="2074"/>
                    <a:pt x="125" y="2074"/>
                    <a:pt x="201" y="2074"/>
                  </a:cubicBezTo>
                  <a:cubicBezTo>
                    <a:pt x="259" y="2074"/>
                    <a:pt x="407" y="2139"/>
                    <a:pt x="530" y="2139"/>
                  </a:cubicBezTo>
                  <a:cubicBezTo>
                    <a:pt x="572" y="2139"/>
                    <a:pt x="610" y="2132"/>
                    <a:pt x="641" y="2113"/>
                  </a:cubicBezTo>
                  <a:cubicBezTo>
                    <a:pt x="717" y="2074"/>
                    <a:pt x="641" y="1950"/>
                    <a:pt x="717" y="1759"/>
                  </a:cubicBezTo>
                  <a:lnTo>
                    <a:pt x="717" y="1635"/>
                  </a:lnTo>
                  <a:cubicBezTo>
                    <a:pt x="755" y="1558"/>
                    <a:pt x="794" y="1434"/>
                    <a:pt x="841" y="1358"/>
                  </a:cubicBezTo>
                  <a:cubicBezTo>
                    <a:pt x="794" y="1358"/>
                    <a:pt x="679" y="1320"/>
                    <a:pt x="641" y="1320"/>
                  </a:cubicBezTo>
                  <a:cubicBezTo>
                    <a:pt x="679" y="1234"/>
                    <a:pt x="679" y="1119"/>
                    <a:pt x="717" y="1081"/>
                  </a:cubicBezTo>
                  <a:cubicBezTo>
                    <a:pt x="794" y="842"/>
                    <a:pt x="1033" y="641"/>
                    <a:pt x="1157" y="240"/>
                  </a:cubicBezTo>
                  <a:cubicBezTo>
                    <a:pt x="1195" y="39"/>
                    <a:pt x="1157" y="87"/>
                    <a:pt x="7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0"/>
            <p:cNvSpPr/>
            <p:nvPr/>
          </p:nvSpPr>
          <p:spPr>
            <a:xfrm>
              <a:off x="3482814" y="2222232"/>
              <a:ext cx="37908" cy="64594"/>
            </a:xfrm>
            <a:custGeom>
              <a:rect b="b" l="l" r="r" t="t"/>
              <a:pathLst>
                <a:path extrusionOk="0" h="2118" w="1243">
                  <a:moveTo>
                    <a:pt x="842" y="1"/>
                  </a:moveTo>
                  <a:cubicBezTo>
                    <a:pt x="679" y="1"/>
                    <a:pt x="603" y="77"/>
                    <a:pt x="603" y="316"/>
                  </a:cubicBezTo>
                  <a:cubicBezTo>
                    <a:pt x="564" y="517"/>
                    <a:pt x="564" y="832"/>
                    <a:pt x="526" y="1033"/>
                  </a:cubicBezTo>
                  <a:cubicBezTo>
                    <a:pt x="440" y="1148"/>
                    <a:pt x="440" y="1195"/>
                    <a:pt x="364" y="1272"/>
                  </a:cubicBezTo>
                  <a:cubicBezTo>
                    <a:pt x="338" y="1272"/>
                    <a:pt x="292" y="1255"/>
                    <a:pt x="252" y="1255"/>
                  </a:cubicBezTo>
                  <a:cubicBezTo>
                    <a:pt x="232" y="1255"/>
                    <a:pt x="214" y="1259"/>
                    <a:pt x="201" y="1272"/>
                  </a:cubicBezTo>
                  <a:cubicBezTo>
                    <a:pt x="125" y="1348"/>
                    <a:pt x="125" y="1472"/>
                    <a:pt x="87" y="1587"/>
                  </a:cubicBezTo>
                  <a:cubicBezTo>
                    <a:pt x="1" y="1788"/>
                    <a:pt x="48" y="1864"/>
                    <a:pt x="48" y="1950"/>
                  </a:cubicBezTo>
                  <a:cubicBezTo>
                    <a:pt x="1" y="2065"/>
                    <a:pt x="125" y="2065"/>
                    <a:pt x="240" y="2065"/>
                  </a:cubicBezTo>
                  <a:cubicBezTo>
                    <a:pt x="307" y="2065"/>
                    <a:pt x="468" y="2118"/>
                    <a:pt x="571" y="2118"/>
                  </a:cubicBezTo>
                  <a:cubicBezTo>
                    <a:pt x="600" y="2118"/>
                    <a:pt x="624" y="2114"/>
                    <a:pt x="641" y="2103"/>
                  </a:cubicBezTo>
                  <a:cubicBezTo>
                    <a:pt x="765" y="2065"/>
                    <a:pt x="679" y="1950"/>
                    <a:pt x="717" y="1788"/>
                  </a:cubicBezTo>
                  <a:cubicBezTo>
                    <a:pt x="717" y="1625"/>
                    <a:pt x="765" y="1472"/>
                    <a:pt x="842" y="1310"/>
                  </a:cubicBezTo>
                  <a:lnTo>
                    <a:pt x="679" y="1310"/>
                  </a:lnTo>
                  <a:cubicBezTo>
                    <a:pt x="717" y="1234"/>
                    <a:pt x="717" y="1109"/>
                    <a:pt x="765" y="1033"/>
                  </a:cubicBezTo>
                  <a:cubicBezTo>
                    <a:pt x="842" y="794"/>
                    <a:pt x="1080" y="593"/>
                    <a:pt x="1195" y="192"/>
                  </a:cubicBezTo>
                  <a:cubicBezTo>
                    <a:pt x="1243" y="39"/>
                    <a:pt x="1243" y="1"/>
                    <a:pt x="8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0"/>
            <p:cNvSpPr/>
            <p:nvPr/>
          </p:nvSpPr>
          <p:spPr>
            <a:xfrm>
              <a:off x="3508462" y="2222232"/>
              <a:ext cx="36445" cy="65082"/>
            </a:xfrm>
            <a:custGeom>
              <a:rect b="b" l="l" r="r" t="t"/>
              <a:pathLst>
                <a:path extrusionOk="0" h="2134" w="1195">
                  <a:moveTo>
                    <a:pt x="794" y="1"/>
                  </a:moveTo>
                  <a:cubicBezTo>
                    <a:pt x="593" y="1"/>
                    <a:pt x="555" y="77"/>
                    <a:pt x="517" y="355"/>
                  </a:cubicBezTo>
                  <a:cubicBezTo>
                    <a:pt x="517" y="517"/>
                    <a:pt x="517" y="832"/>
                    <a:pt x="478" y="1033"/>
                  </a:cubicBezTo>
                  <a:cubicBezTo>
                    <a:pt x="440" y="1148"/>
                    <a:pt x="402" y="1234"/>
                    <a:pt x="354" y="1272"/>
                  </a:cubicBezTo>
                  <a:cubicBezTo>
                    <a:pt x="278" y="1272"/>
                    <a:pt x="201" y="1272"/>
                    <a:pt x="163" y="1310"/>
                  </a:cubicBezTo>
                  <a:cubicBezTo>
                    <a:pt x="77" y="1386"/>
                    <a:pt x="77" y="1472"/>
                    <a:pt x="39" y="1587"/>
                  </a:cubicBezTo>
                  <a:cubicBezTo>
                    <a:pt x="1" y="1788"/>
                    <a:pt x="1" y="1864"/>
                    <a:pt x="1" y="1988"/>
                  </a:cubicBezTo>
                  <a:cubicBezTo>
                    <a:pt x="1" y="2065"/>
                    <a:pt x="115" y="2065"/>
                    <a:pt x="201" y="2065"/>
                  </a:cubicBezTo>
                  <a:cubicBezTo>
                    <a:pt x="286" y="2065"/>
                    <a:pt x="419" y="2133"/>
                    <a:pt x="533" y="2133"/>
                  </a:cubicBezTo>
                  <a:cubicBezTo>
                    <a:pt x="572" y="2133"/>
                    <a:pt x="609" y="2125"/>
                    <a:pt x="641" y="2103"/>
                  </a:cubicBezTo>
                  <a:cubicBezTo>
                    <a:pt x="755" y="2065"/>
                    <a:pt x="641" y="1950"/>
                    <a:pt x="717" y="1750"/>
                  </a:cubicBezTo>
                  <a:cubicBezTo>
                    <a:pt x="755" y="1587"/>
                    <a:pt x="794" y="1434"/>
                    <a:pt x="880" y="1348"/>
                  </a:cubicBezTo>
                  <a:cubicBezTo>
                    <a:pt x="880" y="1348"/>
                    <a:pt x="679" y="1310"/>
                    <a:pt x="641" y="1310"/>
                  </a:cubicBezTo>
                  <a:cubicBezTo>
                    <a:pt x="679" y="1234"/>
                    <a:pt x="679" y="1109"/>
                    <a:pt x="717" y="1071"/>
                  </a:cubicBezTo>
                  <a:cubicBezTo>
                    <a:pt x="794" y="794"/>
                    <a:pt x="1033" y="593"/>
                    <a:pt x="1157" y="192"/>
                  </a:cubicBezTo>
                  <a:cubicBezTo>
                    <a:pt x="1195" y="39"/>
                    <a:pt x="1195" y="1"/>
                    <a:pt x="79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0"/>
            <p:cNvSpPr/>
            <p:nvPr/>
          </p:nvSpPr>
          <p:spPr>
            <a:xfrm>
              <a:off x="3535269" y="2223421"/>
              <a:ext cx="36475" cy="65173"/>
            </a:xfrm>
            <a:custGeom>
              <a:rect b="b" l="l" r="r" t="t"/>
              <a:pathLst>
                <a:path extrusionOk="0" h="2137" w="1196">
                  <a:moveTo>
                    <a:pt x="794" y="0"/>
                  </a:moveTo>
                  <a:cubicBezTo>
                    <a:pt x="631" y="0"/>
                    <a:pt x="555" y="77"/>
                    <a:pt x="555" y="354"/>
                  </a:cubicBezTo>
                  <a:cubicBezTo>
                    <a:pt x="517" y="516"/>
                    <a:pt x="517" y="832"/>
                    <a:pt x="478" y="1032"/>
                  </a:cubicBezTo>
                  <a:cubicBezTo>
                    <a:pt x="431" y="1156"/>
                    <a:pt x="392" y="1233"/>
                    <a:pt x="354" y="1271"/>
                  </a:cubicBezTo>
                  <a:cubicBezTo>
                    <a:pt x="278" y="1271"/>
                    <a:pt x="192" y="1271"/>
                    <a:pt x="154" y="1309"/>
                  </a:cubicBezTo>
                  <a:cubicBezTo>
                    <a:pt x="77" y="1347"/>
                    <a:pt x="77" y="1472"/>
                    <a:pt x="39" y="1586"/>
                  </a:cubicBezTo>
                  <a:cubicBezTo>
                    <a:pt x="1" y="1787"/>
                    <a:pt x="1" y="1873"/>
                    <a:pt x="1" y="1988"/>
                  </a:cubicBezTo>
                  <a:cubicBezTo>
                    <a:pt x="1" y="2064"/>
                    <a:pt x="115" y="2064"/>
                    <a:pt x="192" y="2064"/>
                  </a:cubicBezTo>
                  <a:cubicBezTo>
                    <a:pt x="287" y="2064"/>
                    <a:pt x="426" y="2137"/>
                    <a:pt x="538" y="2137"/>
                  </a:cubicBezTo>
                  <a:cubicBezTo>
                    <a:pt x="573" y="2137"/>
                    <a:pt x="604" y="2130"/>
                    <a:pt x="631" y="2112"/>
                  </a:cubicBezTo>
                  <a:cubicBezTo>
                    <a:pt x="756" y="2064"/>
                    <a:pt x="631" y="1949"/>
                    <a:pt x="717" y="1749"/>
                  </a:cubicBezTo>
                  <a:cubicBezTo>
                    <a:pt x="756" y="1586"/>
                    <a:pt x="794" y="1433"/>
                    <a:pt x="870" y="1309"/>
                  </a:cubicBezTo>
                  <a:lnTo>
                    <a:pt x="631" y="1309"/>
                  </a:lnTo>
                  <a:cubicBezTo>
                    <a:pt x="670" y="1233"/>
                    <a:pt x="717" y="1109"/>
                    <a:pt x="717" y="1070"/>
                  </a:cubicBezTo>
                  <a:cubicBezTo>
                    <a:pt x="794" y="793"/>
                    <a:pt x="1033" y="593"/>
                    <a:pt x="1147" y="201"/>
                  </a:cubicBezTo>
                  <a:cubicBezTo>
                    <a:pt x="1195" y="38"/>
                    <a:pt x="1195" y="0"/>
                    <a:pt x="79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80"/>
            <p:cNvSpPr/>
            <p:nvPr/>
          </p:nvSpPr>
          <p:spPr>
            <a:xfrm>
              <a:off x="3562961" y="2222232"/>
              <a:ext cx="35286" cy="64685"/>
            </a:xfrm>
            <a:custGeom>
              <a:rect b="b" l="l" r="r" t="t"/>
              <a:pathLst>
                <a:path extrusionOk="0" h="2121" w="1157">
                  <a:moveTo>
                    <a:pt x="765" y="1"/>
                  </a:moveTo>
                  <a:cubicBezTo>
                    <a:pt x="602" y="1"/>
                    <a:pt x="564" y="77"/>
                    <a:pt x="526" y="355"/>
                  </a:cubicBezTo>
                  <a:cubicBezTo>
                    <a:pt x="478" y="517"/>
                    <a:pt x="526" y="832"/>
                    <a:pt x="440" y="1033"/>
                  </a:cubicBezTo>
                  <a:cubicBezTo>
                    <a:pt x="402" y="1195"/>
                    <a:pt x="402" y="1234"/>
                    <a:pt x="325" y="1272"/>
                  </a:cubicBezTo>
                  <a:cubicBezTo>
                    <a:pt x="287" y="1272"/>
                    <a:pt x="201" y="1272"/>
                    <a:pt x="163" y="1310"/>
                  </a:cubicBezTo>
                  <a:cubicBezTo>
                    <a:pt x="86" y="1386"/>
                    <a:pt x="86" y="1472"/>
                    <a:pt x="48" y="1625"/>
                  </a:cubicBezTo>
                  <a:cubicBezTo>
                    <a:pt x="0" y="1788"/>
                    <a:pt x="0" y="1912"/>
                    <a:pt x="0" y="1988"/>
                  </a:cubicBezTo>
                  <a:cubicBezTo>
                    <a:pt x="0" y="2061"/>
                    <a:pt x="50" y="2088"/>
                    <a:pt x="106" y="2088"/>
                  </a:cubicBezTo>
                  <a:cubicBezTo>
                    <a:pt x="139" y="2088"/>
                    <a:pt x="173" y="2079"/>
                    <a:pt x="201" y="2065"/>
                  </a:cubicBezTo>
                  <a:cubicBezTo>
                    <a:pt x="284" y="2065"/>
                    <a:pt x="418" y="2120"/>
                    <a:pt x="532" y="2120"/>
                  </a:cubicBezTo>
                  <a:cubicBezTo>
                    <a:pt x="589" y="2120"/>
                    <a:pt x="641" y="2106"/>
                    <a:pt x="679" y="2065"/>
                  </a:cubicBezTo>
                  <a:cubicBezTo>
                    <a:pt x="765" y="1988"/>
                    <a:pt x="679" y="1864"/>
                    <a:pt x="717" y="1673"/>
                  </a:cubicBezTo>
                  <a:cubicBezTo>
                    <a:pt x="765" y="1549"/>
                    <a:pt x="765" y="1434"/>
                    <a:pt x="879" y="1348"/>
                  </a:cubicBezTo>
                  <a:cubicBezTo>
                    <a:pt x="879" y="1348"/>
                    <a:pt x="679" y="1310"/>
                    <a:pt x="641" y="1310"/>
                  </a:cubicBezTo>
                  <a:cubicBezTo>
                    <a:pt x="679" y="1234"/>
                    <a:pt x="679" y="1109"/>
                    <a:pt x="717" y="1071"/>
                  </a:cubicBezTo>
                  <a:cubicBezTo>
                    <a:pt x="803" y="794"/>
                    <a:pt x="1004" y="593"/>
                    <a:pt x="1118" y="192"/>
                  </a:cubicBezTo>
                  <a:cubicBezTo>
                    <a:pt x="1157" y="39"/>
                    <a:pt x="1157" y="1"/>
                    <a:pt x="7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80"/>
            <p:cNvSpPr/>
            <p:nvPr/>
          </p:nvSpPr>
          <p:spPr>
            <a:xfrm>
              <a:off x="3592086" y="2220188"/>
              <a:ext cx="27234" cy="63862"/>
            </a:xfrm>
            <a:custGeom>
              <a:rect b="b" l="l" r="r" t="t"/>
              <a:pathLst>
                <a:path extrusionOk="0" h="2094" w="893">
                  <a:moveTo>
                    <a:pt x="714" y="1"/>
                  </a:moveTo>
                  <a:cubicBezTo>
                    <a:pt x="676" y="1"/>
                    <a:pt x="627" y="7"/>
                    <a:pt x="565" y="20"/>
                  </a:cubicBezTo>
                  <a:cubicBezTo>
                    <a:pt x="402" y="68"/>
                    <a:pt x="402" y="221"/>
                    <a:pt x="402" y="422"/>
                  </a:cubicBezTo>
                  <a:cubicBezTo>
                    <a:pt x="402" y="584"/>
                    <a:pt x="364" y="899"/>
                    <a:pt x="364" y="1062"/>
                  </a:cubicBezTo>
                  <a:cubicBezTo>
                    <a:pt x="326" y="1176"/>
                    <a:pt x="326" y="1262"/>
                    <a:pt x="288" y="1301"/>
                  </a:cubicBezTo>
                  <a:cubicBezTo>
                    <a:pt x="202" y="1339"/>
                    <a:pt x="125" y="1301"/>
                    <a:pt x="87" y="1377"/>
                  </a:cubicBezTo>
                  <a:cubicBezTo>
                    <a:pt x="49" y="1415"/>
                    <a:pt x="49" y="1539"/>
                    <a:pt x="49" y="1654"/>
                  </a:cubicBezTo>
                  <a:cubicBezTo>
                    <a:pt x="1" y="1855"/>
                    <a:pt x="49" y="1931"/>
                    <a:pt x="49" y="2017"/>
                  </a:cubicBezTo>
                  <a:cubicBezTo>
                    <a:pt x="87" y="2094"/>
                    <a:pt x="163" y="2094"/>
                    <a:pt x="240" y="2094"/>
                  </a:cubicBezTo>
                  <a:cubicBezTo>
                    <a:pt x="268" y="2085"/>
                    <a:pt x="300" y="2082"/>
                    <a:pt x="334" y="2082"/>
                  </a:cubicBezTo>
                  <a:cubicBezTo>
                    <a:pt x="395" y="2082"/>
                    <a:pt x="462" y="2091"/>
                    <a:pt x="525" y="2091"/>
                  </a:cubicBezTo>
                  <a:cubicBezTo>
                    <a:pt x="583" y="2091"/>
                    <a:pt x="637" y="2084"/>
                    <a:pt x="679" y="2055"/>
                  </a:cubicBezTo>
                  <a:cubicBezTo>
                    <a:pt x="765" y="1979"/>
                    <a:pt x="641" y="1855"/>
                    <a:pt x="679" y="1692"/>
                  </a:cubicBezTo>
                  <a:cubicBezTo>
                    <a:pt x="679" y="1539"/>
                    <a:pt x="679" y="1377"/>
                    <a:pt x="804" y="1301"/>
                  </a:cubicBezTo>
                  <a:lnTo>
                    <a:pt x="565" y="1301"/>
                  </a:lnTo>
                  <a:cubicBezTo>
                    <a:pt x="565" y="1215"/>
                    <a:pt x="565" y="1100"/>
                    <a:pt x="603" y="1062"/>
                  </a:cubicBezTo>
                  <a:cubicBezTo>
                    <a:pt x="679" y="660"/>
                    <a:pt x="765" y="660"/>
                    <a:pt x="804" y="259"/>
                  </a:cubicBezTo>
                  <a:cubicBezTo>
                    <a:pt x="835" y="133"/>
                    <a:pt x="892" y="1"/>
                    <a:pt x="71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0"/>
            <p:cNvSpPr/>
            <p:nvPr/>
          </p:nvSpPr>
          <p:spPr>
            <a:xfrm>
              <a:off x="3617734" y="2217840"/>
              <a:ext cx="27112" cy="63465"/>
            </a:xfrm>
            <a:custGeom>
              <a:rect b="b" l="l" r="r" t="t"/>
              <a:pathLst>
                <a:path extrusionOk="0" h="2081" w="889">
                  <a:moveTo>
                    <a:pt x="691" y="0"/>
                  </a:moveTo>
                  <a:cubicBezTo>
                    <a:pt x="647" y="0"/>
                    <a:pt x="590" y="7"/>
                    <a:pt x="517" y="21"/>
                  </a:cubicBezTo>
                  <a:cubicBezTo>
                    <a:pt x="402" y="21"/>
                    <a:pt x="354" y="221"/>
                    <a:pt x="402" y="422"/>
                  </a:cubicBezTo>
                  <a:cubicBezTo>
                    <a:pt x="402" y="575"/>
                    <a:pt x="354" y="862"/>
                    <a:pt x="316" y="1053"/>
                  </a:cubicBezTo>
                  <a:cubicBezTo>
                    <a:pt x="316" y="1177"/>
                    <a:pt x="278" y="1253"/>
                    <a:pt x="278" y="1292"/>
                  </a:cubicBezTo>
                  <a:cubicBezTo>
                    <a:pt x="201" y="1292"/>
                    <a:pt x="115" y="1292"/>
                    <a:pt x="77" y="1339"/>
                  </a:cubicBezTo>
                  <a:cubicBezTo>
                    <a:pt x="39" y="1416"/>
                    <a:pt x="39" y="1530"/>
                    <a:pt x="39" y="1655"/>
                  </a:cubicBezTo>
                  <a:cubicBezTo>
                    <a:pt x="1" y="1817"/>
                    <a:pt x="39" y="1894"/>
                    <a:pt x="39" y="2008"/>
                  </a:cubicBezTo>
                  <a:cubicBezTo>
                    <a:pt x="39" y="2060"/>
                    <a:pt x="84" y="2080"/>
                    <a:pt x="136" y="2080"/>
                  </a:cubicBezTo>
                  <a:cubicBezTo>
                    <a:pt x="171" y="2080"/>
                    <a:pt x="209" y="2071"/>
                    <a:pt x="240" y="2056"/>
                  </a:cubicBezTo>
                  <a:cubicBezTo>
                    <a:pt x="291" y="2056"/>
                    <a:pt x="414" y="2073"/>
                    <a:pt x="516" y="2073"/>
                  </a:cubicBezTo>
                  <a:cubicBezTo>
                    <a:pt x="567" y="2073"/>
                    <a:pt x="612" y="2069"/>
                    <a:pt x="641" y="2056"/>
                  </a:cubicBezTo>
                  <a:cubicBezTo>
                    <a:pt x="756" y="1970"/>
                    <a:pt x="641" y="1855"/>
                    <a:pt x="679" y="1655"/>
                  </a:cubicBezTo>
                  <a:cubicBezTo>
                    <a:pt x="679" y="1530"/>
                    <a:pt x="679" y="1378"/>
                    <a:pt x="756" y="1253"/>
                  </a:cubicBezTo>
                  <a:lnTo>
                    <a:pt x="756" y="1253"/>
                  </a:lnTo>
                  <a:cubicBezTo>
                    <a:pt x="756" y="1253"/>
                    <a:pt x="593" y="1292"/>
                    <a:pt x="555" y="1292"/>
                  </a:cubicBezTo>
                  <a:cubicBezTo>
                    <a:pt x="555" y="1215"/>
                    <a:pt x="555" y="1101"/>
                    <a:pt x="593" y="1015"/>
                  </a:cubicBezTo>
                  <a:cubicBezTo>
                    <a:pt x="679" y="661"/>
                    <a:pt x="756" y="661"/>
                    <a:pt x="794" y="260"/>
                  </a:cubicBezTo>
                  <a:cubicBezTo>
                    <a:pt x="825" y="127"/>
                    <a:pt x="888" y="0"/>
                    <a:pt x="69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0"/>
            <p:cNvSpPr/>
            <p:nvPr/>
          </p:nvSpPr>
          <p:spPr>
            <a:xfrm>
              <a:off x="3641919" y="2217139"/>
              <a:ext cx="27631" cy="62855"/>
            </a:xfrm>
            <a:custGeom>
              <a:rect b="b" l="l" r="r" t="t"/>
              <a:pathLst>
                <a:path extrusionOk="0" h="2061" w="906">
                  <a:moveTo>
                    <a:pt x="645" y="1"/>
                  </a:moveTo>
                  <a:cubicBezTo>
                    <a:pt x="621" y="1"/>
                    <a:pt x="594" y="2"/>
                    <a:pt x="565" y="6"/>
                  </a:cubicBezTo>
                  <a:cubicBezTo>
                    <a:pt x="402" y="6"/>
                    <a:pt x="364" y="206"/>
                    <a:pt x="402" y="359"/>
                  </a:cubicBezTo>
                  <a:cubicBezTo>
                    <a:pt x="402" y="560"/>
                    <a:pt x="364" y="837"/>
                    <a:pt x="364" y="1038"/>
                  </a:cubicBezTo>
                  <a:cubicBezTo>
                    <a:pt x="326" y="1162"/>
                    <a:pt x="326" y="1200"/>
                    <a:pt x="278" y="1276"/>
                  </a:cubicBezTo>
                  <a:cubicBezTo>
                    <a:pt x="202" y="1276"/>
                    <a:pt x="125" y="1276"/>
                    <a:pt x="87" y="1315"/>
                  </a:cubicBezTo>
                  <a:cubicBezTo>
                    <a:pt x="39" y="1401"/>
                    <a:pt x="39" y="1515"/>
                    <a:pt x="39" y="1639"/>
                  </a:cubicBezTo>
                  <a:cubicBezTo>
                    <a:pt x="1" y="1792"/>
                    <a:pt x="39" y="1878"/>
                    <a:pt x="39" y="1955"/>
                  </a:cubicBezTo>
                  <a:cubicBezTo>
                    <a:pt x="69" y="2031"/>
                    <a:pt x="109" y="2061"/>
                    <a:pt x="154" y="2061"/>
                  </a:cubicBezTo>
                  <a:cubicBezTo>
                    <a:pt x="181" y="2061"/>
                    <a:pt x="210" y="2050"/>
                    <a:pt x="240" y="2031"/>
                  </a:cubicBezTo>
                  <a:cubicBezTo>
                    <a:pt x="323" y="2031"/>
                    <a:pt x="439" y="2052"/>
                    <a:pt x="542" y="2052"/>
                  </a:cubicBezTo>
                  <a:cubicBezTo>
                    <a:pt x="593" y="2052"/>
                    <a:pt x="641" y="2047"/>
                    <a:pt x="679" y="2031"/>
                  </a:cubicBezTo>
                  <a:cubicBezTo>
                    <a:pt x="756" y="1955"/>
                    <a:pt x="641" y="1840"/>
                    <a:pt x="679" y="1639"/>
                  </a:cubicBezTo>
                  <a:cubicBezTo>
                    <a:pt x="679" y="1515"/>
                    <a:pt x="679" y="1362"/>
                    <a:pt x="756" y="1238"/>
                  </a:cubicBezTo>
                  <a:lnTo>
                    <a:pt x="756" y="1238"/>
                  </a:lnTo>
                  <a:cubicBezTo>
                    <a:pt x="756" y="1238"/>
                    <a:pt x="603" y="1276"/>
                    <a:pt x="565" y="1276"/>
                  </a:cubicBezTo>
                  <a:cubicBezTo>
                    <a:pt x="565" y="1200"/>
                    <a:pt x="565" y="1076"/>
                    <a:pt x="603" y="999"/>
                  </a:cubicBezTo>
                  <a:cubicBezTo>
                    <a:pt x="679" y="646"/>
                    <a:pt x="718" y="646"/>
                    <a:pt x="804" y="321"/>
                  </a:cubicBezTo>
                  <a:cubicBezTo>
                    <a:pt x="839" y="181"/>
                    <a:pt x="906" y="1"/>
                    <a:pt x="64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0"/>
            <p:cNvSpPr/>
            <p:nvPr/>
          </p:nvSpPr>
          <p:spPr>
            <a:xfrm>
              <a:off x="3666408" y="2218450"/>
              <a:ext cx="29186" cy="61300"/>
            </a:xfrm>
            <a:custGeom>
              <a:rect b="b" l="l" r="r" t="t"/>
              <a:pathLst>
                <a:path extrusionOk="0" h="2010" w="957">
                  <a:moveTo>
                    <a:pt x="555" y="1"/>
                  </a:moveTo>
                  <a:cubicBezTo>
                    <a:pt x="392" y="1"/>
                    <a:pt x="392" y="163"/>
                    <a:pt x="430" y="316"/>
                  </a:cubicBezTo>
                  <a:cubicBezTo>
                    <a:pt x="430" y="517"/>
                    <a:pt x="392" y="794"/>
                    <a:pt x="354" y="995"/>
                  </a:cubicBezTo>
                  <a:cubicBezTo>
                    <a:pt x="316" y="1119"/>
                    <a:pt x="316" y="1157"/>
                    <a:pt x="278" y="1233"/>
                  </a:cubicBezTo>
                  <a:cubicBezTo>
                    <a:pt x="192" y="1233"/>
                    <a:pt x="115" y="1233"/>
                    <a:pt x="77" y="1272"/>
                  </a:cubicBezTo>
                  <a:cubicBezTo>
                    <a:pt x="39" y="1358"/>
                    <a:pt x="39" y="1434"/>
                    <a:pt x="39" y="1558"/>
                  </a:cubicBezTo>
                  <a:cubicBezTo>
                    <a:pt x="1" y="1749"/>
                    <a:pt x="1" y="1835"/>
                    <a:pt x="39" y="1912"/>
                  </a:cubicBezTo>
                  <a:cubicBezTo>
                    <a:pt x="39" y="1982"/>
                    <a:pt x="75" y="1997"/>
                    <a:pt x="123" y="1997"/>
                  </a:cubicBezTo>
                  <a:cubicBezTo>
                    <a:pt x="159" y="1997"/>
                    <a:pt x="202" y="1988"/>
                    <a:pt x="239" y="1988"/>
                  </a:cubicBezTo>
                  <a:cubicBezTo>
                    <a:pt x="290" y="1988"/>
                    <a:pt x="414" y="2009"/>
                    <a:pt x="513" y="2009"/>
                  </a:cubicBezTo>
                  <a:cubicBezTo>
                    <a:pt x="562" y="2009"/>
                    <a:pt x="606" y="2004"/>
                    <a:pt x="631" y="1988"/>
                  </a:cubicBezTo>
                  <a:cubicBezTo>
                    <a:pt x="717" y="1912"/>
                    <a:pt x="631" y="1797"/>
                    <a:pt x="669" y="1596"/>
                  </a:cubicBezTo>
                  <a:cubicBezTo>
                    <a:pt x="669" y="1472"/>
                    <a:pt x="669" y="1319"/>
                    <a:pt x="794" y="1195"/>
                  </a:cubicBezTo>
                  <a:lnTo>
                    <a:pt x="794" y="1195"/>
                  </a:lnTo>
                  <a:cubicBezTo>
                    <a:pt x="794" y="1195"/>
                    <a:pt x="593" y="1233"/>
                    <a:pt x="555" y="1233"/>
                  </a:cubicBezTo>
                  <a:cubicBezTo>
                    <a:pt x="555" y="1157"/>
                    <a:pt x="555" y="1033"/>
                    <a:pt x="593" y="956"/>
                  </a:cubicBezTo>
                  <a:cubicBezTo>
                    <a:pt x="717" y="603"/>
                    <a:pt x="755" y="603"/>
                    <a:pt x="832" y="316"/>
                  </a:cubicBezTo>
                  <a:cubicBezTo>
                    <a:pt x="870" y="125"/>
                    <a:pt x="956" y="1"/>
                    <a:pt x="55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0"/>
            <p:cNvSpPr/>
            <p:nvPr/>
          </p:nvSpPr>
          <p:spPr>
            <a:xfrm>
              <a:off x="3690593" y="2222232"/>
              <a:ext cx="31504" cy="58647"/>
            </a:xfrm>
            <a:custGeom>
              <a:rect b="b" l="l" r="r" t="t"/>
              <a:pathLst>
                <a:path extrusionOk="0" h="1923" w="1033">
                  <a:moveTo>
                    <a:pt x="641" y="1"/>
                  </a:moveTo>
                  <a:cubicBezTo>
                    <a:pt x="478" y="1"/>
                    <a:pt x="478" y="116"/>
                    <a:pt x="478" y="316"/>
                  </a:cubicBezTo>
                  <a:cubicBezTo>
                    <a:pt x="478" y="479"/>
                    <a:pt x="402" y="756"/>
                    <a:pt x="354" y="909"/>
                  </a:cubicBezTo>
                  <a:cubicBezTo>
                    <a:pt x="354" y="1033"/>
                    <a:pt x="316" y="1109"/>
                    <a:pt x="278" y="1148"/>
                  </a:cubicBezTo>
                  <a:cubicBezTo>
                    <a:pt x="239" y="1148"/>
                    <a:pt x="163" y="1148"/>
                    <a:pt x="115" y="1195"/>
                  </a:cubicBezTo>
                  <a:cubicBezTo>
                    <a:pt x="39" y="1234"/>
                    <a:pt x="39" y="1348"/>
                    <a:pt x="39" y="1472"/>
                  </a:cubicBezTo>
                  <a:cubicBezTo>
                    <a:pt x="1" y="1625"/>
                    <a:pt x="1" y="1711"/>
                    <a:pt x="1" y="1788"/>
                  </a:cubicBezTo>
                  <a:cubicBezTo>
                    <a:pt x="1" y="1912"/>
                    <a:pt x="115" y="1912"/>
                    <a:pt x="201" y="1912"/>
                  </a:cubicBezTo>
                  <a:cubicBezTo>
                    <a:pt x="219" y="1901"/>
                    <a:pt x="243" y="1897"/>
                    <a:pt x="271" y="1897"/>
                  </a:cubicBezTo>
                  <a:cubicBezTo>
                    <a:pt x="342" y="1897"/>
                    <a:pt x="438" y="1922"/>
                    <a:pt x="519" y="1922"/>
                  </a:cubicBezTo>
                  <a:cubicBezTo>
                    <a:pt x="546" y="1922"/>
                    <a:pt x="571" y="1919"/>
                    <a:pt x="593" y="1912"/>
                  </a:cubicBezTo>
                  <a:cubicBezTo>
                    <a:pt x="679" y="1826"/>
                    <a:pt x="593" y="1750"/>
                    <a:pt x="641" y="1549"/>
                  </a:cubicBezTo>
                  <a:cubicBezTo>
                    <a:pt x="679" y="1434"/>
                    <a:pt x="679" y="1272"/>
                    <a:pt x="755" y="1148"/>
                  </a:cubicBezTo>
                  <a:lnTo>
                    <a:pt x="555" y="1148"/>
                  </a:lnTo>
                  <a:cubicBezTo>
                    <a:pt x="555" y="1109"/>
                    <a:pt x="593" y="995"/>
                    <a:pt x="593" y="909"/>
                  </a:cubicBezTo>
                  <a:cubicBezTo>
                    <a:pt x="717" y="555"/>
                    <a:pt x="755" y="593"/>
                    <a:pt x="880" y="278"/>
                  </a:cubicBezTo>
                  <a:cubicBezTo>
                    <a:pt x="918" y="116"/>
                    <a:pt x="1033" y="39"/>
                    <a:pt x="6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0"/>
            <p:cNvSpPr/>
            <p:nvPr/>
          </p:nvSpPr>
          <p:spPr>
            <a:xfrm>
              <a:off x="3277657" y="2215187"/>
              <a:ext cx="24093" cy="74993"/>
            </a:xfrm>
            <a:custGeom>
              <a:rect b="b" l="l" r="r" t="t"/>
              <a:pathLst>
                <a:path extrusionOk="0" h="2459" w="790">
                  <a:moveTo>
                    <a:pt x="536" y="0"/>
                  </a:moveTo>
                  <a:cubicBezTo>
                    <a:pt x="483" y="0"/>
                    <a:pt x="415" y="10"/>
                    <a:pt x="326" y="31"/>
                  </a:cubicBezTo>
                  <a:cubicBezTo>
                    <a:pt x="163" y="70"/>
                    <a:pt x="163" y="270"/>
                    <a:pt x="201" y="509"/>
                  </a:cubicBezTo>
                  <a:cubicBezTo>
                    <a:pt x="201" y="710"/>
                    <a:pt x="278" y="1140"/>
                    <a:pt x="278" y="1340"/>
                  </a:cubicBezTo>
                  <a:cubicBezTo>
                    <a:pt x="240" y="1503"/>
                    <a:pt x="240" y="1541"/>
                    <a:pt x="201" y="1617"/>
                  </a:cubicBezTo>
                  <a:cubicBezTo>
                    <a:pt x="163" y="1617"/>
                    <a:pt x="87" y="1617"/>
                    <a:pt x="39" y="1703"/>
                  </a:cubicBezTo>
                  <a:cubicBezTo>
                    <a:pt x="1" y="1780"/>
                    <a:pt x="1" y="1856"/>
                    <a:pt x="1" y="2019"/>
                  </a:cubicBezTo>
                  <a:cubicBezTo>
                    <a:pt x="1" y="2219"/>
                    <a:pt x="39" y="2296"/>
                    <a:pt x="87" y="2382"/>
                  </a:cubicBezTo>
                  <a:cubicBezTo>
                    <a:pt x="87" y="2439"/>
                    <a:pt x="115" y="2458"/>
                    <a:pt x="154" y="2458"/>
                  </a:cubicBezTo>
                  <a:cubicBezTo>
                    <a:pt x="192" y="2458"/>
                    <a:pt x="240" y="2439"/>
                    <a:pt x="278" y="2420"/>
                  </a:cubicBezTo>
                  <a:cubicBezTo>
                    <a:pt x="297" y="2414"/>
                    <a:pt x="314" y="2412"/>
                    <a:pt x="331" y="2412"/>
                  </a:cubicBezTo>
                  <a:cubicBezTo>
                    <a:pt x="396" y="2412"/>
                    <a:pt x="448" y="2447"/>
                    <a:pt x="498" y="2447"/>
                  </a:cubicBezTo>
                  <a:cubicBezTo>
                    <a:pt x="520" y="2447"/>
                    <a:pt x="542" y="2440"/>
                    <a:pt x="565" y="2420"/>
                  </a:cubicBezTo>
                  <a:cubicBezTo>
                    <a:pt x="641" y="2382"/>
                    <a:pt x="603" y="2296"/>
                    <a:pt x="603" y="2143"/>
                  </a:cubicBezTo>
                  <a:lnTo>
                    <a:pt x="402" y="2143"/>
                  </a:lnTo>
                  <a:cubicBezTo>
                    <a:pt x="278" y="2057"/>
                    <a:pt x="240" y="1856"/>
                    <a:pt x="278" y="1742"/>
                  </a:cubicBezTo>
                  <a:cubicBezTo>
                    <a:pt x="278" y="1541"/>
                    <a:pt x="402" y="1426"/>
                    <a:pt x="517" y="1340"/>
                  </a:cubicBezTo>
                  <a:lnTo>
                    <a:pt x="517" y="1302"/>
                  </a:lnTo>
                  <a:cubicBezTo>
                    <a:pt x="517" y="1025"/>
                    <a:pt x="517" y="949"/>
                    <a:pt x="565" y="863"/>
                  </a:cubicBezTo>
                  <a:cubicBezTo>
                    <a:pt x="565" y="624"/>
                    <a:pt x="603" y="423"/>
                    <a:pt x="641" y="385"/>
                  </a:cubicBezTo>
                  <a:cubicBezTo>
                    <a:pt x="673" y="219"/>
                    <a:pt x="789" y="0"/>
                    <a:pt x="5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0"/>
            <p:cNvSpPr/>
            <p:nvPr/>
          </p:nvSpPr>
          <p:spPr>
            <a:xfrm>
              <a:off x="3304464" y="2211405"/>
              <a:ext cx="20586" cy="38549"/>
            </a:xfrm>
            <a:custGeom>
              <a:rect b="b" l="l" r="r" t="t"/>
              <a:pathLst>
                <a:path extrusionOk="0" h="1264" w="675">
                  <a:moveTo>
                    <a:pt x="425" y="1"/>
                  </a:moveTo>
                  <a:cubicBezTo>
                    <a:pt x="369" y="1"/>
                    <a:pt x="296" y="10"/>
                    <a:pt x="202" y="31"/>
                  </a:cubicBezTo>
                  <a:cubicBezTo>
                    <a:pt x="39" y="69"/>
                    <a:pt x="1" y="232"/>
                    <a:pt x="39" y="595"/>
                  </a:cubicBezTo>
                  <a:cubicBezTo>
                    <a:pt x="77" y="748"/>
                    <a:pt x="116" y="1025"/>
                    <a:pt x="116" y="1264"/>
                  </a:cubicBezTo>
                  <a:cubicBezTo>
                    <a:pt x="202" y="1226"/>
                    <a:pt x="316" y="1187"/>
                    <a:pt x="402" y="1149"/>
                  </a:cubicBezTo>
                  <a:lnTo>
                    <a:pt x="402" y="948"/>
                  </a:lnTo>
                  <a:cubicBezTo>
                    <a:pt x="440" y="710"/>
                    <a:pt x="555" y="394"/>
                    <a:pt x="555" y="308"/>
                  </a:cubicBezTo>
                  <a:cubicBezTo>
                    <a:pt x="586" y="183"/>
                    <a:pt x="675" y="1"/>
                    <a:pt x="42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0"/>
            <p:cNvSpPr/>
            <p:nvPr/>
          </p:nvSpPr>
          <p:spPr>
            <a:xfrm>
              <a:off x="3300682" y="2273254"/>
              <a:ext cx="19549" cy="15859"/>
            </a:xfrm>
            <a:custGeom>
              <a:rect b="b" l="l" r="r" t="t"/>
              <a:pathLst>
                <a:path extrusionOk="0" h="520" w="641">
                  <a:moveTo>
                    <a:pt x="603" y="0"/>
                  </a:moveTo>
                  <a:lnTo>
                    <a:pt x="603" y="0"/>
                  </a:lnTo>
                  <a:cubicBezTo>
                    <a:pt x="478" y="38"/>
                    <a:pt x="364" y="77"/>
                    <a:pt x="287" y="115"/>
                  </a:cubicBezTo>
                  <a:cubicBezTo>
                    <a:pt x="201" y="153"/>
                    <a:pt x="125" y="191"/>
                    <a:pt x="1" y="191"/>
                  </a:cubicBezTo>
                  <a:cubicBezTo>
                    <a:pt x="1" y="315"/>
                    <a:pt x="48" y="354"/>
                    <a:pt x="48" y="430"/>
                  </a:cubicBezTo>
                  <a:cubicBezTo>
                    <a:pt x="68" y="494"/>
                    <a:pt x="108" y="515"/>
                    <a:pt x="154" y="515"/>
                  </a:cubicBezTo>
                  <a:cubicBezTo>
                    <a:pt x="197" y="515"/>
                    <a:pt x="246" y="496"/>
                    <a:pt x="287" y="478"/>
                  </a:cubicBezTo>
                  <a:cubicBezTo>
                    <a:pt x="298" y="471"/>
                    <a:pt x="309" y="469"/>
                    <a:pt x="320" y="469"/>
                  </a:cubicBezTo>
                  <a:cubicBezTo>
                    <a:pt x="371" y="469"/>
                    <a:pt x="432" y="520"/>
                    <a:pt x="489" y="520"/>
                  </a:cubicBezTo>
                  <a:cubicBezTo>
                    <a:pt x="516" y="520"/>
                    <a:pt x="541" y="509"/>
                    <a:pt x="564" y="478"/>
                  </a:cubicBezTo>
                  <a:cubicBezTo>
                    <a:pt x="641" y="392"/>
                    <a:pt x="564" y="315"/>
                    <a:pt x="564" y="115"/>
                  </a:cubicBezTo>
                  <a:cubicBezTo>
                    <a:pt x="564" y="77"/>
                    <a:pt x="603" y="38"/>
                    <a:pt x="6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0"/>
            <p:cNvSpPr/>
            <p:nvPr/>
          </p:nvSpPr>
          <p:spPr>
            <a:xfrm>
              <a:off x="3322549" y="2264501"/>
              <a:ext cx="19549" cy="22843"/>
            </a:xfrm>
            <a:custGeom>
              <a:rect b="b" l="l" r="r" t="t"/>
              <a:pathLst>
                <a:path extrusionOk="0" h="749" w="641">
                  <a:moveTo>
                    <a:pt x="641" y="0"/>
                  </a:moveTo>
                  <a:cubicBezTo>
                    <a:pt x="402" y="48"/>
                    <a:pt x="201" y="125"/>
                    <a:pt x="0" y="201"/>
                  </a:cubicBezTo>
                  <a:lnTo>
                    <a:pt x="0" y="287"/>
                  </a:lnTo>
                  <a:cubicBezTo>
                    <a:pt x="0" y="478"/>
                    <a:pt x="48" y="564"/>
                    <a:pt x="48" y="641"/>
                  </a:cubicBezTo>
                  <a:cubicBezTo>
                    <a:pt x="70" y="711"/>
                    <a:pt x="116" y="726"/>
                    <a:pt x="167" y="726"/>
                  </a:cubicBezTo>
                  <a:cubicBezTo>
                    <a:pt x="207" y="726"/>
                    <a:pt x="250" y="717"/>
                    <a:pt x="287" y="717"/>
                  </a:cubicBezTo>
                  <a:cubicBezTo>
                    <a:pt x="298" y="712"/>
                    <a:pt x="309" y="710"/>
                    <a:pt x="321" y="710"/>
                  </a:cubicBezTo>
                  <a:cubicBezTo>
                    <a:pt x="372" y="710"/>
                    <a:pt x="433" y="748"/>
                    <a:pt x="490" y="748"/>
                  </a:cubicBezTo>
                  <a:cubicBezTo>
                    <a:pt x="516" y="748"/>
                    <a:pt x="541" y="740"/>
                    <a:pt x="564" y="717"/>
                  </a:cubicBezTo>
                  <a:cubicBezTo>
                    <a:pt x="641" y="641"/>
                    <a:pt x="564" y="526"/>
                    <a:pt x="564" y="325"/>
                  </a:cubicBezTo>
                  <a:cubicBezTo>
                    <a:pt x="602" y="163"/>
                    <a:pt x="602" y="86"/>
                    <a:pt x="64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0"/>
            <p:cNvSpPr/>
            <p:nvPr/>
          </p:nvSpPr>
          <p:spPr>
            <a:xfrm>
              <a:off x="3326331" y="2208965"/>
              <a:ext cx="20525" cy="31382"/>
            </a:xfrm>
            <a:custGeom>
              <a:rect b="b" l="l" r="r" t="t"/>
              <a:pathLst>
                <a:path extrusionOk="0" h="1029" w="673">
                  <a:moveTo>
                    <a:pt x="432" y="0"/>
                  </a:moveTo>
                  <a:cubicBezTo>
                    <a:pt x="375" y="0"/>
                    <a:pt x="300" y="11"/>
                    <a:pt x="201" y="35"/>
                  </a:cubicBezTo>
                  <a:cubicBezTo>
                    <a:pt x="39" y="73"/>
                    <a:pt x="1" y="235"/>
                    <a:pt x="39" y="589"/>
                  </a:cubicBezTo>
                  <a:cubicBezTo>
                    <a:pt x="39" y="713"/>
                    <a:pt x="77" y="866"/>
                    <a:pt x="115" y="1028"/>
                  </a:cubicBezTo>
                  <a:cubicBezTo>
                    <a:pt x="201" y="990"/>
                    <a:pt x="316" y="952"/>
                    <a:pt x="402" y="866"/>
                  </a:cubicBezTo>
                  <a:cubicBezTo>
                    <a:pt x="440" y="675"/>
                    <a:pt x="517" y="388"/>
                    <a:pt x="555" y="350"/>
                  </a:cubicBezTo>
                  <a:cubicBezTo>
                    <a:pt x="586" y="188"/>
                    <a:pt x="673" y="0"/>
                    <a:pt x="43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80"/>
            <p:cNvSpPr/>
            <p:nvPr/>
          </p:nvSpPr>
          <p:spPr>
            <a:xfrm>
              <a:off x="3350515" y="2207501"/>
              <a:ext cx="23666" cy="24398"/>
            </a:xfrm>
            <a:custGeom>
              <a:rect b="b" l="l" r="r" t="t"/>
              <a:pathLst>
                <a:path extrusionOk="0" h="800" w="776">
                  <a:moveTo>
                    <a:pt x="401" y="0"/>
                  </a:moveTo>
                  <a:cubicBezTo>
                    <a:pt x="365" y="0"/>
                    <a:pt x="324" y="2"/>
                    <a:pt x="278" y="6"/>
                  </a:cubicBezTo>
                  <a:cubicBezTo>
                    <a:pt x="87" y="44"/>
                    <a:pt x="1" y="197"/>
                    <a:pt x="39" y="560"/>
                  </a:cubicBezTo>
                  <a:lnTo>
                    <a:pt x="39" y="799"/>
                  </a:lnTo>
                  <a:cubicBezTo>
                    <a:pt x="163" y="723"/>
                    <a:pt x="325" y="675"/>
                    <a:pt x="440" y="675"/>
                  </a:cubicBezTo>
                  <a:cubicBezTo>
                    <a:pt x="517" y="522"/>
                    <a:pt x="564" y="398"/>
                    <a:pt x="564" y="360"/>
                  </a:cubicBezTo>
                  <a:cubicBezTo>
                    <a:pt x="634" y="212"/>
                    <a:pt x="775" y="0"/>
                    <a:pt x="4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80"/>
            <p:cNvSpPr/>
            <p:nvPr/>
          </p:nvSpPr>
          <p:spPr>
            <a:xfrm>
              <a:off x="3373541" y="2206221"/>
              <a:ext cx="26838" cy="21897"/>
            </a:xfrm>
            <a:custGeom>
              <a:rect b="b" l="l" r="r" t="t"/>
              <a:pathLst>
                <a:path extrusionOk="0" h="718" w="880">
                  <a:moveTo>
                    <a:pt x="364" y="0"/>
                  </a:moveTo>
                  <a:cubicBezTo>
                    <a:pt x="163" y="0"/>
                    <a:pt x="86" y="163"/>
                    <a:pt x="0" y="564"/>
                  </a:cubicBezTo>
                  <a:lnTo>
                    <a:pt x="0" y="717"/>
                  </a:lnTo>
                  <a:lnTo>
                    <a:pt x="402" y="717"/>
                  </a:lnTo>
                  <a:cubicBezTo>
                    <a:pt x="478" y="602"/>
                    <a:pt x="564" y="478"/>
                    <a:pt x="602" y="440"/>
                  </a:cubicBezTo>
                  <a:cubicBezTo>
                    <a:pt x="679" y="287"/>
                    <a:pt x="880" y="48"/>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80"/>
            <p:cNvSpPr/>
            <p:nvPr/>
          </p:nvSpPr>
          <p:spPr>
            <a:xfrm>
              <a:off x="3396841" y="2207684"/>
              <a:ext cx="30345" cy="26533"/>
            </a:xfrm>
            <a:custGeom>
              <a:rect b="b" l="l" r="r" t="t"/>
              <a:pathLst>
                <a:path extrusionOk="0" h="870" w="995">
                  <a:moveTo>
                    <a:pt x="431" y="0"/>
                  </a:moveTo>
                  <a:cubicBezTo>
                    <a:pt x="278" y="0"/>
                    <a:pt x="116" y="153"/>
                    <a:pt x="39" y="554"/>
                  </a:cubicBezTo>
                  <a:cubicBezTo>
                    <a:pt x="39" y="593"/>
                    <a:pt x="1" y="669"/>
                    <a:pt x="1" y="755"/>
                  </a:cubicBezTo>
                  <a:cubicBezTo>
                    <a:pt x="116" y="793"/>
                    <a:pt x="240" y="832"/>
                    <a:pt x="354" y="870"/>
                  </a:cubicBezTo>
                  <a:cubicBezTo>
                    <a:pt x="479" y="669"/>
                    <a:pt x="632" y="516"/>
                    <a:pt x="670" y="478"/>
                  </a:cubicBezTo>
                  <a:cubicBezTo>
                    <a:pt x="794" y="316"/>
                    <a:pt x="995" y="77"/>
                    <a:pt x="4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0"/>
            <p:cNvSpPr/>
            <p:nvPr/>
          </p:nvSpPr>
          <p:spPr>
            <a:xfrm>
              <a:off x="3421026" y="2211161"/>
              <a:ext cx="31504" cy="31504"/>
            </a:xfrm>
            <a:custGeom>
              <a:rect b="b" l="l" r="r" t="t"/>
              <a:pathLst>
                <a:path extrusionOk="0" h="1033" w="1033">
                  <a:moveTo>
                    <a:pt x="479" y="1"/>
                  </a:moveTo>
                  <a:cubicBezTo>
                    <a:pt x="278" y="1"/>
                    <a:pt x="163" y="163"/>
                    <a:pt x="77" y="555"/>
                  </a:cubicBezTo>
                  <a:cubicBezTo>
                    <a:pt x="39" y="641"/>
                    <a:pt x="1" y="756"/>
                    <a:pt x="1" y="880"/>
                  </a:cubicBezTo>
                  <a:cubicBezTo>
                    <a:pt x="77" y="918"/>
                    <a:pt x="163" y="956"/>
                    <a:pt x="240" y="1033"/>
                  </a:cubicBezTo>
                  <a:lnTo>
                    <a:pt x="316" y="1033"/>
                  </a:lnTo>
                  <a:cubicBezTo>
                    <a:pt x="441" y="842"/>
                    <a:pt x="679" y="517"/>
                    <a:pt x="718" y="479"/>
                  </a:cubicBezTo>
                  <a:cubicBezTo>
                    <a:pt x="794" y="316"/>
                    <a:pt x="1033" y="77"/>
                    <a:pt x="4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0"/>
            <p:cNvSpPr/>
            <p:nvPr/>
          </p:nvSpPr>
          <p:spPr>
            <a:xfrm>
              <a:off x="3712460" y="2226898"/>
              <a:ext cx="24215" cy="54164"/>
            </a:xfrm>
            <a:custGeom>
              <a:rect b="b" l="l" r="r" t="t"/>
              <a:pathLst>
                <a:path extrusionOk="0" h="1776" w="794">
                  <a:moveTo>
                    <a:pt x="640" y="1"/>
                  </a:moveTo>
                  <a:cubicBezTo>
                    <a:pt x="440" y="1"/>
                    <a:pt x="478" y="240"/>
                    <a:pt x="440" y="517"/>
                  </a:cubicBezTo>
                  <a:cubicBezTo>
                    <a:pt x="402" y="718"/>
                    <a:pt x="354" y="918"/>
                    <a:pt x="354" y="995"/>
                  </a:cubicBezTo>
                  <a:cubicBezTo>
                    <a:pt x="277" y="995"/>
                    <a:pt x="239" y="995"/>
                    <a:pt x="201" y="1042"/>
                  </a:cubicBezTo>
                  <a:cubicBezTo>
                    <a:pt x="115" y="1081"/>
                    <a:pt x="77" y="1233"/>
                    <a:pt x="38" y="1396"/>
                  </a:cubicBezTo>
                  <a:cubicBezTo>
                    <a:pt x="38" y="1558"/>
                    <a:pt x="0" y="1759"/>
                    <a:pt x="115" y="1759"/>
                  </a:cubicBezTo>
                  <a:cubicBezTo>
                    <a:pt x="147" y="1759"/>
                    <a:pt x="225" y="1776"/>
                    <a:pt x="311" y="1776"/>
                  </a:cubicBezTo>
                  <a:cubicBezTo>
                    <a:pt x="354" y="1776"/>
                    <a:pt x="398" y="1772"/>
                    <a:pt x="440" y="1759"/>
                  </a:cubicBezTo>
                  <a:cubicBezTo>
                    <a:pt x="478" y="1759"/>
                    <a:pt x="478" y="1711"/>
                    <a:pt x="516" y="1472"/>
                  </a:cubicBezTo>
                  <a:cubicBezTo>
                    <a:pt x="554" y="1195"/>
                    <a:pt x="593" y="1081"/>
                    <a:pt x="593" y="1042"/>
                  </a:cubicBezTo>
                  <a:cubicBezTo>
                    <a:pt x="593" y="1042"/>
                    <a:pt x="554" y="995"/>
                    <a:pt x="478" y="995"/>
                  </a:cubicBezTo>
                  <a:cubicBezTo>
                    <a:pt x="516" y="842"/>
                    <a:pt x="640" y="402"/>
                    <a:pt x="717" y="278"/>
                  </a:cubicBezTo>
                  <a:cubicBezTo>
                    <a:pt x="755" y="87"/>
                    <a:pt x="793" y="1"/>
                    <a:pt x="6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0"/>
            <p:cNvSpPr/>
            <p:nvPr/>
          </p:nvSpPr>
          <p:spPr>
            <a:xfrm>
              <a:off x="3729355" y="2229521"/>
              <a:ext cx="24520" cy="51541"/>
            </a:xfrm>
            <a:custGeom>
              <a:rect b="b" l="l" r="r" t="t"/>
              <a:pathLst>
                <a:path extrusionOk="0" h="1690" w="804">
                  <a:moveTo>
                    <a:pt x="641" y="1"/>
                  </a:moveTo>
                  <a:cubicBezTo>
                    <a:pt x="478" y="1"/>
                    <a:pt x="478" y="240"/>
                    <a:pt x="440" y="517"/>
                  </a:cubicBezTo>
                  <a:cubicBezTo>
                    <a:pt x="402" y="718"/>
                    <a:pt x="364" y="870"/>
                    <a:pt x="364" y="956"/>
                  </a:cubicBezTo>
                  <a:cubicBezTo>
                    <a:pt x="325" y="956"/>
                    <a:pt x="239" y="956"/>
                    <a:pt x="201" y="995"/>
                  </a:cubicBezTo>
                  <a:cubicBezTo>
                    <a:pt x="163" y="1033"/>
                    <a:pt x="86" y="1195"/>
                    <a:pt x="86" y="1310"/>
                  </a:cubicBezTo>
                  <a:cubicBezTo>
                    <a:pt x="39" y="1472"/>
                    <a:pt x="0" y="1673"/>
                    <a:pt x="125" y="1673"/>
                  </a:cubicBezTo>
                  <a:cubicBezTo>
                    <a:pt x="150" y="1673"/>
                    <a:pt x="231" y="1690"/>
                    <a:pt x="304" y="1690"/>
                  </a:cubicBezTo>
                  <a:cubicBezTo>
                    <a:pt x="341" y="1690"/>
                    <a:pt x="376" y="1686"/>
                    <a:pt x="402" y="1673"/>
                  </a:cubicBezTo>
                  <a:cubicBezTo>
                    <a:pt x="478" y="1673"/>
                    <a:pt x="478" y="1625"/>
                    <a:pt x="516" y="1386"/>
                  </a:cubicBezTo>
                  <a:cubicBezTo>
                    <a:pt x="516" y="1147"/>
                    <a:pt x="602" y="1033"/>
                    <a:pt x="602" y="995"/>
                  </a:cubicBezTo>
                  <a:cubicBezTo>
                    <a:pt x="602" y="995"/>
                    <a:pt x="564" y="956"/>
                    <a:pt x="478" y="956"/>
                  </a:cubicBezTo>
                  <a:cubicBezTo>
                    <a:pt x="516" y="794"/>
                    <a:pt x="641" y="393"/>
                    <a:pt x="717" y="278"/>
                  </a:cubicBezTo>
                  <a:cubicBezTo>
                    <a:pt x="803" y="116"/>
                    <a:pt x="803" y="1"/>
                    <a:pt x="6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0"/>
            <p:cNvSpPr/>
            <p:nvPr/>
          </p:nvSpPr>
          <p:spPr>
            <a:xfrm>
              <a:off x="3746556" y="2231869"/>
              <a:ext cx="24215" cy="49863"/>
            </a:xfrm>
            <a:custGeom>
              <a:rect b="b" l="l" r="r" t="t"/>
              <a:pathLst>
                <a:path extrusionOk="0" h="1635" w="794">
                  <a:moveTo>
                    <a:pt x="631" y="0"/>
                  </a:moveTo>
                  <a:cubicBezTo>
                    <a:pt x="478" y="0"/>
                    <a:pt x="478" y="239"/>
                    <a:pt x="430" y="478"/>
                  </a:cubicBezTo>
                  <a:cubicBezTo>
                    <a:pt x="392" y="679"/>
                    <a:pt x="354" y="832"/>
                    <a:pt x="354" y="918"/>
                  </a:cubicBezTo>
                  <a:cubicBezTo>
                    <a:pt x="316" y="918"/>
                    <a:pt x="239" y="918"/>
                    <a:pt x="191" y="956"/>
                  </a:cubicBezTo>
                  <a:cubicBezTo>
                    <a:pt x="153" y="994"/>
                    <a:pt x="77" y="1156"/>
                    <a:pt x="77" y="1271"/>
                  </a:cubicBezTo>
                  <a:cubicBezTo>
                    <a:pt x="38" y="1434"/>
                    <a:pt x="0" y="1596"/>
                    <a:pt x="115" y="1634"/>
                  </a:cubicBezTo>
                  <a:lnTo>
                    <a:pt x="392" y="1634"/>
                  </a:lnTo>
                  <a:cubicBezTo>
                    <a:pt x="430" y="1596"/>
                    <a:pt x="478" y="1596"/>
                    <a:pt x="478" y="1357"/>
                  </a:cubicBezTo>
                  <a:cubicBezTo>
                    <a:pt x="516" y="1118"/>
                    <a:pt x="554" y="994"/>
                    <a:pt x="554" y="956"/>
                  </a:cubicBezTo>
                  <a:cubicBezTo>
                    <a:pt x="554" y="956"/>
                    <a:pt x="516" y="956"/>
                    <a:pt x="478" y="918"/>
                  </a:cubicBezTo>
                  <a:cubicBezTo>
                    <a:pt x="516" y="793"/>
                    <a:pt x="631" y="402"/>
                    <a:pt x="669" y="277"/>
                  </a:cubicBezTo>
                  <a:cubicBezTo>
                    <a:pt x="755" y="115"/>
                    <a:pt x="793"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80"/>
            <p:cNvSpPr/>
            <p:nvPr/>
          </p:nvSpPr>
          <p:spPr>
            <a:xfrm>
              <a:off x="3763452" y="2233028"/>
              <a:ext cx="23056" cy="50382"/>
            </a:xfrm>
            <a:custGeom>
              <a:rect b="b" l="l" r="r" t="t"/>
              <a:pathLst>
                <a:path extrusionOk="0" h="1652" w="756">
                  <a:moveTo>
                    <a:pt x="593" y="1"/>
                  </a:moveTo>
                  <a:cubicBezTo>
                    <a:pt x="440" y="1"/>
                    <a:pt x="440" y="239"/>
                    <a:pt x="402" y="517"/>
                  </a:cubicBezTo>
                  <a:cubicBezTo>
                    <a:pt x="354" y="679"/>
                    <a:pt x="354" y="841"/>
                    <a:pt x="316" y="918"/>
                  </a:cubicBezTo>
                  <a:cubicBezTo>
                    <a:pt x="278" y="918"/>
                    <a:pt x="239" y="956"/>
                    <a:pt x="201" y="956"/>
                  </a:cubicBezTo>
                  <a:cubicBezTo>
                    <a:pt x="115" y="994"/>
                    <a:pt x="77" y="1157"/>
                    <a:pt x="39" y="1271"/>
                  </a:cubicBezTo>
                  <a:cubicBezTo>
                    <a:pt x="39" y="1434"/>
                    <a:pt x="0" y="1634"/>
                    <a:pt x="115" y="1634"/>
                  </a:cubicBezTo>
                  <a:cubicBezTo>
                    <a:pt x="147" y="1634"/>
                    <a:pt x="209" y="1651"/>
                    <a:pt x="283" y="1651"/>
                  </a:cubicBezTo>
                  <a:cubicBezTo>
                    <a:pt x="320" y="1651"/>
                    <a:pt x="360" y="1647"/>
                    <a:pt x="402" y="1634"/>
                  </a:cubicBezTo>
                  <a:cubicBezTo>
                    <a:pt x="440" y="1634"/>
                    <a:pt x="440" y="1596"/>
                    <a:pt x="478" y="1357"/>
                  </a:cubicBezTo>
                  <a:cubicBezTo>
                    <a:pt x="478" y="1118"/>
                    <a:pt x="555" y="994"/>
                    <a:pt x="555" y="994"/>
                  </a:cubicBezTo>
                  <a:cubicBezTo>
                    <a:pt x="555" y="956"/>
                    <a:pt x="516" y="956"/>
                    <a:pt x="440" y="956"/>
                  </a:cubicBezTo>
                  <a:cubicBezTo>
                    <a:pt x="478" y="794"/>
                    <a:pt x="593" y="402"/>
                    <a:pt x="679" y="278"/>
                  </a:cubicBezTo>
                  <a:cubicBezTo>
                    <a:pt x="717" y="125"/>
                    <a:pt x="755" y="39"/>
                    <a:pt x="59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80"/>
            <p:cNvSpPr/>
            <p:nvPr/>
          </p:nvSpPr>
          <p:spPr>
            <a:xfrm>
              <a:off x="3780347" y="2235346"/>
              <a:ext cx="21897" cy="48064"/>
            </a:xfrm>
            <a:custGeom>
              <a:rect b="b" l="l" r="r" t="t"/>
              <a:pathLst>
                <a:path extrusionOk="0" h="1576" w="718">
                  <a:moveTo>
                    <a:pt x="603" y="1"/>
                  </a:moveTo>
                  <a:cubicBezTo>
                    <a:pt x="402" y="1"/>
                    <a:pt x="440" y="202"/>
                    <a:pt x="402" y="479"/>
                  </a:cubicBezTo>
                  <a:cubicBezTo>
                    <a:pt x="364" y="641"/>
                    <a:pt x="325" y="804"/>
                    <a:pt x="325" y="880"/>
                  </a:cubicBezTo>
                  <a:cubicBezTo>
                    <a:pt x="278" y="880"/>
                    <a:pt x="201" y="880"/>
                    <a:pt x="163" y="918"/>
                  </a:cubicBezTo>
                  <a:cubicBezTo>
                    <a:pt x="125" y="956"/>
                    <a:pt x="87" y="1081"/>
                    <a:pt x="39" y="1243"/>
                  </a:cubicBezTo>
                  <a:cubicBezTo>
                    <a:pt x="1" y="1358"/>
                    <a:pt x="1" y="1558"/>
                    <a:pt x="125" y="1558"/>
                  </a:cubicBezTo>
                  <a:cubicBezTo>
                    <a:pt x="150" y="1558"/>
                    <a:pt x="210" y="1575"/>
                    <a:pt x="272" y="1575"/>
                  </a:cubicBezTo>
                  <a:cubicBezTo>
                    <a:pt x="303" y="1575"/>
                    <a:pt x="335" y="1571"/>
                    <a:pt x="364" y="1558"/>
                  </a:cubicBezTo>
                  <a:cubicBezTo>
                    <a:pt x="402" y="1558"/>
                    <a:pt x="440" y="1520"/>
                    <a:pt x="440" y="1320"/>
                  </a:cubicBezTo>
                  <a:cubicBezTo>
                    <a:pt x="478" y="1081"/>
                    <a:pt x="517" y="956"/>
                    <a:pt x="517" y="918"/>
                  </a:cubicBezTo>
                  <a:cubicBezTo>
                    <a:pt x="517" y="918"/>
                    <a:pt x="478" y="918"/>
                    <a:pt x="440" y="880"/>
                  </a:cubicBezTo>
                  <a:cubicBezTo>
                    <a:pt x="440" y="765"/>
                    <a:pt x="564" y="364"/>
                    <a:pt x="641" y="240"/>
                  </a:cubicBezTo>
                  <a:cubicBezTo>
                    <a:pt x="717" y="125"/>
                    <a:pt x="717" y="1"/>
                    <a:pt x="6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0"/>
            <p:cNvSpPr/>
            <p:nvPr/>
          </p:nvSpPr>
          <p:spPr>
            <a:xfrm>
              <a:off x="3794925" y="2237846"/>
              <a:ext cx="23056" cy="46722"/>
            </a:xfrm>
            <a:custGeom>
              <a:rect b="b" l="l" r="r" t="t"/>
              <a:pathLst>
                <a:path extrusionOk="0" h="1532" w="756">
                  <a:moveTo>
                    <a:pt x="570" y="1"/>
                  </a:moveTo>
                  <a:cubicBezTo>
                    <a:pt x="440" y="1"/>
                    <a:pt x="437" y="223"/>
                    <a:pt x="402" y="445"/>
                  </a:cubicBezTo>
                  <a:cubicBezTo>
                    <a:pt x="363" y="636"/>
                    <a:pt x="325" y="760"/>
                    <a:pt x="325" y="836"/>
                  </a:cubicBezTo>
                  <a:cubicBezTo>
                    <a:pt x="277" y="836"/>
                    <a:pt x="239" y="874"/>
                    <a:pt x="201" y="874"/>
                  </a:cubicBezTo>
                  <a:cubicBezTo>
                    <a:pt x="125" y="922"/>
                    <a:pt x="86" y="1075"/>
                    <a:pt x="39" y="1199"/>
                  </a:cubicBezTo>
                  <a:cubicBezTo>
                    <a:pt x="39" y="1314"/>
                    <a:pt x="0" y="1515"/>
                    <a:pt x="125" y="1515"/>
                  </a:cubicBezTo>
                  <a:cubicBezTo>
                    <a:pt x="150" y="1515"/>
                    <a:pt x="210" y="1532"/>
                    <a:pt x="272" y="1532"/>
                  </a:cubicBezTo>
                  <a:cubicBezTo>
                    <a:pt x="303" y="1532"/>
                    <a:pt x="335" y="1527"/>
                    <a:pt x="363" y="1515"/>
                  </a:cubicBezTo>
                  <a:cubicBezTo>
                    <a:pt x="440" y="1515"/>
                    <a:pt x="440" y="1476"/>
                    <a:pt x="478" y="1276"/>
                  </a:cubicBezTo>
                  <a:cubicBezTo>
                    <a:pt x="478" y="1037"/>
                    <a:pt x="516" y="922"/>
                    <a:pt x="516" y="874"/>
                  </a:cubicBezTo>
                  <a:lnTo>
                    <a:pt x="440" y="874"/>
                  </a:lnTo>
                  <a:cubicBezTo>
                    <a:pt x="478" y="722"/>
                    <a:pt x="602" y="359"/>
                    <a:pt x="641" y="244"/>
                  </a:cubicBezTo>
                  <a:cubicBezTo>
                    <a:pt x="717" y="81"/>
                    <a:pt x="755" y="5"/>
                    <a:pt x="602" y="5"/>
                  </a:cubicBezTo>
                  <a:cubicBezTo>
                    <a:pt x="591" y="2"/>
                    <a:pt x="580" y="1"/>
                    <a:pt x="57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0"/>
            <p:cNvSpPr/>
            <p:nvPr/>
          </p:nvSpPr>
          <p:spPr>
            <a:xfrm>
              <a:off x="3810662" y="2239158"/>
              <a:ext cx="21867" cy="45411"/>
            </a:xfrm>
            <a:custGeom>
              <a:rect b="b" l="l" r="r" t="t"/>
              <a:pathLst>
                <a:path extrusionOk="0" h="1489" w="717">
                  <a:moveTo>
                    <a:pt x="564" y="0"/>
                  </a:moveTo>
                  <a:cubicBezTo>
                    <a:pt x="402" y="0"/>
                    <a:pt x="402" y="201"/>
                    <a:pt x="363" y="440"/>
                  </a:cubicBezTo>
                  <a:cubicBezTo>
                    <a:pt x="363" y="640"/>
                    <a:pt x="325" y="755"/>
                    <a:pt x="287" y="831"/>
                  </a:cubicBezTo>
                  <a:cubicBezTo>
                    <a:pt x="239" y="831"/>
                    <a:pt x="201" y="831"/>
                    <a:pt x="163" y="879"/>
                  </a:cubicBezTo>
                  <a:cubicBezTo>
                    <a:pt x="125" y="917"/>
                    <a:pt x="86" y="1032"/>
                    <a:pt x="48" y="1156"/>
                  </a:cubicBezTo>
                  <a:cubicBezTo>
                    <a:pt x="48" y="1309"/>
                    <a:pt x="0" y="1472"/>
                    <a:pt x="86" y="1472"/>
                  </a:cubicBezTo>
                  <a:cubicBezTo>
                    <a:pt x="137" y="1472"/>
                    <a:pt x="210" y="1489"/>
                    <a:pt x="275" y="1489"/>
                  </a:cubicBezTo>
                  <a:cubicBezTo>
                    <a:pt x="307" y="1489"/>
                    <a:pt x="338" y="1484"/>
                    <a:pt x="363" y="1472"/>
                  </a:cubicBezTo>
                  <a:cubicBezTo>
                    <a:pt x="402" y="1472"/>
                    <a:pt x="402" y="1433"/>
                    <a:pt x="440" y="1233"/>
                  </a:cubicBezTo>
                  <a:cubicBezTo>
                    <a:pt x="440" y="1032"/>
                    <a:pt x="526" y="917"/>
                    <a:pt x="478" y="879"/>
                  </a:cubicBezTo>
                  <a:lnTo>
                    <a:pt x="402" y="831"/>
                  </a:lnTo>
                  <a:cubicBezTo>
                    <a:pt x="440" y="717"/>
                    <a:pt x="564" y="354"/>
                    <a:pt x="602" y="239"/>
                  </a:cubicBezTo>
                  <a:cubicBezTo>
                    <a:pt x="679" y="77"/>
                    <a:pt x="717" y="0"/>
                    <a:pt x="5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0"/>
            <p:cNvSpPr/>
            <p:nvPr/>
          </p:nvSpPr>
          <p:spPr>
            <a:xfrm>
              <a:off x="3825239" y="2241476"/>
              <a:ext cx="20708" cy="43093"/>
            </a:xfrm>
            <a:custGeom>
              <a:rect b="b" l="l" r="r" t="t"/>
              <a:pathLst>
                <a:path extrusionOk="0" h="1413" w="679">
                  <a:moveTo>
                    <a:pt x="564" y="1"/>
                  </a:moveTo>
                  <a:cubicBezTo>
                    <a:pt x="401" y="1"/>
                    <a:pt x="401" y="163"/>
                    <a:pt x="363" y="402"/>
                  </a:cubicBezTo>
                  <a:cubicBezTo>
                    <a:pt x="363" y="603"/>
                    <a:pt x="325" y="717"/>
                    <a:pt x="325" y="803"/>
                  </a:cubicBezTo>
                  <a:cubicBezTo>
                    <a:pt x="287" y="803"/>
                    <a:pt x="239" y="803"/>
                    <a:pt x="201" y="841"/>
                  </a:cubicBezTo>
                  <a:cubicBezTo>
                    <a:pt x="124" y="880"/>
                    <a:pt x="86" y="994"/>
                    <a:pt x="86" y="1119"/>
                  </a:cubicBezTo>
                  <a:cubicBezTo>
                    <a:pt x="48" y="1233"/>
                    <a:pt x="0" y="1396"/>
                    <a:pt x="124" y="1396"/>
                  </a:cubicBezTo>
                  <a:cubicBezTo>
                    <a:pt x="150" y="1396"/>
                    <a:pt x="214" y="1413"/>
                    <a:pt x="276" y="1413"/>
                  </a:cubicBezTo>
                  <a:cubicBezTo>
                    <a:pt x="307" y="1413"/>
                    <a:pt x="338" y="1408"/>
                    <a:pt x="363" y="1396"/>
                  </a:cubicBezTo>
                  <a:cubicBezTo>
                    <a:pt x="401" y="1396"/>
                    <a:pt x="401" y="1357"/>
                    <a:pt x="440" y="1157"/>
                  </a:cubicBezTo>
                  <a:cubicBezTo>
                    <a:pt x="440" y="956"/>
                    <a:pt x="526" y="841"/>
                    <a:pt x="478" y="841"/>
                  </a:cubicBezTo>
                  <a:cubicBezTo>
                    <a:pt x="478" y="841"/>
                    <a:pt x="478" y="803"/>
                    <a:pt x="401" y="803"/>
                  </a:cubicBezTo>
                  <a:cubicBezTo>
                    <a:pt x="440" y="679"/>
                    <a:pt x="564" y="326"/>
                    <a:pt x="602" y="201"/>
                  </a:cubicBezTo>
                  <a:cubicBezTo>
                    <a:pt x="679" y="87"/>
                    <a:pt x="679" y="1"/>
                    <a:pt x="5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0"/>
            <p:cNvSpPr/>
            <p:nvPr/>
          </p:nvSpPr>
          <p:spPr>
            <a:xfrm>
              <a:off x="3839787" y="2242635"/>
              <a:ext cx="18390" cy="41934"/>
            </a:xfrm>
            <a:custGeom>
              <a:rect b="b" l="l" r="r" t="t"/>
              <a:pathLst>
                <a:path extrusionOk="0" h="1375" w="603">
                  <a:moveTo>
                    <a:pt x="479" y="1"/>
                  </a:moveTo>
                  <a:cubicBezTo>
                    <a:pt x="326" y="1"/>
                    <a:pt x="364" y="202"/>
                    <a:pt x="326" y="440"/>
                  </a:cubicBezTo>
                  <a:cubicBezTo>
                    <a:pt x="288" y="565"/>
                    <a:pt x="288" y="717"/>
                    <a:pt x="288" y="765"/>
                  </a:cubicBezTo>
                  <a:cubicBezTo>
                    <a:pt x="240" y="803"/>
                    <a:pt x="202" y="803"/>
                    <a:pt x="163" y="803"/>
                  </a:cubicBezTo>
                  <a:cubicBezTo>
                    <a:pt x="87" y="842"/>
                    <a:pt x="87" y="956"/>
                    <a:pt x="49" y="1081"/>
                  </a:cubicBezTo>
                  <a:cubicBezTo>
                    <a:pt x="49" y="1195"/>
                    <a:pt x="1" y="1358"/>
                    <a:pt x="125" y="1358"/>
                  </a:cubicBezTo>
                  <a:cubicBezTo>
                    <a:pt x="151" y="1358"/>
                    <a:pt x="214" y="1375"/>
                    <a:pt x="265" y="1375"/>
                  </a:cubicBezTo>
                  <a:cubicBezTo>
                    <a:pt x="291" y="1375"/>
                    <a:pt x="313" y="1370"/>
                    <a:pt x="326" y="1358"/>
                  </a:cubicBezTo>
                  <a:cubicBezTo>
                    <a:pt x="364" y="1358"/>
                    <a:pt x="402" y="1319"/>
                    <a:pt x="402" y="1119"/>
                  </a:cubicBezTo>
                  <a:cubicBezTo>
                    <a:pt x="402" y="956"/>
                    <a:pt x="440" y="842"/>
                    <a:pt x="440" y="803"/>
                  </a:cubicBezTo>
                  <a:lnTo>
                    <a:pt x="364" y="803"/>
                  </a:lnTo>
                  <a:cubicBezTo>
                    <a:pt x="402" y="679"/>
                    <a:pt x="479" y="326"/>
                    <a:pt x="526" y="240"/>
                  </a:cubicBezTo>
                  <a:cubicBezTo>
                    <a:pt x="565" y="87"/>
                    <a:pt x="603" y="1"/>
                    <a:pt x="4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80"/>
            <p:cNvSpPr/>
            <p:nvPr/>
          </p:nvSpPr>
          <p:spPr>
            <a:xfrm>
              <a:off x="3853206" y="2244098"/>
              <a:ext cx="17231" cy="39311"/>
            </a:xfrm>
            <a:custGeom>
              <a:rect b="b" l="l" r="r" t="t"/>
              <a:pathLst>
                <a:path extrusionOk="0" h="1289" w="565">
                  <a:moveTo>
                    <a:pt x="440" y="1"/>
                  </a:moveTo>
                  <a:cubicBezTo>
                    <a:pt x="278" y="1"/>
                    <a:pt x="325" y="192"/>
                    <a:pt x="278" y="392"/>
                  </a:cubicBezTo>
                  <a:cubicBezTo>
                    <a:pt x="278" y="555"/>
                    <a:pt x="239" y="669"/>
                    <a:pt x="239" y="717"/>
                  </a:cubicBezTo>
                  <a:cubicBezTo>
                    <a:pt x="201" y="717"/>
                    <a:pt x="163" y="755"/>
                    <a:pt x="125" y="755"/>
                  </a:cubicBezTo>
                  <a:cubicBezTo>
                    <a:pt x="86" y="794"/>
                    <a:pt x="39" y="908"/>
                    <a:pt x="39" y="1033"/>
                  </a:cubicBezTo>
                  <a:cubicBezTo>
                    <a:pt x="0" y="1109"/>
                    <a:pt x="0" y="1271"/>
                    <a:pt x="86" y="1271"/>
                  </a:cubicBezTo>
                  <a:cubicBezTo>
                    <a:pt x="112" y="1271"/>
                    <a:pt x="171" y="1288"/>
                    <a:pt x="219" y="1288"/>
                  </a:cubicBezTo>
                  <a:cubicBezTo>
                    <a:pt x="244" y="1288"/>
                    <a:pt x="265" y="1284"/>
                    <a:pt x="278" y="1271"/>
                  </a:cubicBezTo>
                  <a:cubicBezTo>
                    <a:pt x="325" y="1271"/>
                    <a:pt x="364" y="1233"/>
                    <a:pt x="364" y="1071"/>
                  </a:cubicBezTo>
                  <a:cubicBezTo>
                    <a:pt x="364" y="870"/>
                    <a:pt x="402" y="794"/>
                    <a:pt x="402" y="755"/>
                  </a:cubicBezTo>
                  <a:cubicBezTo>
                    <a:pt x="402" y="755"/>
                    <a:pt x="364" y="755"/>
                    <a:pt x="325" y="717"/>
                  </a:cubicBezTo>
                  <a:cubicBezTo>
                    <a:pt x="364" y="631"/>
                    <a:pt x="440" y="316"/>
                    <a:pt x="478" y="192"/>
                  </a:cubicBezTo>
                  <a:cubicBezTo>
                    <a:pt x="516" y="77"/>
                    <a:pt x="564" y="1"/>
                    <a:pt x="44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80"/>
            <p:cNvSpPr/>
            <p:nvPr/>
          </p:nvSpPr>
          <p:spPr>
            <a:xfrm>
              <a:off x="3865435" y="2245257"/>
              <a:ext cx="15767" cy="36993"/>
            </a:xfrm>
            <a:custGeom>
              <a:rect b="b" l="l" r="r" t="t"/>
              <a:pathLst>
                <a:path extrusionOk="0" h="1213" w="517">
                  <a:moveTo>
                    <a:pt x="402" y="1"/>
                  </a:moveTo>
                  <a:cubicBezTo>
                    <a:pt x="278" y="1"/>
                    <a:pt x="316" y="154"/>
                    <a:pt x="278" y="354"/>
                  </a:cubicBezTo>
                  <a:cubicBezTo>
                    <a:pt x="240" y="517"/>
                    <a:pt x="240" y="631"/>
                    <a:pt x="240" y="679"/>
                  </a:cubicBezTo>
                  <a:cubicBezTo>
                    <a:pt x="201" y="679"/>
                    <a:pt x="163" y="717"/>
                    <a:pt x="115" y="717"/>
                  </a:cubicBezTo>
                  <a:cubicBezTo>
                    <a:pt x="77" y="756"/>
                    <a:pt x="39" y="832"/>
                    <a:pt x="39" y="956"/>
                  </a:cubicBezTo>
                  <a:cubicBezTo>
                    <a:pt x="1" y="1071"/>
                    <a:pt x="1" y="1195"/>
                    <a:pt x="77" y="1195"/>
                  </a:cubicBezTo>
                  <a:cubicBezTo>
                    <a:pt x="103" y="1195"/>
                    <a:pt x="166" y="1212"/>
                    <a:pt x="217" y="1212"/>
                  </a:cubicBezTo>
                  <a:cubicBezTo>
                    <a:pt x="243" y="1212"/>
                    <a:pt x="265" y="1208"/>
                    <a:pt x="278" y="1195"/>
                  </a:cubicBezTo>
                  <a:cubicBezTo>
                    <a:pt x="316" y="1195"/>
                    <a:pt x="316" y="1157"/>
                    <a:pt x="354" y="995"/>
                  </a:cubicBezTo>
                  <a:cubicBezTo>
                    <a:pt x="354" y="832"/>
                    <a:pt x="402" y="717"/>
                    <a:pt x="402" y="717"/>
                  </a:cubicBezTo>
                  <a:cubicBezTo>
                    <a:pt x="402" y="717"/>
                    <a:pt x="354" y="679"/>
                    <a:pt x="316" y="679"/>
                  </a:cubicBezTo>
                  <a:cubicBezTo>
                    <a:pt x="316" y="593"/>
                    <a:pt x="402" y="278"/>
                    <a:pt x="440" y="202"/>
                  </a:cubicBezTo>
                  <a:cubicBezTo>
                    <a:pt x="517" y="77"/>
                    <a:pt x="517" y="1"/>
                    <a:pt x="4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0"/>
            <p:cNvSpPr/>
            <p:nvPr/>
          </p:nvSpPr>
          <p:spPr>
            <a:xfrm>
              <a:off x="3877695" y="2246447"/>
              <a:ext cx="15767" cy="35286"/>
            </a:xfrm>
            <a:custGeom>
              <a:rect b="b" l="l" r="r" t="t"/>
              <a:pathLst>
                <a:path extrusionOk="0" h="1157" w="517">
                  <a:moveTo>
                    <a:pt x="392" y="0"/>
                  </a:moveTo>
                  <a:cubicBezTo>
                    <a:pt x="277" y="0"/>
                    <a:pt x="277" y="163"/>
                    <a:pt x="277" y="354"/>
                  </a:cubicBezTo>
                  <a:cubicBezTo>
                    <a:pt x="239" y="478"/>
                    <a:pt x="239" y="592"/>
                    <a:pt x="191" y="640"/>
                  </a:cubicBezTo>
                  <a:cubicBezTo>
                    <a:pt x="191" y="640"/>
                    <a:pt x="153" y="640"/>
                    <a:pt x="115" y="678"/>
                  </a:cubicBezTo>
                  <a:cubicBezTo>
                    <a:pt x="77" y="717"/>
                    <a:pt x="38" y="793"/>
                    <a:pt x="38" y="917"/>
                  </a:cubicBezTo>
                  <a:cubicBezTo>
                    <a:pt x="38" y="994"/>
                    <a:pt x="0" y="1156"/>
                    <a:pt x="77" y="1156"/>
                  </a:cubicBezTo>
                  <a:lnTo>
                    <a:pt x="277" y="1156"/>
                  </a:lnTo>
                  <a:cubicBezTo>
                    <a:pt x="315" y="1118"/>
                    <a:pt x="315" y="1118"/>
                    <a:pt x="315" y="956"/>
                  </a:cubicBezTo>
                  <a:cubicBezTo>
                    <a:pt x="354" y="793"/>
                    <a:pt x="392" y="678"/>
                    <a:pt x="354" y="678"/>
                  </a:cubicBezTo>
                  <a:cubicBezTo>
                    <a:pt x="354" y="678"/>
                    <a:pt x="354" y="640"/>
                    <a:pt x="315" y="640"/>
                  </a:cubicBezTo>
                  <a:cubicBezTo>
                    <a:pt x="315" y="554"/>
                    <a:pt x="392" y="239"/>
                    <a:pt x="430" y="163"/>
                  </a:cubicBezTo>
                  <a:cubicBezTo>
                    <a:pt x="478" y="38"/>
                    <a:pt x="516" y="0"/>
                    <a:pt x="39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0"/>
            <p:cNvSpPr/>
            <p:nvPr/>
          </p:nvSpPr>
          <p:spPr>
            <a:xfrm>
              <a:off x="3889620" y="2247606"/>
              <a:ext cx="14608" cy="34127"/>
            </a:xfrm>
            <a:custGeom>
              <a:rect b="b" l="l" r="r" t="t"/>
              <a:pathLst>
                <a:path extrusionOk="0" h="1119" w="479">
                  <a:moveTo>
                    <a:pt x="364" y="0"/>
                  </a:moveTo>
                  <a:cubicBezTo>
                    <a:pt x="240" y="0"/>
                    <a:pt x="278" y="125"/>
                    <a:pt x="240" y="316"/>
                  </a:cubicBezTo>
                  <a:cubicBezTo>
                    <a:pt x="240" y="440"/>
                    <a:pt x="201" y="554"/>
                    <a:pt x="201" y="602"/>
                  </a:cubicBezTo>
                  <a:cubicBezTo>
                    <a:pt x="163" y="602"/>
                    <a:pt x="125" y="602"/>
                    <a:pt x="125" y="640"/>
                  </a:cubicBezTo>
                  <a:cubicBezTo>
                    <a:pt x="39" y="679"/>
                    <a:pt x="39" y="755"/>
                    <a:pt x="1" y="879"/>
                  </a:cubicBezTo>
                  <a:cubicBezTo>
                    <a:pt x="1" y="956"/>
                    <a:pt x="1" y="1118"/>
                    <a:pt x="87" y="1118"/>
                  </a:cubicBezTo>
                  <a:lnTo>
                    <a:pt x="240" y="1118"/>
                  </a:lnTo>
                  <a:cubicBezTo>
                    <a:pt x="278" y="1080"/>
                    <a:pt x="326" y="1080"/>
                    <a:pt x="326" y="918"/>
                  </a:cubicBezTo>
                  <a:cubicBezTo>
                    <a:pt x="326" y="755"/>
                    <a:pt x="364" y="640"/>
                    <a:pt x="364" y="640"/>
                  </a:cubicBezTo>
                  <a:cubicBezTo>
                    <a:pt x="364" y="640"/>
                    <a:pt x="326" y="602"/>
                    <a:pt x="278" y="602"/>
                  </a:cubicBezTo>
                  <a:cubicBezTo>
                    <a:pt x="326" y="516"/>
                    <a:pt x="364" y="277"/>
                    <a:pt x="402" y="201"/>
                  </a:cubicBezTo>
                  <a:cubicBezTo>
                    <a:pt x="440" y="77"/>
                    <a:pt x="479" y="0"/>
                    <a:pt x="3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0"/>
            <p:cNvSpPr/>
            <p:nvPr/>
          </p:nvSpPr>
          <p:spPr>
            <a:xfrm>
              <a:off x="3900690" y="2249923"/>
              <a:ext cx="13449" cy="30650"/>
            </a:xfrm>
            <a:custGeom>
              <a:rect b="b" l="l" r="r" t="t"/>
              <a:pathLst>
                <a:path extrusionOk="0" h="1005" w="441">
                  <a:moveTo>
                    <a:pt x="354" y="1"/>
                  </a:moveTo>
                  <a:cubicBezTo>
                    <a:pt x="240" y="1"/>
                    <a:pt x="278" y="49"/>
                    <a:pt x="278" y="240"/>
                  </a:cubicBezTo>
                  <a:cubicBezTo>
                    <a:pt x="240" y="364"/>
                    <a:pt x="240" y="478"/>
                    <a:pt x="202" y="526"/>
                  </a:cubicBezTo>
                  <a:cubicBezTo>
                    <a:pt x="202" y="526"/>
                    <a:pt x="154" y="526"/>
                    <a:pt x="116" y="564"/>
                  </a:cubicBezTo>
                  <a:cubicBezTo>
                    <a:pt x="77" y="603"/>
                    <a:pt x="39" y="679"/>
                    <a:pt x="39" y="803"/>
                  </a:cubicBezTo>
                  <a:cubicBezTo>
                    <a:pt x="1" y="880"/>
                    <a:pt x="1" y="1004"/>
                    <a:pt x="77" y="1004"/>
                  </a:cubicBezTo>
                  <a:lnTo>
                    <a:pt x="278" y="1004"/>
                  </a:lnTo>
                  <a:cubicBezTo>
                    <a:pt x="316" y="1004"/>
                    <a:pt x="316" y="1004"/>
                    <a:pt x="316" y="842"/>
                  </a:cubicBezTo>
                  <a:cubicBezTo>
                    <a:pt x="354" y="679"/>
                    <a:pt x="354" y="564"/>
                    <a:pt x="354" y="564"/>
                  </a:cubicBezTo>
                  <a:cubicBezTo>
                    <a:pt x="354" y="564"/>
                    <a:pt x="354" y="526"/>
                    <a:pt x="316" y="526"/>
                  </a:cubicBezTo>
                  <a:cubicBezTo>
                    <a:pt x="316" y="440"/>
                    <a:pt x="354" y="287"/>
                    <a:pt x="393" y="163"/>
                  </a:cubicBezTo>
                  <a:cubicBezTo>
                    <a:pt x="440" y="87"/>
                    <a:pt x="440" y="1"/>
                    <a:pt x="3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0"/>
            <p:cNvSpPr/>
            <p:nvPr/>
          </p:nvSpPr>
          <p:spPr>
            <a:xfrm>
              <a:off x="3911486" y="2249923"/>
              <a:ext cx="14608" cy="30650"/>
            </a:xfrm>
            <a:custGeom>
              <a:rect b="b" l="l" r="r" t="t"/>
              <a:pathLst>
                <a:path extrusionOk="0" h="1005" w="479">
                  <a:moveTo>
                    <a:pt x="364" y="1"/>
                  </a:moveTo>
                  <a:cubicBezTo>
                    <a:pt x="239" y="1"/>
                    <a:pt x="325" y="49"/>
                    <a:pt x="278" y="240"/>
                  </a:cubicBezTo>
                  <a:cubicBezTo>
                    <a:pt x="239" y="364"/>
                    <a:pt x="239" y="478"/>
                    <a:pt x="239" y="526"/>
                  </a:cubicBezTo>
                  <a:cubicBezTo>
                    <a:pt x="201" y="526"/>
                    <a:pt x="163" y="526"/>
                    <a:pt x="125" y="564"/>
                  </a:cubicBezTo>
                  <a:cubicBezTo>
                    <a:pt x="86" y="603"/>
                    <a:pt x="39" y="679"/>
                    <a:pt x="39" y="803"/>
                  </a:cubicBezTo>
                  <a:cubicBezTo>
                    <a:pt x="39" y="880"/>
                    <a:pt x="0" y="1004"/>
                    <a:pt x="86" y="1004"/>
                  </a:cubicBezTo>
                  <a:lnTo>
                    <a:pt x="278" y="1004"/>
                  </a:lnTo>
                  <a:cubicBezTo>
                    <a:pt x="325" y="956"/>
                    <a:pt x="325" y="1004"/>
                    <a:pt x="364" y="842"/>
                  </a:cubicBezTo>
                  <a:cubicBezTo>
                    <a:pt x="364" y="679"/>
                    <a:pt x="402" y="564"/>
                    <a:pt x="402" y="564"/>
                  </a:cubicBezTo>
                  <a:cubicBezTo>
                    <a:pt x="402" y="564"/>
                    <a:pt x="364" y="526"/>
                    <a:pt x="325" y="526"/>
                  </a:cubicBezTo>
                  <a:cubicBezTo>
                    <a:pt x="325" y="440"/>
                    <a:pt x="364" y="287"/>
                    <a:pt x="402" y="163"/>
                  </a:cubicBezTo>
                  <a:cubicBezTo>
                    <a:pt x="440" y="87"/>
                    <a:pt x="478" y="1"/>
                    <a:pt x="36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80"/>
            <p:cNvSpPr/>
            <p:nvPr/>
          </p:nvSpPr>
          <p:spPr>
            <a:xfrm>
              <a:off x="3922557" y="2251387"/>
              <a:ext cx="13449" cy="27722"/>
            </a:xfrm>
            <a:custGeom>
              <a:rect b="b" l="l" r="r" t="t"/>
              <a:pathLst>
                <a:path extrusionOk="0" h="909" w="441">
                  <a:moveTo>
                    <a:pt x="316" y="1"/>
                  </a:moveTo>
                  <a:cubicBezTo>
                    <a:pt x="201" y="1"/>
                    <a:pt x="278" y="39"/>
                    <a:pt x="239" y="192"/>
                  </a:cubicBezTo>
                  <a:cubicBezTo>
                    <a:pt x="239" y="316"/>
                    <a:pt x="201" y="392"/>
                    <a:pt x="201" y="478"/>
                  </a:cubicBezTo>
                  <a:lnTo>
                    <a:pt x="115" y="478"/>
                  </a:lnTo>
                  <a:cubicBezTo>
                    <a:pt x="77" y="516"/>
                    <a:pt x="39" y="593"/>
                    <a:pt x="39" y="669"/>
                  </a:cubicBezTo>
                  <a:cubicBezTo>
                    <a:pt x="39" y="794"/>
                    <a:pt x="1" y="908"/>
                    <a:pt x="77" y="908"/>
                  </a:cubicBezTo>
                  <a:lnTo>
                    <a:pt x="239" y="908"/>
                  </a:lnTo>
                  <a:cubicBezTo>
                    <a:pt x="278" y="870"/>
                    <a:pt x="316" y="870"/>
                    <a:pt x="316" y="717"/>
                  </a:cubicBezTo>
                  <a:cubicBezTo>
                    <a:pt x="316" y="593"/>
                    <a:pt x="354" y="516"/>
                    <a:pt x="354" y="478"/>
                  </a:cubicBezTo>
                  <a:lnTo>
                    <a:pt x="278" y="478"/>
                  </a:lnTo>
                  <a:cubicBezTo>
                    <a:pt x="316" y="392"/>
                    <a:pt x="316" y="239"/>
                    <a:pt x="354" y="153"/>
                  </a:cubicBezTo>
                  <a:cubicBezTo>
                    <a:pt x="392" y="77"/>
                    <a:pt x="440" y="1"/>
                    <a:pt x="31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80"/>
            <p:cNvSpPr/>
            <p:nvPr/>
          </p:nvSpPr>
          <p:spPr>
            <a:xfrm>
              <a:off x="3933353" y="2265965"/>
              <a:ext cx="11101" cy="11986"/>
            </a:xfrm>
            <a:custGeom>
              <a:rect b="b" l="l" r="r" t="t"/>
              <a:pathLst>
                <a:path extrusionOk="0" h="393" w="364">
                  <a:moveTo>
                    <a:pt x="124" y="0"/>
                  </a:moveTo>
                  <a:cubicBezTo>
                    <a:pt x="86" y="0"/>
                    <a:pt x="86" y="115"/>
                    <a:pt x="38" y="239"/>
                  </a:cubicBezTo>
                  <a:cubicBezTo>
                    <a:pt x="38" y="316"/>
                    <a:pt x="0" y="392"/>
                    <a:pt x="86" y="392"/>
                  </a:cubicBezTo>
                  <a:lnTo>
                    <a:pt x="239" y="392"/>
                  </a:lnTo>
                  <a:cubicBezTo>
                    <a:pt x="325" y="354"/>
                    <a:pt x="239" y="239"/>
                    <a:pt x="277" y="153"/>
                  </a:cubicBezTo>
                  <a:cubicBezTo>
                    <a:pt x="325" y="77"/>
                    <a:pt x="363" y="0"/>
                    <a:pt x="27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0"/>
            <p:cNvSpPr/>
            <p:nvPr/>
          </p:nvSpPr>
          <p:spPr>
            <a:xfrm>
              <a:off x="3938294" y="2254010"/>
              <a:ext cx="6160" cy="13144"/>
            </a:xfrm>
            <a:custGeom>
              <a:rect b="b" l="l" r="r" t="t"/>
              <a:pathLst>
                <a:path extrusionOk="0" h="431" w="202">
                  <a:moveTo>
                    <a:pt x="83" y="0"/>
                  </a:moveTo>
                  <a:cubicBezTo>
                    <a:pt x="58" y="0"/>
                    <a:pt x="39" y="10"/>
                    <a:pt x="39" y="29"/>
                  </a:cubicBezTo>
                  <a:cubicBezTo>
                    <a:pt x="1" y="67"/>
                    <a:pt x="1" y="106"/>
                    <a:pt x="1" y="230"/>
                  </a:cubicBezTo>
                  <a:cubicBezTo>
                    <a:pt x="39" y="344"/>
                    <a:pt x="1" y="430"/>
                    <a:pt x="1" y="430"/>
                  </a:cubicBezTo>
                  <a:lnTo>
                    <a:pt x="77" y="430"/>
                  </a:lnTo>
                  <a:cubicBezTo>
                    <a:pt x="77" y="430"/>
                    <a:pt x="115" y="153"/>
                    <a:pt x="163" y="106"/>
                  </a:cubicBezTo>
                  <a:cubicBezTo>
                    <a:pt x="163" y="106"/>
                    <a:pt x="201" y="29"/>
                    <a:pt x="163" y="29"/>
                  </a:cubicBezTo>
                  <a:cubicBezTo>
                    <a:pt x="139" y="10"/>
                    <a:pt x="108" y="0"/>
                    <a:pt x="8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0"/>
            <p:cNvSpPr/>
            <p:nvPr/>
          </p:nvSpPr>
          <p:spPr>
            <a:xfrm>
              <a:off x="3944424" y="2265965"/>
              <a:ext cx="8478" cy="11986"/>
            </a:xfrm>
            <a:custGeom>
              <a:rect b="b" l="l" r="r" t="t"/>
              <a:pathLst>
                <a:path extrusionOk="0" h="393" w="278">
                  <a:moveTo>
                    <a:pt x="77" y="0"/>
                  </a:moveTo>
                  <a:cubicBezTo>
                    <a:pt x="0" y="38"/>
                    <a:pt x="0" y="115"/>
                    <a:pt x="0" y="239"/>
                  </a:cubicBezTo>
                  <a:cubicBezTo>
                    <a:pt x="0" y="316"/>
                    <a:pt x="0" y="392"/>
                    <a:pt x="38" y="392"/>
                  </a:cubicBezTo>
                  <a:cubicBezTo>
                    <a:pt x="77" y="392"/>
                    <a:pt x="201" y="392"/>
                    <a:pt x="239" y="354"/>
                  </a:cubicBezTo>
                  <a:cubicBezTo>
                    <a:pt x="277" y="316"/>
                    <a:pt x="201" y="239"/>
                    <a:pt x="239" y="115"/>
                  </a:cubicBezTo>
                  <a:cubicBezTo>
                    <a:pt x="239" y="77"/>
                    <a:pt x="277"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0"/>
            <p:cNvSpPr/>
            <p:nvPr/>
          </p:nvSpPr>
          <p:spPr>
            <a:xfrm>
              <a:off x="3946742" y="2254895"/>
              <a:ext cx="6160" cy="12260"/>
            </a:xfrm>
            <a:custGeom>
              <a:rect b="b" l="l" r="r" t="t"/>
              <a:pathLst>
                <a:path extrusionOk="0" h="402" w="202">
                  <a:moveTo>
                    <a:pt x="163" y="0"/>
                  </a:moveTo>
                  <a:cubicBezTo>
                    <a:pt x="77" y="0"/>
                    <a:pt x="39" y="0"/>
                    <a:pt x="39" y="38"/>
                  </a:cubicBezTo>
                  <a:cubicBezTo>
                    <a:pt x="1" y="38"/>
                    <a:pt x="1" y="124"/>
                    <a:pt x="39" y="201"/>
                  </a:cubicBezTo>
                  <a:lnTo>
                    <a:pt x="39" y="401"/>
                  </a:lnTo>
                  <a:lnTo>
                    <a:pt x="125" y="401"/>
                  </a:lnTo>
                  <a:cubicBezTo>
                    <a:pt x="125" y="401"/>
                    <a:pt x="125" y="124"/>
                    <a:pt x="163" y="124"/>
                  </a:cubicBezTo>
                  <a:cubicBezTo>
                    <a:pt x="163" y="77"/>
                    <a:pt x="201"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0"/>
            <p:cNvSpPr/>
            <p:nvPr/>
          </p:nvSpPr>
          <p:spPr>
            <a:xfrm>
              <a:off x="3954030" y="2265965"/>
              <a:ext cx="8478" cy="10796"/>
            </a:xfrm>
            <a:custGeom>
              <a:rect b="b" l="l" r="r" t="t"/>
              <a:pathLst>
                <a:path extrusionOk="0" h="354" w="278">
                  <a:moveTo>
                    <a:pt x="77" y="0"/>
                  </a:moveTo>
                  <a:cubicBezTo>
                    <a:pt x="1" y="38"/>
                    <a:pt x="1" y="115"/>
                    <a:pt x="1" y="191"/>
                  </a:cubicBezTo>
                  <a:cubicBezTo>
                    <a:pt x="1" y="316"/>
                    <a:pt x="1" y="354"/>
                    <a:pt x="39" y="354"/>
                  </a:cubicBezTo>
                  <a:lnTo>
                    <a:pt x="201" y="354"/>
                  </a:lnTo>
                  <a:cubicBezTo>
                    <a:pt x="239" y="316"/>
                    <a:pt x="201" y="191"/>
                    <a:pt x="201" y="115"/>
                  </a:cubicBezTo>
                  <a:cubicBezTo>
                    <a:pt x="239" y="77"/>
                    <a:pt x="278"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80"/>
            <p:cNvSpPr/>
            <p:nvPr/>
          </p:nvSpPr>
          <p:spPr>
            <a:xfrm>
              <a:off x="3956348" y="2256053"/>
              <a:ext cx="5002" cy="11101"/>
            </a:xfrm>
            <a:custGeom>
              <a:rect b="b" l="l" r="r" t="t"/>
              <a:pathLst>
                <a:path extrusionOk="0" h="364" w="164">
                  <a:moveTo>
                    <a:pt x="1" y="0"/>
                  </a:moveTo>
                  <a:lnTo>
                    <a:pt x="1" y="201"/>
                  </a:lnTo>
                  <a:cubicBezTo>
                    <a:pt x="49" y="277"/>
                    <a:pt x="1" y="363"/>
                    <a:pt x="1" y="363"/>
                  </a:cubicBezTo>
                  <a:lnTo>
                    <a:pt x="87" y="363"/>
                  </a:lnTo>
                  <a:cubicBezTo>
                    <a:pt x="87" y="363"/>
                    <a:pt x="125" y="125"/>
                    <a:pt x="125" y="86"/>
                  </a:cubicBezTo>
                  <a:cubicBezTo>
                    <a:pt x="125" y="86"/>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80"/>
            <p:cNvSpPr/>
            <p:nvPr/>
          </p:nvSpPr>
          <p:spPr>
            <a:xfrm>
              <a:off x="3962478" y="2265965"/>
              <a:ext cx="7319" cy="10156"/>
            </a:xfrm>
            <a:custGeom>
              <a:rect b="b" l="l" r="r" t="t"/>
              <a:pathLst>
                <a:path extrusionOk="0" h="333" w="240">
                  <a:moveTo>
                    <a:pt x="87" y="0"/>
                  </a:moveTo>
                  <a:cubicBezTo>
                    <a:pt x="1" y="38"/>
                    <a:pt x="1" y="115"/>
                    <a:pt x="1" y="191"/>
                  </a:cubicBezTo>
                  <a:cubicBezTo>
                    <a:pt x="1" y="277"/>
                    <a:pt x="1" y="316"/>
                    <a:pt x="39" y="316"/>
                  </a:cubicBezTo>
                  <a:cubicBezTo>
                    <a:pt x="71" y="316"/>
                    <a:pt x="115" y="333"/>
                    <a:pt x="153" y="333"/>
                  </a:cubicBezTo>
                  <a:cubicBezTo>
                    <a:pt x="172" y="333"/>
                    <a:pt x="189" y="328"/>
                    <a:pt x="201" y="316"/>
                  </a:cubicBezTo>
                  <a:cubicBezTo>
                    <a:pt x="240" y="277"/>
                    <a:pt x="201" y="191"/>
                    <a:pt x="201" y="115"/>
                  </a:cubicBezTo>
                  <a:cubicBezTo>
                    <a:pt x="201" y="77"/>
                    <a:pt x="240"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0"/>
            <p:cNvSpPr/>
            <p:nvPr/>
          </p:nvSpPr>
          <p:spPr>
            <a:xfrm>
              <a:off x="3965101" y="2257212"/>
              <a:ext cx="4697" cy="9942"/>
            </a:xfrm>
            <a:custGeom>
              <a:rect b="b" l="l" r="r" t="t"/>
              <a:pathLst>
                <a:path extrusionOk="0" h="326" w="154">
                  <a:moveTo>
                    <a:pt x="1" y="1"/>
                  </a:moveTo>
                  <a:lnTo>
                    <a:pt x="1" y="163"/>
                  </a:lnTo>
                  <a:cubicBezTo>
                    <a:pt x="39" y="287"/>
                    <a:pt x="1" y="325"/>
                    <a:pt x="1" y="325"/>
                  </a:cubicBezTo>
                  <a:lnTo>
                    <a:pt x="77" y="325"/>
                  </a:lnTo>
                  <a:cubicBezTo>
                    <a:pt x="77" y="325"/>
                    <a:pt x="115" y="125"/>
                    <a:pt x="115" y="87"/>
                  </a:cubicBezTo>
                  <a:cubicBezTo>
                    <a:pt x="115" y="48"/>
                    <a:pt x="154" y="1"/>
                    <a:pt x="1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0"/>
            <p:cNvSpPr/>
            <p:nvPr/>
          </p:nvSpPr>
          <p:spPr>
            <a:xfrm>
              <a:off x="3970926" y="2265965"/>
              <a:ext cx="7319" cy="9637"/>
            </a:xfrm>
            <a:custGeom>
              <a:rect b="b" l="l" r="r" t="t"/>
              <a:pathLst>
                <a:path extrusionOk="0" h="316" w="240">
                  <a:moveTo>
                    <a:pt x="87" y="0"/>
                  </a:moveTo>
                  <a:cubicBezTo>
                    <a:pt x="1" y="38"/>
                    <a:pt x="1" y="115"/>
                    <a:pt x="1" y="191"/>
                  </a:cubicBezTo>
                  <a:cubicBezTo>
                    <a:pt x="1" y="277"/>
                    <a:pt x="1" y="316"/>
                    <a:pt x="49" y="316"/>
                  </a:cubicBezTo>
                  <a:cubicBezTo>
                    <a:pt x="87" y="316"/>
                    <a:pt x="163" y="316"/>
                    <a:pt x="163" y="277"/>
                  </a:cubicBezTo>
                  <a:cubicBezTo>
                    <a:pt x="201" y="277"/>
                    <a:pt x="163" y="191"/>
                    <a:pt x="201" y="115"/>
                  </a:cubicBezTo>
                  <a:cubicBezTo>
                    <a:pt x="201" y="77"/>
                    <a:pt x="240"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0"/>
            <p:cNvSpPr/>
            <p:nvPr/>
          </p:nvSpPr>
          <p:spPr>
            <a:xfrm>
              <a:off x="3973549" y="2257212"/>
              <a:ext cx="3538" cy="9942"/>
            </a:xfrm>
            <a:custGeom>
              <a:rect b="b" l="l" r="r" t="t"/>
              <a:pathLst>
                <a:path extrusionOk="0" h="326" w="116">
                  <a:moveTo>
                    <a:pt x="77" y="1"/>
                  </a:moveTo>
                  <a:cubicBezTo>
                    <a:pt x="77" y="1"/>
                    <a:pt x="1" y="1"/>
                    <a:pt x="1" y="48"/>
                  </a:cubicBezTo>
                  <a:lnTo>
                    <a:pt x="1" y="201"/>
                  </a:lnTo>
                  <a:cubicBezTo>
                    <a:pt x="39" y="287"/>
                    <a:pt x="1" y="325"/>
                    <a:pt x="1" y="325"/>
                  </a:cubicBezTo>
                  <a:lnTo>
                    <a:pt x="77" y="325"/>
                  </a:lnTo>
                  <a:cubicBezTo>
                    <a:pt x="77" y="325"/>
                    <a:pt x="77" y="125"/>
                    <a:pt x="115" y="87"/>
                  </a:cubicBezTo>
                  <a:cubicBezTo>
                    <a:pt x="115" y="87"/>
                    <a:pt x="115" y="48"/>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0"/>
            <p:cNvSpPr/>
            <p:nvPr/>
          </p:nvSpPr>
          <p:spPr>
            <a:xfrm>
              <a:off x="3978215" y="2265965"/>
              <a:ext cx="7319" cy="8478"/>
            </a:xfrm>
            <a:custGeom>
              <a:rect b="b" l="l" r="r" t="t"/>
              <a:pathLst>
                <a:path extrusionOk="0" h="278" w="240">
                  <a:moveTo>
                    <a:pt x="87" y="0"/>
                  </a:moveTo>
                  <a:cubicBezTo>
                    <a:pt x="48" y="38"/>
                    <a:pt x="48" y="77"/>
                    <a:pt x="48" y="153"/>
                  </a:cubicBezTo>
                  <a:cubicBezTo>
                    <a:pt x="48" y="239"/>
                    <a:pt x="1" y="277"/>
                    <a:pt x="48" y="277"/>
                  </a:cubicBezTo>
                  <a:lnTo>
                    <a:pt x="163" y="277"/>
                  </a:lnTo>
                  <a:cubicBezTo>
                    <a:pt x="201" y="239"/>
                    <a:pt x="163" y="153"/>
                    <a:pt x="201" y="115"/>
                  </a:cubicBezTo>
                  <a:cubicBezTo>
                    <a:pt x="201" y="77"/>
                    <a:pt x="240"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0"/>
            <p:cNvSpPr/>
            <p:nvPr/>
          </p:nvSpPr>
          <p:spPr>
            <a:xfrm>
              <a:off x="3985504" y="2265965"/>
              <a:ext cx="6160" cy="8478"/>
            </a:xfrm>
            <a:custGeom>
              <a:rect b="b" l="l" r="r" t="t"/>
              <a:pathLst>
                <a:path extrusionOk="0" h="278" w="202">
                  <a:moveTo>
                    <a:pt x="87" y="0"/>
                  </a:moveTo>
                  <a:cubicBezTo>
                    <a:pt x="48" y="38"/>
                    <a:pt x="48" y="77"/>
                    <a:pt x="48" y="153"/>
                  </a:cubicBezTo>
                  <a:cubicBezTo>
                    <a:pt x="48" y="239"/>
                    <a:pt x="1" y="277"/>
                    <a:pt x="48" y="277"/>
                  </a:cubicBezTo>
                  <a:cubicBezTo>
                    <a:pt x="87" y="277"/>
                    <a:pt x="163" y="277"/>
                    <a:pt x="163" y="239"/>
                  </a:cubicBezTo>
                  <a:cubicBezTo>
                    <a:pt x="201" y="239"/>
                    <a:pt x="163" y="153"/>
                    <a:pt x="163" y="77"/>
                  </a:cubicBezTo>
                  <a:cubicBezTo>
                    <a:pt x="201" y="77"/>
                    <a:pt x="201" y="0"/>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0"/>
            <p:cNvSpPr/>
            <p:nvPr/>
          </p:nvSpPr>
          <p:spPr>
            <a:xfrm>
              <a:off x="3980838" y="2258676"/>
              <a:ext cx="3538" cy="8478"/>
            </a:xfrm>
            <a:custGeom>
              <a:rect b="b" l="l" r="r" t="t"/>
              <a:pathLst>
                <a:path extrusionOk="0" h="278" w="116">
                  <a:moveTo>
                    <a:pt x="1" y="0"/>
                  </a:moveTo>
                  <a:lnTo>
                    <a:pt x="1" y="153"/>
                  </a:lnTo>
                  <a:cubicBezTo>
                    <a:pt x="39" y="239"/>
                    <a:pt x="1" y="277"/>
                    <a:pt x="1" y="277"/>
                  </a:cubicBezTo>
                  <a:lnTo>
                    <a:pt x="77" y="277"/>
                  </a:lnTo>
                  <a:cubicBezTo>
                    <a:pt x="77" y="277"/>
                    <a:pt x="77" y="77"/>
                    <a:pt x="115" y="77"/>
                  </a:cubicBezTo>
                  <a:lnTo>
                    <a:pt x="115"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0"/>
            <p:cNvSpPr/>
            <p:nvPr/>
          </p:nvSpPr>
          <p:spPr>
            <a:xfrm>
              <a:off x="3988127" y="2259835"/>
              <a:ext cx="3538" cy="7319"/>
            </a:xfrm>
            <a:custGeom>
              <a:rect b="b" l="l" r="r" t="t"/>
              <a:pathLst>
                <a:path extrusionOk="0" h="240" w="116">
                  <a:moveTo>
                    <a:pt x="1" y="1"/>
                  </a:moveTo>
                  <a:lnTo>
                    <a:pt x="1" y="115"/>
                  </a:lnTo>
                  <a:cubicBezTo>
                    <a:pt x="39" y="201"/>
                    <a:pt x="1" y="239"/>
                    <a:pt x="1" y="239"/>
                  </a:cubicBezTo>
                  <a:lnTo>
                    <a:pt x="77" y="239"/>
                  </a:lnTo>
                  <a:lnTo>
                    <a:pt x="77" y="39"/>
                  </a:lnTo>
                  <a:cubicBezTo>
                    <a:pt x="77" y="3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0"/>
            <p:cNvSpPr/>
            <p:nvPr/>
          </p:nvSpPr>
          <p:spPr>
            <a:xfrm>
              <a:off x="3992793" y="2265965"/>
              <a:ext cx="4971" cy="7319"/>
            </a:xfrm>
            <a:custGeom>
              <a:rect b="b" l="l" r="r" t="t"/>
              <a:pathLst>
                <a:path extrusionOk="0" h="240" w="163">
                  <a:moveTo>
                    <a:pt x="48" y="0"/>
                  </a:moveTo>
                  <a:cubicBezTo>
                    <a:pt x="0" y="38"/>
                    <a:pt x="0" y="77"/>
                    <a:pt x="0" y="153"/>
                  </a:cubicBezTo>
                  <a:cubicBezTo>
                    <a:pt x="0" y="191"/>
                    <a:pt x="0" y="239"/>
                    <a:pt x="48" y="239"/>
                  </a:cubicBezTo>
                  <a:lnTo>
                    <a:pt x="125" y="239"/>
                  </a:lnTo>
                  <a:cubicBezTo>
                    <a:pt x="163" y="191"/>
                    <a:pt x="125" y="153"/>
                    <a:pt x="125" y="77"/>
                  </a:cubicBezTo>
                  <a:cubicBezTo>
                    <a:pt x="163" y="38"/>
                    <a:pt x="163" y="0"/>
                    <a:pt x="12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0"/>
            <p:cNvSpPr/>
            <p:nvPr/>
          </p:nvSpPr>
          <p:spPr>
            <a:xfrm>
              <a:off x="3994257" y="2259835"/>
              <a:ext cx="3507" cy="7319"/>
            </a:xfrm>
            <a:custGeom>
              <a:rect b="b" l="l" r="r" t="t"/>
              <a:pathLst>
                <a:path extrusionOk="0" h="240" w="115">
                  <a:moveTo>
                    <a:pt x="77" y="1"/>
                  </a:moveTo>
                  <a:cubicBezTo>
                    <a:pt x="77" y="1"/>
                    <a:pt x="38" y="1"/>
                    <a:pt x="38" y="39"/>
                  </a:cubicBezTo>
                  <a:cubicBezTo>
                    <a:pt x="0" y="39"/>
                    <a:pt x="0" y="77"/>
                    <a:pt x="38" y="115"/>
                  </a:cubicBezTo>
                  <a:lnTo>
                    <a:pt x="38" y="239"/>
                  </a:lnTo>
                  <a:lnTo>
                    <a:pt x="77" y="239"/>
                  </a:lnTo>
                  <a:lnTo>
                    <a:pt x="77" y="77"/>
                  </a:lnTo>
                  <a:cubicBezTo>
                    <a:pt x="77" y="39"/>
                    <a:pt x="115" y="1"/>
                    <a:pt x="7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0"/>
            <p:cNvSpPr/>
            <p:nvPr/>
          </p:nvSpPr>
          <p:spPr>
            <a:xfrm>
              <a:off x="3998923" y="2265965"/>
              <a:ext cx="4971" cy="7319"/>
            </a:xfrm>
            <a:custGeom>
              <a:rect b="b" l="l" r="r" t="t"/>
              <a:pathLst>
                <a:path extrusionOk="0" h="240" w="163">
                  <a:moveTo>
                    <a:pt x="38" y="0"/>
                  </a:moveTo>
                  <a:cubicBezTo>
                    <a:pt x="0" y="38"/>
                    <a:pt x="0" y="77"/>
                    <a:pt x="0" y="153"/>
                  </a:cubicBezTo>
                  <a:cubicBezTo>
                    <a:pt x="0" y="191"/>
                    <a:pt x="0" y="239"/>
                    <a:pt x="38" y="239"/>
                  </a:cubicBezTo>
                  <a:cubicBezTo>
                    <a:pt x="38" y="239"/>
                    <a:pt x="124" y="239"/>
                    <a:pt x="124" y="191"/>
                  </a:cubicBezTo>
                  <a:cubicBezTo>
                    <a:pt x="163" y="191"/>
                    <a:pt x="124" y="153"/>
                    <a:pt x="124" y="77"/>
                  </a:cubicBezTo>
                  <a:cubicBezTo>
                    <a:pt x="163" y="38"/>
                    <a:pt x="163" y="0"/>
                    <a:pt x="12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0"/>
            <p:cNvSpPr/>
            <p:nvPr/>
          </p:nvSpPr>
          <p:spPr>
            <a:xfrm>
              <a:off x="4000082" y="2259835"/>
              <a:ext cx="3812" cy="7319"/>
            </a:xfrm>
            <a:custGeom>
              <a:rect b="b" l="l" r="r" t="t"/>
              <a:pathLst>
                <a:path extrusionOk="0" h="240" w="125">
                  <a:moveTo>
                    <a:pt x="86" y="1"/>
                  </a:moveTo>
                  <a:cubicBezTo>
                    <a:pt x="86" y="1"/>
                    <a:pt x="48" y="1"/>
                    <a:pt x="48" y="39"/>
                  </a:cubicBezTo>
                  <a:cubicBezTo>
                    <a:pt x="0" y="39"/>
                    <a:pt x="0" y="77"/>
                    <a:pt x="48" y="115"/>
                  </a:cubicBezTo>
                  <a:lnTo>
                    <a:pt x="48" y="239"/>
                  </a:lnTo>
                  <a:lnTo>
                    <a:pt x="86" y="239"/>
                  </a:lnTo>
                  <a:lnTo>
                    <a:pt x="86" y="77"/>
                  </a:lnTo>
                  <a:cubicBezTo>
                    <a:pt x="86" y="39"/>
                    <a:pt x="125" y="1"/>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0"/>
            <p:cNvSpPr/>
            <p:nvPr/>
          </p:nvSpPr>
          <p:spPr>
            <a:xfrm>
              <a:off x="4005022" y="2265965"/>
              <a:ext cx="5002" cy="5856"/>
            </a:xfrm>
            <a:custGeom>
              <a:rect b="b" l="l" r="r" t="t"/>
              <a:pathLst>
                <a:path extrusionOk="0" h="192" w="164">
                  <a:moveTo>
                    <a:pt x="39" y="0"/>
                  </a:moveTo>
                  <a:cubicBezTo>
                    <a:pt x="1" y="0"/>
                    <a:pt x="1" y="38"/>
                    <a:pt x="1" y="77"/>
                  </a:cubicBezTo>
                  <a:cubicBezTo>
                    <a:pt x="1" y="115"/>
                    <a:pt x="1" y="191"/>
                    <a:pt x="39" y="191"/>
                  </a:cubicBezTo>
                  <a:lnTo>
                    <a:pt x="125" y="191"/>
                  </a:lnTo>
                  <a:cubicBezTo>
                    <a:pt x="163" y="153"/>
                    <a:pt x="125" y="115"/>
                    <a:pt x="125" y="77"/>
                  </a:cubicBezTo>
                  <a:cubicBezTo>
                    <a:pt x="125" y="38"/>
                    <a:pt x="125"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0"/>
            <p:cNvSpPr/>
            <p:nvPr/>
          </p:nvSpPr>
          <p:spPr>
            <a:xfrm>
              <a:off x="4009993" y="2265538"/>
              <a:ext cx="4697" cy="5642"/>
            </a:xfrm>
            <a:custGeom>
              <a:rect b="b" l="l" r="r" t="t"/>
              <a:pathLst>
                <a:path extrusionOk="0" h="185" w="154">
                  <a:moveTo>
                    <a:pt x="115" y="0"/>
                  </a:moveTo>
                  <a:cubicBezTo>
                    <a:pt x="105" y="0"/>
                    <a:pt x="92" y="4"/>
                    <a:pt x="77" y="14"/>
                  </a:cubicBezTo>
                  <a:cubicBezTo>
                    <a:pt x="38" y="14"/>
                    <a:pt x="38" y="14"/>
                    <a:pt x="38" y="91"/>
                  </a:cubicBezTo>
                  <a:cubicBezTo>
                    <a:pt x="38" y="129"/>
                    <a:pt x="0" y="167"/>
                    <a:pt x="38" y="167"/>
                  </a:cubicBezTo>
                  <a:cubicBezTo>
                    <a:pt x="51" y="180"/>
                    <a:pt x="64" y="184"/>
                    <a:pt x="75" y="184"/>
                  </a:cubicBezTo>
                  <a:cubicBezTo>
                    <a:pt x="98" y="184"/>
                    <a:pt x="115" y="167"/>
                    <a:pt x="115" y="167"/>
                  </a:cubicBezTo>
                  <a:cubicBezTo>
                    <a:pt x="153" y="167"/>
                    <a:pt x="115" y="129"/>
                    <a:pt x="153" y="91"/>
                  </a:cubicBezTo>
                  <a:cubicBezTo>
                    <a:pt x="153" y="60"/>
                    <a:pt x="153" y="0"/>
                    <a:pt x="11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0"/>
            <p:cNvSpPr/>
            <p:nvPr/>
          </p:nvSpPr>
          <p:spPr>
            <a:xfrm>
              <a:off x="4016093" y="2265355"/>
              <a:ext cx="3538" cy="5307"/>
            </a:xfrm>
            <a:custGeom>
              <a:rect b="b" l="l" r="r" t="t"/>
              <a:pathLst>
                <a:path extrusionOk="0" h="174" w="116">
                  <a:moveTo>
                    <a:pt x="89" y="0"/>
                  </a:moveTo>
                  <a:cubicBezTo>
                    <a:pt x="78" y="0"/>
                    <a:pt x="62" y="6"/>
                    <a:pt x="39" y="20"/>
                  </a:cubicBezTo>
                  <a:cubicBezTo>
                    <a:pt x="1" y="20"/>
                    <a:pt x="1" y="20"/>
                    <a:pt x="1" y="58"/>
                  </a:cubicBezTo>
                  <a:lnTo>
                    <a:pt x="1" y="173"/>
                  </a:lnTo>
                  <a:cubicBezTo>
                    <a:pt x="39" y="173"/>
                    <a:pt x="77" y="135"/>
                    <a:pt x="77" y="135"/>
                  </a:cubicBezTo>
                  <a:cubicBezTo>
                    <a:pt x="115" y="135"/>
                    <a:pt x="77" y="97"/>
                    <a:pt x="115" y="58"/>
                  </a:cubicBezTo>
                  <a:cubicBezTo>
                    <a:pt x="115" y="32"/>
                    <a:pt x="115" y="0"/>
                    <a:pt x="8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0"/>
            <p:cNvSpPr/>
            <p:nvPr/>
          </p:nvSpPr>
          <p:spPr>
            <a:xfrm>
              <a:off x="4006181" y="2261695"/>
              <a:ext cx="2653" cy="5459"/>
            </a:xfrm>
            <a:custGeom>
              <a:rect b="b" l="l" r="r" t="t"/>
              <a:pathLst>
                <a:path extrusionOk="0" h="179" w="87">
                  <a:moveTo>
                    <a:pt x="48" y="0"/>
                  </a:moveTo>
                  <a:cubicBezTo>
                    <a:pt x="20" y="0"/>
                    <a:pt x="1" y="27"/>
                    <a:pt x="1" y="54"/>
                  </a:cubicBezTo>
                  <a:lnTo>
                    <a:pt x="1" y="178"/>
                  </a:lnTo>
                  <a:lnTo>
                    <a:pt x="39" y="178"/>
                  </a:lnTo>
                  <a:cubicBezTo>
                    <a:pt x="39" y="178"/>
                    <a:pt x="87" y="92"/>
                    <a:pt x="87" y="54"/>
                  </a:cubicBezTo>
                  <a:lnTo>
                    <a:pt x="87" y="16"/>
                  </a:lnTo>
                  <a:cubicBezTo>
                    <a:pt x="73" y="5"/>
                    <a:pt x="60" y="0"/>
                    <a:pt x="4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0"/>
            <p:cNvSpPr/>
            <p:nvPr/>
          </p:nvSpPr>
          <p:spPr>
            <a:xfrm>
              <a:off x="4012311" y="2261695"/>
              <a:ext cx="2379" cy="5459"/>
            </a:xfrm>
            <a:custGeom>
              <a:rect b="b" l="l" r="r" t="t"/>
              <a:pathLst>
                <a:path extrusionOk="0" h="179" w="78">
                  <a:moveTo>
                    <a:pt x="14" y="0"/>
                  </a:moveTo>
                  <a:cubicBezTo>
                    <a:pt x="1" y="0"/>
                    <a:pt x="1" y="27"/>
                    <a:pt x="1" y="54"/>
                  </a:cubicBezTo>
                  <a:lnTo>
                    <a:pt x="1" y="178"/>
                  </a:lnTo>
                  <a:lnTo>
                    <a:pt x="39" y="178"/>
                  </a:lnTo>
                  <a:lnTo>
                    <a:pt x="39" y="54"/>
                  </a:lnTo>
                  <a:cubicBezTo>
                    <a:pt x="39" y="54"/>
                    <a:pt x="77" y="16"/>
                    <a:pt x="39" y="16"/>
                  </a:cubicBezTo>
                  <a:cubicBezTo>
                    <a:pt x="28" y="5"/>
                    <a:pt x="20" y="0"/>
                    <a:pt x="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0"/>
            <p:cNvSpPr/>
            <p:nvPr/>
          </p:nvSpPr>
          <p:spPr>
            <a:xfrm>
              <a:off x="3511969" y="2288350"/>
              <a:ext cx="46387" cy="41873"/>
            </a:xfrm>
            <a:custGeom>
              <a:rect b="b" l="l" r="r" t="t"/>
              <a:pathLst>
                <a:path extrusionOk="0" h="1373" w="1521">
                  <a:moveTo>
                    <a:pt x="171" y="1"/>
                  </a:moveTo>
                  <a:cubicBezTo>
                    <a:pt x="147" y="1"/>
                    <a:pt x="119" y="7"/>
                    <a:pt x="86" y="21"/>
                  </a:cubicBezTo>
                  <a:cubicBezTo>
                    <a:pt x="0" y="21"/>
                    <a:pt x="86" y="174"/>
                    <a:pt x="325" y="499"/>
                  </a:cubicBezTo>
                  <a:cubicBezTo>
                    <a:pt x="564" y="776"/>
                    <a:pt x="841" y="1130"/>
                    <a:pt x="1118" y="1292"/>
                  </a:cubicBezTo>
                  <a:cubicBezTo>
                    <a:pt x="1234" y="1352"/>
                    <a:pt x="1341" y="1372"/>
                    <a:pt x="1412" y="1372"/>
                  </a:cubicBezTo>
                  <a:cubicBezTo>
                    <a:pt x="1487" y="1372"/>
                    <a:pt x="1521" y="1350"/>
                    <a:pt x="1481" y="1330"/>
                  </a:cubicBezTo>
                  <a:cubicBezTo>
                    <a:pt x="1357" y="1292"/>
                    <a:pt x="1357" y="1292"/>
                    <a:pt x="1195" y="1216"/>
                  </a:cubicBezTo>
                  <a:cubicBezTo>
                    <a:pt x="1118" y="1177"/>
                    <a:pt x="526" y="575"/>
                    <a:pt x="402" y="375"/>
                  </a:cubicBezTo>
                  <a:cubicBezTo>
                    <a:pt x="337" y="174"/>
                    <a:pt x="300" y="1"/>
                    <a:pt x="17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80"/>
            <p:cNvSpPr/>
            <p:nvPr/>
          </p:nvSpPr>
          <p:spPr>
            <a:xfrm>
              <a:off x="3495074" y="2288350"/>
              <a:ext cx="48522" cy="44221"/>
            </a:xfrm>
            <a:custGeom>
              <a:rect b="b" l="l" r="r" t="t"/>
              <a:pathLst>
                <a:path extrusionOk="0" h="1450" w="1591">
                  <a:moveTo>
                    <a:pt x="203" y="1"/>
                  </a:moveTo>
                  <a:cubicBezTo>
                    <a:pt x="181" y="1"/>
                    <a:pt x="155" y="7"/>
                    <a:pt x="124" y="21"/>
                  </a:cubicBezTo>
                  <a:cubicBezTo>
                    <a:pt x="0" y="21"/>
                    <a:pt x="124" y="174"/>
                    <a:pt x="363" y="499"/>
                  </a:cubicBezTo>
                  <a:cubicBezTo>
                    <a:pt x="602" y="814"/>
                    <a:pt x="917" y="1177"/>
                    <a:pt x="1156" y="1330"/>
                  </a:cubicBezTo>
                  <a:cubicBezTo>
                    <a:pt x="1312" y="1422"/>
                    <a:pt x="1444" y="1450"/>
                    <a:pt x="1516" y="1450"/>
                  </a:cubicBezTo>
                  <a:cubicBezTo>
                    <a:pt x="1571" y="1450"/>
                    <a:pt x="1591" y="1433"/>
                    <a:pt x="1558" y="1416"/>
                  </a:cubicBezTo>
                  <a:cubicBezTo>
                    <a:pt x="1433" y="1330"/>
                    <a:pt x="1433" y="1330"/>
                    <a:pt x="1271" y="1254"/>
                  </a:cubicBezTo>
                  <a:cubicBezTo>
                    <a:pt x="1194" y="1216"/>
                    <a:pt x="554" y="614"/>
                    <a:pt x="440" y="375"/>
                  </a:cubicBezTo>
                  <a:cubicBezTo>
                    <a:pt x="335" y="174"/>
                    <a:pt x="319" y="1"/>
                    <a:pt x="20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80"/>
            <p:cNvSpPr/>
            <p:nvPr/>
          </p:nvSpPr>
          <p:spPr>
            <a:xfrm>
              <a:off x="3526516" y="2288350"/>
              <a:ext cx="48948" cy="37756"/>
            </a:xfrm>
            <a:custGeom>
              <a:rect b="b" l="l" r="r" t="t"/>
              <a:pathLst>
                <a:path extrusionOk="0" h="1238" w="1605">
                  <a:moveTo>
                    <a:pt x="196" y="1"/>
                  </a:moveTo>
                  <a:cubicBezTo>
                    <a:pt x="175" y="1"/>
                    <a:pt x="152" y="7"/>
                    <a:pt x="125" y="21"/>
                  </a:cubicBezTo>
                  <a:cubicBezTo>
                    <a:pt x="1" y="59"/>
                    <a:pt x="125" y="222"/>
                    <a:pt x="364" y="461"/>
                  </a:cubicBezTo>
                  <a:cubicBezTo>
                    <a:pt x="641" y="738"/>
                    <a:pt x="957" y="1053"/>
                    <a:pt x="1195" y="1177"/>
                  </a:cubicBezTo>
                  <a:cubicBezTo>
                    <a:pt x="1308" y="1222"/>
                    <a:pt x="1400" y="1238"/>
                    <a:pt x="1465" y="1238"/>
                  </a:cubicBezTo>
                  <a:cubicBezTo>
                    <a:pt x="1567" y="1238"/>
                    <a:pt x="1605" y="1201"/>
                    <a:pt x="1558" y="1177"/>
                  </a:cubicBezTo>
                  <a:cubicBezTo>
                    <a:pt x="1482" y="1130"/>
                    <a:pt x="1434" y="1177"/>
                    <a:pt x="1320" y="1091"/>
                  </a:cubicBezTo>
                  <a:cubicBezTo>
                    <a:pt x="1243" y="1053"/>
                    <a:pt x="565" y="537"/>
                    <a:pt x="441" y="336"/>
                  </a:cubicBezTo>
                  <a:cubicBezTo>
                    <a:pt x="345" y="169"/>
                    <a:pt x="302" y="1"/>
                    <a:pt x="19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0"/>
            <p:cNvSpPr/>
            <p:nvPr/>
          </p:nvSpPr>
          <p:spPr>
            <a:xfrm>
              <a:off x="3543717" y="2290699"/>
              <a:ext cx="50016" cy="32937"/>
            </a:xfrm>
            <a:custGeom>
              <a:rect b="b" l="l" r="r" t="t"/>
              <a:pathLst>
                <a:path extrusionOk="0" h="1080" w="1640">
                  <a:moveTo>
                    <a:pt x="154" y="1"/>
                  </a:moveTo>
                  <a:cubicBezTo>
                    <a:pt x="131" y="1"/>
                    <a:pt x="106" y="7"/>
                    <a:pt x="77" y="21"/>
                  </a:cubicBezTo>
                  <a:cubicBezTo>
                    <a:pt x="1" y="59"/>
                    <a:pt x="115" y="183"/>
                    <a:pt x="354" y="422"/>
                  </a:cubicBezTo>
                  <a:cubicBezTo>
                    <a:pt x="631" y="661"/>
                    <a:pt x="956" y="938"/>
                    <a:pt x="1233" y="1014"/>
                  </a:cubicBezTo>
                  <a:cubicBezTo>
                    <a:pt x="1326" y="1062"/>
                    <a:pt x="1413" y="1079"/>
                    <a:pt x="1479" y="1079"/>
                  </a:cubicBezTo>
                  <a:cubicBezTo>
                    <a:pt x="1585" y="1079"/>
                    <a:pt x="1640" y="1038"/>
                    <a:pt x="1587" y="1014"/>
                  </a:cubicBezTo>
                  <a:cubicBezTo>
                    <a:pt x="1472" y="976"/>
                    <a:pt x="1472" y="1014"/>
                    <a:pt x="1310" y="938"/>
                  </a:cubicBezTo>
                  <a:cubicBezTo>
                    <a:pt x="1233" y="938"/>
                    <a:pt x="555" y="498"/>
                    <a:pt x="440" y="298"/>
                  </a:cubicBezTo>
                  <a:cubicBezTo>
                    <a:pt x="307" y="133"/>
                    <a:pt x="257" y="1"/>
                    <a:pt x="1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80"/>
            <p:cNvSpPr/>
            <p:nvPr/>
          </p:nvSpPr>
          <p:spPr>
            <a:xfrm>
              <a:off x="3561802" y="2289540"/>
              <a:ext cx="47973" cy="31931"/>
            </a:xfrm>
            <a:custGeom>
              <a:rect b="b" l="l" r="r" t="t"/>
              <a:pathLst>
                <a:path extrusionOk="0" h="1047" w="1573">
                  <a:moveTo>
                    <a:pt x="159" y="0"/>
                  </a:moveTo>
                  <a:cubicBezTo>
                    <a:pt x="137" y="0"/>
                    <a:pt x="114" y="7"/>
                    <a:pt x="86" y="20"/>
                  </a:cubicBezTo>
                  <a:cubicBezTo>
                    <a:pt x="0" y="59"/>
                    <a:pt x="124" y="183"/>
                    <a:pt x="363" y="422"/>
                  </a:cubicBezTo>
                  <a:cubicBezTo>
                    <a:pt x="602" y="661"/>
                    <a:pt x="917" y="899"/>
                    <a:pt x="1195" y="1014"/>
                  </a:cubicBezTo>
                  <a:cubicBezTo>
                    <a:pt x="1269" y="1038"/>
                    <a:pt x="1335" y="1047"/>
                    <a:pt x="1390" y="1047"/>
                  </a:cubicBezTo>
                  <a:cubicBezTo>
                    <a:pt x="1511" y="1047"/>
                    <a:pt x="1572" y="1002"/>
                    <a:pt x="1519" y="976"/>
                  </a:cubicBezTo>
                  <a:cubicBezTo>
                    <a:pt x="1433" y="938"/>
                    <a:pt x="1395" y="976"/>
                    <a:pt x="1281" y="899"/>
                  </a:cubicBezTo>
                  <a:cubicBezTo>
                    <a:pt x="1195" y="899"/>
                    <a:pt x="516" y="460"/>
                    <a:pt x="401" y="297"/>
                  </a:cubicBezTo>
                  <a:cubicBezTo>
                    <a:pt x="300" y="133"/>
                    <a:pt x="256" y="0"/>
                    <a:pt x="1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80"/>
            <p:cNvSpPr/>
            <p:nvPr/>
          </p:nvSpPr>
          <p:spPr>
            <a:xfrm>
              <a:off x="3577539" y="2289540"/>
              <a:ext cx="50290" cy="29613"/>
            </a:xfrm>
            <a:custGeom>
              <a:rect b="b" l="l" r="r" t="t"/>
              <a:pathLst>
                <a:path extrusionOk="0" h="971" w="1649">
                  <a:moveTo>
                    <a:pt x="164" y="0"/>
                  </a:moveTo>
                  <a:cubicBezTo>
                    <a:pt x="140" y="0"/>
                    <a:pt x="114" y="6"/>
                    <a:pt x="86" y="20"/>
                  </a:cubicBezTo>
                  <a:cubicBezTo>
                    <a:pt x="0" y="59"/>
                    <a:pt x="124" y="183"/>
                    <a:pt x="401" y="422"/>
                  </a:cubicBezTo>
                  <a:cubicBezTo>
                    <a:pt x="679" y="613"/>
                    <a:pt x="1003" y="852"/>
                    <a:pt x="1242" y="938"/>
                  </a:cubicBezTo>
                  <a:cubicBezTo>
                    <a:pt x="1328" y="961"/>
                    <a:pt x="1402" y="970"/>
                    <a:pt x="1461" y="970"/>
                  </a:cubicBezTo>
                  <a:cubicBezTo>
                    <a:pt x="1592" y="970"/>
                    <a:pt x="1649" y="926"/>
                    <a:pt x="1596" y="899"/>
                  </a:cubicBezTo>
                  <a:cubicBezTo>
                    <a:pt x="1539" y="876"/>
                    <a:pt x="1510" y="876"/>
                    <a:pt x="1480" y="876"/>
                  </a:cubicBezTo>
                  <a:cubicBezTo>
                    <a:pt x="1450" y="876"/>
                    <a:pt x="1419" y="876"/>
                    <a:pt x="1357" y="852"/>
                  </a:cubicBezTo>
                  <a:cubicBezTo>
                    <a:pt x="1242" y="813"/>
                    <a:pt x="564" y="460"/>
                    <a:pt x="440" y="259"/>
                  </a:cubicBezTo>
                  <a:cubicBezTo>
                    <a:pt x="346" y="126"/>
                    <a:pt x="271" y="0"/>
                    <a:pt x="16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0"/>
            <p:cNvSpPr/>
            <p:nvPr/>
          </p:nvSpPr>
          <p:spPr>
            <a:xfrm>
              <a:off x="3593550" y="2285758"/>
              <a:ext cx="48796" cy="29766"/>
            </a:xfrm>
            <a:custGeom>
              <a:rect b="b" l="l" r="r" t="t"/>
              <a:pathLst>
                <a:path extrusionOk="0" h="976" w="1600">
                  <a:moveTo>
                    <a:pt x="151" y="1"/>
                  </a:moveTo>
                  <a:cubicBezTo>
                    <a:pt x="129" y="1"/>
                    <a:pt x="105" y="7"/>
                    <a:pt x="77" y="20"/>
                  </a:cubicBezTo>
                  <a:cubicBezTo>
                    <a:pt x="1" y="106"/>
                    <a:pt x="115" y="183"/>
                    <a:pt x="392" y="421"/>
                  </a:cubicBezTo>
                  <a:cubicBezTo>
                    <a:pt x="631" y="622"/>
                    <a:pt x="994" y="861"/>
                    <a:pt x="1233" y="937"/>
                  </a:cubicBezTo>
                  <a:cubicBezTo>
                    <a:pt x="1313" y="966"/>
                    <a:pt x="1383" y="976"/>
                    <a:pt x="1438" y="976"/>
                  </a:cubicBezTo>
                  <a:cubicBezTo>
                    <a:pt x="1549" y="976"/>
                    <a:pt x="1600" y="937"/>
                    <a:pt x="1549" y="937"/>
                  </a:cubicBezTo>
                  <a:cubicBezTo>
                    <a:pt x="1472" y="899"/>
                    <a:pt x="1434" y="899"/>
                    <a:pt x="1310" y="861"/>
                  </a:cubicBezTo>
                  <a:cubicBezTo>
                    <a:pt x="1233" y="823"/>
                    <a:pt x="555" y="460"/>
                    <a:pt x="431" y="307"/>
                  </a:cubicBezTo>
                  <a:cubicBezTo>
                    <a:pt x="304" y="141"/>
                    <a:pt x="256" y="1"/>
                    <a:pt x="15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80"/>
            <p:cNvSpPr/>
            <p:nvPr/>
          </p:nvSpPr>
          <p:spPr>
            <a:xfrm>
              <a:off x="3611635" y="2284599"/>
              <a:ext cx="50290" cy="29583"/>
            </a:xfrm>
            <a:custGeom>
              <a:rect b="b" l="l" r="r" t="t"/>
              <a:pathLst>
                <a:path extrusionOk="0" h="970" w="1649">
                  <a:moveTo>
                    <a:pt x="182" y="0"/>
                  </a:moveTo>
                  <a:cubicBezTo>
                    <a:pt x="164" y="0"/>
                    <a:pt x="145" y="6"/>
                    <a:pt x="124" y="20"/>
                  </a:cubicBezTo>
                  <a:cubicBezTo>
                    <a:pt x="0" y="58"/>
                    <a:pt x="124" y="182"/>
                    <a:pt x="401" y="383"/>
                  </a:cubicBezTo>
                  <a:cubicBezTo>
                    <a:pt x="679" y="622"/>
                    <a:pt x="994" y="861"/>
                    <a:pt x="1233" y="937"/>
                  </a:cubicBezTo>
                  <a:cubicBezTo>
                    <a:pt x="1319" y="961"/>
                    <a:pt x="1394" y="970"/>
                    <a:pt x="1454" y="970"/>
                  </a:cubicBezTo>
                  <a:cubicBezTo>
                    <a:pt x="1588" y="970"/>
                    <a:pt x="1649" y="925"/>
                    <a:pt x="1596" y="899"/>
                  </a:cubicBezTo>
                  <a:cubicBezTo>
                    <a:pt x="1534" y="880"/>
                    <a:pt x="1503" y="880"/>
                    <a:pt x="1473" y="880"/>
                  </a:cubicBezTo>
                  <a:cubicBezTo>
                    <a:pt x="1443" y="880"/>
                    <a:pt x="1414" y="880"/>
                    <a:pt x="1357" y="861"/>
                  </a:cubicBezTo>
                  <a:cubicBezTo>
                    <a:pt x="1271" y="823"/>
                    <a:pt x="602" y="459"/>
                    <a:pt x="440" y="259"/>
                  </a:cubicBezTo>
                  <a:cubicBezTo>
                    <a:pt x="337" y="133"/>
                    <a:pt x="267" y="0"/>
                    <a:pt x="18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80"/>
            <p:cNvSpPr/>
            <p:nvPr/>
          </p:nvSpPr>
          <p:spPr>
            <a:xfrm>
              <a:off x="3629994" y="2283410"/>
              <a:ext cx="49192" cy="29613"/>
            </a:xfrm>
            <a:custGeom>
              <a:rect b="b" l="l" r="r" t="t"/>
              <a:pathLst>
                <a:path extrusionOk="0" h="971" w="1613">
                  <a:moveTo>
                    <a:pt x="158" y="0"/>
                  </a:moveTo>
                  <a:cubicBezTo>
                    <a:pt x="133" y="0"/>
                    <a:pt x="106" y="7"/>
                    <a:pt x="77" y="21"/>
                  </a:cubicBezTo>
                  <a:cubicBezTo>
                    <a:pt x="0" y="59"/>
                    <a:pt x="115" y="183"/>
                    <a:pt x="392" y="384"/>
                  </a:cubicBezTo>
                  <a:cubicBezTo>
                    <a:pt x="631" y="623"/>
                    <a:pt x="994" y="862"/>
                    <a:pt x="1233" y="938"/>
                  </a:cubicBezTo>
                  <a:cubicBezTo>
                    <a:pt x="1307" y="962"/>
                    <a:pt x="1373" y="971"/>
                    <a:pt x="1427" y="971"/>
                  </a:cubicBezTo>
                  <a:cubicBezTo>
                    <a:pt x="1548" y="971"/>
                    <a:pt x="1613" y="926"/>
                    <a:pt x="1586" y="900"/>
                  </a:cubicBezTo>
                  <a:cubicBezTo>
                    <a:pt x="1529" y="881"/>
                    <a:pt x="1500" y="881"/>
                    <a:pt x="1466" y="881"/>
                  </a:cubicBezTo>
                  <a:cubicBezTo>
                    <a:pt x="1431" y="881"/>
                    <a:pt x="1390" y="881"/>
                    <a:pt x="1309" y="862"/>
                  </a:cubicBezTo>
                  <a:cubicBezTo>
                    <a:pt x="1233" y="814"/>
                    <a:pt x="554" y="422"/>
                    <a:pt x="430" y="260"/>
                  </a:cubicBezTo>
                  <a:cubicBezTo>
                    <a:pt x="336" y="127"/>
                    <a:pt x="268" y="0"/>
                    <a:pt x="15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0"/>
            <p:cNvSpPr/>
            <p:nvPr/>
          </p:nvSpPr>
          <p:spPr>
            <a:xfrm>
              <a:off x="3648049" y="2282251"/>
              <a:ext cx="50290" cy="29613"/>
            </a:xfrm>
            <a:custGeom>
              <a:rect b="b" l="l" r="r" t="t"/>
              <a:pathLst>
                <a:path extrusionOk="0" h="971" w="1649">
                  <a:moveTo>
                    <a:pt x="198" y="0"/>
                  </a:moveTo>
                  <a:cubicBezTo>
                    <a:pt x="177" y="0"/>
                    <a:pt x="153" y="6"/>
                    <a:pt x="125" y="20"/>
                  </a:cubicBezTo>
                  <a:cubicBezTo>
                    <a:pt x="1" y="59"/>
                    <a:pt x="163" y="183"/>
                    <a:pt x="402" y="422"/>
                  </a:cubicBezTo>
                  <a:cubicBezTo>
                    <a:pt x="679" y="613"/>
                    <a:pt x="994" y="852"/>
                    <a:pt x="1271" y="938"/>
                  </a:cubicBezTo>
                  <a:cubicBezTo>
                    <a:pt x="1345" y="961"/>
                    <a:pt x="1412" y="970"/>
                    <a:pt x="1467" y="970"/>
                  </a:cubicBezTo>
                  <a:cubicBezTo>
                    <a:pt x="1588" y="970"/>
                    <a:pt x="1649" y="926"/>
                    <a:pt x="1596" y="900"/>
                  </a:cubicBezTo>
                  <a:cubicBezTo>
                    <a:pt x="1553" y="876"/>
                    <a:pt x="1522" y="876"/>
                    <a:pt x="1488" y="876"/>
                  </a:cubicBezTo>
                  <a:cubicBezTo>
                    <a:pt x="1453" y="876"/>
                    <a:pt x="1415" y="876"/>
                    <a:pt x="1357" y="852"/>
                  </a:cubicBezTo>
                  <a:cubicBezTo>
                    <a:pt x="1271" y="814"/>
                    <a:pt x="603" y="460"/>
                    <a:pt x="440" y="259"/>
                  </a:cubicBezTo>
                  <a:cubicBezTo>
                    <a:pt x="339" y="127"/>
                    <a:pt x="294" y="0"/>
                    <a:pt x="1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0"/>
            <p:cNvSpPr/>
            <p:nvPr/>
          </p:nvSpPr>
          <p:spPr>
            <a:xfrm>
              <a:off x="3669916" y="2281549"/>
              <a:ext cx="49467" cy="29186"/>
            </a:xfrm>
            <a:custGeom>
              <a:rect b="b" l="l" r="r" t="t"/>
              <a:pathLst>
                <a:path extrusionOk="0" h="957" w="1622">
                  <a:moveTo>
                    <a:pt x="181" y="0"/>
                  </a:moveTo>
                  <a:cubicBezTo>
                    <a:pt x="150" y="0"/>
                    <a:pt x="116" y="13"/>
                    <a:pt x="77" y="43"/>
                  </a:cubicBezTo>
                  <a:cubicBezTo>
                    <a:pt x="0" y="82"/>
                    <a:pt x="124" y="206"/>
                    <a:pt x="401" y="397"/>
                  </a:cubicBezTo>
                  <a:cubicBezTo>
                    <a:pt x="640" y="598"/>
                    <a:pt x="994" y="837"/>
                    <a:pt x="1233" y="923"/>
                  </a:cubicBezTo>
                  <a:cubicBezTo>
                    <a:pt x="1312" y="948"/>
                    <a:pt x="1384" y="957"/>
                    <a:pt x="1442" y="957"/>
                  </a:cubicBezTo>
                  <a:cubicBezTo>
                    <a:pt x="1558" y="957"/>
                    <a:pt x="1621" y="923"/>
                    <a:pt x="1596" y="923"/>
                  </a:cubicBezTo>
                  <a:cubicBezTo>
                    <a:pt x="1472" y="875"/>
                    <a:pt x="1472" y="875"/>
                    <a:pt x="1319" y="837"/>
                  </a:cubicBezTo>
                  <a:cubicBezTo>
                    <a:pt x="1233" y="837"/>
                    <a:pt x="554" y="445"/>
                    <a:pt x="440" y="282"/>
                  </a:cubicBezTo>
                  <a:cubicBezTo>
                    <a:pt x="346" y="130"/>
                    <a:pt x="279" y="0"/>
                    <a:pt x="18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0"/>
            <p:cNvSpPr/>
            <p:nvPr/>
          </p:nvSpPr>
          <p:spPr>
            <a:xfrm>
              <a:off x="3691752" y="2282251"/>
              <a:ext cx="46753" cy="28424"/>
            </a:xfrm>
            <a:custGeom>
              <a:rect b="b" l="l" r="r" t="t"/>
              <a:pathLst>
                <a:path extrusionOk="0" h="932" w="1533">
                  <a:moveTo>
                    <a:pt x="155" y="0"/>
                  </a:moveTo>
                  <a:cubicBezTo>
                    <a:pt x="132" y="0"/>
                    <a:pt x="107" y="6"/>
                    <a:pt x="77" y="20"/>
                  </a:cubicBezTo>
                  <a:cubicBezTo>
                    <a:pt x="1" y="59"/>
                    <a:pt x="125" y="183"/>
                    <a:pt x="364" y="374"/>
                  </a:cubicBezTo>
                  <a:cubicBezTo>
                    <a:pt x="603" y="575"/>
                    <a:pt x="918" y="814"/>
                    <a:pt x="1157" y="900"/>
                  </a:cubicBezTo>
                  <a:cubicBezTo>
                    <a:pt x="1230" y="923"/>
                    <a:pt x="1296" y="932"/>
                    <a:pt x="1350" y="932"/>
                  </a:cubicBezTo>
                  <a:cubicBezTo>
                    <a:pt x="1472" y="932"/>
                    <a:pt x="1532" y="885"/>
                    <a:pt x="1472" y="852"/>
                  </a:cubicBezTo>
                  <a:cubicBezTo>
                    <a:pt x="1434" y="833"/>
                    <a:pt x="1415" y="833"/>
                    <a:pt x="1385" y="833"/>
                  </a:cubicBezTo>
                  <a:cubicBezTo>
                    <a:pt x="1355" y="833"/>
                    <a:pt x="1315" y="833"/>
                    <a:pt x="1233" y="814"/>
                  </a:cubicBezTo>
                  <a:cubicBezTo>
                    <a:pt x="1157" y="775"/>
                    <a:pt x="517" y="422"/>
                    <a:pt x="402" y="259"/>
                  </a:cubicBezTo>
                  <a:cubicBezTo>
                    <a:pt x="301" y="127"/>
                    <a:pt x="257" y="0"/>
                    <a:pt x="1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0"/>
            <p:cNvSpPr/>
            <p:nvPr/>
          </p:nvSpPr>
          <p:spPr>
            <a:xfrm>
              <a:off x="3710111" y="2283288"/>
              <a:ext cx="45319" cy="26106"/>
            </a:xfrm>
            <a:custGeom>
              <a:rect b="b" l="l" r="r" t="t"/>
              <a:pathLst>
                <a:path extrusionOk="0" h="856" w="1486">
                  <a:moveTo>
                    <a:pt x="149" y="0"/>
                  </a:moveTo>
                  <a:cubicBezTo>
                    <a:pt x="126" y="0"/>
                    <a:pt x="102" y="8"/>
                    <a:pt x="77" y="25"/>
                  </a:cubicBezTo>
                  <a:cubicBezTo>
                    <a:pt x="1" y="63"/>
                    <a:pt x="115" y="149"/>
                    <a:pt x="354" y="340"/>
                  </a:cubicBezTo>
                  <a:cubicBezTo>
                    <a:pt x="593" y="541"/>
                    <a:pt x="870" y="780"/>
                    <a:pt x="1109" y="818"/>
                  </a:cubicBezTo>
                  <a:cubicBezTo>
                    <a:pt x="1189" y="846"/>
                    <a:pt x="1260" y="856"/>
                    <a:pt x="1317" y="856"/>
                  </a:cubicBezTo>
                  <a:cubicBezTo>
                    <a:pt x="1430" y="856"/>
                    <a:pt x="1485" y="818"/>
                    <a:pt x="1434" y="818"/>
                  </a:cubicBezTo>
                  <a:cubicBezTo>
                    <a:pt x="1348" y="780"/>
                    <a:pt x="1310" y="780"/>
                    <a:pt x="1195" y="741"/>
                  </a:cubicBezTo>
                  <a:cubicBezTo>
                    <a:pt x="1109" y="741"/>
                    <a:pt x="517" y="388"/>
                    <a:pt x="393" y="225"/>
                  </a:cubicBezTo>
                  <a:cubicBezTo>
                    <a:pt x="303" y="98"/>
                    <a:pt x="231" y="0"/>
                    <a:pt x="1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0"/>
            <p:cNvSpPr/>
            <p:nvPr/>
          </p:nvSpPr>
          <p:spPr>
            <a:xfrm>
              <a:off x="3728196" y="2283410"/>
              <a:ext cx="45350" cy="27265"/>
            </a:xfrm>
            <a:custGeom>
              <a:rect b="b" l="l" r="r" t="t"/>
              <a:pathLst>
                <a:path extrusionOk="0" h="894" w="1487">
                  <a:moveTo>
                    <a:pt x="155" y="0"/>
                  </a:moveTo>
                  <a:cubicBezTo>
                    <a:pt x="132" y="0"/>
                    <a:pt x="106" y="7"/>
                    <a:pt x="77" y="21"/>
                  </a:cubicBezTo>
                  <a:cubicBezTo>
                    <a:pt x="0" y="59"/>
                    <a:pt x="124" y="183"/>
                    <a:pt x="363" y="384"/>
                  </a:cubicBezTo>
                  <a:cubicBezTo>
                    <a:pt x="602" y="575"/>
                    <a:pt x="918" y="776"/>
                    <a:pt x="1156" y="862"/>
                  </a:cubicBezTo>
                  <a:cubicBezTo>
                    <a:pt x="1218" y="885"/>
                    <a:pt x="1275" y="894"/>
                    <a:pt x="1322" y="894"/>
                  </a:cubicBezTo>
                  <a:cubicBezTo>
                    <a:pt x="1429" y="894"/>
                    <a:pt x="1487" y="847"/>
                    <a:pt x="1434" y="814"/>
                  </a:cubicBezTo>
                  <a:cubicBezTo>
                    <a:pt x="1357" y="814"/>
                    <a:pt x="1357" y="814"/>
                    <a:pt x="1233" y="776"/>
                  </a:cubicBezTo>
                  <a:cubicBezTo>
                    <a:pt x="1156" y="737"/>
                    <a:pt x="516" y="422"/>
                    <a:pt x="402" y="260"/>
                  </a:cubicBezTo>
                  <a:cubicBezTo>
                    <a:pt x="300" y="127"/>
                    <a:pt x="256" y="0"/>
                    <a:pt x="15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0"/>
            <p:cNvSpPr/>
            <p:nvPr/>
          </p:nvSpPr>
          <p:spPr>
            <a:xfrm>
              <a:off x="3745092" y="2283410"/>
              <a:ext cx="43001" cy="25953"/>
            </a:xfrm>
            <a:custGeom>
              <a:rect b="b" l="l" r="r" t="t"/>
              <a:pathLst>
                <a:path extrusionOk="0" h="851" w="1410">
                  <a:moveTo>
                    <a:pt x="143" y="0"/>
                  </a:moveTo>
                  <a:cubicBezTo>
                    <a:pt x="126" y="0"/>
                    <a:pt x="107" y="7"/>
                    <a:pt x="86" y="21"/>
                  </a:cubicBezTo>
                  <a:cubicBezTo>
                    <a:pt x="0" y="59"/>
                    <a:pt x="125" y="183"/>
                    <a:pt x="325" y="336"/>
                  </a:cubicBezTo>
                  <a:cubicBezTo>
                    <a:pt x="564" y="537"/>
                    <a:pt x="841" y="737"/>
                    <a:pt x="1080" y="814"/>
                  </a:cubicBezTo>
                  <a:cubicBezTo>
                    <a:pt x="1143" y="841"/>
                    <a:pt x="1201" y="851"/>
                    <a:pt x="1249" y="851"/>
                  </a:cubicBezTo>
                  <a:cubicBezTo>
                    <a:pt x="1354" y="851"/>
                    <a:pt x="1410" y="802"/>
                    <a:pt x="1357" y="776"/>
                  </a:cubicBezTo>
                  <a:cubicBezTo>
                    <a:pt x="1281" y="776"/>
                    <a:pt x="1243" y="776"/>
                    <a:pt x="1157" y="737"/>
                  </a:cubicBezTo>
                  <a:cubicBezTo>
                    <a:pt x="1080" y="699"/>
                    <a:pt x="478" y="384"/>
                    <a:pt x="364" y="260"/>
                  </a:cubicBezTo>
                  <a:cubicBezTo>
                    <a:pt x="262" y="127"/>
                    <a:pt x="218" y="0"/>
                    <a:pt x="14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0"/>
            <p:cNvSpPr/>
            <p:nvPr/>
          </p:nvSpPr>
          <p:spPr>
            <a:xfrm>
              <a:off x="3762293" y="2284965"/>
              <a:ext cx="39677" cy="23727"/>
            </a:xfrm>
            <a:custGeom>
              <a:rect b="b" l="l" r="r" t="t"/>
              <a:pathLst>
                <a:path extrusionOk="0" h="778" w="1301">
                  <a:moveTo>
                    <a:pt x="120" y="1"/>
                  </a:moveTo>
                  <a:cubicBezTo>
                    <a:pt x="107" y="1"/>
                    <a:pt x="92" y="3"/>
                    <a:pt x="77" y="8"/>
                  </a:cubicBezTo>
                  <a:cubicBezTo>
                    <a:pt x="0" y="46"/>
                    <a:pt x="115" y="170"/>
                    <a:pt x="316" y="333"/>
                  </a:cubicBezTo>
                  <a:cubicBezTo>
                    <a:pt x="554" y="486"/>
                    <a:pt x="793" y="686"/>
                    <a:pt x="994" y="763"/>
                  </a:cubicBezTo>
                  <a:cubicBezTo>
                    <a:pt x="1038" y="773"/>
                    <a:pt x="1077" y="777"/>
                    <a:pt x="1112" y="777"/>
                  </a:cubicBezTo>
                  <a:cubicBezTo>
                    <a:pt x="1237" y="777"/>
                    <a:pt x="1301" y="725"/>
                    <a:pt x="1271" y="725"/>
                  </a:cubicBezTo>
                  <a:cubicBezTo>
                    <a:pt x="1233" y="705"/>
                    <a:pt x="1214" y="705"/>
                    <a:pt x="1189" y="705"/>
                  </a:cubicBezTo>
                  <a:cubicBezTo>
                    <a:pt x="1164" y="705"/>
                    <a:pt x="1132" y="705"/>
                    <a:pt x="1070" y="686"/>
                  </a:cubicBezTo>
                  <a:cubicBezTo>
                    <a:pt x="994" y="648"/>
                    <a:pt x="478" y="371"/>
                    <a:pt x="354" y="209"/>
                  </a:cubicBezTo>
                  <a:cubicBezTo>
                    <a:pt x="254" y="108"/>
                    <a:pt x="212" y="1"/>
                    <a:pt x="12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80"/>
            <p:cNvSpPr/>
            <p:nvPr/>
          </p:nvSpPr>
          <p:spPr>
            <a:xfrm>
              <a:off x="3776840" y="2284447"/>
              <a:ext cx="38030" cy="22507"/>
            </a:xfrm>
            <a:custGeom>
              <a:rect b="b" l="l" r="r" t="t"/>
              <a:pathLst>
                <a:path extrusionOk="0" h="738" w="1247">
                  <a:moveTo>
                    <a:pt x="148" y="1"/>
                  </a:moveTo>
                  <a:cubicBezTo>
                    <a:pt x="127" y="1"/>
                    <a:pt x="104" y="8"/>
                    <a:pt x="77" y="25"/>
                  </a:cubicBezTo>
                  <a:cubicBezTo>
                    <a:pt x="1" y="63"/>
                    <a:pt x="77" y="149"/>
                    <a:pt x="278" y="302"/>
                  </a:cubicBezTo>
                  <a:cubicBezTo>
                    <a:pt x="517" y="464"/>
                    <a:pt x="756" y="665"/>
                    <a:pt x="956" y="703"/>
                  </a:cubicBezTo>
                  <a:cubicBezTo>
                    <a:pt x="1007" y="729"/>
                    <a:pt x="1059" y="737"/>
                    <a:pt x="1103" y="737"/>
                  </a:cubicBezTo>
                  <a:cubicBezTo>
                    <a:pt x="1191" y="737"/>
                    <a:pt x="1246" y="703"/>
                    <a:pt x="1195" y="703"/>
                  </a:cubicBezTo>
                  <a:cubicBezTo>
                    <a:pt x="1109" y="665"/>
                    <a:pt x="1109" y="665"/>
                    <a:pt x="995" y="665"/>
                  </a:cubicBezTo>
                  <a:cubicBezTo>
                    <a:pt x="956" y="627"/>
                    <a:pt x="440" y="350"/>
                    <a:pt x="316" y="226"/>
                  </a:cubicBezTo>
                  <a:cubicBezTo>
                    <a:pt x="256" y="98"/>
                    <a:pt x="220" y="1"/>
                    <a:pt x="148"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80"/>
            <p:cNvSpPr/>
            <p:nvPr/>
          </p:nvSpPr>
          <p:spPr>
            <a:xfrm>
              <a:off x="3794925" y="2286124"/>
              <a:ext cx="32175" cy="19091"/>
            </a:xfrm>
            <a:custGeom>
              <a:rect b="b" l="l" r="r" t="t"/>
              <a:pathLst>
                <a:path extrusionOk="0" h="626" w="1055">
                  <a:moveTo>
                    <a:pt x="114" y="1"/>
                  </a:moveTo>
                  <a:cubicBezTo>
                    <a:pt x="105" y="1"/>
                    <a:pt x="96" y="3"/>
                    <a:pt x="86" y="8"/>
                  </a:cubicBezTo>
                  <a:cubicBezTo>
                    <a:pt x="0" y="56"/>
                    <a:pt x="86" y="132"/>
                    <a:pt x="277" y="247"/>
                  </a:cubicBezTo>
                  <a:cubicBezTo>
                    <a:pt x="440" y="409"/>
                    <a:pt x="641" y="572"/>
                    <a:pt x="803" y="610"/>
                  </a:cubicBezTo>
                  <a:cubicBezTo>
                    <a:pt x="848" y="621"/>
                    <a:pt x="890" y="626"/>
                    <a:pt x="925" y="626"/>
                  </a:cubicBezTo>
                  <a:cubicBezTo>
                    <a:pt x="1011" y="626"/>
                    <a:pt x="1055" y="599"/>
                    <a:pt x="994" y="572"/>
                  </a:cubicBezTo>
                  <a:cubicBezTo>
                    <a:pt x="956" y="572"/>
                    <a:pt x="956" y="572"/>
                    <a:pt x="841" y="534"/>
                  </a:cubicBezTo>
                  <a:cubicBezTo>
                    <a:pt x="803" y="534"/>
                    <a:pt x="363" y="295"/>
                    <a:pt x="277" y="171"/>
                  </a:cubicBezTo>
                  <a:cubicBezTo>
                    <a:pt x="211" y="104"/>
                    <a:pt x="173" y="1"/>
                    <a:pt x="11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0"/>
            <p:cNvSpPr/>
            <p:nvPr/>
          </p:nvSpPr>
          <p:spPr>
            <a:xfrm>
              <a:off x="3808313" y="2284965"/>
              <a:ext cx="31168" cy="19091"/>
            </a:xfrm>
            <a:custGeom>
              <a:rect b="b" l="l" r="r" t="t"/>
              <a:pathLst>
                <a:path extrusionOk="0" h="626" w="1022">
                  <a:moveTo>
                    <a:pt x="83" y="1"/>
                  </a:moveTo>
                  <a:cubicBezTo>
                    <a:pt x="70" y="1"/>
                    <a:pt x="55" y="3"/>
                    <a:pt x="39" y="8"/>
                  </a:cubicBezTo>
                  <a:cubicBezTo>
                    <a:pt x="1" y="46"/>
                    <a:pt x="77" y="132"/>
                    <a:pt x="240" y="247"/>
                  </a:cubicBezTo>
                  <a:cubicBezTo>
                    <a:pt x="402" y="409"/>
                    <a:pt x="641" y="524"/>
                    <a:pt x="794" y="610"/>
                  </a:cubicBezTo>
                  <a:cubicBezTo>
                    <a:pt x="842" y="621"/>
                    <a:pt x="882" y="626"/>
                    <a:pt x="914" y="626"/>
                  </a:cubicBezTo>
                  <a:cubicBezTo>
                    <a:pt x="991" y="626"/>
                    <a:pt x="1022" y="599"/>
                    <a:pt x="995" y="572"/>
                  </a:cubicBezTo>
                  <a:cubicBezTo>
                    <a:pt x="918" y="572"/>
                    <a:pt x="918" y="572"/>
                    <a:pt x="842" y="524"/>
                  </a:cubicBezTo>
                  <a:cubicBezTo>
                    <a:pt x="794" y="524"/>
                    <a:pt x="364" y="285"/>
                    <a:pt x="278" y="170"/>
                  </a:cubicBezTo>
                  <a:cubicBezTo>
                    <a:pt x="211" y="104"/>
                    <a:pt x="174" y="1"/>
                    <a:pt x="8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0"/>
            <p:cNvSpPr/>
            <p:nvPr/>
          </p:nvSpPr>
          <p:spPr>
            <a:xfrm>
              <a:off x="3822891" y="2286063"/>
              <a:ext cx="25252" cy="15493"/>
            </a:xfrm>
            <a:custGeom>
              <a:rect b="b" l="l" r="r" t="t"/>
              <a:pathLst>
                <a:path extrusionOk="0" h="508" w="828">
                  <a:moveTo>
                    <a:pt x="79" y="1"/>
                  </a:moveTo>
                  <a:cubicBezTo>
                    <a:pt x="67" y="1"/>
                    <a:pt x="53" y="4"/>
                    <a:pt x="39" y="10"/>
                  </a:cubicBezTo>
                  <a:cubicBezTo>
                    <a:pt x="1" y="58"/>
                    <a:pt x="77" y="96"/>
                    <a:pt x="201" y="211"/>
                  </a:cubicBezTo>
                  <a:cubicBezTo>
                    <a:pt x="364" y="335"/>
                    <a:pt x="517" y="450"/>
                    <a:pt x="641" y="488"/>
                  </a:cubicBezTo>
                  <a:cubicBezTo>
                    <a:pt x="675" y="502"/>
                    <a:pt x="707" y="508"/>
                    <a:pt x="733" y="508"/>
                  </a:cubicBezTo>
                  <a:cubicBezTo>
                    <a:pt x="795" y="508"/>
                    <a:pt x="827" y="476"/>
                    <a:pt x="794" y="450"/>
                  </a:cubicBezTo>
                  <a:lnTo>
                    <a:pt x="679" y="450"/>
                  </a:lnTo>
                  <a:cubicBezTo>
                    <a:pt x="641" y="411"/>
                    <a:pt x="278" y="249"/>
                    <a:pt x="240" y="134"/>
                  </a:cubicBezTo>
                  <a:cubicBezTo>
                    <a:pt x="176" y="71"/>
                    <a:pt x="139" y="1"/>
                    <a:pt x="7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0"/>
            <p:cNvSpPr/>
            <p:nvPr/>
          </p:nvSpPr>
          <p:spPr>
            <a:xfrm>
              <a:off x="3835151" y="2286063"/>
              <a:ext cx="23026" cy="14212"/>
            </a:xfrm>
            <a:custGeom>
              <a:rect b="b" l="l" r="r" t="t"/>
              <a:pathLst>
                <a:path extrusionOk="0" h="466" w="755">
                  <a:moveTo>
                    <a:pt x="74" y="1"/>
                  </a:moveTo>
                  <a:cubicBezTo>
                    <a:pt x="63" y="1"/>
                    <a:pt x="51" y="4"/>
                    <a:pt x="38" y="10"/>
                  </a:cubicBezTo>
                  <a:cubicBezTo>
                    <a:pt x="0" y="58"/>
                    <a:pt x="76" y="96"/>
                    <a:pt x="201" y="211"/>
                  </a:cubicBezTo>
                  <a:cubicBezTo>
                    <a:pt x="315" y="297"/>
                    <a:pt x="478" y="411"/>
                    <a:pt x="592" y="450"/>
                  </a:cubicBezTo>
                  <a:cubicBezTo>
                    <a:pt x="629" y="461"/>
                    <a:pt x="658" y="465"/>
                    <a:pt x="681" y="465"/>
                  </a:cubicBezTo>
                  <a:cubicBezTo>
                    <a:pt x="736" y="465"/>
                    <a:pt x="755" y="438"/>
                    <a:pt x="755" y="411"/>
                  </a:cubicBezTo>
                  <a:lnTo>
                    <a:pt x="631" y="411"/>
                  </a:lnTo>
                  <a:cubicBezTo>
                    <a:pt x="592" y="373"/>
                    <a:pt x="277" y="211"/>
                    <a:pt x="201" y="134"/>
                  </a:cubicBezTo>
                  <a:cubicBezTo>
                    <a:pt x="161" y="71"/>
                    <a:pt x="128" y="1"/>
                    <a:pt x="7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0"/>
            <p:cNvSpPr/>
            <p:nvPr/>
          </p:nvSpPr>
          <p:spPr>
            <a:xfrm>
              <a:off x="3848540" y="2284874"/>
              <a:ext cx="20433" cy="13114"/>
            </a:xfrm>
            <a:custGeom>
              <a:rect b="b" l="l" r="r" t="t"/>
              <a:pathLst>
                <a:path extrusionOk="0" h="430" w="670">
                  <a:moveTo>
                    <a:pt x="60" y="1"/>
                  </a:moveTo>
                  <a:cubicBezTo>
                    <a:pt x="53" y="1"/>
                    <a:pt x="46" y="4"/>
                    <a:pt x="39" y="11"/>
                  </a:cubicBezTo>
                  <a:cubicBezTo>
                    <a:pt x="1" y="49"/>
                    <a:pt x="39" y="97"/>
                    <a:pt x="153" y="173"/>
                  </a:cubicBezTo>
                  <a:cubicBezTo>
                    <a:pt x="278" y="288"/>
                    <a:pt x="392" y="374"/>
                    <a:pt x="517" y="412"/>
                  </a:cubicBezTo>
                  <a:cubicBezTo>
                    <a:pt x="555" y="425"/>
                    <a:pt x="584" y="429"/>
                    <a:pt x="607" y="429"/>
                  </a:cubicBezTo>
                  <a:cubicBezTo>
                    <a:pt x="652" y="429"/>
                    <a:pt x="669" y="412"/>
                    <a:pt x="669" y="412"/>
                  </a:cubicBezTo>
                  <a:cubicBezTo>
                    <a:pt x="631" y="374"/>
                    <a:pt x="593" y="374"/>
                    <a:pt x="555" y="374"/>
                  </a:cubicBezTo>
                  <a:cubicBezTo>
                    <a:pt x="517" y="374"/>
                    <a:pt x="239" y="212"/>
                    <a:pt x="153" y="135"/>
                  </a:cubicBezTo>
                  <a:cubicBezTo>
                    <a:pt x="122" y="65"/>
                    <a:pt x="91" y="1"/>
                    <a:pt x="60"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80"/>
            <p:cNvSpPr/>
            <p:nvPr/>
          </p:nvSpPr>
          <p:spPr>
            <a:xfrm>
              <a:off x="3860495" y="2284752"/>
              <a:ext cx="21501" cy="12047"/>
            </a:xfrm>
            <a:custGeom>
              <a:rect b="b" l="l" r="r" t="t"/>
              <a:pathLst>
                <a:path extrusionOk="0" h="395" w="705">
                  <a:moveTo>
                    <a:pt x="91" y="0"/>
                  </a:moveTo>
                  <a:cubicBezTo>
                    <a:pt x="78" y="0"/>
                    <a:pt x="61" y="5"/>
                    <a:pt x="39" y="15"/>
                  </a:cubicBezTo>
                  <a:cubicBezTo>
                    <a:pt x="0" y="15"/>
                    <a:pt x="39" y="53"/>
                    <a:pt x="163" y="177"/>
                  </a:cubicBezTo>
                  <a:cubicBezTo>
                    <a:pt x="277" y="254"/>
                    <a:pt x="440" y="340"/>
                    <a:pt x="516" y="378"/>
                  </a:cubicBezTo>
                  <a:cubicBezTo>
                    <a:pt x="558" y="391"/>
                    <a:pt x="594" y="395"/>
                    <a:pt x="622" y="395"/>
                  </a:cubicBezTo>
                  <a:cubicBezTo>
                    <a:pt x="679" y="395"/>
                    <a:pt x="704" y="378"/>
                    <a:pt x="679" y="378"/>
                  </a:cubicBezTo>
                  <a:cubicBezTo>
                    <a:pt x="641" y="378"/>
                    <a:pt x="602" y="378"/>
                    <a:pt x="564" y="340"/>
                  </a:cubicBezTo>
                  <a:cubicBezTo>
                    <a:pt x="516" y="340"/>
                    <a:pt x="239" y="177"/>
                    <a:pt x="201" y="101"/>
                  </a:cubicBezTo>
                  <a:cubicBezTo>
                    <a:pt x="145" y="38"/>
                    <a:pt x="130" y="0"/>
                    <a:pt x="9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80"/>
            <p:cNvSpPr/>
            <p:nvPr/>
          </p:nvSpPr>
          <p:spPr>
            <a:xfrm>
              <a:off x="3871565" y="2284752"/>
              <a:ext cx="16926" cy="9576"/>
            </a:xfrm>
            <a:custGeom>
              <a:rect b="b" l="l" r="r" t="t"/>
              <a:pathLst>
                <a:path extrusionOk="0" h="314" w="555">
                  <a:moveTo>
                    <a:pt x="69" y="0"/>
                  </a:moveTo>
                  <a:cubicBezTo>
                    <a:pt x="59" y="0"/>
                    <a:pt x="49" y="5"/>
                    <a:pt x="39" y="15"/>
                  </a:cubicBezTo>
                  <a:cubicBezTo>
                    <a:pt x="0" y="15"/>
                    <a:pt x="39" y="53"/>
                    <a:pt x="153" y="139"/>
                  </a:cubicBezTo>
                  <a:cubicBezTo>
                    <a:pt x="239" y="216"/>
                    <a:pt x="354" y="292"/>
                    <a:pt x="440" y="292"/>
                  </a:cubicBezTo>
                  <a:cubicBezTo>
                    <a:pt x="465" y="308"/>
                    <a:pt x="487" y="313"/>
                    <a:pt x="504" y="313"/>
                  </a:cubicBezTo>
                  <a:cubicBezTo>
                    <a:pt x="538" y="313"/>
                    <a:pt x="555" y="292"/>
                    <a:pt x="555" y="292"/>
                  </a:cubicBezTo>
                  <a:lnTo>
                    <a:pt x="478" y="292"/>
                  </a:lnTo>
                  <a:cubicBezTo>
                    <a:pt x="440" y="292"/>
                    <a:pt x="201" y="139"/>
                    <a:pt x="153" y="101"/>
                  </a:cubicBezTo>
                  <a:cubicBezTo>
                    <a:pt x="125" y="38"/>
                    <a:pt x="97" y="0"/>
                    <a:pt x="6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0"/>
            <p:cNvSpPr/>
            <p:nvPr/>
          </p:nvSpPr>
          <p:spPr>
            <a:xfrm>
              <a:off x="3882331" y="2283562"/>
              <a:ext cx="18390" cy="10095"/>
            </a:xfrm>
            <a:custGeom>
              <a:rect b="b" l="l" r="r" t="t"/>
              <a:pathLst>
                <a:path extrusionOk="0" h="331" w="603">
                  <a:moveTo>
                    <a:pt x="76" y="1"/>
                  </a:moveTo>
                  <a:cubicBezTo>
                    <a:pt x="64" y="1"/>
                    <a:pt x="52" y="5"/>
                    <a:pt x="39" y="16"/>
                  </a:cubicBezTo>
                  <a:cubicBezTo>
                    <a:pt x="1" y="16"/>
                    <a:pt x="39" y="54"/>
                    <a:pt x="163" y="140"/>
                  </a:cubicBezTo>
                  <a:cubicBezTo>
                    <a:pt x="240" y="216"/>
                    <a:pt x="364" y="293"/>
                    <a:pt x="440" y="331"/>
                  </a:cubicBezTo>
                  <a:cubicBezTo>
                    <a:pt x="517" y="331"/>
                    <a:pt x="603" y="293"/>
                    <a:pt x="565" y="293"/>
                  </a:cubicBezTo>
                  <a:lnTo>
                    <a:pt x="479" y="293"/>
                  </a:lnTo>
                  <a:cubicBezTo>
                    <a:pt x="440" y="293"/>
                    <a:pt x="202" y="140"/>
                    <a:pt x="163" y="92"/>
                  </a:cubicBezTo>
                  <a:cubicBezTo>
                    <a:pt x="135" y="36"/>
                    <a:pt x="107" y="1"/>
                    <a:pt x="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0"/>
            <p:cNvSpPr/>
            <p:nvPr/>
          </p:nvSpPr>
          <p:spPr>
            <a:xfrm>
              <a:off x="3892242" y="2282861"/>
              <a:ext cx="13144" cy="8478"/>
            </a:xfrm>
            <a:custGeom>
              <a:rect b="b" l="l" r="r" t="t"/>
              <a:pathLst>
                <a:path extrusionOk="0" h="278" w="431">
                  <a:moveTo>
                    <a:pt x="39" y="0"/>
                  </a:moveTo>
                  <a:cubicBezTo>
                    <a:pt x="1" y="39"/>
                    <a:pt x="39" y="77"/>
                    <a:pt x="115" y="115"/>
                  </a:cubicBezTo>
                  <a:cubicBezTo>
                    <a:pt x="192" y="201"/>
                    <a:pt x="278" y="239"/>
                    <a:pt x="354" y="278"/>
                  </a:cubicBezTo>
                  <a:lnTo>
                    <a:pt x="431" y="278"/>
                  </a:lnTo>
                  <a:cubicBezTo>
                    <a:pt x="431" y="239"/>
                    <a:pt x="393" y="239"/>
                    <a:pt x="393" y="239"/>
                  </a:cubicBezTo>
                  <a:cubicBezTo>
                    <a:pt x="354" y="239"/>
                    <a:pt x="154" y="115"/>
                    <a:pt x="115" y="77"/>
                  </a:cubicBezTo>
                  <a:cubicBezTo>
                    <a:pt x="77" y="39"/>
                    <a:pt x="77" y="0"/>
                    <a:pt x="3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0"/>
            <p:cNvSpPr/>
            <p:nvPr/>
          </p:nvSpPr>
          <p:spPr>
            <a:xfrm>
              <a:off x="3903039" y="2281244"/>
              <a:ext cx="13419" cy="8295"/>
            </a:xfrm>
            <a:custGeom>
              <a:rect b="b" l="l" r="r" t="t"/>
              <a:pathLst>
                <a:path extrusionOk="0" h="272" w="440">
                  <a:moveTo>
                    <a:pt x="31" y="0"/>
                  </a:moveTo>
                  <a:cubicBezTo>
                    <a:pt x="21" y="0"/>
                    <a:pt x="11" y="5"/>
                    <a:pt x="0" y="15"/>
                  </a:cubicBezTo>
                  <a:cubicBezTo>
                    <a:pt x="0" y="15"/>
                    <a:pt x="0" y="53"/>
                    <a:pt x="77" y="92"/>
                  </a:cubicBezTo>
                  <a:cubicBezTo>
                    <a:pt x="163" y="168"/>
                    <a:pt x="239" y="254"/>
                    <a:pt x="316" y="254"/>
                  </a:cubicBezTo>
                  <a:cubicBezTo>
                    <a:pt x="344" y="267"/>
                    <a:pt x="368" y="271"/>
                    <a:pt x="386" y="271"/>
                  </a:cubicBezTo>
                  <a:cubicBezTo>
                    <a:pt x="423" y="271"/>
                    <a:pt x="440" y="254"/>
                    <a:pt x="440" y="254"/>
                  </a:cubicBezTo>
                  <a:lnTo>
                    <a:pt x="363" y="254"/>
                  </a:lnTo>
                  <a:cubicBezTo>
                    <a:pt x="316" y="216"/>
                    <a:pt x="125" y="130"/>
                    <a:pt x="125" y="92"/>
                  </a:cubicBezTo>
                  <a:cubicBezTo>
                    <a:pt x="90" y="36"/>
                    <a:pt x="60" y="0"/>
                    <a:pt x="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0"/>
            <p:cNvSpPr/>
            <p:nvPr/>
          </p:nvSpPr>
          <p:spPr>
            <a:xfrm>
              <a:off x="3914109" y="2281214"/>
              <a:ext cx="14608" cy="6618"/>
            </a:xfrm>
            <a:custGeom>
              <a:rect b="b" l="l" r="r" t="t"/>
              <a:pathLst>
                <a:path extrusionOk="0" h="217" w="479">
                  <a:moveTo>
                    <a:pt x="34" y="0"/>
                  </a:moveTo>
                  <a:cubicBezTo>
                    <a:pt x="23" y="0"/>
                    <a:pt x="12" y="5"/>
                    <a:pt x="0" y="16"/>
                  </a:cubicBezTo>
                  <a:cubicBezTo>
                    <a:pt x="0" y="54"/>
                    <a:pt x="39" y="54"/>
                    <a:pt x="115" y="93"/>
                  </a:cubicBezTo>
                  <a:cubicBezTo>
                    <a:pt x="192" y="131"/>
                    <a:pt x="316" y="217"/>
                    <a:pt x="354" y="217"/>
                  </a:cubicBezTo>
                  <a:cubicBezTo>
                    <a:pt x="430" y="217"/>
                    <a:pt x="478" y="169"/>
                    <a:pt x="478" y="169"/>
                  </a:cubicBezTo>
                  <a:lnTo>
                    <a:pt x="392" y="169"/>
                  </a:lnTo>
                  <a:cubicBezTo>
                    <a:pt x="354" y="169"/>
                    <a:pt x="153" y="93"/>
                    <a:pt x="115" y="54"/>
                  </a:cubicBezTo>
                  <a:cubicBezTo>
                    <a:pt x="88" y="27"/>
                    <a:pt x="61" y="0"/>
                    <a:pt x="3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80"/>
            <p:cNvSpPr/>
            <p:nvPr/>
          </p:nvSpPr>
          <p:spPr>
            <a:xfrm>
              <a:off x="3924905" y="2279903"/>
              <a:ext cx="15737" cy="6496"/>
            </a:xfrm>
            <a:custGeom>
              <a:rect b="b" l="l" r="r" t="t"/>
              <a:pathLst>
                <a:path extrusionOk="0" h="213" w="516">
                  <a:moveTo>
                    <a:pt x="65" y="1"/>
                  </a:moveTo>
                  <a:cubicBezTo>
                    <a:pt x="58" y="1"/>
                    <a:pt x="50" y="7"/>
                    <a:pt x="38" y="21"/>
                  </a:cubicBezTo>
                  <a:cubicBezTo>
                    <a:pt x="0" y="59"/>
                    <a:pt x="38" y="59"/>
                    <a:pt x="124" y="97"/>
                  </a:cubicBezTo>
                  <a:cubicBezTo>
                    <a:pt x="201" y="136"/>
                    <a:pt x="315" y="212"/>
                    <a:pt x="401" y="212"/>
                  </a:cubicBezTo>
                  <a:cubicBezTo>
                    <a:pt x="478" y="212"/>
                    <a:pt x="516" y="174"/>
                    <a:pt x="478" y="174"/>
                  </a:cubicBezTo>
                  <a:lnTo>
                    <a:pt x="401" y="174"/>
                  </a:lnTo>
                  <a:cubicBezTo>
                    <a:pt x="401" y="174"/>
                    <a:pt x="162" y="97"/>
                    <a:pt x="124" y="59"/>
                  </a:cubicBezTo>
                  <a:cubicBezTo>
                    <a:pt x="91" y="32"/>
                    <a:pt x="81" y="1"/>
                    <a:pt x="6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80"/>
            <p:cNvSpPr/>
            <p:nvPr/>
          </p:nvSpPr>
          <p:spPr>
            <a:xfrm>
              <a:off x="3935976" y="2278591"/>
              <a:ext cx="15767" cy="4300"/>
            </a:xfrm>
            <a:custGeom>
              <a:rect b="b" l="l" r="r" t="t"/>
              <a:pathLst>
                <a:path extrusionOk="0" h="141" w="517">
                  <a:moveTo>
                    <a:pt x="33" y="1"/>
                  </a:moveTo>
                  <a:cubicBezTo>
                    <a:pt x="22" y="1"/>
                    <a:pt x="11" y="5"/>
                    <a:pt x="0" y="16"/>
                  </a:cubicBezTo>
                  <a:cubicBezTo>
                    <a:pt x="0" y="64"/>
                    <a:pt x="38" y="64"/>
                    <a:pt x="115" y="102"/>
                  </a:cubicBezTo>
                  <a:cubicBezTo>
                    <a:pt x="191" y="140"/>
                    <a:pt x="315" y="140"/>
                    <a:pt x="392" y="140"/>
                  </a:cubicBezTo>
                  <a:cubicBezTo>
                    <a:pt x="478" y="140"/>
                    <a:pt x="516" y="102"/>
                    <a:pt x="478" y="102"/>
                  </a:cubicBezTo>
                  <a:lnTo>
                    <a:pt x="392" y="102"/>
                  </a:lnTo>
                  <a:cubicBezTo>
                    <a:pt x="392" y="113"/>
                    <a:pt x="371" y="118"/>
                    <a:pt x="341" y="118"/>
                  </a:cubicBezTo>
                  <a:cubicBezTo>
                    <a:pt x="269" y="118"/>
                    <a:pt x="142" y="91"/>
                    <a:pt x="115" y="64"/>
                  </a:cubicBezTo>
                  <a:cubicBezTo>
                    <a:pt x="87" y="30"/>
                    <a:pt x="60" y="1"/>
                    <a:pt x="3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80"/>
            <p:cNvSpPr/>
            <p:nvPr/>
          </p:nvSpPr>
          <p:spPr>
            <a:xfrm>
              <a:off x="3138070" y="2305886"/>
              <a:ext cx="21897" cy="34127"/>
            </a:xfrm>
            <a:custGeom>
              <a:rect b="b" l="l" r="r" t="t"/>
              <a:pathLst>
                <a:path extrusionOk="0" h="1119" w="718">
                  <a:moveTo>
                    <a:pt x="240" y="0"/>
                  </a:moveTo>
                  <a:cubicBezTo>
                    <a:pt x="201" y="0"/>
                    <a:pt x="163" y="39"/>
                    <a:pt x="125" y="77"/>
                  </a:cubicBezTo>
                  <a:cubicBezTo>
                    <a:pt x="77" y="125"/>
                    <a:pt x="39" y="163"/>
                    <a:pt x="1" y="201"/>
                  </a:cubicBezTo>
                  <a:cubicBezTo>
                    <a:pt x="77" y="316"/>
                    <a:pt x="201" y="440"/>
                    <a:pt x="278" y="641"/>
                  </a:cubicBezTo>
                  <a:cubicBezTo>
                    <a:pt x="402" y="793"/>
                    <a:pt x="479" y="956"/>
                    <a:pt x="555" y="1118"/>
                  </a:cubicBezTo>
                  <a:cubicBezTo>
                    <a:pt x="603" y="1118"/>
                    <a:pt x="641" y="1080"/>
                    <a:pt x="717" y="1032"/>
                  </a:cubicBezTo>
                  <a:cubicBezTo>
                    <a:pt x="679" y="956"/>
                    <a:pt x="641" y="879"/>
                    <a:pt x="603" y="793"/>
                  </a:cubicBezTo>
                  <a:cubicBezTo>
                    <a:pt x="440" y="478"/>
                    <a:pt x="316" y="201"/>
                    <a:pt x="24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80"/>
            <p:cNvSpPr/>
            <p:nvPr/>
          </p:nvSpPr>
          <p:spPr>
            <a:xfrm>
              <a:off x="3156429" y="2341141"/>
              <a:ext cx="39952" cy="71700"/>
            </a:xfrm>
            <a:custGeom>
              <a:rect b="b" l="l" r="r" t="t"/>
              <a:pathLst>
                <a:path extrusionOk="0" h="2351" w="1310">
                  <a:moveTo>
                    <a:pt x="154" y="0"/>
                  </a:moveTo>
                  <a:cubicBezTo>
                    <a:pt x="115" y="39"/>
                    <a:pt x="77" y="39"/>
                    <a:pt x="1" y="77"/>
                  </a:cubicBezTo>
                  <a:cubicBezTo>
                    <a:pt x="240" y="516"/>
                    <a:pt x="431" y="956"/>
                    <a:pt x="593" y="1195"/>
                  </a:cubicBezTo>
                  <a:cubicBezTo>
                    <a:pt x="870" y="1711"/>
                    <a:pt x="909" y="1787"/>
                    <a:pt x="1147" y="2189"/>
                  </a:cubicBezTo>
                  <a:cubicBezTo>
                    <a:pt x="1205" y="2298"/>
                    <a:pt x="1259" y="2351"/>
                    <a:pt x="1287" y="2351"/>
                  </a:cubicBezTo>
                  <a:cubicBezTo>
                    <a:pt x="1302" y="2351"/>
                    <a:pt x="1310" y="2338"/>
                    <a:pt x="1310" y="2313"/>
                  </a:cubicBezTo>
                  <a:cubicBezTo>
                    <a:pt x="1310" y="2227"/>
                    <a:pt x="1195" y="2026"/>
                    <a:pt x="1109" y="1912"/>
                  </a:cubicBezTo>
                  <a:cubicBezTo>
                    <a:pt x="956" y="1634"/>
                    <a:pt x="479" y="717"/>
                    <a:pt x="1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80"/>
            <p:cNvSpPr/>
            <p:nvPr/>
          </p:nvSpPr>
          <p:spPr>
            <a:xfrm>
              <a:off x="3121174" y="2290424"/>
              <a:ext cx="21897" cy="19274"/>
            </a:xfrm>
            <a:custGeom>
              <a:rect b="b" l="l" r="r" t="t"/>
              <a:pathLst>
                <a:path extrusionOk="0" h="632" w="718">
                  <a:moveTo>
                    <a:pt x="341" y="1"/>
                  </a:moveTo>
                  <a:cubicBezTo>
                    <a:pt x="306" y="1"/>
                    <a:pt x="278" y="10"/>
                    <a:pt x="240" y="30"/>
                  </a:cubicBezTo>
                  <a:cubicBezTo>
                    <a:pt x="154" y="68"/>
                    <a:pt x="77" y="106"/>
                    <a:pt x="39" y="154"/>
                  </a:cubicBezTo>
                  <a:cubicBezTo>
                    <a:pt x="1" y="268"/>
                    <a:pt x="201" y="345"/>
                    <a:pt x="392" y="546"/>
                  </a:cubicBezTo>
                  <a:cubicBezTo>
                    <a:pt x="440" y="546"/>
                    <a:pt x="440" y="584"/>
                    <a:pt x="478" y="632"/>
                  </a:cubicBezTo>
                  <a:cubicBezTo>
                    <a:pt x="555" y="546"/>
                    <a:pt x="631" y="469"/>
                    <a:pt x="717" y="393"/>
                  </a:cubicBezTo>
                  <a:cubicBezTo>
                    <a:pt x="631" y="192"/>
                    <a:pt x="555" y="68"/>
                    <a:pt x="478" y="30"/>
                  </a:cubicBezTo>
                  <a:cubicBezTo>
                    <a:pt x="416" y="10"/>
                    <a:pt x="376" y="1"/>
                    <a:pt x="3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80"/>
            <p:cNvSpPr/>
            <p:nvPr/>
          </p:nvSpPr>
          <p:spPr>
            <a:xfrm>
              <a:off x="3098149" y="2301281"/>
              <a:ext cx="26563" cy="22995"/>
            </a:xfrm>
            <a:custGeom>
              <a:rect b="b" l="l" r="r" t="t"/>
              <a:pathLst>
                <a:path extrusionOk="0" h="754" w="871">
                  <a:moveTo>
                    <a:pt x="315" y="1"/>
                  </a:moveTo>
                  <a:cubicBezTo>
                    <a:pt x="275" y="1"/>
                    <a:pt x="235" y="13"/>
                    <a:pt x="192" y="37"/>
                  </a:cubicBezTo>
                  <a:cubicBezTo>
                    <a:pt x="115" y="75"/>
                    <a:pt x="77" y="151"/>
                    <a:pt x="39" y="190"/>
                  </a:cubicBezTo>
                  <a:cubicBezTo>
                    <a:pt x="1" y="276"/>
                    <a:pt x="192" y="352"/>
                    <a:pt x="431" y="514"/>
                  </a:cubicBezTo>
                  <a:cubicBezTo>
                    <a:pt x="517" y="591"/>
                    <a:pt x="593" y="629"/>
                    <a:pt x="670" y="753"/>
                  </a:cubicBezTo>
                  <a:cubicBezTo>
                    <a:pt x="756" y="706"/>
                    <a:pt x="794" y="629"/>
                    <a:pt x="870" y="591"/>
                  </a:cubicBezTo>
                  <a:cubicBezTo>
                    <a:pt x="717" y="276"/>
                    <a:pt x="555" y="75"/>
                    <a:pt x="431" y="37"/>
                  </a:cubicBezTo>
                  <a:cubicBezTo>
                    <a:pt x="393" y="13"/>
                    <a:pt x="354" y="1"/>
                    <a:pt x="31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80"/>
            <p:cNvSpPr/>
            <p:nvPr/>
          </p:nvSpPr>
          <p:spPr>
            <a:xfrm>
              <a:off x="3121174" y="2321623"/>
              <a:ext cx="19274" cy="25679"/>
            </a:xfrm>
            <a:custGeom>
              <a:rect b="b" l="l" r="r" t="t"/>
              <a:pathLst>
                <a:path extrusionOk="0" h="842" w="632">
                  <a:moveTo>
                    <a:pt x="201" y="0"/>
                  </a:moveTo>
                  <a:cubicBezTo>
                    <a:pt x="115" y="39"/>
                    <a:pt x="39" y="125"/>
                    <a:pt x="1" y="163"/>
                  </a:cubicBezTo>
                  <a:cubicBezTo>
                    <a:pt x="39" y="239"/>
                    <a:pt x="115" y="325"/>
                    <a:pt x="201" y="402"/>
                  </a:cubicBezTo>
                  <a:cubicBezTo>
                    <a:pt x="278" y="564"/>
                    <a:pt x="392" y="679"/>
                    <a:pt x="478" y="841"/>
                  </a:cubicBezTo>
                  <a:cubicBezTo>
                    <a:pt x="555" y="841"/>
                    <a:pt x="593" y="841"/>
                    <a:pt x="631" y="803"/>
                  </a:cubicBezTo>
                  <a:cubicBezTo>
                    <a:pt x="593" y="717"/>
                    <a:pt x="555" y="640"/>
                    <a:pt x="517" y="564"/>
                  </a:cubicBezTo>
                  <a:cubicBezTo>
                    <a:pt x="392" y="363"/>
                    <a:pt x="278" y="163"/>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80"/>
            <p:cNvSpPr/>
            <p:nvPr/>
          </p:nvSpPr>
          <p:spPr>
            <a:xfrm>
              <a:off x="3138070" y="2348430"/>
              <a:ext cx="46082" cy="66759"/>
            </a:xfrm>
            <a:custGeom>
              <a:rect b="b" l="l" r="r" t="t"/>
              <a:pathLst>
                <a:path extrusionOk="0" h="2189" w="1511">
                  <a:moveTo>
                    <a:pt x="163" y="0"/>
                  </a:moveTo>
                  <a:cubicBezTo>
                    <a:pt x="77" y="39"/>
                    <a:pt x="39" y="39"/>
                    <a:pt x="1" y="39"/>
                  </a:cubicBezTo>
                  <a:cubicBezTo>
                    <a:pt x="278" y="478"/>
                    <a:pt x="517" y="918"/>
                    <a:pt x="679" y="1118"/>
                  </a:cubicBezTo>
                  <a:cubicBezTo>
                    <a:pt x="1033" y="1634"/>
                    <a:pt x="1081" y="1673"/>
                    <a:pt x="1358" y="2026"/>
                  </a:cubicBezTo>
                  <a:cubicBezTo>
                    <a:pt x="1435" y="2135"/>
                    <a:pt x="1477" y="2188"/>
                    <a:pt x="1497" y="2188"/>
                  </a:cubicBezTo>
                  <a:cubicBezTo>
                    <a:pt x="1506" y="2188"/>
                    <a:pt x="1511" y="2175"/>
                    <a:pt x="1511" y="2150"/>
                  </a:cubicBezTo>
                  <a:cubicBezTo>
                    <a:pt x="1511" y="2074"/>
                    <a:pt x="1358" y="1873"/>
                    <a:pt x="1272" y="1749"/>
                  </a:cubicBezTo>
                  <a:cubicBezTo>
                    <a:pt x="1119" y="1510"/>
                    <a:pt x="555" y="679"/>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80"/>
            <p:cNvSpPr/>
            <p:nvPr/>
          </p:nvSpPr>
          <p:spPr>
            <a:xfrm>
              <a:off x="3077471" y="2311132"/>
              <a:ext cx="29156" cy="28881"/>
            </a:xfrm>
            <a:custGeom>
              <a:rect b="b" l="l" r="r" t="t"/>
              <a:pathLst>
                <a:path extrusionOk="0" h="947" w="956">
                  <a:moveTo>
                    <a:pt x="276" y="0"/>
                  </a:moveTo>
                  <a:cubicBezTo>
                    <a:pt x="237" y="0"/>
                    <a:pt x="196" y="10"/>
                    <a:pt x="153" y="29"/>
                  </a:cubicBezTo>
                  <a:cubicBezTo>
                    <a:pt x="77" y="67"/>
                    <a:pt x="77" y="105"/>
                    <a:pt x="39" y="144"/>
                  </a:cubicBezTo>
                  <a:cubicBezTo>
                    <a:pt x="0" y="268"/>
                    <a:pt x="153" y="306"/>
                    <a:pt x="392" y="507"/>
                  </a:cubicBezTo>
                  <a:cubicBezTo>
                    <a:pt x="516" y="545"/>
                    <a:pt x="631" y="746"/>
                    <a:pt x="793" y="946"/>
                  </a:cubicBezTo>
                  <a:cubicBezTo>
                    <a:pt x="870" y="908"/>
                    <a:pt x="918" y="822"/>
                    <a:pt x="956" y="784"/>
                  </a:cubicBezTo>
                  <a:cubicBezTo>
                    <a:pt x="717" y="344"/>
                    <a:pt x="555" y="105"/>
                    <a:pt x="392" y="29"/>
                  </a:cubicBezTo>
                  <a:cubicBezTo>
                    <a:pt x="354" y="10"/>
                    <a:pt x="316" y="0"/>
                    <a:pt x="27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80"/>
            <p:cNvSpPr/>
            <p:nvPr/>
          </p:nvSpPr>
          <p:spPr>
            <a:xfrm>
              <a:off x="3103974" y="2338824"/>
              <a:ext cx="13449" cy="15767"/>
            </a:xfrm>
            <a:custGeom>
              <a:rect b="b" l="l" r="r" t="t"/>
              <a:pathLst>
                <a:path extrusionOk="0" h="517" w="441">
                  <a:moveTo>
                    <a:pt x="163" y="0"/>
                  </a:moveTo>
                  <a:cubicBezTo>
                    <a:pt x="125" y="38"/>
                    <a:pt x="49" y="76"/>
                    <a:pt x="1" y="115"/>
                  </a:cubicBezTo>
                  <a:cubicBezTo>
                    <a:pt x="1" y="153"/>
                    <a:pt x="49" y="153"/>
                    <a:pt x="49" y="191"/>
                  </a:cubicBezTo>
                  <a:cubicBezTo>
                    <a:pt x="125" y="277"/>
                    <a:pt x="202" y="392"/>
                    <a:pt x="288" y="516"/>
                  </a:cubicBezTo>
                  <a:cubicBezTo>
                    <a:pt x="326" y="478"/>
                    <a:pt x="402" y="478"/>
                    <a:pt x="440" y="430"/>
                  </a:cubicBezTo>
                  <a:cubicBezTo>
                    <a:pt x="402" y="392"/>
                    <a:pt x="364" y="354"/>
                    <a:pt x="364" y="315"/>
                  </a:cubicBezTo>
                  <a:cubicBezTo>
                    <a:pt x="288" y="191"/>
                    <a:pt x="202" y="76"/>
                    <a:pt x="16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0"/>
            <p:cNvSpPr/>
            <p:nvPr/>
          </p:nvSpPr>
          <p:spPr>
            <a:xfrm>
              <a:off x="3115044" y="2355719"/>
              <a:ext cx="20464" cy="25038"/>
            </a:xfrm>
            <a:custGeom>
              <a:rect b="b" l="l" r="r" t="t"/>
              <a:pathLst>
                <a:path extrusionOk="0" h="821" w="671">
                  <a:moveTo>
                    <a:pt x="116" y="0"/>
                  </a:moveTo>
                  <a:cubicBezTo>
                    <a:pt x="77" y="0"/>
                    <a:pt x="39" y="0"/>
                    <a:pt x="1" y="38"/>
                  </a:cubicBezTo>
                  <a:cubicBezTo>
                    <a:pt x="163" y="201"/>
                    <a:pt x="278" y="402"/>
                    <a:pt x="402" y="593"/>
                  </a:cubicBezTo>
                  <a:cubicBezTo>
                    <a:pt x="485" y="701"/>
                    <a:pt x="603" y="820"/>
                    <a:pt x="640" y="820"/>
                  </a:cubicBezTo>
                  <a:cubicBezTo>
                    <a:pt x="671" y="820"/>
                    <a:pt x="642" y="733"/>
                    <a:pt x="479" y="478"/>
                  </a:cubicBezTo>
                  <a:cubicBezTo>
                    <a:pt x="355" y="277"/>
                    <a:pt x="240" y="115"/>
                    <a:pt x="11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80"/>
            <p:cNvSpPr/>
            <p:nvPr/>
          </p:nvSpPr>
          <p:spPr>
            <a:xfrm>
              <a:off x="3152648" y="2291309"/>
              <a:ext cx="20738" cy="41416"/>
            </a:xfrm>
            <a:custGeom>
              <a:rect b="b" l="l" r="r" t="t"/>
              <a:pathLst>
                <a:path extrusionOk="0" h="1358" w="680">
                  <a:moveTo>
                    <a:pt x="239" y="1"/>
                  </a:moveTo>
                  <a:lnTo>
                    <a:pt x="1" y="239"/>
                  </a:lnTo>
                  <a:cubicBezTo>
                    <a:pt x="163" y="478"/>
                    <a:pt x="278" y="841"/>
                    <a:pt x="364" y="994"/>
                  </a:cubicBezTo>
                  <a:cubicBezTo>
                    <a:pt x="402" y="1080"/>
                    <a:pt x="440" y="1195"/>
                    <a:pt x="517" y="1357"/>
                  </a:cubicBezTo>
                  <a:cubicBezTo>
                    <a:pt x="555" y="1319"/>
                    <a:pt x="641" y="1233"/>
                    <a:pt x="679" y="1195"/>
                  </a:cubicBezTo>
                  <a:cubicBezTo>
                    <a:pt x="517" y="880"/>
                    <a:pt x="440" y="603"/>
                    <a:pt x="364" y="440"/>
                  </a:cubicBezTo>
                  <a:cubicBezTo>
                    <a:pt x="316" y="239"/>
                    <a:pt x="278" y="125"/>
                    <a:pt x="239"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80"/>
            <p:cNvSpPr/>
            <p:nvPr/>
          </p:nvSpPr>
          <p:spPr>
            <a:xfrm>
              <a:off x="3169543" y="2331535"/>
              <a:ext cx="34127" cy="69382"/>
            </a:xfrm>
            <a:custGeom>
              <a:rect b="b" l="l" r="r" t="t"/>
              <a:pathLst>
                <a:path extrusionOk="0" h="2275" w="1119">
                  <a:moveTo>
                    <a:pt x="163" y="0"/>
                  </a:moveTo>
                  <a:cubicBezTo>
                    <a:pt x="125" y="38"/>
                    <a:pt x="49" y="77"/>
                    <a:pt x="1" y="115"/>
                  </a:cubicBezTo>
                  <a:cubicBezTo>
                    <a:pt x="287" y="669"/>
                    <a:pt x="679" y="1510"/>
                    <a:pt x="803" y="1749"/>
                  </a:cubicBezTo>
                  <a:cubicBezTo>
                    <a:pt x="954" y="2097"/>
                    <a:pt x="1040" y="2223"/>
                    <a:pt x="1115" y="2263"/>
                  </a:cubicBezTo>
                  <a:lnTo>
                    <a:pt x="1115" y="2263"/>
                  </a:lnTo>
                  <a:cubicBezTo>
                    <a:pt x="1109" y="2237"/>
                    <a:pt x="1091" y="2168"/>
                    <a:pt x="1042" y="2064"/>
                  </a:cubicBezTo>
                  <a:cubicBezTo>
                    <a:pt x="1004" y="1949"/>
                    <a:pt x="918" y="1749"/>
                    <a:pt x="803" y="1472"/>
                  </a:cubicBezTo>
                  <a:cubicBezTo>
                    <a:pt x="641" y="1147"/>
                    <a:pt x="364" y="516"/>
                    <a:pt x="163" y="0"/>
                  </a:cubicBezTo>
                  <a:close/>
                  <a:moveTo>
                    <a:pt x="1115" y="2263"/>
                  </a:moveTo>
                  <a:cubicBezTo>
                    <a:pt x="1117" y="2271"/>
                    <a:pt x="1118" y="2274"/>
                    <a:pt x="1118" y="2274"/>
                  </a:cubicBezTo>
                  <a:cubicBezTo>
                    <a:pt x="1119" y="2274"/>
                    <a:pt x="1119" y="2271"/>
                    <a:pt x="1119" y="2265"/>
                  </a:cubicBezTo>
                  <a:cubicBezTo>
                    <a:pt x="1118" y="2264"/>
                    <a:pt x="1116" y="2264"/>
                    <a:pt x="1115" y="2263"/>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0"/>
            <p:cNvSpPr/>
            <p:nvPr/>
          </p:nvSpPr>
          <p:spPr>
            <a:xfrm>
              <a:off x="3174514" y="2296249"/>
              <a:ext cx="6130" cy="15767"/>
            </a:xfrm>
            <a:custGeom>
              <a:rect b="b" l="l" r="r" t="t"/>
              <a:pathLst>
                <a:path extrusionOk="0" h="517" w="201">
                  <a:moveTo>
                    <a:pt x="0" y="1"/>
                  </a:moveTo>
                  <a:cubicBezTo>
                    <a:pt x="7" y="10"/>
                    <a:pt x="14" y="18"/>
                    <a:pt x="21" y="27"/>
                  </a:cubicBezTo>
                  <a:lnTo>
                    <a:pt x="21" y="27"/>
                  </a:lnTo>
                  <a:cubicBezTo>
                    <a:pt x="15" y="18"/>
                    <a:pt x="9" y="10"/>
                    <a:pt x="0" y="1"/>
                  </a:cubicBezTo>
                  <a:close/>
                  <a:moveTo>
                    <a:pt x="21" y="27"/>
                  </a:moveTo>
                  <a:cubicBezTo>
                    <a:pt x="38" y="56"/>
                    <a:pt x="38" y="86"/>
                    <a:pt x="38" y="116"/>
                  </a:cubicBezTo>
                  <a:cubicBezTo>
                    <a:pt x="77" y="202"/>
                    <a:pt x="124" y="316"/>
                    <a:pt x="201" y="517"/>
                  </a:cubicBezTo>
                  <a:lnTo>
                    <a:pt x="201" y="441"/>
                  </a:lnTo>
                  <a:cubicBezTo>
                    <a:pt x="201" y="323"/>
                    <a:pt x="133" y="172"/>
                    <a:pt x="21" y="27"/>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80"/>
            <p:cNvSpPr/>
            <p:nvPr/>
          </p:nvSpPr>
          <p:spPr>
            <a:xfrm>
              <a:off x="3166066" y="2279689"/>
              <a:ext cx="46448" cy="108876"/>
            </a:xfrm>
            <a:custGeom>
              <a:rect b="b" l="l" r="r" t="t"/>
              <a:pathLst>
                <a:path extrusionOk="0" h="3570" w="1523">
                  <a:moveTo>
                    <a:pt x="254" y="0"/>
                  </a:moveTo>
                  <a:cubicBezTo>
                    <a:pt x="221" y="0"/>
                    <a:pt x="189" y="11"/>
                    <a:pt x="163" y="28"/>
                  </a:cubicBezTo>
                  <a:cubicBezTo>
                    <a:pt x="77" y="66"/>
                    <a:pt x="0" y="104"/>
                    <a:pt x="77" y="181"/>
                  </a:cubicBezTo>
                  <a:lnTo>
                    <a:pt x="115" y="181"/>
                  </a:lnTo>
                  <a:cubicBezTo>
                    <a:pt x="315" y="305"/>
                    <a:pt x="516" y="582"/>
                    <a:pt x="593" y="783"/>
                  </a:cubicBezTo>
                  <a:cubicBezTo>
                    <a:pt x="640" y="984"/>
                    <a:pt x="640" y="1175"/>
                    <a:pt x="593" y="1337"/>
                  </a:cubicBezTo>
                  <a:cubicBezTo>
                    <a:pt x="793" y="1891"/>
                    <a:pt x="1032" y="2656"/>
                    <a:pt x="1156" y="2933"/>
                  </a:cubicBezTo>
                  <a:cubicBezTo>
                    <a:pt x="1233" y="3172"/>
                    <a:pt x="1357" y="3411"/>
                    <a:pt x="1433" y="3525"/>
                  </a:cubicBezTo>
                  <a:cubicBezTo>
                    <a:pt x="1460" y="3556"/>
                    <a:pt x="1483" y="3569"/>
                    <a:pt x="1497" y="3569"/>
                  </a:cubicBezTo>
                  <a:cubicBezTo>
                    <a:pt x="1523" y="3569"/>
                    <a:pt x="1521" y="3523"/>
                    <a:pt x="1472" y="3449"/>
                  </a:cubicBezTo>
                  <a:cubicBezTo>
                    <a:pt x="1395" y="3286"/>
                    <a:pt x="1309" y="3047"/>
                    <a:pt x="1195" y="2732"/>
                  </a:cubicBezTo>
                  <a:cubicBezTo>
                    <a:pt x="1118" y="2417"/>
                    <a:pt x="1070" y="2293"/>
                    <a:pt x="917" y="1815"/>
                  </a:cubicBezTo>
                  <a:cubicBezTo>
                    <a:pt x="793" y="1299"/>
                    <a:pt x="640" y="783"/>
                    <a:pt x="593" y="582"/>
                  </a:cubicBezTo>
                  <a:cubicBezTo>
                    <a:pt x="516" y="420"/>
                    <a:pt x="478" y="219"/>
                    <a:pt x="440" y="143"/>
                  </a:cubicBezTo>
                  <a:cubicBezTo>
                    <a:pt x="384" y="37"/>
                    <a:pt x="316" y="0"/>
                    <a:pt x="25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80"/>
            <p:cNvSpPr/>
            <p:nvPr/>
          </p:nvSpPr>
          <p:spPr>
            <a:xfrm>
              <a:off x="3185585" y="2277524"/>
              <a:ext cx="32663" cy="99635"/>
            </a:xfrm>
            <a:custGeom>
              <a:rect b="b" l="l" r="r" t="t"/>
              <a:pathLst>
                <a:path extrusionOk="0" h="3267" w="1071">
                  <a:moveTo>
                    <a:pt x="263" y="1"/>
                  </a:moveTo>
                  <a:cubicBezTo>
                    <a:pt x="230" y="1"/>
                    <a:pt x="194" y="5"/>
                    <a:pt x="153" y="13"/>
                  </a:cubicBezTo>
                  <a:cubicBezTo>
                    <a:pt x="77" y="51"/>
                    <a:pt x="0" y="175"/>
                    <a:pt x="153" y="252"/>
                  </a:cubicBezTo>
                  <a:cubicBezTo>
                    <a:pt x="239" y="290"/>
                    <a:pt x="316" y="290"/>
                    <a:pt x="392" y="577"/>
                  </a:cubicBezTo>
                  <a:cubicBezTo>
                    <a:pt x="430" y="653"/>
                    <a:pt x="555" y="1007"/>
                    <a:pt x="669" y="1485"/>
                  </a:cubicBezTo>
                  <a:cubicBezTo>
                    <a:pt x="755" y="1886"/>
                    <a:pt x="832" y="2364"/>
                    <a:pt x="870" y="2564"/>
                  </a:cubicBezTo>
                  <a:cubicBezTo>
                    <a:pt x="977" y="2975"/>
                    <a:pt x="992" y="3266"/>
                    <a:pt x="1018" y="3266"/>
                  </a:cubicBezTo>
                  <a:cubicBezTo>
                    <a:pt x="1022" y="3266"/>
                    <a:pt x="1027" y="3259"/>
                    <a:pt x="1032" y="3243"/>
                  </a:cubicBezTo>
                  <a:cubicBezTo>
                    <a:pt x="1071" y="3118"/>
                    <a:pt x="994" y="2803"/>
                    <a:pt x="956" y="2325"/>
                  </a:cubicBezTo>
                  <a:cubicBezTo>
                    <a:pt x="870" y="1771"/>
                    <a:pt x="755" y="1131"/>
                    <a:pt x="669" y="816"/>
                  </a:cubicBezTo>
                  <a:cubicBezTo>
                    <a:pt x="631" y="615"/>
                    <a:pt x="593" y="376"/>
                    <a:pt x="555" y="290"/>
                  </a:cubicBezTo>
                  <a:cubicBezTo>
                    <a:pt x="456" y="70"/>
                    <a:pt x="387" y="1"/>
                    <a:pt x="26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0"/>
            <p:cNvSpPr/>
            <p:nvPr/>
          </p:nvSpPr>
          <p:spPr>
            <a:xfrm>
              <a:off x="3207421" y="2275053"/>
              <a:ext cx="23056" cy="89297"/>
            </a:xfrm>
            <a:custGeom>
              <a:rect b="b" l="l" r="r" t="t"/>
              <a:pathLst>
                <a:path extrusionOk="0" h="2928" w="756">
                  <a:moveTo>
                    <a:pt x="249" y="0"/>
                  </a:moveTo>
                  <a:cubicBezTo>
                    <a:pt x="211" y="0"/>
                    <a:pt x="167" y="8"/>
                    <a:pt x="116" y="18"/>
                  </a:cubicBezTo>
                  <a:cubicBezTo>
                    <a:pt x="39" y="56"/>
                    <a:pt x="1" y="132"/>
                    <a:pt x="116" y="218"/>
                  </a:cubicBezTo>
                  <a:cubicBezTo>
                    <a:pt x="192" y="256"/>
                    <a:pt x="278" y="295"/>
                    <a:pt x="355" y="572"/>
                  </a:cubicBezTo>
                  <a:cubicBezTo>
                    <a:pt x="393" y="658"/>
                    <a:pt x="479" y="897"/>
                    <a:pt x="517" y="1374"/>
                  </a:cubicBezTo>
                  <a:cubicBezTo>
                    <a:pt x="627" y="2098"/>
                    <a:pt x="631" y="2927"/>
                    <a:pt x="665" y="2927"/>
                  </a:cubicBezTo>
                  <a:cubicBezTo>
                    <a:pt x="667" y="2927"/>
                    <a:pt x="668" y="2926"/>
                    <a:pt x="670" y="2922"/>
                  </a:cubicBezTo>
                  <a:cubicBezTo>
                    <a:pt x="756" y="2808"/>
                    <a:pt x="718" y="2406"/>
                    <a:pt x="718" y="1929"/>
                  </a:cubicBezTo>
                  <a:cubicBezTo>
                    <a:pt x="718" y="1413"/>
                    <a:pt x="555" y="371"/>
                    <a:pt x="517" y="295"/>
                  </a:cubicBezTo>
                  <a:cubicBezTo>
                    <a:pt x="425" y="61"/>
                    <a:pt x="359" y="0"/>
                    <a:pt x="24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80"/>
            <p:cNvSpPr/>
            <p:nvPr/>
          </p:nvSpPr>
          <p:spPr>
            <a:xfrm>
              <a:off x="3226665" y="2272431"/>
              <a:ext cx="20738" cy="81306"/>
            </a:xfrm>
            <a:custGeom>
              <a:rect b="b" l="l" r="r" t="t"/>
              <a:pathLst>
                <a:path extrusionOk="0" h="2666" w="680">
                  <a:moveTo>
                    <a:pt x="254" y="1"/>
                  </a:moveTo>
                  <a:cubicBezTo>
                    <a:pt x="226" y="1"/>
                    <a:pt x="197" y="9"/>
                    <a:pt x="163" y="27"/>
                  </a:cubicBezTo>
                  <a:cubicBezTo>
                    <a:pt x="87" y="27"/>
                    <a:pt x="1" y="142"/>
                    <a:pt x="125" y="218"/>
                  </a:cubicBezTo>
                  <a:cubicBezTo>
                    <a:pt x="240" y="266"/>
                    <a:pt x="278" y="304"/>
                    <a:pt x="402" y="581"/>
                  </a:cubicBezTo>
                  <a:cubicBezTo>
                    <a:pt x="440" y="658"/>
                    <a:pt x="517" y="858"/>
                    <a:pt x="517" y="1222"/>
                  </a:cubicBezTo>
                  <a:cubicBezTo>
                    <a:pt x="561" y="1927"/>
                    <a:pt x="489" y="2666"/>
                    <a:pt x="550" y="2666"/>
                  </a:cubicBezTo>
                  <a:cubicBezTo>
                    <a:pt x="554" y="2666"/>
                    <a:pt x="559" y="2662"/>
                    <a:pt x="564" y="2655"/>
                  </a:cubicBezTo>
                  <a:cubicBezTo>
                    <a:pt x="603" y="2569"/>
                    <a:pt x="679" y="2091"/>
                    <a:pt x="679" y="1613"/>
                  </a:cubicBezTo>
                  <a:cubicBezTo>
                    <a:pt x="679" y="1097"/>
                    <a:pt x="603" y="505"/>
                    <a:pt x="564" y="381"/>
                  </a:cubicBezTo>
                  <a:cubicBezTo>
                    <a:pt x="435" y="130"/>
                    <a:pt x="361" y="1"/>
                    <a:pt x="254"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80"/>
            <p:cNvSpPr/>
            <p:nvPr/>
          </p:nvSpPr>
          <p:spPr>
            <a:xfrm>
              <a:off x="3248532" y="2271577"/>
              <a:ext cx="18390" cy="72249"/>
            </a:xfrm>
            <a:custGeom>
              <a:rect b="b" l="l" r="r" t="t"/>
              <a:pathLst>
                <a:path extrusionOk="0" h="2369" w="603">
                  <a:moveTo>
                    <a:pt x="227" y="1"/>
                  </a:moveTo>
                  <a:cubicBezTo>
                    <a:pt x="207" y="1"/>
                    <a:pt x="186" y="3"/>
                    <a:pt x="163" y="7"/>
                  </a:cubicBezTo>
                  <a:cubicBezTo>
                    <a:pt x="86" y="55"/>
                    <a:pt x="0" y="132"/>
                    <a:pt x="163" y="208"/>
                  </a:cubicBezTo>
                  <a:cubicBezTo>
                    <a:pt x="239" y="294"/>
                    <a:pt x="277" y="294"/>
                    <a:pt x="363" y="609"/>
                  </a:cubicBezTo>
                  <a:cubicBezTo>
                    <a:pt x="402" y="686"/>
                    <a:pt x="478" y="886"/>
                    <a:pt x="478" y="1250"/>
                  </a:cubicBezTo>
                  <a:cubicBezTo>
                    <a:pt x="443" y="1942"/>
                    <a:pt x="376" y="2369"/>
                    <a:pt x="424" y="2369"/>
                  </a:cubicBezTo>
                  <a:cubicBezTo>
                    <a:pt x="428" y="2369"/>
                    <a:pt x="433" y="2365"/>
                    <a:pt x="440" y="2358"/>
                  </a:cubicBezTo>
                  <a:cubicBezTo>
                    <a:pt x="478" y="2281"/>
                    <a:pt x="564" y="2119"/>
                    <a:pt x="602" y="1641"/>
                  </a:cubicBezTo>
                  <a:cubicBezTo>
                    <a:pt x="602" y="1125"/>
                    <a:pt x="564" y="533"/>
                    <a:pt x="564" y="447"/>
                  </a:cubicBezTo>
                  <a:cubicBezTo>
                    <a:pt x="454" y="134"/>
                    <a:pt x="382" y="1"/>
                    <a:pt x="22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17" name="Shape 11917"/>
        <p:cNvGrpSpPr/>
        <p:nvPr/>
      </p:nvGrpSpPr>
      <p:grpSpPr>
        <a:xfrm>
          <a:off x="0" y="0"/>
          <a:ext cx="0" cy="0"/>
          <a:chOff x="0" y="0"/>
          <a:chExt cx="0" cy="0"/>
        </a:xfrm>
      </p:grpSpPr>
      <p:sp>
        <p:nvSpPr>
          <p:cNvPr id="11918" name="Google Shape;11918;p81"/>
          <p:cNvSpPr txBox="1"/>
          <p:nvPr>
            <p:ph type="title"/>
          </p:nvPr>
        </p:nvSpPr>
        <p:spPr>
          <a:xfrm>
            <a:off x="713100" y="540000"/>
            <a:ext cx="7710900" cy="57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Alternative </a:t>
            </a:r>
            <a:r>
              <a:rPr lang="en"/>
              <a:t>resources</a:t>
            </a:r>
            <a:endParaRPr/>
          </a:p>
        </p:txBody>
      </p:sp>
      <p:sp>
        <p:nvSpPr>
          <p:cNvPr id="11919" name="Google Shape;11919;p81"/>
          <p:cNvSpPr txBox="1"/>
          <p:nvPr>
            <p:ph idx="4294967295" type="body"/>
          </p:nvPr>
        </p:nvSpPr>
        <p:spPr>
          <a:xfrm>
            <a:off x="720000" y="1152475"/>
            <a:ext cx="7704000" cy="34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0" lvl="0" marL="0" rtl="0" algn="l">
              <a:spcBef>
                <a:spcPts val="0"/>
              </a:spcBef>
              <a:spcAft>
                <a:spcPts val="0"/>
              </a:spcAft>
              <a:buNone/>
            </a:pPr>
            <a:r>
              <a:rPr lang="en" sz="1800">
                <a:latin typeface="Alfa Slab One"/>
                <a:ea typeface="Alfa Slab One"/>
                <a:cs typeface="Alfa Slab One"/>
                <a:sym typeface="Alfa Slab One"/>
              </a:rPr>
              <a:t>Photos</a:t>
            </a:r>
            <a:endParaRPr sz="1800">
              <a:latin typeface="Alfa Slab One"/>
              <a:ea typeface="Alfa Slab One"/>
              <a:cs typeface="Alfa Slab One"/>
              <a:sym typeface="Alfa Slab One"/>
            </a:endParaRPr>
          </a:p>
          <a:p>
            <a:pPr indent="-317500" lvl="0" marL="457200" marR="50800" rtl="0" algn="l">
              <a:lnSpc>
                <a:spcPct val="100000"/>
              </a:lnSpc>
              <a:spcBef>
                <a:spcPts val="0"/>
              </a:spcBef>
              <a:spcAft>
                <a:spcPts val="0"/>
              </a:spcAft>
              <a:buSzPts val="1400"/>
              <a:buChar char="●"/>
            </a:pPr>
            <a:r>
              <a:rPr lang="en">
                <a:uFill>
                  <a:noFill/>
                </a:uFill>
                <a:hlinkClick r:id="rId3"/>
              </a:rPr>
              <a:t>Smiley female friends having fun while traveling by car</a:t>
            </a:r>
            <a:endParaRPr/>
          </a:p>
          <a:p>
            <a:pPr indent="-317500" lvl="0" marL="457200" marR="50800" rtl="0" algn="l">
              <a:lnSpc>
                <a:spcPct val="100000"/>
              </a:lnSpc>
              <a:spcBef>
                <a:spcPts val="0"/>
              </a:spcBef>
              <a:spcAft>
                <a:spcPts val="0"/>
              </a:spcAft>
              <a:buSzPts val="1400"/>
              <a:buChar char="●"/>
            </a:pPr>
            <a:r>
              <a:rPr lang="en">
                <a:uFill>
                  <a:noFill/>
                </a:uFill>
                <a:hlinkClick r:id="rId4"/>
              </a:rPr>
              <a:t>Top view natural soil </a:t>
            </a:r>
            <a:endParaRPr/>
          </a:p>
          <a:p>
            <a:pPr indent="-317500" lvl="0" marL="457200" marR="50800" rtl="0" algn="l">
              <a:lnSpc>
                <a:spcPct val="100000"/>
              </a:lnSpc>
              <a:spcBef>
                <a:spcPts val="0"/>
              </a:spcBef>
              <a:spcAft>
                <a:spcPts val="0"/>
              </a:spcAft>
              <a:buSzPts val="1400"/>
              <a:buChar char="●"/>
            </a:pPr>
            <a:r>
              <a:rPr lang="en">
                <a:uFill>
                  <a:noFill/>
                </a:uFill>
                <a:hlinkClick r:id="rId5"/>
              </a:rPr>
              <a:t>Beautiful piece of nature in daylight </a:t>
            </a:r>
            <a:endParaRPr/>
          </a:p>
          <a:p>
            <a:pPr indent="0" lvl="0" marL="457200" marR="50800" rtl="0" algn="l">
              <a:lnSpc>
                <a:spcPct val="100000"/>
              </a:lnSpc>
              <a:spcBef>
                <a:spcPts val="0"/>
              </a:spcBef>
              <a:spcAft>
                <a:spcPts val="0"/>
              </a:spcAft>
              <a:buNone/>
            </a:pPr>
            <a:r>
              <a:t/>
            </a:r>
            <a:endParaRPr/>
          </a:p>
          <a:p>
            <a:pPr indent="0" lvl="0" marL="0" rtl="0" algn="l">
              <a:spcBef>
                <a:spcPts val="0"/>
              </a:spcBef>
              <a:spcAft>
                <a:spcPts val="0"/>
              </a:spcAft>
              <a:buNone/>
            </a:pPr>
            <a:r>
              <a:rPr lang="en" sz="1800">
                <a:latin typeface="Alfa Slab One"/>
                <a:ea typeface="Alfa Slab One"/>
                <a:cs typeface="Alfa Slab One"/>
                <a:sym typeface="Alfa Slab One"/>
              </a:rPr>
              <a:t>Vector</a:t>
            </a:r>
            <a:endParaRPr sz="1800">
              <a:latin typeface="Alfa Slab One"/>
              <a:ea typeface="Alfa Slab One"/>
              <a:cs typeface="Alfa Slab One"/>
              <a:sym typeface="Alfa Slab One"/>
            </a:endParaRPr>
          </a:p>
          <a:p>
            <a:pPr indent="-317500" lvl="0" marL="457200" rtl="0" algn="l">
              <a:spcBef>
                <a:spcPts val="0"/>
              </a:spcBef>
              <a:spcAft>
                <a:spcPts val="0"/>
              </a:spcAft>
              <a:buSzPts val="1400"/>
              <a:buChar char="●"/>
            </a:pPr>
            <a:r>
              <a:rPr lang="en">
                <a:uFill>
                  <a:noFill/>
                </a:uFill>
                <a:hlinkClick r:id="rId6"/>
              </a:rPr>
              <a:t>Dinosaurs skeleton set</a:t>
            </a:r>
            <a:endParaRPr b="1"/>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923" name="Shape 11923"/>
        <p:cNvGrpSpPr/>
        <p:nvPr/>
      </p:nvGrpSpPr>
      <p:grpSpPr>
        <a:xfrm>
          <a:off x="0" y="0"/>
          <a:ext cx="0" cy="0"/>
          <a:chOff x="0" y="0"/>
          <a:chExt cx="0" cy="0"/>
        </a:xfrm>
      </p:grpSpPr>
      <p:sp>
        <p:nvSpPr>
          <p:cNvPr id="11924" name="Google Shape;11924;p82"/>
          <p:cNvSpPr txBox="1"/>
          <p:nvPr>
            <p:ph type="title"/>
          </p:nvPr>
        </p:nvSpPr>
        <p:spPr>
          <a:xfrm>
            <a:off x="713100" y="540000"/>
            <a:ext cx="7710900" cy="574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11925" name="Google Shape;11925;p82"/>
          <p:cNvSpPr txBox="1"/>
          <p:nvPr>
            <p:ph idx="4294967295" type="body"/>
          </p:nvPr>
        </p:nvSpPr>
        <p:spPr>
          <a:xfrm>
            <a:off x="716550" y="1152475"/>
            <a:ext cx="7710900" cy="3450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0"/>
              </a:spcBef>
              <a:spcAft>
                <a:spcPts val="0"/>
              </a:spcAft>
              <a:buNone/>
            </a:pPr>
            <a:r>
              <a:rPr lang="en" sz="1800">
                <a:latin typeface="Alfa Slab One"/>
                <a:ea typeface="Alfa Slab One"/>
                <a:cs typeface="Alfa Slab One"/>
                <a:sym typeface="Alfa Slab One"/>
              </a:rPr>
              <a:t>Photos</a:t>
            </a:r>
            <a:endParaRPr sz="1800">
              <a:latin typeface="Alfa Slab One"/>
              <a:ea typeface="Alfa Slab One"/>
              <a:cs typeface="Alfa Slab One"/>
              <a:sym typeface="Alfa Slab One"/>
            </a:endParaRPr>
          </a:p>
          <a:p>
            <a:pPr indent="-317500" lvl="0" marL="457200" rtl="0" algn="l">
              <a:spcBef>
                <a:spcPts val="0"/>
              </a:spcBef>
              <a:spcAft>
                <a:spcPts val="0"/>
              </a:spcAft>
              <a:buSzPts val="1400"/>
              <a:buChar char="●"/>
            </a:pPr>
            <a:r>
              <a:rPr lang="en">
                <a:uFill>
                  <a:noFill/>
                </a:uFill>
                <a:hlinkClick r:id="rId3"/>
              </a:rPr>
              <a:t>Couple sitting on the  trunk of the car while on a road trip</a:t>
            </a:r>
            <a:endParaRPr/>
          </a:p>
          <a:p>
            <a:pPr indent="-317500" lvl="0" marL="457200" rtl="0" algn="l">
              <a:spcBef>
                <a:spcPts val="0"/>
              </a:spcBef>
              <a:spcAft>
                <a:spcPts val="0"/>
              </a:spcAft>
              <a:buSzPts val="1400"/>
              <a:buChar char="●"/>
            </a:pPr>
            <a:r>
              <a:rPr lang="en">
                <a:uFill>
                  <a:noFill/>
                </a:uFill>
                <a:hlinkClick r:id="rId4"/>
              </a:rPr>
              <a:t>Beautiful natural landscape of forest</a:t>
            </a:r>
            <a:endParaRPr/>
          </a:p>
          <a:p>
            <a:pPr indent="-317500" lvl="0" marL="457200" rtl="0" algn="l">
              <a:spcBef>
                <a:spcPts val="0"/>
              </a:spcBef>
              <a:spcAft>
                <a:spcPts val="0"/>
              </a:spcAft>
              <a:buSzPts val="1400"/>
              <a:buChar char="●"/>
            </a:pPr>
            <a:r>
              <a:rPr lang="en">
                <a:uFill>
                  <a:noFill/>
                </a:uFill>
                <a:hlinkClick r:id="rId5"/>
              </a:rPr>
              <a:t>Remains bones of dinosaur</a:t>
            </a:r>
            <a:endParaRPr/>
          </a:p>
          <a:p>
            <a:pPr indent="0" lvl="0" marL="0" rtl="0" algn="l">
              <a:spcBef>
                <a:spcPts val="0"/>
              </a:spcBef>
              <a:spcAft>
                <a:spcPts val="0"/>
              </a:spcAft>
              <a:buNone/>
            </a:pPr>
            <a:r>
              <a:t/>
            </a:r>
            <a:endParaRPr/>
          </a:p>
          <a:p>
            <a:pPr indent="0" lvl="0" marL="0" rtl="0" algn="l">
              <a:spcBef>
                <a:spcPts val="0"/>
              </a:spcBef>
              <a:spcAft>
                <a:spcPts val="0"/>
              </a:spcAft>
              <a:buClr>
                <a:schemeClr val="dk1"/>
              </a:buClr>
              <a:buSzPts val="1100"/>
              <a:buFont typeface="Arial"/>
              <a:buNone/>
            </a:pPr>
            <a:r>
              <a:rPr lang="en" sz="1800">
                <a:latin typeface="Alfa Slab One"/>
                <a:ea typeface="Alfa Slab One"/>
                <a:cs typeface="Alfa Slab One"/>
                <a:sym typeface="Alfa Slab One"/>
              </a:rPr>
              <a:t>Vector</a:t>
            </a:r>
            <a:endParaRPr sz="1800">
              <a:latin typeface="Alfa Slab One"/>
              <a:ea typeface="Alfa Slab One"/>
              <a:cs typeface="Alfa Slab One"/>
              <a:sym typeface="Alfa Slab One"/>
            </a:endParaRPr>
          </a:p>
          <a:p>
            <a:pPr indent="-317500" lvl="0" marL="457200" rtl="0" algn="l">
              <a:spcBef>
                <a:spcPts val="0"/>
              </a:spcBef>
              <a:spcAft>
                <a:spcPts val="0"/>
              </a:spcAft>
              <a:buSzPts val="1400"/>
              <a:buChar char="●"/>
            </a:pPr>
            <a:r>
              <a:rPr lang="en">
                <a:uFill>
                  <a:noFill/>
                </a:uFill>
                <a:hlinkClick r:id="rId6"/>
              </a:rPr>
              <a:t>Grunge poster background with scratches, spots and textured frame</a:t>
            </a:r>
            <a:endParaRPr/>
          </a:p>
          <a:p>
            <a:pPr indent="-317500" lvl="0" marL="457200" rtl="0" algn="l">
              <a:spcBef>
                <a:spcPts val="0"/>
              </a:spcBef>
              <a:spcAft>
                <a:spcPts val="0"/>
              </a:spcAft>
              <a:buSzPts val="1400"/>
              <a:buChar char="●"/>
            </a:pPr>
            <a:r>
              <a:rPr lang="en">
                <a:uFill>
                  <a:noFill/>
                </a:uFill>
                <a:hlinkClick r:id="rId7"/>
              </a:rPr>
              <a:t>Set of monochrome dinosaurs. archeology elements. t-rex skull and skeleton. dinosaurs icons.</a:t>
            </a:r>
            <a:endParaRPr/>
          </a:p>
          <a:p>
            <a:pPr indent="-317500" lvl="0" marL="457200" rtl="0" algn="l">
              <a:spcBef>
                <a:spcPts val="0"/>
              </a:spcBef>
              <a:spcAft>
                <a:spcPts val="0"/>
              </a:spcAft>
              <a:buSzPts val="1400"/>
              <a:buChar char="●"/>
            </a:pPr>
            <a:r>
              <a:rPr lang="en">
                <a:uFill>
                  <a:noFill/>
                </a:uFill>
                <a:hlinkClick r:id="rId8"/>
              </a:rPr>
              <a:t>Set of ancient animals and facilities emblems</a:t>
            </a:r>
            <a:endParaRPr/>
          </a:p>
          <a:p>
            <a:pPr indent="-317500" lvl="0" marL="457200" rtl="0" algn="l">
              <a:spcBef>
                <a:spcPts val="0"/>
              </a:spcBef>
              <a:spcAft>
                <a:spcPts val="0"/>
              </a:spcAft>
              <a:buSzPts val="1400"/>
              <a:buChar char="●"/>
            </a:pPr>
            <a:r>
              <a:rPr lang="en">
                <a:uFill>
                  <a:noFill/>
                </a:uFill>
                <a:hlinkClick r:id="rId9"/>
              </a:rPr>
              <a:t>Set of ancient animals and apps elements</a:t>
            </a:r>
            <a:endParaRPr/>
          </a:p>
          <a:p>
            <a:pPr indent="-317500" lvl="0" marL="457200" rtl="0" algn="l">
              <a:spcBef>
                <a:spcPts val="0"/>
              </a:spcBef>
              <a:spcAft>
                <a:spcPts val="0"/>
              </a:spcAft>
              <a:buSzPts val="1400"/>
              <a:buChar char="●"/>
            </a:pPr>
            <a:r>
              <a:rPr lang="en">
                <a:uFill>
                  <a:noFill/>
                </a:uFill>
                <a:hlinkClick r:id="rId10"/>
              </a:rPr>
              <a:t>Vintage dinosaurs poster with skull of tyrannosaur with text, badges and grunge texture. show, exhibition, park.</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64" name="Shape 1064"/>
        <p:cNvGrpSpPr/>
        <p:nvPr/>
      </p:nvGrpSpPr>
      <p:grpSpPr>
        <a:xfrm>
          <a:off x="0" y="0"/>
          <a:ext cx="0" cy="0"/>
          <a:chOff x="0" y="0"/>
          <a:chExt cx="0" cy="0"/>
        </a:xfrm>
      </p:grpSpPr>
      <p:sp>
        <p:nvSpPr>
          <p:cNvPr id="1065" name="Google Shape;1065;p47"/>
          <p:cNvSpPr txBox="1"/>
          <p:nvPr>
            <p:ph type="title"/>
          </p:nvPr>
        </p:nvSpPr>
        <p:spPr>
          <a:xfrm>
            <a:off x="1949100" y="540000"/>
            <a:ext cx="52458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Table of</a:t>
            </a:r>
            <a:r>
              <a:rPr lang="en"/>
              <a:t> contents</a:t>
            </a:r>
            <a:endParaRPr/>
          </a:p>
        </p:txBody>
      </p:sp>
      <p:sp>
        <p:nvSpPr>
          <p:cNvPr id="1066" name="Google Shape;1066;p47"/>
          <p:cNvSpPr txBox="1"/>
          <p:nvPr>
            <p:ph idx="3" type="title"/>
          </p:nvPr>
        </p:nvSpPr>
        <p:spPr>
          <a:xfrm>
            <a:off x="1217500" y="2024776"/>
            <a:ext cx="915000" cy="52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1067" name="Google Shape;1067;p47"/>
          <p:cNvSpPr txBox="1"/>
          <p:nvPr>
            <p:ph idx="5" type="title"/>
          </p:nvPr>
        </p:nvSpPr>
        <p:spPr>
          <a:xfrm>
            <a:off x="5487000" y="1783200"/>
            <a:ext cx="26757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Dinosaurs</a:t>
            </a:r>
            <a:endParaRPr/>
          </a:p>
        </p:txBody>
      </p:sp>
      <p:sp>
        <p:nvSpPr>
          <p:cNvPr id="1068" name="Google Shape;1068;p47"/>
          <p:cNvSpPr txBox="1"/>
          <p:nvPr>
            <p:ph idx="7" type="subTitle"/>
          </p:nvPr>
        </p:nvSpPr>
        <p:spPr>
          <a:xfrm>
            <a:off x="2132500" y="3376076"/>
            <a:ext cx="2313600" cy="57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 </a:t>
            </a:r>
            <a:endParaRPr/>
          </a:p>
        </p:txBody>
      </p:sp>
      <p:sp>
        <p:nvSpPr>
          <p:cNvPr id="1069" name="Google Shape;1069;p47"/>
          <p:cNvSpPr txBox="1"/>
          <p:nvPr>
            <p:ph idx="8" type="title"/>
          </p:nvPr>
        </p:nvSpPr>
        <p:spPr>
          <a:xfrm>
            <a:off x="2132500" y="2977350"/>
            <a:ext cx="26757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a:t>
            </a:r>
            <a:r>
              <a:rPr lang="en"/>
              <a:t>ossils</a:t>
            </a:r>
            <a:endParaRPr/>
          </a:p>
        </p:txBody>
      </p:sp>
      <p:sp>
        <p:nvSpPr>
          <p:cNvPr id="1070" name="Google Shape;1070;p47"/>
          <p:cNvSpPr txBox="1"/>
          <p:nvPr>
            <p:ph idx="9" type="title"/>
          </p:nvPr>
        </p:nvSpPr>
        <p:spPr>
          <a:xfrm>
            <a:off x="1217500" y="3226200"/>
            <a:ext cx="915000" cy="52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1071" name="Google Shape;1071;p47"/>
          <p:cNvSpPr txBox="1"/>
          <p:nvPr>
            <p:ph idx="13" type="subTitle"/>
          </p:nvPr>
        </p:nvSpPr>
        <p:spPr>
          <a:xfrm>
            <a:off x="5487000" y="3376076"/>
            <a:ext cx="2313600" cy="57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 </a:t>
            </a:r>
            <a:endParaRPr/>
          </a:p>
        </p:txBody>
      </p:sp>
      <p:sp>
        <p:nvSpPr>
          <p:cNvPr id="1072" name="Google Shape;1072;p47"/>
          <p:cNvSpPr txBox="1"/>
          <p:nvPr>
            <p:ph idx="14" type="title"/>
          </p:nvPr>
        </p:nvSpPr>
        <p:spPr>
          <a:xfrm>
            <a:off x="5487000" y="2977350"/>
            <a:ext cx="26757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Exercices</a:t>
            </a:r>
            <a:endParaRPr/>
          </a:p>
        </p:txBody>
      </p:sp>
      <p:sp>
        <p:nvSpPr>
          <p:cNvPr id="1073" name="Google Shape;1073;p47"/>
          <p:cNvSpPr txBox="1"/>
          <p:nvPr>
            <p:ph idx="15" type="title"/>
          </p:nvPr>
        </p:nvSpPr>
        <p:spPr>
          <a:xfrm>
            <a:off x="4572000" y="3226200"/>
            <a:ext cx="915000" cy="52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1074" name="Google Shape;1074;p47"/>
          <p:cNvSpPr txBox="1"/>
          <p:nvPr>
            <p:ph idx="4" type="subTitle"/>
          </p:nvPr>
        </p:nvSpPr>
        <p:spPr>
          <a:xfrm>
            <a:off x="5487000" y="2181925"/>
            <a:ext cx="2313600" cy="57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 </a:t>
            </a:r>
            <a:endParaRPr/>
          </a:p>
        </p:txBody>
      </p:sp>
      <p:sp>
        <p:nvSpPr>
          <p:cNvPr id="1075" name="Google Shape;1075;p47"/>
          <p:cNvSpPr txBox="1"/>
          <p:nvPr>
            <p:ph idx="6" type="title"/>
          </p:nvPr>
        </p:nvSpPr>
        <p:spPr>
          <a:xfrm>
            <a:off x="4571997" y="2024776"/>
            <a:ext cx="915000" cy="526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1076" name="Google Shape;1076;p47"/>
          <p:cNvSpPr txBox="1"/>
          <p:nvPr>
            <p:ph idx="1" type="subTitle"/>
          </p:nvPr>
        </p:nvSpPr>
        <p:spPr>
          <a:xfrm>
            <a:off x="2132500" y="2181925"/>
            <a:ext cx="2313600" cy="576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describe the topic of the section here </a:t>
            </a:r>
            <a:endParaRPr/>
          </a:p>
        </p:txBody>
      </p:sp>
      <p:sp>
        <p:nvSpPr>
          <p:cNvPr id="1077" name="Google Shape;1077;p47"/>
          <p:cNvSpPr txBox="1"/>
          <p:nvPr>
            <p:ph idx="2" type="title"/>
          </p:nvPr>
        </p:nvSpPr>
        <p:spPr>
          <a:xfrm>
            <a:off x="2132500" y="1783200"/>
            <a:ext cx="2675700" cy="43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a:t>
            </a:r>
            <a:r>
              <a:rPr lang="en"/>
              <a:t>periods</a:t>
            </a:r>
            <a:endParaRPr/>
          </a:p>
        </p:txBody>
      </p:sp>
      <p:grpSp>
        <p:nvGrpSpPr>
          <p:cNvPr id="1078" name="Google Shape;1078;p47"/>
          <p:cNvGrpSpPr/>
          <p:nvPr/>
        </p:nvGrpSpPr>
        <p:grpSpPr>
          <a:xfrm>
            <a:off x="738580" y="537757"/>
            <a:ext cx="369607" cy="4065722"/>
            <a:chOff x="4331750" y="1334025"/>
            <a:chExt cx="99250" cy="1091850"/>
          </a:xfrm>
        </p:grpSpPr>
        <p:sp>
          <p:nvSpPr>
            <p:cNvPr id="1079" name="Google Shape;1079;p47"/>
            <p:cNvSpPr/>
            <p:nvPr/>
          </p:nvSpPr>
          <p:spPr>
            <a:xfrm>
              <a:off x="4370025" y="1624325"/>
              <a:ext cx="16450" cy="4775"/>
            </a:xfrm>
            <a:custGeom>
              <a:rect b="b" l="l" r="r" t="t"/>
              <a:pathLst>
                <a:path extrusionOk="0" h="191" w="658">
                  <a:moveTo>
                    <a:pt x="0" y="0"/>
                  </a:moveTo>
                  <a:lnTo>
                    <a:pt x="0" y="191"/>
                  </a:lnTo>
                  <a:lnTo>
                    <a:pt x="657" y="191"/>
                  </a:lnTo>
                  <a:lnTo>
                    <a:pt x="657"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7"/>
            <p:cNvSpPr/>
            <p:nvPr/>
          </p:nvSpPr>
          <p:spPr>
            <a:xfrm>
              <a:off x="4370025" y="1638600"/>
              <a:ext cx="16450" cy="4800"/>
            </a:xfrm>
            <a:custGeom>
              <a:rect b="b" l="l" r="r" t="t"/>
              <a:pathLst>
                <a:path extrusionOk="0" h="192" w="658">
                  <a:moveTo>
                    <a:pt x="0" y="1"/>
                  </a:moveTo>
                  <a:lnTo>
                    <a:pt x="0" y="165"/>
                  </a:lnTo>
                  <a:lnTo>
                    <a:pt x="0" y="191"/>
                  </a:lnTo>
                  <a:lnTo>
                    <a:pt x="631" y="191"/>
                  </a:lnTo>
                  <a:cubicBezTo>
                    <a:pt x="657" y="191"/>
                    <a:pt x="657" y="191"/>
                    <a:pt x="657" y="165"/>
                  </a:cubicBezTo>
                  <a:lnTo>
                    <a:pt x="657"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7"/>
            <p:cNvSpPr/>
            <p:nvPr/>
          </p:nvSpPr>
          <p:spPr>
            <a:xfrm>
              <a:off x="4370025" y="1602300"/>
              <a:ext cx="16450" cy="5600"/>
            </a:xfrm>
            <a:custGeom>
              <a:rect b="b" l="l" r="r" t="t"/>
              <a:pathLst>
                <a:path extrusionOk="0" h="224" w="658">
                  <a:moveTo>
                    <a:pt x="0" y="1"/>
                  </a:moveTo>
                  <a:lnTo>
                    <a:pt x="0" y="27"/>
                  </a:lnTo>
                  <a:lnTo>
                    <a:pt x="0" y="191"/>
                  </a:lnTo>
                  <a:lnTo>
                    <a:pt x="0" y="224"/>
                  </a:lnTo>
                  <a:lnTo>
                    <a:pt x="631" y="224"/>
                  </a:lnTo>
                  <a:cubicBezTo>
                    <a:pt x="657" y="224"/>
                    <a:pt x="657" y="224"/>
                    <a:pt x="657" y="191"/>
                  </a:cubicBezTo>
                  <a:lnTo>
                    <a:pt x="657" y="27"/>
                  </a:lnTo>
                  <a:cubicBezTo>
                    <a:pt x="657" y="27"/>
                    <a:pt x="657" y="1"/>
                    <a:pt x="6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7"/>
            <p:cNvSpPr/>
            <p:nvPr/>
          </p:nvSpPr>
          <p:spPr>
            <a:xfrm>
              <a:off x="4370025" y="1616750"/>
              <a:ext cx="16450" cy="5450"/>
            </a:xfrm>
            <a:custGeom>
              <a:rect b="b" l="l" r="r" t="t"/>
              <a:pathLst>
                <a:path extrusionOk="0" h="218" w="658">
                  <a:moveTo>
                    <a:pt x="0" y="1"/>
                  </a:moveTo>
                  <a:lnTo>
                    <a:pt x="0" y="27"/>
                  </a:lnTo>
                  <a:lnTo>
                    <a:pt x="0" y="191"/>
                  </a:lnTo>
                  <a:lnTo>
                    <a:pt x="0" y="218"/>
                  </a:lnTo>
                  <a:lnTo>
                    <a:pt x="631" y="218"/>
                  </a:lnTo>
                  <a:cubicBezTo>
                    <a:pt x="657" y="218"/>
                    <a:pt x="657" y="191"/>
                    <a:pt x="657" y="191"/>
                  </a:cubicBezTo>
                  <a:lnTo>
                    <a:pt x="657" y="27"/>
                  </a:lnTo>
                  <a:cubicBezTo>
                    <a:pt x="657" y="27"/>
                    <a:pt x="657" y="1"/>
                    <a:pt x="6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7"/>
            <p:cNvSpPr/>
            <p:nvPr/>
          </p:nvSpPr>
          <p:spPr>
            <a:xfrm>
              <a:off x="4370025" y="1609850"/>
              <a:ext cx="16450" cy="4800"/>
            </a:xfrm>
            <a:custGeom>
              <a:rect b="b" l="l" r="r" t="t"/>
              <a:pathLst>
                <a:path extrusionOk="0" h="192" w="658">
                  <a:moveTo>
                    <a:pt x="0" y="1"/>
                  </a:moveTo>
                  <a:lnTo>
                    <a:pt x="0" y="191"/>
                  </a:lnTo>
                  <a:lnTo>
                    <a:pt x="657" y="191"/>
                  </a:lnTo>
                  <a:lnTo>
                    <a:pt x="657"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7"/>
            <p:cNvSpPr/>
            <p:nvPr/>
          </p:nvSpPr>
          <p:spPr>
            <a:xfrm>
              <a:off x="4370025" y="1631050"/>
              <a:ext cx="16450" cy="5600"/>
            </a:xfrm>
            <a:custGeom>
              <a:rect b="b" l="l" r="r" t="t"/>
              <a:pathLst>
                <a:path extrusionOk="0" h="224" w="658">
                  <a:moveTo>
                    <a:pt x="0" y="0"/>
                  </a:moveTo>
                  <a:lnTo>
                    <a:pt x="0" y="27"/>
                  </a:lnTo>
                  <a:lnTo>
                    <a:pt x="0" y="191"/>
                  </a:lnTo>
                  <a:lnTo>
                    <a:pt x="0" y="224"/>
                  </a:lnTo>
                  <a:lnTo>
                    <a:pt x="631" y="224"/>
                  </a:lnTo>
                  <a:cubicBezTo>
                    <a:pt x="657" y="224"/>
                    <a:pt x="657" y="191"/>
                    <a:pt x="657" y="191"/>
                  </a:cubicBezTo>
                  <a:lnTo>
                    <a:pt x="657" y="27"/>
                  </a:lnTo>
                  <a:cubicBezTo>
                    <a:pt x="657" y="0"/>
                    <a:pt x="657"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7"/>
            <p:cNvSpPr/>
            <p:nvPr/>
          </p:nvSpPr>
          <p:spPr>
            <a:xfrm>
              <a:off x="4370025" y="1652250"/>
              <a:ext cx="16450" cy="5600"/>
            </a:xfrm>
            <a:custGeom>
              <a:rect b="b" l="l" r="r" t="t"/>
              <a:pathLst>
                <a:path extrusionOk="0" h="224" w="658">
                  <a:moveTo>
                    <a:pt x="0" y="0"/>
                  </a:moveTo>
                  <a:lnTo>
                    <a:pt x="0" y="33"/>
                  </a:lnTo>
                  <a:lnTo>
                    <a:pt x="0" y="197"/>
                  </a:lnTo>
                  <a:lnTo>
                    <a:pt x="0" y="224"/>
                  </a:lnTo>
                  <a:lnTo>
                    <a:pt x="631" y="224"/>
                  </a:lnTo>
                  <a:cubicBezTo>
                    <a:pt x="657" y="224"/>
                    <a:pt x="657" y="224"/>
                    <a:pt x="657" y="197"/>
                  </a:cubicBezTo>
                  <a:lnTo>
                    <a:pt x="657" y="33"/>
                  </a:lnTo>
                  <a:cubicBezTo>
                    <a:pt x="657" y="33"/>
                    <a:pt x="657"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7"/>
            <p:cNvSpPr/>
            <p:nvPr/>
          </p:nvSpPr>
          <p:spPr>
            <a:xfrm>
              <a:off x="4378225" y="1355225"/>
              <a:ext cx="37000" cy="175300"/>
            </a:xfrm>
            <a:custGeom>
              <a:rect b="b" l="l" r="r" t="t"/>
              <a:pathLst>
                <a:path extrusionOk="0" h="7012" w="1480">
                  <a:moveTo>
                    <a:pt x="34" y="0"/>
                  </a:moveTo>
                  <a:lnTo>
                    <a:pt x="34" y="27"/>
                  </a:lnTo>
                  <a:lnTo>
                    <a:pt x="1" y="4160"/>
                  </a:lnTo>
                  <a:cubicBezTo>
                    <a:pt x="1" y="4193"/>
                    <a:pt x="1" y="4193"/>
                    <a:pt x="34" y="4193"/>
                  </a:cubicBezTo>
                  <a:lnTo>
                    <a:pt x="34" y="4160"/>
                  </a:lnTo>
                  <a:lnTo>
                    <a:pt x="139" y="2846"/>
                  </a:lnTo>
                  <a:lnTo>
                    <a:pt x="60" y="6986"/>
                  </a:lnTo>
                  <a:cubicBezTo>
                    <a:pt x="60" y="7012"/>
                    <a:pt x="60" y="7012"/>
                    <a:pt x="86" y="7012"/>
                  </a:cubicBezTo>
                  <a:lnTo>
                    <a:pt x="1453" y="5507"/>
                  </a:lnTo>
                  <a:lnTo>
                    <a:pt x="1479" y="5507"/>
                  </a:lnTo>
                  <a:lnTo>
                    <a:pt x="796" y="3536"/>
                  </a:lnTo>
                  <a:lnTo>
                    <a:pt x="1289" y="4574"/>
                  </a:lnTo>
                  <a:lnTo>
                    <a:pt x="1315" y="4574"/>
                  </a:lnTo>
                  <a:lnTo>
                    <a:pt x="1315" y="4548"/>
                  </a:lnTo>
                  <a:lnTo>
                    <a:pt x="60"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7"/>
            <p:cNvSpPr/>
            <p:nvPr/>
          </p:nvSpPr>
          <p:spPr>
            <a:xfrm>
              <a:off x="4342750" y="1387425"/>
              <a:ext cx="30075" cy="134250"/>
            </a:xfrm>
            <a:custGeom>
              <a:rect b="b" l="l" r="r" t="t"/>
              <a:pathLst>
                <a:path extrusionOk="0" h="5370" w="1203">
                  <a:moveTo>
                    <a:pt x="1177" y="0"/>
                  </a:moveTo>
                  <a:cubicBezTo>
                    <a:pt x="1065" y="329"/>
                    <a:pt x="960" y="684"/>
                    <a:pt x="874" y="1039"/>
                  </a:cubicBezTo>
                  <a:cubicBezTo>
                    <a:pt x="763" y="1341"/>
                    <a:pt x="684" y="1696"/>
                    <a:pt x="572" y="2051"/>
                  </a:cubicBezTo>
                  <a:lnTo>
                    <a:pt x="546" y="2136"/>
                  </a:lnTo>
                  <a:cubicBezTo>
                    <a:pt x="467" y="2465"/>
                    <a:pt x="355" y="2793"/>
                    <a:pt x="270" y="3095"/>
                  </a:cubicBezTo>
                  <a:cubicBezTo>
                    <a:pt x="191" y="3398"/>
                    <a:pt x="106" y="3726"/>
                    <a:pt x="0" y="4134"/>
                  </a:cubicBezTo>
                  <a:lnTo>
                    <a:pt x="0" y="4160"/>
                  </a:lnTo>
                  <a:lnTo>
                    <a:pt x="0" y="4186"/>
                  </a:lnTo>
                  <a:lnTo>
                    <a:pt x="27" y="4219"/>
                  </a:lnTo>
                  <a:cubicBezTo>
                    <a:pt x="217" y="4410"/>
                    <a:pt x="408" y="4600"/>
                    <a:pt x="572" y="4791"/>
                  </a:cubicBezTo>
                  <a:lnTo>
                    <a:pt x="848" y="5067"/>
                  </a:lnTo>
                  <a:cubicBezTo>
                    <a:pt x="960" y="5172"/>
                    <a:pt x="1039" y="5257"/>
                    <a:pt x="1124" y="5369"/>
                  </a:cubicBezTo>
                  <a:lnTo>
                    <a:pt x="1150" y="5369"/>
                  </a:lnTo>
                  <a:lnTo>
                    <a:pt x="1150" y="5336"/>
                  </a:lnTo>
                  <a:cubicBezTo>
                    <a:pt x="1065" y="5231"/>
                    <a:pt x="986" y="5119"/>
                    <a:pt x="901" y="5040"/>
                  </a:cubicBezTo>
                  <a:lnTo>
                    <a:pt x="631" y="4712"/>
                  </a:lnTo>
                  <a:cubicBezTo>
                    <a:pt x="493" y="4548"/>
                    <a:pt x="329" y="4350"/>
                    <a:pt x="138" y="4134"/>
                  </a:cubicBezTo>
                  <a:cubicBezTo>
                    <a:pt x="244" y="3753"/>
                    <a:pt x="355" y="3424"/>
                    <a:pt x="408" y="3148"/>
                  </a:cubicBezTo>
                  <a:cubicBezTo>
                    <a:pt x="520" y="2819"/>
                    <a:pt x="598" y="2491"/>
                    <a:pt x="684" y="2189"/>
                  </a:cubicBezTo>
                  <a:lnTo>
                    <a:pt x="710" y="2110"/>
                  </a:lnTo>
                  <a:cubicBezTo>
                    <a:pt x="796" y="1722"/>
                    <a:pt x="874" y="1393"/>
                    <a:pt x="960" y="1065"/>
                  </a:cubicBezTo>
                  <a:cubicBezTo>
                    <a:pt x="1065" y="684"/>
                    <a:pt x="1150" y="355"/>
                    <a:pt x="120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7"/>
            <p:cNvSpPr/>
            <p:nvPr/>
          </p:nvSpPr>
          <p:spPr>
            <a:xfrm>
              <a:off x="4361150" y="1528375"/>
              <a:ext cx="22025" cy="20550"/>
            </a:xfrm>
            <a:custGeom>
              <a:rect b="b" l="l" r="r" t="t"/>
              <a:pathLst>
                <a:path extrusionOk="0" h="822" w="881">
                  <a:moveTo>
                    <a:pt x="329" y="0"/>
                  </a:moveTo>
                  <a:cubicBezTo>
                    <a:pt x="303" y="0"/>
                    <a:pt x="250" y="27"/>
                    <a:pt x="191" y="86"/>
                  </a:cubicBezTo>
                  <a:cubicBezTo>
                    <a:pt x="0" y="276"/>
                    <a:pt x="27" y="441"/>
                    <a:pt x="60" y="520"/>
                  </a:cubicBezTo>
                  <a:cubicBezTo>
                    <a:pt x="165" y="743"/>
                    <a:pt x="467" y="822"/>
                    <a:pt x="743" y="822"/>
                  </a:cubicBezTo>
                  <a:lnTo>
                    <a:pt x="848" y="822"/>
                  </a:lnTo>
                  <a:cubicBezTo>
                    <a:pt x="881" y="822"/>
                    <a:pt x="881" y="822"/>
                    <a:pt x="881" y="796"/>
                  </a:cubicBezTo>
                  <a:lnTo>
                    <a:pt x="848" y="796"/>
                  </a:lnTo>
                  <a:cubicBezTo>
                    <a:pt x="605" y="684"/>
                    <a:pt x="520" y="579"/>
                    <a:pt x="520" y="520"/>
                  </a:cubicBezTo>
                  <a:cubicBezTo>
                    <a:pt x="520" y="441"/>
                    <a:pt x="579" y="414"/>
                    <a:pt x="579" y="414"/>
                  </a:cubicBezTo>
                  <a:lnTo>
                    <a:pt x="579" y="388"/>
                  </a:lnTo>
                  <a:cubicBezTo>
                    <a:pt x="467" y="355"/>
                    <a:pt x="441" y="250"/>
                    <a:pt x="414" y="165"/>
                  </a:cubicBezTo>
                  <a:cubicBezTo>
                    <a:pt x="414" y="86"/>
                    <a:pt x="388" y="0"/>
                    <a:pt x="32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7"/>
            <p:cNvSpPr/>
            <p:nvPr/>
          </p:nvSpPr>
          <p:spPr>
            <a:xfrm>
              <a:off x="4376925" y="1704325"/>
              <a:ext cx="4775" cy="678325"/>
            </a:xfrm>
            <a:custGeom>
              <a:rect b="b" l="l" r="r" t="t"/>
              <a:pathLst>
                <a:path extrusionOk="0" h="27133" w="191">
                  <a:moveTo>
                    <a:pt x="112" y="0"/>
                  </a:moveTo>
                  <a:cubicBezTo>
                    <a:pt x="86" y="0"/>
                    <a:pt x="86" y="0"/>
                    <a:pt x="86" y="27"/>
                  </a:cubicBezTo>
                  <a:cubicBezTo>
                    <a:pt x="86" y="769"/>
                    <a:pt x="53" y="1505"/>
                    <a:pt x="53" y="2248"/>
                  </a:cubicBezTo>
                  <a:lnTo>
                    <a:pt x="53" y="3398"/>
                  </a:lnTo>
                  <a:lnTo>
                    <a:pt x="27" y="6788"/>
                  </a:lnTo>
                  <a:cubicBezTo>
                    <a:pt x="0" y="7557"/>
                    <a:pt x="0" y="8300"/>
                    <a:pt x="0" y="9036"/>
                  </a:cubicBezTo>
                  <a:lnTo>
                    <a:pt x="0" y="10186"/>
                  </a:lnTo>
                  <a:lnTo>
                    <a:pt x="0" y="13583"/>
                  </a:lnTo>
                  <a:lnTo>
                    <a:pt x="0" y="16947"/>
                  </a:lnTo>
                  <a:lnTo>
                    <a:pt x="0" y="18045"/>
                  </a:lnTo>
                  <a:cubicBezTo>
                    <a:pt x="0" y="18781"/>
                    <a:pt x="0" y="19576"/>
                    <a:pt x="27" y="20345"/>
                  </a:cubicBezTo>
                  <a:lnTo>
                    <a:pt x="53" y="23742"/>
                  </a:lnTo>
                  <a:lnTo>
                    <a:pt x="53" y="24918"/>
                  </a:lnTo>
                  <a:cubicBezTo>
                    <a:pt x="53" y="25628"/>
                    <a:pt x="86" y="26397"/>
                    <a:pt x="86" y="27133"/>
                  </a:cubicBezTo>
                  <a:lnTo>
                    <a:pt x="112" y="27133"/>
                  </a:lnTo>
                  <a:cubicBezTo>
                    <a:pt x="138" y="26397"/>
                    <a:pt x="138" y="25628"/>
                    <a:pt x="138" y="24918"/>
                  </a:cubicBezTo>
                  <a:cubicBezTo>
                    <a:pt x="138" y="24531"/>
                    <a:pt x="165" y="24123"/>
                    <a:pt x="165" y="23742"/>
                  </a:cubicBezTo>
                  <a:lnTo>
                    <a:pt x="191" y="20345"/>
                  </a:lnTo>
                  <a:lnTo>
                    <a:pt x="191" y="18045"/>
                  </a:lnTo>
                  <a:lnTo>
                    <a:pt x="191" y="16947"/>
                  </a:lnTo>
                  <a:lnTo>
                    <a:pt x="191" y="13583"/>
                  </a:lnTo>
                  <a:lnTo>
                    <a:pt x="191" y="10186"/>
                  </a:lnTo>
                  <a:lnTo>
                    <a:pt x="191" y="9036"/>
                  </a:lnTo>
                  <a:lnTo>
                    <a:pt x="191" y="6788"/>
                  </a:lnTo>
                  <a:lnTo>
                    <a:pt x="165" y="3398"/>
                  </a:lnTo>
                  <a:cubicBezTo>
                    <a:pt x="165" y="3010"/>
                    <a:pt x="138" y="2629"/>
                    <a:pt x="138" y="2248"/>
                  </a:cubicBezTo>
                  <a:cubicBezTo>
                    <a:pt x="138" y="1505"/>
                    <a:pt x="138" y="769"/>
                    <a:pt x="112" y="27"/>
                  </a:cubicBezTo>
                  <a:lnTo>
                    <a:pt x="112" y="0"/>
                  </a:ln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7"/>
            <p:cNvSpPr/>
            <p:nvPr/>
          </p:nvSpPr>
          <p:spPr>
            <a:xfrm>
              <a:off x="4370025" y="1645500"/>
              <a:ext cx="16450" cy="4800"/>
            </a:xfrm>
            <a:custGeom>
              <a:rect b="b" l="l" r="r" t="t"/>
              <a:pathLst>
                <a:path extrusionOk="0" h="192" w="658">
                  <a:moveTo>
                    <a:pt x="0" y="1"/>
                  </a:moveTo>
                  <a:lnTo>
                    <a:pt x="0" y="27"/>
                  </a:lnTo>
                  <a:lnTo>
                    <a:pt x="0" y="191"/>
                  </a:lnTo>
                  <a:lnTo>
                    <a:pt x="657" y="191"/>
                  </a:lnTo>
                  <a:lnTo>
                    <a:pt x="657" y="27"/>
                  </a:lnTo>
                  <a:cubicBezTo>
                    <a:pt x="657" y="1"/>
                    <a:pt x="657" y="1"/>
                    <a:pt x="6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7"/>
            <p:cNvSpPr/>
            <p:nvPr/>
          </p:nvSpPr>
          <p:spPr>
            <a:xfrm>
              <a:off x="4401550" y="1550375"/>
              <a:ext cx="4150" cy="37650"/>
            </a:xfrm>
            <a:custGeom>
              <a:rect b="b" l="l" r="r" t="t"/>
              <a:pathLst>
                <a:path extrusionOk="0" h="1506" w="166">
                  <a:moveTo>
                    <a:pt x="1" y="1"/>
                  </a:moveTo>
                  <a:lnTo>
                    <a:pt x="1" y="27"/>
                  </a:lnTo>
                  <a:cubicBezTo>
                    <a:pt x="86" y="711"/>
                    <a:pt x="1" y="1447"/>
                    <a:pt x="1" y="1480"/>
                  </a:cubicBezTo>
                  <a:lnTo>
                    <a:pt x="86" y="1506"/>
                  </a:lnTo>
                  <a:lnTo>
                    <a:pt x="86" y="1480"/>
                  </a:lnTo>
                  <a:cubicBezTo>
                    <a:pt x="86" y="1447"/>
                    <a:pt x="165" y="684"/>
                    <a:pt x="8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7"/>
            <p:cNvSpPr/>
            <p:nvPr/>
          </p:nvSpPr>
          <p:spPr>
            <a:xfrm>
              <a:off x="4398775" y="1608550"/>
              <a:ext cx="9050" cy="32875"/>
            </a:xfrm>
            <a:custGeom>
              <a:rect b="b" l="l" r="r" t="t"/>
              <a:pathLst>
                <a:path extrusionOk="0" h="1315" w="362">
                  <a:moveTo>
                    <a:pt x="86" y="0"/>
                  </a:moveTo>
                  <a:lnTo>
                    <a:pt x="86" y="26"/>
                  </a:lnTo>
                  <a:cubicBezTo>
                    <a:pt x="0" y="762"/>
                    <a:pt x="276" y="1314"/>
                    <a:pt x="276" y="1314"/>
                  </a:cubicBezTo>
                  <a:lnTo>
                    <a:pt x="329" y="1288"/>
                  </a:lnTo>
                  <a:cubicBezTo>
                    <a:pt x="362" y="1288"/>
                    <a:pt x="362" y="1288"/>
                    <a:pt x="362" y="1255"/>
                  </a:cubicBezTo>
                  <a:cubicBezTo>
                    <a:pt x="362" y="1255"/>
                    <a:pt x="86" y="736"/>
                    <a:pt x="165" y="26"/>
                  </a:cubicBezTo>
                  <a:cubicBezTo>
                    <a:pt x="165" y="26"/>
                    <a:pt x="165" y="0"/>
                    <a:pt x="13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7"/>
            <p:cNvSpPr/>
            <p:nvPr/>
          </p:nvSpPr>
          <p:spPr>
            <a:xfrm>
              <a:off x="4385800" y="1529850"/>
              <a:ext cx="11675" cy="18425"/>
            </a:xfrm>
            <a:custGeom>
              <a:rect b="b" l="l" r="r" t="t"/>
              <a:pathLst>
                <a:path extrusionOk="0" h="737" w="467">
                  <a:moveTo>
                    <a:pt x="276" y="1"/>
                  </a:moveTo>
                  <a:lnTo>
                    <a:pt x="276" y="27"/>
                  </a:lnTo>
                  <a:cubicBezTo>
                    <a:pt x="302" y="79"/>
                    <a:pt x="329" y="165"/>
                    <a:pt x="355" y="217"/>
                  </a:cubicBezTo>
                  <a:cubicBezTo>
                    <a:pt x="388" y="296"/>
                    <a:pt x="388" y="382"/>
                    <a:pt x="355" y="434"/>
                  </a:cubicBezTo>
                  <a:cubicBezTo>
                    <a:pt x="329" y="493"/>
                    <a:pt x="276" y="546"/>
                    <a:pt x="224" y="599"/>
                  </a:cubicBezTo>
                  <a:cubicBezTo>
                    <a:pt x="191" y="599"/>
                    <a:pt x="191" y="625"/>
                    <a:pt x="164" y="625"/>
                  </a:cubicBezTo>
                  <a:cubicBezTo>
                    <a:pt x="138" y="625"/>
                    <a:pt x="138" y="658"/>
                    <a:pt x="138" y="658"/>
                  </a:cubicBezTo>
                  <a:cubicBezTo>
                    <a:pt x="112" y="658"/>
                    <a:pt x="112" y="658"/>
                    <a:pt x="86" y="684"/>
                  </a:cubicBezTo>
                  <a:cubicBezTo>
                    <a:pt x="59" y="684"/>
                    <a:pt x="59" y="684"/>
                    <a:pt x="26" y="710"/>
                  </a:cubicBezTo>
                  <a:lnTo>
                    <a:pt x="0" y="710"/>
                  </a:lnTo>
                  <a:cubicBezTo>
                    <a:pt x="0" y="737"/>
                    <a:pt x="26" y="737"/>
                    <a:pt x="26" y="737"/>
                  </a:cubicBezTo>
                  <a:cubicBezTo>
                    <a:pt x="59" y="737"/>
                    <a:pt x="86" y="737"/>
                    <a:pt x="112" y="710"/>
                  </a:cubicBezTo>
                  <a:lnTo>
                    <a:pt x="191" y="710"/>
                  </a:lnTo>
                  <a:cubicBezTo>
                    <a:pt x="224" y="684"/>
                    <a:pt x="250" y="684"/>
                    <a:pt x="276" y="658"/>
                  </a:cubicBezTo>
                  <a:cubicBezTo>
                    <a:pt x="355" y="625"/>
                    <a:pt x="414" y="546"/>
                    <a:pt x="440" y="461"/>
                  </a:cubicBezTo>
                  <a:cubicBezTo>
                    <a:pt x="467" y="382"/>
                    <a:pt x="467" y="296"/>
                    <a:pt x="440" y="217"/>
                  </a:cubicBezTo>
                  <a:cubicBezTo>
                    <a:pt x="414" y="132"/>
                    <a:pt x="355" y="53"/>
                    <a:pt x="30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7"/>
            <p:cNvSpPr/>
            <p:nvPr/>
          </p:nvSpPr>
          <p:spPr>
            <a:xfrm>
              <a:off x="4370025" y="1553025"/>
              <a:ext cx="16450" cy="4775"/>
            </a:xfrm>
            <a:custGeom>
              <a:rect b="b" l="l" r="r" t="t"/>
              <a:pathLst>
                <a:path extrusionOk="0" h="191" w="658">
                  <a:moveTo>
                    <a:pt x="0" y="0"/>
                  </a:moveTo>
                  <a:lnTo>
                    <a:pt x="0" y="164"/>
                  </a:lnTo>
                  <a:lnTo>
                    <a:pt x="0" y="191"/>
                  </a:lnTo>
                  <a:lnTo>
                    <a:pt x="631" y="191"/>
                  </a:lnTo>
                  <a:cubicBezTo>
                    <a:pt x="657" y="191"/>
                    <a:pt x="657" y="191"/>
                    <a:pt x="657" y="164"/>
                  </a:cubicBezTo>
                  <a:lnTo>
                    <a:pt x="657"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7"/>
            <p:cNvSpPr/>
            <p:nvPr/>
          </p:nvSpPr>
          <p:spPr>
            <a:xfrm>
              <a:off x="4406975" y="1581100"/>
              <a:ext cx="6275" cy="31575"/>
            </a:xfrm>
            <a:custGeom>
              <a:rect b="b" l="l" r="r" t="t"/>
              <a:pathLst>
                <a:path extrusionOk="0" h="1263" w="251">
                  <a:moveTo>
                    <a:pt x="113" y="1"/>
                  </a:moveTo>
                  <a:cubicBezTo>
                    <a:pt x="113" y="1"/>
                    <a:pt x="1" y="632"/>
                    <a:pt x="165" y="1236"/>
                  </a:cubicBezTo>
                  <a:lnTo>
                    <a:pt x="165" y="1262"/>
                  </a:lnTo>
                  <a:lnTo>
                    <a:pt x="198" y="1262"/>
                  </a:lnTo>
                  <a:lnTo>
                    <a:pt x="251" y="1236"/>
                  </a:lnTo>
                  <a:cubicBezTo>
                    <a:pt x="113" y="632"/>
                    <a:pt x="198" y="27"/>
                    <a:pt x="198" y="27"/>
                  </a:cubicBezTo>
                  <a:lnTo>
                    <a:pt x="198"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7"/>
            <p:cNvSpPr/>
            <p:nvPr/>
          </p:nvSpPr>
          <p:spPr>
            <a:xfrm>
              <a:off x="4370025" y="1581100"/>
              <a:ext cx="16450" cy="5450"/>
            </a:xfrm>
            <a:custGeom>
              <a:rect b="b" l="l" r="r" t="t"/>
              <a:pathLst>
                <a:path extrusionOk="0" h="218" w="658">
                  <a:moveTo>
                    <a:pt x="0" y="1"/>
                  </a:moveTo>
                  <a:lnTo>
                    <a:pt x="0" y="27"/>
                  </a:lnTo>
                  <a:lnTo>
                    <a:pt x="0" y="191"/>
                  </a:lnTo>
                  <a:lnTo>
                    <a:pt x="0" y="218"/>
                  </a:lnTo>
                  <a:lnTo>
                    <a:pt x="631" y="218"/>
                  </a:lnTo>
                  <a:cubicBezTo>
                    <a:pt x="657" y="218"/>
                    <a:pt x="657" y="191"/>
                    <a:pt x="657" y="191"/>
                  </a:cubicBezTo>
                  <a:lnTo>
                    <a:pt x="657" y="27"/>
                  </a:lnTo>
                  <a:cubicBezTo>
                    <a:pt x="657" y="1"/>
                    <a:pt x="657" y="1"/>
                    <a:pt x="63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7"/>
            <p:cNvSpPr/>
            <p:nvPr/>
          </p:nvSpPr>
          <p:spPr>
            <a:xfrm>
              <a:off x="4370025" y="1559925"/>
              <a:ext cx="16450" cy="4775"/>
            </a:xfrm>
            <a:custGeom>
              <a:rect b="b" l="l" r="r" t="t"/>
              <a:pathLst>
                <a:path extrusionOk="0" h="191" w="658">
                  <a:moveTo>
                    <a:pt x="0" y="0"/>
                  </a:moveTo>
                  <a:lnTo>
                    <a:pt x="0" y="26"/>
                  </a:lnTo>
                  <a:lnTo>
                    <a:pt x="0" y="191"/>
                  </a:lnTo>
                  <a:lnTo>
                    <a:pt x="657" y="191"/>
                  </a:lnTo>
                  <a:lnTo>
                    <a:pt x="657" y="26"/>
                  </a:lnTo>
                  <a:cubicBezTo>
                    <a:pt x="657" y="0"/>
                    <a:pt x="657"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7"/>
            <p:cNvSpPr/>
            <p:nvPr/>
          </p:nvSpPr>
          <p:spPr>
            <a:xfrm>
              <a:off x="4370025" y="1595575"/>
              <a:ext cx="16450" cy="4775"/>
            </a:xfrm>
            <a:custGeom>
              <a:rect b="b" l="l" r="r" t="t"/>
              <a:pathLst>
                <a:path extrusionOk="0" h="191" w="658">
                  <a:moveTo>
                    <a:pt x="0" y="0"/>
                  </a:moveTo>
                  <a:lnTo>
                    <a:pt x="0" y="26"/>
                  </a:lnTo>
                  <a:lnTo>
                    <a:pt x="0" y="191"/>
                  </a:lnTo>
                  <a:lnTo>
                    <a:pt x="657" y="191"/>
                  </a:lnTo>
                  <a:lnTo>
                    <a:pt x="657" y="26"/>
                  </a:lnTo>
                  <a:cubicBezTo>
                    <a:pt x="657" y="0"/>
                    <a:pt x="657"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7"/>
            <p:cNvSpPr/>
            <p:nvPr/>
          </p:nvSpPr>
          <p:spPr>
            <a:xfrm>
              <a:off x="4370025" y="1574200"/>
              <a:ext cx="16450" cy="4950"/>
            </a:xfrm>
            <a:custGeom>
              <a:rect b="b" l="l" r="r" t="t"/>
              <a:pathLst>
                <a:path extrusionOk="0" h="198" w="658">
                  <a:moveTo>
                    <a:pt x="0" y="1"/>
                  </a:moveTo>
                  <a:lnTo>
                    <a:pt x="0" y="198"/>
                  </a:lnTo>
                  <a:lnTo>
                    <a:pt x="657" y="198"/>
                  </a:lnTo>
                  <a:lnTo>
                    <a:pt x="657" y="1"/>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7"/>
            <p:cNvSpPr/>
            <p:nvPr/>
          </p:nvSpPr>
          <p:spPr>
            <a:xfrm>
              <a:off x="4370025" y="1566825"/>
              <a:ext cx="16450" cy="5425"/>
            </a:xfrm>
            <a:custGeom>
              <a:rect b="b" l="l" r="r" t="t"/>
              <a:pathLst>
                <a:path extrusionOk="0" h="217" w="658">
                  <a:moveTo>
                    <a:pt x="0" y="0"/>
                  </a:moveTo>
                  <a:lnTo>
                    <a:pt x="0" y="26"/>
                  </a:lnTo>
                  <a:lnTo>
                    <a:pt x="0" y="191"/>
                  </a:lnTo>
                  <a:lnTo>
                    <a:pt x="0" y="217"/>
                  </a:lnTo>
                  <a:lnTo>
                    <a:pt x="631" y="217"/>
                  </a:lnTo>
                  <a:cubicBezTo>
                    <a:pt x="657" y="217"/>
                    <a:pt x="657" y="217"/>
                    <a:pt x="657" y="191"/>
                  </a:cubicBezTo>
                  <a:lnTo>
                    <a:pt x="657" y="26"/>
                  </a:lnTo>
                  <a:cubicBezTo>
                    <a:pt x="657" y="26"/>
                    <a:pt x="657" y="0"/>
                    <a:pt x="63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7"/>
            <p:cNvSpPr/>
            <p:nvPr/>
          </p:nvSpPr>
          <p:spPr>
            <a:xfrm>
              <a:off x="4370025" y="1588675"/>
              <a:ext cx="16450" cy="4775"/>
            </a:xfrm>
            <a:custGeom>
              <a:rect b="b" l="l" r="r" t="t"/>
              <a:pathLst>
                <a:path extrusionOk="0" h="191" w="658">
                  <a:moveTo>
                    <a:pt x="0" y="0"/>
                  </a:moveTo>
                  <a:lnTo>
                    <a:pt x="0" y="164"/>
                  </a:lnTo>
                  <a:lnTo>
                    <a:pt x="0" y="191"/>
                  </a:lnTo>
                  <a:lnTo>
                    <a:pt x="631" y="191"/>
                  </a:lnTo>
                  <a:cubicBezTo>
                    <a:pt x="657" y="191"/>
                    <a:pt x="657" y="191"/>
                    <a:pt x="657" y="164"/>
                  </a:cubicBezTo>
                  <a:lnTo>
                    <a:pt x="657" y="0"/>
                  </a:ln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7"/>
            <p:cNvSpPr/>
            <p:nvPr/>
          </p:nvSpPr>
          <p:spPr>
            <a:xfrm>
              <a:off x="4331750" y="1334025"/>
              <a:ext cx="99250" cy="1091850"/>
            </a:xfrm>
            <a:custGeom>
              <a:rect b="b" l="l" r="r" t="t"/>
              <a:pathLst>
                <a:path extrusionOk="0" h="43674" w="3970">
                  <a:moveTo>
                    <a:pt x="1643" y="2136"/>
                  </a:moveTo>
                  <a:lnTo>
                    <a:pt x="1643" y="2136"/>
                  </a:lnTo>
                  <a:cubicBezTo>
                    <a:pt x="1564" y="2491"/>
                    <a:pt x="1479" y="2846"/>
                    <a:pt x="1400" y="3175"/>
                  </a:cubicBezTo>
                  <a:cubicBezTo>
                    <a:pt x="1314" y="3529"/>
                    <a:pt x="1203" y="3891"/>
                    <a:pt x="1124" y="4246"/>
                  </a:cubicBezTo>
                  <a:cubicBezTo>
                    <a:pt x="1038" y="4574"/>
                    <a:pt x="933" y="4929"/>
                    <a:pt x="848" y="5284"/>
                  </a:cubicBezTo>
                  <a:cubicBezTo>
                    <a:pt x="769" y="5613"/>
                    <a:pt x="657" y="5941"/>
                    <a:pt x="578" y="6296"/>
                  </a:cubicBezTo>
                  <a:cubicBezTo>
                    <a:pt x="743" y="6486"/>
                    <a:pt x="907" y="6684"/>
                    <a:pt x="1071" y="6874"/>
                  </a:cubicBezTo>
                  <a:lnTo>
                    <a:pt x="1314" y="7176"/>
                  </a:lnTo>
                  <a:cubicBezTo>
                    <a:pt x="1400" y="7282"/>
                    <a:pt x="1505" y="7367"/>
                    <a:pt x="1590" y="7472"/>
                  </a:cubicBezTo>
                  <a:cubicBezTo>
                    <a:pt x="1479" y="7393"/>
                    <a:pt x="1400" y="7282"/>
                    <a:pt x="1288" y="7203"/>
                  </a:cubicBezTo>
                  <a:lnTo>
                    <a:pt x="1012" y="6900"/>
                  </a:lnTo>
                  <a:cubicBezTo>
                    <a:pt x="848" y="6710"/>
                    <a:pt x="657" y="6519"/>
                    <a:pt x="467" y="6322"/>
                  </a:cubicBezTo>
                  <a:lnTo>
                    <a:pt x="467" y="6296"/>
                  </a:lnTo>
                  <a:cubicBezTo>
                    <a:pt x="546" y="5941"/>
                    <a:pt x="657" y="5586"/>
                    <a:pt x="743" y="5231"/>
                  </a:cubicBezTo>
                  <a:cubicBezTo>
                    <a:pt x="822" y="4903"/>
                    <a:pt x="933" y="4548"/>
                    <a:pt x="1012" y="4219"/>
                  </a:cubicBezTo>
                  <a:cubicBezTo>
                    <a:pt x="1124" y="3858"/>
                    <a:pt x="1203" y="3503"/>
                    <a:pt x="1314" y="3175"/>
                  </a:cubicBezTo>
                  <a:cubicBezTo>
                    <a:pt x="1426" y="2820"/>
                    <a:pt x="1531" y="2491"/>
                    <a:pt x="1643" y="2136"/>
                  </a:cubicBezTo>
                  <a:close/>
                  <a:moveTo>
                    <a:pt x="1893" y="875"/>
                  </a:moveTo>
                  <a:lnTo>
                    <a:pt x="3148" y="5396"/>
                  </a:lnTo>
                  <a:lnTo>
                    <a:pt x="2550" y="4134"/>
                  </a:lnTo>
                  <a:lnTo>
                    <a:pt x="3312" y="6355"/>
                  </a:lnTo>
                  <a:lnTo>
                    <a:pt x="1945" y="7834"/>
                  </a:lnTo>
                  <a:lnTo>
                    <a:pt x="2024" y="3175"/>
                  </a:lnTo>
                  <a:lnTo>
                    <a:pt x="1893" y="5008"/>
                  </a:lnTo>
                  <a:lnTo>
                    <a:pt x="1893" y="875"/>
                  </a:lnTo>
                  <a:close/>
                  <a:moveTo>
                    <a:pt x="2438" y="7834"/>
                  </a:moveTo>
                  <a:cubicBezTo>
                    <a:pt x="2491" y="7912"/>
                    <a:pt x="2550" y="7965"/>
                    <a:pt x="2576" y="8050"/>
                  </a:cubicBezTo>
                  <a:cubicBezTo>
                    <a:pt x="2602" y="8129"/>
                    <a:pt x="2602" y="8215"/>
                    <a:pt x="2576" y="8294"/>
                  </a:cubicBezTo>
                  <a:cubicBezTo>
                    <a:pt x="2550" y="8379"/>
                    <a:pt x="2491" y="8432"/>
                    <a:pt x="2412" y="8491"/>
                  </a:cubicBezTo>
                  <a:cubicBezTo>
                    <a:pt x="2386" y="8491"/>
                    <a:pt x="2353" y="8517"/>
                    <a:pt x="2300" y="8517"/>
                  </a:cubicBezTo>
                  <a:cubicBezTo>
                    <a:pt x="2274" y="8543"/>
                    <a:pt x="2221" y="8543"/>
                    <a:pt x="2188" y="8543"/>
                  </a:cubicBezTo>
                  <a:cubicBezTo>
                    <a:pt x="2221" y="8543"/>
                    <a:pt x="2274" y="8517"/>
                    <a:pt x="2300" y="8517"/>
                  </a:cubicBezTo>
                  <a:cubicBezTo>
                    <a:pt x="2326" y="8491"/>
                    <a:pt x="2353" y="8458"/>
                    <a:pt x="2386" y="8432"/>
                  </a:cubicBezTo>
                  <a:cubicBezTo>
                    <a:pt x="2464" y="8405"/>
                    <a:pt x="2517" y="8353"/>
                    <a:pt x="2517" y="8267"/>
                  </a:cubicBezTo>
                  <a:cubicBezTo>
                    <a:pt x="2550" y="8215"/>
                    <a:pt x="2550" y="8129"/>
                    <a:pt x="2517" y="8050"/>
                  </a:cubicBezTo>
                  <a:cubicBezTo>
                    <a:pt x="2517" y="7998"/>
                    <a:pt x="2491" y="7913"/>
                    <a:pt x="2438" y="7834"/>
                  </a:cubicBezTo>
                  <a:close/>
                  <a:moveTo>
                    <a:pt x="1500" y="7782"/>
                  </a:moveTo>
                  <a:cubicBezTo>
                    <a:pt x="1620" y="7782"/>
                    <a:pt x="1555" y="8136"/>
                    <a:pt x="1755" y="8162"/>
                  </a:cubicBezTo>
                  <a:cubicBezTo>
                    <a:pt x="1755" y="8162"/>
                    <a:pt x="1479" y="8353"/>
                    <a:pt x="2024" y="8570"/>
                  </a:cubicBezTo>
                  <a:cubicBezTo>
                    <a:pt x="1985" y="8574"/>
                    <a:pt x="1945" y="8577"/>
                    <a:pt x="1904" y="8577"/>
                  </a:cubicBezTo>
                  <a:cubicBezTo>
                    <a:pt x="1482" y="8577"/>
                    <a:pt x="972" y="8333"/>
                    <a:pt x="1367" y="7860"/>
                  </a:cubicBezTo>
                  <a:cubicBezTo>
                    <a:pt x="1428" y="7804"/>
                    <a:pt x="1470" y="7782"/>
                    <a:pt x="1500" y="7782"/>
                  </a:cubicBezTo>
                  <a:close/>
                  <a:moveTo>
                    <a:pt x="2162" y="8760"/>
                  </a:moveTo>
                  <a:lnTo>
                    <a:pt x="2162" y="8924"/>
                  </a:lnTo>
                  <a:lnTo>
                    <a:pt x="1531" y="8924"/>
                  </a:lnTo>
                  <a:lnTo>
                    <a:pt x="1531" y="8760"/>
                  </a:lnTo>
                  <a:close/>
                  <a:moveTo>
                    <a:pt x="2162" y="9062"/>
                  </a:moveTo>
                  <a:lnTo>
                    <a:pt x="2162" y="9227"/>
                  </a:lnTo>
                  <a:lnTo>
                    <a:pt x="1531" y="9227"/>
                  </a:lnTo>
                  <a:lnTo>
                    <a:pt x="1531" y="9062"/>
                  </a:lnTo>
                  <a:close/>
                  <a:moveTo>
                    <a:pt x="2162" y="9338"/>
                  </a:moveTo>
                  <a:lnTo>
                    <a:pt x="2162" y="9503"/>
                  </a:lnTo>
                  <a:lnTo>
                    <a:pt x="1531" y="9503"/>
                  </a:lnTo>
                  <a:lnTo>
                    <a:pt x="1531" y="9338"/>
                  </a:lnTo>
                  <a:close/>
                  <a:moveTo>
                    <a:pt x="2162" y="9608"/>
                  </a:moveTo>
                  <a:lnTo>
                    <a:pt x="2162" y="9805"/>
                  </a:lnTo>
                  <a:lnTo>
                    <a:pt x="1531" y="9805"/>
                  </a:lnTo>
                  <a:lnTo>
                    <a:pt x="1531" y="9608"/>
                  </a:lnTo>
                  <a:close/>
                  <a:moveTo>
                    <a:pt x="2162" y="9910"/>
                  </a:moveTo>
                  <a:lnTo>
                    <a:pt x="2162" y="10074"/>
                  </a:lnTo>
                  <a:lnTo>
                    <a:pt x="1531" y="10074"/>
                  </a:lnTo>
                  <a:lnTo>
                    <a:pt x="1531" y="9910"/>
                  </a:lnTo>
                  <a:close/>
                  <a:moveTo>
                    <a:pt x="2846" y="8655"/>
                  </a:moveTo>
                  <a:cubicBezTo>
                    <a:pt x="2957" y="9365"/>
                    <a:pt x="2878" y="10134"/>
                    <a:pt x="2878" y="10134"/>
                  </a:cubicBezTo>
                  <a:lnTo>
                    <a:pt x="2819" y="10134"/>
                  </a:lnTo>
                  <a:cubicBezTo>
                    <a:pt x="2819" y="10101"/>
                    <a:pt x="2905" y="9365"/>
                    <a:pt x="2793" y="8655"/>
                  </a:cubicBezTo>
                  <a:close/>
                  <a:moveTo>
                    <a:pt x="2162" y="10186"/>
                  </a:moveTo>
                  <a:lnTo>
                    <a:pt x="2162" y="10350"/>
                  </a:lnTo>
                  <a:lnTo>
                    <a:pt x="1531" y="10350"/>
                  </a:lnTo>
                  <a:lnTo>
                    <a:pt x="1531" y="10186"/>
                  </a:lnTo>
                  <a:close/>
                  <a:moveTo>
                    <a:pt x="2162" y="10488"/>
                  </a:moveTo>
                  <a:lnTo>
                    <a:pt x="2162" y="10653"/>
                  </a:lnTo>
                  <a:lnTo>
                    <a:pt x="1531" y="10653"/>
                  </a:lnTo>
                  <a:lnTo>
                    <a:pt x="1531" y="10488"/>
                  </a:lnTo>
                  <a:close/>
                  <a:moveTo>
                    <a:pt x="2162" y="10758"/>
                  </a:moveTo>
                  <a:lnTo>
                    <a:pt x="2162" y="10922"/>
                  </a:lnTo>
                  <a:lnTo>
                    <a:pt x="1531" y="10922"/>
                  </a:lnTo>
                  <a:lnTo>
                    <a:pt x="1531" y="10758"/>
                  </a:lnTo>
                  <a:close/>
                  <a:moveTo>
                    <a:pt x="3148" y="9884"/>
                  </a:moveTo>
                  <a:lnTo>
                    <a:pt x="3207" y="9910"/>
                  </a:lnTo>
                  <a:cubicBezTo>
                    <a:pt x="3207" y="9910"/>
                    <a:pt x="3095" y="10515"/>
                    <a:pt x="3260" y="11119"/>
                  </a:cubicBezTo>
                  <a:lnTo>
                    <a:pt x="3174" y="11119"/>
                  </a:lnTo>
                  <a:cubicBezTo>
                    <a:pt x="3043" y="10515"/>
                    <a:pt x="3148" y="9910"/>
                    <a:pt x="3148" y="9884"/>
                  </a:cubicBezTo>
                  <a:close/>
                  <a:moveTo>
                    <a:pt x="2162" y="11034"/>
                  </a:moveTo>
                  <a:lnTo>
                    <a:pt x="2162" y="11224"/>
                  </a:lnTo>
                  <a:lnTo>
                    <a:pt x="1531" y="11224"/>
                  </a:lnTo>
                  <a:lnTo>
                    <a:pt x="1531" y="11034"/>
                  </a:lnTo>
                  <a:close/>
                  <a:moveTo>
                    <a:pt x="2162" y="11336"/>
                  </a:moveTo>
                  <a:lnTo>
                    <a:pt x="2162" y="11500"/>
                  </a:lnTo>
                  <a:lnTo>
                    <a:pt x="1531" y="11500"/>
                  </a:lnTo>
                  <a:lnTo>
                    <a:pt x="1531" y="11336"/>
                  </a:lnTo>
                  <a:close/>
                  <a:moveTo>
                    <a:pt x="2162" y="11612"/>
                  </a:moveTo>
                  <a:lnTo>
                    <a:pt x="2162" y="11803"/>
                  </a:lnTo>
                  <a:lnTo>
                    <a:pt x="1531" y="11803"/>
                  </a:lnTo>
                  <a:lnTo>
                    <a:pt x="1531" y="11612"/>
                  </a:lnTo>
                  <a:close/>
                  <a:moveTo>
                    <a:pt x="2162" y="11908"/>
                  </a:moveTo>
                  <a:lnTo>
                    <a:pt x="2162" y="12072"/>
                  </a:lnTo>
                  <a:lnTo>
                    <a:pt x="1531" y="12072"/>
                  </a:lnTo>
                  <a:lnTo>
                    <a:pt x="1531" y="11908"/>
                  </a:lnTo>
                  <a:close/>
                  <a:moveTo>
                    <a:pt x="2819" y="11007"/>
                  </a:moveTo>
                  <a:cubicBezTo>
                    <a:pt x="2767" y="11717"/>
                    <a:pt x="3010" y="12269"/>
                    <a:pt x="3010" y="12269"/>
                  </a:cubicBezTo>
                  <a:lnTo>
                    <a:pt x="2957" y="12295"/>
                  </a:lnTo>
                  <a:cubicBezTo>
                    <a:pt x="2957" y="12269"/>
                    <a:pt x="2714" y="11743"/>
                    <a:pt x="2767" y="11007"/>
                  </a:cubicBezTo>
                  <a:close/>
                  <a:moveTo>
                    <a:pt x="2162" y="12184"/>
                  </a:moveTo>
                  <a:lnTo>
                    <a:pt x="2162" y="12348"/>
                  </a:lnTo>
                  <a:lnTo>
                    <a:pt x="1531" y="12348"/>
                  </a:lnTo>
                  <a:lnTo>
                    <a:pt x="1531" y="12184"/>
                  </a:lnTo>
                  <a:close/>
                  <a:moveTo>
                    <a:pt x="2162" y="12486"/>
                  </a:moveTo>
                  <a:lnTo>
                    <a:pt x="2162" y="12650"/>
                  </a:lnTo>
                  <a:lnTo>
                    <a:pt x="1531" y="12650"/>
                  </a:lnTo>
                  <a:lnTo>
                    <a:pt x="1531" y="12486"/>
                  </a:lnTo>
                  <a:close/>
                  <a:moveTo>
                    <a:pt x="2162" y="12762"/>
                  </a:moveTo>
                  <a:lnTo>
                    <a:pt x="2162" y="12926"/>
                  </a:lnTo>
                  <a:lnTo>
                    <a:pt x="1531" y="12926"/>
                  </a:lnTo>
                  <a:lnTo>
                    <a:pt x="1531" y="12762"/>
                  </a:lnTo>
                  <a:close/>
                  <a:moveTo>
                    <a:pt x="1919" y="14839"/>
                  </a:moveTo>
                  <a:cubicBezTo>
                    <a:pt x="1919" y="15962"/>
                    <a:pt x="1945" y="17086"/>
                    <a:pt x="1945" y="18210"/>
                  </a:cubicBezTo>
                  <a:lnTo>
                    <a:pt x="1972" y="21600"/>
                  </a:lnTo>
                  <a:lnTo>
                    <a:pt x="1972" y="24998"/>
                  </a:lnTo>
                  <a:lnTo>
                    <a:pt x="1998" y="28395"/>
                  </a:lnTo>
                  <a:lnTo>
                    <a:pt x="1972" y="31759"/>
                  </a:lnTo>
                  <a:lnTo>
                    <a:pt x="1972" y="35157"/>
                  </a:lnTo>
                  <a:lnTo>
                    <a:pt x="1945" y="38554"/>
                  </a:lnTo>
                  <a:cubicBezTo>
                    <a:pt x="1945" y="39671"/>
                    <a:pt x="1919" y="40795"/>
                    <a:pt x="1919" y="41945"/>
                  </a:cubicBezTo>
                  <a:cubicBezTo>
                    <a:pt x="1893" y="40795"/>
                    <a:pt x="1893" y="39671"/>
                    <a:pt x="1860" y="38554"/>
                  </a:cubicBezTo>
                  <a:lnTo>
                    <a:pt x="1834" y="35157"/>
                  </a:lnTo>
                  <a:lnTo>
                    <a:pt x="1834" y="31759"/>
                  </a:lnTo>
                  <a:lnTo>
                    <a:pt x="1834" y="28395"/>
                  </a:lnTo>
                  <a:lnTo>
                    <a:pt x="1834" y="24998"/>
                  </a:lnTo>
                  <a:lnTo>
                    <a:pt x="1834" y="21600"/>
                  </a:lnTo>
                  <a:lnTo>
                    <a:pt x="1860" y="18210"/>
                  </a:lnTo>
                  <a:cubicBezTo>
                    <a:pt x="1893" y="17086"/>
                    <a:pt x="1893" y="15962"/>
                    <a:pt x="1919" y="14839"/>
                  </a:cubicBezTo>
                  <a:close/>
                  <a:moveTo>
                    <a:pt x="1860" y="1"/>
                  </a:moveTo>
                  <a:lnTo>
                    <a:pt x="0" y="6408"/>
                  </a:lnTo>
                  <a:lnTo>
                    <a:pt x="1341" y="7748"/>
                  </a:lnTo>
                  <a:cubicBezTo>
                    <a:pt x="1176" y="7834"/>
                    <a:pt x="1071" y="7998"/>
                    <a:pt x="1071" y="8162"/>
                  </a:cubicBezTo>
                  <a:cubicBezTo>
                    <a:pt x="1071" y="8353"/>
                    <a:pt x="1203" y="8543"/>
                    <a:pt x="1426" y="8655"/>
                  </a:cubicBezTo>
                  <a:lnTo>
                    <a:pt x="1426" y="43154"/>
                  </a:lnTo>
                  <a:cubicBezTo>
                    <a:pt x="1426" y="43450"/>
                    <a:pt x="1669" y="43673"/>
                    <a:pt x="1945" y="43673"/>
                  </a:cubicBezTo>
                  <a:cubicBezTo>
                    <a:pt x="2248" y="43673"/>
                    <a:pt x="2464" y="43450"/>
                    <a:pt x="2464" y="43154"/>
                  </a:cubicBezTo>
                  <a:lnTo>
                    <a:pt x="2464" y="8622"/>
                  </a:lnTo>
                  <a:cubicBezTo>
                    <a:pt x="2550" y="8570"/>
                    <a:pt x="2602" y="8517"/>
                    <a:pt x="2655" y="8458"/>
                  </a:cubicBezTo>
                  <a:cubicBezTo>
                    <a:pt x="2819" y="8786"/>
                    <a:pt x="2767" y="9417"/>
                    <a:pt x="2740" y="10048"/>
                  </a:cubicBezTo>
                  <a:cubicBezTo>
                    <a:pt x="2681" y="11224"/>
                    <a:pt x="2602" y="12565"/>
                    <a:pt x="3476" y="13005"/>
                  </a:cubicBezTo>
                  <a:cubicBezTo>
                    <a:pt x="3476" y="13031"/>
                    <a:pt x="3503" y="13031"/>
                    <a:pt x="3536" y="13031"/>
                  </a:cubicBezTo>
                  <a:cubicBezTo>
                    <a:pt x="3562" y="13031"/>
                    <a:pt x="3614" y="13005"/>
                    <a:pt x="3614" y="12953"/>
                  </a:cubicBezTo>
                  <a:cubicBezTo>
                    <a:pt x="3641" y="12893"/>
                    <a:pt x="3641" y="12841"/>
                    <a:pt x="3588" y="12815"/>
                  </a:cubicBezTo>
                  <a:cubicBezTo>
                    <a:pt x="2846" y="12433"/>
                    <a:pt x="2905" y="11172"/>
                    <a:pt x="2957" y="10074"/>
                  </a:cubicBezTo>
                  <a:cubicBezTo>
                    <a:pt x="3010" y="9279"/>
                    <a:pt x="3043" y="8570"/>
                    <a:pt x="2793" y="8215"/>
                  </a:cubicBezTo>
                  <a:lnTo>
                    <a:pt x="2793" y="8188"/>
                  </a:lnTo>
                  <a:cubicBezTo>
                    <a:pt x="2846" y="8215"/>
                    <a:pt x="2905" y="8241"/>
                    <a:pt x="2931" y="8267"/>
                  </a:cubicBezTo>
                  <a:cubicBezTo>
                    <a:pt x="3148" y="8458"/>
                    <a:pt x="3095" y="9036"/>
                    <a:pt x="3069" y="9608"/>
                  </a:cubicBezTo>
                  <a:cubicBezTo>
                    <a:pt x="2984" y="10567"/>
                    <a:pt x="2931" y="11665"/>
                    <a:pt x="3805" y="12019"/>
                  </a:cubicBezTo>
                  <a:lnTo>
                    <a:pt x="3831" y="12046"/>
                  </a:lnTo>
                  <a:cubicBezTo>
                    <a:pt x="3890" y="12046"/>
                    <a:pt x="3943" y="12019"/>
                    <a:pt x="3943" y="11967"/>
                  </a:cubicBezTo>
                  <a:cubicBezTo>
                    <a:pt x="3969" y="11908"/>
                    <a:pt x="3943" y="11829"/>
                    <a:pt x="3890" y="11803"/>
                  </a:cubicBezTo>
                  <a:cubicBezTo>
                    <a:pt x="3174" y="11500"/>
                    <a:pt x="3233" y="10515"/>
                    <a:pt x="3286" y="9641"/>
                  </a:cubicBezTo>
                  <a:cubicBezTo>
                    <a:pt x="3338" y="8951"/>
                    <a:pt x="3371" y="8379"/>
                    <a:pt x="3095" y="8103"/>
                  </a:cubicBezTo>
                  <a:cubicBezTo>
                    <a:pt x="2984" y="8024"/>
                    <a:pt x="2878" y="7965"/>
                    <a:pt x="2740" y="7939"/>
                  </a:cubicBezTo>
                  <a:cubicBezTo>
                    <a:pt x="2681" y="7860"/>
                    <a:pt x="2602" y="7748"/>
                    <a:pt x="2464" y="7696"/>
                  </a:cubicBezTo>
                  <a:lnTo>
                    <a:pt x="3726" y="6408"/>
                  </a:lnTo>
                  <a:lnTo>
                    <a:pt x="186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 name="Google Shape;1103;p47"/>
          <p:cNvGrpSpPr/>
          <p:nvPr/>
        </p:nvGrpSpPr>
        <p:grpSpPr>
          <a:xfrm flipH="1">
            <a:off x="7296219" y="4015249"/>
            <a:ext cx="1251959" cy="634703"/>
            <a:chOff x="3445950" y="2715950"/>
            <a:chExt cx="335475" cy="170075"/>
          </a:xfrm>
        </p:grpSpPr>
        <p:sp>
          <p:nvSpPr>
            <p:cNvPr id="1104" name="Google Shape;1104;p47"/>
            <p:cNvSpPr/>
            <p:nvPr/>
          </p:nvSpPr>
          <p:spPr>
            <a:xfrm>
              <a:off x="3653425" y="2755725"/>
              <a:ext cx="6100" cy="2800"/>
            </a:xfrm>
            <a:custGeom>
              <a:rect b="b" l="l" r="r" t="t"/>
              <a:pathLst>
                <a:path extrusionOk="0" h="112" w="244">
                  <a:moveTo>
                    <a:pt x="1" y="0"/>
                  </a:moveTo>
                  <a:lnTo>
                    <a:pt x="1" y="26"/>
                  </a:lnTo>
                  <a:cubicBezTo>
                    <a:pt x="27" y="53"/>
                    <a:pt x="53" y="86"/>
                    <a:pt x="79" y="112"/>
                  </a:cubicBezTo>
                  <a:lnTo>
                    <a:pt x="244" y="112"/>
                  </a:lnTo>
                  <a:lnTo>
                    <a:pt x="244" y="86"/>
                  </a:lnTo>
                  <a:cubicBezTo>
                    <a:pt x="217" y="53"/>
                    <a:pt x="191" y="26"/>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7"/>
            <p:cNvSpPr/>
            <p:nvPr/>
          </p:nvSpPr>
          <p:spPr>
            <a:xfrm>
              <a:off x="3664425" y="2754400"/>
              <a:ext cx="5450" cy="3475"/>
            </a:xfrm>
            <a:custGeom>
              <a:rect b="b" l="l" r="r" t="t"/>
              <a:pathLst>
                <a:path extrusionOk="0" h="139" w="218">
                  <a:moveTo>
                    <a:pt x="1" y="1"/>
                  </a:moveTo>
                  <a:lnTo>
                    <a:pt x="1" y="27"/>
                  </a:lnTo>
                  <a:cubicBezTo>
                    <a:pt x="27" y="53"/>
                    <a:pt x="53" y="79"/>
                    <a:pt x="80" y="106"/>
                  </a:cubicBezTo>
                  <a:lnTo>
                    <a:pt x="80" y="139"/>
                  </a:lnTo>
                  <a:cubicBezTo>
                    <a:pt x="80" y="139"/>
                    <a:pt x="165" y="106"/>
                    <a:pt x="218" y="106"/>
                  </a:cubicBezTo>
                  <a:cubicBezTo>
                    <a:pt x="191" y="53"/>
                    <a:pt x="165" y="27"/>
                    <a:pt x="1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7"/>
            <p:cNvSpPr/>
            <p:nvPr/>
          </p:nvSpPr>
          <p:spPr>
            <a:xfrm>
              <a:off x="3659500" y="2755050"/>
              <a:ext cx="4950" cy="2825"/>
            </a:xfrm>
            <a:custGeom>
              <a:rect b="b" l="l" r="r" t="t"/>
              <a:pathLst>
                <a:path extrusionOk="0" h="113" w="198">
                  <a:moveTo>
                    <a:pt x="1" y="1"/>
                  </a:moveTo>
                  <a:lnTo>
                    <a:pt x="1" y="27"/>
                  </a:lnTo>
                  <a:cubicBezTo>
                    <a:pt x="34" y="53"/>
                    <a:pt x="60" y="80"/>
                    <a:pt x="86" y="113"/>
                  </a:cubicBezTo>
                  <a:lnTo>
                    <a:pt x="198" y="113"/>
                  </a:lnTo>
                  <a:lnTo>
                    <a:pt x="165" y="80"/>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7"/>
            <p:cNvSpPr/>
            <p:nvPr/>
          </p:nvSpPr>
          <p:spPr>
            <a:xfrm>
              <a:off x="3667725" y="2758500"/>
              <a:ext cx="5600" cy="2650"/>
            </a:xfrm>
            <a:custGeom>
              <a:rect b="b" l="l" r="r" t="t"/>
              <a:pathLst>
                <a:path extrusionOk="0" h="106" w="224">
                  <a:moveTo>
                    <a:pt x="138" y="1"/>
                  </a:moveTo>
                  <a:lnTo>
                    <a:pt x="0" y="27"/>
                  </a:lnTo>
                  <a:cubicBezTo>
                    <a:pt x="33" y="53"/>
                    <a:pt x="33" y="80"/>
                    <a:pt x="59" y="106"/>
                  </a:cubicBezTo>
                  <a:lnTo>
                    <a:pt x="224" y="106"/>
                  </a:lnTo>
                  <a:lnTo>
                    <a:pt x="224" y="80"/>
                  </a:lnTo>
                  <a:cubicBezTo>
                    <a:pt x="197" y="53"/>
                    <a:pt x="165" y="27"/>
                    <a:pt x="1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7"/>
            <p:cNvSpPr/>
            <p:nvPr/>
          </p:nvSpPr>
          <p:spPr>
            <a:xfrm>
              <a:off x="3675925" y="2761950"/>
              <a:ext cx="7600" cy="4150"/>
            </a:xfrm>
            <a:custGeom>
              <a:rect b="b" l="l" r="r" t="t"/>
              <a:pathLst>
                <a:path extrusionOk="0" h="166" w="304">
                  <a:moveTo>
                    <a:pt x="1" y="1"/>
                  </a:moveTo>
                  <a:cubicBezTo>
                    <a:pt x="60" y="53"/>
                    <a:pt x="86" y="106"/>
                    <a:pt x="113" y="165"/>
                  </a:cubicBezTo>
                  <a:cubicBezTo>
                    <a:pt x="165" y="132"/>
                    <a:pt x="251" y="132"/>
                    <a:pt x="303" y="106"/>
                  </a:cubicBezTo>
                  <a:cubicBezTo>
                    <a:pt x="277" y="53"/>
                    <a:pt x="251" y="27"/>
                    <a:pt x="25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7"/>
            <p:cNvSpPr/>
            <p:nvPr/>
          </p:nvSpPr>
          <p:spPr>
            <a:xfrm>
              <a:off x="3673975" y="2758500"/>
              <a:ext cx="6100" cy="2000"/>
            </a:xfrm>
            <a:custGeom>
              <a:rect b="b" l="l" r="r" t="t"/>
              <a:pathLst>
                <a:path extrusionOk="0" h="80" w="244">
                  <a:moveTo>
                    <a:pt x="0" y="1"/>
                  </a:moveTo>
                  <a:lnTo>
                    <a:pt x="0" y="27"/>
                  </a:lnTo>
                  <a:cubicBezTo>
                    <a:pt x="26" y="27"/>
                    <a:pt x="26" y="53"/>
                    <a:pt x="53" y="80"/>
                  </a:cubicBezTo>
                  <a:cubicBezTo>
                    <a:pt x="112" y="80"/>
                    <a:pt x="191" y="80"/>
                    <a:pt x="243" y="53"/>
                  </a:cubicBezTo>
                  <a:cubicBezTo>
                    <a:pt x="243" y="27"/>
                    <a:pt x="217" y="1"/>
                    <a:pt x="2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7"/>
            <p:cNvSpPr/>
            <p:nvPr/>
          </p:nvSpPr>
          <p:spPr>
            <a:xfrm>
              <a:off x="3647175" y="2756375"/>
              <a:ext cx="6275" cy="2825"/>
            </a:xfrm>
            <a:custGeom>
              <a:rect b="b" l="l" r="r" t="t"/>
              <a:pathLst>
                <a:path extrusionOk="0" h="113" w="251">
                  <a:moveTo>
                    <a:pt x="1" y="0"/>
                  </a:moveTo>
                  <a:lnTo>
                    <a:pt x="34" y="27"/>
                  </a:lnTo>
                  <a:cubicBezTo>
                    <a:pt x="60" y="60"/>
                    <a:pt x="86" y="86"/>
                    <a:pt x="113" y="112"/>
                  </a:cubicBezTo>
                  <a:lnTo>
                    <a:pt x="251" y="112"/>
                  </a:lnTo>
                  <a:lnTo>
                    <a:pt x="251" y="86"/>
                  </a:lnTo>
                  <a:cubicBezTo>
                    <a:pt x="224" y="60"/>
                    <a:pt x="224" y="60"/>
                    <a:pt x="198" y="27"/>
                  </a:cubicBezTo>
                  <a:cubicBezTo>
                    <a:pt x="165" y="27"/>
                    <a:pt x="139"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7"/>
            <p:cNvSpPr/>
            <p:nvPr/>
          </p:nvSpPr>
          <p:spPr>
            <a:xfrm>
              <a:off x="3670525" y="2753750"/>
              <a:ext cx="6925" cy="3300"/>
            </a:xfrm>
            <a:custGeom>
              <a:rect b="b" l="l" r="r" t="t"/>
              <a:pathLst>
                <a:path extrusionOk="0" h="132" w="277">
                  <a:moveTo>
                    <a:pt x="0" y="0"/>
                  </a:moveTo>
                  <a:lnTo>
                    <a:pt x="0" y="27"/>
                  </a:lnTo>
                  <a:cubicBezTo>
                    <a:pt x="26" y="53"/>
                    <a:pt x="53" y="79"/>
                    <a:pt x="85" y="105"/>
                  </a:cubicBezTo>
                  <a:lnTo>
                    <a:pt x="85" y="132"/>
                  </a:lnTo>
                  <a:cubicBezTo>
                    <a:pt x="138" y="105"/>
                    <a:pt x="164" y="105"/>
                    <a:pt x="217" y="105"/>
                  </a:cubicBezTo>
                  <a:lnTo>
                    <a:pt x="276" y="105"/>
                  </a:lnTo>
                  <a:lnTo>
                    <a:pt x="276" y="79"/>
                  </a:lnTo>
                  <a:cubicBezTo>
                    <a:pt x="217" y="27"/>
                    <a:pt x="164" y="0"/>
                    <a:pt x="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7"/>
            <p:cNvSpPr/>
            <p:nvPr/>
          </p:nvSpPr>
          <p:spPr>
            <a:xfrm>
              <a:off x="3454975" y="2753750"/>
              <a:ext cx="299850" cy="122400"/>
            </a:xfrm>
            <a:custGeom>
              <a:rect b="b" l="l" r="r" t="t"/>
              <a:pathLst>
                <a:path extrusionOk="0" h="4896" w="11994">
                  <a:moveTo>
                    <a:pt x="2958" y="191"/>
                  </a:moveTo>
                  <a:cubicBezTo>
                    <a:pt x="2958" y="217"/>
                    <a:pt x="2958" y="217"/>
                    <a:pt x="2925" y="217"/>
                  </a:cubicBezTo>
                  <a:cubicBezTo>
                    <a:pt x="2899" y="270"/>
                    <a:pt x="2872" y="296"/>
                    <a:pt x="2820" y="329"/>
                  </a:cubicBezTo>
                  <a:cubicBezTo>
                    <a:pt x="2761" y="408"/>
                    <a:pt x="2682" y="460"/>
                    <a:pt x="2596" y="519"/>
                  </a:cubicBezTo>
                  <a:cubicBezTo>
                    <a:pt x="2570" y="519"/>
                    <a:pt x="2570" y="546"/>
                    <a:pt x="2570" y="546"/>
                  </a:cubicBezTo>
                  <a:cubicBezTo>
                    <a:pt x="2517" y="572"/>
                    <a:pt x="2491" y="598"/>
                    <a:pt x="2465" y="625"/>
                  </a:cubicBezTo>
                  <a:lnTo>
                    <a:pt x="2327" y="710"/>
                  </a:lnTo>
                  <a:lnTo>
                    <a:pt x="2189" y="822"/>
                  </a:lnTo>
                  <a:lnTo>
                    <a:pt x="2051" y="901"/>
                  </a:lnTo>
                  <a:cubicBezTo>
                    <a:pt x="1972" y="927"/>
                    <a:pt x="1913" y="953"/>
                    <a:pt x="1860" y="986"/>
                  </a:cubicBezTo>
                  <a:cubicBezTo>
                    <a:pt x="1834" y="1012"/>
                    <a:pt x="1808" y="1012"/>
                    <a:pt x="1808" y="1039"/>
                  </a:cubicBezTo>
                  <a:lnTo>
                    <a:pt x="1749" y="1039"/>
                  </a:lnTo>
                  <a:cubicBezTo>
                    <a:pt x="1696" y="1065"/>
                    <a:pt x="1643" y="1091"/>
                    <a:pt x="1611" y="1117"/>
                  </a:cubicBezTo>
                  <a:cubicBezTo>
                    <a:pt x="1643" y="1091"/>
                    <a:pt x="1696" y="1039"/>
                    <a:pt x="1775" y="986"/>
                  </a:cubicBezTo>
                  <a:cubicBezTo>
                    <a:pt x="1834" y="927"/>
                    <a:pt x="1913" y="874"/>
                    <a:pt x="1998" y="822"/>
                  </a:cubicBezTo>
                  <a:lnTo>
                    <a:pt x="2136" y="736"/>
                  </a:lnTo>
                  <a:lnTo>
                    <a:pt x="2268" y="625"/>
                  </a:lnTo>
                  <a:lnTo>
                    <a:pt x="2406" y="546"/>
                  </a:lnTo>
                  <a:cubicBezTo>
                    <a:pt x="2432" y="519"/>
                    <a:pt x="2465" y="519"/>
                    <a:pt x="2491" y="493"/>
                  </a:cubicBezTo>
                  <a:cubicBezTo>
                    <a:pt x="2517" y="460"/>
                    <a:pt x="2517" y="460"/>
                    <a:pt x="2544" y="460"/>
                  </a:cubicBezTo>
                  <a:cubicBezTo>
                    <a:pt x="2629" y="381"/>
                    <a:pt x="2708" y="329"/>
                    <a:pt x="2793" y="296"/>
                  </a:cubicBezTo>
                  <a:cubicBezTo>
                    <a:pt x="2820" y="270"/>
                    <a:pt x="2872" y="243"/>
                    <a:pt x="2899" y="217"/>
                  </a:cubicBezTo>
                  <a:cubicBezTo>
                    <a:pt x="2925" y="217"/>
                    <a:pt x="2958" y="191"/>
                    <a:pt x="2958" y="191"/>
                  </a:cubicBezTo>
                  <a:close/>
                  <a:moveTo>
                    <a:pt x="1643" y="1479"/>
                  </a:moveTo>
                  <a:lnTo>
                    <a:pt x="1670" y="1505"/>
                  </a:lnTo>
                  <a:lnTo>
                    <a:pt x="1696" y="1505"/>
                  </a:lnTo>
                  <a:lnTo>
                    <a:pt x="1722" y="1531"/>
                  </a:lnTo>
                  <a:lnTo>
                    <a:pt x="1775" y="1531"/>
                  </a:lnTo>
                  <a:cubicBezTo>
                    <a:pt x="1775" y="1558"/>
                    <a:pt x="1808" y="1558"/>
                    <a:pt x="1808" y="1584"/>
                  </a:cubicBezTo>
                  <a:cubicBezTo>
                    <a:pt x="1834" y="1584"/>
                    <a:pt x="1834" y="1610"/>
                    <a:pt x="1834" y="1610"/>
                  </a:cubicBezTo>
                  <a:lnTo>
                    <a:pt x="1834" y="1643"/>
                  </a:lnTo>
                  <a:lnTo>
                    <a:pt x="1808" y="1643"/>
                  </a:lnTo>
                  <a:cubicBezTo>
                    <a:pt x="1775" y="1610"/>
                    <a:pt x="1749" y="1610"/>
                    <a:pt x="1722" y="1610"/>
                  </a:cubicBezTo>
                  <a:lnTo>
                    <a:pt x="1696" y="1610"/>
                  </a:lnTo>
                  <a:lnTo>
                    <a:pt x="1670" y="1584"/>
                  </a:lnTo>
                  <a:lnTo>
                    <a:pt x="1643" y="1584"/>
                  </a:lnTo>
                  <a:lnTo>
                    <a:pt x="1611" y="1558"/>
                  </a:lnTo>
                  <a:cubicBezTo>
                    <a:pt x="1584" y="1558"/>
                    <a:pt x="1558" y="1558"/>
                    <a:pt x="1558" y="1531"/>
                  </a:cubicBezTo>
                  <a:cubicBezTo>
                    <a:pt x="1532" y="1531"/>
                    <a:pt x="1532" y="1531"/>
                    <a:pt x="1532" y="1505"/>
                  </a:cubicBezTo>
                  <a:lnTo>
                    <a:pt x="1505" y="1505"/>
                  </a:lnTo>
                  <a:cubicBezTo>
                    <a:pt x="1532" y="1505"/>
                    <a:pt x="1532" y="1479"/>
                    <a:pt x="1532" y="1479"/>
                  </a:cubicBezTo>
                  <a:close/>
                  <a:moveTo>
                    <a:pt x="1394" y="1748"/>
                  </a:moveTo>
                  <a:cubicBezTo>
                    <a:pt x="1420" y="1748"/>
                    <a:pt x="1446" y="1775"/>
                    <a:pt x="1479" y="1775"/>
                  </a:cubicBezTo>
                  <a:lnTo>
                    <a:pt x="1532" y="1775"/>
                  </a:lnTo>
                  <a:lnTo>
                    <a:pt x="1558" y="1807"/>
                  </a:lnTo>
                  <a:lnTo>
                    <a:pt x="1611" y="1807"/>
                  </a:lnTo>
                  <a:cubicBezTo>
                    <a:pt x="1611" y="1834"/>
                    <a:pt x="1643" y="1834"/>
                    <a:pt x="1643" y="1834"/>
                  </a:cubicBezTo>
                  <a:cubicBezTo>
                    <a:pt x="1670" y="1860"/>
                    <a:pt x="1696" y="1860"/>
                    <a:pt x="1722" y="1886"/>
                  </a:cubicBezTo>
                  <a:lnTo>
                    <a:pt x="1749" y="1912"/>
                  </a:lnTo>
                  <a:lnTo>
                    <a:pt x="1775" y="1912"/>
                  </a:lnTo>
                  <a:lnTo>
                    <a:pt x="1775" y="1939"/>
                  </a:lnTo>
                  <a:lnTo>
                    <a:pt x="1696" y="1939"/>
                  </a:lnTo>
                  <a:cubicBezTo>
                    <a:pt x="1670" y="1939"/>
                    <a:pt x="1643" y="1912"/>
                    <a:pt x="1611" y="1912"/>
                  </a:cubicBezTo>
                  <a:lnTo>
                    <a:pt x="1584" y="1912"/>
                  </a:lnTo>
                  <a:lnTo>
                    <a:pt x="1532" y="1886"/>
                  </a:lnTo>
                  <a:lnTo>
                    <a:pt x="1479" y="1886"/>
                  </a:lnTo>
                  <a:lnTo>
                    <a:pt x="1446" y="1860"/>
                  </a:lnTo>
                  <a:cubicBezTo>
                    <a:pt x="1420" y="1834"/>
                    <a:pt x="1394" y="1834"/>
                    <a:pt x="1367" y="1807"/>
                  </a:cubicBezTo>
                  <a:cubicBezTo>
                    <a:pt x="1367" y="1807"/>
                    <a:pt x="1341" y="1807"/>
                    <a:pt x="1341" y="1775"/>
                  </a:cubicBezTo>
                  <a:cubicBezTo>
                    <a:pt x="1367" y="1775"/>
                    <a:pt x="1367" y="1748"/>
                    <a:pt x="1394" y="1748"/>
                  </a:cubicBezTo>
                  <a:close/>
                  <a:moveTo>
                    <a:pt x="1282" y="1341"/>
                  </a:moveTo>
                  <a:lnTo>
                    <a:pt x="1282" y="1367"/>
                  </a:lnTo>
                  <a:lnTo>
                    <a:pt x="1282" y="1393"/>
                  </a:lnTo>
                  <a:cubicBezTo>
                    <a:pt x="1256" y="1393"/>
                    <a:pt x="1256" y="1420"/>
                    <a:pt x="1256" y="1446"/>
                  </a:cubicBezTo>
                  <a:cubicBezTo>
                    <a:pt x="1229" y="1505"/>
                    <a:pt x="1203" y="1531"/>
                    <a:pt x="1177" y="1584"/>
                  </a:cubicBezTo>
                  <a:lnTo>
                    <a:pt x="1151" y="1610"/>
                  </a:lnTo>
                  <a:cubicBezTo>
                    <a:pt x="1151" y="1643"/>
                    <a:pt x="1151" y="1643"/>
                    <a:pt x="1118" y="1669"/>
                  </a:cubicBezTo>
                  <a:lnTo>
                    <a:pt x="1091" y="1748"/>
                  </a:lnTo>
                  <a:lnTo>
                    <a:pt x="1039" y="1807"/>
                  </a:lnTo>
                  <a:lnTo>
                    <a:pt x="986" y="1886"/>
                  </a:lnTo>
                  <a:lnTo>
                    <a:pt x="875" y="1998"/>
                  </a:lnTo>
                  <a:cubicBezTo>
                    <a:pt x="875" y="2024"/>
                    <a:pt x="848" y="2050"/>
                    <a:pt x="822" y="2050"/>
                  </a:cubicBezTo>
                  <a:lnTo>
                    <a:pt x="822" y="2077"/>
                  </a:lnTo>
                  <a:lnTo>
                    <a:pt x="789" y="2077"/>
                  </a:lnTo>
                  <a:lnTo>
                    <a:pt x="822" y="2050"/>
                  </a:lnTo>
                  <a:cubicBezTo>
                    <a:pt x="822" y="2024"/>
                    <a:pt x="822" y="1998"/>
                    <a:pt x="848" y="1972"/>
                  </a:cubicBezTo>
                  <a:cubicBezTo>
                    <a:pt x="848" y="1939"/>
                    <a:pt x="875" y="1886"/>
                    <a:pt x="901" y="1834"/>
                  </a:cubicBezTo>
                  <a:lnTo>
                    <a:pt x="953" y="1748"/>
                  </a:lnTo>
                  <a:lnTo>
                    <a:pt x="986" y="1696"/>
                  </a:lnTo>
                  <a:lnTo>
                    <a:pt x="1039" y="1610"/>
                  </a:lnTo>
                  <a:cubicBezTo>
                    <a:pt x="1065" y="1584"/>
                    <a:pt x="1065" y="1584"/>
                    <a:pt x="1091" y="1558"/>
                  </a:cubicBezTo>
                  <a:lnTo>
                    <a:pt x="1091" y="1531"/>
                  </a:lnTo>
                  <a:cubicBezTo>
                    <a:pt x="1151" y="1505"/>
                    <a:pt x="1177" y="1446"/>
                    <a:pt x="1203" y="1420"/>
                  </a:cubicBezTo>
                  <a:cubicBezTo>
                    <a:pt x="1229" y="1393"/>
                    <a:pt x="1256" y="1393"/>
                    <a:pt x="1256" y="1367"/>
                  </a:cubicBezTo>
                  <a:cubicBezTo>
                    <a:pt x="1256" y="1367"/>
                    <a:pt x="1282" y="1367"/>
                    <a:pt x="1282" y="1341"/>
                  </a:cubicBezTo>
                  <a:close/>
                  <a:moveTo>
                    <a:pt x="1229" y="2077"/>
                  </a:moveTo>
                  <a:cubicBezTo>
                    <a:pt x="1256" y="2077"/>
                    <a:pt x="1315" y="2077"/>
                    <a:pt x="1341" y="2103"/>
                  </a:cubicBezTo>
                  <a:lnTo>
                    <a:pt x="1420" y="2103"/>
                  </a:lnTo>
                  <a:lnTo>
                    <a:pt x="1479" y="2136"/>
                  </a:lnTo>
                  <a:lnTo>
                    <a:pt x="1558" y="2162"/>
                  </a:lnTo>
                  <a:lnTo>
                    <a:pt x="1584" y="2188"/>
                  </a:lnTo>
                  <a:lnTo>
                    <a:pt x="1611" y="2188"/>
                  </a:lnTo>
                  <a:cubicBezTo>
                    <a:pt x="1643" y="2215"/>
                    <a:pt x="1696" y="2241"/>
                    <a:pt x="1722" y="2241"/>
                  </a:cubicBezTo>
                  <a:cubicBezTo>
                    <a:pt x="1749" y="2267"/>
                    <a:pt x="1749" y="2267"/>
                    <a:pt x="1775" y="2300"/>
                  </a:cubicBezTo>
                  <a:lnTo>
                    <a:pt x="1808" y="2326"/>
                  </a:lnTo>
                  <a:lnTo>
                    <a:pt x="1775" y="2326"/>
                  </a:lnTo>
                  <a:cubicBezTo>
                    <a:pt x="1775" y="2326"/>
                    <a:pt x="1775" y="2300"/>
                    <a:pt x="1749" y="2300"/>
                  </a:cubicBezTo>
                  <a:lnTo>
                    <a:pt x="1696" y="2300"/>
                  </a:lnTo>
                  <a:cubicBezTo>
                    <a:pt x="1670" y="2300"/>
                    <a:pt x="1611" y="2300"/>
                    <a:pt x="1584" y="2267"/>
                  </a:cubicBezTo>
                  <a:lnTo>
                    <a:pt x="1558" y="2267"/>
                  </a:lnTo>
                  <a:cubicBezTo>
                    <a:pt x="1532" y="2267"/>
                    <a:pt x="1532" y="2267"/>
                    <a:pt x="1505" y="2241"/>
                  </a:cubicBezTo>
                  <a:lnTo>
                    <a:pt x="1446" y="2241"/>
                  </a:lnTo>
                  <a:lnTo>
                    <a:pt x="1394" y="2215"/>
                  </a:lnTo>
                  <a:lnTo>
                    <a:pt x="1315" y="2188"/>
                  </a:lnTo>
                  <a:cubicBezTo>
                    <a:pt x="1282" y="2162"/>
                    <a:pt x="1256" y="2136"/>
                    <a:pt x="1203" y="2136"/>
                  </a:cubicBezTo>
                  <a:cubicBezTo>
                    <a:pt x="1203" y="2103"/>
                    <a:pt x="1177" y="2103"/>
                    <a:pt x="1177" y="2103"/>
                  </a:cubicBezTo>
                  <a:lnTo>
                    <a:pt x="1151" y="2077"/>
                  </a:lnTo>
                  <a:close/>
                  <a:moveTo>
                    <a:pt x="10350" y="2050"/>
                  </a:moveTo>
                  <a:cubicBezTo>
                    <a:pt x="10317" y="2050"/>
                    <a:pt x="10317" y="2077"/>
                    <a:pt x="10291" y="2077"/>
                  </a:cubicBezTo>
                  <a:cubicBezTo>
                    <a:pt x="10239" y="2103"/>
                    <a:pt x="10186" y="2136"/>
                    <a:pt x="10127" y="2136"/>
                  </a:cubicBezTo>
                  <a:cubicBezTo>
                    <a:pt x="10048" y="2188"/>
                    <a:pt x="9936" y="2215"/>
                    <a:pt x="9825" y="2241"/>
                  </a:cubicBezTo>
                  <a:lnTo>
                    <a:pt x="9634" y="2300"/>
                  </a:lnTo>
                  <a:lnTo>
                    <a:pt x="9443" y="2353"/>
                  </a:lnTo>
                  <a:lnTo>
                    <a:pt x="9279" y="2379"/>
                  </a:lnTo>
                  <a:cubicBezTo>
                    <a:pt x="9227" y="2379"/>
                    <a:pt x="9200" y="2405"/>
                    <a:pt x="9141" y="2405"/>
                  </a:cubicBezTo>
                  <a:lnTo>
                    <a:pt x="9089" y="2405"/>
                  </a:lnTo>
                  <a:cubicBezTo>
                    <a:pt x="8977" y="2432"/>
                    <a:pt x="8872" y="2464"/>
                    <a:pt x="8760" y="2464"/>
                  </a:cubicBezTo>
                  <a:lnTo>
                    <a:pt x="8622" y="2464"/>
                  </a:lnTo>
                  <a:cubicBezTo>
                    <a:pt x="8648" y="2432"/>
                    <a:pt x="8707" y="2432"/>
                    <a:pt x="8760" y="2405"/>
                  </a:cubicBezTo>
                  <a:cubicBezTo>
                    <a:pt x="8872" y="2379"/>
                    <a:pt x="8977" y="2353"/>
                    <a:pt x="9062" y="2326"/>
                  </a:cubicBezTo>
                  <a:lnTo>
                    <a:pt x="9141" y="2326"/>
                  </a:lnTo>
                  <a:cubicBezTo>
                    <a:pt x="9167" y="2300"/>
                    <a:pt x="9200" y="2300"/>
                    <a:pt x="9253" y="2300"/>
                  </a:cubicBezTo>
                  <a:lnTo>
                    <a:pt x="9443" y="2241"/>
                  </a:lnTo>
                  <a:lnTo>
                    <a:pt x="9608" y="2215"/>
                  </a:lnTo>
                  <a:lnTo>
                    <a:pt x="9798" y="2162"/>
                  </a:lnTo>
                  <a:cubicBezTo>
                    <a:pt x="9884" y="2136"/>
                    <a:pt x="9989" y="2103"/>
                    <a:pt x="10101" y="2103"/>
                  </a:cubicBezTo>
                  <a:cubicBezTo>
                    <a:pt x="10153" y="2077"/>
                    <a:pt x="10212" y="2077"/>
                    <a:pt x="10265" y="2077"/>
                  </a:cubicBezTo>
                  <a:cubicBezTo>
                    <a:pt x="10291" y="2050"/>
                    <a:pt x="10317" y="2050"/>
                    <a:pt x="10350" y="2050"/>
                  </a:cubicBezTo>
                  <a:close/>
                  <a:moveTo>
                    <a:pt x="8596" y="2464"/>
                  </a:moveTo>
                  <a:cubicBezTo>
                    <a:pt x="8569" y="2464"/>
                    <a:pt x="8543" y="2491"/>
                    <a:pt x="8543" y="2491"/>
                  </a:cubicBezTo>
                  <a:lnTo>
                    <a:pt x="8510" y="2491"/>
                  </a:lnTo>
                  <a:cubicBezTo>
                    <a:pt x="8510" y="2491"/>
                    <a:pt x="8510" y="2464"/>
                    <a:pt x="8543" y="2464"/>
                  </a:cubicBezTo>
                  <a:close/>
                  <a:moveTo>
                    <a:pt x="10541" y="2188"/>
                  </a:moveTo>
                  <a:cubicBezTo>
                    <a:pt x="10482" y="2215"/>
                    <a:pt x="10429" y="2241"/>
                    <a:pt x="10377" y="2267"/>
                  </a:cubicBezTo>
                  <a:cubicBezTo>
                    <a:pt x="10350" y="2267"/>
                    <a:pt x="10291" y="2300"/>
                    <a:pt x="10239" y="2326"/>
                  </a:cubicBezTo>
                  <a:cubicBezTo>
                    <a:pt x="10212" y="2353"/>
                    <a:pt x="10186" y="2353"/>
                    <a:pt x="10186" y="2353"/>
                  </a:cubicBezTo>
                  <a:lnTo>
                    <a:pt x="10153" y="2379"/>
                  </a:lnTo>
                  <a:cubicBezTo>
                    <a:pt x="10127" y="2379"/>
                    <a:pt x="10074" y="2405"/>
                    <a:pt x="10048" y="2405"/>
                  </a:cubicBezTo>
                  <a:cubicBezTo>
                    <a:pt x="10022" y="2432"/>
                    <a:pt x="9963" y="2464"/>
                    <a:pt x="9936" y="2464"/>
                  </a:cubicBezTo>
                  <a:cubicBezTo>
                    <a:pt x="9884" y="2491"/>
                    <a:pt x="9825" y="2491"/>
                    <a:pt x="9798" y="2517"/>
                  </a:cubicBezTo>
                  <a:cubicBezTo>
                    <a:pt x="9772" y="2517"/>
                    <a:pt x="9719" y="2543"/>
                    <a:pt x="9693" y="2543"/>
                  </a:cubicBezTo>
                  <a:lnTo>
                    <a:pt x="9660" y="2543"/>
                  </a:lnTo>
                  <a:cubicBezTo>
                    <a:pt x="9581" y="2570"/>
                    <a:pt x="9496" y="2570"/>
                    <a:pt x="9443" y="2596"/>
                  </a:cubicBezTo>
                  <a:lnTo>
                    <a:pt x="9279" y="2596"/>
                  </a:lnTo>
                  <a:cubicBezTo>
                    <a:pt x="9279" y="2596"/>
                    <a:pt x="9305" y="2596"/>
                    <a:pt x="9332" y="2570"/>
                  </a:cubicBezTo>
                  <a:cubicBezTo>
                    <a:pt x="9365" y="2570"/>
                    <a:pt x="9391" y="2543"/>
                    <a:pt x="9417" y="2543"/>
                  </a:cubicBezTo>
                  <a:lnTo>
                    <a:pt x="9634" y="2464"/>
                  </a:lnTo>
                  <a:cubicBezTo>
                    <a:pt x="9660" y="2464"/>
                    <a:pt x="9693" y="2464"/>
                    <a:pt x="9693" y="2432"/>
                  </a:cubicBezTo>
                  <a:lnTo>
                    <a:pt x="9772" y="2432"/>
                  </a:lnTo>
                  <a:cubicBezTo>
                    <a:pt x="9798" y="2405"/>
                    <a:pt x="9857" y="2405"/>
                    <a:pt x="9884" y="2379"/>
                  </a:cubicBezTo>
                  <a:cubicBezTo>
                    <a:pt x="9936" y="2353"/>
                    <a:pt x="9963" y="2353"/>
                    <a:pt x="10022" y="2326"/>
                  </a:cubicBezTo>
                  <a:cubicBezTo>
                    <a:pt x="10048" y="2326"/>
                    <a:pt x="10074" y="2300"/>
                    <a:pt x="10101" y="2300"/>
                  </a:cubicBezTo>
                  <a:lnTo>
                    <a:pt x="10127" y="2300"/>
                  </a:lnTo>
                  <a:cubicBezTo>
                    <a:pt x="10239" y="2241"/>
                    <a:pt x="10291" y="2215"/>
                    <a:pt x="10350" y="2215"/>
                  </a:cubicBezTo>
                  <a:cubicBezTo>
                    <a:pt x="10429" y="2188"/>
                    <a:pt x="10482" y="2188"/>
                    <a:pt x="10515" y="2188"/>
                  </a:cubicBezTo>
                  <a:close/>
                  <a:moveTo>
                    <a:pt x="10896" y="2326"/>
                  </a:moveTo>
                  <a:cubicBezTo>
                    <a:pt x="10896" y="2353"/>
                    <a:pt x="10869" y="2353"/>
                    <a:pt x="10869" y="2353"/>
                  </a:cubicBezTo>
                  <a:lnTo>
                    <a:pt x="10843" y="2353"/>
                  </a:lnTo>
                  <a:cubicBezTo>
                    <a:pt x="10843" y="2379"/>
                    <a:pt x="10810" y="2379"/>
                    <a:pt x="10784" y="2405"/>
                  </a:cubicBezTo>
                  <a:cubicBezTo>
                    <a:pt x="10758" y="2405"/>
                    <a:pt x="10705" y="2432"/>
                    <a:pt x="10679" y="2464"/>
                  </a:cubicBezTo>
                  <a:lnTo>
                    <a:pt x="10620" y="2491"/>
                  </a:lnTo>
                  <a:lnTo>
                    <a:pt x="10541" y="2543"/>
                  </a:lnTo>
                  <a:lnTo>
                    <a:pt x="10455" y="2570"/>
                  </a:lnTo>
                  <a:lnTo>
                    <a:pt x="10429" y="2570"/>
                  </a:lnTo>
                  <a:lnTo>
                    <a:pt x="10403" y="2596"/>
                  </a:lnTo>
                  <a:cubicBezTo>
                    <a:pt x="10350" y="2596"/>
                    <a:pt x="10317" y="2629"/>
                    <a:pt x="10265" y="2629"/>
                  </a:cubicBezTo>
                  <a:cubicBezTo>
                    <a:pt x="10239" y="2655"/>
                    <a:pt x="10239" y="2655"/>
                    <a:pt x="10212" y="2655"/>
                  </a:cubicBezTo>
                  <a:lnTo>
                    <a:pt x="10186" y="2655"/>
                  </a:lnTo>
                  <a:cubicBezTo>
                    <a:pt x="10212" y="2629"/>
                    <a:pt x="10239" y="2596"/>
                    <a:pt x="10239" y="2596"/>
                  </a:cubicBezTo>
                  <a:cubicBezTo>
                    <a:pt x="10291" y="2570"/>
                    <a:pt x="10317" y="2543"/>
                    <a:pt x="10350" y="2517"/>
                  </a:cubicBezTo>
                  <a:cubicBezTo>
                    <a:pt x="10377" y="2517"/>
                    <a:pt x="10377" y="2517"/>
                    <a:pt x="10377" y="2491"/>
                  </a:cubicBezTo>
                  <a:cubicBezTo>
                    <a:pt x="10403" y="2491"/>
                    <a:pt x="10403" y="2491"/>
                    <a:pt x="10429" y="2464"/>
                  </a:cubicBezTo>
                  <a:lnTo>
                    <a:pt x="10482" y="2432"/>
                  </a:lnTo>
                  <a:lnTo>
                    <a:pt x="10567" y="2405"/>
                  </a:lnTo>
                  <a:lnTo>
                    <a:pt x="10646" y="2379"/>
                  </a:lnTo>
                  <a:cubicBezTo>
                    <a:pt x="10705" y="2379"/>
                    <a:pt x="10731" y="2353"/>
                    <a:pt x="10784" y="2353"/>
                  </a:cubicBezTo>
                  <a:lnTo>
                    <a:pt x="10843" y="2353"/>
                  </a:lnTo>
                  <a:cubicBezTo>
                    <a:pt x="10869" y="2353"/>
                    <a:pt x="10869" y="2353"/>
                    <a:pt x="10869" y="2326"/>
                  </a:cubicBezTo>
                  <a:close/>
                  <a:moveTo>
                    <a:pt x="986" y="2379"/>
                  </a:moveTo>
                  <a:cubicBezTo>
                    <a:pt x="1039" y="2379"/>
                    <a:pt x="1091" y="2405"/>
                    <a:pt x="1151" y="2405"/>
                  </a:cubicBezTo>
                  <a:lnTo>
                    <a:pt x="1256" y="2432"/>
                  </a:lnTo>
                  <a:lnTo>
                    <a:pt x="1367" y="2464"/>
                  </a:lnTo>
                  <a:lnTo>
                    <a:pt x="1479" y="2491"/>
                  </a:lnTo>
                  <a:cubicBezTo>
                    <a:pt x="1479" y="2491"/>
                    <a:pt x="1505" y="2517"/>
                    <a:pt x="1532" y="2517"/>
                  </a:cubicBezTo>
                  <a:lnTo>
                    <a:pt x="1558" y="2517"/>
                  </a:lnTo>
                  <a:cubicBezTo>
                    <a:pt x="1611" y="2543"/>
                    <a:pt x="1670" y="2570"/>
                    <a:pt x="1722" y="2596"/>
                  </a:cubicBezTo>
                  <a:cubicBezTo>
                    <a:pt x="1749" y="2629"/>
                    <a:pt x="1808" y="2629"/>
                    <a:pt x="1808" y="2655"/>
                  </a:cubicBezTo>
                  <a:lnTo>
                    <a:pt x="1834" y="2655"/>
                  </a:lnTo>
                  <a:cubicBezTo>
                    <a:pt x="1860" y="2655"/>
                    <a:pt x="1860" y="2655"/>
                    <a:pt x="1860" y="2681"/>
                  </a:cubicBezTo>
                  <a:lnTo>
                    <a:pt x="1834" y="2681"/>
                  </a:lnTo>
                  <a:cubicBezTo>
                    <a:pt x="1834" y="2655"/>
                    <a:pt x="1808" y="2655"/>
                    <a:pt x="1808" y="2655"/>
                  </a:cubicBezTo>
                  <a:lnTo>
                    <a:pt x="1722" y="2655"/>
                  </a:lnTo>
                  <a:cubicBezTo>
                    <a:pt x="1670" y="2629"/>
                    <a:pt x="1584" y="2629"/>
                    <a:pt x="1532" y="2596"/>
                  </a:cubicBezTo>
                  <a:lnTo>
                    <a:pt x="1446" y="2596"/>
                  </a:lnTo>
                  <a:lnTo>
                    <a:pt x="1341" y="2570"/>
                  </a:lnTo>
                  <a:lnTo>
                    <a:pt x="1229" y="2517"/>
                  </a:lnTo>
                  <a:lnTo>
                    <a:pt x="1151" y="2491"/>
                  </a:lnTo>
                  <a:cubicBezTo>
                    <a:pt x="1065" y="2464"/>
                    <a:pt x="1013" y="2464"/>
                    <a:pt x="953" y="2432"/>
                  </a:cubicBezTo>
                  <a:cubicBezTo>
                    <a:pt x="927" y="2405"/>
                    <a:pt x="901" y="2405"/>
                    <a:pt x="875" y="2405"/>
                  </a:cubicBezTo>
                  <a:cubicBezTo>
                    <a:pt x="875" y="2379"/>
                    <a:pt x="848" y="2379"/>
                    <a:pt x="848" y="2379"/>
                  </a:cubicBezTo>
                  <a:close/>
                  <a:moveTo>
                    <a:pt x="10186" y="2655"/>
                  </a:moveTo>
                  <a:cubicBezTo>
                    <a:pt x="10186" y="2681"/>
                    <a:pt x="10186" y="2681"/>
                    <a:pt x="10153" y="2681"/>
                  </a:cubicBezTo>
                  <a:lnTo>
                    <a:pt x="10186" y="2655"/>
                  </a:lnTo>
                  <a:close/>
                  <a:moveTo>
                    <a:pt x="11060" y="2517"/>
                  </a:moveTo>
                  <a:lnTo>
                    <a:pt x="11086" y="2543"/>
                  </a:lnTo>
                  <a:cubicBezTo>
                    <a:pt x="11086" y="2570"/>
                    <a:pt x="11086" y="2570"/>
                    <a:pt x="11060" y="2570"/>
                  </a:cubicBezTo>
                  <a:cubicBezTo>
                    <a:pt x="11034" y="2596"/>
                    <a:pt x="11007" y="2596"/>
                    <a:pt x="11007" y="2629"/>
                  </a:cubicBezTo>
                  <a:lnTo>
                    <a:pt x="10948" y="2629"/>
                  </a:lnTo>
                  <a:lnTo>
                    <a:pt x="10922" y="2655"/>
                  </a:lnTo>
                  <a:lnTo>
                    <a:pt x="10869" y="2681"/>
                  </a:lnTo>
                  <a:lnTo>
                    <a:pt x="10843" y="2681"/>
                  </a:lnTo>
                  <a:cubicBezTo>
                    <a:pt x="10810" y="2681"/>
                    <a:pt x="10784" y="2708"/>
                    <a:pt x="10758" y="2708"/>
                  </a:cubicBezTo>
                  <a:lnTo>
                    <a:pt x="10705" y="2708"/>
                  </a:lnTo>
                  <a:lnTo>
                    <a:pt x="10705" y="2681"/>
                  </a:lnTo>
                  <a:cubicBezTo>
                    <a:pt x="10705" y="2681"/>
                    <a:pt x="10731" y="2681"/>
                    <a:pt x="10731" y="2655"/>
                  </a:cubicBezTo>
                  <a:cubicBezTo>
                    <a:pt x="10758" y="2655"/>
                    <a:pt x="10758" y="2629"/>
                    <a:pt x="10784" y="2596"/>
                  </a:cubicBezTo>
                  <a:lnTo>
                    <a:pt x="10810" y="2596"/>
                  </a:lnTo>
                  <a:lnTo>
                    <a:pt x="10843" y="2570"/>
                  </a:lnTo>
                  <a:lnTo>
                    <a:pt x="10869" y="2570"/>
                  </a:lnTo>
                  <a:lnTo>
                    <a:pt x="10922" y="2543"/>
                  </a:lnTo>
                  <a:lnTo>
                    <a:pt x="10975" y="2543"/>
                  </a:lnTo>
                  <a:cubicBezTo>
                    <a:pt x="11007" y="2543"/>
                    <a:pt x="11007" y="2517"/>
                    <a:pt x="11034" y="2517"/>
                  </a:cubicBezTo>
                  <a:close/>
                  <a:moveTo>
                    <a:pt x="11336" y="2708"/>
                  </a:moveTo>
                  <a:lnTo>
                    <a:pt x="11336" y="2734"/>
                  </a:lnTo>
                  <a:cubicBezTo>
                    <a:pt x="11303" y="2734"/>
                    <a:pt x="11303" y="2760"/>
                    <a:pt x="11303" y="2760"/>
                  </a:cubicBezTo>
                  <a:lnTo>
                    <a:pt x="11277" y="2793"/>
                  </a:lnTo>
                  <a:lnTo>
                    <a:pt x="11251" y="2819"/>
                  </a:lnTo>
                  <a:lnTo>
                    <a:pt x="11224" y="2819"/>
                  </a:lnTo>
                  <a:lnTo>
                    <a:pt x="11198" y="2846"/>
                  </a:lnTo>
                  <a:lnTo>
                    <a:pt x="11086" y="2846"/>
                  </a:lnTo>
                  <a:lnTo>
                    <a:pt x="11086" y="2819"/>
                  </a:lnTo>
                  <a:cubicBezTo>
                    <a:pt x="11113" y="2793"/>
                    <a:pt x="11113" y="2793"/>
                    <a:pt x="11139" y="2760"/>
                  </a:cubicBezTo>
                  <a:lnTo>
                    <a:pt x="11172" y="2734"/>
                  </a:lnTo>
                  <a:lnTo>
                    <a:pt x="11198" y="2734"/>
                  </a:lnTo>
                  <a:lnTo>
                    <a:pt x="11224" y="2708"/>
                  </a:lnTo>
                  <a:close/>
                  <a:moveTo>
                    <a:pt x="901" y="2681"/>
                  </a:moveTo>
                  <a:cubicBezTo>
                    <a:pt x="986" y="2708"/>
                    <a:pt x="1065" y="2708"/>
                    <a:pt x="1151" y="2734"/>
                  </a:cubicBezTo>
                  <a:lnTo>
                    <a:pt x="1315" y="2760"/>
                  </a:lnTo>
                  <a:lnTo>
                    <a:pt x="1446" y="2819"/>
                  </a:lnTo>
                  <a:lnTo>
                    <a:pt x="1611" y="2846"/>
                  </a:lnTo>
                  <a:cubicBezTo>
                    <a:pt x="1643" y="2872"/>
                    <a:pt x="1670" y="2872"/>
                    <a:pt x="1696" y="2872"/>
                  </a:cubicBezTo>
                  <a:cubicBezTo>
                    <a:pt x="1722" y="2898"/>
                    <a:pt x="1722" y="2898"/>
                    <a:pt x="1749" y="2898"/>
                  </a:cubicBezTo>
                  <a:cubicBezTo>
                    <a:pt x="1834" y="2924"/>
                    <a:pt x="1939" y="2957"/>
                    <a:pt x="1998" y="2984"/>
                  </a:cubicBezTo>
                  <a:cubicBezTo>
                    <a:pt x="2051" y="3010"/>
                    <a:pt x="2103" y="3036"/>
                    <a:pt x="2136" y="3036"/>
                  </a:cubicBezTo>
                  <a:cubicBezTo>
                    <a:pt x="2163" y="3036"/>
                    <a:pt x="2163" y="3062"/>
                    <a:pt x="2189" y="3062"/>
                  </a:cubicBezTo>
                  <a:lnTo>
                    <a:pt x="2103" y="3062"/>
                  </a:lnTo>
                  <a:cubicBezTo>
                    <a:pt x="2077" y="3062"/>
                    <a:pt x="2025" y="3036"/>
                    <a:pt x="1998" y="3036"/>
                  </a:cubicBezTo>
                  <a:cubicBezTo>
                    <a:pt x="1913" y="3010"/>
                    <a:pt x="1808" y="3010"/>
                    <a:pt x="1722" y="2984"/>
                  </a:cubicBezTo>
                  <a:lnTo>
                    <a:pt x="1670" y="2984"/>
                  </a:lnTo>
                  <a:cubicBezTo>
                    <a:pt x="1643" y="2957"/>
                    <a:pt x="1611" y="2957"/>
                    <a:pt x="1584" y="2957"/>
                  </a:cubicBezTo>
                  <a:lnTo>
                    <a:pt x="1420" y="2898"/>
                  </a:lnTo>
                  <a:lnTo>
                    <a:pt x="1282" y="2872"/>
                  </a:lnTo>
                  <a:lnTo>
                    <a:pt x="1151" y="2819"/>
                  </a:lnTo>
                  <a:cubicBezTo>
                    <a:pt x="1039" y="2793"/>
                    <a:pt x="953" y="2760"/>
                    <a:pt x="875" y="2734"/>
                  </a:cubicBezTo>
                  <a:cubicBezTo>
                    <a:pt x="848" y="2734"/>
                    <a:pt x="789" y="2708"/>
                    <a:pt x="763" y="2708"/>
                  </a:cubicBezTo>
                  <a:cubicBezTo>
                    <a:pt x="737" y="2681"/>
                    <a:pt x="710" y="2681"/>
                    <a:pt x="710" y="2681"/>
                  </a:cubicBezTo>
                  <a:close/>
                  <a:moveTo>
                    <a:pt x="763" y="2957"/>
                  </a:moveTo>
                  <a:cubicBezTo>
                    <a:pt x="822" y="2957"/>
                    <a:pt x="848" y="2984"/>
                    <a:pt x="901" y="2984"/>
                  </a:cubicBezTo>
                  <a:cubicBezTo>
                    <a:pt x="953" y="3010"/>
                    <a:pt x="1039" y="3010"/>
                    <a:pt x="1091" y="3036"/>
                  </a:cubicBezTo>
                  <a:cubicBezTo>
                    <a:pt x="1282" y="3062"/>
                    <a:pt x="1420" y="3122"/>
                    <a:pt x="1584" y="3148"/>
                  </a:cubicBezTo>
                  <a:lnTo>
                    <a:pt x="1834" y="3227"/>
                  </a:lnTo>
                  <a:lnTo>
                    <a:pt x="2103" y="3312"/>
                  </a:lnTo>
                  <a:lnTo>
                    <a:pt x="2379" y="3365"/>
                  </a:lnTo>
                  <a:cubicBezTo>
                    <a:pt x="2432" y="3391"/>
                    <a:pt x="2491" y="3391"/>
                    <a:pt x="2544" y="3417"/>
                  </a:cubicBezTo>
                  <a:cubicBezTo>
                    <a:pt x="2570" y="3417"/>
                    <a:pt x="2629" y="3417"/>
                    <a:pt x="2655" y="3450"/>
                  </a:cubicBezTo>
                  <a:cubicBezTo>
                    <a:pt x="2793" y="3476"/>
                    <a:pt x="2958" y="3529"/>
                    <a:pt x="3122" y="3582"/>
                  </a:cubicBezTo>
                  <a:cubicBezTo>
                    <a:pt x="3201" y="3582"/>
                    <a:pt x="3286" y="3614"/>
                    <a:pt x="3339" y="3641"/>
                  </a:cubicBezTo>
                  <a:cubicBezTo>
                    <a:pt x="3365" y="3641"/>
                    <a:pt x="3418" y="3667"/>
                    <a:pt x="3450" y="3667"/>
                  </a:cubicBezTo>
                  <a:lnTo>
                    <a:pt x="3365" y="3667"/>
                  </a:lnTo>
                  <a:cubicBezTo>
                    <a:pt x="3312" y="3667"/>
                    <a:pt x="3201" y="3641"/>
                    <a:pt x="3122" y="3614"/>
                  </a:cubicBezTo>
                  <a:cubicBezTo>
                    <a:pt x="2984" y="3614"/>
                    <a:pt x="2820" y="3555"/>
                    <a:pt x="2629" y="3529"/>
                  </a:cubicBezTo>
                  <a:cubicBezTo>
                    <a:pt x="2596" y="3529"/>
                    <a:pt x="2570" y="3503"/>
                    <a:pt x="2544" y="3503"/>
                  </a:cubicBezTo>
                  <a:cubicBezTo>
                    <a:pt x="2491" y="3503"/>
                    <a:pt x="2432" y="3476"/>
                    <a:pt x="2353" y="3476"/>
                  </a:cubicBezTo>
                  <a:lnTo>
                    <a:pt x="2077" y="3391"/>
                  </a:lnTo>
                  <a:lnTo>
                    <a:pt x="1808" y="3312"/>
                  </a:lnTo>
                  <a:lnTo>
                    <a:pt x="1558" y="3227"/>
                  </a:lnTo>
                  <a:cubicBezTo>
                    <a:pt x="1367" y="3174"/>
                    <a:pt x="1229" y="3122"/>
                    <a:pt x="1091" y="3089"/>
                  </a:cubicBezTo>
                  <a:cubicBezTo>
                    <a:pt x="986" y="3036"/>
                    <a:pt x="901" y="3010"/>
                    <a:pt x="848" y="2984"/>
                  </a:cubicBezTo>
                  <a:cubicBezTo>
                    <a:pt x="822" y="2984"/>
                    <a:pt x="789" y="2957"/>
                    <a:pt x="763" y="2957"/>
                  </a:cubicBezTo>
                  <a:close/>
                  <a:moveTo>
                    <a:pt x="5284" y="329"/>
                  </a:moveTo>
                  <a:cubicBezTo>
                    <a:pt x="5363" y="329"/>
                    <a:pt x="5474" y="355"/>
                    <a:pt x="5553" y="355"/>
                  </a:cubicBezTo>
                  <a:lnTo>
                    <a:pt x="5586" y="381"/>
                  </a:lnTo>
                  <a:lnTo>
                    <a:pt x="5225" y="381"/>
                  </a:lnTo>
                  <a:cubicBezTo>
                    <a:pt x="5198" y="381"/>
                    <a:pt x="5172" y="408"/>
                    <a:pt x="5172" y="408"/>
                  </a:cubicBezTo>
                  <a:lnTo>
                    <a:pt x="5172" y="434"/>
                  </a:lnTo>
                  <a:lnTo>
                    <a:pt x="5172" y="460"/>
                  </a:lnTo>
                  <a:lnTo>
                    <a:pt x="5172" y="493"/>
                  </a:lnTo>
                  <a:lnTo>
                    <a:pt x="5146" y="493"/>
                  </a:lnTo>
                  <a:lnTo>
                    <a:pt x="5146" y="572"/>
                  </a:lnTo>
                  <a:cubicBezTo>
                    <a:pt x="5120" y="684"/>
                    <a:pt x="5120" y="789"/>
                    <a:pt x="5093" y="874"/>
                  </a:cubicBezTo>
                  <a:lnTo>
                    <a:pt x="5034" y="1479"/>
                  </a:lnTo>
                  <a:lnTo>
                    <a:pt x="4955" y="2077"/>
                  </a:lnTo>
                  <a:lnTo>
                    <a:pt x="4929" y="2162"/>
                  </a:lnTo>
                  <a:lnTo>
                    <a:pt x="4929" y="2241"/>
                  </a:lnTo>
                  <a:lnTo>
                    <a:pt x="4929" y="2379"/>
                  </a:lnTo>
                  <a:cubicBezTo>
                    <a:pt x="4929" y="2432"/>
                    <a:pt x="4955" y="2491"/>
                    <a:pt x="4955" y="2517"/>
                  </a:cubicBezTo>
                  <a:cubicBezTo>
                    <a:pt x="4955" y="2543"/>
                    <a:pt x="4982" y="2570"/>
                    <a:pt x="4982" y="2596"/>
                  </a:cubicBezTo>
                  <a:lnTo>
                    <a:pt x="4982" y="2629"/>
                  </a:lnTo>
                  <a:cubicBezTo>
                    <a:pt x="4982" y="2655"/>
                    <a:pt x="4982" y="2655"/>
                    <a:pt x="5008" y="2655"/>
                  </a:cubicBezTo>
                  <a:lnTo>
                    <a:pt x="5008" y="2681"/>
                  </a:lnTo>
                  <a:cubicBezTo>
                    <a:pt x="5008" y="2760"/>
                    <a:pt x="5034" y="2872"/>
                    <a:pt x="5060" y="2984"/>
                  </a:cubicBezTo>
                  <a:cubicBezTo>
                    <a:pt x="5060" y="3062"/>
                    <a:pt x="5093" y="3174"/>
                    <a:pt x="5120" y="3286"/>
                  </a:cubicBezTo>
                  <a:lnTo>
                    <a:pt x="5120" y="3338"/>
                  </a:lnTo>
                  <a:cubicBezTo>
                    <a:pt x="5120" y="3417"/>
                    <a:pt x="5146" y="3503"/>
                    <a:pt x="5146" y="3582"/>
                  </a:cubicBezTo>
                  <a:lnTo>
                    <a:pt x="5146" y="3884"/>
                  </a:lnTo>
                  <a:lnTo>
                    <a:pt x="5146" y="3910"/>
                  </a:lnTo>
                  <a:lnTo>
                    <a:pt x="5120" y="4212"/>
                  </a:lnTo>
                  <a:cubicBezTo>
                    <a:pt x="5093" y="4272"/>
                    <a:pt x="5093" y="4324"/>
                    <a:pt x="5060" y="4377"/>
                  </a:cubicBezTo>
                  <a:lnTo>
                    <a:pt x="5060" y="4350"/>
                  </a:lnTo>
                  <a:cubicBezTo>
                    <a:pt x="5093" y="4298"/>
                    <a:pt x="5093" y="4272"/>
                    <a:pt x="5093" y="4212"/>
                  </a:cubicBezTo>
                  <a:lnTo>
                    <a:pt x="5093" y="3884"/>
                  </a:lnTo>
                  <a:lnTo>
                    <a:pt x="5093" y="3614"/>
                  </a:lnTo>
                  <a:cubicBezTo>
                    <a:pt x="5060" y="3503"/>
                    <a:pt x="5060" y="3391"/>
                    <a:pt x="5034" y="3312"/>
                  </a:cubicBezTo>
                  <a:cubicBezTo>
                    <a:pt x="5008" y="3253"/>
                    <a:pt x="5008" y="3174"/>
                    <a:pt x="5008" y="3122"/>
                  </a:cubicBezTo>
                  <a:cubicBezTo>
                    <a:pt x="4982" y="2984"/>
                    <a:pt x="4929" y="2846"/>
                    <a:pt x="4896" y="2708"/>
                  </a:cubicBezTo>
                  <a:lnTo>
                    <a:pt x="4896" y="2681"/>
                  </a:lnTo>
                  <a:lnTo>
                    <a:pt x="4896" y="2655"/>
                  </a:lnTo>
                  <a:lnTo>
                    <a:pt x="4896" y="2629"/>
                  </a:lnTo>
                  <a:cubicBezTo>
                    <a:pt x="4870" y="2596"/>
                    <a:pt x="4870" y="2570"/>
                    <a:pt x="4870" y="2543"/>
                  </a:cubicBezTo>
                  <a:cubicBezTo>
                    <a:pt x="4844" y="2491"/>
                    <a:pt x="4844" y="2432"/>
                    <a:pt x="4817" y="2405"/>
                  </a:cubicBezTo>
                  <a:lnTo>
                    <a:pt x="4817" y="2241"/>
                  </a:lnTo>
                  <a:lnTo>
                    <a:pt x="4817" y="2162"/>
                  </a:lnTo>
                  <a:lnTo>
                    <a:pt x="4844" y="2077"/>
                  </a:lnTo>
                  <a:lnTo>
                    <a:pt x="4870" y="1912"/>
                  </a:lnTo>
                  <a:cubicBezTo>
                    <a:pt x="4896" y="1748"/>
                    <a:pt x="4896" y="1610"/>
                    <a:pt x="4929" y="1479"/>
                  </a:cubicBezTo>
                  <a:lnTo>
                    <a:pt x="4955" y="1341"/>
                  </a:lnTo>
                  <a:cubicBezTo>
                    <a:pt x="4982" y="1177"/>
                    <a:pt x="5008" y="1012"/>
                    <a:pt x="5034" y="848"/>
                  </a:cubicBezTo>
                  <a:lnTo>
                    <a:pt x="5034" y="789"/>
                  </a:lnTo>
                  <a:cubicBezTo>
                    <a:pt x="5060" y="710"/>
                    <a:pt x="5060" y="625"/>
                    <a:pt x="5093" y="546"/>
                  </a:cubicBezTo>
                  <a:lnTo>
                    <a:pt x="5093" y="493"/>
                  </a:lnTo>
                  <a:cubicBezTo>
                    <a:pt x="5093" y="460"/>
                    <a:pt x="5120" y="460"/>
                    <a:pt x="5120" y="460"/>
                  </a:cubicBezTo>
                  <a:lnTo>
                    <a:pt x="5120" y="434"/>
                  </a:lnTo>
                  <a:lnTo>
                    <a:pt x="5120" y="408"/>
                  </a:lnTo>
                  <a:cubicBezTo>
                    <a:pt x="5146" y="381"/>
                    <a:pt x="5146" y="381"/>
                    <a:pt x="5172" y="355"/>
                  </a:cubicBezTo>
                  <a:lnTo>
                    <a:pt x="5198" y="355"/>
                  </a:lnTo>
                  <a:cubicBezTo>
                    <a:pt x="5225" y="329"/>
                    <a:pt x="5258" y="329"/>
                    <a:pt x="5284" y="329"/>
                  </a:cubicBezTo>
                  <a:close/>
                  <a:moveTo>
                    <a:pt x="8293" y="3884"/>
                  </a:moveTo>
                  <a:cubicBezTo>
                    <a:pt x="8293" y="3910"/>
                    <a:pt x="8267" y="3910"/>
                    <a:pt x="8241" y="3910"/>
                  </a:cubicBezTo>
                  <a:cubicBezTo>
                    <a:pt x="8155" y="3943"/>
                    <a:pt x="8077" y="3969"/>
                    <a:pt x="7991" y="3996"/>
                  </a:cubicBezTo>
                  <a:cubicBezTo>
                    <a:pt x="7853" y="4048"/>
                    <a:pt x="7722" y="4074"/>
                    <a:pt x="7558" y="4134"/>
                  </a:cubicBezTo>
                  <a:cubicBezTo>
                    <a:pt x="7525" y="4134"/>
                    <a:pt x="7498" y="4134"/>
                    <a:pt x="7472" y="4160"/>
                  </a:cubicBezTo>
                  <a:cubicBezTo>
                    <a:pt x="7420" y="4160"/>
                    <a:pt x="7334" y="4186"/>
                    <a:pt x="7282" y="4186"/>
                  </a:cubicBezTo>
                  <a:lnTo>
                    <a:pt x="7032" y="4272"/>
                  </a:lnTo>
                  <a:lnTo>
                    <a:pt x="6762" y="4324"/>
                  </a:lnTo>
                  <a:lnTo>
                    <a:pt x="6513" y="4377"/>
                  </a:lnTo>
                  <a:cubicBezTo>
                    <a:pt x="6322" y="4403"/>
                    <a:pt x="6184" y="4436"/>
                    <a:pt x="6046" y="4462"/>
                  </a:cubicBezTo>
                  <a:cubicBezTo>
                    <a:pt x="5941" y="4462"/>
                    <a:pt x="5856" y="4488"/>
                    <a:pt x="5803" y="4488"/>
                  </a:cubicBezTo>
                  <a:lnTo>
                    <a:pt x="5718" y="4488"/>
                  </a:lnTo>
                  <a:cubicBezTo>
                    <a:pt x="5750" y="4488"/>
                    <a:pt x="5777" y="4462"/>
                    <a:pt x="5829" y="4462"/>
                  </a:cubicBezTo>
                  <a:cubicBezTo>
                    <a:pt x="5882" y="4436"/>
                    <a:pt x="5941" y="4436"/>
                    <a:pt x="6020" y="4403"/>
                  </a:cubicBezTo>
                  <a:cubicBezTo>
                    <a:pt x="6184" y="4350"/>
                    <a:pt x="6322" y="4324"/>
                    <a:pt x="6486" y="4298"/>
                  </a:cubicBezTo>
                  <a:lnTo>
                    <a:pt x="6736" y="4212"/>
                  </a:lnTo>
                  <a:lnTo>
                    <a:pt x="7006" y="4160"/>
                  </a:lnTo>
                  <a:lnTo>
                    <a:pt x="7282" y="4107"/>
                  </a:lnTo>
                  <a:cubicBezTo>
                    <a:pt x="7308" y="4074"/>
                    <a:pt x="7360" y="4074"/>
                    <a:pt x="7420" y="4074"/>
                  </a:cubicBezTo>
                  <a:cubicBezTo>
                    <a:pt x="7472" y="4048"/>
                    <a:pt x="7498" y="4048"/>
                    <a:pt x="7525" y="4048"/>
                  </a:cubicBezTo>
                  <a:cubicBezTo>
                    <a:pt x="7663" y="4022"/>
                    <a:pt x="7827" y="3969"/>
                    <a:pt x="7991" y="3943"/>
                  </a:cubicBezTo>
                  <a:cubicBezTo>
                    <a:pt x="8077" y="3943"/>
                    <a:pt x="8129" y="3910"/>
                    <a:pt x="8215" y="3910"/>
                  </a:cubicBezTo>
                  <a:cubicBezTo>
                    <a:pt x="8241" y="3910"/>
                    <a:pt x="8267" y="3884"/>
                    <a:pt x="8293" y="3884"/>
                  </a:cubicBezTo>
                  <a:close/>
                  <a:moveTo>
                    <a:pt x="4870" y="710"/>
                  </a:moveTo>
                  <a:lnTo>
                    <a:pt x="4870" y="710"/>
                  </a:lnTo>
                  <a:cubicBezTo>
                    <a:pt x="4844" y="986"/>
                    <a:pt x="4679" y="2050"/>
                    <a:pt x="4653" y="2215"/>
                  </a:cubicBezTo>
                  <a:cubicBezTo>
                    <a:pt x="4600" y="2353"/>
                    <a:pt x="4600" y="2655"/>
                    <a:pt x="4600" y="2793"/>
                  </a:cubicBezTo>
                  <a:cubicBezTo>
                    <a:pt x="4600" y="2872"/>
                    <a:pt x="4600" y="2984"/>
                    <a:pt x="4568" y="3089"/>
                  </a:cubicBezTo>
                  <a:lnTo>
                    <a:pt x="4568" y="3365"/>
                  </a:lnTo>
                  <a:cubicBezTo>
                    <a:pt x="4568" y="3476"/>
                    <a:pt x="4541" y="3831"/>
                    <a:pt x="4324" y="4567"/>
                  </a:cubicBezTo>
                  <a:cubicBezTo>
                    <a:pt x="4213" y="4541"/>
                    <a:pt x="3201" y="4239"/>
                    <a:pt x="3037" y="4239"/>
                  </a:cubicBezTo>
                  <a:cubicBezTo>
                    <a:pt x="2872" y="4212"/>
                    <a:pt x="1584" y="3779"/>
                    <a:pt x="848" y="3338"/>
                  </a:cubicBezTo>
                  <a:lnTo>
                    <a:pt x="848" y="3338"/>
                  </a:lnTo>
                  <a:cubicBezTo>
                    <a:pt x="1151" y="3417"/>
                    <a:pt x="2544" y="3831"/>
                    <a:pt x="3477" y="3969"/>
                  </a:cubicBezTo>
                  <a:lnTo>
                    <a:pt x="3805" y="4107"/>
                  </a:lnTo>
                  <a:lnTo>
                    <a:pt x="3805" y="4074"/>
                  </a:lnTo>
                  <a:lnTo>
                    <a:pt x="3805" y="3943"/>
                  </a:lnTo>
                  <a:cubicBezTo>
                    <a:pt x="3805" y="3943"/>
                    <a:pt x="3779" y="3746"/>
                    <a:pt x="3943" y="3693"/>
                  </a:cubicBezTo>
                  <a:cubicBezTo>
                    <a:pt x="4108" y="3641"/>
                    <a:pt x="4160" y="3503"/>
                    <a:pt x="4213" y="3338"/>
                  </a:cubicBezTo>
                  <a:cubicBezTo>
                    <a:pt x="4239" y="3312"/>
                    <a:pt x="4239" y="3253"/>
                    <a:pt x="4272" y="3227"/>
                  </a:cubicBezTo>
                  <a:cubicBezTo>
                    <a:pt x="4298" y="3122"/>
                    <a:pt x="4324" y="3010"/>
                    <a:pt x="4324" y="2872"/>
                  </a:cubicBezTo>
                  <a:cubicBezTo>
                    <a:pt x="4324" y="2681"/>
                    <a:pt x="4351" y="2464"/>
                    <a:pt x="4436" y="2188"/>
                  </a:cubicBezTo>
                  <a:lnTo>
                    <a:pt x="4403" y="2188"/>
                  </a:lnTo>
                  <a:cubicBezTo>
                    <a:pt x="4403" y="2188"/>
                    <a:pt x="4160" y="2491"/>
                    <a:pt x="3450" y="2570"/>
                  </a:cubicBezTo>
                  <a:cubicBezTo>
                    <a:pt x="4022" y="2326"/>
                    <a:pt x="4436" y="1775"/>
                    <a:pt x="4870" y="710"/>
                  </a:cubicBezTo>
                  <a:close/>
                  <a:moveTo>
                    <a:pt x="3063" y="0"/>
                  </a:moveTo>
                  <a:cubicBezTo>
                    <a:pt x="2268" y="355"/>
                    <a:pt x="1696" y="822"/>
                    <a:pt x="1696" y="822"/>
                  </a:cubicBezTo>
                  <a:cubicBezTo>
                    <a:pt x="1505" y="901"/>
                    <a:pt x="1203" y="1091"/>
                    <a:pt x="1203" y="1091"/>
                  </a:cubicBezTo>
                  <a:cubicBezTo>
                    <a:pt x="625" y="1834"/>
                    <a:pt x="1" y="3036"/>
                    <a:pt x="1" y="3036"/>
                  </a:cubicBezTo>
                  <a:lnTo>
                    <a:pt x="1" y="3062"/>
                  </a:lnTo>
                  <a:lnTo>
                    <a:pt x="572" y="2300"/>
                  </a:lnTo>
                  <a:lnTo>
                    <a:pt x="572" y="2300"/>
                  </a:lnTo>
                  <a:cubicBezTo>
                    <a:pt x="296" y="2793"/>
                    <a:pt x="132" y="3200"/>
                    <a:pt x="132" y="3200"/>
                  </a:cubicBezTo>
                  <a:lnTo>
                    <a:pt x="132" y="3227"/>
                  </a:lnTo>
                  <a:cubicBezTo>
                    <a:pt x="546" y="3614"/>
                    <a:pt x="1722" y="4048"/>
                    <a:pt x="2629" y="4350"/>
                  </a:cubicBezTo>
                  <a:cubicBezTo>
                    <a:pt x="3615" y="4653"/>
                    <a:pt x="4515" y="4896"/>
                    <a:pt x="4515" y="4896"/>
                  </a:cubicBezTo>
                  <a:lnTo>
                    <a:pt x="4541" y="4896"/>
                  </a:lnTo>
                  <a:cubicBezTo>
                    <a:pt x="4541" y="4870"/>
                    <a:pt x="4706" y="4134"/>
                    <a:pt x="4706" y="4022"/>
                  </a:cubicBezTo>
                  <a:cubicBezTo>
                    <a:pt x="4706" y="3910"/>
                    <a:pt x="4817" y="3148"/>
                    <a:pt x="4844" y="2898"/>
                  </a:cubicBezTo>
                  <a:cubicBezTo>
                    <a:pt x="4870" y="3148"/>
                    <a:pt x="4955" y="3943"/>
                    <a:pt x="4955" y="3969"/>
                  </a:cubicBezTo>
                  <a:cubicBezTo>
                    <a:pt x="4955" y="4048"/>
                    <a:pt x="4844" y="4870"/>
                    <a:pt x="4844" y="4870"/>
                  </a:cubicBezTo>
                  <a:lnTo>
                    <a:pt x="4870" y="4870"/>
                  </a:lnTo>
                  <a:cubicBezTo>
                    <a:pt x="6348" y="4843"/>
                    <a:pt x="9036" y="4160"/>
                    <a:pt x="9062" y="4160"/>
                  </a:cubicBezTo>
                  <a:cubicBezTo>
                    <a:pt x="9825" y="3805"/>
                    <a:pt x="10317" y="3555"/>
                    <a:pt x="10455" y="3503"/>
                  </a:cubicBezTo>
                  <a:lnTo>
                    <a:pt x="10455" y="3503"/>
                  </a:lnTo>
                  <a:cubicBezTo>
                    <a:pt x="10265" y="3720"/>
                    <a:pt x="10186" y="3858"/>
                    <a:pt x="10212" y="3969"/>
                  </a:cubicBezTo>
                  <a:cubicBezTo>
                    <a:pt x="10239" y="4022"/>
                    <a:pt x="10317" y="4048"/>
                    <a:pt x="10482" y="4048"/>
                  </a:cubicBezTo>
                  <a:cubicBezTo>
                    <a:pt x="10731" y="4048"/>
                    <a:pt x="11086" y="3943"/>
                    <a:pt x="11224" y="3910"/>
                  </a:cubicBezTo>
                  <a:cubicBezTo>
                    <a:pt x="11415" y="3831"/>
                    <a:pt x="11553" y="3746"/>
                    <a:pt x="11605" y="3614"/>
                  </a:cubicBezTo>
                  <a:cubicBezTo>
                    <a:pt x="11665" y="3503"/>
                    <a:pt x="11632" y="3391"/>
                    <a:pt x="11605" y="3365"/>
                  </a:cubicBezTo>
                  <a:cubicBezTo>
                    <a:pt x="11934" y="3148"/>
                    <a:pt x="11993" y="2924"/>
                    <a:pt x="11960" y="2793"/>
                  </a:cubicBezTo>
                  <a:cubicBezTo>
                    <a:pt x="11908" y="2517"/>
                    <a:pt x="11632" y="2300"/>
                    <a:pt x="11441" y="2267"/>
                  </a:cubicBezTo>
                  <a:cubicBezTo>
                    <a:pt x="11172" y="2188"/>
                    <a:pt x="10515" y="1775"/>
                    <a:pt x="10515" y="1775"/>
                  </a:cubicBezTo>
                  <a:cubicBezTo>
                    <a:pt x="8898" y="2405"/>
                    <a:pt x="6624" y="2543"/>
                    <a:pt x="6105" y="2596"/>
                  </a:cubicBezTo>
                  <a:cubicBezTo>
                    <a:pt x="8103" y="2188"/>
                    <a:pt x="9332" y="1722"/>
                    <a:pt x="9719" y="1531"/>
                  </a:cubicBezTo>
                  <a:cubicBezTo>
                    <a:pt x="9555" y="1117"/>
                    <a:pt x="9391" y="789"/>
                    <a:pt x="9200" y="493"/>
                  </a:cubicBezTo>
                  <a:cubicBezTo>
                    <a:pt x="9115" y="493"/>
                    <a:pt x="9036" y="519"/>
                    <a:pt x="8977" y="519"/>
                  </a:cubicBezTo>
                  <a:lnTo>
                    <a:pt x="8951" y="519"/>
                  </a:lnTo>
                  <a:cubicBezTo>
                    <a:pt x="9089" y="736"/>
                    <a:pt x="9167" y="927"/>
                    <a:pt x="9253" y="1150"/>
                  </a:cubicBezTo>
                  <a:cubicBezTo>
                    <a:pt x="9167" y="927"/>
                    <a:pt x="9036" y="710"/>
                    <a:pt x="8898" y="519"/>
                  </a:cubicBezTo>
                  <a:lnTo>
                    <a:pt x="8839" y="519"/>
                  </a:lnTo>
                  <a:lnTo>
                    <a:pt x="8872" y="493"/>
                  </a:lnTo>
                  <a:lnTo>
                    <a:pt x="8898" y="493"/>
                  </a:lnTo>
                  <a:cubicBezTo>
                    <a:pt x="8839" y="434"/>
                    <a:pt x="8813" y="381"/>
                    <a:pt x="8760" y="329"/>
                  </a:cubicBezTo>
                  <a:lnTo>
                    <a:pt x="8596" y="329"/>
                  </a:lnTo>
                  <a:cubicBezTo>
                    <a:pt x="8675" y="460"/>
                    <a:pt x="8734" y="572"/>
                    <a:pt x="8786" y="710"/>
                  </a:cubicBezTo>
                  <a:cubicBezTo>
                    <a:pt x="8707" y="572"/>
                    <a:pt x="8622" y="434"/>
                    <a:pt x="8510" y="329"/>
                  </a:cubicBezTo>
                  <a:lnTo>
                    <a:pt x="8484" y="329"/>
                  </a:lnTo>
                  <a:cubicBezTo>
                    <a:pt x="8510" y="329"/>
                    <a:pt x="8510" y="329"/>
                    <a:pt x="8510" y="296"/>
                  </a:cubicBezTo>
                  <a:lnTo>
                    <a:pt x="8431" y="217"/>
                  </a:lnTo>
                  <a:lnTo>
                    <a:pt x="8320" y="217"/>
                  </a:lnTo>
                  <a:lnTo>
                    <a:pt x="8320" y="243"/>
                  </a:lnTo>
                  <a:cubicBezTo>
                    <a:pt x="8346" y="270"/>
                    <a:pt x="8346" y="296"/>
                    <a:pt x="8379" y="329"/>
                  </a:cubicBezTo>
                  <a:cubicBezTo>
                    <a:pt x="8458" y="434"/>
                    <a:pt x="8510" y="519"/>
                    <a:pt x="8543" y="625"/>
                  </a:cubicBezTo>
                  <a:cubicBezTo>
                    <a:pt x="8484" y="519"/>
                    <a:pt x="8405" y="408"/>
                    <a:pt x="8320" y="329"/>
                  </a:cubicBezTo>
                  <a:cubicBezTo>
                    <a:pt x="8293" y="296"/>
                    <a:pt x="8267" y="243"/>
                    <a:pt x="8241" y="217"/>
                  </a:cubicBezTo>
                  <a:lnTo>
                    <a:pt x="8215" y="217"/>
                  </a:lnTo>
                  <a:cubicBezTo>
                    <a:pt x="8155" y="217"/>
                    <a:pt x="8103" y="217"/>
                    <a:pt x="8077" y="243"/>
                  </a:cubicBezTo>
                  <a:cubicBezTo>
                    <a:pt x="8129" y="329"/>
                    <a:pt x="8155" y="408"/>
                    <a:pt x="8215" y="493"/>
                  </a:cubicBezTo>
                  <a:cubicBezTo>
                    <a:pt x="8155" y="408"/>
                    <a:pt x="8103" y="329"/>
                    <a:pt x="8017" y="270"/>
                  </a:cubicBezTo>
                  <a:lnTo>
                    <a:pt x="8017" y="243"/>
                  </a:lnTo>
                  <a:lnTo>
                    <a:pt x="7827" y="243"/>
                  </a:lnTo>
                  <a:cubicBezTo>
                    <a:pt x="7886" y="329"/>
                    <a:pt x="7912" y="381"/>
                    <a:pt x="7939" y="460"/>
                  </a:cubicBezTo>
                  <a:cubicBezTo>
                    <a:pt x="7912" y="381"/>
                    <a:pt x="7853" y="329"/>
                    <a:pt x="7774" y="270"/>
                  </a:cubicBezTo>
                  <a:cubicBezTo>
                    <a:pt x="7774" y="270"/>
                    <a:pt x="7774" y="243"/>
                    <a:pt x="7748" y="243"/>
                  </a:cubicBezTo>
                  <a:cubicBezTo>
                    <a:pt x="7584" y="243"/>
                    <a:pt x="7420" y="270"/>
                    <a:pt x="7229" y="270"/>
                  </a:cubicBezTo>
                  <a:cubicBezTo>
                    <a:pt x="7393" y="243"/>
                    <a:pt x="7558" y="243"/>
                    <a:pt x="7722" y="217"/>
                  </a:cubicBezTo>
                  <a:cubicBezTo>
                    <a:pt x="7689" y="191"/>
                    <a:pt x="7663" y="165"/>
                    <a:pt x="7636" y="165"/>
                  </a:cubicBezTo>
                  <a:lnTo>
                    <a:pt x="7610" y="132"/>
                  </a:lnTo>
                  <a:lnTo>
                    <a:pt x="7584" y="132"/>
                  </a:lnTo>
                  <a:lnTo>
                    <a:pt x="7584" y="105"/>
                  </a:lnTo>
                  <a:cubicBezTo>
                    <a:pt x="6841" y="191"/>
                    <a:pt x="6158" y="217"/>
                    <a:pt x="5527" y="217"/>
                  </a:cubicBezTo>
                  <a:cubicBezTo>
                    <a:pt x="3858" y="217"/>
                    <a:pt x="3089" y="0"/>
                    <a:pt x="306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7"/>
            <p:cNvSpPr/>
            <p:nvPr/>
          </p:nvSpPr>
          <p:spPr>
            <a:xfrm>
              <a:off x="3691700" y="2746850"/>
              <a:ext cx="56875" cy="61625"/>
            </a:xfrm>
            <a:custGeom>
              <a:rect b="b" l="l" r="r" t="t"/>
              <a:pathLst>
                <a:path extrusionOk="0" h="2465" w="2275">
                  <a:moveTo>
                    <a:pt x="1" y="0"/>
                  </a:moveTo>
                  <a:lnTo>
                    <a:pt x="1" y="0"/>
                  </a:lnTo>
                  <a:cubicBezTo>
                    <a:pt x="86" y="79"/>
                    <a:pt x="165" y="217"/>
                    <a:pt x="250" y="355"/>
                  </a:cubicBezTo>
                  <a:cubicBezTo>
                    <a:pt x="303" y="467"/>
                    <a:pt x="388" y="572"/>
                    <a:pt x="467" y="736"/>
                  </a:cubicBezTo>
                  <a:cubicBezTo>
                    <a:pt x="520" y="874"/>
                    <a:pt x="605" y="1012"/>
                    <a:pt x="632" y="1124"/>
                  </a:cubicBezTo>
                  <a:cubicBezTo>
                    <a:pt x="658" y="1177"/>
                    <a:pt x="717" y="1262"/>
                    <a:pt x="743" y="1315"/>
                  </a:cubicBezTo>
                  <a:cubicBezTo>
                    <a:pt x="770" y="1393"/>
                    <a:pt x="796" y="1453"/>
                    <a:pt x="822" y="1505"/>
                  </a:cubicBezTo>
                  <a:lnTo>
                    <a:pt x="822" y="1531"/>
                  </a:lnTo>
                  <a:cubicBezTo>
                    <a:pt x="848" y="1591"/>
                    <a:pt x="881" y="1669"/>
                    <a:pt x="908" y="1722"/>
                  </a:cubicBezTo>
                  <a:lnTo>
                    <a:pt x="934" y="1722"/>
                  </a:lnTo>
                  <a:lnTo>
                    <a:pt x="934" y="1755"/>
                  </a:lnTo>
                  <a:lnTo>
                    <a:pt x="960" y="1755"/>
                  </a:lnTo>
                  <a:lnTo>
                    <a:pt x="960" y="1781"/>
                  </a:lnTo>
                  <a:lnTo>
                    <a:pt x="1013" y="1781"/>
                  </a:lnTo>
                  <a:cubicBezTo>
                    <a:pt x="1046" y="1807"/>
                    <a:pt x="1072" y="1807"/>
                    <a:pt x="1072" y="1834"/>
                  </a:cubicBezTo>
                  <a:lnTo>
                    <a:pt x="1124" y="1834"/>
                  </a:lnTo>
                  <a:cubicBezTo>
                    <a:pt x="1177" y="1886"/>
                    <a:pt x="1262" y="1919"/>
                    <a:pt x="1315" y="1945"/>
                  </a:cubicBezTo>
                  <a:cubicBezTo>
                    <a:pt x="1341" y="1945"/>
                    <a:pt x="1341" y="1972"/>
                    <a:pt x="1374" y="1972"/>
                  </a:cubicBezTo>
                  <a:cubicBezTo>
                    <a:pt x="1400" y="1972"/>
                    <a:pt x="1400" y="1998"/>
                    <a:pt x="1427" y="1998"/>
                  </a:cubicBezTo>
                  <a:cubicBezTo>
                    <a:pt x="1453" y="1998"/>
                    <a:pt x="1479" y="2024"/>
                    <a:pt x="1506" y="2051"/>
                  </a:cubicBezTo>
                  <a:cubicBezTo>
                    <a:pt x="1644" y="2110"/>
                    <a:pt x="1782" y="2188"/>
                    <a:pt x="1893" y="2274"/>
                  </a:cubicBezTo>
                  <a:cubicBezTo>
                    <a:pt x="2031" y="2326"/>
                    <a:pt x="2136" y="2412"/>
                    <a:pt x="2274" y="2464"/>
                  </a:cubicBezTo>
                  <a:cubicBezTo>
                    <a:pt x="2031" y="2274"/>
                    <a:pt x="1782" y="2110"/>
                    <a:pt x="1565" y="1972"/>
                  </a:cubicBezTo>
                  <a:lnTo>
                    <a:pt x="1538" y="1972"/>
                  </a:lnTo>
                  <a:cubicBezTo>
                    <a:pt x="1506" y="1945"/>
                    <a:pt x="1479" y="1919"/>
                    <a:pt x="1453" y="1919"/>
                  </a:cubicBezTo>
                  <a:lnTo>
                    <a:pt x="1427" y="1886"/>
                  </a:lnTo>
                  <a:lnTo>
                    <a:pt x="1400" y="1886"/>
                  </a:lnTo>
                  <a:cubicBezTo>
                    <a:pt x="1400" y="1886"/>
                    <a:pt x="1374" y="1860"/>
                    <a:pt x="1341" y="1860"/>
                  </a:cubicBezTo>
                  <a:cubicBezTo>
                    <a:pt x="1289" y="1834"/>
                    <a:pt x="1236" y="1807"/>
                    <a:pt x="1177" y="1755"/>
                  </a:cubicBezTo>
                  <a:cubicBezTo>
                    <a:pt x="1124" y="1722"/>
                    <a:pt x="1098" y="1722"/>
                    <a:pt x="1072" y="1696"/>
                  </a:cubicBezTo>
                  <a:lnTo>
                    <a:pt x="1046" y="1696"/>
                  </a:lnTo>
                  <a:lnTo>
                    <a:pt x="1046" y="1669"/>
                  </a:lnTo>
                  <a:lnTo>
                    <a:pt x="1013" y="1669"/>
                  </a:lnTo>
                  <a:cubicBezTo>
                    <a:pt x="960" y="1617"/>
                    <a:pt x="934" y="1531"/>
                    <a:pt x="908" y="1479"/>
                  </a:cubicBezTo>
                  <a:cubicBezTo>
                    <a:pt x="881" y="1426"/>
                    <a:pt x="848" y="1341"/>
                    <a:pt x="822" y="1288"/>
                  </a:cubicBezTo>
                  <a:cubicBezTo>
                    <a:pt x="796" y="1229"/>
                    <a:pt x="770" y="1150"/>
                    <a:pt x="743" y="1065"/>
                  </a:cubicBezTo>
                  <a:cubicBezTo>
                    <a:pt x="684" y="960"/>
                    <a:pt x="605" y="822"/>
                    <a:pt x="520" y="684"/>
                  </a:cubicBezTo>
                  <a:cubicBezTo>
                    <a:pt x="467" y="546"/>
                    <a:pt x="388" y="441"/>
                    <a:pt x="303" y="329"/>
                  </a:cubicBezTo>
                  <a:cubicBezTo>
                    <a:pt x="224" y="217"/>
                    <a:pt x="139" y="7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7"/>
            <p:cNvSpPr/>
            <p:nvPr/>
          </p:nvSpPr>
          <p:spPr>
            <a:xfrm>
              <a:off x="3517900" y="2720900"/>
              <a:ext cx="167750" cy="32875"/>
            </a:xfrm>
            <a:custGeom>
              <a:rect b="b" l="l" r="r" t="t"/>
              <a:pathLst>
                <a:path extrusionOk="0" h="1315" w="6710">
                  <a:moveTo>
                    <a:pt x="3805" y="105"/>
                  </a:moveTo>
                  <a:cubicBezTo>
                    <a:pt x="3943" y="164"/>
                    <a:pt x="4081" y="191"/>
                    <a:pt x="4219" y="217"/>
                  </a:cubicBezTo>
                  <a:lnTo>
                    <a:pt x="4351" y="269"/>
                  </a:lnTo>
                  <a:cubicBezTo>
                    <a:pt x="4548" y="329"/>
                    <a:pt x="4712" y="381"/>
                    <a:pt x="4876" y="407"/>
                  </a:cubicBezTo>
                  <a:lnTo>
                    <a:pt x="5146" y="493"/>
                  </a:lnTo>
                  <a:lnTo>
                    <a:pt x="5395" y="572"/>
                  </a:lnTo>
                  <a:cubicBezTo>
                    <a:pt x="5533" y="624"/>
                    <a:pt x="5638" y="657"/>
                    <a:pt x="5776" y="710"/>
                  </a:cubicBezTo>
                  <a:cubicBezTo>
                    <a:pt x="5638" y="683"/>
                    <a:pt x="5500" y="624"/>
                    <a:pt x="5395" y="598"/>
                  </a:cubicBezTo>
                  <a:lnTo>
                    <a:pt x="4843" y="460"/>
                  </a:lnTo>
                  <a:lnTo>
                    <a:pt x="4324" y="329"/>
                  </a:lnTo>
                  <a:cubicBezTo>
                    <a:pt x="4245" y="296"/>
                    <a:pt x="4160" y="269"/>
                    <a:pt x="4081" y="269"/>
                  </a:cubicBezTo>
                  <a:cubicBezTo>
                    <a:pt x="3996" y="243"/>
                    <a:pt x="3891" y="217"/>
                    <a:pt x="3805" y="191"/>
                  </a:cubicBezTo>
                  <a:lnTo>
                    <a:pt x="3641" y="191"/>
                  </a:lnTo>
                  <a:cubicBezTo>
                    <a:pt x="3529" y="217"/>
                    <a:pt x="3424" y="217"/>
                    <a:pt x="3312" y="217"/>
                  </a:cubicBezTo>
                  <a:lnTo>
                    <a:pt x="3069" y="243"/>
                  </a:lnTo>
                  <a:lnTo>
                    <a:pt x="2819" y="243"/>
                  </a:lnTo>
                  <a:cubicBezTo>
                    <a:pt x="2629" y="269"/>
                    <a:pt x="2465" y="296"/>
                    <a:pt x="2327" y="296"/>
                  </a:cubicBezTo>
                  <a:cubicBezTo>
                    <a:pt x="2215" y="329"/>
                    <a:pt x="2110" y="355"/>
                    <a:pt x="2024" y="355"/>
                  </a:cubicBezTo>
                  <a:cubicBezTo>
                    <a:pt x="2110" y="329"/>
                    <a:pt x="2215" y="296"/>
                    <a:pt x="2327" y="269"/>
                  </a:cubicBezTo>
                  <a:cubicBezTo>
                    <a:pt x="2491" y="243"/>
                    <a:pt x="2655" y="217"/>
                    <a:pt x="2819" y="191"/>
                  </a:cubicBezTo>
                  <a:lnTo>
                    <a:pt x="3069" y="191"/>
                  </a:lnTo>
                  <a:lnTo>
                    <a:pt x="3312" y="164"/>
                  </a:lnTo>
                  <a:cubicBezTo>
                    <a:pt x="3424" y="131"/>
                    <a:pt x="3529" y="131"/>
                    <a:pt x="3641" y="131"/>
                  </a:cubicBezTo>
                  <a:cubicBezTo>
                    <a:pt x="3693" y="131"/>
                    <a:pt x="3753" y="105"/>
                    <a:pt x="3805" y="105"/>
                  </a:cubicBezTo>
                  <a:close/>
                  <a:moveTo>
                    <a:pt x="3805" y="0"/>
                  </a:moveTo>
                  <a:cubicBezTo>
                    <a:pt x="2465" y="79"/>
                    <a:pt x="1834" y="243"/>
                    <a:pt x="1807" y="243"/>
                  </a:cubicBezTo>
                  <a:lnTo>
                    <a:pt x="1643" y="243"/>
                  </a:lnTo>
                  <a:cubicBezTo>
                    <a:pt x="1453" y="243"/>
                    <a:pt x="1262" y="296"/>
                    <a:pt x="1177" y="407"/>
                  </a:cubicBezTo>
                  <a:cubicBezTo>
                    <a:pt x="1098" y="519"/>
                    <a:pt x="27" y="1203"/>
                    <a:pt x="0" y="1229"/>
                  </a:cubicBezTo>
                  <a:lnTo>
                    <a:pt x="27" y="1229"/>
                  </a:lnTo>
                  <a:lnTo>
                    <a:pt x="822" y="927"/>
                  </a:lnTo>
                  <a:cubicBezTo>
                    <a:pt x="1505" y="1255"/>
                    <a:pt x="2576" y="1314"/>
                    <a:pt x="3148" y="1314"/>
                  </a:cubicBezTo>
                  <a:cubicBezTo>
                    <a:pt x="3424" y="1314"/>
                    <a:pt x="3588" y="1281"/>
                    <a:pt x="3588" y="1281"/>
                  </a:cubicBezTo>
                  <a:cubicBezTo>
                    <a:pt x="3036" y="1203"/>
                    <a:pt x="2412" y="1091"/>
                    <a:pt x="2162" y="1038"/>
                  </a:cubicBezTo>
                  <a:lnTo>
                    <a:pt x="2162" y="1038"/>
                  </a:lnTo>
                  <a:cubicBezTo>
                    <a:pt x="3286" y="1091"/>
                    <a:pt x="4245" y="1117"/>
                    <a:pt x="4876" y="1117"/>
                  </a:cubicBezTo>
                  <a:cubicBezTo>
                    <a:pt x="5067" y="1117"/>
                    <a:pt x="5888" y="1038"/>
                    <a:pt x="5888" y="1038"/>
                  </a:cubicBezTo>
                  <a:cubicBezTo>
                    <a:pt x="6434" y="900"/>
                    <a:pt x="6710" y="900"/>
                    <a:pt x="6710" y="900"/>
                  </a:cubicBezTo>
                  <a:cubicBezTo>
                    <a:pt x="5231" y="407"/>
                    <a:pt x="3805" y="0"/>
                    <a:pt x="38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7"/>
            <p:cNvSpPr/>
            <p:nvPr/>
          </p:nvSpPr>
          <p:spPr>
            <a:xfrm>
              <a:off x="3445950" y="2715950"/>
              <a:ext cx="335475" cy="170075"/>
            </a:xfrm>
            <a:custGeom>
              <a:rect b="b" l="l" r="r" t="t"/>
              <a:pathLst>
                <a:path extrusionOk="0" h="6803" w="13419">
                  <a:moveTo>
                    <a:pt x="6683" y="198"/>
                  </a:moveTo>
                  <a:cubicBezTo>
                    <a:pt x="6683" y="198"/>
                    <a:pt x="8083" y="605"/>
                    <a:pt x="9588" y="1098"/>
                  </a:cubicBezTo>
                  <a:cubicBezTo>
                    <a:pt x="9588" y="1098"/>
                    <a:pt x="9312" y="1098"/>
                    <a:pt x="8766" y="1236"/>
                  </a:cubicBezTo>
                  <a:cubicBezTo>
                    <a:pt x="8766" y="1236"/>
                    <a:pt x="7945" y="1315"/>
                    <a:pt x="7754" y="1315"/>
                  </a:cubicBezTo>
                  <a:cubicBezTo>
                    <a:pt x="7590" y="1315"/>
                    <a:pt x="6736" y="1315"/>
                    <a:pt x="4929" y="1210"/>
                  </a:cubicBezTo>
                  <a:lnTo>
                    <a:pt x="4929" y="1210"/>
                  </a:lnTo>
                  <a:cubicBezTo>
                    <a:pt x="4929" y="1210"/>
                    <a:pt x="5783" y="1401"/>
                    <a:pt x="6466" y="1479"/>
                  </a:cubicBezTo>
                  <a:cubicBezTo>
                    <a:pt x="6466" y="1479"/>
                    <a:pt x="6280" y="1491"/>
                    <a:pt x="5994" y="1491"/>
                  </a:cubicBezTo>
                  <a:cubicBezTo>
                    <a:pt x="5396" y="1491"/>
                    <a:pt x="4366" y="1440"/>
                    <a:pt x="3700" y="1125"/>
                  </a:cubicBezTo>
                  <a:lnTo>
                    <a:pt x="2878" y="1427"/>
                  </a:lnTo>
                  <a:cubicBezTo>
                    <a:pt x="2878" y="1427"/>
                    <a:pt x="3976" y="717"/>
                    <a:pt x="4081" y="605"/>
                  </a:cubicBezTo>
                  <a:cubicBezTo>
                    <a:pt x="4152" y="490"/>
                    <a:pt x="4352" y="435"/>
                    <a:pt x="4561" y="435"/>
                  </a:cubicBezTo>
                  <a:cubicBezTo>
                    <a:pt x="4602" y="435"/>
                    <a:pt x="4644" y="437"/>
                    <a:pt x="4685" y="441"/>
                  </a:cubicBezTo>
                  <a:cubicBezTo>
                    <a:pt x="4685" y="441"/>
                    <a:pt x="5290" y="277"/>
                    <a:pt x="6683" y="198"/>
                  </a:cubicBezTo>
                  <a:close/>
                  <a:moveTo>
                    <a:pt x="9147" y="1512"/>
                  </a:moveTo>
                  <a:lnTo>
                    <a:pt x="9259" y="1617"/>
                  </a:lnTo>
                  <a:lnTo>
                    <a:pt x="9068" y="1617"/>
                  </a:lnTo>
                  <a:cubicBezTo>
                    <a:pt x="9036" y="1591"/>
                    <a:pt x="9009" y="1565"/>
                    <a:pt x="8983" y="1539"/>
                  </a:cubicBezTo>
                  <a:cubicBezTo>
                    <a:pt x="9036" y="1512"/>
                    <a:pt x="9095" y="1512"/>
                    <a:pt x="9147" y="1512"/>
                  </a:cubicBezTo>
                  <a:close/>
                  <a:moveTo>
                    <a:pt x="8871" y="1539"/>
                  </a:moveTo>
                  <a:cubicBezTo>
                    <a:pt x="8904" y="1565"/>
                    <a:pt x="8930" y="1617"/>
                    <a:pt x="8957" y="1644"/>
                  </a:cubicBezTo>
                  <a:lnTo>
                    <a:pt x="8819" y="1644"/>
                  </a:lnTo>
                  <a:cubicBezTo>
                    <a:pt x="8792" y="1617"/>
                    <a:pt x="8766" y="1591"/>
                    <a:pt x="8740" y="1565"/>
                  </a:cubicBezTo>
                  <a:cubicBezTo>
                    <a:pt x="8792" y="1565"/>
                    <a:pt x="8819" y="1539"/>
                    <a:pt x="8871" y="1539"/>
                  </a:cubicBezTo>
                  <a:close/>
                  <a:moveTo>
                    <a:pt x="8628" y="1565"/>
                  </a:moveTo>
                  <a:cubicBezTo>
                    <a:pt x="8654" y="1591"/>
                    <a:pt x="8681" y="1644"/>
                    <a:pt x="8707" y="1677"/>
                  </a:cubicBezTo>
                  <a:lnTo>
                    <a:pt x="8628" y="1677"/>
                  </a:lnTo>
                  <a:cubicBezTo>
                    <a:pt x="8602" y="1644"/>
                    <a:pt x="8602" y="1617"/>
                    <a:pt x="8576" y="1591"/>
                  </a:cubicBezTo>
                  <a:cubicBezTo>
                    <a:pt x="8576" y="1565"/>
                    <a:pt x="8602" y="1565"/>
                    <a:pt x="8628" y="1565"/>
                  </a:cubicBezTo>
                  <a:close/>
                  <a:moveTo>
                    <a:pt x="8438" y="1591"/>
                  </a:moveTo>
                  <a:cubicBezTo>
                    <a:pt x="8464" y="1617"/>
                    <a:pt x="8516" y="1644"/>
                    <a:pt x="8543" y="1677"/>
                  </a:cubicBezTo>
                  <a:cubicBezTo>
                    <a:pt x="8490" y="1703"/>
                    <a:pt x="8438" y="1703"/>
                    <a:pt x="8378" y="1703"/>
                  </a:cubicBezTo>
                  <a:cubicBezTo>
                    <a:pt x="8352" y="1677"/>
                    <a:pt x="8326" y="1644"/>
                    <a:pt x="8300" y="1617"/>
                  </a:cubicBezTo>
                  <a:cubicBezTo>
                    <a:pt x="8352" y="1591"/>
                    <a:pt x="8411" y="1591"/>
                    <a:pt x="8438" y="1591"/>
                  </a:cubicBezTo>
                  <a:close/>
                  <a:moveTo>
                    <a:pt x="8162" y="1617"/>
                  </a:moveTo>
                  <a:cubicBezTo>
                    <a:pt x="8188" y="1617"/>
                    <a:pt x="8214" y="1644"/>
                    <a:pt x="8247" y="1677"/>
                  </a:cubicBezTo>
                  <a:cubicBezTo>
                    <a:pt x="8273" y="1677"/>
                    <a:pt x="8273" y="1703"/>
                    <a:pt x="8300" y="1703"/>
                  </a:cubicBezTo>
                  <a:cubicBezTo>
                    <a:pt x="8247" y="1703"/>
                    <a:pt x="8214" y="1729"/>
                    <a:pt x="8162" y="1729"/>
                  </a:cubicBezTo>
                  <a:cubicBezTo>
                    <a:pt x="8135" y="1703"/>
                    <a:pt x="8109" y="1644"/>
                    <a:pt x="8083" y="1617"/>
                  </a:cubicBezTo>
                  <a:close/>
                  <a:moveTo>
                    <a:pt x="9312" y="1703"/>
                  </a:moveTo>
                  <a:cubicBezTo>
                    <a:pt x="9338" y="1729"/>
                    <a:pt x="9364" y="1729"/>
                    <a:pt x="9364" y="1755"/>
                  </a:cubicBezTo>
                  <a:cubicBezTo>
                    <a:pt x="9312" y="1755"/>
                    <a:pt x="9259" y="1782"/>
                    <a:pt x="9174" y="1782"/>
                  </a:cubicBezTo>
                  <a:cubicBezTo>
                    <a:pt x="9174" y="1755"/>
                    <a:pt x="9147" y="1729"/>
                    <a:pt x="9121" y="1703"/>
                  </a:cubicBezTo>
                  <a:close/>
                  <a:moveTo>
                    <a:pt x="9009" y="1729"/>
                  </a:moveTo>
                  <a:cubicBezTo>
                    <a:pt x="9036" y="1755"/>
                    <a:pt x="9068" y="1755"/>
                    <a:pt x="9095" y="1782"/>
                  </a:cubicBezTo>
                  <a:cubicBezTo>
                    <a:pt x="9036" y="1808"/>
                    <a:pt x="8983" y="1808"/>
                    <a:pt x="8930" y="1808"/>
                  </a:cubicBezTo>
                  <a:cubicBezTo>
                    <a:pt x="8930" y="1782"/>
                    <a:pt x="8904" y="1755"/>
                    <a:pt x="8871" y="1729"/>
                  </a:cubicBezTo>
                  <a:close/>
                  <a:moveTo>
                    <a:pt x="8792" y="1729"/>
                  </a:moveTo>
                  <a:cubicBezTo>
                    <a:pt x="8819" y="1755"/>
                    <a:pt x="8819" y="1782"/>
                    <a:pt x="8845" y="1808"/>
                  </a:cubicBezTo>
                  <a:cubicBezTo>
                    <a:pt x="8819" y="1808"/>
                    <a:pt x="8792" y="1841"/>
                    <a:pt x="8740" y="1841"/>
                  </a:cubicBezTo>
                  <a:cubicBezTo>
                    <a:pt x="8740" y="1808"/>
                    <a:pt x="8707" y="1755"/>
                    <a:pt x="8681" y="1729"/>
                  </a:cubicBezTo>
                  <a:close/>
                  <a:moveTo>
                    <a:pt x="9423" y="1841"/>
                  </a:moveTo>
                  <a:cubicBezTo>
                    <a:pt x="9450" y="1867"/>
                    <a:pt x="9476" y="1920"/>
                    <a:pt x="9502" y="1946"/>
                  </a:cubicBezTo>
                  <a:cubicBezTo>
                    <a:pt x="9450" y="1972"/>
                    <a:pt x="9364" y="1972"/>
                    <a:pt x="9312" y="2005"/>
                  </a:cubicBezTo>
                  <a:cubicBezTo>
                    <a:pt x="9285" y="1946"/>
                    <a:pt x="9259" y="1893"/>
                    <a:pt x="9233" y="1841"/>
                  </a:cubicBezTo>
                  <a:close/>
                  <a:moveTo>
                    <a:pt x="9831" y="1236"/>
                  </a:moveTo>
                  <a:cubicBezTo>
                    <a:pt x="9942" y="1315"/>
                    <a:pt x="10021" y="1427"/>
                    <a:pt x="10133" y="1565"/>
                  </a:cubicBezTo>
                  <a:cubicBezTo>
                    <a:pt x="10218" y="1677"/>
                    <a:pt x="10297" y="1808"/>
                    <a:pt x="10350" y="1920"/>
                  </a:cubicBezTo>
                  <a:cubicBezTo>
                    <a:pt x="10435" y="2058"/>
                    <a:pt x="10488" y="2196"/>
                    <a:pt x="10547" y="2301"/>
                  </a:cubicBezTo>
                  <a:cubicBezTo>
                    <a:pt x="10626" y="2439"/>
                    <a:pt x="10678" y="2577"/>
                    <a:pt x="10738" y="2715"/>
                  </a:cubicBezTo>
                  <a:cubicBezTo>
                    <a:pt x="10764" y="2767"/>
                    <a:pt x="10790" y="2853"/>
                    <a:pt x="10816" y="2905"/>
                  </a:cubicBezTo>
                  <a:lnTo>
                    <a:pt x="10843" y="2905"/>
                  </a:lnTo>
                  <a:lnTo>
                    <a:pt x="10843" y="2932"/>
                  </a:lnTo>
                  <a:lnTo>
                    <a:pt x="10902" y="2932"/>
                  </a:lnTo>
                  <a:cubicBezTo>
                    <a:pt x="10928" y="2958"/>
                    <a:pt x="10954" y="2991"/>
                    <a:pt x="10981" y="2991"/>
                  </a:cubicBezTo>
                  <a:cubicBezTo>
                    <a:pt x="11066" y="3043"/>
                    <a:pt x="11119" y="3070"/>
                    <a:pt x="11171" y="3096"/>
                  </a:cubicBezTo>
                  <a:cubicBezTo>
                    <a:pt x="11204" y="3122"/>
                    <a:pt x="11204" y="3122"/>
                    <a:pt x="11230" y="3122"/>
                  </a:cubicBezTo>
                  <a:cubicBezTo>
                    <a:pt x="11257" y="3122"/>
                    <a:pt x="11257" y="3155"/>
                    <a:pt x="11283" y="3155"/>
                  </a:cubicBezTo>
                  <a:cubicBezTo>
                    <a:pt x="11309" y="3181"/>
                    <a:pt x="11336" y="3181"/>
                    <a:pt x="11368" y="3208"/>
                  </a:cubicBezTo>
                  <a:lnTo>
                    <a:pt x="12104" y="3700"/>
                  </a:lnTo>
                  <a:cubicBezTo>
                    <a:pt x="11828" y="3562"/>
                    <a:pt x="11585" y="3398"/>
                    <a:pt x="11336" y="3260"/>
                  </a:cubicBezTo>
                  <a:cubicBezTo>
                    <a:pt x="11309" y="3260"/>
                    <a:pt x="11283" y="3234"/>
                    <a:pt x="11257" y="3208"/>
                  </a:cubicBezTo>
                  <a:lnTo>
                    <a:pt x="11204" y="3208"/>
                  </a:lnTo>
                  <a:cubicBezTo>
                    <a:pt x="11171" y="3181"/>
                    <a:pt x="11171" y="3181"/>
                    <a:pt x="11145" y="3181"/>
                  </a:cubicBezTo>
                  <a:cubicBezTo>
                    <a:pt x="11092" y="3155"/>
                    <a:pt x="11007" y="3096"/>
                    <a:pt x="10954" y="3070"/>
                  </a:cubicBezTo>
                  <a:cubicBezTo>
                    <a:pt x="10928" y="3043"/>
                    <a:pt x="10902" y="3043"/>
                    <a:pt x="10876" y="3017"/>
                  </a:cubicBezTo>
                  <a:lnTo>
                    <a:pt x="10816" y="3017"/>
                  </a:lnTo>
                  <a:lnTo>
                    <a:pt x="10816" y="2991"/>
                  </a:lnTo>
                  <a:lnTo>
                    <a:pt x="10764" y="2991"/>
                  </a:lnTo>
                  <a:lnTo>
                    <a:pt x="10764" y="2958"/>
                  </a:lnTo>
                  <a:cubicBezTo>
                    <a:pt x="10711" y="2879"/>
                    <a:pt x="10678" y="2827"/>
                    <a:pt x="10652" y="2741"/>
                  </a:cubicBezTo>
                  <a:cubicBezTo>
                    <a:pt x="10600" y="2603"/>
                    <a:pt x="10547" y="2498"/>
                    <a:pt x="10488" y="2360"/>
                  </a:cubicBezTo>
                  <a:cubicBezTo>
                    <a:pt x="10435" y="2222"/>
                    <a:pt x="10350" y="2084"/>
                    <a:pt x="10297" y="1946"/>
                  </a:cubicBezTo>
                  <a:cubicBezTo>
                    <a:pt x="10245" y="1841"/>
                    <a:pt x="10159" y="1703"/>
                    <a:pt x="10080" y="1591"/>
                  </a:cubicBezTo>
                  <a:cubicBezTo>
                    <a:pt x="10021" y="1453"/>
                    <a:pt x="9942" y="1348"/>
                    <a:pt x="9831" y="1236"/>
                  </a:cubicBezTo>
                  <a:close/>
                  <a:moveTo>
                    <a:pt x="3424" y="1512"/>
                  </a:moveTo>
                  <a:cubicBezTo>
                    <a:pt x="3424" y="1512"/>
                    <a:pt x="4190" y="1740"/>
                    <a:pt x="5890" y="1740"/>
                  </a:cubicBezTo>
                  <a:cubicBezTo>
                    <a:pt x="6466" y="1740"/>
                    <a:pt x="7148" y="1714"/>
                    <a:pt x="7945" y="1644"/>
                  </a:cubicBezTo>
                  <a:lnTo>
                    <a:pt x="7971" y="1644"/>
                  </a:lnTo>
                  <a:cubicBezTo>
                    <a:pt x="7971" y="1677"/>
                    <a:pt x="7997" y="1677"/>
                    <a:pt x="7997" y="1677"/>
                  </a:cubicBezTo>
                  <a:cubicBezTo>
                    <a:pt x="8024" y="1703"/>
                    <a:pt x="8050" y="1703"/>
                    <a:pt x="8083" y="1729"/>
                  </a:cubicBezTo>
                  <a:cubicBezTo>
                    <a:pt x="7807" y="1755"/>
                    <a:pt x="7531" y="1782"/>
                    <a:pt x="7261" y="1808"/>
                  </a:cubicBezTo>
                  <a:cubicBezTo>
                    <a:pt x="7531" y="1782"/>
                    <a:pt x="7833" y="1782"/>
                    <a:pt x="8109" y="1755"/>
                  </a:cubicBezTo>
                  <a:cubicBezTo>
                    <a:pt x="8109" y="1782"/>
                    <a:pt x="8135" y="1782"/>
                    <a:pt x="8135" y="1782"/>
                  </a:cubicBezTo>
                  <a:cubicBezTo>
                    <a:pt x="8214" y="1867"/>
                    <a:pt x="8300" y="1972"/>
                    <a:pt x="8352" y="2084"/>
                  </a:cubicBezTo>
                  <a:cubicBezTo>
                    <a:pt x="8326" y="1972"/>
                    <a:pt x="8273" y="1867"/>
                    <a:pt x="8188" y="1755"/>
                  </a:cubicBezTo>
                  <a:lnTo>
                    <a:pt x="8352" y="1755"/>
                  </a:lnTo>
                  <a:lnTo>
                    <a:pt x="8378" y="1782"/>
                  </a:lnTo>
                  <a:cubicBezTo>
                    <a:pt x="8464" y="1867"/>
                    <a:pt x="8543" y="1972"/>
                    <a:pt x="8628" y="2084"/>
                  </a:cubicBezTo>
                  <a:cubicBezTo>
                    <a:pt x="8576" y="1972"/>
                    <a:pt x="8516" y="1867"/>
                    <a:pt x="8438" y="1755"/>
                  </a:cubicBezTo>
                  <a:lnTo>
                    <a:pt x="8602" y="1755"/>
                  </a:lnTo>
                  <a:cubicBezTo>
                    <a:pt x="8628" y="1782"/>
                    <a:pt x="8654" y="1808"/>
                    <a:pt x="8681" y="1841"/>
                  </a:cubicBezTo>
                  <a:cubicBezTo>
                    <a:pt x="8792" y="1972"/>
                    <a:pt x="8904" y="2110"/>
                    <a:pt x="8983" y="2275"/>
                  </a:cubicBezTo>
                  <a:cubicBezTo>
                    <a:pt x="8930" y="2137"/>
                    <a:pt x="8845" y="1972"/>
                    <a:pt x="8766" y="1841"/>
                  </a:cubicBezTo>
                  <a:lnTo>
                    <a:pt x="8871" y="1841"/>
                  </a:lnTo>
                  <a:cubicBezTo>
                    <a:pt x="9009" y="2005"/>
                    <a:pt x="9121" y="2169"/>
                    <a:pt x="9200" y="2360"/>
                  </a:cubicBezTo>
                  <a:cubicBezTo>
                    <a:pt x="9147" y="2169"/>
                    <a:pt x="9068" y="2005"/>
                    <a:pt x="8957" y="1841"/>
                  </a:cubicBezTo>
                  <a:lnTo>
                    <a:pt x="9121" y="1841"/>
                  </a:lnTo>
                  <a:cubicBezTo>
                    <a:pt x="9174" y="1893"/>
                    <a:pt x="9200" y="1946"/>
                    <a:pt x="9233" y="2005"/>
                  </a:cubicBezTo>
                  <a:cubicBezTo>
                    <a:pt x="9200" y="2005"/>
                    <a:pt x="9147" y="2005"/>
                    <a:pt x="9121" y="2031"/>
                  </a:cubicBezTo>
                  <a:lnTo>
                    <a:pt x="9259" y="2031"/>
                  </a:lnTo>
                  <a:cubicBezTo>
                    <a:pt x="9450" y="2301"/>
                    <a:pt x="9588" y="2603"/>
                    <a:pt x="9693" y="2905"/>
                  </a:cubicBezTo>
                  <a:cubicBezTo>
                    <a:pt x="9614" y="2603"/>
                    <a:pt x="9502" y="2301"/>
                    <a:pt x="9338" y="2031"/>
                  </a:cubicBezTo>
                  <a:cubicBezTo>
                    <a:pt x="9397" y="2031"/>
                    <a:pt x="9476" y="2031"/>
                    <a:pt x="9561" y="2005"/>
                  </a:cubicBezTo>
                  <a:cubicBezTo>
                    <a:pt x="9693" y="2248"/>
                    <a:pt x="9890" y="2577"/>
                    <a:pt x="10080" y="3043"/>
                  </a:cubicBezTo>
                  <a:cubicBezTo>
                    <a:pt x="10080" y="3043"/>
                    <a:pt x="8983" y="3589"/>
                    <a:pt x="6355" y="4108"/>
                  </a:cubicBezTo>
                  <a:cubicBezTo>
                    <a:pt x="6355" y="4108"/>
                    <a:pt x="9009" y="4003"/>
                    <a:pt x="10876" y="3319"/>
                  </a:cubicBezTo>
                  <a:cubicBezTo>
                    <a:pt x="10876" y="3319"/>
                    <a:pt x="11500" y="3700"/>
                    <a:pt x="11802" y="3779"/>
                  </a:cubicBezTo>
                  <a:cubicBezTo>
                    <a:pt x="12104" y="3865"/>
                    <a:pt x="12709" y="4384"/>
                    <a:pt x="11966" y="4877"/>
                  </a:cubicBezTo>
                  <a:cubicBezTo>
                    <a:pt x="11966" y="4877"/>
                    <a:pt x="12131" y="5232"/>
                    <a:pt x="11585" y="5422"/>
                  </a:cubicBezTo>
                  <a:cubicBezTo>
                    <a:pt x="11342" y="5491"/>
                    <a:pt x="11041" y="5561"/>
                    <a:pt x="10830" y="5561"/>
                  </a:cubicBezTo>
                  <a:cubicBezTo>
                    <a:pt x="10539" y="5561"/>
                    <a:pt x="10417" y="5430"/>
                    <a:pt x="10843" y="4988"/>
                  </a:cubicBezTo>
                  <a:lnTo>
                    <a:pt x="10843" y="4988"/>
                  </a:lnTo>
                  <a:cubicBezTo>
                    <a:pt x="10843" y="4989"/>
                    <a:pt x="10323" y="5232"/>
                    <a:pt x="9423" y="5646"/>
                  </a:cubicBezTo>
                  <a:cubicBezTo>
                    <a:pt x="9423" y="5646"/>
                    <a:pt x="6709" y="6355"/>
                    <a:pt x="5231" y="6382"/>
                  </a:cubicBezTo>
                  <a:cubicBezTo>
                    <a:pt x="5231" y="6382"/>
                    <a:pt x="5316" y="5560"/>
                    <a:pt x="5316" y="5481"/>
                  </a:cubicBezTo>
                  <a:cubicBezTo>
                    <a:pt x="5316" y="5422"/>
                    <a:pt x="5205" y="4358"/>
                    <a:pt x="5205" y="4358"/>
                  </a:cubicBezTo>
                  <a:cubicBezTo>
                    <a:pt x="5205" y="4358"/>
                    <a:pt x="5067" y="5422"/>
                    <a:pt x="5067" y="5534"/>
                  </a:cubicBezTo>
                  <a:cubicBezTo>
                    <a:pt x="5067" y="5646"/>
                    <a:pt x="4902" y="6408"/>
                    <a:pt x="4902" y="6408"/>
                  </a:cubicBezTo>
                  <a:cubicBezTo>
                    <a:pt x="4902" y="6408"/>
                    <a:pt x="1288" y="5481"/>
                    <a:pt x="526" y="4712"/>
                  </a:cubicBezTo>
                  <a:cubicBezTo>
                    <a:pt x="526" y="4712"/>
                    <a:pt x="690" y="4246"/>
                    <a:pt x="1019" y="3700"/>
                  </a:cubicBezTo>
                  <a:lnTo>
                    <a:pt x="1019" y="3700"/>
                  </a:lnTo>
                  <a:lnTo>
                    <a:pt x="362" y="4574"/>
                  </a:lnTo>
                  <a:cubicBezTo>
                    <a:pt x="362" y="4574"/>
                    <a:pt x="986" y="3372"/>
                    <a:pt x="1564" y="2603"/>
                  </a:cubicBezTo>
                  <a:cubicBezTo>
                    <a:pt x="1564" y="2603"/>
                    <a:pt x="1866" y="2413"/>
                    <a:pt x="2057" y="2334"/>
                  </a:cubicBezTo>
                  <a:cubicBezTo>
                    <a:pt x="2057" y="2334"/>
                    <a:pt x="2629" y="1867"/>
                    <a:pt x="3424" y="1512"/>
                  </a:cubicBezTo>
                  <a:close/>
                  <a:moveTo>
                    <a:pt x="6466" y="1"/>
                  </a:moveTo>
                  <a:cubicBezTo>
                    <a:pt x="6190" y="1"/>
                    <a:pt x="5067" y="198"/>
                    <a:pt x="5067" y="198"/>
                  </a:cubicBezTo>
                  <a:cubicBezTo>
                    <a:pt x="5026" y="196"/>
                    <a:pt x="4987" y="195"/>
                    <a:pt x="4948" y="195"/>
                  </a:cubicBezTo>
                  <a:cubicBezTo>
                    <a:pt x="4367" y="195"/>
                    <a:pt x="4055" y="415"/>
                    <a:pt x="4055" y="415"/>
                  </a:cubicBezTo>
                  <a:cubicBezTo>
                    <a:pt x="3043" y="658"/>
                    <a:pt x="2083" y="2031"/>
                    <a:pt x="1972" y="2058"/>
                  </a:cubicBezTo>
                  <a:cubicBezTo>
                    <a:pt x="1840" y="2084"/>
                    <a:pt x="1400" y="2465"/>
                    <a:pt x="1400" y="2465"/>
                  </a:cubicBezTo>
                  <a:cubicBezTo>
                    <a:pt x="1400" y="2465"/>
                    <a:pt x="1098" y="2827"/>
                    <a:pt x="1045" y="2932"/>
                  </a:cubicBezTo>
                  <a:cubicBezTo>
                    <a:pt x="986" y="3043"/>
                    <a:pt x="112" y="4548"/>
                    <a:pt x="59" y="4634"/>
                  </a:cubicBezTo>
                  <a:cubicBezTo>
                    <a:pt x="0" y="4712"/>
                    <a:pt x="414" y="5291"/>
                    <a:pt x="414" y="5291"/>
                  </a:cubicBezTo>
                  <a:cubicBezTo>
                    <a:pt x="2195" y="6053"/>
                    <a:pt x="4797" y="6769"/>
                    <a:pt x="5152" y="6796"/>
                  </a:cubicBezTo>
                  <a:cubicBezTo>
                    <a:pt x="5185" y="6800"/>
                    <a:pt x="5243" y="6803"/>
                    <a:pt x="5322" y="6803"/>
                  </a:cubicBezTo>
                  <a:cubicBezTo>
                    <a:pt x="6083" y="6803"/>
                    <a:pt x="8791" y="6584"/>
                    <a:pt x="9857" y="6382"/>
                  </a:cubicBezTo>
                  <a:cubicBezTo>
                    <a:pt x="11066" y="6165"/>
                    <a:pt x="12269" y="5619"/>
                    <a:pt x="12269" y="5619"/>
                  </a:cubicBezTo>
                  <a:lnTo>
                    <a:pt x="12486" y="5041"/>
                  </a:lnTo>
                  <a:cubicBezTo>
                    <a:pt x="13419" y="4410"/>
                    <a:pt x="12486" y="3779"/>
                    <a:pt x="12486" y="3779"/>
                  </a:cubicBezTo>
                  <a:cubicBezTo>
                    <a:pt x="11697" y="3260"/>
                    <a:pt x="11007" y="2905"/>
                    <a:pt x="10928" y="2715"/>
                  </a:cubicBezTo>
                  <a:cubicBezTo>
                    <a:pt x="10843" y="2551"/>
                    <a:pt x="10159" y="1046"/>
                    <a:pt x="9804" y="934"/>
                  </a:cubicBezTo>
                  <a:cubicBezTo>
                    <a:pt x="9450" y="796"/>
                    <a:pt x="6736" y="34"/>
                    <a:pt x="646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7"/>
            <p:cNvSpPr/>
            <p:nvPr/>
          </p:nvSpPr>
          <p:spPr>
            <a:xfrm>
              <a:off x="3717000" y="2788575"/>
              <a:ext cx="25" cy="25"/>
            </a:xfrm>
            <a:custGeom>
              <a:rect b="b" l="l" r="r" t="t"/>
              <a:pathLst>
                <a:path extrusionOk="0" h="1" w="1">
                  <a:moveTo>
                    <a:pt x="1" y="0"/>
                  </a:moveTo>
                  <a:lnTo>
                    <a:pt x="1" y="0"/>
                  </a:lnTo>
                  <a:lnTo>
                    <a:pt x="1" y="0"/>
                  </a:lnTo>
                  <a:lnTo>
                    <a:pt x="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7"/>
            <p:cNvSpPr/>
            <p:nvPr/>
          </p:nvSpPr>
          <p:spPr>
            <a:xfrm>
              <a:off x="3474025" y="2770175"/>
              <a:ext cx="103375" cy="98600"/>
            </a:xfrm>
            <a:custGeom>
              <a:rect b="b" l="l" r="r" t="t"/>
              <a:pathLst>
                <a:path extrusionOk="0" h="3944" w="4135">
                  <a:moveTo>
                    <a:pt x="4134" y="0"/>
                  </a:moveTo>
                  <a:lnTo>
                    <a:pt x="4134" y="0"/>
                  </a:lnTo>
                  <a:cubicBezTo>
                    <a:pt x="3589" y="1315"/>
                    <a:pt x="3122" y="1722"/>
                    <a:pt x="2629" y="1913"/>
                  </a:cubicBezTo>
                  <a:cubicBezTo>
                    <a:pt x="3398" y="1834"/>
                    <a:pt x="3674" y="1532"/>
                    <a:pt x="3674" y="1531"/>
                  </a:cubicBezTo>
                  <a:lnTo>
                    <a:pt x="3674" y="1531"/>
                  </a:lnTo>
                  <a:cubicBezTo>
                    <a:pt x="3510" y="2024"/>
                    <a:pt x="3589" y="2353"/>
                    <a:pt x="3510" y="2543"/>
                  </a:cubicBezTo>
                  <a:cubicBezTo>
                    <a:pt x="3398" y="2760"/>
                    <a:pt x="3372" y="2984"/>
                    <a:pt x="3181" y="3036"/>
                  </a:cubicBezTo>
                  <a:cubicBezTo>
                    <a:pt x="2984" y="3089"/>
                    <a:pt x="3017" y="3286"/>
                    <a:pt x="3017" y="3286"/>
                  </a:cubicBezTo>
                  <a:lnTo>
                    <a:pt x="3043" y="3417"/>
                  </a:lnTo>
                  <a:lnTo>
                    <a:pt x="2741" y="3312"/>
                  </a:lnTo>
                  <a:cubicBezTo>
                    <a:pt x="1644" y="3122"/>
                    <a:pt x="1" y="2655"/>
                    <a:pt x="1" y="2655"/>
                  </a:cubicBezTo>
                  <a:lnTo>
                    <a:pt x="1" y="2655"/>
                  </a:lnTo>
                  <a:cubicBezTo>
                    <a:pt x="770" y="3089"/>
                    <a:pt x="2110" y="3582"/>
                    <a:pt x="2275" y="3582"/>
                  </a:cubicBezTo>
                  <a:cubicBezTo>
                    <a:pt x="2439" y="3615"/>
                    <a:pt x="3562" y="3943"/>
                    <a:pt x="3562" y="3943"/>
                  </a:cubicBezTo>
                  <a:cubicBezTo>
                    <a:pt x="3779" y="3227"/>
                    <a:pt x="3806" y="2846"/>
                    <a:pt x="3806" y="2708"/>
                  </a:cubicBezTo>
                  <a:cubicBezTo>
                    <a:pt x="3806" y="2596"/>
                    <a:pt x="3838" y="2267"/>
                    <a:pt x="3838" y="2136"/>
                  </a:cubicBezTo>
                  <a:cubicBezTo>
                    <a:pt x="3838" y="1998"/>
                    <a:pt x="3865" y="1722"/>
                    <a:pt x="3891" y="1558"/>
                  </a:cubicBezTo>
                  <a:cubicBezTo>
                    <a:pt x="3944" y="1394"/>
                    <a:pt x="4134" y="1"/>
                    <a:pt x="41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7"/>
            <p:cNvSpPr/>
            <p:nvPr/>
          </p:nvSpPr>
          <p:spPr>
            <a:xfrm>
              <a:off x="3474700" y="2786600"/>
              <a:ext cx="13150" cy="19750"/>
            </a:xfrm>
            <a:custGeom>
              <a:rect b="b" l="l" r="r" t="t"/>
              <a:pathLst>
                <a:path extrusionOk="0" h="790" w="526">
                  <a:moveTo>
                    <a:pt x="526" y="1"/>
                  </a:moveTo>
                  <a:cubicBezTo>
                    <a:pt x="526" y="2"/>
                    <a:pt x="525" y="27"/>
                    <a:pt x="493" y="27"/>
                  </a:cubicBezTo>
                  <a:lnTo>
                    <a:pt x="414" y="106"/>
                  </a:lnTo>
                  <a:lnTo>
                    <a:pt x="302" y="217"/>
                  </a:lnTo>
                  <a:cubicBezTo>
                    <a:pt x="276" y="244"/>
                    <a:pt x="276" y="270"/>
                    <a:pt x="250" y="296"/>
                  </a:cubicBezTo>
                  <a:cubicBezTo>
                    <a:pt x="224" y="329"/>
                    <a:pt x="224" y="329"/>
                    <a:pt x="197" y="355"/>
                  </a:cubicBezTo>
                  <a:cubicBezTo>
                    <a:pt x="197" y="382"/>
                    <a:pt x="164" y="408"/>
                    <a:pt x="138" y="434"/>
                  </a:cubicBezTo>
                  <a:cubicBezTo>
                    <a:pt x="138" y="461"/>
                    <a:pt x="112" y="493"/>
                    <a:pt x="112" y="520"/>
                  </a:cubicBezTo>
                  <a:cubicBezTo>
                    <a:pt x="86" y="572"/>
                    <a:pt x="59" y="625"/>
                    <a:pt x="33" y="658"/>
                  </a:cubicBezTo>
                  <a:cubicBezTo>
                    <a:pt x="33" y="710"/>
                    <a:pt x="0" y="736"/>
                    <a:pt x="0" y="763"/>
                  </a:cubicBezTo>
                  <a:lnTo>
                    <a:pt x="0" y="789"/>
                  </a:lnTo>
                  <a:lnTo>
                    <a:pt x="33" y="763"/>
                  </a:lnTo>
                  <a:cubicBezTo>
                    <a:pt x="33" y="763"/>
                    <a:pt x="86" y="736"/>
                    <a:pt x="112" y="684"/>
                  </a:cubicBezTo>
                  <a:cubicBezTo>
                    <a:pt x="138" y="658"/>
                    <a:pt x="164" y="625"/>
                    <a:pt x="197" y="572"/>
                  </a:cubicBezTo>
                  <a:cubicBezTo>
                    <a:pt x="224" y="546"/>
                    <a:pt x="224" y="520"/>
                    <a:pt x="250" y="493"/>
                  </a:cubicBezTo>
                  <a:cubicBezTo>
                    <a:pt x="276" y="493"/>
                    <a:pt x="276" y="461"/>
                    <a:pt x="302" y="434"/>
                  </a:cubicBezTo>
                  <a:cubicBezTo>
                    <a:pt x="302" y="408"/>
                    <a:pt x="329" y="382"/>
                    <a:pt x="362" y="355"/>
                  </a:cubicBezTo>
                  <a:cubicBezTo>
                    <a:pt x="362" y="329"/>
                    <a:pt x="388" y="296"/>
                    <a:pt x="388" y="270"/>
                  </a:cubicBezTo>
                  <a:cubicBezTo>
                    <a:pt x="414" y="244"/>
                    <a:pt x="440" y="191"/>
                    <a:pt x="467" y="132"/>
                  </a:cubicBezTo>
                  <a:cubicBezTo>
                    <a:pt x="493" y="106"/>
                    <a:pt x="493" y="79"/>
                    <a:pt x="493" y="53"/>
                  </a:cubicBezTo>
                  <a:cubicBezTo>
                    <a:pt x="525" y="28"/>
                    <a:pt x="526" y="2"/>
                    <a:pt x="5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7"/>
            <p:cNvSpPr/>
            <p:nvPr/>
          </p:nvSpPr>
          <p:spPr>
            <a:xfrm>
              <a:off x="3493900" y="2757025"/>
              <a:ext cx="37000" cy="26150"/>
            </a:xfrm>
            <a:custGeom>
              <a:rect b="b" l="l" r="r" t="t"/>
              <a:pathLst>
                <a:path extrusionOk="0" h="1046" w="1480">
                  <a:moveTo>
                    <a:pt x="1479" y="1"/>
                  </a:moveTo>
                  <a:lnTo>
                    <a:pt x="1479" y="1"/>
                  </a:lnTo>
                  <a:cubicBezTo>
                    <a:pt x="1479" y="1"/>
                    <a:pt x="1453" y="34"/>
                    <a:pt x="1401" y="60"/>
                  </a:cubicBezTo>
                  <a:cubicBezTo>
                    <a:pt x="1368" y="86"/>
                    <a:pt x="1289" y="112"/>
                    <a:pt x="1236" y="165"/>
                  </a:cubicBezTo>
                  <a:cubicBezTo>
                    <a:pt x="1151" y="198"/>
                    <a:pt x="1072" y="250"/>
                    <a:pt x="987" y="303"/>
                  </a:cubicBezTo>
                  <a:cubicBezTo>
                    <a:pt x="934" y="329"/>
                    <a:pt x="908" y="362"/>
                    <a:pt x="849" y="415"/>
                  </a:cubicBezTo>
                  <a:cubicBezTo>
                    <a:pt x="796" y="441"/>
                    <a:pt x="770" y="467"/>
                    <a:pt x="711" y="494"/>
                  </a:cubicBezTo>
                  <a:cubicBezTo>
                    <a:pt x="658" y="526"/>
                    <a:pt x="632" y="553"/>
                    <a:pt x="579" y="579"/>
                  </a:cubicBezTo>
                  <a:cubicBezTo>
                    <a:pt x="520" y="605"/>
                    <a:pt x="494" y="658"/>
                    <a:pt x="441" y="691"/>
                  </a:cubicBezTo>
                  <a:cubicBezTo>
                    <a:pt x="356" y="743"/>
                    <a:pt x="277" y="796"/>
                    <a:pt x="192" y="855"/>
                  </a:cubicBezTo>
                  <a:cubicBezTo>
                    <a:pt x="139" y="908"/>
                    <a:pt x="86" y="960"/>
                    <a:pt x="54" y="986"/>
                  </a:cubicBezTo>
                  <a:cubicBezTo>
                    <a:pt x="27" y="1019"/>
                    <a:pt x="1" y="1046"/>
                    <a:pt x="1" y="1046"/>
                  </a:cubicBezTo>
                  <a:cubicBezTo>
                    <a:pt x="1" y="1046"/>
                    <a:pt x="27" y="1046"/>
                    <a:pt x="54" y="1019"/>
                  </a:cubicBezTo>
                  <a:cubicBezTo>
                    <a:pt x="113" y="986"/>
                    <a:pt x="165" y="934"/>
                    <a:pt x="251" y="908"/>
                  </a:cubicBezTo>
                  <a:cubicBezTo>
                    <a:pt x="303" y="855"/>
                    <a:pt x="415" y="822"/>
                    <a:pt x="494" y="770"/>
                  </a:cubicBezTo>
                  <a:cubicBezTo>
                    <a:pt x="546" y="743"/>
                    <a:pt x="579" y="717"/>
                    <a:pt x="632" y="691"/>
                  </a:cubicBezTo>
                  <a:cubicBezTo>
                    <a:pt x="684" y="658"/>
                    <a:pt x="744" y="632"/>
                    <a:pt x="770" y="605"/>
                  </a:cubicBezTo>
                  <a:cubicBezTo>
                    <a:pt x="822" y="553"/>
                    <a:pt x="875" y="526"/>
                    <a:pt x="908" y="494"/>
                  </a:cubicBezTo>
                  <a:cubicBezTo>
                    <a:pt x="960" y="467"/>
                    <a:pt x="1013" y="441"/>
                    <a:pt x="1039" y="388"/>
                  </a:cubicBezTo>
                  <a:cubicBezTo>
                    <a:pt x="1125" y="329"/>
                    <a:pt x="1204" y="277"/>
                    <a:pt x="1263" y="224"/>
                  </a:cubicBezTo>
                  <a:cubicBezTo>
                    <a:pt x="1342" y="165"/>
                    <a:pt x="1368" y="112"/>
                    <a:pt x="1427" y="60"/>
                  </a:cubicBezTo>
                  <a:cubicBezTo>
                    <a:pt x="1453" y="34"/>
                    <a:pt x="1479" y="1"/>
                    <a:pt x="14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7"/>
            <p:cNvSpPr/>
            <p:nvPr/>
          </p:nvSpPr>
          <p:spPr>
            <a:xfrm>
              <a:off x="3474025" y="2827675"/>
              <a:ext cx="70500" cy="18425"/>
            </a:xfrm>
            <a:custGeom>
              <a:rect b="b" l="l" r="r" t="t"/>
              <a:pathLst>
                <a:path extrusionOk="0" h="737" w="2820">
                  <a:moveTo>
                    <a:pt x="1" y="0"/>
                  </a:moveTo>
                  <a:cubicBezTo>
                    <a:pt x="86" y="27"/>
                    <a:pt x="191" y="79"/>
                    <a:pt x="329" y="132"/>
                  </a:cubicBezTo>
                  <a:cubicBezTo>
                    <a:pt x="467" y="191"/>
                    <a:pt x="605" y="243"/>
                    <a:pt x="796" y="296"/>
                  </a:cubicBezTo>
                  <a:cubicBezTo>
                    <a:pt x="881" y="329"/>
                    <a:pt x="960" y="355"/>
                    <a:pt x="1046" y="381"/>
                  </a:cubicBezTo>
                  <a:cubicBezTo>
                    <a:pt x="1151" y="381"/>
                    <a:pt x="1236" y="408"/>
                    <a:pt x="1315" y="434"/>
                  </a:cubicBezTo>
                  <a:cubicBezTo>
                    <a:pt x="1427" y="460"/>
                    <a:pt x="1506" y="493"/>
                    <a:pt x="1591" y="519"/>
                  </a:cubicBezTo>
                  <a:cubicBezTo>
                    <a:pt x="1703" y="546"/>
                    <a:pt x="1782" y="546"/>
                    <a:pt x="1867" y="572"/>
                  </a:cubicBezTo>
                  <a:cubicBezTo>
                    <a:pt x="2058" y="625"/>
                    <a:pt x="2222" y="657"/>
                    <a:pt x="2360" y="684"/>
                  </a:cubicBezTo>
                  <a:cubicBezTo>
                    <a:pt x="2491" y="710"/>
                    <a:pt x="2603" y="710"/>
                    <a:pt x="2688" y="736"/>
                  </a:cubicBezTo>
                  <a:lnTo>
                    <a:pt x="2820" y="736"/>
                  </a:lnTo>
                  <a:cubicBezTo>
                    <a:pt x="2820" y="736"/>
                    <a:pt x="2767" y="736"/>
                    <a:pt x="2688" y="710"/>
                  </a:cubicBezTo>
                  <a:cubicBezTo>
                    <a:pt x="2603" y="684"/>
                    <a:pt x="2491" y="657"/>
                    <a:pt x="2360" y="598"/>
                  </a:cubicBezTo>
                  <a:cubicBezTo>
                    <a:pt x="2222" y="572"/>
                    <a:pt x="2058" y="519"/>
                    <a:pt x="1893" y="493"/>
                  </a:cubicBezTo>
                  <a:cubicBezTo>
                    <a:pt x="1808" y="460"/>
                    <a:pt x="1729" y="434"/>
                    <a:pt x="1617" y="408"/>
                  </a:cubicBezTo>
                  <a:cubicBezTo>
                    <a:pt x="1539" y="381"/>
                    <a:pt x="1453" y="355"/>
                    <a:pt x="1341" y="329"/>
                  </a:cubicBezTo>
                  <a:cubicBezTo>
                    <a:pt x="1263" y="296"/>
                    <a:pt x="1177" y="270"/>
                    <a:pt x="1072" y="270"/>
                  </a:cubicBezTo>
                  <a:cubicBezTo>
                    <a:pt x="987" y="243"/>
                    <a:pt x="908" y="217"/>
                    <a:pt x="822" y="191"/>
                  </a:cubicBezTo>
                  <a:cubicBezTo>
                    <a:pt x="632" y="132"/>
                    <a:pt x="494" y="105"/>
                    <a:pt x="356" y="79"/>
                  </a:cubicBezTo>
                  <a:cubicBezTo>
                    <a:pt x="224" y="27"/>
                    <a:pt x="86"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7"/>
            <p:cNvSpPr/>
            <p:nvPr/>
          </p:nvSpPr>
          <p:spPr>
            <a:xfrm>
              <a:off x="3470575" y="2820125"/>
              <a:ext cx="40450" cy="10850"/>
            </a:xfrm>
            <a:custGeom>
              <a:rect b="b" l="l" r="r" t="t"/>
              <a:pathLst>
                <a:path extrusionOk="0" h="434" w="1618">
                  <a:moveTo>
                    <a:pt x="1" y="0"/>
                  </a:moveTo>
                  <a:cubicBezTo>
                    <a:pt x="1" y="0"/>
                    <a:pt x="34" y="26"/>
                    <a:pt x="86" y="26"/>
                  </a:cubicBezTo>
                  <a:cubicBezTo>
                    <a:pt x="113" y="53"/>
                    <a:pt x="198" y="79"/>
                    <a:pt x="251" y="105"/>
                  </a:cubicBezTo>
                  <a:cubicBezTo>
                    <a:pt x="329" y="105"/>
                    <a:pt x="415" y="164"/>
                    <a:pt x="527" y="191"/>
                  </a:cubicBezTo>
                  <a:cubicBezTo>
                    <a:pt x="553" y="191"/>
                    <a:pt x="605" y="217"/>
                    <a:pt x="658" y="217"/>
                  </a:cubicBezTo>
                  <a:cubicBezTo>
                    <a:pt x="717" y="243"/>
                    <a:pt x="743" y="243"/>
                    <a:pt x="796" y="269"/>
                  </a:cubicBezTo>
                  <a:cubicBezTo>
                    <a:pt x="855" y="269"/>
                    <a:pt x="908" y="302"/>
                    <a:pt x="960" y="302"/>
                  </a:cubicBezTo>
                  <a:cubicBezTo>
                    <a:pt x="1019" y="302"/>
                    <a:pt x="1046" y="329"/>
                    <a:pt x="1098" y="329"/>
                  </a:cubicBezTo>
                  <a:cubicBezTo>
                    <a:pt x="1210" y="355"/>
                    <a:pt x="1289" y="381"/>
                    <a:pt x="1374" y="381"/>
                  </a:cubicBezTo>
                  <a:cubicBezTo>
                    <a:pt x="1427" y="407"/>
                    <a:pt x="1512" y="407"/>
                    <a:pt x="1539" y="407"/>
                  </a:cubicBezTo>
                  <a:cubicBezTo>
                    <a:pt x="1591" y="434"/>
                    <a:pt x="1617" y="434"/>
                    <a:pt x="1617" y="434"/>
                  </a:cubicBezTo>
                  <a:cubicBezTo>
                    <a:pt x="1617" y="434"/>
                    <a:pt x="1591" y="407"/>
                    <a:pt x="1565" y="407"/>
                  </a:cubicBezTo>
                  <a:cubicBezTo>
                    <a:pt x="1512" y="381"/>
                    <a:pt x="1453" y="355"/>
                    <a:pt x="1374" y="329"/>
                  </a:cubicBezTo>
                  <a:cubicBezTo>
                    <a:pt x="1315" y="302"/>
                    <a:pt x="1236" y="269"/>
                    <a:pt x="1125" y="243"/>
                  </a:cubicBezTo>
                  <a:cubicBezTo>
                    <a:pt x="1072" y="217"/>
                    <a:pt x="1046" y="191"/>
                    <a:pt x="987" y="191"/>
                  </a:cubicBezTo>
                  <a:cubicBezTo>
                    <a:pt x="934" y="164"/>
                    <a:pt x="881" y="164"/>
                    <a:pt x="822" y="138"/>
                  </a:cubicBezTo>
                  <a:cubicBezTo>
                    <a:pt x="796" y="138"/>
                    <a:pt x="743" y="138"/>
                    <a:pt x="691" y="105"/>
                  </a:cubicBezTo>
                  <a:cubicBezTo>
                    <a:pt x="632" y="105"/>
                    <a:pt x="579" y="79"/>
                    <a:pt x="527" y="79"/>
                  </a:cubicBezTo>
                  <a:cubicBezTo>
                    <a:pt x="441" y="53"/>
                    <a:pt x="362" y="53"/>
                    <a:pt x="277" y="26"/>
                  </a:cubicBezTo>
                  <a:cubicBezTo>
                    <a:pt x="198" y="26"/>
                    <a:pt x="139" y="26"/>
                    <a:pt x="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7"/>
            <p:cNvSpPr/>
            <p:nvPr/>
          </p:nvSpPr>
          <p:spPr>
            <a:xfrm>
              <a:off x="3474700" y="2812550"/>
              <a:ext cx="27450" cy="8250"/>
            </a:xfrm>
            <a:custGeom>
              <a:rect b="b" l="l" r="r" t="t"/>
              <a:pathLst>
                <a:path extrusionOk="0" h="330" w="1098">
                  <a:moveTo>
                    <a:pt x="0" y="1"/>
                  </a:moveTo>
                  <a:cubicBezTo>
                    <a:pt x="0" y="1"/>
                    <a:pt x="33" y="27"/>
                    <a:pt x="59" y="27"/>
                  </a:cubicBezTo>
                  <a:cubicBezTo>
                    <a:pt x="86" y="53"/>
                    <a:pt x="112" y="53"/>
                    <a:pt x="164" y="80"/>
                  </a:cubicBezTo>
                  <a:cubicBezTo>
                    <a:pt x="224" y="112"/>
                    <a:pt x="276" y="139"/>
                    <a:pt x="362" y="165"/>
                  </a:cubicBezTo>
                  <a:cubicBezTo>
                    <a:pt x="388" y="165"/>
                    <a:pt x="414" y="165"/>
                    <a:pt x="440" y="191"/>
                  </a:cubicBezTo>
                  <a:cubicBezTo>
                    <a:pt x="467" y="191"/>
                    <a:pt x="526" y="191"/>
                    <a:pt x="552" y="218"/>
                  </a:cubicBezTo>
                  <a:cubicBezTo>
                    <a:pt x="578" y="218"/>
                    <a:pt x="605" y="218"/>
                    <a:pt x="631" y="244"/>
                  </a:cubicBezTo>
                  <a:cubicBezTo>
                    <a:pt x="690" y="244"/>
                    <a:pt x="716" y="244"/>
                    <a:pt x="743" y="277"/>
                  </a:cubicBezTo>
                  <a:cubicBezTo>
                    <a:pt x="795" y="277"/>
                    <a:pt x="881" y="303"/>
                    <a:pt x="933" y="303"/>
                  </a:cubicBezTo>
                  <a:cubicBezTo>
                    <a:pt x="986" y="303"/>
                    <a:pt x="1019" y="329"/>
                    <a:pt x="1045" y="329"/>
                  </a:cubicBezTo>
                  <a:lnTo>
                    <a:pt x="1098" y="329"/>
                  </a:lnTo>
                  <a:lnTo>
                    <a:pt x="1071" y="303"/>
                  </a:lnTo>
                  <a:cubicBezTo>
                    <a:pt x="1045" y="277"/>
                    <a:pt x="986" y="277"/>
                    <a:pt x="933" y="244"/>
                  </a:cubicBezTo>
                  <a:cubicBezTo>
                    <a:pt x="907" y="218"/>
                    <a:pt x="854" y="191"/>
                    <a:pt x="769" y="165"/>
                  </a:cubicBezTo>
                  <a:cubicBezTo>
                    <a:pt x="743" y="165"/>
                    <a:pt x="716" y="139"/>
                    <a:pt x="690" y="139"/>
                  </a:cubicBezTo>
                  <a:cubicBezTo>
                    <a:pt x="631" y="112"/>
                    <a:pt x="605" y="112"/>
                    <a:pt x="578" y="112"/>
                  </a:cubicBezTo>
                  <a:cubicBezTo>
                    <a:pt x="552" y="80"/>
                    <a:pt x="493" y="80"/>
                    <a:pt x="467" y="80"/>
                  </a:cubicBezTo>
                  <a:cubicBezTo>
                    <a:pt x="440" y="53"/>
                    <a:pt x="414" y="53"/>
                    <a:pt x="362" y="53"/>
                  </a:cubicBezTo>
                  <a:cubicBezTo>
                    <a:pt x="302" y="27"/>
                    <a:pt x="250" y="27"/>
                    <a:pt x="197" y="27"/>
                  </a:cubicBezTo>
                  <a:cubicBezTo>
                    <a:pt x="138" y="27"/>
                    <a:pt x="86" y="27"/>
                    <a:pt x="5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7"/>
            <p:cNvSpPr/>
            <p:nvPr/>
          </p:nvSpPr>
          <p:spPr>
            <a:xfrm>
              <a:off x="3483725" y="2805650"/>
              <a:ext cx="16450" cy="6275"/>
            </a:xfrm>
            <a:custGeom>
              <a:rect b="b" l="l" r="r" t="t"/>
              <a:pathLst>
                <a:path extrusionOk="0" h="251" w="658">
                  <a:moveTo>
                    <a:pt x="1" y="1"/>
                  </a:moveTo>
                  <a:cubicBezTo>
                    <a:pt x="1" y="27"/>
                    <a:pt x="27" y="27"/>
                    <a:pt x="53" y="60"/>
                  </a:cubicBezTo>
                  <a:cubicBezTo>
                    <a:pt x="79" y="86"/>
                    <a:pt x="132" y="86"/>
                    <a:pt x="165" y="112"/>
                  </a:cubicBezTo>
                  <a:cubicBezTo>
                    <a:pt x="191" y="112"/>
                    <a:pt x="217" y="139"/>
                    <a:pt x="244" y="139"/>
                  </a:cubicBezTo>
                  <a:cubicBezTo>
                    <a:pt x="244" y="139"/>
                    <a:pt x="270" y="165"/>
                    <a:pt x="296" y="165"/>
                  </a:cubicBezTo>
                  <a:cubicBezTo>
                    <a:pt x="329" y="165"/>
                    <a:pt x="355" y="165"/>
                    <a:pt x="355" y="191"/>
                  </a:cubicBezTo>
                  <a:lnTo>
                    <a:pt x="434" y="191"/>
                  </a:lnTo>
                  <a:cubicBezTo>
                    <a:pt x="461" y="224"/>
                    <a:pt x="520" y="224"/>
                    <a:pt x="546" y="224"/>
                  </a:cubicBezTo>
                  <a:cubicBezTo>
                    <a:pt x="572" y="250"/>
                    <a:pt x="599" y="250"/>
                    <a:pt x="625" y="250"/>
                  </a:cubicBezTo>
                  <a:lnTo>
                    <a:pt x="658" y="250"/>
                  </a:lnTo>
                  <a:lnTo>
                    <a:pt x="658" y="224"/>
                  </a:lnTo>
                  <a:cubicBezTo>
                    <a:pt x="625" y="224"/>
                    <a:pt x="599" y="191"/>
                    <a:pt x="572" y="165"/>
                  </a:cubicBezTo>
                  <a:cubicBezTo>
                    <a:pt x="546" y="139"/>
                    <a:pt x="520" y="139"/>
                    <a:pt x="461" y="112"/>
                  </a:cubicBezTo>
                  <a:cubicBezTo>
                    <a:pt x="434" y="112"/>
                    <a:pt x="434" y="86"/>
                    <a:pt x="408" y="86"/>
                  </a:cubicBezTo>
                  <a:cubicBezTo>
                    <a:pt x="382" y="86"/>
                    <a:pt x="355" y="60"/>
                    <a:pt x="329" y="60"/>
                  </a:cubicBezTo>
                  <a:cubicBezTo>
                    <a:pt x="329" y="60"/>
                    <a:pt x="296" y="27"/>
                    <a:pt x="270" y="27"/>
                  </a:cubicBezTo>
                  <a:cubicBezTo>
                    <a:pt x="244" y="27"/>
                    <a:pt x="217" y="27"/>
                    <a:pt x="2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7"/>
            <p:cNvSpPr/>
            <p:nvPr/>
          </p:nvSpPr>
          <p:spPr>
            <a:xfrm>
              <a:off x="3487825" y="2797450"/>
              <a:ext cx="11525" cy="4775"/>
            </a:xfrm>
            <a:custGeom>
              <a:rect b="b" l="l" r="r" t="t"/>
              <a:pathLst>
                <a:path extrusionOk="0" h="191" w="461">
                  <a:moveTo>
                    <a:pt x="1" y="0"/>
                  </a:moveTo>
                  <a:lnTo>
                    <a:pt x="1" y="27"/>
                  </a:lnTo>
                  <a:cubicBezTo>
                    <a:pt x="27" y="27"/>
                    <a:pt x="27" y="59"/>
                    <a:pt x="53" y="86"/>
                  </a:cubicBezTo>
                  <a:cubicBezTo>
                    <a:pt x="80" y="86"/>
                    <a:pt x="106" y="112"/>
                    <a:pt x="132" y="112"/>
                  </a:cubicBezTo>
                  <a:lnTo>
                    <a:pt x="165" y="138"/>
                  </a:lnTo>
                  <a:lnTo>
                    <a:pt x="218" y="138"/>
                  </a:lnTo>
                  <a:cubicBezTo>
                    <a:pt x="218" y="164"/>
                    <a:pt x="244" y="164"/>
                    <a:pt x="270" y="164"/>
                  </a:cubicBezTo>
                  <a:lnTo>
                    <a:pt x="297" y="164"/>
                  </a:lnTo>
                  <a:cubicBezTo>
                    <a:pt x="329" y="191"/>
                    <a:pt x="356" y="191"/>
                    <a:pt x="382" y="191"/>
                  </a:cubicBezTo>
                  <a:lnTo>
                    <a:pt x="461" y="191"/>
                  </a:lnTo>
                  <a:lnTo>
                    <a:pt x="461" y="164"/>
                  </a:lnTo>
                  <a:cubicBezTo>
                    <a:pt x="435" y="164"/>
                    <a:pt x="435" y="138"/>
                    <a:pt x="408" y="138"/>
                  </a:cubicBezTo>
                  <a:cubicBezTo>
                    <a:pt x="382" y="112"/>
                    <a:pt x="382" y="86"/>
                    <a:pt x="356" y="86"/>
                  </a:cubicBezTo>
                  <a:cubicBezTo>
                    <a:pt x="329" y="86"/>
                    <a:pt x="329" y="59"/>
                    <a:pt x="297" y="59"/>
                  </a:cubicBezTo>
                  <a:cubicBezTo>
                    <a:pt x="270" y="59"/>
                    <a:pt x="270" y="59"/>
                    <a:pt x="244" y="27"/>
                  </a:cubicBezTo>
                  <a:lnTo>
                    <a:pt x="218" y="27"/>
                  </a:lnTo>
                  <a:cubicBezTo>
                    <a:pt x="191" y="27"/>
                    <a:pt x="165" y="27"/>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7"/>
            <p:cNvSpPr/>
            <p:nvPr/>
          </p:nvSpPr>
          <p:spPr>
            <a:xfrm>
              <a:off x="3492600" y="2790700"/>
              <a:ext cx="8900" cy="4150"/>
            </a:xfrm>
            <a:custGeom>
              <a:rect b="b" l="l" r="r" t="t"/>
              <a:pathLst>
                <a:path extrusionOk="0" h="166" w="356">
                  <a:moveTo>
                    <a:pt x="0" y="1"/>
                  </a:moveTo>
                  <a:lnTo>
                    <a:pt x="0" y="27"/>
                  </a:lnTo>
                  <a:lnTo>
                    <a:pt x="27" y="53"/>
                  </a:lnTo>
                  <a:cubicBezTo>
                    <a:pt x="53" y="80"/>
                    <a:pt x="79" y="80"/>
                    <a:pt x="79" y="106"/>
                  </a:cubicBezTo>
                  <a:lnTo>
                    <a:pt x="138" y="106"/>
                  </a:lnTo>
                  <a:cubicBezTo>
                    <a:pt x="138" y="106"/>
                    <a:pt x="138" y="132"/>
                    <a:pt x="165" y="132"/>
                  </a:cubicBezTo>
                  <a:lnTo>
                    <a:pt x="217" y="132"/>
                  </a:lnTo>
                  <a:cubicBezTo>
                    <a:pt x="244" y="165"/>
                    <a:pt x="270" y="165"/>
                    <a:pt x="270" y="165"/>
                  </a:cubicBezTo>
                  <a:lnTo>
                    <a:pt x="355" y="165"/>
                  </a:lnTo>
                  <a:lnTo>
                    <a:pt x="355" y="132"/>
                  </a:lnTo>
                  <a:cubicBezTo>
                    <a:pt x="329" y="132"/>
                    <a:pt x="329" y="106"/>
                    <a:pt x="329" y="106"/>
                  </a:cubicBezTo>
                  <a:lnTo>
                    <a:pt x="270" y="53"/>
                  </a:lnTo>
                  <a:cubicBezTo>
                    <a:pt x="244" y="53"/>
                    <a:pt x="244" y="27"/>
                    <a:pt x="244" y="27"/>
                  </a:cubicBezTo>
                  <a:lnTo>
                    <a:pt x="191" y="27"/>
                  </a:lnTo>
                  <a:lnTo>
                    <a:pt x="165"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7"/>
            <p:cNvSpPr/>
            <p:nvPr/>
          </p:nvSpPr>
          <p:spPr>
            <a:xfrm>
              <a:off x="3594625" y="2850175"/>
              <a:ext cx="71150" cy="16450"/>
            </a:xfrm>
            <a:custGeom>
              <a:rect b="b" l="l" r="r" t="t"/>
              <a:pathLst>
                <a:path extrusionOk="0" h="658" w="2846">
                  <a:moveTo>
                    <a:pt x="2845" y="1"/>
                  </a:moveTo>
                  <a:cubicBezTo>
                    <a:pt x="2845" y="1"/>
                    <a:pt x="2793" y="1"/>
                    <a:pt x="2707" y="27"/>
                  </a:cubicBezTo>
                  <a:cubicBezTo>
                    <a:pt x="2655" y="27"/>
                    <a:pt x="2517" y="53"/>
                    <a:pt x="2405" y="86"/>
                  </a:cubicBezTo>
                  <a:cubicBezTo>
                    <a:pt x="2267" y="112"/>
                    <a:pt x="2103" y="139"/>
                    <a:pt x="1939" y="191"/>
                  </a:cubicBezTo>
                  <a:cubicBezTo>
                    <a:pt x="1860" y="191"/>
                    <a:pt x="1774" y="217"/>
                    <a:pt x="1669" y="250"/>
                  </a:cubicBezTo>
                  <a:cubicBezTo>
                    <a:pt x="1584" y="250"/>
                    <a:pt x="1505" y="277"/>
                    <a:pt x="1420" y="303"/>
                  </a:cubicBezTo>
                  <a:cubicBezTo>
                    <a:pt x="1341" y="329"/>
                    <a:pt x="1229" y="329"/>
                    <a:pt x="1150" y="355"/>
                  </a:cubicBezTo>
                  <a:cubicBezTo>
                    <a:pt x="1065" y="382"/>
                    <a:pt x="986" y="415"/>
                    <a:pt x="900" y="415"/>
                  </a:cubicBezTo>
                  <a:cubicBezTo>
                    <a:pt x="736" y="467"/>
                    <a:pt x="572" y="493"/>
                    <a:pt x="434" y="520"/>
                  </a:cubicBezTo>
                  <a:cubicBezTo>
                    <a:pt x="296" y="579"/>
                    <a:pt x="191" y="605"/>
                    <a:pt x="132" y="631"/>
                  </a:cubicBezTo>
                  <a:cubicBezTo>
                    <a:pt x="217" y="631"/>
                    <a:pt x="329" y="631"/>
                    <a:pt x="460" y="605"/>
                  </a:cubicBezTo>
                  <a:cubicBezTo>
                    <a:pt x="598" y="579"/>
                    <a:pt x="736" y="546"/>
                    <a:pt x="927" y="520"/>
                  </a:cubicBezTo>
                  <a:cubicBezTo>
                    <a:pt x="1012" y="493"/>
                    <a:pt x="1091" y="493"/>
                    <a:pt x="1176" y="467"/>
                  </a:cubicBezTo>
                  <a:cubicBezTo>
                    <a:pt x="1255" y="441"/>
                    <a:pt x="1341" y="441"/>
                    <a:pt x="1446" y="415"/>
                  </a:cubicBezTo>
                  <a:cubicBezTo>
                    <a:pt x="1531" y="382"/>
                    <a:pt x="1610" y="355"/>
                    <a:pt x="1696" y="355"/>
                  </a:cubicBezTo>
                  <a:cubicBezTo>
                    <a:pt x="1807" y="329"/>
                    <a:pt x="1886" y="303"/>
                    <a:pt x="1972" y="277"/>
                  </a:cubicBezTo>
                  <a:cubicBezTo>
                    <a:pt x="2136" y="250"/>
                    <a:pt x="2267" y="191"/>
                    <a:pt x="2405" y="139"/>
                  </a:cubicBezTo>
                  <a:cubicBezTo>
                    <a:pt x="2543" y="112"/>
                    <a:pt x="2655" y="86"/>
                    <a:pt x="2734" y="53"/>
                  </a:cubicBezTo>
                  <a:cubicBezTo>
                    <a:pt x="2793" y="27"/>
                    <a:pt x="2845" y="1"/>
                    <a:pt x="2845" y="1"/>
                  </a:cubicBezTo>
                  <a:close/>
                  <a:moveTo>
                    <a:pt x="132" y="631"/>
                  </a:moveTo>
                  <a:cubicBezTo>
                    <a:pt x="53" y="631"/>
                    <a:pt x="0" y="658"/>
                    <a:pt x="0" y="658"/>
                  </a:cubicBezTo>
                  <a:cubicBezTo>
                    <a:pt x="0" y="658"/>
                    <a:pt x="53" y="658"/>
                    <a:pt x="132" y="63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7"/>
            <p:cNvSpPr/>
            <p:nvPr/>
          </p:nvSpPr>
          <p:spPr>
            <a:xfrm>
              <a:off x="3665750" y="2804350"/>
              <a:ext cx="49975" cy="11675"/>
            </a:xfrm>
            <a:custGeom>
              <a:rect b="b" l="l" r="r" t="t"/>
              <a:pathLst>
                <a:path extrusionOk="0" h="467" w="1999">
                  <a:moveTo>
                    <a:pt x="1998" y="0"/>
                  </a:moveTo>
                  <a:cubicBezTo>
                    <a:pt x="1998" y="0"/>
                    <a:pt x="1972" y="0"/>
                    <a:pt x="1919" y="26"/>
                  </a:cubicBezTo>
                  <a:cubicBezTo>
                    <a:pt x="1860" y="26"/>
                    <a:pt x="1781" y="53"/>
                    <a:pt x="1670" y="53"/>
                  </a:cubicBezTo>
                  <a:cubicBezTo>
                    <a:pt x="1591" y="79"/>
                    <a:pt x="1479" y="112"/>
                    <a:pt x="1367" y="138"/>
                  </a:cubicBezTo>
                  <a:cubicBezTo>
                    <a:pt x="1315" y="138"/>
                    <a:pt x="1229" y="164"/>
                    <a:pt x="1177" y="164"/>
                  </a:cubicBezTo>
                  <a:cubicBezTo>
                    <a:pt x="1124" y="191"/>
                    <a:pt x="1065" y="191"/>
                    <a:pt x="986" y="217"/>
                  </a:cubicBezTo>
                  <a:cubicBezTo>
                    <a:pt x="934" y="217"/>
                    <a:pt x="874" y="243"/>
                    <a:pt x="822" y="243"/>
                  </a:cubicBezTo>
                  <a:cubicBezTo>
                    <a:pt x="769" y="276"/>
                    <a:pt x="684" y="276"/>
                    <a:pt x="631" y="302"/>
                  </a:cubicBezTo>
                  <a:cubicBezTo>
                    <a:pt x="520" y="329"/>
                    <a:pt x="408" y="355"/>
                    <a:pt x="329" y="381"/>
                  </a:cubicBezTo>
                  <a:cubicBezTo>
                    <a:pt x="217" y="408"/>
                    <a:pt x="165" y="440"/>
                    <a:pt x="112" y="440"/>
                  </a:cubicBezTo>
                  <a:cubicBezTo>
                    <a:pt x="53" y="467"/>
                    <a:pt x="0" y="467"/>
                    <a:pt x="0" y="467"/>
                  </a:cubicBezTo>
                  <a:lnTo>
                    <a:pt x="112" y="467"/>
                  </a:lnTo>
                  <a:cubicBezTo>
                    <a:pt x="165" y="467"/>
                    <a:pt x="244" y="467"/>
                    <a:pt x="329" y="440"/>
                  </a:cubicBezTo>
                  <a:cubicBezTo>
                    <a:pt x="441" y="440"/>
                    <a:pt x="546" y="408"/>
                    <a:pt x="658" y="408"/>
                  </a:cubicBezTo>
                  <a:cubicBezTo>
                    <a:pt x="710" y="381"/>
                    <a:pt x="769" y="381"/>
                    <a:pt x="848" y="355"/>
                  </a:cubicBezTo>
                  <a:cubicBezTo>
                    <a:pt x="901" y="355"/>
                    <a:pt x="960" y="329"/>
                    <a:pt x="1012" y="329"/>
                  </a:cubicBezTo>
                  <a:cubicBezTo>
                    <a:pt x="1098" y="302"/>
                    <a:pt x="1150" y="302"/>
                    <a:pt x="1203" y="276"/>
                  </a:cubicBezTo>
                  <a:cubicBezTo>
                    <a:pt x="1262" y="276"/>
                    <a:pt x="1341" y="243"/>
                    <a:pt x="1394" y="217"/>
                  </a:cubicBezTo>
                  <a:cubicBezTo>
                    <a:pt x="1505" y="191"/>
                    <a:pt x="1617" y="164"/>
                    <a:pt x="1696" y="138"/>
                  </a:cubicBezTo>
                  <a:cubicBezTo>
                    <a:pt x="1781" y="112"/>
                    <a:pt x="1860" y="53"/>
                    <a:pt x="1919" y="53"/>
                  </a:cubicBezTo>
                  <a:cubicBezTo>
                    <a:pt x="1972" y="26"/>
                    <a:pt x="1998" y="0"/>
                    <a:pt x="199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7"/>
            <p:cNvSpPr/>
            <p:nvPr/>
          </p:nvSpPr>
          <p:spPr>
            <a:xfrm>
              <a:off x="3685625" y="2808450"/>
              <a:ext cx="33550" cy="11025"/>
            </a:xfrm>
            <a:custGeom>
              <a:rect b="b" l="l" r="r" t="t"/>
              <a:pathLst>
                <a:path extrusionOk="0" h="441" w="1342">
                  <a:moveTo>
                    <a:pt x="1289" y="0"/>
                  </a:moveTo>
                  <a:cubicBezTo>
                    <a:pt x="1256" y="0"/>
                    <a:pt x="1203" y="0"/>
                    <a:pt x="1124" y="27"/>
                  </a:cubicBezTo>
                  <a:cubicBezTo>
                    <a:pt x="1065" y="27"/>
                    <a:pt x="986" y="53"/>
                    <a:pt x="901" y="79"/>
                  </a:cubicBezTo>
                  <a:cubicBezTo>
                    <a:pt x="875" y="112"/>
                    <a:pt x="822" y="112"/>
                    <a:pt x="796" y="138"/>
                  </a:cubicBezTo>
                  <a:cubicBezTo>
                    <a:pt x="737" y="165"/>
                    <a:pt x="710" y="165"/>
                    <a:pt x="658" y="191"/>
                  </a:cubicBezTo>
                  <a:cubicBezTo>
                    <a:pt x="631" y="191"/>
                    <a:pt x="572" y="217"/>
                    <a:pt x="546" y="217"/>
                  </a:cubicBezTo>
                  <a:cubicBezTo>
                    <a:pt x="493" y="244"/>
                    <a:pt x="467" y="244"/>
                    <a:pt x="408" y="276"/>
                  </a:cubicBezTo>
                  <a:cubicBezTo>
                    <a:pt x="329" y="303"/>
                    <a:pt x="270" y="329"/>
                    <a:pt x="191" y="355"/>
                  </a:cubicBezTo>
                  <a:cubicBezTo>
                    <a:pt x="139" y="382"/>
                    <a:pt x="79" y="382"/>
                    <a:pt x="53" y="408"/>
                  </a:cubicBezTo>
                  <a:cubicBezTo>
                    <a:pt x="1" y="408"/>
                    <a:pt x="1" y="441"/>
                    <a:pt x="1" y="441"/>
                  </a:cubicBezTo>
                  <a:lnTo>
                    <a:pt x="53" y="441"/>
                  </a:lnTo>
                  <a:cubicBezTo>
                    <a:pt x="79" y="408"/>
                    <a:pt x="139" y="408"/>
                    <a:pt x="217" y="408"/>
                  </a:cubicBezTo>
                  <a:cubicBezTo>
                    <a:pt x="270" y="408"/>
                    <a:pt x="355" y="382"/>
                    <a:pt x="434" y="382"/>
                  </a:cubicBezTo>
                  <a:cubicBezTo>
                    <a:pt x="493" y="355"/>
                    <a:pt x="520" y="355"/>
                    <a:pt x="572" y="329"/>
                  </a:cubicBezTo>
                  <a:cubicBezTo>
                    <a:pt x="631" y="329"/>
                    <a:pt x="658" y="303"/>
                    <a:pt x="710" y="303"/>
                  </a:cubicBezTo>
                  <a:cubicBezTo>
                    <a:pt x="737" y="276"/>
                    <a:pt x="796" y="244"/>
                    <a:pt x="822" y="244"/>
                  </a:cubicBezTo>
                  <a:cubicBezTo>
                    <a:pt x="875" y="217"/>
                    <a:pt x="901" y="191"/>
                    <a:pt x="960" y="191"/>
                  </a:cubicBezTo>
                  <a:cubicBezTo>
                    <a:pt x="1013" y="138"/>
                    <a:pt x="1091" y="112"/>
                    <a:pt x="1151" y="79"/>
                  </a:cubicBezTo>
                  <a:cubicBezTo>
                    <a:pt x="1203" y="53"/>
                    <a:pt x="1256" y="27"/>
                    <a:pt x="1315" y="27"/>
                  </a:cubicBezTo>
                  <a:lnTo>
                    <a:pt x="134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7"/>
            <p:cNvSpPr/>
            <p:nvPr/>
          </p:nvSpPr>
          <p:spPr>
            <a:xfrm>
              <a:off x="3708800" y="2811900"/>
              <a:ext cx="19225" cy="8900"/>
            </a:xfrm>
            <a:custGeom>
              <a:rect b="b" l="l" r="r" t="t"/>
              <a:pathLst>
                <a:path extrusionOk="0" h="356" w="769">
                  <a:moveTo>
                    <a:pt x="716" y="0"/>
                  </a:moveTo>
                  <a:cubicBezTo>
                    <a:pt x="690" y="0"/>
                    <a:pt x="657" y="0"/>
                    <a:pt x="631" y="27"/>
                  </a:cubicBezTo>
                  <a:cubicBezTo>
                    <a:pt x="578" y="27"/>
                    <a:pt x="526" y="27"/>
                    <a:pt x="493" y="53"/>
                  </a:cubicBezTo>
                  <a:cubicBezTo>
                    <a:pt x="467" y="53"/>
                    <a:pt x="440" y="53"/>
                    <a:pt x="414" y="79"/>
                  </a:cubicBezTo>
                  <a:cubicBezTo>
                    <a:pt x="388" y="79"/>
                    <a:pt x="362" y="79"/>
                    <a:pt x="329" y="106"/>
                  </a:cubicBezTo>
                  <a:cubicBezTo>
                    <a:pt x="302" y="106"/>
                    <a:pt x="302" y="138"/>
                    <a:pt x="276" y="138"/>
                  </a:cubicBezTo>
                  <a:cubicBezTo>
                    <a:pt x="250" y="165"/>
                    <a:pt x="224" y="165"/>
                    <a:pt x="197" y="191"/>
                  </a:cubicBezTo>
                  <a:cubicBezTo>
                    <a:pt x="164" y="217"/>
                    <a:pt x="112" y="244"/>
                    <a:pt x="86" y="270"/>
                  </a:cubicBezTo>
                  <a:cubicBezTo>
                    <a:pt x="59" y="270"/>
                    <a:pt x="33" y="303"/>
                    <a:pt x="33" y="329"/>
                  </a:cubicBezTo>
                  <a:lnTo>
                    <a:pt x="0" y="355"/>
                  </a:lnTo>
                  <a:lnTo>
                    <a:pt x="33" y="355"/>
                  </a:lnTo>
                  <a:cubicBezTo>
                    <a:pt x="59" y="329"/>
                    <a:pt x="86" y="329"/>
                    <a:pt x="112" y="329"/>
                  </a:cubicBezTo>
                  <a:cubicBezTo>
                    <a:pt x="164" y="303"/>
                    <a:pt x="197" y="303"/>
                    <a:pt x="250" y="270"/>
                  </a:cubicBezTo>
                  <a:cubicBezTo>
                    <a:pt x="276" y="270"/>
                    <a:pt x="302" y="244"/>
                    <a:pt x="329" y="244"/>
                  </a:cubicBezTo>
                  <a:cubicBezTo>
                    <a:pt x="329" y="244"/>
                    <a:pt x="362" y="217"/>
                    <a:pt x="388" y="217"/>
                  </a:cubicBezTo>
                  <a:cubicBezTo>
                    <a:pt x="414" y="191"/>
                    <a:pt x="440" y="191"/>
                    <a:pt x="467" y="191"/>
                  </a:cubicBezTo>
                  <a:lnTo>
                    <a:pt x="526" y="138"/>
                  </a:lnTo>
                  <a:cubicBezTo>
                    <a:pt x="578" y="106"/>
                    <a:pt x="605" y="106"/>
                    <a:pt x="631" y="79"/>
                  </a:cubicBezTo>
                  <a:cubicBezTo>
                    <a:pt x="690" y="53"/>
                    <a:pt x="716" y="27"/>
                    <a:pt x="716" y="27"/>
                  </a:cubicBezTo>
                  <a:cubicBezTo>
                    <a:pt x="743" y="0"/>
                    <a:pt x="769" y="0"/>
                    <a:pt x="7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7"/>
            <p:cNvSpPr/>
            <p:nvPr/>
          </p:nvSpPr>
          <p:spPr>
            <a:xfrm>
              <a:off x="3721925" y="2816675"/>
              <a:ext cx="11525" cy="4775"/>
            </a:xfrm>
            <a:custGeom>
              <a:rect b="b" l="l" r="r" t="t"/>
              <a:pathLst>
                <a:path extrusionOk="0" h="191" w="461">
                  <a:moveTo>
                    <a:pt x="297" y="0"/>
                  </a:moveTo>
                  <a:cubicBezTo>
                    <a:pt x="270" y="26"/>
                    <a:pt x="244" y="26"/>
                    <a:pt x="244" y="26"/>
                  </a:cubicBezTo>
                  <a:lnTo>
                    <a:pt x="191" y="26"/>
                  </a:lnTo>
                  <a:cubicBezTo>
                    <a:pt x="191" y="53"/>
                    <a:pt x="165" y="53"/>
                    <a:pt x="165" y="53"/>
                  </a:cubicBezTo>
                  <a:cubicBezTo>
                    <a:pt x="132" y="53"/>
                    <a:pt x="132" y="79"/>
                    <a:pt x="106" y="79"/>
                  </a:cubicBezTo>
                  <a:cubicBezTo>
                    <a:pt x="80" y="112"/>
                    <a:pt x="53" y="112"/>
                    <a:pt x="53" y="138"/>
                  </a:cubicBezTo>
                  <a:lnTo>
                    <a:pt x="1" y="191"/>
                  </a:lnTo>
                  <a:lnTo>
                    <a:pt x="80" y="191"/>
                  </a:lnTo>
                  <a:cubicBezTo>
                    <a:pt x="106" y="191"/>
                    <a:pt x="132" y="191"/>
                    <a:pt x="165" y="164"/>
                  </a:cubicBezTo>
                  <a:lnTo>
                    <a:pt x="191" y="164"/>
                  </a:lnTo>
                  <a:cubicBezTo>
                    <a:pt x="218" y="164"/>
                    <a:pt x="218" y="164"/>
                    <a:pt x="244" y="138"/>
                  </a:cubicBezTo>
                  <a:lnTo>
                    <a:pt x="270" y="138"/>
                  </a:lnTo>
                  <a:cubicBezTo>
                    <a:pt x="297" y="112"/>
                    <a:pt x="297" y="112"/>
                    <a:pt x="329" y="112"/>
                  </a:cubicBezTo>
                  <a:cubicBezTo>
                    <a:pt x="356" y="112"/>
                    <a:pt x="382" y="79"/>
                    <a:pt x="382" y="53"/>
                  </a:cubicBezTo>
                  <a:cubicBezTo>
                    <a:pt x="408" y="53"/>
                    <a:pt x="435" y="26"/>
                    <a:pt x="435" y="26"/>
                  </a:cubicBezTo>
                  <a:lnTo>
                    <a:pt x="461" y="26"/>
                  </a:lnTo>
                  <a:lnTo>
                    <a:pt x="435"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7"/>
            <p:cNvSpPr/>
            <p:nvPr/>
          </p:nvSpPr>
          <p:spPr>
            <a:xfrm>
              <a:off x="3731450" y="2821425"/>
              <a:ext cx="6925" cy="4125"/>
            </a:xfrm>
            <a:custGeom>
              <a:rect b="b" l="l" r="r" t="t"/>
              <a:pathLst>
                <a:path extrusionOk="0" h="165" w="277">
                  <a:moveTo>
                    <a:pt x="139" y="1"/>
                  </a:moveTo>
                  <a:cubicBezTo>
                    <a:pt x="139" y="27"/>
                    <a:pt x="139" y="27"/>
                    <a:pt x="113" y="27"/>
                  </a:cubicBezTo>
                  <a:lnTo>
                    <a:pt x="80" y="27"/>
                  </a:lnTo>
                  <a:cubicBezTo>
                    <a:pt x="80" y="53"/>
                    <a:pt x="80" y="53"/>
                    <a:pt x="54" y="53"/>
                  </a:cubicBezTo>
                  <a:cubicBezTo>
                    <a:pt x="54" y="86"/>
                    <a:pt x="27" y="86"/>
                    <a:pt x="27" y="112"/>
                  </a:cubicBezTo>
                  <a:cubicBezTo>
                    <a:pt x="27" y="112"/>
                    <a:pt x="27" y="139"/>
                    <a:pt x="1" y="139"/>
                  </a:cubicBezTo>
                  <a:lnTo>
                    <a:pt x="1" y="165"/>
                  </a:lnTo>
                  <a:lnTo>
                    <a:pt x="54" y="165"/>
                  </a:lnTo>
                  <a:cubicBezTo>
                    <a:pt x="80" y="165"/>
                    <a:pt x="113" y="165"/>
                    <a:pt x="113" y="139"/>
                  </a:cubicBezTo>
                  <a:lnTo>
                    <a:pt x="165" y="139"/>
                  </a:lnTo>
                  <a:cubicBezTo>
                    <a:pt x="192" y="139"/>
                    <a:pt x="192" y="112"/>
                    <a:pt x="192" y="112"/>
                  </a:cubicBezTo>
                  <a:cubicBezTo>
                    <a:pt x="192" y="112"/>
                    <a:pt x="218" y="112"/>
                    <a:pt x="218" y="86"/>
                  </a:cubicBezTo>
                  <a:cubicBezTo>
                    <a:pt x="244" y="86"/>
                    <a:pt x="244" y="86"/>
                    <a:pt x="244" y="53"/>
                  </a:cubicBezTo>
                  <a:cubicBezTo>
                    <a:pt x="277" y="53"/>
                    <a:pt x="277" y="27"/>
                    <a:pt x="277" y="27"/>
                  </a:cubicBezTo>
                  <a:lnTo>
                    <a:pt x="27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7"/>
            <p:cNvSpPr/>
            <p:nvPr/>
          </p:nvSpPr>
          <p:spPr>
            <a:xfrm>
              <a:off x="3564400" y="2723525"/>
              <a:ext cx="101375" cy="16450"/>
            </a:xfrm>
            <a:custGeom>
              <a:rect b="b" l="l" r="r" t="t"/>
              <a:pathLst>
                <a:path extrusionOk="0" h="658" w="4055">
                  <a:moveTo>
                    <a:pt x="1945" y="0"/>
                  </a:moveTo>
                  <a:cubicBezTo>
                    <a:pt x="1781" y="0"/>
                    <a:pt x="1617" y="26"/>
                    <a:pt x="1452" y="26"/>
                  </a:cubicBezTo>
                  <a:lnTo>
                    <a:pt x="1209" y="59"/>
                  </a:lnTo>
                  <a:cubicBezTo>
                    <a:pt x="1124" y="59"/>
                    <a:pt x="1045" y="86"/>
                    <a:pt x="959" y="86"/>
                  </a:cubicBezTo>
                  <a:cubicBezTo>
                    <a:pt x="795" y="112"/>
                    <a:pt x="631" y="138"/>
                    <a:pt x="467" y="164"/>
                  </a:cubicBezTo>
                  <a:cubicBezTo>
                    <a:pt x="302" y="191"/>
                    <a:pt x="138" y="250"/>
                    <a:pt x="0" y="302"/>
                  </a:cubicBezTo>
                  <a:cubicBezTo>
                    <a:pt x="164" y="276"/>
                    <a:pt x="302" y="224"/>
                    <a:pt x="467" y="224"/>
                  </a:cubicBezTo>
                  <a:cubicBezTo>
                    <a:pt x="631" y="191"/>
                    <a:pt x="795" y="164"/>
                    <a:pt x="959" y="164"/>
                  </a:cubicBezTo>
                  <a:cubicBezTo>
                    <a:pt x="1045" y="138"/>
                    <a:pt x="1124" y="138"/>
                    <a:pt x="1209" y="138"/>
                  </a:cubicBezTo>
                  <a:lnTo>
                    <a:pt x="1452" y="112"/>
                  </a:lnTo>
                  <a:cubicBezTo>
                    <a:pt x="1617" y="112"/>
                    <a:pt x="1781" y="112"/>
                    <a:pt x="1945" y="86"/>
                  </a:cubicBezTo>
                  <a:cubicBezTo>
                    <a:pt x="2109" y="138"/>
                    <a:pt x="2274" y="191"/>
                    <a:pt x="2464" y="224"/>
                  </a:cubicBezTo>
                  <a:lnTo>
                    <a:pt x="2983" y="355"/>
                  </a:lnTo>
                  <a:lnTo>
                    <a:pt x="3535" y="519"/>
                  </a:lnTo>
                  <a:cubicBezTo>
                    <a:pt x="3700" y="552"/>
                    <a:pt x="3890" y="605"/>
                    <a:pt x="4054" y="657"/>
                  </a:cubicBezTo>
                  <a:cubicBezTo>
                    <a:pt x="3890" y="578"/>
                    <a:pt x="3726" y="519"/>
                    <a:pt x="3535" y="467"/>
                  </a:cubicBezTo>
                  <a:lnTo>
                    <a:pt x="3286" y="388"/>
                  </a:lnTo>
                  <a:lnTo>
                    <a:pt x="3016" y="302"/>
                  </a:lnTo>
                  <a:cubicBezTo>
                    <a:pt x="2852" y="250"/>
                    <a:pt x="2655" y="191"/>
                    <a:pt x="2491" y="138"/>
                  </a:cubicBezTo>
                  <a:cubicBezTo>
                    <a:pt x="2300" y="86"/>
                    <a:pt x="2136" y="59"/>
                    <a:pt x="194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7"/>
            <p:cNvSpPr/>
            <p:nvPr/>
          </p:nvSpPr>
          <p:spPr>
            <a:xfrm>
              <a:off x="3575400" y="2761950"/>
              <a:ext cx="27450" cy="104675"/>
            </a:xfrm>
            <a:custGeom>
              <a:rect b="b" l="l" r="r" t="t"/>
              <a:pathLst>
                <a:path extrusionOk="0" h="4187" w="1098">
                  <a:moveTo>
                    <a:pt x="381" y="1"/>
                  </a:moveTo>
                  <a:cubicBezTo>
                    <a:pt x="381" y="27"/>
                    <a:pt x="355" y="27"/>
                    <a:pt x="329" y="27"/>
                  </a:cubicBezTo>
                  <a:cubicBezTo>
                    <a:pt x="329" y="27"/>
                    <a:pt x="303" y="53"/>
                    <a:pt x="303" y="80"/>
                  </a:cubicBezTo>
                  <a:lnTo>
                    <a:pt x="276" y="106"/>
                  </a:lnTo>
                  <a:lnTo>
                    <a:pt x="276" y="165"/>
                  </a:lnTo>
                  <a:lnTo>
                    <a:pt x="276" y="218"/>
                  </a:lnTo>
                  <a:cubicBezTo>
                    <a:pt x="243" y="329"/>
                    <a:pt x="217" y="435"/>
                    <a:pt x="191" y="520"/>
                  </a:cubicBezTo>
                  <a:cubicBezTo>
                    <a:pt x="165" y="737"/>
                    <a:pt x="138" y="927"/>
                    <a:pt x="112" y="1151"/>
                  </a:cubicBezTo>
                  <a:cubicBezTo>
                    <a:pt x="79" y="1341"/>
                    <a:pt x="53" y="1532"/>
                    <a:pt x="27" y="1749"/>
                  </a:cubicBezTo>
                  <a:lnTo>
                    <a:pt x="0" y="1834"/>
                  </a:lnTo>
                  <a:lnTo>
                    <a:pt x="0" y="1913"/>
                  </a:lnTo>
                  <a:lnTo>
                    <a:pt x="0" y="2077"/>
                  </a:lnTo>
                  <a:cubicBezTo>
                    <a:pt x="0" y="2136"/>
                    <a:pt x="27" y="2189"/>
                    <a:pt x="27" y="2215"/>
                  </a:cubicBezTo>
                  <a:cubicBezTo>
                    <a:pt x="53" y="2242"/>
                    <a:pt x="53" y="2268"/>
                    <a:pt x="53" y="2301"/>
                  </a:cubicBezTo>
                  <a:cubicBezTo>
                    <a:pt x="53" y="2327"/>
                    <a:pt x="79" y="2327"/>
                    <a:pt x="79" y="2327"/>
                  </a:cubicBezTo>
                  <a:lnTo>
                    <a:pt x="79" y="2380"/>
                  </a:lnTo>
                  <a:cubicBezTo>
                    <a:pt x="138" y="2570"/>
                    <a:pt x="165" y="2761"/>
                    <a:pt x="217" y="2984"/>
                  </a:cubicBezTo>
                  <a:cubicBezTo>
                    <a:pt x="217" y="3063"/>
                    <a:pt x="243" y="3175"/>
                    <a:pt x="276" y="3286"/>
                  </a:cubicBezTo>
                  <a:lnTo>
                    <a:pt x="276" y="3582"/>
                  </a:lnTo>
                  <a:lnTo>
                    <a:pt x="276" y="3884"/>
                  </a:lnTo>
                  <a:cubicBezTo>
                    <a:pt x="276" y="3944"/>
                    <a:pt x="243" y="3970"/>
                    <a:pt x="243" y="4022"/>
                  </a:cubicBezTo>
                  <a:cubicBezTo>
                    <a:pt x="243" y="4047"/>
                    <a:pt x="243" y="4072"/>
                    <a:pt x="241" y="4098"/>
                  </a:cubicBezTo>
                  <a:lnTo>
                    <a:pt x="241" y="4098"/>
                  </a:lnTo>
                  <a:cubicBezTo>
                    <a:pt x="262" y="4027"/>
                    <a:pt x="284" y="3964"/>
                    <a:pt x="303" y="3884"/>
                  </a:cubicBezTo>
                  <a:lnTo>
                    <a:pt x="329" y="3582"/>
                  </a:lnTo>
                  <a:cubicBezTo>
                    <a:pt x="329" y="3477"/>
                    <a:pt x="355" y="3365"/>
                    <a:pt x="329" y="3254"/>
                  </a:cubicBezTo>
                  <a:cubicBezTo>
                    <a:pt x="329" y="3148"/>
                    <a:pt x="303" y="3063"/>
                    <a:pt x="303" y="2958"/>
                  </a:cubicBezTo>
                  <a:cubicBezTo>
                    <a:pt x="276" y="2846"/>
                    <a:pt x="276" y="2761"/>
                    <a:pt x="243" y="2656"/>
                  </a:cubicBezTo>
                  <a:cubicBezTo>
                    <a:pt x="217" y="2544"/>
                    <a:pt x="217" y="2465"/>
                    <a:pt x="191" y="2353"/>
                  </a:cubicBezTo>
                  <a:lnTo>
                    <a:pt x="191" y="2301"/>
                  </a:lnTo>
                  <a:cubicBezTo>
                    <a:pt x="165" y="2301"/>
                    <a:pt x="165" y="2268"/>
                    <a:pt x="165" y="2268"/>
                  </a:cubicBezTo>
                  <a:cubicBezTo>
                    <a:pt x="165" y="2242"/>
                    <a:pt x="165" y="2215"/>
                    <a:pt x="138" y="2189"/>
                  </a:cubicBezTo>
                  <a:cubicBezTo>
                    <a:pt x="138" y="2163"/>
                    <a:pt x="138" y="2104"/>
                    <a:pt x="112" y="2051"/>
                  </a:cubicBezTo>
                  <a:lnTo>
                    <a:pt x="112" y="1913"/>
                  </a:lnTo>
                  <a:lnTo>
                    <a:pt x="112" y="1834"/>
                  </a:lnTo>
                  <a:lnTo>
                    <a:pt x="138" y="1749"/>
                  </a:lnTo>
                  <a:lnTo>
                    <a:pt x="217" y="1151"/>
                  </a:lnTo>
                  <a:lnTo>
                    <a:pt x="303" y="546"/>
                  </a:lnTo>
                  <a:cubicBezTo>
                    <a:pt x="303" y="435"/>
                    <a:pt x="329" y="329"/>
                    <a:pt x="329" y="244"/>
                  </a:cubicBezTo>
                  <a:cubicBezTo>
                    <a:pt x="329" y="218"/>
                    <a:pt x="355" y="191"/>
                    <a:pt x="355" y="165"/>
                  </a:cubicBezTo>
                  <a:lnTo>
                    <a:pt x="355" y="132"/>
                  </a:lnTo>
                  <a:lnTo>
                    <a:pt x="355" y="106"/>
                  </a:lnTo>
                  <a:cubicBezTo>
                    <a:pt x="355" y="80"/>
                    <a:pt x="381" y="80"/>
                    <a:pt x="408" y="80"/>
                  </a:cubicBezTo>
                  <a:cubicBezTo>
                    <a:pt x="408" y="53"/>
                    <a:pt x="441" y="53"/>
                    <a:pt x="467" y="53"/>
                  </a:cubicBezTo>
                  <a:lnTo>
                    <a:pt x="769" y="53"/>
                  </a:lnTo>
                  <a:cubicBezTo>
                    <a:pt x="822" y="67"/>
                    <a:pt x="876" y="73"/>
                    <a:pt x="931" y="73"/>
                  </a:cubicBezTo>
                  <a:cubicBezTo>
                    <a:pt x="986" y="73"/>
                    <a:pt x="1042" y="67"/>
                    <a:pt x="1098" y="53"/>
                  </a:cubicBezTo>
                  <a:lnTo>
                    <a:pt x="933" y="53"/>
                  </a:lnTo>
                  <a:cubicBezTo>
                    <a:pt x="874" y="53"/>
                    <a:pt x="822" y="53"/>
                    <a:pt x="769" y="27"/>
                  </a:cubicBezTo>
                  <a:cubicBezTo>
                    <a:pt x="684" y="27"/>
                    <a:pt x="572" y="1"/>
                    <a:pt x="467" y="1"/>
                  </a:cubicBezTo>
                  <a:close/>
                  <a:moveTo>
                    <a:pt x="241" y="4098"/>
                  </a:moveTo>
                  <a:cubicBezTo>
                    <a:pt x="233" y="4126"/>
                    <a:pt x="225" y="4155"/>
                    <a:pt x="217" y="4187"/>
                  </a:cubicBezTo>
                  <a:cubicBezTo>
                    <a:pt x="231" y="4158"/>
                    <a:pt x="238" y="4128"/>
                    <a:pt x="241" y="4098"/>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 name="Google Shape;1134;p47"/>
          <p:cNvGrpSpPr/>
          <p:nvPr/>
        </p:nvGrpSpPr>
        <p:grpSpPr>
          <a:xfrm>
            <a:off x="6959125" y="4241649"/>
            <a:ext cx="942081" cy="477605"/>
            <a:chOff x="3445950" y="2715950"/>
            <a:chExt cx="335475" cy="170075"/>
          </a:xfrm>
        </p:grpSpPr>
        <p:sp>
          <p:nvSpPr>
            <p:cNvPr id="1135" name="Google Shape;1135;p47"/>
            <p:cNvSpPr/>
            <p:nvPr/>
          </p:nvSpPr>
          <p:spPr>
            <a:xfrm>
              <a:off x="3653425" y="2755725"/>
              <a:ext cx="6100" cy="2800"/>
            </a:xfrm>
            <a:custGeom>
              <a:rect b="b" l="l" r="r" t="t"/>
              <a:pathLst>
                <a:path extrusionOk="0" h="112" w="244">
                  <a:moveTo>
                    <a:pt x="1" y="0"/>
                  </a:moveTo>
                  <a:lnTo>
                    <a:pt x="1" y="26"/>
                  </a:lnTo>
                  <a:cubicBezTo>
                    <a:pt x="27" y="53"/>
                    <a:pt x="53" y="86"/>
                    <a:pt x="79" y="112"/>
                  </a:cubicBezTo>
                  <a:lnTo>
                    <a:pt x="244" y="112"/>
                  </a:lnTo>
                  <a:lnTo>
                    <a:pt x="244" y="86"/>
                  </a:lnTo>
                  <a:cubicBezTo>
                    <a:pt x="217" y="53"/>
                    <a:pt x="191" y="26"/>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7"/>
            <p:cNvSpPr/>
            <p:nvPr/>
          </p:nvSpPr>
          <p:spPr>
            <a:xfrm>
              <a:off x="3664425" y="2754400"/>
              <a:ext cx="5450" cy="3475"/>
            </a:xfrm>
            <a:custGeom>
              <a:rect b="b" l="l" r="r" t="t"/>
              <a:pathLst>
                <a:path extrusionOk="0" h="139" w="218">
                  <a:moveTo>
                    <a:pt x="1" y="1"/>
                  </a:moveTo>
                  <a:lnTo>
                    <a:pt x="1" y="27"/>
                  </a:lnTo>
                  <a:cubicBezTo>
                    <a:pt x="27" y="53"/>
                    <a:pt x="53" y="79"/>
                    <a:pt x="80" y="106"/>
                  </a:cubicBezTo>
                  <a:lnTo>
                    <a:pt x="80" y="139"/>
                  </a:lnTo>
                  <a:cubicBezTo>
                    <a:pt x="80" y="139"/>
                    <a:pt x="165" y="106"/>
                    <a:pt x="218" y="106"/>
                  </a:cubicBezTo>
                  <a:cubicBezTo>
                    <a:pt x="191" y="53"/>
                    <a:pt x="165" y="27"/>
                    <a:pt x="13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7"/>
            <p:cNvSpPr/>
            <p:nvPr/>
          </p:nvSpPr>
          <p:spPr>
            <a:xfrm>
              <a:off x="3659500" y="2755050"/>
              <a:ext cx="4950" cy="2825"/>
            </a:xfrm>
            <a:custGeom>
              <a:rect b="b" l="l" r="r" t="t"/>
              <a:pathLst>
                <a:path extrusionOk="0" h="113" w="198">
                  <a:moveTo>
                    <a:pt x="1" y="1"/>
                  </a:moveTo>
                  <a:lnTo>
                    <a:pt x="1" y="27"/>
                  </a:lnTo>
                  <a:cubicBezTo>
                    <a:pt x="34" y="53"/>
                    <a:pt x="60" y="80"/>
                    <a:pt x="86" y="113"/>
                  </a:cubicBezTo>
                  <a:lnTo>
                    <a:pt x="198" y="113"/>
                  </a:lnTo>
                  <a:lnTo>
                    <a:pt x="165" y="80"/>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7"/>
            <p:cNvSpPr/>
            <p:nvPr/>
          </p:nvSpPr>
          <p:spPr>
            <a:xfrm>
              <a:off x="3667725" y="2758500"/>
              <a:ext cx="5600" cy="2650"/>
            </a:xfrm>
            <a:custGeom>
              <a:rect b="b" l="l" r="r" t="t"/>
              <a:pathLst>
                <a:path extrusionOk="0" h="106" w="224">
                  <a:moveTo>
                    <a:pt x="138" y="1"/>
                  </a:moveTo>
                  <a:lnTo>
                    <a:pt x="0" y="27"/>
                  </a:lnTo>
                  <a:cubicBezTo>
                    <a:pt x="33" y="53"/>
                    <a:pt x="33" y="80"/>
                    <a:pt x="59" y="106"/>
                  </a:cubicBezTo>
                  <a:lnTo>
                    <a:pt x="224" y="106"/>
                  </a:lnTo>
                  <a:lnTo>
                    <a:pt x="224" y="80"/>
                  </a:lnTo>
                  <a:cubicBezTo>
                    <a:pt x="197" y="53"/>
                    <a:pt x="165" y="27"/>
                    <a:pt x="16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7"/>
            <p:cNvSpPr/>
            <p:nvPr/>
          </p:nvSpPr>
          <p:spPr>
            <a:xfrm>
              <a:off x="3675925" y="2761950"/>
              <a:ext cx="7600" cy="4150"/>
            </a:xfrm>
            <a:custGeom>
              <a:rect b="b" l="l" r="r" t="t"/>
              <a:pathLst>
                <a:path extrusionOk="0" h="166" w="304">
                  <a:moveTo>
                    <a:pt x="1" y="1"/>
                  </a:moveTo>
                  <a:cubicBezTo>
                    <a:pt x="60" y="53"/>
                    <a:pt x="86" y="106"/>
                    <a:pt x="113" y="165"/>
                  </a:cubicBezTo>
                  <a:cubicBezTo>
                    <a:pt x="165" y="132"/>
                    <a:pt x="251" y="132"/>
                    <a:pt x="303" y="106"/>
                  </a:cubicBezTo>
                  <a:cubicBezTo>
                    <a:pt x="277" y="53"/>
                    <a:pt x="251" y="27"/>
                    <a:pt x="25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7"/>
            <p:cNvSpPr/>
            <p:nvPr/>
          </p:nvSpPr>
          <p:spPr>
            <a:xfrm>
              <a:off x="3673975" y="2758500"/>
              <a:ext cx="6100" cy="2000"/>
            </a:xfrm>
            <a:custGeom>
              <a:rect b="b" l="l" r="r" t="t"/>
              <a:pathLst>
                <a:path extrusionOk="0" h="80" w="244">
                  <a:moveTo>
                    <a:pt x="0" y="1"/>
                  </a:moveTo>
                  <a:lnTo>
                    <a:pt x="0" y="27"/>
                  </a:lnTo>
                  <a:cubicBezTo>
                    <a:pt x="26" y="27"/>
                    <a:pt x="26" y="53"/>
                    <a:pt x="53" y="80"/>
                  </a:cubicBezTo>
                  <a:cubicBezTo>
                    <a:pt x="112" y="80"/>
                    <a:pt x="191" y="80"/>
                    <a:pt x="243" y="53"/>
                  </a:cubicBezTo>
                  <a:cubicBezTo>
                    <a:pt x="243" y="27"/>
                    <a:pt x="217" y="1"/>
                    <a:pt x="2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7"/>
            <p:cNvSpPr/>
            <p:nvPr/>
          </p:nvSpPr>
          <p:spPr>
            <a:xfrm>
              <a:off x="3647175" y="2756375"/>
              <a:ext cx="6275" cy="2825"/>
            </a:xfrm>
            <a:custGeom>
              <a:rect b="b" l="l" r="r" t="t"/>
              <a:pathLst>
                <a:path extrusionOk="0" h="113" w="251">
                  <a:moveTo>
                    <a:pt x="1" y="0"/>
                  </a:moveTo>
                  <a:lnTo>
                    <a:pt x="34" y="27"/>
                  </a:lnTo>
                  <a:cubicBezTo>
                    <a:pt x="60" y="60"/>
                    <a:pt x="86" y="86"/>
                    <a:pt x="113" y="112"/>
                  </a:cubicBezTo>
                  <a:lnTo>
                    <a:pt x="251" y="112"/>
                  </a:lnTo>
                  <a:lnTo>
                    <a:pt x="251" y="86"/>
                  </a:lnTo>
                  <a:cubicBezTo>
                    <a:pt x="224" y="60"/>
                    <a:pt x="224" y="60"/>
                    <a:pt x="198" y="27"/>
                  </a:cubicBezTo>
                  <a:cubicBezTo>
                    <a:pt x="165" y="27"/>
                    <a:pt x="139" y="0"/>
                    <a:pt x="13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7"/>
            <p:cNvSpPr/>
            <p:nvPr/>
          </p:nvSpPr>
          <p:spPr>
            <a:xfrm>
              <a:off x="3670525" y="2753750"/>
              <a:ext cx="6925" cy="3300"/>
            </a:xfrm>
            <a:custGeom>
              <a:rect b="b" l="l" r="r" t="t"/>
              <a:pathLst>
                <a:path extrusionOk="0" h="132" w="277">
                  <a:moveTo>
                    <a:pt x="0" y="0"/>
                  </a:moveTo>
                  <a:lnTo>
                    <a:pt x="0" y="27"/>
                  </a:lnTo>
                  <a:cubicBezTo>
                    <a:pt x="26" y="53"/>
                    <a:pt x="53" y="79"/>
                    <a:pt x="85" y="105"/>
                  </a:cubicBezTo>
                  <a:lnTo>
                    <a:pt x="85" y="132"/>
                  </a:lnTo>
                  <a:cubicBezTo>
                    <a:pt x="138" y="105"/>
                    <a:pt x="164" y="105"/>
                    <a:pt x="217" y="105"/>
                  </a:cubicBezTo>
                  <a:lnTo>
                    <a:pt x="276" y="105"/>
                  </a:lnTo>
                  <a:lnTo>
                    <a:pt x="276" y="79"/>
                  </a:lnTo>
                  <a:cubicBezTo>
                    <a:pt x="217" y="27"/>
                    <a:pt x="164" y="0"/>
                    <a:pt x="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7"/>
            <p:cNvSpPr/>
            <p:nvPr/>
          </p:nvSpPr>
          <p:spPr>
            <a:xfrm>
              <a:off x="3454975" y="2753750"/>
              <a:ext cx="299850" cy="122400"/>
            </a:xfrm>
            <a:custGeom>
              <a:rect b="b" l="l" r="r" t="t"/>
              <a:pathLst>
                <a:path extrusionOk="0" h="4896" w="11994">
                  <a:moveTo>
                    <a:pt x="2958" y="191"/>
                  </a:moveTo>
                  <a:cubicBezTo>
                    <a:pt x="2958" y="217"/>
                    <a:pt x="2958" y="217"/>
                    <a:pt x="2925" y="217"/>
                  </a:cubicBezTo>
                  <a:cubicBezTo>
                    <a:pt x="2899" y="270"/>
                    <a:pt x="2872" y="296"/>
                    <a:pt x="2820" y="329"/>
                  </a:cubicBezTo>
                  <a:cubicBezTo>
                    <a:pt x="2761" y="408"/>
                    <a:pt x="2682" y="460"/>
                    <a:pt x="2596" y="519"/>
                  </a:cubicBezTo>
                  <a:cubicBezTo>
                    <a:pt x="2570" y="519"/>
                    <a:pt x="2570" y="546"/>
                    <a:pt x="2570" y="546"/>
                  </a:cubicBezTo>
                  <a:cubicBezTo>
                    <a:pt x="2517" y="572"/>
                    <a:pt x="2491" y="598"/>
                    <a:pt x="2465" y="625"/>
                  </a:cubicBezTo>
                  <a:lnTo>
                    <a:pt x="2327" y="710"/>
                  </a:lnTo>
                  <a:lnTo>
                    <a:pt x="2189" y="822"/>
                  </a:lnTo>
                  <a:lnTo>
                    <a:pt x="2051" y="901"/>
                  </a:lnTo>
                  <a:cubicBezTo>
                    <a:pt x="1972" y="927"/>
                    <a:pt x="1913" y="953"/>
                    <a:pt x="1860" y="986"/>
                  </a:cubicBezTo>
                  <a:cubicBezTo>
                    <a:pt x="1834" y="1012"/>
                    <a:pt x="1808" y="1012"/>
                    <a:pt x="1808" y="1039"/>
                  </a:cubicBezTo>
                  <a:lnTo>
                    <a:pt x="1749" y="1039"/>
                  </a:lnTo>
                  <a:cubicBezTo>
                    <a:pt x="1696" y="1065"/>
                    <a:pt x="1643" y="1091"/>
                    <a:pt x="1611" y="1117"/>
                  </a:cubicBezTo>
                  <a:cubicBezTo>
                    <a:pt x="1643" y="1091"/>
                    <a:pt x="1696" y="1039"/>
                    <a:pt x="1775" y="986"/>
                  </a:cubicBezTo>
                  <a:cubicBezTo>
                    <a:pt x="1834" y="927"/>
                    <a:pt x="1913" y="874"/>
                    <a:pt x="1998" y="822"/>
                  </a:cubicBezTo>
                  <a:lnTo>
                    <a:pt x="2136" y="736"/>
                  </a:lnTo>
                  <a:lnTo>
                    <a:pt x="2268" y="625"/>
                  </a:lnTo>
                  <a:lnTo>
                    <a:pt x="2406" y="546"/>
                  </a:lnTo>
                  <a:cubicBezTo>
                    <a:pt x="2432" y="519"/>
                    <a:pt x="2465" y="519"/>
                    <a:pt x="2491" y="493"/>
                  </a:cubicBezTo>
                  <a:cubicBezTo>
                    <a:pt x="2517" y="460"/>
                    <a:pt x="2517" y="460"/>
                    <a:pt x="2544" y="460"/>
                  </a:cubicBezTo>
                  <a:cubicBezTo>
                    <a:pt x="2629" y="381"/>
                    <a:pt x="2708" y="329"/>
                    <a:pt x="2793" y="296"/>
                  </a:cubicBezTo>
                  <a:cubicBezTo>
                    <a:pt x="2820" y="270"/>
                    <a:pt x="2872" y="243"/>
                    <a:pt x="2899" y="217"/>
                  </a:cubicBezTo>
                  <a:cubicBezTo>
                    <a:pt x="2925" y="217"/>
                    <a:pt x="2958" y="191"/>
                    <a:pt x="2958" y="191"/>
                  </a:cubicBezTo>
                  <a:close/>
                  <a:moveTo>
                    <a:pt x="1643" y="1479"/>
                  </a:moveTo>
                  <a:lnTo>
                    <a:pt x="1670" y="1505"/>
                  </a:lnTo>
                  <a:lnTo>
                    <a:pt x="1696" y="1505"/>
                  </a:lnTo>
                  <a:lnTo>
                    <a:pt x="1722" y="1531"/>
                  </a:lnTo>
                  <a:lnTo>
                    <a:pt x="1775" y="1531"/>
                  </a:lnTo>
                  <a:cubicBezTo>
                    <a:pt x="1775" y="1558"/>
                    <a:pt x="1808" y="1558"/>
                    <a:pt x="1808" y="1584"/>
                  </a:cubicBezTo>
                  <a:cubicBezTo>
                    <a:pt x="1834" y="1584"/>
                    <a:pt x="1834" y="1610"/>
                    <a:pt x="1834" y="1610"/>
                  </a:cubicBezTo>
                  <a:lnTo>
                    <a:pt x="1834" y="1643"/>
                  </a:lnTo>
                  <a:lnTo>
                    <a:pt x="1808" y="1643"/>
                  </a:lnTo>
                  <a:cubicBezTo>
                    <a:pt x="1775" y="1610"/>
                    <a:pt x="1749" y="1610"/>
                    <a:pt x="1722" y="1610"/>
                  </a:cubicBezTo>
                  <a:lnTo>
                    <a:pt x="1696" y="1610"/>
                  </a:lnTo>
                  <a:lnTo>
                    <a:pt x="1670" y="1584"/>
                  </a:lnTo>
                  <a:lnTo>
                    <a:pt x="1643" y="1584"/>
                  </a:lnTo>
                  <a:lnTo>
                    <a:pt x="1611" y="1558"/>
                  </a:lnTo>
                  <a:cubicBezTo>
                    <a:pt x="1584" y="1558"/>
                    <a:pt x="1558" y="1558"/>
                    <a:pt x="1558" y="1531"/>
                  </a:cubicBezTo>
                  <a:cubicBezTo>
                    <a:pt x="1532" y="1531"/>
                    <a:pt x="1532" y="1531"/>
                    <a:pt x="1532" y="1505"/>
                  </a:cubicBezTo>
                  <a:lnTo>
                    <a:pt x="1505" y="1505"/>
                  </a:lnTo>
                  <a:cubicBezTo>
                    <a:pt x="1532" y="1505"/>
                    <a:pt x="1532" y="1479"/>
                    <a:pt x="1532" y="1479"/>
                  </a:cubicBezTo>
                  <a:close/>
                  <a:moveTo>
                    <a:pt x="1394" y="1748"/>
                  </a:moveTo>
                  <a:cubicBezTo>
                    <a:pt x="1420" y="1748"/>
                    <a:pt x="1446" y="1775"/>
                    <a:pt x="1479" y="1775"/>
                  </a:cubicBezTo>
                  <a:lnTo>
                    <a:pt x="1532" y="1775"/>
                  </a:lnTo>
                  <a:lnTo>
                    <a:pt x="1558" y="1807"/>
                  </a:lnTo>
                  <a:lnTo>
                    <a:pt x="1611" y="1807"/>
                  </a:lnTo>
                  <a:cubicBezTo>
                    <a:pt x="1611" y="1834"/>
                    <a:pt x="1643" y="1834"/>
                    <a:pt x="1643" y="1834"/>
                  </a:cubicBezTo>
                  <a:cubicBezTo>
                    <a:pt x="1670" y="1860"/>
                    <a:pt x="1696" y="1860"/>
                    <a:pt x="1722" y="1886"/>
                  </a:cubicBezTo>
                  <a:lnTo>
                    <a:pt x="1749" y="1912"/>
                  </a:lnTo>
                  <a:lnTo>
                    <a:pt x="1775" y="1912"/>
                  </a:lnTo>
                  <a:lnTo>
                    <a:pt x="1775" y="1939"/>
                  </a:lnTo>
                  <a:lnTo>
                    <a:pt x="1696" y="1939"/>
                  </a:lnTo>
                  <a:cubicBezTo>
                    <a:pt x="1670" y="1939"/>
                    <a:pt x="1643" y="1912"/>
                    <a:pt x="1611" y="1912"/>
                  </a:cubicBezTo>
                  <a:lnTo>
                    <a:pt x="1584" y="1912"/>
                  </a:lnTo>
                  <a:lnTo>
                    <a:pt x="1532" y="1886"/>
                  </a:lnTo>
                  <a:lnTo>
                    <a:pt x="1479" y="1886"/>
                  </a:lnTo>
                  <a:lnTo>
                    <a:pt x="1446" y="1860"/>
                  </a:lnTo>
                  <a:cubicBezTo>
                    <a:pt x="1420" y="1834"/>
                    <a:pt x="1394" y="1834"/>
                    <a:pt x="1367" y="1807"/>
                  </a:cubicBezTo>
                  <a:cubicBezTo>
                    <a:pt x="1367" y="1807"/>
                    <a:pt x="1341" y="1807"/>
                    <a:pt x="1341" y="1775"/>
                  </a:cubicBezTo>
                  <a:cubicBezTo>
                    <a:pt x="1367" y="1775"/>
                    <a:pt x="1367" y="1748"/>
                    <a:pt x="1394" y="1748"/>
                  </a:cubicBezTo>
                  <a:close/>
                  <a:moveTo>
                    <a:pt x="1282" y="1341"/>
                  </a:moveTo>
                  <a:lnTo>
                    <a:pt x="1282" y="1367"/>
                  </a:lnTo>
                  <a:lnTo>
                    <a:pt x="1282" y="1393"/>
                  </a:lnTo>
                  <a:cubicBezTo>
                    <a:pt x="1256" y="1393"/>
                    <a:pt x="1256" y="1420"/>
                    <a:pt x="1256" y="1446"/>
                  </a:cubicBezTo>
                  <a:cubicBezTo>
                    <a:pt x="1229" y="1505"/>
                    <a:pt x="1203" y="1531"/>
                    <a:pt x="1177" y="1584"/>
                  </a:cubicBezTo>
                  <a:lnTo>
                    <a:pt x="1151" y="1610"/>
                  </a:lnTo>
                  <a:cubicBezTo>
                    <a:pt x="1151" y="1643"/>
                    <a:pt x="1151" y="1643"/>
                    <a:pt x="1118" y="1669"/>
                  </a:cubicBezTo>
                  <a:lnTo>
                    <a:pt x="1091" y="1748"/>
                  </a:lnTo>
                  <a:lnTo>
                    <a:pt x="1039" y="1807"/>
                  </a:lnTo>
                  <a:lnTo>
                    <a:pt x="986" y="1886"/>
                  </a:lnTo>
                  <a:lnTo>
                    <a:pt x="875" y="1998"/>
                  </a:lnTo>
                  <a:cubicBezTo>
                    <a:pt x="875" y="2024"/>
                    <a:pt x="848" y="2050"/>
                    <a:pt x="822" y="2050"/>
                  </a:cubicBezTo>
                  <a:lnTo>
                    <a:pt x="822" y="2077"/>
                  </a:lnTo>
                  <a:lnTo>
                    <a:pt x="789" y="2077"/>
                  </a:lnTo>
                  <a:lnTo>
                    <a:pt x="822" y="2050"/>
                  </a:lnTo>
                  <a:cubicBezTo>
                    <a:pt x="822" y="2024"/>
                    <a:pt x="822" y="1998"/>
                    <a:pt x="848" y="1972"/>
                  </a:cubicBezTo>
                  <a:cubicBezTo>
                    <a:pt x="848" y="1939"/>
                    <a:pt x="875" y="1886"/>
                    <a:pt x="901" y="1834"/>
                  </a:cubicBezTo>
                  <a:lnTo>
                    <a:pt x="953" y="1748"/>
                  </a:lnTo>
                  <a:lnTo>
                    <a:pt x="986" y="1696"/>
                  </a:lnTo>
                  <a:lnTo>
                    <a:pt x="1039" y="1610"/>
                  </a:lnTo>
                  <a:cubicBezTo>
                    <a:pt x="1065" y="1584"/>
                    <a:pt x="1065" y="1584"/>
                    <a:pt x="1091" y="1558"/>
                  </a:cubicBezTo>
                  <a:lnTo>
                    <a:pt x="1091" y="1531"/>
                  </a:lnTo>
                  <a:cubicBezTo>
                    <a:pt x="1151" y="1505"/>
                    <a:pt x="1177" y="1446"/>
                    <a:pt x="1203" y="1420"/>
                  </a:cubicBezTo>
                  <a:cubicBezTo>
                    <a:pt x="1229" y="1393"/>
                    <a:pt x="1256" y="1393"/>
                    <a:pt x="1256" y="1367"/>
                  </a:cubicBezTo>
                  <a:cubicBezTo>
                    <a:pt x="1256" y="1367"/>
                    <a:pt x="1282" y="1367"/>
                    <a:pt x="1282" y="1341"/>
                  </a:cubicBezTo>
                  <a:close/>
                  <a:moveTo>
                    <a:pt x="1229" y="2077"/>
                  </a:moveTo>
                  <a:cubicBezTo>
                    <a:pt x="1256" y="2077"/>
                    <a:pt x="1315" y="2077"/>
                    <a:pt x="1341" y="2103"/>
                  </a:cubicBezTo>
                  <a:lnTo>
                    <a:pt x="1420" y="2103"/>
                  </a:lnTo>
                  <a:lnTo>
                    <a:pt x="1479" y="2136"/>
                  </a:lnTo>
                  <a:lnTo>
                    <a:pt x="1558" y="2162"/>
                  </a:lnTo>
                  <a:lnTo>
                    <a:pt x="1584" y="2188"/>
                  </a:lnTo>
                  <a:lnTo>
                    <a:pt x="1611" y="2188"/>
                  </a:lnTo>
                  <a:cubicBezTo>
                    <a:pt x="1643" y="2215"/>
                    <a:pt x="1696" y="2241"/>
                    <a:pt x="1722" y="2241"/>
                  </a:cubicBezTo>
                  <a:cubicBezTo>
                    <a:pt x="1749" y="2267"/>
                    <a:pt x="1749" y="2267"/>
                    <a:pt x="1775" y="2300"/>
                  </a:cubicBezTo>
                  <a:lnTo>
                    <a:pt x="1808" y="2326"/>
                  </a:lnTo>
                  <a:lnTo>
                    <a:pt x="1775" y="2326"/>
                  </a:lnTo>
                  <a:cubicBezTo>
                    <a:pt x="1775" y="2326"/>
                    <a:pt x="1775" y="2300"/>
                    <a:pt x="1749" y="2300"/>
                  </a:cubicBezTo>
                  <a:lnTo>
                    <a:pt x="1696" y="2300"/>
                  </a:lnTo>
                  <a:cubicBezTo>
                    <a:pt x="1670" y="2300"/>
                    <a:pt x="1611" y="2300"/>
                    <a:pt x="1584" y="2267"/>
                  </a:cubicBezTo>
                  <a:lnTo>
                    <a:pt x="1558" y="2267"/>
                  </a:lnTo>
                  <a:cubicBezTo>
                    <a:pt x="1532" y="2267"/>
                    <a:pt x="1532" y="2267"/>
                    <a:pt x="1505" y="2241"/>
                  </a:cubicBezTo>
                  <a:lnTo>
                    <a:pt x="1446" y="2241"/>
                  </a:lnTo>
                  <a:lnTo>
                    <a:pt x="1394" y="2215"/>
                  </a:lnTo>
                  <a:lnTo>
                    <a:pt x="1315" y="2188"/>
                  </a:lnTo>
                  <a:cubicBezTo>
                    <a:pt x="1282" y="2162"/>
                    <a:pt x="1256" y="2136"/>
                    <a:pt x="1203" y="2136"/>
                  </a:cubicBezTo>
                  <a:cubicBezTo>
                    <a:pt x="1203" y="2103"/>
                    <a:pt x="1177" y="2103"/>
                    <a:pt x="1177" y="2103"/>
                  </a:cubicBezTo>
                  <a:lnTo>
                    <a:pt x="1151" y="2077"/>
                  </a:lnTo>
                  <a:close/>
                  <a:moveTo>
                    <a:pt x="10350" y="2050"/>
                  </a:moveTo>
                  <a:cubicBezTo>
                    <a:pt x="10317" y="2050"/>
                    <a:pt x="10317" y="2077"/>
                    <a:pt x="10291" y="2077"/>
                  </a:cubicBezTo>
                  <a:cubicBezTo>
                    <a:pt x="10239" y="2103"/>
                    <a:pt x="10186" y="2136"/>
                    <a:pt x="10127" y="2136"/>
                  </a:cubicBezTo>
                  <a:cubicBezTo>
                    <a:pt x="10048" y="2188"/>
                    <a:pt x="9936" y="2215"/>
                    <a:pt x="9825" y="2241"/>
                  </a:cubicBezTo>
                  <a:lnTo>
                    <a:pt x="9634" y="2300"/>
                  </a:lnTo>
                  <a:lnTo>
                    <a:pt x="9443" y="2353"/>
                  </a:lnTo>
                  <a:lnTo>
                    <a:pt x="9279" y="2379"/>
                  </a:lnTo>
                  <a:cubicBezTo>
                    <a:pt x="9227" y="2379"/>
                    <a:pt x="9200" y="2405"/>
                    <a:pt x="9141" y="2405"/>
                  </a:cubicBezTo>
                  <a:lnTo>
                    <a:pt x="9089" y="2405"/>
                  </a:lnTo>
                  <a:cubicBezTo>
                    <a:pt x="8977" y="2432"/>
                    <a:pt x="8872" y="2464"/>
                    <a:pt x="8760" y="2464"/>
                  </a:cubicBezTo>
                  <a:lnTo>
                    <a:pt x="8622" y="2464"/>
                  </a:lnTo>
                  <a:cubicBezTo>
                    <a:pt x="8648" y="2432"/>
                    <a:pt x="8707" y="2432"/>
                    <a:pt x="8760" y="2405"/>
                  </a:cubicBezTo>
                  <a:cubicBezTo>
                    <a:pt x="8872" y="2379"/>
                    <a:pt x="8977" y="2353"/>
                    <a:pt x="9062" y="2326"/>
                  </a:cubicBezTo>
                  <a:lnTo>
                    <a:pt x="9141" y="2326"/>
                  </a:lnTo>
                  <a:cubicBezTo>
                    <a:pt x="9167" y="2300"/>
                    <a:pt x="9200" y="2300"/>
                    <a:pt x="9253" y="2300"/>
                  </a:cubicBezTo>
                  <a:lnTo>
                    <a:pt x="9443" y="2241"/>
                  </a:lnTo>
                  <a:lnTo>
                    <a:pt x="9608" y="2215"/>
                  </a:lnTo>
                  <a:lnTo>
                    <a:pt x="9798" y="2162"/>
                  </a:lnTo>
                  <a:cubicBezTo>
                    <a:pt x="9884" y="2136"/>
                    <a:pt x="9989" y="2103"/>
                    <a:pt x="10101" y="2103"/>
                  </a:cubicBezTo>
                  <a:cubicBezTo>
                    <a:pt x="10153" y="2077"/>
                    <a:pt x="10212" y="2077"/>
                    <a:pt x="10265" y="2077"/>
                  </a:cubicBezTo>
                  <a:cubicBezTo>
                    <a:pt x="10291" y="2050"/>
                    <a:pt x="10317" y="2050"/>
                    <a:pt x="10350" y="2050"/>
                  </a:cubicBezTo>
                  <a:close/>
                  <a:moveTo>
                    <a:pt x="8596" y="2464"/>
                  </a:moveTo>
                  <a:cubicBezTo>
                    <a:pt x="8569" y="2464"/>
                    <a:pt x="8543" y="2491"/>
                    <a:pt x="8543" y="2491"/>
                  </a:cubicBezTo>
                  <a:lnTo>
                    <a:pt x="8510" y="2491"/>
                  </a:lnTo>
                  <a:cubicBezTo>
                    <a:pt x="8510" y="2491"/>
                    <a:pt x="8510" y="2464"/>
                    <a:pt x="8543" y="2464"/>
                  </a:cubicBezTo>
                  <a:close/>
                  <a:moveTo>
                    <a:pt x="10541" y="2188"/>
                  </a:moveTo>
                  <a:cubicBezTo>
                    <a:pt x="10482" y="2215"/>
                    <a:pt x="10429" y="2241"/>
                    <a:pt x="10377" y="2267"/>
                  </a:cubicBezTo>
                  <a:cubicBezTo>
                    <a:pt x="10350" y="2267"/>
                    <a:pt x="10291" y="2300"/>
                    <a:pt x="10239" y="2326"/>
                  </a:cubicBezTo>
                  <a:cubicBezTo>
                    <a:pt x="10212" y="2353"/>
                    <a:pt x="10186" y="2353"/>
                    <a:pt x="10186" y="2353"/>
                  </a:cubicBezTo>
                  <a:lnTo>
                    <a:pt x="10153" y="2379"/>
                  </a:lnTo>
                  <a:cubicBezTo>
                    <a:pt x="10127" y="2379"/>
                    <a:pt x="10074" y="2405"/>
                    <a:pt x="10048" y="2405"/>
                  </a:cubicBezTo>
                  <a:cubicBezTo>
                    <a:pt x="10022" y="2432"/>
                    <a:pt x="9963" y="2464"/>
                    <a:pt x="9936" y="2464"/>
                  </a:cubicBezTo>
                  <a:cubicBezTo>
                    <a:pt x="9884" y="2491"/>
                    <a:pt x="9825" y="2491"/>
                    <a:pt x="9798" y="2517"/>
                  </a:cubicBezTo>
                  <a:cubicBezTo>
                    <a:pt x="9772" y="2517"/>
                    <a:pt x="9719" y="2543"/>
                    <a:pt x="9693" y="2543"/>
                  </a:cubicBezTo>
                  <a:lnTo>
                    <a:pt x="9660" y="2543"/>
                  </a:lnTo>
                  <a:cubicBezTo>
                    <a:pt x="9581" y="2570"/>
                    <a:pt x="9496" y="2570"/>
                    <a:pt x="9443" y="2596"/>
                  </a:cubicBezTo>
                  <a:lnTo>
                    <a:pt x="9279" y="2596"/>
                  </a:lnTo>
                  <a:cubicBezTo>
                    <a:pt x="9279" y="2596"/>
                    <a:pt x="9305" y="2596"/>
                    <a:pt x="9332" y="2570"/>
                  </a:cubicBezTo>
                  <a:cubicBezTo>
                    <a:pt x="9365" y="2570"/>
                    <a:pt x="9391" y="2543"/>
                    <a:pt x="9417" y="2543"/>
                  </a:cubicBezTo>
                  <a:lnTo>
                    <a:pt x="9634" y="2464"/>
                  </a:lnTo>
                  <a:cubicBezTo>
                    <a:pt x="9660" y="2464"/>
                    <a:pt x="9693" y="2464"/>
                    <a:pt x="9693" y="2432"/>
                  </a:cubicBezTo>
                  <a:lnTo>
                    <a:pt x="9772" y="2432"/>
                  </a:lnTo>
                  <a:cubicBezTo>
                    <a:pt x="9798" y="2405"/>
                    <a:pt x="9857" y="2405"/>
                    <a:pt x="9884" y="2379"/>
                  </a:cubicBezTo>
                  <a:cubicBezTo>
                    <a:pt x="9936" y="2353"/>
                    <a:pt x="9963" y="2353"/>
                    <a:pt x="10022" y="2326"/>
                  </a:cubicBezTo>
                  <a:cubicBezTo>
                    <a:pt x="10048" y="2326"/>
                    <a:pt x="10074" y="2300"/>
                    <a:pt x="10101" y="2300"/>
                  </a:cubicBezTo>
                  <a:lnTo>
                    <a:pt x="10127" y="2300"/>
                  </a:lnTo>
                  <a:cubicBezTo>
                    <a:pt x="10239" y="2241"/>
                    <a:pt x="10291" y="2215"/>
                    <a:pt x="10350" y="2215"/>
                  </a:cubicBezTo>
                  <a:cubicBezTo>
                    <a:pt x="10429" y="2188"/>
                    <a:pt x="10482" y="2188"/>
                    <a:pt x="10515" y="2188"/>
                  </a:cubicBezTo>
                  <a:close/>
                  <a:moveTo>
                    <a:pt x="10896" y="2326"/>
                  </a:moveTo>
                  <a:cubicBezTo>
                    <a:pt x="10896" y="2353"/>
                    <a:pt x="10869" y="2353"/>
                    <a:pt x="10869" y="2353"/>
                  </a:cubicBezTo>
                  <a:lnTo>
                    <a:pt x="10843" y="2353"/>
                  </a:lnTo>
                  <a:cubicBezTo>
                    <a:pt x="10843" y="2379"/>
                    <a:pt x="10810" y="2379"/>
                    <a:pt x="10784" y="2405"/>
                  </a:cubicBezTo>
                  <a:cubicBezTo>
                    <a:pt x="10758" y="2405"/>
                    <a:pt x="10705" y="2432"/>
                    <a:pt x="10679" y="2464"/>
                  </a:cubicBezTo>
                  <a:lnTo>
                    <a:pt x="10620" y="2491"/>
                  </a:lnTo>
                  <a:lnTo>
                    <a:pt x="10541" y="2543"/>
                  </a:lnTo>
                  <a:lnTo>
                    <a:pt x="10455" y="2570"/>
                  </a:lnTo>
                  <a:lnTo>
                    <a:pt x="10429" y="2570"/>
                  </a:lnTo>
                  <a:lnTo>
                    <a:pt x="10403" y="2596"/>
                  </a:lnTo>
                  <a:cubicBezTo>
                    <a:pt x="10350" y="2596"/>
                    <a:pt x="10317" y="2629"/>
                    <a:pt x="10265" y="2629"/>
                  </a:cubicBezTo>
                  <a:cubicBezTo>
                    <a:pt x="10239" y="2655"/>
                    <a:pt x="10239" y="2655"/>
                    <a:pt x="10212" y="2655"/>
                  </a:cubicBezTo>
                  <a:lnTo>
                    <a:pt x="10186" y="2655"/>
                  </a:lnTo>
                  <a:cubicBezTo>
                    <a:pt x="10212" y="2629"/>
                    <a:pt x="10239" y="2596"/>
                    <a:pt x="10239" y="2596"/>
                  </a:cubicBezTo>
                  <a:cubicBezTo>
                    <a:pt x="10291" y="2570"/>
                    <a:pt x="10317" y="2543"/>
                    <a:pt x="10350" y="2517"/>
                  </a:cubicBezTo>
                  <a:cubicBezTo>
                    <a:pt x="10377" y="2517"/>
                    <a:pt x="10377" y="2517"/>
                    <a:pt x="10377" y="2491"/>
                  </a:cubicBezTo>
                  <a:cubicBezTo>
                    <a:pt x="10403" y="2491"/>
                    <a:pt x="10403" y="2491"/>
                    <a:pt x="10429" y="2464"/>
                  </a:cubicBezTo>
                  <a:lnTo>
                    <a:pt x="10482" y="2432"/>
                  </a:lnTo>
                  <a:lnTo>
                    <a:pt x="10567" y="2405"/>
                  </a:lnTo>
                  <a:lnTo>
                    <a:pt x="10646" y="2379"/>
                  </a:lnTo>
                  <a:cubicBezTo>
                    <a:pt x="10705" y="2379"/>
                    <a:pt x="10731" y="2353"/>
                    <a:pt x="10784" y="2353"/>
                  </a:cubicBezTo>
                  <a:lnTo>
                    <a:pt x="10843" y="2353"/>
                  </a:lnTo>
                  <a:cubicBezTo>
                    <a:pt x="10869" y="2353"/>
                    <a:pt x="10869" y="2353"/>
                    <a:pt x="10869" y="2326"/>
                  </a:cubicBezTo>
                  <a:close/>
                  <a:moveTo>
                    <a:pt x="986" y="2379"/>
                  </a:moveTo>
                  <a:cubicBezTo>
                    <a:pt x="1039" y="2379"/>
                    <a:pt x="1091" y="2405"/>
                    <a:pt x="1151" y="2405"/>
                  </a:cubicBezTo>
                  <a:lnTo>
                    <a:pt x="1256" y="2432"/>
                  </a:lnTo>
                  <a:lnTo>
                    <a:pt x="1367" y="2464"/>
                  </a:lnTo>
                  <a:lnTo>
                    <a:pt x="1479" y="2491"/>
                  </a:lnTo>
                  <a:cubicBezTo>
                    <a:pt x="1479" y="2491"/>
                    <a:pt x="1505" y="2517"/>
                    <a:pt x="1532" y="2517"/>
                  </a:cubicBezTo>
                  <a:lnTo>
                    <a:pt x="1558" y="2517"/>
                  </a:lnTo>
                  <a:cubicBezTo>
                    <a:pt x="1611" y="2543"/>
                    <a:pt x="1670" y="2570"/>
                    <a:pt x="1722" y="2596"/>
                  </a:cubicBezTo>
                  <a:cubicBezTo>
                    <a:pt x="1749" y="2629"/>
                    <a:pt x="1808" y="2629"/>
                    <a:pt x="1808" y="2655"/>
                  </a:cubicBezTo>
                  <a:lnTo>
                    <a:pt x="1834" y="2655"/>
                  </a:lnTo>
                  <a:cubicBezTo>
                    <a:pt x="1860" y="2655"/>
                    <a:pt x="1860" y="2655"/>
                    <a:pt x="1860" y="2681"/>
                  </a:cubicBezTo>
                  <a:lnTo>
                    <a:pt x="1834" y="2681"/>
                  </a:lnTo>
                  <a:cubicBezTo>
                    <a:pt x="1834" y="2655"/>
                    <a:pt x="1808" y="2655"/>
                    <a:pt x="1808" y="2655"/>
                  </a:cubicBezTo>
                  <a:lnTo>
                    <a:pt x="1722" y="2655"/>
                  </a:lnTo>
                  <a:cubicBezTo>
                    <a:pt x="1670" y="2629"/>
                    <a:pt x="1584" y="2629"/>
                    <a:pt x="1532" y="2596"/>
                  </a:cubicBezTo>
                  <a:lnTo>
                    <a:pt x="1446" y="2596"/>
                  </a:lnTo>
                  <a:lnTo>
                    <a:pt x="1341" y="2570"/>
                  </a:lnTo>
                  <a:lnTo>
                    <a:pt x="1229" y="2517"/>
                  </a:lnTo>
                  <a:lnTo>
                    <a:pt x="1151" y="2491"/>
                  </a:lnTo>
                  <a:cubicBezTo>
                    <a:pt x="1065" y="2464"/>
                    <a:pt x="1013" y="2464"/>
                    <a:pt x="953" y="2432"/>
                  </a:cubicBezTo>
                  <a:cubicBezTo>
                    <a:pt x="927" y="2405"/>
                    <a:pt x="901" y="2405"/>
                    <a:pt x="875" y="2405"/>
                  </a:cubicBezTo>
                  <a:cubicBezTo>
                    <a:pt x="875" y="2379"/>
                    <a:pt x="848" y="2379"/>
                    <a:pt x="848" y="2379"/>
                  </a:cubicBezTo>
                  <a:close/>
                  <a:moveTo>
                    <a:pt x="10186" y="2655"/>
                  </a:moveTo>
                  <a:cubicBezTo>
                    <a:pt x="10186" y="2681"/>
                    <a:pt x="10186" y="2681"/>
                    <a:pt x="10153" y="2681"/>
                  </a:cubicBezTo>
                  <a:lnTo>
                    <a:pt x="10186" y="2655"/>
                  </a:lnTo>
                  <a:close/>
                  <a:moveTo>
                    <a:pt x="11060" y="2517"/>
                  </a:moveTo>
                  <a:lnTo>
                    <a:pt x="11086" y="2543"/>
                  </a:lnTo>
                  <a:cubicBezTo>
                    <a:pt x="11086" y="2570"/>
                    <a:pt x="11086" y="2570"/>
                    <a:pt x="11060" y="2570"/>
                  </a:cubicBezTo>
                  <a:cubicBezTo>
                    <a:pt x="11034" y="2596"/>
                    <a:pt x="11007" y="2596"/>
                    <a:pt x="11007" y="2629"/>
                  </a:cubicBezTo>
                  <a:lnTo>
                    <a:pt x="10948" y="2629"/>
                  </a:lnTo>
                  <a:lnTo>
                    <a:pt x="10922" y="2655"/>
                  </a:lnTo>
                  <a:lnTo>
                    <a:pt x="10869" y="2681"/>
                  </a:lnTo>
                  <a:lnTo>
                    <a:pt x="10843" y="2681"/>
                  </a:lnTo>
                  <a:cubicBezTo>
                    <a:pt x="10810" y="2681"/>
                    <a:pt x="10784" y="2708"/>
                    <a:pt x="10758" y="2708"/>
                  </a:cubicBezTo>
                  <a:lnTo>
                    <a:pt x="10705" y="2708"/>
                  </a:lnTo>
                  <a:lnTo>
                    <a:pt x="10705" y="2681"/>
                  </a:lnTo>
                  <a:cubicBezTo>
                    <a:pt x="10705" y="2681"/>
                    <a:pt x="10731" y="2681"/>
                    <a:pt x="10731" y="2655"/>
                  </a:cubicBezTo>
                  <a:cubicBezTo>
                    <a:pt x="10758" y="2655"/>
                    <a:pt x="10758" y="2629"/>
                    <a:pt x="10784" y="2596"/>
                  </a:cubicBezTo>
                  <a:lnTo>
                    <a:pt x="10810" y="2596"/>
                  </a:lnTo>
                  <a:lnTo>
                    <a:pt x="10843" y="2570"/>
                  </a:lnTo>
                  <a:lnTo>
                    <a:pt x="10869" y="2570"/>
                  </a:lnTo>
                  <a:lnTo>
                    <a:pt x="10922" y="2543"/>
                  </a:lnTo>
                  <a:lnTo>
                    <a:pt x="10975" y="2543"/>
                  </a:lnTo>
                  <a:cubicBezTo>
                    <a:pt x="11007" y="2543"/>
                    <a:pt x="11007" y="2517"/>
                    <a:pt x="11034" y="2517"/>
                  </a:cubicBezTo>
                  <a:close/>
                  <a:moveTo>
                    <a:pt x="11336" y="2708"/>
                  </a:moveTo>
                  <a:lnTo>
                    <a:pt x="11336" y="2734"/>
                  </a:lnTo>
                  <a:cubicBezTo>
                    <a:pt x="11303" y="2734"/>
                    <a:pt x="11303" y="2760"/>
                    <a:pt x="11303" y="2760"/>
                  </a:cubicBezTo>
                  <a:lnTo>
                    <a:pt x="11277" y="2793"/>
                  </a:lnTo>
                  <a:lnTo>
                    <a:pt x="11251" y="2819"/>
                  </a:lnTo>
                  <a:lnTo>
                    <a:pt x="11224" y="2819"/>
                  </a:lnTo>
                  <a:lnTo>
                    <a:pt x="11198" y="2846"/>
                  </a:lnTo>
                  <a:lnTo>
                    <a:pt x="11086" y="2846"/>
                  </a:lnTo>
                  <a:lnTo>
                    <a:pt x="11086" y="2819"/>
                  </a:lnTo>
                  <a:cubicBezTo>
                    <a:pt x="11113" y="2793"/>
                    <a:pt x="11113" y="2793"/>
                    <a:pt x="11139" y="2760"/>
                  </a:cubicBezTo>
                  <a:lnTo>
                    <a:pt x="11172" y="2734"/>
                  </a:lnTo>
                  <a:lnTo>
                    <a:pt x="11198" y="2734"/>
                  </a:lnTo>
                  <a:lnTo>
                    <a:pt x="11224" y="2708"/>
                  </a:lnTo>
                  <a:close/>
                  <a:moveTo>
                    <a:pt x="901" y="2681"/>
                  </a:moveTo>
                  <a:cubicBezTo>
                    <a:pt x="986" y="2708"/>
                    <a:pt x="1065" y="2708"/>
                    <a:pt x="1151" y="2734"/>
                  </a:cubicBezTo>
                  <a:lnTo>
                    <a:pt x="1315" y="2760"/>
                  </a:lnTo>
                  <a:lnTo>
                    <a:pt x="1446" y="2819"/>
                  </a:lnTo>
                  <a:lnTo>
                    <a:pt x="1611" y="2846"/>
                  </a:lnTo>
                  <a:cubicBezTo>
                    <a:pt x="1643" y="2872"/>
                    <a:pt x="1670" y="2872"/>
                    <a:pt x="1696" y="2872"/>
                  </a:cubicBezTo>
                  <a:cubicBezTo>
                    <a:pt x="1722" y="2898"/>
                    <a:pt x="1722" y="2898"/>
                    <a:pt x="1749" y="2898"/>
                  </a:cubicBezTo>
                  <a:cubicBezTo>
                    <a:pt x="1834" y="2924"/>
                    <a:pt x="1939" y="2957"/>
                    <a:pt x="1998" y="2984"/>
                  </a:cubicBezTo>
                  <a:cubicBezTo>
                    <a:pt x="2051" y="3010"/>
                    <a:pt x="2103" y="3036"/>
                    <a:pt x="2136" y="3036"/>
                  </a:cubicBezTo>
                  <a:cubicBezTo>
                    <a:pt x="2163" y="3036"/>
                    <a:pt x="2163" y="3062"/>
                    <a:pt x="2189" y="3062"/>
                  </a:cubicBezTo>
                  <a:lnTo>
                    <a:pt x="2103" y="3062"/>
                  </a:lnTo>
                  <a:cubicBezTo>
                    <a:pt x="2077" y="3062"/>
                    <a:pt x="2025" y="3036"/>
                    <a:pt x="1998" y="3036"/>
                  </a:cubicBezTo>
                  <a:cubicBezTo>
                    <a:pt x="1913" y="3010"/>
                    <a:pt x="1808" y="3010"/>
                    <a:pt x="1722" y="2984"/>
                  </a:cubicBezTo>
                  <a:lnTo>
                    <a:pt x="1670" y="2984"/>
                  </a:lnTo>
                  <a:cubicBezTo>
                    <a:pt x="1643" y="2957"/>
                    <a:pt x="1611" y="2957"/>
                    <a:pt x="1584" y="2957"/>
                  </a:cubicBezTo>
                  <a:lnTo>
                    <a:pt x="1420" y="2898"/>
                  </a:lnTo>
                  <a:lnTo>
                    <a:pt x="1282" y="2872"/>
                  </a:lnTo>
                  <a:lnTo>
                    <a:pt x="1151" y="2819"/>
                  </a:lnTo>
                  <a:cubicBezTo>
                    <a:pt x="1039" y="2793"/>
                    <a:pt x="953" y="2760"/>
                    <a:pt x="875" y="2734"/>
                  </a:cubicBezTo>
                  <a:cubicBezTo>
                    <a:pt x="848" y="2734"/>
                    <a:pt x="789" y="2708"/>
                    <a:pt x="763" y="2708"/>
                  </a:cubicBezTo>
                  <a:cubicBezTo>
                    <a:pt x="737" y="2681"/>
                    <a:pt x="710" y="2681"/>
                    <a:pt x="710" y="2681"/>
                  </a:cubicBezTo>
                  <a:close/>
                  <a:moveTo>
                    <a:pt x="763" y="2957"/>
                  </a:moveTo>
                  <a:cubicBezTo>
                    <a:pt x="822" y="2957"/>
                    <a:pt x="848" y="2984"/>
                    <a:pt x="901" y="2984"/>
                  </a:cubicBezTo>
                  <a:cubicBezTo>
                    <a:pt x="953" y="3010"/>
                    <a:pt x="1039" y="3010"/>
                    <a:pt x="1091" y="3036"/>
                  </a:cubicBezTo>
                  <a:cubicBezTo>
                    <a:pt x="1282" y="3062"/>
                    <a:pt x="1420" y="3122"/>
                    <a:pt x="1584" y="3148"/>
                  </a:cubicBezTo>
                  <a:lnTo>
                    <a:pt x="1834" y="3227"/>
                  </a:lnTo>
                  <a:lnTo>
                    <a:pt x="2103" y="3312"/>
                  </a:lnTo>
                  <a:lnTo>
                    <a:pt x="2379" y="3365"/>
                  </a:lnTo>
                  <a:cubicBezTo>
                    <a:pt x="2432" y="3391"/>
                    <a:pt x="2491" y="3391"/>
                    <a:pt x="2544" y="3417"/>
                  </a:cubicBezTo>
                  <a:cubicBezTo>
                    <a:pt x="2570" y="3417"/>
                    <a:pt x="2629" y="3417"/>
                    <a:pt x="2655" y="3450"/>
                  </a:cubicBezTo>
                  <a:cubicBezTo>
                    <a:pt x="2793" y="3476"/>
                    <a:pt x="2958" y="3529"/>
                    <a:pt x="3122" y="3582"/>
                  </a:cubicBezTo>
                  <a:cubicBezTo>
                    <a:pt x="3201" y="3582"/>
                    <a:pt x="3286" y="3614"/>
                    <a:pt x="3339" y="3641"/>
                  </a:cubicBezTo>
                  <a:cubicBezTo>
                    <a:pt x="3365" y="3641"/>
                    <a:pt x="3418" y="3667"/>
                    <a:pt x="3450" y="3667"/>
                  </a:cubicBezTo>
                  <a:lnTo>
                    <a:pt x="3365" y="3667"/>
                  </a:lnTo>
                  <a:cubicBezTo>
                    <a:pt x="3312" y="3667"/>
                    <a:pt x="3201" y="3641"/>
                    <a:pt x="3122" y="3614"/>
                  </a:cubicBezTo>
                  <a:cubicBezTo>
                    <a:pt x="2984" y="3614"/>
                    <a:pt x="2820" y="3555"/>
                    <a:pt x="2629" y="3529"/>
                  </a:cubicBezTo>
                  <a:cubicBezTo>
                    <a:pt x="2596" y="3529"/>
                    <a:pt x="2570" y="3503"/>
                    <a:pt x="2544" y="3503"/>
                  </a:cubicBezTo>
                  <a:cubicBezTo>
                    <a:pt x="2491" y="3503"/>
                    <a:pt x="2432" y="3476"/>
                    <a:pt x="2353" y="3476"/>
                  </a:cubicBezTo>
                  <a:lnTo>
                    <a:pt x="2077" y="3391"/>
                  </a:lnTo>
                  <a:lnTo>
                    <a:pt x="1808" y="3312"/>
                  </a:lnTo>
                  <a:lnTo>
                    <a:pt x="1558" y="3227"/>
                  </a:lnTo>
                  <a:cubicBezTo>
                    <a:pt x="1367" y="3174"/>
                    <a:pt x="1229" y="3122"/>
                    <a:pt x="1091" y="3089"/>
                  </a:cubicBezTo>
                  <a:cubicBezTo>
                    <a:pt x="986" y="3036"/>
                    <a:pt x="901" y="3010"/>
                    <a:pt x="848" y="2984"/>
                  </a:cubicBezTo>
                  <a:cubicBezTo>
                    <a:pt x="822" y="2984"/>
                    <a:pt x="789" y="2957"/>
                    <a:pt x="763" y="2957"/>
                  </a:cubicBezTo>
                  <a:close/>
                  <a:moveTo>
                    <a:pt x="5284" y="329"/>
                  </a:moveTo>
                  <a:cubicBezTo>
                    <a:pt x="5363" y="329"/>
                    <a:pt x="5474" y="355"/>
                    <a:pt x="5553" y="355"/>
                  </a:cubicBezTo>
                  <a:lnTo>
                    <a:pt x="5586" y="381"/>
                  </a:lnTo>
                  <a:lnTo>
                    <a:pt x="5225" y="381"/>
                  </a:lnTo>
                  <a:cubicBezTo>
                    <a:pt x="5198" y="381"/>
                    <a:pt x="5172" y="408"/>
                    <a:pt x="5172" y="408"/>
                  </a:cubicBezTo>
                  <a:lnTo>
                    <a:pt x="5172" y="434"/>
                  </a:lnTo>
                  <a:lnTo>
                    <a:pt x="5172" y="460"/>
                  </a:lnTo>
                  <a:lnTo>
                    <a:pt x="5172" y="493"/>
                  </a:lnTo>
                  <a:lnTo>
                    <a:pt x="5146" y="493"/>
                  </a:lnTo>
                  <a:lnTo>
                    <a:pt x="5146" y="572"/>
                  </a:lnTo>
                  <a:cubicBezTo>
                    <a:pt x="5120" y="684"/>
                    <a:pt x="5120" y="789"/>
                    <a:pt x="5093" y="874"/>
                  </a:cubicBezTo>
                  <a:lnTo>
                    <a:pt x="5034" y="1479"/>
                  </a:lnTo>
                  <a:lnTo>
                    <a:pt x="4955" y="2077"/>
                  </a:lnTo>
                  <a:lnTo>
                    <a:pt x="4929" y="2162"/>
                  </a:lnTo>
                  <a:lnTo>
                    <a:pt x="4929" y="2241"/>
                  </a:lnTo>
                  <a:lnTo>
                    <a:pt x="4929" y="2379"/>
                  </a:lnTo>
                  <a:cubicBezTo>
                    <a:pt x="4929" y="2432"/>
                    <a:pt x="4955" y="2491"/>
                    <a:pt x="4955" y="2517"/>
                  </a:cubicBezTo>
                  <a:cubicBezTo>
                    <a:pt x="4955" y="2543"/>
                    <a:pt x="4982" y="2570"/>
                    <a:pt x="4982" y="2596"/>
                  </a:cubicBezTo>
                  <a:lnTo>
                    <a:pt x="4982" y="2629"/>
                  </a:lnTo>
                  <a:cubicBezTo>
                    <a:pt x="4982" y="2655"/>
                    <a:pt x="4982" y="2655"/>
                    <a:pt x="5008" y="2655"/>
                  </a:cubicBezTo>
                  <a:lnTo>
                    <a:pt x="5008" y="2681"/>
                  </a:lnTo>
                  <a:cubicBezTo>
                    <a:pt x="5008" y="2760"/>
                    <a:pt x="5034" y="2872"/>
                    <a:pt x="5060" y="2984"/>
                  </a:cubicBezTo>
                  <a:cubicBezTo>
                    <a:pt x="5060" y="3062"/>
                    <a:pt x="5093" y="3174"/>
                    <a:pt x="5120" y="3286"/>
                  </a:cubicBezTo>
                  <a:lnTo>
                    <a:pt x="5120" y="3338"/>
                  </a:lnTo>
                  <a:cubicBezTo>
                    <a:pt x="5120" y="3417"/>
                    <a:pt x="5146" y="3503"/>
                    <a:pt x="5146" y="3582"/>
                  </a:cubicBezTo>
                  <a:lnTo>
                    <a:pt x="5146" y="3884"/>
                  </a:lnTo>
                  <a:lnTo>
                    <a:pt x="5146" y="3910"/>
                  </a:lnTo>
                  <a:lnTo>
                    <a:pt x="5120" y="4212"/>
                  </a:lnTo>
                  <a:cubicBezTo>
                    <a:pt x="5093" y="4272"/>
                    <a:pt x="5093" y="4324"/>
                    <a:pt x="5060" y="4377"/>
                  </a:cubicBezTo>
                  <a:lnTo>
                    <a:pt x="5060" y="4350"/>
                  </a:lnTo>
                  <a:cubicBezTo>
                    <a:pt x="5093" y="4298"/>
                    <a:pt x="5093" y="4272"/>
                    <a:pt x="5093" y="4212"/>
                  </a:cubicBezTo>
                  <a:lnTo>
                    <a:pt x="5093" y="3884"/>
                  </a:lnTo>
                  <a:lnTo>
                    <a:pt x="5093" y="3614"/>
                  </a:lnTo>
                  <a:cubicBezTo>
                    <a:pt x="5060" y="3503"/>
                    <a:pt x="5060" y="3391"/>
                    <a:pt x="5034" y="3312"/>
                  </a:cubicBezTo>
                  <a:cubicBezTo>
                    <a:pt x="5008" y="3253"/>
                    <a:pt x="5008" y="3174"/>
                    <a:pt x="5008" y="3122"/>
                  </a:cubicBezTo>
                  <a:cubicBezTo>
                    <a:pt x="4982" y="2984"/>
                    <a:pt x="4929" y="2846"/>
                    <a:pt x="4896" y="2708"/>
                  </a:cubicBezTo>
                  <a:lnTo>
                    <a:pt x="4896" y="2681"/>
                  </a:lnTo>
                  <a:lnTo>
                    <a:pt x="4896" y="2655"/>
                  </a:lnTo>
                  <a:lnTo>
                    <a:pt x="4896" y="2629"/>
                  </a:lnTo>
                  <a:cubicBezTo>
                    <a:pt x="4870" y="2596"/>
                    <a:pt x="4870" y="2570"/>
                    <a:pt x="4870" y="2543"/>
                  </a:cubicBezTo>
                  <a:cubicBezTo>
                    <a:pt x="4844" y="2491"/>
                    <a:pt x="4844" y="2432"/>
                    <a:pt x="4817" y="2405"/>
                  </a:cubicBezTo>
                  <a:lnTo>
                    <a:pt x="4817" y="2241"/>
                  </a:lnTo>
                  <a:lnTo>
                    <a:pt x="4817" y="2162"/>
                  </a:lnTo>
                  <a:lnTo>
                    <a:pt x="4844" y="2077"/>
                  </a:lnTo>
                  <a:lnTo>
                    <a:pt x="4870" y="1912"/>
                  </a:lnTo>
                  <a:cubicBezTo>
                    <a:pt x="4896" y="1748"/>
                    <a:pt x="4896" y="1610"/>
                    <a:pt x="4929" y="1479"/>
                  </a:cubicBezTo>
                  <a:lnTo>
                    <a:pt x="4955" y="1341"/>
                  </a:lnTo>
                  <a:cubicBezTo>
                    <a:pt x="4982" y="1177"/>
                    <a:pt x="5008" y="1012"/>
                    <a:pt x="5034" y="848"/>
                  </a:cubicBezTo>
                  <a:lnTo>
                    <a:pt x="5034" y="789"/>
                  </a:lnTo>
                  <a:cubicBezTo>
                    <a:pt x="5060" y="710"/>
                    <a:pt x="5060" y="625"/>
                    <a:pt x="5093" y="546"/>
                  </a:cubicBezTo>
                  <a:lnTo>
                    <a:pt x="5093" y="493"/>
                  </a:lnTo>
                  <a:cubicBezTo>
                    <a:pt x="5093" y="460"/>
                    <a:pt x="5120" y="460"/>
                    <a:pt x="5120" y="460"/>
                  </a:cubicBezTo>
                  <a:lnTo>
                    <a:pt x="5120" y="434"/>
                  </a:lnTo>
                  <a:lnTo>
                    <a:pt x="5120" y="408"/>
                  </a:lnTo>
                  <a:cubicBezTo>
                    <a:pt x="5146" y="381"/>
                    <a:pt x="5146" y="381"/>
                    <a:pt x="5172" y="355"/>
                  </a:cubicBezTo>
                  <a:lnTo>
                    <a:pt x="5198" y="355"/>
                  </a:lnTo>
                  <a:cubicBezTo>
                    <a:pt x="5225" y="329"/>
                    <a:pt x="5258" y="329"/>
                    <a:pt x="5284" y="329"/>
                  </a:cubicBezTo>
                  <a:close/>
                  <a:moveTo>
                    <a:pt x="8293" y="3884"/>
                  </a:moveTo>
                  <a:cubicBezTo>
                    <a:pt x="8293" y="3910"/>
                    <a:pt x="8267" y="3910"/>
                    <a:pt x="8241" y="3910"/>
                  </a:cubicBezTo>
                  <a:cubicBezTo>
                    <a:pt x="8155" y="3943"/>
                    <a:pt x="8077" y="3969"/>
                    <a:pt x="7991" y="3996"/>
                  </a:cubicBezTo>
                  <a:cubicBezTo>
                    <a:pt x="7853" y="4048"/>
                    <a:pt x="7722" y="4074"/>
                    <a:pt x="7558" y="4134"/>
                  </a:cubicBezTo>
                  <a:cubicBezTo>
                    <a:pt x="7525" y="4134"/>
                    <a:pt x="7498" y="4134"/>
                    <a:pt x="7472" y="4160"/>
                  </a:cubicBezTo>
                  <a:cubicBezTo>
                    <a:pt x="7420" y="4160"/>
                    <a:pt x="7334" y="4186"/>
                    <a:pt x="7282" y="4186"/>
                  </a:cubicBezTo>
                  <a:lnTo>
                    <a:pt x="7032" y="4272"/>
                  </a:lnTo>
                  <a:lnTo>
                    <a:pt x="6762" y="4324"/>
                  </a:lnTo>
                  <a:lnTo>
                    <a:pt x="6513" y="4377"/>
                  </a:lnTo>
                  <a:cubicBezTo>
                    <a:pt x="6322" y="4403"/>
                    <a:pt x="6184" y="4436"/>
                    <a:pt x="6046" y="4462"/>
                  </a:cubicBezTo>
                  <a:cubicBezTo>
                    <a:pt x="5941" y="4462"/>
                    <a:pt x="5856" y="4488"/>
                    <a:pt x="5803" y="4488"/>
                  </a:cubicBezTo>
                  <a:lnTo>
                    <a:pt x="5718" y="4488"/>
                  </a:lnTo>
                  <a:cubicBezTo>
                    <a:pt x="5750" y="4488"/>
                    <a:pt x="5777" y="4462"/>
                    <a:pt x="5829" y="4462"/>
                  </a:cubicBezTo>
                  <a:cubicBezTo>
                    <a:pt x="5882" y="4436"/>
                    <a:pt x="5941" y="4436"/>
                    <a:pt x="6020" y="4403"/>
                  </a:cubicBezTo>
                  <a:cubicBezTo>
                    <a:pt x="6184" y="4350"/>
                    <a:pt x="6322" y="4324"/>
                    <a:pt x="6486" y="4298"/>
                  </a:cubicBezTo>
                  <a:lnTo>
                    <a:pt x="6736" y="4212"/>
                  </a:lnTo>
                  <a:lnTo>
                    <a:pt x="7006" y="4160"/>
                  </a:lnTo>
                  <a:lnTo>
                    <a:pt x="7282" y="4107"/>
                  </a:lnTo>
                  <a:cubicBezTo>
                    <a:pt x="7308" y="4074"/>
                    <a:pt x="7360" y="4074"/>
                    <a:pt x="7420" y="4074"/>
                  </a:cubicBezTo>
                  <a:cubicBezTo>
                    <a:pt x="7472" y="4048"/>
                    <a:pt x="7498" y="4048"/>
                    <a:pt x="7525" y="4048"/>
                  </a:cubicBezTo>
                  <a:cubicBezTo>
                    <a:pt x="7663" y="4022"/>
                    <a:pt x="7827" y="3969"/>
                    <a:pt x="7991" y="3943"/>
                  </a:cubicBezTo>
                  <a:cubicBezTo>
                    <a:pt x="8077" y="3943"/>
                    <a:pt x="8129" y="3910"/>
                    <a:pt x="8215" y="3910"/>
                  </a:cubicBezTo>
                  <a:cubicBezTo>
                    <a:pt x="8241" y="3910"/>
                    <a:pt x="8267" y="3884"/>
                    <a:pt x="8293" y="3884"/>
                  </a:cubicBezTo>
                  <a:close/>
                  <a:moveTo>
                    <a:pt x="4870" y="710"/>
                  </a:moveTo>
                  <a:lnTo>
                    <a:pt x="4870" y="710"/>
                  </a:lnTo>
                  <a:cubicBezTo>
                    <a:pt x="4844" y="986"/>
                    <a:pt x="4679" y="2050"/>
                    <a:pt x="4653" y="2215"/>
                  </a:cubicBezTo>
                  <a:cubicBezTo>
                    <a:pt x="4600" y="2353"/>
                    <a:pt x="4600" y="2655"/>
                    <a:pt x="4600" y="2793"/>
                  </a:cubicBezTo>
                  <a:cubicBezTo>
                    <a:pt x="4600" y="2872"/>
                    <a:pt x="4600" y="2984"/>
                    <a:pt x="4568" y="3089"/>
                  </a:cubicBezTo>
                  <a:lnTo>
                    <a:pt x="4568" y="3365"/>
                  </a:lnTo>
                  <a:cubicBezTo>
                    <a:pt x="4568" y="3476"/>
                    <a:pt x="4541" y="3831"/>
                    <a:pt x="4324" y="4567"/>
                  </a:cubicBezTo>
                  <a:cubicBezTo>
                    <a:pt x="4213" y="4541"/>
                    <a:pt x="3201" y="4239"/>
                    <a:pt x="3037" y="4239"/>
                  </a:cubicBezTo>
                  <a:cubicBezTo>
                    <a:pt x="2872" y="4212"/>
                    <a:pt x="1584" y="3779"/>
                    <a:pt x="848" y="3338"/>
                  </a:cubicBezTo>
                  <a:lnTo>
                    <a:pt x="848" y="3338"/>
                  </a:lnTo>
                  <a:cubicBezTo>
                    <a:pt x="1151" y="3417"/>
                    <a:pt x="2544" y="3831"/>
                    <a:pt x="3477" y="3969"/>
                  </a:cubicBezTo>
                  <a:lnTo>
                    <a:pt x="3805" y="4107"/>
                  </a:lnTo>
                  <a:lnTo>
                    <a:pt x="3805" y="4074"/>
                  </a:lnTo>
                  <a:lnTo>
                    <a:pt x="3805" y="3943"/>
                  </a:lnTo>
                  <a:cubicBezTo>
                    <a:pt x="3805" y="3943"/>
                    <a:pt x="3779" y="3746"/>
                    <a:pt x="3943" y="3693"/>
                  </a:cubicBezTo>
                  <a:cubicBezTo>
                    <a:pt x="4108" y="3641"/>
                    <a:pt x="4160" y="3503"/>
                    <a:pt x="4213" y="3338"/>
                  </a:cubicBezTo>
                  <a:cubicBezTo>
                    <a:pt x="4239" y="3312"/>
                    <a:pt x="4239" y="3253"/>
                    <a:pt x="4272" y="3227"/>
                  </a:cubicBezTo>
                  <a:cubicBezTo>
                    <a:pt x="4298" y="3122"/>
                    <a:pt x="4324" y="3010"/>
                    <a:pt x="4324" y="2872"/>
                  </a:cubicBezTo>
                  <a:cubicBezTo>
                    <a:pt x="4324" y="2681"/>
                    <a:pt x="4351" y="2464"/>
                    <a:pt x="4436" y="2188"/>
                  </a:cubicBezTo>
                  <a:lnTo>
                    <a:pt x="4403" y="2188"/>
                  </a:lnTo>
                  <a:cubicBezTo>
                    <a:pt x="4403" y="2188"/>
                    <a:pt x="4160" y="2491"/>
                    <a:pt x="3450" y="2570"/>
                  </a:cubicBezTo>
                  <a:cubicBezTo>
                    <a:pt x="4022" y="2326"/>
                    <a:pt x="4436" y="1775"/>
                    <a:pt x="4870" y="710"/>
                  </a:cubicBezTo>
                  <a:close/>
                  <a:moveTo>
                    <a:pt x="3063" y="0"/>
                  </a:moveTo>
                  <a:cubicBezTo>
                    <a:pt x="2268" y="355"/>
                    <a:pt x="1696" y="822"/>
                    <a:pt x="1696" y="822"/>
                  </a:cubicBezTo>
                  <a:cubicBezTo>
                    <a:pt x="1505" y="901"/>
                    <a:pt x="1203" y="1091"/>
                    <a:pt x="1203" y="1091"/>
                  </a:cubicBezTo>
                  <a:cubicBezTo>
                    <a:pt x="625" y="1834"/>
                    <a:pt x="1" y="3036"/>
                    <a:pt x="1" y="3036"/>
                  </a:cubicBezTo>
                  <a:lnTo>
                    <a:pt x="1" y="3062"/>
                  </a:lnTo>
                  <a:lnTo>
                    <a:pt x="572" y="2300"/>
                  </a:lnTo>
                  <a:lnTo>
                    <a:pt x="572" y="2300"/>
                  </a:lnTo>
                  <a:cubicBezTo>
                    <a:pt x="296" y="2793"/>
                    <a:pt x="132" y="3200"/>
                    <a:pt x="132" y="3200"/>
                  </a:cubicBezTo>
                  <a:lnTo>
                    <a:pt x="132" y="3227"/>
                  </a:lnTo>
                  <a:cubicBezTo>
                    <a:pt x="546" y="3614"/>
                    <a:pt x="1722" y="4048"/>
                    <a:pt x="2629" y="4350"/>
                  </a:cubicBezTo>
                  <a:cubicBezTo>
                    <a:pt x="3615" y="4653"/>
                    <a:pt x="4515" y="4896"/>
                    <a:pt x="4515" y="4896"/>
                  </a:cubicBezTo>
                  <a:lnTo>
                    <a:pt x="4541" y="4896"/>
                  </a:lnTo>
                  <a:cubicBezTo>
                    <a:pt x="4541" y="4870"/>
                    <a:pt x="4706" y="4134"/>
                    <a:pt x="4706" y="4022"/>
                  </a:cubicBezTo>
                  <a:cubicBezTo>
                    <a:pt x="4706" y="3910"/>
                    <a:pt x="4817" y="3148"/>
                    <a:pt x="4844" y="2898"/>
                  </a:cubicBezTo>
                  <a:cubicBezTo>
                    <a:pt x="4870" y="3148"/>
                    <a:pt x="4955" y="3943"/>
                    <a:pt x="4955" y="3969"/>
                  </a:cubicBezTo>
                  <a:cubicBezTo>
                    <a:pt x="4955" y="4048"/>
                    <a:pt x="4844" y="4870"/>
                    <a:pt x="4844" y="4870"/>
                  </a:cubicBezTo>
                  <a:lnTo>
                    <a:pt x="4870" y="4870"/>
                  </a:lnTo>
                  <a:cubicBezTo>
                    <a:pt x="6348" y="4843"/>
                    <a:pt x="9036" y="4160"/>
                    <a:pt x="9062" y="4160"/>
                  </a:cubicBezTo>
                  <a:cubicBezTo>
                    <a:pt x="9825" y="3805"/>
                    <a:pt x="10317" y="3555"/>
                    <a:pt x="10455" y="3503"/>
                  </a:cubicBezTo>
                  <a:lnTo>
                    <a:pt x="10455" y="3503"/>
                  </a:lnTo>
                  <a:cubicBezTo>
                    <a:pt x="10265" y="3720"/>
                    <a:pt x="10186" y="3858"/>
                    <a:pt x="10212" y="3969"/>
                  </a:cubicBezTo>
                  <a:cubicBezTo>
                    <a:pt x="10239" y="4022"/>
                    <a:pt x="10317" y="4048"/>
                    <a:pt x="10482" y="4048"/>
                  </a:cubicBezTo>
                  <a:cubicBezTo>
                    <a:pt x="10731" y="4048"/>
                    <a:pt x="11086" y="3943"/>
                    <a:pt x="11224" y="3910"/>
                  </a:cubicBezTo>
                  <a:cubicBezTo>
                    <a:pt x="11415" y="3831"/>
                    <a:pt x="11553" y="3746"/>
                    <a:pt x="11605" y="3614"/>
                  </a:cubicBezTo>
                  <a:cubicBezTo>
                    <a:pt x="11665" y="3503"/>
                    <a:pt x="11632" y="3391"/>
                    <a:pt x="11605" y="3365"/>
                  </a:cubicBezTo>
                  <a:cubicBezTo>
                    <a:pt x="11934" y="3148"/>
                    <a:pt x="11993" y="2924"/>
                    <a:pt x="11960" y="2793"/>
                  </a:cubicBezTo>
                  <a:cubicBezTo>
                    <a:pt x="11908" y="2517"/>
                    <a:pt x="11632" y="2300"/>
                    <a:pt x="11441" y="2267"/>
                  </a:cubicBezTo>
                  <a:cubicBezTo>
                    <a:pt x="11172" y="2188"/>
                    <a:pt x="10515" y="1775"/>
                    <a:pt x="10515" y="1775"/>
                  </a:cubicBezTo>
                  <a:cubicBezTo>
                    <a:pt x="8898" y="2405"/>
                    <a:pt x="6624" y="2543"/>
                    <a:pt x="6105" y="2596"/>
                  </a:cubicBezTo>
                  <a:cubicBezTo>
                    <a:pt x="8103" y="2188"/>
                    <a:pt x="9332" y="1722"/>
                    <a:pt x="9719" y="1531"/>
                  </a:cubicBezTo>
                  <a:cubicBezTo>
                    <a:pt x="9555" y="1117"/>
                    <a:pt x="9391" y="789"/>
                    <a:pt x="9200" y="493"/>
                  </a:cubicBezTo>
                  <a:cubicBezTo>
                    <a:pt x="9115" y="493"/>
                    <a:pt x="9036" y="519"/>
                    <a:pt x="8977" y="519"/>
                  </a:cubicBezTo>
                  <a:lnTo>
                    <a:pt x="8951" y="519"/>
                  </a:lnTo>
                  <a:cubicBezTo>
                    <a:pt x="9089" y="736"/>
                    <a:pt x="9167" y="927"/>
                    <a:pt x="9253" y="1150"/>
                  </a:cubicBezTo>
                  <a:cubicBezTo>
                    <a:pt x="9167" y="927"/>
                    <a:pt x="9036" y="710"/>
                    <a:pt x="8898" y="519"/>
                  </a:cubicBezTo>
                  <a:lnTo>
                    <a:pt x="8839" y="519"/>
                  </a:lnTo>
                  <a:lnTo>
                    <a:pt x="8872" y="493"/>
                  </a:lnTo>
                  <a:lnTo>
                    <a:pt x="8898" y="493"/>
                  </a:lnTo>
                  <a:cubicBezTo>
                    <a:pt x="8839" y="434"/>
                    <a:pt x="8813" y="381"/>
                    <a:pt x="8760" y="329"/>
                  </a:cubicBezTo>
                  <a:lnTo>
                    <a:pt x="8596" y="329"/>
                  </a:lnTo>
                  <a:cubicBezTo>
                    <a:pt x="8675" y="460"/>
                    <a:pt x="8734" y="572"/>
                    <a:pt x="8786" y="710"/>
                  </a:cubicBezTo>
                  <a:cubicBezTo>
                    <a:pt x="8707" y="572"/>
                    <a:pt x="8622" y="434"/>
                    <a:pt x="8510" y="329"/>
                  </a:cubicBezTo>
                  <a:lnTo>
                    <a:pt x="8484" y="329"/>
                  </a:lnTo>
                  <a:cubicBezTo>
                    <a:pt x="8510" y="329"/>
                    <a:pt x="8510" y="329"/>
                    <a:pt x="8510" y="296"/>
                  </a:cubicBezTo>
                  <a:lnTo>
                    <a:pt x="8431" y="217"/>
                  </a:lnTo>
                  <a:lnTo>
                    <a:pt x="8320" y="217"/>
                  </a:lnTo>
                  <a:lnTo>
                    <a:pt x="8320" y="243"/>
                  </a:lnTo>
                  <a:cubicBezTo>
                    <a:pt x="8346" y="270"/>
                    <a:pt x="8346" y="296"/>
                    <a:pt x="8379" y="329"/>
                  </a:cubicBezTo>
                  <a:cubicBezTo>
                    <a:pt x="8458" y="434"/>
                    <a:pt x="8510" y="519"/>
                    <a:pt x="8543" y="625"/>
                  </a:cubicBezTo>
                  <a:cubicBezTo>
                    <a:pt x="8484" y="519"/>
                    <a:pt x="8405" y="408"/>
                    <a:pt x="8320" y="329"/>
                  </a:cubicBezTo>
                  <a:cubicBezTo>
                    <a:pt x="8293" y="296"/>
                    <a:pt x="8267" y="243"/>
                    <a:pt x="8241" y="217"/>
                  </a:cubicBezTo>
                  <a:lnTo>
                    <a:pt x="8215" y="217"/>
                  </a:lnTo>
                  <a:cubicBezTo>
                    <a:pt x="8155" y="217"/>
                    <a:pt x="8103" y="217"/>
                    <a:pt x="8077" y="243"/>
                  </a:cubicBezTo>
                  <a:cubicBezTo>
                    <a:pt x="8129" y="329"/>
                    <a:pt x="8155" y="408"/>
                    <a:pt x="8215" y="493"/>
                  </a:cubicBezTo>
                  <a:cubicBezTo>
                    <a:pt x="8155" y="408"/>
                    <a:pt x="8103" y="329"/>
                    <a:pt x="8017" y="270"/>
                  </a:cubicBezTo>
                  <a:lnTo>
                    <a:pt x="8017" y="243"/>
                  </a:lnTo>
                  <a:lnTo>
                    <a:pt x="7827" y="243"/>
                  </a:lnTo>
                  <a:cubicBezTo>
                    <a:pt x="7886" y="329"/>
                    <a:pt x="7912" y="381"/>
                    <a:pt x="7939" y="460"/>
                  </a:cubicBezTo>
                  <a:cubicBezTo>
                    <a:pt x="7912" y="381"/>
                    <a:pt x="7853" y="329"/>
                    <a:pt x="7774" y="270"/>
                  </a:cubicBezTo>
                  <a:cubicBezTo>
                    <a:pt x="7774" y="270"/>
                    <a:pt x="7774" y="243"/>
                    <a:pt x="7748" y="243"/>
                  </a:cubicBezTo>
                  <a:cubicBezTo>
                    <a:pt x="7584" y="243"/>
                    <a:pt x="7420" y="270"/>
                    <a:pt x="7229" y="270"/>
                  </a:cubicBezTo>
                  <a:cubicBezTo>
                    <a:pt x="7393" y="243"/>
                    <a:pt x="7558" y="243"/>
                    <a:pt x="7722" y="217"/>
                  </a:cubicBezTo>
                  <a:cubicBezTo>
                    <a:pt x="7689" y="191"/>
                    <a:pt x="7663" y="165"/>
                    <a:pt x="7636" y="165"/>
                  </a:cubicBezTo>
                  <a:lnTo>
                    <a:pt x="7610" y="132"/>
                  </a:lnTo>
                  <a:lnTo>
                    <a:pt x="7584" y="132"/>
                  </a:lnTo>
                  <a:lnTo>
                    <a:pt x="7584" y="105"/>
                  </a:lnTo>
                  <a:cubicBezTo>
                    <a:pt x="6841" y="191"/>
                    <a:pt x="6158" y="217"/>
                    <a:pt x="5527" y="217"/>
                  </a:cubicBezTo>
                  <a:cubicBezTo>
                    <a:pt x="3858" y="217"/>
                    <a:pt x="3089" y="0"/>
                    <a:pt x="306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7"/>
            <p:cNvSpPr/>
            <p:nvPr/>
          </p:nvSpPr>
          <p:spPr>
            <a:xfrm>
              <a:off x="3691700" y="2746850"/>
              <a:ext cx="56875" cy="61625"/>
            </a:xfrm>
            <a:custGeom>
              <a:rect b="b" l="l" r="r" t="t"/>
              <a:pathLst>
                <a:path extrusionOk="0" h="2465" w="2275">
                  <a:moveTo>
                    <a:pt x="1" y="0"/>
                  </a:moveTo>
                  <a:lnTo>
                    <a:pt x="1" y="0"/>
                  </a:lnTo>
                  <a:cubicBezTo>
                    <a:pt x="86" y="79"/>
                    <a:pt x="165" y="217"/>
                    <a:pt x="250" y="355"/>
                  </a:cubicBezTo>
                  <a:cubicBezTo>
                    <a:pt x="303" y="467"/>
                    <a:pt x="388" y="572"/>
                    <a:pt x="467" y="736"/>
                  </a:cubicBezTo>
                  <a:cubicBezTo>
                    <a:pt x="520" y="874"/>
                    <a:pt x="605" y="1012"/>
                    <a:pt x="632" y="1124"/>
                  </a:cubicBezTo>
                  <a:cubicBezTo>
                    <a:pt x="658" y="1177"/>
                    <a:pt x="717" y="1262"/>
                    <a:pt x="743" y="1315"/>
                  </a:cubicBezTo>
                  <a:cubicBezTo>
                    <a:pt x="770" y="1393"/>
                    <a:pt x="796" y="1453"/>
                    <a:pt x="822" y="1505"/>
                  </a:cubicBezTo>
                  <a:lnTo>
                    <a:pt x="822" y="1531"/>
                  </a:lnTo>
                  <a:cubicBezTo>
                    <a:pt x="848" y="1591"/>
                    <a:pt x="881" y="1669"/>
                    <a:pt x="908" y="1722"/>
                  </a:cubicBezTo>
                  <a:lnTo>
                    <a:pt x="934" y="1722"/>
                  </a:lnTo>
                  <a:lnTo>
                    <a:pt x="934" y="1755"/>
                  </a:lnTo>
                  <a:lnTo>
                    <a:pt x="960" y="1755"/>
                  </a:lnTo>
                  <a:lnTo>
                    <a:pt x="960" y="1781"/>
                  </a:lnTo>
                  <a:lnTo>
                    <a:pt x="1013" y="1781"/>
                  </a:lnTo>
                  <a:cubicBezTo>
                    <a:pt x="1046" y="1807"/>
                    <a:pt x="1072" y="1807"/>
                    <a:pt x="1072" y="1834"/>
                  </a:cubicBezTo>
                  <a:lnTo>
                    <a:pt x="1124" y="1834"/>
                  </a:lnTo>
                  <a:cubicBezTo>
                    <a:pt x="1177" y="1886"/>
                    <a:pt x="1262" y="1919"/>
                    <a:pt x="1315" y="1945"/>
                  </a:cubicBezTo>
                  <a:cubicBezTo>
                    <a:pt x="1341" y="1945"/>
                    <a:pt x="1341" y="1972"/>
                    <a:pt x="1374" y="1972"/>
                  </a:cubicBezTo>
                  <a:cubicBezTo>
                    <a:pt x="1400" y="1972"/>
                    <a:pt x="1400" y="1998"/>
                    <a:pt x="1427" y="1998"/>
                  </a:cubicBezTo>
                  <a:cubicBezTo>
                    <a:pt x="1453" y="1998"/>
                    <a:pt x="1479" y="2024"/>
                    <a:pt x="1506" y="2051"/>
                  </a:cubicBezTo>
                  <a:cubicBezTo>
                    <a:pt x="1644" y="2110"/>
                    <a:pt x="1782" y="2188"/>
                    <a:pt x="1893" y="2274"/>
                  </a:cubicBezTo>
                  <a:cubicBezTo>
                    <a:pt x="2031" y="2326"/>
                    <a:pt x="2136" y="2412"/>
                    <a:pt x="2274" y="2464"/>
                  </a:cubicBezTo>
                  <a:cubicBezTo>
                    <a:pt x="2031" y="2274"/>
                    <a:pt x="1782" y="2110"/>
                    <a:pt x="1565" y="1972"/>
                  </a:cubicBezTo>
                  <a:lnTo>
                    <a:pt x="1538" y="1972"/>
                  </a:lnTo>
                  <a:cubicBezTo>
                    <a:pt x="1506" y="1945"/>
                    <a:pt x="1479" y="1919"/>
                    <a:pt x="1453" y="1919"/>
                  </a:cubicBezTo>
                  <a:lnTo>
                    <a:pt x="1427" y="1886"/>
                  </a:lnTo>
                  <a:lnTo>
                    <a:pt x="1400" y="1886"/>
                  </a:lnTo>
                  <a:cubicBezTo>
                    <a:pt x="1400" y="1886"/>
                    <a:pt x="1374" y="1860"/>
                    <a:pt x="1341" y="1860"/>
                  </a:cubicBezTo>
                  <a:cubicBezTo>
                    <a:pt x="1289" y="1834"/>
                    <a:pt x="1236" y="1807"/>
                    <a:pt x="1177" y="1755"/>
                  </a:cubicBezTo>
                  <a:cubicBezTo>
                    <a:pt x="1124" y="1722"/>
                    <a:pt x="1098" y="1722"/>
                    <a:pt x="1072" y="1696"/>
                  </a:cubicBezTo>
                  <a:lnTo>
                    <a:pt x="1046" y="1696"/>
                  </a:lnTo>
                  <a:lnTo>
                    <a:pt x="1046" y="1669"/>
                  </a:lnTo>
                  <a:lnTo>
                    <a:pt x="1013" y="1669"/>
                  </a:lnTo>
                  <a:cubicBezTo>
                    <a:pt x="960" y="1617"/>
                    <a:pt x="934" y="1531"/>
                    <a:pt x="908" y="1479"/>
                  </a:cubicBezTo>
                  <a:cubicBezTo>
                    <a:pt x="881" y="1426"/>
                    <a:pt x="848" y="1341"/>
                    <a:pt x="822" y="1288"/>
                  </a:cubicBezTo>
                  <a:cubicBezTo>
                    <a:pt x="796" y="1229"/>
                    <a:pt x="770" y="1150"/>
                    <a:pt x="743" y="1065"/>
                  </a:cubicBezTo>
                  <a:cubicBezTo>
                    <a:pt x="684" y="960"/>
                    <a:pt x="605" y="822"/>
                    <a:pt x="520" y="684"/>
                  </a:cubicBezTo>
                  <a:cubicBezTo>
                    <a:pt x="467" y="546"/>
                    <a:pt x="388" y="441"/>
                    <a:pt x="303" y="329"/>
                  </a:cubicBezTo>
                  <a:cubicBezTo>
                    <a:pt x="224" y="217"/>
                    <a:pt x="139" y="7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7"/>
            <p:cNvSpPr/>
            <p:nvPr/>
          </p:nvSpPr>
          <p:spPr>
            <a:xfrm>
              <a:off x="3517900" y="2720900"/>
              <a:ext cx="167750" cy="32875"/>
            </a:xfrm>
            <a:custGeom>
              <a:rect b="b" l="l" r="r" t="t"/>
              <a:pathLst>
                <a:path extrusionOk="0" h="1315" w="6710">
                  <a:moveTo>
                    <a:pt x="3805" y="105"/>
                  </a:moveTo>
                  <a:cubicBezTo>
                    <a:pt x="3943" y="164"/>
                    <a:pt x="4081" y="191"/>
                    <a:pt x="4219" y="217"/>
                  </a:cubicBezTo>
                  <a:lnTo>
                    <a:pt x="4351" y="269"/>
                  </a:lnTo>
                  <a:cubicBezTo>
                    <a:pt x="4548" y="329"/>
                    <a:pt x="4712" y="381"/>
                    <a:pt x="4876" y="407"/>
                  </a:cubicBezTo>
                  <a:lnTo>
                    <a:pt x="5146" y="493"/>
                  </a:lnTo>
                  <a:lnTo>
                    <a:pt x="5395" y="572"/>
                  </a:lnTo>
                  <a:cubicBezTo>
                    <a:pt x="5533" y="624"/>
                    <a:pt x="5638" y="657"/>
                    <a:pt x="5776" y="710"/>
                  </a:cubicBezTo>
                  <a:cubicBezTo>
                    <a:pt x="5638" y="683"/>
                    <a:pt x="5500" y="624"/>
                    <a:pt x="5395" y="598"/>
                  </a:cubicBezTo>
                  <a:lnTo>
                    <a:pt x="4843" y="460"/>
                  </a:lnTo>
                  <a:lnTo>
                    <a:pt x="4324" y="329"/>
                  </a:lnTo>
                  <a:cubicBezTo>
                    <a:pt x="4245" y="296"/>
                    <a:pt x="4160" y="269"/>
                    <a:pt x="4081" y="269"/>
                  </a:cubicBezTo>
                  <a:cubicBezTo>
                    <a:pt x="3996" y="243"/>
                    <a:pt x="3891" y="217"/>
                    <a:pt x="3805" y="191"/>
                  </a:cubicBezTo>
                  <a:lnTo>
                    <a:pt x="3641" y="191"/>
                  </a:lnTo>
                  <a:cubicBezTo>
                    <a:pt x="3529" y="217"/>
                    <a:pt x="3424" y="217"/>
                    <a:pt x="3312" y="217"/>
                  </a:cubicBezTo>
                  <a:lnTo>
                    <a:pt x="3069" y="243"/>
                  </a:lnTo>
                  <a:lnTo>
                    <a:pt x="2819" y="243"/>
                  </a:lnTo>
                  <a:cubicBezTo>
                    <a:pt x="2629" y="269"/>
                    <a:pt x="2465" y="296"/>
                    <a:pt x="2327" y="296"/>
                  </a:cubicBezTo>
                  <a:cubicBezTo>
                    <a:pt x="2215" y="329"/>
                    <a:pt x="2110" y="355"/>
                    <a:pt x="2024" y="355"/>
                  </a:cubicBezTo>
                  <a:cubicBezTo>
                    <a:pt x="2110" y="329"/>
                    <a:pt x="2215" y="296"/>
                    <a:pt x="2327" y="269"/>
                  </a:cubicBezTo>
                  <a:cubicBezTo>
                    <a:pt x="2491" y="243"/>
                    <a:pt x="2655" y="217"/>
                    <a:pt x="2819" y="191"/>
                  </a:cubicBezTo>
                  <a:lnTo>
                    <a:pt x="3069" y="191"/>
                  </a:lnTo>
                  <a:lnTo>
                    <a:pt x="3312" y="164"/>
                  </a:lnTo>
                  <a:cubicBezTo>
                    <a:pt x="3424" y="131"/>
                    <a:pt x="3529" y="131"/>
                    <a:pt x="3641" y="131"/>
                  </a:cubicBezTo>
                  <a:cubicBezTo>
                    <a:pt x="3693" y="131"/>
                    <a:pt x="3753" y="105"/>
                    <a:pt x="3805" y="105"/>
                  </a:cubicBezTo>
                  <a:close/>
                  <a:moveTo>
                    <a:pt x="3805" y="0"/>
                  </a:moveTo>
                  <a:cubicBezTo>
                    <a:pt x="2465" y="79"/>
                    <a:pt x="1834" y="243"/>
                    <a:pt x="1807" y="243"/>
                  </a:cubicBezTo>
                  <a:lnTo>
                    <a:pt x="1643" y="243"/>
                  </a:lnTo>
                  <a:cubicBezTo>
                    <a:pt x="1453" y="243"/>
                    <a:pt x="1262" y="296"/>
                    <a:pt x="1177" y="407"/>
                  </a:cubicBezTo>
                  <a:cubicBezTo>
                    <a:pt x="1098" y="519"/>
                    <a:pt x="27" y="1203"/>
                    <a:pt x="0" y="1229"/>
                  </a:cubicBezTo>
                  <a:lnTo>
                    <a:pt x="27" y="1229"/>
                  </a:lnTo>
                  <a:lnTo>
                    <a:pt x="822" y="927"/>
                  </a:lnTo>
                  <a:cubicBezTo>
                    <a:pt x="1505" y="1255"/>
                    <a:pt x="2576" y="1314"/>
                    <a:pt x="3148" y="1314"/>
                  </a:cubicBezTo>
                  <a:cubicBezTo>
                    <a:pt x="3424" y="1314"/>
                    <a:pt x="3588" y="1281"/>
                    <a:pt x="3588" y="1281"/>
                  </a:cubicBezTo>
                  <a:cubicBezTo>
                    <a:pt x="3036" y="1203"/>
                    <a:pt x="2412" y="1091"/>
                    <a:pt x="2162" y="1038"/>
                  </a:cubicBezTo>
                  <a:lnTo>
                    <a:pt x="2162" y="1038"/>
                  </a:lnTo>
                  <a:cubicBezTo>
                    <a:pt x="3286" y="1091"/>
                    <a:pt x="4245" y="1117"/>
                    <a:pt x="4876" y="1117"/>
                  </a:cubicBezTo>
                  <a:cubicBezTo>
                    <a:pt x="5067" y="1117"/>
                    <a:pt x="5888" y="1038"/>
                    <a:pt x="5888" y="1038"/>
                  </a:cubicBezTo>
                  <a:cubicBezTo>
                    <a:pt x="6434" y="900"/>
                    <a:pt x="6710" y="900"/>
                    <a:pt x="6710" y="900"/>
                  </a:cubicBezTo>
                  <a:cubicBezTo>
                    <a:pt x="5231" y="407"/>
                    <a:pt x="3805" y="0"/>
                    <a:pt x="380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7"/>
            <p:cNvSpPr/>
            <p:nvPr/>
          </p:nvSpPr>
          <p:spPr>
            <a:xfrm>
              <a:off x="3445950" y="2715950"/>
              <a:ext cx="335475" cy="170075"/>
            </a:xfrm>
            <a:custGeom>
              <a:rect b="b" l="l" r="r" t="t"/>
              <a:pathLst>
                <a:path extrusionOk="0" h="6803" w="13419">
                  <a:moveTo>
                    <a:pt x="6683" y="198"/>
                  </a:moveTo>
                  <a:cubicBezTo>
                    <a:pt x="6683" y="198"/>
                    <a:pt x="8083" y="605"/>
                    <a:pt x="9588" y="1098"/>
                  </a:cubicBezTo>
                  <a:cubicBezTo>
                    <a:pt x="9588" y="1098"/>
                    <a:pt x="9312" y="1098"/>
                    <a:pt x="8766" y="1236"/>
                  </a:cubicBezTo>
                  <a:cubicBezTo>
                    <a:pt x="8766" y="1236"/>
                    <a:pt x="7945" y="1315"/>
                    <a:pt x="7754" y="1315"/>
                  </a:cubicBezTo>
                  <a:cubicBezTo>
                    <a:pt x="7590" y="1315"/>
                    <a:pt x="6736" y="1315"/>
                    <a:pt x="4929" y="1210"/>
                  </a:cubicBezTo>
                  <a:lnTo>
                    <a:pt x="4929" y="1210"/>
                  </a:lnTo>
                  <a:cubicBezTo>
                    <a:pt x="4929" y="1210"/>
                    <a:pt x="5783" y="1401"/>
                    <a:pt x="6466" y="1479"/>
                  </a:cubicBezTo>
                  <a:cubicBezTo>
                    <a:pt x="6466" y="1479"/>
                    <a:pt x="6280" y="1491"/>
                    <a:pt x="5994" y="1491"/>
                  </a:cubicBezTo>
                  <a:cubicBezTo>
                    <a:pt x="5396" y="1491"/>
                    <a:pt x="4366" y="1440"/>
                    <a:pt x="3700" y="1125"/>
                  </a:cubicBezTo>
                  <a:lnTo>
                    <a:pt x="2878" y="1427"/>
                  </a:lnTo>
                  <a:cubicBezTo>
                    <a:pt x="2878" y="1427"/>
                    <a:pt x="3976" y="717"/>
                    <a:pt x="4081" y="605"/>
                  </a:cubicBezTo>
                  <a:cubicBezTo>
                    <a:pt x="4152" y="490"/>
                    <a:pt x="4352" y="435"/>
                    <a:pt x="4561" y="435"/>
                  </a:cubicBezTo>
                  <a:cubicBezTo>
                    <a:pt x="4602" y="435"/>
                    <a:pt x="4644" y="437"/>
                    <a:pt x="4685" y="441"/>
                  </a:cubicBezTo>
                  <a:cubicBezTo>
                    <a:pt x="4685" y="441"/>
                    <a:pt x="5290" y="277"/>
                    <a:pt x="6683" y="198"/>
                  </a:cubicBezTo>
                  <a:close/>
                  <a:moveTo>
                    <a:pt x="9147" y="1512"/>
                  </a:moveTo>
                  <a:lnTo>
                    <a:pt x="9259" y="1617"/>
                  </a:lnTo>
                  <a:lnTo>
                    <a:pt x="9068" y="1617"/>
                  </a:lnTo>
                  <a:cubicBezTo>
                    <a:pt x="9036" y="1591"/>
                    <a:pt x="9009" y="1565"/>
                    <a:pt x="8983" y="1539"/>
                  </a:cubicBezTo>
                  <a:cubicBezTo>
                    <a:pt x="9036" y="1512"/>
                    <a:pt x="9095" y="1512"/>
                    <a:pt x="9147" y="1512"/>
                  </a:cubicBezTo>
                  <a:close/>
                  <a:moveTo>
                    <a:pt x="8871" y="1539"/>
                  </a:moveTo>
                  <a:cubicBezTo>
                    <a:pt x="8904" y="1565"/>
                    <a:pt x="8930" y="1617"/>
                    <a:pt x="8957" y="1644"/>
                  </a:cubicBezTo>
                  <a:lnTo>
                    <a:pt x="8819" y="1644"/>
                  </a:lnTo>
                  <a:cubicBezTo>
                    <a:pt x="8792" y="1617"/>
                    <a:pt x="8766" y="1591"/>
                    <a:pt x="8740" y="1565"/>
                  </a:cubicBezTo>
                  <a:cubicBezTo>
                    <a:pt x="8792" y="1565"/>
                    <a:pt x="8819" y="1539"/>
                    <a:pt x="8871" y="1539"/>
                  </a:cubicBezTo>
                  <a:close/>
                  <a:moveTo>
                    <a:pt x="8628" y="1565"/>
                  </a:moveTo>
                  <a:cubicBezTo>
                    <a:pt x="8654" y="1591"/>
                    <a:pt x="8681" y="1644"/>
                    <a:pt x="8707" y="1677"/>
                  </a:cubicBezTo>
                  <a:lnTo>
                    <a:pt x="8628" y="1677"/>
                  </a:lnTo>
                  <a:cubicBezTo>
                    <a:pt x="8602" y="1644"/>
                    <a:pt x="8602" y="1617"/>
                    <a:pt x="8576" y="1591"/>
                  </a:cubicBezTo>
                  <a:cubicBezTo>
                    <a:pt x="8576" y="1565"/>
                    <a:pt x="8602" y="1565"/>
                    <a:pt x="8628" y="1565"/>
                  </a:cubicBezTo>
                  <a:close/>
                  <a:moveTo>
                    <a:pt x="8438" y="1591"/>
                  </a:moveTo>
                  <a:cubicBezTo>
                    <a:pt x="8464" y="1617"/>
                    <a:pt x="8516" y="1644"/>
                    <a:pt x="8543" y="1677"/>
                  </a:cubicBezTo>
                  <a:cubicBezTo>
                    <a:pt x="8490" y="1703"/>
                    <a:pt x="8438" y="1703"/>
                    <a:pt x="8378" y="1703"/>
                  </a:cubicBezTo>
                  <a:cubicBezTo>
                    <a:pt x="8352" y="1677"/>
                    <a:pt x="8326" y="1644"/>
                    <a:pt x="8300" y="1617"/>
                  </a:cubicBezTo>
                  <a:cubicBezTo>
                    <a:pt x="8352" y="1591"/>
                    <a:pt x="8411" y="1591"/>
                    <a:pt x="8438" y="1591"/>
                  </a:cubicBezTo>
                  <a:close/>
                  <a:moveTo>
                    <a:pt x="8162" y="1617"/>
                  </a:moveTo>
                  <a:cubicBezTo>
                    <a:pt x="8188" y="1617"/>
                    <a:pt x="8214" y="1644"/>
                    <a:pt x="8247" y="1677"/>
                  </a:cubicBezTo>
                  <a:cubicBezTo>
                    <a:pt x="8273" y="1677"/>
                    <a:pt x="8273" y="1703"/>
                    <a:pt x="8300" y="1703"/>
                  </a:cubicBezTo>
                  <a:cubicBezTo>
                    <a:pt x="8247" y="1703"/>
                    <a:pt x="8214" y="1729"/>
                    <a:pt x="8162" y="1729"/>
                  </a:cubicBezTo>
                  <a:cubicBezTo>
                    <a:pt x="8135" y="1703"/>
                    <a:pt x="8109" y="1644"/>
                    <a:pt x="8083" y="1617"/>
                  </a:cubicBezTo>
                  <a:close/>
                  <a:moveTo>
                    <a:pt x="9312" y="1703"/>
                  </a:moveTo>
                  <a:cubicBezTo>
                    <a:pt x="9338" y="1729"/>
                    <a:pt x="9364" y="1729"/>
                    <a:pt x="9364" y="1755"/>
                  </a:cubicBezTo>
                  <a:cubicBezTo>
                    <a:pt x="9312" y="1755"/>
                    <a:pt x="9259" y="1782"/>
                    <a:pt x="9174" y="1782"/>
                  </a:cubicBezTo>
                  <a:cubicBezTo>
                    <a:pt x="9174" y="1755"/>
                    <a:pt x="9147" y="1729"/>
                    <a:pt x="9121" y="1703"/>
                  </a:cubicBezTo>
                  <a:close/>
                  <a:moveTo>
                    <a:pt x="9009" y="1729"/>
                  </a:moveTo>
                  <a:cubicBezTo>
                    <a:pt x="9036" y="1755"/>
                    <a:pt x="9068" y="1755"/>
                    <a:pt x="9095" y="1782"/>
                  </a:cubicBezTo>
                  <a:cubicBezTo>
                    <a:pt x="9036" y="1808"/>
                    <a:pt x="8983" y="1808"/>
                    <a:pt x="8930" y="1808"/>
                  </a:cubicBezTo>
                  <a:cubicBezTo>
                    <a:pt x="8930" y="1782"/>
                    <a:pt x="8904" y="1755"/>
                    <a:pt x="8871" y="1729"/>
                  </a:cubicBezTo>
                  <a:close/>
                  <a:moveTo>
                    <a:pt x="8792" y="1729"/>
                  </a:moveTo>
                  <a:cubicBezTo>
                    <a:pt x="8819" y="1755"/>
                    <a:pt x="8819" y="1782"/>
                    <a:pt x="8845" y="1808"/>
                  </a:cubicBezTo>
                  <a:cubicBezTo>
                    <a:pt x="8819" y="1808"/>
                    <a:pt x="8792" y="1841"/>
                    <a:pt x="8740" y="1841"/>
                  </a:cubicBezTo>
                  <a:cubicBezTo>
                    <a:pt x="8740" y="1808"/>
                    <a:pt x="8707" y="1755"/>
                    <a:pt x="8681" y="1729"/>
                  </a:cubicBezTo>
                  <a:close/>
                  <a:moveTo>
                    <a:pt x="9423" y="1841"/>
                  </a:moveTo>
                  <a:cubicBezTo>
                    <a:pt x="9450" y="1867"/>
                    <a:pt x="9476" y="1920"/>
                    <a:pt x="9502" y="1946"/>
                  </a:cubicBezTo>
                  <a:cubicBezTo>
                    <a:pt x="9450" y="1972"/>
                    <a:pt x="9364" y="1972"/>
                    <a:pt x="9312" y="2005"/>
                  </a:cubicBezTo>
                  <a:cubicBezTo>
                    <a:pt x="9285" y="1946"/>
                    <a:pt x="9259" y="1893"/>
                    <a:pt x="9233" y="1841"/>
                  </a:cubicBezTo>
                  <a:close/>
                  <a:moveTo>
                    <a:pt x="9831" y="1236"/>
                  </a:moveTo>
                  <a:cubicBezTo>
                    <a:pt x="9942" y="1315"/>
                    <a:pt x="10021" y="1427"/>
                    <a:pt x="10133" y="1565"/>
                  </a:cubicBezTo>
                  <a:cubicBezTo>
                    <a:pt x="10218" y="1677"/>
                    <a:pt x="10297" y="1808"/>
                    <a:pt x="10350" y="1920"/>
                  </a:cubicBezTo>
                  <a:cubicBezTo>
                    <a:pt x="10435" y="2058"/>
                    <a:pt x="10488" y="2196"/>
                    <a:pt x="10547" y="2301"/>
                  </a:cubicBezTo>
                  <a:cubicBezTo>
                    <a:pt x="10626" y="2439"/>
                    <a:pt x="10678" y="2577"/>
                    <a:pt x="10738" y="2715"/>
                  </a:cubicBezTo>
                  <a:cubicBezTo>
                    <a:pt x="10764" y="2767"/>
                    <a:pt x="10790" y="2853"/>
                    <a:pt x="10816" y="2905"/>
                  </a:cubicBezTo>
                  <a:lnTo>
                    <a:pt x="10843" y="2905"/>
                  </a:lnTo>
                  <a:lnTo>
                    <a:pt x="10843" y="2932"/>
                  </a:lnTo>
                  <a:lnTo>
                    <a:pt x="10902" y="2932"/>
                  </a:lnTo>
                  <a:cubicBezTo>
                    <a:pt x="10928" y="2958"/>
                    <a:pt x="10954" y="2991"/>
                    <a:pt x="10981" y="2991"/>
                  </a:cubicBezTo>
                  <a:cubicBezTo>
                    <a:pt x="11066" y="3043"/>
                    <a:pt x="11119" y="3070"/>
                    <a:pt x="11171" y="3096"/>
                  </a:cubicBezTo>
                  <a:cubicBezTo>
                    <a:pt x="11204" y="3122"/>
                    <a:pt x="11204" y="3122"/>
                    <a:pt x="11230" y="3122"/>
                  </a:cubicBezTo>
                  <a:cubicBezTo>
                    <a:pt x="11257" y="3122"/>
                    <a:pt x="11257" y="3155"/>
                    <a:pt x="11283" y="3155"/>
                  </a:cubicBezTo>
                  <a:cubicBezTo>
                    <a:pt x="11309" y="3181"/>
                    <a:pt x="11336" y="3181"/>
                    <a:pt x="11368" y="3208"/>
                  </a:cubicBezTo>
                  <a:lnTo>
                    <a:pt x="12104" y="3700"/>
                  </a:lnTo>
                  <a:cubicBezTo>
                    <a:pt x="11828" y="3562"/>
                    <a:pt x="11585" y="3398"/>
                    <a:pt x="11336" y="3260"/>
                  </a:cubicBezTo>
                  <a:cubicBezTo>
                    <a:pt x="11309" y="3260"/>
                    <a:pt x="11283" y="3234"/>
                    <a:pt x="11257" y="3208"/>
                  </a:cubicBezTo>
                  <a:lnTo>
                    <a:pt x="11204" y="3208"/>
                  </a:lnTo>
                  <a:cubicBezTo>
                    <a:pt x="11171" y="3181"/>
                    <a:pt x="11171" y="3181"/>
                    <a:pt x="11145" y="3181"/>
                  </a:cubicBezTo>
                  <a:cubicBezTo>
                    <a:pt x="11092" y="3155"/>
                    <a:pt x="11007" y="3096"/>
                    <a:pt x="10954" y="3070"/>
                  </a:cubicBezTo>
                  <a:cubicBezTo>
                    <a:pt x="10928" y="3043"/>
                    <a:pt x="10902" y="3043"/>
                    <a:pt x="10876" y="3017"/>
                  </a:cubicBezTo>
                  <a:lnTo>
                    <a:pt x="10816" y="3017"/>
                  </a:lnTo>
                  <a:lnTo>
                    <a:pt x="10816" y="2991"/>
                  </a:lnTo>
                  <a:lnTo>
                    <a:pt x="10764" y="2991"/>
                  </a:lnTo>
                  <a:lnTo>
                    <a:pt x="10764" y="2958"/>
                  </a:lnTo>
                  <a:cubicBezTo>
                    <a:pt x="10711" y="2879"/>
                    <a:pt x="10678" y="2827"/>
                    <a:pt x="10652" y="2741"/>
                  </a:cubicBezTo>
                  <a:cubicBezTo>
                    <a:pt x="10600" y="2603"/>
                    <a:pt x="10547" y="2498"/>
                    <a:pt x="10488" y="2360"/>
                  </a:cubicBezTo>
                  <a:cubicBezTo>
                    <a:pt x="10435" y="2222"/>
                    <a:pt x="10350" y="2084"/>
                    <a:pt x="10297" y="1946"/>
                  </a:cubicBezTo>
                  <a:cubicBezTo>
                    <a:pt x="10245" y="1841"/>
                    <a:pt x="10159" y="1703"/>
                    <a:pt x="10080" y="1591"/>
                  </a:cubicBezTo>
                  <a:cubicBezTo>
                    <a:pt x="10021" y="1453"/>
                    <a:pt x="9942" y="1348"/>
                    <a:pt x="9831" y="1236"/>
                  </a:cubicBezTo>
                  <a:close/>
                  <a:moveTo>
                    <a:pt x="3424" y="1512"/>
                  </a:moveTo>
                  <a:cubicBezTo>
                    <a:pt x="3424" y="1512"/>
                    <a:pt x="4190" y="1740"/>
                    <a:pt x="5890" y="1740"/>
                  </a:cubicBezTo>
                  <a:cubicBezTo>
                    <a:pt x="6466" y="1740"/>
                    <a:pt x="7148" y="1714"/>
                    <a:pt x="7945" y="1644"/>
                  </a:cubicBezTo>
                  <a:lnTo>
                    <a:pt x="7971" y="1644"/>
                  </a:lnTo>
                  <a:cubicBezTo>
                    <a:pt x="7971" y="1677"/>
                    <a:pt x="7997" y="1677"/>
                    <a:pt x="7997" y="1677"/>
                  </a:cubicBezTo>
                  <a:cubicBezTo>
                    <a:pt x="8024" y="1703"/>
                    <a:pt x="8050" y="1703"/>
                    <a:pt x="8083" y="1729"/>
                  </a:cubicBezTo>
                  <a:cubicBezTo>
                    <a:pt x="7807" y="1755"/>
                    <a:pt x="7531" y="1782"/>
                    <a:pt x="7261" y="1808"/>
                  </a:cubicBezTo>
                  <a:cubicBezTo>
                    <a:pt x="7531" y="1782"/>
                    <a:pt x="7833" y="1782"/>
                    <a:pt x="8109" y="1755"/>
                  </a:cubicBezTo>
                  <a:cubicBezTo>
                    <a:pt x="8109" y="1782"/>
                    <a:pt x="8135" y="1782"/>
                    <a:pt x="8135" y="1782"/>
                  </a:cubicBezTo>
                  <a:cubicBezTo>
                    <a:pt x="8214" y="1867"/>
                    <a:pt x="8300" y="1972"/>
                    <a:pt x="8352" y="2084"/>
                  </a:cubicBezTo>
                  <a:cubicBezTo>
                    <a:pt x="8326" y="1972"/>
                    <a:pt x="8273" y="1867"/>
                    <a:pt x="8188" y="1755"/>
                  </a:cubicBezTo>
                  <a:lnTo>
                    <a:pt x="8352" y="1755"/>
                  </a:lnTo>
                  <a:lnTo>
                    <a:pt x="8378" y="1782"/>
                  </a:lnTo>
                  <a:cubicBezTo>
                    <a:pt x="8464" y="1867"/>
                    <a:pt x="8543" y="1972"/>
                    <a:pt x="8628" y="2084"/>
                  </a:cubicBezTo>
                  <a:cubicBezTo>
                    <a:pt x="8576" y="1972"/>
                    <a:pt x="8516" y="1867"/>
                    <a:pt x="8438" y="1755"/>
                  </a:cubicBezTo>
                  <a:lnTo>
                    <a:pt x="8602" y="1755"/>
                  </a:lnTo>
                  <a:cubicBezTo>
                    <a:pt x="8628" y="1782"/>
                    <a:pt x="8654" y="1808"/>
                    <a:pt x="8681" y="1841"/>
                  </a:cubicBezTo>
                  <a:cubicBezTo>
                    <a:pt x="8792" y="1972"/>
                    <a:pt x="8904" y="2110"/>
                    <a:pt x="8983" y="2275"/>
                  </a:cubicBezTo>
                  <a:cubicBezTo>
                    <a:pt x="8930" y="2137"/>
                    <a:pt x="8845" y="1972"/>
                    <a:pt x="8766" y="1841"/>
                  </a:cubicBezTo>
                  <a:lnTo>
                    <a:pt x="8871" y="1841"/>
                  </a:lnTo>
                  <a:cubicBezTo>
                    <a:pt x="9009" y="2005"/>
                    <a:pt x="9121" y="2169"/>
                    <a:pt x="9200" y="2360"/>
                  </a:cubicBezTo>
                  <a:cubicBezTo>
                    <a:pt x="9147" y="2169"/>
                    <a:pt x="9068" y="2005"/>
                    <a:pt x="8957" y="1841"/>
                  </a:cubicBezTo>
                  <a:lnTo>
                    <a:pt x="9121" y="1841"/>
                  </a:lnTo>
                  <a:cubicBezTo>
                    <a:pt x="9174" y="1893"/>
                    <a:pt x="9200" y="1946"/>
                    <a:pt x="9233" y="2005"/>
                  </a:cubicBezTo>
                  <a:cubicBezTo>
                    <a:pt x="9200" y="2005"/>
                    <a:pt x="9147" y="2005"/>
                    <a:pt x="9121" y="2031"/>
                  </a:cubicBezTo>
                  <a:lnTo>
                    <a:pt x="9259" y="2031"/>
                  </a:lnTo>
                  <a:cubicBezTo>
                    <a:pt x="9450" y="2301"/>
                    <a:pt x="9588" y="2603"/>
                    <a:pt x="9693" y="2905"/>
                  </a:cubicBezTo>
                  <a:cubicBezTo>
                    <a:pt x="9614" y="2603"/>
                    <a:pt x="9502" y="2301"/>
                    <a:pt x="9338" y="2031"/>
                  </a:cubicBezTo>
                  <a:cubicBezTo>
                    <a:pt x="9397" y="2031"/>
                    <a:pt x="9476" y="2031"/>
                    <a:pt x="9561" y="2005"/>
                  </a:cubicBezTo>
                  <a:cubicBezTo>
                    <a:pt x="9693" y="2248"/>
                    <a:pt x="9890" y="2577"/>
                    <a:pt x="10080" y="3043"/>
                  </a:cubicBezTo>
                  <a:cubicBezTo>
                    <a:pt x="10080" y="3043"/>
                    <a:pt x="8983" y="3589"/>
                    <a:pt x="6355" y="4108"/>
                  </a:cubicBezTo>
                  <a:cubicBezTo>
                    <a:pt x="6355" y="4108"/>
                    <a:pt x="9009" y="4003"/>
                    <a:pt x="10876" y="3319"/>
                  </a:cubicBezTo>
                  <a:cubicBezTo>
                    <a:pt x="10876" y="3319"/>
                    <a:pt x="11500" y="3700"/>
                    <a:pt x="11802" y="3779"/>
                  </a:cubicBezTo>
                  <a:cubicBezTo>
                    <a:pt x="12104" y="3865"/>
                    <a:pt x="12709" y="4384"/>
                    <a:pt x="11966" y="4877"/>
                  </a:cubicBezTo>
                  <a:cubicBezTo>
                    <a:pt x="11966" y="4877"/>
                    <a:pt x="12131" y="5232"/>
                    <a:pt x="11585" y="5422"/>
                  </a:cubicBezTo>
                  <a:cubicBezTo>
                    <a:pt x="11342" y="5491"/>
                    <a:pt x="11041" y="5561"/>
                    <a:pt x="10830" y="5561"/>
                  </a:cubicBezTo>
                  <a:cubicBezTo>
                    <a:pt x="10539" y="5561"/>
                    <a:pt x="10417" y="5430"/>
                    <a:pt x="10843" y="4988"/>
                  </a:cubicBezTo>
                  <a:lnTo>
                    <a:pt x="10843" y="4988"/>
                  </a:lnTo>
                  <a:cubicBezTo>
                    <a:pt x="10843" y="4989"/>
                    <a:pt x="10323" y="5232"/>
                    <a:pt x="9423" y="5646"/>
                  </a:cubicBezTo>
                  <a:cubicBezTo>
                    <a:pt x="9423" y="5646"/>
                    <a:pt x="6709" y="6355"/>
                    <a:pt x="5231" y="6382"/>
                  </a:cubicBezTo>
                  <a:cubicBezTo>
                    <a:pt x="5231" y="6382"/>
                    <a:pt x="5316" y="5560"/>
                    <a:pt x="5316" y="5481"/>
                  </a:cubicBezTo>
                  <a:cubicBezTo>
                    <a:pt x="5316" y="5422"/>
                    <a:pt x="5205" y="4358"/>
                    <a:pt x="5205" y="4358"/>
                  </a:cubicBezTo>
                  <a:cubicBezTo>
                    <a:pt x="5205" y="4358"/>
                    <a:pt x="5067" y="5422"/>
                    <a:pt x="5067" y="5534"/>
                  </a:cubicBezTo>
                  <a:cubicBezTo>
                    <a:pt x="5067" y="5646"/>
                    <a:pt x="4902" y="6408"/>
                    <a:pt x="4902" y="6408"/>
                  </a:cubicBezTo>
                  <a:cubicBezTo>
                    <a:pt x="4902" y="6408"/>
                    <a:pt x="1288" y="5481"/>
                    <a:pt x="526" y="4712"/>
                  </a:cubicBezTo>
                  <a:cubicBezTo>
                    <a:pt x="526" y="4712"/>
                    <a:pt x="690" y="4246"/>
                    <a:pt x="1019" y="3700"/>
                  </a:cubicBezTo>
                  <a:lnTo>
                    <a:pt x="1019" y="3700"/>
                  </a:lnTo>
                  <a:lnTo>
                    <a:pt x="362" y="4574"/>
                  </a:lnTo>
                  <a:cubicBezTo>
                    <a:pt x="362" y="4574"/>
                    <a:pt x="986" y="3372"/>
                    <a:pt x="1564" y="2603"/>
                  </a:cubicBezTo>
                  <a:cubicBezTo>
                    <a:pt x="1564" y="2603"/>
                    <a:pt x="1866" y="2413"/>
                    <a:pt x="2057" y="2334"/>
                  </a:cubicBezTo>
                  <a:cubicBezTo>
                    <a:pt x="2057" y="2334"/>
                    <a:pt x="2629" y="1867"/>
                    <a:pt x="3424" y="1512"/>
                  </a:cubicBezTo>
                  <a:close/>
                  <a:moveTo>
                    <a:pt x="6466" y="1"/>
                  </a:moveTo>
                  <a:cubicBezTo>
                    <a:pt x="6190" y="1"/>
                    <a:pt x="5067" y="198"/>
                    <a:pt x="5067" y="198"/>
                  </a:cubicBezTo>
                  <a:cubicBezTo>
                    <a:pt x="5026" y="196"/>
                    <a:pt x="4987" y="195"/>
                    <a:pt x="4948" y="195"/>
                  </a:cubicBezTo>
                  <a:cubicBezTo>
                    <a:pt x="4367" y="195"/>
                    <a:pt x="4055" y="415"/>
                    <a:pt x="4055" y="415"/>
                  </a:cubicBezTo>
                  <a:cubicBezTo>
                    <a:pt x="3043" y="658"/>
                    <a:pt x="2083" y="2031"/>
                    <a:pt x="1972" y="2058"/>
                  </a:cubicBezTo>
                  <a:cubicBezTo>
                    <a:pt x="1840" y="2084"/>
                    <a:pt x="1400" y="2465"/>
                    <a:pt x="1400" y="2465"/>
                  </a:cubicBezTo>
                  <a:cubicBezTo>
                    <a:pt x="1400" y="2465"/>
                    <a:pt x="1098" y="2827"/>
                    <a:pt x="1045" y="2932"/>
                  </a:cubicBezTo>
                  <a:cubicBezTo>
                    <a:pt x="986" y="3043"/>
                    <a:pt x="112" y="4548"/>
                    <a:pt x="59" y="4634"/>
                  </a:cubicBezTo>
                  <a:cubicBezTo>
                    <a:pt x="0" y="4712"/>
                    <a:pt x="414" y="5291"/>
                    <a:pt x="414" y="5291"/>
                  </a:cubicBezTo>
                  <a:cubicBezTo>
                    <a:pt x="2195" y="6053"/>
                    <a:pt x="4797" y="6769"/>
                    <a:pt x="5152" y="6796"/>
                  </a:cubicBezTo>
                  <a:cubicBezTo>
                    <a:pt x="5185" y="6800"/>
                    <a:pt x="5243" y="6803"/>
                    <a:pt x="5322" y="6803"/>
                  </a:cubicBezTo>
                  <a:cubicBezTo>
                    <a:pt x="6083" y="6803"/>
                    <a:pt x="8791" y="6584"/>
                    <a:pt x="9857" y="6382"/>
                  </a:cubicBezTo>
                  <a:cubicBezTo>
                    <a:pt x="11066" y="6165"/>
                    <a:pt x="12269" y="5619"/>
                    <a:pt x="12269" y="5619"/>
                  </a:cubicBezTo>
                  <a:lnTo>
                    <a:pt x="12486" y="5041"/>
                  </a:lnTo>
                  <a:cubicBezTo>
                    <a:pt x="13419" y="4410"/>
                    <a:pt x="12486" y="3779"/>
                    <a:pt x="12486" y="3779"/>
                  </a:cubicBezTo>
                  <a:cubicBezTo>
                    <a:pt x="11697" y="3260"/>
                    <a:pt x="11007" y="2905"/>
                    <a:pt x="10928" y="2715"/>
                  </a:cubicBezTo>
                  <a:cubicBezTo>
                    <a:pt x="10843" y="2551"/>
                    <a:pt x="10159" y="1046"/>
                    <a:pt x="9804" y="934"/>
                  </a:cubicBezTo>
                  <a:cubicBezTo>
                    <a:pt x="9450" y="796"/>
                    <a:pt x="6736" y="34"/>
                    <a:pt x="646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7"/>
            <p:cNvSpPr/>
            <p:nvPr/>
          </p:nvSpPr>
          <p:spPr>
            <a:xfrm>
              <a:off x="3717000" y="2788575"/>
              <a:ext cx="25" cy="25"/>
            </a:xfrm>
            <a:custGeom>
              <a:rect b="b" l="l" r="r" t="t"/>
              <a:pathLst>
                <a:path extrusionOk="0" h="1" w="1">
                  <a:moveTo>
                    <a:pt x="1" y="0"/>
                  </a:moveTo>
                  <a:lnTo>
                    <a:pt x="1" y="0"/>
                  </a:lnTo>
                  <a:lnTo>
                    <a:pt x="1" y="0"/>
                  </a:lnTo>
                  <a:lnTo>
                    <a:pt x="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7"/>
            <p:cNvSpPr/>
            <p:nvPr/>
          </p:nvSpPr>
          <p:spPr>
            <a:xfrm>
              <a:off x="3474025" y="2770175"/>
              <a:ext cx="103375" cy="98600"/>
            </a:xfrm>
            <a:custGeom>
              <a:rect b="b" l="l" r="r" t="t"/>
              <a:pathLst>
                <a:path extrusionOk="0" h="3944" w="4135">
                  <a:moveTo>
                    <a:pt x="4134" y="0"/>
                  </a:moveTo>
                  <a:lnTo>
                    <a:pt x="4134" y="0"/>
                  </a:lnTo>
                  <a:cubicBezTo>
                    <a:pt x="3589" y="1315"/>
                    <a:pt x="3122" y="1722"/>
                    <a:pt x="2629" y="1913"/>
                  </a:cubicBezTo>
                  <a:cubicBezTo>
                    <a:pt x="3398" y="1834"/>
                    <a:pt x="3674" y="1532"/>
                    <a:pt x="3674" y="1531"/>
                  </a:cubicBezTo>
                  <a:lnTo>
                    <a:pt x="3674" y="1531"/>
                  </a:lnTo>
                  <a:cubicBezTo>
                    <a:pt x="3510" y="2024"/>
                    <a:pt x="3589" y="2353"/>
                    <a:pt x="3510" y="2543"/>
                  </a:cubicBezTo>
                  <a:cubicBezTo>
                    <a:pt x="3398" y="2760"/>
                    <a:pt x="3372" y="2984"/>
                    <a:pt x="3181" y="3036"/>
                  </a:cubicBezTo>
                  <a:cubicBezTo>
                    <a:pt x="2984" y="3089"/>
                    <a:pt x="3017" y="3286"/>
                    <a:pt x="3017" y="3286"/>
                  </a:cubicBezTo>
                  <a:lnTo>
                    <a:pt x="3043" y="3417"/>
                  </a:lnTo>
                  <a:lnTo>
                    <a:pt x="2741" y="3312"/>
                  </a:lnTo>
                  <a:cubicBezTo>
                    <a:pt x="1644" y="3122"/>
                    <a:pt x="1" y="2655"/>
                    <a:pt x="1" y="2655"/>
                  </a:cubicBezTo>
                  <a:lnTo>
                    <a:pt x="1" y="2655"/>
                  </a:lnTo>
                  <a:cubicBezTo>
                    <a:pt x="770" y="3089"/>
                    <a:pt x="2110" y="3582"/>
                    <a:pt x="2275" y="3582"/>
                  </a:cubicBezTo>
                  <a:cubicBezTo>
                    <a:pt x="2439" y="3615"/>
                    <a:pt x="3562" y="3943"/>
                    <a:pt x="3562" y="3943"/>
                  </a:cubicBezTo>
                  <a:cubicBezTo>
                    <a:pt x="3779" y="3227"/>
                    <a:pt x="3806" y="2846"/>
                    <a:pt x="3806" y="2708"/>
                  </a:cubicBezTo>
                  <a:cubicBezTo>
                    <a:pt x="3806" y="2596"/>
                    <a:pt x="3838" y="2267"/>
                    <a:pt x="3838" y="2136"/>
                  </a:cubicBezTo>
                  <a:cubicBezTo>
                    <a:pt x="3838" y="1998"/>
                    <a:pt x="3865" y="1722"/>
                    <a:pt x="3891" y="1558"/>
                  </a:cubicBezTo>
                  <a:cubicBezTo>
                    <a:pt x="3944" y="1394"/>
                    <a:pt x="4134" y="1"/>
                    <a:pt x="413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7"/>
            <p:cNvSpPr/>
            <p:nvPr/>
          </p:nvSpPr>
          <p:spPr>
            <a:xfrm>
              <a:off x="3474700" y="2786600"/>
              <a:ext cx="13150" cy="19750"/>
            </a:xfrm>
            <a:custGeom>
              <a:rect b="b" l="l" r="r" t="t"/>
              <a:pathLst>
                <a:path extrusionOk="0" h="790" w="526">
                  <a:moveTo>
                    <a:pt x="526" y="1"/>
                  </a:moveTo>
                  <a:cubicBezTo>
                    <a:pt x="526" y="2"/>
                    <a:pt x="525" y="27"/>
                    <a:pt x="493" y="27"/>
                  </a:cubicBezTo>
                  <a:lnTo>
                    <a:pt x="414" y="106"/>
                  </a:lnTo>
                  <a:lnTo>
                    <a:pt x="302" y="217"/>
                  </a:lnTo>
                  <a:cubicBezTo>
                    <a:pt x="276" y="244"/>
                    <a:pt x="276" y="270"/>
                    <a:pt x="250" y="296"/>
                  </a:cubicBezTo>
                  <a:cubicBezTo>
                    <a:pt x="224" y="329"/>
                    <a:pt x="224" y="329"/>
                    <a:pt x="197" y="355"/>
                  </a:cubicBezTo>
                  <a:cubicBezTo>
                    <a:pt x="197" y="382"/>
                    <a:pt x="164" y="408"/>
                    <a:pt x="138" y="434"/>
                  </a:cubicBezTo>
                  <a:cubicBezTo>
                    <a:pt x="138" y="461"/>
                    <a:pt x="112" y="493"/>
                    <a:pt x="112" y="520"/>
                  </a:cubicBezTo>
                  <a:cubicBezTo>
                    <a:pt x="86" y="572"/>
                    <a:pt x="59" y="625"/>
                    <a:pt x="33" y="658"/>
                  </a:cubicBezTo>
                  <a:cubicBezTo>
                    <a:pt x="33" y="710"/>
                    <a:pt x="0" y="736"/>
                    <a:pt x="0" y="763"/>
                  </a:cubicBezTo>
                  <a:lnTo>
                    <a:pt x="0" y="789"/>
                  </a:lnTo>
                  <a:lnTo>
                    <a:pt x="33" y="763"/>
                  </a:lnTo>
                  <a:cubicBezTo>
                    <a:pt x="33" y="763"/>
                    <a:pt x="86" y="736"/>
                    <a:pt x="112" y="684"/>
                  </a:cubicBezTo>
                  <a:cubicBezTo>
                    <a:pt x="138" y="658"/>
                    <a:pt x="164" y="625"/>
                    <a:pt x="197" y="572"/>
                  </a:cubicBezTo>
                  <a:cubicBezTo>
                    <a:pt x="224" y="546"/>
                    <a:pt x="224" y="520"/>
                    <a:pt x="250" y="493"/>
                  </a:cubicBezTo>
                  <a:cubicBezTo>
                    <a:pt x="276" y="493"/>
                    <a:pt x="276" y="461"/>
                    <a:pt x="302" y="434"/>
                  </a:cubicBezTo>
                  <a:cubicBezTo>
                    <a:pt x="302" y="408"/>
                    <a:pt x="329" y="382"/>
                    <a:pt x="362" y="355"/>
                  </a:cubicBezTo>
                  <a:cubicBezTo>
                    <a:pt x="362" y="329"/>
                    <a:pt x="388" y="296"/>
                    <a:pt x="388" y="270"/>
                  </a:cubicBezTo>
                  <a:cubicBezTo>
                    <a:pt x="414" y="244"/>
                    <a:pt x="440" y="191"/>
                    <a:pt x="467" y="132"/>
                  </a:cubicBezTo>
                  <a:cubicBezTo>
                    <a:pt x="493" y="106"/>
                    <a:pt x="493" y="79"/>
                    <a:pt x="493" y="53"/>
                  </a:cubicBezTo>
                  <a:cubicBezTo>
                    <a:pt x="525" y="28"/>
                    <a:pt x="526" y="2"/>
                    <a:pt x="5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7"/>
            <p:cNvSpPr/>
            <p:nvPr/>
          </p:nvSpPr>
          <p:spPr>
            <a:xfrm>
              <a:off x="3493900" y="2757025"/>
              <a:ext cx="37000" cy="26150"/>
            </a:xfrm>
            <a:custGeom>
              <a:rect b="b" l="l" r="r" t="t"/>
              <a:pathLst>
                <a:path extrusionOk="0" h="1046" w="1480">
                  <a:moveTo>
                    <a:pt x="1479" y="1"/>
                  </a:moveTo>
                  <a:lnTo>
                    <a:pt x="1479" y="1"/>
                  </a:lnTo>
                  <a:cubicBezTo>
                    <a:pt x="1479" y="1"/>
                    <a:pt x="1453" y="34"/>
                    <a:pt x="1401" y="60"/>
                  </a:cubicBezTo>
                  <a:cubicBezTo>
                    <a:pt x="1368" y="86"/>
                    <a:pt x="1289" y="112"/>
                    <a:pt x="1236" y="165"/>
                  </a:cubicBezTo>
                  <a:cubicBezTo>
                    <a:pt x="1151" y="198"/>
                    <a:pt x="1072" y="250"/>
                    <a:pt x="987" y="303"/>
                  </a:cubicBezTo>
                  <a:cubicBezTo>
                    <a:pt x="934" y="329"/>
                    <a:pt x="908" y="362"/>
                    <a:pt x="849" y="415"/>
                  </a:cubicBezTo>
                  <a:cubicBezTo>
                    <a:pt x="796" y="441"/>
                    <a:pt x="770" y="467"/>
                    <a:pt x="711" y="494"/>
                  </a:cubicBezTo>
                  <a:cubicBezTo>
                    <a:pt x="658" y="526"/>
                    <a:pt x="632" y="553"/>
                    <a:pt x="579" y="579"/>
                  </a:cubicBezTo>
                  <a:cubicBezTo>
                    <a:pt x="520" y="605"/>
                    <a:pt x="494" y="658"/>
                    <a:pt x="441" y="691"/>
                  </a:cubicBezTo>
                  <a:cubicBezTo>
                    <a:pt x="356" y="743"/>
                    <a:pt x="277" y="796"/>
                    <a:pt x="192" y="855"/>
                  </a:cubicBezTo>
                  <a:cubicBezTo>
                    <a:pt x="139" y="908"/>
                    <a:pt x="86" y="960"/>
                    <a:pt x="54" y="986"/>
                  </a:cubicBezTo>
                  <a:cubicBezTo>
                    <a:pt x="27" y="1019"/>
                    <a:pt x="1" y="1046"/>
                    <a:pt x="1" y="1046"/>
                  </a:cubicBezTo>
                  <a:cubicBezTo>
                    <a:pt x="1" y="1046"/>
                    <a:pt x="27" y="1046"/>
                    <a:pt x="54" y="1019"/>
                  </a:cubicBezTo>
                  <a:cubicBezTo>
                    <a:pt x="113" y="986"/>
                    <a:pt x="165" y="934"/>
                    <a:pt x="251" y="908"/>
                  </a:cubicBezTo>
                  <a:cubicBezTo>
                    <a:pt x="303" y="855"/>
                    <a:pt x="415" y="822"/>
                    <a:pt x="494" y="770"/>
                  </a:cubicBezTo>
                  <a:cubicBezTo>
                    <a:pt x="546" y="743"/>
                    <a:pt x="579" y="717"/>
                    <a:pt x="632" y="691"/>
                  </a:cubicBezTo>
                  <a:cubicBezTo>
                    <a:pt x="684" y="658"/>
                    <a:pt x="744" y="632"/>
                    <a:pt x="770" y="605"/>
                  </a:cubicBezTo>
                  <a:cubicBezTo>
                    <a:pt x="822" y="553"/>
                    <a:pt x="875" y="526"/>
                    <a:pt x="908" y="494"/>
                  </a:cubicBezTo>
                  <a:cubicBezTo>
                    <a:pt x="960" y="467"/>
                    <a:pt x="1013" y="441"/>
                    <a:pt x="1039" y="388"/>
                  </a:cubicBezTo>
                  <a:cubicBezTo>
                    <a:pt x="1125" y="329"/>
                    <a:pt x="1204" y="277"/>
                    <a:pt x="1263" y="224"/>
                  </a:cubicBezTo>
                  <a:cubicBezTo>
                    <a:pt x="1342" y="165"/>
                    <a:pt x="1368" y="112"/>
                    <a:pt x="1427" y="60"/>
                  </a:cubicBezTo>
                  <a:cubicBezTo>
                    <a:pt x="1453" y="34"/>
                    <a:pt x="1479" y="1"/>
                    <a:pt x="147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7"/>
            <p:cNvSpPr/>
            <p:nvPr/>
          </p:nvSpPr>
          <p:spPr>
            <a:xfrm>
              <a:off x="3474025" y="2827675"/>
              <a:ext cx="70500" cy="18425"/>
            </a:xfrm>
            <a:custGeom>
              <a:rect b="b" l="l" r="r" t="t"/>
              <a:pathLst>
                <a:path extrusionOk="0" h="737" w="2820">
                  <a:moveTo>
                    <a:pt x="1" y="0"/>
                  </a:moveTo>
                  <a:cubicBezTo>
                    <a:pt x="86" y="27"/>
                    <a:pt x="191" y="79"/>
                    <a:pt x="329" y="132"/>
                  </a:cubicBezTo>
                  <a:cubicBezTo>
                    <a:pt x="467" y="191"/>
                    <a:pt x="605" y="243"/>
                    <a:pt x="796" y="296"/>
                  </a:cubicBezTo>
                  <a:cubicBezTo>
                    <a:pt x="881" y="329"/>
                    <a:pt x="960" y="355"/>
                    <a:pt x="1046" y="381"/>
                  </a:cubicBezTo>
                  <a:cubicBezTo>
                    <a:pt x="1151" y="381"/>
                    <a:pt x="1236" y="408"/>
                    <a:pt x="1315" y="434"/>
                  </a:cubicBezTo>
                  <a:cubicBezTo>
                    <a:pt x="1427" y="460"/>
                    <a:pt x="1506" y="493"/>
                    <a:pt x="1591" y="519"/>
                  </a:cubicBezTo>
                  <a:cubicBezTo>
                    <a:pt x="1703" y="546"/>
                    <a:pt x="1782" y="546"/>
                    <a:pt x="1867" y="572"/>
                  </a:cubicBezTo>
                  <a:cubicBezTo>
                    <a:pt x="2058" y="625"/>
                    <a:pt x="2222" y="657"/>
                    <a:pt x="2360" y="684"/>
                  </a:cubicBezTo>
                  <a:cubicBezTo>
                    <a:pt x="2491" y="710"/>
                    <a:pt x="2603" y="710"/>
                    <a:pt x="2688" y="736"/>
                  </a:cubicBezTo>
                  <a:lnTo>
                    <a:pt x="2820" y="736"/>
                  </a:lnTo>
                  <a:cubicBezTo>
                    <a:pt x="2820" y="736"/>
                    <a:pt x="2767" y="736"/>
                    <a:pt x="2688" y="710"/>
                  </a:cubicBezTo>
                  <a:cubicBezTo>
                    <a:pt x="2603" y="684"/>
                    <a:pt x="2491" y="657"/>
                    <a:pt x="2360" y="598"/>
                  </a:cubicBezTo>
                  <a:cubicBezTo>
                    <a:pt x="2222" y="572"/>
                    <a:pt x="2058" y="519"/>
                    <a:pt x="1893" y="493"/>
                  </a:cubicBezTo>
                  <a:cubicBezTo>
                    <a:pt x="1808" y="460"/>
                    <a:pt x="1729" y="434"/>
                    <a:pt x="1617" y="408"/>
                  </a:cubicBezTo>
                  <a:cubicBezTo>
                    <a:pt x="1539" y="381"/>
                    <a:pt x="1453" y="355"/>
                    <a:pt x="1341" y="329"/>
                  </a:cubicBezTo>
                  <a:cubicBezTo>
                    <a:pt x="1263" y="296"/>
                    <a:pt x="1177" y="270"/>
                    <a:pt x="1072" y="270"/>
                  </a:cubicBezTo>
                  <a:cubicBezTo>
                    <a:pt x="987" y="243"/>
                    <a:pt x="908" y="217"/>
                    <a:pt x="822" y="191"/>
                  </a:cubicBezTo>
                  <a:cubicBezTo>
                    <a:pt x="632" y="132"/>
                    <a:pt x="494" y="105"/>
                    <a:pt x="356" y="79"/>
                  </a:cubicBezTo>
                  <a:cubicBezTo>
                    <a:pt x="224" y="27"/>
                    <a:pt x="86"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7"/>
            <p:cNvSpPr/>
            <p:nvPr/>
          </p:nvSpPr>
          <p:spPr>
            <a:xfrm>
              <a:off x="3470575" y="2820125"/>
              <a:ext cx="40450" cy="10850"/>
            </a:xfrm>
            <a:custGeom>
              <a:rect b="b" l="l" r="r" t="t"/>
              <a:pathLst>
                <a:path extrusionOk="0" h="434" w="1618">
                  <a:moveTo>
                    <a:pt x="1" y="0"/>
                  </a:moveTo>
                  <a:cubicBezTo>
                    <a:pt x="1" y="0"/>
                    <a:pt x="34" y="26"/>
                    <a:pt x="86" y="26"/>
                  </a:cubicBezTo>
                  <a:cubicBezTo>
                    <a:pt x="113" y="53"/>
                    <a:pt x="198" y="79"/>
                    <a:pt x="251" y="105"/>
                  </a:cubicBezTo>
                  <a:cubicBezTo>
                    <a:pt x="329" y="105"/>
                    <a:pt x="415" y="164"/>
                    <a:pt x="527" y="191"/>
                  </a:cubicBezTo>
                  <a:cubicBezTo>
                    <a:pt x="553" y="191"/>
                    <a:pt x="605" y="217"/>
                    <a:pt x="658" y="217"/>
                  </a:cubicBezTo>
                  <a:cubicBezTo>
                    <a:pt x="717" y="243"/>
                    <a:pt x="743" y="243"/>
                    <a:pt x="796" y="269"/>
                  </a:cubicBezTo>
                  <a:cubicBezTo>
                    <a:pt x="855" y="269"/>
                    <a:pt x="908" y="302"/>
                    <a:pt x="960" y="302"/>
                  </a:cubicBezTo>
                  <a:cubicBezTo>
                    <a:pt x="1019" y="302"/>
                    <a:pt x="1046" y="329"/>
                    <a:pt x="1098" y="329"/>
                  </a:cubicBezTo>
                  <a:cubicBezTo>
                    <a:pt x="1210" y="355"/>
                    <a:pt x="1289" y="381"/>
                    <a:pt x="1374" y="381"/>
                  </a:cubicBezTo>
                  <a:cubicBezTo>
                    <a:pt x="1427" y="407"/>
                    <a:pt x="1512" y="407"/>
                    <a:pt x="1539" y="407"/>
                  </a:cubicBezTo>
                  <a:cubicBezTo>
                    <a:pt x="1591" y="434"/>
                    <a:pt x="1617" y="434"/>
                    <a:pt x="1617" y="434"/>
                  </a:cubicBezTo>
                  <a:cubicBezTo>
                    <a:pt x="1617" y="434"/>
                    <a:pt x="1591" y="407"/>
                    <a:pt x="1565" y="407"/>
                  </a:cubicBezTo>
                  <a:cubicBezTo>
                    <a:pt x="1512" y="381"/>
                    <a:pt x="1453" y="355"/>
                    <a:pt x="1374" y="329"/>
                  </a:cubicBezTo>
                  <a:cubicBezTo>
                    <a:pt x="1315" y="302"/>
                    <a:pt x="1236" y="269"/>
                    <a:pt x="1125" y="243"/>
                  </a:cubicBezTo>
                  <a:cubicBezTo>
                    <a:pt x="1072" y="217"/>
                    <a:pt x="1046" y="191"/>
                    <a:pt x="987" y="191"/>
                  </a:cubicBezTo>
                  <a:cubicBezTo>
                    <a:pt x="934" y="164"/>
                    <a:pt x="881" y="164"/>
                    <a:pt x="822" y="138"/>
                  </a:cubicBezTo>
                  <a:cubicBezTo>
                    <a:pt x="796" y="138"/>
                    <a:pt x="743" y="138"/>
                    <a:pt x="691" y="105"/>
                  </a:cubicBezTo>
                  <a:cubicBezTo>
                    <a:pt x="632" y="105"/>
                    <a:pt x="579" y="79"/>
                    <a:pt x="527" y="79"/>
                  </a:cubicBezTo>
                  <a:cubicBezTo>
                    <a:pt x="441" y="53"/>
                    <a:pt x="362" y="53"/>
                    <a:pt x="277" y="26"/>
                  </a:cubicBezTo>
                  <a:cubicBezTo>
                    <a:pt x="198" y="26"/>
                    <a:pt x="139" y="26"/>
                    <a:pt x="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7"/>
            <p:cNvSpPr/>
            <p:nvPr/>
          </p:nvSpPr>
          <p:spPr>
            <a:xfrm>
              <a:off x="3474700" y="2812550"/>
              <a:ext cx="27450" cy="8250"/>
            </a:xfrm>
            <a:custGeom>
              <a:rect b="b" l="l" r="r" t="t"/>
              <a:pathLst>
                <a:path extrusionOk="0" h="330" w="1098">
                  <a:moveTo>
                    <a:pt x="0" y="1"/>
                  </a:moveTo>
                  <a:cubicBezTo>
                    <a:pt x="0" y="1"/>
                    <a:pt x="33" y="27"/>
                    <a:pt x="59" y="27"/>
                  </a:cubicBezTo>
                  <a:cubicBezTo>
                    <a:pt x="86" y="53"/>
                    <a:pt x="112" y="53"/>
                    <a:pt x="164" y="80"/>
                  </a:cubicBezTo>
                  <a:cubicBezTo>
                    <a:pt x="224" y="112"/>
                    <a:pt x="276" y="139"/>
                    <a:pt x="362" y="165"/>
                  </a:cubicBezTo>
                  <a:cubicBezTo>
                    <a:pt x="388" y="165"/>
                    <a:pt x="414" y="165"/>
                    <a:pt x="440" y="191"/>
                  </a:cubicBezTo>
                  <a:cubicBezTo>
                    <a:pt x="467" y="191"/>
                    <a:pt x="526" y="191"/>
                    <a:pt x="552" y="218"/>
                  </a:cubicBezTo>
                  <a:cubicBezTo>
                    <a:pt x="578" y="218"/>
                    <a:pt x="605" y="218"/>
                    <a:pt x="631" y="244"/>
                  </a:cubicBezTo>
                  <a:cubicBezTo>
                    <a:pt x="690" y="244"/>
                    <a:pt x="716" y="244"/>
                    <a:pt x="743" y="277"/>
                  </a:cubicBezTo>
                  <a:cubicBezTo>
                    <a:pt x="795" y="277"/>
                    <a:pt x="881" y="303"/>
                    <a:pt x="933" y="303"/>
                  </a:cubicBezTo>
                  <a:cubicBezTo>
                    <a:pt x="986" y="303"/>
                    <a:pt x="1019" y="329"/>
                    <a:pt x="1045" y="329"/>
                  </a:cubicBezTo>
                  <a:lnTo>
                    <a:pt x="1098" y="329"/>
                  </a:lnTo>
                  <a:lnTo>
                    <a:pt x="1071" y="303"/>
                  </a:lnTo>
                  <a:cubicBezTo>
                    <a:pt x="1045" y="277"/>
                    <a:pt x="986" y="277"/>
                    <a:pt x="933" y="244"/>
                  </a:cubicBezTo>
                  <a:cubicBezTo>
                    <a:pt x="907" y="218"/>
                    <a:pt x="854" y="191"/>
                    <a:pt x="769" y="165"/>
                  </a:cubicBezTo>
                  <a:cubicBezTo>
                    <a:pt x="743" y="165"/>
                    <a:pt x="716" y="139"/>
                    <a:pt x="690" y="139"/>
                  </a:cubicBezTo>
                  <a:cubicBezTo>
                    <a:pt x="631" y="112"/>
                    <a:pt x="605" y="112"/>
                    <a:pt x="578" y="112"/>
                  </a:cubicBezTo>
                  <a:cubicBezTo>
                    <a:pt x="552" y="80"/>
                    <a:pt x="493" y="80"/>
                    <a:pt x="467" y="80"/>
                  </a:cubicBezTo>
                  <a:cubicBezTo>
                    <a:pt x="440" y="53"/>
                    <a:pt x="414" y="53"/>
                    <a:pt x="362" y="53"/>
                  </a:cubicBezTo>
                  <a:cubicBezTo>
                    <a:pt x="302" y="27"/>
                    <a:pt x="250" y="27"/>
                    <a:pt x="197" y="27"/>
                  </a:cubicBezTo>
                  <a:cubicBezTo>
                    <a:pt x="138" y="27"/>
                    <a:pt x="86" y="27"/>
                    <a:pt x="5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7"/>
            <p:cNvSpPr/>
            <p:nvPr/>
          </p:nvSpPr>
          <p:spPr>
            <a:xfrm>
              <a:off x="3483725" y="2805650"/>
              <a:ext cx="16450" cy="6275"/>
            </a:xfrm>
            <a:custGeom>
              <a:rect b="b" l="l" r="r" t="t"/>
              <a:pathLst>
                <a:path extrusionOk="0" h="251" w="658">
                  <a:moveTo>
                    <a:pt x="1" y="1"/>
                  </a:moveTo>
                  <a:cubicBezTo>
                    <a:pt x="1" y="27"/>
                    <a:pt x="27" y="27"/>
                    <a:pt x="53" y="60"/>
                  </a:cubicBezTo>
                  <a:cubicBezTo>
                    <a:pt x="79" y="86"/>
                    <a:pt x="132" y="86"/>
                    <a:pt x="165" y="112"/>
                  </a:cubicBezTo>
                  <a:cubicBezTo>
                    <a:pt x="191" y="112"/>
                    <a:pt x="217" y="139"/>
                    <a:pt x="244" y="139"/>
                  </a:cubicBezTo>
                  <a:cubicBezTo>
                    <a:pt x="244" y="139"/>
                    <a:pt x="270" y="165"/>
                    <a:pt x="296" y="165"/>
                  </a:cubicBezTo>
                  <a:cubicBezTo>
                    <a:pt x="329" y="165"/>
                    <a:pt x="355" y="165"/>
                    <a:pt x="355" y="191"/>
                  </a:cubicBezTo>
                  <a:lnTo>
                    <a:pt x="434" y="191"/>
                  </a:lnTo>
                  <a:cubicBezTo>
                    <a:pt x="461" y="224"/>
                    <a:pt x="520" y="224"/>
                    <a:pt x="546" y="224"/>
                  </a:cubicBezTo>
                  <a:cubicBezTo>
                    <a:pt x="572" y="250"/>
                    <a:pt x="599" y="250"/>
                    <a:pt x="625" y="250"/>
                  </a:cubicBezTo>
                  <a:lnTo>
                    <a:pt x="658" y="250"/>
                  </a:lnTo>
                  <a:lnTo>
                    <a:pt x="658" y="224"/>
                  </a:lnTo>
                  <a:cubicBezTo>
                    <a:pt x="625" y="224"/>
                    <a:pt x="599" y="191"/>
                    <a:pt x="572" y="165"/>
                  </a:cubicBezTo>
                  <a:cubicBezTo>
                    <a:pt x="546" y="139"/>
                    <a:pt x="520" y="139"/>
                    <a:pt x="461" y="112"/>
                  </a:cubicBezTo>
                  <a:cubicBezTo>
                    <a:pt x="434" y="112"/>
                    <a:pt x="434" y="86"/>
                    <a:pt x="408" y="86"/>
                  </a:cubicBezTo>
                  <a:cubicBezTo>
                    <a:pt x="382" y="86"/>
                    <a:pt x="355" y="60"/>
                    <a:pt x="329" y="60"/>
                  </a:cubicBezTo>
                  <a:cubicBezTo>
                    <a:pt x="329" y="60"/>
                    <a:pt x="296" y="27"/>
                    <a:pt x="270" y="27"/>
                  </a:cubicBezTo>
                  <a:cubicBezTo>
                    <a:pt x="244" y="27"/>
                    <a:pt x="217" y="27"/>
                    <a:pt x="2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7"/>
            <p:cNvSpPr/>
            <p:nvPr/>
          </p:nvSpPr>
          <p:spPr>
            <a:xfrm>
              <a:off x="3487825" y="2797450"/>
              <a:ext cx="11525" cy="4775"/>
            </a:xfrm>
            <a:custGeom>
              <a:rect b="b" l="l" r="r" t="t"/>
              <a:pathLst>
                <a:path extrusionOk="0" h="191" w="461">
                  <a:moveTo>
                    <a:pt x="1" y="0"/>
                  </a:moveTo>
                  <a:lnTo>
                    <a:pt x="1" y="27"/>
                  </a:lnTo>
                  <a:cubicBezTo>
                    <a:pt x="27" y="27"/>
                    <a:pt x="27" y="59"/>
                    <a:pt x="53" y="86"/>
                  </a:cubicBezTo>
                  <a:cubicBezTo>
                    <a:pt x="80" y="86"/>
                    <a:pt x="106" y="112"/>
                    <a:pt x="132" y="112"/>
                  </a:cubicBezTo>
                  <a:lnTo>
                    <a:pt x="165" y="138"/>
                  </a:lnTo>
                  <a:lnTo>
                    <a:pt x="218" y="138"/>
                  </a:lnTo>
                  <a:cubicBezTo>
                    <a:pt x="218" y="164"/>
                    <a:pt x="244" y="164"/>
                    <a:pt x="270" y="164"/>
                  </a:cubicBezTo>
                  <a:lnTo>
                    <a:pt x="297" y="164"/>
                  </a:lnTo>
                  <a:cubicBezTo>
                    <a:pt x="329" y="191"/>
                    <a:pt x="356" y="191"/>
                    <a:pt x="382" y="191"/>
                  </a:cubicBezTo>
                  <a:lnTo>
                    <a:pt x="461" y="191"/>
                  </a:lnTo>
                  <a:lnTo>
                    <a:pt x="461" y="164"/>
                  </a:lnTo>
                  <a:cubicBezTo>
                    <a:pt x="435" y="164"/>
                    <a:pt x="435" y="138"/>
                    <a:pt x="408" y="138"/>
                  </a:cubicBezTo>
                  <a:cubicBezTo>
                    <a:pt x="382" y="112"/>
                    <a:pt x="382" y="86"/>
                    <a:pt x="356" y="86"/>
                  </a:cubicBezTo>
                  <a:cubicBezTo>
                    <a:pt x="329" y="86"/>
                    <a:pt x="329" y="59"/>
                    <a:pt x="297" y="59"/>
                  </a:cubicBezTo>
                  <a:cubicBezTo>
                    <a:pt x="270" y="59"/>
                    <a:pt x="270" y="59"/>
                    <a:pt x="244" y="27"/>
                  </a:cubicBezTo>
                  <a:lnTo>
                    <a:pt x="218" y="27"/>
                  </a:lnTo>
                  <a:cubicBezTo>
                    <a:pt x="191" y="27"/>
                    <a:pt x="165" y="27"/>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7"/>
            <p:cNvSpPr/>
            <p:nvPr/>
          </p:nvSpPr>
          <p:spPr>
            <a:xfrm>
              <a:off x="3492600" y="2790700"/>
              <a:ext cx="8900" cy="4150"/>
            </a:xfrm>
            <a:custGeom>
              <a:rect b="b" l="l" r="r" t="t"/>
              <a:pathLst>
                <a:path extrusionOk="0" h="166" w="356">
                  <a:moveTo>
                    <a:pt x="0" y="1"/>
                  </a:moveTo>
                  <a:lnTo>
                    <a:pt x="0" y="27"/>
                  </a:lnTo>
                  <a:lnTo>
                    <a:pt x="27" y="53"/>
                  </a:lnTo>
                  <a:cubicBezTo>
                    <a:pt x="53" y="80"/>
                    <a:pt x="79" y="80"/>
                    <a:pt x="79" y="106"/>
                  </a:cubicBezTo>
                  <a:lnTo>
                    <a:pt x="138" y="106"/>
                  </a:lnTo>
                  <a:cubicBezTo>
                    <a:pt x="138" y="106"/>
                    <a:pt x="138" y="132"/>
                    <a:pt x="165" y="132"/>
                  </a:cubicBezTo>
                  <a:lnTo>
                    <a:pt x="217" y="132"/>
                  </a:lnTo>
                  <a:cubicBezTo>
                    <a:pt x="244" y="165"/>
                    <a:pt x="270" y="165"/>
                    <a:pt x="270" y="165"/>
                  </a:cubicBezTo>
                  <a:lnTo>
                    <a:pt x="355" y="165"/>
                  </a:lnTo>
                  <a:lnTo>
                    <a:pt x="355" y="132"/>
                  </a:lnTo>
                  <a:cubicBezTo>
                    <a:pt x="329" y="132"/>
                    <a:pt x="329" y="106"/>
                    <a:pt x="329" y="106"/>
                  </a:cubicBezTo>
                  <a:lnTo>
                    <a:pt x="270" y="53"/>
                  </a:lnTo>
                  <a:cubicBezTo>
                    <a:pt x="244" y="53"/>
                    <a:pt x="244" y="27"/>
                    <a:pt x="244" y="27"/>
                  </a:cubicBezTo>
                  <a:lnTo>
                    <a:pt x="191" y="27"/>
                  </a:lnTo>
                  <a:lnTo>
                    <a:pt x="165"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7"/>
            <p:cNvSpPr/>
            <p:nvPr/>
          </p:nvSpPr>
          <p:spPr>
            <a:xfrm>
              <a:off x="3594625" y="2850175"/>
              <a:ext cx="71150" cy="16450"/>
            </a:xfrm>
            <a:custGeom>
              <a:rect b="b" l="l" r="r" t="t"/>
              <a:pathLst>
                <a:path extrusionOk="0" h="658" w="2846">
                  <a:moveTo>
                    <a:pt x="2845" y="1"/>
                  </a:moveTo>
                  <a:cubicBezTo>
                    <a:pt x="2845" y="1"/>
                    <a:pt x="2793" y="1"/>
                    <a:pt x="2707" y="27"/>
                  </a:cubicBezTo>
                  <a:cubicBezTo>
                    <a:pt x="2655" y="27"/>
                    <a:pt x="2517" y="53"/>
                    <a:pt x="2405" y="86"/>
                  </a:cubicBezTo>
                  <a:cubicBezTo>
                    <a:pt x="2267" y="112"/>
                    <a:pt x="2103" y="139"/>
                    <a:pt x="1939" y="191"/>
                  </a:cubicBezTo>
                  <a:cubicBezTo>
                    <a:pt x="1860" y="191"/>
                    <a:pt x="1774" y="217"/>
                    <a:pt x="1669" y="250"/>
                  </a:cubicBezTo>
                  <a:cubicBezTo>
                    <a:pt x="1584" y="250"/>
                    <a:pt x="1505" y="277"/>
                    <a:pt x="1420" y="303"/>
                  </a:cubicBezTo>
                  <a:cubicBezTo>
                    <a:pt x="1341" y="329"/>
                    <a:pt x="1229" y="329"/>
                    <a:pt x="1150" y="355"/>
                  </a:cubicBezTo>
                  <a:cubicBezTo>
                    <a:pt x="1065" y="382"/>
                    <a:pt x="986" y="415"/>
                    <a:pt x="900" y="415"/>
                  </a:cubicBezTo>
                  <a:cubicBezTo>
                    <a:pt x="736" y="467"/>
                    <a:pt x="572" y="493"/>
                    <a:pt x="434" y="520"/>
                  </a:cubicBezTo>
                  <a:cubicBezTo>
                    <a:pt x="296" y="579"/>
                    <a:pt x="191" y="605"/>
                    <a:pt x="132" y="631"/>
                  </a:cubicBezTo>
                  <a:cubicBezTo>
                    <a:pt x="217" y="631"/>
                    <a:pt x="329" y="631"/>
                    <a:pt x="460" y="605"/>
                  </a:cubicBezTo>
                  <a:cubicBezTo>
                    <a:pt x="598" y="579"/>
                    <a:pt x="736" y="546"/>
                    <a:pt x="927" y="520"/>
                  </a:cubicBezTo>
                  <a:cubicBezTo>
                    <a:pt x="1012" y="493"/>
                    <a:pt x="1091" y="493"/>
                    <a:pt x="1176" y="467"/>
                  </a:cubicBezTo>
                  <a:cubicBezTo>
                    <a:pt x="1255" y="441"/>
                    <a:pt x="1341" y="441"/>
                    <a:pt x="1446" y="415"/>
                  </a:cubicBezTo>
                  <a:cubicBezTo>
                    <a:pt x="1531" y="382"/>
                    <a:pt x="1610" y="355"/>
                    <a:pt x="1696" y="355"/>
                  </a:cubicBezTo>
                  <a:cubicBezTo>
                    <a:pt x="1807" y="329"/>
                    <a:pt x="1886" y="303"/>
                    <a:pt x="1972" y="277"/>
                  </a:cubicBezTo>
                  <a:cubicBezTo>
                    <a:pt x="2136" y="250"/>
                    <a:pt x="2267" y="191"/>
                    <a:pt x="2405" y="139"/>
                  </a:cubicBezTo>
                  <a:cubicBezTo>
                    <a:pt x="2543" y="112"/>
                    <a:pt x="2655" y="86"/>
                    <a:pt x="2734" y="53"/>
                  </a:cubicBezTo>
                  <a:cubicBezTo>
                    <a:pt x="2793" y="27"/>
                    <a:pt x="2845" y="1"/>
                    <a:pt x="2845" y="1"/>
                  </a:cubicBezTo>
                  <a:close/>
                  <a:moveTo>
                    <a:pt x="132" y="631"/>
                  </a:moveTo>
                  <a:cubicBezTo>
                    <a:pt x="53" y="631"/>
                    <a:pt x="0" y="658"/>
                    <a:pt x="0" y="658"/>
                  </a:cubicBezTo>
                  <a:cubicBezTo>
                    <a:pt x="0" y="658"/>
                    <a:pt x="53" y="658"/>
                    <a:pt x="132" y="63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7"/>
            <p:cNvSpPr/>
            <p:nvPr/>
          </p:nvSpPr>
          <p:spPr>
            <a:xfrm>
              <a:off x="3665750" y="2804350"/>
              <a:ext cx="49975" cy="11675"/>
            </a:xfrm>
            <a:custGeom>
              <a:rect b="b" l="l" r="r" t="t"/>
              <a:pathLst>
                <a:path extrusionOk="0" h="467" w="1999">
                  <a:moveTo>
                    <a:pt x="1998" y="0"/>
                  </a:moveTo>
                  <a:cubicBezTo>
                    <a:pt x="1998" y="0"/>
                    <a:pt x="1972" y="0"/>
                    <a:pt x="1919" y="26"/>
                  </a:cubicBezTo>
                  <a:cubicBezTo>
                    <a:pt x="1860" y="26"/>
                    <a:pt x="1781" y="53"/>
                    <a:pt x="1670" y="53"/>
                  </a:cubicBezTo>
                  <a:cubicBezTo>
                    <a:pt x="1591" y="79"/>
                    <a:pt x="1479" y="112"/>
                    <a:pt x="1367" y="138"/>
                  </a:cubicBezTo>
                  <a:cubicBezTo>
                    <a:pt x="1315" y="138"/>
                    <a:pt x="1229" y="164"/>
                    <a:pt x="1177" y="164"/>
                  </a:cubicBezTo>
                  <a:cubicBezTo>
                    <a:pt x="1124" y="191"/>
                    <a:pt x="1065" y="191"/>
                    <a:pt x="986" y="217"/>
                  </a:cubicBezTo>
                  <a:cubicBezTo>
                    <a:pt x="934" y="217"/>
                    <a:pt x="874" y="243"/>
                    <a:pt x="822" y="243"/>
                  </a:cubicBezTo>
                  <a:cubicBezTo>
                    <a:pt x="769" y="276"/>
                    <a:pt x="684" y="276"/>
                    <a:pt x="631" y="302"/>
                  </a:cubicBezTo>
                  <a:cubicBezTo>
                    <a:pt x="520" y="329"/>
                    <a:pt x="408" y="355"/>
                    <a:pt x="329" y="381"/>
                  </a:cubicBezTo>
                  <a:cubicBezTo>
                    <a:pt x="217" y="408"/>
                    <a:pt x="165" y="440"/>
                    <a:pt x="112" y="440"/>
                  </a:cubicBezTo>
                  <a:cubicBezTo>
                    <a:pt x="53" y="467"/>
                    <a:pt x="0" y="467"/>
                    <a:pt x="0" y="467"/>
                  </a:cubicBezTo>
                  <a:lnTo>
                    <a:pt x="112" y="467"/>
                  </a:lnTo>
                  <a:cubicBezTo>
                    <a:pt x="165" y="467"/>
                    <a:pt x="244" y="467"/>
                    <a:pt x="329" y="440"/>
                  </a:cubicBezTo>
                  <a:cubicBezTo>
                    <a:pt x="441" y="440"/>
                    <a:pt x="546" y="408"/>
                    <a:pt x="658" y="408"/>
                  </a:cubicBezTo>
                  <a:cubicBezTo>
                    <a:pt x="710" y="381"/>
                    <a:pt x="769" y="381"/>
                    <a:pt x="848" y="355"/>
                  </a:cubicBezTo>
                  <a:cubicBezTo>
                    <a:pt x="901" y="355"/>
                    <a:pt x="960" y="329"/>
                    <a:pt x="1012" y="329"/>
                  </a:cubicBezTo>
                  <a:cubicBezTo>
                    <a:pt x="1098" y="302"/>
                    <a:pt x="1150" y="302"/>
                    <a:pt x="1203" y="276"/>
                  </a:cubicBezTo>
                  <a:cubicBezTo>
                    <a:pt x="1262" y="276"/>
                    <a:pt x="1341" y="243"/>
                    <a:pt x="1394" y="217"/>
                  </a:cubicBezTo>
                  <a:cubicBezTo>
                    <a:pt x="1505" y="191"/>
                    <a:pt x="1617" y="164"/>
                    <a:pt x="1696" y="138"/>
                  </a:cubicBezTo>
                  <a:cubicBezTo>
                    <a:pt x="1781" y="112"/>
                    <a:pt x="1860" y="53"/>
                    <a:pt x="1919" y="53"/>
                  </a:cubicBezTo>
                  <a:cubicBezTo>
                    <a:pt x="1972" y="26"/>
                    <a:pt x="1998" y="0"/>
                    <a:pt x="199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7"/>
            <p:cNvSpPr/>
            <p:nvPr/>
          </p:nvSpPr>
          <p:spPr>
            <a:xfrm>
              <a:off x="3685625" y="2808450"/>
              <a:ext cx="33550" cy="11025"/>
            </a:xfrm>
            <a:custGeom>
              <a:rect b="b" l="l" r="r" t="t"/>
              <a:pathLst>
                <a:path extrusionOk="0" h="441" w="1342">
                  <a:moveTo>
                    <a:pt x="1289" y="0"/>
                  </a:moveTo>
                  <a:cubicBezTo>
                    <a:pt x="1256" y="0"/>
                    <a:pt x="1203" y="0"/>
                    <a:pt x="1124" y="27"/>
                  </a:cubicBezTo>
                  <a:cubicBezTo>
                    <a:pt x="1065" y="27"/>
                    <a:pt x="986" y="53"/>
                    <a:pt x="901" y="79"/>
                  </a:cubicBezTo>
                  <a:cubicBezTo>
                    <a:pt x="875" y="112"/>
                    <a:pt x="822" y="112"/>
                    <a:pt x="796" y="138"/>
                  </a:cubicBezTo>
                  <a:cubicBezTo>
                    <a:pt x="737" y="165"/>
                    <a:pt x="710" y="165"/>
                    <a:pt x="658" y="191"/>
                  </a:cubicBezTo>
                  <a:cubicBezTo>
                    <a:pt x="631" y="191"/>
                    <a:pt x="572" y="217"/>
                    <a:pt x="546" y="217"/>
                  </a:cubicBezTo>
                  <a:cubicBezTo>
                    <a:pt x="493" y="244"/>
                    <a:pt x="467" y="244"/>
                    <a:pt x="408" y="276"/>
                  </a:cubicBezTo>
                  <a:cubicBezTo>
                    <a:pt x="329" y="303"/>
                    <a:pt x="270" y="329"/>
                    <a:pt x="191" y="355"/>
                  </a:cubicBezTo>
                  <a:cubicBezTo>
                    <a:pt x="139" y="382"/>
                    <a:pt x="79" y="382"/>
                    <a:pt x="53" y="408"/>
                  </a:cubicBezTo>
                  <a:cubicBezTo>
                    <a:pt x="1" y="408"/>
                    <a:pt x="1" y="441"/>
                    <a:pt x="1" y="441"/>
                  </a:cubicBezTo>
                  <a:lnTo>
                    <a:pt x="53" y="441"/>
                  </a:lnTo>
                  <a:cubicBezTo>
                    <a:pt x="79" y="408"/>
                    <a:pt x="139" y="408"/>
                    <a:pt x="217" y="408"/>
                  </a:cubicBezTo>
                  <a:cubicBezTo>
                    <a:pt x="270" y="408"/>
                    <a:pt x="355" y="382"/>
                    <a:pt x="434" y="382"/>
                  </a:cubicBezTo>
                  <a:cubicBezTo>
                    <a:pt x="493" y="355"/>
                    <a:pt x="520" y="355"/>
                    <a:pt x="572" y="329"/>
                  </a:cubicBezTo>
                  <a:cubicBezTo>
                    <a:pt x="631" y="329"/>
                    <a:pt x="658" y="303"/>
                    <a:pt x="710" y="303"/>
                  </a:cubicBezTo>
                  <a:cubicBezTo>
                    <a:pt x="737" y="276"/>
                    <a:pt x="796" y="244"/>
                    <a:pt x="822" y="244"/>
                  </a:cubicBezTo>
                  <a:cubicBezTo>
                    <a:pt x="875" y="217"/>
                    <a:pt x="901" y="191"/>
                    <a:pt x="960" y="191"/>
                  </a:cubicBezTo>
                  <a:cubicBezTo>
                    <a:pt x="1013" y="138"/>
                    <a:pt x="1091" y="112"/>
                    <a:pt x="1151" y="79"/>
                  </a:cubicBezTo>
                  <a:cubicBezTo>
                    <a:pt x="1203" y="53"/>
                    <a:pt x="1256" y="27"/>
                    <a:pt x="1315" y="27"/>
                  </a:cubicBezTo>
                  <a:lnTo>
                    <a:pt x="134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7"/>
            <p:cNvSpPr/>
            <p:nvPr/>
          </p:nvSpPr>
          <p:spPr>
            <a:xfrm>
              <a:off x="3708800" y="2811900"/>
              <a:ext cx="19225" cy="8900"/>
            </a:xfrm>
            <a:custGeom>
              <a:rect b="b" l="l" r="r" t="t"/>
              <a:pathLst>
                <a:path extrusionOk="0" h="356" w="769">
                  <a:moveTo>
                    <a:pt x="716" y="0"/>
                  </a:moveTo>
                  <a:cubicBezTo>
                    <a:pt x="690" y="0"/>
                    <a:pt x="657" y="0"/>
                    <a:pt x="631" y="27"/>
                  </a:cubicBezTo>
                  <a:cubicBezTo>
                    <a:pt x="578" y="27"/>
                    <a:pt x="526" y="27"/>
                    <a:pt x="493" y="53"/>
                  </a:cubicBezTo>
                  <a:cubicBezTo>
                    <a:pt x="467" y="53"/>
                    <a:pt x="440" y="53"/>
                    <a:pt x="414" y="79"/>
                  </a:cubicBezTo>
                  <a:cubicBezTo>
                    <a:pt x="388" y="79"/>
                    <a:pt x="362" y="79"/>
                    <a:pt x="329" y="106"/>
                  </a:cubicBezTo>
                  <a:cubicBezTo>
                    <a:pt x="302" y="106"/>
                    <a:pt x="302" y="138"/>
                    <a:pt x="276" y="138"/>
                  </a:cubicBezTo>
                  <a:cubicBezTo>
                    <a:pt x="250" y="165"/>
                    <a:pt x="224" y="165"/>
                    <a:pt x="197" y="191"/>
                  </a:cubicBezTo>
                  <a:cubicBezTo>
                    <a:pt x="164" y="217"/>
                    <a:pt x="112" y="244"/>
                    <a:pt x="86" y="270"/>
                  </a:cubicBezTo>
                  <a:cubicBezTo>
                    <a:pt x="59" y="270"/>
                    <a:pt x="33" y="303"/>
                    <a:pt x="33" y="329"/>
                  </a:cubicBezTo>
                  <a:lnTo>
                    <a:pt x="0" y="355"/>
                  </a:lnTo>
                  <a:lnTo>
                    <a:pt x="33" y="355"/>
                  </a:lnTo>
                  <a:cubicBezTo>
                    <a:pt x="59" y="329"/>
                    <a:pt x="86" y="329"/>
                    <a:pt x="112" y="329"/>
                  </a:cubicBezTo>
                  <a:cubicBezTo>
                    <a:pt x="164" y="303"/>
                    <a:pt x="197" y="303"/>
                    <a:pt x="250" y="270"/>
                  </a:cubicBezTo>
                  <a:cubicBezTo>
                    <a:pt x="276" y="270"/>
                    <a:pt x="302" y="244"/>
                    <a:pt x="329" y="244"/>
                  </a:cubicBezTo>
                  <a:cubicBezTo>
                    <a:pt x="329" y="244"/>
                    <a:pt x="362" y="217"/>
                    <a:pt x="388" y="217"/>
                  </a:cubicBezTo>
                  <a:cubicBezTo>
                    <a:pt x="414" y="191"/>
                    <a:pt x="440" y="191"/>
                    <a:pt x="467" y="191"/>
                  </a:cubicBezTo>
                  <a:lnTo>
                    <a:pt x="526" y="138"/>
                  </a:lnTo>
                  <a:cubicBezTo>
                    <a:pt x="578" y="106"/>
                    <a:pt x="605" y="106"/>
                    <a:pt x="631" y="79"/>
                  </a:cubicBezTo>
                  <a:cubicBezTo>
                    <a:pt x="690" y="53"/>
                    <a:pt x="716" y="27"/>
                    <a:pt x="716" y="27"/>
                  </a:cubicBezTo>
                  <a:cubicBezTo>
                    <a:pt x="743" y="0"/>
                    <a:pt x="769" y="0"/>
                    <a:pt x="76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7"/>
            <p:cNvSpPr/>
            <p:nvPr/>
          </p:nvSpPr>
          <p:spPr>
            <a:xfrm>
              <a:off x="3721925" y="2816675"/>
              <a:ext cx="11525" cy="4775"/>
            </a:xfrm>
            <a:custGeom>
              <a:rect b="b" l="l" r="r" t="t"/>
              <a:pathLst>
                <a:path extrusionOk="0" h="191" w="461">
                  <a:moveTo>
                    <a:pt x="297" y="0"/>
                  </a:moveTo>
                  <a:cubicBezTo>
                    <a:pt x="270" y="26"/>
                    <a:pt x="244" y="26"/>
                    <a:pt x="244" y="26"/>
                  </a:cubicBezTo>
                  <a:lnTo>
                    <a:pt x="191" y="26"/>
                  </a:lnTo>
                  <a:cubicBezTo>
                    <a:pt x="191" y="53"/>
                    <a:pt x="165" y="53"/>
                    <a:pt x="165" y="53"/>
                  </a:cubicBezTo>
                  <a:cubicBezTo>
                    <a:pt x="132" y="53"/>
                    <a:pt x="132" y="79"/>
                    <a:pt x="106" y="79"/>
                  </a:cubicBezTo>
                  <a:cubicBezTo>
                    <a:pt x="80" y="112"/>
                    <a:pt x="53" y="112"/>
                    <a:pt x="53" y="138"/>
                  </a:cubicBezTo>
                  <a:lnTo>
                    <a:pt x="1" y="191"/>
                  </a:lnTo>
                  <a:lnTo>
                    <a:pt x="80" y="191"/>
                  </a:lnTo>
                  <a:cubicBezTo>
                    <a:pt x="106" y="191"/>
                    <a:pt x="132" y="191"/>
                    <a:pt x="165" y="164"/>
                  </a:cubicBezTo>
                  <a:lnTo>
                    <a:pt x="191" y="164"/>
                  </a:lnTo>
                  <a:cubicBezTo>
                    <a:pt x="218" y="164"/>
                    <a:pt x="218" y="164"/>
                    <a:pt x="244" y="138"/>
                  </a:cubicBezTo>
                  <a:lnTo>
                    <a:pt x="270" y="138"/>
                  </a:lnTo>
                  <a:cubicBezTo>
                    <a:pt x="297" y="112"/>
                    <a:pt x="297" y="112"/>
                    <a:pt x="329" y="112"/>
                  </a:cubicBezTo>
                  <a:cubicBezTo>
                    <a:pt x="356" y="112"/>
                    <a:pt x="382" y="79"/>
                    <a:pt x="382" y="53"/>
                  </a:cubicBezTo>
                  <a:cubicBezTo>
                    <a:pt x="408" y="53"/>
                    <a:pt x="435" y="26"/>
                    <a:pt x="435" y="26"/>
                  </a:cubicBezTo>
                  <a:lnTo>
                    <a:pt x="461" y="26"/>
                  </a:lnTo>
                  <a:lnTo>
                    <a:pt x="435"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7"/>
            <p:cNvSpPr/>
            <p:nvPr/>
          </p:nvSpPr>
          <p:spPr>
            <a:xfrm>
              <a:off x="3731450" y="2821425"/>
              <a:ext cx="6925" cy="4125"/>
            </a:xfrm>
            <a:custGeom>
              <a:rect b="b" l="l" r="r" t="t"/>
              <a:pathLst>
                <a:path extrusionOk="0" h="165" w="277">
                  <a:moveTo>
                    <a:pt x="139" y="1"/>
                  </a:moveTo>
                  <a:cubicBezTo>
                    <a:pt x="139" y="27"/>
                    <a:pt x="139" y="27"/>
                    <a:pt x="113" y="27"/>
                  </a:cubicBezTo>
                  <a:lnTo>
                    <a:pt x="80" y="27"/>
                  </a:lnTo>
                  <a:cubicBezTo>
                    <a:pt x="80" y="53"/>
                    <a:pt x="80" y="53"/>
                    <a:pt x="54" y="53"/>
                  </a:cubicBezTo>
                  <a:cubicBezTo>
                    <a:pt x="54" y="86"/>
                    <a:pt x="27" y="86"/>
                    <a:pt x="27" y="112"/>
                  </a:cubicBezTo>
                  <a:cubicBezTo>
                    <a:pt x="27" y="112"/>
                    <a:pt x="27" y="139"/>
                    <a:pt x="1" y="139"/>
                  </a:cubicBezTo>
                  <a:lnTo>
                    <a:pt x="1" y="165"/>
                  </a:lnTo>
                  <a:lnTo>
                    <a:pt x="54" y="165"/>
                  </a:lnTo>
                  <a:cubicBezTo>
                    <a:pt x="80" y="165"/>
                    <a:pt x="113" y="165"/>
                    <a:pt x="113" y="139"/>
                  </a:cubicBezTo>
                  <a:lnTo>
                    <a:pt x="165" y="139"/>
                  </a:lnTo>
                  <a:cubicBezTo>
                    <a:pt x="192" y="139"/>
                    <a:pt x="192" y="112"/>
                    <a:pt x="192" y="112"/>
                  </a:cubicBezTo>
                  <a:cubicBezTo>
                    <a:pt x="192" y="112"/>
                    <a:pt x="218" y="112"/>
                    <a:pt x="218" y="86"/>
                  </a:cubicBezTo>
                  <a:cubicBezTo>
                    <a:pt x="244" y="86"/>
                    <a:pt x="244" y="86"/>
                    <a:pt x="244" y="53"/>
                  </a:cubicBezTo>
                  <a:cubicBezTo>
                    <a:pt x="277" y="53"/>
                    <a:pt x="277" y="27"/>
                    <a:pt x="277" y="27"/>
                  </a:cubicBezTo>
                  <a:lnTo>
                    <a:pt x="27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7"/>
            <p:cNvSpPr/>
            <p:nvPr/>
          </p:nvSpPr>
          <p:spPr>
            <a:xfrm>
              <a:off x="3564400" y="2723525"/>
              <a:ext cx="101375" cy="16450"/>
            </a:xfrm>
            <a:custGeom>
              <a:rect b="b" l="l" r="r" t="t"/>
              <a:pathLst>
                <a:path extrusionOk="0" h="658" w="4055">
                  <a:moveTo>
                    <a:pt x="1945" y="0"/>
                  </a:moveTo>
                  <a:cubicBezTo>
                    <a:pt x="1781" y="0"/>
                    <a:pt x="1617" y="26"/>
                    <a:pt x="1452" y="26"/>
                  </a:cubicBezTo>
                  <a:lnTo>
                    <a:pt x="1209" y="59"/>
                  </a:lnTo>
                  <a:cubicBezTo>
                    <a:pt x="1124" y="59"/>
                    <a:pt x="1045" y="86"/>
                    <a:pt x="959" y="86"/>
                  </a:cubicBezTo>
                  <a:cubicBezTo>
                    <a:pt x="795" y="112"/>
                    <a:pt x="631" y="138"/>
                    <a:pt x="467" y="164"/>
                  </a:cubicBezTo>
                  <a:cubicBezTo>
                    <a:pt x="302" y="191"/>
                    <a:pt x="138" y="250"/>
                    <a:pt x="0" y="302"/>
                  </a:cubicBezTo>
                  <a:cubicBezTo>
                    <a:pt x="164" y="276"/>
                    <a:pt x="302" y="224"/>
                    <a:pt x="467" y="224"/>
                  </a:cubicBezTo>
                  <a:cubicBezTo>
                    <a:pt x="631" y="191"/>
                    <a:pt x="795" y="164"/>
                    <a:pt x="959" y="164"/>
                  </a:cubicBezTo>
                  <a:cubicBezTo>
                    <a:pt x="1045" y="138"/>
                    <a:pt x="1124" y="138"/>
                    <a:pt x="1209" y="138"/>
                  </a:cubicBezTo>
                  <a:lnTo>
                    <a:pt x="1452" y="112"/>
                  </a:lnTo>
                  <a:cubicBezTo>
                    <a:pt x="1617" y="112"/>
                    <a:pt x="1781" y="112"/>
                    <a:pt x="1945" y="86"/>
                  </a:cubicBezTo>
                  <a:cubicBezTo>
                    <a:pt x="2109" y="138"/>
                    <a:pt x="2274" y="191"/>
                    <a:pt x="2464" y="224"/>
                  </a:cubicBezTo>
                  <a:lnTo>
                    <a:pt x="2983" y="355"/>
                  </a:lnTo>
                  <a:lnTo>
                    <a:pt x="3535" y="519"/>
                  </a:lnTo>
                  <a:cubicBezTo>
                    <a:pt x="3700" y="552"/>
                    <a:pt x="3890" y="605"/>
                    <a:pt x="4054" y="657"/>
                  </a:cubicBezTo>
                  <a:cubicBezTo>
                    <a:pt x="3890" y="578"/>
                    <a:pt x="3726" y="519"/>
                    <a:pt x="3535" y="467"/>
                  </a:cubicBezTo>
                  <a:lnTo>
                    <a:pt x="3286" y="388"/>
                  </a:lnTo>
                  <a:lnTo>
                    <a:pt x="3016" y="302"/>
                  </a:lnTo>
                  <a:cubicBezTo>
                    <a:pt x="2852" y="250"/>
                    <a:pt x="2655" y="191"/>
                    <a:pt x="2491" y="138"/>
                  </a:cubicBezTo>
                  <a:cubicBezTo>
                    <a:pt x="2300" y="86"/>
                    <a:pt x="2136" y="59"/>
                    <a:pt x="194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7"/>
            <p:cNvSpPr/>
            <p:nvPr/>
          </p:nvSpPr>
          <p:spPr>
            <a:xfrm>
              <a:off x="3575400" y="2761950"/>
              <a:ext cx="27450" cy="104675"/>
            </a:xfrm>
            <a:custGeom>
              <a:rect b="b" l="l" r="r" t="t"/>
              <a:pathLst>
                <a:path extrusionOk="0" h="4187" w="1098">
                  <a:moveTo>
                    <a:pt x="381" y="1"/>
                  </a:moveTo>
                  <a:cubicBezTo>
                    <a:pt x="381" y="27"/>
                    <a:pt x="355" y="27"/>
                    <a:pt x="329" y="27"/>
                  </a:cubicBezTo>
                  <a:cubicBezTo>
                    <a:pt x="329" y="27"/>
                    <a:pt x="303" y="53"/>
                    <a:pt x="303" y="80"/>
                  </a:cubicBezTo>
                  <a:lnTo>
                    <a:pt x="276" y="106"/>
                  </a:lnTo>
                  <a:lnTo>
                    <a:pt x="276" y="165"/>
                  </a:lnTo>
                  <a:lnTo>
                    <a:pt x="276" y="218"/>
                  </a:lnTo>
                  <a:cubicBezTo>
                    <a:pt x="243" y="329"/>
                    <a:pt x="217" y="435"/>
                    <a:pt x="191" y="520"/>
                  </a:cubicBezTo>
                  <a:cubicBezTo>
                    <a:pt x="165" y="737"/>
                    <a:pt x="138" y="927"/>
                    <a:pt x="112" y="1151"/>
                  </a:cubicBezTo>
                  <a:cubicBezTo>
                    <a:pt x="79" y="1341"/>
                    <a:pt x="53" y="1532"/>
                    <a:pt x="27" y="1749"/>
                  </a:cubicBezTo>
                  <a:lnTo>
                    <a:pt x="0" y="1834"/>
                  </a:lnTo>
                  <a:lnTo>
                    <a:pt x="0" y="1913"/>
                  </a:lnTo>
                  <a:lnTo>
                    <a:pt x="0" y="2077"/>
                  </a:lnTo>
                  <a:cubicBezTo>
                    <a:pt x="0" y="2136"/>
                    <a:pt x="27" y="2189"/>
                    <a:pt x="27" y="2215"/>
                  </a:cubicBezTo>
                  <a:cubicBezTo>
                    <a:pt x="53" y="2242"/>
                    <a:pt x="53" y="2268"/>
                    <a:pt x="53" y="2301"/>
                  </a:cubicBezTo>
                  <a:cubicBezTo>
                    <a:pt x="53" y="2327"/>
                    <a:pt x="79" y="2327"/>
                    <a:pt x="79" y="2327"/>
                  </a:cubicBezTo>
                  <a:lnTo>
                    <a:pt x="79" y="2380"/>
                  </a:lnTo>
                  <a:cubicBezTo>
                    <a:pt x="138" y="2570"/>
                    <a:pt x="165" y="2761"/>
                    <a:pt x="217" y="2984"/>
                  </a:cubicBezTo>
                  <a:cubicBezTo>
                    <a:pt x="217" y="3063"/>
                    <a:pt x="243" y="3175"/>
                    <a:pt x="276" y="3286"/>
                  </a:cubicBezTo>
                  <a:lnTo>
                    <a:pt x="276" y="3582"/>
                  </a:lnTo>
                  <a:lnTo>
                    <a:pt x="276" y="3884"/>
                  </a:lnTo>
                  <a:cubicBezTo>
                    <a:pt x="276" y="3944"/>
                    <a:pt x="243" y="3970"/>
                    <a:pt x="243" y="4022"/>
                  </a:cubicBezTo>
                  <a:cubicBezTo>
                    <a:pt x="243" y="4047"/>
                    <a:pt x="243" y="4072"/>
                    <a:pt x="241" y="4098"/>
                  </a:cubicBezTo>
                  <a:lnTo>
                    <a:pt x="241" y="4098"/>
                  </a:lnTo>
                  <a:cubicBezTo>
                    <a:pt x="262" y="4027"/>
                    <a:pt x="284" y="3964"/>
                    <a:pt x="303" y="3884"/>
                  </a:cubicBezTo>
                  <a:lnTo>
                    <a:pt x="329" y="3582"/>
                  </a:lnTo>
                  <a:cubicBezTo>
                    <a:pt x="329" y="3477"/>
                    <a:pt x="355" y="3365"/>
                    <a:pt x="329" y="3254"/>
                  </a:cubicBezTo>
                  <a:cubicBezTo>
                    <a:pt x="329" y="3148"/>
                    <a:pt x="303" y="3063"/>
                    <a:pt x="303" y="2958"/>
                  </a:cubicBezTo>
                  <a:cubicBezTo>
                    <a:pt x="276" y="2846"/>
                    <a:pt x="276" y="2761"/>
                    <a:pt x="243" y="2656"/>
                  </a:cubicBezTo>
                  <a:cubicBezTo>
                    <a:pt x="217" y="2544"/>
                    <a:pt x="217" y="2465"/>
                    <a:pt x="191" y="2353"/>
                  </a:cubicBezTo>
                  <a:lnTo>
                    <a:pt x="191" y="2301"/>
                  </a:lnTo>
                  <a:cubicBezTo>
                    <a:pt x="165" y="2301"/>
                    <a:pt x="165" y="2268"/>
                    <a:pt x="165" y="2268"/>
                  </a:cubicBezTo>
                  <a:cubicBezTo>
                    <a:pt x="165" y="2242"/>
                    <a:pt x="165" y="2215"/>
                    <a:pt x="138" y="2189"/>
                  </a:cubicBezTo>
                  <a:cubicBezTo>
                    <a:pt x="138" y="2163"/>
                    <a:pt x="138" y="2104"/>
                    <a:pt x="112" y="2051"/>
                  </a:cubicBezTo>
                  <a:lnTo>
                    <a:pt x="112" y="1913"/>
                  </a:lnTo>
                  <a:lnTo>
                    <a:pt x="112" y="1834"/>
                  </a:lnTo>
                  <a:lnTo>
                    <a:pt x="138" y="1749"/>
                  </a:lnTo>
                  <a:lnTo>
                    <a:pt x="217" y="1151"/>
                  </a:lnTo>
                  <a:lnTo>
                    <a:pt x="303" y="546"/>
                  </a:lnTo>
                  <a:cubicBezTo>
                    <a:pt x="303" y="435"/>
                    <a:pt x="329" y="329"/>
                    <a:pt x="329" y="244"/>
                  </a:cubicBezTo>
                  <a:cubicBezTo>
                    <a:pt x="329" y="218"/>
                    <a:pt x="355" y="191"/>
                    <a:pt x="355" y="165"/>
                  </a:cubicBezTo>
                  <a:lnTo>
                    <a:pt x="355" y="132"/>
                  </a:lnTo>
                  <a:lnTo>
                    <a:pt x="355" y="106"/>
                  </a:lnTo>
                  <a:cubicBezTo>
                    <a:pt x="355" y="80"/>
                    <a:pt x="381" y="80"/>
                    <a:pt x="408" y="80"/>
                  </a:cubicBezTo>
                  <a:cubicBezTo>
                    <a:pt x="408" y="53"/>
                    <a:pt x="441" y="53"/>
                    <a:pt x="467" y="53"/>
                  </a:cubicBezTo>
                  <a:lnTo>
                    <a:pt x="769" y="53"/>
                  </a:lnTo>
                  <a:cubicBezTo>
                    <a:pt x="822" y="67"/>
                    <a:pt x="876" y="73"/>
                    <a:pt x="931" y="73"/>
                  </a:cubicBezTo>
                  <a:cubicBezTo>
                    <a:pt x="986" y="73"/>
                    <a:pt x="1042" y="67"/>
                    <a:pt x="1098" y="53"/>
                  </a:cubicBezTo>
                  <a:lnTo>
                    <a:pt x="933" y="53"/>
                  </a:lnTo>
                  <a:cubicBezTo>
                    <a:pt x="874" y="53"/>
                    <a:pt x="822" y="53"/>
                    <a:pt x="769" y="27"/>
                  </a:cubicBezTo>
                  <a:cubicBezTo>
                    <a:pt x="684" y="27"/>
                    <a:pt x="572" y="1"/>
                    <a:pt x="467" y="1"/>
                  </a:cubicBezTo>
                  <a:close/>
                  <a:moveTo>
                    <a:pt x="241" y="4098"/>
                  </a:moveTo>
                  <a:cubicBezTo>
                    <a:pt x="233" y="4126"/>
                    <a:pt x="225" y="4155"/>
                    <a:pt x="217" y="4187"/>
                  </a:cubicBezTo>
                  <a:cubicBezTo>
                    <a:pt x="231" y="4158"/>
                    <a:pt x="238" y="4128"/>
                    <a:pt x="241" y="4098"/>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29" name="Shape 11929"/>
        <p:cNvGrpSpPr/>
        <p:nvPr/>
      </p:nvGrpSpPr>
      <p:grpSpPr>
        <a:xfrm>
          <a:off x="0" y="0"/>
          <a:ext cx="0" cy="0"/>
          <a:chOff x="0" y="0"/>
          <a:chExt cx="0" cy="0"/>
        </a:xfrm>
      </p:grpSpPr>
      <p:sp>
        <p:nvSpPr>
          <p:cNvPr id="11930" name="Google Shape;11930;p83"/>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None/>
            </a:pPr>
            <a:r>
              <a:rPr lang="en" sz="1100">
                <a:solidFill>
                  <a:srgbClr val="FFFFFF"/>
                </a:solidFill>
              </a:rPr>
              <a:t>In order to use this template, you must credit </a:t>
            </a:r>
            <a:r>
              <a:rPr b="1" lang="en" sz="1100" u="sng">
                <a:solidFill>
                  <a:srgbClr val="869FB2"/>
                </a:solidFill>
                <a:hlinkClick r:id="rId3">
                  <a:extLst>
                    <a:ext uri="{A12FA001-AC4F-418D-AE19-62706E023703}">
                      <ahyp:hlinkClr val="tx"/>
                    </a:ext>
                  </a:extLst>
                </a:hlinkClick>
              </a:rPr>
              <a:t>Slidesgo</a:t>
            </a:r>
            <a:r>
              <a:rPr lang="en" sz="1100">
                <a:solidFill>
                  <a:srgbClr val="435D74"/>
                </a:solidFill>
              </a:rPr>
              <a:t> </a:t>
            </a:r>
            <a:r>
              <a:rPr lang="en" sz="1100">
                <a:solidFill>
                  <a:srgbClr val="FFFFFF"/>
                </a:solidFill>
              </a:rPr>
              <a:t>by keeping the </a:t>
            </a:r>
            <a:r>
              <a:rPr b="1" lang="en" sz="1100" u="sng">
                <a:solidFill>
                  <a:schemeClr val="hlink"/>
                </a:solidFill>
                <a:hlinkClick action="ppaction://hlinksldjump" r:id="rId4"/>
              </a:rPr>
              <a:t>Thanks</a:t>
            </a:r>
            <a:r>
              <a:rPr lang="en" sz="1100">
                <a:solidFill>
                  <a:srgbClr val="869FB2"/>
                </a:solidFill>
              </a:rPr>
              <a:t> </a:t>
            </a:r>
            <a:r>
              <a:rPr lang="en" sz="1100">
                <a:solidFill>
                  <a:srgbClr val="FFFFFF"/>
                </a:solidFill>
              </a:rPr>
              <a:t>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None/>
            </a:pPr>
            <a:r>
              <a:rPr lang="en" sz="1000">
                <a:solidFill>
                  <a:srgbClr val="FFFFFF"/>
                </a:solidFill>
              </a:rPr>
              <a:t>- Acquire the copyright of Slidesgo Content.</a:t>
            </a:r>
            <a:endParaRPr sz="1000">
              <a:solidFill>
                <a:srgbClr val="FFFFFF"/>
              </a:solidFill>
            </a:endParaRPr>
          </a:p>
        </p:txBody>
      </p:sp>
      <p:sp>
        <p:nvSpPr>
          <p:cNvPr id="11931" name="Google Shape;11931;p83"/>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a:t>
            </a:r>
            <a:endParaRPr sz="2400">
              <a:solidFill>
                <a:srgbClr val="FFFFFF"/>
              </a:solidFill>
            </a:endParaRPr>
          </a:p>
        </p:txBody>
      </p:sp>
      <p:sp>
        <p:nvSpPr>
          <p:cNvPr id="11932" name="Google Shape;11932;p83"/>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36" name="Shape 11936"/>
        <p:cNvGrpSpPr/>
        <p:nvPr/>
      </p:nvGrpSpPr>
      <p:grpSpPr>
        <a:xfrm>
          <a:off x="0" y="0"/>
          <a:ext cx="0" cy="0"/>
          <a:chOff x="0" y="0"/>
          <a:chExt cx="0" cy="0"/>
        </a:xfrm>
      </p:grpSpPr>
      <p:sp>
        <p:nvSpPr>
          <p:cNvPr id="11937" name="Google Shape;11937;p84"/>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Instructions for use (premium users)</a:t>
            </a:r>
            <a:endParaRPr sz="2400">
              <a:solidFill>
                <a:srgbClr val="FFFFFF"/>
              </a:solidFill>
            </a:endParaRPr>
          </a:p>
        </p:txBody>
      </p:sp>
      <p:sp>
        <p:nvSpPr>
          <p:cNvPr id="11938" name="Google Shape;11938;p84"/>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b="1" lang="en" sz="1000" u="sng">
                <a:solidFill>
                  <a:schemeClr val="hlink"/>
                </a:solidFill>
              </a:rPr>
              <a:t>S</a:t>
            </a:r>
            <a:r>
              <a:rPr b="1" lang="en" sz="1100" u="sng">
                <a:solidFill>
                  <a:schemeClr val="hlink"/>
                </a:solidFill>
                <a:hlinkClick r:id="rId3"/>
              </a:rPr>
              <a:t>lidesgo</a:t>
            </a:r>
            <a:r>
              <a:rPr lang="en" sz="1100">
                <a:solidFill>
                  <a:schemeClr val="lt1"/>
                </a:solidFill>
              </a:rPr>
              <a:t> or keeping the "Thanks" slide.</a:t>
            </a:r>
            <a:endParaRPr sz="11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11939" name="Google Shape;11939;p84"/>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4">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5">
                  <a:extLst>
                    <a:ext uri="{A12FA001-AC4F-418D-AE19-62706E023703}">
                      <ahyp:hlinkClr val="tx"/>
                    </a:ext>
                  </a:extLst>
                </a:hlinkClick>
              </a:rPr>
              <a:t>https://slidesgo.com/slidesgo-school</a:t>
            </a:r>
            <a:endParaRPr sz="1000" u="sng">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43" name="Shape 11943"/>
        <p:cNvGrpSpPr/>
        <p:nvPr/>
      </p:nvGrpSpPr>
      <p:grpSpPr>
        <a:xfrm>
          <a:off x="0" y="0"/>
          <a:ext cx="0" cy="0"/>
          <a:chOff x="0" y="0"/>
          <a:chExt cx="0" cy="0"/>
        </a:xfrm>
      </p:grpSpPr>
      <p:sp>
        <p:nvSpPr>
          <p:cNvPr id="11944" name="Google Shape;11944;p85"/>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11945" name="Google Shape;11945;p85"/>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chemeClr val="lt1"/>
                </a:solidFill>
              </a:rPr>
              <a:t>Alfa Slab One</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3">
                  <a:extLst>
                    <a:ext uri="{A12FA001-AC4F-418D-AE19-62706E023703}">
                      <ahyp:hlinkClr val="tx"/>
                    </a:ext>
                  </a:extLst>
                </a:hlinkClick>
              </a:rPr>
              <a:t>https://fonts.google.com/specimen/Alfa+Slab+One</a:t>
            </a:r>
            <a:r>
              <a:rPr lang="en" sz="1100">
                <a:solidFill>
                  <a:schemeClr val="lt1"/>
                </a:solidFill>
              </a:rPr>
              <a:t>)</a:t>
            </a:r>
            <a:endParaRPr sz="1100">
              <a:solidFill>
                <a:schemeClr val="lt1"/>
              </a:solidFill>
            </a:endParaRPr>
          </a:p>
          <a:p>
            <a:pPr indent="0" lvl="0" marL="0" rtl="0" algn="ctr">
              <a:lnSpc>
                <a:spcPct val="115000"/>
              </a:lnSpc>
              <a:spcBef>
                <a:spcPts val="0"/>
              </a:spcBef>
              <a:spcAft>
                <a:spcPts val="0"/>
              </a:spcAft>
              <a:buNone/>
            </a:pPr>
            <a:r>
              <a:t/>
            </a:r>
            <a:endParaRPr sz="800">
              <a:solidFill>
                <a:schemeClr val="lt1"/>
              </a:solidFill>
            </a:endParaRPr>
          </a:p>
          <a:p>
            <a:pPr indent="0" lvl="0" marL="0" rtl="0" algn="ctr">
              <a:lnSpc>
                <a:spcPct val="115000"/>
              </a:lnSpc>
              <a:spcBef>
                <a:spcPts val="0"/>
              </a:spcBef>
              <a:spcAft>
                <a:spcPts val="0"/>
              </a:spcAft>
              <a:buNone/>
            </a:pPr>
            <a:r>
              <a:rPr b="1" lang="en" sz="1100">
                <a:solidFill>
                  <a:schemeClr val="lt1"/>
                </a:solidFill>
              </a:rPr>
              <a:t>Ubuntu</a:t>
            </a:r>
            <a:endParaRPr b="1" sz="1100">
              <a:solidFill>
                <a:schemeClr val="lt1"/>
              </a:solidFill>
            </a:endParaRPr>
          </a:p>
          <a:p>
            <a:pPr indent="0" lvl="0" marL="0" rtl="0" algn="ctr">
              <a:lnSpc>
                <a:spcPct val="115000"/>
              </a:lnSpc>
              <a:spcBef>
                <a:spcPts val="0"/>
              </a:spcBef>
              <a:spcAft>
                <a:spcPts val="0"/>
              </a:spcAft>
              <a:buNone/>
            </a:pPr>
            <a:r>
              <a:rPr lang="en" sz="1100">
                <a:solidFill>
                  <a:schemeClr val="lt1"/>
                </a:solidFill>
              </a:rPr>
              <a:t>(</a:t>
            </a:r>
            <a:r>
              <a:rPr lang="en" sz="1100">
                <a:solidFill>
                  <a:schemeClr val="lt1"/>
                </a:solidFill>
                <a:uFill>
                  <a:noFill/>
                </a:uFill>
                <a:hlinkClick r:id="rId4">
                  <a:extLst>
                    <a:ext uri="{A12FA001-AC4F-418D-AE19-62706E023703}">
                      <ahyp:hlinkClr val="tx"/>
                    </a:ext>
                  </a:extLst>
                </a:hlinkClick>
              </a:rPr>
              <a:t>https://fonts.google.com/specimen/Ubuntu</a:t>
            </a:r>
            <a:r>
              <a:rPr lang="en" sz="1100">
                <a:solidFill>
                  <a:schemeClr val="lt1"/>
                </a:solidFill>
              </a:rPr>
              <a:t>)</a:t>
            </a:r>
            <a:endParaRPr sz="1100">
              <a:solidFill>
                <a:schemeClr val="lt1"/>
              </a:solidFill>
            </a:endParaRPr>
          </a:p>
        </p:txBody>
      </p:sp>
      <p:sp>
        <p:nvSpPr>
          <p:cNvPr id="11946" name="Google Shape;11946;p85"/>
          <p:cNvSpPr/>
          <p:nvPr/>
        </p:nvSpPr>
        <p:spPr>
          <a:xfrm>
            <a:off x="2603313" y="2988225"/>
            <a:ext cx="791400" cy="754200"/>
          </a:xfrm>
          <a:prstGeom prst="roundRect">
            <a:avLst>
              <a:gd fmla="val 16667" name="adj"/>
            </a:avLst>
          </a:prstGeom>
          <a:solidFill>
            <a:srgbClr val="B6191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85"/>
          <p:cNvSpPr/>
          <p:nvPr/>
        </p:nvSpPr>
        <p:spPr>
          <a:xfrm>
            <a:off x="3665132" y="2988225"/>
            <a:ext cx="791400" cy="754200"/>
          </a:xfrm>
          <a:prstGeom prst="roundRect">
            <a:avLst>
              <a:gd fmla="val 16667" name="adj"/>
            </a:avLst>
          </a:prstGeom>
          <a:solidFill>
            <a:srgbClr val="A0B44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85"/>
          <p:cNvSpPr/>
          <p:nvPr/>
        </p:nvSpPr>
        <p:spPr>
          <a:xfrm>
            <a:off x="4726952" y="2988225"/>
            <a:ext cx="791400" cy="754200"/>
          </a:xfrm>
          <a:prstGeom prst="roundRect">
            <a:avLst>
              <a:gd fmla="val 16667" name="adj"/>
            </a:avLst>
          </a:prstGeom>
          <a:solidFill>
            <a:srgbClr val="CEBCA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85"/>
          <p:cNvSpPr txBox="1"/>
          <p:nvPr/>
        </p:nvSpPr>
        <p:spPr>
          <a:xfrm>
            <a:off x="260331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#b61918</a:t>
            </a:r>
            <a:endParaRPr sz="1000">
              <a:solidFill>
                <a:srgbClr val="FFFFFF"/>
              </a:solidFill>
            </a:endParaRPr>
          </a:p>
        </p:txBody>
      </p:sp>
      <p:sp>
        <p:nvSpPr>
          <p:cNvPr id="11950" name="Google Shape;11950;p85"/>
          <p:cNvSpPr txBox="1"/>
          <p:nvPr/>
        </p:nvSpPr>
        <p:spPr>
          <a:xfrm>
            <a:off x="366513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lt1"/>
                </a:solidFill>
              </a:rPr>
              <a:t>#a0b44f</a:t>
            </a:r>
            <a:endParaRPr sz="1000">
              <a:solidFill>
                <a:schemeClr val="lt1"/>
              </a:solidFill>
            </a:endParaRPr>
          </a:p>
        </p:txBody>
      </p:sp>
      <p:sp>
        <p:nvSpPr>
          <p:cNvPr id="11951" name="Google Shape;11951;p85"/>
          <p:cNvSpPr txBox="1"/>
          <p:nvPr/>
        </p:nvSpPr>
        <p:spPr>
          <a:xfrm>
            <a:off x="4726963"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#cebca9</a:t>
            </a:r>
            <a:endParaRPr sz="1000">
              <a:solidFill>
                <a:srgbClr val="FFFFFF"/>
              </a:solidFill>
            </a:endParaRPr>
          </a:p>
        </p:txBody>
      </p:sp>
      <p:sp>
        <p:nvSpPr>
          <p:cNvPr id="11952" name="Google Shape;11952;p85"/>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Fonts &amp; colors used</a:t>
            </a:r>
            <a:endParaRPr sz="2400">
              <a:solidFill>
                <a:srgbClr val="FFFFFF"/>
              </a:solidFill>
            </a:endParaRPr>
          </a:p>
        </p:txBody>
      </p:sp>
      <p:sp>
        <p:nvSpPr>
          <p:cNvPr id="11953" name="Google Shape;11953;p85"/>
          <p:cNvSpPr/>
          <p:nvPr/>
        </p:nvSpPr>
        <p:spPr>
          <a:xfrm>
            <a:off x="5788788" y="2988225"/>
            <a:ext cx="791400" cy="754200"/>
          </a:xfrm>
          <a:prstGeom prst="roundRect">
            <a:avLst>
              <a:gd fmla="val 16667" name="adj"/>
            </a:avLst>
          </a:prstGeom>
          <a:solidFill>
            <a:srgbClr val="FEEBDC"/>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5"/>
          <p:cNvSpPr txBox="1"/>
          <p:nvPr/>
        </p:nvSpPr>
        <p:spPr>
          <a:xfrm>
            <a:off x="5788788"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2"/>
                </a:solidFill>
              </a:rPr>
              <a:t>#feebdc</a:t>
            </a:r>
            <a:endParaRPr sz="1000">
              <a:solidFill>
                <a:schemeClr val="dk2"/>
              </a:solidFill>
            </a:endParaRPr>
          </a:p>
        </p:txBody>
      </p:sp>
      <p:sp>
        <p:nvSpPr>
          <p:cNvPr id="11955" name="Google Shape;11955;p85"/>
          <p:cNvSpPr/>
          <p:nvPr/>
        </p:nvSpPr>
        <p:spPr>
          <a:xfrm>
            <a:off x="3665125" y="3919325"/>
            <a:ext cx="791400" cy="754200"/>
          </a:xfrm>
          <a:prstGeom prst="roundRect">
            <a:avLst>
              <a:gd fmla="val 16667" name="adj"/>
            </a:avLst>
          </a:prstGeom>
          <a:solidFill>
            <a:srgbClr val="3D3329"/>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5"/>
          <p:cNvSpPr/>
          <p:nvPr/>
        </p:nvSpPr>
        <p:spPr>
          <a:xfrm>
            <a:off x="4726945" y="3919325"/>
            <a:ext cx="791400" cy="754200"/>
          </a:xfrm>
          <a:prstGeom prst="roundRect">
            <a:avLst>
              <a:gd fmla="val 16667" name="adj"/>
            </a:avLst>
          </a:prstGeom>
          <a:solidFill>
            <a:srgbClr val="827E74"/>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85"/>
          <p:cNvSpPr/>
          <p:nvPr/>
        </p:nvSpPr>
        <p:spPr>
          <a:xfrm>
            <a:off x="5788764" y="3919325"/>
            <a:ext cx="791400" cy="754200"/>
          </a:xfrm>
          <a:prstGeom prst="roundRect">
            <a:avLst>
              <a:gd fmla="val 16667" name="adj"/>
            </a:avLst>
          </a:prstGeom>
          <a:solidFill>
            <a:srgbClr val="72665F"/>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85"/>
          <p:cNvSpPr txBox="1"/>
          <p:nvPr/>
        </p:nvSpPr>
        <p:spPr>
          <a:xfrm>
            <a:off x="3665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#3d3329</a:t>
            </a:r>
            <a:endParaRPr sz="1000">
              <a:solidFill>
                <a:srgbClr val="FFFFFF"/>
              </a:solidFill>
            </a:endParaRPr>
          </a:p>
        </p:txBody>
      </p:sp>
      <p:sp>
        <p:nvSpPr>
          <p:cNvPr id="11959" name="Google Shape;11959;p85"/>
          <p:cNvSpPr txBox="1"/>
          <p:nvPr/>
        </p:nvSpPr>
        <p:spPr>
          <a:xfrm>
            <a:off x="4726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#827e74</a:t>
            </a:r>
            <a:endParaRPr sz="1000">
              <a:solidFill>
                <a:srgbClr val="FFFFFF"/>
              </a:solidFill>
            </a:endParaRPr>
          </a:p>
        </p:txBody>
      </p:sp>
      <p:sp>
        <p:nvSpPr>
          <p:cNvPr id="11960" name="Google Shape;11960;p85"/>
          <p:cNvSpPr txBox="1"/>
          <p:nvPr/>
        </p:nvSpPr>
        <p:spPr>
          <a:xfrm>
            <a:off x="57887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#72665f</a:t>
            </a:r>
            <a:endParaRPr sz="1000">
              <a:solidFill>
                <a:srgbClr val="FFFFFF"/>
              </a:solidFill>
            </a:endParaRPr>
          </a:p>
        </p:txBody>
      </p:sp>
      <p:sp>
        <p:nvSpPr>
          <p:cNvPr id="11961" name="Google Shape;11961;p85"/>
          <p:cNvSpPr/>
          <p:nvPr/>
        </p:nvSpPr>
        <p:spPr>
          <a:xfrm>
            <a:off x="2603338" y="3919325"/>
            <a:ext cx="791400" cy="754200"/>
          </a:xfrm>
          <a:prstGeom prst="roundRect">
            <a:avLst>
              <a:gd fmla="val 16667" name="adj"/>
            </a:avLst>
          </a:prstGeom>
          <a:solidFill>
            <a:srgbClr val="A48977"/>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85"/>
          <p:cNvSpPr txBox="1"/>
          <p:nvPr/>
        </p:nvSpPr>
        <p:spPr>
          <a:xfrm>
            <a:off x="2603338"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#a48977</a:t>
            </a:r>
            <a:endParaRPr sz="1000">
              <a:solidFill>
                <a:srgbClr val="FFFF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66" name="Shape 11966"/>
        <p:cNvGrpSpPr/>
        <p:nvPr/>
      </p:nvGrpSpPr>
      <p:grpSpPr>
        <a:xfrm>
          <a:off x="0" y="0"/>
          <a:ext cx="0" cy="0"/>
          <a:chOff x="0" y="0"/>
          <a:chExt cx="0" cy="0"/>
        </a:xfrm>
      </p:grpSpPr>
      <p:sp>
        <p:nvSpPr>
          <p:cNvPr id="11967" name="Google Shape;11967;p86"/>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1968" name="Google Shape;11968;p86"/>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1969" name="Google Shape;11969;p86">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11970" name="Google Shape;11970;p86">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11971" name="Google Shape;11971;p86">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11972" name="Google Shape;11972;p86">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11973" name="Google Shape;11973;p86"/>
          <p:cNvPicPr preferRelativeResize="0"/>
          <p:nvPr/>
        </p:nvPicPr>
        <p:blipFill rotWithShape="1">
          <a:blip r:embed="rId13">
            <a:alphaModFix/>
          </a:blip>
          <a:srcRect b="0" l="0" r="0" t="0"/>
          <a:stretch/>
        </p:blipFill>
        <p:spPr>
          <a:xfrm>
            <a:off x="2255077" y="2410850"/>
            <a:ext cx="1340595" cy="1340603"/>
          </a:xfrm>
          <a:prstGeom prst="rect">
            <a:avLst/>
          </a:prstGeom>
          <a:noFill/>
          <a:ln>
            <a:noFill/>
          </a:ln>
        </p:spPr>
      </p:pic>
      <p:pic>
        <p:nvPicPr>
          <p:cNvPr id="11974" name="Google Shape;11974;p86"/>
          <p:cNvPicPr preferRelativeResize="0"/>
          <p:nvPr/>
        </p:nvPicPr>
        <p:blipFill rotWithShape="1">
          <a:blip r:embed="rId14">
            <a:alphaModFix/>
          </a:blip>
          <a:srcRect b="8854" l="4194" r="4213" t="11228"/>
          <a:stretch/>
        </p:blipFill>
        <p:spPr>
          <a:xfrm>
            <a:off x="3774275" y="2532512"/>
            <a:ext cx="1448304" cy="1263588"/>
          </a:xfrm>
          <a:prstGeom prst="rect">
            <a:avLst/>
          </a:prstGeom>
          <a:noFill/>
          <a:ln>
            <a:noFill/>
          </a:ln>
        </p:spPr>
      </p:pic>
      <p:pic>
        <p:nvPicPr>
          <p:cNvPr id="11975" name="Google Shape;11975;p86"/>
          <p:cNvPicPr preferRelativeResize="0"/>
          <p:nvPr/>
        </p:nvPicPr>
        <p:blipFill rotWithShape="1">
          <a:blip r:embed="rId15">
            <a:alphaModFix/>
          </a:blip>
          <a:srcRect b="11945" l="0" r="0" t="6567"/>
          <a:stretch/>
        </p:blipFill>
        <p:spPr>
          <a:xfrm>
            <a:off x="5347337" y="2581527"/>
            <a:ext cx="1448284" cy="1180164"/>
          </a:xfrm>
          <a:prstGeom prst="rect">
            <a:avLst/>
          </a:prstGeom>
          <a:noFill/>
          <a:ln>
            <a:noFill/>
          </a:ln>
        </p:spPr>
      </p:pic>
      <p:pic>
        <p:nvPicPr>
          <p:cNvPr id="11976" name="Google Shape;11976;p86"/>
          <p:cNvPicPr preferRelativeResize="0"/>
          <p:nvPr/>
        </p:nvPicPr>
        <p:blipFill rotWithShape="1">
          <a:blip r:embed="rId16">
            <a:alphaModFix/>
          </a:blip>
          <a:srcRect b="17967" l="0" r="0" t="11708"/>
          <a:stretch/>
        </p:blipFill>
        <p:spPr>
          <a:xfrm>
            <a:off x="6836257" y="2523903"/>
            <a:ext cx="1796923" cy="1263600"/>
          </a:xfrm>
          <a:prstGeom prst="rect">
            <a:avLst/>
          </a:prstGeom>
          <a:noFill/>
          <a:ln>
            <a:noFill/>
          </a:ln>
        </p:spPr>
      </p:pic>
      <p:sp>
        <p:nvSpPr>
          <p:cNvPr id="11977" name="Google Shape;11977;p86">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
        <p:nvSpPr>
          <p:cNvPr id="11978" name="Google Shape;11978;p86"/>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982" name="Shape 11982"/>
        <p:cNvGrpSpPr/>
        <p:nvPr/>
      </p:nvGrpSpPr>
      <p:grpSpPr>
        <a:xfrm>
          <a:off x="0" y="0"/>
          <a:ext cx="0" cy="0"/>
          <a:chOff x="0" y="0"/>
          <a:chExt cx="0" cy="0"/>
        </a:xfrm>
      </p:grpSpPr>
      <p:grpSp>
        <p:nvGrpSpPr>
          <p:cNvPr id="11983" name="Google Shape;11983;p87"/>
          <p:cNvGrpSpPr/>
          <p:nvPr/>
        </p:nvGrpSpPr>
        <p:grpSpPr>
          <a:xfrm>
            <a:off x="5082708" y="3095784"/>
            <a:ext cx="442841" cy="514271"/>
            <a:chOff x="4727025" y="1332775"/>
            <a:chExt cx="59900" cy="69625"/>
          </a:xfrm>
        </p:grpSpPr>
        <p:sp>
          <p:nvSpPr>
            <p:cNvPr id="11984" name="Google Shape;11984;p87"/>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7"/>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87"/>
          <p:cNvGrpSpPr/>
          <p:nvPr/>
        </p:nvGrpSpPr>
        <p:grpSpPr>
          <a:xfrm>
            <a:off x="5758025" y="2343272"/>
            <a:ext cx="500909" cy="500899"/>
            <a:chOff x="4820425" y="1329900"/>
            <a:chExt cx="70175" cy="70350"/>
          </a:xfrm>
        </p:grpSpPr>
        <p:sp>
          <p:nvSpPr>
            <p:cNvPr id="11987" name="Google Shape;11987;p87"/>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7"/>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7"/>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7"/>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1" name="Google Shape;11991;p87"/>
          <p:cNvGrpSpPr/>
          <p:nvPr/>
        </p:nvGrpSpPr>
        <p:grpSpPr>
          <a:xfrm>
            <a:off x="6410648" y="2355062"/>
            <a:ext cx="538135" cy="493119"/>
            <a:chOff x="4903200" y="1331525"/>
            <a:chExt cx="73575" cy="67425"/>
          </a:xfrm>
        </p:grpSpPr>
        <p:sp>
          <p:nvSpPr>
            <p:cNvPr id="11992" name="Google Shape;11992;p87"/>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1993" name="Google Shape;11993;p87"/>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87"/>
          <p:cNvGrpSpPr/>
          <p:nvPr/>
        </p:nvGrpSpPr>
        <p:grpSpPr>
          <a:xfrm>
            <a:off x="5670599" y="3097040"/>
            <a:ext cx="544563" cy="511895"/>
            <a:chOff x="4815575" y="1416800"/>
            <a:chExt cx="73750" cy="71400"/>
          </a:xfrm>
        </p:grpSpPr>
        <p:sp>
          <p:nvSpPr>
            <p:cNvPr id="11995" name="Google Shape;11995;p87"/>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7"/>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7"/>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8" name="Google Shape;11998;p87"/>
          <p:cNvGrpSpPr/>
          <p:nvPr/>
        </p:nvGrpSpPr>
        <p:grpSpPr>
          <a:xfrm>
            <a:off x="6367224" y="3096746"/>
            <a:ext cx="602914" cy="512477"/>
            <a:chOff x="4902475" y="1418875"/>
            <a:chExt cx="74500" cy="63775"/>
          </a:xfrm>
        </p:grpSpPr>
        <p:sp>
          <p:nvSpPr>
            <p:cNvPr id="11999" name="Google Shape;11999;p87"/>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7"/>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1" name="Google Shape;12001;p87"/>
          <p:cNvGrpSpPr/>
          <p:nvPr/>
        </p:nvGrpSpPr>
        <p:grpSpPr>
          <a:xfrm>
            <a:off x="5783096" y="3835985"/>
            <a:ext cx="515391" cy="525699"/>
            <a:chOff x="4818100" y="1507675"/>
            <a:chExt cx="71225" cy="71625"/>
          </a:xfrm>
        </p:grpSpPr>
        <p:sp>
          <p:nvSpPr>
            <p:cNvPr id="12002" name="Google Shape;12002;p87"/>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87"/>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7"/>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7"/>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6" name="Google Shape;12006;p87"/>
          <p:cNvGrpSpPr/>
          <p:nvPr/>
        </p:nvGrpSpPr>
        <p:grpSpPr>
          <a:xfrm>
            <a:off x="5121199" y="3857517"/>
            <a:ext cx="522956" cy="489869"/>
            <a:chOff x="4721450" y="1509475"/>
            <a:chExt cx="79350" cy="74325"/>
          </a:xfrm>
        </p:grpSpPr>
        <p:sp>
          <p:nvSpPr>
            <p:cNvPr id="12007" name="Google Shape;12007;p87"/>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7"/>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7"/>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87"/>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87"/>
          <p:cNvGrpSpPr/>
          <p:nvPr/>
        </p:nvGrpSpPr>
        <p:grpSpPr>
          <a:xfrm>
            <a:off x="6444441" y="3837269"/>
            <a:ext cx="525704" cy="535436"/>
            <a:chOff x="4906800" y="1507500"/>
            <a:chExt cx="70350" cy="71075"/>
          </a:xfrm>
        </p:grpSpPr>
        <p:sp>
          <p:nvSpPr>
            <p:cNvPr id="12012" name="Google Shape;12012;p87"/>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7"/>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7"/>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7"/>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7"/>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7" name="Google Shape;12017;p87"/>
          <p:cNvGrpSpPr/>
          <p:nvPr/>
        </p:nvGrpSpPr>
        <p:grpSpPr>
          <a:xfrm>
            <a:off x="4477263" y="2343250"/>
            <a:ext cx="508054" cy="508095"/>
            <a:chOff x="3736598" y="2170606"/>
            <a:chExt cx="404889" cy="404889"/>
          </a:xfrm>
        </p:grpSpPr>
        <p:sp>
          <p:nvSpPr>
            <p:cNvPr id="12018" name="Google Shape;12018;p87"/>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87"/>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7"/>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7"/>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2" name="Google Shape;12022;p87"/>
          <p:cNvGrpSpPr/>
          <p:nvPr/>
        </p:nvGrpSpPr>
        <p:grpSpPr>
          <a:xfrm>
            <a:off x="3765303" y="2343345"/>
            <a:ext cx="575790" cy="507904"/>
            <a:chOff x="3161917" y="2170682"/>
            <a:chExt cx="458870" cy="404737"/>
          </a:xfrm>
        </p:grpSpPr>
        <p:sp>
          <p:nvSpPr>
            <p:cNvPr id="12023" name="Google Shape;12023;p87"/>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12024" name="Google Shape;12024;p87"/>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7"/>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6" name="Google Shape;12026;p87"/>
          <p:cNvGrpSpPr/>
          <p:nvPr/>
        </p:nvGrpSpPr>
        <p:grpSpPr>
          <a:xfrm>
            <a:off x="3792833" y="3103717"/>
            <a:ext cx="520730" cy="498567"/>
            <a:chOff x="3179914" y="2889488"/>
            <a:chExt cx="422876" cy="404911"/>
          </a:xfrm>
        </p:grpSpPr>
        <p:sp>
          <p:nvSpPr>
            <p:cNvPr id="12027" name="Google Shape;12027;p87"/>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7"/>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87"/>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87"/>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7"/>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7"/>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3" name="Google Shape;12033;p87"/>
          <p:cNvGrpSpPr/>
          <p:nvPr/>
        </p:nvGrpSpPr>
        <p:grpSpPr>
          <a:xfrm>
            <a:off x="4421513" y="3103677"/>
            <a:ext cx="516145" cy="498648"/>
            <a:chOff x="3729467" y="2889422"/>
            <a:chExt cx="419153" cy="404977"/>
          </a:xfrm>
        </p:grpSpPr>
        <p:sp>
          <p:nvSpPr>
            <p:cNvPr id="12034" name="Google Shape;12034;p87"/>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87"/>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87"/>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87"/>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87"/>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87"/>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87"/>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41" name="Google Shape;12041;p87"/>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87"/>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87"/>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87"/>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5" name="Google Shape;12045;p87"/>
          <p:cNvGrpSpPr/>
          <p:nvPr/>
        </p:nvGrpSpPr>
        <p:grpSpPr>
          <a:xfrm>
            <a:off x="7141841" y="2550562"/>
            <a:ext cx="166473" cy="141497"/>
            <a:chOff x="4660325" y="1866850"/>
            <a:chExt cx="68350" cy="58100"/>
          </a:xfrm>
        </p:grpSpPr>
        <p:sp>
          <p:nvSpPr>
            <p:cNvPr id="12046" name="Google Shape;12046;p87"/>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87"/>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8" name="Google Shape;12048;p87"/>
          <p:cNvGrpSpPr/>
          <p:nvPr/>
        </p:nvGrpSpPr>
        <p:grpSpPr>
          <a:xfrm>
            <a:off x="7451186" y="2576286"/>
            <a:ext cx="162515" cy="90049"/>
            <a:chOff x="4791775" y="1877500"/>
            <a:chExt cx="66725" cy="36975"/>
          </a:xfrm>
        </p:grpSpPr>
        <p:sp>
          <p:nvSpPr>
            <p:cNvPr id="12049" name="Google Shape;12049;p87"/>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87"/>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87"/>
          <p:cNvGrpSpPr/>
          <p:nvPr/>
        </p:nvGrpSpPr>
        <p:grpSpPr>
          <a:xfrm>
            <a:off x="7772899" y="2576286"/>
            <a:ext cx="144979" cy="90049"/>
            <a:chOff x="4923925" y="1877500"/>
            <a:chExt cx="59525" cy="36975"/>
          </a:xfrm>
        </p:grpSpPr>
        <p:sp>
          <p:nvSpPr>
            <p:cNvPr id="12052" name="Google Shape;12052;p87"/>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87"/>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87"/>
          <p:cNvGrpSpPr/>
          <p:nvPr/>
        </p:nvGrpSpPr>
        <p:grpSpPr>
          <a:xfrm>
            <a:off x="8067390" y="2558477"/>
            <a:ext cx="141447" cy="125667"/>
            <a:chOff x="5058450" y="1870100"/>
            <a:chExt cx="58075" cy="51600"/>
          </a:xfrm>
        </p:grpSpPr>
        <p:sp>
          <p:nvSpPr>
            <p:cNvPr id="12055" name="Google Shape;12055;p87"/>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87"/>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7" name="Google Shape;12057;p87"/>
          <p:cNvGrpSpPr/>
          <p:nvPr/>
        </p:nvGrpSpPr>
        <p:grpSpPr>
          <a:xfrm>
            <a:off x="7481905" y="2980885"/>
            <a:ext cx="101077" cy="107645"/>
            <a:chOff x="4811425" y="2065025"/>
            <a:chExt cx="41500" cy="44200"/>
          </a:xfrm>
        </p:grpSpPr>
        <p:sp>
          <p:nvSpPr>
            <p:cNvPr id="12058" name="Google Shape;12058;p87"/>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87"/>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87"/>
          <p:cNvGrpSpPr/>
          <p:nvPr/>
        </p:nvGrpSpPr>
        <p:grpSpPr>
          <a:xfrm>
            <a:off x="7774342" y="2981098"/>
            <a:ext cx="120867" cy="107218"/>
            <a:chOff x="4929875" y="2065025"/>
            <a:chExt cx="49625" cy="44025"/>
          </a:xfrm>
        </p:grpSpPr>
        <p:sp>
          <p:nvSpPr>
            <p:cNvPr id="12061" name="Google Shape;12061;p87"/>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87"/>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3" name="Google Shape;12063;p87"/>
          <p:cNvGrpSpPr/>
          <p:nvPr/>
        </p:nvGrpSpPr>
        <p:grpSpPr>
          <a:xfrm>
            <a:off x="8103011" y="2984112"/>
            <a:ext cx="70206" cy="101191"/>
            <a:chOff x="5083925" y="2066350"/>
            <a:chExt cx="28825" cy="41550"/>
          </a:xfrm>
        </p:grpSpPr>
        <p:sp>
          <p:nvSpPr>
            <p:cNvPr id="12064" name="Google Shape;12064;p87"/>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87"/>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6" name="Google Shape;12066;p87"/>
          <p:cNvGrpSpPr/>
          <p:nvPr/>
        </p:nvGrpSpPr>
        <p:grpSpPr>
          <a:xfrm>
            <a:off x="7134565" y="2999759"/>
            <a:ext cx="181026" cy="69896"/>
            <a:chOff x="4659775" y="2072775"/>
            <a:chExt cx="74325" cy="28700"/>
          </a:xfrm>
        </p:grpSpPr>
        <p:sp>
          <p:nvSpPr>
            <p:cNvPr id="12067" name="Google Shape;12067;p87"/>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87"/>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87"/>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0" name="Google Shape;12070;p87"/>
          <p:cNvGrpSpPr/>
          <p:nvPr/>
        </p:nvGrpSpPr>
        <p:grpSpPr>
          <a:xfrm>
            <a:off x="8054421" y="2790324"/>
            <a:ext cx="167387" cy="89197"/>
            <a:chOff x="4662475" y="1976500"/>
            <a:chExt cx="68725" cy="36625"/>
          </a:xfrm>
        </p:grpSpPr>
        <p:sp>
          <p:nvSpPr>
            <p:cNvPr id="12071" name="Google Shape;12071;p87"/>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87"/>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87"/>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4" name="Google Shape;12074;p87"/>
          <p:cNvGrpSpPr/>
          <p:nvPr/>
        </p:nvGrpSpPr>
        <p:grpSpPr>
          <a:xfrm>
            <a:off x="7751326" y="2793764"/>
            <a:ext cx="166899" cy="82317"/>
            <a:chOff x="4920150" y="1977875"/>
            <a:chExt cx="68525" cy="33800"/>
          </a:xfrm>
        </p:grpSpPr>
        <p:sp>
          <p:nvSpPr>
            <p:cNvPr id="12075" name="Google Shape;12075;p87"/>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87"/>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87"/>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8" name="Google Shape;12078;p87"/>
          <p:cNvGrpSpPr/>
          <p:nvPr/>
        </p:nvGrpSpPr>
        <p:grpSpPr>
          <a:xfrm>
            <a:off x="7162483" y="3197682"/>
            <a:ext cx="125190" cy="127859"/>
            <a:chOff x="4676550" y="2160575"/>
            <a:chExt cx="51400" cy="52500"/>
          </a:xfrm>
        </p:grpSpPr>
        <p:sp>
          <p:nvSpPr>
            <p:cNvPr id="12079" name="Google Shape;12079;p87"/>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87"/>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87"/>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2" name="Google Shape;12082;p87"/>
          <p:cNvGrpSpPr/>
          <p:nvPr/>
        </p:nvGrpSpPr>
        <p:grpSpPr>
          <a:xfrm>
            <a:off x="7459741" y="3204714"/>
            <a:ext cx="145405" cy="113794"/>
            <a:chOff x="4768325" y="2163475"/>
            <a:chExt cx="59700" cy="46725"/>
          </a:xfrm>
        </p:grpSpPr>
        <p:sp>
          <p:nvSpPr>
            <p:cNvPr id="12083" name="Google Shape;12083;p87"/>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87"/>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85" name="Google Shape;12085;p87"/>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87"/>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87"/>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7"/>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87"/>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87"/>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91" name="Google Shape;12091;p87"/>
          <p:cNvGrpSpPr/>
          <p:nvPr/>
        </p:nvGrpSpPr>
        <p:grpSpPr>
          <a:xfrm>
            <a:off x="7476059" y="3459808"/>
            <a:ext cx="112768" cy="106853"/>
            <a:chOff x="4768575" y="2253950"/>
            <a:chExt cx="46300" cy="43875"/>
          </a:xfrm>
        </p:grpSpPr>
        <p:sp>
          <p:nvSpPr>
            <p:cNvPr id="12092" name="Google Shape;12092;p87"/>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87"/>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4" name="Google Shape;12094;p87"/>
          <p:cNvGrpSpPr/>
          <p:nvPr/>
        </p:nvGrpSpPr>
        <p:grpSpPr>
          <a:xfrm>
            <a:off x="7775682" y="3948834"/>
            <a:ext cx="118187" cy="146246"/>
            <a:chOff x="4960900" y="2433225"/>
            <a:chExt cx="48525" cy="60050"/>
          </a:xfrm>
        </p:grpSpPr>
        <p:sp>
          <p:nvSpPr>
            <p:cNvPr id="12095" name="Google Shape;12095;p87"/>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7"/>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7" name="Google Shape;12097;p87"/>
          <p:cNvGrpSpPr/>
          <p:nvPr/>
        </p:nvGrpSpPr>
        <p:grpSpPr>
          <a:xfrm>
            <a:off x="7464247" y="4212895"/>
            <a:ext cx="136394" cy="143810"/>
            <a:chOff x="4854075" y="2527625"/>
            <a:chExt cx="56000" cy="59050"/>
          </a:xfrm>
        </p:grpSpPr>
        <p:sp>
          <p:nvSpPr>
            <p:cNvPr id="12098" name="Google Shape;12098;p87"/>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7"/>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00" name="Google Shape;12100;p87"/>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7"/>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7"/>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03" name="Google Shape;12103;p87"/>
          <p:cNvGrpSpPr/>
          <p:nvPr/>
        </p:nvGrpSpPr>
        <p:grpSpPr>
          <a:xfrm>
            <a:off x="8088458" y="3676639"/>
            <a:ext cx="99312" cy="160797"/>
            <a:chOff x="5059700" y="2334775"/>
            <a:chExt cx="40775" cy="66025"/>
          </a:xfrm>
        </p:grpSpPr>
        <p:sp>
          <p:nvSpPr>
            <p:cNvPr id="12104" name="Google Shape;12104;p87"/>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7"/>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7"/>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7"/>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7"/>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87"/>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87"/>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7"/>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7"/>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87"/>
          <p:cNvGrpSpPr/>
          <p:nvPr/>
        </p:nvGrpSpPr>
        <p:grpSpPr>
          <a:xfrm>
            <a:off x="8045622" y="3941771"/>
            <a:ext cx="184984" cy="160371"/>
            <a:chOff x="5037700" y="2430325"/>
            <a:chExt cx="75950" cy="65850"/>
          </a:xfrm>
        </p:grpSpPr>
        <p:sp>
          <p:nvSpPr>
            <p:cNvPr id="12114" name="Google Shape;12114;p87"/>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7"/>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6" name="Google Shape;12116;p87"/>
          <p:cNvGrpSpPr/>
          <p:nvPr/>
        </p:nvGrpSpPr>
        <p:grpSpPr>
          <a:xfrm>
            <a:off x="7465128" y="3708223"/>
            <a:ext cx="173014" cy="97629"/>
            <a:chOff x="4756975" y="2341800"/>
            <a:chExt cx="91975" cy="51925"/>
          </a:xfrm>
        </p:grpSpPr>
        <p:sp>
          <p:nvSpPr>
            <p:cNvPr id="12117" name="Google Shape;12117;p87"/>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7"/>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7"/>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7"/>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7"/>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7"/>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7"/>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87"/>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87"/>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7"/>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7"/>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7"/>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7"/>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7"/>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7"/>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7"/>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7"/>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7"/>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7"/>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87"/>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7" name="Google Shape;12137;p87"/>
          <p:cNvGrpSpPr/>
          <p:nvPr/>
        </p:nvGrpSpPr>
        <p:grpSpPr>
          <a:xfrm>
            <a:off x="7732065" y="4196920"/>
            <a:ext cx="212497" cy="175761"/>
            <a:chOff x="4943575" y="2516350"/>
            <a:chExt cx="98675" cy="81700"/>
          </a:xfrm>
        </p:grpSpPr>
        <p:sp>
          <p:nvSpPr>
            <p:cNvPr id="12138" name="Google Shape;12138;p87"/>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87"/>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87"/>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7"/>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7"/>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7"/>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7"/>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7"/>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7"/>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7"/>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87"/>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87"/>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7"/>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7"/>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7"/>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7"/>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7"/>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7"/>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7"/>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7"/>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7"/>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87"/>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87"/>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7"/>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7"/>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7"/>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7"/>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7"/>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7"/>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7"/>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7"/>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7"/>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7"/>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7"/>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87"/>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87"/>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7"/>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7"/>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7"/>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7"/>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7"/>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7"/>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7"/>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7"/>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7"/>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7"/>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7"/>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87"/>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87"/>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7"/>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7"/>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7"/>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7"/>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7"/>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87"/>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87"/>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7"/>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7"/>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7"/>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7"/>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7"/>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7"/>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7"/>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7"/>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2" name="Google Shape;12202;p87"/>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87"/>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7"/>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7"/>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7"/>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7"/>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7"/>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7"/>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7"/>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7"/>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7"/>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7"/>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7"/>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7"/>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6" name="Google Shape;12216;p87"/>
          <p:cNvGrpSpPr/>
          <p:nvPr/>
        </p:nvGrpSpPr>
        <p:grpSpPr>
          <a:xfrm>
            <a:off x="1990126" y="3423163"/>
            <a:ext cx="965351" cy="134611"/>
            <a:chOff x="4411970" y="2962952"/>
            <a:chExt cx="706544" cy="104212"/>
          </a:xfrm>
        </p:grpSpPr>
        <p:sp>
          <p:nvSpPr>
            <p:cNvPr id="12217" name="Google Shape;12217;p87"/>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7"/>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7"/>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7"/>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1" name="Google Shape;12221;p87"/>
          <p:cNvGrpSpPr/>
          <p:nvPr/>
        </p:nvGrpSpPr>
        <p:grpSpPr>
          <a:xfrm>
            <a:off x="1990126" y="3012077"/>
            <a:ext cx="960158" cy="289172"/>
            <a:chOff x="4411970" y="2726085"/>
            <a:chExt cx="643107" cy="193659"/>
          </a:xfrm>
        </p:grpSpPr>
        <p:sp>
          <p:nvSpPr>
            <p:cNvPr id="12222" name="Google Shape;12222;p87"/>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87"/>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7"/>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5" name="Google Shape;12225;p87"/>
          <p:cNvGrpSpPr/>
          <p:nvPr/>
        </p:nvGrpSpPr>
        <p:grpSpPr>
          <a:xfrm>
            <a:off x="993018" y="3278187"/>
            <a:ext cx="833173" cy="259209"/>
            <a:chOff x="4411970" y="4340222"/>
            <a:chExt cx="779467" cy="242683"/>
          </a:xfrm>
        </p:grpSpPr>
        <p:sp>
          <p:nvSpPr>
            <p:cNvPr id="12226" name="Google Shape;12226;p87"/>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7"/>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7"/>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87"/>
          <p:cNvGrpSpPr/>
          <p:nvPr/>
        </p:nvGrpSpPr>
        <p:grpSpPr>
          <a:xfrm>
            <a:off x="1990126" y="2673933"/>
            <a:ext cx="965160" cy="216230"/>
            <a:chOff x="4411970" y="2468674"/>
            <a:chExt cx="747317" cy="167425"/>
          </a:xfrm>
        </p:grpSpPr>
        <p:sp>
          <p:nvSpPr>
            <p:cNvPr id="12230" name="Google Shape;12230;p87"/>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7"/>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2" name="Google Shape;12232;p87"/>
          <p:cNvGrpSpPr/>
          <p:nvPr/>
        </p:nvGrpSpPr>
        <p:grpSpPr>
          <a:xfrm>
            <a:off x="988873" y="2578650"/>
            <a:ext cx="810451" cy="319148"/>
            <a:chOff x="4411970" y="3686602"/>
            <a:chExt cx="797845" cy="314215"/>
          </a:xfrm>
        </p:grpSpPr>
        <p:sp>
          <p:nvSpPr>
            <p:cNvPr id="12233" name="Google Shape;12233;p87"/>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7"/>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7"/>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7"/>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7"/>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8" name="Google Shape;12238;p87"/>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9" name="Google Shape;12239;p87"/>
          <p:cNvGrpSpPr/>
          <p:nvPr/>
        </p:nvGrpSpPr>
        <p:grpSpPr>
          <a:xfrm>
            <a:off x="988970" y="2333174"/>
            <a:ext cx="1970333" cy="208784"/>
            <a:chOff x="6336019" y="3733725"/>
            <a:chExt cx="2566206" cy="351310"/>
          </a:xfrm>
        </p:grpSpPr>
        <p:sp>
          <p:nvSpPr>
            <p:cNvPr id="12240" name="Google Shape;12240;p87"/>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7"/>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7"/>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7"/>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4" name="Google Shape;12244;p87"/>
          <p:cNvGrpSpPr/>
          <p:nvPr/>
        </p:nvGrpSpPr>
        <p:grpSpPr>
          <a:xfrm>
            <a:off x="1990126" y="3940729"/>
            <a:ext cx="946551" cy="153200"/>
            <a:chOff x="4404545" y="3301592"/>
            <a:chExt cx="782403" cy="129272"/>
          </a:xfrm>
        </p:grpSpPr>
        <p:sp>
          <p:nvSpPr>
            <p:cNvPr id="12245" name="Google Shape;12245;p87"/>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7"/>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7" name="Google Shape;12247;p87"/>
          <p:cNvGrpSpPr/>
          <p:nvPr/>
        </p:nvGrpSpPr>
        <p:grpSpPr>
          <a:xfrm>
            <a:off x="1990126" y="3679688"/>
            <a:ext cx="962257" cy="139127"/>
            <a:chOff x="4411970" y="3131459"/>
            <a:chExt cx="710520" cy="117397"/>
          </a:xfrm>
        </p:grpSpPr>
        <p:sp>
          <p:nvSpPr>
            <p:cNvPr id="12248" name="Google Shape;12248;p87"/>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7"/>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250" name="Google Shape;12250;p87"/>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1" name="Google Shape;12251;p87"/>
          <p:cNvGrpSpPr/>
          <p:nvPr/>
        </p:nvGrpSpPr>
        <p:grpSpPr>
          <a:xfrm>
            <a:off x="990271" y="3614482"/>
            <a:ext cx="823838" cy="458988"/>
            <a:chOff x="4411970" y="1801825"/>
            <a:chExt cx="734586" cy="409262"/>
          </a:xfrm>
        </p:grpSpPr>
        <p:sp>
          <p:nvSpPr>
            <p:cNvPr id="12252" name="Google Shape;12252;p87"/>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7"/>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87"/>
          <p:cNvGrpSpPr/>
          <p:nvPr/>
        </p:nvGrpSpPr>
        <p:grpSpPr>
          <a:xfrm>
            <a:off x="990271" y="4162908"/>
            <a:ext cx="856348" cy="212039"/>
            <a:chOff x="4411970" y="2233974"/>
            <a:chExt cx="763574" cy="189068"/>
          </a:xfrm>
        </p:grpSpPr>
        <p:sp>
          <p:nvSpPr>
            <p:cNvPr id="12255" name="Google Shape;12255;p87"/>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7"/>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7" name="Google Shape;12257;p87"/>
          <p:cNvGrpSpPr/>
          <p:nvPr/>
        </p:nvGrpSpPr>
        <p:grpSpPr>
          <a:xfrm>
            <a:off x="3100467" y="2338244"/>
            <a:ext cx="511602" cy="511602"/>
            <a:chOff x="5681300" y="2527788"/>
            <a:chExt cx="805800" cy="805800"/>
          </a:xfrm>
        </p:grpSpPr>
        <p:sp>
          <p:nvSpPr>
            <p:cNvPr id="12258" name="Google Shape;12258;p87"/>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7"/>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0" name="Google Shape;12260;p87"/>
          <p:cNvGrpSpPr/>
          <p:nvPr/>
        </p:nvGrpSpPr>
        <p:grpSpPr>
          <a:xfrm>
            <a:off x="3097662" y="3104827"/>
            <a:ext cx="513021" cy="512935"/>
            <a:chOff x="4049800" y="640400"/>
            <a:chExt cx="858900" cy="858900"/>
          </a:xfrm>
        </p:grpSpPr>
        <p:sp>
          <p:nvSpPr>
            <p:cNvPr id="12261" name="Google Shape;12261;p87"/>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87"/>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87"/>
          <p:cNvGrpSpPr/>
          <p:nvPr/>
        </p:nvGrpSpPr>
        <p:grpSpPr>
          <a:xfrm>
            <a:off x="3014861" y="3756719"/>
            <a:ext cx="686489" cy="686585"/>
            <a:chOff x="5080188" y="927900"/>
            <a:chExt cx="961200" cy="961200"/>
          </a:xfrm>
        </p:grpSpPr>
        <p:sp>
          <p:nvSpPr>
            <p:cNvPr id="12264" name="Google Shape;12264;p87"/>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7"/>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7"/>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7"/>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7"/>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7"/>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7"/>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7"/>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2" name="Google Shape;12272;p87"/>
          <p:cNvGrpSpPr/>
          <p:nvPr/>
        </p:nvGrpSpPr>
        <p:grpSpPr>
          <a:xfrm>
            <a:off x="3798012" y="3849448"/>
            <a:ext cx="510373" cy="510937"/>
            <a:chOff x="7508249" y="1522825"/>
            <a:chExt cx="1326332" cy="1322987"/>
          </a:xfrm>
        </p:grpSpPr>
        <p:sp>
          <p:nvSpPr>
            <p:cNvPr id="12273" name="Google Shape;12273;p87"/>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87"/>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87"/>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7"/>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7"/>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7"/>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7"/>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7"/>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7"/>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7"/>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3" name="Google Shape;12283;p87"/>
          <p:cNvGrpSpPr/>
          <p:nvPr/>
        </p:nvGrpSpPr>
        <p:grpSpPr>
          <a:xfrm>
            <a:off x="4489605" y="3850853"/>
            <a:ext cx="492652" cy="503348"/>
            <a:chOff x="6039282" y="1042577"/>
            <a:chExt cx="734315" cy="731929"/>
          </a:xfrm>
        </p:grpSpPr>
        <p:sp>
          <p:nvSpPr>
            <p:cNvPr id="12284" name="Google Shape;12284;p87"/>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87"/>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7"/>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7"/>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7"/>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7"/>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7"/>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7"/>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7"/>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7"/>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7"/>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7"/>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7"/>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7"/>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7"/>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7"/>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87"/>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87"/>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7"/>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7"/>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7"/>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5" name="Google Shape;12305;p87"/>
          <p:cNvGrpSpPr/>
          <p:nvPr/>
        </p:nvGrpSpPr>
        <p:grpSpPr>
          <a:xfrm>
            <a:off x="5130019" y="2346894"/>
            <a:ext cx="483304" cy="504902"/>
            <a:chOff x="1825800" y="1651625"/>
            <a:chExt cx="568125" cy="591775"/>
          </a:xfrm>
        </p:grpSpPr>
        <p:sp>
          <p:nvSpPr>
            <p:cNvPr id="12306" name="Google Shape;12306;p87"/>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7"/>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7"/>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7"/>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7"/>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7"/>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12" name="Google Shape;12312;p87"/>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7"/>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87"/>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87"/>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7"/>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12317" name="Google Shape;12317;p87"/>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Use our editable graphic resources...</a:t>
            </a:r>
            <a:endParaRPr sz="2400">
              <a:solidFill>
                <a:srgbClr val="FFFFFF"/>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321" name="Shape 12321"/>
        <p:cNvGrpSpPr/>
        <p:nvPr/>
      </p:nvGrpSpPr>
      <p:grpSpPr>
        <a:xfrm>
          <a:off x="0" y="0"/>
          <a:ext cx="0" cy="0"/>
          <a:chOff x="0" y="0"/>
          <a:chExt cx="0" cy="0"/>
        </a:xfrm>
      </p:grpSpPr>
      <p:grpSp>
        <p:nvGrpSpPr>
          <p:cNvPr id="12322" name="Google Shape;12322;p88"/>
          <p:cNvGrpSpPr/>
          <p:nvPr/>
        </p:nvGrpSpPr>
        <p:grpSpPr>
          <a:xfrm>
            <a:off x="722058" y="957091"/>
            <a:ext cx="2492868" cy="1379876"/>
            <a:chOff x="2654821" y="2311071"/>
            <a:chExt cx="2279715" cy="1262120"/>
          </a:xfrm>
        </p:grpSpPr>
        <p:grpSp>
          <p:nvGrpSpPr>
            <p:cNvPr id="12323" name="Google Shape;12323;p88"/>
            <p:cNvGrpSpPr/>
            <p:nvPr/>
          </p:nvGrpSpPr>
          <p:grpSpPr>
            <a:xfrm>
              <a:off x="4034269" y="2840745"/>
              <a:ext cx="40212" cy="36437"/>
              <a:chOff x="4293400" y="2574725"/>
              <a:chExt cx="84425" cy="80100"/>
            </a:xfrm>
          </p:grpSpPr>
          <p:sp>
            <p:nvSpPr>
              <p:cNvPr id="12324" name="Google Shape;12324;p88"/>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2325" name="Google Shape;12325;p88"/>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6" name="Google Shape;12326;p88"/>
            <p:cNvGrpSpPr/>
            <p:nvPr/>
          </p:nvGrpSpPr>
          <p:grpSpPr>
            <a:xfrm>
              <a:off x="3894606" y="2334874"/>
              <a:ext cx="913198" cy="518984"/>
              <a:chOff x="4000175" y="1462675"/>
              <a:chExt cx="1917275" cy="1140875"/>
            </a:xfrm>
          </p:grpSpPr>
          <p:sp>
            <p:nvSpPr>
              <p:cNvPr id="12327" name="Google Shape;12327;p88"/>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2328" name="Google Shape;12328;p88"/>
              <p:cNvGrpSpPr/>
              <p:nvPr/>
            </p:nvGrpSpPr>
            <p:grpSpPr>
              <a:xfrm>
                <a:off x="4000175" y="1462675"/>
                <a:ext cx="1917275" cy="1140875"/>
                <a:chOff x="4000175" y="1462675"/>
                <a:chExt cx="1917275" cy="1140875"/>
              </a:xfrm>
            </p:grpSpPr>
            <p:sp>
              <p:nvSpPr>
                <p:cNvPr id="12329" name="Google Shape;12329;p88"/>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2330" name="Google Shape;12330;p88"/>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8"/>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8"/>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8"/>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334" name="Google Shape;12334;p88"/>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35" name="Google Shape;12335;p88"/>
            <p:cNvGrpSpPr/>
            <p:nvPr/>
          </p:nvGrpSpPr>
          <p:grpSpPr>
            <a:xfrm>
              <a:off x="3875768" y="2846704"/>
              <a:ext cx="44796" cy="47366"/>
              <a:chOff x="3960625" y="2587825"/>
              <a:chExt cx="94050" cy="104125"/>
            </a:xfrm>
          </p:grpSpPr>
          <p:sp>
            <p:nvSpPr>
              <p:cNvPr id="12336" name="Google Shape;12336;p88"/>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2337" name="Google Shape;12337;p88"/>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88"/>
            <p:cNvGrpSpPr/>
            <p:nvPr/>
          </p:nvGrpSpPr>
          <p:grpSpPr>
            <a:xfrm>
              <a:off x="3782759" y="2807162"/>
              <a:ext cx="82686" cy="85487"/>
              <a:chOff x="3765350" y="2500900"/>
              <a:chExt cx="173600" cy="187925"/>
            </a:xfrm>
          </p:grpSpPr>
          <p:sp>
            <p:nvSpPr>
              <p:cNvPr id="12339" name="Google Shape;12339;p88"/>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2340" name="Google Shape;12340;p88"/>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8"/>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8"/>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8"/>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88"/>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88"/>
            <p:cNvGrpSpPr/>
            <p:nvPr/>
          </p:nvGrpSpPr>
          <p:grpSpPr>
            <a:xfrm>
              <a:off x="3775674" y="2798496"/>
              <a:ext cx="40545" cy="23564"/>
              <a:chOff x="3750475" y="2481850"/>
              <a:chExt cx="85125" cy="51800"/>
            </a:xfrm>
          </p:grpSpPr>
          <p:sp>
            <p:nvSpPr>
              <p:cNvPr id="12346" name="Google Shape;12346;p88"/>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8"/>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2348" name="Google Shape;12348;p88"/>
            <p:cNvGrpSpPr/>
            <p:nvPr/>
          </p:nvGrpSpPr>
          <p:grpSpPr>
            <a:xfrm>
              <a:off x="3716946" y="2776024"/>
              <a:ext cx="81971" cy="76912"/>
              <a:chOff x="3627175" y="2432450"/>
              <a:chExt cx="172100" cy="169075"/>
            </a:xfrm>
          </p:grpSpPr>
          <p:sp>
            <p:nvSpPr>
              <p:cNvPr id="12349" name="Google Shape;12349;p88"/>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8"/>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2351" name="Google Shape;12351;p88"/>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2352" name="Google Shape;12352;p88"/>
            <p:cNvGrpSpPr/>
            <p:nvPr/>
          </p:nvGrpSpPr>
          <p:grpSpPr>
            <a:xfrm>
              <a:off x="3685682" y="2845624"/>
              <a:ext cx="29311" cy="45055"/>
              <a:chOff x="3561536" y="2585450"/>
              <a:chExt cx="61539" cy="99045"/>
            </a:xfrm>
          </p:grpSpPr>
          <p:sp>
            <p:nvSpPr>
              <p:cNvPr id="12353" name="Google Shape;12353;p88"/>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8"/>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2355" name="Google Shape;12355;p88"/>
            <p:cNvGrpSpPr/>
            <p:nvPr/>
          </p:nvGrpSpPr>
          <p:grpSpPr>
            <a:xfrm>
              <a:off x="3849905" y="2572252"/>
              <a:ext cx="74339" cy="119559"/>
              <a:chOff x="3906325" y="1984500"/>
              <a:chExt cx="156075" cy="262825"/>
            </a:xfrm>
          </p:grpSpPr>
          <p:sp>
            <p:nvSpPr>
              <p:cNvPr id="12356" name="Google Shape;12356;p88"/>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2357" name="Google Shape;12357;p88"/>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8" name="Google Shape;12358;p88"/>
            <p:cNvGrpSpPr/>
            <p:nvPr/>
          </p:nvGrpSpPr>
          <p:grpSpPr>
            <a:xfrm>
              <a:off x="2654821" y="2414345"/>
              <a:ext cx="667570" cy="558731"/>
              <a:chOff x="1397225" y="1637375"/>
              <a:chExt cx="1401575" cy="1228250"/>
            </a:xfrm>
          </p:grpSpPr>
          <p:sp>
            <p:nvSpPr>
              <p:cNvPr id="12359" name="Google Shape;12359;p88"/>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2360" name="Google Shape;12360;p88"/>
              <p:cNvGrpSpPr/>
              <p:nvPr/>
            </p:nvGrpSpPr>
            <p:grpSpPr>
              <a:xfrm>
                <a:off x="1397225" y="1637375"/>
                <a:ext cx="1398775" cy="1228250"/>
                <a:chOff x="1397225" y="1637375"/>
                <a:chExt cx="1398775" cy="1228250"/>
              </a:xfrm>
            </p:grpSpPr>
            <p:sp>
              <p:nvSpPr>
                <p:cNvPr id="12361" name="Google Shape;12361;p88"/>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8"/>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363" name="Google Shape;12363;p88"/>
            <p:cNvGrpSpPr/>
            <p:nvPr/>
          </p:nvGrpSpPr>
          <p:grpSpPr>
            <a:xfrm>
              <a:off x="3230417" y="3103734"/>
              <a:ext cx="282982" cy="280332"/>
              <a:chOff x="2605700" y="3152850"/>
              <a:chExt cx="594125" cy="616250"/>
            </a:xfrm>
          </p:grpSpPr>
          <p:sp>
            <p:nvSpPr>
              <p:cNvPr id="12364" name="Google Shape;12364;p88"/>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2365" name="Google Shape;12365;p88"/>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2366" name="Google Shape;12366;p88"/>
            <p:cNvGrpSpPr/>
            <p:nvPr/>
          </p:nvGrpSpPr>
          <p:grpSpPr>
            <a:xfrm>
              <a:off x="3265985" y="3226989"/>
              <a:ext cx="87151" cy="346202"/>
              <a:chOff x="2680375" y="3423800"/>
              <a:chExt cx="182975" cy="761050"/>
            </a:xfrm>
          </p:grpSpPr>
          <p:sp>
            <p:nvSpPr>
              <p:cNvPr id="12367" name="Google Shape;12367;p88"/>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2368" name="Google Shape;12368;p88"/>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9" name="Google Shape;12369;p88"/>
            <p:cNvGrpSpPr/>
            <p:nvPr/>
          </p:nvGrpSpPr>
          <p:grpSpPr>
            <a:xfrm>
              <a:off x="3855466" y="3289811"/>
              <a:ext cx="112514" cy="94210"/>
              <a:chOff x="3918000" y="3561900"/>
              <a:chExt cx="236225" cy="207100"/>
            </a:xfrm>
          </p:grpSpPr>
          <p:sp>
            <p:nvSpPr>
              <p:cNvPr id="12370" name="Google Shape;12370;p88"/>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2371" name="Google Shape;12371;p88"/>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2" name="Google Shape;12372;p88"/>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8"/>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8"/>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2375" name="Google Shape;12375;p88"/>
            <p:cNvGrpSpPr/>
            <p:nvPr/>
          </p:nvGrpSpPr>
          <p:grpSpPr>
            <a:xfrm>
              <a:off x="2905224" y="2311071"/>
              <a:ext cx="596721" cy="528992"/>
              <a:chOff x="1922950" y="1410350"/>
              <a:chExt cx="1252825" cy="1162875"/>
            </a:xfrm>
          </p:grpSpPr>
          <p:sp>
            <p:nvSpPr>
              <p:cNvPr id="12376" name="Google Shape;12376;p88"/>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8"/>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8"/>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8"/>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8"/>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8"/>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8"/>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8"/>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8"/>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88"/>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88"/>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8"/>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8"/>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8"/>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8"/>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8"/>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392" name="Google Shape;12392;p88"/>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8"/>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8"/>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8"/>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8"/>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8"/>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88"/>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88"/>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8"/>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8"/>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8"/>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8"/>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8"/>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8"/>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8"/>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8"/>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8"/>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8"/>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8"/>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8"/>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412" name="Google Shape;12412;p88"/>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413" name="Google Shape;12413;p88"/>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4" name="Google Shape;12414;p88"/>
            <p:cNvGrpSpPr/>
            <p:nvPr/>
          </p:nvGrpSpPr>
          <p:grpSpPr>
            <a:xfrm>
              <a:off x="3280929" y="3294542"/>
              <a:ext cx="109894" cy="272224"/>
              <a:chOff x="2711750" y="3572300"/>
              <a:chExt cx="230725" cy="598425"/>
            </a:xfrm>
          </p:grpSpPr>
          <p:sp>
            <p:nvSpPr>
              <p:cNvPr id="12415" name="Google Shape;12415;p88"/>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8"/>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17" name="Google Shape;12417;p88"/>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18" name="Google Shape;12418;p88"/>
            <p:cNvGrpSpPr/>
            <p:nvPr/>
          </p:nvGrpSpPr>
          <p:grpSpPr>
            <a:xfrm>
              <a:off x="3790439" y="2408636"/>
              <a:ext cx="73017" cy="75684"/>
              <a:chOff x="3781475" y="1624825"/>
              <a:chExt cx="153300" cy="166375"/>
            </a:xfrm>
          </p:grpSpPr>
          <p:sp>
            <p:nvSpPr>
              <p:cNvPr id="12419" name="Google Shape;12419;p88"/>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8"/>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8"/>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8"/>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3" name="Google Shape;12423;p88"/>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88"/>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88"/>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8"/>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8"/>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8"/>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8"/>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30" name="Google Shape;12430;p88"/>
            <p:cNvGrpSpPr/>
            <p:nvPr/>
          </p:nvGrpSpPr>
          <p:grpSpPr>
            <a:xfrm>
              <a:off x="4403342" y="3107749"/>
              <a:ext cx="316680" cy="101374"/>
              <a:chOff x="5068275" y="3161675"/>
              <a:chExt cx="664875" cy="222850"/>
            </a:xfrm>
          </p:grpSpPr>
          <p:sp>
            <p:nvSpPr>
              <p:cNvPr id="12431" name="Google Shape;12431;p88"/>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8"/>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8"/>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8"/>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5" name="Google Shape;12435;p88"/>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8"/>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8"/>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8"/>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8"/>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8"/>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88"/>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88"/>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8"/>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8"/>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8"/>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8"/>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8"/>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8"/>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8"/>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8"/>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8"/>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8"/>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8"/>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8"/>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8"/>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88"/>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88"/>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8"/>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8"/>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8"/>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8"/>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8"/>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8"/>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4" name="Google Shape;12464;p88"/>
            <p:cNvGrpSpPr/>
            <p:nvPr/>
          </p:nvGrpSpPr>
          <p:grpSpPr>
            <a:xfrm>
              <a:off x="3697513" y="2707266"/>
              <a:ext cx="59549" cy="79733"/>
              <a:chOff x="3586375" y="2281300"/>
              <a:chExt cx="125025" cy="175275"/>
            </a:xfrm>
          </p:grpSpPr>
          <p:sp>
            <p:nvSpPr>
              <p:cNvPr id="12465" name="Google Shape;12465;p88"/>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8"/>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7" name="Google Shape;12467;p88"/>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68" name="Google Shape;12468;p88"/>
            <p:cNvGrpSpPr/>
            <p:nvPr/>
          </p:nvGrpSpPr>
          <p:grpSpPr>
            <a:xfrm>
              <a:off x="4513224" y="3221724"/>
              <a:ext cx="274563" cy="280321"/>
              <a:chOff x="5298975" y="3412225"/>
              <a:chExt cx="576450" cy="616225"/>
            </a:xfrm>
          </p:grpSpPr>
          <p:sp>
            <p:nvSpPr>
              <p:cNvPr id="12469" name="Google Shape;12469;p88"/>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470" name="Google Shape;12470;p88"/>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1" name="Google Shape;12471;p88"/>
            <p:cNvGrpSpPr/>
            <p:nvPr/>
          </p:nvGrpSpPr>
          <p:grpSpPr>
            <a:xfrm>
              <a:off x="4824403" y="3421846"/>
              <a:ext cx="110132" cy="130647"/>
              <a:chOff x="5952300" y="3852150"/>
              <a:chExt cx="231225" cy="287200"/>
            </a:xfrm>
          </p:grpSpPr>
          <p:sp>
            <p:nvSpPr>
              <p:cNvPr id="12472" name="Google Shape;12472;p88"/>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8"/>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74" name="Google Shape;12474;p88"/>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8"/>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8"/>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8"/>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8"/>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8"/>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8"/>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8"/>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82" name="Google Shape;12482;p88"/>
            <p:cNvGrpSpPr/>
            <p:nvPr/>
          </p:nvGrpSpPr>
          <p:grpSpPr>
            <a:xfrm>
              <a:off x="4295710" y="3079670"/>
              <a:ext cx="14968" cy="27135"/>
              <a:chOff x="4842300" y="3099950"/>
              <a:chExt cx="31425" cy="59650"/>
            </a:xfrm>
          </p:grpSpPr>
          <p:sp>
            <p:nvSpPr>
              <p:cNvPr id="12483" name="Google Shape;12483;p88"/>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8"/>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8"/>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8"/>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87" name="Google Shape;12487;p88"/>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8"/>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8"/>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8"/>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8"/>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88"/>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88"/>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8"/>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95" name="Google Shape;12495;p88"/>
            <p:cNvGrpSpPr/>
            <p:nvPr/>
          </p:nvGrpSpPr>
          <p:grpSpPr>
            <a:xfrm>
              <a:off x="3831056" y="2816010"/>
              <a:ext cx="37378" cy="27612"/>
              <a:chOff x="3866750" y="2520350"/>
              <a:chExt cx="78475" cy="60700"/>
            </a:xfrm>
          </p:grpSpPr>
          <p:sp>
            <p:nvSpPr>
              <p:cNvPr id="12496" name="Google Shape;12496;p88"/>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8"/>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8"/>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8"/>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00" name="Google Shape;12500;p88"/>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88"/>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88"/>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8"/>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8"/>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8"/>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8"/>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8"/>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8"/>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8"/>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8"/>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8"/>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8"/>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8"/>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8"/>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88"/>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88"/>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517" name="Google Shape;12517;p88"/>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8"/>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8"/>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8"/>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8"/>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8"/>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8"/>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8"/>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8"/>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8"/>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8"/>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8"/>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529" name="Google Shape;12529;p88"/>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8"/>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8"/>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8"/>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8"/>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8"/>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8"/>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8"/>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8"/>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8"/>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8"/>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8"/>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8"/>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42" name="Google Shape;12542;p88"/>
            <p:cNvGrpSpPr/>
            <p:nvPr/>
          </p:nvGrpSpPr>
          <p:grpSpPr>
            <a:xfrm>
              <a:off x="3632736" y="3051591"/>
              <a:ext cx="63288" cy="45217"/>
              <a:chOff x="3450375" y="3038225"/>
              <a:chExt cx="132875" cy="99400"/>
            </a:xfrm>
          </p:grpSpPr>
          <p:sp>
            <p:nvSpPr>
              <p:cNvPr id="12543" name="Google Shape;12543;p88"/>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8"/>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45" name="Google Shape;12545;p88"/>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88"/>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88"/>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8"/>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8"/>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8"/>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8"/>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8"/>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8"/>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554" name="Google Shape;12554;p88"/>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88"/>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88"/>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8"/>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8"/>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8"/>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8"/>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8"/>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8"/>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8"/>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564" name="Google Shape;12564;p88"/>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8"/>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8"/>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8"/>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8"/>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8"/>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570" name="Google Shape;12570;p88"/>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88"/>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2" name="Google Shape;12572;p88"/>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8"/>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8"/>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8"/>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8"/>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8"/>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8"/>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0" name="Google Shape;12580;p88"/>
          <p:cNvGrpSpPr/>
          <p:nvPr/>
        </p:nvGrpSpPr>
        <p:grpSpPr>
          <a:xfrm>
            <a:off x="3530618" y="1021765"/>
            <a:ext cx="2078182" cy="1366558"/>
            <a:chOff x="235800" y="830650"/>
            <a:chExt cx="6978450" cy="4588844"/>
          </a:xfrm>
        </p:grpSpPr>
        <p:sp>
          <p:nvSpPr>
            <p:cNvPr id="12581" name="Google Shape;12581;p88"/>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8"/>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8"/>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8"/>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8"/>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8"/>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7" name="Google Shape;12587;p88"/>
          <p:cNvGrpSpPr/>
          <p:nvPr/>
        </p:nvGrpSpPr>
        <p:grpSpPr>
          <a:xfrm>
            <a:off x="719115" y="2852867"/>
            <a:ext cx="2622876" cy="1333540"/>
            <a:chOff x="238125" y="1038125"/>
            <a:chExt cx="7146800" cy="3633625"/>
          </a:xfrm>
        </p:grpSpPr>
        <p:sp>
          <p:nvSpPr>
            <p:cNvPr id="12588" name="Google Shape;12588;p88"/>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8"/>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88"/>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88"/>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8"/>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8"/>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8"/>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8"/>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8"/>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8"/>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8"/>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8"/>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8"/>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8"/>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8"/>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88"/>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88"/>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8"/>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8"/>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8"/>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8"/>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8"/>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8"/>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88"/>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88"/>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8"/>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8"/>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8"/>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88"/>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88"/>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8"/>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8"/>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8"/>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8"/>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8"/>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8"/>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8"/>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8"/>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8"/>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8"/>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8"/>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8"/>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8"/>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8"/>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8"/>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8"/>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8"/>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8"/>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88"/>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88"/>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8"/>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8"/>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8"/>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8"/>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8"/>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8"/>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8"/>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8"/>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8"/>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8"/>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8"/>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88"/>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88"/>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8"/>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8"/>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8"/>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8"/>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8"/>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8"/>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8"/>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8"/>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88"/>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88"/>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8"/>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8"/>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8"/>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8"/>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8"/>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88"/>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88"/>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8"/>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8"/>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8"/>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8"/>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88"/>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88"/>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8"/>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8"/>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8"/>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8"/>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8"/>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8"/>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8"/>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8"/>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8"/>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8"/>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8"/>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8"/>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8"/>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8"/>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8"/>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8"/>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8"/>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8"/>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8"/>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8"/>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8"/>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8"/>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8"/>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8"/>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8"/>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8"/>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8"/>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8"/>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8"/>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8"/>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8"/>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8"/>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88"/>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88"/>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8"/>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8"/>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8"/>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8"/>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8"/>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8"/>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8"/>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8"/>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8"/>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8"/>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8"/>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8"/>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8"/>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8"/>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8"/>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88"/>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88"/>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8"/>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8"/>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8"/>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8"/>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8"/>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8"/>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8"/>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8"/>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8"/>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8"/>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8"/>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8"/>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88"/>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88"/>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8"/>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8"/>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8"/>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8"/>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8"/>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8"/>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88"/>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88"/>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8"/>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8"/>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8"/>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8"/>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8"/>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8"/>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8"/>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8"/>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8"/>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8"/>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8"/>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8"/>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8"/>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8"/>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8"/>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8"/>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88"/>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88"/>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8"/>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8"/>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8"/>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8"/>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8"/>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8"/>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88"/>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88"/>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8"/>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8"/>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8"/>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8"/>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8"/>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8"/>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8"/>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8"/>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8"/>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8"/>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8"/>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8"/>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8"/>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8"/>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8"/>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8"/>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8"/>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88"/>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88"/>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8"/>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8"/>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8"/>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8"/>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8"/>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8"/>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8"/>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8"/>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8"/>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8"/>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8"/>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8"/>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8"/>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8"/>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8"/>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8"/>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8"/>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8"/>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8"/>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88"/>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88"/>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8"/>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8"/>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8"/>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8"/>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8"/>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8"/>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8"/>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8"/>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8"/>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8"/>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8"/>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8"/>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88"/>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88"/>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8"/>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8"/>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8"/>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8"/>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8"/>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8"/>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8"/>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8"/>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8"/>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8"/>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88"/>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88"/>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8"/>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8"/>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8"/>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8"/>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8"/>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8"/>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8"/>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8"/>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8"/>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8"/>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88"/>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88"/>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8"/>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8"/>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8"/>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8"/>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8"/>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8"/>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8"/>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8"/>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8"/>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8"/>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8"/>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8"/>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8"/>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88"/>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88"/>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8"/>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8"/>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8"/>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8"/>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8"/>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88"/>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88"/>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8"/>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8"/>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8"/>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8"/>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8"/>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8"/>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8"/>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88"/>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88"/>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8"/>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8"/>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8"/>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8"/>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8"/>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8"/>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88"/>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88"/>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8"/>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8"/>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8"/>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88"/>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88"/>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8"/>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8"/>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88"/>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88"/>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8"/>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8"/>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8"/>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8"/>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8"/>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8"/>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8"/>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8"/>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8"/>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88"/>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88"/>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8"/>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8"/>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8"/>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8"/>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8"/>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8"/>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8"/>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8"/>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8"/>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8"/>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8"/>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8"/>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8"/>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8"/>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88"/>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88"/>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8"/>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8"/>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8"/>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8"/>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8"/>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8"/>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8"/>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8"/>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8"/>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8"/>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8"/>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8"/>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8"/>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8"/>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88"/>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88"/>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8"/>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8"/>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8"/>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8"/>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8"/>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88"/>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88"/>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8"/>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8"/>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8"/>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8"/>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8"/>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8"/>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8"/>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8"/>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8"/>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8"/>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88"/>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88"/>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8"/>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8"/>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8"/>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8"/>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8"/>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8"/>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8"/>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8"/>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8"/>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8"/>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8"/>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8"/>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8"/>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8"/>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8"/>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8"/>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8"/>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8"/>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88"/>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88"/>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8"/>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8"/>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8"/>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8"/>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8"/>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8"/>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8"/>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8"/>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8"/>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8"/>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8"/>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88"/>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88"/>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8"/>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8"/>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8"/>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8"/>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8"/>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8"/>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8"/>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8"/>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8"/>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8"/>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8"/>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88"/>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88"/>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88"/>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88"/>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88"/>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88"/>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88"/>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88"/>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8"/>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8"/>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8"/>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8"/>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8"/>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8"/>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88"/>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88"/>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8"/>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8"/>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8"/>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8"/>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8"/>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8"/>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8"/>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8"/>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8"/>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8"/>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8"/>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8"/>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88"/>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88"/>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8"/>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8"/>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8"/>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8"/>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8"/>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8"/>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8"/>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8"/>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8"/>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8"/>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8"/>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8"/>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88"/>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88"/>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8"/>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8"/>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8"/>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8"/>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8"/>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8"/>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8"/>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8"/>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8"/>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8"/>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8"/>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8"/>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8"/>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8"/>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8"/>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8"/>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8"/>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8"/>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8"/>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88"/>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88"/>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8"/>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8"/>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8"/>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8"/>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88"/>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88"/>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8"/>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8"/>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8"/>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8"/>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8"/>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8"/>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8"/>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8"/>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8"/>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8"/>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8"/>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8"/>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8"/>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8"/>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8"/>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8"/>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8"/>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8"/>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8"/>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8"/>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8"/>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88"/>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88"/>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8"/>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8"/>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8"/>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8"/>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88"/>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88"/>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8"/>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8"/>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8"/>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8"/>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8"/>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88"/>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88"/>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8"/>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8"/>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8"/>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8"/>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8"/>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8"/>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8"/>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8"/>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8"/>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8"/>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8"/>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8"/>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88"/>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88"/>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8"/>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8"/>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8"/>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8"/>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8"/>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8"/>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8"/>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8"/>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8"/>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8"/>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8"/>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8"/>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8"/>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8"/>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8"/>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8"/>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8"/>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8"/>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88"/>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88"/>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8"/>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8"/>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8"/>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8"/>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8"/>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8"/>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8"/>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8"/>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8"/>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88"/>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88"/>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8"/>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8"/>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8"/>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8"/>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8"/>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8"/>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8"/>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8"/>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8"/>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8"/>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8"/>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88"/>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88"/>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8"/>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8"/>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8"/>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8"/>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8"/>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8"/>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8"/>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8"/>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8"/>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8"/>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88"/>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88"/>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8"/>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8"/>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8"/>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8"/>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8"/>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8"/>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8"/>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8"/>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8"/>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8"/>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8"/>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88"/>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88"/>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8"/>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8"/>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8"/>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8"/>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8"/>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8"/>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8"/>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8"/>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8"/>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8"/>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8"/>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8"/>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8"/>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8"/>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8"/>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8"/>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8"/>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8"/>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88"/>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88"/>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8"/>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8"/>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8"/>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8"/>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8"/>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8"/>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8"/>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8"/>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8"/>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8"/>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8"/>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8"/>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8"/>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8"/>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8"/>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8"/>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88"/>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88"/>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8"/>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8"/>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8"/>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8"/>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8"/>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8"/>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8"/>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8"/>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88"/>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88"/>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8"/>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8"/>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8"/>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8"/>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8"/>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8"/>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8"/>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8"/>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8"/>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8"/>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8"/>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8"/>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8"/>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8"/>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8"/>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8"/>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8"/>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8"/>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8"/>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8"/>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8"/>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8"/>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8"/>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8"/>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8"/>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88"/>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88"/>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8"/>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8"/>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8"/>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8"/>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8"/>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8"/>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8"/>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8"/>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8"/>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8"/>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88"/>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88"/>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8"/>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8"/>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8"/>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8"/>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8"/>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8"/>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8"/>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88"/>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88"/>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8"/>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8"/>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8"/>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8"/>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8"/>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8"/>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8"/>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8"/>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8"/>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8"/>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8"/>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8"/>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8"/>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8"/>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8"/>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8"/>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8"/>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88"/>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88"/>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8"/>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8"/>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8"/>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8"/>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8"/>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8"/>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8"/>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8"/>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8"/>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8"/>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8"/>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8"/>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8"/>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8"/>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8"/>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8"/>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8"/>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88"/>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88"/>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8"/>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8"/>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8"/>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8"/>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8"/>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8"/>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8"/>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8"/>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88"/>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88"/>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8"/>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8"/>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8"/>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8"/>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8"/>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8"/>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8"/>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88"/>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88"/>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8"/>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8"/>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8"/>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8"/>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8"/>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8"/>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8"/>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8"/>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8"/>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8"/>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8"/>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8"/>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8"/>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8"/>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8"/>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8"/>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8"/>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8"/>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8"/>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88"/>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88"/>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8"/>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8"/>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8"/>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8"/>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8"/>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8"/>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88"/>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88"/>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8"/>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8"/>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8"/>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8"/>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8"/>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8"/>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8"/>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88"/>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88"/>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8"/>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8"/>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8"/>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8"/>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8"/>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8"/>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8"/>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8"/>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8"/>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8"/>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8"/>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8"/>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8"/>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8"/>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8"/>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8"/>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8"/>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8"/>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88"/>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88"/>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8"/>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8"/>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8"/>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8"/>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8"/>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88"/>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88"/>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8"/>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8"/>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8"/>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8"/>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8"/>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8"/>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8"/>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8"/>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8"/>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8"/>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8"/>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8"/>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88"/>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88"/>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8"/>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8"/>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8"/>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8"/>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8"/>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8"/>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8"/>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8"/>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8"/>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88"/>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88"/>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8"/>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8"/>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8"/>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8"/>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8"/>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8"/>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8"/>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8"/>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8"/>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8"/>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8"/>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8"/>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8"/>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8"/>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8"/>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8"/>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8"/>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8"/>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8"/>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88"/>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88"/>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8"/>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8"/>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8"/>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8"/>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8"/>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8"/>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8"/>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8"/>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8"/>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8"/>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8"/>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8"/>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8"/>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8"/>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88"/>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88"/>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8"/>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8"/>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8"/>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8"/>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88"/>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88"/>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8"/>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8"/>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8"/>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8"/>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8"/>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8"/>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8"/>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8"/>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8"/>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8"/>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8"/>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88"/>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88"/>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8"/>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8"/>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8"/>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8"/>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8"/>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8"/>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8"/>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8"/>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8"/>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8"/>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8"/>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8"/>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8"/>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8"/>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8"/>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8"/>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8"/>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8"/>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88"/>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88"/>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8"/>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8"/>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8"/>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8"/>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8"/>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8"/>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8"/>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8"/>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8"/>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8"/>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8"/>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8"/>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8"/>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88"/>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88"/>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8"/>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8"/>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8"/>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8"/>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8"/>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8"/>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88"/>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88"/>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8"/>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8"/>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8"/>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8"/>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8"/>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8"/>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8"/>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8"/>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8"/>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8"/>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8"/>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8"/>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8"/>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8"/>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8"/>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8"/>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8"/>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88"/>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88"/>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8"/>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88"/>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88"/>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8"/>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8"/>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8"/>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8"/>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8"/>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8"/>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8"/>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88"/>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88"/>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8"/>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8"/>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8"/>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8"/>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8"/>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8"/>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8"/>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8"/>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8"/>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8"/>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88"/>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88"/>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8"/>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8"/>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8"/>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8"/>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8"/>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8"/>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8"/>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8"/>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88"/>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88"/>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8"/>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8"/>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8"/>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8"/>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8"/>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8"/>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8"/>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8"/>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8"/>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8"/>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88"/>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88"/>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8"/>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8"/>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8"/>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8"/>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8"/>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8"/>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8"/>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8"/>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8"/>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8"/>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8"/>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8"/>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8"/>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8"/>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88"/>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88"/>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8"/>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8"/>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8"/>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8"/>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8"/>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8"/>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8"/>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8"/>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88"/>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88"/>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8"/>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8"/>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8"/>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8"/>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8"/>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8"/>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8"/>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8"/>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8"/>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8"/>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8"/>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8"/>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8"/>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8"/>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88"/>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88"/>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8"/>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8"/>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8"/>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8"/>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8"/>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8"/>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88"/>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88"/>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8"/>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8"/>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8"/>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8"/>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8"/>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8"/>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8"/>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8"/>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8"/>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8"/>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8"/>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8"/>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8"/>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88"/>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88"/>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8"/>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8"/>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8"/>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8"/>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8"/>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8"/>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8"/>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8"/>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8"/>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8"/>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8"/>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8"/>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8"/>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8"/>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8"/>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8"/>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8"/>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8"/>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8"/>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8"/>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8"/>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8"/>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8"/>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8"/>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8"/>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8"/>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8"/>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88"/>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88"/>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8"/>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8"/>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8"/>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8"/>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8"/>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8"/>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8"/>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8"/>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8"/>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8"/>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8"/>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8"/>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8"/>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8"/>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8"/>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8"/>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8"/>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8"/>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8"/>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8"/>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8"/>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8"/>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8"/>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8"/>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8"/>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8"/>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8"/>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8"/>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8"/>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8"/>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8"/>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8"/>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8"/>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8"/>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8"/>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8"/>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8"/>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8"/>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8"/>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8"/>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8"/>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8"/>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88"/>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88"/>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8"/>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8"/>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8"/>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8"/>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8"/>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8"/>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8"/>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8"/>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8"/>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8"/>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88"/>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88"/>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8"/>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8"/>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8"/>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8"/>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8"/>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8"/>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8"/>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8"/>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8"/>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8"/>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88"/>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88"/>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8"/>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8"/>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8"/>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8"/>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8"/>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8"/>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8"/>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8"/>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8"/>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8"/>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8"/>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88"/>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88"/>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8"/>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8"/>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8"/>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8"/>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8"/>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8"/>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8"/>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8"/>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8"/>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88"/>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88"/>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8"/>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8"/>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8"/>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8"/>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8"/>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8"/>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8"/>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8"/>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8"/>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8"/>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8"/>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8"/>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8"/>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8"/>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8"/>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8"/>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8"/>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8"/>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8"/>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8"/>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8"/>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8"/>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8"/>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8"/>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8"/>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8"/>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8"/>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8"/>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8"/>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8"/>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8"/>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88"/>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88"/>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8"/>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8"/>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8"/>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8"/>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8"/>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8"/>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8"/>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8"/>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8"/>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8"/>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8"/>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8"/>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8"/>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8"/>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8"/>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8"/>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8"/>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8"/>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8"/>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8"/>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8"/>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8"/>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8"/>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88"/>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88"/>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8"/>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8"/>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8"/>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8"/>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8"/>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8"/>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8"/>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8"/>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8"/>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8"/>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88"/>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88"/>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8"/>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8"/>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8"/>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8"/>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8"/>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8"/>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8"/>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8"/>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8"/>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8"/>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8"/>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8"/>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8"/>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8"/>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8"/>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8"/>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8"/>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8"/>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8"/>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8"/>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88"/>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88"/>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8"/>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8"/>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8"/>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8"/>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8"/>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8"/>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8"/>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88"/>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88"/>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8"/>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8"/>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8"/>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8"/>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8"/>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8"/>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8"/>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8"/>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8"/>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8"/>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8"/>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8"/>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8"/>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8"/>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8"/>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8"/>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8"/>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8"/>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8"/>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8"/>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8"/>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8"/>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8"/>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88"/>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88"/>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8"/>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8"/>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8"/>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8"/>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8"/>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8"/>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8"/>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8"/>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8"/>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8"/>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8"/>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8"/>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88"/>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88"/>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8"/>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8"/>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8"/>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8"/>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8"/>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8"/>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88"/>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88"/>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8"/>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8"/>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8"/>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8"/>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8"/>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88"/>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88"/>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8"/>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8"/>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8"/>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8"/>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8"/>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8"/>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8"/>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88"/>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88"/>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8"/>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8"/>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8"/>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8"/>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8"/>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8"/>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8"/>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8"/>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8"/>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8"/>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8"/>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8"/>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8"/>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8"/>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8"/>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8"/>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8"/>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88"/>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88"/>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8"/>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8"/>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8"/>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8"/>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8"/>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8"/>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8"/>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8"/>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8"/>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8"/>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8"/>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8"/>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8"/>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8"/>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88"/>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88"/>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8"/>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8"/>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8"/>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8"/>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8"/>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8"/>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8"/>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88"/>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88"/>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8"/>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8"/>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8"/>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8"/>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8"/>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8"/>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8"/>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8"/>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8"/>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8"/>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8"/>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8"/>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8"/>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8"/>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88"/>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88"/>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8"/>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8"/>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8"/>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88"/>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88"/>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8"/>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8"/>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8"/>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8"/>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8"/>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8"/>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8"/>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8"/>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8"/>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88"/>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88"/>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8"/>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8"/>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8"/>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8"/>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8"/>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8"/>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8"/>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8"/>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8"/>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8"/>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8"/>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8"/>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8"/>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8"/>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8"/>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8"/>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8"/>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8"/>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8"/>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8"/>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8"/>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8"/>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8"/>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8"/>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88"/>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88"/>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8"/>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8"/>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8"/>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8"/>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8"/>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8"/>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8"/>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8"/>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8"/>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8"/>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8"/>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8"/>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8"/>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8"/>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8"/>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8"/>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8"/>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88"/>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88"/>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8"/>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8"/>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8"/>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8"/>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8"/>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88"/>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88"/>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8"/>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8"/>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8"/>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8"/>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8"/>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8"/>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8"/>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8"/>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8"/>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8"/>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8"/>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88"/>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88"/>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8"/>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8"/>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8"/>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8"/>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8"/>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8"/>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8"/>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8"/>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8"/>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88"/>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88"/>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8"/>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8"/>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8"/>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8"/>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8"/>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8"/>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8"/>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8"/>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8"/>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88"/>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88"/>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8"/>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8"/>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8"/>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8"/>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8"/>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8"/>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8"/>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8"/>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8"/>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8"/>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8"/>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8"/>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8"/>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8"/>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8"/>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8"/>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8"/>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88"/>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88"/>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8"/>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8"/>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8"/>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8"/>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88"/>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88"/>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8"/>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8"/>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8"/>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8"/>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8"/>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8"/>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8"/>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8"/>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8"/>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8"/>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8"/>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8"/>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8"/>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8"/>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8"/>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88"/>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88"/>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8"/>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8"/>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8"/>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88"/>
          <p:cNvGrpSpPr/>
          <p:nvPr/>
        </p:nvGrpSpPr>
        <p:grpSpPr>
          <a:xfrm>
            <a:off x="5834043" y="994977"/>
            <a:ext cx="2590840" cy="1380235"/>
            <a:chOff x="233350" y="949250"/>
            <a:chExt cx="7137300" cy="3802300"/>
          </a:xfrm>
        </p:grpSpPr>
        <p:sp>
          <p:nvSpPr>
            <p:cNvPr id="14161" name="Google Shape;14161;p88"/>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8"/>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8"/>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8"/>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8"/>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8"/>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8"/>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8"/>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8"/>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8"/>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88"/>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88"/>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8"/>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8"/>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8"/>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8"/>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8"/>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8"/>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8"/>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8"/>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8"/>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8"/>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8"/>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8"/>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8"/>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8"/>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8"/>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8"/>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8"/>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8"/>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8"/>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8"/>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8"/>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8"/>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8"/>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8"/>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8"/>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88"/>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88"/>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8"/>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8"/>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8"/>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8"/>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8"/>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8"/>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8"/>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8"/>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8"/>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8"/>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8"/>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8"/>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2" name="Google Shape;14212;p88"/>
          <p:cNvGrpSpPr/>
          <p:nvPr/>
        </p:nvGrpSpPr>
        <p:grpSpPr>
          <a:xfrm>
            <a:off x="7648472" y="3039750"/>
            <a:ext cx="104231" cy="320340"/>
            <a:chOff x="7564426" y="3224343"/>
            <a:chExt cx="119985" cy="368801"/>
          </a:xfrm>
        </p:grpSpPr>
        <p:sp>
          <p:nvSpPr>
            <p:cNvPr id="14213" name="Google Shape;14213;p88"/>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8"/>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5" name="Google Shape;14215;p88"/>
          <p:cNvGrpSpPr/>
          <p:nvPr/>
        </p:nvGrpSpPr>
        <p:grpSpPr>
          <a:xfrm>
            <a:off x="7347961" y="3033852"/>
            <a:ext cx="189489" cy="332132"/>
            <a:chOff x="8370831" y="3202002"/>
            <a:chExt cx="218129" cy="382376"/>
          </a:xfrm>
        </p:grpSpPr>
        <p:sp>
          <p:nvSpPr>
            <p:cNvPr id="14216" name="Google Shape;14216;p88"/>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88"/>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8" name="Google Shape;14218;p88"/>
          <p:cNvGrpSpPr/>
          <p:nvPr/>
        </p:nvGrpSpPr>
        <p:grpSpPr>
          <a:xfrm>
            <a:off x="8071350" y="3444984"/>
            <a:ext cx="309429" cy="267000"/>
            <a:chOff x="6742064" y="3750480"/>
            <a:chExt cx="399315" cy="344560"/>
          </a:xfrm>
        </p:grpSpPr>
        <p:sp>
          <p:nvSpPr>
            <p:cNvPr id="14219" name="Google Shape;14219;p88"/>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8"/>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88"/>
          <p:cNvGrpSpPr/>
          <p:nvPr/>
        </p:nvGrpSpPr>
        <p:grpSpPr>
          <a:xfrm>
            <a:off x="7610369" y="3796031"/>
            <a:ext cx="180437" cy="281608"/>
            <a:chOff x="7248525" y="3739696"/>
            <a:chExt cx="230531" cy="359790"/>
          </a:xfrm>
        </p:grpSpPr>
        <p:sp>
          <p:nvSpPr>
            <p:cNvPr id="14222" name="Google Shape;14222;p88"/>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8"/>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4" name="Google Shape;14224;p88"/>
          <p:cNvGrpSpPr/>
          <p:nvPr/>
        </p:nvGrpSpPr>
        <p:grpSpPr>
          <a:xfrm>
            <a:off x="7856288" y="3439255"/>
            <a:ext cx="162896" cy="278710"/>
            <a:chOff x="7601242" y="3729267"/>
            <a:chExt cx="222566" cy="380803"/>
          </a:xfrm>
        </p:grpSpPr>
        <p:sp>
          <p:nvSpPr>
            <p:cNvPr id="14225" name="Google Shape;14225;p88"/>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8"/>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27" name="Google Shape;14227;p88"/>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28" name="Google Shape;14228;p88"/>
          <p:cNvGrpSpPr/>
          <p:nvPr/>
        </p:nvGrpSpPr>
        <p:grpSpPr>
          <a:xfrm>
            <a:off x="7345934" y="3440396"/>
            <a:ext cx="193543" cy="275990"/>
            <a:chOff x="8304647" y="3738687"/>
            <a:chExt cx="225076" cy="320956"/>
          </a:xfrm>
        </p:grpSpPr>
        <p:sp>
          <p:nvSpPr>
            <p:cNvPr id="14229" name="Google Shape;14229;p88"/>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88"/>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88"/>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2" name="Google Shape;14232;p88"/>
          <p:cNvGrpSpPr/>
          <p:nvPr/>
        </p:nvGrpSpPr>
        <p:grpSpPr>
          <a:xfrm>
            <a:off x="7618426" y="3440396"/>
            <a:ext cx="178492" cy="275990"/>
            <a:chOff x="8615101" y="3738687"/>
            <a:chExt cx="207573" cy="320956"/>
          </a:xfrm>
        </p:grpSpPr>
        <p:sp>
          <p:nvSpPr>
            <p:cNvPr id="14233" name="Google Shape;14233;p88"/>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8"/>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8"/>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6" name="Google Shape;14236;p88"/>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7" name="Google Shape;14237;p88"/>
          <p:cNvGrpSpPr/>
          <p:nvPr/>
        </p:nvGrpSpPr>
        <p:grpSpPr>
          <a:xfrm>
            <a:off x="6013131" y="3561884"/>
            <a:ext cx="557670" cy="511283"/>
            <a:chOff x="6015419" y="3716859"/>
            <a:chExt cx="557671" cy="511283"/>
          </a:xfrm>
        </p:grpSpPr>
        <p:sp>
          <p:nvSpPr>
            <p:cNvPr id="14238" name="Google Shape;14238;p88"/>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39" name="Google Shape;14239;p88"/>
            <p:cNvGrpSpPr/>
            <p:nvPr/>
          </p:nvGrpSpPr>
          <p:grpSpPr>
            <a:xfrm>
              <a:off x="6036094" y="3716980"/>
              <a:ext cx="529860" cy="510468"/>
              <a:chOff x="6036094" y="3716980"/>
              <a:chExt cx="529860" cy="510468"/>
            </a:xfrm>
          </p:grpSpPr>
          <p:sp>
            <p:nvSpPr>
              <p:cNvPr id="14240" name="Google Shape;14240;p88"/>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8"/>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8"/>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8"/>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8"/>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8"/>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8"/>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8"/>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8"/>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8"/>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50" name="Google Shape;14250;p88"/>
          <p:cNvGrpSpPr/>
          <p:nvPr/>
        </p:nvGrpSpPr>
        <p:grpSpPr>
          <a:xfrm>
            <a:off x="6642016" y="2918653"/>
            <a:ext cx="576302" cy="511871"/>
            <a:chOff x="6644304" y="3073628"/>
            <a:chExt cx="576302" cy="511871"/>
          </a:xfrm>
        </p:grpSpPr>
        <p:sp>
          <p:nvSpPr>
            <p:cNvPr id="14251" name="Google Shape;14251;p88"/>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2" name="Google Shape;14252;p88"/>
            <p:cNvGrpSpPr/>
            <p:nvPr/>
          </p:nvGrpSpPr>
          <p:grpSpPr>
            <a:xfrm>
              <a:off x="6712169" y="3085440"/>
              <a:ext cx="481622" cy="494913"/>
              <a:chOff x="6712169" y="3085440"/>
              <a:chExt cx="481622" cy="494913"/>
            </a:xfrm>
          </p:grpSpPr>
          <p:sp>
            <p:nvSpPr>
              <p:cNvPr id="14253" name="Google Shape;14253;p88"/>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8"/>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8"/>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8"/>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8"/>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58" name="Google Shape;14258;p88"/>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8"/>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8"/>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61" name="Google Shape;14261;p88"/>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2" name="Google Shape;14262;p88"/>
          <p:cNvGrpSpPr/>
          <p:nvPr/>
        </p:nvGrpSpPr>
        <p:grpSpPr>
          <a:xfrm>
            <a:off x="6649867" y="3561648"/>
            <a:ext cx="560631" cy="511352"/>
            <a:chOff x="6652154" y="3716623"/>
            <a:chExt cx="560631" cy="511352"/>
          </a:xfrm>
        </p:grpSpPr>
        <p:sp>
          <p:nvSpPr>
            <p:cNvPr id="14263" name="Google Shape;14263;p88"/>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64" name="Google Shape;14264;p88"/>
            <p:cNvGrpSpPr/>
            <p:nvPr/>
          </p:nvGrpSpPr>
          <p:grpSpPr>
            <a:xfrm>
              <a:off x="6669657" y="3716715"/>
              <a:ext cx="466779" cy="464290"/>
              <a:chOff x="6669657" y="3716715"/>
              <a:chExt cx="466779" cy="464290"/>
            </a:xfrm>
          </p:grpSpPr>
          <p:sp>
            <p:nvSpPr>
              <p:cNvPr id="14265" name="Google Shape;14265;p88"/>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8"/>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8"/>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8"/>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8"/>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88"/>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88"/>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8"/>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8"/>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8"/>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8"/>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8"/>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8"/>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78" name="Google Shape;14278;p88"/>
          <p:cNvGrpSpPr/>
          <p:nvPr/>
        </p:nvGrpSpPr>
        <p:grpSpPr>
          <a:xfrm>
            <a:off x="7843958" y="3843056"/>
            <a:ext cx="187557" cy="187557"/>
            <a:chOff x="8565775" y="671075"/>
            <a:chExt cx="441000" cy="441000"/>
          </a:xfrm>
        </p:grpSpPr>
        <p:sp>
          <p:nvSpPr>
            <p:cNvPr id="14279" name="Google Shape;14279;p88"/>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88"/>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1" name="Google Shape;14281;p88"/>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8"/>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3" name="Google Shape;14283;p88"/>
          <p:cNvGrpSpPr/>
          <p:nvPr/>
        </p:nvGrpSpPr>
        <p:grpSpPr>
          <a:xfrm>
            <a:off x="5997813" y="2921275"/>
            <a:ext cx="587871" cy="512373"/>
            <a:chOff x="6000100" y="3076250"/>
            <a:chExt cx="587871" cy="512373"/>
          </a:xfrm>
        </p:grpSpPr>
        <p:sp>
          <p:nvSpPr>
            <p:cNvPr id="14284" name="Google Shape;14284;p88"/>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85" name="Google Shape;14285;p88"/>
            <p:cNvGrpSpPr/>
            <p:nvPr/>
          </p:nvGrpSpPr>
          <p:grpSpPr>
            <a:xfrm>
              <a:off x="6031360" y="3076713"/>
              <a:ext cx="539107" cy="480965"/>
              <a:chOff x="6031360" y="3076713"/>
              <a:chExt cx="539107" cy="480965"/>
            </a:xfrm>
          </p:grpSpPr>
          <p:sp>
            <p:nvSpPr>
              <p:cNvPr id="14286" name="Google Shape;14286;p88"/>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8"/>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8"/>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8"/>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88"/>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88"/>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8"/>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293" name="Google Shape;14293;p88"/>
          <p:cNvGrpSpPr/>
          <p:nvPr/>
        </p:nvGrpSpPr>
        <p:grpSpPr>
          <a:xfrm>
            <a:off x="3574273" y="2854307"/>
            <a:ext cx="2241344" cy="1330656"/>
            <a:chOff x="3597785" y="3065882"/>
            <a:chExt cx="2241344" cy="1330656"/>
          </a:xfrm>
        </p:grpSpPr>
        <p:grpSp>
          <p:nvGrpSpPr>
            <p:cNvPr id="14294" name="Google Shape;14294;p88"/>
            <p:cNvGrpSpPr/>
            <p:nvPr/>
          </p:nvGrpSpPr>
          <p:grpSpPr>
            <a:xfrm>
              <a:off x="5296908" y="3937355"/>
              <a:ext cx="143198" cy="32380"/>
              <a:chOff x="5296908" y="3937355"/>
              <a:chExt cx="143198" cy="32380"/>
            </a:xfrm>
          </p:grpSpPr>
          <p:sp>
            <p:nvSpPr>
              <p:cNvPr id="14295" name="Google Shape;14295;p88"/>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96" name="Google Shape;14296;p88"/>
              <p:cNvGrpSpPr/>
              <p:nvPr/>
            </p:nvGrpSpPr>
            <p:grpSpPr>
              <a:xfrm>
                <a:off x="5402331" y="3937355"/>
                <a:ext cx="37776" cy="32380"/>
                <a:chOff x="5402331" y="3937355"/>
                <a:chExt cx="37776" cy="32380"/>
              </a:xfrm>
            </p:grpSpPr>
            <p:sp>
              <p:nvSpPr>
                <p:cNvPr id="14297" name="Google Shape;14297;p88"/>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8"/>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9" name="Google Shape;14299;p88"/>
              <p:cNvGrpSpPr/>
              <p:nvPr/>
            </p:nvGrpSpPr>
            <p:grpSpPr>
              <a:xfrm>
                <a:off x="5296908" y="3937355"/>
                <a:ext cx="37783" cy="32380"/>
                <a:chOff x="5296908" y="3937355"/>
                <a:chExt cx="37783" cy="32380"/>
              </a:xfrm>
            </p:grpSpPr>
            <p:sp>
              <p:nvSpPr>
                <p:cNvPr id="14300" name="Google Shape;14300;p88"/>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88"/>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02" name="Google Shape;14302;p88"/>
            <p:cNvGrpSpPr/>
            <p:nvPr/>
          </p:nvGrpSpPr>
          <p:grpSpPr>
            <a:xfrm>
              <a:off x="4724163" y="3119631"/>
              <a:ext cx="120838" cy="84218"/>
              <a:chOff x="4724163" y="3119631"/>
              <a:chExt cx="120838" cy="84218"/>
            </a:xfrm>
          </p:grpSpPr>
          <p:grpSp>
            <p:nvGrpSpPr>
              <p:cNvPr id="14303" name="Google Shape;14303;p88"/>
              <p:cNvGrpSpPr/>
              <p:nvPr/>
            </p:nvGrpSpPr>
            <p:grpSpPr>
              <a:xfrm>
                <a:off x="4746712" y="3132773"/>
                <a:ext cx="86869" cy="56424"/>
                <a:chOff x="4746712" y="3132773"/>
                <a:chExt cx="86869" cy="56424"/>
              </a:xfrm>
            </p:grpSpPr>
            <p:sp>
              <p:nvSpPr>
                <p:cNvPr id="14304" name="Google Shape;14304;p88"/>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8"/>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6" name="Google Shape;14306;p88"/>
              <p:cNvGrpSpPr/>
              <p:nvPr/>
            </p:nvGrpSpPr>
            <p:grpSpPr>
              <a:xfrm>
                <a:off x="4773634" y="3143336"/>
                <a:ext cx="37776" cy="32451"/>
                <a:chOff x="4773634" y="3143336"/>
                <a:chExt cx="37776" cy="32451"/>
              </a:xfrm>
            </p:grpSpPr>
            <p:sp>
              <p:nvSpPr>
                <p:cNvPr id="14307" name="Google Shape;14307;p88"/>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88"/>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9" name="Google Shape;14309;p88"/>
              <p:cNvGrpSpPr/>
              <p:nvPr/>
            </p:nvGrpSpPr>
            <p:grpSpPr>
              <a:xfrm>
                <a:off x="4724163" y="3131248"/>
                <a:ext cx="37776" cy="32459"/>
                <a:chOff x="4724163" y="3131248"/>
                <a:chExt cx="37776" cy="32459"/>
              </a:xfrm>
            </p:grpSpPr>
            <p:sp>
              <p:nvSpPr>
                <p:cNvPr id="14310" name="Google Shape;14310;p88"/>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8"/>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2" name="Google Shape;14312;p88"/>
              <p:cNvGrpSpPr/>
              <p:nvPr/>
            </p:nvGrpSpPr>
            <p:grpSpPr>
              <a:xfrm>
                <a:off x="4755081" y="3176054"/>
                <a:ext cx="32357" cy="27795"/>
                <a:chOff x="4755081" y="3176054"/>
                <a:chExt cx="32357" cy="27795"/>
              </a:xfrm>
            </p:grpSpPr>
            <p:sp>
              <p:nvSpPr>
                <p:cNvPr id="14313" name="Google Shape;14313;p88"/>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8"/>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5" name="Google Shape;14315;p88"/>
              <p:cNvGrpSpPr/>
              <p:nvPr/>
            </p:nvGrpSpPr>
            <p:grpSpPr>
              <a:xfrm>
                <a:off x="4812550" y="3119631"/>
                <a:ext cx="32451" cy="27803"/>
                <a:chOff x="4812550" y="3119631"/>
                <a:chExt cx="32451" cy="27803"/>
              </a:xfrm>
            </p:grpSpPr>
            <p:sp>
              <p:nvSpPr>
                <p:cNvPr id="14316" name="Google Shape;14316;p88"/>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88"/>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18" name="Google Shape;14318;p88"/>
            <p:cNvGrpSpPr/>
            <p:nvPr/>
          </p:nvGrpSpPr>
          <p:grpSpPr>
            <a:xfrm>
              <a:off x="5382826" y="4027197"/>
              <a:ext cx="268967" cy="250422"/>
              <a:chOff x="5382826" y="4027197"/>
              <a:chExt cx="268967" cy="250422"/>
            </a:xfrm>
          </p:grpSpPr>
          <p:grpSp>
            <p:nvGrpSpPr>
              <p:cNvPr id="14319" name="Google Shape;14319;p88"/>
              <p:cNvGrpSpPr/>
              <p:nvPr/>
            </p:nvGrpSpPr>
            <p:grpSpPr>
              <a:xfrm>
                <a:off x="5405280" y="4042510"/>
                <a:ext cx="237570" cy="218647"/>
                <a:chOff x="5405280" y="4042510"/>
                <a:chExt cx="237570" cy="218647"/>
              </a:xfrm>
            </p:grpSpPr>
            <p:sp>
              <p:nvSpPr>
                <p:cNvPr id="14320" name="Google Shape;14320;p88"/>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8"/>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8"/>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8"/>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8"/>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8"/>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6" name="Google Shape;14326;p88"/>
              <p:cNvGrpSpPr/>
              <p:nvPr/>
            </p:nvGrpSpPr>
            <p:grpSpPr>
              <a:xfrm>
                <a:off x="5382826" y="4125549"/>
                <a:ext cx="37776" cy="32380"/>
                <a:chOff x="5382826" y="4125549"/>
                <a:chExt cx="37776" cy="32380"/>
              </a:xfrm>
            </p:grpSpPr>
            <p:sp>
              <p:nvSpPr>
                <p:cNvPr id="14327" name="Google Shape;14327;p88"/>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8"/>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88"/>
              <p:cNvGrpSpPr/>
              <p:nvPr/>
            </p:nvGrpSpPr>
            <p:grpSpPr>
              <a:xfrm>
                <a:off x="5475680" y="4195587"/>
                <a:ext cx="37783" cy="32364"/>
                <a:chOff x="5475680" y="4195587"/>
                <a:chExt cx="37783" cy="32364"/>
              </a:xfrm>
            </p:grpSpPr>
            <p:sp>
              <p:nvSpPr>
                <p:cNvPr id="14330" name="Google Shape;14330;p88"/>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88"/>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2" name="Google Shape;14332;p88"/>
              <p:cNvGrpSpPr/>
              <p:nvPr/>
            </p:nvGrpSpPr>
            <p:grpSpPr>
              <a:xfrm>
                <a:off x="5532575" y="4027197"/>
                <a:ext cx="33308" cy="32262"/>
                <a:chOff x="5532575" y="4027197"/>
                <a:chExt cx="33308" cy="32262"/>
              </a:xfrm>
            </p:grpSpPr>
            <p:sp>
              <p:nvSpPr>
                <p:cNvPr id="14333" name="Google Shape;14333;p88"/>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8"/>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5" name="Google Shape;14335;p88"/>
              <p:cNvGrpSpPr/>
              <p:nvPr/>
            </p:nvGrpSpPr>
            <p:grpSpPr>
              <a:xfrm>
                <a:off x="5590706" y="4245348"/>
                <a:ext cx="33497" cy="32270"/>
                <a:chOff x="5590706" y="4245348"/>
                <a:chExt cx="33497" cy="32270"/>
              </a:xfrm>
            </p:grpSpPr>
            <p:sp>
              <p:nvSpPr>
                <p:cNvPr id="14336" name="Google Shape;14336;p88"/>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8"/>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8" name="Google Shape;14338;p88"/>
              <p:cNvGrpSpPr/>
              <p:nvPr/>
            </p:nvGrpSpPr>
            <p:grpSpPr>
              <a:xfrm>
                <a:off x="5618681" y="4109677"/>
                <a:ext cx="33112" cy="32357"/>
                <a:chOff x="5618681" y="4109677"/>
                <a:chExt cx="33112" cy="32357"/>
              </a:xfrm>
            </p:grpSpPr>
            <p:sp>
              <p:nvSpPr>
                <p:cNvPr id="14339" name="Google Shape;14339;p88"/>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8"/>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1" name="Google Shape;14341;p88"/>
              <p:cNvGrpSpPr/>
              <p:nvPr/>
            </p:nvGrpSpPr>
            <p:grpSpPr>
              <a:xfrm>
                <a:off x="5479298" y="4128262"/>
                <a:ext cx="31405" cy="26906"/>
                <a:chOff x="5479298" y="4128262"/>
                <a:chExt cx="31405" cy="26906"/>
              </a:xfrm>
            </p:grpSpPr>
            <p:sp>
              <p:nvSpPr>
                <p:cNvPr id="14342" name="Google Shape;14342;p88"/>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8"/>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4" name="Google Shape;14344;p88"/>
              <p:cNvGrpSpPr/>
              <p:nvPr/>
            </p:nvGrpSpPr>
            <p:grpSpPr>
              <a:xfrm>
                <a:off x="5582903" y="4180116"/>
                <a:ext cx="31499" cy="26898"/>
                <a:chOff x="5582903" y="4180116"/>
                <a:chExt cx="31499" cy="26898"/>
              </a:xfrm>
            </p:grpSpPr>
            <p:sp>
              <p:nvSpPr>
                <p:cNvPr id="14345" name="Google Shape;14345;p88"/>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8"/>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47" name="Google Shape;14347;p88"/>
            <p:cNvGrpSpPr/>
            <p:nvPr/>
          </p:nvGrpSpPr>
          <p:grpSpPr>
            <a:xfrm>
              <a:off x="3977681" y="3230323"/>
              <a:ext cx="94584" cy="84085"/>
              <a:chOff x="3977681" y="3230323"/>
              <a:chExt cx="94584" cy="84085"/>
            </a:xfrm>
          </p:grpSpPr>
          <p:grpSp>
            <p:nvGrpSpPr>
              <p:cNvPr id="14348" name="Google Shape;14348;p88"/>
              <p:cNvGrpSpPr/>
              <p:nvPr/>
            </p:nvGrpSpPr>
            <p:grpSpPr>
              <a:xfrm>
                <a:off x="4000135" y="3243041"/>
                <a:ext cx="59570" cy="57186"/>
                <a:chOff x="4000135" y="3243041"/>
                <a:chExt cx="59570" cy="57186"/>
              </a:xfrm>
            </p:grpSpPr>
            <p:sp>
              <p:nvSpPr>
                <p:cNvPr id="14349" name="Google Shape;14349;p88"/>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88"/>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8"/>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2" name="Google Shape;14352;p88"/>
              <p:cNvGrpSpPr/>
              <p:nvPr/>
            </p:nvGrpSpPr>
            <p:grpSpPr>
              <a:xfrm>
                <a:off x="3977681" y="3245872"/>
                <a:ext cx="37783" cy="32380"/>
                <a:chOff x="3977681" y="3245872"/>
                <a:chExt cx="37783" cy="32380"/>
              </a:xfrm>
            </p:grpSpPr>
            <p:sp>
              <p:nvSpPr>
                <p:cNvPr id="14353" name="Google Shape;14353;p88"/>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8"/>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5" name="Google Shape;14355;p88"/>
              <p:cNvGrpSpPr/>
              <p:nvPr/>
            </p:nvGrpSpPr>
            <p:grpSpPr>
              <a:xfrm>
                <a:off x="4040860" y="3262672"/>
                <a:ext cx="31405" cy="27001"/>
                <a:chOff x="4040860" y="3262672"/>
                <a:chExt cx="31405" cy="27001"/>
              </a:xfrm>
            </p:grpSpPr>
            <p:sp>
              <p:nvSpPr>
                <p:cNvPr id="14356" name="Google Shape;14356;p88"/>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8"/>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8" name="Google Shape;14358;p88"/>
              <p:cNvGrpSpPr/>
              <p:nvPr/>
            </p:nvGrpSpPr>
            <p:grpSpPr>
              <a:xfrm>
                <a:off x="4021072" y="3230323"/>
                <a:ext cx="31397" cy="26906"/>
                <a:chOff x="4021072" y="3230323"/>
                <a:chExt cx="31397" cy="26906"/>
              </a:xfrm>
            </p:grpSpPr>
            <p:sp>
              <p:nvSpPr>
                <p:cNvPr id="14359" name="Google Shape;14359;p88"/>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8"/>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1" name="Google Shape;14361;p88"/>
              <p:cNvGrpSpPr/>
              <p:nvPr/>
            </p:nvGrpSpPr>
            <p:grpSpPr>
              <a:xfrm>
                <a:off x="4001472" y="3287462"/>
                <a:ext cx="31499" cy="26945"/>
                <a:chOff x="4001472" y="3287462"/>
                <a:chExt cx="31499" cy="26945"/>
              </a:xfrm>
            </p:grpSpPr>
            <p:sp>
              <p:nvSpPr>
                <p:cNvPr id="14362" name="Google Shape;14362;p88"/>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88"/>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64" name="Google Shape;14364;p88"/>
            <p:cNvGrpSpPr/>
            <p:nvPr/>
          </p:nvGrpSpPr>
          <p:grpSpPr>
            <a:xfrm>
              <a:off x="4084715" y="3258865"/>
              <a:ext cx="184961" cy="137268"/>
              <a:chOff x="4084715" y="3258865"/>
              <a:chExt cx="184961" cy="137268"/>
            </a:xfrm>
          </p:grpSpPr>
          <p:grpSp>
            <p:nvGrpSpPr>
              <p:cNvPr id="14365" name="Google Shape;14365;p88"/>
              <p:cNvGrpSpPr/>
              <p:nvPr/>
            </p:nvGrpSpPr>
            <p:grpSpPr>
              <a:xfrm>
                <a:off x="4107453" y="3271583"/>
                <a:ext cx="153470" cy="110275"/>
                <a:chOff x="4107453" y="3271583"/>
                <a:chExt cx="153470" cy="110275"/>
              </a:xfrm>
            </p:grpSpPr>
            <p:sp>
              <p:nvSpPr>
                <p:cNvPr id="14366" name="Google Shape;14366;p88"/>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8"/>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8"/>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8"/>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0" name="Google Shape;14370;p88"/>
              <p:cNvGrpSpPr/>
              <p:nvPr/>
            </p:nvGrpSpPr>
            <p:grpSpPr>
              <a:xfrm>
                <a:off x="4136947" y="3258865"/>
                <a:ext cx="31499" cy="27001"/>
                <a:chOff x="4136947" y="3258865"/>
                <a:chExt cx="31499" cy="27001"/>
              </a:xfrm>
            </p:grpSpPr>
            <p:sp>
              <p:nvSpPr>
                <p:cNvPr id="14371" name="Google Shape;14371;p88"/>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8"/>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3" name="Google Shape;14373;p88"/>
              <p:cNvGrpSpPr/>
              <p:nvPr/>
            </p:nvGrpSpPr>
            <p:grpSpPr>
              <a:xfrm>
                <a:off x="4084715" y="3266478"/>
                <a:ext cx="31468" cy="26898"/>
                <a:chOff x="4084715" y="3266478"/>
                <a:chExt cx="31468" cy="26898"/>
              </a:xfrm>
            </p:grpSpPr>
            <p:sp>
              <p:nvSpPr>
                <p:cNvPr id="14374" name="Google Shape;14374;p88"/>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8"/>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6" name="Google Shape;14376;p88"/>
              <p:cNvGrpSpPr/>
              <p:nvPr/>
            </p:nvGrpSpPr>
            <p:grpSpPr>
              <a:xfrm>
                <a:off x="4159213" y="3279849"/>
                <a:ext cx="31405" cy="26945"/>
                <a:chOff x="4159213" y="3279849"/>
                <a:chExt cx="31405" cy="26945"/>
              </a:xfrm>
            </p:grpSpPr>
            <p:sp>
              <p:nvSpPr>
                <p:cNvPr id="14377" name="Google Shape;14377;p88"/>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8"/>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88"/>
              <p:cNvGrpSpPr/>
              <p:nvPr/>
            </p:nvGrpSpPr>
            <p:grpSpPr>
              <a:xfrm>
                <a:off x="4201550" y="3266502"/>
                <a:ext cx="31405" cy="26883"/>
                <a:chOff x="4201550" y="3266502"/>
                <a:chExt cx="31405" cy="26883"/>
              </a:xfrm>
            </p:grpSpPr>
            <p:sp>
              <p:nvSpPr>
                <p:cNvPr id="14380" name="Google Shape;14380;p88"/>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8"/>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2" name="Google Shape;14382;p88"/>
              <p:cNvGrpSpPr/>
              <p:nvPr/>
            </p:nvGrpSpPr>
            <p:grpSpPr>
              <a:xfrm>
                <a:off x="4201550" y="3338278"/>
                <a:ext cx="31405" cy="26930"/>
                <a:chOff x="4201550" y="3338278"/>
                <a:chExt cx="31405" cy="26930"/>
              </a:xfrm>
            </p:grpSpPr>
            <p:sp>
              <p:nvSpPr>
                <p:cNvPr id="14383" name="Google Shape;14383;p88"/>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8"/>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5" name="Google Shape;14385;p88"/>
              <p:cNvGrpSpPr/>
              <p:nvPr/>
            </p:nvGrpSpPr>
            <p:grpSpPr>
              <a:xfrm>
                <a:off x="4238272" y="3369132"/>
                <a:ext cx="31405" cy="27001"/>
                <a:chOff x="4238272" y="3369132"/>
                <a:chExt cx="31405" cy="27001"/>
              </a:xfrm>
            </p:grpSpPr>
            <p:sp>
              <p:nvSpPr>
                <p:cNvPr id="14386" name="Google Shape;14386;p88"/>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8"/>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88" name="Google Shape;14388;p88"/>
            <p:cNvGrpSpPr/>
            <p:nvPr/>
          </p:nvGrpSpPr>
          <p:grpSpPr>
            <a:xfrm>
              <a:off x="4068639" y="3200169"/>
              <a:ext cx="77643" cy="37272"/>
              <a:chOff x="4068639" y="3200169"/>
              <a:chExt cx="77643" cy="37272"/>
            </a:xfrm>
          </p:grpSpPr>
          <p:sp>
            <p:nvSpPr>
              <p:cNvPr id="14389" name="Google Shape;14389;p88"/>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90" name="Google Shape;14390;p88"/>
              <p:cNvGrpSpPr/>
              <p:nvPr/>
            </p:nvGrpSpPr>
            <p:grpSpPr>
              <a:xfrm>
                <a:off x="4114878" y="3200169"/>
                <a:ext cx="31405" cy="26993"/>
                <a:chOff x="4114878" y="3200169"/>
                <a:chExt cx="31405" cy="26993"/>
              </a:xfrm>
            </p:grpSpPr>
            <p:sp>
              <p:nvSpPr>
                <p:cNvPr id="14391" name="Google Shape;14391;p88"/>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8"/>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3" name="Google Shape;14393;p88"/>
              <p:cNvGrpSpPr/>
              <p:nvPr/>
            </p:nvGrpSpPr>
            <p:grpSpPr>
              <a:xfrm>
                <a:off x="4068639" y="3210535"/>
                <a:ext cx="31499" cy="26906"/>
                <a:chOff x="4068639" y="3210535"/>
                <a:chExt cx="31499" cy="26906"/>
              </a:xfrm>
            </p:grpSpPr>
            <p:sp>
              <p:nvSpPr>
                <p:cNvPr id="14394" name="Google Shape;14394;p88"/>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8"/>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396" name="Google Shape;14396;p88"/>
            <p:cNvGrpSpPr/>
            <p:nvPr/>
          </p:nvGrpSpPr>
          <p:grpSpPr>
            <a:xfrm>
              <a:off x="3869702" y="3066935"/>
              <a:ext cx="382664" cy="190294"/>
              <a:chOff x="3869702" y="3066935"/>
              <a:chExt cx="382664" cy="190294"/>
            </a:xfrm>
          </p:grpSpPr>
          <p:grpSp>
            <p:nvGrpSpPr>
              <p:cNvPr id="14397" name="Google Shape;14397;p88"/>
              <p:cNvGrpSpPr/>
              <p:nvPr/>
            </p:nvGrpSpPr>
            <p:grpSpPr>
              <a:xfrm>
                <a:off x="3888633" y="3082351"/>
                <a:ext cx="351172" cy="160698"/>
                <a:chOff x="3888633" y="3082351"/>
                <a:chExt cx="351172" cy="160698"/>
              </a:xfrm>
            </p:grpSpPr>
            <p:sp>
              <p:nvSpPr>
                <p:cNvPr id="14398" name="Google Shape;14398;p88"/>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88"/>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8"/>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8"/>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8"/>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8"/>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4" name="Google Shape;14404;p88"/>
              <p:cNvGrpSpPr/>
              <p:nvPr/>
            </p:nvGrpSpPr>
            <p:grpSpPr>
              <a:xfrm>
                <a:off x="4143703" y="3066935"/>
                <a:ext cx="37783" cy="32357"/>
                <a:chOff x="4143703" y="3066935"/>
                <a:chExt cx="37783" cy="32357"/>
              </a:xfrm>
            </p:grpSpPr>
            <p:sp>
              <p:nvSpPr>
                <p:cNvPr id="14405" name="Google Shape;14405;p88"/>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8"/>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7" name="Google Shape;14407;p88"/>
              <p:cNvGrpSpPr/>
              <p:nvPr/>
            </p:nvGrpSpPr>
            <p:grpSpPr>
              <a:xfrm>
                <a:off x="4044565" y="3103563"/>
                <a:ext cx="37783" cy="32451"/>
                <a:chOff x="4044565" y="3103563"/>
                <a:chExt cx="37783" cy="32451"/>
              </a:xfrm>
            </p:grpSpPr>
            <p:sp>
              <p:nvSpPr>
                <p:cNvPr id="14408" name="Google Shape;14408;p88"/>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8"/>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0" name="Google Shape;14410;p88"/>
              <p:cNvGrpSpPr/>
              <p:nvPr/>
            </p:nvGrpSpPr>
            <p:grpSpPr>
              <a:xfrm>
                <a:off x="4017454" y="3188237"/>
                <a:ext cx="37776" cy="32357"/>
                <a:chOff x="4017454" y="3188237"/>
                <a:chExt cx="37776" cy="32357"/>
              </a:xfrm>
            </p:grpSpPr>
            <p:sp>
              <p:nvSpPr>
                <p:cNvPr id="14411" name="Google Shape;14411;p88"/>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8"/>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3" name="Google Shape;14413;p88"/>
              <p:cNvGrpSpPr/>
              <p:nvPr/>
            </p:nvGrpSpPr>
            <p:grpSpPr>
              <a:xfrm>
                <a:off x="3921548" y="3157509"/>
                <a:ext cx="37783" cy="32357"/>
                <a:chOff x="3921548" y="3157509"/>
                <a:chExt cx="37783" cy="32357"/>
              </a:xfrm>
            </p:grpSpPr>
            <p:sp>
              <p:nvSpPr>
                <p:cNvPr id="14414" name="Google Shape;14414;p88"/>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8"/>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6" name="Google Shape;14416;p88"/>
              <p:cNvGrpSpPr/>
              <p:nvPr/>
            </p:nvGrpSpPr>
            <p:grpSpPr>
              <a:xfrm>
                <a:off x="3939056" y="3211620"/>
                <a:ext cx="37783" cy="32380"/>
                <a:chOff x="3939056" y="3211620"/>
                <a:chExt cx="37783" cy="32380"/>
              </a:xfrm>
            </p:grpSpPr>
            <p:sp>
              <p:nvSpPr>
                <p:cNvPr id="14417" name="Google Shape;14417;p88"/>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8"/>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88"/>
              <p:cNvGrpSpPr/>
              <p:nvPr/>
            </p:nvGrpSpPr>
            <p:grpSpPr>
              <a:xfrm>
                <a:off x="4176240" y="3136965"/>
                <a:ext cx="31405" cy="26930"/>
                <a:chOff x="4176240" y="3136965"/>
                <a:chExt cx="31405" cy="26930"/>
              </a:xfrm>
            </p:grpSpPr>
            <p:sp>
              <p:nvSpPr>
                <p:cNvPr id="14420" name="Google Shape;14420;p88"/>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88"/>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2" name="Google Shape;14422;p88"/>
              <p:cNvGrpSpPr/>
              <p:nvPr/>
            </p:nvGrpSpPr>
            <p:grpSpPr>
              <a:xfrm>
                <a:off x="4133148" y="3152593"/>
                <a:ext cx="31499" cy="27001"/>
                <a:chOff x="4133148" y="3152593"/>
                <a:chExt cx="31499" cy="27001"/>
              </a:xfrm>
            </p:grpSpPr>
            <p:sp>
              <p:nvSpPr>
                <p:cNvPr id="14423" name="Google Shape;14423;p88"/>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8"/>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5" name="Google Shape;14425;p88"/>
              <p:cNvGrpSpPr/>
              <p:nvPr/>
            </p:nvGrpSpPr>
            <p:grpSpPr>
              <a:xfrm>
                <a:off x="4220866" y="3073534"/>
                <a:ext cx="31499" cy="26898"/>
                <a:chOff x="4220866" y="3073534"/>
                <a:chExt cx="31499" cy="26898"/>
              </a:xfrm>
            </p:grpSpPr>
            <p:sp>
              <p:nvSpPr>
                <p:cNvPr id="14426" name="Google Shape;14426;p88"/>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8"/>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8" name="Google Shape;14428;p88"/>
              <p:cNvGrpSpPr/>
              <p:nvPr/>
            </p:nvGrpSpPr>
            <p:grpSpPr>
              <a:xfrm>
                <a:off x="3869702" y="3230323"/>
                <a:ext cx="31499" cy="26906"/>
                <a:chOff x="3869702" y="3230323"/>
                <a:chExt cx="31499" cy="26906"/>
              </a:xfrm>
            </p:grpSpPr>
            <p:sp>
              <p:nvSpPr>
                <p:cNvPr id="14429" name="Google Shape;14429;p88"/>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8"/>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31" name="Google Shape;14431;p88"/>
            <p:cNvGrpSpPr/>
            <p:nvPr/>
          </p:nvGrpSpPr>
          <p:grpSpPr>
            <a:xfrm>
              <a:off x="4271383" y="3065882"/>
              <a:ext cx="304556" cy="341663"/>
              <a:chOff x="4271383" y="3065882"/>
              <a:chExt cx="304556" cy="341663"/>
            </a:xfrm>
          </p:grpSpPr>
          <p:grpSp>
            <p:nvGrpSpPr>
              <p:cNvPr id="14432" name="Google Shape;14432;p88"/>
              <p:cNvGrpSpPr/>
              <p:nvPr/>
            </p:nvGrpSpPr>
            <p:grpSpPr>
              <a:xfrm>
                <a:off x="4293838" y="3078639"/>
                <a:ext cx="269353" cy="311973"/>
                <a:chOff x="4293838" y="3078639"/>
                <a:chExt cx="269353" cy="311973"/>
              </a:xfrm>
            </p:grpSpPr>
            <p:sp>
              <p:nvSpPr>
                <p:cNvPr id="14433" name="Google Shape;14433;p88"/>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8"/>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8"/>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8"/>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8"/>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8"/>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88"/>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88"/>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88"/>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88"/>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88"/>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88"/>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88"/>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88"/>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8"/>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8"/>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8"/>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0" name="Google Shape;14450;p88"/>
              <p:cNvGrpSpPr/>
              <p:nvPr/>
            </p:nvGrpSpPr>
            <p:grpSpPr>
              <a:xfrm>
                <a:off x="4538164" y="3342061"/>
                <a:ext cx="37776" cy="32380"/>
                <a:chOff x="4538164" y="3342061"/>
                <a:chExt cx="37776" cy="32380"/>
              </a:xfrm>
            </p:grpSpPr>
            <p:sp>
              <p:nvSpPr>
                <p:cNvPr id="14451" name="Google Shape;14451;p88"/>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8"/>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3" name="Google Shape;14453;p88"/>
              <p:cNvGrpSpPr/>
              <p:nvPr/>
            </p:nvGrpSpPr>
            <p:grpSpPr>
              <a:xfrm>
                <a:off x="4271383" y="3194742"/>
                <a:ext cx="37783" cy="32420"/>
                <a:chOff x="4271383" y="3194742"/>
                <a:chExt cx="37783" cy="32420"/>
              </a:xfrm>
            </p:grpSpPr>
            <p:sp>
              <p:nvSpPr>
                <p:cNvPr id="14454" name="Google Shape;14454;p88"/>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8"/>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6" name="Google Shape;14456;p88"/>
              <p:cNvGrpSpPr/>
              <p:nvPr/>
            </p:nvGrpSpPr>
            <p:grpSpPr>
              <a:xfrm>
                <a:off x="4284416" y="3084058"/>
                <a:ext cx="37783" cy="32357"/>
                <a:chOff x="4284416" y="3084058"/>
                <a:chExt cx="37783" cy="32357"/>
              </a:xfrm>
            </p:grpSpPr>
            <p:sp>
              <p:nvSpPr>
                <p:cNvPr id="14457" name="Google Shape;14457;p88"/>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8"/>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9" name="Google Shape;14459;p88"/>
              <p:cNvGrpSpPr/>
              <p:nvPr/>
            </p:nvGrpSpPr>
            <p:grpSpPr>
              <a:xfrm>
                <a:off x="4478697" y="3297561"/>
                <a:ext cx="37776" cy="32451"/>
                <a:chOff x="4478697" y="3297561"/>
                <a:chExt cx="37776" cy="32451"/>
              </a:xfrm>
            </p:grpSpPr>
            <p:sp>
              <p:nvSpPr>
                <p:cNvPr id="14460" name="Google Shape;14460;p88"/>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8"/>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2" name="Google Shape;14462;p88"/>
              <p:cNvGrpSpPr/>
              <p:nvPr/>
            </p:nvGrpSpPr>
            <p:grpSpPr>
              <a:xfrm>
                <a:off x="4411813" y="3331711"/>
                <a:ext cx="37776" cy="32451"/>
                <a:chOff x="4411813" y="3331711"/>
                <a:chExt cx="37776" cy="32451"/>
              </a:xfrm>
            </p:grpSpPr>
            <p:sp>
              <p:nvSpPr>
                <p:cNvPr id="14463" name="Google Shape;14463;p88"/>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8"/>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5" name="Google Shape;14465;p88"/>
              <p:cNvGrpSpPr/>
              <p:nvPr/>
            </p:nvGrpSpPr>
            <p:grpSpPr>
              <a:xfrm>
                <a:off x="4337984" y="3375188"/>
                <a:ext cx="37776" cy="32357"/>
                <a:chOff x="4337984" y="3375188"/>
                <a:chExt cx="37776" cy="32357"/>
              </a:xfrm>
            </p:grpSpPr>
            <p:sp>
              <p:nvSpPr>
                <p:cNvPr id="14466" name="Google Shape;14466;p88"/>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8"/>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8" name="Google Shape;14468;p88"/>
              <p:cNvGrpSpPr/>
              <p:nvPr/>
            </p:nvGrpSpPr>
            <p:grpSpPr>
              <a:xfrm>
                <a:off x="4494867" y="3090530"/>
                <a:ext cx="37878" cy="32451"/>
                <a:chOff x="4494867" y="3090530"/>
                <a:chExt cx="37878" cy="32451"/>
              </a:xfrm>
            </p:grpSpPr>
            <p:sp>
              <p:nvSpPr>
                <p:cNvPr id="14469" name="Google Shape;14469;p88"/>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88"/>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1" name="Google Shape;14471;p88"/>
              <p:cNvGrpSpPr/>
              <p:nvPr/>
            </p:nvGrpSpPr>
            <p:grpSpPr>
              <a:xfrm>
                <a:off x="4525124" y="3207774"/>
                <a:ext cx="37783" cy="32420"/>
                <a:chOff x="4525124" y="3207774"/>
                <a:chExt cx="37783" cy="32420"/>
              </a:xfrm>
            </p:grpSpPr>
            <p:sp>
              <p:nvSpPr>
                <p:cNvPr id="14472" name="Google Shape;14472;p88"/>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8"/>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4" name="Google Shape;14474;p88"/>
              <p:cNvGrpSpPr/>
              <p:nvPr/>
            </p:nvGrpSpPr>
            <p:grpSpPr>
              <a:xfrm>
                <a:off x="4440544" y="3176479"/>
                <a:ext cx="31499" cy="26898"/>
                <a:chOff x="4440544" y="3176479"/>
                <a:chExt cx="31499" cy="26898"/>
              </a:xfrm>
            </p:grpSpPr>
            <p:sp>
              <p:nvSpPr>
                <p:cNvPr id="14475" name="Google Shape;14475;p88"/>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8"/>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7" name="Google Shape;14477;p88"/>
              <p:cNvGrpSpPr/>
              <p:nvPr/>
            </p:nvGrpSpPr>
            <p:grpSpPr>
              <a:xfrm>
                <a:off x="4350545" y="3156400"/>
                <a:ext cx="31405" cy="27001"/>
                <a:chOff x="4350545" y="3156400"/>
                <a:chExt cx="31405" cy="27001"/>
              </a:xfrm>
            </p:grpSpPr>
            <p:sp>
              <p:nvSpPr>
                <p:cNvPr id="14478" name="Google Shape;14478;p88"/>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8"/>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0" name="Google Shape;14480;p88"/>
              <p:cNvGrpSpPr/>
              <p:nvPr/>
            </p:nvGrpSpPr>
            <p:grpSpPr>
              <a:xfrm>
                <a:off x="4376703" y="3255058"/>
                <a:ext cx="31405" cy="27001"/>
                <a:chOff x="4376703" y="3255058"/>
                <a:chExt cx="31405" cy="27001"/>
              </a:xfrm>
            </p:grpSpPr>
            <p:sp>
              <p:nvSpPr>
                <p:cNvPr id="14481" name="Google Shape;14481;p88"/>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8"/>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3" name="Google Shape;14483;p88"/>
              <p:cNvGrpSpPr/>
              <p:nvPr/>
            </p:nvGrpSpPr>
            <p:grpSpPr>
              <a:xfrm>
                <a:off x="4331322" y="3283656"/>
                <a:ext cx="31405" cy="26945"/>
                <a:chOff x="4331322" y="3283656"/>
                <a:chExt cx="31405" cy="26945"/>
              </a:xfrm>
            </p:grpSpPr>
            <p:sp>
              <p:nvSpPr>
                <p:cNvPr id="14484" name="Google Shape;14484;p88"/>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88"/>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6" name="Google Shape;14486;p88"/>
              <p:cNvGrpSpPr/>
              <p:nvPr/>
            </p:nvGrpSpPr>
            <p:grpSpPr>
              <a:xfrm>
                <a:off x="4380510" y="3065882"/>
                <a:ext cx="31405" cy="26938"/>
                <a:chOff x="4380510" y="3065882"/>
                <a:chExt cx="31405" cy="26938"/>
              </a:xfrm>
            </p:grpSpPr>
            <p:sp>
              <p:nvSpPr>
                <p:cNvPr id="14487" name="Google Shape;14487;p88"/>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8"/>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89" name="Google Shape;14489;p88"/>
            <p:cNvGrpSpPr/>
            <p:nvPr/>
          </p:nvGrpSpPr>
          <p:grpSpPr>
            <a:xfrm>
              <a:off x="4558998" y="3188237"/>
              <a:ext cx="1280131" cy="1052746"/>
              <a:chOff x="4558998" y="3188237"/>
              <a:chExt cx="1280131" cy="1052746"/>
            </a:xfrm>
          </p:grpSpPr>
          <p:sp>
            <p:nvSpPr>
              <p:cNvPr id="14490" name="Google Shape;14490;p88"/>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1" name="Google Shape;14491;p88"/>
              <p:cNvGrpSpPr/>
              <p:nvPr/>
            </p:nvGrpSpPr>
            <p:grpSpPr>
              <a:xfrm>
                <a:off x="4579164" y="3203653"/>
                <a:ext cx="1244833" cy="1020397"/>
                <a:chOff x="4579164" y="3203653"/>
                <a:chExt cx="1244833" cy="1020397"/>
              </a:xfrm>
            </p:grpSpPr>
            <p:sp>
              <p:nvSpPr>
                <p:cNvPr id="14492" name="Google Shape;14492;p88"/>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8"/>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4" name="Google Shape;14494;p88"/>
                <p:cNvGrpSpPr/>
                <p:nvPr/>
              </p:nvGrpSpPr>
              <p:grpSpPr>
                <a:xfrm>
                  <a:off x="4579164" y="3203653"/>
                  <a:ext cx="1244833" cy="1020397"/>
                  <a:chOff x="4579164" y="3203653"/>
                  <a:chExt cx="1244833" cy="1020397"/>
                </a:xfrm>
              </p:grpSpPr>
              <p:sp>
                <p:nvSpPr>
                  <p:cNvPr id="14495" name="Google Shape;14495;p88"/>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8"/>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7" name="Google Shape;14497;p88"/>
                  <p:cNvGrpSpPr/>
                  <p:nvPr/>
                </p:nvGrpSpPr>
                <p:grpSpPr>
                  <a:xfrm>
                    <a:off x="4579164" y="3203653"/>
                    <a:ext cx="1244833" cy="1020397"/>
                    <a:chOff x="4579164" y="3203653"/>
                    <a:chExt cx="1244833" cy="1020397"/>
                  </a:xfrm>
                </p:grpSpPr>
                <p:sp>
                  <p:nvSpPr>
                    <p:cNvPr id="14498" name="Google Shape;14498;p88"/>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8"/>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8"/>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8"/>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8"/>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8"/>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8"/>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8"/>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06" name="Google Shape;14506;p88"/>
                    <p:cNvGrpSpPr/>
                    <p:nvPr/>
                  </p:nvGrpSpPr>
                  <p:grpSpPr>
                    <a:xfrm>
                      <a:off x="4579164" y="3203653"/>
                      <a:ext cx="1244833" cy="1020397"/>
                      <a:chOff x="4579164" y="3203653"/>
                      <a:chExt cx="1244833" cy="1020397"/>
                    </a:xfrm>
                  </p:grpSpPr>
                  <p:sp>
                    <p:nvSpPr>
                      <p:cNvPr id="14507" name="Google Shape;14507;p88"/>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8"/>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8"/>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8"/>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8"/>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8"/>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8"/>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8"/>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8"/>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8"/>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8"/>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8"/>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8"/>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8"/>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21" name="Google Shape;14521;p88"/>
                      <p:cNvGrpSpPr/>
                      <p:nvPr/>
                    </p:nvGrpSpPr>
                    <p:grpSpPr>
                      <a:xfrm>
                        <a:off x="4579164" y="3203653"/>
                        <a:ext cx="1244833" cy="1020397"/>
                        <a:chOff x="4579164" y="3203653"/>
                        <a:chExt cx="1244833" cy="1020397"/>
                      </a:xfrm>
                    </p:grpSpPr>
                    <p:sp>
                      <p:nvSpPr>
                        <p:cNvPr id="14522" name="Google Shape;14522;p88"/>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8"/>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8"/>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88"/>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88"/>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8"/>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8"/>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8"/>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8"/>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8"/>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8"/>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8"/>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8"/>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8"/>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8"/>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8"/>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8"/>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8"/>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8"/>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8"/>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8"/>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8"/>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8"/>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8"/>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6" name="Google Shape;14546;p88"/>
                        <p:cNvGrpSpPr/>
                        <p:nvPr/>
                      </p:nvGrpSpPr>
                      <p:grpSpPr>
                        <a:xfrm>
                          <a:off x="4579164" y="3203653"/>
                          <a:ext cx="1244833" cy="1020397"/>
                          <a:chOff x="4579164" y="3203653"/>
                          <a:chExt cx="1244833" cy="1020397"/>
                        </a:xfrm>
                      </p:grpSpPr>
                      <p:sp>
                        <p:nvSpPr>
                          <p:cNvPr id="14547" name="Google Shape;14547;p88"/>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48" name="Google Shape;14548;p88"/>
                          <p:cNvGrpSpPr/>
                          <p:nvPr/>
                        </p:nvGrpSpPr>
                        <p:grpSpPr>
                          <a:xfrm>
                            <a:off x="4579164" y="3203653"/>
                            <a:ext cx="1244833" cy="1020397"/>
                            <a:chOff x="4579164" y="3203653"/>
                            <a:chExt cx="1244833" cy="1020397"/>
                          </a:xfrm>
                        </p:grpSpPr>
                        <p:sp>
                          <p:nvSpPr>
                            <p:cNvPr id="14549" name="Google Shape;14549;p88"/>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88"/>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88"/>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8"/>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8"/>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8"/>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8"/>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56" name="Google Shape;14556;p88"/>
                            <p:cNvGrpSpPr/>
                            <p:nvPr/>
                          </p:nvGrpSpPr>
                          <p:grpSpPr>
                            <a:xfrm>
                              <a:off x="4579164" y="3203653"/>
                              <a:ext cx="1244833" cy="1020397"/>
                              <a:chOff x="4579164" y="3203653"/>
                              <a:chExt cx="1244833" cy="1020397"/>
                            </a:xfrm>
                          </p:grpSpPr>
                          <p:sp>
                            <p:nvSpPr>
                              <p:cNvPr id="14557" name="Google Shape;14557;p88"/>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8"/>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8"/>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8"/>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8"/>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8"/>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8"/>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8"/>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8"/>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8"/>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7" name="Google Shape;14567;p88"/>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8" name="Google Shape;14568;p88"/>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8"/>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0" name="Google Shape;14570;p88"/>
                              <p:cNvGrpSpPr/>
                              <p:nvPr/>
                            </p:nvGrpSpPr>
                            <p:grpSpPr>
                              <a:xfrm>
                                <a:off x="4579164" y="3203653"/>
                                <a:ext cx="1244833" cy="1020397"/>
                                <a:chOff x="4579164" y="3203653"/>
                                <a:chExt cx="1244833" cy="1020397"/>
                              </a:xfrm>
                            </p:grpSpPr>
                            <p:sp>
                              <p:nvSpPr>
                                <p:cNvPr id="14571" name="Google Shape;14571;p88"/>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8"/>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8"/>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8"/>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8"/>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8"/>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8"/>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8" name="Google Shape;14578;p88"/>
                                <p:cNvGrpSpPr/>
                                <p:nvPr/>
                              </p:nvGrpSpPr>
                              <p:grpSpPr>
                                <a:xfrm>
                                  <a:off x="4579164" y="3203653"/>
                                  <a:ext cx="1244833" cy="1020397"/>
                                  <a:chOff x="4579164" y="3203653"/>
                                  <a:chExt cx="1244833" cy="1020397"/>
                                </a:xfrm>
                              </p:grpSpPr>
                              <p:sp>
                                <p:nvSpPr>
                                  <p:cNvPr id="14579" name="Google Shape;14579;p88"/>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8"/>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8"/>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8"/>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8"/>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4" name="Google Shape;14584;p88"/>
                                  <p:cNvGrpSpPr/>
                                  <p:nvPr/>
                                </p:nvGrpSpPr>
                                <p:grpSpPr>
                                  <a:xfrm>
                                    <a:off x="4579164" y="3203653"/>
                                    <a:ext cx="1244833" cy="1020397"/>
                                    <a:chOff x="4579164" y="3203653"/>
                                    <a:chExt cx="1244833" cy="1020397"/>
                                  </a:xfrm>
                                </p:grpSpPr>
                                <p:sp>
                                  <p:nvSpPr>
                                    <p:cNvPr id="14585" name="Google Shape;14585;p88"/>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6" name="Google Shape;14586;p88"/>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88"/>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8"/>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4589" name="Google Shape;14589;p88"/>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8"/>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8"/>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592" name="Google Shape;14592;p88"/>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4593" name="Google Shape;14593;p88"/>
              <p:cNvGrpSpPr/>
              <p:nvPr/>
            </p:nvGrpSpPr>
            <p:grpSpPr>
              <a:xfrm>
                <a:off x="4595437" y="3598775"/>
                <a:ext cx="37776" cy="32451"/>
                <a:chOff x="4595437" y="3598775"/>
                <a:chExt cx="37776" cy="32451"/>
              </a:xfrm>
            </p:grpSpPr>
            <p:sp>
              <p:nvSpPr>
                <p:cNvPr id="14594" name="Google Shape;14594;p88"/>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8"/>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6" name="Google Shape;14596;p88"/>
              <p:cNvGrpSpPr/>
              <p:nvPr/>
            </p:nvGrpSpPr>
            <p:grpSpPr>
              <a:xfrm>
                <a:off x="4641864" y="3524443"/>
                <a:ext cx="37776" cy="32380"/>
                <a:chOff x="4641864" y="3524443"/>
                <a:chExt cx="37776" cy="32380"/>
              </a:xfrm>
            </p:grpSpPr>
            <p:sp>
              <p:nvSpPr>
                <p:cNvPr id="14597" name="Google Shape;14597;p88"/>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8"/>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88"/>
              <p:cNvGrpSpPr/>
              <p:nvPr/>
            </p:nvGrpSpPr>
            <p:grpSpPr>
              <a:xfrm>
                <a:off x="4648431" y="3893901"/>
                <a:ext cx="37776" cy="32357"/>
                <a:chOff x="4648431" y="3893901"/>
                <a:chExt cx="37776" cy="32357"/>
              </a:xfrm>
            </p:grpSpPr>
            <p:sp>
              <p:nvSpPr>
                <p:cNvPr id="14600" name="Google Shape;14600;p88"/>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88"/>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2" name="Google Shape;14602;p88"/>
              <p:cNvGrpSpPr/>
              <p:nvPr/>
            </p:nvGrpSpPr>
            <p:grpSpPr>
              <a:xfrm>
                <a:off x="4567752" y="3722908"/>
                <a:ext cx="37870" cy="32380"/>
                <a:chOff x="4567752" y="3722908"/>
                <a:chExt cx="37870" cy="32380"/>
              </a:xfrm>
            </p:grpSpPr>
            <p:sp>
              <p:nvSpPr>
                <p:cNvPr id="14603" name="Google Shape;14603;p88"/>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8"/>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5" name="Google Shape;14605;p88"/>
              <p:cNvGrpSpPr/>
              <p:nvPr/>
            </p:nvGrpSpPr>
            <p:grpSpPr>
              <a:xfrm>
                <a:off x="4617506" y="3652052"/>
                <a:ext cx="37783" cy="32357"/>
                <a:chOff x="4617506" y="3652052"/>
                <a:chExt cx="37783" cy="32357"/>
              </a:xfrm>
            </p:grpSpPr>
            <p:sp>
              <p:nvSpPr>
                <p:cNvPr id="14606" name="Google Shape;14606;p88"/>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8"/>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8" name="Google Shape;14608;p88"/>
              <p:cNvGrpSpPr/>
              <p:nvPr/>
            </p:nvGrpSpPr>
            <p:grpSpPr>
              <a:xfrm>
                <a:off x="4739005" y="3554149"/>
                <a:ext cx="37870" cy="32357"/>
                <a:chOff x="4739005" y="3554149"/>
                <a:chExt cx="37870" cy="32357"/>
              </a:xfrm>
            </p:grpSpPr>
            <p:sp>
              <p:nvSpPr>
                <p:cNvPr id="14609" name="Google Shape;14609;p88"/>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8"/>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1" name="Google Shape;14611;p88"/>
              <p:cNvGrpSpPr/>
              <p:nvPr/>
            </p:nvGrpSpPr>
            <p:grpSpPr>
              <a:xfrm>
                <a:off x="4806557" y="3630258"/>
                <a:ext cx="37776" cy="32364"/>
                <a:chOff x="4806557" y="3630258"/>
                <a:chExt cx="37776" cy="32364"/>
              </a:xfrm>
            </p:grpSpPr>
            <p:sp>
              <p:nvSpPr>
                <p:cNvPr id="14612" name="Google Shape;14612;p88"/>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8"/>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4" name="Google Shape;14614;p88"/>
              <p:cNvGrpSpPr/>
              <p:nvPr/>
            </p:nvGrpSpPr>
            <p:grpSpPr>
              <a:xfrm>
                <a:off x="4737007" y="4004357"/>
                <a:ext cx="37870" cy="32357"/>
                <a:chOff x="4737007" y="4004357"/>
                <a:chExt cx="37870" cy="32357"/>
              </a:xfrm>
            </p:grpSpPr>
            <p:sp>
              <p:nvSpPr>
                <p:cNvPr id="14615" name="Google Shape;14615;p88"/>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8"/>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88"/>
              <p:cNvGrpSpPr/>
              <p:nvPr/>
            </p:nvGrpSpPr>
            <p:grpSpPr>
              <a:xfrm>
                <a:off x="4773634" y="4208627"/>
                <a:ext cx="37776" cy="32357"/>
                <a:chOff x="4773634" y="4208627"/>
                <a:chExt cx="37776" cy="32357"/>
              </a:xfrm>
            </p:grpSpPr>
            <p:sp>
              <p:nvSpPr>
                <p:cNvPr id="14618" name="Google Shape;14618;p88"/>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88"/>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0" name="Google Shape;14620;p88"/>
              <p:cNvGrpSpPr/>
              <p:nvPr/>
            </p:nvGrpSpPr>
            <p:grpSpPr>
              <a:xfrm>
                <a:off x="4888282" y="4074764"/>
                <a:ext cx="37776" cy="32451"/>
                <a:chOff x="4888282" y="4074764"/>
                <a:chExt cx="37776" cy="32451"/>
              </a:xfrm>
            </p:grpSpPr>
            <p:sp>
              <p:nvSpPr>
                <p:cNvPr id="14621" name="Google Shape;14621;p88"/>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8"/>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3" name="Google Shape;14623;p88"/>
              <p:cNvGrpSpPr/>
              <p:nvPr/>
            </p:nvGrpSpPr>
            <p:grpSpPr>
              <a:xfrm>
                <a:off x="4901315" y="3804271"/>
                <a:ext cx="37776" cy="32364"/>
                <a:chOff x="4901315" y="3804271"/>
                <a:chExt cx="37776" cy="32364"/>
              </a:xfrm>
            </p:grpSpPr>
            <p:sp>
              <p:nvSpPr>
                <p:cNvPr id="14624" name="Google Shape;14624;p88"/>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8"/>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6" name="Google Shape;14626;p88"/>
              <p:cNvGrpSpPr/>
              <p:nvPr/>
            </p:nvGrpSpPr>
            <p:grpSpPr>
              <a:xfrm>
                <a:off x="4866394" y="3715035"/>
                <a:ext cx="37846" cy="32357"/>
                <a:chOff x="4866394" y="3715035"/>
                <a:chExt cx="37846" cy="32357"/>
              </a:xfrm>
            </p:grpSpPr>
            <p:sp>
              <p:nvSpPr>
                <p:cNvPr id="14627" name="Google Shape;14627;p88"/>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8"/>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9" name="Google Shape;14629;p88"/>
              <p:cNvGrpSpPr/>
              <p:nvPr/>
            </p:nvGrpSpPr>
            <p:grpSpPr>
              <a:xfrm>
                <a:off x="4979233" y="3839798"/>
                <a:ext cx="37878" cy="32420"/>
                <a:chOff x="4979233" y="3839798"/>
                <a:chExt cx="37878" cy="32420"/>
              </a:xfrm>
            </p:grpSpPr>
            <p:sp>
              <p:nvSpPr>
                <p:cNvPr id="14630" name="Google Shape;14630;p88"/>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8"/>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2" name="Google Shape;14632;p88"/>
              <p:cNvGrpSpPr/>
              <p:nvPr/>
            </p:nvGrpSpPr>
            <p:grpSpPr>
              <a:xfrm>
                <a:off x="4790662" y="3679147"/>
                <a:ext cx="37783" cy="32380"/>
                <a:chOff x="4790662" y="3679147"/>
                <a:chExt cx="37783" cy="32380"/>
              </a:xfrm>
            </p:grpSpPr>
            <p:sp>
              <p:nvSpPr>
                <p:cNvPr id="14633" name="Google Shape;14633;p88"/>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8"/>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88"/>
              <p:cNvGrpSpPr/>
              <p:nvPr/>
            </p:nvGrpSpPr>
            <p:grpSpPr>
              <a:xfrm>
                <a:off x="4857263" y="3557861"/>
                <a:ext cx="37776" cy="32357"/>
                <a:chOff x="4857263" y="3557861"/>
                <a:chExt cx="37776" cy="32357"/>
              </a:xfrm>
            </p:grpSpPr>
            <p:sp>
              <p:nvSpPr>
                <p:cNvPr id="14636" name="Google Shape;14636;p88"/>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8"/>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8" name="Google Shape;14638;p88"/>
              <p:cNvGrpSpPr/>
              <p:nvPr/>
            </p:nvGrpSpPr>
            <p:grpSpPr>
              <a:xfrm>
                <a:off x="4883902" y="3648033"/>
                <a:ext cx="37783" cy="32380"/>
                <a:chOff x="4883902" y="3648033"/>
                <a:chExt cx="37783" cy="32380"/>
              </a:xfrm>
            </p:grpSpPr>
            <p:sp>
              <p:nvSpPr>
                <p:cNvPr id="14639" name="Google Shape;14639;p88"/>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8"/>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1" name="Google Shape;14641;p88"/>
              <p:cNvGrpSpPr/>
              <p:nvPr/>
            </p:nvGrpSpPr>
            <p:grpSpPr>
              <a:xfrm>
                <a:off x="4907780" y="3347220"/>
                <a:ext cx="37878" cy="32357"/>
                <a:chOff x="4907780" y="3347220"/>
                <a:chExt cx="37878" cy="32357"/>
              </a:xfrm>
            </p:grpSpPr>
            <p:sp>
              <p:nvSpPr>
                <p:cNvPr id="14642" name="Google Shape;14642;p88"/>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8"/>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88"/>
              <p:cNvGrpSpPr/>
              <p:nvPr/>
            </p:nvGrpSpPr>
            <p:grpSpPr>
              <a:xfrm>
                <a:off x="5065048" y="3738150"/>
                <a:ext cx="37783" cy="32364"/>
                <a:chOff x="5065048" y="3738150"/>
                <a:chExt cx="37783" cy="32364"/>
              </a:xfrm>
            </p:grpSpPr>
            <p:sp>
              <p:nvSpPr>
                <p:cNvPr id="14645" name="Google Shape;14645;p88"/>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8"/>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88"/>
              <p:cNvGrpSpPr/>
              <p:nvPr/>
            </p:nvGrpSpPr>
            <p:grpSpPr>
              <a:xfrm>
                <a:off x="5071616" y="3284615"/>
                <a:ext cx="37783" cy="32357"/>
                <a:chOff x="5071616" y="3284615"/>
                <a:chExt cx="37783" cy="32357"/>
              </a:xfrm>
            </p:grpSpPr>
            <p:sp>
              <p:nvSpPr>
                <p:cNvPr id="14648" name="Google Shape;14648;p88"/>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8"/>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88"/>
              <p:cNvGrpSpPr/>
              <p:nvPr/>
            </p:nvGrpSpPr>
            <p:grpSpPr>
              <a:xfrm>
                <a:off x="5389291" y="3759921"/>
                <a:ext cx="37783" cy="32380"/>
                <a:chOff x="5389291" y="3759921"/>
                <a:chExt cx="37783" cy="32380"/>
              </a:xfrm>
            </p:grpSpPr>
            <p:sp>
              <p:nvSpPr>
                <p:cNvPr id="14651" name="Google Shape;14651;p88"/>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8"/>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88"/>
              <p:cNvGrpSpPr/>
              <p:nvPr/>
            </p:nvGrpSpPr>
            <p:grpSpPr>
              <a:xfrm>
                <a:off x="5431534" y="3632932"/>
                <a:ext cx="37878" cy="32451"/>
                <a:chOff x="5431534" y="3632932"/>
                <a:chExt cx="37878" cy="32451"/>
              </a:xfrm>
            </p:grpSpPr>
            <p:sp>
              <p:nvSpPr>
                <p:cNvPr id="14654" name="Google Shape;14654;p88"/>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8"/>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88"/>
              <p:cNvGrpSpPr/>
              <p:nvPr/>
            </p:nvGrpSpPr>
            <p:grpSpPr>
              <a:xfrm>
                <a:off x="5540755" y="3544829"/>
                <a:ext cx="37783" cy="32357"/>
                <a:chOff x="5540755" y="3544829"/>
                <a:chExt cx="37783" cy="32357"/>
              </a:xfrm>
            </p:grpSpPr>
            <p:sp>
              <p:nvSpPr>
                <p:cNvPr id="14657" name="Google Shape;14657;p88"/>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8"/>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9" name="Google Shape;14659;p88"/>
              <p:cNvGrpSpPr/>
              <p:nvPr/>
            </p:nvGrpSpPr>
            <p:grpSpPr>
              <a:xfrm>
                <a:off x="5579293" y="3412107"/>
                <a:ext cx="37776" cy="32357"/>
                <a:chOff x="5579293" y="3412107"/>
                <a:chExt cx="37776" cy="32357"/>
              </a:xfrm>
            </p:grpSpPr>
            <p:sp>
              <p:nvSpPr>
                <p:cNvPr id="14660" name="Google Shape;14660;p88"/>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8"/>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88"/>
              <p:cNvGrpSpPr/>
              <p:nvPr/>
            </p:nvGrpSpPr>
            <p:grpSpPr>
              <a:xfrm>
                <a:off x="5801346" y="3284615"/>
                <a:ext cx="37783" cy="32357"/>
                <a:chOff x="5801346" y="3284615"/>
                <a:chExt cx="37783" cy="32357"/>
              </a:xfrm>
            </p:grpSpPr>
            <p:sp>
              <p:nvSpPr>
                <p:cNvPr id="14663" name="Google Shape;14663;p88"/>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8"/>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88"/>
              <p:cNvGrpSpPr/>
              <p:nvPr/>
            </p:nvGrpSpPr>
            <p:grpSpPr>
              <a:xfrm>
                <a:off x="5763578" y="3399067"/>
                <a:ext cx="37776" cy="32364"/>
                <a:chOff x="5763578" y="3399067"/>
                <a:chExt cx="37776" cy="32364"/>
              </a:xfrm>
            </p:grpSpPr>
            <p:sp>
              <p:nvSpPr>
                <p:cNvPr id="14666" name="Google Shape;14666;p88"/>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8"/>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88"/>
              <p:cNvGrpSpPr/>
              <p:nvPr/>
            </p:nvGrpSpPr>
            <p:grpSpPr>
              <a:xfrm>
                <a:off x="5395858" y="3230952"/>
                <a:ext cx="37776" cy="32364"/>
                <a:chOff x="5395858" y="3230952"/>
                <a:chExt cx="37776" cy="32364"/>
              </a:xfrm>
            </p:grpSpPr>
            <p:sp>
              <p:nvSpPr>
                <p:cNvPr id="14669" name="Google Shape;14669;p88"/>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8"/>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88"/>
              <p:cNvGrpSpPr/>
              <p:nvPr/>
            </p:nvGrpSpPr>
            <p:grpSpPr>
              <a:xfrm>
                <a:off x="5264088" y="3188237"/>
                <a:ext cx="37776" cy="32357"/>
                <a:chOff x="5264088" y="3188237"/>
                <a:chExt cx="37776" cy="32357"/>
              </a:xfrm>
            </p:grpSpPr>
            <p:sp>
              <p:nvSpPr>
                <p:cNvPr id="14672" name="Google Shape;14672;p88"/>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88"/>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88"/>
              <p:cNvGrpSpPr/>
              <p:nvPr/>
            </p:nvGrpSpPr>
            <p:grpSpPr>
              <a:xfrm>
                <a:off x="5585758" y="3237425"/>
                <a:ext cx="37878" cy="32357"/>
                <a:chOff x="5585758" y="3237425"/>
                <a:chExt cx="37878" cy="32357"/>
              </a:xfrm>
            </p:grpSpPr>
            <p:sp>
              <p:nvSpPr>
                <p:cNvPr id="14675" name="Google Shape;14675;p88"/>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8"/>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7" name="Google Shape;14677;p88"/>
              <p:cNvGrpSpPr/>
              <p:nvPr/>
            </p:nvGrpSpPr>
            <p:grpSpPr>
              <a:xfrm>
                <a:off x="4874196" y="3291088"/>
                <a:ext cx="37878" cy="32451"/>
                <a:chOff x="4874196" y="3291088"/>
                <a:chExt cx="37878" cy="32451"/>
              </a:xfrm>
            </p:grpSpPr>
            <p:sp>
              <p:nvSpPr>
                <p:cNvPr id="14678" name="Google Shape;14678;p88"/>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8"/>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88"/>
              <p:cNvGrpSpPr/>
              <p:nvPr/>
            </p:nvGrpSpPr>
            <p:grpSpPr>
              <a:xfrm>
                <a:off x="5197770" y="3785466"/>
                <a:ext cx="37783" cy="32427"/>
                <a:chOff x="5197770" y="3785466"/>
                <a:chExt cx="37783" cy="32427"/>
              </a:xfrm>
            </p:grpSpPr>
            <p:sp>
              <p:nvSpPr>
                <p:cNvPr id="14681" name="Google Shape;14681;p88"/>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8"/>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3" name="Google Shape;14683;p88"/>
              <p:cNvGrpSpPr/>
              <p:nvPr/>
            </p:nvGrpSpPr>
            <p:grpSpPr>
              <a:xfrm>
                <a:off x="5177699" y="3492117"/>
                <a:ext cx="37776" cy="32357"/>
                <a:chOff x="5177699" y="3492117"/>
                <a:chExt cx="37776" cy="32357"/>
              </a:xfrm>
            </p:grpSpPr>
            <p:sp>
              <p:nvSpPr>
                <p:cNvPr id="14684" name="Google Shape;14684;p88"/>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8"/>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6" name="Google Shape;14686;p88"/>
              <p:cNvGrpSpPr/>
              <p:nvPr/>
            </p:nvGrpSpPr>
            <p:grpSpPr>
              <a:xfrm>
                <a:off x="5349431" y="3622346"/>
                <a:ext cx="37870" cy="32380"/>
                <a:chOff x="5349431" y="3622346"/>
                <a:chExt cx="37870" cy="32380"/>
              </a:xfrm>
            </p:grpSpPr>
            <p:sp>
              <p:nvSpPr>
                <p:cNvPr id="14687" name="Google Shape;14687;p88"/>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8"/>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9" name="Google Shape;14689;p88"/>
              <p:cNvGrpSpPr/>
              <p:nvPr/>
            </p:nvGrpSpPr>
            <p:grpSpPr>
              <a:xfrm>
                <a:off x="5068855" y="3563980"/>
                <a:ext cx="53954" cy="46223"/>
                <a:chOff x="5068855" y="3563980"/>
                <a:chExt cx="53954" cy="46223"/>
              </a:xfrm>
            </p:grpSpPr>
            <p:sp>
              <p:nvSpPr>
                <p:cNvPr id="14690" name="Google Shape;14690;p88"/>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8"/>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2" name="Google Shape;14692;p88"/>
              <p:cNvGrpSpPr/>
              <p:nvPr/>
            </p:nvGrpSpPr>
            <p:grpSpPr>
              <a:xfrm>
                <a:off x="5037654" y="3392507"/>
                <a:ext cx="37870" cy="32451"/>
                <a:chOff x="5037654" y="3392507"/>
                <a:chExt cx="37870" cy="32451"/>
              </a:xfrm>
            </p:grpSpPr>
            <p:sp>
              <p:nvSpPr>
                <p:cNvPr id="14693" name="Google Shape;14693;p88"/>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8"/>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5" name="Google Shape;14695;p88"/>
              <p:cNvGrpSpPr/>
              <p:nvPr/>
            </p:nvGrpSpPr>
            <p:grpSpPr>
              <a:xfrm>
                <a:off x="5456560" y="3368629"/>
                <a:ext cx="37870" cy="32451"/>
                <a:chOff x="5456560" y="3368629"/>
                <a:chExt cx="37870" cy="32451"/>
              </a:xfrm>
            </p:grpSpPr>
            <p:sp>
              <p:nvSpPr>
                <p:cNvPr id="14696" name="Google Shape;14696;p88"/>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8"/>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88"/>
              <p:cNvGrpSpPr/>
              <p:nvPr/>
            </p:nvGrpSpPr>
            <p:grpSpPr>
              <a:xfrm>
                <a:off x="4755749" y="3501516"/>
                <a:ext cx="46246" cy="39608"/>
                <a:chOff x="4755749" y="3501516"/>
                <a:chExt cx="46246" cy="39608"/>
              </a:xfrm>
            </p:grpSpPr>
            <p:sp>
              <p:nvSpPr>
                <p:cNvPr id="14699" name="Google Shape;14699;p88"/>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8"/>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1" name="Google Shape;14701;p88"/>
              <p:cNvGrpSpPr/>
              <p:nvPr/>
            </p:nvGrpSpPr>
            <p:grpSpPr>
              <a:xfrm>
                <a:off x="4681346" y="3485582"/>
                <a:ext cx="37783" cy="32427"/>
                <a:chOff x="4681346" y="3485582"/>
                <a:chExt cx="37783" cy="32427"/>
              </a:xfrm>
            </p:grpSpPr>
            <p:sp>
              <p:nvSpPr>
                <p:cNvPr id="14702" name="Google Shape;14702;p88"/>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8"/>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4" name="Google Shape;14704;p88"/>
              <p:cNvGrpSpPr/>
              <p:nvPr/>
            </p:nvGrpSpPr>
            <p:grpSpPr>
              <a:xfrm>
                <a:off x="4767067" y="3291088"/>
                <a:ext cx="37878" cy="32451"/>
                <a:chOff x="4767067" y="3291088"/>
                <a:chExt cx="37878" cy="32451"/>
              </a:xfrm>
            </p:grpSpPr>
            <p:sp>
              <p:nvSpPr>
                <p:cNvPr id="14705" name="Google Shape;14705;p88"/>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8"/>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7" name="Google Shape;14707;p88"/>
              <p:cNvGrpSpPr/>
              <p:nvPr/>
            </p:nvGrpSpPr>
            <p:grpSpPr>
              <a:xfrm>
                <a:off x="4687819" y="3405539"/>
                <a:ext cx="37776" cy="32451"/>
                <a:chOff x="4687819" y="3405539"/>
                <a:chExt cx="37776" cy="32451"/>
              </a:xfrm>
            </p:grpSpPr>
            <p:sp>
              <p:nvSpPr>
                <p:cNvPr id="14708" name="Google Shape;14708;p88"/>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8"/>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0" name="Google Shape;14710;p88"/>
              <p:cNvGrpSpPr/>
              <p:nvPr/>
            </p:nvGrpSpPr>
            <p:grpSpPr>
              <a:xfrm>
                <a:off x="4923101" y="3444809"/>
                <a:ext cx="52813" cy="45318"/>
                <a:chOff x="4923101" y="3444809"/>
                <a:chExt cx="52813" cy="45318"/>
              </a:xfrm>
            </p:grpSpPr>
            <p:sp>
              <p:nvSpPr>
                <p:cNvPr id="14711" name="Google Shape;14711;p88"/>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8"/>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3" name="Google Shape;14713;p88"/>
              <p:cNvGrpSpPr/>
              <p:nvPr/>
            </p:nvGrpSpPr>
            <p:grpSpPr>
              <a:xfrm>
                <a:off x="4846040" y="3654750"/>
                <a:ext cx="31405" cy="26993"/>
                <a:chOff x="4846040" y="3654750"/>
                <a:chExt cx="31405" cy="26993"/>
              </a:xfrm>
            </p:grpSpPr>
            <p:sp>
              <p:nvSpPr>
                <p:cNvPr id="14714" name="Google Shape;14714;p88"/>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8"/>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6" name="Google Shape;14716;p88"/>
              <p:cNvGrpSpPr/>
              <p:nvPr/>
            </p:nvGrpSpPr>
            <p:grpSpPr>
              <a:xfrm>
                <a:off x="4925673" y="3691700"/>
                <a:ext cx="40253" cy="34472"/>
                <a:chOff x="4925673" y="3691700"/>
                <a:chExt cx="40253" cy="34472"/>
              </a:xfrm>
            </p:grpSpPr>
            <p:sp>
              <p:nvSpPr>
                <p:cNvPr id="14717" name="Google Shape;14717;p88"/>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8"/>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9" name="Google Shape;14719;p88"/>
              <p:cNvGrpSpPr/>
              <p:nvPr/>
            </p:nvGrpSpPr>
            <p:grpSpPr>
              <a:xfrm>
                <a:off x="4894653" y="3740848"/>
                <a:ext cx="31405" cy="26906"/>
                <a:chOff x="4894653" y="3740848"/>
                <a:chExt cx="31405" cy="26906"/>
              </a:xfrm>
            </p:grpSpPr>
            <p:sp>
              <p:nvSpPr>
                <p:cNvPr id="14720" name="Google Shape;14720;p88"/>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8"/>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2" name="Google Shape;14722;p88"/>
              <p:cNvGrpSpPr/>
              <p:nvPr/>
            </p:nvGrpSpPr>
            <p:grpSpPr>
              <a:xfrm>
                <a:off x="4962300" y="3696348"/>
                <a:ext cx="38255" cy="32773"/>
                <a:chOff x="4962300" y="3696348"/>
                <a:chExt cx="38255" cy="32773"/>
              </a:xfrm>
            </p:grpSpPr>
            <p:sp>
              <p:nvSpPr>
                <p:cNvPr id="14723" name="Google Shape;14723;p88"/>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8"/>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5" name="Google Shape;14725;p88"/>
              <p:cNvGrpSpPr/>
              <p:nvPr/>
            </p:nvGrpSpPr>
            <p:grpSpPr>
              <a:xfrm>
                <a:off x="4980185" y="3743349"/>
                <a:ext cx="31499" cy="26969"/>
                <a:chOff x="4980185" y="3743349"/>
                <a:chExt cx="31499" cy="26969"/>
              </a:xfrm>
            </p:grpSpPr>
            <p:sp>
              <p:nvSpPr>
                <p:cNvPr id="14726" name="Google Shape;14726;p88"/>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8"/>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8" name="Google Shape;14728;p88"/>
              <p:cNvGrpSpPr/>
              <p:nvPr/>
            </p:nvGrpSpPr>
            <p:grpSpPr>
              <a:xfrm>
                <a:off x="5013768" y="3734312"/>
                <a:ext cx="31499" cy="26969"/>
                <a:chOff x="5013768" y="3734312"/>
                <a:chExt cx="31499" cy="26969"/>
              </a:xfrm>
            </p:grpSpPr>
            <p:sp>
              <p:nvSpPr>
                <p:cNvPr id="14729" name="Google Shape;14729;p88"/>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88"/>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1" name="Google Shape;14731;p88"/>
              <p:cNvGrpSpPr/>
              <p:nvPr/>
            </p:nvGrpSpPr>
            <p:grpSpPr>
              <a:xfrm>
                <a:off x="5036703" y="3764545"/>
                <a:ext cx="31499" cy="26898"/>
                <a:chOff x="5036703" y="3764545"/>
                <a:chExt cx="31499" cy="26898"/>
              </a:xfrm>
            </p:grpSpPr>
            <p:sp>
              <p:nvSpPr>
                <p:cNvPr id="14732" name="Google Shape;14732;p88"/>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8"/>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4" name="Google Shape;14734;p88"/>
              <p:cNvGrpSpPr/>
              <p:nvPr/>
            </p:nvGrpSpPr>
            <p:grpSpPr>
              <a:xfrm>
                <a:off x="4953546" y="3768352"/>
                <a:ext cx="31405" cy="26898"/>
                <a:chOff x="4953546" y="3768352"/>
                <a:chExt cx="31405" cy="26898"/>
              </a:xfrm>
            </p:grpSpPr>
            <p:sp>
              <p:nvSpPr>
                <p:cNvPr id="14735" name="Google Shape;14735;p88"/>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8"/>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7" name="Google Shape;14737;p88"/>
              <p:cNvGrpSpPr/>
              <p:nvPr/>
            </p:nvGrpSpPr>
            <p:grpSpPr>
              <a:xfrm>
                <a:off x="4964770" y="3814016"/>
                <a:ext cx="31499" cy="26993"/>
                <a:chOff x="4964770" y="3814016"/>
                <a:chExt cx="31499" cy="26993"/>
              </a:xfrm>
            </p:grpSpPr>
            <p:sp>
              <p:nvSpPr>
                <p:cNvPr id="14738" name="Google Shape;14738;p88"/>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8"/>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0" name="Google Shape;14740;p88"/>
              <p:cNvGrpSpPr/>
              <p:nvPr/>
            </p:nvGrpSpPr>
            <p:grpSpPr>
              <a:xfrm>
                <a:off x="4923290" y="3800504"/>
                <a:ext cx="31468" cy="26898"/>
                <a:chOff x="4923290" y="3800504"/>
                <a:chExt cx="31468" cy="26898"/>
              </a:xfrm>
            </p:grpSpPr>
            <p:sp>
              <p:nvSpPr>
                <p:cNvPr id="14741" name="Google Shape;14741;p88"/>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8"/>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3" name="Google Shape;14743;p88"/>
              <p:cNvGrpSpPr/>
              <p:nvPr/>
            </p:nvGrpSpPr>
            <p:grpSpPr>
              <a:xfrm>
                <a:off x="5108534" y="3650943"/>
                <a:ext cx="31405" cy="26993"/>
                <a:chOff x="5108534" y="3650943"/>
                <a:chExt cx="31405" cy="26993"/>
              </a:xfrm>
            </p:grpSpPr>
            <p:sp>
              <p:nvSpPr>
                <p:cNvPr id="14744" name="Google Shape;14744;p88"/>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8"/>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6" name="Google Shape;14746;p88"/>
              <p:cNvGrpSpPr/>
              <p:nvPr/>
            </p:nvGrpSpPr>
            <p:grpSpPr>
              <a:xfrm>
                <a:off x="5119380" y="3760739"/>
                <a:ext cx="31499" cy="26993"/>
                <a:chOff x="5119380" y="3760739"/>
                <a:chExt cx="31499" cy="26993"/>
              </a:xfrm>
            </p:grpSpPr>
            <p:sp>
              <p:nvSpPr>
                <p:cNvPr id="14747" name="Google Shape;14747;p88"/>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8"/>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88"/>
              <p:cNvGrpSpPr/>
              <p:nvPr/>
            </p:nvGrpSpPr>
            <p:grpSpPr>
              <a:xfrm>
                <a:off x="5119380" y="3788235"/>
                <a:ext cx="31499" cy="26993"/>
                <a:chOff x="5119380" y="3788235"/>
                <a:chExt cx="31499" cy="26993"/>
              </a:xfrm>
            </p:grpSpPr>
            <p:sp>
              <p:nvSpPr>
                <p:cNvPr id="14750" name="Google Shape;14750;p88"/>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8"/>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2" name="Google Shape;14752;p88"/>
              <p:cNvGrpSpPr/>
              <p:nvPr/>
            </p:nvGrpSpPr>
            <p:grpSpPr>
              <a:xfrm>
                <a:off x="5158005" y="3875284"/>
                <a:ext cx="31405" cy="27001"/>
                <a:chOff x="5158005" y="3875284"/>
                <a:chExt cx="31405" cy="27001"/>
              </a:xfrm>
            </p:grpSpPr>
            <p:sp>
              <p:nvSpPr>
                <p:cNvPr id="14753" name="Google Shape;14753;p88"/>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8"/>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5" name="Google Shape;14755;p88"/>
              <p:cNvGrpSpPr/>
              <p:nvPr/>
            </p:nvGrpSpPr>
            <p:grpSpPr>
              <a:xfrm>
                <a:off x="5233163" y="3764545"/>
                <a:ext cx="31499" cy="26898"/>
                <a:chOff x="5233163" y="3764545"/>
                <a:chExt cx="31499" cy="26898"/>
              </a:xfrm>
            </p:grpSpPr>
            <p:sp>
              <p:nvSpPr>
                <p:cNvPr id="14756" name="Google Shape;14756;p88"/>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8"/>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58" name="Google Shape;14758;p88"/>
              <p:cNvGrpSpPr/>
              <p:nvPr/>
            </p:nvGrpSpPr>
            <p:grpSpPr>
              <a:xfrm>
                <a:off x="5276168" y="3805545"/>
                <a:ext cx="31499" cy="26906"/>
                <a:chOff x="5276168" y="3805545"/>
                <a:chExt cx="31499" cy="26906"/>
              </a:xfrm>
            </p:grpSpPr>
            <p:sp>
              <p:nvSpPr>
                <p:cNvPr id="14759" name="Google Shape;14759;p88"/>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8"/>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1" name="Google Shape;14761;p88"/>
              <p:cNvGrpSpPr/>
              <p:nvPr/>
            </p:nvGrpSpPr>
            <p:grpSpPr>
              <a:xfrm>
                <a:off x="5294053" y="3851933"/>
                <a:ext cx="31405" cy="26945"/>
                <a:chOff x="5294053" y="3851933"/>
                <a:chExt cx="31405" cy="26945"/>
              </a:xfrm>
            </p:grpSpPr>
            <p:sp>
              <p:nvSpPr>
                <p:cNvPr id="14762" name="Google Shape;14762;p88"/>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8"/>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4" name="Google Shape;14764;p88"/>
              <p:cNvGrpSpPr/>
              <p:nvPr/>
            </p:nvGrpSpPr>
            <p:grpSpPr>
              <a:xfrm>
                <a:off x="5341723" y="3851902"/>
                <a:ext cx="31405" cy="26977"/>
                <a:chOff x="5341723" y="3851902"/>
                <a:chExt cx="31405" cy="26977"/>
              </a:xfrm>
            </p:grpSpPr>
            <p:sp>
              <p:nvSpPr>
                <p:cNvPr id="14765" name="Google Shape;14765;p88"/>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8"/>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7" name="Google Shape;14767;p88"/>
              <p:cNvGrpSpPr/>
              <p:nvPr/>
            </p:nvGrpSpPr>
            <p:grpSpPr>
              <a:xfrm>
                <a:off x="5054871" y="3507855"/>
                <a:ext cx="31405" cy="26993"/>
                <a:chOff x="5054871" y="3507855"/>
                <a:chExt cx="31405" cy="26993"/>
              </a:xfrm>
            </p:grpSpPr>
            <p:sp>
              <p:nvSpPr>
                <p:cNvPr id="14768" name="Google Shape;14768;p88"/>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8"/>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0" name="Google Shape;14770;p88"/>
              <p:cNvGrpSpPr/>
              <p:nvPr/>
            </p:nvGrpSpPr>
            <p:grpSpPr>
              <a:xfrm>
                <a:off x="4876579" y="3675325"/>
                <a:ext cx="31405" cy="26969"/>
                <a:chOff x="4876579" y="3675325"/>
                <a:chExt cx="31405" cy="26969"/>
              </a:xfrm>
            </p:grpSpPr>
            <p:sp>
              <p:nvSpPr>
                <p:cNvPr id="14771" name="Google Shape;14771;p88"/>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88"/>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3" name="Google Shape;14773;p88"/>
              <p:cNvGrpSpPr/>
              <p:nvPr/>
            </p:nvGrpSpPr>
            <p:grpSpPr>
              <a:xfrm>
                <a:off x="4842233" y="3688333"/>
                <a:ext cx="31405" cy="26993"/>
                <a:chOff x="4842233" y="3688333"/>
                <a:chExt cx="31405" cy="26993"/>
              </a:xfrm>
            </p:grpSpPr>
            <p:sp>
              <p:nvSpPr>
                <p:cNvPr id="14774" name="Google Shape;14774;p88"/>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8"/>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6" name="Google Shape;14776;p88"/>
              <p:cNvGrpSpPr/>
              <p:nvPr/>
            </p:nvGrpSpPr>
            <p:grpSpPr>
              <a:xfrm>
                <a:off x="5187876" y="3608032"/>
                <a:ext cx="31405" cy="27001"/>
                <a:chOff x="5187876" y="3608032"/>
                <a:chExt cx="31405" cy="27001"/>
              </a:xfrm>
            </p:grpSpPr>
            <p:sp>
              <p:nvSpPr>
                <p:cNvPr id="14777" name="Google Shape;14777;p88"/>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8"/>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79" name="Google Shape;14779;p88"/>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8"/>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1" name="Google Shape;14781;p88"/>
              <p:cNvGrpSpPr/>
              <p:nvPr/>
            </p:nvGrpSpPr>
            <p:grpSpPr>
              <a:xfrm>
                <a:off x="5269224" y="3304167"/>
                <a:ext cx="40253" cy="34402"/>
                <a:chOff x="5269224" y="3304167"/>
                <a:chExt cx="40253" cy="34402"/>
              </a:xfrm>
            </p:grpSpPr>
            <p:sp>
              <p:nvSpPr>
                <p:cNvPr id="14782" name="Google Shape;14782;p88"/>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8"/>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4" name="Google Shape;14784;p88"/>
              <p:cNvGrpSpPr/>
              <p:nvPr/>
            </p:nvGrpSpPr>
            <p:grpSpPr>
              <a:xfrm>
                <a:off x="5327354" y="3476615"/>
                <a:ext cx="49864" cy="42723"/>
                <a:chOff x="5327354" y="3476615"/>
                <a:chExt cx="49864" cy="42723"/>
              </a:xfrm>
            </p:grpSpPr>
            <p:sp>
              <p:nvSpPr>
                <p:cNvPr id="14785" name="Google Shape;14785;p88"/>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88"/>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87" name="Google Shape;14787;p88"/>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8"/>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9" name="Google Shape;14789;p88"/>
              <p:cNvGrpSpPr/>
              <p:nvPr/>
            </p:nvGrpSpPr>
            <p:grpSpPr>
              <a:xfrm>
                <a:off x="5341723" y="3775957"/>
                <a:ext cx="31405" cy="26898"/>
                <a:chOff x="5341723" y="3775957"/>
                <a:chExt cx="31405" cy="26898"/>
              </a:xfrm>
            </p:grpSpPr>
            <p:sp>
              <p:nvSpPr>
                <p:cNvPr id="14790" name="Google Shape;14790;p88"/>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8"/>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2" name="Google Shape;14792;p88"/>
              <p:cNvGrpSpPr/>
              <p:nvPr/>
            </p:nvGrpSpPr>
            <p:grpSpPr>
              <a:xfrm>
                <a:off x="5439053" y="3699274"/>
                <a:ext cx="31405" cy="26898"/>
                <a:chOff x="5439053" y="3699274"/>
                <a:chExt cx="31405" cy="26898"/>
              </a:xfrm>
            </p:grpSpPr>
            <p:sp>
              <p:nvSpPr>
                <p:cNvPr id="14793" name="Google Shape;14793;p88"/>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8"/>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5" name="Google Shape;14795;p88"/>
              <p:cNvGrpSpPr/>
              <p:nvPr/>
            </p:nvGrpSpPr>
            <p:grpSpPr>
              <a:xfrm>
                <a:off x="5412414" y="3622307"/>
                <a:ext cx="31499" cy="26993"/>
                <a:chOff x="5412414" y="3622307"/>
                <a:chExt cx="31499" cy="26993"/>
              </a:xfrm>
            </p:grpSpPr>
            <p:sp>
              <p:nvSpPr>
                <p:cNvPr id="14796" name="Google Shape;14796;p88"/>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7" name="Google Shape;14797;p88"/>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8" name="Google Shape;14798;p88"/>
              <p:cNvGrpSpPr/>
              <p:nvPr/>
            </p:nvGrpSpPr>
            <p:grpSpPr>
              <a:xfrm>
                <a:off x="5476254" y="3473949"/>
                <a:ext cx="26835" cy="26930"/>
                <a:chOff x="5476254" y="3473949"/>
                <a:chExt cx="26835" cy="26930"/>
              </a:xfrm>
            </p:grpSpPr>
            <p:sp>
              <p:nvSpPr>
                <p:cNvPr id="14799" name="Google Shape;14799;p88"/>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8"/>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1" name="Google Shape;14801;p88"/>
              <p:cNvGrpSpPr/>
              <p:nvPr/>
            </p:nvGrpSpPr>
            <p:grpSpPr>
              <a:xfrm>
                <a:off x="5564547" y="3481594"/>
                <a:ext cx="31397" cy="26898"/>
                <a:chOff x="5564547" y="3481594"/>
                <a:chExt cx="31397" cy="26898"/>
              </a:xfrm>
            </p:grpSpPr>
            <p:sp>
              <p:nvSpPr>
                <p:cNvPr id="14802" name="Google Shape;14802;p88"/>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8"/>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4" name="Google Shape;14804;p88"/>
              <p:cNvGrpSpPr/>
              <p:nvPr/>
            </p:nvGrpSpPr>
            <p:grpSpPr>
              <a:xfrm>
                <a:off x="5534101" y="3470174"/>
                <a:ext cx="31397" cy="26906"/>
                <a:chOff x="5534101" y="3470174"/>
                <a:chExt cx="31397" cy="26906"/>
              </a:xfrm>
            </p:grpSpPr>
            <p:sp>
              <p:nvSpPr>
                <p:cNvPr id="14805" name="Google Shape;14805;p88"/>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8"/>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7" name="Google Shape;14807;p88"/>
              <p:cNvGrpSpPr/>
              <p:nvPr/>
            </p:nvGrpSpPr>
            <p:grpSpPr>
              <a:xfrm>
                <a:off x="5610879" y="3314486"/>
                <a:ext cx="31499" cy="26938"/>
                <a:chOff x="5610879" y="3314486"/>
                <a:chExt cx="31499" cy="26938"/>
              </a:xfrm>
            </p:grpSpPr>
            <p:sp>
              <p:nvSpPr>
                <p:cNvPr id="14808" name="Google Shape;14808;p88"/>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8"/>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0" name="Google Shape;14810;p88"/>
              <p:cNvGrpSpPr/>
              <p:nvPr/>
            </p:nvGrpSpPr>
            <p:grpSpPr>
              <a:xfrm>
                <a:off x="4834525" y="3501382"/>
                <a:ext cx="31499" cy="26898"/>
                <a:chOff x="4834525" y="3501382"/>
                <a:chExt cx="31499" cy="26898"/>
              </a:xfrm>
            </p:grpSpPr>
            <p:sp>
              <p:nvSpPr>
                <p:cNvPr id="14811" name="Google Shape;14811;p88"/>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8"/>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3" name="Google Shape;14813;p88"/>
              <p:cNvGrpSpPr/>
              <p:nvPr/>
            </p:nvGrpSpPr>
            <p:grpSpPr>
              <a:xfrm>
                <a:off x="4898460" y="3580158"/>
                <a:ext cx="31405" cy="26898"/>
                <a:chOff x="4898460" y="3580158"/>
                <a:chExt cx="31405" cy="26898"/>
              </a:xfrm>
            </p:grpSpPr>
            <p:sp>
              <p:nvSpPr>
                <p:cNvPr id="14814" name="Google Shape;14814;p88"/>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8"/>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6" name="Google Shape;14816;p88"/>
              <p:cNvGrpSpPr/>
              <p:nvPr/>
            </p:nvGrpSpPr>
            <p:grpSpPr>
              <a:xfrm>
                <a:off x="4882667" y="3608032"/>
                <a:ext cx="31499" cy="27001"/>
                <a:chOff x="4882667" y="3608032"/>
                <a:chExt cx="31499" cy="27001"/>
              </a:xfrm>
            </p:grpSpPr>
            <p:sp>
              <p:nvSpPr>
                <p:cNvPr id="14817" name="Google Shape;14817;p88"/>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8"/>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9" name="Google Shape;14819;p88"/>
              <p:cNvGrpSpPr/>
              <p:nvPr/>
            </p:nvGrpSpPr>
            <p:grpSpPr>
              <a:xfrm>
                <a:off x="4843373" y="3631407"/>
                <a:ext cx="16273" cy="16186"/>
                <a:chOff x="4843373" y="3631407"/>
                <a:chExt cx="16273" cy="16186"/>
              </a:xfrm>
            </p:grpSpPr>
            <p:sp>
              <p:nvSpPr>
                <p:cNvPr id="14820" name="Google Shape;14820;p88"/>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8"/>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2" name="Google Shape;14822;p88"/>
              <p:cNvGrpSpPr/>
              <p:nvPr/>
            </p:nvGrpSpPr>
            <p:grpSpPr>
              <a:xfrm>
                <a:off x="4727773" y="3591578"/>
                <a:ext cx="31499" cy="26898"/>
                <a:chOff x="4727773" y="3591578"/>
                <a:chExt cx="31499" cy="26898"/>
              </a:xfrm>
            </p:grpSpPr>
            <p:sp>
              <p:nvSpPr>
                <p:cNvPr id="14823" name="Google Shape;14823;p88"/>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8"/>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25" name="Google Shape;14825;p88"/>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6" name="Google Shape;14826;p88"/>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27" name="Google Shape;14827;p88"/>
              <p:cNvGrpSpPr/>
              <p:nvPr/>
            </p:nvGrpSpPr>
            <p:grpSpPr>
              <a:xfrm>
                <a:off x="4609421" y="3577398"/>
                <a:ext cx="31499" cy="27001"/>
                <a:chOff x="4609421" y="3577398"/>
                <a:chExt cx="31499" cy="27001"/>
              </a:xfrm>
            </p:grpSpPr>
            <p:sp>
              <p:nvSpPr>
                <p:cNvPr id="14828" name="Google Shape;14828;p88"/>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8"/>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0" name="Google Shape;14830;p88"/>
              <p:cNvGrpSpPr/>
              <p:nvPr/>
            </p:nvGrpSpPr>
            <p:grpSpPr>
              <a:xfrm>
                <a:off x="4649289" y="3577398"/>
                <a:ext cx="31499" cy="27001"/>
                <a:chOff x="4649289" y="3577398"/>
                <a:chExt cx="31499" cy="27001"/>
              </a:xfrm>
            </p:grpSpPr>
            <p:sp>
              <p:nvSpPr>
                <p:cNvPr id="14831" name="Google Shape;14831;p88"/>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8"/>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3" name="Google Shape;14833;p88"/>
              <p:cNvGrpSpPr/>
              <p:nvPr/>
            </p:nvGrpSpPr>
            <p:grpSpPr>
              <a:xfrm>
                <a:off x="4605614" y="3639523"/>
                <a:ext cx="31499" cy="26906"/>
                <a:chOff x="4605614" y="3639523"/>
                <a:chExt cx="31499" cy="26906"/>
              </a:xfrm>
            </p:grpSpPr>
            <p:sp>
              <p:nvSpPr>
                <p:cNvPr id="14834" name="Google Shape;14834;p88"/>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8"/>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6" name="Google Shape;14836;p88"/>
              <p:cNvGrpSpPr/>
              <p:nvPr/>
            </p:nvGrpSpPr>
            <p:grpSpPr>
              <a:xfrm>
                <a:off x="4785149" y="3618846"/>
                <a:ext cx="26930" cy="26843"/>
                <a:chOff x="4785149" y="3618846"/>
                <a:chExt cx="26930" cy="26843"/>
              </a:xfrm>
            </p:grpSpPr>
            <p:sp>
              <p:nvSpPr>
                <p:cNvPr id="14837" name="Google Shape;14837;p88"/>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8"/>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88"/>
              <p:cNvGrpSpPr/>
              <p:nvPr/>
            </p:nvGrpSpPr>
            <p:grpSpPr>
              <a:xfrm>
                <a:off x="4810167" y="3601567"/>
                <a:ext cx="31405" cy="26898"/>
                <a:chOff x="4810167" y="3601567"/>
                <a:chExt cx="31405" cy="26898"/>
              </a:xfrm>
            </p:grpSpPr>
            <p:sp>
              <p:nvSpPr>
                <p:cNvPr id="14840" name="Google Shape;14840;p88"/>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8"/>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2" name="Google Shape;14842;p88"/>
              <p:cNvGrpSpPr/>
              <p:nvPr/>
            </p:nvGrpSpPr>
            <p:grpSpPr>
              <a:xfrm>
                <a:off x="4831002" y="3373230"/>
                <a:ext cx="31405" cy="26898"/>
                <a:chOff x="4831002" y="3373230"/>
                <a:chExt cx="31405" cy="26898"/>
              </a:xfrm>
            </p:grpSpPr>
            <p:sp>
              <p:nvSpPr>
                <p:cNvPr id="14843" name="Google Shape;14843;p88"/>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8"/>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5" name="Google Shape;14845;p88"/>
              <p:cNvGrpSpPr/>
              <p:nvPr/>
            </p:nvGrpSpPr>
            <p:grpSpPr>
              <a:xfrm>
                <a:off x="4719311" y="3355054"/>
                <a:ext cx="31499" cy="27001"/>
                <a:chOff x="4719311" y="3355054"/>
                <a:chExt cx="31499" cy="27001"/>
              </a:xfrm>
            </p:grpSpPr>
            <p:sp>
              <p:nvSpPr>
                <p:cNvPr id="14846" name="Google Shape;14846;p88"/>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8"/>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8" name="Google Shape;14848;p88"/>
              <p:cNvGrpSpPr/>
              <p:nvPr/>
            </p:nvGrpSpPr>
            <p:grpSpPr>
              <a:xfrm>
                <a:off x="4798755" y="3450260"/>
                <a:ext cx="26930" cy="26930"/>
                <a:chOff x="4798755" y="3450260"/>
                <a:chExt cx="26930" cy="26930"/>
              </a:xfrm>
            </p:grpSpPr>
            <p:sp>
              <p:nvSpPr>
                <p:cNvPr id="14849" name="Google Shape;14849;p88"/>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8"/>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1" name="Google Shape;14851;p88"/>
              <p:cNvGrpSpPr/>
              <p:nvPr/>
            </p:nvGrpSpPr>
            <p:grpSpPr>
              <a:xfrm>
                <a:off x="4645576" y="3467555"/>
                <a:ext cx="31405" cy="26953"/>
                <a:chOff x="4645576" y="3467555"/>
                <a:chExt cx="31405" cy="26953"/>
              </a:xfrm>
            </p:grpSpPr>
            <p:sp>
              <p:nvSpPr>
                <p:cNvPr id="14852" name="Google Shape;14852;p88"/>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8"/>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88"/>
              <p:cNvGrpSpPr/>
              <p:nvPr/>
            </p:nvGrpSpPr>
            <p:grpSpPr>
              <a:xfrm>
                <a:off x="4687631" y="3583965"/>
                <a:ext cx="31499" cy="26898"/>
                <a:chOff x="4687631" y="3583965"/>
                <a:chExt cx="31499" cy="26898"/>
              </a:xfrm>
            </p:grpSpPr>
            <p:sp>
              <p:nvSpPr>
                <p:cNvPr id="14855" name="Google Shape;14855;p88"/>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8"/>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88"/>
              <p:cNvGrpSpPr/>
              <p:nvPr/>
            </p:nvGrpSpPr>
            <p:grpSpPr>
              <a:xfrm>
                <a:off x="4719311" y="3471314"/>
                <a:ext cx="31499" cy="27001"/>
                <a:chOff x="4719311" y="3471314"/>
                <a:chExt cx="31499" cy="27001"/>
              </a:xfrm>
            </p:grpSpPr>
            <p:sp>
              <p:nvSpPr>
                <p:cNvPr id="14858" name="Google Shape;14858;p88"/>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8"/>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0" name="Google Shape;14860;p88"/>
              <p:cNvGrpSpPr/>
              <p:nvPr/>
            </p:nvGrpSpPr>
            <p:grpSpPr>
              <a:xfrm>
                <a:off x="4719311" y="3434404"/>
                <a:ext cx="31499" cy="26898"/>
                <a:chOff x="4719311" y="3434404"/>
                <a:chExt cx="31499" cy="26898"/>
              </a:xfrm>
            </p:grpSpPr>
            <p:sp>
              <p:nvSpPr>
                <p:cNvPr id="14861" name="Google Shape;14861;p88"/>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8"/>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3" name="Google Shape;14863;p88"/>
              <p:cNvGrpSpPr/>
              <p:nvPr/>
            </p:nvGrpSpPr>
            <p:grpSpPr>
              <a:xfrm>
                <a:off x="4768876" y="3401772"/>
                <a:ext cx="31499" cy="26898"/>
                <a:chOff x="4768876" y="3401772"/>
                <a:chExt cx="31499" cy="26898"/>
              </a:xfrm>
            </p:grpSpPr>
            <p:sp>
              <p:nvSpPr>
                <p:cNvPr id="14864" name="Google Shape;14864;p88"/>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8"/>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6" name="Google Shape;14866;p88"/>
              <p:cNvGrpSpPr/>
              <p:nvPr/>
            </p:nvGrpSpPr>
            <p:grpSpPr>
              <a:xfrm>
                <a:off x="4762214" y="3471377"/>
                <a:ext cx="26938" cy="26938"/>
                <a:chOff x="4762214" y="3471377"/>
                <a:chExt cx="26938" cy="26938"/>
              </a:xfrm>
            </p:grpSpPr>
            <p:sp>
              <p:nvSpPr>
                <p:cNvPr id="14867" name="Google Shape;14867;p88"/>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8"/>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9" name="Google Shape;14869;p88"/>
              <p:cNvGrpSpPr/>
              <p:nvPr/>
            </p:nvGrpSpPr>
            <p:grpSpPr>
              <a:xfrm>
                <a:off x="4790473" y="3344782"/>
                <a:ext cx="31405" cy="26898"/>
                <a:chOff x="4790473" y="3344782"/>
                <a:chExt cx="31405" cy="26898"/>
              </a:xfrm>
            </p:grpSpPr>
            <p:sp>
              <p:nvSpPr>
                <p:cNvPr id="14870" name="Google Shape;14870;p88"/>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8"/>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2" name="Google Shape;14872;p88"/>
              <p:cNvGrpSpPr/>
              <p:nvPr/>
            </p:nvGrpSpPr>
            <p:grpSpPr>
              <a:xfrm>
                <a:off x="4823774" y="3950733"/>
                <a:ext cx="37398" cy="32034"/>
                <a:chOff x="4823774" y="3950733"/>
                <a:chExt cx="37398" cy="32034"/>
              </a:xfrm>
            </p:grpSpPr>
            <p:sp>
              <p:nvSpPr>
                <p:cNvPr id="14873" name="Google Shape;14873;p88"/>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8"/>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5" name="Google Shape;14875;p88"/>
              <p:cNvGrpSpPr/>
              <p:nvPr/>
            </p:nvGrpSpPr>
            <p:grpSpPr>
              <a:xfrm>
                <a:off x="4823396" y="4110566"/>
                <a:ext cx="31405" cy="26906"/>
                <a:chOff x="4823396" y="4110566"/>
                <a:chExt cx="31405" cy="26906"/>
              </a:xfrm>
            </p:grpSpPr>
            <p:sp>
              <p:nvSpPr>
                <p:cNvPr id="14876" name="Google Shape;14876;p88"/>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7" name="Google Shape;14877;p88"/>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8" name="Google Shape;14878;p88"/>
              <p:cNvGrpSpPr/>
              <p:nvPr/>
            </p:nvGrpSpPr>
            <p:grpSpPr>
              <a:xfrm>
                <a:off x="4838332" y="3821150"/>
                <a:ext cx="31499" cy="26898"/>
                <a:chOff x="4838332" y="3821150"/>
                <a:chExt cx="31499" cy="26898"/>
              </a:xfrm>
            </p:grpSpPr>
            <p:sp>
              <p:nvSpPr>
                <p:cNvPr id="14879" name="Google Shape;14879;p88"/>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8"/>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1" name="Google Shape;14881;p88"/>
              <p:cNvGrpSpPr/>
              <p:nvPr/>
            </p:nvGrpSpPr>
            <p:grpSpPr>
              <a:xfrm>
                <a:off x="4661275" y="3815007"/>
                <a:ext cx="36824" cy="31523"/>
                <a:chOff x="4661275" y="3815007"/>
                <a:chExt cx="36824" cy="31523"/>
              </a:xfrm>
            </p:grpSpPr>
            <p:sp>
              <p:nvSpPr>
                <p:cNvPr id="14882" name="Google Shape;14882;p88"/>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8"/>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4" name="Google Shape;14884;p88"/>
              <p:cNvGrpSpPr/>
              <p:nvPr/>
            </p:nvGrpSpPr>
            <p:grpSpPr>
              <a:xfrm>
                <a:off x="4558998" y="3851037"/>
                <a:ext cx="33591" cy="28699"/>
                <a:chOff x="4558998" y="3851037"/>
                <a:chExt cx="33591" cy="28699"/>
              </a:xfrm>
            </p:grpSpPr>
            <p:sp>
              <p:nvSpPr>
                <p:cNvPr id="14885" name="Google Shape;14885;p88"/>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8"/>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7" name="Google Shape;14887;p88"/>
              <p:cNvGrpSpPr/>
              <p:nvPr/>
            </p:nvGrpSpPr>
            <p:grpSpPr>
              <a:xfrm>
                <a:off x="4696762" y="3638587"/>
                <a:ext cx="33591" cy="28794"/>
                <a:chOff x="4696762" y="3638587"/>
                <a:chExt cx="33591" cy="28794"/>
              </a:xfrm>
            </p:grpSpPr>
            <p:sp>
              <p:nvSpPr>
                <p:cNvPr id="14888" name="Google Shape;14888;p88"/>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8"/>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0" name="Google Shape;14890;p88"/>
              <p:cNvGrpSpPr/>
              <p:nvPr/>
            </p:nvGrpSpPr>
            <p:grpSpPr>
              <a:xfrm>
                <a:off x="4929479" y="3939140"/>
                <a:ext cx="33497" cy="28692"/>
                <a:chOff x="4929479" y="3939140"/>
                <a:chExt cx="33497" cy="28692"/>
              </a:xfrm>
            </p:grpSpPr>
            <p:sp>
              <p:nvSpPr>
                <p:cNvPr id="14891" name="Google Shape;14891;p88"/>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8"/>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3" name="Google Shape;14893;p88"/>
              <p:cNvGrpSpPr/>
              <p:nvPr/>
            </p:nvGrpSpPr>
            <p:grpSpPr>
              <a:xfrm>
                <a:off x="4907119" y="3986039"/>
                <a:ext cx="33497" cy="28699"/>
                <a:chOff x="4907119" y="3986039"/>
                <a:chExt cx="33497" cy="28699"/>
              </a:xfrm>
            </p:grpSpPr>
            <p:sp>
              <p:nvSpPr>
                <p:cNvPr id="14894" name="Google Shape;14894;p88"/>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8"/>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6" name="Google Shape;14896;p88"/>
              <p:cNvGrpSpPr/>
              <p:nvPr/>
            </p:nvGrpSpPr>
            <p:grpSpPr>
              <a:xfrm>
                <a:off x="4911783" y="4048102"/>
                <a:ext cx="33591" cy="28762"/>
                <a:chOff x="4911783" y="4048102"/>
                <a:chExt cx="33591" cy="28762"/>
              </a:xfrm>
            </p:grpSpPr>
            <p:sp>
              <p:nvSpPr>
                <p:cNvPr id="14897" name="Google Shape;14897;p88"/>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8" name="Google Shape;14898;p88"/>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9" name="Google Shape;14899;p88"/>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8"/>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01" name="Google Shape;14901;p88"/>
              <p:cNvGrpSpPr/>
              <p:nvPr/>
            </p:nvGrpSpPr>
            <p:grpSpPr>
              <a:xfrm>
                <a:off x="4762623" y="3837847"/>
                <a:ext cx="42416" cy="36273"/>
                <a:chOff x="4762623" y="3837847"/>
                <a:chExt cx="42416" cy="36273"/>
              </a:xfrm>
            </p:grpSpPr>
            <p:sp>
              <p:nvSpPr>
                <p:cNvPr id="14902" name="Google Shape;14902;p88"/>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8"/>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88"/>
              <p:cNvGrpSpPr/>
              <p:nvPr/>
            </p:nvGrpSpPr>
            <p:grpSpPr>
              <a:xfrm>
                <a:off x="4746044" y="4104966"/>
                <a:ext cx="33497" cy="28699"/>
                <a:chOff x="4746044" y="4104966"/>
                <a:chExt cx="33497" cy="28699"/>
              </a:xfrm>
            </p:grpSpPr>
            <p:sp>
              <p:nvSpPr>
                <p:cNvPr id="14905" name="Google Shape;14905;p88"/>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8"/>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88"/>
              <p:cNvGrpSpPr/>
              <p:nvPr/>
            </p:nvGrpSpPr>
            <p:grpSpPr>
              <a:xfrm>
                <a:off x="4859646" y="4162554"/>
                <a:ext cx="33591" cy="28762"/>
                <a:chOff x="4859646" y="4162554"/>
                <a:chExt cx="33591" cy="28762"/>
              </a:xfrm>
            </p:grpSpPr>
            <p:sp>
              <p:nvSpPr>
                <p:cNvPr id="14908" name="Google Shape;14908;p88"/>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8"/>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910" name="Google Shape;14910;p88"/>
            <p:cNvGrpSpPr/>
            <p:nvPr/>
          </p:nvGrpSpPr>
          <p:grpSpPr>
            <a:xfrm>
              <a:off x="3597785" y="3274438"/>
              <a:ext cx="855610" cy="1122100"/>
              <a:chOff x="3597785" y="3274438"/>
              <a:chExt cx="855610" cy="1122100"/>
            </a:xfrm>
          </p:grpSpPr>
          <p:grpSp>
            <p:nvGrpSpPr>
              <p:cNvPr id="14911" name="Google Shape;14911;p88"/>
              <p:cNvGrpSpPr/>
              <p:nvPr/>
            </p:nvGrpSpPr>
            <p:grpSpPr>
              <a:xfrm>
                <a:off x="3617857" y="3284717"/>
                <a:ext cx="826785" cy="1099165"/>
                <a:chOff x="3617857" y="3284717"/>
                <a:chExt cx="826785" cy="1099165"/>
              </a:xfrm>
            </p:grpSpPr>
            <p:sp>
              <p:nvSpPr>
                <p:cNvPr id="14912" name="Google Shape;14912;p88"/>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8"/>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8"/>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8"/>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8"/>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8"/>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8"/>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8"/>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8"/>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8"/>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8"/>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8"/>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8"/>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8"/>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8"/>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8"/>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88"/>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88"/>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8"/>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8"/>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8"/>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8"/>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8"/>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8"/>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8"/>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8"/>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8"/>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8"/>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8"/>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8"/>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8"/>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8"/>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8"/>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8"/>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8"/>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8"/>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88"/>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88"/>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8"/>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8"/>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8"/>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8"/>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88"/>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8"/>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6" name="Google Shape;14956;p88"/>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88"/>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8"/>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8"/>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8"/>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8"/>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8"/>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8"/>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8"/>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8"/>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8"/>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8"/>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8" name="Google Shape;14968;p88"/>
              <p:cNvGrpSpPr/>
              <p:nvPr/>
            </p:nvGrpSpPr>
            <p:grpSpPr>
              <a:xfrm>
                <a:off x="4180904" y="4251758"/>
                <a:ext cx="37783" cy="32420"/>
                <a:chOff x="4180904" y="4251758"/>
                <a:chExt cx="37783" cy="32420"/>
              </a:xfrm>
            </p:grpSpPr>
            <p:sp>
              <p:nvSpPr>
                <p:cNvPr id="14969" name="Google Shape;14969;p88"/>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8"/>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1" name="Google Shape;14971;p88"/>
              <p:cNvGrpSpPr/>
              <p:nvPr/>
            </p:nvGrpSpPr>
            <p:grpSpPr>
              <a:xfrm>
                <a:off x="4201644" y="4081324"/>
                <a:ext cx="37783" cy="32364"/>
                <a:chOff x="4201644" y="4081324"/>
                <a:chExt cx="37783" cy="32364"/>
              </a:xfrm>
            </p:grpSpPr>
            <p:sp>
              <p:nvSpPr>
                <p:cNvPr id="14972" name="Google Shape;14972;p88"/>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8"/>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4" name="Google Shape;14974;p88"/>
              <p:cNvGrpSpPr/>
              <p:nvPr/>
            </p:nvGrpSpPr>
            <p:grpSpPr>
              <a:xfrm>
                <a:off x="4284416" y="3887428"/>
                <a:ext cx="37783" cy="32451"/>
                <a:chOff x="4284416" y="3887428"/>
                <a:chExt cx="37783" cy="32451"/>
              </a:xfrm>
            </p:grpSpPr>
            <p:sp>
              <p:nvSpPr>
                <p:cNvPr id="14975" name="Google Shape;14975;p88"/>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8"/>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88"/>
              <p:cNvGrpSpPr/>
              <p:nvPr/>
            </p:nvGrpSpPr>
            <p:grpSpPr>
              <a:xfrm>
                <a:off x="4223721" y="3860404"/>
                <a:ext cx="37870" cy="32364"/>
                <a:chOff x="4223721" y="3860404"/>
                <a:chExt cx="37870" cy="32364"/>
              </a:xfrm>
            </p:grpSpPr>
            <p:sp>
              <p:nvSpPr>
                <p:cNvPr id="14978" name="Google Shape;14978;p88"/>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8"/>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0" name="Google Shape;14980;p88"/>
              <p:cNvGrpSpPr/>
              <p:nvPr/>
            </p:nvGrpSpPr>
            <p:grpSpPr>
              <a:xfrm>
                <a:off x="4104889" y="3699242"/>
                <a:ext cx="37776" cy="32357"/>
                <a:chOff x="4104889" y="3699242"/>
                <a:chExt cx="37776" cy="32357"/>
              </a:xfrm>
            </p:grpSpPr>
            <p:sp>
              <p:nvSpPr>
                <p:cNvPr id="14981" name="Google Shape;14981;p88"/>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8"/>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3" name="Google Shape;14983;p88"/>
              <p:cNvGrpSpPr/>
              <p:nvPr/>
            </p:nvGrpSpPr>
            <p:grpSpPr>
              <a:xfrm>
                <a:off x="4143608" y="3475121"/>
                <a:ext cx="37878" cy="32420"/>
                <a:chOff x="4143608" y="3475121"/>
                <a:chExt cx="37878" cy="32420"/>
              </a:xfrm>
            </p:grpSpPr>
            <p:sp>
              <p:nvSpPr>
                <p:cNvPr id="14984" name="Google Shape;14984;p88"/>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8"/>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6" name="Google Shape;14986;p88"/>
              <p:cNvGrpSpPr/>
              <p:nvPr/>
            </p:nvGrpSpPr>
            <p:grpSpPr>
              <a:xfrm>
                <a:off x="4217248" y="3570893"/>
                <a:ext cx="37776" cy="32364"/>
                <a:chOff x="4217248" y="3570893"/>
                <a:chExt cx="37776" cy="32364"/>
              </a:xfrm>
            </p:grpSpPr>
            <p:sp>
              <p:nvSpPr>
                <p:cNvPr id="14987" name="Google Shape;14987;p88"/>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8"/>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88"/>
              <p:cNvGrpSpPr/>
              <p:nvPr/>
            </p:nvGrpSpPr>
            <p:grpSpPr>
              <a:xfrm>
                <a:off x="4255307" y="3431612"/>
                <a:ext cx="37776" cy="32451"/>
                <a:chOff x="4255307" y="3431612"/>
                <a:chExt cx="37776" cy="32451"/>
              </a:xfrm>
            </p:grpSpPr>
            <p:sp>
              <p:nvSpPr>
                <p:cNvPr id="14990" name="Google Shape;14990;p88"/>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8"/>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88"/>
              <p:cNvGrpSpPr/>
              <p:nvPr/>
            </p:nvGrpSpPr>
            <p:grpSpPr>
              <a:xfrm>
                <a:off x="3853052" y="3577398"/>
                <a:ext cx="37776" cy="32420"/>
                <a:chOff x="3853052" y="3577398"/>
                <a:chExt cx="37776" cy="32420"/>
              </a:xfrm>
            </p:grpSpPr>
            <p:sp>
              <p:nvSpPr>
                <p:cNvPr id="14993" name="Google Shape;14993;p88"/>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88"/>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88"/>
              <p:cNvGrpSpPr/>
              <p:nvPr/>
            </p:nvGrpSpPr>
            <p:grpSpPr>
              <a:xfrm>
                <a:off x="4039908" y="3412107"/>
                <a:ext cx="37776" cy="32357"/>
                <a:chOff x="4039908" y="3412107"/>
                <a:chExt cx="37776" cy="32357"/>
              </a:xfrm>
            </p:grpSpPr>
            <p:sp>
              <p:nvSpPr>
                <p:cNvPr id="14996" name="Google Shape;14996;p88"/>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8"/>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8" name="Google Shape;14998;p88"/>
              <p:cNvGrpSpPr/>
              <p:nvPr/>
            </p:nvGrpSpPr>
            <p:grpSpPr>
              <a:xfrm>
                <a:off x="4017360" y="3342061"/>
                <a:ext cx="37870" cy="32380"/>
                <a:chOff x="4017360" y="3342061"/>
                <a:chExt cx="37870" cy="32380"/>
              </a:xfrm>
            </p:grpSpPr>
            <p:sp>
              <p:nvSpPr>
                <p:cNvPr id="14999" name="Google Shape;14999;p88"/>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8"/>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01" name="Google Shape;15001;p88"/>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8"/>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03" name="Google Shape;15003;p88"/>
              <p:cNvGrpSpPr/>
              <p:nvPr/>
            </p:nvGrpSpPr>
            <p:grpSpPr>
              <a:xfrm>
                <a:off x="3750870" y="3418650"/>
                <a:ext cx="37776" cy="32380"/>
                <a:chOff x="3750870" y="3418650"/>
                <a:chExt cx="37776" cy="32380"/>
              </a:xfrm>
            </p:grpSpPr>
            <p:sp>
              <p:nvSpPr>
                <p:cNvPr id="15004" name="Google Shape;15004;p88"/>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88"/>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6" name="Google Shape;15006;p88"/>
              <p:cNvGrpSpPr/>
              <p:nvPr/>
            </p:nvGrpSpPr>
            <p:grpSpPr>
              <a:xfrm>
                <a:off x="3632509" y="3274438"/>
                <a:ext cx="37783" cy="32357"/>
                <a:chOff x="3632509" y="3274438"/>
                <a:chExt cx="37783" cy="32357"/>
              </a:xfrm>
            </p:grpSpPr>
            <p:sp>
              <p:nvSpPr>
                <p:cNvPr id="15007" name="Google Shape;15007;p88"/>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8"/>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9" name="Google Shape;15009;p88"/>
              <p:cNvGrpSpPr/>
              <p:nvPr/>
            </p:nvGrpSpPr>
            <p:grpSpPr>
              <a:xfrm>
                <a:off x="3906424" y="3297561"/>
                <a:ext cx="37776" cy="32451"/>
                <a:chOff x="3906424" y="3297561"/>
                <a:chExt cx="37776" cy="32451"/>
              </a:xfrm>
            </p:grpSpPr>
            <p:sp>
              <p:nvSpPr>
                <p:cNvPr id="15010" name="Google Shape;15010;p88"/>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8"/>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2" name="Google Shape;15012;p88"/>
              <p:cNvGrpSpPr/>
              <p:nvPr/>
            </p:nvGrpSpPr>
            <p:grpSpPr>
              <a:xfrm>
                <a:off x="3866084" y="3412107"/>
                <a:ext cx="37776" cy="32357"/>
                <a:chOff x="3866084" y="3412107"/>
                <a:chExt cx="37776" cy="32357"/>
              </a:xfrm>
            </p:grpSpPr>
            <p:sp>
              <p:nvSpPr>
                <p:cNvPr id="15013" name="Google Shape;15013;p88"/>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8"/>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5" name="Google Shape;15015;p88"/>
              <p:cNvGrpSpPr/>
              <p:nvPr/>
            </p:nvGrpSpPr>
            <p:grpSpPr>
              <a:xfrm>
                <a:off x="4023919" y="3766409"/>
                <a:ext cx="37783" cy="32357"/>
                <a:chOff x="4023919" y="3766409"/>
                <a:chExt cx="37783" cy="32357"/>
              </a:xfrm>
            </p:grpSpPr>
            <p:sp>
              <p:nvSpPr>
                <p:cNvPr id="15016" name="Google Shape;15016;p88"/>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8"/>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8" name="Google Shape;15018;p88"/>
              <p:cNvGrpSpPr/>
              <p:nvPr/>
            </p:nvGrpSpPr>
            <p:grpSpPr>
              <a:xfrm>
                <a:off x="3973882" y="3779449"/>
                <a:ext cx="37776" cy="32357"/>
                <a:chOff x="3973882" y="3779449"/>
                <a:chExt cx="37776" cy="32357"/>
              </a:xfrm>
            </p:grpSpPr>
            <p:sp>
              <p:nvSpPr>
                <p:cNvPr id="15019" name="Google Shape;15019;p88"/>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88"/>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1" name="Google Shape;15021;p88"/>
              <p:cNvGrpSpPr/>
              <p:nvPr/>
            </p:nvGrpSpPr>
            <p:grpSpPr>
              <a:xfrm>
                <a:off x="4073398" y="3838028"/>
                <a:ext cx="37776" cy="32380"/>
                <a:chOff x="4073398" y="3838028"/>
                <a:chExt cx="37776" cy="32380"/>
              </a:xfrm>
            </p:grpSpPr>
            <p:sp>
              <p:nvSpPr>
                <p:cNvPr id="15022" name="Google Shape;15022;p88"/>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8"/>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4" name="Google Shape;15024;p88"/>
              <p:cNvGrpSpPr/>
              <p:nvPr/>
            </p:nvGrpSpPr>
            <p:grpSpPr>
              <a:xfrm>
                <a:off x="4342672" y="4144496"/>
                <a:ext cx="37752" cy="32364"/>
                <a:chOff x="4342672" y="4144496"/>
                <a:chExt cx="37752" cy="32364"/>
              </a:xfrm>
            </p:grpSpPr>
            <p:sp>
              <p:nvSpPr>
                <p:cNvPr id="15025" name="Google Shape;15025;p88"/>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8"/>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88"/>
              <p:cNvGrpSpPr/>
              <p:nvPr/>
            </p:nvGrpSpPr>
            <p:grpSpPr>
              <a:xfrm>
                <a:off x="4406386" y="4056872"/>
                <a:ext cx="37783" cy="32364"/>
                <a:chOff x="4406386" y="4056872"/>
                <a:chExt cx="37783" cy="32364"/>
              </a:xfrm>
            </p:grpSpPr>
            <p:sp>
              <p:nvSpPr>
                <p:cNvPr id="15028" name="Google Shape;15028;p88"/>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8"/>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88"/>
              <p:cNvGrpSpPr/>
              <p:nvPr/>
            </p:nvGrpSpPr>
            <p:grpSpPr>
              <a:xfrm>
                <a:off x="4284416" y="4245254"/>
                <a:ext cx="37783" cy="32357"/>
                <a:chOff x="4284416" y="4245254"/>
                <a:chExt cx="37783" cy="32357"/>
              </a:xfrm>
            </p:grpSpPr>
            <p:sp>
              <p:nvSpPr>
                <p:cNvPr id="15031" name="Google Shape;15031;p88"/>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8"/>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88"/>
              <p:cNvGrpSpPr/>
              <p:nvPr/>
            </p:nvGrpSpPr>
            <p:grpSpPr>
              <a:xfrm>
                <a:off x="4219057" y="4331258"/>
                <a:ext cx="37776" cy="32364"/>
                <a:chOff x="4219057" y="4331258"/>
                <a:chExt cx="37776" cy="32364"/>
              </a:xfrm>
            </p:grpSpPr>
            <p:sp>
              <p:nvSpPr>
                <p:cNvPr id="15034" name="Google Shape;15034;p88"/>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88"/>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6" name="Google Shape;15036;p88"/>
              <p:cNvGrpSpPr/>
              <p:nvPr/>
            </p:nvGrpSpPr>
            <p:grpSpPr>
              <a:xfrm>
                <a:off x="4204122" y="4141688"/>
                <a:ext cx="33497" cy="28699"/>
                <a:chOff x="4204122" y="4141688"/>
                <a:chExt cx="33497" cy="28699"/>
              </a:xfrm>
            </p:grpSpPr>
            <p:sp>
              <p:nvSpPr>
                <p:cNvPr id="15037" name="Google Shape;15037;p88"/>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8"/>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9" name="Google Shape;15039;p88"/>
              <p:cNvGrpSpPr/>
              <p:nvPr/>
            </p:nvGrpSpPr>
            <p:grpSpPr>
              <a:xfrm>
                <a:off x="4301546" y="4003869"/>
                <a:ext cx="38916" cy="33324"/>
                <a:chOff x="4301546" y="4003869"/>
                <a:chExt cx="38916" cy="33324"/>
              </a:xfrm>
            </p:grpSpPr>
            <p:sp>
              <p:nvSpPr>
                <p:cNvPr id="15040" name="Google Shape;15040;p88"/>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8"/>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88"/>
              <p:cNvGrpSpPr/>
              <p:nvPr/>
            </p:nvGrpSpPr>
            <p:grpSpPr>
              <a:xfrm>
                <a:off x="4210681" y="3924669"/>
                <a:ext cx="36549" cy="31366"/>
                <a:chOff x="4210681" y="3924669"/>
                <a:chExt cx="36549" cy="31366"/>
              </a:xfrm>
            </p:grpSpPr>
            <p:sp>
              <p:nvSpPr>
                <p:cNvPr id="15043" name="Google Shape;15043;p88"/>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8"/>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5" name="Google Shape;15045;p88"/>
              <p:cNvGrpSpPr/>
              <p:nvPr/>
            </p:nvGrpSpPr>
            <p:grpSpPr>
              <a:xfrm>
                <a:off x="3987771" y="3628874"/>
                <a:ext cx="31499" cy="26993"/>
                <a:chOff x="3987771" y="3628874"/>
                <a:chExt cx="31499" cy="26993"/>
              </a:xfrm>
            </p:grpSpPr>
            <p:sp>
              <p:nvSpPr>
                <p:cNvPr id="15046" name="Google Shape;15046;p88"/>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8"/>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8" name="Google Shape;15048;p88"/>
              <p:cNvGrpSpPr/>
              <p:nvPr/>
            </p:nvGrpSpPr>
            <p:grpSpPr>
              <a:xfrm>
                <a:off x="4087382" y="3775674"/>
                <a:ext cx="31405" cy="26898"/>
                <a:chOff x="4087382" y="3775674"/>
                <a:chExt cx="31405" cy="26898"/>
              </a:xfrm>
            </p:grpSpPr>
            <p:sp>
              <p:nvSpPr>
                <p:cNvPr id="15049" name="Google Shape;15049;p88"/>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8"/>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88"/>
              <p:cNvGrpSpPr/>
              <p:nvPr/>
            </p:nvGrpSpPr>
            <p:grpSpPr>
              <a:xfrm>
                <a:off x="4118873" y="3856637"/>
                <a:ext cx="31405" cy="26906"/>
                <a:chOff x="4118873" y="3856637"/>
                <a:chExt cx="31405" cy="26906"/>
              </a:xfrm>
            </p:grpSpPr>
            <p:sp>
              <p:nvSpPr>
                <p:cNvPr id="15052" name="Google Shape;15052;p88"/>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8"/>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4" name="Google Shape;15054;p88"/>
              <p:cNvGrpSpPr/>
              <p:nvPr/>
            </p:nvGrpSpPr>
            <p:grpSpPr>
              <a:xfrm>
                <a:off x="4168541" y="3639523"/>
                <a:ext cx="31499" cy="26906"/>
                <a:chOff x="4168541" y="3639523"/>
                <a:chExt cx="31499" cy="26906"/>
              </a:xfrm>
            </p:grpSpPr>
            <p:sp>
              <p:nvSpPr>
                <p:cNvPr id="15055" name="Google Shape;15055;p88"/>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8"/>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88"/>
              <p:cNvGrpSpPr/>
              <p:nvPr/>
            </p:nvGrpSpPr>
            <p:grpSpPr>
              <a:xfrm>
                <a:off x="3965789" y="3393545"/>
                <a:ext cx="31405" cy="26945"/>
                <a:chOff x="3965789" y="3393545"/>
                <a:chExt cx="31405" cy="26945"/>
              </a:xfrm>
            </p:grpSpPr>
            <p:sp>
              <p:nvSpPr>
                <p:cNvPr id="15058" name="Google Shape;15058;p88"/>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8"/>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88"/>
              <p:cNvGrpSpPr/>
              <p:nvPr/>
            </p:nvGrpSpPr>
            <p:grpSpPr>
              <a:xfrm>
                <a:off x="3925166" y="3491008"/>
                <a:ext cx="31405" cy="27001"/>
                <a:chOff x="3925166" y="3491008"/>
                <a:chExt cx="31405" cy="27001"/>
              </a:xfrm>
            </p:grpSpPr>
            <p:sp>
              <p:nvSpPr>
                <p:cNvPr id="15061" name="Google Shape;15061;p88"/>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8"/>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88"/>
              <p:cNvGrpSpPr/>
              <p:nvPr/>
            </p:nvGrpSpPr>
            <p:grpSpPr>
              <a:xfrm>
                <a:off x="3682845" y="3340976"/>
                <a:ext cx="31397" cy="26898"/>
                <a:chOff x="3682845" y="3340976"/>
                <a:chExt cx="31397" cy="26898"/>
              </a:xfrm>
            </p:grpSpPr>
            <p:sp>
              <p:nvSpPr>
                <p:cNvPr id="15064" name="Google Shape;15064;p88"/>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88"/>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88"/>
              <p:cNvGrpSpPr/>
              <p:nvPr/>
            </p:nvGrpSpPr>
            <p:grpSpPr>
              <a:xfrm>
                <a:off x="3795393" y="3353725"/>
                <a:ext cx="31499" cy="26993"/>
                <a:chOff x="3795393" y="3353725"/>
                <a:chExt cx="31499" cy="26993"/>
              </a:xfrm>
            </p:grpSpPr>
            <p:sp>
              <p:nvSpPr>
                <p:cNvPr id="15067" name="Google Shape;15067;p88"/>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8"/>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88"/>
              <p:cNvGrpSpPr/>
              <p:nvPr/>
            </p:nvGrpSpPr>
            <p:grpSpPr>
              <a:xfrm>
                <a:off x="4176909" y="4363221"/>
                <a:ext cx="38924" cy="33316"/>
                <a:chOff x="4176909" y="4363221"/>
                <a:chExt cx="38924" cy="33316"/>
              </a:xfrm>
            </p:grpSpPr>
            <p:sp>
              <p:nvSpPr>
                <p:cNvPr id="15070" name="Google Shape;15070;p88"/>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8"/>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88"/>
              <p:cNvGrpSpPr/>
              <p:nvPr/>
            </p:nvGrpSpPr>
            <p:grpSpPr>
              <a:xfrm>
                <a:off x="4226191" y="4007660"/>
                <a:ext cx="33560" cy="28770"/>
                <a:chOff x="4226191" y="4007660"/>
                <a:chExt cx="33560" cy="28770"/>
              </a:xfrm>
            </p:grpSpPr>
            <p:sp>
              <p:nvSpPr>
                <p:cNvPr id="15073" name="Google Shape;15073;p88"/>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8"/>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5" name="Google Shape;15075;p88"/>
              <p:cNvGrpSpPr/>
              <p:nvPr/>
            </p:nvGrpSpPr>
            <p:grpSpPr>
              <a:xfrm>
                <a:off x="3597785" y="3377045"/>
                <a:ext cx="33591" cy="28699"/>
                <a:chOff x="3597785" y="3377045"/>
                <a:chExt cx="33591" cy="28699"/>
              </a:xfrm>
            </p:grpSpPr>
            <p:sp>
              <p:nvSpPr>
                <p:cNvPr id="15076" name="Google Shape;15076;p88"/>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8"/>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88"/>
              <p:cNvGrpSpPr/>
              <p:nvPr/>
            </p:nvGrpSpPr>
            <p:grpSpPr>
              <a:xfrm>
                <a:off x="3887870" y="3669796"/>
                <a:ext cx="33591" cy="28692"/>
                <a:chOff x="3887870" y="3669796"/>
                <a:chExt cx="33591" cy="28692"/>
              </a:xfrm>
            </p:grpSpPr>
            <p:sp>
              <p:nvSpPr>
                <p:cNvPr id="15079" name="Google Shape;15079;p88"/>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8"/>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88"/>
              <p:cNvGrpSpPr/>
              <p:nvPr/>
            </p:nvGrpSpPr>
            <p:grpSpPr>
              <a:xfrm>
                <a:off x="3818320" y="3481625"/>
                <a:ext cx="33497" cy="28770"/>
                <a:chOff x="3818320" y="3481625"/>
                <a:chExt cx="33497" cy="28770"/>
              </a:xfrm>
            </p:grpSpPr>
            <p:sp>
              <p:nvSpPr>
                <p:cNvPr id="15082" name="Google Shape;15082;p88"/>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8"/>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88"/>
              <p:cNvGrpSpPr/>
              <p:nvPr/>
            </p:nvGrpSpPr>
            <p:grpSpPr>
              <a:xfrm>
                <a:off x="4278139" y="4120948"/>
                <a:ext cx="37492" cy="32129"/>
                <a:chOff x="4278139" y="4120948"/>
                <a:chExt cx="37492" cy="32129"/>
              </a:xfrm>
            </p:grpSpPr>
            <p:sp>
              <p:nvSpPr>
                <p:cNvPr id="15085" name="Google Shape;15085;p88"/>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8"/>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88"/>
              <p:cNvGrpSpPr/>
              <p:nvPr/>
            </p:nvGrpSpPr>
            <p:grpSpPr>
              <a:xfrm>
                <a:off x="4419898" y="3977388"/>
                <a:ext cx="33497" cy="28692"/>
                <a:chOff x="4419898" y="3977388"/>
                <a:chExt cx="33497" cy="28692"/>
              </a:xfrm>
            </p:grpSpPr>
            <p:sp>
              <p:nvSpPr>
                <p:cNvPr id="15088" name="Google Shape;15088;p88"/>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8"/>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0" name="Google Shape;15090;p88"/>
              <p:cNvGrpSpPr/>
              <p:nvPr/>
            </p:nvGrpSpPr>
            <p:grpSpPr>
              <a:xfrm>
                <a:off x="4158930" y="4034684"/>
                <a:ext cx="33497" cy="28762"/>
                <a:chOff x="4158930" y="4034684"/>
                <a:chExt cx="33497" cy="28762"/>
              </a:xfrm>
            </p:grpSpPr>
            <p:sp>
              <p:nvSpPr>
                <p:cNvPr id="15091" name="Google Shape;15091;p88"/>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8"/>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88"/>
              <p:cNvGrpSpPr/>
              <p:nvPr/>
            </p:nvGrpSpPr>
            <p:grpSpPr>
              <a:xfrm>
                <a:off x="4134949" y="3957049"/>
                <a:ext cx="33497" cy="28770"/>
                <a:chOff x="4134949" y="3957049"/>
                <a:chExt cx="33497" cy="28770"/>
              </a:xfrm>
            </p:grpSpPr>
            <p:sp>
              <p:nvSpPr>
                <p:cNvPr id="15094" name="Google Shape;15094;p88"/>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8"/>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6" name="Google Shape;15096;p88"/>
              <p:cNvGrpSpPr/>
              <p:nvPr/>
            </p:nvGrpSpPr>
            <p:grpSpPr>
              <a:xfrm>
                <a:off x="4193653" y="4184403"/>
                <a:ext cx="43580" cy="37264"/>
                <a:chOff x="4193653" y="4184403"/>
                <a:chExt cx="43580" cy="37264"/>
              </a:xfrm>
            </p:grpSpPr>
            <p:sp>
              <p:nvSpPr>
                <p:cNvPr id="15097" name="Google Shape;15097;p88"/>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8"/>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9" name="Google Shape;15099;p88"/>
              <p:cNvGrpSpPr/>
              <p:nvPr/>
            </p:nvGrpSpPr>
            <p:grpSpPr>
              <a:xfrm>
                <a:off x="4343600" y="3943844"/>
                <a:ext cx="43580" cy="37312"/>
                <a:chOff x="4343600" y="3943844"/>
                <a:chExt cx="43580" cy="37312"/>
              </a:xfrm>
            </p:grpSpPr>
            <p:sp>
              <p:nvSpPr>
                <p:cNvPr id="15100" name="Google Shape;15100;p88"/>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88"/>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2" name="Google Shape;15102;p88"/>
              <p:cNvGrpSpPr/>
              <p:nvPr/>
            </p:nvGrpSpPr>
            <p:grpSpPr>
              <a:xfrm>
                <a:off x="4172339" y="3381693"/>
                <a:ext cx="31499" cy="27001"/>
                <a:chOff x="4172339" y="3381693"/>
                <a:chExt cx="31499" cy="27001"/>
              </a:xfrm>
            </p:grpSpPr>
            <p:sp>
              <p:nvSpPr>
                <p:cNvPr id="15103" name="Google Shape;15103;p88"/>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8"/>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108" name="Shape 15108"/>
        <p:cNvGrpSpPr/>
        <p:nvPr/>
      </p:nvGrpSpPr>
      <p:grpSpPr>
        <a:xfrm>
          <a:off x="0" y="0"/>
          <a:ext cx="0" cy="0"/>
          <a:chOff x="0" y="0"/>
          <a:chExt cx="0" cy="0"/>
        </a:xfrm>
      </p:grpSpPr>
      <p:grpSp>
        <p:nvGrpSpPr>
          <p:cNvPr id="15109" name="Google Shape;15109;p89"/>
          <p:cNvGrpSpPr/>
          <p:nvPr/>
        </p:nvGrpSpPr>
        <p:grpSpPr>
          <a:xfrm>
            <a:off x="729274" y="969771"/>
            <a:ext cx="2507799" cy="206239"/>
            <a:chOff x="106648" y="895722"/>
            <a:chExt cx="4481413" cy="374300"/>
          </a:xfrm>
        </p:grpSpPr>
        <p:grpSp>
          <p:nvGrpSpPr>
            <p:cNvPr id="15110" name="Google Shape;15110;p89"/>
            <p:cNvGrpSpPr/>
            <p:nvPr/>
          </p:nvGrpSpPr>
          <p:grpSpPr>
            <a:xfrm>
              <a:off x="2233276" y="895722"/>
              <a:ext cx="1082667" cy="223591"/>
              <a:chOff x="4808316" y="2800065"/>
              <a:chExt cx="1999386" cy="412910"/>
            </a:xfrm>
          </p:grpSpPr>
          <p:sp>
            <p:nvSpPr>
              <p:cNvPr id="15111" name="Google Shape;15111;p89"/>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2" name="Google Shape;15112;p89"/>
              <p:cNvGrpSpPr/>
              <p:nvPr/>
            </p:nvGrpSpPr>
            <p:grpSpPr>
              <a:xfrm>
                <a:off x="4808316" y="2800065"/>
                <a:ext cx="92400" cy="411825"/>
                <a:chOff x="845575" y="2563700"/>
                <a:chExt cx="92400" cy="411825"/>
              </a:xfrm>
            </p:grpSpPr>
            <p:cxnSp>
              <p:nvCxnSpPr>
                <p:cNvPr id="15113" name="Google Shape;15113;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114" name="Google Shape;15114;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15" name="Google Shape;15115;p89"/>
            <p:cNvGrpSpPr/>
            <p:nvPr/>
          </p:nvGrpSpPr>
          <p:grpSpPr>
            <a:xfrm>
              <a:off x="106648" y="895722"/>
              <a:ext cx="1088401" cy="223591"/>
              <a:chOff x="881025" y="2800065"/>
              <a:chExt cx="2009975" cy="412910"/>
            </a:xfrm>
          </p:grpSpPr>
          <p:sp>
            <p:nvSpPr>
              <p:cNvPr id="15116" name="Google Shape;15116;p89"/>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17" name="Google Shape;15117;p89"/>
              <p:cNvGrpSpPr/>
              <p:nvPr/>
            </p:nvGrpSpPr>
            <p:grpSpPr>
              <a:xfrm>
                <a:off x="881025" y="2800065"/>
                <a:ext cx="92400" cy="411825"/>
                <a:chOff x="845575" y="2563700"/>
                <a:chExt cx="92400" cy="411825"/>
              </a:xfrm>
            </p:grpSpPr>
            <p:cxnSp>
              <p:nvCxnSpPr>
                <p:cNvPr id="15118" name="Google Shape;15118;p89"/>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119" name="Google Shape;15119;p89"/>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0" name="Google Shape;15120;p89"/>
            <p:cNvGrpSpPr/>
            <p:nvPr/>
          </p:nvGrpSpPr>
          <p:grpSpPr>
            <a:xfrm>
              <a:off x="1172346" y="1047018"/>
              <a:ext cx="1083151" cy="223003"/>
              <a:chOff x="2849073" y="3079467"/>
              <a:chExt cx="2000279" cy="411825"/>
            </a:xfrm>
          </p:grpSpPr>
          <p:sp>
            <p:nvSpPr>
              <p:cNvPr id="15121" name="Google Shape;15121;p89"/>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2" name="Google Shape;15122;p89"/>
              <p:cNvGrpSpPr/>
              <p:nvPr/>
            </p:nvGrpSpPr>
            <p:grpSpPr>
              <a:xfrm rot="10800000">
                <a:off x="2849073" y="3079467"/>
                <a:ext cx="92400" cy="411825"/>
                <a:chOff x="2070100" y="2563700"/>
                <a:chExt cx="92400" cy="411825"/>
              </a:xfrm>
            </p:grpSpPr>
            <p:cxnSp>
              <p:nvCxnSpPr>
                <p:cNvPr id="15123" name="Google Shape;15123;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124" name="Google Shape;15124;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25" name="Google Shape;15125;p89"/>
            <p:cNvGrpSpPr/>
            <p:nvPr/>
          </p:nvGrpSpPr>
          <p:grpSpPr>
            <a:xfrm>
              <a:off x="3290132" y="1047018"/>
              <a:ext cx="1297929" cy="223003"/>
              <a:chOff x="6760035" y="3079467"/>
              <a:chExt cx="2396914" cy="411825"/>
            </a:xfrm>
          </p:grpSpPr>
          <p:sp>
            <p:nvSpPr>
              <p:cNvPr id="15126" name="Google Shape;15126;p89"/>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27" name="Google Shape;15127;p89"/>
              <p:cNvGrpSpPr/>
              <p:nvPr/>
            </p:nvGrpSpPr>
            <p:grpSpPr>
              <a:xfrm rot="10800000">
                <a:off x="6760035" y="3079467"/>
                <a:ext cx="92400" cy="411825"/>
                <a:chOff x="2070100" y="2563700"/>
                <a:chExt cx="92400" cy="411825"/>
              </a:xfrm>
            </p:grpSpPr>
            <p:cxnSp>
              <p:nvCxnSpPr>
                <p:cNvPr id="15128" name="Google Shape;15128;p89"/>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129" name="Google Shape;15129;p89"/>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130" name="Google Shape;15130;p89"/>
          <p:cNvGrpSpPr/>
          <p:nvPr/>
        </p:nvGrpSpPr>
        <p:grpSpPr>
          <a:xfrm>
            <a:off x="2147036" y="3369142"/>
            <a:ext cx="1086701" cy="799429"/>
            <a:chOff x="2183288" y="3555572"/>
            <a:chExt cx="1136241" cy="835873"/>
          </a:xfrm>
        </p:grpSpPr>
        <p:sp>
          <p:nvSpPr>
            <p:cNvPr id="15131" name="Google Shape;15131;p89"/>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32" name="Google Shape;15132;p89"/>
            <p:cNvGrpSpPr/>
            <p:nvPr/>
          </p:nvGrpSpPr>
          <p:grpSpPr>
            <a:xfrm>
              <a:off x="2205895" y="3637269"/>
              <a:ext cx="1089848" cy="724993"/>
              <a:chOff x="2205895" y="3637269"/>
              <a:chExt cx="1089848" cy="724993"/>
            </a:xfrm>
          </p:grpSpPr>
          <p:sp>
            <p:nvSpPr>
              <p:cNvPr id="15133" name="Google Shape;15133;p89"/>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9"/>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9"/>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9"/>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9"/>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9"/>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9" name="Google Shape;15139;p89"/>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40" name="Google Shape;15140;p89"/>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5141" name="Google Shape;15141;p89"/>
            <p:cNvGrpSpPr/>
            <p:nvPr/>
          </p:nvGrpSpPr>
          <p:grpSpPr>
            <a:xfrm>
              <a:off x="3173850" y="3779426"/>
              <a:ext cx="145679" cy="70048"/>
              <a:chOff x="3173850" y="3779426"/>
              <a:chExt cx="145679" cy="70048"/>
            </a:xfrm>
          </p:grpSpPr>
          <p:cxnSp>
            <p:nvCxnSpPr>
              <p:cNvPr id="15142" name="Google Shape;15142;p89"/>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5143" name="Google Shape;15143;p89"/>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4" name="Google Shape;15144;p89"/>
            <p:cNvGrpSpPr/>
            <p:nvPr/>
          </p:nvGrpSpPr>
          <p:grpSpPr>
            <a:xfrm>
              <a:off x="2183288" y="4139483"/>
              <a:ext cx="145133" cy="70048"/>
              <a:chOff x="2183288" y="4139483"/>
              <a:chExt cx="145133" cy="70048"/>
            </a:xfrm>
          </p:grpSpPr>
          <p:cxnSp>
            <p:nvCxnSpPr>
              <p:cNvPr id="15145" name="Google Shape;15145;p89"/>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5146" name="Google Shape;15146;p89"/>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47" name="Google Shape;15147;p89"/>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48" name="Google Shape;15148;p89"/>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5149" name="Google Shape;15149;p89"/>
            <p:cNvGrpSpPr/>
            <p:nvPr/>
          </p:nvGrpSpPr>
          <p:grpSpPr>
            <a:xfrm>
              <a:off x="2943836" y="4268886"/>
              <a:ext cx="60717" cy="122559"/>
              <a:chOff x="2943836" y="4268886"/>
              <a:chExt cx="60717" cy="122559"/>
            </a:xfrm>
          </p:grpSpPr>
          <p:sp>
            <p:nvSpPr>
              <p:cNvPr id="15150" name="Google Shape;15150;p89"/>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151" name="Google Shape;15151;p89"/>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5152" name="Google Shape;15152;p89"/>
          <p:cNvGrpSpPr/>
          <p:nvPr/>
        </p:nvGrpSpPr>
        <p:grpSpPr>
          <a:xfrm>
            <a:off x="3409981" y="1290142"/>
            <a:ext cx="1675870" cy="758251"/>
            <a:chOff x="3530532" y="1496185"/>
            <a:chExt cx="1562000" cy="706730"/>
          </a:xfrm>
        </p:grpSpPr>
        <p:cxnSp>
          <p:nvCxnSpPr>
            <p:cNvPr id="15153" name="Google Shape;15153;p89"/>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5154" name="Google Shape;15154;p89"/>
            <p:cNvGrpSpPr/>
            <p:nvPr/>
          </p:nvGrpSpPr>
          <p:grpSpPr>
            <a:xfrm>
              <a:off x="3530532" y="1496185"/>
              <a:ext cx="323430" cy="463587"/>
              <a:chOff x="3530532" y="1496185"/>
              <a:chExt cx="323430" cy="463587"/>
            </a:xfrm>
          </p:grpSpPr>
          <p:grpSp>
            <p:nvGrpSpPr>
              <p:cNvPr id="15155" name="Google Shape;15155;p89"/>
              <p:cNvGrpSpPr/>
              <p:nvPr/>
            </p:nvGrpSpPr>
            <p:grpSpPr>
              <a:xfrm>
                <a:off x="3567462" y="1496185"/>
                <a:ext cx="286500" cy="361376"/>
                <a:chOff x="3567462" y="1496185"/>
                <a:chExt cx="286500" cy="361376"/>
              </a:xfrm>
            </p:grpSpPr>
            <p:cxnSp>
              <p:nvCxnSpPr>
                <p:cNvPr id="15156" name="Google Shape;15156;p89"/>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5157" name="Google Shape;15157;p89"/>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58" name="Google Shape;15158;p89"/>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9" name="Google Shape;15159;p89"/>
            <p:cNvGrpSpPr/>
            <p:nvPr/>
          </p:nvGrpSpPr>
          <p:grpSpPr>
            <a:xfrm>
              <a:off x="3891569" y="1779209"/>
              <a:ext cx="323945" cy="423706"/>
              <a:chOff x="3891569" y="1779209"/>
              <a:chExt cx="323945" cy="423706"/>
            </a:xfrm>
          </p:grpSpPr>
          <p:grpSp>
            <p:nvGrpSpPr>
              <p:cNvPr id="15160" name="Google Shape;15160;p89"/>
              <p:cNvGrpSpPr/>
              <p:nvPr/>
            </p:nvGrpSpPr>
            <p:grpSpPr>
              <a:xfrm>
                <a:off x="3929014" y="1881638"/>
                <a:ext cx="286500" cy="321278"/>
                <a:chOff x="3929014" y="1881638"/>
                <a:chExt cx="286500" cy="321278"/>
              </a:xfrm>
            </p:grpSpPr>
            <p:cxnSp>
              <p:nvCxnSpPr>
                <p:cNvPr id="15161" name="Google Shape;15161;p89"/>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5162" name="Google Shape;15162;p89"/>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3" name="Google Shape;15163;p89"/>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4" name="Google Shape;15164;p89"/>
            <p:cNvGrpSpPr/>
            <p:nvPr/>
          </p:nvGrpSpPr>
          <p:grpSpPr>
            <a:xfrm>
              <a:off x="4252606" y="1496185"/>
              <a:ext cx="324721" cy="463587"/>
              <a:chOff x="4252606" y="1496185"/>
              <a:chExt cx="324721" cy="463587"/>
            </a:xfrm>
          </p:grpSpPr>
          <p:grpSp>
            <p:nvGrpSpPr>
              <p:cNvPr id="15165" name="Google Shape;15165;p89"/>
              <p:cNvGrpSpPr/>
              <p:nvPr/>
            </p:nvGrpSpPr>
            <p:grpSpPr>
              <a:xfrm>
                <a:off x="4290828" y="1496185"/>
                <a:ext cx="286500" cy="361376"/>
                <a:chOff x="4290828" y="1496185"/>
                <a:chExt cx="286500" cy="361376"/>
              </a:xfrm>
            </p:grpSpPr>
            <p:cxnSp>
              <p:nvCxnSpPr>
                <p:cNvPr id="15166" name="Google Shape;15166;p89"/>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5167" name="Google Shape;15167;p89"/>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68" name="Google Shape;15168;p89"/>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89"/>
            <p:cNvGrpSpPr/>
            <p:nvPr/>
          </p:nvGrpSpPr>
          <p:grpSpPr>
            <a:xfrm>
              <a:off x="4613643" y="1763716"/>
              <a:ext cx="325308" cy="439200"/>
              <a:chOff x="4613643" y="1763716"/>
              <a:chExt cx="325308" cy="439200"/>
            </a:xfrm>
          </p:grpSpPr>
          <p:grpSp>
            <p:nvGrpSpPr>
              <p:cNvPr id="15170" name="Google Shape;15170;p89"/>
              <p:cNvGrpSpPr/>
              <p:nvPr/>
            </p:nvGrpSpPr>
            <p:grpSpPr>
              <a:xfrm>
                <a:off x="4652451" y="1879538"/>
                <a:ext cx="286500" cy="323378"/>
                <a:chOff x="4652451" y="1879538"/>
                <a:chExt cx="286500" cy="323378"/>
              </a:xfrm>
            </p:grpSpPr>
            <p:cxnSp>
              <p:nvCxnSpPr>
                <p:cNvPr id="15171" name="Google Shape;15171;p89"/>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5172" name="Google Shape;15172;p89"/>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73" name="Google Shape;15173;p89"/>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74" name="Google Shape;15174;p89"/>
          <p:cNvGrpSpPr/>
          <p:nvPr/>
        </p:nvGrpSpPr>
        <p:grpSpPr>
          <a:xfrm>
            <a:off x="3421841" y="2143768"/>
            <a:ext cx="1652173" cy="391517"/>
            <a:chOff x="3512551" y="2358270"/>
            <a:chExt cx="1597383" cy="378533"/>
          </a:xfrm>
        </p:grpSpPr>
        <p:cxnSp>
          <p:nvCxnSpPr>
            <p:cNvPr id="15175" name="Google Shape;15175;p89"/>
            <p:cNvCxnSpPr>
              <a:stCxn id="15176" idx="6"/>
              <a:endCxn id="1517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5178" name="Google Shape;15178;p89"/>
            <p:cNvGrpSpPr/>
            <p:nvPr/>
          </p:nvGrpSpPr>
          <p:grpSpPr>
            <a:xfrm>
              <a:off x="3512551" y="2358270"/>
              <a:ext cx="225647" cy="307714"/>
              <a:chOff x="2182679" y="2004714"/>
              <a:chExt cx="792300" cy="1080458"/>
            </a:xfrm>
          </p:grpSpPr>
          <p:cxnSp>
            <p:nvCxnSpPr>
              <p:cNvPr id="15179" name="Google Shape;15179;p89"/>
              <p:cNvCxnSpPr>
                <a:stCxn id="1518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5176" name="Google Shape;15176;p89"/>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9"/>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1" name="Google Shape;15181;p89"/>
            <p:cNvGrpSpPr/>
            <p:nvPr/>
          </p:nvGrpSpPr>
          <p:grpSpPr>
            <a:xfrm>
              <a:off x="3969644" y="2440153"/>
              <a:ext cx="225853" cy="296651"/>
              <a:chOff x="3775710" y="1729289"/>
              <a:chExt cx="136500" cy="179289"/>
            </a:xfrm>
          </p:grpSpPr>
          <p:cxnSp>
            <p:nvCxnSpPr>
              <p:cNvPr id="15182" name="Google Shape;15182;p89"/>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5183" name="Google Shape;15183;p89"/>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9"/>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5" name="Google Shape;15185;p89"/>
            <p:cNvGrpSpPr/>
            <p:nvPr/>
          </p:nvGrpSpPr>
          <p:grpSpPr>
            <a:xfrm>
              <a:off x="4427051" y="2358270"/>
              <a:ext cx="225647" cy="307714"/>
              <a:chOff x="5393704" y="2004714"/>
              <a:chExt cx="792300" cy="1080458"/>
            </a:xfrm>
          </p:grpSpPr>
          <p:cxnSp>
            <p:nvCxnSpPr>
              <p:cNvPr id="15186" name="Google Shape;15186;p89"/>
              <p:cNvCxnSpPr>
                <a:stCxn id="1518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5188" name="Google Shape;15188;p89"/>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9"/>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89"/>
            <p:cNvGrpSpPr/>
            <p:nvPr/>
          </p:nvGrpSpPr>
          <p:grpSpPr>
            <a:xfrm>
              <a:off x="4884287" y="2440252"/>
              <a:ext cx="225647" cy="296532"/>
              <a:chOff x="6999166" y="2292572"/>
              <a:chExt cx="792300" cy="1041192"/>
            </a:xfrm>
          </p:grpSpPr>
          <p:cxnSp>
            <p:nvCxnSpPr>
              <p:cNvPr id="15190" name="Google Shape;15190;p89"/>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5177" name="Google Shape;15177;p89"/>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9"/>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92" name="Google Shape;15192;p89"/>
          <p:cNvGrpSpPr/>
          <p:nvPr/>
        </p:nvGrpSpPr>
        <p:grpSpPr>
          <a:xfrm>
            <a:off x="6842649" y="979967"/>
            <a:ext cx="1581844" cy="732818"/>
            <a:chOff x="634175" y="2986275"/>
            <a:chExt cx="3147949" cy="1458344"/>
          </a:xfrm>
        </p:grpSpPr>
        <p:cxnSp>
          <p:nvCxnSpPr>
            <p:cNvPr id="15193" name="Google Shape;15193;p89"/>
            <p:cNvCxnSpPr>
              <a:stCxn id="15194" idx="4"/>
              <a:endCxn id="1519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5196" name="Google Shape;15196;p89"/>
            <p:cNvCxnSpPr>
              <a:stCxn id="15195" idx="0"/>
              <a:endCxn id="1519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5198" name="Google Shape;15198;p89"/>
            <p:cNvCxnSpPr>
              <a:stCxn id="15197" idx="4"/>
              <a:endCxn id="1519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5200" name="Google Shape;15200;p89"/>
            <p:cNvCxnSpPr>
              <a:stCxn id="15199" idx="0"/>
              <a:endCxn id="1520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5201" name="Google Shape;15201;p89"/>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197" name="Google Shape;15197;p89"/>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194" name="Google Shape;15194;p89"/>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199" name="Google Shape;15199;p89"/>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195" name="Google Shape;15195;p89"/>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5202" name="Google Shape;15202;p89"/>
          <p:cNvGrpSpPr/>
          <p:nvPr/>
        </p:nvGrpSpPr>
        <p:grpSpPr>
          <a:xfrm>
            <a:off x="3410364" y="2674277"/>
            <a:ext cx="1675128" cy="313674"/>
            <a:chOff x="998425" y="1182125"/>
            <a:chExt cx="1065400" cy="199500"/>
          </a:xfrm>
        </p:grpSpPr>
        <p:sp>
          <p:nvSpPr>
            <p:cNvPr id="15203" name="Google Shape;15203;p89"/>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9"/>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9"/>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9"/>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9"/>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8" name="Google Shape;15208;p89"/>
          <p:cNvGrpSpPr/>
          <p:nvPr/>
        </p:nvGrpSpPr>
        <p:grpSpPr>
          <a:xfrm>
            <a:off x="3410363" y="3630244"/>
            <a:ext cx="1675129" cy="525345"/>
            <a:chOff x="5194708" y="3484366"/>
            <a:chExt cx="3148148" cy="987304"/>
          </a:xfrm>
        </p:grpSpPr>
        <p:grpSp>
          <p:nvGrpSpPr>
            <p:cNvPr id="15209" name="Google Shape;15209;p89"/>
            <p:cNvGrpSpPr/>
            <p:nvPr/>
          </p:nvGrpSpPr>
          <p:grpSpPr>
            <a:xfrm>
              <a:off x="7531521" y="3484366"/>
              <a:ext cx="811335" cy="987304"/>
              <a:chOff x="3379425" y="1617275"/>
              <a:chExt cx="1090650" cy="1327200"/>
            </a:xfrm>
          </p:grpSpPr>
          <p:sp>
            <p:nvSpPr>
              <p:cNvPr id="15210" name="Google Shape;15210;p89"/>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9"/>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9"/>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3" name="Google Shape;15213;p89"/>
            <p:cNvGrpSpPr/>
            <p:nvPr/>
          </p:nvGrpSpPr>
          <p:grpSpPr>
            <a:xfrm>
              <a:off x="6752546" y="3484366"/>
              <a:ext cx="811428" cy="987304"/>
              <a:chOff x="2332275" y="1617275"/>
              <a:chExt cx="1090775" cy="1327200"/>
            </a:xfrm>
          </p:grpSpPr>
          <p:sp>
            <p:nvSpPr>
              <p:cNvPr id="15214" name="Google Shape;15214;p89"/>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9"/>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9"/>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7" name="Google Shape;15217;p89"/>
            <p:cNvGrpSpPr/>
            <p:nvPr/>
          </p:nvGrpSpPr>
          <p:grpSpPr>
            <a:xfrm>
              <a:off x="5973664" y="3484366"/>
              <a:ext cx="811335" cy="987304"/>
              <a:chOff x="1285250" y="1617275"/>
              <a:chExt cx="1090650" cy="1327200"/>
            </a:xfrm>
          </p:grpSpPr>
          <p:sp>
            <p:nvSpPr>
              <p:cNvPr id="15218" name="Google Shape;15218;p89"/>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9"/>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9"/>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89"/>
            <p:cNvGrpSpPr/>
            <p:nvPr/>
          </p:nvGrpSpPr>
          <p:grpSpPr>
            <a:xfrm>
              <a:off x="5194708" y="3484366"/>
              <a:ext cx="811409" cy="987304"/>
              <a:chOff x="238125" y="1617275"/>
              <a:chExt cx="1090750" cy="1327200"/>
            </a:xfrm>
          </p:grpSpPr>
          <p:sp>
            <p:nvSpPr>
              <p:cNvPr id="15222" name="Google Shape;15222;p89"/>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9"/>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9"/>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225" name="Google Shape;15225;p89"/>
          <p:cNvGrpSpPr/>
          <p:nvPr/>
        </p:nvGrpSpPr>
        <p:grpSpPr>
          <a:xfrm>
            <a:off x="6844048" y="2276133"/>
            <a:ext cx="1579046" cy="522230"/>
            <a:chOff x="6853641" y="2534077"/>
            <a:chExt cx="1515545" cy="501229"/>
          </a:xfrm>
        </p:grpSpPr>
        <p:grpSp>
          <p:nvGrpSpPr>
            <p:cNvPr id="15226" name="Google Shape;15226;p89"/>
            <p:cNvGrpSpPr/>
            <p:nvPr/>
          </p:nvGrpSpPr>
          <p:grpSpPr>
            <a:xfrm>
              <a:off x="6853641" y="2618923"/>
              <a:ext cx="1515545" cy="324556"/>
              <a:chOff x="6853641" y="2618923"/>
              <a:chExt cx="1515545" cy="324556"/>
            </a:xfrm>
          </p:grpSpPr>
          <p:sp>
            <p:nvSpPr>
              <p:cNvPr id="15227" name="Google Shape;15227;p89"/>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9"/>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9"/>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9"/>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9"/>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32" name="Google Shape;15232;p89"/>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9"/>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9"/>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89"/>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89"/>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89"/>
          <p:cNvGrpSpPr/>
          <p:nvPr/>
        </p:nvGrpSpPr>
        <p:grpSpPr>
          <a:xfrm>
            <a:off x="3438940" y="3151173"/>
            <a:ext cx="1617976" cy="346616"/>
            <a:chOff x="1808063" y="4294338"/>
            <a:chExt cx="3370782" cy="721817"/>
          </a:xfrm>
        </p:grpSpPr>
        <p:sp>
          <p:nvSpPr>
            <p:cNvPr id="15238" name="Google Shape;15238;p89"/>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9"/>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9"/>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9"/>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9"/>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9"/>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9"/>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9"/>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9"/>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9"/>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89"/>
          <p:cNvGrpSpPr/>
          <p:nvPr/>
        </p:nvGrpSpPr>
        <p:grpSpPr>
          <a:xfrm>
            <a:off x="5264936" y="3817923"/>
            <a:ext cx="1417067" cy="350605"/>
            <a:chOff x="4234950" y="2101012"/>
            <a:chExt cx="4219974" cy="1044090"/>
          </a:xfrm>
        </p:grpSpPr>
        <p:sp>
          <p:nvSpPr>
            <p:cNvPr id="15249" name="Google Shape;15249;p89"/>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9"/>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89"/>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89"/>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9"/>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9"/>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9"/>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9"/>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9"/>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9"/>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9"/>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9"/>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9"/>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9"/>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9"/>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9"/>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5" name="Google Shape;15265;p89"/>
          <p:cNvGrpSpPr/>
          <p:nvPr/>
        </p:nvGrpSpPr>
        <p:grpSpPr>
          <a:xfrm>
            <a:off x="6840408" y="1808681"/>
            <a:ext cx="1586327" cy="371557"/>
            <a:chOff x="1247650" y="2075423"/>
            <a:chExt cx="6648477" cy="1557238"/>
          </a:xfrm>
        </p:grpSpPr>
        <p:sp>
          <p:nvSpPr>
            <p:cNvPr id="15266" name="Google Shape;15266;p89"/>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89"/>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9"/>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9"/>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9"/>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9"/>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89"/>
          <p:cNvGrpSpPr/>
          <p:nvPr/>
        </p:nvGrpSpPr>
        <p:grpSpPr>
          <a:xfrm>
            <a:off x="5271678" y="961870"/>
            <a:ext cx="1415601" cy="1648533"/>
            <a:chOff x="1839112" y="2209163"/>
            <a:chExt cx="1918159" cy="2233784"/>
          </a:xfrm>
        </p:grpSpPr>
        <p:sp>
          <p:nvSpPr>
            <p:cNvPr id="15273" name="Google Shape;15273;p89"/>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9"/>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9"/>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76" name="Google Shape;15276;p89"/>
            <p:cNvCxnSpPr>
              <a:stCxn id="15273" idx="6"/>
              <a:endCxn id="1527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5277" name="Google Shape;15277;p89"/>
            <p:cNvCxnSpPr>
              <a:stCxn id="15274" idx="4"/>
              <a:endCxn id="1527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5279" name="Google Shape;15279;p89"/>
            <p:cNvCxnSpPr>
              <a:stCxn id="15278" idx="6"/>
              <a:endCxn id="1527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5280" name="Google Shape;15280;p89"/>
            <p:cNvCxnSpPr>
              <a:stCxn id="15275" idx="4"/>
              <a:endCxn id="1528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5278" name="Google Shape;15278;p89"/>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9"/>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9"/>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83" name="Google Shape;15283;p89"/>
            <p:cNvCxnSpPr>
              <a:endCxn id="1528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5284" name="Google Shape;15284;p89"/>
          <p:cNvGrpSpPr/>
          <p:nvPr/>
        </p:nvGrpSpPr>
        <p:grpSpPr>
          <a:xfrm>
            <a:off x="3428944" y="979954"/>
            <a:ext cx="1637968" cy="154942"/>
            <a:chOff x="238125" y="2506075"/>
            <a:chExt cx="7115411" cy="673075"/>
          </a:xfrm>
        </p:grpSpPr>
        <p:sp>
          <p:nvSpPr>
            <p:cNvPr id="15285" name="Google Shape;15285;p89"/>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89"/>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7" name="Google Shape;15287;p89"/>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9"/>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9"/>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89"/>
          <p:cNvGrpSpPr/>
          <p:nvPr/>
        </p:nvGrpSpPr>
        <p:grpSpPr>
          <a:xfrm>
            <a:off x="1969680" y="1294672"/>
            <a:ext cx="1262932" cy="785408"/>
            <a:chOff x="548861" y="389676"/>
            <a:chExt cx="3843371" cy="2390163"/>
          </a:xfrm>
        </p:grpSpPr>
        <p:cxnSp>
          <p:nvCxnSpPr>
            <p:cNvPr id="15291" name="Google Shape;15291;p89"/>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292" name="Google Shape;15292;p89"/>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293" name="Google Shape;15293;p89"/>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294" name="Google Shape;15294;p89"/>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5295" name="Google Shape;15295;p89"/>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5296" name="Google Shape;15296;p89"/>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297" name="Google Shape;15297;p89"/>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298" name="Google Shape;15298;p89"/>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9"/>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9"/>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9"/>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9"/>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9"/>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4" name="Google Shape;15304;p89"/>
          <p:cNvGrpSpPr/>
          <p:nvPr/>
        </p:nvGrpSpPr>
        <p:grpSpPr>
          <a:xfrm>
            <a:off x="757812" y="2401550"/>
            <a:ext cx="1412054" cy="633562"/>
            <a:chOff x="1187400" y="2529299"/>
            <a:chExt cx="6769193" cy="2241903"/>
          </a:xfrm>
        </p:grpSpPr>
        <p:sp>
          <p:nvSpPr>
            <p:cNvPr id="15305" name="Google Shape;15305;p89"/>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306" name="Google Shape;15306;p89"/>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307" name="Google Shape;15307;p89"/>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308" name="Google Shape;15308;p89"/>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309" name="Google Shape;15309;p89"/>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310" name="Google Shape;15310;p89"/>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311" name="Google Shape;15311;p89"/>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5312" name="Google Shape;15312;p89"/>
            <p:cNvCxnSpPr>
              <a:stCxn id="15305" idx="2"/>
              <a:endCxn id="1530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313" name="Google Shape;15313;p89"/>
            <p:cNvCxnSpPr>
              <a:stCxn id="15307" idx="0"/>
              <a:endCxn id="1530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314" name="Google Shape;15314;p89"/>
            <p:cNvCxnSpPr>
              <a:stCxn id="15307" idx="2"/>
              <a:endCxn id="1530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315" name="Google Shape;15315;p89"/>
            <p:cNvCxnSpPr>
              <a:stCxn id="15308" idx="0"/>
              <a:endCxn id="1530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316" name="Google Shape;15316;p89"/>
            <p:cNvCxnSpPr>
              <a:stCxn id="15306" idx="2"/>
              <a:endCxn id="1531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317" name="Google Shape;15317;p89"/>
            <p:cNvCxnSpPr>
              <a:stCxn id="15310" idx="0"/>
              <a:endCxn id="1530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5318" name="Google Shape;15318;p89"/>
          <p:cNvGrpSpPr/>
          <p:nvPr/>
        </p:nvGrpSpPr>
        <p:grpSpPr>
          <a:xfrm>
            <a:off x="6844058" y="2894258"/>
            <a:ext cx="1579035" cy="540873"/>
            <a:chOff x="6895650" y="3126697"/>
            <a:chExt cx="1436662" cy="492105"/>
          </a:xfrm>
        </p:grpSpPr>
        <p:sp>
          <p:nvSpPr>
            <p:cNvPr id="15319" name="Google Shape;15319;p89"/>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0" name="Google Shape;15320;p89"/>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1" name="Google Shape;15321;p89"/>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9"/>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9"/>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4" name="Google Shape;15324;p89"/>
            <p:cNvGrpSpPr/>
            <p:nvPr/>
          </p:nvGrpSpPr>
          <p:grpSpPr>
            <a:xfrm>
              <a:off x="6995957" y="3335810"/>
              <a:ext cx="1230393" cy="71754"/>
              <a:chOff x="6995957" y="3287964"/>
              <a:chExt cx="1230393" cy="71754"/>
            </a:xfrm>
          </p:grpSpPr>
          <p:sp>
            <p:nvSpPr>
              <p:cNvPr id="15325" name="Google Shape;15325;p89"/>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9"/>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9"/>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9"/>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9"/>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30" name="Google Shape;15330;p89"/>
          <p:cNvGrpSpPr/>
          <p:nvPr/>
        </p:nvGrpSpPr>
        <p:grpSpPr>
          <a:xfrm>
            <a:off x="6842640" y="3531021"/>
            <a:ext cx="1581862" cy="650625"/>
            <a:chOff x="6777990" y="3710194"/>
            <a:chExt cx="1646915" cy="677382"/>
          </a:xfrm>
        </p:grpSpPr>
        <p:grpSp>
          <p:nvGrpSpPr>
            <p:cNvPr id="15331" name="Google Shape;15331;p89"/>
            <p:cNvGrpSpPr/>
            <p:nvPr/>
          </p:nvGrpSpPr>
          <p:grpSpPr>
            <a:xfrm>
              <a:off x="6777990" y="3874492"/>
              <a:ext cx="411129" cy="513083"/>
              <a:chOff x="6777990" y="3874492"/>
              <a:chExt cx="411129" cy="513083"/>
            </a:xfrm>
          </p:grpSpPr>
          <p:cxnSp>
            <p:nvCxnSpPr>
              <p:cNvPr id="15332" name="Google Shape;15332;p89"/>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333" name="Google Shape;15333;p89"/>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4" name="Google Shape;15334;p89"/>
            <p:cNvGrpSpPr/>
            <p:nvPr/>
          </p:nvGrpSpPr>
          <p:grpSpPr>
            <a:xfrm>
              <a:off x="7188425" y="3710194"/>
              <a:ext cx="411123" cy="520535"/>
              <a:chOff x="7188425" y="3710194"/>
              <a:chExt cx="411123" cy="520535"/>
            </a:xfrm>
          </p:grpSpPr>
          <p:cxnSp>
            <p:nvCxnSpPr>
              <p:cNvPr id="15335" name="Google Shape;15335;p89"/>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336" name="Google Shape;15336;p89"/>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7" name="Google Shape;15337;p89"/>
            <p:cNvGrpSpPr/>
            <p:nvPr/>
          </p:nvGrpSpPr>
          <p:grpSpPr>
            <a:xfrm>
              <a:off x="7603341" y="3874492"/>
              <a:ext cx="411474" cy="513083"/>
              <a:chOff x="7603341" y="3874492"/>
              <a:chExt cx="411474" cy="513083"/>
            </a:xfrm>
          </p:grpSpPr>
          <p:cxnSp>
            <p:nvCxnSpPr>
              <p:cNvPr id="15338" name="Google Shape;15338;p89"/>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339" name="Google Shape;15339;p89"/>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89"/>
            <p:cNvGrpSpPr/>
            <p:nvPr/>
          </p:nvGrpSpPr>
          <p:grpSpPr>
            <a:xfrm>
              <a:off x="8013776" y="3722847"/>
              <a:ext cx="411129" cy="507881"/>
              <a:chOff x="8013776" y="3722847"/>
              <a:chExt cx="411129" cy="507881"/>
            </a:xfrm>
          </p:grpSpPr>
          <p:cxnSp>
            <p:nvCxnSpPr>
              <p:cNvPr id="15341" name="Google Shape;15341;p89"/>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5342" name="Google Shape;15342;p89"/>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43" name="Google Shape;15343;p89"/>
          <p:cNvGrpSpPr/>
          <p:nvPr/>
        </p:nvGrpSpPr>
        <p:grpSpPr>
          <a:xfrm>
            <a:off x="5262155" y="2703861"/>
            <a:ext cx="1421889" cy="1020603"/>
            <a:chOff x="5190863" y="2824811"/>
            <a:chExt cx="1544860" cy="1108869"/>
          </a:xfrm>
        </p:grpSpPr>
        <p:grpSp>
          <p:nvGrpSpPr>
            <p:cNvPr id="15344" name="Google Shape;15344;p89"/>
            <p:cNvGrpSpPr/>
            <p:nvPr/>
          </p:nvGrpSpPr>
          <p:grpSpPr>
            <a:xfrm>
              <a:off x="5938695" y="3176919"/>
              <a:ext cx="685761" cy="404739"/>
              <a:chOff x="5938695" y="3176919"/>
              <a:chExt cx="685761" cy="404739"/>
            </a:xfrm>
          </p:grpSpPr>
          <p:grpSp>
            <p:nvGrpSpPr>
              <p:cNvPr id="15345" name="Google Shape;15345;p89"/>
              <p:cNvGrpSpPr/>
              <p:nvPr/>
            </p:nvGrpSpPr>
            <p:grpSpPr>
              <a:xfrm>
                <a:off x="5938695" y="3176919"/>
                <a:ext cx="685761" cy="404739"/>
                <a:chOff x="5938695" y="3176919"/>
                <a:chExt cx="685761" cy="404739"/>
              </a:xfrm>
            </p:grpSpPr>
            <p:sp>
              <p:nvSpPr>
                <p:cNvPr id="15346" name="Google Shape;15346;p89"/>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9"/>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8" name="Google Shape;15348;p89"/>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9" name="Google Shape;15349;p89"/>
            <p:cNvGrpSpPr/>
            <p:nvPr/>
          </p:nvGrpSpPr>
          <p:grpSpPr>
            <a:xfrm>
              <a:off x="5305233" y="3176835"/>
              <a:ext cx="685971" cy="404655"/>
              <a:chOff x="5305233" y="3176835"/>
              <a:chExt cx="685971" cy="404655"/>
            </a:xfrm>
          </p:grpSpPr>
          <p:grpSp>
            <p:nvGrpSpPr>
              <p:cNvPr id="15350" name="Google Shape;15350;p89"/>
              <p:cNvGrpSpPr/>
              <p:nvPr/>
            </p:nvGrpSpPr>
            <p:grpSpPr>
              <a:xfrm>
                <a:off x="5305233" y="3176835"/>
                <a:ext cx="685971" cy="404655"/>
                <a:chOff x="5305233" y="3176835"/>
                <a:chExt cx="685971" cy="404655"/>
              </a:xfrm>
            </p:grpSpPr>
            <p:sp>
              <p:nvSpPr>
                <p:cNvPr id="15351" name="Google Shape;15351;p89"/>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9"/>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3" name="Google Shape;15353;p89"/>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4" name="Google Shape;15354;p89"/>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55" name="Google Shape;15355;p89"/>
            <p:cNvGrpSpPr/>
            <p:nvPr/>
          </p:nvGrpSpPr>
          <p:grpSpPr>
            <a:xfrm>
              <a:off x="5657361" y="2824811"/>
              <a:ext cx="1078361" cy="404655"/>
              <a:chOff x="5657361" y="2824811"/>
              <a:chExt cx="1078361" cy="404655"/>
            </a:xfrm>
          </p:grpSpPr>
          <p:grpSp>
            <p:nvGrpSpPr>
              <p:cNvPr id="15356" name="Google Shape;15356;p89"/>
              <p:cNvGrpSpPr/>
              <p:nvPr/>
            </p:nvGrpSpPr>
            <p:grpSpPr>
              <a:xfrm>
                <a:off x="5657361" y="2824811"/>
                <a:ext cx="1078361" cy="404655"/>
                <a:chOff x="5657361" y="2824811"/>
                <a:chExt cx="1078361" cy="404655"/>
              </a:xfrm>
            </p:grpSpPr>
            <p:grpSp>
              <p:nvGrpSpPr>
                <p:cNvPr id="15357" name="Google Shape;15357;p89"/>
                <p:cNvGrpSpPr/>
                <p:nvPr/>
              </p:nvGrpSpPr>
              <p:grpSpPr>
                <a:xfrm>
                  <a:off x="5938485" y="2824811"/>
                  <a:ext cx="797237" cy="404655"/>
                  <a:chOff x="5938485" y="2824811"/>
                  <a:chExt cx="797237" cy="404655"/>
                </a:xfrm>
              </p:grpSpPr>
              <p:sp>
                <p:nvSpPr>
                  <p:cNvPr id="15358" name="Google Shape;15358;p89"/>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9"/>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0" name="Google Shape;15360;p89"/>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1" name="Google Shape;15361;p89"/>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2" name="Google Shape;15362;p89"/>
            <p:cNvGrpSpPr/>
            <p:nvPr/>
          </p:nvGrpSpPr>
          <p:grpSpPr>
            <a:xfrm>
              <a:off x="5190863" y="3528942"/>
              <a:ext cx="1078026" cy="404739"/>
              <a:chOff x="5190863" y="3528942"/>
              <a:chExt cx="1078026" cy="404739"/>
            </a:xfrm>
          </p:grpSpPr>
          <p:sp>
            <p:nvSpPr>
              <p:cNvPr id="15363" name="Google Shape;15363;p89"/>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64" name="Google Shape;15364;p89"/>
              <p:cNvGrpSpPr/>
              <p:nvPr/>
            </p:nvGrpSpPr>
            <p:grpSpPr>
              <a:xfrm>
                <a:off x="5190863" y="3528942"/>
                <a:ext cx="1078026" cy="404739"/>
                <a:chOff x="5190863" y="3528942"/>
                <a:chExt cx="1078026" cy="404739"/>
              </a:xfrm>
            </p:grpSpPr>
            <p:sp>
              <p:nvSpPr>
                <p:cNvPr id="15365" name="Google Shape;15365;p89"/>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9"/>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367" name="Google Shape;15367;p89"/>
          <p:cNvGrpSpPr/>
          <p:nvPr/>
        </p:nvGrpSpPr>
        <p:grpSpPr>
          <a:xfrm>
            <a:off x="728162" y="1268329"/>
            <a:ext cx="1086719" cy="879487"/>
            <a:chOff x="803162" y="1474292"/>
            <a:chExt cx="1086719" cy="879487"/>
          </a:xfrm>
        </p:grpSpPr>
        <p:grpSp>
          <p:nvGrpSpPr>
            <p:cNvPr id="15368" name="Google Shape;15368;p89"/>
            <p:cNvGrpSpPr/>
            <p:nvPr/>
          </p:nvGrpSpPr>
          <p:grpSpPr>
            <a:xfrm>
              <a:off x="803162" y="1625948"/>
              <a:ext cx="445856" cy="576579"/>
              <a:chOff x="803162" y="1625948"/>
              <a:chExt cx="445856" cy="576579"/>
            </a:xfrm>
          </p:grpSpPr>
          <p:sp>
            <p:nvSpPr>
              <p:cNvPr id="15369" name="Google Shape;15369;p89"/>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0" name="Google Shape;15370;p89"/>
              <p:cNvGrpSpPr/>
              <p:nvPr/>
            </p:nvGrpSpPr>
            <p:grpSpPr>
              <a:xfrm>
                <a:off x="1056023" y="1625948"/>
                <a:ext cx="192995" cy="576579"/>
                <a:chOff x="1056023" y="1625948"/>
                <a:chExt cx="192995" cy="576579"/>
              </a:xfrm>
            </p:grpSpPr>
            <p:sp>
              <p:nvSpPr>
                <p:cNvPr id="15371" name="Google Shape;15371;p89"/>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2" name="Google Shape;15372;p89"/>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9"/>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9"/>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9"/>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76" name="Google Shape;15376;p89"/>
            <p:cNvGrpSpPr/>
            <p:nvPr/>
          </p:nvGrpSpPr>
          <p:grpSpPr>
            <a:xfrm>
              <a:off x="1371406" y="1474292"/>
              <a:ext cx="518475" cy="879487"/>
              <a:chOff x="1398231" y="1474292"/>
              <a:chExt cx="518475" cy="879487"/>
            </a:xfrm>
          </p:grpSpPr>
          <p:grpSp>
            <p:nvGrpSpPr>
              <p:cNvPr id="15377" name="Google Shape;15377;p89"/>
              <p:cNvGrpSpPr/>
              <p:nvPr/>
            </p:nvGrpSpPr>
            <p:grpSpPr>
              <a:xfrm>
                <a:off x="1398231" y="1474292"/>
                <a:ext cx="518475" cy="341643"/>
                <a:chOff x="1398231" y="1474292"/>
                <a:chExt cx="518475" cy="341643"/>
              </a:xfrm>
            </p:grpSpPr>
            <p:sp>
              <p:nvSpPr>
                <p:cNvPr id="15378" name="Google Shape;15378;p89"/>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79" name="Google Shape;15379;p89"/>
                <p:cNvGrpSpPr/>
                <p:nvPr/>
              </p:nvGrpSpPr>
              <p:grpSpPr>
                <a:xfrm>
                  <a:off x="1616453" y="1474292"/>
                  <a:ext cx="300253" cy="341643"/>
                  <a:chOff x="1616453" y="1475379"/>
                  <a:chExt cx="300253" cy="341643"/>
                </a:xfrm>
              </p:grpSpPr>
              <p:sp>
                <p:nvSpPr>
                  <p:cNvPr id="15380" name="Google Shape;15380;p89"/>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9"/>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9"/>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9"/>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9"/>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89"/>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89"/>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87" name="Google Shape;15387;p89"/>
                  <p:cNvGrpSpPr/>
                  <p:nvPr/>
                </p:nvGrpSpPr>
                <p:grpSpPr>
                  <a:xfrm>
                    <a:off x="1839639" y="1475379"/>
                    <a:ext cx="77067" cy="341643"/>
                    <a:chOff x="1839639" y="1475379"/>
                    <a:chExt cx="77067" cy="341643"/>
                  </a:xfrm>
                </p:grpSpPr>
                <p:sp>
                  <p:nvSpPr>
                    <p:cNvPr id="15388" name="Google Shape;15388;p89"/>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9"/>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390" name="Google Shape;15390;p89"/>
              <p:cNvGrpSpPr/>
              <p:nvPr/>
            </p:nvGrpSpPr>
            <p:grpSpPr>
              <a:xfrm>
                <a:off x="1398451" y="2012951"/>
                <a:ext cx="518255" cy="340828"/>
                <a:chOff x="1398451" y="2012951"/>
                <a:chExt cx="518255" cy="340828"/>
              </a:xfrm>
            </p:grpSpPr>
            <p:sp>
              <p:nvSpPr>
                <p:cNvPr id="15391" name="Google Shape;15391;p89"/>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92" name="Google Shape;15392;p89"/>
                <p:cNvGrpSpPr/>
                <p:nvPr/>
              </p:nvGrpSpPr>
              <p:grpSpPr>
                <a:xfrm>
                  <a:off x="1616453" y="2012951"/>
                  <a:ext cx="300253" cy="340828"/>
                  <a:chOff x="1616453" y="2013538"/>
                  <a:chExt cx="300253" cy="340828"/>
                </a:xfrm>
              </p:grpSpPr>
              <p:sp>
                <p:nvSpPr>
                  <p:cNvPr id="15393" name="Google Shape;15393;p89"/>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9"/>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9"/>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9"/>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9"/>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9"/>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9"/>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00" name="Google Shape;15400;p89"/>
                  <p:cNvGrpSpPr/>
                  <p:nvPr/>
                </p:nvGrpSpPr>
                <p:grpSpPr>
                  <a:xfrm>
                    <a:off x="1839639" y="2013538"/>
                    <a:ext cx="77067" cy="340828"/>
                    <a:chOff x="1839639" y="2013538"/>
                    <a:chExt cx="77067" cy="340828"/>
                  </a:xfrm>
                </p:grpSpPr>
                <p:sp>
                  <p:nvSpPr>
                    <p:cNvPr id="15401" name="Google Shape;15401;p89"/>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9"/>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5403" name="Google Shape;15403;p89"/>
          <p:cNvGrpSpPr/>
          <p:nvPr/>
        </p:nvGrpSpPr>
        <p:grpSpPr>
          <a:xfrm>
            <a:off x="724986" y="3399516"/>
            <a:ext cx="1368681" cy="682918"/>
            <a:chOff x="724986" y="3605478"/>
            <a:chExt cx="1368681" cy="682918"/>
          </a:xfrm>
        </p:grpSpPr>
        <p:grpSp>
          <p:nvGrpSpPr>
            <p:cNvPr id="15404" name="Google Shape;15404;p89"/>
            <p:cNvGrpSpPr/>
            <p:nvPr/>
          </p:nvGrpSpPr>
          <p:grpSpPr>
            <a:xfrm>
              <a:off x="1289102" y="3823629"/>
              <a:ext cx="240442" cy="250435"/>
              <a:chOff x="-165066" y="3843615"/>
              <a:chExt cx="221259" cy="230455"/>
            </a:xfrm>
          </p:grpSpPr>
          <p:sp>
            <p:nvSpPr>
              <p:cNvPr id="15405" name="Google Shape;15405;p89"/>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9"/>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9"/>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9"/>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9"/>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9"/>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9"/>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9"/>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9"/>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89"/>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89"/>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9"/>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9"/>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9"/>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9"/>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9"/>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9"/>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9"/>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9"/>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9"/>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89"/>
            <p:cNvGrpSpPr/>
            <p:nvPr/>
          </p:nvGrpSpPr>
          <p:grpSpPr>
            <a:xfrm>
              <a:off x="724986" y="3605478"/>
              <a:ext cx="1368681" cy="682918"/>
              <a:chOff x="724986" y="3605478"/>
              <a:chExt cx="1368681" cy="682918"/>
            </a:xfrm>
          </p:grpSpPr>
          <p:grpSp>
            <p:nvGrpSpPr>
              <p:cNvPr id="15426" name="Google Shape;15426;p89"/>
              <p:cNvGrpSpPr/>
              <p:nvPr/>
            </p:nvGrpSpPr>
            <p:grpSpPr>
              <a:xfrm>
                <a:off x="1498221" y="4047614"/>
                <a:ext cx="529172" cy="240783"/>
                <a:chOff x="1498221" y="4047614"/>
                <a:chExt cx="529172" cy="240783"/>
              </a:xfrm>
            </p:grpSpPr>
            <p:grpSp>
              <p:nvGrpSpPr>
                <p:cNvPr id="15427" name="Google Shape;15427;p89"/>
                <p:cNvGrpSpPr/>
                <p:nvPr/>
              </p:nvGrpSpPr>
              <p:grpSpPr>
                <a:xfrm>
                  <a:off x="1826655" y="4224370"/>
                  <a:ext cx="200738" cy="25631"/>
                  <a:chOff x="1826655" y="4224370"/>
                  <a:chExt cx="200738" cy="25631"/>
                </a:xfrm>
              </p:grpSpPr>
              <p:sp>
                <p:nvSpPr>
                  <p:cNvPr id="15428" name="Google Shape;15428;p89"/>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9"/>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0" name="Google Shape;15430;p89"/>
                <p:cNvGrpSpPr/>
                <p:nvPr/>
              </p:nvGrpSpPr>
              <p:grpSpPr>
                <a:xfrm>
                  <a:off x="1498221" y="4047614"/>
                  <a:ext cx="328444" cy="240783"/>
                  <a:chOff x="1498221" y="4047614"/>
                  <a:chExt cx="328444" cy="240783"/>
                </a:xfrm>
              </p:grpSpPr>
              <p:sp>
                <p:nvSpPr>
                  <p:cNvPr id="15431" name="Google Shape;15431;p89"/>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32" name="Google Shape;15432;p89"/>
                  <p:cNvGrpSpPr/>
                  <p:nvPr/>
                </p:nvGrpSpPr>
                <p:grpSpPr>
                  <a:xfrm>
                    <a:off x="1498221" y="4047614"/>
                    <a:ext cx="150566" cy="190416"/>
                    <a:chOff x="1498221" y="4047614"/>
                    <a:chExt cx="150566" cy="190416"/>
                  </a:xfrm>
                </p:grpSpPr>
                <p:sp>
                  <p:nvSpPr>
                    <p:cNvPr id="15433" name="Google Shape;15433;p89"/>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9"/>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435" name="Google Shape;15435;p89"/>
              <p:cNvGrpSpPr/>
              <p:nvPr/>
            </p:nvGrpSpPr>
            <p:grpSpPr>
              <a:xfrm>
                <a:off x="1560718" y="3800594"/>
                <a:ext cx="532948" cy="302090"/>
                <a:chOff x="1560718" y="3800594"/>
                <a:chExt cx="532948" cy="302090"/>
              </a:xfrm>
            </p:grpSpPr>
            <p:grpSp>
              <p:nvGrpSpPr>
                <p:cNvPr id="15436" name="Google Shape;15436;p89"/>
                <p:cNvGrpSpPr/>
                <p:nvPr/>
              </p:nvGrpSpPr>
              <p:grpSpPr>
                <a:xfrm>
                  <a:off x="1912179" y="3827344"/>
                  <a:ext cx="181487" cy="25631"/>
                  <a:chOff x="1912179" y="3827344"/>
                  <a:chExt cx="181487" cy="25631"/>
                </a:xfrm>
              </p:grpSpPr>
              <p:sp>
                <p:nvSpPr>
                  <p:cNvPr id="15437" name="Google Shape;15437;p89"/>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9"/>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9" name="Google Shape;15439;p89"/>
                <p:cNvGrpSpPr/>
                <p:nvPr/>
              </p:nvGrpSpPr>
              <p:grpSpPr>
                <a:xfrm>
                  <a:off x="1912179" y="4044505"/>
                  <a:ext cx="181487" cy="25622"/>
                  <a:chOff x="1912179" y="4044506"/>
                  <a:chExt cx="181487" cy="25622"/>
                </a:xfrm>
              </p:grpSpPr>
              <p:sp>
                <p:nvSpPr>
                  <p:cNvPr id="15440" name="Google Shape;15440;p89"/>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9"/>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2" name="Google Shape;15442;p89"/>
                <p:cNvGrpSpPr/>
                <p:nvPr/>
              </p:nvGrpSpPr>
              <p:grpSpPr>
                <a:xfrm>
                  <a:off x="1560718" y="3800594"/>
                  <a:ext cx="351472" cy="302090"/>
                  <a:chOff x="1560718" y="3800594"/>
                  <a:chExt cx="351472" cy="302090"/>
                </a:xfrm>
              </p:grpSpPr>
              <p:grpSp>
                <p:nvGrpSpPr>
                  <p:cNvPr id="15443" name="Google Shape;15443;p89"/>
                  <p:cNvGrpSpPr/>
                  <p:nvPr/>
                </p:nvGrpSpPr>
                <p:grpSpPr>
                  <a:xfrm>
                    <a:off x="1560718" y="3842857"/>
                    <a:ext cx="173586" cy="217131"/>
                    <a:chOff x="1560718" y="3842857"/>
                    <a:chExt cx="173586" cy="217131"/>
                  </a:xfrm>
                </p:grpSpPr>
                <p:sp>
                  <p:nvSpPr>
                    <p:cNvPr id="15444" name="Google Shape;15444;p89"/>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9"/>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9"/>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7" name="Google Shape;15447;p89"/>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89"/>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449" name="Google Shape;15449;p89"/>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50" name="Google Shape;15450;p89"/>
              <p:cNvGrpSpPr/>
              <p:nvPr/>
            </p:nvGrpSpPr>
            <p:grpSpPr>
              <a:xfrm>
                <a:off x="785350" y="3605478"/>
                <a:ext cx="535311" cy="249245"/>
                <a:chOff x="785350" y="3605478"/>
                <a:chExt cx="535311" cy="249245"/>
              </a:xfrm>
            </p:grpSpPr>
            <p:grpSp>
              <p:nvGrpSpPr>
                <p:cNvPr id="15451" name="Google Shape;15451;p89"/>
                <p:cNvGrpSpPr/>
                <p:nvPr/>
              </p:nvGrpSpPr>
              <p:grpSpPr>
                <a:xfrm>
                  <a:off x="785350" y="3605478"/>
                  <a:ext cx="376191" cy="102736"/>
                  <a:chOff x="785350" y="3605478"/>
                  <a:chExt cx="376191" cy="102736"/>
                </a:xfrm>
              </p:grpSpPr>
              <p:sp>
                <p:nvSpPr>
                  <p:cNvPr id="15452" name="Google Shape;15452;p89"/>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9"/>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9"/>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5" name="Google Shape;15455;p89"/>
                <p:cNvGrpSpPr/>
                <p:nvPr/>
              </p:nvGrpSpPr>
              <p:grpSpPr>
                <a:xfrm>
                  <a:off x="1161530" y="3655851"/>
                  <a:ext cx="159131" cy="198872"/>
                  <a:chOff x="1161530" y="3655851"/>
                  <a:chExt cx="159131" cy="198872"/>
                </a:xfrm>
              </p:grpSpPr>
              <p:sp>
                <p:nvSpPr>
                  <p:cNvPr id="15456" name="Google Shape;15456;p89"/>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9"/>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58" name="Google Shape;15458;p89"/>
              <p:cNvGrpSpPr/>
              <p:nvPr/>
            </p:nvGrpSpPr>
            <p:grpSpPr>
              <a:xfrm>
                <a:off x="785350" y="4047614"/>
                <a:ext cx="535311" cy="240783"/>
                <a:chOff x="785350" y="4047614"/>
                <a:chExt cx="535311" cy="240783"/>
              </a:xfrm>
            </p:grpSpPr>
            <p:grpSp>
              <p:nvGrpSpPr>
                <p:cNvPr id="15459" name="Google Shape;15459;p89"/>
                <p:cNvGrpSpPr/>
                <p:nvPr/>
              </p:nvGrpSpPr>
              <p:grpSpPr>
                <a:xfrm>
                  <a:off x="1161636" y="4047614"/>
                  <a:ext cx="159025" cy="190415"/>
                  <a:chOff x="1161636" y="4047614"/>
                  <a:chExt cx="159025" cy="190415"/>
                </a:xfrm>
              </p:grpSpPr>
              <p:sp>
                <p:nvSpPr>
                  <p:cNvPr id="15460" name="Google Shape;15460;p89"/>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9"/>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2" name="Google Shape;15462;p89"/>
                <p:cNvGrpSpPr/>
                <p:nvPr/>
              </p:nvGrpSpPr>
              <p:grpSpPr>
                <a:xfrm>
                  <a:off x="785350" y="4185661"/>
                  <a:ext cx="376191" cy="102736"/>
                  <a:chOff x="785350" y="4185661"/>
                  <a:chExt cx="376191" cy="102736"/>
                </a:xfrm>
              </p:grpSpPr>
              <p:sp>
                <p:nvSpPr>
                  <p:cNvPr id="15463" name="Google Shape;15463;p89"/>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9"/>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9"/>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66" name="Google Shape;15466;p89"/>
              <p:cNvGrpSpPr/>
              <p:nvPr/>
            </p:nvGrpSpPr>
            <p:grpSpPr>
              <a:xfrm>
                <a:off x="1501054" y="3605478"/>
                <a:ext cx="526340" cy="249240"/>
                <a:chOff x="1501054" y="3605478"/>
                <a:chExt cx="526340" cy="249240"/>
              </a:xfrm>
            </p:grpSpPr>
            <p:grpSp>
              <p:nvGrpSpPr>
                <p:cNvPr id="15467" name="Google Shape;15467;p89"/>
                <p:cNvGrpSpPr/>
                <p:nvPr/>
              </p:nvGrpSpPr>
              <p:grpSpPr>
                <a:xfrm>
                  <a:off x="1834208" y="3643867"/>
                  <a:ext cx="193185" cy="25622"/>
                  <a:chOff x="1834208" y="3643867"/>
                  <a:chExt cx="193185" cy="25622"/>
                </a:xfrm>
              </p:grpSpPr>
              <p:sp>
                <p:nvSpPr>
                  <p:cNvPr id="15468" name="Google Shape;15468;p89"/>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9"/>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0" name="Google Shape;15470;p89"/>
                <p:cNvGrpSpPr/>
                <p:nvPr/>
              </p:nvGrpSpPr>
              <p:grpSpPr>
                <a:xfrm>
                  <a:off x="1501054" y="3605478"/>
                  <a:ext cx="333165" cy="249240"/>
                  <a:chOff x="1501054" y="3605478"/>
                  <a:chExt cx="333165" cy="249240"/>
                </a:xfrm>
              </p:grpSpPr>
              <p:sp>
                <p:nvSpPr>
                  <p:cNvPr id="15471" name="Google Shape;15471;p89"/>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472" name="Google Shape;15472;p89"/>
                  <p:cNvGrpSpPr/>
                  <p:nvPr/>
                </p:nvGrpSpPr>
                <p:grpSpPr>
                  <a:xfrm>
                    <a:off x="1501054" y="3655851"/>
                    <a:ext cx="155286" cy="198867"/>
                    <a:chOff x="1501054" y="3655851"/>
                    <a:chExt cx="155286" cy="198867"/>
                  </a:xfrm>
                </p:grpSpPr>
                <p:sp>
                  <p:nvSpPr>
                    <p:cNvPr id="15473" name="Google Shape;15473;p89"/>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9"/>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475" name="Google Shape;15475;p89"/>
              <p:cNvGrpSpPr/>
              <p:nvPr/>
            </p:nvGrpSpPr>
            <p:grpSpPr>
              <a:xfrm>
                <a:off x="724986" y="3800594"/>
                <a:ext cx="532950" cy="302090"/>
                <a:chOff x="724986" y="3800594"/>
                <a:chExt cx="532950" cy="302090"/>
              </a:xfrm>
            </p:grpSpPr>
            <p:grpSp>
              <p:nvGrpSpPr>
                <p:cNvPr id="15476" name="Google Shape;15476;p89"/>
                <p:cNvGrpSpPr/>
                <p:nvPr/>
              </p:nvGrpSpPr>
              <p:grpSpPr>
                <a:xfrm>
                  <a:off x="724986" y="4044367"/>
                  <a:ext cx="181314" cy="25626"/>
                  <a:chOff x="724986" y="4044367"/>
                  <a:chExt cx="181314" cy="25626"/>
                </a:xfrm>
              </p:grpSpPr>
              <p:sp>
                <p:nvSpPr>
                  <p:cNvPr id="15477" name="Google Shape;15477;p89"/>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9"/>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9" name="Google Shape;15479;p89"/>
                <p:cNvGrpSpPr/>
                <p:nvPr/>
              </p:nvGrpSpPr>
              <p:grpSpPr>
                <a:xfrm>
                  <a:off x="906290" y="3800594"/>
                  <a:ext cx="351646" cy="302090"/>
                  <a:chOff x="906290" y="3800594"/>
                  <a:chExt cx="351646" cy="302090"/>
                </a:xfrm>
              </p:grpSpPr>
              <p:grpSp>
                <p:nvGrpSpPr>
                  <p:cNvPr id="15480" name="Google Shape;15480;p89"/>
                  <p:cNvGrpSpPr/>
                  <p:nvPr/>
                </p:nvGrpSpPr>
                <p:grpSpPr>
                  <a:xfrm>
                    <a:off x="1084172" y="3842857"/>
                    <a:ext cx="173764" cy="217131"/>
                    <a:chOff x="1084172" y="3842857"/>
                    <a:chExt cx="173764" cy="217131"/>
                  </a:xfrm>
                </p:grpSpPr>
                <p:grpSp>
                  <p:nvGrpSpPr>
                    <p:cNvPr id="15481" name="Google Shape;15481;p89"/>
                    <p:cNvGrpSpPr/>
                    <p:nvPr/>
                  </p:nvGrpSpPr>
                  <p:grpSpPr>
                    <a:xfrm>
                      <a:off x="1156862" y="3936509"/>
                      <a:ext cx="101073" cy="25622"/>
                      <a:chOff x="1156862" y="3936509"/>
                      <a:chExt cx="101073" cy="25622"/>
                    </a:xfrm>
                  </p:grpSpPr>
                  <p:sp>
                    <p:nvSpPr>
                      <p:cNvPr id="15482" name="Google Shape;15482;p89"/>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9"/>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4" name="Google Shape;15484;p89"/>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5" name="Google Shape;15485;p89"/>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9"/>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7" name="Google Shape;15487;p89"/>
                <p:cNvGrpSpPr/>
                <p:nvPr/>
              </p:nvGrpSpPr>
              <p:grpSpPr>
                <a:xfrm>
                  <a:off x="724986" y="3830189"/>
                  <a:ext cx="189533" cy="25626"/>
                  <a:chOff x="724986" y="3830189"/>
                  <a:chExt cx="189533" cy="25626"/>
                </a:xfrm>
              </p:grpSpPr>
              <p:sp>
                <p:nvSpPr>
                  <p:cNvPr id="15488" name="Google Shape;15488;p89"/>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9"/>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5490" name="Google Shape;15490;p89"/>
          <p:cNvGrpSpPr/>
          <p:nvPr/>
        </p:nvGrpSpPr>
        <p:grpSpPr>
          <a:xfrm>
            <a:off x="2253298" y="2249677"/>
            <a:ext cx="948701" cy="935378"/>
            <a:chOff x="2253298" y="2428317"/>
            <a:chExt cx="948701" cy="935378"/>
          </a:xfrm>
        </p:grpSpPr>
        <p:sp>
          <p:nvSpPr>
            <p:cNvPr id="15491" name="Google Shape;15491;p89"/>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9"/>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9"/>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9"/>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9"/>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89"/>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89"/>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9"/>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9"/>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9"/>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9"/>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9"/>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9"/>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9"/>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9"/>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9"/>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9"/>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9"/>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9"/>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9"/>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9"/>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9"/>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9"/>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9"/>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9"/>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9"/>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9"/>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9"/>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9"/>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9"/>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9"/>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9"/>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9"/>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527" name="Shape 15527"/>
        <p:cNvGrpSpPr/>
        <p:nvPr/>
      </p:nvGrpSpPr>
      <p:grpSpPr>
        <a:xfrm>
          <a:off x="0" y="0"/>
          <a:ext cx="0" cy="0"/>
          <a:chOff x="0" y="0"/>
          <a:chExt cx="0" cy="0"/>
        </a:xfrm>
      </p:grpSpPr>
      <p:grpSp>
        <p:nvGrpSpPr>
          <p:cNvPr id="15528" name="Google Shape;15528;p90"/>
          <p:cNvGrpSpPr/>
          <p:nvPr/>
        </p:nvGrpSpPr>
        <p:grpSpPr>
          <a:xfrm>
            <a:off x="3339744" y="952977"/>
            <a:ext cx="2363393" cy="1017867"/>
            <a:chOff x="3292400" y="1219146"/>
            <a:chExt cx="2615240" cy="1110239"/>
          </a:xfrm>
        </p:grpSpPr>
        <p:sp>
          <p:nvSpPr>
            <p:cNvPr id="15529" name="Google Shape;15529;p90"/>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5530" name="Google Shape;15530;p90"/>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31" name="Google Shape;15531;p90"/>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5532" name="Google Shape;15532;p90"/>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5533" name="Google Shape;15533;p90"/>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5534" name="Google Shape;15534;p90"/>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5535" name="Google Shape;15535;p90"/>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5536" name="Google Shape;15536;p90"/>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5537" name="Google Shape;15537;p90"/>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5538" name="Google Shape;15538;p90"/>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5539" name="Google Shape;15539;p90"/>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540" name="Google Shape;15540;p90"/>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5541" name="Google Shape;15541;p90"/>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542" name="Google Shape;15542;p90"/>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5543" name="Google Shape;15543;p90"/>
            <p:cNvGrpSpPr/>
            <p:nvPr/>
          </p:nvGrpSpPr>
          <p:grpSpPr>
            <a:xfrm>
              <a:off x="3748438" y="1378608"/>
              <a:ext cx="2159202" cy="903971"/>
              <a:chOff x="1683525" y="2179850"/>
              <a:chExt cx="4519050" cy="2134525"/>
            </a:xfrm>
          </p:grpSpPr>
          <p:sp>
            <p:nvSpPr>
              <p:cNvPr id="15544" name="Google Shape;15544;p90"/>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45" name="Google Shape;15545;p90"/>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46" name="Google Shape;15546;p90"/>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47" name="Google Shape;15547;p90"/>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48" name="Google Shape;15548;p90"/>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49" name="Google Shape;15549;p90"/>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50" name="Google Shape;15550;p90"/>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51" name="Google Shape;15551;p90"/>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52" name="Google Shape;15552;p90"/>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53" name="Google Shape;15553;p90"/>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54" name="Google Shape;15554;p90"/>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555" name="Google Shape;15555;p90"/>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5556" name="Google Shape;15556;p90"/>
          <p:cNvGraphicFramePr/>
          <p:nvPr/>
        </p:nvGraphicFramePr>
        <p:xfrm>
          <a:off x="5935838" y="2130450"/>
          <a:ext cx="3000000" cy="3000000"/>
        </p:xfrm>
        <a:graphic>
          <a:graphicData uri="http://schemas.openxmlformats.org/drawingml/2006/table">
            <a:tbl>
              <a:tblPr>
                <a:noFill/>
                <a:tableStyleId>{2099C6C3-BD77-4E15-A64A-7383CF450EFC}</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5557" name="Google Shape;15557;p90"/>
          <p:cNvGrpSpPr/>
          <p:nvPr/>
        </p:nvGrpSpPr>
        <p:grpSpPr>
          <a:xfrm>
            <a:off x="5913087" y="3189047"/>
            <a:ext cx="2519825" cy="1001454"/>
            <a:chOff x="1906114" y="789980"/>
            <a:chExt cx="1487676" cy="606868"/>
          </a:xfrm>
        </p:grpSpPr>
        <p:cxnSp>
          <p:nvCxnSpPr>
            <p:cNvPr id="15558" name="Google Shape;15558;p90"/>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559" name="Google Shape;15559;p90"/>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560" name="Google Shape;15560;p90"/>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5561" name="Google Shape;15561;p90"/>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5562" name="Google Shape;15562;p90"/>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5563" name="Google Shape;15563;p90"/>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5564" name="Google Shape;15564;p90"/>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5565" name="Google Shape;15565;p90"/>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90"/>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90"/>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90"/>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90"/>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90"/>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90"/>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5572" name="Google Shape;15572;p90"/>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5573" name="Google Shape;15573;p90"/>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5574" name="Google Shape;15574;p90"/>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5" name="Google Shape;15575;p90"/>
          <p:cNvGrpSpPr/>
          <p:nvPr/>
        </p:nvGrpSpPr>
        <p:grpSpPr>
          <a:xfrm>
            <a:off x="712562" y="998005"/>
            <a:ext cx="2394370" cy="976502"/>
            <a:chOff x="749309" y="1112739"/>
            <a:chExt cx="2371603" cy="976502"/>
          </a:xfrm>
        </p:grpSpPr>
        <p:sp>
          <p:nvSpPr>
            <p:cNvPr id="15576" name="Google Shape;15576;p90"/>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90"/>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90"/>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90"/>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90"/>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90"/>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90"/>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90"/>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90"/>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90"/>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90"/>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90"/>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90"/>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90"/>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90"/>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90"/>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90"/>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90"/>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90"/>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90"/>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90"/>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90"/>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90"/>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90"/>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90"/>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90"/>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90"/>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90"/>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90"/>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90"/>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90"/>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90"/>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5608" name="Google Shape;15608;p90"/>
          <p:cNvGraphicFramePr/>
          <p:nvPr/>
        </p:nvGraphicFramePr>
        <p:xfrm>
          <a:off x="5935863" y="996300"/>
          <a:ext cx="3000000" cy="3000000"/>
        </p:xfrm>
        <a:graphic>
          <a:graphicData uri="http://schemas.openxmlformats.org/drawingml/2006/table">
            <a:tbl>
              <a:tblPr>
                <a:noFill/>
                <a:tableStyleId>{2099C6C3-BD77-4E15-A64A-7383CF450EFC}</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5609" name="Google Shape;15609;p90"/>
          <p:cNvGraphicFramePr/>
          <p:nvPr/>
        </p:nvGraphicFramePr>
        <p:xfrm>
          <a:off x="3342575" y="2130450"/>
          <a:ext cx="3000000" cy="3000000"/>
        </p:xfrm>
        <a:graphic>
          <a:graphicData uri="http://schemas.openxmlformats.org/drawingml/2006/table">
            <a:tbl>
              <a:tblPr>
                <a:noFill/>
                <a:tableStyleId>{2099C6C3-BD77-4E15-A64A-7383CF450EFC}</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5610" name="Google Shape;15610;p90"/>
          <p:cNvGrpSpPr/>
          <p:nvPr/>
        </p:nvGrpSpPr>
        <p:grpSpPr>
          <a:xfrm>
            <a:off x="4086504" y="2517093"/>
            <a:ext cx="1517436" cy="74460"/>
            <a:chOff x="3980086" y="2804397"/>
            <a:chExt cx="1227600" cy="66900"/>
          </a:xfrm>
        </p:grpSpPr>
        <p:sp>
          <p:nvSpPr>
            <p:cNvPr id="15611" name="Google Shape;15611;p9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9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3" name="Google Shape;15613;p90"/>
          <p:cNvGrpSpPr/>
          <p:nvPr/>
        </p:nvGrpSpPr>
        <p:grpSpPr>
          <a:xfrm>
            <a:off x="4711569" y="2809680"/>
            <a:ext cx="892956" cy="74460"/>
            <a:chOff x="3980086" y="2804397"/>
            <a:chExt cx="1227600" cy="66900"/>
          </a:xfrm>
        </p:grpSpPr>
        <p:sp>
          <p:nvSpPr>
            <p:cNvPr id="15614" name="Google Shape;15614;p90"/>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90"/>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6" name="Google Shape;15616;p90"/>
          <p:cNvGrpSpPr/>
          <p:nvPr/>
        </p:nvGrpSpPr>
        <p:grpSpPr>
          <a:xfrm>
            <a:off x="3344661" y="3168563"/>
            <a:ext cx="2363244" cy="1005943"/>
            <a:chOff x="3358415" y="3361302"/>
            <a:chExt cx="2363244" cy="1024695"/>
          </a:xfrm>
        </p:grpSpPr>
        <p:grpSp>
          <p:nvGrpSpPr>
            <p:cNvPr id="15617" name="Google Shape;15617;p90"/>
            <p:cNvGrpSpPr/>
            <p:nvPr/>
          </p:nvGrpSpPr>
          <p:grpSpPr>
            <a:xfrm>
              <a:off x="3358415" y="3361302"/>
              <a:ext cx="441300" cy="1024695"/>
              <a:chOff x="3358415" y="3361302"/>
              <a:chExt cx="441300" cy="1024695"/>
            </a:xfrm>
          </p:grpSpPr>
          <p:sp>
            <p:nvSpPr>
              <p:cNvPr id="15618" name="Google Shape;15618;p90"/>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90"/>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90"/>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90"/>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90"/>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90"/>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4" name="Google Shape;15624;p90"/>
            <p:cNvGrpSpPr/>
            <p:nvPr/>
          </p:nvGrpSpPr>
          <p:grpSpPr>
            <a:xfrm>
              <a:off x="3838901" y="3361302"/>
              <a:ext cx="441300" cy="1024695"/>
              <a:chOff x="3838901" y="3361302"/>
              <a:chExt cx="441300" cy="1024695"/>
            </a:xfrm>
          </p:grpSpPr>
          <p:sp>
            <p:nvSpPr>
              <p:cNvPr id="15625" name="Google Shape;15625;p90"/>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90"/>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90"/>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90"/>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90"/>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90"/>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1" name="Google Shape;15631;p90"/>
            <p:cNvGrpSpPr/>
            <p:nvPr/>
          </p:nvGrpSpPr>
          <p:grpSpPr>
            <a:xfrm>
              <a:off x="4319387" y="3361302"/>
              <a:ext cx="441300" cy="1024695"/>
              <a:chOff x="4319387" y="3361302"/>
              <a:chExt cx="441300" cy="1024695"/>
            </a:xfrm>
          </p:grpSpPr>
          <p:sp>
            <p:nvSpPr>
              <p:cNvPr id="15632" name="Google Shape;15632;p90"/>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90"/>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90"/>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90"/>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90"/>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90"/>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90"/>
            <p:cNvGrpSpPr/>
            <p:nvPr/>
          </p:nvGrpSpPr>
          <p:grpSpPr>
            <a:xfrm>
              <a:off x="4799873" y="3361302"/>
              <a:ext cx="441300" cy="1024695"/>
              <a:chOff x="4799873" y="3361302"/>
              <a:chExt cx="441300" cy="1024695"/>
            </a:xfrm>
          </p:grpSpPr>
          <p:sp>
            <p:nvSpPr>
              <p:cNvPr id="15639" name="Google Shape;15639;p90"/>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90"/>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90"/>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90"/>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90"/>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90"/>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5" name="Google Shape;15645;p90"/>
            <p:cNvGrpSpPr/>
            <p:nvPr/>
          </p:nvGrpSpPr>
          <p:grpSpPr>
            <a:xfrm>
              <a:off x="5280360" y="3361302"/>
              <a:ext cx="441300" cy="1024695"/>
              <a:chOff x="5280360" y="3361302"/>
              <a:chExt cx="441300" cy="1024695"/>
            </a:xfrm>
          </p:grpSpPr>
          <p:sp>
            <p:nvSpPr>
              <p:cNvPr id="15646" name="Google Shape;15646;p90"/>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90"/>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90"/>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90"/>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90"/>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90"/>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5652" name="Google Shape;15652;p90"/>
          <p:cNvGraphicFramePr/>
          <p:nvPr/>
        </p:nvGraphicFramePr>
        <p:xfrm>
          <a:off x="711088" y="2130450"/>
          <a:ext cx="3000000" cy="3000000"/>
        </p:xfrm>
        <a:graphic>
          <a:graphicData uri="http://schemas.openxmlformats.org/drawingml/2006/table">
            <a:tbl>
              <a:tblPr>
                <a:noFill/>
                <a:tableStyleId>{2099C6C3-BD77-4E15-A64A-7383CF450EFC}</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5653" name="Google Shape;15653;p90"/>
          <p:cNvGrpSpPr/>
          <p:nvPr/>
        </p:nvGrpSpPr>
        <p:grpSpPr>
          <a:xfrm>
            <a:off x="712613" y="3180175"/>
            <a:ext cx="2403614" cy="1005900"/>
            <a:chOff x="726450" y="3372825"/>
            <a:chExt cx="2403614" cy="1005900"/>
          </a:xfrm>
        </p:grpSpPr>
        <p:grpSp>
          <p:nvGrpSpPr>
            <p:cNvPr id="15654" name="Google Shape;15654;p90"/>
            <p:cNvGrpSpPr/>
            <p:nvPr/>
          </p:nvGrpSpPr>
          <p:grpSpPr>
            <a:xfrm>
              <a:off x="726450" y="3696000"/>
              <a:ext cx="2403614" cy="500898"/>
              <a:chOff x="726450" y="3696000"/>
              <a:chExt cx="2403614" cy="500898"/>
            </a:xfrm>
          </p:grpSpPr>
          <p:sp>
            <p:nvSpPr>
              <p:cNvPr id="15655" name="Google Shape;15655;p90"/>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656" name="Google Shape;15656;p90"/>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657" name="Google Shape;15657;p90"/>
            <p:cNvGrpSpPr/>
            <p:nvPr/>
          </p:nvGrpSpPr>
          <p:grpSpPr>
            <a:xfrm>
              <a:off x="1348050" y="3372825"/>
              <a:ext cx="1720425" cy="1005900"/>
              <a:chOff x="1348050" y="3372825"/>
              <a:chExt cx="1720425" cy="1005900"/>
            </a:xfrm>
          </p:grpSpPr>
          <p:sp>
            <p:nvSpPr>
              <p:cNvPr id="15658" name="Google Shape;15658;p90"/>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659" name="Google Shape;15659;p90"/>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660" name="Google Shape;15660;p90"/>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661" name="Google Shape;15661;p90"/>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662" name="Google Shape;15662;p90"/>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663" name="Google Shape;15663;p90"/>
            <p:cNvGrpSpPr/>
            <p:nvPr/>
          </p:nvGrpSpPr>
          <p:grpSpPr>
            <a:xfrm>
              <a:off x="1455707" y="3731058"/>
              <a:ext cx="1491150" cy="417657"/>
              <a:chOff x="1455707" y="3731058"/>
              <a:chExt cx="1491150" cy="417657"/>
            </a:xfrm>
          </p:grpSpPr>
          <p:grpSp>
            <p:nvGrpSpPr>
              <p:cNvPr id="15664" name="Google Shape;15664;p90"/>
              <p:cNvGrpSpPr/>
              <p:nvPr/>
            </p:nvGrpSpPr>
            <p:grpSpPr>
              <a:xfrm>
                <a:off x="1472938" y="3745828"/>
                <a:ext cx="72126" cy="53788"/>
                <a:chOff x="1472938" y="3745828"/>
                <a:chExt cx="72126" cy="53788"/>
              </a:xfrm>
            </p:grpSpPr>
            <p:sp>
              <p:nvSpPr>
                <p:cNvPr id="15665" name="Google Shape;15665;p90"/>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6" name="Google Shape;15666;p90"/>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7" name="Google Shape;15667;p90"/>
              <p:cNvGrpSpPr/>
              <p:nvPr/>
            </p:nvGrpSpPr>
            <p:grpSpPr>
              <a:xfrm>
                <a:off x="1819181" y="4089633"/>
                <a:ext cx="72126" cy="53788"/>
                <a:chOff x="1819181" y="4089633"/>
                <a:chExt cx="72126" cy="53788"/>
              </a:xfrm>
            </p:grpSpPr>
            <p:sp>
              <p:nvSpPr>
                <p:cNvPr id="15668" name="Google Shape;15668;p90"/>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90"/>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90"/>
              <p:cNvGrpSpPr/>
              <p:nvPr/>
            </p:nvGrpSpPr>
            <p:grpSpPr>
              <a:xfrm>
                <a:off x="1455707" y="4084171"/>
                <a:ext cx="64321" cy="64544"/>
                <a:chOff x="1455707" y="4084171"/>
                <a:chExt cx="64321" cy="64544"/>
              </a:xfrm>
            </p:grpSpPr>
            <p:sp>
              <p:nvSpPr>
                <p:cNvPr id="15671" name="Google Shape;15671;p90"/>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90"/>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3" name="Google Shape;15673;p90"/>
              <p:cNvGrpSpPr/>
              <p:nvPr/>
            </p:nvGrpSpPr>
            <p:grpSpPr>
              <a:xfrm>
                <a:off x="1818610" y="3731058"/>
                <a:ext cx="64321" cy="64544"/>
                <a:chOff x="1818610" y="3731058"/>
                <a:chExt cx="64321" cy="64544"/>
              </a:xfrm>
            </p:grpSpPr>
            <p:sp>
              <p:nvSpPr>
                <p:cNvPr id="15674" name="Google Shape;15674;p90"/>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90"/>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6" name="Google Shape;15676;p90"/>
              <p:cNvGrpSpPr/>
              <p:nvPr/>
            </p:nvGrpSpPr>
            <p:grpSpPr>
              <a:xfrm>
                <a:off x="2172491" y="4089633"/>
                <a:ext cx="72126" cy="53788"/>
                <a:chOff x="2172491" y="4089633"/>
                <a:chExt cx="72126" cy="53788"/>
              </a:xfrm>
            </p:grpSpPr>
            <p:sp>
              <p:nvSpPr>
                <p:cNvPr id="15677" name="Google Shape;15677;p90"/>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90"/>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9" name="Google Shape;15679;p90"/>
              <p:cNvGrpSpPr/>
              <p:nvPr/>
            </p:nvGrpSpPr>
            <p:grpSpPr>
              <a:xfrm>
                <a:off x="2171920" y="3731058"/>
                <a:ext cx="64321" cy="64544"/>
                <a:chOff x="2171920" y="3731058"/>
                <a:chExt cx="64321" cy="64544"/>
              </a:xfrm>
            </p:grpSpPr>
            <p:sp>
              <p:nvSpPr>
                <p:cNvPr id="15680" name="Google Shape;15680;p90"/>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90"/>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2" name="Google Shape;15682;p90"/>
              <p:cNvGrpSpPr/>
              <p:nvPr/>
            </p:nvGrpSpPr>
            <p:grpSpPr>
              <a:xfrm>
                <a:off x="2874730" y="3745828"/>
                <a:ext cx="72126" cy="53788"/>
                <a:chOff x="2874730" y="3745828"/>
                <a:chExt cx="72126" cy="53788"/>
              </a:xfrm>
            </p:grpSpPr>
            <p:sp>
              <p:nvSpPr>
                <p:cNvPr id="15683" name="Google Shape;15683;p90"/>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90"/>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5" name="Google Shape;15685;p90"/>
              <p:cNvGrpSpPr/>
              <p:nvPr/>
            </p:nvGrpSpPr>
            <p:grpSpPr>
              <a:xfrm>
                <a:off x="2878589" y="4081481"/>
                <a:ext cx="64321" cy="64544"/>
                <a:chOff x="2878589" y="4081481"/>
                <a:chExt cx="64321" cy="64544"/>
              </a:xfrm>
            </p:grpSpPr>
            <p:sp>
              <p:nvSpPr>
                <p:cNvPr id="15686" name="Google Shape;15686;p90"/>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90"/>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8" name="Google Shape;15688;p90"/>
              <p:cNvGrpSpPr/>
              <p:nvPr/>
            </p:nvGrpSpPr>
            <p:grpSpPr>
              <a:xfrm>
                <a:off x="2525796" y="4089633"/>
                <a:ext cx="72126" cy="53788"/>
                <a:chOff x="2525796" y="4089633"/>
                <a:chExt cx="72126" cy="53788"/>
              </a:xfrm>
            </p:grpSpPr>
            <p:sp>
              <p:nvSpPr>
                <p:cNvPr id="15689" name="Google Shape;15689;p90"/>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90"/>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1" name="Google Shape;15691;p90"/>
              <p:cNvGrpSpPr/>
              <p:nvPr/>
            </p:nvGrpSpPr>
            <p:grpSpPr>
              <a:xfrm>
                <a:off x="2525225" y="3731058"/>
                <a:ext cx="64321" cy="64544"/>
                <a:chOff x="2525225" y="3731058"/>
                <a:chExt cx="64321" cy="64544"/>
              </a:xfrm>
            </p:grpSpPr>
            <p:sp>
              <p:nvSpPr>
                <p:cNvPr id="15692" name="Google Shape;15692;p90"/>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90"/>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697" name="Shape 15697"/>
        <p:cNvGrpSpPr/>
        <p:nvPr/>
      </p:nvGrpSpPr>
      <p:grpSpPr>
        <a:xfrm>
          <a:off x="0" y="0"/>
          <a:ext cx="0" cy="0"/>
          <a:chOff x="0" y="0"/>
          <a:chExt cx="0" cy="0"/>
        </a:xfrm>
      </p:grpSpPr>
      <p:grpSp>
        <p:nvGrpSpPr>
          <p:cNvPr id="15698" name="Google Shape;15698;p91"/>
          <p:cNvGrpSpPr/>
          <p:nvPr/>
        </p:nvGrpSpPr>
        <p:grpSpPr>
          <a:xfrm>
            <a:off x="716991" y="971306"/>
            <a:ext cx="845921" cy="690752"/>
            <a:chOff x="732428" y="1198513"/>
            <a:chExt cx="845921" cy="690752"/>
          </a:xfrm>
        </p:grpSpPr>
        <p:grpSp>
          <p:nvGrpSpPr>
            <p:cNvPr id="15699" name="Google Shape;15699;p91"/>
            <p:cNvGrpSpPr/>
            <p:nvPr/>
          </p:nvGrpSpPr>
          <p:grpSpPr>
            <a:xfrm>
              <a:off x="823030" y="1198513"/>
              <a:ext cx="755319" cy="690752"/>
              <a:chOff x="823030" y="1198513"/>
              <a:chExt cx="755319" cy="690752"/>
            </a:xfrm>
          </p:grpSpPr>
          <p:sp>
            <p:nvSpPr>
              <p:cNvPr id="15700" name="Google Shape;15700;p91"/>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91"/>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2" name="Google Shape;15702;p91"/>
            <p:cNvGrpSpPr/>
            <p:nvPr/>
          </p:nvGrpSpPr>
          <p:grpSpPr>
            <a:xfrm>
              <a:off x="732428" y="1239937"/>
              <a:ext cx="739912" cy="607886"/>
              <a:chOff x="732428" y="1239937"/>
              <a:chExt cx="739912" cy="607886"/>
            </a:xfrm>
          </p:grpSpPr>
          <p:sp>
            <p:nvSpPr>
              <p:cNvPr id="15703" name="Google Shape;15703;p91"/>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91"/>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5" name="Google Shape;15705;p91"/>
            <p:cNvGrpSpPr/>
            <p:nvPr/>
          </p:nvGrpSpPr>
          <p:grpSpPr>
            <a:xfrm>
              <a:off x="732428" y="1277018"/>
              <a:ext cx="702832" cy="533758"/>
              <a:chOff x="732428" y="1277018"/>
              <a:chExt cx="702832" cy="533758"/>
            </a:xfrm>
          </p:grpSpPr>
          <p:sp>
            <p:nvSpPr>
              <p:cNvPr id="15706" name="Google Shape;15706;p91"/>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91"/>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8" name="Google Shape;15708;p91"/>
            <p:cNvGrpSpPr/>
            <p:nvPr/>
          </p:nvGrpSpPr>
          <p:grpSpPr>
            <a:xfrm>
              <a:off x="931170" y="1306653"/>
              <a:ext cx="647179" cy="474455"/>
              <a:chOff x="931170" y="1306653"/>
              <a:chExt cx="647179" cy="474455"/>
            </a:xfrm>
          </p:grpSpPr>
          <p:sp>
            <p:nvSpPr>
              <p:cNvPr id="15709" name="Google Shape;15709;p91"/>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91"/>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11" name="Google Shape;15711;p91"/>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2" name="Google Shape;15712;p91"/>
          <p:cNvGrpSpPr/>
          <p:nvPr/>
        </p:nvGrpSpPr>
        <p:grpSpPr>
          <a:xfrm>
            <a:off x="3948600" y="971313"/>
            <a:ext cx="634656" cy="699982"/>
            <a:chOff x="5985650" y="2860025"/>
            <a:chExt cx="1396075" cy="1539775"/>
          </a:xfrm>
        </p:grpSpPr>
        <p:sp>
          <p:nvSpPr>
            <p:cNvPr id="15713" name="Google Shape;15713;p91"/>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91"/>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91"/>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91"/>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91"/>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91"/>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91"/>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91"/>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91"/>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91"/>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91"/>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91"/>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91"/>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91"/>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91"/>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91"/>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9" name="Google Shape;15729;p91"/>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0" name="Google Shape;15730;p91"/>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91"/>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91"/>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91"/>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91"/>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91"/>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91"/>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91"/>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91"/>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91"/>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91"/>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91"/>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91"/>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91"/>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91"/>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5" name="Google Shape;15745;p91"/>
          <p:cNvGrpSpPr/>
          <p:nvPr/>
        </p:nvGrpSpPr>
        <p:grpSpPr>
          <a:xfrm>
            <a:off x="4704250" y="971306"/>
            <a:ext cx="725845" cy="699975"/>
            <a:chOff x="4249973" y="1201875"/>
            <a:chExt cx="1958568" cy="1888762"/>
          </a:xfrm>
        </p:grpSpPr>
        <p:sp>
          <p:nvSpPr>
            <p:cNvPr id="15746" name="Google Shape;15746;p91"/>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47" name="Google Shape;15747;p91"/>
            <p:cNvGrpSpPr/>
            <p:nvPr/>
          </p:nvGrpSpPr>
          <p:grpSpPr>
            <a:xfrm>
              <a:off x="5853086" y="1789142"/>
              <a:ext cx="355454" cy="1048099"/>
              <a:chOff x="5576108" y="2016725"/>
              <a:chExt cx="565200" cy="1666560"/>
            </a:xfrm>
          </p:grpSpPr>
          <p:sp>
            <p:nvSpPr>
              <p:cNvPr id="15748" name="Google Shape;15748;p91"/>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749" name="Google Shape;15749;p91"/>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0" name="Google Shape;15750;p91"/>
            <p:cNvGrpSpPr/>
            <p:nvPr/>
          </p:nvGrpSpPr>
          <p:grpSpPr>
            <a:xfrm>
              <a:off x="4869455" y="2691676"/>
              <a:ext cx="1013897" cy="398961"/>
              <a:chOff x="4012057" y="3451825"/>
              <a:chExt cx="1612175" cy="634379"/>
            </a:xfrm>
          </p:grpSpPr>
          <p:sp>
            <p:nvSpPr>
              <p:cNvPr id="15751" name="Google Shape;15751;p91"/>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752" name="Google Shape;15752;p91"/>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3" name="Google Shape;15753;p91"/>
            <p:cNvGrpSpPr/>
            <p:nvPr/>
          </p:nvGrpSpPr>
          <p:grpSpPr>
            <a:xfrm>
              <a:off x="4276937" y="2155961"/>
              <a:ext cx="651965" cy="891358"/>
              <a:chOff x="3069908" y="2599997"/>
              <a:chExt cx="1036675" cy="1417328"/>
            </a:xfrm>
          </p:grpSpPr>
          <p:sp>
            <p:nvSpPr>
              <p:cNvPr id="15754" name="Google Shape;15754;p91"/>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755" name="Google Shape;15755;p91"/>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91"/>
            <p:cNvGrpSpPr/>
            <p:nvPr/>
          </p:nvGrpSpPr>
          <p:grpSpPr>
            <a:xfrm>
              <a:off x="5054918" y="1201875"/>
              <a:ext cx="999548" cy="602711"/>
              <a:chOff x="4306958" y="1082925"/>
              <a:chExt cx="1589359" cy="958358"/>
            </a:xfrm>
          </p:grpSpPr>
          <p:sp>
            <p:nvSpPr>
              <p:cNvPr id="15757" name="Google Shape;15757;p91"/>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758" name="Google Shape;15758;p91"/>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9" name="Google Shape;15759;p91"/>
            <p:cNvGrpSpPr/>
            <p:nvPr/>
          </p:nvGrpSpPr>
          <p:grpSpPr>
            <a:xfrm>
              <a:off x="4249973" y="1303451"/>
              <a:ext cx="799317" cy="841334"/>
              <a:chOff x="3027033" y="1244439"/>
              <a:chExt cx="1270977" cy="1337786"/>
            </a:xfrm>
          </p:grpSpPr>
          <p:sp>
            <p:nvSpPr>
              <p:cNvPr id="15760" name="Google Shape;15760;p91"/>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761" name="Google Shape;15761;p91"/>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62" name="Google Shape;15762;p91"/>
          <p:cNvGrpSpPr/>
          <p:nvPr/>
        </p:nvGrpSpPr>
        <p:grpSpPr>
          <a:xfrm>
            <a:off x="4057114" y="1858087"/>
            <a:ext cx="750769" cy="683784"/>
            <a:chOff x="4204684" y="2104422"/>
            <a:chExt cx="699822" cy="637382"/>
          </a:xfrm>
        </p:grpSpPr>
        <p:grpSp>
          <p:nvGrpSpPr>
            <p:cNvPr id="15763" name="Google Shape;15763;p91"/>
            <p:cNvGrpSpPr/>
            <p:nvPr/>
          </p:nvGrpSpPr>
          <p:grpSpPr>
            <a:xfrm>
              <a:off x="4204684" y="2430067"/>
              <a:ext cx="342957" cy="311738"/>
              <a:chOff x="4204684" y="2430067"/>
              <a:chExt cx="342957" cy="311738"/>
            </a:xfrm>
          </p:grpSpPr>
          <p:sp>
            <p:nvSpPr>
              <p:cNvPr id="15764" name="Google Shape;15764;p91"/>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91"/>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6" name="Google Shape;15766;p91"/>
            <p:cNvGrpSpPr/>
            <p:nvPr/>
          </p:nvGrpSpPr>
          <p:grpSpPr>
            <a:xfrm>
              <a:off x="4561586" y="2430067"/>
              <a:ext cx="342920" cy="311738"/>
              <a:chOff x="4561586" y="2430067"/>
              <a:chExt cx="342920" cy="311738"/>
            </a:xfrm>
          </p:grpSpPr>
          <p:sp>
            <p:nvSpPr>
              <p:cNvPr id="15767" name="Google Shape;15767;p91"/>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91"/>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9" name="Google Shape;15769;p91"/>
            <p:cNvGrpSpPr/>
            <p:nvPr/>
          </p:nvGrpSpPr>
          <p:grpSpPr>
            <a:xfrm>
              <a:off x="4561586" y="2104422"/>
              <a:ext cx="342920" cy="311738"/>
              <a:chOff x="4561586" y="2104422"/>
              <a:chExt cx="342920" cy="311738"/>
            </a:xfrm>
          </p:grpSpPr>
          <p:sp>
            <p:nvSpPr>
              <p:cNvPr id="15770" name="Google Shape;15770;p91"/>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91"/>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2" name="Google Shape;15772;p91"/>
            <p:cNvGrpSpPr/>
            <p:nvPr/>
          </p:nvGrpSpPr>
          <p:grpSpPr>
            <a:xfrm>
              <a:off x="4204684" y="2104422"/>
              <a:ext cx="342957" cy="311664"/>
              <a:chOff x="4204684" y="2104422"/>
              <a:chExt cx="342957" cy="311664"/>
            </a:xfrm>
          </p:grpSpPr>
          <p:sp>
            <p:nvSpPr>
              <p:cNvPr id="15773" name="Google Shape;15773;p91"/>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91"/>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75" name="Google Shape;15775;p91"/>
          <p:cNvGrpSpPr/>
          <p:nvPr/>
        </p:nvGrpSpPr>
        <p:grpSpPr>
          <a:xfrm>
            <a:off x="5521547" y="971301"/>
            <a:ext cx="660591" cy="688867"/>
            <a:chOff x="5830645" y="1267368"/>
            <a:chExt cx="530340" cy="553040"/>
          </a:xfrm>
        </p:grpSpPr>
        <p:sp>
          <p:nvSpPr>
            <p:cNvPr id="15776" name="Google Shape;15776;p91"/>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77" name="Google Shape;15777;p91"/>
            <p:cNvGrpSpPr/>
            <p:nvPr/>
          </p:nvGrpSpPr>
          <p:grpSpPr>
            <a:xfrm>
              <a:off x="5830645" y="1267368"/>
              <a:ext cx="259743" cy="269909"/>
              <a:chOff x="5830645" y="1267368"/>
              <a:chExt cx="259743" cy="269909"/>
            </a:xfrm>
          </p:grpSpPr>
          <p:sp>
            <p:nvSpPr>
              <p:cNvPr id="15778" name="Google Shape;15778;p91"/>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91"/>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0" name="Google Shape;15780;p91"/>
            <p:cNvGrpSpPr/>
            <p:nvPr/>
          </p:nvGrpSpPr>
          <p:grpSpPr>
            <a:xfrm>
              <a:off x="6101293" y="1267368"/>
              <a:ext cx="259692" cy="269909"/>
              <a:chOff x="6101293" y="1267368"/>
              <a:chExt cx="259692" cy="269909"/>
            </a:xfrm>
          </p:grpSpPr>
          <p:sp>
            <p:nvSpPr>
              <p:cNvPr id="15781" name="Google Shape;15781;p91"/>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91"/>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3" name="Google Shape;15783;p91"/>
            <p:cNvGrpSpPr/>
            <p:nvPr/>
          </p:nvGrpSpPr>
          <p:grpSpPr>
            <a:xfrm>
              <a:off x="5830645" y="1550500"/>
              <a:ext cx="259692" cy="269909"/>
              <a:chOff x="5830645" y="1550500"/>
              <a:chExt cx="259692" cy="269909"/>
            </a:xfrm>
          </p:grpSpPr>
          <p:sp>
            <p:nvSpPr>
              <p:cNvPr id="15784" name="Google Shape;15784;p91"/>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91"/>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6" name="Google Shape;15786;p91"/>
            <p:cNvGrpSpPr/>
            <p:nvPr/>
          </p:nvGrpSpPr>
          <p:grpSpPr>
            <a:xfrm>
              <a:off x="6101293" y="1550500"/>
              <a:ext cx="259692" cy="269909"/>
              <a:chOff x="6101293" y="1550500"/>
              <a:chExt cx="259692" cy="269909"/>
            </a:xfrm>
          </p:grpSpPr>
          <p:sp>
            <p:nvSpPr>
              <p:cNvPr id="15787" name="Google Shape;15787;p91"/>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91"/>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789" name="Google Shape;15789;p91"/>
          <p:cNvGrpSpPr/>
          <p:nvPr/>
        </p:nvGrpSpPr>
        <p:grpSpPr>
          <a:xfrm>
            <a:off x="723700" y="1861760"/>
            <a:ext cx="697154" cy="679574"/>
            <a:chOff x="2679875" y="2361475"/>
            <a:chExt cx="780425" cy="760575"/>
          </a:xfrm>
        </p:grpSpPr>
        <p:sp>
          <p:nvSpPr>
            <p:cNvPr id="15790" name="Google Shape;15790;p91"/>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91"/>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91"/>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91"/>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91"/>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91"/>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6" name="Google Shape;15796;p91"/>
          <p:cNvGrpSpPr/>
          <p:nvPr/>
        </p:nvGrpSpPr>
        <p:grpSpPr>
          <a:xfrm>
            <a:off x="3122859" y="971352"/>
            <a:ext cx="735829" cy="684547"/>
            <a:chOff x="3351965" y="1148808"/>
            <a:chExt cx="750770" cy="698375"/>
          </a:xfrm>
        </p:grpSpPr>
        <p:grpSp>
          <p:nvGrpSpPr>
            <p:cNvPr id="15797" name="Google Shape;15797;p91"/>
            <p:cNvGrpSpPr/>
            <p:nvPr/>
          </p:nvGrpSpPr>
          <p:grpSpPr>
            <a:xfrm>
              <a:off x="3586796" y="1148808"/>
              <a:ext cx="294857" cy="286830"/>
              <a:chOff x="3750225" y="1774000"/>
              <a:chExt cx="149575" cy="145525"/>
            </a:xfrm>
          </p:grpSpPr>
          <p:sp>
            <p:nvSpPr>
              <p:cNvPr id="15798" name="Google Shape;15798;p91"/>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91"/>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0" name="Google Shape;15800;p91"/>
            <p:cNvGrpSpPr/>
            <p:nvPr/>
          </p:nvGrpSpPr>
          <p:grpSpPr>
            <a:xfrm>
              <a:off x="3779245" y="1375768"/>
              <a:ext cx="323490" cy="286978"/>
              <a:chOff x="3847850" y="1889150"/>
              <a:chExt cx="164100" cy="145600"/>
            </a:xfrm>
          </p:grpSpPr>
          <p:sp>
            <p:nvSpPr>
              <p:cNvPr id="15801" name="Google Shape;15801;p91"/>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91"/>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3" name="Google Shape;15803;p91"/>
            <p:cNvGrpSpPr/>
            <p:nvPr/>
          </p:nvGrpSpPr>
          <p:grpSpPr>
            <a:xfrm>
              <a:off x="3351965" y="1330435"/>
              <a:ext cx="295449" cy="285401"/>
              <a:chOff x="3631100" y="1866150"/>
              <a:chExt cx="149875" cy="144800"/>
            </a:xfrm>
          </p:grpSpPr>
          <p:sp>
            <p:nvSpPr>
              <p:cNvPr id="15804" name="Google Shape;15804;p91"/>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91"/>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6" name="Google Shape;15806;p91"/>
            <p:cNvGrpSpPr/>
            <p:nvPr/>
          </p:nvGrpSpPr>
          <p:grpSpPr>
            <a:xfrm>
              <a:off x="3548208" y="1560352"/>
              <a:ext cx="294808" cy="286830"/>
              <a:chOff x="3730650" y="1982800"/>
              <a:chExt cx="149550" cy="145525"/>
            </a:xfrm>
          </p:grpSpPr>
          <p:sp>
            <p:nvSpPr>
              <p:cNvPr id="15807" name="Google Shape;15807;p91"/>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91"/>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09" name="Google Shape;15809;p91"/>
          <p:cNvGrpSpPr/>
          <p:nvPr/>
        </p:nvGrpSpPr>
        <p:grpSpPr>
          <a:xfrm>
            <a:off x="7624512" y="971306"/>
            <a:ext cx="804565" cy="677795"/>
            <a:chOff x="7636443" y="1204988"/>
            <a:chExt cx="804565" cy="677795"/>
          </a:xfrm>
        </p:grpSpPr>
        <p:grpSp>
          <p:nvGrpSpPr>
            <p:cNvPr id="15810" name="Google Shape;15810;p91"/>
            <p:cNvGrpSpPr/>
            <p:nvPr/>
          </p:nvGrpSpPr>
          <p:grpSpPr>
            <a:xfrm>
              <a:off x="7636443" y="1509705"/>
              <a:ext cx="804565" cy="373078"/>
              <a:chOff x="7636443" y="1509705"/>
              <a:chExt cx="804565" cy="373078"/>
            </a:xfrm>
          </p:grpSpPr>
          <p:sp>
            <p:nvSpPr>
              <p:cNvPr id="15811" name="Google Shape;15811;p91"/>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91"/>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3" name="Google Shape;15813;p91"/>
            <p:cNvGrpSpPr/>
            <p:nvPr/>
          </p:nvGrpSpPr>
          <p:grpSpPr>
            <a:xfrm>
              <a:off x="7636443" y="1408133"/>
              <a:ext cx="804565" cy="373078"/>
              <a:chOff x="7636443" y="1408133"/>
              <a:chExt cx="804565" cy="373078"/>
            </a:xfrm>
          </p:grpSpPr>
          <p:sp>
            <p:nvSpPr>
              <p:cNvPr id="15814" name="Google Shape;15814;p91"/>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91"/>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6" name="Google Shape;15816;p91"/>
            <p:cNvGrpSpPr/>
            <p:nvPr/>
          </p:nvGrpSpPr>
          <p:grpSpPr>
            <a:xfrm>
              <a:off x="7636443" y="1306560"/>
              <a:ext cx="804565" cy="373078"/>
              <a:chOff x="7636443" y="1306560"/>
              <a:chExt cx="804565" cy="373078"/>
            </a:xfrm>
          </p:grpSpPr>
          <p:sp>
            <p:nvSpPr>
              <p:cNvPr id="15817" name="Google Shape;15817;p91"/>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91"/>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9" name="Google Shape;15819;p91"/>
            <p:cNvGrpSpPr/>
            <p:nvPr/>
          </p:nvGrpSpPr>
          <p:grpSpPr>
            <a:xfrm>
              <a:off x="7636443" y="1204988"/>
              <a:ext cx="804565" cy="373078"/>
              <a:chOff x="7636443" y="1204988"/>
              <a:chExt cx="804565" cy="373078"/>
            </a:xfrm>
          </p:grpSpPr>
          <p:sp>
            <p:nvSpPr>
              <p:cNvPr id="15820" name="Google Shape;15820;p91"/>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91"/>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822" name="Google Shape;15822;p91"/>
          <p:cNvGrpSpPr/>
          <p:nvPr/>
        </p:nvGrpSpPr>
        <p:grpSpPr>
          <a:xfrm>
            <a:off x="4963358" y="1878721"/>
            <a:ext cx="661339" cy="661188"/>
            <a:chOff x="3990000" y="975400"/>
            <a:chExt cx="3934200" cy="3933300"/>
          </a:xfrm>
        </p:grpSpPr>
        <p:sp>
          <p:nvSpPr>
            <p:cNvPr id="15823" name="Google Shape;15823;p91"/>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91"/>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91"/>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91"/>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91"/>
          <p:cNvGrpSpPr/>
          <p:nvPr/>
        </p:nvGrpSpPr>
        <p:grpSpPr>
          <a:xfrm>
            <a:off x="6607006" y="1857359"/>
            <a:ext cx="868881" cy="684241"/>
            <a:chOff x="6598259" y="2078634"/>
            <a:chExt cx="868881" cy="684241"/>
          </a:xfrm>
        </p:grpSpPr>
        <p:sp>
          <p:nvSpPr>
            <p:cNvPr id="15828" name="Google Shape;15828;p91"/>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91"/>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91"/>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91"/>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91"/>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91"/>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34" name="Google Shape;15834;p91"/>
            <p:cNvGrpSpPr/>
            <p:nvPr/>
          </p:nvGrpSpPr>
          <p:grpSpPr>
            <a:xfrm>
              <a:off x="6808175" y="2078634"/>
              <a:ext cx="452229" cy="684241"/>
              <a:chOff x="6808175" y="2078634"/>
              <a:chExt cx="452229" cy="684241"/>
            </a:xfrm>
          </p:grpSpPr>
          <p:sp>
            <p:nvSpPr>
              <p:cNvPr id="15835" name="Google Shape;15835;p91"/>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91"/>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91"/>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91"/>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91"/>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91"/>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41" name="Google Shape;15841;p91"/>
              <p:cNvGrpSpPr/>
              <p:nvPr/>
            </p:nvGrpSpPr>
            <p:grpSpPr>
              <a:xfrm>
                <a:off x="6821586" y="2078634"/>
                <a:ext cx="426871" cy="684241"/>
                <a:chOff x="6821586" y="2078634"/>
                <a:chExt cx="426871" cy="684241"/>
              </a:xfrm>
            </p:grpSpPr>
            <p:grpSp>
              <p:nvGrpSpPr>
                <p:cNvPr id="15842" name="Google Shape;15842;p91"/>
                <p:cNvGrpSpPr/>
                <p:nvPr/>
              </p:nvGrpSpPr>
              <p:grpSpPr>
                <a:xfrm>
                  <a:off x="6821586" y="2078634"/>
                  <a:ext cx="426871" cy="684241"/>
                  <a:chOff x="6821586" y="2078634"/>
                  <a:chExt cx="426871" cy="684241"/>
                </a:xfrm>
              </p:grpSpPr>
              <p:sp>
                <p:nvSpPr>
                  <p:cNvPr id="15843" name="Google Shape;15843;p91"/>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91"/>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91"/>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91"/>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91"/>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91"/>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91"/>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91"/>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91"/>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91"/>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91"/>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91"/>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91"/>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91"/>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91"/>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91"/>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91"/>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91"/>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91"/>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62" name="Google Shape;15862;p91"/>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91"/>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91"/>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91"/>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91"/>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91"/>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868" name="Google Shape;15868;p91"/>
          <p:cNvGrpSpPr/>
          <p:nvPr/>
        </p:nvGrpSpPr>
        <p:grpSpPr>
          <a:xfrm>
            <a:off x="5780173" y="1862968"/>
            <a:ext cx="671358" cy="671358"/>
            <a:chOff x="6535625" y="760425"/>
            <a:chExt cx="1665900" cy="1665900"/>
          </a:xfrm>
        </p:grpSpPr>
        <p:sp>
          <p:nvSpPr>
            <p:cNvPr id="15869" name="Google Shape;15869;p91"/>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91"/>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91"/>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91"/>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3" name="Google Shape;15873;p91"/>
          <p:cNvGrpSpPr/>
          <p:nvPr/>
        </p:nvGrpSpPr>
        <p:grpSpPr>
          <a:xfrm>
            <a:off x="716989" y="3531368"/>
            <a:ext cx="1340789" cy="640830"/>
            <a:chOff x="238125" y="1151100"/>
            <a:chExt cx="7139450" cy="3412300"/>
          </a:xfrm>
        </p:grpSpPr>
        <p:sp>
          <p:nvSpPr>
            <p:cNvPr id="15874" name="Google Shape;15874;p91"/>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91"/>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91"/>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91"/>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91"/>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91"/>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91"/>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91"/>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91"/>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91"/>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91"/>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91"/>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6" name="Google Shape;15886;p91"/>
          <p:cNvGrpSpPr/>
          <p:nvPr/>
        </p:nvGrpSpPr>
        <p:grpSpPr>
          <a:xfrm>
            <a:off x="5584212" y="2734649"/>
            <a:ext cx="985357" cy="585764"/>
            <a:chOff x="5145061" y="2881789"/>
            <a:chExt cx="1107641" cy="658458"/>
          </a:xfrm>
        </p:grpSpPr>
        <p:grpSp>
          <p:nvGrpSpPr>
            <p:cNvPr id="15887" name="Google Shape;15887;p91"/>
            <p:cNvGrpSpPr/>
            <p:nvPr/>
          </p:nvGrpSpPr>
          <p:grpSpPr>
            <a:xfrm>
              <a:off x="5722989" y="3244587"/>
              <a:ext cx="529713" cy="295659"/>
              <a:chOff x="5722989" y="3244587"/>
              <a:chExt cx="529713" cy="295659"/>
            </a:xfrm>
          </p:grpSpPr>
          <p:sp>
            <p:nvSpPr>
              <p:cNvPr id="15888" name="Google Shape;15888;p91"/>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889" name="Google Shape;15889;p91"/>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890" name="Google Shape;15890;p91"/>
            <p:cNvGrpSpPr/>
            <p:nvPr/>
          </p:nvGrpSpPr>
          <p:grpSpPr>
            <a:xfrm>
              <a:off x="5145061" y="3244587"/>
              <a:ext cx="536807" cy="295659"/>
              <a:chOff x="5145061" y="3244587"/>
              <a:chExt cx="536807" cy="295659"/>
            </a:xfrm>
          </p:grpSpPr>
          <p:sp>
            <p:nvSpPr>
              <p:cNvPr id="15891" name="Google Shape;15891;p91"/>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892" name="Google Shape;15892;p91"/>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893" name="Google Shape;15893;p91"/>
            <p:cNvGrpSpPr/>
            <p:nvPr/>
          </p:nvGrpSpPr>
          <p:grpSpPr>
            <a:xfrm>
              <a:off x="5341327" y="2898245"/>
              <a:ext cx="532309" cy="614891"/>
              <a:chOff x="5341327" y="2898245"/>
              <a:chExt cx="532309" cy="614891"/>
            </a:xfrm>
          </p:grpSpPr>
          <p:sp>
            <p:nvSpPr>
              <p:cNvPr id="15894" name="Google Shape;15894;p91"/>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895" name="Google Shape;15895;p91"/>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5896" name="Google Shape;15896;p91"/>
            <p:cNvGrpSpPr/>
            <p:nvPr/>
          </p:nvGrpSpPr>
          <p:grpSpPr>
            <a:xfrm>
              <a:off x="5532290" y="2881789"/>
              <a:ext cx="620516" cy="305456"/>
              <a:chOff x="5532290" y="2881789"/>
              <a:chExt cx="620516" cy="305456"/>
            </a:xfrm>
          </p:grpSpPr>
          <p:sp>
            <p:nvSpPr>
              <p:cNvPr id="15897" name="Google Shape;15897;p91"/>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5898" name="Google Shape;15898;p91"/>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5899" name="Google Shape;15899;p91"/>
          <p:cNvGrpSpPr/>
          <p:nvPr/>
        </p:nvGrpSpPr>
        <p:grpSpPr>
          <a:xfrm>
            <a:off x="8163135" y="3526707"/>
            <a:ext cx="269068" cy="645491"/>
            <a:chOff x="7026852" y="3311869"/>
            <a:chExt cx="434331" cy="1041954"/>
          </a:xfrm>
        </p:grpSpPr>
        <p:sp>
          <p:nvSpPr>
            <p:cNvPr id="15900" name="Google Shape;15900;p91"/>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91"/>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91"/>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3" name="Google Shape;15903;p91"/>
          <p:cNvGrpSpPr/>
          <p:nvPr/>
        </p:nvGrpSpPr>
        <p:grpSpPr>
          <a:xfrm>
            <a:off x="6179716" y="3565945"/>
            <a:ext cx="293882" cy="293836"/>
            <a:chOff x="4873519" y="3311869"/>
            <a:chExt cx="499374" cy="499296"/>
          </a:xfrm>
        </p:grpSpPr>
        <p:sp>
          <p:nvSpPr>
            <p:cNvPr id="15904" name="Google Shape;15904;p91"/>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91"/>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6" name="Google Shape;15906;p91"/>
          <p:cNvGrpSpPr/>
          <p:nvPr/>
        </p:nvGrpSpPr>
        <p:grpSpPr>
          <a:xfrm>
            <a:off x="6179716" y="3878316"/>
            <a:ext cx="293882" cy="293882"/>
            <a:chOff x="4873519" y="3875839"/>
            <a:chExt cx="499374" cy="499374"/>
          </a:xfrm>
        </p:grpSpPr>
        <p:sp>
          <p:nvSpPr>
            <p:cNvPr id="15907" name="Google Shape;15907;p91"/>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91"/>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9" name="Google Shape;15909;p91"/>
          <p:cNvGrpSpPr/>
          <p:nvPr/>
        </p:nvGrpSpPr>
        <p:grpSpPr>
          <a:xfrm>
            <a:off x="2410244" y="1850269"/>
            <a:ext cx="698104" cy="698208"/>
            <a:chOff x="2565073" y="2075876"/>
            <a:chExt cx="672482" cy="672518"/>
          </a:xfrm>
        </p:grpSpPr>
        <p:sp>
          <p:nvSpPr>
            <p:cNvPr id="15910" name="Google Shape;15910;p91"/>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91"/>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91"/>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91"/>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91"/>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91"/>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6" name="Google Shape;15916;p91"/>
          <p:cNvGrpSpPr/>
          <p:nvPr/>
        </p:nvGrpSpPr>
        <p:grpSpPr>
          <a:xfrm>
            <a:off x="5633655" y="3534869"/>
            <a:ext cx="438354" cy="637329"/>
            <a:chOff x="1697726" y="3244179"/>
            <a:chExt cx="788124" cy="1146069"/>
          </a:xfrm>
        </p:grpSpPr>
        <p:sp>
          <p:nvSpPr>
            <p:cNvPr id="15917" name="Google Shape;15917;p91"/>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91"/>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19" name="Google Shape;15919;p91"/>
          <p:cNvSpPr/>
          <p:nvPr/>
        </p:nvSpPr>
        <p:spPr>
          <a:xfrm>
            <a:off x="8130914"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0" name="Google Shape;15920;p91"/>
          <p:cNvGrpSpPr/>
          <p:nvPr/>
        </p:nvGrpSpPr>
        <p:grpSpPr>
          <a:xfrm>
            <a:off x="7634869" y="1863232"/>
            <a:ext cx="799565" cy="670282"/>
            <a:chOff x="7617850" y="2063282"/>
            <a:chExt cx="799565" cy="670282"/>
          </a:xfrm>
        </p:grpSpPr>
        <p:cxnSp>
          <p:nvCxnSpPr>
            <p:cNvPr id="15921" name="Google Shape;15921;p91"/>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922" name="Google Shape;15922;p91"/>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923" name="Google Shape;15923;p91"/>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924" name="Google Shape;15924;p91"/>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5925" name="Google Shape;15925;p91"/>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5926" name="Google Shape;15926;p91"/>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5927" name="Google Shape;15927;p91"/>
            <p:cNvGrpSpPr/>
            <p:nvPr/>
          </p:nvGrpSpPr>
          <p:grpSpPr>
            <a:xfrm>
              <a:off x="7734309" y="2063282"/>
              <a:ext cx="570957" cy="620095"/>
              <a:chOff x="7734309" y="2063282"/>
              <a:chExt cx="570957" cy="620095"/>
            </a:xfrm>
          </p:grpSpPr>
          <p:grpSp>
            <p:nvGrpSpPr>
              <p:cNvPr id="15928" name="Google Shape;15928;p91"/>
              <p:cNvGrpSpPr/>
              <p:nvPr/>
            </p:nvGrpSpPr>
            <p:grpSpPr>
              <a:xfrm>
                <a:off x="8031573" y="2063282"/>
                <a:ext cx="273693" cy="620095"/>
                <a:chOff x="8031573" y="2063282"/>
                <a:chExt cx="273693" cy="620095"/>
              </a:xfrm>
            </p:grpSpPr>
            <p:sp>
              <p:nvSpPr>
                <p:cNvPr id="15929" name="Google Shape;15929;p9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9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9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9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3" name="Google Shape;15933;p91"/>
              <p:cNvGrpSpPr/>
              <p:nvPr/>
            </p:nvGrpSpPr>
            <p:grpSpPr>
              <a:xfrm flipH="1">
                <a:off x="7734309" y="2063282"/>
                <a:ext cx="273693" cy="620095"/>
                <a:chOff x="8031573" y="2063282"/>
                <a:chExt cx="273693" cy="620095"/>
              </a:xfrm>
            </p:grpSpPr>
            <p:sp>
              <p:nvSpPr>
                <p:cNvPr id="15934" name="Google Shape;15934;p91"/>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91"/>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91"/>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91"/>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5938" name="Google Shape;15938;p91"/>
          <p:cNvSpPr/>
          <p:nvPr/>
        </p:nvSpPr>
        <p:spPr>
          <a:xfrm>
            <a:off x="7095123"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91"/>
          <p:cNvSpPr/>
          <p:nvPr/>
        </p:nvSpPr>
        <p:spPr>
          <a:xfrm rot="10800000">
            <a:off x="6581305"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0" name="Google Shape;15940;p91"/>
          <p:cNvGrpSpPr/>
          <p:nvPr/>
        </p:nvGrpSpPr>
        <p:grpSpPr>
          <a:xfrm>
            <a:off x="7821475" y="2716715"/>
            <a:ext cx="602567" cy="601884"/>
            <a:chOff x="1186975" y="238125"/>
            <a:chExt cx="5244275" cy="5238325"/>
          </a:xfrm>
        </p:grpSpPr>
        <p:sp>
          <p:nvSpPr>
            <p:cNvPr id="15941" name="Google Shape;15941;p91"/>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91"/>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91"/>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91"/>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5" name="Google Shape;15945;p91"/>
          <p:cNvGrpSpPr/>
          <p:nvPr/>
        </p:nvGrpSpPr>
        <p:grpSpPr>
          <a:xfrm>
            <a:off x="3264213" y="1856199"/>
            <a:ext cx="651848" cy="687338"/>
            <a:chOff x="3400515" y="2056248"/>
            <a:chExt cx="698134" cy="735987"/>
          </a:xfrm>
        </p:grpSpPr>
        <p:grpSp>
          <p:nvGrpSpPr>
            <p:cNvPr id="15946" name="Google Shape;15946;p91"/>
            <p:cNvGrpSpPr/>
            <p:nvPr/>
          </p:nvGrpSpPr>
          <p:grpSpPr>
            <a:xfrm>
              <a:off x="3400515" y="2283913"/>
              <a:ext cx="312919" cy="219900"/>
              <a:chOff x="3400515" y="2283913"/>
              <a:chExt cx="312919" cy="219900"/>
            </a:xfrm>
          </p:grpSpPr>
          <p:sp>
            <p:nvSpPr>
              <p:cNvPr id="15947" name="Google Shape;15947;p91"/>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948" name="Google Shape;15948;p91"/>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5949" name="Google Shape;15949;p91"/>
            <p:cNvGrpSpPr/>
            <p:nvPr/>
          </p:nvGrpSpPr>
          <p:grpSpPr>
            <a:xfrm>
              <a:off x="3547823" y="2461089"/>
              <a:ext cx="219900" cy="331146"/>
              <a:chOff x="3547823" y="2461089"/>
              <a:chExt cx="219900" cy="331146"/>
            </a:xfrm>
          </p:grpSpPr>
          <p:sp>
            <p:nvSpPr>
              <p:cNvPr id="15950" name="Google Shape;15950;p91"/>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951" name="Google Shape;15951;p91"/>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5952" name="Google Shape;15952;p91"/>
            <p:cNvGrpSpPr/>
            <p:nvPr/>
          </p:nvGrpSpPr>
          <p:grpSpPr>
            <a:xfrm>
              <a:off x="3734138" y="2461089"/>
              <a:ext cx="219900" cy="331146"/>
              <a:chOff x="3734138" y="2461089"/>
              <a:chExt cx="219900" cy="331146"/>
            </a:xfrm>
          </p:grpSpPr>
          <p:sp>
            <p:nvSpPr>
              <p:cNvPr id="15953" name="Google Shape;15953;p91"/>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954" name="Google Shape;15954;p91"/>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5955" name="Google Shape;15955;p91"/>
            <p:cNvGrpSpPr/>
            <p:nvPr/>
          </p:nvGrpSpPr>
          <p:grpSpPr>
            <a:xfrm>
              <a:off x="3787560" y="2281742"/>
              <a:ext cx="311089" cy="219900"/>
              <a:chOff x="3787560" y="2281742"/>
              <a:chExt cx="311089" cy="219900"/>
            </a:xfrm>
          </p:grpSpPr>
          <p:sp>
            <p:nvSpPr>
              <p:cNvPr id="15956" name="Google Shape;15956;p91"/>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5957" name="Google Shape;15957;p91"/>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5958" name="Google Shape;15958;p91"/>
            <p:cNvGrpSpPr/>
            <p:nvPr/>
          </p:nvGrpSpPr>
          <p:grpSpPr>
            <a:xfrm>
              <a:off x="3637290" y="2056248"/>
              <a:ext cx="219900" cy="330736"/>
              <a:chOff x="3637290" y="2056248"/>
              <a:chExt cx="219900" cy="330736"/>
            </a:xfrm>
          </p:grpSpPr>
          <p:sp>
            <p:nvSpPr>
              <p:cNvPr id="15959" name="Google Shape;15959;p91"/>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5960" name="Google Shape;15960;p91"/>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5961" name="Google Shape;15961;p91"/>
          <p:cNvGrpSpPr/>
          <p:nvPr/>
        </p:nvGrpSpPr>
        <p:grpSpPr>
          <a:xfrm>
            <a:off x="2555919" y="2726205"/>
            <a:ext cx="1268144" cy="592394"/>
            <a:chOff x="238125" y="1188750"/>
            <a:chExt cx="7140450" cy="3335550"/>
          </a:xfrm>
        </p:grpSpPr>
        <p:sp>
          <p:nvSpPr>
            <p:cNvPr id="15962" name="Google Shape;15962;p91"/>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91"/>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91"/>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91"/>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91"/>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7" name="Google Shape;15967;p91"/>
          <p:cNvGrpSpPr/>
          <p:nvPr/>
        </p:nvGrpSpPr>
        <p:grpSpPr>
          <a:xfrm>
            <a:off x="6663819" y="2728360"/>
            <a:ext cx="1053944" cy="590147"/>
            <a:chOff x="238125" y="1335475"/>
            <a:chExt cx="5418735" cy="3034175"/>
          </a:xfrm>
        </p:grpSpPr>
        <p:sp>
          <p:nvSpPr>
            <p:cNvPr id="15968" name="Google Shape;15968;p91"/>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91"/>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91"/>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1" name="Google Shape;15971;p91"/>
          <p:cNvGrpSpPr/>
          <p:nvPr/>
        </p:nvGrpSpPr>
        <p:grpSpPr>
          <a:xfrm>
            <a:off x="4094628" y="3533259"/>
            <a:ext cx="1268207" cy="638939"/>
            <a:chOff x="3967651" y="3645904"/>
            <a:chExt cx="1479304" cy="745292"/>
          </a:xfrm>
        </p:grpSpPr>
        <p:grpSp>
          <p:nvGrpSpPr>
            <p:cNvPr id="15972" name="Google Shape;15972;p91"/>
            <p:cNvGrpSpPr/>
            <p:nvPr/>
          </p:nvGrpSpPr>
          <p:grpSpPr>
            <a:xfrm>
              <a:off x="3967651" y="4009026"/>
              <a:ext cx="1479304" cy="382170"/>
              <a:chOff x="3967651" y="4009026"/>
              <a:chExt cx="1479304" cy="382170"/>
            </a:xfrm>
          </p:grpSpPr>
          <p:grpSp>
            <p:nvGrpSpPr>
              <p:cNvPr id="15973" name="Google Shape;15973;p91"/>
              <p:cNvGrpSpPr/>
              <p:nvPr/>
            </p:nvGrpSpPr>
            <p:grpSpPr>
              <a:xfrm>
                <a:off x="4892216" y="4195630"/>
                <a:ext cx="554739" cy="195566"/>
                <a:chOff x="3604375" y="4892160"/>
                <a:chExt cx="1651500" cy="582215"/>
              </a:xfrm>
            </p:grpSpPr>
            <p:sp>
              <p:nvSpPr>
                <p:cNvPr id="15974" name="Google Shape;15974;p91"/>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91"/>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6" name="Google Shape;15976;p91"/>
              <p:cNvGrpSpPr/>
              <p:nvPr/>
            </p:nvGrpSpPr>
            <p:grpSpPr>
              <a:xfrm>
                <a:off x="3967651" y="4146303"/>
                <a:ext cx="579402" cy="244893"/>
                <a:chOff x="851875" y="4745310"/>
                <a:chExt cx="1724925" cy="729065"/>
              </a:xfrm>
            </p:grpSpPr>
            <p:sp>
              <p:nvSpPr>
                <p:cNvPr id="15977" name="Google Shape;15977;p91"/>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91"/>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91"/>
              <p:cNvGrpSpPr/>
              <p:nvPr/>
            </p:nvGrpSpPr>
            <p:grpSpPr>
              <a:xfrm>
                <a:off x="4460753" y="4009026"/>
                <a:ext cx="493110" cy="382170"/>
                <a:chOff x="2319875" y="4336625"/>
                <a:chExt cx="1468025" cy="1137750"/>
              </a:xfrm>
            </p:grpSpPr>
            <p:sp>
              <p:nvSpPr>
                <p:cNvPr id="15980" name="Google Shape;15980;p91"/>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91"/>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82" name="Google Shape;15982;p91"/>
            <p:cNvGrpSpPr/>
            <p:nvPr/>
          </p:nvGrpSpPr>
          <p:grpSpPr>
            <a:xfrm>
              <a:off x="4479443" y="3645904"/>
              <a:ext cx="455965" cy="388789"/>
              <a:chOff x="2957425" y="238100"/>
              <a:chExt cx="1910200" cy="1628775"/>
            </a:xfrm>
          </p:grpSpPr>
          <p:sp>
            <p:nvSpPr>
              <p:cNvPr id="15983" name="Google Shape;15983;p91"/>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91"/>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91"/>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91"/>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91"/>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91"/>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91"/>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91"/>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91"/>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91"/>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93" name="Google Shape;15993;p91"/>
          <p:cNvGrpSpPr/>
          <p:nvPr/>
        </p:nvGrpSpPr>
        <p:grpSpPr>
          <a:xfrm>
            <a:off x="2480742" y="3534460"/>
            <a:ext cx="1243128" cy="637739"/>
            <a:chOff x="2496310" y="3693351"/>
            <a:chExt cx="1342906" cy="688926"/>
          </a:xfrm>
        </p:grpSpPr>
        <p:grpSp>
          <p:nvGrpSpPr>
            <p:cNvPr id="15994" name="Google Shape;15994;p91"/>
            <p:cNvGrpSpPr/>
            <p:nvPr/>
          </p:nvGrpSpPr>
          <p:grpSpPr>
            <a:xfrm>
              <a:off x="2496310" y="3693351"/>
              <a:ext cx="1342906" cy="688875"/>
              <a:chOff x="2496310" y="3693351"/>
              <a:chExt cx="1342906" cy="688875"/>
            </a:xfrm>
          </p:grpSpPr>
          <p:sp>
            <p:nvSpPr>
              <p:cNvPr id="15995" name="Google Shape;15995;p91"/>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91"/>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91"/>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91"/>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91"/>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91"/>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01" name="Google Shape;16001;p91"/>
              <p:cNvCxnSpPr>
                <a:stCxn id="1599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6002" name="Google Shape;16002;p91"/>
              <p:cNvCxnSpPr>
                <a:stCxn id="1599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6003" name="Google Shape;16003;p91"/>
              <p:cNvCxnSpPr>
                <a:stCxn id="1599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6004" name="Google Shape;16004;p91"/>
              <p:cNvCxnSpPr>
                <a:stCxn id="1600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6005" name="Google Shape;16005;p91"/>
              <p:cNvCxnSpPr>
                <a:stCxn id="1599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6006" name="Google Shape;16006;p91"/>
            <p:cNvGrpSpPr/>
            <p:nvPr/>
          </p:nvGrpSpPr>
          <p:grpSpPr>
            <a:xfrm>
              <a:off x="2675275" y="3930557"/>
              <a:ext cx="1003306" cy="451719"/>
              <a:chOff x="2675275" y="4174282"/>
              <a:chExt cx="1003306" cy="451719"/>
            </a:xfrm>
          </p:grpSpPr>
          <p:sp>
            <p:nvSpPr>
              <p:cNvPr id="16007" name="Google Shape;16007;p91"/>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91"/>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91"/>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10" name="Google Shape;16010;p91"/>
          <p:cNvGrpSpPr/>
          <p:nvPr/>
        </p:nvGrpSpPr>
        <p:grpSpPr>
          <a:xfrm>
            <a:off x="1654412" y="971306"/>
            <a:ext cx="574511" cy="874709"/>
            <a:chOff x="1715404" y="1112080"/>
            <a:chExt cx="642270" cy="977984"/>
          </a:xfrm>
        </p:grpSpPr>
        <p:grpSp>
          <p:nvGrpSpPr>
            <p:cNvPr id="16011" name="Google Shape;16011;p91"/>
            <p:cNvGrpSpPr/>
            <p:nvPr/>
          </p:nvGrpSpPr>
          <p:grpSpPr>
            <a:xfrm>
              <a:off x="1715404" y="1112080"/>
              <a:ext cx="642270" cy="977984"/>
              <a:chOff x="1715404" y="1112080"/>
              <a:chExt cx="642270" cy="977984"/>
            </a:xfrm>
          </p:grpSpPr>
          <p:sp>
            <p:nvSpPr>
              <p:cNvPr id="16012" name="Google Shape;16012;p91"/>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91"/>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4" name="Google Shape;16014;p91"/>
            <p:cNvGrpSpPr/>
            <p:nvPr/>
          </p:nvGrpSpPr>
          <p:grpSpPr>
            <a:xfrm>
              <a:off x="1768927" y="1165603"/>
              <a:ext cx="535225" cy="851367"/>
              <a:chOff x="1768927" y="1165603"/>
              <a:chExt cx="535225" cy="851367"/>
            </a:xfrm>
          </p:grpSpPr>
          <p:sp>
            <p:nvSpPr>
              <p:cNvPr id="16015" name="Google Shape;16015;p91"/>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91"/>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7" name="Google Shape;16017;p91"/>
            <p:cNvGrpSpPr/>
            <p:nvPr/>
          </p:nvGrpSpPr>
          <p:grpSpPr>
            <a:xfrm>
              <a:off x="1822449" y="1219125"/>
              <a:ext cx="428180" cy="718859"/>
              <a:chOff x="1822449" y="1219125"/>
              <a:chExt cx="428180" cy="718859"/>
            </a:xfrm>
          </p:grpSpPr>
          <p:sp>
            <p:nvSpPr>
              <p:cNvPr id="16018" name="Google Shape;16018;p91"/>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91"/>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0" name="Google Shape;16020;p91"/>
            <p:cNvGrpSpPr/>
            <p:nvPr/>
          </p:nvGrpSpPr>
          <p:grpSpPr>
            <a:xfrm>
              <a:off x="1875972" y="1272648"/>
              <a:ext cx="321135" cy="586939"/>
              <a:chOff x="1875972" y="1272648"/>
              <a:chExt cx="321135" cy="586939"/>
            </a:xfrm>
          </p:grpSpPr>
          <p:sp>
            <p:nvSpPr>
              <p:cNvPr id="16021" name="Google Shape;16021;p91"/>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91"/>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23" name="Google Shape;16023;p91"/>
          <p:cNvGrpSpPr/>
          <p:nvPr/>
        </p:nvGrpSpPr>
        <p:grpSpPr>
          <a:xfrm>
            <a:off x="7761573" y="3528028"/>
            <a:ext cx="293855" cy="644170"/>
            <a:chOff x="241025" y="3151575"/>
            <a:chExt cx="293855" cy="644170"/>
          </a:xfrm>
        </p:grpSpPr>
        <p:sp>
          <p:nvSpPr>
            <p:cNvPr id="16024" name="Google Shape;16024;p91"/>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91"/>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6" name="Google Shape;16026;p91"/>
          <p:cNvGrpSpPr/>
          <p:nvPr/>
        </p:nvGrpSpPr>
        <p:grpSpPr>
          <a:xfrm>
            <a:off x="709557" y="2728028"/>
            <a:ext cx="1779649" cy="591620"/>
            <a:chOff x="246070" y="1983375"/>
            <a:chExt cx="1855347" cy="616849"/>
          </a:xfrm>
        </p:grpSpPr>
        <p:sp>
          <p:nvSpPr>
            <p:cNvPr id="16027" name="Google Shape;16027;p91"/>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91"/>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91"/>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91"/>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91"/>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91"/>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91"/>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91"/>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91"/>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6" name="Google Shape;16036;p91"/>
          <p:cNvGrpSpPr/>
          <p:nvPr/>
        </p:nvGrpSpPr>
        <p:grpSpPr>
          <a:xfrm>
            <a:off x="2320424" y="971306"/>
            <a:ext cx="711055" cy="745993"/>
            <a:chOff x="2496269" y="1171698"/>
            <a:chExt cx="761953" cy="799392"/>
          </a:xfrm>
        </p:grpSpPr>
        <p:grpSp>
          <p:nvGrpSpPr>
            <p:cNvPr id="16037" name="Google Shape;16037;p91"/>
            <p:cNvGrpSpPr/>
            <p:nvPr/>
          </p:nvGrpSpPr>
          <p:grpSpPr>
            <a:xfrm>
              <a:off x="2496269" y="1171698"/>
              <a:ext cx="761953" cy="723022"/>
              <a:chOff x="2496269" y="1171698"/>
              <a:chExt cx="761953" cy="723022"/>
            </a:xfrm>
          </p:grpSpPr>
          <p:sp>
            <p:nvSpPr>
              <p:cNvPr id="16038" name="Google Shape;16038;p91"/>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91"/>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40" name="Google Shape;16040;p91"/>
              <p:cNvGrpSpPr/>
              <p:nvPr/>
            </p:nvGrpSpPr>
            <p:grpSpPr>
              <a:xfrm>
                <a:off x="2496269" y="1171698"/>
                <a:ext cx="761953" cy="723022"/>
                <a:chOff x="2496269" y="1120652"/>
                <a:chExt cx="761953" cy="723022"/>
              </a:xfrm>
            </p:grpSpPr>
            <p:grpSp>
              <p:nvGrpSpPr>
                <p:cNvPr id="16041" name="Google Shape;16041;p91"/>
                <p:cNvGrpSpPr/>
                <p:nvPr/>
              </p:nvGrpSpPr>
              <p:grpSpPr>
                <a:xfrm>
                  <a:off x="2496269" y="1120652"/>
                  <a:ext cx="761953" cy="723022"/>
                  <a:chOff x="2496269" y="1120652"/>
                  <a:chExt cx="761953" cy="723022"/>
                </a:xfrm>
              </p:grpSpPr>
              <p:grpSp>
                <p:nvGrpSpPr>
                  <p:cNvPr id="16042" name="Google Shape;16042;p91"/>
                  <p:cNvGrpSpPr/>
                  <p:nvPr/>
                </p:nvGrpSpPr>
                <p:grpSpPr>
                  <a:xfrm>
                    <a:off x="2496269" y="1304589"/>
                    <a:ext cx="407089" cy="305057"/>
                    <a:chOff x="2496269" y="1304589"/>
                    <a:chExt cx="407089" cy="305057"/>
                  </a:xfrm>
                </p:grpSpPr>
                <p:sp>
                  <p:nvSpPr>
                    <p:cNvPr id="16043" name="Google Shape;16043;p91"/>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91"/>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91"/>
                  <p:cNvGrpSpPr/>
                  <p:nvPr/>
                </p:nvGrpSpPr>
                <p:grpSpPr>
                  <a:xfrm>
                    <a:off x="2586468" y="1493376"/>
                    <a:ext cx="358850" cy="349656"/>
                    <a:chOff x="2586468" y="1493376"/>
                    <a:chExt cx="358850" cy="349656"/>
                  </a:xfrm>
                </p:grpSpPr>
                <p:sp>
                  <p:nvSpPr>
                    <p:cNvPr id="16046" name="Google Shape;16046;p91"/>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91"/>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91"/>
                  <p:cNvGrpSpPr/>
                  <p:nvPr/>
                </p:nvGrpSpPr>
                <p:grpSpPr>
                  <a:xfrm>
                    <a:off x="2807939" y="1494024"/>
                    <a:ext cx="358857" cy="349650"/>
                    <a:chOff x="2807939" y="1494024"/>
                    <a:chExt cx="358857" cy="349650"/>
                  </a:xfrm>
                </p:grpSpPr>
                <p:sp>
                  <p:nvSpPr>
                    <p:cNvPr id="16049" name="Google Shape;16049;p91"/>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91"/>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1" name="Google Shape;16051;p91"/>
                  <p:cNvGrpSpPr/>
                  <p:nvPr/>
                </p:nvGrpSpPr>
                <p:grpSpPr>
                  <a:xfrm>
                    <a:off x="2851133" y="1305635"/>
                    <a:ext cx="407089" cy="305057"/>
                    <a:chOff x="2851133" y="1305635"/>
                    <a:chExt cx="407089" cy="305057"/>
                  </a:xfrm>
                </p:grpSpPr>
                <p:sp>
                  <p:nvSpPr>
                    <p:cNvPr id="16052" name="Google Shape;16052;p91"/>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91"/>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4" name="Google Shape;16054;p91"/>
                  <p:cNvGrpSpPr/>
                  <p:nvPr/>
                </p:nvGrpSpPr>
                <p:grpSpPr>
                  <a:xfrm>
                    <a:off x="2727495" y="1120652"/>
                    <a:ext cx="300271" cy="396358"/>
                    <a:chOff x="2727495" y="1120652"/>
                    <a:chExt cx="300271" cy="396358"/>
                  </a:xfrm>
                </p:grpSpPr>
                <p:sp>
                  <p:nvSpPr>
                    <p:cNvPr id="16055" name="Google Shape;16055;p91"/>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91"/>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57" name="Google Shape;16057;p91"/>
                <p:cNvGrpSpPr/>
                <p:nvPr/>
              </p:nvGrpSpPr>
              <p:grpSpPr>
                <a:xfrm>
                  <a:off x="2722305" y="1350460"/>
                  <a:ext cx="308357" cy="308344"/>
                  <a:chOff x="2722305" y="1350460"/>
                  <a:chExt cx="308357" cy="308344"/>
                </a:xfrm>
              </p:grpSpPr>
              <p:sp>
                <p:nvSpPr>
                  <p:cNvPr id="16058" name="Google Shape;16058;p91"/>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59" name="Google Shape;16059;p91"/>
                  <p:cNvGrpSpPr/>
                  <p:nvPr/>
                </p:nvGrpSpPr>
                <p:grpSpPr>
                  <a:xfrm>
                    <a:off x="2725064" y="1364529"/>
                    <a:ext cx="297954" cy="280182"/>
                    <a:chOff x="2725064" y="1364529"/>
                    <a:chExt cx="297954" cy="280182"/>
                  </a:xfrm>
                </p:grpSpPr>
                <p:sp>
                  <p:nvSpPr>
                    <p:cNvPr id="16060" name="Google Shape;16060;p91"/>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91"/>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91"/>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91"/>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91"/>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6065" name="Google Shape;16065;p91"/>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91"/>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91"/>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91"/>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91"/>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0" name="Google Shape;16070;p91"/>
          <p:cNvGrpSpPr/>
          <p:nvPr/>
        </p:nvGrpSpPr>
        <p:grpSpPr>
          <a:xfrm>
            <a:off x="3909124" y="2727412"/>
            <a:ext cx="1569144" cy="591015"/>
            <a:chOff x="3820100" y="3023049"/>
            <a:chExt cx="1303926" cy="491162"/>
          </a:xfrm>
        </p:grpSpPr>
        <p:grpSp>
          <p:nvGrpSpPr>
            <p:cNvPr id="16071" name="Google Shape;16071;p91"/>
            <p:cNvGrpSpPr/>
            <p:nvPr/>
          </p:nvGrpSpPr>
          <p:grpSpPr>
            <a:xfrm>
              <a:off x="3820100" y="3023072"/>
              <a:ext cx="1303926" cy="491139"/>
              <a:chOff x="3820100" y="3023072"/>
              <a:chExt cx="1303926" cy="491139"/>
            </a:xfrm>
          </p:grpSpPr>
          <p:sp>
            <p:nvSpPr>
              <p:cNvPr id="16072" name="Google Shape;16072;p91"/>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91"/>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4" name="Google Shape;16074;p91"/>
            <p:cNvGrpSpPr/>
            <p:nvPr/>
          </p:nvGrpSpPr>
          <p:grpSpPr>
            <a:xfrm>
              <a:off x="4132439" y="3023645"/>
              <a:ext cx="393633" cy="177096"/>
              <a:chOff x="4132439" y="3023645"/>
              <a:chExt cx="393633" cy="177096"/>
            </a:xfrm>
          </p:grpSpPr>
          <p:sp>
            <p:nvSpPr>
              <p:cNvPr id="16075" name="Google Shape;16075;p91"/>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91"/>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7" name="Google Shape;16077;p91"/>
            <p:cNvGrpSpPr/>
            <p:nvPr/>
          </p:nvGrpSpPr>
          <p:grpSpPr>
            <a:xfrm>
              <a:off x="3921811" y="3023049"/>
              <a:ext cx="1002397" cy="388943"/>
              <a:chOff x="3921811" y="3023049"/>
              <a:chExt cx="1002397" cy="388943"/>
            </a:xfrm>
          </p:grpSpPr>
          <p:sp>
            <p:nvSpPr>
              <p:cNvPr id="16078" name="Google Shape;16078;p91"/>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91"/>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0" name="Google Shape;16080;p91"/>
            <p:cNvGrpSpPr/>
            <p:nvPr/>
          </p:nvGrpSpPr>
          <p:grpSpPr>
            <a:xfrm>
              <a:off x="4023645" y="3023049"/>
              <a:ext cx="683032" cy="286722"/>
              <a:chOff x="4023645" y="3023049"/>
              <a:chExt cx="683032" cy="286722"/>
            </a:xfrm>
          </p:grpSpPr>
          <p:sp>
            <p:nvSpPr>
              <p:cNvPr id="16081" name="Google Shape;16081;p91"/>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91"/>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83" name="Google Shape;16083;p91"/>
          <p:cNvGrpSpPr/>
          <p:nvPr/>
        </p:nvGrpSpPr>
        <p:grpSpPr>
          <a:xfrm>
            <a:off x="1541246" y="1854257"/>
            <a:ext cx="713522" cy="688025"/>
            <a:chOff x="1706078" y="2092648"/>
            <a:chExt cx="660913" cy="637296"/>
          </a:xfrm>
        </p:grpSpPr>
        <p:sp>
          <p:nvSpPr>
            <p:cNvPr id="16084" name="Google Shape;16084;p91"/>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85" name="Google Shape;16085;p91"/>
            <p:cNvGrpSpPr/>
            <p:nvPr/>
          </p:nvGrpSpPr>
          <p:grpSpPr>
            <a:xfrm>
              <a:off x="1706078" y="2092648"/>
              <a:ext cx="660913" cy="575241"/>
              <a:chOff x="1706078" y="2092648"/>
              <a:chExt cx="660913" cy="575241"/>
            </a:xfrm>
          </p:grpSpPr>
          <p:sp>
            <p:nvSpPr>
              <p:cNvPr id="16086" name="Google Shape;16086;p91"/>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91"/>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91"/>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89" name="Google Shape;16089;p91"/>
          <p:cNvGrpSpPr/>
          <p:nvPr/>
        </p:nvGrpSpPr>
        <p:grpSpPr>
          <a:xfrm>
            <a:off x="6303104" y="971806"/>
            <a:ext cx="1317459" cy="684168"/>
            <a:chOff x="238125" y="999450"/>
            <a:chExt cx="7140700" cy="3708225"/>
          </a:xfrm>
        </p:grpSpPr>
        <p:sp>
          <p:nvSpPr>
            <p:cNvPr id="16090" name="Google Shape;16090;p91"/>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91"/>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91"/>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91"/>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91"/>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91"/>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91"/>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91"/>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91"/>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102" name="Shape 16102"/>
        <p:cNvGrpSpPr/>
        <p:nvPr/>
      </p:nvGrpSpPr>
      <p:grpSpPr>
        <a:xfrm>
          <a:off x="0" y="0"/>
          <a:ext cx="0" cy="0"/>
          <a:chOff x="0" y="0"/>
          <a:chExt cx="0" cy="0"/>
        </a:xfrm>
      </p:grpSpPr>
      <p:grpSp>
        <p:nvGrpSpPr>
          <p:cNvPr id="16103" name="Google Shape;16103;p92"/>
          <p:cNvGrpSpPr/>
          <p:nvPr/>
        </p:nvGrpSpPr>
        <p:grpSpPr>
          <a:xfrm>
            <a:off x="717025" y="967615"/>
            <a:ext cx="1636117" cy="1526144"/>
            <a:chOff x="729238" y="1179665"/>
            <a:chExt cx="1636117" cy="1526144"/>
          </a:xfrm>
        </p:grpSpPr>
        <p:grpSp>
          <p:nvGrpSpPr>
            <p:cNvPr id="16104" name="Google Shape;16104;p92"/>
            <p:cNvGrpSpPr/>
            <p:nvPr/>
          </p:nvGrpSpPr>
          <p:grpSpPr>
            <a:xfrm>
              <a:off x="729238" y="1179665"/>
              <a:ext cx="80700" cy="1526144"/>
              <a:chOff x="729238" y="1179665"/>
              <a:chExt cx="80700" cy="1526144"/>
            </a:xfrm>
          </p:grpSpPr>
          <p:sp>
            <p:nvSpPr>
              <p:cNvPr id="16105" name="Google Shape;16105;p92"/>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92"/>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92"/>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92"/>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92"/>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92"/>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92"/>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92"/>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92"/>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92"/>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5" name="Google Shape;16115;p92"/>
            <p:cNvGrpSpPr/>
            <p:nvPr/>
          </p:nvGrpSpPr>
          <p:grpSpPr>
            <a:xfrm>
              <a:off x="903098" y="1179665"/>
              <a:ext cx="80700" cy="1526144"/>
              <a:chOff x="903098" y="1179665"/>
              <a:chExt cx="80700" cy="1526144"/>
            </a:xfrm>
          </p:grpSpPr>
          <p:sp>
            <p:nvSpPr>
              <p:cNvPr id="16116" name="Google Shape;16116;p92"/>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92"/>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92"/>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92"/>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92"/>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92"/>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92"/>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92"/>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92"/>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92"/>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6" name="Google Shape;16126;p92"/>
            <p:cNvGrpSpPr/>
            <p:nvPr/>
          </p:nvGrpSpPr>
          <p:grpSpPr>
            <a:xfrm>
              <a:off x="1076958" y="1179665"/>
              <a:ext cx="80700" cy="1526144"/>
              <a:chOff x="1076958" y="1179665"/>
              <a:chExt cx="80700" cy="1526144"/>
            </a:xfrm>
          </p:grpSpPr>
          <p:sp>
            <p:nvSpPr>
              <p:cNvPr id="16127" name="Google Shape;16127;p92"/>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92"/>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92"/>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92"/>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92"/>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92"/>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92"/>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92"/>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92"/>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92"/>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7" name="Google Shape;16137;p92"/>
            <p:cNvGrpSpPr/>
            <p:nvPr/>
          </p:nvGrpSpPr>
          <p:grpSpPr>
            <a:xfrm>
              <a:off x="1247707" y="1179665"/>
              <a:ext cx="80700" cy="1526144"/>
              <a:chOff x="1247707" y="1179665"/>
              <a:chExt cx="80700" cy="1526144"/>
            </a:xfrm>
          </p:grpSpPr>
          <p:sp>
            <p:nvSpPr>
              <p:cNvPr id="16138" name="Google Shape;16138;p92"/>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92"/>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92"/>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92"/>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92"/>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92"/>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92"/>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92"/>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92"/>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92"/>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8" name="Google Shape;16148;p92"/>
            <p:cNvGrpSpPr/>
            <p:nvPr/>
          </p:nvGrpSpPr>
          <p:grpSpPr>
            <a:xfrm>
              <a:off x="1421567" y="1179665"/>
              <a:ext cx="80700" cy="1526144"/>
              <a:chOff x="1421567" y="1179665"/>
              <a:chExt cx="80700" cy="1526144"/>
            </a:xfrm>
          </p:grpSpPr>
          <p:sp>
            <p:nvSpPr>
              <p:cNvPr id="16149" name="Google Shape;16149;p92"/>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92"/>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92"/>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92"/>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92"/>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92"/>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92"/>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92"/>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92"/>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92"/>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9" name="Google Shape;16159;p92"/>
            <p:cNvGrpSpPr/>
            <p:nvPr/>
          </p:nvGrpSpPr>
          <p:grpSpPr>
            <a:xfrm>
              <a:off x="1592327" y="1179665"/>
              <a:ext cx="80700" cy="1526144"/>
              <a:chOff x="1592327" y="1179665"/>
              <a:chExt cx="80700" cy="1526144"/>
            </a:xfrm>
          </p:grpSpPr>
          <p:sp>
            <p:nvSpPr>
              <p:cNvPr id="16160" name="Google Shape;16160;p92"/>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92"/>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92"/>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92"/>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92"/>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92"/>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92"/>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92"/>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92"/>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92"/>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0" name="Google Shape;16170;p92"/>
            <p:cNvGrpSpPr/>
            <p:nvPr/>
          </p:nvGrpSpPr>
          <p:grpSpPr>
            <a:xfrm>
              <a:off x="1766187" y="1179665"/>
              <a:ext cx="80700" cy="1526144"/>
              <a:chOff x="1766187" y="1179665"/>
              <a:chExt cx="80700" cy="1526144"/>
            </a:xfrm>
          </p:grpSpPr>
          <p:sp>
            <p:nvSpPr>
              <p:cNvPr id="16171" name="Google Shape;16171;p92"/>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92"/>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92"/>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92"/>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92"/>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92"/>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92"/>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92"/>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92"/>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92"/>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81" name="Google Shape;16181;p92"/>
            <p:cNvGrpSpPr/>
            <p:nvPr/>
          </p:nvGrpSpPr>
          <p:grpSpPr>
            <a:xfrm>
              <a:off x="1936935" y="1179665"/>
              <a:ext cx="80700" cy="1526144"/>
              <a:chOff x="1936935" y="1179665"/>
              <a:chExt cx="80700" cy="1526144"/>
            </a:xfrm>
          </p:grpSpPr>
          <p:sp>
            <p:nvSpPr>
              <p:cNvPr id="16182" name="Google Shape;16182;p92"/>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92"/>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92"/>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92"/>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92"/>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92"/>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92"/>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92"/>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92"/>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92"/>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2" name="Google Shape;16192;p92"/>
            <p:cNvGrpSpPr/>
            <p:nvPr/>
          </p:nvGrpSpPr>
          <p:grpSpPr>
            <a:xfrm>
              <a:off x="2110795" y="1179665"/>
              <a:ext cx="80700" cy="1526144"/>
              <a:chOff x="2110795" y="1179665"/>
              <a:chExt cx="80700" cy="1526144"/>
            </a:xfrm>
          </p:grpSpPr>
          <p:sp>
            <p:nvSpPr>
              <p:cNvPr id="16193" name="Google Shape;16193;p92"/>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92"/>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92"/>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92"/>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92"/>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92"/>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92"/>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92"/>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92"/>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92"/>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3" name="Google Shape;16203;p92"/>
            <p:cNvGrpSpPr/>
            <p:nvPr/>
          </p:nvGrpSpPr>
          <p:grpSpPr>
            <a:xfrm>
              <a:off x="2284655" y="1179665"/>
              <a:ext cx="80700" cy="1526144"/>
              <a:chOff x="2284655" y="1179665"/>
              <a:chExt cx="80700" cy="1526144"/>
            </a:xfrm>
          </p:grpSpPr>
          <p:sp>
            <p:nvSpPr>
              <p:cNvPr id="16204" name="Google Shape;16204;p92"/>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92"/>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92"/>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92"/>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92"/>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92"/>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92"/>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92"/>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92"/>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92"/>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14" name="Google Shape;16214;p92"/>
          <p:cNvGrpSpPr/>
          <p:nvPr/>
        </p:nvGrpSpPr>
        <p:grpSpPr>
          <a:xfrm>
            <a:off x="2611692" y="986753"/>
            <a:ext cx="1364248" cy="1102133"/>
            <a:chOff x="2623904" y="1198803"/>
            <a:chExt cx="1364248" cy="1102133"/>
          </a:xfrm>
        </p:grpSpPr>
        <p:grpSp>
          <p:nvGrpSpPr>
            <p:cNvPr id="16215" name="Google Shape;16215;p92"/>
            <p:cNvGrpSpPr/>
            <p:nvPr/>
          </p:nvGrpSpPr>
          <p:grpSpPr>
            <a:xfrm>
              <a:off x="2623907" y="1198803"/>
              <a:ext cx="1364245" cy="273000"/>
              <a:chOff x="2623907" y="1198803"/>
              <a:chExt cx="1364245" cy="273000"/>
            </a:xfrm>
          </p:grpSpPr>
          <p:sp>
            <p:nvSpPr>
              <p:cNvPr id="16216" name="Google Shape;16216;p92"/>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7" name="Google Shape;16217;p92"/>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92"/>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92"/>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92"/>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1" name="Google Shape;16221;p92"/>
            <p:cNvGrpSpPr/>
            <p:nvPr/>
          </p:nvGrpSpPr>
          <p:grpSpPr>
            <a:xfrm>
              <a:off x="2623904" y="1476964"/>
              <a:ext cx="1364245" cy="273000"/>
              <a:chOff x="2623904" y="1476964"/>
              <a:chExt cx="1364245" cy="273000"/>
            </a:xfrm>
          </p:grpSpPr>
          <p:sp>
            <p:nvSpPr>
              <p:cNvPr id="16222" name="Google Shape;16222;p92"/>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92"/>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92"/>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92"/>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92"/>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7" name="Google Shape;16227;p92"/>
            <p:cNvGrpSpPr/>
            <p:nvPr/>
          </p:nvGrpSpPr>
          <p:grpSpPr>
            <a:xfrm>
              <a:off x="2623907" y="1749775"/>
              <a:ext cx="1364245" cy="273000"/>
              <a:chOff x="2623907" y="1749775"/>
              <a:chExt cx="1364245" cy="273000"/>
            </a:xfrm>
          </p:grpSpPr>
          <p:sp>
            <p:nvSpPr>
              <p:cNvPr id="16228" name="Google Shape;16228;p92"/>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92"/>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92"/>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92"/>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92"/>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3" name="Google Shape;16233;p92"/>
            <p:cNvGrpSpPr/>
            <p:nvPr/>
          </p:nvGrpSpPr>
          <p:grpSpPr>
            <a:xfrm>
              <a:off x="2623904" y="2027936"/>
              <a:ext cx="1364245" cy="273000"/>
              <a:chOff x="2623904" y="2027936"/>
              <a:chExt cx="1364245" cy="273000"/>
            </a:xfrm>
          </p:grpSpPr>
          <p:sp>
            <p:nvSpPr>
              <p:cNvPr id="16234" name="Google Shape;16234;p92"/>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92"/>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92"/>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92"/>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92"/>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39" name="Google Shape;16239;p92"/>
          <p:cNvGrpSpPr/>
          <p:nvPr/>
        </p:nvGrpSpPr>
        <p:grpSpPr>
          <a:xfrm>
            <a:off x="2601153" y="2445826"/>
            <a:ext cx="1387541" cy="159124"/>
            <a:chOff x="3200660" y="2180272"/>
            <a:chExt cx="2563824" cy="378237"/>
          </a:xfrm>
        </p:grpSpPr>
        <p:sp>
          <p:nvSpPr>
            <p:cNvPr id="16240" name="Google Shape;16240;p92"/>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92"/>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2" name="Google Shape;16242;p92"/>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92"/>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92"/>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92"/>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92"/>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92"/>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92"/>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92"/>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92"/>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92"/>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92"/>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92"/>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92"/>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92"/>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92"/>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92"/>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8" name="Google Shape;16258;p92"/>
          <p:cNvGrpSpPr/>
          <p:nvPr/>
        </p:nvGrpSpPr>
        <p:grpSpPr>
          <a:xfrm>
            <a:off x="2597677" y="2723590"/>
            <a:ext cx="1390502" cy="159625"/>
            <a:chOff x="3530150" y="2790075"/>
            <a:chExt cx="1962600" cy="225300"/>
          </a:xfrm>
        </p:grpSpPr>
        <p:sp>
          <p:nvSpPr>
            <p:cNvPr id="16259" name="Google Shape;16259;p92"/>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92"/>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1" name="Google Shape;16261;p92"/>
          <p:cNvGrpSpPr/>
          <p:nvPr/>
        </p:nvGrpSpPr>
        <p:grpSpPr>
          <a:xfrm>
            <a:off x="2597735" y="3001855"/>
            <a:ext cx="1411629" cy="154175"/>
            <a:chOff x="3558802" y="4011244"/>
            <a:chExt cx="1866000" cy="111600"/>
          </a:xfrm>
        </p:grpSpPr>
        <p:sp>
          <p:nvSpPr>
            <p:cNvPr id="16262" name="Google Shape;16262;p92"/>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92"/>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4" name="Google Shape;16264;p92"/>
          <p:cNvGrpSpPr/>
          <p:nvPr/>
        </p:nvGrpSpPr>
        <p:grpSpPr>
          <a:xfrm>
            <a:off x="2598023" y="2207425"/>
            <a:ext cx="1383503" cy="119761"/>
            <a:chOff x="3465975" y="2270258"/>
            <a:chExt cx="1986364" cy="171947"/>
          </a:xfrm>
        </p:grpSpPr>
        <p:sp>
          <p:nvSpPr>
            <p:cNvPr id="16265" name="Google Shape;16265;p92"/>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92"/>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92"/>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92"/>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92"/>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92"/>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1" name="Google Shape;16271;p92"/>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92"/>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92"/>
          <p:cNvGrpSpPr/>
          <p:nvPr/>
        </p:nvGrpSpPr>
        <p:grpSpPr>
          <a:xfrm>
            <a:off x="2609030" y="3571198"/>
            <a:ext cx="1369531" cy="195460"/>
            <a:chOff x="723300" y="4253549"/>
            <a:chExt cx="2276482" cy="324900"/>
          </a:xfrm>
        </p:grpSpPr>
        <p:sp>
          <p:nvSpPr>
            <p:cNvPr id="16274" name="Google Shape;16274;p92"/>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92"/>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92"/>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92"/>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92"/>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9" name="Google Shape;16279;p92"/>
          <p:cNvGrpSpPr/>
          <p:nvPr/>
        </p:nvGrpSpPr>
        <p:grpSpPr>
          <a:xfrm>
            <a:off x="2598591" y="3272439"/>
            <a:ext cx="1389066" cy="180119"/>
            <a:chOff x="705948" y="3788465"/>
            <a:chExt cx="2308953" cy="299400"/>
          </a:xfrm>
        </p:grpSpPr>
        <p:sp>
          <p:nvSpPr>
            <p:cNvPr id="16280" name="Google Shape;16280;p92"/>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92"/>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92"/>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92"/>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92"/>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85" name="Google Shape;16285;p92"/>
          <p:cNvGrpSpPr/>
          <p:nvPr/>
        </p:nvGrpSpPr>
        <p:grpSpPr>
          <a:xfrm>
            <a:off x="4195581" y="1876393"/>
            <a:ext cx="1433821" cy="191501"/>
            <a:chOff x="4273350" y="2088443"/>
            <a:chExt cx="1433821" cy="191501"/>
          </a:xfrm>
        </p:grpSpPr>
        <p:grpSp>
          <p:nvGrpSpPr>
            <p:cNvPr id="16286" name="Google Shape;16286;p92"/>
            <p:cNvGrpSpPr/>
            <p:nvPr/>
          </p:nvGrpSpPr>
          <p:grpSpPr>
            <a:xfrm>
              <a:off x="4273350" y="2088443"/>
              <a:ext cx="1433821" cy="0"/>
              <a:chOff x="5224975" y="2962250"/>
              <a:chExt cx="1544400" cy="0"/>
            </a:xfrm>
          </p:grpSpPr>
          <p:cxnSp>
            <p:nvCxnSpPr>
              <p:cNvPr id="16287" name="Google Shape;16287;p9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6288" name="Google Shape;16288;p92"/>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6289" name="Google Shape;16289;p92"/>
            <p:cNvGrpSpPr/>
            <p:nvPr/>
          </p:nvGrpSpPr>
          <p:grpSpPr>
            <a:xfrm>
              <a:off x="4273350" y="2279944"/>
              <a:ext cx="1433821" cy="0"/>
              <a:chOff x="5224975" y="2962250"/>
              <a:chExt cx="1544400" cy="0"/>
            </a:xfrm>
          </p:grpSpPr>
          <p:cxnSp>
            <p:nvCxnSpPr>
              <p:cNvPr id="16290" name="Google Shape;16290;p92"/>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6291" name="Google Shape;16291;p92"/>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6292" name="Google Shape;16292;p92"/>
          <p:cNvGrpSpPr/>
          <p:nvPr/>
        </p:nvGrpSpPr>
        <p:grpSpPr>
          <a:xfrm>
            <a:off x="2646528" y="3885297"/>
            <a:ext cx="1304609" cy="294074"/>
            <a:chOff x="2658741" y="4097347"/>
            <a:chExt cx="1304609" cy="294074"/>
          </a:xfrm>
        </p:grpSpPr>
        <p:grpSp>
          <p:nvGrpSpPr>
            <p:cNvPr id="16293" name="Google Shape;16293;p92"/>
            <p:cNvGrpSpPr/>
            <p:nvPr/>
          </p:nvGrpSpPr>
          <p:grpSpPr>
            <a:xfrm>
              <a:off x="2658741" y="4097347"/>
              <a:ext cx="118572" cy="294074"/>
              <a:chOff x="3343310" y="4475555"/>
              <a:chExt cx="127717" cy="316753"/>
            </a:xfrm>
          </p:grpSpPr>
          <p:sp>
            <p:nvSpPr>
              <p:cNvPr id="16294" name="Google Shape;16294;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6" name="Google Shape;16296;p92"/>
            <p:cNvGrpSpPr/>
            <p:nvPr/>
          </p:nvGrpSpPr>
          <p:grpSpPr>
            <a:xfrm>
              <a:off x="3815519" y="4098388"/>
              <a:ext cx="147831" cy="291991"/>
              <a:chOff x="3527539" y="4476677"/>
              <a:chExt cx="159232" cy="314510"/>
            </a:xfrm>
          </p:grpSpPr>
          <p:sp>
            <p:nvSpPr>
              <p:cNvPr id="16297" name="Google Shape;16297;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8" name="Google Shape;16298;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9" name="Google Shape;16299;p92"/>
            <p:cNvGrpSpPr/>
            <p:nvPr/>
          </p:nvGrpSpPr>
          <p:grpSpPr>
            <a:xfrm>
              <a:off x="3511696" y="4098388"/>
              <a:ext cx="147831" cy="291991"/>
              <a:chOff x="3527539" y="4476677"/>
              <a:chExt cx="159232" cy="314510"/>
            </a:xfrm>
          </p:grpSpPr>
          <p:sp>
            <p:nvSpPr>
              <p:cNvPr id="16300" name="Google Shape;16300;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92"/>
            <p:cNvGrpSpPr/>
            <p:nvPr/>
          </p:nvGrpSpPr>
          <p:grpSpPr>
            <a:xfrm>
              <a:off x="3207874" y="4098388"/>
              <a:ext cx="147831" cy="291991"/>
              <a:chOff x="3527539" y="4476677"/>
              <a:chExt cx="159232" cy="314510"/>
            </a:xfrm>
          </p:grpSpPr>
          <p:sp>
            <p:nvSpPr>
              <p:cNvPr id="16303" name="Google Shape;16303;p92"/>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92"/>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5" name="Google Shape;16305;p92"/>
            <p:cNvGrpSpPr/>
            <p:nvPr/>
          </p:nvGrpSpPr>
          <p:grpSpPr>
            <a:xfrm>
              <a:off x="2933305" y="4097347"/>
              <a:ext cx="118572" cy="294074"/>
              <a:chOff x="3343310" y="4475555"/>
              <a:chExt cx="127717" cy="316753"/>
            </a:xfrm>
          </p:grpSpPr>
          <p:sp>
            <p:nvSpPr>
              <p:cNvPr id="16306" name="Google Shape;16306;p92"/>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92"/>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308" name="Google Shape;16308;p92"/>
          <p:cNvGrpSpPr/>
          <p:nvPr/>
        </p:nvGrpSpPr>
        <p:grpSpPr>
          <a:xfrm>
            <a:off x="4197136" y="963991"/>
            <a:ext cx="1430711" cy="751237"/>
            <a:chOff x="5159450" y="1919950"/>
            <a:chExt cx="1541050" cy="862500"/>
          </a:xfrm>
        </p:grpSpPr>
        <p:sp>
          <p:nvSpPr>
            <p:cNvPr id="16309" name="Google Shape;16309;p92"/>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6310" name="Google Shape;16310;p92"/>
            <p:cNvGrpSpPr/>
            <p:nvPr/>
          </p:nvGrpSpPr>
          <p:grpSpPr>
            <a:xfrm>
              <a:off x="5159450" y="1919950"/>
              <a:ext cx="1541050" cy="862500"/>
              <a:chOff x="5159450" y="1919950"/>
              <a:chExt cx="1541050" cy="862500"/>
            </a:xfrm>
          </p:grpSpPr>
          <p:cxnSp>
            <p:nvCxnSpPr>
              <p:cNvPr id="16311" name="Google Shape;16311;p92"/>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6312" name="Google Shape;16312;p92"/>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6313" name="Google Shape;16313;p92"/>
          <p:cNvGrpSpPr/>
          <p:nvPr/>
        </p:nvGrpSpPr>
        <p:grpSpPr>
          <a:xfrm>
            <a:off x="4245274" y="2227761"/>
            <a:ext cx="1334436" cy="967914"/>
            <a:chOff x="4294923" y="2439811"/>
            <a:chExt cx="1334436" cy="967914"/>
          </a:xfrm>
        </p:grpSpPr>
        <p:grpSp>
          <p:nvGrpSpPr>
            <p:cNvPr id="16314" name="Google Shape;16314;p92"/>
            <p:cNvGrpSpPr/>
            <p:nvPr/>
          </p:nvGrpSpPr>
          <p:grpSpPr>
            <a:xfrm>
              <a:off x="4960455" y="2469658"/>
              <a:ext cx="668904" cy="885524"/>
              <a:chOff x="4960455" y="2469658"/>
              <a:chExt cx="668904" cy="885524"/>
            </a:xfrm>
          </p:grpSpPr>
          <p:sp>
            <p:nvSpPr>
              <p:cNvPr id="16315" name="Google Shape;16315;p92"/>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92"/>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92"/>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92"/>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92"/>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92"/>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1" name="Google Shape;16321;p92"/>
            <p:cNvGrpSpPr/>
            <p:nvPr/>
          </p:nvGrpSpPr>
          <p:grpSpPr>
            <a:xfrm>
              <a:off x="4294923" y="2469658"/>
              <a:ext cx="668951" cy="885524"/>
              <a:chOff x="4294923" y="2469658"/>
              <a:chExt cx="668951" cy="885524"/>
            </a:xfrm>
          </p:grpSpPr>
          <p:sp>
            <p:nvSpPr>
              <p:cNvPr id="16322" name="Google Shape;16322;p92"/>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92"/>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92"/>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92"/>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92"/>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92"/>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8" name="Google Shape;16328;p92"/>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9" name="Google Shape;16329;p92"/>
          <p:cNvGrpSpPr/>
          <p:nvPr/>
        </p:nvGrpSpPr>
        <p:grpSpPr>
          <a:xfrm>
            <a:off x="4231477" y="3282206"/>
            <a:ext cx="1430949" cy="897289"/>
            <a:chOff x="4351371" y="3547942"/>
            <a:chExt cx="1345130" cy="843475"/>
          </a:xfrm>
        </p:grpSpPr>
        <p:grpSp>
          <p:nvGrpSpPr>
            <p:cNvPr id="16330" name="Google Shape;16330;p92"/>
            <p:cNvGrpSpPr/>
            <p:nvPr/>
          </p:nvGrpSpPr>
          <p:grpSpPr>
            <a:xfrm>
              <a:off x="4351371" y="4209917"/>
              <a:ext cx="1345130" cy="181500"/>
              <a:chOff x="4351371" y="4209917"/>
              <a:chExt cx="1345130" cy="181500"/>
            </a:xfrm>
          </p:grpSpPr>
          <p:sp>
            <p:nvSpPr>
              <p:cNvPr id="16331" name="Google Shape;16331;p92"/>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32" name="Google Shape;16332;p92"/>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6333" name="Google Shape;16333;p92"/>
            <p:cNvGrpSpPr/>
            <p:nvPr/>
          </p:nvGrpSpPr>
          <p:grpSpPr>
            <a:xfrm>
              <a:off x="4403010" y="3985221"/>
              <a:ext cx="1109518" cy="181500"/>
              <a:chOff x="4403010" y="3985221"/>
              <a:chExt cx="1109518" cy="181500"/>
            </a:xfrm>
          </p:grpSpPr>
          <p:sp>
            <p:nvSpPr>
              <p:cNvPr id="16334" name="Google Shape;16334;p92"/>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35" name="Google Shape;16335;p92"/>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6336" name="Google Shape;16336;p92"/>
            <p:cNvGrpSpPr/>
            <p:nvPr/>
          </p:nvGrpSpPr>
          <p:grpSpPr>
            <a:xfrm>
              <a:off x="4618704" y="3766582"/>
              <a:ext cx="807858" cy="181500"/>
              <a:chOff x="4618704" y="3766582"/>
              <a:chExt cx="807858" cy="181500"/>
            </a:xfrm>
          </p:grpSpPr>
          <p:sp>
            <p:nvSpPr>
              <p:cNvPr id="16337" name="Google Shape;16337;p92"/>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38" name="Google Shape;16338;p92"/>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6339" name="Google Shape;16339;p92"/>
            <p:cNvGrpSpPr/>
            <p:nvPr/>
          </p:nvGrpSpPr>
          <p:grpSpPr>
            <a:xfrm>
              <a:off x="4735238" y="3547942"/>
              <a:ext cx="462839" cy="181500"/>
              <a:chOff x="4735238" y="3547942"/>
              <a:chExt cx="462839" cy="181500"/>
            </a:xfrm>
          </p:grpSpPr>
          <p:sp>
            <p:nvSpPr>
              <p:cNvPr id="16340" name="Google Shape;16340;p92"/>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341" name="Google Shape;16341;p92"/>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6342" name="Google Shape;16342;p92"/>
          <p:cNvGrpSpPr/>
          <p:nvPr/>
        </p:nvGrpSpPr>
        <p:grpSpPr>
          <a:xfrm>
            <a:off x="7407835" y="2217530"/>
            <a:ext cx="1020955" cy="928853"/>
            <a:chOff x="926675" y="238125"/>
            <a:chExt cx="5755100" cy="5232975"/>
          </a:xfrm>
        </p:grpSpPr>
        <p:sp>
          <p:nvSpPr>
            <p:cNvPr id="16343" name="Google Shape;16343;p92"/>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92"/>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92"/>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92"/>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7" name="Google Shape;16347;p92"/>
          <p:cNvGrpSpPr/>
          <p:nvPr/>
        </p:nvGrpSpPr>
        <p:grpSpPr>
          <a:xfrm>
            <a:off x="715208" y="2616265"/>
            <a:ext cx="1695374" cy="1560837"/>
            <a:chOff x="727421" y="2828315"/>
            <a:chExt cx="1695374" cy="1560837"/>
          </a:xfrm>
        </p:grpSpPr>
        <p:grpSp>
          <p:nvGrpSpPr>
            <p:cNvPr id="16348" name="Google Shape;16348;p92"/>
            <p:cNvGrpSpPr/>
            <p:nvPr/>
          </p:nvGrpSpPr>
          <p:grpSpPr>
            <a:xfrm>
              <a:off x="727421" y="2828315"/>
              <a:ext cx="1695374" cy="1560837"/>
              <a:chOff x="734799" y="2782450"/>
              <a:chExt cx="1571100" cy="1577400"/>
            </a:xfrm>
          </p:grpSpPr>
          <p:cxnSp>
            <p:nvCxnSpPr>
              <p:cNvPr id="16349" name="Google Shape;16349;p92"/>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6350" name="Google Shape;16350;p92"/>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6351" name="Google Shape;16351;p92"/>
            <p:cNvGrpSpPr/>
            <p:nvPr/>
          </p:nvGrpSpPr>
          <p:grpSpPr>
            <a:xfrm>
              <a:off x="819108" y="2882501"/>
              <a:ext cx="1556791" cy="1426186"/>
              <a:chOff x="819108" y="2882501"/>
              <a:chExt cx="1556791" cy="1426186"/>
            </a:xfrm>
          </p:grpSpPr>
          <p:grpSp>
            <p:nvGrpSpPr>
              <p:cNvPr id="16352" name="Google Shape;16352;p92"/>
              <p:cNvGrpSpPr/>
              <p:nvPr/>
            </p:nvGrpSpPr>
            <p:grpSpPr>
              <a:xfrm>
                <a:off x="819108" y="2882501"/>
                <a:ext cx="103104" cy="1426186"/>
                <a:chOff x="4674013" y="3100904"/>
                <a:chExt cx="122758" cy="1698043"/>
              </a:xfrm>
            </p:grpSpPr>
            <p:sp>
              <p:nvSpPr>
                <p:cNvPr id="16353" name="Google Shape;16353;p92"/>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92"/>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92"/>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92"/>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92"/>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92"/>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92"/>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0" name="Google Shape;16360;p92"/>
              <p:cNvGrpSpPr/>
              <p:nvPr/>
            </p:nvGrpSpPr>
            <p:grpSpPr>
              <a:xfrm>
                <a:off x="1062475" y="2882501"/>
                <a:ext cx="103104" cy="1426186"/>
                <a:chOff x="4940438" y="3100904"/>
                <a:chExt cx="122758" cy="1698043"/>
              </a:xfrm>
            </p:grpSpPr>
            <p:sp>
              <p:nvSpPr>
                <p:cNvPr id="16361" name="Google Shape;16361;p92"/>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92"/>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92"/>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92"/>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92"/>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92"/>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92"/>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8" name="Google Shape;16368;p92"/>
              <p:cNvGrpSpPr/>
              <p:nvPr/>
            </p:nvGrpSpPr>
            <p:grpSpPr>
              <a:xfrm>
                <a:off x="1299324" y="2882501"/>
                <a:ext cx="103104" cy="1426186"/>
                <a:chOff x="5206863" y="3100904"/>
                <a:chExt cx="122758" cy="1698043"/>
              </a:xfrm>
            </p:grpSpPr>
            <p:sp>
              <p:nvSpPr>
                <p:cNvPr id="16369" name="Google Shape;16369;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6" name="Google Shape;16376;p92"/>
              <p:cNvGrpSpPr/>
              <p:nvPr/>
            </p:nvGrpSpPr>
            <p:grpSpPr>
              <a:xfrm>
                <a:off x="1786057" y="2882501"/>
                <a:ext cx="103104" cy="1426186"/>
                <a:chOff x="6006138" y="3143629"/>
                <a:chExt cx="122758" cy="1698043"/>
              </a:xfrm>
            </p:grpSpPr>
            <p:sp>
              <p:nvSpPr>
                <p:cNvPr id="16377" name="Google Shape;16377;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4" name="Google Shape;16384;p92"/>
              <p:cNvGrpSpPr/>
              <p:nvPr/>
            </p:nvGrpSpPr>
            <p:grpSpPr>
              <a:xfrm>
                <a:off x="2029422" y="2882501"/>
                <a:ext cx="103104" cy="1426186"/>
                <a:chOff x="6805413" y="3100904"/>
                <a:chExt cx="122758" cy="1698043"/>
              </a:xfrm>
            </p:grpSpPr>
            <p:sp>
              <p:nvSpPr>
                <p:cNvPr id="16385" name="Google Shape;16385;p92"/>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92"/>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92"/>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92"/>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92"/>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92"/>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92"/>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2" name="Google Shape;16392;p92"/>
              <p:cNvGrpSpPr/>
              <p:nvPr/>
            </p:nvGrpSpPr>
            <p:grpSpPr>
              <a:xfrm>
                <a:off x="2272795" y="2882501"/>
                <a:ext cx="103104" cy="1426186"/>
                <a:chOff x="5206863" y="3100904"/>
                <a:chExt cx="122758" cy="1698043"/>
              </a:xfrm>
            </p:grpSpPr>
            <p:sp>
              <p:nvSpPr>
                <p:cNvPr id="16393" name="Google Shape;16393;p92"/>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92"/>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92"/>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92"/>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92"/>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92"/>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92"/>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0" name="Google Shape;16400;p92"/>
              <p:cNvGrpSpPr/>
              <p:nvPr/>
            </p:nvGrpSpPr>
            <p:grpSpPr>
              <a:xfrm>
                <a:off x="1542694" y="2882501"/>
                <a:ext cx="103104" cy="1426186"/>
                <a:chOff x="6006138" y="3143629"/>
                <a:chExt cx="122758" cy="1698043"/>
              </a:xfrm>
            </p:grpSpPr>
            <p:sp>
              <p:nvSpPr>
                <p:cNvPr id="16401" name="Google Shape;16401;p92"/>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92"/>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92"/>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92"/>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92"/>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92"/>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92"/>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408" name="Google Shape;16408;p92"/>
          <p:cNvGrpSpPr/>
          <p:nvPr/>
        </p:nvGrpSpPr>
        <p:grpSpPr>
          <a:xfrm>
            <a:off x="5671259" y="3305987"/>
            <a:ext cx="2749952" cy="870677"/>
            <a:chOff x="238125" y="1725700"/>
            <a:chExt cx="7139025" cy="2260325"/>
          </a:xfrm>
        </p:grpSpPr>
        <p:sp>
          <p:nvSpPr>
            <p:cNvPr id="16409" name="Google Shape;16409;p92"/>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92"/>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92"/>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92"/>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92"/>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92"/>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92"/>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92"/>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92"/>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92"/>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9" name="Google Shape;16419;p92"/>
          <p:cNvGrpSpPr/>
          <p:nvPr/>
        </p:nvGrpSpPr>
        <p:grpSpPr>
          <a:xfrm>
            <a:off x="5941423" y="2247733"/>
            <a:ext cx="1105452" cy="916747"/>
            <a:chOff x="5249100" y="1210600"/>
            <a:chExt cx="3502700" cy="2904775"/>
          </a:xfrm>
        </p:grpSpPr>
        <p:sp>
          <p:nvSpPr>
            <p:cNvPr id="16420" name="Google Shape;16420;p92"/>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92"/>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92"/>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92"/>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24" name="Google Shape;16424;p92"/>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6425" name="Google Shape;16425;p92"/>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6426" name="Google Shape;16426;p92"/>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6427" name="Google Shape;16427;p92"/>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6428" name="Google Shape;16428;p92"/>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9" name="Google Shape;16429;p92"/>
          <p:cNvGrpSpPr/>
          <p:nvPr/>
        </p:nvGrpSpPr>
        <p:grpSpPr>
          <a:xfrm>
            <a:off x="7123971" y="967151"/>
            <a:ext cx="1304650" cy="1124856"/>
            <a:chOff x="7287122" y="1165658"/>
            <a:chExt cx="1219413" cy="1051365"/>
          </a:xfrm>
        </p:grpSpPr>
        <p:grpSp>
          <p:nvGrpSpPr>
            <p:cNvPr id="16430" name="Google Shape;16430;p92"/>
            <p:cNvGrpSpPr/>
            <p:nvPr/>
          </p:nvGrpSpPr>
          <p:grpSpPr>
            <a:xfrm>
              <a:off x="7287122" y="1969723"/>
              <a:ext cx="1219413" cy="247300"/>
              <a:chOff x="7287122" y="1969723"/>
              <a:chExt cx="1219413" cy="247300"/>
            </a:xfrm>
          </p:grpSpPr>
          <p:sp>
            <p:nvSpPr>
              <p:cNvPr id="16431" name="Google Shape;16431;p92"/>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32" name="Google Shape;16432;p92"/>
              <p:cNvGrpSpPr/>
              <p:nvPr/>
            </p:nvGrpSpPr>
            <p:grpSpPr>
              <a:xfrm>
                <a:off x="7287122" y="2063892"/>
                <a:ext cx="1151753" cy="73428"/>
                <a:chOff x="7287122" y="2063892"/>
                <a:chExt cx="1151753" cy="73428"/>
              </a:xfrm>
            </p:grpSpPr>
            <p:sp>
              <p:nvSpPr>
                <p:cNvPr id="16433" name="Google Shape;16433;p92"/>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34" name="Google Shape;16434;p92"/>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6435" name="Google Shape;16435;p92"/>
            <p:cNvGrpSpPr/>
            <p:nvPr/>
          </p:nvGrpSpPr>
          <p:grpSpPr>
            <a:xfrm>
              <a:off x="7287122" y="1712201"/>
              <a:ext cx="1219403" cy="246767"/>
              <a:chOff x="7287122" y="1712201"/>
              <a:chExt cx="1219403" cy="246767"/>
            </a:xfrm>
          </p:grpSpPr>
          <p:sp>
            <p:nvSpPr>
              <p:cNvPr id="16436" name="Google Shape;16436;p92"/>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37" name="Google Shape;16437;p92"/>
              <p:cNvGrpSpPr/>
              <p:nvPr/>
            </p:nvGrpSpPr>
            <p:grpSpPr>
              <a:xfrm>
                <a:off x="7287122" y="1842861"/>
                <a:ext cx="1005303" cy="73419"/>
                <a:chOff x="7287122" y="1842861"/>
                <a:chExt cx="1005303" cy="73419"/>
              </a:xfrm>
            </p:grpSpPr>
            <p:sp>
              <p:nvSpPr>
                <p:cNvPr id="16438" name="Google Shape;16438;p92"/>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39" name="Google Shape;16439;p92"/>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6440" name="Google Shape;16440;p92"/>
            <p:cNvGrpSpPr/>
            <p:nvPr/>
          </p:nvGrpSpPr>
          <p:grpSpPr>
            <a:xfrm>
              <a:off x="7287122" y="1447520"/>
              <a:ext cx="1219403" cy="286667"/>
              <a:chOff x="7287122" y="1447520"/>
              <a:chExt cx="1219403" cy="286667"/>
            </a:xfrm>
          </p:grpSpPr>
          <p:sp>
            <p:nvSpPr>
              <p:cNvPr id="16441" name="Google Shape;16441;p92"/>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42" name="Google Shape;16442;p92"/>
              <p:cNvGrpSpPr/>
              <p:nvPr/>
            </p:nvGrpSpPr>
            <p:grpSpPr>
              <a:xfrm>
                <a:off x="7287122" y="1581977"/>
                <a:ext cx="852803" cy="73428"/>
                <a:chOff x="7287122" y="1581977"/>
                <a:chExt cx="852803" cy="73428"/>
              </a:xfrm>
            </p:grpSpPr>
            <p:sp>
              <p:nvSpPr>
                <p:cNvPr id="16443" name="Google Shape;16443;p92"/>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44" name="Google Shape;16444;p92"/>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6445" name="Google Shape;16445;p92"/>
            <p:cNvGrpSpPr/>
            <p:nvPr/>
          </p:nvGrpSpPr>
          <p:grpSpPr>
            <a:xfrm>
              <a:off x="7287122" y="1165658"/>
              <a:ext cx="1219403" cy="344253"/>
              <a:chOff x="7287122" y="1165658"/>
              <a:chExt cx="1219403" cy="344253"/>
            </a:xfrm>
          </p:grpSpPr>
          <p:sp>
            <p:nvSpPr>
              <p:cNvPr id="16446" name="Google Shape;16446;p92"/>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47" name="Google Shape;16447;p92"/>
              <p:cNvGrpSpPr/>
              <p:nvPr/>
            </p:nvGrpSpPr>
            <p:grpSpPr>
              <a:xfrm>
                <a:off x="7287122" y="1341025"/>
                <a:ext cx="695703" cy="73419"/>
                <a:chOff x="7287122" y="1341025"/>
                <a:chExt cx="695703" cy="73419"/>
              </a:xfrm>
            </p:grpSpPr>
            <p:sp>
              <p:nvSpPr>
                <p:cNvPr id="16448" name="Google Shape;16448;p92"/>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49" name="Google Shape;16449;p92"/>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6450" name="Google Shape;16450;p92"/>
          <p:cNvGrpSpPr/>
          <p:nvPr/>
        </p:nvGrpSpPr>
        <p:grpSpPr>
          <a:xfrm>
            <a:off x="5790463" y="973174"/>
            <a:ext cx="1397729" cy="1098540"/>
            <a:chOff x="5900602" y="1193063"/>
            <a:chExt cx="1299851" cy="1021707"/>
          </a:xfrm>
        </p:grpSpPr>
        <p:grpSp>
          <p:nvGrpSpPr>
            <p:cNvPr id="16451" name="Google Shape;16451;p92"/>
            <p:cNvGrpSpPr/>
            <p:nvPr/>
          </p:nvGrpSpPr>
          <p:grpSpPr>
            <a:xfrm>
              <a:off x="6520337" y="1193063"/>
              <a:ext cx="341815" cy="799959"/>
              <a:chOff x="6520337" y="1193063"/>
              <a:chExt cx="341815" cy="799959"/>
            </a:xfrm>
          </p:grpSpPr>
          <p:grpSp>
            <p:nvGrpSpPr>
              <p:cNvPr id="16452" name="Google Shape;16452;p92"/>
              <p:cNvGrpSpPr/>
              <p:nvPr/>
            </p:nvGrpSpPr>
            <p:grpSpPr>
              <a:xfrm>
                <a:off x="6520337" y="1589527"/>
                <a:ext cx="213950" cy="403494"/>
                <a:chOff x="6520337" y="1589527"/>
                <a:chExt cx="213950" cy="403494"/>
              </a:xfrm>
            </p:grpSpPr>
            <p:sp>
              <p:nvSpPr>
                <p:cNvPr id="16453" name="Google Shape;16453;p92"/>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92"/>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5" name="Google Shape;16455;p92"/>
              <p:cNvGrpSpPr/>
              <p:nvPr/>
            </p:nvGrpSpPr>
            <p:grpSpPr>
              <a:xfrm>
                <a:off x="6577204" y="1193063"/>
                <a:ext cx="284947" cy="464512"/>
                <a:chOff x="6577204" y="1193063"/>
                <a:chExt cx="284947" cy="464512"/>
              </a:xfrm>
            </p:grpSpPr>
            <p:sp>
              <p:nvSpPr>
                <p:cNvPr id="16456" name="Google Shape;16456;p92"/>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57" name="Google Shape;16457;p92"/>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6458" name="Google Shape;16458;p92"/>
            <p:cNvGrpSpPr/>
            <p:nvPr/>
          </p:nvGrpSpPr>
          <p:grpSpPr>
            <a:xfrm>
              <a:off x="6238903" y="1193063"/>
              <a:ext cx="300475" cy="900152"/>
              <a:chOff x="6238903" y="1193063"/>
              <a:chExt cx="300475" cy="900152"/>
            </a:xfrm>
          </p:grpSpPr>
          <p:grpSp>
            <p:nvGrpSpPr>
              <p:cNvPr id="16459" name="Google Shape;16459;p92"/>
              <p:cNvGrpSpPr/>
              <p:nvPr/>
            </p:nvGrpSpPr>
            <p:grpSpPr>
              <a:xfrm>
                <a:off x="6290865" y="1489315"/>
                <a:ext cx="248514" cy="603900"/>
                <a:chOff x="6290865" y="1489315"/>
                <a:chExt cx="248514" cy="603900"/>
              </a:xfrm>
            </p:grpSpPr>
            <p:sp>
              <p:nvSpPr>
                <p:cNvPr id="16460" name="Google Shape;16460;p92"/>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92"/>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2" name="Google Shape;16462;p92"/>
              <p:cNvGrpSpPr/>
              <p:nvPr/>
            </p:nvGrpSpPr>
            <p:grpSpPr>
              <a:xfrm>
                <a:off x="6238903" y="1193063"/>
                <a:ext cx="284947" cy="333087"/>
                <a:chOff x="6238903" y="1193063"/>
                <a:chExt cx="284947" cy="333087"/>
              </a:xfrm>
            </p:grpSpPr>
            <p:sp>
              <p:nvSpPr>
                <p:cNvPr id="16463" name="Google Shape;16463;p92"/>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64" name="Google Shape;16464;p92"/>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6465" name="Google Shape;16465;p92"/>
            <p:cNvGrpSpPr/>
            <p:nvPr/>
          </p:nvGrpSpPr>
          <p:grpSpPr>
            <a:xfrm>
              <a:off x="5900602" y="1193063"/>
              <a:ext cx="444345" cy="1021707"/>
              <a:chOff x="5900602" y="1193063"/>
              <a:chExt cx="444345" cy="1021707"/>
            </a:xfrm>
          </p:grpSpPr>
          <p:grpSp>
            <p:nvGrpSpPr>
              <p:cNvPr id="16466" name="Google Shape;16466;p92"/>
              <p:cNvGrpSpPr/>
              <p:nvPr/>
            </p:nvGrpSpPr>
            <p:grpSpPr>
              <a:xfrm>
                <a:off x="6046501" y="1367785"/>
                <a:ext cx="298446" cy="846986"/>
                <a:chOff x="6046501" y="1367785"/>
                <a:chExt cx="298446" cy="846986"/>
              </a:xfrm>
            </p:grpSpPr>
            <p:sp>
              <p:nvSpPr>
                <p:cNvPr id="16467" name="Google Shape;16467;p92"/>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92"/>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9" name="Google Shape;16469;p92"/>
              <p:cNvGrpSpPr/>
              <p:nvPr/>
            </p:nvGrpSpPr>
            <p:grpSpPr>
              <a:xfrm>
                <a:off x="5900602" y="1193063"/>
                <a:ext cx="284947" cy="182312"/>
                <a:chOff x="5900602" y="1193063"/>
                <a:chExt cx="284947" cy="182312"/>
              </a:xfrm>
            </p:grpSpPr>
            <p:sp>
              <p:nvSpPr>
                <p:cNvPr id="16470" name="Google Shape;16470;p92"/>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71" name="Google Shape;16471;p92"/>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6472" name="Google Shape;16472;p92"/>
            <p:cNvGrpSpPr/>
            <p:nvPr/>
          </p:nvGrpSpPr>
          <p:grpSpPr>
            <a:xfrm>
              <a:off x="6738300" y="1193063"/>
              <a:ext cx="462153" cy="707634"/>
              <a:chOff x="6738300" y="1193063"/>
              <a:chExt cx="462153" cy="707634"/>
            </a:xfrm>
          </p:grpSpPr>
          <p:grpSp>
            <p:nvGrpSpPr>
              <p:cNvPr id="16473" name="Google Shape;16473;p92"/>
              <p:cNvGrpSpPr/>
              <p:nvPr/>
            </p:nvGrpSpPr>
            <p:grpSpPr>
              <a:xfrm>
                <a:off x="6915505" y="1193063"/>
                <a:ext cx="284947" cy="597387"/>
                <a:chOff x="6915505" y="1193063"/>
                <a:chExt cx="284947" cy="597387"/>
              </a:xfrm>
            </p:grpSpPr>
            <p:sp>
              <p:nvSpPr>
                <p:cNvPr id="16474" name="Google Shape;16474;p92"/>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475" name="Google Shape;16475;p92"/>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6476" name="Google Shape;16476;p92"/>
              <p:cNvGrpSpPr/>
              <p:nvPr/>
            </p:nvGrpSpPr>
            <p:grpSpPr>
              <a:xfrm>
                <a:off x="6738300" y="1684725"/>
                <a:ext cx="230066" cy="215971"/>
                <a:chOff x="6738300" y="1684725"/>
                <a:chExt cx="230066" cy="215971"/>
              </a:xfrm>
            </p:grpSpPr>
            <p:sp>
              <p:nvSpPr>
                <p:cNvPr id="16477" name="Google Shape;16477;p92"/>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92"/>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68" name="Shape 1168"/>
        <p:cNvGrpSpPr/>
        <p:nvPr/>
      </p:nvGrpSpPr>
      <p:grpSpPr>
        <a:xfrm>
          <a:off x="0" y="0"/>
          <a:ext cx="0" cy="0"/>
          <a:chOff x="0" y="0"/>
          <a:chExt cx="0" cy="0"/>
        </a:xfrm>
      </p:grpSpPr>
      <p:sp>
        <p:nvSpPr>
          <p:cNvPr id="1169" name="Google Shape;1169;p48"/>
          <p:cNvSpPr txBox="1"/>
          <p:nvPr>
            <p:ph type="title"/>
          </p:nvPr>
        </p:nvSpPr>
        <p:spPr>
          <a:xfrm>
            <a:off x="720000" y="3630350"/>
            <a:ext cx="3848700" cy="3981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 </a:t>
            </a:r>
            <a:r>
              <a:rPr lang="en"/>
              <a:t>S</a:t>
            </a:r>
            <a:r>
              <a:rPr lang="en"/>
              <a:t>omeone Famous</a:t>
            </a:r>
            <a:endParaRPr/>
          </a:p>
        </p:txBody>
      </p:sp>
      <p:sp>
        <p:nvSpPr>
          <p:cNvPr id="1170" name="Google Shape;1170;p48"/>
          <p:cNvSpPr txBox="1"/>
          <p:nvPr>
            <p:ph idx="1" type="subTitle"/>
          </p:nvPr>
        </p:nvSpPr>
        <p:spPr>
          <a:xfrm>
            <a:off x="720000" y="1093213"/>
            <a:ext cx="4301100" cy="2630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“This is a quote. Words full of wisdom that someone important said and can make the reader get inspired.”</a:t>
            </a:r>
            <a:endParaRPr/>
          </a:p>
        </p:txBody>
      </p:sp>
      <p:grpSp>
        <p:nvGrpSpPr>
          <p:cNvPr id="1171" name="Google Shape;1171;p48"/>
          <p:cNvGrpSpPr/>
          <p:nvPr/>
        </p:nvGrpSpPr>
        <p:grpSpPr>
          <a:xfrm>
            <a:off x="5336428" y="1486025"/>
            <a:ext cx="2941986" cy="2016602"/>
            <a:chOff x="5336428" y="1486025"/>
            <a:chExt cx="2941986" cy="2016602"/>
          </a:xfrm>
        </p:grpSpPr>
        <p:sp>
          <p:nvSpPr>
            <p:cNvPr id="1172" name="Google Shape;1172;p48"/>
            <p:cNvSpPr/>
            <p:nvPr/>
          </p:nvSpPr>
          <p:spPr>
            <a:xfrm>
              <a:off x="5558059" y="1651288"/>
              <a:ext cx="2397517" cy="1851339"/>
            </a:xfrm>
            <a:custGeom>
              <a:rect b="b" l="l" r="r" t="t"/>
              <a:pathLst>
                <a:path extrusionOk="0" h="13006" w="16843">
                  <a:moveTo>
                    <a:pt x="8432" y="1"/>
                  </a:moveTo>
                  <a:cubicBezTo>
                    <a:pt x="3779" y="1"/>
                    <a:pt x="1" y="2905"/>
                    <a:pt x="1" y="6520"/>
                  </a:cubicBezTo>
                  <a:cubicBezTo>
                    <a:pt x="1" y="10107"/>
                    <a:pt x="3779" y="13005"/>
                    <a:pt x="8432" y="13005"/>
                  </a:cubicBezTo>
                  <a:cubicBezTo>
                    <a:pt x="13065" y="13005"/>
                    <a:pt x="16843" y="10107"/>
                    <a:pt x="16843" y="6520"/>
                  </a:cubicBezTo>
                  <a:cubicBezTo>
                    <a:pt x="16843" y="2905"/>
                    <a:pt x="13065" y="1"/>
                    <a:pt x="843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8"/>
            <p:cNvSpPr/>
            <p:nvPr/>
          </p:nvSpPr>
          <p:spPr>
            <a:xfrm>
              <a:off x="5714354" y="1771997"/>
              <a:ext cx="2088771" cy="1613623"/>
            </a:xfrm>
            <a:custGeom>
              <a:rect b="b" l="l" r="r" t="t"/>
              <a:pathLst>
                <a:path extrusionOk="0" h="11336" w="14674">
                  <a:moveTo>
                    <a:pt x="7334" y="1"/>
                  </a:moveTo>
                  <a:cubicBezTo>
                    <a:pt x="3286" y="1"/>
                    <a:pt x="0" y="2524"/>
                    <a:pt x="0" y="5672"/>
                  </a:cubicBezTo>
                  <a:cubicBezTo>
                    <a:pt x="0" y="8793"/>
                    <a:pt x="3286" y="11336"/>
                    <a:pt x="7334" y="11336"/>
                  </a:cubicBezTo>
                  <a:cubicBezTo>
                    <a:pt x="11388" y="11336"/>
                    <a:pt x="14674" y="8793"/>
                    <a:pt x="14674" y="5672"/>
                  </a:cubicBezTo>
                  <a:cubicBezTo>
                    <a:pt x="14674" y="2524"/>
                    <a:pt x="11388" y="1"/>
                    <a:pt x="73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8"/>
            <p:cNvSpPr/>
            <p:nvPr/>
          </p:nvSpPr>
          <p:spPr>
            <a:xfrm>
              <a:off x="7713305" y="1566166"/>
              <a:ext cx="55230" cy="108752"/>
            </a:xfrm>
            <a:custGeom>
              <a:rect b="b" l="l" r="r" t="t"/>
              <a:pathLst>
                <a:path extrusionOk="0" h="764" w="388">
                  <a:moveTo>
                    <a:pt x="388" y="1"/>
                  </a:moveTo>
                  <a:cubicBezTo>
                    <a:pt x="355" y="1"/>
                    <a:pt x="302" y="27"/>
                    <a:pt x="302" y="53"/>
                  </a:cubicBezTo>
                  <a:cubicBezTo>
                    <a:pt x="276" y="53"/>
                    <a:pt x="276" y="106"/>
                    <a:pt x="276" y="191"/>
                  </a:cubicBezTo>
                  <a:lnTo>
                    <a:pt x="276" y="329"/>
                  </a:lnTo>
                  <a:cubicBezTo>
                    <a:pt x="250" y="356"/>
                    <a:pt x="223" y="408"/>
                    <a:pt x="164" y="461"/>
                  </a:cubicBezTo>
                  <a:cubicBezTo>
                    <a:pt x="138" y="546"/>
                    <a:pt x="85" y="625"/>
                    <a:pt x="0" y="737"/>
                  </a:cubicBezTo>
                  <a:lnTo>
                    <a:pt x="26" y="763"/>
                  </a:lnTo>
                  <a:lnTo>
                    <a:pt x="85" y="763"/>
                  </a:lnTo>
                  <a:cubicBezTo>
                    <a:pt x="138" y="684"/>
                    <a:pt x="250" y="461"/>
                    <a:pt x="355" y="106"/>
                  </a:cubicBezTo>
                  <a:cubicBezTo>
                    <a:pt x="388" y="53"/>
                    <a:pt x="388" y="27"/>
                    <a:pt x="388" y="27"/>
                  </a:cubicBezTo>
                  <a:lnTo>
                    <a:pt x="38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8"/>
            <p:cNvSpPr/>
            <p:nvPr/>
          </p:nvSpPr>
          <p:spPr>
            <a:xfrm>
              <a:off x="7619642" y="1514779"/>
              <a:ext cx="43273" cy="168536"/>
            </a:xfrm>
            <a:custGeom>
              <a:rect b="b" l="l" r="r" t="t"/>
              <a:pathLst>
                <a:path extrusionOk="0" h="1184" w="304">
                  <a:moveTo>
                    <a:pt x="60" y="0"/>
                  </a:moveTo>
                  <a:cubicBezTo>
                    <a:pt x="60" y="0"/>
                    <a:pt x="27" y="0"/>
                    <a:pt x="1" y="33"/>
                  </a:cubicBezTo>
                  <a:cubicBezTo>
                    <a:pt x="86" y="138"/>
                    <a:pt x="191" y="329"/>
                    <a:pt x="165" y="769"/>
                  </a:cubicBezTo>
                  <a:lnTo>
                    <a:pt x="165" y="822"/>
                  </a:lnTo>
                  <a:cubicBezTo>
                    <a:pt x="139" y="881"/>
                    <a:pt x="86" y="1019"/>
                    <a:pt x="86" y="1183"/>
                  </a:cubicBezTo>
                  <a:lnTo>
                    <a:pt x="113" y="1183"/>
                  </a:lnTo>
                  <a:cubicBezTo>
                    <a:pt x="139" y="1183"/>
                    <a:pt x="165" y="1183"/>
                    <a:pt x="165" y="1150"/>
                  </a:cubicBezTo>
                  <a:lnTo>
                    <a:pt x="191" y="1150"/>
                  </a:lnTo>
                  <a:cubicBezTo>
                    <a:pt x="224" y="1045"/>
                    <a:pt x="303" y="690"/>
                    <a:pt x="165" y="198"/>
                  </a:cubicBezTo>
                  <a:lnTo>
                    <a:pt x="165" y="165"/>
                  </a:lnTo>
                  <a:cubicBezTo>
                    <a:pt x="165" y="138"/>
                    <a:pt x="139" y="60"/>
                    <a:pt x="113" y="33"/>
                  </a:cubicBezTo>
                  <a:cubicBezTo>
                    <a:pt x="86" y="0"/>
                    <a:pt x="86" y="0"/>
                    <a:pt x="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8"/>
            <p:cNvSpPr/>
            <p:nvPr/>
          </p:nvSpPr>
          <p:spPr>
            <a:xfrm>
              <a:off x="7670175" y="1554066"/>
              <a:ext cx="62916" cy="120851"/>
            </a:xfrm>
            <a:custGeom>
              <a:rect b="b" l="l" r="r" t="t"/>
              <a:pathLst>
                <a:path extrusionOk="0" h="849" w="442">
                  <a:moveTo>
                    <a:pt x="1" y="0"/>
                  </a:moveTo>
                  <a:lnTo>
                    <a:pt x="1" y="27"/>
                  </a:lnTo>
                  <a:cubicBezTo>
                    <a:pt x="86" y="382"/>
                    <a:pt x="60" y="658"/>
                    <a:pt x="1" y="848"/>
                  </a:cubicBezTo>
                  <a:lnTo>
                    <a:pt x="112" y="848"/>
                  </a:lnTo>
                  <a:cubicBezTo>
                    <a:pt x="139" y="848"/>
                    <a:pt x="139" y="848"/>
                    <a:pt x="139" y="822"/>
                  </a:cubicBezTo>
                  <a:cubicBezTo>
                    <a:pt x="224" y="684"/>
                    <a:pt x="277" y="546"/>
                    <a:pt x="362" y="467"/>
                  </a:cubicBezTo>
                  <a:cubicBezTo>
                    <a:pt x="388" y="414"/>
                    <a:pt x="415" y="382"/>
                    <a:pt x="415" y="355"/>
                  </a:cubicBezTo>
                  <a:lnTo>
                    <a:pt x="415" y="276"/>
                  </a:lnTo>
                  <a:cubicBezTo>
                    <a:pt x="415" y="250"/>
                    <a:pt x="415" y="191"/>
                    <a:pt x="441" y="165"/>
                  </a:cubicBezTo>
                  <a:lnTo>
                    <a:pt x="415" y="165"/>
                  </a:lnTo>
                  <a:cubicBezTo>
                    <a:pt x="362" y="138"/>
                    <a:pt x="224" y="53"/>
                    <a:pt x="3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8"/>
            <p:cNvSpPr/>
            <p:nvPr/>
          </p:nvSpPr>
          <p:spPr>
            <a:xfrm>
              <a:off x="7308191" y="1509370"/>
              <a:ext cx="315437" cy="305757"/>
            </a:xfrm>
            <a:custGeom>
              <a:rect b="b" l="l" r="r" t="t"/>
              <a:pathLst>
                <a:path extrusionOk="0" h="2148" w="2216">
                  <a:moveTo>
                    <a:pt x="1808" y="203"/>
                  </a:moveTo>
                  <a:lnTo>
                    <a:pt x="1834" y="236"/>
                  </a:lnTo>
                  <a:cubicBezTo>
                    <a:pt x="1808" y="236"/>
                    <a:pt x="1808" y="236"/>
                    <a:pt x="1781" y="203"/>
                  </a:cubicBezTo>
                  <a:close/>
                  <a:moveTo>
                    <a:pt x="1341" y="71"/>
                  </a:moveTo>
                  <a:cubicBezTo>
                    <a:pt x="1368" y="98"/>
                    <a:pt x="1394" y="98"/>
                    <a:pt x="1427" y="98"/>
                  </a:cubicBezTo>
                  <a:lnTo>
                    <a:pt x="1453" y="98"/>
                  </a:lnTo>
                  <a:cubicBezTo>
                    <a:pt x="1506" y="124"/>
                    <a:pt x="1532" y="124"/>
                    <a:pt x="1591" y="150"/>
                  </a:cubicBezTo>
                  <a:cubicBezTo>
                    <a:pt x="1643" y="150"/>
                    <a:pt x="1696" y="176"/>
                    <a:pt x="1755" y="203"/>
                  </a:cubicBezTo>
                  <a:cubicBezTo>
                    <a:pt x="1696" y="203"/>
                    <a:pt x="1643" y="176"/>
                    <a:pt x="1591" y="176"/>
                  </a:cubicBezTo>
                  <a:lnTo>
                    <a:pt x="1427" y="150"/>
                  </a:lnTo>
                  <a:lnTo>
                    <a:pt x="1394" y="150"/>
                  </a:lnTo>
                  <a:cubicBezTo>
                    <a:pt x="1341" y="124"/>
                    <a:pt x="1289" y="124"/>
                    <a:pt x="1262" y="124"/>
                  </a:cubicBezTo>
                  <a:cubicBezTo>
                    <a:pt x="1203" y="124"/>
                    <a:pt x="1151" y="124"/>
                    <a:pt x="1098" y="150"/>
                  </a:cubicBezTo>
                  <a:cubicBezTo>
                    <a:pt x="1065" y="150"/>
                    <a:pt x="1013" y="176"/>
                    <a:pt x="960" y="176"/>
                  </a:cubicBezTo>
                  <a:lnTo>
                    <a:pt x="934" y="203"/>
                  </a:lnTo>
                  <a:cubicBezTo>
                    <a:pt x="901" y="203"/>
                    <a:pt x="875" y="203"/>
                    <a:pt x="822" y="236"/>
                  </a:cubicBezTo>
                  <a:cubicBezTo>
                    <a:pt x="796" y="236"/>
                    <a:pt x="737" y="262"/>
                    <a:pt x="710" y="262"/>
                  </a:cubicBezTo>
                  <a:cubicBezTo>
                    <a:pt x="770" y="236"/>
                    <a:pt x="848" y="203"/>
                    <a:pt x="934" y="150"/>
                  </a:cubicBezTo>
                  <a:cubicBezTo>
                    <a:pt x="1039" y="124"/>
                    <a:pt x="1151" y="71"/>
                    <a:pt x="1262" y="71"/>
                  </a:cubicBezTo>
                  <a:close/>
                  <a:moveTo>
                    <a:pt x="1317" y="1"/>
                  </a:moveTo>
                  <a:cubicBezTo>
                    <a:pt x="1085" y="1"/>
                    <a:pt x="707" y="110"/>
                    <a:pt x="546" y="176"/>
                  </a:cubicBezTo>
                  <a:cubicBezTo>
                    <a:pt x="494" y="203"/>
                    <a:pt x="467" y="236"/>
                    <a:pt x="441" y="288"/>
                  </a:cubicBezTo>
                  <a:lnTo>
                    <a:pt x="408" y="288"/>
                  </a:lnTo>
                  <a:cubicBezTo>
                    <a:pt x="441" y="314"/>
                    <a:pt x="441" y="367"/>
                    <a:pt x="467" y="400"/>
                  </a:cubicBezTo>
                  <a:cubicBezTo>
                    <a:pt x="520" y="452"/>
                    <a:pt x="658" y="505"/>
                    <a:pt x="737" y="505"/>
                  </a:cubicBezTo>
                  <a:cubicBezTo>
                    <a:pt x="770" y="531"/>
                    <a:pt x="822" y="531"/>
                    <a:pt x="822" y="531"/>
                  </a:cubicBezTo>
                  <a:cubicBezTo>
                    <a:pt x="848" y="590"/>
                    <a:pt x="848" y="919"/>
                    <a:pt x="822" y="1024"/>
                  </a:cubicBezTo>
                  <a:lnTo>
                    <a:pt x="848" y="1024"/>
                  </a:lnTo>
                  <a:cubicBezTo>
                    <a:pt x="875" y="945"/>
                    <a:pt x="934" y="728"/>
                    <a:pt x="934" y="643"/>
                  </a:cubicBezTo>
                  <a:cubicBezTo>
                    <a:pt x="1124" y="781"/>
                    <a:pt x="1230" y="807"/>
                    <a:pt x="1289" y="807"/>
                  </a:cubicBezTo>
                  <a:lnTo>
                    <a:pt x="901" y="1655"/>
                  </a:lnTo>
                  <a:cubicBezTo>
                    <a:pt x="901" y="1664"/>
                    <a:pt x="901" y="1667"/>
                    <a:pt x="902" y="1667"/>
                  </a:cubicBezTo>
                  <a:cubicBezTo>
                    <a:pt x="905" y="1667"/>
                    <a:pt x="912" y="1655"/>
                    <a:pt x="934" y="1655"/>
                  </a:cubicBezTo>
                  <a:lnTo>
                    <a:pt x="1230" y="1162"/>
                  </a:lnTo>
                  <a:lnTo>
                    <a:pt x="1670" y="1162"/>
                  </a:lnTo>
                  <a:lnTo>
                    <a:pt x="1696" y="1136"/>
                  </a:lnTo>
                  <a:lnTo>
                    <a:pt x="1670" y="1136"/>
                  </a:lnTo>
                  <a:cubicBezTo>
                    <a:pt x="1617" y="1110"/>
                    <a:pt x="1453" y="1083"/>
                    <a:pt x="1394" y="1057"/>
                  </a:cubicBezTo>
                  <a:lnTo>
                    <a:pt x="1479" y="945"/>
                  </a:lnTo>
                  <a:lnTo>
                    <a:pt x="1617" y="807"/>
                  </a:lnTo>
                  <a:cubicBezTo>
                    <a:pt x="1946" y="781"/>
                    <a:pt x="1998" y="617"/>
                    <a:pt x="2025" y="590"/>
                  </a:cubicBezTo>
                  <a:lnTo>
                    <a:pt x="2110" y="590"/>
                  </a:lnTo>
                  <a:cubicBezTo>
                    <a:pt x="2136" y="617"/>
                    <a:pt x="2110" y="669"/>
                    <a:pt x="2110" y="669"/>
                  </a:cubicBezTo>
                  <a:cubicBezTo>
                    <a:pt x="2110" y="807"/>
                    <a:pt x="2084" y="860"/>
                    <a:pt x="2084" y="860"/>
                  </a:cubicBezTo>
                  <a:cubicBezTo>
                    <a:pt x="1972" y="1083"/>
                    <a:pt x="1972" y="1248"/>
                    <a:pt x="1972" y="1274"/>
                  </a:cubicBezTo>
                  <a:cubicBezTo>
                    <a:pt x="1591" y="1576"/>
                    <a:pt x="1151" y="1905"/>
                    <a:pt x="1039" y="1984"/>
                  </a:cubicBezTo>
                  <a:cubicBezTo>
                    <a:pt x="960" y="2043"/>
                    <a:pt x="901" y="2043"/>
                    <a:pt x="875" y="2069"/>
                  </a:cubicBezTo>
                  <a:cubicBezTo>
                    <a:pt x="822" y="1931"/>
                    <a:pt x="796" y="1846"/>
                    <a:pt x="770" y="1767"/>
                  </a:cubicBezTo>
                  <a:cubicBezTo>
                    <a:pt x="737" y="1681"/>
                    <a:pt x="737" y="1655"/>
                    <a:pt x="710" y="1629"/>
                  </a:cubicBezTo>
                  <a:cubicBezTo>
                    <a:pt x="684" y="1602"/>
                    <a:pt x="658" y="1576"/>
                    <a:pt x="632" y="1576"/>
                  </a:cubicBezTo>
                  <a:cubicBezTo>
                    <a:pt x="605" y="1576"/>
                    <a:pt x="605" y="1550"/>
                    <a:pt x="605" y="1550"/>
                  </a:cubicBezTo>
                  <a:cubicBezTo>
                    <a:pt x="494" y="1438"/>
                    <a:pt x="605" y="1024"/>
                    <a:pt x="605" y="1024"/>
                  </a:cubicBezTo>
                  <a:lnTo>
                    <a:pt x="605" y="998"/>
                  </a:lnTo>
                  <a:cubicBezTo>
                    <a:pt x="572" y="998"/>
                    <a:pt x="572" y="998"/>
                    <a:pt x="572" y="1024"/>
                  </a:cubicBezTo>
                  <a:cubicBezTo>
                    <a:pt x="467" y="1221"/>
                    <a:pt x="467" y="1386"/>
                    <a:pt x="441" y="1412"/>
                  </a:cubicBezTo>
                  <a:cubicBezTo>
                    <a:pt x="329" y="1386"/>
                    <a:pt x="244" y="1326"/>
                    <a:pt x="191" y="1274"/>
                  </a:cubicBezTo>
                  <a:cubicBezTo>
                    <a:pt x="139" y="1221"/>
                    <a:pt x="112" y="1136"/>
                    <a:pt x="80" y="1083"/>
                  </a:cubicBezTo>
                  <a:lnTo>
                    <a:pt x="80" y="998"/>
                  </a:lnTo>
                  <a:cubicBezTo>
                    <a:pt x="80" y="998"/>
                    <a:pt x="80" y="972"/>
                    <a:pt x="53" y="972"/>
                  </a:cubicBezTo>
                  <a:cubicBezTo>
                    <a:pt x="1" y="1083"/>
                    <a:pt x="27" y="1221"/>
                    <a:pt x="112" y="1326"/>
                  </a:cubicBezTo>
                  <a:cubicBezTo>
                    <a:pt x="139" y="1326"/>
                    <a:pt x="139" y="1326"/>
                    <a:pt x="139" y="1353"/>
                  </a:cubicBezTo>
                  <a:cubicBezTo>
                    <a:pt x="244" y="1464"/>
                    <a:pt x="382" y="1550"/>
                    <a:pt x="494" y="1602"/>
                  </a:cubicBezTo>
                  <a:cubicBezTo>
                    <a:pt x="520" y="1629"/>
                    <a:pt x="572" y="1629"/>
                    <a:pt x="572" y="1655"/>
                  </a:cubicBezTo>
                  <a:cubicBezTo>
                    <a:pt x="605" y="1655"/>
                    <a:pt x="605" y="1681"/>
                    <a:pt x="605" y="1681"/>
                  </a:cubicBezTo>
                  <a:cubicBezTo>
                    <a:pt x="658" y="1740"/>
                    <a:pt x="684" y="1793"/>
                    <a:pt x="684" y="1846"/>
                  </a:cubicBezTo>
                  <a:cubicBezTo>
                    <a:pt x="710" y="1931"/>
                    <a:pt x="770" y="2043"/>
                    <a:pt x="848" y="2148"/>
                  </a:cubicBezTo>
                  <a:lnTo>
                    <a:pt x="901" y="2148"/>
                  </a:lnTo>
                  <a:cubicBezTo>
                    <a:pt x="1151" y="2069"/>
                    <a:pt x="1394" y="1878"/>
                    <a:pt x="1617" y="1681"/>
                  </a:cubicBezTo>
                  <a:cubicBezTo>
                    <a:pt x="1781" y="1550"/>
                    <a:pt x="1919" y="1412"/>
                    <a:pt x="2084" y="1300"/>
                  </a:cubicBezTo>
                  <a:lnTo>
                    <a:pt x="2110" y="1300"/>
                  </a:lnTo>
                  <a:cubicBezTo>
                    <a:pt x="2110" y="1083"/>
                    <a:pt x="2163" y="893"/>
                    <a:pt x="2189" y="807"/>
                  </a:cubicBezTo>
                  <a:lnTo>
                    <a:pt x="2215" y="781"/>
                  </a:lnTo>
                  <a:cubicBezTo>
                    <a:pt x="2215" y="400"/>
                    <a:pt x="2136" y="236"/>
                    <a:pt x="2084" y="176"/>
                  </a:cubicBezTo>
                  <a:lnTo>
                    <a:pt x="2051" y="150"/>
                  </a:lnTo>
                  <a:lnTo>
                    <a:pt x="1998" y="124"/>
                  </a:lnTo>
                  <a:cubicBezTo>
                    <a:pt x="1834" y="98"/>
                    <a:pt x="1591" y="38"/>
                    <a:pt x="1427" y="12"/>
                  </a:cubicBezTo>
                  <a:cubicBezTo>
                    <a:pt x="1396" y="4"/>
                    <a:pt x="1359" y="1"/>
                    <a:pt x="131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8"/>
            <p:cNvSpPr/>
            <p:nvPr/>
          </p:nvSpPr>
          <p:spPr>
            <a:xfrm>
              <a:off x="7421355" y="1837902"/>
              <a:ext cx="264904" cy="242983"/>
            </a:xfrm>
            <a:custGeom>
              <a:rect b="b" l="l" r="r" t="t"/>
              <a:pathLst>
                <a:path extrusionOk="0" h="1707" w="1861">
                  <a:moveTo>
                    <a:pt x="218" y="0"/>
                  </a:moveTo>
                  <a:cubicBezTo>
                    <a:pt x="141" y="0"/>
                    <a:pt x="50" y="10"/>
                    <a:pt x="1" y="63"/>
                  </a:cubicBezTo>
                  <a:lnTo>
                    <a:pt x="1" y="90"/>
                  </a:lnTo>
                  <a:cubicBezTo>
                    <a:pt x="80" y="90"/>
                    <a:pt x="165" y="116"/>
                    <a:pt x="191" y="116"/>
                  </a:cubicBezTo>
                  <a:cubicBezTo>
                    <a:pt x="219" y="114"/>
                    <a:pt x="245" y="113"/>
                    <a:pt x="271" y="113"/>
                  </a:cubicBezTo>
                  <a:cubicBezTo>
                    <a:pt x="604" y="113"/>
                    <a:pt x="803" y="266"/>
                    <a:pt x="901" y="418"/>
                  </a:cubicBezTo>
                  <a:cubicBezTo>
                    <a:pt x="986" y="471"/>
                    <a:pt x="1039" y="556"/>
                    <a:pt x="1065" y="609"/>
                  </a:cubicBezTo>
                  <a:cubicBezTo>
                    <a:pt x="1124" y="661"/>
                    <a:pt x="1151" y="720"/>
                    <a:pt x="1203" y="773"/>
                  </a:cubicBezTo>
                  <a:cubicBezTo>
                    <a:pt x="1203" y="799"/>
                    <a:pt x="1230" y="799"/>
                    <a:pt x="1256" y="826"/>
                  </a:cubicBezTo>
                  <a:cubicBezTo>
                    <a:pt x="1289" y="852"/>
                    <a:pt x="1315" y="885"/>
                    <a:pt x="1341" y="911"/>
                  </a:cubicBezTo>
                  <a:cubicBezTo>
                    <a:pt x="1584" y="1180"/>
                    <a:pt x="1749" y="1456"/>
                    <a:pt x="1834" y="1706"/>
                  </a:cubicBezTo>
                  <a:cubicBezTo>
                    <a:pt x="1860" y="1542"/>
                    <a:pt x="1808" y="1180"/>
                    <a:pt x="1289" y="471"/>
                  </a:cubicBezTo>
                  <a:lnTo>
                    <a:pt x="1289" y="444"/>
                  </a:lnTo>
                  <a:lnTo>
                    <a:pt x="1256" y="444"/>
                  </a:lnTo>
                  <a:cubicBezTo>
                    <a:pt x="1256" y="444"/>
                    <a:pt x="1256" y="392"/>
                    <a:pt x="1203" y="333"/>
                  </a:cubicBezTo>
                  <a:cubicBezTo>
                    <a:pt x="1092" y="228"/>
                    <a:pt x="848" y="30"/>
                    <a:pt x="356" y="4"/>
                  </a:cubicBezTo>
                  <a:lnTo>
                    <a:pt x="329" y="4"/>
                  </a:lnTo>
                  <a:cubicBezTo>
                    <a:pt x="307" y="4"/>
                    <a:pt x="265" y="0"/>
                    <a:pt x="2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8"/>
            <p:cNvSpPr/>
            <p:nvPr/>
          </p:nvSpPr>
          <p:spPr>
            <a:xfrm>
              <a:off x="5815419" y="3183490"/>
              <a:ext cx="194586" cy="248961"/>
            </a:xfrm>
            <a:custGeom>
              <a:rect b="b" l="l" r="r" t="t"/>
              <a:pathLst>
                <a:path extrusionOk="0" h="1749" w="1367">
                  <a:moveTo>
                    <a:pt x="821" y="1"/>
                  </a:moveTo>
                  <a:cubicBezTo>
                    <a:pt x="795" y="53"/>
                    <a:pt x="743" y="106"/>
                    <a:pt x="683" y="139"/>
                  </a:cubicBezTo>
                  <a:cubicBezTo>
                    <a:pt x="657" y="165"/>
                    <a:pt x="657" y="165"/>
                    <a:pt x="631" y="191"/>
                  </a:cubicBezTo>
                  <a:cubicBezTo>
                    <a:pt x="605" y="191"/>
                    <a:pt x="545" y="217"/>
                    <a:pt x="519" y="270"/>
                  </a:cubicBezTo>
                  <a:lnTo>
                    <a:pt x="493" y="270"/>
                  </a:lnTo>
                  <a:lnTo>
                    <a:pt x="493" y="303"/>
                  </a:lnTo>
                  <a:lnTo>
                    <a:pt x="467" y="355"/>
                  </a:lnTo>
                  <a:lnTo>
                    <a:pt x="414" y="434"/>
                  </a:lnTo>
                  <a:cubicBezTo>
                    <a:pt x="381" y="493"/>
                    <a:pt x="355" y="520"/>
                    <a:pt x="329" y="572"/>
                  </a:cubicBezTo>
                  <a:lnTo>
                    <a:pt x="302" y="599"/>
                  </a:lnTo>
                  <a:cubicBezTo>
                    <a:pt x="250" y="710"/>
                    <a:pt x="191" y="848"/>
                    <a:pt x="138" y="960"/>
                  </a:cubicBezTo>
                  <a:cubicBezTo>
                    <a:pt x="85" y="1013"/>
                    <a:pt x="53" y="1065"/>
                    <a:pt x="26" y="1124"/>
                  </a:cubicBezTo>
                  <a:lnTo>
                    <a:pt x="26" y="1177"/>
                  </a:lnTo>
                  <a:lnTo>
                    <a:pt x="0" y="1177"/>
                  </a:lnTo>
                  <a:lnTo>
                    <a:pt x="0" y="1203"/>
                  </a:lnTo>
                  <a:lnTo>
                    <a:pt x="0" y="1229"/>
                  </a:lnTo>
                  <a:lnTo>
                    <a:pt x="0" y="1341"/>
                  </a:lnTo>
                  <a:cubicBezTo>
                    <a:pt x="0" y="1420"/>
                    <a:pt x="0" y="1479"/>
                    <a:pt x="26" y="1558"/>
                  </a:cubicBezTo>
                  <a:cubicBezTo>
                    <a:pt x="53" y="1584"/>
                    <a:pt x="53" y="1617"/>
                    <a:pt x="85" y="1643"/>
                  </a:cubicBezTo>
                  <a:cubicBezTo>
                    <a:pt x="85" y="1670"/>
                    <a:pt x="85" y="1670"/>
                    <a:pt x="112" y="1696"/>
                  </a:cubicBezTo>
                  <a:cubicBezTo>
                    <a:pt x="112" y="1696"/>
                    <a:pt x="138" y="1722"/>
                    <a:pt x="164" y="1722"/>
                  </a:cubicBezTo>
                  <a:lnTo>
                    <a:pt x="191" y="1749"/>
                  </a:lnTo>
                  <a:lnTo>
                    <a:pt x="276" y="1749"/>
                  </a:lnTo>
                  <a:cubicBezTo>
                    <a:pt x="302" y="1749"/>
                    <a:pt x="355" y="1722"/>
                    <a:pt x="381" y="1722"/>
                  </a:cubicBezTo>
                  <a:cubicBezTo>
                    <a:pt x="440" y="1722"/>
                    <a:pt x="519" y="1722"/>
                    <a:pt x="578" y="1696"/>
                  </a:cubicBezTo>
                  <a:cubicBezTo>
                    <a:pt x="710" y="1696"/>
                    <a:pt x="821" y="1670"/>
                    <a:pt x="959" y="1643"/>
                  </a:cubicBezTo>
                  <a:cubicBezTo>
                    <a:pt x="1038" y="1617"/>
                    <a:pt x="1097" y="1617"/>
                    <a:pt x="1150" y="1584"/>
                  </a:cubicBezTo>
                  <a:cubicBezTo>
                    <a:pt x="1235" y="1584"/>
                    <a:pt x="1288" y="1558"/>
                    <a:pt x="1367" y="1532"/>
                  </a:cubicBezTo>
                  <a:lnTo>
                    <a:pt x="1341" y="1532"/>
                  </a:lnTo>
                  <a:cubicBezTo>
                    <a:pt x="1203" y="1558"/>
                    <a:pt x="1071" y="1558"/>
                    <a:pt x="959" y="1584"/>
                  </a:cubicBezTo>
                  <a:cubicBezTo>
                    <a:pt x="848" y="1617"/>
                    <a:pt x="710" y="1617"/>
                    <a:pt x="578" y="1643"/>
                  </a:cubicBezTo>
                  <a:lnTo>
                    <a:pt x="381" y="1643"/>
                  </a:lnTo>
                  <a:cubicBezTo>
                    <a:pt x="329" y="1643"/>
                    <a:pt x="302" y="1670"/>
                    <a:pt x="276" y="1670"/>
                  </a:cubicBezTo>
                  <a:lnTo>
                    <a:pt x="217" y="1670"/>
                  </a:lnTo>
                  <a:lnTo>
                    <a:pt x="217" y="1643"/>
                  </a:lnTo>
                  <a:lnTo>
                    <a:pt x="164" y="1643"/>
                  </a:lnTo>
                  <a:cubicBezTo>
                    <a:pt x="164" y="1617"/>
                    <a:pt x="164" y="1617"/>
                    <a:pt x="138" y="1617"/>
                  </a:cubicBezTo>
                  <a:cubicBezTo>
                    <a:pt x="138" y="1584"/>
                    <a:pt x="138" y="1558"/>
                    <a:pt x="112" y="1532"/>
                  </a:cubicBezTo>
                  <a:cubicBezTo>
                    <a:pt x="112" y="1479"/>
                    <a:pt x="85" y="1394"/>
                    <a:pt x="85" y="1341"/>
                  </a:cubicBezTo>
                  <a:lnTo>
                    <a:pt x="85" y="1256"/>
                  </a:lnTo>
                  <a:cubicBezTo>
                    <a:pt x="85" y="1229"/>
                    <a:pt x="112" y="1203"/>
                    <a:pt x="112" y="1177"/>
                  </a:cubicBezTo>
                  <a:cubicBezTo>
                    <a:pt x="138" y="1124"/>
                    <a:pt x="164" y="1065"/>
                    <a:pt x="191" y="1039"/>
                  </a:cubicBezTo>
                  <a:lnTo>
                    <a:pt x="191" y="986"/>
                  </a:lnTo>
                  <a:cubicBezTo>
                    <a:pt x="250" y="901"/>
                    <a:pt x="276" y="822"/>
                    <a:pt x="329" y="737"/>
                  </a:cubicBezTo>
                  <a:lnTo>
                    <a:pt x="381" y="631"/>
                  </a:lnTo>
                  <a:lnTo>
                    <a:pt x="467" y="467"/>
                  </a:lnTo>
                  <a:lnTo>
                    <a:pt x="519" y="382"/>
                  </a:lnTo>
                  <a:lnTo>
                    <a:pt x="519" y="355"/>
                  </a:lnTo>
                  <a:cubicBezTo>
                    <a:pt x="545" y="329"/>
                    <a:pt x="545" y="303"/>
                    <a:pt x="578" y="303"/>
                  </a:cubicBezTo>
                  <a:cubicBezTo>
                    <a:pt x="605" y="270"/>
                    <a:pt x="631" y="244"/>
                    <a:pt x="657" y="217"/>
                  </a:cubicBezTo>
                  <a:cubicBezTo>
                    <a:pt x="743" y="165"/>
                    <a:pt x="795" y="106"/>
                    <a:pt x="848" y="27"/>
                  </a:cubicBezTo>
                  <a:lnTo>
                    <a:pt x="84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8"/>
            <p:cNvSpPr/>
            <p:nvPr/>
          </p:nvSpPr>
          <p:spPr>
            <a:xfrm>
              <a:off x="7398011" y="1873346"/>
              <a:ext cx="272306" cy="257929"/>
            </a:xfrm>
            <a:custGeom>
              <a:rect b="b" l="l" r="r" t="t"/>
              <a:pathLst>
                <a:path extrusionOk="0" h="1812" w="1913">
                  <a:moveTo>
                    <a:pt x="158" y="1"/>
                  </a:moveTo>
                  <a:cubicBezTo>
                    <a:pt x="109" y="1"/>
                    <a:pt x="60" y="9"/>
                    <a:pt x="27" y="31"/>
                  </a:cubicBezTo>
                  <a:cubicBezTo>
                    <a:pt x="27" y="57"/>
                    <a:pt x="1" y="57"/>
                    <a:pt x="1" y="84"/>
                  </a:cubicBezTo>
                  <a:cubicBezTo>
                    <a:pt x="79" y="110"/>
                    <a:pt x="139" y="110"/>
                    <a:pt x="165" y="110"/>
                  </a:cubicBezTo>
                  <a:cubicBezTo>
                    <a:pt x="631" y="169"/>
                    <a:pt x="901" y="360"/>
                    <a:pt x="1065" y="524"/>
                  </a:cubicBezTo>
                  <a:cubicBezTo>
                    <a:pt x="1150" y="636"/>
                    <a:pt x="1203" y="741"/>
                    <a:pt x="1229" y="767"/>
                  </a:cubicBezTo>
                  <a:cubicBezTo>
                    <a:pt x="1584" y="1181"/>
                    <a:pt x="1748" y="1536"/>
                    <a:pt x="1781" y="1812"/>
                  </a:cubicBezTo>
                  <a:cubicBezTo>
                    <a:pt x="1808" y="1812"/>
                    <a:pt x="1808" y="1786"/>
                    <a:pt x="1834" y="1786"/>
                  </a:cubicBezTo>
                  <a:cubicBezTo>
                    <a:pt x="1913" y="1589"/>
                    <a:pt x="1808" y="1234"/>
                    <a:pt x="1394" y="767"/>
                  </a:cubicBezTo>
                  <a:cubicBezTo>
                    <a:pt x="1394" y="741"/>
                    <a:pt x="1367" y="715"/>
                    <a:pt x="1341" y="688"/>
                  </a:cubicBezTo>
                  <a:cubicBezTo>
                    <a:pt x="1315" y="688"/>
                    <a:pt x="1256" y="662"/>
                    <a:pt x="1229" y="636"/>
                  </a:cubicBezTo>
                  <a:cubicBezTo>
                    <a:pt x="1203" y="577"/>
                    <a:pt x="1150" y="524"/>
                    <a:pt x="1124" y="471"/>
                  </a:cubicBezTo>
                  <a:cubicBezTo>
                    <a:pt x="1065" y="386"/>
                    <a:pt x="1012" y="333"/>
                    <a:pt x="960" y="248"/>
                  </a:cubicBezTo>
                  <a:cubicBezTo>
                    <a:pt x="858" y="152"/>
                    <a:pt x="711" y="28"/>
                    <a:pt x="455" y="28"/>
                  </a:cubicBezTo>
                  <a:cubicBezTo>
                    <a:pt x="432" y="28"/>
                    <a:pt x="407" y="29"/>
                    <a:pt x="382" y="31"/>
                  </a:cubicBezTo>
                  <a:lnTo>
                    <a:pt x="329" y="31"/>
                  </a:lnTo>
                  <a:cubicBezTo>
                    <a:pt x="295" y="16"/>
                    <a:pt x="226" y="1"/>
                    <a:pt x="15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8"/>
            <p:cNvSpPr/>
            <p:nvPr/>
          </p:nvSpPr>
          <p:spPr>
            <a:xfrm>
              <a:off x="7542064" y="1780395"/>
              <a:ext cx="62774" cy="85265"/>
            </a:xfrm>
            <a:custGeom>
              <a:rect b="b" l="l" r="r" t="t"/>
              <a:pathLst>
                <a:path extrusionOk="0" h="599" w="441">
                  <a:moveTo>
                    <a:pt x="382" y="1"/>
                  </a:moveTo>
                  <a:cubicBezTo>
                    <a:pt x="329" y="53"/>
                    <a:pt x="276" y="80"/>
                    <a:pt x="244" y="106"/>
                  </a:cubicBezTo>
                  <a:cubicBezTo>
                    <a:pt x="191" y="165"/>
                    <a:pt x="79" y="270"/>
                    <a:pt x="0" y="329"/>
                  </a:cubicBezTo>
                  <a:lnTo>
                    <a:pt x="0" y="356"/>
                  </a:lnTo>
                  <a:cubicBezTo>
                    <a:pt x="165" y="408"/>
                    <a:pt x="303" y="494"/>
                    <a:pt x="408" y="599"/>
                  </a:cubicBezTo>
                  <a:lnTo>
                    <a:pt x="441" y="599"/>
                  </a:lnTo>
                  <a:lnTo>
                    <a:pt x="441" y="572"/>
                  </a:lnTo>
                  <a:lnTo>
                    <a:pt x="441" y="546"/>
                  </a:lnTo>
                  <a:cubicBezTo>
                    <a:pt x="441" y="382"/>
                    <a:pt x="441" y="165"/>
                    <a:pt x="40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8"/>
            <p:cNvSpPr/>
            <p:nvPr/>
          </p:nvSpPr>
          <p:spPr>
            <a:xfrm>
              <a:off x="7619642" y="1741108"/>
              <a:ext cx="43273" cy="179782"/>
            </a:xfrm>
            <a:custGeom>
              <a:rect b="b" l="l" r="r" t="t"/>
              <a:pathLst>
                <a:path extrusionOk="0" h="1263" w="304">
                  <a:moveTo>
                    <a:pt x="303" y="1"/>
                  </a:moveTo>
                  <a:lnTo>
                    <a:pt x="303" y="1"/>
                  </a:lnTo>
                  <a:cubicBezTo>
                    <a:pt x="224" y="27"/>
                    <a:pt x="113" y="86"/>
                    <a:pt x="1" y="165"/>
                  </a:cubicBezTo>
                  <a:cubicBezTo>
                    <a:pt x="27" y="356"/>
                    <a:pt x="27" y="605"/>
                    <a:pt x="60" y="822"/>
                  </a:cubicBezTo>
                  <a:lnTo>
                    <a:pt x="60" y="1098"/>
                  </a:lnTo>
                  <a:cubicBezTo>
                    <a:pt x="86" y="1151"/>
                    <a:pt x="139" y="1203"/>
                    <a:pt x="165" y="1262"/>
                  </a:cubicBezTo>
                  <a:cubicBezTo>
                    <a:pt x="224" y="1124"/>
                    <a:pt x="191" y="960"/>
                    <a:pt x="191" y="796"/>
                  </a:cubicBezTo>
                  <a:cubicBezTo>
                    <a:pt x="191" y="579"/>
                    <a:pt x="191" y="277"/>
                    <a:pt x="30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8"/>
            <p:cNvSpPr/>
            <p:nvPr/>
          </p:nvSpPr>
          <p:spPr>
            <a:xfrm>
              <a:off x="7748749" y="1608300"/>
              <a:ext cx="124552" cy="75016"/>
            </a:xfrm>
            <a:custGeom>
              <a:rect b="b" l="l" r="r" t="t"/>
              <a:pathLst>
                <a:path extrusionOk="0" h="527" w="875">
                  <a:moveTo>
                    <a:pt x="218" y="1"/>
                  </a:moveTo>
                  <a:cubicBezTo>
                    <a:pt x="139" y="224"/>
                    <a:pt x="53" y="362"/>
                    <a:pt x="1" y="467"/>
                  </a:cubicBezTo>
                  <a:lnTo>
                    <a:pt x="80" y="467"/>
                  </a:lnTo>
                  <a:cubicBezTo>
                    <a:pt x="195" y="486"/>
                    <a:pt x="297" y="507"/>
                    <a:pt x="377" y="507"/>
                  </a:cubicBezTo>
                  <a:cubicBezTo>
                    <a:pt x="411" y="507"/>
                    <a:pt x="442" y="503"/>
                    <a:pt x="467" y="493"/>
                  </a:cubicBezTo>
                  <a:cubicBezTo>
                    <a:pt x="514" y="486"/>
                    <a:pt x="558" y="483"/>
                    <a:pt x="600" y="483"/>
                  </a:cubicBezTo>
                  <a:cubicBezTo>
                    <a:pt x="705" y="483"/>
                    <a:pt x="795" y="503"/>
                    <a:pt x="875" y="526"/>
                  </a:cubicBezTo>
                  <a:cubicBezTo>
                    <a:pt x="875" y="526"/>
                    <a:pt x="848" y="467"/>
                    <a:pt x="822" y="441"/>
                  </a:cubicBezTo>
                  <a:cubicBezTo>
                    <a:pt x="658" y="303"/>
                    <a:pt x="434" y="139"/>
                    <a:pt x="21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8"/>
            <p:cNvSpPr/>
            <p:nvPr/>
          </p:nvSpPr>
          <p:spPr>
            <a:xfrm>
              <a:off x="7487831" y="1691714"/>
              <a:ext cx="482834" cy="127256"/>
            </a:xfrm>
            <a:custGeom>
              <a:rect b="b" l="l" r="r" t="t"/>
              <a:pathLst>
                <a:path extrusionOk="0" h="894" w="3392">
                  <a:moveTo>
                    <a:pt x="3259" y="0"/>
                  </a:moveTo>
                  <a:cubicBezTo>
                    <a:pt x="3184" y="0"/>
                    <a:pt x="3084" y="36"/>
                    <a:pt x="2984" y="105"/>
                  </a:cubicBezTo>
                  <a:cubicBezTo>
                    <a:pt x="2928" y="118"/>
                    <a:pt x="2872" y="124"/>
                    <a:pt x="2817" y="124"/>
                  </a:cubicBezTo>
                  <a:cubicBezTo>
                    <a:pt x="2762" y="124"/>
                    <a:pt x="2708" y="118"/>
                    <a:pt x="2655" y="105"/>
                  </a:cubicBezTo>
                  <a:cubicBezTo>
                    <a:pt x="2594" y="81"/>
                    <a:pt x="2523" y="61"/>
                    <a:pt x="2437" y="61"/>
                  </a:cubicBezTo>
                  <a:cubicBezTo>
                    <a:pt x="2403" y="61"/>
                    <a:pt x="2366" y="64"/>
                    <a:pt x="2327" y="72"/>
                  </a:cubicBezTo>
                  <a:cubicBezTo>
                    <a:pt x="2215" y="72"/>
                    <a:pt x="2077" y="72"/>
                    <a:pt x="1913" y="45"/>
                  </a:cubicBezTo>
                  <a:cubicBezTo>
                    <a:pt x="1778" y="32"/>
                    <a:pt x="1642" y="19"/>
                    <a:pt x="1504" y="19"/>
                  </a:cubicBezTo>
                  <a:cubicBezTo>
                    <a:pt x="1367" y="19"/>
                    <a:pt x="1229" y="32"/>
                    <a:pt x="1091" y="72"/>
                  </a:cubicBezTo>
                  <a:cubicBezTo>
                    <a:pt x="874" y="157"/>
                    <a:pt x="657" y="321"/>
                    <a:pt x="434" y="512"/>
                  </a:cubicBezTo>
                  <a:cubicBezTo>
                    <a:pt x="296" y="650"/>
                    <a:pt x="165" y="762"/>
                    <a:pt x="0" y="867"/>
                  </a:cubicBezTo>
                  <a:lnTo>
                    <a:pt x="0" y="893"/>
                  </a:lnTo>
                  <a:lnTo>
                    <a:pt x="165" y="893"/>
                  </a:lnTo>
                  <a:cubicBezTo>
                    <a:pt x="217" y="867"/>
                    <a:pt x="434" y="703"/>
                    <a:pt x="519" y="624"/>
                  </a:cubicBezTo>
                  <a:cubicBezTo>
                    <a:pt x="625" y="512"/>
                    <a:pt x="1012" y="269"/>
                    <a:pt x="1203" y="157"/>
                  </a:cubicBezTo>
                  <a:cubicBezTo>
                    <a:pt x="1284" y="115"/>
                    <a:pt x="1446" y="101"/>
                    <a:pt x="1620" y="101"/>
                  </a:cubicBezTo>
                  <a:cubicBezTo>
                    <a:pt x="1911" y="101"/>
                    <a:pt x="2235" y="141"/>
                    <a:pt x="2267" y="157"/>
                  </a:cubicBezTo>
                  <a:cubicBezTo>
                    <a:pt x="2342" y="157"/>
                    <a:pt x="2708" y="169"/>
                    <a:pt x="2968" y="169"/>
                  </a:cubicBezTo>
                  <a:cubicBezTo>
                    <a:pt x="3098" y="169"/>
                    <a:pt x="3201" y="166"/>
                    <a:pt x="3227" y="157"/>
                  </a:cubicBezTo>
                  <a:cubicBezTo>
                    <a:pt x="3286" y="131"/>
                    <a:pt x="3365" y="72"/>
                    <a:pt x="3391" y="45"/>
                  </a:cubicBezTo>
                  <a:lnTo>
                    <a:pt x="3365" y="45"/>
                  </a:lnTo>
                  <a:cubicBezTo>
                    <a:pt x="3344" y="15"/>
                    <a:pt x="3307" y="0"/>
                    <a:pt x="325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8"/>
            <p:cNvSpPr/>
            <p:nvPr/>
          </p:nvSpPr>
          <p:spPr>
            <a:xfrm>
              <a:off x="7658929" y="1729862"/>
              <a:ext cx="54518" cy="248961"/>
            </a:xfrm>
            <a:custGeom>
              <a:rect b="b" l="l" r="r" t="t"/>
              <a:pathLst>
                <a:path extrusionOk="0" h="1749" w="383">
                  <a:moveTo>
                    <a:pt x="244" y="1"/>
                  </a:moveTo>
                  <a:lnTo>
                    <a:pt x="244" y="27"/>
                  </a:lnTo>
                  <a:cubicBezTo>
                    <a:pt x="80" y="297"/>
                    <a:pt x="80" y="599"/>
                    <a:pt x="80" y="875"/>
                  </a:cubicBezTo>
                  <a:cubicBezTo>
                    <a:pt x="80" y="1118"/>
                    <a:pt x="80" y="1315"/>
                    <a:pt x="1" y="1506"/>
                  </a:cubicBezTo>
                  <a:lnTo>
                    <a:pt x="1" y="1532"/>
                  </a:lnTo>
                  <a:cubicBezTo>
                    <a:pt x="53" y="1611"/>
                    <a:pt x="113" y="1670"/>
                    <a:pt x="139" y="1749"/>
                  </a:cubicBezTo>
                  <a:lnTo>
                    <a:pt x="165" y="1749"/>
                  </a:lnTo>
                  <a:cubicBezTo>
                    <a:pt x="191" y="1585"/>
                    <a:pt x="191" y="1368"/>
                    <a:pt x="191" y="1151"/>
                  </a:cubicBezTo>
                  <a:cubicBezTo>
                    <a:pt x="218" y="763"/>
                    <a:pt x="218" y="356"/>
                    <a:pt x="382" y="27"/>
                  </a:cubicBezTo>
                  <a:lnTo>
                    <a:pt x="38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8"/>
            <p:cNvSpPr/>
            <p:nvPr/>
          </p:nvSpPr>
          <p:spPr>
            <a:xfrm>
              <a:off x="7736650" y="1721464"/>
              <a:ext cx="148893" cy="16085"/>
            </a:xfrm>
            <a:custGeom>
              <a:rect b="b" l="l" r="r" t="t"/>
              <a:pathLst>
                <a:path extrusionOk="0" h="113" w="1046">
                  <a:moveTo>
                    <a:pt x="138" y="1"/>
                  </a:moveTo>
                  <a:cubicBezTo>
                    <a:pt x="112" y="1"/>
                    <a:pt x="86" y="27"/>
                    <a:pt x="59" y="27"/>
                  </a:cubicBezTo>
                  <a:lnTo>
                    <a:pt x="27" y="27"/>
                  </a:lnTo>
                  <a:lnTo>
                    <a:pt x="0" y="60"/>
                  </a:lnTo>
                  <a:lnTo>
                    <a:pt x="329" y="60"/>
                  </a:lnTo>
                  <a:lnTo>
                    <a:pt x="519" y="86"/>
                  </a:lnTo>
                  <a:lnTo>
                    <a:pt x="717" y="112"/>
                  </a:lnTo>
                  <a:lnTo>
                    <a:pt x="1045" y="112"/>
                  </a:lnTo>
                  <a:lnTo>
                    <a:pt x="1045" y="86"/>
                  </a:lnTo>
                  <a:lnTo>
                    <a:pt x="881" y="86"/>
                  </a:lnTo>
                  <a:cubicBezTo>
                    <a:pt x="848" y="86"/>
                    <a:pt x="822" y="60"/>
                    <a:pt x="795" y="60"/>
                  </a:cubicBezTo>
                  <a:lnTo>
                    <a:pt x="717" y="60"/>
                  </a:lnTo>
                  <a:lnTo>
                    <a:pt x="519" y="27"/>
                  </a:lnTo>
                  <a:lnTo>
                    <a:pt x="32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8"/>
            <p:cNvSpPr/>
            <p:nvPr/>
          </p:nvSpPr>
          <p:spPr>
            <a:xfrm>
              <a:off x="7358724" y="1944803"/>
              <a:ext cx="241417" cy="267893"/>
            </a:xfrm>
            <a:custGeom>
              <a:rect b="b" l="l" r="r" t="t"/>
              <a:pathLst>
                <a:path extrusionOk="0" h="1882" w="1696">
                  <a:moveTo>
                    <a:pt x="104" y="1"/>
                  </a:moveTo>
                  <a:cubicBezTo>
                    <a:pt x="70" y="1"/>
                    <a:pt x="43" y="7"/>
                    <a:pt x="27" y="22"/>
                  </a:cubicBezTo>
                  <a:cubicBezTo>
                    <a:pt x="27" y="48"/>
                    <a:pt x="1" y="75"/>
                    <a:pt x="27" y="134"/>
                  </a:cubicBezTo>
                  <a:lnTo>
                    <a:pt x="27" y="160"/>
                  </a:lnTo>
                  <a:cubicBezTo>
                    <a:pt x="217" y="160"/>
                    <a:pt x="631" y="213"/>
                    <a:pt x="1124" y="791"/>
                  </a:cubicBezTo>
                  <a:cubicBezTo>
                    <a:pt x="1203" y="843"/>
                    <a:pt x="1262" y="922"/>
                    <a:pt x="1315" y="1008"/>
                  </a:cubicBezTo>
                  <a:lnTo>
                    <a:pt x="1341" y="1008"/>
                  </a:lnTo>
                  <a:cubicBezTo>
                    <a:pt x="1400" y="1060"/>
                    <a:pt x="1532" y="1251"/>
                    <a:pt x="1505" y="1474"/>
                  </a:cubicBezTo>
                  <a:cubicBezTo>
                    <a:pt x="1505" y="1612"/>
                    <a:pt x="1453" y="1717"/>
                    <a:pt x="1341" y="1855"/>
                  </a:cubicBezTo>
                  <a:cubicBezTo>
                    <a:pt x="1341" y="1882"/>
                    <a:pt x="1367" y="1882"/>
                    <a:pt x="1367" y="1882"/>
                  </a:cubicBezTo>
                  <a:cubicBezTo>
                    <a:pt x="1426" y="1882"/>
                    <a:pt x="1532" y="1855"/>
                    <a:pt x="1591" y="1717"/>
                  </a:cubicBezTo>
                  <a:cubicBezTo>
                    <a:pt x="1696" y="1448"/>
                    <a:pt x="1479" y="981"/>
                    <a:pt x="1367" y="817"/>
                  </a:cubicBezTo>
                  <a:lnTo>
                    <a:pt x="1367" y="791"/>
                  </a:lnTo>
                  <a:cubicBezTo>
                    <a:pt x="1341" y="758"/>
                    <a:pt x="1315" y="705"/>
                    <a:pt x="1288" y="653"/>
                  </a:cubicBezTo>
                  <a:cubicBezTo>
                    <a:pt x="1098" y="462"/>
                    <a:pt x="743" y="186"/>
                    <a:pt x="579" y="134"/>
                  </a:cubicBezTo>
                  <a:cubicBezTo>
                    <a:pt x="520" y="134"/>
                    <a:pt x="493" y="101"/>
                    <a:pt x="441" y="101"/>
                  </a:cubicBezTo>
                  <a:cubicBezTo>
                    <a:pt x="322" y="44"/>
                    <a:pt x="190" y="1"/>
                    <a:pt x="10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8"/>
            <p:cNvSpPr/>
            <p:nvPr/>
          </p:nvSpPr>
          <p:spPr>
            <a:xfrm>
              <a:off x="6049150" y="3039436"/>
              <a:ext cx="456643" cy="346183"/>
            </a:xfrm>
            <a:custGeom>
              <a:rect b="b" l="l" r="r" t="t"/>
              <a:pathLst>
                <a:path extrusionOk="0" h="2432" w="3208">
                  <a:moveTo>
                    <a:pt x="3208" y="1"/>
                  </a:moveTo>
                  <a:lnTo>
                    <a:pt x="3208" y="1"/>
                  </a:lnTo>
                  <a:cubicBezTo>
                    <a:pt x="2932" y="132"/>
                    <a:pt x="2629" y="329"/>
                    <a:pt x="2353" y="520"/>
                  </a:cubicBezTo>
                  <a:lnTo>
                    <a:pt x="2248" y="599"/>
                  </a:lnTo>
                  <a:cubicBezTo>
                    <a:pt x="2222" y="625"/>
                    <a:pt x="2163" y="658"/>
                    <a:pt x="2136" y="658"/>
                  </a:cubicBezTo>
                  <a:cubicBezTo>
                    <a:pt x="2084" y="710"/>
                    <a:pt x="2025" y="763"/>
                    <a:pt x="1946" y="822"/>
                  </a:cubicBezTo>
                  <a:cubicBezTo>
                    <a:pt x="1808" y="927"/>
                    <a:pt x="1670" y="1039"/>
                    <a:pt x="1565" y="1151"/>
                  </a:cubicBezTo>
                  <a:cubicBezTo>
                    <a:pt x="1236" y="1394"/>
                    <a:pt x="1013" y="1611"/>
                    <a:pt x="796" y="1808"/>
                  </a:cubicBezTo>
                  <a:lnTo>
                    <a:pt x="770" y="1834"/>
                  </a:lnTo>
                  <a:cubicBezTo>
                    <a:pt x="711" y="1887"/>
                    <a:pt x="658" y="1939"/>
                    <a:pt x="605" y="1972"/>
                  </a:cubicBezTo>
                  <a:cubicBezTo>
                    <a:pt x="546" y="2025"/>
                    <a:pt x="494" y="2077"/>
                    <a:pt x="441" y="2163"/>
                  </a:cubicBezTo>
                  <a:cubicBezTo>
                    <a:pt x="303" y="2268"/>
                    <a:pt x="165" y="2353"/>
                    <a:pt x="27" y="2406"/>
                  </a:cubicBezTo>
                  <a:lnTo>
                    <a:pt x="1" y="2432"/>
                  </a:lnTo>
                  <a:lnTo>
                    <a:pt x="27" y="2432"/>
                  </a:lnTo>
                  <a:cubicBezTo>
                    <a:pt x="165" y="2406"/>
                    <a:pt x="329" y="2327"/>
                    <a:pt x="467" y="2215"/>
                  </a:cubicBezTo>
                  <a:cubicBezTo>
                    <a:pt x="546" y="2163"/>
                    <a:pt x="605" y="2103"/>
                    <a:pt x="684" y="2051"/>
                  </a:cubicBezTo>
                  <a:cubicBezTo>
                    <a:pt x="743" y="1998"/>
                    <a:pt x="796" y="1939"/>
                    <a:pt x="875" y="1887"/>
                  </a:cubicBezTo>
                  <a:lnTo>
                    <a:pt x="1263" y="1558"/>
                  </a:lnTo>
                  <a:lnTo>
                    <a:pt x="1644" y="1229"/>
                  </a:lnTo>
                  <a:lnTo>
                    <a:pt x="2025" y="927"/>
                  </a:lnTo>
                  <a:cubicBezTo>
                    <a:pt x="2084" y="875"/>
                    <a:pt x="2136" y="822"/>
                    <a:pt x="2222" y="763"/>
                  </a:cubicBezTo>
                  <a:cubicBezTo>
                    <a:pt x="2274" y="710"/>
                    <a:pt x="2353" y="658"/>
                    <a:pt x="2412" y="599"/>
                  </a:cubicBezTo>
                  <a:cubicBezTo>
                    <a:pt x="2491" y="546"/>
                    <a:pt x="2577" y="493"/>
                    <a:pt x="2656" y="434"/>
                  </a:cubicBezTo>
                  <a:cubicBezTo>
                    <a:pt x="2820" y="296"/>
                    <a:pt x="3010" y="132"/>
                    <a:pt x="320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8"/>
            <p:cNvSpPr/>
            <p:nvPr/>
          </p:nvSpPr>
          <p:spPr>
            <a:xfrm>
              <a:off x="7374666" y="1909502"/>
              <a:ext cx="257360" cy="260207"/>
            </a:xfrm>
            <a:custGeom>
              <a:rect b="b" l="l" r="r" t="t"/>
              <a:pathLst>
                <a:path extrusionOk="0" h="1828" w="1808">
                  <a:moveTo>
                    <a:pt x="129" y="1"/>
                  </a:moveTo>
                  <a:cubicBezTo>
                    <a:pt x="74" y="1"/>
                    <a:pt x="27" y="7"/>
                    <a:pt x="0" y="20"/>
                  </a:cubicBezTo>
                  <a:lnTo>
                    <a:pt x="0" y="79"/>
                  </a:lnTo>
                  <a:lnTo>
                    <a:pt x="0" y="106"/>
                  </a:lnTo>
                  <a:cubicBezTo>
                    <a:pt x="105" y="106"/>
                    <a:pt x="270" y="158"/>
                    <a:pt x="381" y="185"/>
                  </a:cubicBezTo>
                  <a:cubicBezTo>
                    <a:pt x="434" y="217"/>
                    <a:pt x="467" y="217"/>
                    <a:pt x="493" y="244"/>
                  </a:cubicBezTo>
                  <a:cubicBezTo>
                    <a:pt x="710" y="296"/>
                    <a:pt x="1091" y="599"/>
                    <a:pt x="1288" y="815"/>
                  </a:cubicBezTo>
                  <a:cubicBezTo>
                    <a:pt x="1341" y="875"/>
                    <a:pt x="1367" y="927"/>
                    <a:pt x="1393" y="953"/>
                  </a:cubicBezTo>
                  <a:lnTo>
                    <a:pt x="1393" y="980"/>
                  </a:lnTo>
                  <a:cubicBezTo>
                    <a:pt x="1505" y="1144"/>
                    <a:pt x="1669" y="1499"/>
                    <a:pt x="1669" y="1827"/>
                  </a:cubicBezTo>
                  <a:cubicBezTo>
                    <a:pt x="1722" y="1801"/>
                    <a:pt x="1722" y="1749"/>
                    <a:pt x="1748" y="1696"/>
                  </a:cubicBezTo>
                  <a:cubicBezTo>
                    <a:pt x="1807" y="1558"/>
                    <a:pt x="1807" y="1229"/>
                    <a:pt x="1255" y="599"/>
                  </a:cubicBezTo>
                  <a:lnTo>
                    <a:pt x="1229" y="599"/>
                  </a:lnTo>
                  <a:cubicBezTo>
                    <a:pt x="1229" y="572"/>
                    <a:pt x="1203" y="487"/>
                    <a:pt x="1091" y="382"/>
                  </a:cubicBezTo>
                  <a:cubicBezTo>
                    <a:pt x="960" y="244"/>
                    <a:pt x="710" y="53"/>
                    <a:pt x="303" y="20"/>
                  </a:cubicBezTo>
                  <a:cubicBezTo>
                    <a:pt x="247" y="7"/>
                    <a:pt x="184" y="1"/>
                    <a:pt x="12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48"/>
            <p:cNvSpPr/>
            <p:nvPr/>
          </p:nvSpPr>
          <p:spPr>
            <a:xfrm>
              <a:off x="7054675" y="2248141"/>
              <a:ext cx="401413" cy="311593"/>
            </a:xfrm>
            <a:custGeom>
              <a:rect b="b" l="l" r="r" t="t"/>
              <a:pathLst>
                <a:path extrusionOk="0" h="2189" w="2820">
                  <a:moveTo>
                    <a:pt x="2794" y="0"/>
                  </a:moveTo>
                  <a:cubicBezTo>
                    <a:pt x="2715" y="53"/>
                    <a:pt x="2603" y="79"/>
                    <a:pt x="2491" y="138"/>
                  </a:cubicBezTo>
                  <a:lnTo>
                    <a:pt x="2386" y="165"/>
                  </a:lnTo>
                  <a:lnTo>
                    <a:pt x="2189" y="243"/>
                  </a:lnTo>
                  <a:lnTo>
                    <a:pt x="2084" y="303"/>
                  </a:lnTo>
                  <a:cubicBezTo>
                    <a:pt x="2058" y="303"/>
                    <a:pt x="1999" y="329"/>
                    <a:pt x="1972" y="355"/>
                  </a:cubicBezTo>
                  <a:cubicBezTo>
                    <a:pt x="1834" y="434"/>
                    <a:pt x="1729" y="519"/>
                    <a:pt x="1591" y="598"/>
                  </a:cubicBezTo>
                  <a:cubicBezTo>
                    <a:pt x="1532" y="657"/>
                    <a:pt x="1479" y="710"/>
                    <a:pt x="1427" y="763"/>
                  </a:cubicBezTo>
                  <a:lnTo>
                    <a:pt x="1263" y="927"/>
                  </a:lnTo>
                  <a:lnTo>
                    <a:pt x="960" y="1229"/>
                  </a:lnTo>
                  <a:lnTo>
                    <a:pt x="632" y="1558"/>
                  </a:lnTo>
                  <a:cubicBezTo>
                    <a:pt x="579" y="1617"/>
                    <a:pt x="520" y="1669"/>
                    <a:pt x="467" y="1722"/>
                  </a:cubicBezTo>
                  <a:cubicBezTo>
                    <a:pt x="303" y="1886"/>
                    <a:pt x="139" y="2024"/>
                    <a:pt x="1" y="2189"/>
                  </a:cubicBezTo>
                  <a:cubicBezTo>
                    <a:pt x="251" y="2024"/>
                    <a:pt x="494" y="1807"/>
                    <a:pt x="711" y="1617"/>
                  </a:cubicBezTo>
                  <a:cubicBezTo>
                    <a:pt x="934" y="1420"/>
                    <a:pt x="1151" y="1203"/>
                    <a:pt x="1341" y="1012"/>
                  </a:cubicBezTo>
                  <a:lnTo>
                    <a:pt x="1506" y="848"/>
                  </a:lnTo>
                  <a:cubicBezTo>
                    <a:pt x="1565" y="795"/>
                    <a:pt x="1617" y="736"/>
                    <a:pt x="1670" y="710"/>
                  </a:cubicBezTo>
                  <a:cubicBezTo>
                    <a:pt x="1808" y="598"/>
                    <a:pt x="1920" y="519"/>
                    <a:pt x="2025" y="434"/>
                  </a:cubicBezTo>
                  <a:cubicBezTo>
                    <a:pt x="2058" y="408"/>
                    <a:pt x="2084" y="408"/>
                    <a:pt x="2110" y="381"/>
                  </a:cubicBezTo>
                  <a:cubicBezTo>
                    <a:pt x="2163" y="381"/>
                    <a:pt x="2189" y="355"/>
                    <a:pt x="2222" y="329"/>
                  </a:cubicBezTo>
                  <a:cubicBezTo>
                    <a:pt x="2301" y="303"/>
                    <a:pt x="2353" y="270"/>
                    <a:pt x="2413" y="243"/>
                  </a:cubicBezTo>
                  <a:cubicBezTo>
                    <a:pt x="2551" y="165"/>
                    <a:pt x="2682" y="105"/>
                    <a:pt x="2820" y="27"/>
                  </a:cubicBezTo>
                  <a:lnTo>
                    <a:pt x="282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48"/>
            <p:cNvSpPr/>
            <p:nvPr/>
          </p:nvSpPr>
          <p:spPr>
            <a:xfrm>
              <a:off x="6579527" y="2649411"/>
              <a:ext cx="365969" cy="346183"/>
            </a:xfrm>
            <a:custGeom>
              <a:rect b="b" l="l" r="r" t="t"/>
              <a:pathLst>
                <a:path extrusionOk="0" h="2432" w="2571">
                  <a:moveTo>
                    <a:pt x="2544" y="0"/>
                  </a:moveTo>
                  <a:lnTo>
                    <a:pt x="2189" y="244"/>
                  </a:lnTo>
                  <a:cubicBezTo>
                    <a:pt x="2110" y="303"/>
                    <a:pt x="2051" y="329"/>
                    <a:pt x="1998" y="382"/>
                  </a:cubicBezTo>
                  <a:cubicBezTo>
                    <a:pt x="1946" y="408"/>
                    <a:pt x="1913" y="467"/>
                    <a:pt x="1860" y="520"/>
                  </a:cubicBezTo>
                  <a:lnTo>
                    <a:pt x="1860" y="546"/>
                  </a:lnTo>
                  <a:cubicBezTo>
                    <a:pt x="1782" y="631"/>
                    <a:pt x="1696" y="736"/>
                    <a:pt x="1617" y="822"/>
                  </a:cubicBezTo>
                  <a:lnTo>
                    <a:pt x="1584" y="874"/>
                  </a:lnTo>
                  <a:lnTo>
                    <a:pt x="1453" y="1065"/>
                  </a:lnTo>
                  <a:cubicBezTo>
                    <a:pt x="1420" y="1098"/>
                    <a:pt x="1394" y="1124"/>
                    <a:pt x="1394" y="1150"/>
                  </a:cubicBezTo>
                  <a:lnTo>
                    <a:pt x="1315" y="1229"/>
                  </a:lnTo>
                  <a:cubicBezTo>
                    <a:pt x="1124" y="1453"/>
                    <a:pt x="927" y="1643"/>
                    <a:pt x="684" y="1860"/>
                  </a:cubicBezTo>
                  <a:cubicBezTo>
                    <a:pt x="467" y="2051"/>
                    <a:pt x="244" y="2215"/>
                    <a:pt x="1" y="2412"/>
                  </a:cubicBezTo>
                  <a:cubicBezTo>
                    <a:pt x="1" y="2425"/>
                    <a:pt x="7" y="2432"/>
                    <a:pt x="14" y="2432"/>
                  </a:cubicBezTo>
                  <a:cubicBezTo>
                    <a:pt x="20" y="2432"/>
                    <a:pt x="27" y="2425"/>
                    <a:pt x="27" y="2412"/>
                  </a:cubicBezTo>
                  <a:cubicBezTo>
                    <a:pt x="270" y="2274"/>
                    <a:pt x="520" y="2083"/>
                    <a:pt x="737" y="1919"/>
                  </a:cubicBezTo>
                  <a:cubicBezTo>
                    <a:pt x="960" y="1722"/>
                    <a:pt x="1177" y="1505"/>
                    <a:pt x="1394" y="1288"/>
                  </a:cubicBezTo>
                  <a:cubicBezTo>
                    <a:pt x="1420" y="1262"/>
                    <a:pt x="1420" y="1229"/>
                    <a:pt x="1453" y="1203"/>
                  </a:cubicBezTo>
                  <a:cubicBezTo>
                    <a:pt x="1479" y="1177"/>
                    <a:pt x="1506" y="1150"/>
                    <a:pt x="1506" y="1124"/>
                  </a:cubicBezTo>
                  <a:lnTo>
                    <a:pt x="1532" y="1124"/>
                  </a:lnTo>
                  <a:lnTo>
                    <a:pt x="1644" y="934"/>
                  </a:lnTo>
                  <a:cubicBezTo>
                    <a:pt x="1722" y="822"/>
                    <a:pt x="1808" y="710"/>
                    <a:pt x="1913" y="572"/>
                  </a:cubicBezTo>
                  <a:cubicBezTo>
                    <a:pt x="1946" y="520"/>
                    <a:pt x="1998" y="467"/>
                    <a:pt x="2051" y="408"/>
                  </a:cubicBezTo>
                  <a:cubicBezTo>
                    <a:pt x="2110" y="382"/>
                    <a:pt x="2163" y="329"/>
                    <a:pt x="2215" y="276"/>
                  </a:cubicBezTo>
                  <a:cubicBezTo>
                    <a:pt x="2274" y="244"/>
                    <a:pt x="2301" y="217"/>
                    <a:pt x="2353" y="165"/>
                  </a:cubicBezTo>
                  <a:cubicBezTo>
                    <a:pt x="2439" y="112"/>
                    <a:pt x="2491" y="53"/>
                    <a:pt x="257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8"/>
            <p:cNvSpPr/>
            <p:nvPr/>
          </p:nvSpPr>
          <p:spPr>
            <a:xfrm>
              <a:off x="7339080" y="1982525"/>
              <a:ext cx="219069" cy="249815"/>
            </a:xfrm>
            <a:custGeom>
              <a:rect b="b" l="l" r="r" t="t"/>
              <a:pathLst>
                <a:path extrusionOk="0" h="1755" w="1539">
                  <a:moveTo>
                    <a:pt x="277" y="0"/>
                  </a:moveTo>
                  <a:cubicBezTo>
                    <a:pt x="250" y="0"/>
                    <a:pt x="191" y="0"/>
                    <a:pt x="165" y="33"/>
                  </a:cubicBezTo>
                  <a:cubicBezTo>
                    <a:pt x="139" y="33"/>
                    <a:pt x="112" y="59"/>
                    <a:pt x="86" y="86"/>
                  </a:cubicBezTo>
                  <a:cubicBezTo>
                    <a:pt x="86" y="112"/>
                    <a:pt x="60" y="138"/>
                    <a:pt x="27" y="164"/>
                  </a:cubicBezTo>
                  <a:cubicBezTo>
                    <a:pt x="27" y="197"/>
                    <a:pt x="1" y="224"/>
                    <a:pt x="1" y="250"/>
                  </a:cubicBezTo>
                  <a:cubicBezTo>
                    <a:pt x="27" y="224"/>
                    <a:pt x="60" y="224"/>
                    <a:pt x="60" y="197"/>
                  </a:cubicBezTo>
                  <a:cubicBezTo>
                    <a:pt x="86" y="164"/>
                    <a:pt x="112" y="138"/>
                    <a:pt x="139" y="112"/>
                  </a:cubicBezTo>
                  <a:cubicBezTo>
                    <a:pt x="139" y="112"/>
                    <a:pt x="165" y="86"/>
                    <a:pt x="191" y="86"/>
                  </a:cubicBezTo>
                  <a:lnTo>
                    <a:pt x="277" y="86"/>
                  </a:lnTo>
                  <a:cubicBezTo>
                    <a:pt x="329" y="86"/>
                    <a:pt x="388" y="112"/>
                    <a:pt x="441" y="112"/>
                  </a:cubicBezTo>
                  <a:cubicBezTo>
                    <a:pt x="467" y="138"/>
                    <a:pt x="520" y="164"/>
                    <a:pt x="579" y="197"/>
                  </a:cubicBezTo>
                  <a:cubicBezTo>
                    <a:pt x="684" y="250"/>
                    <a:pt x="796" y="329"/>
                    <a:pt x="881" y="388"/>
                  </a:cubicBezTo>
                  <a:cubicBezTo>
                    <a:pt x="960" y="467"/>
                    <a:pt x="1045" y="526"/>
                    <a:pt x="1098" y="578"/>
                  </a:cubicBezTo>
                  <a:cubicBezTo>
                    <a:pt x="1098" y="605"/>
                    <a:pt x="1098" y="605"/>
                    <a:pt x="1124" y="605"/>
                  </a:cubicBezTo>
                  <a:cubicBezTo>
                    <a:pt x="1177" y="690"/>
                    <a:pt x="1262" y="795"/>
                    <a:pt x="1315" y="907"/>
                  </a:cubicBezTo>
                  <a:cubicBezTo>
                    <a:pt x="1374" y="986"/>
                    <a:pt x="1400" y="1098"/>
                    <a:pt x="1426" y="1209"/>
                  </a:cubicBezTo>
                  <a:lnTo>
                    <a:pt x="1426" y="1374"/>
                  </a:lnTo>
                  <a:cubicBezTo>
                    <a:pt x="1400" y="1400"/>
                    <a:pt x="1400" y="1400"/>
                    <a:pt x="1400" y="1426"/>
                  </a:cubicBezTo>
                  <a:cubicBezTo>
                    <a:pt x="1374" y="1452"/>
                    <a:pt x="1374" y="1479"/>
                    <a:pt x="1341" y="1511"/>
                  </a:cubicBezTo>
                  <a:cubicBezTo>
                    <a:pt x="1262" y="1590"/>
                    <a:pt x="1177" y="1676"/>
                    <a:pt x="1098" y="1728"/>
                  </a:cubicBezTo>
                  <a:cubicBezTo>
                    <a:pt x="1072" y="1728"/>
                    <a:pt x="1072" y="1755"/>
                    <a:pt x="1072" y="1755"/>
                  </a:cubicBezTo>
                  <a:lnTo>
                    <a:pt x="1098" y="1755"/>
                  </a:lnTo>
                  <a:cubicBezTo>
                    <a:pt x="1210" y="1702"/>
                    <a:pt x="1289" y="1643"/>
                    <a:pt x="1400" y="1564"/>
                  </a:cubicBezTo>
                  <a:cubicBezTo>
                    <a:pt x="1426" y="1538"/>
                    <a:pt x="1426" y="1511"/>
                    <a:pt x="1453" y="1479"/>
                  </a:cubicBezTo>
                  <a:cubicBezTo>
                    <a:pt x="1479" y="1452"/>
                    <a:pt x="1479" y="1426"/>
                    <a:pt x="1505" y="1400"/>
                  </a:cubicBezTo>
                  <a:cubicBezTo>
                    <a:pt x="1538" y="1314"/>
                    <a:pt x="1505" y="1262"/>
                    <a:pt x="1505" y="1209"/>
                  </a:cubicBezTo>
                  <a:cubicBezTo>
                    <a:pt x="1505" y="1124"/>
                    <a:pt x="1505" y="1071"/>
                    <a:pt x="1479" y="1019"/>
                  </a:cubicBezTo>
                  <a:cubicBezTo>
                    <a:pt x="1453" y="960"/>
                    <a:pt x="1453" y="907"/>
                    <a:pt x="1426" y="854"/>
                  </a:cubicBezTo>
                  <a:cubicBezTo>
                    <a:pt x="1374" y="743"/>
                    <a:pt x="1289" y="631"/>
                    <a:pt x="1210" y="526"/>
                  </a:cubicBezTo>
                  <a:cubicBezTo>
                    <a:pt x="1045" y="362"/>
                    <a:pt x="848" y="224"/>
                    <a:pt x="631" y="112"/>
                  </a:cubicBezTo>
                  <a:cubicBezTo>
                    <a:pt x="579" y="86"/>
                    <a:pt x="520" y="59"/>
                    <a:pt x="467" y="33"/>
                  </a:cubicBezTo>
                  <a:cubicBezTo>
                    <a:pt x="388" y="33"/>
                    <a:pt x="329" y="0"/>
                    <a:pt x="27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8"/>
            <p:cNvSpPr/>
            <p:nvPr/>
          </p:nvSpPr>
          <p:spPr>
            <a:xfrm>
              <a:off x="7693661" y="1748652"/>
              <a:ext cx="35586" cy="343336"/>
            </a:xfrm>
            <a:custGeom>
              <a:rect b="b" l="l" r="r" t="t"/>
              <a:pathLst>
                <a:path extrusionOk="0" h="2412" w="250">
                  <a:moveTo>
                    <a:pt x="223" y="0"/>
                  </a:moveTo>
                  <a:lnTo>
                    <a:pt x="197" y="33"/>
                  </a:lnTo>
                  <a:cubicBezTo>
                    <a:pt x="197" y="59"/>
                    <a:pt x="197" y="86"/>
                    <a:pt x="164" y="112"/>
                  </a:cubicBezTo>
                  <a:cubicBezTo>
                    <a:pt x="138" y="197"/>
                    <a:pt x="112" y="276"/>
                    <a:pt x="85" y="362"/>
                  </a:cubicBezTo>
                  <a:cubicBezTo>
                    <a:pt x="59" y="526"/>
                    <a:pt x="59" y="657"/>
                    <a:pt x="59" y="769"/>
                  </a:cubicBezTo>
                  <a:lnTo>
                    <a:pt x="59" y="881"/>
                  </a:lnTo>
                  <a:lnTo>
                    <a:pt x="59" y="933"/>
                  </a:lnTo>
                  <a:lnTo>
                    <a:pt x="59" y="960"/>
                  </a:lnTo>
                  <a:lnTo>
                    <a:pt x="59" y="986"/>
                  </a:lnTo>
                  <a:lnTo>
                    <a:pt x="59" y="1209"/>
                  </a:lnTo>
                  <a:lnTo>
                    <a:pt x="59" y="1347"/>
                  </a:lnTo>
                  <a:lnTo>
                    <a:pt x="59" y="1374"/>
                  </a:lnTo>
                  <a:lnTo>
                    <a:pt x="33" y="1400"/>
                  </a:lnTo>
                  <a:lnTo>
                    <a:pt x="33" y="1453"/>
                  </a:lnTo>
                  <a:cubicBezTo>
                    <a:pt x="33" y="1512"/>
                    <a:pt x="0" y="1591"/>
                    <a:pt x="0" y="1676"/>
                  </a:cubicBezTo>
                  <a:lnTo>
                    <a:pt x="0" y="1781"/>
                  </a:lnTo>
                  <a:cubicBezTo>
                    <a:pt x="33" y="1807"/>
                    <a:pt x="33" y="1807"/>
                    <a:pt x="33" y="1840"/>
                  </a:cubicBezTo>
                  <a:cubicBezTo>
                    <a:pt x="33" y="1867"/>
                    <a:pt x="33" y="1867"/>
                    <a:pt x="59" y="1867"/>
                  </a:cubicBezTo>
                  <a:lnTo>
                    <a:pt x="59" y="1893"/>
                  </a:lnTo>
                  <a:cubicBezTo>
                    <a:pt x="85" y="1945"/>
                    <a:pt x="112" y="2005"/>
                    <a:pt x="138" y="2057"/>
                  </a:cubicBezTo>
                  <a:cubicBezTo>
                    <a:pt x="164" y="2169"/>
                    <a:pt x="197" y="2248"/>
                    <a:pt x="164" y="2300"/>
                  </a:cubicBezTo>
                  <a:cubicBezTo>
                    <a:pt x="164" y="2359"/>
                    <a:pt x="138" y="2386"/>
                    <a:pt x="138" y="2412"/>
                  </a:cubicBezTo>
                  <a:lnTo>
                    <a:pt x="164" y="2412"/>
                  </a:lnTo>
                  <a:lnTo>
                    <a:pt x="164" y="2386"/>
                  </a:lnTo>
                  <a:cubicBezTo>
                    <a:pt x="197" y="2386"/>
                    <a:pt x="197" y="2359"/>
                    <a:pt x="223" y="2333"/>
                  </a:cubicBezTo>
                  <a:cubicBezTo>
                    <a:pt x="223" y="2248"/>
                    <a:pt x="223" y="2136"/>
                    <a:pt x="197" y="2031"/>
                  </a:cubicBezTo>
                  <a:cubicBezTo>
                    <a:pt x="164" y="1972"/>
                    <a:pt x="138" y="1919"/>
                    <a:pt x="112" y="1867"/>
                  </a:cubicBezTo>
                  <a:lnTo>
                    <a:pt x="112" y="1840"/>
                  </a:lnTo>
                  <a:cubicBezTo>
                    <a:pt x="112" y="1840"/>
                    <a:pt x="112" y="1807"/>
                    <a:pt x="85" y="1807"/>
                  </a:cubicBezTo>
                  <a:lnTo>
                    <a:pt x="85" y="1781"/>
                  </a:lnTo>
                  <a:lnTo>
                    <a:pt x="85" y="1676"/>
                  </a:lnTo>
                  <a:cubicBezTo>
                    <a:pt x="85" y="1591"/>
                    <a:pt x="112" y="1512"/>
                    <a:pt x="112" y="1453"/>
                  </a:cubicBezTo>
                  <a:lnTo>
                    <a:pt x="112" y="1426"/>
                  </a:lnTo>
                  <a:lnTo>
                    <a:pt x="138" y="1400"/>
                  </a:lnTo>
                  <a:lnTo>
                    <a:pt x="138" y="1347"/>
                  </a:lnTo>
                  <a:lnTo>
                    <a:pt x="138" y="1236"/>
                  </a:lnTo>
                  <a:cubicBezTo>
                    <a:pt x="164" y="1124"/>
                    <a:pt x="138" y="1045"/>
                    <a:pt x="138" y="986"/>
                  </a:cubicBezTo>
                  <a:lnTo>
                    <a:pt x="138" y="960"/>
                  </a:lnTo>
                  <a:lnTo>
                    <a:pt x="138" y="933"/>
                  </a:lnTo>
                  <a:lnTo>
                    <a:pt x="138" y="881"/>
                  </a:lnTo>
                  <a:lnTo>
                    <a:pt x="138" y="769"/>
                  </a:lnTo>
                  <a:lnTo>
                    <a:pt x="138" y="388"/>
                  </a:lnTo>
                  <a:cubicBezTo>
                    <a:pt x="164" y="276"/>
                    <a:pt x="197" y="165"/>
                    <a:pt x="197" y="112"/>
                  </a:cubicBezTo>
                  <a:cubicBezTo>
                    <a:pt x="223" y="86"/>
                    <a:pt x="223" y="59"/>
                    <a:pt x="223" y="59"/>
                  </a:cubicBezTo>
                  <a:lnTo>
                    <a:pt x="25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8"/>
            <p:cNvSpPr/>
            <p:nvPr/>
          </p:nvSpPr>
          <p:spPr>
            <a:xfrm>
              <a:off x="7763695" y="1733706"/>
              <a:ext cx="487532" cy="539915"/>
            </a:xfrm>
            <a:custGeom>
              <a:rect b="b" l="l" r="r" t="t"/>
              <a:pathLst>
                <a:path extrusionOk="0" h="3793" w="3425">
                  <a:moveTo>
                    <a:pt x="1427" y="105"/>
                  </a:moveTo>
                  <a:lnTo>
                    <a:pt x="1427" y="105"/>
                  </a:lnTo>
                  <a:cubicBezTo>
                    <a:pt x="1512" y="138"/>
                    <a:pt x="1591" y="164"/>
                    <a:pt x="1703" y="217"/>
                  </a:cubicBezTo>
                  <a:cubicBezTo>
                    <a:pt x="1782" y="270"/>
                    <a:pt x="1867" y="329"/>
                    <a:pt x="1946" y="408"/>
                  </a:cubicBezTo>
                  <a:cubicBezTo>
                    <a:pt x="2031" y="467"/>
                    <a:pt x="2084" y="546"/>
                    <a:pt x="2169" y="598"/>
                  </a:cubicBezTo>
                  <a:cubicBezTo>
                    <a:pt x="2169" y="631"/>
                    <a:pt x="2169" y="631"/>
                    <a:pt x="2196" y="631"/>
                  </a:cubicBezTo>
                  <a:cubicBezTo>
                    <a:pt x="2248" y="710"/>
                    <a:pt x="2301" y="795"/>
                    <a:pt x="2360" y="848"/>
                  </a:cubicBezTo>
                  <a:cubicBezTo>
                    <a:pt x="2275" y="795"/>
                    <a:pt x="2196" y="736"/>
                    <a:pt x="2137" y="684"/>
                  </a:cubicBezTo>
                  <a:lnTo>
                    <a:pt x="1893" y="467"/>
                  </a:lnTo>
                  <a:cubicBezTo>
                    <a:pt x="1808" y="408"/>
                    <a:pt x="1729" y="355"/>
                    <a:pt x="1644" y="270"/>
                  </a:cubicBezTo>
                  <a:cubicBezTo>
                    <a:pt x="1591" y="217"/>
                    <a:pt x="1512" y="164"/>
                    <a:pt x="1427" y="105"/>
                  </a:cubicBezTo>
                  <a:close/>
                  <a:moveTo>
                    <a:pt x="3181" y="1834"/>
                  </a:moveTo>
                  <a:cubicBezTo>
                    <a:pt x="3155" y="1886"/>
                    <a:pt x="3155" y="1912"/>
                    <a:pt x="3122" y="1945"/>
                  </a:cubicBezTo>
                  <a:cubicBezTo>
                    <a:pt x="3122" y="1912"/>
                    <a:pt x="3155" y="1886"/>
                    <a:pt x="3181" y="1834"/>
                  </a:cubicBezTo>
                  <a:close/>
                  <a:moveTo>
                    <a:pt x="3122" y="1945"/>
                  </a:moveTo>
                  <a:lnTo>
                    <a:pt x="3122" y="1945"/>
                  </a:lnTo>
                  <a:cubicBezTo>
                    <a:pt x="3070" y="2024"/>
                    <a:pt x="3043" y="2110"/>
                    <a:pt x="2991" y="2188"/>
                  </a:cubicBezTo>
                  <a:cubicBezTo>
                    <a:pt x="2879" y="2300"/>
                    <a:pt x="2741" y="2464"/>
                    <a:pt x="2629" y="2602"/>
                  </a:cubicBezTo>
                  <a:lnTo>
                    <a:pt x="1946" y="3476"/>
                  </a:lnTo>
                  <a:cubicBezTo>
                    <a:pt x="1893" y="3503"/>
                    <a:pt x="1867" y="3503"/>
                    <a:pt x="1841" y="3529"/>
                  </a:cubicBezTo>
                  <a:lnTo>
                    <a:pt x="1729" y="3529"/>
                  </a:lnTo>
                  <a:cubicBezTo>
                    <a:pt x="1677" y="3555"/>
                    <a:pt x="1617" y="3588"/>
                    <a:pt x="1565" y="3641"/>
                  </a:cubicBezTo>
                  <a:lnTo>
                    <a:pt x="1539" y="3641"/>
                  </a:lnTo>
                  <a:lnTo>
                    <a:pt x="1512" y="3667"/>
                  </a:lnTo>
                  <a:lnTo>
                    <a:pt x="1427" y="3667"/>
                  </a:lnTo>
                  <a:cubicBezTo>
                    <a:pt x="1418" y="3676"/>
                    <a:pt x="1406" y="3679"/>
                    <a:pt x="1393" y="3679"/>
                  </a:cubicBezTo>
                  <a:cubicBezTo>
                    <a:pt x="1368" y="3679"/>
                    <a:pt x="1337" y="3667"/>
                    <a:pt x="1315" y="3667"/>
                  </a:cubicBezTo>
                  <a:lnTo>
                    <a:pt x="1210" y="3667"/>
                  </a:lnTo>
                  <a:cubicBezTo>
                    <a:pt x="1151" y="3641"/>
                    <a:pt x="1125" y="3641"/>
                    <a:pt x="1098" y="3641"/>
                  </a:cubicBezTo>
                  <a:cubicBezTo>
                    <a:pt x="1019" y="3614"/>
                    <a:pt x="960" y="3555"/>
                    <a:pt x="881" y="3529"/>
                  </a:cubicBezTo>
                  <a:lnTo>
                    <a:pt x="855" y="3503"/>
                  </a:lnTo>
                  <a:lnTo>
                    <a:pt x="822" y="3476"/>
                  </a:lnTo>
                  <a:cubicBezTo>
                    <a:pt x="822" y="3476"/>
                    <a:pt x="796" y="3476"/>
                    <a:pt x="796" y="3450"/>
                  </a:cubicBezTo>
                  <a:cubicBezTo>
                    <a:pt x="770" y="3450"/>
                    <a:pt x="770" y="3424"/>
                    <a:pt x="743" y="3391"/>
                  </a:cubicBezTo>
                  <a:lnTo>
                    <a:pt x="743" y="3365"/>
                  </a:lnTo>
                  <a:cubicBezTo>
                    <a:pt x="691" y="3312"/>
                    <a:pt x="658" y="3227"/>
                    <a:pt x="632" y="3174"/>
                  </a:cubicBezTo>
                  <a:cubicBezTo>
                    <a:pt x="632" y="3167"/>
                    <a:pt x="632" y="3162"/>
                    <a:pt x="631" y="3158"/>
                  </a:cubicBezTo>
                  <a:lnTo>
                    <a:pt x="631" y="3158"/>
                  </a:lnTo>
                  <a:cubicBezTo>
                    <a:pt x="677" y="3221"/>
                    <a:pt x="726" y="3276"/>
                    <a:pt x="770" y="3365"/>
                  </a:cubicBezTo>
                  <a:cubicBezTo>
                    <a:pt x="770" y="3365"/>
                    <a:pt x="796" y="3424"/>
                    <a:pt x="822" y="3424"/>
                  </a:cubicBezTo>
                  <a:lnTo>
                    <a:pt x="822" y="3450"/>
                  </a:lnTo>
                  <a:lnTo>
                    <a:pt x="855" y="3450"/>
                  </a:lnTo>
                  <a:lnTo>
                    <a:pt x="881" y="3476"/>
                  </a:lnTo>
                  <a:lnTo>
                    <a:pt x="908" y="3503"/>
                  </a:lnTo>
                  <a:cubicBezTo>
                    <a:pt x="960" y="3529"/>
                    <a:pt x="1046" y="3555"/>
                    <a:pt x="1098" y="3588"/>
                  </a:cubicBezTo>
                  <a:cubicBezTo>
                    <a:pt x="1125" y="3588"/>
                    <a:pt x="1184" y="3588"/>
                    <a:pt x="1210" y="3614"/>
                  </a:cubicBezTo>
                  <a:lnTo>
                    <a:pt x="1427" y="3614"/>
                  </a:lnTo>
                  <a:cubicBezTo>
                    <a:pt x="1427" y="3614"/>
                    <a:pt x="1453" y="3614"/>
                    <a:pt x="1479" y="3588"/>
                  </a:cubicBezTo>
                  <a:lnTo>
                    <a:pt x="1512" y="3588"/>
                  </a:lnTo>
                  <a:cubicBezTo>
                    <a:pt x="1512" y="3555"/>
                    <a:pt x="1512" y="3555"/>
                    <a:pt x="1539" y="3555"/>
                  </a:cubicBezTo>
                  <a:cubicBezTo>
                    <a:pt x="1539" y="3529"/>
                    <a:pt x="1565" y="3529"/>
                    <a:pt x="1591" y="3503"/>
                  </a:cubicBezTo>
                  <a:cubicBezTo>
                    <a:pt x="1617" y="3503"/>
                    <a:pt x="1644" y="3476"/>
                    <a:pt x="1703" y="3450"/>
                  </a:cubicBezTo>
                  <a:lnTo>
                    <a:pt x="1808" y="3450"/>
                  </a:lnTo>
                  <a:cubicBezTo>
                    <a:pt x="1841" y="3424"/>
                    <a:pt x="1867" y="3424"/>
                    <a:pt x="1893" y="3424"/>
                  </a:cubicBezTo>
                  <a:lnTo>
                    <a:pt x="1893" y="3391"/>
                  </a:lnTo>
                  <a:cubicBezTo>
                    <a:pt x="2005" y="3286"/>
                    <a:pt x="2084" y="3148"/>
                    <a:pt x="2222" y="2984"/>
                  </a:cubicBezTo>
                  <a:cubicBezTo>
                    <a:pt x="2334" y="2846"/>
                    <a:pt x="2439" y="2708"/>
                    <a:pt x="2577" y="2570"/>
                  </a:cubicBezTo>
                  <a:cubicBezTo>
                    <a:pt x="2629" y="2491"/>
                    <a:pt x="2689" y="2438"/>
                    <a:pt x="2767" y="2353"/>
                  </a:cubicBezTo>
                  <a:cubicBezTo>
                    <a:pt x="2794" y="2326"/>
                    <a:pt x="2827" y="2274"/>
                    <a:pt x="2879" y="2241"/>
                  </a:cubicBezTo>
                  <a:cubicBezTo>
                    <a:pt x="2905" y="2215"/>
                    <a:pt x="2932" y="2188"/>
                    <a:pt x="2932" y="2162"/>
                  </a:cubicBezTo>
                  <a:cubicBezTo>
                    <a:pt x="3017" y="2077"/>
                    <a:pt x="3070" y="1998"/>
                    <a:pt x="3122" y="1945"/>
                  </a:cubicBezTo>
                  <a:close/>
                  <a:moveTo>
                    <a:pt x="1401" y="0"/>
                  </a:moveTo>
                  <a:cubicBezTo>
                    <a:pt x="1374" y="0"/>
                    <a:pt x="1374" y="26"/>
                    <a:pt x="1348" y="26"/>
                  </a:cubicBezTo>
                  <a:lnTo>
                    <a:pt x="1184" y="26"/>
                  </a:lnTo>
                  <a:cubicBezTo>
                    <a:pt x="1072" y="79"/>
                    <a:pt x="987" y="138"/>
                    <a:pt x="908" y="164"/>
                  </a:cubicBezTo>
                  <a:lnTo>
                    <a:pt x="881" y="164"/>
                  </a:lnTo>
                  <a:cubicBezTo>
                    <a:pt x="881" y="164"/>
                    <a:pt x="908" y="243"/>
                    <a:pt x="960" y="329"/>
                  </a:cubicBezTo>
                  <a:lnTo>
                    <a:pt x="987" y="329"/>
                  </a:lnTo>
                  <a:cubicBezTo>
                    <a:pt x="1125" y="467"/>
                    <a:pt x="1289" y="572"/>
                    <a:pt x="1401" y="710"/>
                  </a:cubicBezTo>
                  <a:cubicBezTo>
                    <a:pt x="1427" y="736"/>
                    <a:pt x="1453" y="762"/>
                    <a:pt x="1479" y="795"/>
                  </a:cubicBezTo>
                  <a:cubicBezTo>
                    <a:pt x="1374" y="736"/>
                    <a:pt x="1263" y="657"/>
                    <a:pt x="1151" y="598"/>
                  </a:cubicBezTo>
                  <a:lnTo>
                    <a:pt x="1125" y="598"/>
                  </a:lnTo>
                  <a:lnTo>
                    <a:pt x="1125" y="684"/>
                  </a:lnTo>
                  <a:cubicBezTo>
                    <a:pt x="1125" y="684"/>
                    <a:pt x="1098" y="684"/>
                    <a:pt x="1098" y="710"/>
                  </a:cubicBezTo>
                  <a:lnTo>
                    <a:pt x="1098" y="736"/>
                  </a:lnTo>
                  <a:lnTo>
                    <a:pt x="1348" y="1012"/>
                  </a:lnTo>
                  <a:lnTo>
                    <a:pt x="1046" y="822"/>
                  </a:lnTo>
                  <a:lnTo>
                    <a:pt x="1046" y="848"/>
                  </a:lnTo>
                  <a:cubicBezTo>
                    <a:pt x="1019" y="848"/>
                    <a:pt x="1019" y="874"/>
                    <a:pt x="1019" y="900"/>
                  </a:cubicBezTo>
                  <a:lnTo>
                    <a:pt x="1046" y="927"/>
                  </a:lnTo>
                  <a:cubicBezTo>
                    <a:pt x="1125" y="1012"/>
                    <a:pt x="1184" y="1091"/>
                    <a:pt x="1263" y="1203"/>
                  </a:cubicBezTo>
                  <a:cubicBezTo>
                    <a:pt x="1184" y="1150"/>
                    <a:pt x="1098" y="1091"/>
                    <a:pt x="1019" y="1038"/>
                  </a:cubicBezTo>
                  <a:lnTo>
                    <a:pt x="1019" y="1065"/>
                  </a:lnTo>
                  <a:cubicBezTo>
                    <a:pt x="987" y="1150"/>
                    <a:pt x="1019" y="1288"/>
                    <a:pt x="1019" y="1420"/>
                  </a:cubicBezTo>
                  <a:cubicBezTo>
                    <a:pt x="960" y="1314"/>
                    <a:pt x="796" y="1091"/>
                    <a:pt x="743" y="986"/>
                  </a:cubicBezTo>
                  <a:lnTo>
                    <a:pt x="717" y="986"/>
                  </a:lnTo>
                  <a:cubicBezTo>
                    <a:pt x="796" y="1150"/>
                    <a:pt x="960" y="1558"/>
                    <a:pt x="960" y="1558"/>
                  </a:cubicBezTo>
                  <a:lnTo>
                    <a:pt x="1046" y="2050"/>
                  </a:lnTo>
                  <a:cubicBezTo>
                    <a:pt x="1019" y="2050"/>
                    <a:pt x="934" y="2136"/>
                    <a:pt x="717" y="2241"/>
                  </a:cubicBezTo>
                  <a:lnTo>
                    <a:pt x="717" y="2274"/>
                  </a:lnTo>
                  <a:cubicBezTo>
                    <a:pt x="740" y="2274"/>
                    <a:pt x="866" y="2210"/>
                    <a:pt x="1058" y="2210"/>
                  </a:cubicBezTo>
                  <a:cubicBezTo>
                    <a:pt x="1087" y="2210"/>
                    <a:pt x="1118" y="2211"/>
                    <a:pt x="1151" y="2215"/>
                  </a:cubicBezTo>
                  <a:cubicBezTo>
                    <a:pt x="1072" y="2241"/>
                    <a:pt x="934" y="2274"/>
                    <a:pt x="881" y="2300"/>
                  </a:cubicBezTo>
                  <a:lnTo>
                    <a:pt x="855" y="2300"/>
                  </a:lnTo>
                  <a:cubicBezTo>
                    <a:pt x="770" y="2353"/>
                    <a:pt x="632" y="2405"/>
                    <a:pt x="527" y="2517"/>
                  </a:cubicBezTo>
                  <a:lnTo>
                    <a:pt x="855" y="2957"/>
                  </a:lnTo>
                  <a:lnTo>
                    <a:pt x="441" y="2655"/>
                  </a:lnTo>
                  <a:cubicBezTo>
                    <a:pt x="441" y="2629"/>
                    <a:pt x="415" y="2629"/>
                    <a:pt x="415" y="2629"/>
                  </a:cubicBezTo>
                  <a:lnTo>
                    <a:pt x="415" y="2655"/>
                  </a:lnTo>
                  <a:cubicBezTo>
                    <a:pt x="389" y="2708"/>
                    <a:pt x="362" y="2767"/>
                    <a:pt x="329" y="2846"/>
                  </a:cubicBezTo>
                  <a:cubicBezTo>
                    <a:pt x="277" y="2819"/>
                    <a:pt x="113" y="2629"/>
                    <a:pt x="1" y="2517"/>
                  </a:cubicBezTo>
                  <a:lnTo>
                    <a:pt x="1" y="2543"/>
                  </a:lnTo>
                  <a:cubicBezTo>
                    <a:pt x="1" y="2543"/>
                    <a:pt x="224" y="2819"/>
                    <a:pt x="303" y="2957"/>
                  </a:cubicBezTo>
                  <a:cubicBezTo>
                    <a:pt x="329" y="2984"/>
                    <a:pt x="362" y="3036"/>
                    <a:pt x="389" y="3122"/>
                  </a:cubicBezTo>
                  <a:cubicBezTo>
                    <a:pt x="467" y="3286"/>
                    <a:pt x="579" y="3476"/>
                    <a:pt x="658" y="3588"/>
                  </a:cubicBezTo>
                  <a:cubicBezTo>
                    <a:pt x="691" y="3614"/>
                    <a:pt x="717" y="3614"/>
                    <a:pt x="743" y="3641"/>
                  </a:cubicBezTo>
                  <a:cubicBezTo>
                    <a:pt x="796" y="3641"/>
                    <a:pt x="960" y="3719"/>
                    <a:pt x="1098" y="3779"/>
                  </a:cubicBezTo>
                  <a:cubicBezTo>
                    <a:pt x="1180" y="3787"/>
                    <a:pt x="1273" y="3793"/>
                    <a:pt x="1363" y="3793"/>
                  </a:cubicBezTo>
                  <a:cubicBezTo>
                    <a:pt x="1550" y="3793"/>
                    <a:pt x="1729" y="3768"/>
                    <a:pt x="1782" y="3693"/>
                  </a:cubicBezTo>
                  <a:lnTo>
                    <a:pt x="1782" y="3667"/>
                  </a:lnTo>
                  <a:lnTo>
                    <a:pt x="1808" y="3667"/>
                  </a:lnTo>
                  <a:cubicBezTo>
                    <a:pt x="2794" y="3227"/>
                    <a:pt x="3070" y="2300"/>
                    <a:pt x="3070" y="2274"/>
                  </a:cubicBezTo>
                  <a:lnTo>
                    <a:pt x="3096" y="2274"/>
                  </a:lnTo>
                  <a:lnTo>
                    <a:pt x="3096" y="2241"/>
                  </a:lnTo>
                  <a:cubicBezTo>
                    <a:pt x="3372" y="1972"/>
                    <a:pt x="3424" y="1807"/>
                    <a:pt x="3424" y="1748"/>
                  </a:cubicBezTo>
                  <a:lnTo>
                    <a:pt x="3398" y="1722"/>
                  </a:lnTo>
                  <a:cubicBezTo>
                    <a:pt x="3346" y="1643"/>
                    <a:pt x="3260" y="1558"/>
                    <a:pt x="3181" y="1479"/>
                  </a:cubicBezTo>
                  <a:lnTo>
                    <a:pt x="3043" y="1505"/>
                  </a:lnTo>
                  <a:lnTo>
                    <a:pt x="3070" y="1393"/>
                  </a:lnTo>
                  <a:lnTo>
                    <a:pt x="3070" y="1367"/>
                  </a:lnTo>
                  <a:cubicBezTo>
                    <a:pt x="3017" y="1341"/>
                    <a:pt x="2991" y="1314"/>
                    <a:pt x="2932" y="1255"/>
                  </a:cubicBezTo>
                  <a:cubicBezTo>
                    <a:pt x="2827" y="1341"/>
                    <a:pt x="2715" y="1393"/>
                    <a:pt x="2603" y="1420"/>
                  </a:cubicBezTo>
                  <a:cubicBezTo>
                    <a:pt x="2689" y="1367"/>
                    <a:pt x="2741" y="1255"/>
                    <a:pt x="2794" y="1176"/>
                  </a:cubicBezTo>
                  <a:cubicBezTo>
                    <a:pt x="2715" y="1124"/>
                    <a:pt x="2662" y="1091"/>
                    <a:pt x="2629" y="1065"/>
                  </a:cubicBezTo>
                  <a:cubicBezTo>
                    <a:pt x="2498" y="1176"/>
                    <a:pt x="2360" y="1255"/>
                    <a:pt x="2222" y="1341"/>
                  </a:cubicBezTo>
                  <a:cubicBezTo>
                    <a:pt x="2334" y="1203"/>
                    <a:pt x="2439" y="1065"/>
                    <a:pt x="2524" y="927"/>
                  </a:cubicBezTo>
                  <a:cubicBezTo>
                    <a:pt x="2439" y="795"/>
                    <a:pt x="2334" y="657"/>
                    <a:pt x="2222" y="546"/>
                  </a:cubicBezTo>
                  <a:cubicBezTo>
                    <a:pt x="1841" y="105"/>
                    <a:pt x="1427" y="0"/>
                    <a:pt x="140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8"/>
            <p:cNvSpPr/>
            <p:nvPr/>
          </p:nvSpPr>
          <p:spPr>
            <a:xfrm>
              <a:off x="5959330" y="2058110"/>
              <a:ext cx="1458467" cy="1250074"/>
            </a:xfrm>
            <a:custGeom>
              <a:rect b="b" l="l" r="r" t="t"/>
              <a:pathLst>
                <a:path extrusionOk="0" h="8782" w="10246">
                  <a:moveTo>
                    <a:pt x="9858" y="185"/>
                  </a:moveTo>
                  <a:cubicBezTo>
                    <a:pt x="9832" y="212"/>
                    <a:pt x="9805" y="212"/>
                    <a:pt x="9753" y="238"/>
                  </a:cubicBezTo>
                  <a:lnTo>
                    <a:pt x="9720" y="238"/>
                  </a:lnTo>
                  <a:cubicBezTo>
                    <a:pt x="9667" y="264"/>
                    <a:pt x="9615" y="291"/>
                    <a:pt x="9556" y="323"/>
                  </a:cubicBezTo>
                  <a:cubicBezTo>
                    <a:pt x="9556" y="350"/>
                    <a:pt x="9529" y="350"/>
                    <a:pt x="9529" y="376"/>
                  </a:cubicBezTo>
                  <a:lnTo>
                    <a:pt x="9477" y="376"/>
                  </a:lnTo>
                  <a:cubicBezTo>
                    <a:pt x="9450" y="402"/>
                    <a:pt x="9424" y="429"/>
                    <a:pt x="9391" y="455"/>
                  </a:cubicBezTo>
                  <a:cubicBezTo>
                    <a:pt x="9365" y="455"/>
                    <a:pt x="9339" y="488"/>
                    <a:pt x="9312" y="514"/>
                  </a:cubicBezTo>
                  <a:cubicBezTo>
                    <a:pt x="9286" y="540"/>
                    <a:pt x="9260" y="567"/>
                    <a:pt x="9227" y="567"/>
                  </a:cubicBezTo>
                  <a:lnTo>
                    <a:pt x="9227" y="593"/>
                  </a:lnTo>
                  <a:cubicBezTo>
                    <a:pt x="9174" y="619"/>
                    <a:pt x="9122" y="678"/>
                    <a:pt x="9096" y="705"/>
                  </a:cubicBezTo>
                  <a:cubicBezTo>
                    <a:pt x="9063" y="731"/>
                    <a:pt x="9036" y="731"/>
                    <a:pt x="9010" y="757"/>
                  </a:cubicBezTo>
                  <a:cubicBezTo>
                    <a:pt x="8984" y="757"/>
                    <a:pt x="8984" y="757"/>
                    <a:pt x="8984" y="783"/>
                  </a:cubicBezTo>
                  <a:lnTo>
                    <a:pt x="8958" y="783"/>
                  </a:lnTo>
                  <a:lnTo>
                    <a:pt x="8958" y="757"/>
                  </a:lnTo>
                  <a:cubicBezTo>
                    <a:pt x="8984" y="757"/>
                    <a:pt x="8984" y="757"/>
                    <a:pt x="8984" y="731"/>
                  </a:cubicBezTo>
                  <a:cubicBezTo>
                    <a:pt x="8984" y="705"/>
                    <a:pt x="9010" y="678"/>
                    <a:pt x="9036" y="652"/>
                  </a:cubicBezTo>
                  <a:cubicBezTo>
                    <a:pt x="9063" y="593"/>
                    <a:pt x="9122" y="540"/>
                    <a:pt x="9148" y="514"/>
                  </a:cubicBezTo>
                  <a:cubicBezTo>
                    <a:pt x="9174" y="488"/>
                    <a:pt x="9201" y="455"/>
                    <a:pt x="9227" y="429"/>
                  </a:cubicBezTo>
                  <a:cubicBezTo>
                    <a:pt x="9260" y="402"/>
                    <a:pt x="9286" y="376"/>
                    <a:pt x="9312" y="350"/>
                  </a:cubicBezTo>
                  <a:cubicBezTo>
                    <a:pt x="9365" y="323"/>
                    <a:pt x="9391" y="291"/>
                    <a:pt x="9424" y="291"/>
                  </a:cubicBezTo>
                  <a:cubicBezTo>
                    <a:pt x="9450" y="264"/>
                    <a:pt x="9477" y="264"/>
                    <a:pt x="9529" y="238"/>
                  </a:cubicBezTo>
                  <a:cubicBezTo>
                    <a:pt x="9588" y="212"/>
                    <a:pt x="9641" y="185"/>
                    <a:pt x="9720" y="185"/>
                  </a:cubicBezTo>
                  <a:close/>
                  <a:moveTo>
                    <a:pt x="7670" y="2183"/>
                  </a:moveTo>
                  <a:cubicBezTo>
                    <a:pt x="7643" y="2209"/>
                    <a:pt x="7617" y="2236"/>
                    <a:pt x="7584" y="2262"/>
                  </a:cubicBezTo>
                  <a:cubicBezTo>
                    <a:pt x="7532" y="2295"/>
                    <a:pt x="7505" y="2321"/>
                    <a:pt x="7453" y="2347"/>
                  </a:cubicBezTo>
                  <a:cubicBezTo>
                    <a:pt x="7341" y="2426"/>
                    <a:pt x="7256" y="2512"/>
                    <a:pt x="7124" y="2564"/>
                  </a:cubicBezTo>
                  <a:lnTo>
                    <a:pt x="7091" y="2590"/>
                  </a:lnTo>
                  <a:cubicBezTo>
                    <a:pt x="7039" y="2650"/>
                    <a:pt x="7012" y="2676"/>
                    <a:pt x="6960" y="2702"/>
                  </a:cubicBezTo>
                  <a:cubicBezTo>
                    <a:pt x="6901" y="2728"/>
                    <a:pt x="6848" y="2755"/>
                    <a:pt x="6822" y="2788"/>
                  </a:cubicBezTo>
                  <a:lnTo>
                    <a:pt x="6763" y="2840"/>
                  </a:lnTo>
                  <a:lnTo>
                    <a:pt x="6710" y="2866"/>
                  </a:lnTo>
                  <a:cubicBezTo>
                    <a:pt x="6684" y="2893"/>
                    <a:pt x="6631" y="2919"/>
                    <a:pt x="6572" y="2952"/>
                  </a:cubicBezTo>
                  <a:cubicBezTo>
                    <a:pt x="6546" y="2978"/>
                    <a:pt x="6520" y="3004"/>
                    <a:pt x="6467" y="3031"/>
                  </a:cubicBezTo>
                  <a:cubicBezTo>
                    <a:pt x="6467" y="3057"/>
                    <a:pt x="6434" y="3057"/>
                    <a:pt x="6408" y="3083"/>
                  </a:cubicBezTo>
                  <a:cubicBezTo>
                    <a:pt x="6303" y="3169"/>
                    <a:pt x="6191" y="3221"/>
                    <a:pt x="6079" y="3307"/>
                  </a:cubicBezTo>
                  <a:lnTo>
                    <a:pt x="5863" y="3471"/>
                  </a:lnTo>
                  <a:lnTo>
                    <a:pt x="5836" y="3471"/>
                  </a:lnTo>
                  <a:lnTo>
                    <a:pt x="5863" y="3445"/>
                  </a:lnTo>
                  <a:cubicBezTo>
                    <a:pt x="5863" y="3445"/>
                    <a:pt x="5863" y="3412"/>
                    <a:pt x="5889" y="3412"/>
                  </a:cubicBezTo>
                  <a:cubicBezTo>
                    <a:pt x="5941" y="3359"/>
                    <a:pt x="5974" y="3307"/>
                    <a:pt x="6053" y="3248"/>
                  </a:cubicBezTo>
                  <a:cubicBezTo>
                    <a:pt x="6139" y="3169"/>
                    <a:pt x="6217" y="3083"/>
                    <a:pt x="6329" y="3004"/>
                  </a:cubicBezTo>
                  <a:cubicBezTo>
                    <a:pt x="6355" y="2978"/>
                    <a:pt x="6382" y="2978"/>
                    <a:pt x="6382" y="2952"/>
                  </a:cubicBezTo>
                  <a:cubicBezTo>
                    <a:pt x="6434" y="2919"/>
                    <a:pt x="6467" y="2893"/>
                    <a:pt x="6520" y="2866"/>
                  </a:cubicBezTo>
                  <a:cubicBezTo>
                    <a:pt x="6546" y="2840"/>
                    <a:pt x="6598" y="2788"/>
                    <a:pt x="6658" y="2755"/>
                  </a:cubicBezTo>
                  <a:lnTo>
                    <a:pt x="6710" y="2728"/>
                  </a:lnTo>
                  <a:lnTo>
                    <a:pt x="6736" y="2702"/>
                  </a:lnTo>
                  <a:cubicBezTo>
                    <a:pt x="6796" y="2676"/>
                    <a:pt x="6848" y="2650"/>
                    <a:pt x="6874" y="2590"/>
                  </a:cubicBezTo>
                  <a:cubicBezTo>
                    <a:pt x="6927" y="2564"/>
                    <a:pt x="6986" y="2538"/>
                    <a:pt x="7039" y="2512"/>
                  </a:cubicBezTo>
                  <a:lnTo>
                    <a:pt x="7065" y="2485"/>
                  </a:lnTo>
                  <a:cubicBezTo>
                    <a:pt x="7203" y="2400"/>
                    <a:pt x="7315" y="2347"/>
                    <a:pt x="7420" y="2295"/>
                  </a:cubicBezTo>
                  <a:cubicBezTo>
                    <a:pt x="7505" y="2262"/>
                    <a:pt x="7558" y="2236"/>
                    <a:pt x="7617" y="2209"/>
                  </a:cubicBezTo>
                  <a:cubicBezTo>
                    <a:pt x="7643" y="2209"/>
                    <a:pt x="7643" y="2183"/>
                    <a:pt x="7670" y="2183"/>
                  </a:cubicBezTo>
                  <a:close/>
                  <a:moveTo>
                    <a:pt x="8603" y="1145"/>
                  </a:moveTo>
                  <a:cubicBezTo>
                    <a:pt x="8570" y="1171"/>
                    <a:pt x="8570" y="1171"/>
                    <a:pt x="8544" y="1197"/>
                  </a:cubicBezTo>
                  <a:cubicBezTo>
                    <a:pt x="8544" y="1197"/>
                    <a:pt x="8517" y="1197"/>
                    <a:pt x="8517" y="1224"/>
                  </a:cubicBezTo>
                  <a:cubicBezTo>
                    <a:pt x="8517" y="1224"/>
                    <a:pt x="8491" y="1250"/>
                    <a:pt x="8465" y="1250"/>
                  </a:cubicBezTo>
                  <a:lnTo>
                    <a:pt x="8379" y="1335"/>
                  </a:lnTo>
                  <a:lnTo>
                    <a:pt x="8300" y="1414"/>
                  </a:lnTo>
                  <a:cubicBezTo>
                    <a:pt x="8274" y="1440"/>
                    <a:pt x="8215" y="1473"/>
                    <a:pt x="8189" y="1500"/>
                  </a:cubicBezTo>
                  <a:lnTo>
                    <a:pt x="8162" y="1526"/>
                  </a:lnTo>
                  <a:cubicBezTo>
                    <a:pt x="7998" y="1664"/>
                    <a:pt x="7781" y="1802"/>
                    <a:pt x="7617" y="1933"/>
                  </a:cubicBezTo>
                  <a:cubicBezTo>
                    <a:pt x="7558" y="1933"/>
                    <a:pt x="7532" y="1966"/>
                    <a:pt x="7505" y="1992"/>
                  </a:cubicBezTo>
                  <a:cubicBezTo>
                    <a:pt x="7420" y="2045"/>
                    <a:pt x="7341" y="2098"/>
                    <a:pt x="7288" y="2157"/>
                  </a:cubicBezTo>
                  <a:lnTo>
                    <a:pt x="6927" y="2347"/>
                  </a:lnTo>
                  <a:cubicBezTo>
                    <a:pt x="6901" y="2374"/>
                    <a:pt x="6874" y="2400"/>
                    <a:pt x="6848" y="2426"/>
                  </a:cubicBezTo>
                  <a:cubicBezTo>
                    <a:pt x="6763" y="2459"/>
                    <a:pt x="6658" y="2512"/>
                    <a:pt x="6598" y="2564"/>
                  </a:cubicBezTo>
                  <a:cubicBezTo>
                    <a:pt x="6493" y="2650"/>
                    <a:pt x="6382" y="2702"/>
                    <a:pt x="6303" y="2755"/>
                  </a:cubicBezTo>
                  <a:lnTo>
                    <a:pt x="6270" y="2788"/>
                  </a:lnTo>
                  <a:cubicBezTo>
                    <a:pt x="6079" y="2919"/>
                    <a:pt x="5863" y="3057"/>
                    <a:pt x="5698" y="3221"/>
                  </a:cubicBezTo>
                  <a:lnTo>
                    <a:pt x="5587" y="3307"/>
                  </a:lnTo>
                  <a:lnTo>
                    <a:pt x="5508" y="3386"/>
                  </a:lnTo>
                  <a:lnTo>
                    <a:pt x="5422" y="3471"/>
                  </a:lnTo>
                  <a:cubicBezTo>
                    <a:pt x="5396" y="3497"/>
                    <a:pt x="5370" y="3497"/>
                    <a:pt x="5370" y="3524"/>
                  </a:cubicBezTo>
                  <a:lnTo>
                    <a:pt x="5343" y="3550"/>
                  </a:lnTo>
                  <a:lnTo>
                    <a:pt x="5317" y="3576"/>
                  </a:lnTo>
                  <a:cubicBezTo>
                    <a:pt x="5317" y="3576"/>
                    <a:pt x="5317" y="3550"/>
                    <a:pt x="5343" y="3550"/>
                  </a:cubicBezTo>
                  <a:cubicBezTo>
                    <a:pt x="5343" y="3524"/>
                    <a:pt x="5343" y="3524"/>
                    <a:pt x="5370" y="3524"/>
                  </a:cubicBezTo>
                  <a:cubicBezTo>
                    <a:pt x="5370" y="3497"/>
                    <a:pt x="5396" y="3471"/>
                    <a:pt x="5396" y="3471"/>
                  </a:cubicBezTo>
                  <a:lnTo>
                    <a:pt x="5481" y="3359"/>
                  </a:lnTo>
                  <a:lnTo>
                    <a:pt x="5560" y="3280"/>
                  </a:lnTo>
                  <a:cubicBezTo>
                    <a:pt x="5587" y="3248"/>
                    <a:pt x="5613" y="3221"/>
                    <a:pt x="5646" y="3195"/>
                  </a:cubicBezTo>
                  <a:lnTo>
                    <a:pt x="5672" y="3169"/>
                  </a:lnTo>
                  <a:cubicBezTo>
                    <a:pt x="5810" y="3031"/>
                    <a:pt x="5974" y="2893"/>
                    <a:pt x="6191" y="2702"/>
                  </a:cubicBezTo>
                  <a:lnTo>
                    <a:pt x="6244" y="2676"/>
                  </a:lnTo>
                  <a:cubicBezTo>
                    <a:pt x="6329" y="2623"/>
                    <a:pt x="6434" y="2538"/>
                    <a:pt x="6520" y="2485"/>
                  </a:cubicBezTo>
                  <a:cubicBezTo>
                    <a:pt x="6598" y="2426"/>
                    <a:pt x="6684" y="2374"/>
                    <a:pt x="6763" y="2321"/>
                  </a:cubicBezTo>
                  <a:cubicBezTo>
                    <a:pt x="6796" y="2295"/>
                    <a:pt x="6848" y="2262"/>
                    <a:pt x="6874" y="2262"/>
                  </a:cubicBezTo>
                  <a:lnTo>
                    <a:pt x="7203" y="2045"/>
                  </a:lnTo>
                  <a:lnTo>
                    <a:pt x="7558" y="1828"/>
                  </a:lnTo>
                  <a:lnTo>
                    <a:pt x="7617" y="1802"/>
                  </a:lnTo>
                  <a:cubicBezTo>
                    <a:pt x="7808" y="1664"/>
                    <a:pt x="7998" y="1552"/>
                    <a:pt x="8136" y="1473"/>
                  </a:cubicBezTo>
                  <a:lnTo>
                    <a:pt x="8274" y="1388"/>
                  </a:lnTo>
                  <a:lnTo>
                    <a:pt x="8353" y="1309"/>
                  </a:lnTo>
                  <a:lnTo>
                    <a:pt x="8465" y="1250"/>
                  </a:lnTo>
                  <a:cubicBezTo>
                    <a:pt x="8491" y="1224"/>
                    <a:pt x="8491" y="1224"/>
                    <a:pt x="8517" y="1197"/>
                  </a:cubicBezTo>
                  <a:lnTo>
                    <a:pt x="8544" y="1171"/>
                  </a:lnTo>
                  <a:cubicBezTo>
                    <a:pt x="8544" y="1171"/>
                    <a:pt x="8570" y="1171"/>
                    <a:pt x="8603" y="1145"/>
                  </a:cubicBezTo>
                  <a:close/>
                  <a:moveTo>
                    <a:pt x="5422" y="4016"/>
                  </a:moveTo>
                  <a:lnTo>
                    <a:pt x="5422" y="4069"/>
                  </a:lnTo>
                  <a:cubicBezTo>
                    <a:pt x="5396" y="4069"/>
                    <a:pt x="5396" y="4102"/>
                    <a:pt x="5396" y="4128"/>
                  </a:cubicBezTo>
                  <a:cubicBezTo>
                    <a:pt x="5370" y="4181"/>
                    <a:pt x="5343" y="4207"/>
                    <a:pt x="5317" y="4266"/>
                  </a:cubicBezTo>
                  <a:lnTo>
                    <a:pt x="5258" y="4319"/>
                  </a:lnTo>
                  <a:lnTo>
                    <a:pt x="5205" y="4398"/>
                  </a:lnTo>
                  <a:lnTo>
                    <a:pt x="5153" y="4457"/>
                  </a:lnTo>
                  <a:cubicBezTo>
                    <a:pt x="5153" y="4483"/>
                    <a:pt x="5120" y="4483"/>
                    <a:pt x="5120" y="4509"/>
                  </a:cubicBezTo>
                  <a:lnTo>
                    <a:pt x="5094" y="4509"/>
                  </a:lnTo>
                  <a:cubicBezTo>
                    <a:pt x="5067" y="4562"/>
                    <a:pt x="5015" y="4595"/>
                    <a:pt x="4989" y="4621"/>
                  </a:cubicBezTo>
                  <a:cubicBezTo>
                    <a:pt x="4956" y="4647"/>
                    <a:pt x="4929" y="4647"/>
                    <a:pt x="4929" y="4674"/>
                  </a:cubicBezTo>
                  <a:lnTo>
                    <a:pt x="4903" y="4674"/>
                  </a:lnTo>
                  <a:lnTo>
                    <a:pt x="4877" y="4700"/>
                  </a:lnTo>
                  <a:cubicBezTo>
                    <a:pt x="4877" y="4674"/>
                    <a:pt x="4877" y="4674"/>
                    <a:pt x="4903" y="4674"/>
                  </a:cubicBezTo>
                  <a:lnTo>
                    <a:pt x="4903" y="4647"/>
                  </a:lnTo>
                  <a:cubicBezTo>
                    <a:pt x="4903" y="4621"/>
                    <a:pt x="4929" y="4621"/>
                    <a:pt x="4929" y="4595"/>
                  </a:cubicBezTo>
                  <a:cubicBezTo>
                    <a:pt x="4956" y="4536"/>
                    <a:pt x="4989" y="4483"/>
                    <a:pt x="5015" y="4457"/>
                  </a:cubicBezTo>
                  <a:cubicBezTo>
                    <a:pt x="5015" y="4457"/>
                    <a:pt x="5015" y="4430"/>
                    <a:pt x="5041" y="4430"/>
                  </a:cubicBezTo>
                  <a:cubicBezTo>
                    <a:pt x="5041" y="4398"/>
                    <a:pt x="5041" y="4398"/>
                    <a:pt x="5067" y="4371"/>
                  </a:cubicBezTo>
                  <a:lnTo>
                    <a:pt x="5120" y="4319"/>
                  </a:lnTo>
                  <a:lnTo>
                    <a:pt x="5179" y="4266"/>
                  </a:lnTo>
                  <a:lnTo>
                    <a:pt x="5232" y="4181"/>
                  </a:lnTo>
                  <a:cubicBezTo>
                    <a:pt x="5258" y="4154"/>
                    <a:pt x="5317" y="4128"/>
                    <a:pt x="5343" y="4102"/>
                  </a:cubicBezTo>
                  <a:cubicBezTo>
                    <a:pt x="5370" y="4069"/>
                    <a:pt x="5370" y="4043"/>
                    <a:pt x="5396" y="4043"/>
                  </a:cubicBezTo>
                  <a:lnTo>
                    <a:pt x="5422" y="4016"/>
                  </a:lnTo>
                  <a:close/>
                  <a:moveTo>
                    <a:pt x="4791" y="4266"/>
                  </a:moveTo>
                  <a:cubicBezTo>
                    <a:pt x="4765" y="4292"/>
                    <a:pt x="4739" y="4292"/>
                    <a:pt x="4713" y="4345"/>
                  </a:cubicBezTo>
                  <a:cubicBezTo>
                    <a:pt x="4686" y="4371"/>
                    <a:pt x="4660" y="4398"/>
                    <a:pt x="4627" y="4430"/>
                  </a:cubicBezTo>
                  <a:cubicBezTo>
                    <a:pt x="4548" y="4483"/>
                    <a:pt x="4463" y="4562"/>
                    <a:pt x="4384" y="4621"/>
                  </a:cubicBezTo>
                  <a:cubicBezTo>
                    <a:pt x="4358" y="4647"/>
                    <a:pt x="4358" y="4647"/>
                    <a:pt x="4331" y="4674"/>
                  </a:cubicBezTo>
                  <a:cubicBezTo>
                    <a:pt x="4299" y="4700"/>
                    <a:pt x="4246" y="4700"/>
                    <a:pt x="4220" y="4726"/>
                  </a:cubicBezTo>
                  <a:cubicBezTo>
                    <a:pt x="4193" y="4759"/>
                    <a:pt x="4134" y="4785"/>
                    <a:pt x="4108" y="4812"/>
                  </a:cubicBezTo>
                  <a:lnTo>
                    <a:pt x="4055" y="4838"/>
                  </a:lnTo>
                  <a:lnTo>
                    <a:pt x="4029" y="4864"/>
                  </a:lnTo>
                  <a:cubicBezTo>
                    <a:pt x="3970" y="4890"/>
                    <a:pt x="3944" y="4890"/>
                    <a:pt x="3891" y="4923"/>
                  </a:cubicBezTo>
                  <a:cubicBezTo>
                    <a:pt x="3839" y="4950"/>
                    <a:pt x="3806" y="4976"/>
                    <a:pt x="3753" y="4976"/>
                  </a:cubicBezTo>
                  <a:lnTo>
                    <a:pt x="3727" y="5002"/>
                  </a:lnTo>
                  <a:cubicBezTo>
                    <a:pt x="3615" y="5055"/>
                    <a:pt x="3510" y="5088"/>
                    <a:pt x="3425" y="5114"/>
                  </a:cubicBezTo>
                  <a:cubicBezTo>
                    <a:pt x="3372" y="5140"/>
                    <a:pt x="3313" y="5140"/>
                    <a:pt x="3287" y="5140"/>
                  </a:cubicBezTo>
                  <a:cubicBezTo>
                    <a:pt x="3260" y="5166"/>
                    <a:pt x="3234" y="5166"/>
                    <a:pt x="3208" y="5166"/>
                  </a:cubicBezTo>
                  <a:cubicBezTo>
                    <a:pt x="3181" y="5166"/>
                    <a:pt x="3181" y="5166"/>
                    <a:pt x="3181" y="5193"/>
                  </a:cubicBezTo>
                  <a:lnTo>
                    <a:pt x="3181" y="5166"/>
                  </a:lnTo>
                  <a:cubicBezTo>
                    <a:pt x="3208" y="5166"/>
                    <a:pt x="3234" y="5140"/>
                    <a:pt x="3287" y="5114"/>
                  </a:cubicBezTo>
                  <a:lnTo>
                    <a:pt x="3674" y="4923"/>
                  </a:lnTo>
                  <a:lnTo>
                    <a:pt x="3727" y="4890"/>
                  </a:lnTo>
                  <a:cubicBezTo>
                    <a:pt x="3753" y="4864"/>
                    <a:pt x="3806" y="4838"/>
                    <a:pt x="3839" y="4838"/>
                  </a:cubicBezTo>
                  <a:cubicBezTo>
                    <a:pt x="3891" y="4812"/>
                    <a:pt x="3917" y="4785"/>
                    <a:pt x="3944" y="4759"/>
                  </a:cubicBezTo>
                  <a:lnTo>
                    <a:pt x="4055" y="4700"/>
                  </a:lnTo>
                  <a:cubicBezTo>
                    <a:pt x="4082" y="4674"/>
                    <a:pt x="4108" y="4674"/>
                    <a:pt x="4167" y="4647"/>
                  </a:cubicBezTo>
                  <a:lnTo>
                    <a:pt x="4299" y="4536"/>
                  </a:lnTo>
                  <a:lnTo>
                    <a:pt x="4713" y="4292"/>
                  </a:lnTo>
                  <a:cubicBezTo>
                    <a:pt x="4739" y="4292"/>
                    <a:pt x="4765" y="4266"/>
                    <a:pt x="4791" y="4266"/>
                  </a:cubicBezTo>
                  <a:close/>
                  <a:moveTo>
                    <a:pt x="3865" y="5252"/>
                  </a:moveTo>
                  <a:lnTo>
                    <a:pt x="3806" y="5278"/>
                  </a:lnTo>
                  <a:cubicBezTo>
                    <a:pt x="3753" y="5331"/>
                    <a:pt x="3674" y="5383"/>
                    <a:pt x="3589" y="5442"/>
                  </a:cubicBezTo>
                  <a:cubicBezTo>
                    <a:pt x="3477" y="5495"/>
                    <a:pt x="3372" y="5580"/>
                    <a:pt x="3208" y="5659"/>
                  </a:cubicBezTo>
                  <a:lnTo>
                    <a:pt x="2984" y="5797"/>
                  </a:lnTo>
                  <a:cubicBezTo>
                    <a:pt x="2932" y="5823"/>
                    <a:pt x="2879" y="5876"/>
                    <a:pt x="2820" y="5909"/>
                  </a:cubicBezTo>
                  <a:lnTo>
                    <a:pt x="2767" y="5935"/>
                  </a:lnTo>
                  <a:lnTo>
                    <a:pt x="2715" y="5961"/>
                  </a:lnTo>
                  <a:cubicBezTo>
                    <a:pt x="2656" y="5988"/>
                    <a:pt x="2603" y="6040"/>
                    <a:pt x="2551" y="6073"/>
                  </a:cubicBezTo>
                  <a:lnTo>
                    <a:pt x="2327" y="6205"/>
                  </a:lnTo>
                  <a:cubicBezTo>
                    <a:pt x="2196" y="6290"/>
                    <a:pt x="2058" y="6369"/>
                    <a:pt x="1946" y="6454"/>
                  </a:cubicBezTo>
                  <a:lnTo>
                    <a:pt x="1867" y="6507"/>
                  </a:lnTo>
                  <a:lnTo>
                    <a:pt x="1808" y="6533"/>
                  </a:lnTo>
                  <a:cubicBezTo>
                    <a:pt x="1756" y="6592"/>
                    <a:pt x="1729" y="6619"/>
                    <a:pt x="1703" y="6645"/>
                  </a:cubicBezTo>
                  <a:lnTo>
                    <a:pt x="1670" y="6645"/>
                  </a:lnTo>
                  <a:lnTo>
                    <a:pt x="1703" y="6619"/>
                  </a:lnTo>
                  <a:cubicBezTo>
                    <a:pt x="1729" y="6592"/>
                    <a:pt x="1756" y="6566"/>
                    <a:pt x="1782" y="6533"/>
                  </a:cubicBezTo>
                  <a:lnTo>
                    <a:pt x="1834" y="6454"/>
                  </a:lnTo>
                  <a:cubicBezTo>
                    <a:pt x="1867" y="6454"/>
                    <a:pt x="1894" y="6428"/>
                    <a:pt x="1920" y="6402"/>
                  </a:cubicBezTo>
                  <a:cubicBezTo>
                    <a:pt x="1999" y="6316"/>
                    <a:pt x="2110" y="6205"/>
                    <a:pt x="2275" y="6099"/>
                  </a:cubicBezTo>
                  <a:cubicBezTo>
                    <a:pt x="2275" y="6099"/>
                    <a:pt x="2301" y="6073"/>
                    <a:pt x="2327" y="6073"/>
                  </a:cubicBezTo>
                  <a:cubicBezTo>
                    <a:pt x="2386" y="6040"/>
                    <a:pt x="2439" y="5988"/>
                    <a:pt x="2465" y="5961"/>
                  </a:cubicBezTo>
                  <a:cubicBezTo>
                    <a:pt x="2524" y="5935"/>
                    <a:pt x="2603" y="5909"/>
                    <a:pt x="2656" y="5850"/>
                  </a:cubicBezTo>
                  <a:lnTo>
                    <a:pt x="2715" y="5823"/>
                  </a:lnTo>
                  <a:lnTo>
                    <a:pt x="2741" y="5797"/>
                  </a:lnTo>
                  <a:cubicBezTo>
                    <a:pt x="2820" y="5771"/>
                    <a:pt x="2879" y="5745"/>
                    <a:pt x="2932" y="5685"/>
                  </a:cubicBezTo>
                  <a:lnTo>
                    <a:pt x="3149" y="5580"/>
                  </a:lnTo>
                  <a:cubicBezTo>
                    <a:pt x="3287" y="5521"/>
                    <a:pt x="3425" y="5442"/>
                    <a:pt x="3563" y="5383"/>
                  </a:cubicBezTo>
                  <a:cubicBezTo>
                    <a:pt x="3615" y="5357"/>
                    <a:pt x="3674" y="5331"/>
                    <a:pt x="3727" y="5304"/>
                  </a:cubicBezTo>
                  <a:cubicBezTo>
                    <a:pt x="3779" y="5278"/>
                    <a:pt x="3806" y="5252"/>
                    <a:pt x="3865" y="5252"/>
                  </a:cubicBezTo>
                  <a:close/>
                  <a:moveTo>
                    <a:pt x="2413" y="5580"/>
                  </a:moveTo>
                  <a:lnTo>
                    <a:pt x="2413" y="5580"/>
                  </a:lnTo>
                  <a:cubicBezTo>
                    <a:pt x="2386" y="5580"/>
                    <a:pt x="2360" y="5607"/>
                    <a:pt x="2301" y="5659"/>
                  </a:cubicBezTo>
                  <a:lnTo>
                    <a:pt x="2248" y="5685"/>
                  </a:lnTo>
                  <a:lnTo>
                    <a:pt x="2163" y="5745"/>
                  </a:lnTo>
                  <a:cubicBezTo>
                    <a:pt x="2058" y="5823"/>
                    <a:pt x="1946" y="5935"/>
                    <a:pt x="1834" y="6014"/>
                  </a:cubicBezTo>
                  <a:cubicBezTo>
                    <a:pt x="1756" y="6073"/>
                    <a:pt x="1703" y="6126"/>
                    <a:pt x="1644" y="6178"/>
                  </a:cubicBezTo>
                  <a:cubicBezTo>
                    <a:pt x="1591" y="6237"/>
                    <a:pt x="1565" y="6264"/>
                    <a:pt x="1506" y="6316"/>
                  </a:cubicBezTo>
                  <a:cubicBezTo>
                    <a:pt x="1480" y="6316"/>
                    <a:pt x="1480" y="6343"/>
                    <a:pt x="1453" y="6343"/>
                  </a:cubicBezTo>
                  <a:cubicBezTo>
                    <a:pt x="1453" y="6369"/>
                    <a:pt x="1427" y="6402"/>
                    <a:pt x="1401" y="6402"/>
                  </a:cubicBezTo>
                  <a:cubicBezTo>
                    <a:pt x="1374" y="6454"/>
                    <a:pt x="1315" y="6481"/>
                    <a:pt x="1289" y="6533"/>
                  </a:cubicBezTo>
                  <a:cubicBezTo>
                    <a:pt x="1236" y="6592"/>
                    <a:pt x="1177" y="6619"/>
                    <a:pt x="1151" y="6671"/>
                  </a:cubicBezTo>
                  <a:lnTo>
                    <a:pt x="1125" y="6730"/>
                  </a:lnTo>
                  <a:cubicBezTo>
                    <a:pt x="1013" y="6835"/>
                    <a:pt x="908" y="6947"/>
                    <a:pt x="822" y="7059"/>
                  </a:cubicBezTo>
                  <a:lnTo>
                    <a:pt x="770" y="7111"/>
                  </a:lnTo>
                  <a:lnTo>
                    <a:pt x="717" y="7190"/>
                  </a:lnTo>
                  <a:cubicBezTo>
                    <a:pt x="684" y="7223"/>
                    <a:pt x="658" y="7276"/>
                    <a:pt x="632" y="7302"/>
                  </a:cubicBezTo>
                  <a:cubicBezTo>
                    <a:pt x="658" y="7249"/>
                    <a:pt x="684" y="7223"/>
                    <a:pt x="684" y="7164"/>
                  </a:cubicBezTo>
                  <a:lnTo>
                    <a:pt x="744" y="7085"/>
                  </a:lnTo>
                  <a:cubicBezTo>
                    <a:pt x="744" y="7059"/>
                    <a:pt x="770" y="7059"/>
                    <a:pt x="770" y="7026"/>
                  </a:cubicBezTo>
                  <a:lnTo>
                    <a:pt x="796" y="7000"/>
                  </a:lnTo>
                  <a:cubicBezTo>
                    <a:pt x="849" y="6921"/>
                    <a:pt x="934" y="6783"/>
                    <a:pt x="1046" y="6645"/>
                  </a:cubicBezTo>
                  <a:lnTo>
                    <a:pt x="1072" y="6619"/>
                  </a:lnTo>
                  <a:cubicBezTo>
                    <a:pt x="1098" y="6566"/>
                    <a:pt x="1151" y="6507"/>
                    <a:pt x="1210" y="6454"/>
                  </a:cubicBezTo>
                  <a:cubicBezTo>
                    <a:pt x="1236" y="6402"/>
                    <a:pt x="1289" y="6369"/>
                    <a:pt x="1315" y="6316"/>
                  </a:cubicBezTo>
                  <a:cubicBezTo>
                    <a:pt x="1342" y="6290"/>
                    <a:pt x="1374" y="6290"/>
                    <a:pt x="1374" y="6264"/>
                  </a:cubicBezTo>
                  <a:cubicBezTo>
                    <a:pt x="1401" y="6264"/>
                    <a:pt x="1401" y="6237"/>
                    <a:pt x="1427" y="6237"/>
                  </a:cubicBezTo>
                  <a:cubicBezTo>
                    <a:pt x="1480" y="6178"/>
                    <a:pt x="1506" y="6126"/>
                    <a:pt x="1565" y="6099"/>
                  </a:cubicBezTo>
                  <a:cubicBezTo>
                    <a:pt x="1618" y="6040"/>
                    <a:pt x="1670" y="6014"/>
                    <a:pt x="1703" y="5988"/>
                  </a:cubicBezTo>
                  <a:cubicBezTo>
                    <a:pt x="1729" y="5961"/>
                    <a:pt x="1756" y="5961"/>
                    <a:pt x="1756" y="5935"/>
                  </a:cubicBezTo>
                  <a:cubicBezTo>
                    <a:pt x="1894" y="5850"/>
                    <a:pt x="2031" y="5771"/>
                    <a:pt x="2137" y="5712"/>
                  </a:cubicBezTo>
                  <a:lnTo>
                    <a:pt x="2137" y="5685"/>
                  </a:lnTo>
                  <a:cubicBezTo>
                    <a:pt x="2163" y="5685"/>
                    <a:pt x="2196" y="5659"/>
                    <a:pt x="2222" y="5659"/>
                  </a:cubicBezTo>
                  <a:lnTo>
                    <a:pt x="2301" y="5633"/>
                  </a:lnTo>
                  <a:cubicBezTo>
                    <a:pt x="2327" y="5607"/>
                    <a:pt x="2386" y="5580"/>
                    <a:pt x="2413" y="5580"/>
                  </a:cubicBezTo>
                  <a:close/>
                  <a:moveTo>
                    <a:pt x="1263" y="7085"/>
                  </a:moveTo>
                  <a:lnTo>
                    <a:pt x="1263" y="7111"/>
                  </a:lnTo>
                  <a:cubicBezTo>
                    <a:pt x="1263" y="7111"/>
                    <a:pt x="1236" y="7138"/>
                    <a:pt x="1236" y="7164"/>
                  </a:cubicBezTo>
                  <a:cubicBezTo>
                    <a:pt x="1210" y="7190"/>
                    <a:pt x="1177" y="7249"/>
                    <a:pt x="1151" y="7276"/>
                  </a:cubicBezTo>
                  <a:lnTo>
                    <a:pt x="1098" y="7328"/>
                  </a:lnTo>
                  <a:lnTo>
                    <a:pt x="1072" y="7414"/>
                  </a:lnTo>
                  <a:lnTo>
                    <a:pt x="1013" y="7466"/>
                  </a:lnTo>
                  <a:cubicBezTo>
                    <a:pt x="987" y="7466"/>
                    <a:pt x="987" y="7466"/>
                    <a:pt x="960" y="7493"/>
                  </a:cubicBezTo>
                  <a:lnTo>
                    <a:pt x="960" y="7519"/>
                  </a:lnTo>
                  <a:cubicBezTo>
                    <a:pt x="908" y="7552"/>
                    <a:pt x="882" y="7578"/>
                    <a:pt x="849" y="7604"/>
                  </a:cubicBezTo>
                  <a:cubicBezTo>
                    <a:pt x="822" y="7604"/>
                    <a:pt x="796" y="7631"/>
                    <a:pt x="796" y="7631"/>
                  </a:cubicBezTo>
                  <a:cubicBezTo>
                    <a:pt x="770" y="7631"/>
                    <a:pt x="770" y="7631"/>
                    <a:pt x="770" y="7657"/>
                  </a:cubicBezTo>
                  <a:lnTo>
                    <a:pt x="744" y="7657"/>
                  </a:lnTo>
                  <a:cubicBezTo>
                    <a:pt x="744" y="7657"/>
                    <a:pt x="744" y="7631"/>
                    <a:pt x="770" y="7631"/>
                  </a:cubicBezTo>
                  <a:lnTo>
                    <a:pt x="770" y="7604"/>
                  </a:lnTo>
                  <a:cubicBezTo>
                    <a:pt x="770" y="7604"/>
                    <a:pt x="796" y="7578"/>
                    <a:pt x="796" y="7552"/>
                  </a:cubicBezTo>
                  <a:cubicBezTo>
                    <a:pt x="822" y="7519"/>
                    <a:pt x="849" y="7466"/>
                    <a:pt x="882" y="7440"/>
                  </a:cubicBezTo>
                  <a:lnTo>
                    <a:pt x="882" y="7414"/>
                  </a:lnTo>
                  <a:cubicBezTo>
                    <a:pt x="908" y="7414"/>
                    <a:pt x="908" y="7387"/>
                    <a:pt x="908" y="7387"/>
                  </a:cubicBezTo>
                  <a:lnTo>
                    <a:pt x="960" y="7328"/>
                  </a:lnTo>
                  <a:lnTo>
                    <a:pt x="1013" y="7276"/>
                  </a:lnTo>
                  <a:lnTo>
                    <a:pt x="1072" y="7223"/>
                  </a:lnTo>
                  <a:cubicBezTo>
                    <a:pt x="1098" y="7190"/>
                    <a:pt x="1151" y="7138"/>
                    <a:pt x="1177" y="7138"/>
                  </a:cubicBezTo>
                  <a:cubicBezTo>
                    <a:pt x="1210" y="7111"/>
                    <a:pt x="1236" y="7111"/>
                    <a:pt x="1236" y="7085"/>
                  </a:cubicBezTo>
                  <a:close/>
                  <a:moveTo>
                    <a:pt x="9775" y="1"/>
                  </a:moveTo>
                  <a:cubicBezTo>
                    <a:pt x="9643" y="1"/>
                    <a:pt x="9496" y="107"/>
                    <a:pt x="9365" y="238"/>
                  </a:cubicBezTo>
                  <a:cubicBezTo>
                    <a:pt x="8820" y="678"/>
                    <a:pt x="8655" y="895"/>
                    <a:pt x="8629" y="921"/>
                  </a:cubicBezTo>
                  <a:cubicBezTo>
                    <a:pt x="8162" y="1197"/>
                    <a:pt x="7584" y="1552"/>
                    <a:pt x="6927" y="1966"/>
                  </a:cubicBezTo>
                  <a:cubicBezTo>
                    <a:pt x="6493" y="2295"/>
                    <a:pt x="5449" y="3057"/>
                    <a:pt x="5179" y="3386"/>
                  </a:cubicBezTo>
                  <a:cubicBezTo>
                    <a:pt x="5041" y="3576"/>
                    <a:pt x="4956" y="3688"/>
                    <a:pt x="4877" y="3826"/>
                  </a:cubicBezTo>
                  <a:cubicBezTo>
                    <a:pt x="4739" y="4043"/>
                    <a:pt x="4627" y="4207"/>
                    <a:pt x="4246" y="4398"/>
                  </a:cubicBezTo>
                  <a:cubicBezTo>
                    <a:pt x="4029" y="4509"/>
                    <a:pt x="3674" y="4700"/>
                    <a:pt x="3313" y="4864"/>
                  </a:cubicBezTo>
                  <a:cubicBezTo>
                    <a:pt x="2853" y="5114"/>
                    <a:pt x="2360" y="5357"/>
                    <a:pt x="2084" y="5521"/>
                  </a:cubicBezTo>
                  <a:cubicBezTo>
                    <a:pt x="1644" y="5745"/>
                    <a:pt x="1315" y="6073"/>
                    <a:pt x="1013" y="6343"/>
                  </a:cubicBezTo>
                  <a:cubicBezTo>
                    <a:pt x="908" y="6481"/>
                    <a:pt x="717" y="6783"/>
                    <a:pt x="520" y="7085"/>
                  </a:cubicBezTo>
                  <a:cubicBezTo>
                    <a:pt x="389" y="7302"/>
                    <a:pt x="277" y="7466"/>
                    <a:pt x="165" y="7604"/>
                  </a:cubicBezTo>
                  <a:cubicBezTo>
                    <a:pt x="1" y="8071"/>
                    <a:pt x="113" y="8261"/>
                    <a:pt x="165" y="8314"/>
                  </a:cubicBezTo>
                  <a:cubicBezTo>
                    <a:pt x="27" y="8426"/>
                    <a:pt x="1" y="8505"/>
                    <a:pt x="1" y="8564"/>
                  </a:cubicBezTo>
                  <a:cubicBezTo>
                    <a:pt x="1" y="8616"/>
                    <a:pt x="27" y="8669"/>
                    <a:pt x="60" y="8702"/>
                  </a:cubicBezTo>
                  <a:cubicBezTo>
                    <a:pt x="94" y="8753"/>
                    <a:pt x="139" y="8782"/>
                    <a:pt x="197" y="8782"/>
                  </a:cubicBezTo>
                  <a:cubicBezTo>
                    <a:pt x="228" y="8782"/>
                    <a:pt x="264" y="8773"/>
                    <a:pt x="303" y="8754"/>
                  </a:cubicBezTo>
                  <a:cubicBezTo>
                    <a:pt x="415" y="8728"/>
                    <a:pt x="468" y="8590"/>
                    <a:pt x="494" y="8426"/>
                  </a:cubicBezTo>
                  <a:cubicBezTo>
                    <a:pt x="987" y="8209"/>
                    <a:pt x="1263" y="7847"/>
                    <a:pt x="1539" y="7519"/>
                  </a:cubicBezTo>
                  <a:cubicBezTo>
                    <a:pt x="1782" y="7190"/>
                    <a:pt x="2058" y="6895"/>
                    <a:pt x="2491" y="6619"/>
                  </a:cubicBezTo>
                  <a:lnTo>
                    <a:pt x="2491" y="6619"/>
                  </a:lnTo>
                  <a:cubicBezTo>
                    <a:pt x="2248" y="6921"/>
                    <a:pt x="2137" y="7138"/>
                    <a:pt x="2196" y="7223"/>
                  </a:cubicBezTo>
                  <a:cubicBezTo>
                    <a:pt x="2212" y="7235"/>
                    <a:pt x="2235" y="7241"/>
                    <a:pt x="2264" y="7241"/>
                  </a:cubicBezTo>
                  <a:cubicBezTo>
                    <a:pt x="2420" y="7241"/>
                    <a:pt x="2735" y="7073"/>
                    <a:pt x="2984" y="6862"/>
                  </a:cubicBezTo>
                  <a:cubicBezTo>
                    <a:pt x="3208" y="6697"/>
                    <a:pt x="3313" y="6533"/>
                    <a:pt x="3313" y="6428"/>
                  </a:cubicBezTo>
                  <a:cubicBezTo>
                    <a:pt x="3313" y="6343"/>
                    <a:pt x="3313" y="6316"/>
                    <a:pt x="3260" y="6264"/>
                  </a:cubicBezTo>
                  <a:cubicBezTo>
                    <a:pt x="3234" y="6237"/>
                    <a:pt x="3234" y="6237"/>
                    <a:pt x="3208" y="6205"/>
                  </a:cubicBezTo>
                  <a:cubicBezTo>
                    <a:pt x="3615" y="5909"/>
                    <a:pt x="3917" y="5797"/>
                    <a:pt x="4193" y="5712"/>
                  </a:cubicBezTo>
                  <a:cubicBezTo>
                    <a:pt x="4437" y="5633"/>
                    <a:pt x="4627" y="5580"/>
                    <a:pt x="4824" y="5416"/>
                  </a:cubicBezTo>
                  <a:lnTo>
                    <a:pt x="4824" y="5416"/>
                  </a:lnTo>
                  <a:cubicBezTo>
                    <a:pt x="4627" y="5685"/>
                    <a:pt x="4627" y="5745"/>
                    <a:pt x="4660" y="5771"/>
                  </a:cubicBezTo>
                  <a:lnTo>
                    <a:pt x="4686" y="5771"/>
                  </a:lnTo>
                  <a:cubicBezTo>
                    <a:pt x="4791" y="5771"/>
                    <a:pt x="5205" y="5495"/>
                    <a:pt x="5422" y="5252"/>
                  </a:cubicBezTo>
                  <a:cubicBezTo>
                    <a:pt x="5534" y="5114"/>
                    <a:pt x="5587" y="5028"/>
                    <a:pt x="5534" y="4950"/>
                  </a:cubicBezTo>
                  <a:cubicBezTo>
                    <a:pt x="5449" y="4890"/>
                    <a:pt x="5317" y="4890"/>
                    <a:pt x="5258" y="4890"/>
                  </a:cubicBezTo>
                  <a:cubicBezTo>
                    <a:pt x="5534" y="4430"/>
                    <a:pt x="5777" y="4043"/>
                    <a:pt x="6382" y="3576"/>
                  </a:cubicBezTo>
                  <a:cubicBezTo>
                    <a:pt x="6874" y="3195"/>
                    <a:pt x="7203" y="3116"/>
                    <a:pt x="7341" y="3116"/>
                  </a:cubicBezTo>
                  <a:cubicBezTo>
                    <a:pt x="6736" y="3412"/>
                    <a:pt x="6382" y="3740"/>
                    <a:pt x="6382" y="3740"/>
                  </a:cubicBezTo>
                  <a:lnTo>
                    <a:pt x="6382" y="3773"/>
                  </a:lnTo>
                  <a:lnTo>
                    <a:pt x="6408" y="3773"/>
                  </a:lnTo>
                  <a:cubicBezTo>
                    <a:pt x="6901" y="3471"/>
                    <a:pt x="7150" y="3359"/>
                    <a:pt x="7315" y="3307"/>
                  </a:cubicBezTo>
                  <a:cubicBezTo>
                    <a:pt x="7394" y="3280"/>
                    <a:pt x="7453" y="3248"/>
                    <a:pt x="7505" y="3221"/>
                  </a:cubicBezTo>
                  <a:cubicBezTo>
                    <a:pt x="7670" y="3142"/>
                    <a:pt x="8379" y="2374"/>
                    <a:pt x="8406" y="2347"/>
                  </a:cubicBezTo>
                  <a:cubicBezTo>
                    <a:pt x="8438" y="2347"/>
                    <a:pt x="8438" y="2347"/>
                    <a:pt x="8406" y="2321"/>
                  </a:cubicBezTo>
                  <a:cubicBezTo>
                    <a:pt x="8110" y="2485"/>
                    <a:pt x="7860" y="2676"/>
                    <a:pt x="7748" y="2755"/>
                  </a:cubicBezTo>
                  <a:cubicBezTo>
                    <a:pt x="8300" y="2019"/>
                    <a:pt x="8708" y="1716"/>
                    <a:pt x="9312" y="1250"/>
                  </a:cubicBezTo>
                  <a:lnTo>
                    <a:pt x="9339" y="1250"/>
                  </a:lnTo>
                  <a:cubicBezTo>
                    <a:pt x="9373" y="1291"/>
                    <a:pt x="9422" y="1308"/>
                    <a:pt x="9478" y="1308"/>
                  </a:cubicBezTo>
                  <a:cubicBezTo>
                    <a:pt x="9645" y="1308"/>
                    <a:pt x="9879" y="1156"/>
                    <a:pt x="10022" y="1033"/>
                  </a:cubicBezTo>
                  <a:cubicBezTo>
                    <a:pt x="10160" y="921"/>
                    <a:pt x="10246" y="757"/>
                    <a:pt x="10186" y="705"/>
                  </a:cubicBezTo>
                  <a:cubicBezTo>
                    <a:pt x="10186" y="678"/>
                    <a:pt x="10160" y="678"/>
                    <a:pt x="10134" y="678"/>
                  </a:cubicBezTo>
                  <a:cubicBezTo>
                    <a:pt x="10108" y="376"/>
                    <a:pt x="10022" y="185"/>
                    <a:pt x="9943" y="74"/>
                  </a:cubicBezTo>
                  <a:cubicBezTo>
                    <a:pt x="9892" y="22"/>
                    <a:pt x="9835" y="1"/>
                    <a:pt x="977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8"/>
            <p:cNvSpPr/>
            <p:nvPr/>
          </p:nvSpPr>
          <p:spPr>
            <a:xfrm>
              <a:off x="5791932" y="1486025"/>
              <a:ext cx="2486482" cy="1966639"/>
            </a:xfrm>
            <a:custGeom>
              <a:rect b="b" l="l" r="r" t="t"/>
              <a:pathLst>
                <a:path extrusionOk="0" h="13816" w="17468">
                  <a:moveTo>
                    <a:pt x="13886" y="590"/>
                  </a:moveTo>
                  <a:cubicBezTo>
                    <a:pt x="13886" y="590"/>
                    <a:pt x="13853" y="616"/>
                    <a:pt x="13853" y="669"/>
                  </a:cubicBezTo>
                  <a:cubicBezTo>
                    <a:pt x="13748" y="1024"/>
                    <a:pt x="13610" y="1247"/>
                    <a:pt x="13557" y="1300"/>
                  </a:cubicBezTo>
                  <a:lnTo>
                    <a:pt x="13524" y="1300"/>
                  </a:lnTo>
                  <a:cubicBezTo>
                    <a:pt x="13583" y="1188"/>
                    <a:pt x="13636" y="1109"/>
                    <a:pt x="13689" y="1057"/>
                  </a:cubicBezTo>
                  <a:cubicBezTo>
                    <a:pt x="13721" y="971"/>
                    <a:pt x="13748" y="919"/>
                    <a:pt x="13774" y="892"/>
                  </a:cubicBezTo>
                  <a:lnTo>
                    <a:pt x="13774" y="754"/>
                  </a:lnTo>
                  <a:cubicBezTo>
                    <a:pt x="13800" y="695"/>
                    <a:pt x="13800" y="616"/>
                    <a:pt x="13800" y="616"/>
                  </a:cubicBezTo>
                  <a:cubicBezTo>
                    <a:pt x="13827" y="590"/>
                    <a:pt x="13853" y="590"/>
                    <a:pt x="13886" y="590"/>
                  </a:cubicBezTo>
                  <a:close/>
                  <a:moveTo>
                    <a:pt x="13196" y="505"/>
                  </a:moveTo>
                  <a:cubicBezTo>
                    <a:pt x="13393" y="564"/>
                    <a:pt x="13557" y="616"/>
                    <a:pt x="13610" y="643"/>
                  </a:cubicBezTo>
                  <a:lnTo>
                    <a:pt x="13610" y="754"/>
                  </a:lnTo>
                  <a:lnTo>
                    <a:pt x="13610" y="833"/>
                  </a:lnTo>
                  <a:cubicBezTo>
                    <a:pt x="13610" y="833"/>
                    <a:pt x="13557" y="892"/>
                    <a:pt x="13524" y="945"/>
                  </a:cubicBezTo>
                  <a:cubicBezTo>
                    <a:pt x="13472" y="1024"/>
                    <a:pt x="13393" y="1162"/>
                    <a:pt x="13307" y="1300"/>
                  </a:cubicBezTo>
                  <a:cubicBezTo>
                    <a:pt x="13281" y="1300"/>
                    <a:pt x="13255" y="1300"/>
                    <a:pt x="13196" y="1326"/>
                  </a:cubicBezTo>
                  <a:cubicBezTo>
                    <a:pt x="13255" y="1162"/>
                    <a:pt x="13281" y="860"/>
                    <a:pt x="13196" y="505"/>
                  </a:cubicBezTo>
                  <a:close/>
                  <a:moveTo>
                    <a:pt x="12900" y="202"/>
                  </a:moveTo>
                  <a:cubicBezTo>
                    <a:pt x="12953" y="235"/>
                    <a:pt x="13005" y="340"/>
                    <a:pt x="13005" y="367"/>
                  </a:cubicBezTo>
                  <a:lnTo>
                    <a:pt x="13005" y="400"/>
                  </a:lnTo>
                  <a:cubicBezTo>
                    <a:pt x="13143" y="919"/>
                    <a:pt x="13064" y="1247"/>
                    <a:pt x="13005" y="1352"/>
                  </a:cubicBezTo>
                  <a:cubicBezTo>
                    <a:pt x="12979" y="1352"/>
                    <a:pt x="12979" y="1352"/>
                    <a:pt x="12953" y="1385"/>
                  </a:cubicBezTo>
                  <a:lnTo>
                    <a:pt x="12926" y="1385"/>
                  </a:lnTo>
                  <a:cubicBezTo>
                    <a:pt x="12953" y="1221"/>
                    <a:pt x="12979" y="1083"/>
                    <a:pt x="13005" y="1024"/>
                  </a:cubicBezTo>
                  <a:cubicBezTo>
                    <a:pt x="13031" y="998"/>
                    <a:pt x="13031" y="971"/>
                    <a:pt x="13031" y="971"/>
                  </a:cubicBezTo>
                  <a:cubicBezTo>
                    <a:pt x="13031" y="531"/>
                    <a:pt x="12926" y="314"/>
                    <a:pt x="12841" y="235"/>
                  </a:cubicBezTo>
                  <a:cubicBezTo>
                    <a:pt x="12867" y="202"/>
                    <a:pt x="12900" y="202"/>
                    <a:pt x="12900" y="202"/>
                  </a:cubicBezTo>
                  <a:close/>
                  <a:moveTo>
                    <a:pt x="13965" y="892"/>
                  </a:moveTo>
                  <a:cubicBezTo>
                    <a:pt x="14181" y="998"/>
                    <a:pt x="14405" y="1188"/>
                    <a:pt x="14543" y="1326"/>
                  </a:cubicBezTo>
                  <a:cubicBezTo>
                    <a:pt x="14569" y="1326"/>
                    <a:pt x="14595" y="1352"/>
                    <a:pt x="14622" y="1385"/>
                  </a:cubicBezTo>
                  <a:cubicBezTo>
                    <a:pt x="14542" y="1362"/>
                    <a:pt x="14452" y="1342"/>
                    <a:pt x="14347" y="1342"/>
                  </a:cubicBezTo>
                  <a:cubicBezTo>
                    <a:pt x="14305" y="1342"/>
                    <a:pt x="14261" y="1345"/>
                    <a:pt x="14214" y="1352"/>
                  </a:cubicBezTo>
                  <a:cubicBezTo>
                    <a:pt x="14129" y="1352"/>
                    <a:pt x="13991" y="1352"/>
                    <a:pt x="13827" y="1326"/>
                  </a:cubicBezTo>
                  <a:lnTo>
                    <a:pt x="13774" y="1326"/>
                  </a:lnTo>
                  <a:cubicBezTo>
                    <a:pt x="13827" y="1221"/>
                    <a:pt x="13886" y="1083"/>
                    <a:pt x="13965" y="892"/>
                  </a:cubicBezTo>
                  <a:close/>
                  <a:moveTo>
                    <a:pt x="13835" y="1669"/>
                  </a:moveTo>
                  <a:cubicBezTo>
                    <a:pt x="13845" y="1669"/>
                    <a:pt x="13864" y="1681"/>
                    <a:pt x="13886" y="1681"/>
                  </a:cubicBezTo>
                  <a:lnTo>
                    <a:pt x="13991" y="1681"/>
                  </a:lnTo>
                  <a:cubicBezTo>
                    <a:pt x="14050" y="1681"/>
                    <a:pt x="14103" y="1681"/>
                    <a:pt x="14181" y="1714"/>
                  </a:cubicBezTo>
                  <a:lnTo>
                    <a:pt x="14379" y="1714"/>
                  </a:lnTo>
                  <a:cubicBezTo>
                    <a:pt x="14431" y="1740"/>
                    <a:pt x="14484" y="1740"/>
                    <a:pt x="14543" y="1740"/>
                  </a:cubicBezTo>
                  <a:lnTo>
                    <a:pt x="14707" y="1740"/>
                  </a:lnTo>
                  <a:cubicBezTo>
                    <a:pt x="14707" y="1740"/>
                    <a:pt x="14674" y="1740"/>
                    <a:pt x="14648" y="1766"/>
                  </a:cubicBezTo>
                  <a:lnTo>
                    <a:pt x="14543" y="1766"/>
                  </a:lnTo>
                  <a:cubicBezTo>
                    <a:pt x="14484" y="1766"/>
                    <a:pt x="14431" y="1766"/>
                    <a:pt x="14379" y="1740"/>
                  </a:cubicBezTo>
                  <a:lnTo>
                    <a:pt x="14181" y="1740"/>
                  </a:lnTo>
                  <a:cubicBezTo>
                    <a:pt x="14103" y="1740"/>
                    <a:pt x="14050" y="1714"/>
                    <a:pt x="13991" y="1714"/>
                  </a:cubicBezTo>
                  <a:lnTo>
                    <a:pt x="13886" y="1714"/>
                  </a:lnTo>
                  <a:cubicBezTo>
                    <a:pt x="13853" y="1681"/>
                    <a:pt x="13827" y="1681"/>
                    <a:pt x="13827" y="1681"/>
                  </a:cubicBezTo>
                  <a:cubicBezTo>
                    <a:pt x="13774" y="1681"/>
                    <a:pt x="13721" y="1714"/>
                    <a:pt x="13689" y="1714"/>
                  </a:cubicBezTo>
                  <a:cubicBezTo>
                    <a:pt x="13721" y="1681"/>
                    <a:pt x="13774" y="1681"/>
                    <a:pt x="13827" y="1681"/>
                  </a:cubicBezTo>
                  <a:cubicBezTo>
                    <a:pt x="13827" y="1672"/>
                    <a:pt x="13830" y="1669"/>
                    <a:pt x="13835" y="1669"/>
                  </a:cubicBezTo>
                  <a:close/>
                  <a:moveTo>
                    <a:pt x="13583" y="1878"/>
                  </a:moveTo>
                  <a:cubicBezTo>
                    <a:pt x="13583" y="1904"/>
                    <a:pt x="13557" y="1931"/>
                    <a:pt x="13557" y="1957"/>
                  </a:cubicBezTo>
                  <a:cubicBezTo>
                    <a:pt x="13557" y="1931"/>
                    <a:pt x="13557" y="1904"/>
                    <a:pt x="13583" y="1878"/>
                  </a:cubicBezTo>
                  <a:close/>
                  <a:moveTo>
                    <a:pt x="12010" y="172"/>
                  </a:moveTo>
                  <a:cubicBezTo>
                    <a:pt x="12036" y="172"/>
                    <a:pt x="12059" y="174"/>
                    <a:pt x="12079" y="176"/>
                  </a:cubicBezTo>
                  <a:cubicBezTo>
                    <a:pt x="12210" y="202"/>
                    <a:pt x="12486" y="262"/>
                    <a:pt x="12624" y="314"/>
                  </a:cubicBezTo>
                  <a:lnTo>
                    <a:pt x="12703" y="314"/>
                  </a:lnTo>
                  <a:cubicBezTo>
                    <a:pt x="12703" y="340"/>
                    <a:pt x="12867" y="452"/>
                    <a:pt x="12841" y="945"/>
                  </a:cubicBezTo>
                  <a:lnTo>
                    <a:pt x="12841" y="971"/>
                  </a:lnTo>
                  <a:cubicBezTo>
                    <a:pt x="12815" y="1057"/>
                    <a:pt x="12736" y="1247"/>
                    <a:pt x="12736" y="1464"/>
                  </a:cubicBezTo>
                  <a:cubicBezTo>
                    <a:pt x="12571" y="1576"/>
                    <a:pt x="12407" y="1681"/>
                    <a:pt x="12243" y="1845"/>
                  </a:cubicBezTo>
                  <a:cubicBezTo>
                    <a:pt x="12020" y="2010"/>
                    <a:pt x="11803" y="2207"/>
                    <a:pt x="11553" y="2312"/>
                  </a:cubicBezTo>
                  <a:lnTo>
                    <a:pt x="11527" y="2312"/>
                  </a:lnTo>
                  <a:cubicBezTo>
                    <a:pt x="11422" y="2207"/>
                    <a:pt x="11389" y="2095"/>
                    <a:pt x="11362" y="2010"/>
                  </a:cubicBezTo>
                  <a:cubicBezTo>
                    <a:pt x="11336" y="1931"/>
                    <a:pt x="11310" y="1878"/>
                    <a:pt x="11257" y="1819"/>
                  </a:cubicBezTo>
                  <a:cubicBezTo>
                    <a:pt x="11224" y="1793"/>
                    <a:pt x="11198" y="1766"/>
                    <a:pt x="11146" y="1740"/>
                  </a:cubicBezTo>
                  <a:cubicBezTo>
                    <a:pt x="11034" y="1681"/>
                    <a:pt x="10870" y="1602"/>
                    <a:pt x="10791" y="1464"/>
                  </a:cubicBezTo>
                  <a:cubicBezTo>
                    <a:pt x="10679" y="1352"/>
                    <a:pt x="10679" y="1247"/>
                    <a:pt x="10705" y="1136"/>
                  </a:cubicBezTo>
                  <a:lnTo>
                    <a:pt x="10705" y="1136"/>
                  </a:lnTo>
                  <a:cubicBezTo>
                    <a:pt x="10705" y="1162"/>
                    <a:pt x="10732" y="1221"/>
                    <a:pt x="10732" y="1247"/>
                  </a:cubicBezTo>
                  <a:cubicBezTo>
                    <a:pt x="10732" y="1300"/>
                    <a:pt x="10791" y="1490"/>
                    <a:pt x="11119" y="1602"/>
                  </a:cubicBezTo>
                  <a:cubicBezTo>
                    <a:pt x="11119" y="1602"/>
                    <a:pt x="11119" y="1438"/>
                    <a:pt x="11224" y="1188"/>
                  </a:cubicBezTo>
                  <a:lnTo>
                    <a:pt x="11224" y="1188"/>
                  </a:lnTo>
                  <a:cubicBezTo>
                    <a:pt x="11224" y="1188"/>
                    <a:pt x="11119" y="1681"/>
                    <a:pt x="11257" y="1740"/>
                  </a:cubicBezTo>
                  <a:cubicBezTo>
                    <a:pt x="11389" y="1819"/>
                    <a:pt x="11362" y="1819"/>
                    <a:pt x="11527" y="2233"/>
                  </a:cubicBezTo>
                  <a:cubicBezTo>
                    <a:pt x="11527" y="2233"/>
                    <a:pt x="11586" y="2233"/>
                    <a:pt x="11691" y="2148"/>
                  </a:cubicBezTo>
                  <a:cubicBezTo>
                    <a:pt x="11803" y="2095"/>
                    <a:pt x="12243" y="1766"/>
                    <a:pt x="12624" y="1438"/>
                  </a:cubicBezTo>
                  <a:cubicBezTo>
                    <a:pt x="12624" y="1438"/>
                    <a:pt x="12624" y="1274"/>
                    <a:pt x="12736" y="1024"/>
                  </a:cubicBezTo>
                  <a:cubicBezTo>
                    <a:pt x="12736" y="1024"/>
                    <a:pt x="12762" y="998"/>
                    <a:pt x="12788" y="833"/>
                  </a:cubicBezTo>
                  <a:cubicBezTo>
                    <a:pt x="12788" y="833"/>
                    <a:pt x="12841" y="728"/>
                    <a:pt x="12677" y="728"/>
                  </a:cubicBezTo>
                  <a:cubicBezTo>
                    <a:pt x="12677" y="728"/>
                    <a:pt x="12624" y="919"/>
                    <a:pt x="12269" y="971"/>
                  </a:cubicBezTo>
                  <a:lnTo>
                    <a:pt x="12131" y="1109"/>
                  </a:lnTo>
                  <a:lnTo>
                    <a:pt x="12020" y="1247"/>
                  </a:lnTo>
                  <a:cubicBezTo>
                    <a:pt x="12020" y="1247"/>
                    <a:pt x="12243" y="1300"/>
                    <a:pt x="12322" y="1300"/>
                  </a:cubicBezTo>
                  <a:cubicBezTo>
                    <a:pt x="12243" y="1300"/>
                    <a:pt x="11855" y="1326"/>
                    <a:pt x="11855" y="1326"/>
                  </a:cubicBezTo>
                  <a:lnTo>
                    <a:pt x="11553" y="1819"/>
                  </a:lnTo>
                  <a:lnTo>
                    <a:pt x="11941" y="971"/>
                  </a:lnTo>
                  <a:cubicBezTo>
                    <a:pt x="11941" y="971"/>
                    <a:pt x="11803" y="945"/>
                    <a:pt x="11586" y="807"/>
                  </a:cubicBezTo>
                  <a:cubicBezTo>
                    <a:pt x="11586" y="807"/>
                    <a:pt x="11500" y="1109"/>
                    <a:pt x="11500" y="1188"/>
                  </a:cubicBezTo>
                  <a:cubicBezTo>
                    <a:pt x="11500" y="1083"/>
                    <a:pt x="11527" y="728"/>
                    <a:pt x="11474" y="695"/>
                  </a:cubicBezTo>
                  <a:cubicBezTo>
                    <a:pt x="11448" y="669"/>
                    <a:pt x="11093" y="643"/>
                    <a:pt x="11093" y="452"/>
                  </a:cubicBezTo>
                  <a:cubicBezTo>
                    <a:pt x="11119" y="400"/>
                    <a:pt x="11172" y="367"/>
                    <a:pt x="11224" y="340"/>
                  </a:cubicBezTo>
                  <a:cubicBezTo>
                    <a:pt x="11372" y="270"/>
                    <a:pt x="11785" y="172"/>
                    <a:pt x="12010" y="172"/>
                  </a:cubicBezTo>
                  <a:close/>
                  <a:moveTo>
                    <a:pt x="15188" y="1463"/>
                  </a:moveTo>
                  <a:cubicBezTo>
                    <a:pt x="15229" y="1463"/>
                    <a:pt x="15261" y="1472"/>
                    <a:pt x="15279" y="1490"/>
                  </a:cubicBezTo>
                  <a:cubicBezTo>
                    <a:pt x="15279" y="1517"/>
                    <a:pt x="15200" y="1576"/>
                    <a:pt x="15141" y="1602"/>
                  </a:cubicBezTo>
                  <a:cubicBezTo>
                    <a:pt x="15118" y="1610"/>
                    <a:pt x="15035" y="1613"/>
                    <a:pt x="14928" y="1613"/>
                  </a:cubicBezTo>
                  <a:cubicBezTo>
                    <a:pt x="14668" y="1613"/>
                    <a:pt x="14260" y="1594"/>
                    <a:pt x="14181" y="1576"/>
                  </a:cubicBezTo>
                  <a:cubicBezTo>
                    <a:pt x="14150" y="1576"/>
                    <a:pt x="13846" y="1545"/>
                    <a:pt x="13564" y="1545"/>
                  </a:cubicBezTo>
                  <a:cubicBezTo>
                    <a:pt x="13379" y="1545"/>
                    <a:pt x="13203" y="1558"/>
                    <a:pt x="13117" y="1602"/>
                  </a:cubicBezTo>
                  <a:cubicBezTo>
                    <a:pt x="12926" y="1681"/>
                    <a:pt x="12539" y="1957"/>
                    <a:pt x="12433" y="2069"/>
                  </a:cubicBezTo>
                  <a:cubicBezTo>
                    <a:pt x="12374" y="2121"/>
                    <a:pt x="12158" y="2286"/>
                    <a:pt x="12079" y="2338"/>
                  </a:cubicBezTo>
                  <a:cubicBezTo>
                    <a:pt x="12020" y="2338"/>
                    <a:pt x="11967" y="2338"/>
                    <a:pt x="11914" y="2312"/>
                  </a:cubicBezTo>
                  <a:cubicBezTo>
                    <a:pt x="12079" y="2233"/>
                    <a:pt x="12210" y="2095"/>
                    <a:pt x="12374" y="1983"/>
                  </a:cubicBezTo>
                  <a:cubicBezTo>
                    <a:pt x="12598" y="1793"/>
                    <a:pt x="12788" y="1602"/>
                    <a:pt x="13005" y="1550"/>
                  </a:cubicBezTo>
                  <a:cubicBezTo>
                    <a:pt x="13147" y="1506"/>
                    <a:pt x="13289" y="1491"/>
                    <a:pt x="13431" y="1491"/>
                  </a:cubicBezTo>
                  <a:cubicBezTo>
                    <a:pt x="13564" y="1491"/>
                    <a:pt x="13696" y="1504"/>
                    <a:pt x="13827" y="1517"/>
                  </a:cubicBezTo>
                  <a:cubicBezTo>
                    <a:pt x="13936" y="1517"/>
                    <a:pt x="14034" y="1531"/>
                    <a:pt x="14120" y="1531"/>
                  </a:cubicBezTo>
                  <a:cubicBezTo>
                    <a:pt x="14163" y="1531"/>
                    <a:pt x="14203" y="1528"/>
                    <a:pt x="14241" y="1517"/>
                  </a:cubicBezTo>
                  <a:cubicBezTo>
                    <a:pt x="14280" y="1509"/>
                    <a:pt x="14317" y="1506"/>
                    <a:pt x="14351" y="1506"/>
                  </a:cubicBezTo>
                  <a:cubicBezTo>
                    <a:pt x="14437" y="1506"/>
                    <a:pt x="14508" y="1526"/>
                    <a:pt x="14569" y="1550"/>
                  </a:cubicBezTo>
                  <a:cubicBezTo>
                    <a:pt x="14630" y="1565"/>
                    <a:pt x="14693" y="1580"/>
                    <a:pt x="14757" y="1580"/>
                  </a:cubicBezTo>
                  <a:cubicBezTo>
                    <a:pt x="14803" y="1580"/>
                    <a:pt x="14850" y="1572"/>
                    <a:pt x="14898" y="1550"/>
                  </a:cubicBezTo>
                  <a:cubicBezTo>
                    <a:pt x="15005" y="1494"/>
                    <a:pt x="15112" y="1463"/>
                    <a:pt x="15188" y="1463"/>
                  </a:cubicBezTo>
                  <a:close/>
                  <a:moveTo>
                    <a:pt x="12677" y="2069"/>
                  </a:moveTo>
                  <a:cubicBezTo>
                    <a:pt x="12703" y="2233"/>
                    <a:pt x="12703" y="2424"/>
                    <a:pt x="12703" y="2614"/>
                  </a:cubicBezTo>
                  <a:lnTo>
                    <a:pt x="12703" y="2640"/>
                  </a:lnTo>
                  <a:cubicBezTo>
                    <a:pt x="12624" y="2562"/>
                    <a:pt x="12486" y="2476"/>
                    <a:pt x="12295" y="2397"/>
                  </a:cubicBezTo>
                  <a:cubicBezTo>
                    <a:pt x="12374" y="2338"/>
                    <a:pt x="12512" y="2233"/>
                    <a:pt x="12571" y="2174"/>
                  </a:cubicBezTo>
                  <a:cubicBezTo>
                    <a:pt x="12598" y="2148"/>
                    <a:pt x="12624" y="2121"/>
                    <a:pt x="12677" y="2069"/>
                  </a:cubicBezTo>
                  <a:close/>
                  <a:moveTo>
                    <a:pt x="13143" y="1793"/>
                  </a:moveTo>
                  <a:lnTo>
                    <a:pt x="13143" y="1793"/>
                  </a:lnTo>
                  <a:cubicBezTo>
                    <a:pt x="13031" y="2069"/>
                    <a:pt x="13031" y="2338"/>
                    <a:pt x="13031" y="2588"/>
                  </a:cubicBezTo>
                  <a:cubicBezTo>
                    <a:pt x="13031" y="2752"/>
                    <a:pt x="13031" y="2916"/>
                    <a:pt x="13005" y="3054"/>
                  </a:cubicBezTo>
                  <a:cubicBezTo>
                    <a:pt x="12979" y="2995"/>
                    <a:pt x="12953" y="2943"/>
                    <a:pt x="12900" y="2890"/>
                  </a:cubicBezTo>
                  <a:lnTo>
                    <a:pt x="12900" y="2614"/>
                  </a:lnTo>
                  <a:cubicBezTo>
                    <a:pt x="12900" y="2397"/>
                    <a:pt x="12900" y="2121"/>
                    <a:pt x="12841" y="1957"/>
                  </a:cubicBezTo>
                  <a:cubicBezTo>
                    <a:pt x="12953" y="1904"/>
                    <a:pt x="13064" y="1845"/>
                    <a:pt x="13143" y="1793"/>
                  </a:cubicBezTo>
                  <a:close/>
                  <a:moveTo>
                    <a:pt x="13498" y="1714"/>
                  </a:moveTo>
                  <a:cubicBezTo>
                    <a:pt x="13334" y="2069"/>
                    <a:pt x="13307" y="2476"/>
                    <a:pt x="13307" y="2864"/>
                  </a:cubicBezTo>
                  <a:cubicBezTo>
                    <a:pt x="13307" y="3081"/>
                    <a:pt x="13281" y="3298"/>
                    <a:pt x="13255" y="3462"/>
                  </a:cubicBezTo>
                  <a:cubicBezTo>
                    <a:pt x="13229" y="3383"/>
                    <a:pt x="13169" y="3298"/>
                    <a:pt x="13143" y="3245"/>
                  </a:cubicBezTo>
                  <a:cubicBezTo>
                    <a:pt x="13229" y="3028"/>
                    <a:pt x="13229" y="2831"/>
                    <a:pt x="13196" y="2588"/>
                  </a:cubicBezTo>
                  <a:cubicBezTo>
                    <a:pt x="13196" y="2312"/>
                    <a:pt x="13196" y="2010"/>
                    <a:pt x="13360" y="1740"/>
                  </a:cubicBezTo>
                  <a:cubicBezTo>
                    <a:pt x="13419" y="1740"/>
                    <a:pt x="13445" y="1740"/>
                    <a:pt x="13498" y="1714"/>
                  </a:cubicBezTo>
                  <a:close/>
                  <a:moveTo>
                    <a:pt x="11776" y="2476"/>
                  </a:moveTo>
                  <a:lnTo>
                    <a:pt x="11803" y="2502"/>
                  </a:lnTo>
                  <a:cubicBezTo>
                    <a:pt x="12512" y="2535"/>
                    <a:pt x="12703" y="2916"/>
                    <a:pt x="12703" y="2916"/>
                  </a:cubicBezTo>
                  <a:lnTo>
                    <a:pt x="12703" y="2943"/>
                  </a:lnTo>
                  <a:cubicBezTo>
                    <a:pt x="13255" y="3652"/>
                    <a:pt x="13307" y="4014"/>
                    <a:pt x="13281" y="4178"/>
                  </a:cubicBezTo>
                  <a:cubicBezTo>
                    <a:pt x="13196" y="3876"/>
                    <a:pt x="12979" y="3547"/>
                    <a:pt x="12736" y="3298"/>
                  </a:cubicBezTo>
                  <a:lnTo>
                    <a:pt x="12703" y="3298"/>
                  </a:lnTo>
                  <a:lnTo>
                    <a:pt x="12703" y="3271"/>
                  </a:lnTo>
                  <a:cubicBezTo>
                    <a:pt x="12650" y="3245"/>
                    <a:pt x="12598" y="3160"/>
                    <a:pt x="12539" y="3081"/>
                  </a:cubicBezTo>
                  <a:cubicBezTo>
                    <a:pt x="12386" y="2880"/>
                    <a:pt x="12166" y="2582"/>
                    <a:pt x="11741" y="2582"/>
                  </a:cubicBezTo>
                  <a:cubicBezTo>
                    <a:pt x="11708" y="2582"/>
                    <a:pt x="11674" y="2584"/>
                    <a:pt x="11638" y="2588"/>
                  </a:cubicBezTo>
                  <a:cubicBezTo>
                    <a:pt x="11612" y="2588"/>
                    <a:pt x="11527" y="2562"/>
                    <a:pt x="11448" y="2562"/>
                  </a:cubicBezTo>
                  <a:cubicBezTo>
                    <a:pt x="11448" y="2535"/>
                    <a:pt x="11448" y="2535"/>
                    <a:pt x="11474" y="2535"/>
                  </a:cubicBezTo>
                  <a:cubicBezTo>
                    <a:pt x="11527" y="2476"/>
                    <a:pt x="11717" y="2476"/>
                    <a:pt x="11776" y="2476"/>
                  </a:cubicBezTo>
                  <a:close/>
                  <a:moveTo>
                    <a:pt x="13557" y="1957"/>
                  </a:moveTo>
                  <a:lnTo>
                    <a:pt x="13557" y="1957"/>
                  </a:lnTo>
                  <a:cubicBezTo>
                    <a:pt x="13524" y="2010"/>
                    <a:pt x="13524" y="2121"/>
                    <a:pt x="13498" y="2233"/>
                  </a:cubicBezTo>
                  <a:cubicBezTo>
                    <a:pt x="13472" y="2338"/>
                    <a:pt x="13472" y="2476"/>
                    <a:pt x="13472" y="2614"/>
                  </a:cubicBezTo>
                  <a:lnTo>
                    <a:pt x="13472" y="2726"/>
                  </a:lnTo>
                  <a:cubicBezTo>
                    <a:pt x="13472" y="2752"/>
                    <a:pt x="13472" y="2752"/>
                    <a:pt x="13498" y="2778"/>
                  </a:cubicBezTo>
                  <a:lnTo>
                    <a:pt x="13498" y="2805"/>
                  </a:lnTo>
                  <a:lnTo>
                    <a:pt x="13498" y="2831"/>
                  </a:lnTo>
                  <a:lnTo>
                    <a:pt x="13498" y="3081"/>
                  </a:lnTo>
                  <a:lnTo>
                    <a:pt x="13498" y="3192"/>
                  </a:lnTo>
                  <a:cubicBezTo>
                    <a:pt x="13498" y="3219"/>
                    <a:pt x="13472" y="3219"/>
                    <a:pt x="13472" y="3245"/>
                  </a:cubicBezTo>
                  <a:lnTo>
                    <a:pt x="13472" y="3271"/>
                  </a:lnTo>
                  <a:lnTo>
                    <a:pt x="13472" y="3298"/>
                  </a:lnTo>
                  <a:cubicBezTo>
                    <a:pt x="13445" y="3383"/>
                    <a:pt x="13445" y="3436"/>
                    <a:pt x="13445" y="3521"/>
                  </a:cubicBezTo>
                  <a:lnTo>
                    <a:pt x="13445" y="3626"/>
                  </a:lnTo>
                  <a:lnTo>
                    <a:pt x="13445" y="3652"/>
                  </a:lnTo>
                  <a:cubicBezTo>
                    <a:pt x="13445" y="3685"/>
                    <a:pt x="13472" y="3685"/>
                    <a:pt x="13472" y="3712"/>
                  </a:cubicBezTo>
                  <a:cubicBezTo>
                    <a:pt x="13498" y="3764"/>
                    <a:pt x="13524" y="3817"/>
                    <a:pt x="13524" y="3876"/>
                  </a:cubicBezTo>
                  <a:cubicBezTo>
                    <a:pt x="13583" y="3981"/>
                    <a:pt x="13583" y="4093"/>
                    <a:pt x="13557" y="4178"/>
                  </a:cubicBezTo>
                  <a:cubicBezTo>
                    <a:pt x="13557" y="4204"/>
                    <a:pt x="13524" y="4231"/>
                    <a:pt x="13524" y="4231"/>
                  </a:cubicBezTo>
                  <a:cubicBezTo>
                    <a:pt x="13524" y="4231"/>
                    <a:pt x="13524" y="4257"/>
                    <a:pt x="13498" y="4257"/>
                  </a:cubicBezTo>
                  <a:cubicBezTo>
                    <a:pt x="13498" y="4257"/>
                    <a:pt x="13524" y="4231"/>
                    <a:pt x="13557" y="4145"/>
                  </a:cubicBezTo>
                  <a:cubicBezTo>
                    <a:pt x="13557" y="4093"/>
                    <a:pt x="13557" y="4014"/>
                    <a:pt x="13498" y="3902"/>
                  </a:cubicBezTo>
                  <a:cubicBezTo>
                    <a:pt x="13472" y="3850"/>
                    <a:pt x="13445" y="3790"/>
                    <a:pt x="13419" y="3738"/>
                  </a:cubicBezTo>
                  <a:cubicBezTo>
                    <a:pt x="13419" y="3712"/>
                    <a:pt x="13419" y="3712"/>
                    <a:pt x="13393" y="3685"/>
                  </a:cubicBezTo>
                  <a:lnTo>
                    <a:pt x="13393" y="3626"/>
                  </a:lnTo>
                  <a:lnTo>
                    <a:pt x="13393" y="3521"/>
                  </a:lnTo>
                  <a:lnTo>
                    <a:pt x="13393" y="3298"/>
                  </a:lnTo>
                  <a:lnTo>
                    <a:pt x="13419" y="3271"/>
                  </a:lnTo>
                  <a:lnTo>
                    <a:pt x="13419" y="3219"/>
                  </a:lnTo>
                  <a:lnTo>
                    <a:pt x="13419" y="3192"/>
                  </a:lnTo>
                  <a:lnTo>
                    <a:pt x="13419" y="3054"/>
                  </a:lnTo>
                  <a:cubicBezTo>
                    <a:pt x="13445" y="2995"/>
                    <a:pt x="13445" y="2916"/>
                    <a:pt x="13419" y="2831"/>
                  </a:cubicBezTo>
                  <a:lnTo>
                    <a:pt x="13419" y="2805"/>
                  </a:lnTo>
                  <a:lnTo>
                    <a:pt x="13419" y="2778"/>
                  </a:lnTo>
                  <a:lnTo>
                    <a:pt x="13419" y="2726"/>
                  </a:lnTo>
                  <a:lnTo>
                    <a:pt x="13419" y="2614"/>
                  </a:lnTo>
                  <a:cubicBezTo>
                    <a:pt x="13419" y="2476"/>
                    <a:pt x="13445" y="2338"/>
                    <a:pt x="13472" y="2233"/>
                  </a:cubicBezTo>
                  <a:cubicBezTo>
                    <a:pt x="13472" y="2095"/>
                    <a:pt x="13524" y="2010"/>
                    <a:pt x="13557" y="1957"/>
                  </a:cubicBezTo>
                  <a:close/>
                  <a:moveTo>
                    <a:pt x="11484" y="2746"/>
                  </a:moveTo>
                  <a:cubicBezTo>
                    <a:pt x="11535" y="2746"/>
                    <a:pt x="11583" y="2752"/>
                    <a:pt x="11612" y="2752"/>
                  </a:cubicBezTo>
                  <a:lnTo>
                    <a:pt x="11638" y="2778"/>
                  </a:lnTo>
                  <a:lnTo>
                    <a:pt x="11665" y="2752"/>
                  </a:lnTo>
                  <a:cubicBezTo>
                    <a:pt x="11684" y="2751"/>
                    <a:pt x="11702" y="2750"/>
                    <a:pt x="11721" y="2750"/>
                  </a:cubicBezTo>
                  <a:cubicBezTo>
                    <a:pt x="12065" y="2750"/>
                    <a:pt x="12250" y="2980"/>
                    <a:pt x="12374" y="3192"/>
                  </a:cubicBezTo>
                  <a:cubicBezTo>
                    <a:pt x="12460" y="3298"/>
                    <a:pt x="12539" y="3383"/>
                    <a:pt x="12598" y="3436"/>
                  </a:cubicBezTo>
                  <a:cubicBezTo>
                    <a:pt x="13064" y="3902"/>
                    <a:pt x="13196" y="4310"/>
                    <a:pt x="13091" y="4474"/>
                  </a:cubicBezTo>
                  <a:cubicBezTo>
                    <a:pt x="13091" y="4507"/>
                    <a:pt x="13064" y="4533"/>
                    <a:pt x="13064" y="4533"/>
                  </a:cubicBezTo>
                  <a:cubicBezTo>
                    <a:pt x="13064" y="4310"/>
                    <a:pt x="12926" y="3955"/>
                    <a:pt x="12512" y="3488"/>
                  </a:cubicBezTo>
                  <a:cubicBezTo>
                    <a:pt x="12460" y="3383"/>
                    <a:pt x="12184" y="2890"/>
                    <a:pt x="11448" y="2831"/>
                  </a:cubicBezTo>
                  <a:cubicBezTo>
                    <a:pt x="11422" y="2831"/>
                    <a:pt x="11362" y="2805"/>
                    <a:pt x="11284" y="2805"/>
                  </a:cubicBezTo>
                  <a:cubicBezTo>
                    <a:pt x="11310" y="2778"/>
                    <a:pt x="11310" y="2778"/>
                    <a:pt x="11336" y="2778"/>
                  </a:cubicBezTo>
                  <a:cubicBezTo>
                    <a:pt x="11379" y="2752"/>
                    <a:pt x="11433" y="2746"/>
                    <a:pt x="11484" y="2746"/>
                  </a:cubicBezTo>
                  <a:close/>
                  <a:moveTo>
                    <a:pt x="11282" y="2978"/>
                  </a:moveTo>
                  <a:cubicBezTo>
                    <a:pt x="11328" y="2978"/>
                    <a:pt x="11377" y="2985"/>
                    <a:pt x="11422" y="2995"/>
                  </a:cubicBezTo>
                  <a:cubicBezTo>
                    <a:pt x="12131" y="3054"/>
                    <a:pt x="12348" y="3547"/>
                    <a:pt x="12348" y="3574"/>
                  </a:cubicBezTo>
                  <a:lnTo>
                    <a:pt x="12374" y="3600"/>
                  </a:lnTo>
                  <a:cubicBezTo>
                    <a:pt x="12900" y="4204"/>
                    <a:pt x="12900" y="4533"/>
                    <a:pt x="12867" y="4671"/>
                  </a:cubicBezTo>
                  <a:cubicBezTo>
                    <a:pt x="12841" y="4724"/>
                    <a:pt x="12815" y="4750"/>
                    <a:pt x="12788" y="4802"/>
                  </a:cubicBezTo>
                  <a:cubicBezTo>
                    <a:pt x="12788" y="4474"/>
                    <a:pt x="12624" y="4119"/>
                    <a:pt x="12539" y="3955"/>
                  </a:cubicBezTo>
                  <a:lnTo>
                    <a:pt x="12512" y="3928"/>
                  </a:lnTo>
                  <a:cubicBezTo>
                    <a:pt x="12433" y="3738"/>
                    <a:pt x="11882" y="3271"/>
                    <a:pt x="11638" y="3192"/>
                  </a:cubicBezTo>
                  <a:cubicBezTo>
                    <a:pt x="11586" y="3192"/>
                    <a:pt x="11553" y="3192"/>
                    <a:pt x="11500" y="3160"/>
                  </a:cubicBezTo>
                  <a:cubicBezTo>
                    <a:pt x="11389" y="3107"/>
                    <a:pt x="11224" y="3054"/>
                    <a:pt x="11119" y="3054"/>
                  </a:cubicBezTo>
                  <a:lnTo>
                    <a:pt x="11119" y="3028"/>
                  </a:lnTo>
                  <a:cubicBezTo>
                    <a:pt x="11151" y="2993"/>
                    <a:pt x="11213" y="2978"/>
                    <a:pt x="11282" y="2978"/>
                  </a:cubicBezTo>
                  <a:close/>
                  <a:moveTo>
                    <a:pt x="11077" y="3240"/>
                  </a:moveTo>
                  <a:cubicBezTo>
                    <a:pt x="11178" y="3240"/>
                    <a:pt x="11352" y="3301"/>
                    <a:pt x="11448" y="3324"/>
                  </a:cubicBezTo>
                  <a:cubicBezTo>
                    <a:pt x="11500" y="3357"/>
                    <a:pt x="11527" y="3357"/>
                    <a:pt x="11586" y="3383"/>
                  </a:cubicBezTo>
                  <a:cubicBezTo>
                    <a:pt x="11803" y="3436"/>
                    <a:pt x="12295" y="3850"/>
                    <a:pt x="12374" y="4014"/>
                  </a:cubicBezTo>
                  <a:lnTo>
                    <a:pt x="12374" y="4040"/>
                  </a:lnTo>
                  <a:cubicBezTo>
                    <a:pt x="12460" y="4204"/>
                    <a:pt x="12703" y="4671"/>
                    <a:pt x="12598" y="4940"/>
                  </a:cubicBezTo>
                  <a:cubicBezTo>
                    <a:pt x="12539" y="5052"/>
                    <a:pt x="12433" y="5078"/>
                    <a:pt x="12374" y="5078"/>
                  </a:cubicBezTo>
                  <a:cubicBezTo>
                    <a:pt x="12460" y="4967"/>
                    <a:pt x="12512" y="4835"/>
                    <a:pt x="12539" y="4697"/>
                  </a:cubicBezTo>
                  <a:cubicBezTo>
                    <a:pt x="12539" y="4421"/>
                    <a:pt x="12374" y="4257"/>
                    <a:pt x="12322" y="4204"/>
                  </a:cubicBezTo>
                  <a:cubicBezTo>
                    <a:pt x="11717" y="3436"/>
                    <a:pt x="11224" y="3357"/>
                    <a:pt x="11034" y="3357"/>
                  </a:cubicBezTo>
                  <a:lnTo>
                    <a:pt x="11034" y="3245"/>
                  </a:lnTo>
                  <a:cubicBezTo>
                    <a:pt x="11046" y="3241"/>
                    <a:pt x="11060" y="3240"/>
                    <a:pt x="11077" y="3240"/>
                  </a:cubicBezTo>
                  <a:close/>
                  <a:moveTo>
                    <a:pt x="11195" y="3507"/>
                  </a:moveTo>
                  <a:cubicBezTo>
                    <a:pt x="11235" y="3507"/>
                    <a:pt x="11281" y="3529"/>
                    <a:pt x="11336" y="3547"/>
                  </a:cubicBezTo>
                  <a:cubicBezTo>
                    <a:pt x="11389" y="3547"/>
                    <a:pt x="11448" y="3574"/>
                    <a:pt x="11500" y="3600"/>
                  </a:cubicBezTo>
                  <a:cubicBezTo>
                    <a:pt x="11717" y="3712"/>
                    <a:pt x="11914" y="3850"/>
                    <a:pt x="12079" y="4040"/>
                  </a:cubicBezTo>
                  <a:cubicBezTo>
                    <a:pt x="12158" y="4119"/>
                    <a:pt x="12210" y="4231"/>
                    <a:pt x="12269" y="4342"/>
                  </a:cubicBezTo>
                  <a:cubicBezTo>
                    <a:pt x="12295" y="4395"/>
                    <a:pt x="12322" y="4448"/>
                    <a:pt x="12348" y="4507"/>
                  </a:cubicBezTo>
                  <a:cubicBezTo>
                    <a:pt x="12348" y="4559"/>
                    <a:pt x="12374" y="4612"/>
                    <a:pt x="12374" y="4697"/>
                  </a:cubicBezTo>
                  <a:cubicBezTo>
                    <a:pt x="12374" y="4750"/>
                    <a:pt x="12374" y="4802"/>
                    <a:pt x="12348" y="4888"/>
                  </a:cubicBezTo>
                  <a:cubicBezTo>
                    <a:pt x="12348" y="4914"/>
                    <a:pt x="12322" y="4940"/>
                    <a:pt x="12322" y="4967"/>
                  </a:cubicBezTo>
                  <a:cubicBezTo>
                    <a:pt x="12295" y="4999"/>
                    <a:pt x="12269" y="4999"/>
                    <a:pt x="12269" y="5026"/>
                  </a:cubicBezTo>
                  <a:cubicBezTo>
                    <a:pt x="12158" y="5105"/>
                    <a:pt x="12079" y="5190"/>
                    <a:pt x="11967" y="5243"/>
                  </a:cubicBezTo>
                  <a:lnTo>
                    <a:pt x="12210" y="4999"/>
                  </a:lnTo>
                  <a:cubicBezTo>
                    <a:pt x="12243" y="4967"/>
                    <a:pt x="12243" y="4940"/>
                    <a:pt x="12269" y="4914"/>
                  </a:cubicBezTo>
                  <a:cubicBezTo>
                    <a:pt x="12295" y="4914"/>
                    <a:pt x="12295" y="4888"/>
                    <a:pt x="12295" y="4862"/>
                  </a:cubicBezTo>
                  <a:lnTo>
                    <a:pt x="12295" y="4697"/>
                  </a:lnTo>
                  <a:cubicBezTo>
                    <a:pt x="12269" y="4586"/>
                    <a:pt x="12243" y="4474"/>
                    <a:pt x="12184" y="4369"/>
                  </a:cubicBezTo>
                  <a:cubicBezTo>
                    <a:pt x="12131" y="4283"/>
                    <a:pt x="12079" y="4178"/>
                    <a:pt x="11993" y="4093"/>
                  </a:cubicBezTo>
                  <a:cubicBezTo>
                    <a:pt x="11914" y="4014"/>
                    <a:pt x="11829" y="3928"/>
                    <a:pt x="11750" y="3876"/>
                  </a:cubicBezTo>
                  <a:cubicBezTo>
                    <a:pt x="11665" y="3790"/>
                    <a:pt x="11553" y="3738"/>
                    <a:pt x="11448" y="3685"/>
                  </a:cubicBezTo>
                  <a:cubicBezTo>
                    <a:pt x="11422" y="3652"/>
                    <a:pt x="11362" y="3626"/>
                    <a:pt x="11310" y="3600"/>
                  </a:cubicBezTo>
                  <a:cubicBezTo>
                    <a:pt x="11257" y="3574"/>
                    <a:pt x="11198" y="3574"/>
                    <a:pt x="11146" y="3547"/>
                  </a:cubicBezTo>
                  <a:cubicBezTo>
                    <a:pt x="11119" y="3547"/>
                    <a:pt x="11093" y="3547"/>
                    <a:pt x="11060" y="3574"/>
                  </a:cubicBezTo>
                  <a:cubicBezTo>
                    <a:pt x="11034" y="3574"/>
                    <a:pt x="11008" y="3574"/>
                    <a:pt x="10981" y="3600"/>
                  </a:cubicBezTo>
                  <a:cubicBezTo>
                    <a:pt x="10955" y="3626"/>
                    <a:pt x="10929" y="3685"/>
                    <a:pt x="10870" y="3738"/>
                  </a:cubicBezTo>
                  <a:cubicBezTo>
                    <a:pt x="10896" y="3685"/>
                    <a:pt x="10929" y="3626"/>
                    <a:pt x="10981" y="3574"/>
                  </a:cubicBezTo>
                  <a:cubicBezTo>
                    <a:pt x="10981" y="3574"/>
                    <a:pt x="11008" y="3547"/>
                    <a:pt x="11034" y="3521"/>
                  </a:cubicBezTo>
                  <a:lnTo>
                    <a:pt x="11146" y="3521"/>
                  </a:lnTo>
                  <a:cubicBezTo>
                    <a:pt x="11161" y="3511"/>
                    <a:pt x="11178" y="3507"/>
                    <a:pt x="11195" y="3507"/>
                  </a:cubicBezTo>
                  <a:close/>
                  <a:moveTo>
                    <a:pt x="15253" y="1740"/>
                  </a:moveTo>
                  <a:cubicBezTo>
                    <a:pt x="15305" y="1766"/>
                    <a:pt x="15883" y="1904"/>
                    <a:pt x="16350" y="2667"/>
                  </a:cubicBezTo>
                  <a:cubicBezTo>
                    <a:pt x="16265" y="2831"/>
                    <a:pt x="16153" y="2969"/>
                    <a:pt x="16048" y="3107"/>
                  </a:cubicBezTo>
                  <a:cubicBezTo>
                    <a:pt x="16186" y="3028"/>
                    <a:pt x="16350" y="2943"/>
                    <a:pt x="16481" y="2831"/>
                  </a:cubicBezTo>
                  <a:cubicBezTo>
                    <a:pt x="16514" y="2831"/>
                    <a:pt x="16567" y="2864"/>
                    <a:pt x="16646" y="2916"/>
                  </a:cubicBezTo>
                  <a:cubicBezTo>
                    <a:pt x="16567" y="3028"/>
                    <a:pt x="16514" y="3107"/>
                    <a:pt x="16429" y="3192"/>
                  </a:cubicBezTo>
                  <a:cubicBezTo>
                    <a:pt x="16541" y="3160"/>
                    <a:pt x="16679" y="3081"/>
                    <a:pt x="16784" y="3028"/>
                  </a:cubicBezTo>
                  <a:cubicBezTo>
                    <a:pt x="16810" y="3054"/>
                    <a:pt x="16869" y="3081"/>
                    <a:pt x="16922" y="3133"/>
                  </a:cubicBezTo>
                  <a:lnTo>
                    <a:pt x="16869" y="3271"/>
                  </a:lnTo>
                  <a:lnTo>
                    <a:pt x="17033" y="3245"/>
                  </a:lnTo>
                  <a:cubicBezTo>
                    <a:pt x="17112" y="3298"/>
                    <a:pt x="17198" y="3383"/>
                    <a:pt x="17276" y="3488"/>
                  </a:cubicBezTo>
                  <a:cubicBezTo>
                    <a:pt x="17276" y="3547"/>
                    <a:pt x="17224" y="3685"/>
                    <a:pt x="16948" y="3981"/>
                  </a:cubicBezTo>
                  <a:lnTo>
                    <a:pt x="16922" y="4014"/>
                  </a:lnTo>
                  <a:cubicBezTo>
                    <a:pt x="16922" y="4040"/>
                    <a:pt x="16646" y="4940"/>
                    <a:pt x="15660" y="5407"/>
                  </a:cubicBezTo>
                  <a:lnTo>
                    <a:pt x="15634" y="5407"/>
                  </a:lnTo>
                  <a:lnTo>
                    <a:pt x="15634" y="5433"/>
                  </a:lnTo>
                  <a:cubicBezTo>
                    <a:pt x="15574" y="5498"/>
                    <a:pt x="15373" y="5528"/>
                    <a:pt x="15159" y="5528"/>
                  </a:cubicBezTo>
                  <a:cubicBezTo>
                    <a:pt x="15089" y="5528"/>
                    <a:pt x="15018" y="5525"/>
                    <a:pt x="14950" y="5519"/>
                  </a:cubicBezTo>
                  <a:cubicBezTo>
                    <a:pt x="14812" y="5459"/>
                    <a:pt x="14648" y="5381"/>
                    <a:pt x="14595" y="5354"/>
                  </a:cubicBezTo>
                  <a:cubicBezTo>
                    <a:pt x="14457" y="5328"/>
                    <a:pt x="14241" y="4835"/>
                    <a:pt x="14181" y="4697"/>
                  </a:cubicBezTo>
                  <a:cubicBezTo>
                    <a:pt x="14103" y="4559"/>
                    <a:pt x="13853" y="4283"/>
                    <a:pt x="13853" y="4283"/>
                  </a:cubicBezTo>
                  <a:lnTo>
                    <a:pt x="13853" y="4283"/>
                  </a:lnTo>
                  <a:cubicBezTo>
                    <a:pt x="13853" y="4283"/>
                    <a:pt x="14157" y="4587"/>
                    <a:pt x="14180" y="4587"/>
                  </a:cubicBezTo>
                  <a:cubicBezTo>
                    <a:pt x="14181" y="4587"/>
                    <a:pt x="14181" y="4587"/>
                    <a:pt x="14181" y="4586"/>
                  </a:cubicBezTo>
                  <a:cubicBezTo>
                    <a:pt x="14214" y="4507"/>
                    <a:pt x="14241" y="4448"/>
                    <a:pt x="14267" y="4395"/>
                  </a:cubicBezTo>
                  <a:lnTo>
                    <a:pt x="14293" y="4395"/>
                  </a:lnTo>
                  <a:lnTo>
                    <a:pt x="14457" y="4507"/>
                  </a:lnTo>
                  <a:lnTo>
                    <a:pt x="14760" y="4750"/>
                  </a:lnTo>
                  <a:lnTo>
                    <a:pt x="14760" y="4750"/>
                  </a:lnTo>
                  <a:lnTo>
                    <a:pt x="14510" y="4448"/>
                  </a:lnTo>
                  <a:lnTo>
                    <a:pt x="14405" y="4283"/>
                  </a:lnTo>
                  <a:lnTo>
                    <a:pt x="14379" y="4257"/>
                  </a:lnTo>
                  <a:cubicBezTo>
                    <a:pt x="14510" y="4119"/>
                    <a:pt x="14707" y="4066"/>
                    <a:pt x="14733" y="4040"/>
                  </a:cubicBezTo>
                  <a:cubicBezTo>
                    <a:pt x="14812" y="3981"/>
                    <a:pt x="15062" y="3955"/>
                    <a:pt x="15062" y="3955"/>
                  </a:cubicBezTo>
                  <a:cubicBezTo>
                    <a:pt x="14993" y="3942"/>
                    <a:pt x="14928" y="3937"/>
                    <a:pt x="14869" y="3937"/>
                  </a:cubicBezTo>
                  <a:cubicBezTo>
                    <a:pt x="14691" y="3937"/>
                    <a:pt x="14569" y="3981"/>
                    <a:pt x="14569" y="3981"/>
                  </a:cubicBezTo>
                  <a:cubicBezTo>
                    <a:pt x="14812" y="3850"/>
                    <a:pt x="14898" y="3790"/>
                    <a:pt x="14898" y="3790"/>
                  </a:cubicBezTo>
                  <a:lnTo>
                    <a:pt x="14812" y="3298"/>
                  </a:lnTo>
                  <a:cubicBezTo>
                    <a:pt x="14812" y="3298"/>
                    <a:pt x="14648" y="2890"/>
                    <a:pt x="14569" y="2726"/>
                  </a:cubicBezTo>
                  <a:lnTo>
                    <a:pt x="14569" y="2726"/>
                  </a:lnTo>
                  <a:cubicBezTo>
                    <a:pt x="14674" y="2864"/>
                    <a:pt x="14898" y="3192"/>
                    <a:pt x="14898" y="3192"/>
                  </a:cubicBezTo>
                  <a:cubicBezTo>
                    <a:pt x="14871" y="3028"/>
                    <a:pt x="14871" y="2890"/>
                    <a:pt x="14871" y="2805"/>
                  </a:cubicBezTo>
                  <a:lnTo>
                    <a:pt x="14871" y="2805"/>
                  </a:lnTo>
                  <a:cubicBezTo>
                    <a:pt x="14950" y="2864"/>
                    <a:pt x="15062" y="2916"/>
                    <a:pt x="15141" y="2969"/>
                  </a:cubicBezTo>
                  <a:cubicBezTo>
                    <a:pt x="15062" y="2864"/>
                    <a:pt x="14977" y="2752"/>
                    <a:pt x="14898" y="2640"/>
                  </a:cubicBezTo>
                  <a:lnTo>
                    <a:pt x="14898" y="2588"/>
                  </a:lnTo>
                  <a:lnTo>
                    <a:pt x="15253" y="2805"/>
                  </a:lnTo>
                  <a:lnTo>
                    <a:pt x="14950" y="2450"/>
                  </a:lnTo>
                  <a:lnTo>
                    <a:pt x="14977" y="2424"/>
                  </a:lnTo>
                  <a:cubicBezTo>
                    <a:pt x="15003" y="2397"/>
                    <a:pt x="15003" y="2371"/>
                    <a:pt x="15003" y="2338"/>
                  </a:cubicBezTo>
                  <a:cubicBezTo>
                    <a:pt x="15141" y="2424"/>
                    <a:pt x="15253" y="2502"/>
                    <a:pt x="15391" y="2588"/>
                  </a:cubicBezTo>
                  <a:cubicBezTo>
                    <a:pt x="15226" y="2397"/>
                    <a:pt x="15036" y="2233"/>
                    <a:pt x="14839" y="2069"/>
                  </a:cubicBezTo>
                  <a:cubicBezTo>
                    <a:pt x="14786" y="1983"/>
                    <a:pt x="14760" y="1904"/>
                    <a:pt x="14760" y="1904"/>
                  </a:cubicBezTo>
                  <a:cubicBezTo>
                    <a:pt x="14871" y="1878"/>
                    <a:pt x="14950" y="1819"/>
                    <a:pt x="15036" y="1793"/>
                  </a:cubicBezTo>
                  <a:cubicBezTo>
                    <a:pt x="15115" y="1793"/>
                    <a:pt x="15167" y="1766"/>
                    <a:pt x="15200" y="1766"/>
                  </a:cubicBezTo>
                  <a:cubicBezTo>
                    <a:pt x="15226" y="1766"/>
                    <a:pt x="15226" y="1766"/>
                    <a:pt x="15253" y="1740"/>
                  </a:cubicBezTo>
                  <a:close/>
                  <a:moveTo>
                    <a:pt x="11691" y="5354"/>
                  </a:moveTo>
                  <a:lnTo>
                    <a:pt x="11691" y="5354"/>
                  </a:lnTo>
                  <a:cubicBezTo>
                    <a:pt x="11553" y="5433"/>
                    <a:pt x="11422" y="5519"/>
                    <a:pt x="11284" y="5571"/>
                  </a:cubicBezTo>
                  <a:cubicBezTo>
                    <a:pt x="11224" y="5624"/>
                    <a:pt x="11146" y="5657"/>
                    <a:pt x="11093" y="5683"/>
                  </a:cubicBezTo>
                  <a:cubicBezTo>
                    <a:pt x="11060" y="5709"/>
                    <a:pt x="11008" y="5709"/>
                    <a:pt x="10981" y="5735"/>
                  </a:cubicBezTo>
                  <a:cubicBezTo>
                    <a:pt x="10955" y="5735"/>
                    <a:pt x="10929" y="5762"/>
                    <a:pt x="10896" y="5788"/>
                  </a:cubicBezTo>
                  <a:cubicBezTo>
                    <a:pt x="10764" y="5873"/>
                    <a:pt x="10653" y="5952"/>
                    <a:pt x="10541" y="6064"/>
                  </a:cubicBezTo>
                  <a:cubicBezTo>
                    <a:pt x="10488" y="6090"/>
                    <a:pt x="10436" y="6149"/>
                    <a:pt x="10377" y="6202"/>
                  </a:cubicBezTo>
                  <a:lnTo>
                    <a:pt x="10212" y="6366"/>
                  </a:lnTo>
                  <a:cubicBezTo>
                    <a:pt x="9996" y="6557"/>
                    <a:pt x="9779" y="6774"/>
                    <a:pt x="9555" y="6971"/>
                  </a:cubicBezTo>
                  <a:cubicBezTo>
                    <a:pt x="9338" y="7161"/>
                    <a:pt x="9122" y="7378"/>
                    <a:pt x="8872" y="7543"/>
                  </a:cubicBezTo>
                  <a:cubicBezTo>
                    <a:pt x="9089" y="7326"/>
                    <a:pt x="9312" y="7135"/>
                    <a:pt x="9503" y="6912"/>
                  </a:cubicBezTo>
                  <a:lnTo>
                    <a:pt x="9831" y="6583"/>
                  </a:lnTo>
                  <a:lnTo>
                    <a:pt x="10134" y="6281"/>
                  </a:lnTo>
                  <a:lnTo>
                    <a:pt x="10298" y="6117"/>
                  </a:lnTo>
                  <a:cubicBezTo>
                    <a:pt x="10350" y="6064"/>
                    <a:pt x="10403" y="6011"/>
                    <a:pt x="10488" y="5985"/>
                  </a:cubicBezTo>
                  <a:cubicBezTo>
                    <a:pt x="10600" y="5873"/>
                    <a:pt x="10705" y="5788"/>
                    <a:pt x="10843" y="5709"/>
                  </a:cubicBezTo>
                  <a:cubicBezTo>
                    <a:pt x="10870" y="5683"/>
                    <a:pt x="10929" y="5683"/>
                    <a:pt x="10955" y="5657"/>
                  </a:cubicBezTo>
                  <a:lnTo>
                    <a:pt x="11060" y="5624"/>
                  </a:lnTo>
                  <a:lnTo>
                    <a:pt x="11257" y="5545"/>
                  </a:lnTo>
                  <a:cubicBezTo>
                    <a:pt x="11389" y="5492"/>
                    <a:pt x="11527" y="5407"/>
                    <a:pt x="11691" y="5354"/>
                  </a:cubicBezTo>
                  <a:close/>
                  <a:moveTo>
                    <a:pt x="8077" y="8173"/>
                  </a:moveTo>
                  <a:lnTo>
                    <a:pt x="8077" y="8173"/>
                  </a:lnTo>
                  <a:cubicBezTo>
                    <a:pt x="7972" y="8252"/>
                    <a:pt x="7860" y="8364"/>
                    <a:pt x="7748" y="8449"/>
                  </a:cubicBezTo>
                  <a:cubicBezTo>
                    <a:pt x="7696" y="8502"/>
                    <a:pt x="7643" y="8528"/>
                    <a:pt x="7584" y="8581"/>
                  </a:cubicBezTo>
                  <a:cubicBezTo>
                    <a:pt x="7531" y="8640"/>
                    <a:pt x="7479" y="8693"/>
                    <a:pt x="7446" y="8745"/>
                  </a:cubicBezTo>
                  <a:cubicBezTo>
                    <a:pt x="7341" y="8857"/>
                    <a:pt x="7255" y="8995"/>
                    <a:pt x="7177" y="9107"/>
                  </a:cubicBezTo>
                  <a:lnTo>
                    <a:pt x="7065" y="9297"/>
                  </a:lnTo>
                  <a:cubicBezTo>
                    <a:pt x="7039" y="9323"/>
                    <a:pt x="7012" y="9350"/>
                    <a:pt x="6986" y="9376"/>
                  </a:cubicBezTo>
                  <a:cubicBezTo>
                    <a:pt x="6953" y="9402"/>
                    <a:pt x="6927" y="9435"/>
                    <a:pt x="6901" y="9461"/>
                  </a:cubicBezTo>
                  <a:cubicBezTo>
                    <a:pt x="6710" y="9678"/>
                    <a:pt x="6493" y="9869"/>
                    <a:pt x="6270" y="10059"/>
                  </a:cubicBezTo>
                  <a:cubicBezTo>
                    <a:pt x="6053" y="10256"/>
                    <a:pt x="5803" y="10447"/>
                    <a:pt x="5560" y="10585"/>
                  </a:cubicBezTo>
                  <a:cubicBezTo>
                    <a:pt x="5777" y="10421"/>
                    <a:pt x="6027" y="10224"/>
                    <a:pt x="6243" y="10033"/>
                  </a:cubicBezTo>
                  <a:cubicBezTo>
                    <a:pt x="6460" y="9842"/>
                    <a:pt x="6657" y="9626"/>
                    <a:pt x="6848" y="9402"/>
                  </a:cubicBezTo>
                  <a:lnTo>
                    <a:pt x="6927" y="9323"/>
                  </a:lnTo>
                  <a:cubicBezTo>
                    <a:pt x="6953" y="9297"/>
                    <a:pt x="6986" y="9271"/>
                    <a:pt x="6986" y="9238"/>
                  </a:cubicBezTo>
                  <a:lnTo>
                    <a:pt x="7117" y="9074"/>
                  </a:lnTo>
                  <a:cubicBezTo>
                    <a:pt x="7203" y="8942"/>
                    <a:pt x="7315" y="8831"/>
                    <a:pt x="7393" y="8719"/>
                  </a:cubicBezTo>
                  <a:cubicBezTo>
                    <a:pt x="7446" y="8666"/>
                    <a:pt x="7479" y="8614"/>
                    <a:pt x="7558" y="8555"/>
                  </a:cubicBezTo>
                  <a:cubicBezTo>
                    <a:pt x="7610" y="8502"/>
                    <a:pt x="7669" y="8449"/>
                    <a:pt x="7722" y="8417"/>
                  </a:cubicBezTo>
                  <a:lnTo>
                    <a:pt x="8077" y="8173"/>
                  </a:lnTo>
                  <a:close/>
                  <a:moveTo>
                    <a:pt x="10944" y="4037"/>
                  </a:moveTo>
                  <a:cubicBezTo>
                    <a:pt x="11113" y="4037"/>
                    <a:pt x="11226" y="4230"/>
                    <a:pt x="11310" y="4697"/>
                  </a:cubicBezTo>
                  <a:cubicBezTo>
                    <a:pt x="11562" y="4785"/>
                    <a:pt x="10975" y="5314"/>
                    <a:pt x="10646" y="5314"/>
                  </a:cubicBezTo>
                  <a:cubicBezTo>
                    <a:pt x="10580" y="5314"/>
                    <a:pt x="10525" y="5293"/>
                    <a:pt x="10488" y="5243"/>
                  </a:cubicBezTo>
                  <a:cubicBezTo>
                    <a:pt x="9858" y="5735"/>
                    <a:pt x="9450" y="6038"/>
                    <a:pt x="8872" y="6859"/>
                  </a:cubicBezTo>
                  <a:cubicBezTo>
                    <a:pt x="8872" y="6859"/>
                    <a:pt x="9200" y="6583"/>
                    <a:pt x="9582" y="6366"/>
                  </a:cubicBezTo>
                  <a:lnTo>
                    <a:pt x="9582" y="6366"/>
                  </a:lnTo>
                  <a:cubicBezTo>
                    <a:pt x="9581" y="6366"/>
                    <a:pt x="8846" y="7135"/>
                    <a:pt x="8681" y="7240"/>
                  </a:cubicBezTo>
                  <a:cubicBezTo>
                    <a:pt x="8491" y="7326"/>
                    <a:pt x="8300" y="7326"/>
                    <a:pt x="7558" y="7792"/>
                  </a:cubicBezTo>
                  <a:cubicBezTo>
                    <a:pt x="7558" y="7792"/>
                    <a:pt x="7912" y="7405"/>
                    <a:pt x="8570" y="7102"/>
                  </a:cubicBezTo>
                  <a:lnTo>
                    <a:pt x="8570" y="7102"/>
                  </a:lnTo>
                  <a:cubicBezTo>
                    <a:pt x="8570" y="7102"/>
                    <a:pt x="8188" y="7102"/>
                    <a:pt x="7558" y="7595"/>
                  </a:cubicBezTo>
                  <a:cubicBezTo>
                    <a:pt x="6927" y="8088"/>
                    <a:pt x="6684" y="8476"/>
                    <a:pt x="6408" y="8909"/>
                  </a:cubicBezTo>
                  <a:cubicBezTo>
                    <a:pt x="6408" y="8909"/>
                    <a:pt x="6415" y="8909"/>
                    <a:pt x="6429" y="8909"/>
                  </a:cubicBezTo>
                  <a:cubicBezTo>
                    <a:pt x="6525" y="8909"/>
                    <a:pt x="6911" y="8929"/>
                    <a:pt x="6598" y="9271"/>
                  </a:cubicBezTo>
                  <a:cubicBezTo>
                    <a:pt x="6378" y="9491"/>
                    <a:pt x="5987" y="9786"/>
                    <a:pt x="5868" y="9786"/>
                  </a:cubicBezTo>
                  <a:cubicBezTo>
                    <a:pt x="5796" y="9786"/>
                    <a:pt x="5824" y="9677"/>
                    <a:pt x="6053" y="9376"/>
                  </a:cubicBezTo>
                  <a:lnTo>
                    <a:pt x="6053" y="9376"/>
                  </a:lnTo>
                  <a:cubicBezTo>
                    <a:pt x="5586" y="9790"/>
                    <a:pt x="5146" y="9652"/>
                    <a:pt x="4357" y="10224"/>
                  </a:cubicBezTo>
                  <a:cubicBezTo>
                    <a:pt x="4357" y="10224"/>
                    <a:pt x="4739" y="10388"/>
                    <a:pt x="4160" y="10881"/>
                  </a:cubicBezTo>
                  <a:cubicBezTo>
                    <a:pt x="3879" y="11100"/>
                    <a:pt x="3596" y="11247"/>
                    <a:pt x="3455" y="11247"/>
                  </a:cubicBezTo>
                  <a:cubicBezTo>
                    <a:pt x="3298" y="11247"/>
                    <a:pt x="3320" y="11062"/>
                    <a:pt x="3727" y="10585"/>
                  </a:cubicBezTo>
                  <a:lnTo>
                    <a:pt x="3727" y="10585"/>
                  </a:lnTo>
                  <a:cubicBezTo>
                    <a:pt x="2715" y="11183"/>
                    <a:pt x="2629" y="12004"/>
                    <a:pt x="1644" y="12418"/>
                  </a:cubicBezTo>
                  <a:cubicBezTo>
                    <a:pt x="1644" y="12679"/>
                    <a:pt x="1512" y="12780"/>
                    <a:pt x="1391" y="12780"/>
                  </a:cubicBezTo>
                  <a:cubicBezTo>
                    <a:pt x="1219" y="12780"/>
                    <a:pt x="1067" y="12576"/>
                    <a:pt x="1341" y="12333"/>
                  </a:cubicBezTo>
                  <a:cubicBezTo>
                    <a:pt x="1341" y="12333"/>
                    <a:pt x="1151" y="12142"/>
                    <a:pt x="1368" y="11623"/>
                  </a:cubicBezTo>
                  <a:cubicBezTo>
                    <a:pt x="1453" y="11485"/>
                    <a:pt x="1565" y="11321"/>
                    <a:pt x="1696" y="11104"/>
                  </a:cubicBezTo>
                  <a:cubicBezTo>
                    <a:pt x="1893" y="10802"/>
                    <a:pt x="2084" y="10500"/>
                    <a:pt x="2222" y="10388"/>
                  </a:cubicBezTo>
                  <a:cubicBezTo>
                    <a:pt x="2491" y="10092"/>
                    <a:pt x="2820" y="9790"/>
                    <a:pt x="3286" y="9540"/>
                  </a:cubicBezTo>
                  <a:cubicBezTo>
                    <a:pt x="3536" y="9402"/>
                    <a:pt x="4029" y="9133"/>
                    <a:pt x="4489" y="8909"/>
                  </a:cubicBezTo>
                  <a:cubicBezTo>
                    <a:pt x="4877" y="8719"/>
                    <a:pt x="5205" y="8555"/>
                    <a:pt x="5422" y="8417"/>
                  </a:cubicBezTo>
                  <a:cubicBezTo>
                    <a:pt x="5803" y="8226"/>
                    <a:pt x="5915" y="8062"/>
                    <a:pt x="6053" y="7845"/>
                  </a:cubicBezTo>
                  <a:cubicBezTo>
                    <a:pt x="6132" y="7733"/>
                    <a:pt x="6217" y="7595"/>
                    <a:pt x="6355" y="7431"/>
                  </a:cubicBezTo>
                  <a:cubicBezTo>
                    <a:pt x="6598" y="7135"/>
                    <a:pt x="7420" y="6504"/>
                    <a:pt x="8136" y="6011"/>
                  </a:cubicBezTo>
                  <a:cubicBezTo>
                    <a:pt x="8543" y="5735"/>
                    <a:pt x="9200" y="5295"/>
                    <a:pt x="9805" y="4940"/>
                  </a:cubicBezTo>
                  <a:cubicBezTo>
                    <a:pt x="9805" y="4940"/>
                    <a:pt x="9969" y="4724"/>
                    <a:pt x="10541" y="4257"/>
                  </a:cubicBezTo>
                  <a:cubicBezTo>
                    <a:pt x="10703" y="4118"/>
                    <a:pt x="10836" y="4037"/>
                    <a:pt x="10944" y="4037"/>
                  </a:cubicBezTo>
                  <a:close/>
                  <a:moveTo>
                    <a:pt x="5015" y="10914"/>
                  </a:moveTo>
                  <a:lnTo>
                    <a:pt x="5015" y="10914"/>
                  </a:lnTo>
                  <a:cubicBezTo>
                    <a:pt x="4739" y="11104"/>
                    <a:pt x="4463" y="11321"/>
                    <a:pt x="4219" y="11512"/>
                  </a:cubicBezTo>
                  <a:cubicBezTo>
                    <a:pt x="4134" y="11571"/>
                    <a:pt x="4081" y="11597"/>
                    <a:pt x="3996" y="11650"/>
                  </a:cubicBezTo>
                  <a:cubicBezTo>
                    <a:pt x="3943" y="11702"/>
                    <a:pt x="3891" y="11761"/>
                    <a:pt x="3805" y="11814"/>
                  </a:cubicBezTo>
                  <a:lnTo>
                    <a:pt x="3424" y="12142"/>
                  </a:lnTo>
                  <a:lnTo>
                    <a:pt x="3043" y="12471"/>
                  </a:lnTo>
                  <a:lnTo>
                    <a:pt x="2656" y="12800"/>
                  </a:lnTo>
                  <a:cubicBezTo>
                    <a:pt x="2603" y="12852"/>
                    <a:pt x="2550" y="12885"/>
                    <a:pt x="2465" y="12938"/>
                  </a:cubicBezTo>
                  <a:cubicBezTo>
                    <a:pt x="2412" y="12990"/>
                    <a:pt x="2353" y="13049"/>
                    <a:pt x="2274" y="13102"/>
                  </a:cubicBezTo>
                  <a:cubicBezTo>
                    <a:pt x="2136" y="13214"/>
                    <a:pt x="1998" y="13292"/>
                    <a:pt x="1834" y="13345"/>
                  </a:cubicBezTo>
                  <a:cubicBezTo>
                    <a:pt x="1972" y="13266"/>
                    <a:pt x="2110" y="13181"/>
                    <a:pt x="2248" y="13076"/>
                  </a:cubicBezTo>
                  <a:cubicBezTo>
                    <a:pt x="2301" y="13016"/>
                    <a:pt x="2353" y="12964"/>
                    <a:pt x="2439" y="12911"/>
                  </a:cubicBezTo>
                  <a:cubicBezTo>
                    <a:pt x="2491" y="12826"/>
                    <a:pt x="2550" y="12773"/>
                    <a:pt x="2603" y="12721"/>
                  </a:cubicBezTo>
                  <a:cubicBezTo>
                    <a:pt x="2846" y="12497"/>
                    <a:pt x="3122" y="12280"/>
                    <a:pt x="3372" y="12064"/>
                  </a:cubicBezTo>
                  <a:cubicBezTo>
                    <a:pt x="3503" y="11952"/>
                    <a:pt x="3615" y="11840"/>
                    <a:pt x="3753" y="11735"/>
                  </a:cubicBezTo>
                  <a:cubicBezTo>
                    <a:pt x="3832" y="11702"/>
                    <a:pt x="3891" y="11650"/>
                    <a:pt x="3943" y="11597"/>
                  </a:cubicBezTo>
                  <a:cubicBezTo>
                    <a:pt x="3996" y="11571"/>
                    <a:pt x="4029" y="11538"/>
                    <a:pt x="4055" y="11512"/>
                  </a:cubicBezTo>
                  <a:lnTo>
                    <a:pt x="4160" y="11433"/>
                  </a:lnTo>
                  <a:cubicBezTo>
                    <a:pt x="4436" y="11242"/>
                    <a:pt x="4712" y="11078"/>
                    <a:pt x="5015" y="10914"/>
                  </a:cubicBezTo>
                  <a:close/>
                  <a:moveTo>
                    <a:pt x="1013" y="11952"/>
                  </a:moveTo>
                  <a:cubicBezTo>
                    <a:pt x="934" y="12064"/>
                    <a:pt x="796" y="12116"/>
                    <a:pt x="710" y="12228"/>
                  </a:cubicBezTo>
                  <a:cubicBezTo>
                    <a:pt x="710" y="12228"/>
                    <a:pt x="684" y="12280"/>
                    <a:pt x="658" y="12307"/>
                  </a:cubicBezTo>
                  <a:lnTo>
                    <a:pt x="632" y="12392"/>
                  </a:lnTo>
                  <a:lnTo>
                    <a:pt x="520" y="12556"/>
                  </a:lnTo>
                  <a:cubicBezTo>
                    <a:pt x="467" y="12662"/>
                    <a:pt x="415" y="12800"/>
                    <a:pt x="356" y="12911"/>
                  </a:cubicBezTo>
                  <a:cubicBezTo>
                    <a:pt x="329" y="12964"/>
                    <a:pt x="303" y="13016"/>
                    <a:pt x="277" y="13102"/>
                  </a:cubicBezTo>
                  <a:cubicBezTo>
                    <a:pt x="250" y="13128"/>
                    <a:pt x="250" y="13154"/>
                    <a:pt x="250" y="13154"/>
                  </a:cubicBezTo>
                  <a:lnTo>
                    <a:pt x="250" y="13266"/>
                  </a:lnTo>
                  <a:cubicBezTo>
                    <a:pt x="250" y="13319"/>
                    <a:pt x="250" y="13378"/>
                    <a:pt x="277" y="13457"/>
                  </a:cubicBezTo>
                  <a:cubicBezTo>
                    <a:pt x="277" y="13483"/>
                    <a:pt x="303" y="13509"/>
                    <a:pt x="303" y="13542"/>
                  </a:cubicBezTo>
                  <a:cubicBezTo>
                    <a:pt x="329" y="13568"/>
                    <a:pt x="329" y="13568"/>
                    <a:pt x="356" y="13595"/>
                  </a:cubicBezTo>
                  <a:lnTo>
                    <a:pt x="546" y="13595"/>
                  </a:lnTo>
                  <a:cubicBezTo>
                    <a:pt x="605" y="13568"/>
                    <a:pt x="658" y="13568"/>
                    <a:pt x="743" y="13568"/>
                  </a:cubicBezTo>
                  <a:cubicBezTo>
                    <a:pt x="875" y="13542"/>
                    <a:pt x="986" y="13542"/>
                    <a:pt x="1124" y="13509"/>
                  </a:cubicBezTo>
                  <a:cubicBezTo>
                    <a:pt x="1262" y="13509"/>
                    <a:pt x="1400" y="13483"/>
                    <a:pt x="1506" y="13457"/>
                  </a:cubicBezTo>
                  <a:lnTo>
                    <a:pt x="1506" y="13457"/>
                  </a:lnTo>
                  <a:cubicBezTo>
                    <a:pt x="1453" y="13483"/>
                    <a:pt x="1400" y="13483"/>
                    <a:pt x="1315" y="13509"/>
                  </a:cubicBezTo>
                  <a:cubicBezTo>
                    <a:pt x="1262" y="13542"/>
                    <a:pt x="1203" y="13542"/>
                    <a:pt x="1124" y="13568"/>
                  </a:cubicBezTo>
                  <a:cubicBezTo>
                    <a:pt x="1013" y="13568"/>
                    <a:pt x="875" y="13595"/>
                    <a:pt x="743" y="13621"/>
                  </a:cubicBezTo>
                  <a:cubicBezTo>
                    <a:pt x="684" y="13621"/>
                    <a:pt x="605" y="13647"/>
                    <a:pt x="546" y="13647"/>
                  </a:cubicBezTo>
                  <a:lnTo>
                    <a:pt x="329" y="13647"/>
                  </a:lnTo>
                  <a:cubicBezTo>
                    <a:pt x="303" y="13621"/>
                    <a:pt x="277" y="13595"/>
                    <a:pt x="250" y="13568"/>
                  </a:cubicBezTo>
                  <a:cubicBezTo>
                    <a:pt x="218" y="13542"/>
                    <a:pt x="218" y="13509"/>
                    <a:pt x="218" y="13457"/>
                  </a:cubicBezTo>
                  <a:cubicBezTo>
                    <a:pt x="191" y="13404"/>
                    <a:pt x="165" y="13345"/>
                    <a:pt x="165" y="13266"/>
                  </a:cubicBezTo>
                  <a:lnTo>
                    <a:pt x="165" y="13154"/>
                  </a:lnTo>
                  <a:cubicBezTo>
                    <a:pt x="165" y="13154"/>
                    <a:pt x="165" y="13128"/>
                    <a:pt x="191" y="13128"/>
                  </a:cubicBezTo>
                  <a:lnTo>
                    <a:pt x="191" y="13102"/>
                  </a:lnTo>
                  <a:cubicBezTo>
                    <a:pt x="191" y="13102"/>
                    <a:pt x="191" y="13076"/>
                    <a:pt x="218" y="13049"/>
                  </a:cubicBezTo>
                  <a:cubicBezTo>
                    <a:pt x="250" y="12990"/>
                    <a:pt x="277" y="12938"/>
                    <a:pt x="303" y="12885"/>
                  </a:cubicBezTo>
                  <a:cubicBezTo>
                    <a:pt x="356" y="12773"/>
                    <a:pt x="415" y="12635"/>
                    <a:pt x="494" y="12524"/>
                  </a:cubicBezTo>
                  <a:cubicBezTo>
                    <a:pt x="520" y="12471"/>
                    <a:pt x="546" y="12418"/>
                    <a:pt x="579" y="12359"/>
                  </a:cubicBezTo>
                  <a:lnTo>
                    <a:pt x="632" y="12280"/>
                  </a:lnTo>
                  <a:lnTo>
                    <a:pt x="658" y="12228"/>
                  </a:lnTo>
                  <a:lnTo>
                    <a:pt x="684" y="12228"/>
                  </a:lnTo>
                  <a:lnTo>
                    <a:pt x="684" y="12195"/>
                  </a:lnTo>
                  <a:cubicBezTo>
                    <a:pt x="743" y="12142"/>
                    <a:pt x="796" y="12116"/>
                    <a:pt x="848" y="12090"/>
                  </a:cubicBezTo>
                  <a:cubicBezTo>
                    <a:pt x="908" y="12031"/>
                    <a:pt x="960" y="12004"/>
                    <a:pt x="1013" y="11952"/>
                  </a:cubicBezTo>
                  <a:close/>
                  <a:moveTo>
                    <a:pt x="11999" y="0"/>
                  </a:moveTo>
                  <a:cubicBezTo>
                    <a:pt x="11729" y="0"/>
                    <a:pt x="11329" y="109"/>
                    <a:pt x="11146" y="176"/>
                  </a:cubicBezTo>
                  <a:cubicBezTo>
                    <a:pt x="10981" y="262"/>
                    <a:pt x="10929" y="367"/>
                    <a:pt x="10791" y="616"/>
                  </a:cubicBezTo>
                  <a:cubicBezTo>
                    <a:pt x="10732" y="695"/>
                    <a:pt x="10679" y="833"/>
                    <a:pt x="10600" y="971"/>
                  </a:cubicBezTo>
                  <a:cubicBezTo>
                    <a:pt x="10462" y="1188"/>
                    <a:pt x="10488" y="1412"/>
                    <a:pt x="10653" y="1602"/>
                  </a:cubicBezTo>
                  <a:cubicBezTo>
                    <a:pt x="10764" y="1740"/>
                    <a:pt x="10929" y="1845"/>
                    <a:pt x="11060" y="1904"/>
                  </a:cubicBezTo>
                  <a:cubicBezTo>
                    <a:pt x="11093" y="1931"/>
                    <a:pt x="11119" y="1957"/>
                    <a:pt x="11146" y="1957"/>
                  </a:cubicBezTo>
                  <a:cubicBezTo>
                    <a:pt x="11146" y="1983"/>
                    <a:pt x="11172" y="2010"/>
                    <a:pt x="11198" y="2069"/>
                  </a:cubicBezTo>
                  <a:cubicBezTo>
                    <a:pt x="11224" y="2148"/>
                    <a:pt x="11257" y="2259"/>
                    <a:pt x="11362" y="2397"/>
                  </a:cubicBezTo>
                  <a:lnTo>
                    <a:pt x="11336" y="2397"/>
                  </a:lnTo>
                  <a:cubicBezTo>
                    <a:pt x="11310" y="2450"/>
                    <a:pt x="11257" y="2502"/>
                    <a:pt x="11257" y="2614"/>
                  </a:cubicBezTo>
                  <a:lnTo>
                    <a:pt x="11224" y="2614"/>
                  </a:lnTo>
                  <a:cubicBezTo>
                    <a:pt x="11172" y="2640"/>
                    <a:pt x="11119" y="2726"/>
                    <a:pt x="11093" y="2831"/>
                  </a:cubicBezTo>
                  <a:cubicBezTo>
                    <a:pt x="11060" y="2831"/>
                    <a:pt x="11034" y="2864"/>
                    <a:pt x="11008" y="2890"/>
                  </a:cubicBezTo>
                  <a:cubicBezTo>
                    <a:pt x="10955" y="2943"/>
                    <a:pt x="10929" y="2995"/>
                    <a:pt x="10955" y="3107"/>
                  </a:cubicBezTo>
                  <a:cubicBezTo>
                    <a:pt x="10955" y="3107"/>
                    <a:pt x="10929" y="3107"/>
                    <a:pt x="10929" y="3133"/>
                  </a:cubicBezTo>
                  <a:cubicBezTo>
                    <a:pt x="10870" y="3192"/>
                    <a:pt x="10843" y="3298"/>
                    <a:pt x="10870" y="3436"/>
                  </a:cubicBezTo>
                  <a:cubicBezTo>
                    <a:pt x="10403" y="4145"/>
                    <a:pt x="9286" y="4999"/>
                    <a:pt x="9062" y="5131"/>
                  </a:cubicBezTo>
                  <a:cubicBezTo>
                    <a:pt x="8793" y="5269"/>
                    <a:pt x="6657" y="6807"/>
                    <a:pt x="6217" y="7299"/>
                  </a:cubicBezTo>
                  <a:cubicBezTo>
                    <a:pt x="6079" y="7490"/>
                    <a:pt x="5967" y="7628"/>
                    <a:pt x="5915" y="7733"/>
                  </a:cubicBezTo>
                  <a:cubicBezTo>
                    <a:pt x="5777" y="7957"/>
                    <a:pt x="5698" y="8088"/>
                    <a:pt x="5343" y="8252"/>
                  </a:cubicBezTo>
                  <a:cubicBezTo>
                    <a:pt x="5120" y="8390"/>
                    <a:pt x="4791" y="8555"/>
                    <a:pt x="4410" y="8745"/>
                  </a:cubicBezTo>
                  <a:cubicBezTo>
                    <a:pt x="3943" y="8995"/>
                    <a:pt x="3451" y="9238"/>
                    <a:pt x="3207" y="9376"/>
                  </a:cubicBezTo>
                  <a:cubicBezTo>
                    <a:pt x="2715" y="9626"/>
                    <a:pt x="2386" y="9954"/>
                    <a:pt x="2084" y="10256"/>
                  </a:cubicBezTo>
                  <a:cubicBezTo>
                    <a:pt x="1946" y="10388"/>
                    <a:pt x="1755" y="10690"/>
                    <a:pt x="1565" y="11019"/>
                  </a:cubicBezTo>
                  <a:cubicBezTo>
                    <a:pt x="1368" y="11321"/>
                    <a:pt x="1124" y="11702"/>
                    <a:pt x="1013" y="11761"/>
                  </a:cubicBezTo>
                  <a:cubicBezTo>
                    <a:pt x="960" y="11788"/>
                    <a:pt x="875" y="11814"/>
                    <a:pt x="822" y="11840"/>
                  </a:cubicBezTo>
                  <a:cubicBezTo>
                    <a:pt x="710" y="11866"/>
                    <a:pt x="605" y="11926"/>
                    <a:pt x="546" y="12064"/>
                  </a:cubicBezTo>
                  <a:cubicBezTo>
                    <a:pt x="546" y="12116"/>
                    <a:pt x="441" y="12333"/>
                    <a:pt x="329" y="12497"/>
                  </a:cubicBezTo>
                  <a:cubicBezTo>
                    <a:pt x="139" y="12852"/>
                    <a:pt x="27" y="13076"/>
                    <a:pt x="1" y="13214"/>
                  </a:cubicBezTo>
                  <a:cubicBezTo>
                    <a:pt x="1" y="13404"/>
                    <a:pt x="53" y="13595"/>
                    <a:pt x="165" y="13733"/>
                  </a:cubicBezTo>
                  <a:cubicBezTo>
                    <a:pt x="191" y="13759"/>
                    <a:pt x="218" y="13759"/>
                    <a:pt x="218" y="13785"/>
                  </a:cubicBezTo>
                  <a:cubicBezTo>
                    <a:pt x="256" y="13807"/>
                    <a:pt x="325" y="13816"/>
                    <a:pt x="415" y="13816"/>
                  </a:cubicBezTo>
                  <a:cubicBezTo>
                    <a:pt x="787" y="13816"/>
                    <a:pt x="1500" y="13658"/>
                    <a:pt x="1696" y="13595"/>
                  </a:cubicBezTo>
                  <a:cubicBezTo>
                    <a:pt x="1998" y="13483"/>
                    <a:pt x="2301" y="13404"/>
                    <a:pt x="2518" y="13128"/>
                  </a:cubicBezTo>
                  <a:cubicBezTo>
                    <a:pt x="2767" y="12885"/>
                    <a:pt x="4489" y="11347"/>
                    <a:pt x="5231" y="10966"/>
                  </a:cubicBezTo>
                  <a:cubicBezTo>
                    <a:pt x="6053" y="10552"/>
                    <a:pt x="6874" y="9704"/>
                    <a:pt x="7341" y="9133"/>
                  </a:cubicBezTo>
                  <a:cubicBezTo>
                    <a:pt x="7774" y="8528"/>
                    <a:pt x="8188" y="8285"/>
                    <a:pt x="8464" y="8088"/>
                  </a:cubicBezTo>
                  <a:cubicBezTo>
                    <a:pt x="8655" y="7983"/>
                    <a:pt x="9227" y="7431"/>
                    <a:pt x="9746" y="6938"/>
                  </a:cubicBezTo>
                  <a:cubicBezTo>
                    <a:pt x="10160" y="6557"/>
                    <a:pt x="10515" y="6202"/>
                    <a:pt x="10679" y="6090"/>
                  </a:cubicBezTo>
                  <a:cubicBezTo>
                    <a:pt x="10896" y="5926"/>
                    <a:pt x="11336" y="5709"/>
                    <a:pt x="11665" y="5545"/>
                  </a:cubicBezTo>
                  <a:cubicBezTo>
                    <a:pt x="11914" y="5433"/>
                    <a:pt x="12079" y="5328"/>
                    <a:pt x="12158" y="5269"/>
                  </a:cubicBezTo>
                  <a:cubicBezTo>
                    <a:pt x="12184" y="5269"/>
                    <a:pt x="12210" y="5243"/>
                    <a:pt x="12210" y="5243"/>
                  </a:cubicBezTo>
                  <a:cubicBezTo>
                    <a:pt x="12269" y="5243"/>
                    <a:pt x="12322" y="5269"/>
                    <a:pt x="12407" y="5269"/>
                  </a:cubicBezTo>
                  <a:cubicBezTo>
                    <a:pt x="12539" y="5243"/>
                    <a:pt x="12650" y="5164"/>
                    <a:pt x="12736" y="5026"/>
                  </a:cubicBezTo>
                  <a:cubicBezTo>
                    <a:pt x="12841" y="4999"/>
                    <a:pt x="12979" y="4888"/>
                    <a:pt x="13031" y="4724"/>
                  </a:cubicBezTo>
                  <a:cubicBezTo>
                    <a:pt x="13117" y="4724"/>
                    <a:pt x="13196" y="4671"/>
                    <a:pt x="13255" y="4559"/>
                  </a:cubicBezTo>
                  <a:cubicBezTo>
                    <a:pt x="13281" y="4533"/>
                    <a:pt x="13281" y="4507"/>
                    <a:pt x="13281" y="4448"/>
                  </a:cubicBezTo>
                  <a:cubicBezTo>
                    <a:pt x="13307" y="4448"/>
                    <a:pt x="13334" y="4421"/>
                    <a:pt x="13393" y="4369"/>
                  </a:cubicBezTo>
                  <a:cubicBezTo>
                    <a:pt x="13636" y="4559"/>
                    <a:pt x="13853" y="4862"/>
                    <a:pt x="14017" y="5105"/>
                  </a:cubicBezTo>
                  <a:cubicBezTo>
                    <a:pt x="14103" y="5243"/>
                    <a:pt x="14181" y="5381"/>
                    <a:pt x="14267" y="5459"/>
                  </a:cubicBezTo>
                  <a:cubicBezTo>
                    <a:pt x="14293" y="5492"/>
                    <a:pt x="14319" y="5519"/>
                    <a:pt x="14346" y="5519"/>
                  </a:cubicBezTo>
                  <a:cubicBezTo>
                    <a:pt x="14488" y="5627"/>
                    <a:pt x="14843" y="5710"/>
                    <a:pt x="15167" y="5710"/>
                  </a:cubicBezTo>
                  <a:cubicBezTo>
                    <a:pt x="15411" y="5710"/>
                    <a:pt x="15638" y="5663"/>
                    <a:pt x="15745" y="5545"/>
                  </a:cubicBezTo>
                  <a:cubicBezTo>
                    <a:pt x="16731" y="5105"/>
                    <a:pt x="17033" y="4231"/>
                    <a:pt x="17086" y="4093"/>
                  </a:cubicBezTo>
                  <a:cubicBezTo>
                    <a:pt x="17467" y="3685"/>
                    <a:pt x="17467" y="3488"/>
                    <a:pt x="17441" y="3436"/>
                  </a:cubicBezTo>
                  <a:lnTo>
                    <a:pt x="17441" y="3409"/>
                  </a:lnTo>
                  <a:lnTo>
                    <a:pt x="17441" y="3383"/>
                  </a:lnTo>
                  <a:cubicBezTo>
                    <a:pt x="17007" y="2916"/>
                    <a:pt x="16705" y="2726"/>
                    <a:pt x="16593" y="2667"/>
                  </a:cubicBezTo>
                  <a:cubicBezTo>
                    <a:pt x="16567" y="2667"/>
                    <a:pt x="16567" y="2640"/>
                    <a:pt x="16541" y="2640"/>
                  </a:cubicBezTo>
                  <a:cubicBezTo>
                    <a:pt x="16153" y="1957"/>
                    <a:pt x="15660" y="1714"/>
                    <a:pt x="15417" y="1628"/>
                  </a:cubicBezTo>
                  <a:cubicBezTo>
                    <a:pt x="15443" y="1602"/>
                    <a:pt x="15443" y="1550"/>
                    <a:pt x="15469" y="1517"/>
                  </a:cubicBezTo>
                  <a:cubicBezTo>
                    <a:pt x="15469" y="1490"/>
                    <a:pt x="15469" y="1412"/>
                    <a:pt x="15391" y="1352"/>
                  </a:cubicBezTo>
                  <a:cubicBezTo>
                    <a:pt x="15339" y="1304"/>
                    <a:pt x="15270" y="1283"/>
                    <a:pt x="15192" y="1283"/>
                  </a:cubicBezTo>
                  <a:cubicBezTo>
                    <a:pt x="15102" y="1283"/>
                    <a:pt x="15000" y="1310"/>
                    <a:pt x="14898" y="1352"/>
                  </a:cubicBezTo>
                  <a:cubicBezTo>
                    <a:pt x="14839" y="1326"/>
                    <a:pt x="14760" y="1247"/>
                    <a:pt x="14674" y="1188"/>
                  </a:cubicBezTo>
                  <a:cubicBezTo>
                    <a:pt x="14484" y="1024"/>
                    <a:pt x="14267" y="833"/>
                    <a:pt x="14017" y="695"/>
                  </a:cubicBezTo>
                  <a:cubicBezTo>
                    <a:pt x="14103" y="531"/>
                    <a:pt x="14050" y="452"/>
                    <a:pt x="13991" y="426"/>
                  </a:cubicBezTo>
                  <a:cubicBezTo>
                    <a:pt x="13960" y="408"/>
                    <a:pt x="13926" y="401"/>
                    <a:pt x="13892" y="401"/>
                  </a:cubicBezTo>
                  <a:cubicBezTo>
                    <a:pt x="13811" y="401"/>
                    <a:pt x="13730" y="441"/>
                    <a:pt x="13689" y="478"/>
                  </a:cubicBezTo>
                  <a:cubicBezTo>
                    <a:pt x="13583" y="452"/>
                    <a:pt x="13393" y="367"/>
                    <a:pt x="13169" y="288"/>
                  </a:cubicBezTo>
                  <a:cubicBezTo>
                    <a:pt x="13143" y="202"/>
                    <a:pt x="13064" y="71"/>
                    <a:pt x="12953" y="38"/>
                  </a:cubicBezTo>
                  <a:cubicBezTo>
                    <a:pt x="12937" y="30"/>
                    <a:pt x="12915" y="25"/>
                    <a:pt x="12891" y="25"/>
                  </a:cubicBezTo>
                  <a:cubicBezTo>
                    <a:pt x="12835" y="25"/>
                    <a:pt x="12762" y="54"/>
                    <a:pt x="12703" y="150"/>
                  </a:cubicBezTo>
                  <a:cubicBezTo>
                    <a:pt x="12539" y="97"/>
                    <a:pt x="12269" y="38"/>
                    <a:pt x="12131" y="12"/>
                  </a:cubicBezTo>
                  <a:cubicBezTo>
                    <a:pt x="12093" y="4"/>
                    <a:pt x="12048" y="0"/>
                    <a:pt x="1199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8"/>
            <p:cNvSpPr/>
            <p:nvPr/>
          </p:nvSpPr>
          <p:spPr>
            <a:xfrm>
              <a:off x="6041748" y="2843997"/>
              <a:ext cx="277003" cy="265758"/>
            </a:xfrm>
            <a:custGeom>
              <a:rect b="b" l="l" r="r" t="t"/>
              <a:pathLst>
                <a:path extrusionOk="0" h="1867" w="1946">
                  <a:moveTo>
                    <a:pt x="1945" y="0"/>
                  </a:moveTo>
                  <a:cubicBezTo>
                    <a:pt x="1945" y="0"/>
                    <a:pt x="1912" y="0"/>
                    <a:pt x="1834" y="27"/>
                  </a:cubicBezTo>
                  <a:cubicBezTo>
                    <a:pt x="1807" y="59"/>
                    <a:pt x="1748" y="59"/>
                    <a:pt x="1722" y="86"/>
                  </a:cubicBezTo>
                  <a:cubicBezTo>
                    <a:pt x="1696" y="112"/>
                    <a:pt x="1669" y="112"/>
                    <a:pt x="1643" y="138"/>
                  </a:cubicBezTo>
                  <a:cubicBezTo>
                    <a:pt x="1617" y="138"/>
                    <a:pt x="1584" y="164"/>
                    <a:pt x="1558" y="164"/>
                  </a:cubicBezTo>
                  <a:cubicBezTo>
                    <a:pt x="1452" y="224"/>
                    <a:pt x="1315" y="302"/>
                    <a:pt x="1177" y="414"/>
                  </a:cubicBezTo>
                  <a:cubicBezTo>
                    <a:pt x="1124" y="467"/>
                    <a:pt x="1039" y="519"/>
                    <a:pt x="986" y="578"/>
                  </a:cubicBezTo>
                  <a:cubicBezTo>
                    <a:pt x="901" y="631"/>
                    <a:pt x="848" y="684"/>
                    <a:pt x="795" y="743"/>
                  </a:cubicBezTo>
                  <a:cubicBezTo>
                    <a:pt x="736" y="795"/>
                    <a:pt x="657" y="848"/>
                    <a:pt x="598" y="933"/>
                  </a:cubicBezTo>
                  <a:cubicBezTo>
                    <a:pt x="546" y="986"/>
                    <a:pt x="493" y="1071"/>
                    <a:pt x="434" y="1124"/>
                  </a:cubicBezTo>
                  <a:cubicBezTo>
                    <a:pt x="355" y="1262"/>
                    <a:pt x="270" y="1374"/>
                    <a:pt x="191" y="1479"/>
                  </a:cubicBezTo>
                  <a:cubicBezTo>
                    <a:pt x="191" y="1505"/>
                    <a:pt x="165" y="1538"/>
                    <a:pt x="138" y="1564"/>
                  </a:cubicBezTo>
                  <a:cubicBezTo>
                    <a:pt x="138" y="1590"/>
                    <a:pt x="138" y="1617"/>
                    <a:pt x="105" y="1643"/>
                  </a:cubicBezTo>
                  <a:cubicBezTo>
                    <a:pt x="79" y="1702"/>
                    <a:pt x="53" y="1728"/>
                    <a:pt x="53" y="1755"/>
                  </a:cubicBezTo>
                  <a:cubicBezTo>
                    <a:pt x="27" y="1834"/>
                    <a:pt x="0" y="1866"/>
                    <a:pt x="0" y="1866"/>
                  </a:cubicBezTo>
                  <a:cubicBezTo>
                    <a:pt x="0" y="1866"/>
                    <a:pt x="27" y="1834"/>
                    <a:pt x="79" y="1781"/>
                  </a:cubicBezTo>
                  <a:cubicBezTo>
                    <a:pt x="79" y="1755"/>
                    <a:pt x="138" y="1702"/>
                    <a:pt x="165" y="1669"/>
                  </a:cubicBezTo>
                  <a:cubicBezTo>
                    <a:pt x="165" y="1643"/>
                    <a:pt x="191" y="1617"/>
                    <a:pt x="217" y="1617"/>
                  </a:cubicBezTo>
                  <a:cubicBezTo>
                    <a:pt x="217" y="1590"/>
                    <a:pt x="243" y="1564"/>
                    <a:pt x="270" y="1538"/>
                  </a:cubicBezTo>
                  <a:cubicBezTo>
                    <a:pt x="355" y="1426"/>
                    <a:pt x="434" y="1314"/>
                    <a:pt x="546" y="1209"/>
                  </a:cubicBezTo>
                  <a:cubicBezTo>
                    <a:pt x="598" y="1150"/>
                    <a:pt x="657" y="1071"/>
                    <a:pt x="710" y="1012"/>
                  </a:cubicBezTo>
                  <a:cubicBezTo>
                    <a:pt x="763" y="960"/>
                    <a:pt x="822" y="907"/>
                    <a:pt x="874" y="848"/>
                  </a:cubicBezTo>
                  <a:cubicBezTo>
                    <a:pt x="960" y="795"/>
                    <a:pt x="1012" y="716"/>
                    <a:pt x="1065" y="657"/>
                  </a:cubicBezTo>
                  <a:cubicBezTo>
                    <a:pt x="1124" y="605"/>
                    <a:pt x="1203" y="552"/>
                    <a:pt x="1255" y="519"/>
                  </a:cubicBezTo>
                  <a:cubicBezTo>
                    <a:pt x="1367" y="414"/>
                    <a:pt x="1505" y="302"/>
                    <a:pt x="1584" y="250"/>
                  </a:cubicBezTo>
                  <a:cubicBezTo>
                    <a:pt x="1617" y="224"/>
                    <a:pt x="1643" y="191"/>
                    <a:pt x="1669" y="191"/>
                  </a:cubicBezTo>
                  <a:cubicBezTo>
                    <a:pt x="1696" y="164"/>
                    <a:pt x="1722" y="138"/>
                    <a:pt x="1722" y="138"/>
                  </a:cubicBezTo>
                  <a:cubicBezTo>
                    <a:pt x="1781" y="112"/>
                    <a:pt x="1807" y="86"/>
                    <a:pt x="1860" y="59"/>
                  </a:cubicBezTo>
                  <a:cubicBezTo>
                    <a:pt x="1912" y="27"/>
                    <a:pt x="1945" y="0"/>
                    <a:pt x="194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8"/>
            <p:cNvSpPr/>
            <p:nvPr/>
          </p:nvSpPr>
          <p:spPr>
            <a:xfrm>
              <a:off x="6400030" y="2656813"/>
              <a:ext cx="249815" cy="140495"/>
            </a:xfrm>
            <a:custGeom>
              <a:rect b="b" l="l" r="r" t="t"/>
              <a:pathLst>
                <a:path extrusionOk="0" h="987" w="1755">
                  <a:moveTo>
                    <a:pt x="1755" y="1"/>
                  </a:moveTo>
                  <a:cubicBezTo>
                    <a:pt x="1755" y="1"/>
                    <a:pt x="1728" y="1"/>
                    <a:pt x="1669" y="27"/>
                  </a:cubicBezTo>
                  <a:cubicBezTo>
                    <a:pt x="1669" y="60"/>
                    <a:pt x="1617" y="86"/>
                    <a:pt x="1590" y="86"/>
                  </a:cubicBezTo>
                  <a:cubicBezTo>
                    <a:pt x="1564" y="113"/>
                    <a:pt x="1531" y="139"/>
                    <a:pt x="1479" y="165"/>
                  </a:cubicBezTo>
                  <a:cubicBezTo>
                    <a:pt x="1400" y="224"/>
                    <a:pt x="1314" y="277"/>
                    <a:pt x="1203" y="330"/>
                  </a:cubicBezTo>
                  <a:cubicBezTo>
                    <a:pt x="1150" y="356"/>
                    <a:pt x="1124" y="389"/>
                    <a:pt x="1071" y="415"/>
                  </a:cubicBezTo>
                  <a:cubicBezTo>
                    <a:pt x="1012" y="468"/>
                    <a:pt x="959" y="494"/>
                    <a:pt x="907" y="520"/>
                  </a:cubicBezTo>
                  <a:cubicBezTo>
                    <a:pt x="848" y="553"/>
                    <a:pt x="795" y="579"/>
                    <a:pt x="743" y="606"/>
                  </a:cubicBezTo>
                  <a:cubicBezTo>
                    <a:pt x="683" y="632"/>
                    <a:pt x="631" y="658"/>
                    <a:pt x="578" y="684"/>
                  </a:cubicBezTo>
                  <a:cubicBezTo>
                    <a:pt x="467" y="744"/>
                    <a:pt x="381" y="796"/>
                    <a:pt x="302" y="849"/>
                  </a:cubicBezTo>
                  <a:cubicBezTo>
                    <a:pt x="250" y="882"/>
                    <a:pt x="217" y="882"/>
                    <a:pt x="191" y="908"/>
                  </a:cubicBezTo>
                  <a:cubicBezTo>
                    <a:pt x="138" y="934"/>
                    <a:pt x="112" y="934"/>
                    <a:pt x="85" y="960"/>
                  </a:cubicBezTo>
                  <a:cubicBezTo>
                    <a:pt x="26" y="987"/>
                    <a:pt x="0" y="987"/>
                    <a:pt x="0" y="987"/>
                  </a:cubicBezTo>
                  <a:lnTo>
                    <a:pt x="112" y="987"/>
                  </a:lnTo>
                  <a:cubicBezTo>
                    <a:pt x="138" y="960"/>
                    <a:pt x="164" y="960"/>
                    <a:pt x="191" y="960"/>
                  </a:cubicBezTo>
                  <a:cubicBezTo>
                    <a:pt x="250" y="960"/>
                    <a:pt x="276" y="934"/>
                    <a:pt x="329" y="934"/>
                  </a:cubicBezTo>
                  <a:cubicBezTo>
                    <a:pt x="414" y="908"/>
                    <a:pt x="519" y="849"/>
                    <a:pt x="631" y="796"/>
                  </a:cubicBezTo>
                  <a:cubicBezTo>
                    <a:pt x="683" y="796"/>
                    <a:pt x="743" y="770"/>
                    <a:pt x="795" y="744"/>
                  </a:cubicBezTo>
                  <a:cubicBezTo>
                    <a:pt x="848" y="717"/>
                    <a:pt x="907" y="658"/>
                    <a:pt x="959" y="632"/>
                  </a:cubicBezTo>
                  <a:cubicBezTo>
                    <a:pt x="1012" y="606"/>
                    <a:pt x="1071" y="579"/>
                    <a:pt x="1124" y="553"/>
                  </a:cubicBezTo>
                  <a:cubicBezTo>
                    <a:pt x="1176" y="494"/>
                    <a:pt x="1235" y="468"/>
                    <a:pt x="1288" y="441"/>
                  </a:cubicBezTo>
                  <a:cubicBezTo>
                    <a:pt x="1367" y="356"/>
                    <a:pt x="1479" y="303"/>
                    <a:pt x="1531" y="224"/>
                  </a:cubicBezTo>
                  <a:cubicBezTo>
                    <a:pt x="1564" y="192"/>
                    <a:pt x="1617" y="165"/>
                    <a:pt x="1617" y="139"/>
                  </a:cubicBezTo>
                  <a:cubicBezTo>
                    <a:pt x="1643" y="113"/>
                    <a:pt x="1669" y="86"/>
                    <a:pt x="1695" y="60"/>
                  </a:cubicBezTo>
                  <a:cubicBezTo>
                    <a:pt x="1728" y="27"/>
                    <a:pt x="1755" y="1"/>
                    <a:pt x="175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8"/>
            <p:cNvSpPr/>
            <p:nvPr/>
          </p:nvSpPr>
          <p:spPr>
            <a:xfrm>
              <a:off x="6703937" y="2208853"/>
              <a:ext cx="491233" cy="374225"/>
            </a:xfrm>
            <a:custGeom>
              <a:rect b="b" l="l" r="r" t="t"/>
              <a:pathLst>
                <a:path extrusionOk="0" h="2629" w="3451">
                  <a:moveTo>
                    <a:pt x="3451" y="0"/>
                  </a:moveTo>
                  <a:lnTo>
                    <a:pt x="3451" y="0"/>
                  </a:lnTo>
                  <a:cubicBezTo>
                    <a:pt x="3451" y="0"/>
                    <a:pt x="3398" y="27"/>
                    <a:pt x="3313" y="112"/>
                  </a:cubicBezTo>
                  <a:cubicBezTo>
                    <a:pt x="3286" y="138"/>
                    <a:pt x="3260" y="165"/>
                    <a:pt x="3234" y="165"/>
                  </a:cubicBezTo>
                  <a:cubicBezTo>
                    <a:pt x="3207" y="191"/>
                    <a:pt x="3175" y="217"/>
                    <a:pt x="3122" y="250"/>
                  </a:cubicBezTo>
                  <a:cubicBezTo>
                    <a:pt x="3096" y="276"/>
                    <a:pt x="3069" y="303"/>
                    <a:pt x="3010" y="329"/>
                  </a:cubicBezTo>
                  <a:cubicBezTo>
                    <a:pt x="2984" y="329"/>
                    <a:pt x="2931" y="355"/>
                    <a:pt x="2905" y="381"/>
                  </a:cubicBezTo>
                  <a:cubicBezTo>
                    <a:pt x="2741" y="519"/>
                    <a:pt x="2517" y="631"/>
                    <a:pt x="2301" y="769"/>
                  </a:cubicBezTo>
                  <a:cubicBezTo>
                    <a:pt x="2189" y="848"/>
                    <a:pt x="2084" y="907"/>
                    <a:pt x="1972" y="986"/>
                  </a:cubicBezTo>
                  <a:cubicBezTo>
                    <a:pt x="1860" y="1039"/>
                    <a:pt x="1755" y="1124"/>
                    <a:pt x="1617" y="1177"/>
                  </a:cubicBezTo>
                  <a:cubicBezTo>
                    <a:pt x="1505" y="1262"/>
                    <a:pt x="1400" y="1341"/>
                    <a:pt x="1289" y="1426"/>
                  </a:cubicBezTo>
                  <a:cubicBezTo>
                    <a:pt x="1177" y="1479"/>
                    <a:pt x="1072" y="1564"/>
                    <a:pt x="960" y="1643"/>
                  </a:cubicBezTo>
                  <a:cubicBezTo>
                    <a:pt x="770" y="1807"/>
                    <a:pt x="579" y="1945"/>
                    <a:pt x="441" y="2110"/>
                  </a:cubicBezTo>
                  <a:cubicBezTo>
                    <a:pt x="382" y="2136"/>
                    <a:pt x="356" y="2162"/>
                    <a:pt x="329" y="2221"/>
                  </a:cubicBezTo>
                  <a:cubicBezTo>
                    <a:pt x="303" y="2248"/>
                    <a:pt x="277" y="2274"/>
                    <a:pt x="250" y="2300"/>
                  </a:cubicBezTo>
                  <a:cubicBezTo>
                    <a:pt x="218" y="2327"/>
                    <a:pt x="191" y="2353"/>
                    <a:pt x="165" y="2386"/>
                  </a:cubicBezTo>
                  <a:cubicBezTo>
                    <a:pt x="139" y="2412"/>
                    <a:pt x="112" y="2438"/>
                    <a:pt x="112" y="2465"/>
                  </a:cubicBezTo>
                  <a:cubicBezTo>
                    <a:pt x="27" y="2576"/>
                    <a:pt x="1" y="2629"/>
                    <a:pt x="1" y="2629"/>
                  </a:cubicBezTo>
                  <a:cubicBezTo>
                    <a:pt x="1" y="2629"/>
                    <a:pt x="27" y="2576"/>
                    <a:pt x="112" y="2491"/>
                  </a:cubicBezTo>
                  <a:cubicBezTo>
                    <a:pt x="139" y="2465"/>
                    <a:pt x="165" y="2438"/>
                    <a:pt x="191" y="2412"/>
                  </a:cubicBezTo>
                  <a:cubicBezTo>
                    <a:pt x="218" y="2412"/>
                    <a:pt x="250" y="2386"/>
                    <a:pt x="277" y="2353"/>
                  </a:cubicBezTo>
                  <a:cubicBezTo>
                    <a:pt x="303" y="2327"/>
                    <a:pt x="329" y="2274"/>
                    <a:pt x="382" y="2248"/>
                  </a:cubicBezTo>
                  <a:cubicBezTo>
                    <a:pt x="415" y="2221"/>
                    <a:pt x="441" y="2189"/>
                    <a:pt x="494" y="2162"/>
                  </a:cubicBezTo>
                  <a:cubicBezTo>
                    <a:pt x="632" y="2024"/>
                    <a:pt x="822" y="1893"/>
                    <a:pt x="1039" y="1755"/>
                  </a:cubicBezTo>
                  <a:cubicBezTo>
                    <a:pt x="1151" y="1669"/>
                    <a:pt x="1262" y="1591"/>
                    <a:pt x="1367" y="1531"/>
                  </a:cubicBezTo>
                  <a:cubicBezTo>
                    <a:pt x="1479" y="1453"/>
                    <a:pt x="1591" y="1367"/>
                    <a:pt x="1696" y="1315"/>
                  </a:cubicBezTo>
                  <a:cubicBezTo>
                    <a:pt x="1808" y="1236"/>
                    <a:pt x="1946" y="1150"/>
                    <a:pt x="2057" y="1098"/>
                  </a:cubicBezTo>
                  <a:cubicBezTo>
                    <a:pt x="2163" y="1012"/>
                    <a:pt x="2274" y="960"/>
                    <a:pt x="2386" y="874"/>
                  </a:cubicBezTo>
                  <a:cubicBezTo>
                    <a:pt x="2603" y="743"/>
                    <a:pt x="2793" y="605"/>
                    <a:pt x="2958" y="467"/>
                  </a:cubicBezTo>
                  <a:cubicBezTo>
                    <a:pt x="2984" y="441"/>
                    <a:pt x="3043" y="414"/>
                    <a:pt x="3069" y="381"/>
                  </a:cubicBezTo>
                  <a:cubicBezTo>
                    <a:pt x="3096" y="329"/>
                    <a:pt x="3122" y="303"/>
                    <a:pt x="3148" y="276"/>
                  </a:cubicBezTo>
                  <a:cubicBezTo>
                    <a:pt x="3207" y="250"/>
                    <a:pt x="3234" y="217"/>
                    <a:pt x="3260" y="191"/>
                  </a:cubicBezTo>
                  <a:cubicBezTo>
                    <a:pt x="3286" y="191"/>
                    <a:pt x="3286" y="165"/>
                    <a:pt x="3313" y="138"/>
                  </a:cubicBezTo>
                  <a:cubicBezTo>
                    <a:pt x="3398" y="53"/>
                    <a:pt x="3451" y="0"/>
                    <a:pt x="345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8"/>
            <p:cNvSpPr/>
            <p:nvPr/>
          </p:nvSpPr>
          <p:spPr>
            <a:xfrm>
              <a:off x="7230613" y="2082736"/>
              <a:ext cx="140352" cy="91670"/>
            </a:xfrm>
            <a:custGeom>
              <a:rect b="b" l="l" r="r" t="t"/>
              <a:pathLst>
                <a:path extrusionOk="0" h="644" w="986">
                  <a:moveTo>
                    <a:pt x="845" y="1"/>
                  </a:moveTo>
                  <a:cubicBezTo>
                    <a:pt x="828" y="1"/>
                    <a:pt x="809" y="4"/>
                    <a:pt x="789" y="12"/>
                  </a:cubicBezTo>
                  <a:cubicBezTo>
                    <a:pt x="736" y="12"/>
                    <a:pt x="657" y="39"/>
                    <a:pt x="598" y="65"/>
                  </a:cubicBezTo>
                  <a:cubicBezTo>
                    <a:pt x="546" y="65"/>
                    <a:pt x="519" y="91"/>
                    <a:pt x="493" y="91"/>
                  </a:cubicBezTo>
                  <a:cubicBezTo>
                    <a:pt x="460" y="118"/>
                    <a:pt x="408" y="150"/>
                    <a:pt x="381" y="177"/>
                  </a:cubicBezTo>
                  <a:cubicBezTo>
                    <a:pt x="355" y="203"/>
                    <a:pt x="329" y="229"/>
                    <a:pt x="296" y="229"/>
                  </a:cubicBezTo>
                  <a:cubicBezTo>
                    <a:pt x="270" y="256"/>
                    <a:pt x="243" y="282"/>
                    <a:pt x="217" y="315"/>
                  </a:cubicBezTo>
                  <a:cubicBezTo>
                    <a:pt x="165" y="367"/>
                    <a:pt x="132" y="420"/>
                    <a:pt x="105" y="479"/>
                  </a:cubicBezTo>
                  <a:cubicBezTo>
                    <a:pt x="53" y="532"/>
                    <a:pt x="53" y="558"/>
                    <a:pt x="27" y="584"/>
                  </a:cubicBezTo>
                  <a:cubicBezTo>
                    <a:pt x="0" y="610"/>
                    <a:pt x="0" y="643"/>
                    <a:pt x="0" y="643"/>
                  </a:cubicBezTo>
                  <a:cubicBezTo>
                    <a:pt x="0" y="643"/>
                    <a:pt x="27" y="643"/>
                    <a:pt x="53" y="610"/>
                  </a:cubicBezTo>
                  <a:cubicBezTo>
                    <a:pt x="79" y="584"/>
                    <a:pt x="105" y="558"/>
                    <a:pt x="165" y="532"/>
                  </a:cubicBezTo>
                  <a:cubicBezTo>
                    <a:pt x="191" y="505"/>
                    <a:pt x="243" y="446"/>
                    <a:pt x="296" y="420"/>
                  </a:cubicBezTo>
                  <a:cubicBezTo>
                    <a:pt x="329" y="394"/>
                    <a:pt x="355" y="367"/>
                    <a:pt x="381" y="341"/>
                  </a:cubicBezTo>
                  <a:cubicBezTo>
                    <a:pt x="408" y="315"/>
                    <a:pt x="434" y="315"/>
                    <a:pt x="460" y="282"/>
                  </a:cubicBezTo>
                  <a:cubicBezTo>
                    <a:pt x="493" y="256"/>
                    <a:pt x="519" y="229"/>
                    <a:pt x="546" y="229"/>
                  </a:cubicBezTo>
                  <a:cubicBezTo>
                    <a:pt x="598" y="203"/>
                    <a:pt x="625" y="177"/>
                    <a:pt x="657" y="177"/>
                  </a:cubicBezTo>
                  <a:cubicBezTo>
                    <a:pt x="710" y="118"/>
                    <a:pt x="763" y="91"/>
                    <a:pt x="789" y="91"/>
                  </a:cubicBezTo>
                  <a:cubicBezTo>
                    <a:pt x="848" y="65"/>
                    <a:pt x="901" y="39"/>
                    <a:pt x="927" y="39"/>
                  </a:cubicBezTo>
                  <a:cubicBezTo>
                    <a:pt x="953" y="12"/>
                    <a:pt x="986" y="12"/>
                    <a:pt x="986" y="12"/>
                  </a:cubicBezTo>
                  <a:lnTo>
                    <a:pt x="927" y="12"/>
                  </a:lnTo>
                  <a:cubicBezTo>
                    <a:pt x="909" y="12"/>
                    <a:pt x="880" y="1"/>
                    <a:pt x="84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8"/>
            <p:cNvSpPr/>
            <p:nvPr/>
          </p:nvSpPr>
          <p:spPr>
            <a:xfrm>
              <a:off x="6781657" y="2361305"/>
              <a:ext cx="280704" cy="198429"/>
            </a:xfrm>
            <a:custGeom>
              <a:rect b="b" l="l" r="r" t="t"/>
              <a:pathLst>
                <a:path extrusionOk="0" h="1394" w="1972">
                  <a:moveTo>
                    <a:pt x="1971" y="0"/>
                  </a:moveTo>
                  <a:cubicBezTo>
                    <a:pt x="1971" y="1"/>
                    <a:pt x="1945" y="27"/>
                    <a:pt x="1893" y="53"/>
                  </a:cubicBezTo>
                  <a:cubicBezTo>
                    <a:pt x="1840" y="79"/>
                    <a:pt x="1728" y="106"/>
                    <a:pt x="1643" y="165"/>
                  </a:cubicBezTo>
                  <a:cubicBezTo>
                    <a:pt x="1538" y="217"/>
                    <a:pt x="1426" y="270"/>
                    <a:pt x="1288" y="355"/>
                  </a:cubicBezTo>
                  <a:cubicBezTo>
                    <a:pt x="1235" y="382"/>
                    <a:pt x="1183" y="434"/>
                    <a:pt x="1097" y="460"/>
                  </a:cubicBezTo>
                  <a:cubicBezTo>
                    <a:pt x="1045" y="520"/>
                    <a:pt x="986" y="546"/>
                    <a:pt x="907" y="598"/>
                  </a:cubicBezTo>
                  <a:cubicBezTo>
                    <a:pt x="854" y="625"/>
                    <a:pt x="795" y="684"/>
                    <a:pt x="743" y="736"/>
                  </a:cubicBezTo>
                  <a:cubicBezTo>
                    <a:pt x="657" y="763"/>
                    <a:pt x="605" y="822"/>
                    <a:pt x="552" y="874"/>
                  </a:cubicBezTo>
                  <a:cubicBezTo>
                    <a:pt x="440" y="953"/>
                    <a:pt x="329" y="1039"/>
                    <a:pt x="250" y="1118"/>
                  </a:cubicBezTo>
                  <a:cubicBezTo>
                    <a:pt x="164" y="1203"/>
                    <a:pt x="112" y="1256"/>
                    <a:pt x="59" y="1315"/>
                  </a:cubicBezTo>
                  <a:cubicBezTo>
                    <a:pt x="33" y="1367"/>
                    <a:pt x="0" y="1394"/>
                    <a:pt x="0" y="1394"/>
                  </a:cubicBezTo>
                  <a:cubicBezTo>
                    <a:pt x="0" y="1394"/>
                    <a:pt x="33" y="1367"/>
                    <a:pt x="86" y="1341"/>
                  </a:cubicBezTo>
                  <a:cubicBezTo>
                    <a:pt x="138" y="1315"/>
                    <a:pt x="224" y="1256"/>
                    <a:pt x="302" y="1177"/>
                  </a:cubicBezTo>
                  <a:cubicBezTo>
                    <a:pt x="414" y="1118"/>
                    <a:pt x="526" y="1039"/>
                    <a:pt x="631" y="953"/>
                  </a:cubicBezTo>
                  <a:cubicBezTo>
                    <a:pt x="690" y="927"/>
                    <a:pt x="743" y="874"/>
                    <a:pt x="821" y="848"/>
                  </a:cubicBezTo>
                  <a:cubicBezTo>
                    <a:pt x="881" y="789"/>
                    <a:pt x="933" y="763"/>
                    <a:pt x="986" y="710"/>
                  </a:cubicBezTo>
                  <a:cubicBezTo>
                    <a:pt x="1071" y="658"/>
                    <a:pt x="1124" y="625"/>
                    <a:pt x="1183" y="572"/>
                  </a:cubicBezTo>
                  <a:cubicBezTo>
                    <a:pt x="1235" y="546"/>
                    <a:pt x="1288" y="493"/>
                    <a:pt x="1373" y="460"/>
                  </a:cubicBezTo>
                  <a:cubicBezTo>
                    <a:pt x="1479" y="382"/>
                    <a:pt x="1590" y="296"/>
                    <a:pt x="1676" y="244"/>
                  </a:cubicBezTo>
                  <a:cubicBezTo>
                    <a:pt x="1781" y="165"/>
                    <a:pt x="1840" y="106"/>
                    <a:pt x="1893" y="79"/>
                  </a:cubicBezTo>
                  <a:cubicBezTo>
                    <a:pt x="1945" y="27"/>
                    <a:pt x="1971" y="1"/>
                    <a:pt x="197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8"/>
            <p:cNvSpPr/>
            <p:nvPr/>
          </p:nvSpPr>
          <p:spPr>
            <a:xfrm>
              <a:off x="6653404" y="2626067"/>
              <a:ext cx="81564" cy="101065"/>
            </a:xfrm>
            <a:custGeom>
              <a:rect b="b" l="l" r="r" t="t"/>
              <a:pathLst>
                <a:path extrusionOk="0" h="710" w="573">
                  <a:moveTo>
                    <a:pt x="573" y="0"/>
                  </a:moveTo>
                  <a:lnTo>
                    <a:pt x="546" y="26"/>
                  </a:lnTo>
                  <a:cubicBezTo>
                    <a:pt x="520" y="53"/>
                    <a:pt x="494" y="53"/>
                    <a:pt x="467" y="79"/>
                  </a:cubicBezTo>
                  <a:cubicBezTo>
                    <a:pt x="408" y="112"/>
                    <a:pt x="382" y="164"/>
                    <a:pt x="356" y="191"/>
                  </a:cubicBezTo>
                  <a:cubicBezTo>
                    <a:pt x="329" y="217"/>
                    <a:pt x="303" y="243"/>
                    <a:pt x="277" y="243"/>
                  </a:cubicBezTo>
                  <a:cubicBezTo>
                    <a:pt x="277" y="276"/>
                    <a:pt x="244" y="302"/>
                    <a:pt x="218" y="329"/>
                  </a:cubicBezTo>
                  <a:cubicBezTo>
                    <a:pt x="218" y="355"/>
                    <a:pt x="191" y="355"/>
                    <a:pt x="165" y="381"/>
                  </a:cubicBezTo>
                  <a:cubicBezTo>
                    <a:pt x="165" y="408"/>
                    <a:pt x="139" y="440"/>
                    <a:pt x="139" y="467"/>
                  </a:cubicBezTo>
                  <a:cubicBezTo>
                    <a:pt x="113" y="493"/>
                    <a:pt x="80" y="546"/>
                    <a:pt x="53" y="572"/>
                  </a:cubicBezTo>
                  <a:cubicBezTo>
                    <a:pt x="27" y="631"/>
                    <a:pt x="27" y="657"/>
                    <a:pt x="1" y="684"/>
                  </a:cubicBezTo>
                  <a:lnTo>
                    <a:pt x="1" y="710"/>
                  </a:lnTo>
                  <a:lnTo>
                    <a:pt x="27" y="710"/>
                  </a:lnTo>
                  <a:cubicBezTo>
                    <a:pt x="53" y="684"/>
                    <a:pt x="80" y="657"/>
                    <a:pt x="113" y="631"/>
                  </a:cubicBezTo>
                  <a:cubicBezTo>
                    <a:pt x="139" y="605"/>
                    <a:pt x="191" y="572"/>
                    <a:pt x="218" y="546"/>
                  </a:cubicBezTo>
                  <a:cubicBezTo>
                    <a:pt x="244" y="519"/>
                    <a:pt x="277" y="493"/>
                    <a:pt x="277" y="467"/>
                  </a:cubicBezTo>
                  <a:cubicBezTo>
                    <a:pt x="303" y="467"/>
                    <a:pt x="329" y="440"/>
                    <a:pt x="329" y="408"/>
                  </a:cubicBezTo>
                  <a:cubicBezTo>
                    <a:pt x="356" y="381"/>
                    <a:pt x="382" y="355"/>
                    <a:pt x="382" y="329"/>
                  </a:cubicBezTo>
                  <a:cubicBezTo>
                    <a:pt x="408" y="329"/>
                    <a:pt x="441" y="302"/>
                    <a:pt x="441" y="276"/>
                  </a:cubicBezTo>
                  <a:cubicBezTo>
                    <a:pt x="467" y="217"/>
                    <a:pt x="494" y="191"/>
                    <a:pt x="520" y="138"/>
                  </a:cubicBezTo>
                  <a:cubicBezTo>
                    <a:pt x="546" y="112"/>
                    <a:pt x="546" y="53"/>
                    <a:pt x="573" y="53"/>
                  </a:cubicBezTo>
                  <a:lnTo>
                    <a:pt x="573"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8"/>
            <p:cNvSpPr/>
            <p:nvPr/>
          </p:nvSpPr>
          <p:spPr>
            <a:xfrm>
              <a:off x="6189502" y="2797165"/>
              <a:ext cx="331237" cy="214372"/>
            </a:xfrm>
            <a:custGeom>
              <a:rect b="b" l="l" r="r" t="t"/>
              <a:pathLst>
                <a:path extrusionOk="0" h="1506" w="2327">
                  <a:moveTo>
                    <a:pt x="2327" y="1"/>
                  </a:moveTo>
                  <a:cubicBezTo>
                    <a:pt x="2327" y="1"/>
                    <a:pt x="2300" y="1"/>
                    <a:pt x="2222" y="27"/>
                  </a:cubicBezTo>
                  <a:cubicBezTo>
                    <a:pt x="2162" y="86"/>
                    <a:pt x="2057" y="112"/>
                    <a:pt x="1946" y="165"/>
                  </a:cubicBezTo>
                  <a:cubicBezTo>
                    <a:pt x="1808" y="224"/>
                    <a:pt x="1670" y="303"/>
                    <a:pt x="1532" y="388"/>
                  </a:cubicBezTo>
                  <a:cubicBezTo>
                    <a:pt x="1453" y="415"/>
                    <a:pt x="1400" y="467"/>
                    <a:pt x="1315" y="493"/>
                  </a:cubicBezTo>
                  <a:cubicBezTo>
                    <a:pt x="1236" y="553"/>
                    <a:pt x="1150" y="579"/>
                    <a:pt x="1072" y="631"/>
                  </a:cubicBezTo>
                  <a:cubicBezTo>
                    <a:pt x="1012" y="684"/>
                    <a:pt x="934" y="717"/>
                    <a:pt x="848" y="769"/>
                  </a:cubicBezTo>
                  <a:cubicBezTo>
                    <a:pt x="796" y="822"/>
                    <a:pt x="710" y="848"/>
                    <a:pt x="658" y="907"/>
                  </a:cubicBezTo>
                  <a:cubicBezTo>
                    <a:pt x="520" y="1013"/>
                    <a:pt x="382" y="1098"/>
                    <a:pt x="303" y="1210"/>
                  </a:cubicBezTo>
                  <a:cubicBezTo>
                    <a:pt x="277" y="1210"/>
                    <a:pt x="250" y="1236"/>
                    <a:pt x="217" y="1262"/>
                  </a:cubicBezTo>
                  <a:cubicBezTo>
                    <a:pt x="191" y="1289"/>
                    <a:pt x="191" y="1315"/>
                    <a:pt x="165" y="1315"/>
                  </a:cubicBezTo>
                  <a:cubicBezTo>
                    <a:pt x="139" y="1374"/>
                    <a:pt x="86" y="1400"/>
                    <a:pt x="53" y="1427"/>
                  </a:cubicBezTo>
                  <a:cubicBezTo>
                    <a:pt x="27" y="1479"/>
                    <a:pt x="1" y="1505"/>
                    <a:pt x="1" y="1505"/>
                  </a:cubicBezTo>
                  <a:cubicBezTo>
                    <a:pt x="1" y="1505"/>
                    <a:pt x="27" y="1505"/>
                    <a:pt x="86" y="1453"/>
                  </a:cubicBezTo>
                  <a:cubicBezTo>
                    <a:pt x="112" y="1427"/>
                    <a:pt x="165" y="1400"/>
                    <a:pt x="191" y="1374"/>
                  </a:cubicBezTo>
                  <a:cubicBezTo>
                    <a:pt x="217" y="1341"/>
                    <a:pt x="250" y="1341"/>
                    <a:pt x="277" y="1315"/>
                  </a:cubicBezTo>
                  <a:cubicBezTo>
                    <a:pt x="303" y="1289"/>
                    <a:pt x="329" y="1289"/>
                    <a:pt x="355" y="1262"/>
                  </a:cubicBezTo>
                  <a:cubicBezTo>
                    <a:pt x="441" y="1177"/>
                    <a:pt x="579" y="1098"/>
                    <a:pt x="710" y="1013"/>
                  </a:cubicBezTo>
                  <a:cubicBezTo>
                    <a:pt x="796" y="960"/>
                    <a:pt x="848" y="934"/>
                    <a:pt x="934" y="881"/>
                  </a:cubicBezTo>
                  <a:cubicBezTo>
                    <a:pt x="1012" y="822"/>
                    <a:pt x="1072" y="796"/>
                    <a:pt x="1150" y="743"/>
                  </a:cubicBezTo>
                  <a:cubicBezTo>
                    <a:pt x="1236" y="717"/>
                    <a:pt x="1315" y="658"/>
                    <a:pt x="1367" y="605"/>
                  </a:cubicBezTo>
                  <a:cubicBezTo>
                    <a:pt x="1453" y="579"/>
                    <a:pt x="1532" y="520"/>
                    <a:pt x="1591" y="493"/>
                  </a:cubicBezTo>
                  <a:cubicBezTo>
                    <a:pt x="1729" y="415"/>
                    <a:pt x="1860" y="329"/>
                    <a:pt x="1972" y="250"/>
                  </a:cubicBezTo>
                  <a:cubicBezTo>
                    <a:pt x="2084" y="165"/>
                    <a:pt x="2189" y="112"/>
                    <a:pt x="2248" y="60"/>
                  </a:cubicBezTo>
                  <a:cubicBezTo>
                    <a:pt x="2300" y="27"/>
                    <a:pt x="2327" y="1"/>
                    <a:pt x="232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8"/>
            <p:cNvSpPr/>
            <p:nvPr/>
          </p:nvSpPr>
          <p:spPr>
            <a:xfrm>
              <a:off x="6065092" y="3062781"/>
              <a:ext cx="77720" cy="85265"/>
            </a:xfrm>
            <a:custGeom>
              <a:rect b="b" l="l" r="r" t="t"/>
              <a:pathLst>
                <a:path extrusionOk="0" h="599" w="546">
                  <a:moveTo>
                    <a:pt x="520" y="1"/>
                  </a:moveTo>
                  <a:cubicBezTo>
                    <a:pt x="493" y="27"/>
                    <a:pt x="467" y="27"/>
                    <a:pt x="434" y="53"/>
                  </a:cubicBezTo>
                  <a:cubicBezTo>
                    <a:pt x="408" y="80"/>
                    <a:pt x="355" y="106"/>
                    <a:pt x="329" y="132"/>
                  </a:cubicBezTo>
                  <a:cubicBezTo>
                    <a:pt x="303" y="165"/>
                    <a:pt x="303" y="191"/>
                    <a:pt x="270" y="191"/>
                  </a:cubicBezTo>
                  <a:cubicBezTo>
                    <a:pt x="244" y="218"/>
                    <a:pt x="244" y="244"/>
                    <a:pt x="217" y="244"/>
                  </a:cubicBezTo>
                  <a:cubicBezTo>
                    <a:pt x="191" y="270"/>
                    <a:pt x="191" y="297"/>
                    <a:pt x="165" y="329"/>
                  </a:cubicBezTo>
                  <a:cubicBezTo>
                    <a:pt x="139" y="329"/>
                    <a:pt x="139" y="356"/>
                    <a:pt x="106" y="382"/>
                  </a:cubicBezTo>
                  <a:cubicBezTo>
                    <a:pt x="79" y="408"/>
                    <a:pt x="53" y="461"/>
                    <a:pt x="53" y="494"/>
                  </a:cubicBezTo>
                  <a:cubicBezTo>
                    <a:pt x="27" y="520"/>
                    <a:pt x="27" y="546"/>
                    <a:pt x="1" y="573"/>
                  </a:cubicBezTo>
                  <a:lnTo>
                    <a:pt x="1" y="599"/>
                  </a:lnTo>
                  <a:lnTo>
                    <a:pt x="27" y="599"/>
                  </a:lnTo>
                  <a:cubicBezTo>
                    <a:pt x="53" y="573"/>
                    <a:pt x="79" y="573"/>
                    <a:pt x="106" y="546"/>
                  </a:cubicBezTo>
                  <a:cubicBezTo>
                    <a:pt x="139" y="520"/>
                    <a:pt x="165" y="494"/>
                    <a:pt x="217" y="461"/>
                  </a:cubicBezTo>
                  <a:cubicBezTo>
                    <a:pt x="217" y="435"/>
                    <a:pt x="244" y="435"/>
                    <a:pt x="270" y="408"/>
                  </a:cubicBezTo>
                  <a:cubicBezTo>
                    <a:pt x="270" y="382"/>
                    <a:pt x="303" y="382"/>
                    <a:pt x="329" y="356"/>
                  </a:cubicBezTo>
                  <a:cubicBezTo>
                    <a:pt x="329" y="329"/>
                    <a:pt x="355" y="297"/>
                    <a:pt x="382" y="297"/>
                  </a:cubicBezTo>
                  <a:cubicBezTo>
                    <a:pt x="382" y="270"/>
                    <a:pt x="408" y="244"/>
                    <a:pt x="408" y="218"/>
                  </a:cubicBezTo>
                  <a:cubicBezTo>
                    <a:pt x="434" y="191"/>
                    <a:pt x="467" y="165"/>
                    <a:pt x="493" y="106"/>
                  </a:cubicBezTo>
                  <a:cubicBezTo>
                    <a:pt x="520" y="80"/>
                    <a:pt x="520" y="53"/>
                    <a:pt x="546" y="27"/>
                  </a:cubicBezTo>
                  <a:lnTo>
                    <a:pt x="546"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8"/>
            <p:cNvSpPr/>
            <p:nvPr/>
          </p:nvSpPr>
          <p:spPr>
            <a:xfrm>
              <a:off x="7398011" y="1519477"/>
              <a:ext cx="183483" cy="34732"/>
            </a:xfrm>
            <a:custGeom>
              <a:rect b="b" l="l" r="r" t="t"/>
              <a:pathLst>
                <a:path extrusionOk="0" h="244" w="1289">
                  <a:moveTo>
                    <a:pt x="631" y="0"/>
                  </a:moveTo>
                  <a:cubicBezTo>
                    <a:pt x="493" y="0"/>
                    <a:pt x="408" y="27"/>
                    <a:pt x="303" y="79"/>
                  </a:cubicBezTo>
                  <a:cubicBezTo>
                    <a:pt x="191" y="132"/>
                    <a:pt x="79" y="165"/>
                    <a:pt x="1" y="243"/>
                  </a:cubicBezTo>
                  <a:cubicBezTo>
                    <a:pt x="106" y="191"/>
                    <a:pt x="217" y="165"/>
                    <a:pt x="303" y="132"/>
                  </a:cubicBezTo>
                  <a:cubicBezTo>
                    <a:pt x="355" y="105"/>
                    <a:pt x="408" y="105"/>
                    <a:pt x="467" y="79"/>
                  </a:cubicBezTo>
                  <a:cubicBezTo>
                    <a:pt x="520" y="79"/>
                    <a:pt x="572" y="53"/>
                    <a:pt x="631" y="53"/>
                  </a:cubicBezTo>
                  <a:cubicBezTo>
                    <a:pt x="684" y="53"/>
                    <a:pt x="737" y="79"/>
                    <a:pt x="796" y="79"/>
                  </a:cubicBezTo>
                  <a:lnTo>
                    <a:pt x="960" y="105"/>
                  </a:lnTo>
                  <a:cubicBezTo>
                    <a:pt x="1012" y="132"/>
                    <a:pt x="1065" y="132"/>
                    <a:pt x="1124" y="165"/>
                  </a:cubicBezTo>
                  <a:lnTo>
                    <a:pt x="1288" y="165"/>
                  </a:lnTo>
                  <a:cubicBezTo>
                    <a:pt x="1229" y="165"/>
                    <a:pt x="1177" y="132"/>
                    <a:pt x="1124" y="105"/>
                  </a:cubicBezTo>
                  <a:cubicBezTo>
                    <a:pt x="1065" y="105"/>
                    <a:pt x="1012" y="79"/>
                    <a:pt x="960" y="53"/>
                  </a:cubicBezTo>
                  <a:cubicBezTo>
                    <a:pt x="901" y="53"/>
                    <a:pt x="848" y="27"/>
                    <a:pt x="796" y="27"/>
                  </a:cubicBezTo>
                  <a:cubicBezTo>
                    <a:pt x="763" y="27"/>
                    <a:pt x="737" y="0"/>
                    <a:pt x="71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8"/>
            <p:cNvSpPr/>
            <p:nvPr/>
          </p:nvSpPr>
          <p:spPr>
            <a:xfrm>
              <a:off x="7842270" y="1974981"/>
              <a:ext cx="381769" cy="284548"/>
            </a:xfrm>
            <a:custGeom>
              <a:rect b="b" l="l" r="r" t="t"/>
              <a:pathLst>
                <a:path extrusionOk="0" h="1999" w="2682">
                  <a:moveTo>
                    <a:pt x="1" y="1289"/>
                  </a:moveTo>
                  <a:lnTo>
                    <a:pt x="1" y="1289"/>
                  </a:lnTo>
                  <a:cubicBezTo>
                    <a:pt x="3" y="1293"/>
                    <a:pt x="5" y="1297"/>
                    <a:pt x="7" y="1301"/>
                  </a:cubicBezTo>
                  <a:lnTo>
                    <a:pt x="7" y="1301"/>
                  </a:lnTo>
                  <a:cubicBezTo>
                    <a:pt x="5" y="1297"/>
                    <a:pt x="3" y="1293"/>
                    <a:pt x="1" y="1289"/>
                  </a:cubicBezTo>
                  <a:close/>
                  <a:moveTo>
                    <a:pt x="2682" y="1"/>
                  </a:moveTo>
                  <a:lnTo>
                    <a:pt x="2682" y="1"/>
                  </a:lnTo>
                  <a:cubicBezTo>
                    <a:pt x="2656" y="53"/>
                    <a:pt x="2656" y="86"/>
                    <a:pt x="2629" y="139"/>
                  </a:cubicBezTo>
                  <a:cubicBezTo>
                    <a:pt x="2603" y="165"/>
                    <a:pt x="2570" y="191"/>
                    <a:pt x="2544" y="250"/>
                  </a:cubicBezTo>
                  <a:cubicBezTo>
                    <a:pt x="2518" y="329"/>
                    <a:pt x="2439" y="382"/>
                    <a:pt x="2380" y="467"/>
                  </a:cubicBezTo>
                  <a:cubicBezTo>
                    <a:pt x="2327" y="520"/>
                    <a:pt x="2275" y="579"/>
                    <a:pt x="2189" y="658"/>
                  </a:cubicBezTo>
                  <a:cubicBezTo>
                    <a:pt x="2137" y="710"/>
                    <a:pt x="2077" y="796"/>
                    <a:pt x="2025" y="848"/>
                  </a:cubicBezTo>
                  <a:cubicBezTo>
                    <a:pt x="1887" y="1013"/>
                    <a:pt x="1782" y="1151"/>
                    <a:pt x="1670" y="1289"/>
                  </a:cubicBezTo>
                  <a:cubicBezTo>
                    <a:pt x="1558" y="1427"/>
                    <a:pt x="1453" y="1564"/>
                    <a:pt x="1341" y="1696"/>
                  </a:cubicBezTo>
                  <a:cubicBezTo>
                    <a:pt x="1315" y="1729"/>
                    <a:pt x="1289" y="1729"/>
                    <a:pt x="1256" y="1729"/>
                  </a:cubicBezTo>
                  <a:cubicBezTo>
                    <a:pt x="1230" y="1729"/>
                    <a:pt x="1230" y="1755"/>
                    <a:pt x="1203" y="1755"/>
                  </a:cubicBezTo>
                  <a:lnTo>
                    <a:pt x="1151" y="1755"/>
                  </a:lnTo>
                  <a:cubicBezTo>
                    <a:pt x="1125" y="1755"/>
                    <a:pt x="1065" y="1781"/>
                    <a:pt x="1039" y="1808"/>
                  </a:cubicBezTo>
                  <a:cubicBezTo>
                    <a:pt x="1013" y="1834"/>
                    <a:pt x="987" y="1860"/>
                    <a:pt x="960" y="1860"/>
                  </a:cubicBezTo>
                  <a:lnTo>
                    <a:pt x="927" y="1893"/>
                  </a:lnTo>
                  <a:lnTo>
                    <a:pt x="875" y="1893"/>
                  </a:lnTo>
                  <a:cubicBezTo>
                    <a:pt x="862" y="1906"/>
                    <a:pt x="842" y="1913"/>
                    <a:pt x="821" y="1913"/>
                  </a:cubicBezTo>
                  <a:cubicBezTo>
                    <a:pt x="801" y="1913"/>
                    <a:pt x="780" y="1906"/>
                    <a:pt x="763" y="1893"/>
                  </a:cubicBezTo>
                  <a:lnTo>
                    <a:pt x="658" y="1893"/>
                  </a:lnTo>
                  <a:cubicBezTo>
                    <a:pt x="632" y="1893"/>
                    <a:pt x="599" y="1893"/>
                    <a:pt x="546" y="1860"/>
                  </a:cubicBezTo>
                  <a:cubicBezTo>
                    <a:pt x="494" y="1860"/>
                    <a:pt x="435" y="1834"/>
                    <a:pt x="356" y="1781"/>
                  </a:cubicBezTo>
                  <a:lnTo>
                    <a:pt x="329" y="1755"/>
                  </a:lnTo>
                  <a:lnTo>
                    <a:pt x="303" y="1755"/>
                  </a:lnTo>
                  <a:lnTo>
                    <a:pt x="270" y="1729"/>
                  </a:lnTo>
                  <a:cubicBezTo>
                    <a:pt x="270" y="1729"/>
                    <a:pt x="244" y="1670"/>
                    <a:pt x="218" y="1643"/>
                  </a:cubicBezTo>
                  <a:cubicBezTo>
                    <a:pt x="142" y="1536"/>
                    <a:pt x="60" y="1410"/>
                    <a:pt x="7" y="1301"/>
                  </a:cubicBezTo>
                  <a:lnTo>
                    <a:pt x="7" y="1301"/>
                  </a:lnTo>
                  <a:cubicBezTo>
                    <a:pt x="31" y="1354"/>
                    <a:pt x="55" y="1431"/>
                    <a:pt x="80" y="1479"/>
                  </a:cubicBezTo>
                  <a:cubicBezTo>
                    <a:pt x="106" y="1564"/>
                    <a:pt x="139" y="1617"/>
                    <a:pt x="191" y="1670"/>
                  </a:cubicBezTo>
                  <a:cubicBezTo>
                    <a:pt x="191" y="1696"/>
                    <a:pt x="218" y="1755"/>
                    <a:pt x="244" y="1781"/>
                  </a:cubicBezTo>
                  <a:lnTo>
                    <a:pt x="270" y="1781"/>
                  </a:lnTo>
                  <a:lnTo>
                    <a:pt x="303" y="1808"/>
                  </a:lnTo>
                  <a:lnTo>
                    <a:pt x="329" y="1834"/>
                  </a:lnTo>
                  <a:cubicBezTo>
                    <a:pt x="408" y="1893"/>
                    <a:pt x="467" y="1919"/>
                    <a:pt x="546" y="1946"/>
                  </a:cubicBezTo>
                  <a:cubicBezTo>
                    <a:pt x="573" y="1972"/>
                    <a:pt x="599" y="1972"/>
                    <a:pt x="658" y="1972"/>
                  </a:cubicBezTo>
                  <a:cubicBezTo>
                    <a:pt x="684" y="1972"/>
                    <a:pt x="711" y="1998"/>
                    <a:pt x="763" y="1998"/>
                  </a:cubicBezTo>
                  <a:lnTo>
                    <a:pt x="875" y="1998"/>
                  </a:lnTo>
                  <a:cubicBezTo>
                    <a:pt x="901" y="1998"/>
                    <a:pt x="927" y="1998"/>
                    <a:pt x="927" y="1972"/>
                  </a:cubicBezTo>
                  <a:lnTo>
                    <a:pt x="987" y="1972"/>
                  </a:lnTo>
                  <a:lnTo>
                    <a:pt x="987" y="1946"/>
                  </a:lnTo>
                  <a:lnTo>
                    <a:pt x="1013" y="1946"/>
                  </a:lnTo>
                  <a:cubicBezTo>
                    <a:pt x="1065" y="1893"/>
                    <a:pt x="1125" y="1860"/>
                    <a:pt x="1177" y="1860"/>
                  </a:cubicBezTo>
                  <a:lnTo>
                    <a:pt x="1203" y="1860"/>
                  </a:lnTo>
                  <a:lnTo>
                    <a:pt x="1230" y="1834"/>
                  </a:lnTo>
                  <a:lnTo>
                    <a:pt x="1289" y="1834"/>
                  </a:lnTo>
                  <a:cubicBezTo>
                    <a:pt x="1315" y="1834"/>
                    <a:pt x="1341" y="1808"/>
                    <a:pt x="1394" y="1808"/>
                  </a:cubicBezTo>
                  <a:lnTo>
                    <a:pt x="1420" y="1781"/>
                  </a:lnTo>
                  <a:lnTo>
                    <a:pt x="2077" y="934"/>
                  </a:lnTo>
                  <a:cubicBezTo>
                    <a:pt x="2189" y="769"/>
                    <a:pt x="2327" y="631"/>
                    <a:pt x="2439" y="493"/>
                  </a:cubicBezTo>
                  <a:cubicBezTo>
                    <a:pt x="2491" y="415"/>
                    <a:pt x="2544" y="329"/>
                    <a:pt x="2570" y="250"/>
                  </a:cubicBezTo>
                  <a:cubicBezTo>
                    <a:pt x="2629" y="165"/>
                    <a:pt x="2656" y="86"/>
                    <a:pt x="268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8"/>
            <p:cNvSpPr/>
            <p:nvPr/>
          </p:nvSpPr>
          <p:spPr>
            <a:xfrm>
              <a:off x="7962978" y="1748652"/>
              <a:ext cx="140495" cy="113307"/>
            </a:xfrm>
            <a:custGeom>
              <a:rect b="b" l="l" r="r" t="t"/>
              <a:pathLst>
                <a:path extrusionOk="0" h="796" w="987">
                  <a:moveTo>
                    <a:pt x="1" y="0"/>
                  </a:moveTo>
                  <a:cubicBezTo>
                    <a:pt x="79" y="59"/>
                    <a:pt x="165" y="112"/>
                    <a:pt x="244" y="165"/>
                  </a:cubicBezTo>
                  <a:cubicBezTo>
                    <a:pt x="329" y="250"/>
                    <a:pt x="408" y="303"/>
                    <a:pt x="493" y="388"/>
                  </a:cubicBezTo>
                  <a:lnTo>
                    <a:pt x="737" y="579"/>
                  </a:lnTo>
                  <a:cubicBezTo>
                    <a:pt x="822" y="657"/>
                    <a:pt x="901" y="717"/>
                    <a:pt x="986" y="795"/>
                  </a:cubicBezTo>
                  <a:cubicBezTo>
                    <a:pt x="934" y="690"/>
                    <a:pt x="875" y="605"/>
                    <a:pt x="796" y="526"/>
                  </a:cubicBezTo>
                  <a:cubicBezTo>
                    <a:pt x="710" y="441"/>
                    <a:pt x="658" y="362"/>
                    <a:pt x="546" y="303"/>
                  </a:cubicBezTo>
                  <a:cubicBezTo>
                    <a:pt x="467" y="224"/>
                    <a:pt x="382" y="165"/>
                    <a:pt x="303" y="112"/>
                  </a:cubicBezTo>
                  <a:cubicBezTo>
                    <a:pt x="191" y="59"/>
                    <a:pt x="112" y="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8"/>
            <p:cNvSpPr/>
            <p:nvPr/>
          </p:nvSpPr>
          <p:spPr>
            <a:xfrm>
              <a:off x="5846166" y="1566166"/>
              <a:ext cx="55372" cy="108752"/>
            </a:xfrm>
            <a:custGeom>
              <a:rect b="b" l="l" r="r" t="t"/>
              <a:pathLst>
                <a:path extrusionOk="0" h="764" w="389">
                  <a:moveTo>
                    <a:pt x="1" y="1"/>
                  </a:moveTo>
                  <a:lnTo>
                    <a:pt x="1" y="27"/>
                  </a:lnTo>
                  <a:cubicBezTo>
                    <a:pt x="1" y="27"/>
                    <a:pt x="34" y="53"/>
                    <a:pt x="34" y="106"/>
                  </a:cubicBezTo>
                  <a:cubicBezTo>
                    <a:pt x="139" y="461"/>
                    <a:pt x="277" y="684"/>
                    <a:pt x="329" y="763"/>
                  </a:cubicBezTo>
                  <a:lnTo>
                    <a:pt x="389" y="763"/>
                  </a:lnTo>
                  <a:lnTo>
                    <a:pt x="389" y="737"/>
                  </a:lnTo>
                  <a:cubicBezTo>
                    <a:pt x="329" y="625"/>
                    <a:pt x="277" y="546"/>
                    <a:pt x="224" y="461"/>
                  </a:cubicBezTo>
                  <a:cubicBezTo>
                    <a:pt x="165" y="408"/>
                    <a:pt x="139" y="356"/>
                    <a:pt x="139" y="329"/>
                  </a:cubicBezTo>
                  <a:cubicBezTo>
                    <a:pt x="113" y="270"/>
                    <a:pt x="113" y="244"/>
                    <a:pt x="113" y="191"/>
                  </a:cubicBezTo>
                  <a:lnTo>
                    <a:pt x="113" y="53"/>
                  </a:lnTo>
                  <a:cubicBezTo>
                    <a:pt x="86" y="27"/>
                    <a:pt x="60" y="1"/>
                    <a:pt x="3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8"/>
            <p:cNvSpPr/>
            <p:nvPr/>
          </p:nvSpPr>
          <p:spPr>
            <a:xfrm>
              <a:off x="5951928" y="1514779"/>
              <a:ext cx="43131" cy="168536"/>
            </a:xfrm>
            <a:custGeom>
              <a:rect b="b" l="l" r="r" t="t"/>
              <a:pathLst>
                <a:path extrusionOk="0" h="1184" w="303">
                  <a:moveTo>
                    <a:pt x="244" y="0"/>
                  </a:moveTo>
                  <a:cubicBezTo>
                    <a:pt x="244" y="0"/>
                    <a:pt x="217" y="0"/>
                    <a:pt x="217" y="33"/>
                  </a:cubicBezTo>
                  <a:cubicBezTo>
                    <a:pt x="165" y="60"/>
                    <a:pt x="138" y="138"/>
                    <a:pt x="138" y="165"/>
                  </a:cubicBezTo>
                  <a:lnTo>
                    <a:pt x="138" y="198"/>
                  </a:lnTo>
                  <a:cubicBezTo>
                    <a:pt x="0" y="690"/>
                    <a:pt x="79" y="1045"/>
                    <a:pt x="138" y="1150"/>
                  </a:cubicBezTo>
                  <a:cubicBezTo>
                    <a:pt x="165" y="1183"/>
                    <a:pt x="191" y="1183"/>
                    <a:pt x="191" y="1183"/>
                  </a:cubicBezTo>
                  <a:lnTo>
                    <a:pt x="244" y="1183"/>
                  </a:lnTo>
                  <a:cubicBezTo>
                    <a:pt x="217" y="1019"/>
                    <a:pt x="165" y="881"/>
                    <a:pt x="165" y="822"/>
                  </a:cubicBezTo>
                  <a:cubicBezTo>
                    <a:pt x="138" y="796"/>
                    <a:pt x="138" y="769"/>
                    <a:pt x="138" y="769"/>
                  </a:cubicBezTo>
                  <a:cubicBezTo>
                    <a:pt x="138" y="329"/>
                    <a:pt x="217" y="138"/>
                    <a:pt x="303" y="33"/>
                  </a:cubicBezTo>
                  <a:cubicBezTo>
                    <a:pt x="303" y="0"/>
                    <a:pt x="276" y="0"/>
                    <a:pt x="24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8"/>
            <p:cNvSpPr/>
            <p:nvPr/>
          </p:nvSpPr>
          <p:spPr>
            <a:xfrm>
              <a:off x="5885453" y="1554066"/>
              <a:ext cx="59073" cy="120851"/>
            </a:xfrm>
            <a:custGeom>
              <a:rect b="b" l="l" r="r" t="t"/>
              <a:pathLst>
                <a:path extrusionOk="0" h="849" w="415">
                  <a:moveTo>
                    <a:pt x="415" y="0"/>
                  </a:moveTo>
                  <a:cubicBezTo>
                    <a:pt x="218" y="53"/>
                    <a:pt x="53" y="138"/>
                    <a:pt x="1" y="165"/>
                  </a:cubicBezTo>
                  <a:lnTo>
                    <a:pt x="1" y="276"/>
                  </a:lnTo>
                  <a:lnTo>
                    <a:pt x="1" y="355"/>
                  </a:lnTo>
                  <a:cubicBezTo>
                    <a:pt x="1" y="382"/>
                    <a:pt x="27" y="414"/>
                    <a:pt x="86" y="467"/>
                  </a:cubicBezTo>
                  <a:cubicBezTo>
                    <a:pt x="139" y="546"/>
                    <a:pt x="218" y="684"/>
                    <a:pt x="303" y="822"/>
                  </a:cubicBezTo>
                  <a:lnTo>
                    <a:pt x="303" y="848"/>
                  </a:lnTo>
                  <a:lnTo>
                    <a:pt x="415" y="848"/>
                  </a:lnTo>
                  <a:cubicBezTo>
                    <a:pt x="382" y="658"/>
                    <a:pt x="329" y="382"/>
                    <a:pt x="415" y="27"/>
                  </a:cubicBezTo>
                  <a:lnTo>
                    <a:pt x="41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8"/>
            <p:cNvSpPr/>
            <p:nvPr/>
          </p:nvSpPr>
          <p:spPr>
            <a:xfrm>
              <a:off x="5991215" y="1509370"/>
              <a:ext cx="315294" cy="305757"/>
            </a:xfrm>
            <a:custGeom>
              <a:rect b="b" l="l" r="r" t="t"/>
              <a:pathLst>
                <a:path extrusionOk="0" h="2148" w="2215">
                  <a:moveTo>
                    <a:pt x="434" y="203"/>
                  </a:moveTo>
                  <a:cubicBezTo>
                    <a:pt x="434" y="236"/>
                    <a:pt x="408" y="236"/>
                    <a:pt x="382" y="236"/>
                  </a:cubicBezTo>
                  <a:cubicBezTo>
                    <a:pt x="408" y="236"/>
                    <a:pt x="408" y="203"/>
                    <a:pt x="408" y="203"/>
                  </a:cubicBezTo>
                  <a:close/>
                  <a:moveTo>
                    <a:pt x="953" y="71"/>
                  </a:moveTo>
                  <a:cubicBezTo>
                    <a:pt x="1091" y="71"/>
                    <a:pt x="1177" y="124"/>
                    <a:pt x="1315" y="150"/>
                  </a:cubicBezTo>
                  <a:cubicBezTo>
                    <a:pt x="1367" y="203"/>
                    <a:pt x="1446" y="236"/>
                    <a:pt x="1532" y="262"/>
                  </a:cubicBezTo>
                  <a:cubicBezTo>
                    <a:pt x="1479" y="262"/>
                    <a:pt x="1446" y="236"/>
                    <a:pt x="1394" y="236"/>
                  </a:cubicBezTo>
                  <a:cubicBezTo>
                    <a:pt x="1367" y="203"/>
                    <a:pt x="1315" y="203"/>
                    <a:pt x="1282" y="203"/>
                  </a:cubicBezTo>
                  <a:lnTo>
                    <a:pt x="1256" y="176"/>
                  </a:lnTo>
                  <a:cubicBezTo>
                    <a:pt x="1203" y="176"/>
                    <a:pt x="1177" y="150"/>
                    <a:pt x="1118" y="150"/>
                  </a:cubicBezTo>
                  <a:cubicBezTo>
                    <a:pt x="1065" y="124"/>
                    <a:pt x="1012" y="124"/>
                    <a:pt x="953" y="124"/>
                  </a:cubicBezTo>
                  <a:cubicBezTo>
                    <a:pt x="927" y="124"/>
                    <a:pt x="874" y="124"/>
                    <a:pt x="848" y="150"/>
                  </a:cubicBezTo>
                  <a:lnTo>
                    <a:pt x="822" y="150"/>
                  </a:lnTo>
                  <a:lnTo>
                    <a:pt x="625" y="176"/>
                  </a:lnTo>
                  <a:cubicBezTo>
                    <a:pt x="602" y="176"/>
                    <a:pt x="561" y="196"/>
                    <a:pt x="496" y="201"/>
                  </a:cubicBezTo>
                  <a:lnTo>
                    <a:pt x="496" y="201"/>
                  </a:lnTo>
                  <a:cubicBezTo>
                    <a:pt x="547" y="175"/>
                    <a:pt x="573" y="150"/>
                    <a:pt x="625" y="150"/>
                  </a:cubicBezTo>
                  <a:cubicBezTo>
                    <a:pt x="684" y="124"/>
                    <a:pt x="736" y="124"/>
                    <a:pt x="789" y="98"/>
                  </a:cubicBezTo>
                  <a:cubicBezTo>
                    <a:pt x="822" y="98"/>
                    <a:pt x="848" y="98"/>
                    <a:pt x="874" y="71"/>
                  </a:cubicBezTo>
                  <a:close/>
                  <a:moveTo>
                    <a:pt x="898" y="1"/>
                  </a:moveTo>
                  <a:cubicBezTo>
                    <a:pt x="856" y="1"/>
                    <a:pt x="819" y="4"/>
                    <a:pt x="789" y="12"/>
                  </a:cubicBezTo>
                  <a:cubicBezTo>
                    <a:pt x="658" y="38"/>
                    <a:pt x="382" y="98"/>
                    <a:pt x="244" y="124"/>
                  </a:cubicBezTo>
                  <a:lnTo>
                    <a:pt x="191" y="150"/>
                  </a:lnTo>
                  <a:cubicBezTo>
                    <a:pt x="191" y="150"/>
                    <a:pt x="165" y="150"/>
                    <a:pt x="165" y="176"/>
                  </a:cubicBezTo>
                  <a:cubicBezTo>
                    <a:pt x="106" y="236"/>
                    <a:pt x="0" y="400"/>
                    <a:pt x="27" y="781"/>
                  </a:cubicBezTo>
                  <a:lnTo>
                    <a:pt x="27" y="807"/>
                  </a:lnTo>
                  <a:cubicBezTo>
                    <a:pt x="53" y="893"/>
                    <a:pt x="132" y="1083"/>
                    <a:pt x="132" y="1300"/>
                  </a:cubicBezTo>
                  <a:cubicBezTo>
                    <a:pt x="296" y="1412"/>
                    <a:pt x="460" y="1550"/>
                    <a:pt x="625" y="1681"/>
                  </a:cubicBezTo>
                  <a:cubicBezTo>
                    <a:pt x="848" y="1878"/>
                    <a:pt x="1065" y="2069"/>
                    <a:pt x="1315" y="2148"/>
                  </a:cubicBezTo>
                  <a:lnTo>
                    <a:pt x="1367" y="2148"/>
                  </a:lnTo>
                  <a:cubicBezTo>
                    <a:pt x="1479" y="2043"/>
                    <a:pt x="1505" y="1931"/>
                    <a:pt x="1532" y="1846"/>
                  </a:cubicBezTo>
                  <a:cubicBezTo>
                    <a:pt x="1558" y="1793"/>
                    <a:pt x="1558" y="1740"/>
                    <a:pt x="1610" y="1681"/>
                  </a:cubicBezTo>
                  <a:lnTo>
                    <a:pt x="1643" y="1655"/>
                  </a:lnTo>
                  <a:cubicBezTo>
                    <a:pt x="1670" y="1629"/>
                    <a:pt x="1696" y="1629"/>
                    <a:pt x="1748" y="1602"/>
                  </a:cubicBezTo>
                  <a:cubicBezTo>
                    <a:pt x="1834" y="1550"/>
                    <a:pt x="1998" y="1464"/>
                    <a:pt x="2077" y="1353"/>
                  </a:cubicBezTo>
                  <a:lnTo>
                    <a:pt x="2103" y="1326"/>
                  </a:lnTo>
                  <a:cubicBezTo>
                    <a:pt x="2189" y="1221"/>
                    <a:pt x="2215" y="1083"/>
                    <a:pt x="2189" y="972"/>
                  </a:cubicBezTo>
                  <a:lnTo>
                    <a:pt x="2162" y="972"/>
                  </a:lnTo>
                  <a:lnTo>
                    <a:pt x="2162" y="998"/>
                  </a:lnTo>
                  <a:cubicBezTo>
                    <a:pt x="2136" y="1024"/>
                    <a:pt x="2136" y="1057"/>
                    <a:pt x="2136" y="1083"/>
                  </a:cubicBezTo>
                  <a:cubicBezTo>
                    <a:pt x="2136" y="1136"/>
                    <a:pt x="2077" y="1221"/>
                    <a:pt x="2051" y="1274"/>
                  </a:cubicBezTo>
                  <a:cubicBezTo>
                    <a:pt x="1972" y="1326"/>
                    <a:pt x="1886" y="1386"/>
                    <a:pt x="1775" y="1412"/>
                  </a:cubicBezTo>
                  <a:cubicBezTo>
                    <a:pt x="1775" y="1386"/>
                    <a:pt x="1748" y="1221"/>
                    <a:pt x="1643" y="1024"/>
                  </a:cubicBezTo>
                  <a:lnTo>
                    <a:pt x="1643" y="1024"/>
                  </a:lnTo>
                  <a:cubicBezTo>
                    <a:pt x="1643" y="1024"/>
                    <a:pt x="1722" y="1438"/>
                    <a:pt x="1643" y="1550"/>
                  </a:cubicBezTo>
                  <a:cubicBezTo>
                    <a:pt x="1610" y="1550"/>
                    <a:pt x="1610" y="1576"/>
                    <a:pt x="1610" y="1576"/>
                  </a:cubicBezTo>
                  <a:cubicBezTo>
                    <a:pt x="1558" y="1576"/>
                    <a:pt x="1558" y="1602"/>
                    <a:pt x="1532" y="1629"/>
                  </a:cubicBezTo>
                  <a:cubicBezTo>
                    <a:pt x="1505" y="1655"/>
                    <a:pt x="1479" y="1681"/>
                    <a:pt x="1446" y="1767"/>
                  </a:cubicBezTo>
                  <a:cubicBezTo>
                    <a:pt x="1420" y="1846"/>
                    <a:pt x="1394" y="1931"/>
                    <a:pt x="1341" y="2069"/>
                  </a:cubicBezTo>
                  <a:cubicBezTo>
                    <a:pt x="1341" y="2043"/>
                    <a:pt x="1282" y="2043"/>
                    <a:pt x="1203" y="1984"/>
                  </a:cubicBezTo>
                  <a:cubicBezTo>
                    <a:pt x="1091" y="1905"/>
                    <a:pt x="625" y="1576"/>
                    <a:pt x="244" y="1274"/>
                  </a:cubicBezTo>
                  <a:cubicBezTo>
                    <a:pt x="244" y="1248"/>
                    <a:pt x="244" y="1083"/>
                    <a:pt x="165" y="860"/>
                  </a:cubicBezTo>
                  <a:cubicBezTo>
                    <a:pt x="165" y="860"/>
                    <a:pt x="132" y="807"/>
                    <a:pt x="106" y="669"/>
                  </a:cubicBezTo>
                  <a:cubicBezTo>
                    <a:pt x="106" y="669"/>
                    <a:pt x="79" y="617"/>
                    <a:pt x="106" y="590"/>
                  </a:cubicBezTo>
                  <a:lnTo>
                    <a:pt x="217" y="590"/>
                  </a:lnTo>
                  <a:cubicBezTo>
                    <a:pt x="217" y="617"/>
                    <a:pt x="296" y="781"/>
                    <a:pt x="598" y="807"/>
                  </a:cubicBezTo>
                  <a:lnTo>
                    <a:pt x="763" y="945"/>
                  </a:lnTo>
                  <a:lnTo>
                    <a:pt x="848" y="1057"/>
                  </a:lnTo>
                  <a:cubicBezTo>
                    <a:pt x="789" y="1083"/>
                    <a:pt x="598" y="1110"/>
                    <a:pt x="546" y="1136"/>
                  </a:cubicBezTo>
                  <a:lnTo>
                    <a:pt x="546" y="1162"/>
                  </a:lnTo>
                  <a:lnTo>
                    <a:pt x="1012" y="1162"/>
                  </a:lnTo>
                  <a:lnTo>
                    <a:pt x="1315" y="1655"/>
                  </a:lnTo>
                  <a:lnTo>
                    <a:pt x="953" y="807"/>
                  </a:lnTo>
                  <a:cubicBezTo>
                    <a:pt x="986" y="807"/>
                    <a:pt x="1091" y="781"/>
                    <a:pt x="1282" y="643"/>
                  </a:cubicBezTo>
                  <a:cubicBezTo>
                    <a:pt x="1315" y="728"/>
                    <a:pt x="1367" y="945"/>
                    <a:pt x="1367" y="1024"/>
                  </a:cubicBezTo>
                  <a:lnTo>
                    <a:pt x="1394" y="1024"/>
                  </a:lnTo>
                  <a:cubicBezTo>
                    <a:pt x="1394" y="919"/>
                    <a:pt x="1367" y="590"/>
                    <a:pt x="1394" y="531"/>
                  </a:cubicBezTo>
                  <a:cubicBezTo>
                    <a:pt x="1420" y="531"/>
                    <a:pt x="1446" y="531"/>
                    <a:pt x="1479" y="505"/>
                  </a:cubicBezTo>
                  <a:cubicBezTo>
                    <a:pt x="1558" y="505"/>
                    <a:pt x="1696" y="452"/>
                    <a:pt x="1748" y="400"/>
                  </a:cubicBezTo>
                  <a:cubicBezTo>
                    <a:pt x="1775" y="367"/>
                    <a:pt x="1807" y="314"/>
                    <a:pt x="1807" y="288"/>
                  </a:cubicBezTo>
                  <a:cubicBezTo>
                    <a:pt x="1748" y="236"/>
                    <a:pt x="1722" y="203"/>
                    <a:pt x="1670" y="176"/>
                  </a:cubicBezTo>
                  <a:cubicBezTo>
                    <a:pt x="1508" y="110"/>
                    <a:pt x="1130" y="1"/>
                    <a:pt x="89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8"/>
            <p:cNvSpPr/>
            <p:nvPr/>
          </p:nvSpPr>
          <p:spPr>
            <a:xfrm>
              <a:off x="5928583" y="1837902"/>
              <a:ext cx="268605" cy="242983"/>
            </a:xfrm>
            <a:custGeom>
              <a:rect b="b" l="l" r="r" t="t"/>
              <a:pathLst>
                <a:path extrusionOk="0" h="1707" w="1887">
                  <a:moveTo>
                    <a:pt x="1650" y="0"/>
                  </a:moveTo>
                  <a:cubicBezTo>
                    <a:pt x="1599" y="0"/>
                    <a:pt x="1554" y="4"/>
                    <a:pt x="1531" y="4"/>
                  </a:cubicBezTo>
                  <a:cubicBezTo>
                    <a:pt x="1012" y="30"/>
                    <a:pt x="769" y="228"/>
                    <a:pt x="684" y="333"/>
                  </a:cubicBezTo>
                  <a:cubicBezTo>
                    <a:pt x="631" y="392"/>
                    <a:pt x="605" y="444"/>
                    <a:pt x="605" y="444"/>
                  </a:cubicBezTo>
                  <a:lnTo>
                    <a:pt x="605" y="471"/>
                  </a:lnTo>
                  <a:cubicBezTo>
                    <a:pt x="79" y="1180"/>
                    <a:pt x="0" y="1542"/>
                    <a:pt x="26" y="1706"/>
                  </a:cubicBezTo>
                  <a:lnTo>
                    <a:pt x="53" y="1706"/>
                  </a:lnTo>
                  <a:cubicBezTo>
                    <a:pt x="112" y="1456"/>
                    <a:pt x="276" y="1180"/>
                    <a:pt x="519" y="911"/>
                  </a:cubicBezTo>
                  <a:cubicBezTo>
                    <a:pt x="546" y="885"/>
                    <a:pt x="572" y="852"/>
                    <a:pt x="605" y="826"/>
                  </a:cubicBezTo>
                  <a:cubicBezTo>
                    <a:pt x="631" y="799"/>
                    <a:pt x="657" y="799"/>
                    <a:pt x="684" y="773"/>
                  </a:cubicBezTo>
                  <a:cubicBezTo>
                    <a:pt x="710" y="720"/>
                    <a:pt x="769" y="661"/>
                    <a:pt x="795" y="609"/>
                  </a:cubicBezTo>
                  <a:cubicBezTo>
                    <a:pt x="848" y="556"/>
                    <a:pt x="900" y="471"/>
                    <a:pt x="960" y="418"/>
                  </a:cubicBezTo>
                  <a:cubicBezTo>
                    <a:pt x="1088" y="266"/>
                    <a:pt x="1261" y="113"/>
                    <a:pt x="1590" y="113"/>
                  </a:cubicBezTo>
                  <a:cubicBezTo>
                    <a:pt x="1616" y="113"/>
                    <a:pt x="1642" y="114"/>
                    <a:pt x="1669" y="116"/>
                  </a:cubicBezTo>
                  <a:cubicBezTo>
                    <a:pt x="1696" y="116"/>
                    <a:pt x="1781" y="90"/>
                    <a:pt x="1860" y="90"/>
                  </a:cubicBezTo>
                  <a:lnTo>
                    <a:pt x="1886" y="90"/>
                  </a:lnTo>
                  <a:cubicBezTo>
                    <a:pt x="1886" y="63"/>
                    <a:pt x="1860" y="63"/>
                    <a:pt x="1860" y="63"/>
                  </a:cubicBezTo>
                  <a:cubicBezTo>
                    <a:pt x="1827" y="10"/>
                    <a:pt x="1732" y="0"/>
                    <a:pt x="165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8"/>
            <p:cNvSpPr/>
            <p:nvPr/>
          </p:nvSpPr>
          <p:spPr>
            <a:xfrm>
              <a:off x="7608539" y="3183490"/>
              <a:ext cx="194586" cy="248961"/>
            </a:xfrm>
            <a:custGeom>
              <a:rect b="b" l="l" r="r" t="t"/>
              <a:pathLst>
                <a:path extrusionOk="0" h="1749" w="1367">
                  <a:moveTo>
                    <a:pt x="519" y="1"/>
                  </a:moveTo>
                  <a:cubicBezTo>
                    <a:pt x="519" y="27"/>
                    <a:pt x="493" y="27"/>
                    <a:pt x="519" y="27"/>
                  </a:cubicBezTo>
                  <a:cubicBezTo>
                    <a:pt x="545" y="106"/>
                    <a:pt x="631" y="165"/>
                    <a:pt x="683" y="217"/>
                  </a:cubicBezTo>
                  <a:cubicBezTo>
                    <a:pt x="710" y="244"/>
                    <a:pt x="762" y="270"/>
                    <a:pt x="795" y="303"/>
                  </a:cubicBezTo>
                  <a:cubicBezTo>
                    <a:pt x="795" y="303"/>
                    <a:pt x="821" y="329"/>
                    <a:pt x="821" y="355"/>
                  </a:cubicBezTo>
                  <a:cubicBezTo>
                    <a:pt x="821" y="355"/>
                    <a:pt x="821" y="382"/>
                    <a:pt x="848" y="382"/>
                  </a:cubicBezTo>
                  <a:lnTo>
                    <a:pt x="874" y="467"/>
                  </a:lnTo>
                  <a:lnTo>
                    <a:pt x="986" y="631"/>
                  </a:lnTo>
                  <a:lnTo>
                    <a:pt x="1038" y="737"/>
                  </a:lnTo>
                  <a:cubicBezTo>
                    <a:pt x="1065" y="822"/>
                    <a:pt x="1124" y="901"/>
                    <a:pt x="1150" y="986"/>
                  </a:cubicBezTo>
                  <a:lnTo>
                    <a:pt x="1176" y="1039"/>
                  </a:lnTo>
                  <a:cubicBezTo>
                    <a:pt x="1203" y="1065"/>
                    <a:pt x="1203" y="1124"/>
                    <a:pt x="1229" y="1177"/>
                  </a:cubicBezTo>
                  <a:cubicBezTo>
                    <a:pt x="1255" y="1203"/>
                    <a:pt x="1255" y="1229"/>
                    <a:pt x="1255" y="1256"/>
                  </a:cubicBezTo>
                  <a:lnTo>
                    <a:pt x="1255" y="1341"/>
                  </a:lnTo>
                  <a:cubicBezTo>
                    <a:pt x="1255" y="1394"/>
                    <a:pt x="1255" y="1479"/>
                    <a:pt x="1229" y="1532"/>
                  </a:cubicBezTo>
                  <a:cubicBezTo>
                    <a:pt x="1229" y="1558"/>
                    <a:pt x="1203" y="1584"/>
                    <a:pt x="1203" y="1617"/>
                  </a:cubicBezTo>
                  <a:cubicBezTo>
                    <a:pt x="1203" y="1617"/>
                    <a:pt x="1176" y="1617"/>
                    <a:pt x="1176" y="1643"/>
                  </a:cubicBezTo>
                  <a:lnTo>
                    <a:pt x="1150" y="1643"/>
                  </a:lnTo>
                  <a:cubicBezTo>
                    <a:pt x="1150" y="1670"/>
                    <a:pt x="1124" y="1670"/>
                    <a:pt x="1124" y="1670"/>
                  </a:cubicBezTo>
                  <a:lnTo>
                    <a:pt x="1065" y="1670"/>
                  </a:lnTo>
                  <a:cubicBezTo>
                    <a:pt x="1038" y="1670"/>
                    <a:pt x="1012" y="1643"/>
                    <a:pt x="986" y="1643"/>
                  </a:cubicBezTo>
                  <a:lnTo>
                    <a:pt x="795" y="1643"/>
                  </a:lnTo>
                  <a:cubicBezTo>
                    <a:pt x="631" y="1617"/>
                    <a:pt x="519" y="1617"/>
                    <a:pt x="381" y="1584"/>
                  </a:cubicBezTo>
                  <a:cubicBezTo>
                    <a:pt x="269" y="1558"/>
                    <a:pt x="138" y="1558"/>
                    <a:pt x="0" y="1532"/>
                  </a:cubicBezTo>
                  <a:lnTo>
                    <a:pt x="0" y="1532"/>
                  </a:lnTo>
                  <a:cubicBezTo>
                    <a:pt x="53" y="1558"/>
                    <a:pt x="138" y="1584"/>
                    <a:pt x="191" y="1584"/>
                  </a:cubicBezTo>
                  <a:cubicBezTo>
                    <a:pt x="243" y="1617"/>
                    <a:pt x="329" y="1617"/>
                    <a:pt x="381" y="1643"/>
                  </a:cubicBezTo>
                  <a:cubicBezTo>
                    <a:pt x="519" y="1670"/>
                    <a:pt x="657" y="1696"/>
                    <a:pt x="762" y="1696"/>
                  </a:cubicBezTo>
                  <a:cubicBezTo>
                    <a:pt x="821" y="1722"/>
                    <a:pt x="900" y="1722"/>
                    <a:pt x="959" y="1722"/>
                  </a:cubicBezTo>
                  <a:cubicBezTo>
                    <a:pt x="1012" y="1722"/>
                    <a:pt x="1038" y="1749"/>
                    <a:pt x="1065" y="1749"/>
                  </a:cubicBezTo>
                  <a:lnTo>
                    <a:pt x="1150" y="1749"/>
                  </a:lnTo>
                  <a:cubicBezTo>
                    <a:pt x="1176" y="1749"/>
                    <a:pt x="1176" y="1722"/>
                    <a:pt x="1176" y="1722"/>
                  </a:cubicBezTo>
                  <a:cubicBezTo>
                    <a:pt x="1203" y="1722"/>
                    <a:pt x="1229" y="1696"/>
                    <a:pt x="1255" y="1696"/>
                  </a:cubicBezTo>
                  <a:cubicBezTo>
                    <a:pt x="1255" y="1670"/>
                    <a:pt x="1255" y="1670"/>
                    <a:pt x="1288" y="1643"/>
                  </a:cubicBezTo>
                  <a:cubicBezTo>
                    <a:pt x="1288" y="1617"/>
                    <a:pt x="1314" y="1584"/>
                    <a:pt x="1314" y="1558"/>
                  </a:cubicBezTo>
                  <a:cubicBezTo>
                    <a:pt x="1341" y="1479"/>
                    <a:pt x="1341" y="1420"/>
                    <a:pt x="1367" y="1341"/>
                  </a:cubicBezTo>
                  <a:lnTo>
                    <a:pt x="1367" y="1229"/>
                  </a:lnTo>
                  <a:cubicBezTo>
                    <a:pt x="1341" y="1229"/>
                    <a:pt x="1341" y="1203"/>
                    <a:pt x="1341" y="1203"/>
                  </a:cubicBezTo>
                  <a:lnTo>
                    <a:pt x="1341" y="1177"/>
                  </a:lnTo>
                  <a:cubicBezTo>
                    <a:pt x="1341" y="1151"/>
                    <a:pt x="1314" y="1151"/>
                    <a:pt x="1314" y="1124"/>
                  </a:cubicBezTo>
                  <a:cubicBezTo>
                    <a:pt x="1288" y="1065"/>
                    <a:pt x="1255" y="1013"/>
                    <a:pt x="1229" y="960"/>
                  </a:cubicBezTo>
                  <a:cubicBezTo>
                    <a:pt x="1176" y="848"/>
                    <a:pt x="1091" y="710"/>
                    <a:pt x="1038" y="599"/>
                  </a:cubicBezTo>
                  <a:lnTo>
                    <a:pt x="1038" y="572"/>
                  </a:lnTo>
                  <a:cubicBezTo>
                    <a:pt x="1012" y="520"/>
                    <a:pt x="959" y="493"/>
                    <a:pt x="927" y="434"/>
                  </a:cubicBezTo>
                  <a:lnTo>
                    <a:pt x="900" y="355"/>
                  </a:lnTo>
                  <a:lnTo>
                    <a:pt x="874" y="303"/>
                  </a:lnTo>
                  <a:lnTo>
                    <a:pt x="848" y="270"/>
                  </a:lnTo>
                  <a:lnTo>
                    <a:pt x="821" y="270"/>
                  </a:lnTo>
                  <a:cubicBezTo>
                    <a:pt x="795" y="217"/>
                    <a:pt x="762" y="191"/>
                    <a:pt x="710" y="191"/>
                  </a:cubicBezTo>
                  <a:cubicBezTo>
                    <a:pt x="710" y="165"/>
                    <a:pt x="683" y="165"/>
                    <a:pt x="657" y="139"/>
                  </a:cubicBezTo>
                  <a:cubicBezTo>
                    <a:pt x="598" y="106"/>
                    <a:pt x="572" y="53"/>
                    <a:pt x="51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8"/>
            <p:cNvSpPr/>
            <p:nvPr/>
          </p:nvSpPr>
          <p:spPr>
            <a:xfrm>
              <a:off x="5948227" y="1873346"/>
              <a:ext cx="268605" cy="261772"/>
            </a:xfrm>
            <a:custGeom>
              <a:rect b="b" l="l" r="r" t="t"/>
              <a:pathLst>
                <a:path extrusionOk="0" h="1839" w="1887">
                  <a:moveTo>
                    <a:pt x="1728" y="1"/>
                  </a:moveTo>
                  <a:cubicBezTo>
                    <a:pt x="1661" y="1"/>
                    <a:pt x="1592" y="16"/>
                    <a:pt x="1558" y="31"/>
                  </a:cubicBezTo>
                  <a:lnTo>
                    <a:pt x="1531" y="31"/>
                  </a:lnTo>
                  <a:cubicBezTo>
                    <a:pt x="1506" y="29"/>
                    <a:pt x="1481" y="28"/>
                    <a:pt x="1458" y="28"/>
                  </a:cubicBezTo>
                  <a:cubicBezTo>
                    <a:pt x="1201" y="28"/>
                    <a:pt x="1053" y="152"/>
                    <a:pt x="927" y="248"/>
                  </a:cubicBezTo>
                  <a:cubicBezTo>
                    <a:pt x="874" y="333"/>
                    <a:pt x="822" y="386"/>
                    <a:pt x="795" y="471"/>
                  </a:cubicBezTo>
                  <a:cubicBezTo>
                    <a:pt x="736" y="524"/>
                    <a:pt x="710" y="577"/>
                    <a:pt x="657" y="636"/>
                  </a:cubicBezTo>
                  <a:cubicBezTo>
                    <a:pt x="631" y="662"/>
                    <a:pt x="598" y="688"/>
                    <a:pt x="572" y="688"/>
                  </a:cubicBezTo>
                  <a:cubicBezTo>
                    <a:pt x="546" y="715"/>
                    <a:pt x="519" y="741"/>
                    <a:pt x="493" y="767"/>
                  </a:cubicBezTo>
                  <a:cubicBezTo>
                    <a:pt x="79" y="1234"/>
                    <a:pt x="0" y="1589"/>
                    <a:pt x="79" y="1786"/>
                  </a:cubicBezTo>
                  <a:lnTo>
                    <a:pt x="105" y="1812"/>
                  </a:lnTo>
                  <a:cubicBezTo>
                    <a:pt x="105" y="1838"/>
                    <a:pt x="138" y="1838"/>
                    <a:pt x="138" y="1838"/>
                  </a:cubicBezTo>
                  <a:lnTo>
                    <a:pt x="138" y="1812"/>
                  </a:lnTo>
                  <a:cubicBezTo>
                    <a:pt x="138" y="1536"/>
                    <a:pt x="329" y="1181"/>
                    <a:pt x="684" y="767"/>
                  </a:cubicBezTo>
                  <a:cubicBezTo>
                    <a:pt x="710" y="741"/>
                    <a:pt x="736" y="636"/>
                    <a:pt x="848" y="524"/>
                  </a:cubicBezTo>
                  <a:cubicBezTo>
                    <a:pt x="986" y="360"/>
                    <a:pt x="1288" y="169"/>
                    <a:pt x="1722" y="110"/>
                  </a:cubicBezTo>
                  <a:cubicBezTo>
                    <a:pt x="1748" y="110"/>
                    <a:pt x="1807" y="110"/>
                    <a:pt x="1886" y="84"/>
                  </a:cubicBezTo>
                  <a:cubicBezTo>
                    <a:pt x="1886" y="57"/>
                    <a:pt x="1886" y="57"/>
                    <a:pt x="1860" y="31"/>
                  </a:cubicBezTo>
                  <a:cubicBezTo>
                    <a:pt x="1826" y="9"/>
                    <a:pt x="1778" y="1"/>
                    <a:pt x="172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8"/>
            <p:cNvSpPr/>
            <p:nvPr/>
          </p:nvSpPr>
          <p:spPr>
            <a:xfrm>
              <a:off x="6014560" y="1780395"/>
              <a:ext cx="61920" cy="85265"/>
            </a:xfrm>
            <a:custGeom>
              <a:rect b="b" l="l" r="r" t="t"/>
              <a:pathLst>
                <a:path extrusionOk="0" h="599" w="435">
                  <a:moveTo>
                    <a:pt x="27" y="1"/>
                  </a:moveTo>
                  <a:cubicBezTo>
                    <a:pt x="1" y="165"/>
                    <a:pt x="1" y="382"/>
                    <a:pt x="1" y="546"/>
                  </a:cubicBezTo>
                  <a:lnTo>
                    <a:pt x="1" y="572"/>
                  </a:lnTo>
                  <a:lnTo>
                    <a:pt x="1" y="599"/>
                  </a:lnTo>
                  <a:cubicBezTo>
                    <a:pt x="106" y="494"/>
                    <a:pt x="244" y="408"/>
                    <a:pt x="434" y="356"/>
                  </a:cubicBezTo>
                  <a:lnTo>
                    <a:pt x="434" y="329"/>
                  </a:lnTo>
                  <a:cubicBezTo>
                    <a:pt x="329" y="270"/>
                    <a:pt x="218" y="165"/>
                    <a:pt x="165" y="106"/>
                  </a:cubicBezTo>
                  <a:cubicBezTo>
                    <a:pt x="132" y="80"/>
                    <a:pt x="80" y="53"/>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8"/>
            <p:cNvSpPr/>
            <p:nvPr/>
          </p:nvSpPr>
          <p:spPr>
            <a:xfrm>
              <a:off x="5951928" y="1739542"/>
              <a:ext cx="43131" cy="181348"/>
            </a:xfrm>
            <a:custGeom>
              <a:rect b="b" l="l" r="r" t="t"/>
              <a:pathLst>
                <a:path extrusionOk="0" h="1274" w="303">
                  <a:moveTo>
                    <a:pt x="20" y="0"/>
                  </a:moveTo>
                  <a:cubicBezTo>
                    <a:pt x="12" y="0"/>
                    <a:pt x="0" y="12"/>
                    <a:pt x="0" y="12"/>
                  </a:cubicBezTo>
                  <a:cubicBezTo>
                    <a:pt x="112" y="288"/>
                    <a:pt x="112" y="590"/>
                    <a:pt x="112" y="807"/>
                  </a:cubicBezTo>
                  <a:cubicBezTo>
                    <a:pt x="112" y="971"/>
                    <a:pt x="112" y="1135"/>
                    <a:pt x="138" y="1273"/>
                  </a:cubicBezTo>
                  <a:lnTo>
                    <a:pt x="165" y="1273"/>
                  </a:lnTo>
                  <a:cubicBezTo>
                    <a:pt x="191" y="1214"/>
                    <a:pt x="217" y="1162"/>
                    <a:pt x="244" y="1109"/>
                  </a:cubicBezTo>
                  <a:cubicBezTo>
                    <a:pt x="276" y="1083"/>
                    <a:pt x="276" y="945"/>
                    <a:pt x="276" y="833"/>
                  </a:cubicBezTo>
                  <a:cubicBezTo>
                    <a:pt x="276" y="616"/>
                    <a:pt x="276" y="367"/>
                    <a:pt x="303" y="176"/>
                  </a:cubicBezTo>
                  <a:cubicBezTo>
                    <a:pt x="191" y="97"/>
                    <a:pt x="112" y="38"/>
                    <a:pt x="27" y="12"/>
                  </a:cubicBezTo>
                  <a:cubicBezTo>
                    <a:pt x="27" y="3"/>
                    <a:pt x="24" y="0"/>
                    <a:pt x="2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8"/>
            <p:cNvSpPr/>
            <p:nvPr/>
          </p:nvSpPr>
          <p:spPr>
            <a:xfrm>
              <a:off x="5741400" y="1608300"/>
              <a:ext cx="124552" cy="75016"/>
            </a:xfrm>
            <a:custGeom>
              <a:rect b="b" l="l" r="r" t="t"/>
              <a:pathLst>
                <a:path extrusionOk="0" h="527" w="875">
                  <a:moveTo>
                    <a:pt x="658" y="1"/>
                  </a:moveTo>
                  <a:cubicBezTo>
                    <a:pt x="441" y="139"/>
                    <a:pt x="244" y="303"/>
                    <a:pt x="80" y="441"/>
                  </a:cubicBezTo>
                  <a:cubicBezTo>
                    <a:pt x="53" y="467"/>
                    <a:pt x="1" y="526"/>
                    <a:pt x="1" y="526"/>
                  </a:cubicBezTo>
                  <a:lnTo>
                    <a:pt x="27" y="526"/>
                  </a:lnTo>
                  <a:cubicBezTo>
                    <a:pt x="88" y="503"/>
                    <a:pt x="173" y="483"/>
                    <a:pt x="276" y="483"/>
                  </a:cubicBezTo>
                  <a:cubicBezTo>
                    <a:pt x="317" y="483"/>
                    <a:pt x="361" y="486"/>
                    <a:pt x="408" y="493"/>
                  </a:cubicBezTo>
                  <a:cubicBezTo>
                    <a:pt x="442" y="503"/>
                    <a:pt x="478" y="507"/>
                    <a:pt x="515" y="507"/>
                  </a:cubicBezTo>
                  <a:cubicBezTo>
                    <a:pt x="603" y="507"/>
                    <a:pt x="699" y="486"/>
                    <a:pt x="796" y="467"/>
                  </a:cubicBezTo>
                  <a:lnTo>
                    <a:pt x="875" y="467"/>
                  </a:lnTo>
                  <a:cubicBezTo>
                    <a:pt x="822" y="362"/>
                    <a:pt x="737" y="224"/>
                    <a:pt x="68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8"/>
            <p:cNvSpPr/>
            <p:nvPr/>
          </p:nvSpPr>
          <p:spPr>
            <a:xfrm>
              <a:off x="5647879" y="1691714"/>
              <a:ext cx="483831" cy="129249"/>
            </a:xfrm>
            <a:custGeom>
              <a:rect b="b" l="l" r="r" t="t"/>
              <a:pathLst>
                <a:path extrusionOk="0" h="908" w="3399">
                  <a:moveTo>
                    <a:pt x="119" y="0"/>
                  </a:moveTo>
                  <a:cubicBezTo>
                    <a:pt x="71" y="0"/>
                    <a:pt x="31" y="15"/>
                    <a:pt x="1" y="45"/>
                  </a:cubicBezTo>
                  <a:cubicBezTo>
                    <a:pt x="1" y="72"/>
                    <a:pt x="80" y="131"/>
                    <a:pt x="139" y="157"/>
                  </a:cubicBezTo>
                  <a:cubicBezTo>
                    <a:pt x="165" y="166"/>
                    <a:pt x="268" y="169"/>
                    <a:pt x="398" y="169"/>
                  </a:cubicBezTo>
                  <a:cubicBezTo>
                    <a:pt x="657" y="169"/>
                    <a:pt x="1024" y="157"/>
                    <a:pt x="1098" y="157"/>
                  </a:cubicBezTo>
                  <a:cubicBezTo>
                    <a:pt x="1131" y="141"/>
                    <a:pt x="1454" y="101"/>
                    <a:pt x="1745" y="101"/>
                  </a:cubicBezTo>
                  <a:cubicBezTo>
                    <a:pt x="1919" y="101"/>
                    <a:pt x="2081" y="115"/>
                    <a:pt x="2163" y="157"/>
                  </a:cubicBezTo>
                  <a:cubicBezTo>
                    <a:pt x="2353" y="269"/>
                    <a:pt x="2741" y="512"/>
                    <a:pt x="2846" y="624"/>
                  </a:cubicBezTo>
                  <a:cubicBezTo>
                    <a:pt x="2932" y="703"/>
                    <a:pt x="3175" y="867"/>
                    <a:pt x="3201" y="893"/>
                  </a:cubicBezTo>
                  <a:cubicBezTo>
                    <a:pt x="3223" y="893"/>
                    <a:pt x="3230" y="908"/>
                    <a:pt x="3233" y="908"/>
                  </a:cubicBezTo>
                  <a:cubicBezTo>
                    <a:pt x="3234" y="908"/>
                    <a:pt x="3234" y="904"/>
                    <a:pt x="3234" y="893"/>
                  </a:cubicBezTo>
                  <a:lnTo>
                    <a:pt x="3398" y="893"/>
                  </a:lnTo>
                  <a:lnTo>
                    <a:pt x="3398" y="867"/>
                  </a:lnTo>
                  <a:cubicBezTo>
                    <a:pt x="3234" y="762"/>
                    <a:pt x="3070" y="650"/>
                    <a:pt x="2932" y="512"/>
                  </a:cubicBezTo>
                  <a:cubicBezTo>
                    <a:pt x="2708" y="321"/>
                    <a:pt x="2491" y="157"/>
                    <a:pt x="2301" y="72"/>
                  </a:cubicBezTo>
                  <a:cubicBezTo>
                    <a:pt x="2163" y="32"/>
                    <a:pt x="2018" y="19"/>
                    <a:pt x="1878" y="19"/>
                  </a:cubicBezTo>
                  <a:cubicBezTo>
                    <a:pt x="1737" y="19"/>
                    <a:pt x="1601" y="32"/>
                    <a:pt x="1479" y="45"/>
                  </a:cubicBezTo>
                  <a:cubicBezTo>
                    <a:pt x="1315" y="72"/>
                    <a:pt x="1177" y="72"/>
                    <a:pt x="1039" y="72"/>
                  </a:cubicBezTo>
                  <a:cubicBezTo>
                    <a:pt x="1000" y="64"/>
                    <a:pt x="963" y="61"/>
                    <a:pt x="928" y="61"/>
                  </a:cubicBezTo>
                  <a:cubicBezTo>
                    <a:pt x="843" y="61"/>
                    <a:pt x="771" y="81"/>
                    <a:pt x="710" y="105"/>
                  </a:cubicBezTo>
                  <a:cubicBezTo>
                    <a:pt x="658" y="118"/>
                    <a:pt x="604" y="124"/>
                    <a:pt x="552" y="124"/>
                  </a:cubicBezTo>
                  <a:cubicBezTo>
                    <a:pt x="500" y="124"/>
                    <a:pt x="451" y="118"/>
                    <a:pt x="408" y="105"/>
                  </a:cubicBezTo>
                  <a:cubicBezTo>
                    <a:pt x="292" y="36"/>
                    <a:pt x="195" y="0"/>
                    <a:pt x="1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8"/>
            <p:cNvSpPr/>
            <p:nvPr/>
          </p:nvSpPr>
          <p:spPr>
            <a:xfrm>
              <a:off x="5901396" y="1729862"/>
              <a:ext cx="54376" cy="248961"/>
            </a:xfrm>
            <a:custGeom>
              <a:rect b="b" l="l" r="r" t="t"/>
              <a:pathLst>
                <a:path extrusionOk="0" h="1749" w="382">
                  <a:moveTo>
                    <a:pt x="1" y="1"/>
                  </a:moveTo>
                  <a:lnTo>
                    <a:pt x="1" y="27"/>
                  </a:lnTo>
                  <a:cubicBezTo>
                    <a:pt x="165" y="356"/>
                    <a:pt x="191" y="763"/>
                    <a:pt x="191" y="1151"/>
                  </a:cubicBezTo>
                  <a:cubicBezTo>
                    <a:pt x="191" y="1368"/>
                    <a:pt x="217" y="1585"/>
                    <a:pt x="244" y="1749"/>
                  </a:cubicBezTo>
                  <a:lnTo>
                    <a:pt x="270" y="1749"/>
                  </a:lnTo>
                  <a:cubicBezTo>
                    <a:pt x="303" y="1670"/>
                    <a:pt x="329" y="1611"/>
                    <a:pt x="382" y="1532"/>
                  </a:cubicBezTo>
                  <a:lnTo>
                    <a:pt x="382" y="1506"/>
                  </a:lnTo>
                  <a:cubicBezTo>
                    <a:pt x="303" y="1315"/>
                    <a:pt x="303" y="1118"/>
                    <a:pt x="303" y="875"/>
                  </a:cubicBezTo>
                  <a:cubicBezTo>
                    <a:pt x="329" y="599"/>
                    <a:pt x="329" y="297"/>
                    <a:pt x="165" y="27"/>
                  </a:cubicBezTo>
                  <a:cubicBezTo>
                    <a:pt x="165" y="1"/>
                    <a:pt x="139" y="1"/>
                    <a:pt x="13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8"/>
            <p:cNvSpPr/>
            <p:nvPr/>
          </p:nvSpPr>
          <p:spPr>
            <a:xfrm>
              <a:off x="5729300" y="1721464"/>
              <a:ext cx="152594" cy="16085"/>
            </a:xfrm>
            <a:custGeom>
              <a:rect b="b" l="l" r="r" t="t"/>
              <a:pathLst>
                <a:path extrusionOk="0" h="113" w="1072">
                  <a:moveTo>
                    <a:pt x="743" y="1"/>
                  </a:moveTo>
                  <a:lnTo>
                    <a:pt x="552" y="27"/>
                  </a:lnTo>
                  <a:lnTo>
                    <a:pt x="362" y="60"/>
                  </a:lnTo>
                  <a:lnTo>
                    <a:pt x="276" y="60"/>
                  </a:lnTo>
                  <a:cubicBezTo>
                    <a:pt x="250" y="60"/>
                    <a:pt x="198" y="86"/>
                    <a:pt x="165" y="86"/>
                  </a:cubicBezTo>
                  <a:lnTo>
                    <a:pt x="0" y="86"/>
                  </a:lnTo>
                  <a:lnTo>
                    <a:pt x="0" y="112"/>
                  </a:lnTo>
                  <a:lnTo>
                    <a:pt x="362" y="112"/>
                  </a:lnTo>
                  <a:lnTo>
                    <a:pt x="552" y="86"/>
                  </a:lnTo>
                  <a:lnTo>
                    <a:pt x="743" y="60"/>
                  </a:lnTo>
                  <a:lnTo>
                    <a:pt x="1072" y="60"/>
                  </a:lnTo>
                  <a:lnTo>
                    <a:pt x="1019" y="27"/>
                  </a:lnTo>
                  <a:cubicBezTo>
                    <a:pt x="986" y="27"/>
                    <a:pt x="934" y="1"/>
                    <a:pt x="90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8"/>
            <p:cNvSpPr/>
            <p:nvPr/>
          </p:nvSpPr>
          <p:spPr>
            <a:xfrm>
              <a:off x="6014560" y="1944803"/>
              <a:ext cx="241559" cy="267893"/>
            </a:xfrm>
            <a:custGeom>
              <a:rect b="b" l="l" r="r" t="t"/>
              <a:pathLst>
                <a:path extrusionOk="0" h="1882" w="1697">
                  <a:moveTo>
                    <a:pt x="1597" y="1"/>
                  </a:moveTo>
                  <a:cubicBezTo>
                    <a:pt x="1517" y="1"/>
                    <a:pt x="1393" y="44"/>
                    <a:pt x="1256" y="101"/>
                  </a:cubicBezTo>
                  <a:cubicBezTo>
                    <a:pt x="1230" y="101"/>
                    <a:pt x="1177" y="134"/>
                    <a:pt x="1151" y="134"/>
                  </a:cubicBezTo>
                  <a:cubicBezTo>
                    <a:pt x="954" y="186"/>
                    <a:pt x="599" y="462"/>
                    <a:pt x="434" y="653"/>
                  </a:cubicBezTo>
                  <a:cubicBezTo>
                    <a:pt x="382" y="705"/>
                    <a:pt x="356" y="758"/>
                    <a:pt x="356" y="791"/>
                  </a:cubicBezTo>
                  <a:lnTo>
                    <a:pt x="329" y="817"/>
                  </a:lnTo>
                  <a:cubicBezTo>
                    <a:pt x="244" y="981"/>
                    <a:pt x="1" y="1448"/>
                    <a:pt x="132" y="1717"/>
                  </a:cubicBezTo>
                  <a:cubicBezTo>
                    <a:pt x="191" y="1855"/>
                    <a:pt x="270" y="1882"/>
                    <a:pt x="356" y="1882"/>
                  </a:cubicBezTo>
                  <a:lnTo>
                    <a:pt x="356" y="1855"/>
                  </a:lnTo>
                  <a:cubicBezTo>
                    <a:pt x="244" y="1717"/>
                    <a:pt x="191" y="1612"/>
                    <a:pt x="191" y="1474"/>
                  </a:cubicBezTo>
                  <a:cubicBezTo>
                    <a:pt x="191" y="1251"/>
                    <a:pt x="296" y="1060"/>
                    <a:pt x="382" y="1008"/>
                  </a:cubicBezTo>
                  <a:cubicBezTo>
                    <a:pt x="434" y="922"/>
                    <a:pt x="520" y="843"/>
                    <a:pt x="572" y="791"/>
                  </a:cubicBezTo>
                  <a:cubicBezTo>
                    <a:pt x="1065" y="213"/>
                    <a:pt x="1479" y="160"/>
                    <a:pt x="1670" y="160"/>
                  </a:cubicBezTo>
                  <a:lnTo>
                    <a:pt x="1696" y="160"/>
                  </a:lnTo>
                  <a:lnTo>
                    <a:pt x="1696" y="134"/>
                  </a:lnTo>
                  <a:cubicBezTo>
                    <a:pt x="1696" y="75"/>
                    <a:pt x="1696" y="48"/>
                    <a:pt x="1670" y="22"/>
                  </a:cubicBezTo>
                  <a:cubicBezTo>
                    <a:pt x="1653" y="7"/>
                    <a:pt x="1629" y="1"/>
                    <a:pt x="159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8"/>
            <p:cNvSpPr/>
            <p:nvPr/>
          </p:nvSpPr>
          <p:spPr>
            <a:xfrm>
              <a:off x="7109051" y="3035878"/>
              <a:ext cx="456500" cy="349742"/>
            </a:xfrm>
            <a:custGeom>
              <a:rect b="b" l="l" r="r" t="t"/>
              <a:pathLst>
                <a:path extrusionOk="0" h="2457" w="3207">
                  <a:moveTo>
                    <a:pt x="4" y="1"/>
                  </a:moveTo>
                  <a:cubicBezTo>
                    <a:pt x="0" y="1"/>
                    <a:pt x="0" y="9"/>
                    <a:pt x="0" y="26"/>
                  </a:cubicBezTo>
                  <a:cubicBezTo>
                    <a:pt x="197" y="157"/>
                    <a:pt x="388" y="321"/>
                    <a:pt x="578" y="459"/>
                  </a:cubicBezTo>
                  <a:cubicBezTo>
                    <a:pt x="657" y="518"/>
                    <a:pt x="743" y="571"/>
                    <a:pt x="821" y="624"/>
                  </a:cubicBezTo>
                  <a:cubicBezTo>
                    <a:pt x="854" y="683"/>
                    <a:pt x="933" y="735"/>
                    <a:pt x="1019" y="788"/>
                  </a:cubicBezTo>
                  <a:cubicBezTo>
                    <a:pt x="1071" y="847"/>
                    <a:pt x="1124" y="900"/>
                    <a:pt x="1209" y="952"/>
                  </a:cubicBezTo>
                  <a:lnTo>
                    <a:pt x="1590" y="1254"/>
                  </a:lnTo>
                  <a:lnTo>
                    <a:pt x="1971" y="1583"/>
                  </a:lnTo>
                  <a:lnTo>
                    <a:pt x="2359" y="1912"/>
                  </a:lnTo>
                  <a:cubicBezTo>
                    <a:pt x="2412" y="1964"/>
                    <a:pt x="2464" y="2023"/>
                    <a:pt x="2550" y="2076"/>
                  </a:cubicBezTo>
                  <a:cubicBezTo>
                    <a:pt x="2602" y="2128"/>
                    <a:pt x="2661" y="2188"/>
                    <a:pt x="2740" y="2240"/>
                  </a:cubicBezTo>
                  <a:cubicBezTo>
                    <a:pt x="2905" y="2352"/>
                    <a:pt x="3042" y="2431"/>
                    <a:pt x="3180" y="2457"/>
                  </a:cubicBezTo>
                  <a:lnTo>
                    <a:pt x="3207" y="2457"/>
                  </a:lnTo>
                  <a:lnTo>
                    <a:pt x="3207" y="2431"/>
                  </a:lnTo>
                  <a:cubicBezTo>
                    <a:pt x="3069" y="2378"/>
                    <a:pt x="2931" y="2293"/>
                    <a:pt x="2793" y="2188"/>
                  </a:cubicBezTo>
                  <a:cubicBezTo>
                    <a:pt x="2714" y="2102"/>
                    <a:pt x="2661" y="2050"/>
                    <a:pt x="2602" y="1997"/>
                  </a:cubicBezTo>
                  <a:cubicBezTo>
                    <a:pt x="2550" y="1964"/>
                    <a:pt x="2497" y="1912"/>
                    <a:pt x="2464" y="1859"/>
                  </a:cubicBezTo>
                  <a:lnTo>
                    <a:pt x="2412" y="1833"/>
                  </a:lnTo>
                  <a:cubicBezTo>
                    <a:pt x="2195" y="1636"/>
                    <a:pt x="1971" y="1419"/>
                    <a:pt x="1676" y="1176"/>
                  </a:cubicBezTo>
                  <a:cubicBezTo>
                    <a:pt x="1538" y="1064"/>
                    <a:pt x="1400" y="952"/>
                    <a:pt x="1262" y="847"/>
                  </a:cubicBezTo>
                  <a:cubicBezTo>
                    <a:pt x="1209" y="788"/>
                    <a:pt x="1150" y="735"/>
                    <a:pt x="1071" y="683"/>
                  </a:cubicBezTo>
                  <a:cubicBezTo>
                    <a:pt x="1045" y="683"/>
                    <a:pt x="1019" y="650"/>
                    <a:pt x="986" y="624"/>
                  </a:cubicBezTo>
                  <a:lnTo>
                    <a:pt x="881" y="545"/>
                  </a:lnTo>
                  <a:cubicBezTo>
                    <a:pt x="578" y="354"/>
                    <a:pt x="302" y="157"/>
                    <a:pt x="33" y="26"/>
                  </a:cubicBezTo>
                  <a:cubicBezTo>
                    <a:pt x="16" y="9"/>
                    <a:pt x="8" y="1"/>
                    <a:pt x="4"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8"/>
            <p:cNvSpPr/>
            <p:nvPr/>
          </p:nvSpPr>
          <p:spPr>
            <a:xfrm>
              <a:off x="5986518" y="1909502"/>
              <a:ext cx="257360" cy="260207"/>
            </a:xfrm>
            <a:custGeom>
              <a:rect b="b" l="l" r="r" t="t"/>
              <a:pathLst>
                <a:path extrusionOk="0" h="1828" w="1808">
                  <a:moveTo>
                    <a:pt x="1666" y="1"/>
                  </a:moveTo>
                  <a:cubicBezTo>
                    <a:pt x="1612" y="1"/>
                    <a:pt x="1551" y="7"/>
                    <a:pt x="1512" y="20"/>
                  </a:cubicBezTo>
                  <a:lnTo>
                    <a:pt x="1479" y="20"/>
                  </a:lnTo>
                  <a:cubicBezTo>
                    <a:pt x="1072" y="53"/>
                    <a:pt x="822" y="244"/>
                    <a:pt x="691" y="382"/>
                  </a:cubicBezTo>
                  <a:cubicBezTo>
                    <a:pt x="605" y="487"/>
                    <a:pt x="553" y="572"/>
                    <a:pt x="553" y="599"/>
                  </a:cubicBezTo>
                  <a:cubicBezTo>
                    <a:pt x="1" y="1229"/>
                    <a:pt x="1" y="1558"/>
                    <a:pt x="33" y="1696"/>
                  </a:cubicBezTo>
                  <a:cubicBezTo>
                    <a:pt x="60" y="1749"/>
                    <a:pt x="86" y="1801"/>
                    <a:pt x="112" y="1827"/>
                  </a:cubicBezTo>
                  <a:lnTo>
                    <a:pt x="139" y="1827"/>
                  </a:lnTo>
                  <a:cubicBezTo>
                    <a:pt x="112" y="1499"/>
                    <a:pt x="303" y="1144"/>
                    <a:pt x="388" y="980"/>
                  </a:cubicBezTo>
                  <a:lnTo>
                    <a:pt x="388" y="953"/>
                  </a:lnTo>
                  <a:cubicBezTo>
                    <a:pt x="415" y="927"/>
                    <a:pt x="441" y="875"/>
                    <a:pt x="493" y="815"/>
                  </a:cubicBezTo>
                  <a:cubicBezTo>
                    <a:pt x="717" y="599"/>
                    <a:pt x="1072" y="296"/>
                    <a:pt x="1289" y="244"/>
                  </a:cubicBezTo>
                  <a:cubicBezTo>
                    <a:pt x="1315" y="217"/>
                    <a:pt x="1374" y="217"/>
                    <a:pt x="1400" y="185"/>
                  </a:cubicBezTo>
                  <a:cubicBezTo>
                    <a:pt x="1538" y="158"/>
                    <a:pt x="1676" y="106"/>
                    <a:pt x="1781" y="106"/>
                  </a:cubicBezTo>
                  <a:lnTo>
                    <a:pt x="1808" y="106"/>
                  </a:lnTo>
                  <a:lnTo>
                    <a:pt x="1808" y="79"/>
                  </a:lnTo>
                  <a:cubicBezTo>
                    <a:pt x="1808" y="53"/>
                    <a:pt x="1808" y="53"/>
                    <a:pt x="1781" y="20"/>
                  </a:cubicBezTo>
                  <a:cubicBezTo>
                    <a:pt x="1768" y="7"/>
                    <a:pt x="1721" y="1"/>
                    <a:pt x="166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8"/>
            <p:cNvSpPr/>
            <p:nvPr/>
          </p:nvSpPr>
          <p:spPr>
            <a:xfrm>
              <a:off x="6158613" y="2248141"/>
              <a:ext cx="405114" cy="311593"/>
            </a:xfrm>
            <a:custGeom>
              <a:rect b="b" l="l" r="r" t="t"/>
              <a:pathLst>
                <a:path extrusionOk="0" h="2189" w="2846">
                  <a:moveTo>
                    <a:pt x="27" y="0"/>
                  </a:moveTo>
                  <a:cubicBezTo>
                    <a:pt x="1" y="0"/>
                    <a:pt x="1" y="27"/>
                    <a:pt x="27" y="27"/>
                  </a:cubicBezTo>
                  <a:cubicBezTo>
                    <a:pt x="165" y="105"/>
                    <a:pt x="270" y="165"/>
                    <a:pt x="408" y="243"/>
                  </a:cubicBezTo>
                  <a:cubicBezTo>
                    <a:pt x="467" y="270"/>
                    <a:pt x="546" y="303"/>
                    <a:pt x="599" y="329"/>
                  </a:cubicBezTo>
                  <a:cubicBezTo>
                    <a:pt x="658" y="355"/>
                    <a:pt x="684" y="381"/>
                    <a:pt x="710" y="381"/>
                  </a:cubicBezTo>
                  <a:cubicBezTo>
                    <a:pt x="737" y="408"/>
                    <a:pt x="763" y="408"/>
                    <a:pt x="796" y="434"/>
                  </a:cubicBezTo>
                  <a:cubicBezTo>
                    <a:pt x="927" y="519"/>
                    <a:pt x="1039" y="598"/>
                    <a:pt x="1151" y="710"/>
                  </a:cubicBezTo>
                  <a:cubicBezTo>
                    <a:pt x="1203" y="736"/>
                    <a:pt x="1256" y="795"/>
                    <a:pt x="1315" y="848"/>
                  </a:cubicBezTo>
                  <a:lnTo>
                    <a:pt x="1479" y="1012"/>
                  </a:lnTo>
                  <a:cubicBezTo>
                    <a:pt x="1670" y="1203"/>
                    <a:pt x="1913" y="1420"/>
                    <a:pt x="2136" y="1617"/>
                  </a:cubicBezTo>
                  <a:cubicBezTo>
                    <a:pt x="2353" y="1807"/>
                    <a:pt x="2570" y="2024"/>
                    <a:pt x="2820" y="2189"/>
                  </a:cubicBezTo>
                  <a:lnTo>
                    <a:pt x="2846" y="2189"/>
                  </a:lnTo>
                  <a:cubicBezTo>
                    <a:pt x="2682" y="2024"/>
                    <a:pt x="2517" y="1886"/>
                    <a:pt x="2379" y="1722"/>
                  </a:cubicBezTo>
                  <a:cubicBezTo>
                    <a:pt x="2327" y="1669"/>
                    <a:pt x="2274" y="1617"/>
                    <a:pt x="2189" y="1558"/>
                  </a:cubicBezTo>
                  <a:lnTo>
                    <a:pt x="1887" y="1229"/>
                  </a:lnTo>
                  <a:lnTo>
                    <a:pt x="1558" y="927"/>
                  </a:lnTo>
                  <a:lnTo>
                    <a:pt x="1394" y="763"/>
                  </a:lnTo>
                  <a:cubicBezTo>
                    <a:pt x="1341" y="710"/>
                    <a:pt x="1289" y="657"/>
                    <a:pt x="1229" y="598"/>
                  </a:cubicBezTo>
                  <a:cubicBezTo>
                    <a:pt x="1091" y="519"/>
                    <a:pt x="986" y="434"/>
                    <a:pt x="848" y="355"/>
                  </a:cubicBezTo>
                  <a:cubicBezTo>
                    <a:pt x="822" y="329"/>
                    <a:pt x="796" y="303"/>
                    <a:pt x="737" y="303"/>
                  </a:cubicBezTo>
                  <a:lnTo>
                    <a:pt x="658" y="243"/>
                  </a:lnTo>
                  <a:lnTo>
                    <a:pt x="434" y="165"/>
                  </a:lnTo>
                  <a:lnTo>
                    <a:pt x="356" y="138"/>
                  </a:lnTo>
                  <a:cubicBezTo>
                    <a:pt x="244" y="79"/>
                    <a:pt x="139" y="53"/>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8"/>
            <p:cNvSpPr/>
            <p:nvPr/>
          </p:nvSpPr>
          <p:spPr>
            <a:xfrm>
              <a:off x="6673048" y="2649411"/>
              <a:ext cx="362126" cy="343478"/>
            </a:xfrm>
            <a:custGeom>
              <a:rect b="b" l="l" r="r" t="t"/>
              <a:pathLst>
                <a:path extrusionOk="0" h="2413" w="2544">
                  <a:moveTo>
                    <a:pt x="1" y="0"/>
                  </a:moveTo>
                  <a:cubicBezTo>
                    <a:pt x="53" y="53"/>
                    <a:pt x="139" y="112"/>
                    <a:pt x="191" y="165"/>
                  </a:cubicBezTo>
                  <a:cubicBezTo>
                    <a:pt x="244" y="217"/>
                    <a:pt x="303" y="244"/>
                    <a:pt x="329" y="276"/>
                  </a:cubicBezTo>
                  <a:cubicBezTo>
                    <a:pt x="408" y="329"/>
                    <a:pt x="467" y="382"/>
                    <a:pt x="494" y="408"/>
                  </a:cubicBezTo>
                  <a:cubicBezTo>
                    <a:pt x="546" y="467"/>
                    <a:pt x="599" y="520"/>
                    <a:pt x="658" y="572"/>
                  </a:cubicBezTo>
                  <a:cubicBezTo>
                    <a:pt x="737" y="710"/>
                    <a:pt x="822" y="822"/>
                    <a:pt x="901" y="934"/>
                  </a:cubicBezTo>
                  <a:lnTo>
                    <a:pt x="1039" y="1124"/>
                  </a:lnTo>
                  <a:cubicBezTo>
                    <a:pt x="1065" y="1150"/>
                    <a:pt x="1065" y="1177"/>
                    <a:pt x="1092" y="1203"/>
                  </a:cubicBezTo>
                  <a:cubicBezTo>
                    <a:pt x="1125" y="1229"/>
                    <a:pt x="1151" y="1262"/>
                    <a:pt x="1177" y="1288"/>
                  </a:cubicBezTo>
                  <a:cubicBezTo>
                    <a:pt x="1368" y="1505"/>
                    <a:pt x="1584" y="1722"/>
                    <a:pt x="1808" y="1919"/>
                  </a:cubicBezTo>
                  <a:cubicBezTo>
                    <a:pt x="2051" y="2083"/>
                    <a:pt x="2274" y="2274"/>
                    <a:pt x="2544" y="2412"/>
                  </a:cubicBezTo>
                  <a:cubicBezTo>
                    <a:pt x="2301" y="2215"/>
                    <a:pt x="2077" y="2051"/>
                    <a:pt x="1860" y="1860"/>
                  </a:cubicBezTo>
                  <a:cubicBezTo>
                    <a:pt x="1644" y="1643"/>
                    <a:pt x="1420" y="1453"/>
                    <a:pt x="1230" y="1229"/>
                  </a:cubicBezTo>
                  <a:lnTo>
                    <a:pt x="1177" y="1150"/>
                  </a:lnTo>
                  <a:cubicBezTo>
                    <a:pt x="1151" y="1124"/>
                    <a:pt x="1125" y="1098"/>
                    <a:pt x="1125" y="1065"/>
                  </a:cubicBezTo>
                  <a:lnTo>
                    <a:pt x="987" y="874"/>
                  </a:lnTo>
                  <a:lnTo>
                    <a:pt x="927" y="822"/>
                  </a:lnTo>
                  <a:cubicBezTo>
                    <a:pt x="849" y="736"/>
                    <a:pt x="796" y="631"/>
                    <a:pt x="711" y="546"/>
                  </a:cubicBezTo>
                  <a:lnTo>
                    <a:pt x="684" y="520"/>
                  </a:lnTo>
                  <a:cubicBezTo>
                    <a:pt x="658" y="467"/>
                    <a:pt x="599" y="408"/>
                    <a:pt x="546" y="382"/>
                  </a:cubicBezTo>
                  <a:cubicBezTo>
                    <a:pt x="494" y="329"/>
                    <a:pt x="435" y="303"/>
                    <a:pt x="382" y="244"/>
                  </a:cubicBezTo>
                  <a:lnTo>
                    <a:pt x="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8"/>
            <p:cNvSpPr/>
            <p:nvPr/>
          </p:nvSpPr>
          <p:spPr>
            <a:xfrm>
              <a:off x="6061391" y="1982525"/>
              <a:ext cx="218073" cy="249815"/>
            </a:xfrm>
            <a:custGeom>
              <a:rect b="b" l="l" r="r" t="t"/>
              <a:pathLst>
                <a:path extrusionOk="0" h="1755" w="1532">
                  <a:moveTo>
                    <a:pt x="1255" y="0"/>
                  </a:moveTo>
                  <a:cubicBezTo>
                    <a:pt x="1177" y="0"/>
                    <a:pt x="1117" y="33"/>
                    <a:pt x="1065" y="33"/>
                  </a:cubicBezTo>
                  <a:cubicBezTo>
                    <a:pt x="1012" y="59"/>
                    <a:pt x="927" y="86"/>
                    <a:pt x="901" y="112"/>
                  </a:cubicBezTo>
                  <a:cubicBezTo>
                    <a:pt x="657" y="224"/>
                    <a:pt x="460" y="362"/>
                    <a:pt x="329" y="526"/>
                  </a:cubicBezTo>
                  <a:lnTo>
                    <a:pt x="296" y="526"/>
                  </a:lnTo>
                  <a:cubicBezTo>
                    <a:pt x="217" y="631"/>
                    <a:pt x="165" y="743"/>
                    <a:pt x="105" y="854"/>
                  </a:cubicBezTo>
                  <a:cubicBezTo>
                    <a:pt x="79" y="907"/>
                    <a:pt x="53" y="960"/>
                    <a:pt x="27" y="1019"/>
                  </a:cubicBezTo>
                  <a:cubicBezTo>
                    <a:pt x="27" y="1071"/>
                    <a:pt x="0" y="1124"/>
                    <a:pt x="0" y="1209"/>
                  </a:cubicBezTo>
                  <a:cubicBezTo>
                    <a:pt x="0" y="1262"/>
                    <a:pt x="0" y="1314"/>
                    <a:pt x="27" y="1400"/>
                  </a:cubicBezTo>
                  <a:cubicBezTo>
                    <a:pt x="27" y="1426"/>
                    <a:pt x="53" y="1452"/>
                    <a:pt x="53" y="1479"/>
                  </a:cubicBezTo>
                  <a:cubicBezTo>
                    <a:pt x="79" y="1511"/>
                    <a:pt x="105" y="1538"/>
                    <a:pt x="132" y="1564"/>
                  </a:cubicBezTo>
                  <a:cubicBezTo>
                    <a:pt x="217" y="1643"/>
                    <a:pt x="329" y="1702"/>
                    <a:pt x="408" y="1755"/>
                  </a:cubicBezTo>
                  <a:lnTo>
                    <a:pt x="434" y="1755"/>
                  </a:lnTo>
                  <a:lnTo>
                    <a:pt x="434" y="1728"/>
                  </a:lnTo>
                  <a:cubicBezTo>
                    <a:pt x="329" y="1676"/>
                    <a:pt x="243" y="1590"/>
                    <a:pt x="191" y="1511"/>
                  </a:cubicBezTo>
                  <a:cubicBezTo>
                    <a:pt x="165" y="1479"/>
                    <a:pt x="132" y="1452"/>
                    <a:pt x="132" y="1426"/>
                  </a:cubicBezTo>
                  <a:cubicBezTo>
                    <a:pt x="105" y="1400"/>
                    <a:pt x="105" y="1400"/>
                    <a:pt x="105" y="1374"/>
                  </a:cubicBezTo>
                  <a:cubicBezTo>
                    <a:pt x="79" y="1314"/>
                    <a:pt x="79" y="1262"/>
                    <a:pt x="105" y="1209"/>
                  </a:cubicBezTo>
                  <a:cubicBezTo>
                    <a:pt x="105" y="1098"/>
                    <a:pt x="165" y="986"/>
                    <a:pt x="217" y="907"/>
                  </a:cubicBezTo>
                  <a:cubicBezTo>
                    <a:pt x="270" y="795"/>
                    <a:pt x="329" y="690"/>
                    <a:pt x="408" y="605"/>
                  </a:cubicBezTo>
                  <a:lnTo>
                    <a:pt x="434" y="578"/>
                  </a:lnTo>
                  <a:cubicBezTo>
                    <a:pt x="493" y="526"/>
                    <a:pt x="546" y="467"/>
                    <a:pt x="657" y="388"/>
                  </a:cubicBezTo>
                  <a:cubicBezTo>
                    <a:pt x="736" y="329"/>
                    <a:pt x="822" y="250"/>
                    <a:pt x="927" y="197"/>
                  </a:cubicBezTo>
                  <a:cubicBezTo>
                    <a:pt x="986" y="164"/>
                    <a:pt x="1039" y="138"/>
                    <a:pt x="1091" y="112"/>
                  </a:cubicBezTo>
                  <a:cubicBezTo>
                    <a:pt x="1150" y="112"/>
                    <a:pt x="1203" y="86"/>
                    <a:pt x="1255" y="86"/>
                  </a:cubicBezTo>
                  <a:lnTo>
                    <a:pt x="1314" y="86"/>
                  </a:lnTo>
                  <a:cubicBezTo>
                    <a:pt x="1341" y="86"/>
                    <a:pt x="1367" y="112"/>
                    <a:pt x="1393" y="112"/>
                  </a:cubicBezTo>
                  <a:cubicBezTo>
                    <a:pt x="1420" y="138"/>
                    <a:pt x="1420" y="164"/>
                    <a:pt x="1446" y="197"/>
                  </a:cubicBezTo>
                  <a:cubicBezTo>
                    <a:pt x="1479" y="224"/>
                    <a:pt x="1479" y="224"/>
                    <a:pt x="1505" y="250"/>
                  </a:cubicBezTo>
                  <a:lnTo>
                    <a:pt x="1531" y="250"/>
                  </a:lnTo>
                  <a:cubicBezTo>
                    <a:pt x="1505" y="224"/>
                    <a:pt x="1505" y="197"/>
                    <a:pt x="1479" y="164"/>
                  </a:cubicBezTo>
                  <a:cubicBezTo>
                    <a:pt x="1479" y="138"/>
                    <a:pt x="1446" y="112"/>
                    <a:pt x="1420" y="86"/>
                  </a:cubicBezTo>
                  <a:cubicBezTo>
                    <a:pt x="1393" y="59"/>
                    <a:pt x="1367" y="33"/>
                    <a:pt x="1341" y="33"/>
                  </a:cubicBezTo>
                  <a:cubicBezTo>
                    <a:pt x="1314" y="0"/>
                    <a:pt x="1282" y="0"/>
                    <a:pt x="125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8"/>
            <p:cNvSpPr/>
            <p:nvPr/>
          </p:nvSpPr>
          <p:spPr>
            <a:xfrm>
              <a:off x="5889296" y="1748652"/>
              <a:ext cx="31885" cy="343336"/>
            </a:xfrm>
            <a:custGeom>
              <a:rect b="b" l="l" r="r" t="t"/>
              <a:pathLst>
                <a:path extrusionOk="0" h="2412" w="224">
                  <a:moveTo>
                    <a:pt x="0" y="0"/>
                  </a:moveTo>
                  <a:lnTo>
                    <a:pt x="0" y="59"/>
                  </a:lnTo>
                  <a:cubicBezTo>
                    <a:pt x="26" y="59"/>
                    <a:pt x="26" y="86"/>
                    <a:pt x="26" y="112"/>
                  </a:cubicBezTo>
                  <a:cubicBezTo>
                    <a:pt x="59" y="165"/>
                    <a:pt x="59" y="276"/>
                    <a:pt x="86" y="388"/>
                  </a:cubicBezTo>
                  <a:cubicBezTo>
                    <a:pt x="112" y="493"/>
                    <a:pt x="112" y="631"/>
                    <a:pt x="112" y="769"/>
                  </a:cubicBezTo>
                  <a:lnTo>
                    <a:pt x="112" y="881"/>
                  </a:lnTo>
                  <a:cubicBezTo>
                    <a:pt x="112" y="907"/>
                    <a:pt x="112" y="907"/>
                    <a:pt x="86" y="933"/>
                  </a:cubicBezTo>
                  <a:lnTo>
                    <a:pt x="86" y="960"/>
                  </a:lnTo>
                  <a:lnTo>
                    <a:pt x="86" y="986"/>
                  </a:lnTo>
                  <a:lnTo>
                    <a:pt x="86" y="1236"/>
                  </a:lnTo>
                  <a:lnTo>
                    <a:pt x="86" y="1347"/>
                  </a:lnTo>
                  <a:cubicBezTo>
                    <a:pt x="86" y="1374"/>
                    <a:pt x="112" y="1374"/>
                    <a:pt x="112" y="1400"/>
                  </a:cubicBezTo>
                  <a:lnTo>
                    <a:pt x="112" y="1426"/>
                  </a:lnTo>
                  <a:lnTo>
                    <a:pt x="112" y="1453"/>
                  </a:lnTo>
                  <a:cubicBezTo>
                    <a:pt x="138" y="1512"/>
                    <a:pt x="138" y="1591"/>
                    <a:pt x="138" y="1676"/>
                  </a:cubicBezTo>
                  <a:lnTo>
                    <a:pt x="138" y="1781"/>
                  </a:lnTo>
                  <a:lnTo>
                    <a:pt x="138" y="1807"/>
                  </a:lnTo>
                  <a:lnTo>
                    <a:pt x="138" y="1840"/>
                  </a:lnTo>
                  <a:cubicBezTo>
                    <a:pt x="112" y="1840"/>
                    <a:pt x="112" y="1840"/>
                    <a:pt x="112" y="1867"/>
                  </a:cubicBezTo>
                  <a:cubicBezTo>
                    <a:pt x="86" y="1919"/>
                    <a:pt x="59" y="1972"/>
                    <a:pt x="59" y="2031"/>
                  </a:cubicBezTo>
                  <a:cubicBezTo>
                    <a:pt x="0" y="2136"/>
                    <a:pt x="0" y="2248"/>
                    <a:pt x="26" y="2333"/>
                  </a:cubicBezTo>
                  <a:cubicBezTo>
                    <a:pt x="26" y="2359"/>
                    <a:pt x="59" y="2386"/>
                    <a:pt x="59" y="2386"/>
                  </a:cubicBezTo>
                  <a:cubicBezTo>
                    <a:pt x="59" y="2412"/>
                    <a:pt x="59" y="2412"/>
                    <a:pt x="86" y="2412"/>
                  </a:cubicBezTo>
                  <a:cubicBezTo>
                    <a:pt x="86" y="2386"/>
                    <a:pt x="59" y="2359"/>
                    <a:pt x="59" y="2300"/>
                  </a:cubicBezTo>
                  <a:cubicBezTo>
                    <a:pt x="59" y="2248"/>
                    <a:pt x="59" y="2169"/>
                    <a:pt x="112" y="2057"/>
                  </a:cubicBezTo>
                  <a:cubicBezTo>
                    <a:pt x="112" y="2005"/>
                    <a:pt x="138" y="1945"/>
                    <a:pt x="191" y="1893"/>
                  </a:cubicBezTo>
                  <a:lnTo>
                    <a:pt x="191" y="1867"/>
                  </a:lnTo>
                  <a:lnTo>
                    <a:pt x="191" y="1840"/>
                  </a:lnTo>
                  <a:cubicBezTo>
                    <a:pt x="224" y="1807"/>
                    <a:pt x="224" y="1807"/>
                    <a:pt x="224" y="1781"/>
                  </a:cubicBezTo>
                  <a:lnTo>
                    <a:pt x="224" y="1676"/>
                  </a:lnTo>
                  <a:cubicBezTo>
                    <a:pt x="224" y="1591"/>
                    <a:pt x="224" y="1512"/>
                    <a:pt x="191" y="1453"/>
                  </a:cubicBezTo>
                  <a:lnTo>
                    <a:pt x="191" y="1400"/>
                  </a:lnTo>
                  <a:lnTo>
                    <a:pt x="191" y="1374"/>
                  </a:lnTo>
                  <a:lnTo>
                    <a:pt x="191" y="1347"/>
                  </a:lnTo>
                  <a:cubicBezTo>
                    <a:pt x="164" y="1288"/>
                    <a:pt x="164" y="1262"/>
                    <a:pt x="164" y="1209"/>
                  </a:cubicBezTo>
                  <a:lnTo>
                    <a:pt x="164" y="986"/>
                  </a:lnTo>
                  <a:lnTo>
                    <a:pt x="164" y="960"/>
                  </a:lnTo>
                  <a:lnTo>
                    <a:pt x="191" y="933"/>
                  </a:lnTo>
                  <a:lnTo>
                    <a:pt x="191" y="881"/>
                  </a:lnTo>
                  <a:lnTo>
                    <a:pt x="191" y="769"/>
                  </a:lnTo>
                  <a:cubicBezTo>
                    <a:pt x="191" y="657"/>
                    <a:pt x="164" y="526"/>
                    <a:pt x="138" y="362"/>
                  </a:cubicBezTo>
                  <a:cubicBezTo>
                    <a:pt x="138" y="276"/>
                    <a:pt x="112" y="197"/>
                    <a:pt x="59" y="112"/>
                  </a:cubicBezTo>
                  <a:cubicBezTo>
                    <a:pt x="59" y="86"/>
                    <a:pt x="59" y="59"/>
                    <a:pt x="26" y="33"/>
                  </a:cubicBez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8"/>
            <p:cNvSpPr/>
            <p:nvPr/>
          </p:nvSpPr>
          <p:spPr>
            <a:xfrm>
              <a:off x="5363616" y="1733706"/>
              <a:ext cx="491233" cy="539915"/>
            </a:xfrm>
            <a:custGeom>
              <a:rect b="b" l="l" r="r" t="t"/>
              <a:pathLst>
                <a:path extrusionOk="0" h="3793" w="3451">
                  <a:moveTo>
                    <a:pt x="1998" y="105"/>
                  </a:moveTo>
                  <a:lnTo>
                    <a:pt x="1998" y="105"/>
                  </a:lnTo>
                  <a:cubicBezTo>
                    <a:pt x="1912" y="164"/>
                    <a:pt x="1860" y="217"/>
                    <a:pt x="1781" y="270"/>
                  </a:cubicBezTo>
                  <a:cubicBezTo>
                    <a:pt x="1695" y="355"/>
                    <a:pt x="1617" y="408"/>
                    <a:pt x="1531" y="467"/>
                  </a:cubicBezTo>
                  <a:lnTo>
                    <a:pt x="1288" y="684"/>
                  </a:lnTo>
                  <a:cubicBezTo>
                    <a:pt x="1229" y="736"/>
                    <a:pt x="1150" y="795"/>
                    <a:pt x="1091" y="848"/>
                  </a:cubicBezTo>
                  <a:cubicBezTo>
                    <a:pt x="1124" y="795"/>
                    <a:pt x="1176" y="710"/>
                    <a:pt x="1255" y="631"/>
                  </a:cubicBezTo>
                  <a:lnTo>
                    <a:pt x="1288" y="598"/>
                  </a:lnTo>
                  <a:cubicBezTo>
                    <a:pt x="1341" y="546"/>
                    <a:pt x="1420" y="467"/>
                    <a:pt x="1479" y="408"/>
                  </a:cubicBezTo>
                  <a:cubicBezTo>
                    <a:pt x="1584" y="329"/>
                    <a:pt x="1669" y="270"/>
                    <a:pt x="1748" y="217"/>
                  </a:cubicBezTo>
                  <a:cubicBezTo>
                    <a:pt x="1833" y="164"/>
                    <a:pt x="1912" y="138"/>
                    <a:pt x="1998" y="105"/>
                  </a:cubicBezTo>
                  <a:close/>
                  <a:moveTo>
                    <a:pt x="2819" y="3122"/>
                  </a:moveTo>
                  <a:cubicBezTo>
                    <a:pt x="2819" y="3145"/>
                    <a:pt x="2819" y="3148"/>
                    <a:pt x="2800" y="3167"/>
                  </a:cubicBezTo>
                  <a:lnTo>
                    <a:pt x="2800" y="3167"/>
                  </a:lnTo>
                  <a:cubicBezTo>
                    <a:pt x="2807" y="3153"/>
                    <a:pt x="2814" y="3137"/>
                    <a:pt x="2819" y="3122"/>
                  </a:cubicBezTo>
                  <a:close/>
                  <a:moveTo>
                    <a:pt x="244" y="1834"/>
                  </a:moveTo>
                  <a:cubicBezTo>
                    <a:pt x="270" y="1886"/>
                    <a:pt x="303" y="1913"/>
                    <a:pt x="329" y="1945"/>
                  </a:cubicBezTo>
                  <a:cubicBezTo>
                    <a:pt x="355" y="1998"/>
                    <a:pt x="408" y="2077"/>
                    <a:pt x="493" y="2162"/>
                  </a:cubicBezTo>
                  <a:cubicBezTo>
                    <a:pt x="519" y="2188"/>
                    <a:pt x="546" y="2215"/>
                    <a:pt x="572" y="2241"/>
                  </a:cubicBezTo>
                  <a:cubicBezTo>
                    <a:pt x="598" y="2274"/>
                    <a:pt x="631" y="2326"/>
                    <a:pt x="684" y="2353"/>
                  </a:cubicBezTo>
                  <a:cubicBezTo>
                    <a:pt x="736" y="2438"/>
                    <a:pt x="795" y="2491"/>
                    <a:pt x="848" y="2570"/>
                  </a:cubicBezTo>
                  <a:cubicBezTo>
                    <a:pt x="986" y="2708"/>
                    <a:pt x="1091" y="2846"/>
                    <a:pt x="1203" y="2984"/>
                  </a:cubicBezTo>
                  <a:cubicBezTo>
                    <a:pt x="1341" y="3148"/>
                    <a:pt x="1452" y="3286"/>
                    <a:pt x="1531" y="3391"/>
                  </a:cubicBezTo>
                  <a:lnTo>
                    <a:pt x="1531" y="3424"/>
                  </a:lnTo>
                  <a:cubicBezTo>
                    <a:pt x="1558" y="3424"/>
                    <a:pt x="1584" y="3424"/>
                    <a:pt x="1617" y="3450"/>
                  </a:cubicBezTo>
                  <a:lnTo>
                    <a:pt x="1722" y="3450"/>
                  </a:lnTo>
                  <a:cubicBezTo>
                    <a:pt x="1781" y="3476"/>
                    <a:pt x="1807" y="3503"/>
                    <a:pt x="1833" y="3503"/>
                  </a:cubicBezTo>
                  <a:cubicBezTo>
                    <a:pt x="1860" y="3529"/>
                    <a:pt x="1886" y="3529"/>
                    <a:pt x="1912" y="3555"/>
                  </a:cubicBezTo>
                  <a:lnTo>
                    <a:pt x="1945" y="3588"/>
                  </a:lnTo>
                  <a:lnTo>
                    <a:pt x="1971" y="3588"/>
                  </a:lnTo>
                  <a:cubicBezTo>
                    <a:pt x="1998" y="3614"/>
                    <a:pt x="1998" y="3614"/>
                    <a:pt x="2024" y="3614"/>
                  </a:cubicBezTo>
                  <a:lnTo>
                    <a:pt x="2215" y="3614"/>
                  </a:lnTo>
                  <a:cubicBezTo>
                    <a:pt x="2274" y="3588"/>
                    <a:pt x="2300" y="3588"/>
                    <a:pt x="2326" y="3588"/>
                  </a:cubicBezTo>
                  <a:cubicBezTo>
                    <a:pt x="2405" y="3555"/>
                    <a:pt x="2464" y="3529"/>
                    <a:pt x="2517" y="3503"/>
                  </a:cubicBezTo>
                  <a:lnTo>
                    <a:pt x="2569" y="3476"/>
                  </a:lnTo>
                  <a:lnTo>
                    <a:pt x="2602" y="3450"/>
                  </a:lnTo>
                  <a:lnTo>
                    <a:pt x="2629" y="3424"/>
                  </a:lnTo>
                  <a:cubicBezTo>
                    <a:pt x="2629" y="3424"/>
                    <a:pt x="2655" y="3365"/>
                    <a:pt x="2681" y="3365"/>
                  </a:cubicBezTo>
                  <a:cubicBezTo>
                    <a:pt x="2714" y="3298"/>
                    <a:pt x="2750" y="3250"/>
                    <a:pt x="2779" y="3204"/>
                  </a:cubicBezTo>
                  <a:lnTo>
                    <a:pt x="2779" y="3204"/>
                  </a:lnTo>
                  <a:cubicBezTo>
                    <a:pt x="2756" y="3255"/>
                    <a:pt x="2729" y="3321"/>
                    <a:pt x="2707" y="3365"/>
                  </a:cubicBezTo>
                  <a:lnTo>
                    <a:pt x="2681" y="3391"/>
                  </a:lnTo>
                  <a:cubicBezTo>
                    <a:pt x="2681" y="3424"/>
                    <a:pt x="2655" y="3450"/>
                    <a:pt x="2629" y="3450"/>
                  </a:cubicBezTo>
                  <a:lnTo>
                    <a:pt x="2629" y="3476"/>
                  </a:lnTo>
                  <a:lnTo>
                    <a:pt x="2602" y="3503"/>
                  </a:lnTo>
                  <a:lnTo>
                    <a:pt x="2543" y="3529"/>
                  </a:lnTo>
                  <a:cubicBezTo>
                    <a:pt x="2491" y="3555"/>
                    <a:pt x="2405" y="3614"/>
                    <a:pt x="2353" y="3641"/>
                  </a:cubicBezTo>
                  <a:cubicBezTo>
                    <a:pt x="2300" y="3641"/>
                    <a:pt x="2274" y="3641"/>
                    <a:pt x="2241" y="3667"/>
                  </a:cubicBezTo>
                  <a:lnTo>
                    <a:pt x="2136" y="3667"/>
                  </a:lnTo>
                  <a:cubicBezTo>
                    <a:pt x="2096" y="3667"/>
                    <a:pt x="2072" y="3679"/>
                    <a:pt x="2044" y="3679"/>
                  </a:cubicBezTo>
                  <a:cubicBezTo>
                    <a:pt x="2030" y="3679"/>
                    <a:pt x="2015" y="3676"/>
                    <a:pt x="1998" y="3667"/>
                  </a:cubicBezTo>
                  <a:lnTo>
                    <a:pt x="1912" y="3667"/>
                  </a:lnTo>
                  <a:lnTo>
                    <a:pt x="1912" y="3641"/>
                  </a:lnTo>
                  <a:lnTo>
                    <a:pt x="1886" y="3641"/>
                  </a:lnTo>
                  <a:cubicBezTo>
                    <a:pt x="1833" y="3588"/>
                    <a:pt x="1781" y="3555"/>
                    <a:pt x="1722" y="3529"/>
                  </a:cubicBezTo>
                  <a:lnTo>
                    <a:pt x="1617" y="3529"/>
                  </a:lnTo>
                  <a:cubicBezTo>
                    <a:pt x="1558" y="3503"/>
                    <a:pt x="1531" y="3503"/>
                    <a:pt x="1505" y="3476"/>
                  </a:cubicBezTo>
                  <a:lnTo>
                    <a:pt x="1479" y="3476"/>
                  </a:lnTo>
                  <a:lnTo>
                    <a:pt x="795" y="2602"/>
                  </a:lnTo>
                  <a:cubicBezTo>
                    <a:pt x="684" y="2464"/>
                    <a:pt x="572" y="2300"/>
                    <a:pt x="467" y="2188"/>
                  </a:cubicBezTo>
                  <a:cubicBezTo>
                    <a:pt x="408" y="2110"/>
                    <a:pt x="355" y="2024"/>
                    <a:pt x="302" y="1945"/>
                  </a:cubicBezTo>
                  <a:cubicBezTo>
                    <a:pt x="302" y="1913"/>
                    <a:pt x="270" y="1886"/>
                    <a:pt x="244" y="1834"/>
                  </a:cubicBezTo>
                  <a:close/>
                  <a:moveTo>
                    <a:pt x="2050" y="0"/>
                  </a:moveTo>
                  <a:cubicBezTo>
                    <a:pt x="1998" y="0"/>
                    <a:pt x="1617" y="105"/>
                    <a:pt x="1203" y="546"/>
                  </a:cubicBezTo>
                  <a:cubicBezTo>
                    <a:pt x="1091" y="657"/>
                    <a:pt x="1012" y="795"/>
                    <a:pt x="927" y="927"/>
                  </a:cubicBezTo>
                  <a:cubicBezTo>
                    <a:pt x="1012" y="1065"/>
                    <a:pt x="1091" y="1203"/>
                    <a:pt x="1203" y="1341"/>
                  </a:cubicBezTo>
                  <a:cubicBezTo>
                    <a:pt x="1065" y="1255"/>
                    <a:pt x="927" y="1176"/>
                    <a:pt x="795" y="1065"/>
                  </a:cubicBezTo>
                  <a:cubicBezTo>
                    <a:pt x="762" y="1091"/>
                    <a:pt x="710" y="1124"/>
                    <a:pt x="657" y="1176"/>
                  </a:cubicBezTo>
                  <a:cubicBezTo>
                    <a:pt x="684" y="1255"/>
                    <a:pt x="762" y="1367"/>
                    <a:pt x="822" y="1420"/>
                  </a:cubicBezTo>
                  <a:cubicBezTo>
                    <a:pt x="710" y="1393"/>
                    <a:pt x="598" y="1341"/>
                    <a:pt x="519" y="1255"/>
                  </a:cubicBezTo>
                  <a:lnTo>
                    <a:pt x="493" y="1255"/>
                  </a:lnTo>
                  <a:cubicBezTo>
                    <a:pt x="467" y="1314"/>
                    <a:pt x="408" y="1341"/>
                    <a:pt x="355" y="1367"/>
                  </a:cubicBezTo>
                  <a:lnTo>
                    <a:pt x="355" y="1393"/>
                  </a:lnTo>
                  <a:lnTo>
                    <a:pt x="381" y="1505"/>
                  </a:lnTo>
                  <a:lnTo>
                    <a:pt x="243" y="1479"/>
                  </a:lnTo>
                  <a:cubicBezTo>
                    <a:pt x="164" y="1558"/>
                    <a:pt x="105" y="1643"/>
                    <a:pt x="26" y="1722"/>
                  </a:cubicBezTo>
                  <a:lnTo>
                    <a:pt x="0" y="1748"/>
                  </a:lnTo>
                  <a:cubicBezTo>
                    <a:pt x="0" y="1807"/>
                    <a:pt x="53" y="1972"/>
                    <a:pt x="329" y="2241"/>
                  </a:cubicBezTo>
                  <a:lnTo>
                    <a:pt x="355" y="2274"/>
                  </a:lnTo>
                  <a:cubicBezTo>
                    <a:pt x="355" y="2300"/>
                    <a:pt x="631" y="3227"/>
                    <a:pt x="1617" y="3667"/>
                  </a:cubicBezTo>
                  <a:lnTo>
                    <a:pt x="1643" y="3667"/>
                  </a:lnTo>
                  <a:lnTo>
                    <a:pt x="1643" y="3693"/>
                  </a:lnTo>
                  <a:cubicBezTo>
                    <a:pt x="1714" y="3768"/>
                    <a:pt x="1886" y="3793"/>
                    <a:pt x="2067" y="3793"/>
                  </a:cubicBezTo>
                  <a:cubicBezTo>
                    <a:pt x="2155" y="3793"/>
                    <a:pt x="2245" y="3787"/>
                    <a:pt x="2326" y="3779"/>
                  </a:cubicBezTo>
                  <a:cubicBezTo>
                    <a:pt x="2464" y="3719"/>
                    <a:pt x="2629" y="3641"/>
                    <a:pt x="2707" y="3641"/>
                  </a:cubicBezTo>
                  <a:cubicBezTo>
                    <a:pt x="2707" y="3614"/>
                    <a:pt x="2734" y="3614"/>
                    <a:pt x="2767" y="3588"/>
                  </a:cubicBezTo>
                  <a:cubicBezTo>
                    <a:pt x="2872" y="3476"/>
                    <a:pt x="2957" y="3286"/>
                    <a:pt x="3036" y="3122"/>
                  </a:cubicBezTo>
                  <a:cubicBezTo>
                    <a:pt x="3062" y="3036"/>
                    <a:pt x="3095" y="2984"/>
                    <a:pt x="3121" y="2957"/>
                  </a:cubicBezTo>
                  <a:cubicBezTo>
                    <a:pt x="3200" y="2819"/>
                    <a:pt x="3424" y="2543"/>
                    <a:pt x="3450" y="2543"/>
                  </a:cubicBezTo>
                  <a:cubicBezTo>
                    <a:pt x="3450" y="2543"/>
                    <a:pt x="3450" y="2517"/>
                    <a:pt x="3424" y="2517"/>
                  </a:cubicBezTo>
                  <a:cubicBezTo>
                    <a:pt x="3312" y="2629"/>
                    <a:pt x="3148" y="2819"/>
                    <a:pt x="3121" y="2846"/>
                  </a:cubicBezTo>
                  <a:cubicBezTo>
                    <a:pt x="3095" y="2767"/>
                    <a:pt x="3062" y="2708"/>
                    <a:pt x="3010" y="2655"/>
                  </a:cubicBezTo>
                  <a:lnTo>
                    <a:pt x="2569" y="2957"/>
                  </a:lnTo>
                  <a:lnTo>
                    <a:pt x="2898" y="2517"/>
                  </a:lnTo>
                  <a:cubicBezTo>
                    <a:pt x="2793" y="2405"/>
                    <a:pt x="2655" y="2353"/>
                    <a:pt x="2602" y="2300"/>
                  </a:cubicBezTo>
                  <a:lnTo>
                    <a:pt x="2543" y="2300"/>
                  </a:lnTo>
                  <a:cubicBezTo>
                    <a:pt x="2517" y="2274"/>
                    <a:pt x="2379" y="2241"/>
                    <a:pt x="2300" y="2215"/>
                  </a:cubicBezTo>
                  <a:cubicBezTo>
                    <a:pt x="2329" y="2211"/>
                    <a:pt x="2357" y="2210"/>
                    <a:pt x="2385" y="2210"/>
                  </a:cubicBezTo>
                  <a:cubicBezTo>
                    <a:pt x="2564" y="2210"/>
                    <a:pt x="2707" y="2274"/>
                    <a:pt x="2707" y="2274"/>
                  </a:cubicBezTo>
                  <a:lnTo>
                    <a:pt x="2707" y="2241"/>
                  </a:lnTo>
                  <a:cubicBezTo>
                    <a:pt x="2517" y="2136"/>
                    <a:pt x="2405" y="2050"/>
                    <a:pt x="2379" y="2050"/>
                  </a:cubicBezTo>
                  <a:lnTo>
                    <a:pt x="2491" y="1558"/>
                  </a:lnTo>
                  <a:cubicBezTo>
                    <a:pt x="2491" y="1558"/>
                    <a:pt x="2655" y="1150"/>
                    <a:pt x="2707" y="986"/>
                  </a:cubicBezTo>
                  <a:lnTo>
                    <a:pt x="2707" y="986"/>
                  </a:lnTo>
                  <a:cubicBezTo>
                    <a:pt x="2629" y="1091"/>
                    <a:pt x="2464" y="1314"/>
                    <a:pt x="2405" y="1420"/>
                  </a:cubicBezTo>
                  <a:cubicBezTo>
                    <a:pt x="2438" y="1288"/>
                    <a:pt x="2438" y="1150"/>
                    <a:pt x="2438" y="1065"/>
                  </a:cubicBezTo>
                  <a:lnTo>
                    <a:pt x="2438" y="1038"/>
                  </a:lnTo>
                  <a:lnTo>
                    <a:pt x="2405" y="1038"/>
                  </a:lnTo>
                  <a:cubicBezTo>
                    <a:pt x="2326" y="1091"/>
                    <a:pt x="2241" y="1150"/>
                    <a:pt x="2188" y="1203"/>
                  </a:cubicBezTo>
                  <a:cubicBezTo>
                    <a:pt x="2241" y="1091"/>
                    <a:pt x="2326" y="1012"/>
                    <a:pt x="2379" y="927"/>
                  </a:cubicBezTo>
                  <a:lnTo>
                    <a:pt x="2405" y="900"/>
                  </a:lnTo>
                  <a:lnTo>
                    <a:pt x="2405" y="848"/>
                  </a:lnTo>
                  <a:cubicBezTo>
                    <a:pt x="2405" y="822"/>
                    <a:pt x="2405" y="822"/>
                    <a:pt x="2379" y="822"/>
                  </a:cubicBezTo>
                  <a:lnTo>
                    <a:pt x="2077" y="1012"/>
                  </a:lnTo>
                  <a:lnTo>
                    <a:pt x="2353" y="736"/>
                  </a:lnTo>
                  <a:lnTo>
                    <a:pt x="2353" y="710"/>
                  </a:lnTo>
                  <a:lnTo>
                    <a:pt x="2326" y="684"/>
                  </a:lnTo>
                  <a:cubicBezTo>
                    <a:pt x="2300" y="657"/>
                    <a:pt x="2300" y="631"/>
                    <a:pt x="2300" y="598"/>
                  </a:cubicBezTo>
                  <a:cubicBezTo>
                    <a:pt x="2162" y="657"/>
                    <a:pt x="2050" y="736"/>
                    <a:pt x="1971" y="795"/>
                  </a:cubicBezTo>
                  <a:cubicBezTo>
                    <a:pt x="1971" y="762"/>
                    <a:pt x="1998" y="736"/>
                    <a:pt x="2024" y="710"/>
                  </a:cubicBezTo>
                  <a:cubicBezTo>
                    <a:pt x="2162" y="572"/>
                    <a:pt x="2300" y="467"/>
                    <a:pt x="2464" y="329"/>
                  </a:cubicBezTo>
                  <a:cubicBezTo>
                    <a:pt x="2517" y="243"/>
                    <a:pt x="2543" y="164"/>
                    <a:pt x="2543" y="164"/>
                  </a:cubicBezTo>
                  <a:cubicBezTo>
                    <a:pt x="2438" y="138"/>
                    <a:pt x="2353" y="79"/>
                    <a:pt x="2274" y="26"/>
                  </a:cubicBezTo>
                  <a:lnTo>
                    <a:pt x="2077" y="26"/>
                  </a:lnTo>
                  <a:lnTo>
                    <a:pt x="205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8"/>
            <p:cNvSpPr/>
            <p:nvPr/>
          </p:nvSpPr>
          <p:spPr>
            <a:xfrm>
              <a:off x="6197046" y="2058110"/>
              <a:ext cx="1462025" cy="1250074"/>
            </a:xfrm>
            <a:custGeom>
              <a:rect b="b" l="l" r="r" t="t"/>
              <a:pathLst>
                <a:path extrusionOk="0" h="8782" w="10271">
                  <a:moveTo>
                    <a:pt x="552" y="185"/>
                  </a:moveTo>
                  <a:cubicBezTo>
                    <a:pt x="605" y="185"/>
                    <a:pt x="657" y="212"/>
                    <a:pt x="743" y="238"/>
                  </a:cubicBezTo>
                  <a:cubicBezTo>
                    <a:pt x="769" y="264"/>
                    <a:pt x="795" y="264"/>
                    <a:pt x="821" y="291"/>
                  </a:cubicBezTo>
                  <a:cubicBezTo>
                    <a:pt x="881" y="291"/>
                    <a:pt x="907" y="323"/>
                    <a:pt x="933" y="350"/>
                  </a:cubicBezTo>
                  <a:cubicBezTo>
                    <a:pt x="959" y="376"/>
                    <a:pt x="986" y="402"/>
                    <a:pt x="1019" y="429"/>
                  </a:cubicBezTo>
                  <a:cubicBezTo>
                    <a:pt x="1045" y="455"/>
                    <a:pt x="1071" y="488"/>
                    <a:pt x="1097" y="514"/>
                  </a:cubicBezTo>
                  <a:cubicBezTo>
                    <a:pt x="1150" y="540"/>
                    <a:pt x="1183" y="593"/>
                    <a:pt x="1209" y="652"/>
                  </a:cubicBezTo>
                  <a:cubicBezTo>
                    <a:pt x="1235" y="678"/>
                    <a:pt x="1262" y="705"/>
                    <a:pt x="1262" y="731"/>
                  </a:cubicBezTo>
                  <a:lnTo>
                    <a:pt x="1288" y="757"/>
                  </a:lnTo>
                  <a:lnTo>
                    <a:pt x="1288" y="783"/>
                  </a:lnTo>
                  <a:cubicBezTo>
                    <a:pt x="1288" y="757"/>
                    <a:pt x="1262" y="757"/>
                    <a:pt x="1262" y="757"/>
                  </a:cubicBezTo>
                  <a:cubicBezTo>
                    <a:pt x="1235" y="731"/>
                    <a:pt x="1209" y="731"/>
                    <a:pt x="1183" y="705"/>
                  </a:cubicBezTo>
                  <a:cubicBezTo>
                    <a:pt x="1124" y="678"/>
                    <a:pt x="1097" y="619"/>
                    <a:pt x="1045" y="593"/>
                  </a:cubicBezTo>
                  <a:lnTo>
                    <a:pt x="1019" y="567"/>
                  </a:lnTo>
                  <a:cubicBezTo>
                    <a:pt x="1019" y="567"/>
                    <a:pt x="959" y="540"/>
                    <a:pt x="933" y="514"/>
                  </a:cubicBezTo>
                  <a:cubicBezTo>
                    <a:pt x="907" y="488"/>
                    <a:pt x="881" y="455"/>
                    <a:pt x="854" y="455"/>
                  </a:cubicBezTo>
                  <a:cubicBezTo>
                    <a:pt x="821" y="429"/>
                    <a:pt x="795" y="402"/>
                    <a:pt x="769" y="376"/>
                  </a:cubicBezTo>
                  <a:lnTo>
                    <a:pt x="743" y="376"/>
                  </a:lnTo>
                  <a:cubicBezTo>
                    <a:pt x="716" y="350"/>
                    <a:pt x="716" y="350"/>
                    <a:pt x="690" y="323"/>
                  </a:cubicBezTo>
                  <a:cubicBezTo>
                    <a:pt x="631" y="291"/>
                    <a:pt x="578" y="264"/>
                    <a:pt x="526" y="238"/>
                  </a:cubicBezTo>
                  <a:lnTo>
                    <a:pt x="493" y="238"/>
                  </a:lnTo>
                  <a:cubicBezTo>
                    <a:pt x="467" y="212"/>
                    <a:pt x="440" y="212"/>
                    <a:pt x="388" y="185"/>
                  </a:cubicBezTo>
                  <a:close/>
                  <a:moveTo>
                    <a:pt x="2576" y="2183"/>
                  </a:moveTo>
                  <a:cubicBezTo>
                    <a:pt x="2602" y="2183"/>
                    <a:pt x="2629" y="2209"/>
                    <a:pt x="2629" y="2209"/>
                  </a:cubicBezTo>
                  <a:cubicBezTo>
                    <a:pt x="2688" y="2236"/>
                    <a:pt x="2767" y="2262"/>
                    <a:pt x="2852" y="2295"/>
                  </a:cubicBezTo>
                  <a:cubicBezTo>
                    <a:pt x="2931" y="2347"/>
                    <a:pt x="3043" y="2400"/>
                    <a:pt x="3181" y="2485"/>
                  </a:cubicBezTo>
                  <a:lnTo>
                    <a:pt x="3233" y="2512"/>
                  </a:lnTo>
                  <a:cubicBezTo>
                    <a:pt x="3259" y="2538"/>
                    <a:pt x="3319" y="2564"/>
                    <a:pt x="3371" y="2590"/>
                  </a:cubicBezTo>
                  <a:cubicBezTo>
                    <a:pt x="3424" y="2650"/>
                    <a:pt x="3450" y="2676"/>
                    <a:pt x="3509" y="2702"/>
                  </a:cubicBezTo>
                  <a:lnTo>
                    <a:pt x="3562" y="2728"/>
                  </a:lnTo>
                  <a:lnTo>
                    <a:pt x="3614" y="2755"/>
                  </a:lnTo>
                  <a:cubicBezTo>
                    <a:pt x="3647" y="2788"/>
                    <a:pt x="3700" y="2840"/>
                    <a:pt x="3752" y="2866"/>
                  </a:cubicBezTo>
                  <a:cubicBezTo>
                    <a:pt x="3779" y="2893"/>
                    <a:pt x="3838" y="2919"/>
                    <a:pt x="3864" y="2952"/>
                  </a:cubicBezTo>
                  <a:cubicBezTo>
                    <a:pt x="3890" y="2978"/>
                    <a:pt x="3890" y="2978"/>
                    <a:pt x="3917" y="3004"/>
                  </a:cubicBezTo>
                  <a:cubicBezTo>
                    <a:pt x="4028" y="3083"/>
                    <a:pt x="4140" y="3169"/>
                    <a:pt x="4219" y="3248"/>
                  </a:cubicBezTo>
                  <a:cubicBezTo>
                    <a:pt x="4271" y="3307"/>
                    <a:pt x="4331" y="3359"/>
                    <a:pt x="4357" y="3412"/>
                  </a:cubicBezTo>
                  <a:cubicBezTo>
                    <a:pt x="4383" y="3412"/>
                    <a:pt x="4383" y="3445"/>
                    <a:pt x="4409" y="3445"/>
                  </a:cubicBezTo>
                  <a:cubicBezTo>
                    <a:pt x="4409" y="3471"/>
                    <a:pt x="4409" y="3471"/>
                    <a:pt x="4436" y="3471"/>
                  </a:cubicBezTo>
                  <a:lnTo>
                    <a:pt x="4409" y="3471"/>
                  </a:lnTo>
                  <a:lnTo>
                    <a:pt x="4166" y="3307"/>
                  </a:lnTo>
                  <a:cubicBezTo>
                    <a:pt x="4081" y="3221"/>
                    <a:pt x="3976" y="3169"/>
                    <a:pt x="3864" y="3083"/>
                  </a:cubicBezTo>
                  <a:cubicBezTo>
                    <a:pt x="3838" y="3057"/>
                    <a:pt x="3811" y="3057"/>
                    <a:pt x="3779" y="3031"/>
                  </a:cubicBezTo>
                  <a:cubicBezTo>
                    <a:pt x="3752" y="3004"/>
                    <a:pt x="3700" y="2978"/>
                    <a:pt x="3673" y="2952"/>
                  </a:cubicBezTo>
                  <a:cubicBezTo>
                    <a:pt x="3614" y="2919"/>
                    <a:pt x="3588" y="2893"/>
                    <a:pt x="3535" y="2866"/>
                  </a:cubicBezTo>
                  <a:lnTo>
                    <a:pt x="3483" y="2840"/>
                  </a:lnTo>
                  <a:lnTo>
                    <a:pt x="3450" y="2788"/>
                  </a:lnTo>
                  <a:cubicBezTo>
                    <a:pt x="3397" y="2755"/>
                    <a:pt x="3345" y="2728"/>
                    <a:pt x="3319" y="2702"/>
                  </a:cubicBezTo>
                  <a:cubicBezTo>
                    <a:pt x="3259" y="2676"/>
                    <a:pt x="3207" y="2650"/>
                    <a:pt x="3181" y="2590"/>
                  </a:cubicBezTo>
                  <a:lnTo>
                    <a:pt x="3121" y="2564"/>
                  </a:lnTo>
                  <a:cubicBezTo>
                    <a:pt x="3016" y="2512"/>
                    <a:pt x="2905" y="2426"/>
                    <a:pt x="2793" y="2347"/>
                  </a:cubicBezTo>
                  <a:cubicBezTo>
                    <a:pt x="2767" y="2321"/>
                    <a:pt x="2714" y="2295"/>
                    <a:pt x="2661" y="2262"/>
                  </a:cubicBezTo>
                  <a:cubicBezTo>
                    <a:pt x="2629" y="2236"/>
                    <a:pt x="2602" y="2209"/>
                    <a:pt x="2576" y="2183"/>
                  </a:cubicBezTo>
                  <a:close/>
                  <a:moveTo>
                    <a:pt x="1676" y="1145"/>
                  </a:moveTo>
                  <a:cubicBezTo>
                    <a:pt x="1676" y="1171"/>
                    <a:pt x="1702" y="1171"/>
                    <a:pt x="1728" y="1171"/>
                  </a:cubicBezTo>
                  <a:lnTo>
                    <a:pt x="1728" y="1197"/>
                  </a:lnTo>
                  <a:cubicBezTo>
                    <a:pt x="1755" y="1224"/>
                    <a:pt x="1781" y="1224"/>
                    <a:pt x="1781" y="1250"/>
                  </a:cubicBezTo>
                  <a:lnTo>
                    <a:pt x="1893" y="1309"/>
                  </a:lnTo>
                  <a:lnTo>
                    <a:pt x="2004" y="1388"/>
                  </a:lnTo>
                  <a:lnTo>
                    <a:pt x="2109" y="1473"/>
                  </a:lnTo>
                  <a:cubicBezTo>
                    <a:pt x="2274" y="1552"/>
                    <a:pt x="2438" y="1664"/>
                    <a:pt x="2629" y="1802"/>
                  </a:cubicBezTo>
                  <a:lnTo>
                    <a:pt x="2714" y="1828"/>
                  </a:lnTo>
                  <a:lnTo>
                    <a:pt x="3043" y="2045"/>
                  </a:lnTo>
                  <a:lnTo>
                    <a:pt x="3397" y="2262"/>
                  </a:lnTo>
                  <a:cubicBezTo>
                    <a:pt x="3424" y="2262"/>
                    <a:pt x="3450" y="2295"/>
                    <a:pt x="3483" y="2321"/>
                  </a:cubicBezTo>
                  <a:cubicBezTo>
                    <a:pt x="3562" y="2374"/>
                    <a:pt x="3647" y="2426"/>
                    <a:pt x="3726" y="2485"/>
                  </a:cubicBezTo>
                  <a:cubicBezTo>
                    <a:pt x="3838" y="2538"/>
                    <a:pt x="3917" y="2623"/>
                    <a:pt x="4028" y="2676"/>
                  </a:cubicBezTo>
                  <a:lnTo>
                    <a:pt x="4055" y="2702"/>
                  </a:lnTo>
                  <a:cubicBezTo>
                    <a:pt x="4304" y="2893"/>
                    <a:pt x="4469" y="3031"/>
                    <a:pt x="4600" y="3169"/>
                  </a:cubicBezTo>
                  <a:lnTo>
                    <a:pt x="4600" y="3195"/>
                  </a:lnTo>
                  <a:cubicBezTo>
                    <a:pt x="4633" y="3221"/>
                    <a:pt x="4659" y="3248"/>
                    <a:pt x="4685" y="3280"/>
                  </a:cubicBezTo>
                  <a:lnTo>
                    <a:pt x="4797" y="3359"/>
                  </a:lnTo>
                  <a:lnTo>
                    <a:pt x="4850" y="3471"/>
                  </a:lnTo>
                  <a:cubicBezTo>
                    <a:pt x="4876" y="3471"/>
                    <a:pt x="4876" y="3497"/>
                    <a:pt x="4902" y="3524"/>
                  </a:cubicBezTo>
                  <a:cubicBezTo>
                    <a:pt x="4876" y="3497"/>
                    <a:pt x="4850" y="3497"/>
                    <a:pt x="4850" y="3471"/>
                  </a:cubicBezTo>
                  <a:lnTo>
                    <a:pt x="4764" y="3386"/>
                  </a:lnTo>
                  <a:lnTo>
                    <a:pt x="4659" y="3307"/>
                  </a:lnTo>
                  <a:lnTo>
                    <a:pt x="4547" y="3221"/>
                  </a:lnTo>
                  <a:cubicBezTo>
                    <a:pt x="4383" y="3057"/>
                    <a:pt x="4193" y="2919"/>
                    <a:pt x="4002" y="2788"/>
                  </a:cubicBezTo>
                  <a:lnTo>
                    <a:pt x="3943" y="2755"/>
                  </a:lnTo>
                  <a:cubicBezTo>
                    <a:pt x="3864" y="2702"/>
                    <a:pt x="3752" y="2650"/>
                    <a:pt x="3673" y="2564"/>
                  </a:cubicBezTo>
                  <a:cubicBezTo>
                    <a:pt x="3588" y="2512"/>
                    <a:pt x="3509" y="2459"/>
                    <a:pt x="3424" y="2426"/>
                  </a:cubicBezTo>
                  <a:cubicBezTo>
                    <a:pt x="3397" y="2400"/>
                    <a:pt x="3371" y="2374"/>
                    <a:pt x="3319" y="2347"/>
                  </a:cubicBezTo>
                  <a:lnTo>
                    <a:pt x="2990" y="2157"/>
                  </a:lnTo>
                  <a:cubicBezTo>
                    <a:pt x="2905" y="2098"/>
                    <a:pt x="2826" y="2045"/>
                    <a:pt x="2767" y="1992"/>
                  </a:cubicBezTo>
                  <a:cubicBezTo>
                    <a:pt x="2714" y="1966"/>
                    <a:pt x="2688" y="1933"/>
                    <a:pt x="2661" y="1933"/>
                  </a:cubicBezTo>
                  <a:cubicBezTo>
                    <a:pt x="2464" y="1802"/>
                    <a:pt x="2247" y="1664"/>
                    <a:pt x="2083" y="1526"/>
                  </a:cubicBezTo>
                  <a:lnTo>
                    <a:pt x="2057" y="1500"/>
                  </a:lnTo>
                  <a:cubicBezTo>
                    <a:pt x="2031" y="1473"/>
                    <a:pt x="2004" y="1440"/>
                    <a:pt x="1971" y="1414"/>
                  </a:cubicBezTo>
                  <a:lnTo>
                    <a:pt x="1866" y="1335"/>
                  </a:lnTo>
                  <a:lnTo>
                    <a:pt x="1781" y="1250"/>
                  </a:lnTo>
                  <a:cubicBezTo>
                    <a:pt x="1755" y="1250"/>
                    <a:pt x="1755" y="1224"/>
                    <a:pt x="1728" y="1224"/>
                  </a:cubicBezTo>
                  <a:cubicBezTo>
                    <a:pt x="1728" y="1197"/>
                    <a:pt x="1728" y="1197"/>
                    <a:pt x="1702" y="1197"/>
                  </a:cubicBezTo>
                  <a:cubicBezTo>
                    <a:pt x="1702" y="1171"/>
                    <a:pt x="1676" y="1171"/>
                    <a:pt x="1676" y="1145"/>
                  </a:cubicBezTo>
                  <a:close/>
                  <a:moveTo>
                    <a:pt x="4823" y="4016"/>
                  </a:moveTo>
                  <a:cubicBezTo>
                    <a:pt x="4850" y="4016"/>
                    <a:pt x="4850" y="4043"/>
                    <a:pt x="4850" y="4043"/>
                  </a:cubicBezTo>
                  <a:cubicBezTo>
                    <a:pt x="4876" y="4043"/>
                    <a:pt x="4902" y="4069"/>
                    <a:pt x="4928" y="4102"/>
                  </a:cubicBezTo>
                  <a:cubicBezTo>
                    <a:pt x="4961" y="4128"/>
                    <a:pt x="4988" y="4154"/>
                    <a:pt x="5040" y="4181"/>
                  </a:cubicBezTo>
                  <a:lnTo>
                    <a:pt x="5093" y="4266"/>
                  </a:lnTo>
                  <a:lnTo>
                    <a:pt x="5152" y="4319"/>
                  </a:lnTo>
                  <a:lnTo>
                    <a:pt x="5204" y="4371"/>
                  </a:lnTo>
                  <a:cubicBezTo>
                    <a:pt x="5204" y="4398"/>
                    <a:pt x="5204" y="4398"/>
                    <a:pt x="5231" y="4430"/>
                  </a:cubicBezTo>
                  <a:lnTo>
                    <a:pt x="5231" y="4457"/>
                  </a:lnTo>
                  <a:cubicBezTo>
                    <a:pt x="5257" y="4483"/>
                    <a:pt x="5290" y="4536"/>
                    <a:pt x="5316" y="4595"/>
                  </a:cubicBezTo>
                  <a:cubicBezTo>
                    <a:pt x="5342" y="4621"/>
                    <a:pt x="5342" y="4621"/>
                    <a:pt x="5342" y="4647"/>
                  </a:cubicBezTo>
                  <a:lnTo>
                    <a:pt x="5369" y="4674"/>
                  </a:lnTo>
                  <a:lnTo>
                    <a:pt x="5342" y="4674"/>
                  </a:lnTo>
                  <a:cubicBezTo>
                    <a:pt x="5316" y="4647"/>
                    <a:pt x="5290" y="4647"/>
                    <a:pt x="5257" y="4621"/>
                  </a:cubicBezTo>
                  <a:cubicBezTo>
                    <a:pt x="5231" y="4595"/>
                    <a:pt x="5204" y="4562"/>
                    <a:pt x="5152" y="4509"/>
                  </a:cubicBezTo>
                  <a:cubicBezTo>
                    <a:pt x="5126" y="4483"/>
                    <a:pt x="5126" y="4483"/>
                    <a:pt x="5093" y="4457"/>
                  </a:cubicBezTo>
                  <a:lnTo>
                    <a:pt x="5040" y="4398"/>
                  </a:lnTo>
                  <a:lnTo>
                    <a:pt x="4988" y="4319"/>
                  </a:lnTo>
                  <a:lnTo>
                    <a:pt x="4961" y="4266"/>
                  </a:lnTo>
                  <a:cubicBezTo>
                    <a:pt x="4928" y="4207"/>
                    <a:pt x="4902" y="4181"/>
                    <a:pt x="4876" y="4128"/>
                  </a:cubicBezTo>
                  <a:cubicBezTo>
                    <a:pt x="4850" y="4102"/>
                    <a:pt x="4850" y="4069"/>
                    <a:pt x="4850" y="4069"/>
                  </a:cubicBezTo>
                  <a:cubicBezTo>
                    <a:pt x="4823" y="4043"/>
                    <a:pt x="4823" y="4043"/>
                    <a:pt x="4823" y="4016"/>
                  </a:cubicBezTo>
                  <a:close/>
                  <a:moveTo>
                    <a:pt x="5454" y="4233"/>
                  </a:moveTo>
                  <a:cubicBezTo>
                    <a:pt x="5454" y="4233"/>
                    <a:pt x="5480" y="4233"/>
                    <a:pt x="5480" y="4266"/>
                  </a:cubicBezTo>
                  <a:cubicBezTo>
                    <a:pt x="5507" y="4266"/>
                    <a:pt x="5533" y="4292"/>
                    <a:pt x="5559" y="4292"/>
                  </a:cubicBezTo>
                  <a:lnTo>
                    <a:pt x="5947" y="4536"/>
                  </a:lnTo>
                  <a:lnTo>
                    <a:pt x="6111" y="4647"/>
                  </a:lnTo>
                  <a:cubicBezTo>
                    <a:pt x="6138" y="4674"/>
                    <a:pt x="6164" y="4674"/>
                    <a:pt x="6216" y="4700"/>
                  </a:cubicBezTo>
                  <a:lnTo>
                    <a:pt x="6302" y="4759"/>
                  </a:lnTo>
                  <a:cubicBezTo>
                    <a:pt x="6328" y="4785"/>
                    <a:pt x="6381" y="4812"/>
                    <a:pt x="6407" y="4838"/>
                  </a:cubicBezTo>
                  <a:cubicBezTo>
                    <a:pt x="6466" y="4838"/>
                    <a:pt x="6492" y="4864"/>
                    <a:pt x="6545" y="4890"/>
                  </a:cubicBezTo>
                  <a:lnTo>
                    <a:pt x="6571" y="4923"/>
                  </a:lnTo>
                  <a:lnTo>
                    <a:pt x="6985" y="5114"/>
                  </a:lnTo>
                  <a:cubicBezTo>
                    <a:pt x="7012" y="5140"/>
                    <a:pt x="7038" y="5166"/>
                    <a:pt x="7064" y="5166"/>
                  </a:cubicBezTo>
                  <a:cubicBezTo>
                    <a:pt x="7038" y="5166"/>
                    <a:pt x="7012" y="5166"/>
                    <a:pt x="6959" y="5140"/>
                  </a:cubicBezTo>
                  <a:cubicBezTo>
                    <a:pt x="6933" y="5140"/>
                    <a:pt x="6900" y="5140"/>
                    <a:pt x="6847" y="5114"/>
                  </a:cubicBezTo>
                  <a:cubicBezTo>
                    <a:pt x="6736" y="5088"/>
                    <a:pt x="6657" y="5055"/>
                    <a:pt x="6519" y="5002"/>
                  </a:cubicBezTo>
                  <a:lnTo>
                    <a:pt x="6492" y="4976"/>
                  </a:lnTo>
                  <a:cubicBezTo>
                    <a:pt x="6466" y="4976"/>
                    <a:pt x="6407" y="4950"/>
                    <a:pt x="6354" y="4923"/>
                  </a:cubicBezTo>
                  <a:cubicBezTo>
                    <a:pt x="6328" y="4890"/>
                    <a:pt x="6276" y="4890"/>
                    <a:pt x="6243" y="4864"/>
                  </a:cubicBezTo>
                  <a:lnTo>
                    <a:pt x="6190" y="4838"/>
                  </a:lnTo>
                  <a:lnTo>
                    <a:pt x="6164" y="4812"/>
                  </a:lnTo>
                  <a:cubicBezTo>
                    <a:pt x="6111" y="4785"/>
                    <a:pt x="6078" y="4759"/>
                    <a:pt x="6026" y="4726"/>
                  </a:cubicBezTo>
                  <a:cubicBezTo>
                    <a:pt x="6000" y="4700"/>
                    <a:pt x="5973" y="4700"/>
                    <a:pt x="5914" y="4674"/>
                  </a:cubicBezTo>
                  <a:cubicBezTo>
                    <a:pt x="5914" y="4647"/>
                    <a:pt x="5888" y="4647"/>
                    <a:pt x="5888" y="4621"/>
                  </a:cubicBezTo>
                  <a:cubicBezTo>
                    <a:pt x="5783" y="4562"/>
                    <a:pt x="5697" y="4483"/>
                    <a:pt x="5645" y="4430"/>
                  </a:cubicBezTo>
                  <a:cubicBezTo>
                    <a:pt x="5586" y="4398"/>
                    <a:pt x="5559" y="4371"/>
                    <a:pt x="5533" y="4345"/>
                  </a:cubicBezTo>
                  <a:cubicBezTo>
                    <a:pt x="5507" y="4292"/>
                    <a:pt x="5480" y="4292"/>
                    <a:pt x="5480" y="4266"/>
                  </a:cubicBezTo>
                  <a:cubicBezTo>
                    <a:pt x="5454" y="4266"/>
                    <a:pt x="5454" y="4233"/>
                    <a:pt x="5454" y="4233"/>
                  </a:cubicBezTo>
                  <a:close/>
                  <a:moveTo>
                    <a:pt x="6407" y="5252"/>
                  </a:moveTo>
                  <a:cubicBezTo>
                    <a:pt x="6440" y="5252"/>
                    <a:pt x="6466" y="5278"/>
                    <a:pt x="6519" y="5304"/>
                  </a:cubicBezTo>
                  <a:cubicBezTo>
                    <a:pt x="6571" y="5331"/>
                    <a:pt x="6630" y="5357"/>
                    <a:pt x="6683" y="5383"/>
                  </a:cubicBezTo>
                  <a:cubicBezTo>
                    <a:pt x="6847" y="5442"/>
                    <a:pt x="6985" y="5521"/>
                    <a:pt x="7097" y="5580"/>
                  </a:cubicBezTo>
                  <a:lnTo>
                    <a:pt x="7314" y="5685"/>
                  </a:lnTo>
                  <a:cubicBezTo>
                    <a:pt x="7393" y="5745"/>
                    <a:pt x="7452" y="5771"/>
                    <a:pt x="7504" y="5797"/>
                  </a:cubicBezTo>
                  <a:lnTo>
                    <a:pt x="7557" y="5823"/>
                  </a:lnTo>
                  <a:lnTo>
                    <a:pt x="7616" y="5850"/>
                  </a:lnTo>
                  <a:cubicBezTo>
                    <a:pt x="7669" y="5909"/>
                    <a:pt x="7721" y="5935"/>
                    <a:pt x="7780" y="5961"/>
                  </a:cubicBezTo>
                  <a:cubicBezTo>
                    <a:pt x="7833" y="5988"/>
                    <a:pt x="7886" y="6040"/>
                    <a:pt x="7945" y="6073"/>
                  </a:cubicBezTo>
                  <a:cubicBezTo>
                    <a:pt x="7945" y="6073"/>
                    <a:pt x="7971" y="6099"/>
                    <a:pt x="7997" y="6099"/>
                  </a:cubicBezTo>
                  <a:cubicBezTo>
                    <a:pt x="8135" y="6205"/>
                    <a:pt x="8247" y="6316"/>
                    <a:pt x="8352" y="6402"/>
                  </a:cubicBezTo>
                  <a:cubicBezTo>
                    <a:pt x="8352" y="6428"/>
                    <a:pt x="8378" y="6454"/>
                    <a:pt x="8411" y="6454"/>
                  </a:cubicBezTo>
                  <a:lnTo>
                    <a:pt x="8464" y="6533"/>
                  </a:lnTo>
                  <a:cubicBezTo>
                    <a:pt x="8516" y="6566"/>
                    <a:pt x="8543" y="6592"/>
                    <a:pt x="8576" y="6619"/>
                  </a:cubicBezTo>
                  <a:cubicBezTo>
                    <a:pt x="8576" y="6645"/>
                    <a:pt x="8576" y="6645"/>
                    <a:pt x="8602" y="6645"/>
                  </a:cubicBezTo>
                  <a:lnTo>
                    <a:pt x="8543" y="6645"/>
                  </a:lnTo>
                  <a:cubicBezTo>
                    <a:pt x="8516" y="6619"/>
                    <a:pt x="8490" y="6592"/>
                    <a:pt x="8438" y="6533"/>
                  </a:cubicBezTo>
                  <a:lnTo>
                    <a:pt x="8378" y="6507"/>
                  </a:lnTo>
                  <a:lnTo>
                    <a:pt x="8300" y="6454"/>
                  </a:lnTo>
                  <a:cubicBezTo>
                    <a:pt x="8188" y="6369"/>
                    <a:pt x="8083" y="6290"/>
                    <a:pt x="7945" y="6205"/>
                  </a:cubicBezTo>
                  <a:lnTo>
                    <a:pt x="7721" y="6073"/>
                  </a:lnTo>
                  <a:cubicBezTo>
                    <a:pt x="7669" y="6040"/>
                    <a:pt x="7616" y="5988"/>
                    <a:pt x="7557" y="5961"/>
                  </a:cubicBezTo>
                  <a:lnTo>
                    <a:pt x="7478" y="5935"/>
                  </a:lnTo>
                  <a:lnTo>
                    <a:pt x="7452" y="5909"/>
                  </a:lnTo>
                  <a:cubicBezTo>
                    <a:pt x="7393" y="5876"/>
                    <a:pt x="7314" y="5823"/>
                    <a:pt x="7261" y="5797"/>
                  </a:cubicBezTo>
                  <a:lnTo>
                    <a:pt x="7038" y="5659"/>
                  </a:lnTo>
                  <a:cubicBezTo>
                    <a:pt x="6900" y="5580"/>
                    <a:pt x="6768" y="5495"/>
                    <a:pt x="6657" y="5442"/>
                  </a:cubicBezTo>
                  <a:cubicBezTo>
                    <a:pt x="6571" y="5383"/>
                    <a:pt x="6492" y="5331"/>
                    <a:pt x="6440" y="5278"/>
                  </a:cubicBezTo>
                  <a:lnTo>
                    <a:pt x="6407" y="5252"/>
                  </a:lnTo>
                  <a:close/>
                  <a:moveTo>
                    <a:pt x="7833" y="5580"/>
                  </a:moveTo>
                  <a:cubicBezTo>
                    <a:pt x="7886" y="5580"/>
                    <a:pt x="7918" y="5607"/>
                    <a:pt x="7971" y="5633"/>
                  </a:cubicBezTo>
                  <a:lnTo>
                    <a:pt x="8050" y="5659"/>
                  </a:lnTo>
                  <a:cubicBezTo>
                    <a:pt x="8050" y="5659"/>
                    <a:pt x="8083" y="5685"/>
                    <a:pt x="8109" y="5685"/>
                  </a:cubicBezTo>
                  <a:lnTo>
                    <a:pt x="8109" y="5712"/>
                  </a:lnTo>
                  <a:cubicBezTo>
                    <a:pt x="8214" y="5771"/>
                    <a:pt x="8352" y="5850"/>
                    <a:pt x="8490" y="5935"/>
                  </a:cubicBezTo>
                  <a:cubicBezTo>
                    <a:pt x="8516" y="5961"/>
                    <a:pt x="8516" y="5961"/>
                    <a:pt x="8543" y="5988"/>
                  </a:cubicBezTo>
                  <a:cubicBezTo>
                    <a:pt x="8602" y="6014"/>
                    <a:pt x="8654" y="6040"/>
                    <a:pt x="8681" y="6099"/>
                  </a:cubicBezTo>
                  <a:cubicBezTo>
                    <a:pt x="8740" y="6126"/>
                    <a:pt x="8792" y="6178"/>
                    <a:pt x="8845" y="6237"/>
                  </a:cubicBezTo>
                  <a:lnTo>
                    <a:pt x="8871" y="6264"/>
                  </a:lnTo>
                  <a:cubicBezTo>
                    <a:pt x="8904" y="6290"/>
                    <a:pt x="8904" y="6290"/>
                    <a:pt x="8930" y="6316"/>
                  </a:cubicBezTo>
                  <a:cubicBezTo>
                    <a:pt x="8983" y="6369"/>
                    <a:pt x="9009" y="6402"/>
                    <a:pt x="9068" y="6454"/>
                  </a:cubicBezTo>
                  <a:cubicBezTo>
                    <a:pt x="9095" y="6507"/>
                    <a:pt x="9147" y="6566"/>
                    <a:pt x="9174" y="6619"/>
                  </a:cubicBezTo>
                  <a:lnTo>
                    <a:pt x="9233" y="6645"/>
                  </a:lnTo>
                  <a:cubicBezTo>
                    <a:pt x="9338" y="6783"/>
                    <a:pt x="9423" y="6921"/>
                    <a:pt x="9476" y="7000"/>
                  </a:cubicBezTo>
                  <a:lnTo>
                    <a:pt x="9476" y="7026"/>
                  </a:lnTo>
                  <a:cubicBezTo>
                    <a:pt x="9502" y="7059"/>
                    <a:pt x="9502" y="7059"/>
                    <a:pt x="9528" y="7085"/>
                  </a:cubicBezTo>
                  <a:lnTo>
                    <a:pt x="9561" y="7164"/>
                  </a:lnTo>
                  <a:cubicBezTo>
                    <a:pt x="9587" y="7223"/>
                    <a:pt x="9614" y="7249"/>
                    <a:pt x="9614" y="7302"/>
                  </a:cubicBezTo>
                  <a:cubicBezTo>
                    <a:pt x="9587" y="7276"/>
                    <a:pt x="9561" y="7223"/>
                    <a:pt x="9528" y="7190"/>
                  </a:cubicBezTo>
                  <a:lnTo>
                    <a:pt x="9476" y="7111"/>
                  </a:lnTo>
                  <a:lnTo>
                    <a:pt x="9423" y="7059"/>
                  </a:lnTo>
                  <a:cubicBezTo>
                    <a:pt x="9338" y="6947"/>
                    <a:pt x="9233" y="6835"/>
                    <a:pt x="9147" y="6730"/>
                  </a:cubicBezTo>
                  <a:lnTo>
                    <a:pt x="9095" y="6671"/>
                  </a:lnTo>
                  <a:cubicBezTo>
                    <a:pt x="9068" y="6619"/>
                    <a:pt x="9009" y="6592"/>
                    <a:pt x="8983" y="6533"/>
                  </a:cubicBezTo>
                  <a:cubicBezTo>
                    <a:pt x="8930" y="6481"/>
                    <a:pt x="8904" y="6454"/>
                    <a:pt x="8845" y="6402"/>
                  </a:cubicBezTo>
                  <a:cubicBezTo>
                    <a:pt x="8819" y="6402"/>
                    <a:pt x="8819" y="6369"/>
                    <a:pt x="8792" y="6343"/>
                  </a:cubicBezTo>
                  <a:lnTo>
                    <a:pt x="8766" y="6316"/>
                  </a:lnTo>
                  <a:cubicBezTo>
                    <a:pt x="8707" y="6264"/>
                    <a:pt x="8654" y="6237"/>
                    <a:pt x="8602" y="6178"/>
                  </a:cubicBezTo>
                  <a:cubicBezTo>
                    <a:pt x="8576" y="6126"/>
                    <a:pt x="8490" y="6073"/>
                    <a:pt x="8438" y="6014"/>
                  </a:cubicBezTo>
                  <a:cubicBezTo>
                    <a:pt x="8326" y="5935"/>
                    <a:pt x="8188" y="5823"/>
                    <a:pt x="8083" y="5745"/>
                  </a:cubicBezTo>
                  <a:lnTo>
                    <a:pt x="8024" y="5685"/>
                  </a:lnTo>
                  <a:lnTo>
                    <a:pt x="7945" y="5659"/>
                  </a:lnTo>
                  <a:cubicBezTo>
                    <a:pt x="7886" y="5607"/>
                    <a:pt x="7859" y="5580"/>
                    <a:pt x="7833" y="5580"/>
                  </a:cubicBezTo>
                  <a:close/>
                  <a:moveTo>
                    <a:pt x="9009" y="7085"/>
                  </a:moveTo>
                  <a:cubicBezTo>
                    <a:pt x="9036" y="7111"/>
                    <a:pt x="9068" y="7111"/>
                    <a:pt x="9068" y="7138"/>
                  </a:cubicBezTo>
                  <a:cubicBezTo>
                    <a:pt x="9121" y="7138"/>
                    <a:pt x="9147" y="7190"/>
                    <a:pt x="9174" y="7223"/>
                  </a:cubicBezTo>
                  <a:lnTo>
                    <a:pt x="9233" y="7276"/>
                  </a:lnTo>
                  <a:lnTo>
                    <a:pt x="9285" y="7328"/>
                  </a:lnTo>
                  <a:lnTo>
                    <a:pt x="9338" y="7387"/>
                  </a:lnTo>
                  <a:lnTo>
                    <a:pt x="9364" y="7414"/>
                  </a:lnTo>
                  <a:cubicBezTo>
                    <a:pt x="9364" y="7414"/>
                    <a:pt x="9364" y="7440"/>
                    <a:pt x="9397" y="7440"/>
                  </a:cubicBezTo>
                  <a:cubicBezTo>
                    <a:pt x="9423" y="7466"/>
                    <a:pt x="9449" y="7519"/>
                    <a:pt x="9449" y="7552"/>
                  </a:cubicBezTo>
                  <a:cubicBezTo>
                    <a:pt x="9476" y="7578"/>
                    <a:pt x="9476" y="7604"/>
                    <a:pt x="9476" y="7604"/>
                  </a:cubicBezTo>
                  <a:lnTo>
                    <a:pt x="9502" y="7631"/>
                  </a:lnTo>
                  <a:lnTo>
                    <a:pt x="9502" y="7657"/>
                  </a:lnTo>
                  <a:lnTo>
                    <a:pt x="9476" y="7631"/>
                  </a:lnTo>
                  <a:cubicBezTo>
                    <a:pt x="9449" y="7631"/>
                    <a:pt x="9423" y="7604"/>
                    <a:pt x="9423" y="7604"/>
                  </a:cubicBezTo>
                  <a:cubicBezTo>
                    <a:pt x="9364" y="7578"/>
                    <a:pt x="9338" y="7552"/>
                    <a:pt x="9312" y="7519"/>
                  </a:cubicBezTo>
                  <a:cubicBezTo>
                    <a:pt x="9312" y="7493"/>
                    <a:pt x="9285" y="7493"/>
                    <a:pt x="9285" y="7493"/>
                  </a:cubicBezTo>
                  <a:cubicBezTo>
                    <a:pt x="9285" y="7466"/>
                    <a:pt x="9259" y="7466"/>
                    <a:pt x="9259" y="7466"/>
                  </a:cubicBezTo>
                  <a:lnTo>
                    <a:pt x="9200" y="7414"/>
                  </a:lnTo>
                  <a:lnTo>
                    <a:pt x="9147" y="7328"/>
                  </a:lnTo>
                  <a:lnTo>
                    <a:pt x="9095" y="7276"/>
                  </a:lnTo>
                  <a:cubicBezTo>
                    <a:pt x="9068" y="7249"/>
                    <a:pt x="9036" y="7190"/>
                    <a:pt x="9036" y="7164"/>
                  </a:cubicBezTo>
                  <a:cubicBezTo>
                    <a:pt x="9009" y="7138"/>
                    <a:pt x="9009" y="7111"/>
                    <a:pt x="9009" y="7111"/>
                  </a:cubicBezTo>
                  <a:lnTo>
                    <a:pt x="8983" y="7085"/>
                  </a:lnTo>
                  <a:close/>
                  <a:moveTo>
                    <a:pt x="471" y="1"/>
                  </a:moveTo>
                  <a:cubicBezTo>
                    <a:pt x="411" y="1"/>
                    <a:pt x="354" y="22"/>
                    <a:pt x="302" y="74"/>
                  </a:cubicBezTo>
                  <a:cubicBezTo>
                    <a:pt x="224" y="185"/>
                    <a:pt x="164" y="376"/>
                    <a:pt x="112" y="678"/>
                  </a:cubicBezTo>
                  <a:cubicBezTo>
                    <a:pt x="86" y="678"/>
                    <a:pt x="86" y="678"/>
                    <a:pt x="59" y="705"/>
                  </a:cubicBezTo>
                  <a:cubicBezTo>
                    <a:pt x="0" y="757"/>
                    <a:pt x="112" y="921"/>
                    <a:pt x="224" y="1033"/>
                  </a:cubicBezTo>
                  <a:cubicBezTo>
                    <a:pt x="386" y="1156"/>
                    <a:pt x="625" y="1308"/>
                    <a:pt x="794" y="1308"/>
                  </a:cubicBezTo>
                  <a:cubicBezTo>
                    <a:pt x="850" y="1308"/>
                    <a:pt x="898" y="1291"/>
                    <a:pt x="933" y="1250"/>
                  </a:cubicBezTo>
                  <a:cubicBezTo>
                    <a:pt x="1564" y="1716"/>
                    <a:pt x="1945" y="2019"/>
                    <a:pt x="2497" y="2755"/>
                  </a:cubicBezTo>
                  <a:cubicBezTo>
                    <a:pt x="2385" y="2676"/>
                    <a:pt x="2136" y="2485"/>
                    <a:pt x="1840" y="2321"/>
                  </a:cubicBezTo>
                  <a:lnTo>
                    <a:pt x="1840" y="2347"/>
                  </a:lnTo>
                  <a:cubicBezTo>
                    <a:pt x="1866" y="2374"/>
                    <a:pt x="2576" y="3142"/>
                    <a:pt x="2767" y="3221"/>
                  </a:cubicBezTo>
                  <a:cubicBezTo>
                    <a:pt x="2826" y="3248"/>
                    <a:pt x="2878" y="3280"/>
                    <a:pt x="2931" y="3307"/>
                  </a:cubicBezTo>
                  <a:cubicBezTo>
                    <a:pt x="3095" y="3359"/>
                    <a:pt x="3345" y="3471"/>
                    <a:pt x="3864" y="3773"/>
                  </a:cubicBezTo>
                  <a:lnTo>
                    <a:pt x="3864" y="3740"/>
                  </a:lnTo>
                  <a:cubicBezTo>
                    <a:pt x="3864" y="3740"/>
                    <a:pt x="3535" y="3412"/>
                    <a:pt x="2931" y="3116"/>
                  </a:cubicBezTo>
                  <a:cubicBezTo>
                    <a:pt x="3043" y="3116"/>
                    <a:pt x="3371" y="3195"/>
                    <a:pt x="3864" y="3576"/>
                  </a:cubicBezTo>
                  <a:cubicBezTo>
                    <a:pt x="4495" y="4043"/>
                    <a:pt x="4738" y="4430"/>
                    <a:pt x="5014" y="4890"/>
                  </a:cubicBezTo>
                  <a:cubicBezTo>
                    <a:pt x="4961" y="4890"/>
                    <a:pt x="4797" y="4890"/>
                    <a:pt x="4738" y="4950"/>
                  </a:cubicBezTo>
                  <a:cubicBezTo>
                    <a:pt x="4685" y="5028"/>
                    <a:pt x="4712" y="5114"/>
                    <a:pt x="4823" y="5252"/>
                  </a:cubicBezTo>
                  <a:cubicBezTo>
                    <a:pt x="5066" y="5495"/>
                    <a:pt x="5454" y="5771"/>
                    <a:pt x="5559" y="5771"/>
                  </a:cubicBezTo>
                  <a:lnTo>
                    <a:pt x="5586" y="5771"/>
                  </a:lnTo>
                  <a:cubicBezTo>
                    <a:pt x="5618" y="5745"/>
                    <a:pt x="5618" y="5685"/>
                    <a:pt x="5421" y="5416"/>
                  </a:cubicBezTo>
                  <a:lnTo>
                    <a:pt x="5421" y="5416"/>
                  </a:lnTo>
                  <a:cubicBezTo>
                    <a:pt x="5645" y="5580"/>
                    <a:pt x="5835" y="5633"/>
                    <a:pt x="6052" y="5712"/>
                  </a:cubicBezTo>
                  <a:cubicBezTo>
                    <a:pt x="6328" y="5797"/>
                    <a:pt x="6657" y="5909"/>
                    <a:pt x="7038" y="6205"/>
                  </a:cubicBezTo>
                  <a:cubicBezTo>
                    <a:pt x="7038" y="6237"/>
                    <a:pt x="7012" y="6237"/>
                    <a:pt x="6985" y="6264"/>
                  </a:cubicBezTo>
                  <a:cubicBezTo>
                    <a:pt x="6959" y="6316"/>
                    <a:pt x="6933" y="6343"/>
                    <a:pt x="6933" y="6428"/>
                  </a:cubicBezTo>
                  <a:cubicBezTo>
                    <a:pt x="6959" y="6533"/>
                    <a:pt x="7064" y="6697"/>
                    <a:pt x="7261" y="6862"/>
                  </a:cubicBezTo>
                  <a:cubicBezTo>
                    <a:pt x="7539" y="7073"/>
                    <a:pt x="7853" y="7241"/>
                    <a:pt x="7992" y="7241"/>
                  </a:cubicBezTo>
                  <a:cubicBezTo>
                    <a:pt x="8018" y="7241"/>
                    <a:pt x="8038" y="7235"/>
                    <a:pt x="8050" y="7223"/>
                  </a:cubicBezTo>
                  <a:cubicBezTo>
                    <a:pt x="8135" y="7138"/>
                    <a:pt x="8024" y="6921"/>
                    <a:pt x="7754" y="6619"/>
                  </a:cubicBezTo>
                  <a:lnTo>
                    <a:pt x="7754" y="6619"/>
                  </a:lnTo>
                  <a:cubicBezTo>
                    <a:pt x="8214" y="6895"/>
                    <a:pt x="8464" y="7190"/>
                    <a:pt x="8707" y="7519"/>
                  </a:cubicBezTo>
                  <a:cubicBezTo>
                    <a:pt x="8983" y="7847"/>
                    <a:pt x="9259" y="8209"/>
                    <a:pt x="9778" y="8426"/>
                  </a:cubicBezTo>
                  <a:cubicBezTo>
                    <a:pt x="9778" y="8590"/>
                    <a:pt x="9857" y="8728"/>
                    <a:pt x="9969" y="8754"/>
                  </a:cubicBezTo>
                  <a:cubicBezTo>
                    <a:pt x="9999" y="8773"/>
                    <a:pt x="10028" y="8782"/>
                    <a:pt x="10056" y="8782"/>
                  </a:cubicBezTo>
                  <a:cubicBezTo>
                    <a:pt x="10107" y="8782"/>
                    <a:pt x="10152" y="8753"/>
                    <a:pt x="10185" y="8702"/>
                  </a:cubicBezTo>
                  <a:cubicBezTo>
                    <a:pt x="10245" y="8669"/>
                    <a:pt x="10245" y="8616"/>
                    <a:pt x="10245" y="8564"/>
                  </a:cubicBezTo>
                  <a:cubicBezTo>
                    <a:pt x="10245" y="8505"/>
                    <a:pt x="10218" y="8426"/>
                    <a:pt x="10107" y="8314"/>
                  </a:cubicBezTo>
                  <a:cubicBezTo>
                    <a:pt x="10133" y="8261"/>
                    <a:pt x="10271" y="8071"/>
                    <a:pt x="10080" y="7604"/>
                  </a:cubicBezTo>
                  <a:cubicBezTo>
                    <a:pt x="9995" y="7466"/>
                    <a:pt x="9890" y="7302"/>
                    <a:pt x="9752" y="7085"/>
                  </a:cubicBezTo>
                  <a:cubicBezTo>
                    <a:pt x="9561" y="6783"/>
                    <a:pt x="9338" y="6481"/>
                    <a:pt x="9233" y="6343"/>
                  </a:cubicBezTo>
                  <a:cubicBezTo>
                    <a:pt x="8930" y="6073"/>
                    <a:pt x="8602" y="5745"/>
                    <a:pt x="8162" y="5521"/>
                  </a:cubicBezTo>
                  <a:cubicBezTo>
                    <a:pt x="7886" y="5357"/>
                    <a:pt x="7393" y="5114"/>
                    <a:pt x="6933" y="4864"/>
                  </a:cubicBezTo>
                  <a:cubicBezTo>
                    <a:pt x="6571" y="4700"/>
                    <a:pt x="6243" y="4509"/>
                    <a:pt x="6000" y="4398"/>
                  </a:cubicBezTo>
                  <a:cubicBezTo>
                    <a:pt x="5645" y="4207"/>
                    <a:pt x="5533" y="4043"/>
                    <a:pt x="5395" y="3826"/>
                  </a:cubicBezTo>
                  <a:cubicBezTo>
                    <a:pt x="5316" y="3688"/>
                    <a:pt x="5231" y="3576"/>
                    <a:pt x="5066" y="3386"/>
                  </a:cubicBezTo>
                  <a:cubicBezTo>
                    <a:pt x="4797" y="3057"/>
                    <a:pt x="3752" y="2295"/>
                    <a:pt x="3319" y="1966"/>
                  </a:cubicBezTo>
                  <a:cubicBezTo>
                    <a:pt x="2688" y="1552"/>
                    <a:pt x="2109" y="1197"/>
                    <a:pt x="1617" y="921"/>
                  </a:cubicBezTo>
                  <a:cubicBezTo>
                    <a:pt x="1617" y="895"/>
                    <a:pt x="1426" y="678"/>
                    <a:pt x="907" y="238"/>
                  </a:cubicBezTo>
                  <a:cubicBezTo>
                    <a:pt x="758" y="107"/>
                    <a:pt x="605" y="1"/>
                    <a:pt x="47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8"/>
            <p:cNvSpPr/>
            <p:nvPr/>
          </p:nvSpPr>
          <p:spPr>
            <a:xfrm>
              <a:off x="5336428" y="1486025"/>
              <a:ext cx="2490183" cy="1966639"/>
            </a:xfrm>
            <a:custGeom>
              <a:rect b="b" l="l" r="r" t="t"/>
              <a:pathLst>
                <a:path extrusionOk="0" h="13816" w="17494">
                  <a:moveTo>
                    <a:pt x="3615" y="590"/>
                  </a:moveTo>
                  <a:cubicBezTo>
                    <a:pt x="3641" y="590"/>
                    <a:pt x="3667" y="590"/>
                    <a:pt x="3667" y="616"/>
                  </a:cubicBezTo>
                  <a:cubicBezTo>
                    <a:pt x="3694" y="616"/>
                    <a:pt x="3694" y="695"/>
                    <a:pt x="3694" y="754"/>
                  </a:cubicBezTo>
                  <a:lnTo>
                    <a:pt x="3694" y="864"/>
                  </a:lnTo>
                  <a:lnTo>
                    <a:pt x="3694" y="864"/>
                  </a:lnTo>
                  <a:cubicBezTo>
                    <a:pt x="3674" y="804"/>
                    <a:pt x="3657" y="739"/>
                    <a:pt x="3641" y="669"/>
                  </a:cubicBezTo>
                  <a:cubicBezTo>
                    <a:pt x="3615" y="616"/>
                    <a:pt x="3615" y="590"/>
                    <a:pt x="3615" y="590"/>
                  </a:cubicBezTo>
                  <a:close/>
                  <a:moveTo>
                    <a:pt x="3709" y="911"/>
                  </a:moveTo>
                  <a:cubicBezTo>
                    <a:pt x="3732" y="941"/>
                    <a:pt x="3758" y="988"/>
                    <a:pt x="3805" y="1057"/>
                  </a:cubicBezTo>
                  <a:cubicBezTo>
                    <a:pt x="3832" y="1109"/>
                    <a:pt x="3884" y="1188"/>
                    <a:pt x="3970" y="1300"/>
                  </a:cubicBezTo>
                  <a:lnTo>
                    <a:pt x="3910" y="1300"/>
                  </a:lnTo>
                  <a:cubicBezTo>
                    <a:pt x="3871" y="1261"/>
                    <a:pt x="3784" y="1125"/>
                    <a:pt x="3709" y="911"/>
                  </a:cubicBezTo>
                  <a:close/>
                  <a:moveTo>
                    <a:pt x="4272" y="505"/>
                  </a:moveTo>
                  <a:lnTo>
                    <a:pt x="4272" y="505"/>
                  </a:lnTo>
                  <a:cubicBezTo>
                    <a:pt x="4186" y="860"/>
                    <a:pt x="4213" y="1162"/>
                    <a:pt x="4272" y="1326"/>
                  </a:cubicBezTo>
                  <a:cubicBezTo>
                    <a:pt x="4239" y="1300"/>
                    <a:pt x="4186" y="1300"/>
                    <a:pt x="4160" y="1300"/>
                  </a:cubicBezTo>
                  <a:cubicBezTo>
                    <a:pt x="4075" y="1162"/>
                    <a:pt x="3996" y="1024"/>
                    <a:pt x="3943" y="945"/>
                  </a:cubicBezTo>
                  <a:cubicBezTo>
                    <a:pt x="3910" y="892"/>
                    <a:pt x="3884" y="833"/>
                    <a:pt x="3884" y="833"/>
                  </a:cubicBezTo>
                  <a:cubicBezTo>
                    <a:pt x="3858" y="807"/>
                    <a:pt x="3858" y="781"/>
                    <a:pt x="3858" y="754"/>
                  </a:cubicBezTo>
                  <a:lnTo>
                    <a:pt x="3858" y="643"/>
                  </a:lnTo>
                  <a:cubicBezTo>
                    <a:pt x="3943" y="616"/>
                    <a:pt x="4075" y="564"/>
                    <a:pt x="4272" y="505"/>
                  </a:cubicBezTo>
                  <a:close/>
                  <a:moveTo>
                    <a:pt x="3503" y="892"/>
                  </a:moveTo>
                  <a:cubicBezTo>
                    <a:pt x="3582" y="1083"/>
                    <a:pt x="3667" y="1221"/>
                    <a:pt x="3720" y="1326"/>
                  </a:cubicBezTo>
                  <a:lnTo>
                    <a:pt x="3641" y="1326"/>
                  </a:lnTo>
                  <a:cubicBezTo>
                    <a:pt x="3503" y="1352"/>
                    <a:pt x="3365" y="1352"/>
                    <a:pt x="3253" y="1352"/>
                  </a:cubicBezTo>
                  <a:cubicBezTo>
                    <a:pt x="3206" y="1345"/>
                    <a:pt x="3162" y="1342"/>
                    <a:pt x="3121" y="1342"/>
                  </a:cubicBezTo>
                  <a:cubicBezTo>
                    <a:pt x="3018" y="1342"/>
                    <a:pt x="2933" y="1362"/>
                    <a:pt x="2872" y="1385"/>
                  </a:cubicBezTo>
                  <a:lnTo>
                    <a:pt x="2846" y="1385"/>
                  </a:lnTo>
                  <a:cubicBezTo>
                    <a:pt x="2872" y="1352"/>
                    <a:pt x="2898" y="1326"/>
                    <a:pt x="2925" y="1326"/>
                  </a:cubicBezTo>
                  <a:cubicBezTo>
                    <a:pt x="3089" y="1188"/>
                    <a:pt x="3312" y="998"/>
                    <a:pt x="3503" y="892"/>
                  </a:cubicBezTo>
                  <a:close/>
                  <a:moveTo>
                    <a:pt x="4568" y="202"/>
                  </a:moveTo>
                  <a:cubicBezTo>
                    <a:pt x="4600" y="202"/>
                    <a:pt x="4600" y="202"/>
                    <a:pt x="4627" y="235"/>
                  </a:cubicBezTo>
                  <a:cubicBezTo>
                    <a:pt x="4541" y="314"/>
                    <a:pt x="4436" y="531"/>
                    <a:pt x="4462" y="971"/>
                  </a:cubicBezTo>
                  <a:lnTo>
                    <a:pt x="4462" y="1024"/>
                  </a:lnTo>
                  <a:cubicBezTo>
                    <a:pt x="4489" y="1083"/>
                    <a:pt x="4541" y="1221"/>
                    <a:pt x="4568" y="1385"/>
                  </a:cubicBezTo>
                  <a:lnTo>
                    <a:pt x="4541" y="1385"/>
                  </a:lnTo>
                  <a:cubicBezTo>
                    <a:pt x="4515" y="1352"/>
                    <a:pt x="4489" y="1352"/>
                    <a:pt x="4462" y="1352"/>
                  </a:cubicBezTo>
                  <a:cubicBezTo>
                    <a:pt x="4436" y="1247"/>
                    <a:pt x="4324" y="919"/>
                    <a:pt x="4462" y="400"/>
                  </a:cubicBezTo>
                  <a:lnTo>
                    <a:pt x="4489" y="367"/>
                  </a:lnTo>
                  <a:cubicBezTo>
                    <a:pt x="4489" y="340"/>
                    <a:pt x="4515" y="235"/>
                    <a:pt x="4568" y="202"/>
                  </a:cubicBezTo>
                  <a:close/>
                  <a:moveTo>
                    <a:pt x="3641" y="1669"/>
                  </a:moveTo>
                  <a:cubicBezTo>
                    <a:pt x="3650" y="1669"/>
                    <a:pt x="3659" y="1672"/>
                    <a:pt x="3667" y="1681"/>
                  </a:cubicBezTo>
                  <a:cubicBezTo>
                    <a:pt x="3720" y="1681"/>
                    <a:pt x="3746" y="1681"/>
                    <a:pt x="3779" y="1714"/>
                  </a:cubicBezTo>
                  <a:cubicBezTo>
                    <a:pt x="3746" y="1714"/>
                    <a:pt x="3720" y="1681"/>
                    <a:pt x="3667" y="1681"/>
                  </a:cubicBezTo>
                  <a:cubicBezTo>
                    <a:pt x="3641" y="1681"/>
                    <a:pt x="3615" y="1681"/>
                    <a:pt x="3582" y="1714"/>
                  </a:cubicBezTo>
                  <a:lnTo>
                    <a:pt x="3503" y="1714"/>
                  </a:lnTo>
                  <a:cubicBezTo>
                    <a:pt x="3450" y="1714"/>
                    <a:pt x="3365" y="1740"/>
                    <a:pt x="3312" y="1740"/>
                  </a:cubicBezTo>
                  <a:lnTo>
                    <a:pt x="3122" y="1740"/>
                  </a:lnTo>
                  <a:cubicBezTo>
                    <a:pt x="3036" y="1766"/>
                    <a:pt x="2984" y="1766"/>
                    <a:pt x="2958" y="1766"/>
                  </a:cubicBezTo>
                  <a:lnTo>
                    <a:pt x="2820" y="1766"/>
                  </a:lnTo>
                  <a:lnTo>
                    <a:pt x="2793" y="1740"/>
                  </a:lnTo>
                  <a:lnTo>
                    <a:pt x="2958" y="1740"/>
                  </a:lnTo>
                  <a:cubicBezTo>
                    <a:pt x="2984" y="1740"/>
                    <a:pt x="3036" y="1740"/>
                    <a:pt x="3122" y="1714"/>
                  </a:cubicBezTo>
                  <a:lnTo>
                    <a:pt x="3312" y="1714"/>
                  </a:lnTo>
                  <a:cubicBezTo>
                    <a:pt x="3365" y="1681"/>
                    <a:pt x="3418" y="1681"/>
                    <a:pt x="3503" y="1681"/>
                  </a:cubicBezTo>
                  <a:lnTo>
                    <a:pt x="3582" y="1681"/>
                  </a:lnTo>
                  <a:cubicBezTo>
                    <a:pt x="3604" y="1681"/>
                    <a:pt x="3623" y="1669"/>
                    <a:pt x="3641" y="1669"/>
                  </a:cubicBezTo>
                  <a:close/>
                  <a:moveTo>
                    <a:pt x="5458" y="172"/>
                  </a:moveTo>
                  <a:cubicBezTo>
                    <a:pt x="5683" y="172"/>
                    <a:pt x="6098" y="270"/>
                    <a:pt x="6270" y="340"/>
                  </a:cubicBezTo>
                  <a:cubicBezTo>
                    <a:pt x="6322" y="367"/>
                    <a:pt x="6348" y="400"/>
                    <a:pt x="6407" y="452"/>
                  </a:cubicBezTo>
                  <a:cubicBezTo>
                    <a:pt x="6375" y="643"/>
                    <a:pt x="6046" y="669"/>
                    <a:pt x="5994" y="695"/>
                  </a:cubicBezTo>
                  <a:cubicBezTo>
                    <a:pt x="5967" y="728"/>
                    <a:pt x="5967" y="1083"/>
                    <a:pt x="5994" y="1188"/>
                  </a:cubicBezTo>
                  <a:cubicBezTo>
                    <a:pt x="5967" y="1109"/>
                    <a:pt x="5882" y="807"/>
                    <a:pt x="5882" y="807"/>
                  </a:cubicBezTo>
                  <a:cubicBezTo>
                    <a:pt x="5665" y="945"/>
                    <a:pt x="5527" y="971"/>
                    <a:pt x="5527" y="971"/>
                  </a:cubicBezTo>
                  <a:lnTo>
                    <a:pt x="5915" y="1819"/>
                  </a:lnTo>
                  <a:lnTo>
                    <a:pt x="5612" y="1326"/>
                  </a:lnTo>
                  <a:cubicBezTo>
                    <a:pt x="5612" y="1326"/>
                    <a:pt x="5258" y="1300"/>
                    <a:pt x="5146" y="1300"/>
                  </a:cubicBezTo>
                  <a:cubicBezTo>
                    <a:pt x="5225" y="1300"/>
                    <a:pt x="5448" y="1247"/>
                    <a:pt x="5448" y="1247"/>
                  </a:cubicBezTo>
                  <a:lnTo>
                    <a:pt x="5363" y="1109"/>
                  </a:lnTo>
                  <a:lnTo>
                    <a:pt x="5225" y="971"/>
                  </a:lnTo>
                  <a:cubicBezTo>
                    <a:pt x="4844" y="919"/>
                    <a:pt x="4817" y="728"/>
                    <a:pt x="4817" y="728"/>
                  </a:cubicBezTo>
                  <a:cubicBezTo>
                    <a:pt x="4653" y="728"/>
                    <a:pt x="4706" y="833"/>
                    <a:pt x="4706" y="833"/>
                  </a:cubicBezTo>
                  <a:cubicBezTo>
                    <a:pt x="4732" y="998"/>
                    <a:pt x="4732" y="1024"/>
                    <a:pt x="4732" y="1024"/>
                  </a:cubicBezTo>
                  <a:cubicBezTo>
                    <a:pt x="4844" y="1274"/>
                    <a:pt x="4844" y="1438"/>
                    <a:pt x="4844" y="1438"/>
                  </a:cubicBezTo>
                  <a:cubicBezTo>
                    <a:pt x="5225" y="1766"/>
                    <a:pt x="5691" y="2095"/>
                    <a:pt x="5803" y="2148"/>
                  </a:cubicBezTo>
                  <a:cubicBezTo>
                    <a:pt x="5915" y="2233"/>
                    <a:pt x="5941" y="2233"/>
                    <a:pt x="5941" y="2233"/>
                  </a:cubicBezTo>
                  <a:cubicBezTo>
                    <a:pt x="6132" y="1819"/>
                    <a:pt x="6079" y="1819"/>
                    <a:pt x="6210" y="1740"/>
                  </a:cubicBezTo>
                  <a:cubicBezTo>
                    <a:pt x="6348" y="1681"/>
                    <a:pt x="6243" y="1188"/>
                    <a:pt x="6243" y="1188"/>
                  </a:cubicBezTo>
                  <a:lnTo>
                    <a:pt x="6243" y="1188"/>
                  </a:lnTo>
                  <a:cubicBezTo>
                    <a:pt x="6375" y="1438"/>
                    <a:pt x="6375" y="1602"/>
                    <a:pt x="6375" y="1602"/>
                  </a:cubicBezTo>
                  <a:cubicBezTo>
                    <a:pt x="6677" y="1490"/>
                    <a:pt x="6736" y="1300"/>
                    <a:pt x="6736" y="1247"/>
                  </a:cubicBezTo>
                  <a:cubicBezTo>
                    <a:pt x="6762" y="1221"/>
                    <a:pt x="6762" y="1162"/>
                    <a:pt x="6762" y="1136"/>
                  </a:cubicBezTo>
                  <a:lnTo>
                    <a:pt x="6762" y="1136"/>
                  </a:lnTo>
                  <a:cubicBezTo>
                    <a:pt x="6815" y="1247"/>
                    <a:pt x="6789" y="1352"/>
                    <a:pt x="6703" y="1464"/>
                  </a:cubicBezTo>
                  <a:cubicBezTo>
                    <a:pt x="6598" y="1602"/>
                    <a:pt x="6434" y="1681"/>
                    <a:pt x="6348" y="1740"/>
                  </a:cubicBezTo>
                  <a:cubicBezTo>
                    <a:pt x="6296" y="1766"/>
                    <a:pt x="6270" y="1793"/>
                    <a:pt x="6243" y="1819"/>
                  </a:cubicBezTo>
                  <a:cubicBezTo>
                    <a:pt x="6158" y="1878"/>
                    <a:pt x="6158" y="1931"/>
                    <a:pt x="6132" y="2010"/>
                  </a:cubicBezTo>
                  <a:cubicBezTo>
                    <a:pt x="6105" y="2095"/>
                    <a:pt x="6046" y="2207"/>
                    <a:pt x="5967" y="2312"/>
                  </a:cubicBezTo>
                  <a:lnTo>
                    <a:pt x="5915" y="2312"/>
                  </a:lnTo>
                  <a:cubicBezTo>
                    <a:pt x="5665" y="2207"/>
                    <a:pt x="5448" y="2010"/>
                    <a:pt x="5225" y="1845"/>
                  </a:cubicBezTo>
                  <a:cubicBezTo>
                    <a:pt x="5060" y="1681"/>
                    <a:pt x="4896" y="1576"/>
                    <a:pt x="4732" y="1464"/>
                  </a:cubicBezTo>
                  <a:cubicBezTo>
                    <a:pt x="4732" y="1247"/>
                    <a:pt x="4653" y="1057"/>
                    <a:pt x="4627" y="971"/>
                  </a:cubicBezTo>
                  <a:lnTo>
                    <a:pt x="4627" y="945"/>
                  </a:lnTo>
                  <a:cubicBezTo>
                    <a:pt x="4627" y="452"/>
                    <a:pt x="4765" y="340"/>
                    <a:pt x="4791" y="314"/>
                  </a:cubicBezTo>
                  <a:lnTo>
                    <a:pt x="4844" y="314"/>
                  </a:lnTo>
                  <a:cubicBezTo>
                    <a:pt x="5008" y="262"/>
                    <a:pt x="5258" y="202"/>
                    <a:pt x="5389" y="176"/>
                  </a:cubicBezTo>
                  <a:cubicBezTo>
                    <a:pt x="5409" y="174"/>
                    <a:pt x="5432" y="172"/>
                    <a:pt x="5458" y="172"/>
                  </a:cubicBezTo>
                  <a:close/>
                  <a:moveTo>
                    <a:pt x="2292" y="1463"/>
                  </a:moveTo>
                  <a:cubicBezTo>
                    <a:pt x="2370" y="1463"/>
                    <a:pt x="2472" y="1494"/>
                    <a:pt x="2596" y="1550"/>
                  </a:cubicBezTo>
                  <a:cubicBezTo>
                    <a:pt x="2632" y="1572"/>
                    <a:pt x="2673" y="1580"/>
                    <a:pt x="2716" y="1580"/>
                  </a:cubicBezTo>
                  <a:cubicBezTo>
                    <a:pt x="2775" y="1580"/>
                    <a:pt x="2838" y="1565"/>
                    <a:pt x="2898" y="1550"/>
                  </a:cubicBezTo>
                  <a:cubicBezTo>
                    <a:pt x="2978" y="1526"/>
                    <a:pt x="3058" y="1506"/>
                    <a:pt x="3135" y="1506"/>
                  </a:cubicBezTo>
                  <a:cubicBezTo>
                    <a:pt x="3166" y="1506"/>
                    <a:pt x="3197" y="1509"/>
                    <a:pt x="3227" y="1517"/>
                  </a:cubicBezTo>
                  <a:cubicBezTo>
                    <a:pt x="3273" y="1528"/>
                    <a:pt x="3319" y="1531"/>
                    <a:pt x="3366" y="1531"/>
                  </a:cubicBezTo>
                  <a:cubicBezTo>
                    <a:pt x="3460" y="1531"/>
                    <a:pt x="3558" y="1517"/>
                    <a:pt x="3667" y="1517"/>
                  </a:cubicBezTo>
                  <a:cubicBezTo>
                    <a:pt x="3785" y="1504"/>
                    <a:pt x="3917" y="1491"/>
                    <a:pt x="4053" y="1491"/>
                  </a:cubicBezTo>
                  <a:cubicBezTo>
                    <a:pt x="4198" y="1491"/>
                    <a:pt x="4347" y="1506"/>
                    <a:pt x="4489" y="1550"/>
                  </a:cubicBezTo>
                  <a:cubicBezTo>
                    <a:pt x="4679" y="1602"/>
                    <a:pt x="4896" y="1793"/>
                    <a:pt x="5120" y="1983"/>
                  </a:cubicBezTo>
                  <a:cubicBezTo>
                    <a:pt x="5258" y="2095"/>
                    <a:pt x="5422" y="2233"/>
                    <a:pt x="5553" y="2312"/>
                  </a:cubicBezTo>
                  <a:cubicBezTo>
                    <a:pt x="5501" y="2338"/>
                    <a:pt x="5448" y="2338"/>
                    <a:pt x="5422" y="2338"/>
                  </a:cubicBezTo>
                  <a:cubicBezTo>
                    <a:pt x="5310" y="2286"/>
                    <a:pt x="5120" y="2121"/>
                    <a:pt x="5034" y="2069"/>
                  </a:cubicBezTo>
                  <a:cubicBezTo>
                    <a:pt x="4929" y="1957"/>
                    <a:pt x="4541" y="1681"/>
                    <a:pt x="4351" y="1602"/>
                  </a:cubicBezTo>
                  <a:cubicBezTo>
                    <a:pt x="4265" y="1558"/>
                    <a:pt x="4089" y="1545"/>
                    <a:pt x="3904" y="1545"/>
                  </a:cubicBezTo>
                  <a:cubicBezTo>
                    <a:pt x="3621" y="1545"/>
                    <a:pt x="3318" y="1576"/>
                    <a:pt x="3286" y="1576"/>
                  </a:cubicBezTo>
                  <a:cubicBezTo>
                    <a:pt x="3207" y="1594"/>
                    <a:pt x="2813" y="1613"/>
                    <a:pt x="2551" y="1613"/>
                  </a:cubicBezTo>
                  <a:cubicBezTo>
                    <a:pt x="2443" y="1613"/>
                    <a:pt x="2358" y="1610"/>
                    <a:pt x="2327" y="1602"/>
                  </a:cubicBezTo>
                  <a:cubicBezTo>
                    <a:pt x="2268" y="1576"/>
                    <a:pt x="2189" y="1517"/>
                    <a:pt x="2189" y="1490"/>
                  </a:cubicBezTo>
                  <a:cubicBezTo>
                    <a:pt x="2216" y="1472"/>
                    <a:pt x="2251" y="1463"/>
                    <a:pt x="2292" y="1463"/>
                  </a:cubicBezTo>
                  <a:close/>
                  <a:moveTo>
                    <a:pt x="4791" y="2069"/>
                  </a:moveTo>
                  <a:cubicBezTo>
                    <a:pt x="4844" y="2121"/>
                    <a:pt x="4896" y="2148"/>
                    <a:pt x="4929" y="2174"/>
                  </a:cubicBezTo>
                  <a:cubicBezTo>
                    <a:pt x="4982" y="2233"/>
                    <a:pt x="5093" y="2338"/>
                    <a:pt x="5172" y="2397"/>
                  </a:cubicBezTo>
                  <a:cubicBezTo>
                    <a:pt x="4982" y="2476"/>
                    <a:pt x="4844" y="2562"/>
                    <a:pt x="4765" y="2640"/>
                  </a:cubicBezTo>
                  <a:lnTo>
                    <a:pt x="4765" y="2614"/>
                  </a:lnTo>
                  <a:cubicBezTo>
                    <a:pt x="4765" y="2424"/>
                    <a:pt x="4765" y="2233"/>
                    <a:pt x="4791" y="2069"/>
                  </a:cubicBezTo>
                  <a:close/>
                  <a:moveTo>
                    <a:pt x="4351" y="1793"/>
                  </a:moveTo>
                  <a:cubicBezTo>
                    <a:pt x="4436" y="1845"/>
                    <a:pt x="4515" y="1904"/>
                    <a:pt x="4627" y="1957"/>
                  </a:cubicBezTo>
                  <a:cubicBezTo>
                    <a:pt x="4600" y="2121"/>
                    <a:pt x="4600" y="2397"/>
                    <a:pt x="4600" y="2614"/>
                  </a:cubicBezTo>
                  <a:cubicBezTo>
                    <a:pt x="4568" y="2726"/>
                    <a:pt x="4568" y="2864"/>
                    <a:pt x="4568" y="2890"/>
                  </a:cubicBezTo>
                  <a:cubicBezTo>
                    <a:pt x="4541" y="2943"/>
                    <a:pt x="4489" y="2995"/>
                    <a:pt x="4462" y="3054"/>
                  </a:cubicBezTo>
                  <a:cubicBezTo>
                    <a:pt x="4436" y="2916"/>
                    <a:pt x="4436" y="2752"/>
                    <a:pt x="4436" y="2588"/>
                  </a:cubicBezTo>
                  <a:cubicBezTo>
                    <a:pt x="4462" y="2338"/>
                    <a:pt x="4462" y="2069"/>
                    <a:pt x="4351" y="1793"/>
                  </a:cubicBezTo>
                  <a:close/>
                  <a:moveTo>
                    <a:pt x="3996" y="1714"/>
                  </a:moveTo>
                  <a:lnTo>
                    <a:pt x="3996" y="1714"/>
                  </a:lnTo>
                  <a:cubicBezTo>
                    <a:pt x="4022" y="1740"/>
                    <a:pt x="4075" y="1740"/>
                    <a:pt x="4108" y="1740"/>
                  </a:cubicBezTo>
                  <a:cubicBezTo>
                    <a:pt x="4272" y="2010"/>
                    <a:pt x="4272" y="2312"/>
                    <a:pt x="4272" y="2588"/>
                  </a:cubicBezTo>
                  <a:cubicBezTo>
                    <a:pt x="4272" y="2831"/>
                    <a:pt x="4272" y="3028"/>
                    <a:pt x="4351" y="3245"/>
                  </a:cubicBezTo>
                  <a:cubicBezTo>
                    <a:pt x="4298" y="3298"/>
                    <a:pt x="4272" y="3383"/>
                    <a:pt x="4213" y="3462"/>
                  </a:cubicBezTo>
                  <a:cubicBezTo>
                    <a:pt x="4186" y="3298"/>
                    <a:pt x="4186" y="3081"/>
                    <a:pt x="4186" y="2864"/>
                  </a:cubicBezTo>
                  <a:cubicBezTo>
                    <a:pt x="4160" y="2476"/>
                    <a:pt x="4160" y="2069"/>
                    <a:pt x="3996" y="1714"/>
                  </a:cubicBezTo>
                  <a:close/>
                  <a:moveTo>
                    <a:pt x="5691" y="2476"/>
                  </a:moveTo>
                  <a:cubicBezTo>
                    <a:pt x="5777" y="2476"/>
                    <a:pt x="5967" y="2476"/>
                    <a:pt x="6020" y="2535"/>
                  </a:cubicBezTo>
                  <a:lnTo>
                    <a:pt x="6020" y="2562"/>
                  </a:lnTo>
                  <a:cubicBezTo>
                    <a:pt x="5941" y="2562"/>
                    <a:pt x="5856" y="2588"/>
                    <a:pt x="5829" y="2588"/>
                  </a:cubicBezTo>
                  <a:cubicBezTo>
                    <a:pt x="5794" y="2584"/>
                    <a:pt x="5759" y="2582"/>
                    <a:pt x="5727" y="2582"/>
                  </a:cubicBezTo>
                  <a:cubicBezTo>
                    <a:pt x="5305" y="2582"/>
                    <a:pt x="5108" y="2880"/>
                    <a:pt x="4955" y="3081"/>
                  </a:cubicBezTo>
                  <a:cubicBezTo>
                    <a:pt x="4870" y="3160"/>
                    <a:pt x="4817" y="3245"/>
                    <a:pt x="4765" y="3271"/>
                  </a:cubicBezTo>
                  <a:lnTo>
                    <a:pt x="4765" y="3298"/>
                  </a:lnTo>
                  <a:cubicBezTo>
                    <a:pt x="4515" y="3547"/>
                    <a:pt x="4272" y="3876"/>
                    <a:pt x="4186" y="4178"/>
                  </a:cubicBezTo>
                  <a:cubicBezTo>
                    <a:pt x="4160" y="4014"/>
                    <a:pt x="4213" y="3652"/>
                    <a:pt x="4765" y="2943"/>
                  </a:cubicBezTo>
                  <a:lnTo>
                    <a:pt x="4765" y="2916"/>
                  </a:lnTo>
                  <a:cubicBezTo>
                    <a:pt x="4791" y="2916"/>
                    <a:pt x="4955" y="2535"/>
                    <a:pt x="5691" y="2502"/>
                  </a:cubicBezTo>
                  <a:lnTo>
                    <a:pt x="5691" y="2476"/>
                  </a:lnTo>
                  <a:close/>
                  <a:moveTo>
                    <a:pt x="3910" y="1878"/>
                  </a:moveTo>
                  <a:cubicBezTo>
                    <a:pt x="3910" y="1904"/>
                    <a:pt x="3910" y="1931"/>
                    <a:pt x="3943" y="1957"/>
                  </a:cubicBezTo>
                  <a:cubicBezTo>
                    <a:pt x="3970" y="2010"/>
                    <a:pt x="3996" y="2095"/>
                    <a:pt x="4022" y="2233"/>
                  </a:cubicBezTo>
                  <a:cubicBezTo>
                    <a:pt x="4048" y="2338"/>
                    <a:pt x="4048" y="2476"/>
                    <a:pt x="4048" y="2614"/>
                  </a:cubicBezTo>
                  <a:lnTo>
                    <a:pt x="4048" y="2726"/>
                  </a:lnTo>
                  <a:lnTo>
                    <a:pt x="4048" y="2778"/>
                  </a:lnTo>
                  <a:lnTo>
                    <a:pt x="4048" y="2805"/>
                  </a:lnTo>
                  <a:lnTo>
                    <a:pt x="4048" y="2831"/>
                  </a:lnTo>
                  <a:lnTo>
                    <a:pt x="4048" y="3054"/>
                  </a:lnTo>
                  <a:lnTo>
                    <a:pt x="4048" y="3192"/>
                  </a:lnTo>
                  <a:cubicBezTo>
                    <a:pt x="4048" y="3192"/>
                    <a:pt x="4048" y="3219"/>
                    <a:pt x="4075" y="3219"/>
                  </a:cubicBezTo>
                  <a:lnTo>
                    <a:pt x="4075" y="3271"/>
                  </a:lnTo>
                  <a:lnTo>
                    <a:pt x="4075" y="3298"/>
                  </a:lnTo>
                  <a:cubicBezTo>
                    <a:pt x="4108" y="3357"/>
                    <a:pt x="4108" y="3436"/>
                    <a:pt x="4108" y="3521"/>
                  </a:cubicBezTo>
                  <a:lnTo>
                    <a:pt x="4108" y="3626"/>
                  </a:lnTo>
                  <a:cubicBezTo>
                    <a:pt x="4108" y="3652"/>
                    <a:pt x="4108" y="3652"/>
                    <a:pt x="4075" y="3685"/>
                  </a:cubicBezTo>
                  <a:cubicBezTo>
                    <a:pt x="4075" y="3712"/>
                    <a:pt x="4075" y="3712"/>
                    <a:pt x="4048" y="3738"/>
                  </a:cubicBezTo>
                  <a:cubicBezTo>
                    <a:pt x="4022" y="3790"/>
                    <a:pt x="3996" y="3850"/>
                    <a:pt x="3970" y="3902"/>
                  </a:cubicBezTo>
                  <a:cubicBezTo>
                    <a:pt x="3943" y="4014"/>
                    <a:pt x="3910" y="4093"/>
                    <a:pt x="3943" y="4145"/>
                  </a:cubicBezTo>
                  <a:cubicBezTo>
                    <a:pt x="3943" y="4188"/>
                    <a:pt x="3950" y="4216"/>
                    <a:pt x="3957" y="4234"/>
                  </a:cubicBezTo>
                  <a:lnTo>
                    <a:pt x="3957" y="4234"/>
                  </a:lnTo>
                  <a:cubicBezTo>
                    <a:pt x="3953" y="4232"/>
                    <a:pt x="3949" y="4231"/>
                    <a:pt x="3943" y="4231"/>
                  </a:cubicBezTo>
                  <a:cubicBezTo>
                    <a:pt x="3943" y="4231"/>
                    <a:pt x="3910" y="4204"/>
                    <a:pt x="3910" y="4178"/>
                  </a:cubicBezTo>
                  <a:cubicBezTo>
                    <a:pt x="3884" y="4093"/>
                    <a:pt x="3910" y="3981"/>
                    <a:pt x="3943" y="3876"/>
                  </a:cubicBezTo>
                  <a:cubicBezTo>
                    <a:pt x="3970" y="3817"/>
                    <a:pt x="3996" y="3764"/>
                    <a:pt x="4022" y="3712"/>
                  </a:cubicBezTo>
                  <a:lnTo>
                    <a:pt x="4022" y="3652"/>
                  </a:lnTo>
                  <a:lnTo>
                    <a:pt x="4048" y="3626"/>
                  </a:lnTo>
                  <a:lnTo>
                    <a:pt x="4048" y="3521"/>
                  </a:lnTo>
                  <a:cubicBezTo>
                    <a:pt x="4022" y="3436"/>
                    <a:pt x="4022" y="3383"/>
                    <a:pt x="4022" y="3298"/>
                  </a:cubicBezTo>
                  <a:lnTo>
                    <a:pt x="3996" y="3271"/>
                  </a:lnTo>
                  <a:lnTo>
                    <a:pt x="3996" y="3245"/>
                  </a:lnTo>
                  <a:lnTo>
                    <a:pt x="3996" y="3192"/>
                  </a:lnTo>
                  <a:cubicBezTo>
                    <a:pt x="3996" y="3133"/>
                    <a:pt x="3970" y="3107"/>
                    <a:pt x="3970" y="3081"/>
                  </a:cubicBezTo>
                  <a:cubicBezTo>
                    <a:pt x="3970" y="2995"/>
                    <a:pt x="3970" y="2916"/>
                    <a:pt x="3996" y="2831"/>
                  </a:cubicBezTo>
                  <a:lnTo>
                    <a:pt x="3996" y="2805"/>
                  </a:lnTo>
                  <a:lnTo>
                    <a:pt x="3996" y="2778"/>
                  </a:lnTo>
                  <a:lnTo>
                    <a:pt x="3996" y="2726"/>
                  </a:lnTo>
                  <a:lnTo>
                    <a:pt x="3996" y="2614"/>
                  </a:lnTo>
                  <a:cubicBezTo>
                    <a:pt x="3996" y="2476"/>
                    <a:pt x="3996" y="2338"/>
                    <a:pt x="3970" y="2233"/>
                  </a:cubicBezTo>
                  <a:cubicBezTo>
                    <a:pt x="3970" y="2121"/>
                    <a:pt x="3943" y="2010"/>
                    <a:pt x="3910" y="1957"/>
                  </a:cubicBezTo>
                  <a:lnTo>
                    <a:pt x="3910" y="1878"/>
                  </a:lnTo>
                  <a:close/>
                  <a:moveTo>
                    <a:pt x="5999" y="2746"/>
                  </a:moveTo>
                  <a:cubicBezTo>
                    <a:pt x="6058" y="2746"/>
                    <a:pt x="6118" y="2752"/>
                    <a:pt x="6158" y="2778"/>
                  </a:cubicBezTo>
                  <a:cubicBezTo>
                    <a:pt x="6158" y="2778"/>
                    <a:pt x="6184" y="2778"/>
                    <a:pt x="6184" y="2805"/>
                  </a:cubicBezTo>
                  <a:cubicBezTo>
                    <a:pt x="6132" y="2805"/>
                    <a:pt x="6046" y="2831"/>
                    <a:pt x="6020" y="2831"/>
                  </a:cubicBezTo>
                  <a:cubicBezTo>
                    <a:pt x="5284" y="2890"/>
                    <a:pt x="5008" y="3383"/>
                    <a:pt x="4982" y="3488"/>
                  </a:cubicBezTo>
                  <a:cubicBezTo>
                    <a:pt x="4541" y="3955"/>
                    <a:pt x="4436" y="4310"/>
                    <a:pt x="4436" y="4533"/>
                  </a:cubicBezTo>
                  <a:cubicBezTo>
                    <a:pt x="4403" y="4533"/>
                    <a:pt x="4403" y="4507"/>
                    <a:pt x="4377" y="4474"/>
                  </a:cubicBezTo>
                  <a:cubicBezTo>
                    <a:pt x="4298" y="4310"/>
                    <a:pt x="4403" y="3902"/>
                    <a:pt x="4870" y="3436"/>
                  </a:cubicBezTo>
                  <a:cubicBezTo>
                    <a:pt x="4955" y="3383"/>
                    <a:pt x="5008" y="3298"/>
                    <a:pt x="5093" y="3192"/>
                  </a:cubicBezTo>
                  <a:cubicBezTo>
                    <a:pt x="5249" y="2980"/>
                    <a:pt x="5405" y="2750"/>
                    <a:pt x="5770" y="2750"/>
                  </a:cubicBezTo>
                  <a:cubicBezTo>
                    <a:pt x="5789" y="2750"/>
                    <a:pt x="5809" y="2751"/>
                    <a:pt x="5829" y="2752"/>
                  </a:cubicBezTo>
                  <a:lnTo>
                    <a:pt x="5856" y="2778"/>
                  </a:lnTo>
                  <a:lnTo>
                    <a:pt x="5856" y="2752"/>
                  </a:lnTo>
                  <a:cubicBezTo>
                    <a:pt x="5885" y="2752"/>
                    <a:pt x="5941" y="2746"/>
                    <a:pt x="5999" y="2746"/>
                  </a:cubicBezTo>
                  <a:close/>
                  <a:moveTo>
                    <a:pt x="6212" y="2978"/>
                  </a:moveTo>
                  <a:cubicBezTo>
                    <a:pt x="6277" y="2978"/>
                    <a:pt x="6333" y="2993"/>
                    <a:pt x="6348" y="3028"/>
                  </a:cubicBezTo>
                  <a:lnTo>
                    <a:pt x="6348" y="3054"/>
                  </a:lnTo>
                  <a:cubicBezTo>
                    <a:pt x="6243" y="3054"/>
                    <a:pt x="6105" y="3107"/>
                    <a:pt x="5967" y="3160"/>
                  </a:cubicBezTo>
                  <a:cubicBezTo>
                    <a:pt x="5941" y="3192"/>
                    <a:pt x="5882" y="3192"/>
                    <a:pt x="5856" y="3192"/>
                  </a:cubicBezTo>
                  <a:cubicBezTo>
                    <a:pt x="5586" y="3271"/>
                    <a:pt x="5060" y="3738"/>
                    <a:pt x="4955" y="3928"/>
                  </a:cubicBezTo>
                  <a:lnTo>
                    <a:pt x="4955" y="3955"/>
                  </a:lnTo>
                  <a:cubicBezTo>
                    <a:pt x="4844" y="4119"/>
                    <a:pt x="4679" y="4474"/>
                    <a:pt x="4679" y="4802"/>
                  </a:cubicBezTo>
                  <a:cubicBezTo>
                    <a:pt x="4653" y="4750"/>
                    <a:pt x="4627" y="4724"/>
                    <a:pt x="4627" y="4671"/>
                  </a:cubicBezTo>
                  <a:cubicBezTo>
                    <a:pt x="4568" y="4533"/>
                    <a:pt x="4568" y="4204"/>
                    <a:pt x="5120" y="3600"/>
                  </a:cubicBezTo>
                  <a:lnTo>
                    <a:pt x="5120" y="3574"/>
                  </a:lnTo>
                  <a:cubicBezTo>
                    <a:pt x="5146" y="3547"/>
                    <a:pt x="5363" y="3054"/>
                    <a:pt x="6046" y="2995"/>
                  </a:cubicBezTo>
                  <a:lnTo>
                    <a:pt x="6079" y="2995"/>
                  </a:lnTo>
                  <a:cubicBezTo>
                    <a:pt x="6121" y="2985"/>
                    <a:pt x="6168" y="2978"/>
                    <a:pt x="6212" y="2978"/>
                  </a:cubicBezTo>
                  <a:close/>
                  <a:moveTo>
                    <a:pt x="6399" y="3240"/>
                  </a:moveTo>
                  <a:cubicBezTo>
                    <a:pt x="6414" y="3240"/>
                    <a:pt x="6426" y="3241"/>
                    <a:pt x="6434" y="3245"/>
                  </a:cubicBezTo>
                  <a:cubicBezTo>
                    <a:pt x="6434" y="3271"/>
                    <a:pt x="6460" y="3298"/>
                    <a:pt x="6434" y="3357"/>
                  </a:cubicBezTo>
                  <a:cubicBezTo>
                    <a:pt x="6243" y="3357"/>
                    <a:pt x="5750" y="3436"/>
                    <a:pt x="5146" y="4204"/>
                  </a:cubicBezTo>
                  <a:cubicBezTo>
                    <a:pt x="5120" y="4257"/>
                    <a:pt x="4929" y="4421"/>
                    <a:pt x="4955" y="4697"/>
                  </a:cubicBezTo>
                  <a:cubicBezTo>
                    <a:pt x="4955" y="4835"/>
                    <a:pt x="5008" y="4967"/>
                    <a:pt x="5120" y="5078"/>
                  </a:cubicBezTo>
                  <a:cubicBezTo>
                    <a:pt x="5034" y="5078"/>
                    <a:pt x="4955" y="5052"/>
                    <a:pt x="4896" y="4940"/>
                  </a:cubicBezTo>
                  <a:cubicBezTo>
                    <a:pt x="4791" y="4671"/>
                    <a:pt x="5008" y="4204"/>
                    <a:pt x="5093" y="4040"/>
                  </a:cubicBezTo>
                  <a:lnTo>
                    <a:pt x="5120" y="4014"/>
                  </a:lnTo>
                  <a:cubicBezTo>
                    <a:pt x="5198" y="3850"/>
                    <a:pt x="5691" y="3436"/>
                    <a:pt x="5915" y="3383"/>
                  </a:cubicBezTo>
                  <a:cubicBezTo>
                    <a:pt x="5941" y="3357"/>
                    <a:pt x="5994" y="3357"/>
                    <a:pt x="6020" y="3324"/>
                  </a:cubicBezTo>
                  <a:cubicBezTo>
                    <a:pt x="6116" y="3301"/>
                    <a:pt x="6309" y="3240"/>
                    <a:pt x="6399" y="3240"/>
                  </a:cubicBezTo>
                  <a:close/>
                  <a:moveTo>
                    <a:pt x="6283" y="3507"/>
                  </a:moveTo>
                  <a:cubicBezTo>
                    <a:pt x="6303" y="3507"/>
                    <a:pt x="6325" y="3511"/>
                    <a:pt x="6348" y="3521"/>
                  </a:cubicBezTo>
                  <a:lnTo>
                    <a:pt x="6434" y="3521"/>
                  </a:lnTo>
                  <a:cubicBezTo>
                    <a:pt x="6460" y="3547"/>
                    <a:pt x="6486" y="3574"/>
                    <a:pt x="6513" y="3574"/>
                  </a:cubicBezTo>
                  <a:cubicBezTo>
                    <a:pt x="6539" y="3626"/>
                    <a:pt x="6572" y="3685"/>
                    <a:pt x="6598" y="3738"/>
                  </a:cubicBezTo>
                  <a:lnTo>
                    <a:pt x="6598" y="3738"/>
                  </a:lnTo>
                  <a:cubicBezTo>
                    <a:pt x="6572" y="3685"/>
                    <a:pt x="6539" y="3626"/>
                    <a:pt x="6486" y="3600"/>
                  </a:cubicBezTo>
                  <a:cubicBezTo>
                    <a:pt x="6460" y="3574"/>
                    <a:pt x="6434" y="3574"/>
                    <a:pt x="6407" y="3574"/>
                  </a:cubicBezTo>
                  <a:cubicBezTo>
                    <a:pt x="6375" y="3547"/>
                    <a:pt x="6348" y="3547"/>
                    <a:pt x="6348" y="3547"/>
                  </a:cubicBezTo>
                  <a:cubicBezTo>
                    <a:pt x="6296" y="3574"/>
                    <a:pt x="6243" y="3574"/>
                    <a:pt x="6184" y="3600"/>
                  </a:cubicBezTo>
                  <a:cubicBezTo>
                    <a:pt x="6132" y="3626"/>
                    <a:pt x="6079" y="3652"/>
                    <a:pt x="6020" y="3685"/>
                  </a:cubicBezTo>
                  <a:cubicBezTo>
                    <a:pt x="5915" y="3738"/>
                    <a:pt x="5829" y="3790"/>
                    <a:pt x="5750" y="3876"/>
                  </a:cubicBezTo>
                  <a:cubicBezTo>
                    <a:pt x="5639" y="3928"/>
                    <a:pt x="5553" y="4014"/>
                    <a:pt x="5474" y="4093"/>
                  </a:cubicBezTo>
                  <a:cubicBezTo>
                    <a:pt x="5422" y="4178"/>
                    <a:pt x="5336" y="4283"/>
                    <a:pt x="5284" y="4369"/>
                  </a:cubicBezTo>
                  <a:cubicBezTo>
                    <a:pt x="5258" y="4474"/>
                    <a:pt x="5198" y="4586"/>
                    <a:pt x="5172" y="4697"/>
                  </a:cubicBezTo>
                  <a:lnTo>
                    <a:pt x="5172" y="4862"/>
                  </a:lnTo>
                  <a:cubicBezTo>
                    <a:pt x="5198" y="4888"/>
                    <a:pt x="5198" y="4914"/>
                    <a:pt x="5198" y="4914"/>
                  </a:cubicBezTo>
                  <a:cubicBezTo>
                    <a:pt x="5225" y="4940"/>
                    <a:pt x="5258" y="4967"/>
                    <a:pt x="5258" y="4999"/>
                  </a:cubicBezTo>
                  <a:cubicBezTo>
                    <a:pt x="5336" y="5078"/>
                    <a:pt x="5422" y="5164"/>
                    <a:pt x="5527" y="5243"/>
                  </a:cubicBezTo>
                  <a:cubicBezTo>
                    <a:pt x="5422" y="5190"/>
                    <a:pt x="5310" y="5105"/>
                    <a:pt x="5225" y="5026"/>
                  </a:cubicBezTo>
                  <a:cubicBezTo>
                    <a:pt x="5198" y="4999"/>
                    <a:pt x="5172" y="4999"/>
                    <a:pt x="5172" y="4967"/>
                  </a:cubicBezTo>
                  <a:cubicBezTo>
                    <a:pt x="5146" y="4940"/>
                    <a:pt x="5120" y="4914"/>
                    <a:pt x="5120" y="4888"/>
                  </a:cubicBezTo>
                  <a:cubicBezTo>
                    <a:pt x="5093" y="4802"/>
                    <a:pt x="5093" y="4750"/>
                    <a:pt x="5093" y="4697"/>
                  </a:cubicBezTo>
                  <a:cubicBezTo>
                    <a:pt x="5120" y="4612"/>
                    <a:pt x="5120" y="4559"/>
                    <a:pt x="5146" y="4507"/>
                  </a:cubicBezTo>
                  <a:cubicBezTo>
                    <a:pt x="5146" y="4448"/>
                    <a:pt x="5172" y="4395"/>
                    <a:pt x="5198" y="4342"/>
                  </a:cubicBezTo>
                  <a:cubicBezTo>
                    <a:pt x="5258" y="4231"/>
                    <a:pt x="5336" y="4119"/>
                    <a:pt x="5389" y="4040"/>
                  </a:cubicBezTo>
                  <a:cubicBezTo>
                    <a:pt x="5553" y="3850"/>
                    <a:pt x="5777" y="3712"/>
                    <a:pt x="5994" y="3600"/>
                  </a:cubicBezTo>
                  <a:cubicBezTo>
                    <a:pt x="6046" y="3574"/>
                    <a:pt x="6105" y="3547"/>
                    <a:pt x="6158" y="3547"/>
                  </a:cubicBezTo>
                  <a:cubicBezTo>
                    <a:pt x="6195" y="3529"/>
                    <a:pt x="6235" y="3507"/>
                    <a:pt x="6283" y="3507"/>
                  </a:cubicBezTo>
                  <a:close/>
                  <a:moveTo>
                    <a:pt x="2241" y="1740"/>
                  </a:moveTo>
                  <a:cubicBezTo>
                    <a:pt x="2241" y="1766"/>
                    <a:pt x="2268" y="1766"/>
                    <a:pt x="2268" y="1766"/>
                  </a:cubicBezTo>
                  <a:cubicBezTo>
                    <a:pt x="2300" y="1766"/>
                    <a:pt x="2353" y="1793"/>
                    <a:pt x="2432" y="1793"/>
                  </a:cubicBezTo>
                  <a:cubicBezTo>
                    <a:pt x="2517" y="1819"/>
                    <a:pt x="2629" y="1878"/>
                    <a:pt x="2734" y="1904"/>
                  </a:cubicBezTo>
                  <a:cubicBezTo>
                    <a:pt x="2734" y="1904"/>
                    <a:pt x="2708" y="1983"/>
                    <a:pt x="2655" y="2069"/>
                  </a:cubicBezTo>
                  <a:cubicBezTo>
                    <a:pt x="2432" y="2233"/>
                    <a:pt x="2241" y="2397"/>
                    <a:pt x="2077" y="2588"/>
                  </a:cubicBezTo>
                  <a:cubicBezTo>
                    <a:pt x="2215" y="2502"/>
                    <a:pt x="2353" y="2424"/>
                    <a:pt x="2491" y="2338"/>
                  </a:cubicBezTo>
                  <a:lnTo>
                    <a:pt x="2491" y="2424"/>
                  </a:lnTo>
                  <a:cubicBezTo>
                    <a:pt x="2517" y="2424"/>
                    <a:pt x="2517" y="2450"/>
                    <a:pt x="2517" y="2450"/>
                  </a:cubicBezTo>
                  <a:lnTo>
                    <a:pt x="2215" y="2805"/>
                  </a:lnTo>
                  <a:lnTo>
                    <a:pt x="2570" y="2588"/>
                  </a:lnTo>
                  <a:cubicBezTo>
                    <a:pt x="2596" y="2588"/>
                    <a:pt x="2596" y="2614"/>
                    <a:pt x="2596" y="2640"/>
                  </a:cubicBezTo>
                  <a:cubicBezTo>
                    <a:pt x="2491" y="2752"/>
                    <a:pt x="2406" y="2864"/>
                    <a:pt x="2327" y="2969"/>
                  </a:cubicBezTo>
                  <a:cubicBezTo>
                    <a:pt x="2432" y="2916"/>
                    <a:pt x="2517" y="2864"/>
                    <a:pt x="2596" y="2805"/>
                  </a:cubicBezTo>
                  <a:lnTo>
                    <a:pt x="2596" y="2805"/>
                  </a:lnTo>
                  <a:cubicBezTo>
                    <a:pt x="2629" y="2890"/>
                    <a:pt x="2596" y="3028"/>
                    <a:pt x="2570" y="3192"/>
                  </a:cubicBezTo>
                  <a:cubicBezTo>
                    <a:pt x="2570" y="3192"/>
                    <a:pt x="2820" y="2864"/>
                    <a:pt x="2898" y="2726"/>
                  </a:cubicBezTo>
                  <a:lnTo>
                    <a:pt x="2898" y="2726"/>
                  </a:lnTo>
                  <a:cubicBezTo>
                    <a:pt x="2820" y="2890"/>
                    <a:pt x="2655" y="3298"/>
                    <a:pt x="2655" y="3298"/>
                  </a:cubicBezTo>
                  <a:lnTo>
                    <a:pt x="2570" y="3790"/>
                  </a:lnTo>
                  <a:cubicBezTo>
                    <a:pt x="2570" y="3790"/>
                    <a:pt x="2655" y="3850"/>
                    <a:pt x="2898" y="3981"/>
                  </a:cubicBezTo>
                  <a:cubicBezTo>
                    <a:pt x="2898" y="3981"/>
                    <a:pt x="2776" y="3937"/>
                    <a:pt x="2599" y="3937"/>
                  </a:cubicBezTo>
                  <a:cubicBezTo>
                    <a:pt x="2540" y="3937"/>
                    <a:pt x="2475" y="3942"/>
                    <a:pt x="2406" y="3955"/>
                  </a:cubicBezTo>
                  <a:cubicBezTo>
                    <a:pt x="2406" y="3955"/>
                    <a:pt x="2682" y="3981"/>
                    <a:pt x="2734" y="4040"/>
                  </a:cubicBezTo>
                  <a:cubicBezTo>
                    <a:pt x="2793" y="4066"/>
                    <a:pt x="2958" y="4119"/>
                    <a:pt x="3089" y="4257"/>
                  </a:cubicBezTo>
                  <a:lnTo>
                    <a:pt x="3089" y="4283"/>
                  </a:lnTo>
                  <a:lnTo>
                    <a:pt x="2958" y="4448"/>
                  </a:lnTo>
                  <a:lnTo>
                    <a:pt x="2708" y="4750"/>
                  </a:lnTo>
                  <a:lnTo>
                    <a:pt x="2708" y="4750"/>
                  </a:lnTo>
                  <a:lnTo>
                    <a:pt x="3036" y="4507"/>
                  </a:lnTo>
                  <a:lnTo>
                    <a:pt x="3201" y="4395"/>
                  </a:lnTo>
                  <a:cubicBezTo>
                    <a:pt x="3227" y="4448"/>
                    <a:pt x="3286" y="4507"/>
                    <a:pt x="3286" y="4586"/>
                  </a:cubicBezTo>
                  <a:cubicBezTo>
                    <a:pt x="3287" y="4587"/>
                    <a:pt x="3289" y="4587"/>
                    <a:pt x="3290" y="4587"/>
                  </a:cubicBezTo>
                  <a:cubicBezTo>
                    <a:pt x="3335" y="4587"/>
                    <a:pt x="3615" y="4283"/>
                    <a:pt x="3615" y="4283"/>
                  </a:cubicBezTo>
                  <a:lnTo>
                    <a:pt x="3615" y="4283"/>
                  </a:lnTo>
                  <a:cubicBezTo>
                    <a:pt x="3615" y="4283"/>
                    <a:pt x="3391" y="4559"/>
                    <a:pt x="3312" y="4697"/>
                  </a:cubicBezTo>
                  <a:cubicBezTo>
                    <a:pt x="3227" y="4835"/>
                    <a:pt x="3010" y="5328"/>
                    <a:pt x="2898" y="5354"/>
                  </a:cubicBezTo>
                  <a:cubicBezTo>
                    <a:pt x="2820" y="5381"/>
                    <a:pt x="2655" y="5459"/>
                    <a:pt x="2517" y="5519"/>
                  </a:cubicBezTo>
                  <a:cubicBezTo>
                    <a:pt x="2449" y="5525"/>
                    <a:pt x="2380" y="5528"/>
                    <a:pt x="2312" y="5528"/>
                  </a:cubicBezTo>
                  <a:cubicBezTo>
                    <a:pt x="2106" y="5528"/>
                    <a:pt x="1920" y="5498"/>
                    <a:pt x="1860" y="5433"/>
                  </a:cubicBezTo>
                  <a:lnTo>
                    <a:pt x="1834" y="5407"/>
                  </a:lnTo>
                  <a:cubicBezTo>
                    <a:pt x="822" y="4940"/>
                    <a:pt x="546" y="4040"/>
                    <a:pt x="546" y="4014"/>
                  </a:cubicBezTo>
                  <a:lnTo>
                    <a:pt x="546" y="3981"/>
                  </a:lnTo>
                  <a:cubicBezTo>
                    <a:pt x="270" y="3685"/>
                    <a:pt x="217" y="3547"/>
                    <a:pt x="191" y="3488"/>
                  </a:cubicBezTo>
                  <a:cubicBezTo>
                    <a:pt x="296" y="3383"/>
                    <a:pt x="382" y="3298"/>
                    <a:pt x="434" y="3245"/>
                  </a:cubicBezTo>
                  <a:lnTo>
                    <a:pt x="599" y="3271"/>
                  </a:lnTo>
                  <a:lnTo>
                    <a:pt x="572" y="3133"/>
                  </a:lnTo>
                  <a:cubicBezTo>
                    <a:pt x="599" y="3081"/>
                    <a:pt x="658" y="3054"/>
                    <a:pt x="710" y="3028"/>
                  </a:cubicBezTo>
                  <a:cubicBezTo>
                    <a:pt x="822" y="3081"/>
                    <a:pt x="927" y="3160"/>
                    <a:pt x="1065" y="3192"/>
                  </a:cubicBezTo>
                  <a:cubicBezTo>
                    <a:pt x="986" y="3107"/>
                    <a:pt x="901" y="3028"/>
                    <a:pt x="848" y="2916"/>
                  </a:cubicBezTo>
                  <a:cubicBezTo>
                    <a:pt x="901" y="2864"/>
                    <a:pt x="953" y="2831"/>
                    <a:pt x="986" y="2831"/>
                  </a:cubicBezTo>
                  <a:cubicBezTo>
                    <a:pt x="1118" y="2943"/>
                    <a:pt x="1282" y="3028"/>
                    <a:pt x="1446" y="3107"/>
                  </a:cubicBezTo>
                  <a:cubicBezTo>
                    <a:pt x="1315" y="2969"/>
                    <a:pt x="1203" y="2831"/>
                    <a:pt x="1118" y="2667"/>
                  </a:cubicBezTo>
                  <a:cubicBezTo>
                    <a:pt x="1584" y="1904"/>
                    <a:pt x="2189" y="1766"/>
                    <a:pt x="2241" y="1740"/>
                  </a:cubicBezTo>
                  <a:close/>
                  <a:moveTo>
                    <a:pt x="5803" y="5354"/>
                  </a:moveTo>
                  <a:lnTo>
                    <a:pt x="5803" y="5354"/>
                  </a:lnTo>
                  <a:cubicBezTo>
                    <a:pt x="5941" y="5407"/>
                    <a:pt x="6079" y="5492"/>
                    <a:pt x="6210" y="5545"/>
                  </a:cubicBezTo>
                  <a:lnTo>
                    <a:pt x="6434" y="5624"/>
                  </a:lnTo>
                  <a:lnTo>
                    <a:pt x="6513" y="5657"/>
                  </a:lnTo>
                  <a:cubicBezTo>
                    <a:pt x="6572" y="5683"/>
                    <a:pt x="6598" y="5683"/>
                    <a:pt x="6624" y="5709"/>
                  </a:cubicBezTo>
                  <a:cubicBezTo>
                    <a:pt x="6762" y="5788"/>
                    <a:pt x="6867" y="5873"/>
                    <a:pt x="7005" y="5985"/>
                  </a:cubicBezTo>
                  <a:cubicBezTo>
                    <a:pt x="7065" y="6011"/>
                    <a:pt x="7117" y="6064"/>
                    <a:pt x="7170" y="6117"/>
                  </a:cubicBezTo>
                  <a:lnTo>
                    <a:pt x="7334" y="6281"/>
                  </a:lnTo>
                  <a:lnTo>
                    <a:pt x="7663" y="6583"/>
                  </a:lnTo>
                  <a:lnTo>
                    <a:pt x="7965" y="6912"/>
                  </a:lnTo>
                  <a:cubicBezTo>
                    <a:pt x="8182" y="7135"/>
                    <a:pt x="8405" y="7326"/>
                    <a:pt x="8596" y="7543"/>
                  </a:cubicBezTo>
                  <a:cubicBezTo>
                    <a:pt x="8346" y="7378"/>
                    <a:pt x="8129" y="7161"/>
                    <a:pt x="7912" y="6971"/>
                  </a:cubicBezTo>
                  <a:cubicBezTo>
                    <a:pt x="7689" y="6774"/>
                    <a:pt x="7472" y="6557"/>
                    <a:pt x="7255" y="6366"/>
                  </a:cubicBezTo>
                  <a:lnTo>
                    <a:pt x="7091" y="6202"/>
                  </a:lnTo>
                  <a:cubicBezTo>
                    <a:pt x="7065" y="6149"/>
                    <a:pt x="6979" y="6090"/>
                    <a:pt x="6927" y="6064"/>
                  </a:cubicBezTo>
                  <a:cubicBezTo>
                    <a:pt x="6815" y="5952"/>
                    <a:pt x="6703" y="5873"/>
                    <a:pt x="6598" y="5788"/>
                  </a:cubicBezTo>
                  <a:cubicBezTo>
                    <a:pt x="6572" y="5762"/>
                    <a:pt x="6513" y="5735"/>
                    <a:pt x="6486" y="5735"/>
                  </a:cubicBezTo>
                  <a:cubicBezTo>
                    <a:pt x="6460" y="5709"/>
                    <a:pt x="6434" y="5709"/>
                    <a:pt x="6407" y="5683"/>
                  </a:cubicBezTo>
                  <a:cubicBezTo>
                    <a:pt x="6322" y="5657"/>
                    <a:pt x="6270" y="5624"/>
                    <a:pt x="6184" y="5571"/>
                  </a:cubicBezTo>
                  <a:cubicBezTo>
                    <a:pt x="6046" y="5519"/>
                    <a:pt x="5941" y="5433"/>
                    <a:pt x="5803" y="5354"/>
                  </a:cubicBezTo>
                  <a:close/>
                  <a:moveTo>
                    <a:pt x="9391" y="8173"/>
                  </a:moveTo>
                  <a:lnTo>
                    <a:pt x="9746" y="8417"/>
                  </a:lnTo>
                  <a:cubicBezTo>
                    <a:pt x="9825" y="8449"/>
                    <a:pt x="9884" y="8502"/>
                    <a:pt x="9936" y="8555"/>
                  </a:cubicBezTo>
                  <a:cubicBezTo>
                    <a:pt x="9989" y="8614"/>
                    <a:pt x="10048" y="8666"/>
                    <a:pt x="10074" y="8719"/>
                  </a:cubicBezTo>
                  <a:cubicBezTo>
                    <a:pt x="10186" y="8831"/>
                    <a:pt x="10265" y="8942"/>
                    <a:pt x="10350" y="9074"/>
                  </a:cubicBezTo>
                  <a:lnTo>
                    <a:pt x="10482" y="9238"/>
                  </a:lnTo>
                  <a:cubicBezTo>
                    <a:pt x="10515" y="9271"/>
                    <a:pt x="10541" y="9297"/>
                    <a:pt x="10541" y="9323"/>
                  </a:cubicBezTo>
                  <a:lnTo>
                    <a:pt x="10620" y="9402"/>
                  </a:lnTo>
                  <a:cubicBezTo>
                    <a:pt x="10810" y="9626"/>
                    <a:pt x="11034" y="9842"/>
                    <a:pt x="11250" y="10033"/>
                  </a:cubicBezTo>
                  <a:cubicBezTo>
                    <a:pt x="11467" y="10224"/>
                    <a:pt x="11691" y="10421"/>
                    <a:pt x="11934" y="10585"/>
                  </a:cubicBezTo>
                  <a:cubicBezTo>
                    <a:pt x="11691" y="10447"/>
                    <a:pt x="11441" y="10256"/>
                    <a:pt x="11224" y="10059"/>
                  </a:cubicBezTo>
                  <a:cubicBezTo>
                    <a:pt x="10974" y="9869"/>
                    <a:pt x="10758" y="9678"/>
                    <a:pt x="10567" y="9461"/>
                  </a:cubicBezTo>
                  <a:cubicBezTo>
                    <a:pt x="10541" y="9435"/>
                    <a:pt x="10515" y="9402"/>
                    <a:pt x="10482" y="9376"/>
                  </a:cubicBezTo>
                  <a:cubicBezTo>
                    <a:pt x="10455" y="9350"/>
                    <a:pt x="10455" y="9323"/>
                    <a:pt x="10429" y="9297"/>
                  </a:cubicBezTo>
                  <a:lnTo>
                    <a:pt x="10291" y="9107"/>
                  </a:lnTo>
                  <a:cubicBezTo>
                    <a:pt x="10212" y="8995"/>
                    <a:pt x="10127" y="8857"/>
                    <a:pt x="10048" y="8745"/>
                  </a:cubicBezTo>
                  <a:cubicBezTo>
                    <a:pt x="9989" y="8693"/>
                    <a:pt x="9963" y="8640"/>
                    <a:pt x="9910" y="8581"/>
                  </a:cubicBezTo>
                  <a:cubicBezTo>
                    <a:pt x="9857" y="8528"/>
                    <a:pt x="9798" y="8502"/>
                    <a:pt x="9746" y="8449"/>
                  </a:cubicBezTo>
                  <a:cubicBezTo>
                    <a:pt x="9608" y="8364"/>
                    <a:pt x="9496" y="8252"/>
                    <a:pt x="9391" y="8173"/>
                  </a:cubicBezTo>
                  <a:close/>
                  <a:moveTo>
                    <a:pt x="6523" y="4037"/>
                  </a:moveTo>
                  <a:cubicBezTo>
                    <a:pt x="6632" y="4037"/>
                    <a:pt x="6764" y="4118"/>
                    <a:pt x="6927" y="4257"/>
                  </a:cubicBezTo>
                  <a:cubicBezTo>
                    <a:pt x="7498" y="4724"/>
                    <a:pt x="7663" y="4940"/>
                    <a:pt x="7663" y="4940"/>
                  </a:cubicBezTo>
                  <a:cubicBezTo>
                    <a:pt x="8293" y="5295"/>
                    <a:pt x="8951" y="5735"/>
                    <a:pt x="9365" y="6011"/>
                  </a:cubicBezTo>
                  <a:cubicBezTo>
                    <a:pt x="10048" y="6504"/>
                    <a:pt x="10869" y="7135"/>
                    <a:pt x="11112" y="7431"/>
                  </a:cubicBezTo>
                  <a:cubicBezTo>
                    <a:pt x="11250" y="7595"/>
                    <a:pt x="11362" y="7733"/>
                    <a:pt x="11415" y="7845"/>
                  </a:cubicBezTo>
                  <a:cubicBezTo>
                    <a:pt x="11579" y="8062"/>
                    <a:pt x="11664" y="8226"/>
                    <a:pt x="12046" y="8417"/>
                  </a:cubicBezTo>
                  <a:cubicBezTo>
                    <a:pt x="12262" y="8555"/>
                    <a:pt x="12617" y="8719"/>
                    <a:pt x="12979" y="8909"/>
                  </a:cubicBezTo>
                  <a:cubicBezTo>
                    <a:pt x="13439" y="9133"/>
                    <a:pt x="13932" y="9402"/>
                    <a:pt x="14208" y="9540"/>
                  </a:cubicBezTo>
                  <a:cubicBezTo>
                    <a:pt x="14648" y="9790"/>
                    <a:pt x="14976" y="10092"/>
                    <a:pt x="15279" y="10388"/>
                  </a:cubicBezTo>
                  <a:cubicBezTo>
                    <a:pt x="15384" y="10500"/>
                    <a:pt x="15574" y="10802"/>
                    <a:pt x="15771" y="11104"/>
                  </a:cubicBezTo>
                  <a:cubicBezTo>
                    <a:pt x="15903" y="11321"/>
                    <a:pt x="16015" y="11485"/>
                    <a:pt x="16126" y="11623"/>
                  </a:cubicBezTo>
                  <a:cubicBezTo>
                    <a:pt x="16317" y="12142"/>
                    <a:pt x="16126" y="12333"/>
                    <a:pt x="16126" y="12333"/>
                  </a:cubicBezTo>
                  <a:cubicBezTo>
                    <a:pt x="16416" y="12576"/>
                    <a:pt x="16270" y="12780"/>
                    <a:pt x="16096" y="12780"/>
                  </a:cubicBezTo>
                  <a:cubicBezTo>
                    <a:pt x="15973" y="12780"/>
                    <a:pt x="15835" y="12679"/>
                    <a:pt x="15824" y="12418"/>
                  </a:cubicBezTo>
                  <a:cubicBezTo>
                    <a:pt x="14838" y="12004"/>
                    <a:pt x="14786" y="11183"/>
                    <a:pt x="13767" y="10585"/>
                  </a:cubicBezTo>
                  <a:lnTo>
                    <a:pt x="13767" y="10585"/>
                  </a:lnTo>
                  <a:cubicBezTo>
                    <a:pt x="14160" y="11062"/>
                    <a:pt x="14176" y="11247"/>
                    <a:pt x="14019" y="11247"/>
                  </a:cubicBezTo>
                  <a:cubicBezTo>
                    <a:pt x="13879" y="11247"/>
                    <a:pt x="13603" y="11100"/>
                    <a:pt x="13334" y="10881"/>
                  </a:cubicBezTo>
                  <a:cubicBezTo>
                    <a:pt x="12729" y="10388"/>
                    <a:pt x="13110" y="10224"/>
                    <a:pt x="13110" y="10224"/>
                  </a:cubicBezTo>
                  <a:cubicBezTo>
                    <a:pt x="12348" y="9652"/>
                    <a:pt x="11881" y="9790"/>
                    <a:pt x="11415" y="9376"/>
                  </a:cubicBezTo>
                  <a:lnTo>
                    <a:pt x="11415" y="9376"/>
                  </a:lnTo>
                  <a:cubicBezTo>
                    <a:pt x="11653" y="9677"/>
                    <a:pt x="11688" y="9786"/>
                    <a:pt x="11620" y="9786"/>
                  </a:cubicBezTo>
                  <a:cubicBezTo>
                    <a:pt x="11507" y="9786"/>
                    <a:pt x="11116" y="9491"/>
                    <a:pt x="10896" y="9271"/>
                  </a:cubicBezTo>
                  <a:cubicBezTo>
                    <a:pt x="10583" y="8929"/>
                    <a:pt x="10948" y="8909"/>
                    <a:pt x="11040" y="8909"/>
                  </a:cubicBezTo>
                  <a:cubicBezTo>
                    <a:pt x="11053" y="8909"/>
                    <a:pt x="11060" y="8909"/>
                    <a:pt x="11060" y="8909"/>
                  </a:cubicBezTo>
                  <a:cubicBezTo>
                    <a:pt x="10810" y="8476"/>
                    <a:pt x="10567" y="8088"/>
                    <a:pt x="9936" y="7595"/>
                  </a:cubicBezTo>
                  <a:cubicBezTo>
                    <a:pt x="9279" y="7102"/>
                    <a:pt x="8924" y="7102"/>
                    <a:pt x="8924" y="7102"/>
                  </a:cubicBezTo>
                  <a:lnTo>
                    <a:pt x="8924" y="7102"/>
                  </a:lnTo>
                  <a:cubicBezTo>
                    <a:pt x="9555" y="7405"/>
                    <a:pt x="9910" y="7792"/>
                    <a:pt x="9910" y="7792"/>
                  </a:cubicBezTo>
                  <a:cubicBezTo>
                    <a:pt x="9200" y="7326"/>
                    <a:pt x="8977" y="7326"/>
                    <a:pt x="8813" y="7240"/>
                  </a:cubicBezTo>
                  <a:cubicBezTo>
                    <a:pt x="8622" y="7135"/>
                    <a:pt x="7886" y="6366"/>
                    <a:pt x="7886" y="6366"/>
                  </a:cubicBezTo>
                  <a:lnTo>
                    <a:pt x="7886" y="6366"/>
                  </a:lnTo>
                  <a:cubicBezTo>
                    <a:pt x="8293" y="6583"/>
                    <a:pt x="8596" y="6859"/>
                    <a:pt x="8596" y="6859"/>
                  </a:cubicBezTo>
                  <a:cubicBezTo>
                    <a:pt x="8017" y="6038"/>
                    <a:pt x="7610" y="5735"/>
                    <a:pt x="6979" y="5243"/>
                  </a:cubicBezTo>
                  <a:cubicBezTo>
                    <a:pt x="6943" y="5293"/>
                    <a:pt x="6887" y="5314"/>
                    <a:pt x="6821" y="5314"/>
                  </a:cubicBezTo>
                  <a:cubicBezTo>
                    <a:pt x="6493" y="5314"/>
                    <a:pt x="5906" y="4785"/>
                    <a:pt x="6158" y="4697"/>
                  </a:cubicBezTo>
                  <a:cubicBezTo>
                    <a:pt x="6242" y="4230"/>
                    <a:pt x="6355" y="4037"/>
                    <a:pt x="6523" y="4037"/>
                  </a:cubicBezTo>
                  <a:close/>
                  <a:moveTo>
                    <a:pt x="12453" y="10914"/>
                  </a:moveTo>
                  <a:lnTo>
                    <a:pt x="12453" y="10914"/>
                  </a:lnTo>
                  <a:cubicBezTo>
                    <a:pt x="12755" y="11078"/>
                    <a:pt x="13031" y="11242"/>
                    <a:pt x="13334" y="11433"/>
                  </a:cubicBezTo>
                  <a:lnTo>
                    <a:pt x="13412" y="11512"/>
                  </a:lnTo>
                  <a:cubicBezTo>
                    <a:pt x="13472" y="11538"/>
                    <a:pt x="13498" y="11571"/>
                    <a:pt x="13524" y="11597"/>
                  </a:cubicBezTo>
                  <a:cubicBezTo>
                    <a:pt x="13577" y="11650"/>
                    <a:pt x="13662" y="11702"/>
                    <a:pt x="13715" y="11735"/>
                  </a:cubicBezTo>
                  <a:cubicBezTo>
                    <a:pt x="13853" y="11840"/>
                    <a:pt x="13991" y="11952"/>
                    <a:pt x="14096" y="12064"/>
                  </a:cubicBezTo>
                  <a:cubicBezTo>
                    <a:pt x="14372" y="12280"/>
                    <a:pt x="14622" y="12497"/>
                    <a:pt x="14865" y="12721"/>
                  </a:cubicBezTo>
                  <a:cubicBezTo>
                    <a:pt x="14917" y="12773"/>
                    <a:pt x="15003" y="12826"/>
                    <a:pt x="15055" y="12911"/>
                  </a:cubicBezTo>
                  <a:cubicBezTo>
                    <a:pt x="15114" y="12964"/>
                    <a:pt x="15167" y="13016"/>
                    <a:pt x="15220" y="13076"/>
                  </a:cubicBezTo>
                  <a:cubicBezTo>
                    <a:pt x="15358" y="13181"/>
                    <a:pt x="15495" y="13266"/>
                    <a:pt x="15660" y="13345"/>
                  </a:cubicBezTo>
                  <a:cubicBezTo>
                    <a:pt x="15495" y="13292"/>
                    <a:pt x="15331" y="13214"/>
                    <a:pt x="15193" y="13102"/>
                  </a:cubicBezTo>
                  <a:cubicBezTo>
                    <a:pt x="15141" y="13049"/>
                    <a:pt x="15055" y="12990"/>
                    <a:pt x="15003" y="12938"/>
                  </a:cubicBezTo>
                  <a:cubicBezTo>
                    <a:pt x="14950" y="12885"/>
                    <a:pt x="14865" y="12852"/>
                    <a:pt x="14812" y="12800"/>
                  </a:cubicBezTo>
                  <a:lnTo>
                    <a:pt x="14424" y="12471"/>
                  </a:lnTo>
                  <a:lnTo>
                    <a:pt x="14043" y="12142"/>
                  </a:lnTo>
                  <a:lnTo>
                    <a:pt x="13662" y="11814"/>
                  </a:lnTo>
                  <a:cubicBezTo>
                    <a:pt x="13603" y="11761"/>
                    <a:pt x="13524" y="11702"/>
                    <a:pt x="13472" y="11650"/>
                  </a:cubicBezTo>
                  <a:cubicBezTo>
                    <a:pt x="13412" y="11597"/>
                    <a:pt x="13334" y="11571"/>
                    <a:pt x="13274" y="11512"/>
                  </a:cubicBezTo>
                  <a:cubicBezTo>
                    <a:pt x="13005" y="11321"/>
                    <a:pt x="12729" y="11104"/>
                    <a:pt x="12453" y="10914"/>
                  </a:cubicBezTo>
                  <a:close/>
                  <a:moveTo>
                    <a:pt x="16481" y="11952"/>
                  </a:moveTo>
                  <a:lnTo>
                    <a:pt x="16481" y="11952"/>
                  </a:lnTo>
                  <a:cubicBezTo>
                    <a:pt x="16507" y="12004"/>
                    <a:pt x="16560" y="12031"/>
                    <a:pt x="16619" y="12090"/>
                  </a:cubicBezTo>
                  <a:cubicBezTo>
                    <a:pt x="16672" y="12116"/>
                    <a:pt x="16724" y="12142"/>
                    <a:pt x="16783" y="12195"/>
                  </a:cubicBezTo>
                  <a:lnTo>
                    <a:pt x="16810" y="12228"/>
                  </a:lnTo>
                  <a:lnTo>
                    <a:pt x="16836" y="12280"/>
                  </a:lnTo>
                  <a:lnTo>
                    <a:pt x="16889" y="12359"/>
                  </a:lnTo>
                  <a:cubicBezTo>
                    <a:pt x="16921" y="12418"/>
                    <a:pt x="16974" y="12471"/>
                    <a:pt x="17000" y="12524"/>
                  </a:cubicBezTo>
                  <a:cubicBezTo>
                    <a:pt x="17053" y="12635"/>
                    <a:pt x="17112" y="12773"/>
                    <a:pt x="17191" y="12885"/>
                  </a:cubicBezTo>
                  <a:cubicBezTo>
                    <a:pt x="17217" y="12938"/>
                    <a:pt x="17250" y="12990"/>
                    <a:pt x="17276" y="13049"/>
                  </a:cubicBezTo>
                  <a:cubicBezTo>
                    <a:pt x="17276" y="13076"/>
                    <a:pt x="17276" y="13102"/>
                    <a:pt x="17303" y="13102"/>
                  </a:cubicBezTo>
                  <a:lnTo>
                    <a:pt x="17303" y="13128"/>
                  </a:lnTo>
                  <a:lnTo>
                    <a:pt x="17303" y="13154"/>
                  </a:lnTo>
                  <a:lnTo>
                    <a:pt x="17303" y="13266"/>
                  </a:lnTo>
                  <a:cubicBezTo>
                    <a:pt x="17303" y="13345"/>
                    <a:pt x="17303" y="13404"/>
                    <a:pt x="17276" y="13457"/>
                  </a:cubicBezTo>
                  <a:cubicBezTo>
                    <a:pt x="17276" y="13509"/>
                    <a:pt x="17250" y="13542"/>
                    <a:pt x="17217" y="13568"/>
                  </a:cubicBezTo>
                  <a:cubicBezTo>
                    <a:pt x="17217" y="13595"/>
                    <a:pt x="17191" y="13621"/>
                    <a:pt x="17138" y="13647"/>
                  </a:cubicBezTo>
                  <a:lnTo>
                    <a:pt x="16921" y="13647"/>
                  </a:lnTo>
                  <a:cubicBezTo>
                    <a:pt x="16862" y="13647"/>
                    <a:pt x="16810" y="13621"/>
                    <a:pt x="16724" y="13621"/>
                  </a:cubicBezTo>
                  <a:cubicBezTo>
                    <a:pt x="16619" y="13595"/>
                    <a:pt x="16481" y="13568"/>
                    <a:pt x="16343" y="13568"/>
                  </a:cubicBezTo>
                  <a:cubicBezTo>
                    <a:pt x="16291" y="13542"/>
                    <a:pt x="16205" y="13542"/>
                    <a:pt x="16153" y="13509"/>
                  </a:cubicBezTo>
                  <a:cubicBezTo>
                    <a:pt x="16100" y="13483"/>
                    <a:pt x="16015" y="13483"/>
                    <a:pt x="15962" y="13457"/>
                  </a:cubicBezTo>
                  <a:lnTo>
                    <a:pt x="15962" y="13457"/>
                  </a:lnTo>
                  <a:cubicBezTo>
                    <a:pt x="16100" y="13483"/>
                    <a:pt x="16205" y="13509"/>
                    <a:pt x="16343" y="13509"/>
                  </a:cubicBezTo>
                  <a:cubicBezTo>
                    <a:pt x="16481" y="13542"/>
                    <a:pt x="16619" y="13542"/>
                    <a:pt x="16757" y="13568"/>
                  </a:cubicBezTo>
                  <a:cubicBezTo>
                    <a:pt x="16810" y="13568"/>
                    <a:pt x="16862" y="13568"/>
                    <a:pt x="16948" y="13595"/>
                  </a:cubicBezTo>
                  <a:lnTo>
                    <a:pt x="17112" y="13595"/>
                  </a:lnTo>
                  <a:cubicBezTo>
                    <a:pt x="17138" y="13568"/>
                    <a:pt x="17165" y="13568"/>
                    <a:pt x="17165" y="13542"/>
                  </a:cubicBezTo>
                  <a:cubicBezTo>
                    <a:pt x="17191" y="13509"/>
                    <a:pt x="17191" y="13483"/>
                    <a:pt x="17191" y="13457"/>
                  </a:cubicBezTo>
                  <a:cubicBezTo>
                    <a:pt x="17217" y="13378"/>
                    <a:pt x="17217" y="13319"/>
                    <a:pt x="17250" y="13266"/>
                  </a:cubicBezTo>
                  <a:lnTo>
                    <a:pt x="17250" y="13154"/>
                  </a:lnTo>
                  <a:cubicBezTo>
                    <a:pt x="17217" y="13154"/>
                    <a:pt x="17217" y="13128"/>
                    <a:pt x="17191" y="13102"/>
                  </a:cubicBezTo>
                  <a:cubicBezTo>
                    <a:pt x="17165" y="13016"/>
                    <a:pt x="17138" y="12964"/>
                    <a:pt x="17112" y="12911"/>
                  </a:cubicBezTo>
                  <a:cubicBezTo>
                    <a:pt x="17053" y="12800"/>
                    <a:pt x="17000" y="12662"/>
                    <a:pt x="16948" y="12556"/>
                  </a:cubicBezTo>
                  <a:lnTo>
                    <a:pt x="16862" y="12392"/>
                  </a:lnTo>
                  <a:lnTo>
                    <a:pt x="16810" y="12307"/>
                  </a:lnTo>
                  <a:cubicBezTo>
                    <a:pt x="16783" y="12280"/>
                    <a:pt x="16783" y="12228"/>
                    <a:pt x="16757" y="12228"/>
                  </a:cubicBezTo>
                  <a:cubicBezTo>
                    <a:pt x="16672" y="12116"/>
                    <a:pt x="16534" y="12064"/>
                    <a:pt x="16481" y="11952"/>
                  </a:cubicBezTo>
                  <a:close/>
                  <a:moveTo>
                    <a:pt x="5494" y="0"/>
                  </a:moveTo>
                  <a:cubicBezTo>
                    <a:pt x="5446" y="0"/>
                    <a:pt x="5401" y="4"/>
                    <a:pt x="5363" y="12"/>
                  </a:cubicBezTo>
                  <a:cubicBezTo>
                    <a:pt x="5198" y="38"/>
                    <a:pt x="4955" y="97"/>
                    <a:pt x="4791" y="150"/>
                  </a:cubicBezTo>
                  <a:cubicBezTo>
                    <a:pt x="4713" y="54"/>
                    <a:pt x="4635" y="25"/>
                    <a:pt x="4578" y="25"/>
                  </a:cubicBezTo>
                  <a:cubicBezTo>
                    <a:pt x="4552" y="25"/>
                    <a:pt x="4531" y="30"/>
                    <a:pt x="4515" y="38"/>
                  </a:cubicBezTo>
                  <a:cubicBezTo>
                    <a:pt x="4403" y="71"/>
                    <a:pt x="4324" y="202"/>
                    <a:pt x="4298" y="288"/>
                  </a:cubicBezTo>
                  <a:cubicBezTo>
                    <a:pt x="4075" y="367"/>
                    <a:pt x="3884" y="452"/>
                    <a:pt x="3805" y="478"/>
                  </a:cubicBezTo>
                  <a:cubicBezTo>
                    <a:pt x="3764" y="441"/>
                    <a:pt x="3670" y="401"/>
                    <a:pt x="3591" y="401"/>
                  </a:cubicBezTo>
                  <a:cubicBezTo>
                    <a:pt x="3557" y="401"/>
                    <a:pt x="3526" y="408"/>
                    <a:pt x="3503" y="426"/>
                  </a:cubicBezTo>
                  <a:cubicBezTo>
                    <a:pt x="3450" y="452"/>
                    <a:pt x="3391" y="531"/>
                    <a:pt x="3450" y="695"/>
                  </a:cubicBezTo>
                  <a:cubicBezTo>
                    <a:pt x="3227" y="833"/>
                    <a:pt x="2984" y="1024"/>
                    <a:pt x="2820" y="1188"/>
                  </a:cubicBezTo>
                  <a:cubicBezTo>
                    <a:pt x="2734" y="1247"/>
                    <a:pt x="2655" y="1326"/>
                    <a:pt x="2596" y="1352"/>
                  </a:cubicBezTo>
                  <a:cubicBezTo>
                    <a:pt x="2480" y="1310"/>
                    <a:pt x="2372" y="1283"/>
                    <a:pt x="2279" y="1283"/>
                  </a:cubicBezTo>
                  <a:cubicBezTo>
                    <a:pt x="2198" y="1283"/>
                    <a:pt x="2129" y="1304"/>
                    <a:pt x="2077" y="1352"/>
                  </a:cubicBezTo>
                  <a:cubicBezTo>
                    <a:pt x="2024" y="1412"/>
                    <a:pt x="2024" y="1490"/>
                    <a:pt x="2024" y="1517"/>
                  </a:cubicBezTo>
                  <a:cubicBezTo>
                    <a:pt x="2024" y="1550"/>
                    <a:pt x="2051" y="1602"/>
                    <a:pt x="2051" y="1628"/>
                  </a:cubicBezTo>
                  <a:cubicBezTo>
                    <a:pt x="1834" y="1714"/>
                    <a:pt x="1315" y="1957"/>
                    <a:pt x="927" y="2640"/>
                  </a:cubicBezTo>
                  <a:lnTo>
                    <a:pt x="901" y="2667"/>
                  </a:lnTo>
                  <a:cubicBezTo>
                    <a:pt x="789" y="2726"/>
                    <a:pt x="461" y="2916"/>
                    <a:pt x="53" y="3383"/>
                  </a:cubicBezTo>
                  <a:lnTo>
                    <a:pt x="27" y="3409"/>
                  </a:lnTo>
                  <a:lnTo>
                    <a:pt x="27" y="3436"/>
                  </a:lnTo>
                  <a:cubicBezTo>
                    <a:pt x="27" y="3488"/>
                    <a:pt x="1" y="3685"/>
                    <a:pt x="382" y="4093"/>
                  </a:cubicBezTo>
                  <a:cubicBezTo>
                    <a:pt x="434" y="4231"/>
                    <a:pt x="737" y="5105"/>
                    <a:pt x="1722" y="5545"/>
                  </a:cubicBezTo>
                  <a:cubicBezTo>
                    <a:pt x="1829" y="5663"/>
                    <a:pt x="2061" y="5710"/>
                    <a:pt x="2311" y="5710"/>
                  </a:cubicBezTo>
                  <a:cubicBezTo>
                    <a:pt x="2643" y="5710"/>
                    <a:pt x="3006" y="5627"/>
                    <a:pt x="3148" y="5519"/>
                  </a:cubicBezTo>
                  <a:cubicBezTo>
                    <a:pt x="3174" y="5519"/>
                    <a:pt x="3201" y="5492"/>
                    <a:pt x="3227" y="5459"/>
                  </a:cubicBezTo>
                  <a:cubicBezTo>
                    <a:pt x="3286" y="5381"/>
                    <a:pt x="3365" y="5243"/>
                    <a:pt x="3477" y="5105"/>
                  </a:cubicBezTo>
                  <a:cubicBezTo>
                    <a:pt x="3641" y="4862"/>
                    <a:pt x="3832" y="4559"/>
                    <a:pt x="4108" y="4369"/>
                  </a:cubicBezTo>
                  <a:cubicBezTo>
                    <a:pt x="4134" y="4421"/>
                    <a:pt x="4160" y="4448"/>
                    <a:pt x="4186" y="4448"/>
                  </a:cubicBezTo>
                  <a:cubicBezTo>
                    <a:pt x="4186" y="4507"/>
                    <a:pt x="4213" y="4533"/>
                    <a:pt x="4213" y="4559"/>
                  </a:cubicBezTo>
                  <a:cubicBezTo>
                    <a:pt x="4272" y="4671"/>
                    <a:pt x="4351" y="4724"/>
                    <a:pt x="4462" y="4724"/>
                  </a:cubicBezTo>
                  <a:cubicBezTo>
                    <a:pt x="4515" y="4888"/>
                    <a:pt x="4627" y="4999"/>
                    <a:pt x="4732" y="5026"/>
                  </a:cubicBezTo>
                  <a:cubicBezTo>
                    <a:pt x="4817" y="5164"/>
                    <a:pt x="4929" y="5243"/>
                    <a:pt x="5093" y="5269"/>
                  </a:cubicBezTo>
                  <a:cubicBezTo>
                    <a:pt x="5172" y="5269"/>
                    <a:pt x="5225" y="5243"/>
                    <a:pt x="5258" y="5243"/>
                  </a:cubicBezTo>
                  <a:cubicBezTo>
                    <a:pt x="5284" y="5243"/>
                    <a:pt x="5284" y="5269"/>
                    <a:pt x="5310" y="5269"/>
                  </a:cubicBezTo>
                  <a:cubicBezTo>
                    <a:pt x="5389" y="5328"/>
                    <a:pt x="5586" y="5433"/>
                    <a:pt x="5803" y="5545"/>
                  </a:cubicBezTo>
                  <a:cubicBezTo>
                    <a:pt x="6158" y="5709"/>
                    <a:pt x="6572" y="5926"/>
                    <a:pt x="6815" y="6090"/>
                  </a:cubicBezTo>
                  <a:cubicBezTo>
                    <a:pt x="6953" y="6202"/>
                    <a:pt x="7334" y="6557"/>
                    <a:pt x="7722" y="6938"/>
                  </a:cubicBezTo>
                  <a:cubicBezTo>
                    <a:pt x="8267" y="7431"/>
                    <a:pt x="8813" y="7983"/>
                    <a:pt x="9003" y="8088"/>
                  </a:cubicBezTo>
                  <a:cubicBezTo>
                    <a:pt x="9305" y="8285"/>
                    <a:pt x="9693" y="8528"/>
                    <a:pt x="10153" y="9133"/>
                  </a:cubicBezTo>
                  <a:cubicBezTo>
                    <a:pt x="10593" y="9704"/>
                    <a:pt x="11441" y="10552"/>
                    <a:pt x="12236" y="10966"/>
                  </a:cubicBezTo>
                  <a:cubicBezTo>
                    <a:pt x="13005" y="11347"/>
                    <a:pt x="14727" y="12885"/>
                    <a:pt x="14950" y="13128"/>
                  </a:cubicBezTo>
                  <a:cubicBezTo>
                    <a:pt x="15193" y="13404"/>
                    <a:pt x="15469" y="13483"/>
                    <a:pt x="15798" y="13595"/>
                  </a:cubicBezTo>
                  <a:cubicBezTo>
                    <a:pt x="15973" y="13658"/>
                    <a:pt x="16703" y="13816"/>
                    <a:pt x="17066" y="13816"/>
                  </a:cubicBezTo>
                  <a:cubicBezTo>
                    <a:pt x="17153" y="13816"/>
                    <a:pt x="17218" y="13807"/>
                    <a:pt x="17250" y="13785"/>
                  </a:cubicBezTo>
                  <a:cubicBezTo>
                    <a:pt x="17276" y="13759"/>
                    <a:pt x="17303" y="13759"/>
                    <a:pt x="17303" y="13733"/>
                  </a:cubicBezTo>
                  <a:cubicBezTo>
                    <a:pt x="17414" y="13595"/>
                    <a:pt x="17493" y="13404"/>
                    <a:pt x="17467" y="13214"/>
                  </a:cubicBezTo>
                  <a:cubicBezTo>
                    <a:pt x="17467" y="13076"/>
                    <a:pt x="17329" y="12852"/>
                    <a:pt x="17138" y="12497"/>
                  </a:cubicBezTo>
                  <a:cubicBezTo>
                    <a:pt x="17053" y="12333"/>
                    <a:pt x="16948" y="12116"/>
                    <a:pt x="16921" y="12064"/>
                  </a:cubicBezTo>
                  <a:cubicBezTo>
                    <a:pt x="16889" y="11926"/>
                    <a:pt x="16783" y="11866"/>
                    <a:pt x="16645" y="11840"/>
                  </a:cubicBezTo>
                  <a:cubicBezTo>
                    <a:pt x="16593" y="11814"/>
                    <a:pt x="16534" y="11788"/>
                    <a:pt x="16455" y="11761"/>
                  </a:cubicBezTo>
                  <a:cubicBezTo>
                    <a:pt x="16369" y="11702"/>
                    <a:pt x="16126" y="11321"/>
                    <a:pt x="15936" y="11019"/>
                  </a:cubicBezTo>
                  <a:cubicBezTo>
                    <a:pt x="15712" y="10690"/>
                    <a:pt x="15522" y="10388"/>
                    <a:pt x="15384" y="10256"/>
                  </a:cubicBezTo>
                  <a:cubicBezTo>
                    <a:pt x="15082" y="9954"/>
                    <a:pt x="14753" y="9626"/>
                    <a:pt x="14293" y="9376"/>
                  </a:cubicBezTo>
                  <a:cubicBezTo>
                    <a:pt x="14017" y="9238"/>
                    <a:pt x="13524" y="8995"/>
                    <a:pt x="13058" y="8745"/>
                  </a:cubicBezTo>
                  <a:cubicBezTo>
                    <a:pt x="12703" y="8555"/>
                    <a:pt x="12348" y="8390"/>
                    <a:pt x="12124" y="8252"/>
                  </a:cubicBezTo>
                  <a:cubicBezTo>
                    <a:pt x="11796" y="8088"/>
                    <a:pt x="11717" y="7957"/>
                    <a:pt x="11579" y="7733"/>
                  </a:cubicBezTo>
                  <a:cubicBezTo>
                    <a:pt x="11500" y="7628"/>
                    <a:pt x="11415" y="7490"/>
                    <a:pt x="11250" y="7299"/>
                  </a:cubicBezTo>
                  <a:cubicBezTo>
                    <a:pt x="10810" y="6807"/>
                    <a:pt x="8675" y="5269"/>
                    <a:pt x="8431" y="5131"/>
                  </a:cubicBezTo>
                  <a:cubicBezTo>
                    <a:pt x="8182" y="4999"/>
                    <a:pt x="7065" y="4145"/>
                    <a:pt x="6624" y="3436"/>
                  </a:cubicBezTo>
                  <a:cubicBezTo>
                    <a:pt x="6651" y="3298"/>
                    <a:pt x="6624" y="3192"/>
                    <a:pt x="6539" y="3133"/>
                  </a:cubicBezTo>
                  <a:lnTo>
                    <a:pt x="6539" y="3107"/>
                  </a:lnTo>
                  <a:cubicBezTo>
                    <a:pt x="6539" y="2995"/>
                    <a:pt x="6513" y="2943"/>
                    <a:pt x="6486" y="2890"/>
                  </a:cubicBezTo>
                  <a:cubicBezTo>
                    <a:pt x="6460" y="2864"/>
                    <a:pt x="6407" y="2831"/>
                    <a:pt x="6375" y="2831"/>
                  </a:cubicBezTo>
                  <a:cubicBezTo>
                    <a:pt x="6348" y="2726"/>
                    <a:pt x="6296" y="2640"/>
                    <a:pt x="6243" y="2614"/>
                  </a:cubicBezTo>
                  <a:lnTo>
                    <a:pt x="6210" y="2614"/>
                  </a:lnTo>
                  <a:cubicBezTo>
                    <a:pt x="6210" y="2502"/>
                    <a:pt x="6184" y="2450"/>
                    <a:pt x="6132" y="2397"/>
                  </a:cubicBezTo>
                  <a:cubicBezTo>
                    <a:pt x="6210" y="2259"/>
                    <a:pt x="6270" y="2148"/>
                    <a:pt x="6296" y="2069"/>
                  </a:cubicBezTo>
                  <a:cubicBezTo>
                    <a:pt x="6296" y="2010"/>
                    <a:pt x="6322" y="1983"/>
                    <a:pt x="6348" y="1957"/>
                  </a:cubicBezTo>
                  <a:cubicBezTo>
                    <a:pt x="6348" y="1957"/>
                    <a:pt x="6407" y="1931"/>
                    <a:pt x="6434" y="1904"/>
                  </a:cubicBezTo>
                  <a:cubicBezTo>
                    <a:pt x="6539" y="1845"/>
                    <a:pt x="6703" y="1740"/>
                    <a:pt x="6841" y="1602"/>
                  </a:cubicBezTo>
                  <a:cubicBezTo>
                    <a:pt x="7005" y="1412"/>
                    <a:pt x="7005" y="1188"/>
                    <a:pt x="6900" y="971"/>
                  </a:cubicBezTo>
                  <a:cubicBezTo>
                    <a:pt x="6815" y="833"/>
                    <a:pt x="6736" y="695"/>
                    <a:pt x="6677" y="616"/>
                  </a:cubicBezTo>
                  <a:cubicBezTo>
                    <a:pt x="6572" y="367"/>
                    <a:pt x="6486" y="262"/>
                    <a:pt x="6322" y="176"/>
                  </a:cubicBezTo>
                  <a:cubicBezTo>
                    <a:pt x="6161" y="109"/>
                    <a:pt x="5764" y="0"/>
                    <a:pt x="549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8"/>
            <p:cNvSpPr/>
            <p:nvPr/>
          </p:nvSpPr>
          <p:spPr>
            <a:xfrm>
              <a:off x="7296092" y="2843997"/>
              <a:ext cx="277003" cy="265758"/>
            </a:xfrm>
            <a:custGeom>
              <a:rect b="b" l="l" r="r" t="t"/>
              <a:pathLst>
                <a:path extrusionOk="0" h="1867" w="1946">
                  <a:moveTo>
                    <a:pt x="0" y="0"/>
                  </a:moveTo>
                  <a:cubicBezTo>
                    <a:pt x="0" y="0"/>
                    <a:pt x="59" y="27"/>
                    <a:pt x="112" y="59"/>
                  </a:cubicBezTo>
                  <a:cubicBezTo>
                    <a:pt x="138" y="86"/>
                    <a:pt x="165" y="112"/>
                    <a:pt x="224" y="138"/>
                  </a:cubicBezTo>
                  <a:cubicBezTo>
                    <a:pt x="250" y="138"/>
                    <a:pt x="276" y="164"/>
                    <a:pt x="276" y="191"/>
                  </a:cubicBezTo>
                  <a:cubicBezTo>
                    <a:pt x="303" y="191"/>
                    <a:pt x="329" y="224"/>
                    <a:pt x="362" y="250"/>
                  </a:cubicBezTo>
                  <a:cubicBezTo>
                    <a:pt x="467" y="302"/>
                    <a:pt x="579" y="414"/>
                    <a:pt x="717" y="519"/>
                  </a:cubicBezTo>
                  <a:cubicBezTo>
                    <a:pt x="769" y="552"/>
                    <a:pt x="822" y="605"/>
                    <a:pt x="881" y="657"/>
                  </a:cubicBezTo>
                  <a:cubicBezTo>
                    <a:pt x="960" y="716"/>
                    <a:pt x="1019" y="795"/>
                    <a:pt x="1071" y="848"/>
                  </a:cubicBezTo>
                  <a:cubicBezTo>
                    <a:pt x="1124" y="907"/>
                    <a:pt x="1183" y="960"/>
                    <a:pt x="1236" y="1012"/>
                  </a:cubicBezTo>
                  <a:cubicBezTo>
                    <a:pt x="1315" y="1071"/>
                    <a:pt x="1374" y="1150"/>
                    <a:pt x="1426" y="1209"/>
                  </a:cubicBezTo>
                  <a:cubicBezTo>
                    <a:pt x="1512" y="1314"/>
                    <a:pt x="1617" y="1426"/>
                    <a:pt x="1702" y="1538"/>
                  </a:cubicBezTo>
                  <a:cubicBezTo>
                    <a:pt x="1702" y="1564"/>
                    <a:pt x="1728" y="1590"/>
                    <a:pt x="1755" y="1617"/>
                  </a:cubicBezTo>
                  <a:cubicBezTo>
                    <a:pt x="1781" y="1617"/>
                    <a:pt x="1781" y="1643"/>
                    <a:pt x="1807" y="1669"/>
                  </a:cubicBezTo>
                  <a:cubicBezTo>
                    <a:pt x="1840" y="1702"/>
                    <a:pt x="1866" y="1755"/>
                    <a:pt x="1893" y="1781"/>
                  </a:cubicBezTo>
                  <a:cubicBezTo>
                    <a:pt x="1919" y="1834"/>
                    <a:pt x="1945" y="1866"/>
                    <a:pt x="1945" y="1866"/>
                  </a:cubicBezTo>
                  <a:cubicBezTo>
                    <a:pt x="1945" y="1866"/>
                    <a:pt x="1945" y="1834"/>
                    <a:pt x="1919" y="1755"/>
                  </a:cubicBezTo>
                  <a:cubicBezTo>
                    <a:pt x="1893" y="1728"/>
                    <a:pt x="1866" y="1702"/>
                    <a:pt x="1840" y="1643"/>
                  </a:cubicBezTo>
                  <a:cubicBezTo>
                    <a:pt x="1840" y="1617"/>
                    <a:pt x="1807" y="1590"/>
                    <a:pt x="1807" y="1564"/>
                  </a:cubicBezTo>
                  <a:cubicBezTo>
                    <a:pt x="1781" y="1538"/>
                    <a:pt x="1781" y="1505"/>
                    <a:pt x="1755" y="1479"/>
                  </a:cubicBezTo>
                  <a:cubicBezTo>
                    <a:pt x="1702" y="1374"/>
                    <a:pt x="1617" y="1262"/>
                    <a:pt x="1512" y="1124"/>
                  </a:cubicBezTo>
                  <a:cubicBezTo>
                    <a:pt x="1453" y="1071"/>
                    <a:pt x="1400" y="986"/>
                    <a:pt x="1347" y="933"/>
                  </a:cubicBezTo>
                  <a:cubicBezTo>
                    <a:pt x="1288" y="848"/>
                    <a:pt x="1236" y="795"/>
                    <a:pt x="1183" y="743"/>
                  </a:cubicBezTo>
                  <a:cubicBezTo>
                    <a:pt x="1098" y="684"/>
                    <a:pt x="1045" y="631"/>
                    <a:pt x="986" y="578"/>
                  </a:cubicBezTo>
                  <a:cubicBezTo>
                    <a:pt x="907" y="519"/>
                    <a:pt x="855" y="467"/>
                    <a:pt x="769" y="414"/>
                  </a:cubicBezTo>
                  <a:cubicBezTo>
                    <a:pt x="657" y="302"/>
                    <a:pt x="526" y="224"/>
                    <a:pt x="414" y="164"/>
                  </a:cubicBezTo>
                  <a:cubicBezTo>
                    <a:pt x="388" y="164"/>
                    <a:pt x="362" y="138"/>
                    <a:pt x="329" y="138"/>
                  </a:cubicBezTo>
                  <a:cubicBezTo>
                    <a:pt x="303" y="112"/>
                    <a:pt x="276" y="112"/>
                    <a:pt x="250" y="86"/>
                  </a:cubicBezTo>
                  <a:cubicBezTo>
                    <a:pt x="197" y="59"/>
                    <a:pt x="165" y="59"/>
                    <a:pt x="112" y="27"/>
                  </a:cubicBezTo>
                  <a:cubicBezTo>
                    <a:pt x="59" y="0"/>
                    <a:pt x="0" y="0"/>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8"/>
            <p:cNvSpPr/>
            <p:nvPr/>
          </p:nvSpPr>
          <p:spPr>
            <a:xfrm>
              <a:off x="6964997" y="2656813"/>
              <a:ext cx="249815" cy="140495"/>
            </a:xfrm>
            <a:custGeom>
              <a:rect b="b" l="l" r="r" t="t"/>
              <a:pathLst>
                <a:path extrusionOk="0" h="987" w="1755">
                  <a:moveTo>
                    <a:pt x="0" y="1"/>
                  </a:moveTo>
                  <a:cubicBezTo>
                    <a:pt x="0" y="1"/>
                    <a:pt x="26" y="27"/>
                    <a:pt x="59" y="60"/>
                  </a:cubicBezTo>
                  <a:cubicBezTo>
                    <a:pt x="85" y="86"/>
                    <a:pt x="112" y="113"/>
                    <a:pt x="138" y="139"/>
                  </a:cubicBezTo>
                  <a:cubicBezTo>
                    <a:pt x="164" y="165"/>
                    <a:pt x="191" y="192"/>
                    <a:pt x="223" y="224"/>
                  </a:cubicBezTo>
                  <a:cubicBezTo>
                    <a:pt x="302" y="303"/>
                    <a:pt x="388" y="356"/>
                    <a:pt x="493" y="441"/>
                  </a:cubicBezTo>
                  <a:cubicBezTo>
                    <a:pt x="519" y="468"/>
                    <a:pt x="578" y="494"/>
                    <a:pt x="631" y="553"/>
                  </a:cubicBezTo>
                  <a:cubicBezTo>
                    <a:pt x="683" y="579"/>
                    <a:pt x="743" y="606"/>
                    <a:pt x="795" y="632"/>
                  </a:cubicBezTo>
                  <a:cubicBezTo>
                    <a:pt x="848" y="658"/>
                    <a:pt x="907" y="717"/>
                    <a:pt x="959" y="744"/>
                  </a:cubicBezTo>
                  <a:cubicBezTo>
                    <a:pt x="1012" y="770"/>
                    <a:pt x="1071" y="796"/>
                    <a:pt x="1124" y="796"/>
                  </a:cubicBezTo>
                  <a:cubicBezTo>
                    <a:pt x="1235" y="849"/>
                    <a:pt x="1341" y="908"/>
                    <a:pt x="1452" y="934"/>
                  </a:cubicBezTo>
                  <a:cubicBezTo>
                    <a:pt x="1479" y="934"/>
                    <a:pt x="1538" y="960"/>
                    <a:pt x="1564" y="960"/>
                  </a:cubicBezTo>
                  <a:cubicBezTo>
                    <a:pt x="1617" y="960"/>
                    <a:pt x="1643" y="960"/>
                    <a:pt x="1669" y="987"/>
                  </a:cubicBezTo>
                  <a:lnTo>
                    <a:pt x="1755" y="987"/>
                  </a:lnTo>
                  <a:cubicBezTo>
                    <a:pt x="1755" y="987"/>
                    <a:pt x="1728" y="987"/>
                    <a:pt x="1669" y="960"/>
                  </a:cubicBezTo>
                  <a:cubicBezTo>
                    <a:pt x="1643" y="934"/>
                    <a:pt x="1617" y="934"/>
                    <a:pt x="1590" y="908"/>
                  </a:cubicBezTo>
                  <a:cubicBezTo>
                    <a:pt x="1564" y="882"/>
                    <a:pt x="1505" y="882"/>
                    <a:pt x="1479" y="849"/>
                  </a:cubicBezTo>
                  <a:cubicBezTo>
                    <a:pt x="1400" y="796"/>
                    <a:pt x="1288" y="744"/>
                    <a:pt x="1176" y="684"/>
                  </a:cubicBezTo>
                  <a:cubicBezTo>
                    <a:pt x="1124" y="658"/>
                    <a:pt x="1071" y="632"/>
                    <a:pt x="1045" y="606"/>
                  </a:cubicBezTo>
                  <a:cubicBezTo>
                    <a:pt x="986" y="579"/>
                    <a:pt x="933" y="553"/>
                    <a:pt x="881" y="520"/>
                  </a:cubicBezTo>
                  <a:cubicBezTo>
                    <a:pt x="821" y="494"/>
                    <a:pt x="769" y="468"/>
                    <a:pt x="716" y="415"/>
                  </a:cubicBezTo>
                  <a:cubicBezTo>
                    <a:pt x="657" y="389"/>
                    <a:pt x="605" y="356"/>
                    <a:pt x="552" y="330"/>
                  </a:cubicBezTo>
                  <a:cubicBezTo>
                    <a:pt x="440" y="277"/>
                    <a:pt x="355" y="224"/>
                    <a:pt x="276" y="165"/>
                  </a:cubicBezTo>
                  <a:cubicBezTo>
                    <a:pt x="250" y="139"/>
                    <a:pt x="191" y="113"/>
                    <a:pt x="164" y="86"/>
                  </a:cubicBezTo>
                  <a:cubicBezTo>
                    <a:pt x="138" y="86"/>
                    <a:pt x="112" y="60"/>
                    <a:pt x="85" y="27"/>
                  </a:cubicBezTo>
                  <a:cubicBezTo>
                    <a:pt x="26" y="1"/>
                    <a:pt x="0" y="1"/>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8"/>
            <p:cNvSpPr/>
            <p:nvPr/>
          </p:nvSpPr>
          <p:spPr>
            <a:xfrm>
              <a:off x="6419674" y="2208853"/>
              <a:ext cx="494934" cy="374225"/>
            </a:xfrm>
            <a:custGeom>
              <a:rect b="b" l="l" r="r" t="t"/>
              <a:pathLst>
                <a:path extrusionOk="0" h="2629" w="3477">
                  <a:moveTo>
                    <a:pt x="0" y="0"/>
                  </a:moveTo>
                  <a:cubicBezTo>
                    <a:pt x="0" y="0"/>
                    <a:pt x="53" y="53"/>
                    <a:pt x="138" y="138"/>
                  </a:cubicBezTo>
                  <a:cubicBezTo>
                    <a:pt x="164" y="165"/>
                    <a:pt x="191" y="191"/>
                    <a:pt x="217" y="191"/>
                  </a:cubicBezTo>
                  <a:cubicBezTo>
                    <a:pt x="243" y="217"/>
                    <a:pt x="276" y="250"/>
                    <a:pt x="302" y="276"/>
                  </a:cubicBezTo>
                  <a:cubicBezTo>
                    <a:pt x="329" y="303"/>
                    <a:pt x="355" y="329"/>
                    <a:pt x="407" y="381"/>
                  </a:cubicBezTo>
                  <a:cubicBezTo>
                    <a:pt x="440" y="414"/>
                    <a:pt x="467" y="441"/>
                    <a:pt x="519" y="467"/>
                  </a:cubicBezTo>
                  <a:cubicBezTo>
                    <a:pt x="683" y="605"/>
                    <a:pt x="874" y="743"/>
                    <a:pt x="1097" y="874"/>
                  </a:cubicBezTo>
                  <a:cubicBezTo>
                    <a:pt x="1176" y="960"/>
                    <a:pt x="1288" y="1012"/>
                    <a:pt x="1426" y="1098"/>
                  </a:cubicBezTo>
                  <a:cubicBezTo>
                    <a:pt x="1531" y="1150"/>
                    <a:pt x="1643" y="1236"/>
                    <a:pt x="1755" y="1315"/>
                  </a:cubicBezTo>
                  <a:cubicBezTo>
                    <a:pt x="1860" y="1367"/>
                    <a:pt x="1998" y="1453"/>
                    <a:pt x="2109" y="1531"/>
                  </a:cubicBezTo>
                  <a:cubicBezTo>
                    <a:pt x="2215" y="1591"/>
                    <a:pt x="2326" y="1669"/>
                    <a:pt x="2438" y="1755"/>
                  </a:cubicBezTo>
                  <a:cubicBezTo>
                    <a:pt x="2629" y="1893"/>
                    <a:pt x="2819" y="2024"/>
                    <a:pt x="2983" y="2162"/>
                  </a:cubicBezTo>
                  <a:cubicBezTo>
                    <a:pt x="3010" y="2189"/>
                    <a:pt x="3069" y="2221"/>
                    <a:pt x="3095" y="2248"/>
                  </a:cubicBezTo>
                  <a:cubicBezTo>
                    <a:pt x="3121" y="2274"/>
                    <a:pt x="3148" y="2327"/>
                    <a:pt x="3174" y="2353"/>
                  </a:cubicBezTo>
                  <a:cubicBezTo>
                    <a:pt x="3233" y="2386"/>
                    <a:pt x="3259" y="2412"/>
                    <a:pt x="3286" y="2412"/>
                  </a:cubicBezTo>
                  <a:cubicBezTo>
                    <a:pt x="3286" y="2438"/>
                    <a:pt x="3312" y="2465"/>
                    <a:pt x="3338" y="2491"/>
                  </a:cubicBezTo>
                  <a:cubicBezTo>
                    <a:pt x="3424" y="2576"/>
                    <a:pt x="3476" y="2629"/>
                    <a:pt x="3476" y="2629"/>
                  </a:cubicBezTo>
                  <a:cubicBezTo>
                    <a:pt x="3476" y="2629"/>
                    <a:pt x="3424" y="2576"/>
                    <a:pt x="3364" y="2465"/>
                  </a:cubicBezTo>
                  <a:cubicBezTo>
                    <a:pt x="3338" y="2438"/>
                    <a:pt x="3312" y="2412"/>
                    <a:pt x="3312" y="2386"/>
                  </a:cubicBezTo>
                  <a:cubicBezTo>
                    <a:pt x="3286" y="2353"/>
                    <a:pt x="3259" y="2327"/>
                    <a:pt x="3233" y="2300"/>
                  </a:cubicBezTo>
                  <a:cubicBezTo>
                    <a:pt x="3200" y="2274"/>
                    <a:pt x="3174" y="2248"/>
                    <a:pt x="3148" y="2221"/>
                  </a:cubicBezTo>
                  <a:cubicBezTo>
                    <a:pt x="3095" y="2162"/>
                    <a:pt x="3069" y="2136"/>
                    <a:pt x="3036" y="2110"/>
                  </a:cubicBezTo>
                  <a:cubicBezTo>
                    <a:pt x="2905" y="1945"/>
                    <a:pt x="2707" y="1807"/>
                    <a:pt x="2491" y="1643"/>
                  </a:cubicBezTo>
                  <a:cubicBezTo>
                    <a:pt x="2379" y="1564"/>
                    <a:pt x="2300" y="1479"/>
                    <a:pt x="2162" y="1426"/>
                  </a:cubicBezTo>
                  <a:cubicBezTo>
                    <a:pt x="2050" y="1341"/>
                    <a:pt x="1945" y="1262"/>
                    <a:pt x="1833" y="1177"/>
                  </a:cubicBezTo>
                  <a:cubicBezTo>
                    <a:pt x="1722" y="1124"/>
                    <a:pt x="1590" y="1039"/>
                    <a:pt x="1479" y="986"/>
                  </a:cubicBezTo>
                  <a:cubicBezTo>
                    <a:pt x="1367" y="907"/>
                    <a:pt x="1262" y="848"/>
                    <a:pt x="1150" y="769"/>
                  </a:cubicBezTo>
                  <a:cubicBezTo>
                    <a:pt x="933" y="631"/>
                    <a:pt x="736" y="519"/>
                    <a:pt x="545" y="381"/>
                  </a:cubicBezTo>
                  <a:cubicBezTo>
                    <a:pt x="519" y="355"/>
                    <a:pt x="467" y="329"/>
                    <a:pt x="440" y="329"/>
                  </a:cubicBezTo>
                  <a:cubicBezTo>
                    <a:pt x="407" y="303"/>
                    <a:pt x="355" y="276"/>
                    <a:pt x="329" y="250"/>
                  </a:cubicBezTo>
                  <a:cubicBezTo>
                    <a:pt x="302" y="217"/>
                    <a:pt x="276" y="191"/>
                    <a:pt x="243" y="165"/>
                  </a:cubicBezTo>
                  <a:cubicBezTo>
                    <a:pt x="217" y="165"/>
                    <a:pt x="191" y="138"/>
                    <a:pt x="164" y="112"/>
                  </a:cubicBezTo>
                  <a:cubicBezTo>
                    <a:pt x="53" y="27"/>
                    <a:pt x="0" y="0"/>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8"/>
            <p:cNvSpPr/>
            <p:nvPr/>
          </p:nvSpPr>
          <p:spPr>
            <a:xfrm>
              <a:off x="6248433" y="2082736"/>
              <a:ext cx="135797" cy="91670"/>
            </a:xfrm>
            <a:custGeom>
              <a:rect b="b" l="l" r="r" t="t"/>
              <a:pathLst>
                <a:path extrusionOk="0" h="644" w="954">
                  <a:moveTo>
                    <a:pt x="134" y="1"/>
                  </a:moveTo>
                  <a:cubicBezTo>
                    <a:pt x="97" y="1"/>
                    <a:pt x="62" y="12"/>
                    <a:pt x="27" y="12"/>
                  </a:cubicBezTo>
                  <a:lnTo>
                    <a:pt x="0" y="12"/>
                  </a:lnTo>
                  <a:lnTo>
                    <a:pt x="27" y="39"/>
                  </a:lnTo>
                  <a:cubicBezTo>
                    <a:pt x="79" y="39"/>
                    <a:pt x="106" y="65"/>
                    <a:pt x="165" y="91"/>
                  </a:cubicBezTo>
                  <a:cubicBezTo>
                    <a:pt x="217" y="91"/>
                    <a:pt x="270" y="118"/>
                    <a:pt x="329" y="177"/>
                  </a:cubicBezTo>
                  <a:cubicBezTo>
                    <a:pt x="355" y="177"/>
                    <a:pt x="382" y="203"/>
                    <a:pt x="408" y="229"/>
                  </a:cubicBezTo>
                  <a:cubicBezTo>
                    <a:pt x="434" y="229"/>
                    <a:pt x="460" y="256"/>
                    <a:pt x="493" y="282"/>
                  </a:cubicBezTo>
                  <a:cubicBezTo>
                    <a:pt x="520" y="315"/>
                    <a:pt x="546" y="315"/>
                    <a:pt x="572" y="341"/>
                  </a:cubicBezTo>
                  <a:cubicBezTo>
                    <a:pt x="598" y="367"/>
                    <a:pt x="625" y="394"/>
                    <a:pt x="658" y="420"/>
                  </a:cubicBezTo>
                  <a:cubicBezTo>
                    <a:pt x="710" y="446"/>
                    <a:pt x="763" y="505"/>
                    <a:pt x="822" y="532"/>
                  </a:cubicBezTo>
                  <a:cubicBezTo>
                    <a:pt x="848" y="558"/>
                    <a:pt x="901" y="584"/>
                    <a:pt x="927" y="610"/>
                  </a:cubicBezTo>
                  <a:lnTo>
                    <a:pt x="953" y="643"/>
                  </a:lnTo>
                  <a:cubicBezTo>
                    <a:pt x="953" y="643"/>
                    <a:pt x="953" y="610"/>
                    <a:pt x="927" y="584"/>
                  </a:cubicBezTo>
                  <a:cubicBezTo>
                    <a:pt x="927" y="558"/>
                    <a:pt x="901" y="532"/>
                    <a:pt x="874" y="479"/>
                  </a:cubicBezTo>
                  <a:cubicBezTo>
                    <a:pt x="848" y="420"/>
                    <a:pt x="789" y="367"/>
                    <a:pt x="736" y="315"/>
                  </a:cubicBezTo>
                  <a:cubicBezTo>
                    <a:pt x="710" y="282"/>
                    <a:pt x="684" y="256"/>
                    <a:pt x="658" y="229"/>
                  </a:cubicBezTo>
                  <a:cubicBezTo>
                    <a:pt x="625" y="229"/>
                    <a:pt x="598" y="203"/>
                    <a:pt x="572" y="177"/>
                  </a:cubicBezTo>
                  <a:cubicBezTo>
                    <a:pt x="546" y="150"/>
                    <a:pt x="520" y="118"/>
                    <a:pt x="493" y="91"/>
                  </a:cubicBezTo>
                  <a:cubicBezTo>
                    <a:pt x="434" y="91"/>
                    <a:pt x="408" y="65"/>
                    <a:pt x="382" y="65"/>
                  </a:cubicBezTo>
                  <a:cubicBezTo>
                    <a:pt x="296" y="39"/>
                    <a:pt x="244" y="12"/>
                    <a:pt x="191" y="12"/>
                  </a:cubicBezTo>
                  <a:cubicBezTo>
                    <a:pt x="171" y="4"/>
                    <a:pt x="152" y="1"/>
                    <a:pt x="13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8"/>
            <p:cNvSpPr/>
            <p:nvPr/>
          </p:nvSpPr>
          <p:spPr>
            <a:xfrm>
              <a:off x="6552482" y="2361305"/>
              <a:ext cx="284405" cy="198429"/>
            </a:xfrm>
            <a:custGeom>
              <a:rect b="b" l="l" r="r" t="t"/>
              <a:pathLst>
                <a:path extrusionOk="0" h="1394" w="1998">
                  <a:moveTo>
                    <a:pt x="0" y="0"/>
                  </a:moveTo>
                  <a:cubicBezTo>
                    <a:pt x="0" y="1"/>
                    <a:pt x="27" y="27"/>
                    <a:pt x="79" y="79"/>
                  </a:cubicBezTo>
                  <a:cubicBezTo>
                    <a:pt x="132" y="106"/>
                    <a:pt x="217" y="165"/>
                    <a:pt x="296" y="244"/>
                  </a:cubicBezTo>
                  <a:cubicBezTo>
                    <a:pt x="408" y="296"/>
                    <a:pt x="519" y="382"/>
                    <a:pt x="624" y="460"/>
                  </a:cubicBezTo>
                  <a:cubicBezTo>
                    <a:pt x="684" y="493"/>
                    <a:pt x="736" y="546"/>
                    <a:pt x="789" y="572"/>
                  </a:cubicBezTo>
                  <a:cubicBezTo>
                    <a:pt x="874" y="625"/>
                    <a:pt x="927" y="658"/>
                    <a:pt x="986" y="710"/>
                  </a:cubicBezTo>
                  <a:cubicBezTo>
                    <a:pt x="1038" y="763"/>
                    <a:pt x="1117" y="789"/>
                    <a:pt x="1176" y="848"/>
                  </a:cubicBezTo>
                  <a:cubicBezTo>
                    <a:pt x="1229" y="874"/>
                    <a:pt x="1282" y="927"/>
                    <a:pt x="1341" y="953"/>
                  </a:cubicBezTo>
                  <a:cubicBezTo>
                    <a:pt x="1479" y="1039"/>
                    <a:pt x="1584" y="1118"/>
                    <a:pt x="1669" y="1177"/>
                  </a:cubicBezTo>
                  <a:cubicBezTo>
                    <a:pt x="1774" y="1256"/>
                    <a:pt x="1834" y="1315"/>
                    <a:pt x="1912" y="1341"/>
                  </a:cubicBezTo>
                  <a:cubicBezTo>
                    <a:pt x="1972" y="1367"/>
                    <a:pt x="1998" y="1394"/>
                    <a:pt x="1998" y="1394"/>
                  </a:cubicBezTo>
                  <a:cubicBezTo>
                    <a:pt x="1998" y="1394"/>
                    <a:pt x="1972" y="1367"/>
                    <a:pt x="1912" y="1315"/>
                  </a:cubicBezTo>
                  <a:cubicBezTo>
                    <a:pt x="1860" y="1256"/>
                    <a:pt x="1807" y="1203"/>
                    <a:pt x="1722" y="1118"/>
                  </a:cubicBezTo>
                  <a:cubicBezTo>
                    <a:pt x="1643" y="1039"/>
                    <a:pt x="1531" y="953"/>
                    <a:pt x="1420" y="874"/>
                  </a:cubicBezTo>
                  <a:cubicBezTo>
                    <a:pt x="1367" y="822"/>
                    <a:pt x="1314" y="763"/>
                    <a:pt x="1255" y="736"/>
                  </a:cubicBezTo>
                  <a:cubicBezTo>
                    <a:pt x="1203" y="684"/>
                    <a:pt x="1117" y="625"/>
                    <a:pt x="1065" y="598"/>
                  </a:cubicBezTo>
                  <a:cubicBezTo>
                    <a:pt x="1012" y="546"/>
                    <a:pt x="927" y="520"/>
                    <a:pt x="874" y="460"/>
                  </a:cubicBezTo>
                  <a:cubicBezTo>
                    <a:pt x="822" y="434"/>
                    <a:pt x="762" y="382"/>
                    <a:pt x="684" y="355"/>
                  </a:cubicBezTo>
                  <a:cubicBezTo>
                    <a:pt x="572" y="270"/>
                    <a:pt x="434" y="217"/>
                    <a:pt x="355" y="165"/>
                  </a:cubicBezTo>
                  <a:cubicBezTo>
                    <a:pt x="243" y="106"/>
                    <a:pt x="164" y="79"/>
                    <a:pt x="105" y="53"/>
                  </a:cubicBezTo>
                  <a:cubicBezTo>
                    <a:pt x="27" y="27"/>
                    <a:pt x="0" y="1"/>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8"/>
            <p:cNvSpPr/>
            <p:nvPr/>
          </p:nvSpPr>
          <p:spPr>
            <a:xfrm>
              <a:off x="6879875" y="2626067"/>
              <a:ext cx="85265" cy="101065"/>
            </a:xfrm>
            <a:custGeom>
              <a:rect b="b" l="l" r="r" t="t"/>
              <a:pathLst>
                <a:path extrusionOk="0" h="710" w="599">
                  <a:moveTo>
                    <a:pt x="0" y="0"/>
                  </a:moveTo>
                  <a:cubicBezTo>
                    <a:pt x="0" y="0"/>
                    <a:pt x="0" y="26"/>
                    <a:pt x="26" y="53"/>
                  </a:cubicBezTo>
                  <a:cubicBezTo>
                    <a:pt x="26" y="53"/>
                    <a:pt x="53" y="112"/>
                    <a:pt x="53" y="138"/>
                  </a:cubicBezTo>
                  <a:cubicBezTo>
                    <a:pt x="79" y="191"/>
                    <a:pt x="105" y="217"/>
                    <a:pt x="131" y="276"/>
                  </a:cubicBezTo>
                  <a:cubicBezTo>
                    <a:pt x="164" y="302"/>
                    <a:pt x="164" y="329"/>
                    <a:pt x="191" y="329"/>
                  </a:cubicBezTo>
                  <a:cubicBezTo>
                    <a:pt x="217" y="355"/>
                    <a:pt x="217" y="381"/>
                    <a:pt x="243" y="408"/>
                  </a:cubicBezTo>
                  <a:cubicBezTo>
                    <a:pt x="269" y="440"/>
                    <a:pt x="269" y="467"/>
                    <a:pt x="296" y="467"/>
                  </a:cubicBezTo>
                  <a:cubicBezTo>
                    <a:pt x="329" y="493"/>
                    <a:pt x="355" y="519"/>
                    <a:pt x="355" y="546"/>
                  </a:cubicBezTo>
                  <a:cubicBezTo>
                    <a:pt x="407" y="572"/>
                    <a:pt x="434" y="605"/>
                    <a:pt x="460" y="631"/>
                  </a:cubicBezTo>
                  <a:cubicBezTo>
                    <a:pt x="493" y="657"/>
                    <a:pt x="545" y="684"/>
                    <a:pt x="545" y="710"/>
                  </a:cubicBezTo>
                  <a:lnTo>
                    <a:pt x="598" y="710"/>
                  </a:lnTo>
                  <a:lnTo>
                    <a:pt x="572" y="684"/>
                  </a:lnTo>
                  <a:cubicBezTo>
                    <a:pt x="572" y="657"/>
                    <a:pt x="545" y="631"/>
                    <a:pt x="545" y="572"/>
                  </a:cubicBezTo>
                  <a:cubicBezTo>
                    <a:pt x="519" y="546"/>
                    <a:pt x="493" y="493"/>
                    <a:pt x="460" y="467"/>
                  </a:cubicBezTo>
                  <a:cubicBezTo>
                    <a:pt x="434" y="440"/>
                    <a:pt x="434" y="408"/>
                    <a:pt x="407" y="381"/>
                  </a:cubicBezTo>
                  <a:cubicBezTo>
                    <a:pt x="381" y="355"/>
                    <a:pt x="381" y="355"/>
                    <a:pt x="355" y="329"/>
                  </a:cubicBezTo>
                  <a:cubicBezTo>
                    <a:pt x="329" y="302"/>
                    <a:pt x="329" y="276"/>
                    <a:pt x="296" y="243"/>
                  </a:cubicBezTo>
                  <a:cubicBezTo>
                    <a:pt x="269" y="243"/>
                    <a:pt x="269" y="217"/>
                    <a:pt x="243" y="191"/>
                  </a:cubicBezTo>
                  <a:cubicBezTo>
                    <a:pt x="191" y="164"/>
                    <a:pt x="164" y="112"/>
                    <a:pt x="131" y="79"/>
                  </a:cubicBezTo>
                  <a:cubicBezTo>
                    <a:pt x="105" y="53"/>
                    <a:pt x="53" y="53"/>
                    <a:pt x="53" y="26"/>
                  </a:cubicBezTo>
                  <a:cubicBezTo>
                    <a:pt x="26" y="0"/>
                    <a:pt x="0" y="0"/>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8"/>
            <p:cNvSpPr/>
            <p:nvPr/>
          </p:nvSpPr>
          <p:spPr>
            <a:xfrm>
              <a:off x="7093962" y="2797165"/>
              <a:ext cx="335080" cy="214372"/>
            </a:xfrm>
            <a:custGeom>
              <a:rect b="b" l="l" r="r" t="t"/>
              <a:pathLst>
                <a:path extrusionOk="0" h="1506" w="2354">
                  <a:moveTo>
                    <a:pt x="1" y="1"/>
                  </a:moveTo>
                  <a:cubicBezTo>
                    <a:pt x="1" y="1"/>
                    <a:pt x="27" y="27"/>
                    <a:pt x="106" y="60"/>
                  </a:cubicBezTo>
                  <a:cubicBezTo>
                    <a:pt x="165" y="112"/>
                    <a:pt x="244" y="165"/>
                    <a:pt x="356" y="250"/>
                  </a:cubicBezTo>
                  <a:cubicBezTo>
                    <a:pt x="467" y="329"/>
                    <a:pt x="599" y="415"/>
                    <a:pt x="737" y="493"/>
                  </a:cubicBezTo>
                  <a:cubicBezTo>
                    <a:pt x="822" y="520"/>
                    <a:pt x="875" y="579"/>
                    <a:pt x="960" y="605"/>
                  </a:cubicBezTo>
                  <a:cubicBezTo>
                    <a:pt x="1039" y="658"/>
                    <a:pt x="1125" y="717"/>
                    <a:pt x="1177" y="743"/>
                  </a:cubicBezTo>
                  <a:cubicBezTo>
                    <a:pt x="1256" y="796"/>
                    <a:pt x="1341" y="822"/>
                    <a:pt x="1394" y="881"/>
                  </a:cubicBezTo>
                  <a:cubicBezTo>
                    <a:pt x="1479" y="934"/>
                    <a:pt x="1558" y="960"/>
                    <a:pt x="1617" y="1013"/>
                  </a:cubicBezTo>
                  <a:cubicBezTo>
                    <a:pt x="1749" y="1098"/>
                    <a:pt x="1887" y="1177"/>
                    <a:pt x="1999" y="1262"/>
                  </a:cubicBezTo>
                  <a:cubicBezTo>
                    <a:pt x="2025" y="1289"/>
                    <a:pt x="2051" y="1289"/>
                    <a:pt x="2077" y="1315"/>
                  </a:cubicBezTo>
                  <a:cubicBezTo>
                    <a:pt x="2110" y="1341"/>
                    <a:pt x="2110" y="1341"/>
                    <a:pt x="2137" y="1374"/>
                  </a:cubicBezTo>
                  <a:cubicBezTo>
                    <a:pt x="2189" y="1400"/>
                    <a:pt x="2215" y="1427"/>
                    <a:pt x="2242" y="1453"/>
                  </a:cubicBezTo>
                  <a:cubicBezTo>
                    <a:pt x="2301" y="1505"/>
                    <a:pt x="2353" y="1505"/>
                    <a:pt x="2353" y="1505"/>
                  </a:cubicBezTo>
                  <a:cubicBezTo>
                    <a:pt x="2353" y="1505"/>
                    <a:pt x="2327" y="1479"/>
                    <a:pt x="2275" y="1427"/>
                  </a:cubicBezTo>
                  <a:cubicBezTo>
                    <a:pt x="2242" y="1400"/>
                    <a:pt x="2215" y="1374"/>
                    <a:pt x="2163" y="1315"/>
                  </a:cubicBezTo>
                  <a:cubicBezTo>
                    <a:pt x="2163" y="1315"/>
                    <a:pt x="2137" y="1289"/>
                    <a:pt x="2110" y="1262"/>
                  </a:cubicBezTo>
                  <a:cubicBezTo>
                    <a:pt x="2110" y="1236"/>
                    <a:pt x="2077" y="1210"/>
                    <a:pt x="2051" y="1210"/>
                  </a:cubicBezTo>
                  <a:cubicBezTo>
                    <a:pt x="1946" y="1098"/>
                    <a:pt x="1834" y="1013"/>
                    <a:pt x="1696" y="907"/>
                  </a:cubicBezTo>
                  <a:cubicBezTo>
                    <a:pt x="1617" y="848"/>
                    <a:pt x="1558" y="822"/>
                    <a:pt x="1479" y="769"/>
                  </a:cubicBezTo>
                  <a:cubicBezTo>
                    <a:pt x="1394" y="717"/>
                    <a:pt x="1341" y="684"/>
                    <a:pt x="1256" y="631"/>
                  </a:cubicBezTo>
                  <a:cubicBezTo>
                    <a:pt x="1177" y="579"/>
                    <a:pt x="1092" y="553"/>
                    <a:pt x="1039" y="493"/>
                  </a:cubicBezTo>
                  <a:cubicBezTo>
                    <a:pt x="960" y="467"/>
                    <a:pt x="875" y="415"/>
                    <a:pt x="796" y="388"/>
                  </a:cubicBezTo>
                  <a:cubicBezTo>
                    <a:pt x="658" y="303"/>
                    <a:pt x="520" y="224"/>
                    <a:pt x="408" y="165"/>
                  </a:cubicBezTo>
                  <a:cubicBezTo>
                    <a:pt x="270" y="112"/>
                    <a:pt x="191" y="86"/>
                    <a:pt x="106" y="27"/>
                  </a:cubicBezTo>
                  <a:cubicBezTo>
                    <a:pt x="27" y="1"/>
                    <a:pt x="1" y="1"/>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8"/>
            <p:cNvSpPr/>
            <p:nvPr/>
          </p:nvSpPr>
          <p:spPr>
            <a:xfrm>
              <a:off x="7471888" y="3062781"/>
              <a:ext cx="81564" cy="85265"/>
            </a:xfrm>
            <a:custGeom>
              <a:rect b="b" l="l" r="r" t="t"/>
              <a:pathLst>
                <a:path extrusionOk="0" h="599" w="573">
                  <a:moveTo>
                    <a:pt x="1" y="1"/>
                  </a:moveTo>
                  <a:lnTo>
                    <a:pt x="27" y="27"/>
                  </a:lnTo>
                  <a:cubicBezTo>
                    <a:pt x="27" y="53"/>
                    <a:pt x="53" y="80"/>
                    <a:pt x="53" y="106"/>
                  </a:cubicBezTo>
                  <a:cubicBezTo>
                    <a:pt x="80" y="165"/>
                    <a:pt x="112" y="191"/>
                    <a:pt x="139" y="218"/>
                  </a:cubicBezTo>
                  <a:cubicBezTo>
                    <a:pt x="165" y="244"/>
                    <a:pt x="165" y="270"/>
                    <a:pt x="191" y="297"/>
                  </a:cubicBezTo>
                  <a:cubicBezTo>
                    <a:pt x="191" y="297"/>
                    <a:pt x="218" y="329"/>
                    <a:pt x="244" y="356"/>
                  </a:cubicBezTo>
                  <a:cubicBezTo>
                    <a:pt x="244" y="382"/>
                    <a:pt x="277" y="382"/>
                    <a:pt x="303" y="408"/>
                  </a:cubicBezTo>
                  <a:cubicBezTo>
                    <a:pt x="303" y="435"/>
                    <a:pt x="329" y="435"/>
                    <a:pt x="356" y="461"/>
                  </a:cubicBezTo>
                  <a:cubicBezTo>
                    <a:pt x="382" y="494"/>
                    <a:pt x="408" y="520"/>
                    <a:pt x="441" y="546"/>
                  </a:cubicBezTo>
                  <a:cubicBezTo>
                    <a:pt x="493" y="573"/>
                    <a:pt x="520" y="573"/>
                    <a:pt x="520" y="599"/>
                  </a:cubicBezTo>
                  <a:lnTo>
                    <a:pt x="572" y="599"/>
                  </a:lnTo>
                  <a:lnTo>
                    <a:pt x="546" y="573"/>
                  </a:lnTo>
                  <a:cubicBezTo>
                    <a:pt x="546" y="546"/>
                    <a:pt x="520" y="520"/>
                    <a:pt x="520" y="494"/>
                  </a:cubicBezTo>
                  <a:cubicBezTo>
                    <a:pt x="493" y="461"/>
                    <a:pt x="467" y="408"/>
                    <a:pt x="441" y="382"/>
                  </a:cubicBezTo>
                  <a:cubicBezTo>
                    <a:pt x="408" y="356"/>
                    <a:pt x="408" y="329"/>
                    <a:pt x="382" y="329"/>
                  </a:cubicBezTo>
                  <a:cubicBezTo>
                    <a:pt x="382" y="297"/>
                    <a:pt x="356" y="270"/>
                    <a:pt x="329" y="244"/>
                  </a:cubicBezTo>
                  <a:cubicBezTo>
                    <a:pt x="329" y="244"/>
                    <a:pt x="303" y="218"/>
                    <a:pt x="277" y="191"/>
                  </a:cubicBezTo>
                  <a:cubicBezTo>
                    <a:pt x="277" y="191"/>
                    <a:pt x="244" y="165"/>
                    <a:pt x="218" y="132"/>
                  </a:cubicBezTo>
                  <a:cubicBezTo>
                    <a:pt x="191" y="106"/>
                    <a:pt x="165" y="80"/>
                    <a:pt x="139" y="53"/>
                  </a:cubicBezTo>
                  <a:cubicBezTo>
                    <a:pt x="80" y="27"/>
                    <a:pt x="53" y="27"/>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8"/>
            <p:cNvSpPr/>
            <p:nvPr/>
          </p:nvSpPr>
          <p:spPr>
            <a:xfrm>
              <a:off x="6033349" y="1519477"/>
              <a:ext cx="187184" cy="34732"/>
            </a:xfrm>
            <a:custGeom>
              <a:rect b="b" l="l" r="r" t="t"/>
              <a:pathLst>
                <a:path extrusionOk="0" h="244" w="1315">
                  <a:moveTo>
                    <a:pt x="578" y="0"/>
                  </a:moveTo>
                  <a:cubicBezTo>
                    <a:pt x="552" y="0"/>
                    <a:pt x="526" y="27"/>
                    <a:pt x="493" y="27"/>
                  </a:cubicBezTo>
                  <a:cubicBezTo>
                    <a:pt x="440" y="27"/>
                    <a:pt x="388" y="53"/>
                    <a:pt x="329" y="53"/>
                  </a:cubicBezTo>
                  <a:cubicBezTo>
                    <a:pt x="276" y="79"/>
                    <a:pt x="224" y="105"/>
                    <a:pt x="164" y="105"/>
                  </a:cubicBezTo>
                  <a:cubicBezTo>
                    <a:pt x="112" y="132"/>
                    <a:pt x="59" y="165"/>
                    <a:pt x="0" y="165"/>
                  </a:cubicBezTo>
                  <a:lnTo>
                    <a:pt x="197" y="165"/>
                  </a:lnTo>
                  <a:cubicBezTo>
                    <a:pt x="250" y="132"/>
                    <a:pt x="302" y="132"/>
                    <a:pt x="362" y="105"/>
                  </a:cubicBezTo>
                  <a:lnTo>
                    <a:pt x="526" y="79"/>
                  </a:lnTo>
                  <a:cubicBezTo>
                    <a:pt x="578" y="79"/>
                    <a:pt x="631" y="53"/>
                    <a:pt x="657" y="53"/>
                  </a:cubicBezTo>
                  <a:cubicBezTo>
                    <a:pt x="716" y="53"/>
                    <a:pt x="769" y="79"/>
                    <a:pt x="822" y="79"/>
                  </a:cubicBezTo>
                  <a:cubicBezTo>
                    <a:pt x="881" y="105"/>
                    <a:pt x="933" y="105"/>
                    <a:pt x="986" y="132"/>
                  </a:cubicBezTo>
                  <a:cubicBezTo>
                    <a:pt x="1098" y="165"/>
                    <a:pt x="1209" y="191"/>
                    <a:pt x="1314" y="243"/>
                  </a:cubicBezTo>
                  <a:cubicBezTo>
                    <a:pt x="1209" y="165"/>
                    <a:pt x="1124" y="132"/>
                    <a:pt x="1019" y="79"/>
                  </a:cubicBezTo>
                  <a:cubicBezTo>
                    <a:pt x="907" y="27"/>
                    <a:pt x="795" y="0"/>
                    <a:pt x="65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8"/>
            <p:cNvSpPr/>
            <p:nvPr/>
          </p:nvSpPr>
          <p:spPr>
            <a:xfrm>
              <a:off x="5394363" y="1974981"/>
              <a:ext cx="378068" cy="284548"/>
            </a:xfrm>
            <a:custGeom>
              <a:rect b="b" l="l" r="r" t="t"/>
              <a:pathLst>
                <a:path extrusionOk="0" h="1999" w="2656">
                  <a:moveTo>
                    <a:pt x="1" y="1"/>
                  </a:moveTo>
                  <a:cubicBezTo>
                    <a:pt x="1" y="86"/>
                    <a:pt x="27" y="165"/>
                    <a:pt x="86" y="250"/>
                  </a:cubicBezTo>
                  <a:cubicBezTo>
                    <a:pt x="139" y="329"/>
                    <a:pt x="192" y="415"/>
                    <a:pt x="251" y="493"/>
                  </a:cubicBezTo>
                  <a:cubicBezTo>
                    <a:pt x="356" y="631"/>
                    <a:pt x="468" y="769"/>
                    <a:pt x="579" y="934"/>
                  </a:cubicBezTo>
                  <a:lnTo>
                    <a:pt x="1263" y="1781"/>
                  </a:lnTo>
                  <a:lnTo>
                    <a:pt x="1263" y="1808"/>
                  </a:lnTo>
                  <a:lnTo>
                    <a:pt x="1289" y="1808"/>
                  </a:lnTo>
                  <a:cubicBezTo>
                    <a:pt x="1315" y="1808"/>
                    <a:pt x="1342" y="1834"/>
                    <a:pt x="1401" y="1834"/>
                  </a:cubicBezTo>
                  <a:lnTo>
                    <a:pt x="1453" y="1834"/>
                  </a:lnTo>
                  <a:lnTo>
                    <a:pt x="1479" y="1860"/>
                  </a:lnTo>
                  <a:lnTo>
                    <a:pt x="1506" y="1860"/>
                  </a:lnTo>
                  <a:cubicBezTo>
                    <a:pt x="1565" y="1860"/>
                    <a:pt x="1617" y="1893"/>
                    <a:pt x="1670" y="1946"/>
                  </a:cubicBezTo>
                  <a:lnTo>
                    <a:pt x="1670" y="1972"/>
                  </a:lnTo>
                  <a:lnTo>
                    <a:pt x="1729" y="1972"/>
                  </a:lnTo>
                  <a:cubicBezTo>
                    <a:pt x="1755" y="1998"/>
                    <a:pt x="1782" y="1998"/>
                    <a:pt x="1782" y="1998"/>
                  </a:cubicBezTo>
                  <a:lnTo>
                    <a:pt x="1920" y="1998"/>
                  </a:lnTo>
                  <a:cubicBezTo>
                    <a:pt x="1946" y="1998"/>
                    <a:pt x="1972" y="1972"/>
                    <a:pt x="2025" y="1972"/>
                  </a:cubicBezTo>
                  <a:cubicBezTo>
                    <a:pt x="2058" y="1972"/>
                    <a:pt x="2084" y="1972"/>
                    <a:pt x="2137" y="1946"/>
                  </a:cubicBezTo>
                  <a:cubicBezTo>
                    <a:pt x="2222" y="1919"/>
                    <a:pt x="2275" y="1893"/>
                    <a:pt x="2327" y="1834"/>
                  </a:cubicBezTo>
                  <a:lnTo>
                    <a:pt x="2386" y="1808"/>
                  </a:lnTo>
                  <a:lnTo>
                    <a:pt x="2413" y="1781"/>
                  </a:lnTo>
                  <a:lnTo>
                    <a:pt x="2439" y="1781"/>
                  </a:lnTo>
                  <a:cubicBezTo>
                    <a:pt x="2465" y="1755"/>
                    <a:pt x="2465" y="1696"/>
                    <a:pt x="2491" y="1670"/>
                  </a:cubicBezTo>
                  <a:cubicBezTo>
                    <a:pt x="2518" y="1617"/>
                    <a:pt x="2551" y="1564"/>
                    <a:pt x="2603" y="1479"/>
                  </a:cubicBezTo>
                  <a:cubicBezTo>
                    <a:pt x="2629" y="1427"/>
                    <a:pt x="2656" y="1341"/>
                    <a:pt x="2656" y="1289"/>
                  </a:cubicBezTo>
                  <a:lnTo>
                    <a:pt x="2656" y="1289"/>
                  </a:lnTo>
                  <a:cubicBezTo>
                    <a:pt x="2603" y="1400"/>
                    <a:pt x="2518" y="1532"/>
                    <a:pt x="2439" y="1643"/>
                  </a:cubicBezTo>
                  <a:cubicBezTo>
                    <a:pt x="2439" y="1670"/>
                    <a:pt x="2413" y="1729"/>
                    <a:pt x="2386" y="1729"/>
                  </a:cubicBezTo>
                  <a:cubicBezTo>
                    <a:pt x="2386" y="1729"/>
                    <a:pt x="2386" y="1755"/>
                    <a:pt x="2353" y="1755"/>
                  </a:cubicBezTo>
                  <a:lnTo>
                    <a:pt x="2301" y="1781"/>
                  </a:lnTo>
                  <a:cubicBezTo>
                    <a:pt x="2248" y="1834"/>
                    <a:pt x="2163" y="1860"/>
                    <a:pt x="2110" y="1860"/>
                  </a:cubicBezTo>
                  <a:cubicBezTo>
                    <a:pt x="2084" y="1893"/>
                    <a:pt x="2025" y="1893"/>
                    <a:pt x="1999" y="1893"/>
                  </a:cubicBezTo>
                  <a:lnTo>
                    <a:pt x="1893" y="1893"/>
                  </a:lnTo>
                  <a:cubicBezTo>
                    <a:pt x="1877" y="1906"/>
                    <a:pt x="1862" y="1913"/>
                    <a:pt x="1848" y="1913"/>
                  </a:cubicBezTo>
                  <a:cubicBezTo>
                    <a:pt x="1834" y="1913"/>
                    <a:pt x="1821" y="1906"/>
                    <a:pt x="1808" y="1893"/>
                  </a:cubicBezTo>
                  <a:lnTo>
                    <a:pt x="1729" y="1893"/>
                  </a:lnTo>
                  <a:lnTo>
                    <a:pt x="1729" y="1860"/>
                  </a:lnTo>
                  <a:cubicBezTo>
                    <a:pt x="1696" y="1860"/>
                    <a:pt x="1670" y="1834"/>
                    <a:pt x="1644" y="1808"/>
                  </a:cubicBezTo>
                  <a:cubicBezTo>
                    <a:pt x="1591" y="1781"/>
                    <a:pt x="1565" y="1755"/>
                    <a:pt x="1506" y="1755"/>
                  </a:cubicBezTo>
                  <a:lnTo>
                    <a:pt x="1453" y="1755"/>
                  </a:lnTo>
                  <a:lnTo>
                    <a:pt x="1427" y="1729"/>
                  </a:lnTo>
                  <a:cubicBezTo>
                    <a:pt x="1368" y="1729"/>
                    <a:pt x="1342" y="1729"/>
                    <a:pt x="1315" y="1696"/>
                  </a:cubicBezTo>
                  <a:cubicBezTo>
                    <a:pt x="1204" y="1564"/>
                    <a:pt x="1098" y="1427"/>
                    <a:pt x="987" y="1289"/>
                  </a:cubicBezTo>
                  <a:cubicBezTo>
                    <a:pt x="875" y="1151"/>
                    <a:pt x="770" y="1013"/>
                    <a:pt x="658" y="848"/>
                  </a:cubicBezTo>
                  <a:cubicBezTo>
                    <a:pt x="579" y="796"/>
                    <a:pt x="520" y="710"/>
                    <a:pt x="468" y="658"/>
                  </a:cubicBezTo>
                  <a:cubicBezTo>
                    <a:pt x="415" y="579"/>
                    <a:pt x="330" y="520"/>
                    <a:pt x="277" y="467"/>
                  </a:cubicBezTo>
                  <a:cubicBezTo>
                    <a:pt x="218" y="382"/>
                    <a:pt x="165" y="329"/>
                    <a:pt x="113" y="250"/>
                  </a:cubicBezTo>
                  <a:cubicBezTo>
                    <a:pt x="86" y="191"/>
                    <a:pt x="54" y="165"/>
                    <a:pt x="27" y="139"/>
                  </a:cubicBezTo>
                  <a:cubicBezTo>
                    <a:pt x="27" y="86"/>
                    <a:pt x="1" y="53"/>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8"/>
            <p:cNvSpPr/>
            <p:nvPr/>
          </p:nvSpPr>
          <p:spPr>
            <a:xfrm>
              <a:off x="5515071" y="1748652"/>
              <a:ext cx="140495" cy="113307"/>
            </a:xfrm>
            <a:custGeom>
              <a:rect b="b" l="l" r="r" t="t"/>
              <a:pathLst>
                <a:path extrusionOk="0" h="796" w="987">
                  <a:moveTo>
                    <a:pt x="986" y="0"/>
                  </a:moveTo>
                  <a:cubicBezTo>
                    <a:pt x="881" y="0"/>
                    <a:pt x="769" y="59"/>
                    <a:pt x="684" y="112"/>
                  </a:cubicBezTo>
                  <a:cubicBezTo>
                    <a:pt x="579" y="165"/>
                    <a:pt x="494" y="224"/>
                    <a:pt x="415" y="303"/>
                  </a:cubicBezTo>
                  <a:cubicBezTo>
                    <a:pt x="329" y="362"/>
                    <a:pt x="250" y="441"/>
                    <a:pt x="165" y="526"/>
                  </a:cubicBezTo>
                  <a:cubicBezTo>
                    <a:pt x="112" y="605"/>
                    <a:pt x="27" y="690"/>
                    <a:pt x="1" y="795"/>
                  </a:cubicBezTo>
                  <a:cubicBezTo>
                    <a:pt x="86" y="717"/>
                    <a:pt x="165" y="657"/>
                    <a:pt x="250" y="579"/>
                  </a:cubicBezTo>
                  <a:lnTo>
                    <a:pt x="467" y="388"/>
                  </a:lnTo>
                  <a:cubicBezTo>
                    <a:pt x="553" y="303"/>
                    <a:pt x="631" y="250"/>
                    <a:pt x="717" y="165"/>
                  </a:cubicBezTo>
                  <a:cubicBezTo>
                    <a:pt x="796" y="112"/>
                    <a:pt x="881" y="59"/>
                    <a:pt x="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482" name="Shape 16482"/>
        <p:cNvGrpSpPr/>
        <p:nvPr/>
      </p:nvGrpSpPr>
      <p:grpSpPr>
        <a:xfrm>
          <a:off x="0" y="0"/>
          <a:ext cx="0" cy="0"/>
          <a:chOff x="0" y="0"/>
          <a:chExt cx="0" cy="0"/>
        </a:xfrm>
      </p:grpSpPr>
      <p:grpSp>
        <p:nvGrpSpPr>
          <p:cNvPr id="16483" name="Google Shape;16483;p93"/>
          <p:cNvGrpSpPr/>
          <p:nvPr/>
        </p:nvGrpSpPr>
        <p:grpSpPr>
          <a:xfrm>
            <a:off x="829359" y="2307635"/>
            <a:ext cx="339235" cy="298186"/>
            <a:chOff x="898875" y="244725"/>
            <a:chExt cx="481800" cy="423500"/>
          </a:xfrm>
        </p:grpSpPr>
        <p:sp>
          <p:nvSpPr>
            <p:cNvPr id="16484" name="Google Shape;16484;p93"/>
            <p:cNvSpPr/>
            <p:nvPr/>
          </p:nvSpPr>
          <p:spPr>
            <a:xfrm>
              <a:off x="1125675" y="470575"/>
              <a:ext cx="28275" cy="28250"/>
            </a:xfrm>
            <a:custGeom>
              <a:rect b="b" l="l" r="r" t="t"/>
              <a:pathLst>
                <a:path extrusionOk="0" h="1130" w="1131">
                  <a:moveTo>
                    <a:pt x="564" y="1"/>
                  </a:moveTo>
                  <a:cubicBezTo>
                    <a:pt x="251" y="1"/>
                    <a:pt x="1" y="251"/>
                    <a:pt x="1" y="564"/>
                  </a:cubicBezTo>
                  <a:cubicBezTo>
                    <a:pt x="1" y="877"/>
                    <a:pt x="251" y="1130"/>
                    <a:pt x="564" y="1130"/>
                  </a:cubicBezTo>
                  <a:cubicBezTo>
                    <a:pt x="877" y="1130"/>
                    <a:pt x="1130" y="877"/>
                    <a:pt x="1130" y="564"/>
                  </a:cubicBezTo>
                  <a:cubicBezTo>
                    <a:pt x="1130" y="251"/>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485" name="Google Shape;16485;p93"/>
            <p:cNvSpPr/>
            <p:nvPr/>
          </p:nvSpPr>
          <p:spPr>
            <a:xfrm>
              <a:off x="898875" y="244725"/>
              <a:ext cx="481800" cy="225875"/>
            </a:xfrm>
            <a:custGeom>
              <a:rect b="b" l="l" r="r" t="t"/>
              <a:pathLst>
                <a:path extrusionOk="0" h="9035" w="19272">
                  <a:moveTo>
                    <a:pt x="2825" y="1130"/>
                  </a:moveTo>
                  <a:cubicBezTo>
                    <a:pt x="3135" y="1130"/>
                    <a:pt x="3388" y="1380"/>
                    <a:pt x="3388" y="1693"/>
                  </a:cubicBezTo>
                  <a:lnTo>
                    <a:pt x="3388" y="2259"/>
                  </a:lnTo>
                  <a:lnTo>
                    <a:pt x="2258" y="2259"/>
                  </a:lnTo>
                  <a:lnTo>
                    <a:pt x="2258" y="1693"/>
                  </a:lnTo>
                  <a:cubicBezTo>
                    <a:pt x="2258" y="1380"/>
                    <a:pt x="2511" y="1130"/>
                    <a:pt x="2825" y="1130"/>
                  </a:cubicBezTo>
                  <a:close/>
                  <a:moveTo>
                    <a:pt x="11894" y="1130"/>
                  </a:moveTo>
                  <a:cubicBezTo>
                    <a:pt x="12208" y="1130"/>
                    <a:pt x="12461" y="1380"/>
                    <a:pt x="12461" y="1693"/>
                  </a:cubicBezTo>
                  <a:lnTo>
                    <a:pt x="12461" y="2259"/>
                  </a:lnTo>
                  <a:lnTo>
                    <a:pt x="6814" y="2259"/>
                  </a:lnTo>
                  <a:lnTo>
                    <a:pt x="6814" y="1693"/>
                  </a:lnTo>
                  <a:cubicBezTo>
                    <a:pt x="6814" y="1380"/>
                    <a:pt x="7064" y="1130"/>
                    <a:pt x="7378" y="1130"/>
                  </a:cubicBezTo>
                  <a:close/>
                  <a:moveTo>
                    <a:pt x="5083" y="4518"/>
                  </a:moveTo>
                  <a:cubicBezTo>
                    <a:pt x="5586" y="4518"/>
                    <a:pt x="5836" y="5123"/>
                    <a:pt x="5480" y="5481"/>
                  </a:cubicBezTo>
                  <a:cubicBezTo>
                    <a:pt x="5366" y="5596"/>
                    <a:pt x="5225" y="5647"/>
                    <a:pt x="5086" y="5647"/>
                  </a:cubicBezTo>
                  <a:cubicBezTo>
                    <a:pt x="4796" y="5647"/>
                    <a:pt x="4517" y="5422"/>
                    <a:pt x="4517" y="5081"/>
                  </a:cubicBezTo>
                  <a:cubicBezTo>
                    <a:pt x="4517" y="4768"/>
                    <a:pt x="4770" y="4518"/>
                    <a:pt x="5083" y="4518"/>
                  </a:cubicBezTo>
                  <a:close/>
                  <a:moveTo>
                    <a:pt x="2825" y="1"/>
                  </a:moveTo>
                  <a:cubicBezTo>
                    <a:pt x="1888" y="1"/>
                    <a:pt x="1129" y="757"/>
                    <a:pt x="1129" y="1693"/>
                  </a:cubicBezTo>
                  <a:lnTo>
                    <a:pt x="1129" y="2362"/>
                  </a:lnTo>
                  <a:cubicBezTo>
                    <a:pt x="455" y="2600"/>
                    <a:pt x="3" y="3235"/>
                    <a:pt x="0" y="3952"/>
                  </a:cubicBezTo>
                  <a:lnTo>
                    <a:pt x="0" y="4518"/>
                  </a:lnTo>
                  <a:lnTo>
                    <a:pt x="1695" y="4518"/>
                  </a:lnTo>
                  <a:cubicBezTo>
                    <a:pt x="2629" y="4518"/>
                    <a:pt x="3388" y="5274"/>
                    <a:pt x="3388" y="6210"/>
                  </a:cubicBezTo>
                  <a:lnTo>
                    <a:pt x="3388" y="9035"/>
                  </a:lnTo>
                  <a:lnTo>
                    <a:pt x="5742" y="9035"/>
                  </a:lnTo>
                  <a:cubicBezTo>
                    <a:pt x="6016" y="7123"/>
                    <a:pt x="7652" y="5647"/>
                    <a:pt x="9636" y="5647"/>
                  </a:cubicBezTo>
                  <a:cubicBezTo>
                    <a:pt x="11620" y="5647"/>
                    <a:pt x="13256" y="7123"/>
                    <a:pt x="13533" y="9035"/>
                  </a:cubicBezTo>
                  <a:lnTo>
                    <a:pt x="15884" y="9035"/>
                  </a:lnTo>
                  <a:lnTo>
                    <a:pt x="15884" y="6210"/>
                  </a:lnTo>
                  <a:cubicBezTo>
                    <a:pt x="15884" y="5274"/>
                    <a:pt x="16643" y="4518"/>
                    <a:pt x="17580" y="4518"/>
                  </a:cubicBezTo>
                  <a:lnTo>
                    <a:pt x="19272" y="4518"/>
                  </a:lnTo>
                  <a:lnTo>
                    <a:pt x="19272" y="3952"/>
                  </a:lnTo>
                  <a:cubicBezTo>
                    <a:pt x="19272" y="3015"/>
                    <a:pt x="18513" y="2259"/>
                    <a:pt x="17580" y="2259"/>
                  </a:cubicBezTo>
                  <a:lnTo>
                    <a:pt x="13590" y="2259"/>
                  </a:lnTo>
                  <a:lnTo>
                    <a:pt x="13590" y="1693"/>
                  </a:lnTo>
                  <a:cubicBezTo>
                    <a:pt x="13587" y="757"/>
                    <a:pt x="12831" y="1"/>
                    <a:pt x="11894" y="1"/>
                  </a:cubicBezTo>
                  <a:lnTo>
                    <a:pt x="7378" y="1"/>
                  </a:lnTo>
                  <a:cubicBezTo>
                    <a:pt x="6441" y="1"/>
                    <a:pt x="5685" y="757"/>
                    <a:pt x="5685" y="1693"/>
                  </a:cubicBezTo>
                  <a:lnTo>
                    <a:pt x="5685" y="2259"/>
                  </a:lnTo>
                  <a:lnTo>
                    <a:pt x="4517" y="2259"/>
                  </a:lnTo>
                  <a:lnTo>
                    <a:pt x="4517" y="1693"/>
                  </a:lnTo>
                  <a:cubicBezTo>
                    <a:pt x="4517" y="757"/>
                    <a:pt x="3758"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486" name="Google Shape;16486;p93"/>
            <p:cNvSpPr/>
            <p:nvPr/>
          </p:nvSpPr>
          <p:spPr>
            <a:xfrm>
              <a:off x="1324200" y="385900"/>
              <a:ext cx="56475" cy="197625"/>
            </a:xfrm>
            <a:custGeom>
              <a:rect b="b" l="l" r="r" t="t"/>
              <a:pathLst>
                <a:path extrusionOk="0" h="7905" w="2259">
                  <a:moveTo>
                    <a:pt x="567" y="0"/>
                  </a:moveTo>
                  <a:cubicBezTo>
                    <a:pt x="254" y="0"/>
                    <a:pt x="1" y="250"/>
                    <a:pt x="1" y="563"/>
                  </a:cubicBezTo>
                  <a:lnTo>
                    <a:pt x="1" y="7339"/>
                  </a:lnTo>
                  <a:cubicBezTo>
                    <a:pt x="1" y="7652"/>
                    <a:pt x="254" y="7905"/>
                    <a:pt x="567" y="7905"/>
                  </a:cubicBezTo>
                  <a:lnTo>
                    <a:pt x="2259" y="7905"/>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487" name="Google Shape;16487;p93"/>
            <p:cNvSpPr/>
            <p:nvPr/>
          </p:nvSpPr>
          <p:spPr>
            <a:xfrm>
              <a:off x="898875" y="385900"/>
              <a:ext cx="56475" cy="197625"/>
            </a:xfrm>
            <a:custGeom>
              <a:rect b="b" l="l" r="r" t="t"/>
              <a:pathLst>
                <a:path extrusionOk="0" h="7905" w="2259">
                  <a:moveTo>
                    <a:pt x="0" y="0"/>
                  </a:moveTo>
                  <a:lnTo>
                    <a:pt x="0" y="7905"/>
                  </a:lnTo>
                  <a:lnTo>
                    <a:pt x="1695" y="7905"/>
                  </a:lnTo>
                  <a:cubicBezTo>
                    <a:pt x="2005" y="7905"/>
                    <a:pt x="2258" y="7652"/>
                    <a:pt x="2258" y="7339"/>
                  </a:cubicBezTo>
                  <a:lnTo>
                    <a:pt x="2258" y="563"/>
                  </a:lnTo>
                  <a:cubicBezTo>
                    <a:pt x="2258" y="250"/>
                    <a:pt x="2005" y="0"/>
                    <a:pt x="1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488" name="Google Shape;16488;p93"/>
            <p:cNvSpPr/>
            <p:nvPr/>
          </p:nvSpPr>
          <p:spPr>
            <a:xfrm>
              <a:off x="1063650" y="414125"/>
              <a:ext cx="146750" cy="141125"/>
            </a:xfrm>
            <a:custGeom>
              <a:rect b="b" l="l" r="r" t="t"/>
              <a:pathLst>
                <a:path extrusionOk="0" h="5645" w="5870">
                  <a:moveTo>
                    <a:pt x="3045" y="1127"/>
                  </a:moveTo>
                  <a:cubicBezTo>
                    <a:pt x="3263" y="1127"/>
                    <a:pt x="3483" y="1169"/>
                    <a:pt x="3692" y="1256"/>
                  </a:cubicBezTo>
                  <a:cubicBezTo>
                    <a:pt x="4325" y="1518"/>
                    <a:pt x="4740" y="2135"/>
                    <a:pt x="4740" y="2822"/>
                  </a:cubicBezTo>
                  <a:cubicBezTo>
                    <a:pt x="4737" y="3758"/>
                    <a:pt x="3981" y="4514"/>
                    <a:pt x="3045" y="4517"/>
                  </a:cubicBezTo>
                  <a:cubicBezTo>
                    <a:pt x="2358" y="4517"/>
                    <a:pt x="1741" y="4102"/>
                    <a:pt x="1479" y="3469"/>
                  </a:cubicBezTo>
                  <a:cubicBezTo>
                    <a:pt x="1217" y="2837"/>
                    <a:pt x="1362" y="2108"/>
                    <a:pt x="1847" y="1623"/>
                  </a:cubicBezTo>
                  <a:cubicBezTo>
                    <a:pt x="2171" y="1299"/>
                    <a:pt x="2604" y="1127"/>
                    <a:pt x="3045" y="1127"/>
                  </a:cubicBezTo>
                  <a:close/>
                  <a:moveTo>
                    <a:pt x="3045" y="0"/>
                  </a:moveTo>
                  <a:cubicBezTo>
                    <a:pt x="1904" y="0"/>
                    <a:pt x="874" y="687"/>
                    <a:pt x="437" y="1741"/>
                  </a:cubicBezTo>
                  <a:cubicBezTo>
                    <a:pt x="1" y="2798"/>
                    <a:pt x="242" y="4011"/>
                    <a:pt x="1049" y="4818"/>
                  </a:cubicBezTo>
                  <a:cubicBezTo>
                    <a:pt x="1588" y="5358"/>
                    <a:pt x="2310" y="5645"/>
                    <a:pt x="3045" y="5645"/>
                  </a:cubicBezTo>
                  <a:cubicBezTo>
                    <a:pt x="3409" y="5645"/>
                    <a:pt x="3776" y="5574"/>
                    <a:pt x="4126" y="5430"/>
                  </a:cubicBezTo>
                  <a:cubicBezTo>
                    <a:pt x="5180" y="4993"/>
                    <a:pt x="5870" y="3963"/>
                    <a:pt x="5870" y="2822"/>
                  </a:cubicBezTo>
                  <a:cubicBezTo>
                    <a:pt x="5867" y="1262"/>
                    <a:pt x="4605" y="0"/>
                    <a:pt x="30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489" name="Google Shape;16489;p93"/>
            <p:cNvSpPr/>
            <p:nvPr/>
          </p:nvSpPr>
          <p:spPr>
            <a:xfrm>
              <a:off x="898875" y="498800"/>
              <a:ext cx="481800" cy="169425"/>
            </a:xfrm>
            <a:custGeom>
              <a:rect b="b" l="l" r="r" t="t"/>
              <a:pathLst>
                <a:path extrusionOk="0" h="6777" w="19272">
                  <a:moveTo>
                    <a:pt x="3388" y="1"/>
                  </a:moveTo>
                  <a:lnTo>
                    <a:pt x="3388" y="2823"/>
                  </a:lnTo>
                  <a:cubicBezTo>
                    <a:pt x="3388" y="3759"/>
                    <a:pt x="2629" y="4515"/>
                    <a:pt x="1695" y="4518"/>
                  </a:cubicBezTo>
                  <a:lnTo>
                    <a:pt x="0" y="4518"/>
                  </a:lnTo>
                  <a:lnTo>
                    <a:pt x="0" y="5081"/>
                  </a:lnTo>
                  <a:cubicBezTo>
                    <a:pt x="0" y="6017"/>
                    <a:pt x="759" y="6773"/>
                    <a:pt x="1695" y="6776"/>
                  </a:cubicBezTo>
                  <a:lnTo>
                    <a:pt x="17580" y="6776"/>
                  </a:lnTo>
                  <a:cubicBezTo>
                    <a:pt x="18513" y="6773"/>
                    <a:pt x="19272" y="6017"/>
                    <a:pt x="19272" y="5081"/>
                  </a:cubicBezTo>
                  <a:lnTo>
                    <a:pt x="19272" y="4518"/>
                  </a:lnTo>
                  <a:lnTo>
                    <a:pt x="17580" y="4518"/>
                  </a:lnTo>
                  <a:cubicBezTo>
                    <a:pt x="16643" y="4515"/>
                    <a:pt x="15884" y="3759"/>
                    <a:pt x="15884" y="2823"/>
                  </a:cubicBezTo>
                  <a:lnTo>
                    <a:pt x="15884" y="1"/>
                  </a:lnTo>
                  <a:lnTo>
                    <a:pt x="13533" y="1"/>
                  </a:lnTo>
                  <a:cubicBezTo>
                    <a:pt x="13256" y="1910"/>
                    <a:pt x="11620" y="3389"/>
                    <a:pt x="9636" y="3389"/>
                  </a:cubicBezTo>
                  <a:cubicBezTo>
                    <a:pt x="7652" y="3389"/>
                    <a:pt x="6016" y="1910"/>
                    <a:pt x="5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490" name="Google Shape;16490;p93"/>
          <p:cNvGrpSpPr/>
          <p:nvPr/>
        </p:nvGrpSpPr>
        <p:grpSpPr>
          <a:xfrm>
            <a:off x="1267741" y="2287103"/>
            <a:ext cx="298169" cy="339253"/>
            <a:chOff x="1529350" y="258825"/>
            <a:chExt cx="423475" cy="481825"/>
          </a:xfrm>
        </p:grpSpPr>
        <p:sp>
          <p:nvSpPr>
            <p:cNvPr id="16491" name="Google Shape;16491;p93"/>
            <p:cNvSpPr/>
            <p:nvPr/>
          </p:nvSpPr>
          <p:spPr>
            <a:xfrm>
              <a:off x="1585800" y="258825"/>
              <a:ext cx="310650" cy="430550"/>
            </a:xfrm>
            <a:custGeom>
              <a:rect b="b" l="l" r="r" t="t"/>
              <a:pathLst>
                <a:path extrusionOk="0" h="17222" w="12426">
                  <a:moveTo>
                    <a:pt x="6213" y="3388"/>
                  </a:moveTo>
                  <a:cubicBezTo>
                    <a:pt x="7354" y="3388"/>
                    <a:pt x="8384" y="4074"/>
                    <a:pt x="8821" y="5131"/>
                  </a:cubicBezTo>
                  <a:cubicBezTo>
                    <a:pt x="9257" y="6185"/>
                    <a:pt x="9016" y="7399"/>
                    <a:pt x="8206" y="8206"/>
                  </a:cubicBezTo>
                  <a:cubicBezTo>
                    <a:pt x="7666" y="8748"/>
                    <a:pt x="6945" y="9035"/>
                    <a:pt x="6210" y="9035"/>
                  </a:cubicBezTo>
                  <a:cubicBezTo>
                    <a:pt x="5847" y="9035"/>
                    <a:pt x="5481" y="8965"/>
                    <a:pt x="5132" y="8820"/>
                  </a:cubicBezTo>
                  <a:cubicBezTo>
                    <a:pt x="4075" y="8383"/>
                    <a:pt x="3388" y="7354"/>
                    <a:pt x="3388" y="6212"/>
                  </a:cubicBezTo>
                  <a:cubicBezTo>
                    <a:pt x="3391" y="4652"/>
                    <a:pt x="4653" y="3391"/>
                    <a:pt x="6213" y="3388"/>
                  </a:cubicBezTo>
                  <a:close/>
                  <a:moveTo>
                    <a:pt x="6213" y="0"/>
                  </a:moveTo>
                  <a:cubicBezTo>
                    <a:pt x="2825" y="0"/>
                    <a:pt x="1" y="2728"/>
                    <a:pt x="1" y="6212"/>
                  </a:cubicBezTo>
                  <a:cubicBezTo>
                    <a:pt x="1" y="7537"/>
                    <a:pt x="398" y="8718"/>
                    <a:pt x="1163" y="9826"/>
                  </a:cubicBezTo>
                  <a:lnTo>
                    <a:pt x="5737" y="16959"/>
                  </a:lnTo>
                  <a:cubicBezTo>
                    <a:pt x="5847" y="17134"/>
                    <a:pt x="6029" y="17221"/>
                    <a:pt x="6211" y="17221"/>
                  </a:cubicBezTo>
                  <a:cubicBezTo>
                    <a:pt x="6394" y="17221"/>
                    <a:pt x="6576" y="17134"/>
                    <a:pt x="6686" y="16959"/>
                  </a:cubicBezTo>
                  <a:lnTo>
                    <a:pt x="11278" y="9802"/>
                  </a:lnTo>
                  <a:cubicBezTo>
                    <a:pt x="12025" y="8751"/>
                    <a:pt x="12425" y="7498"/>
                    <a:pt x="12422" y="6212"/>
                  </a:cubicBezTo>
                  <a:cubicBezTo>
                    <a:pt x="12422" y="2786"/>
                    <a:pt x="9637" y="0"/>
                    <a:pt x="62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492" name="Google Shape;16492;p93"/>
            <p:cNvSpPr/>
            <p:nvPr/>
          </p:nvSpPr>
          <p:spPr>
            <a:xfrm>
              <a:off x="1529350" y="583200"/>
              <a:ext cx="423475" cy="157450"/>
            </a:xfrm>
            <a:custGeom>
              <a:rect b="b" l="l" r="r" t="t"/>
              <a:pathLst>
                <a:path extrusionOk="0" h="6298" w="16939">
                  <a:moveTo>
                    <a:pt x="4050" y="1"/>
                  </a:moveTo>
                  <a:cubicBezTo>
                    <a:pt x="1545" y="582"/>
                    <a:pt x="0" y="1642"/>
                    <a:pt x="0" y="2909"/>
                  </a:cubicBezTo>
                  <a:cubicBezTo>
                    <a:pt x="0" y="5111"/>
                    <a:pt x="4364" y="6297"/>
                    <a:pt x="8471" y="6297"/>
                  </a:cubicBezTo>
                  <a:cubicBezTo>
                    <a:pt x="12575" y="6297"/>
                    <a:pt x="16938" y="5111"/>
                    <a:pt x="16938" y="2909"/>
                  </a:cubicBezTo>
                  <a:cubicBezTo>
                    <a:pt x="16938" y="1642"/>
                    <a:pt x="15391" y="579"/>
                    <a:pt x="12882" y="1"/>
                  </a:cubicBezTo>
                  <a:lnTo>
                    <a:pt x="10040" y="4445"/>
                  </a:lnTo>
                  <a:cubicBezTo>
                    <a:pt x="9673" y="5018"/>
                    <a:pt x="9071" y="5305"/>
                    <a:pt x="8469" y="5305"/>
                  </a:cubicBezTo>
                  <a:cubicBezTo>
                    <a:pt x="7867" y="5305"/>
                    <a:pt x="7265" y="5018"/>
                    <a:pt x="6899" y="4445"/>
                  </a:cubicBezTo>
                  <a:lnTo>
                    <a:pt x="40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493" name="Google Shape;16493;p93"/>
          <p:cNvGrpSpPr/>
          <p:nvPr/>
        </p:nvGrpSpPr>
        <p:grpSpPr>
          <a:xfrm>
            <a:off x="1660716" y="2367273"/>
            <a:ext cx="340890" cy="178912"/>
            <a:chOff x="2084325" y="363300"/>
            <a:chExt cx="484150" cy="254100"/>
          </a:xfrm>
        </p:grpSpPr>
        <p:sp>
          <p:nvSpPr>
            <p:cNvPr id="16494" name="Google Shape;16494;p93"/>
            <p:cNvSpPr/>
            <p:nvPr/>
          </p:nvSpPr>
          <p:spPr>
            <a:xfrm>
              <a:off x="2084325" y="363300"/>
              <a:ext cx="484150" cy="254100"/>
            </a:xfrm>
            <a:custGeom>
              <a:rect b="b" l="l" r="r" t="t"/>
              <a:pathLst>
                <a:path extrusionOk="0" h="10164" w="19366">
                  <a:moveTo>
                    <a:pt x="9686" y="1128"/>
                  </a:moveTo>
                  <a:cubicBezTo>
                    <a:pt x="10195" y="1128"/>
                    <a:pt x="10707" y="1226"/>
                    <a:pt x="11196" y="1428"/>
                  </a:cubicBezTo>
                  <a:cubicBezTo>
                    <a:pt x="12671" y="2042"/>
                    <a:pt x="13635" y="3482"/>
                    <a:pt x="13635" y="5081"/>
                  </a:cubicBezTo>
                  <a:cubicBezTo>
                    <a:pt x="13632" y="7264"/>
                    <a:pt x="11864" y="9031"/>
                    <a:pt x="9684" y="9034"/>
                  </a:cubicBezTo>
                  <a:cubicBezTo>
                    <a:pt x="8085" y="9034"/>
                    <a:pt x="6643" y="8071"/>
                    <a:pt x="6032" y="6592"/>
                  </a:cubicBezTo>
                  <a:cubicBezTo>
                    <a:pt x="5420" y="5117"/>
                    <a:pt x="5758" y="3415"/>
                    <a:pt x="6887" y="2286"/>
                  </a:cubicBezTo>
                  <a:cubicBezTo>
                    <a:pt x="7645" y="1530"/>
                    <a:pt x="8657" y="1128"/>
                    <a:pt x="9686" y="1128"/>
                  </a:cubicBezTo>
                  <a:close/>
                  <a:moveTo>
                    <a:pt x="9684" y="1"/>
                  </a:moveTo>
                  <a:cubicBezTo>
                    <a:pt x="4502" y="1"/>
                    <a:pt x="361" y="4512"/>
                    <a:pt x="190" y="4704"/>
                  </a:cubicBezTo>
                  <a:cubicBezTo>
                    <a:pt x="0" y="4918"/>
                    <a:pt x="0" y="5243"/>
                    <a:pt x="190" y="5457"/>
                  </a:cubicBezTo>
                  <a:cubicBezTo>
                    <a:pt x="361" y="5650"/>
                    <a:pt x="4502" y="10164"/>
                    <a:pt x="9684" y="10164"/>
                  </a:cubicBezTo>
                  <a:cubicBezTo>
                    <a:pt x="14867" y="10164"/>
                    <a:pt x="19004" y="5650"/>
                    <a:pt x="19176" y="5457"/>
                  </a:cubicBezTo>
                  <a:cubicBezTo>
                    <a:pt x="19365" y="5243"/>
                    <a:pt x="19365" y="4918"/>
                    <a:pt x="19176" y="4704"/>
                  </a:cubicBezTo>
                  <a:cubicBezTo>
                    <a:pt x="19004" y="4512"/>
                    <a:pt x="14867" y="1"/>
                    <a:pt x="96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495" name="Google Shape;16495;p93"/>
            <p:cNvSpPr/>
            <p:nvPr/>
          </p:nvSpPr>
          <p:spPr>
            <a:xfrm>
              <a:off x="2250600" y="419775"/>
              <a:ext cx="145175" cy="141125"/>
            </a:xfrm>
            <a:custGeom>
              <a:rect b="b" l="l" r="r" t="t"/>
              <a:pathLst>
                <a:path extrusionOk="0" h="5645" w="5807">
                  <a:moveTo>
                    <a:pt x="3018" y="0"/>
                  </a:moveTo>
                  <a:cubicBezTo>
                    <a:pt x="1922" y="0"/>
                    <a:pt x="929" y="634"/>
                    <a:pt x="468" y="1626"/>
                  </a:cubicBezTo>
                  <a:cubicBezTo>
                    <a:pt x="1" y="2623"/>
                    <a:pt x="158" y="3797"/>
                    <a:pt x="862" y="4637"/>
                  </a:cubicBezTo>
                  <a:cubicBezTo>
                    <a:pt x="1407" y="5287"/>
                    <a:pt x="2203" y="5645"/>
                    <a:pt x="3025" y="5645"/>
                  </a:cubicBezTo>
                  <a:cubicBezTo>
                    <a:pt x="3270" y="5645"/>
                    <a:pt x="3518" y="5613"/>
                    <a:pt x="3762" y="5547"/>
                  </a:cubicBezTo>
                  <a:cubicBezTo>
                    <a:pt x="4825" y="5258"/>
                    <a:pt x="5620" y="4382"/>
                    <a:pt x="5807" y="3297"/>
                  </a:cubicBezTo>
                  <a:lnTo>
                    <a:pt x="5807" y="3297"/>
                  </a:lnTo>
                  <a:cubicBezTo>
                    <a:pt x="5625" y="3356"/>
                    <a:pt x="5446" y="3383"/>
                    <a:pt x="5272" y="3383"/>
                  </a:cubicBezTo>
                  <a:cubicBezTo>
                    <a:pt x="4356" y="3383"/>
                    <a:pt x="3596" y="2626"/>
                    <a:pt x="3596" y="1692"/>
                  </a:cubicBezTo>
                  <a:cubicBezTo>
                    <a:pt x="3596" y="1147"/>
                    <a:pt x="3861" y="633"/>
                    <a:pt x="4307" y="316"/>
                  </a:cubicBezTo>
                  <a:cubicBezTo>
                    <a:pt x="3913" y="112"/>
                    <a:pt x="3476" y="3"/>
                    <a:pt x="3033" y="0"/>
                  </a:cubicBezTo>
                  <a:cubicBezTo>
                    <a:pt x="3028" y="0"/>
                    <a:pt x="3023" y="0"/>
                    <a:pt x="30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496" name="Google Shape;16496;p93"/>
          <p:cNvGrpSpPr/>
          <p:nvPr/>
        </p:nvGrpSpPr>
        <p:grpSpPr>
          <a:xfrm>
            <a:off x="2110011" y="2287102"/>
            <a:ext cx="298169" cy="339253"/>
            <a:chOff x="2707500" y="249400"/>
            <a:chExt cx="423475" cy="481825"/>
          </a:xfrm>
        </p:grpSpPr>
        <p:sp>
          <p:nvSpPr>
            <p:cNvPr id="16497" name="Google Shape;16497;p93"/>
            <p:cNvSpPr/>
            <p:nvPr/>
          </p:nvSpPr>
          <p:spPr>
            <a:xfrm>
              <a:off x="2739175" y="420675"/>
              <a:ext cx="360100" cy="310550"/>
            </a:xfrm>
            <a:custGeom>
              <a:rect b="b" l="l" r="r" t="t"/>
              <a:pathLst>
                <a:path extrusionOk="0" h="12422" w="14404">
                  <a:moveTo>
                    <a:pt x="3816" y="1130"/>
                  </a:moveTo>
                  <a:cubicBezTo>
                    <a:pt x="4126" y="1130"/>
                    <a:pt x="4379" y="1382"/>
                    <a:pt x="4379" y="1696"/>
                  </a:cubicBezTo>
                  <a:lnTo>
                    <a:pt x="4379" y="8471"/>
                  </a:lnTo>
                  <a:cubicBezTo>
                    <a:pt x="4379" y="8781"/>
                    <a:pt x="4126" y="9034"/>
                    <a:pt x="3816" y="9034"/>
                  </a:cubicBezTo>
                  <a:cubicBezTo>
                    <a:pt x="3503" y="9034"/>
                    <a:pt x="3250" y="8781"/>
                    <a:pt x="3250" y="8471"/>
                  </a:cubicBezTo>
                  <a:lnTo>
                    <a:pt x="3250" y="1696"/>
                  </a:lnTo>
                  <a:cubicBezTo>
                    <a:pt x="3250" y="1382"/>
                    <a:pt x="3503" y="1130"/>
                    <a:pt x="3816" y="1130"/>
                  </a:cubicBezTo>
                  <a:close/>
                  <a:moveTo>
                    <a:pt x="7204" y="1130"/>
                  </a:moveTo>
                  <a:cubicBezTo>
                    <a:pt x="7514" y="1130"/>
                    <a:pt x="7767" y="1382"/>
                    <a:pt x="7767" y="1696"/>
                  </a:cubicBezTo>
                  <a:lnTo>
                    <a:pt x="7767" y="8471"/>
                  </a:lnTo>
                  <a:cubicBezTo>
                    <a:pt x="7767" y="8781"/>
                    <a:pt x="7514" y="9034"/>
                    <a:pt x="7204" y="9034"/>
                  </a:cubicBezTo>
                  <a:cubicBezTo>
                    <a:pt x="6891" y="9034"/>
                    <a:pt x="6638" y="8781"/>
                    <a:pt x="6638" y="8471"/>
                  </a:cubicBezTo>
                  <a:lnTo>
                    <a:pt x="6638" y="1696"/>
                  </a:lnTo>
                  <a:cubicBezTo>
                    <a:pt x="6638" y="1382"/>
                    <a:pt x="6891" y="1130"/>
                    <a:pt x="7204" y="1130"/>
                  </a:cubicBezTo>
                  <a:close/>
                  <a:moveTo>
                    <a:pt x="10592" y="1130"/>
                  </a:moveTo>
                  <a:cubicBezTo>
                    <a:pt x="10902" y="1130"/>
                    <a:pt x="11155" y="1382"/>
                    <a:pt x="11155" y="1696"/>
                  </a:cubicBezTo>
                  <a:lnTo>
                    <a:pt x="11155" y="8471"/>
                  </a:lnTo>
                  <a:cubicBezTo>
                    <a:pt x="11155" y="8781"/>
                    <a:pt x="10902" y="9034"/>
                    <a:pt x="10592" y="9034"/>
                  </a:cubicBezTo>
                  <a:cubicBezTo>
                    <a:pt x="10278" y="9034"/>
                    <a:pt x="10025" y="8781"/>
                    <a:pt x="10025" y="8471"/>
                  </a:cubicBezTo>
                  <a:lnTo>
                    <a:pt x="10025" y="1696"/>
                  </a:lnTo>
                  <a:cubicBezTo>
                    <a:pt x="10025" y="1382"/>
                    <a:pt x="10278" y="1130"/>
                    <a:pt x="10592" y="1130"/>
                  </a:cubicBezTo>
                  <a:close/>
                  <a:moveTo>
                    <a:pt x="1" y="0"/>
                  </a:moveTo>
                  <a:lnTo>
                    <a:pt x="901" y="10880"/>
                  </a:lnTo>
                  <a:cubicBezTo>
                    <a:pt x="976" y="11754"/>
                    <a:pt x="1705" y="12422"/>
                    <a:pt x="2582" y="12422"/>
                  </a:cubicBezTo>
                  <a:cubicBezTo>
                    <a:pt x="2584" y="12422"/>
                    <a:pt x="2586" y="12422"/>
                    <a:pt x="2588" y="12422"/>
                  </a:cubicBezTo>
                  <a:lnTo>
                    <a:pt x="11817" y="12422"/>
                  </a:lnTo>
                  <a:cubicBezTo>
                    <a:pt x="11819" y="12422"/>
                    <a:pt x="11821" y="12422"/>
                    <a:pt x="11823" y="12422"/>
                  </a:cubicBezTo>
                  <a:cubicBezTo>
                    <a:pt x="12700" y="12422"/>
                    <a:pt x="13431" y="11751"/>
                    <a:pt x="13503" y="10877"/>
                  </a:cubicBezTo>
                  <a:lnTo>
                    <a:pt x="144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498" name="Google Shape;16498;p93"/>
            <p:cNvSpPr/>
            <p:nvPr/>
          </p:nvSpPr>
          <p:spPr>
            <a:xfrm>
              <a:off x="2707500" y="249400"/>
              <a:ext cx="423475" cy="141175"/>
            </a:xfrm>
            <a:custGeom>
              <a:rect b="b" l="l" r="r" t="t"/>
              <a:pathLst>
                <a:path extrusionOk="0" h="5647" w="16939">
                  <a:moveTo>
                    <a:pt x="9600" y="1130"/>
                  </a:moveTo>
                  <a:cubicBezTo>
                    <a:pt x="9910" y="1130"/>
                    <a:pt x="10163" y="1383"/>
                    <a:pt x="10163" y="1696"/>
                  </a:cubicBezTo>
                  <a:lnTo>
                    <a:pt x="10163" y="2259"/>
                  </a:lnTo>
                  <a:lnTo>
                    <a:pt x="6776" y="2259"/>
                  </a:lnTo>
                  <a:lnTo>
                    <a:pt x="6776" y="1696"/>
                  </a:lnTo>
                  <a:cubicBezTo>
                    <a:pt x="6776" y="1383"/>
                    <a:pt x="7029" y="1130"/>
                    <a:pt x="7342" y="1130"/>
                  </a:cubicBezTo>
                  <a:close/>
                  <a:moveTo>
                    <a:pt x="7342" y="1"/>
                  </a:moveTo>
                  <a:cubicBezTo>
                    <a:pt x="6405" y="1"/>
                    <a:pt x="5646" y="760"/>
                    <a:pt x="5646" y="1696"/>
                  </a:cubicBezTo>
                  <a:lnTo>
                    <a:pt x="5646" y="2259"/>
                  </a:lnTo>
                  <a:lnTo>
                    <a:pt x="1696" y="2259"/>
                  </a:lnTo>
                  <a:cubicBezTo>
                    <a:pt x="759" y="2259"/>
                    <a:pt x="0" y="3018"/>
                    <a:pt x="0" y="3954"/>
                  </a:cubicBezTo>
                  <a:lnTo>
                    <a:pt x="0" y="5084"/>
                  </a:lnTo>
                  <a:cubicBezTo>
                    <a:pt x="0" y="5394"/>
                    <a:pt x="253" y="5647"/>
                    <a:pt x="566" y="5647"/>
                  </a:cubicBezTo>
                  <a:lnTo>
                    <a:pt x="16375" y="5647"/>
                  </a:lnTo>
                  <a:cubicBezTo>
                    <a:pt x="16686" y="5647"/>
                    <a:pt x="16939" y="5394"/>
                    <a:pt x="16939" y="5084"/>
                  </a:cubicBezTo>
                  <a:lnTo>
                    <a:pt x="16939" y="3954"/>
                  </a:lnTo>
                  <a:cubicBezTo>
                    <a:pt x="16939" y="3018"/>
                    <a:pt x="16180" y="2259"/>
                    <a:pt x="15246" y="2259"/>
                  </a:cubicBezTo>
                  <a:lnTo>
                    <a:pt x="11292" y="2259"/>
                  </a:lnTo>
                  <a:lnTo>
                    <a:pt x="11292" y="1696"/>
                  </a:lnTo>
                  <a:cubicBezTo>
                    <a:pt x="11292" y="760"/>
                    <a:pt x="10534" y="1"/>
                    <a:pt x="9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499" name="Google Shape;16499;p93"/>
          <p:cNvGrpSpPr/>
          <p:nvPr/>
        </p:nvGrpSpPr>
        <p:grpSpPr>
          <a:xfrm>
            <a:off x="2523626" y="2287428"/>
            <a:ext cx="305386" cy="338602"/>
            <a:chOff x="3300325" y="249875"/>
            <a:chExt cx="433725" cy="480900"/>
          </a:xfrm>
        </p:grpSpPr>
        <p:sp>
          <p:nvSpPr>
            <p:cNvPr id="16500" name="Google Shape;16500;p93"/>
            <p:cNvSpPr/>
            <p:nvPr/>
          </p:nvSpPr>
          <p:spPr>
            <a:xfrm>
              <a:off x="3610875" y="334550"/>
              <a:ext cx="56475" cy="28250"/>
            </a:xfrm>
            <a:custGeom>
              <a:rect b="b" l="l" r="r" t="t"/>
              <a:pathLst>
                <a:path extrusionOk="0" h="1130" w="2259">
                  <a:moveTo>
                    <a:pt x="566" y="0"/>
                  </a:moveTo>
                  <a:cubicBezTo>
                    <a:pt x="253" y="0"/>
                    <a:pt x="0" y="253"/>
                    <a:pt x="0" y="567"/>
                  </a:cubicBezTo>
                  <a:cubicBezTo>
                    <a:pt x="0" y="877"/>
                    <a:pt x="253" y="1130"/>
                    <a:pt x="566"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01" name="Google Shape;16501;p93"/>
            <p:cNvSpPr/>
            <p:nvPr/>
          </p:nvSpPr>
          <p:spPr>
            <a:xfrm>
              <a:off x="3467675" y="249875"/>
              <a:ext cx="46400" cy="56475"/>
            </a:xfrm>
            <a:custGeom>
              <a:rect b="b" l="l" r="r" t="t"/>
              <a:pathLst>
                <a:path extrusionOk="0" h="2259" w="1856">
                  <a:moveTo>
                    <a:pt x="647" y="1"/>
                  </a:moveTo>
                  <a:cubicBezTo>
                    <a:pt x="562" y="1"/>
                    <a:pt x="476" y="20"/>
                    <a:pt x="395" y="60"/>
                  </a:cubicBezTo>
                  <a:cubicBezTo>
                    <a:pt x="115" y="198"/>
                    <a:pt x="1" y="539"/>
                    <a:pt x="142" y="819"/>
                  </a:cubicBezTo>
                  <a:lnTo>
                    <a:pt x="705" y="1948"/>
                  </a:lnTo>
                  <a:cubicBezTo>
                    <a:pt x="806" y="2144"/>
                    <a:pt x="1004" y="2259"/>
                    <a:pt x="1211" y="2259"/>
                  </a:cubicBezTo>
                  <a:cubicBezTo>
                    <a:pt x="1296" y="2259"/>
                    <a:pt x="1383" y="2239"/>
                    <a:pt x="1464" y="2198"/>
                  </a:cubicBezTo>
                  <a:cubicBezTo>
                    <a:pt x="1744" y="2059"/>
                    <a:pt x="1856" y="1722"/>
                    <a:pt x="1717" y="1442"/>
                  </a:cubicBezTo>
                  <a:lnTo>
                    <a:pt x="1151" y="313"/>
                  </a:lnTo>
                  <a:cubicBezTo>
                    <a:pt x="1053" y="114"/>
                    <a:pt x="853" y="1"/>
                    <a:pt x="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02" name="Google Shape;16502;p93"/>
            <p:cNvSpPr/>
            <p:nvPr/>
          </p:nvSpPr>
          <p:spPr>
            <a:xfrm>
              <a:off x="3566525" y="249875"/>
              <a:ext cx="46400" cy="56475"/>
            </a:xfrm>
            <a:custGeom>
              <a:rect b="b" l="l" r="r" t="t"/>
              <a:pathLst>
                <a:path extrusionOk="0" h="2259" w="1856">
                  <a:moveTo>
                    <a:pt x="1210" y="1"/>
                  </a:moveTo>
                  <a:cubicBezTo>
                    <a:pt x="1003" y="1"/>
                    <a:pt x="803" y="114"/>
                    <a:pt x="705" y="313"/>
                  </a:cubicBezTo>
                  <a:lnTo>
                    <a:pt x="139" y="1442"/>
                  </a:lnTo>
                  <a:cubicBezTo>
                    <a:pt x="1" y="1719"/>
                    <a:pt x="115" y="2059"/>
                    <a:pt x="392" y="2198"/>
                  </a:cubicBezTo>
                  <a:cubicBezTo>
                    <a:pt x="474" y="2239"/>
                    <a:pt x="561" y="2259"/>
                    <a:pt x="646" y="2259"/>
                  </a:cubicBezTo>
                  <a:cubicBezTo>
                    <a:pt x="852" y="2259"/>
                    <a:pt x="1051" y="2144"/>
                    <a:pt x="1151" y="1948"/>
                  </a:cubicBezTo>
                  <a:lnTo>
                    <a:pt x="1714" y="819"/>
                  </a:lnTo>
                  <a:cubicBezTo>
                    <a:pt x="1856" y="539"/>
                    <a:pt x="1741" y="198"/>
                    <a:pt x="1461" y="60"/>
                  </a:cubicBezTo>
                  <a:cubicBezTo>
                    <a:pt x="1381" y="20"/>
                    <a:pt x="1295" y="1"/>
                    <a:pt x="12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03" name="Google Shape;16503;p93"/>
            <p:cNvSpPr/>
            <p:nvPr/>
          </p:nvSpPr>
          <p:spPr>
            <a:xfrm>
              <a:off x="3413250" y="334550"/>
              <a:ext cx="56500" cy="28250"/>
            </a:xfrm>
            <a:custGeom>
              <a:rect b="b" l="l" r="r" t="t"/>
              <a:pathLst>
                <a:path extrusionOk="0" h="1130" w="2260">
                  <a:moveTo>
                    <a:pt x="567" y="0"/>
                  </a:moveTo>
                  <a:cubicBezTo>
                    <a:pt x="254" y="0"/>
                    <a:pt x="1" y="253"/>
                    <a:pt x="1" y="567"/>
                  </a:cubicBezTo>
                  <a:cubicBezTo>
                    <a:pt x="1" y="877"/>
                    <a:pt x="254" y="1130"/>
                    <a:pt x="567" y="1130"/>
                  </a:cubicBezTo>
                  <a:lnTo>
                    <a:pt x="1696" y="1130"/>
                  </a:lnTo>
                  <a:cubicBezTo>
                    <a:pt x="2006" y="1130"/>
                    <a:pt x="2259" y="877"/>
                    <a:pt x="2259" y="567"/>
                  </a:cubicBezTo>
                  <a:cubicBezTo>
                    <a:pt x="2259" y="253"/>
                    <a:pt x="2006" y="0"/>
                    <a:pt x="16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04" name="Google Shape;16504;p93"/>
            <p:cNvSpPr/>
            <p:nvPr/>
          </p:nvSpPr>
          <p:spPr>
            <a:xfrm>
              <a:off x="3300325" y="476675"/>
              <a:ext cx="84725" cy="254100"/>
            </a:xfrm>
            <a:custGeom>
              <a:rect b="b" l="l" r="r" t="t"/>
              <a:pathLst>
                <a:path extrusionOk="0" h="10164" w="3389">
                  <a:moveTo>
                    <a:pt x="567" y="1"/>
                  </a:moveTo>
                  <a:cubicBezTo>
                    <a:pt x="254" y="1"/>
                    <a:pt x="1" y="251"/>
                    <a:pt x="1" y="564"/>
                  </a:cubicBezTo>
                  <a:lnTo>
                    <a:pt x="1" y="9598"/>
                  </a:lnTo>
                  <a:cubicBezTo>
                    <a:pt x="1" y="9911"/>
                    <a:pt x="254" y="10164"/>
                    <a:pt x="567" y="10164"/>
                  </a:cubicBezTo>
                  <a:lnTo>
                    <a:pt x="2825" y="10164"/>
                  </a:lnTo>
                  <a:cubicBezTo>
                    <a:pt x="3136" y="10164"/>
                    <a:pt x="3389" y="9911"/>
                    <a:pt x="3389" y="9598"/>
                  </a:cubicBezTo>
                  <a:lnTo>
                    <a:pt x="3389" y="564"/>
                  </a:lnTo>
                  <a:cubicBezTo>
                    <a:pt x="3389" y="251"/>
                    <a:pt x="3136" y="1"/>
                    <a:pt x="28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05" name="Google Shape;16505;p93"/>
            <p:cNvSpPr/>
            <p:nvPr/>
          </p:nvSpPr>
          <p:spPr>
            <a:xfrm>
              <a:off x="3413250" y="335525"/>
              <a:ext cx="320800" cy="395250"/>
            </a:xfrm>
            <a:custGeom>
              <a:rect b="b" l="l" r="r" t="t"/>
              <a:pathLst>
                <a:path extrusionOk="0" h="15810" w="12832">
                  <a:moveTo>
                    <a:pt x="3954" y="1"/>
                  </a:moveTo>
                  <a:cubicBezTo>
                    <a:pt x="3641" y="1"/>
                    <a:pt x="3388" y="254"/>
                    <a:pt x="3388" y="564"/>
                  </a:cubicBezTo>
                  <a:cubicBezTo>
                    <a:pt x="3388" y="1871"/>
                    <a:pt x="2879" y="4225"/>
                    <a:pt x="1922" y="5186"/>
                  </a:cubicBezTo>
                  <a:cubicBezTo>
                    <a:pt x="1274" y="5830"/>
                    <a:pt x="723" y="6065"/>
                    <a:pt x="1" y="6427"/>
                  </a:cubicBezTo>
                  <a:lnTo>
                    <a:pt x="1" y="14897"/>
                  </a:lnTo>
                  <a:cubicBezTo>
                    <a:pt x="1109" y="15268"/>
                    <a:pt x="2515" y="15810"/>
                    <a:pt x="4659" y="15810"/>
                  </a:cubicBezTo>
                  <a:lnTo>
                    <a:pt x="8351" y="15810"/>
                  </a:lnTo>
                  <a:cubicBezTo>
                    <a:pt x="9567" y="15810"/>
                    <a:pt x="10516" y="14680"/>
                    <a:pt x="10046" y="13491"/>
                  </a:cubicBezTo>
                  <a:cubicBezTo>
                    <a:pt x="11019" y="13226"/>
                    <a:pt x="11546" y="12172"/>
                    <a:pt x="11175" y="11233"/>
                  </a:cubicBezTo>
                  <a:cubicBezTo>
                    <a:pt x="12386" y="10901"/>
                    <a:pt x="12832" y="9408"/>
                    <a:pt x="11992" y="8468"/>
                  </a:cubicBezTo>
                  <a:cubicBezTo>
                    <a:pt x="12314" y="8107"/>
                    <a:pt x="12467" y="7625"/>
                    <a:pt x="12410" y="7143"/>
                  </a:cubicBezTo>
                  <a:cubicBezTo>
                    <a:pt x="12311" y="6267"/>
                    <a:pt x="11495" y="5647"/>
                    <a:pt x="10612" y="5647"/>
                  </a:cubicBezTo>
                  <a:lnTo>
                    <a:pt x="6213" y="5647"/>
                  </a:lnTo>
                  <a:cubicBezTo>
                    <a:pt x="6586" y="4975"/>
                    <a:pt x="6785" y="3081"/>
                    <a:pt x="6776" y="2307"/>
                  </a:cubicBezTo>
                  <a:cubicBezTo>
                    <a:pt x="6761" y="1027"/>
                    <a:pt x="5701" y="1"/>
                    <a:pt x="4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06" name="Google Shape;16506;p93"/>
          <p:cNvGrpSpPr/>
          <p:nvPr/>
        </p:nvGrpSpPr>
        <p:grpSpPr>
          <a:xfrm>
            <a:off x="2912712" y="2287349"/>
            <a:ext cx="352349" cy="338760"/>
            <a:chOff x="3854700" y="249750"/>
            <a:chExt cx="500425" cy="481125"/>
          </a:xfrm>
        </p:grpSpPr>
        <p:sp>
          <p:nvSpPr>
            <p:cNvPr id="16507" name="Google Shape;16507;p93"/>
            <p:cNvSpPr/>
            <p:nvPr/>
          </p:nvSpPr>
          <p:spPr>
            <a:xfrm>
              <a:off x="4206725" y="598350"/>
              <a:ext cx="70775" cy="68025"/>
            </a:xfrm>
            <a:custGeom>
              <a:rect b="b" l="l" r="r" t="t"/>
              <a:pathLst>
                <a:path extrusionOk="0" h="2721" w="2831">
                  <a:moveTo>
                    <a:pt x="622" y="1"/>
                  </a:moveTo>
                  <a:cubicBezTo>
                    <a:pt x="478" y="1"/>
                    <a:pt x="333" y="56"/>
                    <a:pt x="223" y="165"/>
                  </a:cubicBezTo>
                  <a:cubicBezTo>
                    <a:pt x="0" y="388"/>
                    <a:pt x="0" y="744"/>
                    <a:pt x="223" y="966"/>
                  </a:cubicBezTo>
                  <a:lnTo>
                    <a:pt x="1819" y="2562"/>
                  </a:lnTo>
                  <a:cubicBezTo>
                    <a:pt x="1929" y="2668"/>
                    <a:pt x="2070" y="2721"/>
                    <a:pt x="2211" y="2721"/>
                  </a:cubicBezTo>
                  <a:cubicBezTo>
                    <a:pt x="2356" y="2721"/>
                    <a:pt x="2501" y="2665"/>
                    <a:pt x="2611" y="2553"/>
                  </a:cubicBezTo>
                  <a:cubicBezTo>
                    <a:pt x="2828" y="2337"/>
                    <a:pt x="2831" y="1984"/>
                    <a:pt x="2617" y="1764"/>
                  </a:cubicBezTo>
                  <a:lnTo>
                    <a:pt x="1021" y="165"/>
                  </a:lnTo>
                  <a:cubicBezTo>
                    <a:pt x="911" y="56"/>
                    <a:pt x="767" y="1"/>
                    <a:pt x="6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08" name="Google Shape;16508;p93"/>
            <p:cNvSpPr/>
            <p:nvPr/>
          </p:nvSpPr>
          <p:spPr>
            <a:xfrm>
              <a:off x="4226750" y="538600"/>
              <a:ext cx="91250" cy="48150"/>
            </a:xfrm>
            <a:custGeom>
              <a:rect b="b" l="l" r="r" t="t"/>
              <a:pathLst>
                <a:path extrusionOk="0" h="1926" w="3650">
                  <a:moveTo>
                    <a:pt x="631" y="1"/>
                  </a:moveTo>
                  <a:cubicBezTo>
                    <a:pt x="393" y="1"/>
                    <a:pt x="175" y="151"/>
                    <a:pt x="97" y="387"/>
                  </a:cubicBezTo>
                  <a:cubicBezTo>
                    <a:pt x="0" y="676"/>
                    <a:pt x="151" y="993"/>
                    <a:pt x="440" y="1098"/>
                  </a:cubicBezTo>
                  <a:lnTo>
                    <a:pt x="2837" y="1896"/>
                  </a:lnTo>
                  <a:cubicBezTo>
                    <a:pt x="2896" y="1916"/>
                    <a:pt x="2956" y="1925"/>
                    <a:pt x="3014" y="1925"/>
                  </a:cubicBezTo>
                  <a:cubicBezTo>
                    <a:pt x="3251" y="1925"/>
                    <a:pt x="3471" y="1774"/>
                    <a:pt x="3551" y="1538"/>
                  </a:cubicBezTo>
                  <a:cubicBezTo>
                    <a:pt x="3650" y="1243"/>
                    <a:pt x="3490" y="920"/>
                    <a:pt x="3192" y="824"/>
                  </a:cubicBezTo>
                  <a:lnTo>
                    <a:pt x="798" y="26"/>
                  </a:lnTo>
                  <a:cubicBezTo>
                    <a:pt x="742" y="9"/>
                    <a:pt x="686"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09" name="Google Shape;16509;p93"/>
            <p:cNvSpPr/>
            <p:nvPr/>
          </p:nvSpPr>
          <p:spPr>
            <a:xfrm>
              <a:off x="4146500" y="618325"/>
              <a:ext cx="52050" cy="88650"/>
            </a:xfrm>
            <a:custGeom>
              <a:rect b="b" l="l" r="r" t="t"/>
              <a:pathLst>
                <a:path extrusionOk="0" h="3546" w="2082">
                  <a:moveTo>
                    <a:pt x="632" y="1"/>
                  </a:moveTo>
                  <a:cubicBezTo>
                    <a:pt x="574" y="1"/>
                    <a:pt x="514" y="10"/>
                    <a:pt x="455" y="29"/>
                  </a:cubicBezTo>
                  <a:cubicBezTo>
                    <a:pt x="160" y="128"/>
                    <a:pt x="0" y="447"/>
                    <a:pt x="100" y="746"/>
                  </a:cubicBezTo>
                  <a:lnTo>
                    <a:pt x="898" y="3140"/>
                  </a:lnTo>
                  <a:cubicBezTo>
                    <a:pt x="970" y="3386"/>
                    <a:pt x="1196" y="3546"/>
                    <a:pt x="1439" y="3546"/>
                  </a:cubicBezTo>
                  <a:cubicBezTo>
                    <a:pt x="1498" y="3546"/>
                    <a:pt x="1558" y="3536"/>
                    <a:pt x="1617" y="3516"/>
                  </a:cubicBezTo>
                  <a:cubicBezTo>
                    <a:pt x="1921" y="3417"/>
                    <a:pt x="2081" y="3082"/>
                    <a:pt x="1970" y="2784"/>
                  </a:cubicBezTo>
                  <a:lnTo>
                    <a:pt x="1172" y="387"/>
                  </a:lnTo>
                  <a:cubicBezTo>
                    <a:pt x="1092" y="150"/>
                    <a:pt x="871" y="1"/>
                    <a:pt x="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10" name="Google Shape;16510;p93"/>
            <p:cNvSpPr/>
            <p:nvPr/>
          </p:nvSpPr>
          <p:spPr>
            <a:xfrm>
              <a:off x="3927425" y="319075"/>
              <a:ext cx="70650" cy="67850"/>
            </a:xfrm>
            <a:custGeom>
              <a:rect b="b" l="l" r="r" t="t"/>
              <a:pathLst>
                <a:path extrusionOk="0" h="2714" w="2826">
                  <a:moveTo>
                    <a:pt x="621" y="0"/>
                  </a:moveTo>
                  <a:cubicBezTo>
                    <a:pt x="477" y="0"/>
                    <a:pt x="333" y="55"/>
                    <a:pt x="223" y="165"/>
                  </a:cubicBezTo>
                  <a:cubicBezTo>
                    <a:pt x="4" y="385"/>
                    <a:pt x="1" y="737"/>
                    <a:pt x="214" y="957"/>
                  </a:cubicBezTo>
                  <a:lnTo>
                    <a:pt x="1813" y="2556"/>
                  </a:lnTo>
                  <a:cubicBezTo>
                    <a:pt x="1922" y="2661"/>
                    <a:pt x="2062" y="2714"/>
                    <a:pt x="2203" y="2714"/>
                  </a:cubicBezTo>
                  <a:cubicBezTo>
                    <a:pt x="2348" y="2714"/>
                    <a:pt x="2494" y="2658"/>
                    <a:pt x="2605" y="2547"/>
                  </a:cubicBezTo>
                  <a:cubicBezTo>
                    <a:pt x="2822" y="2330"/>
                    <a:pt x="2825" y="1977"/>
                    <a:pt x="2611" y="1755"/>
                  </a:cubicBezTo>
                  <a:lnTo>
                    <a:pt x="1012" y="159"/>
                  </a:lnTo>
                  <a:cubicBezTo>
                    <a:pt x="904" y="53"/>
                    <a:pt x="762"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11" name="Google Shape;16511;p93"/>
            <p:cNvSpPr/>
            <p:nvPr/>
          </p:nvSpPr>
          <p:spPr>
            <a:xfrm>
              <a:off x="4007000" y="279300"/>
              <a:ext cx="51675" cy="88150"/>
            </a:xfrm>
            <a:custGeom>
              <a:rect b="b" l="l" r="r" t="t"/>
              <a:pathLst>
                <a:path extrusionOk="0" h="3526" w="2067">
                  <a:moveTo>
                    <a:pt x="632" y="0"/>
                  </a:moveTo>
                  <a:cubicBezTo>
                    <a:pt x="573" y="0"/>
                    <a:pt x="512" y="10"/>
                    <a:pt x="452" y="30"/>
                  </a:cubicBezTo>
                  <a:cubicBezTo>
                    <a:pt x="160" y="127"/>
                    <a:pt x="0" y="437"/>
                    <a:pt x="91" y="732"/>
                  </a:cubicBezTo>
                  <a:lnTo>
                    <a:pt x="889" y="3126"/>
                  </a:lnTo>
                  <a:cubicBezTo>
                    <a:pt x="964" y="3370"/>
                    <a:pt x="1188" y="3525"/>
                    <a:pt x="1428" y="3525"/>
                  </a:cubicBezTo>
                  <a:cubicBezTo>
                    <a:pt x="1487" y="3525"/>
                    <a:pt x="1547" y="3516"/>
                    <a:pt x="1605" y="3496"/>
                  </a:cubicBezTo>
                  <a:cubicBezTo>
                    <a:pt x="1907" y="3397"/>
                    <a:pt x="2066" y="3069"/>
                    <a:pt x="1961" y="2771"/>
                  </a:cubicBezTo>
                  <a:lnTo>
                    <a:pt x="1160" y="374"/>
                  </a:lnTo>
                  <a:cubicBezTo>
                    <a:pt x="1079" y="144"/>
                    <a:pt x="863" y="0"/>
                    <a:pt x="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12" name="Google Shape;16512;p93"/>
            <p:cNvSpPr/>
            <p:nvPr/>
          </p:nvSpPr>
          <p:spPr>
            <a:xfrm>
              <a:off x="3887300" y="398850"/>
              <a:ext cx="91800" cy="48250"/>
            </a:xfrm>
            <a:custGeom>
              <a:rect b="b" l="l" r="r" t="t"/>
              <a:pathLst>
                <a:path extrusionOk="0" h="1930" w="3672">
                  <a:moveTo>
                    <a:pt x="638" y="0"/>
                  </a:moveTo>
                  <a:cubicBezTo>
                    <a:pt x="399" y="0"/>
                    <a:pt x="178" y="150"/>
                    <a:pt x="100" y="385"/>
                  </a:cubicBezTo>
                  <a:cubicBezTo>
                    <a:pt x="1" y="678"/>
                    <a:pt x="154" y="991"/>
                    <a:pt x="443" y="1096"/>
                  </a:cubicBezTo>
                  <a:lnTo>
                    <a:pt x="2840" y="1894"/>
                  </a:lnTo>
                  <a:cubicBezTo>
                    <a:pt x="2905" y="1918"/>
                    <a:pt x="2971" y="1930"/>
                    <a:pt x="3036" y="1930"/>
                  </a:cubicBezTo>
                  <a:cubicBezTo>
                    <a:pt x="3271" y="1930"/>
                    <a:pt x="3492" y="1781"/>
                    <a:pt x="3572" y="1545"/>
                  </a:cubicBezTo>
                  <a:cubicBezTo>
                    <a:pt x="3671" y="1241"/>
                    <a:pt x="3503" y="915"/>
                    <a:pt x="3195" y="825"/>
                  </a:cubicBezTo>
                  <a:lnTo>
                    <a:pt x="802" y="24"/>
                  </a:lnTo>
                  <a:cubicBezTo>
                    <a:pt x="747" y="8"/>
                    <a:pt x="692" y="0"/>
                    <a:pt x="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13" name="Google Shape;16513;p93"/>
            <p:cNvSpPr/>
            <p:nvPr/>
          </p:nvSpPr>
          <p:spPr>
            <a:xfrm>
              <a:off x="3854700" y="413675"/>
              <a:ext cx="353475" cy="317200"/>
            </a:xfrm>
            <a:custGeom>
              <a:rect b="b" l="l" r="r" t="t"/>
              <a:pathLst>
                <a:path extrusionOk="0" h="12688" w="14139">
                  <a:moveTo>
                    <a:pt x="12278" y="0"/>
                  </a:moveTo>
                  <a:lnTo>
                    <a:pt x="10639" y="1635"/>
                  </a:lnTo>
                  <a:cubicBezTo>
                    <a:pt x="10811" y="1720"/>
                    <a:pt x="10971" y="1831"/>
                    <a:pt x="11109" y="1964"/>
                  </a:cubicBezTo>
                  <a:cubicBezTo>
                    <a:pt x="11772" y="2623"/>
                    <a:pt x="11772" y="3698"/>
                    <a:pt x="11109" y="4358"/>
                  </a:cubicBezTo>
                  <a:lnTo>
                    <a:pt x="5520" y="9949"/>
                  </a:lnTo>
                  <a:cubicBezTo>
                    <a:pt x="5189" y="10281"/>
                    <a:pt x="4755" y="10446"/>
                    <a:pt x="4322" y="10446"/>
                  </a:cubicBezTo>
                  <a:cubicBezTo>
                    <a:pt x="3889" y="10446"/>
                    <a:pt x="3456" y="10281"/>
                    <a:pt x="3126" y="9949"/>
                  </a:cubicBezTo>
                  <a:cubicBezTo>
                    <a:pt x="2464" y="9287"/>
                    <a:pt x="2464" y="8215"/>
                    <a:pt x="3126" y="7552"/>
                  </a:cubicBezTo>
                  <a:lnTo>
                    <a:pt x="5331" y="5351"/>
                  </a:lnTo>
                  <a:cubicBezTo>
                    <a:pt x="4924" y="4499"/>
                    <a:pt x="4764" y="3554"/>
                    <a:pt x="4867" y="2620"/>
                  </a:cubicBezTo>
                  <a:lnTo>
                    <a:pt x="4867" y="2620"/>
                  </a:lnTo>
                  <a:lnTo>
                    <a:pt x="1527" y="5956"/>
                  </a:lnTo>
                  <a:cubicBezTo>
                    <a:pt x="1" y="7501"/>
                    <a:pt x="7" y="9992"/>
                    <a:pt x="1545" y="11530"/>
                  </a:cubicBezTo>
                  <a:cubicBezTo>
                    <a:pt x="2316" y="12301"/>
                    <a:pt x="3328" y="12687"/>
                    <a:pt x="4340" y="12687"/>
                  </a:cubicBezTo>
                  <a:cubicBezTo>
                    <a:pt x="5344" y="12687"/>
                    <a:pt x="6348" y="12307"/>
                    <a:pt x="7119" y="11545"/>
                  </a:cubicBezTo>
                  <a:lnTo>
                    <a:pt x="12708" y="5956"/>
                  </a:lnTo>
                  <a:cubicBezTo>
                    <a:pt x="13783" y="4878"/>
                    <a:pt x="14139" y="3276"/>
                    <a:pt x="13627" y="1843"/>
                  </a:cubicBezTo>
                  <a:cubicBezTo>
                    <a:pt x="13500" y="1467"/>
                    <a:pt x="13316" y="1114"/>
                    <a:pt x="13076" y="798"/>
                  </a:cubicBezTo>
                  <a:lnTo>
                    <a:pt x="13066" y="807"/>
                  </a:lnTo>
                  <a:cubicBezTo>
                    <a:pt x="12955" y="663"/>
                    <a:pt x="12844" y="503"/>
                    <a:pt x="12708" y="368"/>
                  </a:cubicBezTo>
                  <a:cubicBezTo>
                    <a:pt x="12570" y="235"/>
                    <a:pt x="12428" y="115"/>
                    <a:pt x="122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14" name="Google Shape;16514;p93"/>
            <p:cNvSpPr/>
            <p:nvPr/>
          </p:nvSpPr>
          <p:spPr>
            <a:xfrm>
              <a:off x="3996825" y="249750"/>
              <a:ext cx="358300" cy="322025"/>
            </a:xfrm>
            <a:custGeom>
              <a:rect b="b" l="l" r="r" t="t"/>
              <a:pathLst>
                <a:path extrusionOk="0" h="12881" w="14332">
                  <a:moveTo>
                    <a:pt x="9993" y="1"/>
                  </a:moveTo>
                  <a:cubicBezTo>
                    <a:pt x="8989" y="1"/>
                    <a:pt x="7985" y="381"/>
                    <a:pt x="7216" y="1143"/>
                  </a:cubicBezTo>
                  <a:lnTo>
                    <a:pt x="1434" y="6925"/>
                  </a:lnTo>
                  <a:cubicBezTo>
                    <a:pt x="359" y="8003"/>
                    <a:pt x="1" y="9605"/>
                    <a:pt x="516" y="11038"/>
                  </a:cubicBezTo>
                  <a:cubicBezTo>
                    <a:pt x="639" y="11414"/>
                    <a:pt x="826" y="11767"/>
                    <a:pt x="1067" y="12083"/>
                  </a:cubicBezTo>
                  <a:lnTo>
                    <a:pt x="1073" y="12074"/>
                  </a:lnTo>
                  <a:cubicBezTo>
                    <a:pt x="1187" y="12218"/>
                    <a:pt x="1296" y="12378"/>
                    <a:pt x="1434" y="12513"/>
                  </a:cubicBezTo>
                  <a:cubicBezTo>
                    <a:pt x="1570" y="12646"/>
                    <a:pt x="1711" y="12766"/>
                    <a:pt x="1865" y="12881"/>
                  </a:cubicBezTo>
                  <a:lnTo>
                    <a:pt x="3500" y="11243"/>
                  </a:lnTo>
                  <a:cubicBezTo>
                    <a:pt x="3328" y="11158"/>
                    <a:pt x="3169" y="11050"/>
                    <a:pt x="3030" y="10918"/>
                  </a:cubicBezTo>
                  <a:cubicBezTo>
                    <a:pt x="2368" y="10255"/>
                    <a:pt x="2368" y="9183"/>
                    <a:pt x="3030" y="8521"/>
                  </a:cubicBezTo>
                  <a:lnTo>
                    <a:pt x="8812" y="2739"/>
                  </a:lnTo>
                  <a:cubicBezTo>
                    <a:pt x="9143" y="2408"/>
                    <a:pt x="9577" y="2242"/>
                    <a:pt x="10010" y="2242"/>
                  </a:cubicBezTo>
                  <a:cubicBezTo>
                    <a:pt x="10443" y="2242"/>
                    <a:pt x="10876" y="2408"/>
                    <a:pt x="11206" y="2739"/>
                  </a:cubicBezTo>
                  <a:cubicBezTo>
                    <a:pt x="11868" y="3401"/>
                    <a:pt x="11868" y="4473"/>
                    <a:pt x="11206" y="5136"/>
                  </a:cubicBezTo>
                  <a:lnTo>
                    <a:pt x="8812" y="7530"/>
                  </a:lnTo>
                  <a:cubicBezTo>
                    <a:pt x="9215" y="8382"/>
                    <a:pt x="9375" y="9328"/>
                    <a:pt x="9273" y="10261"/>
                  </a:cubicBezTo>
                  <a:lnTo>
                    <a:pt x="12805" y="6732"/>
                  </a:lnTo>
                  <a:cubicBezTo>
                    <a:pt x="14331" y="5187"/>
                    <a:pt x="14325" y="2697"/>
                    <a:pt x="12787" y="1158"/>
                  </a:cubicBezTo>
                  <a:cubicBezTo>
                    <a:pt x="12016" y="387"/>
                    <a:pt x="11004" y="1"/>
                    <a:pt x="9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15" name="Google Shape;16515;p93"/>
          <p:cNvGrpSpPr/>
          <p:nvPr/>
        </p:nvGrpSpPr>
        <p:grpSpPr>
          <a:xfrm>
            <a:off x="3330701" y="2287349"/>
            <a:ext cx="352349" cy="338760"/>
            <a:chOff x="4447550" y="249750"/>
            <a:chExt cx="500425" cy="481125"/>
          </a:xfrm>
        </p:grpSpPr>
        <p:sp>
          <p:nvSpPr>
            <p:cNvPr id="16516" name="Google Shape;16516;p93"/>
            <p:cNvSpPr/>
            <p:nvPr/>
          </p:nvSpPr>
          <p:spPr>
            <a:xfrm>
              <a:off x="4447550" y="413675"/>
              <a:ext cx="353475" cy="317200"/>
            </a:xfrm>
            <a:custGeom>
              <a:rect b="b" l="l" r="r" t="t"/>
              <a:pathLst>
                <a:path extrusionOk="0" h="12688" w="14139">
                  <a:moveTo>
                    <a:pt x="12274" y="0"/>
                  </a:moveTo>
                  <a:lnTo>
                    <a:pt x="10639" y="1635"/>
                  </a:lnTo>
                  <a:cubicBezTo>
                    <a:pt x="10811" y="1720"/>
                    <a:pt x="10970" y="1831"/>
                    <a:pt x="11109" y="1964"/>
                  </a:cubicBezTo>
                  <a:cubicBezTo>
                    <a:pt x="11771" y="2623"/>
                    <a:pt x="11771" y="3698"/>
                    <a:pt x="11109" y="4358"/>
                  </a:cubicBezTo>
                  <a:lnTo>
                    <a:pt x="5520" y="9949"/>
                  </a:lnTo>
                  <a:cubicBezTo>
                    <a:pt x="5189" y="10281"/>
                    <a:pt x="4755" y="10446"/>
                    <a:pt x="4322" y="10446"/>
                  </a:cubicBezTo>
                  <a:cubicBezTo>
                    <a:pt x="3889" y="10446"/>
                    <a:pt x="3456" y="10281"/>
                    <a:pt x="3126" y="9949"/>
                  </a:cubicBezTo>
                  <a:cubicBezTo>
                    <a:pt x="2463" y="9287"/>
                    <a:pt x="2463" y="8215"/>
                    <a:pt x="3126" y="7552"/>
                  </a:cubicBezTo>
                  <a:lnTo>
                    <a:pt x="5330" y="5351"/>
                  </a:lnTo>
                  <a:cubicBezTo>
                    <a:pt x="4924" y="4499"/>
                    <a:pt x="4764" y="3554"/>
                    <a:pt x="4866" y="2620"/>
                  </a:cubicBezTo>
                  <a:lnTo>
                    <a:pt x="4866" y="2620"/>
                  </a:lnTo>
                  <a:lnTo>
                    <a:pt x="1527" y="5956"/>
                  </a:lnTo>
                  <a:cubicBezTo>
                    <a:pt x="0" y="7501"/>
                    <a:pt x="6" y="9992"/>
                    <a:pt x="1545" y="11530"/>
                  </a:cubicBezTo>
                  <a:cubicBezTo>
                    <a:pt x="2316" y="12301"/>
                    <a:pt x="3327" y="12687"/>
                    <a:pt x="4339" y="12687"/>
                  </a:cubicBezTo>
                  <a:cubicBezTo>
                    <a:pt x="5343" y="12687"/>
                    <a:pt x="6348" y="12307"/>
                    <a:pt x="7119" y="11545"/>
                  </a:cubicBezTo>
                  <a:lnTo>
                    <a:pt x="12708" y="5956"/>
                  </a:lnTo>
                  <a:cubicBezTo>
                    <a:pt x="13783" y="4878"/>
                    <a:pt x="14138" y="3276"/>
                    <a:pt x="13626" y="1843"/>
                  </a:cubicBezTo>
                  <a:cubicBezTo>
                    <a:pt x="13500" y="1467"/>
                    <a:pt x="13316" y="1114"/>
                    <a:pt x="13075" y="798"/>
                  </a:cubicBezTo>
                  <a:lnTo>
                    <a:pt x="13066" y="807"/>
                  </a:lnTo>
                  <a:cubicBezTo>
                    <a:pt x="12952" y="663"/>
                    <a:pt x="12843" y="503"/>
                    <a:pt x="12708" y="368"/>
                  </a:cubicBezTo>
                  <a:cubicBezTo>
                    <a:pt x="12569" y="235"/>
                    <a:pt x="12428" y="115"/>
                    <a:pt x="12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17" name="Google Shape;16517;p93"/>
            <p:cNvSpPr/>
            <p:nvPr/>
          </p:nvSpPr>
          <p:spPr>
            <a:xfrm>
              <a:off x="4589675" y="249750"/>
              <a:ext cx="358300" cy="322025"/>
            </a:xfrm>
            <a:custGeom>
              <a:rect b="b" l="l" r="r" t="t"/>
              <a:pathLst>
                <a:path extrusionOk="0" h="12881" w="14332">
                  <a:moveTo>
                    <a:pt x="9992" y="1"/>
                  </a:moveTo>
                  <a:cubicBezTo>
                    <a:pt x="8989" y="1"/>
                    <a:pt x="7985" y="381"/>
                    <a:pt x="7215" y="1143"/>
                  </a:cubicBezTo>
                  <a:lnTo>
                    <a:pt x="1434" y="6925"/>
                  </a:lnTo>
                  <a:cubicBezTo>
                    <a:pt x="359" y="8003"/>
                    <a:pt x="1" y="9605"/>
                    <a:pt x="515" y="11038"/>
                  </a:cubicBezTo>
                  <a:cubicBezTo>
                    <a:pt x="639" y="11414"/>
                    <a:pt x="826" y="11767"/>
                    <a:pt x="1066" y="12083"/>
                  </a:cubicBezTo>
                  <a:lnTo>
                    <a:pt x="1073" y="12074"/>
                  </a:lnTo>
                  <a:cubicBezTo>
                    <a:pt x="1187" y="12218"/>
                    <a:pt x="1295" y="12378"/>
                    <a:pt x="1434" y="12513"/>
                  </a:cubicBezTo>
                  <a:cubicBezTo>
                    <a:pt x="1569" y="12646"/>
                    <a:pt x="1711" y="12766"/>
                    <a:pt x="1864" y="12881"/>
                  </a:cubicBezTo>
                  <a:lnTo>
                    <a:pt x="3500" y="11243"/>
                  </a:lnTo>
                  <a:cubicBezTo>
                    <a:pt x="3328" y="11158"/>
                    <a:pt x="3168" y="11050"/>
                    <a:pt x="3030" y="10918"/>
                  </a:cubicBezTo>
                  <a:cubicBezTo>
                    <a:pt x="2367" y="10255"/>
                    <a:pt x="2367" y="9183"/>
                    <a:pt x="3030" y="8521"/>
                  </a:cubicBezTo>
                  <a:lnTo>
                    <a:pt x="8811" y="2739"/>
                  </a:lnTo>
                  <a:cubicBezTo>
                    <a:pt x="9143" y="2408"/>
                    <a:pt x="9576" y="2242"/>
                    <a:pt x="10010" y="2242"/>
                  </a:cubicBezTo>
                  <a:cubicBezTo>
                    <a:pt x="10443" y="2242"/>
                    <a:pt x="10876" y="2408"/>
                    <a:pt x="11205" y="2739"/>
                  </a:cubicBezTo>
                  <a:cubicBezTo>
                    <a:pt x="11868" y="3401"/>
                    <a:pt x="11868" y="4473"/>
                    <a:pt x="11205" y="5136"/>
                  </a:cubicBezTo>
                  <a:lnTo>
                    <a:pt x="8811" y="7530"/>
                  </a:lnTo>
                  <a:cubicBezTo>
                    <a:pt x="9215" y="8382"/>
                    <a:pt x="9375" y="9328"/>
                    <a:pt x="9272" y="10261"/>
                  </a:cubicBezTo>
                  <a:lnTo>
                    <a:pt x="12804" y="6732"/>
                  </a:lnTo>
                  <a:cubicBezTo>
                    <a:pt x="14331" y="5187"/>
                    <a:pt x="14325" y="2697"/>
                    <a:pt x="12786" y="1158"/>
                  </a:cubicBezTo>
                  <a:cubicBezTo>
                    <a:pt x="12015" y="387"/>
                    <a:pt x="11004" y="1"/>
                    <a:pt x="99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18" name="Google Shape;16518;p93"/>
          <p:cNvGrpSpPr/>
          <p:nvPr/>
        </p:nvGrpSpPr>
        <p:grpSpPr>
          <a:xfrm>
            <a:off x="3759902" y="2287102"/>
            <a:ext cx="339253" cy="339253"/>
            <a:chOff x="5049725" y="249400"/>
            <a:chExt cx="481825" cy="481825"/>
          </a:xfrm>
        </p:grpSpPr>
        <p:sp>
          <p:nvSpPr>
            <p:cNvPr id="16519" name="Google Shape;16519;p93"/>
            <p:cNvSpPr/>
            <p:nvPr/>
          </p:nvSpPr>
          <p:spPr>
            <a:xfrm>
              <a:off x="5191775" y="560925"/>
              <a:ext cx="197625" cy="170300"/>
            </a:xfrm>
            <a:custGeom>
              <a:rect b="b" l="l" r="r" t="t"/>
              <a:pathLst>
                <a:path extrusionOk="0" h="6812" w="7905">
                  <a:moveTo>
                    <a:pt x="6213" y="1129"/>
                  </a:moveTo>
                  <a:cubicBezTo>
                    <a:pt x="6523" y="1129"/>
                    <a:pt x="6776" y="1379"/>
                    <a:pt x="6776" y="1693"/>
                  </a:cubicBezTo>
                  <a:cubicBezTo>
                    <a:pt x="6776" y="2006"/>
                    <a:pt x="6523" y="2259"/>
                    <a:pt x="6213" y="2259"/>
                  </a:cubicBezTo>
                  <a:lnTo>
                    <a:pt x="1696" y="2259"/>
                  </a:lnTo>
                  <a:cubicBezTo>
                    <a:pt x="1383" y="2259"/>
                    <a:pt x="1130" y="2006"/>
                    <a:pt x="1130" y="1693"/>
                  </a:cubicBezTo>
                  <a:cubicBezTo>
                    <a:pt x="1130" y="1379"/>
                    <a:pt x="1383" y="1129"/>
                    <a:pt x="1696" y="1129"/>
                  </a:cubicBezTo>
                  <a:close/>
                  <a:moveTo>
                    <a:pt x="6213" y="3388"/>
                  </a:moveTo>
                  <a:cubicBezTo>
                    <a:pt x="6523" y="3388"/>
                    <a:pt x="6776" y="3638"/>
                    <a:pt x="6776" y="3951"/>
                  </a:cubicBezTo>
                  <a:cubicBezTo>
                    <a:pt x="6776" y="4264"/>
                    <a:pt x="6523" y="4517"/>
                    <a:pt x="6213" y="4517"/>
                  </a:cubicBezTo>
                  <a:lnTo>
                    <a:pt x="1696" y="4517"/>
                  </a:lnTo>
                  <a:cubicBezTo>
                    <a:pt x="1383" y="4517"/>
                    <a:pt x="1130" y="4264"/>
                    <a:pt x="1130" y="3951"/>
                  </a:cubicBezTo>
                  <a:cubicBezTo>
                    <a:pt x="1130" y="3638"/>
                    <a:pt x="1383" y="3388"/>
                    <a:pt x="1696" y="3388"/>
                  </a:cubicBezTo>
                  <a:close/>
                  <a:moveTo>
                    <a:pt x="0" y="0"/>
                  </a:moveTo>
                  <a:lnTo>
                    <a:pt x="0" y="6249"/>
                  </a:lnTo>
                  <a:cubicBezTo>
                    <a:pt x="0" y="6559"/>
                    <a:pt x="253" y="6812"/>
                    <a:pt x="567" y="6812"/>
                  </a:cubicBezTo>
                  <a:lnTo>
                    <a:pt x="7342" y="6812"/>
                  </a:lnTo>
                  <a:cubicBezTo>
                    <a:pt x="7652" y="6812"/>
                    <a:pt x="7905" y="6559"/>
                    <a:pt x="7905" y="6249"/>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20" name="Google Shape;16520;p93"/>
            <p:cNvSpPr/>
            <p:nvPr/>
          </p:nvSpPr>
          <p:spPr>
            <a:xfrm>
              <a:off x="5049725" y="249400"/>
              <a:ext cx="481825" cy="396225"/>
            </a:xfrm>
            <a:custGeom>
              <a:rect b="b" l="l" r="r" t="t"/>
              <a:pathLst>
                <a:path extrusionOk="0" h="15849" w="19273">
                  <a:moveTo>
                    <a:pt x="4553" y="4518"/>
                  </a:moveTo>
                  <a:lnTo>
                    <a:pt x="4553" y="5686"/>
                  </a:lnTo>
                  <a:lnTo>
                    <a:pt x="3424" y="5686"/>
                  </a:lnTo>
                  <a:lnTo>
                    <a:pt x="3424" y="4948"/>
                  </a:lnTo>
                  <a:cubicBezTo>
                    <a:pt x="3424" y="4710"/>
                    <a:pt x="3617" y="4518"/>
                    <a:pt x="3852" y="4518"/>
                  </a:cubicBezTo>
                  <a:close/>
                  <a:moveTo>
                    <a:pt x="15418" y="4518"/>
                  </a:moveTo>
                  <a:cubicBezTo>
                    <a:pt x="15653" y="4518"/>
                    <a:pt x="15845" y="4710"/>
                    <a:pt x="15845" y="4948"/>
                  </a:cubicBezTo>
                  <a:lnTo>
                    <a:pt x="15845" y="5686"/>
                  </a:lnTo>
                  <a:lnTo>
                    <a:pt x="14716" y="5686"/>
                  </a:lnTo>
                  <a:lnTo>
                    <a:pt x="14716" y="4518"/>
                  </a:lnTo>
                  <a:close/>
                  <a:moveTo>
                    <a:pt x="10199" y="1130"/>
                  </a:moveTo>
                  <a:lnTo>
                    <a:pt x="10199" y="3954"/>
                  </a:lnTo>
                  <a:cubicBezTo>
                    <a:pt x="10199" y="4265"/>
                    <a:pt x="10452" y="4518"/>
                    <a:pt x="10765" y="4518"/>
                  </a:cubicBezTo>
                  <a:lnTo>
                    <a:pt x="13587" y="4518"/>
                  </a:lnTo>
                  <a:lnTo>
                    <a:pt x="13587" y="6815"/>
                  </a:lnTo>
                  <a:lnTo>
                    <a:pt x="5682" y="6815"/>
                  </a:lnTo>
                  <a:lnTo>
                    <a:pt x="5682" y="1130"/>
                  </a:lnTo>
                  <a:close/>
                  <a:moveTo>
                    <a:pt x="16412" y="9074"/>
                  </a:moveTo>
                  <a:cubicBezTo>
                    <a:pt x="16722" y="9074"/>
                    <a:pt x="16975" y="9324"/>
                    <a:pt x="16975" y="9637"/>
                  </a:cubicBezTo>
                  <a:cubicBezTo>
                    <a:pt x="16975" y="9950"/>
                    <a:pt x="16722" y="10203"/>
                    <a:pt x="16412" y="10203"/>
                  </a:cubicBezTo>
                  <a:lnTo>
                    <a:pt x="15282" y="10203"/>
                  </a:lnTo>
                  <a:cubicBezTo>
                    <a:pt x="14969" y="10203"/>
                    <a:pt x="14716" y="9950"/>
                    <a:pt x="14716" y="9637"/>
                  </a:cubicBezTo>
                  <a:cubicBezTo>
                    <a:pt x="14716" y="9324"/>
                    <a:pt x="14969" y="9074"/>
                    <a:pt x="15282" y="9074"/>
                  </a:cubicBezTo>
                  <a:close/>
                  <a:moveTo>
                    <a:pt x="10782" y="1"/>
                  </a:moveTo>
                  <a:cubicBezTo>
                    <a:pt x="10776" y="1"/>
                    <a:pt x="10771" y="1"/>
                    <a:pt x="10765" y="1"/>
                  </a:cubicBezTo>
                  <a:lnTo>
                    <a:pt x="5119" y="1"/>
                  </a:lnTo>
                  <a:cubicBezTo>
                    <a:pt x="4806" y="1"/>
                    <a:pt x="4553" y="254"/>
                    <a:pt x="4553" y="567"/>
                  </a:cubicBezTo>
                  <a:lnTo>
                    <a:pt x="4553" y="3388"/>
                  </a:lnTo>
                  <a:lnTo>
                    <a:pt x="3852" y="3388"/>
                  </a:lnTo>
                  <a:cubicBezTo>
                    <a:pt x="2993" y="3388"/>
                    <a:pt x="2295" y="4087"/>
                    <a:pt x="2295" y="4948"/>
                  </a:cubicBezTo>
                  <a:lnTo>
                    <a:pt x="2295" y="5686"/>
                  </a:lnTo>
                  <a:lnTo>
                    <a:pt x="1693" y="5686"/>
                  </a:lnTo>
                  <a:cubicBezTo>
                    <a:pt x="756" y="5686"/>
                    <a:pt x="0" y="6442"/>
                    <a:pt x="0" y="7378"/>
                  </a:cubicBezTo>
                  <a:lnTo>
                    <a:pt x="0" y="14154"/>
                  </a:lnTo>
                  <a:cubicBezTo>
                    <a:pt x="0" y="15090"/>
                    <a:pt x="756" y="15846"/>
                    <a:pt x="1693" y="15849"/>
                  </a:cubicBezTo>
                  <a:lnTo>
                    <a:pt x="4553" y="15849"/>
                  </a:lnTo>
                  <a:lnTo>
                    <a:pt x="4553" y="12461"/>
                  </a:lnTo>
                  <a:lnTo>
                    <a:pt x="3990" y="12461"/>
                  </a:lnTo>
                  <a:cubicBezTo>
                    <a:pt x="3677" y="12461"/>
                    <a:pt x="3424" y="12208"/>
                    <a:pt x="3424" y="11895"/>
                  </a:cubicBezTo>
                  <a:cubicBezTo>
                    <a:pt x="3424" y="11582"/>
                    <a:pt x="3677" y="11332"/>
                    <a:pt x="3990" y="11332"/>
                  </a:cubicBezTo>
                  <a:lnTo>
                    <a:pt x="15282" y="11332"/>
                  </a:lnTo>
                  <a:cubicBezTo>
                    <a:pt x="15593" y="11332"/>
                    <a:pt x="15845" y="11582"/>
                    <a:pt x="15845" y="11895"/>
                  </a:cubicBezTo>
                  <a:cubicBezTo>
                    <a:pt x="15845" y="12208"/>
                    <a:pt x="15593" y="12461"/>
                    <a:pt x="15282" y="12461"/>
                  </a:cubicBezTo>
                  <a:lnTo>
                    <a:pt x="14716" y="12461"/>
                  </a:lnTo>
                  <a:lnTo>
                    <a:pt x="14716" y="15849"/>
                  </a:lnTo>
                  <a:lnTo>
                    <a:pt x="17541" y="15849"/>
                  </a:lnTo>
                  <a:cubicBezTo>
                    <a:pt x="18474" y="15849"/>
                    <a:pt x="19272" y="15087"/>
                    <a:pt x="19272" y="14154"/>
                  </a:cubicBezTo>
                  <a:lnTo>
                    <a:pt x="19272" y="7378"/>
                  </a:lnTo>
                  <a:cubicBezTo>
                    <a:pt x="19272" y="6445"/>
                    <a:pt x="18474" y="5686"/>
                    <a:pt x="17541" y="5686"/>
                  </a:cubicBezTo>
                  <a:lnTo>
                    <a:pt x="16975" y="5686"/>
                  </a:lnTo>
                  <a:lnTo>
                    <a:pt x="16975" y="4948"/>
                  </a:lnTo>
                  <a:cubicBezTo>
                    <a:pt x="16975" y="4087"/>
                    <a:pt x="16276" y="3388"/>
                    <a:pt x="15418" y="3388"/>
                  </a:cubicBezTo>
                  <a:lnTo>
                    <a:pt x="14385" y="3388"/>
                  </a:lnTo>
                  <a:cubicBezTo>
                    <a:pt x="11026" y="30"/>
                    <a:pt x="11079" y="1"/>
                    <a:pt x="10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21" name="Google Shape;16521;p93"/>
          <p:cNvGrpSpPr/>
          <p:nvPr/>
        </p:nvGrpSpPr>
        <p:grpSpPr>
          <a:xfrm>
            <a:off x="4173843" y="2287102"/>
            <a:ext cx="339253" cy="339253"/>
            <a:chOff x="5660400" y="238125"/>
            <a:chExt cx="481825" cy="481825"/>
          </a:xfrm>
        </p:grpSpPr>
        <p:sp>
          <p:nvSpPr>
            <p:cNvPr id="16522" name="Google Shape;16522;p93"/>
            <p:cNvSpPr/>
            <p:nvPr/>
          </p:nvSpPr>
          <p:spPr>
            <a:xfrm>
              <a:off x="5660400" y="436700"/>
              <a:ext cx="481825" cy="283250"/>
            </a:xfrm>
            <a:custGeom>
              <a:rect b="b" l="l" r="r" t="t"/>
              <a:pathLst>
                <a:path extrusionOk="0" h="11330" w="19273">
                  <a:moveTo>
                    <a:pt x="5120" y="1130"/>
                  </a:moveTo>
                  <a:cubicBezTo>
                    <a:pt x="5433" y="1130"/>
                    <a:pt x="5683" y="1380"/>
                    <a:pt x="5683" y="1693"/>
                  </a:cubicBezTo>
                  <a:cubicBezTo>
                    <a:pt x="5683" y="2006"/>
                    <a:pt x="5433" y="2259"/>
                    <a:pt x="5120" y="2259"/>
                  </a:cubicBezTo>
                  <a:lnTo>
                    <a:pt x="2861" y="2259"/>
                  </a:lnTo>
                  <a:cubicBezTo>
                    <a:pt x="2548" y="2259"/>
                    <a:pt x="2298" y="2006"/>
                    <a:pt x="2298" y="1693"/>
                  </a:cubicBezTo>
                  <a:cubicBezTo>
                    <a:pt x="2298" y="1380"/>
                    <a:pt x="2548" y="1130"/>
                    <a:pt x="2861" y="1130"/>
                  </a:cubicBezTo>
                  <a:close/>
                  <a:moveTo>
                    <a:pt x="10766" y="1130"/>
                  </a:moveTo>
                  <a:cubicBezTo>
                    <a:pt x="11079" y="1130"/>
                    <a:pt x="11329" y="1380"/>
                    <a:pt x="11329" y="1693"/>
                  </a:cubicBezTo>
                  <a:cubicBezTo>
                    <a:pt x="11329" y="2006"/>
                    <a:pt x="11079" y="2259"/>
                    <a:pt x="10766" y="2259"/>
                  </a:cubicBezTo>
                  <a:lnTo>
                    <a:pt x="8507" y="2259"/>
                  </a:lnTo>
                  <a:cubicBezTo>
                    <a:pt x="8194" y="2259"/>
                    <a:pt x="7944" y="2006"/>
                    <a:pt x="7944" y="1693"/>
                  </a:cubicBezTo>
                  <a:cubicBezTo>
                    <a:pt x="7944" y="1380"/>
                    <a:pt x="8194" y="1130"/>
                    <a:pt x="8507" y="1130"/>
                  </a:cubicBezTo>
                  <a:close/>
                  <a:moveTo>
                    <a:pt x="16412" y="1130"/>
                  </a:moveTo>
                  <a:cubicBezTo>
                    <a:pt x="16725" y="1130"/>
                    <a:pt x="16975" y="1380"/>
                    <a:pt x="16975" y="1693"/>
                  </a:cubicBezTo>
                  <a:cubicBezTo>
                    <a:pt x="16975" y="2006"/>
                    <a:pt x="16725" y="2259"/>
                    <a:pt x="16412" y="2259"/>
                  </a:cubicBezTo>
                  <a:lnTo>
                    <a:pt x="14153" y="2259"/>
                  </a:lnTo>
                  <a:cubicBezTo>
                    <a:pt x="13840" y="2259"/>
                    <a:pt x="13590" y="2006"/>
                    <a:pt x="13590" y="1693"/>
                  </a:cubicBezTo>
                  <a:cubicBezTo>
                    <a:pt x="13590" y="1380"/>
                    <a:pt x="13840" y="1130"/>
                    <a:pt x="14153" y="1130"/>
                  </a:cubicBezTo>
                  <a:close/>
                  <a:moveTo>
                    <a:pt x="5120" y="4518"/>
                  </a:moveTo>
                  <a:cubicBezTo>
                    <a:pt x="5433" y="4518"/>
                    <a:pt x="5683" y="4767"/>
                    <a:pt x="5683" y="5081"/>
                  </a:cubicBezTo>
                  <a:cubicBezTo>
                    <a:pt x="5683" y="5394"/>
                    <a:pt x="5433" y="5647"/>
                    <a:pt x="5120" y="5647"/>
                  </a:cubicBezTo>
                  <a:lnTo>
                    <a:pt x="2861" y="5647"/>
                  </a:lnTo>
                  <a:cubicBezTo>
                    <a:pt x="2548" y="5647"/>
                    <a:pt x="2298" y="5394"/>
                    <a:pt x="2298" y="5081"/>
                  </a:cubicBezTo>
                  <a:cubicBezTo>
                    <a:pt x="2298" y="4767"/>
                    <a:pt x="2548" y="4518"/>
                    <a:pt x="2861" y="4518"/>
                  </a:cubicBezTo>
                  <a:close/>
                  <a:moveTo>
                    <a:pt x="10766" y="4518"/>
                  </a:moveTo>
                  <a:cubicBezTo>
                    <a:pt x="11079" y="4518"/>
                    <a:pt x="11329" y="4767"/>
                    <a:pt x="11329" y="5081"/>
                  </a:cubicBezTo>
                  <a:cubicBezTo>
                    <a:pt x="11329" y="5394"/>
                    <a:pt x="11079" y="5647"/>
                    <a:pt x="10766" y="5647"/>
                  </a:cubicBezTo>
                  <a:lnTo>
                    <a:pt x="8507" y="5647"/>
                  </a:lnTo>
                  <a:cubicBezTo>
                    <a:pt x="8194" y="5647"/>
                    <a:pt x="7944" y="5394"/>
                    <a:pt x="7944" y="5081"/>
                  </a:cubicBezTo>
                  <a:cubicBezTo>
                    <a:pt x="7944" y="4767"/>
                    <a:pt x="8194" y="4518"/>
                    <a:pt x="8507" y="4518"/>
                  </a:cubicBezTo>
                  <a:close/>
                  <a:moveTo>
                    <a:pt x="16412" y="4518"/>
                  </a:moveTo>
                  <a:cubicBezTo>
                    <a:pt x="16725" y="4518"/>
                    <a:pt x="16975" y="4767"/>
                    <a:pt x="16975" y="5081"/>
                  </a:cubicBezTo>
                  <a:cubicBezTo>
                    <a:pt x="16975" y="5394"/>
                    <a:pt x="16725" y="5647"/>
                    <a:pt x="16412" y="5647"/>
                  </a:cubicBezTo>
                  <a:lnTo>
                    <a:pt x="14153" y="5647"/>
                  </a:lnTo>
                  <a:cubicBezTo>
                    <a:pt x="13840" y="5647"/>
                    <a:pt x="13590" y="5394"/>
                    <a:pt x="13590" y="5081"/>
                  </a:cubicBezTo>
                  <a:cubicBezTo>
                    <a:pt x="13590" y="4767"/>
                    <a:pt x="13840" y="4518"/>
                    <a:pt x="14153" y="4518"/>
                  </a:cubicBezTo>
                  <a:close/>
                  <a:moveTo>
                    <a:pt x="5120" y="7941"/>
                  </a:moveTo>
                  <a:cubicBezTo>
                    <a:pt x="5433" y="7941"/>
                    <a:pt x="5683" y="8194"/>
                    <a:pt x="5683" y="8507"/>
                  </a:cubicBezTo>
                  <a:cubicBezTo>
                    <a:pt x="5683" y="8818"/>
                    <a:pt x="5433" y="9071"/>
                    <a:pt x="5120" y="9071"/>
                  </a:cubicBezTo>
                  <a:lnTo>
                    <a:pt x="2861" y="9071"/>
                  </a:lnTo>
                  <a:cubicBezTo>
                    <a:pt x="2548" y="9071"/>
                    <a:pt x="2298" y="8818"/>
                    <a:pt x="2298" y="8507"/>
                  </a:cubicBezTo>
                  <a:cubicBezTo>
                    <a:pt x="2298" y="8194"/>
                    <a:pt x="2548" y="7941"/>
                    <a:pt x="2861" y="7941"/>
                  </a:cubicBezTo>
                  <a:close/>
                  <a:moveTo>
                    <a:pt x="10766" y="7941"/>
                  </a:moveTo>
                  <a:cubicBezTo>
                    <a:pt x="11079" y="7941"/>
                    <a:pt x="11329" y="8194"/>
                    <a:pt x="11329" y="8507"/>
                  </a:cubicBezTo>
                  <a:cubicBezTo>
                    <a:pt x="11329" y="8818"/>
                    <a:pt x="11079" y="9071"/>
                    <a:pt x="10766" y="9071"/>
                  </a:cubicBezTo>
                  <a:lnTo>
                    <a:pt x="8507" y="9071"/>
                  </a:lnTo>
                  <a:cubicBezTo>
                    <a:pt x="8194" y="9071"/>
                    <a:pt x="7944" y="8818"/>
                    <a:pt x="7944" y="8507"/>
                  </a:cubicBezTo>
                  <a:cubicBezTo>
                    <a:pt x="7944" y="8194"/>
                    <a:pt x="8194" y="7941"/>
                    <a:pt x="8507" y="7941"/>
                  </a:cubicBezTo>
                  <a:close/>
                  <a:moveTo>
                    <a:pt x="16412" y="7941"/>
                  </a:moveTo>
                  <a:cubicBezTo>
                    <a:pt x="16725" y="7941"/>
                    <a:pt x="16975" y="8194"/>
                    <a:pt x="16975" y="8507"/>
                  </a:cubicBezTo>
                  <a:cubicBezTo>
                    <a:pt x="16975" y="8818"/>
                    <a:pt x="16725" y="9071"/>
                    <a:pt x="16412" y="9071"/>
                  </a:cubicBezTo>
                  <a:lnTo>
                    <a:pt x="14153" y="9071"/>
                  </a:lnTo>
                  <a:cubicBezTo>
                    <a:pt x="13840" y="9071"/>
                    <a:pt x="13590" y="8818"/>
                    <a:pt x="13590" y="8507"/>
                  </a:cubicBezTo>
                  <a:cubicBezTo>
                    <a:pt x="13590" y="8194"/>
                    <a:pt x="13840" y="7941"/>
                    <a:pt x="14153" y="7941"/>
                  </a:cubicBezTo>
                  <a:close/>
                  <a:moveTo>
                    <a:pt x="1" y="1"/>
                  </a:moveTo>
                  <a:lnTo>
                    <a:pt x="1" y="9637"/>
                  </a:lnTo>
                  <a:cubicBezTo>
                    <a:pt x="1" y="10570"/>
                    <a:pt x="759" y="11329"/>
                    <a:pt x="1696" y="11329"/>
                  </a:cubicBezTo>
                  <a:lnTo>
                    <a:pt x="17580" y="11329"/>
                  </a:lnTo>
                  <a:cubicBezTo>
                    <a:pt x="18514" y="11329"/>
                    <a:pt x="19273" y="10570"/>
                    <a:pt x="19273" y="9637"/>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23" name="Google Shape;16523;p93"/>
            <p:cNvSpPr/>
            <p:nvPr/>
          </p:nvSpPr>
          <p:spPr>
            <a:xfrm>
              <a:off x="5660400" y="238125"/>
              <a:ext cx="481825" cy="170375"/>
            </a:xfrm>
            <a:custGeom>
              <a:rect b="b" l="l" r="r" t="t"/>
              <a:pathLst>
                <a:path extrusionOk="0" h="6815" w="19273">
                  <a:moveTo>
                    <a:pt x="3990" y="1129"/>
                  </a:moveTo>
                  <a:cubicBezTo>
                    <a:pt x="4304" y="1129"/>
                    <a:pt x="4557" y="1382"/>
                    <a:pt x="4557" y="1695"/>
                  </a:cubicBezTo>
                  <a:lnTo>
                    <a:pt x="4557" y="3954"/>
                  </a:lnTo>
                  <a:cubicBezTo>
                    <a:pt x="4557" y="4264"/>
                    <a:pt x="4304" y="4517"/>
                    <a:pt x="3990" y="4517"/>
                  </a:cubicBezTo>
                  <a:cubicBezTo>
                    <a:pt x="3677" y="4517"/>
                    <a:pt x="3427" y="4264"/>
                    <a:pt x="3427" y="3954"/>
                  </a:cubicBezTo>
                  <a:lnTo>
                    <a:pt x="3427" y="1695"/>
                  </a:lnTo>
                  <a:cubicBezTo>
                    <a:pt x="3427" y="1382"/>
                    <a:pt x="3677" y="1129"/>
                    <a:pt x="3990" y="1129"/>
                  </a:cubicBezTo>
                  <a:close/>
                  <a:moveTo>
                    <a:pt x="9637" y="1129"/>
                  </a:moveTo>
                  <a:cubicBezTo>
                    <a:pt x="9950" y="1129"/>
                    <a:pt x="10203" y="1382"/>
                    <a:pt x="10203" y="1695"/>
                  </a:cubicBezTo>
                  <a:lnTo>
                    <a:pt x="10203" y="3954"/>
                  </a:lnTo>
                  <a:cubicBezTo>
                    <a:pt x="10203" y="4264"/>
                    <a:pt x="9950" y="4517"/>
                    <a:pt x="9637" y="4517"/>
                  </a:cubicBezTo>
                  <a:cubicBezTo>
                    <a:pt x="9323" y="4517"/>
                    <a:pt x="9073" y="4264"/>
                    <a:pt x="9073" y="3954"/>
                  </a:cubicBezTo>
                  <a:lnTo>
                    <a:pt x="9073" y="1695"/>
                  </a:lnTo>
                  <a:cubicBezTo>
                    <a:pt x="9073" y="1382"/>
                    <a:pt x="9323" y="1129"/>
                    <a:pt x="9637" y="1129"/>
                  </a:cubicBezTo>
                  <a:close/>
                  <a:moveTo>
                    <a:pt x="15283" y="1129"/>
                  </a:moveTo>
                  <a:cubicBezTo>
                    <a:pt x="15596" y="1129"/>
                    <a:pt x="15849" y="1382"/>
                    <a:pt x="15849" y="1695"/>
                  </a:cubicBezTo>
                  <a:lnTo>
                    <a:pt x="15849" y="3954"/>
                  </a:lnTo>
                  <a:cubicBezTo>
                    <a:pt x="15849" y="4264"/>
                    <a:pt x="15596" y="4517"/>
                    <a:pt x="15283" y="4517"/>
                  </a:cubicBezTo>
                  <a:cubicBezTo>
                    <a:pt x="14969" y="4517"/>
                    <a:pt x="14719" y="4264"/>
                    <a:pt x="14719" y="3954"/>
                  </a:cubicBezTo>
                  <a:lnTo>
                    <a:pt x="14719" y="1695"/>
                  </a:lnTo>
                  <a:cubicBezTo>
                    <a:pt x="14719" y="1382"/>
                    <a:pt x="14969" y="1129"/>
                    <a:pt x="15283" y="1129"/>
                  </a:cubicBezTo>
                  <a:close/>
                  <a:moveTo>
                    <a:pt x="3990" y="0"/>
                  </a:moveTo>
                  <a:cubicBezTo>
                    <a:pt x="3054" y="0"/>
                    <a:pt x="2298" y="759"/>
                    <a:pt x="2298" y="1695"/>
                  </a:cubicBezTo>
                  <a:lnTo>
                    <a:pt x="2298" y="2258"/>
                  </a:lnTo>
                  <a:lnTo>
                    <a:pt x="1696" y="2258"/>
                  </a:lnTo>
                  <a:cubicBezTo>
                    <a:pt x="759" y="2258"/>
                    <a:pt x="1" y="3017"/>
                    <a:pt x="1" y="3954"/>
                  </a:cubicBezTo>
                  <a:lnTo>
                    <a:pt x="1" y="6814"/>
                  </a:lnTo>
                  <a:lnTo>
                    <a:pt x="19273" y="6814"/>
                  </a:lnTo>
                  <a:lnTo>
                    <a:pt x="19273" y="3954"/>
                  </a:lnTo>
                  <a:cubicBezTo>
                    <a:pt x="19273" y="3017"/>
                    <a:pt x="18514" y="2258"/>
                    <a:pt x="17580" y="2258"/>
                  </a:cubicBezTo>
                  <a:lnTo>
                    <a:pt x="16978" y="2258"/>
                  </a:lnTo>
                  <a:lnTo>
                    <a:pt x="16978" y="1695"/>
                  </a:lnTo>
                  <a:cubicBezTo>
                    <a:pt x="16978" y="759"/>
                    <a:pt x="16219" y="0"/>
                    <a:pt x="15283" y="0"/>
                  </a:cubicBezTo>
                  <a:cubicBezTo>
                    <a:pt x="14346" y="0"/>
                    <a:pt x="13590" y="759"/>
                    <a:pt x="13590" y="1695"/>
                  </a:cubicBezTo>
                  <a:lnTo>
                    <a:pt x="13590" y="2258"/>
                  </a:lnTo>
                  <a:lnTo>
                    <a:pt x="11332" y="2258"/>
                  </a:lnTo>
                  <a:lnTo>
                    <a:pt x="11332" y="1695"/>
                  </a:lnTo>
                  <a:cubicBezTo>
                    <a:pt x="11332" y="759"/>
                    <a:pt x="10573" y="0"/>
                    <a:pt x="9637" y="0"/>
                  </a:cubicBezTo>
                  <a:cubicBezTo>
                    <a:pt x="8700" y="0"/>
                    <a:pt x="7944" y="759"/>
                    <a:pt x="7944" y="1695"/>
                  </a:cubicBezTo>
                  <a:lnTo>
                    <a:pt x="7944" y="2258"/>
                  </a:lnTo>
                  <a:lnTo>
                    <a:pt x="5686" y="2258"/>
                  </a:lnTo>
                  <a:lnTo>
                    <a:pt x="5686" y="1695"/>
                  </a:lnTo>
                  <a:cubicBezTo>
                    <a:pt x="5686" y="759"/>
                    <a:pt x="4927" y="0"/>
                    <a:pt x="39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24" name="Google Shape;16524;p93"/>
          <p:cNvGrpSpPr/>
          <p:nvPr/>
        </p:nvGrpSpPr>
        <p:grpSpPr>
          <a:xfrm>
            <a:off x="4590529" y="2287102"/>
            <a:ext cx="339253" cy="339253"/>
            <a:chOff x="6235400" y="249400"/>
            <a:chExt cx="481825" cy="481825"/>
          </a:xfrm>
        </p:grpSpPr>
        <p:sp>
          <p:nvSpPr>
            <p:cNvPr id="16525" name="Google Shape;16525;p93"/>
            <p:cNvSpPr/>
            <p:nvPr/>
          </p:nvSpPr>
          <p:spPr>
            <a:xfrm>
              <a:off x="6425625" y="482025"/>
              <a:ext cx="177700" cy="135375"/>
            </a:xfrm>
            <a:custGeom>
              <a:rect b="b" l="l" r="r" t="t"/>
              <a:pathLst>
                <a:path extrusionOk="0" h="5415" w="7108">
                  <a:moveTo>
                    <a:pt x="5415" y="0"/>
                  </a:moveTo>
                  <a:lnTo>
                    <a:pt x="1" y="5415"/>
                  </a:lnTo>
                  <a:lnTo>
                    <a:pt x="7107" y="5415"/>
                  </a:lnTo>
                  <a:lnTo>
                    <a:pt x="7107" y="1696"/>
                  </a:lnTo>
                  <a:lnTo>
                    <a:pt x="54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26" name="Google Shape;16526;p93"/>
            <p:cNvSpPr/>
            <p:nvPr/>
          </p:nvSpPr>
          <p:spPr>
            <a:xfrm>
              <a:off x="6462150" y="419775"/>
              <a:ext cx="28250" cy="28250"/>
            </a:xfrm>
            <a:custGeom>
              <a:rect b="b" l="l" r="r" t="t"/>
              <a:pathLst>
                <a:path extrusionOk="0" h="1130" w="1130">
                  <a:moveTo>
                    <a:pt x="566" y="0"/>
                  </a:moveTo>
                  <a:cubicBezTo>
                    <a:pt x="253" y="0"/>
                    <a:pt x="0" y="250"/>
                    <a:pt x="0" y="563"/>
                  </a:cubicBezTo>
                  <a:cubicBezTo>
                    <a:pt x="0" y="876"/>
                    <a:pt x="253" y="1129"/>
                    <a:pt x="566" y="1129"/>
                  </a:cubicBezTo>
                  <a:cubicBezTo>
                    <a:pt x="877" y="1129"/>
                    <a:pt x="1130" y="876"/>
                    <a:pt x="1130" y="563"/>
                  </a:cubicBezTo>
                  <a:cubicBezTo>
                    <a:pt x="1130" y="250"/>
                    <a:pt x="877"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27" name="Google Shape;16527;p93"/>
            <p:cNvSpPr/>
            <p:nvPr/>
          </p:nvSpPr>
          <p:spPr>
            <a:xfrm>
              <a:off x="6349225" y="508600"/>
              <a:ext cx="113625" cy="108800"/>
            </a:xfrm>
            <a:custGeom>
              <a:rect b="b" l="l" r="r" t="t"/>
              <a:pathLst>
                <a:path extrusionOk="0" h="4352" w="4545">
                  <a:moveTo>
                    <a:pt x="2858" y="0"/>
                  </a:moveTo>
                  <a:lnTo>
                    <a:pt x="0" y="2623"/>
                  </a:lnTo>
                  <a:lnTo>
                    <a:pt x="0" y="4352"/>
                  </a:lnTo>
                  <a:lnTo>
                    <a:pt x="1461" y="4352"/>
                  </a:lnTo>
                  <a:lnTo>
                    <a:pt x="4544" y="1265"/>
                  </a:lnTo>
                  <a:lnTo>
                    <a:pt x="28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28" name="Google Shape;16528;p93"/>
            <p:cNvSpPr/>
            <p:nvPr/>
          </p:nvSpPr>
          <p:spPr>
            <a:xfrm>
              <a:off x="6349225" y="363300"/>
              <a:ext cx="254100" cy="172575"/>
            </a:xfrm>
            <a:custGeom>
              <a:rect b="b" l="l" r="r" t="t"/>
              <a:pathLst>
                <a:path extrusionOk="0" h="6903" w="10164">
                  <a:moveTo>
                    <a:pt x="5083" y="1130"/>
                  </a:moveTo>
                  <a:cubicBezTo>
                    <a:pt x="5767" y="1130"/>
                    <a:pt x="6384" y="1542"/>
                    <a:pt x="6646" y="2175"/>
                  </a:cubicBezTo>
                  <a:cubicBezTo>
                    <a:pt x="6908" y="2807"/>
                    <a:pt x="6764" y="3536"/>
                    <a:pt x="6279" y="4021"/>
                  </a:cubicBezTo>
                  <a:cubicBezTo>
                    <a:pt x="5955" y="4345"/>
                    <a:pt x="5521" y="4517"/>
                    <a:pt x="5081" y="4517"/>
                  </a:cubicBezTo>
                  <a:cubicBezTo>
                    <a:pt x="4862" y="4517"/>
                    <a:pt x="4642" y="4475"/>
                    <a:pt x="4433" y="4388"/>
                  </a:cubicBezTo>
                  <a:cubicBezTo>
                    <a:pt x="3801" y="4126"/>
                    <a:pt x="3388" y="3509"/>
                    <a:pt x="3388" y="2822"/>
                  </a:cubicBezTo>
                  <a:cubicBezTo>
                    <a:pt x="3388" y="1886"/>
                    <a:pt x="4147" y="1130"/>
                    <a:pt x="5083" y="1130"/>
                  </a:cubicBezTo>
                  <a:close/>
                  <a:moveTo>
                    <a:pt x="0" y="1"/>
                  </a:moveTo>
                  <a:lnTo>
                    <a:pt x="0" y="6903"/>
                  </a:lnTo>
                  <a:lnTo>
                    <a:pt x="2443" y="4665"/>
                  </a:lnTo>
                  <a:cubicBezTo>
                    <a:pt x="2549" y="4567"/>
                    <a:pt x="2686" y="4517"/>
                    <a:pt x="2824" y="4517"/>
                  </a:cubicBezTo>
                  <a:cubicBezTo>
                    <a:pt x="2943" y="4517"/>
                    <a:pt x="3062" y="4554"/>
                    <a:pt x="3162" y="4629"/>
                  </a:cubicBezTo>
                  <a:lnTo>
                    <a:pt x="5351" y="6270"/>
                  </a:lnTo>
                  <a:lnTo>
                    <a:pt x="8071" y="3551"/>
                  </a:lnTo>
                  <a:cubicBezTo>
                    <a:pt x="8181" y="3441"/>
                    <a:pt x="8325" y="3386"/>
                    <a:pt x="8470" y="3386"/>
                  </a:cubicBezTo>
                  <a:cubicBezTo>
                    <a:pt x="8614" y="3386"/>
                    <a:pt x="8759" y="3441"/>
                    <a:pt x="8869" y="3551"/>
                  </a:cubicBezTo>
                  <a:lnTo>
                    <a:pt x="10163" y="4846"/>
                  </a:lnTo>
                  <a:lnTo>
                    <a:pt x="101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29" name="Google Shape;16529;p93"/>
            <p:cNvSpPr/>
            <p:nvPr/>
          </p:nvSpPr>
          <p:spPr>
            <a:xfrm>
              <a:off x="6235400" y="249400"/>
              <a:ext cx="481825" cy="481825"/>
            </a:xfrm>
            <a:custGeom>
              <a:rect b="b" l="l" r="r" t="t"/>
              <a:pathLst>
                <a:path extrusionOk="0" h="19273" w="19273">
                  <a:moveTo>
                    <a:pt x="15283" y="3427"/>
                  </a:moveTo>
                  <a:cubicBezTo>
                    <a:pt x="15593" y="3427"/>
                    <a:pt x="15846" y="3677"/>
                    <a:pt x="15846" y="3991"/>
                  </a:cubicBezTo>
                  <a:lnTo>
                    <a:pt x="15846" y="15283"/>
                  </a:lnTo>
                  <a:cubicBezTo>
                    <a:pt x="15846" y="15596"/>
                    <a:pt x="15593" y="15849"/>
                    <a:pt x="15283" y="15849"/>
                  </a:cubicBezTo>
                  <a:lnTo>
                    <a:pt x="3990" y="15849"/>
                  </a:lnTo>
                  <a:cubicBezTo>
                    <a:pt x="3677" y="15849"/>
                    <a:pt x="3424" y="15596"/>
                    <a:pt x="3424" y="15283"/>
                  </a:cubicBezTo>
                  <a:lnTo>
                    <a:pt x="3424" y="3991"/>
                  </a:lnTo>
                  <a:cubicBezTo>
                    <a:pt x="3424" y="3677"/>
                    <a:pt x="3677" y="3427"/>
                    <a:pt x="3990" y="3427"/>
                  </a:cubicBezTo>
                  <a:close/>
                  <a:moveTo>
                    <a:pt x="564" y="1"/>
                  </a:moveTo>
                  <a:cubicBezTo>
                    <a:pt x="250" y="1"/>
                    <a:pt x="0" y="254"/>
                    <a:pt x="0" y="567"/>
                  </a:cubicBezTo>
                  <a:lnTo>
                    <a:pt x="0" y="2861"/>
                  </a:lnTo>
                  <a:cubicBezTo>
                    <a:pt x="0" y="3175"/>
                    <a:pt x="250" y="3427"/>
                    <a:pt x="564" y="3427"/>
                  </a:cubicBezTo>
                  <a:cubicBezTo>
                    <a:pt x="877" y="3427"/>
                    <a:pt x="1127" y="3677"/>
                    <a:pt x="1127" y="3991"/>
                  </a:cubicBezTo>
                  <a:cubicBezTo>
                    <a:pt x="1127" y="4304"/>
                    <a:pt x="877" y="4557"/>
                    <a:pt x="564" y="4557"/>
                  </a:cubicBezTo>
                  <a:cubicBezTo>
                    <a:pt x="250" y="4557"/>
                    <a:pt x="0" y="4807"/>
                    <a:pt x="0" y="5120"/>
                  </a:cubicBezTo>
                  <a:lnTo>
                    <a:pt x="0" y="8507"/>
                  </a:lnTo>
                  <a:cubicBezTo>
                    <a:pt x="0" y="8821"/>
                    <a:pt x="250" y="9074"/>
                    <a:pt x="564" y="9074"/>
                  </a:cubicBezTo>
                  <a:cubicBezTo>
                    <a:pt x="877" y="9074"/>
                    <a:pt x="1127" y="9324"/>
                    <a:pt x="1127" y="9637"/>
                  </a:cubicBezTo>
                  <a:cubicBezTo>
                    <a:pt x="1127" y="9950"/>
                    <a:pt x="877" y="10203"/>
                    <a:pt x="564" y="10203"/>
                  </a:cubicBezTo>
                  <a:cubicBezTo>
                    <a:pt x="250" y="10203"/>
                    <a:pt x="0" y="10453"/>
                    <a:pt x="0" y="10766"/>
                  </a:cubicBezTo>
                  <a:lnTo>
                    <a:pt x="0" y="14154"/>
                  </a:lnTo>
                  <a:cubicBezTo>
                    <a:pt x="0" y="14467"/>
                    <a:pt x="250" y="14720"/>
                    <a:pt x="564" y="14720"/>
                  </a:cubicBezTo>
                  <a:cubicBezTo>
                    <a:pt x="877" y="14720"/>
                    <a:pt x="1127" y="14970"/>
                    <a:pt x="1127" y="15283"/>
                  </a:cubicBezTo>
                  <a:cubicBezTo>
                    <a:pt x="1127" y="15596"/>
                    <a:pt x="877" y="15849"/>
                    <a:pt x="564" y="15849"/>
                  </a:cubicBezTo>
                  <a:cubicBezTo>
                    <a:pt x="250" y="15849"/>
                    <a:pt x="0" y="16099"/>
                    <a:pt x="0" y="16412"/>
                  </a:cubicBezTo>
                  <a:lnTo>
                    <a:pt x="0" y="18710"/>
                  </a:lnTo>
                  <a:cubicBezTo>
                    <a:pt x="0" y="19020"/>
                    <a:pt x="250" y="19273"/>
                    <a:pt x="564" y="19273"/>
                  </a:cubicBezTo>
                  <a:lnTo>
                    <a:pt x="2861" y="19273"/>
                  </a:lnTo>
                  <a:cubicBezTo>
                    <a:pt x="3171" y="19273"/>
                    <a:pt x="3424" y="19020"/>
                    <a:pt x="3424" y="18710"/>
                  </a:cubicBezTo>
                  <a:cubicBezTo>
                    <a:pt x="3424" y="18396"/>
                    <a:pt x="3677" y="18143"/>
                    <a:pt x="3990" y="18143"/>
                  </a:cubicBezTo>
                  <a:cubicBezTo>
                    <a:pt x="4300" y="18143"/>
                    <a:pt x="4553" y="18396"/>
                    <a:pt x="4553" y="18710"/>
                  </a:cubicBezTo>
                  <a:cubicBezTo>
                    <a:pt x="4553" y="19020"/>
                    <a:pt x="4806" y="19273"/>
                    <a:pt x="5120" y="19273"/>
                  </a:cubicBezTo>
                  <a:lnTo>
                    <a:pt x="8507" y="19273"/>
                  </a:lnTo>
                  <a:cubicBezTo>
                    <a:pt x="8817" y="19273"/>
                    <a:pt x="9070" y="19020"/>
                    <a:pt x="9070" y="18710"/>
                  </a:cubicBezTo>
                  <a:cubicBezTo>
                    <a:pt x="9070" y="18396"/>
                    <a:pt x="9323" y="18143"/>
                    <a:pt x="9636" y="18143"/>
                  </a:cubicBezTo>
                  <a:cubicBezTo>
                    <a:pt x="9947" y="18143"/>
                    <a:pt x="10200" y="18396"/>
                    <a:pt x="10200" y="18710"/>
                  </a:cubicBezTo>
                  <a:cubicBezTo>
                    <a:pt x="10200" y="19020"/>
                    <a:pt x="10452" y="19273"/>
                    <a:pt x="10766" y="19273"/>
                  </a:cubicBezTo>
                  <a:lnTo>
                    <a:pt x="14153" y="19273"/>
                  </a:lnTo>
                  <a:cubicBezTo>
                    <a:pt x="14463" y="19273"/>
                    <a:pt x="14716" y="19020"/>
                    <a:pt x="14716" y="18710"/>
                  </a:cubicBezTo>
                  <a:cubicBezTo>
                    <a:pt x="14716" y="18396"/>
                    <a:pt x="14969" y="18143"/>
                    <a:pt x="15283" y="18143"/>
                  </a:cubicBezTo>
                  <a:cubicBezTo>
                    <a:pt x="15593" y="18143"/>
                    <a:pt x="15846" y="18396"/>
                    <a:pt x="15846" y="18710"/>
                  </a:cubicBezTo>
                  <a:cubicBezTo>
                    <a:pt x="15846" y="19020"/>
                    <a:pt x="16099" y="19273"/>
                    <a:pt x="16412" y="19273"/>
                  </a:cubicBezTo>
                  <a:lnTo>
                    <a:pt x="18706" y="19273"/>
                  </a:lnTo>
                  <a:cubicBezTo>
                    <a:pt x="19019" y="19273"/>
                    <a:pt x="19272" y="19020"/>
                    <a:pt x="19272" y="18710"/>
                  </a:cubicBezTo>
                  <a:lnTo>
                    <a:pt x="19272" y="16412"/>
                  </a:lnTo>
                  <a:cubicBezTo>
                    <a:pt x="19272" y="16099"/>
                    <a:pt x="19019" y="15849"/>
                    <a:pt x="18706" y="15849"/>
                  </a:cubicBezTo>
                  <a:cubicBezTo>
                    <a:pt x="18393" y="15849"/>
                    <a:pt x="18143" y="15596"/>
                    <a:pt x="18143" y="15283"/>
                  </a:cubicBezTo>
                  <a:cubicBezTo>
                    <a:pt x="18143" y="14970"/>
                    <a:pt x="18393" y="14720"/>
                    <a:pt x="18706" y="14720"/>
                  </a:cubicBezTo>
                  <a:cubicBezTo>
                    <a:pt x="19019" y="14720"/>
                    <a:pt x="19272" y="14467"/>
                    <a:pt x="19272" y="14154"/>
                  </a:cubicBezTo>
                  <a:lnTo>
                    <a:pt x="19272" y="10766"/>
                  </a:lnTo>
                  <a:cubicBezTo>
                    <a:pt x="19272" y="10453"/>
                    <a:pt x="19019" y="10203"/>
                    <a:pt x="18706" y="10203"/>
                  </a:cubicBezTo>
                  <a:cubicBezTo>
                    <a:pt x="18393" y="10203"/>
                    <a:pt x="18143" y="9950"/>
                    <a:pt x="18143" y="9637"/>
                  </a:cubicBezTo>
                  <a:cubicBezTo>
                    <a:pt x="18143" y="9324"/>
                    <a:pt x="18393" y="9074"/>
                    <a:pt x="18706" y="9074"/>
                  </a:cubicBezTo>
                  <a:cubicBezTo>
                    <a:pt x="19019" y="9074"/>
                    <a:pt x="19272" y="8821"/>
                    <a:pt x="19272" y="8507"/>
                  </a:cubicBezTo>
                  <a:lnTo>
                    <a:pt x="19272" y="5120"/>
                  </a:lnTo>
                  <a:cubicBezTo>
                    <a:pt x="19272" y="4807"/>
                    <a:pt x="19019" y="4557"/>
                    <a:pt x="18706" y="4557"/>
                  </a:cubicBezTo>
                  <a:cubicBezTo>
                    <a:pt x="18393" y="4557"/>
                    <a:pt x="18143" y="4304"/>
                    <a:pt x="18143" y="3991"/>
                  </a:cubicBezTo>
                  <a:cubicBezTo>
                    <a:pt x="18143" y="3677"/>
                    <a:pt x="18393" y="3427"/>
                    <a:pt x="18706" y="3427"/>
                  </a:cubicBezTo>
                  <a:cubicBezTo>
                    <a:pt x="19019" y="3427"/>
                    <a:pt x="19272" y="3175"/>
                    <a:pt x="19272" y="2861"/>
                  </a:cubicBezTo>
                  <a:lnTo>
                    <a:pt x="19272" y="567"/>
                  </a:lnTo>
                  <a:cubicBezTo>
                    <a:pt x="19272" y="254"/>
                    <a:pt x="19019" y="1"/>
                    <a:pt x="18706" y="1"/>
                  </a:cubicBezTo>
                  <a:lnTo>
                    <a:pt x="16412" y="1"/>
                  </a:lnTo>
                  <a:cubicBezTo>
                    <a:pt x="16099" y="1"/>
                    <a:pt x="15846" y="254"/>
                    <a:pt x="15846" y="567"/>
                  </a:cubicBezTo>
                  <a:cubicBezTo>
                    <a:pt x="15846" y="877"/>
                    <a:pt x="15593" y="1130"/>
                    <a:pt x="15283" y="1130"/>
                  </a:cubicBezTo>
                  <a:cubicBezTo>
                    <a:pt x="14969" y="1130"/>
                    <a:pt x="14716" y="877"/>
                    <a:pt x="14716" y="567"/>
                  </a:cubicBezTo>
                  <a:cubicBezTo>
                    <a:pt x="14716" y="254"/>
                    <a:pt x="14463" y="1"/>
                    <a:pt x="14153" y="1"/>
                  </a:cubicBezTo>
                  <a:lnTo>
                    <a:pt x="10766" y="1"/>
                  </a:lnTo>
                  <a:cubicBezTo>
                    <a:pt x="10452" y="1"/>
                    <a:pt x="10200" y="254"/>
                    <a:pt x="10200" y="567"/>
                  </a:cubicBezTo>
                  <a:cubicBezTo>
                    <a:pt x="10200" y="877"/>
                    <a:pt x="9947" y="1130"/>
                    <a:pt x="9636" y="1130"/>
                  </a:cubicBezTo>
                  <a:cubicBezTo>
                    <a:pt x="9323" y="1130"/>
                    <a:pt x="9070" y="877"/>
                    <a:pt x="9070" y="567"/>
                  </a:cubicBezTo>
                  <a:cubicBezTo>
                    <a:pt x="9070" y="254"/>
                    <a:pt x="8817" y="1"/>
                    <a:pt x="8507" y="1"/>
                  </a:cubicBezTo>
                  <a:lnTo>
                    <a:pt x="5120" y="1"/>
                  </a:lnTo>
                  <a:cubicBezTo>
                    <a:pt x="4806" y="1"/>
                    <a:pt x="4553" y="254"/>
                    <a:pt x="4553" y="567"/>
                  </a:cubicBezTo>
                  <a:cubicBezTo>
                    <a:pt x="4553" y="877"/>
                    <a:pt x="4300" y="1130"/>
                    <a:pt x="3990" y="1130"/>
                  </a:cubicBezTo>
                  <a:cubicBezTo>
                    <a:pt x="3677" y="1130"/>
                    <a:pt x="3424" y="877"/>
                    <a:pt x="3424" y="567"/>
                  </a:cubicBezTo>
                  <a:cubicBezTo>
                    <a:pt x="3424" y="254"/>
                    <a:pt x="3171"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30" name="Google Shape;16530;p93"/>
          <p:cNvGrpSpPr/>
          <p:nvPr/>
        </p:nvGrpSpPr>
        <p:grpSpPr>
          <a:xfrm>
            <a:off x="828875" y="2731810"/>
            <a:ext cx="340204" cy="298116"/>
            <a:chOff x="899850" y="871450"/>
            <a:chExt cx="483175" cy="423400"/>
          </a:xfrm>
        </p:grpSpPr>
        <p:sp>
          <p:nvSpPr>
            <p:cNvPr id="16531" name="Google Shape;16531;p93"/>
            <p:cNvSpPr/>
            <p:nvPr/>
          </p:nvSpPr>
          <p:spPr>
            <a:xfrm>
              <a:off x="1325175" y="1040825"/>
              <a:ext cx="56425" cy="28275"/>
            </a:xfrm>
            <a:custGeom>
              <a:rect b="b" l="l" r="r" t="t"/>
              <a:pathLst>
                <a:path extrusionOk="0" h="1131" w="2257">
                  <a:moveTo>
                    <a:pt x="564" y="1"/>
                  </a:moveTo>
                  <a:cubicBezTo>
                    <a:pt x="251" y="1"/>
                    <a:pt x="1" y="251"/>
                    <a:pt x="1" y="564"/>
                  </a:cubicBezTo>
                  <a:cubicBezTo>
                    <a:pt x="1" y="877"/>
                    <a:pt x="251" y="1130"/>
                    <a:pt x="564" y="1130"/>
                  </a:cubicBezTo>
                  <a:lnTo>
                    <a:pt x="1693" y="1130"/>
                  </a:lnTo>
                  <a:cubicBezTo>
                    <a:pt x="2006" y="1130"/>
                    <a:pt x="2256" y="877"/>
                    <a:pt x="2256" y="564"/>
                  </a:cubicBezTo>
                  <a:cubicBezTo>
                    <a:pt x="2256" y="251"/>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32" name="Google Shape;16532;p93"/>
            <p:cNvSpPr/>
            <p:nvPr/>
          </p:nvSpPr>
          <p:spPr>
            <a:xfrm>
              <a:off x="1323750" y="956100"/>
              <a:ext cx="59275" cy="56525"/>
            </a:xfrm>
            <a:custGeom>
              <a:rect b="b" l="l" r="r" t="t"/>
              <a:pathLst>
                <a:path extrusionOk="0" h="2261" w="2371">
                  <a:moveTo>
                    <a:pt x="1750" y="0"/>
                  </a:moveTo>
                  <a:cubicBezTo>
                    <a:pt x="1605" y="0"/>
                    <a:pt x="1461" y="55"/>
                    <a:pt x="1350" y="165"/>
                  </a:cubicBezTo>
                  <a:lnTo>
                    <a:pt x="220" y="1294"/>
                  </a:lnTo>
                  <a:cubicBezTo>
                    <a:pt x="0" y="1517"/>
                    <a:pt x="0" y="1872"/>
                    <a:pt x="220" y="2095"/>
                  </a:cubicBezTo>
                  <a:cubicBezTo>
                    <a:pt x="332" y="2205"/>
                    <a:pt x="476" y="2260"/>
                    <a:pt x="621" y="2260"/>
                  </a:cubicBezTo>
                  <a:cubicBezTo>
                    <a:pt x="765" y="2260"/>
                    <a:pt x="910" y="2205"/>
                    <a:pt x="1021" y="2095"/>
                  </a:cubicBezTo>
                  <a:lnTo>
                    <a:pt x="2151" y="966"/>
                  </a:lnTo>
                  <a:cubicBezTo>
                    <a:pt x="2370" y="743"/>
                    <a:pt x="2370" y="388"/>
                    <a:pt x="2151" y="165"/>
                  </a:cubicBezTo>
                  <a:cubicBezTo>
                    <a:pt x="2039" y="55"/>
                    <a:pt x="1895" y="0"/>
                    <a:pt x="1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33" name="Google Shape;16533;p93"/>
            <p:cNvSpPr/>
            <p:nvPr/>
          </p:nvSpPr>
          <p:spPr>
            <a:xfrm>
              <a:off x="1323750" y="1097250"/>
              <a:ext cx="59275" cy="56525"/>
            </a:xfrm>
            <a:custGeom>
              <a:rect b="b" l="l" r="r" t="t"/>
              <a:pathLst>
                <a:path extrusionOk="0" h="2261" w="2371">
                  <a:moveTo>
                    <a:pt x="621" y="0"/>
                  </a:moveTo>
                  <a:cubicBezTo>
                    <a:pt x="476" y="0"/>
                    <a:pt x="332" y="55"/>
                    <a:pt x="220" y="165"/>
                  </a:cubicBezTo>
                  <a:cubicBezTo>
                    <a:pt x="0" y="388"/>
                    <a:pt x="0" y="743"/>
                    <a:pt x="220" y="966"/>
                  </a:cubicBezTo>
                  <a:lnTo>
                    <a:pt x="1350" y="2095"/>
                  </a:lnTo>
                  <a:cubicBezTo>
                    <a:pt x="1461" y="2205"/>
                    <a:pt x="1605" y="2260"/>
                    <a:pt x="1750" y="2260"/>
                  </a:cubicBezTo>
                  <a:cubicBezTo>
                    <a:pt x="1895" y="2260"/>
                    <a:pt x="2039" y="2205"/>
                    <a:pt x="2151" y="2095"/>
                  </a:cubicBezTo>
                  <a:cubicBezTo>
                    <a:pt x="2370" y="1872"/>
                    <a:pt x="2370" y="1517"/>
                    <a:pt x="2151" y="1294"/>
                  </a:cubicBezTo>
                  <a:lnTo>
                    <a:pt x="1021" y="165"/>
                  </a:lnTo>
                  <a:cubicBezTo>
                    <a:pt x="910" y="55"/>
                    <a:pt x="765" y="0"/>
                    <a:pt x="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34" name="Google Shape;16534;p93"/>
            <p:cNvSpPr/>
            <p:nvPr/>
          </p:nvSpPr>
          <p:spPr>
            <a:xfrm>
              <a:off x="899850" y="871450"/>
              <a:ext cx="396150" cy="423400"/>
            </a:xfrm>
            <a:custGeom>
              <a:rect b="b" l="l" r="r" t="t"/>
              <a:pathLst>
                <a:path extrusionOk="0" h="16936" w="15846">
                  <a:moveTo>
                    <a:pt x="6812" y="4518"/>
                  </a:moveTo>
                  <a:lnTo>
                    <a:pt x="6812" y="10164"/>
                  </a:lnTo>
                  <a:lnTo>
                    <a:pt x="5682" y="10164"/>
                  </a:lnTo>
                  <a:lnTo>
                    <a:pt x="5682" y="4518"/>
                  </a:lnTo>
                  <a:close/>
                  <a:moveTo>
                    <a:pt x="14153" y="1130"/>
                  </a:moveTo>
                  <a:cubicBezTo>
                    <a:pt x="14463" y="1130"/>
                    <a:pt x="14716" y="1380"/>
                    <a:pt x="14716" y="1693"/>
                  </a:cubicBezTo>
                  <a:lnTo>
                    <a:pt x="14716" y="12985"/>
                  </a:lnTo>
                  <a:cubicBezTo>
                    <a:pt x="14716" y="13298"/>
                    <a:pt x="14463" y="13551"/>
                    <a:pt x="14153" y="13551"/>
                  </a:cubicBezTo>
                  <a:lnTo>
                    <a:pt x="13587" y="13551"/>
                  </a:lnTo>
                  <a:lnTo>
                    <a:pt x="13587" y="1130"/>
                  </a:lnTo>
                  <a:close/>
                  <a:moveTo>
                    <a:pt x="13018" y="1"/>
                  </a:moveTo>
                  <a:cubicBezTo>
                    <a:pt x="13012" y="1"/>
                    <a:pt x="13006" y="4"/>
                    <a:pt x="13000" y="4"/>
                  </a:cubicBezTo>
                  <a:cubicBezTo>
                    <a:pt x="12992" y="4"/>
                    <a:pt x="12985" y="4"/>
                    <a:pt x="12978" y="4"/>
                  </a:cubicBezTo>
                  <a:cubicBezTo>
                    <a:pt x="12972" y="4"/>
                    <a:pt x="12967" y="4"/>
                    <a:pt x="12961" y="4"/>
                  </a:cubicBezTo>
                  <a:cubicBezTo>
                    <a:pt x="12797" y="4"/>
                    <a:pt x="12768" y="58"/>
                    <a:pt x="7221" y="3385"/>
                  </a:cubicBezTo>
                  <a:lnTo>
                    <a:pt x="3990" y="3385"/>
                  </a:lnTo>
                  <a:cubicBezTo>
                    <a:pt x="1810" y="3388"/>
                    <a:pt x="0" y="5159"/>
                    <a:pt x="0" y="7339"/>
                  </a:cubicBezTo>
                  <a:cubicBezTo>
                    <a:pt x="0" y="9323"/>
                    <a:pt x="1515" y="10959"/>
                    <a:pt x="3424" y="11236"/>
                  </a:cubicBezTo>
                  <a:lnTo>
                    <a:pt x="3424" y="15244"/>
                  </a:lnTo>
                  <a:cubicBezTo>
                    <a:pt x="3424" y="16180"/>
                    <a:pt x="4183" y="16936"/>
                    <a:pt x="5119" y="16936"/>
                  </a:cubicBezTo>
                  <a:cubicBezTo>
                    <a:pt x="6053" y="16936"/>
                    <a:pt x="6812" y="16180"/>
                    <a:pt x="6812" y="15244"/>
                  </a:cubicBezTo>
                  <a:lnTo>
                    <a:pt x="6812" y="11293"/>
                  </a:lnTo>
                  <a:lnTo>
                    <a:pt x="7221" y="11293"/>
                  </a:lnTo>
                  <a:cubicBezTo>
                    <a:pt x="12690" y="14573"/>
                    <a:pt x="12811" y="14681"/>
                    <a:pt x="12984" y="14681"/>
                  </a:cubicBezTo>
                  <a:cubicBezTo>
                    <a:pt x="12997" y="14681"/>
                    <a:pt x="13009" y="14681"/>
                    <a:pt x="13024" y="14681"/>
                  </a:cubicBezTo>
                  <a:lnTo>
                    <a:pt x="14153" y="14681"/>
                  </a:lnTo>
                  <a:cubicBezTo>
                    <a:pt x="15087" y="14678"/>
                    <a:pt x="15845" y="13922"/>
                    <a:pt x="15845" y="12985"/>
                  </a:cubicBezTo>
                  <a:lnTo>
                    <a:pt x="15845" y="1693"/>
                  </a:lnTo>
                  <a:cubicBezTo>
                    <a:pt x="15845" y="756"/>
                    <a:pt x="15087" y="1"/>
                    <a:pt x="141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535" name="Google Shape;16535;p93"/>
          <p:cNvSpPr/>
          <p:nvPr/>
        </p:nvSpPr>
        <p:spPr>
          <a:xfrm>
            <a:off x="1265674" y="2711214"/>
            <a:ext cx="302200" cy="339253"/>
          </a:xfrm>
          <a:custGeom>
            <a:rect b="b" l="l" r="r" t="t"/>
            <a:pathLst>
              <a:path extrusionOk="0" h="19273" w="17168">
                <a:moveTo>
                  <a:pt x="15361" y="1130"/>
                </a:moveTo>
                <a:cubicBezTo>
                  <a:pt x="15671" y="1130"/>
                  <a:pt x="15924" y="1382"/>
                  <a:pt x="15924" y="1696"/>
                </a:cubicBezTo>
                <a:cubicBezTo>
                  <a:pt x="15924" y="2006"/>
                  <a:pt x="15671" y="2259"/>
                  <a:pt x="15361" y="2259"/>
                </a:cubicBezTo>
                <a:lnTo>
                  <a:pt x="1810" y="2259"/>
                </a:lnTo>
                <a:cubicBezTo>
                  <a:pt x="1497" y="2259"/>
                  <a:pt x="1244" y="2006"/>
                  <a:pt x="1244" y="1696"/>
                </a:cubicBezTo>
                <a:cubicBezTo>
                  <a:pt x="1244" y="1382"/>
                  <a:pt x="1497" y="1130"/>
                  <a:pt x="1810" y="1130"/>
                </a:cubicBezTo>
                <a:close/>
                <a:moveTo>
                  <a:pt x="15361" y="11332"/>
                </a:moveTo>
                <a:cubicBezTo>
                  <a:pt x="15671" y="11332"/>
                  <a:pt x="15924" y="11582"/>
                  <a:pt x="15924" y="11895"/>
                </a:cubicBezTo>
                <a:cubicBezTo>
                  <a:pt x="15924" y="12208"/>
                  <a:pt x="15671" y="12461"/>
                  <a:pt x="15361" y="12461"/>
                </a:cubicBezTo>
                <a:lnTo>
                  <a:pt x="1810" y="12461"/>
                </a:lnTo>
                <a:cubicBezTo>
                  <a:pt x="1497" y="12461"/>
                  <a:pt x="1244" y="12208"/>
                  <a:pt x="1244" y="11895"/>
                </a:cubicBezTo>
                <a:cubicBezTo>
                  <a:pt x="1244" y="11582"/>
                  <a:pt x="1497" y="11332"/>
                  <a:pt x="1810" y="11332"/>
                </a:cubicBezTo>
                <a:close/>
                <a:moveTo>
                  <a:pt x="1804" y="0"/>
                </a:moveTo>
                <a:cubicBezTo>
                  <a:pt x="982" y="0"/>
                  <a:pt x="277" y="593"/>
                  <a:pt x="139" y="1404"/>
                </a:cubicBezTo>
                <a:cubicBezTo>
                  <a:pt x="1" y="2217"/>
                  <a:pt x="467" y="3012"/>
                  <a:pt x="1244" y="3286"/>
                </a:cubicBezTo>
                <a:lnTo>
                  <a:pt x="1244" y="10305"/>
                </a:lnTo>
                <a:cubicBezTo>
                  <a:pt x="570" y="10543"/>
                  <a:pt x="118" y="11178"/>
                  <a:pt x="115" y="11895"/>
                </a:cubicBezTo>
                <a:cubicBezTo>
                  <a:pt x="115" y="12831"/>
                  <a:pt x="874" y="13587"/>
                  <a:pt x="1810" y="13590"/>
                </a:cubicBezTo>
                <a:lnTo>
                  <a:pt x="6752" y="13590"/>
                </a:lnTo>
                <a:lnTo>
                  <a:pt x="2518" y="18333"/>
                </a:lnTo>
                <a:cubicBezTo>
                  <a:pt x="2316" y="18565"/>
                  <a:pt x="2337" y="18914"/>
                  <a:pt x="2566" y="19122"/>
                </a:cubicBezTo>
                <a:cubicBezTo>
                  <a:pt x="2674" y="19218"/>
                  <a:pt x="2809" y="19266"/>
                  <a:pt x="2943" y="19266"/>
                </a:cubicBezTo>
                <a:cubicBezTo>
                  <a:pt x="3095" y="19266"/>
                  <a:pt x="3247" y="19205"/>
                  <a:pt x="3358" y="19086"/>
                </a:cubicBezTo>
                <a:lnTo>
                  <a:pt x="8020" y="13867"/>
                </a:lnTo>
                <a:lnTo>
                  <a:pt x="8020" y="18709"/>
                </a:lnTo>
                <a:cubicBezTo>
                  <a:pt x="8020" y="19019"/>
                  <a:pt x="8273" y="19272"/>
                  <a:pt x="8586" y="19272"/>
                </a:cubicBezTo>
                <a:cubicBezTo>
                  <a:pt x="8896" y="19272"/>
                  <a:pt x="9149" y="19019"/>
                  <a:pt x="9149" y="18709"/>
                </a:cubicBezTo>
                <a:lnTo>
                  <a:pt x="9149" y="13867"/>
                </a:lnTo>
                <a:lnTo>
                  <a:pt x="13810" y="19086"/>
                </a:lnTo>
                <a:cubicBezTo>
                  <a:pt x="13922" y="19203"/>
                  <a:pt x="14072" y="19263"/>
                  <a:pt x="14224" y="19263"/>
                </a:cubicBezTo>
                <a:cubicBezTo>
                  <a:pt x="14359" y="19263"/>
                  <a:pt x="14494" y="19215"/>
                  <a:pt x="14602" y="19119"/>
                </a:cubicBezTo>
                <a:cubicBezTo>
                  <a:pt x="14831" y="18914"/>
                  <a:pt x="14852" y="18562"/>
                  <a:pt x="14650" y="18330"/>
                </a:cubicBezTo>
                <a:lnTo>
                  <a:pt x="10417" y="13590"/>
                </a:lnTo>
                <a:lnTo>
                  <a:pt x="15361" y="13590"/>
                </a:lnTo>
                <a:cubicBezTo>
                  <a:pt x="16183" y="13590"/>
                  <a:pt x="16891" y="12997"/>
                  <a:pt x="17029" y="12184"/>
                </a:cubicBezTo>
                <a:cubicBezTo>
                  <a:pt x="17168" y="11374"/>
                  <a:pt x="16701" y="10579"/>
                  <a:pt x="15924" y="10305"/>
                </a:cubicBezTo>
                <a:lnTo>
                  <a:pt x="15924" y="3286"/>
                </a:lnTo>
                <a:cubicBezTo>
                  <a:pt x="16701" y="3012"/>
                  <a:pt x="17168" y="2217"/>
                  <a:pt x="17029" y="1404"/>
                </a:cubicBezTo>
                <a:cubicBezTo>
                  <a:pt x="16891" y="593"/>
                  <a:pt x="16187" y="0"/>
                  <a:pt x="15367" y="0"/>
                </a:cubicBezTo>
                <a:cubicBezTo>
                  <a:pt x="15365" y="0"/>
                  <a:pt x="15363" y="0"/>
                  <a:pt x="15361" y="0"/>
                </a:cubicBezTo>
                <a:lnTo>
                  <a:pt x="1810" y="0"/>
                </a:lnTo>
                <a:cubicBezTo>
                  <a:pt x="1808" y="0"/>
                  <a:pt x="1806" y="0"/>
                  <a:pt x="1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6536" name="Google Shape;16536;p93"/>
          <p:cNvGrpSpPr/>
          <p:nvPr/>
        </p:nvGrpSpPr>
        <p:grpSpPr>
          <a:xfrm>
            <a:off x="1660875" y="2711232"/>
            <a:ext cx="340573" cy="339271"/>
            <a:chOff x="2085450" y="842250"/>
            <a:chExt cx="483700" cy="481850"/>
          </a:xfrm>
        </p:grpSpPr>
        <p:sp>
          <p:nvSpPr>
            <p:cNvPr id="16537" name="Google Shape;16537;p93"/>
            <p:cNvSpPr/>
            <p:nvPr/>
          </p:nvSpPr>
          <p:spPr>
            <a:xfrm>
              <a:off x="2085525" y="926925"/>
              <a:ext cx="483625" cy="397175"/>
            </a:xfrm>
            <a:custGeom>
              <a:rect b="b" l="l" r="r" t="t"/>
              <a:pathLst>
                <a:path extrusionOk="0" h="15887" w="19345">
                  <a:moveTo>
                    <a:pt x="1693" y="1"/>
                  </a:moveTo>
                  <a:cubicBezTo>
                    <a:pt x="756" y="1"/>
                    <a:pt x="0" y="760"/>
                    <a:pt x="0" y="1696"/>
                  </a:cubicBezTo>
                  <a:cubicBezTo>
                    <a:pt x="0" y="2630"/>
                    <a:pt x="756" y="3389"/>
                    <a:pt x="1693" y="3389"/>
                  </a:cubicBezTo>
                  <a:lnTo>
                    <a:pt x="3990" y="3389"/>
                  </a:lnTo>
                  <a:cubicBezTo>
                    <a:pt x="4924" y="3389"/>
                    <a:pt x="5683" y="4147"/>
                    <a:pt x="5683" y="5084"/>
                  </a:cubicBezTo>
                  <a:lnTo>
                    <a:pt x="5683" y="8547"/>
                  </a:lnTo>
                  <a:cubicBezTo>
                    <a:pt x="5683" y="11347"/>
                    <a:pt x="7962" y="13627"/>
                    <a:pt x="10766" y="13627"/>
                  </a:cubicBezTo>
                  <a:lnTo>
                    <a:pt x="13626" y="13627"/>
                  </a:lnTo>
                  <a:lnTo>
                    <a:pt x="13626" y="15322"/>
                  </a:lnTo>
                  <a:cubicBezTo>
                    <a:pt x="13626" y="15656"/>
                    <a:pt x="13901" y="15887"/>
                    <a:pt x="14194" y="15887"/>
                  </a:cubicBezTo>
                  <a:cubicBezTo>
                    <a:pt x="14308" y="15887"/>
                    <a:pt x="14425" y="15852"/>
                    <a:pt x="14530" y="15774"/>
                  </a:cubicBezTo>
                  <a:lnTo>
                    <a:pt x="19046" y="12386"/>
                  </a:lnTo>
                  <a:cubicBezTo>
                    <a:pt x="19345" y="12160"/>
                    <a:pt x="19345" y="11706"/>
                    <a:pt x="19046" y="11483"/>
                  </a:cubicBezTo>
                  <a:lnTo>
                    <a:pt x="14530" y="8095"/>
                  </a:lnTo>
                  <a:cubicBezTo>
                    <a:pt x="14424" y="8016"/>
                    <a:pt x="14307" y="7981"/>
                    <a:pt x="14192" y="7981"/>
                  </a:cubicBezTo>
                  <a:cubicBezTo>
                    <a:pt x="13899" y="7981"/>
                    <a:pt x="13626" y="8212"/>
                    <a:pt x="13626" y="8547"/>
                  </a:cubicBezTo>
                  <a:lnTo>
                    <a:pt x="13626" y="10239"/>
                  </a:lnTo>
                  <a:lnTo>
                    <a:pt x="10766" y="10239"/>
                  </a:lnTo>
                  <a:cubicBezTo>
                    <a:pt x="9829" y="10239"/>
                    <a:pt x="9070" y="9480"/>
                    <a:pt x="9070" y="8547"/>
                  </a:cubicBezTo>
                  <a:lnTo>
                    <a:pt x="9070" y="5084"/>
                  </a:lnTo>
                  <a:cubicBezTo>
                    <a:pt x="9070" y="2280"/>
                    <a:pt x="6791" y="1"/>
                    <a:pt x="39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38" name="Google Shape;16538;p93"/>
            <p:cNvSpPr/>
            <p:nvPr/>
          </p:nvSpPr>
          <p:spPr>
            <a:xfrm>
              <a:off x="2085450" y="1151875"/>
              <a:ext cx="143650" cy="87575"/>
            </a:xfrm>
            <a:custGeom>
              <a:rect b="b" l="l" r="r" t="t"/>
              <a:pathLst>
                <a:path extrusionOk="0" h="3503" w="5746">
                  <a:moveTo>
                    <a:pt x="4577" y="1"/>
                  </a:moveTo>
                  <a:cubicBezTo>
                    <a:pt x="4391" y="73"/>
                    <a:pt x="4192" y="112"/>
                    <a:pt x="3990" y="115"/>
                  </a:cubicBezTo>
                  <a:lnTo>
                    <a:pt x="1693" y="115"/>
                  </a:lnTo>
                  <a:cubicBezTo>
                    <a:pt x="759" y="115"/>
                    <a:pt x="0" y="871"/>
                    <a:pt x="0" y="1807"/>
                  </a:cubicBezTo>
                  <a:cubicBezTo>
                    <a:pt x="0" y="2744"/>
                    <a:pt x="759" y="3503"/>
                    <a:pt x="1693" y="3503"/>
                  </a:cubicBezTo>
                  <a:lnTo>
                    <a:pt x="1696" y="3500"/>
                  </a:lnTo>
                  <a:lnTo>
                    <a:pt x="3993" y="3500"/>
                  </a:lnTo>
                  <a:cubicBezTo>
                    <a:pt x="4589" y="3500"/>
                    <a:pt x="5183" y="3391"/>
                    <a:pt x="5746" y="3186"/>
                  </a:cubicBezTo>
                  <a:cubicBezTo>
                    <a:pt x="5065" y="2253"/>
                    <a:pt x="4662" y="1151"/>
                    <a:pt x="4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39" name="Google Shape;16539;p93"/>
            <p:cNvSpPr/>
            <p:nvPr/>
          </p:nvSpPr>
          <p:spPr>
            <a:xfrm>
              <a:off x="2274775" y="842250"/>
              <a:ext cx="294375" cy="197650"/>
            </a:xfrm>
            <a:custGeom>
              <a:rect b="b" l="l" r="r" t="t"/>
              <a:pathLst>
                <a:path extrusionOk="0" h="7906" w="11775">
                  <a:moveTo>
                    <a:pt x="6622" y="0"/>
                  </a:moveTo>
                  <a:cubicBezTo>
                    <a:pt x="6329" y="0"/>
                    <a:pt x="6056" y="231"/>
                    <a:pt x="6056" y="566"/>
                  </a:cubicBezTo>
                  <a:lnTo>
                    <a:pt x="6056" y="2259"/>
                  </a:lnTo>
                  <a:lnTo>
                    <a:pt x="3196" y="2259"/>
                  </a:lnTo>
                  <a:cubicBezTo>
                    <a:pt x="2030" y="2265"/>
                    <a:pt x="904" y="2668"/>
                    <a:pt x="1" y="3406"/>
                  </a:cubicBezTo>
                  <a:cubicBezTo>
                    <a:pt x="940" y="4068"/>
                    <a:pt x="1675" y="4978"/>
                    <a:pt x="2130" y="6032"/>
                  </a:cubicBezTo>
                  <a:cubicBezTo>
                    <a:pt x="2431" y="5785"/>
                    <a:pt x="2804" y="5649"/>
                    <a:pt x="3196" y="5646"/>
                  </a:cubicBezTo>
                  <a:lnTo>
                    <a:pt x="6056" y="5646"/>
                  </a:lnTo>
                  <a:lnTo>
                    <a:pt x="6056" y="7342"/>
                  </a:lnTo>
                  <a:cubicBezTo>
                    <a:pt x="6056" y="7679"/>
                    <a:pt x="6334" y="7906"/>
                    <a:pt x="6625" y="7906"/>
                  </a:cubicBezTo>
                  <a:cubicBezTo>
                    <a:pt x="6740" y="7906"/>
                    <a:pt x="6857" y="7871"/>
                    <a:pt x="6960" y="7793"/>
                  </a:cubicBezTo>
                  <a:lnTo>
                    <a:pt x="11476" y="4406"/>
                  </a:lnTo>
                  <a:cubicBezTo>
                    <a:pt x="11775" y="4180"/>
                    <a:pt x="11775" y="3725"/>
                    <a:pt x="11476" y="3502"/>
                  </a:cubicBezTo>
                  <a:lnTo>
                    <a:pt x="6960" y="115"/>
                  </a:lnTo>
                  <a:cubicBezTo>
                    <a:pt x="6854" y="36"/>
                    <a:pt x="6737" y="0"/>
                    <a:pt x="66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40" name="Google Shape;16540;p93"/>
          <p:cNvGrpSpPr/>
          <p:nvPr/>
        </p:nvGrpSpPr>
        <p:grpSpPr>
          <a:xfrm>
            <a:off x="2089443" y="2711241"/>
            <a:ext cx="339306" cy="339253"/>
            <a:chOff x="2685825" y="840375"/>
            <a:chExt cx="481900" cy="481825"/>
          </a:xfrm>
        </p:grpSpPr>
        <p:sp>
          <p:nvSpPr>
            <p:cNvPr id="16541" name="Google Shape;16541;p93"/>
            <p:cNvSpPr/>
            <p:nvPr/>
          </p:nvSpPr>
          <p:spPr>
            <a:xfrm>
              <a:off x="2685825" y="840375"/>
              <a:ext cx="481900" cy="481825"/>
            </a:xfrm>
            <a:custGeom>
              <a:rect b="b" l="l" r="r" t="t"/>
              <a:pathLst>
                <a:path extrusionOk="0" h="19273" w="19276">
                  <a:moveTo>
                    <a:pt x="9600" y="4592"/>
                  </a:moveTo>
                  <a:cubicBezTo>
                    <a:pt x="12403" y="4592"/>
                    <a:pt x="14683" y="6872"/>
                    <a:pt x="14683" y="9675"/>
                  </a:cubicBezTo>
                  <a:cubicBezTo>
                    <a:pt x="14683" y="12476"/>
                    <a:pt x="12403" y="14755"/>
                    <a:pt x="9600" y="14755"/>
                  </a:cubicBezTo>
                  <a:cubicBezTo>
                    <a:pt x="6799" y="14755"/>
                    <a:pt x="4520" y="12476"/>
                    <a:pt x="4520" y="9675"/>
                  </a:cubicBezTo>
                  <a:cubicBezTo>
                    <a:pt x="4520" y="6872"/>
                    <a:pt x="6799" y="4592"/>
                    <a:pt x="9600" y="4592"/>
                  </a:cubicBezTo>
                  <a:close/>
                  <a:moveTo>
                    <a:pt x="8471" y="0"/>
                  </a:moveTo>
                  <a:cubicBezTo>
                    <a:pt x="8212" y="0"/>
                    <a:pt x="7986" y="175"/>
                    <a:pt x="7923" y="428"/>
                  </a:cubicBezTo>
                  <a:lnTo>
                    <a:pt x="7691" y="1427"/>
                  </a:lnTo>
                  <a:cubicBezTo>
                    <a:pt x="6778" y="1635"/>
                    <a:pt x="5908" y="1993"/>
                    <a:pt x="5116" y="2490"/>
                  </a:cubicBezTo>
                  <a:lnTo>
                    <a:pt x="4300" y="2002"/>
                  </a:lnTo>
                  <a:cubicBezTo>
                    <a:pt x="4210" y="1949"/>
                    <a:pt x="4110" y="1922"/>
                    <a:pt x="4010" y="1922"/>
                  </a:cubicBezTo>
                  <a:cubicBezTo>
                    <a:pt x="3864" y="1922"/>
                    <a:pt x="3719" y="1978"/>
                    <a:pt x="3611" y="2087"/>
                  </a:cubicBezTo>
                  <a:lnTo>
                    <a:pt x="2015" y="3683"/>
                  </a:lnTo>
                  <a:cubicBezTo>
                    <a:pt x="1831" y="3866"/>
                    <a:pt x="1798" y="4153"/>
                    <a:pt x="1930" y="4372"/>
                  </a:cubicBezTo>
                  <a:lnTo>
                    <a:pt x="2418" y="5188"/>
                  </a:lnTo>
                  <a:cubicBezTo>
                    <a:pt x="1921" y="5980"/>
                    <a:pt x="1563" y="6851"/>
                    <a:pt x="1355" y="7766"/>
                  </a:cubicBezTo>
                  <a:lnTo>
                    <a:pt x="431" y="7995"/>
                  </a:lnTo>
                  <a:cubicBezTo>
                    <a:pt x="178" y="8058"/>
                    <a:pt x="0" y="8284"/>
                    <a:pt x="3" y="8546"/>
                  </a:cubicBezTo>
                  <a:lnTo>
                    <a:pt x="3" y="10804"/>
                  </a:lnTo>
                  <a:cubicBezTo>
                    <a:pt x="0" y="11060"/>
                    <a:pt x="178" y="11286"/>
                    <a:pt x="428" y="11349"/>
                  </a:cubicBezTo>
                  <a:lnTo>
                    <a:pt x="1352" y="11581"/>
                  </a:lnTo>
                  <a:cubicBezTo>
                    <a:pt x="1560" y="12494"/>
                    <a:pt x="1921" y="13364"/>
                    <a:pt x="2418" y="14159"/>
                  </a:cubicBezTo>
                  <a:lnTo>
                    <a:pt x="1927" y="14972"/>
                  </a:lnTo>
                  <a:cubicBezTo>
                    <a:pt x="1795" y="15195"/>
                    <a:pt x="1831" y="15478"/>
                    <a:pt x="2012" y="15662"/>
                  </a:cubicBezTo>
                  <a:lnTo>
                    <a:pt x="3611" y="17261"/>
                  </a:lnTo>
                  <a:cubicBezTo>
                    <a:pt x="3720" y="17368"/>
                    <a:pt x="3864" y="17424"/>
                    <a:pt x="4011" y="17424"/>
                  </a:cubicBezTo>
                  <a:cubicBezTo>
                    <a:pt x="4110" y="17424"/>
                    <a:pt x="4210" y="17398"/>
                    <a:pt x="4300" y="17345"/>
                  </a:cubicBezTo>
                  <a:lnTo>
                    <a:pt x="5113" y="16854"/>
                  </a:lnTo>
                  <a:cubicBezTo>
                    <a:pt x="5908" y="17351"/>
                    <a:pt x="6778" y="17712"/>
                    <a:pt x="7691" y="17920"/>
                  </a:cubicBezTo>
                  <a:lnTo>
                    <a:pt x="7923" y="18844"/>
                  </a:lnTo>
                  <a:cubicBezTo>
                    <a:pt x="7983" y="19094"/>
                    <a:pt x="8212" y="19272"/>
                    <a:pt x="8471" y="19272"/>
                  </a:cubicBezTo>
                  <a:lnTo>
                    <a:pt x="10729" y="19272"/>
                  </a:lnTo>
                  <a:cubicBezTo>
                    <a:pt x="10988" y="19272"/>
                    <a:pt x="11214" y="19097"/>
                    <a:pt x="11277" y="18844"/>
                  </a:cubicBezTo>
                  <a:lnTo>
                    <a:pt x="11509" y="17920"/>
                  </a:lnTo>
                  <a:cubicBezTo>
                    <a:pt x="12421" y="17712"/>
                    <a:pt x="13292" y="17354"/>
                    <a:pt x="14084" y="16857"/>
                  </a:cubicBezTo>
                  <a:lnTo>
                    <a:pt x="14900" y="17345"/>
                  </a:lnTo>
                  <a:cubicBezTo>
                    <a:pt x="14989" y="17399"/>
                    <a:pt x="15090" y="17425"/>
                    <a:pt x="15190" y="17425"/>
                  </a:cubicBezTo>
                  <a:cubicBezTo>
                    <a:pt x="15336" y="17425"/>
                    <a:pt x="15480" y="17369"/>
                    <a:pt x="15589" y="17261"/>
                  </a:cubicBezTo>
                  <a:lnTo>
                    <a:pt x="17185" y="15665"/>
                  </a:lnTo>
                  <a:cubicBezTo>
                    <a:pt x="17369" y="15481"/>
                    <a:pt x="17402" y="15195"/>
                    <a:pt x="17270" y="14975"/>
                  </a:cubicBezTo>
                  <a:lnTo>
                    <a:pt x="16782" y="14159"/>
                  </a:lnTo>
                  <a:cubicBezTo>
                    <a:pt x="17279" y="13367"/>
                    <a:pt x="17637" y="12497"/>
                    <a:pt x="17845" y="11584"/>
                  </a:cubicBezTo>
                  <a:lnTo>
                    <a:pt x="18844" y="11352"/>
                  </a:lnTo>
                  <a:cubicBezTo>
                    <a:pt x="19097" y="11289"/>
                    <a:pt x="19275" y="11063"/>
                    <a:pt x="19275" y="10804"/>
                  </a:cubicBezTo>
                  <a:lnTo>
                    <a:pt x="19275" y="8546"/>
                  </a:lnTo>
                  <a:cubicBezTo>
                    <a:pt x="19275" y="8287"/>
                    <a:pt x="19097" y="8061"/>
                    <a:pt x="18847" y="7998"/>
                  </a:cubicBezTo>
                  <a:lnTo>
                    <a:pt x="17848" y="7766"/>
                  </a:lnTo>
                  <a:cubicBezTo>
                    <a:pt x="17640" y="6854"/>
                    <a:pt x="17279" y="5983"/>
                    <a:pt x="16782" y="5188"/>
                  </a:cubicBezTo>
                  <a:lnTo>
                    <a:pt x="17273" y="4375"/>
                  </a:lnTo>
                  <a:cubicBezTo>
                    <a:pt x="17405" y="4153"/>
                    <a:pt x="17369" y="3869"/>
                    <a:pt x="17188" y="3686"/>
                  </a:cubicBezTo>
                  <a:lnTo>
                    <a:pt x="15589" y="2090"/>
                  </a:lnTo>
                  <a:cubicBezTo>
                    <a:pt x="15480" y="1980"/>
                    <a:pt x="15335" y="1923"/>
                    <a:pt x="15188" y="1923"/>
                  </a:cubicBezTo>
                  <a:cubicBezTo>
                    <a:pt x="15089" y="1923"/>
                    <a:pt x="14989" y="1949"/>
                    <a:pt x="14900" y="2002"/>
                  </a:cubicBezTo>
                  <a:lnTo>
                    <a:pt x="14087" y="2493"/>
                  </a:lnTo>
                  <a:cubicBezTo>
                    <a:pt x="13292" y="1996"/>
                    <a:pt x="12421" y="1635"/>
                    <a:pt x="11509" y="1427"/>
                  </a:cubicBezTo>
                  <a:lnTo>
                    <a:pt x="11277" y="428"/>
                  </a:lnTo>
                  <a:cubicBezTo>
                    <a:pt x="11217" y="178"/>
                    <a:pt x="10988" y="0"/>
                    <a:pt x="107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42" name="Google Shape;16542;p93"/>
            <p:cNvSpPr/>
            <p:nvPr/>
          </p:nvSpPr>
          <p:spPr>
            <a:xfrm>
              <a:off x="2819200" y="983400"/>
              <a:ext cx="205475" cy="197625"/>
            </a:xfrm>
            <a:custGeom>
              <a:rect b="b" l="l" r="r" t="t"/>
              <a:pathLst>
                <a:path extrusionOk="0" h="7905" w="8219">
                  <a:moveTo>
                    <a:pt x="4265" y="1129"/>
                  </a:moveTo>
                  <a:cubicBezTo>
                    <a:pt x="4629" y="1129"/>
                    <a:pt x="4996" y="1199"/>
                    <a:pt x="5346" y="1343"/>
                  </a:cubicBezTo>
                  <a:cubicBezTo>
                    <a:pt x="6400" y="1780"/>
                    <a:pt x="7089" y="2810"/>
                    <a:pt x="7089" y="3954"/>
                  </a:cubicBezTo>
                  <a:cubicBezTo>
                    <a:pt x="7086" y="5511"/>
                    <a:pt x="5825" y="6773"/>
                    <a:pt x="4265" y="6776"/>
                  </a:cubicBezTo>
                  <a:cubicBezTo>
                    <a:pt x="3124" y="6776"/>
                    <a:pt x="2094" y="6089"/>
                    <a:pt x="1657" y="5032"/>
                  </a:cubicBezTo>
                  <a:cubicBezTo>
                    <a:pt x="1221" y="3978"/>
                    <a:pt x="1461" y="2765"/>
                    <a:pt x="2268" y="1958"/>
                  </a:cubicBezTo>
                  <a:cubicBezTo>
                    <a:pt x="2808" y="1416"/>
                    <a:pt x="3530" y="1129"/>
                    <a:pt x="4265" y="1129"/>
                  </a:cubicBezTo>
                  <a:close/>
                  <a:moveTo>
                    <a:pt x="4265" y="0"/>
                  </a:moveTo>
                  <a:cubicBezTo>
                    <a:pt x="2666" y="0"/>
                    <a:pt x="1227" y="964"/>
                    <a:pt x="612" y="2440"/>
                  </a:cubicBezTo>
                  <a:cubicBezTo>
                    <a:pt x="1" y="3918"/>
                    <a:pt x="341" y="5616"/>
                    <a:pt x="1470" y="6749"/>
                  </a:cubicBezTo>
                  <a:cubicBezTo>
                    <a:pt x="2226" y="7504"/>
                    <a:pt x="3237" y="7905"/>
                    <a:pt x="4265" y="7905"/>
                  </a:cubicBezTo>
                  <a:cubicBezTo>
                    <a:pt x="4774" y="7905"/>
                    <a:pt x="5288" y="7806"/>
                    <a:pt x="5777" y="7604"/>
                  </a:cubicBezTo>
                  <a:cubicBezTo>
                    <a:pt x="7255" y="6993"/>
                    <a:pt x="8219" y="5550"/>
                    <a:pt x="8219" y="3954"/>
                  </a:cubicBezTo>
                  <a:cubicBezTo>
                    <a:pt x="8216" y="1771"/>
                    <a:pt x="6448" y="3"/>
                    <a:pt x="42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43" name="Google Shape;16543;p93"/>
          <p:cNvGrpSpPr/>
          <p:nvPr/>
        </p:nvGrpSpPr>
        <p:grpSpPr>
          <a:xfrm>
            <a:off x="2501104" y="2710924"/>
            <a:ext cx="350431" cy="339887"/>
            <a:chOff x="3270675" y="841800"/>
            <a:chExt cx="497700" cy="482725"/>
          </a:xfrm>
        </p:grpSpPr>
        <p:sp>
          <p:nvSpPr>
            <p:cNvPr id="16544" name="Google Shape;16544;p93"/>
            <p:cNvSpPr/>
            <p:nvPr/>
          </p:nvSpPr>
          <p:spPr>
            <a:xfrm>
              <a:off x="3270675" y="902000"/>
              <a:ext cx="447125" cy="422525"/>
            </a:xfrm>
            <a:custGeom>
              <a:rect b="b" l="l" r="r" t="t"/>
              <a:pathLst>
                <a:path extrusionOk="0" h="16901" w="17885">
                  <a:moveTo>
                    <a:pt x="3454" y="0"/>
                  </a:moveTo>
                  <a:cubicBezTo>
                    <a:pt x="3343" y="0"/>
                    <a:pt x="3231" y="40"/>
                    <a:pt x="3141" y="122"/>
                  </a:cubicBezTo>
                  <a:cubicBezTo>
                    <a:pt x="1160" y="1940"/>
                    <a:pt x="0" y="4548"/>
                    <a:pt x="0" y="7246"/>
                  </a:cubicBezTo>
                  <a:cubicBezTo>
                    <a:pt x="0" y="12579"/>
                    <a:pt x="4325" y="16900"/>
                    <a:pt x="9657" y="16900"/>
                  </a:cubicBezTo>
                  <a:cubicBezTo>
                    <a:pt x="10907" y="16900"/>
                    <a:pt x="12175" y="16662"/>
                    <a:pt x="13331" y="16178"/>
                  </a:cubicBezTo>
                  <a:cubicBezTo>
                    <a:pt x="15126" y="15434"/>
                    <a:pt x="16659" y="14169"/>
                    <a:pt x="17728" y="12546"/>
                  </a:cubicBezTo>
                  <a:cubicBezTo>
                    <a:pt x="17884" y="12305"/>
                    <a:pt x="17788" y="11983"/>
                    <a:pt x="17526" y="11866"/>
                  </a:cubicBezTo>
                  <a:lnTo>
                    <a:pt x="9158" y="8171"/>
                  </a:lnTo>
                  <a:cubicBezTo>
                    <a:pt x="9016" y="8108"/>
                    <a:pt x="8896" y="8005"/>
                    <a:pt x="8811" y="7876"/>
                  </a:cubicBezTo>
                  <a:lnTo>
                    <a:pt x="8405" y="7246"/>
                  </a:lnTo>
                  <a:lnTo>
                    <a:pt x="3846" y="212"/>
                  </a:lnTo>
                  <a:cubicBezTo>
                    <a:pt x="3756" y="73"/>
                    <a:pt x="3606" y="0"/>
                    <a:pt x="34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45" name="Google Shape;16545;p93"/>
            <p:cNvSpPr/>
            <p:nvPr/>
          </p:nvSpPr>
          <p:spPr>
            <a:xfrm>
              <a:off x="3385250" y="841800"/>
              <a:ext cx="279700" cy="220925"/>
            </a:xfrm>
            <a:custGeom>
              <a:rect b="b" l="l" r="r" t="t"/>
              <a:pathLst>
                <a:path extrusionOk="0" h="8837" w="11188">
                  <a:moveTo>
                    <a:pt x="5070" y="0"/>
                  </a:moveTo>
                  <a:cubicBezTo>
                    <a:pt x="3434" y="0"/>
                    <a:pt x="1792" y="415"/>
                    <a:pt x="308" y="1256"/>
                  </a:cubicBezTo>
                  <a:cubicBezTo>
                    <a:pt x="76" y="1388"/>
                    <a:pt x="1" y="1690"/>
                    <a:pt x="148" y="1912"/>
                  </a:cubicBezTo>
                  <a:lnTo>
                    <a:pt x="4532" y="8676"/>
                  </a:lnTo>
                  <a:cubicBezTo>
                    <a:pt x="4601" y="8781"/>
                    <a:pt x="4714" y="8837"/>
                    <a:pt x="4828" y="8837"/>
                  </a:cubicBezTo>
                  <a:cubicBezTo>
                    <a:pt x="4919" y="8837"/>
                    <a:pt x="5010" y="8802"/>
                    <a:pt x="5081" y="8730"/>
                  </a:cubicBezTo>
                  <a:lnTo>
                    <a:pt x="10992" y="2683"/>
                  </a:lnTo>
                  <a:cubicBezTo>
                    <a:pt x="11187" y="2482"/>
                    <a:pt x="11163" y="2156"/>
                    <a:pt x="10940" y="1988"/>
                  </a:cubicBezTo>
                  <a:cubicBezTo>
                    <a:pt x="9218" y="670"/>
                    <a:pt x="7149" y="0"/>
                    <a:pt x="50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46" name="Google Shape;16546;p93"/>
            <p:cNvSpPr/>
            <p:nvPr/>
          </p:nvSpPr>
          <p:spPr>
            <a:xfrm>
              <a:off x="3530100" y="924750"/>
              <a:ext cx="238275" cy="250200"/>
            </a:xfrm>
            <a:custGeom>
              <a:rect b="b" l="l" r="r" t="t"/>
              <a:pathLst>
                <a:path extrusionOk="0" h="10008" w="9531">
                  <a:moveTo>
                    <a:pt x="6350" y="1"/>
                  </a:moveTo>
                  <a:cubicBezTo>
                    <a:pt x="6230" y="1"/>
                    <a:pt x="6108" y="47"/>
                    <a:pt x="6017" y="142"/>
                  </a:cubicBezTo>
                  <a:lnTo>
                    <a:pt x="172" y="6123"/>
                  </a:lnTo>
                  <a:cubicBezTo>
                    <a:pt x="0" y="6297"/>
                    <a:pt x="57" y="6589"/>
                    <a:pt x="283" y="6689"/>
                  </a:cubicBezTo>
                  <a:lnTo>
                    <a:pt x="7706" y="9968"/>
                  </a:lnTo>
                  <a:cubicBezTo>
                    <a:pt x="7767" y="9995"/>
                    <a:pt x="7830" y="10007"/>
                    <a:pt x="7893" y="10007"/>
                  </a:cubicBezTo>
                  <a:cubicBezTo>
                    <a:pt x="8082" y="10007"/>
                    <a:pt x="8261" y="9890"/>
                    <a:pt x="8329" y="9700"/>
                  </a:cubicBezTo>
                  <a:cubicBezTo>
                    <a:pt x="9531" y="6463"/>
                    <a:pt x="8913" y="2828"/>
                    <a:pt x="6706" y="169"/>
                  </a:cubicBezTo>
                  <a:cubicBezTo>
                    <a:pt x="6615" y="57"/>
                    <a:pt x="6483" y="1"/>
                    <a:pt x="63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547" name="Google Shape;16547;p93"/>
          <p:cNvSpPr/>
          <p:nvPr/>
        </p:nvSpPr>
        <p:spPr>
          <a:xfrm>
            <a:off x="2919129" y="2721811"/>
            <a:ext cx="339253" cy="318060"/>
          </a:xfrm>
          <a:custGeom>
            <a:rect b="b" l="l" r="r" t="t"/>
            <a:pathLst>
              <a:path extrusionOk="0" h="18069" w="19273">
                <a:moveTo>
                  <a:pt x="5456" y="7679"/>
                </a:moveTo>
                <a:cubicBezTo>
                  <a:pt x="6294" y="7679"/>
                  <a:pt x="6715" y="8694"/>
                  <a:pt x="6122" y="9284"/>
                </a:cubicBezTo>
                <a:cubicBezTo>
                  <a:pt x="5930" y="9476"/>
                  <a:pt x="5694" y="9562"/>
                  <a:pt x="5462" y="9562"/>
                </a:cubicBezTo>
                <a:cubicBezTo>
                  <a:pt x="4979" y="9562"/>
                  <a:pt x="4517" y="9188"/>
                  <a:pt x="4517" y="8622"/>
                </a:cubicBezTo>
                <a:cubicBezTo>
                  <a:pt x="4517" y="8101"/>
                  <a:pt x="4936" y="7679"/>
                  <a:pt x="5456" y="7679"/>
                </a:cubicBezTo>
                <a:close/>
                <a:moveTo>
                  <a:pt x="9636" y="7679"/>
                </a:moveTo>
                <a:cubicBezTo>
                  <a:pt x="10473" y="7679"/>
                  <a:pt x="10892" y="8694"/>
                  <a:pt x="10299" y="9284"/>
                </a:cubicBezTo>
                <a:cubicBezTo>
                  <a:pt x="10107" y="9476"/>
                  <a:pt x="9872" y="9562"/>
                  <a:pt x="9640" y="9562"/>
                </a:cubicBezTo>
                <a:cubicBezTo>
                  <a:pt x="9157" y="9562"/>
                  <a:pt x="8694" y="9188"/>
                  <a:pt x="8694" y="8622"/>
                </a:cubicBezTo>
                <a:cubicBezTo>
                  <a:pt x="8694" y="8101"/>
                  <a:pt x="9115" y="7679"/>
                  <a:pt x="9636" y="7679"/>
                </a:cubicBezTo>
                <a:close/>
                <a:moveTo>
                  <a:pt x="13813" y="7679"/>
                </a:moveTo>
                <a:cubicBezTo>
                  <a:pt x="14650" y="7679"/>
                  <a:pt x="15071" y="8694"/>
                  <a:pt x="14478" y="9284"/>
                </a:cubicBezTo>
                <a:cubicBezTo>
                  <a:pt x="14286" y="9476"/>
                  <a:pt x="14050" y="9562"/>
                  <a:pt x="13819" y="9562"/>
                </a:cubicBezTo>
                <a:cubicBezTo>
                  <a:pt x="13336" y="9562"/>
                  <a:pt x="12873" y="9188"/>
                  <a:pt x="12873" y="8622"/>
                </a:cubicBezTo>
                <a:cubicBezTo>
                  <a:pt x="12873" y="8101"/>
                  <a:pt x="13292" y="7679"/>
                  <a:pt x="13813" y="7679"/>
                </a:cubicBezTo>
                <a:close/>
                <a:moveTo>
                  <a:pt x="9597" y="1"/>
                </a:moveTo>
                <a:cubicBezTo>
                  <a:pt x="4303" y="1"/>
                  <a:pt x="0" y="3801"/>
                  <a:pt x="0" y="8471"/>
                </a:cubicBezTo>
                <a:cubicBezTo>
                  <a:pt x="0" y="10444"/>
                  <a:pt x="780" y="12356"/>
                  <a:pt x="2201" y="13870"/>
                </a:cubicBezTo>
                <a:cubicBezTo>
                  <a:pt x="2481" y="15033"/>
                  <a:pt x="2138" y="16258"/>
                  <a:pt x="1292" y="17104"/>
                </a:cubicBezTo>
                <a:cubicBezTo>
                  <a:pt x="940" y="17460"/>
                  <a:pt x="1190" y="18068"/>
                  <a:pt x="1692" y="18068"/>
                </a:cubicBezTo>
                <a:cubicBezTo>
                  <a:pt x="3300" y="18065"/>
                  <a:pt x="4845" y="17442"/>
                  <a:pt x="6005" y="16328"/>
                </a:cubicBezTo>
                <a:cubicBezTo>
                  <a:pt x="7150" y="16731"/>
                  <a:pt x="8357" y="16939"/>
                  <a:pt x="9571" y="16939"/>
                </a:cubicBezTo>
                <a:cubicBezTo>
                  <a:pt x="9579" y="16939"/>
                  <a:pt x="9588" y="16939"/>
                  <a:pt x="9597" y="16939"/>
                </a:cubicBezTo>
                <a:cubicBezTo>
                  <a:pt x="14891" y="16939"/>
                  <a:pt x="19272" y="13139"/>
                  <a:pt x="19272" y="8471"/>
                </a:cubicBezTo>
                <a:cubicBezTo>
                  <a:pt x="19272" y="3801"/>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6548" name="Google Shape;16548;p93"/>
          <p:cNvGrpSpPr/>
          <p:nvPr/>
        </p:nvGrpSpPr>
        <p:grpSpPr>
          <a:xfrm>
            <a:off x="3337249" y="2731783"/>
            <a:ext cx="339253" cy="298169"/>
            <a:chOff x="4467200" y="877100"/>
            <a:chExt cx="481825" cy="423475"/>
          </a:xfrm>
        </p:grpSpPr>
        <p:sp>
          <p:nvSpPr>
            <p:cNvPr id="16549" name="Google Shape;16549;p93"/>
            <p:cNvSpPr/>
            <p:nvPr/>
          </p:nvSpPr>
          <p:spPr>
            <a:xfrm>
              <a:off x="4467200" y="1018225"/>
              <a:ext cx="481825" cy="282350"/>
            </a:xfrm>
            <a:custGeom>
              <a:rect b="b" l="l" r="r" t="t"/>
              <a:pathLst>
                <a:path extrusionOk="0" h="11294" w="19273">
                  <a:moveTo>
                    <a:pt x="10723" y="2257"/>
                  </a:moveTo>
                  <a:cubicBezTo>
                    <a:pt x="11013" y="2257"/>
                    <a:pt x="11292" y="2483"/>
                    <a:pt x="11292" y="2823"/>
                  </a:cubicBezTo>
                  <a:cubicBezTo>
                    <a:pt x="11292" y="3136"/>
                    <a:pt x="11039" y="3389"/>
                    <a:pt x="10729" y="3389"/>
                  </a:cubicBezTo>
                  <a:cubicBezTo>
                    <a:pt x="10223" y="3389"/>
                    <a:pt x="9973" y="2781"/>
                    <a:pt x="10329" y="2423"/>
                  </a:cubicBezTo>
                  <a:cubicBezTo>
                    <a:pt x="10443" y="2308"/>
                    <a:pt x="10585" y="2257"/>
                    <a:pt x="10723" y="2257"/>
                  </a:cubicBezTo>
                  <a:close/>
                  <a:moveTo>
                    <a:pt x="14755" y="3389"/>
                  </a:moveTo>
                  <a:lnTo>
                    <a:pt x="14755" y="7906"/>
                  </a:lnTo>
                  <a:lnTo>
                    <a:pt x="13551" y="7906"/>
                  </a:lnTo>
                  <a:lnTo>
                    <a:pt x="13551" y="3389"/>
                  </a:lnTo>
                  <a:close/>
                  <a:moveTo>
                    <a:pt x="5083" y="2822"/>
                  </a:moveTo>
                  <a:cubicBezTo>
                    <a:pt x="5189" y="2822"/>
                    <a:pt x="5297" y="2853"/>
                    <a:pt x="5396" y="2920"/>
                  </a:cubicBezTo>
                  <a:lnTo>
                    <a:pt x="8784" y="5178"/>
                  </a:lnTo>
                  <a:cubicBezTo>
                    <a:pt x="9118" y="5401"/>
                    <a:pt x="9118" y="5892"/>
                    <a:pt x="8784" y="6117"/>
                  </a:cubicBezTo>
                  <a:lnTo>
                    <a:pt x="5396" y="8376"/>
                  </a:lnTo>
                  <a:cubicBezTo>
                    <a:pt x="5297" y="8442"/>
                    <a:pt x="5189" y="8472"/>
                    <a:pt x="5084" y="8472"/>
                  </a:cubicBezTo>
                  <a:cubicBezTo>
                    <a:pt x="4790" y="8472"/>
                    <a:pt x="4517" y="8239"/>
                    <a:pt x="4517" y="7906"/>
                  </a:cubicBezTo>
                  <a:lnTo>
                    <a:pt x="4517" y="3389"/>
                  </a:lnTo>
                  <a:cubicBezTo>
                    <a:pt x="4517" y="3057"/>
                    <a:pt x="4789" y="2822"/>
                    <a:pt x="5083" y="2822"/>
                  </a:cubicBezTo>
                  <a:close/>
                  <a:moveTo>
                    <a:pt x="18711" y="1"/>
                  </a:moveTo>
                  <a:cubicBezTo>
                    <a:pt x="18601" y="1"/>
                    <a:pt x="18491" y="33"/>
                    <a:pt x="18396" y="95"/>
                  </a:cubicBezTo>
                  <a:lnTo>
                    <a:pt x="15150" y="2260"/>
                  </a:lnTo>
                  <a:lnTo>
                    <a:pt x="13551" y="2260"/>
                  </a:lnTo>
                  <a:lnTo>
                    <a:pt x="13551" y="1694"/>
                  </a:lnTo>
                  <a:cubicBezTo>
                    <a:pt x="13548" y="926"/>
                    <a:pt x="13027" y="255"/>
                    <a:pt x="12283" y="62"/>
                  </a:cubicBezTo>
                  <a:cubicBezTo>
                    <a:pt x="11527" y="774"/>
                    <a:pt x="10560" y="1128"/>
                    <a:pt x="9594" y="1128"/>
                  </a:cubicBezTo>
                  <a:cubicBezTo>
                    <a:pt x="8599" y="1128"/>
                    <a:pt x="7604" y="752"/>
                    <a:pt x="6842" y="2"/>
                  </a:cubicBezTo>
                  <a:lnTo>
                    <a:pt x="6712" y="2"/>
                  </a:lnTo>
                  <a:cubicBezTo>
                    <a:pt x="5950" y="753"/>
                    <a:pt x="4955" y="1131"/>
                    <a:pt x="3959" y="1131"/>
                  </a:cubicBezTo>
                  <a:cubicBezTo>
                    <a:pt x="2993" y="1131"/>
                    <a:pt x="2026" y="775"/>
                    <a:pt x="1271" y="62"/>
                  </a:cubicBezTo>
                  <a:cubicBezTo>
                    <a:pt x="524" y="255"/>
                    <a:pt x="3" y="923"/>
                    <a:pt x="0" y="1694"/>
                  </a:cubicBezTo>
                  <a:lnTo>
                    <a:pt x="0" y="9598"/>
                  </a:lnTo>
                  <a:cubicBezTo>
                    <a:pt x="0" y="10535"/>
                    <a:pt x="759" y="11291"/>
                    <a:pt x="1696" y="11294"/>
                  </a:cubicBezTo>
                  <a:lnTo>
                    <a:pt x="11859" y="11294"/>
                  </a:lnTo>
                  <a:cubicBezTo>
                    <a:pt x="12792" y="11294"/>
                    <a:pt x="13551" y="10535"/>
                    <a:pt x="13551" y="9598"/>
                  </a:cubicBezTo>
                  <a:lnTo>
                    <a:pt x="13551" y="9035"/>
                  </a:lnTo>
                  <a:lnTo>
                    <a:pt x="15150" y="9035"/>
                  </a:lnTo>
                  <a:lnTo>
                    <a:pt x="18396" y="11197"/>
                  </a:lnTo>
                  <a:cubicBezTo>
                    <a:pt x="18494" y="11263"/>
                    <a:pt x="18602" y="11293"/>
                    <a:pt x="18707" y="11293"/>
                  </a:cubicBezTo>
                  <a:cubicBezTo>
                    <a:pt x="19000" y="11293"/>
                    <a:pt x="19272" y="11060"/>
                    <a:pt x="19272" y="10728"/>
                  </a:cubicBezTo>
                  <a:lnTo>
                    <a:pt x="19272" y="565"/>
                  </a:lnTo>
                  <a:cubicBezTo>
                    <a:pt x="19272" y="357"/>
                    <a:pt x="19158" y="164"/>
                    <a:pt x="18977" y="68"/>
                  </a:cubicBezTo>
                  <a:cubicBezTo>
                    <a:pt x="18894" y="23"/>
                    <a:pt x="18802" y="1"/>
                    <a:pt x="18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50" name="Google Shape;16550;p93"/>
            <p:cNvSpPr/>
            <p:nvPr/>
          </p:nvSpPr>
          <p:spPr>
            <a:xfrm>
              <a:off x="4608425" y="1129300"/>
              <a:ext cx="45125" cy="60175"/>
            </a:xfrm>
            <a:custGeom>
              <a:rect b="b" l="l" r="r" t="t"/>
              <a:pathLst>
                <a:path extrusionOk="0" h="2407" w="1805">
                  <a:moveTo>
                    <a:pt x="0" y="0"/>
                  </a:moveTo>
                  <a:lnTo>
                    <a:pt x="0" y="2406"/>
                  </a:lnTo>
                  <a:lnTo>
                    <a:pt x="1804" y="12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51" name="Google Shape;16551;p93"/>
            <p:cNvSpPr/>
            <p:nvPr/>
          </p:nvSpPr>
          <p:spPr>
            <a:xfrm>
              <a:off x="4495500" y="877100"/>
              <a:ext cx="141175" cy="141175"/>
            </a:xfrm>
            <a:custGeom>
              <a:rect b="b" l="l" r="r" t="t"/>
              <a:pathLst>
                <a:path extrusionOk="0" h="5647" w="5647">
                  <a:moveTo>
                    <a:pt x="2822" y="1"/>
                  </a:moveTo>
                  <a:cubicBezTo>
                    <a:pt x="1262" y="1"/>
                    <a:pt x="0" y="1262"/>
                    <a:pt x="0" y="2822"/>
                  </a:cubicBezTo>
                  <a:cubicBezTo>
                    <a:pt x="0"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52" name="Google Shape;16552;p93"/>
            <p:cNvSpPr/>
            <p:nvPr/>
          </p:nvSpPr>
          <p:spPr>
            <a:xfrm>
              <a:off x="4636650" y="877100"/>
              <a:ext cx="141175" cy="141175"/>
            </a:xfrm>
            <a:custGeom>
              <a:rect b="b" l="l" r="r" t="t"/>
              <a:pathLst>
                <a:path extrusionOk="0" h="5647" w="5647">
                  <a:moveTo>
                    <a:pt x="2822" y="1"/>
                  </a:moveTo>
                  <a:cubicBezTo>
                    <a:pt x="1262" y="1"/>
                    <a:pt x="1" y="1262"/>
                    <a:pt x="1" y="2822"/>
                  </a:cubicBezTo>
                  <a:cubicBezTo>
                    <a:pt x="1" y="4382"/>
                    <a:pt x="1262" y="5647"/>
                    <a:pt x="2822" y="5647"/>
                  </a:cubicBezTo>
                  <a:cubicBezTo>
                    <a:pt x="4382" y="5647"/>
                    <a:pt x="5647" y="4382"/>
                    <a:pt x="5647" y="2822"/>
                  </a:cubicBezTo>
                  <a:cubicBezTo>
                    <a:pt x="5647" y="1262"/>
                    <a:pt x="438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53" name="Google Shape;16553;p93"/>
          <p:cNvGrpSpPr/>
          <p:nvPr/>
        </p:nvGrpSpPr>
        <p:grpSpPr>
          <a:xfrm>
            <a:off x="3752140" y="2711232"/>
            <a:ext cx="354778" cy="339271"/>
            <a:chOff x="5045500" y="842250"/>
            <a:chExt cx="503875" cy="481850"/>
          </a:xfrm>
        </p:grpSpPr>
        <p:sp>
          <p:nvSpPr>
            <p:cNvPr id="16554" name="Google Shape;16554;p93"/>
            <p:cNvSpPr/>
            <p:nvPr/>
          </p:nvSpPr>
          <p:spPr>
            <a:xfrm>
              <a:off x="5045500" y="842250"/>
              <a:ext cx="503875" cy="481850"/>
            </a:xfrm>
            <a:custGeom>
              <a:rect b="b" l="l" r="r" t="t"/>
              <a:pathLst>
                <a:path extrusionOk="0" h="19274" w="20155">
                  <a:moveTo>
                    <a:pt x="12103" y="1130"/>
                  </a:moveTo>
                  <a:cubicBezTo>
                    <a:pt x="13694" y="1130"/>
                    <a:pt x="15284" y="1735"/>
                    <a:pt x="16496" y="2945"/>
                  </a:cubicBezTo>
                  <a:cubicBezTo>
                    <a:pt x="18917" y="5366"/>
                    <a:pt x="18917" y="9305"/>
                    <a:pt x="16496" y="11729"/>
                  </a:cubicBezTo>
                  <a:cubicBezTo>
                    <a:pt x="15286" y="12940"/>
                    <a:pt x="13695" y="13545"/>
                    <a:pt x="12104" y="13545"/>
                  </a:cubicBezTo>
                  <a:cubicBezTo>
                    <a:pt x="10514" y="13545"/>
                    <a:pt x="8923" y="12940"/>
                    <a:pt x="7712" y="11729"/>
                  </a:cubicBezTo>
                  <a:cubicBezTo>
                    <a:pt x="5288" y="9305"/>
                    <a:pt x="5288" y="5369"/>
                    <a:pt x="7712" y="2945"/>
                  </a:cubicBezTo>
                  <a:cubicBezTo>
                    <a:pt x="8923" y="1735"/>
                    <a:pt x="10513" y="1130"/>
                    <a:pt x="12103" y="1130"/>
                  </a:cubicBezTo>
                  <a:close/>
                  <a:moveTo>
                    <a:pt x="4918" y="13726"/>
                  </a:moveTo>
                  <a:lnTo>
                    <a:pt x="5716" y="14524"/>
                  </a:lnTo>
                  <a:lnTo>
                    <a:pt x="4918" y="15322"/>
                  </a:lnTo>
                  <a:lnTo>
                    <a:pt x="4120" y="14524"/>
                  </a:lnTo>
                  <a:lnTo>
                    <a:pt x="4918" y="13726"/>
                  </a:lnTo>
                  <a:close/>
                  <a:moveTo>
                    <a:pt x="12106" y="1"/>
                  </a:moveTo>
                  <a:cubicBezTo>
                    <a:pt x="10226" y="1"/>
                    <a:pt x="8345" y="717"/>
                    <a:pt x="6914" y="2147"/>
                  </a:cubicBezTo>
                  <a:cubicBezTo>
                    <a:pt x="4725" y="4333"/>
                    <a:pt x="4240" y="7516"/>
                    <a:pt x="5315" y="10133"/>
                  </a:cubicBezTo>
                  <a:lnTo>
                    <a:pt x="4518" y="10931"/>
                  </a:lnTo>
                  <a:cubicBezTo>
                    <a:pt x="4009" y="11434"/>
                    <a:pt x="3876" y="12208"/>
                    <a:pt x="4192" y="12852"/>
                  </a:cubicBezTo>
                  <a:lnTo>
                    <a:pt x="663" y="16382"/>
                  </a:lnTo>
                  <a:cubicBezTo>
                    <a:pt x="1" y="17044"/>
                    <a:pt x="1" y="18116"/>
                    <a:pt x="663" y="18778"/>
                  </a:cubicBezTo>
                  <a:cubicBezTo>
                    <a:pt x="994" y="19108"/>
                    <a:pt x="1428" y="19273"/>
                    <a:pt x="1862" y="19273"/>
                  </a:cubicBezTo>
                  <a:cubicBezTo>
                    <a:pt x="2295" y="19273"/>
                    <a:pt x="2729" y="19108"/>
                    <a:pt x="3060" y="18778"/>
                  </a:cubicBezTo>
                  <a:lnTo>
                    <a:pt x="6586" y="15249"/>
                  </a:lnTo>
                  <a:cubicBezTo>
                    <a:pt x="6820" y="15363"/>
                    <a:pt x="7071" y="15418"/>
                    <a:pt x="7320" y="15418"/>
                  </a:cubicBezTo>
                  <a:cubicBezTo>
                    <a:pt x="7757" y="15418"/>
                    <a:pt x="8188" y="15247"/>
                    <a:pt x="8510" y="14921"/>
                  </a:cubicBezTo>
                  <a:lnTo>
                    <a:pt x="9308" y="14126"/>
                  </a:lnTo>
                  <a:cubicBezTo>
                    <a:pt x="10192" y="14489"/>
                    <a:pt x="11145" y="14675"/>
                    <a:pt x="12104" y="14675"/>
                  </a:cubicBezTo>
                  <a:cubicBezTo>
                    <a:pt x="13962" y="14675"/>
                    <a:pt x="15843" y="13979"/>
                    <a:pt x="17294" y="12527"/>
                  </a:cubicBezTo>
                  <a:cubicBezTo>
                    <a:pt x="20155" y="9666"/>
                    <a:pt x="20155" y="5008"/>
                    <a:pt x="17294" y="2147"/>
                  </a:cubicBezTo>
                  <a:cubicBezTo>
                    <a:pt x="15864" y="716"/>
                    <a:pt x="13985" y="1"/>
                    <a:pt x="121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55" name="Google Shape;16555;p93"/>
            <p:cNvSpPr/>
            <p:nvPr/>
          </p:nvSpPr>
          <p:spPr>
            <a:xfrm>
              <a:off x="5221050" y="898625"/>
              <a:ext cx="254100" cy="254100"/>
            </a:xfrm>
            <a:custGeom>
              <a:rect b="b" l="l" r="r" t="t"/>
              <a:pathLst>
                <a:path extrusionOk="0" h="10164" w="10164">
                  <a:moveTo>
                    <a:pt x="5081" y="1"/>
                  </a:moveTo>
                  <a:cubicBezTo>
                    <a:pt x="2274" y="1"/>
                    <a:pt x="1" y="2274"/>
                    <a:pt x="1" y="5081"/>
                  </a:cubicBezTo>
                  <a:cubicBezTo>
                    <a:pt x="1" y="7887"/>
                    <a:pt x="2274" y="10164"/>
                    <a:pt x="5081" y="10164"/>
                  </a:cubicBezTo>
                  <a:cubicBezTo>
                    <a:pt x="7887" y="10164"/>
                    <a:pt x="10164" y="7887"/>
                    <a:pt x="10164" y="5081"/>
                  </a:cubicBezTo>
                  <a:cubicBezTo>
                    <a:pt x="10164" y="2274"/>
                    <a:pt x="7887" y="1"/>
                    <a:pt x="50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56" name="Google Shape;16556;p93"/>
          <p:cNvGrpSpPr/>
          <p:nvPr/>
        </p:nvGrpSpPr>
        <p:grpSpPr>
          <a:xfrm>
            <a:off x="4174987" y="2737451"/>
            <a:ext cx="336965" cy="286833"/>
            <a:chOff x="5645200" y="879425"/>
            <a:chExt cx="478575" cy="407375"/>
          </a:xfrm>
        </p:grpSpPr>
        <p:sp>
          <p:nvSpPr>
            <p:cNvPr id="16557" name="Google Shape;16557;p93"/>
            <p:cNvSpPr/>
            <p:nvPr/>
          </p:nvSpPr>
          <p:spPr>
            <a:xfrm>
              <a:off x="6004200" y="1075025"/>
              <a:ext cx="86075" cy="93450"/>
            </a:xfrm>
            <a:custGeom>
              <a:rect b="b" l="l" r="r" t="t"/>
              <a:pathLst>
                <a:path extrusionOk="0" h="3738" w="3443">
                  <a:moveTo>
                    <a:pt x="1" y="0"/>
                  </a:moveTo>
                  <a:lnTo>
                    <a:pt x="1" y="3737"/>
                  </a:lnTo>
                  <a:lnTo>
                    <a:pt x="1907" y="3737"/>
                  </a:lnTo>
                  <a:cubicBezTo>
                    <a:pt x="2157" y="3737"/>
                    <a:pt x="2377" y="3574"/>
                    <a:pt x="2449" y="3334"/>
                  </a:cubicBezTo>
                  <a:lnTo>
                    <a:pt x="34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58" name="Google Shape;16558;p93"/>
            <p:cNvSpPr/>
            <p:nvPr/>
          </p:nvSpPr>
          <p:spPr>
            <a:xfrm>
              <a:off x="5880900" y="953275"/>
              <a:ext cx="95100" cy="93525"/>
            </a:xfrm>
            <a:custGeom>
              <a:rect b="b" l="l" r="r" t="t"/>
              <a:pathLst>
                <a:path extrusionOk="0" h="3741" w="3804">
                  <a:moveTo>
                    <a:pt x="0" y="1"/>
                  </a:moveTo>
                  <a:lnTo>
                    <a:pt x="0" y="3741"/>
                  </a:lnTo>
                  <a:lnTo>
                    <a:pt x="3804" y="3741"/>
                  </a:lnTo>
                  <a:lnTo>
                    <a:pt x="3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59" name="Google Shape;16559;p93"/>
            <p:cNvSpPr/>
            <p:nvPr/>
          </p:nvSpPr>
          <p:spPr>
            <a:xfrm>
              <a:off x="6004200" y="953275"/>
              <a:ext cx="119575" cy="93525"/>
            </a:xfrm>
            <a:custGeom>
              <a:rect b="b" l="l" r="r" t="t"/>
              <a:pathLst>
                <a:path extrusionOk="0" h="3741" w="4783">
                  <a:moveTo>
                    <a:pt x="1" y="1"/>
                  </a:moveTo>
                  <a:lnTo>
                    <a:pt x="1" y="3741"/>
                  </a:lnTo>
                  <a:lnTo>
                    <a:pt x="3777" y="3741"/>
                  </a:lnTo>
                  <a:lnTo>
                    <a:pt x="4674" y="727"/>
                  </a:lnTo>
                  <a:cubicBezTo>
                    <a:pt x="4783" y="365"/>
                    <a:pt x="4512" y="1"/>
                    <a:pt x="4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60" name="Google Shape;16560;p93"/>
            <p:cNvSpPr/>
            <p:nvPr/>
          </p:nvSpPr>
          <p:spPr>
            <a:xfrm>
              <a:off x="5880900" y="1075025"/>
              <a:ext cx="95100" cy="93450"/>
            </a:xfrm>
            <a:custGeom>
              <a:rect b="b" l="l" r="r" t="t"/>
              <a:pathLst>
                <a:path extrusionOk="0" h="3738" w="3804">
                  <a:moveTo>
                    <a:pt x="0" y="0"/>
                  </a:moveTo>
                  <a:lnTo>
                    <a:pt x="0" y="3737"/>
                  </a:lnTo>
                  <a:lnTo>
                    <a:pt x="3804" y="3737"/>
                  </a:lnTo>
                  <a:lnTo>
                    <a:pt x="3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61" name="Google Shape;16561;p93"/>
            <p:cNvSpPr/>
            <p:nvPr/>
          </p:nvSpPr>
          <p:spPr>
            <a:xfrm>
              <a:off x="5645200" y="879425"/>
              <a:ext cx="207500" cy="167375"/>
            </a:xfrm>
            <a:custGeom>
              <a:rect b="b" l="l" r="r" t="t"/>
              <a:pathLst>
                <a:path extrusionOk="0" h="6695" w="8300">
                  <a:moveTo>
                    <a:pt x="563" y="1"/>
                  </a:moveTo>
                  <a:cubicBezTo>
                    <a:pt x="253" y="1"/>
                    <a:pt x="0" y="254"/>
                    <a:pt x="0" y="564"/>
                  </a:cubicBezTo>
                  <a:cubicBezTo>
                    <a:pt x="0" y="877"/>
                    <a:pt x="253" y="1130"/>
                    <a:pt x="563" y="1130"/>
                  </a:cubicBezTo>
                  <a:lnTo>
                    <a:pt x="2403" y="1130"/>
                  </a:lnTo>
                  <a:lnTo>
                    <a:pt x="3159" y="3672"/>
                  </a:lnTo>
                  <a:cubicBezTo>
                    <a:pt x="3162" y="3678"/>
                    <a:pt x="3162" y="3687"/>
                    <a:pt x="3165" y="3696"/>
                  </a:cubicBezTo>
                  <a:lnTo>
                    <a:pt x="4059" y="6695"/>
                  </a:lnTo>
                  <a:lnTo>
                    <a:pt x="8299" y="6695"/>
                  </a:lnTo>
                  <a:lnTo>
                    <a:pt x="8299" y="2955"/>
                  </a:lnTo>
                  <a:lnTo>
                    <a:pt x="4123" y="2955"/>
                  </a:lnTo>
                  <a:lnTo>
                    <a:pt x="3364" y="404"/>
                  </a:lnTo>
                  <a:cubicBezTo>
                    <a:pt x="3295" y="163"/>
                    <a:pt x="3072" y="1"/>
                    <a:pt x="28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62" name="Google Shape;16562;p93"/>
            <p:cNvSpPr/>
            <p:nvPr/>
          </p:nvSpPr>
          <p:spPr>
            <a:xfrm>
              <a:off x="5722500" y="1075025"/>
              <a:ext cx="370875" cy="211775"/>
            </a:xfrm>
            <a:custGeom>
              <a:rect b="b" l="l" r="r" t="t"/>
              <a:pathLst>
                <a:path extrusionOk="0" h="8471" w="14835">
                  <a:moveTo>
                    <a:pt x="1305" y="0"/>
                  </a:moveTo>
                  <a:lnTo>
                    <a:pt x="2082" y="2614"/>
                  </a:lnTo>
                  <a:cubicBezTo>
                    <a:pt x="901" y="2701"/>
                    <a:pt x="1" y="3704"/>
                    <a:pt x="40" y="4887"/>
                  </a:cubicBezTo>
                  <a:cubicBezTo>
                    <a:pt x="82" y="6071"/>
                    <a:pt x="1049" y="7010"/>
                    <a:pt x="2232" y="7019"/>
                  </a:cubicBezTo>
                  <a:lnTo>
                    <a:pt x="2795" y="7019"/>
                  </a:lnTo>
                  <a:cubicBezTo>
                    <a:pt x="3045" y="7878"/>
                    <a:pt x="3834" y="8471"/>
                    <a:pt x="4731" y="8471"/>
                  </a:cubicBezTo>
                  <a:cubicBezTo>
                    <a:pt x="5629" y="8471"/>
                    <a:pt x="6418" y="7878"/>
                    <a:pt x="6671" y="7019"/>
                  </a:cubicBezTo>
                  <a:lnTo>
                    <a:pt x="9667" y="7019"/>
                  </a:lnTo>
                  <a:cubicBezTo>
                    <a:pt x="9917" y="7878"/>
                    <a:pt x="10709" y="8471"/>
                    <a:pt x="11606" y="8471"/>
                  </a:cubicBezTo>
                  <a:cubicBezTo>
                    <a:pt x="12500" y="8471"/>
                    <a:pt x="13292" y="7878"/>
                    <a:pt x="13542" y="7019"/>
                  </a:cubicBezTo>
                  <a:lnTo>
                    <a:pt x="14271" y="7019"/>
                  </a:lnTo>
                  <a:cubicBezTo>
                    <a:pt x="14581" y="7019"/>
                    <a:pt x="14834" y="6766"/>
                    <a:pt x="14834" y="6453"/>
                  </a:cubicBezTo>
                  <a:cubicBezTo>
                    <a:pt x="14834" y="6140"/>
                    <a:pt x="14581" y="5890"/>
                    <a:pt x="14271" y="5890"/>
                  </a:cubicBezTo>
                  <a:lnTo>
                    <a:pt x="13542" y="5890"/>
                  </a:lnTo>
                  <a:cubicBezTo>
                    <a:pt x="13292" y="5029"/>
                    <a:pt x="12500" y="4436"/>
                    <a:pt x="11606" y="4436"/>
                  </a:cubicBezTo>
                  <a:cubicBezTo>
                    <a:pt x="10709" y="4436"/>
                    <a:pt x="9917" y="5029"/>
                    <a:pt x="9667" y="5890"/>
                  </a:cubicBezTo>
                  <a:lnTo>
                    <a:pt x="6671" y="5890"/>
                  </a:lnTo>
                  <a:cubicBezTo>
                    <a:pt x="6418" y="5029"/>
                    <a:pt x="5629" y="4436"/>
                    <a:pt x="4731" y="4436"/>
                  </a:cubicBezTo>
                  <a:cubicBezTo>
                    <a:pt x="3834" y="4436"/>
                    <a:pt x="3045" y="5029"/>
                    <a:pt x="2792" y="5890"/>
                  </a:cubicBezTo>
                  <a:lnTo>
                    <a:pt x="2232" y="5890"/>
                  </a:lnTo>
                  <a:cubicBezTo>
                    <a:pt x="1639" y="5890"/>
                    <a:pt x="1157" y="5408"/>
                    <a:pt x="1157" y="4815"/>
                  </a:cubicBezTo>
                  <a:cubicBezTo>
                    <a:pt x="1157" y="4219"/>
                    <a:pt x="1639" y="3737"/>
                    <a:pt x="2232" y="3737"/>
                  </a:cubicBezTo>
                  <a:lnTo>
                    <a:pt x="5207" y="3737"/>
                  </a:lnTo>
                  <a:lnTo>
                    <a:pt x="5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63" name="Google Shape;16563;p93"/>
          <p:cNvGrpSpPr/>
          <p:nvPr/>
        </p:nvGrpSpPr>
        <p:grpSpPr>
          <a:xfrm>
            <a:off x="4611062" y="2711241"/>
            <a:ext cx="298186" cy="339253"/>
            <a:chOff x="6264525" y="842250"/>
            <a:chExt cx="423500" cy="481825"/>
          </a:xfrm>
        </p:grpSpPr>
        <p:sp>
          <p:nvSpPr>
            <p:cNvPr id="16564" name="Google Shape;16564;p93"/>
            <p:cNvSpPr/>
            <p:nvPr/>
          </p:nvSpPr>
          <p:spPr>
            <a:xfrm>
              <a:off x="6264525" y="1033450"/>
              <a:ext cx="135300" cy="266450"/>
            </a:xfrm>
            <a:custGeom>
              <a:rect b="b" l="l" r="r" t="t"/>
              <a:pathLst>
                <a:path extrusionOk="0" h="10658" w="5412">
                  <a:moveTo>
                    <a:pt x="1" y="1"/>
                  </a:moveTo>
                  <a:lnTo>
                    <a:pt x="1" y="9932"/>
                  </a:lnTo>
                  <a:cubicBezTo>
                    <a:pt x="1" y="10182"/>
                    <a:pt x="61" y="10429"/>
                    <a:pt x="169" y="10658"/>
                  </a:cubicBezTo>
                  <a:lnTo>
                    <a:pt x="5412" y="541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65" name="Google Shape;16565;p93"/>
            <p:cNvSpPr/>
            <p:nvPr/>
          </p:nvSpPr>
          <p:spPr>
            <a:xfrm>
              <a:off x="6552700" y="1033450"/>
              <a:ext cx="135325" cy="266450"/>
            </a:xfrm>
            <a:custGeom>
              <a:rect b="b" l="l" r="r" t="t"/>
              <a:pathLst>
                <a:path extrusionOk="0" h="10658" w="5413">
                  <a:moveTo>
                    <a:pt x="5412" y="1"/>
                  </a:moveTo>
                  <a:lnTo>
                    <a:pt x="1" y="5415"/>
                  </a:lnTo>
                  <a:lnTo>
                    <a:pt x="5243" y="10658"/>
                  </a:lnTo>
                  <a:cubicBezTo>
                    <a:pt x="5352" y="10429"/>
                    <a:pt x="5412" y="10182"/>
                    <a:pt x="5412" y="9932"/>
                  </a:cubicBezTo>
                  <a:lnTo>
                    <a:pt x="5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66" name="Google Shape;16566;p93"/>
            <p:cNvSpPr/>
            <p:nvPr/>
          </p:nvSpPr>
          <p:spPr>
            <a:xfrm>
              <a:off x="6462150" y="985275"/>
              <a:ext cx="28025" cy="28250"/>
            </a:xfrm>
            <a:custGeom>
              <a:rect b="b" l="l" r="r" t="t"/>
              <a:pathLst>
                <a:path extrusionOk="0" h="1130" w="1121">
                  <a:moveTo>
                    <a:pt x="566" y="1"/>
                  </a:moveTo>
                  <a:cubicBezTo>
                    <a:pt x="253" y="1"/>
                    <a:pt x="0" y="254"/>
                    <a:pt x="0" y="567"/>
                  </a:cubicBezTo>
                  <a:cubicBezTo>
                    <a:pt x="0" y="877"/>
                    <a:pt x="253" y="1130"/>
                    <a:pt x="566" y="1130"/>
                  </a:cubicBezTo>
                  <a:cubicBezTo>
                    <a:pt x="955" y="1130"/>
                    <a:pt x="1060" y="862"/>
                    <a:pt x="1120" y="528"/>
                  </a:cubicBezTo>
                  <a:cubicBezTo>
                    <a:pt x="1102" y="233"/>
                    <a:pt x="862" y="4"/>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67" name="Google Shape;16567;p93"/>
            <p:cNvSpPr/>
            <p:nvPr/>
          </p:nvSpPr>
          <p:spPr>
            <a:xfrm>
              <a:off x="6288775" y="1182900"/>
              <a:ext cx="375075" cy="141175"/>
            </a:xfrm>
            <a:custGeom>
              <a:rect b="b" l="l" r="r" t="t"/>
              <a:pathLst>
                <a:path extrusionOk="0" h="5647" w="15003">
                  <a:moveTo>
                    <a:pt x="5475" y="0"/>
                  </a:moveTo>
                  <a:lnTo>
                    <a:pt x="0" y="5478"/>
                  </a:lnTo>
                  <a:cubicBezTo>
                    <a:pt x="226" y="5586"/>
                    <a:pt x="473" y="5646"/>
                    <a:pt x="726" y="5646"/>
                  </a:cubicBezTo>
                  <a:lnTo>
                    <a:pt x="14277" y="5646"/>
                  </a:lnTo>
                  <a:cubicBezTo>
                    <a:pt x="14527" y="5646"/>
                    <a:pt x="14774" y="5586"/>
                    <a:pt x="15002" y="5478"/>
                  </a:cubicBezTo>
                  <a:lnTo>
                    <a:pt x="95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68" name="Google Shape;16568;p93"/>
            <p:cNvSpPr/>
            <p:nvPr/>
          </p:nvSpPr>
          <p:spPr>
            <a:xfrm>
              <a:off x="6278675" y="965325"/>
              <a:ext cx="42350" cy="84725"/>
            </a:xfrm>
            <a:custGeom>
              <a:rect b="b" l="l" r="r" t="t"/>
              <a:pathLst>
                <a:path extrusionOk="0" h="3389" w="1694">
                  <a:moveTo>
                    <a:pt x="1693" y="1"/>
                  </a:moveTo>
                  <a:lnTo>
                    <a:pt x="1" y="1693"/>
                  </a:lnTo>
                  <a:lnTo>
                    <a:pt x="1693" y="3388"/>
                  </a:lnTo>
                  <a:lnTo>
                    <a:pt x="1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69" name="Google Shape;16569;p93"/>
            <p:cNvSpPr/>
            <p:nvPr/>
          </p:nvSpPr>
          <p:spPr>
            <a:xfrm>
              <a:off x="6631525" y="965325"/>
              <a:ext cx="42400" cy="84725"/>
            </a:xfrm>
            <a:custGeom>
              <a:rect b="b" l="l" r="r" t="t"/>
              <a:pathLst>
                <a:path extrusionOk="0" h="3389" w="1696">
                  <a:moveTo>
                    <a:pt x="1" y="1"/>
                  </a:moveTo>
                  <a:lnTo>
                    <a:pt x="1" y="3388"/>
                  </a:lnTo>
                  <a:lnTo>
                    <a:pt x="1696" y="169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70" name="Google Shape;16570;p93"/>
            <p:cNvSpPr/>
            <p:nvPr/>
          </p:nvSpPr>
          <p:spPr>
            <a:xfrm>
              <a:off x="6349225" y="842250"/>
              <a:ext cx="254100" cy="312425"/>
            </a:xfrm>
            <a:custGeom>
              <a:rect b="b" l="l" r="r" t="t"/>
              <a:pathLst>
                <a:path extrusionOk="0" h="12497" w="10164">
                  <a:moveTo>
                    <a:pt x="5081" y="2333"/>
                  </a:moveTo>
                  <a:cubicBezTo>
                    <a:pt x="5779" y="2333"/>
                    <a:pt x="6477" y="2518"/>
                    <a:pt x="7098" y="2885"/>
                  </a:cubicBezTo>
                  <a:cubicBezTo>
                    <a:pt x="8299" y="3596"/>
                    <a:pt x="9034" y="4891"/>
                    <a:pt x="9034" y="6288"/>
                  </a:cubicBezTo>
                  <a:cubicBezTo>
                    <a:pt x="9034" y="7293"/>
                    <a:pt x="8207" y="7981"/>
                    <a:pt x="7335" y="7981"/>
                  </a:cubicBezTo>
                  <a:cubicBezTo>
                    <a:pt x="6947" y="7981"/>
                    <a:pt x="6550" y="7845"/>
                    <a:pt x="6213" y="7540"/>
                  </a:cubicBezTo>
                  <a:cubicBezTo>
                    <a:pt x="5894" y="7824"/>
                    <a:pt x="5492" y="7968"/>
                    <a:pt x="5089" y="7968"/>
                  </a:cubicBezTo>
                  <a:cubicBezTo>
                    <a:pt x="4739" y="7968"/>
                    <a:pt x="4388" y="7860"/>
                    <a:pt x="4090" y="7640"/>
                  </a:cubicBezTo>
                  <a:cubicBezTo>
                    <a:pt x="3448" y="7170"/>
                    <a:pt x="3222" y="6315"/>
                    <a:pt x="3551" y="5589"/>
                  </a:cubicBezTo>
                  <a:cubicBezTo>
                    <a:pt x="3826" y="4973"/>
                    <a:pt x="4435" y="4593"/>
                    <a:pt x="5087" y="4593"/>
                  </a:cubicBezTo>
                  <a:cubicBezTo>
                    <a:pt x="5205" y="4593"/>
                    <a:pt x="5325" y="4606"/>
                    <a:pt x="5445" y="4632"/>
                  </a:cubicBezTo>
                  <a:cubicBezTo>
                    <a:pt x="6225" y="4800"/>
                    <a:pt x="6779" y="5490"/>
                    <a:pt x="6776" y="6288"/>
                  </a:cubicBezTo>
                  <a:cubicBezTo>
                    <a:pt x="6776" y="6660"/>
                    <a:pt x="7058" y="6846"/>
                    <a:pt x="7340" y="6846"/>
                  </a:cubicBezTo>
                  <a:cubicBezTo>
                    <a:pt x="7623" y="6846"/>
                    <a:pt x="7905" y="6660"/>
                    <a:pt x="7905" y="6288"/>
                  </a:cubicBezTo>
                  <a:cubicBezTo>
                    <a:pt x="7905" y="5288"/>
                    <a:pt x="7378" y="4367"/>
                    <a:pt x="6520" y="3858"/>
                  </a:cubicBezTo>
                  <a:cubicBezTo>
                    <a:pt x="6076" y="3595"/>
                    <a:pt x="5578" y="3463"/>
                    <a:pt x="5080" y="3463"/>
                  </a:cubicBezTo>
                  <a:cubicBezTo>
                    <a:pt x="4614" y="3463"/>
                    <a:pt x="4147" y="3578"/>
                    <a:pt x="3725" y="3810"/>
                  </a:cubicBezTo>
                  <a:cubicBezTo>
                    <a:pt x="2849" y="4288"/>
                    <a:pt x="2295" y="5195"/>
                    <a:pt x="2262" y="6191"/>
                  </a:cubicBezTo>
                  <a:cubicBezTo>
                    <a:pt x="2226" y="7188"/>
                    <a:pt x="2723" y="8128"/>
                    <a:pt x="3563" y="8667"/>
                  </a:cubicBezTo>
                  <a:cubicBezTo>
                    <a:pt x="4023" y="8960"/>
                    <a:pt x="4541" y="9107"/>
                    <a:pt x="5077" y="9107"/>
                  </a:cubicBezTo>
                  <a:cubicBezTo>
                    <a:pt x="5519" y="9107"/>
                    <a:pt x="5973" y="9007"/>
                    <a:pt x="6414" y="8805"/>
                  </a:cubicBezTo>
                  <a:cubicBezTo>
                    <a:pt x="6502" y="8765"/>
                    <a:pt x="6585" y="8746"/>
                    <a:pt x="6664" y="8746"/>
                  </a:cubicBezTo>
                  <a:cubicBezTo>
                    <a:pt x="7191" y="8746"/>
                    <a:pt x="7476" y="9559"/>
                    <a:pt x="6884" y="9832"/>
                  </a:cubicBezTo>
                  <a:cubicBezTo>
                    <a:pt x="6300" y="10100"/>
                    <a:pt x="5685" y="10239"/>
                    <a:pt x="5077" y="10239"/>
                  </a:cubicBezTo>
                  <a:cubicBezTo>
                    <a:pt x="4340" y="10239"/>
                    <a:pt x="3611" y="10036"/>
                    <a:pt x="2954" y="9615"/>
                  </a:cubicBezTo>
                  <a:cubicBezTo>
                    <a:pt x="1777" y="8865"/>
                    <a:pt x="1084" y="7546"/>
                    <a:pt x="1133" y="6152"/>
                  </a:cubicBezTo>
                  <a:cubicBezTo>
                    <a:pt x="1178" y="4755"/>
                    <a:pt x="1958" y="3490"/>
                    <a:pt x="3183" y="2819"/>
                  </a:cubicBezTo>
                  <a:cubicBezTo>
                    <a:pt x="3775" y="2494"/>
                    <a:pt x="4429" y="2333"/>
                    <a:pt x="5081" y="2333"/>
                  </a:cubicBezTo>
                  <a:close/>
                  <a:moveTo>
                    <a:pt x="618" y="0"/>
                  </a:moveTo>
                  <a:cubicBezTo>
                    <a:pt x="277" y="0"/>
                    <a:pt x="0" y="277"/>
                    <a:pt x="0" y="618"/>
                  </a:cubicBezTo>
                  <a:lnTo>
                    <a:pt x="0" y="9441"/>
                  </a:lnTo>
                  <a:lnTo>
                    <a:pt x="3057" y="12497"/>
                  </a:lnTo>
                  <a:lnTo>
                    <a:pt x="7107" y="12497"/>
                  </a:lnTo>
                  <a:lnTo>
                    <a:pt x="10163" y="9441"/>
                  </a:lnTo>
                  <a:lnTo>
                    <a:pt x="10163" y="723"/>
                  </a:lnTo>
                  <a:cubicBezTo>
                    <a:pt x="10163" y="326"/>
                    <a:pt x="9838" y="0"/>
                    <a:pt x="9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71" name="Google Shape;16571;p93"/>
          <p:cNvGrpSpPr/>
          <p:nvPr/>
        </p:nvGrpSpPr>
        <p:grpSpPr>
          <a:xfrm>
            <a:off x="829350" y="3125895"/>
            <a:ext cx="339253" cy="339253"/>
            <a:chOff x="900750" y="1436075"/>
            <a:chExt cx="481825" cy="481825"/>
          </a:xfrm>
        </p:grpSpPr>
        <p:sp>
          <p:nvSpPr>
            <p:cNvPr id="16572" name="Google Shape;16572;p93"/>
            <p:cNvSpPr/>
            <p:nvPr/>
          </p:nvSpPr>
          <p:spPr>
            <a:xfrm>
              <a:off x="900750" y="1627500"/>
              <a:ext cx="481825" cy="290400"/>
            </a:xfrm>
            <a:custGeom>
              <a:rect b="b" l="l" r="r" t="t"/>
              <a:pathLst>
                <a:path extrusionOk="0" h="11616" w="19273">
                  <a:moveTo>
                    <a:pt x="0" y="1"/>
                  </a:moveTo>
                  <a:lnTo>
                    <a:pt x="0" y="9920"/>
                  </a:lnTo>
                  <a:cubicBezTo>
                    <a:pt x="0" y="10856"/>
                    <a:pt x="759" y="11612"/>
                    <a:pt x="1696" y="11615"/>
                  </a:cubicBezTo>
                  <a:lnTo>
                    <a:pt x="17580" y="11615"/>
                  </a:lnTo>
                  <a:cubicBezTo>
                    <a:pt x="18513" y="11612"/>
                    <a:pt x="19272" y="10856"/>
                    <a:pt x="19272" y="9920"/>
                  </a:cubicBezTo>
                  <a:lnTo>
                    <a:pt x="19272" y="1"/>
                  </a:lnTo>
                  <a:lnTo>
                    <a:pt x="9977" y="6948"/>
                  </a:lnTo>
                  <a:cubicBezTo>
                    <a:pt x="9877" y="7020"/>
                    <a:pt x="9760" y="7059"/>
                    <a:pt x="9636" y="7059"/>
                  </a:cubicBezTo>
                  <a:cubicBezTo>
                    <a:pt x="9513" y="7059"/>
                    <a:pt x="9395" y="7020"/>
                    <a:pt x="9299" y="6948"/>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73" name="Google Shape;16573;p93"/>
            <p:cNvSpPr/>
            <p:nvPr/>
          </p:nvSpPr>
          <p:spPr>
            <a:xfrm>
              <a:off x="1296950" y="1549900"/>
              <a:ext cx="71550" cy="105850"/>
            </a:xfrm>
            <a:custGeom>
              <a:rect b="b" l="l" r="r" t="t"/>
              <a:pathLst>
                <a:path extrusionOk="0" h="4234" w="2862">
                  <a:moveTo>
                    <a:pt x="0" y="0"/>
                  </a:moveTo>
                  <a:lnTo>
                    <a:pt x="0" y="4234"/>
                  </a:lnTo>
                  <a:lnTo>
                    <a:pt x="2861" y="2117"/>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74" name="Google Shape;16574;p93"/>
            <p:cNvSpPr/>
            <p:nvPr/>
          </p:nvSpPr>
          <p:spPr>
            <a:xfrm>
              <a:off x="914900" y="1549900"/>
              <a:ext cx="71550" cy="105850"/>
            </a:xfrm>
            <a:custGeom>
              <a:rect b="b" l="l" r="r" t="t"/>
              <a:pathLst>
                <a:path extrusionOk="0" h="4234" w="2862">
                  <a:moveTo>
                    <a:pt x="2861" y="0"/>
                  </a:moveTo>
                  <a:lnTo>
                    <a:pt x="0" y="2117"/>
                  </a:lnTo>
                  <a:lnTo>
                    <a:pt x="2861" y="4234"/>
                  </a:lnTo>
                  <a:lnTo>
                    <a:pt x="28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75" name="Google Shape;16575;p93"/>
            <p:cNvSpPr/>
            <p:nvPr/>
          </p:nvSpPr>
          <p:spPr>
            <a:xfrm>
              <a:off x="1014650" y="1436075"/>
              <a:ext cx="254100" cy="336150"/>
            </a:xfrm>
            <a:custGeom>
              <a:rect b="b" l="l" r="r" t="t"/>
              <a:pathLst>
                <a:path extrusionOk="0" h="13446" w="10164">
                  <a:moveTo>
                    <a:pt x="8468" y="3424"/>
                  </a:moveTo>
                  <a:cubicBezTo>
                    <a:pt x="8781" y="3424"/>
                    <a:pt x="9031" y="3677"/>
                    <a:pt x="9031" y="3990"/>
                  </a:cubicBezTo>
                  <a:cubicBezTo>
                    <a:pt x="9031" y="4300"/>
                    <a:pt x="8781" y="4553"/>
                    <a:pt x="8468" y="4553"/>
                  </a:cubicBezTo>
                  <a:lnTo>
                    <a:pt x="1693" y="4553"/>
                  </a:lnTo>
                  <a:cubicBezTo>
                    <a:pt x="1379" y="4553"/>
                    <a:pt x="1130" y="4300"/>
                    <a:pt x="1130" y="3990"/>
                  </a:cubicBezTo>
                  <a:cubicBezTo>
                    <a:pt x="1130" y="3677"/>
                    <a:pt x="1379" y="3424"/>
                    <a:pt x="1693" y="3424"/>
                  </a:cubicBezTo>
                  <a:close/>
                  <a:moveTo>
                    <a:pt x="8468" y="5682"/>
                  </a:moveTo>
                  <a:cubicBezTo>
                    <a:pt x="8781" y="5682"/>
                    <a:pt x="9031" y="5935"/>
                    <a:pt x="9031" y="6248"/>
                  </a:cubicBezTo>
                  <a:cubicBezTo>
                    <a:pt x="9031" y="6559"/>
                    <a:pt x="8781" y="6812"/>
                    <a:pt x="8468" y="6812"/>
                  </a:cubicBezTo>
                  <a:lnTo>
                    <a:pt x="1693" y="6812"/>
                  </a:lnTo>
                  <a:cubicBezTo>
                    <a:pt x="1379" y="6812"/>
                    <a:pt x="1130" y="6559"/>
                    <a:pt x="1130" y="6248"/>
                  </a:cubicBezTo>
                  <a:cubicBezTo>
                    <a:pt x="1130" y="5935"/>
                    <a:pt x="1379" y="5682"/>
                    <a:pt x="1693" y="5682"/>
                  </a:cubicBezTo>
                  <a:close/>
                  <a:moveTo>
                    <a:pt x="5080" y="7941"/>
                  </a:moveTo>
                  <a:cubicBezTo>
                    <a:pt x="5393" y="7941"/>
                    <a:pt x="5643" y="8194"/>
                    <a:pt x="5643" y="8507"/>
                  </a:cubicBezTo>
                  <a:cubicBezTo>
                    <a:pt x="5643" y="8817"/>
                    <a:pt x="5393" y="9070"/>
                    <a:pt x="5080" y="9070"/>
                  </a:cubicBezTo>
                  <a:lnTo>
                    <a:pt x="1693" y="9070"/>
                  </a:lnTo>
                  <a:cubicBezTo>
                    <a:pt x="1379" y="9070"/>
                    <a:pt x="1130" y="8817"/>
                    <a:pt x="1130" y="8507"/>
                  </a:cubicBezTo>
                  <a:cubicBezTo>
                    <a:pt x="1130" y="8194"/>
                    <a:pt x="1379" y="7941"/>
                    <a:pt x="1693" y="7941"/>
                  </a:cubicBezTo>
                  <a:close/>
                  <a:moveTo>
                    <a:pt x="563" y="0"/>
                  </a:moveTo>
                  <a:cubicBezTo>
                    <a:pt x="250" y="0"/>
                    <a:pt x="0" y="250"/>
                    <a:pt x="0" y="563"/>
                  </a:cubicBezTo>
                  <a:lnTo>
                    <a:pt x="0" y="9636"/>
                  </a:lnTo>
                  <a:lnTo>
                    <a:pt x="5080" y="13445"/>
                  </a:lnTo>
                  <a:lnTo>
                    <a:pt x="10163" y="9636"/>
                  </a:lnTo>
                  <a:lnTo>
                    <a:pt x="10163" y="563"/>
                  </a:lnTo>
                  <a:cubicBezTo>
                    <a:pt x="10163" y="250"/>
                    <a:pt x="9910"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76" name="Google Shape;16576;p93"/>
          <p:cNvGrpSpPr/>
          <p:nvPr/>
        </p:nvGrpSpPr>
        <p:grpSpPr>
          <a:xfrm>
            <a:off x="1247198" y="3186183"/>
            <a:ext cx="339253" cy="218676"/>
            <a:chOff x="1492675" y="1520750"/>
            <a:chExt cx="481825" cy="310575"/>
          </a:xfrm>
        </p:grpSpPr>
        <p:sp>
          <p:nvSpPr>
            <p:cNvPr id="16577" name="Google Shape;16577;p93"/>
            <p:cNvSpPr/>
            <p:nvPr/>
          </p:nvSpPr>
          <p:spPr>
            <a:xfrm>
              <a:off x="1492675" y="1540400"/>
              <a:ext cx="481825" cy="290925"/>
            </a:xfrm>
            <a:custGeom>
              <a:rect b="b" l="l" r="r" t="t"/>
              <a:pathLst>
                <a:path extrusionOk="0" h="11637" w="19273">
                  <a:moveTo>
                    <a:pt x="266" y="1"/>
                  </a:moveTo>
                  <a:cubicBezTo>
                    <a:pt x="91" y="272"/>
                    <a:pt x="1" y="585"/>
                    <a:pt x="1" y="907"/>
                  </a:cubicBezTo>
                  <a:lnTo>
                    <a:pt x="1" y="9941"/>
                  </a:lnTo>
                  <a:cubicBezTo>
                    <a:pt x="1" y="10877"/>
                    <a:pt x="757" y="11633"/>
                    <a:pt x="1693" y="11636"/>
                  </a:cubicBezTo>
                  <a:lnTo>
                    <a:pt x="17577" y="11636"/>
                  </a:lnTo>
                  <a:cubicBezTo>
                    <a:pt x="18514" y="11633"/>
                    <a:pt x="19270" y="10877"/>
                    <a:pt x="19273" y="9941"/>
                  </a:cubicBezTo>
                  <a:lnTo>
                    <a:pt x="19273" y="907"/>
                  </a:lnTo>
                  <a:cubicBezTo>
                    <a:pt x="19270" y="585"/>
                    <a:pt x="19176" y="272"/>
                    <a:pt x="19005" y="1"/>
                  </a:cubicBezTo>
                  <a:lnTo>
                    <a:pt x="9974" y="7005"/>
                  </a:lnTo>
                  <a:cubicBezTo>
                    <a:pt x="9873" y="7080"/>
                    <a:pt x="9754" y="7118"/>
                    <a:pt x="9635" y="7118"/>
                  </a:cubicBezTo>
                  <a:cubicBezTo>
                    <a:pt x="9516" y="7118"/>
                    <a:pt x="9397" y="7080"/>
                    <a:pt x="9296" y="7005"/>
                  </a:cubicBezTo>
                  <a:lnTo>
                    <a:pt x="2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78" name="Google Shape;16578;p93"/>
            <p:cNvSpPr/>
            <p:nvPr/>
          </p:nvSpPr>
          <p:spPr>
            <a:xfrm>
              <a:off x="1522575" y="1520750"/>
              <a:ext cx="421975" cy="165800"/>
            </a:xfrm>
            <a:custGeom>
              <a:rect b="b" l="l" r="r" t="t"/>
              <a:pathLst>
                <a:path extrusionOk="0" h="6632" w="16879">
                  <a:moveTo>
                    <a:pt x="497" y="1"/>
                  </a:moveTo>
                  <a:cubicBezTo>
                    <a:pt x="328" y="1"/>
                    <a:pt x="160" y="31"/>
                    <a:pt x="0" y="82"/>
                  </a:cubicBezTo>
                  <a:lnTo>
                    <a:pt x="8441" y="6631"/>
                  </a:lnTo>
                  <a:lnTo>
                    <a:pt x="16878" y="82"/>
                  </a:lnTo>
                  <a:cubicBezTo>
                    <a:pt x="16719" y="31"/>
                    <a:pt x="16550" y="1"/>
                    <a:pt x="163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79" name="Google Shape;16579;p93"/>
          <p:cNvGrpSpPr/>
          <p:nvPr/>
        </p:nvGrpSpPr>
        <p:grpSpPr>
          <a:xfrm>
            <a:off x="1654995" y="3125877"/>
            <a:ext cx="352332" cy="339288"/>
            <a:chOff x="2071000" y="1435025"/>
            <a:chExt cx="500400" cy="481875"/>
          </a:xfrm>
        </p:grpSpPr>
        <p:sp>
          <p:nvSpPr>
            <p:cNvPr id="16580" name="Google Shape;16580;p93"/>
            <p:cNvSpPr/>
            <p:nvPr/>
          </p:nvSpPr>
          <p:spPr>
            <a:xfrm>
              <a:off x="2425125" y="1718700"/>
              <a:ext cx="146275" cy="141750"/>
            </a:xfrm>
            <a:custGeom>
              <a:rect b="b" l="l" r="r" t="t"/>
              <a:pathLst>
                <a:path extrusionOk="0" h="5670" w="5851">
                  <a:moveTo>
                    <a:pt x="1598" y="0"/>
                  </a:moveTo>
                  <a:cubicBezTo>
                    <a:pt x="1159" y="0"/>
                    <a:pt x="720" y="160"/>
                    <a:pt x="401" y="481"/>
                  </a:cubicBezTo>
                  <a:lnTo>
                    <a:pt x="0" y="879"/>
                  </a:lnTo>
                  <a:lnTo>
                    <a:pt x="4791" y="5669"/>
                  </a:lnTo>
                  <a:lnTo>
                    <a:pt x="5191" y="5272"/>
                  </a:lnTo>
                  <a:cubicBezTo>
                    <a:pt x="5851" y="4610"/>
                    <a:pt x="5851" y="3538"/>
                    <a:pt x="5191" y="2875"/>
                  </a:cubicBezTo>
                  <a:lnTo>
                    <a:pt x="2795" y="481"/>
                  </a:lnTo>
                  <a:cubicBezTo>
                    <a:pt x="2475" y="160"/>
                    <a:pt x="2036" y="0"/>
                    <a:pt x="15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81" name="Google Shape;16581;p93"/>
            <p:cNvSpPr/>
            <p:nvPr/>
          </p:nvSpPr>
          <p:spPr>
            <a:xfrm>
              <a:off x="2071000" y="1477850"/>
              <a:ext cx="453125" cy="439050"/>
            </a:xfrm>
            <a:custGeom>
              <a:rect b="b" l="l" r="r" t="t"/>
              <a:pathLst>
                <a:path extrusionOk="0" h="17562" w="18125">
                  <a:moveTo>
                    <a:pt x="2057" y="0"/>
                  </a:moveTo>
                  <a:cubicBezTo>
                    <a:pt x="0" y="2397"/>
                    <a:pt x="81" y="6008"/>
                    <a:pt x="2352" y="8278"/>
                  </a:cubicBezTo>
                  <a:lnTo>
                    <a:pt x="9847" y="15776"/>
                  </a:lnTo>
                  <a:cubicBezTo>
                    <a:pt x="11008" y="16937"/>
                    <a:pt x="12564" y="17561"/>
                    <a:pt x="14149" y="17561"/>
                  </a:cubicBezTo>
                  <a:cubicBezTo>
                    <a:pt x="15535" y="17561"/>
                    <a:pt x="16943" y="17083"/>
                    <a:pt x="18125" y="16068"/>
                  </a:cubicBezTo>
                  <a:lnTo>
                    <a:pt x="13346" y="11289"/>
                  </a:lnTo>
                  <a:cubicBezTo>
                    <a:pt x="13108" y="11473"/>
                    <a:pt x="12823" y="11568"/>
                    <a:pt x="12540" y="11568"/>
                  </a:cubicBezTo>
                  <a:cubicBezTo>
                    <a:pt x="12221" y="11568"/>
                    <a:pt x="11904" y="11448"/>
                    <a:pt x="11660" y="11202"/>
                  </a:cubicBezTo>
                  <a:lnTo>
                    <a:pt x="6926" y="6465"/>
                  </a:lnTo>
                  <a:cubicBezTo>
                    <a:pt x="6462" y="6002"/>
                    <a:pt x="6447" y="5282"/>
                    <a:pt x="6839" y="4779"/>
                  </a:cubicBezTo>
                  <a:lnTo>
                    <a:pt x="20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82" name="Google Shape;16582;p93"/>
            <p:cNvSpPr/>
            <p:nvPr/>
          </p:nvSpPr>
          <p:spPr>
            <a:xfrm>
              <a:off x="2141600" y="1435025"/>
              <a:ext cx="146300" cy="141850"/>
            </a:xfrm>
            <a:custGeom>
              <a:rect b="b" l="l" r="r" t="t"/>
              <a:pathLst>
                <a:path extrusionOk="0" h="5674" w="5852">
                  <a:moveTo>
                    <a:pt x="1597" y="1"/>
                  </a:moveTo>
                  <a:cubicBezTo>
                    <a:pt x="1158" y="1"/>
                    <a:pt x="719" y="161"/>
                    <a:pt x="398" y="482"/>
                  </a:cubicBezTo>
                  <a:lnTo>
                    <a:pt x="1" y="882"/>
                  </a:lnTo>
                  <a:lnTo>
                    <a:pt x="4792" y="5673"/>
                  </a:lnTo>
                  <a:lnTo>
                    <a:pt x="5189" y="5273"/>
                  </a:lnTo>
                  <a:cubicBezTo>
                    <a:pt x="5852" y="4610"/>
                    <a:pt x="5852" y="3538"/>
                    <a:pt x="5189" y="2879"/>
                  </a:cubicBezTo>
                  <a:lnTo>
                    <a:pt x="2795" y="482"/>
                  </a:lnTo>
                  <a:cubicBezTo>
                    <a:pt x="2474" y="161"/>
                    <a:pt x="2036" y="1"/>
                    <a:pt x="1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83" name="Google Shape;16583;p93"/>
          <p:cNvGrpSpPr/>
          <p:nvPr/>
        </p:nvGrpSpPr>
        <p:grpSpPr>
          <a:xfrm>
            <a:off x="2083159" y="3146709"/>
            <a:ext cx="351874" cy="297623"/>
            <a:chOff x="2678350" y="1464650"/>
            <a:chExt cx="499750" cy="422700"/>
          </a:xfrm>
        </p:grpSpPr>
        <p:sp>
          <p:nvSpPr>
            <p:cNvPr id="16584" name="Google Shape;16584;p93"/>
            <p:cNvSpPr/>
            <p:nvPr/>
          </p:nvSpPr>
          <p:spPr>
            <a:xfrm>
              <a:off x="3081050" y="1542700"/>
              <a:ext cx="97050" cy="267350"/>
            </a:xfrm>
            <a:custGeom>
              <a:rect b="b" l="l" r="r" t="t"/>
              <a:pathLst>
                <a:path extrusionOk="0" h="10694" w="3882">
                  <a:moveTo>
                    <a:pt x="618" y="0"/>
                  </a:moveTo>
                  <a:cubicBezTo>
                    <a:pt x="474" y="0"/>
                    <a:pt x="329" y="55"/>
                    <a:pt x="220" y="165"/>
                  </a:cubicBezTo>
                  <a:cubicBezTo>
                    <a:pt x="3" y="384"/>
                    <a:pt x="0" y="737"/>
                    <a:pt x="214" y="957"/>
                  </a:cubicBezTo>
                  <a:cubicBezTo>
                    <a:pt x="2650" y="3375"/>
                    <a:pt x="2650" y="7316"/>
                    <a:pt x="214" y="9737"/>
                  </a:cubicBezTo>
                  <a:cubicBezTo>
                    <a:pt x="0" y="9957"/>
                    <a:pt x="3" y="10310"/>
                    <a:pt x="220" y="10526"/>
                  </a:cubicBezTo>
                  <a:cubicBezTo>
                    <a:pt x="330" y="10638"/>
                    <a:pt x="475" y="10693"/>
                    <a:pt x="620" y="10693"/>
                  </a:cubicBezTo>
                  <a:cubicBezTo>
                    <a:pt x="761" y="10693"/>
                    <a:pt x="902" y="10641"/>
                    <a:pt x="1012" y="10535"/>
                  </a:cubicBezTo>
                  <a:cubicBezTo>
                    <a:pt x="3882" y="7672"/>
                    <a:pt x="3882" y="3022"/>
                    <a:pt x="1012" y="159"/>
                  </a:cubicBezTo>
                  <a:cubicBezTo>
                    <a:pt x="902" y="53"/>
                    <a:pt x="760" y="0"/>
                    <a:pt x="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85" name="Google Shape;16585;p93"/>
            <p:cNvSpPr/>
            <p:nvPr/>
          </p:nvSpPr>
          <p:spPr>
            <a:xfrm>
              <a:off x="3041000" y="1582600"/>
              <a:ext cx="75075" cy="187725"/>
            </a:xfrm>
            <a:custGeom>
              <a:rect b="b" l="l" r="r" t="t"/>
              <a:pathLst>
                <a:path extrusionOk="0" h="7509" w="3003">
                  <a:moveTo>
                    <a:pt x="626" y="0"/>
                  </a:moveTo>
                  <a:cubicBezTo>
                    <a:pt x="482" y="0"/>
                    <a:pt x="337" y="55"/>
                    <a:pt x="226" y="165"/>
                  </a:cubicBezTo>
                  <a:cubicBezTo>
                    <a:pt x="9" y="381"/>
                    <a:pt x="6" y="734"/>
                    <a:pt x="220" y="957"/>
                  </a:cubicBezTo>
                  <a:cubicBezTo>
                    <a:pt x="1774" y="2495"/>
                    <a:pt x="1774" y="5007"/>
                    <a:pt x="220" y="6545"/>
                  </a:cubicBezTo>
                  <a:cubicBezTo>
                    <a:pt x="0" y="6765"/>
                    <a:pt x="0" y="7124"/>
                    <a:pt x="220" y="7343"/>
                  </a:cubicBezTo>
                  <a:cubicBezTo>
                    <a:pt x="330" y="7453"/>
                    <a:pt x="474" y="7508"/>
                    <a:pt x="619" y="7508"/>
                  </a:cubicBezTo>
                  <a:cubicBezTo>
                    <a:pt x="763" y="7508"/>
                    <a:pt x="908" y="7453"/>
                    <a:pt x="1018" y="7343"/>
                  </a:cubicBezTo>
                  <a:cubicBezTo>
                    <a:pt x="3002" y="5359"/>
                    <a:pt x="3002" y="2143"/>
                    <a:pt x="1018" y="159"/>
                  </a:cubicBezTo>
                  <a:cubicBezTo>
                    <a:pt x="909" y="53"/>
                    <a:pt x="768" y="0"/>
                    <a:pt x="6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86" name="Google Shape;16586;p93"/>
            <p:cNvSpPr/>
            <p:nvPr/>
          </p:nvSpPr>
          <p:spPr>
            <a:xfrm>
              <a:off x="2678350" y="1464650"/>
              <a:ext cx="339700" cy="422700"/>
            </a:xfrm>
            <a:custGeom>
              <a:rect b="b" l="l" r="r" t="t"/>
              <a:pathLst>
                <a:path extrusionOk="0" h="16908" w="13588">
                  <a:moveTo>
                    <a:pt x="5683" y="5632"/>
                  </a:moveTo>
                  <a:lnTo>
                    <a:pt x="5683" y="11278"/>
                  </a:lnTo>
                  <a:lnTo>
                    <a:pt x="3952" y="11278"/>
                  </a:lnTo>
                  <a:cubicBezTo>
                    <a:pt x="3638" y="11278"/>
                    <a:pt x="3389" y="11026"/>
                    <a:pt x="3389" y="10712"/>
                  </a:cubicBezTo>
                  <a:lnTo>
                    <a:pt x="3389" y="6195"/>
                  </a:lnTo>
                  <a:cubicBezTo>
                    <a:pt x="3389" y="5882"/>
                    <a:pt x="3638" y="5632"/>
                    <a:pt x="3952" y="5632"/>
                  </a:cubicBezTo>
                  <a:close/>
                  <a:moveTo>
                    <a:pt x="11895" y="1115"/>
                  </a:moveTo>
                  <a:cubicBezTo>
                    <a:pt x="12206" y="1115"/>
                    <a:pt x="12458" y="1365"/>
                    <a:pt x="12458" y="1679"/>
                  </a:cubicBezTo>
                  <a:lnTo>
                    <a:pt x="12458" y="15229"/>
                  </a:lnTo>
                  <a:cubicBezTo>
                    <a:pt x="12458" y="15542"/>
                    <a:pt x="12206" y="15792"/>
                    <a:pt x="11895" y="15792"/>
                  </a:cubicBezTo>
                  <a:cubicBezTo>
                    <a:pt x="11582" y="15792"/>
                    <a:pt x="11329" y="15542"/>
                    <a:pt x="11329" y="15229"/>
                  </a:cubicBezTo>
                  <a:lnTo>
                    <a:pt x="11329" y="1679"/>
                  </a:lnTo>
                  <a:cubicBezTo>
                    <a:pt x="11329" y="1365"/>
                    <a:pt x="11582" y="1115"/>
                    <a:pt x="11895" y="1115"/>
                  </a:cubicBezTo>
                  <a:close/>
                  <a:moveTo>
                    <a:pt x="11892" y="0"/>
                  </a:moveTo>
                  <a:cubicBezTo>
                    <a:pt x="11090" y="0"/>
                    <a:pt x="10386" y="570"/>
                    <a:pt x="10230" y="1374"/>
                  </a:cubicBezTo>
                  <a:lnTo>
                    <a:pt x="6060" y="4503"/>
                  </a:lnTo>
                  <a:lnTo>
                    <a:pt x="3952" y="4503"/>
                  </a:lnTo>
                  <a:cubicBezTo>
                    <a:pt x="3235" y="4503"/>
                    <a:pt x="2600" y="4955"/>
                    <a:pt x="2362" y="5632"/>
                  </a:cubicBezTo>
                  <a:lnTo>
                    <a:pt x="1693" y="5632"/>
                  </a:lnTo>
                  <a:cubicBezTo>
                    <a:pt x="757" y="5632"/>
                    <a:pt x="1" y="6388"/>
                    <a:pt x="1" y="7325"/>
                  </a:cubicBezTo>
                  <a:lnTo>
                    <a:pt x="1" y="9583"/>
                  </a:lnTo>
                  <a:cubicBezTo>
                    <a:pt x="1" y="10520"/>
                    <a:pt x="757" y="11275"/>
                    <a:pt x="1693" y="11278"/>
                  </a:cubicBezTo>
                  <a:lnTo>
                    <a:pt x="2362" y="11278"/>
                  </a:lnTo>
                  <a:cubicBezTo>
                    <a:pt x="2600" y="11953"/>
                    <a:pt x="3235" y="12405"/>
                    <a:pt x="3952" y="12408"/>
                  </a:cubicBezTo>
                  <a:lnTo>
                    <a:pt x="6060" y="12408"/>
                  </a:lnTo>
                  <a:lnTo>
                    <a:pt x="10230" y="15533"/>
                  </a:lnTo>
                  <a:cubicBezTo>
                    <a:pt x="10386" y="16336"/>
                    <a:pt x="11087" y="16908"/>
                    <a:pt x="11888" y="16908"/>
                  </a:cubicBezTo>
                  <a:cubicBezTo>
                    <a:pt x="11940" y="16908"/>
                    <a:pt x="11993" y="16905"/>
                    <a:pt x="12046" y="16900"/>
                  </a:cubicBezTo>
                  <a:cubicBezTo>
                    <a:pt x="12913" y="16822"/>
                    <a:pt x="13582" y="16099"/>
                    <a:pt x="13588" y="15229"/>
                  </a:cubicBezTo>
                  <a:lnTo>
                    <a:pt x="13588" y="1679"/>
                  </a:lnTo>
                  <a:cubicBezTo>
                    <a:pt x="13579" y="808"/>
                    <a:pt x="12913" y="86"/>
                    <a:pt x="12046" y="7"/>
                  </a:cubicBezTo>
                  <a:cubicBezTo>
                    <a:pt x="11994" y="3"/>
                    <a:pt x="11943" y="0"/>
                    <a:pt x="11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87" name="Google Shape;16587;p93"/>
          <p:cNvGrpSpPr/>
          <p:nvPr/>
        </p:nvGrpSpPr>
        <p:grpSpPr>
          <a:xfrm>
            <a:off x="2506692" y="3125895"/>
            <a:ext cx="339253" cy="339253"/>
            <a:chOff x="3271200" y="1435075"/>
            <a:chExt cx="481825" cy="481825"/>
          </a:xfrm>
        </p:grpSpPr>
        <p:sp>
          <p:nvSpPr>
            <p:cNvPr id="16588" name="Google Shape;16588;p93"/>
            <p:cNvSpPr/>
            <p:nvPr/>
          </p:nvSpPr>
          <p:spPr>
            <a:xfrm>
              <a:off x="3271200" y="1435075"/>
              <a:ext cx="481825" cy="481825"/>
            </a:xfrm>
            <a:custGeom>
              <a:rect b="b" l="l" r="r" t="t"/>
              <a:pathLst>
                <a:path extrusionOk="0" h="19273" w="19273">
                  <a:moveTo>
                    <a:pt x="9597" y="2259"/>
                  </a:moveTo>
                  <a:cubicBezTo>
                    <a:pt x="13635" y="2259"/>
                    <a:pt x="17014" y="5545"/>
                    <a:pt x="17014" y="9601"/>
                  </a:cubicBezTo>
                  <a:cubicBezTo>
                    <a:pt x="17014" y="13636"/>
                    <a:pt x="13654" y="17014"/>
                    <a:pt x="9597" y="17014"/>
                  </a:cubicBezTo>
                  <a:cubicBezTo>
                    <a:pt x="5562" y="17014"/>
                    <a:pt x="2259" y="13654"/>
                    <a:pt x="2259" y="9601"/>
                  </a:cubicBezTo>
                  <a:cubicBezTo>
                    <a:pt x="2259" y="5563"/>
                    <a:pt x="5541" y="2259"/>
                    <a:pt x="9597" y="2259"/>
                  </a:cubicBezTo>
                  <a:close/>
                  <a:moveTo>
                    <a:pt x="9597" y="1"/>
                  </a:moveTo>
                  <a:cubicBezTo>
                    <a:pt x="4304" y="1"/>
                    <a:pt x="0" y="4307"/>
                    <a:pt x="0" y="9601"/>
                  </a:cubicBezTo>
                  <a:cubicBezTo>
                    <a:pt x="0" y="14892"/>
                    <a:pt x="4304" y="19273"/>
                    <a:pt x="9597" y="19273"/>
                  </a:cubicBezTo>
                  <a:cubicBezTo>
                    <a:pt x="14891" y="19273"/>
                    <a:pt x="19272" y="14892"/>
                    <a:pt x="19272" y="9601"/>
                  </a:cubicBezTo>
                  <a:cubicBezTo>
                    <a:pt x="19272" y="4307"/>
                    <a:pt x="14891" y="1"/>
                    <a:pt x="95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89" name="Google Shape;16589;p93"/>
            <p:cNvSpPr/>
            <p:nvPr/>
          </p:nvSpPr>
          <p:spPr>
            <a:xfrm>
              <a:off x="3356575" y="1520525"/>
              <a:ext cx="311000" cy="311025"/>
            </a:xfrm>
            <a:custGeom>
              <a:rect b="b" l="l" r="r" t="t"/>
              <a:pathLst>
                <a:path extrusionOk="0" h="12441" w="12440">
                  <a:moveTo>
                    <a:pt x="8516" y="3359"/>
                  </a:moveTo>
                  <a:cubicBezTo>
                    <a:pt x="8661" y="3359"/>
                    <a:pt x="8805" y="3414"/>
                    <a:pt x="8917" y="3524"/>
                  </a:cubicBezTo>
                  <a:cubicBezTo>
                    <a:pt x="9136" y="3744"/>
                    <a:pt x="9136" y="4102"/>
                    <a:pt x="8917" y="4322"/>
                  </a:cubicBezTo>
                  <a:lnTo>
                    <a:pt x="7056" y="6183"/>
                  </a:lnTo>
                  <a:lnTo>
                    <a:pt x="8917" y="8041"/>
                  </a:lnTo>
                  <a:cubicBezTo>
                    <a:pt x="9326" y="8453"/>
                    <a:pt x="8939" y="9009"/>
                    <a:pt x="8502" y="9009"/>
                  </a:cubicBezTo>
                  <a:cubicBezTo>
                    <a:pt x="8371" y="9009"/>
                    <a:pt x="8235" y="8959"/>
                    <a:pt x="8116" y="8839"/>
                  </a:cubicBezTo>
                  <a:lnTo>
                    <a:pt x="5857" y="6580"/>
                  </a:lnTo>
                  <a:cubicBezTo>
                    <a:pt x="5637" y="6360"/>
                    <a:pt x="5637" y="6002"/>
                    <a:pt x="5857" y="5782"/>
                  </a:cubicBezTo>
                  <a:lnTo>
                    <a:pt x="8116" y="3524"/>
                  </a:lnTo>
                  <a:cubicBezTo>
                    <a:pt x="8227" y="3414"/>
                    <a:pt x="8372" y="3359"/>
                    <a:pt x="8516" y="3359"/>
                  </a:cubicBezTo>
                  <a:close/>
                  <a:moveTo>
                    <a:pt x="5619" y="1"/>
                  </a:moveTo>
                  <a:cubicBezTo>
                    <a:pt x="4367" y="112"/>
                    <a:pt x="3177" y="606"/>
                    <a:pt x="2214" y="1413"/>
                  </a:cubicBezTo>
                  <a:lnTo>
                    <a:pt x="2590" y="1789"/>
                  </a:lnTo>
                  <a:cubicBezTo>
                    <a:pt x="3002" y="2199"/>
                    <a:pt x="2615" y="2757"/>
                    <a:pt x="2178" y="2757"/>
                  </a:cubicBezTo>
                  <a:cubicBezTo>
                    <a:pt x="2047" y="2757"/>
                    <a:pt x="1912" y="2707"/>
                    <a:pt x="1792" y="2587"/>
                  </a:cubicBezTo>
                  <a:lnTo>
                    <a:pt x="1416" y="2211"/>
                  </a:lnTo>
                  <a:cubicBezTo>
                    <a:pt x="609" y="3175"/>
                    <a:pt x="118" y="4364"/>
                    <a:pt x="3" y="5617"/>
                  </a:cubicBezTo>
                  <a:lnTo>
                    <a:pt x="536" y="5617"/>
                  </a:lnTo>
                  <a:cubicBezTo>
                    <a:pt x="1280" y="5617"/>
                    <a:pt x="1283" y="6746"/>
                    <a:pt x="536" y="6746"/>
                  </a:cubicBezTo>
                  <a:lnTo>
                    <a:pt x="0" y="6746"/>
                  </a:lnTo>
                  <a:cubicBezTo>
                    <a:pt x="118" y="8035"/>
                    <a:pt x="627" y="9287"/>
                    <a:pt x="1413" y="10227"/>
                  </a:cubicBezTo>
                  <a:lnTo>
                    <a:pt x="1789" y="9850"/>
                  </a:lnTo>
                  <a:cubicBezTo>
                    <a:pt x="1910" y="9730"/>
                    <a:pt x="2045" y="9679"/>
                    <a:pt x="2176" y="9679"/>
                  </a:cubicBezTo>
                  <a:cubicBezTo>
                    <a:pt x="2613" y="9679"/>
                    <a:pt x="2995" y="10244"/>
                    <a:pt x="2587" y="10651"/>
                  </a:cubicBezTo>
                  <a:lnTo>
                    <a:pt x="2211" y="11028"/>
                  </a:lnTo>
                  <a:cubicBezTo>
                    <a:pt x="3174" y="11832"/>
                    <a:pt x="4364" y="12326"/>
                    <a:pt x="5616" y="12440"/>
                  </a:cubicBezTo>
                  <a:lnTo>
                    <a:pt x="5616" y="11904"/>
                  </a:lnTo>
                  <a:cubicBezTo>
                    <a:pt x="5616" y="11530"/>
                    <a:pt x="5899" y="11343"/>
                    <a:pt x="6182" y="11343"/>
                  </a:cubicBezTo>
                  <a:cubicBezTo>
                    <a:pt x="6464" y="11343"/>
                    <a:pt x="6745" y="11530"/>
                    <a:pt x="6745" y="11904"/>
                  </a:cubicBezTo>
                  <a:lnTo>
                    <a:pt x="6745" y="12440"/>
                  </a:lnTo>
                  <a:cubicBezTo>
                    <a:pt x="8034" y="12323"/>
                    <a:pt x="9287" y="11811"/>
                    <a:pt x="10226" y="11028"/>
                  </a:cubicBezTo>
                  <a:lnTo>
                    <a:pt x="9850" y="10651"/>
                  </a:lnTo>
                  <a:cubicBezTo>
                    <a:pt x="9445" y="10246"/>
                    <a:pt x="9822" y="9678"/>
                    <a:pt x="10259" y="9678"/>
                  </a:cubicBezTo>
                  <a:cubicBezTo>
                    <a:pt x="10390" y="9678"/>
                    <a:pt x="10526" y="9729"/>
                    <a:pt x="10648" y="9850"/>
                  </a:cubicBezTo>
                  <a:lnTo>
                    <a:pt x="11024" y="10227"/>
                  </a:lnTo>
                  <a:cubicBezTo>
                    <a:pt x="11810" y="9287"/>
                    <a:pt x="12319" y="8035"/>
                    <a:pt x="12437" y="6746"/>
                  </a:cubicBezTo>
                  <a:lnTo>
                    <a:pt x="11904" y="6746"/>
                  </a:lnTo>
                  <a:cubicBezTo>
                    <a:pt x="11160" y="6746"/>
                    <a:pt x="11157" y="5617"/>
                    <a:pt x="11904" y="5617"/>
                  </a:cubicBezTo>
                  <a:lnTo>
                    <a:pt x="12440" y="5617"/>
                  </a:lnTo>
                  <a:cubicBezTo>
                    <a:pt x="12325" y="4364"/>
                    <a:pt x="11834" y="3175"/>
                    <a:pt x="11027" y="2211"/>
                  </a:cubicBezTo>
                  <a:lnTo>
                    <a:pt x="10651" y="2587"/>
                  </a:lnTo>
                  <a:cubicBezTo>
                    <a:pt x="10529" y="2709"/>
                    <a:pt x="10392" y="2760"/>
                    <a:pt x="10261" y="2760"/>
                  </a:cubicBezTo>
                  <a:cubicBezTo>
                    <a:pt x="9823" y="2760"/>
                    <a:pt x="9443" y="2197"/>
                    <a:pt x="9853" y="1789"/>
                  </a:cubicBezTo>
                  <a:lnTo>
                    <a:pt x="10232" y="1413"/>
                  </a:lnTo>
                  <a:cubicBezTo>
                    <a:pt x="9290" y="627"/>
                    <a:pt x="8037" y="115"/>
                    <a:pt x="6748" y="1"/>
                  </a:cubicBezTo>
                  <a:lnTo>
                    <a:pt x="6748" y="537"/>
                  </a:lnTo>
                  <a:cubicBezTo>
                    <a:pt x="6748" y="909"/>
                    <a:pt x="6466" y="1096"/>
                    <a:pt x="6183" y="1096"/>
                  </a:cubicBezTo>
                  <a:cubicBezTo>
                    <a:pt x="5901" y="1096"/>
                    <a:pt x="5619" y="910"/>
                    <a:pt x="5619" y="537"/>
                  </a:cubicBezTo>
                  <a:lnTo>
                    <a:pt x="56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90" name="Google Shape;16590;p93"/>
          <p:cNvGrpSpPr/>
          <p:nvPr/>
        </p:nvGrpSpPr>
        <p:grpSpPr>
          <a:xfrm>
            <a:off x="2917165" y="3125877"/>
            <a:ext cx="343442" cy="339288"/>
            <a:chOff x="3858100" y="1435075"/>
            <a:chExt cx="487775" cy="481875"/>
          </a:xfrm>
        </p:grpSpPr>
        <p:sp>
          <p:nvSpPr>
            <p:cNvPr id="16591" name="Google Shape;16591;p93"/>
            <p:cNvSpPr/>
            <p:nvPr/>
          </p:nvSpPr>
          <p:spPr>
            <a:xfrm>
              <a:off x="3858100" y="1868750"/>
              <a:ext cx="55575" cy="48200"/>
            </a:xfrm>
            <a:custGeom>
              <a:rect b="b" l="l" r="r" t="t"/>
              <a:pathLst>
                <a:path extrusionOk="0" h="1928" w="2223">
                  <a:moveTo>
                    <a:pt x="1600" y="0"/>
                  </a:moveTo>
                  <a:cubicBezTo>
                    <a:pt x="1460" y="0"/>
                    <a:pt x="1319" y="53"/>
                    <a:pt x="1211" y="158"/>
                  </a:cubicBezTo>
                  <a:lnTo>
                    <a:pt x="413" y="959"/>
                  </a:lnTo>
                  <a:cubicBezTo>
                    <a:pt x="0" y="1369"/>
                    <a:pt x="388" y="1927"/>
                    <a:pt x="825" y="1927"/>
                  </a:cubicBezTo>
                  <a:cubicBezTo>
                    <a:pt x="956" y="1927"/>
                    <a:pt x="1091" y="1877"/>
                    <a:pt x="1211" y="1757"/>
                  </a:cubicBezTo>
                  <a:lnTo>
                    <a:pt x="2009" y="959"/>
                  </a:lnTo>
                  <a:cubicBezTo>
                    <a:pt x="2222" y="736"/>
                    <a:pt x="2219" y="384"/>
                    <a:pt x="2000" y="167"/>
                  </a:cubicBezTo>
                  <a:cubicBezTo>
                    <a:pt x="1890" y="56"/>
                    <a:pt x="1745" y="0"/>
                    <a:pt x="16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92" name="Google Shape;16592;p93"/>
            <p:cNvSpPr/>
            <p:nvPr/>
          </p:nvSpPr>
          <p:spPr>
            <a:xfrm>
              <a:off x="3917950" y="1808500"/>
              <a:ext cx="60350" cy="48525"/>
            </a:xfrm>
            <a:custGeom>
              <a:rect b="b" l="l" r="r" t="t"/>
              <a:pathLst>
                <a:path extrusionOk="0" h="1941" w="2414">
                  <a:moveTo>
                    <a:pt x="1601" y="1"/>
                  </a:moveTo>
                  <a:cubicBezTo>
                    <a:pt x="1470" y="1"/>
                    <a:pt x="1333" y="52"/>
                    <a:pt x="1211" y="174"/>
                  </a:cubicBezTo>
                  <a:lnTo>
                    <a:pt x="413" y="972"/>
                  </a:lnTo>
                  <a:cubicBezTo>
                    <a:pt x="1" y="1384"/>
                    <a:pt x="388" y="1941"/>
                    <a:pt x="824" y="1941"/>
                  </a:cubicBezTo>
                  <a:cubicBezTo>
                    <a:pt x="955" y="1941"/>
                    <a:pt x="1091" y="1890"/>
                    <a:pt x="1211" y="1770"/>
                  </a:cubicBezTo>
                  <a:lnTo>
                    <a:pt x="2009" y="972"/>
                  </a:lnTo>
                  <a:cubicBezTo>
                    <a:pt x="2414" y="569"/>
                    <a:pt x="2037" y="1"/>
                    <a:pt x="1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93" name="Google Shape;16593;p93"/>
            <p:cNvSpPr/>
            <p:nvPr/>
          </p:nvSpPr>
          <p:spPr>
            <a:xfrm>
              <a:off x="3876450" y="1435075"/>
              <a:ext cx="450375" cy="251250"/>
            </a:xfrm>
            <a:custGeom>
              <a:rect b="b" l="l" r="r" t="t"/>
              <a:pathLst>
                <a:path extrusionOk="0" h="10050" w="18015">
                  <a:moveTo>
                    <a:pt x="18014" y="1"/>
                  </a:moveTo>
                  <a:lnTo>
                    <a:pt x="561" y="4762"/>
                  </a:lnTo>
                  <a:cubicBezTo>
                    <a:pt x="121" y="4882"/>
                    <a:pt x="1" y="5448"/>
                    <a:pt x="350" y="5740"/>
                  </a:cubicBezTo>
                  <a:lnTo>
                    <a:pt x="5584" y="10049"/>
                  </a:lnTo>
                  <a:lnTo>
                    <a:pt x="180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94" name="Google Shape;16594;p93"/>
            <p:cNvSpPr/>
            <p:nvPr/>
          </p:nvSpPr>
          <p:spPr>
            <a:xfrm>
              <a:off x="4094925" y="1456025"/>
              <a:ext cx="250950" cy="445250"/>
            </a:xfrm>
            <a:custGeom>
              <a:rect b="b" l="l" r="r" t="t"/>
              <a:pathLst>
                <a:path extrusionOk="0" h="17810" w="10038">
                  <a:moveTo>
                    <a:pt x="10037" y="0"/>
                  </a:moveTo>
                  <a:cubicBezTo>
                    <a:pt x="9890" y="120"/>
                    <a:pt x="118" y="12226"/>
                    <a:pt x="1" y="12370"/>
                  </a:cubicBezTo>
                  <a:lnTo>
                    <a:pt x="4313" y="17604"/>
                  </a:lnTo>
                  <a:cubicBezTo>
                    <a:pt x="4428" y="17744"/>
                    <a:pt x="4587" y="17809"/>
                    <a:pt x="4745" y="17809"/>
                  </a:cubicBezTo>
                  <a:cubicBezTo>
                    <a:pt x="4985" y="17809"/>
                    <a:pt x="5222" y="17659"/>
                    <a:pt x="5294" y="17390"/>
                  </a:cubicBezTo>
                  <a:lnTo>
                    <a:pt x="100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95" name="Google Shape;16595;p93"/>
            <p:cNvSpPr/>
            <p:nvPr/>
          </p:nvSpPr>
          <p:spPr>
            <a:xfrm>
              <a:off x="3993575" y="1542825"/>
              <a:ext cx="245025" cy="242525"/>
            </a:xfrm>
            <a:custGeom>
              <a:rect b="b" l="l" r="r" t="t"/>
              <a:pathLst>
                <a:path extrusionOk="0" h="9701" w="9801">
                  <a:moveTo>
                    <a:pt x="9800" y="0"/>
                  </a:moveTo>
                  <a:lnTo>
                    <a:pt x="646" y="7399"/>
                  </a:lnTo>
                  <a:lnTo>
                    <a:pt x="125" y="8955"/>
                  </a:lnTo>
                  <a:cubicBezTo>
                    <a:pt x="1" y="9338"/>
                    <a:pt x="298" y="9700"/>
                    <a:pt x="659" y="9700"/>
                  </a:cubicBezTo>
                  <a:cubicBezTo>
                    <a:pt x="719" y="9700"/>
                    <a:pt x="780" y="9690"/>
                    <a:pt x="842" y="9669"/>
                  </a:cubicBezTo>
                  <a:lnTo>
                    <a:pt x="2398" y="9151"/>
                  </a:lnTo>
                  <a:lnTo>
                    <a:pt x="98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596" name="Google Shape;16596;p93"/>
          <p:cNvGrpSpPr/>
          <p:nvPr/>
        </p:nvGrpSpPr>
        <p:grpSpPr>
          <a:xfrm>
            <a:off x="3337249" y="3125895"/>
            <a:ext cx="339253" cy="339253"/>
            <a:chOff x="4456875" y="1435075"/>
            <a:chExt cx="481825" cy="481825"/>
          </a:xfrm>
        </p:grpSpPr>
        <p:sp>
          <p:nvSpPr>
            <p:cNvPr id="16597" name="Google Shape;16597;p93"/>
            <p:cNvSpPr/>
            <p:nvPr/>
          </p:nvSpPr>
          <p:spPr>
            <a:xfrm>
              <a:off x="4624975" y="1465275"/>
              <a:ext cx="56650" cy="86000"/>
            </a:xfrm>
            <a:custGeom>
              <a:rect b="b" l="l" r="r" t="t"/>
              <a:pathLst>
                <a:path extrusionOk="0" h="3440" w="2266">
                  <a:moveTo>
                    <a:pt x="2265" y="0"/>
                  </a:moveTo>
                  <a:cubicBezTo>
                    <a:pt x="1413" y="283"/>
                    <a:pt x="618" y="1196"/>
                    <a:pt x="1" y="2575"/>
                  </a:cubicBezTo>
                  <a:cubicBezTo>
                    <a:pt x="263" y="2801"/>
                    <a:pt x="449" y="3105"/>
                    <a:pt x="534" y="3439"/>
                  </a:cubicBezTo>
                  <a:cubicBezTo>
                    <a:pt x="1106" y="3364"/>
                    <a:pt x="1672" y="3322"/>
                    <a:pt x="2265" y="3304"/>
                  </a:cubicBezTo>
                  <a:lnTo>
                    <a:pt x="22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98" name="Google Shape;16598;p93"/>
            <p:cNvSpPr/>
            <p:nvPr/>
          </p:nvSpPr>
          <p:spPr>
            <a:xfrm>
              <a:off x="4615275" y="1797425"/>
              <a:ext cx="66350" cy="89375"/>
            </a:xfrm>
            <a:custGeom>
              <a:rect b="b" l="l" r="r" t="t"/>
              <a:pathLst>
                <a:path extrusionOk="0" h="3575" w="2654">
                  <a:moveTo>
                    <a:pt x="0" y="0"/>
                  </a:moveTo>
                  <a:lnTo>
                    <a:pt x="0" y="0"/>
                  </a:lnTo>
                  <a:cubicBezTo>
                    <a:pt x="618" y="1882"/>
                    <a:pt x="1563" y="3225"/>
                    <a:pt x="2653" y="3574"/>
                  </a:cubicBezTo>
                  <a:lnTo>
                    <a:pt x="2653" y="1316"/>
                  </a:lnTo>
                  <a:cubicBezTo>
                    <a:pt x="2153" y="1135"/>
                    <a:pt x="1768" y="726"/>
                    <a:pt x="1620" y="217"/>
                  </a:cubicBezTo>
                  <a:cubicBezTo>
                    <a:pt x="1057" y="169"/>
                    <a:pt x="518" y="9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599" name="Google Shape;16599;p93"/>
            <p:cNvSpPr/>
            <p:nvPr/>
          </p:nvSpPr>
          <p:spPr>
            <a:xfrm>
              <a:off x="4583125" y="1547250"/>
              <a:ext cx="28250" cy="28250"/>
            </a:xfrm>
            <a:custGeom>
              <a:rect b="b" l="l" r="r" t="t"/>
              <a:pathLst>
                <a:path extrusionOk="0" h="1130" w="1130">
                  <a:moveTo>
                    <a:pt x="567" y="1"/>
                  </a:moveTo>
                  <a:cubicBezTo>
                    <a:pt x="253" y="1"/>
                    <a:pt x="1" y="254"/>
                    <a:pt x="1" y="567"/>
                  </a:cubicBezTo>
                  <a:cubicBezTo>
                    <a:pt x="1" y="880"/>
                    <a:pt x="253" y="1130"/>
                    <a:pt x="567" y="1130"/>
                  </a:cubicBezTo>
                  <a:cubicBezTo>
                    <a:pt x="880" y="1130"/>
                    <a:pt x="1130" y="880"/>
                    <a:pt x="1130" y="567"/>
                  </a:cubicBezTo>
                  <a:cubicBezTo>
                    <a:pt x="1130" y="254"/>
                    <a:pt x="880"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0" name="Google Shape;16600;p93"/>
            <p:cNvSpPr/>
            <p:nvPr/>
          </p:nvSpPr>
          <p:spPr>
            <a:xfrm>
              <a:off x="4597950" y="1576075"/>
              <a:ext cx="83675" cy="87525"/>
            </a:xfrm>
            <a:custGeom>
              <a:rect b="b" l="l" r="r" t="t"/>
              <a:pathLst>
                <a:path extrusionOk="0" h="3501" w="3347">
                  <a:moveTo>
                    <a:pt x="3346" y="1"/>
                  </a:moveTo>
                  <a:cubicBezTo>
                    <a:pt x="2723" y="19"/>
                    <a:pt x="2103" y="73"/>
                    <a:pt x="1485" y="161"/>
                  </a:cubicBezTo>
                  <a:cubicBezTo>
                    <a:pt x="1241" y="654"/>
                    <a:pt x="772" y="998"/>
                    <a:pt x="230" y="1082"/>
                  </a:cubicBezTo>
                  <a:cubicBezTo>
                    <a:pt x="100" y="1817"/>
                    <a:pt x="25" y="2714"/>
                    <a:pt x="1" y="3500"/>
                  </a:cubicBezTo>
                  <a:lnTo>
                    <a:pt x="3346" y="3500"/>
                  </a:lnTo>
                  <a:lnTo>
                    <a:pt x="33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1" name="Google Shape;16601;p93"/>
            <p:cNvSpPr/>
            <p:nvPr/>
          </p:nvSpPr>
          <p:spPr>
            <a:xfrm>
              <a:off x="4597650" y="1692175"/>
              <a:ext cx="83975" cy="82450"/>
            </a:xfrm>
            <a:custGeom>
              <a:rect b="b" l="l" r="r" t="t"/>
              <a:pathLst>
                <a:path extrusionOk="0" h="3298" w="3359">
                  <a:moveTo>
                    <a:pt x="1" y="0"/>
                  </a:moveTo>
                  <a:cubicBezTo>
                    <a:pt x="31" y="1003"/>
                    <a:pt x="154" y="2006"/>
                    <a:pt x="371" y="2987"/>
                  </a:cubicBezTo>
                  <a:cubicBezTo>
                    <a:pt x="1031" y="3135"/>
                    <a:pt x="1699" y="3237"/>
                    <a:pt x="2371" y="3298"/>
                  </a:cubicBezTo>
                  <a:cubicBezTo>
                    <a:pt x="2548" y="2855"/>
                    <a:pt x="2910" y="2509"/>
                    <a:pt x="3358" y="2346"/>
                  </a:cubicBezTo>
                  <a:lnTo>
                    <a:pt x="33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2" name="Google Shape;16602;p93"/>
            <p:cNvSpPr/>
            <p:nvPr/>
          </p:nvSpPr>
          <p:spPr>
            <a:xfrm>
              <a:off x="4798050" y="1663575"/>
              <a:ext cx="28475" cy="28250"/>
            </a:xfrm>
            <a:custGeom>
              <a:rect b="b" l="l" r="r" t="t"/>
              <a:pathLst>
                <a:path extrusionOk="0" h="1130" w="1139">
                  <a:moveTo>
                    <a:pt x="564" y="0"/>
                  </a:moveTo>
                  <a:cubicBezTo>
                    <a:pt x="254" y="0"/>
                    <a:pt x="1" y="253"/>
                    <a:pt x="1" y="566"/>
                  </a:cubicBezTo>
                  <a:cubicBezTo>
                    <a:pt x="4" y="876"/>
                    <a:pt x="257" y="1129"/>
                    <a:pt x="567" y="1129"/>
                  </a:cubicBezTo>
                  <a:lnTo>
                    <a:pt x="573" y="1129"/>
                  </a:lnTo>
                  <a:cubicBezTo>
                    <a:pt x="886" y="1129"/>
                    <a:pt x="1139" y="876"/>
                    <a:pt x="1139" y="563"/>
                  </a:cubicBezTo>
                  <a:cubicBezTo>
                    <a:pt x="1139" y="253"/>
                    <a:pt x="886" y="0"/>
                    <a:pt x="5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3" name="Google Shape;16603;p93"/>
            <p:cNvSpPr/>
            <p:nvPr/>
          </p:nvSpPr>
          <p:spPr>
            <a:xfrm>
              <a:off x="4710200" y="1435075"/>
              <a:ext cx="228500" cy="228525"/>
            </a:xfrm>
            <a:custGeom>
              <a:rect b="b" l="l" r="r" t="t"/>
              <a:pathLst>
                <a:path extrusionOk="0" h="9141" w="9140">
                  <a:moveTo>
                    <a:pt x="1" y="1"/>
                  </a:moveTo>
                  <a:lnTo>
                    <a:pt x="1" y="34"/>
                  </a:lnTo>
                  <a:cubicBezTo>
                    <a:pt x="1729" y="377"/>
                    <a:pt x="3313" y="2283"/>
                    <a:pt x="4075" y="5069"/>
                  </a:cubicBezTo>
                  <a:cubicBezTo>
                    <a:pt x="6833" y="5828"/>
                    <a:pt x="8763" y="7406"/>
                    <a:pt x="9107" y="9140"/>
                  </a:cubicBezTo>
                  <a:lnTo>
                    <a:pt x="9140" y="9140"/>
                  </a:lnTo>
                  <a:cubicBezTo>
                    <a:pt x="8854" y="4298"/>
                    <a:pt x="484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4" name="Google Shape;16604;p93"/>
            <p:cNvSpPr/>
            <p:nvPr/>
          </p:nvSpPr>
          <p:spPr>
            <a:xfrm>
              <a:off x="4819200" y="1593475"/>
              <a:ext cx="89400" cy="70125"/>
            </a:xfrm>
            <a:custGeom>
              <a:rect b="b" l="l" r="r" t="t"/>
              <a:pathLst>
                <a:path extrusionOk="0" h="2805" w="3576">
                  <a:moveTo>
                    <a:pt x="1" y="1"/>
                  </a:moveTo>
                  <a:cubicBezTo>
                    <a:pt x="94" y="519"/>
                    <a:pt x="166" y="1061"/>
                    <a:pt x="215" y="1621"/>
                  </a:cubicBezTo>
                  <a:cubicBezTo>
                    <a:pt x="727" y="1777"/>
                    <a:pt x="1136" y="2301"/>
                    <a:pt x="1317" y="2804"/>
                  </a:cubicBezTo>
                  <a:lnTo>
                    <a:pt x="3575" y="2804"/>
                  </a:lnTo>
                  <a:cubicBezTo>
                    <a:pt x="3223" y="1711"/>
                    <a:pt x="1883" y="6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5" name="Google Shape;16605;p93"/>
            <p:cNvSpPr/>
            <p:nvPr/>
          </p:nvSpPr>
          <p:spPr>
            <a:xfrm>
              <a:off x="4819200" y="1692175"/>
              <a:ext cx="89475" cy="66275"/>
            </a:xfrm>
            <a:custGeom>
              <a:rect b="b" l="l" r="r" t="t"/>
              <a:pathLst>
                <a:path extrusionOk="0" h="2651" w="3579">
                  <a:moveTo>
                    <a:pt x="1317" y="0"/>
                  </a:moveTo>
                  <a:cubicBezTo>
                    <a:pt x="1133" y="500"/>
                    <a:pt x="727" y="883"/>
                    <a:pt x="215" y="1033"/>
                  </a:cubicBezTo>
                  <a:cubicBezTo>
                    <a:pt x="166" y="1593"/>
                    <a:pt x="94" y="2132"/>
                    <a:pt x="1" y="2650"/>
                  </a:cubicBezTo>
                  <a:cubicBezTo>
                    <a:pt x="1889" y="2030"/>
                    <a:pt x="3223" y="1078"/>
                    <a:pt x="35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6" name="Google Shape;16606;p93"/>
            <p:cNvSpPr/>
            <p:nvPr/>
          </p:nvSpPr>
          <p:spPr>
            <a:xfrm>
              <a:off x="4456875" y="1691800"/>
              <a:ext cx="225125" cy="225100"/>
            </a:xfrm>
            <a:custGeom>
              <a:rect b="b" l="l" r="r" t="t"/>
              <a:pathLst>
                <a:path extrusionOk="0" h="9004" w="9005">
                  <a:moveTo>
                    <a:pt x="1" y="0"/>
                  </a:moveTo>
                  <a:cubicBezTo>
                    <a:pt x="284" y="4839"/>
                    <a:pt x="4162" y="8721"/>
                    <a:pt x="9004" y="9004"/>
                  </a:cubicBezTo>
                  <a:lnTo>
                    <a:pt x="9004" y="8974"/>
                  </a:lnTo>
                  <a:cubicBezTo>
                    <a:pt x="7273" y="8628"/>
                    <a:pt x="5827" y="6697"/>
                    <a:pt x="5066" y="3942"/>
                  </a:cubicBezTo>
                  <a:cubicBezTo>
                    <a:pt x="2283" y="3180"/>
                    <a:pt x="377" y="1726"/>
                    <a:pt x="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7" name="Google Shape;16607;p93"/>
            <p:cNvSpPr/>
            <p:nvPr/>
          </p:nvSpPr>
          <p:spPr>
            <a:xfrm>
              <a:off x="4487000" y="1595125"/>
              <a:ext cx="88925" cy="68475"/>
            </a:xfrm>
            <a:custGeom>
              <a:rect b="b" l="l" r="r" t="t"/>
              <a:pathLst>
                <a:path extrusionOk="0" h="2739" w="3557">
                  <a:moveTo>
                    <a:pt x="3397" y="1"/>
                  </a:moveTo>
                  <a:cubicBezTo>
                    <a:pt x="1569" y="636"/>
                    <a:pt x="337" y="1720"/>
                    <a:pt x="0" y="2738"/>
                  </a:cubicBezTo>
                  <a:lnTo>
                    <a:pt x="3313" y="2738"/>
                  </a:lnTo>
                  <a:cubicBezTo>
                    <a:pt x="3337" y="1880"/>
                    <a:pt x="3418" y="913"/>
                    <a:pt x="3556" y="106"/>
                  </a:cubicBezTo>
                  <a:cubicBezTo>
                    <a:pt x="3502" y="73"/>
                    <a:pt x="3448" y="37"/>
                    <a:pt x="3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8" name="Google Shape;16608;p93"/>
            <p:cNvSpPr/>
            <p:nvPr/>
          </p:nvSpPr>
          <p:spPr>
            <a:xfrm>
              <a:off x="4486925" y="1692175"/>
              <a:ext cx="89450" cy="66350"/>
            </a:xfrm>
            <a:custGeom>
              <a:rect b="b" l="l" r="r" t="t"/>
              <a:pathLst>
                <a:path extrusionOk="0" h="2654" w="3578">
                  <a:moveTo>
                    <a:pt x="0" y="0"/>
                  </a:moveTo>
                  <a:cubicBezTo>
                    <a:pt x="352" y="1078"/>
                    <a:pt x="1689" y="2030"/>
                    <a:pt x="3578" y="2653"/>
                  </a:cubicBezTo>
                  <a:cubicBezTo>
                    <a:pt x="3418" y="1777"/>
                    <a:pt x="3325" y="889"/>
                    <a:pt x="3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09" name="Google Shape;16609;p93"/>
            <p:cNvSpPr/>
            <p:nvPr/>
          </p:nvSpPr>
          <p:spPr>
            <a:xfrm>
              <a:off x="4456875" y="1435075"/>
              <a:ext cx="225125" cy="228525"/>
            </a:xfrm>
            <a:custGeom>
              <a:rect b="b" l="l" r="r" t="t"/>
              <a:pathLst>
                <a:path extrusionOk="0" h="9141" w="9005">
                  <a:moveTo>
                    <a:pt x="9004" y="1"/>
                  </a:moveTo>
                  <a:cubicBezTo>
                    <a:pt x="4162" y="284"/>
                    <a:pt x="284" y="4298"/>
                    <a:pt x="1" y="9140"/>
                  </a:cubicBezTo>
                  <a:lnTo>
                    <a:pt x="37" y="9140"/>
                  </a:lnTo>
                  <a:cubicBezTo>
                    <a:pt x="329" y="7686"/>
                    <a:pt x="1747" y="6267"/>
                    <a:pt x="3969" y="5433"/>
                  </a:cubicBezTo>
                  <a:cubicBezTo>
                    <a:pt x="3715" y="4375"/>
                    <a:pt x="4516" y="3361"/>
                    <a:pt x="5602" y="3361"/>
                  </a:cubicBezTo>
                  <a:cubicBezTo>
                    <a:pt x="5607" y="3361"/>
                    <a:pt x="5612" y="3361"/>
                    <a:pt x="5617" y="3361"/>
                  </a:cubicBezTo>
                  <a:cubicBezTo>
                    <a:pt x="5638" y="3361"/>
                    <a:pt x="5656" y="3364"/>
                    <a:pt x="5677" y="3367"/>
                  </a:cubicBezTo>
                  <a:cubicBezTo>
                    <a:pt x="6511" y="1476"/>
                    <a:pt x="7688" y="293"/>
                    <a:pt x="9004" y="31"/>
                  </a:cubicBezTo>
                  <a:lnTo>
                    <a:pt x="9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10" name="Google Shape;16610;p93"/>
            <p:cNvSpPr/>
            <p:nvPr/>
          </p:nvSpPr>
          <p:spPr>
            <a:xfrm>
              <a:off x="4710200" y="1691800"/>
              <a:ext cx="228500" cy="225100"/>
            </a:xfrm>
            <a:custGeom>
              <a:rect b="b" l="l" r="r" t="t"/>
              <a:pathLst>
                <a:path extrusionOk="0" h="9004" w="9140">
                  <a:moveTo>
                    <a:pt x="9107" y="0"/>
                  </a:moveTo>
                  <a:cubicBezTo>
                    <a:pt x="8760" y="1726"/>
                    <a:pt x="6857" y="3177"/>
                    <a:pt x="4075" y="3942"/>
                  </a:cubicBezTo>
                  <a:cubicBezTo>
                    <a:pt x="3313" y="6721"/>
                    <a:pt x="1729" y="8628"/>
                    <a:pt x="1" y="8971"/>
                  </a:cubicBezTo>
                  <a:lnTo>
                    <a:pt x="1" y="9004"/>
                  </a:lnTo>
                  <a:cubicBezTo>
                    <a:pt x="4843" y="8721"/>
                    <a:pt x="8854" y="4839"/>
                    <a:pt x="91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11" name="Google Shape;16611;p93"/>
            <p:cNvSpPr/>
            <p:nvPr/>
          </p:nvSpPr>
          <p:spPr>
            <a:xfrm>
              <a:off x="4710200" y="1465200"/>
              <a:ext cx="70025" cy="89375"/>
            </a:xfrm>
            <a:custGeom>
              <a:rect b="b" l="l" r="r" t="t"/>
              <a:pathLst>
                <a:path extrusionOk="0" h="3575" w="2801">
                  <a:moveTo>
                    <a:pt x="1" y="0"/>
                  </a:moveTo>
                  <a:lnTo>
                    <a:pt x="1" y="3298"/>
                  </a:lnTo>
                  <a:cubicBezTo>
                    <a:pt x="937" y="3328"/>
                    <a:pt x="1961" y="3421"/>
                    <a:pt x="2801" y="3575"/>
                  </a:cubicBezTo>
                  <a:cubicBezTo>
                    <a:pt x="2181" y="1687"/>
                    <a:pt x="1082" y="35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12" name="Google Shape;16612;p93"/>
            <p:cNvSpPr/>
            <p:nvPr/>
          </p:nvSpPr>
          <p:spPr>
            <a:xfrm>
              <a:off x="4710200" y="1575850"/>
              <a:ext cx="86150" cy="87750"/>
            </a:xfrm>
            <a:custGeom>
              <a:rect b="b" l="l" r="r" t="t"/>
              <a:pathLst>
                <a:path extrusionOk="0" h="3510" w="3446">
                  <a:moveTo>
                    <a:pt x="1" y="1"/>
                  </a:moveTo>
                  <a:lnTo>
                    <a:pt x="1" y="3509"/>
                  </a:lnTo>
                  <a:lnTo>
                    <a:pt x="2494" y="3509"/>
                  </a:lnTo>
                  <a:cubicBezTo>
                    <a:pt x="2656" y="3054"/>
                    <a:pt x="3003" y="2554"/>
                    <a:pt x="3445" y="2374"/>
                  </a:cubicBezTo>
                  <a:cubicBezTo>
                    <a:pt x="3385" y="1702"/>
                    <a:pt x="3283" y="1034"/>
                    <a:pt x="3135" y="374"/>
                  </a:cubicBezTo>
                  <a:cubicBezTo>
                    <a:pt x="2208" y="167"/>
                    <a:pt x="1063" y="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13" name="Google Shape;16613;p93"/>
            <p:cNvSpPr/>
            <p:nvPr/>
          </p:nvSpPr>
          <p:spPr>
            <a:xfrm>
              <a:off x="4710200" y="1797500"/>
              <a:ext cx="70025" cy="89375"/>
            </a:xfrm>
            <a:custGeom>
              <a:rect b="b" l="l" r="r" t="t"/>
              <a:pathLst>
                <a:path extrusionOk="0" h="3575" w="2801">
                  <a:moveTo>
                    <a:pt x="2801" y="0"/>
                  </a:moveTo>
                  <a:lnTo>
                    <a:pt x="2801" y="0"/>
                  </a:lnTo>
                  <a:cubicBezTo>
                    <a:pt x="2283" y="93"/>
                    <a:pt x="1609" y="166"/>
                    <a:pt x="1048" y="214"/>
                  </a:cubicBezTo>
                  <a:cubicBezTo>
                    <a:pt x="892" y="726"/>
                    <a:pt x="503" y="1135"/>
                    <a:pt x="1" y="1316"/>
                  </a:cubicBezTo>
                  <a:lnTo>
                    <a:pt x="1" y="3574"/>
                  </a:lnTo>
                  <a:cubicBezTo>
                    <a:pt x="1082" y="3222"/>
                    <a:pt x="2181" y="1885"/>
                    <a:pt x="2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14" name="Google Shape;16614;p93"/>
            <p:cNvSpPr/>
            <p:nvPr/>
          </p:nvSpPr>
          <p:spPr>
            <a:xfrm>
              <a:off x="4681975" y="1776400"/>
              <a:ext cx="28250" cy="28350"/>
            </a:xfrm>
            <a:custGeom>
              <a:rect b="b" l="l" r="r" t="t"/>
              <a:pathLst>
                <a:path extrusionOk="0" h="1134" w="1130">
                  <a:moveTo>
                    <a:pt x="566" y="1"/>
                  </a:moveTo>
                  <a:cubicBezTo>
                    <a:pt x="253" y="1"/>
                    <a:pt x="0" y="251"/>
                    <a:pt x="0" y="564"/>
                  </a:cubicBezTo>
                  <a:lnTo>
                    <a:pt x="0" y="567"/>
                  </a:lnTo>
                  <a:cubicBezTo>
                    <a:pt x="0" y="567"/>
                    <a:pt x="0" y="570"/>
                    <a:pt x="0" y="570"/>
                  </a:cubicBezTo>
                  <a:cubicBezTo>
                    <a:pt x="0" y="880"/>
                    <a:pt x="253" y="1133"/>
                    <a:pt x="566" y="1133"/>
                  </a:cubicBezTo>
                  <a:cubicBezTo>
                    <a:pt x="877" y="1133"/>
                    <a:pt x="1130" y="880"/>
                    <a:pt x="1130" y="570"/>
                  </a:cubicBezTo>
                  <a:cubicBezTo>
                    <a:pt x="1130" y="570"/>
                    <a:pt x="1130" y="567"/>
                    <a:pt x="1130" y="567"/>
                  </a:cubicBezTo>
                  <a:lnTo>
                    <a:pt x="1130" y="564"/>
                  </a:ln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15" name="Google Shape;16615;p93"/>
            <p:cNvSpPr/>
            <p:nvPr/>
          </p:nvSpPr>
          <p:spPr>
            <a:xfrm>
              <a:off x="4710200" y="1692175"/>
              <a:ext cx="86150" cy="82450"/>
            </a:xfrm>
            <a:custGeom>
              <a:rect b="b" l="l" r="r" t="t"/>
              <a:pathLst>
                <a:path extrusionOk="0" h="3298" w="3446">
                  <a:moveTo>
                    <a:pt x="1" y="0"/>
                  </a:moveTo>
                  <a:lnTo>
                    <a:pt x="1" y="2346"/>
                  </a:lnTo>
                  <a:cubicBezTo>
                    <a:pt x="455" y="2506"/>
                    <a:pt x="820" y="2852"/>
                    <a:pt x="1003" y="3298"/>
                  </a:cubicBezTo>
                  <a:cubicBezTo>
                    <a:pt x="1702" y="3234"/>
                    <a:pt x="2506" y="3129"/>
                    <a:pt x="3135" y="2987"/>
                  </a:cubicBezTo>
                  <a:cubicBezTo>
                    <a:pt x="3283" y="2328"/>
                    <a:pt x="3385" y="1660"/>
                    <a:pt x="3445" y="985"/>
                  </a:cubicBezTo>
                  <a:cubicBezTo>
                    <a:pt x="3003" y="807"/>
                    <a:pt x="2656" y="449"/>
                    <a:pt x="24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16" name="Google Shape;16616;p93"/>
          <p:cNvGrpSpPr/>
          <p:nvPr/>
        </p:nvGrpSpPr>
        <p:grpSpPr>
          <a:xfrm>
            <a:off x="3758239" y="3125886"/>
            <a:ext cx="342580" cy="339271"/>
            <a:chOff x="5049725" y="1435050"/>
            <a:chExt cx="486550" cy="481850"/>
          </a:xfrm>
        </p:grpSpPr>
        <p:sp>
          <p:nvSpPr>
            <p:cNvPr id="16617" name="Google Shape;16617;p93"/>
            <p:cNvSpPr/>
            <p:nvPr/>
          </p:nvSpPr>
          <p:spPr>
            <a:xfrm>
              <a:off x="5136300" y="1519775"/>
              <a:ext cx="310550" cy="310550"/>
            </a:xfrm>
            <a:custGeom>
              <a:rect b="b" l="l" r="r" t="t"/>
              <a:pathLst>
                <a:path extrusionOk="0" h="12422" w="12422">
                  <a:moveTo>
                    <a:pt x="6209" y="1"/>
                  </a:moveTo>
                  <a:cubicBezTo>
                    <a:pt x="2786" y="1"/>
                    <a:pt x="0" y="2786"/>
                    <a:pt x="0" y="6213"/>
                  </a:cubicBezTo>
                  <a:cubicBezTo>
                    <a:pt x="0" y="9637"/>
                    <a:pt x="2786" y="12422"/>
                    <a:pt x="6209" y="12422"/>
                  </a:cubicBezTo>
                  <a:cubicBezTo>
                    <a:pt x="9636" y="12422"/>
                    <a:pt x="12422" y="9637"/>
                    <a:pt x="12422" y="6213"/>
                  </a:cubicBezTo>
                  <a:cubicBezTo>
                    <a:pt x="12422" y="5219"/>
                    <a:pt x="12160" y="4258"/>
                    <a:pt x="11711" y="3388"/>
                  </a:cubicBezTo>
                  <a:lnTo>
                    <a:pt x="11428" y="3388"/>
                  </a:lnTo>
                  <a:lnTo>
                    <a:pt x="10780" y="4036"/>
                  </a:lnTo>
                  <a:cubicBezTo>
                    <a:pt x="11112" y="4713"/>
                    <a:pt x="11286" y="5457"/>
                    <a:pt x="11292" y="6213"/>
                  </a:cubicBezTo>
                  <a:cubicBezTo>
                    <a:pt x="11292" y="9013"/>
                    <a:pt x="9010" y="11293"/>
                    <a:pt x="6209" y="11293"/>
                  </a:cubicBezTo>
                  <a:cubicBezTo>
                    <a:pt x="3409" y="11293"/>
                    <a:pt x="1129" y="9013"/>
                    <a:pt x="1129" y="6213"/>
                  </a:cubicBezTo>
                  <a:cubicBezTo>
                    <a:pt x="1129" y="3409"/>
                    <a:pt x="3409" y="1130"/>
                    <a:pt x="6209" y="1130"/>
                  </a:cubicBezTo>
                  <a:cubicBezTo>
                    <a:pt x="6965" y="1133"/>
                    <a:pt x="7709" y="1307"/>
                    <a:pt x="8387" y="1639"/>
                  </a:cubicBezTo>
                  <a:lnTo>
                    <a:pt x="9034" y="994"/>
                  </a:lnTo>
                  <a:lnTo>
                    <a:pt x="9034" y="708"/>
                  </a:lnTo>
                  <a:cubicBezTo>
                    <a:pt x="8164" y="260"/>
                    <a:pt x="7203" y="1"/>
                    <a:pt x="62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18" name="Google Shape;16618;p93"/>
            <p:cNvSpPr/>
            <p:nvPr/>
          </p:nvSpPr>
          <p:spPr>
            <a:xfrm>
              <a:off x="5184925" y="1576250"/>
              <a:ext cx="205475" cy="197625"/>
            </a:xfrm>
            <a:custGeom>
              <a:rect b="b" l="l" r="r" t="t"/>
              <a:pathLst>
                <a:path extrusionOk="0" h="7905" w="8219">
                  <a:moveTo>
                    <a:pt x="4264" y="0"/>
                  </a:moveTo>
                  <a:cubicBezTo>
                    <a:pt x="2665" y="0"/>
                    <a:pt x="1226" y="964"/>
                    <a:pt x="612" y="2439"/>
                  </a:cubicBezTo>
                  <a:cubicBezTo>
                    <a:pt x="0" y="3918"/>
                    <a:pt x="341" y="5616"/>
                    <a:pt x="1470" y="6748"/>
                  </a:cubicBezTo>
                  <a:cubicBezTo>
                    <a:pt x="2225" y="7503"/>
                    <a:pt x="3236" y="7904"/>
                    <a:pt x="4264" y="7904"/>
                  </a:cubicBezTo>
                  <a:cubicBezTo>
                    <a:pt x="4774" y="7904"/>
                    <a:pt x="5287" y="7806"/>
                    <a:pt x="5776" y="7603"/>
                  </a:cubicBezTo>
                  <a:cubicBezTo>
                    <a:pt x="7255" y="6992"/>
                    <a:pt x="8218" y="5550"/>
                    <a:pt x="8218" y="3954"/>
                  </a:cubicBezTo>
                  <a:cubicBezTo>
                    <a:pt x="8212" y="3502"/>
                    <a:pt x="8131" y="3059"/>
                    <a:pt x="7974" y="2638"/>
                  </a:cubicBezTo>
                  <a:lnTo>
                    <a:pt x="7050" y="3565"/>
                  </a:lnTo>
                  <a:cubicBezTo>
                    <a:pt x="7071" y="3692"/>
                    <a:pt x="7083" y="3821"/>
                    <a:pt x="7089" y="3954"/>
                  </a:cubicBezTo>
                  <a:cubicBezTo>
                    <a:pt x="7089" y="5095"/>
                    <a:pt x="6399" y="6125"/>
                    <a:pt x="5345" y="6562"/>
                  </a:cubicBezTo>
                  <a:cubicBezTo>
                    <a:pt x="4996" y="6706"/>
                    <a:pt x="4629" y="6776"/>
                    <a:pt x="4265" y="6776"/>
                  </a:cubicBezTo>
                  <a:cubicBezTo>
                    <a:pt x="3530" y="6776"/>
                    <a:pt x="2808" y="6489"/>
                    <a:pt x="2268" y="5947"/>
                  </a:cubicBezTo>
                  <a:cubicBezTo>
                    <a:pt x="1461" y="5140"/>
                    <a:pt x="1220" y="3927"/>
                    <a:pt x="1657" y="2873"/>
                  </a:cubicBezTo>
                  <a:cubicBezTo>
                    <a:pt x="2093" y="1816"/>
                    <a:pt x="3123" y="1129"/>
                    <a:pt x="4264" y="1129"/>
                  </a:cubicBezTo>
                  <a:cubicBezTo>
                    <a:pt x="4394" y="1132"/>
                    <a:pt x="4523" y="1144"/>
                    <a:pt x="4653" y="1168"/>
                  </a:cubicBezTo>
                  <a:lnTo>
                    <a:pt x="5580" y="241"/>
                  </a:lnTo>
                  <a:cubicBezTo>
                    <a:pt x="5159" y="84"/>
                    <a:pt x="4713" y="3"/>
                    <a:pt x="42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19" name="Google Shape;16619;p93"/>
            <p:cNvSpPr/>
            <p:nvPr/>
          </p:nvSpPr>
          <p:spPr>
            <a:xfrm>
              <a:off x="5049725" y="1435075"/>
              <a:ext cx="481825" cy="481825"/>
            </a:xfrm>
            <a:custGeom>
              <a:rect b="b" l="l" r="r" t="t"/>
              <a:pathLst>
                <a:path extrusionOk="0" h="19273" w="19273">
                  <a:moveTo>
                    <a:pt x="9672" y="1"/>
                  </a:moveTo>
                  <a:cubicBezTo>
                    <a:pt x="4379" y="1"/>
                    <a:pt x="0" y="4307"/>
                    <a:pt x="0" y="9601"/>
                  </a:cubicBezTo>
                  <a:cubicBezTo>
                    <a:pt x="0" y="14892"/>
                    <a:pt x="4379" y="19273"/>
                    <a:pt x="9672" y="19273"/>
                  </a:cubicBezTo>
                  <a:cubicBezTo>
                    <a:pt x="14966" y="19273"/>
                    <a:pt x="19272" y="14892"/>
                    <a:pt x="19272" y="9601"/>
                  </a:cubicBezTo>
                  <a:cubicBezTo>
                    <a:pt x="19269" y="8204"/>
                    <a:pt x="18962" y="6821"/>
                    <a:pt x="18369" y="5557"/>
                  </a:cubicBezTo>
                  <a:lnTo>
                    <a:pt x="17646" y="6279"/>
                  </a:lnTo>
                  <a:cubicBezTo>
                    <a:pt x="17327" y="6599"/>
                    <a:pt x="16896" y="6776"/>
                    <a:pt x="16448" y="6776"/>
                  </a:cubicBezTo>
                  <a:lnTo>
                    <a:pt x="16430" y="6776"/>
                  </a:lnTo>
                  <a:cubicBezTo>
                    <a:pt x="16809" y="7671"/>
                    <a:pt x="17008" y="8628"/>
                    <a:pt x="17014" y="9601"/>
                  </a:cubicBezTo>
                  <a:cubicBezTo>
                    <a:pt x="17014" y="13648"/>
                    <a:pt x="13720" y="16939"/>
                    <a:pt x="9672" y="16939"/>
                  </a:cubicBezTo>
                  <a:cubicBezTo>
                    <a:pt x="5625" y="16939"/>
                    <a:pt x="2334" y="13648"/>
                    <a:pt x="2334" y="9601"/>
                  </a:cubicBezTo>
                  <a:cubicBezTo>
                    <a:pt x="2334" y="5554"/>
                    <a:pt x="5625" y="2259"/>
                    <a:pt x="9672" y="2259"/>
                  </a:cubicBezTo>
                  <a:cubicBezTo>
                    <a:pt x="10642" y="2265"/>
                    <a:pt x="11603" y="2464"/>
                    <a:pt x="12497" y="2844"/>
                  </a:cubicBezTo>
                  <a:lnTo>
                    <a:pt x="12497" y="2825"/>
                  </a:lnTo>
                  <a:cubicBezTo>
                    <a:pt x="12494" y="2374"/>
                    <a:pt x="12672" y="1943"/>
                    <a:pt x="12991" y="1627"/>
                  </a:cubicBezTo>
                  <a:lnTo>
                    <a:pt x="13713" y="904"/>
                  </a:lnTo>
                  <a:cubicBezTo>
                    <a:pt x="12449" y="311"/>
                    <a:pt x="11070" y="4"/>
                    <a:pt x="96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20" name="Google Shape;16620;p93"/>
            <p:cNvSpPr/>
            <p:nvPr/>
          </p:nvSpPr>
          <p:spPr>
            <a:xfrm>
              <a:off x="5245825" y="1435050"/>
              <a:ext cx="290450" cy="282350"/>
            </a:xfrm>
            <a:custGeom>
              <a:rect b="b" l="l" r="r" t="t"/>
              <a:pathLst>
                <a:path extrusionOk="0" h="11294" w="11618">
                  <a:moveTo>
                    <a:pt x="8601" y="1"/>
                  </a:moveTo>
                  <a:cubicBezTo>
                    <a:pt x="8461" y="1"/>
                    <a:pt x="8319" y="52"/>
                    <a:pt x="8203" y="168"/>
                  </a:cubicBezTo>
                  <a:lnTo>
                    <a:pt x="5945" y="2426"/>
                  </a:lnTo>
                  <a:cubicBezTo>
                    <a:pt x="5839" y="2531"/>
                    <a:pt x="5779" y="2676"/>
                    <a:pt x="5782" y="2826"/>
                  </a:cubicBezTo>
                  <a:lnTo>
                    <a:pt x="5782" y="4850"/>
                  </a:lnTo>
                  <a:lnTo>
                    <a:pt x="2554" y="8075"/>
                  </a:lnTo>
                  <a:cubicBezTo>
                    <a:pt x="2328" y="7967"/>
                    <a:pt x="2081" y="7906"/>
                    <a:pt x="1828" y="7906"/>
                  </a:cubicBezTo>
                  <a:cubicBezTo>
                    <a:pt x="1142" y="7906"/>
                    <a:pt x="525" y="8319"/>
                    <a:pt x="263" y="8951"/>
                  </a:cubicBezTo>
                  <a:cubicBezTo>
                    <a:pt x="1" y="9584"/>
                    <a:pt x="145" y="10312"/>
                    <a:pt x="630" y="10797"/>
                  </a:cubicBezTo>
                  <a:cubicBezTo>
                    <a:pt x="954" y="11122"/>
                    <a:pt x="1388" y="11294"/>
                    <a:pt x="1828" y="11294"/>
                  </a:cubicBezTo>
                  <a:cubicBezTo>
                    <a:pt x="2046" y="11294"/>
                    <a:pt x="2266" y="11251"/>
                    <a:pt x="2476" y="11165"/>
                  </a:cubicBezTo>
                  <a:cubicBezTo>
                    <a:pt x="3108" y="10903"/>
                    <a:pt x="3524" y="10285"/>
                    <a:pt x="3524" y="9602"/>
                  </a:cubicBezTo>
                  <a:cubicBezTo>
                    <a:pt x="3521" y="9349"/>
                    <a:pt x="3463" y="9102"/>
                    <a:pt x="3352" y="8876"/>
                  </a:cubicBezTo>
                  <a:lnTo>
                    <a:pt x="6580" y="5648"/>
                  </a:lnTo>
                  <a:lnTo>
                    <a:pt x="8604" y="5648"/>
                  </a:lnTo>
                  <a:cubicBezTo>
                    <a:pt x="8754" y="5648"/>
                    <a:pt x="8896" y="5588"/>
                    <a:pt x="9004" y="5482"/>
                  </a:cubicBezTo>
                  <a:lnTo>
                    <a:pt x="11263" y="3224"/>
                  </a:lnTo>
                  <a:cubicBezTo>
                    <a:pt x="11618" y="2869"/>
                    <a:pt x="11365" y="2260"/>
                    <a:pt x="10862" y="2260"/>
                  </a:cubicBezTo>
                  <a:lnTo>
                    <a:pt x="9170" y="2260"/>
                  </a:lnTo>
                  <a:lnTo>
                    <a:pt x="9170" y="568"/>
                  </a:lnTo>
                  <a:cubicBezTo>
                    <a:pt x="9170" y="226"/>
                    <a:pt x="8892" y="1"/>
                    <a:pt x="8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21" name="Google Shape;16621;p93"/>
          <p:cNvGrpSpPr/>
          <p:nvPr/>
        </p:nvGrpSpPr>
        <p:grpSpPr>
          <a:xfrm>
            <a:off x="4173790" y="3125895"/>
            <a:ext cx="339359" cy="339253"/>
            <a:chOff x="5642475" y="1435075"/>
            <a:chExt cx="481975" cy="481825"/>
          </a:xfrm>
        </p:grpSpPr>
        <p:sp>
          <p:nvSpPr>
            <p:cNvPr id="16622" name="Google Shape;16622;p93"/>
            <p:cNvSpPr/>
            <p:nvPr/>
          </p:nvSpPr>
          <p:spPr>
            <a:xfrm>
              <a:off x="5642475" y="1435075"/>
              <a:ext cx="481975" cy="340675"/>
            </a:xfrm>
            <a:custGeom>
              <a:rect b="b" l="l" r="r" t="t"/>
              <a:pathLst>
                <a:path extrusionOk="0" h="13627" w="19279">
                  <a:moveTo>
                    <a:pt x="2262" y="2259"/>
                  </a:moveTo>
                  <a:cubicBezTo>
                    <a:pt x="2883" y="2259"/>
                    <a:pt x="3428" y="2765"/>
                    <a:pt x="3428" y="3389"/>
                  </a:cubicBezTo>
                  <a:lnTo>
                    <a:pt x="3428" y="7342"/>
                  </a:lnTo>
                  <a:cubicBezTo>
                    <a:pt x="3428" y="7366"/>
                    <a:pt x="3434" y="7394"/>
                    <a:pt x="3434" y="7418"/>
                  </a:cubicBezTo>
                  <a:lnTo>
                    <a:pt x="1636" y="6246"/>
                  </a:lnTo>
                  <a:cubicBezTo>
                    <a:pt x="1320" y="6035"/>
                    <a:pt x="1130" y="5683"/>
                    <a:pt x="1133" y="5304"/>
                  </a:cubicBezTo>
                  <a:lnTo>
                    <a:pt x="1133" y="3389"/>
                  </a:lnTo>
                  <a:cubicBezTo>
                    <a:pt x="1133" y="2765"/>
                    <a:pt x="1636" y="2259"/>
                    <a:pt x="2262" y="2259"/>
                  </a:cubicBezTo>
                  <a:close/>
                  <a:moveTo>
                    <a:pt x="17017" y="2259"/>
                  </a:moveTo>
                  <a:cubicBezTo>
                    <a:pt x="17641" y="2259"/>
                    <a:pt x="18147" y="2765"/>
                    <a:pt x="18147" y="3389"/>
                  </a:cubicBezTo>
                  <a:lnTo>
                    <a:pt x="18147" y="5307"/>
                  </a:lnTo>
                  <a:cubicBezTo>
                    <a:pt x="18147" y="5683"/>
                    <a:pt x="17957" y="6035"/>
                    <a:pt x="17644" y="6246"/>
                  </a:cubicBezTo>
                  <a:lnTo>
                    <a:pt x="15843" y="7421"/>
                  </a:lnTo>
                  <a:cubicBezTo>
                    <a:pt x="15843" y="7394"/>
                    <a:pt x="15849" y="7369"/>
                    <a:pt x="15849" y="7342"/>
                  </a:cubicBezTo>
                  <a:lnTo>
                    <a:pt x="15849" y="3389"/>
                  </a:lnTo>
                  <a:cubicBezTo>
                    <a:pt x="15849" y="2765"/>
                    <a:pt x="16394" y="2259"/>
                    <a:pt x="17017" y="2259"/>
                  </a:cubicBezTo>
                  <a:close/>
                  <a:moveTo>
                    <a:pt x="9638" y="2284"/>
                  </a:moveTo>
                  <a:cubicBezTo>
                    <a:pt x="9845" y="2284"/>
                    <a:pt x="10051" y="2381"/>
                    <a:pt x="10146" y="2576"/>
                  </a:cubicBezTo>
                  <a:lnTo>
                    <a:pt x="10883" y="4069"/>
                  </a:lnTo>
                  <a:lnTo>
                    <a:pt x="12534" y="4310"/>
                  </a:lnTo>
                  <a:cubicBezTo>
                    <a:pt x="12994" y="4376"/>
                    <a:pt x="13181" y="4945"/>
                    <a:pt x="12847" y="5274"/>
                  </a:cubicBezTo>
                  <a:lnTo>
                    <a:pt x="11651" y="6439"/>
                  </a:lnTo>
                  <a:lnTo>
                    <a:pt x="11934" y="8080"/>
                  </a:lnTo>
                  <a:cubicBezTo>
                    <a:pt x="11996" y="8445"/>
                    <a:pt x="11705" y="8742"/>
                    <a:pt x="11376" y="8742"/>
                  </a:cubicBezTo>
                  <a:cubicBezTo>
                    <a:pt x="11290" y="8742"/>
                    <a:pt x="11201" y="8721"/>
                    <a:pt x="11115" y="8676"/>
                  </a:cubicBezTo>
                  <a:lnTo>
                    <a:pt x="9637" y="7899"/>
                  </a:lnTo>
                  <a:lnTo>
                    <a:pt x="8161" y="8676"/>
                  </a:lnTo>
                  <a:cubicBezTo>
                    <a:pt x="8076" y="8721"/>
                    <a:pt x="7987" y="8742"/>
                    <a:pt x="7900" y="8742"/>
                  </a:cubicBezTo>
                  <a:cubicBezTo>
                    <a:pt x="7571" y="8742"/>
                    <a:pt x="7280" y="8445"/>
                    <a:pt x="7342" y="8080"/>
                  </a:cubicBezTo>
                  <a:lnTo>
                    <a:pt x="7625" y="6439"/>
                  </a:lnTo>
                  <a:lnTo>
                    <a:pt x="6430" y="5271"/>
                  </a:lnTo>
                  <a:cubicBezTo>
                    <a:pt x="6279" y="5120"/>
                    <a:pt x="6222" y="4897"/>
                    <a:pt x="6288" y="4692"/>
                  </a:cubicBezTo>
                  <a:cubicBezTo>
                    <a:pt x="6355" y="4488"/>
                    <a:pt x="6532" y="4340"/>
                    <a:pt x="6743" y="4310"/>
                  </a:cubicBezTo>
                  <a:lnTo>
                    <a:pt x="8393" y="4069"/>
                  </a:lnTo>
                  <a:lnTo>
                    <a:pt x="9131" y="2576"/>
                  </a:lnTo>
                  <a:cubicBezTo>
                    <a:pt x="9226" y="2381"/>
                    <a:pt x="9432" y="2284"/>
                    <a:pt x="9638" y="2284"/>
                  </a:cubicBezTo>
                  <a:close/>
                  <a:moveTo>
                    <a:pt x="3994" y="1"/>
                  </a:moveTo>
                  <a:cubicBezTo>
                    <a:pt x="3681" y="1"/>
                    <a:pt x="3428" y="254"/>
                    <a:pt x="3428" y="567"/>
                  </a:cubicBezTo>
                  <a:lnTo>
                    <a:pt x="3428" y="1443"/>
                  </a:lnTo>
                  <a:cubicBezTo>
                    <a:pt x="3072" y="1242"/>
                    <a:pt x="2669" y="1133"/>
                    <a:pt x="2262" y="1130"/>
                  </a:cubicBezTo>
                  <a:cubicBezTo>
                    <a:pt x="1013" y="1130"/>
                    <a:pt x="4" y="2142"/>
                    <a:pt x="4" y="3389"/>
                  </a:cubicBezTo>
                  <a:lnTo>
                    <a:pt x="4" y="5307"/>
                  </a:lnTo>
                  <a:cubicBezTo>
                    <a:pt x="1" y="6060"/>
                    <a:pt x="380" y="6767"/>
                    <a:pt x="1010" y="7186"/>
                  </a:cubicBezTo>
                  <a:lnTo>
                    <a:pt x="3681" y="8941"/>
                  </a:lnTo>
                  <a:cubicBezTo>
                    <a:pt x="3690" y="8947"/>
                    <a:pt x="3702" y="8944"/>
                    <a:pt x="3714" y="8950"/>
                  </a:cubicBezTo>
                  <a:cubicBezTo>
                    <a:pt x="4129" y="10107"/>
                    <a:pt x="5006" y="11037"/>
                    <a:pt x="6297" y="11642"/>
                  </a:cubicBezTo>
                  <a:cubicBezTo>
                    <a:pt x="7137" y="12034"/>
                    <a:pt x="7692" y="12817"/>
                    <a:pt x="7866" y="13627"/>
                  </a:cubicBezTo>
                  <a:lnTo>
                    <a:pt x="11386" y="13627"/>
                  </a:lnTo>
                  <a:cubicBezTo>
                    <a:pt x="11504" y="12844"/>
                    <a:pt x="11949" y="12067"/>
                    <a:pt x="12648" y="11676"/>
                  </a:cubicBezTo>
                  <a:cubicBezTo>
                    <a:pt x="14003" y="10908"/>
                    <a:pt x="15027" y="10101"/>
                    <a:pt x="15521" y="8965"/>
                  </a:cubicBezTo>
                  <a:cubicBezTo>
                    <a:pt x="15545" y="8953"/>
                    <a:pt x="15575" y="8956"/>
                    <a:pt x="15599" y="8941"/>
                  </a:cubicBezTo>
                  <a:lnTo>
                    <a:pt x="18273" y="7186"/>
                  </a:lnTo>
                  <a:cubicBezTo>
                    <a:pt x="18899" y="6767"/>
                    <a:pt x="19279" y="6063"/>
                    <a:pt x="19279" y="5307"/>
                  </a:cubicBezTo>
                  <a:lnTo>
                    <a:pt x="19279" y="3389"/>
                  </a:lnTo>
                  <a:cubicBezTo>
                    <a:pt x="19276" y="2142"/>
                    <a:pt x="18267" y="1130"/>
                    <a:pt x="17020" y="1130"/>
                  </a:cubicBezTo>
                  <a:cubicBezTo>
                    <a:pt x="16611" y="1133"/>
                    <a:pt x="16207" y="1242"/>
                    <a:pt x="15852" y="1443"/>
                  </a:cubicBezTo>
                  <a:lnTo>
                    <a:pt x="15852" y="567"/>
                  </a:lnTo>
                  <a:cubicBezTo>
                    <a:pt x="15852" y="254"/>
                    <a:pt x="15599" y="1"/>
                    <a:pt x="152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23" name="Google Shape;16623;p93"/>
            <p:cNvSpPr/>
            <p:nvPr/>
          </p:nvSpPr>
          <p:spPr>
            <a:xfrm>
              <a:off x="5756375" y="1803975"/>
              <a:ext cx="254100" cy="112925"/>
            </a:xfrm>
            <a:custGeom>
              <a:rect b="b" l="l" r="r" t="t"/>
              <a:pathLst>
                <a:path extrusionOk="0" h="4517" w="10164">
                  <a:moveTo>
                    <a:pt x="2259" y="0"/>
                  </a:moveTo>
                  <a:cubicBezTo>
                    <a:pt x="1636" y="0"/>
                    <a:pt x="1130" y="506"/>
                    <a:pt x="1130" y="1129"/>
                  </a:cubicBezTo>
                  <a:lnTo>
                    <a:pt x="1130" y="1695"/>
                  </a:lnTo>
                  <a:lnTo>
                    <a:pt x="2825" y="1695"/>
                  </a:lnTo>
                  <a:cubicBezTo>
                    <a:pt x="3136" y="1695"/>
                    <a:pt x="3389" y="1945"/>
                    <a:pt x="3389" y="2258"/>
                  </a:cubicBezTo>
                  <a:cubicBezTo>
                    <a:pt x="3389" y="2572"/>
                    <a:pt x="3136" y="2825"/>
                    <a:pt x="2825" y="2825"/>
                  </a:cubicBezTo>
                  <a:lnTo>
                    <a:pt x="567" y="2825"/>
                  </a:lnTo>
                  <a:cubicBezTo>
                    <a:pt x="254" y="2825"/>
                    <a:pt x="1" y="3075"/>
                    <a:pt x="1" y="3388"/>
                  </a:cubicBezTo>
                  <a:lnTo>
                    <a:pt x="1" y="3954"/>
                  </a:lnTo>
                  <a:cubicBezTo>
                    <a:pt x="1" y="4264"/>
                    <a:pt x="254" y="4517"/>
                    <a:pt x="567" y="4517"/>
                  </a:cubicBezTo>
                  <a:lnTo>
                    <a:pt x="9601" y="4517"/>
                  </a:lnTo>
                  <a:cubicBezTo>
                    <a:pt x="9911" y="4517"/>
                    <a:pt x="10164" y="4264"/>
                    <a:pt x="10164" y="3954"/>
                  </a:cubicBezTo>
                  <a:lnTo>
                    <a:pt x="10164" y="3388"/>
                  </a:lnTo>
                  <a:cubicBezTo>
                    <a:pt x="10164" y="3075"/>
                    <a:pt x="9911" y="2825"/>
                    <a:pt x="9601" y="2825"/>
                  </a:cubicBezTo>
                  <a:lnTo>
                    <a:pt x="7342" y="2825"/>
                  </a:lnTo>
                  <a:cubicBezTo>
                    <a:pt x="7029" y="2825"/>
                    <a:pt x="6776" y="2572"/>
                    <a:pt x="6776" y="2258"/>
                  </a:cubicBezTo>
                  <a:cubicBezTo>
                    <a:pt x="6776" y="1945"/>
                    <a:pt x="7029" y="1695"/>
                    <a:pt x="7342" y="1695"/>
                  </a:cubicBezTo>
                  <a:lnTo>
                    <a:pt x="9035" y="1695"/>
                  </a:lnTo>
                  <a:lnTo>
                    <a:pt x="9035" y="1129"/>
                  </a:lnTo>
                  <a:cubicBezTo>
                    <a:pt x="9035" y="506"/>
                    <a:pt x="8529" y="0"/>
                    <a:pt x="79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24" name="Google Shape;16624;p93"/>
            <p:cNvSpPr/>
            <p:nvPr/>
          </p:nvSpPr>
          <p:spPr>
            <a:xfrm>
              <a:off x="5843400" y="1537550"/>
              <a:ext cx="79975" cy="76125"/>
            </a:xfrm>
            <a:custGeom>
              <a:rect b="b" l="l" r="r" t="t"/>
              <a:pathLst>
                <a:path extrusionOk="0" h="3045" w="3199">
                  <a:moveTo>
                    <a:pt x="1603" y="0"/>
                  </a:moveTo>
                  <a:lnTo>
                    <a:pt x="1238" y="738"/>
                  </a:lnTo>
                  <a:cubicBezTo>
                    <a:pt x="1157" y="904"/>
                    <a:pt x="998" y="1018"/>
                    <a:pt x="814" y="1045"/>
                  </a:cubicBezTo>
                  <a:lnTo>
                    <a:pt x="1" y="1163"/>
                  </a:lnTo>
                  <a:lnTo>
                    <a:pt x="588" y="1735"/>
                  </a:lnTo>
                  <a:cubicBezTo>
                    <a:pt x="721" y="1864"/>
                    <a:pt x="784" y="2051"/>
                    <a:pt x="751" y="2235"/>
                  </a:cubicBezTo>
                  <a:lnTo>
                    <a:pt x="612" y="3045"/>
                  </a:lnTo>
                  <a:lnTo>
                    <a:pt x="1338" y="2662"/>
                  </a:lnTo>
                  <a:cubicBezTo>
                    <a:pt x="1421" y="2619"/>
                    <a:pt x="1511" y="2597"/>
                    <a:pt x="1601" y="2597"/>
                  </a:cubicBezTo>
                  <a:cubicBezTo>
                    <a:pt x="1691" y="2597"/>
                    <a:pt x="1781" y="2619"/>
                    <a:pt x="1862" y="2662"/>
                  </a:cubicBezTo>
                  <a:lnTo>
                    <a:pt x="2588" y="3045"/>
                  </a:lnTo>
                  <a:lnTo>
                    <a:pt x="2452" y="2235"/>
                  </a:lnTo>
                  <a:cubicBezTo>
                    <a:pt x="2419" y="2051"/>
                    <a:pt x="2479" y="1864"/>
                    <a:pt x="2612" y="1735"/>
                  </a:cubicBezTo>
                  <a:lnTo>
                    <a:pt x="3199" y="1163"/>
                  </a:lnTo>
                  <a:lnTo>
                    <a:pt x="2389" y="1045"/>
                  </a:lnTo>
                  <a:cubicBezTo>
                    <a:pt x="2205" y="1018"/>
                    <a:pt x="2045" y="904"/>
                    <a:pt x="1964" y="735"/>
                  </a:cubicBezTo>
                  <a:lnTo>
                    <a:pt x="16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25" name="Google Shape;16625;p93"/>
          <p:cNvGrpSpPr/>
          <p:nvPr/>
        </p:nvGrpSpPr>
        <p:grpSpPr>
          <a:xfrm>
            <a:off x="4588276" y="3125886"/>
            <a:ext cx="343759" cy="339271"/>
            <a:chOff x="6232000" y="1435050"/>
            <a:chExt cx="488225" cy="481850"/>
          </a:xfrm>
        </p:grpSpPr>
        <p:sp>
          <p:nvSpPr>
            <p:cNvPr id="16626" name="Google Shape;16626;p93"/>
            <p:cNvSpPr/>
            <p:nvPr/>
          </p:nvSpPr>
          <p:spPr>
            <a:xfrm>
              <a:off x="6578000" y="1463375"/>
              <a:ext cx="83150" cy="78250"/>
            </a:xfrm>
            <a:custGeom>
              <a:rect b="b" l="l" r="r" t="t"/>
              <a:pathLst>
                <a:path extrusionOk="0" h="3130" w="3326">
                  <a:moveTo>
                    <a:pt x="482" y="1"/>
                  </a:moveTo>
                  <a:cubicBezTo>
                    <a:pt x="280" y="1"/>
                    <a:pt x="95" y="114"/>
                    <a:pt x="1" y="293"/>
                  </a:cubicBezTo>
                  <a:lnTo>
                    <a:pt x="3322" y="3130"/>
                  </a:lnTo>
                  <a:lnTo>
                    <a:pt x="3322" y="564"/>
                  </a:lnTo>
                  <a:cubicBezTo>
                    <a:pt x="3325" y="253"/>
                    <a:pt x="3072" y="1"/>
                    <a:pt x="2761" y="1"/>
                  </a:cubicBezTo>
                  <a:cubicBezTo>
                    <a:pt x="2760" y="1"/>
                    <a:pt x="2758" y="1"/>
                    <a:pt x="2756" y="1"/>
                  </a:cubicBezTo>
                  <a:lnTo>
                    <a:pt x="497" y="1"/>
                  </a:lnTo>
                  <a:cubicBezTo>
                    <a:pt x="492" y="1"/>
                    <a:pt x="487" y="1"/>
                    <a:pt x="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27" name="Google Shape;16627;p93"/>
            <p:cNvSpPr/>
            <p:nvPr/>
          </p:nvSpPr>
          <p:spPr>
            <a:xfrm>
              <a:off x="6421725" y="1773850"/>
              <a:ext cx="112950" cy="143050"/>
            </a:xfrm>
            <a:custGeom>
              <a:rect b="b" l="l" r="r" t="t"/>
              <a:pathLst>
                <a:path extrusionOk="0" h="5722" w="4518">
                  <a:moveTo>
                    <a:pt x="2822" y="1130"/>
                  </a:moveTo>
                  <a:cubicBezTo>
                    <a:pt x="3325" y="1130"/>
                    <a:pt x="3578" y="1738"/>
                    <a:pt x="3222" y="2093"/>
                  </a:cubicBezTo>
                  <a:cubicBezTo>
                    <a:pt x="3106" y="2209"/>
                    <a:pt x="2964" y="2260"/>
                    <a:pt x="2825" y="2260"/>
                  </a:cubicBezTo>
                  <a:cubicBezTo>
                    <a:pt x="2535" y="2260"/>
                    <a:pt x="2259" y="2036"/>
                    <a:pt x="2259" y="1696"/>
                  </a:cubicBezTo>
                  <a:cubicBezTo>
                    <a:pt x="2259" y="1383"/>
                    <a:pt x="2509" y="1130"/>
                    <a:pt x="2822" y="1130"/>
                  </a:cubicBezTo>
                  <a:close/>
                  <a:moveTo>
                    <a:pt x="0" y="1"/>
                  </a:moveTo>
                  <a:lnTo>
                    <a:pt x="0" y="5722"/>
                  </a:lnTo>
                  <a:lnTo>
                    <a:pt x="4517" y="5722"/>
                  </a:lnTo>
                  <a:lnTo>
                    <a:pt x="4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28" name="Google Shape;16628;p93"/>
            <p:cNvSpPr/>
            <p:nvPr/>
          </p:nvSpPr>
          <p:spPr>
            <a:xfrm>
              <a:off x="6448975" y="1632700"/>
              <a:ext cx="56475" cy="56475"/>
            </a:xfrm>
            <a:custGeom>
              <a:rect b="b" l="l" r="r" t="t"/>
              <a:pathLst>
                <a:path extrusionOk="0" h="2259" w="2259">
                  <a:moveTo>
                    <a:pt x="0" y="0"/>
                  </a:moveTo>
                  <a:lnTo>
                    <a:pt x="0" y="2259"/>
                  </a:lnTo>
                  <a:lnTo>
                    <a:pt x="2259" y="2259"/>
                  </a:lnTo>
                  <a:lnTo>
                    <a:pt x="22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29" name="Google Shape;16629;p93"/>
            <p:cNvSpPr/>
            <p:nvPr/>
          </p:nvSpPr>
          <p:spPr>
            <a:xfrm>
              <a:off x="6232000" y="1435050"/>
              <a:ext cx="488225" cy="237825"/>
            </a:xfrm>
            <a:custGeom>
              <a:rect b="b" l="l" r="r" t="t"/>
              <a:pathLst>
                <a:path extrusionOk="0" h="9513" w="19529">
                  <a:moveTo>
                    <a:pt x="9821" y="0"/>
                  </a:moveTo>
                  <a:cubicBezTo>
                    <a:pt x="9559" y="0"/>
                    <a:pt x="9297" y="92"/>
                    <a:pt x="9086" y="276"/>
                  </a:cubicBezTo>
                  <a:lnTo>
                    <a:pt x="531" y="7521"/>
                  </a:lnTo>
                  <a:cubicBezTo>
                    <a:pt x="61" y="7921"/>
                    <a:pt x="1" y="8626"/>
                    <a:pt x="395" y="9099"/>
                  </a:cubicBezTo>
                  <a:cubicBezTo>
                    <a:pt x="620" y="9369"/>
                    <a:pt x="942" y="9508"/>
                    <a:pt x="1266" y="9508"/>
                  </a:cubicBezTo>
                  <a:cubicBezTo>
                    <a:pt x="1525" y="9508"/>
                    <a:pt x="1785" y="9419"/>
                    <a:pt x="1997" y="9237"/>
                  </a:cubicBezTo>
                  <a:lnTo>
                    <a:pt x="9821" y="2622"/>
                  </a:lnTo>
                  <a:lnTo>
                    <a:pt x="17544" y="9240"/>
                  </a:lnTo>
                  <a:cubicBezTo>
                    <a:pt x="17759" y="9425"/>
                    <a:pt x="18019" y="9513"/>
                    <a:pt x="18278" y="9513"/>
                  </a:cubicBezTo>
                  <a:cubicBezTo>
                    <a:pt x="18661" y="9513"/>
                    <a:pt x="19039" y="9318"/>
                    <a:pt x="19252" y="8954"/>
                  </a:cubicBezTo>
                  <a:cubicBezTo>
                    <a:pt x="19529" y="8482"/>
                    <a:pt x="19430" y="7879"/>
                    <a:pt x="19014" y="7524"/>
                  </a:cubicBezTo>
                  <a:lnTo>
                    <a:pt x="10555" y="276"/>
                  </a:lnTo>
                  <a:cubicBezTo>
                    <a:pt x="10345" y="92"/>
                    <a:pt x="10083" y="0"/>
                    <a:pt x="9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30" name="Google Shape;16630;p93"/>
            <p:cNvSpPr/>
            <p:nvPr/>
          </p:nvSpPr>
          <p:spPr>
            <a:xfrm>
              <a:off x="6291025" y="1537700"/>
              <a:ext cx="369800" cy="379200"/>
            </a:xfrm>
            <a:custGeom>
              <a:rect b="b" l="l" r="r" t="t"/>
              <a:pathLst>
                <a:path extrusionOk="0" h="15168" w="14792">
                  <a:moveTo>
                    <a:pt x="9143" y="2671"/>
                  </a:moveTo>
                  <a:cubicBezTo>
                    <a:pt x="9453" y="2671"/>
                    <a:pt x="9706" y="2924"/>
                    <a:pt x="9706" y="3237"/>
                  </a:cubicBezTo>
                  <a:lnTo>
                    <a:pt x="9706" y="6625"/>
                  </a:lnTo>
                  <a:cubicBezTo>
                    <a:pt x="9706" y="6935"/>
                    <a:pt x="9453" y="7188"/>
                    <a:pt x="9143" y="7188"/>
                  </a:cubicBezTo>
                  <a:lnTo>
                    <a:pt x="5755" y="7188"/>
                  </a:lnTo>
                  <a:cubicBezTo>
                    <a:pt x="5442" y="7188"/>
                    <a:pt x="5189" y="6935"/>
                    <a:pt x="5189" y="6625"/>
                  </a:cubicBezTo>
                  <a:lnTo>
                    <a:pt x="5189" y="3237"/>
                  </a:lnTo>
                  <a:cubicBezTo>
                    <a:pt x="5189" y="2924"/>
                    <a:pt x="5442" y="2671"/>
                    <a:pt x="5755" y="2671"/>
                  </a:cubicBezTo>
                  <a:close/>
                  <a:moveTo>
                    <a:pt x="7448" y="0"/>
                  </a:moveTo>
                  <a:lnTo>
                    <a:pt x="4" y="6291"/>
                  </a:lnTo>
                  <a:lnTo>
                    <a:pt x="4" y="14605"/>
                  </a:lnTo>
                  <a:cubicBezTo>
                    <a:pt x="1" y="14913"/>
                    <a:pt x="254" y="15168"/>
                    <a:pt x="564" y="15168"/>
                  </a:cubicBezTo>
                  <a:cubicBezTo>
                    <a:pt x="566" y="15168"/>
                    <a:pt x="568" y="15168"/>
                    <a:pt x="570" y="15168"/>
                  </a:cubicBezTo>
                  <a:lnTo>
                    <a:pt x="4060" y="15168"/>
                  </a:lnTo>
                  <a:lnTo>
                    <a:pt x="4060" y="8883"/>
                  </a:lnTo>
                  <a:cubicBezTo>
                    <a:pt x="4060" y="8570"/>
                    <a:pt x="4313" y="8317"/>
                    <a:pt x="4626" y="8317"/>
                  </a:cubicBezTo>
                  <a:lnTo>
                    <a:pt x="10272" y="8317"/>
                  </a:lnTo>
                  <a:cubicBezTo>
                    <a:pt x="10582" y="8317"/>
                    <a:pt x="10835" y="8570"/>
                    <a:pt x="10835" y="8883"/>
                  </a:cubicBezTo>
                  <a:lnTo>
                    <a:pt x="10835" y="15168"/>
                  </a:lnTo>
                  <a:lnTo>
                    <a:pt x="14223" y="15168"/>
                  </a:lnTo>
                  <a:cubicBezTo>
                    <a:pt x="14225" y="15168"/>
                    <a:pt x="14227" y="15168"/>
                    <a:pt x="14228" y="15168"/>
                  </a:cubicBezTo>
                  <a:cubicBezTo>
                    <a:pt x="14539" y="15168"/>
                    <a:pt x="14792" y="14913"/>
                    <a:pt x="14789" y="14605"/>
                  </a:cubicBezTo>
                  <a:lnTo>
                    <a:pt x="14789" y="6291"/>
                  </a:lnTo>
                  <a:lnTo>
                    <a:pt x="74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31" name="Google Shape;16631;p93"/>
          <p:cNvGrpSpPr/>
          <p:nvPr/>
        </p:nvGrpSpPr>
        <p:grpSpPr>
          <a:xfrm>
            <a:off x="849012" y="3539545"/>
            <a:ext cx="299929" cy="337792"/>
            <a:chOff x="924450" y="2028975"/>
            <a:chExt cx="425975" cy="479750"/>
          </a:xfrm>
        </p:grpSpPr>
        <p:sp>
          <p:nvSpPr>
            <p:cNvPr id="16632" name="Google Shape;16632;p93"/>
            <p:cNvSpPr/>
            <p:nvPr/>
          </p:nvSpPr>
          <p:spPr>
            <a:xfrm>
              <a:off x="1035500" y="2028975"/>
              <a:ext cx="314925" cy="153075"/>
            </a:xfrm>
            <a:custGeom>
              <a:rect b="b" l="l" r="r" t="t"/>
              <a:pathLst>
                <a:path extrusionOk="0" h="6123" w="12597">
                  <a:moveTo>
                    <a:pt x="12036" y="0"/>
                  </a:moveTo>
                  <a:cubicBezTo>
                    <a:pt x="11993" y="0"/>
                    <a:pt x="11948" y="5"/>
                    <a:pt x="11904" y="16"/>
                  </a:cubicBezTo>
                  <a:lnTo>
                    <a:pt x="437" y="2696"/>
                  </a:lnTo>
                  <a:cubicBezTo>
                    <a:pt x="181" y="2753"/>
                    <a:pt x="0" y="2982"/>
                    <a:pt x="0" y="3244"/>
                  </a:cubicBezTo>
                  <a:lnTo>
                    <a:pt x="0" y="6123"/>
                  </a:lnTo>
                  <a:lnTo>
                    <a:pt x="12596" y="3181"/>
                  </a:lnTo>
                  <a:lnTo>
                    <a:pt x="12596" y="564"/>
                  </a:lnTo>
                  <a:cubicBezTo>
                    <a:pt x="12596" y="245"/>
                    <a:pt x="12338" y="0"/>
                    <a:pt x="120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33" name="Google Shape;16633;p93"/>
            <p:cNvSpPr/>
            <p:nvPr/>
          </p:nvSpPr>
          <p:spPr>
            <a:xfrm>
              <a:off x="1212475" y="2137450"/>
              <a:ext cx="137950" cy="304275"/>
            </a:xfrm>
            <a:custGeom>
              <a:rect b="b" l="l" r="r" t="t"/>
              <a:pathLst>
                <a:path extrusionOk="0" h="12171" w="5518">
                  <a:moveTo>
                    <a:pt x="5517" y="1"/>
                  </a:moveTo>
                  <a:lnTo>
                    <a:pt x="4388" y="266"/>
                  </a:lnTo>
                  <a:lnTo>
                    <a:pt x="4388" y="7345"/>
                  </a:lnTo>
                  <a:cubicBezTo>
                    <a:pt x="3943" y="7029"/>
                    <a:pt x="3410" y="6861"/>
                    <a:pt x="2865" y="6861"/>
                  </a:cubicBezTo>
                  <a:cubicBezTo>
                    <a:pt x="1790" y="6861"/>
                    <a:pt x="823" y="7508"/>
                    <a:pt x="410" y="8499"/>
                  </a:cubicBezTo>
                  <a:cubicBezTo>
                    <a:pt x="1" y="9492"/>
                    <a:pt x="227" y="10634"/>
                    <a:pt x="986" y="11392"/>
                  </a:cubicBezTo>
                  <a:cubicBezTo>
                    <a:pt x="1495" y="11900"/>
                    <a:pt x="2174" y="12170"/>
                    <a:pt x="2865" y="12170"/>
                  </a:cubicBezTo>
                  <a:cubicBezTo>
                    <a:pt x="3207" y="12170"/>
                    <a:pt x="3551" y="12104"/>
                    <a:pt x="3879" y="11968"/>
                  </a:cubicBezTo>
                  <a:cubicBezTo>
                    <a:pt x="4873" y="11558"/>
                    <a:pt x="5517" y="10588"/>
                    <a:pt x="5517" y="9516"/>
                  </a:cubicBezTo>
                  <a:lnTo>
                    <a:pt x="55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34" name="Google Shape;16634;p93"/>
            <p:cNvSpPr/>
            <p:nvPr/>
          </p:nvSpPr>
          <p:spPr>
            <a:xfrm>
              <a:off x="924450" y="2204450"/>
              <a:ext cx="139300" cy="304275"/>
            </a:xfrm>
            <a:custGeom>
              <a:rect b="b" l="l" r="r" t="t"/>
              <a:pathLst>
                <a:path extrusionOk="0" h="12171" w="5572">
                  <a:moveTo>
                    <a:pt x="5572" y="1"/>
                  </a:moveTo>
                  <a:lnTo>
                    <a:pt x="4442" y="263"/>
                  </a:lnTo>
                  <a:lnTo>
                    <a:pt x="4442" y="7345"/>
                  </a:lnTo>
                  <a:cubicBezTo>
                    <a:pt x="3982" y="7023"/>
                    <a:pt x="3449" y="6864"/>
                    <a:pt x="2917" y="6864"/>
                  </a:cubicBezTo>
                  <a:cubicBezTo>
                    <a:pt x="2291" y="6864"/>
                    <a:pt x="1668" y="7085"/>
                    <a:pt x="1169" y="7520"/>
                  </a:cubicBezTo>
                  <a:cubicBezTo>
                    <a:pt x="251" y="8327"/>
                    <a:pt x="1" y="9655"/>
                    <a:pt x="564" y="10742"/>
                  </a:cubicBezTo>
                  <a:cubicBezTo>
                    <a:pt x="1030" y="11634"/>
                    <a:pt x="1946" y="12171"/>
                    <a:pt x="2916" y="12171"/>
                  </a:cubicBezTo>
                  <a:cubicBezTo>
                    <a:pt x="3126" y="12171"/>
                    <a:pt x="3338" y="12146"/>
                    <a:pt x="3548" y="12094"/>
                  </a:cubicBezTo>
                  <a:cubicBezTo>
                    <a:pt x="4738" y="11802"/>
                    <a:pt x="5572" y="10739"/>
                    <a:pt x="5572" y="9516"/>
                  </a:cubicBezTo>
                  <a:lnTo>
                    <a:pt x="55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35" name="Google Shape;16635;p93"/>
          <p:cNvGrpSpPr/>
          <p:nvPr/>
        </p:nvGrpSpPr>
        <p:grpSpPr>
          <a:xfrm>
            <a:off x="1661509" y="3559347"/>
            <a:ext cx="339306" cy="298186"/>
            <a:chOff x="2085450" y="2057100"/>
            <a:chExt cx="481900" cy="423500"/>
          </a:xfrm>
        </p:grpSpPr>
        <p:sp>
          <p:nvSpPr>
            <p:cNvPr id="16636" name="Google Shape;16636;p93"/>
            <p:cNvSpPr/>
            <p:nvPr/>
          </p:nvSpPr>
          <p:spPr>
            <a:xfrm>
              <a:off x="2085450" y="2061650"/>
              <a:ext cx="141250" cy="418950"/>
            </a:xfrm>
            <a:custGeom>
              <a:rect b="b" l="l" r="r" t="t"/>
              <a:pathLst>
                <a:path extrusionOk="0" h="16758" w="5650">
                  <a:moveTo>
                    <a:pt x="4305" y="6452"/>
                  </a:moveTo>
                  <a:cubicBezTo>
                    <a:pt x="4736" y="6452"/>
                    <a:pt x="5115" y="6999"/>
                    <a:pt x="4728" y="7411"/>
                  </a:cubicBezTo>
                  <a:cubicBezTo>
                    <a:pt x="4520" y="7631"/>
                    <a:pt x="4352" y="7887"/>
                    <a:pt x="4228" y="8164"/>
                  </a:cubicBezTo>
                  <a:cubicBezTo>
                    <a:pt x="4120" y="8402"/>
                    <a:pt x="3927" y="8502"/>
                    <a:pt x="3732" y="8502"/>
                  </a:cubicBezTo>
                  <a:cubicBezTo>
                    <a:pt x="3367" y="8502"/>
                    <a:pt x="2999" y="8150"/>
                    <a:pt x="3195" y="7703"/>
                  </a:cubicBezTo>
                  <a:cubicBezTo>
                    <a:pt x="3373" y="7312"/>
                    <a:pt x="3611" y="6951"/>
                    <a:pt x="3903" y="6637"/>
                  </a:cubicBezTo>
                  <a:cubicBezTo>
                    <a:pt x="4027" y="6506"/>
                    <a:pt x="4169" y="6452"/>
                    <a:pt x="4305" y="6452"/>
                  </a:cubicBezTo>
                  <a:close/>
                  <a:moveTo>
                    <a:pt x="2983" y="9449"/>
                  </a:moveTo>
                  <a:cubicBezTo>
                    <a:pt x="3331" y="9449"/>
                    <a:pt x="3684" y="9752"/>
                    <a:pt x="3539" y="10191"/>
                  </a:cubicBezTo>
                  <a:lnTo>
                    <a:pt x="3361" y="10727"/>
                  </a:lnTo>
                  <a:cubicBezTo>
                    <a:pt x="3270" y="10997"/>
                    <a:pt x="3059" y="11113"/>
                    <a:pt x="2845" y="11113"/>
                  </a:cubicBezTo>
                  <a:cubicBezTo>
                    <a:pt x="2498" y="11113"/>
                    <a:pt x="2143" y="10808"/>
                    <a:pt x="2289" y="10368"/>
                  </a:cubicBezTo>
                  <a:lnTo>
                    <a:pt x="2467" y="9832"/>
                  </a:lnTo>
                  <a:cubicBezTo>
                    <a:pt x="2558" y="9564"/>
                    <a:pt x="2770" y="9449"/>
                    <a:pt x="2983" y="9449"/>
                  </a:cubicBezTo>
                  <a:close/>
                  <a:moveTo>
                    <a:pt x="5649" y="1"/>
                  </a:moveTo>
                  <a:lnTo>
                    <a:pt x="356" y="2117"/>
                  </a:lnTo>
                  <a:cubicBezTo>
                    <a:pt x="142" y="2202"/>
                    <a:pt x="3" y="2410"/>
                    <a:pt x="3" y="2641"/>
                  </a:cubicBezTo>
                  <a:lnTo>
                    <a:pt x="3" y="16192"/>
                  </a:lnTo>
                  <a:cubicBezTo>
                    <a:pt x="1" y="16516"/>
                    <a:pt x="265" y="16758"/>
                    <a:pt x="564" y="16758"/>
                  </a:cubicBezTo>
                  <a:cubicBezTo>
                    <a:pt x="634" y="16758"/>
                    <a:pt x="706" y="16745"/>
                    <a:pt x="777" y="16716"/>
                  </a:cubicBezTo>
                  <a:lnTo>
                    <a:pt x="5649" y="14768"/>
                  </a:lnTo>
                  <a:lnTo>
                    <a:pt x="56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37" name="Google Shape;16637;p93"/>
            <p:cNvSpPr/>
            <p:nvPr/>
          </p:nvSpPr>
          <p:spPr>
            <a:xfrm>
              <a:off x="2254900" y="2061050"/>
              <a:ext cx="143050" cy="415650"/>
            </a:xfrm>
            <a:custGeom>
              <a:rect b="b" l="l" r="r" t="t"/>
              <a:pathLst>
                <a:path extrusionOk="0" h="16626" w="5722">
                  <a:moveTo>
                    <a:pt x="2504" y="6585"/>
                  </a:moveTo>
                  <a:cubicBezTo>
                    <a:pt x="2647" y="6585"/>
                    <a:pt x="2794" y="6645"/>
                    <a:pt x="2916" y="6788"/>
                  </a:cubicBezTo>
                  <a:cubicBezTo>
                    <a:pt x="3153" y="7068"/>
                    <a:pt x="3349" y="7378"/>
                    <a:pt x="3500" y="7709"/>
                  </a:cubicBezTo>
                  <a:cubicBezTo>
                    <a:pt x="3766" y="8258"/>
                    <a:pt x="3464" y="8654"/>
                    <a:pt x="3096" y="8654"/>
                  </a:cubicBezTo>
                  <a:cubicBezTo>
                    <a:pt x="2878" y="8654"/>
                    <a:pt x="2636" y="8515"/>
                    <a:pt x="2476" y="8185"/>
                  </a:cubicBezTo>
                  <a:cubicBezTo>
                    <a:pt x="2367" y="7947"/>
                    <a:pt x="2226" y="7724"/>
                    <a:pt x="2057" y="7523"/>
                  </a:cubicBezTo>
                  <a:cubicBezTo>
                    <a:pt x="1694" y="7098"/>
                    <a:pt x="2083" y="6585"/>
                    <a:pt x="2504" y="6585"/>
                  </a:cubicBezTo>
                  <a:close/>
                  <a:moveTo>
                    <a:pt x="1" y="0"/>
                  </a:moveTo>
                  <a:lnTo>
                    <a:pt x="1" y="5475"/>
                  </a:lnTo>
                  <a:cubicBezTo>
                    <a:pt x="217" y="5475"/>
                    <a:pt x="434" y="5496"/>
                    <a:pt x="648" y="5532"/>
                  </a:cubicBezTo>
                  <a:cubicBezTo>
                    <a:pt x="1334" y="5657"/>
                    <a:pt x="1201" y="6655"/>
                    <a:pt x="564" y="6655"/>
                  </a:cubicBezTo>
                  <a:cubicBezTo>
                    <a:pt x="525" y="6655"/>
                    <a:pt x="483" y="6651"/>
                    <a:pt x="440" y="6643"/>
                  </a:cubicBezTo>
                  <a:cubicBezTo>
                    <a:pt x="296" y="6622"/>
                    <a:pt x="148" y="6610"/>
                    <a:pt x="1" y="6604"/>
                  </a:cubicBezTo>
                  <a:lnTo>
                    <a:pt x="1" y="14744"/>
                  </a:lnTo>
                  <a:lnTo>
                    <a:pt x="5722" y="16626"/>
                  </a:lnTo>
                  <a:lnTo>
                    <a:pt x="5722" y="10395"/>
                  </a:lnTo>
                  <a:cubicBezTo>
                    <a:pt x="5704" y="10397"/>
                    <a:pt x="5684" y="10397"/>
                    <a:pt x="5661" y="10397"/>
                  </a:cubicBezTo>
                  <a:cubicBezTo>
                    <a:pt x="5400" y="10397"/>
                    <a:pt x="4871" y="10299"/>
                    <a:pt x="4388" y="10085"/>
                  </a:cubicBezTo>
                  <a:cubicBezTo>
                    <a:pt x="3793" y="9819"/>
                    <a:pt x="4068" y="8997"/>
                    <a:pt x="4603" y="8997"/>
                  </a:cubicBezTo>
                  <a:cubicBezTo>
                    <a:pt x="4680" y="8997"/>
                    <a:pt x="4763" y="9014"/>
                    <a:pt x="4849" y="9052"/>
                  </a:cubicBezTo>
                  <a:cubicBezTo>
                    <a:pt x="5123" y="9176"/>
                    <a:pt x="5418" y="9251"/>
                    <a:pt x="5722" y="9275"/>
                  </a:cubicBezTo>
                  <a:lnTo>
                    <a:pt x="5722" y="188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38" name="Google Shape;16638;p93"/>
            <p:cNvSpPr/>
            <p:nvPr/>
          </p:nvSpPr>
          <p:spPr>
            <a:xfrm>
              <a:off x="2426175" y="2057100"/>
              <a:ext cx="141175" cy="418925"/>
            </a:xfrm>
            <a:custGeom>
              <a:rect b="b" l="l" r="r" t="t"/>
              <a:pathLst>
                <a:path extrusionOk="0" h="16757" w="5647">
                  <a:moveTo>
                    <a:pt x="2800" y="5647"/>
                  </a:moveTo>
                  <a:cubicBezTo>
                    <a:pt x="3154" y="5647"/>
                    <a:pt x="3516" y="5968"/>
                    <a:pt x="3349" y="6410"/>
                  </a:cubicBezTo>
                  <a:lnTo>
                    <a:pt x="3153" y="6937"/>
                  </a:lnTo>
                  <a:cubicBezTo>
                    <a:pt x="3055" y="7196"/>
                    <a:pt x="2850" y="7305"/>
                    <a:pt x="2643" y="7305"/>
                  </a:cubicBezTo>
                  <a:cubicBezTo>
                    <a:pt x="2288" y="7305"/>
                    <a:pt x="1929" y="6984"/>
                    <a:pt x="2096" y="6539"/>
                  </a:cubicBezTo>
                  <a:lnTo>
                    <a:pt x="2295" y="6012"/>
                  </a:lnTo>
                  <a:cubicBezTo>
                    <a:pt x="2390" y="5755"/>
                    <a:pt x="2594" y="5647"/>
                    <a:pt x="2800" y="5647"/>
                  </a:cubicBezTo>
                  <a:close/>
                  <a:moveTo>
                    <a:pt x="1700" y="8178"/>
                  </a:moveTo>
                  <a:cubicBezTo>
                    <a:pt x="2108" y="8178"/>
                    <a:pt x="2500" y="8655"/>
                    <a:pt x="2168" y="9090"/>
                  </a:cubicBezTo>
                  <a:cubicBezTo>
                    <a:pt x="1906" y="9433"/>
                    <a:pt x="1587" y="9725"/>
                    <a:pt x="1226" y="9960"/>
                  </a:cubicBezTo>
                  <a:cubicBezTo>
                    <a:pt x="1118" y="10030"/>
                    <a:pt x="1011" y="10060"/>
                    <a:pt x="911" y="10060"/>
                  </a:cubicBezTo>
                  <a:cubicBezTo>
                    <a:pt x="424" y="10060"/>
                    <a:pt x="97" y="9344"/>
                    <a:pt x="612" y="9012"/>
                  </a:cubicBezTo>
                  <a:cubicBezTo>
                    <a:pt x="867" y="8849"/>
                    <a:pt x="1090" y="8641"/>
                    <a:pt x="1274" y="8403"/>
                  </a:cubicBezTo>
                  <a:cubicBezTo>
                    <a:pt x="1394" y="8244"/>
                    <a:pt x="1548" y="8178"/>
                    <a:pt x="1700" y="8178"/>
                  </a:cubicBezTo>
                  <a:close/>
                  <a:moveTo>
                    <a:pt x="5080" y="0"/>
                  </a:moveTo>
                  <a:cubicBezTo>
                    <a:pt x="5010" y="0"/>
                    <a:pt x="4939" y="13"/>
                    <a:pt x="4869" y="41"/>
                  </a:cubicBezTo>
                  <a:lnTo>
                    <a:pt x="0" y="1989"/>
                  </a:lnTo>
                  <a:lnTo>
                    <a:pt x="0" y="16756"/>
                  </a:lnTo>
                  <a:lnTo>
                    <a:pt x="5291" y="14640"/>
                  </a:lnTo>
                  <a:cubicBezTo>
                    <a:pt x="5505" y="14555"/>
                    <a:pt x="5646" y="14347"/>
                    <a:pt x="5646" y="14116"/>
                  </a:cubicBezTo>
                  <a:lnTo>
                    <a:pt x="5646" y="565"/>
                  </a:lnTo>
                  <a:cubicBezTo>
                    <a:pt x="5644" y="240"/>
                    <a:pt x="5378"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39" name="Google Shape;16639;p93"/>
          <p:cNvGrpSpPr/>
          <p:nvPr/>
        </p:nvGrpSpPr>
        <p:grpSpPr>
          <a:xfrm>
            <a:off x="2089442" y="3582592"/>
            <a:ext cx="339306" cy="251698"/>
            <a:chOff x="2678275" y="2090100"/>
            <a:chExt cx="481900" cy="357475"/>
          </a:xfrm>
        </p:grpSpPr>
        <p:sp>
          <p:nvSpPr>
            <p:cNvPr id="16640" name="Google Shape;16640;p93"/>
            <p:cNvSpPr/>
            <p:nvPr/>
          </p:nvSpPr>
          <p:spPr>
            <a:xfrm>
              <a:off x="2899450" y="2249100"/>
              <a:ext cx="39550" cy="39550"/>
            </a:xfrm>
            <a:custGeom>
              <a:rect b="b" l="l" r="r" t="t"/>
              <a:pathLst>
                <a:path extrusionOk="0" h="1582" w="1582">
                  <a:moveTo>
                    <a:pt x="793" y="1"/>
                  </a:moveTo>
                  <a:cubicBezTo>
                    <a:pt x="356" y="1"/>
                    <a:pt x="1" y="353"/>
                    <a:pt x="1" y="790"/>
                  </a:cubicBezTo>
                  <a:cubicBezTo>
                    <a:pt x="1" y="1226"/>
                    <a:pt x="356" y="1581"/>
                    <a:pt x="793" y="1581"/>
                  </a:cubicBezTo>
                  <a:cubicBezTo>
                    <a:pt x="1227" y="1581"/>
                    <a:pt x="1582" y="1226"/>
                    <a:pt x="1582" y="790"/>
                  </a:cubicBezTo>
                  <a:cubicBezTo>
                    <a:pt x="1582" y="353"/>
                    <a:pt x="1227" y="1"/>
                    <a:pt x="7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41" name="Google Shape;16641;p93"/>
            <p:cNvSpPr/>
            <p:nvPr/>
          </p:nvSpPr>
          <p:spPr>
            <a:xfrm>
              <a:off x="3092400" y="2249100"/>
              <a:ext cx="39550" cy="39550"/>
            </a:xfrm>
            <a:custGeom>
              <a:rect b="b" l="l" r="r" t="t"/>
              <a:pathLst>
                <a:path extrusionOk="0" h="1582" w="1582">
                  <a:moveTo>
                    <a:pt x="790" y="1"/>
                  </a:moveTo>
                  <a:cubicBezTo>
                    <a:pt x="353" y="1"/>
                    <a:pt x="1" y="353"/>
                    <a:pt x="1" y="790"/>
                  </a:cubicBezTo>
                  <a:cubicBezTo>
                    <a:pt x="1" y="1226"/>
                    <a:pt x="353" y="1581"/>
                    <a:pt x="790" y="1581"/>
                  </a:cubicBezTo>
                  <a:cubicBezTo>
                    <a:pt x="1226" y="1581"/>
                    <a:pt x="1582" y="1226"/>
                    <a:pt x="1582" y="790"/>
                  </a:cubicBezTo>
                  <a:cubicBezTo>
                    <a:pt x="1582" y="353"/>
                    <a:pt x="1226" y="1"/>
                    <a:pt x="7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42" name="Google Shape;16642;p93"/>
            <p:cNvSpPr/>
            <p:nvPr/>
          </p:nvSpPr>
          <p:spPr>
            <a:xfrm>
              <a:off x="2678350" y="2389425"/>
              <a:ext cx="481825" cy="58150"/>
            </a:xfrm>
            <a:custGeom>
              <a:rect b="b" l="l" r="r" t="t"/>
              <a:pathLst>
                <a:path extrusionOk="0" h="2326" w="19273">
                  <a:moveTo>
                    <a:pt x="1" y="1"/>
                  </a:moveTo>
                  <a:lnTo>
                    <a:pt x="1" y="1759"/>
                  </a:lnTo>
                  <a:cubicBezTo>
                    <a:pt x="1" y="2072"/>
                    <a:pt x="251" y="2325"/>
                    <a:pt x="564" y="2325"/>
                  </a:cubicBezTo>
                  <a:lnTo>
                    <a:pt x="18707" y="2325"/>
                  </a:lnTo>
                  <a:cubicBezTo>
                    <a:pt x="19020" y="2325"/>
                    <a:pt x="19273" y="2072"/>
                    <a:pt x="19273" y="1759"/>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43" name="Google Shape;16643;p93"/>
            <p:cNvSpPr/>
            <p:nvPr/>
          </p:nvSpPr>
          <p:spPr>
            <a:xfrm>
              <a:off x="2706600" y="2249100"/>
              <a:ext cx="39550" cy="39550"/>
            </a:xfrm>
            <a:custGeom>
              <a:rect b="b" l="l" r="r" t="t"/>
              <a:pathLst>
                <a:path extrusionOk="0" h="1582" w="1582">
                  <a:moveTo>
                    <a:pt x="789" y="1"/>
                  </a:moveTo>
                  <a:cubicBezTo>
                    <a:pt x="352" y="1"/>
                    <a:pt x="0" y="353"/>
                    <a:pt x="0" y="790"/>
                  </a:cubicBezTo>
                  <a:cubicBezTo>
                    <a:pt x="0" y="1226"/>
                    <a:pt x="352" y="1581"/>
                    <a:pt x="789" y="1581"/>
                  </a:cubicBezTo>
                  <a:cubicBezTo>
                    <a:pt x="1226" y="1581"/>
                    <a:pt x="1581" y="1226"/>
                    <a:pt x="1581" y="790"/>
                  </a:cubicBezTo>
                  <a:cubicBezTo>
                    <a:pt x="1581" y="353"/>
                    <a:pt x="1226" y="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44" name="Google Shape;16644;p93"/>
            <p:cNvSpPr/>
            <p:nvPr/>
          </p:nvSpPr>
          <p:spPr>
            <a:xfrm>
              <a:off x="2678275" y="2090100"/>
              <a:ext cx="481900" cy="271125"/>
            </a:xfrm>
            <a:custGeom>
              <a:rect b="b" l="l" r="r" t="t"/>
              <a:pathLst>
                <a:path extrusionOk="0" h="10845" w="19276">
                  <a:moveTo>
                    <a:pt x="9638" y="5229"/>
                  </a:moveTo>
                  <a:cubicBezTo>
                    <a:pt x="9885" y="5229"/>
                    <a:pt x="10134" y="5277"/>
                    <a:pt x="10372" y="5376"/>
                  </a:cubicBezTo>
                  <a:cubicBezTo>
                    <a:pt x="11091" y="5674"/>
                    <a:pt x="11558" y="6373"/>
                    <a:pt x="11558" y="7150"/>
                  </a:cubicBezTo>
                  <a:cubicBezTo>
                    <a:pt x="11558" y="8209"/>
                    <a:pt x="10697" y="9068"/>
                    <a:pt x="9640" y="9071"/>
                  </a:cubicBezTo>
                  <a:cubicBezTo>
                    <a:pt x="8863" y="9071"/>
                    <a:pt x="8161" y="8601"/>
                    <a:pt x="7866" y="7884"/>
                  </a:cubicBezTo>
                  <a:cubicBezTo>
                    <a:pt x="7568" y="7168"/>
                    <a:pt x="7731" y="6343"/>
                    <a:pt x="8282" y="5791"/>
                  </a:cubicBezTo>
                  <a:cubicBezTo>
                    <a:pt x="8648" y="5425"/>
                    <a:pt x="9139" y="5229"/>
                    <a:pt x="9638" y="5229"/>
                  </a:cubicBezTo>
                  <a:close/>
                  <a:moveTo>
                    <a:pt x="571" y="1"/>
                  </a:moveTo>
                  <a:cubicBezTo>
                    <a:pt x="281" y="1"/>
                    <a:pt x="3" y="226"/>
                    <a:pt x="1" y="567"/>
                  </a:cubicBezTo>
                  <a:lnTo>
                    <a:pt x="1" y="7150"/>
                  </a:lnTo>
                  <a:cubicBezTo>
                    <a:pt x="1" y="6373"/>
                    <a:pt x="471" y="5674"/>
                    <a:pt x="1187" y="5376"/>
                  </a:cubicBezTo>
                  <a:cubicBezTo>
                    <a:pt x="1425" y="5277"/>
                    <a:pt x="1674" y="5229"/>
                    <a:pt x="1921" y="5229"/>
                  </a:cubicBezTo>
                  <a:cubicBezTo>
                    <a:pt x="2420" y="5229"/>
                    <a:pt x="2912" y="5425"/>
                    <a:pt x="3280" y="5791"/>
                  </a:cubicBezTo>
                  <a:cubicBezTo>
                    <a:pt x="3828" y="6343"/>
                    <a:pt x="3994" y="7168"/>
                    <a:pt x="3696" y="7884"/>
                  </a:cubicBezTo>
                  <a:cubicBezTo>
                    <a:pt x="3398" y="8601"/>
                    <a:pt x="2699" y="9071"/>
                    <a:pt x="1922" y="9071"/>
                  </a:cubicBezTo>
                  <a:cubicBezTo>
                    <a:pt x="862" y="9068"/>
                    <a:pt x="4" y="8209"/>
                    <a:pt x="1" y="7150"/>
                  </a:cubicBezTo>
                  <a:lnTo>
                    <a:pt x="1" y="10844"/>
                  </a:lnTo>
                  <a:lnTo>
                    <a:pt x="19276" y="10844"/>
                  </a:lnTo>
                  <a:lnTo>
                    <a:pt x="19276" y="7150"/>
                  </a:lnTo>
                  <a:cubicBezTo>
                    <a:pt x="19276" y="7926"/>
                    <a:pt x="18806" y="8625"/>
                    <a:pt x="18089" y="8923"/>
                  </a:cubicBezTo>
                  <a:cubicBezTo>
                    <a:pt x="17852" y="9022"/>
                    <a:pt x="17603" y="9070"/>
                    <a:pt x="17356" y="9070"/>
                  </a:cubicBezTo>
                  <a:cubicBezTo>
                    <a:pt x="16857" y="9070"/>
                    <a:pt x="16365" y="8874"/>
                    <a:pt x="15997" y="8508"/>
                  </a:cubicBezTo>
                  <a:cubicBezTo>
                    <a:pt x="15449" y="7957"/>
                    <a:pt x="15283" y="7131"/>
                    <a:pt x="15581" y="6415"/>
                  </a:cubicBezTo>
                  <a:cubicBezTo>
                    <a:pt x="15879" y="5698"/>
                    <a:pt x="16578" y="5231"/>
                    <a:pt x="17355" y="5231"/>
                  </a:cubicBezTo>
                  <a:cubicBezTo>
                    <a:pt x="18415" y="5231"/>
                    <a:pt x="19273" y="6090"/>
                    <a:pt x="19276" y="7150"/>
                  </a:cubicBezTo>
                  <a:lnTo>
                    <a:pt x="19276" y="567"/>
                  </a:lnTo>
                  <a:cubicBezTo>
                    <a:pt x="19276" y="341"/>
                    <a:pt x="19137" y="133"/>
                    <a:pt x="18927" y="46"/>
                  </a:cubicBezTo>
                  <a:cubicBezTo>
                    <a:pt x="18857" y="17"/>
                    <a:pt x="18783" y="2"/>
                    <a:pt x="18709" y="2"/>
                  </a:cubicBezTo>
                  <a:cubicBezTo>
                    <a:pt x="18564" y="2"/>
                    <a:pt x="18420" y="58"/>
                    <a:pt x="18312" y="166"/>
                  </a:cubicBezTo>
                  <a:lnTo>
                    <a:pt x="14783" y="3641"/>
                  </a:lnTo>
                  <a:lnTo>
                    <a:pt x="9971" y="112"/>
                  </a:lnTo>
                  <a:cubicBezTo>
                    <a:pt x="9871" y="38"/>
                    <a:pt x="9754" y="1"/>
                    <a:pt x="9636" y="1"/>
                  </a:cubicBezTo>
                  <a:cubicBezTo>
                    <a:pt x="9517" y="1"/>
                    <a:pt x="9397" y="39"/>
                    <a:pt x="9297" y="115"/>
                  </a:cubicBezTo>
                  <a:lnTo>
                    <a:pt x="4656" y="3641"/>
                  </a:lnTo>
                  <a:lnTo>
                    <a:pt x="952" y="154"/>
                  </a:lnTo>
                  <a:cubicBezTo>
                    <a:pt x="840" y="48"/>
                    <a:pt x="704" y="1"/>
                    <a:pt x="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45" name="Google Shape;16645;p93"/>
          <p:cNvGrpSpPr/>
          <p:nvPr/>
        </p:nvGrpSpPr>
        <p:grpSpPr>
          <a:xfrm>
            <a:off x="2566646" y="3594790"/>
            <a:ext cx="219345" cy="227301"/>
            <a:chOff x="3357325" y="2093500"/>
            <a:chExt cx="311525" cy="322825"/>
          </a:xfrm>
        </p:grpSpPr>
        <p:sp>
          <p:nvSpPr>
            <p:cNvPr id="16646" name="Google Shape;16646;p93"/>
            <p:cNvSpPr/>
            <p:nvPr/>
          </p:nvSpPr>
          <p:spPr>
            <a:xfrm>
              <a:off x="3357325" y="2210550"/>
              <a:ext cx="85700" cy="205775"/>
            </a:xfrm>
            <a:custGeom>
              <a:rect b="b" l="l" r="r" t="t"/>
              <a:pathLst>
                <a:path extrusionOk="0" h="8231" w="3428">
                  <a:moveTo>
                    <a:pt x="566" y="1"/>
                  </a:moveTo>
                  <a:cubicBezTo>
                    <a:pt x="253" y="1"/>
                    <a:pt x="0" y="251"/>
                    <a:pt x="0" y="564"/>
                  </a:cubicBezTo>
                  <a:lnTo>
                    <a:pt x="0" y="7664"/>
                  </a:lnTo>
                  <a:cubicBezTo>
                    <a:pt x="0" y="7978"/>
                    <a:pt x="253" y="8231"/>
                    <a:pt x="566" y="8231"/>
                  </a:cubicBezTo>
                  <a:lnTo>
                    <a:pt x="2861" y="8231"/>
                  </a:lnTo>
                  <a:cubicBezTo>
                    <a:pt x="3174" y="8231"/>
                    <a:pt x="3427" y="7978"/>
                    <a:pt x="3427" y="7664"/>
                  </a:cubicBezTo>
                  <a:lnTo>
                    <a:pt x="3427" y="564"/>
                  </a:lnTo>
                  <a:cubicBezTo>
                    <a:pt x="3427" y="251"/>
                    <a:pt x="3174" y="1"/>
                    <a:pt x="2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47" name="Google Shape;16647;p93"/>
            <p:cNvSpPr/>
            <p:nvPr/>
          </p:nvSpPr>
          <p:spPr>
            <a:xfrm>
              <a:off x="3471225" y="2152075"/>
              <a:ext cx="84725" cy="264250"/>
            </a:xfrm>
            <a:custGeom>
              <a:rect b="b" l="l" r="r" t="t"/>
              <a:pathLst>
                <a:path extrusionOk="0" h="10570" w="3389">
                  <a:moveTo>
                    <a:pt x="563" y="0"/>
                  </a:moveTo>
                  <a:cubicBezTo>
                    <a:pt x="253" y="0"/>
                    <a:pt x="0" y="250"/>
                    <a:pt x="0" y="563"/>
                  </a:cubicBezTo>
                  <a:lnTo>
                    <a:pt x="0" y="10003"/>
                  </a:lnTo>
                  <a:cubicBezTo>
                    <a:pt x="0" y="10317"/>
                    <a:pt x="253" y="10570"/>
                    <a:pt x="563" y="10570"/>
                  </a:cubicBezTo>
                  <a:lnTo>
                    <a:pt x="2822" y="10570"/>
                  </a:lnTo>
                  <a:cubicBezTo>
                    <a:pt x="3135" y="10570"/>
                    <a:pt x="3388" y="10317"/>
                    <a:pt x="3388" y="10003"/>
                  </a:cubicBezTo>
                  <a:lnTo>
                    <a:pt x="3388" y="563"/>
                  </a:lnTo>
                  <a:cubicBezTo>
                    <a:pt x="3388" y="250"/>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48" name="Google Shape;16648;p93"/>
            <p:cNvSpPr/>
            <p:nvPr/>
          </p:nvSpPr>
          <p:spPr>
            <a:xfrm>
              <a:off x="3584150" y="2093500"/>
              <a:ext cx="84700" cy="322825"/>
            </a:xfrm>
            <a:custGeom>
              <a:rect b="b" l="l" r="r" t="t"/>
              <a:pathLst>
                <a:path extrusionOk="0" h="12913" w="3388">
                  <a:moveTo>
                    <a:pt x="563" y="0"/>
                  </a:moveTo>
                  <a:cubicBezTo>
                    <a:pt x="253" y="0"/>
                    <a:pt x="0" y="253"/>
                    <a:pt x="0" y="566"/>
                  </a:cubicBezTo>
                  <a:lnTo>
                    <a:pt x="0" y="12346"/>
                  </a:lnTo>
                  <a:cubicBezTo>
                    <a:pt x="0" y="12660"/>
                    <a:pt x="253" y="12913"/>
                    <a:pt x="563" y="12913"/>
                  </a:cubicBezTo>
                  <a:lnTo>
                    <a:pt x="2822" y="12913"/>
                  </a:lnTo>
                  <a:cubicBezTo>
                    <a:pt x="3135" y="12913"/>
                    <a:pt x="3388" y="12660"/>
                    <a:pt x="3388" y="12346"/>
                  </a:cubicBezTo>
                  <a:lnTo>
                    <a:pt x="3388" y="566"/>
                  </a:lnTo>
                  <a:cubicBezTo>
                    <a:pt x="3388" y="253"/>
                    <a:pt x="3135" y="0"/>
                    <a:pt x="2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649" name="Google Shape;16649;p93"/>
          <p:cNvSpPr/>
          <p:nvPr/>
        </p:nvSpPr>
        <p:spPr>
          <a:xfrm>
            <a:off x="2921919" y="3550464"/>
            <a:ext cx="333673" cy="315824"/>
          </a:xfrm>
          <a:custGeom>
            <a:rect b="b" l="l" r="r" t="t"/>
            <a:pathLst>
              <a:path extrusionOk="0" h="17942" w="18956">
                <a:moveTo>
                  <a:pt x="6270" y="9375"/>
                </a:moveTo>
                <a:lnTo>
                  <a:pt x="6267" y="16812"/>
                </a:lnTo>
                <a:lnTo>
                  <a:pt x="1130" y="16812"/>
                </a:lnTo>
                <a:lnTo>
                  <a:pt x="1130" y="13545"/>
                </a:lnTo>
                <a:lnTo>
                  <a:pt x="6270" y="9375"/>
                </a:lnTo>
                <a:close/>
                <a:moveTo>
                  <a:pt x="7399" y="9116"/>
                </a:moveTo>
                <a:lnTo>
                  <a:pt x="12103" y="11534"/>
                </a:lnTo>
                <a:lnTo>
                  <a:pt x="12100" y="16812"/>
                </a:lnTo>
                <a:lnTo>
                  <a:pt x="7399" y="16812"/>
                </a:lnTo>
                <a:lnTo>
                  <a:pt x="7399" y="9116"/>
                </a:lnTo>
                <a:close/>
                <a:moveTo>
                  <a:pt x="564" y="1"/>
                </a:moveTo>
                <a:cubicBezTo>
                  <a:pt x="251" y="1"/>
                  <a:pt x="1" y="254"/>
                  <a:pt x="1" y="564"/>
                </a:cubicBezTo>
                <a:lnTo>
                  <a:pt x="1" y="13274"/>
                </a:lnTo>
                <a:lnTo>
                  <a:pt x="1" y="17376"/>
                </a:lnTo>
                <a:cubicBezTo>
                  <a:pt x="1" y="17689"/>
                  <a:pt x="251" y="17942"/>
                  <a:pt x="564" y="17942"/>
                </a:cubicBezTo>
                <a:lnTo>
                  <a:pt x="18324" y="17942"/>
                </a:lnTo>
                <a:cubicBezTo>
                  <a:pt x="18637" y="17942"/>
                  <a:pt x="18890" y="17689"/>
                  <a:pt x="18890" y="17376"/>
                </a:cubicBezTo>
                <a:cubicBezTo>
                  <a:pt x="18890" y="17062"/>
                  <a:pt x="18637" y="16812"/>
                  <a:pt x="18324" y="16812"/>
                </a:cubicBezTo>
                <a:lnTo>
                  <a:pt x="13232" y="16812"/>
                </a:lnTo>
                <a:lnTo>
                  <a:pt x="13232" y="11425"/>
                </a:lnTo>
                <a:lnTo>
                  <a:pt x="16210" y="8444"/>
                </a:lnTo>
                <a:lnTo>
                  <a:pt x="17400" y="9634"/>
                </a:lnTo>
                <a:cubicBezTo>
                  <a:pt x="17514" y="9748"/>
                  <a:pt x="17656" y="9799"/>
                  <a:pt x="17796" y="9799"/>
                </a:cubicBezTo>
                <a:cubicBezTo>
                  <a:pt x="18059" y="9799"/>
                  <a:pt x="18314" y="9616"/>
                  <a:pt x="18357" y="9317"/>
                </a:cubicBezTo>
                <a:lnTo>
                  <a:pt x="18905" y="5592"/>
                </a:lnTo>
                <a:cubicBezTo>
                  <a:pt x="18955" y="5247"/>
                  <a:pt x="18683" y="4948"/>
                  <a:pt x="18347" y="4948"/>
                </a:cubicBezTo>
                <a:cubicBezTo>
                  <a:pt x="18320" y="4948"/>
                  <a:pt x="18292" y="4950"/>
                  <a:pt x="18264" y="4954"/>
                </a:cubicBezTo>
                <a:lnTo>
                  <a:pt x="14539" y="5502"/>
                </a:lnTo>
                <a:cubicBezTo>
                  <a:pt x="14078" y="5568"/>
                  <a:pt x="13895" y="6132"/>
                  <a:pt x="14223" y="6460"/>
                </a:cubicBezTo>
                <a:lnTo>
                  <a:pt x="15412" y="7649"/>
                </a:lnTo>
                <a:lnTo>
                  <a:pt x="12558" y="10501"/>
                </a:lnTo>
                <a:lnTo>
                  <a:pt x="7092" y="7688"/>
                </a:lnTo>
                <a:lnTo>
                  <a:pt x="7059" y="7673"/>
                </a:lnTo>
                <a:lnTo>
                  <a:pt x="7044" y="7667"/>
                </a:lnTo>
                <a:cubicBezTo>
                  <a:pt x="7032" y="7661"/>
                  <a:pt x="7020" y="7658"/>
                  <a:pt x="7008" y="7655"/>
                </a:cubicBezTo>
                <a:cubicBezTo>
                  <a:pt x="7002" y="7652"/>
                  <a:pt x="6996" y="7649"/>
                  <a:pt x="6990" y="7649"/>
                </a:cubicBezTo>
                <a:lnTo>
                  <a:pt x="6957" y="7640"/>
                </a:lnTo>
                <a:lnTo>
                  <a:pt x="6942" y="7637"/>
                </a:lnTo>
                <a:cubicBezTo>
                  <a:pt x="6926" y="7634"/>
                  <a:pt x="6908" y="7631"/>
                  <a:pt x="6893" y="7628"/>
                </a:cubicBezTo>
                <a:lnTo>
                  <a:pt x="6770" y="7628"/>
                </a:lnTo>
                <a:cubicBezTo>
                  <a:pt x="6758" y="7631"/>
                  <a:pt x="6743" y="7634"/>
                  <a:pt x="6728" y="7637"/>
                </a:cubicBezTo>
                <a:lnTo>
                  <a:pt x="6710" y="7640"/>
                </a:lnTo>
                <a:lnTo>
                  <a:pt x="6680" y="7649"/>
                </a:lnTo>
                <a:lnTo>
                  <a:pt x="6658" y="7652"/>
                </a:lnTo>
                <a:cubicBezTo>
                  <a:pt x="6646" y="7658"/>
                  <a:pt x="6631" y="7664"/>
                  <a:pt x="6616" y="7670"/>
                </a:cubicBezTo>
                <a:cubicBezTo>
                  <a:pt x="6610" y="7670"/>
                  <a:pt x="6607" y="7673"/>
                  <a:pt x="6601" y="7676"/>
                </a:cubicBezTo>
                <a:cubicBezTo>
                  <a:pt x="6595" y="7679"/>
                  <a:pt x="6583" y="7685"/>
                  <a:pt x="6574" y="7688"/>
                </a:cubicBezTo>
                <a:lnTo>
                  <a:pt x="6556" y="7700"/>
                </a:lnTo>
                <a:cubicBezTo>
                  <a:pt x="6547" y="7703"/>
                  <a:pt x="6538" y="7709"/>
                  <a:pt x="6529" y="7715"/>
                </a:cubicBezTo>
                <a:lnTo>
                  <a:pt x="6514" y="7724"/>
                </a:lnTo>
                <a:cubicBezTo>
                  <a:pt x="6502" y="7733"/>
                  <a:pt x="6490" y="7743"/>
                  <a:pt x="6475" y="7752"/>
                </a:cubicBezTo>
                <a:lnTo>
                  <a:pt x="6475" y="7755"/>
                </a:lnTo>
                <a:lnTo>
                  <a:pt x="1130" y="12091"/>
                </a:lnTo>
                <a:lnTo>
                  <a:pt x="1130" y="564"/>
                </a:lnTo>
                <a:cubicBezTo>
                  <a:pt x="1130" y="254"/>
                  <a:pt x="877" y="1"/>
                  <a:pt x="5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6650" name="Google Shape;16650;p93"/>
          <p:cNvGrpSpPr/>
          <p:nvPr/>
        </p:nvGrpSpPr>
        <p:grpSpPr>
          <a:xfrm>
            <a:off x="3360836" y="3538814"/>
            <a:ext cx="292078" cy="339253"/>
            <a:chOff x="4492800" y="2027925"/>
            <a:chExt cx="414825" cy="481825"/>
          </a:xfrm>
        </p:grpSpPr>
        <p:sp>
          <p:nvSpPr>
            <p:cNvPr id="16651" name="Google Shape;16651;p93"/>
            <p:cNvSpPr/>
            <p:nvPr/>
          </p:nvSpPr>
          <p:spPr>
            <a:xfrm>
              <a:off x="4492800" y="2027925"/>
              <a:ext cx="54600" cy="481825"/>
            </a:xfrm>
            <a:custGeom>
              <a:rect b="b" l="l" r="r" t="t"/>
              <a:pathLst>
                <a:path extrusionOk="0" h="19273" w="2184">
                  <a:moveTo>
                    <a:pt x="912" y="1"/>
                  </a:moveTo>
                  <a:cubicBezTo>
                    <a:pt x="407" y="1"/>
                    <a:pt x="0" y="407"/>
                    <a:pt x="0" y="913"/>
                  </a:cubicBezTo>
                  <a:lnTo>
                    <a:pt x="0" y="18360"/>
                  </a:lnTo>
                  <a:cubicBezTo>
                    <a:pt x="0" y="18866"/>
                    <a:pt x="407" y="19273"/>
                    <a:pt x="912" y="19273"/>
                  </a:cubicBezTo>
                  <a:lnTo>
                    <a:pt x="1271" y="19273"/>
                  </a:lnTo>
                  <a:cubicBezTo>
                    <a:pt x="1777" y="19273"/>
                    <a:pt x="2183" y="18866"/>
                    <a:pt x="2183" y="18360"/>
                  </a:cubicBezTo>
                  <a:lnTo>
                    <a:pt x="2183" y="913"/>
                  </a:lnTo>
                  <a:cubicBezTo>
                    <a:pt x="2183" y="407"/>
                    <a:pt x="1777" y="1"/>
                    <a:pt x="12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52" name="Google Shape;16652;p93"/>
            <p:cNvSpPr/>
            <p:nvPr/>
          </p:nvSpPr>
          <p:spPr>
            <a:xfrm>
              <a:off x="4575600" y="2051425"/>
              <a:ext cx="332025" cy="262450"/>
            </a:xfrm>
            <a:custGeom>
              <a:rect b="b" l="l" r="r" t="t"/>
              <a:pathLst>
                <a:path extrusionOk="0" h="10498" w="13281">
                  <a:moveTo>
                    <a:pt x="0" y="0"/>
                  </a:moveTo>
                  <a:lnTo>
                    <a:pt x="0" y="10497"/>
                  </a:lnTo>
                  <a:lnTo>
                    <a:pt x="12485" y="10497"/>
                  </a:lnTo>
                  <a:cubicBezTo>
                    <a:pt x="13006" y="10494"/>
                    <a:pt x="13280" y="9874"/>
                    <a:pt x="12925" y="9488"/>
                  </a:cubicBezTo>
                  <a:lnTo>
                    <a:pt x="9010" y="5249"/>
                  </a:lnTo>
                  <a:lnTo>
                    <a:pt x="12925" y="1006"/>
                  </a:lnTo>
                  <a:cubicBezTo>
                    <a:pt x="13280" y="620"/>
                    <a:pt x="13006" y="0"/>
                    <a:pt x="124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53" name="Google Shape;16653;p93"/>
          <p:cNvGrpSpPr/>
          <p:nvPr/>
        </p:nvGrpSpPr>
        <p:grpSpPr>
          <a:xfrm>
            <a:off x="3759928" y="3538805"/>
            <a:ext cx="339200" cy="339271"/>
            <a:chOff x="5049725" y="2027900"/>
            <a:chExt cx="481750" cy="481850"/>
          </a:xfrm>
        </p:grpSpPr>
        <p:sp>
          <p:nvSpPr>
            <p:cNvPr id="16654" name="Google Shape;16654;p93"/>
            <p:cNvSpPr/>
            <p:nvPr/>
          </p:nvSpPr>
          <p:spPr>
            <a:xfrm>
              <a:off x="5191775" y="2394925"/>
              <a:ext cx="197625" cy="114825"/>
            </a:xfrm>
            <a:custGeom>
              <a:rect b="b" l="l" r="r" t="t"/>
              <a:pathLst>
                <a:path extrusionOk="0" h="4593" w="7905">
                  <a:moveTo>
                    <a:pt x="0" y="0"/>
                  </a:moveTo>
                  <a:lnTo>
                    <a:pt x="0" y="566"/>
                  </a:lnTo>
                  <a:cubicBezTo>
                    <a:pt x="3" y="1298"/>
                    <a:pt x="479" y="1949"/>
                    <a:pt x="1178" y="2171"/>
                  </a:cubicBezTo>
                  <a:cubicBezTo>
                    <a:pt x="1407" y="3502"/>
                    <a:pt x="2560" y="4593"/>
                    <a:pt x="3954" y="4593"/>
                  </a:cubicBezTo>
                  <a:cubicBezTo>
                    <a:pt x="5345" y="4593"/>
                    <a:pt x="6499" y="3502"/>
                    <a:pt x="6728" y="2171"/>
                  </a:cubicBezTo>
                  <a:cubicBezTo>
                    <a:pt x="7426" y="1949"/>
                    <a:pt x="7902" y="1298"/>
                    <a:pt x="7905" y="566"/>
                  </a:cubicBezTo>
                  <a:lnTo>
                    <a:pt x="79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55" name="Google Shape;16655;p93"/>
            <p:cNvSpPr/>
            <p:nvPr/>
          </p:nvSpPr>
          <p:spPr>
            <a:xfrm>
              <a:off x="5113625" y="2027900"/>
              <a:ext cx="347300" cy="338825"/>
            </a:xfrm>
            <a:custGeom>
              <a:rect b="b" l="l" r="r" t="t"/>
              <a:pathLst>
                <a:path extrusionOk="0" h="13553" w="13892">
                  <a:moveTo>
                    <a:pt x="7080" y="2260"/>
                  </a:moveTo>
                  <a:cubicBezTo>
                    <a:pt x="9574" y="2263"/>
                    <a:pt x="11594" y="4284"/>
                    <a:pt x="11597" y="6777"/>
                  </a:cubicBezTo>
                  <a:cubicBezTo>
                    <a:pt x="11597" y="7090"/>
                    <a:pt x="11344" y="7340"/>
                    <a:pt x="11031" y="7340"/>
                  </a:cubicBezTo>
                  <a:cubicBezTo>
                    <a:pt x="10718" y="7340"/>
                    <a:pt x="10468" y="7090"/>
                    <a:pt x="10468" y="6777"/>
                  </a:cubicBezTo>
                  <a:cubicBezTo>
                    <a:pt x="10465" y="4907"/>
                    <a:pt x="8950" y="3392"/>
                    <a:pt x="7080" y="3389"/>
                  </a:cubicBezTo>
                  <a:cubicBezTo>
                    <a:pt x="6767" y="3389"/>
                    <a:pt x="6514" y="3136"/>
                    <a:pt x="6514" y="2826"/>
                  </a:cubicBezTo>
                  <a:cubicBezTo>
                    <a:pt x="6514" y="2513"/>
                    <a:pt x="6767" y="2260"/>
                    <a:pt x="7080" y="2260"/>
                  </a:cubicBezTo>
                  <a:close/>
                  <a:moveTo>
                    <a:pt x="7070" y="1"/>
                  </a:moveTo>
                  <a:cubicBezTo>
                    <a:pt x="6595" y="1"/>
                    <a:pt x="6111" y="50"/>
                    <a:pt x="5623" y="152"/>
                  </a:cubicBezTo>
                  <a:cubicBezTo>
                    <a:pt x="3075" y="685"/>
                    <a:pt x="1001" y="2754"/>
                    <a:pt x="459" y="5301"/>
                  </a:cubicBezTo>
                  <a:cubicBezTo>
                    <a:pt x="1" y="7469"/>
                    <a:pt x="567" y="9644"/>
                    <a:pt x="2015" y="11270"/>
                  </a:cubicBezTo>
                  <a:cubicBezTo>
                    <a:pt x="2584" y="11908"/>
                    <a:pt x="2952" y="12703"/>
                    <a:pt x="3072" y="13552"/>
                  </a:cubicBezTo>
                  <a:lnTo>
                    <a:pt x="11088" y="13552"/>
                  </a:lnTo>
                  <a:cubicBezTo>
                    <a:pt x="11221" y="12691"/>
                    <a:pt x="11597" y="11887"/>
                    <a:pt x="12175" y="11233"/>
                  </a:cubicBezTo>
                  <a:cubicBezTo>
                    <a:pt x="13259" y="10002"/>
                    <a:pt x="13892" y="8418"/>
                    <a:pt x="13892" y="6777"/>
                  </a:cubicBezTo>
                  <a:cubicBezTo>
                    <a:pt x="13892" y="2969"/>
                    <a:pt x="10766" y="1"/>
                    <a:pt x="70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56" name="Google Shape;16656;p93"/>
            <p:cNvSpPr/>
            <p:nvPr/>
          </p:nvSpPr>
          <p:spPr>
            <a:xfrm>
              <a:off x="5049725" y="2197300"/>
              <a:ext cx="56400" cy="28275"/>
            </a:xfrm>
            <a:custGeom>
              <a:rect b="b" l="l" r="r" t="t"/>
              <a:pathLst>
                <a:path extrusionOk="0" h="1131" w="2256">
                  <a:moveTo>
                    <a:pt x="563" y="1"/>
                  </a:moveTo>
                  <a:cubicBezTo>
                    <a:pt x="250" y="1"/>
                    <a:pt x="0" y="254"/>
                    <a:pt x="0" y="567"/>
                  </a:cubicBezTo>
                  <a:cubicBezTo>
                    <a:pt x="0" y="877"/>
                    <a:pt x="250" y="1130"/>
                    <a:pt x="563"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57" name="Google Shape;16657;p93"/>
            <p:cNvSpPr/>
            <p:nvPr/>
          </p:nvSpPr>
          <p:spPr>
            <a:xfrm>
              <a:off x="5052575" y="2102800"/>
              <a:ext cx="50850" cy="48075"/>
            </a:xfrm>
            <a:custGeom>
              <a:rect b="b" l="l" r="r" t="t"/>
              <a:pathLst>
                <a:path extrusionOk="0" h="1923" w="2034">
                  <a:moveTo>
                    <a:pt x="623" y="0"/>
                  </a:moveTo>
                  <a:cubicBezTo>
                    <a:pt x="478" y="0"/>
                    <a:pt x="333" y="56"/>
                    <a:pt x="224" y="167"/>
                  </a:cubicBezTo>
                  <a:cubicBezTo>
                    <a:pt x="4" y="384"/>
                    <a:pt x="1" y="736"/>
                    <a:pt x="214" y="959"/>
                  </a:cubicBezTo>
                  <a:lnTo>
                    <a:pt x="1015" y="1757"/>
                  </a:lnTo>
                  <a:cubicBezTo>
                    <a:pt x="1125" y="1867"/>
                    <a:pt x="1269" y="1922"/>
                    <a:pt x="1413" y="1922"/>
                  </a:cubicBezTo>
                  <a:cubicBezTo>
                    <a:pt x="1558" y="1922"/>
                    <a:pt x="1702" y="1867"/>
                    <a:pt x="1813" y="1757"/>
                  </a:cubicBezTo>
                  <a:cubicBezTo>
                    <a:pt x="2033" y="1534"/>
                    <a:pt x="2033" y="1179"/>
                    <a:pt x="1813" y="959"/>
                  </a:cubicBezTo>
                  <a:lnTo>
                    <a:pt x="1015" y="158"/>
                  </a:lnTo>
                  <a:cubicBezTo>
                    <a:pt x="906" y="53"/>
                    <a:pt x="764" y="0"/>
                    <a:pt x="6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58" name="Google Shape;16658;p93"/>
            <p:cNvSpPr/>
            <p:nvPr/>
          </p:nvSpPr>
          <p:spPr>
            <a:xfrm>
              <a:off x="5052575" y="2272175"/>
              <a:ext cx="50700" cy="47900"/>
            </a:xfrm>
            <a:custGeom>
              <a:rect b="b" l="l" r="r" t="t"/>
              <a:pathLst>
                <a:path extrusionOk="0" h="1916" w="2028">
                  <a:moveTo>
                    <a:pt x="1405" y="0"/>
                  </a:moveTo>
                  <a:cubicBezTo>
                    <a:pt x="1264" y="0"/>
                    <a:pt x="1124" y="53"/>
                    <a:pt x="1015" y="159"/>
                  </a:cubicBezTo>
                  <a:lnTo>
                    <a:pt x="214" y="960"/>
                  </a:lnTo>
                  <a:cubicBezTo>
                    <a:pt x="1" y="1179"/>
                    <a:pt x="4" y="1532"/>
                    <a:pt x="224" y="1749"/>
                  </a:cubicBezTo>
                  <a:cubicBezTo>
                    <a:pt x="333" y="1860"/>
                    <a:pt x="478" y="1916"/>
                    <a:pt x="623" y="1916"/>
                  </a:cubicBezTo>
                  <a:cubicBezTo>
                    <a:pt x="764" y="1916"/>
                    <a:pt x="906" y="1863"/>
                    <a:pt x="1015" y="1758"/>
                  </a:cubicBezTo>
                  <a:lnTo>
                    <a:pt x="1813" y="960"/>
                  </a:lnTo>
                  <a:cubicBezTo>
                    <a:pt x="2027" y="737"/>
                    <a:pt x="2024" y="384"/>
                    <a:pt x="1804" y="168"/>
                  </a:cubicBezTo>
                  <a:cubicBezTo>
                    <a:pt x="1695" y="56"/>
                    <a:pt x="1550"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59" name="Google Shape;16659;p93"/>
            <p:cNvSpPr/>
            <p:nvPr/>
          </p:nvSpPr>
          <p:spPr>
            <a:xfrm>
              <a:off x="5475050" y="2197300"/>
              <a:ext cx="56425" cy="28275"/>
            </a:xfrm>
            <a:custGeom>
              <a:rect b="b" l="l" r="r" t="t"/>
              <a:pathLst>
                <a:path extrusionOk="0" h="1131" w="2257">
                  <a:moveTo>
                    <a:pt x="564" y="1"/>
                  </a:moveTo>
                  <a:cubicBezTo>
                    <a:pt x="251" y="1"/>
                    <a:pt x="1" y="254"/>
                    <a:pt x="1" y="567"/>
                  </a:cubicBezTo>
                  <a:cubicBezTo>
                    <a:pt x="1" y="877"/>
                    <a:pt x="251" y="1130"/>
                    <a:pt x="564" y="1130"/>
                  </a:cubicBezTo>
                  <a:lnTo>
                    <a:pt x="1693" y="1130"/>
                  </a:lnTo>
                  <a:cubicBezTo>
                    <a:pt x="2006" y="1130"/>
                    <a:pt x="2256" y="877"/>
                    <a:pt x="2256" y="567"/>
                  </a:cubicBezTo>
                  <a:cubicBezTo>
                    <a:pt x="2256" y="254"/>
                    <a:pt x="2006" y="1"/>
                    <a:pt x="16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60" name="Google Shape;16660;p93"/>
            <p:cNvSpPr/>
            <p:nvPr/>
          </p:nvSpPr>
          <p:spPr>
            <a:xfrm>
              <a:off x="5477925" y="2102800"/>
              <a:ext cx="50675" cy="47900"/>
            </a:xfrm>
            <a:custGeom>
              <a:rect b="b" l="l" r="r" t="t"/>
              <a:pathLst>
                <a:path extrusionOk="0" h="1916" w="2027">
                  <a:moveTo>
                    <a:pt x="1405" y="0"/>
                  </a:moveTo>
                  <a:cubicBezTo>
                    <a:pt x="1264" y="0"/>
                    <a:pt x="1123" y="53"/>
                    <a:pt x="1015" y="158"/>
                  </a:cubicBezTo>
                  <a:lnTo>
                    <a:pt x="214" y="959"/>
                  </a:lnTo>
                  <a:cubicBezTo>
                    <a:pt x="0" y="1179"/>
                    <a:pt x="3" y="1531"/>
                    <a:pt x="223" y="1748"/>
                  </a:cubicBezTo>
                  <a:cubicBezTo>
                    <a:pt x="333" y="1860"/>
                    <a:pt x="478" y="1915"/>
                    <a:pt x="623" y="1915"/>
                  </a:cubicBezTo>
                  <a:cubicBezTo>
                    <a:pt x="764" y="1915"/>
                    <a:pt x="905" y="1863"/>
                    <a:pt x="1015" y="1757"/>
                  </a:cubicBezTo>
                  <a:lnTo>
                    <a:pt x="1813" y="959"/>
                  </a:lnTo>
                  <a:cubicBezTo>
                    <a:pt x="2027" y="736"/>
                    <a:pt x="2024" y="384"/>
                    <a:pt x="1804" y="167"/>
                  </a:cubicBezTo>
                  <a:cubicBezTo>
                    <a:pt x="1694" y="56"/>
                    <a:pt x="1549" y="0"/>
                    <a:pt x="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61" name="Google Shape;16661;p93"/>
            <p:cNvSpPr/>
            <p:nvPr/>
          </p:nvSpPr>
          <p:spPr>
            <a:xfrm>
              <a:off x="5477775" y="2272000"/>
              <a:ext cx="50825" cy="48075"/>
            </a:xfrm>
            <a:custGeom>
              <a:rect b="b" l="l" r="r" t="t"/>
              <a:pathLst>
                <a:path extrusionOk="0" h="1923" w="2033">
                  <a:moveTo>
                    <a:pt x="621" y="1"/>
                  </a:moveTo>
                  <a:cubicBezTo>
                    <a:pt x="476" y="1"/>
                    <a:pt x="331" y="56"/>
                    <a:pt x="220" y="166"/>
                  </a:cubicBezTo>
                  <a:cubicBezTo>
                    <a:pt x="0" y="388"/>
                    <a:pt x="0" y="744"/>
                    <a:pt x="220" y="967"/>
                  </a:cubicBezTo>
                  <a:lnTo>
                    <a:pt x="1021" y="1765"/>
                  </a:lnTo>
                  <a:cubicBezTo>
                    <a:pt x="1129" y="1870"/>
                    <a:pt x="1270" y="1923"/>
                    <a:pt x="1411" y="1923"/>
                  </a:cubicBezTo>
                  <a:cubicBezTo>
                    <a:pt x="1555" y="1923"/>
                    <a:pt x="1700" y="1867"/>
                    <a:pt x="1810" y="1756"/>
                  </a:cubicBezTo>
                  <a:cubicBezTo>
                    <a:pt x="2030" y="1539"/>
                    <a:pt x="2033" y="1186"/>
                    <a:pt x="1819" y="967"/>
                  </a:cubicBezTo>
                  <a:lnTo>
                    <a:pt x="1021" y="166"/>
                  </a:lnTo>
                  <a:cubicBezTo>
                    <a:pt x="910" y="56"/>
                    <a:pt x="765" y="1"/>
                    <a:pt x="6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62" name="Google Shape;16662;p93"/>
          <p:cNvGrpSpPr/>
          <p:nvPr/>
        </p:nvGrpSpPr>
        <p:grpSpPr>
          <a:xfrm>
            <a:off x="4233524" y="3538893"/>
            <a:ext cx="219890" cy="339095"/>
            <a:chOff x="5726350" y="2028150"/>
            <a:chExt cx="312300" cy="481600"/>
          </a:xfrm>
        </p:grpSpPr>
        <p:sp>
          <p:nvSpPr>
            <p:cNvPr id="16663" name="Google Shape;16663;p93"/>
            <p:cNvSpPr/>
            <p:nvPr/>
          </p:nvSpPr>
          <p:spPr>
            <a:xfrm>
              <a:off x="5756075" y="2028150"/>
              <a:ext cx="252825" cy="83275"/>
            </a:xfrm>
            <a:custGeom>
              <a:rect b="b" l="l" r="r" t="t"/>
              <a:pathLst>
                <a:path extrusionOk="0" h="3331" w="10113">
                  <a:moveTo>
                    <a:pt x="1639" y="1"/>
                  </a:moveTo>
                  <a:cubicBezTo>
                    <a:pt x="730" y="13"/>
                    <a:pt x="1" y="753"/>
                    <a:pt x="1" y="1666"/>
                  </a:cubicBezTo>
                  <a:cubicBezTo>
                    <a:pt x="1" y="2575"/>
                    <a:pt x="730" y="3316"/>
                    <a:pt x="1639" y="3331"/>
                  </a:cubicBezTo>
                  <a:lnTo>
                    <a:pt x="8474" y="3331"/>
                  </a:lnTo>
                  <a:cubicBezTo>
                    <a:pt x="9384" y="3316"/>
                    <a:pt x="10113" y="2575"/>
                    <a:pt x="10113" y="1666"/>
                  </a:cubicBezTo>
                  <a:cubicBezTo>
                    <a:pt x="10113" y="753"/>
                    <a:pt x="9384" y="13"/>
                    <a:pt x="8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64" name="Google Shape;16664;p93"/>
            <p:cNvSpPr/>
            <p:nvPr/>
          </p:nvSpPr>
          <p:spPr>
            <a:xfrm>
              <a:off x="5726350" y="2139650"/>
              <a:ext cx="312300" cy="224425"/>
            </a:xfrm>
            <a:custGeom>
              <a:rect b="b" l="l" r="r" t="t"/>
              <a:pathLst>
                <a:path extrusionOk="0" h="8977" w="12492">
                  <a:moveTo>
                    <a:pt x="2822" y="0"/>
                  </a:moveTo>
                  <a:lnTo>
                    <a:pt x="2822" y="4800"/>
                  </a:lnTo>
                  <a:cubicBezTo>
                    <a:pt x="1527" y="5589"/>
                    <a:pt x="542" y="6797"/>
                    <a:pt x="36" y="8224"/>
                  </a:cubicBezTo>
                  <a:lnTo>
                    <a:pt x="30" y="8233"/>
                  </a:lnTo>
                  <a:cubicBezTo>
                    <a:pt x="27" y="8242"/>
                    <a:pt x="24" y="8254"/>
                    <a:pt x="21" y="8266"/>
                  </a:cubicBezTo>
                  <a:cubicBezTo>
                    <a:pt x="18" y="8278"/>
                    <a:pt x="15" y="8281"/>
                    <a:pt x="15" y="8287"/>
                  </a:cubicBezTo>
                  <a:cubicBezTo>
                    <a:pt x="12" y="8296"/>
                    <a:pt x="9" y="8308"/>
                    <a:pt x="9" y="8317"/>
                  </a:cubicBezTo>
                  <a:cubicBezTo>
                    <a:pt x="6" y="8326"/>
                    <a:pt x="6" y="8335"/>
                    <a:pt x="3" y="8347"/>
                  </a:cubicBezTo>
                  <a:cubicBezTo>
                    <a:pt x="3" y="8356"/>
                    <a:pt x="3" y="8362"/>
                    <a:pt x="3" y="8368"/>
                  </a:cubicBezTo>
                  <a:cubicBezTo>
                    <a:pt x="0" y="8378"/>
                    <a:pt x="3" y="8393"/>
                    <a:pt x="3" y="8405"/>
                  </a:cubicBezTo>
                  <a:cubicBezTo>
                    <a:pt x="3" y="8408"/>
                    <a:pt x="3" y="8411"/>
                    <a:pt x="3" y="8414"/>
                  </a:cubicBezTo>
                  <a:lnTo>
                    <a:pt x="3" y="8426"/>
                  </a:lnTo>
                  <a:cubicBezTo>
                    <a:pt x="3" y="8438"/>
                    <a:pt x="3" y="8450"/>
                    <a:pt x="3" y="8462"/>
                  </a:cubicBezTo>
                  <a:lnTo>
                    <a:pt x="6" y="8483"/>
                  </a:lnTo>
                  <a:cubicBezTo>
                    <a:pt x="6" y="8495"/>
                    <a:pt x="9" y="8504"/>
                    <a:pt x="12" y="8513"/>
                  </a:cubicBezTo>
                  <a:cubicBezTo>
                    <a:pt x="12" y="8525"/>
                    <a:pt x="15" y="8531"/>
                    <a:pt x="15" y="8540"/>
                  </a:cubicBezTo>
                  <a:cubicBezTo>
                    <a:pt x="18" y="8549"/>
                    <a:pt x="21" y="8558"/>
                    <a:pt x="21" y="8564"/>
                  </a:cubicBezTo>
                  <a:cubicBezTo>
                    <a:pt x="24" y="8573"/>
                    <a:pt x="27" y="8585"/>
                    <a:pt x="33" y="8594"/>
                  </a:cubicBezTo>
                  <a:cubicBezTo>
                    <a:pt x="36" y="8606"/>
                    <a:pt x="36" y="8609"/>
                    <a:pt x="40" y="8615"/>
                  </a:cubicBezTo>
                  <a:cubicBezTo>
                    <a:pt x="43" y="8624"/>
                    <a:pt x="49" y="8636"/>
                    <a:pt x="52" y="8646"/>
                  </a:cubicBezTo>
                  <a:cubicBezTo>
                    <a:pt x="58" y="8658"/>
                    <a:pt x="58" y="8661"/>
                    <a:pt x="61" y="8667"/>
                  </a:cubicBezTo>
                  <a:cubicBezTo>
                    <a:pt x="67" y="8673"/>
                    <a:pt x="73" y="8685"/>
                    <a:pt x="76" y="8694"/>
                  </a:cubicBezTo>
                  <a:cubicBezTo>
                    <a:pt x="82" y="8703"/>
                    <a:pt x="85" y="8709"/>
                    <a:pt x="88" y="8715"/>
                  </a:cubicBezTo>
                  <a:cubicBezTo>
                    <a:pt x="94" y="8721"/>
                    <a:pt x="100" y="8730"/>
                    <a:pt x="106" y="8739"/>
                  </a:cubicBezTo>
                  <a:cubicBezTo>
                    <a:pt x="112" y="8748"/>
                    <a:pt x="115" y="8754"/>
                    <a:pt x="121" y="8760"/>
                  </a:cubicBezTo>
                  <a:cubicBezTo>
                    <a:pt x="127" y="8769"/>
                    <a:pt x="133" y="8775"/>
                    <a:pt x="139" y="8781"/>
                  </a:cubicBezTo>
                  <a:cubicBezTo>
                    <a:pt x="145" y="8787"/>
                    <a:pt x="151" y="8796"/>
                    <a:pt x="157" y="8802"/>
                  </a:cubicBezTo>
                  <a:lnTo>
                    <a:pt x="175" y="8820"/>
                  </a:lnTo>
                  <a:cubicBezTo>
                    <a:pt x="181" y="8826"/>
                    <a:pt x="190" y="8832"/>
                    <a:pt x="196" y="8841"/>
                  </a:cubicBezTo>
                  <a:lnTo>
                    <a:pt x="217" y="8856"/>
                  </a:lnTo>
                  <a:lnTo>
                    <a:pt x="238" y="8874"/>
                  </a:lnTo>
                  <a:lnTo>
                    <a:pt x="262" y="8889"/>
                  </a:lnTo>
                  <a:lnTo>
                    <a:pt x="283" y="8901"/>
                  </a:lnTo>
                  <a:lnTo>
                    <a:pt x="314" y="8917"/>
                  </a:lnTo>
                  <a:cubicBezTo>
                    <a:pt x="320" y="8920"/>
                    <a:pt x="326" y="8923"/>
                    <a:pt x="332" y="8926"/>
                  </a:cubicBezTo>
                  <a:cubicBezTo>
                    <a:pt x="341" y="8929"/>
                    <a:pt x="356" y="8938"/>
                    <a:pt x="368" y="8941"/>
                  </a:cubicBezTo>
                  <a:lnTo>
                    <a:pt x="377" y="8947"/>
                  </a:lnTo>
                  <a:lnTo>
                    <a:pt x="386" y="8947"/>
                  </a:lnTo>
                  <a:lnTo>
                    <a:pt x="413" y="8956"/>
                  </a:lnTo>
                  <a:lnTo>
                    <a:pt x="437" y="8962"/>
                  </a:lnTo>
                  <a:lnTo>
                    <a:pt x="461" y="8968"/>
                  </a:lnTo>
                  <a:cubicBezTo>
                    <a:pt x="473" y="8971"/>
                    <a:pt x="485" y="8971"/>
                    <a:pt x="497" y="8974"/>
                  </a:cubicBezTo>
                  <a:lnTo>
                    <a:pt x="512" y="8977"/>
                  </a:lnTo>
                  <a:lnTo>
                    <a:pt x="11928" y="8977"/>
                  </a:lnTo>
                  <a:cubicBezTo>
                    <a:pt x="11946" y="8977"/>
                    <a:pt x="11967" y="8977"/>
                    <a:pt x="11985" y="8974"/>
                  </a:cubicBezTo>
                  <a:lnTo>
                    <a:pt x="11991" y="8974"/>
                  </a:lnTo>
                  <a:cubicBezTo>
                    <a:pt x="12006" y="8974"/>
                    <a:pt x="12021" y="8971"/>
                    <a:pt x="12033" y="8968"/>
                  </a:cubicBezTo>
                  <a:lnTo>
                    <a:pt x="12051" y="8965"/>
                  </a:lnTo>
                  <a:cubicBezTo>
                    <a:pt x="12063" y="8962"/>
                    <a:pt x="12072" y="8959"/>
                    <a:pt x="12085" y="8956"/>
                  </a:cubicBezTo>
                  <a:lnTo>
                    <a:pt x="12106" y="8950"/>
                  </a:lnTo>
                  <a:lnTo>
                    <a:pt x="12118" y="8947"/>
                  </a:lnTo>
                  <a:lnTo>
                    <a:pt x="12130" y="8941"/>
                  </a:lnTo>
                  <a:lnTo>
                    <a:pt x="12160" y="8929"/>
                  </a:lnTo>
                  <a:lnTo>
                    <a:pt x="12184" y="8917"/>
                  </a:lnTo>
                  <a:cubicBezTo>
                    <a:pt x="12193" y="8914"/>
                    <a:pt x="12199" y="8907"/>
                    <a:pt x="12208" y="8904"/>
                  </a:cubicBezTo>
                  <a:cubicBezTo>
                    <a:pt x="12214" y="8898"/>
                    <a:pt x="12226" y="8892"/>
                    <a:pt x="12235" y="8889"/>
                  </a:cubicBezTo>
                  <a:lnTo>
                    <a:pt x="12253" y="8877"/>
                  </a:lnTo>
                  <a:cubicBezTo>
                    <a:pt x="12262" y="8868"/>
                    <a:pt x="12271" y="8862"/>
                    <a:pt x="12280" y="8856"/>
                  </a:cubicBezTo>
                  <a:lnTo>
                    <a:pt x="12295" y="8844"/>
                  </a:lnTo>
                  <a:cubicBezTo>
                    <a:pt x="12304" y="8835"/>
                    <a:pt x="12313" y="8826"/>
                    <a:pt x="12319" y="8820"/>
                  </a:cubicBezTo>
                  <a:lnTo>
                    <a:pt x="12334" y="8805"/>
                  </a:lnTo>
                  <a:cubicBezTo>
                    <a:pt x="12343" y="8796"/>
                    <a:pt x="12349" y="8790"/>
                    <a:pt x="12359" y="8781"/>
                  </a:cubicBezTo>
                  <a:lnTo>
                    <a:pt x="12371" y="8763"/>
                  </a:lnTo>
                  <a:lnTo>
                    <a:pt x="12389" y="8739"/>
                  </a:lnTo>
                  <a:lnTo>
                    <a:pt x="12404" y="8718"/>
                  </a:lnTo>
                  <a:cubicBezTo>
                    <a:pt x="12410" y="8709"/>
                    <a:pt x="12413" y="8703"/>
                    <a:pt x="12419" y="8694"/>
                  </a:cubicBezTo>
                  <a:cubicBezTo>
                    <a:pt x="12422" y="8688"/>
                    <a:pt x="12428" y="8679"/>
                    <a:pt x="12431" y="8670"/>
                  </a:cubicBezTo>
                  <a:cubicBezTo>
                    <a:pt x="12437" y="8661"/>
                    <a:pt x="12440" y="8655"/>
                    <a:pt x="12443" y="8646"/>
                  </a:cubicBezTo>
                  <a:cubicBezTo>
                    <a:pt x="12446" y="8639"/>
                    <a:pt x="12449" y="8627"/>
                    <a:pt x="12455" y="8618"/>
                  </a:cubicBezTo>
                  <a:cubicBezTo>
                    <a:pt x="12458" y="8609"/>
                    <a:pt x="12461" y="8603"/>
                    <a:pt x="12461" y="8594"/>
                  </a:cubicBezTo>
                  <a:cubicBezTo>
                    <a:pt x="12464" y="8588"/>
                    <a:pt x="12467" y="8576"/>
                    <a:pt x="12470" y="8567"/>
                  </a:cubicBezTo>
                  <a:cubicBezTo>
                    <a:pt x="12473" y="8558"/>
                    <a:pt x="12476" y="8549"/>
                    <a:pt x="12479" y="8540"/>
                  </a:cubicBezTo>
                  <a:cubicBezTo>
                    <a:pt x="12479" y="8534"/>
                    <a:pt x="12482" y="8525"/>
                    <a:pt x="12482" y="8516"/>
                  </a:cubicBezTo>
                  <a:cubicBezTo>
                    <a:pt x="12485" y="8507"/>
                    <a:pt x="12485" y="8495"/>
                    <a:pt x="12488" y="8486"/>
                  </a:cubicBezTo>
                  <a:lnTo>
                    <a:pt x="12491" y="8462"/>
                  </a:lnTo>
                  <a:cubicBezTo>
                    <a:pt x="12491" y="8450"/>
                    <a:pt x="12491" y="8438"/>
                    <a:pt x="12491" y="8426"/>
                  </a:cubicBezTo>
                  <a:lnTo>
                    <a:pt x="12491" y="8414"/>
                  </a:lnTo>
                  <a:cubicBezTo>
                    <a:pt x="12491" y="8411"/>
                    <a:pt x="12491" y="8408"/>
                    <a:pt x="12491" y="8405"/>
                  </a:cubicBezTo>
                  <a:lnTo>
                    <a:pt x="12491" y="8371"/>
                  </a:lnTo>
                  <a:cubicBezTo>
                    <a:pt x="12491" y="8359"/>
                    <a:pt x="12491" y="8356"/>
                    <a:pt x="12491" y="8347"/>
                  </a:cubicBezTo>
                  <a:cubicBezTo>
                    <a:pt x="12488" y="8338"/>
                    <a:pt x="12488" y="8329"/>
                    <a:pt x="12485" y="8317"/>
                  </a:cubicBezTo>
                  <a:cubicBezTo>
                    <a:pt x="12482" y="8308"/>
                    <a:pt x="12482" y="8299"/>
                    <a:pt x="12479" y="8290"/>
                  </a:cubicBezTo>
                  <a:cubicBezTo>
                    <a:pt x="12476" y="8278"/>
                    <a:pt x="12476" y="8275"/>
                    <a:pt x="12473" y="8266"/>
                  </a:cubicBezTo>
                  <a:cubicBezTo>
                    <a:pt x="12473" y="8260"/>
                    <a:pt x="12467" y="8245"/>
                    <a:pt x="12464" y="8233"/>
                  </a:cubicBezTo>
                  <a:lnTo>
                    <a:pt x="12461" y="8224"/>
                  </a:lnTo>
                  <a:cubicBezTo>
                    <a:pt x="11955" y="6797"/>
                    <a:pt x="10970" y="5589"/>
                    <a:pt x="9676" y="4803"/>
                  </a:cubicBezTo>
                  <a:lnTo>
                    <a:pt x="96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65" name="Google Shape;16665;p93"/>
            <p:cNvSpPr/>
            <p:nvPr/>
          </p:nvSpPr>
          <p:spPr>
            <a:xfrm>
              <a:off x="5842500" y="2392350"/>
              <a:ext cx="79975" cy="117400"/>
            </a:xfrm>
            <a:custGeom>
              <a:rect b="b" l="l" r="r" t="t"/>
              <a:pathLst>
                <a:path extrusionOk="0" h="4696" w="3199">
                  <a:moveTo>
                    <a:pt x="4" y="1"/>
                  </a:moveTo>
                  <a:lnTo>
                    <a:pt x="4" y="1651"/>
                  </a:lnTo>
                  <a:cubicBezTo>
                    <a:pt x="1" y="2591"/>
                    <a:pt x="287" y="3509"/>
                    <a:pt x="820" y="4283"/>
                  </a:cubicBezTo>
                  <a:cubicBezTo>
                    <a:pt x="994" y="4542"/>
                    <a:pt x="1287" y="4696"/>
                    <a:pt x="1600" y="4696"/>
                  </a:cubicBezTo>
                  <a:cubicBezTo>
                    <a:pt x="1913" y="4696"/>
                    <a:pt x="2205" y="4542"/>
                    <a:pt x="2380" y="4283"/>
                  </a:cubicBezTo>
                  <a:cubicBezTo>
                    <a:pt x="2913" y="3509"/>
                    <a:pt x="3199" y="2591"/>
                    <a:pt x="3196" y="1651"/>
                  </a:cubicBezTo>
                  <a:lnTo>
                    <a:pt x="31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66" name="Google Shape;16666;p93"/>
          <p:cNvGrpSpPr/>
          <p:nvPr/>
        </p:nvGrpSpPr>
        <p:grpSpPr>
          <a:xfrm>
            <a:off x="4593715" y="3542000"/>
            <a:ext cx="332881" cy="332881"/>
            <a:chOff x="6239925" y="2032450"/>
            <a:chExt cx="472775" cy="472775"/>
          </a:xfrm>
        </p:grpSpPr>
        <p:sp>
          <p:nvSpPr>
            <p:cNvPr id="16667" name="Google Shape;16667;p93"/>
            <p:cNvSpPr/>
            <p:nvPr/>
          </p:nvSpPr>
          <p:spPr>
            <a:xfrm>
              <a:off x="6239925" y="2032450"/>
              <a:ext cx="472775" cy="472775"/>
            </a:xfrm>
            <a:custGeom>
              <a:rect b="b" l="l" r="r" t="t"/>
              <a:pathLst>
                <a:path extrusionOk="0" h="18911" w="18911">
                  <a:moveTo>
                    <a:pt x="9455" y="2466"/>
                  </a:moveTo>
                  <a:cubicBezTo>
                    <a:pt x="13307" y="2466"/>
                    <a:pt x="16442" y="5601"/>
                    <a:pt x="16442" y="9456"/>
                  </a:cubicBezTo>
                  <a:cubicBezTo>
                    <a:pt x="16442" y="13310"/>
                    <a:pt x="13307" y="16445"/>
                    <a:pt x="9455" y="16445"/>
                  </a:cubicBezTo>
                  <a:cubicBezTo>
                    <a:pt x="5601" y="16445"/>
                    <a:pt x="2466" y="13310"/>
                    <a:pt x="2466" y="9456"/>
                  </a:cubicBezTo>
                  <a:cubicBezTo>
                    <a:pt x="2466" y="5601"/>
                    <a:pt x="5601" y="2466"/>
                    <a:pt x="9455" y="2466"/>
                  </a:cubicBezTo>
                  <a:close/>
                  <a:moveTo>
                    <a:pt x="9455" y="0"/>
                  </a:moveTo>
                  <a:cubicBezTo>
                    <a:pt x="4228" y="0"/>
                    <a:pt x="0" y="4228"/>
                    <a:pt x="0" y="9456"/>
                  </a:cubicBezTo>
                  <a:cubicBezTo>
                    <a:pt x="0" y="14683"/>
                    <a:pt x="4228" y="18911"/>
                    <a:pt x="9455" y="18911"/>
                  </a:cubicBezTo>
                  <a:cubicBezTo>
                    <a:pt x="14680" y="18911"/>
                    <a:pt x="18911" y="14683"/>
                    <a:pt x="18911" y="9456"/>
                  </a:cubicBezTo>
                  <a:cubicBezTo>
                    <a:pt x="18911" y="4231"/>
                    <a:pt x="14680" y="0"/>
                    <a:pt x="94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68" name="Google Shape;16668;p93"/>
            <p:cNvSpPr/>
            <p:nvPr/>
          </p:nvSpPr>
          <p:spPr>
            <a:xfrm>
              <a:off x="6329800" y="2122325"/>
              <a:ext cx="292950" cy="293025"/>
            </a:xfrm>
            <a:custGeom>
              <a:rect b="b" l="l" r="r" t="t"/>
              <a:pathLst>
                <a:path extrusionOk="0" h="11721" w="11718">
                  <a:moveTo>
                    <a:pt x="5860" y="1043"/>
                  </a:moveTo>
                  <a:cubicBezTo>
                    <a:pt x="6171" y="1043"/>
                    <a:pt x="6424" y="1295"/>
                    <a:pt x="6424" y="1609"/>
                  </a:cubicBezTo>
                  <a:lnTo>
                    <a:pt x="6424" y="2542"/>
                  </a:lnTo>
                  <a:cubicBezTo>
                    <a:pt x="7264" y="2792"/>
                    <a:pt x="7839" y="3566"/>
                    <a:pt x="7842" y="4442"/>
                  </a:cubicBezTo>
                  <a:cubicBezTo>
                    <a:pt x="7842" y="4755"/>
                    <a:pt x="7589" y="5008"/>
                    <a:pt x="7276" y="5008"/>
                  </a:cubicBezTo>
                  <a:cubicBezTo>
                    <a:pt x="6966" y="5008"/>
                    <a:pt x="6713" y="4755"/>
                    <a:pt x="6713" y="4442"/>
                  </a:cubicBezTo>
                  <a:cubicBezTo>
                    <a:pt x="6713" y="3929"/>
                    <a:pt x="6292" y="3588"/>
                    <a:pt x="5853" y="3588"/>
                  </a:cubicBezTo>
                  <a:cubicBezTo>
                    <a:pt x="5644" y="3588"/>
                    <a:pt x="5429" y="3666"/>
                    <a:pt x="5255" y="3840"/>
                  </a:cubicBezTo>
                  <a:cubicBezTo>
                    <a:pt x="4719" y="4376"/>
                    <a:pt x="5099" y="5297"/>
                    <a:pt x="5860" y="5297"/>
                  </a:cubicBezTo>
                  <a:cubicBezTo>
                    <a:pt x="5862" y="5297"/>
                    <a:pt x="5865" y="5297"/>
                    <a:pt x="5867" y="5297"/>
                  </a:cubicBezTo>
                  <a:cubicBezTo>
                    <a:pt x="6849" y="5297"/>
                    <a:pt x="7680" y="6019"/>
                    <a:pt x="7821" y="6993"/>
                  </a:cubicBezTo>
                  <a:cubicBezTo>
                    <a:pt x="7962" y="7968"/>
                    <a:pt x="7369" y="8899"/>
                    <a:pt x="6424" y="9179"/>
                  </a:cubicBezTo>
                  <a:lnTo>
                    <a:pt x="6424" y="10115"/>
                  </a:lnTo>
                  <a:cubicBezTo>
                    <a:pt x="6424" y="10426"/>
                    <a:pt x="6171" y="10679"/>
                    <a:pt x="5860" y="10679"/>
                  </a:cubicBezTo>
                  <a:cubicBezTo>
                    <a:pt x="5547" y="10679"/>
                    <a:pt x="5294" y="10426"/>
                    <a:pt x="5294" y="10115"/>
                  </a:cubicBezTo>
                  <a:lnTo>
                    <a:pt x="5294" y="9179"/>
                  </a:lnTo>
                  <a:cubicBezTo>
                    <a:pt x="4454" y="8929"/>
                    <a:pt x="3879" y="8155"/>
                    <a:pt x="3876" y="7279"/>
                  </a:cubicBezTo>
                  <a:cubicBezTo>
                    <a:pt x="3876" y="6966"/>
                    <a:pt x="4129" y="6713"/>
                    <a:pt x="4442" y="6713"/>
                  </a:cubicBezTo>
                  <a:cubicBezTo>
                    <a:pt x="4752" y="6713"/>
                    <a:pt x="5005" y="6966"/>
                    <a:pt x="5005" y="7279"/>
                  </a:cubicBezTo>
                  <a:cubicBezTo>
                    <a:pt x="5005" y="7792"/>
                    <a:pt x="5426" y="8133"/>
                    <a:pt x="5865" y="8133"/>
                  </a:cubicBezTo>
                  <a:cubicBezTo>
                    <a:pt x="6074" y="8133"/>
                    <a:pt x="6288" y="8055"/>
                    <a:pt x="6463" y="7881"/>
                  </a:cubicBezTo>
                  <a:cubicBezTo>
                    <a:pt x="6999" y="7345"/>
                    <a:pt x="6619" y="6427"/>
                    <a:pt x="5860" y="6427"/>
                  </a:cubicBezTo>
                  <a:cubicBezTo>
                    <a:pt x="4873" y="6427"/>
                    <a:pt x="4039" y="5704"/>
                    <a:pt x="3897" y="4728"/>
                  </a:cubicBezTo>
                  <a:cubicBezTo>
                    <a:pt x="3756" y="3753"/>
                    <a:pt x="4349" y="2822"/>
                    <a:pt x="5294" y="2542"/>
                  </a:cubicBezTo>
                  <a:lnTo>
                    <a:pt x="5294" y="1609"/>
                  </a:lnTo>
                  <a:cubicBezTo>
                    <a:pt x="5294" y="1295"/>
                    <a:pt x="5547" y="1043"/>
                    <a:pt x="5860" y="1043"/>
                  </a:cubicBezTo>
                  <a:close/>
                  <a:moveTo>
                    <a:pt x="5860" y="1"/>
                  </a:moveTo>
                  <a:cubicBezTo>
                    <a:pt x="2629" y="1"/>
                    <a:pt x="1" y="2629"/>
                    <a:pt x="1" y="5861"/>
                  </a:cubicBezTo>
                  <a:cubicBezTo>
                    <a:pt x="1" y="9092"/>
                    <a:pt x="2629" y="11720"/>
                    <a:pt x="5860" y="11720"/>
                  </a:cubicBezTo>
                  <a:cubicBezTo>
                    <a:pt x="9088" y="11720"/>
                    <a:pt x="11717" y="9092"/>
                    <a:pt x="11717" y="5861"/>
                  </a:cubicBezTo>
                  <a:cubicBezTo>
                    <a:pt x="11717" y="2629"/>
                    <a:pt x="9088"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69" name="Google Shape;16669;p93"/>
          <p:cNvGrpSpPr/>
          <p:nvPr/>
        </p:nvGrpSpPr>
        <p:grpSpPr>
          <a:xfrm>
            <a:off x="5042807" y="2364092"/>
            <a:ext cx="334641" cy="185425"/>
            <a:chOff x="903075" y="2730000"/>
            <a:chExt cx="475275" cy="263350"/>
          </a:xfrm>
        </p:grpSpPr>
        <p:sp>
          <p:nvSpPr>
            <p:cNvPr id="16670" name="Google Shape;16670;p93"/>
            <p:cNvSpPr/>
            <p:nvPr/>
          </p:nvSpPr>
          <p:spPr>
            <a:xfrm>
              <a:off x="986725" y="2807325"/>
              <a:ext cx="308000" cy="108800"/>
            </a:xfrm>
            <a:custGeom>
              <a:rect b="b" l="l" r="r" t="t"/>
              <a:pathLst>
                <a:path extrusionOk="0" h="4352" w="12320">
                  <a:moveTo>
                    <a:pt x="6161" y="482"/>
                  </a:moveTo>
                  <a:cubicBezTo>
                    <a:pt x="6845" y="482"/>
                    <a:pt x="7462" y="894"/>
                    <a:pt x="7724" y="1527"/>
                  </a:cubicBezTo>
                  <a:cubicBezTo>
                    <a:pt x="7986" y="2159"/>
                    <a:pt x="7838" y="2888"/>
                    <a:pt x="7357" y="3370"/>
                  </a:cubicBezTo>
                  <a:cubicBezTo>
                    <a:pt x="7032" y="3694"/>
                    <a:pt x="6599" y="3866"/>
                    <a:pt x="6158" y="3866"/>
                  </a:cubicBezTo>
                  <a:cubicBezTo>
                    <a:pt x="5940" y="3866"/>
                    <a:pt x="5720" y="3824"/>
                    <a:pt x="5511" y="3737"/>
                  </a:cubicBezTo>
                  <a:cubicBezTo>
                    <a:pt x="4881" y="3475"/>
                    <a:pt x="4469" y="2858"/>
                    <a:pt x="4469" y="2174"/>
                  </a:cubicBezTo>
                  <a:cubicBezTo>
                    <a:pt x="4469" y="1241"/>
                    <a:pt x="5225" y="482"/>
                    <a:pt x="6161" y="482"/>
                  </a:cubicBezTo>
                  <a:close/>
                  <a:moveTo>
                    <a:pt x="1418" y="0"/>
                  </a:moveTo>
                  <a:cubicBezTo>
                    <a:pt x="1220" y="684"/>
                    <a:pt x="684" y="1220"/>
                    <a:pt x="0" y="1415"/>
                  </a:cubicBezTo>
                  <a:lnTo>
                    <a:pt x="0" y="2933"/>
                  </a:lnTo>
                  <a:cubicBezTo>
                    <a:pt x="684" y="3129"/>
                    <a:pt x="1220" y="3665"/>
                    <a:pt x="1418" y="4351"/>
                  </a:cubicBezTo>
                  <a:lnTo>
                    <a:pt x="10904" y="4351"/>
                  </a:lnTo>
                  <a:cubicBezTo>
                    <a:pt x="11100" y="3665"/>
                    <a:pt x="11636" y="3129"/>
                    <a:pt x="12319" y="2933"/>
                  </a:cubicBezTo>
                  <a:lnTo>
                    <a:pt x="12319" y="1415"/>
                  </a:lnTo>
                  <a:cubicBezTo>
                    <a:pt x="11636" y="1220"/>
                    <a:pt x="11100" y="684"/>
                    <a:pt x="109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71" name="Google Shape;16671;p93"/>
            <p:cNvSpPr/>
            <p:nvPr/>
          </p:nvSpPr>
          <p:spPr>
            <a:xfrm>
              <a:off x="1126675" y="2847600"/>
              <a:ext cx="28100" cy="28175"/>
            </a:xfrm>
            <a:custGeom>
              <a:rect b="b" l="l" r="r" t="t"/>
              <a:pathLst>
                <a:path extrusionOk="0" h="1127" w="1124">
                  <a:moveTo>
                    <a:pt x="563" y="0"/>
                  </a:moveTo>
                  <a:cubicBezTo>
                    <a:pt x="250" y="0"/>
                    <a:pt x="0" y="253"/>
                    <a:pt x="0" y="563"/>
                  </a:cubicBezTo>
                  <a:cubicBezTo>
                    <a:pt x="0" y="873"/>
                    <a:pt x="250" y="1126"/>
                    <a:pt x="563" y="1126"/>
                  </a:cubicBezTo>
                  <a:cubicBezTo>
                    <a:pt x="873" y="1126"/>
                    <a:pt x="1123" y="873"/>
                    <a:pt x="1123" y="563"/>
                  </a:cubicBezTo>
                  <a:cubicBezTo>
                    <a:pt x="1123" y="253"/>
                    <a:pt x="873" y="0"/>
                    <a:pt x="5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72" name="Google Shape;16672;p93"/>
            <p:cNvSpPr/>
            <p:nvPr/>
          </p:nvSpPr>
          <p:spPr>
            <a:xfrm>
              <a:off x="903075" y="2730000"/>
              <a:ext cx="475275" cy="263350"/>
            </a:xfrm>
            <a:custGeom>
              <a:rect b="b" l="l" r="r" t="t"/>
              <a:pathLst>
                <a:path extrusionOk="0" h="10534" w="19011">
                  <a:moveTo>
                    <a:pt x="14735" y="1964"/>
                  </a:moveTo>
                  <a:cubicBezTo>
                    <a:pt x="15045" y="1964"/>
                    <a:pt x="15298" y="2217"/>
                    <a:pt x="15298" y="2530"/>
                  </a:cubicBezTo>
                  <a:cubicBezTo>
                    <a:pt x="15298" y="3042"/>
                    <a:pt x="15716" y="3460"/>
                    <a:pt x="16231" y="3460"/>
                  </a:cubicBezTo>
                  <a:cubicBezTo>
                    <a:pt x="16541" y="3460"/>
                    <a:pt x="16794" y="3713"/>
                    <a:pt x="16794" y="4026"/>
                  </a:cubicBezTo>
                  <a:lnTo>
                    <a:pt x="16794" y="6511"/>
                  </a:lnTo>
                  <a:cubicBezTo>
                    <a:pt x="16794" y="6821"/>
                    <a:pt x="16541" y="7074"/>
                    <a:pt x="16231" y="7074"/>
                  </a:cubicBezTo>
                  <a:cubicBezTo>
                    <a:pt x="15716" y="7074"/>
                    <a:pt x="15298" y="7492"/>
                    <a:pt x="15298" y="8007"/>
                  </a:cubicBezTo>
                  <a:cubicBezTo>
                    <a:pt x="15298" y="8318"/>
                    <a:pt x="15045" y="8570"/>
                    <a:pt x="14735" y="8570"/>
                  </a:cubicBezTo>
                  <a:lnTo>
                    <a:pt x="4277" y="8570"/>
                  </a:lnTo>
                  <a:cubicBezTo>
                    <a:pt x="3966" y="8570"/>
                    <a:pt x="3714" y="8318"/>
                    <a:pt x="3714" y="8007"/>
                  </a:cubicBezTo>
                  <a:cubicBezTo>
                    <a:pt x="3714" y="7492"/>
                    <a:pt x="3295" y="7074"/>
                    <a:pt x="2783" y="7074"/>
                  </a:cubicBezTo>
                  <a:cubicBezTo>
                    <a:pt x="2470" y="7074"/>
                    <a:pt x="2217" y="6821"/>
                    <a:pt x="2217" y="6511"/>
                  </a:cubicBezTo>
                  <a:lnTo>
                    <a:pt x="2217" y="4026"/>
                  </a:lnTo>
                  <a:cubicBezTo>
                    <a:pt x="2217" y="3713"/>
                    <a:pt x="2470" y="3460"/>
                    <a:pt x="2783" y="3460"/>
                  </a:cubicBezTo>
                  <a:cubicBezTo>
                    <a:pt x="3295" y="3460"/>
                    <a:pt x="3714" y="3042"/>
                    <a:pt x="3714" y="2530"/>
                  </a:cubicBezTo>
                  <a:cubicBezTo>
                    <a:pt x="3714" y="2217"/>
                    <a:pt x="3966" y="1964"/>
                    <a:pt x="4277" y="1964"/>
                  </a:cubicBezTo>
                  <a:close/>
                  <a:moveTo>
                    <a:pt x="567" y="0"/>
                  </a:moveTo>
                  <a:cubicBezTo>
                    <a:pt x="254" y="0"/>
                    <a:pt x="1" y="253"/>
                    <a:pt x="1" y="567"/>
                  </a:cubicBezTo>
                  <a:lnTo>
                    <a:pt x="1" y="9968"/>
                  </a:lnTo>
                  <a:cubicBezTo>
                    <a:pt x="1" y="10281"/>
                    <a:pt x="254" y="10534"/>
                    <a:pt x="567" y="10534"/>
                  </a:cubicBezTo>
                  <a:lnTo>
                    <a:pt x="18445" y="10534"/>
                  </a:lnTo>
                  <a:cubicBezTo>
                    <a:pt x="18758" y="10534"/>
                    <a:pt x="19011" y="10281"/>
                    <a:pt x="19011" y="9968"/>
                  </a:cubicBezTo>
                  <a:lnTo>
                    <a:pt x="19011" y="567"/>
                  </a:lnTo>
                  <a:cubicBezTo>
                    <a:pt x="19011" y="253"/>
                    <a:pt x="18758" y="0"/>
                    <a:pt x="184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73" name="Google Shape;16673;p93"/>
          <p:cNvGrpSpPr/>
          <p:nvPr/>
        </p:nvGrpSpPr>
        <p:grpSpPr>
          <a:xfrm>
            <a:off x="1247198" y="3538814"/>
            <a:ext cx="339253" cy="339253"/>
            <a:chOff x="1492675" y="2027925"/>
            <a:chExt cx="481825" cy="481825"/>
          </a:xfrm>
        </p:grpSpPr>
        <p:sp>
          <p:nvSpPr>
            <p:cNvPr id="16674" name="Google Shape;16674;p93"/>
            <p:cNvSpPr/>
            <p:nvPr/>
          </p:nvSpPr>
          <p:spPr>
            <a:xfrm>
              <a:off x="1719425" y="2170050"/>
              <a:ext cx="28250" cy="28250"/>
            </a:xfrm>
            <a:custGeom>
              <a:rect b="b" l="l" r="r" t="t"/>
              <a:pathLst>
                <a:path extrusionOk="0" h="1130"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75" name="Google Shape;16675;p93"/>
            <p:cNvSpPr/>
            <p:nvPr/>
          </p:nvSpPr>
          <p:spPr>
            <a:xfrm>
              <a:off x="1832350" y="2254750"/>
              <a:ext cx="28250" cy="28250"/>
            </a:xfrm>
            <a:custGeom>
              <a:rect b="b" l="l" r="r" t="t"/>
              <a:pathLst>
                <a:path extrusionOk="0" h="1130" w="1130">
                  <a:moveTo>
                    <a:pt x="567" y="0"/>
                  </a:moveTo>
                  <a:cubicBezTo>
                    <a:pt x="253" y="0"/>
                    <a:pt x="0" y="250"/>
                    <a:pt x="0" y="564"/>
                  </a:cubicBezTo>
                  <a:cubicBezTo>
                    <a:pt x="0" y="877"/>
                    <a:pt x="253"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76" name="Google Shape;16676;p93"/>
            <p:cNvSpPr/>
            <p:nvPr/>
          </p:nvSpPr>
          <p:spPr>
            <a:xfrm>
              <a:off x="1606500" y="2254750"/>
              <a:ext cx="28250" cy="28250"/>
            </a:xfrm>
            <a:custGeom>
              <a:rect b="b" l="l" r="r" t="t"/>
              <a:pathLst>
                <a:path extrusionOk="0" h="1130" w="1130">
                  <a:moveTo>
                    <a:pt x="567" y="0"/>
                  </a:moveTo>
                  <a:cubicBezTo>
                    <a:pt x="254" y="0"/>
                    <a:pt x="1" y="250"/>
                    <a:pt x="1" y="564"/>
                  </a:cubicBezTo>
                  <a:cubicBezTo>
                    <a:pt x="1" y="877"/>
                    <a:pt x="254" y="1130"/>
                    <a:pt x="567" y="1130"/>
                  </a:cubicBezTo>
                  <a:cubicBezTo>
                    <a:pt x="877" y="1130"/>
                    <a:pt x="1130" y="877"/>
                    <a:pt x="1130" y="564"/>
                  </a:cubicBezTo>
                  <a:cubicBezTo>
                    <a:pt x="1130" y="250"/>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77" name="Google Shape;16677;p93"/>
            <p:cNvSpPr/>
            <p:nvPr/>
          </p:nvSpPr>
          <p:spPr>
            <a:xfrm>
              <a:off x="1492675" y="2425025"/>
              <a:ext cx="481825" cy="84725"/>
            </a:xfrm>
            <a:custGeom>
              <a:rect b="b" l="l" r="r" t="t"/>
              <a:pathLst>
                <a:path extrusionOk="0" h="3389" w="19273">
                  <a:moveTo>
                    <a:pt x="1" y="1"/>
                  </a:moveTo>
                  <a:lnTo>
                    <a:pt x="1" y="1696"/>
                  </a:lnTo>
                  <a:cubicBezTo>
                    <a:pt x="1" y="2630"/>
                    <a:pt x="757" y="3389"/>
                    <a:pt x="1693" y="3389"/>
                  </a:cubicBezTo>
                  <a:lnTo>
                    <a:pt x="17577" y="3389"/>
                  </a:lnTo>
                  <a:cubicBezTo>
                    <a:pt x="18514" y="3389"/>
                    <a:pt x="19270" y="2630"/>
                    <a:pt x="19273" y="1696"/>
                  </a:cubicBezTo>
                  <a:lnTo>
                    <a:pt x="19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78" name="Google Shape;16678;p93"/>
            <p:cNvSpPr/>
            <p:nvPr/>
          </p:nvSpPr>
          <p:spPr>
            <a:xfrm>
              <a:off x="1492675" y="2027925"/>
              <a:ext cx="481825" cy="368000"/>
            </a:xfrm>
            <a:custGeom>
              <a:rect b="b" l="l" r="r" t="t"/>
              <a:pathLst>
                <a:path extrusionOk="0" h="14720" w="19273">
                  <a:moveTo>
                    <a:pt x="5120" y="2259"/>
                  </a:moveTo>
                  <a:cubicBezTo>
                    <a:pt x="5430" y="2259"/>
                    <a:pt x="5683" y="2512"/>
                    <a:pt x="5683" y="2825"/>
                  </a:cubicBezTo>
                  <a:lnTo>
                    <a:pt x="5683" y="8047"/>
                  </a:lnTo>
                  <a:cubicBezTo>
                    <a:pt x="6360" y="8281"/>
                    <a:pt x="6812" y="8920"/>
                    <a:pt x="6812" y="9637"/>
                  </a:cubicBezTo>
                  <a:cubicBezTo>
                    <a:pt x="6812" y="10353"/>
                    <a:pt x="6360" y="10992"/>
                    <a:pt x="5683" y="11226"/>
                  </a:cubicBezTo>
                  <a:lnTo>
                    <a:pt x="5683" y="13024"/>
                  </a:lnTo>
                  <a:cubicBezTo>
                    <a:pt x="5683" y="13337"/>
                    <a:pt x="5430" y="13587"/>
                    <a:pt x="5120" y="13587"/>
                  </a:cubicBezTo>
                  <a:cubicBezTo>
                    <a:pt x="4807" y="13587"/>
                    <a:pt x="4554" y="13337"/>
                    <a:pt x="4554" y="13024"/>
                  </a:cubicBezTo>
                  <a:lnTo>
                    <a:pt x="4554" y="11226"/>
                  </a:lnTo>
                  <a:cubicBezTo>
                    <a:pt x="3876" y="10992"/>
                    <a:pt x="3425" y="10353"/>
                    <a:pt x="3425" y="9637"/>
                  </a:cubicBezTo>
                  <a:cubicBezTo>
                    <a:pt x="3425" y="8920"/>
                    <a:pt x="3876" y="8281"/>
                    <a:pt x="4554" y="8047"/>
                  </a:cubicBezTo>
                  <a:lnTo>
                    <a:pt x="4554" y="2825"/>
                  </a:lnTo>
                  <a:cubicBezTo>
                    <a:pt x="4554" y="2512"/>
                    <a:pt x="4807" y="2259"/>
                    <a:pt x="5120" y="2259"/>
                  </a:cubicBezTo>
                  <a:close/>
                  <a:moveTo>
                    <a:pt x="9637" y="2259"/>
                  </a:moveTo>
                  <a:cubicBezTo>
                    <a:pt x="9947" y="2259"/>
                    <a:pt x="10200" y="2512"/>
                    <a:pt x="10200" y="2825"/>
                  </a:cubicBezTo>
                  <a:lnTo>
                    <a:pt x="10200" y="4659"/>
                  </a:lnTo>
                  <a:cubicBezTo>
                    <a:pt x="10877" y="4894"/>
                    <a:pt x="11329" y="5532"/>
                    <a:pt x="11329" y="6249"/>
                  </a:cubicBezTo>
                  <a:cubicBezTo>
                    <a:pt x="11329" y="6966"/>
                    <a:pt x="10877" y="7604"/>
                    <a:pt x="10200" y="7839"/>
                  </a:cubicBezTo>
                  <a:lnTo>
                    <a:pt x="10200" y="13024"/>
                  </a:lnTo>
                  <a:cubicBezTo>
                    <a:pt x="10200" y="13337"/>
                    <a:pt x="9947" y="13587"/>
                    <a:pt x="9637" y="13587"/>
                  </a:cubicBezTo>
                  <a:cubicBezTo>
                    <a:pt x="9324" y="13587"/>
                    <a:pt x="9071" y="13337"/>
                    <a:pt x="9071" y="13024"/>
                  </a:cubicBezTo>
                  <a:lnTo>
                    <a:pt x="9071" y="7839"/>
                  </a:lnTo>
                  <a:cubicBezTo>
                    <a:pt x="8393" y="7604"/>
                    <a:pt x="7941" y="6966"/>
                    <a:pt x="7941" y="6249"/>
                  </a:cubicBezTo>
                  <a:cubicBezTo>
                    <a:pt x="7941" y="5532"/>
                    <a:pt x="8393" y="4894"/>
                    <a:pt x="9071" y="4659"/>
                  </a:cubicBezTo>
                  <a:lnTo>
                    <a:pt x="9071" y="2825"/>
                  </a:lnTo>
                  <a:cubicBezTo>
                    <a:pt x="9071" y="2512"/>
                    <a:pt x="9324" y="2259"/>
                    <a:pt x="9637" y="2259"/>
                  </a:cubicBezTo>
                  <a:close/>
                  <a:moveTo>
                    <a:pt x="14154" y="2259"/>
                  </a:moveTo>
                  <a:cubicBezTo>
                    <a:pt x="14464" y="2259"/>
                    <a:pt x="14717" y="2512"/>
                    <a:pt x="14717" y="2825"/>
                  </a:cubicBezTo>
                  <a:lnTo>
                    <a:pt x="14717" y="8047"/>
                  </a:lnTo>
                  <a:cubicBezTo>
                    <a:pt x="15394" y="8281"/>
                    <a:pt x="15846" y="8920"/>
                    <a:pt x="15846" y="9637"/>
                  </a:cubicBezTo>
                  <a:cubicBezTo>
                    <a:pt x="15846" y="10353"/>
                    <a:pt x="15394" y="10992"/>
                    <a:pt x="14717" y="11226"/>
                  </a:cubicBezTo>
                  <a:lnTo>
                    <a:pt x="14717" y="13024"/>
                  </a:lnTo>
                  <a:cubicBezTo>
                    <a:pt x="14717" y="13337"/>
                    <a:pt x="14464" y="13587"/>
                    <a:pt x="14154" y="13587"/>
                  </a:cubicBezTo>
                  <a:cubicBezTo>
                    <a:pt x="13840" y="13587"/>
                    <a:pt x="13587" y="13337"/>
                    <a:pt x="13587" y="13024"/>
                  </a:cubicBezTo>
                  <a:lnTo>
                    <a:pt x="13587" y="11226"/>
                  </a:lnTo>
                  <a:cubicBezTo>
                    <a:pt x="12910" y="10992"/>
                    <a:pt x="12458" y="10353"/>
                    <a:pt x="12458" y="9637"/>
                  </a:cubicBezTo>
                  <a:cubicBezTo>
                    <a:pt x="12458" y="8920"/>
                    <a:pt x="12910" y="8281"/>
                    <a:pt x="13587" y="8047"/>
                  </a:cubicBezTo>
                  <a:lnTo>
                    <a:pt x="13587" y="2825"/>
                  </a:lnTo>
                  <a:cubicBezTo>
                    <a:pt x="13587" y="2512"/>
                    <a:pt x="13840" y="2259"/>
                    <a:pt x="14154" y="2259"/>
                  </a:cubicBezTo>
                  <a:close/>
                  <a:moveTo>
                    <a:pt x="1693" y="1"/>
                  </a:moveTo>
                  <a:cubicBezTo>
                    <a:pt x="757" y="1"/>
                    <a:pt x="1" y="759"/>
                    <a:pt x="1" y="1696"/>
                  </a:cubicBezTo>
                  <a:lnTo>
                    <a:pt x="1" y="14720"/>
                  </a:lnTo>
                  <a:lnTo>
                    <a:pt x="19273" y="14720"/>
                  </a:lnTo>
                  <a:lnTo>
                    <a:pt x="19273" y="1696"/>
                  </a:lnTo>
                  <a:cubicBezTo>
                    <a:pt x="19270"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79" name="Google Shape;16679;p93"/>
          <p:cNvGrpSpPr/>
          <p:nvPr/>
        </p:nvGrpSpPr>
        <p:grpSpPr>
          <a:xfrm>
            <a:off x="5473575" y="2287178"/>
            <a:ext cx="339253" cy="339253"/>
            <a:chOff x="1492675" y="2620775"/>
            <a:chExt cx="481825" cy="481825"/>
          </a:xfrm>
        </p:grpSpPr>
        <p:sp>
          <p:nvSpPr>
            <p:cNvPr id="16680" name="Google Shape;16680;p93"/>
            <p:cNvSpPr/>
            <p:nvPr/>
          </p:nvSpPr>
          <p:spPr>
            <a:xfrm>
              <a:off x="1677125" y="2620775"/>
              <a:ext cx="112950" cy="113850"/>
            </a:xfrm>
            <a:custGeom>
              <a:rect b="b" l="l" r="r" t="t"/>
              <a:pathLst>
                <a:path extrusionOk="0" h="4554" w="4518">
                  <a:moveTo>
                    <a:pt x="2259" y="0"/>
                  </a:moveTo>
                  <a:cubicBezTo>
                    <a:pt x="1009" y="0"/>
                    <a:pt x="0" y="1048"/>
                    <a:pt x="0" y="2298"/>
                  </a:cubicBezTo>
                  <a:cubicBezTo>
                    <a:pt x="0" y="3544"/>
                    <a:pt x="1009" y="4553"/>
                    <a:pt x="2259" y="4553"/>
                  </a:cubicBezTo>
                  <a:cubicBezTo>
                    <a:pt x="3505" y="4553"/>
                    <a:pt x="4517" y="3544"/>
                    <a:pt x="4517" y="2298"/>
                  </a:cubicBezTo>
                  <a:cubicBezTo>
                    <a:pt x="4517" y="1048"/>
                    <a:pt x="3505"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81" name="Google Shape;16681;p93"/>
            <p:cNvSpPr/>
            <p:nvPr/>
          </p:nvSpPr>
          <p:spPr>
            <a:xfrm>
              <a:off x="1492675" y="2734675"/>
              <a:ext cx="481825" cy="367925"/>
            </a:xfrm>
            <a:custGeom>
              <a:rect b="b" l="l" r="r" t="t"/>
              <a:pathLst>
                <a:path extrusionOk="0" h="14717" w="19273">
                  <a:moveTo>
                    <a:pt x="5120" y="4517"/>
                  </a:moveTo>
                  <a:cubicBezTo>
                    <a:pt x="5623" y="4517"/>
                    <a:pt x="5873" y="5122"/>
                    <a:pt x="5517" y="5481"/>
                  </a:cubicBezTo>
                  <a:cubicBezTo>
                    <a:pt x="5403" y="5595"/>
                    <a:pt x="5262" y="5647"/>
                    <a:pt x="5123" y="5647"/>
                  </a:cubicBezTo>
                  <a:cubicBezTo>
                    <a:pt x="4833" y="5647"/>
                    <a:pt x="4554" y="5421"/>
                    <a:pt x="4554" y="5080"/>
                  </a:cubicBezTo>
                  <a:cubicBezTo>
                    <a:pt x="4554" y="4767"/>
                    <a:pt x="4807" y="4517"/>
                    <a:pt x="5120" y="4517"/>
                  </a:cubicBezTo>
                  <a:close/>
                  <a:moveTo>
                    <a:pt x="3991" y="0"/>
                  </a:moveTo>
                  <a:cubicBezTo>
                    <a:pt x="3677" y="0"/>
                    <a:pt x="3425" y="250"/>
                    <a:pt x="3425" y="563"/>
                  </a:cubicBezTo>
                  <a:lnTo>
                    <a:pt x="3425" y="2572"/>
                  </a:lnTo>
                  <a:cubicBezTo>
                    <a:pt x="2455" y="3367"/>
                    <a:pt x="1750" y="4439"/>
                    <a:pt x="1401" y="5646"/>
                  </a:cubicBezTo>
                  <a:lnTo>
                    <a:pt x="564" y="5646"/>
                  </a:lnTo>
                  <a:cubicBezTo>
                    <a:pt x="251" y="5646"/>
                    <a:pt x="1" y="5896"/>
                    <a:pt x="1" y="6209"/>
                  </a:cubicBezTo>
                  <a:lnTo>
                    <a:pt x="1" y="9597"/>
                  </a:lnTo>
                  <a:cubicBezTo>
                    <a:pt x="1" y="9910"/>
                    <a:pt x="251" y="10163"/>
                    <a:pt x="564" y="10163"/>
                  </a:cubicBezTo>
                  <a:lnTo>
                    <a:pt x="1850" y="10163"/>
                  </a:lnTo>
                  <a:cubicBezTo>
                    <a:pt x="2446" y="11322"/>
                    <a:pt x="3391" y="12265"/>
                    <a:pt x="4554" y="12858"/>
                  </a:cubicBezTo>
                  <a:lnTo>
                    <a:pt x="4554" y="14153"/>
                  </a:lnTo>
                  <a:cubicBezTo>
                    <a:pt x="4554" y="14463"/>
                    <a:pt x="4807" y="14716"/>
                    <a:pt x="5120" y="14716"/>
                  </a:cubicBezTo>
                  <a:lnTo>
                    <a:pt x="7378" y="14716"/>
                  </a:lnTo>
                  <a:cubicBezTo>
                    <a:pt x="7688" y="14716"/>
                    <a:pt x="7941" y="14463"/>
                    <a:pt x="7941" y="14153"/>
                  </a:cubicBezTo>
                  <a:lnTo>
                    <a:pt x="7941" y="13551"/>
                  </a:lnTo>
                  <a:lnTo>
                    <a:pt x="11329" y="13551"/>
                  </a:lnTo>
                  <a:lnTo>
                    <a:pt x="11329" y="14153"/>
                  </a:lnTo>
                  <a:cubicBezTo>
                    <a:pt x="11329" y="14463"/>
                    <a:pt x="11582" y="14716"/>
                    <a:pt x="11895" y="14716"/>
                  </a:cubicBezTo>
                  <a:lnTo>
                    <a:pt x="14154" y="14716"/>
                  </a:lnTo>
                  <a:cubicBezTo>
                    <a:pt x="14464" y="14716"/>
                    <a:pt x="14717" y="14463"/>
                    <a:pt x="14717" y="14153"/>
                  </a:cubicBezTo>
                  <a:lnTo>
                    <a:pt x="14717" y="12864"/>
                  </a:lnTo>
                  <a:cubicBezTo>
                    <a:pt x="16647" y="11880"/>
                    <a:pt x="17945" y="9958"/>
                    <a:pt x="18107" y="7808"/>
                  </a:cubicBezTo>
                  <a:cubicBezTo>
                    <a:pt x="18800" y="7582"/>
                    <a:pt x="19270" y="6938"/>
                    <a:pt x="19273" y="6209"/>
                  </a:cubicBezTo>
                  <a:lnTo>
                    <a:pt x="19273" y="5080"/>
                  </a:lnTo>
                  <a:cubicBezTo>
                    <a:pt x="19273" y="4767"/>
                    <a:pt x="19020" y="4517"/>
                    <a:pt x="18707" y="4517"/>
                  </a:cubicBezTo>
                  <a:cubicBezTo>
                    <a:pt x="18393" y="4517"/>
                    <a:pt x="18144" y="4767"/>
                    <a:pt x="18144" y="5080"/>
                  </a:cubicBezTo>
                  <a:lnTo>
                    <a:pt x="18144" y="6209"/>
                  </a:lnTo>
                  <a:cubicBezTo>
                    <a:pt x="18141" y="6300"/>
                    <a:pt x="18116" y="6387"/>
                    <a:pt x="18074" y="6465"/>
                  </a:cubicBezTo>
                  <a:cubicBezTo>
                    <a:pt x="17647" y="3454"/>
                    <a:pt x="15021" y="1129"/>
                    <a:pt x="11895" y="1129"/>
                  </a:cubicBezTo>
                  <a:lnTo>
                    <a:pt x="7378" y="1129"/>
                  </a:lnTo>
                  <a:cubicBezTo>
                    <a:pt x="7020" y="1129"/>
                    <a:pt x="6665" y="1166"/>
                    <a:pt x="6315" y="1232"/>
                  </a:cubicBezTo>
                  <a:cubicBezTo>
                    <a:pt x="5788" y="464"/>
                    <a:pt x="4921" y="3"/>
                    <a:pt x="39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682" name="Google Shape;16682;p93"/>
          <p:cNvSpPr/>
          <p:nvPr/>
        </p:nvSpPr>
        <p:spPr>
          <a:xfrm>
            <a:off x="5873522" y="2287094"/>
            <a:ext cx="352508" cy="339253"/>
          </a:xfrm>
          <a:custGeom>
            <a:rect b="b" l="l" r="r" t="t"/>
            <a:pathLst>
              <a:path extrusionOk="0" h="19273" w="20026">
                <a:moveTo>
                  <a:pt x="14841" y="2901"/>
                </a:moveTo>
                <a:cubicBezTo>
                  <a:pt x="15282" y="2901"/>
                  <a:pt x="15717" y="3074"/>
                  <a:pt x="16042" y="3397"/>
                </a:cubicBezTo>
                <a:cubicBezTo>
                  <a:pt x="16704" y="4059"/>
                  <a:pt x="16704" y="5131"/>
                  <a:pt x="16042" y="5794"/>
                </a:cubicBezTo>
                <a:cubicBezTo>
                  <a:pt x="15717" y="6118"/>
                  <a:pt x="15284" y="6290"/>
                  <a:pt x="14843" y="6290"/>
                </a:cubicBezTo>
                <a:cubicBezTo>
                  <a:pt x="14625" y="6290"/>
                  <a:pt x="14405" y="6248"/>
                  <a:pt x="14196" y="6161"/>
                </a:cubicBezTo>
                <a:cubicBezTo>
                  <a:pt x="13563" y="5899"/>
                  <a:pt x="13151" y="5282"/>
                  <a:pt x="13151" y="4595"/>
                </a:cubicBezTo>
                <a:cubicBezTo>
                  <a:pt x="13151" y="3912"/>
                  <a:pt x="13563" y="3294"/>
                  <a:pt x="14196" y="3029"/>
                </a:cubicBezTo>
                <a:cubicBezTo>
                  <a:pt x="14404" y="2943"/>
                  <a:pt x="14623" y="2901"/>
                  <a:pt x="14841" y="2901"/>
                </a:cubicBezTo>
                <a:close/>
                <a:moveTo>
                  <a:pt x="10859" y="4837"/>
                </a:moveTo>
                <a:cubicBezTo>
                  <a:pt x="11001" y="4837"/>
                  <a:pt x="11142" y="4890"/>
                  <a:pt x="11251" y="4996"/>
                </a:cubicBezTo>
                <a:lnTo>
                  <a:pt x="12049" y="5794"/>
                </a:lnTo>
                <a:cubicBezTo>
                  <a:pt x="12269" y="6014"/>
                  <a:pt x="12269" y="6372"/>
                  <a:pt x="12049" y="6592"/>
                </a:cubicBezTo>
                <a:cubicBezTo>
                  <a:pt x="11939" y="6702"/>
                  <a:pt x="11794" y="6757"/>
                  <a:pt x="11650" y="6757"/>
                </a:cubicBezTo>
                <a:cubicBezTo>
                  <a:pt x="11505" y="6757"/>
                  <a:pt x="11361" y="6702"/>
                  <a:pt x="11251" y="6592"/>
                </a:cubicBezTo>
                <a:lnTo>
                  <a:pt x="10453" y="5794"/>
                </a:lnTo>
                <a:cubicBezTo>
                  <a:pt x="10239" y="5571"/>
                  <a:pt x="10242" y="5219"/>
                  <a:pt x="10459" y="5002"/>
                </a:cubicBezTo>
                <a:cubicBezTo>
                  <a:pt x="10570" y="4892"/>
                  <a:pt x="10715" y="4837"/>
                  <a:pt x="10859" y="4837"/>
                </a:cubicBezTo>
                <a:close/>
                <a:moveTo>
                  <a:pt x="13255" y="7232"/>
                </a:moveTo>
                <a:cubicBezTo>
                  <a:pt x="13396" y="7232"/>
                  <a:pt x="13538" y="7284"/>
                  <a:pt x="13648" y="7390"/>
                </a:cubicBezTo>
                <a:lnTo>
                  <a:pt x="14446" y="8188"/>
                </a:lnTo>
                <a:cubicBezTo>
                  <a:pt x="14665" y="8411"/>
                  <a:pt x="14665" y="8766"/>
                  <a:pt x="14446" y="8989"/>
                </a:cubicBezTo>
                <a:cubicBezTo>
                  <a:pt x="14336" y="9099"/>
                  <a:pt x="14191" y="9154"/>
                  <a:pt x="14047" y="9154"/>
                </a:cubicBezTo>
                <a:cubicBezTo>
                  <a:pt x="13902" y="9154"/>
                  <a:pt x="13758" y="9099"/>
                  <a:pt x="13648" y="8989"/>
                </a:cubicBezTo>
                <a:lnTo>
                  <a:pt x="12850" y="8188"/>
                </a:lnTo>
                <a:cubicBezTo>
                  <a:pt x="12633" y="7968"/>
                  <a:pt x="12636" y="7616"/>
                  <a:pt x="12856" y="7399"/>
                </a:cubicBezTo>
                <a:cubicBezTo>
                  <a:pt x="12966" y="7287"/>
                  <a:pt x="13110" y="7232"/>
                  <a:pt x="13255" y="7232"/>
                </a:cubicBezTo>
                <a:close/>
                <a:moveTo>
                  <a:pt x="10846" y="8029"/>
                </a:moveTo>
                <a:cubicBezTo>
                  <a:pt x="10991" y="8029"/>
                  <a:pt x="11135" y="8084"/>
                  <a:pt x="11245" y="8194"/>
                </a:cubicBezTo>
                <a:cubicBezTo>
                  <a:pt x="11462" y="8411"/>
                  <a:pt x="11465" y="8763"/>
                  <a:pt x="11251" y="8986"/>
                </a:cubicBezTo>
                <a:lnTo>
                  <a:pt x="11251" y="8989"/>
                </a:lnTo>
                <a:lnTo>
                  <a:pt x="10778" y="9461"/>
                </a:lnTo>
                <a:cubicBezTo>
                  <a:pt x="11088" y="10106"/>
                  <a:pt x="10959" y="10874"/>
                  <a:pt x="10453" y="11383"/>
                </a:cubicBezTo>
                <a:cubicBezTo>
                  <a:pt x="10343" y="11493"/>
                  <a:pt x="10198" y="11548"/>
                  <a:pt x="10054" y="11548"/>
                </a:cubicBezTo>
                <a:cubicBezTo>
                  <a:pt x="9909" y="11548"/>
                  <a:pt x="9765" y="11493"/>
                  <a:pt x="9655" y="11383"/>
                </a:cubicBezTo>
                <a:cubicBezTo>
                  <a:pt x="9435" y="11163"/>
                  <a:pt x="9435" y="10804"/>
                  <a:pt x="9655" y="10585"/>
                </a:cubicBezTo>
                <a:cubicBezTo>
                  <a:pt x="10010" y="10229"/>
                  <a:pt x="9757" y="9621"/>
                  <a:pt x="9254" y="9621"/>
                </a:cubicBezTo>
                <a:cubicBezTo>
                  <a:pt x="8751" y="9621"/>
                  <a:pt x="8498" y="10229"/>
                  <a:pt x="8857" y="10585"/>
                </a:cubicBezTo>
                <a:cubicBezTo>
                  <a:pt x="9441" y="11166"/>
                  <a:pt x="9519" y="12084"/>
                  <a:pt x="9043" y="12756"/>
                </a:cubicBezTo>
                <a:cubicBezTo>
                  <a:pt x="8717" y="13218"/>
                  <a:pt x="8196" y="13472"/>
                  <a:pt x="7661" y="13472"/>
                </a:cubicBezTo>
                <a:cubicBezTo>
                  <a:pt x="7415" y="13472"/>
                  <a:pt x="7167" y="13419"/>
                  <a:pt x="6933" y="13307"/>
                </a:cubicBezTo>
                <a:lnTo>
                  <a:pt x="6460" y="13777"/>
                </a:lnTo>
                <a:cubicBezTo>
                  <a:pt x="6351" y="13882"/>
                  <a:pt x="6210" y="13935"/>
                  <a:pt x="6068" y="13935"/>
                </a:cubicBezTo>
                <a:cubicBezTo>
                  <a:pt x="5924" y="13935"/>
                  <a:pt x="5779" y="13880"/>
                  <a:pt x="5668" y="13771"/>
                </a:cubicBezTo>
                <a:cubicBezTo>
                  <a:pt x="5451" y="13551"/>
                  <a:pt x="5448" y="13198"/>
                  <a:pt x="5662" y="12979"/>
                </a:cubicBezTo>
                <a:lnTo>
                  <a:pt x="6135" y="12506"/>
                </a:lnTo>
                <a:cubicBezTo>
                  <a:pt x="5824" y="11861"/>
                  <a:pt x="5957" y="11091"/>
                  <a:pt x="6460" y="10582"/>
                </a:cubicBezTo>
                <a:cubicBezTo>
                  <a:pt x="6570" y="10476"/>
                  <a:pt x="6711" y="10424"/>
                  <a:pt x="6852" y="10424"/>
                </a:cubicBezTo>
                <a:cubicBezTo>
                  <a:pt x="6997" y="10424"/>
                  <a:pt x="7142" y="10479"/>
                  <a:pt x="7252" y="10591"/>
                </a:cubicBezTo>
                <a:cubicBezTo>
                  <a:pt x="7469" y="10808"/>
                  <a:pt x="7472" y="11160"/>
                  <a:pt x="7258" y="11383"/>
                </a:cubicBezTo>
                <a:cubicBezTo>
                  <a:pt x="6902" y="11738"/>
                  <a:pt x="7155" y="12346"/>
                  <a:pt x="7658" y="12346"/>
                </a:cubicBezTo>
                <a:cubicBezTo>
                  <a:pt x="8161" y="12346"/>
                  <a:pt x="8414" y="11738"/>
                  <a:pt x="8059" y="11383"/>
                </a:cubicBezTo>
                <a:cubicBezTo>
                  <a:pt x="7475" y="10798"/>
                  <a:pt x="7393" y="9883"/>
                  <a:pt x="7869" y="9209"/>
                </a:cubicBezTo>
                <a:cubicBezTo>
                  <a:pt x="8195" y="8749"/>
                  <a:pt x="8716" y="8495"/>
                  <a:pt x="9251" y="8495"/>
                </a:cubicBezTo>
                <a:cubicBezTo>
                  <a:pt x="9497" y="8495"/>
                  <a:pt x="9746" y="8549"/>
                  <a:pt x="9980" y="8660"/>
                </a:cubicBezTo>
                <a:lnTo>
                  <a:pt x="10453" y="8188"/>
                </a:lnTo>
                <a:cubicBezTo>
                  <a:pt x="10563" y="8082"/>
                  <a:pt x="10705" y="8029"/>
                  <a:pt x="10846" y="8029"/>
                </a:cubicBezTo>
                <a:close/>
                <a:moveTo>
                  <a:pt x="13208" y="0"/>
                </a:moveTo>
                <a:cubicBezTo>
                  <a:pt x="11632" y="0"/>
                  <a:pt x="10059" y="597"/>
                  <a:pt x="8857" y="1801"/>
                </a:cubicBezTo>
                <a:lnTo>
                  <a:pt x="8456" y="2201"/>
                </a:lnTo>
                <a:lnTo>
                  <a:pt x="9655" y="3397"/>
                </a:lnTo>
                <a:cubicBezTo>
                  <a:pt x="9869" y="3620"/>
                  <a:pt x="9866" y="3972"/>
                  <a:pt x="9646" y="4189"/>
                </a:cubicBezTo>
                <a:cubicBezTo>
                  <a:pt x="9536" y="4300"/>
                  <a:pt x="9391" y="4356"/>
                  <a:pt x="9246" y="4356"/>
                </a:cubicBezTo>
                <a:cubicBezTo>
                  <a:pt x="9106" y="4356"/>
                  <a:pt x="8965" y="4303"/>
                  <a:pt x="8857" y="4198"/>
                </a:cubicBezTo>
                <a:lnTo>
                  <a:pt x="7658" y="2999"/>
                </a:lnTo>
                <a:lnTo>
                  <a:pt x="663" y="9994"/>
                </a:lnTo>
                <a:cubicBezTo>
                  <a:pt x="1" y="10654"/>
                  <a:pt x="1" y="11726"/>
                  <a:pt x="663" y="12388"/>
                </a:cubicBezTo>
                <a:lnTo>
                  <a:pt x="7053" y="18775"/>
                </a:lnTo>
                <a:cubicBezTo>
                  <a:pt x="7383" y="19107"/>
                  <a:pt x="7816" y="19272"/>
                  <a:pt x="8249" y="19272"/>
                </a:cubicBezTo>
                <a:cubicBezTo>
                  <a:pt x="8682" y="19272"/>
                  <a:pt x="9116" y="19107"/>
                  <a:pt x="9447" y="18775"/>
                </a:cubicBezTo>
                <a:lnTo>
                  <a:pt x="16442" y="11783"/>
                </a:lnTo>
                <a:lnTo>
                  <a:pt x="15244" y="10585"/>
                </a:lnTo>
                <a:cubicBezTo>
                  <a:pt x="15030" y="10362"/>
                  <a:pt x="15033" y="10010"/>
                  <a:pt x="15250" y="9793"/>
                </a:cubicBezTo>
                <a:cubicBezTo>
                  <a:pt x="15361" y="9683"/>
                  <a:pt x="15506" y="9628"/>
                  <a:pt x="15650" y="9628"/>
                </a:cubicBezTo>
                <a:cubicBezTo>
                  <a:pt x="15792" y="9628"/>
                  <a:pt x="15933" y="9681"/>
                  <a:pt x="16042" y="9787"/>
                </a:cubicBezTo>
                <a:lnTo>
                  <a:pt x="17240" y="10982"/>
                </a:lnTo>
                <a:lnTo>
                  <a:pt x="17641" y="10585"/>
                </a:lnTo>
                <a:cubicBezTo>
                  <a:pt x="19923" y="8299"/>
                  <a:pt x="20025" y="4677"/>
                  <a:pt x="17999" y="2240"/>
                </a:cubicBezTo>
                <a:lnTo>
                  <a:pt x="19237" y="1003"/>
                </a:lnTo>
                <a:cubicBezTo>
                  <a:pt x="19456" y="783"/>
                  <a:pt x="19456" y="425"/>
                  <a:pt x="19237" y="205"/>
                </a:cubicBezTo>
                <a:cubicBezTo>
                  <a:pt x="19127" y="95"/>
                  <a:pt x="18982" y="40"/>
                  <a:pt x="18838" y="40"/>
                </a:cubicBezTo>
                <a:cubicBezTo>
                  <a:pt x="18693" y="40"/>
                  <a:pt x="18548" y="95"/>
                  <a:pt x="18439" y="205"/>
                </a:cubicBezTo>
                <a:lnTo>
                  <a:pt x="17198" y="1443"/>
                </a:lnTo>
                <a:cubicBezTo>
                  <a:pt x="16045" y="483"/>
                  <a:pt x="14625" y="0"/>
                  <a:pt x="132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6683" name="Google Shape;16683;p93"/>
          <p:cNvGrpSpPr/>
          <p:nvPr/>
        </p:nvGrpSpPr>
        <p:grpSpPr>
          <a:xfrm>
            <a:off x="6297328" y="2303161"/>
            <a:ext cx="333585" cy="307287"/>
            <a:chOff x="2682350" y="2643425"/>
            <a:chExt cx="473775" cy="436425"/>
          </a:xfrm>
        </p:grpSpPr>
        <p:sp>
          <p:nvSpPr>
            <p:cNvPr id="16684" name="Google Shape;16684;p93"/>
            <p:cNvSpPr/>
            <p:nvPr/>
          </p:nvSpPr>
          <p:spPr>
            <a:xfrm>
              <a:off x="2682350" y="2725775"/>
              <a:ext cx="70175" cy="73425"/>
            </a:xfrm>
            <a:custGeom>
              <a:rect b="b" l="l" r="r" t="t"/>
              <a:pathLst>
                <a:path extrusionOk="0" h="2937" w="2807">
                  <a:moveTo>
                    <a:pt x="1130" y="1"/>
                  </a:moveTo>
                  <a:cubicBezTo>
                    <a:pt x="506" y="1"/>
                    <a:pt x="1" y="504"/>
                    <a:pt x="1" y="1130"/>
                  </a:cubicBezTo>
                  <a:lnTo>
                    <a:pt x="1" y="2937"/>
                  </a:lnTo>
                  <a:lnTo>
                    <a:pt x="1991" y="2937"/>
                  </a:lnTo>
                  <a:cubicBezTo>
                    <a:pt x="2443" y="2937"/>
                    <a:pt x="2807" y="2572"/>
                    <a:pt x="2807" y="2124"/>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85" name="Google Shape;16685;p93"/>
            <p:cNvSpPr/>
            <p:nvPr/>
          </p:nvSpPr>
          <p:spPr>
            <a:xfrm>
              <a:off x="2682350" y="3006350"/>
              <a:ext cx="70175" cy="73500"/>
            </a:xfrm>
            <a:custGeom>
              <a:rect b="b" l="l" r="r" t="t"/>
              <a:pathLst>
                <a:path extrusionOk="0" h="2940" w="2807">
                  <a:moveTo>
                    <a:pt x="1" y="1"/>
                  </a:moveTo>
                  <a:lnTo>
                    <a:pt x="1" y="1811"/>
                  </a:lnTo>
                  <a:cubicBezTo>
                    <a:pt x="1" y="2434"/>
                    <a:pt x="506" y="2940"/>
                    <a:pt x="1130" y="2940"/>
                  </a:cubicBezTo>
                  <a:lnTo>
                    <a:pt x="2807" y="2940"/>
                  </a:lnTo>
                  <a:lnTo>
                    <a:pt x="2807" y="817"/>
                  </a:lnTo>
                  <a:cubicBezTo>
                    <a:pt x="2807" y="365"/>
                    <a:pt x="2443" y="4"/>
                    <a:pt x="19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86" name="Google Shape;16686;p93"/>
            <p:cNvSpPr/>
            <p:nvPr/>
          </p:nvSpPr>
          <p:spPr>
            <a:xfrm>
              <a:off x="3085925" y="2725700"/>
              <a:ext cx="70200" cy="73500"/>
            </a:xfrm>
            <a:custGeom>
              <a:rect b="b" l="l" r="r" t="t"/>
              <a:pathLst>
                <a:path extrusionOk="0" h="2940" w="2808">
                  <a:moveTo>
                    <a:pt x="1" y="1"/>
                  </a:moveTo>
                  <a:lnTo>
                    <a:pt x="1" y="2127"/>
                  </a:lnTo>
                  <a:cubicBezTo>
                    <a:pt x="1" y="2575"/>
                    <a:pt x="365" y="2940"/>
                    <a:pt x="817" y="2940"/>
                  </a:cubicBezTo>
                  <a:lnTo>
                    <a:pt x="2807" y="2940"/>
                  </a:lnTo>
                  <a:lnTo>
                    <a:pt x="2807" y="1130"/>
                  </a:lnTo>
                  <a:cubicBezTo>
                    <a:pt x="2807" y="507"/>
                    <a:pt x="2301" y="1"/>
                    <a:pt x="16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87" name="Google Shape;16687;p93"/>
            <p:cNvSpPr/>
            <p:nvPr/>
          </p:nvSpPr>
          <p:spPr>
            <a:xfrm>
              <a:off x="2825150" y="2843075"/>
              <a:ext cx="180700" cy="107375"/>
            </a:xfrm>
            <a:custGeom>
              <a:rect b="b" l="l" r="r" t="t"/>
              <a:pathLst>
                <a:path extrusionOk="0" h="4295" w="7228">
                  <a:moveTo>
                    <a:pt x="5024" y="714"/>
                  </a:moveTo>
                  <a:cubicBezTo>
                    <a:pt x="5337" y="714"/>
                    <a:pt x="5590" y="967"/>
                    <a:pt x="5590" y="1277"/>
                  </a:cubicBezTo>
                  <a:cubicBezTo>
                    <a:pt x="5590" y="1590"/>
                    <a:pt x="5337" y="1843"/>
                    <a:pt x="5024" y="1843"/>
                  </a:cubicBezTo>
                  <a:lnTo>
                    <a:pt x="2503" y="1843"/>
                  </a:lnTo>
                  <a:cubicBezTo>
                    <a:pt x="2190" y="1843"/>
                    <a:pt x="1937" y="1590"/>
                    <a:pt x="1937" y="1277"/>
                  </a:cubicBezTo>
                  <a:cubicBezTo>
                    <a:pt x="1937" y="967"/>
                    <a:pt x="2190" y="714"/>
                    <a:pt x="2503" y="714"/>
                  </a:cubicBezTo>
                  <a:close/>
                  <a:moveTo>
                    <a:pt x="6078" y="2452"/>
                  </a:moveTo>
                  <a:cubicBezTo>
                    <a:pt x="6391" y="2452"/>
                    <a:pt x="6644" y="2704"/>
                    <a:pt x="6644" y="3018"/>
                  </a:cubicBezTo>
                  <a:cubicBezTo>
                    <a:pt x="6644" y="3328"/>
                    <a:pt x="6391" y="3581"/>
                    <a:pt x="6078" y="3581"/>
                  </a:cubicBezTo>
                  <a:lnTo>
                    <a:pt x="1449" y="3581"/>
                  </a:lnTo>
                  <a:cubicBezTo>
                    <a:pt x="1136" y="3581"/>
                    <a:pt x="883" y="3328"/>
                    <a:pt x="883" y="3018"/>
                  </a:cubicBezTo>
                  <a:cubicBezTo>
                    <a:pt x="883" y="2704"/>
                    <a:pt x="1136" y="2452"/>
                    <a:pt x="1449" y="2452"/>
                  </a:cubicBezTo>
                  <a:close/>
                  <a:moveTo>
                    <a:pt x="1" y="0"/>
                  </a:moveTo>
                  <a:lnTo>
                    <a:pt x="1" y="4294"/>
                  </a:lnTo>
                  <a:lnTo>
                    <a:pt x="7228" y="4294"/>
                  </a:lnTo>
                  <a:lnTo>
                    <a:pt x="72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88" name="Google Shape;16688;p93"/>
            <p:cNvSpPr/>
            <p:nvPr/>
          </p:nvSpPr>
          <p:spPr>
            <a:xfrm>
              <a:off x="2682350" y="2725700"/>
              <a:ext cx="473775" cy="354150"/>
            </a:xfrm>
            <a:custGeom>
              <a:rect b="b" l="l" r="r" t="t"/>
              <a:pathLst>
                <a:path extrusionOk="0" h="14166" w="18951">
                  <a:moveTo>
                    <a:pt x="13503" y="3566"/>
                  </a:moveTo>
                  <a:cubicBezTo>
                    <a:pt x="13816" y="3566"/>
                    <a:pt x="14069" y="3819"/>
                    <a:pt x="14069" y="4129"/>
                  </a:cubicBezTo>
                  <a:lnTo>
                    <a:pt x="14069" y="9556"/>
                  </a:lnTo>
                  <a:cubicBezTo>
                    <a:pt x="14069" y="9866"/>
                    <a:pt x="13816" y="10119"/>
                    <a:pt x="13503" y="10119"/>
                  </a:cubicBezTo>
                  <a:lnTo>
                    <a:pt x="5147" y="10119"/>
                  </a:lnTo>
                  <a:cubicBezTo>
                    <a:pt x="4834" y="10119"/>
                    <a:pt x="4584" y="9866"/>
                    <a:pt x="4584" y="9556"/>
                  </a:cubicBezTo>
                  <a:lnTo>
                    <a:pt x="4584" y="4129"/>
                  </a:lnTo>
                  <a:cubicBezTo>
                    <a:pt x="4584" y="3819"/>
                    <a:pt x="4834" y="3566"/>
                    <a:pt x="5147" y="3566"/>
                  </a:cubicBezTo>
                  <a:close/>
                  <a:moveTo>
                    <a:pt x="3936" y="1"/>
                  </a:moveTo>
                  <a:lnTo>
                    <a:pt x="3936" y="2127"/>
                  </a:lnTo>
                  <a:cubicBezTo>
                    <a:pt x="3933" y="3199"/>
                    <a:pt x="3066" y="4069"/>
                    <a:pt x="1991" y="4069"/>
                  </a:cubicBezTo>
                  <a:lnTo>
                    <a:pt x="1" y="4069"/>
                  </a:lnTo>
                  <a:lnTo>
                    <a:pt x="1" y="10098"/>
                  </a:lnTo>
                  <a:lnTo>
                    <a:pt x="1991" y="10098"/>
                  </a:lnTo>
                  <a:cubicBezTo>
                    <a:pt x="3066" y="10101"/>
                    <a:pt x="3933" y="10968"/>
                    <a:pt x="3936" y="12043"/>
                  </a:cubicBezTo>
                  <a:lnTo>
                    <a:pt x="3936" y="14166"/>
                  </a:lnTo>
                  <a:lnTo>
                    <a:pt x="15015" y="14166"/>
                  </a:lnTo>
                  <a:lnTo>
                    <a:pt x="15015" y="12043"/>
                  </a:lnTo>
                  <a:cubicBezTo>
                    <a:pt x="15018" y="10968"/>
                    <a:pt x="15885" y="10101"/>
                    <a:pt x="16960" y="10098"/>
                  </a:cubicBezTo>
                  <a:lnTo>
                    <a:pt x="18950" y="10098"/>
                  </a:lnTo>
                  <a:lnTo>
                    <a:pt x="18950" y="4069"/>
                  </a:lnTo>
                  <a:lnTo>
                    <a:pt x="16960" y="4069"/>
                  </a:lnTo>
                  <a:cubicBezTo>
                    <a:pt x="15885" y="4069"/>
                    <a:pt x="15018" y="3199"/>
                    <a:pt x="15015" y="2127"/>
                  </a:cubicBezTo>
                  <a:lnTo>
                    <a:pt x="15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89" name="Google Shape;16689;p93"/>
            <p:cNvSpPr/>
            <p:nvPr/>
          </p:nvSpPr>
          <p:spPr>
            <a:xfrm>
              <a:off x="3085925" y="3006350"/>
              <a:ext cx="70200" cy="73500"/>
            </a:xfrm>
            <a:custGeom>
              <a:rect b="b" l="l" r="r" t="t"/>
              <a:pathLst>
                <a:path extrusionOk="0" h="2940" w="2808">
                  <a:moveTo>
                    <a:pt x="817" y="1"/>
                  </a:moveTo>
                  <a:cubicBezTo>
                    <a:pt x="365" y="4"/>
                    <a:pt x="1" y="365"/>
                    <a:pt x="1" y="817"/>
                  </a:cubicBezTo>
                  <a:lnTo>
                    <a:pt x="1" y="2940"/>
                  </a:lnTo>
                  <a:lnTo>
                    <a:pt x="1678" y="2940"/>
                  </a:lnTo>
                  <a:cubicBezTo>
                    <a:pt x="2301" y="2940"/>
                    <a:pt x="2807" y="2434"/>
                    <a:pt x="2807" y="1811"/>
                  </a:cubicBezTo>
                  <a:lnTo>
                    <a:pt x="2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90" name="Google Shape;16690;p93"/>
            <p:cNvSpPr/>
            <p:nvPr/>
          </p:nvSpPr>
          <p:spPr>
            <a:xfrm>
              <a:off x="2825450" y="2643425"/>
              <a:ext cx="187550" cy="54075"/>
            </a:xfrm>
            <a:custGeom>
              <a:rect b="b" l="l" r="r" t="t"/>
              <a:pathLst>
                <a:path extrusionOk="0" h="2163" w="7502">
                  <a:moveTo>
                    <a:pt x="1862" y="1"/>
                  </a:moveTo>
                  <a:cubicBezTo>
                    <a:pt x="835" y="4"/>
                    <a:pt x="1" y="835"/>
                    <a:pt x="1" y="1861"/>
                  </a:cubicBezTo>
                  <a:lnTo>
                    <a:pt x="1" y="2163"/>
                  </a:lnTo>
                  <a:lnTo>
                    <a:pt x="1130" y="2163"/>
                  </a:lnTo>
                  <a:lnTo>
                    <a:pt x="1130" y="1861"/>
                  </a:lnTo>
                  <a:cubicBezTo>
                    <a:pt x="1130" y="1458"/>
                    <a:pt x="1458" y="1133"/>
                    <a:pt x="1862" y="1130"/>
                  </a:cubicBezTo>
                  <a:lnTo>
                    <a:pt x="5641" y="1130"/>
                  </a:lnTo>
                  <a:cubicBezTo>
                    <a:pt x="6044" y="1133"/>
                    <a:pt x="6373" y="1458"/>
                    <a:pt x="6373" y="1861"/>
                  </a:cubicBezTo>
                  <a:lnTo>
                    <a:pt x="6373" y="2163"/>
                  </a:lnTo>
                  <a:lnTo>
                    <a:pt x="7502" y="2163"/>
                  </a:lnTo>
                  <a:lnTo>
                    <a:pt x="7502" y="1861"/>
                  </a:lnTo>
                  <a:cubicBezTo>
                    <a:pt x="7502" y="835"/>
                    <a:pt x="6668" y="4"/>
                    <a:pt x="5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91" name="Google Shape;16691;p93"/>
          <p:cNvGrpSpPr/>
          <p:nvPr/>
        </p:nvGrpSpPr>
        <p:grpSpPr>
          <a:xfrm>
            <a:off x="6762818" y="2287178"/>
            <a:ext cx="238531" cy="339253"/>
            <a:chOff x="3342725" y="2620775"/>
            <a:chExt cx="338775" cy="481825"/>
          </a:xfrm>
        </p:grpSpPr>
        <p:sp>
          <p:nvSpPr>
            <p:cNvPr id="16692" name="Google Shape;16692;p93"/>
            <p:cNvSpPr/>
            <p:nvPr/>
          </p:nvSpPr>
          <p:spPr>
            <a:xfrm>
              <a:off x="3342725" y="2620775"/>
              <a:ext cx="338775" cy="56475"/>
            </a:xfrm>
            <a:custGeom>
              <a:rect b="b" l="l" r="r" t="t"/>
              <a:pathLst>
                <a:path extrusionOk="0" h="2259" w="13551">
                  <a:moveTo>
                    <a:pt x="1693" y="0"/>
                  </a:moveTo>
                  <a:cubicBezTo>
                    <a:pt x="756" y="0"/>
                    <a:pt x="0" y="759"/>
                    <a:pt x="0" y="1695"/>
                  </a:cubicBezTo>
                  <a:lnTo>
                    <a:pt x="0" y="2259"/>
                  </a:lnTo>
                  <a:lnTo>
                    <a:pt x="13551" y="2259"/>
                  </a:lnTo>
                  <a:lnTo>
                    <a:pt x="13551" y="1695"/>
                  </a:lnTo>
                  <a:cubicBezTo>
                    <a:pt x="13548" y="759"/>
                    <a:pt x="12792" y="0"/>
                    <a:pt x="11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93" name="Google Shape;16693;p93"/>
            <p:cNvSpPr/>
            <p:nvPr/>
          </p:nvSpPr>
          <p:spPr>
            <a:xfrm>
              <a:off x="3342725" y="2705450"/>
              <a:ext cx="338775" cy="284225"/>
            </a:xfrm>
            <a:custGeom>
              <a:rect b="b" l="l" r="r" t="t"/>
              <a:pathLst>
                <a:path extrusionOk="0" h="11369" w="13551">
                  <a:moveTo>
                    <a:pt x="0" y="1"/>
                  </a:moveTo>
                  <a:lnTo>
                    <a:pt x="0" y="11368"/>
                  </a:lnTo>
                  <a:lnTo>
                    <a:pt x="13551" y="11368"/>
                  </a:lnTo>
                  <a:lnTo>
                    <a:pt x="135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94" name="Google Shape;16694;p93"/>
            <p:cNvSpPr/>
            <p:nvPr/>
          </p:nvSpPr>
          <p:spPr>
            <a:xfrm>
              <a:off x="3342725" y="3017875"/>
              <a:ext cx="338775" cy="84725"/>
            </a:xfrm>
            <a:custGeom>
              <a:rect b="b" l="l" r="r" t="t"/>
              <a:pathLst>
                <a:path extrusionOk="0" h="3389" w="13551">
                  <a:moveTo>
                    <a:pt x="8224" y="1205"/>
                  </a:moveTo>
                  <a:cubicBezTo>
                    <a:pt x="8534" y="1205"/>
                    <a:pt x="8787" y="1458"/>
                    <a:pt x="8787" y="1771"/>
                  </a:cubicBezTo>
                  <a:cubicBezTo>
                    <a:pt x="8787" y="2081"/>
                    <a:pt x="8534" y="2334"/>
                    <a:pt x="8224" y="2334"/>
                  </a:cubicBezTo>
                  <a:lnTo>
                    <a:pt x="5324" y="2334"/>
                  </a:lnTo>
                  <a:cubicBezTo>
                    <a:pt x="5014" y="2334"/>
                    <a:pt x="4761" y="2081"/>
                    <a:pt x="4761" y="1771"/>
                  </a:cubicBezTo>
                  <a:cubicBezTo>
                    <a:pt x="4761" y="1458"/>
                    <a:pt x="5014" y="1205"/>
                    <a:pt x="5324" y="1205"/>
                  </a:cubicBezTo>
                  <a:close/>
                  <a:moveTo>
                    <a:pt x="0" y="0"/>
                  </a:moveTo>
                  <a:lnTo>
                    <a:pt x="0" y="1696"/>
                  </a:lnTo>
                  <a:cubicBezTo>
                    <a:pt x="0" y="2629"/>
                    <a:pt x="756" y="3388"/>
                    <a:pt x="1693" y="3388"/>
                  </a:cubicBezTo>
                  <a:lnTo>
                    <a:pt x="11855" y="3388"/>
                  </a:lnTo>
                  <a:cubicBezTo>
                    <a:pt x="12792" y="3388"/>
                    <a:pt x="13548" y="2629"/>
                    <a:pt x="13551" y="1696"/>
                  </a:cubicBezTo>
                  <a:lnTo>
                    <a:pt x="135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695" name="Google Shape;16695;p93"/>
          <p:cNvGrpSpPr/>
          <p:nvPr/>
        </p:nvGrpSpPr>
        <p:grpSpPr>
          <a:xfrm>
            <a:off x="7156568" y="2287178"/>
            <a:ext cx="278296" cy="339253"/>
            <a:chOff x="3907325" y="2620775"/>
            <a:chExt cx="395250" cy="481825"/>
          </a:xfrm>
        </p:grpSpPr>
        <p:sp>
          <p:nvSpPr>
            <p:cNvPr id="16696" name="Google Shape;16696;p93"/>
            <p:cNvSpPr/>
            <p:nvPr/>
          </p:nvSpPr>
          <p:spPr>
            <a:xfrm>
              <a:off x="3907325" y="3016975"/>
              <a:ext cx="74550" cy="56475"/>
            </a:xfrm>
            <a:custGeom>
              <a:rect b="b" l="l" r="r" t="t"/>
              <a:pathLst>
                <a:path extrusionOk="0" h="2259" w="2982">
                  <a:moveTo>
                    <a:pt x="1" y="0"/>
                  </a:moveTo>
                  <a:lnTo>
                    <a:pt x="1" y="563"/>
                  </a:lnTo>
                  <a:cubicBezTo>
                    <a:pt x="1" y="1500"/>
                    <a:pt x="756" y="2256"/>
                    <a:pt x="1693" y="2259"/>
                  </a:cubicBezTo>
                  <a:lnTo>
                    <a:pt x="2982" y="2259"/>
                  </a:lnTo>
                  <a:cubicBezTo>
                    <a:pt x="2711" y="1527"/>
                    <a:pt x="2515" y="768"/>
                    <a:pt x="2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97" name="Google Shape;16697;p93"/>
            <p:cNvSpPr/>
            <p:nvPr/>
          </p:nvSpPr>
          <p:spPr>
            <a:xfrm>
              <a:off x="3907325" y="2705450"/>
              <a:ext cx="282325" cy="283325"/>
            </a:xfrm>
            <a:custGeom>
              <a:rect b="b" l="l" r="r" t="t"/>
              <a:pathLst>
                <a:path extrusionOk="0" h="11333" w="11293">
                  <a:moveTo>
                    <a:pt x="1" y="1"/>
                  </a:moveTo>
                  <a:lnTo>
                    <a:pt x="1" y="11332"/>
                  </a:lnTo>
                  <a:lnTo>
                    <a:pt x="2283" y="11332"/>
                  </a:lnTo>
                  <a:cubicBezTo>
                    <a:pt x="2274" y="11142"/>
                    <a:pt x="2259" y="10956"/>
                    <a:pt x="2259" y="10766"/>
                  </a:cubicBezTo>
                  <a:lnTo>
                    <a:pt x="2259" y="9637"/>
                  </a:lnTo>
                  <a:cubicBezTo>
                    <a:pt x="2259" y="8396"/>
                    <a:pt x="2834" y="7249"/>
                    <a:pt x="3834" y="6490"/>
                  </a:cubicBezTo>
                  <a:lnTo>
                    <a:pt x="4517" y="5975"/>
                  </a:lnTo>
                  <a:lnTo>
                    <a:pt x="4517" y="3145"/>
                  </a:lnTo>
                  <a:cubicBezTo>
                    <a:pt x="4517" y="2051"/>
                    <a:pt x="5400" y="1169"/>
                    <a:pt x="6493" y="1169"/>
                  </a:cubicBezTo>
                  <a:cubicBezTo>
                    <a:pt x="7583" y="1169"/>
                    <a:pt x="8468" y="2051"/>
                    <a:pt x="8468" y="3145"/>
                  </a:cubicBezTo>
                  <a:lnTo>
                    <a:pt x="8468" y="3617"/>
                  </a:lnTo>
                  <a:cubicBezTo>
                    <a:pt x="8743" y="3487"/>
                    <a:pt x="9031" y="3426"/>
                    <a:pt x="9314" y="3426"/>
                  </a:cubicBezTo>
                  <a:cubicBezTo>
                    <a:pt x="10141" y="3426"/>
                    <a:pt x="10923" y="3949"/>
                    <a:pt x="11196" y="4795"/>
                  </a:cubicBezTo>
                  <a:cubicBezTo>
                    <a:pt x="11226" y="4780"/>
                    <a:pt x="11260" y="4771"/>
                    <a:pt x="11293" y="4759"/>
                  </a:cubicBezTo>
                  <a:lnTo>
                    <a:pt x="11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98" name="Google Shape;16698;p93"/>
            <p:cNvSpPr/>
            <p:nvPr/>
          </p:nvSpPr>
          <p:spPr>
            <a:xfrm>
              <a:off x="3907325" y="2620775"/>
              <a:ext cx="282325" cy="56475"/>
            </a:xfrm>
            <a:custGeom>
              <a:rect b="b" l="l" r="r" t="t"/>
              <a:pathLst>
                <a:path extrusionOk="0" h="2259" w="11293">
                  <a:moveTo>
                    <a:pt x="1693" y="0"/>
                  </a:moveTo>
                  <a:cubicBezTo>
                    <a:pt x="756" y="0"/>
                    <a:pt x="1" y="759"/>
                    <a:pt x="1" y="1695"/>
                  </a:cubicBezTo>
                  <a:lnTo>
                    <a:pt x="1" y="2259"/>
                  </a:lnTo>
                  <a:lnTo>
                    <a:pt x="11293" y="2259"/>
                  </a:lnTo>
                  <a:lnTo>
                    <a:pt x="11293" y="1695"/>
                  </a:lnTo>
                  <a:cubicBezTo>
                    <a:pt x="11290" y="759"/>
                    <a:pt x="10534" y="0"/>
                    <a:pt x="9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699" name="Google Shape;16699;p93"/>
            <p:cNvSpPr/>
            <p:nvPr/>
          </p:nvSpPr>
          <p:spPr>
            <a:xfrm>
              <a:off x="3992025" y="2762900"/>
              <a:ext cx="310550" cy="339700"/>
            </a:xfrm>
            <a:custGeom>
              <a:rect b="b" l="l" r="r" t="t"/>
              <a:pathLst>
                <a:path extrusionOk="0" h="13588" w="12422">
                  <a:moveTo>
                    <a:pt x="3105" y="0"/>
                  </a:moveTo>
                  <a:cubicBezTo>
                    <a:pt x="2635" y="0"/>
                    <a:pt x="2259" y="377"/>
                    <a:pt x="2259" y="847"/>
                  </a:cubicBezTo>
                  <a:lnTo>
                    <a:pt x="2259" y="8468"/>
                  </a:lnTo>
                  <a:cubicBezTo>
                    <a:pt x="2259" y="8781"/>
                    <a:pt x="2006" y="9031"/>
                    <a:pt x="1693" y="9031"/>
                  </a:cubicBezTo>
                  <a:cubicBezTo>
                    <a:pt x="1379" y="9031"/>
                    <a:pt x="1129" y="8781"/>
                    <a:pt x="1129" y="8468"/>
                  </a:cubicBezTo>
                  <a:lnTo>
                    <a:pt x="1129" y="5095"/>
                  </a:lnTo>
                  <a:cubicBezTo>
                    <a:pt x="419" y="5622"/>
                    <a:pt x="0" y="6453"/>
                    <a:pt x="0" y="7339"/>
                  </a:cubicBezTo>
                  <a:lnTo>
                    <a:pt x="0" y="8468"/>
                  </a:lnTo>
                  <a:cubicBezTo>
                    <a:pt x="0" y="10052"/>
                    <a:pt x="368" y="11615"/>
                    <a:pt x="1069" y="13036"/>
                  </a:cubicBezTo>
                  <a:cubicBezTo>
                    <a:pt x="1223" y="13346"/>
                    <a:pt x="1322" y="13587"/>
                    <a:pt x="1693" y="13587"/>
                  </a:cubicBezTo>
                  <a:lnTo>
                    <a:pt x="10726" y="13587"/>
                  </a:lnTo>
                  <a:cubicBezTo>
                    <a:pt x="11097" y="13587"/>
                    <a:pt x="11196" y="13346"/>
                    <a:pt x="11350" y="13036"/>
                  </a:cubicBezTo>
                  <a:cubicBezTo>
                    <a:pt x="12051" y="11615"/>
                    <a:pt x="12419" y="10052"/>
                    <a:pt x="12422" y="8468"/>
                  </a:cubicBezTo>
                  <a:lnTo>
                    <a:pt x="12422" y="5363"/>
                  </a:lnTo>
                  <a:cubicBezTo>
                    <a:pt x="12422" y="4894"/>
                    <a:pt x="12042" y="4517"/>
                    <a:pt x="11572" y="4517"/>
                  </a:cubicBezTo>
                  <a:cubicBezTo>
                    <a:pt x="11106" y="4517"/>
                    <a:pt x="10726" y="4894"/>
                    <a:pt x="10726" y="5363"/>
                  </a:cubicBezTo>
                  <a:lnTo>
                    <a:pt x="10726" y="7339"/>
                  </a:lnTo>
                  <a:cubicBezTo>
                    <a:pt x="10726" y="7652"/>
                    <a:pt x="10473" y="7902"/>
                    <a:pt x="10163" y="7902"/>
                  </a:cubicBezTo>
                  <a:cubicBezTo>
                    <a:pt x="9850" y="7902"/>
                    <a:pt x="9597" y="7652"/>
                    <a:pt x="9597" y="7339"/>
                  </a:cubicBezTo>
                  <a:lnTo>
                    <a:pt x="9597" y="6297"/>
                  </a:lnTo>
                  <a:lnTo>
                    <a:pt x="9597" y="4234"/>
                  </a:lnTo>
                  <a:cubicBezTo>
                    <a:pt x="9597" y="3764"/>
                    <a:pt x="9218" y="3388"/>
                    <a:pt x="8751" y="3388"/>
                  </a:cubicBezTo>
                  <a:cubicBezTo>
                    <a:pt x="8281" y="3388"/>
                    <a:pt x="7905" y="3764"/>
                    <a:pt x="7905" y="4234"/>
                  </a:cubicBezTo>
                  <a:lnTo>
                    <a:pt x="7905" y="6210"/>
                  </a:lnTo>
                  <a:cubicBezTo>
                    <a:pt x="7905" y="6523"/>
                    <a:pt x="7652" y="6773"/>
                    <a:pt x="7339" y="6773"/>
                  </a:cubicBezTo>
                  <a:cubicBezTo>
                    <a:pt x="7025" y="6773"/>
                    <a:pt x="6776" y="6523"/>
                    <a:pt x="6776" y="6210"/>
                  </a:cubicBezTo>
                  <a:lnTo>
                    <a:pt x="6776" y="3105"/>
                  </a:lnTo>
                  <a:cubicBezTo>
                    <a:pt x="6776" y="2635"/>
                    <a:pt x="6396" y="2259"/>
                    <a:pt x="5926" y="2259"/>
                  </a:cubicBezTo>
                  <a:cubicBezTo>
                    <a:pt x="5460" y="2259"/>
                    <a:pt x="5080" y="2635"/>
                    <a:pt x="5080" y="3105"/>
                  </a:cubicBezTo>
                  <a:lnTo>
                    <a:pt x="5080" y="6210"/>
                  </a:lnTo>
                  <a:cubicBezTo>
                    <a:pt x="5080" y="6523"/>
                    <a:pt x="4827" y="6773"/>
                    <a:pt x="4517" y="6773"/>
                  </a:cubicBezTo>
                  <a:cubicBezTo>
                    <a:pt x="4204" y="6773"/>
                    <a:pt x="3951" y="6523"/>
                    <a:pt x="3951" y="6210"/>
                  </a:cubicBezTo>
                  <a:lnTo>
                    <a:pt x="3951" y="847"/>
                  </a:lnTo>
                  <a:cubicBezTo>
                    <a:pt x="3951" y="377"/>
                    <a:pt x="3572" y="0"/>
                    <a:pt x="31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00" name="Google Shape;16700;p93"/>
          <p:cNvGrpSpPr/>
          <p:nvPr/>
        </p:nvGrpSpPr>
        <p:grpSpPr>
          <a:xfrm>
            <a:off x="7549755" y="2297783"/>
            <a:ext cx="339253" cy="318042"/>
            <a:chOff x="4456875" y="2635825"/>
            <a:chExt cx="481825" cy="451700"/>
          </a:xfrm>
        </p:grpSpPr>
        <p:sp>
          <p:nvSpPr>
            <p:cNvPr id="16701" name="Google Shape;16701;p93"/>
            <p:cNvSpPr/>
            <p:nvPr/>
          </p:nvSpPr>
          <p:spPr>
            <a:xfrm>
              <a:off x="4542475" y="3031050"/>
              <a:ext cx="189725" cy="56475"/>
            </a:xfrm>
            <a:custGeom>
              <a:rect b="b" l="l" r="r" t="t"/>
              <a:pathLst>
                <a:path extrusionOk="0" h="2259" w="7589">
                  <a:moveTo>
                    <a:pt x="2792" y="0"/>
                  </a:moveTo>
                  <a:lnTo>
                    <a:pt x="2415" y="1130"/>
                  </a:lnTo>
                  <a:lnTo>
                    <a:pt x="567" y="1130"/>
                  </a:lnTo>
                  <a:cubicBezTo>
                    <a:pt x="253" y="1130"/>
                    <a:pt x="0" y="1383"/>
                    <a:pt x="0" y="1696"/>
                  </a:cubicBezTo>
                  <a:cubicBezTo>
                    <a:pt x="0" y="2006"/>
                    <a:pt x="253" y="2259"/>
                    <a:pt x="567" y="2259"/>
                  </a:cubicBezTo>
                  <a:lnTo>
                    <a:pt x="7589" y="2259"/>
                  </a:lnTo>
                  <a:cubicBezTo>
                    <a:pt x="7101" y="1831"/>
                    <a:pt x="6821" y="1214"/>
                    <a:pt x="6821" y="567"/>
                  </a:cubicBezTo>
                  <a:lnTo>
                    <a:pt x="6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02" name="Google Shape;16702;p93"/>
            <p:cNvSpPr/>
            <p:nvPr/>
          </p:nvSpPr>
          <p:spPr>
            <a:xfrm>
              <a:off x="4456875" y="2946350"/>
              <a:ext cx="256125" cy="56500"/>
            </a:xfrm>
            <a:custGeom>
              <a:rect b="b" l="l" r="r" t="t"/>
              <a:pathLst>
                <a:path extrusionOk="0" h="2260" w="10245">
                  <a:moveTo>
                    <a:pt x="1" y="1"/>
                  </a:moveTo>
                  <a:lnTo>
                    <a:pt x="1" y="567"/>
                  </a:lnTo>
                  <a:cubicBezTo>
                    <a:pt x="1" y="1500"/>
                    <a:pt x="756" y="2259"/>
                    <a:pt x="1693" y="2259"/>
                  </a:cubicBezTo>
                  <a:lnTo>
                    <a:pt x="10245" y="2259"/>
                  </a:lnTo>
                  <a:lnTo>
                    <a:pt x="102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03" name="Google Shape;16703;p93"/>
            <p:cNvSpPr/>
            <p:nvPr/>
          </p:nvSpPr>
          <p:spPr>
            <a:xfrm>
              <a:off x="4741225" y="2861675"/>
              <a:ext cx="169400" cy="141175"/>
            </a:xfrm>
            <a:custGeom>
              <a:rect b="b" l="l" r="r" t="t"/>
              <a:pathLst>
                <a:path extrusionOk="0" h="5647" w="6776">
                  <a:moveTo>
                    <a:pt x="0" y="0"/>
                  </a:moveTo>
                  <a:lnTo>
                    <a:pt x="0" y="5646"/>
                  </a:lnTo>
                  <a:lnTo>
                    <a:pt x="6775" y="5646"/>
                  </a:ln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04" name="Google Shape;16704;p93"/>
            <p:cNvSpPr/>
            <p:nvPr/>
          </p:nvSpPr>
          <p:spPr>
            <a:xfrm>
              <a:off x="4741225" y="3031050"/>
              <a:ext cx="169400" cy="42400"/>
            </a:xfrm>
            <a:custGeom>
              <a:rect b="b" l="l" r="r" t="t"/>
              <a:pathLst>
                <a:path extrusionOk="0" h="1696" w="6776">
                  <a:moveTo>
                    <a:pt x="0" y="0"/>
                  </a:moveTo>
                  <a:lnTo>
                    <a:pt x="0" y="567"/>
                  </a:lnTo>
                  <a:cubicBezTo>
                    <a:pt x="0" y="1190"/>
                    <a:pt x="506" y="1696"/>
                    <a:pt x="1129" y="1696"/>
                  </a:cubicBezTo>
                  <a:lnTo>
                    <a:pt x="5646" y="1696"/>
                  </a:lnTo>
                  <a:cubicBezTo>
                    <a:pt x="6270" y="1696"/>
                    <a:pt x="6775" y="1190"/>
                    <a:pt x="6775" y="567"/>
                  </a:cubicBezTo>
                  <a:lnTo>
                    <a:pt x="67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05" name="Google Shape;16705;p93"/>
            <p:cNvSpPr/>
            <p:nvPr/>
          </p:nvSpPr>
          <p:spPr>
            <a:xfrm>
              <a:off x="4456875" y="2635825"/>
              <a:ext cx="481825" cy="282325"/>
            </a:xfrm>
            <a:custGeom>
              <a:rect b="b" l="l" r="r" t="t"/>
              <a:pathLst>
                <a:path extrusionOk="0" h="11293" w="19273">
                  <a:moveTo>
                    <a:pt x="1693" y="0"/>
                  </a:moveTo>
                  <a:cubicBezTo>
                    <a:pt x="756" y="0"/>
                    <a:pt x="1" y="759"/>
                    <a:pt x="1" y="1696"/>
                  </a:cubicBezTo>
                  <a:lnTo>
                    <a:pt x="1" y="11293"/>
                  </a:lnTo>
                  <a:lnTo>
                    <a:pt x="10245" y="11293"/>
                  </a:lnTo>
                  <a:lnTo>
                    <a:pt x="10245" y="7342"/>
                  </a:lnTo>
                  <a:cubicBezTo>
                    <a:pt x="10245" y="6092"/>
                    <a:pt x="11257" y="5083"/>
                    <a:pt x="12503" y="5083"/>
                  </a:cubicBezTo>
                  <a:lnTo>
                    <a:pt x="17020" y="5083"/>
                  </a:lnTo>
                  <a:cubicBezTo>
                    <a:pt x="18201" y="5083"/>
                    <a:pt x="19179" y="5993"/>
                    <a:pt x="19273" y="7167"/>
                  </a:cubicBezTo>
                  <a:lnTo>
                    <a:pt x="19273" y="1696"/>
                  </a:lnTo>
                  <a:cubicBezTo>
                    <a:pt x="19270" y="759"/>
                    <a:pt x="18514"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06" name="Google Shape;16706;p93"/>
            <p:cNvSpPr/>
            <p:nvPr/>
          </p:nvSpPr>
          <p:spPr>
            <a:xfrm>
              <a:off x="4741225" y="2791125"/>
              <a:ext cx="169400" cy="42325"/>
            </a:xfrm>
            <a:custGeom>
              <a:rect b="b" l="l" r="r" t="t"/>
              <a:pathLst>
                <a:path extrusionOk="0" h="1693" w="6776">
                  <a:moveTo>
                    <a:pt x="1129" y="1"/>
                  </a:moveTo>
                  <a:cubicBezTo>
                    <a:pt x="506" y="1"/>
                    <a:pt x="0" y="503"/>
                    <a:pt x="0" y="1130"/>
                  </a:cubicBezTo>
                  <a:lnTo>
                    <a:pt x="0" y="1693"/>
                  </a:lnTo>
                  <a:lnTo>
                    <a:pt x="6775" y="1693"/>
                  </a:lnTo>
                  <a:lnTo>
                    <a:pt x="6775" y="1130"/>
                  </a:lnTo>
                  <a:cubicBezTo>
                    <a:pt x="6775" y="503"/>
                    <a:pt x="6270" y="1"/>
                    <a:pt x="56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07" name="Google Shape;16707;p93"/>
          <p:cNvGrpSpPr/>
          <p:nvPr/>
        </p:nvGrpSpPr>
        <p:grpSpPr>
          <a:xfrm>
            <a:off x="7974679" y="2297783"/>
            <a:ext cx="339253" cy="318042"/>
            <a:chOff x="5049725" y="2635825"/>
            <a:chExt cx="481825" cy="451700"/>
          </a:xfrm>
        </p:grpSpPr>
        <p:sp>
          <p:nvSpPr>
            <p:cNvPr id="16708" name="Google Shape;16708;p93"/>
            <p:cNvSpPr/>
            <p:nvPr/>
          </p:nvSpPr>
          <p:spPr>
            <a:xfrm>
              <a:off x="5135325" y="3031050"/>
              <a:ext cx="310550" cy="56475"/>
            </a:xfrm>
            <a:custGeom>
              <a:rect b="b" l="l" r="r" t="t"/>
              <a:pathLst>
                <a:path extrusionOk="0" h="2259" w="12422">
                  <a:moveTo>
                    <a:pt x="2791" y="0"/>
                  </a:moveTo>
                  <a:lnTo>
                    <a:pt x="2415" y="1130"/>
                  </a:lnTo>
                  <a:lnTo>
                    <a:pt x="566" y="1130"/>
                  </a:lnTo>
                  <a:cubicBezTo>
                    <a:pt x="253" y="1130"/>
                    <a:pt x="0" y="1383"/>
                    <a:pt x="0" y="1696"/>
                  </a:cubicBezTo>
                  <a:cubicBezTo>
                    <a:pt x="0" y="2006"/>
                    <a:pt x="253" y="2259"/>
                    <a:pt x="566" y="2259"/>
                  </a:cubicBezTo>
                  <a:lnTo>
                    <a:pt x="11858" y="2259"/>
                  </a:lnTo>
                  <a:cubicBezTo>
                    <a:pt x="12169" y="2259"/>
                    <a:pt x="12421" y="2006"/>
                    <a:pt x="12421" y="1696"/>
                  </a:cubicBezTo>
                  <a:cubicBezTo>
                    <a:pt x="12421" y="1383"/>
                    <a:pt x="12169" y="1130"/>
                    <a:pt x="11858" y="1130"/>
                  </a:cubicBezTo>
                  <a:lnTo>
                    <a:pt x="10006" y="1130"/>
                  </a:lnTo>
                  <a:lnTo>
                    <a:pt x="9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09" name="Google Shape;16709;p93"/>
            <p:cNvSpPr/>
            <p:nvPr/>
          </p:nvSpPr>
          <p:spPr>
            <a:xfrm>
              <a:off x="5049725" y="2946350"/>
              <a:ext cx="481825" cy="56500"/>
            </a:xfrm>
            <a:custGeom>
              <a:rect b="b" l="l" r="r" t="t"/>
              <a:pathLst>
                <a:path extrusionOk="0" h="2260" w="19273">
                  <a:moveTo>
                    <a:pt x="0" y="1"/>
                  </a:moveTo>
                  <a:lnTo>
                    <a:pt x="0" y="567"/>
                  </a:lnTo>
                  <a:cubicBezTo>
                    <a:pt x="0" y="1500"/>
                    <a:pt x="756" y="2259"/>
                    <a:pt x="1693" y="2259"/>
                  </a:cubicBezTo>
                  <a:lnTo>
                    <a:pt x="17577" y="2259"/>
                  </a:lnTo>
                  <a:cubicBezTo>
                    <a:pt x="18513" y="2259"/>
                    <a:pt x="19269" y="1500"/>
                    <a:pt x="19272" y="567"/>
                  </a:cubicBezTo>
                  <a:lnTo>
                    <a:pt x="192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10" name="Google Shape;16710;p93"/>
            <p:cNvSpPr/>
            <p:nvPr/>
          </p:nvSpPr>
          <p:spPr>
            <a:xfrm>
              <a:off x="5049725" y="2635825"/>
              <a:ext cx="481825" cy="282325"/>
            </a:xfrm>
            <a:custGeom>
              <a:rect b="b" l="l" r="r" t="t"/>
              <a:pathLst>
                <a:path extrusionOk="0" h="11293" w="19273">
                  <a:moveTo>
                    <a:pt x="1693" y="0"/>
                  </a:moveTo>
                  <a:cubicBezTo>
                    <a:pt x="756" y="0"/>
                    <a:pt x="0" y="759"/>
                    <a:pt x="0" y="1696"/>
                  </a:cubicBezTo>
                  <a:lnTo>
                    <a:pt x="0" y="11293"/>
                  </a:lnTo>
                  <a:lnTo>
                    <a:pt x="19272" y="11293"/>
                  </a:lnTo>
                  <a:lnTo>
                    <a:pt x="19272" y="1696"/>
                  </a:lnTo>
                  <a:cubicBezTo>
                    <a:pt x="19269" y="759"/>
                    <a:pt x="18513" y="0"/>
                    <a:pt x="17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11" name="Google Shape;16711;p93"/>
          <p:cNvGrpSpPr/>
          <p:nvPr/>
        </p:nvGrpSpPr>
        <p:grpSpPr>
          <a:xfrm>
            <a:off x="2375386" y="3952243"/>
            <a:ext cx="338566" cy="338373"/>
            <a:chOff x="5643000" y="2621375"/>
            <a:chExt cx="480850" cy="480575"/>
          </a:xfrm>
        </p:grpSpPr>
        <p:sp>
          <p:nvSpPr>
            <p:cNvPr id="16712" name="Google Shape;16712;p93"/>
            <p:cNvSpPr/>
            <p:nvPr/>
          </p:nvSpPr>
          <p:spPr>
            <a:xfrm>
              <a:off x="5837150" y="2812950"/>
              <a:ext cx="92625" cy="88125"/>
            </a:xfrm>
            <a:custGeom>
              <a:rect b="b" l="l" r="r" t="t"/>
              <a:pathLst>
                <a:path extrusionOk="0" h="3525" w="3705">
                  <a:moveTo>
                    <a:pt x="1853" y="1"/>
                  </a:moveTo>
                  <a:lnTo>
                    <a:pt x="1" y="1347"/>
                  </a:lnTo>
                  <a:lnTo>
                    <a:pt x="706" y="3524"/>
                  </a:lnTo>
                  <a:lnTo>
                    <a:pt x="2997" y="3524"/>
                  </a:lnTo>
                  <a:lnTo>
                    <a:pt x="3705" y="1347"/>
                  </a:lnTo>
                  <a:lnTo>
                    <a:pt x="1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13" name="Google Shape;16713;p93"/>
            <p:cNvSpPr/>
            <p:nvPr/>
          </p:nvSpPr>
          <p:spPr>
            <a:xfrm>
              <a:off x="5643000" y="2631975"/>
              <a:ext cx="480850" cy="469975"/>
            </a:xfrm>
            <a:custGeom>
              <a:rect b="b" l="l" r="r" t="t"/>
              <a:pathLst>
                <a:path extrusionOk="0" h="18799" w="19234">
                  <a:moveTo>
                    <a:pt x="9617" y="5978"/>
                  </a:moveTo>
                  <a:cubicBezTo>
                    <a:pt x="9734" y="5978"/>
                    <a:pt x="9851" y="6014"/>
                    <a:pt x="9950" y="6087"/>
                  </a:cubicBezTo>
                  <a:lnTo>
                    <a:pt x="12464" y="7914"/>
                  </a:lnTo>
                  <a:cubicBezTo>
                    <a:pt x="12663" y="8059"/>
                    <a:pt x="12745" y="8312"/>
                    <a:pt x="12669" y="8547"/>
                  </a:cubicBezTo>
                  <a:lnTo>
                    <a:pt x="11709" y="11504"/>
                  </a:lnTo>
                  <a:cubicBezTo>
                    <a:pt x="11633" y="11736"/>
                    <a:pt x="11417" y="11892"/>
                    <a:pt x="11173" y="11892"/>
                  </a:cubicBezTo>
                  <a:lnTo>
                    <a:pt x="8062" y="11892"/>
                  </a:lnTo>
                  <a:cubicBezTo>
                    <a:pt x="7818" y="11892"/>
                    <a:pt x="7601" y="11736"/>
                    <a:pt x="7526" y="11504"/>
                  </a:cubicBezTo>
                  <a:lnTo>
                    <a:pt x="6565" y="8547"/>
                  </a:lnTo>
                  <a:cubicBezTo>
                    <a:pt x="6490" y="8312"/>
                    <a:pt x="6571" y="8059"/>
                    <a:pt x="6770" y="7914"/>
                  </a:cubicBezTo>
                  <a:lnTo>
                    <a:pt x="9285" y="6087"/>
                  </a:lnTo>
                  <a:cubicBezTo>
                    <a:pt x="9384" y="6014"/>
                    <a:pt x="9501" y="5978"/>
                    <a:pt x="9617" y="5978"/>
                  </a:cubicBezTo>
                  <a:close/>
                  <a:moveTo>
                    <a:pt x="6785" y="1"/>
                  </a:moveTo>
                  <a:lnTo>
                    <a:pt x="6785" y="1"/>
                  </a:lnTo>
                  <a:cubicBezTo>
                    <a:pt x="5289" y="462"/>
                    <a:pt x="3928" y="1284"/>
                    <a:pt x="2822" y="2395"/>
                  </a:cubicBezTo>
                  <a:cubicBezTo>
                    <a:pt x="2431" y="2783"/>
                    <a:pt x="2076" y="3208"/>
                    <a:pt x="1756" y="3656"/>
                  </a:cubicBezTo>
                  <a:lnTo>
                    <a:pt x="3072" y="3834"/>
                  </a:lnTo>
                  <a:cubicBezTo>
                    <a:pt x="3289" y="3864"/>
                    <a:pt x="3467" y="4015"/>
                    <a:pt x="3533" y="4220"/>
                  </a:cubicBezTo>
                  <a:lnTo>
                    <a:pt x="4497" y="7177"/>
                  </a:lnTo>
                  <a:cubicBezTo>
                    <a:pt x="4572" y="7408"/>
                    <a:pt x="4488" y="7664"/>
                    <a:pt x="4289" y="7809"/>
                  </a:cubicBezTo>
                  <a:lnTo>
                    <a:pt x="1775" y="9637"/>
                  </a:lnTo>
                  <a:cubicBezTo>
                    <a:pt x="1677" y="9708"/>
                    <a:pt x="1560" y="9743"/>
                    <a:pt x="1444" y="9743"/>
                  </a:cubicBezTo>
                  <a:cubicBezTo>
                    <a:pt x="1351" y="9743"/>
                    <a:pt x="1259" y="9721"/>
                    <a:pt x="1175" y="9676"/>
                  </a:cubicBezTo>
                  <a:lnTo>
                    <a:pt x="7" y="9047"/>
                  </a:lnTo>
                  <a:cubicBezTo>
                    <a:pt x="7" y="9092"/>
                    <a:pt x="7" y="9140"/>
                    <a:pt x="7" y="9188"/>
                  </a:cubicBezTo>
                  <a:cubicBezTo>
                    <a:pt x="1" y="11269"/>
                    <a:pt x="675" y="13292"/>
                    <a:pt x="1925" y="14955"/>
                  </a:cubicBezTo>
                  <a:lnTo>
                    <a:pt x="2500" y="13756"/>
                  </a:lnTo>
                  <a:cubicBezTo>
                    <a:pt x="2594" y="13560"/>
                    <a:pt x="2792" y="13437"/>
                    <a:pt x="3009" y="13437"/>
                  </a:cubicBezTo>
                  <a:lnTo>
                    <a:pt x="6120" y="13437"/>
                  </a:lnTo>
                  <a:cubicBezTo>
                    <a:pt x="6364" y="13437"/>
                    <a:pt x="6580" y="13594"/>
                    <a:pt x="6656" y="13828"/>
                  </a:cubicBezTo>
                  <a:lnTo>
                    <a:pt x="7616" y="16786"/>
                  </a:lnTo>
                  <a:cubicBezTo>
                    <a:pt x="7683" y="16990"/>
                    <a:pt x="7625" y="17216"/>
                    <a:pt x="7469" y="17367"/>
                  </a:cubicBezTo>
                  <a:lnTo>
                    <a:pt x="6508" y="18288"/>
                  </a:lnTo>
                  <a:cubicBezTo>
                    <a:pt x="7515" y="18628"/>
                    <a:pt x="8566" y="18799"/>
                    <a:pt x="9616" y="18799"/>
                  </a:cubicBezTo>
                  <a:cubicBezTo>
                    <a:pt x="10667" y="18799"/>
                    <a:pt x="11718" y="18628"/>
                    <a:pt x="12726" y="18288"/>
                  </a:cubicBezTo>
                  <a:lnTo>
                    <a:pt x="11763" y="17367"/>
                  </a:lnTo>
                  <a:cubicBezTo>
                    <a:pt x="11606" y="17216"/>
                    <a:pt x="11549" y="16990"/>
                    <a:pt x="11615" y="16786"/>
                  </a:cubicBezTo>
                  <a:lnTo>
                    <a:pt x="12576" y="13828"/>
                  </a:lnTo>
                  <a:cubicBezTo>
                    <a:pt x="12651" y="13594"/>
                    <a:pt x="12868" y="13437"/>
                    <a:pt x="13115" y="13437"/>
                  </a:cubicBezTo>
                  <a:lnTo>
                    <a:pt x="16223" y="13437"/>
                  </a:lnTo>
                  <a:cubicBezTo>
                    <a:pt x="16439" y="13437"/>
                    <a:pt x="16638" y="13560"/>
                    <a:pt x="16731" y="13756"/>
                  </a:cubicBezTo>
                  <a:lnTo>
                    <a:pt x="17307" y="14955"/>
                  </a:lnTo>
                  <a:cubicBezTo>
                    <a:pt x="18559" y="13292"/>
                    <a:pt x="19234" y="11269"/>
                    <a:pt x="19228" y="9188"/>
                  </a:cubicBezTo>
                  <a:cubicBezTo>
                    <a:pt x="19228" y="9140"/>
                    <a:pt x="19228" y="9092"/>
                    <a:pt x="19225" y="9044"/>
                  </a:cubicBezTo>
                  <a:lnTo>
                    <a:pt x="18059" y="9673"/>
                  </a:lnTo>
                  <a:cubicBezTo>
                    <a:pt x="17975" y="9719"/>
                    <a:pt x="17883" y="9742"/>
                    <a:pt x="17791" y="9742"/>
                  </a:cubicBezTo>
                  <a:cubicBezTo>
                    <a:pt x="17674" y="9742"/>
                    <a:pt x="17557" y="9705"/>
                    <a:pt x="17457" y="9634"/>
                  </a:cubicBezTo>
                  <a:lnTo>
                    <a:pt x="14943" y="7806"/>
                  </a:lnTo>
                  <a:cubicBezTo>
                    <a:pt x="14744" y="7661"/>
                    <a:pt x="14663" y="7408"/>
                    <a:pt x="14738" y="7174"/>
                  </a:cubicBezTo>
                  <a:lnTo>
                    <a:pt x="15702" y="4220"/>
                  </a:lnTo>
                  <a:cubicBezTo>
                    <a:pt x="15768" y="4012"/>
                    <a:pt x="15945" y="3864"/>
                    <a:pt x="16162" y="3834"/>
                  </a:cubicBezTo>
                  <a:lnTo>
                    <a:pt x="17478" y="3656"/>
                  </a:lnTo>
                  <a:cubicBezTo>
                    <a:pt x="17162" y="3208"/>
                    <a:pt x="16804" y="2783"/>
                    <a:pt x="16415" y="2395"/>
                  </a:cubicBezTo>
                  <a:cubicBezTo>
                    <a:pt x="15307" y="1284"/>
                    <a:pt x="13946" y="462"/>
                    <a:pt x="12449" y="1"/>
                  </a:cubicBezTo>
                  <a:lnTo>
                    <a:pt x="12449" y="1"/>
                  </a:lnTo>
                  <a:lnTo>
                    <a:pt x="12690" y="1311"/>
                  </a:lnTo>
                  <a:cubicBezTo>
                    <a:pt x="12726" y="1524"/>
                    <a:pt x="12642" y="1741"/>
                    <a:pt x="12464" y="1868"/>
                  </a:cubicBezTo>
                  <a:lnTo>
                    <a:pt x="9950" y="3696"/>
                  </a:lnTo>
                  <a:cubicBezTo>
                    <a:pt x="9851" y="3768"/>
                    <a:pt x="9734" y="3804"/>
                    <a:pt x="9618" y="3804"/>
                  </a:cubicBezTo>
                  <a:cubicBezTo>
                    <a:pt x="9501" y="3804"/>
                    <a:pt x="9385" y="3768"/>
                    <a:pt x="9288" y="3696"/>
                  </a:cubicBezTo>
                  <a:lnTo>
                    <a:pt x="6770" y="1868"/>
                  </a:lnTo>
                  <a:cubicBezTo>
                    <a:pt x="6596" y="1741"/>
                    <a:pt x="6508" y="1524"/>
                    <a:pt x="6547" y="1311"/>
                  </a:cubicBezTo>
                  <a:lnTo>
                    <a:pt x="67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14" name="Google Shape;16714;p93"/>
            <p:cNvSpPr/>
            <p:nvPr/>
          </p:nvSpPr>
          <p:spPr>
            <a:xfrm>
              <a:off x="6041550" y="2749725"/>
              <a:ext cx="79750" cy="95025"/>
            </a:xfrm>
            <a:custGeom>
              <a:rect b="b" l="l" r="r" t="t"/>
              <a:pathLst>
                <a:path extrusionOk="0" h="3801" w="3190">
                  <a:moveTo>
                    <a:pt x="2184" y="0"/>
                  </a:moveTo>
                  <a:lnTo>
                    <a:pt x="723" y="196"/>
                  </a:lnTo>
                  <a:lnTo>
                    <a:pt x="0" y="2424"/>
                  </a:lnTo>
                  <a:lnTo>
                    <a:pt x="1895" y="3801"/>
                  </a:lnTo>
                  <a:lnTo>
                    <a:pt x="3189" y="3102"/>
                  </a:lnTo>
                  <a:cubicBezTo>
                    <a:pt x="3036" y="2018"/>
                    <a:pt x="2696" y="967"/>
                    <a:pt x="2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15" name="Google Shape;16715;p93"/>
            <p:cNvSpPr/>
            <p:nvPr/>
          </p:nvSpPr>
          <p:spPr>
            <a:xfrm>
              <a:off x="5963025" y="2996125"/>
              <a:ext cx="92625" cy="81175"/>
            </a:xfrm>
            <a:custGeom>
              <a:rect b="b" l="l" r="r" t="t"/>
              <a:pathLst>
                <a:path extrusionOk="0" h="3247" w="3705">
                  <a:moveTo>
                    <a:pt x="723" y="0"/>
                  </a:moveTo>
                  <a:lnTo>
                    <a:pt x="1" y="2229"/>
                  </a:lnTo>
                  <a:lnTo>
                    <a:pt x="1067" y="3246"/>
                  </a:lnTo>
                  <a:cubicBezTo>
                    <a:pt x="2009" y="2780"/>
                    <a:pt x="2870" y="2162"/>
                    <a:pt x="3614" y="1416"/>
                  </a:cubicBezTo>
                  <a:cubicBezTo>
                    <a:pt x="3644" y="1388"/>
                    <a:pt x="3674" y="1355"/>
                    <a:pt x="3705" y="1325"/>
                  </a:cubicBezTo>
                  <a:lnTo>
                    <a:pt x="30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16" name="Google Shape;16716;p93"/>
            <p:cNvSpPr/>
            <p:nvPr/>
          </p:nvSpPr>
          <p:spPr>
            <a:xfrm>
              <a:off x="5711225" y="2996200"/>
              <a:ext cx="92600" cy="81100"/>
            </a:xfrm>
            <a:custGeom>
              <a:rect b="b" l="l" r="r" t="t"/>
              <a:pathLst>
                <a:path extrusionOk="0" h="3244" w="3704">
                  <a:moveTo>
                    <a:pt x="635" y="0"/>
                  </a:moveTo>
                  <a:lnTo>
                    <a:pt x="0" y="1322"/>
                  </a:lnTo>
                  <a:cubicBezTo>
                    <a:pt x="30" y="1355"/>
                    <a:pt x="60" y="1385"/>
                    <a:pt x="93" y="1416"/>
                  </a:cubicBezTo>
                  <a:cubicBezTo>
                    <a:pt x="834" y="2162"/>
                    <a:pt x="1695" y="2780"/>
                    <a:pt x="2638" y="3243"/>
                  </a:cubicBezTo>
                  <a:lnTo>
                    <a:pt x="3704" y="2229"/>
                  </a:lnTo>
                  <a:lnTo>
                    <a:pt x="29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17" name="Google Shape;16717;p93"/>
            <p:cNvSpPr/>
            <p:nvPr/>
          </p:nvSpPr>
          <p:spPr>
            <a:xfrm>
              <a:off x="5645575" y="2749725"/>
              <a:ext cx="79825" cy="95100"/>
            </a:xfrm>
            <a:custGeom>
              <a:rect b="b" l="l" r="r" t="t"/>
              <a:pathLst>
                <a:path extrusionOk="0" h="3804" w="3193">
                  <a:moveTo>
                    <a:pt x="1009" y="0"/>
                  </a:moveTo>
                  <a:cubicBezTo>
                    <a:pt x="497" y="967"/>
                    <a:pt x="154" y="2018"/>
                    <a:pt x="0" y="3105"/>
                  </a:cubicBezTo>
                  <a:lnTo>
                    <a:pt x="1295" y="3804"/>
                  </a:lnTo>
                  <a:lnTo>
                    <a:pt x="3192" y="2424"/>
                  </a:lnTo>
                  <a:lnTo>
                    <a:pt x="2467" y="196"/>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18" name="Google Shape;16718;p93"/>
            <p:cNvSpPr/>
            <p:nvPr/>
          </p:nvSpPr>
          <p:spPr>
            <a:xfrm>
              <a:off x="5836025" y="2621375"/>
              <a:ext cx="94800" cy="74100"/>
            </a:xfrm>
            <a:custGeom>
              <a:rect b="b" l="l" r="r" t="t"/>
              <a:pathLst>
                <a:path extrusionOk="0" h="2964" w="3792">
                  <a:moveTo>
                    <a:pt x="1897" y="1"/>
                  </a:moveTo>
                  <a:cubicBezTo>
                    <a:pt x="1351" y="1"/>
                    <a:pt x="805" y="47"/>
                    <a:pt x="266" y="139"/>
                  </a:cubicBezTo>
                  <a:lnTo>
                    <a:pt x="1" y="1587"/>
                  </a:lnTo>
                  <a:lnTo>
                    <a:pt x="1898" y="2963"/>
                  </a:lnTo>
                  <a:lnTo>
                    <a:pt x="3792" y="1587"/>
                  </a:lnTo>
                  <a:lnTo>
                    <a:pt x="3530" y="139"/>
                  </a:lnTo>
                  <a:cubicBezTo>
                    <a:pt x="2989" y="47"/>
                    <a:pt x="2443" y="1"/>
                    <a:pt x="18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19" name="Google Shape;16719;p93"/>
          <p:cNvGrpSpPr/>
          <p:nvPr/>
        </p:nvGrpSpPr>
        <p:grpSpPr>
          <a:xfrm>
            <a:off x="4192782" y="3951803"/>
            <a:ext cx="339359" cy="339253"/>
            <a:chOff x="6235250" y="2620775"/>
            <a:chExt cx="481975" cy="481825"/>
          </a:xfrm>
        </p:grpSpPr>
        <p:sp>
          <p:nvSpPr>
            <p:cNvPr id="16720" name="Google Shape;16720;p93"/>
            <p:cNvSpPr/>
            <p:nvPr/>
          </p:nvSpPr>
          <p:spPr>
            <a:xfrm>
              <a:off x="6405675" y="2620775"/>
              <a:ext cx="28275" cy="56475"/>
            </a:xfrm>
            <a:custGeom>
              <a:rect b="b" l="l" r="r" t="t"/>
              <a:pathLst>
                <a:path extrusionOk="0" h="2259" w="1131">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21" name="Google Shape;16721;p93"/>
            <p:cNvSpPr/>
            <p:nvPr/>
          </p:nvSpPr>
          <p:spPr>
            <a:xfrm>
              <a:off x="6518600" y="2620775"/>
              <a:ext cx="28250" cy="56475"/>
            </a:xfrm>
            <a:custGeom>
              <a:rect b="b" l="l" r="r" t="t"/>
              <a:pathLst>
                <a:path extrusionOk="0" h="2259" w="1130">
                  <a:moveTo>
                    <a:pt x="567" y="0"/>
                  </a:moveTo>
                  <a:cubicBezTo>
                    <a:pt x="254" y="0"/>
                    <a:pt x="1" y="253"/>
                    <a:pt x="1" y="566"/>
                  </a:cubicBezTo>
                  <a:lnTo>
                    <a:pt x="1" y="1695"/>
                  </a:lnTo>
                  <a:cubicBezTo>
                    <a:pt x="1" y="2006"/>
                    <a:pt x="254" y="2259"/>
                    <a:pt x="567" y="2259"/>
                  </a:cubicBezTo>
                  <a:cubicBezTo>
                    <a:pt x="877" y="2259"/>
                    <a:pt x="1130" y="2006"/>
                    <a:pt x="1130" y="1695"/>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22" name="Google Shape;16722;p93"/>
            <p:cNvSpPr/>
            <p:nvPr/>
          </p:nvSpPr>
          <p:spPr>
            <a:xfrm>
              <a:off x="6603300" y="2649000"/>
              <a:ext cx="28250" cy="56475"/>
            </a:xfrm>
            <a:custGeom>
              <a:rect b="b" l="l" r="r" t="t"/>
              <a:pathLst>
                <a:path extrusionOk="0" h="2259" w="1130">
                  <a:moveTo>
                    <a:pt x="567" y="0"/>
                  </a:moveTo>
                  <a:cubicBezTo>
                    <a:pt x="253" y="0"/>
                    <a:pt x="0" y="253"/>
                    <a:pt x="0" y="566"/>
                  </a:cubicBezTo>
                  <a:lnTo>
                    <a:pt x="0" y="1696"/>
                  </a:lnTo>
                  <a:cubicBezTo>
                    <a:pt x="0" y="2006"/>
                    <a:pt x="253" y="2259"/>
                    <a:pt x="567" y="2259"/>
                  </a:cubicBezTo>
                  <a:cubicBezTo>
                    <a:pt x="877" y="2259"/>
                    <a:pt x="1130" y="2006"/>
                    <a:pt x="1130" y="1696"/>
                  </a:cubicBezTo>
                  <a:lnTo>
                    <a:pt x="1130" y="566"/>
                  </a:lnTo>
                  <a:cubicBezTo>
                    <a:pt x="1130" y="253"/>
                    <a:pt x="877"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23" name="Google Shape;16723;p93"/>
            <p:cNvSpPr/>
            <p:nvPr/>
          </p:nvSpPr>
          <p:spPr>
            <a:xfrm>
              <a:off x="6321000" y="2649000"/>
              <a:ext cx="28250" cy="56475"/>
            </a:xfrm>
            <a:custGeom>
              <a:rect b="b" l="l" r="r" t="t"/>
              <a:pathLst>
                <a:path extrusionOk="0" h="2259" w="1130">
                  <a:moveTo>
                    <a:pt x="566" y="0"/>
                  </a:moveTo>
                  <a:cubicBezTo>
                    <a:pt x="253" y="0"/>
                    <a:pt x="0" y="253"/>
                    <a:pt x="0" y="566"/>
                  </a:cubicBezTo>
                  <a:lnTo>
                    <a:pt x="0" y="1696"/>
                  </a:lnTo>
                  <a:cubicBezTo>
                    <a:pt x="0" y="2006"/>
                    <a:pt x="253" y="2259"/>
                    <a:pt x="566" y="2259"/>
                  </a:cubicBezTo>
                  <a:cubicBezTo>
                    <a:pt x="876" y="2259"/>
                    <a:pt x="1129" y="2006"/>
                    <a:pt x="1129" y="1696"/>
                  </a:cubicBezTo>
                  <a:lnTo>
                    <a:pt x="1129" y="566"/>
                  </a:lnTo>
                  <a:cubicBezTo>
                    <a:pt x="1129" y="253"/>
                    <a:pt x="876" y="0"/>
                    <a:pt x="5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24" name="Google Shape;16724;p93"/>
            <p:cNvSpPr/>
            <p:nvPr/>
          </p:nvSpPr>
          <p:spPr>
            <a:xfrm>
              <a:off x="6235250" y="2677225"/>
              <a:ext cx="481975" cy="425375"/>
            </a:xfrm>
            <a:custGeom>
              <a:rect b="b" l="l" r="r" t="t"/>
              <a:pathLst>
                <a:path extrusionOk="0" h="17015" w="19279">
                  <a:moveTo>
                    <a:pt x="9639" y="1"/>
                  </a:moveTo>
                  <a:cubicBezTo>
                    <a:pt x="9326" y="1"/>
                    <a:pt x="9073" y="254"/>
                    <a:pt x="9073" y="567"/>
                  </a:cubicBezTo>
                  <a:lnTo>
                    <a:pt x="9073" y="1202"/>
                  </a:lnTo>
                  <a:cubicBezTo>
                    <a:pt x="7920" y="1470"/>
                    <a:pt x="6872" y="2548"/>
                    <a:pt x="6252" y="4156"/>
                  </a:cubicBezTo>
                  <a:cubicBezTo>
                    <a:pt x="6164" y="4380"/>
                    <a:pt x="5952" y="4518"/>
                    <a:pt x="5726" y="4518"/>
                  </a:cubicBezTo>
                  <a:cubicBezTo>
                    <a:pt x="5658" y="4518"/>
                    <a:pt x="5588" y="4505"/>
                    <a:pt x="5520" y="4478"/>
                  </a:cubicBezTo>
                  <a:cubicBezTo>
                    <a:pt x="5231" y="4367"/>
                    <a:pt x="5083" y="4042"/>
                    <a:pt x="5198" y="3750"/>
                  </a:cubicBezTo>
                  <a:cubicBezTo>
                    <a:pt x="5532" y="2876"/>
                    <a:pt x="5987" y="2130"/>
                    <a:pt x="6517" y="1536"/>
                  </a:cubicBezTo>
                  <a:lnTo>
                    <a:pt x="6517" y="1536"/>
                  </a:lnTo>
                  <a:cubicBezTo>
                    <a:pt x="2753" y="2527"/>
                    <a:pt x="0" y="5258"/>
                    <a:pt x="0" y="8468"/>
                  </a:cubicBezTo>
                  <a:lnTo>
                    <a:pt x="0" y="9034"/>
                  </a:lnTo>
                  <a:cubicBezTo>
                    <a:pt x="0" y="9347"/>
                    <a:pt x="253" y="9597"/>
                    <a:pt x="564" y="9597"/>
                  </a:cubicBezTo>
                  <a:cubicBezTo>
                    <a:pt x="877" y="9597"/>
                    <a:pt x="1130" y="9347"/>
                    <a:pt x="1130" y="9034"/>
                  </a:cubicBezTo>
                  <a:cubicBezTo>
                    <a:pt x="1130" y="8423"/>
                    <a:pt x="1904" y="7905"/>
                    <a:pt x="2822" y="7905"/>
                  </a:cubicBezTo>
                  <a:cubicBezTo>
                    <a:pt x="3740" y="7905"/>
                    <a:pt x="4553" y="8423"/>
                    <a:pt x="4553" y="9034"/>
                  </a:cubicBezTo>
                  <a:cubicBezTo>
                    <a:pt x="4553" y="9347"/>
                    <a:pt x="4806" y="9597"/>
                    <a:pt x="5120" y="9597"/>
                  </a:cubicBezTo>
                  <a:cubicBezTo>
                    <a:pt x="5430" y="9597"/>
                    <a:pt x="5683" y="9347"/>
                    <a:pt x="5683" y="9034"/>
                  </a:cubicBezTo>
                  <a:cubicBezTo>
                    <a:pt x="5683" y="8423"/>
                    <a:pt x="6460" y="7905"/>
                    <a:pt x="7378" y="7905"/>
                  </a:cubicBezTo>
                  <a:cubicBezTo>
                    <a:pt x="8296" y="7905"/>
                    <a:pt x="9070" y="8423"/>
                    <a:pt x="9070" y="9034"/>
                  </a:cubicBezTo>
                  <a:lnTo>
                    <a:pt x="9070" y="14756"/>
                  </a:lnTo>
                  <a:cubicBezTo>
                    <a:pt x="9070" y="15379"/>
                    <a:pt x="8564" y="15885"/>
                    <a:pt x="7941" y="15885"/>
                  </a:cubicBezTo>
                  <a:cubicBezTo>
                    <a:pt x="7318" y="15885"/>
                    <a:pt x="6812" y="15379"/>
                    <a:pt x="6812" y="14756"/>
                  </a:cubicBezTo>
                  <a:lnTo>
                    <a:pt x="6812" y="14190"/>
                  </a:lnTo>
                  <a:cubicBezTo>
                    <a:pt x="6812" y="13879"/>
                    <a:pt x="6559" y="13626"/>
                    <a:pt x="6249" y="13626"/>
                  </a:cubicBezTo>
                  <a:cubicBezTo>
                    <a:pt x="5936" y="13626"/>
                    <a:pt x="5683" y="13879"/>
                    <a:pt x="5683" y="14190"/>
                  </a:cubicBezTo>
                  <a:lnTo>
                    <a:pt x="5683" y="14756"/>
                  </a:lnTo>
                  <a:cubicBezTo>
                    <a:pt x="5683" y="16002"/>
                    <a:pt x="6694" y="17014"/>
                    <a:pt x="7941" y="17014"/>
                  </a:cubicBezTo>
                  <a:cubicBezTo>
                    <a:pt x="9188" y="17014"/>
                    <a:pt x="10200" y="16002"/>
                    <a:pt x="10200" y="14756"/>
                  </a:cubicBezTo>
                  <a:lnTo>
                    <a:pt x="10200" y="9034"/>
                  </a:lnTo>
                  <a:cubicBezTo>
                    <a:pt x="10200" y="8423"/>
                    <a:pt x="10976" y="7905"/>
                    <a:pt x="11895" y="7905"/>
                  </a:cubicBezTo>
                  <a:cubicBezTo>
                    <a:pt x="12813" y="7905"/>
                    <a:pt x="13587" y="8423"/>
                    <a:pt x="13587" y="9034"/>
                  </a:cubicBezTo>
                  <a:cubicBezTo>
                    <a:pt x="13587" y="9347"/>
                    <a:pt x="13840" y="9597"/>
                    <a:pt x="14153" y="9597"/>
                  </a:cubicBezTo>
                  <a:cubicBezTo>
                    <a:pt x="14463" y="9597"/>
                    <a:pt x="14716" y="9347"/>
                    <a:pt x="14716" y="9034"/>
                  </a:cubicBezTo>
                  <a:cubicBezTo>
                    <a:pt x="14716" y="8423"/>
                    <a:pt x="15529" y="7905"/>
                    <a:pt x="16448" y="7905"/>
                  </a:cubicBezTo>
                  <a:cubicBezTo>
                    <a:pt x="17366" y="7905"/>
                    <a:pt x="18143" y="8423"/>
                    <a:pt x="18143" y="9034"/>
                  </a:cubicBezTo>
                  <a:cubicBezTo>
                    <a:pt x="18143" y="9347"/>
                    <a:pt x="18396" y="9597"/>
                    <a:pt x="18706" y="9597"/>
                  </a:cubicBezTo>
                  <a:cubicBezTo>
                    <a:pt x="19019" y="9597"/>
                    <a:pt x="19272" y="9347"/>
                    <a:pt x="19272" y="9034"/>
                  </a:cubicBezTo>
                  <a:lnTo>
                    <a:pt x="19272" y="8471"/>
                  </a:lnTo>
                  <a:cubicBezTo>
                    <a:pt x="19278" y="5258"/>
                    <a:pt x="16523" y="2527"/>
                    <a:pt x="12759" y="1536"/>
                  </a:cubicBezTo>
                  <a:lnTo>
                    <a:pt x="12759" y="1536"/>
                  </a:lnTo>
                  <a:cubicBezTo>
                    <a:pt x="13292" y="2130"/>
                    <a:pt x="13744" y="2876"/>
                    <a:pt x="14081" y="3750"/>
                  </a:cubicBezTo>
                  <a:cubicBezTo>
                    <a:pt x="14192" y="4042"/>
                    <a:pt x="14048" y="4367"/>
                    <a:pt x="13756" y="4478"/>
                  </a:cubicBezTo>
                  <a:cubicBezTo>
                    <a:pt x="13688" y="4505"/>
                    <a:pt x="13618" y="4518"/>
                    <a:pt x="13550" y="4518"/>
                  </a:cubicBezTo>
                  <a:cubicBezTo>
                    <a:pt x="13324" y="4518"/>
                    <a:pt x="13113" y="4380"/>
                    <a:pt x="13027" y="4156"/>
                  </a:cubicBezTo>
                  <a:cubicBezTo>
                    <a:pt x="12407" y="2548"/>
                    <a:pt x="11359" y="1470"/>
                    <a:pt x="10203" y="1202"/>
                  </a:cubicBezTo>
                  <a:lnTo>
                    <a:pt x="10203" y="567"/>
                  </a:lnTo>
                  <a:cubicBezTo>
                    <a:pt x="10203" y="254"/>
                    <a:pt x="9950" y="1"/>
                    <a:pt x="9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725" name="Google Shape;16725;p93"/>
          <p:cNvSpPr/>
          <p:nvPr/>
        </p:nvSpPr>
        <p:spPr>
          <a:xfrm>
            <a:off x="5037584" y="2720693"/>
            <a:ext cx="345027" cy="320295"/>
          </a:xfrm>
          <a:custGeom>
            <a:rect b="b" l="l" r="r" t="t"/>
            <a:pathLst>
              <a:path extrusionOk="0" h="18196" w="19601">
                <a:moveTo>
                  <a:pt x="9798" y="0"/>
                </a:moveTo>
                <a:cubicBezTo>
                  <a:pt x="9597" y="0"/>
                  <a:pt x="9397" y="104"/>
                  <a:pt x="9293" y="312"/>
                </a:cubicBezTo>
                <a:lnTo>
                  <a:pt x="6619" y="5666"/>
                </a:lnTo>
                <a:lnTo>
                  <a:pt x="648" y="6524"/>
                </a:lnTo>
                <a:cubicBezTo>
                  <a:pt x="184" y="6590"/>
                  <a:pt x="1" y="7163"/>
                  <a:pt x="338" y="7488"/>
                </a:cubicBezTo>
                <a:lnTo>
                  <a:pt x="4659" y="11652"/>
                </a:lnTo>
                <a:lnTo>
                  <a:pt x="3638" y="17530"/>
                </a:lnTo>
                <a:cubicBezTo>
                  <a:pt x="3574" y="17898"/>
                  <a:pt x="3865" y="18195"/>
                  <a:pt x="4195" y="18195"/>
                </a:cubicBezTo>
                <a:cubicBezTo>
                  <a:pt x="4281" y="18195"/>
                  <a:pt x="4371" y="18175"/>
                  <a:pt x="4457" y="18129"/>
                </a:cubicBezTo>
                <a:lnTo>
                  <a:pt x="9802" y="15350"/>
                </a:lnTo>
                <a:lnTo>
                  <a:pt x="15147" y="18129"/>
                </a:lnTo>
                <a:cubicBezTo>
                  <a:pt x="15233" y="18175"/>
                  <a:pt x="15322" y="18195"/>
                  <a:pt x="15408" y="18195"/>
                </a:cubicBezTo>
                <a:cubicBezTo>
                  <a:pt x="15736" y="18195"/>
                  <a:pt x="16025" y="17898"/>
                  <a:pt x="15963" y="17533"/>
                </a:cubicBezTo>
                <a:lnTo>
                  <a:pt x="14942" y="11652"/>
                </a:lnTo>
                <a:lnTo>
                  <a:pt x="19263" y="7491"/>
                </a:lnTo>
                <a:cubicBezTo>
                  <a:pt x="19601" y="7163"/>
                  <a:pt x="19417" y="6590"/>
                  <a:pt x="18950" y="6524"/>
                </a:cubicBezTo>
                <a:lnTo>
                  <a:pt x="12976" y="5666"/>
                </a:lnTo>
                <a:lnTo>
                  <a:pt x="10302" y="312"/>
                </a:lnTo>
                <a:cubicBezTo>
                  <a:pt x="10198" y="104"/>
                  <a:pt x="9998" y="0"/>
                  <a:pt x="9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6726" name="Google Shape;16726;p93"/>
          <p:cNvGrpSpPr/>
          <p:nvPr/>
        </p:nvGrpSpPr>
        <p:grpSpPr>
          <a:xfrm>
            <a:off x="5472652" y="2711317"/>
            <a:ext cx="341101" cy="339253"/>
            <a:chOff x="1535000" y="3223325"/>
            <a:chExt cx="484450" cy="481825"/>
          </a:xfrm>
        </p:grpSpPr>
        <p:sp>
          <p:nvSpPr>
            <p:cNvPr id="16727" name="Google Shape;16727;p93"/>
            <p:cNvSpPr/>
            <p:nvPr/>
          </p:nvSpPr>
          <p:spPr>
            <a:xfrm>
              <a:off x="1760150" y="3308225"/>
              <a:ext cx="143825" cy="140600"/>
            </a:xfrm>
            <a:custGeom>
              <a:rect b="b" l="l" r="r" t="t"/>
              <a:pathLst>
                <a:path extrusionOk="0" h="5624" w="5753">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4" y="5310"/>
                  </a:cubicBezTo>
                  <a:lnTo>
                    <a:pt x="4102" y="3973"/>
                  </a:lnTo>
                  <a:lnTo>
                    <a:pt x="5439" y="3304"/>
                  </a:lnTo>
                  <a:cubicBezTo>
                    <a:pt x="5629" y="3208"/>
                    <a:pt x="5752" y="3012"/>
                    <a:pt x="5752" y="2798"/>
                  </a:cubicBezTo>
                  <a:cubicBezTo>
                    <a:pt x="5752" y="2585"/>
                    <a:pt x="5632" y="2389"/>
                    <a:pt x="5439" y="2295"/>
                  </a:cubicBezTo>
                  <a:lnTo>
                    <a:pt x="4102" y="1627"/>
                  </a:lnTo>
                  <a:lnTo>
                    <a:pt x="3434"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28" name="Google Shape;16728;p93"/>
            <p:cNvSpPr/>
            <p:nvPr/>
          </p:nvSpPr>
          <p:spPr>
            <a:xfrm>
              <a:off x="1873075" y="3421150"/>
              <a:ext cx="146375" cy="140600"/>
            </a:xfrm>
            <a:custGeom>
              <a:rect b="b" l="l" r="r" t="t"/>
              <a:pathLst>
                <a:path extrusionOk="0" h="5624" w="5855">
                  <a:moveTo>
                    <a:pt x="2928" y="0"/>
                  </a:moveTo>
                  <a:cubicBezTo>
                    <a:pt x="2723" y="0"/>
                    <a:pt x="2518" y="96"/>
                    <a:pt x="2422" y="287"/>
                  </a:cubicBezTo>
                  <a:lnTo>
                    <a:pt x="1756" y="1627"/>
                  </a:lnTo>
                  <a:lnTo>
                    <a:pt x="416" y="2295"/>
                  </a:lnTo>
                  <a:cubicBezTo>
                    <a:pt x="1" y="2503"/>
                    <a:pt x="1" y="3096"/>
                    <a:pt x="416" y="3304"/>
                  </a:cubicBezTo>
                  <a:lnTo>
                    <a:pt x="1756" y="3973"/>
                  </a:lnTo>
                  <a:lnTo>
                    <a:pt x="2422" y="5310"/>
                  </a:lnTo>
                  <a:cubicBezTo>
                    <a:pt x="2526" y="5519"/>
                    <a:pt x="2727" y="5624"/>
                    <a:pt x="2928" y="5624"/>
                  </a:cubicBezTo>
                  <a:cubicBezTo>
                    <a:pt x="3129" y="5624"/>
                    <a:pt x="3330" y="5519"/>
                    <a:pt x="3433" y="5310"/>
                  </a:cubicBezTo>
                  <a:lnTo>
                    <a:pt x="4102" y="3973"/>
                  </a:lnTo>
                  <a:lnTo>
                    <a:pt x="5439" y="3304"/>
                  </a:lnTo>
                  <a:cubicBezTo>
                    <a:pt x="5854" y="3096"/>
                    <a:pt x="5854" y="2503"/>
                    <a:pt x="5439" y="2295"/>
                  </a:cubicBezTo>
                  <a:lnTo>
                    <a:pt x="4102" y="1627"/>
                  </a:lnTo>
                  <a:lnTo>
                    <a:pt x="3433" y="287"/>
                  </a:lnTo>
                  <a:cubicBezTo>
                    <a:pt x="3337" y="96"/>
                    <a:pt x="3132" y="0"/>
                    <a:pt x="29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29" name="Google Shape;16729;p93"/>
            <p:cNvSpPr/>
            <p:nvPr/>
          </p:nvSpPr>
          <p:spPr>
            <a:xfrm>
              <a:off x="1535000" y="3223325"/>
              <a:ext cx="406450" cy="481825"/>
            </a:xfrm>
            <a:custGeom>
              <a:rect b="b" l="l" r="r" t="t"/>
              <a:pathLst>
                <a:path extrusionOk="0" h="19273" w="16258">
                  <a:moveTo>
                    <a:pt x="9660" y="0"/>
                  </a:moveTo>
                  <a:cubicBezTo>
                    <a:pt x="4399" y="0"/>
                    <a:pt x="0" y="4351"/>
                    <a:pt x="0" y="9636"/>
                  </a:cubicBezTo>
                  <a:cubicBezTo>
                    <a:pt x="0" y="14927"/>
                    <a:pt x="4381" y="19272"/>
                    <a:pt x="9675" y="19272"/>
                  </a:cubicBezTo>
                  <a:cubicBezTo>
                    <a:pt x="12012" y="19269"/>
                    <a:pt x="14270" y="18411"/>
                    <a:pt x="16023" y="16860"/>
                  </a:cubicBezTo>
                  <a:cubicBezTo>
                    <a:pt x="16195" y="16707"/>
                    <a:pt x="16258" y="16463"/>
                    <a:pt x="16176" y="16243"/>
                  </a:cubicBezTo>
                  <a:cubicBezTo>
                    <a:pt x="16098" y="16026"/>
                    <a:pt x="15893" y="15879"/>
                    <a:pt x="15662" y="15872"/>
                  </a:cubicBezTo>
                  <a:cubicBezTo>
                    <a:pt x="11352" y="15752"/>
                    <a:pt x="7980" y="12250"/>
                    <a:pt x="7980" y="7941"/>
                  </a:cubicBezTo>
                  <a:cubicBezTo>
                    <a:pt x="7974" y="5207"/>
                    <a:pt x="9380" y="2662"/>
                    <a:pt x="11696" y="1211"/>
                  </a:cubicBezTo>
                  <a:cubicBezTo>
                    <a:pt x="12129" y="937"/>
                    <a:pt x="12006" y="274"/>
                    <a:pt x="11503" y="178"/>
                  </a:cubicBezTo>
                  <a:cubicBezTo>
                    <a:pt x="10881" y="58"/>
                    <a:pt x="10265" y="0"/>
                    <a:pt x="96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30" name="Google Shape;16730;p93"/>
          <p:cNvGrpSpPr/>
          <p:nvPr/>
        </p:nvGrpSpPr>
        <p:grpSpPr>
          <a:xfrm>
            <a:off x="5880219" y="2746618"/>
            <a:ext cx="339253" cy="268649"/>
            <a:chOff x="2085525" y="3263750"/>
            <a:chExt cx="481825" cy="381550"/>
          </a:xfrm>
        </p:grpSpPr>
        <p:sp>
          <p:nvSpPr>
            <p:cNvPr id="16731" name="Google Shape;16731;p93"/>
            <p:cNvSpPr/>
            <p:nvPr/>
          </p:nvSpPr>
          <p:spPr>
            <a:xfrm>
              <a:off x="2320325" y="3263750"/>
              <a:ext cx="227825" cy="141025"/>
            </a:xfrm>
            <a:custGeom>
              <a:rect b="b" l="l" r="r" t="t"/>
              <a:pathLst>
                <a:path extrusionOk="0" h="5641" w="9113">
                  <a:moveTo>
                    <a:pt x="4066" y="0"/>
                  </a:moveTo>
                  <a:cubicBezTo>
                    <a:pt x="2283" y="3"/>
                    <a:pt x="675" y="1081"/>
                    <a:pt x="0" y="2731"/>
                  </a:cubicBezTo>
                  <a:cubicBezTo>
                    <a:pt x="1527" y="2939"/>
                    <a:pt x="2912" y="3734"/>
                    <a:pt x="3861" y="4948"/>
                  </a:cubicBezTo>
                  <a:cubicBezTo>
                    <a:pt x="4331" y="4823"/>
                    <a:pt x="4810" y="4761"/>
                    <a:pt x="5287" y="4761"/>
                  </a:cubicBezTo>
                  <a:cubicBezTo>
                    <a:pt x="6338" y="4761"/>
                    <a:pt x="7378" y="5060"/>
                    <a:pt x="8281" y="5640"/>
                  </a:cubicBezTo>
                  <a:cubicBezTo>
                    <a:pt x="9112" y="2825"/>
                    <a:pt x="7002" y="0"/>
                    <a:pt x="40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32" name="Google Shape;16732;p93"/>
            <p:cNvSpPr/>
            <p:nvPr/>
          </p:nvSpPr>
          <p:spPr>
            <a:xfrm>
              <a:off x="2085525" y="3355200"/>
              <a:ext cx="481825" cy="290100"/>
            </a:xfrm>
            <a:custGeom>
              <a:rect b="b" l="l" r="r" t="t"/>
              <a:pathLst>
                <a:path extrusionOk="0" h="11604" w="19273">
                  <a:moveTo>
                    <a:pt x="8620" y="1"/>
                  </a:moveTo>
                  <a:cubicBezTo>
                    <a:pt x="8610" y="1"/>
                    <a:pt x="8599" y="1"/>
                    <a:pt x="8588" y="1"/>
                  </a:cubicBezTo>
                  <a:cubicBezTo>
                    <a:pt x="7468" y="4"/>
                    <a:pt x="6384" y="407"/>
                    <a:pt x="5535" y="1139"/>
                  </a:cubicBezTo>
                  <a:cubicBezTo>
                    <a:pt x="4818" y="1756"/>
                    <a:pt x="4288" y="2563"/>
                    <a:pt x="4005" y="3470"/>
                  </a:cubicBezTo>
                  <a:lnTo>
                    <a:pt x="3891" y="3470"/>
                  </a:lnTo>
                  <a:cubicBezTo>
                    <a:pt x="1747" y="3470"/>
                    <a:pt x="0" y="5295"/>
                    <a:pt x="0" y="7538"/>
                  </a:cubicBezTo>
                  <a:cubicBezTo>
                    <a:pt x="0" y="9781"/>
                    <a:pt x="1744" y="11603"/>
                    <a:pt x="3891" y="11603"/>
                  </a:cubicBezTo>
                  <a:lnTo>
                    <a:pt x="14798" y="11603"/>
                  </a:lnTo>
                  <a:cubicBezTo>
                    <a:pt x="17264" y="11603"/>
                    <a:pt x="19272" y="9504"/>
                    <a:pt x="19272" y="6924"/>
                  </a:cubicBezTo>
                  <a:cubicBezTo>
                    <a:pt x="19272" y="6044"/>
                    <a:pt x="19034" y="5180"/>
                    <a:pt x="18583" y="4427"/>
                  </a:cubicBezTo>
                  <a:cubicBezTo>
                    <a:pt x="18152" y="3705"/>
                    <a:pt x="17529" y="3118"/>
                    <a:pt x="16782" y="2726"/>
                  </a:cubicBezTo>
                  <a:cubicBezTo>
                    <a:pt x="16161" y="2403"/>
                    <a:pt x="15480" y="2241"/>
                    <a:pt x="14799" y="2241"/>
                  </a:cubicBezTo>
                  <a:cubicBezTo>
                    <a:pt x="14135" y="2241"/>
                    <a:pt x="13471" y="2394"/>
                    <a:pt x="12861" y="2702"/>
                  </a:cubicBezTo>
                  <a:cubicBezTo>
                    <a:pt x="12232" y="1443"/>
                    <a:pt x="11118" y="513"/>
                    <a:pt x="9784" y="157"/>
                  </a:cubicBezTo>
                  <a:cubicBezTo>
                    <a:pt x="9403" y="55"/>
                    <a:pt x="9013" y="1"/>
                    <a:pt x="86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733" name="Google Shape;16733;p93"/>
          <p:cNvSpPr/>
          <p:nvPr/>
        </p:nvSpPr>
        <p:spPr>
          <a:xfrm>
            <a:off x="6294404" y="2778690"/>
            <a:ext cx="339253" cy="204295"/>
          </a:xfrm>
          <a:custGeom>
            <a:rect b="b" l="l" r="r" t="t"/>
            <a:pathLst>
              <a:path extrusionOk="0" h="11606" w="19273">
                <a:moveTo>
                  <a:pt x="8589" y="0"/>
                </a:moveTo>
                <a:cubicBezTo>
                  <a:pt x="7469" y="3"/>
                  <a:pt x="6385" y="407"/>
                  <a:pt x="5536" y="1138"/>
                </a:cubicBezTo>
                <a:cubicBezTo>
                  <a:pt x="4819" y="1759"/>
                  <a:pt x="4289" y="2566"/>
                  <a:pt x="4006" y="3469"/>
                </a:cubicBezTo>
                <a:lnTo>
                  <a:pt x="3891" y="3469"/>
                </a:lnTo>
                <a:cubicBezTo>
                  <a:pt x="1747" y="3469"/>
                  <a:pt x="1" y="5294"/>
                  <a:pt x="1" y="7537"/>
                </a:cubicBezTo>
                <a:cubicBezTo>
                  <a:pt x="1" y="9781"/>
                  <a:pt x="1744" y="11605"/>
                  <a:pt x="3891" y="11605"/>
                </a:cubicBezTo>
                <a:lnTo>
                  <a:pt x="14798" y="11605"/>
                </a:lnTo>
                <a:cubicBezTo>
                  <a:pt x="17264" y="11605"/>
                  <a:pt x="19273" y="9507"/>
                  <a:pt x="19273" y="6923"/>
                </a:cubicBezTo>
                <a:cubicBezTo>
                  <a:pt x="19273" y="6044"/>
                  <a:pt x="19035" y="5182"/>
                  <a:pt x="18583" y="4430"/>
                </a:cubicBezTo>
                <a:cubicBezTo>
                  <a:pt x="18153" y="3707"/>
                  <a:pt x="17529" y="3117"/>
                  <a:pt x="16783" y="2728"/>
                </a:cubicBezTo>
                <a:cubicBezTo>
                  <a:pt x="16161" y="2404"/>
                  <a:pt x="15479" y="2243"/>
                  <a:pt x="14797" y="2243"/>
                </a:cubicBezTo>
                <a:cubicBezTo>
                  <a:pt x="14134" y="2243"/>
                  <a:pt x="13470" y="2395"/>
                  <a:pt x="12862" y="2701"/>
                </a:cubicBezTo>
                <a:cubicBezTo>
                  <a:pt x="12233" y="1442"/>
                  <a:pt x="11118" y="512"/>
                  <a:pt x="9784" y="157"/>
                </a:cubicBezTo>
                <a:cubicBezTo>
                  <a:pt x="9393" y="54"/>
                  <a:pt x="8992" y="0"/>
                  <a:pt x="85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6734" name="Google Shape;16734;p93"/>
          <p:cNvGrpSpPr/>
          <p:nvPr/>
        </p:nvGrpSpPr>
        <p:grpSpPr>
          <a:xfrm>
            <a:off x="6711982" y="2711308"/>
            <a:ext cx="340204" cy="339271"/>
            <a:chOff x="3270450" y="3213625"/>
            <a:chExt cx="483175" cy="481850"/>
          </a:xfrm>
        </p:grpSpPr>
        <p:sp>
          <p:nvSpPr>
            <p:cNvPr id="16735" name="Google Shape;16735;p93"/>
            <p:cNvSpPr/>
            <p:nvPr/>
          </p:nvSpPr>
          <p:spPr>
            <a:xfrm>
              <a:off x="3392550" y="3335025"/>
              <a:ext cx="239050" cy="239050"/>
            </a:xfrm>
            <a:custGeom>
              <a:rect b="b" l="l" r="r" t="t"/>
              <a:pathLst>
                <a:path extrusionOk="0" h="9562" w="9562">
                  <a:moveTo>
                    <a:pt x="4782" y="1"/>
                  </a:moveTo>
                  <a:cubicBezTo>
                    <a:pt x="2142" y="1"/>
                    <a:pt x="1" y="2139"/>
                    <a:pt x="1" y="4780"/>
                  </a:cubicBezTo>
                  <a:cubicBezTo>
                    <a:pt x="1" y="7421"/>
                    <a:pt x="2142" y="9562"/>
                    <a:pt x="4782" y="9562"/>
                  </a:cubicBezTo>
                  <a:cubicBezTo>
                    <a:pt x="7420" y="9562"/>
                    <a:pt x="9561" y="7421"/>
                    <a:pt x="9561" y="4780"/>
                  </a:cubicBezTo>
                  <a:cubicBezTo>
                    <a:pt x="9561" y="2139"/>
                    <a:pt x="7420" y="1"/>
                    <a:pt x="47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36" name="Google Shape;16736;p93"/>
            <p:cNvSpPr/>
            <p:nvPr/>
          </p:nvSpPr>
          <p:spPr>
            <a:xfrm>
              <a:off x="3270450" y="3213625"/>
              <a:ext cx="483175" cy="481850"/>
            </a:xfrm>
            <a:custGeom>
              <a:rect b="b" l="l" r="r" t="t"/>
              <a:pathLst>
                <a:path extrusionOk="0" h="19274" w="19327">
                  <a:moveTo>
                    <a:pt x="9666" y="3728"/>
                  </a:moveTo>
                  <a:cubicBezTo>
                    <a:pt x="12925" y="3728"/>
                    <a:pt x="15575" y="6378"/>
                    <a:pt x="15575" y="9636"/>
                  </a:cubicBezTo>
                  <a:cubicBezTo>
                    <a:pt x="15575" y="12894"/>
                    <a:pt x="12925" y="15547"/>
                    <a:pt x="9666" y="15547"/>
                  </a:cubicBezTo>
                  <a:cubicBezTo>
                    <a:pt x="6405" y="15547"/>
                    <a:pt x="3755" y="12894"/>
                    <a:pt x="3755" y="9636"/>
                  </a:cubicBezTo>
                  <a:cubicBezTo>
                    <a:pt x="3755" y="6378"/>
                    <a:pt x="6405" y="3728"/>
                    <a:pt x="9666" y="3728"/>
                  </a:cubicBezTo>
                  <a:close/>
                  <a:moveTo>
                    <a:pt x="9665" y="0"/>
                  </a:moveTo>
                  <a:cubicBezTo>
                    <a:pt x="9575" y="0"/>
                    <a:pt x="9484" y="22"/>
                    <a:pt x="9402" y="66"/>
                  </a:cubicBezTo>
                  <a:lnTo>
                    <a:pt x="7532" y="1054"/>
                  </a:lnTo>
                  <a:lnTo>
                    <a:pt x="5418" y="1054"/>
                  </a:lnTo>
                  <a:cubicBezTo>
                    <a:pt x="5231" y="1054"/>
                    <a:pt x="5056" y="1144"/>
                    <a:pt x="4954" y="1301"/>
                  </a:cubicBezTo>
                  <a:lnTo>
                    <a:pt x="3752" y="3053"/>
                  </a:lnTo>
                  <a:lnTo>
                    <a:pt x="1879" y="4041"/>
                  </a:lnTo>
                  <a:cubicBezTo>
                    <a:pt x="1717" y="4128"/>
                    <a:pt x="1605" y="4288"/>
                    <a:pt x="1584" y="4474"/>
                  </a:cubicBezTo>
                  <a:lnTo>
                    <a:pt x="1328" y="6588"/>
                  </a:lnTo>
                  <a:lnTo>
                    <a:pt x="127" y="8341"/>
                  </a:lnTo>
                  <a:cubicBezTo>
                    <a:pt x="24" y="8491"/>
                    <a:pt x="0" y="8687"/>
                    <a:pt x="67" y="8859"/>
                  </a:cubicBezTo>
                  <a:lnTo>
                    <a:pt x="816" y="10852"/>
                  </a:lnTo>
                  <a:lnTo>
                    <a:pt x="560" y="12966"/>
                  </a:lnTo>
                  <a:cubicBezTo>
                    <a:pt x="536" y="13150"/>
                    <a:pt x="606" y="13334"/>
                    <a:pt x="744" y="13457"/>
                  </a:cubicBezTo>
                  <a:lnTo>
                    <a:pt x="2325" y="14869"/>
                  </a:lnTo>
                  <a:lnTo>
                    <a:pt x="3075" y="16860"/>
                  </a:lnTo>
                  <a:cubicBezTo>
                    <a:pt x="3141" y="17034"/>
                    <a:pt x="3289" y="17164"/>
                    <a:pt x="3466" y="17209"/>
                  </a:cubicBezTo>
                  <a:lnTo>
                    <a:pt x="5520" y="17718"/>
                  </a:lnTo>
                  <a:lnTo>
                    <a:pt x="7101" y="19130"/>
                  </a:lnTo>
                  <a:cubicBezTo>
                    <a:pt x="7205" y="19223"/>
                    <a:pt x="7340" y="19273"/>
                    <a:pt x="7477" y="19273"/>
                  </a:cubicBezTo>
                  <a:cubicBezTo>
                    <a:pt x="7523" y="19273"/>
                    <a:pt x="7568" y="19268"/>
                    <a:pt x="7613" y="19257"/>
                  </a:cubicBezTo>
                  <a:lnTo>
                    <a:pt x="9666" y="18745"/>
                  </a:lnTo>
                  <a:lnTo>
                    <a:pt x="11717" y="19254"/>
                  </a:lnTo>
                  <a:cubicBezTo>
                    <a:pt x="11759" y="19266"/>
                    <a:pt x="11807" y="19272"/>
                    <a:pt x="11853" y="19272"/>
                  </a:cubicBezTo>
                  <a:cubicBezTo>
                    <a:pt x="11991" y="19272"/>
                    <a:pt x="12124" y="19221"/>
                    <a:pt x="12229" y="19127"/>
                  </a:cubicBezTo>
                  <a:lnTo>
                    <a:pt x="13810" y="17715"/>
                  </a:lnTo>
                  <a:lnTo>
                    <a:pt x="15861" y="17206"/>
                  </a:lnTo>
                  <a:cubicBezTo>
                    <a:pt x="16041" y="17161"/>
                    <a:pt x="16186" y="17031"/>
                    <a:pt x="16252" y="16857"/>
                  </a:cubicBezTo>
                  <a:lnTo>
                    <a:pt x="17002" y="14866"/>
                  </a:lnTo>
                  <a:lnTo>
                    <a:pt x="18583" y="13454"/>
                  </a:lnTo>
                  <a:cubicBezTo>
                    <a:pt x="18721" y="13331"/>
                    <a:pt x="18791" y="13147"/>
                    <a:pt x="18766" y="12963"/>
                  </a:cubicBezTo>
                  <a:lnTo>
                    <a:pt x="18514" y="10849"/>
                  </a:lnTo>
                  <a:lnTo>
                    <a:pt x="19263" y="8856"/>
                  </a:lnTo>
                  <a:cubicBezTo>
                    <a:pt x="19327" y="8684"/>
                    <a:pt x="19306" y="8491"/>
                    <a:pt x="19200" y="8338"/>
                  </a:cubicBezTo>
                  <a:lnTo>
                    <a:pt x="18002" y="6588"/>
                  </a:lnTo>
                  <a:lnTo>
                    <a:pt x="17746" y="4471"/>
                  </a:lnTo>
                  <a:cubicBezTo>
                    <a:pt x="17725" y="4288"/>
                    <a:pt x="17613" y="4128"/>
                    <a:pt x="17451" y="4041"/>
                  </a:cubicBezTo>
                  <a:lnTo>
                    <a:pt x="15578" y="3050"/>
                  </a:lnTo>
                  <a:lnTo>
                    <a:pt x="14379" y="1298"/>
                  </a:lnTo>
                  <a:cubicBezTo>
                    <a:pt x="14274" y="1144"/>
                    <a:pt x="14099" y="1054"/>
                    <a:pt x="13912" y="1054"/>
                  </a:cubicBezTo>
                  <a:lnTo>
                    <a:pt x="11798" y="1054"/>
                  </a:lnTo>
                  <a:lnTo>
                    <a:pt x="9928" y="66"/>
                  </a:lnTo>
                  <a:cubicBezTo>
                    <a:pt x="9846" y="22"/>
                    <a:pt x="9755" y="0"/>
                    <a:pt x="9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37" name="Google Shape;16737;p93"/>
          <p:cNvGrpSpPr/>
          <p:nvPr/>
        </p:nvGrpSpPr>
        <p:grpSpPr>
          <a:xfrm>
            <a:off x="7211250" y="2711317"/>
            <a:ext cx="168931" cy="339253"/>
            <a:chOff x="3984950" y="3213600"/>
            <a:chExt cx="239925" cy="481825"/>
          </a:xfrm>
        </p:grpSpPr>
        <p:sp>
          <p:nvSpPr>
            <p:cNvPr id="16738" name="Google Shape;16738;p93"/>
            <p:cNvSpPr/>
            <p:nvPr/>
          </p:nvSpPr>
          <p:spPr>
            <a:xfrm>
              <a:off x="3984950" y="3213600"/>
              <a:ext cx="239925" cy="481825"/>
            </a:xfrm>
            <a:custGeom>
              <a:rect b="b" l="l" r="r" t="t"/>
              <a:pathLst>
                <a:path extrusionOk="0" h="19273" w="9597">
                  <a:moveTo>
                    <a:pt x="4800" y="3355"/>
                  </a:moveTo>
                  <a:cubicBezTo>
                    <a:pt x="5110" y="3355"/>
                    <a:pt x="5363" y="3608"/>
                    <a:pt x="5363" y="3918"/>
                  </a:cubicBezTo>
                  <a:lnTo>
                    <a:pt x="5363" y="12121"/>
                  </a:lnTo>
                  <a:cubicBezTo>
                    <a:pt x="6556" y="12407"/>
                    <a:pt x="7345" y="13542"/>
                    <a:pt x="7203" y="14759"/>
                  </a:cubicBezTo>
                  <a:cubicBezTo>
                    <a:pt x="7059" y="15978"/>
                    <a:pt x="6026" y="16897"/>
                    <a:pt x="4800" y="16897"/>
                  </a:cubicBezTo>
                  <a:cubicBezTo>
                    <a:pt x="3571" y="16897"/>
                    <a:pt x="2539" y="15978"/>
                    <a:pt x="2394" y="14759"/>
                  </a:cubicBezTo>
                  <a:cubicBezTo>
                    <a:pt x="2253" y="13542"/>
                    <a:pt x="3042" y="12407"/>
                    <a:pt x="4234" y="12121"/>
                  </a:cubicBezTo>
                  <a:lnTo>
                    <a:pt x="4234" y="3918"/>
                  </a:lnTo>
                  <a:cubicBezTo>
                    <a:pt x="4234" y="3608"/>
                    <a:pt x="4487" y="3355"/>
                    <a:pt x="4800" y="3355"/>
                  </a:cubicBezTo>
                  <a:close/>
                  <a:moveTo>
                    <a:pt x="4800" y="1"/>
                  </a:moveTo>
                  <a:cubicBezTo>
                    <a:pt x="3219" y="1"/>
                    <a:pt x="1939" y="1281"/>
                    <a:pt x="1939" y="2861"/>
                  </a:cubicBezTo>
                  <a:lnTo>
                    <a:pt x="1939" y="10567"/>
                  </a:lnTo>
                  <a:cubicBezTo>
                    <a:pt x="723" y="11501"/>
                    <a:pt x="9" y="12943"/>
                    <a:pt x="0" y="14476"/>
                  </a:cubicBezTo>
                  <a:cubicBezTo>
                    <a:pt x="0" y="17123"/>
                    <a:pt x="2150" y="19273"/>
                    <a:pt x="4800" y="19273"/>
                  </a:cubicBezTo>
                  <a:cubicBezTo>
                    <a:pt x="7450" y="19273"/>
                    <a:pt x="9597" y="17123"/>
                    <a:pt x="9597" y="14476"/>
                  </a:cubicBezTo>
                  <a:cubicBezTo>
                    <a:pt x="9597" y="13651"/>
                    <a:pt x="9395" y="12844"/>
                    <a:pt x="9007" y="12118"/>
                  </a:cubicBezTo>
                  <a:cubicBezTo>
                    <a:pt x="8679" y="11510"/>
                    <a:pt x="8221" y="10980"/>
                    <a:pt x="7664" y="10567"/>
                  </a:cubicBezTo>
                  <a:lnTo>
                    <a:pt x="7661" y="2861"/>
                  </a:lnTo>
                  <a:cubicBezTo>
                    <a:pt x="7661" y="1281"/>
                    <a:pt x="6378" y="1"/>
                    <a:pt x="4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39" name="Google Shape;16739;p93"/>
            <p:cNvSpPr/>
            <p:nvPr/>
          </p:nvSpPr>
          <p:spPr>
            <a:xfrm>
              <a:off x="4072650" y="3543175"/>
              <a:ext cx="64525" cy="64625"/>
            </a:xfrm>
            <a:custGeom>
              <a:rect b="b" l="l" r="r" t="t"/>
              <a:pathLst>
                <a:path extrusionOk="0" h="2585" w="2581">
                  <a:moveTo>
                    <a:pt x="1292" y="1"/>
                  </a:moveTo>
                  <a:cubicBezTo>
                    <a:pt x="578" y="1"/>
                    <a:pt x="0" y="579"/>
                    <a:pt x="0" y="1293"/>
                  </a:cubicBezTo>
                  <a:cubicBezTo>
                    <a:pt x="0" y="2006"/>
                    <a:pt x="578" y="2585"/>
                    <a:pt x="1292" y="2585"/>
                  </a:cubicBezTo>
                  <a:cubicBezTo>
                    <a:pt x="2003" y="2585"/>
                    <a:pt x="2581" y="2006"/>
                    <a:pt x="2581" y="1293"/>
                  </a:cubicBezTo>
                  <a:cubicBezTo>
                    <a:pt x="2581" y="579"/>
                    <a:pt x="2003"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740" name="Google Shape;16740;p93"/>
          <p:cNvSpPr/>
          <p:nvPr/>
        </p:nvSpPr>
        <p:spPr>
          <a:xfrm>
            <a:off x="7549578" y="2711214"/>
            <a:ext cx="339306" cy="339253"/>
          </a:xfrm>
          <a:custGeom>
            <a:rect b="b" l="l" r="r" t="t"/>
            <a:pathLst>
              <a:path extrusionOk="0" h="19273" w="19276">
                <a:moveTo>
                  <a:pt x="9640" y="5686"/>
                </a:moveTo>
                <a:cubicBezTo>
                  <a:pt x="11236" y="5686"/>
                  <a:pt x="12678" y="6647"/>
                  <a:pt x="13289" y="8125"/>
                </a:cubicBezTo>
                <a:cubicBezTo>
                  <a:pt x="13901" y="9601"/>
                  <a:pt x="13563" y="11302"/>
                  <a:pt x="12434" y="12431"/>
                </a:cubicBezTo>
                <a:cubicBezTo>
                  <a:pt x="11676" y="13187"/>
                  <a:pt x="10664" y="13590"/>
                  <a:pt x="9635" y="13590"/>
                </a:cubicBezTo>
                <a:cubicBezTo>
                  <a:pt x="9126" y="13590"/>
                  <a:pt x="8614" y="13491"/>
                  <a:pt x="8125" y="13289"/>
                </a:cubicBezTo>
                <a:cubicBezTo>
                  <a:pt x="6649" y="12675"/>
                  <a:pt x="5686" y="11236"/>
                  <a:pt x="5686" y="9637"/>
                </a:cubicBezTo>
                <a:cubicBezTo>
                  <a:pt x="5689" y="7454"/>
                  <a:pt x="7457" y="5686"/>
                  <a:pt x="9640" y="5686"/>
                </a:cubicBezTo>
                <a:close/>
                <a:moveTo>
                  <a:pt x="9640" y="1"/>
                </a:moveTo>
                <a:cubicBezTo>
                  <a:pt x="8297" y="1"/>
                  <a:pt x="7068" y="748"/>
                  <a:pt x="6451" y="1940"/>
                </a:cubicBezTo>
                <a:cubicBezTo>
                  <a:pt x="6093" y="1826"/>
                  <a:pt x="5726" y="1771"/>
                  <a:pt x="5363" y="1771"/>
                </a:cubicBezTo>
                <a:cubicBezTo>
                  <a:pt x="4425" y="1771"/>
                  <a:pt x="3509" y="2139"/>
                  <a:pt x="2825" y="2822"/>
                </a:cubicBezTo>
                <a:cubicBezTo>
                  <a:pt x="1877" y="3771"/>
                  <a:pt x="1536" y="5168"/>
                  <a:pt x="1940" y="6448"/>
                </a:cubicBezTo>
                <a:cubicBezTo>
                  <a:pt x="750" y="7065"/>
                  <a:pt x="1" y="8297"/>
                  <a:pt x="1" y="9637"/>
                </a:cubicBezTo>
                <a:cubicBezTo>
                  <a:pt x="1" y="10977"/>
                  <a:pt x="750" y="12208"/>
                  <a:pt x="1940" y="12826"/>
                </a:cubicBezTo>
                <a:cubicBezTo>
                  <a:pt x="1536" y="14105"/>
                  <a:pt x="1877" y="15503"/>
                  <a:pt x="2825" y="16451"/>
                </a:cubicBezTo>
                <a:cubicBezTo>
                  <a:pt x="3510" y="17136"/>
                  <a:pt x="4428" y="17504"/>
                  <a:pt x="5367" y="17504"/>
                </a:cubicBezTo>
                <a:cubicBezTo>
                  <a:pt x="5729" y="17504"/>
                  <a:pt x="6095" y="17449"/>
                  <a:pt x="6451" y="17337"/>
                </a:cubicBezTo>
                <a:cubicBezTo>
                  <a:pt x="7068" y="18526"/>
                  <a:pt x="8297" y="19273"/>
                  <a:pt x="9640" y="19273"/>
                </a:cubicBezTo>
                <a:cubicBezTo>
                  <a:pt x="10980" y="19273"/>
                  <a:pt x="12208" y="18526"/>
                  <a:pt x="12826" y="17337"/>
                </a:cubicBezTo>
                <a:cubicBezTo>
                  <a:pt x="13182" y="17449"/>
                  <a:pt x="13547" y="17504"/>
                  <a:pt x="13909" y="17504"/>
                </a:cubicBezTo>
                <a:cubicBezTo>
                  <a:pt x="14848" y="17504"/>
                  <a:pt x="15767" y="17136"/>
                  <a:pt x="16451" y="16451"/>
                </a:cubicBezTo>
                <a:cubicBezTo>
                  <a:pt x="17400" y="15503"/>
                  <a:pt x="17740" y="14105"/>
                  <a:pt x="17336" y="12826"/>
                </a:cubicBezTo>
                <a:cubicBezTo>
                  <a:pt x="18526" y="12208"/>
                  <a:pt x="19276" y="10977"/>
                  <a:pt x="19276" y="9637"/>
                </a:cubicBezTo>
                <a:cubicBezTo>
                  <a:pt x="19276" y="8297"/>
                  <a:pt x="18526" y="7065"/>
                  <a:pt x="17336" y="6448"/>
                </a:cubicBezTo>
                <a:cubicBezTo>
                  <a:pt x="17740" y="5168"/>
                  <a:pt x="17400" y="3771"/>
                  <a:pt x="16451" y="2822"/>
                </a:cubicBezTo>
                <a:cubicBezTo>
                  <a:pt x="15768" y="2139"/>
                  <a:pt x="14851" y="1771"/>
                  <a:pt x="13914" y="1771"/>
                </a:cubicBezTo>
                <a:cubicBezTo>
                  <a:pt x="13550" y="1771"/>
                  <a:pt x="13183" y="1826"/>
                  <a:pt x="12826" y="1940"/>
                </a:cubicBezTo>
                <a:cubicBezTo>
                  <a:pt x="12208" y="748"/>
                  <a:pt x="10980" y="1"/>
                  <a:pt x="9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41" name="Google Shape;16741;p93"/>
          <p:cNvSpPr/>
          <p:nvPr/>
        </p:nvSpPr>
        <p:spPr>
          <a:xfrm>
            <a:off x="7974508" y="2731069"/>
            <a:ext cx="339253" cy="299542"/>
          </a:xfrm>
          <a:custGeom>
            <a:rect b="b" l="l" r="r" t="t"/>
            <a:pathLst>
              <a:path extrusionOk="0" h="17017" w="19273">
                <a:moveTo>
                  <a:pt x="5119" y="1"/>
                </a:moveTo>
                <a:cubicBezTo>
                  <a:pt x="2198" y="1"/>
                  <a:pt x="0" y="2389"/>
                  <a:pt x="0" y="5554"/>
                </a:cubicBezTo>
                <a:cubicBezTo>
                  <a:pt x="0" y="8974"/>
                  <a:pt x="2744" y="11311"/>
                  <a:pt x="6902" y="14855"/>
                </a:cubicBezTo>
                <a:cubicBezTo>
                  <a:pt x="7607" y="15458"/>
                  <a:pt x="8408" y="16138"/>
                  <a:pt x="9239" y="16867"/>
                </a:cubicBezTo>
                <a:cubicBezTo>
                  <a:pt x="9352" y="16966"/>
                  <a:pt x="9493" y="17016"/>
                  <a:pt x="9635" y="17016"/>
                </a:cubicBezTo>
                <a:cubicBezTo>
                  <a:pt x="9776" y="17016"/>
                  <a:pt x="9918" y="16966"/>
                  <a:pt x="10031" y="16867"/>
                </a:cubicBezTo>
                <a:cubicBezTo>
                  <a:pt x="10862" y="16138"/>
                  <a:pt x="11663" y="15458"/>
                  <a:pt x="12370" y="14855"/>
                </a:cubicBezTo>
                <a:cubicBezTo>
                  <a:pt x="16526" y="11314"/>
                  <a:pt x="19272" y="8974"/>
                  <a:pt x="19272" y="5554"/>
                </a:cubicBezTo>
                <a:cubicBezTo>
                  <a:pt x="19272" y="2389"/>
                  <a:pt x="17071" y="1"/>
                  <a:pt x="14153" y="1"/>
                </a:cubicBezTo>
                <a:cubicBezTo>
                  <a:pt x="13105" y="1"/>
                  <a:pt x="12148" y="332"/>
                  <a:pt x="11301" y="986"/>
                </a:cubicBezTo>
                <a:cubicBezTo>
                  <a:pt x="10491" y="1612"/>
                  <a:pt x="9952" y="2410"/>
                  <a:pt x="9636" y="2991"/>
                </a:cubicBezTo>
                <a:cubicBezTo>
                  <a:pt x="9317" y="2410"/>
                  <a:pt x="8778" y="1612"/>
                  <a:pt x="7968" y="986"/>
                </a:cubicBezTo>
                <a:cubicBezTo>
                  <a:pt x="7122" y="332"/>
                  <a:pt x="6164" y="1"/>
                  <a:pt x="5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6742" name="Google Shape;16742;p93"/>
          <p:cNvGrpSpPr/>
          <p:nvPr/>
        </p:nvGrpSpPr>
        <p:grpSpPr>
          <a:xfrm>
            <a:off x="1874281" y="3981487"/>
            <a:ext cx="355218" cy="279880"/>
            <a:chOff x="5629975" y="3255775"/>
            <a:chExt cx="504500" cy="397500"/>
          </a:xfrm>
        </p:grpSpPr>
        <p:sp>
          <p:nvSpPr>
            <p:cNvPr id="16743" name="Google Shape;16743;p93"/>
            <p:cNvSpPr/>
            <p:nvPr/>
          </p:nvSpPr>
          <p:spPr>
            <a:xfrm>
              <a:off x="5756375" y="3255775"/>
              <a:ext cx="112950" cy="143425"/>
            </a:xfrm>
            <a:custGeom>
              <a:rect b="b" l="l" r="r" t="t"/>
              <a:pathLst>
                <a:path extrusionOk="0" h="5737" w="4518">
                  <a:moveTo>
                    <a:pt x="2259" y="0"/>
                  </a:moveTo>
                  <a:cubicBezTo>
                    <a:pt x="793" y="0"/>
                    <a:pt x="1" y="2469"/>
                    <a:pt x="1" y="3478"/>
                  </a:cubicBezTo>
                  <a:cubicBezTo>
                    <a:pt x="1" y="4725"/>
                    <a:pt x="1013" y="5733"/>
                    <a:pt x="2259" y="5736"/>
                  </a:cubicBezTo>
                  <a:cubicBezTo>
                    <a:pt x="3506" y="5733"/>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44" name="Google Shape;16744;p93"/>
            <p:cNvSpPr/>
            <p:nvPr/>
          </p:nvSpPr>
          <p:spPr>
            <a:xfrm>
              <a:off x="5629975" y="3374400"/>
              <a:ext cx="140575" cy="136175"/>
            </a:xfrm>
            <a:custGeom>
              <a:rect b="b" l="l" r="r" t="t"/>
              <a:pathLst>
                <a:path extrusionOk="0" h="5447" w="5623">
                  <a:moveTo>
                    <a:pt x="1951" y="0"/>
                  </a:moveTo>
                  <a:cubicBezTo>
                    <a:pt x="1711" y="0"/>
                    <a:pt x="1480" y="53"/>
                    <a:pt x="1269" y="175"/>
                  </a:cubicBezTo>
                  <a:cubicBezTo>
                    <a:pt x="1" y="907"/>
                    <a:pt x="582" y="3443"/>
                    <a:pt x="1088" y="4316"/>
                  </a:cubicBezTo>
                  <a:cubicBezTo>
                    <a:pt x="1506" y="5041"/>
                    <a:pt x="2265" y="5447"/>
                    <a:pt x="3045" y="5447"/>
                  </a:cubicBezTo>
                  <a:cubicBezTo>
                    <a:pt x="3428" y="5447"/>
                    <a:pt x="3816" y="5349"/>
                    <a:pt x="4172" y="5144"/>
                  </a:cubicBezTo>
                  <a:cubicBezTo>
                    <a:pt x="5253" y="4521"/>
                    <a:pt x="5623" y="3138"/>
                    <a:pt x="5000" y="2057"/>
                  </a:cubicBezTo>
                  <a:cubicBezTo>
                    <a:pt x="4578" y="1330"/>
                    <a:pt x="3149" y="0"/>
                    <a:pt x="19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45" name="Google Shape;16745;p93"/>
            <p:cNvSpPr/>
            <p:nvPr/>
          </p:nvSpPr>
          <p:spPr>
            <a:xfrm>
              <a:off x="5897525" y="3255775"/>
              <a:ext cx="112950" cy="143425"/>
            </a:xfrm>
            <a:custGeom>
              <a:rect b="b" l="l" r="r" t="t"/>
              <a:pathLst>
                <a:path extrusionOk="0" h="5737" w="4518">
                  <a:moveTo>
                    <a:pt x="2259" y="0"/>
                  </a:moveTo>
                  <a:cubicBezTo>
                    <a:pt x="793" y="0"/>
                    <a:pt x="1" y="2469"/>
                    <a:pt x="1" y="3478"/>
                  </a:cubicBezTo>
                  <a:cubicBezTo>
                    <a:pt x="1" y="4725"/>
                    <a:pt x="1013" y="5736"/>
                    <a:pt x="2259" y="5736"/>
                  </a:cubicBezTo>
                  <a:cubicBezTo>
                    <a:pt x="3506" y="5736"/>
                    <a:pt x="4518" y="4725"/>
                    <a:pt x="4518" y="3478"/>
                  </a:cubicBezTo>
                  <a:cubicBezTo>
                    <a:pt x="4518" y="2469"/>
                    <a:pt x="3729" y="0"/>
                    <a:pt x="22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46" name="Google Shape;16746;p93"/>
            <p:cNvSpPr/>
            <p:nvPr/>
          </p:nvSpPr>
          <p:spPr>
            <a:xfrm>
              <a:off x="5996075" y="3373900"/>
              <a:ext cx="138400" cy="136200"/>
            </a:xfrm>
            <a:custGeom>
              <a:rect b="b" l="l" r="r" t="t"/>
              <a:pathLst>
                <a:path extrusionOk="0" h="5448" w="5536">
                  <a:moveTo>
                    <a:pt x="3670" y="1"/>
                  </a:moveTo>
                  <a:cubicBezTo>
                    <a:pt x="2471" y="1"/>
                    <a:pt x="1045" y="1330"/>
                    <a:pt x="624" y="2059"/>
                  </a:cubicBezTo>
                  <a:cubicBezTo>
                    <a:pt x="1" y="3137"/>
                    <a:pt x="371" y="4523"/>
                    <a:pt x="1452" y="5146"/>
                  </a:cubicBezTo>
                  <a:cubicBezTo>
                    <a:pt x="1808" y="5351"/>
                    <a:pt x="2199" y="5448"/>
                    <a:pt x="2586" y="5448"/>
                  </a:cubicBezTo>
                  <a:cubicBezTo>
                    <a:pt x="3381" y="5448"/>
                    <a:pt x="4158" y="5039"/>
                    <a:pt x="4575" y="4318"/>
                  </a:cubicBezTo>
                  <a:cubicBezTo>
                    <a:pt x="5168" y="3288"/>
                    <a:pt x="5535" y="858"/>
                    <a:pt x="4355" y="177"/>
                  </a:cubicBezTo>
                  <a:cubicBezTo>
                    <a:pt x="4142" y="54"/>
                    <a:pt x="3911" y="1"/>
                    <a:pt x="3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47" name="Google Shape;16747;p93"/>
            <p:cNvSpPr/>
            <p:nvPr/>
          </p:nvSpPr>
          <p:spPr>
            <a:xfrm>
              <a:off x="5728150" y="3427400"/>
              <a:ext cx="310575" cy="225875"/>
            </a:xfrm>
            <a:custGeom>
              <a:rect b="b" l="l" r="r" t="t"/>
              <a:pathLst>
                <a:path extrusionOk="0" h="9035" w="12423">
                  <a:moveTo>
                    <a:pt x="6213" y="1"/>
                  </a:moveTo>
                  <a:cubicBezTo>
                    <a:pt x="5234" y="1"/>
                    <a:pt x="2259" y="1"/>
                    <a:pt x="2259" y="2822"/>
                  </a:cubicBezTo>
                  <a:lnTo>
                    <a:pt x="2259" y="3147"/>
                  </a:lnTo>
                  <a:cubicBezTo>
                    <a:pt x="2259" y="3376"/>
                    <a:pt x="2121" y="3584"/>
                    <a:pt x="1907" y="3671"/>
                  </a:cubicBezTo>
                  <a:cubicBezTo>
                    <a:pt x="750" y="4144"/>
                    <a:pt x="1" y="5141"/>
                    <a:pt x="1" y="6210"/>
                  </a:cubicBezTo>
                  <a:cubicBezTo>
                    <a:pt x="1" y="7767"/>
                    <a:pt x="1521" y="9034"/>
                    <a:pt x="3388" y="9034"/>
                  </a:cubicBezTo>
                  <a:cubicBezTo>
                    <a:pt x="3400" y="9035"/>
                    <a:pt x="3413" y="9035"/>
                    <a:pt x="3425" y="9035"/>
                  </a:cubicBezTo>
                  <a:cubicBezTo>
                    <a:pt x="3753" y="9035"/>
                    <a:pt x="4081" y="8995"/>
                    <a:pt x="4400" y="8917"/>
                  </a:cubicBezTo>
                  <a:cubicBezTo>
                    <a:pt x="4995" y="8766"/>
                    <a:pt x="5604" y="8691"/>
                    <a:pt x="6213" y="8691"/>
                  </a:cubicBezTo>
                  <a:cubicBezTo>
                    <a:pt x="6823" y="8691"/>
                    <a:pt x="7432" y="8766"/>
                    <a:pt x="8029" y="8917"/>
                  </a:cubicBezTo>
                  <a:cubicBezTo>
                    <a:pt x="8345" y="8995"/>
                    <a:pt x="8670" y="9035"/>
                    <a:pt x="8998" y="9035"/>
                  </a:cubicBezTo>
                  <a:cubicBezTo>
                    <a:pt x="9010" y="9035"/>
                    <a:pt x="9022" y="9035"/>
                    <a:pt x="9034" y="9034"/>
                  </a:cubicBezTo>
                  <a:cubicBezTo>
                    <a:pt x="10901" y="9034"/>
                    <a:pt x="12422" y="7767"/>
                    <a:pt x="12422" y="6210"/>
                  </a:cubicBezTo>
                  <a:cubicBezTo>
                    <a:pt x="12422" y="5138"/>
                    <a:pt x="11675" y="4141"/>
                    <a:pt x="10516" y="3671"/>
                  </a:cubicBezTo>
                  <a:cubicBezTo>
                    <a:pt x="10302" y="3584"/>
                    <a:pt x="10164" y="3376"/>
                    <a:pt x="10164" y="3147"/>
                  </a:cubicBezTo>
                  <a:lnTo>
                    <a:pt x="10164" y="2822"/>
                  </a:lnTo>
                  <a:cubicBezTo>
                    <a:pt x="10164" y="1"/>
                    <a:pt x="7191" y="1"/>
                    <a:pt x="62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48" name="Google Shape;16748;p93"/>
          <p:cNvGrpSpPr/>
          <p:nvPr/>
        </p:nvGrpSpPr>
        <p:grpSpPr>
          <a:xfrm>
            <a:off x="3755839" y="3981593"/>
            <a:ext cx="340256" cy="279669"/>
            <a:chOff x="6234950" y="3255925"/>
            <a:chExt cx="483250" cy="397200"/>
          </a:xfrm>
        </p:grpSpPr>
        <p:sp>
          <p:nvSpPr>
            <p:cNvPr id="16749" name="Google Shape;16749;p93"/>
            <p:cNvSpPr/>
            <p:nvPr/>
          </p:nvSpPr>
          <p:spPr>
            <a:xfrm>
              <a:off x="6444675" y="3255925"/>
              <a:ext cx="128300" cy="90200"/>
            </a:xfrm>
            <a:custGeom>
              <a:rect b="b" l="l" r="r" t="t"/>
              <a:pathLst>
                <a:path extrusionOk="0" h="3608" w="5132">
                  <a:moveTo>
                    <a:pt x="567" y="0"/>
                  </a:moveTo>
                  <a:cubicBezTo>
                    <a:pt x="254" y="0"/>
                    <a:pt x="1" y="253"/>
                    <a:pt x="1" y="563"/>
                  </a:cubicBezTo>
                  <a:cubicBezTo>
                    <a:pt x="7" y="1662"/>
                    <a:pt x="368" y="2731"/>
                    <a:pt x="1034" y="3608"/>
                  </a:cubicBezTo>
                  <a:cubicBezTo>
                    <a:pt x="2097" y="3138"/>
                    <a:pt x="3325" y="2864"/>
                    <a:pt x="5014" y="2864"/>
                  </a:cubicBezTo>
                  <a:cubicBezTo>
                    <a:pt x="5054" y="2864"/>
                    <a:pt x="5093" y="2873"/>
                    <a:pt x="5132" y="2873"/>
                  </a:cubicBezTo>
                  <a:cubicBezTo>
                    <a:pt x="4289" y="1117"/>
                    <a:pt x="2515" y="0"/>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50" name="Google Shape;16750;p93"/>
            <p:cNvSpPr/>
            <p:nvPr/>
          </p:nvSpPr>
          <p:spPr>
            <a:xfrm>
              <a:off x="6444750" y="3563200"/>
              <a:ext cx="128225" cy="89925"/>
            </a:xfrm>
            <a:custGeom>
              <a:rect b="b" l="l" r="r" t="t"/>
              <a:pathLst>
                <a:path extrusionOk="0" h="3597" w="5129">
                  <a:moveTo>
                    <a:pt x="1022" y="1"/>
                  </a:moveTo>
                  <a:cubicBezTo>
                    <a:pt x="362" y="874"/>
                    <a:pt x="4" y="1937"/>
                    <a:pt x="1" y="3033"/>
                  </a:cubicBezTo>
                  <a:cubicBezTo>
                    <a:pt x="1" y="3343"/>
                    <a:pt x="251" y="3596"/>
                    <a:pt x="564" y="3596"/>
                  </a:cubicBezTo>
                  <a:cubicBezTo>
                    <a:pt x="2512" y="3596"/>
                    <a:pt x="4286" y="2479"/>
                    <a:pt x="5129" y="724"/>
                  </a:cubicBezTo>
                  <a:cubicBezTo>
                    <a:pt x="5093" y="724"/>
                    <a:pt x="5051" y="736"/>
                    <a:pt x="5011" y="736"/>
                  </a:cubicBezTo>
                  <a:cubicBezTo>
                    <a:pt x="3319" y="736"/>
                    <a:pt x="2088" y="462"/>
                    <a:pt x="10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51" name="Google Shape;16751;p93"/>
            <p:cNvSpPr/>
            <p:nvPr/>
          </p:nvSpPr>
          <p:spPr>
            <a:xfrm>
              <a:off x="6375350" y="3355650"/>
              <a:ext cx="244750" cy="197650"/>
            </a:xfrm>
            <a:custGeom>
              <a:rect b="b" l="l" r="r" t="t"/>
              <a:pathLst>
                <a:path extrusionOk="0" h="7906" w="9790">
                  <a:moveTo>
                    <a:pt x="6045" y="2610"/>
                  </a:moveTo>
                  <a:cubicBezTo>
                    <a:pt x="6190" y="2610"/>
                    <a:pt x="6335" y="2666"/>
                    <a:pt x="6444" y="2777"/>
                  </a:cubicBezTo>
                  <a:cubicBezTo>
                    <a:pt x="6664" y="2997"/>
                    <a:pt x="6664" y="3356"/>
                    <a:pt x="6444" y="3575"/>
                  </a:cubicBezTo>
                  <a:cubicBezTo>
                    <a:pt x="6225" y="3795"/>
                    <a:pt x="6225" y="4153"/>
                    <a:pt x="6444" y="4373"/>
                  </a:cubicBezTo>
                  <a:cubicBezTo>
                    <a:pt x="6664" y="4593"/>
                    <a:pt x="6664" y="4951"/>
                    <a:pt x="6444" y="5171"/>
                  </a:cubicBezTo>
                  <a:cubicBezTo>
                    <a:pt x="6335" y="5281"/>
                    <a:pt x="6190" y="5336"/>
                    <a:pt x="6045" y="5336"/>
                  </a:cubicBezTo>
                  <a:cubicBezTo>
                    <a:pt x="5901" y="5336"/>
                    <a:pt x="5756" y="5281"/>
                    <a:pt x="5646" y="5171"/>
                  </a:cubicBezTo>
                  <a:cubicBezTo>
                    <a:pt x="4984" y="4509"/>
                    <a:pt x="4984" y="3440"/>
                    <a:pt x="5646" y="2777"/>
                  </a:cubicBezTo>
                  <a:cubicBezTo>
                    <a:pt x="5756" y="2666"/>
                    <a:pt x="5901" y="2610"/>
                    <a:pt x="6045" y="2610"/>
                  </a:cubicBezTo>
                  <a:close/>
                  <a:moveTo>
                    <a:pt x="7787" y="1"/>
                  </a:moveTo>
                  <a:cubicBezTo>
                    <a:pt x="4463" y="1"/>
                    <a:pt x="3204" y="1064"/>
                    <a:pt x="919" y="2997"/>
                  </a:cubicBezTo>
                  <a:lnTo>
                    <a:pt x="271" y="3542"/>
                  </a:lnTo>
                  <a:cubicBezTo>
                    <a:pt x="0" y="3765"/>
                    <a:pt x="0" y="4181"/>
                    <a:pt x="271" y="4406"/>
                  </a:cubicBezTo>
                  <a:lnTo>
                    <a:pt x="856" y="4897"/>
                  </a:lnTo>
                  <a:cubicBezTo>
                    <a:pt x="3147" y="6837"/>
                    <a:pt x="4412" y="7906"/>
                    <a:pt x="7787" y="7906"/>
                  </a:cubicBezTo>
                  <a:cubicBezTo>
                    <a:pt x="8450" y="7902"/>
                    <a:pt x="9106" y="7788"/>
                    <a:pt x="9730" y="7574"/>
                  </a:cubicBezTo>
                  <a:cubicBezTo>
                    <a:pt x="8357" y="6951"/>
                    <a:pt x="7456" y="5602"/>
                    <a:pt x="7411" y="4093"/>
                  </a:cubicBezTo>
                  <a:cubicBezTo>
                    <a:pt x="7366" y="2588"/>
                    <a:pt x="8179" y="1184"/>
                    <a:pt x="9513" y="480"/>
                  </a:cubicBezTo>
                  <a:cubicBezTo>
                    <a:pt x="9603" y="432"/>
                    <a:pt x="9697" y="398"/>
                    <a:pt x="9790" y="356"/>
                  </a:cubicBezTo>
                  <a:cubicBezTo>
                    <a:pt x="9149" y="124"/>
                    <a:pt x="8471" y="4"/>
                    <a:pt x="77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52" name="Google Shape;16752;p93"/>
            <p:cNvSpPr/>
            <p:nvPr/>
          </p:nvSpPr>
          <p:spPr>
            <a:xfrm>
              <a:off x="6587875" y="3385100"/>
              <a:ext cx="130325" cy="140500"/>
            </a:xfrm>
            <a:custGeom>
              <a:rect b="b" l="l" r="r" t="t"/>
              <a:pathLst>
                <a:path extrusionOk="0" h="5620" w="5213">
                  <a:moveTo>
                    <a:pt x="2343" y="1789"/>
                  </a:moveTo>
                  <a:cubicBezTo>
                    <a:pt x="2633" y="1789"/>
                    <a:pt x="2912" y="2015"/>
                    <a:pt x="2912" y="2355"/>
                  </a:cubicBezTo>
                  <a:cubicBezTo>
                    <a:pt x="2912" y="2665"/>
                    <a:pt x="2659" y="2918"/>
                    <a:pt x="2349" y="2918"/>
                  </a:cubicBezTo>
                  <a:cubicBezTo>
                    <a:pt x="1846" y="2918"/>
                    <a:pt x="1593" y="2310"/>
                    <a:pt x="1948" y="1955"/>
                  </a:cubicBezTo>
                  <a:cubicBezTo>
                    <a:pt x="2063" y="1840"/>
                    <a:pt x="2204" y="1789"/>
                    <a:pt x="2343" y="1789"/>
                  </a:cubicBezTo>
                  <a:close/>
                  <a:moveTo>
                    <a:pt x="2846" y="0"/>
                  </a:moveTo>
                  <a:cubicBezTo>
                    <a:pt x="2394" y="0"/>
                    <a:pt x="1947" y="85"/>
                    <a:pt x="1539" y="301"/>
                  </a:cubicBezTo>
                  <a:cubicBezTo>
                    <a:pt x="645" y="774"/>
                    <a:pt x="72" y="1687"/>
                    <a:pt x="36" y="2698"/>
                  </a:cubicBezTo>
                  <a:cubicBezTo>
                    <a:pt x="0" y="3707"/>
                    <a:pt x="506" y="4662"/>
                    <a:pt x="1367" y="5195"/>
                  </a:cubicBezTo>
                  <a:cubicBezTo>
                    <a:pt x="1792" y="5460"/>
                    <a:pt x="2280" y="5607"/>
                    <a:pt x="2782" y="5619"/>
                  </a:cubicBezTo>
                  <a:cubicBezTo>
                    <a:pt x="3752" y="4957"/>
                    <a:pt x="4550" y="4078"/>
                    <a:pt x="5119" y="3051"/>
                  </a:cubicBezTo>
                  <a:cubicBezTo>
                    <a:pt x="5213" y="2882"/>
                    <a:pt x="5213" y="2674"/>
                    <a:pt x="5119" y="2506"/>
                  </a:cubicBezTo>
                  <a:cubicBezTo>
                    <a:pt x="4568" y="1512"/>
                    <a:pt x="3797" y="654"/>
                    <a:pt x="2870" y="0"/>
                  </a:cubicBezTo>
                  <a:cubicBezTo>
                    <a:pt x="2862" y="0"/>
                    <a:pt x="2854" y="0"/>
                    <a:pt x="28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53" name="Google Shape;16753;p93"/>
            <p:cNvSpPr/>
            <p:nvPr/>
          </p:nvSpPr>
          <p:spPr>
            <a:xfrm>
              <a:off x="6234950" y="3469100"/>
              <a:ext cx="165050" cy="141200"/>
            </a:xfrm>
            <a:custGeom>
              <a:rect b="b" l="l" r="r" t="t"/>
              <a:pathLst>
                <a:path extrusionOk="0" h="5648" w="6602">
                  <a:moveTo>
                    <a:pt x="3990" y="1"/>
                  </a:moveTo>
                  <a:cubicBezTo>
                    <a:pt x="1807" y="1"/>
                    <a:pt x="0" y="1772"/>
                    <a:pt x="0" y="3955"/>
                  </a:cubicBezTo>
                  <a:lnTo>
                    <a:pt x="0" y="5084"/>
                  </a:lnTo>
                  <a:cubicBezTo>
                    <a:pt x="0" y="5394"/>
                    <a:pt x="253" y="5647"/>
                    <a:pt x="566" y="5647"/>
                  </a:cubicBezTo>
                  <a:lnTo>
                    <a:pt x="1696" y="5647"/>
                  </a:lnTo>
                  <a:cubicBezTo>
                    <a:pt x="4014" y="5647"/>
                    <a:pt x="5996" y="4075"/>
                    <a:pt x="6601" y="1943"/>
                  </a:cubicBezTo>
                  <a:cubicBezTo>
                    <a:pt x="6324" y="1717"/>
                    <a:pt x="6041" y="1476"/>
                    <a:pt x="5740" y="1223"/>
                  </a:cubicBezTo>
                  <a:lnTo>
                    <a:pt x="5481" y="1004"/>
                  </a:lnTo>
                  <a:lnTo>
                    <a:pt x="4391" y="2097"/>
                  </a:lnTo>
                  <a:cubicBezTo>
                    <a:pt x="4281" y="2203"/>
                    <a:pt x="4139" y="2255"/>
                    <a:pt x="3997" y="2255"/>
                  </a:cubicBezTo>
                  <a:cubicBezTo>
                    <a:pt x="3852" y="2255"/>
                    <a:pt x="3708" y="2200"/>
                    <a:pt x="3599" y="2091"/>
                  </a:cubicBezTo>
                  <a:cubicBezTo>
                    <a:pt x="3379" y="1871"/>
                    <a:pt x="3376" y="1519"/>
                    <a:pt x="3593" y="1299"/>
                  </a:cubicBezTo>
                  <a:lnTo>
                    <a:pt x="4611" y="278"/>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54" name="Google Shape;16754;p93"/>
            <p:cNvSpPr/>
            <p:nvPr/>
          </p:nvSpPr>
          <p:spPr>
            <a:xfrm>
              <a:off x="6234950" y="3299725"/>
              <a:ext cx="165050" cy="141175"/>
            </a:xfrm>
            <a:custGeom>
              <a:rect b="b" l="l" r="r" t="t"/>
              <a:pathLst>
                <a:path extrusionOk="0" h="5647" w="6602">
                  <a:moveTo>
                    <a:pt x="566" y="1"/>
                  </a:moveTo>
                  <a:cubicBezTo>
                    <a:pt x="253" y="1"/>
                    <a:pt x="3" y="254"/>
                    <a:pt x="3" y="567"/>
                  </a:cubicBezTo>
                  <a:lnTo>
                    <a:pt x="3" y="1699"/>
                  </a:lnTo>
                  <a:cubicBezTo>
                    <a:pt x="0" y="3879"/>
                    <a:pt x="1807" y="5647"/>
                    <a:pt x="3990" y="5647"/>
                  </a:cubicBezTo>
                  <a:lnTo>
                    <a:pt x="4285" y="5647"/>
                  </a:lnTo>
                  <a:lnTo>
                    <a:pt x="4611" y="5373"/>
                  </a:lnTo>
                  <a:lnTo>
                    <a:pt x="3593" y="4352"/>
                  </a:lnTo>
                  <a:cubicBezTo>
                    <a:pt x="3379" y="4132"/>
                    <a:pt x="3382" y="3780"/>
                    <a:pt x="3599" y="3563"/>
                  </a:cubicBezTo>
                  <a:cubicBezTo>
                    <a:pt x="3710" y="3451"/>
                    <a:pt x="3856" y="3396"/>
                    <a:pt x="4001" y="3396"/>
                  </a:cubicBezTo>
                  <a:cubicBezTo>
                    <a:pt x="4142" y="3396"/>
                    <a:pt x="4282" y="3448"/>
                    <a:pt x="4391" y="3554"/>
                  </a:cubicBezTo>
                  <a:lnTo>
                    <a:pt x="5481" y="4644"/>
                  </a:lnTo>
                  <a:lnTo>
                    <a:pt x="5809" y="4370"/>
                  </a:lnTo>
                  <a:cubicBezTo>
                    <a:pt x="6083" y="4138"/>
                    <a:pt x="6345" y="3918"/>
                    <a:pt x="6601" y="3704"/>
                  </a:cubicBezTo>
                  <a:cubicBezTo>
                    <a:pt x="5996" y="1575"/>
                    <a:pt x="4017"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55" name="Google Shape;16755;p93"/>
          <p:cNvGrpSpPr/>
          <p:nvPr/>
        </p:nvGrpSpPr>
        <p:grpSpPr>
          <a:xfrm>
            <a:off x="5051107" y="3125970"/>
            <a:ext cx="318042" cy="339253"/>
            <a:chOff x="914900" y="3806450"/>
            <a:chExt cx="451700" cy="481825"/>
          </a:xfrm>
        </p:grpSpPr>
        <p:sp>
          <p:nvSpPr>
            <p:cNvPr id="16756" name="Google Shape;16756;p93"/>
            <p:cNvSpPr/>
            <p:nvPr/>
          </p:nvSpPr>
          <p:spPr>
            <a:xfrm>
              <a:off x="914900" y="4174425"/>
              <a:ext cx="423400" cy="113850"/>
            </a:xfrm>
            <a:custGeom>
              <a:rect b="b" l="l" r="r" t="t"/>
              <a:pathLst>
                <a:path extrusionOk="0" h="4554" w="16936">
                  <a:moveTo>
                    <a:pt x="564" y="0"/>
                  </a:moveTo>
                  <a:cubicBezTo>
                    <a:pt x="250" y="0"/>
                    <a:pt x="0" y="250"/>
                    <a:pt x="0" y="563"/>
                  </a:cubicBezTo>
                  <a:cubicBezTo>
                    <a:pt x="0" y="877"/>
                    <a:pt x="250" y="1130"/>
                    <a:pt x="564" y="1130"/>
                  </a:cubicBezTo>
                  <a:lnTo>
                    <a:pt x="2259" y="1130"/>
                  </a:lnTo>
                  <a:lnTo>
                    <a:pt x="2259" y="2861"/>
                  </a:lnTo>
                  <a:cubicBezTo>
                    <a:pt x="2259" y="3795"/>
                    <a:pt x="3015" y="4553"/>
                    <a:pt x="3951" y="4553"/>
                  </a:cubicBezTo>
                  <a:cubicBezTo>
                    <a:pt x="4264" y="4553"/>
                    <a:pt x="4517" y="4300"/>
                    <a:pt x="4517" y="3990"/>
                  </a:cubicBezTo>
                  <a:lnTo>
                    <a:pt x="4517" y="1130"/>
                  </a:lnTo>
                  <a:lnTo>
                    <a:pt x="5646" y="1130"/>
                  </a:lnTo>
                  <a:lnTo>
                    <a:pt x="5646" y="1693"/>
                  </a:lnTo>
                  <a:cubicBezTo>
                    <a:pt x="5646" y="2629"/>
                    <a:pt x="6402" y="3424"/>
                    <a:pt x="7339" y="3424"/>
                  </a:cubicBezTo>
                  <a:cubicBezTo>
                    <a:pt x="7652" y="3424"/>
                    <a:pt x="7905" y="3171"/>
                    <a:pt x="7905" y="2861"/>
                  </a:cubicBezTo>
                  <a:lnTo>
                    <a:pt x="7905" y="1130"/>
                  </a:lnTo>
                  <a:lnTo>
                    <a:pt x="9034" y="1130"/>
                  </a:lnTo>
                  <a:lnTo>
                    <a:pt x="9034" y="3990"/>
                  </a:lnTo>
                  <a:cubicBezTo>
                    <a:pt x="9034" y="4300"/>
                    <a:pt x="9284" y="4553"/>
                    <a:pt x="9597" y="4553"/>
                  </a:cubicBezTo>
                  <a:cubicBezTo>
                    <a:pt x="9910" y="4553"/>
                    <a:pt x="10163" y="4300"/>
                    <a:pt x="10163" y="3990"/>
                  </a:cubicBezTo>
                  <a:lnTo>
                    <a:pt x="10163" y="1130"/>
                  </a:lnTo>
                  <a:lnTo>
                    <a:pt x="16373" y="1130"/>
                  </a:lnTo>
                  <a:cubicBezTo>
                    <a:pt x="16686" y="1130"/>
                    <a:pt x="16936" y="877"/>
                    <a:pt x="16936" y="563"/>
                  </a:cubicBezTo>
                  <a:cubicBezTo>
                    <a:pt x="16936" y="250"/>
                    <a:pt x="16686" y="0"/>
                    <a:pt x="16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57" name="Google Shape;16757;p93"/>
            <p:cNvSpPr/>
            <p:nvPr/>
          </p:nvSpPr>
          <p:spPr>
            <a:xfrm>
              <a:off x="971350" y="3806450"/>
              <a:ext cx="254100" cy="339775"/>
            </a:xfrm>
            <a:custGeom>
              <a:rect b="b" l="l" r="r" t="t"/>
              <a:pathLst>
                <a:path extrusionOk="0" h="13591" w="10164">
                  <a:moveTo>
                    <a:pt x="7563" y="2032"/>
                  </a:moveTo>
                  <a:cubicBezTo>
                    <a:pt x="7853" y="2032"/>
                    <a:pt x="8131" y="2256"/>
                    <a:pt x="8131" y="2596"/>
                  </a:cubicBezTo>
                  <a:cubicBezTo>
                    <a:pt x="8131" y="2937"/>
                    <a:pt x="7852" y="3163"/>
                    <a:pt x="7562" y="3163"/>
                  </a:cubicBezTo>
                  <a:cubicBezTo>
                    <a:pt x="7423" y="3163"/>
                    <a:pt x="7282" y="3111"/>
                    <a:pt x="7168" y="2997"/>
                  </a:cubicBezTo>
                  <a:cubicBezTo>
                    <a:pt x="6945" y="2777"/>
                    <a:pt x="6945" y="2418"/>
                    <a:pt x="7168" y="2199"/>
                  </a:cubicBezTo>
                  <a:cubicBezTo>
                    <a:pt x="7283" y="2083"/>
                    <a:pt x="7425" y="2032"/>
                    <a:pt x="7563" y="2032"/>
                  </a:cubicBezTo>
                  <a:close/>
                  <a:moveTo>
                    <a:pt x="7339" y="0"/>
                  </a:moveTo>
                  <a:cubicBezTo>
                    <a:pt x="5412" y="0"/>
                    <a:pt x="3759" y="1087"/>
                    <a:pt x="2901" y="2668"/>
                  </a:cubicBezTo>
                  <a:cubicBezTo>
                    <a:pt x="2852" y="2674"/>
                    <a:pt x="2804" y="2686"/>
                    <a:pt x="2762" y="2704"/>
                  </a:cubicBezTo>
                  <a:cubicBezTo>
                    <a:pt x="2602" y="2782"/>
                    <a:pt x="2431" y="2819"/>
                    <a:pt x="2260" y="2819"/>
                  </a:cubicBezTo>
                  <a:cubicBezTo>
                    <a:pt x="1967" y="2819"/>
                    <a:pt x="1678" y="2707"/>
                    <a:pt x="1458" y="2494"/>
                  </a:cubicBezTo>
                  <a:cubicBezTo>
                    <a:pt x="1247" y="2280"/>
                    <a:pt x="1127" y="1994"/>
                    <a:pt x="1130" y="1696"/>
                  </a:cubicBezTo>
                  <a:cubicBezTo>
                    <a:pt x="1130" y="1395"/>
                    <a:pt x="1247" y="1178"/>
                    <a:pt x="1458" y="964"/>
                  </a:cubicBezTo>
                  <a:cubicBezTo>
                    <a:pt x="1681" y="744"/>
                    <a:pt x="1681" y="386"/>
                    <a:pt x="1458" y="166"/>
                  </a:cubicBezTo>
                  <a:cubicBezTo>
                    <a:pt x="1348" y="56"/>
                    <a:pt x="1204" y="1"/>
                    <a:pt x="1059" y="1"/>
                  </a:cubicBezTo>
                  <a:cubicBezTo>
                    <a:pt x="915" y="1"/>
                    <a:pt x="770" y="56"/>
                    <a:pt x="660" y="166"/>
                  </a:cubicBezTo>
                  <a:cubicBezTo>
                    <a:pt x="236" y="594"/>
                    <a:pt x="1" y="1093"/>
                    <a:pt x="1" y="1696"/>
                  </a:cubicBezTo>
                  <a:cubicBezTo>
                    <a:pt x="1" y="2942"/>
                    <a:pt x="1010" y="3954"/>
                    <a:pt x="2259" y="3954"/>
                  </a:cubicBezTo>
                  <a:cubicBezTo>
                    <a:pt x="2307" y="3954"/>
                    <a:pt x="2353" y="3939"/>
                    <a:pt x="2401" y="3936"/>
                  </a:cubicBezTo>
                  <a:lnTo>
                    <a:pt x="2401" y="3936"/>
                  </a:lnTo>
                  <a:cubicBezTo>
                    <a:pt x="2319" y="4282"/>
                    <a:pt x="2274" y="4635"/>
                    <a:pt x="2265" y="4990"/>
                  </a:cubicBezTo>
                  <a:cubicBezTo>
                    <a:pt x="2976" y="4680"/>
                    <a:pt x="3741" y="4517"/>
                    <a:pt x="4518" y="4517"/>
                  </a:cubicBezTo>
                  <a:lnTo>
                    <a:pt x="5081" y="4517"/>
                  </a:lnTo>
                  <a:cubicBezTo>
                    <a:pt x="6017" y="4517"/>
                    <a:pt x="6773" y="5276"/>
                    <a:pt x="6776" y="6213"/>
                  </a:cubicBezTo>
                  <a:lnTo>
                    <a:pt x="6776" y="9073"/>
                  </a:lnTo>
                  <a:cubicBezTo>
                    <a:pt x="6776" y="10925"/>
                    <a:pt x="5864" y="12557"/>
                    <a:pt x="4482" y="13590"/>
                  </a:cubicBezTo>
                  <a:lnTo>
                    <a:pt x="6210" y="13590"/>
                  </a:lnTo>
                  <a:cubicBezTo>
                    <a:pt x="8393" y="13590"/>
                    <a:pt x="10164" y="11820"/>
                    <a:pt x="10164" y="9636"/>
                  </a:cubicBezTo>
                  <a:lnTo>
                    <a:pt x="101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58" name="Google Shape;16758;p93"/>
            <p:cNvSpPr/>
            <p:nvPr/>
          </p:nvSpPr>
          <p:spPr>
            <a:xfrm>
              <a:off x="971350" y="3947600"/>
              <a:ext cx="141175" cy="198625"/>
            </a:xfrm>
            <a:custGeom>
              <a:rect b="b" l="l" r="r" t="t"/>
              <a:pathLst>
                <a:path extrusionOk="0" h="7945" w="5647">
                  <a:moveTo>
                    <a:pt x="4518" y="0"/>
                  </a:moveTo>
                  <a:cubicBezTo>
                    <a:pt x="2021" y="0"/>
                    <a:pt x="1" y="2060"/>
                    <a:pt x="1" y="4556"/>
                  </a:cubicBezTo>
                  <a:lnTo>
                    <a:pt x="1" y="6815"/>
                  </a:lnTo>
                  <a:cubicBezTo>
                    <a:pt x="934" y="6812"/>
                    <a:pt x="1693" y="6056"/>
                    <a:pt x="1693" y="5120"/>
                  </a:cubicBezTo>
                  <a:cubicBezTo>
                    <a:pt x="1693" y="4806"/>
                    <a:pt x="1946" y="4556"/>
                    <a:pt x="2259" y="4556"/>
                  </a:cubicBezTo>
                  <a:cubicBezTo>
                    <a:pt x="2569" y="4556"/>
                    <a:pt x="2822" y="4806"/>
                    <a:pt x="2822" y="5120"/>
                  </a:cubicBezTo>
                  <a:cubicBezTo>
                    <a:pt x="2822" y="6547"/>
                    <a:pt x="1753" y="7718"/>
                    <a:pt x="377" y="7905"/>
                  </a:cubicBezTo>
                  <a:cubicBezTo>
                    <a:pt x="434" y="7929"/>
                    <a:pt x="501" y="7941"/>
                    <a:pt x="564" y="7944"/>
                  </a:cubicBezTo>
                  <a:lnTo>
                    <a:pt x="1130" y="7944"/>
                  </a:lnTo>
                  <a:cubicBezTo>
                    <a:pt x="3623" y="7944"/>
                    <a:pt x="5647" y="5921"/>
                    <a:pt x="5647" y="3427"/>
                  </a:cubicBezTo>
                  <a:lnTo>
                    <a:pt x="5647" y="567"/>
                  </a:lnTo>
                  <a:cubicBezTo>
                    <a:pt x="5647" y="253"/>
                    <a:pt x="5394" y="0"/>
                    <a:pt x="5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59" name="Google Shape;16759;p93"/>
            <p:cNvSpPr/>
            <p:nvPr/>
          </p:nvSpPr>
          <p:spPr>
            <a:xfrm>
              <a:off x="1253675" y="3806450"/>
              <a:ext cx="112925" cy="90350"/>
            </a:xfrm>
            <a:custGeom>
              <a:rect b="b" l="l" r="r" t="t"/>
              <a:pathLst>
                <a:path extrusionOk="0" h="3614" w="4517">
                  <a:moveTo>
                    <a:pt x="0" y="0"/>
                  </a:moveTo>
                  <a:lnTo>
                    <a:pt x="0" y="1696"/>
                  </a:lnTo>
                  <a:cubicBezTo>
                    <a:pt x="142" y="1685"/>
                    <a:pt x="428" y="1669"/>
                    <a:pt x="771" y="1669"/>
                  </a:cubicBezTo>
                  <a:cubicBezTo>
                    <a:pt x="1415" y="1669"/>
                    <a:pt x="2264" y="1726"/>
                    <a:pt x="2749" y="1988"/>
                  </a:cubicBezTo>
                  <a:cubicBezTo>
                    <a:pt x="3355" y="2313"/>
                    <a:pt x="4062" y="3078"/>
                    <a:pt x="4517" y="3614"/>
                  </a:cubicBezTo>
                  <a:lnTo>
                    <a:pt x="4517" y="2259"/>
                  </a:lnTo>
                  <a:cubicBezTo>
                    <a:pt x="4517" y="1012"/>
                    <a:pt x="3505" y="0"/>
                    <a:pt x="22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60" name="Google Shape;16760;p93"/>
            <p:cNvSpPr/>
            <p:nvPr/>
          </p:nvSpPr>
          <p:spPr>
            <a:xfrm>
              <a:off x="1253600" y="3876425"/>
              <a:ext cx="95025" cy="42975"/>
            </a:xfrm>
            <a:custGeom>
              <a:rect b="b" l="l" r="r" t="t"/>
              <a:pathLst>
                <a:path extrusionOk="0" h="1719" w="3801">
                  <a:moveTo>
                    <a:pt x="726" y="0"/>
                  </a:moveTo>
                  <a:cubicBezTo>
                    <a:pt x="478" y="0"/>
                    <a:pt x="239" y="9"/>
                    <a:pt x="42" y="23"/>
                  </a:cubicBezTo>
                  <a:lnTo>
                    <a:pt x="0" y="23"/>
                  </a:lnTo>
                  <a:lnTo>
                    <a:pt x="3" y="1718"/>
                  </a:lnTo>
                  <a:lnTo>
                    <a:pt x="3800" y="1718"/>
                  </a:lnTo>
                  <a:cubicBezTo>
                    <a:pt x="3379" y="1203"/>
                    <a:pt x="2692" y="438"/>
                    <a:pt x="2219" y="182"/>
                  </a:cubicBezTo>
                  <a:cubicBezTo>
                    <a:pt x="1969" y="49"/>
                    <a:pt x="1321" y="0"/>
                    <a:pt x="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61" name="Google Shape;16761;p93"/>
          <p:cNvGrpSpPr/>
          <p:nvPr/>
        </p:nvGrpSpPr>
        <p:grpSpPr>
          <a:xfrm>
            <a:off x="5470028" y="3125785"/>
            <a:ext cx="346347" cy="339623"/>
            <a:chOff x="1490050" y="3805975"/>
            <a:chExt cx="491900" cy="482350"/>
          </a:xfrm>
        </p:grpSpPr>
        <p:sp>
          <p:nvSpPr>
            <p:cNvPr id="16762" name="Google Shape;16762;p93"/>
            <p:cNvSpPr/>
            <p:nvPr/>
          </p:nvSpPr>
          <p:spPr>
            <a:xfrm>
              <a:off x="1541775" y="3877050"/>
              <a:ext cx="302500" cy="277225"/>
            </a:xfrm>
            <a:custGeom>
              <a:rect b="b" l="l" r="r" t="t"/>
              <a:pathLst>
                <a:path extrusionOk="0" h="11089" w="12100">
                  <a:moveTo>
                    <a:pt x="10512" y="1"/>
                  </a:moveTo>
                  <a:lnTo>
                    <a:pt x="0" y="10513"/>
                  </a:lnTo>
                  <a:cubicBezTo>
                    <a:pt x="207" y="10475"/>
                    <a:pt x="415" y="10456"/>
                    <a:pt x="622" y="10456"/>
                  </a:cubicBezTo>
                  <a:cubicBezTo>
                    <a:pt x="1327" y="10456"/>
                    <a:pt x="2020" y="10674"/>
                    <a:pt x="2602" y="11088"/>
                  </a:cubicBezTo>
                  <a:lnTo>
                    <a:pt x="12099" y="1588"/>
                  </a:lnTo>
                  <a:lnTo>
                    <a:pt x="10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63" name="Google Shape;16763;p93"/>
            <p:cNvSpPr/>
            <p:nvPr/>
          </p:nvSpPr>
          <p:spPr>
            <a:xfrm>
              <a:off x="1824450" y="3805975"/>
              <a:ext cx="157500" cy="150525"/>
            </a:xfrm>
            <a:custGeom>
              <a:rect b="b" l="l" r="r" t="t"/>
              <a:pathLst>
                <a:path extrusionOk="0" h="6021" w="6300">
                  <a:moveTo>
                    <a:pt x="3211" y="0"/>
                  </a:moveTo>
                  <a:cubicBezTo>
                    <a:pt x="2484" y="0"/>
                    <a:pt x="1758" y="281"/>
                    <a:pt x="1208" y="841"/>
                  </a:cubicBezTo>
                  <a:lnTo>
                    <a:pt x="0" y="2049"/>
                  </a:lnTo>
                  <a:lnTo>
                    <a:pt x="3972" y="6021"/>
                  </a:lnTo>
                  <a:lnTo>
                    <a:pt x="5180" y="4813"/>
                  </a:lnTo>
                  <a:cubicBezTo>
                    <a:pt x="6294" y="3717"/>
                    <a:pt x="6300" y="1925"/>
                    <a:pt x="5198" y="823"/>
                  </a:cubicBezTo>
                  <a:cubicBezTo>
                    <a:pt x="4649" y="274"/>
                    <a:pt x="3930" y="0"/>
                    <a:pt x="32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64" name="Google Shape;16764;p93"/>
            <p:cNvSpPr/>
            <p:nvPr/>
          </p:nvSpPr>
          <p:spPr>
            <a:xfrm>
              <a:off x="1626675" y="3936600"/>
              <a:ext cx="277225" cy="302600"/>
            </a:xfrm>
            <a:custGeom>
              <a:rect b="b" l="l" r="r" t="t"/>
              <a:pathLst>
                <a:path extrusionOk="0" h="12104" w="11089">
                  <a:moveTo>
                    <a:pt x="9501" y="1"/>
                  </a:moveTo>
                  <a:lnTo>
                    <a:pt x="1" y="9501"/>
                  </a:lnTo>
                  <a:cubicBezTo>
                    <a:pt x="537" y="10254"/>
                    <a:pt x="745" y="11194"/>
                    <a:pt x="576" y="12103"/>
                  </a:cubicBezTo>
                  <a:lnTo>
                    <a:pt x="11088" y="1591"/>
                  </a:lnTo>
                  <a:lnTo>
                    <a:pt x="95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65" name="Google Shape;16765;p93"/>
            <p:cNvSpPr/>
            <p:nvPr/>
          </p:nvSpPr>
          <p:spPr>
            <a:xfrm>
              <a:off x="1490050" y="4166500"/>
              <a:ext cx="129950" cy="121825"/>
            </a:xfrm>
            <a:custGeom>
              <a:rect b="b" l="l" r="r" t="t"/>
              <a:pathLst>
                <a:path extrusionOk="0" h="4873" w="5198">
                  <a:moveTo>
                    <a:pt x="2693" y="0"/>
                  </a:moveTo>
                  <a:cubicBezTo>
                    <a:pt x="2243" y="0"/>
                    <a:pt x="1790" y="133"/>
                    <a:pt x="1398" y="405"/>
                  </a:cubicBezTo>
                  <a:lnTo>
                    <a:pt x="1398" y="402"/>
                  </a:lnTo>
                  <a:lnTo>
                    <a:pt x="741" y="2446"/>
                  </a:lnTo>
                  <a:lnTo>
                    <a:pt x="139" y="4118"/>
                  </a:lnTo>
                  <a:cubicBezTo>
                    <a:pt x="0" y="4500"/>
                    <a:pt x="295" y="4872"/>
                    <a:pt x="664" y="4872"/>
                  </a:cubicBezTo>
                  <a:cubicBezTo>
                    <a:pt x="727" y="4872"/>
                    <a:pt x="793" y="4861"/>
                    <a:pt x="859" y="4837"/>
                  </a:cubicBezTo>
                  <a:lnTo>
                    <a:pt x="2530" y="4235"/>
                  </a:lnTo>
                  <a:lnTo>
                    <a:pt x="4574" y="3579"/>
                  </a:lnTo>
                  <a:cubicBezTo>
                    <a:pt x="5198" y="2672"/>
                    <a:pt x="5086" y="1450"/>
                    <a:pt x="4306" y="670"/>
                  </a:cubicBezTo>
                  <a:cubicBezTo>
                    <a:pt x="3866" y="228"/>
                    <a:pt x="3282" y="0"/>
                    <a:pt x="2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66" name="Google Shape;16766;p93"/>
          <p:cNvGrpSpPr/>
          <p:nvPr/>
        </p:nvGrpSpPr>
        <p:grpSpPr>
          <a:xfrm>
            <a:off x="5893896" y="3125970"/>
            <a:ext cx="311899" cy="339253"/>
            <a:chOff x="2104275" y="3806450"/>
            <a:chExt cx="442975" cy="481825"/>
          </a:xfrm>
        </p:grpSpPr>
        <p:sp>
          <p:nvSpPr>
            <p:cNvPr id="16767" name="Google Shape;16767;p93"/>
            <p:cNvSpPr/>
            <p:nvPr/>
          </p:nvSpPr>
          <p:spPr>
            <a:xfrm>
              <a:off x="2104275" y="3806450"/>
              <a:ext cx="442975" cy="481825"/>
            </a:xfrm>
            <a:custGeom>
              <a:rect b="b" l="l" r="r" t="t"/>
              <a:pathLst>
                <a:path extrusionOk="0" h="19273" w="17719">
                  <a:moveTo>
                    <a:pt x="8889" y="1130"/>
                  </a:moveTo>
                  <a:cubicBezTo>
                    <a:pt x="9660" y="1130"/>
                    <a:pt x="10482" y="2382"/>
                    <a:pt x="11039" y="4343"/>
                  </a:cubicBezTo>
                  <a:cubicBezTo>
                    <a:pt x="10308" y="4586"/>
                    <a:pt x="9594" y="4870"/>
                    <a:pt x="8895" y="5192"/>
                  </a:cubicBezTo>
                  <a:cubicBezTo>
                    <a:pt x="8194" y="4864"/>
                    <a:pt x="7474" y="4577"/>
                    <a:pt x="6742" y="4331"/>
                  </a:cubicBezTo>
                  <a:cubicBezTo>
                    <a:pt x="7302" y="2379"/>
                    <a:pt x="8121" y="1130"/>
                    <a:pt x="8889" y="1130"/>
                  </a:cubicBezTo>
                  <a:close/>
                  <a:moveTo>
                    <a:pt x="6471" y="5445"/>
                  </a:moveTo>
                  <a:cubicBezTo>
                    <a:pt x="6830" y="5565"/>
                    <a:pt x="7200" y="5704"/>
                    <a:pt x="7570" y="5854"/>
                  </a:cubicBezTo>
                  <a:cubicBezTo>
                    <a:pt x="6571" y="6393"/>
                    <a:pt x="6878" y="6243"/>
                    <a:pt x="6273" y="6616"/>
                  </a:cubicBezTo>
                  <a:cubicBezTo>
                    <a:pt x="6330" y="6210"/>
                    <a:pt x="6396" y="5815"/>
                    <a:pt x="6471" y="5445"/>
                  </a:cubicBezTo>
                  <a:close/>
                  <a:moveTo>
                    <a:pt x="11307" y="5445"/>
                  </a:moveTo>
                  <a:cubicBezTo>
                    <a:pt x="11386" y="5815"/>
                    <a:pt x="11449" y="6210"/>
                    <a:pt x="11506" y="6616"/>
                  </a:cubicBezTo>
                  <a:cubicBezTo>
                    <a:pt x="10895" y="6240"/>
                    <a:pt x="11220" y="6399"/>
                    <a:pt x="10208" y="5854"/>
                  </a:cubicBezTo>
                  <a:cubicBezTo>
                    <a:pt x="10582" y="5704"/>
                    <a:pt x="10949" y="5565"/>
                    <a:pt x="11307" y="5445"/>
                  </a:cubicBezTo>
                  <a:close/>
                  <a:moveTo>
                    <a:pt x="13999" y="4845"/>
                  </a:moveTo>
                  <a:cubicBezTo>
                    <a:pt x="14142" y="5686"/>
                    <a:pt x="14870" y="6249"/>
                    <a:pt x="15661" y="6249"/>
                  </a:cubicBezTo>
                  <a:cubicBezTo>
                    <a:pt x="15873" y="6249"/>
                    <a:pt x="16089" y="6209"/>
                    <a:pt x="16300" y="6122"/>
                  </a:cubicBezTo>
                  <a:lnTo>
                    <a:pt x="16300" y="6122"/>
                  </a:lnTo>
                  <a:cubicBezTo>
                    <a:pt x="16201" y="6676"/>
                    <a:pt x="15821" y="7384"/>
                    <a:pt x="15183" y="8158"/>
                  </a:cubicBezTo>
                  <a:cubicBezTo>
                    <a:pt x="14993" y="8390"/>
                    <a:pt x="14761" y="8625"/>
                    <a:pt x="14535" y="8856"/>
                  </a:cubicBezTo>
                  <a:cubicBezTo>
                    <a:pt x="13963" y="8345"/>
                    <a:pt x="13361" y="7866"/>
                    <a:pt x="12735" y="7423"/>
                  </a:cubicBezTo>
                  <a:cubicBezTo>
                    <a:pt x="12662" y="6652"/>
                    <a:pt x="12551" y="5884"/>
                    <a:pt x="12394" y="5125"/>
                  </a:cubicBezTo>
                  <a:cubicBezTo>
                    <a:pt x="12921" y="4990"/>
                    <a:pt x="13457" y="4897"/>
                    <a:pt x="13999" y="4845"/>
                  </a:cubicBezTo>
                  <a:close/>
                  <a:moveTo>
                    <a:pt x="3779" y="4845"/>
                  </a:moveTo>
                  <a:cubicBezTo>
                    <a:pt x="4321" y="4897"/>
                    <a:pt x="4857" y="4990"/>
                    <a:pt x="5384" y="5129"/>
                  </a:cubicBezTo>
                  <a:cubicBezTo>
                    <a:pt x="5231" y="5887"/>
                    <a:pt x="5116" y="6652"/>
                    <a:pt x="5047" y="7423"/>
                  </a:cubicBezTo>
                  <a:cubicBezTo>
                    <a:pt x="4421" y="7869"/>
                    <a:pt x="3818" y="8348"/>
                    <a:pt x="3246" y="8859"/>
                  </a:cubicBezTo>
                  <a:cubicBezTo>
                    <a:pt x="3020" y="8625"/>
                    <a:pt x="2789" y="8393"/>
                    <a:pt x="2599" y="8161"/>
                  </a:cubicBezTo>
                  <a:cubicBezTo>
                    <a:pt x="1963" y="7387"/>
                    <a:pt x="1584" y="6685"/>
                    <a:pt x="1485" y="6125"/>
                  </a:cubicBezTo>
                  <a:lnTo>
                    <a:pt x="1485" y="6125"/>
                  </a:lnTo>
                  <a:cubicBezTo>
                    <a:pt x="1683" y="6207"/>
                    <a:pt x="1897" y="6249"/>
                    <a:pt x="2114" y="6249"/>
                  </a:cubicBezTo>
                  <a:cubicBezTo>
                    <a:pt x="2936" y="6246"/>
                    <a:pt x="3638" y="5655"/>
                    <a:pt x="3779" y="4845"/>
                  </a:cubicBezTo>
                  <a:close/>
                  <a:moveTo>
                    <a:pt x="4951" y="8893"/>
                  </a:moveTo>
                  <a:lnTo>
                    <a:pt x="4951" y="8893"/>
                  </a:lnTo>
                  <a:cubicBezTo>
                    <a:pt x="4945" y="9143"/>
                    <a:pt x="4939" y="9389"/>
                    <a:pt x="4939" y="9636"/>
                  </a:cubicBezTo>
                  <a:cubicBezTo>
                    <a:pt x="4939" y="9882"/>
                    <a:pt x="4945" y="10128"/>
                    <a:pt x="4951" y="10377"/>
                  </a:cubicBezTo>
                  <a:lnTo>
                    <a:pt x="4951" y="10377"/>
                  </a:lnTo>
                  <a:cubicBezTo>
                    <a:pt x="4637" y="10133"/>
                    <a:pt x="4348" y="9886"/>
                    <a:pt x="4065" y="9636"/>
                  </a:cubicBezTo>
                  <a:cubicBezTo>
                    <a:pt x="4348" y="9386"/>
                    <a:pt x="4637" y="9139"/>
                    <a:pt x="4951" y="8893"/>
                  </a:cubicBezTo>
                  <a:close/>
                  <a:moveTo>
                    <a:pt x="12828" y="8896"/>
                  </a:moveTo>
                  <a:lnTo>
                    <a:pt x="12828" y="8896"/>
                  </a:lnTo>
                  <a:cubicBezTo>
                    <a:pt x="13144" y="9139"/>
                    <a:pt x="13430" y="9386"/>
                    <a:pt x="13713" y="9636"/>
                  </a:cubicBezTo>
                  <a:cubicBezTo>
                    <a:pt x="13433" y="9886"/>
                    <a:pt x="13144" y="10133"/>
                    <a:pt x="12828" y="10380"/>
                  </a:cubicBezTo>
                  <a:cubicBezTo>
                    <a:pt x="12837" y="10130"/>
                    <a:pt x="12843" y="9883"/>
                    <a:pt x="12843" y="9636"/>
                  </a:cubicBezTo>
                  <a:cubicBezTo>
                    <a:pt x="12843" y="9389"/>
                    <a:pt x="12837" y="9143"/>
                    <a:pt x="12828" y="8896"/>
                  </a:cubicBezTo>
                  <a:close/>
                  <a:moveTo>
                    <a:pt x="8889" y="6447"/>
                  </a:moveTo>
                  <a:cubicBezTo>
                    <a:pt x="9850" y="6908"/>
                    <a:pt x="10774" y="7441"/>
                    <a:pt x="11657" y="8040"/>
                  </a:cubicBezTo>
                  <a:cubicBezTo>
                    <a:pt x="11693" y="8555"/>
                    <a:pt x="11714" y="9088"/>
                    <a:pt x="11714" y="9636"/>
                  </a:cubicBezTo>
                  <a:cubicBezTo>
                    <a:pt x="11714" y="10187"/>
                    <a:pt x="11693" y="10717"/>
                    <a:pt x="11657" y="11232"/>
                  </a:cubicBezTo>
                  <a:cubicBezTo>
                    <a:pt x="10774" y="11832"/>
                    <a:pt x="9853" y="12365"/>
                    <a:pt x="8895" y="12828"/>
                  </a:cubicBezTo>
                  <a:cubicBezTo>
                    <a:pt x="7932" y="12368"/>
                    <a:pt x="7007" y="11832"/>
                    <a:pt x="6125" y="11232"/>
                  </a:cubicBezTo>
                  <a:cubicBezTo>
                    <a:pt x="6086" y="10717"/>
                    <a:pt x="6068" y="10187"/>
                    <a:pt x="6068" y="9636"/>
                  </a:cubicBezTo>
                  <a:cubicBezTo>
                    <a:pt x="6068" y="9088"/>
                    <a:pt x="6089" y="8555"/>
                    <a:pt x="6125" y="8040"/>
                  </a:cubicBezTo>
                  <a:cubicBezTo>
                    <a:pt x="7004" y="7441"/>
                    <a:pt x="7929" y="6908"/>
                    <a:pt x="8889" y="6447"/>
                  </a:cubicBezTo>
                  <a:close/>
                  <a:moveTo>
                    <a:pt x="6273" y="12657"/>
                  </a:moveTo>
                  <a:lnTo>
                    <a:pt x="6273" y="12657"/>
                  </a:lnTo>
                  <a:cubicBezTo>
                    <a:pt x="6878" y="13033"/>
                    <a:pt x="6571" y="12879"/>
                    <a:pt x="7570" y="13418"/>
                  </a:cubicBezTo>
                  <a:cubicBezTo>
                    <a:pt x="7194" y="13569"/>
                    <a:pt x="6827" y="13708"/>
                    <a:pt x="6471" y="13828"/>
                  </a:cubicBezTo>
                  <a:cubicBezTo>
                    <a:pt x="6393" y="13455"/>
                    <a:pt x="6330" y="13063"/>
                    <a:pt x="6273" y="12657"/>
                  </a:cubicBezTo>
                  <a:close/>
                  <a:moveTo>
                    <a:pt x="11506" y="12657"/>
                  </a:moveTo>
                  <a:cubicBezTo>
                    <a:pt x="11449" y="13063"/>
                    <a:pt x="11386" y="13458"/>
                    <a:pt x="11307" y="13828"/>
                  </a:cubicBezTo>
                  <a:cubicBezTo>
                    <a:pt x="10949" y="13711"/>
                    <a:pt x="10582" y="13569"/>
                    <a:pt x="10208" y="13418"/>
                  </a:cubicBezTo>
                  <a:cubicBezTo>
                    <a:pt x="11181" y="12898"/>
                    <a:pt x="10937" y="13009"/>
                    <a:pt x="11506" y="12657"/>
                  </a:cubicBezTo>
                  <a:close/>
                  <a:moveTo>
                    <a:pt x="14535" y="10416"/>
                  </a:moveTo>
                  <a:cubicBezTo>
                    <a:pt x="14761" y="10648"/>
                    <a:pt x="14993" y="10883"/>
                    <a:pt x="15183" y="11115"/>
                  </a:cubicBezTo>
                  <a:cubicBezTo>
                    <a:pt x="15818" y="11886"/>
                    <a:pt x="16198" y="12590"/>
                    <a:pt x="16294" y="13147"/>
                  </a:cubicBezTo>
                  <a:cubicBezTo>
                    <a:pt x="16095" y="13066"/>
                    <a:pt x="15881" y="13024"/>
                    <a:pt x="15665" y="13024"/>
                  </a:cubicBezTo>
                  <a:cubicBezTo>
                    <a:pt x="14843" y="13024"/>
                    <a:pt x="14141" y="13617"/>
                    <a:pt x="13999" y="14424"/>
                  </a:cubicBezTo>
                  <a:cubicBezTo>
                    <a:pt x="13457" y="14376"/>
                    <a:pt x="12921" y="14280"/>
                    <a:pt x="12394" y="14144"/>
                  </a:cubicBezTo>
                  <a:cubicBezTo>
                    <a:pt x="12551" y="13385"/>
                    <a:pt x="12662" y="12620"/>
                    <a:pt x="12735" y="11850"/>
                  </a:cubicBezTo>
                  <a:cubicBezTo>
                    <a:pt x="13361" y="11407"/>
                    <a:pt x="13963" y="10928"/>
                    <a:pt x="14535" y="10416"/>
                  </a:cubicBezTo>
                  <a:close/>
                  <a:moveTo>
                    <a:pt x="3243" y="10416"/>
                  </a:moveTo>
                  <a:cubicBezTo>
                    <a:pt x="3815" y="10928"/>
                    <a:pt x="4418" y="11407"/>
                    <a:pt x="5044" y="11850"/>
                  </a:cubicBezTo>
                  <a:cubicBezTo>
                    <a:pt x="5116" y="12620"/>
                    <a:pt x="5228" y="13385"/>
                    <a:pt x="5384" y="14144"/>
                  </a:cubicBezTo>
                  <a:cubicBezTo>
                    <a:pt x="4554" y="14353"/>
                    <a:pt x="3815" y="14456"/>
                    <a:pt x="3207" y="14456"/>
                  </a:cubicBezTo>
                  <a:cubicBezTo>
                    <a:pt x="2366" y="14456"/>
                    <a:pt x="1778" y="14258"/>
                    <a:pt x="1554" y="13870"/>
                  </a:cubicBezTo>
                  <a:cubicBezTo>
                    <a:pt x="1238" y="13322"/>
                    <a:pt x="1626" y="12292"/>
                    <a:pt x="2596" y="11115"/>
                  </a:cubicBezTo>
                  <a:cubicBezTo>
                    <a:pt x="2786" y="10883"/>
                    <a:pt x="3020" y="10648"/>
                    <a:pt x="3243" y="10416"/>
                  </a:cubicBezTo>
                  <a:close/>
                  <a:moveTo>
                    <a:pt x="8889" y="14081"/>
                  </a:moveTo>
                  <a:cubicBezTo>
                    <a:pt x="9588" y="14403"/>
                    <a:pt x="10308" y="14689"/>
                    <a:pt x="11039" y="14933"/>
                  </a:cubicBezTo>
                  <a:cubicBezTo>
                    <a:pt x="10482" y="16890"/>
                    <a:pt x="9660" y="18143"/>
                    <a:pt x="8889" y="18143"/>
                  </a:cubicBezTo>
                  <a:cubicBezTo>
                    <a:pt x="8118" y="18143"/>
                    <a:pt x="7296" y="16887"/>
                    <a:pt x="6739" y="14924"/>
                  </a:cubicBezTo>
                  <a:cubicBezTo>
                    <a:pt x="7471" y="14683"/>
                    <a:pt x="8188" y="14400"/>
                    <a:pt x="8889" y="14081"/>
                  </a:cubicBezTo>
                  <a:close/>
                  <a:moveTo>
                    <a:pt x="8889" y="0"/>
                  </a:moveTo>
                  <a:cubicBezTo>
                    <a:pt x="7396" y="0"/>
                    <a:pt x="6312" y="1708"/>
                    <a:pt x="5658" y="4014"/>
                  </a:cubicBezTo>
                  <a:cubicBezTo>
                    <a:pt x="4902" y="3825"/>
                    <a:pt x="4201" y="3719"/>
                    <a:pt x="3568" y="3698"/>
                  </a:cubicBezTo>
                  <a:cubicBezTo>
                    <a:pt x="3260" y="3171"/>
                    <a:pt x="2700" y="2861"/>
                    <a:pt x="2111" y="2861"/>
                  </a:cubicBezTo>
                  <a:cubicBezTo>
                    <a:pt x="1963" y="2861"/>
                    <a:pt x="1813" y="2881"/>
                    <a:pt x="1665" y="2921"/>
                  </a:cubicBezTo>
                  <a:cubicBezTo>
                    <a:pt x="928" y="3123"/>
                    <a:pt x="419" y="3792"/>
                    <a:pt x="422" y="4556"/>
                  </a:cubicBezTo>
                  <a:cubicBezTo>
                    <a:pt x="422" y="4716"/>
                    <a:pt x="449" y="4876"/>
                    <a:pt x="497" y="5026"/>
                  </a:cubicBezTo>
                  <a:cubicBezTo>
                    <a:pt x="63" y="6017"/>
                    <a:pt x="485" y="7372"/>
                    <a:pt x="1726" y="8878"/>
                  </a:cubicBezTo>
                  <a:cubicBezTo>
                    <a:pt x="1933" y="9130"/>
                    <a:pt x="2183" y="9383"/>
                    <a:pt x="2430" y="9636"/>
                  </a:cubicBezTo>
                  <a:cubicBezTo>
                    <a:pt x="2183" y="9892"/>
                    <a:pt x="1933" y="10145"/>
                    <a:pt x="1726" y="10398"/>
                  </a:cubicBezTo>
                  <a:cubicBezTo>
                    <a:pt x="407" y="12000"/>
                    <a:pt x="0" y="13434"/>
                    <a:pt x="578" y="14436"/>
                  </a:cubicBezTo>
                  <a:cubicBezTo>
                    <a:pt x="1045" y="15246"/>
                    <a:pt x="2003" y="15593"/>
                    <a:pt x="3225" y="15593"/>
                  </a:cubicBezTo>
                  <a:cubicBezTo>
                    <a:pt x="3954" y="15593"/>
                    <a:pt x="4782" y="15460"/>
                    <a:pt x="5652" y="15240"/>
                  </a:cubicBezTo>
                  <a:cubicBezTo>
                    <a:pt x="6306" y="17556"/>
                    <a:pt x="7396" y="19272"/>
                    <a:pt x="8889" y="19272"/>
                  </a:cubicBezTo>
                  <a:cubicBezTo>
                    <a:pt x="10383" y="19272"/>
                    <a:pt x="11473" y="17559"/>
                    <a:pt x="12126" y="15246"/>
                  </a:cubicBezTo>
                  <a:cubicBezTo>
                    <a:pt x="12810" y="15424"/>
                    <a:pt x="13509" y="15532"/>
                    <a:pt x="14210" y="15572"/>
                  </a:cubicBezTo>
                  <a:cubicBezTo>
                    <a:pt x="14519" y="16101"/>
                    <a:pt x="15083" y="16413"/>
                    <a:pt x="15674" y="16413"/>
                  </a:cubicBezTo>
                  <a:cubicBezTo>
                    <a:pt x="15820" y="16413"/>
                    <a:pt x="15968" y="16394"/>
                    <a:pt x="16113" y="16354"/>
                  </a:cubicBezTo>
                  <a:cubicBezTo>
                    <a:pt x="16851" y="16153"/>
                    <a:pt x="17363" y="15484"/>
                    <a:pt x="17360" y="14719"/>
                  </a:cubicBezTo>
                  <a:cubicBezTo>
                    <a:pt x="17357" y="14560"/>
                    <a:pt x="17333" y="14400"/>
                    <a:pt x="17285" y="14247"/>
                  </a:cubicBezTo>
                  <a:cubicBezTo>
                    <a:pt x="17718" y="13256"/>
                    <a:pt x="17297" y="11904"/>
                    <a:pt x="16056" y="10398"/>
                  </a:cubicBezTo>
                  <a:cubicBezTo>
                    <a:pt x="15848" y="10142"/>
                    <a:pt x="15595" y="9889"/>
                    <a:pt x="15351" y="9636"/>
                  </a:cubicBezTo>
                  <a:cubicBezTo>
                    <a:pt x="15595" y="9383"/>
                    <a:pt x="15848" y="9130"/>
                    <a:pt x="16056" y="8878"/>
                  </a:cubicBezTo>
                  <a:cubicBezTo>
                    <a:pt x="17261" y="7414"/>
                    <a:pt x="17694" y="6095"/>
                    <a:pt x="17279" y="5044"/>
                  </a:cubicBezTo>
                  <a:cubicBezTo>
                    <a:pt x="17330" y="4885"/>
                    <a:pt x="17357" y="4722"/>
                    <a:pt x="17360" y="4556"/>
                  </a:cubicBezTo>
                  <a:cubicBezTo>
                    <a:pt x="17363" y="3792"/>
                    <a:pt x="16851" y="3120"/>
                    <a:pt x="16113" y="2918"/>
                  </a:cubicBezTo>
                  <a:cubicBezTo>
                    <a:pt x="15967" y="2879"/>
                    <a:pt x="15819" y="2860"/>
                    <a:pt x="15673" y="2860"/>
                  </a:cubicBezTo>
                  <a:cubicBezTo>
                    <a:pt x="15080" y="2860"/>
                    <a:pt x="14517" y="3173"/>
                    <a:pt x="14210" y="3704"/>
                  </a:cubicBezTo>
                  <a:cubicBezTo>
                    <a:pt x="13506" y="3743"/>
                    <a:pt x="12810" y="3852"/>
                    <a:pt x="12126" y="4029"/>
                  </a:cubicBezTo>
                  <a:cubicBezTo>
                    <a:pt x="11473" y="1714"/>
                    <a:pt x="10383" y="0"/>
                    <a:pt x="88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68" name="Google Shape;16768;p93"/>
            <p:cNvSpPr/>
            <p:nvPr/>
          </p:nvSpPr>
          <p:spPr>
            <a:xfrm>
              <a:off x="2284200" y="4005050"/>
              <a:ext cx="84700" cy="84700"/>
            </a:xfrm>
            <a:custGeom>
              <a:rect b="b" l="l" r="r" t="t"/>
              <a:pathLst>
                <a:path extrusionOk="0" h="3388" w="3388">
                  <a:moveTo>
                    <a:pt x="1692" y="0"/>
                  </a:moveTo>
                  <a:cubicBezTo>
                    <a:pt x="756" y="0"/>
                    <a:pt x="0" y="756"/>
                    <a:pt x="0" y="1692"/>
                  </a:cubicBezTo>
                  <a:cubicBezTo>
                    <a:pt x="0" y="2629"/>
                    <a:pt x="756" y="3388"/>
                    <a:pt x="1692" y="3388"/>
                  </a:cubicBezTo>
                  <a:cubicBezTo>
                    <a:pt x="2629" y="3388"/>
                    <a:pt x="3388" y="2629"/>
                    <a:pt x="3388" y="1692"/>
                  </a:cubicBezTo>
                  <a:cubicBezTo>
                    <a:pt x="3388" y="756"/>
                    <a:pt x="2629" y="0"/>
                    <a:pt x="1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69" name="Google Shape;16769;p93"/>
          <p:cNvGrpSpPr/>
          <p:nvPr/>
        </p:nvGrpSpPr>
        <p:grpSpPr>
          <a:xfrm>
            <a:off x="6317413" y="3125970"/>
            <a:ext cx="293416" cy="339253"/>
            <a:chOff x="2710875" y="3806450"/>
            <a:chExt cx="416725" cy="481825"/>
          </a:xfrm>
        </p:grpSpPr>
        <p:sp>
          <p:nvSpPr>
            <p:cNvPr id="16770" name="Google Shape;16770;p93"/>
            <p:cNvSpPr/>
            <p:nvPr/>
          </p:nvSpPr>
          <p:spPr>
            <a:xfrm>
              <a:off x="2710875" y="4144450"/>
              <a:ext cx="416725" cy="143825"/>
            </a:xfrm>
            <a:custGeom>
              <a:rect b="b" l="l" r="r" t="t"/>
              <a:pathLst>
                <a:path extrusionOk="0" h="5753" w="16669">
                  <a:moveTo>
                    <a:pt x="2313" y="1"/>
                  </a:moveTo>
                  <a:lnTo>
                    <a:pt x="260" y="3590"/>
                  </a:lnTo>
                  <a:cubicBezTo>
                    <a:pt x="1" y="4039"/>
                    <a:pt x="1" y="4590"/>
                    <a:pt x="266" y="5036"/>
                  </a:cubicBezTo>
                  <a:cubicBezTo>
                    <a:pt x="517" y="5479"/>
                    <a:pt x="986" y="5752"/>
                    <a:pt x="1495" y="5752"/>
                  </a:cubicBezTo>
                  <a:cubicBezTo>
                    <a:pt x="1498" y="5752"/>
                    <a:pt x="1501" y="5752"/>
                    <a:pt x="1503" y="5752"/>
                  </a:cubicBezTo>
                  <a:lnTo>
                    <a:pt x="15165" y="5752"/>
                  </a:lnTo>
                  <a:cubicBezTo>
                    <a:pt x="15168" y="5752"/>
                    <a:pt x="15171" y="5752"/>
                    <a:pt x="15174" y="5752"/>
                  </a:cubicBezTo>
                  <a:cubicBezTo>
                    <a:pt x="15682" y="5752"/>
                    <a:pt x="16151" y="5479"/>
                    <a:pt x="16403" y="5036"/>
                  </a:cubicBezTo>
                  <a:cubicBezTo>
                    <a:pt x="16668" y="4590"/>
                    <a:pt x="16668" y="4039"/>
                    <a:pt x="16409" y="3590"/>
                  </a:cubicBezTo>
                  <a:lnTo>
                    <a:pt x="143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71" name="Google Shape;16771;p93"/>
            <p:cNvSpPr/>
            <p:nvPr/>
          </p:nvSpPr>
          <p:spPr>
            <a:xfrm>
              <a:off x="2784800" y="3806450"/>
              <a:ext cx="268850" cy="309800"/>
            </a:xfrm>
            <a:custGeom>
              <a:rect b="b" l="l" r="r" t="t"/>
              <a:pathLst>
                <a:path extrusionOk="0" h="12392" w="10754">
                  <a:moveTo>
                    <a:pt x="5379" y="8113"/>
                  </a:moveTo>
                  <a:cubicBezTo>
                    <a:pt x="5882" y="8113"/>
                    <a:pt x="6132" y="8721"/>
                    <a:pt x="5776" y="9076"/>
                  </a:cubicBezTo>
                  <a:cubicBezTo>
                    <a:pt x="5661" y="9192"/>
                    <a:pt x="5519" y="9244"/>
                    <a:pt x="5380" y="9244"/>
                  </a:cubicBezTo>
                  <a:cubicBezTo>
                    <a:pt x="5091" y="9244"/>
                    <a:pt x="4813" y="9019"/>
                    <a:pt x="4813" y="8679"/>
                  </a:cubicBezTo>
                  <a:cubicBezTo>
                    <a:pt x="4813" y="8366"/>
                    <a:pt x="5066" y="8113"/>
                    <a:pt x="5379" y="8113"/>
                  </a:cubicBezTo>
                  <a:close/>
                  <a:moveTo>
                    <a:pt x="4280" y="9989"/>
                  </a:moveTo>
                  <a:cubicBezTo>
                    <a:pt x="4783" y="9989"/>
                    <a:pt x="5036" y="10597"/>
                    <a:pt x="4680" y="10952"/>
                  </a:cubicBezTo>
                  <a:cubicBezTo>
                    <a:pt x="4566" y="11067"/>
                    <a:pt x="4425" y="11118"/>
                    <a:pt x="4286" y="11118"/>
                  </a:cubicBezTo>
                  <a:cubicBezTo>
                    <a:pt x="3996" y="11118"/>
                    <a:pt x="3717" y="10892"/>
                    <a:pt x="3717" y="10552"/>
                  </a:cubicBezTo>
                  <a:cubicBezTo>
                    <a:pt x="3717" y="10242"/>
                    <a:pt x="3970" y="9989"/>
                    <a:pt x="4280" y="9989"/>
                  </a:cubicBezTo>
                  <a:close/>
                  <a:moveTo>
                    <a:pt x="6475" y="9989"/>
                  </a:moveTo>
                  <a:cubicBezTo>
                    <a:pt x="6978" y="9989"/>
                    <a:pt x="7231" y="10597"/>
                    <a:pt x="6875" y="10952"/>
                  </a:cubicBezTo>
                  <a:cubicBezTo>
                    <a:pt x="6761" y="11067"/>
                    <a:pt x="6620" y="11118"/>
                    <a:pt x="6481" y="11118"/>
                  </a:cubicBezTo>
                  <a:cubicBezTo>
                    <a:pt x="6191" y="11118"/>
                    <a:pt x="5912" y="10892"/>
                    <a:pt x="5912" y="10552"/>
                  </a:cubicBezTo>
                  <a:cubicBezTo>
                    <a:pt x="5912" y="10242"/>
                    <a:pt x="6162" y="9989"/>
                    <a:pt x="6475" y="9989"/>
                  </a:cubicBezTo>
                  <a:close/>
                  <a:moveTo>
                    <a:pt x="1744" y="0"/>
                  </a:moveTo>
                  <a:cubicBezTo>
                    <a:pt x="1434" y="0"/>
                    <a:pt x="1181" y="253"/>
                    <a:pt x="1181" y="566"/>
                  </a:cubicBezTo>
                  <a:cubicBezTo>
                    <a:pt x="1181" y="877"/>
                    <a:pt x="1434" y="1130"/>
                    <a:pt x="1744" y="1130"/>
                  </a:cubicBezTo>
                  <a:lnTo>
                    <a:pt x="2259" y="1130"/>
                  </a:lnTo>
                  <a:lnTo>
                    <a:pt x="2259" y="8444"/>
                  </a:lnTo>
                  <a:lnTo>
                    <a:pt x="1" y="12392"/>
                  </a:lnTo>
                  <a:lnTo>
                    <a:pt x="10754" y="12392"/>
                  </a:lnTo>
                  <a:lnTo>
                    <a:pt x="8496" y="8444"/>
                  </a:lnTo>
                  <a:lnTo>
                    <a:pt x="8496" y="1130"/>
                  </a:lnTo>
                  <a:lnTo>
                    <a:pt x="9010" y="1130"/>
                  </a:lnTo>
                  <a:cubicBezTo>
                    <a:pt x="9321" y="1130"/>
                    <a:pt x="9574" y="877"/>
                    <a:pt x="9574" y="566"/>
                  </a:cubicBezTo>
                  <a:cubicBezTo>
                    <a:pt x="9574" y="253"/>
                    <a:pt x="9321" y="0"/>
                    <a:pt x="90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72" name="Google Shape;16772;p93"/>
          <p:cNvGrpSpPr/>
          <p:nvPr/>
        </p:nvGrpSpPr>
        <p:grpSpPr>
          <a:xfrm>
            <a:off x="6712457" y="3166412"/>
            <a:ext cx="339253" cy="258369"/>
            <a:chOff x="3271200" y="3863875"/>
            <a:chExt cx="481825" cy="366950"/>
          </a:xfrm>
        </p:grpSpPr>
        <p:sp>
          <p:nvSpPr>
            <p:cNvPr id="16773" name="Google Shape;16773;p93"/>
            <p:cNvSpPr/>
            <p:nvPr/>
          </p:nvSpPr>
          <p:spPr>
            <a:xfrm>
              <a:off x="3271200" y="3920350"/>
              <a:ext cx="283225" cy="310475"/>
            </a:xfrm>
            <a:custGeom>
              <a:rect b="b" l="l" r="r" t="t"/>
              <a:pathLst>
                <a:path extrusionOk="0" h="12419" w="11329">
                  <a:moveTo>
                    <a:pt x="1693" y="0"/>
                  </a:moveTo>
                  <a:cubicBezTo>
                    <a:pt x="756" y="0"/>
                    <a:pt x="0" y="756"/>
                    <a:pt x="0" y="1693"/>
                  </a:cubicBezTo>
                  <a:lnTo>
                    <a:pt x="0" y="8468"/>
                  </a:lnTo>
                  <a:cubicBezTo>
                    <a:pt x="0" y="9405"/>
                    <a:pt x="756" y="10160"/>
                    <a:pt x="1693" y="10163"/>
                  </a:cubicBezTo>
                  <a:lnTo>
                    <a:pt x="2861" y="10163"/>
                  </a:lnTo>
                  <a:cubicBezTo>
                    <a:pt x="2861" y="11410"/>
                    <a:pt x="3870" y="12419"/>
                    <a:pt x="5120" y="12419"/>
                  </a:cubicBezTo>
                  <a:cubicBezTo>
                    <a:pt x="6366" y="12419"/>
                    <a:pt x="7378" y="11410"/>
                    <a:pt x="7378" y="10163"/>
                  </a:cubicBezTo>
                  <a:lnTo>
                    <a:pt x="9070" y="10163"/>
                  </a:lnTo>
                  <a:lnTo>
                    <a:pt x="9070" y="6679"/>
                  </a:lnTo>
                  <a:cubicBezTo>
                    <a:pt x="9070" y="6356"/>
                    <a:pt x="9350" y="6116"/>
                    <a:pt x="9645" y="6116"/>
                  </a:cubicBezTo>
                  <a:cubicBezTo>
                    <a:pt x="9705" y="6116"/>
                    <a:pt x="9765" y="6126"/>
                    <a:pt x="9823" y="6146"/>
                  </a:cubicBezTo>
                  <a:cubicBezTo>
                    <a:pt x="9938" y="6187"/>
                    <a:pt x="10055" y="6206"/>
                    <a:pt x="10172" y="6206"/>
                  </a:cubicBezTo>
                  <a:cubicBezTo>
                    <a:pt x="10766" y="6206"/>
                    <a:pt x="11329" y="5708"/>
                    <a:pt x="11329" y="5080"/>
                  </a:cubicBezTo>
                  <a:cubicBezTo>
                    <a:pt x="11329" y="4453"/>
                    <a:pt x="10766" y="3954"/>
                    <a:pt x="10172" y="3954"/>
                  </a:cubicBezTo>
                  <a:cubicBezTo>
                    <a:pt x="10055" y="3954"/>
                    <a:pt x="9938" y="3974"/>
                    <a:pt x="9823" y="4014"/>
                  </a:cubicBezTo>
                  <a:cubicBezTo>
                    <a:pt x="9759" y="4037"/>
                    <a:pt x="9695" y="4048"/>
                    <a:pt x="9632" y="4048"/>
                  </a:cubicBezTo>
                  <a:cubicBezTo>
                    <a:pt x="9333" y="4048"/>
                    <a:pt x="9070" y="3805"/>
                    <a:pt x="9070" y="3484"/>
                  </a:cubicBezTo>
                  <a:lnTo>
                    <a:pt x="9070" y="0"/>
                  </a:lnTo>
                  <a:lnTo>
                    <a:pt x="6381" y="0"/>
                  </a:lnTo>
                  <a:cubicBezTo>
                    <a:pt x="5894" y="0"/>
                    <a:pt x="5635" y="576"/>
                    <a:pt x="5960" y="940"/>
                  </a:cubicBezTo>
                  <a:cubicBezTo>
                    <a:pt x="6610" y="1669"/>
                    <a:pt x="6095" y="2822"/>
                    <a:pt x="5120" y="2822"/>
                  </a:cubicBezTo>
                  <a:cubicBezTo>
                    <a:pt x="4141" y="2822"/>
                    <a:pt x="3626" y="1669"/>
                    <a:pt x="4276" y="940"/>
                  </a:cubicBezTo>
                  <a:cubicBezTo>
                    <a:pt x="4602" y="576"/>
                    <a:pt x="4343" y="0"/>
                    <a:pt x="38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74" name="Google Shape;16774;p93"/>
            <p:cNvSpPr/>
            <p:nvPr/>
          </p:nvSpPr>
          <p:spPr>
            <a:xfrm>
              <a:off x="3526175" y="3863875"/>
              <a:ext cx="226850" cy="310575"/>
            </a:xfrm>
            <a:custGeom>
              <a:rect b="b" l="l" r="r" t="t"/>
              <a:pathLst>
                <a:path extrusionOk="0" h="12423" w="9074">
                  <a:moveTo>
                    <a:pt x="3954" y="1"/>
                  </a:moveTo>
                  <a:cubicBezTo>
                    <a:pt x="2705" y="1"/>
                    <a:pt x="1696" y="1010"/>
                    <a:pt x="1696" y="2259"/>
                  </a:cubicBezTo>
                  <a:lnTo>
                    <a:pt x="1" y="2259"/>
                  </a:lnTo>
                  <a:lnTo>
                    <a:pt x="1" y="5081"/>
                  </a:lnTo>
                  <a:cubicBezTo>
                    <a:pt x="1247" y="5081"/>
                    <a:pt x="2259" y="6093"/>
                    <a:pt x="2259" y="7339"/>
                  </a:cubicBezTo>
                  <a:cubicBezTo>
                    <a:pt x="2259" y="8586"/>
                    <a:pt x="1247" y="9598"/>
                    <a:pt x="1" y="9598"/>
                  </a:cubicBezTo>
                  <a:lnTo>
                    <a:pt x="1" y="12422"/>
                  </a:lnTo>
                  <a:lnTo>
                    <a:pt x="7378" y="12422"/>
                  </a:lnTo>
                  <a:cubicBezTo>
                    <a:pt x="8315" y="12419"/>
                    <a:pt x="9070" y="11664"/>
                    <a:pt x="9073" y="10727"/>
                  </a:cubicBezTo>
                  <a:lnTo>
                    <a:pt x="9073" y="3952"/>
                  </a:lnTo>
                  <a:cubicBezTo>
                    <a:pt x="9070" y="3015"/>
                    <a:pt x="8315" y="2259"/>
                    <a:pt x="7378" y="2259"/>
                  </a:cubicBezTo>
                  <a:lnTo>
                    <a:pt x="6213" y="2259"/>
                  </a:lnTo>
                  <a:cubicBezTo>
                    <a:pt x="6213" y="1010"/>
                    <a:pt x="5201" y="1"/>
                    <a:pt x="3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75" name="Google Shape;16775;p93"/>
          <p:cNvGrpSpPr/>
          <p:nvPr/>
        </p:nvGrpSpPr>
        <p:grpSpPr>
          <a:xfrm>
            <a:off x="7147952" y="3126199"/>
            <a:ext cx="295528" cy="338795"/>
            <a:chOff x="3895050" y="3806775"/>
            <a:chExt cx="419725" cy="481175"/>
          </a:xfrm>
        </p:grpSpPr>
        <p:sp>
          <p:nvSpPr>
            <p:cNvPr id="16776" name="Google Shape;16776;p93"/>
            <p:cNvSpPr/>
            <p:nvPr/>
          </p:nvSpPr>
          <p:spPr>
            <a:xfrm>
              <a:off x="3895050" y="3942650"/>
              <a:ext cx="419725" cy="345300"/>
            </a:xfrm>
            <a:custGeom>
              <a:rect b="b" l="l" r="r" t="t"/>
              <a:pathLst>
                <a:path extrusionOk="0" h="13812" w="16789">
                  <a:moveTo>
                    <a:pt x="4448" y="1"/>
                  </a:moveTo>
                  <a:cubicBezTo>
                    <a:pt x="4233" y="1"/>
                    <a:pt x="4016" y="18"/>
                    <a:pt x="3801" y="54"/>
                  </a:cubicBezTo>
                  <a:cubicBezTo>
                    <a:pt x="1545" y="418"/>
                    <a:pt x="1" y="2604"/>
                    <a:pt x="356" y="4929"/>
                  </a:cubicBezTo>
                  <a:cubicBezTo>
                    <a:pt x="994" y="9100"/>
                    <a:pt x="2205" y="11942"/>
                    <a:pt x="3858" y="13147"/>
                  </a:cubicBezTo>
                  <a:cubicBezTo>
                    <a:pt x="4470" y="13592"/>
                    <a:pt x="5129" y="13811"/>
                    <a:pt x="5863" y="13811"/>
                  </a:cubicBezTo>
                  <a:cubicBezTo>
                    <a:pt x="6071" y="13811"/>
                    <a:pt x="6286" y="13793"/>
                    <a:pt x="6508" y="13758"/>
                  </a:cubicBezTo>
                  <a:cubicBezTo>
                    <a:pt x="7125" y="13659"/>
                    <a:pt x="7610" y="13406"/>
                    <a:pt x="7999" y="12987"/>
                  </a:cubicBezTo>
                  <a:lnTo>
                    <a:pt x="8396" y="12557"/>
                  </a:lnTo>
                  <a:lnTo>
                    <a:pt x="8791" y="12987"/>
                  </a:lnTo>
                  <a:cubicBezTo>
                    <a:pt x="9179" y="13406"/>
                    <a:pt x="9667" y="13659"/>
                    <a:pt x="10281" y="13758"/>
                  </a:cubicBezTo>
                  <a:cubicBezTo>
                    <a:pt x="10503" y="13793"/>
                    <a:pt x="10718" y="13811"/>
                    <a:pt x="10927" y="13811"/>
                  </a:cubicBezTo>
                  <a:cubicBezTo>
                    <a:pt x="11660" y="13811"/>
                    <a:pt x="12319" y="13592"/>
                    <a:pt x="12931" y="13147"/>
                  </a:cubicBezTo>
                  <a:cubicBezTo>
                    <a:pt x="14587" y="11942"/>
                    <a:pt x="15795" y="9100"/>
                    <a:pt x="16433" y="4929"/>
                  </a:cubicBezTo>
                  <a:cubicBezTo>
                    <a:pt x="16788" y="2604"/>
                    <a:pt x="15244" y="418"/>
                    <a:pt x="12988" y="54"/>
                  </a:cubicBezTo>
                  <a:cubicBezTo>
                    <a:pt x="12773" y="18"/>
                    <a:pt x="12556" y="1"/>
                    <a:pt x="12341" y="1"/>
                  </a:cubicBezTo>
                  <a:cubicBezTo>
                    <a:pt x="11461" y="1"/>
                    <a:pt x="10599" y="293"/>
                    <a:pt x="9893" y="840"/>
                  </a:cubicBezTo>
                  <a:cubicBezTo>
                    <a:pt x="9601" y="1063"/>
                    <a:pt x="9263" y="1216"/>
                    <a:pt x="8905" y="1292"/>
                  </a:cubicBezTo>
                  <a:cubicBezTo>
                    <a:pt x="8736" y="1326"/>
                    <a:pt x="8567" y="1343"/>
                    <a:pt x="8397" y="1343"/>
                  </a:cubicBezTo>
                  <a:cubicBezTo>
                    <a:pt x="8296" y="1343"/>
                    <a:pt x="8196" y="1337"/>
                    <a:pt x="8095" y="1325"/>
                  </a:cubicBezTo>
                  <a:cubicBezTo>
                    <a:pt x="7658" y="1273"/>
                    <a:pt x="7246" y="1105"/>
                    <a:pt x="6896" y="840"/>
                  </a:cubicBezTo>
                  <a:cubicBezTo>
                    <a:pt x="6190" y="293"/>
                    <a:pt x="5328" y="1"/>
                    <a:pt x="44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77" name="Google Shape;16777;p93"/>
            <p:cNvSpPr/>
            <p:nvPr/>
          </p:nvSpPr>
          <p:spPr>
            <a:xfrm>
              <a:off x="4016325" y="3806775"/>
              <a:ext cx="199225" cy="142475"/>
            </a:xfrm>
            <a:custGeom>
              <a:rect b="b" l="l" r="r" t="t"/>
              <a:pathLst>
                <a:path extrusionOk="0" h="5699" w="7969">
                  <a:moveTo>
                    <a:pt x="1350" y="0"/>
                  </a:moveTo>
                  <a:cubicBezTo>
                    <a:pt x="1132" y="0"/>
                    <a:pt x="925" y="129"/>
                    <a:pt x="832" y="343"/>
                  </a:cubicBezTo>
                  <a:cubicBezTo>
                    <a:pt x="799" y="424"/>
                    <a:pt x="1" y="2330"/>
                    <a:pt x="678" y="4101"/>
                  </a:cubicBezTo>
                  <a:cubicBezTo>
                    <a:pt x="736" y="4242"/>
                    <a:pt x="796" y="4381"/>
                    <a:pt x="868" y="4516"/>
                  </a:cubicBezTo>
                  <a:cubicBezTo>
                    <a:pt x="1534" y="4691"/>
                    <a:pt x="2157" y="4995"/>
                    <a:pt x="2702" y="5414"/>
                  </a:cubicBezTo>
                  <a:cubicBezTo>
                    <a:pt x="2950" y="5603"/>
                    <a:pt x="3247" y="5698"/>
                    <a:pt x="3544" y="5698"/>
                  </a:cubicBezTo>
                  <a:cubicBezTo>
                    <a:pt x="3840" y="5698"/>
                    <a:pt x="4137" y="5603"/>
                    <a:pt x="4385" y="5414"/>
                  </a:cubicBezTo>
                  <a:cubicBezTo>
                    <a:pt x="4442" y="5368"/>
                    <a:pt x="4503" y="5326"/>
                    <a:pt x="4563" y="5284"/>
                  </a:cubicBezTo>
                  <a:cubicBezTo>
                    <a:pt x="4870" y="4592"/>
                    <a:pt x="5355" y="3968"/>
                    <a:pt x="6020" y="3417"/>
                  </a:cubicBezTo>
                  <a:cubicBezTo>
                    <a:pt x="6478" y="3035"/>
                    <a:pt x="6987" y="2722"/>
                    <a:pt x="7532" y="2484"/>
                  </a:cubicBezTo>
                  <a:cubicBezTo>
                    <a:pt x="7824" y="2372"/>
                    <a:pt x="7969" y="2044"/>
                    <a:pt x="7854" y="1752"/>
                  </a:cubicBezTo>
                  <a:cubicBezTo>
                    <a:pt x="7768" y="1529"/>
                    <a:pt x="7554" y="1392"/>
                    <a:pt x="7327" y="1392"/>
                  </a:cubicBezTo>
                  <a:cubicBezTo>
                    <a:pt x="7260" y="1392"/>
                    <a:pt x="7192" y="1404"/>
                    <a:pt x="7125" y="1430"/>
                  </a:cubicBezTo>
                  <a:lnTo>
                    <a:pt x="7125" y="1433"/>
                  </a:lnTo>
                  <a:cubicBezTo>
                    <a:pt x="7089" y="1445"/>
                    <a:pt x="6243" y="1776"/>
                    <a:pt x="5334" y="2520"/>
                  </a:cubicBezTo>
                  <a:cubicBezTo>
                    <a:pt x="4997" y="2794"/>
                    <a:pt x="4689" y="3098"/>
                    <a:pt x="4412" y="3429"/>
                  </a:cubicBezTo>
                  <a:cubicBezTo>
                    <a:pt x="4367" y="3194"/>
                    <a:pt x="4301" y="2965"/>
                    <a:pt x="4217" y="2743"/>
                  </a:cubicBezTo>
                  <a:cubicBezTo>
                    <a:pt x="3536" y="972"/>
                    <a:pt x="1669" y="90"/>
                    <a:pt x="1588" y="54"/>
                  </a:cubicBezTo>
                  <a:cubicBezTo>
                    <a:pt x="1511" y="17"/>
                    <a:pt x="1430" y="0"/>
                    <a:pt x="13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78" name="Google Shape;16778;p93"/>
          <p:cNvGrpSpPr/>
          <p:nvPr/>
        </p:nvGrpSpPr>
        <p:grpSpPr>
          <a:xfrm>
            <a:off x="7551234" y="3125979"/>
            <a:ext cx="336296" cy="339235"/>
            <a:chOff x="4464775" y="3806475"/>
            <a:chExt cx="477625" cy="481800"/>
          </a:xfrm>
        </p:grpSpPr>
        <p:sp>
          <p:nvSpPr>
            <p:cNvPr id="16779" name="Google Shape;16779;p93"/>
            <p:cNvSpPr/>
            <p:nvPr/>
          </p:nvSpPr>
          <p:spPr>
            <a:xfrm>
              <a:off x="4726375" y="3806475"/>
              <a:ext cx="56500" cy="141125"/>
            </a:xfrm>
            <a:custGeom>
              <a:rect b="b" l="l" r="r" t="t"/>
              <a:pathLst>
                <a:path extrusionOk="0" h="5645" w="2260">
                  <a:moveTo>
                    <a:pt x="1133" y="1"/>
                  </a:moveTo>
                  <a:cubicBezTo>
                    <a:pt x="978" y="1"/>
                    <a:pt x="823" y="64"/>
                    <a:pt x="712" y="189"/>
                  </a:cubicBezTo>
                  <a:cubicBezTo>
                    <a:pt x="504" y="421"/>
                    <a:pt x="522" y="776"/>
                    <a:pt x="754" y="984"/>
                  </a:cubicBezTo>
                  <a:cubicBezTo>
                    <a:pt x="832" y="1056"/>
                    <a:pt x="1130" y="1385"/>
                    <a:pt x="1130" y="1695"/>
                  </a:cubicBezTo>
                  <a:cubicBezTo>
                    <a:pt x="1130" y="1990"/>
                    <a:pt x="850" y="2315"/>
                    <a:pt x="754" y="2402"/>
                  </a:cubicBezTo>
                  <a:cubicBezTo>
                    <a:pt x="678" y="2472"/>
                    <a:pt x="1" y="3101"/>
                    <a:pt x="1" y="3953"/>
                  </a:cubicBezTo>
                  <a:cubicBezTo>
                    <a:pt x="1" y="4802"/>
                    <a:pt x="675" y="5432"/>
                    <a:pt x="754" y="5501"/>
                  </a:cubicBezTo>
                  <a:cubicBezTo>
                    <a:pt x="861" y="5597"/>
                    <a:pt x="995" y="5644"/>
                    <a:pt x="1128" y="5644"/>
                  </a:cubicBezTo>
                  <a:cubicBezTo>
                    <a:pt x="1283" y="5644"/>
                    <a:pt x="1437" y="5580"/>
                    <a:pt x="1549" y="5456"/>
                  </a:cubicBezTo>
                  <a:cubicBezTo>
                    <a:pt x="1757" y="5224"/>
                    <a:pt x="1735" y="4869"/>
                    <a:pt x="1507" y="4661"/>
                  </a:cubicBezTo>
                  <a:cubicBezTo>
                    <a:pt x="1428" y="4588"/>
                    <a:pt x="1130" y="4260"/>
                    <a:pt x="1130" y="3950"/>
                  </a:cubicBezTo>
                  <a:cubicBezTo>
                    <a:pt x="1130" y="3655"/>
                    <a:pt x="1410" y="3330"/>
                    <a:pt x="1507" y="3242"/>
                  </a:cubicBezTo>
                  <a:cubicBezTo>
                    <a:pt x="1585" y="3173"/>
                    <a:pt x="2259" y="2544"/>
                    <a:pt x="2259" y="1692"/>
                  </a:cubicBezTo>
                  <a:cubicBezTo>
                    <a:pt x="2259" y="842"/>
                    <a:pt x="1585" y="213"/>
                    <a:pt x="1507" y="144"/>
                  </a:cubicBezTo>
                  <a:cubicBezTo>
                    <a:pt x="1399" y="48"/>
                    <a:pt x="1266" y="1"/>
                    <a:pt x="11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80" name="Google Shape;16780;p93"/>
            <p:cNvSpPr/>
            <p:nvPr/>
          </p:nvSpPr>
          <p:spPr>
            <a:xfrm>
              <a:off x="4641700" y="3806475"/>
              <a:ext cx="56475" cy="141125"/>
            </a:xfrm>
            <a:custGeom>
              <a:rect b="b" l="l" r="r" t="t"/>
              <a:pathLst>
                <a:path extrusionOk="0" h="5645" w="2259">
                  <a:moveTo>
                    <a:pt x="1132" y="1"/>
                  </a:moveTo>
                  <a:cubicBezTo>
                    <a:pt x="977" y="1"/>
                    <a:pt x="823" y="64"/>
                    <a:pt x="711" y="189"/>
                  </a:cubicBezTo>
                  <a:cubicBezTo>
                    <a:pt x="503" y="421"/>
                    <a:pt x="521" y="776"/>
                    <a:pt x="753" y="984"/>
                  </a:cubicBezTo>
                  <a:cubicBezTo>
                    <a:pt x="831" y="1056"/>
                    <a:pt x="1130" y="1385"/>
                    <a:pt x="1130" y="1695"/>
                  </a:cubicBezTo>
                  <a:cubicBezTo>
                    <a:pt x="1130" y="1990"/>
                    <a:pt x="849" y="2315"/>
                    <a:pt x="753" y="2402"/>
                  </a:cubicBezTo>
                  <a:cubicBezTo>
                    <a:pt x="678" y="2472"/>
                    <a:pt x="0" y="3101"/>
                    <a:pt x="0" y="3953"/>
                  </a:cubicBezTo>
                  <a:cubicBezTo>
                    <a:pt x="0" y="4802"/>
                    <a:pt x="675" y="5432"/>
                    <a:pt x="753" y="5501"/>
                  </a:cubicBezTo>
                  <a:cubicBezTo>
                    <a:pt x="860" y="5597"/>
                    <a:pt x="994" y="5644"/>
                    <a:pt x="1127" y="5644"/>
                  </a:cubicBezTo>
                  <a:cubicBezTo>
                    <a:pt x="1282" y="5644"/>
                    <a:pt x="1436" y="5580"/>
                    <a:pt x="1548" y="5456"/>
                  </a:cubicBezTo>
                  <a:cubicBezTo>
                    <a:pt x="1756" y="5224"/>
                    <a:pt x="1735" y="4869"/>
                    <a:pt x="1506" y="4661"/>
                  </a:cubicBezTo>
                  <a:cubicBezTo>
                    <a:pt x="1428" y="4588"/>
                    <a:pt x="1130" y="4260"/>
                    <a:pt x="1130" y="3950"/>
                  </a:cubicBezTo>
                  <a:cubicBezTo>
                    <a:pt x="1130" y="3655"/>
                    <a:pt x="1410" y="3330"/>
                    <a:pt x="1506" y="3242"/>
                  </a:cubicBezTo>
                  <a:cubicBezTo>
                    <a:pt x="1581" y="3173"/>
                    <a:pt x="2259" y="2544"/>
                    <a:pt x="2259" y="1692"/>
                  </a:cubicBezTo>
                  <a:cubicBezTo>
                    <a:pt x="2259" y="842"/>
                    <a:pt x="1581"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81" name="Google Shape;16781;p93"/>
            <p:cNvSpPr/>
            <p:nvPr/>
          </p:nvSpPr>
          <p:spPr>
            <a:xfrm>
              <a:off x="4557000" y="3806475"/>
              <a:ext cx="56500" cy="141125"/>
            </a:xfrm>
            <a:custGeom>
              <a:rect b="b" l="l" r="r" t="t"/>
              <a:pathLst>
                <a:path extrusionOk="0" h="5645" w="2260">
                  <a:moveTo>
                    <a:pt x="1132" y="1"/>
                  </a:moveTo>
                  <a:cubicBezTo>
                    <a:pt x="977" y="1"/>
                    <a:pt x="823" y="64"/>
                    <a:pt x="711" y="189"/>
                  </a:cubicBezTo>
                  <a:cubicBezTo>
                    <a:pt x="504" y="421"/>
                    <a:pt x="522" y="776"/>
                    <a:pt x="753" y="984"/>
                  </a:cubicBezTo>
                  <a:cubicBezTo>
                    <a:pt x="832" y="1056"/>
                    <a:pt x="1130" y="1385"/>
                    <a:pt x="1130" y="1695"/>
                  </a:cubicBezTo>
                  <a:cubicBezTo>
                    <a:pt x="1130" y="1990"/>
                    <a:pt x="850" y="2315"/>
                    <a:pt x="753" y="2402"/>
                  </a:cubicBezTo>
                  <a:cubicBezTo>
                    <a:pt x="678" y="2472"/>
                    <a:pt x="1" y="3101"/>
                    <a:pt x="1" y="3953"/>
                  </a:cubicBezTo>
                  <a:cubicBezTo>
                    <a:pt x="1" y="4802"/>
                    <a:pt x="675" y="5432"/>
                    <a:pt x="753" y="5501"/>
                  </a:cubicBezTo>
                  <a:cubicBezTo>
                    <a:pt x="861" y="5597"/>
                    <a:pt x="994" y="5644"/>
                    <a:pt x="1127" y="5644"/>
                  </a:cubicBezTo>
                  <a:cubicBezTo>
                    <a:pt x="1282" y="5644"/>
                    <a:pt x="1437" y="5580"/>
                    <a:pt x="1548" y="5456"/>
                  </a:cubicBezTo>
                  <a:cubicBezTo>
                    <a:pt x="1756" y="5224"/>
                    <a:pt x="1735" y="4869"/>
                    <a:pt x="1506" y="4661"/>
                  </a:cubicBezTo>
                  <a:cubicBezTo>
                    <a:pt x="1428" y="4588"/>
                    <a:pt x="1130" y="4260"/>
                    <a:pt x="1130" y="3950"/>
                  </a:cubicBezTo>
                  <a:cubicBezTo>
                    <a:pt x="1130" y="3655"/>
                    <a:pt x="1410" y="3330"/>
                    <a:pt x="1506" y="3242"/>
                  </a:cubicBezTo>
                  <a:cubicBezTo>
                    <a:pt x="1582" y="3173"/>
                    <a:pt x="2259" y="2544"/>
                    <a:pt x="2259" y="1692"/>
                  </a:cubicBezTo>
                  <a:cubicBezTo>
                    <a:pt x="2259" y="842"/>
                    <a:pt x="1582" y="213"/>
                    <a:pt x="1506" y="144"/>
                  </a:cubicBezTo>
                  <a:cubicBezTo>
                    <a:pt x="1399" y="48"/>
                    <a:pt x="1265" y="1"/>
                    <a:pt x="11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82" name="Google Shape;16782;p93"/>
            <p:cNvSpPr/>
            <p:nvPr/>
          </p:nvSpPr>
          <p:spPr>
            <a:xfrm>
              <a:off x="4464775" y="4230875"/>
              <a:ext cx="395250" cy="57400"/>
            </a:xfrm>
            <a:custGeom>
              <a:rect b="b" l="l" r="r" t="t"/>
              <a:pathLst>
                <a:path extrusionOk="0" h="2296" w="15810">
                  <a:moveTo>
                    <a:pt x="567" y="1"/>
                  </a:moveTo>
                  <a:cubicBezTo>
                    <a:pt x="254" y="1"/>
                    <a:pt x="1" y="251"/>
                    <a:pt x="1" y="564"/>
                  </a:cubicBezTo>
                  <a:cubicBezTo>
                    <a:pt x="1" y="877"/>
                    <a:pt x="254" y="1130"/>
                    <a:pt x="567" y="1130"/>
                  </a:cubicBezTo>
                  <a:lnTo>
                    <a:pt x="1910" y="1130"/>
                  </a:lnTo>
                  <a:lnTo>
                    <a:pt x="2006" y="1359"/>
                  </a:lnTo>
                  <a:cubicBezTo>
                    <a:pt x="2291" y="1932"/>
                    <a:pt x="2875" y="2295"/>
                    <a:pt x="3516" y="2295"/>
                  </a:cubicBezTo>
                  <a:cubicBezTo>
                    <a:pt x="3519" y="2295"/>
                    <a:pt x="3521" y="2295"/>
                    <a:pt x="3524" y="2295"/>
                  </a:cubicBezTo>
                  <a:lnTo>
                    <a:pt x="12290" y="2295"/>
                  </a:lnTo>
                  <a:cubicBezTo>
                    <a:pt x="12292" y="2295"/>
                    <a:pt x="12295" y="2295"/>
                    <a:pt x="12298" y="2295"/>
                  </a:cubicBezTo>
                  <a:cubicBezTo>
                    <a:pt x="12936" y="2295"/>
                    <a:pt x="13520" y="1932"/>
                    <a:pt x="13804" y="1359"/>
                  </a:cubicBezTo>
                  <a:lnTo>
                    <a:pt x="13901" y="1130"/>
                  </a:lnTo>
                  <a:lnTo>
                    <a:pt x="15247" y="1130"/>
                  </a:lnTo>
                  <a:cubicBezTo>
                    <a:pt x="15557" y="1130"/>
                    <a:pt x="15810" y="877"/>
                    <a:pt x="15810" y="564"/>
                  </a:cubicBezTo>
                  <a:cubicBezTo>
                    <a:pt x="15810" y="251"/>
                    <a:pt x="15557" y="1"/>
                    <a:pt x="15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83" name="Google Shape;16783;p93"/>
            <p:cNvSpPr/>
            <p:nvPr/>
          </p:nvSpPr>
          <p:spPr>
            <a:xfrm>
              <a:off x="4840675" y="4007300"/>
              <a:ext cx="101725" cy="166025"/>
            </a:xfrm>
            <a:custGeom>
              <a:rect b="b" l="l" r="r" t="t"/>
              <a:pathLst>
                <a:path extrusionOk="0" h="6641" w="4069">
                  <a:moveTo>
                    <a:pt x="1870" y="0"/>
                  </a:moveTo>
                  <a:cubicBezTo>
                    <a:pt x="1852" y="380"/>
                    <a:pt x="1837" y="759"/>
                    <a:pt x="1795" y="1130"/>
                  </a:cubicBezTo>
                  <a:cubicBezTo>
                    <a:pt x="1927" y="1181"/>
                    <a:pt x="2048" y="1256"/>
                    <a:pt x="2150" y="1355"/>
                  </a:cubicBezTo>
                  <a:cubicBezTo>
                    <a:pt x="2800" y="2006"/>
                    <a:pt x="2433" y="3469"/>
                    <a:pt x="1352" y="4550"/>
                  </a:cubicBezTo>
                  <a:cubicBezTo>
                    <a:pt x="1177" y="4722"/>
                    <a:pt x="991" y="4879"/>
                    <a:pt x="792" y="5017"/>
                  </a:cubicBezTo>
                  <a:cubicBezTo>
                    <a:pt x="566" y="5577"/>
                    <a:pt x="301" y="6119"/>
                    <a:pt x="0" y="6640"/>
                  </a:cubicBezTo>
                  <a:cubicBezTo>
                    <a:pt x="747" y="6429"/>
                    <a:pt x="1506" y="5993"/>
                    <a:pt x="2150" y="5348"/>
                  </a:cubicBezTo>
                  <a:cubicBezTo>
                    <a:pt x="3716" y="3782"/>
                    <a:pt x="4068" y="1678"/>
                    <a:pt x="2948" y="557"/>
                  </a:cubicBezTo>
                  <a:cubicBezTo>
                    <a:pt x="2656" y="268"/>
                    <a:pt x="2280" y="97"/>
                    <a:pt x="18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84" name="Google Shape;16784;p93"/>
            <p:cNvSpPr/>
            <p:nvPr/>
          </p:nvSpPr>
          <p:spPr>
            <a:xfrm>
              <a:off x="4464775" y="3976800"/>
              <a:ext cx="395250" cy="225875"/>
            </a:xfrm>
            <a:custGeom>
              <a:rect b="b" l="l" r="r" t="t"/>
              <a:pathLst>
                <a:path extrusionOk="0" h="9035" w="15810">
                  <a:moveTo>
                    <a:pt x="564" y="1"/>
                  </a:moveTo>
                  <a:cubicBezTo>
                    <a:pt x="254" y="1"/>
                    <a:pt x="1" y="251"/>
                    <a:pt x="1" y="564"/>
                  </a:cubicBezTo>
                  <a:cubicBezTo>
                    <a:pt x="1" y="3930"/>
                    <a:pt x="1157" y="7026"/>
                    <a:pt x="3075" y="9035"/>
                  </a:cubicBezTo>
                  <a:lnTo>
                    <a:pt x="12735" y="9035"/>
                  </a:lnTo>
                  <a:cubicBezTo>
                    <a:pt x="14654" y="7026"/>
                    <a:pt x="15810" y="3930"/>
                    <a:pt x="15810" y="564"/>
                  </a:cubicBezTo>
                  <a:cubicBezTo>
                    <a:pt x="15810" y="251"/>
                    <a:pt x="15557" y="1"/>
                    <a:pt x="152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85" name="Google Shape;16785;p93"/>
          <p:cNvGrpSpPr/>
          <p:nvPr/>
        </p:nvGrpSpPr>
        <p:grpSpPr>
          <a:xfrm>
            <a:off x="7974679" y="3125970"/>
            <a:ext cx="339253" cy="339253"/>
            <a:chOff x="5049725" y="3806450"/>
            <a:chExt cx="481825" cy="481825"/>
          </a:xfrm>
        </p:grpSpPr>
        <p:sp>
          <p:nvSpPr>
            <p:cNvPr id="16786" name="Google Shape;16786;p93"/>
            <p:cNvSpPr/>
            <p:nvPr/>
          </p:nvSpPr>
          <p:spPr>
            <a:xfrm>
              <a:off x="536115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87" name="Google Shape;16787;p93"/>
            <p:cNvSpPr/>
            <p:nvPr/>
          </p:nvSpPr>
          <p:spPr>
            <a:xfrm>
              <a:off x="519177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88" name="Google Shape;16788;p93"/>
            <p:cNvSpPr/>
            <p:nvPr/>
          </p:nvSpPr>
          <p:spPr>
            <a:xfrm>
              <a:off x="504972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0" y="8901"/>
                    <a:pt x="6686" y="9073"/>
                    <a:pt x="6246" y="9073"/>
                  </a:cubicBezTo>
                  <a:cubicBezTo>
                    <a:pt x="6028" y="9073"/>
                    <a:pt x="5808" y="9031"/>
                    <a:pt x="5598" y="8944"/>
                  </a:cubicBezTo>
                  <a:cubicBezTo>
                    <a:pt x="4966" y="8682"/>
                    <a:pt x="4553" y="8064"/>
                    <a:pt x="4553" y="7378"/>
                  </a:cubicBezTo>
                  <a:cubicBezTo>
                    <a:pt x="4553"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0"/>
                    <a:pt x="13024" y="9073"/>
                  </a:cubicBezTo>
                  <a:cubicBezTo>
                    <a:pt x="12337" y="9073"/>
                    <a:pt x="11720" y="8658"/>
                    <a:pt x="11458" y="8025"/>
                  </a:cubicBezTo>
                  <a:cubicBezTo>
                    <a:pt x="11196" y="7393"/>
                    <a:pt x="11341" y="6664"/>
                    <a:pt x="11825" y="6179"/>
                  </a:cubicBezTo>
                  <a:cubicBezTo>
                    <a:pt x="12150" y="5855"/>
                    <a:pt x="12583" y="5683"/>
                    <a:pt x="13024" y="5683"/>
                  </a:cubicBezTo>
                  <a:close/>
                  <a:moveTo>
                    <a:pt x="9636" y="10196"/>
                  </a:moveTo>
                  <a:cubicBezTo>
                    <a:pt x="11955" y="10196"/>
                    <a:pt x="13981" y="11765"/>
                    <a:pt x="14557" y="14012"/>
                  </a:cubicBezTo>
                  <a:cubicBezTo>
                    <a:pt x="14635" y="14316"/>
                    <a:pt x="14454" y="14623"/>
                    <a:pt x="14153" y="14701"/>
                  </a:cubicBezTo>
                  <a:cubicBezTo>
                    <a:pt x="14107" y="14713"/>
                    <a:pt x="14060" y="14718"/>
                    <a:pt x="14014" y="14718"/>
                  </a:cubicBezTo>
                  <a:cubicBezTo>
                    <a:pt x="13760" y="14718"/>
                    <a:pt x="13530" y="14550"/>
                    <a:pt x="13464" y="14295"/>
                  </a:cubicBezTo>
                  <a:cubicBezTo>
                    <a:pt x="13015" y="12548"/>
                    <a:pt x="11440" y="11326"/>
                    <a:pt x="9636" y="11326"/>
                  </a:cubicBezTo>
                  <a:cubicBezTo>
                    <a:pt x="7833" y="11326"/>
                    <a:pt x="6258" y="12548"/>
                    <a:pt x="5809" y="14295"/>
                  </a:cubicBezTo>
                  <a:cubicBezTo>
                    <a:pt x="5743" y="14550"/>
                    <a:pt x="5512" y="14718"/>
                    <a:pt x="5260" y="14718"/>
                  </a:cubicBezTo>
                  <a:cubicBezTo>
                    <a:pt x="5215" y="14718"/>
                    <a:pt x="5169" y="14713"/>
                    <a:pt x="5122" y="14701"/>
                  </a:cubicBezTo>
                  <a:cubicBezTo>
                    <a:pt x="4818" y="14623"/>
                    <a:pt x="4638" y="14316"/>
                    <a:pt x="4716" y="14012"/>
                  </a:cubicBezTo>
                  <a:cubicBezTo>
                    <a:pt x="5291" y="11765"/>
                    <a:pt x="7318" y="10196"/>
                    <a:pt x="9636" y="10196"/>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27"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89" name="Google Shape;16789;p93"/>
          <p:cNvGrpSpPr/>
          <p:nvPr/>
        </p:nvGrpSpPr>
        <p:grpSpPr>
          <a:xfrm>
            <a:off x="1461983" y="3951798"/>
            <a:ext cx="339253" cy="339253"/>
            <a:chOff x="5651375" y="3806450"/>
            <a:chExt cx="481825" cy="481825"/>
          </a:xfrm>
        </p:grpSpPr>
        <p:sp>
          <p:nvSpPr>
            <p:cNvPr id="16790" name="Google Shape;16790;p93"/>
            <p:cNvSpPr/>
            <p:nvPr/>
          </p:nvSpPr>
          <p:spPr>
            <a:xfrm>
              <a:off x="5793425" y="3976800"/>
              <a:ext cx="28250" cy="28275"/>
            </a:xfrm>
            <a:custGeom>
              <a:rect b="b" l="l" r="r" t="t"/>
              <a:pathLst>
                <a:path extrusionOk="0" h="1131" w="1130">
                  <a:moveTo>
                    <a:pt x="567" y="1"/>
                  </a:moveTo>
                  <a:cubicBezTo>
                    <a:pt x="253" y="1"/>
                    <a:pt x="0" y="251"/>
                    <a:pt x="0" y="564"/>
                  </a:cubicBezTo>
                  <a:cubicBezTo>
                    <a:pt x="0" y="877"/>
                    <a:pt x="253"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91" name="Google Shape;16791;p93"/>
            <p:cNvSpPr/>
            <p:nvPr/>
          </p:nvSpPr>
          <p:spPr>
            <a:xfrm>
              <a:off x="5794475" y="4089725"/>
              <a:ext cx="195600" cy="84725"/>
            </a:xfrm>
            <a:custGeom>
              <a:rect b="b" l="l" r="r" t="t"/>
              <a:pathLst>
                <a:path extrusionOk="0" h="3389" w="7824">
                  <a:moveTo>
                    <a:pt x="1" y="1"/>
                  </a:moveTo>
                  <a:cubicBezTo>
                    <a:pt x="284" y="1943"/>
                    <a:pt x="1949" y="3385"/>
                    <a:pt x="3912" y="3388"/>
                  </a:cubicBezTo>
                  <a:cubicBezTo>
                    <a:pt x="5875" y="3385"/>
                    <a:pt x="7541" y="1943"/>
                    <a:pt x="78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92" name="Google Shape;16792;p93"/>
            <p:cNvSpPr/>
            <p:nvPr/>
          </p:nvSpPr>
          <p:spPr>
            <a:xfrm>
              <a:off x="5651375" y="3806450"/>
              <a:ext cx="481825" cy="481825"/>
            </a:xfrm>
            <a:custGeom>
              <a:rect b="b" l="l" r="r" t="t"/>
              <a:pathLst>
                <a:path extrusionOk="0" h="19273" w="19273">
                  <a:moveTo>
                    <a:pt x="6249" y="5686"/>
                  </a:moveTo>
                  <a:cubicBezTo>
                    <a:pt x="6932" y="5686"/>
                    <a:pt x="7549" y="6098"/>
                    <a:pt x="7811" y="6730"/>
                  </a:cubicBezTo>
                  <a:cubicBezTo>
                    <a:pt x="8073" y="7363"/>
                    <a:pt x="7929" y="8092"/>
                    <a:pt x="7444" y="8576"/>
                  </a:cubicBezTo>
                  <a:cubicBezTo>
                    <a:pt x="7122" y="8901"/>
                    <a:pt x="6689" y="9073"/>
                    <a:pt x="6248" y="9073"/>
                  </a:cubicBezTo>
                  <a:cubicBezTo>
                    <a:pt x="6029" y="9073"/>
                    <a:pt x="5808" y="9031"/>
                    <a:pt x="5598" y="8944"/>
                  </a:cubicBezTo>
                  <a:cubicBezTo>
                    <a:pt x="4966" y="8682"/>
                    <a:pt x="4553" y="8064"/>
                    <a:pt x="4553" y="7378"/>
                  </a:cubicBezTo>
                  <a:cubicBezTo>
                    <a:pt x="4556" y="6441"/>
                    <a:pt x="5312" y="5686"/>
                    <a:pt x="6249" y="5686"/>
                  </a:cubicBezTo>
                  <a:close/>
                  <a:moveTo>
                    <a:pt x="13024" y="5683"/>
                  </a:moveTo>
                  <a:cubicBezTo>
                    <a:pt x="13242" y="5683"/>
                    <a:pt x="13462" y="5725"/>
                    <a:pt x="13671" y="5812"/>
                  </a:cubicBezTo>
                  <a:cubicBezTo>
                    <a:pt x="14304" y="6074"/>
                    <a:pt x="14716" y="6691"/>
                    <a:pt x="14716" y="7378"/>
                  </a:cubicBezTo>
                  <a:cubicBezTo>
                    <a:pt x="14716" y="8314"/>
                    <a:pt x="13957" y="9073"/>
                    <a:pt x="13024" y="9073"/>
                  </a:cubicBezTo>
                  <a:cubicBezTo>
                    <a:pt x="12337" y="9073"/>
                    <a:pt x="11720" y="8658"/>
                    <a:pt x="11458" y="8025"/>
                  </a:cubicBezTo>
                  <a:cubicBezTo>
                    <a:pt x="11196" y="7393"/>
                    <a:pt x="11341" y="6664"/>
                    <a:pt x="11825" y="6179"/>
                  </a:cubicBezTo>
                  <a:cubicBezTo>
                    <a:pt x="12150" y="5855"/>
                    <a:pt x="12583" y="5683"/>
                    <a:pt x="13024" y="5683"/>
                  </a:cubicBezTo>
                  <a:close/>
                  <a:moveTo>
                    <a:pt x="14153" y="10202"/>
                  </a:moveTo>
                  <a:cubicBezTo>
                    <a:pt x="14463" y="10202"/>
                    <a:pt x="14716" y="10452"/>
                    <a:pt x="14716" y="10766"/>
                  </a:cubicBezTo>
                  <a:cubicBezTo>
                    <a:pt x="14716" y="13566"/>
                    <a:pt x="12437" y="15849"/>
                    <a:pt x="9636" y="15849"/>
                  </a:cubicBezTo>
                  <a:cubicBezTo>
                    <a:pt x="6833" y="15849"/>
                    <a:pt x="4553" y="13566"/>
                    <a:pt x="4553" y="10766"/>
                  </a:cubicBezTo>
                  <a:cubicBezTo>
                    <a:pt x="4553" y="10452"/>
                    <a:pt x="4806" y="10202"/>
                    <a:pt x="5119" y="10202"/>
                  </a:cubicBezTo>
                  <a:close/>
                  <a:moveTo>
                    <a:pt x="9636" y="0"/>
                  </a:moveTo>
                  <a:cubicBezTo>
                    <a:pt x="4342" y="0"/>
                    <a:pt x="0" y="4343"/>
                    <a:pt x="0" y="9636"/>
                  </a:cubicBezTo>
                  <a:cubicBezTo>
                    <a:pt x="0" y="14930"/>
                    <a:pt x="4342" y="19272"/>
                    <a:pt x="9636" y="19272"/>
                  </a:cubicBezTo>
                  <a:cubicBezTo>
                    <a:pt x="14927" y="19272"/>
                    <a:pt x="19272" y="14930"/>
                    <a:pt x="19272" y="9636"/>
                  </a:cubicBezTo>
                  <a:cubicBezTo>
                    <a:pt x="19272" y="4343"/>
                    <a:pt x="14930" y="0"/>
                    <a:pt x="96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93" name="Google Shape;16793;p93"/>
            <p:cNvSpPr/>
            <p:nvPr/>
          </p:nvSpPr>
          <p:spPr>
            <a:xfrm>
              <a:off x="5962800" y="3976800"/>
              <a:ext cx="28250" cy="28275"/>
            </a:xfrm>
            <a:custGeom>
              <a:rect b="b" l="l" r="r" t="t"/>
              <a:pathLst>
                <a:path extrusionOk="0" h="1131" w="1130">
                  <a:moveTo>
                    <a:pt x="567" y="1"/>
                  </a:moveTo>
                  <a:cubicBezTo>
                    <a:pt x="254" y="1"/>
                    <a:pt x="1" y="251"/>
                    <a:pt x="1" y="564"/>
                  </a:cubicBezTo>
                  <a:cubicBezTo>
                    <a:pt x="1" y="877"/>
                    <a:pt x="254" y="1130"/>
                    <a:pt x="567" y="1130"/>
                  </a:cubicBezTo>
                  <a:cubicBezTo>
                    <a:pt x="877" y="1130"/>
                    <a:pt x="1130" y="877"/>
                    <a:pt x="1130" y="564"/>
                  </a:cubicBezTo>
                  <a:cubicBezTo>
                    <a:pt x="1130" y="251"/>
                    <a:pt x="877" y="1"/>
                    <a:pt x="5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94" name="Google Shape;16794;p93"/>
          <p:cNvGrpSpPr/>
          <p:nvPr/>
        </p:nvGrpSpPr>
        <p:grpSpPr>
          <a:xfrm>
            <a:off x="3360663" y="3953787"/>
            <a:ext cx="298503" cy="335275"/>
            <a:chOff x="6264300" y="3809300"/>
            <a:chExt cx="423950" cy="476175"/>
          </a:xfrm>
        </p:grpSpPr>
        <p:sp>
          <p:nvSpPr>
            <p:cNvPr id="16795" name="Google Shape;16795;p93"/>
            <p:cNvSpPr/>
            <p:nvPr/>
          </p:nvSpPr>
          <p:spPr>
            <a:xfrm>
              <a:off x="6346200" y="4002825"/>
              <a:ext cx="66950" cy="63225"/>
            </a:xfrm>
            <a:custGeom>
              <a:rect b="b" l="l" r="r" t="t"/>
              <a:pathLst>
                <a:path extrusionOk="0" h="2529" w="2678">
                  <a:moveTo>
                    <a:pt x="1365" y="1"/>
                  </a:moveTo>
                  <a:cubicBezTo>
                    <a:pt x="1058" y="1"/>
                    <a:pt x="751" y="118"/>
                    <a:pt x="516" y="351"/>
                  </a:cubicBezTo>
                  <a:cubicBezTo>
                    <a:pt x="272" y="598"/>
                    <a:pt x="88" y="992"/>
                    <a:pt x="46" y="1381"/>
                  </a:cubicBezTo>
                  <a:cubicBezTo>
                    <a:pt x="1" y="1757"/>
                    <a:pt x="88" y="2085"/>
                    <a:pt x="281" y="2281"/>
                  </a:cubicBezTo>
                  <a:cubicBezTo>
                    <a:pt x="454" y="2453"/>
                    <a:pt x="709" y="2528"/>
                    <a:pt x="985" y="2528"/>
                  </a:cubicBezTo>
                  <a:cubicBezTo>
                    <a:pt x="1425" y="2528"/>
                    <a:pt x="1917" y="2337"/>
                    <a:pt x="2211" y="2043"/>
                  </a:cubicBezTo>
                  <a:cubicBezTo>
                    <a:pt x="2678" y="1577"/>
                    <a:pt x="2678" y="818"/>
                    <a:pt x="2211" y="351"/>
                  </a:cubicBezTo>
                  <a:cubicBezTo>
                    <a:pt x="1978" y="118"/>
                    <a:pt x="1671" y="1"/>
                    <a:pt x="1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96" name="Google Shape;16796;p93"/>
            <p:cNvSpPr/>
            <p:nvPr/>
          </p:nvSpPr>
          <p:spPr>
            <a:xfrm>
              <a:off x="6539375" y="4002825"/>
              <a:ext cx="66950" cy="63200"/>
            </a:xfrm>
            <a:custGeom>
              <a:rect b="b" l="l" r="r" t="t"/>
              <a:pathLst>
                <a:path extrusionOk="0" h="2528" w="2678">
                  <a:moveTo>
                    <a:pt x="1314" y="1"/>
                  </a:moveTo>
                  <a:cubicBezTo>
                    <a:pt x="1007" y="1"/>
                    <a:pt x="701" y="118"/>
                    <a:pt x="468" y="351"/>
                  </a:cubicBezTo>
                  <a:cubicBezTo>
                    <a:pt x="1" y="818"/>
                    <a:pt x="1" y="1577"/>
                    <a:pt x="468" y="2043"/>
                  </a:cubicBezTo>
                  <a:cubicBezTo>
                    <a:pt x="761" y="2337"/>
                    <a:pt x="1252" y="2528"/>
                    <a:pt x="1691" y="2528"/>
                  </a:cubicBezTo>
                  <a:cubicBezTo>
                    <a:pt x="1968" y="2528"/>
                    <a:pt x="2224" y="2452"/>
                    <a:pt x="2398" y="2278"/>
                  </a:cubicBezTo>
                  <a:cubicBezTo>
                    <a:pt x="2591" y="2085"/>
                    <a:pt x="2678" y="1757"/>
                    <a:pt x="2633" y="1381"/>
                  </a:cubicBezTo>
                  <a:cubicBezTo>
                    <a:pt x="2588" y="992"/>
                    <a:pt x="2407" y="598"/>
                    <a:pt x="2160" y="351"/>
                  </a:cubicBezTo>
                  <a:cubicBezTo>
                    <a:pt x="1927" y="118"/>
                    <a:pt x="1620" y="1"/>
                    <a:pt x="13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797" name="Google Shape;16797;p93"/>
            <p:cNvSpPr/>
            <p:nvPr/>
          </p:nvSpPr>
          <p:spPr>
            <a:xfrm>
              <a:off x="6264300" y="3809300"/>
              <a:ext cx="423950" cy="476175"/>
            </a:xfrm>
            <a:custGeom>
              <a:rect b="b" l="l" r="r" t="t"/>
              <a:pathLst>
                <a:path extrusionOk="0" h="19047" w="16958">
                  <a:moveTo>
                    <a:pt x="4662" y="6571"/>
                  </a:moveTo>
                  <a:cubicBezTo>
                    <a:pt x="5263" y="6571"/>
                    <a:pt x="5864" y="6799"/>
                    <a:pt x="6324" y="7258"/>
                  </a:cubicBezTo>
                  <a:cubicBezTo>
                    <a:pt x="7249" y="8182"/>
                    <a:pt x="7240" y="9685"/>
                    <a:pt x="6303" y="10600"/>
                  </a:cubicBezTo>
                  <a:lnTo>
                    <a:pt x="6300" y="10600"/>
                  </a:lnTo>
                  <a:cubicBezTo>
                    <a:pt x="5791" y="11109"/>
                    <a:pt x="5014" y="11422"/>
                    <a:pt x="4268" y="11422"/>
                  </a:cubicBezTo>
                  <a:cubicBezTo>
                    <a:pt x="3705" y="11422"/>
                    <a:pt x="3154" y="11245"/>
                    <a:pt x="2744" y="10835"/>
                  </a:cubicBezTo>
                  <a:cubicBezTo>
                    <a:pt x="2301" y="10393"/>
                    <a:pt x="2094" y="9718"/>
                    <a:pt x="2181" y="8992"/>
                  </a:cubicBezTo>
                  <a:cubicBezTo>
                    <a:pt x="2256" y="8336"/>
                    <a:pt x="2548" y="7713"/>
                    <a:pt x="2982" y="7279"/>
                  </a:cubicBezTo>
                  <a:cubicBezTo>
                    <a:pt x="3442" y="6807"/>
                    <a:pt x="4052" y="6571"/>
                    <a:pt x="4662" y="6571"/>
                  </a:cubicBezTo>
                  <a:close/>
                  <a:moveTo>
                    <a:pt x="12317" y="6589"/>
                  </a:moveTo>
                  <a:cubicBezTo>
                    <a:pt x="12918" y="6589"/>
                    <a:pt x="13520" y="6818"/>
                    <a:pt x="13979" y="7276"/>
                  </a:cubicBezTo>
                  <a:cubicBezTo>
                    <a:pt x="14873" y="8173"/>
                    <a:pt x="15165" y="9884"/>
                    <a:pt x="14214" y="10835"/>
                  </a:cubicBezTo>
                  <a:cubicBezTo>
                    <a:pt x="13804" y="11245"/>
                    <a:pt x="13256" y="11422"/>
                    <a:pt x="12690" y="11422"/>
                  </a:cubicBezTo>
                  <a:cubicBezTo>
                    <a:pt x="11943" y="11422"/>
                    <a:pt x="11166" y="11109"/>
                    <a:pt x="10658" y="10600"/>
                  </a:cubicBezTo>
                  <a:cubicBezTo>
                    <a:pt x="9739" y="9682"/>
                    <a:pt x="9739" y="8194"/>
                    <a:pt x="10658" y="7276"/>
                  </a:cubicBezTo>
                  <a:cubicBezTo>
                    <a:pt x="11115" y="6818"/>
                    <a:pt x="11716" y="6589"/>
                    <a:pt x="12317" y="6589"/>
                  </a:cubicBezTo>
                  <a:close/>
                  <a:moveTo>
                    <a:pt x="8479" y="10841"/>
                  </a:moveTo>
                  <a:cubicBezTo>
                    <a:pt x="8669" y="10841"/>
                    <a:pt x="8858" y="10933"/>
                    <a:pt x="8971" y="11118"/>
                  </a:cubicBezTo>
                  <a:lnTo>
                    <a:pt x="10266" y="13238"/>
                  </a:lnTo>
                  <a:cubicBezTo>
                    <a:pt x="10435" y="13509"/>
                    <a:pt x="10347" y="13865"/>
                    <a:pt x="10076" y="14030"/>
                  </a:cubicBezTo>
                  <a:lnTo>
                    <a:pt x="10073" y="14030"/>
                  </a:lnTo>
                  <a:cubicBezTo>
                    <a:pt x="9980" y="14087"/>
                    <a:pt x="9877" y="14114"/>
                    <a:pt x="9775" y="14114"/>
                  </a:cubicBezTo>
                  <a:cubicBezTo>
                    <a:pt x="9582" y="14114"/>
                    <a:pt x="9393" y="14016"/>
                    <a:pt x="9284" y="13840"/>
                  </a:cubicBezTo>
                  <a:lnTo>
                    <a:pt x="8480" y="12522"/>
                  </a:lnTo>
                  <a:lnTo>
                    <a:pt x="7673" y="13840"/>
                  </a:lnTo>
                  <a:cubicBezTo>
                    <a:pt x="7565" y="14018"/>
                    <a:pt x="7376" y="14115"/>
                    <a:pt x="7182" y="14115"/>
                  </a:cubicBezTo>
                  <a:cubicBezTo>
                    <a:pt x="7079" y="14115"/>
                    <a:pt x="6975" y="14088"/>
                    <a:pt x="6881" y="14030"/>
                  </a:cubicBezTo>
                  <a:cubicBezTo>
                    <a:pt x="6610" y="13862"/>
                    <a:pt x="6526" y="13509"/>
                    <a:pt x="6692" y="13238"/>
                  </a:cubicBezTo>
                  <a:lnTo>
                    <a:pt x="7987" y="11118"/>
                  </a:lnTo>
                  <a:cubicBezTo>
                    <a:pt x="8100" y="10933"/>
                    <a:pt x="8289" y="10841"/>
                    <a:pt x="8479" y="10841"/>
                  </a:cubicBezTo>
                  <a:close/>
                  <a:moveTo>
                    <a:pt x="8474" y="1"/>
                  </a:moveTo>
                  <a:cubicBezTo>
                    <a:pt x="3801" y="1"/>
                    <a:pt x="1" y="3840"/>
                    <a:pt x="1" y="8553"/>
                  </a:cubicBezTo>
                  <a:lnTo>
                    <a:pt x="1" y="11856"/>
                  </a:lnTo>
                  <a:cubicBezTo>
                    <a:pt x="1" y="12883"/>
                    <a:pt x="449" y="13862"/>
                    <a:pt x="1229" y="14530"/>
                  </a:cubicBezTo>
                  <a:lnTo>
                    <a:pt x="2934" y="16000"/>
                  </a:lnTo>
                  <a:lnTo>
                    <a:pt x="2934" y="18472"/>
                  </a:lnTo>
                  <a:cubicBezTo>
                    <a:pt x="2934" y="18788"/>
                    <a:pt x="3193" y="19047"/>
                    <a:pt x="3512" y="19047"/>
                  </a:cubicBezTo>
                  <a:lnTo>
                    <a:pt x="5183" y="19047"/>
                  </a:lnTo>
                  <a:lnTo>
                    <a:pt x="5183" y="16536"/>
                  </a:lnTo>
                  <a:cubicBezTo>
                    <a:pt x="5192" y="16222"/>
                    <a:pt x="5448" y="15975"/>
                    <a:pt x="5761" y="15975"/>
                  </a:cubicBezTo>
                  <a:cubicBezTo>
                    <a:pt x="6071" y="15975"/>
                    <a:pt x="6327" y="16222"/>
                    <a:pt x="6336" y="16536"/>
                  </a:cubicBezTo>
                  <a:lnTo>
                    <a:pt x="6336" y="19047"/>
                  </a:lnTo>
                  <a:lnTo>
                    <a:pt x="7905" y="19047"/>
                  </a:lnTo>
                  <a:lnTo>
                    <a:pt x="7905" y="16536"/>
                  </a:lnTo>
                  <a:cubicBezTo>
                    <a:pt x="7905" y="16219"/>
                    <a:pt x="8161" y="15960"/>
                    <a:pt x="8480" y="15960"/>
                  </a:cubicBezTo>
                  <a:cubicBezTo>
                    <a:pt x="8797" y="15960"/>
                    <a:pt x="9056" y="16219"/>
                    <a:pt x="9056" y="16536"/>
                  </a:cubicBezTo>
                  <a:lnTo>
                    <a:pt x="9056" y="19047"/>
                  </a:lnTo>
                  <a:lnTo>
                    <a:pt x="10624" y="19047"/>
                  </a:lnTo>
                  <a:lnTo>
                    <a:pt x="10624" y="16536"/>
                  </a:lnTo>
                  <a:cubicBezTo>
                    <a:pt x="10630" y="16222"/>
                    <a:pt x="10886" y="15975"/>
                    <a:pt x="11200" y="15975"/>
                  </a:cubicBezTo>
                  <a:cubicBezTo>
                    <a:pt x="11513" y="15975"/>
                    <a:pt x="11766" y="16222"/>
                    <a:pt x="11775" y="16536"/>
                  </a:cubicBezTo>
                  <a:lnTo>
                    <a:pt x="11775" y="19047"/>
                  </a:lnTo>
                  <a:lnTo>
                    <a:pt x="13449" y="19047"/>
                  </a:lnTo>
                  <a:cubicBezTo>
                    <a:pt x="13765" y="19044"/>
                    <a:pt x="14024" y="18788"/>
                    <a:pt x="14024" y="18469"/>
                  </a:cubicBezTo>
                  <a:lnTo>
                    <a:pt x="14024" y="15997"/>
                  </a:lnTo>
                  <a:lnTo>
                    <a:pt x="15729" y="14530"/>
                  </a:lnTo>
                  <a:cubicBezTo>
                    <a:pt x="16508" y="13859"/>
                    <a:pt x="16957" y="12883"/>
                    <a:pt x="16957" y="11853"/>
                  </a:cubicBezTo>
                  <a:lnTo>
                    <a:pt x="16957" y="8462"/>
                  </a:lnTo>
                  <a:cubicBezTo>
                    <a:pt x="16948" y="3786"/>
                    <a:pt x="13154" y="1"/>
                    <a:pt x="84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798" name="Google Shape;16798;p93"/>
          <p:cNvGrpSpPr/>
          <p:nvPr/>
        </p:nvGrpSpPr>
        <p:grpSpPr>
          <a:xfrm>
            <a:off x="5039841" y="3538881"/>
            <a:ext cx="340573" cy="339271"/>
            <a:chOff x="898875" y="4399275"/>
            <a:chExt cx="483700" cy="481850"/>
          </a:xfrm>
        </p:grpSpPr>
        <p:sp>
          <p:nvSpPr>
            <p:cNvPr id="16799" name="Google Shape;16799;p93"/>
            <p:cNvSpPr/>
            <p:nvPr/>
          </p:nvSpPr>
          <p:spPr>
            <a:xfrm>
              <a:off x="992750" y="4642900"/>
              <a:ext cx="145300" cy="144100"/>
            </a:xfrm>
            <a:custGeom>
              <a:rect b="b" l="l" r="r" t="t"/>
              <a:pathLst>
                <a:path extrusionOk="0" h="5764" w="5812">
                  <a:moveTo>
                    <a:pt x="994" y="0"/>
                  </a:moveTo>
                  <a:lnTo>
                    <a:pt x="988" y="12"/>
                  </a:lnTo>
                  <a:cubicBezTo>
                    <a:pt x="988" y="9"/>
                    <a:pt x="991" y="6"/>
                    <a:pt x="991" y="3"/>
                  </a:cubicBezTo>
                  <a:lnTo>
                    <a:pt x="991" y="3"/>
                  </a:lnTo>
                  <a:lnTo>
                    <a:pt x="979" y="27"/>
                  </a:lnTo>
                  <a:lnTo>
                    <a:pt x="108" y="1759"/>
                  </a:lnTo>
                  <a:cubicBezTo>
                    <a:pt x="0" y="1976"/>
                    <a:pt x="42" y="2241"/>
                    <a:pt x="214" y="2415"/>
                  </a:cubicBezTo>
                  <a:lnTo>
                    <a:pt x="3397" y="5598"/>
                  </a:lnTo>
                  <a:cubicBezTo>
                    <a:pt x="3506" y="5707"/>
                    <a:pt x="3649" y="5763"/>
                    <a:pt x="3795" y="5763"/>
                  </a:cubicBezTo>
                  <a:cubicBezTo>
                    <a:pt x="3883" y="5763"/>
                    <a:pt x="3971" y="5743"/>
                    <a:pt x="4053" y="5701"/>
                  </a:cubicBezTo>
                  <a:lnTo>
                    <a:pt x="5797" y="4827"/>
                  </a:lnTo>
                  <a:lnTo>
                    <a:pt x="5800" y="4824"/>
                  </a:lnTo>
                  <a:lnTo>
                    <a:pt x="5812" y="4818"/>
                  </a:lnTo>
                  <a:lnTo>
                    <a:pt x="9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00" name="Google Shape;16800;p93"/>
            <p:cNvSpPr/>
            <p:nvPr/>
          </p:nvSpPr>
          <p:spPr>
            <a:xfrm>
              <a:off x="1138025" y="4763350"/>
              <a:ext cx="25" cy="25"/>
            </a:xfrm>
            <a:custGeom>
              <a:rect b="b" l="l" r="r" t="t"/>
              <a:pathLst>
                <a:path extrusionOk="0" h="1" w="1">
                  <a:moveTo>
                    <a:pt x="1" y="0"/>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01" name="Google Shape;16801;p93"/>
            <p:cNvSpPr/>
            <p:nvPr/>
          </p:nvSpPr>
          <p:spPr>
            <a:xfrm>
              <a:off x="1269550" y="4399275"/>
              <a:ext cx="113025" cy="112125"/>
            </a:xfrm>
            <a:custGeom>
              <a:rect b="b" l="l" r="r" t="t"/>
              <a:pathLst>
                <a:path extrusionOk="0" h="4485" w="4521">
                  <a:moveTo>
                    <a:pt x="3066" y="1"/>
                  </a:moveTo>
                  <a:cubicBezTo>
                    <a:pt x="1947" y="1"/>
                    <a:pt x="938" y="82"/>
                    <a:pt x="0" y="239"/>
                  </a:cubicBezTo>
                  <a:lnTo>
                    <a:pt x="9" y="895"/>
                  </a:lnTo>
                  <a:cubicBezTo>
                    <a:pt x="34" y="2862"/>
                    <a:pt x="1623" y="4452"/>
                    <a:pt x="3590" y="4476"/>
                  </a:cubicBezTo>
                  <a:lnTo>
                    <a:pt x="4243" y="4485"/>
                  </a:lnTo>
                  <a:cubicBezTo>
                    <a:pt x="4439" y="3313"/>
                    <a:pt x="4520" y="2028"/>
                    <a:pt x="4469" y="561"/>
                  </a:cubicBezTo>
                  <a:cubicBezTo>
                    <a:pt x="4457" y="266"/>
                    <a:pt x="4219" y="28"/>
                    <a:pt x="3924" y="16"/>
                  </a:cubicBezTo>
                  <a:cubicBezTo>
                    <a:pt x="3631" y="6"/>
                    <a:pt x="3345" y="1"/>
                    <a:pt x="30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02" name="Google Shape;16802;p93"/>
            <p:cNvSpPr/>
            <p:nvPr/>
          </p:nvSpPr>
          <p:spPr>
            <a:xfrm>
              <a:off x="1161975" y="4531175"/>
              <a:ext cx="91400" cy="84350"/>
            </a:xfrm>
            <a:custGeom>
              <a:rect b="b" l="l" r="r" t="t"/>
              <a:pathLst>
                <a:path extrusionOk="0" h="3374" w="3656">
                  <a:moveTo>
                    <a:pt x="1821" y="1"/>
                  </a:moveTo>
                  <a:cubicBezTo>
                    <a:pt x="1137" y="1"/>
                    <a:pt x="523" y="415"/>
                    <a:pt x="262" y="1046"/>
                  </a:cubicBezTo>
                  <a:cubicBezTo>
                    <a:pt x="0" y="1678"/>
                    <a:pt x="145" y="2410"/>
                    <a:pt x="633" y="2894"/>
                  </a:cubicBezTo>
                  <a:cubicBezTo>
                    <a:pt x="952" y="3214"/>
                    <a:pt x="1391" y="3373"/>
                    <a:pt x="1830" y="3373"/>
                  </a:cubicBezTo>
                  <a:cubicBezTo>
                    <a:pt x="2269" y="3373"/>
                    <a:pt x="2707" y="3214"/>
                    <a:pt x="3027" y="2894"/>
                  </a:cubicBezTo>
                  <a:cubicBezTo>
                    <a:pt x="3511" y="2410"/>
                    <a:pt x="3656" y="1681"/>
                    <a:pt x="3394" y="1046"/>
                  </a:cubicBezTo>
                  <a:cubicBezTo>
                    <a:pt x="3132" y="413"/>
                    <a:pt x="2515" y="1"/>
                    <a:pt x="1828" y="1"/>
                  </a:cubicBezTo>
                  <a:cubicBezTo>
                    <a:pt x="1826" y="1"/>
                    <a:pt x="1823" y="1"/>
                    <a:pt x="1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03" name="Google Shape;16803;p93"/>
            <p:cNvSpPr/>
            <p:nvPr/>
          </p:nvSpPr>
          <p:spPr>
            <a:xfrm>
              <a:off x="1031050" y="4411100"/>
              <a:ext cx="338650" cy="338725"/>
            </a:xfrm>
            <a:custGeom>
              <a:rect b="b" l="l" r="r" t="t"/>
              <a:pathLst>
                <a:path extrusionOk="0" h="13549" w="13546">
                  <a:moveTo>
                    <a:pt x="7066" y="3673"/>
                  </a:moveTo>
                  <a:cubicBezTo>
                    <a:pt x="7800" y="3673"/>
                    <a:pt x="8522" y="3960"/>
                    <a:pt x="9062" y="4500"/>
                  </a:cubicBezTo>
                  <a:cubicBezTo>
                    <a:pt x="10170" y="5602"/>
                    <a:pt x="10170" y="7393"/>
                    <a:pt x="9062" y="8492"/>
                  </a:cubicBezTo>
                  <a:cubicBezTo>
                    <a:pt x="8522" y="9032"/>
                    <a:pt x="7800" y="9319"/>
                    <a:pt x="7066" y="9319"/>
                  </a:cubicBezTo>
                  <a:cubicBezTo>
                    <a:pt x="6702" y="9319"/>
                    <a:pt x="6334" y="9248"/>
                    <a:pt x="5984" y="9104"/>
                  </a:cubicBezTo>
                  <a:cubicBezTo>
                    <a:pt x="4930" y="8667"/>
                    <a:pt x="4244" y="7637"/>
                    <a:pt x="4244" y="6496"/>
                  </a:cubicBezTo>
                  <a:cubicBezTo>
                    <a:pt x="4244" y="5355"/>
                    <a:pt x="4930" y="4325"/>
                    <a:pt x="5984" y="3888"/>
                  </a:cubicBezTo>
                  <a:cubicBezTo>
                    <a:pt x="6334" y="3744"/>
                    <a:pt x="6702" y="3673"/>
                    <a:pt x="7066" y="3673"/>
                  </a:cubicBezTo>
                  <a:close/>
                  <a:moveTo>
                    <a:pt x="3868" y="9124"/>
                  </a:moveTo>
                  <a:cubicBezTo>
                    <a:pt x="4006" y="9124"/>
                    <a:pt x="4147" y="9176"/>
                    <a:pt x="4262" y="9290"/>
                  </a:cubicBezTo>
                  <a:cubicBezTo>
                    <a:pt x="4481" y="9510"/>
                    <a:pt x="4481" y="9869"/>
                    <a:pt x="4262" y="10088"/>
                  </a:cubicBezTo>
                  <a:cubicBezTo>
                    <a:pt x="4147" y="10204"/>
                    <a:pt x="4005" y="10255"/>
                    <a:pt x="3866" y="10255"/>
                  </a:cubicBezTo>
                  <a:cubicBezTo>
                    <a:pt x="3576" y="10255"/>
                    <a:pt x="3298" y="10031"/>
                    <a:pt x="3298" y="9691"/>
                  </a:cubicBezTo>
                  <a:cubicBezTo>
                    <a:pt x="3298" y="9350"/>
                    <a:pt x="3577" y="9124"/>
                    <a:pt x="3868" y="9124"/>
                  </a:cubicBezTo>
                  <a:close/>
                  <a:moveTo>
                    <a:pt x="8414" y="1"/>
                  </a:moveTo>
                  <a:cubicBezTo>
                    <a:pt x="6466" y="507"/>
                    <a:pt x="4888" y="1425"/>
                    <a:pt x="3518" y="2846"/>
                  </a:cubicBezTo>
                  <a:cubicBezTo>
                    <a:pt x="2169" y="4244"/>
                    <a:pt x="1000" y="6282"/>
                    <a:pt x="1" y="8212"/>
                  </a:cubicBezTo>
                  <a:lnTo>
                    <a:pt x="5337" y="13548"/>
                  </a:lnTo>
                  <a:cubicBezTo>
                    <a:pt x="7267" y="12549"/>
                    <a:pt x="9309" y="11380"/>
                    <a:pt x="10706" y="10031"/>
                  </a:cubicBezTo>
                  <a:cubicBezTo>
                    <a:pt x="12124" y="8664"/>
                    <a:pt x="13039" y="7086"/>
                    <a:pt x="13545" y="5138"/>
                  </a:cubicBezTo>
                  <a:lnTo>
                    <a:pt x="13112" y="5129"/>
                  </a:lnTo>
                  <a:cubicBezTo>
                    <a:pt x="10534" y="5099"/>
                    <a:pt x="8453" y="3015"/>
                    <a:pt x="8420" y="440"/>
                  </a:cubicBezTo>
                  <a:lnTo>
                    <a:pt x="84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04" name="Google Shape;16804;p93"/>
            <p:cNvSpPr/>
            <p:nvPr/>
          </p:nvSpPr>
          <p:spPr>
            <a:xfrm>
              <a:off x="1130500" y="4740450"/>
              <a:ext cx="108950" cy="111250"/>
            </a:xfrm>
            <a:custGeom>
              <a:rect b="b" l="l" r="r" t="t"/>
              <a:pathLst>
                <a:path extrusionOk="0" h="4450" w="4358">
                  <a:moveTo>
                    <a:pt x="4358" y="1"/>
                  </a:moveTo>
                  <a:lnTo>
                    <a:pt x="4358" y="1"/>
                  </a:lnTo>
                  <a:cubicBezTo>
                    <a:pt x="2906" y="877"/>
                    <a:pt x="1437" y="1609"/>
                    <a:pt x="1" y="2332"/>
                  </a:cubicBezTo>
                  <a:cubicBezTo>
                    <a:pt x="58" y="3090"/>
                    <a:pt x="112" y="3789"/>
                    <a:pt x="118" y="3882"/>
                  </a:cubicBezTo>
                  <a:cubicBezTo>
                    <a:pt x="118" y="4211"/>
                    <a:pt x="387" y="4450"/>
                    <a:pt x="683" y="4450"/>
                  </a:cubicBezTo>
                  <a:cubicBezTo>
                    <a:pt x="767" y="4450"/>
                    <a:pt x="854" y="4430"/>
                    <a:pt x="937" y="4388"/>
                  </a:cubicBezTo>
                  <a:cubicBezTo>
                    <a:pt x="1039" y="4295"/>
                    <a:pt x="3858" y="3208"/>
                    <a:pt x="43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05" name="Google Shape;16805;p93"/>
            <p:cNvSpPr/>
            <p:nvPr/>
          </p:nvSpPr>
          <p:spPr>
            <a:xfrm>
              <a:off x="927325" y="4539825"/>
              <a:ext cx="114150" cy="109800"/>
            </a:xfrm>
            <a:custGeom>
              <a:rect b="b" l="l" r="r" t="t"/>
              <a:pathLst>
                <a:path extrusionOk="0" h="4392" w="4566">
                  <a:moveTo>
                    <a:pt x="4565" y="1"/>
                  </a:moveTo>
                  <a:lnTo>
                    <a:pt x="4565" y="1"/>
                  </a:lnTo>
                  <a:cubicBezTo>
                    <a:pt x="1268" y="459"/>
                    <a:pt x="184" y="3334"/>
                    <a:pt x="91" y="3437"/>
                  </a:cubicBezTo>
                  <a:cubicBezTo>
                    <a:pt x="0" y="3611"/>
                    <a:pt x="9" y="3822"/>
                    <a:pt x="112" y="3988"/>
                  </a:cubicBezTo>
                  <a:cubicBezTo>
                    <a:pt x="295" y="4286"/>
                    <a:pt x="606" y="4232"/>
                    <a:pt x="723" y="4256"/>
                  </a:cubicBezTo>
                  <a:lnTo>
                    <a:pt x="2214" y="4391"/>
                  </a:lnTo>
                  <a:cubicBezTo>
                    <a:pt x="2945" y="2928"/>
                    <a:pt x="3680" y="1458"/>
                    <a:pt x="45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06" name="Google Shape;16806;p93"/>
            <p:cNvSpPr/>
            <p:nvPr/>
          </p:nvSpPr>
          <p:spPr>
            <a:xfrm>
              <a:off x="898875" y="4711550"/>
              <a:ext cx="170825" cy="169575"/>
            </a:xfrm>
            <a:custGeom>
              <a:rect b="b" l="l" r="r" t="t"/>
              <a:pathLst>
                <a:path extrusionOk="0" h="6783" w="6833">
                  <a:moveTo>
                    <a:pt x="2846" y="1"/>
                  </a:moveTo>
                  <a:cubicBezTo>
                    <a:pt x="1747" y="1052"/>
                    <a:pt x="503" y="4602"/>
                    <a:pt x="63" y="6050"/>
                  </a:cubicBezTo>
                  <a:cubicBezTo>
                    <a:pt x="0" y="6252"/>
                    <a:pt x="54" y="6469"/>
                    <a:pt x="202" y="6616"/>
                  </a:cubicBezTo>
                  <a:cubicBezTo>
                    <a:pt x="309" y="6724"/>
                    <a:pt x="454" y="6782"/>
                    <a:pt x="602" y="6782"/>
                  </a:cubicBezTo>
                  <a:cubicBezTo>
                    <a:pt x="656" y="6782"/>
                    <a:pt x="711" y="6774"/>
                    <a:pt x="765" y="6758"/>
                  </a:cubicBezTo>
                  <a:cubicBezTo>
                    <a:pt x="2225" y="6318"/>
                    <a:pt x="5782" y="5084"/>
                    <a:pt x="6833" y="3981"/>
                  </a:cubicBezTo>
                  <a:cubicBezTo>
                    <a:pt x="6655" y="3900"/>
                    <a:pt x="6492" y="3789"/>
                    <a:pt x="6354" y="3650"/>
                  </a:cubicBezTo>
                  <a:lnTo>
                    <a:pt x="5167" y="2464"/>
                  </a:lnTo>
                  <a:lnTo>
                    <a:pt x="4767" y="2861"/>
                  </a:lnTo>
                  <a:cubicBezTo>
                    <a:pt x="4658" y="2967"/>
                    <a:pt x="4517" y="3020"/>
                    <a:pt x="4375" y="3020"/>
                  </a:cubicBezTo>
                  <a:cubicBezTo>
                    <a:pt x="4231" y="3020"/>
                    <a:pt x="4086" y="2965"/>
                    <a:pt x="3975" y="2855"/>
                  </a:cubicBezTo>
                  <a:cubicBezTo>
                    <a:pt x="3758" y="2638"/>
                    <a:pt x="3755" y="2286"/>
                    <a:pt x="3969" y="2063"/>
                  </a:cubicBezTo>
                  <a:lnTo>
                    <a:pt x="4369" y="1663"/>
                  </a:lnTo>
                  <a:lnTo>
                    <a:pt x="3171" y="464"/>
                  </a:lnTo>
                  <a:cubicBezTo>
                    <a:pt x="3035" y="329"/>
                    <a:pt x="2927" y="172"/>
                    <a:pt x="28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07" name="Google Shape;16807;p93"/>
          <p:cNvGrpSpPr/>
          <p:nvPr/>
        </p:nvGrpSpPr>
        <p:grpSpPr>
          <a:xfrm>
            <a:off x="5473575" y="3554133"/>
            <a:ext cx="339253" cy="308765"/>
            <a:chOff x="1492675" y="4420975"/>
            <a:chExt cx="481825" cy="438525"/>
          </a:xfrm>
        </p:grpSpPr>
        <p:sp>
          <p:nvSpPr>
            <p:cNvPr id="16808" name="Google Shape;16808;p93"/>
            <p:cNvSpPr/>
            <p:nvPr/>
          </p:nvSpPr>
          <p:spPr>
            <a:xfrm>
              <a:off x="1841375" y="4649825"/>
              <a:ext cx="43325" cy="43300"/>
            </a:xfrm>
            <a:custGeom>
              <a:rect b="b" l="l" r="r" t="t"/>
              <a:pathLst>
                <a:path extrusionOk="0" h="1732" w="1733">
                  <a:moveTo>
                    <a:pt x="868" y="0"/>
                  </a:moveTo>
                  <a:cubicBezTo>
                    <a:pt x="389" y="0"/>
                    <a:pt x="1" y="386"/>
                    <a:pt x="1" y="865"/>
                  </a:cubicBezTo>
                  <a:cubicBezTo>
                    <a:pt x="1" y="1343"/>
                    <a:pt x="389" y="1732"/>
                    <a:pt x="868" y="1732"/>
                  </a:cubicBezTo>
                  <a:cubicBezTo>
                    <a:pt x="1347" y="1732"/>
                    <a:pt x="1732" y="1343"/>
                    <a:pt x="1732" y="865"/>
                  </a:cubicBezTo>
                  <a:cubicBezTo>
                    <a:pt x="1732" y="386"/>
                    <a:pt x="1347" y="0"/>
                    <a:pt x="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09" name="Google Shape;16809;p93"/>
            <p:cNvSpPr/>
            <p:nvPr/>
          </p:nvSpPr>
          <p:spPr>
            <a:xfrm>
              <a:off x="1582425" y="4649825"/>
              <a:ext cx="43300" cy="43300"/>
            </a:xfrm>
            <a:custGeom>
              <a:rect b="b" l="l" r="r" t="t"/>
              <a:pathLst>
                <a:path extrusionOk="0" h="1732" w="1732">
                  <a:moveTo>
                    <a:pt x="864" y="0"/>
                  </a:moveTo>
                  <a:cubicBezTo>
                    <a:pt x="386" y="0"/>
                    <a:pt x="0" y="386"/>
                    <a:pt x="0" y="865"/>
                  </a:cubicBezTo>
                  <a:cubicBezTo>
                    <a:pt x="0" y="1343"/>
                    <a:pt x="386" y="1732"/>
                    <a:pt x="864" y="1732"/>
                  </a:cubicBezTo>
                  <a:cubicBezTo>
                    <a:pt x="1343" y="1732"/>
                    <a:pt x="1732" y="1343"/>
                    <a:pt x="1732" y="865"/>
                  </a:cubicBezTo>
                  <a:cubicBezTo>
                    <a:pt x="1732" y="386"/>
                    <a:pt x="1343" y="0"/>
                    <a:pt x="8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10" name="Google Shape;16810;p93"/>
            <p:cNvSpPr/>
            <p:nvPr/>
          </p:nvSpPr>
          <p:spPr>
            <a:xfrm>
              <a:off x="1492675" y="4420975"/>
              <a:ext cx="481825" cy="356475"/>
            </a:xfrm>
            <a:custGeom>
              <a:rect b="b" l="l" r="r" t="t"/>
              <a:pathLst>
                <a:path extrusionOk="0" h="14259" w="19273">
                  <a:moveTo>
                    <a:pt x="12783" y="1126"/>
                  </a:moveTo>
                  <a:cubicBezTo>
                    <a:pt x="14322" y="1126"/>
                    <a:pt x="15629" y="2382"/>
                    <a:pt x="15822" y="4047"/>
                  </a:cubicBezTo>
                  <a:cubicBezTo>
                    <a:pt x="15825" y="4065"/>
                    <a:pt x="15828" y="4083"/>
                    <a:pt x="15831" y="4099"/>
                  </a:cubicBezTo>
                  <a:lnTo>
                    <a:pt x="16198" y="5854"/>
                  </a:lnTo>
                  <a:lnTo>
                    <a:pt x="9381" y="5854"/>
                  </a:lnTo>
                  <a:lnTo>
                    <a:pt x="11672" y="4099"/>
                  </a:lnTo>
                  <a:cubicBezTo>
                    <a:pt x="11925" y="3909"/>
                    <a:pt x="11973" y="3550"/>
                    <a:pt x="11784" y="3301"/>
                  </a:cubicBezTo>
                  <a:cubicBezTo>
                    <a:pt x="11672" y="3157"/>
                    <a:pt x="11504" y="3082"/>
                    <a:pt x="11334" y="3082"/>
                  </a:cubicBezTo>
                  <a:cubicBezTo>
                    <a:pt x="11212" y="3082"/>
                    <a:pt x="11089" y="3121"/>
                    <a:pt x="10986" y="3201"/>
                  </a:cubicBezTo>
                  <a:lnTo>
                    <a:pt x="7598" y="5800"/>
                  </a:lnTo>
                  <a:cubicBezTo>
                    <a:pt x="7577" y="5818"/>
                    <a:pt x="7556" y="5836"/>
                    <a:pt x="7535" y="5854"/>
                  </a:cubicBezTo>
                  <a:lnTo>
                    <a:pt x="3072" y="5854"/>
                  </a:lnTo>
                  <a:lnTo>
                    <a:pt x="3440" y="4099"/>
                  </a:lnTo>
                  <a:cubicBezTo>
                    <a:pt x="3446" y="4083"/>
                    <a:pt x="3446" y="4065"/>
                    <a:pt x="3449" y="4047"/>
                  </a:cubicBezTo>
                  <a:cubicBezTo>
                    <a:pt x="3641" y="2382"/>
                    <a:pt x="4948" y="1126"/>
                    <a:pt x="6490" y="1126"/>
                  </a:cubicBezTo>
                  <a:close/>
                  <a:moveTo>
                    <a:pt x="11404" y="9606"/>
                  </a:moveTo>
                  <a:cubicBezTo>
                    <a:pt x="11718" y="9606"/>
                    <a:pt x="11967" y="9856"/>
                    <a:pt x="11967" y="10169"/>
                  </a:cubicBezTo>
                  <a:cubicBezTo>
                    <a:pt x="11967" y="10482"/>
                    <a:pt x="11718" y="10735"/>
                    <a:pt x="11404" y="10735"/>
                  </a:cubicBezTo>
                  <a:lnTo>
                    <a:pt x="7755" y="10735"/>
                  </a:lnTo>
                  <a:cubicBezTo>
                    <a:pt x="7442" y="10735"/>
                    <a:pt x="7189" y="10482"/>
                    <a:pt x="7189" y="10169"/>
                  </a:cubicBezTo>
                  <a:cubicBezTo>
                    <a:pt x="7189" y="9856"/>
                    <a:pt x="7442" y="9606"/>
                    <a:pt x="7755" y="9606"/>
                  </a:cubicBezTo>
                  <a:close/>
                  <a:moveTo>
                    <a:pt x="4457" y="8025"/>
                  </a:moveTo>
                  <a:cubicBezTo>
                    <a:pt x="5264" y="8025"/>
                    <a:pt x="5990" y="8510"/>
                    <a:pt x="6300" y="9254"/>
                  </a:cubicBezTo>
                  <a:cubicBezTo>
                    <a:pt x="6607" y="10001"/>
                    <a:pt x="6439" y="10859"/>
                    <a:pt x="5867" y="11428"/>
                  </a:cubicBezTo>
                  <a:cubicBezTo>
                    <a:pt x="5486" y="11811"/>
                    <a:pt x="4976" y="12014"/>
                    <a:pt x="4456" y="12014"/>
                  </a:cubicBezTo>
                  <a:cubicBezTo>
                    <a:pt x="4199" y="12014"/>
                    <a:pt x="3940" y="11964"/>
                    <a:pt x="3693" y="11862"/>
                  </a:cubicBezTo>
                  <a:cubicBezTo>
                    <a:pt x="2949" y="11554"/>
                    <a:pt x="2461" y="10826"/>
                    <a:pt x="2461" y="10019"/>
                  </a:cubicBezTo>
                  <a:cubicBezTo>
                    <a:pt x="2464" y="8920"/>
                    <a:pt x="3355" y="8025"/>
                    <a:pt x="4454" y="8025"/>
                  </a:cubicBezTo>
                  <a:close/>
                  <a:moveTo>
                    <a:pt x="14816" y="8025"/>
                  </a:moveTo>
                  <a:cubicBezTo>
                    <a:pt x="15915" y="8025"/>
                    <a:pt x="16810" y="8917"/>
                    <a:pt x="16810" y="10019"/>
                  </a:cubicBezTo>
                  <a:cubicBezTo>
                    <a:pt x="16810" y="10826"/>
                    <a:pt x="16325" y="11554"/>
                    <a:pt x="15578" y="11862"/>
                  </a:cubicBezTo>
                  <a:cubicBezTo>
                    <a:pt x="15332" y="11964"/>
                    <a:pt x="15073" y="12014"/>
                    <a:pt x="14816" y="12014"/>
                  </a:cubicBezTo>
                  <a:cubicBezTo>
                    <a:pt x="14297" y="12014"/>
                    <a:pt x="13786" y="11811"/>
                    <a:pt x="13404" y="11428"/>
                  </a:cubicBezTo>
                  <a:cubicBezTo>
                    <a:pt x="12835" y="10859"/>
                    <a:pt x="12663" y="10001"/>
                    <a:pt x="12973" y="9254"/>
                  </a:cubicBezTo>
                  <a:cubicBezTo>
                    <a:pt x="13280" y="8510"/>
                    <a:pt x="14009" y="8025"/>
                    <a:pt x="14816" y="8025"/>
                  </a:cubicBezTo>
                  <a:close/>
                  <a:moveTo>
                    <a:pt x="6490" y="0"/>
                  </a:moveTo>
                  <a:cubicBezTo>
                    <a:pt x="4385" y="0"/>
                    <a:pt x="2599" y="1671"/>
                    <a:pt x="2331" y="3894"/>
                  </a:cubicBezTo>
                  <a:lnTo>
                    <a:pt x="1907" y="5917"/>
                  </a:lnTo>
                  <a:cubicBezTo>
                    <a:pt x="799" y="6143"/>
                    <a:pt x="1" y="7119"/>
                    <a:pt x="1" y="8251"/>
                  </a:cubicBezTo>
                  <a:lnTo>
                    <a:pt x="1" y="11877"/>
                  </a:lnTo>
                  <a:cubicBezTo>
                    <a:pt x="1" y="13192"/>
                    <a:pt x="1064" y="14255"/>
                    <a:pt x="2380" y="14258"/>
                  </a:cubicBezTo>
                  <a:lnTo>
                    <a:pt x="16894" y="14258"/>
                  </a:lnTo>
                  <a:cubicBezTo>
                    <a:pt x="18207" y="14255"/>
                    <a:pt x="19270" y="13192"/>
                    <a:pt x="19273" y="11880"/>
                  </a:cubicBezTo>
                  <a:lnTo>
                    <a:pt x="19273" y="8251"/>
                  </a:lnTo>
                  <a:cubicBezTo>
                    <a:pt x="19270" y="7119"/>
                    <a:pt x="18472" y="6143"/>
                    <a:pt x="17364" y="5917"/>
                  </a:cubicBezTo>
                  <a:lnTo>
                    <a:pt x="16939" y="3894"/>
                  </a:lnTo>
                  <a:cubicBezTo>
                    <a:pt x="16671" y="1671"/>
                    <a:pt x="14885" y="0"/>
                    <a:pt x="127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11" name="Google Shape;16811;p93"/>
            <p:cNvSpPr/>
            <p:nvPr/>
          </p:nvSpPr>
          <p:spPr>
            <a:xfrm>
              <a:off x="154687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12" name="Google Shape;16812;p93"/>
            <p:cNvSpPr/>
            <p:nvPr/>
          </p:nvSpPr>
          <p:spPr>
            <a:xfrm>
              <a:off x="1801325" y="4805650"/>
              <a:ext cx="118975" cy="53850"/>
            </a:xfrm>
            <a:custGeom>
              <a:rect b="b" l="l" r="r" t="t"/>
              <a:pathLst>
                <a:path extrusionOk="0" h="2154" w="4759">
                  <a:moveTo>
                    <a:pt x="1" y="1"/>
                  </a:moveTo>
                  <a:lnTo>
                    <a:pt x="1" y="458"/>
                  </a:lnTo>
                  <a:cubicBezTo>
                    <a:pt x="1" y="1395"/>
                    <a:pt x="757" y="2151"/>
                    <a:pt x="1693" y="2154"/>
                  </a:cubicBezTo>
                  <a:lnTo>
                    <a:pt x="3063" y="2154"/>
                  </a:lnTo>
                  <a:cubicBezTo>
                    <a:pt x="4000" y="2151"/>
                    <a:pt x="4756" y="1395"/>
                    <a:pt x="4759" y="458"/>
                  </a:cubicBezTo>
                  <a:lnTo>
                    <a:pt x="47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13" name="Google Shape;16813;p93"/>
          <p:cNvGrpSpPr/>
          <p:nvPr/>
        </p:nvGrpSpPr>
        <p:grpSpPr>
          <a:xfrm>
            <a:off x="5878556" y="3539558"/>
            <a:ext cx="342580" cy="337915"/>
            <a:chOff x="2084100" y="4400250"/>
            <a:chExt cx="486550" cy="479925"/>
          </a:xfrm>
        </p:grpSpPr>
        <p:sp>
          <p:nvSpPr>
            <p:cNvPr id="16814" name="Google Shape;16814;p93"/>
            <p:cNvSpPr/>
            <p:nvPr/>
          </p:nvSpPr>
          <p:spPr>
            <a:xfrm>
              <a:off x="2084100" y="4652250"/>
              <a:ext cx="105325" cy="90050"/>
            </a:xfrm>
            <a:custGeom>
              <a:rect b="b" l="l" r="r" t="t"/>
              <a:pathLst>
                <a:path extrusionOk="0" h="3602" w="4213">
                  <a:moveTo>
                    <a:pt x="2260" y="1"/>
                  </a:moveTo>
                  <a:cubicBezTo>
                    <a:pt x="2109" y="1"/>
                    <a:pt x="1966" y="60"/>
                    <a:pt x="1858" y="168"/>
                  </a:cubicBezTo>
                  <a:lnTo>
                    <a:pt x="259" y="1764"/>
                  </a:lnTo>
                  <a:cubicBezTo>
                    <a:pt x="0" y="2023"/>
                    <a:pt x="54" y="2457"/>
                    <a:pt x="367" y="2647"/>
                  </a:cubicBezTo>
                  <a:lnTo>
                    <a:pt x="1957" y="3601"/>
                  </a:lnTo>
                  <a:cubicBezTo>
                    <a:pt x="2078" y="3228"/>
                    <a:pt x="2274" y="2885"/>
                    <a:pt x="2533" y="2592"/>
                  </a:cubicBezTo>
                  <a:lnTo>
                    <a:pt x="4213" y="274"/>
                  </a:lnTo>
                  <a:lnTo>
                    <a:pt x="2337" y="6"/>
                  </a:lnTo>
                  <a:cubicBezTo>
                    <a:pt x="2311" y="2"/>
                    <a:pt x="2285" y="1"/>
                    <a:pt x="2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15" name="Google Shape;16815;p93"/>
            <p:cNvSpPr/>
            <p:nvPr/>
          </p:nvSpPr>
          <p:spPr>
            <a:xfrm>
              <a:off x="2372575" y="4644175"/>
              <a:ext cx="175875" cy="226275"/>
            </a:xfrm>
            <a:custGeom>
              <a:rect b="b" l="l" r="r" t="t"/>
              <a:pathLst>
                <a:path extrusionOk="0" h="9051" w="7035">
                  <a:moveTo>
                    <a:pt x="4469" y="1"/>
                  </a:moveTo>
                  <a:cubicBezTo>
                    <a:pt x="3981" y="467"/>
                    <a:pt x="3466" y="901"/>
                    <a:pt x="2927" y="1304"/>
                  </a:cubicBezTo>
                  <a:lnTo>
                    <a:pt x="0" y="3436"/>
                  </a:lnTo>
                  <a:lnTo>
                    <a:pt x="3406" y="8787"/>
                  </a:lnTo>
                  <a:cubicBezTo>
                    <a:pt x="3514" y="8960"/>
                    <a:pt x="3697" y="9050"/>
                    <a:pt x="3882" y="9050"/>
                  </a:cubicBezTo>
                  <a:cubicBezTo>
                    <a:pt x="4025" y="9050"/>
                    <a:pt x="4170" y="8996"/>
                    <a:pt x="4282" y="8884"/>
                  </a:cubicBezTo>
                  <a:cubicBezTo>
                    <a:pt x="5818" y="7348"/>
                    <a:pt x="5990" y="7173"/>
                    <a:pt x="6821" y="6345"/>
                  </a:cubicBezTo>
                  <a:cubicBezTo>
                    <a:pt x="7034" y="6125"/>
                    <a:pt x="7031" y="5773"/>
                    <a:pt x="6812" y="5553"/>
                  </a:cubicBezTo>
                  <a:cubicBezTo>
                    <a:pt x="6702" y="5444"/>
                    <a:pt x="6558" y="5389"/>
                    <a:pt x="6413" y="5389"/>
                  </a:cubicBezTo>
                  <a:cubicBezTo>
                    <a:pt x="6272" y="5389"/>
                    <a:pt x="6130" y="5441"/>
                    <a:pt x="6020" y="5547"/>
                  </a:cubicBezTo>
                  <a:lnTo>
                    <a:pt x="5800" y="5767"/>
                  </a:lnTo>
                  <a:lnTo>
                    <a:pt x="5201" y="3174"/>
                  </a:lnTo>
                  <a:lnTo>
                    <a:pt x="5920" y="2455"/>
                  </a:lnTo>
                  <a:cubicBezTo>
                    <a:pt x="6134" y="2232"/>
                    <a:pt x="6131" y="1880"/>
                    <a:pt x="5914" y="1663"/>
                  </a:cubicBezTo>
                  <a:cubicBezTo>
                    <a:pt x="5804" y="1551"/>
                    <a:pt x="5660" y="1496"/>
                    <a:pt x="5515" y="1496"/>
                  </a:cubicBezTo>
                  <a:cubicBezTo>
                    <a:pt x="5374" y="1496"/>
                    <a:pt x="5232" y="1548"/>
                    <a:pt x="5122" y="1654"/>
                  </a:cubicBezTo>
                  <a:lnTo>
                    <a:pt x="4903" y="1877"/>
                  </a:lnTo>
                  <a:lnTo>
                    <a:pt x="44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16" name="Google Shape;16816;p93"/>
            <p:cNvSpPr/>
            <p:nvPr/>
          </p:nvSpPr>
          <p:spPr>
            <a:xfrm>
              <a:off x="2093950" y="4419400"/>
              <a:ext cx="228500" cy="174750"/>
            </a:xfrm>
            <a:custGeom>
              <a:rect b="b" l="l" r="r" t="t"/>
              <a:pathLst>
                <a:path extrusionOk="0" h="6990" w="9140">
                  <a:moveTo>
                    <a:pt x="3194" y="1"/>
                  </a:moveTo>
                  <a:cubicBezTo>
                    <a:pt x="3049" y="1"/>
                    <a:pt x="2905" y="56"/>
                    <a:pt x="2795" y="166"/>
                  </a:cubicBezTo>
                  <a:lnTo>
                    <a:pt x="257" y="2704"/>
                  </a:lnTo>
                  <a:cubicBezTo>
                    <a:pt x="1" y="2960"/>
                    <a:pt x="46" y="3385"/>
                    <a:pt x="350" y="3580"/>
                  </a:cubicBezTo>
                  <a:lnTo>
                    <a:pt x="5707" y="6989"/>
                  </a:lnTo>
                  <a:lnTo>
                    <a:pt x="7824" y="4071"/>
                  </a:lnTo>
                  <a:cubicBezTo>
                    <a:pt x="8230" y="3526"/>
                    <a:pt x="8670" y="3008"/>
                    <a:pt x="9140" y="2517"/>
                  </a:cubicBezTo>
                  <a:lnTo>
                    <a:pt x="7264" y="2084"/>
                  </a:lnTo>
                  <a:lnTo>
                    <a:pt x="7484" y="1864"/>
                  </a:lnTo>
                  <a:cubicBezTo>
                    <a:pt x="7697" y="1641"/>
                    <a:pt x="7694" y="1289"/>
                    <a:pt x="7478" y="1072"/>
                  </a:cubicBezTo>
                  <a:cubicBezTo>
                    <a:pt x="7368" y="961"/>
                    <a:pt x="7223" y="905"/>
                    <a:pt x="7078" y="905"/>
                  </a:cubicBezTo>
                  <a:cubicBezTo>
                    <a:pt x="6937" y="905"/>
                    <a:pt x="6795" y="958"/>
                    <a:pt x="6686" y="1063"/>
                  </a:cubicBezTo>
                  <a:lnTo>
                    <a:pt x="5966" y="1786"/>
                  </a:lnTo>
                  <a:lnTo>
                    <a:pt x="3370" y="1186"/>
                  </a:lnTo>
                  <a:lnTo>
                    <a:pt x="3593" y="964"/>
                  </a:lnTo>
                  <a:cubicBezTo>
                    <a:pt x="3813" y="744"/>
                    <a:pt x="3813" y="385"/>
                    <a:pt x="3593" y="166"/>
                  </a:cubicBezTo>
                  <a:cubicBezTo>
                    <a:pt x="3483" y="56"/>
                    <a:pt x="3339" y="1"/>
                    <a:pt x="31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17" name="Google Shape;16817;p93"/>
            <p:cNvSpPr/>
            <p:nvPr/>
          </p:nvSpPr>
          <p:spPr>
            <a:xfrm>
              <a:off x="2224425" y="4777500"/>
              <a:ext cx="90425" cy="102675"/>
            </a:xfrm>
            <a:custGeom>
              <a:rect b="b" l="l" r="r" t="t"/>
              <a:pathLst>
                <a:path extrusionOk="0" h="4107" w="3617">
                  <a:moveTo>
                    <a:pt x="3324" y="0"/>
                  </a:moveTo>
                  <a:lnTo>
                    <a:pt x="846" y="1804"/>
                  </a:lnTo>
                  <a:cubicBezTo>
                    <a:pt x="638" y="1994"/>
                    <a:pt x="340" y="2144"/>
                    <a:pt x="0" y="2250"/>
                  </a:cubicBezTo>
                  <a:lnTo>
                    <a:pt x="949" y="3831"/>
                  </a:lnTo>
                  <a:cubicBezTo>
                    <a:pt x="1057" y="4011"/>
                    <a:pt x="1245" y="4106"/>
                    <a:pt x="1435" y="4106"/>
                  </a:cubicBezTo>
                  <a:cubicBezTo>
                    <a:pt x="1578" y="4106"/>
                    <a:pt x="1723" y="4052"/>
                    <a:pt x="1834" y="3939"/>
                  </a:cubicBezTo>
                  <a:lnTo>
                    <a:pt x="3430" y="2343"/>
                  </a:lnTo>
                  <a:cubicBezTo>
                    <a:pt x="3556" y="2217"/>
                    <a:pt x="3617" y="2039"/>
                    <a:pt x="3589" y="1864"/>
                  </a:cubicBezTo>
                  <a:lnTo>
                    <a:pt x="33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18" name="Google Shape;16818;p93"/>
            <p:cNvSpPr/>
            <p:nvPr/>
          </p:nvSpPr>
          <p:spPr>
            <a:xfrm>
              <a:off x="2454100" y="4400250"/>
              <a:ext cx="116550" cy="107300"/>
            </a:xfrm>
            <a:custGeom>
              <a:rect b="b" l="l" r="r" t="t"/>
              <a:pathLst>
                <a:path extrusionOk="0" h="4292" w="4662">
                  <a:moveTo>
                    <a:pt x="2188" y="0"/>
                  </a:moveTo>
                  <a:cubicBezTo>
                    <a:pt x="1911" y="0"/>
                    <a:pt x="1630" y="51"/>
                    <a:pt x="1361" y="155"/>
                  </a:cubicBezTo>
                  <a:cubicBezTo>
                    <a:pt x="1015" y="287"/>
                    <a:pt x="675" y="432"/>
                    <a:pt x="341" y="588"/>
                  </a:cubicBezTo>
                  <a:cubicBezTo>
                    <a:pt x="0" y="1600"/>
                    <a:pt x="265" y="2717"/>
                    <a:pt x="1021" y="3470"/>
                  </a:cubicBezTo>
                  <a:cubicBezTo>
                    <a:pt x="1558" y="4004"/>
                    <a:pt x="2275" y="4291"/>
                    <a:pt x="3007" y="4291"/>
                  </a:cubicBezTo>
                  <a:cubicBezTo>
                    <a:pt x="3307" y="4291"/>
                    <a:pt x="3609" y="4243"/>
                    <a:pt x="3903" y="4145"/>
                  </a:cubicBezTo>
                  <a:cubicBezTo>
                    <a:pt x="4060" y="3813"/>
                    <a:pt x="4204" y="3473"/>
                    <a:pt x="4337" y="3130"/>
                  </a:cubicBezTo>
                  <a:cubicBezTo>
                    <a:pt x="4662" y="2281"/>
                    <a:pt x="4457" y="1320"/>
                    <a:pt x="3816" y="676"/>
                  </a:cubicBezTo>
                  <a:cubicBezTo>
                    <a:pt x="3375" y="235"/>
                    <a:pt x="2787" y="0"/>
                    <a:pt x="21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19" name="Google Shape;16819;p93"/>
            <p:cNvSpPr/>
            <p:nvPr/>
          </p:nvSpPr>
          <p:spPr>
            <a:xfrm>
              <a:off x="2152975" y="4431500"/>
              <a:ext cx="381925" cy="377725"/>
            </a:xfrm>
            <a:custGeom>
              <a:rect b="b" l="l" r="r" t="t"/>
              <a:pathLst>
                <a:path extrusionOk="0" h="15109" w="15277">
                  <a:moveTo>
                    <a:pt x="11062" y="3658"/>
                  </a:moveTo>
                  <a:cubicBezTo>
                    <a:pt x="11207" y="3658"/>
                    <a:pt x="11353" y="3714"/>
                    <a:pt x="11464" y="3825"/>
                  </a:cubicBezTo>
                  <a:cubicBezTo>
                    <a:pt x="11681" y="4042"/>
                    <a:pt x="11684" y="4394"/>
                    <a:pt x="11470" y="4617"/>
                  </a:cubicBezTo>
                  <a:lnTo>
                    <a:pt x="9076" y="7011"/>
                  </a:lnTo>
                  <a:cubicBezTo>
                    <a:pt x="8965" y="7122"/>
                    <a:pt x="8820" y="7178"/>
                    <a:pt x="8675" y="7178"/>
                  </a:cubicBezTo>
                  <a:cubicBezTo>
                    <a:pt x="8530" y="7178"/>
                    <a:pt x="8385" y="7122"/>
                    <a:pt x="8275" y="7011"/>
                  </a:cubicBezTo>
                  <a:cubicBezTo>
                    <a:pt x="8055" y="6791"/>
                    <a:pt x="8055" y="6433"/>
                    <a:pt x="8275" y="6213"/>
                  </a:cubicBezTo>
                  <a:lnTo>
                    <a:pt x="10672" y="3816"/>
                  </a:lnTo>
                  <a:cubicBezTo>
                    <a:pt x="10781" y="3711"/>
                    <a:pt x="10921" y="3658"/>
                    <a:pt x="11062" y="3658"/>
                  </a:cubicBezTo>
                  <a:close/>
                  <a:moveTo>
                    <a:pt x="11136" y="1"/>
                  </a:moveTo>
                  <a:lnTo>
                    <a:pt x="11136" y="1"/>
                  </a:lnTo>
                  <a:cubicBezTo>
                    <a:pt x="9278" y="1079"/>
                    <a:pt x="7658" y="2524"/>
                    <a:pt x="6378" y="4253"/>
                  </a:cubicBezTo>
                  <a:lnTo>
                    <a:pt x="624" y="12169"/>
                  </a:lnTo>
                  <a:cubicBezTo>
                    <a:pt x="0" y="12877"/>
                    <a:pt x="15" y="13979"/>
                    <a:pt x="660" y="14623"/>
                  </a:cubicBezTo>
                  <a:cubicBezTo>
                    <a:pt x="992" y="14957"/>
                    <a:pt x="1464" y="15108"/>
                    <a:pt x="1921" y="15108"/>
                  </a:cubicBezTo>
                  <a:cubicBezTo>
                    <a:pt x="2351" y="15108"/>
                    <a:pt x="2767" y="14974"/>
                    <a:pt x="3039" y="14732"/>
                  </a:cubicBezTo>
                  <a:lnTo>
                    <a:pt x="11037" y="8905"/>
                  </a:lnTo>
                  <a:cubicBezTo>
                    <a:pt x="12759" y="7628"/>
                    <a:pt x="14201" y="6014"/>
                    <a:pt x="15276" y="4162"/>
                  </a:cubicBezTo>
                  <a:lnTo>
                    <a:pt x="15276" y="4162"/>
                  </a:lnTo>
                  <a:cubicBezTo>
                    <a:pt x="15201" y="4166"/>
                    <a:pt x="15126" y="4168"/>
                    <a:pt x="15052" y="4168"/>
                  </a:cubicBezTo>
                  <a:cubicBezTo>
                    <a:pt x="13942" y="4168"/>
                    <a:pt x="12979" y="3729"/>
                    <a:pt x="12265" y="3018"/>
                  </a:cubicBezTo>
                  <a:cubicBezTo>
                    <a:pt x="11446" y="2199"/>
                    <a:pt x="11076" y="109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20" name="Google Shape;16820;p93"/>
          <p:cNvGrpSpPr/>
          <p:nvPr/>
        </p:nvGrpSpPr>
        <p:grpSpPr>
          <a:xfrm>
            <a:off x="6315036" y="3538907"/>
            <a:ext cx="298169" cy="339218"/>
            <a:chOff x="2707950" y="4399325"/>
            <a:chExt cx="423475" cy="481775"/>
          </a:xfrm>
        </p:grpSpPr>
        <p:sp>
          <p:nvSpPr>
            <p:cNvPr id="16821" name="Google Shape;16821;p93"/>
            <p:cNvSpPr/>
            <p:nvPr/>
          </p:nvSpPr>
          <p:spPr>
            <a:xfrm>
              <a:off x="2905550" y="4515000"/>
              <a:ext cx="28275" cy="366100"/>
            </a:xfrm>
            <a:custGeom>
              <a:rect b="b" l="l" r="r" t="t"/>
              <a:pathLst>
                <a:path extrusionOk="0" h="14644" w="1131">
                  <a:moveTo>
                    <a:pt x="1" y="0"/>
                  </a:moveTo>
                  <a:lnTo>
                    <a:pt x="1" y="14644"/>
                  </a:lnTo>
                  <a:lnTo>
                    <a:pt x="1130" y="14644"/>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22" name="Google Shape;16822;p93"/>
            <p:cNvSpPr/>
            <p:nvPr/>
          </p:nvSpPr>
          <p:spPr>
            <a:xfrm>
              <a:off x="2962025" y="4710725"/>
              <a:ext cx="141175" cy="29225"/>
            </a:xfrm>
            <a:custGeom>
              <a:rect b="b" l="l" r="r" t="t"/>
              <a:pathLst>
                <a:path extrusionOk="0" h="1169" w="5647">
                  <a:moveTo>
                    <a:pt x="0" y="0"/>
                  </a:moveTo>
                  <a:lnTo>
                    <a:pt x="0" y="1169"/>
                  </a:lnTo>
                  <a:lnTo>
                    <a:pt x="5646" y="1169"/>
                  </a:ln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23" name="Google Shape;16823;p93"/>
            <p:cNvSpPr/>
            <p:nvPr/>
          </p:nvSpPr>
          <p:spPr>
            <a:xfrm>
              <a:off x="2962025" y="4768175"/>
              <a:ext cx="141175" cy="112925"/>
            </a:xfrm>
            <a:custGeom>
              <a:rect b="b" l="l" r="r" t="t"/>
              <a:pathLst>
                <a:path extrusionOk="0" h="4517" w="5647">
                  <a:moveTo>
                    <a:pt x="0" y="0"/>
                  </a:moveTo>
                  <a:lnTo>
                    <a:pt x="0" y="4517"/>
                  </a:lnTo>
                  <a:lnTo>
                    <a:pt x="3951" y="4517"/>
                  </a:lnTo>
                  <a:cubicBezTo>
                    <a:pt x="4888" y="4517"/>
                    <a:pt x="5646" y="3758"/>
                    <a:pt x="5646" y="2825"/>
                  </a:cubicBezTo>
                  <a:lnTo>
                    <a:pt x="56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24" name="Google Shape;16824;p93"/>
            <p:cNvSpPr/>
            <p:nvPr/>
          </p:nvSpPr>
          <p:spPr>
            <a:xfrm>
              <a:off x="2736175" y="4710725"/>
              <a:ext cx="141175" cy="29225"/>
            </a:xfrm>
            <a:custGeom>
              <a:rect b="b" l="l" r="r" t="t"/>
              <a:pathLst>
                <a:path extrusionOk="0" h="1169" w="5647">
                  <a:moveTo>
                    <a:pt x="1" y="0"/>
                  </a:moveTo>
                  <a:lnTo>
                    <a:pt x="1" y="1169"/>
                  </a:lnTo>
                  <a:lnTo>
                    <a:pt x="5647" y="1169"/>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25" name="Google Shape;16825;p93"/>
            <p:cNvSpPr/>
            <p:nvPr/>
          </p:nvSpPr>
          <p:spPr>
            <a:xfrm>
              <a:off x="2736175" y="4768175"/>
              <a:ext cx="141175" cy="112925"/>
            </a:xfrm>
            <a:custGeom>
              <a:rect b="b" l="l" r="r" t="t"/>
              <a:pathLst>
                <a:path extrusionOk="0" h="4517" w="5647">
                  <a:moveTo>
                    <a:pt x="1" y="0"/>
                  </a:moveTo>
                  <a:lnTo>
                    <a:pt x="1" y="2825"/>
                  </a:lnTo>
                  <a:cubicBezTo>
                    <a:pt x="1" y="3758"/>
                    <a:pt x="759" y="4517"/>
                    <a:pt x="1693" y="4517"/>
                  </a:cubicBezTo>
                  <a:lnTo>
                    <a:pt x="5647" y="4517"/>
                  </a:lnTo>
                  <a:lnTo>
                    <a:pt x="56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26" name="Google Shape;16826;p93"/>
            <p:cNvSpPr/>
            <p:nvPr/>
          </p:nvSpPr>
          <p:spPr>
            <a:xfrm>
              <a:off x="2707950" y="4515075"/>
              <a:ext cx="169400" cy="82825"/>
            </a:xfrm>
            <a:custGeom>
              <a:rect b="b" l="l" r="r" t="t"/>
              <a:pathLst>
                <a:path extrusionOk="0" h="3313" w="6776">
                  <a:moveTo>
                    <a:pt x="1693" y="0"/>
                  </a:moveTo>
                  <a:cubicBezTo>
                    <a:pt x="759" y="0"/>
                    <a:pt x="0" y="756"/>
                    <a:pt x="0" y="1693"/>
                  </a:cubicBezTo>
                  <a:lnTo>
                    <a:pt x="0" y="2747"/>
                  </a:lnTo>
                  <a:cubicBezTo>
                    <a:pt x="0" y="3060"/>
                    <a:pt x="253" y="3313"/>
                    <a:pt x="563" y="3313"/>
                  </a:cubicBezTo>
                  <a:lnTo>
                    <a:pt x="6776" y="3313"/>
                  </a:lnTo>
                  <a:lnTo>
                    <a:pt x="67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27" name="Google Shape;16827;p93"/>
            <p:cNvSpPr/>
            <p:nvPr/>
          </p:nvSpPr>
          <p:spPr>
            <a:xfrm>
              <a:off x="2736175" y="4626025"/>
              <a:ext cx="141175" cy="56500"/>
            </a:xfrm>
            <a:custGeom>
              <a:rect b="b" l="l" r="r" t="t"/>
              <a:pathLst>
                <a:path extrusionOk="0" h="2260" w="5647">
                  <a:moveTo>
                    <a:pt x="1" y="1"/>
                  </a:moveTo>
                  <a:lnTo>
                    <a:pt x="1" y="2259"/>
                  </a:lnTo>
                  <a:lnTo>
                    <a:pt x="5647" y="2259"/>
                  </a:lnTo>
                  <a:lnTo>
                    <a:pt x="5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28" name="Google Shape;16828;p93"/>
            <p:cNvSpPr/>
            <p:nvPr/>
          </p:nvSpPr>
          <p:spPr>
            <a:xfrm>
              <a:off x="2850525" y="4430375"/>
              <a:ext cx="138325" cy="56500"/>
            </a:xfrm>
            <a:custGeom>
              <a:rect b="b" l="l" r="r" t="t"/>
              <a:pathLst>
                <a:path extrusionOk="0" h="2260" w="5533">
                  <a:moveTo>
                    <a:pt x="2765" y="1"/>
                  </a:moveTo>
                  <a:cubicBezTo>
                    <a:pt x="1500" y="1"/>
                    <a:pt x="275" y="916"/>
                    <a:pt x="1" y="2259"/>
                  </a:cubicBezTo>
                  <a:lnTo>
                    <a:pt x="5532" y="2259"/>
                  </a:lnTo>
                  <a:cubicBezTo>
                    <a:pt x="5258" y="910"/>
                    <a:pt x="4030" y="1"/>
                    <a:pt x="2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29" name="Google Shape;16829;p93"/>
            <p:cNvSpPr/>
            <p:nvPr/>
          </p:nvSpPr>
          <p:spPr>
            <a:xfrm>
              <a:off x="2974300" y="4399350"/>
              <a:ext cx="129650" cy="87525"/>
            </a:xfrm>
            <a:custGeom>
              <a:rect b="b" l="l" r="r" t="t"/>
              <a:pathLst>
                <a:path extrusionOk="0" h="3501" w="5186">
                  <a:moveTo>
                    <a:pt x="2058" y="0"/>
                  </a:moveTo>
                  <a:cubicBezTo>
                    <a:pt x="1374" y="0"/>
                    <a:pt x="670" y="239"/>
                    <a:pt x="0" y="775"/>
                  </a:cubicBezTo>
                  <a:cubicBezTo>
                    <a:pt x="931" y="1398"/>
                    <a:pt x="1554" y="2389"/>
                    <a:pt x="1714" y="3500"/>
                  </a:cubicBezTo>
                  <a:lnTo>
                    <a:pt x="4397" y="3500"/>
                  </a:lnTo>
                  <a:cubicBezTo>
                    <a:pt x="4842" y="3497"/>
                    <a:pt x="5185" y="3109"/>
                    <a:pt x="5131" y="2666"/>
                  </a:cubicBezTo>
                  <a:cubicBezTo>
                    <a:pt x="5128" y="2639"/>
                    <a:pt x="5125" y="2609"/>
                    <a:pt x="5119" y="2579"/>
                  </a:cubicBezTo>
                  <a:cubicBezTo>
                    <a:pt x="4936" y="1482"/>
                    <a:pt x="4207" y="609"/>
                    <a:pt x="3171" y="212"/>
                  </a:cubicBezTo>
                  <a:cubicBezTo>
                    <a:pt x="2813" y="74"/>
                    <a:pt x="2438" y="0"/>
                    <a:pt x="20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30" name="Google Shape;16830;p93"/>
            <p:cNvSpPr/>
            <p:nvPr/>
          </p:nvSpPr>
          <p:spPr>
            <a:xfrm>
              <a:off x="2735425" y="4399325"/>
              <a:ext cx="129650" cy="87475"/>
            </a:xfrm>
            <a:custGeom>
              <a:rect b="b" l="l" r="r" t="t"/>
              <a:pathLst>
                <a:path extrusionOk="0" h="3499" w="5186">
                  <a:moveTo>
                    <a:pt x="3150" y="0"/>
                  </a:moveTo>
                  <a:cubicBezTo>
                    <a:pt x="2765" y="0"/>
                    <a:pt x="2385" y="77"/>
                    <a:pt x="2015" y="219"/>
                  </a:cubicBezTo>
                  <a:cubicBezTo>
                    <a:pt x="979" y="616"/>
                    <a:pt x="250" y="1483"/>
                    <a:pt x="67" y="2580"/>
                  </a:cubicBezTo>
                  <a:cubicBezTo>
                    <a:pt x="64" y="2610"/>
                    <a:pt x="58" y="2637"/>
                    <a:pt x="55" y="2667"/>
                  </a:cubicBezTo>
                  <a:cubicBezTo>
                    <a:pt x="0" y="3110"/>
                    <a:pt x="344" y="3498"/>
                    <a:pt x="789" y="3498"/>
                  </a:cubicBezTo>
                  <a:lnTo>
                    <a:pt x="3475" y="3498"/>
                  </a:lnTo>
                  <a:cubicBezTo>
                    <a:pt x="3632" y="2390"/>
                    <a:pt x="4255" y="1399"/>
                    <a:pt x="5186" y="776"/>
                  </a:cubicBezTo>
                  <a:cubicBezTo>
                    <a:pt x="4510" y="236"/>
                    <a:pt x="3823" y="0"/>
                    <a:pt x="31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31" name="Google Shape;16831;p93"/>
            <p:cNvSpPr/>
            <p:nvPr/>
          </p:nvSpPr>
          <p:spPr>
            <a:xfrm>
              <a:off x="2962025" y="4515075"/>
              <a:ext cx="169400" cy="82825"/>
            </a:xfrm>
            <a:custGeom>
              <a:rect b="b" l="l" r="r" t="t"/>
              <a:pathLst>
                <a:path extrusionOk="0" h="3313" w="6776">
                  <a:moveTo>
                    <a:pt x="0" y="0"/>
                  </a:moveTo>
                  <a:lnTo>
                    <a:pt x="0" y="3313"/>
                  </a:lnTo>
                  <a:lnTo>
                    <a:pt x="6209" y="3313"/>
                  </a:lnTo>
                  <a:cubicBezTo>
                    <a:pt x="6523" y="3313"/>
                    <a:pt x="6776" y="3060"/>
                    <a:pt x="6776" y="2747"/>
                  </a:cubicBezTo>
                  <a:lnTo>
                    <a:pt x="6776" y="1693"/>
                  </a:lnTo>
                  <a:cubicBezTo>
                    <a:pt x="6776" y="756"/>
                    <a:pt x="6017" y="0"/>
                    <a:pt x="5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32" name="Google Shape;16832;p93"/>
            <p:cNvSpPr/>
            <p:nvPr/>
          </p:nvSpPr>
          <p:spPr>
            <a:xfrm>
              <a:off x="2962025" y="4626025"/>
              <a:ext cx="141175" cy="56500"/>
            </a:xfrm>
            <a:custGeom>
              <a:rect b="b" l="l" r="r" t="t"/>
              <a:pathLst>
                <a:path extrusionOk="0" h="2260" w="5647">
                  <a:moveTo>
                    <a:pt x="0" y="1"/>
                  </a:moveTo>
                  <a:lnTo>
                    <a:pt x="0" y="2259"/>
                  </a:lnTo>
                  <a:lnTo>
                    <a:pt x="5646" y="2259"/>
                  </a:lnTo>
                  <a:lnTo>
                    <a:pt x="56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33" name="Google Shape;16833;p93"/>
          <p:cNvGrpSpPr/>
          <p:nvPr/>
        </p:nvGrpSpPr>
        <p:grpSpPr>
          <a:xfrm>
            <a:off x="6744555" y="3538881"/>
            <a:ext cx="275057" cy="339271"/>
            <a:chOff x="3330525" y="4399275"/>
            <a:chExt cx="390650" cy="481850"/>
          </a:xfrm>
        </p:grpSpPr>
        <p:sp>
          <p:nvSpPr>
            <p:cNvPr id="16834" name="Google Shape;16834;p93"/>
            <p:cNvSpPr/>
            <p:nvPr/>
          </p:nvSpPr>
          <p:spPr>
            <a:xfrm>
              <a:off x="3543950" y="4648550"/>
              <a:ext cx="78450" cy="95775"/>
            </a:xfrm>
            <a:custGeom>
              <a:rect b="b" l="l" r="r" t="t"/>
              <a:pathLst>
                <a:path extrusionOk="0" h="3831" w="3138">
                  <a:moveTo>
                    <a:pt x="2677" y="0"/>
                  </a:moveTo>
                  <a:cubicBezTo>
                    <a:pt x="2298" y="356"/>
                    <a:pt x="1861" y="648"/>
                    <a:pt x="1388" y="858"/>
                  </a:cubicBezTo>
                  <a:lnTo>
                    <a:pt x="0" y="2948"/>
                  </a:lnTo>
                  <a:lnTo>
                    <a:pt x="880" y="3831"/>
                  </a:lnTo>
                  <a:lnTo>
                    <a:pt x="3138" y="443"/>
                  </a:lnTo>
                  <a:lnTo>
                    <a:pt x="26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35" name="Google Shape;16835;p93"/>
            <p:cNvSpPr/>
            <p:nvPr/>
          </p:nvSpPr>
          <p:spPr>
            <a:xfrm>
              <a:off x="3427250" y="4456050"/>
              <a:ext cx="197650" cy="197175"/>
            </a:xfrm>
            <a:custGeom>
              <a:rect b="b" l="l" r="r" t="t"/>
              <a:pathLst>
                <a:path extrusionOk="0" h="7887" w="7906">
                  <a:moveTo>
                    <a:pt x="7520" y="0"/>
                  </a:moveTo>
                  <a:cubicBezTo>
                    <a:pt x="6863" y="1374"/>
                    <a:pt x="5475" y="2247"/>
                    <a:pt x="3952" y="2247"/>
                  </a:cubicBezTo>
                  <a:lnTo>
                    <a:pt x="1" y="2247"/>
                  </a:lnTo>
                  <a:lnTo>
                    <a:pt x="1" y="3942"/>
                  </a:lnTo>
                  <a:cubicBezTo>
                    <a:pt x="1" y="5698"/>
                    <a:pt x="1154" y="7137"/>
                    <a:pt x="2587" y="7643"/>
                  </a:cubicBezTo>
                  <a:lnTo>
                    <a:pt x="2597" y="7643"/>
                  </a:lnTo>
                  <a:cubicBezTo>
                    <a:pt x="3006" y="7806"/>
                    <a:pt x="3480" y="7887"/>
                    <a:pt x="3953" y="7887"/>
                  </a:cubicBezTo>
                  <a:cubicBezTo>
                    <a:pt x="4426" y="7887"/>
                    <a:pt x="4899" y="7806"/>
                    <a:pt x="5307" y="7643"/>
                  </a:cubicBezTo>
                  <a:lnTo>
                    <a:pt x="5319" y="7643"/>
                  </a:lnTo>
                  <a:cubicBezTo>
                    <a:pt x="6451" y="7306"/>
                    <a:pt x="7905" y="5848"/>
                    <a:pt x="7905" y="3942"/>
                  </a:cubicBezTo>
                  <a:lnTo>
                    <a:pt x="7905" y="1684"/>
                  </a:lnTo>
                  <a:cubicBezTo>
                    <a:pt x="7905" y="1100"/>
                    <a:pt x="7776" y="524"/>
                    <a:pt x="7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36" name="Google Shape;16836;p93"/>
            <p:cNvSpPr/>
            <p:nvPr/>
          </p:nvSpPr>
          <p:spPr>
            <a:xfrm>
              <a:off x="3428150" y="4399275"/>
              <a:ext cx="166925" cy="84725"/>
            </a:xfrm>
            <a:custGeom>
              <a:rect b="b" l="l" r="r" t="t"/>
              <a:pathLst>
                <a:path extrusionOk="0" h="3389" w="6677">
                  <a:moveTo>
                    <a:pt x="3921" y="1"/>
                  </a:moveTo>
                  <a:cubicBezTo>
                    <a:pt x="3917" y="1"/>
                    <a:pt x="3913" y="1"/>
                    <a:pt x="3910" y="1"/>
                  </a:cubicBezTo>
                  <a:cubicBezTo>
                    <a:pt x="1946" y="4"/>
                    <a:pt x="284" y="1446"/>
                    <a:pt x="1" y="3389"/>
                  </a:cubicBezTo>
                  <a:lnTo>
                    <a:pt x="3910" y="3389"/>
                  </a:lnTo>
                  <a:cubicBezTo>
                    <a:pt x="5247" y="3389"/>
                    <a:pt x="6403" y="2452"/>
                    <a:pt x="6677" y="1142"/>
                  </a:cubicBezTo>
                  <a:cubicBezTo>
                    <a:pt x="5945" y="410"/>
                    <a:pt x="4953" y="1"/>
                    <a:pt x="39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37" name="Google Shape;16837;p93"/>
            <p:cNvSpPr/>
            <p:nvPr/>
          </p:nvSpPr>
          <p:spPr>
            <a:xfrm>
              <a:off x="3330525" y="4674000"/>
              <a:ext cx="181225" cy="207125"/>
            </a:xfrm>
            <a:custGeom>
              <a:rect b="b" l="l" r="r" t="t"/>
              <a:pathLst>
                <a:path extrusionOk="0" h="8285" w="7249">
                  <a:moveTo>
                    <a:pt x="2972" y="0"/>
                  </a:moveTo>
                  <a:lnTo>
                    <a:pt x="1455" y="440"/>
                  </a:lnTo>
                  <a:cubicBezTo>
                    <a:pt x="542" y="744"/>
                    <a:pt x="0" y="1716"/>
                    <a:pt x="235" y="2620"/>
                  </a:cubicBezTo>
                  <a:lnTo>
                    <a:pt x="1229" y="7832"/>
                  </a:lnTo>
                  <a:cubicBezTo>
                    <a:pt x="1289" y="8091"/>
                    <a:pt x="1518" y="8278"/>
                    <a:pt x="1783" y="8284"/>
                  </a:cubicBezTo>
                  <a:cubicBezTo>
                    <a:pt x="1787" y="8284"/>
                    <a:pt x="1792" y="8285"/>
                    <a:pt x="1796" y="8285"/>
                  </a:cubicBezTo>
                  <a:cubicBezTo>
                    <a:pt x="1816" y="8285"/>
                    <a:pt x="1835" y="8279"/>
                    <a:pt x="1852" y="8272"/>
                  </a:cubicBezTo>
                  <a:cubicBezTo>
                    <a:pt x="1861" y="8284"/>
                    <a:pt x="1861" y="8284"/>
                    <a:pt x="1873" y="8284"/>
                  </a:cubicBezTo>
                  <a:lnTo>
                    <a:pt x="7248" y="8284"/>
                  </a:lnTo>
                  <a:lnTo>
                    <a:pt x="7248" y="3364"/>
                  </a:lnTo>
                  <a:lnTo>
                    <a:pt x="6514" y="4086"/>
                  </a:lnTo>
                  <a:cubicBezTo>
                    <a:pt x="6410" y="4202"/>
                    <a:pt x="6270" y="4259"/>
                    <a:pt x="6126" y="4259"/>
                  </a:cubicBezTo>
                  <a:cubicBezTo>
                    <a:pt x="5952" y="4259"/>
                    <a:pt x="5772" y="4175"/>
                    <a:pt x="5646" y="4008"/>
                  </a:cubicBezTo>
                  <a:lnTo>
                    <a:pt x="29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38" name="Google Shape;16838;p93"/>
            <p:cNvSpPr/>
            <p:nvPr/>
          </p:nvSpPr>
          <p:spPr>
            <a:xfrm>
              <a:off x="3540175" y="4674000"/>
              <a:ext cx="181000" cy="207100"/>
            </a:xfrm>
            <a:custGeom>
              <a:rect b="b" l="l" r="r" t="t"/>
              <a:pathLst>
                <a:path extrusionOk="0" h="8284" w="7240">
                  <a:moveTo>
                    <a:pt x="3951" y="4821"/>
                  </a:moveTo>
                  <a:cubicBezTo>
                    <a:pt x="4701" y="4821"/>
                    <a:pt x="4701" y="5950"/>
                    <a:pt x="3951" y="5950"/>
                  </a:cubicBezTo>
                  <a:lnTo>
                    <a:pt x="2822" y="5950"/>
                  </a:lnTo>
                  <a:cubicBezTo>
                    <a:pt x="2075" y="5950"/>
                    <a:pt x="2075" y="4821"/>
                    <a:pt x="2822" y="4821"/>
                  </a:cubicBezTo>
                  <a:close/>
                  <a:moveTo>
                    <a:pt x="4280" y="0"/>
                  </a:moveTo>
                  <a:lnTo>
                    <a:pt x="1603" y="4008"/>
                  </a:lnTo>
                  <a:cubicBezTo>
                    <a:pt x="1476" y="4178"/>
                    <a:pt x="1297" y="4257"/>
                    <a:pt x="1126" y="4257"/>
                  </a:cubicBezTo>
                  <a:cubicBezTo>
                    <a:pt x="977" y="4257"/>
                    <a:pt x="834" y="4197"/>
                    <a:pt x="735" y="4086"/>
                  </a:cubicBezTo>
                  <a:lnTo>
                    <a:pt x="1" y="3364"/>
                  </a:lnTo>
                  <a:lnTo>
                    <a:pt x="1" y="8284"/>
                  </a:lnTo>
                  <a:lnTo>
                    <a:pt x="5454" y="8284"/>
                  </a:lnTo>
                  <a:cubicBezTo>
                    <a:pt x="5722" y="8284"/>
                    <a:pt x="5954" y="8094"/>
                    <a:pt x="6008" y="7832"/>
                  </a:cubicBezTo>
                  <a:lnTo>
                    <a:pt x="7002" y="2653"/>
                  </a:lnTo>
                  <a:cubicBezTo>
                    <a:pt x="7240" y="1716"/>
                    <a:pt x="6707" y="744"/>
                    <a:pt x="5770" y="428"/>
                  </a:cubicBezTo>
                  <a:lnTo>
                    <a:pt x="42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39" name="Google Shape;16839;p93"/>
            <p:cNvSpPr/>
            <p:nvPr/>
          </p:nvSpPr>
          <p:spPr>
            <a:xfrm>
              <a:off x="3429975" y="4648850"/>
              <a:ext cx="78225" cy="95400"/>
            </a:xfrm>
            <a:custGeom>
              <a:rect b="b" l="l" r="r" t="t"/>
              <a:pathLst>
                <a:path extrusionOk="0" h="3816" w="3129">
                  <a:moveTo>
                    <a:pt x="452" y="0"/>
                  </a:moveTo>
                  <a:lnTo>
                    <a:pt x="0" y="440"/>
                  </a:lnTo>
                  <a:lnTo>
                    <a:pt x="2247" y="3816"/>
                  </a:lnTo>
                  <a:lnTo>
                    <a:pt x="3129" y="2936"/>
                  </a:lnTo>
                  <a:lnTo>
                    <a:pt x="1741" y="846"/>
                  </a:lnTo>
                  <a:cubicBezTo>
                    <a:pt x="1268" y="636"/>
                    <a:pt x="834" y="350"/>
                    <a:pt x="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40" name="Google Shape;16840;p93"/>
            <p:cNvSpPr/>
            <p:nvPr/>
          </p:nvSpPr>
          <p:spPr>
            <a:xfrm>
              <a:off x="3514200" y="4681000"/>
              <a:ext cx="23150" cy="17550"/>
            </a:xfrm>
            <a:custGeom>
              <a:rect b="b" l="l" r="r" t="t"/>
              <a:pathLst>
                <a:path extrusionOk="0" h="702" w="926">
                  <a:moveTo>
                    <a:pt x="1" y="0"/>
                  </a:moveTo>
                  <a:lnTo>
                    <a:pt x="465" y="702"/>
                  </a:lnTo>
                  <a:lnTo>
                    <a:pt x="925" y="0"/>
                  </a:lnTo>
                  <a:lnTo>
                    <a:pt x="916" y="0"/>
                  </a:lnTo>
                  <a:cubicBezTo>
                    <a:pt x="769" y="12"/>
                    <a:pt x="609" y="24"/>
                    <a:pt x="465" y="24"/>
                  </a:cubicBezTo>
                  <a:cubicBezTo>
                    <a:pt x="317" y="24"/>
                    <a:pt x="157" y="12"/>
                    <a:pt x="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41" name="Google Shape;16841;p93"/>
          <p:cNvGrpSpPr/>
          <p:nvPr/>
        </p:nvGrpSpPr>
        <p:grpSpPr>
          <a:xfrm>
            <a:off x="7169084" y="3538890"/>
            <a:ext cx="253265" cy="339253"/>
            <a:chOff x="3938800" y="4399275"/>
            <a:chExt cx="359700" cy="481825"/>
          </a:xfrm>
        </p:grpSpPr>
        <p:sp>
          <p:nvSpPr>
            <p:cNvPr id="16842" name="Google Shape;16842;p93"/>
            <p:cNvSpPr/>
            <p:nvPr/>
          </p:nvSpPr>
          <p:spPr>
            <a:xfrm>
              <a:off x="4022650" y="4427525"/>
              <a:ext cx="166625" cy="84700"/>
            </a:xfrm>
            <a:custGeom>
              <a:rect b="b" l="l" r="r" t="t"/>
              <a:pathLst>
                <a:path extrusionOk="0" h="3388" w="6665">
                  <a:moveTo>
                    <a:pt x="3909" y="0"/>
                  </a:moveTo>
                  <a:cubicBezTo>
                    <a:pt x="1946" y="3"/>
                    <a:pt x="284" y="1446"/>
                    <a:pt x="1" y="3388"/>
                  </a:cubicBezTo>
                  <a:lnTo>
                    <a:pt x="3909" y="3388"/>
                  </a:lnTo>
                  <a:cubicBezTo>
                    <a:pt x="4807" y="3385"/>
                    <a:pt x="5647" y="2957"/>
                    <a:pt x="6180" y="2235"/>
                  </a:cubicBezTo>
                  <a:cubicBezTo>
                    <a:pt x="6421" y="1909"/>
                    <a:pt x="6589" y="1530"/>
                    <a:pt x="6665" y="1129"/>
                  </a:cubicBezTo>
                  <a:cubicBezTo>
                    <a:pt x="6135" y="602"/>
                    <a:pt x="5463" y="241"/>
                    <a:pt x="4734" y="91"/>
                  </a:cubicBezTo>
                  <a:cubicBezTo>
                    <a:pt x="4463" y="30"/>
                    <a:pt x="4186" y="0"/>
                    <a:pt x="3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43" name="Google Shape;16843;p93"/>
            <p:cNvSpPr/>
            <p:nvPr/>
          </p:nvSpPr>
          <p:spPr>
            <a:xfrm>
              <a:off x="4021450" y="4484275"/>
              <a:ext cx="197650" cy="199225"/>
            </a:xfrm>
            <a:custGeom>
              <a:rect b="b" l="l" r="r" t="t"/>
              <a:pathLst>
                <a:path extrusionOk="0" h="7969" w="7906">
                  <a:moveTo>
                    <a:pt x="7526" y="1"/>
                  </a:moveTo>
                  <a:cubicBezTo>
                    <a:pt x="7420" y="223"/>
                    <a:pt x="7291" y="434"/>
                    <a:pt x="7140" y="633"/>
                  </a:cubicBezTo>
                  <a:cubicBezTo>
                    <a:pt x="6396" y="1648"/>
                    <a:pt x="5216" y="2247"/>
                    <a:pt x="3957" y="2247"/>
                  </a:cubicBezTo>
                  <a:lnTo>
                    <a:pt x="4" y="2247"/>
                  </a:lnTo>
                  <a:lnTo>
                    <a:pt x="4" y="4018"/>
                  </a:lnTo>
                  <a:cubicBezTo>
                    <a:pt x="1" y="4635"/>
                    <a:pt x="148" y="5243"/>
                    <a:pt x="434" y="5788"/>
                  </a:cubicBezTo>
                  <a:lnTo>
                    <a:pt x="434" y="5800"/>
                  </a:lnTo>
                  <a:cubicBezTo>
                    <a:pt x="615" y="6159"/>
                    <a:pt x="850" y="6487"/>
                    <a:pt x="1133" y="6773"/>
                  </a:cubicBezTo>
                  <a:lnTo>
                    <a:pt x="1202" y="6839"/>
                  </a:lnTo>
                  <a:cubicBezTo>
                    <a:pt x="1967" y="7592"/>
                    <a:pt x="2962" y="7968"/>
                    <a:pt x="3958" y="7968"/>
                  </a:cubicBezTo>
                  <a:cubicBezTo>
                    <a:pt x="4959" y="7968"/>
                    <a:pt x="5959" y="7588"/>
                    <a:pt x="6725" y="6827"/>
                  </a:cubicBezTo>
                  <a:lnTo>
                    <a:pt x="6758" y="6794"/>
                  </a:lnTo>
                  <a:cubicBezTo>
                    <a:pt x="6972" y="6583"/>
                    <a:pt x="7158" y="6342"/>
                    <a:pt x="7312" y="6083"/>
                  </a:cubicBezTo>
                  <a:lnTo>
                    <a:pt x="7321" y="6083"/>
                  </a:lnTo>
                  <a:cubicBezTo>
                    <a:pt x="7703" y="5463"/>
                    <a:pt x="7905" y="4746"/>
                    <a:pt x="7902" y="4018"/>
                  </a:cubicBezTo>
                  <a:lnTo>
                    <a:pt x="7902" y="1684"/>
                  </a:lnTo>
                  <a:cubicBezTo>
                    <a:pt x="7902" y="1407"/>
                    <a:pt x="7875" y="1130"/>
                    <a:pt x="7818" y="859"/>
                  </a:cubicBezTo>
                  <a:cubicBezTo>
                    <a:pt x="7764" y="561"/>
                    <a:pt x="7664" y="272"/>
                    <a:pt x="75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44" name="Google Shape;16844;p93"/>
            <p:cNvSpPr/>
            <p:nvPr/>
          </p:nvSpPr>
          <p:spPr>
            <a:xfrm>
              <a:off x="4054050" y="4692500"/>
              <a:ext cx="132975" cy="47450"/>
            </a:xfrm>
            <a:custGeom>
              <a:rect b="b" l="l" r="r" t="t"/>
              <a:pathLst>
                <a:path extrusionOk="0" h="1898" w="5319">
                  <a:moveTo>
                    <a:pt x="5318" y="1"/>
                  </a:moveTo>
                  <a:lnTo>
                    <a:pt x="5318" y="1"/>
                  </a:lnTo>
                  <a:cubicBezTo>
                    <a:pt x="4550" y="498"/>
                    <a:pt x="3635" y="769"/>
                    <a:pt x="2653" y="769"/>
                  </a:cubicBezTo>
                  <a:cubicBezTo>
                    <a:pt x="2648" y="769"/>
                    <a:pt x="2643" y="769"/>
                    <a:pt x="2637" y="769"/>
                  </a:cubicBezTo>
                  <a:cubicBezTo>
                    <a:pt x="1703" y="769"/>
                    <a:pt x="791" y="507"/>
                    <a:pt x="0" y="13"/>
                  </a:cubicBezTo>
                  <a:lnTo>
                    <a:pt x="0" y="13"/>
                  </a:lnTo>
                  <a:cubicBezTo>
                    <a:pt x="82" y="272"/>
                    <a:pt x="202" y="516"/>
                    <a:pt x="362" y="736"/>
                  </a:cubicBezTo>
                  <a:cubicBezTo>
                    <a:pt x="898" y="1464"/>
                    <a:pt x="1747" y="1895"/>
                    <a:pt x="2653" y="1898"/>
                  </a:cubicBezTo>
                  <a:cubicBezTo>
                    <a:pt x="2660" y="1898"/>
                    <a:pt x="2667" y="1898"/>
                    <a:pt x="2674" y="1898"/>
                  </a:cubicBezTo>
                  <a:cubicBezTo>
                    <a:pt x="3870" y="1898"/>
                    <a:pt x="4935" y="1135"/>
                    <a:pt x="5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45" name="Google Shape;16845;p93"/>
            <p:cNvSpPr/>
            <p:nvPr/>
          </p:nvSpPr>
          <p:spPr>
            <a:xfrm>
              <a:off x="4163275" y="4399275"/>
              <a:ext cx="84275" cy="84200"/>
            </a:xfrm>
            <a:custGeom>
              <a:rect b="b" l="l" r="r" t="t"/>
              <a:pathLst>
                <a:path extrusionOk="0" h="3368" w="3371">
                  <a:moveTo>
                    <a:pt x="1090" y="1"/>
                  </a:moveTo>
                  <a:cubicBezTo>
                    <a:pt x="707" y="1"/>
                    <a:pt x="330" y="106"/>
                    <a:pt x="1" y="305"/>
                  </a:cubicBezTo>
                  <a:cubicBezTo>
                    <a:pt x="338" y="420"/>
                    <a:pt x="660" y="573"/>
                    <a:pt x="961" y="769"/>
                  </a:cubicBezTo>
                  <a:lnTo>
                    <a:pt x="961" y="781"/>
                  </a:lnTo>
                  <a:cubicBezTo>
                    <a:pt x="1443" y="1070"/>
                    <a:pt x="1874" y="1446"/>
                    <a:pt x="2226" y="1886"/>
                  </a:cubicBezTo>
                  <a:cubicBezTo>
                    <a:pt x="2587" y="2329"/>
                    <a:pt x="2871" y="2829"/>
                    <a:pt x="3060" y="3368"/>
                  </a:cubicBezTo>
                  <a:cubicBezTo>
                    <a:pt x="3262" y="3033"/>
                    <a:pt x="3370" y="2651"/>
                    <a:pt x="3364" y="2259"/>
                  </a:cubicBezTo>
                  <a:cubicBezTo>
                    <a:pt x="3361" y="1236"/>
                    <a:pt x="2672" y="341"/>
                    <a:pt x="1684" y="79"/>
                  </a:cubicBezTo>
                  <a:cubicBezTo>
                    <a:pt x="1615" y="58"/>
                    <a:pt x="1543" y="46"/>
                    <a:pt x="1467" y="46"/>
                  </a:cubicBezTo>
                  <a:cubicBezTo>
                    <a:pt x="1344" y="34"/>
                    <a:pt x="1232" y="1"/>
                    <a:pt x="1106" y="1"/>
                  </a:cubicBezTo>
                  <a:cubicBezTo>
                    <a:pt x="1101" y="1"/>
                    <a:pt x="1095" y="1"/>
                    <a:pt x="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46" name="Google Shape;16846;p93"/>
            <p:cNvSpPr/>
            <p:nvPr/>
          </p:nvSpPr>
          <p:spPr>
            <a:xfrm>
              <a:off x="3938800" y="4692800"/>
              <a:ext cx="359700" cy="188300"/>
            </a:xfrm>
            <a:custGeom>
              <a:rect b="b" l="l" r="r" t="t"/>
              <a:pathLst>
                <a:path extrusionOk="0" h="7532" w="14388">
                  <a:moveTo>
                    <a:pt x="11160" y="4144"/>
                  </a:moveTo>
                  <a:cubicBezTo>
                    <a:pt x="11470" y="4144"/>
                    <a:pt x="11723" y="4397"/>
                    <a:pt x="11723" y="4710"/>
                  </a:cubicBezTo>
                  <a:cubicBezTo>
                    <a:pt x="11723" y="5021"/>
                    <a:pt x="11470" y="5274"/>
                    <a:pt x="11160" y="5274"/>
                  </a:cubicBezTo>
                  <a:lnTo>
                    <a:pt x="10031" y="5274"/>
                  </a:lnTo>
                  <a:cubicBezTo>
                    <a:pt x="9718" y="5274"/>
                    <a:pt x="9465" y="5021"/>
                    <a:pt x="9465" y="4710"/>
                  </a:cubicBezTo>
                  <a:cubicBezTo>
                    <a:pt x="9465" y="4397"/>
                    <a:pt x="9718" y="4144"/>
                    <a:pt x="10031" y="4144"/>
                  </a:cubicBezTo>
                  <a:close/>
                  <a:moveTo>
                    <a:pt x="3379" y="1"/>
                  </a:moveTo>
                  <a:lnTo>
                    <a:pt x="2385" y="248"/>
                  </a:lnTo>
                  <a:cubicBezTo>
                    <a:pt x="922" y="615"/>
                    <a:pt x="0" y="2067"/>
                    <a:pt x="295" y="3545"/>
                  </a:cubicBezTo>
                  <a:lnTo>
                    <a:pt x="1006" y="7080"/>
                  </a:lnTo>
                  <a:cubicBezTo>
                    <a:pt x="1060" y="7342"/>
                    <a:pt x="1292" y="7532"/>
                    <a:pt x="1560" y="7532"/>
                  </a:cubicBezTo>
                  <a:lnTo>
                    <a:pt x="12831" y="7532"/>
                  </a:lnTo>
                  <a:cubicBezTo>
                    <a:pt x="12833" y="7532"/>
                    <a:pt x="12835" y="7532"/>
                    <a:pt x="12837" y="7532"/>
                  </a:cubicBezTo>
                  <a:cubicBezTo>
                    <a:pt x="13103" y="7532"/>
                    <a:pt x="13331" y="7343"/>
                    <a:pt x="13382" y="7080"/>
                  </a:cubicBezTo>
                  <a:lnTo>
                    <a:pt x="14096" y="3545"/>
                  </a:lnTo>
                  <a:cubicBezTo>
                    <a:pt x="14388" y="2070"/>
                    <a:pt x="13476" y="621"/>
                    <a:pt x="12018" y="248"/>
                  </a:cubicBezTo>
                  <a:lnTo>
                    <a:pt x="11046" y="13"/>
                  </a:lnTo>
                  <a:cubicBezTo>
                    <a:pt x="10678" y="1506"/>
                    <a:pt x="9474" y="2648"/>
                    <a:pt x="7965" y="2943"/>
                  </a:cubicBezTo>
                  <a:cubicBezTo>
                    <a:pt x="7714" y="2991"/>
                    <a:pt x="7463" y="3015"/>
                    <a:pt x="7214" y="3015"/>
                  </a:cubicBezTo>
                  <a:cubicBezTo>
                    <a:pt x="5960" y="3015"/>
                    <a:pt x="4762" y="2417"/>
                    <a:pt x="4011" y="1377"/>
                  </a:cubicBezTo>
                  <a:cubicBezTo>
                    <a:pt x="3707" y="967"/>
                    <a:pt x="3493" y="498"/>
                    <a:pt x="3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47" name="Google Shape;16847;p93"/>
          <p:cNvGrpSpPr/>
          <p:nvPr/>
        </p:nvGrpSpPr>
        <p:grpSpPr>
          <a:xfrm>
            <a:off x="7639862" y="3538890"/>
            <a:ext cx="159039" cy="339253"/>
            <a:chOff x="4584850" y="4399275"/>
            <a:chExt cx="225875" cy="481825"/>
          </a:xfrm>
        </p:grpSpPr>
        <p:sp>
          <p:nvSpPr>
            <p:cNvPr id="16848" name="Google Shape;16848;p93"/>
            <p:cNvSpPr/>
            <p:nvPr/>
          </p:nvSpPr>
          <p:spPr>
            <a:xfrm>
              <a:off x="4655400" y="4399275"/>
              <a:ext cx="84700" cy="84725"/>
            </a:xfrm>
            <a:custGeom>
              <a:rect b="b" l="l" r="r" t="t"/>
              <a:pathLst>
                <a:path extrusionOk="0" h="3389" w="3388">
                  <a:moveTo>
                    <a:pt x="1696" y="1"/>
                  </a:moveTo>
                  <a:cubicBezTo>
                    <a:pt x="759" y="1"/>
                    <a:pt x="0" y="760"/>
                    <a:pt x="0" y="1696"/>
                  </a:cubicBezTo>
                  <a:cubicBezTo>
                    <a:pt x="0" y="2630"/>
                    <a:pt x="759" y="3389"/>
                    <a:pt x="1696" y="3389"/>
                  </a:cubicBezTo>
                  <a:cubicBezTo>
                    <a:pt x="2629" y="3389"/>
                    <a:pt x="3388" y="2630"/>
                    <a:pt x="3388" y="1696"/>
                  </a:cubicBezTo>
                  <a:cubicBezTo>
                    <a:pt x="3388" y="760"/>
                    <a:pt x="2629" y="1"/>
                    <a:pt x="1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49" name="Google Shape;16849;p93"/>
            <p:cNvSpPr/>
            <p:nvPr/>
          </p:nvSpPr>
          <p:spPr>
            <a:xfrm>
              <a:off x="4584850" y="4512200"/>
              <a:ext cx="225875" cy="368900"/>
            </a:xfrm>
            <a:custGeom>
              <a:rect b="b" l="l" r="r" t="t"/>
              <a:pathLst>
                <a:path extrusionOk="0" h="14756" w="9035">
                  <a:moveTo>
                    <a:pt x="2259" y="1"/>
                  </a:moveTo>
                  <a:cubicBezTo>
                    <a:pt x="1013" y="1"/>
                    <a:pt x="1" y="1052"/>
                    <a:pt x="1" y="2298"/>
                  </a:cubicBezTo>
                  <a:lnTo>
                    <a:pt x="1" y="5686"/>
                  </a:lnTo>
                  <a:cubicBezTo>
                    <a:pt x="1" y="6280"/>
                    <a:pt x="414" y="6792"/>
                    <a:pt x="1106" y="6792"/>
                  </a:cubicBezTo>
                  <a:cubicBezTo>
                    <a:pt x="1284" y="6792"/>
                    <a:pt x="1480" y="6758"/>
                    <a:pt x="1693" y="6683"/>
                  </a:cubicBezTo>
                  <a:lnTo>
                    <a:pt x="1693" y="13627"/>
                  </a:lnTo>
                  <a:cubicBezTo>
                    <a:pt x="1693" y="14250"/>
                    <a:pt x="2199" y="14756"/>
                    <a:pt x="2822" y="14756"/>
                  </a:cubicBezTo>
                  <a:cubicBezTo>
                    <a:pt x="3446" y="14756"/>
                    <a:pt x="3952" y="14250"/>
                    <a:pt x="3952" y="13627"/>
                  </a:cubicBezTo>
                  <a:lnTo>
                    <a:pt x="3952" y="9637"/>
                  </a:lnTo>
                  <a:cubicBezTo>
                    <a:pt x="3952" y="9324"/>
                    <a:pt x="4204" y="9074"/>
                    <a:pt x="4518" y="9074"/>
                  </a:cubicBezTo>
                  <a:cubicBezTo>
                    <a:pt x="4828" y="9074"/>
                    <a:pt x="5081" y="9324"/>
                    <a:pt x="5081" y="9637"/>
                  </a:cubicBezTo>
                  <a:lnTo>
                    <a:pt x="5081" y="13627"/>
                  </a:lnTo>
                  <a:cubicBezTo>
                    <a:pt x="5081" y="14250"/>
                    <a:pt x="5587" y="14756"/>
                    <a:pt x="6210" y="14756"/>
                  </a:cubicBezTo>
                  <a:cubicBezTo>
                    <a:pt x="6833" y="14756"/>
                    <a:pt x="7339" y="14250"/>
                    <a:pt x="7339" y="13627"/>
                  </a:cubicBezTo>
                  <a:lnTo>
                    <a:pt x="7339" y="6683"/>
                  </a:lnTo>
                  <a:cubicBezTo>
                    <a:pt x="7552" y="6758"/>
                    <a:pt x="7749" y="6792"/>
                    <a:pt x="7927" y="6792"/>
                  </a:cubicBezTo>
                  <a:cubicBezTo>
                    <a:pt x="8619" y="6792"/>
                    <a:pt x="9035" y="6280"/>
                    <a:pt x="9035" y="5686"/>
                  </a:cubicBezTo>
                  <a:lnTo>
                    <a:pt x="9035" y="2298"/>
                  </a:lnTo>
                  <a:cubicBezTo>
                    <a:pt x="9035" y="1052"/>
                    <a:pt x="8020" y="1"/>
                    <a:pt x="67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850" name="Google Shape;16850;p93"/>
          <p:cNvSpPr/>
          <p:nvPr/>
        </p:nvSpPr>
        <p:spPr>
          <a:xfrm>
            <a:off x="7957998" y="3538820"/>
            <a:ext cx="372275" cy="339112"/>
          </a:xfrm>
          <a:custGeom>
            <a:rect b="b" l="l" r="r" t="t"/>
            <a:pathLst>
              <a:path extrusionOk="0" h="19265" w="21149">
                <a:moveTo>
                  <a:pt x="10580" y="3417"/>
                </a:moveTo>
                <a:cubicBezTo>
                  <a:pt x="12186" y="3417"/>
                  <a:pt x="13773" y="4040"/>
                  <a:pt x="14967" y="5236"/>
                </a:cubicBezTo>
                <a:cubicBezTo>
                  <a:pt x="16933" y="7199"/>
                  <a:pt x="17352" y="10231"/>
                  <a:pt x="15997" y="12655"/>
                </a:cubicBezTo>
                <a:lnTo>
                  <a:pt x="7550" y="4209"/>
                </a:lnTo>
                <a:cubicBezTo>
                  <a:pt x="8500" y="3676"/>
                  <a:pt x="9544" y="3417"/>
                  <a:pt x="10580" y="3417"/>
                </a:cubicBezTo>
                <a:close/>
                <a:moveTo>
                  <a:pt x="5156" y="6603"/>
                </a:moveTo>
                <a:lnTo>
                  <a:pt x="13600" y="15049"/>
                </a:lnTo>
                <a:cubicBezTo>
                  <a:pt x="12650" y="15584"/>
                  <a:pt x="11607" y="15844"/>
                  <a:pt x="10570" y="15844"/>
                </a:cubicBezTo>
                <a:cubicBezTo>
                  <a:pt x="8964" y="15844"/>
                  <a:pt x="7375" y="15218"/>
                  <a:pt x="6183" y="14019"/>
                </a:cubicBezTo>
                <a:cubicBezTo>
                  <a:pt x="4210" y="12059"/>
                  <a:pt x="3789" y="9024"/>
                  <a:pt x="5156" y="6603"/>
                </a:cubicBezTo>
                <a:close/>
                <a:moveTo>
                  <a:pt x="10574" y="0"/>
                </a:moveTo>
                <a:cubicBezTo>
                  <a:pt x="8127" y="0"/>
                  <a:pt x="5681" y="948"/>
                  <a:pt x="3789" y="2842"/>
                </a:cubicBezTo>
                <a:cubicBezTo>
                  <a:pt x="1" y="6630"/>
                  <a:pt x="1" y="12628"/>
                  <a:pt x="3789" y="16413"/>
                </a:cubicBezTo>
                <a:cubicBezTo>
                  <a:pt x="5662" y="18289"/>
                  <a:pt x="8113" y="19265"/>
                  <a:pt x="10576" y="19265"/>
                </a:cubicBezTo>
                <a:cubicBezTo>
                  <a:pt x="13036" y="19265"/>
                  <a:pt x="15488" y="18289"/>
                  <a:pt x="17361" y="16413"/>
                </a:cubicBezTo>
                <a:cubicBezTo>
                  <a:pt x="21149" y="12625"/>
                  <a:pt x="21149" y="6630"/>
                  <a:pt x="17361" y="2842"/>
                </a:cubicBezTo>
                <a:cubicBezTo>
                  <a:pt x="15467" y="948"/>
                  <a:pt x="13020" y="0"/>
                  <a:pt x="105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nvGrpSpPr>
          <p:cNvPr id="16851" name="Google Shape;16851;p93"/>
          <p:cNvGrpSpPr/>
          <p:nvPr/>
        </p:nvGrpSpPr>
        <p:grpSpPr>
          <a:xfrm>
            <a:off x="1049680" y="3951795"/>
            <a:ext cx="339253" cy="339253"/>
            <a:chOff x="5642550" y="4399275"/>
            <a:chExt cx="481825" cy="481825"/>
          </a:xfrm>
        </p:grpSpPr>
        <p:sp>
          <p:nvSpPr>
            <p:cNvPr id="16852" name="Google Shape;16852;p93"/>
            <p:cNvSpPr/>
            <p:nvPr/>
          </p:nvSpPr>
          <p:spPr>
            <a:xfrm>
              <a:off x="5642550" y="4399275"/>
              <a:ext cx="481825" cy="481825"/>
            </a:xfrm>
            <a:custGeom>
              <a:rect b="b" l="l" r="r" t="t"/>
              <a:pathLst>
                <a:path extrusionOk="0" h="19273" w="19273">
                  <a:moveTo>
                    <a:pt x="15283" y="7945"/>
                  </a:moveTo>
                  <a:cubicBezTo>
                    <a:pt x="15593" y="7945"/>
                    <a:pt x="15846" y="8195"/>
                    <a:pt x="15846" y="8508"/>
                  </a:cubicBezTo>
                  <a:lnTo>
                    <a:pt x="15846" y="10766"/>
                  </a:lnTo>
                  <a:cubicBezTo>
                    <a:pt x="15846" y="11079"/>
                    <a:pt x="15593" y="11332"/>
                    <a:pt x="15283" y="11332"/>
                  </a:cubicBezTo>
                  <a:lnTo>
                    <a:pt x="3991" y="11332"/>
                  </a:lnTo>
                  <a:cubicBezTo>
                    <a:pt x="3678" y="11332"/>
                    <a:pt x="3425" y="11079"/>
                    <a:pt x="3425" y="10766"/>
                  </a:cubicBezTo>
                  <a:lnTo>
                    <a:pt x="3425" y="8508"/>
                  </a:lnTo>
                  <a:cubicBezTo>
                    <a:pt x="3425" y="8195"/>
                    <a:pt x="3678" y="7945"/>
                    <a:pt x="3991" y="7945"/>
                  </a:cubicBezTo>
                  <a:close/>
                  <a:moveTo>
                    <a:pt x="9637" y="1"/>
                  </a:moveTo>
                  <a:cubicBezTo>
                    <a:pt x="4331" y="1"/>
                    <a:pt x="1" y="4331"/>
                    <a:pt x="1" y="9637"/>
                  </a:cubicBezTo>
                  <a:cubicBezTo>
                    <a:pt x="1" y="14946"/>
                    <a:pt x="4328" y="19273"/>
                    <a:pt x="9637" y="19273"/>
                  </a:cubicBezTo>
                  <a:cubicBezTo>
                    <a:pt x="14943" y="19273"/>
                    <a:pt x="19273" y="14946"/>
                    <a:pt x="19273" y="9637"/>
                  </a:cubicBezTo>
                  <a:cubicBezTo>
                    <a:pt x="19273" y="4331"/>
                    <a:pt x="14943"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53" name="Google Shape;16853;p93"/>
            <p:cNvSpPr/>
            <p:nvPr/>
          </p:nvSpPr>
          <p:spPr>
            <a:xfrm>
              <a:off x="5756375" y="4626100"/>
              <a:ext cx="254100" cy="28275"/>
            </a:xfrm>
            <a:custGeom>
              <a:rect b="b" l="l" r="r" t="t"/>
              <a:pathLst>
                <a:path extrusionOk="0" h="1131" w="10164">
                  <a:moveTo>
                    <a:pt x="1" y="1"/>
                  </a:moveTo>
                  <a:lnTo>
                    <a:pt x="1" y="1130"/>
                  </a:lnTo>
                  <a:lnTo>
                    <a:pt x="10164" y="1130"/>
                  </a:lnTo>
                  <a:lnTo>
                    <a:pt x="101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54" name="Google Shape;16854;p93"/>
          <p:cNvGrpSpPr/>
          <p:nvPr/>
        </p:nvGrpSpPr>
        <p:grpSpPr>
          <a:xfrm>
            <a:off x="2859815" y="3963703"/>
            <a:ext cx="363316" cy="315437"/>
            <a:chOff x="6218300" y="4416175"/>
            <a:chExt cx="516000" cy="448000"/>
          </a:xfrm>
        </p:grpSpPr>
        <p:sp>
          <p:nvSpPr>
            <p:cNvPr id="16855" name="Google Shape;16855;p93"/>
            <p:cNvSpPr/>
            <p:nvPr/>
          </p:nvSpPr>
          <p:spPr>
            <a:xfrm>
              <a:off x="6462150" y="4525375"/>
              <a:ext cx="28250" cy="141250"/>
            </a:xfrm>
            <a:custGeom>
              <a:rect b="b" l="l" r="r" t="t"/>
              <a:pathLst>
                <a:path extrusionOk="0" h="5650" w="1130">
                  <a:moveTo>
                    <a:pt x="566" y="1"/>
                  </a:moveTo>
                  <a:cubicBezTo>
                    <a:pt x="253" y="1"/>
                    <a:pt x="0" y="254"/>
                    <a:pt x="0" y="567"/>
                  </a:cubicBezTo>
                  <a:lnTo>
                    <a:pt x="0" y="5087"/>
                  </a:lnTo>
                  <a:cubicBezTo>
                    <a:pt x="0" y="5397"/>
                    <a:pt x="253" y="5650"/>
                    <a:pt x="566" y="5650"/>
                  </a:cubicBezTo>
                  <a:cubicBezTo>
                    <a:pt x="877" y="5650"/>
                    <a:pt x="1130" y="5397"/>
                    <a:pt x="1130" y="5087"/>
                  </a:cubicBezTo>
                  <a:lnTo>
                    <a:pt x="1130" y="567"/>
                  </a:lnTo>
                  <a:cubicBezTo>
                    <a:pt x="1130" y="254"/>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56" name="Google Shape;16856;p93"/>
            <p:cNvSpPr/>
            <p:nvPr/>
          </p:nvSpPr>
          <p:spPr>
            <a:xfrm>
              <a:off x="6218300" y="4416175"/>
              <a:ext cx="516000" cy="448000"/>
            </a:xfrm>
            <a:custGeom>
              <a:rect b="b" l="l" r="r" t="t"/>
              <a:pathLst>
                <a:path extrusionOk="0" h="17920" w="20640">
                  <a:moveTo>
                    <a:pt x="10320" y="3240"/>
                  </a:moveTo>
                  <a:cubicBezTo>
                    <a:pt x="11254" y="3240"/>
                    <a:pt x="12013" y="3998"/>
                    <a:pt x="12013" y="4935"/>
                  </a:cubicBezTo>
                  <a:lnTo>
                    <a:pt x="12013" y="9452"/>
                  </a:lnTo>
                  <a:cubicBezTo>
                    <a:pt x="12013" y="10385"/>
                    <a:pt x="11254" y="11144"/>
                    <a:pt x="10320" y="11144"/>
                  </a:cubicBezTo>
                  <a:cubicBezTo>
                    <a:pt x="9384" y="11144"/>
                    <a:pt x="8625" y="10385"/>
                    <a:pt x="8625" y="9452"/>
                  </a:cubicBezTo>
                  <a:lnTo>
                    <a:pt x="8625" y="4935"/>
                  </a:lnTo>
                  <a:cubicBezTo>
                    <a:pt x="8625" y="3998"/>
                    <a:pt x="9384" y="3240"/>
                    <a:pt x="10320" y="3240"/>
                  </a:cubicBezTo>
                  <a:close/>
                  <a:moveTo>
                    <a:pt x="10320" y="12274"/>
                  </a:moveTo>
                  <a:cubicBezTo>
                    <a:pt x="10538" y="12274"/>
                    <a:pt x="10758" y="12316"/>
                    <a:pt x="10968" y="12403"/>
                  </a:cubicBezTo>
                  <a:cubicBezTo>
                    <a:pt x="11600" y="12665"/>
                    <a:pt x="12013" y="13282"/>
                    <a:pt x="12013" y="13969"/>
                  </a:cubicBezTo>
                  <a:cubicBezTo>
                    <a:pt x="12013" y="14902"/>
                    <a:pt x="11254" y="15661"/>
                    <a:pt x="10320" y="15661"/>
                  </a:cubicBezTo>
                  <a:cubicBezTo>
                    <a:pt x="9634" y="15661"/>
                    <a:pt x="9017" y="15248"/>
                    <a:pt x="8755" y="14616"/>
                  </a:cubicBezTo>
                  <a:cubicBezTo>
                    <a:pt x="8493" y="13984"/>
                    <a:pt x="8637" y="13255"/>
                    <a:pt x="9122" y="12770"/>
                  </a:cubicBezTo>
                  <a:cubicBezTo>
                    <a:pt x="9446" y="12446"/>
                    <a:pt x="9880" y="12274"/>
                    <a:pt x="10320" y="12274"/>
                  </a:cubicBezTo>
                  <a:close/>
                  <a:moveTo>
                    <a:pt x="10319" y="1"/>
                  </a:moveTo>
                  <a:cubicBezTo>
                    <a:pt x="9352" y="1"/>
                    <a:pt x="8386" y="487"/>
                    <a:pt x="7848" y="1460"/>
                  </a:cubicBezTo>
                  <a:lnTo>
                    <a:pt x="1040" y="13731"/>
                  </a:lnTo>
                  <a:cubicBezTo>
                    <a:pt x="1" y="15613"/>
                    <a:pt x="1359" y="17919"/>
                    <a:pt x="3509" y="17919"/>
                  </a:cubicBezTo>
                  <a:lnTo>
                    <a:pt x="17129" y="17919"/>
                  </a:lnTo>
                  <a:cubicBezTo>
                    <a:pt x="19279" y="17919"/>
                    <a:pt x="20640" y="15616"/>
                    <a:pt x="19598" y="13731"/>
                  </a:cubicBezTo>
                  <a:lnTo>
                    <a:pt x="12790" y="1460"/>
                  </a:lnTo>
                  <a:cubicBezTo>
                    <a:pt x="12252" y="487"/>
                    <a:pt x="11286" y="1"/>
                    <a:pt x="10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57" name="Google Shape;16857;p93"/>
            <p:cNvSpPr/>
            <p:nvPr/>
          </p:nvSpPr>
          <p:spPr>
            <a:xfrm>
              <a:off x="6462150" y="4751225"/>
              <a:ext cx="28250" cy="28250"/>
            </a:xfrm>
            <a:custGeom>
              <a:rect b="b" l="l" r="r" t="t"/>
              <a:pathLst>
                <a:path extrusionOk="0" h="1130" w="1130">
                  <a:moveTo>
                    <a:pt x="566" y="1"/>
                  </a:moveTo>
                  <a:cubicBezTo>
                    <a:pt x="253" y="1"/>
                    <a:pt x="0" y="253"/>
                    <a:pt x="0" y="567"/>
                  </a:cubicBezTo>
                  <a:cubicBezTo>
                    <a:pt x="0" y="877"/>
                    <a:pt x="253" y="1130"/>
                    <a:pt x="566" y="1130"/>
                  </a:cubicBezTo>
                  <a:cubicBezTo>
                    <a:pt x="877" y="1130"/>
                    <a:pt x="1130" y="877"/>
                    <a:pt x="1130" y="567"/>
                  </a:cubicBezTo>
                  <a:cubicBezTo>
                    <a:pt x="1130" y="253"/>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58" name="Google Shape;16858;p93"/>
          <p:cNvGrpSpPr/>
          <p:nvPr/>
        </p:nvGrpSpPr>
        <p:grpSpPr>
          <a:xfrm>
            <a:off x="5918879" y="3951792"/>
            <a:ext cx="339253" cy="339253"/>
            <a:chOff x="899850" y="4992125"/>
            <a:chExt cx="481825" cy="481825"/>
          </a:xfrm>
        </p:grpSpPr>
        <p:sp>
          <p:nvSpPr>
            <p:cNvPr id="16859" name="Google Shape;16859;p93"/>
            <p:cNvSpPr/>
            <p:nvPr/>
          </p:nvSpPr>
          <p:spPr>
            <a:xfrm>
              <a:off x="1126600" y="5360100"/>
              <a:ext cx="28250" cy="28250"/>
            </a:xfrm>
            <a:custGeom>
              <a:rect b="b" l="l" r="r" t="t"/>
              <a:pathLst>
                <a:path extrusionOk="0" h="1130" w="1130">
                  <a:moveTo>
                    <a:pt x="566" y="1"/>
                  </a:moveTo>
                  <a:cubicBezTo>
                    <a:pt x="253" y="1"/>
                    <a:pt x="0" y="250"/>
                    <a:pt x="0" y="564"/>
                  </a:cubicBezTo>
                  <a:cubicBezTo>
                    <a:pt x="0" y="877"/>
                    <a:pt x="253" y="1130"/>
                    <a:pt x="566" y="1130"/>
                  </a:cubicBezTo>
                  <a:cubicBezTo>
                    <a:pt x="876" y="1130"/>
                    <a:pt x="1129" y="877"/>
                    <a:pt x="1129" y="564"/>
                  </a:cubicBezTo>
                  <a:cubicBezTo>
                    <a:pt x="1129" y="250"/>
                    <a:pt x="876"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60" name="Google Shape;16860;p93"/>
            <p:cNvSpPr/>
            <p:nvPr/>
          </p:nvSpPr>
          <p:spPr>
            <a:xfrm>
              <a:off x="1056050" y="5079900"/>
              <a:ext cx="169400" cy="194950"/>
            </a:xfrm>
            <a:custGeom>
              <a:rect b="b" l="l" r="r" t="t"/>
              <a:pathLst>
                <a:path extrusionOk="0" h="7798" w="6776">
                  <a:moveTo>
                    <a:pt x="3417" y="1"/>
                  </a:moveTo>
                  <a:cubicBezTo>
                    <a:pt x="1713" y="1"/>
                    <a:pt x="0" y="1115"/>
                    <a:pt x="0" y="3304"/>
                  </a:cubicBezTo>
                  <a:cubicBezTo>
                    <a:pt x="0" y="3614"/>
                    <a:pt x="250" y="3867"/>
                    <a:pt x="564" y="3867"/>
                  </a:cubicBezTo>
                  <a:cubicBezTo>
                    <a:pt x="877" y="3867"/>
                    <a:pt x="1130" y="3614"/>
                    <a:pt x="1130" y="3304"/>
                  </a:cubicBezTo>
                  <a:cubicBezTo>
                    <a:pt x="1130" y="2069"/>
                    <a:pt x="2111" y="1061"/>
                    <a:pt x="3388" y="1061"/>
                  </a:cubicBezTo>
                  <a:cubicBezTo>
                    <a:pt x="4665" y="1061"/>
                    <a:pt x="5647" y="2066"/>
                    <a:pt x="5647" y="3304"/>
                  </a:cubicBezTo>
                  <a:cubicBezTo>
                    <a:pt x="5647" y="4147"/>
                    <a:pt x="5174" y="4921"/>
                    <a:pt x="4424" y="5310"/>
                  </a:cubicBezTo>
                  <a:cubicBezTo>
                    <a:pt x="3617" y="5728"/>
                    <a:pt x="3108" y="6336"/>
                    <a:pt x="2912" y="7116"/>
                  </a:cubicBezTo>
                  <a:cubicBezTo>
                    <a:pt x="2870" y="7285"/>
                    <a:pt x="2906" y="7466"/>
                    <a:pt x="3015" y="7601"/>
                  </a:cubicBezTo>
                  <a:cubicBezTo>
                    <a:pt x="3118" y="7736"/>
                    <a:pt x="3277" y="7798"/>
                    <a:pt x="3439" y="7798"/>
                  </a:cubicBezTo>
                  <a:cubicBezTo>
                    <a:pt x="3686" y="7798"/>
                    <a:pt x="3938" y="7652"/>
                    <a:pt x="4005" y="7399"/>
                  </a:cubicBezTo>
                  <a:cubicBezTo>
                    <a:pt x="4129" y="6936"/>
                    <a:pt x="4445" y="6568"/>
                    <a:pt x="4945" y="6312"/>
                  </a:cubicBezTo>
                  <a:cubicBezTo>
                    <a:pt x="6071" y="5728"/>
                    <a:pt x="6776" y="4569"/>
                    <a:pt x="6776" y="3304"/>
                  </a:cubicBezTo>
                  <a:cubicBezTo>
                    <a:pt x="6776" y="1090"/>
                    <a:pt x="5101" y="1"/>
                    <a:pt x="34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61" name="Google Shape;16861;p93"/>
            <p:cNvSpPr/>
            <p:nvPr/>
          </p:nvSpPr>
          <p:spPr>
            <a:xfrm>
              <a:off x="899850" y="4992125"/>
              <a:ext cx="481825" cy="481825"/>
            </a:xfrm>
            <a:custGeom>
              <a:rect b="b" l="l" r="r" t="t"/>
              <a:pathLst>
                <a:path extrusionOk="0" h="19273" w="19273">
                  <a:moveTo>
                    <a:pt x="9636" y="2334"/>
                  </a:moveTo>
                  <a:cubicBezTo>
                    <a:pt x="12223" y="2334"/>
                    <a:pt x="14153" y="4367"/>
                    <a:pt x="14153" y="6815"/>
                  </a:cubicBezTo>
                  <a:cubicBezTo>
                    <a:pt x="14153" y="8501"/>
                    <a:pt x="13214" y="10049"/>
                    <a:pt x="11714" y="10826"/>
                  </a:cubicBezTo>
                  <a:cubicBezTo>
                    <a:pt x="11401" y="10986"/>
                    <a:pt x="11362" y="11142"/>
                    <a:pt x="11344" y="11202"/>
                  </a:cubicBezTo>
                  <a:cubicBezTo>
                    <a:pt x="11141" y="11958"/>
                    <a:pt x="10458" y="12455"/>
                    <a:pt x="9710" y="12455"/>
                  </a:cubicBezTo>
                  <a:cubicBezTo>
                    <a:pt x="9569" y="12455"/>
                    <a:pt x="9426" y="12438"/>
                    <a:pt x="9284" y="12401"/>
                  </a:cubicBezTo>
                  <a:cubicBezTo>
                    <a:pt x="8383" y="12169"/>
                    <a:pt x="7841" y="11254"/>
                    <a:pt x="8064" y="10353"/>
                  </a:cubicBezTo>
                  <a:cubicBezTo>
                    <a:pt x="8338" y="9260"/>
                    <a:pt x="9061" y="8384"/>
                    <a:pt x="10154" y="7818"/>
                  </a:cubicBezTo>
                  <a:cubicBezTo>
                    <a:pt x="10832" y="7465"/>
                    <a:pt x="10973" y="6556"/>
                    <a:pt x="10434" y="6017"/>
                  </a:cubicBezTo>
                  <a:cubicBezTo>
                    <a:pt x="10219" y="5801"/>
                    <a:pt x="9934" y="5700"/>
                    <a:pt x="9650" y="5700"/>
                  </a:cubicBezTo>
                  <a:cubicBezTo>
                    <a:pt x="9078" y="5700"/>
                    <a:pt x="8507" y="6109"/>
                    <a:pt x="8507" y="6815"/>
                  </a:cubicBezTo>
                  <a:cubicBezTo>
                    <a:pt x="8507" y="7749"/>
                    <a:pt x="7748" y="8507"/>
                    <a:pt x="6812" y="8507"/>
                  </a:cubicBezTo>
                  <a:cubicBezTo>
                    <a:pt x="5875" y="8507"/>
                    <a:pt x="5119" y="7749"/>
                    <a:pt x="5119" y="6815"/>
                  </a:cubicBezTo>
                  <a:cubicBezTo>
                    <a:pt x="5119" y="4388"/>
                    <a:pt x="7028" y="2334"/>
                    <a:pt x="9636" y="2334"/>
                  </a:cubicBezTo>
                  <a:close/>
                  <a:moveTo>
                    <a:pt x="9636" y="13588"/>
                  </a:moveTo>
                  <a:cubicBezTo>
                    <a:pt x="9854" y="13588"/>
                    <a:pt x="10074" y="13630"/>
                    <a:pt x="10284" y="13717"/>
                  </a:cubicBezTo>
                  <a:cubicBezTo>
                    <a:pt x="10916" y="13979"/>
                    <a:pt x="11328" y="14596"/>
                    <a:pt x="11328" y="15283"/>
                  </a:cubicBezTo>
                  <a:cubicBezTo>
                    <a:pt x="11328" y="16219"/>
                    <a:pt x="10570" y="16975"/>
                    <a:pt x="9636" y="16978"/>
                  </a:cubicBezTo>
                  <a:cubicBezTo>
                    <a:pt x="8950" y="16978"/>
                    <a:pt x="8332" y="16562"/>
                    <a:pt x="8070" y="15930"/>
                  </a:cubicBezTo>
                  <a:cubicBezTo>
                    <a:pt x="7808" y="15298"/>
                    <a:pt x="7953" y="14569"/>
                    <a:pt x="8438" y="14084"/>
                  </a:cubicBezTo>
                  <a:cubicBezTo>
                    <a:pt x="8762" y="13760"/>
                    <a:pt x="9195" y="13588"/>
                    <a:pt x="9636" y="13588"/>
                  </a:cubicBezTo>
                  <a:close/>
                  <a:moveTo>
                    <a:pt x="9636" y="1"/>
                  </a:moveTo>
                  <a:cubicBezTo>
                    <a:pt x="4330" y="1"/>
                    <a:pt x="0" y="4331"/>
                    <a:pt x="0" y="9637"/>
                  </a:cubicBezTo>
                  <a:cubicBezTo>
                    <a:pt x="0" y="14945"/>
                    <a:pt x="4330" y="19273"/>
                    <a:pt x="9636" y="19273"/>
                  </a:cubicBezTo>
                  <a:cubicBezTo>
                    <a:pt x="14939" y="19273"/>
                    <a:pt x="19272" y="14945"/>
                    <a:pt x="19272" y="9637"/>
                  </a:cubicBezTo>
                  <a:cubicBezTo>
                    <a:pt x="19272" y="4331"/>
                    <a:pt x="14942"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62" name="Google Shape;16862;p93"/>
          <p:cNvGrpSpPr/>
          <p:nvPr/>
        </p:nvGrpSpPr>
        <p:grpSpPr>
          <a:xfrm>
            <a:off x="5461708" y="3951792"/>
            <a:ext cx="339253" cy="339253"/>
            <a:chOff x="1492675" y="4992125"/>
            <a:chExt cx="481825" cy="481825"/>
          </a:xfrm>
        </p:grpSpPr>
        <p:sp>
          <p:nvSpPr>
            <p:cNvPr id="16863" name="Google Shape;16863;p93"/>
            <p:cNvSpPr/>
            <p:nvPr/>
          </p:nvSpPr>
          <p:spPr>
            <a:xfrm>
              <a:off x="1492675" y="4992125"/>
              <a:ext cx="481825" cy="481825"/>
            </a:xfrm>
            <a:custGeom>
              <a:rect b="b" l="l" r="r" t="t"/>
              <a:pathLst>
                <a:path extrusionOk="0" h="19273" w="19273">
                  <a:moveTo>
                    <a:pt x="12728" y="5990"/>
                  </a:moveTo>
                  <a:cubicBezTo>
                    <a:pt x="13161" y="5990"/>
                    <a:pt x="13595" y="6156"/>
                    <a:pt x="13925" y="6487"/>
                  </a:cubicBezTo>
                  <a:cubicBezTo>
                    <a:pt x="14587" y="7149"/>
                    <a:pt x="14587" y="8221"/>
                    <a:pt x="13928" y="8884"/>
                  </a:cubicBezTo>
                  <a:lnTo>
                    <a:pt x="10028" y="12780"/>
                  </a:lnTo>
                  <a:cubicBezTo>
                    <a:pt x="9709" y="13100"/>
                    <a:pt x="9278" y="13280"/>
                    <a:pt x="8830" y="13280"/>
                  </a:cubicBezTo>
                  <a:lnTo>
                    <a:pt x="8815" y="13280"/>
                  </a:lnTo>
                  <a:cubicBezTo>
                    <a:pt x="8811" y="13280"/>
                    <a:pt x="8807" y="13280"/>
                    <a:pt x="8804" y="13280"/>
                  </a:cubicBezTo>
                  <a:cubicBezTo>
                    <a:pt x="8362" y="13280"/>
                    <a:pt x="7936" y="13103"/>
                    <a:pt x="7622" y="12789"/>
                  </a:cubicBezTo>
                  <a:lnTo>
                    <a:pt x="5346" y="10528"/>
                  </a:lnTo>
                  <a:cubicBezTo>
                    <a:pt x="4632" y="9877"/>
                    <a:pt x="4605" y="8760"/>
                    <a:pt x="5288" y="8077"/>
                  </a:cubicBezTo>
                  <a:cubicBezTo>
                    <a:pt x="5620" y="7745"/>
                    <a:pt x="6053" y="7581"/>
                    <a:pt x="6485" y="7581"/>
                  </a:cubicBezTo>
                  <a:cubicBezTo>
                    <a:pt x="6944" y="7581"/>
                    <a:pt x="7402" y="7766"/>
                    <a:pt x="7737" y="8134"/>
                  </a:cubicBezTo>
                  <a:lnTo>
                    <a:pt x="8812" y="9206"/>
                  </a:lnTo>
                  <a:lnTo>
                    <a:pt x="11531" y="6487"/>
                  </a:lnTo>
                  <a:cubicBezTo>
                    <a:pt x="11861" y="6156"/>
                    <a:pt x="12294" y="5990"/>
                    <a:pt x="12728" y="5990"/>
                  </a:cubicBezTo>
                  <a:close/>
                  <a:moveTo>
                    <a:pt x="9637" y="1"/>
                  </a:moveTo>
                  <a:cubicBezTo>
                    <a:pt x="7095" y="1"/>
                    <a:pt x="4686" y="1012"/>
                    <a:pt x="2849" y="2849"/>
                  </a:cubicBezTo>
                  <a:cubicBezTo>
                    <a:pt x="1013" y="4686"/>
                    <a:pt x="1" y="7098"/>
                    <a:pt x="1" y="9637"/>
                  </a:cubicBezTo>
                  <a:cubicBezTo>
                    <a:pt x="1" y="12175"/>
                    <a:pt x="1013" y="14587"/>
                    <a:pt x="2849" y="16424"/>
                  </a:cubicBezTo>
                  <a:cubicBezTo>
                    <a:pt x="4686" y="18261"/>
                    <a:pt x="7095" y="19273"/>
                    <a:pt x="9637" y="19273"/>
                  </a:cubicBezTo>
                  <a:cubicBezTo>
                    <a:pt x="12175" y="19273"/>
                    <a:pt x="14584" y="18261"/>
                    <a:pt x="16421" y="16424"/>
                  </a:cubicBezTo>
                  <a:cubicBezTo>
                    <a:pt x="18258" y="14587"/>
                    <a:pt x="19273" y="12175"/>
                    <a:pt x="19273" y="9637"/>
                  </a:cubicBezTo>
                  <a:cubicBezTo>
                    <a:pt x="19273" y="7098"/>
                    <a:pt x="18258" y="4686"/>
                    <a:pt x="16421" y="2849"/>
                  </a:cubicBezTo>
                  <a:cubicBezTo>
                    <a:pt x="14584" y="1012"/>
                    <a:pt x="12175" y="1"/>
                    <a:pt x="96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64" name="Google Shape;16864;p93"/>
            <p:cNvSpPr/>
            <p:nvPr/>
          </p:nvSpPr>
          <p:spPr>
            <a:xfrm>
              <a:off x="1639625" y="5170175"/>
              <a:ext cx="190100" cy="125750"/>
            </a:xfrm>
            <a:custGeom>
              <a:rect b="b" l="l" r="r" t="t"/>
              <a:pathLst>
                <a:path extrusionOk="0" h="5030" w="7604">
                  <a:moveTo>
                    <a:pt x="6852" y="0"/>
                  </a:moveTo>
                  <a:cubicBezTo>
                    <a:pt x="6851" y="0"/>
                    <a:pt x="6850" y="0"/>
                    <a:pt x="6848" y="0"/>
                  </a:cubicBezTo>
                  <a:cubicBezTo>
                    <a:pt x="6698" y="0"/>
                    <a:pt x="6556" y="57"/>
                    <a:pt x="6451" y="163"/>
                  </a:cubicBezTo>
                  <a:lnTo>
                    <a:pt x="3334" y="3279"/>
                  </a:lnTo>
                  <a:cubicBezTo>
                    <a:pt x="3224" y="3391"/>
                    <a:pt x="3080" y="3447"/>
                    <a:pt x="2935" y="3447"/>
                  </a:cubicBezTo>
                  <a:cubicBezTo>
                    <a:pt x="2791" y="3447"/>
                    <a:pt x="2646" y="3391"/>
                    <a:pt x="2536" y="3279"/>
                  </a:cubicBezTo>
                  <a:cubicBezTo>
                    <a:pt x="2533" y="3279"/>
                    <a:pt x="2533" y="3279"/>
                    <a:pt x="2530" y="3276"/>
                  </a:cubicBezTo>
                  <a:cubicBezTo>
                    <a:pt x="2521" y="3267"/>
                    <a:pt x="2509" y="3255"/>
                    <a:pt x="2497" y="3246"/>
                  </a:cubicBezTo>
                  <a:lnTo>
                    <a:pt x="1061" y="1810"/>
                  </a:lnTo>
                  <a:cubicBezTo>
                    <a:pt x="948" y="1678"/>
                    <a:pt x="789" y="1611"/>
                    <a:pt x="629" y="1611"/>
                  </a:cubicBezTo>
                  <a:cubicBezTo>
                    <a:pt x="486" y="1611"/>
                    <a:pt x="342" y="1666"/>
                    <a:pt x="233" y="1777"/>
                  </a:cubicBezTo>
                  <a:cubicBezTo>
                    <a:pt x="1" y="2009"/>
                    <a:pt x="16" y="2391"/>
                    <a:pt x="266" y="2605"/>
                  </a:cubicBezTo>
                  <a:lnTo>
                    <a:pt x="2542" y="4869"/>
                  </a:lnTo>
                  <a:cubicBezTo>
                    <a:pt x="2645" y="4972"/>
                    <a:pt x="2782" y="5029"/>
                    <a:pt x="2926" y="5029"/>
                  </a:cubicBezTo>
                  <a:cubicBezTo>
                    <a:pt x="2929" y="5029"/>
                    <a:pt x="2933" y="5029"/>
                    <a:pt x="2937" y="5029"/>
                  </a:cubicBezTo>
                  <a:lnTo>
                    <a:pt x="2943" y="5029"/>
                  </a:lnTo>
                  <a:cubicBezTo>
                    <a:pt x="3096" y="5029"/>
                    <a:pt x="3241" y="4969"/>
                    <a:pt x="3352" y="4860"/>
                  </a:cubicBezTo>
                  <a:lnTo>
                    <a:pt x="7249" y="964"/>
                  </a:lnTo>
                  <a:cubicBezTo>
                    <a:pt x="7603" y="606"/>
                    <a:pt x="7352" y="0"/>
                    <a:pt x="6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65" name="Google Shape;16865;p93"/>
          <p:cNvGrpSpPr/>
          <p:nvPr/>
        </p:nvGrpSpPr>
        <p:grpSpPr>
          <a:xfrm>
            <a:off x="5004462" y="3951792"/>
            <a:ext cx="339253" cy="339253"/>
            <a:chOff x="2085525" y="4992125"/>
            <a:chExt cx="481825" cy="481825"/>
          </a:xfrm>
        </p:grpSpPr>
        <p:sp>
          <p:nvSpPr>
            <p:cNvPr id="16866" name="Google Shape;16866;p93"/>
            <p:cNvSpPr/>
            <p:nvPr/>
          </p:nvSpPr>
          <p:spPr>
            <a:xfrm>
              <a:off x="2244150" y="5152125"/>
              <a:ext cx="164500" cy="161825"/>
            </a:xfrm>
            <a:custGeom>
              <a:rect b="b" l="l" r="r" t="t"/>
              <a:pathLst>
                <a:path extrusionOk="0" h="6473" w="6580">
                  <a:moveTo>
                    <a:pt x="618" y="1"/>
                  </a:moveTo>
                  <a:cubicBezTo>
                    <a:pt x="474" y="1"/>
                    <a:pt x="329" y="56"/>
                    <a:pt x="220" y="165"/>
                  </a:cubicBezTo>
                  <a:cubicBezTo>
                    <a:pt x="3" y="385"/>
                    <a:pt x="0" y="737"/>
                    <a:pt x="214" y="957"/>
                  </a:cubicBezTo>
                  <a:lnTo>
                    <a:pt x="2093" y="2836"/>
                  </a:lnTo>
                  <a:cubicBezTo>
                    <a:pt x="2313" y="3059"/>
                    <a:pt x="2313" y="3414"/>
                    <a:pt x="2093" y="3637"/>
                  </a:cubicBezTo>
                  <a:lnTo>
                    <a:pt x="214" y="5516"/>
                  </a:lnTo>
                  <a:cubicBezTo>
                    <a:pt x="0" y="5736"/>
                    <a:pt x="3" y="6088"/>
                    <a:pt x="220" y="6308"/>
                  </a:cubicBezTo>
                  <a:cubicBezTo>
                    <a:pt x="329" y="6418"/>
                    <a:pt x="474" y="6473"/>
                    <a:pt x="618" y="6473"/>
                  </a:cubicBezTo>
                  <a:cubicBezTo>
                    <a:pt x="760" y="6473"/>
                    <a:pt x="902" y="6420"/>
                    <a:pt x="1012" y="6314"/>
                  </a:cubicBezTo>
                  <a:lnTo>
                    <a:pt x="1018" y="6308"/>
                  </a:lnTo>
                  <a:lnTo>
                    <a:pt x="2897" y="4495"/>
                  </a:lnTo>
                  <a:cubicBezTo>
                    <a:pt x="3007" y="4390"/>
                    <a:pt x="3148" y="4337"/>
                    <a:pt x="3290" y="4337"/>
                  </a:cubicBezTo>
                  <a:cubicBezTo>
                    <a:pt x="3431" y="4337"/>
                    <a:pt x="3573" y="4390"/>
                    <a:pt x="3683" y="4495"/>
                  </a:cubicBezTo>
                  <a:lnTo>
                    <a:pt x="5562" y="6308"/>
                  </a:lnTo>
                  <a:lnTo>
                    <a:pt x="5568" y="6314"/>
                  </a:lnTo>
                  <a:cubicBezTo>
                    <a:pt x="5678" y="6420"/>
                    <a:pt x="5820" y="6473"/>
                    <a:pt x="5962" y="6473"/>
                  </a:cubicBezTo>
                  <a:cubicBezTo>
                    <a:pt x="6106" y="6473"/>
                    <a:pt x="6250" y="6418"/>
                    <a:pt x="6360" y="6308"/>
                  </a:cubicBezTo>
                  <a:cubicBezTo>
                    <a:pt x="6577" y="6088"/>
                    <a:pt x="6580" y="5736"/>
                    <a:pt x="6366" y="5516"/>
                  </a:cubicBezTo>
                  <a:lnTo>
                    <a:pt x="4487" y="3637"/>
                  </a:lnTo>
                  <a:cubicBezTo>
                    <a:pt x="4267" y="3414"/>
                    <a:pt x="4267" y="3059"/>
                    <a:pt x="4487" y="2836"/>
                  </a:cubicBezTo>
                  <a:lnTo>
                    <a:pt x="6366" y="957"/>
                  </a:lnTo>
                  <a:cubicBezTo>
                    <a:pt x="6580" y="737"/>
                    <a:pt x="6577" y="385"/>
                    <a:pt x="6360" y="165"/>
                  </a:cubicBezTo>
                  <a:cubicBezTo>
                    <a:pt x="6250" y="56"/>
                    <a:pt x="6106" y="1"/>
                    <a:pt x="5962" y="1"/>
                  </a:cubicBezTo>
                  <a:cubicBezTo>
                    <a:pt x="5820" y="1"/>
                    <a:pt x="5678" y="53"/>
                    <a:pt x="5568" y="159"/>
                  </a:cubicBezTo>
                  <a:lnTo>
                    <a:pt x="5562" y="165"/>
                  </a:lnTo>
                  <a:lnTo>
                    <a:pt x="3683" y="1978"/>
                  </a:lnTo>
                  <a:cubicBezTo>
                    <a:pt x="3573" y="2083"/>
                    <a:pt x="3431" y="2136"/>
                    <a:pt x="3290" y="2136"/>
                  </a:cubicBezTo>
                  <a:cubicBezTo>
                    <a:pt x="3148" y="2136"/>
                    <a:pt x="3007" y="2083"/>
                    <a:pt x="2897" y="1978"/>
                  </a:cubicBezTo>
                  <a:lnTo>
                    <a:pt x="1018" y="165"/>
                  </a:lnTo>
                  <a:lnTo>
                    <a:pt x="1012" y="159"/>
                  </a:lnTo>
                  <a:cubicBezTo>
                    <a:pt x="902" y="53"/>
                    <a:pt x="760" y="1"/>
                    <a:pt x="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67" name="Google Shape;16867;p93"/>
            <p:cNvSpPr/>
            <p:nvPr/>
          </p:nvSpPr>
          <p:spPr>
            <a:xfrm>
              <a:off x="2085525" y="4992125"/>
              <a:ext cx="481825" cy="481825"/>
            </a:xfrm>
            <a:custGeom>
              <a:rect b="b" l="l" r="r" t="t"/>
              <a:pathLst>
                <a:path extrusionOk="0" h="19273" w="19273">
                  <a:moveTo>
                    <a:pt x="12313" y="5263"/>
                  </a:moveTo>
                  <a:cubicBezTo>
                    <a:pt x="12748" y="5263"/>
                    <a:pt x="13183" y="5429"/>
                    <a:pt x="13515" y="5761"/>
                  </a:cubicBezTo>
                  <a:cubicBezTo>
                    <a:pt x="14174" y="6424"/>
                    <a:pt x="14171" y="7496"/>
                    <a:pt x="13509" y="8155"/>
                  </a:cubicBezTo>
                  <a:lnTo>
                    <a:pt x="12030" y="9637"/>
                  </a:lnTo>
                  <a:lnTo>
                    <a:pt x="13512" y="11118"/>
                  </a:lnTo>
                  <a:cubicBezTo>
                    <a:pt x="14174" y="11778"/>
                    <a:pt x="14177" y="12850"/>
                    <a:pt x="13515" y="13512"/>
                  </a:cubicBezTo>
                  <a:cubicBezTo>
                    <a:pt x="13184" y="13844"/>
                    <a:pt x="12749" y="14011"/>
                    <a:pt x="12315" y="14011"/>
                  </a:cubicBezTo>
                  <a:cubicBezTo>
                    <a:pt x="11883" y="14011"/>
                    <a:pt x="11451" y="13847"/>
                    <a:pt x="11121" y="13518"/>
                  </a:cubicBezTo>
                  <a:lnTo>
                    <a:pt x="9636" y="12088"/>
                  </a:lnTo>
                  <a:lnTo>
                    <a:pt x="8152" y="13518"/>
                  </a:lnTo>
                  <a:cubicBezTo>
                    <a:pt x="7822" y="13847"/>
                    <a:pt x="7390" y="14011"/>
                    <a:pt x="6958" y="14011"/>
                  </a:cubicBezTo>
                  <a:cubicBezTo>
                    <a:pt x="6523" y="14011"/>
                    <a:pt x="6087" y="13844"/>
                    <a:pt x="5755" y="13512"/>
                  </a:cubicBezTo>
                  <a:cubicBezTo>
                    <a:pt x="5095" y="12850"/>
                    <a:pt x="5098" y="11778"/>
                    <a:pt x="5761" y="11118"/>
                  </a:cubicBezTo>
                  <a:lnTo>
                    <a:pt x="7239" y="9637"/>
                  </a:lnTo>
                  <a:lnTo>
                    <a:pt x="5758" y="8155"/>
                  </a:lnTo>
                  <a:cubicBezTo>
                    <a:pt x="5095" y="7496"/>
                    <a:pt x="5092" y="6424"/>
                    <a:pt x="5755" y="5761"/>
                  </a:cubicBezTo>
                  <a:cubicBezTo>
                    <a:pt x="6085" y="5429"/>
                    <a:pt x="6519" y="5263"/>
                    <a:pt x="6954" y="5263"/>
                  </a:cubicBezTo>
                  <a:cubicBezTo>
                    <a:pt x="7386" y="5263"/>
                    <a:pt x="7818" y="5428"/>
                    <a:pt x="8149" y="5758"/>
                  </a:cubicBezTo>
                  <a:lnTo>
                    <a:pt x="9633" y="7188"/>
                  </a:lnTo>
                  <a:lnTo>
                    <a:pt x="11118" y="5758"/>
                  </a:lnTo>
                  <a:cubicBezTo>
                    <a:pt x="11448" y="5428"/>
                    <a:pt x="11881" y="5263"/>
                    <a:pt x="12313" y="5263"/>
                  </a:cubicBezTo>
                  <a:close/>
                  <a:moveTo>
                    <a:pt x="9636" y="1"/>
                  </a:moveTo>
                  <a:cubicBezTo>
                    <a:pt x="7095" y="1"/>
                    <a:pt x="4686" y="1012"/>
                    <a:pt x="2849" y="2849"/>
                  </a:cubicBezTo>
                  <a:cubicBezTo>
                    <a:pt x="1012" y="4686"/>
                    <a:pt x="0" y="7098"/>
                    <a:pt x="0" y="9637"/>
                  </a:cubicBezTo>
                  <a:cubicBezTo>
                    <a:pt x="0" y="12175"/>
                    <a:pt x="1012" y="14587"/>
                    <a:pt x="2849" y="16424"/>
                  </a:cubicBezTo>
                  <a:cubicBezTo>
                    <a:pt x="4686" y="18261"/>
                    <a:pt x="7095" y="19273"/>
                    <a:pt x="9636" y="19273"/>
                  </a:cubicBezTo>
                  <a:cubicBezTo>
                    <a:pt x="12175" y="19273"/>
                    <a:pt x="14584" y="18261"/>
                    <a:pt x="16421" y="16424"/>
                  </a:cubicBezTo>
                  <a:cubicBezTo>
                    <a:pt x="18261" y="14587"/>
                    <a:pt x="19272" y="12175"/>
                    <a:pt x="19272" y="9637"/>
                  </a:cubicBezTo>
                  <a:cubicBezTo>
                    <a:pt x="19272" y="7098"/>
                    <a:pt x="18261" y="4686"/>
                    <a:pt x="16421" y="2849"/>
                  </a:cubicBezTo>
                  <a:cubicBezTo>
                    <a:pt x="14584" y="1012"/>
                    <a:pt x="12175" y="1"/>
                    <a:pt x="96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68" name="Google Shape;16868;p93"/>
          <p:cNvGrpSpPr/>
          <p:nvPr/>
        </p:nvGrpSpPr>
        <p:grpSpPr>
          <a:xfrm>
            <a:off x="6833221" y="3951792"/>
            <a:ext cx="339253" cy="339253"/>
            <a:chOff x="2678350" y="4992125"/>
            <a:chExt cx="481825" cy="481825"/>
          </a:xfrm>
        </p:grpSpPr>
        <p:sp>
          <p:nvSpPr>
            <p:cNvPr id="16869" name="Google Shape;16869;p93"/>
            <p:cNvSpPr/>
            <p:nvPr/>
          </p:nvSpPr>
          <p:spPr>
            <a:xfrm>
              <a:off x="2975725" y="5079150"/>
              <a:ext cx="56475" cy="309125"/>
            </a:xfrm>
            <a:custGeom>
              <a:rect b="b" l="l" r="r" t="t"/>
              <a:pathLst>
                <a:path extrusionOk="0" h="12365" w="2259">
                  <a:moveTo>
                    <a:pt x="2259" y="1"/>
                  </a:moveTo>
                  <a:cubicBezTo>
                    <a:pt x="943" y="272"/>
                    <a:pt x="0" y="1428"/>
                    <a:pt x="0" y="2768"/>
                  </a:cubicBezTo>
                  <a:lnTo>
                    <a:pt x="0" y="6722"/>
                  </a:lnTo>
                  <a:lnTo>
                    <a:pt x="563" y="6722"/>
                  </a:lnTo>
                  <a:cubicBezTo>
                    <a:pt x="877" y="6722"/>
                    <a:pt x="1130" y="6972"/>
                    <a:pt x="1130" y="7285"/>
                  </a:cubicBezTo>
                  <a:lnTo>
                    <a:pt x="1130" y="11802"/>
                  </a:lnTo>
                  <a:cubicBezTo>
                    <a:pt x="1130" y="12115"/>
                    <a:pt x="1379" y="12365"/>
                    <a:pt x="1693" y="12365"/>
                  </a:cubicBezTo>
                  <a:cubicBezTo>
                    <a:pt x="2006" y="12365"/>
                    <a:pt x="2259" y="12115"/>
                    <a:pt x="2259" y="11802"/>
                  </a:cubicBezTo>
                  <a:lnTo>
                    <a:pt x="22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70" name="Google Shape;16870;p93"/>
            <p:cNvSpPr/>
            <p:nvPr/>
          </p:nvSpPr>
          <p:spPr>
            <a:xfrm>
              <a:off x="2806350" y="5162500"/>
              <a:ext cx="84700" cy="225775"/>
            </a:xfrm>
            <a:custGeom>
              <a:rect b="b" l="l" r="r" t="t"/>
              <a:pathLst>
                <a:path extrusionOk="0" h="9031" w="3388">
                  <a:moveTo>
                    <a:pt x="0" y="0"/>
                  </a:moveTo>
                  <a:lnTo>
                    <a:pt x="0" y="563"/>
                  </a:lnTo>
                  <a:cubicBezTo>
                    <a:pt x="0" y="876"/>
                    <a:pt x="250" y="1129"/>
                    <a:pt x="563" y="1129"/>
                  </a:cubicBezTo>
                  <a:cubicBezTo>
                    <a:pt x="876" y="1129"/>
                    <a:pt x="1129" y="1379"/>
                    <a:pt x="1129" y="1692"/>
                  </a:cubicBezTo>
                  <a:lnTo>
                    <a:pt x="1129" y="8468"/>
                  </a:lnTo>
                  <a:cubicBezTo>
                    <a:pt x="1129" y="8781"/>
                    <a:pt x="1379" y="9031"/>
                    <a:pt x="1692" y="9031"/>
                  </a:cubicBezTo>
                  <a:cubicBezTo>
                    <a:pt x="2006" y="9031"/>
                    <a:pt x="2258" y="8781"/>
                    <a:pt x="2258" y="8468"/>
                  </a:cubicBezTo>
                  <a:lnTo>
                    <a:pt x="2258" y="1692"/>
                  </a:lnTo>
                  <a:cubicBezTo>
                    <a:pt x="2258" y="1379"/>
                    <a:pt x="2508" y="1129"/>
                    <a:pt x="2822" y="1129"/>
                  </a:cubicBezTo>
                  <a:cubicBezTo>
                    <a:pt x="3135" y="1129"/>
                    <a:pt x="3388" y="876"/>
                    <a:pt x="3388" y="563"/>
                  </a:cubicBezTo>
                  <a:lnTo>
                    <a:pt x="33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71" name="Google Shape;16871;p93"/>
            <p:cNvSpPr/>
            <p:nvPr/>
          </p:nvSpPr>
          <p:spPr>
            <a:xfrm>
              <a:off x="2678350" y="4992125"/>
              <a:ext cx="481825" cy="481825"/>
            </a:xfrm>
            <a:custGeom>
              <a:rect b="b" l="l" r="r" t="t"/>
              <a:pathLst>
                <a:path extrusionOk="0" h="19273" w="19273">
                  <a:moveTo>
                    <a:pt x="9071" y="2298"/>
                  </a:moveTo>
                  <a:cubicBezTo>
                    <a:pt x="9384" y="2298"/>
                    <a:pt x="9637" y="2548"/>
                    <a:pt x="9637" y="2861"/>
                  </a:cubicBezTo>
                  <a:lnTo>
                    <a:pt x="9637" y="6249"/>
                  </a:lnTo>
                  <a:lnTo>
                    <a:pt x="9637" y="7378"/>
                  </a:lnTo>
                  <a:cubicBezTo>
                    <a:pt x="9634" y="8095"/>
                    <a:pt x="9182" y="8736"/>
                    <a:pt x="8508" y="8977"/>
                  </a:cubicBezTo>
                  <a:lnTo>
                    <a:pt x="8508" y="15283"/>
                  </a:lnTo>
                  <a:cubicBezTo>
                    <a:pt x="8508" y="16219"/>
                    <a:pt x="7749" y="16975"/>
                    <a:pt x="6812" y="16975"/>
                  </a:cubicBezTo>
                  <a:cubicBezTo>
                    <a:pt x="5876" y="16975"/>
                    <a:pt x="5120" y="16219"/>
                    <a:pt x="5120" y="15283"/>
                  </a:cubicBezTo>
                  <a:lnTo>
                    <a:pt x="5120" y="8977"/>
                  </a:lnTo>
                  <a:cubicBezTo>
                    <a:pt x="4443" y="8736"/>
                    <a:pt x="3991" y="8095"/>
                    <a:pt x="3991" y="7378"/>
                  </a:cubicBezTo>
                  <a:lnTo>
                    <a:pt x="3991" y="2861"/>
                  </a:lnTo>
                  <a:cubicBezTo>
                    <a:pt x="3991" y="2548"/>
                    <a:pt x="4241" y="2298"/>
                    <a:pt x="4554" y="2298"/>
                  </a:cubicBezTo>
                  <a:cubicBezTo>
                    <a:pt x="4867" y="2298"/>
                    <a:pt x="5120" y="2548"/>
                    <a:pt x="5120" y="2861"/>
                  </a:cubicBezTo>
                  <a:lnTo>
                    <a:pt x="5120" y="5686"/>
                  </a:lnTo>
                  <a:lnTo>
                    <a:pt x="6249" y="5686"/>
                  </a:lnTo>
                  <a:lnTo>
                    <a:pt x="6249" y="2861"/>
                  </a:lnTo>
                  <a:cubicBezTo>
                    <a:pt x="6249" y="2548"/>
                    <a:pt x="6499" y="2298"/>
                    <a:pt x="6812" y="2298"/>
                  </a:cubicBezTo>
                  <a:cubicBezTo>
                    <a:pt x="7126" y="2298"/>
                    <a:pt x="7378" y="2548"/>
                    <a:pt x="7378" y="2861"/>
                  </a:cubicBezTo>
                  <a:lnTo>
                    <a:pt x="7378" y="5686"/>
                  </a:lnTo>
                  <a:lnTo>
                    <a:pt x="8508" y="5686"/>
                  </a:lnTo>
                  <a:lnTo>
                    <a:pt x="8508" y="2861"/>
                  </a:lnTo>
                  <a:cubicBezTo>
                    <a:pt x="8508" y="2548"/>
                    <a:pt x="8758" y="2298"/>
                    <a:pt x="9071" y="2298"/>
                  </a:cubicBezTo>
                  <a:close/>
                  <a:moveTo>
                    <a:pt x="14717" y="2298"/>
                  </a:moveTo>
                  <a:cubicBezTo>
                    <a:pt x="15030" y="2298"/>
                    <a:pt x="15283" y="2548"/>
                    <a:pt x="15283" y="2861"/>
                  </a:cubicBezTo>
                  <a:lnTo>
                    <a:pt x="15283" y="15283"/>
                  </a:lnTo>
                  <a:cubicBezTo>
                    <a:pt x="15283" y="16219"/>
                    <a:pt x="14524" y="16975"/>
                    <a:pt x="13588" y="16975"/>
                  </a:cubicBezTo>
                  <a:cubicBezTo>
                    <a:pt x="12651" y="16975"/>
                    <a:pt x="11895" y="16219"/>
                    <a:pt x="11895" y="15283"/>
                  </a:cubicBezTo>
                  <a:lnTo>
                    <a:pt x="11895" y="11332"/>
                  </a:lnTo>
                  <a:lnTo>
                    <a:pt x="11329" y="11332"/>
                  </a:lnTo>
                  <a:cubicBezTo>
                    <a:pt x="11016" y="11332"/>
                    <a:pt x="10766" y="11079"/>
                    <a:pt x="10766" y="10766"/>
                  </a:cubicBezTo>
                  <a:lnTo>
                    <a:pt x="10766" y="6249"/>
                  </a:lnTo>
                  <a:cubicBezTo>
                    <a:pt x="10766" y="4066"/>
                    <a:pt x="12534" y="2298"/>
                    <a:pt x="14717" y="2298"/>
                  </a:cubicBezTo>
                  <a:close/>
                  <a:moveTo>
                    <a:pt x="1693" y="1"/>
                  </a:moveTo>
                  <a:cubicBezTo>
                    <a:pt x="757" y="1"/>
                    <a:pt x="1" y="759"/>
                    <a:pt x="1" y="1696"/>
                  </a:cubicBezTo>
                  <a:lnTo>
                    <a:pt x="1" y="17580"/>
                  </a:lnTo>
                  <a:cubicBezTo>
                    <a:pt x="1" y="18514"/>
                    <a:pt x="757" y="19273"/>
                    <a:pt x="1693" y="19273"/>
                  </a:cubicBezTo>
                  <a:lnTo>
                    <a:pt x="17578" y="19273"/>
                  </a:lnTo>
                  <a:cubicBezTo>
                    <a:pt x="18514" y="19273"/>
                    <a:pt x="19270" y="18514"/>
                    <a:pt x="19273" y="17580"/>
                  </a:cubicBezTo>
                  <a:lnTo>
                    <a:pt x="19273" y="1696"/>
                  </a:lnTo>
                  <a:cubicBezTo>
                    <a:pt x="19270" y="759"/>
                    <a:pt x="18514" y="1"/>
                    <a:pt x="17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72" name="Google Shape;16872;p93"/>
          <p:cNvGrpSpPr/>
          <p:nvPr/>
        </p:nvGrpSpPr>
        <p:grpSpPr>
          <a:xfrm>
            <a:off x="4628816" y="3951792"/>
            <a:ext cx="339253" cy="339253"/>
            <a:chOff x="3271200" y="4992125"/>
            <a:chExt cx="481825" cy="481825"/>
          </a:xfrm>
        </p:grpSpPr>
        <p:sp>
          <p:nvSpPr>
            <p:cNvPr id="16873" name="Google Shape;16873;p93"/>
            <p:cNvSpPr/>
            <p:nvPr/>
          </p:nvSpPr>
          <p:spPr>
            <a:xfrm>
              <a:off x="3497950" y="5106025"/>
              <a:ext cx="28250" cy="28250"/>
            </a:xfrm>
            <a:custGeom>
              <a:rect b="b" l="l" r="r" t="t"/>
              <a:pathLst>
                <a:path extrusionOk="0" h="1130" w="1130">
                  <a:moveTo>
                    <a:pt x="566" y="1"/>
                  </a:moveTo>
                  <a:cubicBezTo>
                    <a:pt x="253" y="1"/>
                    <a:pt x="0" y="251"/>
                    <a:pt x="0" y="564"/>
                  </a:cubicBezTo>
                  <a:cubicBezTo>
                    <a:pt x="0" y="877"/>
                    <a:pt x="253" y="1130"/>
                    <a:pt x="566" y="1130"/>
                  </a:cubicBezTo>
                  <a:cubicBezTo>
                    <a:pt x="877" y="1130"/>
                    <a:pt x="1130" y="877"/>
                    <a:pt x="1130" y="564"/>
                  </a:cubicBezTo>
                  <a:cubicBezTo>
                    <a:pt x="1130" y="251"/>
                    <a:pt x="877" y="1"/>
                    <a:pt x="5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74" name="Google Shape;16874;p93"/>
            <p:cNvSpPr/>
            <p:nvPr/>
          </p:nvSpPr>
          <p:spPr>
            <a:xfrm>
              <a:off x="3497950" y="5218950"/>
              <a:ext cx="28250" cy="141175"/>
            </a:xfrm>
            <a:custGeom>
              <a:rect b="b" l="l" r="r" t="t"/>
              <a:pathLst>
                <a:path extrusionOk="0" h="5647" w="1130">
                  <a:moveTo>
                    <a:pt x="0" y="0"/>
                  </a:moveTo>
                  <a:lnTo>
                    <a:pt x="0" y="5647"/>
                  </a:lnTo>
                  <a:lnTo>
                    <a:pt x="1130" y="5647"/>
                  </a:lnTo>
                  <a:lnTo>
                    <a:pt x="11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75" name="Google Shape;16875;p93"/>
            <p:cNvSpPr/>
            <p:nvPr/>
          </p:nvSpPr>
          <p:spPr>
            <a:xfrm>
              <a:off x="3271200" y="4992125"/>
              <a:ext cx="481825" cy="481825"/>
            </a:xfrm>
            <a:custGeom>
              <a:rect b="b" l="l" r="r" t="t"/>
              <a:pathLst>
                <a:path extrusionOk="0" h="19273" w="19273">
                  <a:moveTo>
                    <a:pt x="9636" y="3427"/>
                  </a:moveTo>
                  <a:cubicBezTo>
                    <a:pt x="10320" y="3427"/>
                    <a:pt x="10937" y="3840"/>
                    <a:pt x="11199" y="4472"/>
                  </a:cubicBezTo>
                  <a:cubicBezTo>
                    <a:pt x="11461" y="5105"/>
                    <a:pt x="11317" y="5833"/>
                    <a:pt x="10832" y="6318"/>
                  </a:cubicBezTo>
                  <a:cubicBezTo>
                    <a:pt x="10508" y="6642"/>
                    <a:pt x="10074" y="6814"/>
                    <a:pt x="9634" y="6814"/>
                  </a:cubicBezTo>
                  <a:cubicBezTo>
                    <a:pt x="9415" y="6814"/>
                    <a:pt x="9195" y="6772"/>
                    <a:pt x="8986" y="6686"/>
                  </a:cubicBezTo>
                  <a:cubicBezTo>
                    <a:pt x="8354" y="6424"/>
                    <a:pt x="7941" y="5806"/>
                    <a:pt x="7941" y="5120"/>
                  </a:cubicBezTo>
                  <a:cubicBezTo>
                    <a:pt x="7941" y="4183"/>
                    <a:pt x="8700" y="3427"/>
                    <a:pt x="9636" y="3427"/>
                  </a:cubicBezTo>
                  <a:close/>
                  <a:moveTo>
                    <a:pt x="10766" y="7944"/>
                  </a:moveTo>
                  <a:cubicBezTo>
                    <a:pt x="11076" y="7944"/>
                    <a:pt x="11329" y="8194"/>
                    <a:pt x="11329" y="8507"/>
                  </a:cubicBezTo>
                  <a:lnTo>
                    <a:pt x="11329" y="14720"/>
                  </a:lnTo>
                  <a:lnTo>
                    <a:pt x="11895" y="14720"/>
                  </a:lnTo>
                  <a:cubicBezTo>
                    <a:pt x="12205" y="14720"/>
                    <a:pt x="12458" y="14969"/>
                    <a:pt x="12458" y="15283"/>
                  </a:cubicBezTo>
                  <a:cubicBezTo>
                    <a:pt x="12458" y="15596"/>
                    <a:pt x="12205" y="15849"/>
                    <a:pt x="11895" y="15849"/>
                  </a:cubicBezTo>
                  <a:lnTo>
                    <a:pt x="7378" y="15849"/>
                  </a:lnTo>
                  <a:cubicBezTo>
                    <a:pt x="7065" y="15849"/>
                    <a:pt x="6812" y="15596"/>
                    <a:pt x="6812" y="15283"/>
                  </a:cubicBezTo>
                  <a:cubicBezTo>
                    <a:pt x="6812" y="14969"/>
                    <a:pt x="7065" y="14720"/>
                    <a:pt x="7378" y="14720"/>
                  </a:cubicBezTo>
                  <a:lnTo>
                    <a:pt x="7941" y="14720"/>
                  </a:lnTo>
                  <a:lnTo>
                    <a:pt x="7941" y="9073"/>
                  </a:lnTo>
                  <a:lnTo>
                    <a:pt x="7378" y="9073"/>
                  </a:lnTo>
                  <a:cubicBezTo>
                    <a:pt x="7065" y="9073"/>
                    <a:pt x="6812" y="8821"/>
                    <a:pt x="6812" y="8507"/>
                  </a:cubicBezTo>
                  <a:cubicBezTo>
                    <a:pt x="6812" y="8194"/>
                    <a:pt x="7065" y="7944"/>
                    <a:pt x="7378" y="7944"/>
                  </a:cubicBezTo>
                  <a:close/>
                  <a:moveTo>
                    <a:pt x="1693" y="1"/>
                  </a:moveTo>
                  <a:cubicBezTo>
                    <a:pt x="756" y="1"/>
                    <a:pt x="0" y="759"/>
                    <a:pt x="0" y="1696"/>
                  </a:cubicBezTo>
                  <a:lnTo>
                    <a:pt x="0" y="17580"/>
                  </a:lnTo>
                  <a:cubicBezTo>
                    <a:pt x="0" y="18514"/>
                    <a:pt x="756" y="19273"/>
                    <a:pt x="1693" y="19273"/>
                  </a:cubicBezTo>
                  <a:lnTo>
                    <a:pt x="17577" y="19273"/>
                  </a:lnTo>
                  <a:cubicBezTo>
                    <a:pt x="18514" y="19273"/>
                    <a:pt x="19269" y="18514"/>
                    <a:pt x="19272" y="17580"/>
                  </a:cubicBezTo>
                  <a:lnTo>
                    <a:pt x="19272" y="1696"/>
                  </a:lnTo>
                  <a:cubicBezTo>
                    <a:pt x="19269" y="759"/>
                    <a:pt x="18514" y="1"/>
                    <a:pt x="17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76" name="Google Shape;16876;p93"/>
          <p:cNvGrpSpPr/>
          <p:nvPr/>
        </p:nvGrpSpPr>
        <p:grpSpPr>
          <a:xfrm>
            <a:off x="7290263" y="3952822"/>
            <a:ext cx="339411" cy="337193"/>
            <a:chOff x="3863900" y="4993625"/>
            <a:chExt cx="482050" cy="478900"/>
          </a:xfrm>
        </p:grpSpPr>
        <p:sp>
          <p:nvSpPr>
            <p:cNvPr id="16877" name="Google Shape;16877;p93"/>
            <p:cNvSpPr/>
            <p:nvPr/>
          </p:nvSpPr>
          <p:spPr>
            <a:xfrm>
              <a:off x="3877525"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78" name="Google Shape;16878;p93"/>
            <p:cNvSpPr/>
            <p:nvPr/>
          </p:nvSpPr>
          <p:spPr>
            <a:xfrm>
              <a:off x="4113750" y="5133350"/>
              <a:ext cx="232200" cy="339175"/>
            </a:xfrm>
            <a:custGeom>
              <a:rect b="b" l="l" r="r" t="t"/>
              <a:pathLst>
                <a:path extrusionOk="0" h="13567" w="9288">
                  <a:moveTo>
                    <a:pt x="9284" y="1"/>
                  </a:moveTo>
                  <a:lnTo>
                    <a:pt x="4836" y="2202"/>
                  </a:lnTo>
                  <a:lnTo>
                    <a:pt x="4836" y="4680"/>
                  </a:lnTo>
                  <a:cubicBezTo>
                    <a:pt x="4836" y="4993"/>
                    <a:pt x="4584" y="5246"/>
                    <a:pt x="4270" y="5246"/>
                  </a:cubicBezTo>
                  <a:cubicBezTo>
                    <a:pt x="3957" y="5246"/>
                    <a:pt x="3707" y="4993"/>
                    <a:pt x="3707" y="4680"/>
                  </a:cubicBezTo>
                  <a:lnTo>
                    <a:pt x="3707" y="2762"/>
                  </a:lnTo>
                  <a:lnTo>
                    <a:pt x="0" y="4593"/>
                  </a:lnTo>
                  <a:lnTo>
                    <a:pt x="0" y="13566"/>
                  </a:lnTo>
                  <a:cubicBezTo>
                    <a:pt x="12" y="13560"/>
                    <a:pt x="24" y="13557"/>
                    <a:pt x="37" y="13551"/>
                  </a:cubicBezTo>
                  <a:lnTo>
                    <a:pt x="8552"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79" name="Google Shape;16879;p93"/>
            <p:cNvSpPr/>
            <p:nvPr/>
          </p:nvSpPr>
          <p:spPr>
            <a:xfrm>
              <a:off x="3998800" y="4993625"/>
              <a:ext cx="334125" cy="168500"/>
            </a:xfrm>
            <a:custGeom>
              <a:rect b="b" l="l" r="r" t="t"/>
              <a:pathLst>
                <a:path extrusionOk="0" h="6740" w="13365">
                  <a:moveTo>
                    <a:pt x="4045" y="1"/>
                  </a:moveTo>
                  <a:cubicBezTo>
                    <a:pt x="3833" y="1"/>
                    <a:pt x="3623" y="51"/>
                    <a:pt x="3430" y="151"/>
                  </a:cubicBezTo>
                  <a:lnTo>
                    <a:pt x="0" y="1970"/>
                  </a:lnTo>
                  <a:lnTo>
                    <a:pt x="9013" y="6740"/>
                  </a:lnTo>
                  <a:lnTo>
                    <a:pt x="13364" y="4587"/>
                  </a:lnTo>
                  <a:cubicBezTo>
                    <a:pt x="13298" y="4536"/>
                    <a:pt x="13226" y="4491"/>
                    <a:pt x="13150" y="4454"/>
                  </a:cubicBezTo>
                  <a:lnTo>
                    <a:pt x="4638" y="139"/>
                  </a:lnTo>
                  <a:lnTo>
                    <a:pt x="4635" y="139"/>
                  </a:lnTo>
                  <a:cubicBezTo>
                    <a:pt x="4448" y="47"/>
                    <a:pt x="4246"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80" name="Google Shape;16880;p93"/>
            <p:cNvSpPr/>
            <p:nvPr/>
          </p:nvSpPr>
          <p:spPr>
            <a:xfrm>
              <a:off x="3863900" y="5132450"/>
              <a:ext cx="221650" cy="339925"/>
            </a:xfrm>
            <a:custGeom>
              <a:rect b="b" l="l" r="r" t="t"/>
              <a:pathLst>
                <a:path extrusionOk="0" h="13597" w="8866">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81" name="Google Shape;16881;p93"/>
          <p:cNvGrpSpPr/>
          <p:nvPr/>
        </p:nvGrpSpPr>
        <p:grpSpPr>
          <a:xfrm>
            <a:off x="7747437" y="3952822"/>
            <a:ext cx="339411" cy="337193"/>
            <a:chOff x="4456725" y="4993625"/>
            <a:chExt cx="482050" cy="478900"/>
          </a:xfrm>
        </p:grpSpPr>
        <p:sp>
          <p:nvSpPr>
            <p:cNvPr id="16882" name="Google Shape;16882;p93"/>
            <p:cNvSpPr/>
            <p:nvPr/>
          </p:nvSpPr>
          <p:spPr>
            <a:xfrm>
              <a:off x="4470350" y="5058825"/>
              <a:ext cx="315450" cy="164750"/>
            </a:xfrm>
            <a:custGeom>
              <a:rect b="b" l="l" r="r" t="t"/>
              <a:pathLst>
                <a:path extrusionOk="0" h="6590" w="12618">
                  <a:moveTo>
                    <a:pt x="3647" y="1"/>
                  </a:moveTo>
                  <a:lnTo>
                    <a:pt x="169" y="1846"/>
                  </a:lnTo>
                  <a:cubicBezTo>
                    <a:pt x="109" y="1877"/>
                    <a:pt x="52" y="1913"/>
                    <a:pt x="1" y="1952"/>
                  </a:cubicBezTo>
                  <a:lnTo>
                    <a:pt x="8893" y="6589"/>
                  </a:lnTo>
                  <a:lnTo>
                    <a:pt x="12618"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83" name="Google Shape;16883;p93"/>
            <p:cNvSpPr/>
            <p:nvPr/>
          </p:nvSpPr>
          <p:spPr>
            <a:xfrm>
              <a:off x="4706575" y="5133350"/>
              <a:ext cx="232200" cy="339175"/>
            </a:xfrm>
            <a:custGeom>
              <a:rect b="b" l="l" r="r" t="t"/>
              <a:pathLst>
                <a:path extrusionOk="0" h="13567" w="9288">
                  <a:moveTo>
                    <a:pt x="9285" y="1"/>
                  </a:moveTo>
                  <a:lnTo>
                    <a:pt x="4837" y="2202"/>
                  </a:lnTo>
                  <a:lnTo>
                    <a:pt x="4837" y="4680"/>
                  </a:lnTo>
                  <a:cubicBezTo>
                    <a:pt x="4837" y="4993"/>
                    <a:pt x="4584" y="5246"/>
                    <a:pt x="4271" y="5246"/>
                  </a:cubicBezTo>
                  <a:cubicBezTo>
                    <a:pt x="3958" y="5246"/>
                    <a:pt x="3708" y="4993"/>
                    <a:pt x="3708" y="4680"/>
                  </a:cubicBezTo>
                  <a:lnTo>
                    <a:pt x="3708" y="2762"/>
                  </a:lnTo>
                  <a:lnTo>
                    <a:pt x="1" y="4593"/>
                  </a:lnTo>
                  <a:lnTo>
                    <a:pt x="1" y="13566"/>
                  </a:lnTo>
                  <a:cubicBezTo>
                    <a:pt x="13" y="13560"/>
                    <a:pt x="25" y="13557"/>
                    <a:pt x="37" y="13551"/>
                  </a:cubicBezTo>
                  <a:lnTo>
                    <a:pt x="8553" y="9236"/>
                  </a:lnTo>
                  <a:cubicBezTo>
                    <a:pt x="9005" y="9010"/>
                    <a:pt x="9288" y="8550"/>
                    <a:pt x="9288" y="8047"/>
                  </a:cubicBezTo>
                  <a:lnTo>
                    <a:pt x="9288" y="52"/>
                  </a:lnTo>
                  <a:cubicBezTo>
                    <a:pt x="9288" y="34"/>
                    <a:pt x="9288" y="19"/>
                    <a:pt x="9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84" name="Google Shape;16884;p93"/>
            <p:cNvSpPr/>
            <p:nvPr/>
          </p:nvSpPr>
          <p:spPr>
            <a:xfrm>
              <a:off x="4591625" y="4993625"/>
              <a:ext cx="334125" cy="168500"/>
            </a:xfrm>
            <a:custGeom>
              <a:rect b="b" l="l" r="r" t="t"/>
              <a:pathLst>
                <a:path extrusionOk="0" h="6740" w="13365">
                  <a:moveTo>
                    <a:pt x="4045" y="1"/>
                  </a:moveTo>
                  <a:cubicBezTo>
                    <a:pt x="3834" y="1"/>
                    <a:pt x="3623" y="51"/>
                    <a:pt x="3431" y="151"/>
                  </a:cubicBezTo>
                  <a:lnTo>
                    <a:pt x="1" y="1970"/>
                  </a:lnTo>
                  <a:lnTo>
                    <a:pt x="9013" y="6740"/>
                  </a:lnTo>
                  <a:lnTo>
                    <a:pt x="13365" y="4587"/>
                  </a:lnTo>
                  <a:cubicBezTo>
                    <a:pt x="13298" y="4536"/>
                    <a:pt x="13226" y="4491"/>
                    <a:pt x="13151" y="4454"/>
                  </a:cubicBezTo>
                  <a:lnTo>
                    <a:pt x="4638" y="139"/>
                  </a:lnTo>
                  <a:lnTo>
                    <a:pt x="4635" y="139"/>
                  </a:lnTo>
                  <a:cubicBezTo>
                    <a:pt x="4448" y="47"/>
                    <a:pt x="4247" y="1"/>
                    <a:pt x="4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85" name="Google Shape;16885;p93"/>
            <p:cNvSpPr/>
            <p:nvPr/>
          </p:nvSpPr>
          <p:spPr>
            <a:xfrm>
              <a:off x="4456725" y="5132450"/>
              <a:ext cx="221650" cy="339925"/>
            </a:xfrm>
            <a:custGeom>
              <a:rect b="b" l="l" r="r" t="t"/>
              <a:pathLst>
                <a:path extrusionOk="0" h="13597" w="8866">
                  <a:moveTo>
                    <a:pt x="3277" y="4449"/>
                  </a:moveTo>
                  <a:cubicBezTo>
                    <a:pt x="3465" y="4449"/>
                    <a:pt x="3649" y="4542"/>
                    <a:pt x="3756" y="4713"/>
                  </a:cubicBezTo>
                  <a:lnTo>
                    <a:pt x="4632" y="6104"/>
                  </a:lnTo>
                  <a:lnTo>
                    <a:pt x="5559" y="5719"/>
                  </a:lnTo>
                  <a:cubicBezTo>
                    <a:pt x="5634" y="5686"/>
                    <a:pt x="5712" y="5670"/>
                    <a:pt x="5788" y="5670"/>
                  </a:cubicBezTo>
                  <a:cubicBezTo>
                    <a:pt x="6008" y="5670"/>
                    <a:pt x="6217" y="5800"/>
                    <a:pt x="6306" y="6017"/>
                  </a:cubicBezTo>
                  <a:cubicBezTo>
                    <a:pt x="6430" y="6309"/>
                    <a:pt x="6288" y="6643"/>
                    <a:pt x="5993" y="6761"/>
                  </a:cubicBezTo>
                  <a:lnTo>
                    <a:pt x="5243" y="7074"/>
                  </a:lnTo>
                  <a:lnTo>
                    <a:pt x="6032" y="8324"/>
                  </a:lnTo>
                  <a:cubicBezTo>
                    <a:pt x="6198" y="8586"/>
                    <a:pt x="6116" y="8935"/>
                    <a:pt x="5855" y="9101"/>
                  </a:cubicBezTo>
                  <a:cubicBezTo>
                    <a:pt x="5761" y="9160"/>
                    <a:pt x="5656" y="9189"/>
                    <a:pt x="5553" y="9189"/>
                  </a:cubicBezTo>
                  <a:cubicBezTo>
                    <a:pt x="5365" y="9189"/>
                    <a:pt x="5181" y="9095"/>
                    <a:pt x="5075" y="8926"/>
                  </a:cubicBezTo>
                  <a:lnTo>
                    <a:pt x="4186" y="7514"/>
                  </a:lnTo>
                  <a:lnTo>
                    <a:pt x="3310" y="7881"/>
                  </a:lnTo>
                  <a:cubicBezTo>
                    <a:pt x="3241" y="7908"/>
                    <a:pt x="3168" y="7923"/>
                    <a:pt x="3093" y="7923"/>
                  </a:cubicBezTo>
                  <a:cubicBezTo>
                    <a:pt x="2825" y="7923"/>
                    <a:pt x="2593" y="7733"/>
                    <a:pt x="2539" y="7471"/>
                  </a:cubicBezTo>
                  <a:cubicBezTo>
                    <a:pt x="2488" y="7206"/>
                    <a:pt x="2626" y="6941"/>
                    <a:pt x="2876" y="6839"/>
                  </a:cubicBezTo>
                  <a:lnTo>
                    <a:pt x="3575" y="6547"/>
                  </a:lnTo>
                  <a:lnTo>
                    <a:pt x="2801" y="5315"/>
                  </a:lnTo>
                  <a:cubicBezTo>
                    <a:pt x="2632" y="5050"/>
                    <a:pt x="2714" y="4701"/>
                    <a:pt x="2976" y="4535"/>
                  </a:cubicBezTo>
                  <a:cubicBezTo>
                    <a:pt x="3070" y="4477"/>
                    <a:pt x="3174" y="4449"/>
                    <a:pt x="3277" y="4449"/>
                  </a:cubicBezTo>
                  <a:close/>
                  <a:moveTo>
                    <a:pt x="7" y="1"/>
                  </a:moveTo>
                  <a:cubicBezTo>
                    <a:pt x="4" y="25"/>
                    <a:pt x="1" y="52"/>
                    <a:pt x="1" y="76"/>
                  </a:cubicBezTo>
                  <a:lnTo>
                    <a:pt x="1" y="8095"/>
                  </a:lnTo>
                  <a:cubicBezTo>
                    <a:pt x="1" y="8589"/>
                    <a:pt x="275" y="9043"/>
                    <a:pt x="714" y="9269"/>
                  </a:cubicBezTo>
                  <a:lnTo>
                    <a:pt x="8821" y="13572"/>
                  </a:lnTo>
                  <a:lnTo>
                    <a:pt x="8827" y="13575"/>
                  </a:lnTo>
                  <a:lnTo>
                    <a:pt x="8866" y="13596"/>
                  </a:lnTo>
                  <a:lnTo>
                    <a:pt x="8866" y="4620"/>
                  </a:lnTo>
                  <a:lnTo>
                    <a:pt x="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grpSp>
        <p:nvGrpSpPr>
          <p:cNvPr id="16886" name="Google Shape;16886;p93"/>
          <p:cNvGrpSpPr/>
          <p:nvPr/>
        </p:nvGrpSpPr>
        <p:grpSpPr>
          <a:xfrm>
            <a:off x="6376030" y="3952813"/>
            <a:ext cx="339411" cy="337211"/>
            <a:chOff x="5049575" y="4993600"/>
            <a:chExt cx="482050" cy="478925"/>
          </a:xfrm>
        </p:grpSpPr>
        <p:sp>
          <p:nvSpPr>
            <p:cNvPr id="16887" name="Google Shape;16887;p93"/>
            <p:cNvSpPr/>
            <p:nvPr/>
          </p:nvSpPr>
          <p:spPr>
            <a:xfrm>
              <a:off x="5063200" y="5058825"/>
              <a:ext cx="315450" cy="164750"/>
            </a:xfrm>
            <a:custGeom>
              <a:rect b="b" l="l" r="r" t="t"/>
              <a:pathLst>
                <a:path extrusionOk="0" h="6590" w="12618">
                  <a:moveTo>
                    <a:pt x="3647" y="1"/>
                  </a:moveTo>
                  <a:lnTo>
                    <a:pt x="169" y="1846"/>
                  </a:lnTo>
                  <a:cubicBezTo>
                    <a:pt x="109" y="1877"/>
                    <a:pt x="51" y="1913"/>
                    <a:pt x="0" y="1952"/>
                  </a:cubicBezTo>
                  <a:lnTo>
                    <a:pt x="8892" y="6589"/>
                  </a:lnTo>
                  <a:lnTo>
                    <a:pt x="12617" y="4746"/>
                  </a:lnTo>
                  <a:lnTo>
                    <a:pt x="364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88" name="Google Shape;16888;p93"/>
            <p:cNvSpPr/>
            <p:nvPr/>
          </p:nvSpPr>
          <p:spPr>
            <a:xfrm>
              <a:off x="5299425" y="5133350"/>
              <a:ext cx="232200" cy="339175"/>
            </a:xfrm>
            <a:custGeom>
              <a:rect b="b" l="l" r="r" t="t"/>
              <a:pathLst>
                <a:path extrusionOk="0" h="13567" w="9288">
                  <a:moveTo>
                    <a:pt x="9284" y="1"/>
                  </a:moveTo>
                  <a:lnTo>
                    <a:pt x="4837" y="2202"/>
                  </a:lnTo>
                  <a:lnTo>
                    <a:pt x="4837" y="4680"/>
                  </a:lnTo>
                  <a:cubicBezTo>
                    <a:pt x="4837" y="4993"/>
                    <a:pt x="4584" y="5246"/>
                    <a:pt x="4271" y="5246"/>
                  </a:cubicBezTo>
                  <a:cubicBezTo>
                    <a:pt x="3957" y="5246"/>
                    <a:pt x="3707" y="4993"/>
                    <a:pt x="3707" y="4680"/>
                  </a:cubicBezTo>
                  <a:lnTo>
                    <a:pt x="3707" y="2762"/>
                  </a:lnTo>
                  <a:lnTo>
                    <a:pt x="1" y="4593"/>
                  </a:lnTo>
                  <a:lnTo>
                    <a:pt x="1" y="13566"/>
                  </a:lnTo>
                  <a:cubicBezTo>
                    <a:pt x="13" y="13560"/>
                    <a:pt x="25" y="13557"/>
                    <a:pt x="37" y="13551"/>
                  </a:cubicBezTo>
                  <a:lnTo>
                    <a:pt x="8553" y="9236"/>
                  </a:lnTo>
                  <a:cubicBezTo>
                    <a:pt x="9004" y="9010"/>
                    <a:pt x="9287" y="8550"/>
                    <a:pt x="9287" y="8047"/>
                  </a:cubicBezTo>
                  <a:lnTo>
                    <a:pt x="9287" y="52"/>
                  </a:lnTo>
                  <a:cubicBezTo>
                    <a:pt x="9287" y="34"/>
                    <a:pt x="9287" y="19"/>
                    <a:pt x="92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89" name="Google Shape;16889;p93"/>
            <p:cNvSpPr/>
            <p:nvPr/>
          </p:nvSpPr>
          <p:spPr>
            <a:xfrm>
              <a:off x="5184475" y="4993600"/>
              <a:ext cx="334125" cy="168525"/>
            </a:xfrm>
            <a:custGeom>
              <a:rect b="b" l="l" r="r" t="t"/>
              <a:pathLst>
                <a:path extrusionOk="0" h="6741" w="13365">
                  <a:moveTo>
                    <a:pt x="4040" y="0"/>
                  </a:moveTo>
                  <a:cubicBezTo>
                    <a:pt x="3830" y="0"/>
                    <a:pt x="3621" y="50"/>
                    <a:pt x="3430" y="149"/>
                  </a:cubicBezTo>
                  <a:lnTo>
                    <a:pt x="0" y="1971"/>
                  </a:lnTo>
                  <a:lnTo>
                    <a:pt x="9013" y="6741"/>
                  </a:lnTo>
                  <a:lnTo>
                    <a:pt x="13364" y="4588"/>
                  </a:lnTo>
                  <a:cubicBezTo>
                    <a:pt x="13298" y="4537"/>
                    <a:pt x="13226" y="4492"/>
                    <a:pt x="13151" y="4455"/>
                  </a:cubicBezTo>
                  <a:lnTo>
                    <a:pt x="4638" y="140"/>
                  </a:lnTo>
                  <a:lnTo>
                    <a:pt x="4635" y="140"/>
                  </a:lnTo>
                  <a:cubicBezTo>
                    <a:pt x="4446" y="47"/>
                    <a:pt x="4243" y="0"/>
                    <a:pt x="4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sp>
          <p:nvSpPr>
            <p:cNvPr id="16890" name="Google Shape;16890;p93"/>
            <p:cNvSpPr/>
            <p:nvPr/>
          </p:nvSpPr>
          <p:spPr>
            <a:xfrm>
              <a:off x="5049575" y="5132450"/>
              <a:ext cx="221650" cy="339925"/>
            </a:xfrm>
            <a:custGeom>
              <a:rect b="b" l="l" r="r" t="t"/>
              <a:pathLst>
                <a:path extrusionOk="0" h="13597" w="8866">
                  <a:moveTo>
                    <a:pt x="5803" y="5648"/>
                  </a:moveTo>
                  <a:cubicBezTo>
                    <a:pt x="5997" y="5648"/>
                    <a:pt x="6186" y="5748"/>
                    <a:pt x="6291" y="5927"/>
                  </a:cubicBezTo>
                  <a:cubicBezTo>
                    <a:pt x="6450" y="6195"/>
                    <a:pt x="6360" y="6541"/>
                    <a:pt x="6092" y="6701"/>
                  </a:cubicBezTo>
                  <a:lnTo>
                    <a:pt x="3843" y="8016"/>
                  </a:lnTo>
                  <a:lnTo>
                    <a:pt x="3834" y="8023"/>
                  </a:lnTo>
                  <a:lnTo>
                    <a:pt x="3831" y="8026"/>
                  </a:lnTo>
                  <a:lnTo>
                    <a:pt x="3818" y="8029"/>
                  </a:lnTo>
                  <a:cubicBezTo>
                    <a:pt x="3812" y="8032"/>
                    <a:pt x="3806" y="8035"/>
                    <a:pt x="3800" y="8038"/>
                  </a:cubicBezTo>
                  <a:lnTo>
                    <a:pt x="3785" y="8047"/>
                  </a:lnTo>
                  <a:lnTo>
                    <a:pt x="3767" y="8053"/>
                  </a:lnTo>
                  <a:lnTo>
                    <a:pt x="3752" y="8059"/>
                  </a:lnTo>
                  <a:lnTo>
                    <a:pt x="3734" y="8065"/>
                  </a:lnTo>
                  <a:lnTo>
                    <a:pt x="3716" y="8071"/>
                  </a:lnTo>
                  <a:lnTo>
                    <a:pt x="3698" y="8077"/>
                  </a:lnTo>
                  <a:cubicBezTo>
                    <a:pt x="3692" y="8077"/>
                    <a:pt x="3686" y="8080"/>
                    <a:pt x="3680" y="8080"/>
                  </a:cubicBezTo>
                  <a:cubicBezTo>
                    <a:pt x="3671" y="8083"/>
                    <a:pt x="3668" y="8083"/>
                    <a:pt x="3665" y="8083"/>
                  </a:cubicBezTo>
                  <a:lnTo>
                    <a:pt x="3641" y="8089"/>
                  </a:lnTo>
                  <a:lnTo>
                    <a:pt x="3629" y="8089"/>
                  </a:lnTo>
                  <a:cubicBezTo>
                    <a:pt x="3620" y="8089"/>
                    <a:pt x="3611" y="8092"/>
                    <a:pt x="3602" y="8092"/>
                  </a:cubicBezTo>
                  <a:lnTo>
                    <a:pt x="3484" y="8092"/>
                  </a:lnTo>
                  <a:lnTo>
                    <a:pt x="3466" y="8089"/>
                  </a:lnTo>
                  <a:cubicBezTo>
                    <a:pt x="3460" y="8089"/>
                    <a:pt x="3454" y="8086"/>
                    <a:pt x="3448" y="8086"/>
                  </a:cubicBezTo>
                  <a:cubicBezTo>
                    <a:pt x="3442" y="8083"/>
                    <a:pt x="3436" y="8083"/>
                    <a:pt x="3433" y="8080"/>
                  </a:cubicBezTo>
                  <a:lnTo>
                    <a:pt x="3412" y="8077"/>
                  </a:lnTo>
                  <a:cubicBezTo>
                    <a:pt x="3406" y="8077"/>
                    <a:pt x="3403" y="8074"/>
                    <a:pt x="3397" y="8071"/>
                  </a:cubicBezTo>
                  <a:lnTo>
                    <a:pt x="3376" y="8065"/>
                  </a:lnTo>
                  <a:lnTo>
                    <a:pt x="3361" y="8062"/>
                  </a:lnTo>
                  <a:lnTo>
                    <a:pt x="3343" y="8053"/>
                  </a:lnTo>
                  <a:lnTo>
                    <a:pt x="3328" y="8047"/>
                  </a:lnTo>
                  <a:lnTo>
                    <a:pt x="3310" y="8038"/>
                  </a:lnTo>
                  <a:lnTo>
                    <a:pt x="3295" y="8032"/>
                  </a:lnTo>
                  <a:cubicBezTo>
                    <a:pt x="3289" y="8029"/>
                    <a:pt x="3282" y="8026"/>
                    <a:pt x="3276" y="8019"/>
                  </a:cubicBezTo>
                  <a:lnTo>
                    <a:pt x="3261" y="8013"/>
                  </a:lnTo>
                  <a:lnTo>
                    <a:pt x="3246" y="8001"/>
                  </a:lnTo>
                  <a:cubicBezTo>
                    <a:pt x="3240" y="7998"/>
                    <a:pt x="3237" y="7995"/>
                    <a:pt x="3231" y="7992"/>
                  </a:cubicBezTo>
                  <a:lnTo>
                    <a:pt x="3216" y="7980"/>
                  </a:lnTo>
                  <a:cubicBezTo>
                    <a:pt x="3210" y="7977"/>
                    <a:pt x="3207" y="7974"/>
                    <a:pt x="3201" y="7968"/>
                  </a:cubicBezTo>
                  <a:cubicBezTo>
                    <a:pt x="3198" y="7965"/>
                    <a:pt x="3192" y="7962"/>
                    <a:pt x="3186" y="7956"/>
                  </a:cubicBezTo>
                  <a:lnTo>
                    <a:pt x="3174" y="7944"/>
                  </a:lnTo>
                  <a:lnTo>
                    <a:pt x="3159" y="7932"/>
                  </a:lnTo>
                  <a:lnTo>
                    <a:pt x="3147" y="7917"/>
                  </a:lnTo>
                  <a:cubicBezTo>
                    <a:pt x="3141" y="7914"/>
                    <a:pt x="3138" y="7908"/>
                    <a:pt x="3135" y="7905"/>
                  </a:cubicBezTo>
                  <a:lnTo>
                    <a:pt x="3120" y="7890"/>
                  </a:lnTo>
                  <a:lnTo>
                    <a:pt x="3111" y="7875"/>
                  </a:lnTo>
                  <a:cubicBezTo>
                    <a:pt x="3105" y="7869"/>
                    <a:pt x="3102" y="7863"/>
                    <a:pt x="3096" y="7857"/>
                  </a:cubicBezTo>
                  <a:lnTo>
                    <a:pt x="3087" y="7845"/>
                  </a:lnTo>
                  <a:lnTo>
                    <a:pt x="3075" y="7827"/>
                  </a:lnTo>
                  <a:lnTo>
                    <a:pt x="3069" y="7815"/>
                  </a:lnTo>
                  <a:lnTo>
                    <a:pt x="3069" y="7812"/>
                  </a:lnTo>
                  <a:lnTo>
                    <a:pt x="3063" y="7803"/>
                  </a:lnTo>
                  <a:lnTo>
                    <a:pt x="2415" y="6631"/>
                  </a:lnTo>
                  <a:cubicBezTo>
                    <a:pt x="2265" y="6357"/>
                    <a:pt x="2367" y="6014"/>
                    <a:pt x="2641" y="5863"/>
                  </a:cubicBezTo>
                  <a:lnTo>
                    <a:pt x="2635" y="5863"/>
                  </a:lnTo>
                  <a:cubicBezTo>
                    <a:pt x="2722" y="5816"/>
                    <a:pt x="2815" y="5793"/>
                    <a:pt x="2908" y="5793"/>
                  </a:cubicBezTo>
                  <a:cubicBezTo>
                    <a:pt x="3107" y="5793"/>
                    <a:pt x="3300" y="5899"/>
                    <a:pt x="3403" y="6086"/>
                  </a:cubicBezTo>
                  <a:lnTo>
                    <a:pt x="3770" y="6752"/>
                  </a:lnTo>
                  <a:lnTo>
                    <a:pt x="5520" y="5725"/>
                  </a:lnTo>
                  <a:cubicBezTo>
                    <a:pt x="5609" y="5673"/>
                    <a:pt x="5707" y="5648"/>
                    <a:pt x="5803" y="5648"/>
                  </a:cubicBezTo>
                  <a:close/>
                  <a:moveTo>
                    <a:pt x="6" y="1"/>
                  </a:moveTo>
                  <a:cubicBezTo>
                    <a:pt x="3" y="25"/>
                    <a:pt x="0" y="52"/>
                    <a:pt x="0" y="76"/>
                  </a:cubicBezTo>
                  <a:lnTo>
                    <a:pt x="0" y="8095"/>
                  </a:lnTo>
                  <a:cubicBezTo>
                    <a:pt x="0" y="8589"/>
                    <a:pt x="274" y="9043"/>
                    <a:pt x="714" y="9269"/>
                  </a:cubicBezTo>
                  <a:lnTo>
                    <a:pt x="8820" y="13572"/>
                  </a:lnTo>
                  <a:lnTo>
                    <a:pt x="8826" y="13575"/>
                  </a:lnTo>
                  <a:lnTo>
                    <a:pt x="8865" y="13596"/>
                  </a:lnTo>
                  <a:lnTo>
                    <a:pt x="8865" y="4620"/>
                  </a:lnTo>
                  <a:lnTo>
                    <a:pt x="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435D74"/>
                </a:solidFill>
              </a:endParaRPr>
            </a:p>
          </p:txBody>
        </p:sp>
      </p:grpSp>
      <p:sp>
        <p:nvSpPr>
          <p:cNvPr id="16891" name="Google Shape;16891;p93"/>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6892" name="Google Shape;16892;p93"/>
          <p:cNvSpPr txBox="1"/>
          <p:nvPr/>
        </p:nvSpPr>
        <p:spPr>
          <a:xfrm>
            <a:off x="1048350" y="323850"/>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...and our sets of editable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896" name="Shape 16896"/>
        <p:cNvGrpSpPr/>
        <p:nvPr/>
      </p:nvGrpSpPr>
      <p:grpSpPr>
        <a:xfrm>
          <a:off x="0" y="0"/>
          <a:ext cx="0" cy="0"/>
          <a:chOff x="0" y="0"/>
          <a:chExt cx="0" cy="0"/>
        </a:xfrm>
      </p:grpSpPr>
      <p:grpSp>
        <p:nvGrpSpPr>
          <p:cNvPr id="16897" name="Google Shape;16897;p94"/>
          <p:cNvGrpSpPr/>
          <p:nvPr/>
        </p:nvGrpSpPr>
        <p:grpSpPr>
          <a:xfrm>
            <a:off x="876361" y="1308054"/>
            <a:ext cx="322099" cy="370529"/>
            <a:chOff x="-42971725" y="3217825"/>
            <a:chExt cx="275675" cy="317125"/>
          </a:xfrm>
        </p:grpSpPr>
        <p:sp>
          <p:nvSpPr>
            <p:cNvPr id="16898" name="Google Shape;16898;p94"/>
            <p:cNvSpPr/>
            <p:nvPr/>
          </p:nvSpPr>
          <p:spPr>
            <a:xfrm>
              <a:off x="-42951250" y="3279250"/>
              <a:ext cx="233950" cy="152050"/>
            </a:xfrm>
            <a:custGeom>
              <a:rect b="b" l="l" r="r" t="t"/>
              <a:pathLst>
                <a:path extrusionOk="0" h="6082" w="9358">
                  <a:moveTo>
                    <a:pt x="379" y="1"/>
                  </a:moveTo>
                  <a:cubicBezTo>
                    <a:pt x="158" y="1"/>
                    <a:pt x="1" y="221"/>
                    <a:pt x="1" y="410"/>
                  </a:cubicBezTo>
                  <a:lnTo>
                    <a:pt x="1" y="6081"/>
                  </a:lnTo>
                  <a:lnTo>
                    <a:pt x="9357" y="6081"/>
                  </a:lnTo>
                  <a:lnTo>
                    <a:pt x="9357" y="410"/>
                  </a:lnTo>
                  <a:cubicBezTo>
                    <a:pt x="9357" y="158"/>
                    <a:pt x="9168" y="1"/>
                    <a:pt x="89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94"/>
            <p:cNvSpPr/>
            <p:nvPr/>
          </p:nvSpPr>
          <p:spPr>
            <a:xfrm>
              <a:off x="-42971725" y="3451750"/>
              <a:ext cx="275675" cy="83200"/>
            </a:xfrm>
            <a:custGeom>
              <a:rect b="b" l="l" r="r" t="t"/>
              <a:pathLst>
                <a:path extrusionOk="0" h="3328" w="11027">
                  <a:moveTo>
                    <a:pt x="63" y="0"/>
                  </a:moveTo>
                  <a:cubicBezTo>
                    <a:pt x="32" y="126"/>
                    <a:pt x="0" y="284"/>
                    <a:pt x="0" y="410"/>
                  </a:cubicBezTo>
                  <a:cubicBezTo>
                    <a:pt x="0" y="1103"/>
                    <a:pt x="536" y="1670"/>
                    <a:pt x="1198" y="1670"/>
                  </a:cubicBezTo>
                  <a:lnTo>
                    <a:pt x="3151" y="1670"/>
                  </a:lnTo>
                  <a:lnTo>
                    <a:pt x="2615" y="2710"/>
                  </a:lnTo>
                  <a:cubicBezTo>
                    <a:pt x="2521" y="2930"/>
                    <a:pt x="2615" y="3182"/>
                    <a:pt x="2836" y="3277"/>
                  </a:cubicBezTo>
                  <a:cubicBezTo>
                    <a:pt x="2889" y="3312"/>
                    <a:pt x="2949" y="3328"/>
                    <a:pt x="3009" y="3328"/>
                  </a:cubicBezTo>
                  <a:cubicBezTo>
                    <a:pt x="3166" y="3328"/>
                    <a:pt x="3326" y="3224"/>
                    <a:pt x="3371" y="3088"/>
                  </a:cubicBezTo>
                  <a:lnTo>
                    <a:pt x="4096" y="1639"/>
                  </a:lnTo>
                  <a:lnTo>
                    <a:pt x="5073" y="1639"/>
                  </a:lnTo>
                  <a:lnTo>
                    <a:pt x="5073" y="2867"/>
                  </a:lnTo>
                  <a:cubicBezTo>
                    <a:pt x="5073" y="3119"/>
                    <a:pt x="5262" y="3308"/>
                    <a:pt x="5514" y="3308"/>
                  </a:cubicBezTo>
                  <a:cubicBezTo>
                    <a:pt x="5734" y="3308"/>
                    <a:pt x="5892" y="3119"/>
                    <a:pt x="5892" y="2867"/>
                  </a:cubicBezTo>
                  <a:lnTo>
                    <a:pt x="5892" y="1639"/>
                  </a:lnTo>
                  <a:lnTo>
                    <a:pt x="6868" y="1639"/>
                  </a:lnTo>
                  <a:lnTo>
                    <a:pt x="7593" y="3088"/>
                  </a:lnTo>
                  <a:cubicBezTo>
                    <a:pt x="7688" y="3230"/>
                    <a:pt x="7835" y="3301"/>
                    <a:pt x="7983" y="3301"/>
                  </a:cubicBezTo>
                  <a:cubicBezTo>
                    <a:pt x="8032" y="3301"/>
                    <a:pt x="8081" y="3293"/>
                    <a:pt x="8129" y="3277"/>
                  </a:cubicBezTo>
                  <a:cubicBezTo>
                    <a:pt x="8349" y="3151"/>
                    <a:pt x="8412" y="2930"/>
                    <a:pt x="8349" y="2710"/>
                  </a:cubicBezTo>
                  <a:lnTo>
                    <a:pt x="7814" y="1670"/>
                  </a:lnTo>
                  <a:lnTo>
                    <a:pt x="9767" y="1670"/>
                  </a:lnTo>
                  <a:cubicBezTo>
                    <a:pt x="10429" y="1670"/>
                    <a:pt x="11027" y="1103"/>
                    <a:pt x="11027" y="410"/>
                  </a:cubicBezTo>
                  <a:cubicBezTo>
                    <a:pt x="11027" y="252"/>
                    <a:pt x="10964" y="126"/>
                    <a:pt x="109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94"/>
            <p:cNvSpPr/>
            <p:nvPr/>
          </p:nvSpPr>
          <p:spPr>
            <a:xfrm>
              <a:off x="-42866975" y="3217825"/>
              <a:ext cx="63025" cy="40975"/>
            </a:xfrm>
            <a:custGeom>
              <a:rect b="b" l="l" r="r" t="t"/>
              <a:pathLst>
                <a:path extrusionOk="0" h="1639" w="2521">
                  <a:moveTo>
                    <a:pt x="442" y="0"/>
                  </a:moveTo>
                  <a:cubicBezTo>
                    <a:pt x="221" y="0"/>
                    <a:pt x="1" y="189"/>
                    <a:pt x="1" y="410"/>
                  </a:cubicBezTo>
                  <a:lnTo>
                    <a:pt x="1" y="1639"/>
                  </a:lnTo>
                  <a:lnTo>
                    <a:pt x="2489" y="1639"/>
                  </a:lnTo>
                  <a:lnTo>
                    <a:pt x="2489" y="410"/>
                  </a:lnTo>
                  <a:lnTo>
                    <a:pt x="2521" y="410"/>
                  </a:lnTo>
                  <a:cubicBezTo>
                    <a:pt x="2521" y="189"/>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1" name="Google Shape;16901;p94"/>
          <p:cNvGrpSpPr/>
          <p:nvPr/>
        </p:nvGrpSpPr>
        <p:grpSpPr>
          <a:xfrm>
            <a:off x="848276" y="1776710"/>
            <a:ext cx="378270" cy="337551"/>
            <a:chOff x="-42996150" y="3612600"/>
            <a:chExt cx="323750" cy="288900"/>
          </a:xfrm>
        </p:grpSpPr>
        <p:sp>
          <p:nvSpPr>
            <p:cNvPr id="16902" name="Google Shape;16902;p94"/>
            <p:cNvSpPr/>
            <p:nvPr/>
          </p:nvSpPr>
          <p:spPr>
            <a:xfrm>
              <a:off x="-42914225" y="3612600"/>
              <a:ext cx="241825" cy="239275"/>
            </a:xfrm>
            <a:custGeom>
              <a:rect b="b" l="l" r="r" t="t"/>
              <a:pathLst>
                <a:path extrusionOk="0" h="9571" w="9673">
                  <a:moveTo>
                    <a:pt x="5963" y="1"/>
                  </a:moveTo>
                  <a:cubicBezTo>
                    <a:pt x="5661" y="1"/>
                    <a:pt x="5365" y="127"/>
                    <a:pt x="5136" y="371"/>
                  </a:cubicBezTo>
                  <a:lnTo>
                    <a:pt x="0" y="5507"/>
                  </a:lnTo>
                  <a:lnTo>
                    <a:pt x="4064" y="9571"/>
                  </a:lnTo>
                  <a:lnTo>
                    <a:pt x="9200" y="4436"/>
                  </a:lnTo>
                  <a:cubicBezTo>
                    <a:pt x="9672" y="3963"/>
                    <a:pt x="9672" y="3207"/>
                    <a:pt x="9200" y="2734"/>
                  </a:cubicBezTo>
                  <a:lnTo>
                    <a:pt x="6868" y="434"/>
                  </a:lnTo>
                  <a:cubicBezTo>
                    <a:pt x="6609" y="143"/>
                    <a:pt x="6283" y="1"/>
                    <a:pt x="5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3" name="Google Shape;16903;p94"/>
            <p:cNvSpPr/>
            <p:nvPr/>
          </p:nvSpPr>
          <p:spPr>
            <a:xfrm>
              <a:off x="-42946525" y="3762850"/>
              <a:ext cx="118950" cy="118950"/>
            </a:xfrm>
            <a:custGeom>
              <a:rect b="b" l="l" r="r" t="t"/>
              <a:pathLst>
                <a:path extrusionOk="0" h="4758" w="4758">
                  <a:moveTo>
                    <a:pt x="725" y="1"/>
                  </a:moveTo>
                  <a:lnTo>
                    <a:pt x="473" y="284"/>
                  </a:lnTo>
                  <a:cubicBezTo>
                    <a:pt x="253" y="505"/>
                    <a:pt x="95" y="820"/>
                    <a:pt x="95" y="1198"/>
                  </a:cubicBezTo>
                  <a:cubicBezTo>
                    <a:pt x="95" y="1450"/>
                    <a:pt x="190" y="1765"/>
                    <a:pt x="442" y="1986"/>
                  </a:cubicBezTo>
                  <a:cubicBezTo>
                    <a:pt x="631" y="2112"/>
                    <a:pt x="599" y="2458"/>
                    <a:pt x="442" y="2616"/>
                  </a:cubicBezTo>
                  <a:lnTo>
                    <a:pt x="1" y="3025"/>
                  </a:lnTo>
                  <a:lnTo>
                    <a:pt x="1733" y="4758"/>
                  </a:lnTo>
                  <a:lnTo>
                    <a:pt x="2174" y="4348"/>
                  </a:lnTo>
                  <a:cubicBezTo>
                    <a:pt x="2253" y="4270"/>
                    <a:pt x="2363" y="4230"/>
                    <a:pt x="2478" y="4230"/>
                  </a:cubicBezTo>
                  <a:cubicBezTo>
                    <a:pt x="2592" y="4230"/>
                    <a:pt x="2710" y="4270"/>
                    <a:pt x="2804" y="4348"/>
                  </a:cubicBezTo>
                  <a:cubicBezTo>
                    <a:pt x="3025" y="4569"/>
                    <a:pt x="3340" y="4695"/>
                    <a:pt x="3655" y="4695"/>
                  </a:cubicBezTo>
                  <a:cubicBezTo>
                    <a:pt x="3970" y="4695"/>
                    <a:pt x="4254" y="4569"/>
                    <a:pt x="4506" y="4348"/>
                  </a:cubicBezTo>
                  <a:lnTo>
                    <a:pt x="4758" y="4065"/>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94"/>
            <p:cNvSpPr/>
            <p:nvPr/>
          </p:nvSpPr>
          <p:spPr>
            <a:xfrm>
              <a:off x="-42996150" y="3855800"/>
              <a:ext cx="78000" cy="45700"/>
            </a:xfrm>
            <a:custGeom>
              <a:rect b="b" l="l" r="r" t="t"/>
              <a:pathLst>
                <a:path extrusionOk="0" h="1828" w="3120">
                  <a:moveTo>
                    <a:pt x="1450" y="0"/>
                  </a:moveTo>
                  <a:lnTo>
                    <a:pt x="253" y="1166"/>
                  </a:lnTo>
                  <a:cubicBezTo>
                    <a:pt x="1" y="1355"/>
                    <a:pt x="190" y="1828"/>
                    <a:pt x="536" y="1828"/>
                  </a:cubicBezTo>
                  <a:lnTo>
                    <a:pt x="2773" y="1828"/>
                  </a:lnTo>
                  <a:cubicBezTo>
                    <a:pt x="2931" y="1828"/>
                    <a:pt x="3025" y="1765"/>
                    <a:pt x="3120" y="1670"/>
                  </a:cubicBezTo>
                  <a:lnTo>
                    <a:pt x="1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5" name="Google Shape;16905;p94"/>
          <p:cNvGrpSpPr/>
          <p:nvPr/>
        </p:nvGrpSpPr>
        <p:grpSpPr>
          <a:xfrm>
            <a:off x="851036" y="2186080"/>
            <a:ext cx="372749" cy="370909"/>
            <a:chOff x="-42994575" y="3950300"/>
            <a:chExt cx="319025" cy="317450"/>
          </a:xfrm>
        </p:grpSpPr>
        <p:sp>
          <p:nvSpPr>
            <p:cNvPr id="16906" name="Google Shape;16906;p94"/>
            <p:cNvSpPr/>
            <p:nvPr/>
          </p:nvSpPr>
          <p:spPr>
            <a:xfrm>
              <a:off x="-42930775" y="4225200"/>
              <a:ext cx="191425" cy="42550"/>
            </a:xfrm>
            <a:custGeom>
              <a:rect b="b" l="l" r="r" t="t"/>
              <a:pathLst>
                <a:path extrusionOk="0" h="1702" w="7657">
                  <a:moveTo>
                    <a:pt x="442" y="0"/>
                  </a:moveTo>
                  <a:cubicBezTo>
                    <a:pt x="190" y="0"/>
                    <a:pt x="1" y="221"/>
                    <a:pt x="1" y="441"/>
                  </a:cubicBezTo>
                  <a:lnTo>
                    <a:pt x="1" y="1292"/>
                  </a:lnTo>
                  <a:cubicBezTo>
                    <a:pt x="1" y="1512"/>
                    <a:pt x="190" y="1701"/>
                    <a:pt x="442" y="1701"/>
                  </a:cubicBezTo>
                  <a:lnTo>
                    <a:pt x="7215" y="1701"/>
                  </a:lnTo>
                  <a:cubicBezTo>
                    <a:pt x="7499" y="1701"/>
                    <a:pt x="7656" y="1512"/>
                    <a:pt x="7656" y="1292"/>
                  </a:cubicBezTo>
                  <a:lnTo>
                    <a:pt x="7656" y="441"/>
                  </a:lnTo>
                  <a:cubicBezTo>
                    <a:pt x="7656" y="221"/>
                    <a:pt x="7436" y="0"/>
                    <a:pt x="72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94"/>
            <p:cNvSpPr/>
            <p:nvPr/>
          </p:nvSpPr>
          <p:spPr>
            <a:xfrm>
              <a:off x="-42908725" y="4163750"/>
              <a:ext cx="148900" cy="42550"/>
            </a:xfrm>
            <a:custGeom>
              <a:rect b="b" l="l" r="r" t="t"/>
              <a:pathLst>
                <a:path extrusionOk="0" h="1702" w="5956">
                  <a:moveTo>
                    <a:pt x="442" y="1"/>
                  </a:moveTo>
                  <a:cubicBezTo>
                    <a:pt x="190" y="1"/>
                    <a:pt x="1" y="190"/>
                    <a:pt x="1" y="410"/>
                  </a:cubicBezTo>
                  <a:lnTo>
                    <a:pt x="1" y="1261"/>
                  </a:lnTo>
                  <a:cubicBezTo>
                    <a:pt x="1" y="1481"/>
                    <a:pt x="190" y="1702"/>
                    <a:pt x="442" y="1702"/>
                  </a:cubicBezTo>
                  <a:lnTo>
                    <a:pt x="5514" y="1702"/>
                  </a:lnTo>
                  <a:cubicBezTo>
                    <a:pt x="5735" y="1702"/>
                    <a:pt x="5955" y="1481"/>
                    <a:pt x="5955" y="1261"/>
                  </a:cubicBezTo>
                  <a:lnTo>
                    <a:pt x="5955" y="410"/>
                  </a:lnTo>
                  <a:cubicBezTo>
                    <a:pt x="5955" y="190"/>
                    <a:pt x="5735"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94"/>
            <p:cNvSpPr/>
            <p:nvPr/>
          </p:nvSpPr>
          <p:spPr>
            <a:xfrm>
              <a:off x="-42994575" y="3950300"/>
              <a:ext cx="319025" cy="211125"/>
            </a:xfrm>
            <a:custGeom>
              <a:rect b="b" l="l" r="r" t="t"/>
              <a:pathLst>
                <a:path extrusionOk="0" h="8445" w="12761">
                  <a:moveTo>
                    <a:pt x="6428" y="852"/>
                  </a:moveTo>
                  <a:cubicBezTo>
                    <a:pt x="6648" y="852"/>
                    <a:pt x="6806" y="1009"/>
                    <a:pt x="6869" y="1261"/>
                  </a:cubicBezTo>
                  <a:lnTo>
                    <a:pt x="6869" y="1324"/>
                  </a:lnTo>
                  <a:cubicBezTo>
                    <a:pt x="6806" y="1513"/>
                    <a:pt x="6648" y="1702"/>
                    <a:pt x="6428" y="1702"/>
                  </a:cubicBezTo>
                  <a:cubicBezTo>
                    <a:pt x="6176" y="1702"/>
                    <a:pt x="6018" y="1576"/>
                    <a:pt x="5987" y="1324"/>
                  </a:cubicBezTo>
                  <a:lnTo>
                    <a:pt x="5987" y="1261"/>
                  </a:lnTo>
                  <a:cubicBezTo>
                    <a:pt x="6018" y="1041"/>
                    <a:pt x="6176" y="852"/>
                    <a:pt x="6428" y="852"/>
                  </a:cubicBezTo>
                  <a:close/>
                  <a:moveTo>
                    <a:pt x="2112" y="2742"/>
                  </a:moveTo>
                  <a:lnTo>
                    <a:pt x="3340" y="6396"/>
                  </a:lnTo>
                  <a:lnTo>
                    <a:pt x="914" y="6396"/>
                  </a:lnTo>
                  <a:lnTo>
                    <a:pt x="2112" y="2742"/>
                  </a:lnTo>
                  <a:close/>
                  <a:moveTo>
                    <a:pt x="10681" y="2742"/>
                  </a:moveTo>
                  <a:lnTo>
                    <a:pt x="11878" y="6396"/>
                  </a:lnTo>
                  <a:lnTo>
                    <a:pt x="9452" y="6396"/>
                  </a:lnTo>
                  <a:lnTo>
                    <a:pt x="10681" y="2742"/>
                  </a:lnTo>
                  <a:close/>
                  <a:moveTo>
                    <a:pt x="6333" y="1"/>
                  </a:moveTo>
                  <a:cubicBezTo>
                    <a:pt x="5798" y="1"/>
                    <a:pt x="5325" y="347"/>
                    <a:pt x="5168" y="852"/>
                  </a:cubicBezTo>
                  <a:lnTo>
                    <a:pt x="1292" y="852"/>
                  </a:lnTo>
                  <a:cubicBezTo>
                    <a:pt x="1103" y="852"/>
                    <a:pt x="914" y="1009"/>
                    <a:pt x="883" y="1198"/>
                  </a:cubicBezTo>
                  <a:cubicBezTo>
                    <a:pt x="820" y="1482"/>
                    <a:pt x="1040" y="1702"/>
                    <a:pt x="1292" y="1702"/>
                  </a:cubicBezTo>
                  <a:lnTo>
                    <a:pt x="1576" y="1702"/>
                  </a:lnTo>
                  <a:cubicBezTo>
                    <a:pt x="1" y="6491"/>
                    <a:pt x="32" y="6333"/>
                    <a:pt x="32" y="6459"/>
                  </a:cubicBezTo>
                  <a:cubicBezTo>
                    <a:pt x="64" y="7562"/>
                    <a:pt x="1009" y="8444"/>
                    <a:pt x="2112" y="8444"/>
                  </a:cubicBezTo>
                  <a:cubicBezTo>
                    <a:pt x="3277" y="8444"/>
                    <a:pt x="4159" y="7562"/>
                    <a:pt x="4159" y="6459"/>
                  </a:cubicBezTo>
                  <a:cubicBezTo>
                    <a:pt x="4159" y="6333"/>
                    <a:pt x="4222" y="6491"/>
                    <a:pt x="2647" y="1702"/>
                  </a:cubicBezTo>
                  <a:lnTo>
                    <a:pt x="5105" y="1702"/>
                  </a:lnTo>
                  <a:lnTo>
                    <a:pt x="5105" y="7342"/>
                  </a:lnTo>
                  <a:cubicBezTo>
                    <a:pt x="5105" y="7594"/>
                    <a:pt x="5325" y="7783"/>
                    <a:pt x="5546" y="7783"/>
                  </a:cubicBezTo>
                  <a:lnTo>
                    <a:pt x="7247" y="7783"/>
                  </a:lnTo>
                  <a:cubicBezTo>
                    <a:pt x="7499" y="7783"/>
                    <a:pt x="7688" y="7594"/>
                    <a:pt x="7688" y="7342"/>
                  </a:cubicBezTo>
                  <a:lnTo>
                    <a:pt x="7688" y="1702"/>
                  </a:lnTo>
                  <a:lnTo>
                    <a:pt x="10177" y="1702"/>
                  </a:lnTo>
                  <a:cubicBezTo>
                    <a:pt x="8602" y="6491"/>
                    <a:pt x="8633" y="6333"/>
                    <a:pt x="8633" y="6459"/>
                  </a:cubicBezTo>
                  <a:cubicBezTo>
                    <a:pt x="8665" y="7562"/>
                    <a:pt x="9578" y="8444"/>
                    <a:pt x="10681" y="8444"/>
                  </a:cubicBezTo>
                  <a:cubicBezTo>
                    <a:pt x="11815" y="8444"/>
                    <a:pt x="12729" y="7562"/>
                    <a:pt x="12729" y="6459"/>
                  </a:cubicBezTo>
                  <a:cubicBezTo>
                    <a:pt x="12729" y="6333"/>
                    <a:pt x="12760" y="6491"/>
                    <a:pt x="11185" y="1702"/>
                  </a:cubicBezTo>
                  <a:lnTo>
                    <a:pt x="11437" y="1702"/>
                  </a:lnTo>
                  <a:cubicBezTo>
                    <a:pt x="11626" y="1702"/>
                    <a:pt x="11815" y="1576"/>
                    <a:pt x="11847" y="1356"/>
                  </a:cubicBezTo>
                  <a:cubicBezTo>
                    <a:pt x="11910" y="1104"/>
                    <a:pt x="11689" y="852"/>
                    <a:pt x="11437" y="852"/>
                  </a:cubicBezTo>
                  <a:lnTo>
                    <a:pt x="7530" y="852"/>
                  </a:lnTo>
                  <a:cubicBezTo>
                    <a:pt x="7373" y="347"/>
                    <a:pt x="690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9" name="Google Shape;16909;p94"/>
          <p:cNvGrpSpPr/>
          <p:nvPr/>
        </p:nvGrpSpPr>
        <p:grpSpPr>
          <a:xfrm>
            <a:off x="3004431" y="1332912"/>
            <a:ext cx="371785" cy="370879"/>
            <a:chOff x="-41111350" y="3239100"/>
            <a:chExt cx="318200" cy="317425"/>
          </a:xfrm>
        </p:grpSpPr>
        <p:sp>
          <p:nvSpPr>
            <p:cNvPr id="16910" name="Google Shape;16910;p94"/>
            <p:cNvSpPr/>
            <p:nvPr/>
          </p:nvSpPr>
          <p:spPr>
            <a:xfrm>
              <a:off x="-41111350" y="3239100"/>
              <a:ext cx="145725" cy="144925"/>
            </a:xfrm>
            <a:custGeom>
              <a:rect b="b" l="l" r="r" t="t"/>
              <a:pathLst>
                <a:path extrusionOk="0" h="5797" w="5829">
                  <a:moveTo>
                    <a:pt x="2930" y="1670"/>
                  </a:moveTo>
                  <a:cubicBezTo>
                    <a:pt x="3119" y="1670"/>
                    <a:pt x="3308" y="1859"/>
                    <a:pt x="3308" y="2048"/>
                  </a:cubicBezTo>
                  <a:lnTo>
                    <a:pt x="3308" y="2489"/>
                  </a:lnTo>
                  <a:lnTo>
                    <a:pt x="3749" y="2489"/>
                  </a:lnTo>
                  <a:cubicBezTo>
                    <a:pt x="4001" y="2489"/>
                    <a:pt x="4159" y="2678"/>
                    <a:pt x="4159" y="2930"/>
                  </a:cubicBezTo>
                  <a:cubicBezTo>
                    <a:pt x="4159" y="3151"/>
                    <a:pt x="3938" y="3340"/>
                    <a:pt x="3749" y="3340"/>
                  </a:cubicBezTo>
                  <a:lnTo>
                    <a:pt x="3308" y="3340"/>
                  </a:lnTo>
                  <a:lnTo>
                    <a:pt x="3308" y="3781"/>
                  </a:lnTo>
                  <a:cubicBezTo>
                    <a:pt x="3308" y="4001"/>
                    <a:pt x="3119" y="4159"/>
                    <a:pt x="2930" y="4159"/>
                  </a:cubicBezTo>
                  <a:cubicBezTo>
                    <a:pt x="2710" y="4159"/>
                    <a:pt x="2520" y="3970"/>
                    <a:pt x="2520" y="3781"/>
                  </a:cubicBezTo>
                  <a:lnTo>
                    <a:pt x="2520" y="3340"/>
                  </a:lnTo>
                  <a:lnTo>
                    <a:pt x="2079" y="3340"/>
                  </a:lnTo>
                  <a:cubicBezTo>
                    <a:pt x="1859" y="3340"/>
                    <a:pt x="1701" y="3151"/>
                    <a:pt x="1701" y="2930"/>
                  </a:cubicBezTo>
                  <a:cubicBezTo>
                    <a:pt x="1701" y="2678"/>
                    <a:pt x="1859" y="2489"/>
                    <a:pt x="2079" y="2489"/>
                  </a:cubicBezTo>
                  <a:lnTo>
                    <a:pt x="2520" y="2489"/>
                  </a:lnTo>
                  <a:lnTo>
                    <a:pt x="2520" y="2048"/>
                  </a:lnTo>
                  <a:cubicBezTo>
                    <a:pt x="2520" y="1827"/>
                    <a:pt x="2710" y="1670"/>
                    <a:pt x="2930" y="1670"/>
                  </a:cubicBezTo>
                  <a:close/>
                  <a:moveTo>
                    <a:pt x="441" y="0"/>
                  </a:moveTo>
                  <a:cubicBezTo>
                    <a:pt x="189" y="0"/>
                    <a:pt x="0" y="189"/>
                    <a:pt x="0" y="441"/>
                  </a:cubicBezTo>
                  <a:lnTo>
                    <a:pt x="0" y="5387"/>
                  </a:lnTo>
                  <a:cubicBezTo>
                    <a:pt x="32" y="5639"/>
                    <a:pt x="221" y="5797"/>
                    <a:pt x="441" y="5797"/>
                  </a:cubicBezTo>
                  <a:lnTo>
                    <a:pt x="5387" y="5797"/>
                  </a:lnTo>
                  <a:cubicBezTo>
                    <a:pt x="5639" y="5797"/>
                    <a:pt x="5829" y="5608"/>
                    <a:pt x="5829" y="5387"/>
                  </a:cubicBezTo>
                  <a:lnTo>
                    <a:pt x="5829" y="441"/>
                  </a:lnTo>
                  <a:cubicBezTo>
                    <a:pt x="5829" y="189"/>
                    <a:pt x="5639" y="0"/>
                    <a:pt x="5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94"/>
            <p:cNvSpPr/>
            <p:nvPr/>
          </p:nvSpPr>
          <p:spPr>
            <a:xfrm>
              <a:off x="-41110575" y="3412375"/>
              <a:ext cx="146525" cy="144150"/>
            </a:xfrm>
            <a:custGeom>
              <a:rect b="b" l="l" r="r" t="t"/>
              <a:pathLst>
                <a:path extrusionOk="0" h="5766" w="5861">
                  <a:moveTo>
                    <a:pt x="3450" y="1859"/>
                  </a:moveTo>
                  <a:cubicBezTo>
                    <a:pt x="3561" y="1859"/>
                    <a:pt x="3671" y="1890"/>
                    <a:pt x="3750" y="1953"/>
                  </a:cubicBezTo>
                  <a:cubicBezTo>
                    <a:pt x="3907" y="2111"/>
                    <a:pt x="3907" y="2395"/>
                    <a:pt x="3750" y="2552"/>
                  </a:cubicBezTo>
                  <a:lnTo>
                    <a:pt x="3466" y="2836"/>
                  </a:lnTo>
                  <a:lnTo>
                    <a:pt x="3750" y="3119"/>
                  </a:lnTo>
                  <a:cubicBezTo>
                    <a:pt x="3907" y="3277"/>
                    <a:pt x="3907" y="3529"/>
                    <a:pt x="3750" y="3686"/>
                  </a:cubicBezTo>
                  <a:cubicBezTo>
                    <a:pt x="3671" y="3765"/>
                    <a:pt x="3561" y="3804"/>
                    <a:pt x="3450" y="3804"/>
                  </a:cubicBezTo>
                  <a:cubicBezTo>
                    <a:pt x="3340" y="3804"/>
                    <a:pt x="3230" y="3765"/>
                    <a:pt x="3151" y="3686"/>
                  </a:cubicBezTo>
                  <a:lnTo>
                    <a:pt x="2899" y="3434"/>
                  </a:lnTo>
                  <a:lnTo>
                    <a:pt x="2616" y="3686"/>
                  </a:lnTo>
                  <a:cubicBezTo>
                    <a:pt x="2537" y="3765"/>
                    <a:pt x="2426" y="3804"/>
                    <a:pt x="2316" y="3804"/>
                  </a:cubicBezTo>
                  <a:cubicBezTo>
                    <a:pt x="2206" y="3804"/>
                    <a:pt x="2096" y="3765"/>
                    <a:pt x="2017" y="3686"/>
                  </a:cubicBezTo>
                  <a:cubicBezTo>
                    <a:pt x="1859" y="3529"/>
                    <a:pt x="1859" y="3277"/>
                    <a:pt x="2017" y="3119"/>
                  </a:cubicBezTo>
                  <a:lnTo>
                    <a:pt x="2300" y="2836"/>
                  </a:lnTo>
                  <a:lnTo>
                    <a:pt x="2017" y="2552"/>
                  </a:lnTo>
                  <a:cubicBezTo>
                    <a:pt x="1859" y="2395"/>
                    <a:pt x="1859" y="2111"/>
                    <a:pt x="2017" y="1953"/>
                  </a:cubicBezTo>
                  <a:cubicBezTo>
                    <a:pt x="2096" y="1890"/>
                    <a:pt x="2206" y="1859"/>
                    <a:pt x="2316" y="1859"/>
                  </a:cubicBezTo>
                  <a:cubicBezTo>
                    <a:pt x="2426" y="1859"/>
                    <a:pt x="2537" y="1890"/>
                    <a:pt x="2616" y="1953"/>
                  </a:cubicBezTo>
                  <a:lnTo>
                    <a:pt x="2899" y="2237"/>
                  </a:lnTo>
                  <a:lnTo>
                    <a:pt x="3151" y="1953"/>
                  </a:lnTo>
                  <a:cubicBezTo>
                    <a:pt x="3230" y="1890"/>
                    <a:pt x="3340" y="1859"/>
                    <a:pt x="3450" y="1859"/>
                  </a:cubicBezTo>
                  <a:close/>
                  <a:moveTo>
                    <a:pt x="442" y="0"/>
                  </a:moveTo>
                  <a:cubicBezTo>
                    <a:pt x="221" y="0"/>
                    <a:pt x="1" y="189"/>
                    <a:pt x="1" y="378"/>
                  </a:cubicBezTo>
                  <a:lnTo>
                    <a:pt x="1" y="5356"/>
                  </a:lnTo>
                  <a:cubicBezTo>
                    <a:pt x="1" y="5608"/>
                    <a:pt x="221" y="5766"/>
                    <a:pt x="442" y="5766"/>
                  </a:cubicBezTo>
                  <a:lnTo>
                    <a:pt x="5419" y="5766"/>
                  </a:lnTo>
                  <a:cubicBezTo>
                    <a:pt x="5640" y="5766"/>
                    <a:pt x="5861" y="5545"/>
                    <a:pt x="5861" y="5356"/>
                  </a:cubicBezTo>
                  <a:lnTo>
                    <a:pt x="5861" y="378"/>
                  </a:lnTo>
                  <a:cubicBezTo>
                    <a:pt x="5861" y="158"/>
                    <a:pt x="5640"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94"/>
            <p:cNvSpPr/>
            <p:nvPr/>
          </p:nvSpPr>
          <p:spPr>
            <a:xfrm>
              <a:off x="-40938875" y="3239100"/>
              <a:ext cx="145725" cy="144925"/>
            </a:xfrm>
            <a:custGeom>
              <a:rect b="b" l="l" r="r" t="t"/>
              <a:pathLst>
                <a:path extrusionOk="0" h="5797" w="5829">
                  <a:moveTo>
                    <a:pt x="3750" y="2457"/>
                  </a:moveTo>
                  <a:cubicBezTo>
                    <a:pt x="3970" y="2457"/>
                    <a:pt x="4128" y="2646"/>
                    <a:pt x="4128" y="2867"/>
                  </a:cubicBezTo>
                  <a:cubicBezTo>
                    <a:pt x="4159" y="3151"/>
                    <a:pt x="3970" y="3308"/>
                    <a:pt x="3750" y="3308"/>
                  </a:cubicBezTo>
                  <a:lnTo>
                    <a:pt x="2080" y="3308"/>
                  </a:lnTo>
                  <a:cubicBezTo>
                    <a:pt x="1859" y="3308"/>
                    <a:pt x="1702" y="3119"/>
                    <a:pt x="1702" y="2867"/>
                  </a:cubicBezTo>
                  <a:cubicBezTo>
                    <a:pt x="1702" y="2646"/>
                    <a:pt x="1891" y="2457"/>
                    <a:pt x="2080" y="2457"/>
                  </a:cubicBezTo>
                  <a:close/>
                  <a:moveTo>
                    <a:pt x="442" y="0"/>
                  </a:moveTo>
                  <a:cubicBezTo>
                    <a:pt x="190" y="0"/>
                    <a:pt x="1" y="189"/>
                    <a:pt x="1" y="441"/>
                  </a:cubicBezTo>
                  <a:lnTo>
                    <a:pt x="1" y="5387"/>
                  </a:lnTo>
                  <a:cubicBezTo>
                    <a:pt x="1" y="5639"/>
                    <a:pt x="190" y="5797"/>
                    <a:pt x="442" y="5797"/>
                  </a:cubicBezTo>
                  <a:lnTo>
                    <a:pt x="5388" y="5797"/>
                  </a:lnTo>
                  <a:cubicBezTo>
                    <a:pt x="5640" y="5797"/>
                    <a:pt x="5829" y="5608"/>
                    <a:pt x="5829" y="5387"/>
                  </a:cubicBezTo>
                  <a:lnTo>
                    <a:pt x="5829" y="441"/>
                  </a:lnTo>
                  <a:cubicBezTo>
                    <a:pt x="5829" y="189"/>
                    <a:pt x="5640"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94"/>
            <p:cNvSpPr/>
            <p:nvPr/>
          </p:nvSpPr>
          <p:spPr>
            <a:xfrm>
              <a:off x="-40938875" y="3411575"/>
              <a:ext cx="145725" cy="144950"/>
            </a:xfrm>
            <a:custGeom>
              <a:rect b="b" l="l" r="r" t="t"/>
              <a:pathLst>
                <a:path extrusionOk="0" h="5798" w="5829">
                  <a:moveTo>
                    <a:pt x="3750" y="1639"/>
                  </a:moveTo>
                  <a:cubicBezTo>
                    <a:pt x="3970" y="1639"/>
                    <a:pt x="4128" y="1859"/>
                    <a:pt x="4128" y="2080"/>
                  </a:cubicBezTo>
                  <a:cubicBezTo>
                    <a:pt x="4159" y="2332"/>
                    <a:pt x="3970" y="2490"/>
                    <a:pt x="3750" y="2490"/>
                  </a:cubicBezTo>
                  <a:lnTo>
                    <a:pt x="2080" y="2490"/>
                  </a:lnTo>
                  <a:cubicBezTo>
                    <a:pt x="1859" y="2490"/>
                    <a:pt x="1702" y="2269"/>
                    <a:pt x="1702" y="2080"/>
                  </a:cubicBezTo>
                  <a:cubicBezTo>
                    <a:pt x="1702" y="1859"/>
                    <a:pt x="1891" y="1639"/>
                    <a:pt x="2080" y="1639"/>
                  </a:cubicBezTo>
                  <a:close/>
                  <a:moveTo>
                    <a:pt x="3750" y="3309"/>
                  </a:moveTo>
                  <a:cubicBezTo>
                    <a:pt x="3970" y="3309"/>
                    <a:pt x="4128" y="3498"/>
                    <a:pt x="4128" y="3687"/>
                  </a:cubicBezTo>
                  <a:cubicBezTo>
                    <a:pt x="4159" y="3970"/>
                    <a:pt x="3970" y="4128"/>
                    <a:pt x="3750" y="4128"/>
                  </a:cubicBezTo>
                  <a:lnTo>
                    <a:pt x="2080" y="4128"/>
                  </a:lnTo>
                  <a:cubicBezTo>
                    <a:pt x="1859" y="4128"/>
                    <a:pt x="1702" y="3939"/>
                    <a:pt x="1702" y="3687"/>
                  </a:cubicBezTo>
                  <a:cubicBezTo>
                    <a:pt x="1702" y="3466"/>
                    <a:pt x="1891" y="3309"/>
                    <a:pt x="2080" y="3309"/>
                  </a:cubicBezTo>
                  <a:close/>
                  <a:moveTo>
                    <a:pt x="442" y="1"/>
                  </a:moveTo>
                  <a:cubicBezTo>
                    <a:pt x="190" y="1"/>
                    <a:pt x="1" y="190"/>
                    <a:pt x="1" y="379"/>
                  </a:cubicBezTo>
                  <a:lnTo>
                    <a:pt x="1" y="5388"/>
                  </a:lnTo>
                  <a:cubicBezTo>
                    <a:pt x="1" y="5640"/>
                    <a:pt x="190" y="5798"/>
                    <a:pt x="442" y="5798"/>
                  </a:cubicBezTo>
                  <a:lnTo>
                    <a:pt x="5388" y="5798"/>
                  </a:lnTo>
                  <a:cubicBezTo>
                    <a:pt x="5640" y="5798"/>
                    <a:pt x="5829" y="5577"/>
                    <a:pt x="5829" y="5388"/>
                  </a:cubicBezTo>
                  <a:lnTo>
                    <a:pt x="5829" y="410"/>
                  </a:lnTo>
                  <a:cubicBezTo>
                    <a:pt x="5829" y="190"/>
                    <a:pt x="5640" y="1"/>
                    <a:pt x="53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4" name="Google Shape;16914;p94"/>
          <p:cNvGrpSpPr/>
          <p:nvPr/>
        </p:nvGrpSpPr>
        <p:grpSpPr>
          <a:xfrm>
            <a:off x="3000751" y="1768444"/>
            <a:ext cx="379146" cy="370967"/>
            <a:chOff x="-41117650" y="3605525"/>
            <a:chExt cx="324500" cy="317500"/>
          </a:xfrm>
        </p:grpSpPr>
        <p:sp>
          <p:nvSpPr>
            <p:cNvPr id="16915" name="Google Shape;16915;p94"/>
            <p:cNvSpPr/>
            <p:nvPr/>
          </p:nvSpPr>
          <p:spPr>
            <a:xfrm>
              <a:off x="-41016850" y="3605525"/>
              <a:ext cx="106350" cy="105375"/>
            </a:xfrm>
            <a:custGeom>
              <a:rect b="b" l="l" r="r" t="t"/>
              <a:pathLst>
                <a:path extrusionOk="0" h="4215" w="4254">
                  <a:moveTo>
                    <a:pt x="2064" y="1"/>
                  </a:moveTo>
                  <a:cubicBezTo>
                    <a:pt x="1954" y="1"/>
                    <a:pt x="1844" y="40"/>
                    <a:pt x="1765" y="119"/>
                  </a:cubicBezTo>
                  <a:lnTo>
                    <a:pt x="1" y="1883"/>
                  </a:lnTo>
                  <a:lnTo>
                    <a:pt x="2332" y="4214"/>
                  </a:lnTo>
                  <a:lnTo>
                    <a:pt x="4096" y="2450"/>
                  </a:lnTo>
                  <a:cubicBezTo>
                    <a:pt x="4254" y="2293"/>
                    <a:pt x="4254" y="2009"/>
                    <a:pt x="4096" y="1852"/>
                  </a:cubicBezTo>
                  <a:lnTo>
                    <a:pt x="2364" y="119"/>
                  </a:lnTo>
                  <a:cubicBezTo>
                    <a:pt x="2285" y="40"/>
                    <a:pt x="2175"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94"/>
            <p:cNvSpPr/>
            <p:nvPr/>
          </p:nvSpPr>
          <p:spPr>
            <a:xfrm>
              <a:off x="-40900275" y="3721300"/>
              <a:ext cx="107125" cy="105375"/>
            </a:xfrm>
            <a:custGeom>
              <a:rect b="b" l="l" r="r" t="t"/>
              <a:pathLst>
                <a:path extrusionOk="0" h="4215" w="4285">
                  <a:moveTo>
                    <a:pt x="2064" y="1"/>
                  </a:moveTo>
                  <a:cubicBezTo>
                    <a:pt x="1954" y="1"/>
                    <a:pt x="1843" y="40"/>
                    <a:pt x="1765" y="119"/>
                  </a:cubicBezTo>
                  <a:lnTo>
                    <a:pt x="0" y="1915"/>
                  </a:lnTo>
                  <a:lnTo>
                    <a:pt x="2300" y="4215"/>
                  </a:lnTo>
                  <a:lnTo>
                    <a:pt x="4128" y="2482"/>
                  </a:lnTo>
                  <a:cubicBezTo>
                    <a:pt x="4285" y="2324"/>
                    <a:pt x="4285" y="2072"/>
                    <a:pt x="4128" y="1915"/>
                  </a:cubicBezTo>
                  <a:lnTo>
                    <a:pt x="2363" y="119"/>
                  </a:lnTo>
                  <a:cubicBezTo>
                    <a:pt x="2285" y="40"/>
                    <a:pt x="2174" y="1"/>
                    <a:pt x="20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94"/>
            <p:cNvSpPr/>
            <p:nvPr/>
          </p:nvSpPr>
          <p:spPr>
            <a:xfrm>
              <a:off x="-41117650" y="3668350"/>
              <a:ext cx="262300" cy="254675"/>
            </a:xfrm>
            <a:custGeom>
              <a:rect b="b" l="l" r="r" t="t"/>
              <a:pathLst>
                <a:path extrusionOk="0" h="10187" w="10492">
                  <a:moveTo>
                    <a:pt x="3497" y="0"/>
                  </a:moveTo>
                  <a:lnTo>
                    <a:pt x="1764" y="1733"/>
                  </a:lnTo>
                  <a:cubicBezTo>
                    <a:pt x="1166" y="2332"/>
                    <a:pt x="725" y="3088"/>
                    <a:pt x="504" y="3812"/>
                  </a:cubicBezTo>
                  <a:cubicBezTo>
                    <a:pt x="0" y="5514"/>
                    <a:pt x="410" y="7404"/>
                    <a:pt x="1764" y="8759"/>
                  </a:cubicBezTo>
                  <a:cubicBezTo>
                    <a:pt x="2667" y="9661"/>
                    <a:pt x="3919" y="10187"/>
                    <a:pt x="5273" y="10187"/>
                  </a:cubicBezTo>
                  <a:cubicBezTo>
                    <a:pt x="5384" y="10187"/>
                    <a:pt x="5496" y="10183"/>
                    <a:pt x="5608" y="10176"/>
                  </a:cubicBezTo>
                  <a:cubicBezTo>
                    <a:pt x="6679" y="10082"/>
                    <a:pt x="7876" y="9609"/>
                    <a:pt x="8758" y="8759"/>
                  </a:cubicBezTo>
                  <a:lnTo>
                    <a:pt x="10491" y="7026"/>
                  </a:lnTo>
                  <a:lnTo>
                    <a:pt x="8191" y="4694"/>
                  </a:lnTo>
                  <a:lnTo>
                    <a:pt x="6396" y="6396"/>
                  </a:lnTo>
                  <a:cubicBezTo>
                    <a:pt x="6077" y="6715"/>
                    <a:pt x="5645" y="6880"/>
                    <a:pt x="5214" y="6880"/>
                  </a:cubicBezTo>
                  <a:cubicBezTo>
                    <a:pt x="4794" y="6880"/>
                    <a:pt x="4375" y="6722"/>
                    <a:pt x="4064" y="6396"/>
                  </a:cubicBezTo>
                  <a:cubicBezTo>
                    <a:pt x="3434" y="5766"/>
                    <a:pt x="3434" y="4694"/>
                    <a:pt x="4064" y="4064"/>
                  </a:cubicBezTo>
                  <a:lnTo>
                    <a:pt x="5797" y="2332"/>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18" name="Google Shape;16918;p94"/>
          <p:cNvSpPr/>
          <p:nvPr/>
        </p:nvSpPr>
        <p:spPr>
          <a:xfrm>
            <a:off x="3006881" y="2218029"/>
            <a:ext cx="372720" cy="361678"/>
          </a:xfrm>
          <a:custGeom>
            <a:rect b="b" l="l" r="r" t="t"/>
            <a:pathLst>
              <a:path extrusionOk="0" h="12382" w="12760">
                <a:moveTo>
                  <a:pt x="2080" y="1"/>
                </a:moveTo>
                <a:cubicBezTo>
                  <a:pt x="946" y="1"/>
                  <a:pt x="32" y="946"/>
                  <a:pt x="1" y="2080"/>
                </a:cubicBezTo>
                <a:lnTo>
                  <a:pt x="1" y="9515"/>
                </a:lnTo>
                <a:cubicBezTo>
                  <a:pt x="1" y="11090"/>
                  <a:pt x="1261" y="12382"/>
                  <a:pt x="2899" y="12382"/>
                </a:cubicBezTo>
                <a:cubicBezTo>
                  <a:pt x="4537" y="12382"/>
                  <a:pt x="5798" y="11090"/>
                  <a:pt x="5829" y="9515"/>
                </a:cubicBezTo>
                <a:cubicBezTo>
                  <a:pt x="5829" y="9295"/>
                  <a:pt x="6144" y="9137"/>
                  <a:pt x="6365" y="9074"/>
                </a:cubicBezTo>
                <a:cubicBezTo>
                  <a:pt x="6617" y="9074"/>
                  <a:pt x="6932" y="9295"/>
                  <a:pt x="6932" y="9515"/>
                </a:cubicBezTo>
                <a:cubicBezTo>
                  <a:pt x="6932" y="11122"/>
                  <a:pt x="8223" y="12382"/>
                  <a:pt x="9830" y="12382"/>
                </a:cubicBezTo>
                <a:cubicBezTo>
                  <a:pt x="11374" y="12382"/>
                  <a:pt x="12760" y="11216"/>
                  <a:pt x="12760" y="9452"/>
                </a:cubicBezTo>
                <a:lnTo>
                  <a:pt x="12760" y="2080"/>
                </a:lnTo>
                <a:cubicBezTo>
                  <a:pt x="12760" y="946"/>
                  <a:pt x="11815" y="32"/>
                  <a:pt x="10681" y="1"/>
                </a:cubicBezTo>
                <a:cubicBezTo>
                  <a:pt x="10114" y="1"/>
                  <a:pt x="9578" y="221"/>
                  <a:pt x="9200" y="568"/>
                </a:cubicBezTo>
                <a:cubicBezTo>
                  <a:pt x="9043" y="725"/>
                  <a:pt x="9043" y="1009"/>
                  <a:pt x="9200" y="1166"/>
                </a:cubicBezTo>
                <a:cubicBezTo>
                  <a:pt x="9279" y="1245"/>
                  <a:pt x="9389" y="1284"/>
                  <a:pt x="9499" y="1284"/>
                </a:cubicBezTo>
                <a:cubicBezTo>
                  <a:pt x="9610" y="1284"/>
                  <a:pt x="9720" y="1245"/>
                  <a:pt x="9799" y="1166"/>
                </a:cubicBezTo>
                <a:cubicBezTo>
                  <a:pt x="10051" y="946"/>
                  <a:pt x="10366" y="820"/>
                  <a:pt x="10681" y="820"/>
                </a:cubicBezTo>
                <a:cubicBezTo>
                  <a:pt x="11342" y="820"/>
                  <a:pt x="11878" y="1355"/>
                  <a:pt x="11878" y="2080"/>
                </a:cubicBezTo>
                <a:lnTo>
                  <a:pt x="11878" y="7499"/>
                </a:lnTo>
                <a:cubicBezTo>
                  <a:pt x="11374" y="6963"/>
                  <a:pt x="10618" y="6648"/>
                  <a:pt x="9799" y="6648"/>
                </a:cubicBezTo>
                <a:cubicBezTo>
                  <a:pt x="8570" y="6648"/>
                  <a:pt x="7562" y="7404"/>
                  <a:pt x="7121" y="8444"/>
                </a:cubicBezTo>
                <a:cubicBezTo>
                  <a:pt x="6932" y="8349"/>
                  <a:pt x="6585" y="8286"/>
                  <a:pt x="6365" y="8286"/>
                </a:cubicBezTo>
                <a:cubicBezTo>
                  <a:pt x="6144" y="8286"/>
                  <a:pt x="5798" y="8381"/>
                  <a:pt x="5640" y="8444"/>
                </a:cubicBezTo>
                <a:cubicBezTo>
                  <a:pt x="5199" y="7404"/>
                  <a:pt x="4191" y="6648"/>
                  <a:pt x="2962" y="6648"/>
                </a:cubicBezTo>
                <a:cubicBezTo>
                  <a:pt x="2111" y="6648"/>
                  <a:pt x="1418" y="6995"/>
                  <a:pt x="851" y="7499"/>
                </a:cubicBezTo>
                <a:lnTo>
                  <a:pt x="851" y="2080"/>
                </a:lnTo>
                <a:cubicBezTo>
                  <a:pt x="851" y="1418"/>
                  <a:pt x="1418" y="851"/>
                  <a:pt x="2080" y="820"/>
                </a:cubicBezTo>
                <a:cubicBezTo>
                  <a:pt x="2426" y="820"/>
                  <a:pt x="2742" y="977"/>
                  <a:pt x="2962" y="1166"/>
                </a:cubicBezTo>
                <a:cubicBezTo>
                  <a:pt x="3041" y="1245"/>
                  <a:pt x="3151" y="1284"/>
                  <a:pt x="3257" y="1284"/>
                </a:cubicBezTo>
                <a:cubicBezTo>
                  <a:pt x="3364" y="1284"/>
                  <a:pt x="3466" y="1245"/>
                  <a:pt x="3529" y="1166"/>
                </a:cubicBezTo>
                <a:cubicBezTo>
                  <a:pt x="3687" y="1009"/>
                  <a:pt x="3687" y="725"/>
                  <a:pt x="3529" y="568"/>
                </a:cubicBezTo>
                <a:cubicBezTo>
                  <a:pt x="3183" y="221"/>
                  <a:pt x="2647"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19" name="Google Shape;16919;p94"/>
          <p:cNvGrpSpPr/>
          <p:nvPr/>
        </p:nvGrpSpPr>
        <p:grpSpPr>
          <a:xfrm>
            <a:off x="1827005" y="2659967"/>
            <a:ext cx="216271" cy="371814"/>
            <a:chOff x="-39205300" y="3220175"/>
            <a:chExt cx="185100" cy="318225"/>
          </a:xfrm>
        </p:grpSpPr>
        <p:sp>
          <p:nvSpPr>
            <p:cNvPr id="16920" name="Google Shape;16920;p94"/>
            <p:cNvSpPr/>
            <p:nvPr/>
          </p:nvSpPr>
          <p:spPr>
            <a:xfrm>
              <a:off x="-39205300" y="3220175"/>
              <a:ext cx="185100" cy="111875"/>
            </a:xfrm>
            <a:custGeom>
              <a:rect b="b" l="l" r="r" t="t"/>
              <a:pathLst>
                <a:path extrusionOk="0" h="4475" w="7404">
                  <a:moveTo>
                    <a:pt x="1229" y="1"/>
                  </a:moveTo>
                  <a:cubicBezTo>
                    <a:pt x="567" y="1"/>
                    <a:pt x="0" y="568"/>
                    <a:pt x="0" y="1261"/>
                  </a:cubicBezTo>
                  <a:cubicBezTo>
                    <a:pt x="0" y="1797"/>
                    <a:pt x="315" y="2269"/>
                    <a:pt x="819" y="2458"/>
                  </a:cubicBezTo>
                  <a:lnTo>
                    <a:pt x="819" y="4475"/>
                  </a:lnTo>
                  <a:lnTo>
                    <a:pt x="6616" y="4475"/>
                  </a:lnTo>
                  <a:lnTo>
                    <a:pt x="6616" y="2458"/>
                  </a:lnTo>
                  <a:lnTo>
                    <a:pt x="6585" y="2458"/>
                  </a:lnTo>
                  <a:cubicBezTo>
                    <a:pt x="7057" y="2301"/>
                    <a:pt x="7404" y="1828"/>
                    <a:pt x="7404" y="1261"/>
                  </a:cubicBezTo>
                  <a:cubicBezTo>
                    <a:pt x="7404" y="600"/>
                    <a:pt x="6868" y="64"/>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94"/>
            <p:cNvSpPr/>
            <p:nvPr/>
          </p:nvSpPr>
          <p:spPr>
            <a:xfrm>
              <a:off x="-39184825" y="3353300"/>
              <a:ext cx="144950" cy="185100"/>
            </a:xfrm>
            <a:custGeom>
              <a:rect b="b" l="l" r="r" t="t"/>
              <a:pathLst>
                <a:path extrusionOk="0" h="7404" w="5798">
                  <a:moveTo>
                    <a:pt x="0" y="0"/>
                  </a:moveTo>
                  <a:lnTo>
                    <a:pt x="0" y="819"/>
                  </a:lnTo>
                  <a:lnTo>
                    <a:pt x="2111" y="819"/>
                  </a:lnTo>
                  <a:cubicBezTo>
                    <a:pt x="2332" y="819"/>
                    <a:pt x="2489" y="1040"/>
                    <a:pt x="2489" y="1260"/>
                  </a:cubicBezTo>
                  <a:cubicBezTo>
                    <a:pt x="2489" y="1513"/>
                    <a:pt x="2300" y="1702"/>
                    <a:pt x="2111" y="1702"/>
                  </a:cubicBezTo>
                  <a:lnTo>
                    <a:pt x="0" y="1702"/>
                  </a:lnTo>
                  <a:lnTo>
                    <a:pt x="0" y="2521"/>
                  </a:lnTo>
                  <a:lnTo>
                    <a:pt x="2111" y="2521"/>
                  </a:lnTo>
                  <a:cubicBezTo>
                    <a:pt x="2332" y="2521"/>
                    <a:pt x="2489" y="2710"/>
                    <a:pt x="2489" y="2930"/>
                  </a:cubicBezTo>
                  <a:cubicBezTo>
                    <a:pt x="2489" y="3151"/>
                    <a:pt x="2300" y="3340"/>
                    <a:pt x="2111" y="3340"/>
                  </a:cubicBezTo>
                  <a:lnTo>
                    <a:pt x="0" y="3340"/>
                  </a:lnTo>
                  <a:lnTo>
                    <a:pt x="0" y="4190"/>
                  </a:lnTo>
                  <a:lnTo>
                    <a:pt x="2111" y="4190"/>
                  </a:lnTo>
                  <a:cubicBezTo>
                    <a:pt x="2332" y="4190"/>
                    <a:pt x="2489" y="4379"/>
                    <a:pt x="2489" y="4600"/>
                  </a:cubicBezTo>
                  <a:cubicBezTo>
                    <a:pt x="2458" y="4726"/>
                    <a:pt x="2300" y="4915"/>
                    <a:pt x="2048" y="4915"/>
                  </a:cubicBezTo>
                  <a:lnTo>
                    <a:pt x="63" y="4915"/>
                  </a:lnTo>
                  <a:cubicBezTo>
                    <a:pt x="252" y="6427"/>
                    <a:pt x="1512" y="7404"/>
                    <a:pt x="2899" y="7404"/>
                  </a:cubicBezTo>
                  <a:cubicBezTo>
                    <a:pt x="4474" y="7404"/>
                    <a:pt x="5797" y="6112"/>
                    <a:pt x="5797" y="4537"/>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2" name="Google Shape;16922;p94"/>
          <p:cNvGrpSpPr/>
          <p:nvPr/>
        </p:nvGrpSpPr>
        <p:grpSpPr>
          <a:xfrm>
            <a:off x="1792533" y="3120038"/>
            <a:ext cx="300016" cy="369273"/>
            <a:chOff x="-39248625" y="3588600"/>
            <a:chExt cx="256775" cy="316050"/>
          </a:xfrm>
        </p:grpSpPr>
        <p:sp>
          <p:nvSpPr>
            <p:cNvPr id="16923" name="Google Shape;16923;p94"/>
            <p:cNvSpPr/>
            <p:nvPr/>
          </p:nvSpPr>
          <p:spPr>
            <a:xfrm>
              <a:off x="-39248625" y="3588600"/>
              <a:ext cx="256775" cy="316050"/>
            </a:xfrm>
            <a:custGeom>
              <a:rect b="b" l="l" r="r" t="t"/>
              <a:pathLst>
                <a:path extrusionOk="0" h="12642" w="10271">
                  <a:moveTo>
                    <a:pt x="5364" y="0"/>
                  </a:moveTo>
                  <a:cubicBezTo>
                    <a:pt x="5041" y="0"/>
                    <a:pt x="4710" y="118"/>
                    <a:pt x="4443" y="355"/>
                  </a:cubicBezTo>
                  <a:lnTo>
                    <a:pt x="3277" y="1552"/>
                  </a:lnTo>
                  <a:cubicBezTo>
                    <a:pt x="2804" y="2025"/>
                    <a:pt x="2804" y="2812"/>
                    <a:pt x="3277" y="3316"/>
                  </a:cubicBezTo>
                  <a:lnTo>
                    <a:pt x="3938" y="3978"/>
                  </a:lnTo>
                  <a:lnTo>
                    <a:pt x="1702" y="6215"/>
                  </a:lnTo>
                  <a:cubicBezTo>
                    <a:pt x="1544" y="6152"/>
                    <a:pt x="1355" y="6057"/>
                    <a:pt x="1135" y="6057"/>
                  </a:cubicBezTo>
                  <a:cubicBezTo>
                    <a:pt x="1119" y="6056"/>
                    <a:pt x="1104" y="6056"/>
                    <a:pt x="1089" y="6056"/>
                  </a:cubicBezTo>
                  <a:cubicBezTo>
                    <a:pt x="538" y="6056"/>
                    <a:pt x="0" y="6611"/>
                    <a:pt x="0" y="7286"/>
                  </a:cubicBezTo>
                  <a:cubicBezTo>
                    <a:pt x="0" y="7947"/>
                    <a:pt x="567" y="8515"/>
                    <a:pt x="1229" y="8515"/>
                  </a:cubicBezTo>
                  <a:cubicBezTo>
                    <a:pt x="1418" y="8515"/>
                    <a:pt x="1576" y="8483"/>
                    <a:pt x="1733" y="8388"/>
                  </a:cubicBezTo>
                  <a:lnTo>
                    <a:pt x="3560" y="10216"/>
                  </a:lnTo>
                  <a:cubicBezTo>
                    <a:pt x="2993" y="10720"/>
                    <a:pt x="2615" y="11381"/>
                    <a:pt x="2521" y="12169"/>
                  </a:cubicBezTo>
                  <a:cubicBezTo>
                    <a:pt x="2489" y="12421"/>
                    <a:pt x="2678" y="12642"/>
                    <a:pt x="2930" y="12642"/>
                  </a:cubicBezTo>
                  <a:lnTo>
                    <a:pt x="8633" y="12642"/>
                  </a:lnTo>
                  <a:cubicBezTo>
                    <a:pt x="8853" y="12642"/>
                    <a:pt x="9074" y="12421"/>
                    <a:pt x="9011" y="12169"/>
                  </a:cubicBezTo>
                  <a:cubicBezTo>
                    <a:pt x="8790" y="10562"/>
                    <a:pt x="7404" y="9334"/>
                    <a:pt x="5766" y="9334"/>
                  </a:cubicBezTo>
                  <a:cubicBezTo>
                    <a:pt x="5199" y="9334"/>
                    <a:pt x="4695" y="9491"/>
                    <a:pt x="4222" y="9743"/>
                  </a:cubicBezTo>
                  <a:lnTo>
                    <a:pt x="2300" y="7853"/>
                  </a:lnTo>
                  <a:cubicBezTo>
                    <a:pt x="2363" y="7695"/>
                    <a:pt x="2395" y="7475"/>
                    <a:pt x="2395" y="7286"/>
                  </a:cubicBezTo>
                  <a:cubicBezTo>
                    <a:pt x="2395" y="7097"/>
                    <a:pt x="2363" y="6939"/>
                    <a:pt x="2300" y="6782"/>
                  </a:cubicBezTo>
                  <a:lnTo>
                    <a:pt x="4285" y="4797"/>
                  </a:lnTo>
                  <a:lnTo>
                    <a:pt x="4285" y="4797"/>
                  </a:lnTo>
                  <a:cubicBezTo>
                    <a:pt x="4253" y="5742"/>
                    <a:pt x="4537" y="6624"/>
                    <a:pt x="5073" y="7317"/>
                  </a:cubicBezTo>
                  <a:lnTo>
                    <a:pt x="10271" y="2119"/>
                  </a:lnTo>
                  <a:cubicBezTo>
                    <a:pt x="9636" y="1606"/>
                    <a:pt x="8888" y="1321"/>
                    <a:pt x="8026" y="1321"/>
                  </a:cubicBezTo>
                  <a:cubicBezTo>
                    <a:pt x="7776" y="1321"/>
                    <a:pt x="7516" y="1345"/>
                    <a:pt x="7246" y="1394"/>
                  </a:cubicBezTo>
                  <a:lnTo>
                    <a:pt x="6238" y="355"/>
                  </a:lnTo>
                  <a:cubicBezTo>
                    <a:pt x="6002" y="118"/>
                    <a:pt x="5687" y="0"/>
                    <a:pt x="5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94"/>
            <p:cNvSpPr/>
            <p:nvPr/>
          </p:nvSpPr>
          <p:spPr>
            <a:xfrm>
              <a:off x="-39076150" y="3684875"/>
              <a:ext cx="84300" cy="80300"/>
            </a:xfrm>
            <a:custGeom>
              <a:rect b="b" l="l" r="r" t="t"/>
              <a:pathLst>
                <a:path extrusionOk="0" h="3212" w="3372">
                  <a:moveTo>
                    <a:pt x="2868" y="1"/>
                  </a:moveTo>
                  <a:lnTo>
                    <a:pt x="1" y="2868"/>
                  </a:lnTo>
                  <a:cubicBezTo>
                    <a:pt x="353" y="3098"/>
                    <a:pt x="757" y="3212"/>
                    <a:pt x="1156" y="3212"/>
                  </a:cubicBezTo>
                  <a:cubicBezTo>
                    <a:pt x="1686" y="3212"/>
                    <a:pt x="2207" y="3011"/>
                    <a:pt x="2584" y="2616"/>
                  </a:cubicBezTo>
                  <a:cubicBezTo>
                    <a:pt x="3309" y="1891"/>
                    <a:pt x="3372" y="85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25" name="Google Shape;16925;p94"/>
          <p:cNvSpPr/>
          <p:nvPr/>
        </p:nvSpPr>
        <p:spPr>
          <a:xfrm>
            <a:off x="1763554" y="3575664"/>
            <a:ext cx="363548" cy="370909"/>
          </a:xfrm>
          <a:custGeom>
            <a:rect b="b" l="l" r="r" t="t"/>
            <a:pathLst>
              <a:path extrusionOk="0" h="12698" w="12446">
                <a:moveTo>
                  <a:pt x="6239" y="1"/>
                </a:moveTo>
                <a:cubicBezTo>
                  <a:pt x="5105" y="1"/>
                  <a:pt x="4191" y="915"/>
                  <a:pt x="4159" y="2112"/>
                </a:cubicBezTo>
                <a:cubicBezTo>
                  <a:pt x="4159" y="3088"/>
                  <a:pt x="4852" y="3939"/>
                  <a:pt x="5798" y="4097"/>
                </a:cubicBezTo>
                <a:lnTo>
                  <a:pt x="5798" y="5294"/>
                </a:lnTo>
                <a:cubicBezTo>
                  <a:pt x="4852" y="5483"/>
                  <a:pt x="4159" y="6333"/>
                  <a:pt x="4159" y="7310"/>
                </a:cubicBezTo>
                <a:cubicBezTo>
                  <a:pt x="4159" y="7657"/>
                  <a:pt x="4222" y="7972"/>
                  <a:pt x="4380" y="8255"/>
                </a:cubicBezTo>
                <a:lnTo>
                  <a:pt x="3403" y="9043"/>
                </a:lnTo>
                <a:cubicBezTo>
                  <a:pt x="3057" y="8728"/>
                  <a:pt x="2584" y="8570"/>
                  <a:pt x="2112" y="8570"/>
                </a:cubicBezTo>
                <a:cubicBezTo>
                  <a:pt x="946" y="8602"/>
                  <a:pt x="1" y="9515"/>
                  <a:pt x="1" y="10650"/>
                </a:cubicBezTo>
                <a:cubicBezTo>
                  <a:pt x="1" y="11784"/>
                  <a:pt x="946" y="12697"/>
                  <a:pt x="2112" y="12697"/>
                </a:cubicBezTo>
                <a:cubicBezTo>
                  <a:pt x="3246" y="12697"/>
                  <a:pt x="4128" y="11752"/>
                  <a:pt x="4191" y="10650"/>
                </a:cubicBezTo>
                <a:cubicBezTo>
                  <a:pt x="4191" y="10303"/>
                  <a:pt x="4096" y="9988"/>
                  <a:pt x="3939" y="9704"/>
                </a:cubicBezTo>
                <a:lnTo>
                  <a:pt x="4947" y="8917"/>
                </a:lnTo>
                <a:cubicBezTo>
                  <a:pt x="5294" y="9232"/>
                  <a:pt x="5766" y="9389"/>
                  <a:pt x="6239" y="9389"/>
                </a:cubicBezTo>
                <a:cubicBezTo>
                  <a:pt x="6743" y="9389"/>
                  <a:pt x="7184" y="9200"/>
                  <a:pt x="7530" y="8917"/>
                </a:cubicBezTo>
                <a:lnTo>
                  <a:pt x="8507" y="9704"/>
                </a:lnTo>
                <a:cubicBezTo>
                  <a:pt x="8350" y="9988"/>
                  <a:pt x="8287" y="10303"/>
                  <a:pt x="8287" y="10650"/>
                </a:cubicBezTo>
                <a:cubicBezTo>
                  <a:pt x="8287" y="11784"/>
                  <a:pt x="9232" y="12697"/>
                  <a:pt x="10366" y="12697"/>
                </a:cubicBezTo>
                <a:cubicBezTo>
                  <a:pt x="11500" y="12697"/>
                  <a:pt x="12414" y="11752"/>
                  <a:pt x="12445" y="10650"/>
                </a:cubicBezTo>
                <a:cubicBezTo>
                  <a:pt x="12445" y="9515"/>
                  <a:pt x="11563" y="8602"/>
                  <a:pt x="10366" y="8570"/>
                </a:cubicBezTo>
                <a:cubicBezTo>
                  <a:pt x="9862" y="8570"/>
                  <a:pt x="9421" y="8759"/>
                  <a:pt x="9074" y="9043"/>
                </a:cubicBezTo>
                <a:lnTo>
                  <a:pt x="8097" y="8255"/>
                </a:lnTo>
                <a:cubicBezTo>
                  <a:pt x="8255" y="7972"/>
                  <a:pt x="8318" y="7657"/>
                  <a:pt x="8318" y="7310"/>
                </a:cubicBezTo>
                <a:cubicBezTo>
                  <a:pt x="8318" y="6333"/>
                  <a:pt x="7625" y="5451"/>
                  <a:pt x="6680" y="5294"/>
                </a:cubicBezTo>
                <a:lnTo>
                  <a:pt x="6680" y="4097"/>
                </a:lnTo>
                <a:cubicBezTo>
                  <a:pt x="7625" y="3908"/>
                  <a:pt x="8318" y="3088"/>
                  <a:pt x="8318" y="2112"/>
                </a:cubicBezTo>
                <a:cubicBezTo>
                  <a:pt x="8318" y="946"/>
                  <a:pt x="7404" y="64"/>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94"/>
          <p:cNvSpPr/>
          <p:nvPr/>
        </p:nvSpPr>
        <p:spPr>
          <a:xfrm>
            <a:off x="3953101" y="2647102"/>
            <a:ext cx="369974" cy="368601"/>
          </a:xfrm>
          <a:custGeom>
            <a:rect b="b" l="l" r="r" t="t"/>
            <a:pathLst>
              <a:path extrusionOk="0" h="12619" w="12666">
                <a:moveTo>
                  <a:pt x="9294" y="1"/>
                </a:moveTo>
                <a:cubicBezTo>
                  <a:pt x="9192" y="1"/>
                  <a:pt x="9089" y="40"/>
                  <a:pt x="9011" y="119"/>
                </a:cubicBezTo>
                <a:lnTo>
                  <a:pt x="7593" y="1537"/>
                </a:lnTo>
                <a:lnTo>
                  <a:pt x="9011" y="2954"/>
                </a:lnTo>
                <a:cubicBezTo>
                  <a:pt x="9168" y="3112"/>
                  <a:pt x="9168" y="3395"/>
                  <a:pt x="9011" y="3553"/>
                </a:cubicBezTo>
                <a:cubicBezTo>
                  <a:pt x="8932" y="3632"/>
                  <a:pt x="8822" y="3671"/>
                  <a:pt x="8711" y="3671"/>
                </a:cubicBezTo>
                <a:cubicBezTo>
                  <a:pt x="8601" y="3671"/>
                  <a:pt x="8491" y="3632"/>
                  <a:pt x="8412" y="3553"/>
                </a:cubicBezTo>
                <a:lnTo>
                  <a:pt x="6994" y="2135"/>
                </a:lnTo>
                <a:lnTo>
                  <a:pt x="5923" y="3206"/>
                </a:lnTo>
                <a:lnTo>
                  <a:pt x="7341" y="4624"/>
                </a:lnTo>
                <a:cubicBezTo>
                  <a:pt x="7498" y="4782"/>
                  <a:pt x="7498" y="5034"/>
                  <a:pt x="7341" y="5191"/>
                </a:cubicBezTo>
                <a:cubicBezTo>
                  <a:pt x="7262" y="5270"/>
                  <a:pt x="7160" y="5309"/>
                  <a:pt x="7053" y="5309"/>
                </a:cubicBezTo>
                <a:cubicBezTo>
                  <a:pt x="6947" y="5309"/>
                  <a:pt x="6837" y="5270"/>
                  <a:pt x="6742" y="5191"/>
                </a:cubicBezTo>
                <a:lnTo>
                  <a:pt x="5356" y="3773"/>
                </a:lnTo>
                <a:lnTo>
                  <a:pt x="4285" y="4845"/>
                </a:lnTo>
                <a:lnTo>
                  <a:pt x="5703" y="6262"/>
                </a:lnTo>
                <a:cubicBezTo>
                  <a:pt x="5860" y="6420"/>
                  <a:pt x="5860" y="6703"/>
                  <a:pt x="5703" y="6861"/>
                </a:cubicBezTo>
                <a:cubicBezTo>
                  <a:pt x="5624" y="6940"/>
                  <a:pt x="5514" y="6979"/>
                  <a:pt x="5403" y="6979"/>
                </a:cubicBezTo>
                <a:cubicBezTo>
                  <a:pt x="5293" y="6979"/>
                  <a:pt x="5183" y="6940"/>
                  <a:pt x="5104" y="6861"/>
                </a:cubicBezTo>
                <a:lnTo>
                  <a:pt x="3686" y="5443"/>
                </a:lnTo>
                <a:lnTo>
                  <a:pt x="2615" y="6514"/>
                </a:lnTo>
                <a:lnTo>
                  <a:pt x="4096" y="7932"/>
                </a:lnTo>
                <a:cubicBezTo>
                  <a:pt x="4253" y="8090"/>
                  <a:pt x="4253" y="8373"/>
                  <a:pt x="4096" y="8499"/>
                </a:cubicBezTo>
                <a:cubicBezTo>
                  <a:pt x="4017" y="8578"/>
                  <a:pt x="3907" y="8617"/>
                  <a:pt x="3797" y="8617"/>
                </a:cubicBezTo>
                <a:cubicBezTo>
                  <a:pt x="3686" y="8617"/>
                  <a:pt x="3576" y="8578"/>
                  <a:pt x="3497" y="8499"/>
                </a:cubicBezTo>
                <a:lnTo>
                  <a:pt x="2048" y="7081"/>
                </a:lnTo>
                <a:lnTo>
                  <a:pt x="158" y="8972"/>
                </a:lnTo>
                <a:cubicBezTo>
                  <a:pt x="0" y="9129"/>
                  <a:pt x="0" y="9413"/>
                  <a:pt x="158" y="9570"/>
                </a:cubicBezTo>
                <a:lnTo>
                  <a:pt x="3056" y="12500"/>
                </a:lnTo>
                <a:cubicBezTo>
                  <a:pt x="3135" y="12579"/>
                  <a:pt x="3245" y="12618"/>
                  <a:pt x="3356" y="12618"/>
                </a:cubicBezTo>
                <a:cubicBezTo>
                  <a:pt x="3466" y="12618"/>
                  <a:pt x="3576" y="12579"/>
                  <a:pt x="3655" y="12500"/>
                </a:cubicBezTo>
                <a:lnTo>
                  <a:pt x="12508" y="3616"/>
                </a:lnTo>
                <a:cubicBezTo>
                  <a:pt x="12665" y="3458"/>
                  <a:pt x="12665" y="3206"/>
                  <a:pt x="12508" y="3049"/>
                </a:cubicBezTo>
                <a:lnTo>
                  <a:pt x="9578" y="119"/>
                </a:lnTo>
                <a:cubicBezTo>
                  <a:pt x="9499" y="40"/>
                  <a:pt x="9397" y="1"/>
                  <a:pt x="92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27" name="Google Shape;16927;p94"/>
          <p:cNvGrpSpPr/>
          <p:nvPr/>
        </p:nvGrpSpPr>
        <p:grpSpPr>
          <a:xfrm>
            <a:off x="1243246" y="1308054"/>
            <a:ext cx="429504" cy="370879"/>
            <a:chOff x="-42651700" y="3217825"/>
            <a:chExt cx="367600" cy="317425"/>
          </a:xfrm>
        </p:grpSpPr>
        <p:sp>
          <p:nvSpPr>
            <p:cNvPr id="16928" name="Google Shape;16928;p94"/>
            <p:cNvSpPr/>
            <p:nvPr/>
          </p:nvSpPr>
          <p:spPr>
            <a:xfrm>
              <a:off x="-42651700" y="3239075"/>
              <a:ext cx="367600" cy="296175"/>
            </a:xfrm>
            <a:custGeom>
              <a:rect b="b" l="l" r="r" t="t"/>
              <a:pathLst>
                <a:path extrusionOk="0" h="11847" w="14704">
                  <a:moveTo>
                    <a:pt x="7370" y="797"/>
                  </a:moveTo>
                  <a:cubicBezTo>
                    <a:pt x="8536" y="797"/>
                    <a:pt x="9694" y="1246"/>
                    <a:pt x="10576" y="2143"/>
                  </a:cubicBezTo>
                  <a:cubicBezTo>
                    <a:pt x="12340" y="3908"/>
                    <a:pt x="12340" y="6775"/>
                    <a:pt x="10576" y="8539"/>
                  </a:cubicBezTo>
                  <a:cubicBezTo>
                    <a:pt x="9757" y="9390"/>
                    <a:pt x="8623" y="9894"/>
                    <a:pt x="7363" y="9894"/>
                  </a:cubicBezTo>
                  <a:cubicBezTo>
                    <a:pt x="6102" y="9894"/>
                    <a:pt x="4937" y="9358"/>
                    <a:pt x="4118" y="8539"/>
                  </a:cubicBezTo>
                  <a:cubicBezTo>
                    <a:pt x="2353" y="6775"/>
                    <a:pt x="2353" y="3908"/>
                    <a:pt x="4118" y="2143"/>
                  </a:cubicBezTo>
                  <a:cubicBezTo>
                    <a:pt x="5031" y="1246"/>
                    <a:pt x="6205" y="797"/>
                    <a:pt x="7370" y="797"/>
                  </a:cubicBezTo>
                  <a:close/>
                  <a:moveTo>
                    <a:pt x="7326" y="1"/>
                  </a:moveTo>
                  <a:cubicBezTo>
                    <a:pt x="2091" y="1"/>
                    <a:pt x="0" y="6750"/>
                    <a:pt x="4275" y="9768"/>
                  </a:cubicBezTo>
                  <a:lnTo>
                    <a:pt x="3424" y="11280"/>
                  </a:lnTo>
                  <a:cubicBezTo>
                    <a:pt x="3298" y="11532"/>
                    <a:pt x="3487" y="11847"/>
                    <a:pt x="3771" y="11847"/>
                  </a:cubicBezTo>
                  <a:cubicBezTo>
                    <a:pt x="3929" y="11847"/>
                    <a:pt x="4086" y="11784"/>
                    <a:pt x="4118" y="11626"/>
                  </a:cubicBezTo>
                  <a:lnTo>
                    <a:pt x="5000" y="10209"/>
                  </a:lnTo>
                  <a:cubicBezTo>
                    <a:pt x="5740" y="10571"/>
                    <a:pt x="6543" y="10752"/>
                    <a:pt x="7351" y="10752"/>
                  </a:cubicBezTo>
                  <a:cubicBezTo>
                    <a:pt x="8158" y="10752"/>
                    <a:pt x="8969" y="10571"/>
                    <a:pt x="9725" y="10209"/>
                  </a:cubicBezTo>
                  <a:lnTo>
                    <a:pt x="10576" y="11626"/>
                  </a:lnTo>
                  <a:cubicBezTo>
                    <a:pt x="10671" y="11784"/>
                    <a:pt x="10828" y="11847"/>
                    <a:pt x="10923" y="11847"/>
                  </a:cubicBezTo>
                  <a:cubicBezTo>
                    <a:pt x="11238" y="11847"/>
                    <a:pt x="11458" y="11532"/>
                    <a:pt x="11301" y="11280"/>
                  </a:cubicBezTo>
                  <a:lnTo>
                    <a:pt x="10419" y="9768"/>
                  </a:lnTo>
                  <a:cubicBezTo>
                    <a:pt x="14703" y="6775"/>
                    <a:pt x="12592" y="1"/>
                    <a:pt x="7363" y="1"/>
                  </a:cubicBezTo>
                  <a:cubicBezTo>
                    <a:pt x="7350" y="1"/>
                    <a:pt x="7338" y="1"/>
                    <a:pt x="73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94"/>
            <p:cNvSpPr/>
            <p:nvPr/>
          </p:nvSpPr>
          <p:spPr>
            <a:xfrm>
              <a:off x="-42419600" y="3217825"/>
              <a:ext cx="106350" cy="106350"/>
            </a:xfrm>
            <a:custGeom>
              <a:rect b="b" l="l" r="r" t="t"/>
              <a:pathLst>
                <a:path extrusionOk="0" h="4254" w="4254">
                  <a:moveTo>
                    <a:pt x="1355" y="0"/>
                  </a:moveTo>
                  <a:cubicBezTo>
                    <a:pt x="882" y="0"/>
                    <a:pt x="410" y="95"/>
                    <a:pt x="0" y="315"/>
                  </a:cubicBezTo>
                  <a:cubicBezTo>
                    <a:pt x="1891" y="946"/>
                    <a:pt x="3340" y="2395"/>
                    <a:pt x="3938" y="4254"/>
                  </a:cubicBezTo>
                  <a:cubicBezTo>
                    <a:pt x="4128" y="3844"/>
                    <a:pt x="4254" y="3371"/>
                    <a:pt x="4254" y="2899"/>
                  </a:cubicBezTo>
                  <a:cubicBezTo>
                    <a:pt x="4254" y="1292"/>
                    <a:pt x="2962"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94"/>
            <p:cNvSpPr/>
            <p:nvPr/>
          </p:nvSpPr>
          <p:spPr>
            <a:xfrm>
              <a:off x="-42623600" y="3218600"/>
              <a:ext cx="106350" cy="106375"/>
            </a:xfrm>
            <a:custGeom>
              <a:rect b="b" l="l" r="r" t="t"/>
              <a:pathLst>
                <a:path extrusionOk="0" h="4255" w="4254">
                  <a:moveTo>
                    <a:pt x="2931" y="1"/>
                  </a:moveTo>
                  <a:cubicBezTo>
                    <a:pt x="1292" y="1"/>
                    <a:pt x="1" y="1293"/>
                    <a:pt x="1" y="2899"/>
                  </a:cubicBezTo>
                  <a:cubicBezTo>
                    <a:pt x="1" y="3372"/>
                    <a:pt x="127" y="3845"/>
                    <a:pt x="316" y="4254"/>
                  </a:cubicBezTo>
                  <a:cubicBezTo>
                    <a:pt x="977" y="2364"/>
                    <a:pt x="2426" y="915"/>
                    <a:pt x="4254" y="316"/>
                  </a:cubicBezTo>
                  <a:cubicBezTo>
                    <a:pt x="3876" y="127"/>
                    <a:pt x="3403"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94"/>
            <p:cNvSpPr/>
            <p:nvPr/>
          </p:nvSpPr>
          <p:spPr>
            <a:xfrm>
              <a:off x="-42561375" y="3279250"/>
              <a:ext cx="185900" cy="186700"/>
            </a:xfrm>
            <a:custGeom>
              <a:rect b="b" l="l" r="r" t="t"/>
              <a:pathLst>
                <a:path extrusionOk="0" h="7468" w="7436">
                  <a:moveTo>
                    <a:pt x="3781" y="1671"/>
                  </a:moveTo>
                  <a:cubicBezTo>
                    <a:pt x="4033" y="1671"/>
                    <a:pt x="4191" y="1860"/>
                    <a:pt x="4191" y="2112"/>
                  </a:cubicBezTo>
                  <a:lnTo>
                    <a:pt x="4191" y="3340"/>
                  </a:lnTo>
                  <a:lnTo>
                    <a:pt x="5388" y="3340"/>
                  </a:lnTo>
                  <a:cubicBezTo>
                    <a:pt x="5640" y="3340"/>
                    <a:pt x="5829" y="3529"/>
                    <a:pt x="5829" y="3750"/>
                  </a:cubicBezTo>
                  <a:cubicBezTo>
                    <a:pt x="5829" y="4002"/>
                    <a:pt x="5640" y="4128"/>
                    <a:pt x="5388" y="4128"/>
                  </a:cubicBezTo>
                  <a:lnTo>
                    <a:pt x="3750" y="4128"/>
                  </a:lnTo>
                  <a:cubicBezTo>
                    <a:pt x="3498" y="4128"/>
                    <a:pt x="3308" y="3939"/>
                    <a:pt x="3308" y="3750"/>
                  </a:cubicBezTo>
                  <a:lnTo>
                    <a:pt x="3308" y="2112"/>
                  </a:lnTo>
                  <a:lnTo>
                    <a:pt x="3340" y="2112"/>
                  </a:lnTo>
                  <a:cubicBezTo>
                    <a:pt x="3340" y="1860"/>
                    <a:pt x="3529" y="1671"/>
                    <a:pt x="3781" y="1671"/>
                  </a:cubicBezTo>
                  <a:close/>
                  <a:moveTo>
                    <a:pt x="3750" y="1"/>
                  </a:moveTo>
                  <a:cubicBezTo>
                    <a:pt x="1702" y="1"/>
                    <a:pt x="32" y="1671"/>
                    <a:pt x="0" y="3750"/>
                  </a:cubicBezTo>
                  <a:cubicBezTo>
                    <a:pt x="32" y="5798"/>
                    <a:pt x="1702" y="7467"/>
                    <a:pt x="3750" y="7467"/>
                  </a:cubicBezTo>
                  <a:cubicBezTo>
                    <a:pt x="5797" y="7467"/>
                    <a:pt x="7436" y="5798"/>
                    <a:pt x="7436" y="3750"/>
                  </a:cubicBezTo>
                  <a:cubicBezTo>
                    <a:pt x="7436" y="1702"/>
                    <a:pt x="5797" y="64"/>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2" name="Google Shape;16932;p94"/>
          <p:cNvGrpSpPr/>
          <p:nvPr/>
        </p:nvGrpSpPr>
        <p:grpSpPr>
          <a:xfrm>
            <a:off x="1278678" y="1747704"/>
            <a:ext cx="358640" cy="363226"/>
            <a:chOff x="-42617300" y="3587775"/>
            <a:chExt cx="306950" cy="310875"/>
          </a:xfrm>
        </p:grpSpPr>
        <p:sp>
          <p:nvSpPr>
            <p:cNvPr id="16933" name="Google Shape;16933;p94"/>
            <p:cNvSpPr/>
            <p:nvPr/>
          </p:nvSpPr>
          <p:spPr>
            <a:xfrm>
              <a:off x="-42617300" y="3587775"/>
              <a:ext cx="306950" cy="310875"/>
            </a:xfrm>
            <a:custGeom>
              <a:rect b="b" l="l" r="r" t="t"/>
              <a:pathLst>
                <a:path extrusionOk="0" h="12435" w="12278">
                  <a:moveTo>
                    <a:pt x="5905" y="860"/>
                  </a:moveTo>
                  <a:cubicBezTo>
                    <a:pt x="6421" y="860"/>
                    <a:pt x="6926" y="1412"/>
                    <a:pt x="7341" y="2467"/>
                  </a:cubicBezTo>
                  <a:cubicBezTo>
                    <a:pt x="6837" y="2593"/>
                    <a:pt x="6365" y="2782"/>
                    <a:pt x="5892" y="3003"/>
                  </a:cubicBezTo>
                  <a:cubicBezTo>
                    <a:pt x="5419" y="2782"/>
                    <a:pt x="4947" y="2593"/>
                    <a:pt x="4443" y="2467"/>
                  </a:cubicBezTo>
                  <a:cubicBezTo>
                    <a:pt x="4893" y="1381"/>
                    <a:pt x="5404" y="860"/>
                    <a:pt x="5905" y="860"/>
                  </a:cubicBezTo>
                  <a:close/>
                  <a:moveTo>
                    <a:pt x="4191" y="3255"/>
                  </a:moveTo>
                  <a:cubicBezTo>
                    <a:pt x="4443" y="3349"/>
                    <a:pt x="4632" y="3381"/>
                    <a:pt x="4884" y="3475"/>
                  </a:cubicBezTo>
                  <a:cubicBezTo>
                    <a:pt x="4726" y="3538"/>
                    <a:pt x="4600" y="3601"/>
                    <a:pt x="4443" y="3696"/>
                  </a:cubicBezTo>
                  <a:cubicBezTo>
                    <a:pt x="4285" y="3790"/>
                    <a:pt x="4159" y="3853"/>
                    <a:pt x="4002" y="3948"/>
                  </a:cubicBezTo>
                  <a:cubicBezTo>
                    <a:pt x="4096" y="3727"/>
                    <a:pt x="4159" y="3507"/>
                    <a:pt x="4191" y="3255"/>
                  </a:cubicBezTo>
                  <a:close/>
                  <a:moveTo>
                    <a:pt x="7625" y="3318"/>
                  </a:moveTo>
                  <a:cubicBezTo>
                    <a:pt x="7688" y="3507"/>
                    <a:pt x="7751" y="3727"/>
                    <a:pt x="7782" y="3979"/>
                  </a:cubicBezTo>
                  <a:cubicBezTo>
                    <a:pt x="7499" y="3790"/>
                    <a:pt x="7247" y="3633"/>
                    <a:pt x="6963" y="3507"/>
                  </a:cubicBezTo>
                  <a:cubicBezTo>
                    <a:pt x="7184" y="3412"/>
                    <a:pt x="7404" y="3349"/>
                    <a:pt x="7625" y="3318"/>
                  </a:cubicBezTo>
                  <a:close/>
                  <a:moveTo>
                    <a:pt x="2611" y="3034"/>
                  </a:moveTo>
                  <a:cubicBezTo>
                    <a:pt x="2846" y="3034"/>
                    <a:pt x="3110" y="3054"/>
                    <a:pt x="3403" y="3097"/>
                  </a:cubicBezTo>
                  <a:cubicBezTo>
                    <a:pt x="3309" y="3570"/>
                    <a:pt x="3183" y="4042"/>
                    <a:pt x="3151" y="4609"/>
                  </a:cubicBezTo>
                  <a:cubicBezTo>
                    <a:pt x="2742" y="4924"/>
                    <a:pt x="2363" y="5240"/>
                    <a:pt x="1954" y="5586"/>
                  </a:cubicBezTo>
                  <a:cubicBezTo>
                    <a:pt x="712" y="4068"/>
                    <a:pt x="945" y="3034"/>
                    <a:pt x="2611" y="3034"/>
                  </a:cubicBezTo>
                  <a:close/>
                  <a:moveTo>
                    <a:pt x="9301" y="3075"/>
                  </a:moveTo>
                  <a:cubicBezTo>
                    <a:pt x="10879" y="3075"/>
                    <a:pt x="11079" y="4102"/>
                    <a:pt x="9862" y="5618"/>
                  </a:cubicBezTo>
                  <a:cubicBezTo>
                    <a:pt x="9515" y="5271"/>
                    <a:pt x="9137" y="4924"/>
                    <a:pt x="8696" y="4641"/>
                  </a:cubicBezTo>
                  <a:cubicBezTo>
                    <a:pt x="8601" y="4137"/>
                    <a:pt x="8538" y="3601"/>
                    <a:pt x="8412" y="3160"/>
                  </a:cubicBezTo>
                  <a:cubicBezTo>
                    <a:pt x="8746" y="3102"/>
                    <a:pt x="9042" y="3075"/>
                    <a:pt x="9301" y="3075"/>
                  </a:cubicBezTo>
                  <a:close/>
                  <a:moveTo>
                    <a:pt x="8822" y="5744"/>
                  </a:moveTo>
                  <a:cubicBezTo>
                    <a:pt x="9011" y="5901"/>
                    <a:pt x="9169" y="6059"/>
                    <a:pt x="9326" y="6216"/>
                  </a:cubicBezTo>
                  <a:cubicBezTo>
                    <a:pt x="9169" y="6374"/>
                    <a:pt x="8980" y="6531"/>
                    <a:pt x="8822" y="6689"/>
                  </a:cubicBezTo>
                  <a:lnTo>
                    <a:pt x="8822" y="5744"/>
                  </a:lnTo>
                  <a:close/>
                  <a:moveTo>
                    <a:pt x="3025" y="5775"/>
                  </a:moveTo>
                  <a:lnTo>
                    <a:pt x="3025" y="6720"/>
                  </a:lnTo>
                  <a:cubicBezTo>
                    <a:pt x="2836" y="6563"/>
                    <a:pt x="2679" y="6405"/>
                    <a:pt x="2521" y="6248"/>
                  </a:cubicBezTo>
                  <a:cubicBezTo>
                    <a:pt x="2679" y="6090"/>
                    <a:pt x="2868" y="5933"/>
                    <a:pt x="3025" y="5775"/>
                  </a:cubicBezTo>
                  <a:close/>
                  <a:moveTo>
                    <a:pt x="5892" y="3885"/>
                  </a:moveTo>
                  <a:cubicBezTo>
                    <a:pt x="6617" y="4200"/>
                    <a:pt x="7278" y="4609"/>
                    <a:pt x="7908" y="5082"/>
                  </a:cubicBezTo>
                  <a:cubicBezTo>
                    <a:pt x="8003" y="5838"/>
                    <a:pt x="8003" y="6626"/>
                    <a:pt x="7908" y="7413"/>
                  </a:cubicBezTo>
                  <a:cubicBezTo>
                    <a:pt x="7278" y="7823"/>
                    <a:pt x="6585" y="8232"/>
                    <a:pt x="5892" y="8579"/>
                  </a:cubicBezTo>
                  <a:cubicBezTo>
                    <a:pt x="5545" y="8421"/>
                    <a:pt x="5230" y="8232"/>
                    <a:pt x="4884" y="8043"/>
                  </a:cubicBezTo>
                  <a:cubicBezTo>
                    <a:pt x="4537" y="7823"/>
                    <a:pt x="4191" y="7634"/>
                    <a:pt x="3876" y="7413"/>
                  </a:cubicBezTo>
                  <a:cubicBezTo>
                    <a:pt x="3844" y="6657"/>
                    <a:pt x="3844" y="5870"/>
                    <a:pt x="3876" y="5082"/>
                  </a:cubicBezTo>
                  <a:cubicBezTo>
                    <a:pt x="4191" y="4830"/>
                    <a:pt x="4537" y="4641"/>
                    <a:pt x="4884" y="4452"/>
                  </a:cubicBezTo>
                  <a:cubicBezTo>
                    <a:pt x="5230" y="4263"/>
                    <a:pt x="5577" y="4042"/>
                    <a:pt x="5892" y="3885"/>
                  </a:cubicBezTo>
                  <a:close/>
                  <a:moveTo>
                    <a:pt x="4033" y="8516"/>
                  </a:moveTo>
                  <a:cubicBezTo>
                    <a:pt x="4159" y="8579"/>
                    <a:pt x="4317" y="8674"/>
                    <a:pt x="4474" y="8737"/>
                  </a:cubicBezTo>
                  <a:cubicBezTo>
                    <a:pt x="4632" y="8831"/>
                    <a:pt x="4758" y="8894"/>
                    <a:pt x="4915" y="8989"/>
                  </a:cubicBezTo>
                  <a:cubicBezTo>
                    <a:pt x="4663" y="9052"/>
                    <a:pt x="4474" y="9146"/>
                    <a:pt x="4254" y="9178"/>
                  </a:cubicBezTo>
                  <a:cubicBezTo>
                    <a:pt x="4159" y="8926"/>
                    <a:pt x="4096" y="8737"/>
                    <a:pt x="4033" y="8516"/>
                  </a:cubicBezTo>
                  <a:close/>
                  <a:moveTo>
                    <a:pt x="7782" y="8516"/>
                  </a:moveTo>
                  <a:cubicBezTo>
                    <a:pt x="7751" y="8737"/>
                    <a:pt x="7688" y="8989"/>
                    <a:pt x="7625" y="9178"/>
                  </a:cubicBezTo>
                  <a:cubicBezTo>
                    <a:pt x="7404" y="9083"/>
                    <a:pt x="7184" y="9052"/>
                    <a:pt x="6963" y="8989"/>
                  </a:cubicBezTo>
                  <a:cubicBezTo>
                    <a:pt x="7278" y="8831"/>
                    <a:pt x="7499" y="8674"/>
                    <a:pt x="7782" y="8516"/>
                  </a:cubicBezTo>
                  <a:close/>
                  <a:moveTo>
                    <a:pt x="1954" y="6846"/>
                  </a:moveTo>
                  <a:cubicBezTo>
                    <a:pt x="2300" y="7193"/>
                    <a:pt x="2710" y="7571"/>
                    <a:pt x="3151" y="7823"/>
                  </a:cubicBezTo>
                  <a:cubicBezTo>
                    <a:pt x="3214" y="8358"/>
                    <a:pt x="3309" y="8863"/>
                    <a:pt x="3403" y="9335"/>
                  </a:cubicBezTo>
                  <a:cubicBezTo>
                    <a:pt x="3090" y="9388"/>
                    <a:pt x="2806" y="9414"/>
                    <a:pt x="2555" y="9414"/>
                  </a:cubicBezTo>
                  <a:cubicBezTo>
                    <a:pt x="1015" y="9414"/>
                    <a:pt x="681" y="8445"/>
                    <a:pt x="1954" y="6846"/>
                  </a:cubicBezTo>
                  <a:close/>
                  <a:moveTo>
                    <a:pt x="9925" y="6846"/>
                  </a:moveTo>
                  <a:lnTo>
                    <a:pt x="9925" y="6846"/>
                  </a:lnTo>
                  <a:cubicBezTo>
                    <a:pt x="11167" y="8392"/>
                    <a:pt x="10934" y="9430"/>
                    <a:pt x="9267" y="9430"/>
                  </a:cubicBezTo>
                  <a:cubicBezTo>
                    <a:pt x="9032" y="9430"/>
                    <a:pt x="8768" y="9410"/>
                    <a:pt x="8475" y="9367"/>
                  </a:cubicBezTo>
                  <a:cubicBezTo>
                    <a:pt x="8538" y="8894"/>
                    <a:pt x="8664" y="8390"/>
                    <a:pt x="8727" y="7823"/>
                  </a:cubicBezTo>
                  <a:cubicBezTo>
                    <a:pt x="9137" y="7508"/>
                    <a:pt x="9515" y="7193"/>
                    <a:pt x="9925" y="6846"/>
                  </a:cubicBezTo>
                  <a:close/>
                  <a:moveTo>
                    <a:pt x="5924" y="9461"/>
                  </a:moveTo>
                  <a:cubicBezTo>
                    <a:pt x="6396" y="9650"/>
                    <a:pt x="6869" y="9839"/>
                    <a:pt x="7404" y="9965"/>
                  </a:cubicBezTo>
                  <a:cubicBezTo>
                    <a:pt x="6962" y="11056"/>
                    <a:pt x="6440" y="11607"/>
                    <a:pt x="5922" y="11607"/>
                  </a:cubicBezTo>
                  <a:cubicBezTo>
                    <a:pt x="5408" y="11607"/>
                    <a:pt x="4898" y="11064"/>
                    <a:pt x="4474" y="9965"/>
                  </a:cubicBezTo>
                  <a:cubicBezTo>
                    <a:pt x="4978" y="9839"/>
                    <a:pt x="5451" y="9650"/>
                    <a:pt x="5924" y="9461"/>
                  </a:cubicBezTo>
                  <a:close/>
                  <a:moveTo>
                    <a:pt x="5931" y="1"/>
                  </a:moveTo>
                  <a:cubicBezTo>
                    <a:pt x="5817" y="1"/>
                    <a:pt x="5699" y="14"/>
                    <a:pt x="5577" y="41"/>
                  </a:cubicBezTo>
                  <a:cubicBezTo>
                    <a:pt x="4632" y="262"/>
                    <a:pt x="4002" y="1333"/>
                    <a:pt x="3655" y="2278"/>
                  </a:cubicBezTo>
                  <a:cubicBezTo>
                    <a:pt x="3326" y="2223"/>
                    <a:pt x="2973" y="2187"/>
                    <a:pt x="2624" y="2187"/>
                  </a:cubicBezTo>
                  <a:cubicBezTo>
                    <a:pt x="1770" y="2187"/>
                    <a:pt x="939" y="2404"/>
                    <a:pt x="536" y="3097"/>
                  </a:cubicBezTo>
                  <a:cubicBezTo>
                    <a:pt x="1" y="4074"/>
                    <a:pt x="662" y="5334"/>
                    <a:pt x="1387" y="6216"/>
                  </a:cubicBezTo>
                  <a:cubicBezTo>
                    <a:pt x="788" y="6972"/>
                    <a:pt x="158" y="8043"/>
                    <a:pt x="379" y="8926"/>
                  </a:cubicBezTo>
                  <a:cubicBezTo>
                    <a:pt x="599" y="9650"/>
                    <a:pt x="1166" y="10028"/>
                    <a:pt x="1922" y="10186"/>
                  </a:cubicBezTo>
                  <a:cubicBezTo>
                    <a:pt x="2157" y="10241"/>
                    <a:pt x="2410" y="10266"/>
                    <a:pt x="2668" y="10266"/>
                  </a:cubicBezTo>
                  <a:cubicBezTo>
                    <a:pt x="2998" y="10266"/>
                    <a:pt x="3337" y="10225"/>
                    <a:pt x="3655" y="10154"/>
                  </a:cubicBezTo>
                  <a:cubicBezTo>
                    <a:pt x="4221" y="11678"/>
                    <a:pt x="5076" y="12434"/>
                    <a:pt x="5929" y="12434"/>
                  </a:cubicBezTo>
                  <a:cubicBezTo>
                    <a:pt x="6786" y="12434"/>
                    <a:pt x="7639" y="11670"/>
                    <a:pt x="8192" y="10154"/>
                  </a:cubicBezTo>
                  <a:cubicBezTo>
                    <a:pt x="8550" y="10215"/>
                    <a:pt x="8882" y="10243"/>
                    <a:pt x="9186" y="10243"/>
                  </a:cubicBezTo>
                  <a:cubicBezTo>
                    <a:pt x="11589" y="10243"/>
                    <a:pt x="12278" y="8453"/>
                    <a:pt x="10460" y="6216"/>
                  </a:cubicBezTo>
                  <a:cubicBezTo>
                    <a:pt x="12272" y="4014"/>
                    <a:pt x="11618" y="2182"/>
                    <a:pt x="9217" y="2182"/>
                  </a:cubicBezTo>
                  <a:cubicBezTo>
                    <a:pt x="8904" y="2182"/>
                    <a:pt x="8562" y="2213"/>
                    <a:pt x="8192" y="2278"/>
                  </a:cubicBezTo>
                  <a:cubicBezTo>
                    <a:pt x="7765" y="1139"/>
                    <a:pt x="7004" y="1"/>
                    <a:pt x="5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94"/>
            <p:cNvSpPr/>
            <p:nvPr/>
          </p:nvSpPr>
          <p:spPr>
            <a:xfrm>
              <a:off x="-42500725" y="3712425"/>
              <a:ext cx="63025" cy="62275"/>
            </a:xfrm>
            <a:custGeom>
              <a:rect b="b" l="l" r="r" t="t"/>
              <a:pathLst>
                <a:path extrusionOk="0" h="2491" w="2521">
                  <a:moveTo>
                    <a:pt x="1313" y="0"/>
                  </a:moveTo>
                  <a:cubicBezTo>
                    <a:pt x="1295" y="0"/>
                    <a:pt x="1278" y="1"/>
                    <a:pt x="1261" y="1"/>
                  </a:cubicBezTo>
                  <a:cubicBezTo>
                    <a:pt x="599" y="1"/>
                    <a:pt x="0" y="569"/>
                    <a:pt x="63" y="1230"/>
                  </a:cubicBezTo>
                  <a:cubicBezTo>
                    <a:pt x="0" y="1955"/>
                    <a:pt x="567" y="2490"/>
                    <a:pt x="1261" y="2490"/>
                  </a:cubicBezTo>
                  <a:cubicBezTo>
                    <a:pt x="1954" y="2490"/>
                    <a:pt x="2521" y="1955"/>
                    <a:pt x="2489" y="1230"/>
                  </a:cubicBezTo>
                  <a:cubicBezTo>
                    <a:pt x="2489" y="585"/>
                    <a:pt x="1980" y="0"/>
                    <a:pt x="13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35" name="Google Shape;16935;p94"/>
          <p:cNvSpPr/>
          <p:nvPr/>
        </p:nvSpPr>
        <p:spPr>
          <a:xfrm>
            <a:off x="1275131" y="2186747"/>
            <a:ext cx="371785" cy="369974"/>
          </a:xfrm>
          <a:custGeom>
            <a:rect b="b" l="l" r="r" t="t"/>
            <a:pathLst>
              <a:path extrusionOk="0" h="12666" w="12728">
                <a:moveTo>
                  <a:pt x="1859" y="3308"/>
                </a:moveTo>
                <a:lnTo>
                  <a:pt x="1859" y="5230"/>
                </a:lnTo>
                <a:lnTo>
                  <a:pt x="882" y="5230"/>
                </a:lnTo>
                <a:lnTo>
                  <a:pt x="882" y="3308"/>
                </a:lnTo>
                <a:close/>
                <a:moveTo>
                  <a:pt x="5765" y="2458"/>
                </a:moveTo>
                <a:cubicBezTo>
                  <a:pt x="5860" y="2458"/>
                  <a:pt x="5986" y="2584"/>
                  <a:pt x="5986" y="2710"/>
                </a:cubicBezTo>
                <a:lnTo>
                  <a:pt x="5986" y="5230"/>
                </a:lnTo>
                <a:lnTo>
                  <a:pt x="2678" y="5230"/>
                </a:lnTo>
                <a:lnTo>
                  <a:pt x="2678" y="2710"/>
                </a:lnTo>
                <a:cubicBezTo>
                  <a:pt x="2678" y="2584"/>
                  <a:pt x="2772" y="2458"/>
                  <a:pt x="2930" y="2458"/>
                </a:cubicBezTo>
                <a:close/>
                <a:moveTo>
                  <a:pt x="9893" y="2458"/>
                </a:moveTo>
                <a:cubicBezTo>
                  <a:pt x="10019" y="2458"/>
                  <a:pt x="10113" y="2584"/>
                  <a:pt x="10113" y="2710"/>
                </a:cubicBezTo>
                <a:lnTo>
                  <a:pt x="10113" y="5230"/>
                </a:lnTo>
                <a:lnTo>
                  <a:pt x="6837" y="5230"/>
                </a:lnTo>
                <a:lnTo>
                  <a:pt x="6837" y="2710"/>
                </a:lnTo>
                <a:cubicBezTo>
                  <a:pt x="6805" y="2584"/>
                  <a:pt x="6900" y="2458"/>
                  <a:pt x="7057" y="2458"/>
                </a:cubicBezTo>
                <a:close/>
                <a:moveTo>
                  <a:pt x="11940" y="3308"/>
                </a:moveTo>
                <a:lnTo>
                  <a:pt x="11940" y="5230"/>
                </a:lnTo>
                <a:lnTo>
                  <a:pt x="10964" y="5230"/>
                </a:lnTo>
                <a:lnTo>
                  <a:pt x="10964" y="3308"/>
                </a:lnTo>
                <a:close/>
                <a:moveTo>
                  <a:pt x="7215" y="6900"/>
                </a:moveTo>
                <a:cubicBezTo>
                  <a:pt x="7435" y="6900"/>
                  <a:pt x="7656" y="7089"/>
                  <a:pt x="7656" y="7278"/>
                </a:cubicBezTo>
                <a:cubicBezTo>
                  <a:pt x="7656" y="7530"/>
                  <a:pt x="7435" y="7719"/>
                  <a:pt x="7215" y="7719"/>
                </a:cubicBezTo>
                <a:lnTo>
                  <a:pt x="5545" y="7719"/>
                </a:lnTo>
                <a:cubicBezTo>
                  <a:pt x="5324" y="7719"/>
                  <a:pt x="5135" y="7530"/>
                  <a:pt x="5135" y="7278"/>
                </a:cubicBezTo>
                <a:cubicBezTo>
                  <a:pt x="5135" y="7026"/>
                  <a:pt x="5324" y="6900"/>
                  <a:pt x="5545" y="6900"/>
                </a:cubicBezTo>
                <a:close/>
                <a:moveTo>
                  <a:pt x="3088" y="6900"/>
                </a:moveTo>
                <a:cubicBezTo>
                  <a:pt x="3749" y="6900"/>
                  <a:pt x="4285" y="7436"/>
                  <a:pt x="4348" y="8097"/>
                </a:cubicBezTo>
                <a:cubicBezTo>
                  <a:pt x="4348" y="8790"/>
                  <a:pt x="3781" y="9326"/>
                  <a:pt x="3088" y="9326"/>
                </a:cubicBezTo>
                <a:cubicBezTo>
                  <a:pt x="2394" y="9326"/>
                  <a:pt x="1859" y="8790"/>
                  <a:pt x="1859" y="8097"/>
                </a:cubicBezTo>
                <a:cubicBezTo>
                  <a:pt x="1859" y="7436"/>
                  <a:pt x="2394" y="6900"/>
                  <a:pt x="3088" y="6900"/>
                </a:cubicBezTo>
                <a:close/>
                <a:moveTo>
                  <a:pt x="7215" y="8570"/>
                </a:moveTo>
                <a:cubicBezTo>
                  <a:pt x="7435" y="8570"/>
                  <a:pt x="7656" y="8790"/>
                  <a:pt x="7656" y="8979"/>
                </a:cubicBezTo>
                <a:cubicBezTo>
                  <a:pt x="7656" y="9168"/>
                  <a:pt x="7435" y="9357"/>
                  <a:pt x="7215" y="9357"/>
                </a:cubicBezTo>
                <a:lnTo>
                  <a:pt x="5545" y="9357"/>
                </a:lnTo>
                <a:cubicBezTo>
                  <a:pt x="5324" y="9357"/>
                  <a:pt x="5135" y="9168"/>
                  <a:pt x="5135" y="8979"/>
                </a:cubicBezTo>
                <a:cubicBezTo>
                  <a:pt x="5135" y="8727"/>
                  <a:pt x="5324" y="8570"/>
                  <a:pt x="5545" y="8570"/>
                </a:cubicBezTo>
                <a:close/>
                <a:moveTo>
                  <a:pt x="9790" y="6930"/>
                </a:moveTo>
                <a:cubicBezTo>
                  <a:pt x="10428" y="6930"/>
                  <a:pt x="10964" y="7456"/>
                  <a:pt x="10964" y="8160"/>
                </a:cubicBezTo>
                <a:cubicBezTo>
                  <a:pt x="10964" y="8822"/>
                  <a:pt x="10397" y="9357"/>
                  <a:pt x="9735" y="9357"/>
                </a:cubicBezTo>
                <a:cubicBezTo>
                  <a:pt x="9073" y="9357"/>
                  <a:pt x="8506" y="8822"/>
                  <a:pt x="8506" y="8160"/>
                </a:cubicBezTo>
                <a:cubicBezTo>
                  <a:pt x="8506" y="7467"/>
                  <a:pt x="9073" y="6931"/>
                  <a:pt x="9735" y="6931"/>
                </a:cubicBezTo>
                <a:cubicBezTo>
                  <a:pt x="9754" y="6931"/>
                  <a:pt x="9772" y="6930"/>
                  <a:pt x="9790" y="6930"/>
                </a:cubicBezTo>
                <a:close/>
                <a:moveTo>
                  <a:pt x="3875" y="0"/>
                </a:moveTo>
                <a:cubicBezTo>
                  <a:pt x="2709" y="0"/>
                  <a:pt x="1827" y="946"/>
                  <a:pt x="1764" y="2080"/>
                </a:cubicBezTo>
                <a:lnTo>
                  <a:pt x="1764" y="2458"/>
                </a:lnTo>
                <a:lnTo>
                  <a:pt x="410" y="2458"/>
                </a:lnTo>
                <a:cubicBezTo>
                  <a:pt x="158" y="2458"/>
                  <a:pt x="0" y="2678"/>
                  <a:pt x="0" y="2899"/>
                </a:cubicBezTo>
                <a:lnTo>
                  <a:pt x="0" y="5671"/>
                </a:lnTo>
                <a:cubicBezTo>
                  <a:pt x="32" y="5860"/>
                  <a:pt x="252" y="6049"/>
                  <a:pt x="473" y="6049"/>
                </a:cubicBezTo>
                <a:lnTo>
                  <a:pt x="1449" y="6049"/>
                </a:lnTo>
                <a:cubicBezTo>
                  <a:pt x="1197" y="6427"/>
                  <a:pt x="1040" y="6837"/>
                  <a:pt x="1040" y="7278"/>
                </a:cubicBezTo>
                <a:lnTo>
                  <a:pt x="1040" y="9767"/>
                </a:lnTo>
                <a:cubicBezTo>
                  <a:pt x="1040" y="10302"/>
                  <a:pt x="1386" y="10744"/>
                  <a:pt x="1859" y="10933"/>
                </a:cubicBezTo>
                <a:lnTo>
                  <a:pt x="1859" y="12256"/>
                </a:lnTo>
                <a:cubicBezTo>
                  <a:pt x="1859" y="12476"/>
                  <a:pt x="2048" y="12665"/>
                  <a:pt x="2300" y="12665"/>
                </a:cubicBezTo>
                <a:lnTo>
                  <a:pt x="3938" y="12665"/>
                </a:lnTo>
                <a:cubicBezTo>
                  <a:pt x="4190" y="12665"/>
                  <a:pt x="4348" y="12476"/>
                  <a:pt x="4348" y="12256"/>
                </a:cubicBezTo>
                <a:lnTo>
                  <a:pt x="4348" y="10996"/>
                </a:lnTo>
                <a:lnTo>
                  <a:pt x="8475" y="10996"/>
                </a:lnTo>
                <a:lnTo>
                  <a:pt x="8475" y="12256"/>
                </a:lnTo>
                <a:cubicBezTo>
                  <a:pt x="8475" y="12476"/>
                  <a:pt x="8664" y="12665"/>
                  <a:pt x="8884" y="12665"/>
                </a:cubicBezTo>
                <a:lnTo>
                  <a:pt x="10523" y="12665"/>
                </a:lnTo>
                <a:cubicBezTo>
                  <a:pt x="10775" y="12665"/>
                  <a:pt x="10901" y="12476"/>
                  <a:pt x="10901" y="12256"/>
                </a:cubicBezTo>
                <a:lnTo>
                  <a:pt x="10901" y="10933"/>
                </a:lnTo>
                <a:cubicBezTo>
                  <a:pt x="11373" y="10775"/>
                  <a:pt x="11751" y="10302"/>
                  <a:pt x="11751" y="9767"/>
                </a:cubicBezTo>
                <a:lnTo>
                  <a:pt x="11751" y="7278"/>
                </a:lnTo>
                <a:cubicBezTo>
                  <a:pt x="11751" y="6805"/>
                  <a:pt x="11594" y="6364"/>
                  <a:pt x="11310" y="6049"/>
                </a:cubicBezTo>
                <a:lnTo>
                  <a:pt x="12287" y="6049"/>
                </a:lnTo>
                <a:cubicBezTo>
                  <a:pt x="12539" y="6049"/>
                  <a:pt x="12728" y="5860"/>
                  <a:pt x="12728" y="5671"/>
                </a:cubicBezTo>
                <a:lnTo>
                  <a:pt x="12728" y="2899"/>
                </a:lnTo>
                <a:cubicBezTo>
                  <a:pt x="12728" y="2678"/>
                  <a:pt x="12539" y="2458"/>
                  <a:pt x="12287" y="2458"/>
                </a:cubicBezTo>
                <a:lnTo>
                  <a:pt x="10901" y="2458"/>
                </a:lnTo>
                <a:lnTo>
                  <a:pt x="10901" y="2080"/>
                </a:lnTo>
                <a:cubicBezTo>
                  <a:pt x="10901" y="946"/>
                  <a:pt x="9987" y="32"/>
                  <a:pt x="8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36" name="Google Shape;16936;p94"/>
          <p:cNvGrpSpPr/>
          <p:nvPr/>
        </p:nvGrpSpPr>
        <p:grpSpPr>
          <a:xfrm>
            <a:off x="3450506" y="1332445"/>
            <a:ext cx="376926" cy="370324"/>
            <a:chOff x="-40748275" y="3238700"/>
            <a:chExt cx="322600" cy="316950"/>
          </a:xfrm>
        </p:grpSpPr>
        <p:sp>
          <p:nvSpPr>
            <p:cNvPr id="16937" name="Google Shape;16937;p94"/>
            <p:cNvSpPr/>
            <p:nvPr/>
          </p:nvSpPr>
          <p:spPr>
            <a:xfrm>
              <a:off x="-40709675" y="3273750"/>
              <a:ext cx="84300" cy="84300"/>
            </a:xfrm>
            <a:custGeom>
              <a:rect b="b" l="l" r="r" t="t"/>
              <a:pathLst>
                <a:path extrusionOk="0" h="3372" w="3372">
                  <a:moveTo>
                    <a:pt x="2710" y="0"/>
                  </a:moveTo>
                  <a:lnTo>
                    <a:pt x="1" y="2710"/>
                  </a:lnTo>
                  <a:lnTo>
                    <a:pt x="694" y="3371"/>
                  </a:lnTo>
                  <a:lnTo>
                    <a:pt x="3372" y="662"/>
                  </a:lnTo>
                  <a:lnTo>
                    <a:pt x="27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94"/>
            <p:cNvSpPr/>
            <p:nvPr/>
          </p:nvSpPr>
          <p:spPr>
            <a:xfrm>
              <a:off x="-40578925" y="3247175"/>
              <a:ext cx="151250" cy="149475"/>
            </a:xfrm>
            <a:custGeom>
              <a:rect b="b" l="l" r="r" t="t"/>
              <a:pathLst>
                <a:path extrusionOk="0" h="5979" w="6050">
                  <a:moveTo>
                    <a:pt x="2663" y="0"/>
                  </a:moveTo>
                  <a:cubicBezTo>
                    <a:pt x="2552" y="0"/>
                    <a:pt x="2442" y="39"/>
                    <a:pt x="2363" y="118"/>
                  </a:cubicBezTo>
                  <a:lnTo>
                    <a:pt x="1261" y="1221"/>
                  </a:lnTo>
                  <a:lnTo>
                    <a:pt x="2678" y="2639"/>
                  </a:lnTo>
                  <a:cubicBezTo>
                    <a:pt x="2836" y="2796"/>
                    <a:pt x="2836" y="3080"/>
                    <a:pt x="2678" y="3237"/>
                  </a:cubicBezTo>
                  <a:cubicBezTo>
                    <a:pt x="2637" y="3278"/>
                    <a:pt x="2560" y="3302"/>
                    <a:pt x="2473" y="3302"/>
                  </a:cubicBezTo>
                  <a:cubicBezTo>
                    <a:pt x="2360" y="3302"/>
                    <a:pt x="2232" y="3263"/>
                    <a:pt x="2143" y="3174"/>
                  </a:cubicBezTo>
                  <a:lnTo>
                    <a:pt x="725" y="1756"/>
                  </a:lnTo>
                  <a:lnTo>
                    <a:pt x="0" y="2481"/>
                  </a:lnTo>
                  <a:lnTo>
                    <a:pt x="3529" y="5978"/>
                  </a:lnTo>
                  <a:lnTo>
                    <a:pt x="5892" y="3615"/>
                  </a:lnTo>
                  <a:cubicBezTo>
                    <a:pt x="6049" y="3458"/>
                    <a:pt x="6049" y="3174"/>
                    <a:pt x="5892" y="3017"/>
                  </a:cubicBezTo>
                  <a:lnTo>
                    <a:pt x="2962" y="118"/>
                  </a:lnTo>
                  <a:cubicBezTo>
                    <a:pt x="2883" y="39"/>
                    <a:pt x="2773" y="0"/>
                    <a:pt x="2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94"/>
            <p:cNvSpPr/>
            <p:nvPr/>
          </p:nvSpPr>
          <p:spPr>
            <a:xfrm>
              <a:off x="-40678175" y="3305250"/>
              <a:ext cx="213475" cy="213475"/>
            </a:xfrm>
            <a:custGeom>
              <a:rect b="b" l="l" r="r" t="t"/>
              <a:pathLst>
                <a:path extrusionOk="0" h="8539" w="8539">
                  <a:moveTo>
                    <a:pt x="2679" y="0"/>
                  </a:moveTo>
                  <a:lnTo>
                    <a:pt x="1" y="2678"/>
                  </a:lnTo>
                  <a:lnTo>
                    <a:pt x="5861" y="8538"/>
                  </a:lnTo>
                  <a:lnTo>
                    <a:pt x="8539" y="5860"/>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94"/>
            <p:cNvSpPr/>
            <p:nvPr/>
          </p:nvSpPr>
          <p:spPr>
            <a:xfrm>
              <a:off x="-40513550" y="3469850"/>
              <a:ext cx="87875" cy="85800"/>
            </a:xfrm>
            <a:custGeom>
              <a:rect b="b" l="l" r="r" t="t"/>
              <a:pathLst>
                <a:path extrusionOk="0" h="3432" w="3515">
                  <a:moveTo>
                    <a:pt x="2426" y="1"/>
                  </a:moveTo>
                  <a:lnTo>
                    <a:pt x="0" y="2427"/>
                  </a:lnTo>
                  <a:lnTo>
                    <a:pt x="2899" y="3404"/>
                  </a:lnTo>
                  <a:cubicBezTo>
                    <a:pt x="2948" y="3423"/>
                    <a:pt x="2996" y="3432"/>
                    <a:pt x="3044" y="3432"/>
                  </a:cubicBezTo>
                  <a:cubicBezTo>
                    <a:pt x="3302" y="3432"/>
                    <a:pt x="3514" y="3166"/>
                    <a:pt x="3434" y="2899"/>
                  </a:cubicBez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94"/>
            <p:cNvSpPr/>
            <p:nvPr/>
          </p:nvSpPr>
          <p:spPr>
            <a:xfrm>
              <a:off x="-40738025" y="3404500"/>
              <a:ext cx="150450" cy="149475"/>
            </a:xfrm>
            <a:custGeom>
              <a:rect b="b" l="l" r="r" t="t"/>
              <a:pathLst>
                <a:path extrusionOk="0" h="5979" w="6018">
                  <a:moveTo>
                    <a:pt x="2521" y="0"/>
                  </a:moveTo>
                  <a:lnTo>
                    <a:pt x="1796" y="725"/>
                  </a:lnTo>
                  <a:lnTo>
                    <a:pt x="3308" y="2205"/>
                  </a:lnTo>
                  <a:cubicBezTo>
                    <a:pt x="3466" y="2363"/>
                    <a:pt x="3466" y="2646"/>
                    <a:pt x="3308" y="2804"/>
                  </a:cubicBezTo>
                  <a:cubicBezTo>
                    <a:pt x="3230" y="2883"/>
                    <a:pt x="3119" y="2922"/>
                    <a:pt x="3009" y="2922"/>
                  </a:cubicBezTo>
                  <a:cubicBezTo>
                    <a:pt x="2899" y="2922"/>
                    <a:pt x="2789" y="2883"/>
                    <a:pt x="2710" y="2804"/>
                  </a:cubicBezTo>
                  <a:lnTo>
                    <a:pt x="1229" y="1292"/>
                  </a:lnTo>
                  <a:lnTo>
                    <a:pt x="158" y="2363"/>
                  </a:lnTo>
                  <a:cubicBezTo>
                    <a:pt x="0" y="2520"/>
                    <a:pt x="0" y="2804"/>
                    <a:pt x="158" y="2962"/>
                  </a:cubicBezTo>
                  <a:lnTo>
                    <a:pt x="3056" y="5860"/>
                  </a:lnTo>
                  <a:cubicBezTo>
                    <a:pt x="3135" y="5939"/>
                    <a:pt x="3245" y="5978"/>
                    <a:pt x="3356" y="5978"/>
                  </a:cubicBezTo>
                  <a:cubicBezTo>
                    <a:pt x="3466" y="5978"/>
                    <a:pt x="3576" y="5939"/>
                    <a:pt x="3655" y="5860"/>
                  </a:cubicBezTo>
                  <a:lnTo>
                    <a:pt x="6018" y="3497"/>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94"/>
            <p:cNvSpPr/>
            <p:nvPr/>
          </p:nvSpPr>
          <p:spPr>
            <a:xfrm>
              <a:off x="-40748275" y="3238700"/>
              <a:ext cx="92175" cy="87850"/>
            </a:xfrm>
            <a:custGeom>
              <a:rect b="b" l="l" r="r" t="t"/>
              <a:pathLst>
                <a:path extrusionOk="0" h="3514" w="3687">
                  <a:moveTo>
                    <a:pt x="2281" y="0"/>
                  </a:moveTo>
                  <a:cubicBezTo>
                    <a:pt x="1915" y="0"/>
                    <a:pt x="1545" y="142"/>
                    <a:pt x="1261" y="426"/>
                  </a:cubicBezTo>
                  <a:lnTo>
                    <a:pt x="568" y="1119"/>
                  </a:lnTo>
                  <a:cubicBezTo>
                    <a:pt x="1" y="1686"/>
                    <a:pt x="1" y="2568"/>
                    <a:pt x="568" y="3135"/>
                  </a:cubicBezTo>
                  <a:lnTo>
                    <a:pt x="946" y="3513"/>
                  </a:lnTo>
                  <a:lnTo>
                    <a:pt x="3687" y="804"/>
                  </a:lnTo>
                  <a:lnTo>
                    <a:pt x="3277" y="426"/>
                  </a:lnTo>
                  <a:cubicBezTo>
                    <a:pt x="3010" y="142"/>
                    <a:pt x="2647" y="0"/>
                    <a:pt x="22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3" name="Google Shape;16943;p94"/>
          <p:cNvGrpSpPr/>
          <p:nvPr/>
        </p:nvGrpSpPr>
        <p:grpSpPr>
          <a:xfrm>
            <a:off x="3453062" y="1800429"/>
            <a:ext cx="371814" cy="338690"/>
            <a:chOff x="-40745125" y="3632900"/>
            <a:chExt cx="318225" cy="289875"/>
          </a:xfrm>
        </p:grpSpPr>
        <p:sp>
          <p:nvSpPr>
            <p:cNvPr id="16944" name="Google Shape;16944;p94"/>
            <p:cNvSpPr/>
            <p:nvPr/>
          </p:nvSpPr>
          <p:spPr>
            <a:xfrm>
              <a:off x="-40745125" y="3632900"/>
              <a:ext cx="300125" cy="82725"/>
            </a:xfrm>
            <a:custGeom>
              <a:rect b="b" l="l" r="r" t="t"/>
              <a:pathLst>
                <a:path extrusionOk="0" h="3309" w="12005">
                  <a:moveTo>
                    <a:pt x="1671" y="0"/>
                  </a:moveTo>
                  <a:cubicBezTo>
                    <a:pt x="757" y="0"/>
                    <a:pt x="1" y="757"/>
                    <a:pt x="1" y="1670"/>
                  </a:cubicBezTo>
                  <a:cubicBezTo>
                    <a:pt x="1" y="2552"/>
                    <a:pt x="757" y="3308"/>
                    <a:pt x="1671" y="3308"/>
                  </a:cubicBezTo>
                  <a:lnTo>
                    <a:pt x="11469" y="3308"/>
                  </a:lnTo>
                  <a:cubicBezTo>
                    <a:pt x="11815" y="3308"/>
                    <a:pt x="12004" y="2930"/>
                    <a:pt x="11784" y="2647"/>
                  </a:cubicBezTo>
                  <a:cubicBezTo>
                    <a:pt x="11595" y="2363"/>
                    <a:pt x="11469" y="2017"/>
                    <a:pt x="11469" y="1670"/>
                  </a:cubicBezTo>
                  <a:cubicBezTo>
                    <a:pt x="11469" y="1292"/>
                    <a:pt x="11595" y="946"/>
                    <a:pt x="11784" y="662"/>
                  </a:cubicBezTo>
                  <a:cubicBezTo>
                    <a:pt x="11973" y="410"/>
                    <a:pt x="11784" y="0"/>
                    <a:pt x="114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94"/>
            <p:cNvSpPr/>
            <p:nvPr/>
          </p:nvSpPr>
          <p:spPr>
            <a:xfrm>
              <a:off x="-40508050" y="3736075"/>
              <a:ext cx="21300" cy="82725"/>
            </a:xfrm>
            <a:custGeom>
              <a:rect b="b" l="l" r="r" t="t"/>
              <a:pathLst>
                <a:path extrusionOk="0" h="3309" w="852">
                  <a:moveTo>
                    <a:pt x="1" y="1"/>
                  </a:moveTo>
                  <a:lnTo>
                    <a:pt x="1" y="3309"/>
                  </a:lnTo>
                  <a:lnTo>
                    <a:pt x="852" y="3309"/>
                  </a:lnTo>
                  <a:lnTo>
                    <a:pt x="85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94"/>
            <p:cNvSpPr/>
            <p:nvPr/>
          </p:nvSpPr>
          <p:spPr>
            <a:xfrm>
              <a:off x="-40466300" y="3736875"/>
              <a:ext cx="39400" cy="82725"/>
            </a:xfrm>
            <a:custGeom>
              <a:rect b="b" l="l" r="r" t="t"/>
              <a:pathLst>
                <a:path extrusionOk="0" h="3309" w="1576">
                  <a:moveTo>
                    <a:pt x="1" y="0"/>
                  </a:moveTo>
                  <a:lnTo>
                    <a:pt x="1" y="3308"/>
                  </a:lnTo>
                  <a:lnTo>
                    <a:pt x="1198" y="3308"/>
                  </a:lnTo>
                  <a:cubicBezTo>
                    <a:pt x="1387" y="3277"/>
                    <a:pt x="1576" y="3088"/>
                    <a:pt x="1576" y="2899"/>
                  </a:cubicBezTo>
                  <a:lnTo>
                    <a:pt x="1576" y="410"/>
                  </a:lnTo>
                  <a:cubicBezTo>
                    <a:pt x="1576" y="158"/>
                    <a:pt x="1387"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94"/>
            <p:cNvSpPr/>
            <p:nvPr/>
          </p:nvSpPr>
          <p:spPr>
            <a:xfrm>
              <a:off x="-40723050" y="3736075"/>
              <a:ext cx="194550" cy="82725"/>
            </a:xfrm>
            <a:custGeom>
              <a:rect b="b" l="l" r="r" t="t"/>
              <a:pathLst>
                <a:path extrusionOk="0" h="3309" w="7782">
                  <a:moveTo>
                    <a:pt x="441" y="1"/>
                  </a:moveTo>
                  <a:cubicBezTo>
                    <a:pt x="189" y="1"/>
                    <a:pt x="0" y="221"/>
                    <a:pt x="0" y="442"/>
                  </a:cubicBezTo>
                  <a:lnTo>
                    <a:pt x="0" y="2931"/>
                  </a:lnTo>
                  <a:cubicBezTo>
                    <a:pt x="0" y="3151"/>
                    <a:pt x="189" y="3309"/>
                    <a:pt x="441" y="3309"/>
                  </a:cubicBezTo>
                  <a:lnTo>
                    <a:pt x="7782" y="3309"/>
                  </a:lnTo>
                  <a:lnTo>
                    <a:pt x="77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94"/>
            <p:cNvSpPr/>
            <p:nvPr/>
          </p:nvSpPr>
          <p:spPr>
            <a:xfrm>
              <a:off x="-40681325" y="3839250"/>
              <a:ext cx="21300" cy="82725"/>
            </a:xfrm>
            <a:custGeom>
              <a:rect b="b" l="l" r="r" t="t"/>
              <a:pathLst>
                <a:path extrusionOk="0" h="3309" w="852">
                  <a:moveTo>
                    <a:pt x="1" y="1"/>
                  </a:moveTo>
                  <a:lnTo>
                    <a:pt x="1" y="3309"/>
                  </a:lnTo>
                  <a:lnTo>
                    <a:pt x="851" y="3309"/>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94"/>
            <p:cNvSpPr/>
            <p:nvPr/>
          </p:nvSpPr>
          <p:spPr>
            <a:xfrm>
              <a:off x="-40639575" y="3840825"/>
              <a:ext cx="190625" cy="81950"/>
            </a:xfrm>
            <a:custGeom>
              <a:rect b="b" l="l" r="r" t="t"/>
              <a:pathLst>
                <a:path extrusionOk="0" h="3278" w="7625">
                  <a:moveTo>
                    <a:pt x="1" y="1"/>
                  </a:moveTo>
                  <a:lnTo>
                    <a:pt x="1" y="3277"/>
                  </a:lnTo>
                  <a:lnTo>
                    <a:pt x="7247" y="3277"/>
                  </a:lnTo>
                  <a:cubicBezTo>
                    <a:pt x="7467" y="3277"/>
                    <a:pt x="7625" y="3057"/>
                    <a:pt x="7625" y="2868"/>
                  </a:cubicBezTo>
                  <a:lnTo>
                    <a:pt x="7625" y="379"/>
                  </a:lnTo>
                  <a:cubicBezTo>
                    <a:pt x="7625" y="158"/>
                    <a:pt x="7436" y="1"/>
                    <a:pt x="72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94"/>
            <p:cNvSpPr/>
            <p:nvPr/>
          </p:nvSpPr>
          <p:spPr>
            <a:xfrm>
              <a:off x="-40745125" y="3840050"/>
              <a:ext cx="43350" cy="82725"/>
            </a:xfrm>
            <a:custGeom>
              <a:rect b="b" l="l" r="r" t="t"/>
              <a:pathLst>
                <a:path extrusionOk="0" h="3309" w="1734">
                  <a:moveTo>
                    <a:pt x="442" y="0"/>
                  </a:moveTo>
                  <a:cubicBezTo>
                    <a:pt x="190" y="0"/>
                    <a:pt x="1" y="189"/>
                    <a:pt x="1" y="378"/>
                  </a:cubicBezTo>
                  <a:lnTo>
                    <a:pt x="1" y="2867"/>
                  </a:lnTo>
                  <a:cubicBezTo>
                    <a:pt x="1" y="3088"/>
                    <a:pt x="190" y="3308"/>
                    <a:pt x="442" y="3308"/>
                  </a:cubicBezTo>
                  <a:lnTo>
                    <a:pt x="1734" y="3308"/>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1" name="Google Shape;16951;p94"/>
          <p:cNvGrpSpPr/>
          <p:nvPr/>
        </p:nvGrpSpPr>
        <p:grpSpPr>
          <a:xfrm>
            <a:off x="3457209" y="2211639"/>
            <a:ext cx="363518" cy="370178"/>
            <a:chOff x="-40742750" y="3972175"/>
            <a:chExt cx="311125" cy="316825"/>
          </a:xfrm>
        </p:grpSpPr>
        <p:sp>
          <p:nvSpPr>
            <p:cNvPr id="16952" name="Google Shape;16952;p94"/>
            <p:cNvSpPr/>
            <p:nvPr/>
          </p:nvSpPr>
          <p:spPr>
            <a:xfrm>
              <a:off x="-40699425" y="4118075"/>
              <a:ext cx="226850" cy="101625"/>
            </a:xfrm>
            <a:custGeom>
              <a:rect b="b" l="l" r="r" t="t"/>
              <a:pathLst>
                <a:path extrusionOk="0" h="4065" w="9074">
                  <a:moveTo>
                    <a:pt x="0" y="0"/>
                  </a:moveTo>
                  <a:lnTo>
                    <a:pt x="0" y="2017"/>
                  </a:lnTo>
                  <a:cubicBezTo>
                    <a:pt x="0" y="3529"/>
                    <a:pt x="2741" y="4065"/>
                    <a:pt x="4505" y="4065"/>
                  </a:cubicBezTo>
                  <a:cubicBezTo>
                    <a:pt x="6774" y="4065"/>
                    <a:pt x="9074" y="3371"/>
                    <a:pt x="9074" y="2017"/>
                  </a:cubicBezTo>
                  <a:lnTo>
                    <a:pt x="9074" y="0"/>
                  </a:lnTo>
                  <a:lnTo>
                    <a:pt x="5135" y="2237"/>
                  </a:lnTo>
                  <a:cubicBezTo>
                    <a:pt x="4953" y="2359"/>
                    <a:pt x="4748" y="2415"/>
                    <a:pt x="4546" y="2415"/>
                  </a:cubicBezTo>
                  <a:cubicBezTo>
                    <a:pt x="4330" y="2415"/>
                    <a:pt x="4117" y="2351"/>
                    <a:pt x="3938" y="2237"/>
                  </a:cubicBezTo>
                  <a:cubicBezTo>
                    <a:pt x="3623" y="2048"/>
                    <a:pt x="315"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94"/>
            <p:cNvSpPr/>
            <p:nvPr/>
          </p:nvSpPr>
          <p:spPr>
            <a:xfrm>
              <a:off x="-40742750" y="3972175"/>
              <a:ext cx="311125" cy="316825"/>
            </a:xfrm>
            <a:custGeom>
              <a:rect b="b" l="l" r="r" t="t"/>
              <a:pathLst>
                <a:path extrusionOk="0" h="12673" w="12445">
                  <a:moveTo>
                    <a:pt x="6254" y="0"/>
                  </a:moveTo>
                  <a:cubicBezTo>
                    <a:pt x="6183" y="0"/>
                    <a:pt x="6112" y="24"/>
                    <a:pt x="6049" y="71"/>
                  </a:cubicBezTo>
                  <a:lnTo>
                    <a:pt x="284" y="3379"/>
                  </a:lnTo>
                  <a:cubicBezTo>
                    <a:pt x="0" y="3537"/>
                    <a:pt x="0" y="3915"/>
                    <a:pt x="284" y="4072"/>
                  </a:cubicBezTo>
                  <a:lnTo>
                    <a:pt x="6049" y="7380"/>
                  </a:lnTo>
                  <a:cubicBezTo>
                    <a:pt x="6112" y="7427"/>
                    <a:pt x="6183" y="7451"/>
                    <a:pt x="6254" y="7451"/>
                  </a:cubicBezTo>
                  <a:cubicBezTo>
                    <a:pt x="6325" y="7451"/>
                    <a:pt x="6396" y="7427"/>
                    <a:pt x="6459" y="7380"/>
                  </a:cubicBezTo>
                  <a:cubicBezTo>
                    <a:pt x="11374" y="4545"/>
                    <a:pt x="11626" y="4419"/>
                    <a:pt x="11626" y="4419"/>
                  </a:cubicBezTo>
                  <a:lnTo>
                    <a:pt x="11626" y="12263"/>
                  </a:lnTo>
                  <a:cubicBezTo>
                    <a:pt x="11657" y="12515"/>
                    <a:pt x="11846" y="12673"/>
                    <a:pt x="12035" y="12673"/>
                  </a:cubicBezTo>
                  <a:cubicBezTo>
                    <a:pt x="12287" y="12673"/>
                    <a:pt x="12445" y="12452"/>
                    <a:pt x="12445" y="12263"/>
                  </a:cubicBezTo>
                  <a:lnTo>
                    <a:pt x="12445" y="3726"/>
                  </a:lnTo>
                  <a:cubicBezTo>
                    <a:pt x="12445" y="3568"/>
                    <a:pt x="12319" y="3411"/>
                    <a:pt x="12256" y="3379"/>
                  </a:cubicBezTo>
                  <a:lnTo>
                    <a:pt x="6459" y="71"/>
                  </a:lnTo>
                  <a:cubicBezTo>
                    <a:pt x="6396" y="24"/>
                    <a:pt x="6325" y="0"/>
                    <a:pt x="62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4" name="Google Shape;16954;p94"/>
          <p:cNvGrpSpPr/>
          <p:nvPr/>
        </p:nvGrpSpPr>
        <p:grpSpPr>
          <a:xfrm>
            <a:off x="2239871" y="2661807"/>
            <a:ext cx="266892" cy="369974"/>
            <a:chOff x="-38860325" y="3221750"/>
            <a:chExt cx="228425" cy="316650"/>
          </a:xfrm>
        </p:grpSpPr>
        <p:sp>
          <p:nvSpPr>
            <p:cNvPr id="16955" name="Google Shape;16955;p94"/>
            <p:cNvSpPr/>
            <p:nvPr/>
          </p:nvSpPr>
          <p:spPr>
            <a:xfrm>
              <a:off x="-38735875" y="3222550"/>
              <a:ext cx="103975" cy="123675"/>
            </a:xfrm>
            <a:custGeom>
              <a:rect b="b" l="l" r="r" t="t"/>
              <a:pathLst>
                <a:path extrusionOk="0" h="4947" w="4159">
                  <a:moveTo>
                    <a:pt x="0" y="0"/>
                  </a:moveTo>
                  <a:lnTo>
                    <a:pt x="0" y="2552"/>
                  </a:lnTo>
                  <a:cubicBezTo>
                    <a:pt x="473" y="2710"/>
                    <a:pt x="851" y="3182"/>
                    <a:pt x="851" y="3750"/>
                  </a:cubicBezTo>
                  <a:lnTo>
                    <a:pt x="851" y="4947"/>
                  </a:lnTo>
                  <a:lnTo>
                    <a:pt x="4159" y="4947"/>
                  </a:lnTo>
                  <a:lnTo>
                    <a:pt x="4159" y="3687"/>
                  </a:lnTo>
                  <a:cubicBezTo>
                    <a:pt x="4159" y="1639"/>
                    <a:pt x="2489"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94"/>
            <p:cNvSpPr/>
            <p:nvPr/>
          </p:nvSpPr>
          <p:spPr>
            <a:xfrm>
              <a:off x="-38756375" y="3302875"/>
              <a:ext cx="22075" cy="63050"/>
            </a:xfrm>
            <a:custGeom>
              <a:rect b="b" l="l" r="r" t="t"/>
              <a:pathLst>
                <a:path extrusionOk="0" h="2522" w="883">
                  <a:moveTo>
                    <a:pt x="474" y="1"/>
                  </a:moveTo>
                  <a:cubicBezTo>
                    <a:pt x="253" y="1"/>
                    <a:pt x="95" y="222"/>
                    <a:pt x="95" y="442"/>
                  </a:cubicBezTo>
                  <a:lnTo>
                    <a:pt x="95" y="2112"/>
                  </a:lnTo>
                  <a:cubicBezTo>
                    <a:pt x="1" y="2332"/>
                    <a:pt x="190" y="2521"/>
                    <a:pt x="442" y="2521"/>
                  </a:cubicBezTo>
                  <a:cubicBezTo>
                    <a:pt x="663" y="2521"/>
                    <a:pt x="820" y="2332"/>
                    <a:pt x="883" y="2112"/>
                  </a:cubicBezTo>
                  <a:lnTo>
                    <a:pt x="883" y="442"/>
                  </a:lnTo>
                  <a:cubicBezTo>
                    <a:pt x="883" y="222"/>
                    <a:pt x="663" y="64"/>
                    <a:pt x="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94"/>
            <p:cNvSpPr/>
            <p:nvPr/>
          </p:nvSpPr>
          <p:spPr>
            <a:xfrm>
              <a:off x="-38859550" y="3221750"/>
              <a:ext cx="103200" cy="122900"/>
            </a:xfrm>
            <a:custGeom>
              <a:rect b="b" l="l" r="r" t="t"/>
              <a:pathLst>
                <a:path extrusionOk="0" h="4916" w="4128">
                  <a:moveTo>
                    <a:pt x="3687" y="1"/>
                  </a:moveTo>
                  <a:cubicBezTo>
                    <a:pt x="1671" y="1"/>
                    <a:pt x="1" y="1639"/>
                    <a:pt x="1" y="3687"/>
                  </a:cubicBezTo>
                  <a:lnTo>
                    <a:pt x="1" y="4916"/>
                  </a:lnTo>
                  <a:lnTo>
                    <a:pt x="3309" y="4916"/>
                  </a:lnTo>
                  <a:lnTo>
                    <a:pt x="3309" y="3687"/>
                  </a:lnTo>
                  <a:cubicBezTo>
                    <a:pt x="3309" y="3151"/>
                    <a:pt x="3655" y="2710"/>
                    <a:pt x="4128" y="2521"/>
                  </a:cubicBezTo>
                  <a:lnTo>
                    <a:pt x="41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94"/>
            <p:cNvSpPr/>
            <p:nvPr/>
          </p:nvSpPr>
          <p:spPr>
            <a:xfrm>
              <a:off x="-38860325" y="3367475"/>
              <a:ext cx="228425" cy="170925"/>
            </a:xfrm>
            <a:custGeom>
              <a:rect b="b" l="l" r="r" t="t"/>
              <a:pathLst>
                <a:path extrusionOk="0" h="6837" w="9137">
                  <a:moveTo>
                    <a:pt x="0" y="0"/>
                  </a:moveTo>
                  <a:lnTo>
                    <a:pt x="0" y="3151"/>
                  </a:lnTo>
                  <a:cubicBezTo>
                    <a:pt x="0" y="5199"/>
                    <a:pt x="1639" y="6837"/>
                    <a:pt x="3686" y="6837"/>
                  </a:cubicBezTo>
                  <a:lnTo>
                    <a:pt x="5356" y="6837"/>
                  </a:lnTo>
                  <a:cubicBezTo>
                    <a:pt x="7467" y="6837"/>
                    <a:pt x="9137" y="5199"/>
                    <a:pt x="9137" y="3151"/>
                  </a:cubicBezTo>
                  <a:lnTo>
                    <a:pt x="9137" y="0"/>
                  </a:lnTo>
                  <a:lnTo>
                    <a:pt x="5734" y="0"/>
                  </a:lnTo>
                  <a:cubicBezTo>
                    <a:pt x="5577" y="473"/>
                    <a:pt x="5104" y="819"/>
                    <a:pt x="4568" y="819"/>
                  </a:cubicBezTo>
                  <a:cubicBezTo>
                    <a:pt x="4001" y="819"/>
                    <a:pt x="3560" y="473"/>
                    <a:pt x="3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9" name="Google Shape;16959;p94"/>
          <p:cNvGrpSpPr/>
          <p:nvPr/>
        </p:nvGrpSpPr>
        <p:grpSpPr>
          <a:xfrm>
            <a:off x="2190678" y="3123864"/>
            <a:ext cx="380081" cy="367111"/>
            <a:chOff x="-38905225" y="3591875"/>
            <a:chExt cx="325300" cy="314200"/>
          </a:xfrm>
        </p:grpSpPr>
        <p:sp>
          <p:nvSpPr>
            <p:cNvPr id="16960" name="Google Shape;16960;p94"/>
            <p:cNvSpPr/>
            <p:nvPr/>
          </p:nvSpPr>
          <p:spPr>
            <a:xfrm>
              <a:off x="-38716975" y="3591875"/>
              <a:ext cx="137050" cy="131625"/>
            </a:xfrm>
            <a:custGeom>
              <a:rect b="b" l="l" r="r" t="t"/>
              <a:pathLst>
                <a:path extrusionOk="0" h="5265" w="5482">
                  <a:moveTo>
                    <a:pt x="1543" y="1"/>
                  </a:moveTo>
                  <a:cubicBezTo>
                    <a:pt x="987" y="1"/>
                    <a:pt x="447" y="38"/>
                    <a:pt x="0" y="98"/>
                  </a:cubicBezTo>
                  <a:lnTo>
                    <a:pt x="5167" y="5265"/>
                  </a:lnTo>
                  <a:cubicBezTo>
                    <a:pt x="5482" y="3311"/>
                    <a:pt x="5198" y="1326"/>
                    <a:pt x="4568" y="696"/>
                  </a:cubicBezTo>
                  <a:cubicBezTo>
                    <a:pt x="4029" y="178"/>
                    <a:pt x="2751" y="1"/>
                    <a:pt x="15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94"/>
            <p:cNvSpPr/>
            <p:nvPr/>
          </p:nvSpPr>
          <p:spPr>
            <a:xfrm>
              <a:off x="-38905225" y="3774675"/>
              <a:ext cx="137075" cy="131400"/>
            </a:xfrm>
            <a:custGeom>
              <a:rect b="b" l="l" r="r" t="t"/>
              <a:pathLst>
                <a:path extrusionOk="0" h="5256" w="5483">
                  <a:moveTo>
                    <a:pt x="316" y="0"/>
                  </a:moveTo>
                  <a:lnTo>
                    <a:pt x="316" y="0"/>
                  </a:lnTo>
                  <a:cubicBezTo>
                    <a:pt x="0" y="1922"/>
                    <a:pt x="253" y="3907"/>
                    <a:pt x="914" y="4569"/>
                  </a:cubicBezTo>
                  <a:cubicBezTo>
                    <a:pt x="1376" y="5031"/>
                    <a:pt x="2601" y="5256"/>
                    <a:pt x="3967" y="5256"/>
                  </a:cubicBezTo>
                  <a:cubicBezTo>
                    <a:pt x="4464" y="5256"/>
                    <a:pt x="4979" y="5226"/>
                    <a:pt x="5482" y="5167"/>
                  </a:cubicBezTo>
                  <a:lnTo>
                    <a:pt x="3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94"/>
            <p:cNvSpPr/>
            <p:nvPr/>
          </p:nvSpPr>
          <p:spPr>
            <a:xfrm>
              <a:off x="-38891050" y="3599025"/>
              <a:ext cx="298525" cy="300900"/>
            </a:xfrm>
            <a:custGeom>
              <a:rect b="b" l="l" r="r" t="t"/>
              <a:pathLst>
                <a:path extrusionOk="0" h="12036" w="11941">
                  <a:moveTo>
                    <a:pt x="6349" y="2687"/>
                  </a:moveTo>
                  <a:cubicBezTo>
                    <a:pt x="6459" y="2687"/>
                    <a:pt x="6569" y="2726"/>
                    <a:pt x="6648" y="2805"/>
                  </a:cubicBezTo>
                  <a:lnTo>
                    <a:pt x="7593" y="3750"/>
                  </a:lnTo>
                  <a:lnTo>
                    <a:pt x="7719" y="3655"/>
                  </a:lnTo>
                  <a:cubicBezTo>
                    <a:pt x="7798" y="3577"/>
                    <a:pt x="7908" y="3537"/>
                    <a:pt x="8019" y="3537"/>
                  </a:cubicBezTo>
                  <a:cubicBezTo>
                    <a:pt x="8129" y="3537"/>
                    <a:pt x="8239" y="3577"/>
                    <a:pt x="8318" y="3655"/>
                  </a:cubicBezTo>
                  <a:cubicBezTo>
                    <a:pt x="8475" y="3813"/>
                    <a:pt x="8475" y="4065"/>
                    <a:pt x="8318" y="4222"/>
                  </a:cubicBezTo>
                  <a:lnTo>
                    <a:pt x="8192" y="4348"/>
                  </a:lnTo>
                  <a:lnTo>
                    <a:pt x="9137" y="5294"/>
                  </a:lnTo>
                  <a:cubicBezTo>
                    <a:pt x="9295" y="5451"/>
                    <a:pt x="9295" y="5735"/>
                    <a:pt x="9137" y="5892"/>
                  </a:cubicBezTo>
                  <a:cubicBezTo>
                    <a:pt x="9058" y="5971"/>
                    <a:pt x="8948" y="6010"/>
                    <a:pt x="8838" y="6010"/>
                  </a:cubicBezTo>
                  <a:cubicBezTo>
                    <a:pt x="8727" y="6010"/>
                    <a:pt x="8617" y="5971"/>
                    <a:pt x="8538" y="5892"/>
                  </a:cubicBezTo>
                  <a:lnTo>
                    <a:pt x="7593" y="4947"/>
                  </a:lnTo>
                  <a:lnTo>
                    <a:pt x="6522" y="6018"/>
                  </a:lnTo>
                  <a:lnTo>
                    <a:pt x="7467" y="6963"/>
                  </a:lnTo>
                  <a:cubicBezTo>
                    <a:pt x="7625" y="7089"/>
                    <a:pt x="7625" y="7373"/>
                    <a:pt x="7467" y="7530"/>
                  </a:cubicBezTo>
                  <a:cubicBezTo>
                    <a:pt x="7388" y="7609"/>
                    <a:pt x="7286" y="7649"/>
                    <a:pt x="7184" y="7649"/>
                  </a:cubicBezTo>
                  <a:cubicBezTo>
                    <a:pt x="7081" y="7649"/>
                    <a:pt x="6979" y="7609"/>
                    <a:pt x="6900" y="7530"/>
                  </a:cubicBezTo>
                  <a:lnTo>
                    <a:pt x="5955" y="6585"/>
                  </a:lnTo>
                  <a:lnTo>
                    <a:pt x="4884" y="7656"/>
                  </a:lnTo>
                  <a:lnTo>
                    <a:pt x="5829" y="8602"/>
                  </a:lnTo>
                  <a:cubicBezTo>
                    <a:pt x="5987" y="8759"/>
                    <a:pt x="5987" y="9043"/>
                    <a:pt x="5829" y="9200"/>
                  </a:cubicBezTo>
                  <a:cubicBezTo>
                    <a:pt x="5750" y="9279"/>
                    <a:pt x="5640" y="9318"/>
                    <a:pt x="5530" y="9318"/>
                  </a:cubicBezTo>
                  <a:cubicBezTo>
                    <a:pt x="5419" y="9318"/>
                    <a:pt x="5309" y="9279"/>
                    <a:pt x="5230" y="9200"/>
                  </a:cubicBezTo>
                  <a:lnTo>
                    <a:pt x="4285" y="8255"/>
                  </a:lnTo>
                  <a:lnTo>
                    <a:pt x="4159" y="8381"/>
                  </a:lnTo>
                  <a:cubicBezTo>
                    <a:pt x="4080" y="8460"/>
                    <a:pt x="3978" y="8499"/>
                    <a:pt x="3876" y="8499"/>
                  </a:cubicBezTo>
                  <a:cubicBezTo>
                    <a:pt x="3773" y="8499"/>
                    <a:pt x="3671" y="8460"/>
                    <a:pt x="3592" y="8381"/>
                  </a:cubicBezTo>
                  <a:cubicBezTo>
                    <a:pt x="3435" y="8224"/>
                    <a:pt x="3435" y="7940"/>
                    <a:pt x="3592" y="7782"/>
                  </a:cubicBezTo>
                  <a:lnTo>
                    <a:pt x="3687" y="7656"/>
                  </a:lnTo>
                  <a:lnTo>
                    <a:pt x="2742" y="6711"/>
                  </a:lnTo>
                  <a:cubicBezTo>
                    <a:pt x="2584" y="6554"/>
                    <a:pt x="2584" y="6270"/>
                    <a:pt x="2742" y="6113"/>
                  </a:cubicBezTo>
                  <a:cubicBezTo>
                    <a:pt x="2820" y="6034"/>
                    <a:pt x="2931" y="5995"/>
                    <a:pt x="3041" y="5995"/>
                  </a:cubicBezTo>
                  <a:cubicBezTo>
                    <a:pt x="3151" y="5995"/>
                    <a:pt x="3261" y="6034"/>
                    <a:pt x="3340" y="6113"/>
                  </a:cubicBezTo>
                  <a:lnTo>
                    <a:pt x="4285" y="7058"/>
                  </a:lnTo>
                  <a:lnTo>
                    <a:pt x="5356" y="6018"/>
                  </a:lnTo>
                  <a:lnTo>
                    <a:pt x="4411" y="5073"/>
                  </a:lnTo>
                  <a:cubicBezTo>
                    <a:pt x="4254" y="4916"/>
                    <a:pt x="4254" y="4632"/>
                    <a:pt x="4411" y="4474"/>
                  </a:cubicBezTo>
                  <a:cubicBezTo>
                    <a:pt x="4490" y="4396"/>
                    <a:pt x="4600" y="4356"/>
                    <a:pt x="4711" y="4356"/>
                  </a:cubicBezTo>
                  <a:cubicBezTo>
                    <a:pt x="4821" y="4356"/>
                    <a:pt x="4931" y="4396"/>
                    <a:pt x="5010" y="4474"/>
                  </a:cubicBezTo>
                  <a:lnTo>
                    <a:pt x="5955" y="5420"/>
                  </a:lnTo>
                  <a:lnTo>
                    <a:pt x="6995" y="4348"/>
                  </a:lnTo>
                  <a:lnTo>
                    <a:pt x="6050" y="3403"/>
                  </a:lnTo>
                  <a:cubicBezTo>
                    <a:pt x="5892" y="3246"/>
                    <a:pt x="5892" y="2962"/>
                    <a:pt x="6050" y="2805"/>
                  </a:cubicBezTo>
                  <a:cubicBezTo>
                    <a:pt x="6128" y="2726"/>
                    <a:pt x="6239" y="2687"/>
                    <a:pt x="6349" y="2687"/>
                  </a:cubicBezTo>
                  <a:close/>
                  <a:moveTo>
                    <a:pt x="5987" y="1"/>
                  </a:moveTo>
                  <a:cubicBezTo>
                    <a:pt x="2805" y="757"/>
                    <a:pt x="788" y="3025"/>
                    <a:pt x="1" y="6081"/>
                  </a:cubicBezTo>
                  <a:lnTo>
                    <a:pt x="5955" y="12036"/>
                  </a:lnTo>
                  <a:cubicBezTo>
                    <a:pt x="9106" y="11248"/>
                    <a:pt x="11153" y="9043"/>
                    <a:pt x="11941" y="5955"/>
                  </a:cubicBezTo>
                  <a:lnTo>
                    <a:pt x="59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63" name="Google Shape;16963;p94"/>
          <p:cNvSpPr/>
          <p:nvPr/>
        </p:nvSpPr>
        <p:spPr>
          <a:xfrm>
            <a:off x="2198491" y="3633642"/>
            <a:ext cx="369974" cy="312927"/>
          </a:xfrm>
          <a:custGeom>
            <a:rect b="b" l="l" r="r" t="t"/>
            <a:pathLst>
              <a:path extrusionOk="0" h="10713" w="12666">
                <a:moveTo>
                  <a:pt x="1765" y="3309"/>
                </a:moveTo>
                <a:lnTo>
                  <a:pt x="1765" y="7058"/>
                </a:lnTo>
                <a:cubicBezTo>
                  <a:pt x="1765" y="7278"/>
                  <a:pt x="1954" y="7436"/>
                  <a:pt x="2206" y="7436"/>
                </a:cubicBezTo>
                <a:lnTo>
                  <a:pt x="2615" y="7436"/>
                </a:lnTo>
                <a:lnTo>
                  <a:pt x="2615" y="9925"/>
                </a:lnTo>
                <a:lnTo>
                  <a:pt x="788" y="9925"/>
                </a:lnTo>
                <a:lnTo>
                  <a:pt x="788" y="3309"/>
                </a:lnTo>
                <a:close/>
                <a:moveTo>
                  <a:pt x="5073" y="3309"/>
                </a:moveTo>
                <a:lnTo>
                  <a:pt x="5073" y="7058"/>
                </a:lnTo>
                <a:cubicBezTo>
                  <a:pt x="5073" y="7278"/>
                  <a:pt x="5262" y="7436"/>
                  <a:pt x="5514" y="7436"/>
                </a:cubicBezTo>
                <a:lnTo>
                  <a:pt x="5892" y="7436"/>
                </a:lnTo>
                <a:lnTo>
                  <a:pt x="5892" y="9925"/>
                </a:lnTo>
                <a:lnTo>
                  <a:pt x="3403" y="9925"/>
                </a:lnTo>
                <a:lnTo>
                  <a:pt x="3403" y="7436"/>
                </a:lnTo>
                <a:lnTo>
                  <a:pt x="3813" y="7436"/>
                </a:lnTo>
                <a:cubicBezTo>
                  <a:pt x="4033" y="7436"/>
                  <a:pt x="4254" y="7247"/>
                  <a:pt x="4254" y="7058"/>
                </a:cubicBezTo>
                <a:lnTo>
                  <a:pt x="4254" y="3309"/>
                </a:lnTo>
                <a:close/>
                <a:moveTo>
                  <a:pt x="8412" y="3309"/>
                </a:moveTo>
                <a:lnTo>
                  <a:pt x="8412" y="7058"/>
                </a:lnTo>
                <a:cubicBezTo>
                  <a:pt x="8412" y="7278"/>
                  <a:pt x="8601" y="7436"/>
                  <a:pt x="8853" y="7436"/>
                </a:cubicBezTo>
                <a:lnTo>
                  <a:pt x="9294" y="7436"/>
                </a:lnTo>
                <a:lnTo>
                  <a:pt x="9294" y="9925"/>
                </a:lnTo>
                <a:lnTo>
                  <a:pt x="6711" y="9925"/>
                </a:lnTo>
                <a:lnTo>
                  <a:pt x="6711" y="7436"/>
                </a:lnTo>
                <a:lnTo>
                  <a:pt x="7152" y="7436"/>
                </a:lnTo>
                <a:cubicBezTo>
                  <a:pt x="7404" y="7436"/>
                  <a:pt x="7593" y="7247"/>
                  <a:pt x="7593" y="7058"/>
                </a:cubicBezTo>
                <a:lnTo>
                  <a:pt x="7593" y="3309"/>
                </a:lnTo>
                <a:close/>
                <a:moveTo>
                  <a:pt x="11815" y="3309"/>
                </a:moveTo>
                <a:lnTo>
                  <a:pt x="11815" y="9925"/>
                </a:lnTo>
                <a:lnTo>
                  <a:pt x="9988" y="9925"/>
                </a:lnTo>
                <a:lnTo>
                  <a:pt x="9988" y="7436"/>
                </a:lnTo>
                <a:lnTo>
                  <a:pt x="10429" y="7436"/>
                </a:lnTo>
                <a:cubicBezTo>
                  <a:pt x="10649" y="7436"/>
                  <a:pt x="10870" y="7247"/>
                  <a:pt x="10870" y="7058"/>
                </a:cubicBezTo>
                <a:lnTo>
                  <a:pt x="10870" y="3309"/>
                </a:lnTo>
                <a:close/>
                <a:moveTo>
                  <a:pt x="379" y="1"/>
                </a:moveTo>
                <a:cubicBezTo>
                  <a:pt x="158" y="1"/>
                  <a:pt x="1" y="190"/>
                  <a:pt x="1" y="379"/>
                </a:cubicBezTo>
                <a:lnTo>
                  <a:pt x="1" y="10334"/>
                </a:lnTo>
                <a:cubicBezTo>
                  <a:pt x="1" y="10555"/>
                  <a:pt x="190" y="10712"/>
                  <a:pt x="379" y="10712"/>
                </a:cubicBezTo>
                <a:lnTo>
                  <a:pt x="12224" y="10712"/>
                </a:lnTo>
                <a:cubicBezTo>
                  <a:pt x="12476" y="10712"/>
                  <a:pt x="12665" y="10523"/>
                  <a:pt x="12665" y="10334"/>
                </a:cubicBezTo>
                <a:lnTo>
                  <a:pt x="12665" y="379"/>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64" name="Google Shape;16964;p94"/>
          <p:cNvGrpSpPr/>
          <p:nvPr/>
        </p:nvGrpSpPr>
        <p:grpSpPr>
          <a:xfrm>
            <a:off x="3997427" y="3108944"/>
            <a:ext cx="290815" cy="369740"/>
            <a:chOff x="-37370925" y="3579105"/>
            <a:chExt cx="248900" cy="316450"/>
          </a:xfrm>
        </p:grpSpPr>
        <p:sp>
          <p:nvSpPr>
            <p:cNvPr id="16965" name="Google Shape;16965;p94"/>
            <p:cNvSpPr/>
            <p:nvPr/>
          </p:nvSpPr>
          <p:spPr>
            <a:xfrm>
              <a:off x="-37268550" y="3671055"/>
              <a:ext cx="83525" cy="82525"/>
            </a:xfrm>
            <a:custGeom>
              <a:rect b="b" l="l" r="r" t="t"/>
              <a:pathLst>
                <a:path extrusionOk="0" h="3301" w="3341">
                  <a:moveTo>
                    <a:pt x="2238" y="1"/>
                  </a:moveTo>
                  <a:lnTo>
                    <a:pt x="1" y="2237"/>
                  </a:lnTo>
                  <a:lnTo>
                    <a:pt x="946" y="3183"/>
                  </a:lnTo>
                  <a:cubicBezTo>
                    <a:pt x="1040" y="3261"/>
                    <a:pt x="1151" y="3301"/>
                    <a:pt x="1257" y="3301"/>
                  </a:cubicBezTo>
                  <a:cubicBezTo>
                    <a:pt x="1363" y="3301"/>
                    <a:pt x="1466" y="3261"/>
                    <a:pt x="1545" y="3183"/>
                  </a:cubicBezTo>
                  <a:lnTo>
                    <a:pt x="3183" y="1544"/>
                  </a:lnTo>
                  <a:cubicBezTo>
                    <a:pt x="3340" y="1387"/>
                    <a:pt x="3340" y="1103"/>
                    <a:pt x="3183" y="94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94"/>
            <p:cNvSpPr/>
            <p:nvPr/>
          </p:nvSpPr>
          <p:spPr>
            <a:xfrm>
              <a:off x="-37370925" y="3579105"/>
              <a:ext cx="248900" cy="316450"/>
            </a:xfrm>
            <a:custGeom>
              <a:rect b="b" l="l" r="r" t="t"/>
              <a:pathLst>
                <a:path extrusionOk="0" h="12658" w="9956">
                  <a:moveTo>
                    <a:pt x="4537" y="8625"/>
                  </a:moveTo>
                  <a:cubicBezTo>
                    <a:pt x="4757" y="8625"/>
                    <a:pt x="4946" y="8845"/>
                    <a:pt x="4946" y="9066"/>
                  </a:cubicBezTo>
                  <a:cubicBezTo>
                    <a:pt x="4915" y="9255"/>
                    <a:pt x="4757" y="9475"/>
                    <a:pt x="4537" y="9475"/>
                  </a:cubicBezTo>
                  <a:cubicBezTo>
                    <a:pt x="4285" y="9475"/>
                    <a:pt x="4096" y="9255"/>
                    <a:pt x="4096" y="9066"/>
                  </a:cubicBezTo>
                  <a:cubicBezTo>
                    <a:pt x="4096" y="8845"/>
                    <a:pt x="4285" y="8625"/>
                    <a:pt x="4537" y="8625"/>
                  </a:cubicBezTo>
                  <a:close/>
                  <a:moveTo>
                    <a:pt x="2615" y="0"/>
                  </a:moveTo>
                  <a:cubicBezTo>
                    <a:pt x="2513" y="0"/>
                    <a:pt x="2410" y="40"/>
                    <a:pt x="2332" y="119"/>
                  </a:cubicBezTo>
                  <a:lnTo>
                    <a:pt x="662" y="1788"/>
                  </a:lnTo>
                  <a:cubicBezTo>
                    <a:pt x="504" y="1946"/>
                    <a:pt x="504" y="2229"/>
                    <a:pt x="662" y="2355"/>
                  </a:cubicBezTo>
                  <a:lnTo>
                    <a:pt x="1764" y="3458"/>
                  </a:lnTo>
                  <a:cubicBezTo>
                    <a:pt x="1166" y="4183"/>
                    <a:pt x="819" y="5096"/>
                    <a:pt x="819" y="6073"/>
                  </a:cubicBezTo>
                  <a:cubicBezTo>
                    <a:pt x="819" y="7774"/>
                    <a:pt x="1859" y="9223"/>
                    <a:pt x="3308" y="9853"/>
                  </a:cubicBezTo>
                  <a:lnTo>
                    <a:pt x="3308" y="10200"/>
                  </a:lnTo>
                  <a:lnTo>
                    <a:pt x="1229" y="10200"/>
                  </a:lnTo>
                  <a:cubicBezTo>
                    <a:pt x="536" y="10200"/>
                    <a:pt x="0" y="10767"/>
                    <a:pt x="0" y="11429"/>
                  </a:cubicBezTo>
                  <a:lnTo>
                    <a:pt x="0" y="12248"/>
                  </a:lnTo>
                  <a:cubicBezTo>
                    <a:pt x="0" y="12500"/>
                    <a:pt x="189" y="12657"/>
                    <a:pt x="441" y="12657"/>
                  </a:cubicBezTo>
                  <a:lnTo>
                    <a:pt x="8696" y="12657"/>
                  </a:lnTo>
                  <a:cubicBezTo>
                    <a:pt x="8948" y="12657"/>
                    <a:pt x="9137" y="12468"/>
                    <a:pt x="9137" y="12248"/>
                  </a:cubicBezTo>
                  <a:lnTo>
                    <a:pt x="9137" y="11429"/>
                  </a:lnTo>
                  <a:cubicBezTo>
                    <a:pt x="9137" y="10767"/>
                    <a:pt x="8570" y="10200"/>
                    <a:pt x="7876" y="10200"/>
                  </a:cubicBezTo>
                  <a:lnTo>
                    <a:pt x="5797" y="10200"/>
                  </a:lnTo>
                  <a:lnTo>
                    <a:pt x="5797" y="10137"/>
                  </a:lnTo>
                  <a:cubicBezTo>
                    <a:pt x="7120" y="9853"/>
                    <a:pt x="8223" y="8940"/>
                    <a:pt x="8790" y="7743"/>
                  </a:cubicBezTo>
                  <a:lnTo>
                    <a:pt x="9515" y="7743"/>
                  </a:lnTo>
                  <a:cubicBezTo>
                    <a:pt x="9767" y="7743"/>
                    <a:pt x="9956" y="7522"/>
                    <a:pt x="9956" y="7333"/>
                  </a:cubicBezTo>
                  <a:cubicBezTo>
                    <a:pt x="9893" y="7176"/>
                    <a:pt x="9735" y="6987"/>
                    <a:pt x="9483" y="6987"/>
                  </a:cubicBezTo>
                  <a:lnTo>
                    <a:pt x="6994" y="6987"/>
                  </a:lnTo>
                  <a:cubicBezTo>
                    <a:pt x="6774" y="6987"/>
                    <a:pt x="6585" y="7176"/>
                    <a:pt x="6585" y="7365"/>
                  </a:cubicBezTo>
                  <a:cubicBezTo>
                    <a:pt x="6585" y="7617"/>
                    <a:pt x="6774" y="7774"/>
                    <a:pt x="6994" y="7774"/>
                  </a:cubicBezTo>
                  <a:lnTo>
                    <a:pt x="7845" y="7774"/>
                  </a:lnTo>
                  <a:cubicBezTo>
                    <a:pt x="7404" y="8530"/>
                    <a:pt x="6648" y="9097"/>
                    <a:pt x="5734" y="9318"/>
                  </a:cubicBezTo>
                  <a:lnTo>
                    <a:pt x="5734" y="8971"/>
                  </a:lnTo>
                  <a:cubicBezTo>
                    <a:pt x="5734" y="8310"/>
                    <a:pt x="5198" y="7774"/>
                    <a:pt x="4537" y="7743"/>
                  </a:cubicBezTo>
                  <a:cubicBezTo>
                    <a:pt x="3844" y="7743"/>
                    <a:pt x="3308" y="8278"/>
                    <a:pt x="3308" y="8940"/>
                  </a:cubicBezTo>
                  <a:cubicBezTo>
                    <a:pt x="2332" y="8373"/>
                    <a:pt x="1638" y="7302"/>
                    <a:pt x="1638" y="6073"/>
                  </a:cubicBezTo>
                  <a:cubicBezTo>
                    <a:pt x="1638" y="5285"/>
                    <a:pt x="1922" y="4624"/>
                    <a:pt x="2363" y="4057"/>
                  </a:cubicBezTo>
                  <a:lnTo>
                    <a:pt x="3529" y="5254"/>
                  </a:lnTo>
                  <a:lnTo>
                    <a:pt x="5797" y="3017"/>
                  </a:lnTo>
                  <a:lnTo>
                    <a:pt x="2899" y="119"/>
                  </a:lnTo>
                  <a:cubicBezTo>
                    <a:pt x="2820" y="40"/>
                    <a:pt x="2717"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67" name="Google Shape;16967;p94"/>
          <p:cNvSpPr/>
          <p:nvPr/>
        </p:nvSpPr>
        <p:spPr>
          <a:xfrm>
            <a:off x="1697481" y="1308742"/>
            <a:ext cx="364453" cy="369419"/>
          </a:xfrm>
          <a:custGeom>
            <a:rect b="b" l="l" r="r" t="t"/>
            <a:pathLst>
              <a:path extrusionOk="0" h="12647" w="12477">
                <a:moveTo>
                  <a:pt x="3750" y="4538"/>
                </a:moveTo>
                <a:cubicBezTo>
                  <a:pt x="4223" y="4538"/>
                  <a:pt x="4601" y="4884"/>
                  <a:pt x="4601" y="5357"/>
                </a:cubicBezTo>
                <a:cubicBezTo>
                  <a:pt x="4601" y="5829"/>
                  <a:pt x="4223" y="6176"/>
                  <a:pt x="3750" y="6176"/>
                </a:cubicBezTo>
                <a:cubicBezTo>
                  <a:pt x="3277" y="6176"/>
                  <a:pt x="2931" y="5829"/>
                  <a:pt x="2931" y="5357"/>
                </a:cubicBezTo>
                <a:cubicBezTo>
                  <a:pt x="2931" y="4884"/>
                  <a:pt x="3277" y="4538"/>
                  <a:pt x="3750" y="4538"/>
                </a:cubicBezTo>
                <a:close/>
                <a:moveTo>
                  <a:pt x="6239" y="4538"/>
                </a:moveTo>
                <a:cubicBezTo>
                  <a:pt x="6711" y="4538"/>
                  <a:pt x="7058" y="4884"/>
                  <a:pt x="7058" y="5357"/>
                </a:cubicBezTo>
                <a:cubicBezTo>
                  <a:pt x="7058" y="5829"/>
                  <a:pt x="6711" y="6176"/>
                  <a:pt x="6239" y="6176"/>
                </a:cubicBezTo>
                <a:cubicBezTo>
                  <a:pt x="5766" y="6176"/>
                  <a:pt x="5420" y="5829"/>
                  <a:pt x="5420" y="5357"/>
                </a:cubicBezTo>
                <a:cubicBezTo>
                  <a:pt x="5420" y="4884"/>
                  <a:pt x="5766" y="4538"/>
                  <a:pt x="6239" y="4538"/>
                </a:cubicBezTo>
                <a:close/>
                <a:moveTo>
                  <a:pt x="8728" y="4538"/>
                </a:moveTo>
                <a:cubicBezTo>
                  <a:pt x="9200" y="4538"/>
                  <a:pt x="9547" y="4884"/>
                  <a:pt x="9547" y="5357"/>
                </a:cubicBezTo>
                <a:cubicBezTo>
                  <a:pt x="9547" y="5829"/>
                  <a:pt x="9200" y="6176"/>
                  <a:pt x="8728" y="6176"/>
                </a:cubicBezTo>
                <a:cubicBezTo>
                  <a:pt x="8255" y="6176"/>
                  <a:pt x="7877" y="5829"/>
                  <a:pt x="7877" y="5357"/>
                </a:cubicBezTo>
                <a:cubicBezTo>
                  <a:pt x="7877" y="4884"/>
                  <a:pt x="8255" y="4538"/>
                  <a:pt x="8728" y="4538"/>
                </a:cubicBezTo>
                <a:close/>
                <a:moveTo>
                  <a:pt x="6239" y="1"/>
                </a:moveTo>
                <a:cubicBezTo>
                  <a:pt x="2805" y="1"/>
                  <a:pt x="1" y="2395"/>
                  <a:pt x="1" y="5357"/>
                </a:cubicBezTo>
                <a:cubicBezTo>
                  <a:pt x="1" y="7436"/>
                  <a:pt x="1387" y="9200"/>
                  <a:pt x="3309" y="10082"/>
                </a:cubicBezTo>
                <a:lnTo>
                  <a:pt x="3309" y="12256"/>
                </a:lnTo>
                <a:cubicBezTo>
                  <a:pt x="3309" y="12486"/>
                  <a:pt x="3502" y="12646"/>
                  <a:pt x="3715" y="12646"/>
                </a:cubicBezTo>
                <a:cubicBezTo>
                  <a:pt x="3824" y="12646"/>
                  <a:pt x="3938" y="12604"/>
                  <a:pt x="4034" y="12508"/>
                </a:cubicBezTo>
                <a:lnTo>
                  <a:pt x="5609" y="10681"/>
                </a:lnTo>
                <a:cubicBezTo>
                  <a:pt x="5798" y="10681"/>
                  <a:pt x="5987" y="10713"/>
                  <a:pt x="6239" y="10713"/>
                </a:cubicBezTo>
                <a:cubicBezTo>
                  <a:pt x="9641" y="10713"/>
                  <a:pt x="12477" y="8350"/>
                  <a:pt x="12477" y="5357"/>
                </a:cubicBezTo>
                <a:cubicBezTo>
                  <a:pt x="12477" y="2395"/>
                  <a:pt x="9704" y="1"/>
                  <a:pt x="62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94"/>
          <p:cNvSpPr/>
          <p:nvPr/>
        </p:nvSpPr>
        <p:spPr>
          <a:xfrm>
            <a:off x="1722323" y="1744044"/>
            <a:ext cx="314767" cy="371814"/>
          </a:xfrm>
          <a:custGeom>
            <a:rect b="b" l="l" r="r" t="t"/>
            <a:pathLst>
              <a:path extrusionOk="0" h="12729" w="10776">
                <a:moveTo>
                  <a:pt x="1670" y="851"/>
                </a:moveTo>
                <a:lnTo>
                  <a:pt x="1670" y="9326"/>
                </a:lnTo>
                <a:cubicBezTo>
                  <a:pt x="1355" y="9326"/>
                  <a:pt x="1072" y="9421"/>
                  <a:pt x="851" y="9578"/>
                </a:cubicBezTo>
                <a:lnTo>
                  <a:pt x="851" y="2049"/>
                </a:lnTo>
                <a:cubicBezTo>
                  <a:pt x="851" y="1481"/>
                  <a:pt x="1198" y="1072"/>
                  <a:pt x="1670" y="851"/>
                </a:cubicBezTo>
                <a:close/>
                <a:moveTo>
                  <a:pt x="9925" y="10177"/>
                </a:moveTo>
                <a:lnTo>
                  <a:pt x="9925" y="10208"/>
                </a:lnTo>
                <a:lnTo>
                  <a:pt x="9925" y="11846"/>
                </a:lnTo>
                <a:lnTo>
                  <a:pt x="1670" y="11846"/>
                </a:lnTo>
                <a:cubicBezTo>
                  <a:pt x="1229" y="11846"/>
                  <a:pt x="851" y="11468"/>
                  <a:pt x="851" y="11027"/>
                </a:cubicBezTo>
                <a:cubicBezTo>
                  <a:pt x="851" y="10586"/>
                  <a:pt x="1229" y="10177"/>
                  <a:pt x="1670" y="10177"/>
                </a:cubicBezTo>
                <a:close/>
                <a:moveTo>
                  <a:pt x="2111" y="1"/>
                </a:moveTo>
                <a:cubicBezTo>
                  <a:pt x="914" y="1"/>
                  <a:pt x="1" y="946"/>
                  <a:pt x="1" y="2080"/>
                </a:cubicBezTo>
                <a:lnTo>
                  <a:pt x="1" y="11059"/>
                </a:lnTo>
                <a:cubicBezTo>
                  <a:pt x="1" y="11973"/>
                  <a:pt x="757" y="12729"/>
                  <a:pt x="1670" y="12729"/>
                </a:cubicBezTo>
                <a:lnTo>
                  <a:pt x="10334" y="12729"/>
                </a:lnTo>
                <a:cubicBezTo>
                  <a:pt x="10586" y="12729"/>
                  <a:pt x="10775" y="12508"/>
                  <a:pt x="10775" y="12319"/>
                </a:cubicBezTo>
                <a:lnTo>
                  <a:pt x="10775" y="473"/>
                </a:lnTo>
                <a:cubicBezTo>
                  <a:pt x="10775" y="221"/>
                  <a:pt x="10586" y="64"/>
                  <a:pt x="10334" y="64"/>
                </a:cubicBezTo>
                <a:lnTo>
                  <a:pt x="9105" y="64"/>
                </a:lnTo>
                <a:lnTo>
                  <a:pt x="9105" y="3781"/>
                </a:lnTo>
                <a:cubicBezTo>
                  <a:pt x="9105" y="4011"/>
                  <a:pt x="8912" y="4171"/>
                  <a:pt x="8708" y="4171"/>
                </a:cubicBezTo>
                <a:cubicBezTo>
                  <a:pt x="8604" y="4171"/>
                  <a:pt x="8498" y="4129"/>
                  <a:pt x="8412" y="4033"/>
                </a:cubicBezTo>
                <a:lnTo>
                  <a:pt x="7845" y="3498"/>
                </a:lnTo>
                <a:lnTo>
                  <a:pt x="7310" y="4033"/>
                </a:lnTo>
                <a:cubicBezTo>
                  <a:pt x="7214" y="4129"/>
                  <a:pt x="7100" y="4171"/>
                  <a:pt x="6991" y="4171"/>
                </a:cubicBezTo>
                <a:cubicBezTo>
                  <a:pt x="6778" y="4171"/>
                  <a:pt x="6585" y="4011"/>
                  <a:pt x="6585" y="3781"/>
                </a:cubicBezTo>
                <a:lnTo>
                  <a:pt x="6585" y="64"/>
                </a:lnTo>
                <a:lnTo>
                  <a:pt x="2111" y="64"/>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69" name="Google Shape;16969;p94"/>
          <p:cNvGrpSpPr/>
          <p:nvPr/>
        </p:nvGrpSpPr>
        <p:grpSpPr>
          <a:xfrm>
            <a:off x="1690803" y="2187015"/>
            <a:ext cx="371814" cy="369974"/>
            <a:chOff x="-42259725" y="3951100"/>
            <a:chExt cx="318225" cy="316650"/>
          </a:xfrm>
        </p:grpSpPr>
        <p:sp>
          <p:nvSpPr>
            <p:cNvPr id="16970" name="Google Shape;16970;p94"/>
            <p:cNvSpPr/>
            <p:nvPr/>
          </p:nvSpPr>
          <p:spPr>
            <a:xfrm>
              <a:off x="-42258150" y="3951100"/>
              <a:ext cx="316650" cy="123675"/>
            </a:xfrm>
            <a:custGeom>
              <a:rect b="b" l="l" r="r" t="t"/>
              <a:pathLst>
                <a:path extrusionOk="0" h="4947" w="12666">
                  <a:moveTo>
                    <a:pt x="2868" y="820"/>
                  </a:moveTo>
                  <a:cubicBezTo>
                    <a:pt x="3120" y="820"/>
                    <a:pt x="3277" y="1009"/>
                    <a:pt x="3277" y="1261"/>
                  </a:cubicBezTo>
                  <a:lnTo>
                    <a:pt x="3277" y="2899"/>
                  </a:lnTo>
                  <a:cubicBezTo>
                    <a:pt x="3277" y="3151"/>
                    <a:pt x="3057" y="3308"/>
                    <a:pt x="2868" y="3308"/>
                  </a:cubicBezTo>
                  <a:cubicBezTo>
                    <a:pt x="2647" y="3308"/>
                    <a:pt x="2490" y="3119"/>
                    <a:pt x="2427" y="2899"/>
                  </a:cubicBezTo>
                  <a:lnTo>
                    <a:pt x="2427" y="1261"/>
                  </a:lnTo>
                  <a:cubicBezTo>
                    <a:pt x="2427" y="1009"/>
                    <a:pt x="2647" y="851"/>
                    <a:pt x="2868" y="820"/>
                  </a:cubicBezTo>
                  <a:close/>
                  <a:moveTo>
                    <a:pt x="9767" y="820"/>
                  </a:moveTo>
                  <a:cubicBezTo>
                    <a:pt x="9988" y="820"/>
                    <a:pt x="10145" y="1009"/>
                    <a:pt x="10145" y="1261"/>
                  </a:cubicBezTo>
                  <a:lnTo>
                    <a:pt x="10145" y="2899"/>
                  </a:lnTo>
                  <a:cubicBezTo>
                    <a:pt x="10145" y="3151"/>
                    <a:pt x="9956" y="3308"/>
                    <a:pt x="9767" y="3308"/>
                  </a:cubicBezTo>
                  <a:cubicBezTo>
                    <a:pt x="9515" y="3308"/>
                    <a:pt x="9358" y="3119"/>
                    <a:pt x="9326" y="2899"/>
                  </a:cubicBezTo>
                  <a:lnTo>
                    <a:pt x="9326" y="1261"/>
                  </a:lnTo>
                  <a:cubicBezTo>
                    <a:pt x="9326" y="1009"/>
                    <a:pt x="9515" y="851"/>
                    <a:pt x="9767" y="820"/>
                  </a:cubicBezTo>
                  <a:close/>
                  <a:moveTo>
                    <a:pt x="2868" y="0"/>
                  </a:moveTo>
                  <a:cubicBezTo>
                    <a:pt x="2206" y="0"/>
                    <a:pt x="1639" y="536"/>
                    <a:pt x="1608" y="1229"/>
                  </a:cubicBezTo>
                  <a:lnTo>
                    <a:pt x="1608" y="1639"/>
                  </a:lnTo>
                  <a:lnTo>
                    <a:pt x="1230" y="1639"/>
                  </a:lnTo>
                  <a:cubicBezTo>
                    <a:pt x="536" y="1639"/>
                    <a:pt x="1" y="2206"/>
                    <a:pt x="1" y="2867"/>
                  </a:cubicBezTo>
                  <a:lnTo>
                    <a:pt x="1" y="4947"/>
                  </a:lnTo>
                  <a:lnTo>
                    <a:pt x="12666" y="4947"/>
                  </a:lnTo>
                  <a:lnTo>
                    <a:pt x="12666" y="2867"/>
                  </a:lnTo>
                  <a:cubicBezTo>
                    <a:pt x="12634" y="2206"/>
                    <a:pt x="12036" y="1639"/>
                    <a:pt x="11374" y="1639"/>
                  </a:cubicBezTo>
                  <a:lnTo>
                    <a:pt x="10996" y="1639"/>
                  </a:lnTo>
                  <a:lnTo>
                    <a:pt x="10996" y="1229"/>
                  </a:lnTo>
                  <a:cubicBezTo>
                    <a:pt x="10996" y="536"/>
                    <a:pt x="10429" y="0"/>
                    <a:pt x="9767" y="0"/>
                  </a:cubicBezTo>
                  <a:cubicBezTo>
                    <a:pt x="9106" y="0"/>
                    <a:pt x="8539" y="536"/>
                    <a:pt x="8507" y="1229"/>
                  </a:cubicBezTo>
                  <a:lnTo>
                    <a:pt x="8507" y="1639"/>
                  </a:lnTo>
                  <a:lnTo>
                    <a:pt x="4097" y="1639"/>
                  </a:lnTo>
                  <a:lnTo>
                    <a:pt x="4097" y="1229"/>
                  </a:lnTo>
                  <a:cubicBezTo>
                    <a:pt x="4097" y="536"/>
                    <a:pt x="3561" y="0"/>
                    <a:pt x="2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94"/>
            <p:cNvSpPr/>
            <p:nvPr/>
          </p:nvSpPr>
          <p:spPr>
            <a:xfrm>
              <a:off x="-42259725" y="4096800"/>
              <a:ext cx="316650" cy="170950"/>
            </a:xfrm>
            <a:custGeom>
              <a:rect b="b" l="l" r="r" t="t"/>
              <a:pathLst>
                <a:path extrusionOk="0" h="6838" w="12666">
                  <a:moveTo>
                    <a:pt x="1" y="1"/>
                  </a:moveTo>
                  <a:lnTo>
                    <a:pt x="1" y="5640"/>
                  </a:lnTo>
                  <a:lnTo>
                    <a:pt x="32" y="5640"/>
                  </a:lnTo>
                  <a:cubicBezTo>
                    <a:pt x="32" y="6302"/>
                    <a:pt x="568" y="6837"/>
                    <a:pt x="1261" y="6837"/>
                  </a:cubicBezTo>
                  <a:lnTo>
                    <a:pt x="11437" y="6837"/>
                  </a:lnTo>
                  <a:cubicBezTo>
                    <a:pt x="12099" y="6837"/>
                    <a:pt x="12666" y="6302"/>
                    <a:pt x="12666" y="5640"/>
                  </a:cubicBezTo>
                  <a:lnTo>
                    <a:pt x="126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2" name="Google Shape;16972;p94"/>
          <p:cNvGrpSpPr/>
          <p:nvPr/>
        </p:nvGrpSpPr>
        <p:grpSpPr>
          <a:xfrm>
            <a:off x="3889164" y="1366036"/>
            <a:ext cx="370879" cy="337755"/>
            <a:chOff x="-40378075" y="3267450"/>
            <a:chExt cx="317425" cy="289075"/>
          </a:xfrm>
        </p:grpSpPr>
        <p:sp>
          <p:nvSpPr>
            <p:cNvPr id="16973" name="Google Shape;16973;p94"/>
            <p:cNvSpPr/>
            <p:nvPr/>
          </p:nvSpPr>
          <p:spPr>
            <a:xfrm>
              <a:off x="-40218975" y="3308400"/>
              <a:ext cx="158325" cy="248125"/>
            </a:xfrm>
            <a:custGeom>
              <a:rect b="b" l="l" r="r" t="t"/>
              <a:pathLst>
                <a:path extrusionOk="0" h="9925" w="6333">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94"/>
            <p:cNvSpPr/>
            <p:nvPr/>
          </p:nvSpPr>
          <p:spPr>
            <a:xfrm>
              <a:off x="-40316650" y="3267450"/>
              <a:ext cx="86675" cy="257575"/>
            </a:xfrm>
            <a:custGeom>
              <a:rect b="b" l="l" r="r" t="t"/>
              <a:pathLst>
                <a:path extrusionOk="0" h="10303" w="3467">
                  <a:moveTo>
                    <a:pt x="1" y="0"/>
                  </a:moveTo>
                  <a:lnTo>
                    <a:pt x="1" y="9105"/>
                  </a:lnTo>
                  <a:cubicBezTo>
                    <a:pt x="1166" y="9200"/>
                    <a:pt x="2489" y="9578"/>
                    <a:pt x="3466" y="10302"/>
                  </a:cubicBezTo>
                  <a:lnTo>
                    <a:pt x="3466" y="1197"/>
                  </a:lnTo>
                  <a:cubicBezTo>
                    <a:pt x="2489" y="473"/>
                    <a:pt x="1229"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94"/>
            <p:cNvSpPr/>
            <p:nvPr/>
          </p:nvSpPr>
          <p:spPr>
            <a:xfrm>
              <a:off x="-40209525" y="3267450"/>
              <a:ext cx="86650" cy="257575"/>
            </a:xfrm>
            <a:custGeom>
              <a:rect b="b" l="l" r="r" t="t"/>
              <a:pathLst>
                <a:path extrusionOk="0" h="10303" w="3466">
                  <a:moveTo>
                    <a:pt x="3466" y="0"/>
                  </a:moveTo>
                  <a:cubicBezTo>
                    <a:pt x="2300" y="95"/>
                    <a:pt x="977" y="473"/>
                    <a:pt x="0" y="1197"/>
                  </a:cubicBezTo>
                  <a:lnTo>
                    <a:pt x="0" y="10302"/>
                  </a:lnTo>
                  <a:cubicBezTo>
                    <a:pt x="977" y="9578"/>
                    <a:pt x="2237" y="9200"/>
                    <a:pt x="3466" y="9105"/>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94"/>
            <p:cNvSpPr/>
            <p:nvPr/>
          </p:nvSpPr>
          <p:spPr>
            <a:xfrm>
              <a:off x="-40378075" y="3308400"/>
              <a:ext cx="157550" cy="248125"/>
            </a:xfrm>
            <a:custGeom>
              <a:rect b="b" l="l" r="r" t="t"/>
              <a:pathLst>
                <a:path extrusionOk="0" h="9925" w="6302">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7" name="Google Shape;16977;p94"/>
          <p:cNvGrpSpPr/>
          <p:nvPr/>
        </p:nvGrpSpPr>
        <p:grpSpPr>
          <a:xfrm>
            <a:off x="3892830" y="1767304"/>
            <a:ext cx="363548" cy="369974"/>
            <a:chOff x="-40372575" y="3604550"/>
            <a:chExt cx="311150" cy="316650"/>
          </a:xfrm>
        </p:grpSpPr>
        <p:sp>
          <p:nvSpPr>
            <p:cNvPr id="16978" name="Google Shape;16978;p94"/>
            <p:cNvSpPr/>
            <p:nvPr/>
          </p:nvSpPr>
          <p:spPr>
            <a:xfrm>
              <a:off x="-40372575" y="3604550"/>
              <a:ext cx="311150" cy="134475"/>
            </a:xfrm>
            <a:custGeom>
              <a:rect b="b" l="l" r="r" t="t"/>
              <a:pathLst>
                <a:path extrusionOk="0" h="5379" w="12446">
                  <a:moveTo>
                    <a:pt x="3088" y="0"/>
                  </a:moveTo>
                  <a:cubicBezTo>
                    <a:pt x="1639" y="0"/>
                    <a:pt x="316" y="1008"/>
                    <a:pt x="95" y="2489"/>
                  </a:cubicBezTo>
                  <a:cubicBezTo>
                    <a:pt x="1" y="3214"/>
                    <a:pt x="190" y="3938"/>
                    <a:pt x="568" y="4506"/>
                  </a:cubicBezTo>
                  <a:cubicBezTo>
                    <a:pt x="962" y="5071"/>
                    <a:pt x="1607" y="5366"/>
                    <a:pt x="2240" y="5366"/>
                  </a:cubicBezTo>
                  <a:cubicBezTo>
                    <a:pt x="2772" y="5366"/>
                    <a:pt x="3296" y="5157"/>
                    <a:pt x="3655" y="4726"/>
                  </a:cubicBezTo>
                  <a:cubicBezTo>
                    <a:pt x="4569" y="3655"/>
                    <a:pt x="3844" y="2489"/>
                    <a:pt x="2836" y="2489"/>
                  </a:cubicBezTo>
                  <a:cubicBezTo>
                    <a:pt x="2584" y="2489"/>
                    <a:pt x="2427" y="2678"/>
                    <a:pt x="2427" y="2899"/>
                  </a:cubicBezTo>
                  <a:cubicBezTo>
                    <a:pt x="2427" y="3151"/>
                    <a:pt x="2616" y="3308"/>
                    <a:pt x="2836" y="3340"/>
                  </a:cubicBezTo>
                  <a:cubicBezTo>
                    <a:pt x="3057" y="3340"/>
                    <a:pt x="3214" y="3529"/>
                    <a:pt x="3214" y="3749"/>
                  </a:cubicBezTo>
                  <a:cubicBezTo>
                    <a:pt x="3214" y="3970"/>
                    <a:pt x="3025" y="4127"/>
                    <a:pt x="2836" y="4127"/>
                  </a:cubicBezTo>
                  <a:cubicBezTo>
                    <a:pt x="2049" y="4127"/>
                    <a:pt x="1450" y="3434"/>
                    <a:pt x="1608" y="2584"/>
                  </a:cubicBezTo>
                  <a:cubicBezTo>
                    <a:pt x="1754" y="1999"/>
                    <a:pt x="2279" y="1632"/>
                    <a:pt x="2882" y="1632"/>
                  </a:cubicBezTo>
                  <a:cubicBezTo>
                    <a:pt x="2930" y="1632"/>
                    <a:pt x="2977" y="1634"/>
                    <a:pt x="3025" y="1639"/>
                  </a:cubicBezTo>
                  <a:cubicBezTo>
                    <a:pt x="3624" y="1733"/>
                    <a:pt x="4128" y="2048"/>
                    <a:pt x="4474" y="2489"/>
                  </a:cubicBezTo>
                  <a:lnTo>
                    <a:pt x="7908" y="2489"/>
                  </a:lnTo>
                  <a:cubicBezTo>
                    <a:pt x="8255" y="2017"/>
                    <a:pt x="8759" y="1702"/>
                    <a:pt x="9358" y="1639"/>
                  </a:cubicBezTo>
                  <a:cubicBezTo>
                    <a:pt x="9406" y="1634"/>
                    <a:pt x="9453" y="1632"/>
                    <a:pt x="9501" y="1632"/>
                  </a:cubicBezTo>
                  <a:cubicBezTo>
                    <a:pt x="10104" y="1632"/>
                    <a:pt x="10629" y="1999"/>
                    <a:pt x="10775" y="2584"/>
                  </a:cubicBezTo>
                  <a:cubicBezTo>
                    <a:pt x="10964" y="3434"/>
                    <a:pt x="10334" y="4127"/>
                    <a:pt x="9547" y="4127"/>
                  </a:cubicBezTo>
                  <a:cubicBezTo>
                    <a:pt x="9326" y="4127"/>
                    <a:pt x="9137" y="3938"/>
                    <a:pt x="9137" y="3749"/>
                  </a:cubicBezTo>
                  <a:cubicBezTo>
                    <a:pt x="9137" y="3497"/>
                    <a:pt x="9326" y="3340"/>
                    <a:pt x="9547" y="3340"/>
                  </a:cubicBezTo>
                  <a:cubicBezTo>
                    <a:pt x="9799" y="3340"/>
                    <a:pt x="9956" y="3151"/>
                    <a:pt x="9956" y="2899"/>
                  </a:cubicBezTo>
                  <a:cubicBezTo>
                    <a:pt x="9956" y="2678"/>
                    <a:pt x="9767" y="2521"/>
                    <a:pt x="9547" y="2489"/>
                  </a:cubicBezTo>
                  <a:cubicBezTo>
                    <a:pt x="8539" y="2489"/>
                    <a:pt x="7814" y="3686"/>
                    <a:pt x="8728" y="4726"/>
                  </a:cubicBezTo>
                  <a:cubicBezTo>
                    <a:pt x="9099" y="5169"/>
                    <a:pt x="9626" y="5379"/>
                    <a:pt x="10158" y="5379"/>
                  </a:cubicBezTo>
                  <a:cubicBezTo>
                    <a:pt x="10800" y="5379"/>
                    <a:pt x="11451" y="5074"/>
                    <a:pt x="11847" y="4506"/>
                  </a:cubicBezTo>
                  <a:cubicBezTo>
                    <a:pt x="12225" y="3970"/>
                    <a:pt x="12445" y="3277"/>
                    <a:pt x="12319" y="2489"/>
                  </a:cubicBezTo>
                  <a:cubicBezTo>
                    <a:pt x="12130" y="1008"/>
                    <a:pt x="10775" y="0"/>
                    <a:pt x="93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94"/>
            <p:cNvSpPr/>
            <p:nvPr/>
          </p:nvSpPr>
          <p:spPr>
            <a:xfrm>
              <a:off x="-40312700" y="3730575"/>
              <a:ext cx="185100" cy="190625"/>
            </a:xfrm>
            <a:custGeom>
              <a:rect b="b" l="l" r="r" t="t"/>
              <a:pathLst>
                <a:path extrusionOk="0" h="7625" w="7404">
                  <a:moveTo>
                    <a:pt x="2426" y="0"/>
                  </a:moveTo>
                  <a:lnTo>
                    <a:pt x="2426" y="5639"/>
                  </a:lnTo>
                  <a:cubicBezTo>
                    <a:pt x="2426" y="5860"/>
                    <a:pt x="2237" y="6017"/>
                    <a:pt x="2048" y="6017"/>
                  </a:cubicBezTo>
                  <a:cubicBezTo>
                    <a:pt x="1796" y="6017"/>
                    <a:pt x="1638" y="5828"/>
                    <a:pt x="1638" y="5639"/>
                  </a:cubicBezTo>
                  <a:lnTo>
                    <a:pt x="1638" y="473"/>
                  </a:lnTo>
                  <a:cubicBezTo>
                    <a:pt x="1229" y="851"/>
                    <a:pt x="630" y="1103"/>
                    <a:pt x="0" y="1134"/>
                  </a:cubicBezTo>
                  <a:lnTo>
                    <a:pt x="0" y="7246"/>
                  </a:lnTo>
                  <a:cubicBezTo>
                    <a:pt x="0" y="7467"/>
                    <a:pt x="189" y="7624"/>
                    <a:pt x="378" y="7624"/>
                  </a:cubicBezTo>
                  <a:lnTo>
                    <a:pt x="6994" y="7624"/>
                  </a:lnTo>
                  <a:cubicBezTo>
                    <a:pt x="7246" y="7624"/>
                    <a:pt x="7404" y="7435"/>
                    <a:pt x="7404" y="7246"/>
                  </a:cubicBezTo>
                  <a:lnTo>
                    <a:pt x="7404" y="1134"/>
                  </a:lnTo>
                  <a:cubicBezTo>
                    <a:pt x="6774" y="1071"/>
                    <a:pt x="6175" y="788"/>
                    <a:pt x="5734" y="315"/>
                  </a:cubicBezTo>
                  <a:lnTo>
                    <a:pt x="5734" y="5639"/>
                  </a:lnTo>
                  <a:cubicBezTo>
                    <a:pt x="5734" y="5860"/>
                    <a:pt x="5545" y="6017"/>
                    <a:pt x="5324" y="6017"/>
                  </a:cubicBezTo>
                  <a:cubicBezTo>
                    <a:pt x="5072" y="6017"/>
                    <a:pt x="4915" y="5828"/>
                    <a:pt x="4915" y="5639"/>
                  </a:cubicBezTo>
                  <a:lnTo>
                    <a:pt x="4915" y="0"/>
                  </a:lnTo>
                  <a:lnTo>
                    <a:pt x="4096" y="0"/>
                  </a:lnTo>
                  <a:lnTo>
                    <a:pt x="4096" y="5639"/>
                  </a:lnTo>
                  <a:cubicBezTo>
                    <a:pt x="4096" y="5860"/>
                    <a:pt x="3907" y="6017"/>
                    <a:pt x="3686" y="6017"/>
                  </a:cubicBezTo>
                  <a:cubicBezTo>
                    <a:pt x="3466" y="6017"/>
                    <a:pt x="3277" y="5828"/>
                    <a:pt x="3277" y="5639"/>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94"/>
            <p:cNvSpPr/>
            <p:nvPr/>
          </p:nvSpPr>
          <p:spPr>
            <a:xfrm>
              <a:off x="-40250475" y="3688025"/>
              <a:ext cx="66950" cy="20500"/>
            </a:xfrm>
            <a:custGeom>
              <a:rect b="b" l="l" r="r" t="t"/>
              <a:pathLst>
                <a:path extrusionOk="0" h="820" w="2678">
                  <a:moveTo>
                    <a:pt x="0" y="1"/>
                  </a:moveTo>
                  <a:cubicBezTo>
                    <a:pt x="32" y="127"/>
                    <a:pt x="32" y="284"/>
                    <a:pt x="32" y="379"/>
                  </a:cubicBezTo>
                  <a:cubicBezTo>
                    <a:pt x="32" y="536"/>
                    <a:pt x="32" y="662"/>
                    <a:pt x="0" y="788"/>
                  </a:cubicBezTo>
                  <a:lnTo>
                    <a:pt x="2666" y="788"/>
                  </a:lnTo>
                  <a:cubicBezTo>
                    <a:pt x="2615" y="649"/>
                    <a:pt x="2615" y="555"/>
                    <a:pt x="2615" y="379"/>
                  </a:cubicBezTo>
                  <a:cubicBezTo>
                    <a:pt x="2615" y="284"/>
                    <a:pt x="2615" y="127"/>
                    <a:pt x="2678" y="1"/>
                  </a:cubicBezTo>
                  <a:close/>
                  <a:moveTo>
                    <a:pt x="2666" y="788"/>
                  </a:moveTo>
                  <a:cubicBezTo>
                    <a:pt x="2670" y="799"/>
                    <a:pt x="2674" y="809"/>
                    <a:pt x="2678" y="820"/>
                  </a:cubicBezTo>
                  <a:lnTo>
                    <a:pt x="2678" y="788"/>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1" name="Google Shape;16981;p94"/>
          <p:cNvSpPr/>
          <p:nvPr/>
        </p:nvSpPr>
        <p:spPr>
          <a:xfrm>
            <a:off x="3896162" y="2210581"/>
            <a:ext cx="362613" cy="371902"/>
          </a:xfrm>
          <a:custGeom>
            <a:rect b="b" l="l" r="r" t="t"/>
            <a:pathLst>
              <a:path extrusionOk="0" h="12732" w="12414">
                <a:moveTo>
                  <a:pt x="11965" y="0"/>
                </a:moveTo>
                <a:cubicBezTo>
                  <a:pt x="11946" y="0"/>
                  <a:pt x="11928" y="1"/>
                  <a:pt x="11910" y="4"/>
                </a:cubicBezTo>
                <a:lnTo>
                  <a:pt x="4474" y="1642"/>
                </a:lnTo>
                <a:cubicBezTo>
                  <a:pt x="4254" y="1705"/>
                  <a:pt x="4128" y="1862"/>
                  <a:pt x="4128" y="2051"/>
                </a:cubicBezTo>
                <a:lnTo>
                  <a:pt x="4128" y="9108"/>
                </a:lnTo>
                <a:cubicBezTo>
                  <a:pt x="3718" y="8793"/>
                  <a:pt x="3120" y="8541"/>
                  <a:pt x="2490" y="8541"/>
                </a:cubicBezTo>
                <a:cubicBezTo>
                  <a:pt x="1103" y="8541"/>
                  <a:pt x="1" y="9486"/>
                  <a:pt x="1" y="10652"/>
                </a:cubicBezTo>
                <a:cubicBezTo>
                  <a:pt x="1" y="11786"/>
                  <a:pt x="1103" y="12731"/>
                  <a:pt x="2490" y="12731"/>
                </a:cubicBezTo>
                <a:cubicBezTo>
                  <a:pt x="3876" y="12731"/>
                  <a:pt x="4979" y="11786"/>
                  <a:pt x="4979" y="10652"/>
                </a:cubicBezTo>
                <a:lnTo>
                  <a:pt x="4979" y="4887"/>
                </a:lnTo>
                <a:lnTo>
                  <a:pt x="11595" y="3438"/>
                </a:lnTo>
                <a:lnTo>
                  <a:pt x="11595" y="7502"/>
                </a:lnTo>
                <a:cubicBezTo>
                  <a:pt x="11154" y="7187"/>
                  <a:pt x="10555" y="6935"/>
                  <a:pt x="9925" y="6935"/>
                </a:cubicBezTo>
                <a:cubicBezTo>
                  <a:pt x="8570" y="6935"/>
                  <a:pt x="7467" y="7880"/>
                  <a:pt x="7467" y="9014"/>
                </a:cubicBezTo>
                <a:cubicBezTo>
                  <a:pt x="7467" y="10180"/>
                  <a:pt x="8570" y="11125"/>
                  <a:pt x="9925" y="11125"/>
                </a:cubicBezTo>
                <a:cubicBezTo>
                  <a:pt x="11311" y="11125"/>
                  <a:pt x="12414" y="10180"/>
                  <a:pt x="12414" y="9014"/>
                </a:cubicBezTo>
                <a:lnTo>
                  <a:pt x="12414" y="445"/>
                </a:lnTo>
                <a:cubicBezTo>
                  <a:pt x="12414" y="182"/>
                  <a:pt x="12197" y="0"/>
                  <a:pt x="119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982" name="Google Shape;16982;p94"/>
          <p:cNvGrpSpPr/>
          <p:nvPr/>
        </p:nvGrpSpPr>
        <p:grpSpPr>
          <a:xfrm>
            <a:off x="2616780" y="2659967"/>
            <a:ext cx="399038" cy="372165"/>
            <a:chOff x="-38542250" y="3220175"/>
            <a:chExt cx="341525" cy="318525"/>
          </a:xfrm>
        </p:grpSpPr>
        <p:sp>
          <p:nvSpPr>
            <p:cNvPr id="16983" name="Google Shape;16983;p94"/>
            <p:cNvSpPr/>
            <p:nvPr/>
          </p:nvSpPr>
          <p:spPr>
            <a:xfrm>
              <a:off x="-38542250" y="3440725"/>
              <a:ext cx="101750" cy="97975"/>
            </a:xfrm>
            <a:custGeom>
              <a:rect b="b" l="l" r="r" t="t"/>
              <a:pathLst>
                <a:path extrusionOk="0" h="3919" w="4070">
                  <a:moveTo>
                    <a:pt x="1455" y="0"/>
                  </a:moveTo>
                  <a:lnTo>
                    <a:pt x="1013" y="2489"/>
                  </a:lnTo>
                  <a:lnTo>
                    <a:pt x="289" y="3214"/>
                  </a:lnTo>
                  <a:cubicBezTo>
                    <a:pt x="1" y="3502"/>
                    <a:pt x="280" y="3919"/>
                    <a:pt x="597" y="3919"/>
                  </a:cubicBezTo>
                  <a:cubicBezTo>
                    <a:pt x="695" y="3919"/>
                    <a:pt x="798" y="3878"/>
                    <a:pt x="887" y="3781"/>
                  </a:cubicBezTo>
                  <a:lnTo>
                    <a:pt x="1612" y="3088"/>
                  </a:lnTo>
                  <a:lnTo>
                    <a:pt x="4069" y="2647"/>
                  </a:lnTo>
                  <a:lnTo>
                    <a:pt x="14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94"/>
            <p:cNvSpPr/>
            <p:nvPr/>
          </p:nvSpPr>
          <p:spPr>
            <a:xfrm>
              <a:off x="-38494875" y="3354075"/>
              <a:ext cx="141800" cy="141025"/>
            </a:xfrm>
            <a:custGeom>
              <a:rect b="b" l="l" r="r" t="t"/>
              <a:pathLst>
                <a:path extrusionOk="0" h="5641" w="5672">
                  <a:moveTo>
                    <a:pt x="2742" y="1"/>
                  </a:moveTo>
                  <a:lnTo>
                    <a:pt x="1" y="2710"/>
                  </a:lnTo>
                  <a:lnTo>
                    <a:pt x="2931" y="5640"/>
                  </a:lnTo>
                  <a:lnTo>
                    <a:pt x="5671" y="2899"/>
                  </a:lnTo>
                  <a:lnTo>
                    <a:pt x="27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94"/>
            <p:cNvSpPr/>
            <p:nvPr/>
          </p:nvSpPr>
          <p:spPr>
            <a:xfrm>
              <a:off x="-38432050" y="3220175"/>
              <a:ext cx="231325" cy="192225"/>
            </a:xfrm>
            <a:custGeom>
              <a:rect b="b" l="l" r="r" t="t"/>
              <a:pathLst>
                <a:path extrusionOk="0" h="7689" w="9253">
                  <a:moveTo>
                    <a:pt x="3442" y="1"/>
                  </a:moveTo>
                  <a:cubicBezTo>
                    <a:pt x="3127" y="1"/>
                    <a:pt x="2812" y="127"/>
                    <a:pt x="2591" y="379"/>
                  </a:cubicBezTo>
                  <a:lnTo>
                    <a:pt x="292" y="2647"/>
                  </a:lnTo>
                  <a:cubicBezTo>
                    <a:pt x="1" y="2962"/>
                    <a:pt x="287" y="3370"/>
                    <a:pt x="607" y="3370"/>
                  </a:cubicBezTo>
                  <a:cubicBezTo>
                    <a:pt x="704" y="3370"/>
                    <a:pt x="803" y="3333"/>
                    <a:pt x="890" y="3246"/>
                  </a:cubicBezTo>
                  <a:lnTo>
                    <a:pt x="3190" y="946"/>
                  </a:lnTo>
                  <a:cubicBezTo>
                    <a:pt x="3269" y="867"/>
                    <a:pt x="3371" y="828"/>
                    <a:pt x="3474" y="828"/>
                  </a:cubicBezTo>
                  <a:cubicBezTo>
                    <a:pt x="3576" y="828"/>
                    <a:pt x="3678" y="867"/>
                    <a:pt x="3757" y="946"/>
                  </a:cubicBezTo>
                  <a:lnTo>
                    <a:pt x="4198" y="1387"/>
                  </a:lnTo>
                  <a:lnTo>
                    <a:pt x="827" y="4758"/>
                  </a:lnTo>
                  <a:lnTo>
                    <a:pt x="3726" y="7688"/>
                  </a:lnTo>
                  <a:lnTo>
                    <a:pt x="7821" y="3593"/>
                  </a:lnTo>
                  <a:cubicBezTo>
                    <a:pt x="9253" y="2161"/>
                    <a:pt x="8028" y="43"/>
                    <a:pt x="6392" y="43"/>
                  </a:cubicBezTo>
                  <a:cubicBezTo>
                    <a:pt x="5868" y="43"/>
                    <a:pt x="5301" y="261"/>
                    <a:pt x="4765" y="789"/>
                  </a:cubicBezTo>
                  <a:cubicBezTo>
                    <a:pt x="4324" y="379"/>
                    <a:pt x="4041" y="1"/>
                    <a:pt x="3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6" name="Google Shape;16986;p94"/>
          <p:cNvGrpSpPr/>
          <p:nvPr/>
        </p:nvGrpSpPr>
        <p:grpSpPr>
          <a:xfrm>
            <a:off x="2638712" y="3119337"/>
            <a:ext cx="369974" cy="369068"/>
            <a:chOff x="-38537400" y="3588000"/>
            <a:chExt cx="316650" cy="315875"/>
          </a:xfrm>
        </p:grpSpPr>
        <p:sp>
          <p:nvSpPr>
            <p:cNvPr id="16987" name="Google Shape;16987;p94"/>
            <p:cNvSpPr/>
            <p:nvPr/>
          </p:nvSpPr>
          <p:spPr>
            <a:xfrm>
              <a:off x="-38327900" y="3719550"/>
              <a:ext cx="20500" cy="41750"/>
            </a:xfrm>
            <a:custGeom>
              <a:rect b="b" l="l" r="r" t="t"/>
              <a:pathLst>
                <a:path extrusionOk="0" h="1670" w="820">
                  <a:moveTo>
                    <a:pt x="1" y="0"/>
                  </a:moveTo>
                  <a:lnTo>
                    <a:pt x="1" y="1229"/>
                  </a:lnTo>
                  <a:cubicBezTo>
                    <a:pt x="1" y="1449"/>
                    <a:pt x="190" y="1607"/>
                    <a:pt x="442" y="1670"/>
                  </a:cubicBezTo>
                  <a:cubicBezTo>
                    <a:pt x="631" y="1607"/>
                    <a:pt x="820" y="1449"/>
                    <a:pt x="820" y="1229"/>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94"/>
            <p:cNvSpPr/>
            <p:nvPr/>
          </p:nvSpPr>
          <p:spPr>
            <a:xfrm>
              <a:off x="-38452350" y="3719550"/>
              <a:ext cx="21300" cy="41750"/>
            </a:xfrm>
            <a:custGeom>
              <a:rect b="b" l="l" r="r" t="t"/>
              <a:pathLst>
                <a:path extrusionOk="0" h="1670" w="852">
                  <a:moveTo>
                    <a:pt x="1" y="0"/>
                  </a:moveTo>
                  <a:lnTo>
                    <a:pt x="1" y="1229"/>
                  </a:lnTo>
                  <a:cubicBezTo>
                    <a:pt x="1" y="1449"/>
                    <a:pt x="221" y="1607"/>
                    <a:pt x="410" y="1670"/>
                  </a:cubicBezTo>
                  <a:cubicBezTo>
                    <a:pt x="631" y="1607"/>
                    <a:pt x="851" y="1449"/>
                    <a:pt x="851" y="1229"/>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94"/>
            <p:cNvSpPr/>
            <p:nvPr/>
          </p:nvSpPr>
          <p:spPr>
            <a:xfrm>
              <a:off x="-38516925" y="3759700"/>
              <a:ext cx="275700" cy="144175"/>
            </a:xfrm>
            <a:custGeom>
              <a:rect b="b" l="l" r="r" t="t"/>
              <a:pathLst>
                <a:path extrusionOk="0" h="5767" w="11028">
                  <a:moveTo>
                    <a:pt x="7152" y="1671"/>
                  </a:moveTo>
                  <a:cubicBezTo>
                    <a:pt x="7404" y="1671"/>
                    <a:pt x="7593" y="1860"/>
                    <a:pt x="7593" y="2112"/>
                  </a:cubicBezTo>
                  <a:lnTo>
                    <a:pt x="7593" y="3750"/>
                  </a:lnTo>
                  <a:cubicBezTo>
                    <a:pt x="7593" y="4002"/>
                    <a:pt x="7404" y="4159"/>
                    <a:pt x="7152" y="4159"/>
                  </a:cubicBezTo>
                  <a:lnTo>
                    <a:pt x="3844" y="4159"/>
                  </a:lnTo>
                  <a:cubicBezTo>
                    <a:pt x="3624" y="4159"/>
                    <a:pt x="3434" y="3939"/>
                    <a:pt x="3434" y="3750"/>
                  </a:cubicBezTo>
                  <a:lnTo>
                    <a:pt x="3434" y="2112"/>
                  </a:lnTo>
                  <a:cubicBezTo>
                    <a:pt x="3434" y="1860"/>
                    <a:pt x="3624" y="1671"/>
                    <a:pt x="3844" y="1671"/>
                  </a:cubicBezTo>
                  <a:close/>
                  <a:moveTo>
                    <a:pt x="0" y="1"/>
                  </a:moveTo>
                  <a:lnTo>
                    <a:pt x="0" y="4537"/>
                  </a:lnTo>
                  <a:cubicBezTo>
                    <a:pt x="0" y="5199"/>
                    <a:pt x="568" y="5766"/>
                    <a:pt x="1261" y="5766"/>
                  </a:cubicBezTo>
                  <a:lnTo>
                    <a:pt x="9798" y="5766"/>
                  </a:lnTo>
                  <a:cubicBezTo>
                    <a:pt x="10460" y="5766"/>
                    <a:pt x="11027" y="5199"/>
                    <a:pt x="11027" y="4537"/>
                  </a:cubicBezTo>
                  <a:lnTo>
                    <a:pt x="11027" y="1"/>
                  </a:lnTo>
                  <a:lnTo>
                    <a:pt x="9168" y="1"/>
                  </a:lnTo>
                  <a:cubicBezTo>
                    <a:pt x="9011" y="473"/>
                    <a:pt x="8538" y="851"/>
                    <a:pt x="8003" y="851"/>
                  </a:cubicBezTo>
                  <a:cubicBezTo>
                    <a:pt x="7436" y="851"/>
                    <a:pt x="6995" y="473"/>
                    <a:pt x="6806" y="1"/>
                  </a:cubicBezTo>
                  <a:lnTo>
                    <a:pt x="4159" y="1"/>
                  </a:lnTo>
                  <a:cubicBezTo>
                    <a:pt x="4002" y="473"/>
                    <a:pt x="3560" y="851"/>
                    <a:pt x="2993" y="851"/>
                  </a:cubicBezTo>
                  <a:cubicBezTo>
                    <a:pt x="2489" y="851"/>
                    <a:pt x="2017" y="536"/>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94"/>
            <p:cNvSpPr/>
            <p:nvPr/>
          </p:nvSpPr>
          <p:spPr>
            <a:xfrm>
              <a:off x="-38537400" y="3588000"/>
              <a:ext cx="316650" cy="151250"/>
            </a:xfrm>
            <a:custGeom>
              <a:rect b="b" l="l" r="r" t="t"/>
              <a:pathLst>
                <a:path extrusionOk="0" h="6050" w="12666">
                  <a:moveTo>
                    <a:pt x="7971" y="820"/>
                  </a:moveTo>
                  <a:cubicBezTo>
                    <a:pt x="8223" y="820"/>
                    <a:pt x="8381" y="1009"/>
                    <a:pt x="8412" y="1229"/>
                  </a:cubicBezTo>
                  <a:lnTo>
                    <a:pt x="8412" y="1639"/>
                  </a:lnTo>
                  <a:lnTo>
                    <a:pt x="4253" y="1639"/>
                  </a:lnTo>
                  <a:lnTo>
                    <a:pt x="4253" y="1229"/>
                  </a:lnTo>
                  <a:cubicBezTo>
                    <a:pt x="4253" y="1009"/>
                    <a:pt x="4443" y="851"/>
                    <a:pt x="4663" y="820"/>
                  </a:cubicBezTo>
                  <a:close/>
                  <a:moveTo>
                    <a:pt x="4632" y="1"/>
                  </a:moveTo>
                  <a:cubicBezTo>
                    <a:pt x="3970" y="1"/>
                    <a:pt x="3403" y="536"/>
                    <a:pt x="3403" y="1229"/>
                  </a:cubicBezTo>
                  <a:lnTo>
                    <a:pt x="3403" y="1639"/>
                  </a:lnTo>
                  <a:lnTo>
                    <a:pt x="1229" y="1639"/>
                  </a:lnTo>
                  <a:cubicBezTo>
                    <a:pt x="536" y="1639"/>
                    <a:pt x="0" y="2175"/>
                    <a:pt x="0" y="2868"/>
                  </a:cubicBezTo>
                  <a:lnTo>
                    <a:pt x="0" y="5609"/>
                  </a:lnTo>
                  <a:cubicBezTo>
                    <a:pt x="0" y="5861"/>
                    <a:pt x="189" y="6050"/>
                    <a:pt x="378" y="6050"/>
                  </a:cubicBezTo>
                  <a:lnTo>
                    <a:pt x="2584" y="6050"/>
                  </a:lnTo>
                  <a:lnTo>
                    <a:pt x="2584" y="4821"/>
                  </a:lnTo>
                  <a:cubicBezTo>
                    <a:pt x="2584" y="4600"/>
                    <a:pt x="2804" y="4380"/>
                    <a:pt x="3025" y="4380"/>
                  </a:cubicBezTo>
                  <a:lnTo>
                    <a:pt x="4663" y="4380"/>
                  </a:lnTo>
                  <a:cubicBezTo>
                    <a:pt x="4915" y="4380"/>
                    <a:pt x="5104" y="4600"/>
                    <a:pt x="5104" y="4821"/>
                  </a:cubicBezTo>
                  <a:lnTo>
                    <a:pt x="5104" y="6050"/>
                  </a:lnTo>
                  <a:lnTo>
                    <a:pt x="7593" y="6050"/>
                  </a:lnTo>
                  <a:lnTo>
                    <a:pt x="7593" y="4821"/>
                  </a:lnTo>
                  <a:cubicBezTo>
                    <a:pt x="7593" y="4600"/>
                    <a:pt x="7782" y="4380"/>
                    <a:pt x="7971" y="4380"/>
                  </a:cubicBezTo>
                  <a:lnTo>
                    <a:pt x="9641" y="4380"/>
                  </a:lnTo>
                  <a:cubicBezTo>
                    <a:pt x="9861" y="4380"/>
                    <a:pt x="10019" y="4600"/>
                    <a:pt x="10019" y="4821"/>
                  </a:cubicBezTo>
                  <a:lnTo>
                    <a:pt x="10019" y="6050"/>
                  </a:lnTo>
                  <a:lnTo>
                    <a:pt x="12224" y="6050"/>
                  </a:lnTo>
                  <a:cubicBezTo>
                    <a:pt x="12476" y="6050"/>
                    <a:pt x="12665" y="5861"/>
                    <a:pt x="12665" y="5609"/>
                  </a:cubicBezTo>
                  <a:lnTo>
                    <a:pt x="12665" y="2868"/>
                  </a:lnTo>
                  <a:cubicBezTo>
                    <a:pt x="12665" y="2238"/>
                    <a:pt x="12067" y="1639"/>
                    <a:pt x="11405" y="1639"/>
                  </a:cubicBezTo>
                  <a:lnTo>
                    <a:pt x="9200" y="1639"/>
                  </a:lnTo>
                  <a:lnTo>
                    <a:pt x="9200" y="1229"/>
                  </a:lnTo>
                  <a:cubicBezTo>
                    <a:pt x="9200" y="568"/>
                    <a:pt x="8664" y="32"/>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1" name="Google Shape;16991;p94"/>
          <p:cNvGrpSpPr/>
          <p:nvPr/>
        </p:nvGrpSpPr>
        <p:grpSpPr>
          <a:xfrm>
            <a:off x="2637792" y="3576866"/>
            <a:ext cx="371814" cy="369974"/>
            <a:chOff x="-38538975" y="3954250"/>
            <a:chExt cx="318225" cy="316650"/>
          </a:xfrm>
        </p:grpSpPr>
        <p:sp>
          <p:nvSpPr>
            <p:cNvPr id="16992" name="Google Shape;16992;p94"/>
            <p:cNvSpPr/>
            <p:nvPr/>
          </p:nvSpPr>
          <p:spPr>
            <a:xfrm>
              <a:off x="-38538975" y="3954250"/>
              <a:ext cx="254425" cy="253625"/>
            </a:xfrm>
            <a:custGeom>
              <a:rect b="b" l="l" r="r" t="t"/>
              <a:pathLst>
                <a:path extrusionOk="0" h="10145" w="10177">
                  <a:moveTo>
                    <a:pt x="5104" y="3813"/>
                  </a:moveTo>
                  <a:cubicBezTo>
                    <a:pt x="5797" y="3813"/>
                    <a:pt x="6364" y="4348"/>
                    <a:pt x="6364" y="5073"/>
                  </a:cubicBezTo>
                  <a:cubicBezTo>
                    <a:pt x="6364" y="5766"/>
                    <a:pt x="5797" y="6333"/>
                    <a:pt x="5104" y="6333"/>
                  </a:cubicBezTo>
                  <a:cubicBezTo>
                    <a:pt x="4379" y="6333"/>
                    <a:pt x="3844" y="5766"/>
                    <a:pt x="3844" y="5073"/>
                  </a:cubicBezTo>
                  <a:cubicBezTo>
                    <a:pt x="3844" y="4411"/>
                    <a:pt x="4411" y="3813"/>
                    <a:pt x="5104" y="3813"/>
                  </a:cubicBezTo>
                  <a:close/>
                  <a:moveTo>
                    <a:pt x="5104" y="0"/>
                  </a:moveTo>
                  <a:cubicBezTo>
                    <a:pt x="2300" y="0"/>
                    <a:pt x="0" y="2269"/>
                    <a:pt x="0" y="5073"/>
                  </a:cubicBezTo>
                  <a:cubicBezTo>
                    <a:pt x="63" y="7908"/>
                    <a:pt x="2300" y="10145"/>
                    <a:pt x="5104" y="10145"/>
                  </a:cubicBezTo>
                  <a:cubicBezTo>
                    <a:pt x="7877" y="10145"/>
                    <a:pt x="10176" y="7877"/>
                    <a:pt x="10176" y="5073"/>
                  </a:cubicBezTo>
                  <a:cubicBezTo>
                    <a:pt x="10176" y="2269"/>
                    <a:pt x="7877"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94"/>
            <p:cNvSpPr/>
            <p:nvPr/>
          </p:nvSpPr>
          <p:spPr>
            <a:xfrm>
              <a:off x="-38496450" y="4081725"/>
              <a:ext cx="275700" cy="189175"/>
            </a:xfrm>
            <a:custGeom>
              <a:rect b="b" l="l" r="r" t="t"/>
              <a:pathLst>
                <a:path extrusionOk="0" h="7567" w="11028">
                  <a:moveTo>
                    <a:pt x="9774" y="0"/>
                  </a:moveTo>
                  <a:cubicBezTo>
                    <a:pt x="9040" y="0"/>
                    <a:pt x="8444" y="548"/>
                    <a:pt x="8444" y="1265"/>
                  </a:cubicBezTo>
                  <a:cubicBezTo>
                    <a:pt x="8444" y="1801"/>
                    <a:pt x="8790" y="2305"/>
                    <a:pt x="9295" y="2463"/>
                  </a:cubicBezTo>
                  <a:lnTo>
                    <a:pt x="9295" y="2967"/>
                  </a:lnTo>
                  <a:cubicBezTo>
                    <a:pt x="9295" y="4416"/>
                    <a:pt x="8192" y="5645"/>
                    <a:pt x="6774" y="5834"/>
                  </a:cubicBezTo>
                  <a:lnTo>
                    <a:pt x="6774" y="4825"/>
                  </a:lnTo>
                  <a:cubicBezTo>
                    <a:pt x="5829" y="5487"/>
                    <a:pt x="4663" y="5865"/>
                    <a:pt x="3403" y="5865"/>
                  </a:cubicBezTo>
                  <a:cubicBezTo>
                    <a:pt x="2143" y="5865"/>
                    <a:pt x="977" y="5487"/>
                    <a:pt x="1" y="4825"/>
                  </a:cubicBezTo>
                  <a:lnTo>
                    <a:pt x="1" y="6306"/>
                  </a:lnTo>
                  <a:cubicBezTo>
                    <a:pt x="1" y="7031"/>
                    <a:pt x="568" y="7566"/>
                    <a:pt x="1261" y="7566"/>
                  </a:cubicBezTo>
                  <a:lnTo>
                    <a:pt x="5388" y="7566"/>
                  </a:lnTo>
                  <a:cubicBezTo>
                    <a:pt x="5955" y="7566"/>
                    <a:pt x="6459" y="7220"/>
                    <a:pt x="6617" y="6716"/>
                  </a:cubicBezTo>
                  <a:cubicBezTo>
                    <a:pt x="8601" y="6495"/>
                    <a:pt x="10082" y="4920"/>
                    <a:pt x="10114" y="2904"/>
                  </a:cubicBezTo>
                  <a:lnTo>
                    <a:pt x="10114" y="2400"/>
                  </a:lnTo>
                  <a:cubicBezTo>
                    <a:pt x="10649" y="2211"/>
                    <a:pt x="11027" y="1706"/>
                    <a:pt x="10996" y="1108"/>
                  </a:cubicBezTo>
                  <a:cubicBezTo>
                    <a:pt x="10964" y="572"/>
                    <a:pt x="10492" y="100"/>
                    <a:pt x="9893" y="5"/>
                  </a:cubicBezTo>
                  <a:cubicBezTo>
                    <a:pt x="9853" y="2"/>
                    <a:pt x="9813" y="0"/>
                    <a:pt x="97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4" name="Google Shape;16994;p94"/>
          <p:cNvGrpSpPr/>
          <p:nvPr/>
        </p:nvGrpSpPr>
        <p:grpSpPr>
          <a:xfrm>
            <a:off x="3955104" y="3571793"/>
            <a:ext cx="375465" cy="371814"/>
            <a:chOff x="-37385100" y="3949908"/>
            <a:chExt cx="321350" cy="318225"/>
          </a:xfrm>
        </p:grpSpPr>
        <p:sp>
          <p:nvSpPr>
            <p:cNvPr id="16995" name="Google Shape;16995;p94"/>
            <p:cNvSpPr/>
            <p:nvPr/>
          </p:nvSpPr>
          <p:spPr>
            <a:xfrm>
              <a:off x="-37190575" y="4145233"/>
              <a:ext cx="126825" cy="122900"/>
            </a:xfrm>
            <a:custGeom>
              <a:rect b="b" l="l" r="r" t="t"/>
              <a:pathLst>
                <a:path extrusionOk="0" h="4916" w="5073">
                  <a:moveTo>
                    <a:pt x="2238" y="1"/>
                  </a:moveTo>
                  <a:cubicBezTo>
                    <a:pt x="1986" y="442"/>
                    <a:pt x="1671" y="820"/>
                    <a:pt x="1324" y="1229"/>
                  </a:cubicBezTo>
                  <a:cubicBezTo>
                    <a:pt x="946" y="1671"/>
                    <a:pt x="473" y="1986"/>
                    <a:pt x="1" y="2238"/>
                  </a:cubicBezTo>
                  <a:lnTo>
                    <a:pt x="2206" y="4443"/>
                  </a:lnTo>
                  <a:cubicBezTo>
                    <a:pt x="2521" y="4758"/>
                    <a:pt x="2923" y="4916"/>
                    <a:pt x="3325" y="4916"/>
                  </a:cubicBezTo>
                  <a:cubicBezTo>
                    <a:pt x="3726" y="4916"/>
                    <a:pt x="4128" y="4758"/>
                    <a:pt x="4443" y="4443"/>
                  </a:cubicBezTo>
                  <a:cubicBezTo>
                    <a:pt x="5073" y="3813"/>
                    <a:pt x="5073" y="2836"/>
                    <a:pt x="4443" y="2206"/>
                  </a:cubicBezTo>
                  <a:lnTo>
                    <a:pt x="223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94"/>
            <p:cNvSpPr/>
            <p:nvPr/>
          </p:nvSpPr>
          <p:spPr>
            <a:xfrm>
              <a:off x="-37385100" y="3949908"/>
              <a:ext cx="248125" cy="248950"/>
            </a:xfrm>
            <a:custGeom>
              <a:rect b="b" l="l" r="r" t="t"/>
              <a:pathLst>
                <a:path extrusionOk="0" h="9958" w="9925">
                  <a:moveTo>
                    <a:pt x="4978" y="1702"/>
                  </a:moveTo>
                  <a:cubicBezTo>
                    <a:pt x="6774" y="1702"/>
                    <a:pt x="8286" y="3214"/>
                    <a:pt x="8286" y="5010"/>
                  </a:cubicBezTo>
                  <a:cubicBezTo>
                    <a:pt x="8254" y="5892"/>
                    <a:pt x="7939" y="6711"/>
                    <a:pt x="7341" y="7310"/>
                  </a:cubicBezTo>
                  <a:cubicBezTo>
                    <a:pt x="6742" y="7908"/>
                    <a:pt x="5923" y="8318"/>
                    <a:pt x="4978" y="8318"/>
                  </a:cubicBezTo>
                  <a:cubicBezTo>
                    <a:pt x="3151" y="8318"/>
                    <a:pt x="1670" y="6837"/>
                    <a:pt x="1670" y="5010"/>
                  </a:cubicBezTo>
                  <a:cubicBezTo>
                    <a:pt x="1670" y="3214"/>
                    <a:pt x="3151" y="1702"/>
                    <a:pt x="4978" y="1702"/>
                  </a:cubicBezTo>
                  <a:close/>
                  <a:moveTo>
                    <a:pt x="4978" y="1"/>
                  </a:moveTo>
                  <a:cubicBezTo>
                    <a:pt x="2268" y="1"/>
                    <a:pt x="0" y="2269"/>
                    <a:pt x="0" y="4978"/>
                  </a:cubicBezTo>
                  <a:cubicBezTo>
                    <a:pt x="0" y="7688"/>
                    <a:pt x="2268" y="9956"/>
                    <a:pt x="4978" y="9956"/>
                  </a:cubicBezTo>
                  <a:cubicBezTo>
                    <a:pt x="5013" y="9957"/>
                    <a:pt x="5048" y="9957"/>
                    <a:pt x="5083" y="9957"/>
                  </a:cubicBezTo>
                  <a:cubicBezTo>
                    <a:pt x="6367" y="9957"/>
                    <a:pt x="7586" y="9395"/>
                    <a:pt x="8506" y="8444"/>
                  </a:cubicBezTo>
                  <a:cubicBezTo>
                    <a:pt x="9420" y="7499"/>
                    <a:pt x="9924" y="6270"/>
                    <a:pt x="9924" y="4978"/>
                  </a:cubicBezTo>
                  <a:cubicBezTo>
                    <a:pt x="9924" y="2269"/>
                    <a:pt x="7687" y="1"/>
                    <a:pt x="49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97" name="Google Shape;16997;p94"/>
          <p:cNvGrpSpPr/>
          <p:nvPr/>
        </p:nvGrpSpPr>
        <p:grpSpPr>
          <a:xfrm>
            <a:off x="2130763" y="1307353"/>
            <a:ext cx="370909" cy="370675"/>
            <a:chOff x="-41895050" y="3217225"/>
            <a:chExt cx="317450" cy="317250"/>
          </a:xfrm>
        </p:grpSpPr>
        <p:sp>
          <p:nvSpPr>
            <p:cNvPr id="16998" name="Google Shape;16998;p94"/>
            <p:cNvSpPr/>
            <p:nvPr/>
          </p:nvSpPr>
          <p:spPr>
            <a:xfrm>
              <a:off x="-41895050" y="3273750"/>
              <a:ext cx="41775" cy="245750"/>
            </a:xfrm>
            <a:custGeom>
              <a:rect b="b" l="l" r="r" t="t"/>
              <a:pathLst>
                <a:path extrusionOk="0" h="9830" w="1671">
                  <a:moveTo>
                    <a:pt x="1" y="0"/>
                  </a:moveTo>
                  <a:lnTo>
                    <a:pt x="1" y="9830"/>
                  </a:lnTo>
                  <a:lnTo>
                    <a:pt x="1670" y="8192"/>
                  </a:lnTo>
                  <a:lnTo>
                    <a:pt x="1670" y="1639"/>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94"/>
            <p:cNvSpPr/>
            <p:nvPr/>
          </p:nvSpPr>
          <p:spPr>
            <a:xfrm>
              <a:off x="-41619375" y="3273750"/>
              <a:ext cx="41775" cy="245750"/>
            </a:xfrm>
            <a:custGeom>
              <a:rect b="b" l="l" r="r" t="t"/>
              <a:pathLst>
                <a:path extrusionOk="0" h="9830" w="1671">
                  <a:moveTo>
                    <a:pt x="1670" y="0"/>
                  </a:moveTo>
                  <a:lnTo>
                    <a:pt x="0" y="1639"/>
                  </a:lnTo>
                  <a:lnTo>
                    <a:pt x="0" y="8192"/>
                  </a:lnTo>
                  <a:lnTo>
                    <a:pt x="1670" y="9830"/>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94"/>
            <p:cNvSpPr/>
            <p:nvPr/>
          </p:nvSpPr>
          <p:spPr>
            <a:xfrm>
              <a:off x="-41832825" y="3321000"/>
              <a:ext cx="193000" cy="151250"/>
            </a:xfrm>
            <a:custGeom>
              <a:rect b="b" l="l" r="r" t="t"/>
              <a:pathLst>
                <a:path extrusionOk="0" h="6050" w="7720">
                  <a:moveTo>
                    <a:pt x="1" y="1"/>
                  </a:moveTo>
                  <a:lnTo>
                    <a:pt x="1" y="6050"/>
                  </a:lnTo>
                  <a:lnTo>
                    <a:pt x="3592" y="6050"/>
                  </a:lnTo>
                  <a:lnTo>
                    <a:pt x="3592" y="4821"/>
                  </a:lnTo>
                  <a:cubicBezTo>
                    <a:pt x="3592" y="4600"/>
                    <a:pt x="3781" y="4411"/>
                    <a:pt x="4002" y="4411"/>
                  </a:cubicBezTo>
                  <a:lnTo>
                    <a:pt x="6491" y="4411"/>
                  </a:lnTo>
                  <a:cubicBezTo>
                    <a:pt x="6743" y="4411"/>
                    <a:pt x="6932" y="4600"/>
                    <a:pt x="6932" y="4821"/>
                  </a:cubicBezTo>
                  <a:lnTo>
                    <a:pt x="6932" y="6050"/>
                  </a:lnTo>
                  <a:lnTo>
                    <a:pt x="7719" y="6050"/>
                  </a:ln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94"/>
            <p:cNvSpPr/>
            <p:nvPr/>
          </p:nvSpPr>
          <p:spPr>
            <a:xfrm>
              <a:off x="-41880075" y="3493500"/>
              <a:ext cx="287500" cy="40975"/>
            </a:xfrm>
            <a:custGeom>
              <a:rect b="b" l="l" r="r" t="t"/>
              <a:pathLst>
                <a:path extrusionOk="0" h="1639" w="11500">
                  <a:moveTo>
                    <a:pt x="1639" y="0"/>
                  </a:moveTo>
                  <a:lnTo>
                    <a:pt x="0" y="1638"/>
                  </a:lnTo>
                  <a:lnTo>
                    <a:pt x="11500" y="1638"/>
                  </a:lnTo>
                  <a:lnTo>
                    <a:pt x="98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94"/>
            <p:cNvSpPr/>
            <p:nvPr/>
          </p:nvSpPr>
          <p:spPr>
            <a:xfrm>
              <a:off x="-41880875" y="3217225"/>
              <a:ext cx="288300" cy="83325"/>
            </a:xfrm>
            <a:custGeom>
              <a:rect b="b" l="l" r="r" t="t"/>
              <a:pathLst>
                <a:path extrusionOk="0" h="3333" w="11532">
                  <a:moveTo>
                    <a:pt x="5798" y="1033"/>
                  </a:moveTo>
                  <a:lnTo>
                    <a:pt x="6459" y="1694"/>
                  </a:lnTo>
                  <a:lnTo>
                    <a:pt x="5136" y="1694"/>
                  </a:lnTo>
                  <a:lnTo>
                    <a:pt x="5798" y="1033"/>
                  </a:lnTo>
                  <a:close/>
                  <a:moveTo>
                    <a:pt x="5750" y="1"/>
                  </a:moveTo>
                  <a:cubicBezTo>
                    <a:pt x="5640" y="1"/>
                    <a:pt x="5530" y="40"/>
                    <a:pt x="5451" y="119"/>
                  </a:cubicBezTo>
                  <a:lnTo>
                    <a:pt x="3939" y="1663"/>
                  </a:lnTo>
                  <a:lnTo>
                    <a:pt x="1" y="1663"/>
                  </a:lnTo>
                  <a:lnTo>
                    <a:pt x="1639" y="3332"/>
                  </a:lnTo>
                  <a:lnTo>
                    <a:pt x="9862" y="3332"/>
                  </a:lnTo>
                  <a:lnTo>
                    <a:pt x="11532" y="1663"/>
                  </a:lnTo>
                  <a:lnTo>
                    <a:pt x="7593" y="1663"/>
                  </a:lnTo>
                  <a:lnTo>
                    <a:pt x="6050" y="119"/>
                  </a:lnTo>
                  <a:cubicBezTo>
                    <a:pt x="5971" y="40"/>
                    <a:pt x="5861" y="1"/>
                    <a:pt x="5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3" name="Google Shape;17003;p94"/>
          <p:cNvGrpSpPr/>
          <p:nvPr/>
        </p:nvGrpSpPr>
        <p:grpSpPr>
          <a:xfrm>
            <a:off x="2130310" y="1744287"/>
            <a:ext cx="371814" cy="369974"/>
            <a:chOff x="-41893475" y="3584850"/>
            <a:chExt cx="318225" cy="316650"/>
          </a:xfrm>
        </p:grpSpPr>
        <p:sp>
          <p:nvSpPr>
            <p:cNvPr id="17004" name="Google Shape;17004;p94"/>
            <p:cNvSpPr/>
            <p:nvPr/>
          </p:nvSpPr>
          <p:spPr>
            <a:xfrm>
              <a:off x="-41827300" y="3715600"/>
              <a:ext cx="186675" cy="185900"/>
            </a:xfrm>
            <a:custGeom>
              <a:rect b="b" l="l" r="r" t="t"/>
              <a:pathLst>
                <a:path extrusionOk="0" h="7436" w="7467">
                  <a:moveTo>
                    <a:pt x="3686" y="1465"/>
                  </a:moveTo>
                  <a:cubicBezTo>
                    <a:pt x="3836" y="1465"/>
                    <a:pt x="3985" y="1544"/>
                    <a:pt x="4064" y="1702"/>
                  </a:cubicBezTo>
                  <a:lnTo>
                    <a:pt x="4537" y="2678"/>
                  </a:lnTo>
                  <a:lnTo>
                    <a:pt x="5608" y="2836"/>
                  </a:lnTo>
                  <a:cubicBezTo>
                    <a:pt x="5955" y="2867"/>
                    <a:pt x="6081" y="3308"/>
                    <a:pt x="5829" y="3561"/>
                  </a:cubicBezTo>
                  <a:lnTo>
                    <a:pt x="5041" y="4285"/>
                  </a:lnTo>
                  <a:lnTo>
                    <a:pt x="5261" y="5356"/>
                  </a:lnTo>
                  <a:cubicBezTo>
                    <a:pt x="5286" y="5630"/>
                    <a:pt x="5075" y="5845"/>
                    <a:pt x="4845" y="5845"/>
                  </a:cubicBezTo>
                  <a:cubicBezTo>
                    <a:pt x="4784" y="5845"/>
                    <a:pt x="4722" y="5830"/>
                    <a:pt x="4663" y="5797"/>
                  </a:cubicBezTo>
                  <a:lnTo>
                    <a:pt x="3686" y="5262"/>
                  </a:lnTo>
                  <a:lnTo>
                    <a:pt x="2678" y="5797"/>
                  </a:lnTo>
                  <a:cubicBezTo>
                    <a:pt x="2616" y="5828"/>
                    <a:pt x="2553" y="5842"/>
                    <a:pt x="2492" y="5842"/>
                  </a:cubicBezTo>
                  <a:cubicBezTo>
                    <a:pt x="2244" y="5842"/>
                    <a:pt x="2035" y="5609"/>
                    <a:pt x="2111" y="5356"/>
                  </a:cubicBezTo>
                  <a:lnTo>
                    <a:pt x="2300" y="4285"/>
                  </a:lnTo>
                  <a:lnTo>
                    <a:pt x="1512" y="3561"/>
                  </a:lnTo>
                  <a:cubicBezTo>
                    <a:pt x="1323" y="3308"/>
                    <a:pt x="1418" y="2867"/>
                    <a:pt x="1796" y="2836"/>
                  </a:cubicBezTo>
                  <a:lnTo>
                    <a:pt x="2836" y="2678"/>
                  </a:lnTo>
                  <a:lnTo>
                    <a:pt x="3308" y="1702"/>
                  </a:lnTo>
                  <a:cubicBezTo>
                    <a:pt x="3387" y="1544"/>
                    <a:pt x="3537" y="1465"/>
                    <a:pt x="3686" y="1465"/>
                  </a:cubicBezTo>
                  <a:close/>
                  <a:moveTo>
                    <a:pt x="3718" y="0"/>
                  </a:moveTo>
                  <a:cubicBezTo>
                    <a:pt x="1670" y="0"/>
                    <a:pt x="32" y="1670"/>
                    <a:pt x="32" y="3750"/>
                  </a:cubicBezTo>
                  <a:cubicBezTo>
                    <a:pt x="0" y="5766"/>
                    <a:pt x="1670" y="7436"/>
                    <a:pt x="3718" y="7436"/>
                  </a:cubicBezTo>
                  <a:cubicBezTo>
                    <a:pt x="5765" y="7436"/>
                    <a:pt x="7404" y="5797"/>
                    <a:pt x="7467" y="3750"/>
                  </a:cubicBezTo>
                  <a:cubicBezTo>
                    <a:pt x="7467" y="1702"/>
                    <a:pt x="5797" y="32"/>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94"/>
            <p:cNvSpPr/>
            <p:nvPr/>
          </p:nvSpPr>
          <p:spPr>
            <a:xfrm>
              <a:off x="-41726500" y="3586725"/>
              <a:ext cx="151250" cy="147800"/>
            </a:xfrm>
            <a:custGeom>
              <a:rect b="b" l="l" r="r" t="t"/>
              <a:pathLst>
                <a:path extrusionOk="0" h="5912" w="6050">
                  <a:moveTo>
                    <a:pt x="3829" y="0"/>
                  </a:moveTo>
                  <a:cubicBezTo>
                    <a:pt x="3706" y="0"/>
                    <a:pt x="3580" y="47"/>
                    <a:pt x="3498" y="146"/>
                  </a:cubicBezTo>
                  <a:lnTo>
                    <a:pt x="1" y="4336"/>
                  </a:lnTo>
                  <a:cubicBezTo>
                    <a:pt x="1229" y="4399"/>
                    <a:pt x="2332" y="4998"/>
                    <a:pt x="3088" y="5912"/>
                  </a:cubicBezTo>
                  <a:lnTo>
                    <a:pt x="5861" y="2446"/>
                  </a:lnTo>
                  <a:cubicBezTo>
                    <a:pt x="6050" y="2289"/>
                    <a:pt x="6050" y="2037"/>
                    <a:pt x="5924" y="1879"/>
                  </a:cubicBezTo>
                  <a:lnTo>
                    <a:pt x="4128" y="115"/>
                  </a:lnTo>
                  <a:cubicBezTo>
                    <a:pt x="4053" y="40"/>
                    <a:pt x="3942" y="0"/>
                    <a:pt x="3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94"/>
            <p:cNvSpPr/>
            <p:nvPr/>
          </p:nvSpPr>
          <p:spPr>
            <a:xfrm>
              <a:off x="-41808400" y="3584850"/>
              <a:ext cx="148100" cy="89825"/>
            </a:xfrm>
            <a:custGeom>
              <a:rect b="b" l="l" r="r" t="t"/>
              <a:pathLst>
                <a:path extrusionOk="0" h="3593" w="5924">
                  <a:moveTo>
                    <a:pt x="0" y="1"/>
                  </a:moveTo>
                  <a:lnTo>
                    <a:pt x="2962" y="3592"/>
                  </a:lnTo>
                  <a:lnTo>
                    <a:pt x="5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94"/>
            <p:cNvSpPr/>
            <p:nvPr/>
          </p:nvSpPr>
          <p:spPr>
            <a:xfrm>
              <a:off x="-41893475" y="3586725"/>
              <a:ext cx="148875" cy="147025"/>
            </a:xfrm>
            <a:custGeom>
              <a:rect b="b" l="l" r="r" t="t"/>
              <a:pathLst>
                <a:path extrusionOk="0" h="5881" w="5955">
                  <a:moveTo>
                    <a:pt x="2194" y="0"/>
                  </a:moveTo>
                  <a:cubicBezTo>
                    <a:pt x="2084" y="0"/>
                    <a:pt x="1965" y="40"/>
                    <a:pt x="1859" y="115"/>
                  </a:cubicBezTo>
                  <a:lnTo>
                    <a:pt x="95" y="1879"/>
                  </a:lnTo>
                  <a:cubicBezTo>
                    <a:pt x="1" y="2037"/>
                    <a:pt x="1" y="2289"/>
                    <a:pt x="95" y="2446"/>
                  </a:cubicBezTo>
                  <a:lnTo>
                    <a:pt x="2899" y="5880"/>
                  </a:lnTo>
                  <a:cubicBezTo>
                    <a:pt x="3655" y="4998"/>
                    <a:pt x="4758" y="4399"/>
                    <a:pt x="5955" y="4305"/>
                  </a:cubicBezTo>
                  <a:lnTo>
                    <a:pt x="2490" y="146"/>
                  </a:lnTo>
                  <a:cubicBezTo>
                    <a:pt x="2424" y="47"/>
                    <a:pt x="2315" y="0"/>
                    <a:pt x="21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08" name="Google Shape;17008;p94"/>
          <p:cNvSpPr/>
          <p:nvPr/>
        </p:nvSpPr>
        <p:spPr>
          <a:xfrm>
            <a:off x="2133283" y="2188587"/>
            <a:ext cx="371814" cy="369302"/>
          </a:xfrm>
          <a:custGeom>
            <a:rect b="b" l="l" r="r" t="t"/>
            <a:pathLst>
              <a:path extrusionOk="0" h="12643" w="12729">
                <a:moveTo>
                  <a:pt x="6365" y="2395"/>
                </a:moveTo>
                <a:cubicBezTo>
                  <a:pt x="7026" y="2395"/>
                  <a:pt x="7562" y="2962"/>
                  <a:pt x="7562" y="3655"/>
                </a:cubicBezTo>
                <a:cubicBezTo>
                  <a:pt x="7562" y="4348"/>
                  <a:pt x="7026" y="4884"/>
                  <a:pt x="6365" y="4884"/>
                </a:cubicBezTo>
                <a:cubicBezTo>
                  <a:pt x="5672" y="4884"/>
                  <a:pt x="5136" y="4348"/>
                  <a:pt x="5136" y="3655"/>
                </a:cubicBezTo>
                <a:cubicBezTo>
                  <a:pt x="5073" y="2962"/>
                  <a:pt x="5672" y="2395"/>
                  <a:pt x="6365" y="2395"/>
                </a:cubicBezTo>
                <a:close/>
                <a:moveTo>
                  <a:pt x="6806" y="5640"/>
                </a:moveTo>
                <a:lnTo>
                  <a:pt x="8349" y="8192"/>
                </a:lnTo>
                <a:lnTo>
                  <a:pt x="7530" y="8192"/>
                </a:lnTo>
                <a:cubicBezTo>
                  <a:pt x="7373" y="7719"/>
                  <a:pt x="6900" y="7373"/>
                  <a:pt x="6333" y="7373"/>
                </a:cubicBezTo>
                <a:cubicBezTo>
                  <a:pt x="5798" y="7373"/>
                  <a:pt x="5357" y="7719"/>
                  <a:pt x="5167" y="8192"/>
                </a:cubicBezTo>
                <a:lnTo>
                  <a:pt x="4285" y="8192"/>
                </a:lnTo>
                <a:lnTo>
                  <a:pt x="5829" y="5640"/>
                </a:lnTo>
                <a:cubicBezTo>
                  <a:pt x="5987" y="5671"/>
                  <a:pt x="6144" y="5734"/>
                  <a:pt x="6365" y="5734"/>
                </a:cubicBezTo>
                <a:cubicBezTo>
                  <a:pt x="6491" y="5734"/>
                  <a:pt x="6680" y="5671"/>
                  <a:pt x="6806" y="5640"/>
                </a:cubicBezTo>
                <a:close/>
                <a:moveTo>
                  <a:pt x="6365" y="8192"/>
                </a:moveTo>
                <a:cubicBezTo>
                  <a:pt x="6585" y="8192"/>
                  <a:pt x="6743" y="8412"/>
                  <a:pt x="6743" y="8633"/>
                </a:cubicBezTo>
                <a:cubicBezTo>
                  <a:pt x="6743" y="8822"/>
                  <a:pt x="6585" y="9042"/>
                  <a:pt x="6365" y="9042"/>
                </a:cubicBezTo>
                <a:cubicBezTo>
                  <a:pt x="6113" y="9042"/>
                  <a:pt x="5955" y="8822"/>
                  <a:pt x="5955" y="8633"/>
                </a:cubicBezTo>
                <a:cubicBezTo>
                  <a:pt x="5955" y="8412"/>
                  <a:pt x="6144" y="8255"/>
                  <a:pt x="6365" y="8192"/>
                </a:cubicBezTo>
                <a:close/>
                <a:moveTo>
                  <a:pt x="6428" y="0"/>
                </a:moveTo>
                <a:cubicBezTo>
                  <a:pt x="5766" y="0"/>
                  <a:pt x="5199" y="568"/>
                  <a:pt x="5199" y="1229"/>
                </a:cubicBezTo>
                <a:lnTo>
                  <a:pt x="5199" y="2080"/>
                </a:lnTo>
                <a:cubicBezTo>
                  <a:pt x="4695" y="2489"/>
                  <a:pt x="4380" y="3025"/>
                  <a:pt x="4380" y="3718"/>
                </a:cubicBezTo>
                <a:cubicBezTo>
                  <a:pt x="4380" y="4065"/>
                  <a:pt x="4443" y="4380"/>
                  <a:pt x="4600" y="4695"/>
                </a:cubicBezTo>
                <a:lnTo>
                  <a:pt x="2458" y="8286"/>
                </a:lnTo>
                <a:lnTo>
                  <a:pt x="505" y="8286"/>
                </a:lnTo>
                <a:cubicBezTo>
                  <a:pt x="284" y="8286"/>
                  <a:pt x="95" y="8475"/>
                  <a:pt x="95" y="8664"/>
                </a:cubicBezTo>
                <a:cubicBezTo>
                  <a:pt x="1" y="8822"/>
                  <a:pt x="190" y="9042"/>
                  <a:pt x="410" y="9042"/>
                </a:cubicBezTo>
                <a:lnTo>
                  <a:pt x="1859" y="9042"/>
                </a:lnTo>
                <a:cubicBezTo>
                  <a:pt x="1261" y="9987"/>
                  <a:pt x="631" y="10775"/>
                  <a:pt x="631" y="11437"/>
                </a:cubicBezTo>
                <a:cubicBezTo>
                  <a:pt x="631" y="12108"/>
                  <a:pt x="1021" y="12642"/>
                  <a:pt x="1366" y="12642"/>
                </a:cubicBezTo>
                <a:cubicBezTo>
                  <a:pt x="1491" y="12642"/>
                  <a:pt x="1610" y="12572"/>
                  <a:pt x="1702" y="12413"/>
                </a:cubicBezTo>
                <a:lnTo>
                  <a:pt x="3781" y="9074"/>
                </a:lnTo>
                <a:lnTo>
                  <a:pt x="5167" y="9074"/>
                </a:lnTo>
                <a:cubicBezTo>
                  <a:pt x="5325" y="9546"/>
                  <a:pt x="5798" y="9893"/>
                  <a:pt x="6333" y="9893"/>
                </a:cubicBezTo>
                <a:cubicBezTo>
                  <a:pt x="6900" y="9893"/>
                  <a:pt x="7341" y="9546"/>
                  <a:pt x="7530" y="9074"/>
                </a:cubicBezTo>
                <a:lnTo>
                  <a:pt x="8854" y="9074"/>
                </a:lnTo>
                <a:lnTo>
                  <a:pt x="10964" y="12413"/>
                </a:lnTo>
                <a:cubicBezTo>
                  <a:pt x="11056" y="12572"/>
                  <a:pt x="11173" y="12642"/>
                  <a:pt x="11295" y="12642"/>
                </a:cubicBezTo>
                <a:cubicBezTo>
                  <a:pt x="11630" y="12642"/>
                  <a:pt x="12004" y="12108"/>
                  <a:pt x="12004" y="11437"/>
                </a:cubicBezTo>
                <a:cubicBezTo>
                  <a:pt x="12004" y="10775"/>
                  <a:pt x="11374" y="9987"/>
                  <a:pt x="10807" y="9042"/>
                </a:cubicBezTo>
                <a:lnTo>
                  <a:pt x="12288" y="9042"/>
                </a:lnTo>
                <a:cubicBezTo>
                  <a:pt x="12540" y="9042"/>
                  <a:pt x="12729" y="8822"/>
                  <a:pt x="12729" y="8633"/>
                </a:cubicBezTo>
                <a:cubicBezTo>
                  <a:pt x="12729" y="8412"/>
                  <a:pt x="12540" y="8255"/>
                  <a:pt x="12288" y="8255"/>
                </a:cubicBezTo>
                <a:lnTo>
                  <a:pt x="10334" y="8255"/>
                </a:lnTo>
                <a:lnTo>
                  <a:pt x="8192" y="4695"/>
                </a:lnTo>
                <a:cubicBezTo>
                  <a:pt x="8349" y="4380"/>
                  <a:pt x="8475" y="4065"/>
                  <a:pt x="8475" y="3718"/>
                </a:cubicBezTo>
                <a:cubicBezTo>
                  <a:pt x="8475" y="3056"/>
                  <a:pt x="8160" y="2458"/>
                  <a:pt x="7656" y="2080"/>
                </a:cubicBezTo>
                <a:lnTo>
                  <a:pt x="7656" y="1229"/>
                </a:lnTo>
                <a:cubicBezTo>
                  <a:pt x="7656" y="568"/>
                  <a:pt x="7089" y="0"/>
                  <a:pt x="64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94"/>
          <p:cNvSpPr/>
          <p:nvPr/>
        </p:nvSpPr>
        <p:spPr>
          <a:xfrm>
            <a:off x="845041" y="2680925"/>
            <a:ext cx="438997" cy="369039"/>
          </a:xfrm>
          <a:custGeom>
            <a:rect b="b" l="l" r="r" t="t"/>
            <a:pathLst>
              <a:path extrusionOk="0" h="12634" w="15029">
                <a:moveTo>
                  <a:pt x="10155" y="885"/>
                </a:moveTo>
                <a:cubicBezTo>
                  <a:pt x="10393" y="885"/>
                  <a:pt x="10643" y="915"/>
                  <a:pt x="10901" y="977"/>
                </a:cubicBezTo>
                <a:cubicBezTo>
                  <a:pt x="10586" y="2332"/>
                  <a:pt x="9546" y="2994"/>
                  <a:pt x="8475" y="3025"/>
                </a:cubicBezTo>
                <a:lnTo>
                  <a:pt x="8444" y="3025"/>
                </a:lnTo>
                <a:cubicBezTo>
                  <a:pt x="8192" y="3025"/>
                  <a:pt x="7971" y="2994"/>
                  <a:pt x="7719" y="2899"/>
                </a:cubicBezTo>
                <a:cubicBezTo>
                  <a:pt x="8009" y="1661"/>
                  <a:pt x="8937" y="885"/>
                  <a:pt x="10155" y="885"/>
                </a:cubicBezTo>
                <a:close/>
                <a:moveTo>
                  <a:pt x="9924" y="4348"/>
                </a:moveTo>
                <a:cubicBezTo>
                  <a:pt x="10271" y="4443"/>
                  <a:pt x="11122" y="5262"/>
                  <a:pt x="11122" y="6648"/>
                </a:cubicBezTo>
                <a:cubicBezTo>
                  <a:pt x="11122" y="7247"/>
                  <a:pt x="10996" y="7845"/>
                  <a:pt x="10807" y="8381"/>
                </a:cubicBezTo>
                <a:cubicBezTo>
                  <a:pt x="10744" y="8538"/>
                  <a:pt x="10555" y="8664"/>
                  <a:pt x="10397" y="8664"/>
                </a:cubicBezTo>
                <a:cubicBezTo>
                  <a:pt x="10176" y="8664"/>
                  <a:pt x="9956" y="8475"/>
                  <a:pt x="9956" y="8223"/>
                </a:cubicBezTo>
                <a:cubicBezTo>
                  <a:pt x="9956" y="8066"/>
                  <a:pt x="10807" y="6050"/>
                  <a:pt x="9641" y="5136"/>
                </a:cubicBezTo>
                <a:cubicBezTo>
                  <a:pt x="9546" y="5073"/>
                  <a:pt x="9483" y="4947"/>
                  <a:pt x="9483" y="4789"/>
                </a:cubicBezTo>
                <a:cubicBezTo>
                  <a:pt x="9483" y="4569"/>
                  <a:pt x="9704" y="4348"/>
                  <a:pt x="9924" y="4348"/>
                </a:cubicBezTo>
                <a:close/>
                <a:moveTo>
                  <a:pt x="10176" y="1"/>
                </a:moveTo>
                <a:cubicBezTo>
                  <a:pt x="8948" y="1"/>
                  <a:pt x="7688" y="631"/>
                  <a:pt x="7089" y="2048"/>
                </a:cubicBezTo>
                <a:cubicBezTo>
                  <a:pt x="6711" y="1450"/>
                  <a:pt x="6270" y="1166"/>
                  <a:pt x="5734" y="914"/>
                </a:cubicBezTo>
                <a:cubicBezTo>
                  <a:pt x="5659" y="879"/>
                  <a:pt x="5588" y="863"/>
                  <a:pt x="5522" y="863"/>
                </a:cubicBezTo>
                <a:cubicBezTo>
                  <a:pt x="5118" y="863"/>
                  <a:pt x="4923" y="1449"/>
                  <a:pt x="5356" y="1639"/>
                </a:cubicBezTo>
                <a:cubicBezTo>
                  <a:pt x="5986" y="1954"/>
                  <a:pt x="6459" y="2363"/>
                  <a:pt x="6711" y="3151"/>
                </a:cubicBezTo>
                <a:cubicBezTo>
                  <a:pt x="6207" y="2836"/>
                  <a:pt x="5797" y="2489"/>
                  <a:pt x="5199" y="2489"/>
                </a:cubicBezTo>
                <a:cubicBezTo>
                  <a:pt x="4537" y="2521"/>
                  <a:pt x="3718" y="2868"/>
                  <a:pt x="2993" y="3529"/>
                </a:cubicBezTo>
                <a:cubicBezTo>
                  <a:pt x="0" y="6491"/>
                  <a:pt x="3182" y="12634"/>
                  <a:pt x="5514" y="12634"/>
                </a:cubicBezTo>
                <a:cubicBezTo>
                  <a:pt x="5829" y="12634"/>
                  <a:pt x="6144" y="12571"/>
                  <a:pt x="6427" y="12350"/>
                </a:cubicBezTo>
                <a:cubicBezTo>
                  <a:pt x="6821" y="12098"/>
                  <a:pt x="7050" y="11972"/>
                  <a:pt x="7278" y="11972"/>
                </a:cubicBezTo>
                <a:cubicBezTo>
                  <a:pt x="7506" y="11972"/>
                  <a:pt x="7735" y="12098"/>
                  <a:pt x="8129" y="12350"/>
                </a:cubicBezTo>
                <a:cubicBezTo>
                  <a:pt x="8412" y="12571"/>
                  <a:pt x="8727" y="12634"/>
                  <a:pt x="9042" y="12634"/>
                </a:cubicBezTo>
                <a:cubicBezTo>
                  <a:pt x="11594" y="12634"/>
                  <a:pt x="15028" y="5325"/>
                  <a:pt x="10712" y="2899"/>
                </a:cubicBezTo>
                <a:cubicBezTo>
                  <a:pt x="11405" y="2237"/>
                  <a:pt x="11815" y="1261"/>
                  <a:pt x="11815" y="662"/>
                </a:cubicBezTo>
                <a:cubicBezTo>
                  <a:pt x="11815" y="505"/>
                  <a:pt x="11720" y="347"/>
                  <a:pt x="11563" y="284"/>
                </a:cubicBezTo>
                <a:cubicBezTo>
                  <a:pt x="11090" y="127"/>
                  <a:pt x="10649" y="1"/>
                  <a:pt x="101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10" name="Google Shape;17010;p94"/>
          <p:cNvGrpSpPr/>
          <p:nvPr/>
        </p:nvGrpSpPr>
        <p:grpSpPr>
          <a:xfrm>
            <a:off x="900338" y="3139579"/>
            <a:ext cx="337522" cy="370909"/>
            <a:chOff x="-39998250" y="3605325"/>
            <a:chExt cx="288875" cy="317450"/>
          </a:xfrm>
        </p:grpSpPr>
        <p:sp>
          <p:nvSpPr>
            <p:cNvPr id="17011" name="Google Shape;17011;p94"/>
            <p:cNvSpPr/>
            <p:nvPr/>
          </p:nvSpPr>
          <p:spPr>
            <a:xfrm>
              <a:off x="-39998250" y="3799600"/>
              <a:ext cx="288875" cy="123175"/>
            </a:xfrm>
            <a:custGeom>
              <a:rect b="b" l="l" r="r" t="t"/>
              <a:pathLst>
                <a:path extrusionOk="0" h="4927" w="11555">
                  <a:moveTo>
                    <a:pt x="3679" y="2028"/>
                  </a:moveTo>
                  <a:cubicBezTo>
                    <a:pt x="3931" y="2028"/>
                    <a:pt x="4088" y="2217"/>
                    <a:pt x="4088" y="2469"/>
                  </a:cubicBezTo>
                  <a:cubicBezTo>
                    <a:pt x="4088" y="2721"/>
                    <a:pt x="3868" y="2878"/>
                    <a:pt x="3679" y="2878"/>
                  </a:cubicBezTo>
                  <a:cubicBezTo>
                    <a:pt x="3458" y="2878"/>
                    <a:pt x="3238" y="2658"/>
                    <a:pt x="3238" y="2469"/>
                  </a:cubicBezTo>
                  <a:cubicBezTo>
                    <a:pt x="3238" y="2185"/>
                    <a:pt x="3458" y="2028"/>
                    <a:pt x="3679" y="2028"/>
                  </a:cubicBezTo>
                  <a:close/>
                  <a:moveTo>
                    <a:pt x="7806" y="1618"/>
                  </a:moveTo>
                  <a:cubicBezTo>
                    <a:pt x="8278" y="1618"/>
                    <a:pt x="8656" y="1965"/>
                    <a:pt x="8656" y="2437"/>
                  </a:cubicBezTo>
                  <a:cubicBezTo>
                    <a:pt x="8656" y="2910"/>
                    <a:pt x="8278" y="3256"/>
                    <a:pt x="7806" y="3256"/>
                  </a:cubicBezTo>
                  <a:cubicBezTo>
                    <a:pt x="7333" y="3256"/>
                    <a:pt x="6987" y="2910"/>
                    <a:pt x="6987" y="2437"/>
                  </a:cubicBezTo>
                  <a:cubicBezTo>
                    <a:pt x="6987" y="1965"/>
                    <a:pt x="7333" y="1618"/>
                    <a:pt x="7806" y="1618"/>
                  </a:cubicBezTo>
                  <a:close/>
                  <a:moveTo>
                    <a:pt x="5348" y="2878"/>
                  </a:moveTo>
                  <a:cubicBezTo>
                    <a:pt x="5569" y="2878"/>
                    <a:pt x="5758" y="3067"/>
                    <a:pt x="5758" y="3256"/>
                  </a:cubicBezTo>
                  <a:cubicBezTo>
                    <a:pt x="5758" y="3509"/>
                    <a:pt x="5569" y="3698"/>
                    <a:pt x="5348" y="3698"/>
                  </a:cubicBezTo>
                  <a:cubicBezTo>
                    <a:pt x="5096" y="3698"/>
                    <a:pt x="4907" y="3509"/>
                    <a:pt x="4907" y="3256"/>
                  </a:cubicBezTo>
                  <a:cubicBezTo>
                    <a:pt x="4907" y="3004"/>
                    <a:pt x="5096" y="2878"/>
                    <a:pt x="5348" y="2878"/>
                  </a:cubicBezTo>
                  <a:close/>
                  <a:moveTo>
                    <a:pt x="8249" y="1"/>
                  </a:moveTo>
                  <a:cubicBezTo>
                    <a:pt x="6319" y="1"/>
                    <a:pt x="5400" y="1530"/>
                    <a:pt x="3381" y="1530"/>
                  </a:cubicBezTo>
                  <a:cubicBezTo>
                    <a:pt x="2909" y="1530"/>
                    <a:pt x="2377" y="1447"/>
                    <a:pt x="1757" y="1240"/>
                  </a:cubicBezTo>
                  <a:lnTo>
                    <a:pt x="560" y="2973"/>
                  </a:lnTo>
                  <a:cubicBezTo>
                    <a:pt x="0" y="3812"/>
                    <a:pt x="544" y="4927"/>
                    <a:pt x="1557" y="4927"/>
                  </a:cubicBezTo>
                  <a:cubicBezTo>
                    <a:pt x="1571" y="4927"/>
                    <a:pt x="1585" y="4927"/>
                    <a:pt x="1599" y="4926"/>
                  </a:cubicBezTo>
                  <a:lnTo>
                    <a:pt x="9980" y="4926"/>
                  </a:lnTo>
                  <a:cubicBezTo>
                    <a:pt x="10956" y="4926"/>
                    <a:pt x="11555" y="3761"/>
                    <a:pt x="11019" y="2941"/>
                  </a:cubicBezTo>
                  <a:lnTo>
                    <a:pt x="9003" y="75"/>
                  </a:lnTo>
                  <a:cubicBezTo>
                    <a:pt x="8734" y="24"/>
                    <a:pt x="8484" y="1"/>
                    <a:pt x="8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94"/>
            <p:cNvSpPr/>
            <p:nvPr/>
          </p:nvSpPr>
          <p:spPr>
            <a:xfrm>
              <a:off x="-39940950" y="3605325"/>
              <a:ext cx="160700" cy="212050"/>
            </a:xfrm>
            <a:custGeom>
              <a:rect b="b" l="l" r="r" t="t"/>
              <a:pathLst>
                <a:path extrusionOk="0" h="8482" w="6428">
                  <a:moveTo>
                    <a:pt x="1891" y="1"/>
                  </a:moveTo>
                  <a:cubicBezTo>
                    <a:pt x="1229" y="1"/>
                    <a:pt x="694" y="568"/>
                    <a:pt x="694" y="1261"/>
                  </a:cubicBezTo>
                  <a:cubicBezTo>
                    <a:pt x="694" y="1828"/>
                    <a:pt x="1040" y="2238"/>
                    <a:pt x="1513" y="2395"/>
                  </a:cubicBezTo>
                  <a:lnTo>
                    <a:pt x="1513" y="5829"/>
                  </a:lnTo>
                  <a:cubicBezTo>
                    <a:pt x="1481" y="6459"/>
                    <a:pt x="1072" y="6774"/>
                    <a:pt x="0" y="8318"/>
                  </a:cubicBezTo>
                  <a:cubicBezTo>
                    <a:pt x="441" y="8433"/>
                    <a:pt x="822" y="8482"/>
                    <a:pt x="1162" y="8482"/>
                  </a:cubicBezTo>
                  <a:cubicBezTo>
                    <a:pt x="3061" y="8482"/>
                    <a:pt x="3671" y="6963"/>
                    <a:pt x="6049" y="6963"/>
                  </a:cubicBezTo>
                  <a:lnTo>
                    <a:pt x="6112" y="6963"/>
                  </a:lnTo>
                  <a:cubicBezTo>
                    <a:pt x="5829" y="6585"/>
                    <a:pt x="5608" y="6333"/>
                    <a:pt x="5608" y="5861"/>
                  </a:cubicBezTo>
                  <a:lnTo>
                    <a:pt x="5608" y="2458"/>
                  </a:lnTo>
                  <a:cubicBezTo>
                    <a:pt x="6081" y="2301"/>
                    <a:pt x="6427" y="1828"/>
                    <a:pt x="6427" y="1261"/>
                  </a:cubicBezTo>
                  <a:cubicBezTo>
                    <a:pt x="6427" y="599"/>
                    <a:pt x="5892" y="1"/>
                    <a:pt x="51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3" name="Google Shape;17013;p94"/>
          <p:cNvGrpSpPr/>
          <p:nvPr/>
        </p:nvGrpSpPr>
        <p:grpSpPr>
          <a:xfrm>
            <a:off x="884112" y="3598043"/>
            <a:ext cx="369974" cy="369945"/>
            <a:chOff x="-40011050" y="3972375"/>
            <a:chExt cx="316650" cy="316625"/>
          </a:xfrm>
        </p:grpSpPr>
        <p:sp>
          <p:nvSpPr>
            <p:cNvPr id="17014" name="Google Shape;17014;p94"/>
            <p:cNvSpPr/>
            <p:nvPr/>
          </p:nvSpPr>
          <p:spPr>
            <a:xfrm>
              <a:off x="-40011050" y="3972375"/>
              <a:ext cx="316650" cy="232350"/>
            </a:xfrm>
            <a:custGeom>
              <a:rect b="b" l="l" r="r" t="t"/>
              <a:pathLst>
                <a:path extrusionOk="0" h="9294" w="12666">
                  <a:moveTo>
                    <a:pt x="11405" y="1701"/>
                  </a:moveTo>
                  <a:cubicBezTo>
                    <a:pt x="11626" y="1701"/>
                    <a:pt x="11846" y="1890"/>
                    <a:pt x="11846" y="2142"/>
                  </a:cubicBezTo>
                  <a:cubicBezTo>
                    <a:pt x="11846" y="3749"/>
                    <a:pt x="11090" y="4663"/>
                    <a:pt x="9956" y="4978"/>
                  </a:cubicBezTo>
                  <a:cubicBezTo>
                    <a:pt x="10051" y="4631"/>
                    <a:pt x="10145" y="4222"/>
                    <a:pt x="10145" y="3844"/>
                  </a:cubicBezTo>
                  <a:lnTo>
                    <a:pt x="10145" y="1701"/>
                  </a:lnTo>
                  <a:close/>
                  <a:moveTo>
                    <a:pt x="2584" y="1701"/>
                  </a:moveTo>
                  <a:lnTo>
                    <a:pt x="2584" y="3812"/>
                  </a:lnTo>
                  <a:cubicBezTo>
                    <a:pt x="2584" y="4222"/>
                    <a:pt x="2647" y="4600"/>
                    <a:pt x="2773" y="5009"/>
                  </a:cubicBezTo>
                  <a:cubicBezTo>
                    <a:pt x="1639" y="4694"/>
                    <a:pt x="851" y="3781"/>
                    <a:pt x="851" y="2142"/>
                  </a:cubicBezTo>
                  <a:cubicBezTo>
                    <a:pt x="851" y="1890"/>
                    <a:pt x="1040" y="1701"/>
                    <a:pt x="1292" y="1701"/>
                  </a:cubicBezTo>
                  <a:close/>
                  <a:moveTo>
                    <a:pt x="4065" y="3655"/>
                  </a:moveTo>
                  <a:cubicBezTo>
                    <a:pt x="4317" y="3655"/>
                    <a:pt x="4506" y="3875"/>
                    <a:pt x="4506" y="4096"/>
                  </a:cubicBezTo>
                  <a:cubicBezTo>
                    <a:pt x="4506" y="4631"/>
                    <a:pt x="4821" y="5041"/>
                    <a:pt x="5262" y="5261"/>
                  </a:cubicBezTo>
                  <a:cubicBezTo>
                    <a:pt x="5451" y="5324"/>
                    <a:pt x="5577" y="5608"/>
                    <a:pt x="5482" y="5797"/>
                  </a:cubicBezTo>
                  <a:cubicBezTo>
                    <a:pt x="5431" y="5952"/>
                    <a:pt x="5229" y="6065"/>
                    <a:pt x="5054" y="6065"/>
                  </a:cubicBezTo>
                  <a:cubicBezTo>
                    <a:pt x="5017" y="6065"/>
                    <a:pt x="4980" y="6060"/>
                    <a:pt x="4947" y="6049"/>
                  </a:cubicBezTo>
                  <a:cubicBezTo>
                    <a:pt x="4128" y="5734"/>
                    <a:pt x="3655" y="4946"/>
                    <a:pt x="3655" y="4096"/>
                  </a:cubicBezTo>
                  <a:cubicBezTo>
                    <a:pt x="3655" y="3875"/>
                    <a:pt x="3844" y="3655"/>
                    <a:pt x="4065" y="3655"/>
                  </a:cubicBezTo>
                  <a:close/>
                  <a:moveTo>
                    <a:pt x="2993" y="0"/>
                  </a:moveTo>
                  <a:cubicBezTo>
                    <a:pt x="2741" y="0"/>
                    <a:pt x="2552" y="189"/>
                    <a:pt x="2552" y="441"/>
                  </a:cubicBezTo>
                  <a:lnTo>
                    <a:pt x="2552" y="882"/>
                  </a:lnTo>
                  <a:lnTo>
                    <a:pt x="1261" y="882"/>
                  </a:lnTo>
                  <a:cubicBezTo>
                    <a:pt x="536" y="882"/>
                    <a:pt x="1" y="1418"/>
                    <a:pt x="1" y="2142"/>
                  </a:cubicBezTo>
                  <a:cubicBezTo>
                    <a:pt x="1" y="4568"/>
                    <a:pt x="1513" y="5797"/>
                    <a:pt x="3183" y="5923"/>
                  </a:cubicBezTo>
                  <a:cubicBezTo>
                    <a:pt x="4159" y="7372"/>
                    <a:pt x="5073" y="7089"/>
                    <a:pt x="5073" y="7687"/>
                  </a:cubicBezTo>
                  <a:cubicBezTo>
                    <a:pt x="5073" y="8286"/>
                    <a:pt x="4821" y="8884"/>
                    <a:pt x="4443" y="9294"/>
                  </a:cubicBezTo>
                  <a:lnTo>
                    <a:pt x="8192" y="9294"/>
                  </a:lnTo>
                  <a:cubicBezTo>
                    <a:pt x="7782" y="8884"/>
                    <a:pt x="7562" y="8286"/>
                    <a:pt x="7562" y="7687"/>
                  </a:cubicBezTo>
                  <a:cubicBezTo>
                    <a:pt x="7562" y="7089"/>
                    <a:pt x="8507" y="7372"/>
                    <a:pt x="9484" y="5923"/>
                  </a:cubicBezTo>
                  <a:cubicBezTo>
                    <a:pt x="11216" y="5797"/>
                    <a:pt x="12666" y="4537"/>
                    <a:pt x="12666" y="2142"/>
                  </a:cubicBezTo>
                  <a:cubicBezTo>
                    <a:pt x="12666" y="1418"/>
                    <a:pt x="12098" y="882"/>
                    <a:pt x="11405" y="882"/>
                  </a:cubicBezTo>
                  <a:lnTo>
                    <a:pt x="10145" y="882"/>
                  </a:lnTo>
                  <a:lnTo>
                    <a:pt x="10145" y="441"/>
                  </a:lnTo>
                  <a:cubicBezTo>
                    <a:pt x="10145" y="189"/>
                    <a:pt x="9956"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94"/>
            <p:cNvSpPr/>
            <p:nvPr/>
          </p:nvSpPr>
          <p:spPr>
            <a:xfrm>
              <a:off x="-39950400" y="4225975"/>
              <a:ext cx="194575" cy="63025"/>
            </a:xfrm>
            <a:custGeom>
              <a:rect b="b" l="l" r="r" t="t"/>
              <a:pathLst>
                <a:path extrusionOk="0" h="2521" w="7783">
                  <a:moveTo>
                    <a:pt x="757" y="1"/>
                  </a:moveTo>
                  <a:lnTo>
                    <a:pt x="63" y="1954"/>
                  </a:lnTo>
                  <a:cubicBezTo>
                    <a:pt x="0" y="2237"/>
                    <a:pt x="158" y="2521"/>
                    <a:pt x="473" y="2521"/>
                  </a:cubicBezTo>
                  <a:lnTo>
                    <a:pt x="7278" y="2521"/>
                  </a:lnTo>
                  <a:cubicBezTo>
                    <a:pt x="7593" y="2521"/>
                    <a:pt x="7782" y="2237"/>
                    <a:pt x="7688" y="1954"/>
                  </a:cubicBezTo>
                  <a:lnTo>
                    <a:pt x="699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6" name="Google Shape;17016;p94"/>
          <p:cNvGrpSpPr/>
          <p:nvPr/>
        </p:nvGrpSpPr>
        <p:grpSpPr>
          <a:xfrm>
            <a:off x="3116043" y="2662742"/>
            <a:ext cx="266921" cy="369039"/>
            <a:chOff x="-38129425" y="3222550"/>
            <a:chExt cx="228450" cy="315850"/>
          </a:xfrm>
        </p:grpSpPr>
        <p:sp>
          <p:nvSpPr>
            <p:cNvPr id="17017" name="Google Shape;17017;p94"/>
            <p:cNvSpPr/>
            <p:nvPr/>
          </p:nvSpPr>
          <p:spPr>
            <a:xfrm>
              <a:off x="-38129425" y="3222550"/>
              <a:ext cx="228450" cy="227650"/>
            </a:xfrm>
            <a:custGeom>
              <a:rect b="b" l="l" r="r" t="t"/>
              <a:pathLst>
                <a:path extrusionOk="0" h="9106" w="9138">
                  <a:moveTo>
                    <a:pt x="4097" y="1292"/>
                  </a:moveTo>
                  <a:cubicBezTo>
                    <a:pt x="4349" y="1292"/>
                    <a:pt x="4538" y="1450"/>
                    <a:pt x="4538" y="1702"/>
                  </a:cubicBezTo>
                  <a:cubicBezTo>
                    <a:pt x="4538" y="1922"/>
                    <a:pt x="4349" y="2111"/>
                    <a:pt x="4160" y="2111"/>
                  </a:cubicBezTo>
                  <a:cubicBezTo>
                    <a:pt x="2994" y="2111"/>
                    <a:pt x="2112" y="3056"/>
                    <a:pt x="2049" y="4222"/>
                  </a:cubicBezTo>
                  <a:cubicBezTo>
                    <a:pt x="2049" y="4443"/>
                    <a:pt x="1860" y="4600"/>
                    <a:pt x="1639" y="4600"/>
                  </a:cubicBezTo>
                  <a:cubicBezTo>
                    <a:pt x="1387" y="4600"/>
                    <a:pt x="1198" y="4411"/>
                    <a:pt x="1198" y="4222"/>
                  </a:cubicBezTo>
                  <a:cubicBezTo>
                    <a:pt x="1198" y="2584"/>
                    <a:pt x="2490" y="1324"/>
                    <a:pt x="4097" y="1292"/>
                  </a:cubicBezTo>
                  <a:close/>
                  <a:moveTo>
                    <a:pt x="4569" y="0"/>
                  </a:moveTo>
                  <a:cubicBezTo>
                    <a:pt x="2049" y="0"/>
                    <a:pt x="1" y="2048"/>
                    <a:pt x="1" y="4569"/>
                  </a:cubicBezTo>
                  <a:cubicBezTo>
                    <a:pt x="1" y="6207"/>
                    <a:pt x="946" y="7688"/>
                    <a:pt x="2332" y="8475"/>
                  </a:cubicBezTo>
                  <a:cubicBezTo>
                    <a:pt x="2458" y="8507"/>
                    <a:pt x="2521" y="8664"/>
                    <a:pt x="2521" y="8822"/>
                  </a:cubicBezTo>
                  <a:lnTo>
                    <a:pt x="2521" y="9105"/>
                  </a:lnTo>
                  <a:lnTo>
                    <a:pt x="6680" y="9105"/>
                  </a:lnTo>
                  <a:lnTo>
                    <a:pt x="6680" y="8822"/>
                  </a:lnTo>
                  <a:cubicBezTo>
                    <a:pt x="6680" y="8696"/>
                    <a:pt x="6743" y="8570"/>
                    <a:pt x="6900" y="8507"/>
                  </a:cubicBezTo>
                  <a:cubicBezTo>
                    <a:pt x="8255" y="7719"/>
                    <a:pt x="9137" y="6270"/>
                    <a:pt x="9137" y="4569"/>
                  </a:cubicBezTo>
                  <a:cubicBezTo>
                    <a:pt x="9137" y="2048"/>
                    <a:pt x="7089" y="32"/>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94"/>
            <p:cNvSpPr/>
            <p:nvPr/>
          </p:nvSpPr>
          <p:spPr>
            <a:xfrm>
              <a:off x="-38067200" y="3470650"/>
              <a:ext cx="103200" cy="67750"/>
            </a:xfrm>
            <a:custGeom>
              <a:rect b="b" l="l" r="r" t="t"/>
              <a:pathLst>
                <a:path extrusionOk="0" h="2710" w="4128">
                  <a:moveTo>
                    <a:pt x="1" y="0"/>
                  </a:moveTo>
                  <a:lnTo>
                    <a:pt x="1" y="662"/>
                  </a:lnTo>
                  <a:cubicBezTo>
                    <a:pt x="1" y="1198"/>
                    <a:pt x="410" y="1702"/>
                    <a:pt x="883" y="1859"/>
                  </a:cubicBezTo>
                  <a:cubicBezTo>
                    <a:pt x="1040" y="2363"/>
                    <a:pt x="1513" y="2710"/>
                    <a:pt x="2049" y="2710"/>
                  </a:cubicBezTo>
                  <a:cubicBezTo>
                    <a:pt x="2647" y="2710"/>
                    <a:pt x="3120" y="2363"/>
                    <a:pt x="3277" y="1859"/>
                  </a:cubicBezTo>
                  <a:cubicBezTo>
                    <a:pt x="3781" y="1702"/>
                    <a:pt x="4128" y="1198"/>
                    <a:pt x="4128" y="662"/>
                  </a:cubicBez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9" name="Google Shape;17019;p94"/>
          <p:cNvGrpSpPr/>
          <p:nvPr/>
        </p:nvGrpSpPr>
        <p:grpSpPr>
          <a:xfrm>
            <a:off x="3071012" y="3119337"/>
            <a:ext cx="371785" cy="369974"/>
            <a:chOff x="-38172725" y="3588000"/>
            <a:chExt cx="318200" cy="316650"/>
          </a:xfrm>
        </p:grpSpPr>
        <p:sp>
          <p:nvSpPr>
            <p:cNvPr id="17020" name="Google Shape;17020;p94"/>
            <p:cNvSpPr/>
            <p:nvPr/>
          </p:nvSpPr>
          <p:spPr>
            <a:xfrm>
              <a:off x="-38171150" y="3760050"/>
              <a:ext cx="98475" cy="91050"/>
            </a:xfrm>
            <a:custGeom>
              <a:rect b="b" l="l" r="r" t="t"/>
              <a:pathLst>
                <a:path extrusionOk="0" h="3642" w="3939">
                  <a:moveTo>
                    <a:pt x="739" y="1"/>
                  </a:moveTo>
                  <a:cubicBezTo>
                    <a:pt x="480" y="1"/>
                    <a:pt x="232" y="12"/>
                    <a:pt x="0" y="18"/>
                  </a:cubicBezTo>
                  <a:cubicBezTo>
                    <a:pt x="95" y="1341"/>
                    <a:pt x="630" y="2602"/>
                    <a:pt x="1512" y="3641"/>
                  </a:cubicBezTo>
                  <a:lnTo>
                    <a:pt x="3938" y="1247"/>
                  </a:lnTo>
                  <a:cubicBezTo>
                    <a:pt x="2844" y="153"/>
                    <a:pt x="1711" y="1"/>
                    <a:pt x="7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94"/>
            <p:cNvSpPr/>
            <p:nvPr/>
          </p:nvSpPr>
          <p:spPr>
            <a:xfrm>
              <a:off x="-38172725" y="3641575"/>
              <a:ext cx="144150" cy="133900"/>
            </a:xfrm>
            <a:custGeom>
              <a:rect b="b" l="l" r="r" t="t"/>
              <a:pathLst>
                <a:path extrusionOk="0" h="5356" w="5766">
                  <a:moveTo>
                    <a:pt x="1575" y="0"/>
                  </a:moveTo>
                  <a:cubicBezTo>
                    <a:pt x="599" y="1103"/>
                    <a:pt x="95" y="2520"/>
                    <a:pt x="0" y="3907"/>
                  </a:cubicBezTo>
                  <a:cubicBezTo>
                    <a:pt x="213" y="3901"/>
                    <a:pt x="452" y="3891"/>
                    <a:pt x="712" y="3891"/>
                  </a:cubicBezTo>
                  <a:cubicBezTo>
                    <a:pt x="1801" y="3891"/>
                    <a:pt x="3246" y="4059"/>
                    <a:pt x="4568" y="5356"/>
                  </a:cubicBezTo>
                  <a:lnTo>
                    <a:pt x="5766" y="4190"/>
                  </a:ln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94"/>
            <p:cNvSpPr/>
            <p:nvPr/>
          </p:nvSpPr>
          <p:spPr>
            <a:xfrm>
              <a:off x="-38117600" y="3806975"/>
              <a:ext cx="77200" cy="94525"/>
            </a:xfrm>
            <a:custGeom>
              <a:rect b="b" l="l" r="r" t="t"/>
              <a:pathLst>
                <a:path extrusionOk="0" h="3781" w="3088">
                  <a:moveTo>
                    <a:pt x="2332" y="0"/>
                  </a:moveTo>
                  <a:lnTo>
                    <a:pt x="0" y="2331"/>
                  </a:lnTo>
                  <a:cubicBezTo>
                    <a:pt x="883" y="3088"/>
                    <a:pt x="1891" y="3592"/>
                    <a:pt x="2962" y="3781"/>
                  </a:cubicBezTo>
                  <a:cubicBezTo>
                    <a:pt x="3088" y="2363"/>
                    <a:pt x="3088" y="1197"/>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94"/>
            <p:cNvSpPr/>
            <p:nvPr/>
          </p:nvSpPr>
          <p:spPr>
            <a:xfrm>
              <a:off x="-37997875" y="3716375"/>
              <a:ext cx="143350" cy="135500"/>
            </a:xfrm>
            <a:custGeom>
              <a:rect b="b" l="l" r="r" t="t"/>
              <a:pathLst>
                <a:path extrusionOk="0" h="5420" w="5734">
                  <a:moveTo>
                    <a:pt x="1197" y="1"/>
                  </a:moveTo>
                  <a:lnTo>
                    <a:pt x="0" y="1230"/>
                  </a:lnTo>
                  <a:lnTo>
                    <a:pt x="4159" y="5420"/>
                  </a:lnTo>
                  <a:cubicBezTo>
                    <a:pt x="5199" y="4191"/>
                    <a:pt x="5703" y="2773"/>
                    <a:pt x="5734" y="1324"/>
                  </a:cubicBezTo>
                  <a:cubicBezTo>
                    <a:pt x="5557" y="1324"/>
                    <a:pt x="5356" y="1329"/>
                    <a:pt x="5135" y="1329"/>
                  </a:cubicBezTo>
                  <a:cubicBezTo>
                    <a:pt x="4098" y="1329"/>
                    <a:pt x="2626" y="1222"/>
                    <a:pt x="1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94"/>
            <p:cNvSpPr/>
            <p:nvPr/>
          </p:nvSpPr>
          <p:spPr>
            <a:xfrm>
              <a:off x="-38044350" y="3761275"/>
              <a:ext cx="135500" cy="143375"/>
            </a:xfrm>
            <a:custGeom>
              <a:rect b="b" l="l" r="r" t="t"/>
              <a:pathLst>
                <a:path extrusionOk="0" h="5735" w="5420">
                  <a:moveTo>
                    <a:pt x="1261" y="1"/>
                  </a:moveTo>
                  <a:lnTo>
                    <a:pt x="0" y="1261"/>
                  </a:lnTo>
                  <a:cubicBezTo>
                    <a:pt x="1009" y="2679"/>
                    <a:pt x="1009" y="4002"/>
                    <a:pt x="851" y="5735"/>
                  </a:cubicBezTo>
                  <a:lnTo>
                    <a:pt x="1261" y="5735"/>
                  </a:lnTo>
                  <a:cubicBezTo>
                    <a:pt x="2773" y="5735"/>
                    <a:pt x="4254" y="5231"/>
                    <a:pt x="5419" y="4159"/>
                  </a:cubicBez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94"/>
            <p:cNvSpPr/>
            <p:nvPr/>
          </p:nvSpPr>
          <p:spPr>
            <a:xfrm>
              <a:off x="-37997875" y="3588800"/>
              <a:ext cx="89025" cy="97675"/>
            </a:xfrm>
            <a:custGeom>
              <a:rect b="b" l="l" r="r" t="t"/>
              <a:pathLst>
                <a:path extrusionOk="0" h="3907" w="3561">
                  <a:moveTo>
                    <a:pt x="158" y="0"/>
                  </a:moveTo>
                  <a:lnTo>
                    <a:pt x="158" y="0"/>
                  </a:lnTo>
                  <a:cubicBezTo>
                    <a:pt x="126" y="977"/>
                    <a:pt x="0" y="2395"/>
                    <a:pt x="1260" y="3907"/>
                  </a:cubicBezTo>
                  <a:lnTo>
                    <a:pt x="3560" y="1544"/>
                  </a:lnTo>
                  <a:cubicBezTo>
                    <a:pt x="2584" y="662"/>
                    <a:pt x="1355" y="158"/>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94"/>
            <p:cNvSpPr/>
            <p:nvPr/>
          </p:nvSpPr>
          <p:spPr>
            <a:xfrm>
              <a:off x="-38117600" y="3588000"/>
              <a:ext cx="135500" cy="143375"/>
            </a:xfrm>
            <a:custGeom>
              <a:rect b="b" l="l" r="r" t="t"/>
              <a:pathLst>
                <a:path extrusionOk="0" h="5735" w="5420">
                  <a:moveTo>
                    <a:pt x="4096" y="1"/>
                  </a:moveTo>
                  <a:lnTo>
                    <a:pt x="4096" y="1"/>
                  </a:lnTo>
                  <a:cubicBezTo>
                    <a:pt x="2647" y="32"/>
                    <a:pt x="1198" y="536"/>
                    <a:pt x="0" y="1576"/>
                  </a:cubicBezTo>
                  <a:lnTo>
                    <a:pt x="4191" y="5735"/>
                  </a:lnTo>
                  <a:lnTo>
                    <a:pt x="5419" y="4506"/>
                  </a:lnTo>
                  <a:cubicBezTo>
                    <a:pt x="3939" y="2805"/>
                    <a:pt x="4065" y="1135"/>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94"/>
            <p:cNvSpPr/>
            <p:nvPr/>
          </p:nvSpPr>
          <p:spPr>
            <a:xfrm>
              <a:off x="-37953000" y="3641575"/>
              <a:ext cx="97700" cy="86350"/>
            </a:xfrm>
            <a:custGeom>
              <a:rect b="b" l="l" r="r" t="t"/>
              <a:pathLst>
                <a:path extrusionOk="0" h="3454" w="3908">
                  <a:moveTo>
                    <a:pt x="2364" y="0"/>
                  </a:moveTo>
                  <a:lnTo>
                    <a:pt x="1" y="2363"/>
                  </a:lnTo>
                  <a:cubicBezTo>
                    <a:pt x="1171" y="3313"/>
                    <a:pt x="2246" y="3453"/>
                    <a:pt x="3155" y="3453"/>
                  </a:cubicBezTo>
                  <a:cubicBezTo>
                    <a:pt x="3421" y="3453"/>
                    <a:pt x="3672" y="3441"/>
                    <a:pt x="3908" y="3434"/>
                  </a:cubicBezTo>
                  <a:cubicBezTo>
                    <a:pt x="3750" y="2205"/>
                    <a:pt x="3246" y="1008"/>
                    <a:pt x="2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8" name="Google Shape;17028;p94"/>
          <p:cNvGrpSpPr/>
          <p:nvPr/>
        </p:nvGrpSpPr>
        <p:grpSpPr>
          <a:xfrm>
            <a:off x="3146914" y="3577772"/>
            <a:ext cx="219981" cy="369974"/>
            <a:chOff x="-38109725" y="3955025"/>
            <a:chExt cx="188275" cy="316650"/>
          </a:xfrm>
        </p:grpSpPr>
        <p:sp>
          <p:nvSpPr>
            <p:cNvPr id="17029" name="Google Shape;17029;p94"/>
            <p:cNvSpPr/>
            <p:nvPr/>
          </p:nvSpPr>
          <p:spPr>
            <a:xfrm>
              <a:off x="-38109725" y="3955025"/>
              <a:ext cx="188275" cy="220575"/>
            </a:xfrm>
            <a:custGeom>
              <a:rect b="b" l="l" r="r" t="t"/>
              <a:pathLst>
                <a:path extrusionOk="0" h="8823" w="7531">
                  <a:moveTo>
                    <a:pt x="3372" y="1"/>
                  </a:moveTo>
                  <a:lnTo>
                    <a:pt x="95" y="5703"/>
                  </a:lnTo>
                  <a:cubicBezTo>
                    <a:pt x="1" y="5829"/>
                    <a:pt x="1" y="5987"/>
                    <a:pt x="95" y="6113"/>
                  </a:cubicBezTo>
                  <a:lnTo>
                    <a:pt x="1418" y="8822"/>
                  </a:lnTo>
                  <a:lnTo>
                    <a:pt x="6081" y="8822"/>
                  </a:lnTo>
                  <a:lnTo>
                    <a:pt x="7467" y="6113"/>
                  </a:lnTo>
                  <a:cubicBezTo>
                    <a:pt x="7530" y="5987"/>
                    <a:pt x="7499" y="5829"/>
                    <a:pt x="7467" y="5703"/>
                  </a:cubicBezTo>
                  <a:lnTo>
                    <a:pt x="4191" y="1"/>
                  </a:lnTo>
                  <a:lnTo>
                    <a:pt x="4191" y="4727"/>
                  </a:lnTo>
                  <a:cubicBezTo>
                    <a:pt x="4663" y="4884"/>
                    <a:pt x="5010" y="5357"/>
                    <a:pt x="5010" y="5892"/>
                  </a:cubicBezTo>
                  <a:cubicBezTo>
                    <a:pt x="5010" y="6585"/>
                    <a:pt x="4474" y="7121"/>
                    <a:pt x="3750" y="7121"/>
                  </a:cubicBezTo>
                  <a:cubicBezTo>
                    <a:pt x="3088" y="7121"/>
                    <a:pt x="2521" y="6585"/>
                    <a:pt x="2521" y="5892"/>
                  </a:cubicBezTo>
                  <a:cubicBezTo>
                    <a:pt x="2521" y="5357"/>
                    <a:pt x="2899" y="4916"/>
                    <a:pt x="3372" y="4727"/>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94"/>
            <p:cNvSpPr/>
            <p:nvPr/>
          </p:nvSpPr>
          <p:spPr>
            <a:xfrm>
              <a:off x="-38067200" y="4196050"/>
              <a:ext cx="104775" cy="75625"/>
            </a:xfrm>
            <a:custGeom>
              <a:rect b="b" l="l" r="r" t="t"/>
              <a:pathLst>
                <a:path extrusionOk="0" h="3025" w="4191">
                  <a:moveTo>
                    <a:pt x="32" y="0"/>
                  </a:moveTo>
                  <a:lnTo>
                    <a:pt x="32" y="2615"/>
                  </a:lnTo>
                  <a:cubicBezTo>
                    <a:pt x="1" y="2836"/>
                    <a:pt x="190" y="3025"/>
                    <a:pt x="442" y="3025"/>
                  </a:cubicBezTo>
                  <a:lnTo>
                    <a:pt x="3750" y="3025"/>
                  </a:lnTo>
                  <a:cubicBezTo>
                    <a:pt x="3970" y="3025"/>
                    <a:pt x="4191" y="2836"/>
                    <a:pt x="4191" y="2615"/>
                  </a:cubicBezTo>
                  <a:lnTo>
                    <a:pt x="41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31" name="Google Shape;17031;p94"/>
          <p:cNvSpPr/>
          <p:nvPr/>
        </p:nvSpPr>
        <p:spPr>
          <a:xfrm>
            <a:off x="2248517" y="4037533"/>
            <a:ext cx="383790" cy="370266"/>
          </a:xfrm>
          <a:custGeom>
            <a:rect b="b" l="l" r="r" t="t"/>
            <a:pathLst>
              <a:path extrusionOk="0" h="12676" w="13139">
                <a:moveTo>
                  <a:pt x="7184" y="1702"/>
                </a:moveTo>
                <a:cubicBezTo>
                  <a:pt x="7909" y="1702"/>
                  <a:pt x="8444" y="2237"/>
                  <a:pt x="8444" y="2962"/>
                </a:cubicBezTo>
                <a:cubicBezTo>
                  <a:pt x="8444" y="3623"/>
                  <a:pt x="7877" y="4222"/>
                  <a:pt x="7184" y="4222"/>
                </a:cubicBezTo>
                <a:cubicBezTo>
                  <a:pt x="6491" y="4222"/>
                  <a:pt x="5955" y="3655"/>
                  <a:pt x="5955" y="2962"/>
                </a:cubicBezTo>
                <a:cubicBezTo>
                  <a:pt x="5955" y="2237"/>
                  <a:pt x="6491" y="1702"/>
                  <a:pt x="7184" y="1702"/>
                </a:cubicBezTo>
                <a:close/>
                <a:moveTo>
                  <a:pt x="3813" y="2521"/>
                </a:moveTo>
                <a:cubicBezTo>
                  <a:pt x="4506" y="2521"/>
                  <a:pt x="5073" y="3056"/>
                  <a:pt x="5073" y="3781"/>
                </a:cubicBezTo>
                <a:cubicBezTo>
                  <a:pt x="5073" y="4474"/>
                  <a:pt x="4506" y="5041"/>
                  <a:pt x="3813" y="5041"/>
                </a:cubicBezTo>
                <a:cubicBezTo>
                  <a:pt x="3088" y="5041"/>
                  <a:pt x="2553" y="4474"/>
                  <a:pt x="2553" y="3781"/>
                </a:cubicBezTo>
                <a:cubicBezTo>
                  <a:pt x="2521" y="3056"/>
                  <a:pt x="3088" y="2521"/>
                  <a:pt x="3813" y="2521"/>
                </a:cubicBezTo>
                <a:close/>
                <a:moveTo>
                  <a:pt x="2931" y="5892"/>
                </a:moveTo>
                <a:cubicBezTo>
                  <a:pt x="3656" y="5892"/>
                  <a:pt x="4191" y="6459"/>
                  <a:pt x="4191" y="7152"/>
                </a:cubicBezTo>
                <a:cubicBezTo>
                  <a:pt x="4191" y="7877"/>
                  <a:pt x="3656" y="8412"/>
                  <a:pt x="2931" y="8412"/>
                </a:cubicBezTo>
                <a:cubicBezTo>
                  <a:pt x="2238" y="8412"/>
                  <a:pt x="1671" y="7877"/>
                  <a:pt x="1671" y="7152"/>
                </a:cubicBezTo>
                <a:cubicBezTo>
                  <a:pt x="1671" y="6459"/>
                  <a:pt x="2238" y="5892"/>
                  <a:pt x="2931" y="5892"/>
                </a:cubicBezTo>
                <a:close/>
                <a:moveTo>
                  <a:pt x="5514" y="8475"/>
                </a:moveTo>
                <a:cubicBezTo>
                  <a:pt x="6207" y="8475"/>
                  <a:pt x="6775" y="9011"/>
                  <a:pt x="6775" y="9735"/>
                </a:cubicBezTo>
                <a:cubicBezTo>
                  <a:pt x="6775" y="10397"/>
                  <a:pt x="6176" y="10996"/>
                  <a:pt x="5514" y="10996"/>
                </a:cubicBezTo>
                <a:cubicBezTo>
                  <a:pt x="4790" y="10996"/>
                  <a:pt x="4254" y="10429"/>
                  <a:pt x="4254" y="9735"/>
                </a:cubicBezTo>
                <a:cubicBezTo>
                  <a:pt x="4254" y="9011"/>
                  <a:pt x="4790" y="8475"/>
                  <a:pt x="5514" y="8475"/>
                </a:cubicBezTo>
                <a:close/>
                <a:moveTo>
                  <a:pt x="6333" y="0"/>
                </a:moveTo>
                <a:cubicBezTo>
                  <a:pt x="2836" y="0"/>
                  <a:pt x="1" y="2836"/>
                  <a:pt x="1" y="6333"/>
                </a:cubicBezTo>
                <a:cubicBezTo>
                  <a:pt x="1" y="9420"/>
                  <a:pt x="2143" y="11878"/>
                  <a:pt x="4916" y="12508"/>
                </a:cubicBezTo>
                <a:cubicBezTo>
                  <a:pt x="5408" y="12621"/>
                  <a:pt x="5838" y="12675"/>
                  <a:pt x="6211" y="12675"/>
                </a:cubicBezTo>
                <a:cubicBezTo>
                  <a:pt x="7914" y="12675"/>
                  <a:pt x="8444" y="11545"/>
                  <a:pt x="8444" y="9735"/>
                </a:cubicBezTo>
                <a:cubicBezTo>
                  <a:pt x="8444" y="9011"/>
                  <a:pt x="9011" y="8475"/>
                  <a:pt x="9705" y="8475"/>
                </a:cubicBezTo>
                <a:cubicBezTo>
                  <a:pt x="11878" y="8475"/>
                  <a:pt x="13139" y="7719"/>
                  <a:pt x="12508" y="4915"/>
                </a:cubicBezTo>
                <a:cubicBezTo>
                  <a:pt x="11878" y="2206"/>
                  <a:pt x="9452"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32" name="Google Shape;17032;p94"/>
          <p:cNvGrpSpPr/>
          <p:nvPr/>
        </p:nvGrpSpPr>
        <p:grpSpPr>
          <a:xfrm>
            <a:off x="2562313" y="1309193"/>
            <a:ext cx="373654" cy="369068"/>
            <a:chOff x="-41530375" y="3218800"/>
            <a:chExt cx="319800" cy="315875"/>
          </a:xfrm>
        </p:grpSpPr>
        <p:sp>
          <p:nvSpPr>
            <p:cNvPr id="17033" name="Google Shape;17033;p94"/>
            <p:cNvSpPr/>
            <p:nvPr/>
          </p:nvSpPr>
          <p:spPr>
            <a:xfrm>
              <a:off x="-41530375" y="3337550"/>
              <a:ext cx="199300" cy="197125"/>
            </a:xfrm>
            <a:custGeom>
              <a:rect b="b" l="l" r="r" t="t"/>
              <a:pathLst>
                <a:path extrusionOk="0" h="7885" w="7972">
                  <a:moveTo>
                    <a:pt x="3245" y="0"/>
                  </a:moveTo>
                  <a:lnTo>
                    <a:pt x="473" y="2804"/>
                  </a:lnTo>
                  <a:cubicBezTo>
                    <a:pt x="0" y="3277"/>
                    <a:pt x="0" y="4064"/>
                    <a:pt x="473" y="4568"/>
                  </a:cubicBezTo>
                  <a:lnTo>
                    <a:pt x="3403" y="7530"/>
                  </a:lnTo>
                  <a:cubicBezTo>
                    <a:pt x="3639" y="7766"/>
                    <a:pt x="3954" y="7884"/>
                    <a:pt x="4277" y="7884"/>
                  </a:cubicBezTo>
                  <a:cubicBezTo>
                    <a:pt x="4600" y="7884"/>
                    <a:pt x="4931" y="7766"/>
                    <a:pt x="5199" y="7530"/>
                  </a:cubicBezTo>
                  <a:lnTo>
                    <a:pt x="7971" y="4726"/>
                  </a:lnTo>
                  <a:lnTo>
                    <a:pt x="32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94"/>
            <p:cNvSpPr/>
            <p:nvPr/>
          </p:nvSpPr>
          <p:spPr>
            <a:xfrm>
              <a:off x="-41435075" y="3218800"/>
              <a:ext cx="224500" cy="221950"/>
            </a:xfrm>
            <a:custGeom>
              <a:rect b="b" l="l" r="r" t="t"/>
              <a:pathLst>
                <a:path extrusionOk="0" h="8878" w="8980">
                  <a:moveTo>
                    <a:pt x="4395" y="1"/>
                  </a:moveTo>
                  <a:cubicBezTo>
                    <a:pt x="4285" y="1"/>
                    <a:pt x="4175" y="40"/>
                    <a:pt x="4096" y="119"/>
                  </a:cubicBezTo>
                  <a:lnTo>
                    <a:pt x="1" y="4152"/>
                  </a:lnTo>
                  <a:lnTo>
                    <a:pt x="4726" y="8877"/>
                  </a:lnTo>
                  <a:lnTo>
                    <a:pt x="8822" y="4845"/>
                  </a:lnTo>
                  <a:cubicBezTo>
                    <a:pt x="8979" y="4687"/>
                    <a:pt x="8979" y="4404"/>
                    <a:pt x="8822" y="4246"/>
                  </a:cubicBezTo>
                  <a:lnTo>
                    <a:pt x="4695" y="119"/>
                  </a:lnTo>
                  <a:cubicBezTo>
                    <a:pt x="4616" y="40"/>
                    <a:pt x="4506" y="1"/>
                    <a:pt x="4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5" name="Google Shape;17035;p94"/>
          <p:cNvGrpSpPr/>
          <p:nvPr/>
        </p:nvGrpSpPr>
        <p:grpSpPr>
          <a:xfrm>
            <a:off x="2564607" y="1824351"/>
            <a:ext cx="369068" cy="289004"/>
            <a:chOff x="-41526450" y="3653375"/>
            <a:chExt cx="315875" cy="247350"/>
          </a:xfrm>
        </p:grpSpPr>
        <p:sp>
          <p:nvSpPr>
            <p:cNvPr id="17036" name="Google Shape;17036;p94"/>
            <p:cNvSpPr/>
            <p:nvPr/>
          </p:nvSpPr>
          <p:spPr>
            <a:xfrm>
              <a:off x="-41526450" y="3860525"/>
              <a:ext cx="315875" cy="40200"/>
            </a:xfrm>
            <a:custGeom>
              <a:rect b="b" l="l" r="r" t="t"/>
              <a:pathLst>
                <a:path extrusionOk="0" h="1608" w="12635">
                  <a:moveTo>
                    <a:pt x="379" y="0"/>
                  </a:moveTo>
                  <a:cubicBezTo>
                    <a:pt x="159" y="0"/>
                    <a:pt x="1" y="189"/>
                    <a:pt x="1" y="378"/>
                  </a:cubicBezTo>
                  <a:cubicBezTo>
                    <a:pt x="1" y="1040"/>
                    <a:pt x="537" y="1607"/>
                    <a:pt x="1198" y="1607"/>
                  </a:cubicBezTo>
                  <a:lnTo>
                    <a:pt x="11406" y="1607"/>
                  </a:lnTo>
                  <a:cubicBezTo>
                    <a:pt x="12067" y="1607"/>
                    <a:pt x="12634" y="1072"/>
                    <a:pt x="12634" y="378"/>
                  </a:cubicBezTo>
                  <a:cubicBezTo>
                    <a:pt x="12603" y="158"/>
                    <a:pt x="12445" y="0"/>
                    <a:pt x="12193" y="0"/>
                  </a:cubicBezTo>
                  <a:lnTo>
                    <a:pt x="10965" y="0"/>
                  </a:lnTo>
                  <a:lnTo>
                    <a:pt x="10965" y="378"/>
                  </a:lnTo>
                  <a:cubicBezTo>
                    <a:pt x="10965" y="630"/>
                    <a:pt x="10776" y="819"/>
                    <a:pt x="10555" y="819"/>
                  </a:cubicBezTo>
                  <a:cubicBezTo>
                    <a:pt x="10303" y="819"/>
                    <a:pt x="10146" y="630"/>
                    <a:pt x="10146" y="378"/>
                  </a:cubicBezTo>
                  <a:lnTo>
                    <a:pt x="10146" y="0"/>
                  </a:lnTo>
                  <a:lnTo>
                    <a:pt x="9326" y="0"/>
                  </a:lnTo>
                  <a:lnTo>
                    <a:pt x="9326" y="378"/>
                  </a:lnTo>
                  <a:cubicBezTo>
                    <a:pt x="9326" y="630"/>
                    <a:pt x="9137" y="819"/>
                    <a:pt x="8917" y="819"/>
                  </a:cubicBezTo>
                  <a:cubicBezTo>
                    <a:pt x="8696" y="819"/>
                    <a:pt x="8507" y="630"/>
                    <a:pt x="8507" y="378"/>
                  </a:cubicBez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94"/>
            <p:cNvSpPr/>
            <p:nvPr/>
          </p:nvSpPr>
          <p:spPr>
            <a:xfrm>
              <a:off x="-41506750" y="3653375"/>
              <a:ext cx="275700" cy="186700"/>
            </a:xfrm>
            <a:custGeom>
              <a:rect b="b" l="l" r="r" t="t"/>
              <a:pathLst>
                <a:path extrusionOk="0" h="7468" w="11028">
                  <a:moveTo>
                    <a:pt x="3794" y="1673"/>
                  </a:moveTo>
                  <a:cubicBezTo>
                    <a:pt x="3841" y="1673"/>
                    <a:pt x="3890" y="1682"/>
                    <a:pt x="3939" y="1702"/>
                  </a:cubicBezTo>
                  <a:lnTo>
                    <a:pt x="6428" y="2521"/>
                  </a:lnTo>
                  <a:cubicBezTo>
                    <a:pt x="6680" y="2616"/>
                    <a:pt x="6806" y="2994"/>
                    <a:pt x="6585" y="3214"/>
                  </a:cubicBezTo>
                  <a:lnTo>
                    <a:pt x="6018" y="3750"/>
                  </a:lnTo>
                  <a:lnTo>
                    <a:pt x="7404" y="5136"/>
                  </a:lnTo>
                  <a:cubicBezTo>
                    <a:pt x="7593" y="5262"/>
                    <a:pt x="7593" y="5514"/>
                    <a:pt x="7436" y="5671"/>
                  </a:cubicBezTo>
                  <a:cubicBezTo>
                    <a:pt x="7357" y="5750"/>
                    <a:pt x="7247" y="5790"/>
                    <a:pt x="7136" y="5790"/>
                  </a:cubicBezTo>
                  <a:cubicBezTo>
                    <a:pt x="7026" y="5790"/>
                    <a:pt x="6916" y="5750"/>
                    <a:pt x="6837" y="5671"/>
                  </a:cubicBezTo>
                  <a:lnTo>
                    <a:pt x="5451" y="4317"/>
                  </a:lnTo>
                  <a:lnTo>
                    <a:pt x="4915" y="4852"/>
                  </a:lnTo>
                  <a:cubicBezTo>
                    <a:pt x="4821" y="4947"/>
                    <a:pt x="4714" y="4988"/>
                    <a:pt x="4613" y="4988"/>
                  </a:cubicBezTo>
                  <a:cubicBezTo>
                    <a:pt x="4444" y="4988"/>
                    <a:pt x="4293" y="4872"/>
                    <a:pt x="4254" y="4695"/>
                  </a:cubicBezTo>
                  <a:lnTo>
                    <a:pt x="3435" y="2206"/>
                  </a:lnTo>
                  <a:cubicBezTo>
                    <a:pt x="3328" y="1940"/>
                    <a:pt x="3537" y="1673"/>
                    <a:pt x="3794" y="1673"/>
                  </a:cubicBezTo>
                  <a:close/>
                  <a:moveTo>
                    <a:pt x="1198" y="1"/>
                  </a:moveTo>
                  <a:cubicBezTo>
                    <a:pt x="536" y="1"/>
                    <a:pt x="1" y="568"/>
                    <a:pt x="1" y="1229"/>
                  </a:cubicBezTo>
                  <a:lnTo>
                    <a:pt x="1" y="7467"/>
                  </a:lnTo>
                  <a:lnTo>
                    <a:pt x="11027" y="7467"/>
                  </a:lnTo>
                  <a:lnTo>
                    <a:pt x="11027" y="1229"/>
                  </a:lnTo>
                  <a:cubicBezTo>
                    <a:pt x="11027" y="568"/>
                    <a:pt x="10460" y="1"/>
                    <a:pt x="97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8" name="Google Shape;17038;p94"/>
          <p:cNvGrpSpPr/>
          <p:nvPr/>
        </p:nvGrpSpPr>
        <p:grpSpPr>
          <a:xfrm>
            <a:off x="2565994" y="2187015"/>
            <a:ext cx="366293" cy="369974"/>
            <a:chOff x="-41526450" y="3951100"/>
            <a:chExt cx="313500" cy="316650"/>
          </a:xfrm>
        </p:grpSpPr>
        <p:sp>
          <p:nvSpPr>
            <p:cNvPr id="17039" name="Google Shape;17039;p94"/>
            <p:cNvSpPr/>
            <p:nvPr/>
          </p:nvSpPr>
          <p:spPr>
            <a:xfrm>
              <a:off x="-41483125" y="4041675"/>
              <a:ext cx="226075" cy="226075"/>
            </a:xfrm>
            <a:custGeom>
              <a:rect b="b" l="l" r="r" t="t"/>
              <a:pathLst>
                <a:path extrusionOk="0" h="9043" w="9043">
                  <a:moveTo>
                    <a:pt x="4506" y="2174"/>
                  </a:moveTo>
                  <a:cubicBezTo>
                    <a:pt x="6144" y="2174"/>
                    <a:pt x="7404" y="3466"/>
                    <a:pt x="7436" y="5041"/>
                  </a:cubicBezTo>
                  <a:cubicBezTo>
                    <a:pt x="7436" y="6648"/>
                    <a:pt x="6144" y="7908"/>
                    <a:pt x="4506" y="7908"/>
                  </a:cubicBezTo>
                  <a:cubicBezTo>
                    <a:pt x="2899" y="7908"/>
                    <a:pt x="1639" y="6616"/>
                    <a:pt x="1639" y="5041"/>
                  </a:cubicBezTo>
                  <a:cubicBezTo>
                    <a:pt x="1639" y="3466"/>
                    <a:pt x="2931" y="2174"/>
                    <a:pt x="4506" y="2174"/>
                  </a:cubicBezTo>
                  <a:close/>
                  <a:moveTo>
                    <a:pt x="4506" y="0"/>
                  </a:moveTo>
                  <a:lnTo>
                    <a:pt x="1" y="3214"/>
                  </a:lnTo>
                  <a:lnTo>
                    <a:pt x="1" y="8664"/>
                  </a:lnTo>
                  <a:cubicBezTo>
                    <a:pt x="1" y="8885"/>
                    <a:pt x="190" y="9042"/>
                    <a:pt x="379" y="9042"/>
                  </a:cubicBezTo>
                  <a:lnTo>
                    <a:pt x="8665" y="9042"/>
                  </a:lnTo>
                  <a:cubicBezTo>
                    <a:pt x="8885" y="9042"/>
                    <a:pt x="9043" y="8853"/>
                    <a:pt x="9043" y="8664"/>
                  </a:cubicBezTo>
                  <a:lnTo>
                    <a:pt x="9043" y="3214"/>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94"/>
            <p:cNvSpPr/>
            <p:nvPr/>
          </p:nvSpPr>
          <p:spPr>
            <a:xfrm>
              <a:off x="-41422475" y="4114925"/>
              <a:ext cx="104775" cy="104775"/>
            </a:xfrm>
            <a:custGeom>
              <a:rect b="b" l="l" r="r" t="t"/>
              <a:pathLst>
                <a:path extrusionOk="0" h="4191" w="4191">
                  <a:moveTo>
                    <a:pt x="2080" y="1040"/>
                  </a:moveTo>
                  <a:cubicBezTo>
                    <a:pt x="2332" y="1040"/>
                    <a:pt x="2521" y="1229"/>
                    <a:pt x="2521" y="1450"/>
                  </a:cubicBezTo>
                  <a:lnTo>
                    <a:pt x="2521" y="1859"/>
                  </a:lnTo>
                  <a:lnTo>
                    <a:pt x="2931" y="1859"/>
                  </a:lnTo>
                  <a:cubicBezTo>
                    <a:pt x="3151" y="1859"/>
                    <a:pt x="3372" y="2080"/>
                    <a:pt x="3372" y="2269"/>
                  </a:cubicBezTo>
                  <a:cubicBezTo>
                    <a:pt x="3372" y="2489"/>
                    <a:pt x="3151" y="2710"/>
                    <a:pt x="2931" y="2710"/>
                  </a:cubicBezTo>
                  <a:lnTo>
                    <a:pt x="2080" y="2710"/>
                  </a:lnTo>
                  <a:cubicBezTo>
                    <a:pt x="1859" y="2710"/>
                    <a:pt x="1702" y="2489"/>
                    <a:pt x="1702" y="2269"/>
                  </a:cubicBezTo>
                  <a:lnTo>
                    <a:pt x="1702" y="1450"/>
                  </a:lnTo>
                  <a:cubicBezTo>
                    <a:pt x="1702" y="1198"/>
                    <a:pt x="1891" y="1040"/>
                    <a:pt x="2080" y="1040"/>
                  </a:cubicBezTo>
                  <a:close/>
                  <a:moveTo>
                    <a:pt x="2080" y="0"/>
                  </a:moveTo>
                  <a:cubicBezTo>
                    <a:pt x="946" y="0"/>
                    <a:pt x="64" y="946"/>
                    <a:pt x="1" y="2111"/>
                  </a:cubicBezTo>
                  <a:cubicBezTo>
                    <a:pt x="64" y="3277"/>
                    <a:pt x="946" y="4191"/>
                    <a:pt x="2080" y="4191"/>
                  </a:cubicBezTo>
                  <a:cubicBezTo>
                    <a:pt x="3246" y="4191"/>
                    <a:pt x="4128" y="3245"/>
                    <a:pt x="4191" y="2111"/>
                  </a:cubicBezTo>
                  <a:cubicBezTo>
                    <a:pt x="4191" y="977"/>
                    <a:pt x="3246" y="63"/>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94"/>
            <p:cNvSpPr/>
            <p:nvPr/>
          </p:nvSpPr>
          <p:spPr>
            <a:xfrm>
              <a:off x="-41526450" y="3951100"/>
              <a:ext cx="313500" cy="165575"/>
            </a:xfrm>
            <a:custGeom>
              <a:rect b="b" l="l" r="r" t="t"/>
              <a:pathLst>
                <a:path extrusionOk="0" h="6623" w="12540">
                  <a:moveTo>
                    <a:pt x="6239" y="0"/>
                  </a:moveTo>
                  <a:cubicBezTo>
                    <a:pt x="6018" y="0"/>
                    <a:pt x="5861" y="189"/>
                    <a:pt x="5861" y="378"/>
                  </a:cubicBezTo>
                  <a:lnTo>
                    <a:pt x="5861" y="1859"/>
                  </a:lnTo>
                  <a:lnTo>
                    <a:pt x="1891" y="4695"/>
                  </a:lnTo>
                  <a:lnTo>
                    <a:pt x="222" y="5860"/>
                  </a:lnTo>
                  <a:cubicBezTo>
                    <a:pt x="32" y="5986"/>
                    <a:pt x="1" y="6270"/>
                    <a:pt x="159" y="6459"/>
                  </a:cubicBezTo>
                  <a:cubicBezTo>
                    <a:pt x="230" y="6566"/>
                    <a:pt x="342" y="6623"/>
                    <a:pt x="460" y="6623"/>
                  </a:cubicBezTo>
                  <a:cubicBezTo>
                    <a:pt x="550" y="6623"/>
                    <a:pt x="644" y="6590"/>
                    <a:pt x="726" y="6522"/>
                  </a:cubicBezTo>
                  <a:lnTo>
                    <a:pt x="6050" y="2741"/>
                  </a:lnTo>
                  <a:cubicBezTo>
                    <a:pt x="6129" y="2678"/>
                    <a:pt x="6215" y="2647"/>
                    <a:pt x="6298" y="2647"/>
                  </a:cubicBezTo>
                  <a:cubicBezTo>
                    <a:pt x="6381" y="2647"/>
                    <a:pt x="6459" y="2678"/>
                    <a:pt x="6523" y="2741"/>
                  </a:cubicBezTo>
                  <a:lnTo>
                    <a:pt x="11847" y="6522"/>
                  </a:lnTo>
                  <a:cubicBezTo>
                    <a:pt x="11926" y="6575"/>
                    <a:pt x="12016" y="6600"/>
                    <a:pt x="12105" y="6600"/>
                  </a:cubicBezTo>
                  <a:cubicBezTo>
                    <a:pt x="12230" y="6600"/>
                    <a:pt x="12354" y="6551"/>
                    <a:pt x="12445" y="6459"/>
                  </a:cubicBezTo>
                  <a:cubicBezTo>
                    <a:pt x="12540" y="6270"/>
                    <a:pt x="12508" y="6018"/>
                    <a:pt x="12351" y="5860"/>
                  </a:cubicBezTo>
                  <a:lnTo>
                    <a:pt x="10713" y="4695"/>
                  </a:lnTo>
                  <a:lnTo>
                    <a:pt x="6712" y="1859"/>
                  </a:lnTo>
                  <a:lnTo>
                    <a:pt x="6712" y="378"/>
                  </a:lnTo>
                  <a:cubicBezTo>
                    <a:pt x="6680" y="189"/>
                    <a:pt x="6491" y="0"/>
                    <a:pt x="6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2" name="Google Shape;17042;p94"/>
          <p:cNvGrpSpPr/>
          <p:nvPr/>
        </p:nvGrpSpPr>
        <p:grpSpPr>
          <a:xfrm>
            <a:off x="1331249" y="2681144"/>
            <a:ext cx="339595" cy="371814"/>
            <a:chOff x="-39625900" y="3238300"/>
            <a:chExt cx="290650" cy="318225"/>
          </a:xfrm>
        </p:grpSpPr>
        <p:sp>
          <p:nvSpPr>
            <p:cNvPr id="17043" name="Google Shape;17043;p94"/>
            <p:cNvSpPr/>
            <p:nvPr/>
          </p:nvSpPr>
          <p:spPr>
            <a:xfrm>
              <a:off x="-39625900" y="3238300"/>
              <a:ext cx="290650" cy="318225"/>
            </a:xfrm>
            <a:custGeom>
              <a:rect b="b" l="l" r="r" t="t"/>
              <a:pathLst>
                <a:path extrusionOk="0" h="12729" w="11626">
                  <a:moveTo>
                    <a:pt x="442" y="1"/>
                  </a:moveTo>
                  <a:cubicBezTo>
                    <a:pt x="221" y="1"/>
                    <a:pt x="32" y="190"/>
                    <a:pt x="32" y="442"/>
                  </a:cubicBezTo>
                  <a:lnTo>
                    <a:pt x="32" y="4159"/>
                  </a:lnTo>
                  <a:cubicBezTo>
                    <a:pt x="32" y="4317"/>
                    <a:pt x="126" y="4474"/>
                    <a:pt x="284" y="4569"/>
                  </a:cubicBezTo>
                  <a:cubicBezTo>
                    <a:pt x="1072" y="4821"/>
                    <a:pt x="1670" y="5640"/>
                    <a:pt x="1670" y="6491"/>
                  </a:cubicBezTo>
                  <a:cubicBezTo>
                    <a:pt x="1670" y="7404"/>
                    <a:pt x="1103" y="8129"/>
                    <a:pt x="284" y="8475"/>
                  </a:cubicBezTo>
                  <a:cubicBezTo>
                    <a:pt x="126" y="8507"/>
                    <a:pt x="0" y="8664"/>
                    <a:pt x="0" y="8853"/>
                  </a:cubicBezTo>
                  <a:lnTo>
                    <a:pt x="0" y="12319"/>
                  </a:lnTo>
                  <a:cubicBezTo>
                    <a:pt x="0" y="12571"/>
                    <a:pt x="221" y="12729"/>
                    <a:pt x="442" y="12729"/>
                  </a:cubicBezTo>
                  <a:lnTo>
                    <a:pt x="3308" y="12729"/>
                  </a:lnTo>
                  <a:lnTo>
                    <a:pt x="3308" y="4852"/>
                  </a:lnTo>
                  <a:cubicBezTo>
                    <a:pt x="3308" y="3687"/>
                    <a:pt x="4254" y="2805"/>
                    <a:pt x="5419" y="2741"/>
                  </a:cubicBezTo>
                  <a:lnTo>
                    <a:pt x="6238" y="2741"/>
                  </a:lnTo>
                  <a:cubicBezTo>
                    <a:pt x="7373" y="2741"/>
                    <a:pt x="8286" y="3687"/>
                    <a:pt x="8318" y="4852"/>
                  </a:cubicBezTo>
                  <a:lnTo>
                    <a:pt x="8318" y="12729"/>
                  </a:lnTo>
                  <a:lnTo>
                    <a:pt x="11216" y="12729"/>
                  </a:lnTo>
                  <a:cubicBezTo>
                    <a:pt x="11437" y="12729"/>
                    <a:pt x="11594" y="12508"/>
                    <a:pt x="11626" y="12319"/>
                  </a:cubicBezTo>
                  <a:lnTo>
                    <a:pt x="11626" y="8853"/>
                  </a:lnTo>
                  <a:cubicBezTo>
                    <a:pt x="11626" y="8696"/>
                    <a:pt x="11500" y="8538"/>
                    <a:pt x="11374" y="8475"/>
                  </a:cubicBezTo>
                  <a:cubicBezTo>
                    <a:pt x="10586" y="8192"/>
                    <a:pt x="9988" y="7404"/>
                    <a:pt x="9988" y="6491"/>
                  </a:cubicBezTo>
                  <a:cubicBezTo>
                    <a:pt x="9988" y="5577"/>
                    <a:pt x="10586" y="4852"/>
                    <a:pt x="11374" y="4569"/>
                  </a:cubicBezTo>
                  <a:cubicBezTo>
                    <a:pt x="11531" y="4537"/>
                    <a:pt x="11626" y="4380"/>
                    <a:pt x="11626" y="4159"/>
                  </a:cubicBezTo>
                  <a:lnTo>
                    <a:pt x="11626" y="442"/>
                  </a:lnTo>
                  <a:cubicBezTo>
                    <a:pt x="11626" y="190"/>
                    <a:pt x="11437" y="1"/>
                    <a:pt x="11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94"/>
            <p:cNvSpPr/>
            <p:nvPr/>
          </p:nvSpPr>
          <p:spPr>
            <a:xfrm>
              <a:off x="-39521150" y="3328875"/>
              <a:ext cx="82725" cy="227650"/>
            </a:xfrm>
            <a:custGeom>
              <a:rect b="b" l="l" r="r" t="t"/>
              <a:pathLst>
                <a:path extrusionOk="0" h="9106" w="3309">
                  <a:moveTo>
                    <a:pt x="1607" y="3309"/>
                  </a:moveTo>
                  <a:cubicBezTo>
                    <a:pt x="2080" y="3309"/>
                    <a:pt x="2426" y="3655"/>
                    <a:pt x="2426" y="4128"/>
                  </a:cubicBezTo>
                  <a:cubicBezTo>
                    <a:pt x="2426" y="4600"/>
                    <a:pt x="2080" y="4947"/>
                    <a:pt x="1607" y="4947"/>
                  </a:cubicBezTo>
                  <a:cubicBezTo>
                    <a:pt x="1135" y="4947"/>
                    <a:pt x="788" y="4600"/>
                    <a:pt x="788" y="4128"/>
                  </a:cubicBezTo>
                  <a:cubicBezTo>
                    <a:pt x="788" y="3655"/>
                    <a:pt x="1135" y="3309"/>
                    <a:pt x="1607" y="3309"/>
                  </a:cubicBezTo>
                  <a:close/>
                  <a:moveTo>
                    <a:pt x="1229" y="1"/>
                  </a:moveTo>
                  <a:cubicBezTo>
                    <a:pt x="536" y="1"/>
                    <a:pt x="1" y="536"/>
                    <a:pt x="1" y="1261"/>
                  </a:cubicBezTo>
                  <a:lnTo>
                    <a:pt x="1" y="9106"/>
                  </a:lnTo>
                  <a:lnTo>
                    <a:pt x="3309" y="9106"/>
                  </a:lnTo>
                  <a:lnTo>
                    <a:pt x="3309" y="1229"/>
                  </a:lnTo>
                  <a:cubicBezTo>
                    <a:pt x="3309" y="536"/>
                    <a:pt x="2742"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45" name="Google Shape;17045;p94"/>
          <p:cNvSpPr/>
          <p:nvPr/>
        </p:nvSpPr>
        <p:spPr>
          <a:xfrm>
            <a:off x="1353422" y="3140270"/>
            <a:ext cx="315672" cy="369974"/>
          </a:xfrm>
          <a:custGeom>
            <a:rect b="b" l="l" r="r" t="t"/>
            <a:pathLst>
              <a:path extrusionOk="0" h="12666" w="10807">
                <a:moveTo>
                  <a:pt x="5419" y="851"/>
                </a:moveTo>
                <a:cubicBezTo>
                  <a:pt x="5640" y="851"/>
                  <a:pt x="5797" y="1040"/>
                  <a:pt x="5829" y="1261"/>
                </a:cubicBezTo>
                <a:cubicBezTo>
                  <a:pt x="5829" y="1513"/>
                  <a:pt x="6049" y="1670"/>
                  <a:pt x="6270" y="1670"/>
                </a:cubicBezTo>
                <a:lnTo>
                  <a:pt x="7940" y="1670"/>
                </a:lnTo>
                <a:cubicBezTo>
                  <a:pt x="8160" y="1670"/>
                  <a:pt x="8318" y="1859"/>
                  <a:pt x="8349" y="2048"/>
                </a:cubicBezTo>
                <a:lnTo>
                  <a:pt x="8349" y="2489"/>
                </a:lnTo>
                <a:lnTo>
                  <a:pt x="2615" y="2489"/>
                </a:lnTo>
                <a:lnTo>
                  <a:pt x="2615" y="2048"/>
                </a:lnTo>
                <a:lnTo>
                  <a:pt x="2521" y="2048"/>
                </a:lnTo>
                <a:cubicBezTo>
                  <a:pt x="2521" y="1828"/>
                  <a:pt x="2741" y="1670"/>
                  <a:pt x="2962" y="1670"/>
                </a:cubicBezTo>
                <a:lnTo>
                  <a:pt x="4569" y="1670"/>
                </a:lnTo>
                <a:cubicBezTo>
                  <a:pt x="4821" y="1670"/>
                  <a:pt x="5010" y="1481"/>
                  <a:pt x="5010" y="1261"/>
                </a:cubicBezTo>
                <a:cubicBezTo>
                  <a:pt x="5010" y="1040"/>
                  <a:pt x="5199" y="882"/>
                  <a:pt x="5419" y="851"/>
                </a:cubicBezTo>
                <a:close/>
                <a:moveTo>
                  <a:pt x="8203" y="5651"/>
                </a:moveTo>
                <a:cubicBezTo>
                  <a:pt x="8417" y="5651"/>
                  <a:pt x="8629" y="5730"/>
                  <a:pt x="8790" y="5892"/>
                </a:cubicBezTo>
                <a:lnTo>
                  <a:pt x="8885" y="5955"/>
                </a:lnTo>
                <a:cubicBezTo>
                  <a:pt x="9200" y="6270"/>
                  <a:pt x="9200" y="6805"/>
                  <a:pt x="8885" y="7152"/>
                </a:cubicBezTo>
                <a:lnTo>
                  <a:pt x="5577" y="10428"/>
                </a:lnTo>
                <a:cubicBezTo>
                  <a:pt x="5419" y="10586"/>
                  <a:pt x="5199" y="10665"/>
                  <a:pt x="4978" y="10665"/>
                </a:cubicBezTo>
                <a:cubicBezTo>
                  <a:pt x="4758" y="10665"/>
                  <a:pt x="4537" y="10586"/>
                  <a:pt x="4380" y="10428"/>
                </a:cubicBezTo>
                <a:lnTo>
                  <a:pt x="2773" y="8822"/>
                </a:lnTo>
                <a:cubicBezTo>
                  <a:pt x="2458" y="8507"/>
                  <a:pt x="2458" y="7971"/>
                  <a:pt x="2773" y="7656"/>
                </a:cubicBezTo>
                <a:lnTo>
                  <a:pt x="2836" y="7561"/>
                </a:lnTo>
                <a:cubicBezTo>
                  <a:pt x="2993" y="7404"/>
                  <a:pt x="3214" y="7325"/>
                  <a:pt x="3434" y="7325"/>
                </a:cubicBezTo>
                <a:cubicBezTo>
                  <a:pt x="3655" y="7325"/>
                  <a:pt x="3876" y="7404"/>
                  <a:pt x="4033" y="7561"/>
                </a:cubicBezTo>
                <a:lnTo>
                  <a:pt x="4978" y="8507"/>
                </a:lnTo>
                <a:lnTo>
                  <a:pt x="7625" y="5860"/>
                </a:lnTo>
                <a:cubicBezTo>
                  <a:pt x="7793" y="5722"/>
                  <a:pt x="7999" y="5651"/>
                  <a:pt x="8203" y="5651"/>
                </a:cubicBezTo>
                <a:close/>
                <a:moveTo>
                  <a:pt x="5419" y="0"/>
                </a:moveTo>
                <a:cubicBezTo>
                  <a:pt x="4852" y="0"/>
                  <a:pt x="4411" y="347"/>
                  <a:pt x="4222" y="851"/>
                </a:cubicBezTo>
                <a:lnTo>
                  <a:pt x="2930" y="851"/>
                </a:lnTo>
                <a:cubicBezTo>
                  <a:pt x="2363" y="851"/>
                  <a:pt x="1954" y="1198"/>
                  <a:pt x="1733" y="1670"/>
                </a:cubicBezTo>
                <a:lnTo>
                  <a:pt x="442" y="1670"/>
                </a:lnTo>
                <a:cubicBezTo>
                  <a:pt x="221" y="1670"/>
                  <a:pt x="0" y="1859"/>
                  <a:pt x="0" y="2048"/>
                </a:cubicBezTo>
                <a:lnTo>
                  <a:pt x="0" y="12256"/>
                </a:lnTo>
                <a:cubicBezTo>
                  <a:pt x="0" y="12508"/>
                  <a:pt x="221" y="12665"/>
                  <a:pt x="442" y="12665"/>
                </a:cubicBezTo>
                <a:lnTo>
                  <a:pt x="10366" y="12665"/>
                </a:lnTo>
                <a:cubicBezTo>
                  <a:pt x="10618" y="12665"/>
                  <a:pt x="10807" y="12445"/>
                  <a:pt x="10807" y="12256"/>
                </a:cubicBezTo>
                <a:lnTo>
                  <a:pt x="10807" y="2048"/>
                </a:lnTo>
                <a:cubicBezTo>
                  <a:pt x="10807" y="1828"/>
                  <a:pt x="10618" y="1670"/>
                  <a:pt x="10366" y="1670"/>
                </a:cubicBezTo>
                <a:lnTo>
                  <a:pt x="9074" y="1670"/>
                </a:lnTo>
                <a:cubicBezTo>
                  <a:pt x="8916" y="1198"/>
                  <a:pt x="8444" y="851"/>
                  <a:pt x="7877" y="851"/>
                </a:cubicBezTo>
                <a:lnTo>
                  <a:pt x="6585" y="851"/>
                </a:lnTo>
                <a:cubicBezTo>
                  <a:pt x="6427" y="378"/>
                  <a:pt x="5955" y="0"/>
                  <a:pt x="5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46" name="Google Shape;17046;p94"/>
          <p:cNvGrpSpPr/>
          <p:nvPr/>
        </p:nvGrpSpPr>
        <p:grpSpPr>
          <a:xfrm>
            <a:off x="1325300" y="3597605"/>
            <a:ext cx="366293" cy="370441"/>
            <a:chOff x="-39647175" y="3972000"/>
            <a:chExt cx="313500" cy="317050"/>
          </a:xfrm>
        </p:grpSpPr>
        <p:sp>
          <p:nvSpPr>
            <p:cNvPr id="17047" name="Google Shape;17047;p94"/>
            <p:cNvSpPr/>
            <p:nvPr/>
          </p:nvSpPr>
          <p:spPr>
            <a:xfrm>
              <a:off x="-39647175" y="3972000"/>
              <a:ext cx="95325" cy="153975"/>
            </a:xfrm>
            <a:custGeom>
              <a:rect b="b" l="l" r="r" t="t"/>
              <a:pathLst>
                <a:path extrusionOk="0" h="6159" w="3813">
                  <a:moveTo>
                    <a:pt x="1698" y="1"/>
                  </a:moveTo>
                  <a:cubicBezTo>
                    <a:pt x="1520" y="1"/>
                    <a:pt x="1373" y="138"/>
                    <a:pt x="1293" y="299"/>
                  </a:cubicBezTo>
                  <a:lnTo>
                    <a:pt x="1" y="5119"/>
                  </a:lnTo>
                  <a:cubicBezTo>
                    <a:pt x="1" y="5308"/>
                    <a:pt x="127" y="5528"/>
                    <a:pt x="316" y="5623"/>
                  </a:cubicBezTo>
                  <a:lnTo>
                    <a:pt x="2332" y="6158"/>
                  </a:lnTo>
                  <a:cubicBezTo>
                    <a:pt x="3277" y="2630"/>
                    <a:pt x="2868" y="4111"/>
                    <a:pt x="3813" y="582"/>
                  </a:cubicBezTo>
                  <a:lnTo>
                    <a:pt x="1797" y="15"/>
                  </a:lnTo>
                  <a:cubicBezTo>
                    <a:pt x="1763" y="5"/>
                    <a:pt x="1730" y="1"/>
                    <a:pt x="16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94"/>
            <p:cNvSpPr/>
            <p:nvPr/>
          </p:nvSpPr>
          <p:spPr>
            <a:xfrm>
              <a:off x="-39588875" y="4011750"/>
              <a:ext cx="216600" cy="277300"/>
            </a:xfrm>
            <a:custGeom>
              <a:rect b="b" l="l" r="r" t="t"/>
              <a:pathLst>
                <a:path extrusionOk="0" h="11092" w="8664">
                  <a:moveTo>
                    <a:pt x="4348" y="3466"/>
                  </a:moveTo>
                  <a:cubicBezTo>
                    <a:pt x="4820" y="3466"/>
                    <a:pt x="5199" y="3844"/>
                    <a:pt x="5199" y="4316"/>
                  </a:cubicBezTo>
                  <a:cubicBezTo>
                    <a:pt x="5199" y="4789"/>
                    <a:pt x="4820" y="5136"/>
                    <a:pt x="4348" y="5136"/>
                  </a:cubicBezTo>
                  <a:cubicBezTo>
                    <a:pt x="3907" y="5136"/>
                    <a:pt x="3529" y="4789"/>
                    <a:pt x="3529" y="4316"/>
                  </a:cubicBezTo>
                  <a:cubicBezTo>
                    <a:pt x="3529" y="3875"/>
                    <a:pt x="3875" y="3466"/>
                    <a:pt x="4348" y="3466"/>
                  </a:cubicBezTo>
                  <a:close/>
                  <a:moveTo>
                    <a:pt x="5104" y="5766"/>
                  </a:moveTo>
                  <a:lnTo>
                    <a:pt x="6081" y="7624"/>
                  </a:lnTo>
                  <a:lnTo>
                    <a:pt x="2615" y="7624"/>
                  </a:lnTo>
                  <a:lnTo>
                    <a:pt x="3560" y="5766"/>
                  </a:lnTo>
                  <a:cubicBezTo>
                    <a:pt x="3812" y="5892"/>
                    <a:pt x="4096" y="5955"/>
                    <a:pt x="4348" y="5955"/>
                  </a:cubicBezTo>
                  <a:cubicBezTo>
                    <a:pt x="4631" y="5955"/>
                    <a:pt x="4883" y="5892"/>
                    <a:pt x="5104" y="5766"/>
                  </a:cubicBezTo>
                  <a:close/>
                  <a:moveTo>
                    <a:pt x="2048" y="0"/>
                  </a:moveTo>
                  <a:cubicBezTo>
                    <a:pt x="1386" y="2458"/>
                    <a:pt x="1638" y="1544"/>
                    <a:pt x="977" y="4001"/>
                  </a:cubicBezTo>
                  <a:lnTo>
                    <a:pt x="2678" y="4474"/>
                  </a:lnTo>
                  <a:cubicBezTo>
                    <a:pt x="2678" y="4726"/>
                    <a:pt x="2741" y="5010"/>
                    <a:pt x="2899" y="5199"/>
                  </a:cubicBezTo>
                  <a:lnTo>
                    <a:pt x="32" y="10523"/>
                  </a:lnTo>
                  <a:cubicBezTo>
                    <a:pt x="0" y="10680"/>
                    <a:pt x="63" y="10964"/>
                    <a:pt x="252" y="11027"/>
                  </a:cubicBezTo>
                  <a:cubicBezTo>
                    <a:pt x="328" y="11070"/>
                    <a:pt x="404" y="11091"/>
                    <a:pt x="475" y="11091"/>
                  </a:cubicBezTo>
                  <a:cubicBezTo>
                    <a:pt x="613" y="11091"/>
                    <a:pt x="737" y="11014"/>
                    <a:pt x="819" y="10869"/>
                  </a:cubicBezTo>
                  <a:lnTo>
                    <a:pt x="2143" y="8475"/>
                  </a:lnTo>
                  <a:lnTo>
                    <a:pt x="6490" y="8475"/>
                  </a:lnTo>
                  <a:lnTo>
                    <a:pt x="7845" y="10869"/>
                  </a:lnTo>
                  <a:cubicBezTo>
                    <a:pt x="7907" y="11014"/>
                    <a:pt x="8037" y="11091"/>
                    <a:pt x="8173" y="11091"/>
                  </a:cubicBezTo>
                  <a:cubicBezTo>
                    <a:pt x="8243" y="11091"/>
                    <a:pt x="8316" y="11070"/>
                    <a:pt x="8381" y="11027"/>
                  </a:cubicBezTo>
                  <a:cubicBezTo>
                    <a:pt x="8570" y="10932"/>
                    <a:pt x="8664" y="10680"/>
                    <a:pt x="8538" y="10491"/>
                  </a:cubicBezTo>
                  <a:lnTo>
                    <a:pt x="5734" y="5262"/>
                  </a:lnTo>
                  <a:lnTo>
                    <a:pt x="6585" y="5482"/>
                  </a:lnTo>
                  <a:cubicBezTo>
                    <a:pt x="7120" y="3434"/>
                    <a:pt x="6931" y="4222"/>
                    <a:pt x="7624" y="1513"/>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94"/>
            <p:cNvSpPr/>
            <p:nvPr/>
          </p:nvSpPr>
          <p:spPr>
            <a:xfrm>
              <a:off x="-39398275" y="4073975"/>
              <a:ext cx="64600" cy="71600"/>
            </a:xfrm>
            <a:custGeom>
              <a:rect b="b" l="l" r="r" t="t"/>
              <a:pathLst>
                <a:path extrusionOk="0" h="2864" w="2584">
                  <a:moveTo>
                    <a:pt x="630" y="0"/>
                  </a:moveTo>
                  <a:cubicBezTo>
                    <a:pt x="252" y="1449"/>
                    <a:pt x="410" y="945"/>
                    <a:pt x="0" y="2395"/>
                  </a:cubicBezTo>
                  <a:lnTo>
                    <a:pt x="1607" y="2836"/>
                  </a:lnTo>
                  <a:cubicBezTo>
                    <a:pt x="1658" y="2855"/>
                    <a:pt x="1707" y="2864"/>
                    <a:pt x="1753" y="2864"/>
                  </a:cubicBezTo>
                  <a:cubicBezTo>
                    <a:pt x="1932" y="2864"/>
                    <a:pt x="2067" y="2728"/>
                    <a:pt x="2143" y="2552"/>
                  </a:cubicBezTo>
                  <a:lnTo>
                    <a:pt x="2584" y="945"/>
                  </a:lnTo>
                  <a:cubicBezTo>
                    <a:pt x="2552" y="725"/>
                    <a:pt x="2458" y="473"/>
                    <a:pt x="2237" y="441"/>
                  </a:cubicBezTo>
                  <a:lnTo>
                    <a:pt x="6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0" name="Google Shape;17050;p94"/>
          <p:cNvGrpSpPr/>
          <p:nvPr/>
        </p:nvGrpSpPr>
        <p:grpSpPr>
          <a:xfrm>
            <a:off x="3494427" y="2661603"/>
            <a:ext cx="375495" cy="370879"/>
            <a:chOff x="-37808850" y="3221575"/>
            <a:chExt cx="321375" cy="317425"/>
          </a:xfrm>
        </p:grpSpPr>
        <p:sp>
          <p:nvSpPr>
            <p:cNvPr id="17051" name="Google Shape;17051;p94"/>
            <p:cNvSpPr/>
            <p:nvPr/>
          </p:nvSpPr>
          <p:spPr>
            <a:xfrm>
              <a:off x="-37808850" y="3294050"/>
              <a:ext cx="261500" cy="244950"/>
            </a:xfrm>
            <a:custGeom>
              <a:rect b="b" l="l" r="r" t="t"/>
              <a:pathLst>
                <a:path extrusionOk="0" h="9798" w="10460">
                  <a:moveTo>
                    <a:pt x="6091" y="980"/>
                  </a:moveTo>
                  <a:cubicBezTo>
                    <a:pt x="6596" y="980"/>
                    <a:pt x="7119" y="1154"/>
                    <a:pt x="7562" y="1520"/>
                  </a:cubicBezTo>
                  <a:cubicBezTo>
                    <a:pt x="7719" y="1677"/>
                    <a:pt x="7751" y="1898"/>
                    <a:pt x="7593" y="2087"/>
                  </a:cubicBezTo>
                  <a:cubicBezTo>
                    <a:pt x="7518" y="2181"/>
                    <a:pt x="7387" y="2241"/>
                    <a:pt x="7260" y="2241"/>
                  </a:cubicBezTo>
                  <a:cubicBezTo>
                    <a:pt x="7174" y="2241"/>
                    <a:pt x="7090" y="2213"/>
                    <a:pt x="7026" y="2150"/>
                  </a:cubicBezTo>
                  <a:cubicBezTo>
                    <a:pt x="6747" y="1918"/>
                    <a:pt x="6415" y="1807"/>
                    <a:pt x="6101" y="1807"/>
                  </a:cubicBezTo>
                  <a:cubicBezTo>
                    <a:pt x="5776" y="1807"/>
                    <a:pt x="5470" y="1925"/>
                    <a:pt x="5262" y="2150"/>
                  </a:cubicBezTo>
                  <a:cubicBezTo>
                    <a:pt x="5183" y="2229"/>
                    <a:pt x="5073" y="2268"/>
                    <a:pt x="4962" y="2268"/>
                  </a:cubicBezTo>
                  <a:cubicBezTo>
                    <a:pt x="4852" y="2268"/>
                    <a:pt x="4742" y="2229"/>
                    <a:pt x="4663" y="2150"/>
                  </a:cubicBezTo>
                  <a:cubicBezTo>
                    <a:pt x="4506" y="1992"/>
                    <a:pt x="4506" y="1709"/>
                    <a:pt x="4663" y="1551"/>
                  </a:cubicBezTo>
                  <a:cubicBezTo>
                    <a:pt x="5037" y="1177"/>
                    <a:pt x="5553" y="980"/>
                    <a:pt x="6091" y="980"/>
                  </a:cubicBezTo>
                  <a:close/>
                  <a:moveTo>
                    <a:pt x="3781" y="7852"/>
                  </a:moveTo>
                  <a:lnTo>
                    <a:pt x="4348" y="8451"/>
                  </a:lnTo>
                  <a:lnTo>
                    <a:pt x="4002" y="8797"/>
                  </a:lnTo>
                  <a:cubicBezTo>
                    <a:pt x="3923" y="8876"/>
                    <a:pt x="3812" y="8915"/>
                    <a:pt x="3702" y="8915"/>
                  </a:cubicBezTo>
                  <a:cubicBezTo>
                    <a:pt x="3592" y="8915"/>
                    <a:pt x="3482" y="8876"/>
                    <a:pt x="3403" y="8797"/>
                  </a:cubicBezTo>
                  <a:cubicBezTo>
                    <a:pt x="3214" y="8640"/>
                    <a:pt x="3214" y="8356"/>
                    <a:pt x="3403" y="8199"/>
                  </a:cubicBezTo>
                  <a:lnTo>
                    <a:pt x="3781" y="7852"/>
                  </a:lnTo>
                  <a:close/>
                  <a:moveTo>
                    <a:pt x="6201" y="1"/>
                  </a:moveTo>
                  <a:cubicBezTo>
                    <a:pt x="5236" y="1"/>
                    <a:pt x="4264" y="375"/>
                    <a:pt x="3529" y="1110"/>
                  </a:cubicBezTo>
                  <a:lnTo>
                    <a:pt x="2363" y="2307"/>
                  </a:lnTo>
                  <a:cubicBezTo>
                    <a:pt x="2269" y="2370"/>
                    <a:pt x="2206" y="2402"/>
                    <a:pt x="2048" y="2402"/>
                  </a:cubicBezTo>
                  <a:cubicBezTo>
                    <a:pt x="1450" y="2465"/>
                    <a:pt x="851" y="2622"/>
                    <a:pt x="378" y="3095"/>
                  </a:cubicBezTo>
                  <a:cubicBezTo>
                    <a:pt x="0" y="3441"/>
                    <a:pt x="0" y="4040"/>
                    <a:pt x="347" y="4418"/>
                  </a:cubicBezTo>
                  <a:lnTo>
                    <a:pt x="3182" y="7254"/>
                  </a:lnTo>
                  <a:lnTo>
                    <a:pt x="2773" y="7663"/>
                  </a:lnTo>
                  <a:cubicBezTo>
                    <a:pt x="2300" y="8136"/>
                    <a:pt x="2300" y="8923"/>
                    <a:pt x="2773" y="9427"/>
                  </a:cubicBezTo>
                  <a:cubicBezTo>
                    <a:pt x="3009" y="9664"/>
                    <a:pt x="3324" y="9782"/>
                    <a:pt x="3647" y="9782"/>
                  </a:cubicBezTo>
                  <a:cubicBezTo>
                    <a:pt x="3970" y="9782"/>
                    <a:pt x="4301" y="9664"/>
                    <a:pt x="4569" y="9427"/>
                  </a:cubicBezTo>
                  <a:lnTo>
                    <a:pt x="4947" y="9018"/>
                  </a:lnTo>
                  <a:lnTo>
                    <a:pt x="5419" y="9490"/>
                  </a:lnTo>
                  <a:cubicBezTo>
                    <a:pt x="5624" y="9695"/>
                    <a:pt x="5868" y="9798"/>
                    <a:pt x="6112" y="9798"/>
                  </a:cubicBezTo>
                  <a:cubicBezTo>
                    <a:pt x="6357" y="9798"/>
                    <a:pt x="6601" y="9695"/>
                    <a:pt x="6805" y="9490"/>
                  </a:cubicBezTo>
                  <a:cubicBezTo>
                    <a:pt x="7278" y="9018"/>
                    <a:pt x="7436" y="8388"/>
                    <a:pt x="7467" y="7852"/>
                  </a:cubicBezTo>
                  <a:cubicBezTo>
                    <a:pt x="7467" y="7726"/>
                    <a:pt x="7499" y="7663"/>
                    <a:pt x="7593" y="7569"/>
                  </a:cubicBezTo>
                  <a:lnTo>
                    <a:pt x="8696" y="6466"/>
                  </a:lnTo>
                  <a:cubicBezTo>
                    <a:pt x="10460" y="4702"/>
                    <a:pt x="10145" y="1740"/>
                    <a:pt x="8066" y="511"/>
                  </a:cubicBezTo>
                  <a:cubicBezTo>
                    <a:pt x="7496" y="170"/>
                    <a:pt x="6850" y="1"/>
                    <a:pt x="62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94"/>
            <p:cNvSpPr/>
            <p:nvPr/>
          </p:nvSpPr>
          <p:spPr>
            <a:xfrm>
              <a:off x="-37601700" y="3221575"/>
              <a:ext cx="114225" cy="111275"/>
            </a:xfrm>
            <a:custGeom>
              <a:rect b="b" l="l" r="r" t="t"/>
              <a:pathLst>
                <a:path extrusionOk="0" h="4451" w="4569">
                  <a:moveTo>
                    <a:pt x="3226" y="0"/>
                  </a:moveTo>
                  <a:cubicBezTo>
                    <a:pt x="2907" y="0"/>
                    <a:pt x="2584" y="118"/>
                    <a:pt x="2332" y="355"/>
                  </a:cubicBezTo>
                  <a:lnTo>
                    <a:pt x="0" y="2686"/>
                  </a:lnTo>
                  <a:cubicBezTo>
                    <a:pt x="788" y="3095"/>
                    <a:pt x="1355" y="3631"/>
                    <a:pt x="1796" y="4450"/>
                  </a:cubicBezTo>
                  <a:lnTo>
                    <a:pt x="4096" y="2119"/>
                  </a:lnTo>
                  <a:cubicBezTo>
                    <a:pt x="4568" y="1646"/>
                    <a:pt x="4568" y="859"/>
                    <a:pt x="4096" y="355"/>
                  </a:cubicBezTo>
                  <a:cubicBezTo>
                    <a:pt x="3860" y="118"/>
                    <a:pt x="3545" y="0"/>
                    <a:pt x="32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3" name="Google Shape;17053;p94"/>
          <p:cNvGrpSpPr/>
          <p:nvPr/>
        </p:nvGrpSpPr>
        <p:grpSpPr>
          <a:xfrm>
            <a:off x="3503201" y="3183634"/>
            <a:ext cx="372749" cy="241158"/>
            <a:chOff x="-37806500" y="3643030"/>
            <a:chExt cx="319025" cy="206400"/>
          </a:xfrm>
        </p:grpSpPr>
        <p:sp>
          <p:nvSpPr>
            <p:cNvPr id="17054" name="Google Shape;17054;p94"/>
            <p:cNvSpPr/>
            <p:nvPr/>
          </p:nvSpPr>
          <p:spPr>
            <a:xfrm>
              <a:off x="-37615100" y="3759700"/>
              <a:ext cx="62250" cy="62250"/>
            </a:xfrm>
            <a:custGeom>
              <a:rect b="b" l="l" r="r" t="t"/>
              <a:pathLst>
                <a:path extrusionOk="0" h="2490" w="2490">
                  <a:moveTo>
                    <a:pt x="1229" y="1"/>
                  </a:moveTo>
                  <a:cubicBezTo>
                    <a:pt x="568" y="1"/>
                    <a:pt x="1" y="568"/>
                    <a:pt x="1" y="1261"/>
                  </a:cubicBezTo>
                  <a:cubicBezTo>
                    <a:pt x="1" y="1923"/>
                    <a:pt x="568" y="2490"/>
                    <a:pt x="1229" y="2490"/>
                  </a:cubicBezTo>
                  <a:cubicBezTo>
                    <a:pt x="1891" y="2490"/>
                    <a:pt x="2426" y="1954"/>
                    <a:pt x="2490" y="1261"/>
                  </a:cubicBezTo>
                  <a:cubicBezTo>
                    <a:pt x="2490" y="599"/>
                    <a:pt x="1922"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94"/>
            <p:cNvSpPr/>
            <p:nvPr/>
          </p:nvSpPr>
          <p:spPr>
            <a:xfrm>
              <a:off x="-37806500" y="3643030"/>
              <a:ext cx="319025" cy="206400"/>
            </a:xfrm>
            <a:custGeom>
              <a:rect b="b" l="l" r="r" t="t"/>
              <a:pathLst>
                <a:path extrusionOk="0" h="8256" w="12761">
                  <a:moveTo>
                    <a:pt x="5357" y="1702"/>
                  </a:moveTo>
                  <a:cubicBezTo>
                    <a:pt x="5609" y="1702"/>
                    <a:pt x="5798" y="1923"/>
                    <a:pt x="5798" y="2112"/>
                  </a:cubicBezTo>
                  <a:cubicBezTo>
                    <a:pt x="5766" y="2332"/>
                    <a:pt x="5609" y="2490"/>
                    <a:pt x="5357" y="2490"/>
                  </a:cubicBezTo>
                  <a:lnTo>
                    <a:pt x="2049" y="2490"/>
                  </a:lnTo>
                  <a:cubicBezTo>
                    <a:pt x="1828" y="2490"/>
                    <a:pt x="1639" y="2301"/>
                    <a:pt x="1639" y="2112"/>
                  </a:cubicBezTo>
                  <a:cubicBezTo>
                    <a:pt x="1639" y="1860"/>
                    <a:pt x="1828" y="1702"/>
                    <a:pt x="2049" y="1702"/>
                  </a:cubicBezTo>
                  <a:close/>
                  <a:moveTo>
                    <a:pt x="5357" y="3309"/>
                  </a:moveTo>
                  <a:cubicBezTo>
                    <a:pt x="5609" y="3309"/>
                    <a:pt x="5798" y="3529"/>
                    <a:pt x="5798" y="3750"/>
                  </a:cubicBezTo>
                  <a:cubicBezTo>
                    <a:pt x="5766" y="4002"/>
                    <a:pt x="5609" y="4160"/>
                    <a:pt x="5357" y="4160"/>
                  </a:cubicBezTo>
                  <a:lnTo>
                    <a:pt x="2049" y="4160"/>
                  </a:lnTo>
                  <a:cubicBezTo>
                    <a:pt x="1828" y="4160"/>
                    <a:pt x="1639" y="3939"/>
                    <a:pt x="1639" y="3750"/>
                  </a:cubicBezTo>
                  <a:cubicBezTo>
                    <a:pt x="1639" y="3529"/>
                    <a:pt x="1828" y="3309"/>
                    <a:pt x="2049" y="3309"/>
                  </a:cubicBezTo>
                  <a:close/>
                  <a:moveTo>
                    <a:pt x="5357" y="4979"/>
                  </a:moveTo>
                  <a:cubicBezTo>
                    <a:pt x="5609" y="4979"/>
                    <a:pt x="5798" y="5168"/>
                    <a:pt x="5798" y="5388"/>
                  </a:cubicBezTo>
                  <a:cubicBezTo>
                    <a:pt x="5766" y="5640"/>
                    <a:pt x="5609" y="5798"/>
                    <a:pt x="5357" y="5798"/>
                  </a:cubicBezTo>
                  <a:lnTo>
                    <a:pt x="2049" y="5798"/>
                  </a:lnTo>
                  <a:cubicBezTo>
                    <a:pt x="1828" y="5798"/>
                    <a:pt x="1639" y="5609"/>
                    <a:pt x="1639" y="5388"/>
                  </a:cubicBezTo>
                  <a:cubicBezTo>
                    <a:pt x="1639" y="5136"/>
                    <a:pt x="1828" y="4979"/>
                    <a:pt x="2049" y="4979"/>
                  </a:cubicBezTo>
                  <a:close/>
                  <a:moveTo>
                    <a:pt x="8948" y="1671"/>
                  </a:moveTo>
                  <a:cubicBezTo>
                    <a:pt x="10082" y="1671"/>
                    <a:pt x="10996" y="2584"/>
                    <a:pt x="11028" y="3750"/>
                  </a:cubicBezTo>
                  <a:cubicBezTo>
                    <a:pt x="10996" y="4916"/>
                    <a:pt x="10082" y="5798"/>
                    <a:pt x="8948" y="5798"/>
                  </a:cubicBezTo>
                  <a:cubicBezTo>
                    <a:pt x="7814" y="5798"/>
                    <a:pt x="6900" y="4853"/>
                    <a:pt x="6869" y="3750"/>
                  </a:cubicBezTo>
                  <a:cubicBezTo>
                    <a:pt x="6869" y="2616"/>
                    <a:pt x="7814" y="1702"/>
                    <a:pt x="8948" y="1671"/>
                  </a:cubicBezTo>
                  <a:close/>
                  <a:moveTo>
                    <a:pt x="1230" y="1"/>
                  </a:moveTo>
                  <a:cubicBezTo>
                    <a:pt x="568" y="1"/>
                    <a:pt x="1" y="568"/>
                    <a:pt x="1" y="1230"/>
                  </a:cubicBezTo>
                  <a:lnTo>
                    <a:pt x="1" y="6207"/>
                  </a:lnTo>
                  <a:cubicBezTo>
                    <a:pt x="1" y="6743"/>
                    <a:pt x="379" y="7184"/>
                    <a:pt x="852" y="7373"/>
                  </a:cubicBezTo>
                  <a:lnTo>
                    <a:pt x="852" y="7846"/>
                  </a:lnTo>
                  <a:cubicBezTo>
                    <a:pt x="852" y="8098"/>
                    <a:pt x="1041" y="8255"/>
                    <a:pt x="1261" y="8255"/>
                  </a:cubicBezTo>
                  <a:lnTo>
                    <a:pt x="2931" y="8255"/>
                  </a:lnTo>
                  <a:cubicBezTo>
                    <a:pt x="3151" y="8255"/>
                    <a:pt x="3372" y="8066"/>
                    <a:pt x="3372" y="7846"/>
                  </a:cubicBezTo>
                  <a:lnTo>
                    <a:pt x="3372" y="7436"/>
                  </a:lnTo>
                  <a:lnTo>
                    <a:pt x="9421" y="7436"/>
                  </a:lnTo>
                  <a:lnTo>
                    <a:pt x="9421" y="7846"/>
                  </a:lnTo>
                  <a:cubicBezTo>
                    <a:pt x="9421" y="8098"/>
                    <a:pt x="9610" y="8255"/>
                    <a:pt x="9862" y="8255"/>
                  </a:cubicBezTo>
                  <a:lnTo>
                    <a:pt x="11500" y="8255"/>
                  </a:lnTo>
                  <a:cubicBezTo>
                    <a:pt x="11752" y="8255"/>
                    <a:pt x="11941" y="8066"/>
                    <a:pt x="11941" y="7846"/>
                  </a:cubicBezTo>
                  <a:lnTo>
                    <a:pt x="11941" y="7373"/>
                  </a:lnTo>
                  <a:cubicBezTo>
                    <a:pt x="12414" y="7215"/>
                    <a:pt x="12760" y="6743"/>
                    <a:pt x="12760" y="6207"/>
                  </a:cubicBezTo>
                  <a:lnTo>
                    <a:pt x="12760" y="1230"/>
                  </a:lnTo>
                  <a:cubicBezTo>
                    <a:pt x="12666" y="599"/>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6" name="Google Shape;17056;p94"/>
          <p:cNvGrpSpPr/>
          <p:nvPr/>
        </p:nvGrpSpPr>
        <p:grpSpPr>
          <a:xfrm>
            <a:off x="3505508" y="3575931"/>
            <a:ext cx="368134" cy="371814"/>
            <a:chOff x="-37804925" y="3953450"/>
            <a:chExt cx="315075" cy="318225"/>
          </a:xfrm>
        </p:grpSpPr>
        <p:sp>
          <p:nvSpPr>
            <p:cNvPr id="17057" name="Google Shape;17057;p94"/>
            <p:cNvSpPr/>
            <p:nvPr/>
          </p:nvSpPr>
          <p:spPr>
            <a:xfrm>
              <a:off x="-37614300" y="3955025"/>
              <a:ext cx="124450" cy="186200"/>
            </a:xfrm>
            <a:custGeom>
              <a:rect b="b" l="l" r="r" t="t"/>
              <a:pathLst>
                <a:path extrusionOk="0" h="7448" w="4978">
                  <a:moveTo>
                    <a:pt x="2489" y="820"/>
                  </a:moveTo>
                  <a:cubicBezTo>
                    <a:pt x="3403" y="820"/>
                    <a:pt x="4127" y="1576"/>
                    <a:pt x="4127" y="2490"/>
                  </a:cubicBezTo>
                  <a:cubicBezTo>
                    <a:pt x="4127" y="3372"/>
                    <a:pt x="3403" y="4128"/>
                    <a:pt x="2489" y="4128"/>
                  </a:cubicBezTo>
                  <a:cubicBezTo>
                    <a:pt x="1575" y="4128"/>
                    <a:pt x="819" y="3372"/>
                    <a:pt x="819" y="2490"/>
                  </a:cubicBezTo>
                  <a:cubicBezTo>
                    <a:pt x="819" y="1576"/>
                    <a:pt x="1575" y="820"/>
                    <a:pt x="2489" y="820"/>
                  </a:cubicBezTo>
                  <a:close/>
                  <a:moveTo>
                    <a:pt x="2489" y="1"/>
                  </a:moveTo>
                  <a:cubicBezTo>
                    <a:pt x="1103" y="1"/>
                    <a:pt x="0" y="1104"/>
                    <a:pt x="0" y="2490"/>
                  </a:cubicBezTo>
                  <a:cubicBezTo>
                    <a:pt x="0" y="3214"/>
                    <a:pt x="315" y="3845"/>
                    <a:pt x="819" y="4317"/>
                  </a:cubicBezTo>
                  <a:lnTo>
                    <a:pt x="819" y="7058"/>
                  </a:lnTo>
                  <a:cubicBezTo>
                    <a:pt x="819" y="7287"/>
                    <a:pt x="1012" y="7448"/>
                    <a:pt x="1225" y="7448"/>
                  </a:cubicBezTo>
                  <a:cubicBezTo>
                    <a:pt x="1334" y="7448"/>
                    <a:pt x="1448" y="7406"/>
                    <a:pt x="1544" y="7310"/>
                  </a:cubicBezTo>
                  <a:lnTo>
                    <a:pt x="2489" y="6365"/>
                  </a:lnTo>
                  <a:lnTo>
                    <a:pt x="3434" y="7310"/>
                  </a:lnTo>
                  <a:cubicBezTo>
                    <a:pt x="3530" y="7406"/>
                    <a:pt x="3640" y="7448"/>
                    <a:pt x="3744" y="7448"/>
                  </a:cubicBezTo>
                  <a:cubicBezTo>
                    <a:pt x="3948" y="7448"/>
                    <a:pt x="4127" y="7287"/>
                    <a:pt x="4127" y="7058"/>
                  </a:cubicBezTo>
                  <a:lnTo>
                    <a:pt x="4127" y="4317"/>
                  </a:lnTo>
                  <a:cubicBezTo>
                    <a:pt x="4663" y="3845"/>
                    <a:pt x="4978" y="3214"/>
                    <a:pt x="4978" y="2490"/>
                  </a:cubicBezTo>
                  <a:cubicBezTo>
                    <a:pt x="4978" y="1104"/>
                    <a:pt x="3875"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94"/>
            <p:cNvSpPr/>
            <p:nvPr/>
          </p:nvSpPr>
          <p:spPr>
            <a:xfrm>
              <a:off x="-37761600" y="4230700"/>
              <a:ext cx="270175" cy="40975"/>
            </a:xfrm>
            <a:custGeom>
              <a:rect b="b" l="l" r="r" t="t"/>
              <a:pathLst>
                <a:path extrusionOk="0" h="1639" w="10807">
                  <a:moveTo>
                    <a:pt x="1450" y="1"/>
                  </a:moveTo>
                  <a:cubicBezTo>
                    <a:pt x="1292" y="788"/>
                    <a:pt x="662" y="1387"/>
                    <a:pt x="1" y="1639"/>
                  </a:cubicBezTo>
                  <a:lnTo>
                    <a:pt x="8822" y="1639"/>
                  </a:lnTo>
                  <a:cubicBezTo>
                    <a:pt x="9799" y="1639"/>
                    <a:pt x="10649" y="946"/>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94"/>
            <p:cNvSpPr/>
            <p:nvPr/>
          </p:nvSpPr>
          <p:spPr>
            <a:xfrm>
              <a:off x="-37804925" y="3953450"/>
              <a:ext cx="274125" cy="295675"/>
            </a:xfrm>
            <a:custGeom>
              <a:rect b="b" l="l" r="r" t="t"/>
              <a:pathLst>
                <a:path extrusionOk="0" h="11827" w="10965">
                  <a:moveTo>
                    <a:pt x="379" y="1"/>
                  </a:moveTo>
                  <a:cubicBezTo>
                    <a:pt x="158" y="1"/>
                    <a:pt x="1" y="221"/>
                    <a:pt x="1" y="411"/>
                  </a:cubicBezTo>
                  <a:lnTo>
                    <a:pt x="1" y="10618"/>
                  </a:lnTo>
                  <a:cubicBezTo>
                    <a:pt x="1" y="11280"/>
                    <a:pt x="537" y="11815"/>
                    <a:pt x="1198" y="11815"/>
                  </a:cubicBezTo>
                  <a:cubicBezTo>
                    <a:pt x="1247" y="11823"/>
                    <a:pt x="1295" y="11826"/>
                    <a:pt x="1342" y="11826"/>
                  </a:cubicBezTo>
                  <a:cubicBezTo>
                    <a:pt x="1912" y="11826"/>
                    <a:pt x="2395" y="11318"/>
                    <a:pt x="2395" y="10650"/>
                  </a:cubicBezTo>
                  <a:cubicBezTo>
                    <a:pt x="2395" y="10398"/>
                    <a:pt x="2584" y="10272"/>
                    <a:pt x="2836" y="10272"/>
                  </a:cubicBezTo>
                  <a:lnTo>
                    <a:pt x="10965" y="10272"/>
                  </a:lnTo>
                  <a:lnTo>
                    <a:pt x="10965" y="8255"/>
                  </a:lnTo>
                  <a:cubicBezTo>
                    <a:pt x="10807" y="8161"/>
                    <a:pt x="10650" y="8098"/>
                    <a:pt x="10492" y="7972"/>
                  </a:cubicBezTo>
                  <a:lnTo>
                    <a:pt x="10146" y="7625"/>
                  </a:lnTo>
                  <a:lnTo>
                    <a:pt x="9799" y="7972"/>
                  </a:lnTo>
                  <a:cubicBezTo>
                    <a:pt x="9547" y="8224"/>
                    <a:pt x="9232" y="8318"/>
                    <a:pt x="8917" y="8318"/>
                  </a:cubicBezTo>
                  <a:cubicBezTo>
                    <a:pt x="8255" y="8318"/>
                    <a:pt x="7720" y="7783"/>
                    <a:pt x="7720" y="7058"/>
                  </a:cubicBezTo>
                  <a:lnTo>
                    <a:pt x="7720" y="4664"/>
                  </a:lnTo>
                  <a:cubicBezTo>
                    <a:pt x="7184" y="4065"/>
                    <a:pt x="6869" y="3309"/>
                    <a:pt x="6869" y="2490"/>
                  </a:cubicBezTo>
                  <a:cubicBezTo>
                    <a:pt x="6869" y="1513"/>
                    <a:pt x="7310" y="600"/>
                    <a:pt x="80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60" name="Google Shape;17060;p94"/>
          <p:cNvSpPr/>
          <p:nvPr/>
        </p:nvSpPr>
        <p:spPr>
          <a:xfrm>
            <a:off x="2754452" y="4040675"/>
            <a:ext cx="265986" cy="369039"/>
          </a:xfrm>
          <a:custGeom>
            <a:rect b="b" l="l" r="r" t="t"/>
            <a:pathLst>
              <a:path extrusionOk="0" h="12634" w="9106">
                <a:moveTo>
                  <a:pt x="7499" y="788"/>
                </a:moveTo>
                <a:lnTo>
                  <a:pt x="7499" y="1859"/>
                </a:lnTo>
                <a:cubicBezTo>
                  <a:pt x="7499" y="2426"/>
                  <a:pt x="7373" y="3025"/>
                  <a:pt x="7121" y="3529"/>
                </a:cubicBezTo>
                <a:cubicBezTo>
                  <a:pt x="6806" y="3466"/>
                  <a:pt x="6554" y="3434"/>
                  <a:pt x="6239" y="3434"/>
                </a:cubicBezTo>
                <a:cubicBezTo>
                  <a:pt x="5546" y="3434"/>
                  <a:pt x="4916" y="3592"/>
                  <a:pt x="4380" y="3844"/>
                </a:cubicBezTo>
                <a:cubicBezTo>
                  <a:pt x="3907" y="4096"/>
                  <a:pt x="3403" y="4222"/>
                  <a:pt x="2931" y="4222"/>
                </a:cubicBezTo>
                <a:cubicBezTo>
                  <a:pt x="2710" y="4222"/>
                  <a:pt x="2521" y="4159"/>
                  <a:pt x="2364" y="4127"/>
                </a:cubicBezTo>
                <a:cubicBezTo>
                  <a:pt x="2301" y="4001"/>
                  <a:pt x="2206" y="3938"/>
                  <a:pt x="2175" y="3812"/>
                </a:cubicBezTo>
                <a:cubicBezTo>
                  <a:pt x="1860" y="3277"/>
                  <a:pt x="1702" y="2552"/>
                  <a:pt x="1702" y="1859"/>
                </a:cubicBezTo>
                <a:lnTo>
                  <a:pt x="1702" y="788"/>
                </a:lnTo>
                <a:close/>
                <a:moveTo>
                  <a:pt x="5357" y="7278"/>
                </a:moveTo>
                <a:cubicBezTo>
                  <a:pt x="5451" y="7372"/>
                  <a:pt x="5546" y="7435"/>
                  <a:pt x="5672" y="7467"/>
                </a:cubicBezTo>
                <a:cubicBezTo>
                  <a:pt x="6869" y="8066"/>
                  <a:pt x="7436" y="9420"/>
                  <a:pt x="7436" y="10743"/>
                </a:cubicBezTo>
                <a:lnTo>
                  <a:pt x="7436" y="11279"/>
                </a:lnTo>
                <a:lnTo>
                  <a:pt x="4821" y="9294"/>
                </a:lnTo>
                <a:cubicBezTo>
                  <a:pt x="4742" y="9231"/>
                  <a:pt x="4648" y="9200"/>
                  <a:pt x="4553" y="9200"/>
                </a:cubicBezTo>
                <a:cubicBezTo>
                  <a:pt x="4459" y="9200"/>
                  <a:pt x="4364" y="9231"/>
                  <a:pt x="4285" y="9294"/>
                </a:cubicBezTo>
                <a:lnTo>
                  <a:pt x="1671" y="11279"/>
                </a:lnTo>
                <a:lnTo>
                  <a:pt x="1671" y="10743"/>
                </a:lnTo>
                <a:cubicBezTo>
                  <a:pt x="1671" y="9357"/>
                  <a:pt x="2238" y="8066"/>
                  <a:pt x="3435" y="7467"/>
                </a:cubicBezTo>
                <a:cubicBezTo>
                  <a:pt x="3561" y="7435"/>
                  <a:pt x="3624" y="7372"/>
                  <a:pt x="3750" y="7278"/>
                </a:cubicBezTo>
                <a:lnTo>
                  <a:pt x="4191" y="8160"/>
                </a:lnTo>
                <a:cubicBezTo>
                  <a:pt x="4270" y="8318"/>
                  <a:pt x="4411" y="8396"/>
                  <a:pt x="4557" y="8396"/>
                </a:cubicBezTo>
                <a:cubicBezTo>
                  <a:pt x="4703" y="8396"/>
                  <a:pt x="4853" y="8318"/>
                  <a:pt x="4947" y="8160"/>
                </a:cubicBezTo>
                <a:lnTo>
                  <a:pt x="5357" y="7278"/>
                </a:lnTo>
                <a:close/>
                <a:moveTo>
                  <a:pt x="410" y="0"/>
                </a:moveTo>
                <a:cubicBezTo>
                  <a:pt x="158" y="0"/>
                  <a:pt x="1" y="189"/>
                  <a:pt x="1" y="410"/>
                </a:cubicBezTo>
                <a:cubicBezTo>
                  <a:pt x="1" y="630"/>
                  <a:pt x="190" y="788"/>
                  <a:pt x="410" y="788"/>
                </a:cubicBezTo>
                <a:lnTo>
                  <a:pt x="820" y="788"/>
                </a:lnTo>
                <a:lnTo>
                  <a:pt x="820" y="1859"/>
                </a:lnTo>
                <a:cubicBezTo>
                  <a:pt x="820" y="3749"/>
                  <a:pt x="1734" y="5199"/>
                  <a:pt x="3088" y="5860"/>
                </a:cubicBezTo>
                <a:cubicBezTo>
                  <a:pt x="3403" y="6018"/>
                  <a:pt x="3403" y="6585"/>
                  <a:pt x="3088" y="6742"/>
                </a:cubicBezTo>
                <a:cubicBezTo>
                  <a:pt x="1576" y="7467"/>
                  <a:pt x="820" y="9042"/>
                  <a:pt x="820" y="10743"/>
                </a:cubicBezTo>
                <a:lnTo>
                  <a:pt x="820" y="11815"/>
                </a:lnTo>
                <a:lnTo>
                  <a:pt x="410" y="11815"/>
                </a:lnTo>
                <a:cubicBezTo>
                  <a:pt x="158" y="11815"/>
                  <a:pt x="1" y="12004"/>
                  <a:pt x="1" y="12256"/>
                </a:cubicBezTo>
                <a:cubicBezTo>
                  <a:pt x="1" y="12476"/>
                  <a:pt x="190" y="12634"/>
                  <a:pt x="410" y="12634"/>
                </a:cubicBezTo>
                <a:lnTo>
                  <a:pt x="8665" y="12634"/>
                </a:lnTo>
                <a:cubicBezTo>
                  <a:pt x="8917" y="12634"/>
                  <a:pt x="9106" y="12445"/>
                  <a:pt x="9106" y="12256"/>
                </a:cubicBezTo>
                <a:cubicBezTo>
                  <a:pt x="9106" y="12004"/>
                  <a:pt x="8917" y="11815"/>
                  <a:pt x="8665" y="11815"/>
                </a:cubicBezTo>
                <a:lnTo>
                  <a:pt x="8287" y="11815"/>
                </a:lnTo>
                <a:lnTo>
                  <a:pt x="8287" y="10743"/>
                </a:lnTo>
                <a:cubicBezTo>
                  <a:pt x="8287" y="9042"/>
                  <a:pt x="7530" y="7467"/>
                  <a:pt x="6018" y="6742"/>
                </a:cubicBezTo>
                <a:cubicBezTo>
                  <a:pt x="5703" y="6585"/>
                  <a:pt x="5672" y="6018"/>
                  <a:pt x="6018" y="5860"/>
                </a:cubicBezTo>
                <a:cubicBezTo>
                  <a:pt x="7530" y="5136"/>
                  <a:pt x="8287" y="3560"/>
                  <a:pt x="8287" y="1859"/>
                </a:cubicBezTo>
                <a:lnTo>
                  <a:pt x="8287" y="788"/>
                </a:lnTo>
                <a:lnTo>
                  <a:pt x="8665" y="788"/>
                </a:lnTo>
                <a:cubicBezTo>
                  <a:pt x="8917" y="788"/>
                  <a:pt x="9106" y="599"/>
                  <a:pt x="9106" y="410"/>
                </a:cubicBezTo>
                <a:cubicBezTo>
                  <a:pt x="9106" y="158"/>
                  <a:pt x="8917"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61" name="Google Shape;17061;p94"/>
          <p:cNvGrpSpPr/>
          <p:nvPr/>
        </p:nvGrpSpPr>
        <p:grpSpPr>
          <a:xfrm>
            <a:off x="4860977" y="1328538"/>
            <a:ext cx="355663" cy="308725"/>
            <a:chOff x="-28462125" y="3199700"/>
            <a:chExt cx="298550" cy="259150"/>
          </a:xfrm>
        </p:grpSpPr>
        <p:sp>
          <p:nvSpPr>
            <p:cNvPr id="17062" name="Google Shape;17062;p94"/>
            <p:cNvSpPr/>
            <p:nvPr/>
          </p:nvSpPr>
          <p:spPr>
            <a:xfrm>
              <a:off x="-28459750" y="3284775"/>
              <a:ext cx="296175" cy="104775"/>
            </a:xfrm>
            <a:custGeom>
              <a:rect b="b" l="l" r="r" t="t"/>
              <a:pathLst>
                <a:path extrusionOk="0" h="4191" w="11847">
                  <a:moveTo>
                    <a:pt x="5230" y="0"/>
                  </a:moveTo>
                  <a:cubicBezTo>
                    <a:pt x="5073" y="0"/>
                    <a:pt x="4947" y="63"/>
                    <a:pt x="4915" y="189"/>
                  </a:cubicBezTo>
                  <a:lnTo>
                    <a:pt x="4096" y="2080"/>
                  </a:lnTo>
                  <a:lnTo>
                    <a:pt x="347" y="2080"/>
                  </a:lnTo>
                  <a:cubicBezTo>
                    <a:pt x="158" y="2080"/>
                    <a:pt x="0" y="2237"/>
                    <a:pt x="0" y="2426"/>
                  </a:cubicBezTo>
                  <a:cubicBezTo>
                    <a:pt x="0" y="2615"/>
                    <a:pt x="158" y="2773"/>
                    <a:pt x="347" y="2773"/>
                  </a:cubicBezTo>
                  <a:lnTo>
                    <a:pt x="4316" y="2773"/>
                  </a:lnTo>
                  <a:cubicBezTo>
                    <a:pt x="4411" y="2773"/>
                    <a:pt x="4505" y="2710"/>
                    <a:pt x="4600" y="2584"/>
                  </a:cubicBezTo>
                  <a:lnTo>
                    <a:pt x="5199" y="1292"/>
                  </a:lnTo>
                  <a:lnTo>
                    <a:pt x="6238" y="3970"/>
                  </a:lnTo>
                  <a:cubicBezTo>
                    <a:pt x="6301" y="4096"/>
                    <a:pt x="6396" y="4159"/>
                    <a:pt x="6522" y="4191"/>
                  </a:cubicBezTo>
                  <a:lnTo>
                    <a:pt x="6553" y="4191"/>
                  </a:lnTo>
                  <a:cubicBezTo>
                    <a:pt x="6679" y="4191"/>
                    <a:pt x="6805" y="4127"/>
                    <a:pt x="6868" y="4033"/>
                  </a:cubicBezTo>
                  <a:lnTo>
                    <a:pt x="7624" y="2836"/>
                  </a:lnTo>
                  <a:lnTo>
                    <a:pt x="11500" y="2836"/>
                  </a:lnTo>
                  <a:cubicBezTo>
                    <a:pt x="11689" y="2836"/>
                    <a:pt x="11846" y="2678"/>
                    <a:pt x="11846" y="2458"/>
                  </a:cubicBezTo>
                  <a:cubicBezTo>
                    <a:pt x="11846" y="2269"/>
                    <a:pt x="11689" y="2111"/>
                    <a:pt x="11500" y="2111"/>
                  </a:cubicBezTo>
                  <a:lnTo>
                    <a:pt x="7435" y="2111"/>
                  </a:lnTo>
                  <a:cubicBezTo>
                    <a:pt x="7309" y="2111"/>
                    <a:pt x="7183" y="2206"/>
                    <a:pt x="7120" y="2269"/>
                  </a:cubicBezTo>
                  <a:lnTo>
                    <a:pt x="6648" y="3056"/>
                  </a:lnTo>
                  <a:lnTo>
                    <a:pt x="5545" y="221"/>
                  </a:lnTo>
                  <a:cubicBezTo>
                    <a:pt x="5514" y="95"/>
                    <a:pt x="5388" y="0"/>
                    <a:pt x="52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94"/>
            <p:cNvSpPr/>
            <p:nvPr/>
          </p:nvSpPr>
          <p:spPr>
            <a:xfrm>
              <a:off x="-28462125" y="3199700"/>
              <a:ext cx="295400" cy="125275"/>
            </a:xfrm>
            <a:custGeom>
              <a:rect b="b" l="l" r="r" t="t"/>
              <a:pathLst>
                <a:path extrusionOk="0" h="5011" w="11816">
                  <a:moveTo>
                    <a:pt x="3151" y="1"/>
                  </a:moveTo>
                  <a:cubicBezTo>
                    <a:pt x="1387" y="1"/>
                    <a:pt x="1" y="1419"/>
                    <a:pt x="1" y="3277"/>
                  </a:cubicBezTo>
                  <a:cubicBezTo>
                    <a:pt x="1" y="3876"/>
                    <a:pt x="158" y="4349"/>
                    <a:pt x="442" y="4821"/>
                  </a:cubicBezTo>
                  <a:lnTo>
                    <a:pt x="3655" y="4821"/>
                  </a:lnTo>
                  <a:lnTo>
                    <a:pt x="4285" y="3340"/>
                  </a:lnTo>
                  <a:cubicBezTo>
                    <a:pt x="4443" y="2994"/>
                    <a:pt x="4821" y="2773"/>
                    <a:pt x="5199" y="2710"/>
                  </a:cubicBezTo>
                  <a:cubicBezTo>
                    <a:pt x="5672" y="2710"/>
                    <a:pt x="6018" y="2994"/>
                    <a:pt x="6176" y="3403"/>
                  </a:cubicBezTo>
                  <a:lnTo>
                    <a:pt x="6806" y="5010"/>
                  </a:lnTo>
                  <a:cubicBezTo>
                    <a:pt x="6963" y="4884"/>
                    <a:pt x="7215" y="4821"/>
                    <a:pt x="7404" y="4821"/>
                  </a:cubicBezTo>
                  <a:lnTo>
                    <a:pt x="11374" y="4821"/>
                  </a:lnTo>
                  <a:cubicBezTo>
                    <a:pt x="11626" y="4349"/>
                    <a:pt x="11815" y="3813"/>
                    <a:pt x="11815" y="3277"/>
                  </a:cubicBezTo>
                  <a:cubicBezTo>
                    <a:pt x="11815" y="1419"/>
                    <a:pt x="10429" y="1"/>
                    <a:pt x="8665" y="1"/>
                  </a:cubicBezTo>
                  <a:cubicBezTo>
                    <a:pt x="7247" y="1"/>
                    <a:pt x="6396" y="977"/>
                    <a:pt x="5924" y="1860"/>
                  </a:cubicBezTo>
                  <a:cubicBezTo>
                    <a:pt x="5451" y="977"/>
                    <a:pt x="4537"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94"/>
            <p:cNvSpPr/>
            <p:nvPr/>
          </p:nvSpPr>
          <p:spPr>
            <a:xfrm>
              <a:off x="-28405400" y="3360375"/>
              <a:ext cx="186675" cy="98475"/>
            </a:xfrm>
            <a:custGeom>
              <a:rect b="b" l="l" r="r" t="t"/>
              <a:pathLst>
                <a:path extrusionOk="0" h="3939" w="7467">
                  <a:moveTo>
                    <a:pt x="2962" y="1"/>
                  </a:moveTo>
                  <a:cubicBezTo>
                    <a:pt x="2773" y="284"/>
                    <a:pt x="2458" y="442"/>
                    <a:pt x="2111" y="442"/>
                  </a:cubicBezTo>
                  <a:lnTo>
                    <a:pt x="0" y="442"/>
                  </a:lnTo>
                  <a:cubicBezTo>
                    <a:pt x="158" y="599"/>
                    <a:pt x="347" y="757"/>
                    <a:pt x="536" y="914"/>
                  </a:cubicBezTo>
                  <a:cubicBezTo>
                    <a:pt x="1449" y="1734"/>
                    <a:pt x="2426" y="2647"/>
                    <a:pt x="3434" y="3813"/>
                  </a:cubicBezTo>
                  <a:cubicBezTo>
                    <a:pt x="3529" y="3907"/>
                    <a:pt x="3592" y="3939"/>
                    <a:pt x="3718" y="3939"/>
                  </a:cubicBezTo>
                  <a:cubicBezTo>
                    <a:pt x="3844" y="3939"/>
                    <a:pt x="3907" y="3907"/>
                    <a:pt x="4001" y="3813"/>
                  </a:cubicBezTo>
                  <a:cubicBezTo>
                    <a:pt x="4978" y="2584"/>
                    <a:pt x="6018" y="1734"/>
                    <a:pt x="6900" y="914"/>
                  </a:cubicBezTo>
                  <a:cubicBezTo>
                    <a:pt x="7120" y="757"/>
                    <a:pt x="7278" y="599"/>
                    <a:pt x="7467" y="442"/>
                  </a:cubicBezTo>
                  <a:lnTo>
                    <a:pt x="5860" y="442"/>
                  </a:lnTo>
                  <a:lnTo>
                    <a:pt x="5293" y="1324"/>
                  </a:lnTo>
                  <a:cubicBezTo>
                    <a:pt x="5104" y="1639"/>
                    <a:pt x="4789" y="1860"/>
                    <a:pt x="4379" y="1860"/>
                  </a:cubicBezTo>
                  <a:lnTo>
                    <a:pt x="4316" y="1860"/>
                  </a:lnTo>
                  <a:cubicBezTo>
                    <a:pt x="3907" y="1797"/>
                    <a:pt x="3592" y="1576"/>
                    <a:pt x="3434" y="1167"/>
                  </a:cubicBez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5" name="Google Shape;17065;p94"/>
          <p:cNvGrpSpPr/>
          <p:nvPr/>
        </p:nvGrpSpPr>
        <p:grpSpPr>
          <a:xfrm>
            <a:off x="4861930" y="1763228"/>
            <a:ext cx="353757" cy="352833"/>
            <a:chOff x="-28461325" y="3545475"/>
            <a:chExt cx="296950" cy="296175"/>
          </a:xfrm>
        </p:grpSpPr>
        <p:sp>
          <p:nvSpPr>
            <p:cNvPr id="17066" name="Google Shape;17066;p94"/>
            <p:cNvSpPr/>
            <p:nvPr/>
          </p:nvSpPr>
          <p:spPr>
            <a:xfrm>
              <a:off x="-28461325" y="3666775"/>
              <a:ext cx="34675" cy="52775"/>
            </a:xfrm>
            <a:custGeom>
              <a:rect b="b" l="l" r="r" t="t"/>
              <a:pathLst>
                <a:path extrusionOk="0" h="2111" w="1387">
                  <a:moveTo>
                    <a:pt x="0" y="0"/>
                  </a:moveTo>
                  <a:lnTo>
                    <a:pt x="0" y="2111"/>
                  </a:lnTo>
                  <a:lnTo>
                    <a:pt x="1386" y="2111"/>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94"/>
            <p:cNvSpPr/>
            <p:nvPr/>
          </p:nvSpPr>
          <p:spPr>
            <a:xfrm>
              <a:off x="-28461325" y="3737650"/>
              <a:ext cx="52775" cy="17350"/>
            </a:xfrm>
            <a:custGeom>
              <a:rect b="b" l="l" r="r" t="t"/>
              <a:pathLst>
                <a:path extrusionOk="0" h="694" w="2111">
                  <a:moveTo>
                    <a:pt x="0" y="1"/>
                  </a:moveTo>
                  <a:lnTo>
                    <a:pt x="0" y="694"/>
                  </a:lnTo>
                  <a:lnTo>
                    <a:pt x="1733" y="694"/>
                  </a:lnTo>
                  <a:cubicBezTo>
                    <a:pt x="1954" y="694"/>
                    <a:pt x="2111" y="536"/>
                    <a:pt x="2111" y="347"/>
                  </a:cubicBezTo>
                  <a:cubicBezTo>
                    <a:pt x="2111" y="158"/>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94"/>
            <p:cNvSpPr/>
            <p:nvPr/>
          </p:nvSpPr>
          <p:spPr>
            <a:xfrm>
              <a:off x="-28461325" y="3632100"/>
              <a:ext cx="52775" cy="17375"/>
            </a:xfrm>
            <a:custGeom>
              <a:rect b="b" l="l" r="r" t="t"/>
              <a:pathLst>
                <a:path extrusionOk="0" h="695" w="2111">
                  <a:moveTo>
                    <a:pt x="0" y="1"/>
                  </a:moveTo>
                  <a:lnTo>
                    <a:pt x="0" y="694"/>
                  </a:lnTo>
                  <a:lnTo>
                    <a:pt x="1733" y="694"/>
                  </a:lnTo>
                  <a:cubicBezTo>
                    <a:pt x="1954" y="694"/>
                    <a:pt x="2111" y="537"/>
                    <a:pt x="2111" y="348"/>
                  </a:cubicBezTo>
                  <a:cubicBezTo>
                    <a:pt x="2111" y="159"/>
                    <a:pt x="1954"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94"/>
            <p:cNvSpPr/>
            <p:nvPr/>
          </p:nvSpPr>
          <p:spPr>
            <a:xfrm>
              <a:off x="-28460550" y="3545475"/>
              <a:ext cx="296175" cy="296175"/>
            </a:xfrm>
            <a:custGeom>
              <a:rect b="b" l="l" r="r" t="t"/>
              <a:pathLst>
                <a:path extrusionOk="0" h="11847" w="11847">
                  <a:moveTo>
                    <a:pt x="2427" y="0"/>
                  </a:moveTo>
                  <a:cubicBezTo>
                    <a:pt x="1072" y="0"/>
                    <a:pt x="1" y="1103"/>
                    <a:pt x="1" y="2426"/>
                  </a:cubicBezTo>
                  <a:lnTo>
                    <a:pt x="1" y="2804"/>
                  </a:lnTo>
                  <a:lnTo>
                    <a:pt x="1355" y="2804"/>
                  </a:lnTo>
                  <a:lnTo>
                    <a:pt x="1355" y="2426"/>
                  </a:lnTo>
                  <a:cubicBezTo>
                    <a:pt x="1355" y="1859"/>
                    <a:pt x="1828" y="1418"/>
                    <a:pt x="2395" y="1418"/>
                  </a:cubicBezTo>
                  <a:lnTo>
                    <a:pt x="9358" y="1418"/>
                  </a:lnTo>
                  <a:cubicBezTo>
                    <a:pt x="9956" y="1418"/>
                    <a:pt x="10366" y="1891"/>
                    <a:pt x="10366" y="2426"/>
                  </a:cubicBezTo>
                  <a:lnTo>
                    <a:pt x="10366" y="9420"/>
                  </a:lnTo>
                  <a:cubicBezTo>
                    <a:pt x="10366" y="9987"/>
                    <a:pt x="9893" y="10429"/>
                    <a:pt x="9358" y="10429"/>
                  </a:cubicBezTo>
                  <a:lnTo>
                    <a:pt x="2395" y="10429"/>
                  </a:lnTo>
                  <a:cubicBezTo>
                    <a:pt x="1797" y="10429"/>
                    <a:pt x="1355" y="9956"/>
                    <a:pt x="1355" y="9420"/>
                  </a:cubicBezTo>
                  <a:lnTo>
                    <a:pt x="1355" y="9042"/>
                  </a:lnTo>
                  <a:lnTo>
                    <a:pt x="1" y="9042"/>
                  </a:lnTo>
                  <a:lnTo>
                    <a:pt x="1" y="9420"/>
                  </a:lnTo>
                  <a:cubicBezTo>
                    <a:pt x="1" y="10744"/>
                    <a:pt x="1103" y="11846"/>
                    <a:pt x="2427" y="11846"/>
                  </a:cubicBezTo>
                  <a:lnTo>
                    <a:pt x="9389" y="11846"/>
                  </a:lnTo>
                  <a:cubicBezTo>
                    <a:pt x="10744" y="11846"/>
                    <a:pt x="11847" y="10744"/>
                    <a:pt x="11847" y="9420"/>
                  </a:cubicBezTo>
                  <a:lnTo>
                    <a:pt x="11847" y="2426"/>
                  </a:lnTo>
                  <a:cubicBezTo>
                    <a:pt x="11847" y="1103"/>
                    <a:pt x="10744" y="0"/>
                    <a:pt x="93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94"/>
            <p:cNvSpPr/>
            <p:nvPr/>
          </p:nvSpPr>
          <p:spPr>
            <a:xfrm>
              <a:off x="-28347925" y="3649450"/>
              <a:ext cx="86675" cy="86650"/>
            </a:xfrm>
            <a:custGeom>
              <a:rect b="b" l="l" r="r" t="t"/>
              <a:pathLst>
                <a:path extrusionOk="0" h="3466" w="3467">
                  <a:moveTo>
                    <a:pt x="1387" y="0"/>
                  </a:moveTo>
                  <a:lnTo>
                    <a:pt x="1387" y="1040"/>
                  </a:lnTo>
                  <a:cubicBezTo>
                    <a:pt x="1387" y="1229"/>
                    <a:pt x="1230" y="1386"/>
                    <a:pt x="1041" y="1386"/>
                  </a:cubicBezTo>
                  <a:lnTo>
                    <a:pt x="1" y="1386"/>
                  </a:lnTo>
                  <a:lnTo>
                    <a:pt x="1" y="2111"/>
                  </a:lnTo>
                  <a:lnTo>
                    <a:pt x="1041" y="2111"/>
                  </a:lnTo>
                  <a:cubicBezTo>
                    <a:pt x="1230" y="2111"/>
                    <a:pt x="1387" y="2268"/>
                    <a:pt x="1387" y="2457"/>
                  </a:cubicBezTo>
                  <a:lnTo>
                    <a:pt x="1387" y="3466"/>
                  </a:lnTo>
                  <a:lnTo>
                    <a:pt x="2080" y="3466"/>
                  </a:lnTo>
                  <a:lnTo>
                    <a:pt x="2080" y="2457"/>
                  </a:lnTo>
                  <a:cubicBezTo>
                    <a:pt x="2080" y="2268"/>
                    <a:pt x="2238" y="2111"/>
                    <a:pt x="2458" y="2111"/>
                  </a:cubicBezTo>
                  <a:lnTo>
                    <a:pt x="3467" y="2111"/>
                  </a:lnTo>
                  <a:lnTo>
                    <a:pt x="3467" y="1386"/>
                  </a:lnTo>
                  <a:lnTo>
                    <a:pt x="2458" y="1386"/>
                  </a:lnTo>
                  <a:cubicBezTo>
                    <a:pt x="2238" y="1386"/>
                    <a:pt x="2080" y="1229"/>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94"/>
            <p:cNvSpPr/>
            <p:nvPr/>
          </p:nvSpPr>
          <p:spPr>
            <a:xfrm>
              <a:off x="-28408550" y="3597450"/>
              <a:ext cx="191400" cy="192200"/>
            </a:xfrm>
            <a:custGeom>
              <a:rect b="b" l="l" r="r" t="t"/>
              <a:pathLst>
                <a:path extrusionOk="0" h="7688" w="7656">
                  <a:moveTo>
                    <a:pt x="4883" y="1418"/>
                  </a:moveTo>
                  <a:cubicBezTo>
                    <a:pt x="5072" y="1418"/>
                    <a:pt x="5230" y="1576"/>
                    <a:pt x="5230" y="1765"/>
                  </a:cubicBezTo>
                  <a:lnTo>
                    <a:pt x="5230" y="2805"/>
                  </a:lnTo>
                  <a:lnTo>
                    <a:pt x="6238" y="2805"/>
                  </a:lnTo>
                  <a:cubicBezTo>
                    <a:pt x="6459" y="2805"/>
                    <a:pt x="6616" y="2962"/>
                    <a:pt x="6616" y="3151"/>
                  </a:cubicBezTo>
                  <a:lnTo>
                    <a:pt x="6616" y="4537"/>
                  </a:lnTo>
                  <a:cubicBezTo>
                    <a:pt x="6616" y="4726"/>
                    <a:pt x="6459" y="4884"/>
                    <a:pt x="6238" y="4884"/>
                  </a:cubicBezTo>
                  <a:lnTo>
                    <a:pt x="5230" y="4884"/>
                  </a:lnTo>
                  <a:lnTo>
                    <a:pt x="5230" y="5924"/>
                  </a:lnTo>
                  <a:cubicBezTo>
                    <a:pt x="5230" y="6113"/>
                    <a:pt x="5072" y="6270"/>
                    <a:pt x="4883" y="6270"/>
                  </a:cubicBezTo>
                  <a:lnTo>
                    <a:pt x="3497" y="6270"/>
                  </a:lnTo>
                  <a:cubicBezTo>
                    <a:pt x="3308" y="6270"/>
                    <a:pt x="3151" y="6113"/>
                    <a:pt x="3151" y="5924"/>
                  </a:cubicBezTo>
                  <a:lnTo>
                    <a:pt x="3151" y="4884"/>
                  </a:lnTo>
                  <a:lnTo>
                    <a:pt x="2111" y="4884"/>
                  </a:lnTo>
                  <a:cubicBezTo>
                    <a:pt x="1922" y="4884"/>
                    <a:pt x="1764" y="4726"/>
                    <a:pt x="1764" y="4537"/>
                  </a:cubicBezTo>
                  <a:lnTo>
                    <a:pt x="1764" y="3151"/>
                  </a:lnTo>
                  <a:cubicBezTo>
                    <a:pt x="1764" y="2962"/>
                    <a:pt x="1922" y="2805"/>
                    <a:pt x="2111" y="2805"/>
                  </a:cubicBezTo>
                  <a:lnTo>
                    <a:pt x="3151" y="2805"/>
                  </a:lnTo>
                  <a:lnTo>
                    <a:pt x="3151" y="1765"/>
                  </a:lnTo>
                  <a:cubicBezTo>
                    <a:pt x="3151" y="1576"/>
                    <a:pt x="3308" y="1418"/>
                    <a:pt x="3497" y="1418"/>
                  </a:cubicBezTo>
                  <a:close/>
                  <a:moveTo>
                    <a:pt x="347" y="1"/>
                  </a:moveTo>
                  <a:cubicBezTo>
                    <a:pt x="158" y="1"/>
                    <a:pt x="0" y="158"/>
                    <a:pt x="0" y="347"/>
                  </a:cubicBezTo>
                  <a:lnTo>
                    <a:pt x="0" y="757"/>
                  </a:lnTo>
                  <a:cubicBezTo>
                    <a:pt x="378" y="914"/>
                    <a:pt x="693" y="1261"/>
                    <a:pt x="693" y="1734"/>
                  </a:cubicBezTo>
                  <a:cubicBezTo>
                    <a:pt x="693" y="2175"/>
                    <a:pt x="378" y="2553"/>
                    <a:pt x="0" y="2710"/>
                  </a:cubicBezTo>
                  <a:lnTo>
                    <a:pt x="0" y="4979"/>
                  </a:lnTo>
                  <a:cubicBezTo>
                    <a:pt x="378" y="5136"/>
                    <a:pt x="693" y="5483"/>
                    <a:pt x="693" y="5955"/>
                  </a:cubicBezTo>
                  <a:cubicBezTo>
                    <a:pt x="693" y="6396"/>
                    <a:pt x="441" y="6774"/>
                    <a:pt x="0" y="6932"/>
                  </a:cubicBezTo>
                  <a:lnTo>
                    <a:pt x="0" y="7341"/>
                  </a:lnTo>
                  <a:cubicBezTo>
                    <a:pt x="0" y="7530"/>
                    <a:pt x="158" y="7688"/>
                    <a:pt x="347" y="7688"/>
                  </a:cubicBezTo>
                  <a:lnTo>
                    <a:pt x="7309" y="7688"/>
                  </a:lnTo>
                  <a:cubicBezTo>
                    <a:pt x="7498" y="7688"/>
                    <a:pt x="7656" y="7530"/>
                    <a:pt x="7656" y="7341"/>
                  </a:cubicBezTo>
                  <a:lnTo>
                    <a:pt x="7656" y="347"/>
                  </a:lnTo>
                  <a:cubicBezTo>
                    <a:pt x="7656" y="158"/>
                    <a:pt x="7498" y="1"/>
                    <a:pt x="7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2" name="Google Shape;17072;p94"/>
          <p:cNvGrpSpPr/>
          <p:nvPr/>
        </p:nvGrpSpPr>
        <p:grpSpPr>
          <a:xfrm>
            <a:off x="4858162" y="2213272"/>
            <a:ext cx="361292" cy="352803"/>
            <a:chOff x="-28463700" y="3914875"/>
            <a:chExt cx="303275" cy="296150"/>
          </a:xfrm>
        </p:grpSpPr>
        <p:sp>
          <p:nvSpPr>
            <p:cNvPr id="17073" name="Google Shape;17073;p94"/>
            <p:cNvSpPr/>
            <p:nvPr/>
          </p:nvSpPr>
          <p:spPr>
            <a:xfrm>
              <a:off x="-28333725" y="4057375"/>
              <a:ext cx="86650" cy="64650"/>
            </a:xfrm>
            <a:custGeom>
              <a:rect b="b" l="l" r="r" t="t"/>
              <a:pathLst>
                <a:path extrusionOk="0" h="2586" w="3466">
                  <a:moveTo>
                    <a:pt x="614" y="0"/>
                  </a:moveTo>
                  <a:cubicBezTo>
                    <a:pt x="287" y="0"/>
                    <a:pt x="0" y="305"/>
                    <a:pt x="0" y="696"/>
                  </a:cubicBezTo>
                  <a:cubicBezTo>
                    <a:pt x="0" y="1326"/>
                    <a:pt x="1008" y="2019"/>
                    <a:pt x="1733" y="2586"/>
                  </a:cubicBezTo>
                  <a:cubicBezTo>
                    <a:pt x="2426" y="2019"/>
                    <a:pt x="3466" y="1326"/>
                    <a:pt x="3466" y="696"/>
                  </a:cubicBezTo>
                  <a:cubicBezTo>
                    <a:pt x="3466" y="349"/>
                    <a:pt x="3214" y="3"/>
                    <a:pt x="2741" y="3"/>
                  </a:cubicBezTo>
                  <a:cubicBezTo>
                    <a:pt x="2237" y="3"/>
                    <a:pt x="2048" y="570"/>
                    <a:pt x="2048" y="570"/>
                  </a:cubicBezTo>
                  <a:cubicBezTo>
                    <a:pt x="2001" y="743"/>
                    <a:pt x="1851" y="830"/>
                    <a:pt x="1701" y="830"/>
                  </a:cubicBezTo>
                  <a:cubicBezTo>
                    <a:pt x="1552" y="830"/>
                    <a:pt x="1402" y="743"/>
                    <a:pt x="1355" y="570"/>
                  </a:cubicBezTo>
                  <a:cubicBezTo>
                    <a:pt x="1355" y="538"/>
                    <a:pt x="1166" y="3"/>
                    <a:pt x="662" y="3"/>
                  </a:cubicBezTo>
                  <a:cubicBezTo>
                    <a:pt x="646" y="1"/>
                    <a:pt x="630" y="0"/>
                    <a:pt x="6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94"/>
            <p:cNvSpPr/>
            <p:nvPr/>
          </p:nvSpPr>
          <p:spPr>
            <a:xfrm>
              <a:off x="-28463700" y="3914875"/>
              <a:ext cx="303275" cy="296150"/>
            </a:xfrm>
            <a:custGeom>
              <a:rect b="b" l="l" r="r" t="t"/>
              <a:pathLst>
                <a:path extrusionOk="0" h="11846" w="12131">
                  <a:moveTo>
                    <a:pt x="3744" y="3555"/>
                  </a:moveTo>
                  <a:cubicBezTo>
                    <a:pt x="3907" y="3555"/>
                    <a:pt x="4040" y="3674"/>
                    <a:pt x="4096" y="3844"/>
                  </a:cubicBezTo>
                  <a:cubicBezTo>
                    <a:pt x="4128" y="4033"/>
                    <a:pt x="3970" y="4190"/>
                    <a:pt x="3813" y="4253"/>
                  </a:cubicBezTo>
                  <a:cubicBezTo>
                    <a:pt x="2931" y="4379"/>
                    <a:pt x="2427" y="5451"/>
                    <a:pt x="2899" y="6333"/>
                  </a:cubicBezTo>
                  <a:cubicBezTo>
                    <a:pt x="2994" y="6490"/>
                    <a:pt x="2931" y="6711"/>
                    <a:pt x="2773" y="6805"/>
                  </a:cubicBezTo>
                  <a:cubicBezTo>
                    <a:pt x="2723" y="6825"/>
                    <a:pt x="2667" y="6836"/>
                    <a:pt x="2611" y="6836"/>
                  </a:cubicBezTo>
                  <a:cubicBezTo>
                    <a:pt x="2489" y="6836"/>
                    <a:pt x="2365" y="6787"/>
                    <a:pt x="2301" y="6679"/>
                  </a:cubicBezTo>
                  <a:cubicBezTo>
                    <a:pt x="1608" y="5419"/>
                    <a:pt x="2364" y="3812"/>
                    <a:pt x="3687" y="3560"/>
                  </a:cubicBezTo>
                  <a:cubicBezTo>
                    <a:pt x="3706" y="3557"/>
                    <a:pt x="3726" y="3555"/>
                    <a:pt x="3744" y="3555"/>
                  </a:cubicBezTo>
                  <a:close/>
                  <a:moveTo>
                    <a:pt x="7940" y="4946"/>
                  </a:moveTo>
                  <a:cubicBezTo>
                    <a:pt x="8728" y="4946"/>
                    <a:pt x="9326" y="5577"/>
                    <a:pt x="9326" y="6364"/>
                  </a:cubicBezTo>
                  <a:cubicBezTo>
                    <a:pt x="9326" y="7341"/>
                    <a:pt x="8381" y="7939"/>
                    <a:pt x="7121" y="9011"/>
                  </a:cubicBezTo>
                  <a:cubicBezTo>
                    <a:pt x="7058" y="9074"/>
                    <a:pt x="6979" y="9105"/>
                    <a:pt x="6900" y="9105"/>
                  </a:cubicBezTo>
                  <a:cubicBezTo>
                    <a:pt x="6822" y="9105"/>
                    <a:pt x="6743" y="9074"/>
                    <a:pt x="6680" y="9011"/>
                  </a:cubicBezTo>
                  <a:cubicBezTo>
                    <a:pt x="5420" y="7971"/>
                    <a:pt x="4474" y="7341"/>
                    <a:pt x="4474" y="6364"/>
                  </a:cubicBezTo>
                  <a:cubicBezTo>
                    <a:pt x="4474" y="5577"/>
                    <a:pt x="5105" y="4946"/>
                    <a:pt x="5861" y="4946"/>
                  </a:cubicBezTo>
                  <a:cubicBezTo>
                    <a:pt x="6365" y="4946"/>
                    <a:pt x="6711" y="5230"/>
                    <a:pt x="6932" y="5451"/>
                  </a:cubicBezTo>
                  <a:cubicBezTo>
                    <a:pt x="7121" y="5198"/>
                    <a:pt x="7467" y="4946"/>
                    <a:pt x="7940" y="4946"/>
                  </a:cubicBezTo>
                  <a:close/>
                  <a:moveTo>
                    <a:pt x="7404" y="0"/>
                  </a:moveTo>
                  <a:cubicBezTo>
                    <a:pt x="6459" y="0"/>
                    <a:pt x="5703" y="788"/>
                    <a:pt x="5703" y="1733"/>
                  </a:cubicBezTo>
                  <a:lnTo>
                    <a:pt x="5703" y="2899"/>
                  </a:lnTo>
                  <a:cubicBezTo>
                    <a:pt x="5136" y="2395"/>
                    <a:pt x="4443" y="2111"/>
                    <a:pt x="3687" y="2111"/>
                  </a:cubicBezTo>
                  <a:cubicBezTo>
                    <a:pt x="1450" y="2111"/>
                    <a:pt x="1" y="4505"/>
                    <a:pt x="977" y="6616"/>
                  </a:cubicBezTo>
                  <a:lnTo>
                    <a:pt x="2899" y="10649"/>
                  </a:lnTo>
                  <a:cubicBezTo>
                    <a:pt x="3246" y="11373"/>
                    <a:pt x="3939" y="11846"/>
                    <a:pt x="4727" y="11846"/>
                  </a:cubicBezTo>
                  <a:cubicBezTo>
                    <a:pt x="5231" y="11846"/>
                    <a:pt x="5703" y="11657"/>
                    <a:pt x="6050" y="11342"/>
                  </a:cubicBezTo>
                  <a:cubicBezTo>
                    <a:pt x="6396" y="11688"/>
                    <a:pt x="6869" y="11846"/>
                    <a:pt x="7404" y="11846"/>
                  </a:cubicBezTo>
                  <a:cubicBezTo>
                    <a:pt x="8192" y="11846"/>
                    <a:pt x="8885" y="11405"/>
                    <a:pt x="9200" y="10649"/>
                  </a:cubicBezTo>
                  <a:lnTo>
                    <a:pt x="11122" y="6616"/>
                  </a:lnTo>
                  <a:cubicBezTo>
                    <a:pt x="12130" y="4505"/>
                    <a:pt x="10618" y="2111"/>
                    <a:pt x="8413" y="2111"/>
                  </a:cubicBezTo>
                  <a:cubicBezTo>
                    <a:pt x="7656" y="2111"/>
                    <a:pt x="6963" y="2395"/>
                    <a:pt x="6396" y="2899"/>
                  </a:cubicBezTo>
                  <a:lnTo>
                    <a:pt x="6396" y="1733"/>
                  </a:lnTo>
                  <a:cubicBezTo>
                    <a:pt x="6396" y="1166"/>
                    <a:pt x="6837" y="693"/>
                    <a:pt x="7404" y="693"/>
                  </a:cubicBezTo>
                  <a:cubicBezTo>
                    <a:pt x="7593" y="693"/>
                    <a:pt x="7751" y="536"/>
                    <a:pt x="7751" y="347"/>
                  </a:cubicBezTo>
                  <a:cubicBezTo>
                    <a:pt x="7751" y="158"/>
                    <a:pt x="7593" y="0"/>
                    <a:pt x="74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5" name="Google Shape;17075;p94"/>
          <p:cNvGrpSpPr/>
          <p:nvPr/>
        </p:nvGrpSpPr>
        <p:grpSpPr>
          <a:xfrm>
            <a:off x="7092947" y="1369355"/>
            <a:ext cx="351880" cy="227092"/>
            <a:chOff x="-26573400" y="3224125"/>
            <a:chExt cx="295375" cy="190625"/>
          </a:xfrm>
        </p:grpSpPr>
        <p:sp>
          <p:nvSpPr>
            <p:cNvPr id="17076" name="Google Shape;17076;p94"/>
            <p:cNvSpPr/>
            <p:nvPr/>
          </p:nvSpPr>
          <p:spPr>
            <a:xfrm>
              <a:off x="-26330800" y="3327900"/>
              <a:ext cx="52775" cy="68750"/>
            </a:xfrm>
            <a:custGeom>
              <a:rect b="b" l="l" r="r" t="t"/>
              <a:pathLst>
                <a:path extrusionOk="0" h="2750" w="2111">
                  <a:moveTo>
                    <a:pt x="1067" y="0"/>
                  </a:moveTo>
                  <a:cubicBezTo>
                    <a:pt x="953" y="0"/>
                    <a:pt x="835" y="55"/>
                    <a:pt x="756" y="166"/>
                  </a:cubicBezTo>
                  <a:cubicBezTo>
                    <a:pt x="536" y="481"/>
                    <a:pt x="0" y="1300"/>
                    <a:pt x="0" y="1741"/>
                  </a:cubicBezTo>
                  <a:cubicBezTo>
                    <a:pt x="0" y="2308"/>
                    <a:pt x="473" y="2749"/>
                    <a:pt x="1040" y="2749"/>
                  </a:cubicBezTo>
                  <a:cubicBezTo>
                    <a:pt x="1638" y="2749"/>
                    <a:pt x="2048" y="2276"/>
                    <a:pt x="2048" y="1741"/>
                  </a:cubicBezTo>
                  <a:cubicBezTo>
                    <a:pt x="2111" y="1300"/>
                    <a:pt x="1575" y="481"/>
                    <a:pt x="1355" y="166"/>
                  </a:cubicBezTo>
                  <a:cubicBezTo>
                    <a:pt x="1292" y="55"/>
                    <a:pt x="1182" y="0"/>
                    <a:pt x="1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94"/>
            <p:cNvSpPr/>
            <p:nvPr/>
          </p:nvSpPr>
          <p:spPr>
            <a:xfrm>
              <a:off x="-26573400" y="3224125"/>
              <a:ext cx="293025" cy="190625"/>
            </a:xfrm>
            <a:custGeom>
              <a:rect b="b" l="l" r="r" t="t"/>
              <a:pathLst>
                <a:path extrusionOk="0" h="7625" w="11721">
                  <a:moveTo>
                    <a:pt x="10775" y="2048"/>
                  </a:moveTo>
                  <a:cubicBezTo>
                    <a:pt x="10964" y="2048"/>
                    <a:pt x="11122" y="2206"/>
                    <a:pt x="11122" y="2426"/>
                  </a:cubicBezTo>
                  <a:cubicBezTo>
                    <a:pt x="11122" y="2615"/>
                    <a:pt x="10964" y="2773"/>
                    <a:pt x="10775" y="2773"/>
                  </a:cubicBezTo>
                  <a:lnTo>
                    <a:pt x="9830" y="2773"/>
                  </a:lnTo>
                  <a:lnTo>
                    <a:pt x="9988" y="2048"/>
                  </a:lnTo>
                  <a:close/>
                  <a:moveTo>
                    <a:pt x="4474" y="2773"/>
                  </a:moveTo>
                  <a:cubicBezTo>
                    <a:pt x="4663" y="2773"/>
                    <a:pt x="4821" y="2930"/>
                    <a:pt x="4821" y="3119"/>
                  </a:cubicBezTo>
                  <a:cubicBezTo>
                    <a:pt x="4821" y="3308"/>
                    <a:pt x="4663" y="3466"/>
                    <a:pt x="4474" y="3466"/>
                  </a:cubicBezTo>
                  <a:cubicBezTo>
                    <a:pt x="4285" y="3466"/>
                    <a:pt x="4128" y="3308"/>
                    <a:pt x="4128" y="3119"/>
                  </a:cubicBezTo>
                  <a:cubicBezTo>
                    <a:pt x="4128" y="2930"/>
                    <a:pt x="4285" y="2773"/>
                    <a:pt x="4474" y="2773"/>
                  </a:cubicBezTo>
                  <a:close/>
                  <a:moveTo>
                    <a:pt x="4474" y="4159"/>
                  </a:moveTo>
                  <a:cubicBezTo>
                    <a:pt x="4663" y="4159"/>
                    <a:pt x="4821" y="4317"/>
                    <a:pt x="4821" y="4506"/>
                  </a:cubicBezTo>
                  <a:cubicBezTo>
                    <a:pt x="4821" y="4695"/>
                    <a:pt x="4663" y="4852"/>
                    <a:pt x="4474" y="4852"/>
                  </a:cubicBezTo>
                  <a:cubicBezTo>
                    <a:pt x="4285" y="4852"/>
                    <a:pt x="4128" y="4695"/>
                    <a:pt x="4128" y="4506"/>
                  </a:cubicBezTo>
                  <a:cubicBezTo>
                    <a:pt x="4128" y="4317"/>
                    <a:pt x="4285" y="4159"/>
                    <a:pt x="4474" y="4159"/>
                  </a:cubicBezTo>
                  <a:close/>
                  <a:moveTo>
                    <a:pt x="4474" y="5514"/>
                  </a:moveTo>
                  <a:cubicBezTo>
                    <a:pt x="4663" y="5514"/>
                    <a:pt x="4821" y="5671"/>
                    <a:pt x="4821" y="5892"/>
                  </a:cubicBezTo>
                  <a:cubicBezTo>
                    <a:pt x="4821" y="6081"/>
                    <a:pt x="4663" y="6238"/>
                    <a:pt x="4474" y="6238"/>
                  </a:cubicBezTo>
                  <a:cubicBezTo>
                    <a:pt x="4285" y="6238"/>
                    <a:pt x="4128" y="6081"/>
                    <a:pt x="4128" y="5892"/>
                  </a:cubicBezTo>
                  <a:cubicBezTo>
                    <a:pt x="4128" y="5671"/>
                    <a:pt x="4285" y="5514"/>
                    <a:pt x="4474" y="5514"/>
                  </a:cubicBezTo>
                  <a:close/>
                  <a:moveTo>
                    <a:pt x="3088" y="0"/>
                  </a:moveTo>
                  <a:cubicBezTo>
                    <a:pt x="1355" y="0"/>
                    <a:pt x="1" y="1418"/>
                    <a:pt x="1" y="3119"/>
                  </a:cubicBezTo>
                  <a:lnTo>
                    <a:pt x="1" y="4506"/>
                  </a:lnTo>
                  <a:cubicBezTo>
                    <a:pt x="1" y="6238"/>
                    <a:pt x="1418" y="7625"/>
                    <a:pt x="3088" y="7625"/>
                  </a:cubicBezTo>
                  <a:lnTo>
                    <a:pt x="6554" y="7625"/>
                  </a:lnTo>
                  <a:cubicBezTo>
                    <a:pt x="7152" y="7625"/>
                    <a:pt x="7593" y="7152"/>
                    <a:pt x="7593" y="6585"/>
                  </a:cubicBezTo>
                  <a:cubicBezTo>
                    <a:pt x="7593" y="6459"/>
                    <a:pt x="7562" y="6301"/>
                    <a:pt x="7499" y="6207"/>
                  </a:cubicBezTo>
                  <a:cubicBezTo>
                    <a:pt x="7940" y="6081"/>
                    <a:pt x="8255" y="5671"/>
                    <a:pt x="8255" y="5199"/>
                  </a:cubicBezTo>
                  <a:cubicBezTo>
                    <a:pt x="8255" y="5104"/>
                    <a:pt x="8223" y="4947"/>
                    <a:pt x="8192" y="4821"/>
                  </a:cubicBezTo>
                  <a:cubicBezTo>
                    <a:pt x="8633" y="4695"/>
                    <a:pt x="8948" y="4317"/>
                    <a:pt x="8948" y="3844"/>
                  </a:cubicBezTo>
                  <a:cubicBezTo>
                    <a:pt x="8948" y="3718"/>
                    <a:pt x="8885" y="3592"/>
                    <a:pt x="8854" y="3466"/>
                  </a:cubicBezTo>
                  <a:lnTo>
                    <a:pt x="10712" y="3466"/>
                  </a:lnTo>
                  <a:cubicBezTo>
                    <a:pt x="11311" y="3466"/>
                    <a:pt x="11721" y="2993"/>
                    <a:pt x="11721" y="2458"/>
                  </a:cubicBezTo>
                  <a:cubicBezTo>
                    <a:pt x="11721" y="1891"/>
                    <a:pt x="11342" y="1387"/>
                    <a:pt x="10775" y="1387"/>
                  </a:cubicBezTo>
                  <a:lnTo>
                    <a:pt x="6554" y="1387"/>
                  </a:lnTo>
                  <a:cubicBezTo>
                    <a:pt x="6806" y="1103"/>
                    <a:pt x="6932" y="757"/>
                    <a:pt x="6932" y="379"/>
                  </a:cubicBezTo>
                  <a:cubicBezTo>
                    <a:pt x="6932" y="158"/>
                    <a:pt x="6774"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8" name="Google Shape;17078;p94"/>
          <p:cNvGrpSpPr/>
          <p:nvPr/>
        </p:nvGrpSpPr>
        <p:grpSpPr>
          <a:xfrm>
            <a:off x="7092947" y="1763690"/>
            <a:ext cx="351880" cy="351910"/>
            <a:chOff x="-26573400" y="3546250"/>
            <a:chExt cx="295375" cy="295400"/>
          </a:xfrm>
        </p:grpSpPr>
        <p:sp>
          <p:nvSpPr>
            <p:cNvPr id="17079" name="Google Shape;17079;p94"/>
            <p:cNvSpPr/>
            <p:nvPr/>
          </p:nvSpPr>
          <p:spPr>
            <a:xfrm>
              <a:off x="-26464700" y="3599225"/>
              <a:ext cx="77200" cy="38425"/>
            </a:xfrm>
            <a:custGeom>
              <a:rect b="b" l="l" r="r" t="t"/>
              <a:pathLst>
                <a:path extrusionOk="0" h="1537" w="3088">
                  <a:moveTo>
                    <a:pt x="1532" y="1"/>
                  </a:moveTo>
                  <a:cubicBezTo>
                    <a:pt x="1001" y="1"/>
                    <a:pt x="473" y="103"/>
                    <a:pt x="0" y="308"/>
                  </a:cubicBezTo>
                  <a:lnTo>
                    <a:pt x="693" y="1537"/>
                  </a:lnTo>
                  <a:cubicBezTo>
                    <a:pt x="946" y="1442"/>
                    <a:pt x="1229" y="1379"/>
                    <a:pt x="1544" y="1379"/>
                  </a:cubicBezTo>
                  <a:cubicBezTo>
                    <a:pt x="1859" y="1379"/>
                    <a:pt x="2143" y="1442"/>
                    <a:pt x="2426" y="1537"/>
                  </a:cubicBezTo>
                  <a:lnTo>
                    <a:pt x="3088" y="308"/>
                  </a:lnTo>
                  <a:cubicBezTo>
                    <a:pt x="2600" y="103"/>
                    <a:pt x="2064" y="1"/>
                    <a:pt x="1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94"/>
            <p:cNvSpPr/>
            <p:nvPr/>
          </p:nvSpPr>
          <p:spPr>
            <a:xfrm>
              <a:off x="-26434775" y="3686450"/>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94"/>
            <p:cNvSpPr/>
            <p:nvPr/>
          </p:nvSpPr>
          <p:spPr>
            <a:xfrm>
              <a:off x="-26520625" y="3703775"/>
              <a:ext cx="55950" cy="67775"/>
            </a:xfrm>
            <a:custGeom>
              <a:rect b="b" l="l" r="r" t="t"/>
              <a:pathLst>
                <a:path extrusionOk="0" h="2711" w="2238">
                  <a:moveTo>
                    <a:pt x="1387" y="1"/>
                  </a:moveTo>
                  <a:lnTo>
                    <a:pt x="1" y="32"/>
                  </a:lnTo>
                  <a:cubicBezTo>
                    <a:pt x="127" y="1104"/>
                    <a:pt x="662" y="2080"/>
                    <a:pt x="1544" y="2710"/>
                  </a:cubicBezTo>
                  <a:lnTo>
                    <a:pt x="2237" y="1545"/>
                  </a:lnTo>
                  <a:cubicBezTo>
                    <a:pt x="1765" y="1135"/>
                    <a:pt x="1450" y="600"/>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94"/>
            <p:cNvSpPr/>
            <p:nvPr/>
          </p:nvSpPr>
          <p:spPr>
            <a:xfrm>
              <a:off x="-26387525" y="3703000"/>
              <a:ext cx="55950" cy="67750"/>
            </a:xfrm>
            <a:custGeom>
              <a:rect b="b" l="l" r="r" t="t"/>
              <a:pathLst>
                <a:path extrusionOk="0" h="2710" w="2238">
                  <a:moveTo>
                    <a:pt x="851" y="0"/>
                  </a:moveTo>
                  <a:cubicBezTo>
                    <a:pt x="757" y="631"/>
                    <a:pt x="473" y="1166"/>
                    <a:pt x="1" y="1544"/>
                  </a:cubicBezTo>
                  <a:lnTo>
                    <a:pt x="694" y="2710"/>
                  </a:lnTo>
                  <a:cubicBezTo>
                    <a:pt x="1576" y="2080"/>
                    <a:pt x="2112" y="1103"/>
                    <a:pt x="2238" y="32"/>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94"/>
            <p:cNvSpPr/>
            <p:nvPr/>
          </p:nvSpPr>
          <p:spPr>
            <a:xfrm>
              <a:off x="-26573400" y="3546250"/>
              <a:ext cx="295375" cy="295400"/>
            </a:xfrm>
            <a:custGeom>
              <a:rect b="b" l="l" r="r" t="t"/>
              <a:pathLst>
                <a:path extrusionOk="0" h="11816" w="11815">
                  <a:moveTo>
                    <a:pt x="5876" y="1419"/>
                  </a:moveTo>
                  <a:cubicBezTo>
                    <a:pt x="6632" y="1419"/>
                    <a:pt x="7389" y="1608"/>
                    <a:pt x="8066" y="1986"/>
                  </a:cubicBezTo>
                  <a:cubicBezTo>
                    <a:pt x="8223" y="2049"/>
                    <a:pt x="8286" y="2301"/>
                    <a:pt x="8192" y="2458"/>
                  </a:cubicBezTo>
                  <a:lnTo>
                    <a:pt x="7152" y="4254"/>
                  </a:lnTo>
                  <a:cubicBezTo>
                    <a:pt x="7110" y="4361"/>
                    <a:pt x="6980" y="4439"/>
                    <a:pt x="6852" y="4439"/>
                  </a:cubicBezTo>
                  <a:cubicBezTo>
                    <a:pt x="6791" y="4439"/>
                    <a:pt x="6731" y="4421"/>
                    <a:pt x="6680" y="4380"/>
                  </a:cubicBezTo>
                  <a:cubicBezTo>
                    <a:pt x="6428" y="4238"/>
                    <a:pt x="6136" y="4167"/>
                    <a:pt x="5841" y="4167"/>
                  </a:cubicBezTo>
                  <a:cubicBezTo>
                    <a:pt x="5546" y="4167"/>
                    <a:pt x="5246" y="4238"/>
                    <a:pt x="4978" y="4380"/>
                  </a:cubicBezTo>
                  <a:cubicBezTo>
                    <a:pt x="4929" y="4400"/>
                    <a:pt x="4872" y="4411"/>
                    <a:pt x="4816" y="4411"/>
                  </a:cubicBezTo>
                  <a:cubicBezTo>
                    <a:pt x="4694" y="4411"/>
                    <a:pt x="4570" y="4362"/>
                    <a:pt x="4506" y="4254"/>
                  </a:cubicBezTo>
                  <a:lnTo>
                    <a:pt x="3498" y="2458"/>
                  </a:lnTo>
                  <a:cubicBezTo>
                    <a:pt x="3466" y="2301"/>
                    <a:pt x="3529" y="2080"/>
                    <a:pt x="3687" y="1986"/>
                  </a:cubicBezTo>
                  <a:cubicBezTo>
                    <a:pt x="4364" y="1608"/>
                    <a:pt x="5120" y="1419"/>
                    <a:pt x="5876" y="1419"/>
                  </a:cubicBezTo>
                  <a:close/>
                  <a:moveTo>
                    <a:pt x="5861" y="4916"/>
                  </a:moveTo>
                  <a:cubicBezTo>
                    <a:pt x="6459" y="4916"/>
                    <a:pt x="6869" y="5388"/>
                    <a:pt x="6869" y="5955"/>
                  </a:cubicBezTo>
                  <a:cubicBezTo>
                    <a:pt x="6869" y="6554"/>
                    <a:pt x="6396" y="6964"/>
                    <a:pt x="5861" y="6964"/>
                  </a:cubicBezTo>
                  <a:cubicBezTo>
                    <a:pt x="5294" y="6964"/>
                    <a:pt x="4821" y="6491"/>
                    <a:pt x="4821" y="5955"/>
                  </a:cubicBezTo>
                  <a:cubicBezTo>
                    <a:pt x="4821" y="5357"/>
                    <a:pt x="5294" y="4916"/>
                    <a:pt x="5861" y="4916"/>
                  </a:cubicBezTo>
                  <a:close/>
                  <a:moveTo>
                    <a:pt x="3813" y="5609"/>
                  </a:moveTo>
                  <a:cubicBezTo>
                    <a:pt x="4065" y="5640"/>
                    <a:pt x="4159" y="5735"/>
                    <a:pt x="4159" y="5955"/>
                  </a:cubicBezTo>
                  <a:cubicBezTo>
                    <a:pt x="4159" y="6522"/>
                    <a:pt x="4474" y="7090"/>
                    <a:pt x="5010" y="7405"/>
                  </a:cubicBezTo>
                  <a:cubicBezTo>
                    <a:pt x="5136" y="7531"/>
                    <a:pt x="5230" y="7720"/>
                    <a:pt x="5104" y="7877"/>
                  </a:cubicBezTo>
                  <a:lnTo>
                    <a:pt x="4033" y="9641"/>
                  </a:lnTo>
                  <a:cubicBezTo>
                    <a:pt x="3991" y="9748"/>
                    <a:pt x="3861" y="9826"/>
                    <a:pt x="3733" y="9826"/>
                  </a:cubicBezTo>
                  <a:cubicBezTo>
                    <a:pt x="3672" y="9826"/>
                    <a:pt x="3612" y="9808"/>
                    <a:pt x="3561" y="9767"/>
                  </a:cubicBezTo>
                  <a:cubicBezTo>
                    <a:pt x="2238" y="8948"/>
                    <a:pt x="1418" y="7531"/>
                    <a:pt x="1355" y="5987"/>
                  </a:cubicBezTo>
                  <a:cubicBezTo>
                    <a:pt x="1355" y="5798"/>
                    <a:pt x="1544" y="5640"/>
                    <a:pt x="1733" y="5640"/>
                  </a:cubicBezTo>
                  <a:lnTo>
                    <a:pt x="3813" y="5609"/>
                  </a:lnTo>
                  <a:close/>
                  <a:moveTo>
                    <a:pt x="8003" y="5640"/>
                  </a:moveTo>
                  <a:lnTo>
                    <a:pt x="10082" y="5672"/>
                  </a:lnTo>
                  <a:cubicBezTo>
                    <a:pt x="10271" y="5672"/>
                    <a:pt x="10429" y="5829"/>
                    <a:pt x="10429" y="6018"/>
                  </a:cubicBezTo>
                  <a:cubicBezTo>
                    <a:pt x="10397" y="7562"/>
                    <a:pt x="9547" y="8980"/>
                    <a:pt x="8223" y="9799"/>
                  </a:cubicBezTo>
                  <a:cubicBezTo>
                    <a:pt x="8168" y="9844"/>
                    <a:pt x="8100" y="9865"/>
                    <a:pt x="8033" y="9865"/>
                  </a:cubicBezTo>
                  <a:cubicBezTo>
                    <a:pt x="7911" y="9865"/>
                    <a:pt x="7792" y="9795"/>
                    <a:pt x="7751" y="9673"/>
                  </a:cubicBezTo>
                  <a:lnTo>
                    <a:pt x="6680" y="7909"/>
                  </a:lnTo>
                  <a:cubicBezTo>
                    <a:pt x="6554" y="7751"/>
                    <a:pt x="6648" y="7531"/>
                    <a:pt x="6806" y="7436"/>
                  </a:cubicBezTo>
                  <a:cubicBezTo>
                    <a:pt x="7310" y="7121"/>
                    <a:pt x="7625" y="6585"/>
                    <a:pt x="7625" y="5987"/>
                  </a:cubicBezTo>
                  <a:cubicBezTo>
                    <a:pt x="7625" y="5829"/>
                    <a:pt x="7751" y="5672"/>
                    <a:pt x="8003" y="5640"/>
                  </a:cubicBezTo>
                  <a:close/>
                  <a:moveTo>
                    <a:pt x="5892" y="1"/>
                  </a:moveTo>
                  <a:cubicBezTo>
                    <a:pt x="2616" y="1"/>
                    <a:pt x="1" y="2679"/>
                    <a:pt x="1" y="5924"/>
                  </a:cubicBezTo>
                  <a:cubicBezTo>
                    <a:pt x="1" y="9137"/>
                    <a:pt x="2679" y="11815"/>
                    <a:pt x="5892" y="11815"/>
                  </a:cubicBezTo>
                  <a:cubicBezTo>
                    <a:pt x="9169" y="11815"/>
                    <a:pt x="11815" y="9137"/>
                    <a:pt x="11815" y="5924"/>
                  </a:cubicBezTo>
                  <a:cubicBezTo>
                    <a:pt x="11815" y="2679"/>
                    <a:pt x="9137" y="1"/>
                    <a:pt x="58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4" name="Google Shape;17084;p94"/>
          <p:cNvGrpSpPr/>
          <p:nvPr/>
        </p:nvGrpSpPr>
        <p:grpSpPr>
          <a:xfrm>
            <a:off x="7081228" y="2213599"/>
            <a:ext cx="375319" cy="352148"/>
            <a:chOff x="-26583625" y="3917025"/>
            <a:chExt cx="315050" cy="295600"/>
          </a:xfrm>
        </p:grpSpPr>
        <p:sp>
          <p:nvSpPr>
            <p:cNvPr id="17085" name="Google Shape;17085;p94"/>
            <p:cNvSpPr/>
            <p:nvPr/>
          </p:nvSpPr>
          <p:spPr>
            <a:xfrm>
              <a:off x="-26413500" y="3918400"/>
              <a:ext cx="144925" cy="135125"/>
            </a:xfrm>
            <a:custGeom>
              <a:rect b="b" l="l" r="r" t="t"/>
              <a:pathLst>
                <a:path extrusionOk="0" h="5405" w="5797">
                  <a:moveTo>
                    <a:pt x="2317" y="1"/>
                  </a:moveTo>
                  <a:cubicBezTo>
                    <a:pt x="1515" y="1"/>
                    <a:pt x="685" y="309"/>
                    <a:pt x="0" y="993"/>
                  </a:cubicBezTo>
                  <a:lnTo>
                    <a:pt x="1008" y="1970"/>
                  </a:lnTo>
                  <a:cubicBezTo>
                    <a:pt x="1398" y="1581"/>
                    <a:pt x="1864" y="1407"/>
                    <a:pt x="2313" y="1407"/>
                  </a:cubicBezTo>
                  <a:cubicBezTo>
                    <a:pt x="2771" y="1407"/>
                    <a:pt x="3210" y="1588"/>
                    <a:pt x="3529" y="1907"/>
                  </a:cubicBezTo>
                  <a:cubicBezTo>
                    <a:pt x="3623" y="2002"/>
                    <a:pt x="3623" y="2254"/>
                    <a:pt x="3529" y="2380"/>
                  </a:cubicBezTo>
                  <a:cubicBezTo>
                    <a:pt x="3450" y="2427"/>
                    <a:pt x="3348" y="2450"/>
                    <a:pt x="3249" y="2450"/>
                  </a:cubicBezTo>
                  <a:cubicBezTo>
                    <a:pt x="3151" y="2450"/>
                    <a:pt x="3056" y="2427"/>
                    <a:pt x="2993" y="2380"/>
                  </a:cubicBezTo>
                  <a:cubicBezTo>
                    <a:pt x="2804" y="2175"/>
                    <a:pt x="2552" y="2057"/>
                    <a:pt x="2284" y="2057"/>
                  </a:cubicBezTo>
                  <a:cubicBezTo>
                    <a:pt x="2016" y="2057"/>
                    <a:pt x="1733" y="2175"/>
                    <a:pt x="1481" y="2443"/>
                  </a:cubicBezTo>
                  <a:lnTo>
                    <a:pt x="4411" y="5404"/>
                  </a:lnTo>
                  <a:cubicBezTo>
                    <a:pt x="5797" y="4018"/>
                    <a:pt x="5640" y="2065"/>
                    <a:pt x="4505" y="899"/>
                  </a:cubicBezTo>
                  <a:cubicBezTo>
                    <a:pt x="3931" y="325"/>
                    <a:pt x="3139" y="1"/>
                    <a:pt x="2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94"/>
            <p:cNvSpPr/>
            <p:nvPr/>
          </p:nvSpPr>
          <p:spPr>
            <a:xfrm>
              <a:off x="-26466275" y="4026700"/>
              <a:ext cx="78775" cy="77225"/>
            </a:xfrm>
            <a:custGeom>
              <a:rect b="b" l="l" r="r" t="t"/>
              <a:pathLst>
                <a:path extrusionOk="0" h="3089" w="3151">
                  <a:moveTo>
                    <a:pt x="1339" y="1"/>
                  </a:moveTo>
                  <a:cubicBezTo>
                    <a:pt x="1253" y="1"/>
                    <a:pt x="1166" y="32"/>
                    <a:pt x="1103" y="95"/>
                  </a:cubicBezTo>
                  <a:lnTo>
                    <a:pt x="126" y="1072"/>
                  </a:lnTo>
                  <a:cubicBezTo>
                    <a:pt x="0" y="1198"/>
                    <a:pt x="0" y="1387"/>
                    <a:pt x="126" y="1545"/>
                  </a:cubicBezTo>
                  <a:lnTo>
                    <a:pt x="1576" y="2994"/>
                  </a:lnTo>
                  <a:cubicBezTo>
                    <a:pt x="1639" y="3057"/>
                    <a:pt x="1725" y="3088"/>
                    <a:pt x="1812" y="3088"/>
                  </a:cubicBezTo>
                  <a:cubicBezTo>
                    <a:pt x="1899" y="3088"/>
                    <a:pt x="1985" y="3057"/>
                    <a:pt x="2048" y="2994"/>
                  </a:cubicBezTo>
                  <a:lnTo>
                    <a:pt x="3025" y="2017"/>
                  </a:lnTo>
                  <a:cubicBezTo>
                    <a:pt x="3151" y="1891"/>
                    <a:pt x="3151" y="1671"/>
                    <a:pt x="3025" y="1545"/>
                  </a:cubicBezTo>
                  <a:lnTo>
                    <a:pt x="1576" y="95"/>
                  </a:lnTo>
                  <a:cubicBezTo>
                    <a:pt x="1513" y="32"/>
                    <a:pt x="1426" y="1"/>
                    <a:pt x="13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94"/>
            <p:cNvSpPr/>
            <p:nvPr/>
          </p:nvSpPr>
          <p:spPr>
            <a:xfrm>
              <a:off x="-26583625" y="4077125"/>
              <a:ext cx="144925" cy="134700"/>
            </a:xfrm>
            <a:custGeom>
              <a:rect b="b" l="l" r="r" t="t"/>
              <a:pathLst>
                <a:path extrusionOk="0" h="5388" w="5797">
                  <a:moveTo>
                    <a:pt x="1355" y="0"/>
                  </a:moveTo>
                  <a:cubicBezTo>
                    <a:pt x="0" y="1386"/>
                    <a:pt x="158" y="3340"/>
                    <a:pt x="1292" y="4474"/>
                  </a:cubicBezTo>
                  <a:cubicBezTo>
                    <a:pt x="1890" y="5072"/>
                    <a:pt x="2710" y="5388"/>
                    <a:pt x="3497" y="5388"/>
                  </a:cubicBezTo>
                  <a:cubicBezTo>
                    <a:pt x="4348" y="5388"/>
                    <a:pt x="5135" y="5072"/>
                    <a:pt x="5797" y="4411"/>
                  </a:cubicBezTo>
                  <a:lnTo>
                    <a:pt x="4820" y="3434"/>
                  </a:lnTo>
                  <a:cubicBezTo>
                    <a:pt x="4431" y="3824"/>
                    <a:pt x="3964" y="3997"/>
                    <a:pt x="3516" y="3997"/>
                  </a:cubicBezTo>
                  <a:cubicBezTo>
                    <a:pt x="3058" y="3997"/>
                    <a:pt x="2619" y="3816"/>
                    <a:pt x="2300" y="3497"/>
                  </a:cubicBezTo>
                  <a:cubicBezTo>
                    <a:pt x="2174" y="3371"/>
                    <a:pt x="2174" y="3151"/>
                    <a:pt x="2300" y="3025"/>
                  </a:cubicBezTo>
                  <a:cubicBezTo>
                    <a:pt x="2347" y="2962"/>
                    <a:pt x="2434" y="2930"/>
                    <a:pt x="2524" y="2930"/>
                  </a:cubicBezTo>
                  <a:cubicBezTo>
                    <a:pt x="2615" y="2930"/>
                    <a:pt x="2710" y="2962"/>
                    <a:pt x="2773" y="3025"/>
                  </a:cubicBezTo>
                  <a:cubicBezTo>
                    <a:pt x="2962" y="3229"/>
                    <a:pt x="3214" y="3348"/>
                    <a:pt x="3481" y="3348"/>
                  </a:cubicBezTo>
                  <a:cubicBezTo>
                    <a:pt x="3749" y="3348"/>
                    <a:pt x="4033" y="3229"/>
                    <a:pt x="4285" y="296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94"/>
            <p:cNvSpPr/>
            <p:nvPr/>
          </p:nvSpPr>
          <p:spPr>
            <a:xfrm>
              <a:off x="-26581275" y="3917025"/>
              <a:ext cx="311125" cy="295600"/>
            </a:xfrm>
            <a:custGeom>
              <a:rect b="b" l="l" r="r" t="t"/>
              <a:pathLst>
                <a:path extrusionOk="0" h="11824" w="12445">
                  <a:moveTo>
                    <a:pt x="3419" y="1356"/>
                  </a:moveTo>
                  <a:cubicBezTo>
                    <a:pt x="3506" y="1356"/>
                    <a:pt x="3592" y="1379"/>
                    <a:pt x="3655" y="1426"/>
                  </a:cubicBezTo>
                  <a:cubicBezTo>
                    <a:pt x="3781" y="1552"/>
                    <a:pt x="3781" y="1741"/>
                    <a:pt x="3655" y="1899"/>
                  </a:cubicBezTo>
                  <a:cubicBezTo>
                    <a:pt x="3592" y="1962"/>
                    <a:pt x="3506" y="1994"/>
                    <a:pt x="3419" y="1994"/>
                  </a:cubicBezTo>
                  <a:cubicBezTo>
                    <a:pt x="3332" y="1994"/>
                    <a:pt x="3246" y="1962"/>
                    <a:pt x="3183" y="1899"/>
                  </a:cubicBezTo>
                  <a:cubicBezTo>
                    <a:pt x="3057" y="1804"/>
                    <a:pt x="3057" y="1552"/>
                    <a:pt x="3183" y="1426"/>
                  </a:cubicBezTo>
                  <a:cubicBezTo>
                    <a:pt x="3246" y="1379"/>
                    <a:pt x="3332" y="1356"/>
                    <a:pt x="3419" y="1356"/>
                  </a:cubicBezTo>
                  <a:close/>
                  <a:moveTo>
                    <a:pt x="4364" y="2277"/>
                  </a:moveTo>
                  <a:cubicBezTo>
                    <a:pt x="4451" y="2277"/>
                    <a:pt x="4537" y="2309"/>
                    <a:pt x="4600" y="2372"/>
                  </a:cubicBezTo>
                  <a:cubicBezTo>
                    <a:pt x="4726" y="2498"/>
                    <a:pt x="4726" y="2718"/>
                    <a:pt x="4600" y="2844"/>
                  </a:cubicBezTo>
                  <a:cubicBezTo>
                    <a:pt x="4537" y="2907"/>
                    <a:pt x="4451" y="2939"/>
                    <a:pt x="4364" y="2939"/>
                  </a:cubicBezTo>
                  <a:cubicBezTo>
                    <a:pt x="4277" y="2939"/>
                    <a:pt x="4191" y="2907"/>
                    <a:pt x="4128" y="2844"/>
                  </a:cubicBezTo>
                  <a:cubicBezTo>
                    <a:pt x="4002" y="2750"/>
                    <a:pt x="4002" y="2529"/>
                    <a:pt x="4128" y="2372"/>
                  </a:cubicBezTo>
                  <a:cubicBezTo>
                    <a:pt x="4191" y="2309"/>
                    <a:pt x="4277" y="2277"/>
                    <a:pt x="4364" y="2277"/>
                  </a:cubicBezTo>
                  <a:close/>
                  <a:moveTo>
                    <a:pt x="3179" y="2561"/>
                  </a:moveTo>
                  <a:cubicBezTo>
                    <a:pt x="3269" y="2561"/>
                    <a:pt x="3356" y="2592"/>
                    <a:pt x="3403" y="2655"/>
                  </a:cubicBezTo>
                  <a:cubicBezTo>
                    <a:pt x="3529" y="2781"/>
                    <a:pt x="3529" y="2970"/>
                    <a:pt x="3403" y="3128"/>
                  </a:cubicBezTo>
                  <a:cubicBezTo>
                    <a:pt x="3356" y="3191"/>
                    <a:pt x="3269" y="3222"/>
                    <a:pt x="3179" y="3222"/>
                  </a:cubicBezTo>
                  <a:cubicBezTo>
                    <a:pt x="3088" y="3222"/>
                    <a:pt x="2994" y="3191"/>
                    <a:pt x="2931" y="3128"/>
                  </a:cubicBezTo>
                  <a:cubicBezTo>
                    <a:pt x="2836" y="3002"/>
                    <a:pt x="2836" y="2781"/>
                    <a:pt x="2931" y="2655"/>
                  </a:cubicBezTo>
                  <a:cubicBezTo>
                    <a:pt x="2994" y="2592"/>
                    <a:pt x="3088" y="2561"/>
                    <a:pt x="3179" y="2561"/>
                  </a:cubicBezTo>
                  <a:close/>
                  <a:moveTo>
                    <a:pt x="1970" y="2813"/>
                  </a:moveTo>
                  <a:cubicBezTo>
                    <a:pt x="2056" y="2813"/>
                    <a:pt x="2143" y="2844"/>
                    <a:pt x="2206" y="2907"/>
                  </a:cubicBezTo>
                  <a:cubicBezTo>
                    <a:pt x="2300" y="3002"/>
                    <a:pt x="2300" y="3254"/>
                    <a:pt x="2206" y="3380"/>
                  </a:cubicBezTo>
                  <a:cubicBezTo>
                    <a:pt x="2143" y="3427"/>
                    <a:pt x="2048" y="3451"/>
                    <a:pt x="1958" y="3451"/>
                  </a:cubicBezTo>
                  <a:cubicBezTo>
                    <a:pt x="1867" y="3451"/>
                    <a:pt x="1781" y="3427"/>
                    <a:pt x="1733" y="3380"/>
                  </a:cubicBezTo>
                  <a:cubicBezTo>
                    <a:pt x="1607" y="3254"/>
                    <a:pt x="1607" y="3002"/>
                    <a:pt x="1733" y="2907"/>
                  </a:cubicBezTo>
                  <a:cubicBezTo>
                    <a:pt x="1796" y="2844"/>
                    <a:pt x="1883" y="2813"/>
                    <a:pt x="1970" y="2813"/>
                  </a:cubicBezTo>
                  <a:close/>
                  <a:moveTo>
                    <a:pt x="2946" y="3789"/>
                  </a:moveTo>
                  <a:cubicBezTo>
                    <a:pt x="3033" y="3789"/>
                    <a:pt x="3120" y="3821"/>
                    <a:pt x="3183" y="3884"/>
                  </a:cubicBezTo>
                  <a:cubicBezTo>
                    <a:pt x="3309" y="4010"/>
                    <a:pt x="3309" y="4199"/>
                    <a:pt x="3183" y="4356"/>
                  </a:cubicBezTo>
                  <a:cubicBezTo>
                    <a:pt x="3120" y="4419"/>
                    <a:pt x="3033" y="4451"/>
                    <a:pt x="2946" y="4451"/>
                  </a:cubicBezTo>
                  <a:cubicBezTo>
                    <a:pt x="2860" y="4451"/>
                    <a:pt x="2773" y="4419"/>
                    <a:pt x="2710" y="4356"/>
                  </a:cubicBezTo>
                  <a:cubicBezTo>
                    <a:pt x="2584" y="4230"/>
                    <a:pt x="2584" y="4010"/>
                    <a:pt x="2710" y="3884"/>
                  </a:cubicBezTo>
                  <a:cubicBezTo>
                    <a:pt x="2773" y="3821"/>
                    <a:pt x="2860" y="3789"/>
                    <a:pt x="2946" y="3789"/>
                  </a:cubicBezTo>
                  <a:close/>
                  <a:moveTo>
                    <a:pt x="9480" y="7381"/>
                  </a:moveTo>
                  <a:cubicBezTo>
                    <a:pt x="9570" y="7381"/>
                    <a:pt x="9657" y="7412"/>
                    <a:pt x="9704" y="7475"/>
                  </a:cubicBezTo>
                  <a:cubicBezTo>
                    <a:pt x="9830" y="7570"/>
                    <a:pt x="9830" y="7822"/>
                    <a:pt x="9704" y="7948"/>
                  </a:cubicBezTo>
                  <a:cubicBezTo>
                    <a:pt x="9657" y="7995"/>
                    <a:pt x="9570" y="8019"/>
                    <a:pt x="9480" y="8019"/>
                  </a:cubicBezTo>
                  <a:cubicBezTo>
                    <a:pt x="9389" y="8019"/>
                    <a:pt x="9295" y="7995"/>
                    <a:pt x="9232" y="7948"/>
                  </a:cubicBezTo>
                  <a:cubicBezTo>
                    <a:pt x="9074" y="7822"/>
                    <a:pt x="9074" y="7633"/>
                    <a:pt x="9232" y="7475"/>
                  </a:cubicBezTo>
                  <a:cubicBezTo>
                    <a:pt x="9295" y="7412"/>
                    <a:pt x="9389" y="7381"/>
                    <a:pt x="9480" y="7381"/>
                  </a:cubicBezTo>
                  <a:close/>
                  <a:moveTo>
                    <a:pt x="5955" y="3640"/>
                  </a:moveTo>
                  <a:cubicBezTo>
                    <a:pt x="6223" y="3640"/>
                    <a:pt x="6491" y="3742"/>
                    <a:pt x="6680" y="3947"/>
                  </a:cubicBezTo>
                  <a:lnTo>
                    <a:pt x="8129" y="5396"/>
                  </a:lnTo>
                  <a:cubicBezTo>
                    <a:pt x="8538" y="5806"/>
                    <a:pt x="8538" y="6467"/>
                    <a:pt x="8129" y="6877"/>
                  </a:cubicBezTo>
                  <a:lnTo>
                    <a:pt x="7152" y="7853"/>
                  </a:lnTo>
                  <a:cubicBezTo>
                    <a:pt x="6963" y="8058"/>
                    <a:pt x="6695" y="8161"/>
                    <a:pt x="6428" y="8161"/>
                  </a:cubicBezTo>
                  <a:cubicBezTo>
                    <a:pt x="6160" y="8161"/>
                    <a:pt x="5892" y="8058"/>
                    <a:pt x="5703" y="7853"/>
                  </a:cubicBezTo>
                  <a:lnTo>
                    <a:pt x="4254" y="6404"/>
                  </a:lnTo>
                  <a:cubicBezTo>
                    <a:pt x="3844" y="5995"/>
                    <a:pt x="3844" y="5333"/>
                    <a:pt x="4254" y="4955"/>
                  </a:cubicBezTo>
                  <a:lnTo>
                    <a:pt x="5230" y="3947"/>
                  </a:lnTo>
                  <a:cubicBezTo>
                    <a:pt x="5419" y="3742"/>
                    <a:pt x="5687" y="3640"/>
                    <a:pt x="5955" y="3640"/>
                  </a:cubicBezTo>
                  <a:close/>
                  <a:moveTo>
                    <a:pt x="10464" y="8357"/>
                  </a:moveTo>
                  <a:cubicBezTo>
                    <a:pt x="10555" y="8357"/>
                    <a:pt x="10649" y="8389"/>
                    <a:pt x="10712" y="8452"/>
                  </a:cubicBezTo>
                  <a:cubicBezTo>
                    <a:pt x="10807" y="8578"/>
                    <a:pt x="10807" y="8799"/>
                    <a:pt x="10712" y="8925"/>
                  </a:cubicBezTo>
                  <a:cubicBezTo>
                    <a:pt x="10649" y="8988"/>
                    <a:pt x="10555" y="9019"/>
                    <a:pt x="10464" y="9019"/>
                  </a:cubicBezTo>
                  <a:cubicBezTo>
                    <a:pt x="10374" y="9019"/>
                    <a:pt x="10287" y="8988"/>
                    <a:pt x="10240" y="8925"/>
                  </a:cubicBezTo>
                  <a:cubicBezTo>
                    <a:pt x="10082" y="8799"/>
                    <a:pt x="10082" y="8610"/>
                    <a:pt x="10240" y="8452"/>
                  </a:cubicBezTo>
                  <a:cubicBezTo>
                    <a:pt x="10287" y="8389"/>
                    <a:pt x="10374" y="8357"/>
                    <a:pt x="10464" y="8357"/>
                  </a:cubicBezTo>
                  <a:close/>
                  <a:moveTo>
                    <a:pt x="9247" y="8602"/>
                  </a:moveTo>
                  <a:cubicBezTo>
                    <a:pt x="9334" y="8602"/>
                    <a:pt x="9421" y="8625"/>
                    <a:pt x="9484" y="8673"/>
                  </a:cubicBezTo>
                  <a:cubicBezTo>
                    <a:pt x="9610" y="8799"/>
                    <a:pt x="9610" y="9051"/>
                    <a:pt x="9484" y="9145"/>
                  </a:cubicBezTo>
                  <a:cubicBezTo>
                    <a:pt x="9421" y="9208"/>
                    <a:pt x="9334" y="9240"/>
                    <a:pt x="9247" y="9240"/>
                  </a:cubicBezTo>
                  <a:cubicBezTo>
                    <a:pt x="9161" y="9240"/>
                    <a:pt x="9074" y="9208"/>
                    <a:pt x="9011" y="9145"/>
                  </a:cubicBezTo>
                  <a:cubicBezTo>
                    <a:pt x="8854" y="9051"/>
                    <a:pt x="8854" y="8830"/>
                    <a:pt x="9011" y="8673"/>
                  </a:cubicBezTo>
                  <a:cubicBezTo>
                    <a:pt x="9074" y="8625"/>
                    <a:pt x="9161" y="8602"/>
                    <a:pt x="9247" y="8602"/>
                  </a:cubicBezTo>
                  <a:close/>
                  <a:moveTo>
                    <a:pt x="8030" y="8862"/>
                  </a:moveTo>
                  <a:cubicBezTo>
                    <a:pt x="8121" y="8862"/>
                    <a:pt x="8208" y="8893"/>
                    <a:pt x="8255" y="8956"/>
                  </a:cubicBezTo>
                  <a:cubicBezTo>
                    <a:pt x="8381" y="9082"/>
                    <a:pt x="8381" y="9303"/>
                    <a:pt x="8255" y="9429"/>
                  </a:cubicBezTo>
                  <a:cubicBezTo>
                    <a:pt x="8192" y="9492"/>
                    <a:pt x="8105" y="9523"/>
                    <a:pt x="8019" y="9523"/>
                  </a:cubicBezTo>
                  <a:cubicBezTo>
                    <a:pt x="7932" y="9523"/>
                    <a:pt x="7845" y="9492"/>
                    <a:pt x="7782" y="9429"/>
                  </a:cubicBezTo>
                  <a:cubicBezTo>
                    <a:pt x="7656" y="9303"/>
                    <a:pt x="7656" y="9082"/>
                    <a:pt x="7782" y="8956"/>
                  </a:cubicBezTo>
                  <a:cubicBezTo>
                    <a:pt x="7845" y="8893"/>
                    <a:pt x="7940" y="8862"/>
                    <a:pt x="8030" y="8862"/>
                  </a:cubicBezTo>
                  <a:close/>
                  <a:moveTo>
                    <a:pt x="8964" y="9862"/>
                  </a:moveTo>
                  <a:cubicBezTo>
                    <a:pt x="9050" y="9862"/>
                    <a:pt x="9137" y="9885"/>
                    <a:pt x="9200" y="9933"/>
                  </a:cubicBezTo>
                  <a:cubicBezTo>
                    <a:pt x="9326" y="10059"/>
                    <a:pt x="9326" y="10279"/>
                    <a:pt x="9200" y="10405"/>
                  </a:cubicBezTo>
                  <a:cubicBezTo>
                    <a:pt x="9137" y="10468"/>
                    <a:pt x="9050" y="10500"/>
                    <a:pt x="8964" y="10500"/>
                  </a:cubicBezTo>
                  <a:cubicBezTo>
                    <a:pt x="8877" y="10500"/>
                    <a:pt x="8791" y="10468"/>
                    <a:pt x="8727" y="10405"/>
                  </a:cubicBezTo>
                  <a:cubicBezTo>
                    <a:pt x="8601" y="10311"/>
                    <a:pt x="8601" y="10059"/>
                    <a:pt x="8727" y="9933"/>
                  </a:cubicBezTo>
                  <a:cubicBezTo>
                    <a:pt x="8791" y="9885"/>
                    <a:pt x="8877" y="9862"/>
                    <a:pt x="8964" y="9862"/>
                  </a:cubicBezTo>
                  <a:close/>
                  <a:moveTo>
                    <a:pt x="3415" y="1"/>
                  </a:moveTo>
                  <a:cubicBezTo>
                    <a:pt x="2616" y="1"/>
                    <a:pt x="1812" y="308"/>
                    <a:pt x="1198" y="922"/>
                  </a:cubicBezTo>
                  <a:cubicBezTo>
                    <a:pt x="1" y="2151"/>
                    <a:pt x="1" y="4104"/>
                    <a:pt x="1198" y="5333"/>
                  </a:cubicBezTo>
                  <a:lnTo>
                    <a:pt x="6806" y="10941"/>
                  </a:lnTo>
                  <a:cubicBezTo>
                    <a:pt x="7404" y="11508"/>
                    <a:pt x="8223" y="11823"/>
                    <a:pt x="9011" y="11823"/>
                  </a:cubicBezTo>
                  <a:cubicBezTo>
                    <a:pt x="9799" y="11823"/>
                    <a:pt x="10618" y="11508"/>
                    <a:pt x="11216" y="10941"/>
                  </a:cubicBezTo>
                  <a:cubicBezTo>
                    <a:pt x="12445" y="9712"/>
                    <a:pt x="12445" y="7727"/>
                    <a:pt x="11216" y="6530"/>
                  </a:cubicBezTo>
                  <a:lnTo>
                    <a:pt x="5609" y="922"/>
                  </a:lnTo>
                  <a:cubicBezTo>
                    <a:pt x="5010" y="308"/>
                    <a:pt x="4214" y="1"/>
                    <a:pt x="34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89" name="Google Shape;17089;p94"/>
          <p:cNvSpPr/>
          <p:nvPr/>
        </p:nvSpPr>
        <p:spPr>
          <a:xfrm>
            <a:off x="5748315" y="2694114"/>
            <a:ext cx="352833" cy="351880"/>
          </a:xfrm>
          <a:custGeom>
            <a:rect b="b" l="l" r="r" t="t"/>
            <a:pathLst>
              <a:path extrusionOk="0" h="11815" w="11847">
                <a:moveTo>
                  <a:pt x="4915" y="662"/>
                </a:moveTo>
                <a:cubicBezTo>
                  <a:pt x="5671" y="662"/>
                  <a:pt x="6301" y="1292"/>
                  <a:pt x="6301" y="2048"/>
                </a:cubicBezTo>
                <a:cubicBezTo>
                  <a:pt x="6301" y="2520"/>
                  <a:pt x="6081" y="2961"/>
                  <a:pt x="5577" y="3245"/>
                </a:cubicBezTo>
                <a:cubicBezTo>
                  <a:pt x="5577" y="2489"/>
                  <a:pt x="5104" y="2079"/>
                  <a:pt x="4568" y="2079"/>
                </a:cubicBezTo>
                <a:lnTo>
                  <a:pt x="1418" y="2079"/>
                </a:lnTo>
                <a:cubicBezTo>
                  <a:pt x="1008" y="2079"/>
                  <a:pt x="693" y="1764"/>
                  <a:pt x="693" y="1386"/>
                </a:cubicBezTo>
                <a:cubicBezTo>
                  <a:pt x="693" y="977"/>
                  <a:pt x="1008" y="662"/>
                  <a:pt x="1418" y="662"/>
                </a:cubicBezTo>
                <a:close/>
                <a:moveTo>
                  <a:pt x="3198" y="4915"/>
                </a:moveTo>
                <a:cubicBezTo>
                  <a:pt x="3285" y="4915"/>
                  <a:pt x="3371" y="4946"/>
                  <a:pt x="3434" y="5009"/>
                </a:cubicBezTo>
                <a:cubicBezTo>
                  <a:pt x="3529" y="5135"/>
                  <a:pt x="3529" y="5324"/>
                  <a:pt x="3434" y="5482"/>
                </a:cubicBezTo>
                <a:cubicBezTo>
                  <a:pt x="3371" y="5545"/>
                  <a:pt x="3277" y="5576"/>
                  <a:pt x="3186" y="5576"/>
                </a:cubicBezTo>
                <a:cubicBezTo>
                  <a:pt x="3096" y="5576"/>
                  <a:pt x="3009" y="5545"/>
                  <a:pt x="2962" y="5482"/>
                </a:cubicBezTo>
                <a:cubicBezTo>
                  <a:pt x="2836" y="5356"/>
                  <a:pt x="2836" y="5135"/>
                  <a:pt x="2962" y="5009"/>
                </a:cubicBezTo>
                <a:cubicBezTo>
                  <a:pt x="3025" y="4946"/>
                  <a:pt x="3111" y="4915"/>
                  <a:pt x="3198" y="4915"/>
                </a:cubicBezTo>
                <a:close/>
                <a:moveTo>
                  <a:pt x="1386" y="0"/>
                </a:moveTo>
                <a:cubicBezTo>
                  <a:pt x="630" y="0"/>
                  <a:pt x="0" y="630"/>
                  <a:pt x="0" y="1386"/>
                </a:cubicBezTo>
                <a:lnTo>
                  <a:pt x="0" y="5230"/>
                </a:lnTo>
                <a:cubicBezTo>
                  <a:pt x="0" y="5797"/>
                  <a:pt x="284" y="6301"/>
                  <a:pt x="693" y="6616"/>
                </a:cubicBezTo>
                <a:lnTo>
                  <a:pt x="693" y="4474"/>
                </a:lnTo>
                <a:cubicBezTo>
                  <a:pt x="693" y="3529"/>
                  <a:pt x="1481" y="2741"/>
                  <a:pt x="2426" y="2741"/>
                </a:cubicBezTo>
                <a:lnTo>
                  <a:pt x="4568" y="2741"/>
                </a:lnTo>
                <a:cubicBezTo>
                  <a:pt x="4758" y="2741"/>
                  <a:pt x="4915" y="2898"/>
                  <a:pt x="4915" y="3119"/>
                </a:cubicBezTo>
                <a:lnTo>
                  <a:pt x="4915" y="3466"/>
                </a:lnTo>
                <a:lnTo>
                  <a:pt x="2426" y="3466"/>
                </a:lnTo>
                <a:cubicBezTo>
                  <a:pt x="1859" y="3466"/>
                  <a:pt x="1418" y="3938"/>
                  <a:pt x="1418" y="4474"/>
                </a:cubicBezTo>
                <a:lnTo>
                  <a:pt x="1418" y="7309"/>
                </a:lnTo>
                <a:cubicBezTo>
                  <a:pt x="1418" y="7908"/>
                  <a:pt x="1922" y="8349"/>
                  <a:pt x="2521" y="8349"/>
                </a:cubicBezTo>
                <a:lnTo>
                  <a:pt x="3592" y="8349"/>
                </a:lnTo>
                <a:cubicBezTo>
                  <a:pt x="3655" y="10271"/>
                  <a:pt x="5293" y="11814"/>
                  <a:pt x="7215" y="11814"/>
                </a:cubicBezTo>
                <a:cubicBezTo>
                  <a:pt x="9263" y="11814"/>
                  <a:pt x="10838" y="9483"/>
                  <a:pt x="10838" y="7467"/>
                </a:cubicBezTo>
                <a:lnTo>
                  <a:pt x="10838" y="6931"/>
                </a:lnTo>
                <a:cubicBezTo>
                  <a:pt x="11405" y="6774"/>
                  <a:pt x="11846" y="6206"/>
                  <a:pt x="11846" y="5576"/>
                </a:cubicBezTo>
                <a:cubicBezTo>
                  <a:pt x="11846" y="4852"/>
                  <a:pt x="11216" y="4222"/>
                  <a:pt x="10460" y="4222"/>
                </a:cubicBezTo>
                <a:cubicBezTo>
                  <a:pt x="9735" y="4222"/>
                  <a:pt x="9105" y="4852"/>
                  <a:pt x="9105" y="5576"/>
                </a:cubicBezTo>
                <a:cubicBezTo>
                  <a:pt x="9105" y="6206"/>
                  <a:pt x="9515" y="6774"/>
                  <a:pt x="10113" y="6931"/>
                </a:cubicBezTo>
                <a:lnTo>
                  <a:pt x="10113" y="7467"/>
                </a:lnTo>
                <a:cubicBezTo>
                  <a:pt x="10113" y="9136"/>
                  <a:pt x="8727" y="11090"/>
                  <a:pt x="7152" y="11090"/>
                </a:cubicBezTo>
                <a:cubicBezTo>
                  <a:pt x="5577" y="11090"/>
                  <a:pt x="4316" y="9893"/>
                  <a:pt x="4253" y="8349"/>
                </a:cubicBezTo>
                <a:lnTo>
                  <a:pt x="4947" y="8349"/>
                </a:lnTo>
                <a:cubicBezTo>
                  <a:pt x="5143" y="9193"/>
                  <a:pt x="5842" y="9760"/>
                  <a:pt x="6640" y="9760"/>
                </a:cubicBezTo>
                <a:cubicBezTo>
                  <a:pt x="6736" y="9760"/>
                  <a:pt x="6833" y="9752"/>
                  <a:pt x="6931" y="9735"/>
                </a:cubicBezTo>
                <a:cubicBezTo>
                  <a:pt x="7750" y="9609"/>
                  <a:pt x="8381" y="8821"/>
                  <a:pt x="8381" y="7971"/>
                </a:cubicBezTo>
                <a:lnTo>
                  <a:pt x="8381" y="3182"/>
                </a:lnTo>
                <a:cubicBezTo>
                  <a:pt x="8381" y="3024"/>
                  <a:pt x="8412" y="2867"/>
                  <a:pt x="8507" y="2709"/>
                </a:cubicBezTo>
                <a:cubicBezTo>
                  <a:pt x="8727" y="3182"/>
                  <a:pt x="9231" y="3560"/>
                  <a:pt x="9767" y="3560"/>
                </a:cubicBezTo>
                <a:cubicBezTo>
                  <a:pt x="10460" y="3560"/>
                  <a:pt x="11846" y="2993"/>
                  <a:pt x="11846" y="2174"/>
                </a:cubicBezTo>
                <a:cubicBezTo>
                  <a:pt x="11846" y="1292"/>
                  <a:pt x="10460" y="788"/>
                  <a:pt x="9767" y="788"/>
                </a:cubicBezTo>
                <a:cubicBezTo>
                  <a:pt x="9137" y="788"/>
                  <a:pt x="8570" y="1229"/>
                  <a:pt x="8412" y="1827"/>
                </a:cubicBezTo>
                <a:cubicBezTo>
                  <a:pt x="7940" y="2142"/>
                  <a:pt x="7687" y="2646"/>
                  <a:pt x="7687" y="3245"/>
                </a:cubicBezTo>
                <a:lnTo>
                  <a:pt x="7687" y="8002"/>
                </a:lnTo>
                <a:cubicBezTo>
                  <a:pt x="7687" y="8538"/>
                  <a:pt x="7309" y="9010"/>
                  <a:pt x="6805" y="9105"/>
                </a:cubicBezTo>
                <a:cubicBezTo>
                  <a:pt x="6755" y="9111"/>
                  <a:pt x="6705" y="9114"/>
                  <a:pt x="6654" y="9114"/>
                </a:cubicBezTo>
                <a:cubicBezTo>
                  <a:pt x="6204" y="9114"/>
                  <a:pt x="5781" y="8859"/>
                  <a:pt x="5640" y="8349"/>
                </a:cubicBezTo>
                <a:cubicBezTo>
                  <a:pt x="6364" y="8160"/>
                  <a:pt x="6963" y="7498"/>
                  <a:pt x="6963" y="6648"/>
                </a:cubicBezTo>
                <a:lnTo>
                  <a:pt x="6963" y="2079"/>
                </a:lnTo>
                <a:cubicBezTo>
                  <a:pt x="6963" y="945"/>
                  <a:pt x="6018" y="0"/>
                  <a:pt x="48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090" name="Google Shape;17090;p94"/>
          <p:cNvGrpSpPr/>
          <p:nvPr/>
        </p:nvGrpSpPr>
        <p:grpSpPr>
          <a:xfrm>
            <a:off x="5779742" y="3172629"/>
            <a:ext cx="289039" cy="352833"/>
            <a:chOff x="-24694925" y="3518700"/>
            <a:chExt cx="242625" cy="296175"/>
          </a:xfrm>
        </p:grpSpPr>
        <p:sp>
          <p:nvSpPr>
            <p:cNvPr id="17091" name="Google Shape;17091;p94"/>
            <p:cNvSpPr/>
            <p:nvPr/>
          </p:nvSpPr>
          <p:spPr>
            <a:xfrm>
              <a:off x="-24694925" y="3572250"/>
              <a:ext cx="104000" cy="112650"/>
            </a:xfrm>
            <a:custGeom>
              <a:rect b="b" l="l" r="r" t="t"/>
              <a:pathLst>
                <a:path extrusionOk="0" h="4506" w="4160">
                  <a:moveTo>
                    <a:pt x="2080" y="1"/>
                  </a:moveTo>
                  <a:cubicBezTo>
                    <a:pt x="946" y="1"/>
                    <a:pt x="1" y="946"/>
                    <a:pt x="1" y="2080"/>
                  </a:cubicBezTo>
                  <a:lnTo>
                    <a:pt x="1" y="4506"/>
                  </a:lnTo>
                  <a:lnTo>
                    <a:pt x="4160" y="4506"/>
                  </a:lnTo>
                  <a:lnTo>
                    <a:pt x="4160" y="2080"/>
                  </a:lnTo>
                  <a:cubicBezTo>
                    <a:pt x="4160" y="946"/>
                    <a:pt x="3214" y="1"/>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94"/>
            <p:cNvSpPr/>
            <p:nvPr/>
          </p:nvSpPr>
          <p:spPr>
            <a:xfrm>
              <a:off x="-24556300" y="3648650"/>
              <a:ext cx="104000" cy="113450"/>
            </a:xfrm>
            <a:custGeom>
              <a:rect b="b" l="l" r="r" t="t"/>
              <a:pathLst>
                <a:path extrusionOk="0" h="4538" w="4160">
                  <a:moveTo>
                    <a:pt x="1" y="1"/>
                  </a:moveTo>
                  <a:lnTo>
                    <a:pt x="1" y="2458"/>
                  </a:lnTo>
                  <a:cubicBezTo>
                    <a:pt x="1" y="3592"/>
                    <a:pt x="946" y="4537"/>
                    <a:pt x="2080" y="4537"/>
                  </a:cubicBezTo>
                  <a:cubicBezTo>
                    <a:pt x="3246" y="4537"/>
                    <a:pt x="4160" y="3592"/>
                    <a:pt x="4160" y="2458"/>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94"/>
            <p:cNvSpPr/>
            <p:nvPr/>
          </p:nvSpPr>
          <p:spPr>
            <a:xfrm>
              <a:off x="-24694925" y="3702200"/>
              <a:ext cx="104000" cy="112675"/>
            </a:xfrm>
            <a:custGeom>
              <a:rect b="b" l="l" r="r" t="t"/>
              <a:pathLst>
                <a:path extrusionOk="0" h="4507" w="4160">
                  <a:moveTo>
                    <a:pt x="1734" y="694"/>
                  </a:moveTo>
                  <a:cubicBezTo>
                    <a:pt x="1923" y="694"/>
                    <a:pt x="2080" y="852"/>
                    <a:pt x="2080" y="1041"/>
                  </a:cubicBezTo>
                  <a:lnTo>
                    <a:pt x="2080" y="2427"/>
                  </a:lnTo>
                  <a:cubicBezTo>
                    <a:pt x="2269" y="2427"/>
                    <a:pt x="2427" y="2584"/>
                    <a:pt x="2427" y="2773"/>
                  </a:cubicBezTo>
                  <a:cubicBezTo>
                    <a:pt x="2427" y="2962"/>
                    <a:pt x="2269" y="3120"/>
                    <a:pt x="2080" y="3120"/>
                  </a:cubicBezTo>
                  <a:cubicBezTo>
                    <a:pt x="1702" y="3120"/>
                    <a:pt x="1356" y="2805"/>
                    <a:pt x="1356" y="2427"/>
                  </a:cubicBezTo>
                  <a:lnTo>
                    <a:pt x="1356" y="1041"/>
                  </a:lnTo>
                  <a:cubicBezTo>
                    <a:pt x="1356" y="852"/>
                    <a:pt x="1513" y="694"/>
                    <a:pt x="1734" y="694"/>
                  </a:cubicBezTo>
                  <a:close/>
                  <a:moveTo>
                    <a:pt x="1" y="1"/>
                  </a:moveTo>
                  <a:lnTo>
                    <a:pt x="1" y="2427"/>
                  </a:lnTo>
                  <a:cubicBezTo>
                    <a:pt x="1" y="3561"/>
                    <a:pt x="946" y="4506"/>
                    <a:pt x="2080" y="4506"/>
                  </a:cubicBezTo>
                  <a:cubicBezTo>
                    <a:pt x="3214" y="4506"/>
                    <a:pt x="4160" y="3561"/>
                    <a:pt x="4160" y="2427"/>
                  </a:cubicBezTo>
                  <a:lnTo>
                    <a:pt x="41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94"/>
            <p:cNvSpPr/>
            <p:nvPr/>
          </p:nvSpPr>
          <p:spPr>
            <a:xfrm>
              <a:off x="-24556300" y="3518700"/>
              <a:ext cx="104000" cy="113425"/>
            </a:xfrm>
            <a:custGeom>
              <a:rect b="b" l="l" r="r" t="t"/>
              <a:pathLst>
                <a:path extrusionOk="0" h="4537" w="4160">
                  <a:moveTo>
                    <a:pt x="2049" y="1387"/>
                  </a:moveTo>
                  <a:cubicBezTo>
                    <a:pt x="2427" y="1387"/>
                    <a:pt x="2742" y="1702"/>
                    <a:pt x="2742" y="2080"/>
                  </a:cubicBezTo>
                  <a:lnTo>
                    <a:pt x="2742" y="3466"/>
                  </a:lnTo>
                  <a:cubicBezTo>
                    <a:pt x="2742" y="3655"/>
                    <a:pt x="2584" y="3812"/>
                    <a:pt x="2395" y="3812"/>
                  </a:cubicBezTo>
                  <a:cubicBezTo>
                    <a:pt x="2206" y="3812"/>
                    <a:pt x="2049" y="3655"/>
                    <a:pt x="2049" y="3466"/>
                  </a:cubicBezTo>
                  <a:lnTo>
                    <a:pt x="2049" y="2080"/>
                  </a:lnTo>
                  <a:cubicBezTo>
                    <a:pt x="1860" y="2080"/>
                    <a:pt x="1702" y="1922"/>
                    <a:pt x="1702" y="1733"/>
                  </a:cubicBezTo>
                  <a:cubicBezTo>
                    <a:pt x="1702" y="1544"/>
                    <a:pt x="1860" y="1387"/>
                    <a:pt x="2049" y="1387"/>
                  </a:cubicBezTo>
                  <a:close/>
                  <a:moveTo>
                    <a:pt x="2080" y="0"/>
                  </a:moveTo>
                  <a:cubicBezTo>
                    <a:pt x="946" y="0"/>
                    <a:pt x="1" y="945"/>
                    <a:pt x="1" y="2080"/>
                  </a:cubicBezTo>
                  <a:lnTo>
                    <a:pt x="1" y="4537"/>
                  </a:lnTo>
                  <a:lnTo>
                    <a:pt x="4160" y="4537"/>
                  </a:lnTo>
                  <a:lnTo>
                    <a:pt x="4160" y="2080"/>
                  </a:lnTo>
                  <a:cubicBezTo>
                    <a:pt x="4160" y="945"/>
                    <a:pt x="321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5" name="Google Shape;17095;p94"/>
          <p:cNvGrpSpPr/>
          <p:nvPr/>
        </p:nvGrpSpPr>
        <p:grpSpPr>
          <a:xfrm>
            <a:off x="5779280" y="3622657"/>
            <a:ext cx="289962" cy="352833"/>
            <a:chOff x="-24709100" y="3888875"/>
            <a:chExt cx="243400" cy="296175"/>
          </a:xfrm>
        </p:grpSpPr>
        <p:sp>
          <p:nvSpPr>
            <p:cNvPr id="17096" name="Google Shape;17096;p94"/>
            <p:cNvSpPr/>
            <p:nvPr/>
          </p:nvSpPr>
          <p:spPr>
            <a:xfrm>
              <a:off x="-24587800" y="3888875"/>
              <a:ext cx="105575" cy="227650"/>
            </a:xfrm>
            <a:custGeom>
              <a:rect b="b" l="l" r="r" t="t"/>
              <a:pathLst>
                <a:path extrusionOk="0" h="9106" w="4223">
                  <a:moveTo>
                    <a:pt x="2836" y="662"/>
                  </a:moveTo>
                  <a:lnTo>
                    <a:pt x="2836" y="1387"/>
                  </a:lnTo>
                  <a:lnTo>
                    <a:pt x="2143" y="1387"/>
                  </a:lnTo>
                  <a:lnTo>
                    <a:pt x="2143" y="662"/>
                  </a:lnTo>
                  <a:close/>
                  <a:moveTo>
                    <a:pt x="1072" y="4884"/>
                  </a:moveTo>
                  <a:cubicBezTo>
                    <a:pt x="1261" y="4884"/>
                    <a:pt x="1418" y="5041"/>
                    <a:pt x="1418" y="5230"/>
                  </a:cubicBezTo>
                  <a:cubicBezTo>
                    <a:pt x="1418" y="5451"/>
                    <a:pt x="1261" y="5608"/>
                    <a:pt x="1072" y="5608"/>
                  </a:cubicBezTo>
                  <a:cubicBezTo>
                    <a:pt x="851" y="5608"/>
                    <a:pt x="694" y="5451"/>
                    <a:pt x="694" y="5230"/>
                  </a:cubicBezTo>
                  <a:cubicBezTo>
                    <a:pt x="694" y="5041"/>
                    <a:pt x="851" y="4884"/>
                    <a:pt x="1072" y="4884"/>
                  </a:cubicBezTo>
                  <a:close/>
                  <a:moveTo>
                    <a:pt x="3498" y="6302"/>
                  </a:moveTo>
                  <a:lnTo>
                    <a:pt x="3498" y="6648"/>
                  </a:lnTo>
                  <a:cubicBezTo>
                    <a:pt x="3498" y="6869"/>
                    <a:pt x="3340" y="6995"/>
                    <a:pt x="3151" y="6995"/>
                  </a:cubicBezTo>
                  <a:lnTo>
                    <a:pt x="1765" y="6995"/>
                  </a:lnTo>
                  <a:cubicBezTo>
                    <a:pt x="1576" y="6995"/>
                    <a:pt x="1418" y="6869"/>
                    <a:pt x="1418" y="6648"/>
                  </a:cubicBezTo>
                  <a:lnTo>
                    <a:pt x="1418" y="6302"/>
                  </a:lnTo>
                  <a:close/>
                  <a:moveTo>
                    <a:pt x="1072" y="1"/>
                  </a:moveTo>
                  <a:cubicBezTo>
                    <a:pt x="851" y="1"/>
                    <a:pt x="694" y="158"/>
                    <a:pt x="694" y="347"/>
                  </a:cubicBezTo>
                  <a:cubicBezTo>
                    <a:pt x="694" y="568"/>
                    <a:pt x="851" y="725"/>
                    <a:pt x="1072" y="725"/>
                  </a:cubicBezTo>
                  <a:lnTo>
                    <a:pt x="1418" y="725"/>
                  </a:lnTo>
                  <a:lnTo>
                    <a:pt x="1418" y="1450"/>
                  </a:lnTo>
                  <a:cubicBezTo>
                    <a:pt x="1009" y="1576"/>
                    <a:pt x="694" y="1985"/>
                    <a:pt x="694" y="2458"/>
                  </a:cubicBezTo>
                  <a:lnTo>
                    <a:pt x="694" y="4285"/>
                  </a:lnTo>
                  <a:cubicBezTo>
                    <a:pt x="316" y="4443"/>
                    <a:pt x="1" y="4821"/>
                    <a:pt x="1" y="5293"/>
                  </a:cubicBezTo>
                  <a:cubicBezTo>
                    <a:pt x="1" y="5703"/>
                    <a:pt x="284" y="6112"/>
                    <a:pt x="694" y="6270"/>
                  </a:cubicBezTo>
                  <a:lnTo>
                    <a:pt x="694" y="6648"/>
                  </a:lnTo>
                  <a:cubicBezTo>
                    <a:pt x="694" y="7089"/>
                    <a:pt x="977" y="7499"/>
                    <a:pt x="1418" y="7656"/>
                  </a:cubicBezTo>
                  <a:lnTo>
                    <a:pt x="1418" y="8759"/>
                  </a:lnTo>
                  <a:cubicBezTo>
                    <a:pt x="1418" y="8948"/>
                    <a:pt x="1576" y="9105"/>
                    <a:pt x="1765" y="9105"/>
                  </a:cubicBezTo>
                  <a:lnTo>
                    <a:pt x="3151" y="9105"/>
                  </a:lnTo>
                  <a:cubicBezTo>
                    <a:pt x="3340" y="9105"/>
                    <a:pt x="3498" y="8948"/>
                    <a:pt x="3498" y="8759"/>
                  </a:cubicBezTo>
                  <a:lnTo>
                    <a:pt x="3498" y="7656"/>
                  </a:lnTo>
                  <a:cubicBezTo>
                    <a:pt x="3907" y="7499"/>
                    <a:pt x="4222" y="7121"/>
                    <a:pt x="4222" y="6648"/>
                  </a:cubicBezTo>
                  <a:lnTo>
                    <a:pt x="4222" y="5955"/>
                  </a:lnTo>
                  <a:lnTo>
                    <a:pt x="4222" y="2458"/>
                  </a:lnTo>
                  <a:cubicBezTo>
                    <a:pt x="4222" y="2017"/>
                    <a:pt x="3939" y="1607"/>
                    <a:pt x="3498" y="1450"/>
                  </a:cubicBezTo>
                  <a:lnTo>
                    <a:pt x="3498" y="725"/>
                  </a:lnTo>
                  <a:lnTo>
                    <a:pt x="3876" y="725"/>
                  </a:lnTo>
                  <a:cubicBezTo>
                    <a:pt x="4065" y="725"/>
                    <a:pt x="4222" y="568"/>
                    <a:pt x="4222" y="347"/>
                  </a:cubicBezTo>
                  <a:cubicBezTo>
                    <a:pt x="4222" y="158"/>
                    <a:pt x="4065" y="1"/>
                    <a:pt x="38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94"/>
            <p:cNvSpPr/>
            <p:nvPr/>
          </p:nvSpPr>
          <p:spPr>
            <a:xfrm>
              <a:off x="-24536600" y="4132250"/>
              <a:ext cx="70900" cy="17350"/>
            </a:xfrm>
            <a:custGeom>
              <a:rect b="b" l="l" r="r" t="t"/>
              <a:pathLst>
                <a:path extrusionOk="0" h="694" w="2836">
                  <a:moveTo>
                    <a:pt x="0" y="1"/>
                  </a:moveTo>
                  <a:lnTo>
                    <a:pt x="347" y="694"/>
                  </a:lnTo>
                  <a:lnTo>
                    <a:pt x="2489" y="694"/>
                  </a:lnTo>
                  <a:cubicBezTo>
                    <a:pt x="2678" y="694"/>
                    <a:pt x="2836" y="536"/>
                    <a:pt x="2836" y="347"/>
                  </a:cubicBezTo>
                  <a:cubicBezTo>
                    <a:pt x="2836" y="158"/>
                    <a:pt x="267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94"/>
            <p:cNvSpPr/>
            <p:nvPr/>
          </p:nvSpPr>
          <p:spPr>
            <a:xfrm>
              <a:off x="-24709100" y="3963700"/>
              <a:ext cx="208750" cy="221350"/>
            </a:xfrm>
            <a:custGeom>
              <a:rect b="b" l="l" r="r" t="t"/>
              <a:pathLst>
                <a:path extrusionOk="0" h="8854" w="8350">
                  <a:moveTo>
                    <a:pt x="4884" y="1"/>
                  </a:moveTo>
                  <a:cubicBezTo>
                    <a:pt x="2931" y="473"/>
                    <a:pt x="1419" y="2237"/>
                    <a:pt x="1419" y="4380"/>
                  </a:cubicBezTo>
                  <a:lnTo>
                    <a:pt x="1419" y="8192"/>
                  </a:lnTo>
                  <a:lnTo>
                    <a:pt x="410" y="8192"/>
                  </a:lnTo>
                  <a:cubicBezTo>
                    <a:pt x="389" y="8189"/>
                    <a:pt x="368" y="8188"/>
                    <a:pt x="347" y="8188"/>
                  </a:cubicBezTo>
                  <a:cubicBezTo>
                    <a:pt x="132" y="8188"/>
                    <a:pt x="1" y="8334"/>
                    <a:pt x="1" y="8507"/>
                  </a:cubicBezTo>
                  <a:cubicBezTo>
                    <a:pt x="1" y="8696"/>
                    <a:pt x="158" y="8853"/>
                    <a:pt x="347" y="8853"/>
                  </a:cubicBezTo>
                  <a:lnTo>
                    <a:pt x="8003" y="8853"/>
                  </a:lnTo>
                  <a:cubicBezTo>
                    <a:pt x="8192" y="8853"/>
                    <a:pt x="8350" y="8696"/>
                    <a:pt x="8350" y="8507"/>
                  </a:cubicBezTo>
                  <a:cubicBezTo>
                    <a:pt x="8350" y="8318"/>
                    <a:pt x="8192" y="8160"/>
                    <a:pt x="8003" y="8160"/>
                  </a:cubicBezTo>
                  <a:lnTo>
                    <a:pt x="6806" y="8160"/>
                  </a:lnTo>
                  <a:lnTo>
                    <a:pt x="6239" y="6963"/>
                  </a:lnTo>
                  <a:cubicBezTo>
                    <a:pt x="6207" y="6869"/>
                    <a:pt x="6018" y="6774"/>
                    <a:pt x="5924" y="6774"/>
                  </a:cubicBezTo>
                  <a:lnTo>
                    <a:pt x="4191" y="6774"/>
                  </a:lnTo>
                  <a:lnTo>
                    <a:pt x="4191" y="3655"/>
                  </a:lnTo>
                  <a:cubicBezTo>
                    <a:pt x="4191" y="3435"/>
                    <a:pt x="4254" y="3245"/>
                    <a:pt x="4380" y="3088"/>
                  </a:cubicBezTo>
                  <a:cubicBezTo>
                    <a:pt x="4254" y="2836"/>
                    <a:pt x="4191" y="2552"/>
                    <a:pt x="4191" y="2300"/>
                  </a:cubicBezTo>
                  <a:cubicBezTo>
                    <a:pt x="4191" y="1733"/>
                    <a:pt x="4443" y="1229"/>
                    <a:pt x="4884" y="914"/>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9" name="Google Shape;17099;p94"/>
          <p:cNvGrpSpPr/>
          <p:nvPr/>
        </p:nvGrpSpPr>
        <p:grpSpPr>
          <a:xfrm>
            <a:off x="7979280" y="2695320"/>
            <a:ext cx="356556" cy="349557"/>
            <a:chOff x="-22863675" y="3131775"/>
            <a:chExt cx="299300" cy="293425"/>
          </a:xfrm>
        </p:grpSpPr>
        <p:sp>
          <p:nvSpPr>
            <p:cNvPr id="17100" name="Google Shape;17100;p94"/>
            <p:cNvSpPr/>
            <p:nvPr/>
          </p:nvSpPr>
          <p:spPr>
            <a:xfrm>
              <a:off x="-22863675" y="3131775"/>
              <a:ext cx="299300" cy="293425"/>
            </a:xfrm>
            <a:custGeom>
              <a:rect b="b" l="l" r="r" t="t"/>
              <a:pathLst>
                <a:path extrusionOk="0" h="11737" w="11972">
                  <a:moveTo>
                    <a:pt x="3214" y="5522"/>
                  </a:moveTo>
                  <a:cubicBezTo>
                    <a:pt x="3403" y="5522"/>
                    <a:pt x="3560" y="5679"/>
                    <a:pt x="3560" y="5868"/>
                  </a:cubicBezTo>
                  <a:cubicBezTo>
                    <a:pt x="3560" y="6057"/>
                    <a:pt x="3403" y="6215"/>
                    <a:pt x="3214" y="6215"/>
                  </a:cubicBezTo>
                  <a:cubicBezTo>
                    <a:pt x="3024" y="6215"/>
                    <a:pt x="2867" y="6057"/>
                    <a:pt x="2867" y="5868"/>
                  </a:cubicBezTo>
                  <a:cubicBezTo>
                    <a:pt x="2867" y="5679"/>
                    <a:pt x="3024" y="5522"/>
                    <a:pt x="3214" y="5522"/>
                  </a:cubicBezTo>
                  <a:close/>
                  <a:moveTo>
                    <a:pt x="5986" y="2749"/>
                  </a:moveTo>
                  <a:cubicBezTo>
                    <a:pt x="6931" y="2749"/>
                    <a:pt x="7719" y="3537"/>
                    <a:pt x="7719" y="4482"/>
                  </a:cubicBezTo>
                  <a:cubicBezTo>
                    <a:pt x="7719" y="5427"/>
                    <a:pt x="6963" y="6215"/>
                    <a:pt x="5986" y="6215"/>
                  </a:cubicBezTo>
                  <a:cubicBezTo>
                    <a:pt x="5041" y="6215"/>
                    <a:pt x="4253" y="5427"/>
                    <a:pt x="4253" y="4482"/>
                  </a:cubicBezTo>
                  <a:cubicBezTo>
                    <a:pt x="4253" y="3537"/>
                    <a:pt x="5041" y="2749"/>
                    <a:pt x="5986" y="2749"/>
                  </a:cubicBezTo>
                  <a:close/>
                  <a:moveTo>
                    <a:pt x="8790" y="5522"/>
                  </a:moveTo>
                  <a:cubicBezTo>
                    <a:pt x="8979" y="5522"/>
                    <a:pt x="9136" y="5679"/>
                    <a:pt x="9136" y="5868"/>
                  </a:cubicBezTo>
                  <a:cubicBezTo>
                    <a:pt x="9136" y="6057"/>
                    <a:pt x="8979" y="6215"/>
                    <a:pt x="8790" y="6215"/>
                  </a:cubicBezTo>
                  <a:cubicBezTo>
                    <a:pt x="8569" y="6215"/>
                    <a:pt x="8412" y="6057"/>
                    <a:pt x="8412" y="5868"/>
                  </a:cubicBezTo>
                  <a:cubicBezTo>
                    <a:pt x="8412" y="5679"/>
                    <a:pt x="8569" y="5522"/>
                    <a:pt x="8790" y="5522"/>
                  </a:cubicBezTo>
                  <a:close/>
                  <a:moveTo>
                    <a:pt x="4600" y="7601"/>
                  </a:moveTo>
                  <a:cubicBezTo>
                    <a:pt x="4789" y="7601"/>
                    <a:pt x="4946" y="7759"/>
                    <a:pt x="4946" y="7948"/>
                  </a:cubicBezTo>
                  <a:cubicBezTo>
                    <a:pt x="4946" y="8168"/>
                    <a:pt x="4789" y="8326"/>
                    <a:pt x="4600" y="8326"/>
                  </a:cubicBezTo>
                  <a:cubicBezTo>
                    <a:pt x="4411" y="8326"/>
                    <a:pt x="4253" y="8168"/>
                    <a:pt x="4253" y="7948"/>
                  </a:cubicBezTo>
                  <a:cubicBezTo>
                    <a:pt x="4253" y="7759"/>
                    <a:pt x="4411" y="7601"/>
                    <a:pt x="4600" y="7601"/>
                  </a:cubicBezTo>
                  <a:close/>
                  <a:moveTo>
                    <a:pt x="6679" y="6939"/>
                  </a:moveTo>
                  <a:cubicBezTo>
                    <a:pt x="7278" y="6939"/>
                    <a:pt x="7719" y="7412"/>
                    <a:pt x="7719" y="7948"/>
                  </a:cubicBezTo>
                  <a:cubicBezTo>
                    <a:pt x="7719" y="8515"/>
                    <a:pt x="7246" y="8987"/>
                    <a:pt x="6679" y="8987"/>
                  </a:cubicBezTo>
                  <a:cubicBezTo>
                    <a:pt x="6080" y="8987"/>
                    <a:pt x="5671" y="8515"/>
                    <a:pt x="5671" y="7948"/>
                  </a:cubicBezTo>
                  <a:cubicBezTo>
                    <a:pt x="5671" y="7412"/>
                    <a:pt x="6143" y="6939"/>
                    <a:pt x="6679" y="6939"/>
                  </a:cubicBezTo>
                  <a:close/>
                  <a:moveTo>
                    <a:pt x="5309" y="1"/>
                  </a:moveTo>
                  <a:cubicBezTo>
                    <a:pt x="5222" y="1"/>
                    <a:pt x="5135" y="24"/>
                    <a:pt x="5072" y="71"/>
                  </a:cubicBezTo>
                  <a:cubicBezTo>
                    <a:pt x="4946" y="197"/>
                    <a:pt x="4946" y="449"/>
                    <a:pt x="5072" y="544"/>
                  </a:cubicBezTo>
                  <a:cubicBezTo>
                    <a:pt x="5356" y="828"/>
                    <a:pt x="5545" y="1080"/>
                    <a:pt x="5639" y="1363"/>
                  </a:cubicBezTo>
                  <a:cubicBezTo>
                    <a:pt x="5356" y="1426"/>
                    <a:pt x="5041" y="1458"/>
                    <a:pt x="4757" y="1552"/>
                  </a:cubicBezTo>
                  <a:cubicBezTo>
                    <a:pt x="4474" y="1017"/>
                    <a:pt x="4096" y="796"/>
                    <a:pt x="3592" y="576"/>
                  </a:cubicBezTo>
                  <a:cubicBezTo>
                    <a:pt x="3552" y="560"/>
                    <a:pt x="3507" y="552"/>
                    <a:pt x="3460" y="552"/>
                  </a:cubicBezTo>
                  <a:cubicBezTo>
                    <a:pt x="3320" y="552"/>
                    <a:pt x="3166" y="623"/>
                    <a:pt x="3119" y="765"/>
                  </a:cubicBezTo>
                  <a:cubicBezTo>
                    <a:pt x="3024" y="922"/>
                    <a:pt x="3119" y="1143"/>
                    <a:pt x="3277" y="1206"/>
                  </a:cubicBezTo>
                  <a:cubicBezTo>
                    <a:pt x="3623" y="1363"/>
                    <a:pt x="3907" y="1552"/>
                    <a:pt x="4064" y="1804"/>
                  </a:cubicBezTo>
                  <a:cubicBezTo>
                    <a:pt x="3781" y="1930"/>
                    <a:pt x="3529" y="2088"/>
                    <a:pt x="3308" y="2245"/>
                  </a:cubicBezTo>
                  <a:cubicBezTo>
                    <a:pt x="2867" y="1836"/>
                    <a:pt x="2394" y="1773"/>
                    <a:pt x="1890" y="1741"/>
                  </a:cubicBezTo>
                  <a:cubicBezTo>
                    <a:pt x="1701" y="1741"/>
                    <a:pt x="1544" y="1836"/>
                    <a:pt x="1481" y="2056"/>
                  </a:cubicBezTo>
                  <a:cubicBezTo>
                    <a:pt x="1481" y="2245"/>
                    <a:pt x="1607" y="2403"/>
                    <a:pt x="1796" y="2434"/>
                  </a:cubicBezTo>
                  <a:cubicBezTo>
                    <a:pt x="2205" y="2466"/>
                    <a:pt x="2489" y="2529"/>
                    <a:pt x="2741" y="2718"/>
                  </a:cubicBezTo>
                  <a:cubicBezTo>
                    <a:pt x="2552" y="2907"/>
                    <a:pt x="2363" y="3159"/>
                    <a:pt x="2205" y="3379"/>
                  </a:cubicBezTo>
                  <a:cubicBezTo>
                    <a:pt x="1949" y="3294"/>
                    <a:pt x="1725" y="3260"/>
                    <a:pt x="1508" y="3260"/>
                  </a:cubicBezTo>
                  <a:cubicBezTo>
                    <a:pt x="1243" y="3260"/>
                    <a:pt x="987" y="3310"/>
                    <a:pt x="693" y="3379"/>
                  </a:cubicBezTo>
                  <a:cubicBezTo>
                    <a:pt x="504" y="3411"/>
                    <a:pt x="441" y="3631"/>
                    <a:pt x="473" y="3821"/>
                  </a:cubicBezTo>
                  <a:cubicBezTo>
                    <a:pt x="498" y="3970"/>
                    <a:pt x="621" y="4060"/>
                    <a:pt x="781" y="4060"/>
                  </a:cubicBezTo>
                  <a:cubicBezTo>
                    <a:pt x="823" y="4060"/>
                    <a:pt x="868" y="4054"/>
                    <a:pt x="914" y="4041"/>
                  </a:cubicBezTo>
                  <a:cubicBezTo>
                    <a:pt x="1160" y="3979"/>
                    <a:pt x="1366" y="3931"/>
                    <a:pt x="1567" y="3931"/>
                  </a:cubicBezTo>
                  <a:cubicBezTo>
                    <a:pt x="1674" y="3931"/>
                    <a:pt x="1780" y="3945"/>
                    <a:pt x="1890" y="3978"/>
                  </a:cubicBezTo>
                  <a:cubicBezTo>
                    <a:pt x="1764" y="4262"/>
                    <a:pt x="1638" y="4514"/>
                    <a:pt x="1607" y="4797"/>
                  </a:cubicBezTo>
                  <a:cubicBezTo>
                    <a:pt x="1071" y="4797"/>
                    <a:pt x="630" y="4986"/>
                    <a:pt x="189" y="5301"/>
                  </a:cubicBezTo>
                  <a:cubicBezTo>
                    <a:pt x="32" y="5427"/>
                    <a:pt x="0" y="5616"/>
                    <a:pt x="126" y="5774"/>
                  </a:cubicBezTo>
                  <a:cubicBezTo>
                    <a:pt x="186" y="5874"/>
                    <a:pt x="296" y="5935"/>
                    <a:pt x="409" y="5935"/>
                  </a:cubicBezTo>
                  <a:cubicBezTo>
                    <a:pt x="474" y="5935"/>
                    <a:pt x="541" y="5915"/>
                    <a:pt x="599" y="5868"/>
                  </a:cubicBezTo>
                  <a:cubicBezTo>
                    <a:pt x="914" y="5616"/>
                    <a:pt x="1166" y="5459"/>
                    <a:pt x="1481" y="5459"/>
                  </a:cubicBezTo>
                  <a:cubicBezTo>
                    <a:pt x="1481" y="5585"/>
                    <a:pt x="1449" y="5742"/>
                    <a:pt x="1449" y="5868"/>
                  </a:cubicBezTo>
                  <a:cubicBezTo>
                    <a:pt x="1449" y="6026"/>
                    <a:pt x="1449" y="6183"/>
                    <a:pt x="1481" y="6341"/>
                  </a:cubicBezTo>
                  <a:cubicBezTo>
                    <a:pt x="945" y="6530"/>
                    <a:pt x="662" y="6876"/>
                    <a:pt x="347" y="7318"/>
                  </a:cubicBezTo>
                  <a:cubicBezTo>
                    <a:pt x="221" y="7475"/>
                    <a:pt x="284" y="7664"/>
                    <a:pt x="441" y="7790"/>
                  </a:cubicBezTo>
                  <a:cubicBezTo>
                    <a:pt x="507" y="7843"/>
                    <a:pt x="584" y="7868"/>
                    <a:pt x="658" y="7868"/>
                  </a:cubicBezTo>
                  <a:cubicBezTo>
                    <a:pt x="761" y="7868"/>
                    <a:pt x="859" y="7819"/>
                    <a:pt x="914" y="7727"/>
                  </a:cubicBezTo>
                  <a:cubicBezTo>
                    <a:pt x="1134" y="7349"/>
                    <a:pt x="1323" y="7129"/>
                    <a:pt x="1607" y="7002"/>
                  </a:cubicBezTo>
                  <a:cubicBezTo>
                    <a:pt x="1701" y="7286"/>
                    <a:pt x="1764" y="7570"/>
                    <a:pt x="1922" y="7822"/>
                  </a:cubicBezTo>
                  <a:cubicBezTo>
                    <a:pt x="1481" y="8200"/>
                    <a:pt x="1323" y="8609"/>
                    <a:pt x="1166" y="9145"/>
                  </a:cubicBezTo>
                  <a:cubicBezTo>
                    <a:pt x="1134" y="9334"/>
                    <a:pt x="1260" y="9523"/>
                    <a:pt x="1418" y="9554"/>
                  </a:cubicBezTo>
                  <a:cubicBezTo>
                    <a:pt x="1452" y="9566"/>
                    <a:pt x="1486" y="9571"/>
                    <a:pt x="1519" y="9571"/>
                  </a:cubicBezTo>
                  <a:cubicBezTo>
                    <a:pt x="1671" y="9571"/>
                    <a:pt x="1807" y="9463"/>
                    <a:pt x="1859" y="9334"/>
                  </a:cubicBezTo>
                  <a:cubicBezTo>
                    <a:pt x="1953" y="8924"/>
                    <a:pt x="2048" y="8672"/>
                    <a:pt x="2268" y="8420"/>
                  </a:cubicBezTo>
                  <a:cubicBezTo>
                    <a:pt x="2426" y="8672"/>
                    <a:pt x="2646" y="8893"/>
                    <a:pt x="2835" y="9082"/>
                  </a:cubicBezTo>
                  <a:cubicBezTo>
                    <a:pt x="2520" y="9554"/>
                    <a:pt x="2552" y="10027"/>
                    <a:pt x="2583" y="10594"/>
                  </a:cubicBezTo>
                  <a:cubicBezTo>
                    <a:pt x="2583" y="10783"/>
                    <a:pt x="2741" y="10909"/>
                    <a:pt x="2961" y="10909"/>
                  </a:cubicBezTo>
                  <a:lnTo>
                    <a:pt x="2993" y="10909"/>
                  </a:lnTo>
                  <a:cubicBezTo>
                    <a:pt x="3182" y="10909"/>
                    <a:pt x="3308" y="10720"/>
                    <a:pt x="3308" y="10500"/>
                  </a:cubicBezTo>
                  <a:cubicBezTo>
                    <a:pt x="3277" y="10090"/>
                    <a:pt x="3277" y="9806"/>
                    <a:pt x="3371" y="9523"/>
                  </a:cubicBezTo>
                  <a:cubicBezTo>
                    <a:pt x="3623" y="9680"/>
                    <a:pt x="3844" y="9838"/>
                    <a:pt x="4127" y="9964"/>
                  </a:cubicBezTo>
                  <a:cubicBezTo>
                    <a:pt x="4001" y="10500"/>
                    <a:pt x="4159" y="10941"/>
                    <a:pt x="4411" y="11445"/>
                  </a:cubicBezTo>
                  <a:cubicBezTo>
                    <a:pt x="4452" y="11589"/>
                    <a:pt x="4561" y="11652"/>
                    <a:pt x="4684" y="11652"/>
                  </a:cubicBezTo>
                  <a:cubicBezTo>
                    <a:pt x="4749" y="11652"/>
                    <a:pt x="4818" y="11635"/>
                    <a:pt x="4883" y="11602"/>
                  </a:cubicBezTo>
                  <a:cubicBezTo>
                    <a:pt x="5041" y="11539"/>
                    <a:pt x="5104" y="11350"/>
                    <a:pt x="5041" y="11130"/>
                  </a:cubicBezTo>
                  <a:cubicBezTo>
                    <a:pt x="4883" y="10783"/>
                    <a:pt x="4757" y="10500"/>
                    <a:pt x="4789" y="10184"/>
                  </a:cubicBezTo>
                  <a:lnTo>
                    <a:pt x="4789" y="10184"/>
                  </a:lnTo>
                  <a:cubicBezTo>
                    <a:pt x="5072" y="10279"/>
                    <a:pt x="5356" y="10311"/>
                    <a:pt x="5671" y="10342"/>
                  </a:cubicBezTo>
                  <a:cubicBezTo>
                    <a:pt x="5734" y="10909"/>
                    <a:pt x="6049" y="11256"/>
                    <a:pt x="6427" y="11665"/>
                  </a:cubicBezTo>
                  <a:cubicBezTo>
                    <a:pt x="6474" y="11712"/>
                    <a:pt x="6561" y="11736"/>
                    <a:pt x="6651" y="11736"/>
                  </a:cubicBezTo>
                  <a:cubicBezTo>
                    <a:pt x="6742" y="11736"/>
                    <a:pt x="6837" y="11712"/>
                    <a:pt x="6900" y="11665"/>
                  </a:cubicBezTo>
                  <a:cubicBezTo>
                    <a:pt x="6994" y="11539"/>
                    <a:pt x="6994" y="11287"/>
                    <a:pt x="6900" y="11193"/>
                  </a:cubicBezTo>
                  <a:cubicBezTo>
                    <a:pt x="6616" y="10909"/>
                    <a:pt x="6427" y="10657"/>
                    <a:pt x="6333" y="10342"/>
                  </a:cubicBezTo>
                  <a:cubicBezTo>
                    <a:pt x="6616" y="10311"/>
                    <a:pt x="6931" y="10279"/>
                    <a:pt x="7215" y="10184"/>
                  </a:cubicBezTo>
                  <a:cubicBezTo>
                    <a:pt x="7467" y="10720"/>
                    <a:pt x="7876" y="10941"/>
                    <a:pt x="8380" y="11130"/>
                  </a:cubicBezTo>
                  <a:cubicBezTo>
                    <a:pt x="8424" y="11156"/>
                    <a:pt x="8474" y="11167"/>
                    <a:pt x="8526" y="11167"/>
                  </a:cubicBezTo>
                  <a:cubicBezTo>
                    <a:pt x="8662" y="11167"/>
                    <a:pt x="8807" y="11086"/>
                    <a:pt x="8853" y="10972"/>
                  </a:cubicBezTo>
                  <a:cubicBezTo>
                    <a:pt x="8947" y="10815"/>
                    <a:pt x="8853" y="10594"/>
                    <a:pt x="8695" y="10500"/>
                  </a:cubicBezTo>
                  <a:cubicBezTo>
                    <a:pt x="8349" y="10374"/>
                    <a:pt x="8065" y="10184"/>
                    <a:pt x="7908" y="9932"/>
                  </a:cubicBezTo>
                  <a:cubicBezTo>
                    <a:pt x="8191" y="9806"/>
                    <a:pt x="8412" y="9649"/>
                    <a:pt x="8664" y="9491"/>
                  </a:cubicBezTo>
                  <a:cubicBezTo>
                    <a:pt x="9105" y="9901"/>
                    <a:pt x="9578" y="9964"/>
                    <a:pt x="10082" y="9995"/>
                  </a:cubicBezTo>
                  <a:lnTo>
                    <a:pt x="10113" y="9995"/>
                  </a:lnTo>
                  <a:cubicBezTo>
                    <a:pt x="10302" y="9995"/>
                    <a:pt x="10428" y="9869"/>
                    <a:pt x="10460" y="9680"/>
                  </a:cubicBezTo>
                  <a:cubicBezTo>
                    <a:pt x="10460" y="9491"/>
                    <a:pt x="10365" y="9334"/>
                    <a:pt x="10145" y="9302"/>
                  </a:cubicBezTo>
                  <a:cubicBezTo>
                    <a:pt x="9767" y="9239"/>
                    <a:pt x="9483" y="9208"/>
                    <a:pt x="9199" y="9019"/>
                  </a:cubicBezTo>
                  <a:cubicBezTo>
                    <a:pt x="9388" y="8830"/>
                    <a:pt x="9609" y="8578"/>
                    <a:pt x="9767" y="8357"/>
                  </a:cubicBezTo>
                  <a:cubicBezTo>
                    <a:pt x="9980" y="8437"/>
                    <a:pt x="10181" y="8466"/>
                    <a:pt x="10384" y="8466"/>
                  </a:cubicBezTo>
                  <a:cubicBezTo>
                    <a:pt x="10660" y="8466"/>
                    <a:pt x="10938" y="8412"/>
                    <a:pt x="11247" y="8357"/>
                  </a:cubicBezTo>
                  <a:cubicBezTo>
                    <a:pt x="11468" y="8294"/>
                    <a:pt x="11531" y="8105"/>
                    <a:pt x="11499" y="7916"/>
                  </a:cubicBezTo>
                  <a:cubicBezTo>
                    <a:pt x="11472" y="7751"/>
                    <a:pt x="11300" y="7658"/>
                    <a:pt x="11131" y="7658"/>
                  </a:cubicBezTo>
                  <a:cubicBezTo>
                    <a:pt x="11107" y="7658"/>
                    <a:pt x="11082" y="7660"/>
                    <a:pt x="11058" y="7664"/>
                  </a:cubicBezTo>
                  <a:cubicBezTo>
                    <a:pt x="10806" y="7748"/>
                    <a:pt x="10596" y="7804"/>
                    <a:pt x="10391" y="7804"/>
                  </a:cubicBezTo>
                  <a:cubicBezTo>
                    <a:pt x="10288" y="7804"/>
                    <a:pt x="10187" y="7790"/>
                    <a:pt x="10082" y="7759"/>
                  </a:cubicBezTo>
                  <a:cubicBezTo>
                    <a:pt x="10208" y="7475"/>
                    <a:pt x="10302" y="7192"/>
                    <a:pt x="10365" y="6939"/>
                  </a:cubicBezTo>
                  <a:lnTo>
                    <a:pt x="10397" y="6939"/>
                  </a:lnTo>
                  <a:cubicBezTo>
                    <a:pt x="10932" y="6939"/>
                    <a:pt x="11342" y="6687"/>
                    <a:pt x="11751" y="6372"/>
                  </a:cubicBezTo>
                  <a:cubicBezTo>
                    <a:pt x="11940" y="6246"/>
                    <a:pt x="11972" y="6057"/>
                    <a:pt x="11846" y="5900"/>
                  </a:cubicBezTo>
                  <a:cubicBezTo>
                    <a:pt x="11789" y="5843"/>
                    <a:pt x="11687" y="5798"/>
                    <a:pt x="11580" y="5798"/>
                  </a:cubicBezTo>
                  <a:cubicBezTo>
                    <a:pt x="11509" y="5798"/>
                    <a:pt x="11436" y="5818"/>
                    <a:pt x="11373" y="5868"/>
                  </a:cubicBezTo>
                  <a:cubicBezTo>
                    <a:pt x="11058" y="6120"/>
                    <a:pt x="10775" y="6278"/>
                    <a:pt x="10460" y="6278"/>
                  </a:cubicBezTo>
                  <a:cubicBezTo>
                    <a:pt x="10460" y="6152"/>
                    <a:pt x="10491" y="5994"/>
                    <a:pt x="10491" y="5868"/>
                  </a:cubicBezTo>
                  <a:cubicBezTo>
                    <a:pt x="10491" y="5711"/>
                    <a:pt x="10491" y="5553"/>
                    <a:pt x="10460" y="5396"/>
                  </a:cubicBezTo>
                  <a:cubicBezTo>
                    <a:pt x="11027" y="5207"/>
                    <a:pt x="11279" y="4860"/>
                    <a:pt x="11594" y="4419"/>
                  </a:cubicBezTo>
                  <a:cubicBezTo>
                    <a:pt x="11720" y="4262"/>
                    <a:pt x="11688" y="4073"/>
                    <a:pt x="11531" y="3947"/>
                  </a:cubicBezTo>
                  <a:cubicBezTo>
                    <a:pt x="11465" y="3894"/>
                    <a:pt x="11394" y="3869"/>
                    <a:pt x="11324" y="3869"/>
                  </a:cubicBezTo>
                  <a:cubicBezTo>
                    <a:pt x="11226" y="3869"/>
                    <a:pt x="11132" y="3918"/>
                    <a:pt x="11058" y="4010"/>
                  </a:cubicBezTo>
                  <a:cubicBezTo>
                    <a:pt x="10838" y="4388"/>
                    <a:pt x="10617" y="4608"/>
                    <a:pt x="10365" y="4734"/>
                  </a:cubicBezTo>
                  <a:cubicBezTo>
                    <a:pt x="10271" y="4451"/>
                    <a:pt x="10176" y="4167"/>
                    <a:pt x="10019" y="3915"/>
                  </a:cubicBezTo>
                  <a:cubicBezTo>
                    <a:pt x="10460" y="3537"/>
                    <a:pt x="10617" y="3127"/>
                    <a:pt x="10775" y="2592"/>
                  </a:cubicBezTo>
                  <a:cubicBezTo>
                    <a:pt x="10806" y="2403"/>
                    <a:pt x="10712" y="2214"/>
                    <a:pt x="10554" y="2182"/>
                  </a:cubicBezTo>
                  <a:cubicBezTo>
                    <a:pt x="10520" y="2171"/>
                    <a:pt x="10485" y="2166"/>
                    <a:pt x="10450" y="2166"/>
                  </a:cubicBezTo>
                  <a:cubicBezTo>
                    <a:pt x="10292" y="2166"/>
                    <a:pt x="10139" y="2274"/>
                    <a:pt x="10113" y="2403"/>
                  </a:cubicBezTo>
                  <a:cubicBezTo>
                    <a:pt x="9987" y="2812"/>
                    <a:pt x="9924" y="3064"/>
                    <a:pt x="9672" y="3316"/>
                  </a:cubicBezTo>
                  <a:cubicBezTo>
                    <a:pt x="9515" y="3064"/>
                    <a:pt x="9325" y="2844"/>
                    <a:pt x="9136" y="2655"/>
                  </a:cubicBezTo>
                  <a:cubicBezTo>
                    <a:pt x="9451" y="2182"/>
                    <a:pt x="9388" y="1710"/>
                    <a:pt x="9357" y="1143"/>
                  </a:cubicBezTo>
                  <a:cubicBezTo>
                    <a:pt x="9357" y="954"/>
                    <a:pt x="9168" y="828"/>
                    <a:pt x="8979" y="828"/>
                  </a:cubicBezTo>
                  <a:cubicBezTo>
                    <a:pt x="8790" y="828"/>
                    <a:pt x="8664" y="1017"/>
                    <a:pt x="8664" y="1237"/>
                  </a:cubicBezTo>
                  <a:cubicBezTo>
                    <a:pt x="8695" y="1647"/>
                    <a:pt x="8695" y="1930"/>
                    <a:pt x="8569" y="2214"/>
                  </a:cubicBezTo>
                  <a:cubicBezTo>
                    <a:pt x="8349" y="2056"/>
                    <a:pt x="8097" y="1899"/>
                    <a:pt x="7813" y="1773"/>
                  </a:cubicBezTo>
                  <a:cubicBezTo>
                    <a:pt x="7939" y="1237"/>
                    <a:pt x="7782" y="796"/>
                    <a:pt x="7561" y="292"/>
                  </a:cubicBezTo>
                  <a:cubicBezTo>
                    <a:pt x="7493" y="178"/>
                    <a:pt x="7375" y="97"/>
                    <a:pt x="7243" y="97"/>
                  </a:cubicBezTo>
                  <a:cubicBezTo>
                    <a:pt x="7193" y="97"/>
                    <a:pt x="7141" y="108"/>
                    <a:pt x="7089" y="134"/>
                  </a:cubicBezTo>
                  <a:cubicBezTo>
                    <a:pt x="6931" y="197"/>
                    <a:pt x="6837" y="386"/>
                    <a:pt x="6931" y="607"/>
                  </a:cubicBezTo>
                  <a:cubicBezTo>
                    <a:pt x="7089" y="954"/>
                    <a:pt x="7215" y="1237"/>
                    <a:pt x="7152" y="1552"/>
                  </a:cubicBezTo>
                  <a:cubicBezTo>
                    <a:pt x="6900" y="1458"/>
                    <a:pt x="6616" y="1426"/>
                    <a:pt x="6301" y="1395"/>
                  </a:cubicBezTo>
                  <a:cubicBezTo>
                    <a:pt x="6206" y="828"/>
                    <a:pt x="5891" y="481"/>
                    <a:pt x="5545" y="71"/>
                  </a:cubicBezTo>
                  <a:cubicBezTo>
                    <a:pt x="5482" y="24"/>
                    <a:pt x="5395" y="1"/>
                    <a:pt x="5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94"/>
            <p:cNvSpPr/>
            <p:nvPr/>
          </p:nvSpPr>
          <p:spPr>
            <a:xfrm>
              <a:off x="-22740025" y="3217825"/>
              <a:ext cx="52000" cy="51225"/>
            </a:xfrm>
            <a:custGeom>
              <a:rect b="b" l="l" r="r" t="t"/>
              <a:pathLst>
                <a:path extrusionOk="0" h="2049" w="2080">
                  <a:moveTo>
                    <a:pt x="1040" y="0"/>
                  </a:moveTo>
                  <a:cubicBezTo>
                    <a:pt x="441" y="0"/>
                    <a:pt x="0" y="473"/>
                    <a:pt x="0" y="1009"/>
                  </a:cubicBezTo>
                  <a:cubicBezTo>
                    <a:pt x="0" y="1607"/>
                    <a:pt x="473" y="2048"/>
                    <a:pt x="1040" y="2048"/>
                  </a:cubicBezTo>
                  <a:cubicBezTo>
                    <a:pt x="1607" y="2048"/>
                    <a:pt x="2048" y="1576"/>
                    <a:pt x="2048" y="1009"/>
                  </a:cubicBezTo>
                  <a:cubicBezTo>
                    <a:pt x="2080" y="473"/>
                    <a:pt x="160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94"/>
            <p:cNvSpPr/>
            <p:nvPr/>
          </p:nvSpPr>
          <p:spPr>
            <a:xfrm>
              <a:off x="-22705375" y="3321800"/>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3" name="Google Shape;17103;p94"/>
          <p:cNvGrpSpPr/>
          <p:nvPr/>
        </p:nvGrpSpPr>
        <p:grpSpPr>
          <a:xfrm>
            <a:off x="5322144" y="1306499"/>
            <a:ext cx="310602" cy="352803"/>
            <a:chOff x="-28069875" y="3175300"/>
            <a:chExt cx="260725" cy="296150"/>
          </a:xfrm>
        </p:grpSpPr>
        <p:sp>
          <p:nvSpPr>
            <p:cNvPr id="17104" name="Google Shape;17104;p94"/>
            <p:cNvSpPr/>
            <p:nvPr/>
          </p:nvSpPr>
          <p:spPr>
            <a:xfrm>
              <a:off x="-28059650" y="3192625"/>
              <a:ext cx="26025" cy="70125"/>
            </a:xfrm>
            <a:custGeom>
              <a:rect b="b" l="l" r="r" t="t"/>
              <a:pathLst>
                <a:path extrusionOk="0" h="2805" w="1041">
                  <a:moveTo>
                    <a:pt x="536" y="0"/>
                  </a:moveTo>
                  <a:cubicBezTo>
                    <a:pt x="253" y="0"/>
                    <a:pt x="1" y="252"/>
                    <a:pt x="1" y="536"/>
                  </a:cubicBezTo>
                  <a:lnTo>
                    <a:pt x="1" y="2458"/>
                  </a:lnTo>
                  <a:cubicBezTo>
                    <a:pt x="410" y="2458"/>
                    <a:pt x="757" y="2584"/>
                    <a:pt x="1040" y="2804"/>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94"/>
            <p:cNvSpPr/>
            <p:nvPr/>
          </p:nvSpPr>
          <p:spPr>
            <a:xfrm>
              <a:off x="-27843050" y="3192625"/>
              <a:ext cx="26025" cy="69325"/>
            </a:xfrm>
            <a:custGeom>
              <a:rect b="b" l="l" r="r" t="t"/>
              <a:pathLst>
                <a:path extrusionOk="0" h="2773" w="1041">
                  <a:moveTo>
                    <a:pt x="536" y="0"/>
                  </a:moveTo>
                  <a:cubicBezTo>
                    <a:pt x="253" y="0"/>
                    <a:pt x="1" y="252"/>
                    <a:pt x="1" y="536"/>
                  </a:cubicBezTo>
                  <a:lnTo>
                    <a:pt x="1" y="2773"/>
                  </a:lnTo>
                  <a:cubicBezTo>
                    <a:pt x="284" y="2584"/>
                    <a:pt x="694" y="2426"/>
                    <a:pt x="1040" y="2426"/>
                  </a:cubicBezTo>
                  <a:lnTo>
                    <a:pt x="1040" y="536"/>
                  </a:lnTo>
                  <a:cubicBezTo>
                    <a:pt x="1040" y="252"/>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94"/>
            <p:cNvSpPr/>
            <p:nvPr/>
          </p:nvSpPr>
          <p:spPr>
            <a:xfrm>
              <a:off x="-27973000" y="3202075"/>
              <a:ext cx="26000" cy="57525"/>
            </a:xfrm>
            <a:custGeom>
              <a:rect b="b" l="l" r="r" t="t"/>
              <a:pathLst>
                <a:path extrusionOk="0" h="2301" w="1040">
                  <a:moveTo>
                    <a:pt x="536" y="0"/>
                  </a:moveTo>
                  <a:cubicBezTo>
                    <a:pt x="252" y="0"/>
                    <a:pt x="0" y="221"/>
                    <a:pt x="0" y="504"/>
                  </a:cubicBezTo>
                  <a:lnTo>
                    <a:pt x="0" y="1954"/>
                  </a:lnTo>
                  <a:cubicBezTo>
                    <a:pt x="410" y="1985"/>
                    <a:pt x="756" y="2080"/>
                    <a:pt x="1040" y="2300"/>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94"/>
            <p:cNvSpPr/>
            <p:nvPr/>
          </p:nvSpPr>
          <p:spPr>
            <a:xfrm>
              <a:off x="-27929675" y="3202075"/>
              <a:ext cx="26000" cy="57525"/>
            </a:xfrm>
            <a:custGeom>
              <a:rect b="b" l="l" r="r" t="t"/>
              <a:pathLst>
                <a:path extrusionOk="0" h="2301" w="1040">
                  <a:moveTo>
                    <a:pt x="536" y="0"/>
                  </a:moveTo>
                  <a:cubicBezTo>
                    <a:pt x="252" y="0"/>
                    <a:pt x="0" y="221"/>
                    <a:pt x="0" y="504"/>
                  </a:cubicBezTo>
                  <a:lnTo>
                    <a:pt x="0" y="2300"/>
                  </a:lnTo>
                  <a:cubicBezTo>
                    <a:pt x="315" y="2111"/>
                    <a:pt x="693" y="1985"/>
                    <a:pt x="1040" y="1954"/>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94"/>
            <p:cNvSpPr/>
            <p:nvPr/>
          </p:nvSpPr>
          <p:spPr>
            <a:xfrm>
              <a:off x="-28016325" y="3175300"/>
              <a:ext cx="26025" cy="91375"/>
            </a:xfrm>
            <a:custGeom>
              <a:rect b="b" l="l" r="r" t="t"/>
              <a:pathLst>
                <a:path extrusionOk="0" h="3655" w="1041">
                  <a:moveTo>
                    <a:pt x="536" y="0"/>
                  </a:moveTo>
                  <a:cubicBezTo>
                    <a:pt x="253" y="0"/>
                    <a:pt x="1" y="221"/>
                    <a:pt x="1" y="504"/>
                  </a:cubicBezTo>
                  <a:lnTo>
                    <a:pt x="1" y="3655"/>
                  </a:lnTo>
                  <a:cubicBezTo>
                    <a:pt x="1" y="3655"/>
                    <a:pt x="1" y="3623"/>
                    <a:pt x="64" y="3623"/>
                  </a:cubicBezTo>
                  <a:cubicBezTo>
                    <a:pt x="284" y="3371"/>
                    <a:pt x="631" y="3182"/>
                    <a:pt x="1040" y="3056"/>
                  </a:cubicBezTo>
                  <a:lnTo>
                    <a:pt x="1040" y="504"/>
                  </a:lnTo>
                  <a:cubicBezTo>
                    <a:pt x="1040" y="221"/>
                    <a:pt x="788" y="0"/>
                    <a:pt x="5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94"/>
            <p:cNvSpPr/>
            <p:nvPr/>
          </p:nvSpPr>
          <p:spPr>
            <a:xfrm>
              <a:off x="-27886375" y="3176075"/>
              <a:ext cx="26025" cy="91400"/>
            </a:xfrm>
            <a:custGeom>
              <a:rect b="b" l="l" r="r" t="t"/>
              <a:pathLst>
                <a:path extrusionOk="0" h="3656" w="1041">
                  <a:moveTo>
                    <a:pt x="536" y="1"/>
                  </a:moveTo>
                  <a:cubicBezTo>
                    <a:pt x="253" y="1"/>
                    <a:pt x="1" y="221"/>
                    <a:pt x="1" y="505"/>
                  </a:cubicBezTo>
                  <a:lnTo>
                    <a:pt x="1" y="3088"/>
                  </a:lnTo>
                  <a:cubicBezTo>
                    <a:pt x="379" y="3151"/>
                    <a:pt x="726" y="3340"/>
                    <a:pt x="1041" y="3655"/>
                  </a:cubicBezTo>
                  <a:lnTo>
                    <a:pt x="1041" y="505"/>
                  </a:lnTo>
                  <a:cubicBezTo>
                    <a:pt x="1041" y="253"/>
                    <a:pt x="789"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94"/>
            <p:cNvSpPr/>
            <p:nvPr/>
          </p:nvSpPr>
          <p:spPr>
            <a:xfrm>
              <a:off x="-28017900" y="3269025"/>
              <a:ext cx="161475" cy="133125"/>
            </a:xfrm>
            <a:custGeom>
              <a:rect b="b" l="l" r="r" t="t"/>
              <a:pathLst>
                <a:path extrusionOk="0" h="5325" w="6459">
                  <a:moveTo>
                    <a:pt x="1733" y="0"/>
                  </a:moveTo>
                  <a:cubicBezTo>
                    <a:pt x="1355" y="0"/>
                    <a:pt x="946" y="158"/>
                    <a:pt x="662" y="410"/>
                  </a:cubicBezTo>
                  <a:cubicBezTo>
                    <a:pt x="64" y="882"/>
                    <a:pt x="1" y="1639"/>
                    <a:pt x="347" y="2237"/>
                  </a:cubicBezTo>
                  <a:cubicBezTo>
                    <a:pt x="1324" y="2458"/>
                    <a:pt x="2048" y="3340"/>
                    <a:pt x="2174" y="4348"/>
                  </a:cubicBezTo>
                  <a:lnTo>
                    <a:pt x="3214" y="5325"/>
                  </a:lnTo>
                  <a:lnTo>
                    <a:pt x="4285" y="4348"/>
                  </a:lnTo>
                  <a:cubicBezTo>
                    <a:pt x="4380" y="3340"/>
                    <a:pt x="5073" y="2521"/>
                    <a:pt x="6113" y="2237"/>
                  </a:cubicBezTo>
                  <a:cubicBezTo>
                    <a:pt x="6459" y="1639"/>
                    <a:pt x="6333" y="882"/>
                    <a:pt x="5860" y="410"/>
                  </a:cubicBezTo>
                  <a:cubicBezTo>
                    <a:pt x="5577" y="158"/>
                    <a:pt x="5199" y="0"/>
                    <a:pt x="4789" y="0"/>
                  </a:cubicBezTo>
                  <a:cubicBezTo>
                    <a:pt x="4411" y="0"/>
                    <a:pt x="4002" y="158"/>
                    <a:pt x="3750" y="410"/>
                  </a:cubicBezTo>
                  <a:lnTo>
                    <a:pt x="3277" y="882"/>
                  </a:lnTo>
                  <a:lnTo>
                    <a:pt x="2805" y="410"/>
                  </a:lnTo>
                  <a:cubicBezTo>
                    <a:pt x="2521" y="158"/>
                    <a:pt x="2143"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94"/>
            <p:cNvSpPr/>
            <p:nvPr/>
          </p:nvSpPr>
          <p:spPr>
            <a:xfrm>
              <a:off x="-27930475" y="3269800"/>
              <a:ext cx="121325" cy="201650"/>
            </a:xfrm>
            <a:custGeom>
              <a:rect b="b" l="l" r="r" t="t"/>
              <a:pathLst>
                <a:path extrusionOk="0" h="8066" w="4853">
                  <a:moveTo>
                    <a:pt x="4506" y="1"/>
                  </a:moveTo>
                  <a:cubicBezTo>
                    <a:pt x="3876" y="1"/>
                    <a:pt x="3403" y="505"/>
                    <a:pt x="3403" y="1198"/>
                  </a:cubicBezTo>
                  <a:lnTo>
                    <a:pt x="3403" y="2395"/>
                  </a:lnTo>
                  <a:cubicBezTo>
                    <a:pt x="3403" y="2584"/>
                    <a:pt x="3246" y="2742"/>
                    <a:pt x="3025" y="2742"/>
                  </a:cubicBezTo>
                  <a:cubicBezTo>
                    <a:pt x="2679" y="2742"/>
                    <a:pt x="2363" y="2868"/>
                    <a:pt x="2080" y="3025"/>
                  </a:cubicBezTo>
                  <a:cubicBezTo>
                    <a:pt x="1702" y="3372"/>
                    <a:pt x="1418" y="3939"/>
                    <a:pt x="1418" y="4474"/>
                  </a:cubicBezTo>
                  <a:lnTo>
                    <a:pt x="1418" y="5231"/>
                  </a:lnTo>
                  <a:cubicBezTo>
                    <a:pt x="1418" y="5420"/>
                    <a:pt x="1261" y="5577"/>
                    <a:pt x="1072" y="5577"/>
                  </a:cubicBezTo>
                  <a:cubicBezTo>
                    <a:pt x="883" y="5577"/>
                    <a:pt x="725" y="5420"/>
                    <a:pt x="725" y="5231"/>
                  </a:cubicBezTo>
                  <a:lnTo>
                    <a:pt x="1" y="5892"/>
                  </a:lnTo>
                  <a:lnTo>
                    <a:pt x="1" y="8066"/>
                  </a:lnTo>
                  <a:lnTo>
                    <a:pt x="3813" y="8066"/>
                  </a:lnTo>
                  <a:cubicBezTo>
                    <a:pt x="4033" y="8066"/>
                    <a:pt x="4191" y="7908"/>
                    <a:pt x="4191" y="7719"/>
                  </a:cubicBezTo>
                  <a:cubicBezTo>
                    <a:pt x="4191" y="7530"/>
                    <a:pt x="4033" y="7373"/>
                    <a:pt x="3813" y="7373"/>
                  </a:cubicBezTo>
                  <a:lnTo>
                    <a:pt x="3466" y="7373"/>
                  </a:lnTo>
                  <a:lnTo>
                    <a:pt x="3466" y="6270"/>
                  </a:lnTo>
                  <a:cubicBezTo>
                    <a:pt x="3466" y="6176"/>
                    <a:pt x="3498" y="6050"/>
                    <a:pt x="3592" y="6018"/>
                  </a:cubicBezTo>
                  <a:lnTo>
                    <a:pt x="4128" y="5420"/>
                  </a:lnTo>
                  <a:cubicBezTo>
                    <a:pt x="4600" y="4947"/>
                    <a:pt x="4852" y="4380"/>
                    <a:pt x="4852" y="3687"/>
                  </a:cubicBezTo>
                  <a:lnTo>
                    <a:pt x="4852" y="347"/>
                  </a:lnTo>
                  <a:cubicBezTo>
                    <a:pt x="4852" y="158"/>
                    <a:pt x="4695" y="1"/>
                    <a:pt x="45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94"/>
            <p:cNvSpPr/>
            <p:nvPr/>
          </p:nvSpPr>
          <p:spPr>
            <a:xfrm>
              <a:off x="-28069875" y="3271375"/>
              <a:ext cx="122875" cy="200075"/>
            </a:xfrm>
            <a:custGeom>
              <a:rect b="b" l="l" r="r" t="t"/>
              <a:pathLst>
                <a:path extrusionOk="0" h="8003" w="4915">
                  <a:moveTo>
                    <a:pt x="347" y="1"/>
                  </a:moveTo>
                  <a:cubicBezTo>
                    <a:pt x="158" y="1"/>
                    <a:pt x="0" y="158"/>
                    <a:pt x="0" y="379"/>
                  </a:cubicBezTo>
                  <a:lnTo>
                    <a:pt x="0" y="3718"/>
                  </a:lnTo>
                  <a:cubicBezTo>
                    <a:pt x="0" y="4348"/>
                    <a:pt x="221" y="4979"/>
                    <a:pt x="693" y="5451"/>
                  </a:cubicBezTo>
                  <a:lnTo>
                    <a:pt x="1323" y="5955"/>
                  </a:lnTo>
                  <a:cubicBezTo>
                    <a:pt x="1418" y="6018"/>
                    <a:pt x="1449" y="6113"/>
                    <a:pt x="1449" y="6207"/>
                  </a:cubicBezTo>
                  <a:lnTo>
                    <a:pt x="1449" y="7310"/>
                  </a:lnTo>
                  <a:lnTo>
                    <a:pt x="1103" y="7310"/>
                  </a:lnTo>
                  <a:cubicBezTo>
                    <a:pt x="882" y="7310"/>
                    <a:pt x="725" y="7467"/>
                    <a:pt x="725" y="7656"/>
                  </a:cubicBezTo>
                  <a:cubicBezTo>
                    <a:pt x="725" y="7845"/>
                    <a:pt x="882" y="8003"/>
                    <a:pt x="1103" y="8003"/>
                  </a:cubicBezTo>
                  <a:lnTo>
                    <a:pt x="4915" y="8003"/>
                  </a:lnTo>
                  <a:lnTo>
                    <a:pt x="4915" y="5829"/>
                  </a:lnTo>
                  <a:lnTo>
                    <a:pt x="4190" y="5168"/>
                  </a:lnTo>
                  <a:cubicBezTo>
                    <a:pt x="4190" y="5357"/>
                    <a:pt x="4033" y="5514"/>
                    <a:pt x="3844" y="5514"/>
                  </a:cubicBezTo>
                  <a:cubicBezTo>
                    <a:pt x="3655" y="5514"/>
                    <a:pt x="3497" y="5357"/>
                    <a:pt x="3497" y="5168"/>
                  </a:cubicBezTo>
                  <a:lnTo>
                    <a:pt x="3497" y="4411"/>
                  </a:lnTo>
                  <a:cubicBezTo>
                    <a:pt x="3497" y="3876"/>
                    <a:pt x="3214" y="3372"/>
                    <a:pt x="2741" y="3057"/>
                  </a:cubicBezTo>
                  <a:cubicBezTo>
                    <a:pt x="2458" y="2899"/>
                    <a:pt x="2143" y="2773"/>
                    <a:pt x="1796" y="2773"/>
                  </a:cubicBezTo>
                  <a:cubicBezTo>
                    <a:pt x="1607" y="2773"/>
                    <a:pt x="1449" y="2616"/>
                    <a:pt x="1449" y="2427"/>
                  </a:cubicBezTo>
                  <a:lnTo>
                    <a:pt x="1449" y="1229"/>
                  </a:lnTo>
                  <a:cubicBezTo>
                    <a:pt x="1449" y="473"/>
                    <a:pt x="945"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13" name="Google Shape;17113;p94"/>
          <p:cNvSpPr/>
          <p:nvPr/>
        </p:nvSpPr>
        <p:spPr>
          <a:xfrm>
            <a:off x="5301578" y="1764235"/>
            <a:ext cx="352803" cy="350719"/>
          </a:xfrm>
          <a:custGeom>
            <a:rect b="b" l="l" r="r" t="t"/>
            <a:pathLst>
              <a:path extrusionOk="0" h="11776" w="11846">
                <a:moveTo>
                  <a:pt x="9074" y="2261"/>
                </a:moveTo>
                <a:lnTo>
                  <a:pt x="9546" y="2733"/>
                </a:lnTo>
                <a:lnTo>
                  <a:pt x="9011" y="3300"/>
                </a:lnTo>
                <a:lnTo>
                  <a:pt x="8538" y="2828"/>
                </a:lnTo>
                <a:lnTo>
                  <a:pt x="9074" y="2261"/>
                </a:lnTo>
                <a:close/>
                <a:moveTo>
                  <a:pt x="6333" y="3489"/>
                </a:moveTo>
                <a:lnTo>
                  <a:pt x="8286" y="5474"/>
                </a:lnTo>
                <a:lnTo>
                  <a:pt x="7782" y="5978"/>
                </a:lnTo>
                <a:lnTo>
                  <a:pt x="7026" y="5222"/>
                </a:lnTo>
                <a:cubicBezTo>
                  <a:pt x="6963" y="5159"/>
                  <a:pt x="6876" y="5128"/>
                  <a:pt x="6789" y="5128"/>
                </a:cubicBezTo>
                <a:cubicBezTo>
                  <a:pt x="6703" y="5128"/>
                  <a:pt x="6616" y="5159"/>
                  <a:pt x="6553" y="5222"/>
                </a:cubicBezTo>
                <a:cubicBezTo>
                  <a:pt x="6427" y="5348"/>
                  <a:pt x="6427" y="5569"/>
                  <a:pt x="6553" y="5695"/>
                </a:cubicBezTo>
                <a:lnTo>
                  <a:pt x="7309" y="6451"/>
                </a:lnTo>
                <a:lnTo>
                  <a:pt x="6837" y="6924"/>
                </a:lnTo>
                <a:lnTo>
                  <a:pt x="4883" y="4939"/>
                </a:lnTo>
                <a:lnTo>
                  <a:pt x="6333" y="3489"/>
                </a:lnTo>
                <a:close/>
                <a:moveTo>
                  <a:pt x="2647" y="8688"/>
                </a:moveTo>
                <a:lnTo>
                  <a:pt x="3119" y="9160"/>
                </a:lnTo>
                <a:lnTo>
                  <a:pt x="2899" y="9412"/>
                </a:lnTo>
                <a:cubicBezTo>
                  <a:pt x="2836" y="9460"/>
                  <a:pt x="2749" y="9483"/>
                  <a:pt x="2662" y="9483"/>
                </a:cubicBezTo>
                <a:cubicBezTo>
                  <a:pt x="2576" y="9483"/>
                  <a:pt x="2489" y="9460"/>
                  <a:pt x="2426" y="9412"/>
                </a:cubicBezTo>
                <a:cubicBezTo>
                  <a:pt x="2300" y="9286"/>
                  <a:pt x="2300" y="9034"/>
                  <a:pt x="2426" y="8940"/>
                </a:cubicBezTo>
                <a:lnTo>
                  <a:pt x="2647" y="8688"/>
                </a:lnTo>
                <a:close/>
                <a:moveTo>
                  <a:pt x="9294" y="0"/>
                </a:moveTo>
                <a:cubicBezTo>
                  <a:pt x="9026" y="0"/>
                  <a:pt x="8758" y="103"/>
                  <a:pt x="8569" y="308"/>
                </a:cubicBezTo>
                <a:cubicBezTo>
                  <a:pt x="8160" y="686"/>
                  <a:pt x="8097" y="1410"/>
                  <a:pt x="8538" y="1820"/>
                </a:cubicBezTo>
                <a:lnTo>
                  <a:pt x="8065" y="2292"/>
                </a:lnTo>
                <a:lnTo>
                  <a:pt x="7089" y="1316"/>
                </a:lnTo>
                <a:cubicBezTo>
                  <a:pt x="6884" y="1127"/>
                  <a:pt x="6616" y="1032"/>
                  <a:pt x="6348" y="1032"/>
                </a:cubicBezTo>
                <a:cubicBezTo>
                  <a:pt x="6081" y="1032"/>
                  <a:pt x="5813" y="1127"/>
                  <a:pt x="5608" y="1316"/>
                </a:cubicBezTo>
                <a:cubicBezTo>
                  <a:pt x="5230" y="1725"/>
                  <a:pt x="5230" y="2387"/>
                  <a:pt x="5608" y="2765"/>
                </a:cubicBezTo>
                <a:lnTo>
                  <a:pt x="5860" y="3017"/>
                </a:lnTo>
                <a:lnTo>
                  <a:pt x="2678" y="6199"/>
                </a:lnTo>
                <a:cubicBezTo>
                  <a:pt x="2142" y="6734"/>
                  <a:pt x="2048" y="7428"/>
                  <a:pt x="2268" y="8058"/>
                </a:cubicBezTo>
                <a:lnTo>
                  <a:pt x="1922" y="8404"/>
                </a:lnTo>
                <a:cubicBezTo>
                  <a:pt x="1607" y="8719"/>
                  <a:pt x="1512" y="9192"/>
                  <a:pt x="1733" y="9601"/>
                </a:cubicBezTo>
                <a:lnTo>
                  <a:pt x="95" y="11208"/>
                </a:lnTo>
                <a:cubicBezTo>
                  <a:pt x="0" y="11334"/>
                  <a:pt x="0" y="11555"/>
                  <a:pt x="95" y="11681"/>
                </a:cubicBezTo>
                <a:cubicBezTo>
                  <a:pt x="158" y="11744"/>
                  <a:pt x="252" y="11775"/>
                  <a:pt x="343" y="11775"/>
                </a:cubicBezTo>
                <a:cubicBezTo>
                  <a:pt x="433" y="11775"/>
                  <a:pt x="520" y="11744"/>
                  <a:pt x="567" y="11681"/>
                </a:cubicBezTo>
                <a:lnTo>
                  <a:pt x="2174" y="10074"/>
                </a:lnTo>
                <a:cubicBezTo>
                  <a:pt x="2318" y="10136"/>
                  <a:pt x="2465" y="10164"/>
                  <a:pt x="2609" y="10164"/>
                </a:cubicBezTo>
                <a:cubicBezTo>
                  <a:pt x="2904" y="10164"/>
                  <a:pt x="3180" y="10044"/>
                  <a:pt x="3371" y="9853"/>
                </a:cubicBezTo>
                <a:lnTo>
                  <a:pt x="3718" y="9507"/>
                </a:lnTo>
                <a:cubicBezTo>
                  <a:pt x="3930" y="9598"/>
                  <a:pt x="4148" y="9640"/>
                  <a:pt x="4363" y="9640"/>
                </a:cubicBezTo>
                <a:cubicBezTo>
                  <a:pt x="4818" y="9640"/>
                  <a:pt x="5255" y="9450"/>
                  <a:pt x="5576" y="9129"/>
                </a:cubicBezTo>
                <a:lnTo>
                  <a:pt x="5797" y="8877"/>
                </a:lnTo>
                <a:lnTo>
                  <a:pt x="4820" y="7900"/>
                </a:lnTo>
                <a:cubicBezTo>
                  <a:pt x="4694" y="7774"/>
                  <a:pt x="4694" y="7554"/>
                  <a:pt x="4820" y="7428"/>
                </a:cubicBezTo>
                <a:cubicBezTo>
                  <a:pt x="4883" y="7365"/>
                  <a:pt x="4970" y="7333"/>
                  <a:pt x="5057" y="7333"/>
                </a:cubicBezTo>
                <a:cubicBezTo>
                  <a:pt x="5143" y="7333"/>
                  <a:pt x="5230" y="7365"/>
                  <a:pt x="5293" y="7428"/>
                </a:cubicBezTo>
                <a:lnTo>
                  <a:pt x="6270" y="8404"/>
                </a:lnTo>
                <a:lnTo>
                  <a:pt x="8727" y="5978"/>
                </a:lnTo>
                <a:lnTo>
                  <a:pt x="8948" y="6199"/>
                </a:lnTo>
                <a:cubicBezTo>
                  <a:pt x="9152" y="6404"/>
                  <a:pt x="9420" y="6506"/>
                  <a:pt x="9688" y="6506"/>
                </a:cubicBezTo>
                <a:cubicBezTo>
                  <a:pt x="9956" y="6506"/>
                  <a:pt x="10223" y="6404"/>
                  <a:pt x="10428" y="6199"/>
                </a:cubicBezTo>
                <a:cubicBezTo>
                  <a:pt x="10806" y="5821"/>
                  <a:pt x="10806" y="5159"/>
                  <a:pt x="10428" y="4750"/>
                </a:cubicBezTo>
                <a:lnTo>
                  <a:pt x="9420" y="3773"/>
                </a:lnTo>
                <a:lnTo>
                  <a:pt x="9987" y="3206"/>
                </a:lnTo>
                <a:cubicBezTo>
                  <a:pt x="10176" y="3411"/>
                  <a:pt x="10444" y="3513"/>
                  <a:pt x="10712" y="3513"/>
                </a:cubicBezTo>
                <a:cubicBezTo>
                  <a:pt x="10980" y="3513"/>
                  <a:pt x="11247" y="3411"/>
                  <a:pt x="11436" y="3206"/>
                </a:cubicBezTo>
                <a:cubicBezTo>
                  <a:pt x="11846" y="2828"/>
                  <a:pt x="11846" y="2166"/>
                  <a:pt x="11436" y="1757"/>
                </a:cubicBezTo>
                <a:lnTo>
                  <a:pt x="10019" y="308"/>
                </a:lnTo>
                <a:cubicBezTo>
                  <a:pt x="9830" y="103"/>
                  <a:pt x="95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14" name="Google Shape;17114;p94"/>
          <p:cNvGrpSpPr/>
          <p:nvPr/>
        </p:nvGrpSpPr>
        <p:grpSpPr>
          <a:xfrm>
            <a:off x="5363423" y="2213733"/>
            <a:ext cx="228045" cy="351880"/>
            <a:chOff x="-28032075" y="3916450"/>
            <a:chExt cx="191425" cy="295375"/>
          </a:xfrm>
        </p:grpSpPr>
        <p:sp>
          <p:nvSpPr>
            <p:cNvPr id="17115" name="Google Shape;17115;p94"/>
            <p:cNvSpPr/>
            <p:nvPr/>
          </p:nvSpPr>
          <p:spPr>
            <a:xfrm>
              <a:off x="-27996625" y="3916450"/>
              <a:ext cx="120525" cy="51225"/>
            </a:xfrm>
            <a:custGeom>
              <a:rect b="b" l="l" r="r" t="t"/>
              <a:pathLst>
                <a:path extrusionOk="0" h="2049" w="4821">
                  <a:moveTo>
                    <a:pt x="1040" y="0"/>
                  </a:moveTo>
                  <a:cubicBezTo>
                    <a:pt x="441" y="0"/>
                    <a:pt x="0" y="473"/>
                    <a:pt x="0" y="1040"/>
                  </a:cubicBezTo>
                  <a:cubicBezTo>
                    <a:pt x="0" y="1607"/>
                    <a:pt x="473" y="2048"/>
                    <a:pt x="1040" y="2048"/>
                  </a:cubicBezTo>
                  <a:lnTo>
                    <a:pt x="3781" y="2048"/>
                  </a:lnTo>
                  <a:cubicBezTo>
                    <a:pt x="4379" y="2048"/>
                    <a:pt x="4820" y="1575"/>
                    <a:pt x="4820" y="1040"/>
                  </a:cubicBezTo>
                  <a:cubicBezTo>
                    <a:pt x="4820" y="441"/>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94"/>
            <p:cNvSpPr/>
            <p:nvPr/>
          </p:nvSpPr>
          <p:spPr>
            <a:xfrm>
              <a:off x="-28032075" y="4089975"/>
              <a:ext cx="191425" cy="121850"/>
            </a:xfrm>
            <a:custGeom>
              <a:rect b="b" l="l" r="r" t="t"/>
              <a:pathLst>
                <a:path extrusionOk="0" h="4874" w="7657">
                  <a:moveTo>
                    <a:pt x="1733" y="715"/>
                  </a:moveTo>
                  <a:cubicBezTo>
                    <a:pt x="1954" y="715"/>
                    <a:pt x="2111" y="872"/>
                    <a:pt x="2111" y="1061"/>
                  </a:cubicBezTo>
                  <a:cubicBezTo>
                    <a:pt x="2111" y="1250"/>
                    <a:pt x="1954" y="1408"/>
                    <a:pt x="1733" y="1408"/>
                  </a:cubicBezTo>
                  <a:cubicBezTo>
                    <a:pt x="1544" y="1408"/>
                    <a:pt x="1387" y="1250"/>
                    <a:pt x="1387" y="1061"/>
                  </a:cubicBezTo>
                  <a:cubicBezTo>
                    <a:pt x="1418" y="872"/>
                    <a:pt x="1576" y="715"/>
                    <a:pt x="1733" y="715"/>
                  </a:cubicBezTo>
                  <a:close/>
                  <a:moveTo>
                    <a:pt x="3151" y="1376"/>
                  </a:moveTo>
                  <a:cubicBezTo>
                    <a:pt x="3372" y="1376"/>
                    <a:pt x="3529" y="1534"/>
                    <a:pt x="3529" y="1723"/>
                  </a:cubicBezTo>
                  <a:cubicBezTo>
                    <a:pt x="3529" y="1912"/>
                    <a:pt x="3372" y="2070"/>
                    <a:pt x="3151" y="2070"/>
                  </a:cubicBezTo>
                  <a:cubicBezTo>
                    <a:pt x="2962" y="2070"/>
                    <a:pt x="2804" y="1912"/>
                    <a:pt x="2804" y="1723"/>
                  </a:cubicBezTo>
                  <a:cubicBezTo>
                    <a:pt x="2804" y="1534"/>
                    <a:pt x="2962" y="1376"/>
                    <a:pt x="3151" y="1376"/>
                  </a:cubicBezTo>
                  <a:close/>
                  <a:moveTo>
                    <a:pt x="5199" y="2070"/>
                  </a:moveTo>
                  <a:cubicBezTo>
                    <a:pt x="5419" y="2070"/>
                    <a:pt x="5577" y="2227"/>
                    <a:pt x="5577" y="2448"/>
                  </a:cubicBezTo>
                  <a:cubicBezTo>
                    <a:pt x="5577" y="2637"/>
                    <a:pt x="5419" y="2794"/>
                    <a:pt x="5199" y="2794"/>
                  </a:cubicBezTo>
                  <a:cubicBezTo>
                    <a:pt x="5010" y="2794"/>
                    <a:pt x="4852" y="2637"/>
                    <a:pt x="4852" y="2448"/>
                  </a:cubicBezTo>
                  <a:cubicBezTo>
                    <a:pt x="4884" y="2227"/>
                    <a:pt x="5041" y="2070"/>
                    <a:pt x="5199" y="2070"/>
                  </a:cubicBezTo>
                  <a:close/>
                  <a:moveTo>
                    <a:pt x="3151" y="2794"/>
                  </a:moveTo>
                  <a:cubicBezTo>
                    <a:pt x="3372" y="2794"/>
                    <a:pt x="3529" y="2952"/>
                    <a:pt x="3529" y="3141"/>
                  </a:cubicBezTo>
                  <a:cubicBezTo>
                    <a:pt x="3529" y="3330"/>
                    <a:pt x="3372" y="3487"/>
                    <a:pt x="3151" y="3487"/>
                  </a:cubicBezTo>
                  <a:cubicBezTo>
                    <a:pt x="2962" y="3487"/>
                    <a:pt x="2804" y="3330"/>
                    <a:pt x="2804" y="3141"/>
                  </a:cubicBezTo>
                  <a:cubicBezTo>
                    <a:pt x="2804" y="2952"/>
                    <a:pt x="2962" y="2794"/>
                    <a:pt x="3151" y="2794"/>
                  </a:cubicBezTo>
                  <a:close/>
                  <a:moveTo>
                    <a:pt x="1748" y="1"/>
                  </a:moveTo>
                  <a:cubicBezTo>
                    <a:pt x="1181" y="1"/>
                    <a:pt x="615" y="166"/>
                    <a:pt x="63" y="494"/>
                  </a:cubicBezTo>
                  <a:cubicBezTo>
                    <a:pt x="63" y="715"/>
                    <a:pt x="0" y="872"/>
                    <a:pt x="0" y="1061"/>
                  </a:cubicBezTo>
                  <a:cubicBezTo>
                    <a:pt x="0" y="2196"/>
                    <a:pt x="536" y="3298"/>
                    <a:pt x="1418" y="4023"/>
                  </a:cubicBezTo>
                  <a:cubicBezTo>
                    <a:pt x="2111" y="4558"/>
                    <a:pt x="2962" y="4874"/>
                    <a:pt x="3844" y="4874"/>
                  </a:cubicBezTo>
                  <a:cubicBezTo>
                    <a:pt x="4096" y="4874"/>
                    <a:pt x="4380" y="4842"/>
                    <a:pt x="4663" y="4811"/>
                  </a:cubicBezTo>
                  <a:cubicBezTo>
                    <a:pt x="6144" y="4495"/>
                    <a:pt x="7341" y="3267"/>
                    <a:pt x="7625" y="1723"/>
                  </a:cubicBezTo>
                  <a:cubicBezTo>
                    <a:pt x="7656" y="1439"/>
                    <a:pt x="7656" y="1219"/>
                    <a:pt x="7656" y="935"/>
                  </a:cubicBezTo>
                  <a:lnTo>
                    <a:pt x="7656" y="935"/>
                  </a:lnTo>
                  <a:cubicBezTo>
                    <a:pt x="7033" y="1235"/>
                    <a:pt x="6444" y="1354"/>
                    <a:pt x="5904" y="1354"/>
                  </a:cubicBezTo>
                  <a:cubicBezTo>
                    <a:pt x="4969" y="1354"/>
                    <a:pt x="4183" y="1000"/>
                    <a:pt x="3624" y="620"/>
                  </a:cubicBezTo>
                  <a:cubicBezTo>
                    <a:pt x="3010" y="206"/>
                    <a:pt x="2378" y="1"/>
                    <a:pt x="17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94"/>
            <p:cNvSpPr/>
            <p:nvPr/>
          </p:nvSpPr>
          <p:spPr>
            <a:xfrm>
              <a:off x="-28024975" y="3985750"/>
              <a:ext cx="181950" cy="121975"/>
            </a:xfrm>
            <a:custGeom>
              <a:rect b="b" l="l" r="r" t="t"/>
              <a:pathLst>
                <a:path extrusionOk="0" h="4879" w="7278">
                  <a:moveTo>
                    <a:pt x="1827" y="1"/>
                  </a:moveTo>
                  <a:lnTo>
                    <a:pt x="1827" y="1639"/>
                  </a:lnTo>
                  <a:cubicBezTo>
                    <a:pt x="1827" y="1765"/>
                    <a:pt x="1733" y="1891"/>
                    <a:pt x="1607" y="1922"/>
                  </a:cubicBezTo>
                  <a:cubicBezTo>
                    <a:pt x="914" y="2363"/>
                    <a:pt x="315" y="3025"/>
                    <a:pt x="0" y="3813"/>
                  </a:cubicBezTo>
                  <a:cubicBezTo>
                    <a:pt x="492" y="3611"/>
                    <a:pt x="988" y="3505"/>
                    <a:pt x="1488" y="3505"/>
                  </a:cubicBezTo>
                  <a:cubicBezTo>
                    <a:pt x="2237" y="3505"/>
                    <a:pt x="2993" y="3743"/>
                    <a:pt x="3749" y="4254"/>
                  </a:cubicBezTo>
                  <a:cubicBezTo>
                    <a:pt x="4370" y="4673"/>
                    <a:pt x="5000" y="4878"/>
                    <a:pt x="5629" y="4878"/>
                  </a:cubicBezTo>
                  <a:cubicBezTo>
                    <a:pt x="6181" y="4878"/>
                    <a:pt x="6733" y="4721"/>
                    <a:pt x="7278" y="4411"/>
                  </a:cubicBezTo>
                  <a:cubicBezTo>
                    <a:pt x="7057" y="3372"/>
                    <a:pt x="6427" y="2427"/>
                    <a:pt x="5450" y="1922"/>
                  </a:cubicBezTo>
                  <a:cubicBezTo>
                    <a:pt x="5356" y="1859"/>
                    <a:pt x="5293" y="1765"/>
                    <a:pt x="5293" y="1639"/>
                  </a:cubicBezTo>
                  <a:lnTo>
                    <a:pt x="5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18" name="Google Shape;17118;p94"/>
          <p:cNvGrpSpPr/>
          <p:nvPr/>
        </p:nvGrpSpPr>
        <p:grpSpPr>
          <a:xfrm>
            <a:off x="7528769" y="1306484"/>
            <a:ext cx="352833" cy="352833"/>
            <a:chOff x="-26201650" y="3176075"/>
            <a:chExt cx="296175" cy="296175"/>
          </a:xfrm>
        </p:grpSpPr>
        <p:sp>
          <p:nvSpPr>
            <p:cNvPr id="17119" name="Google Shape;17119;p94"/>
            <p:cNvSpPr/>
            <p:nvPr/>
          </p:nvSpPr>
          <p:spPr>
            <a:xfrm>
              <a:off x="-26082700" y="3176075"/>
              <a:ext cx="51200" cy="226875"/>
            </a:xfrm>
            <a:custGeom>
              <a:rect b="b" l="l" r="r" t="t"/>
              <a:pathLst>
                <a:path extrusionOk="0" h="9075" w="2048">
                  <a:moveTo>
                    <a:pt x="1071" y="1"/>
                  </a:moveTo>
                  <a:cubicBezTo>
                    <a:pt x="882" y="1"/>
                    <a:pt x="725" y="158"/>
                    <a:pt x="725" y="347"/>
                  </a:cubicBezTo>
                  <a:lnTo>
                    <a:pt x="725" y="6554"/>
                  </a:lnTo>
                  <a:cubicBezTo>
                    <a:pt x="473" y="6900"/>
                    <a:pt x="0" y="7656"/>
                    <a:pt x="0" y="8034"/>
                  </a:cubicBezTo>
                  <a:cubicBezTo>
                    <a:pt x="0" y="8633"/>
                    <a:pt x="473" y="9074"/>
                    <a:pt x="1040" y="9074"/>
                  </a:cubicBezTo>
                  <a:cubicBezTo>
                    <a:pt x="1638" y="9074"/>
                    <a:pt x="2048" y="8602"/>
                    <a:pt x="2048" y="8034"/>
                  </a:cubicBezTo>
                  <a:cubicBezTo>
                    <a:pt x="2048" y="7656"/>
                    <a:pt x="1638" y="6900"/>
                    <a:pt x="1355" y="6554"/>
                  </a:cubicBezTo>
                  <a:lnTo>
                    <a:pt x="1355" y="347"/>
                  </a:lnTo>
                  <a:cubicBezTo>
                    <a:pt x="1386"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94"/>
            <p:cNvSpPr/>
            <p:nvPr/>
          </p:nvSpPr>
          <p:spPr>
            <a:xfrm>
              <a:off x="-26201650" y="3317075"/>
              <a:ext cx="296175" cy="155175"/>
            </a:xfrm>
            <a:custGeom>
              <a:rect b="b" l="l" r="r" t="t"/>
              <a:pathLst>
                <a:path extrusionOk="0" h="6207" w="11847">
                  <a:moveTo>
                    <a:pt x="3939" y="662"/>
                  </a:moveTo>
                  <a:cubicBezTo>
                    <a:pt x="3876" y="914"/>
                    <a:pt x="3750" y="1134"/>
                    <a:pt x="3624" y="1323"/>
                  </a:cubicBezTo>
                  <a:cubicBezTo>
                    <a:pt x="3624" y="1386"/>
                    <a:pt x="3593" y="1418"/>
                    <a:pt x="3593" y="1481"/>
                  </a:cubicBezTo>
                  <a:cubicBezTo>
                    <a:pt x="3277" y="1292"/>
                    <a:pt x="2836" y="1229"/>
                    <a:pt x="2490" y="1229"/>
                  </a:cubicBezTo>
                  <a:cubicBezTo>
                    <a:pt x="1986" y="1229"/>
                    <a:pt x="1293" y="1386"/>
                    <a:pt x="1041" y="1859"/>
                  </a:cubicBezTo>
                  <a:cubicBezTo>
                    <a:pt x="915" y="2048"/>
                    <a:pt x="757" y="2111"/>
                    <a:pt x="568" y="2111"/>
                  </a:cubicBezTo>
                  <a:lnTo>
                    <a:pt x="568" y="1008"/>
                  </a:lnTo>
                  <a:cubicBezTo>
                    <a:pt x="568" y="819"/>
                    <a:pt x="726" y="662"/>
                    <a:pt x="915" y="662"/>
                  </a:cubicBezTo>
                  <a:close/>
                  <a:moveTo>
                    <a:pt x="10681" y="662"/>
                  </a:moveTo>
                  <a:cubicBezTo>
                    <a:pt x="10870" y="662"/>
                    <a:pt x="11028" y="819"/>
                    <a:pt x="11028" y="1008"/>
                  </a:cubicBezTo>
                  <a:lnTo>
                    <a:pt x="11028" y="2111"/>
                  </a:lnTo>
                  <a:cubicBezTo>
                    <a:pt x="10870" y="2111"/>
                    <a:pt x="10681" y="2048"/>
                    <a:pt x="10555" y="1859"/>
                  </a:cubicBezTo>
                  <a:cubicBezTo>
                    <a:pt x="10335" y="1449"/>
                    <a:pt x="9894" y="1229"/>
                    <a:pt x="9452" y="1229"/>
                  </a:cubicBezTo>
                  <a:cubicBezTo>
                    <a:pt x="9011" y="1229"/>
                    <a:pt x="8602" y="1449"/>
                    <a:pt x="8350" y="1859"/>
                  </a:cubicBezTo>
                  <a:cubicBezTo>
                    <a:pt x="8318" y="1922"/>
                    <a:pt x="8224" y="2016"/>
                    <a:pt x="8192" y="2048"/>
                  </a:cubicBezTo>
                  <a:cubicBezTo>
                    <a:pt x="8161" y="1733"/>
                    <a:pt x="8003" y="1292"/>
                    <a:pt x="7657" y="662"/>
                  </a:cubicBezTo>
                  <a:close/>
                  <a:moveTo>
                    <a:pt x="2332" y="2741"/>
                  </a:moveTo>
                  <a:cubicBezTo>
                    <a:pt x="2521" y="2741"/>
                    <a:pt x="2679" y="2899"/>
                    <a:pt x="2679" y="3119"/>
                  </a:cubicBezTo>
                  <a:cubicBezTo>
                    <a:pt x="2679" y="3308"/>
                    <a:pt x="2521" y="3466"/>
                    <a:pt x="2332" y="3466"/>
                  </a:cubicBezTo>
                  <a:cubicBezTo>
                    <a:pt x="2143" y="3466"/>
                    <a:pt x="1986" y="3308"/>
                    <a:pt x="1986" y="3119"/>
                  </a:cubicBezTo>
                  <a:cubicBezTo>
                    <a:pt x="1986" y="2899"/>
                    <a:pt x="2143" y="2741"/>
                    <a:pt x="2332" y="2741"/>
                  </a:cubicBezTo>
                  <a:close/>
                  <a:moveTo>
                    <a:pt x="9295" y="2741"/>
                  </a:moveTo>
                  <a:cubicBezTo>
                    <a:pt x="9484" y="2741"/>
                    <a:pt x="9641" y="2899"/>
                    <a:pt x="9641" y="3119"/>
                  </a:cubicBezTo>
                  <a:cubicBezTo>
                    <a:pt x="9641" y="3308"/>
                    <a:pt x="9484" y="3466"/>
                    <a:pt x="9295" y="3466"/>
                  </a:cubicBezTo>
                  <a:cubicBezTo>
                    <a:pt x="9106" y="3466"/>
                    <a:pt x="8948" y="3308"/>
                    <a:pt x="8948" y="3119"/>
                  </a:cubicBezTo>
                  <a:cubicBezTo>
                    <a:pt x="8948" y="2899"/>
                    <a:pt x="9106" y="2741"/>
                    <a:pt x="9295" y="2741"/>
                  </a:cubicBezTo>
                  <a:close/>
                  <a:moveTo>
                    <a:pt x="1608" y="4127"/>
                  </a:moveTo>
                  <a:cubicBezTo>
                    <a:pt x="1828" y="4127"/>
                    <a:pt x="1986" y="4285"/>
                    <a:pt x="1986" y="4474"/>
                  </a:cubicBezTo>
                  <a:cubicBezTo>
                    <a:pt x="1986" y="4694"/>
                    <a:pt x="1828" y="4852"/>
                    <a:pt x="1608" y="4852"/>
                  </a:cubicBezTo>
                  <a:cubicBezTo>
                    <a:pt x="1419" y="4852"/>
                    <a:pt x="1261" y="4694"/>
                    <a:pt x="1261" y="4474"/>
                  </a:cubicBezTo>
                  <a:cubicBezTo>
                    <a:pt x="1261" y="4285"/>
                    <a:pt x="1419" y="4127"/>
                    <a:pt x="1608" y="4127"/>
                  </a:cubicBezTo>
                  <a:close/>
                  <a:moveTo>
                    <a:pt x="3025" y="4127"/>
                  </a:moveTo>
                  <a:cubicBezTo>
                    <a:pt x="3246" y="4127"/>
                    <a:pt x="3404" y="4285"/>
                    <a:pt x="3404" y="4474"/>
                  </a:cubicBezTo>
                  <a:cubicBezTo>
                    <a:pt x="3404" y="4694"/>
                    <a:pt x="3183" y="4852"/>
                    <a:pt x="3025" y="4852"/>
                  </a:cubicBezTo>
                  <a:cubicBezTo>
                    <a:pt x="2836" y="4852"/>
                    <a:pt x="2679" y="4694"/>
                    <a:pt x="2679" y="4474"/>
                  </a:cubicBezTo>
                  <a:cubicBezTo>
                    <a:pt x="2679" y="4285"/>
                    <a:pt x="2836" y="4127"/>
                    <a:pt x="3025" y="4127"/>
                  </a:cubicBezTo>
                  <a:close/>
                  <a:moveTo>
                    <a:pt x="8602" y="4127"/>
                  </a:moveTo>
                  <a:cubicBezTo>
                    <a:pt x="8791" y="4127"/>
                    <a:pt x="8948" y="4285"/>
                    <a:pt x="8948" y="4474"/>
                  </a:cubicBezTo>
                  <a:cubicBezTo>
                    <a:pt x="8948" y="4694"/>
                    <a:pt x="8791" y="4852"/>
                    <a:pt x="8602" y="4852"/>
                  </a:cubicBezTo>
                  <a:cubicBezTo>
                    <a:pt x="8381" y="4852"/>
                    <a:pt x="8224" y="4694"/>
                    <a:pt x="8224" y="4474"/>
                  </a:cubicBezTo>
                  <a:cubicBezTo>
                    <a:pt x="8224" y="4285"/>
                    <a:pt x="8381" y="4127"/>
                    <a:pt x="8602" y="4127"/>
                  </a:cubicBezTo>
                  <a:close/>
                  <a:moveTo>
                    <a:pt x="9957" y="4127"/>
                  </a:moveTo>
                  <a:cubicBezTo>
                    <a:pt x="10177" y="4127"/>
                    <a:pt x="10335" y="4285"/>
                    <a:pt x="10335" y="4474"/>
                  </a:cubicBezTo>
                  <a:cubicBezTo>
                    <a:pt x="10335" y="4694"/>
                    <a:pt x="10177" y="4852"/>
                    <a:pt x="9957" y="4852"/>
                  </a:cubicBezTo>
                  <a:cubicBezTo>
                    <a:pt x="9768" y="4852"/>
                    <a:pt x="9610" y="4694"/>
                    <a:pt x="9610" y="4474"/>
                  </a:cubicBezTo>
                  <a:cubicBezTo>
                    <a:pt x="9610" y="4285"/>
                    <a:pt x="9768" y="4127"/>
                    <a:pt x="9957" y="4127"/>
                  </a:cubicBezTo>
                  <a:close/>
                  <a:moveTo>
                    <a:pt x="1041" y="0"/>
                  </a:moveTo>
                  <a:cubicBezTo>
                    <a:pt x="442" y="0"/>
                    <a:pt x="1" y="473"/>
                    <a:pt x="1" y="1008"/>
                  </a:cubicBezTo>
                  <a:lnTo>
                    <a:pt x="1" y="5860"/>
                  </a:lnTo>
                  <a:cubicBezTo>
                    <a:pt x="1" y="6049"/>
                    <a:pt x="159" y="6207"/>
                    <a:pt x="348" y="6207"/>
                  </a:cubicBezTo>
                  <a:lnTo>
                    <a:pt x="11500" y="6207"/>
                  </a:lnTo>
                  <a:cubicBezTo>
                    <a:pt x="11689" y="6207"/>
                    <a:pt x="11847" y="6049"/>
                    <a:pt x="11847" y="5860"/>
                  </a:cubicBezTo>
                  <a:lnTo>
                    <a:pt x="11847" y="1008"/>
                  </a:lnTo>
                  <a:cubicBezTo>
                    <a:pt x="11752" y="441"/>
                    <a:pt x="11280" y="0"/>
                    <a:pt x="10713" y="0"/>
                  </a:cubicBezTo>
                  <a:lnTo>
                    <a:pt x="7058" y="0"/>
                  </a:lnTo>
                  <a:cubicBezTo>
                    <a:pt x="6775" y="0"/>
                    <a:pt x="6617" y="315"/>
                    <a:pt x="6775" y="536"/>
                  </a:cubicBezTo>
                  <a:cubicBezTo>
                    <a:pt x="7342" y="1323"/>
                    <a:pt x="7594" y="1953"/>
                    <a:pt x="7594" y="2426"/>
                  </a:cubicBezTo>
                  <a:cubicBezTo>
                    <a:pt x="7594" y="2899"/>
                    <a:pt x="7405" y="3371"/>
                    <a:pt x="7027" y="3749"/>
                  </a:cubicBezTo>
                  <a:cubicBezTo>
                    <a:pt x="6686" y="4033"/>
                    <a:pt x="6243" y="4163"/>
                    <a:pt x="5813" y="4163"/>
                  </a:cubicBezTo>
                  <a:cubicBezTo>
                    <a:pt x="5766" y="4163"/>
                    <a:pt x="5719" y="4162"/>
                    <a:pt x="5672" y="4159"/>
                  </a:cubicBezTo>
                  <a:cubicBezTo>
                    <a:pt x="5168" y="4127"/>
                    <a:pt x="4695" y="3812"/>
                    <a:pt x="4443" y="3340"/>
                  </a:cubicBezTo>
                  <a:cubicBezTo>
                    <a:pt x="4128" y="2835"/>
                    <a:pt x="4097" y="2205"/>
                    <a:pt x="4349" y="1638"/>
                  </a:cubicBezTo>
                  <a:cubicBezTo>
                    <a:pt x="4506" y="1323"/>
                    <a:pt x="4695" y="945"/>
                    <a:pt x="4979" y="536"/>
                  </a:cubicBezTo>
                  <a:cubicBezTo>
                    <a:pt x="5136" y="315"/>
                    <a:pt x="4979" y="0"/>
                    <a:pt x="46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1" name="Google Shape;17121;p94"/>
          <p:cNvGrpSpPr/>
          <p:nvPr/>
        </p:nvGrpSpPr>
        <p:grpSpPr>
          <a:xfrm>
            <a:off x="7528293" y="1763705"/>
            <a:ext cx="353786" cy="351880"/>
            <a:chOff x="-26204800" y="3547050"/>
            <a:chExt cx="296975" cy="295375"/>
          </a:xfrm>
        </p:grpSpPr>
        <p:sp>
          <p:nvSpPr>
            <p:cNvPr id="17122" name="Google Shape;17122;p94"/>
            <p:cNvSpPr/>
            <p:nvPr/>
          </p:nvSpPr>
          <p:spPr>
            <a:xfrm>
              <a:off x="-26204000" y="3669125"/>
              <a:ext cx="296175" cy="173300"/>
            </a:xfrm>
            <a:custGeom>
              <a:rect b="b" l="l" r="r" t="t"/>
              <a:pathLst>
                <a:path extrusionOk="0" h="6932" w="11847">
                  <a:moveTo>
                    <a:pt x="7656" y="3466"/>
                  </a:moveTo>
                  <a:lnTo>
                    <a:pt x="7656" y="4852"/>
                  </a:lnTo>
                  <a:lnTo>
                    <a:pt x="6963" y="4852"/>
                  </a:lnTo>
                  <a:lnTo>
                    <a:pt x="6963" y="3466"/>
                  </a:lnTo>
                  <a:close/>
                  <a:moveTo>
                    <a:pt x="9074" y="3466"/>
                  </a:moveTo>
                  <a:lnTo>
                    <a:pt x="9074" y="4852"/>
                  </a:lnTo>
                  <a:lnTo>
                    <a:pt x="8381" y="4852"/>
                  </a:lnTo>
                  <a:lnTo>
                    <a:pt x="8381" y="3466"/>
                  </a:lnTo>
                  <a:close/>
                  <a:moveTo>
                    <a:pt x="10460" y="3435"/>
                  </a:moveTo>
                  <a:lnTo>
                    <a:pt x="10460" y="4852"/>
                  </a:lnTo>
                  <a:lnTo>
                    <a:pt x="9735" y="4852"/>
                  </a:lnTo>
                  <a:lnTo>
                    <a:pt x="9735" y="3466"/>
                  </a:lnTo>
                  <a:lnTo>
                    <a:pt x="10114" y="3466"/>
                  </a:lnTo>
                  <a:cubicBezTo>
                    <a:pt x="10208" y="3466"/>
                    <a:pt x="10334" y="3466"/>
                    <a:pt x="10460" y="3435"/>
                  </a:cubicBezTo>
                  <a:close/>
                  <a:moveTo>
                    <a:pt x="10114" y="1"/>
                  </a:moveTo>
                  <a:cubicBezTo>
                    <a:pt x="9515" y="1"/>
                    <a:pt x="9042" y="442"/>
                    <a:pt x="8633" y="788"/>
                  </a:cubicBezTo>
                  <a:cubicBezTo>
                    <a:pt x="8318" y="1103"/>
                    <a:pt x="8034" y="1387"/>
                    <a:pt x="7656" y="1387"/>
                  </a:cubicBezTo>
                  <a:cubicBezTo>
                    <a:pt x="7404" y="1387"/>
                    <a:pt x="7121" y="1229"/>
                    <a:pt x="7026" y="946"/>
                  </a:cubicBezTo>
                  <a:cubicBezTo>
                    <a:pt x="6974" y="815"/>
                    <a:pt x="6855" y="749"/>
                    <a:pt x="6708" y="749"/>
                  </a:cubicBezTo>
                  <a:cubicBezTo>
                    <a:pt x="6679" y="749"/>
                    <a:pt x="6648" y="752"/>
                    <a:pt x="6617" y="757"/>
                  </a:cubicBezTo>
                  <a:cubicBezTo>
                    <a:pt x="6018" y="914"/>
                    <a:pt x="5577" y="1481"/>
                    <a:pt x="5577" y="2080"/>
                  </a:cubicBezTo>
                  <a:cubicBezTo>
                    <a:pt x="5577" y="2616"/>
                    <a:pt x="5860" y="3025"/>
                    <a:pt x="6301" y="3277"/>
                  </a:cubicBezTo>
                  <a:lnTo>
                    <a:pt x="6301" y="4758"/>
                  </a:lnTo>
                  <a:cubicBezTo>
                    <a:pt x="6238" y="4758"/>
                    <a:pt x="6207" y="4726"/>
                    <a:pt x="6144" y="4726"/>
                  </a:cubicBezTo>
                  <a:lnTo>
                    <a:pt x="4443" y="3813"/>
                  </a:lnTo>
                  <a:cubicBezTo>
                    <a:pt x="4002" y="3592"/>
                    <a:pt x="3498" y="3466"/>
                    <a:pt x="2993" y="3466"/>
                  </a:cubicBezTo>
                  <a:lnTo>
                    <a:pt x="347" y="3466"/>
                  </a:lnTo>
                  <a:cubicBezTo>
                    <a:pt x="158" y="3466"/>
                    <a:pt x="0" y="3624"/>
                    <a:pt x="0" y="3813"/>
                  </a:cubicBezTo>
                  <a:lnTo>
                    <a:pt x="0" y="5199"/>
                  </a:lnTo>
                  <a:cubicBezTo>
                    <a:pt x="0" y="5388"/>
                    <a:pt x="158" y="5546"/>
                    <a:pt x="347" y="5546"/>
                  </a:cubicBezTo>
                  <a:lnTo>
                    <a:pt x="2993" y="5546"/>
                  </a:lnTo>
                  <a:cubicBezTo>
                    <a:pt x="3371" y="5546"/>
                    <a:pt x="3781" y="5672"/>
                    <a:pt x="4128" y="5829"/>
                  </a:cubicBezTo>
                  <a:lnTo>
                    <a:pt x="5829" y="6743"/>
                  </a:lnTo>
                  <a:cubicBezTo>
                    <a:pt x="6049" y="6869"/>
                    <a:pt x="6364" y="6932"/>
                    <a:pt x="6648" y="6932"/>
                  </a:cubicBezTo>
                  <a:lnTo>
                    <a:pt x="10807" y="6932"/>
                  </a:lnTo>
                  <a:cubicBezTo>
                    <a:pt x="11405" y="6932"/>
                    <a:pt x="11846" y="6459"/>
                    <a:pt x="11846" y="5924"/>
                  </a:cubicBezTo>
                  <a:cubicBezTo>
                    <a:pt x="11846" y="5483"/>
                    <a:pt x="11563" y="5073"/>
                    <a:pt x="11122" y="4915"/>
                  </a:cubicBezTo>
                  <a:lnTo>
                    <a:pt x="11122" y="3120"/>
                  </a:lnTo>
                  <a:cubicBezTo>
                    <a:pt x="11563" y="2805"/>
                    <a:pt x="11846" y="2301"/>
                    <a:pt x="11846" y="1733"/>
                  </a:cubicBezTo>
                  <a:cubicBezTo>
                    <a:pt x="11846" y="788"/>
                    <a:pt x="11059" y="1"/>
                    <a:pt x="101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94"/>
            <p:cNvSpPr/>
            <p:nvPr/>
          </p:nvSpPr>
          <p:spPr>
            <a:xfrm>
              <a:off x="-26204800" y="3547050"/>
              <a:ext cx="296975" cy="122100"/>
            </a:xfrm>
            <a:custGeom>
              <a:rect b="b" l="l" r="r" t="t"/>
              <a:pathLst>
                <a:path extrusionOk="0" h="4884" w="11879">
                  <a:moveTo>
                    <a:pt x="10839" y="1702"/>
                  </a:moveTo>
                  <a:cubicBezTo>
                    <a:pt x="11028" y="1702"/>
                    <a:pt x="11185" y="1859"/>
                    <a:pt x="11185" y="2048"/>
                  </a:cubicBezTo>
                  <a:cubicBezTo>
                    <a:pt x="11154" y="2269"/>
                    <a:pt x="10996" y="2426"/>
                    <a:pt x="10839" y="2426"/>
                  </a:cubicBezTo>
                  <a:lnTo>
                    <a:pt x="10492" y="2426"/>
                  </a:lnTo>
                  <a:lnTo>
                    <a:pt x="10492" y="1702"/>
                  </a:lnTo>
                  <a:close/>
                  <a:moveTo>
                    <a:pt x="726" y="725"/>
                  </a:moveTo>
                  <a:lnTo>
                    <a:pt x="1419" y="757"/>
                  </a:lnTo>
                  <a:lnTo>
                    <a:pt x="1419" y="4002"/>
                  </a:lnTo>
                  <a:lnTo>
                    <a:pt x="726" y="4096"/>
                  </a:lnTo>
                  <a:lnTo>
                    <a:pt x="726" y="725"/>
                  </a:lnTo>
                  <a:close/>
                  <a:moveTo>
                    <a:pt x="379" y="0"/>
                  </a:moveTo>
                  <a:cubicBezTo>
                    <a:pt x="158" y="0"/>
                    <a:pt x="1" y="158"/>
                    <a:pt x="1" y="347"/>
                  </a:cubicBezTo>
                  <a:lnTo>
                    <a:pt x="1" y="4537"/>
                  </a:lnTo>
                  <a:cubicBezTo>
                    <a:pt x="1" y="4726"/>
                    <a:pt x="221" y="4884"/>
                    <a:pt x="411" y="4884"/>
                  </a:cubicBezTo>
                  <a:lnTo>
                    <a:pt x="9578" y="3592"/>
                  </a:lnTo>
                  <a:cubicBezTo>
                    <a:pt x="9862" y="3561"/>
                    <a:pt x="10083" y="3403"/>
                    <a:pt x="10240" y="3151"/>
                  </a:cubicBezTo>
                  <a:lnTo>
                    <a:pt x="10807" y="3151"/>
                  </a:lnTo>
                  <a:cubicBezTo>
                    <a:pt x="11406" y="3151"/>
                    <a:pt x="11815" y="2678"/>
                    <a:pt x="11815" y="2143"/>
                  </a:cubicBezTo>
                  <a:cubicBezTo>
                    <a:pt x="11878" y="1513"/>
                    <a:pt x="11406" y="1040"/>
                    <a:pt x="10839" y="1040"/>
                  </a:cubicBezTo>
                  <a:lnTo>
                    <a:pt x="10240" y="1040"/>
                  </a:lnTo>
                  <a:cubicBezTo>
                    <a:pt x="10083" y="788"/>
                    <a:pt x="9831" y="694"/>
                    <a:pt x="9515" y="631"/>
                  </a:cubicBezTo>
                  <a:lnTo>
                    <a:pt x="3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24" name="Google Shape;17124;p94"/>
          <p:cNvSpPr/>
          <p:nvPr/>
        </p:nvSpPr>
        <p:spPr>
          <a:xfrm>
            <a:off x="7561179" y="2213200"/>
            <a:ext cx="289009" cy="352833"/>
          </a:xfrm>
          <a:custGeom>
            <a:rect b="b" l="l" r="r" t="t"/>
            <a:pathLst>
              <a:path extrusionOk="0" h="11847" w="9704">
                <a:moveTo>
                  <a:pt x="7687" y="662"/>
                </a:moveTo>
                <a:cubicBezTo>
                  <a:pt x="7813" y="945"/>
                  <a:pt x="7971" y="1134"/>
                  <a:pt x="8160" y="1386"/>
                </a:cubicBezTo>
                <a:lnTo>
                  <a:pt x="1008" y="1386"/>
                </a:lnTo>
                <a:cubicBezTo>
                  <a:pt x="788" y="1386"/>
                  <a:pt x="630" y="1229"/>
                  <a:pt x="630" y="1040"/>
                </a:cubicBezTo>
                <a:cubicBezTo>
                  <a:pt x="630" y="819"/>
                  <a:pt x="788" y="662"/>
                  <a:pt x="1008" y="662"/>
                </a:cubicBezTo>
                <a:close/>
                <a:moveTo>
                  <a:pt x="6553" y="3466"/>
                </a:moveTo>
                <a:cubicBezTo>
                  <a:pt x="6742" y="3466"/>
                  <a:pt x="6900" y="3623"/>
                  <a:pt x="6900" y="3812"/>
                </a:cubicBezTo>
                <a:lnTo>
                  <a:pt x="6900" y="4852"/>
                </a:lnTo>
                <a:lnTo>
                  <a:pt x="7939" y="4852"/>
                </a:lnTo>
                <a:cubicBezTo>
                  <a:pt x="8128" y="4852"/>
                  <a:pt x="8286" y="5009"/>
                  <a:pt x="8286" y="5199"/>
                </a:cubicBezTo>
                <a:lnTo>
                  <a:pt x="8286" y="6585"/>
                </a:lnTo>
                <a:cubicBezTo>
                  <a:pt x="8286" y="6774"/>
                  <a:pt x="8128" y="6931"/>
                  <a:pt x="7939" y="6931"/>
                </a:cubicBezTo>
                <a:lnTo>
                  <a:pt x="6900" y="6931"/>
                </a:lnTo>
                <a:lnTo>
                  <a:pt x="6900" y="7971"/>
                </a:lnTo>
                <a:cubicBezTo>
                  <a:pt x="6900" y="8160"/>
                  <a:pt x="6742" y="8317"/>
                  <a:pt x="6553" y="8317"/>
                </a:cubicBezTo>
                <a:lnTo>
                  <a:pt x="5167" y="8317"/>
                </a:lnTo>
                <a:cubicBezTo>
                  <a:pt x="4978" y="8317"/>
                  <a:pt x="4820" y="8160"/>
                  <a:pt x="4820" y="7971"/>
                </a:cubicBezTo>
                <a:lnTo>
                  <a:pt x="4820" y="6931"/>
                </a:lnTo>
                <a:lnTo>
                  <a:pt x="3781" y="6931"/>
                </a:lnTo>
                <a:cubicBezTo>
                  <a:pt x="3592" y="6931"/>
                  <a:pt x="3434" y="6774"/>
                  <a:pt x="3434" y="6585"/>
                </a:cubicBezTo>
                <a:lnTo>
                  <a:pt x="3434" y="5199"/>
                </a:lnTo>
                <a:cubicBezTo>
                  <a:pt x="3434" y="5009"/>
                  <a:pt x="3592" y="4852"/>
                  <a:pt x="3781" y="4852"/>
                </a:cubicBezTo>
                <a:lnTo>
                  <a:pt x="4820" y="4852"/>
                </a:lnTo>
                <a:lnTo>
                  <a:pt x="4820" y="3812"/>
                </a:lnTo>
                <a:cubicBezTo>
                  <a:pt x="4820" y="3623"/>
                  <a:pt x="4978" y="3466"/>
                  <a:pt x="5167" y="3466"/>
                </a:cubicBezTo>
                <a:close/>
                <a:moveTo>
                  <a:pt x="7939" y="9735"/>
                </a:moveTo>
                <a:cubicBezTo>
                  <a:pt x="8128" y="9735"/>
                  <a:pt x="8286" y="9893"/>
                  <a:pt x="8286" y="10082"/>
                </a:cubicBezTo>
                <a:cubicBezTo>
                  <a:pt x="8286" y="10334"/>
                  <a:pt x="8128" y="10428"/>
                  <a:pt x="7939" y="10428"/>
                </a:cubicBezTo>
                <a:lnTo>
                  <a:pt x="3749" y="10428"/>
                </a:lnTo>
                <a:cubicBezTo>
                  <a:pt x="3560" y="10428"/>
                  <a:pt x="3403" y="10271"/>
                  <a:pt x="3403" y="10082"/>
                </a:cubicBezTo>
                <a:cubicBezTo>
                  <a:pt x="3403" y="9893"/>
                  <a:pt x="3560" y="9735"/>
                  <a:pt x="3749" y="9735"/>
                </a:cubicBezTo>
                <a:close/>
                <a:moveTo>
                  <a:pt x="1040" y="0"/>
                </a:moveTo>
                <a:cubicBezTo>
                  <a:pt x="441" y="0"/>
                  <a:pt x="0" y="473"/>
                  <a:pt x="0" y="1040"/>
                </a:cubicBezTo>
                <a:lnTo>
                  <a:pt x="0" y="10428"/>
                </a:lnTo>
                <a:cubicBezTo>
                  <a:pt x="0" y="11184"/>
                  <a:pt x="630" y="11815"/>
                  <a:pt x="1386" y="11815"/>
                </a:cubicBezTo>
                <a:lnTo>
                  <a:pt x="1386" y="2048"/>
                </a:lnTo>
                <a:lnTo>
                  <a:pt x="2111" y="2048"/>
                </a:lnTo>
                <a:lnTo>
                  <a:pt x="2111" y="11815"/>
                </a:lnTo>
                <a:lnTo>
                  <a:pt x="9357" y="11815"/>
                </a:lnTo>
                <a:lnTo>
                  <a:pt x="9357" y="11846"/>
                </a:lnTo>
                <a:cubicBezTo>
                  <a:pt x="9546" y="11846"/>
                  <a:pt x="9704" y="11688"/>
                  <a:pt x="9704" y="11499"/>
                </a:cubicBezTo>
                <a:lnTo>
                  <a:pt x="9704" y="1733"/>
                </a:lnTo>
                <a:cubicBezTo>
                  <a:pt x="9704" y="1607"/>
                  <a:pt x="9609" y="1449"/>
                  <a:pt x="9452" y="1418"/>
                </a:cubicBezTo>
                <a:cubicBezTo>
                  <a:pt x="8822" y="1166"/>
                  <a:pt x="8443" y="756"/>
                  <a:pt x="8286" y="252"/>
                </a:cubicBezTo>
                <a:cubicBezTo>
                  <a:pt x="8254" y="95"/>
                  <a:pt x="8097" y="0"/>
                  <a:pt x="79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25" name="Google Shape;17125;p94"/>
          <p:cNvGrpSpPr/>
          <p:nvPr/>
        </p:nvGrpSpPr>
        <p:grpSpPr>
          <a:xfrm>
            <a:off x="6199548" y="2693683"/>
            <a:ext cx="345328" cy="352833"/>
            <a:chOff x="-24353875" y="3147725"/>
            <a:chExt cx="289875" cy="296175"/>
          </a:xfrm>
        </p:grpSpPr>
        <p:sp>
          <p:nvSpPr>
            <p:cNvPr id="17126" name="Google Shape;17126;p94"/>
            <p:cNvSpPr/>
            <p:nvPr/>
          </p:nvSpPr>
          <p:spPr>
            <a:xfrm>
              <a:off x="-24238100" y="3271375"/>
              <a:ext cx="52025" cy="51225"/>
            </a:xfrm>
            <a:custGeom>
              <a:rect b="b" l="l" r="r" t="t"/>
              <a:pathLst>
                <a:path extrusionOk="0" h="2049" w="2081">
                  <a:moveTo>
                    <a:pt x="1041" y="1"/>
                  </a:moveTo>
                  <a:cubicBezTo>
                    <a:pt x="505" y="1"/>
                    <a:pt x="32" y="473"/>
                    <a:pt x="32" y="1040"/>
                  </a:cubicBezTo>
                  <a:cubicBezTo>
                    <a:pt x="1" y="1576"/>
                    <a:pt x="473" y="2049"/>
                    <a:pt x="1041" y="2049"/>
                  </a:cubicBezTo>
                  <a:cubicBezTo>
                    <a:pt x="1639" y="2049"/>
                    <a:pt x="2080" y="1576"/>
                    <a:pt x="2080" y="1040"/>
                  </a:cubicBezTo>
                  <a:cubicBezTo>
                    <a:pt x="2080" y="442"/>
                    <a:pt x="1608"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94"/>
            <p:cNvSpPr/>
            <p:nvPr/>
          </p:nvSpPr>
          <p:spPr>
            <a:xfrm>
              <a:off x="-24353875" y="3147725"/>
              <a:ext cx="289875" cy="296175"/>
            </a:xfrm>
            <a:custGeom>
              <a:rect b="b" l="l" r="r" t="t"/>
              <a:pathLst>
                <a:path extrusionOk="0" h="11847" w="11595">
                  <a:moveTo>
                    <a:pt x="5672" y="757"/>
                  </a:moveTo>
                  <a:cubicBezTo>
                    <a:pt x="6144" y="757"/>
                    <a:pt x="6680" y="1544"/>
                    <a:pt x="7026" y="2710"/>
                  </a:cubicBezTo>
                  <a:cubicBezTo>
                    <a:pt x="6585" y="2867"/>
                    <a:pt x="6176" y="3025"/>
                    <a:pt x="5672" y="3214"/>
                  </a:cubicBezTo>
                  <a:cubicBezTo>
                    <a:pt x="5262" y="3025"/>
                    <a:pt x="4789" y="2836"/>
                    <a:pt x="4348" y="2710"/>
                  </a:cubicBezTo>
                  <a:cubicBezTo>
                    <a:pt x="4695" y="1481"/>
                    <a:pt x="5199" y="757"/>
                    <a:pt x="5672" y="757"/>
                  </a:cubicBezTo>
                  <a:close/>
                  <a:moveTo>
                    <a:pt x="4191" y="3372"/>
                  </a:moveTo>
                  <a:cubicBezTo>
                    <a:pt x="4411" y="3466"/>
                    <a:pt x="4632" y="3529"/>
                    <a:pt x="4852" y="3624"/>
                  </a:cubicBezTo>
                  <a:cubicBezTo>
                    <a:pt x="4159" y="3970"/>
                    <a:pt x="4726" y="3655"/>
                    <a:pt x="4065" y="4096"/>
                  </a:cubicBezTo>
                  <a:lnTo>
                    <a:pt x="4191" y="3372"/>
                  </a:lnTo>
                  <a:close/>
                  <a:moveTo>
                    <a:pt x="7184" y="3372"/>
                  </a:moveTo>
                  <a:lnTo>
                    <a:pt x="7310" y="4096"/>
                  </a:lnTo>
                  <a:cubicBezTo>
                    <a:pt x="6585" y="3655"/>
                    <a:pt x="7184" y="4002"/>
                    <a:pt x="6522" y="3624"/>
                  </a:cubicBezTo>
                  <a:cubicBezTo>
                    <a:pt x="6743" y="3529"/>
                    <a:pt x="6995" y="3466"/>
                    <a:pt x="7184" y="3372"/>
                  </a:cubicBezTo>
                  <a:close/>
                  <a:moveTo>
                    <a:pt x="9191" y="3001"/>
                  </a:moveTo>
                  <a:cubicBezTo>
                    <a:pt x="9631" y="3001"/>
                    <a:pt x="10026" y="3084"/>
                    <a:pt x="10177" y="3340"/>
                  </a:cubicBezTo>
                  <a:cubicBezTo>
                    <a:pt x="10208" y="3435"/>
                    <a:pt x="10240" y="3529"/>
                    <a:pt x="10208" y="3655"/>
                  </a:cubicBezTo>
                  <a:cubicBezTo>
                    <a:pt x="9925" y="3687"/>
                    <a:pt x="9673" y="3907"/>
                    <a:pt x="9515" y="4159"/>
                  </a:cubicBezTo>
                  <a:cubicBezTo>
                    <a:pt x="9358" y="4474"/>
                    <a:pt x="9295" y="4852"/>
                    <a:pt x="9452" y="5104"/>
                  </a:cubicBezTo>
                  <a:cubicBezTo>
                    <a:pt x="9358" y="5230"/>
                    <a:pt x="9263" y="5356"/>
                    <a:pt x="9137" y="5482"/>
                  </a:cubicBezTo>
                  <a:cubicBezTo>
                    <a:pt x="8791" y="5167"/>
                    <a:pt x="8444" y="4884"/>
                    <a:pt x="8034" y="4600"/>
                  </a:cubicBezTo>
                  <a:cubicBezTo>
                    <a:pt x="8003" y="4128"/>
                    <a:pt x="7940" y="3655"/>
                    <a:pt x="7845" y="3183"/>
                  </a:cubicBezTo>
                  <a:cubicBezTo>
                    <a:pt x="8174" y="3100"/>
                    <a:pt x="8710" y="3001"/>
                    <a:pt x="9191" y="3001"/>
                  </a:cubicBezTo>
                  <a:close/>
                  <a:moveTo>
                    <a:pt x="2994" y="3119"/>
                  </a:moveTo>
                  <a:cubicBezTo>
                    <a:pt x="3151" y="3151"/>
                    <a:pt x="3309" y="3151"/>
                    <a:pt x="3466" y="3214"/>
                  </a:cubicBezTo>
                  <a:cubicBezTo>
                    <a:pt x="3403" y="3655"/>
                    <a:pt x="3309" y="4128"/>
                    <a:pt x="3277" y="4632"/>
                  </a:cubicBezTo>
                  <a:cubicBezTo>
                    <a:pt x="2899" y="4915"/>
                    <a:pt x="2490" y="5230"/>
                    <a:pt x="2174" y="5514"/>
                  </a:cubicBezTo>
                  <a:cubicBezTo>
                    <a:pt x="1733" y="5010"/>
                    <a:pt x="851" y="3939"/>
                    <a:pt x="1166" y="3340"/>
                  </a:cubicBezTo>
                  <a:cubicBezTo>
                    <a:pt x="1198" y="3277"/>
                    <a:pt x="1261" y="3183"/>
                    <a:pt x="1387" y="3151"/>
                  </a:cubicBezTo>
                  <a:cubicBezTo>
                    <a:pt x="1576" y="3372"/>
                    <a:pt x="1859" y="3529"/>
                    <a:pt x="2174" y="3529"/>
                  </a:cubicBezTo>
                  <a:cubicBezTo>
                    <a:pt x="2521" y="3529"/>
                    <a:pt x="2836" y="3372"/>
                    <a:pt x="2994" y="3119"/>
                  </a:cubicBezTo>
                  <a:close/>
                  <a:moveTo>
                    <a:pt x="3277" y="5482"/>
                  </a:moveTo>
                  <a:lnTo>
                    <a:pt x="3277" y="5482"/>
                  </a:lnTo>
                  <a:cubicBezTo>
                    <a:pt x="3246" y="6144"/>
                    <a:pt x="3246" y="5986"/>
                    <a:pt x="3277" y="6428"/>
                  </a:cubicBezTo>
                  <a:cubicBezTo>
                    <a:pt x="3088" y="6270"/>
                    <a:pt x="2899" y="6112"/>
                    <a:pt x="2742" y="5955"/>
                  </a:cubicBezTo>
                  <a:cubicBezTo>
                    <a:pt x="2899" y="5797"/>
                    <a:pt x="3088" y="5640"/>
                    <a:pt x="3277" y="5482"/>
                  </a:cubicBezTo>
                  <a:close/>
                  <a:moveTo>
                    <a:pt x="8097" y="5514"/>
                  </a:moveTo>
                  <a:cubicBezTo>
                    <a:pt x="8286" y="5671"/>
                    <a:pt x="8475" y="5829"/>
                    <a:pt x="8633" y="5986"/>
                  </a:cubicBezTo>
                  <a:cubicBezTo>
                    <a:pt x="8475" y="6144"/>
                    <a:pt x="8286" y="6301"/>
                    <a:pt x="8097" y="6459"/>
                  </a:cubicBezTo>
                  <a:lnTo>
                    <a:pt x="8097" y="5514"/>
                  </a:lnTo>
                  <a:close/>
                  <a:moveTo>
                    <a:pt x="5703" y="4002"/>
                  </a:moveTo>
                  <a:cubicBezTo>
                    <a:pt x="6333" y="4317"/>
                    <a:pt x="6743" y="4569"/>
                    <a:pt x="7373" y="5010"/>
                  </a:cubicBezTo>
                  <a:cubicBezTo>
                    <a:pt x="7436" y="5671"/>
                    <a:pt x="7436" y="6238"/>
                    <a:pt x="7373" y="6963"/>
                  </a:cubicBezTo>
                  <a:cubicBezTo>
                    <a:pt x="6837" y="7310"/>
                    <a:pt x="6333" y="7625"/>
                    <a:pt x="5703" y="7940"/>
                  </a:cubicBezTo>
                  <a:cubicBezTo>
                    <a:pt x="5073" y="7625"/>
                    <a:pt x="4537" y="7373"/>
                    <a:pt x="4002" y="6963"/>
                  </a:cubicBezTo>
                  <a:cubicBezTo>
                    <a:pt x="3907" y="6270"/>
                    <a:pt x="3907" y="5671"/>
                    <a:pt x="4002" y="5010"/>
                  </a:cubicBezTo>
                  <a:cubicBezTo>
                    <a:pt x="4600" y="4600"/>
                    <a:pt x="5041" y="4317"/>
                    <a:pt x="5703" y="4002"/>
                  </a:cubicBezTo>
                  <a:close/>
                  <a:moveTo>
                    <a:pt x="4065" y="7845"/>
                  </a:moveTo>
                  <a:cubicBezTo>
                    <a:pt x="4506" y="8097"/>
                    <a:pt x="4254" y="8003"/>
                    <a:pt x="4852" y="8318"/>
                  </a:cubicBezTo>
                  <a:cubicBezTo>
                    <a:pt x="4632" y="8381"/>
                    <a:pt x="4380" y="8507"/>
                    <a:pt x="4191" y="8538"/>
                  </a:cubicBezTo>
                  <a:lnTo>
                    <a:pt x="4065" y="7845"/>
                  </a:lnTo>
                  <a:close/>
                  <a:moveTo>
                    <a:pt x="7278" y="7845"/>
                  </a:moveTo>
                  <a:cubicBezTo>
                    <a:pt x="7247" y="8066"/>
                    <a:pt x="7215" y="8318"/>
                    <a:pt x="7152" y="8538"/>
                  </a:cubicBezTo>
                  <a:cubicBezTo>
                    <a:pt x="6900" y="8475"/>
                    <a:pt x="6711" y="8381"/>
                    <a:pt x="6491" y="8318"/>
                  </a:cubicBezTo>
                  <a:cubicBezTo>
                    <a:pt x="6837" y="8097"/>
                    <a:pt x="6869" y="8097"/>
                    <a:pt x="7278" y="7845"/>
                  </a:cubicBezTo>
                  <a:close/>
                  <a:moveTo>
                    <a:pt x="2237" y="6459"/>
                  </a:moveTo>
                  <a:cubicBezTo>
                    <a:pt x="2584" y="6774"/>
                    <a:pt x="2931" y="7058"/>
                    <a:pt x="3340" y="7310"/>
                  </a:cubicBezTo>
                  <a:cubicBezTo>
                    <a:pt x="3372" y="7845"/>
                    <a:pt x="3435" y="8255"/>
                    <a:pt x="3529" y="8727"/>
                  </a:cubicBezTo>
                  <a:cubicBezTo>
                    <a:pt x="3008" y="8861"/>
                    <a:pt x="2544" y="8927"/>
                    <a:pt x="2165" y="8927"/>
                  </a:cubicBezTo>
                  <a:cubicBezTo>
                    <a:pt x="1650" y="8927"/>
                    <a:pt x="1293" y="8806"/>
                    <a:pt x="1166" y="8570"/>
                  </a:cubicBezTo>
                  <a:cubicBezTo>
                    <a:pt x="851" y="8003"/>
                    <a:pt x="1733" y="6932"/>
                    <a:pt x="2237" y="6459"/>
                  </a:cubicBezTo>
                  <a:close/>
                  <a:moveTo>
                    <a:pt x="9137" y="6459"/>
                  </a:moveTo>
                  <a:cubicBezTo>
                    <a:pt x="9610" y="6932"/>
                    <a:pt x="10523" y="8003"/>
                    <a:pt x="10177" y="8570"/>
                  </a:cubicBezTo>
                  <a:cubicBezTo>
                    <a:pt x="10032" y="8806"/>
                    <a:pt x="9678" y="8927"/>
                    <a:pt x="9169" y="8927"/>
                  </a:cubicBezTo>
                  <a:cubicBezTo>
                    <a:pt x="8794" y="8927"/>
                    <a:pt x="8335" y="8861"/>
                    <a:pt x="7814" y="8727"/>
                  </a:cubicBezTo>
                  <a:cubicBezTo>
                    <a:pt x="7940" y="8318"/>
                    <a:pt x="8003" y="7845"/>
                    <a:pt x="8034" y="7310"/>
                  </a:cubicBezTo>
                  <a:cubicBezTo>
                    <a:pt x="8444" y="7058"/>
                    <a:pt x="8822" y="6743"/>
                    <a:pt x="9137" y="6459"/>
                  </a:cubicBezTo>
                  <a:close/>
                  <a:moveTo>
                    <a:pt x="5640" y="8696"/>
                  </a:moveTo>
                  <a:cubicBezTo>
                    <a:pt x="6081" y="8885"/>
                    <a:pt x="6554" y="9074"/>
                    <a:pt x="6995" y="9200"/>
                  </a:cubicBezTo>
                  <a:cubicBezTo>
                    <a:pt x="6680" y="10429"/>
                    <a:pt x="6176" y="11185"/>
                    <a:pt x="5672" y="11185"/>
                  </a:cubicBezTo>
                  <a:cubicBezTo>
                    <a:pt x="5609" y="11185"/>
                    <a:pt x="5482" y="11090"/>
                    <a:pt x="5356" y="11059"/>
                  </a:cubicBezTo>
                  <a:cubicBezTo>
                    <a:pt x="5482" y="10775"/>
                    <a:pt x="5451" y="10460"/>
                    <a:pt x="5293" y="10177"/>
                  </a:cubicBezTo>
                  <a:cubicBezTo>
                    <a:pt x="5136" y="9862"/>
                    <a:pt x="4821" y="9736"/>
                    <a:pt x="4474" y="9673"/>
                  </a:cubicBezTo>
                  <a:cubicBezTo>
                    <a:pt x="4411" y="9515"/>
                    <a:pt x="4348" y="9357"/>
                    <a:pt x="4317" y="9200"/>
                  </a:cubicBezTo>
                  <a:cubicBezTo>
                    <a:pt x="4726" y="9042"/>
                    <a:pt x="5167" y="8885"/>
                    <a:pt x="5640" y="8696"/>
                  </a:cubicBezTo>
                  <a:close/>
                  <a:moveTo>
                    <a:pt x="5640" y="1"/>
                  </a:moveTo>
                  <a:cubicBezTo>
                    <a:pt x="4758" y="1"/>
                    <a:pt x="4065" y="1072"/>
                    <a:pt x="3655" y="2489"/>
                  </a:cubicBezTo>
                  <a:cubicBezTo>
                    <a:pt x="3498" y="2426"/>
                    <a:pt x="3340" y="2395"/>
                    <a:pt x="3214" y="2395"/>
                  </a:cubicBezTo>
                  <a:cubicBezTo>
                    <a:pt x="3183" y="1859"/>
                    <a:pt x="2742" y="1418"/>
                    <a:pt x="2174" y="1418"/>
                  </a:cubicBezTo>
                  <a:cubicBezTo>
                    <a:pt x="1607" y="1418"/>
                    <a:pt x="1166" y="1891"/>
                    <a:pt x="1166" y="2426"/>
                  </a:cubicBezTo>
                  <a:cubicBezTo>
                    <a:pt x="883" y="2552"/>
                    <a:pt x="694" y="2710"/>
                    <a:pt x="568" y="2962"/>
                  </a:cubicBezTo>
                  <a:cubicBezTo>
                    <a:pt x="32" y="3907"/>
                    <a:pt x="977" y="5104"/>
                    <a:pt x="1702" y="5892"/>
                  </a:cubicBezTo>
                  <a:cubicBezTo>
                    <a:pt x="946" y="6743"/>
                    <a:pt x="1" y="8003"/>
                    <a:pt x="568" y="8885"/>
                  </a:cubicBezTo>
                  <a:cubicBezTo>
                    <a:pt x="879" y="9433"/>
                    <a:pt x="1519" y="9600"/>
                    <a:pt x="2210" y="9600"/>
                  </a:cubicBezTo>
                  <a:cubicBezTo>
                    <a:pt x="2710" y="9600"/>
                    <a:pt x="3237" y="9513"/>
                    <a:pt x="3687" y="9420"/>
                  </a:cubicBezTo>
                  <a:cubicBezTo>
                    <a:pt x="3718" y="9578"/>
                    <a:pt x="3750" y="9673"/>
                    <a:pt x="3844" y="9830"/>
                  </a:cubicBezTo>
                  <a:cubicBezTo>
                    <a:pt x="3403" y="10145"/>
                    <a:pt x="3246" y="10744"/>
                    <a:pt x="3529" y="11216"/>
                  </a:cubicBezTo>
                  <a:cubicBezTo>
                    <a:pt x="3718" y="11531"/>
                    <a:pt x="4065" y="11720"/>
                    <a:pt x="4411" y="11720"/>
                  </a:cubicBezTo>
                  <a:cubicBezTo>
                    <a:pt x="4600" y="11720"/>
                    <a:pt x="4789" y="11689"/>
                    <a:pt x="4947" y="11563"/>
                  </a:cubicBezTo>
                  <a:cubicBezTo>
                    <a:pt x="5167" y="11720"/>
                    <a:pt x="5419" y="11846"/>
                    <a:pt x="5703" y="11846"/>
                  </a:cubicBezTo>
                  <a:cubicBezTo>
                    <a:pt x="6585" y="11846"/>
                    <a:pt x="7278" y="10775"/>
                    <a:pt x="7688" y="9357"/>
                  </a:cubicBezTo>
                  <a:cubicBezTo>
                    <a:pt x="8143" y="9478"/>
                    <a:pt x="8678" y="9576"/>
                    <a:pt x="9184" y="9576"/>
                  </a:cubicBezTo>
                  <a:cubicBezTo>
                    <a:pt x="9868" y="9576"/>
                    <a:pt x="10499" y="9397"/>
                    <a:pt x="10807" y="8853"/>
                  </a:cubicBezTo>
                  <a:cubicBezTo>
                    <a:pt x="11374" y="7908"/>
                    <a:pt x="10429" y="6680"/>
                    <a:pt x="9673" y="5892"/>
                  </a:cubicBezTo>
                  <a:cubicBezTo>
                    <a:pt x="9799" y="5797"/>
                    <a:pt x="9862" y="5671"/>
                    <a:pt x="9988" y="5545"/>
                  </a:cubicBezTo>
                  <a:cubicBezTo>
                    <a:pt x="10145" y="5640"/>
                    <a:pt x="10271" y="5671"/>
                    <a:pt x="10429" y="5671"/>
                  </a:cubicBezTo>
                  <a:cubicBezTo>
                    <a:pt x="10775" y="5671"/>
                    <a:pt x="11122" y="5482"/>
                    <a:pt x="11311" y="5167"/>
                  </a:cubicBezTo>
                  <a:cubicBezTo>
                    <a:pt x="11594" y="4632"/>
                    <a:pt x="11437" y="4002"/>
                    <a:pt x="10933" y="3750"/>
                  </a:cubicBezTo>
                  <a:cubicBezTo>
                    <a:pt x="10964" y="3466"/>
                    <a:pt x="10901" y="3183"/>
                    <a:pt x="10775" y="2962"/>
                  </a:cubicBezTo>
                  <a:cubicBezTo>
                    <a:pt x="10457" y="2432"/>
                    <a:pt x="9842" y="2259"/>
                    <a:pt x="9179" y="2259"/>
                  </a:cubicBezTo>
                  <a:cubicBezTo>
                    <a:pt x="8661" y="2259"/>
                    <a:pt x="8113" y="2365"/>
                    <a:pt x="7656" y="2489"/>
                  </a:cubicBezTo>
                  <a:cubicBezTo>
                    <a:pt x="7278" y="1072"/>
                    <a:pt x="6585" y="1"/>
                    <a:pt x="56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8" name="Google Shape;17128;p94"/>
          <p:cNvGrpSpPr/>
          <p:nvPr/>
        </p:nvGrpSpPr>
        <p:grpSpPr>
          <a:xfrm>
            <a:off x="6207530" y="3173090"/>
            <a:ext cx="329365" cy="351910"/>
            <a:chOff x="-24344425" y="3519475"/>
            <a:chExt cx="276475" cy="295400"/>
          </a:xfrm>
        </p:grpSpPr>
        <p:sp>
          <p:nvSpPr>
            <p:cNvPr id="17129" name="Google Shape;17129;p94"/>
            <p:cNvSpPr/>
            <p:nvPr/>
          </p:nvSpPr>
          <p:spPr>
            <a:xfrm>
              <a:off x="-24240450" y="3554150"/>
              <a:ext cx="69325" cy="34450"/>
            </a:xfrm>
            <a:custGeom>
              <a:rect b="b" l="l" r="r" t="t"/>
              <a:pathLst>
                <a:path extrusionOk="0" h="1378" w="2773">
                  <a:moveTo>
                    <a:pt x="1387" y="0"/>
                  </a:moveTo>
                  <a:cubicBezTo>
                    <a:pt x="788" y="0"/>
                    <a:pt x="284" y="347"/>
                    <a:pt x="95" y="914"/>
                  </a:cubicBezTo>
                  <a:cubicBezTo>
                    <a:pt x="0" y="1071"/>
                    <a:pt x="95" y="1260"/>
                    <a:pt x="284" y="1355"/>
                  </a:cubicBezTo>
                  <a:cubicBezTo>
                    <a:pt x="318" y="1366"/>
                    <a:pt x="352" y="1371"/>
                    <a:pt x="385" y="1371"/>
                  </a:cubicBezTo>
                  <a:cubicBezTo>
                    <a:pt x="537" y="1371"/>
                    <a:pt x="673" y="1263"/>
                    <a:pt x="725" y="1134"/>
                  </a:cubicBezTo>
                  <a:cubicBezTo>
                    <a:pt x="788" y="882"/>
                    <a:pt x="1072" y="662"/>
                    <a:pt x="1387" y="662"/>
                  </a:cubicBezTo>
                  <a:cubicBezTo>
                    <a:pt x="1702" y="662"/>
                    <a:pt x="1922" y="882"/>
                    <a:pt x="2048" y="1134"/>
                  </a:cubicBezTo>
                  <a:cubicBezTo>
                    <a:pt x="2120" y="1301"/>
                    <a:pt x="2246" y="1378"/>
                    <a:pt x="2371" y="1378"/>
                  </a:cubicBezTo>
                  <a:cubicBezTo>
                    <a:pt x="2411" y="1378"/>
                    <a:pt x="2451" y="1370"/>
                    <a:pt x="2489" y="1355"/>
                  </a:cubicBezTo>
                  <a:cubicBezTo>
                    <a:pt x="2678" y="1260"/>
                    <a:pt x="2773" y="1071"/>
                    <a:pt x="2678" y="914"/>
                  </a:cubicBezTo>
                  <a:cubicBezTo>
                    <a:pt x="2489" y="347"/>
                    <a:pt x="198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94"/>
            <p:cNvSpPr/>
            <p:nvPr/>
          </p:nvSpPr>
          <p:spPr>
            <a:xfrm>
              <a:off x="-24344425" y="3519475"/>
              <a:ext cx="276475" cy="295400"/>
            </a:xfrm>
            <a:custGeom>
              <a:rect b="b" l="l" r="r" t="t"/>
              <a:pathLst>
                <a:path extrusionOk="0" h="11816" w="11059">
                  <a:moveTo>
                    <a:pt x="5546" y="694"/>
                  </a:moveTo>
                  <a:cubicBezTo>
                    <a:pt x="6743" y="694"/>
                    <a:pt x="7625" y="1608"/>
                    <a:pt x="7625" y="2773"/>
                  </a:cubicBezTo>
                  <a:lnTo>
                    <a:pt x="7625" y="3120"/>
                  </a:lnTo>
                  <a:cubicBezTo>
                    <a:pt x="7625" y="3309"/>
                    <a:pt x="7467" y="3466"/>
                    <a:pt x="7278" y="3466"/>
                  </a:cubicBezTo>
                  <a:lnTo>
                    <a:pt x="5892" y="3466"/>
                  </a:lnTo>
                  <a:lnTo>
                    <a:pt x="5892" y="3120"/>
                  </a:lnTo>
                  <a:cubicBezTo>
                    <a:pt x="5892" y="2931"/>
                    <a:pt x="5735" y="2773"/>
                    <a:pt x="5546" y="2773"/>
                  </a:cubicBezTo>
                  <a:cubicBezTo>
                    <a:pt x="5357" y="2773"/>
                    <a:pt x="5199" y="2931"/>
                    <a:pt x="5199" y="3120"/>
                  </a:cubicBezTo>
                  <a:lnTo>
                    <a:pt x="5199" y="3466"/>
                  </a:lnTo>
                  <a:lnTo>
                    <a:pt x="3813" y="3466"/>
                  </a:lnTo>
                  <a:cubicBezTo>
                    <a:pt x="3624" y="3466"/>
                    <a:pt x="3466" y="3309"/>
                    <a:pt x="3466" y="3120"/>
                  </a:cubicBezTo>
                  <a:lnTo>
                    <a:pt x="3466" y="2773"/>
                  </a:lnTo>
                  <a:cubicBezTo>
                    <a:pt x="3466" y="1639"/>
                    <a:pt x="4411" y="694"/>
                    <a:pt x="5546" y="694"/>
                  </a:cubicBezTo>
                  <a:close/>
                  <a:moveTo>
                    <a:pt x="7940" y="4821"/>
                  </a:moveTo>
                  <a:cubicBezTo>
                    <a:pt x="8160" y="4821"/>
                    <a:pt x="8318" y="4979"/>
                    <a:pt x="8318" y="5168"/>
                  </a:cubicBezTo>
                  <a:cubicBezTo>
                    <a:pt x="8318" y="5357"/>
                    <a:pt x="8160" y="5514"/>
                    <a:pt x="7940" y="5514"/>
                  </a:cubicBezTo>
                  <a:lnTo>
                    <a:pt x="3088" y="5514"/>
                  </a:lnTo>
                  <a:cubicBezTo>
                    <a:pt x="2899" y="5514"/>
                    <a:pt x="2742" y="5357"/>
                    <a:pt x="2742" y="5168"/>
                  </a:cubicBezTo>
                  <a:cubicBezTo>
                    <a:pt x="2742" y="4979"/>
                    <a:pt x="2899" y="4821"/>
                    <a:pt x="3088" y="4821"/>
                  </a:cubicBezTo>
                  <a:close/>
                  <a:moveTo>
                    <a:pt x="4128" y="6932"/>
                  </a:moveTo>
                  <a:cubicBezTo>
                    <a:pt x="4317" y="6932"/>
                    <a:pt x="4474" y="7089"/>
                    <a:pt x="4474" y="7310"/>
                  </a:cubicBezTo>
                  <a:cubicBezTo>
                    <a:pt x="4474" y="7499"/>
                    <a:pt x="4317" y="7656"/>
                    <a:pt x="4128" y="7656"/>
                  </a:cubicBezTo>
                  <a:lnTo>
                    <a:pt x="3088" y="7656"/>
                  </a:lnTo>
                  <a:cubicBezTo>
                    <a:pt x="2899" y="7656"/>
                    <a:pt x="2742" y="7499"/>
                    <a:pt x="2742" y="7310"/>
                  </a:cubicBezTo>
                  <a:cubicBezTo>
                    <a:pt x="2742" y="7089"/>
                    <a:pt x="2899" y="6932"/>
                    <a:pt x="3088" y="6932"/>
                  </a:cubicBezTo>
                  <a:close/>
                  <a:moveTo>
                    <a:pt x="7940" y="6932"/>
                  </a:moveTo>
                  <a:cubicBezTo>
                    <a:pt x="8160" y="6932"/>
                    <a:pt x="8318" y="7089"/>
                    <a:pt x="8318" y="7310"/>
                  </a:cubicBezTo>
                  <a:cubicBezTo>
                    <a:pt x="8286" y="7499"/>
                    <a:pt x="8160" y="7656"/>
                    <a:pt x="7940" y="7656"/>
                  </a:cubicBezTo>
                  <a:lnTo>
                    <a:pt x="6932" y="7656"/>
                  </a:lnTo>
                  <a:cubicBezTo>
                    <a:pt x="6743" y="7656"/>
                    <a:pt x="6585" y="7499"/>
                    <a:pt x="6585" y="7310"/>
                  </a:cubicBezTo>
                  <a:cubicBezTo>
                    <a:pt x="6585" y="7089"/>
                    <a:pt x="6743" y="6932"/>
                    <a:pt x="6932" y="6932"/>
                  </a:cubicBezTo>
                  <a:close/>
                  <a:moveTo>
                    <a:pt x="3781" y="8318"/>
                  </a:moveTo>
                  <a:cubicBezTo>
                    <a:pt x="4002" y="8350"/>
                    <a:pt x="4128" y="8507"/>
                    <a:pt x="4128" y="8665"/>
                  </a:cubicBezTo>
                  <a:cubicBezTo>
                    <a:pt x="4128" y="8885"/>
                    <a:pt x="3970" y="9043"/>
                    <a:pt x="3781" y="9043"/>
                  </a:cubicBezTo>
                  <a:lnTo>
                    <a:pt x="3057" y="9043"/>
                  </a:lnTo>
                  <a:cubicBezTo>
                    <a:pt x="2868" y="9043"/>
                    <a:pt x="2710" y="8885"/>
                    <a:pt x="2710" y="8665"/>
                  </a:cubicBezTo>
                  <a:cubicBezTo>
                    <a:pt x="2710" y="8476"/>
                    <a:pt x="2868" y="8318"/>
                    <a:pt x="3057" y="8318"/>
                  </a:cubicBezTo>
                  <a:close/>
                  <a:moveTo>
                    <a:pt x="7940" y="8318"/>
                  </a:moveTo>
                  <a:cubicBezTo>
                    <a:pt x="8160" y="8350"/>
                    <a:pt x="8286" y="8507"/>
                    <a:pt x="8286" y="8665"/>
                  </a:cubicBezTo>
                  <a:cubicBezTo>
                    <a:pt x="8286" y="8885"/>
                    <a:pt x="8129" y="9043"/>
                    <a:pt x="7940" y="9043"/>
                  </a:cubicBezTo>
                  <a:lnTo>
                    <a:pt x="7247" y="9043"/>
                  </a:lnTo>
                  <a:cubicBezTo>
                    <a:pt x="7026" y="9043"/>
                    <a:pt x="6869" y="8885"/>
                    <a:pt x="6869" y="8665"/>
                  </a:cubicBezTo>
                  <a:cubicBezTo>
                    <a:pt x="6869" y="8476"/>
                    <a:pt x="7026" y="8318"/>
                    <a:pt x="7247" y="8318"/>
                  </a:cubicBezTo>
                  <a:close/>
                  <a:moveTo>
                    <a:pt x="2868" y="2049"/>
                  </a:moveTo>
                  <a:lnTo>
                    <a:pt x="2868" y="2049"/>
                  </a:lnTo>
                  <a:cubicBezTo>
                    <a:pt x="2805" y="2332"/>
                    <a:pt x="2805" y="2521"/>
                    <a:pt x="2805" y="2805"/>
                  </a:cubicBezTo>
                  <a:cubicBezTo>
                    <a:pt x="2395" y="2962"/>
                    <a:pt x="2080" y="3309"/>
                    <a:pt x="2080" y="3781"/>
                  </a:cubicBezTo>
                  <a:lnTo>
                    <a:pt x="2080" y="8665"/>
                  </a:lnTo>
                  <a:cubicBezTo>
                    <a:pt x="2080" y="9263"/>
                    <a:pt x="2553" y="9704"/>
                    <a:pt x="3088" y="9704"/>
                  </a:cubicBezTo>
                  <a:lnTo>
                    <a:pt x="5199" y="9704"/>
                  </a:lnTo>
                  <a:lnTo>
                    <a:pt x="5199" y="7247"/>
                  </a:lnTo>
                  <a:cubicBezTo>
                    <a:pt x="5199" y="7058"/>
                    <a:pt x="5357" y="6900"/>
                    <a:pt x="5546" y="6900"/>
                  </a:cubicBezTo>
                  <a:cubicBezTo>
                    <a:pt x="5735" y="6900"/>
                    <a:pt x="5892" y="7058"/>
                    <a:pt x="5892" y="7247"/>
                  </a:cubicBezTo>
                  <a:lnTo>
                    <a:pt x="5892" y="9704"/>
                  </a:lnTo>
                  <a:lnTo>
                    <a:pt x="8003" y="9704"/>
                  </a:lnTo>
                  <a:cubicBezTo>
                    <a:pt x="8570" y="9704"/>
                    <a:pt x="9011" y="9232"/>
                    <a:pt x="9011" y="8665"/>
                  </a:cubicBezTo>
                  <a:lnTo>
                    <a:pt x="9011" y="3844"/>
                  </a:lnTo>
                  <a:cubicBezTo>
                    <a:pt x="9011" y="3372"/>
                    <a:pt x="8728" y="2994"/>
                    <a:pt x="8318" y="2836"/>
                  </a:cubicBezTo>
                  <a:cubicBezTo>
                    <a:pt x="8318" y="2584"/>
                    <a:pt x="8318" y="2364"/>
                    <a:pt x="8223" y="2112"/>
                  </a:cubicBezTo>
                  <a:lnTo>
                    <a:pt x="8223" y="2112"/>
                  </a:lnTo>
                  <a:cubicBezTo>
                    <a:pt x="9043" y="2269"/>
                    <a:pt x="9736" y="2962"/>
                    <a:pt x="9736" y="3844"/>
                  </a:cubicBezTo>
                  <a:lnTo>
                    <a:pt x="9736" y="8696"/>
                  </a:lnTo>
                  <a:cubicBezTo>
                    <a:pt x="9736" y="9641"/>
                    <a:pt x="8948" y="10429"/>
                    <a:pt x="8003" y="10429"/>
                  </a:cubicBezTo>
                  <a:lnTo>
                    <a:pt x="3151" y="10429"/>
                  </a:lnTo>
                  <a:cubicBezTo>
                    <a:pt x="2206" y="10429"/>
                    <a:pt x="1418" y="9641"/>
                    <a:pt x="1418" y="8696"/>
                  </a:cubicBezTo>
                  <a:lnTo>
                    <a:pt x="1418" y="3781"/>
                  </a:lnTo>
                  <a:lnTo>
                    <a:pt x="1355" y="3781"/>
                  </a:lnTo>
                  <a:cubicBezTo>
                    <a:pt x="1355" y="2931"/>
                    <a:pt x="1985" y="2206"/>
                    <a:pt x="2868" y="2049"/>
                  </a:cubicBezTo>
                  <a:close/>
                  <a:moveTo>
                    <a:pt x="3088" y="1"/>
                  </a:moveTo>
                  <a:cubicBezTo>
                    <a:pt x="1355" y="1"/>
                    <a:pt x="1" y="1419"/>
                    <a:pt x="1" y="3120"/>
                  </a:cubicBezTo>
                  <a:lnTo>
                    <a:pt x="1" y="8728"/>
                  </a:lnTo>
                  <a:cubicBezTo>
                    <a:pt x="1" y="10397"/>
                    <a:pt x="1355" y="11815"/>
                    <a:pt x="3088" y="11815"/>
                  </a:cubicBezTo>
                  <a:lnTo>
                    <a:pt x="7940" y="11815"/>
                  </a:lnTo>
                  <a:cubicBezTo>
                    <a:pt x="9673" y="11815"/>
                    <a:pt x="11059" y="10397"/>
                    <a:pt x="11059" y="8728"/>
                  </a:cubicBezTo>
                  <a:lnTo>
                    <a:pt x="11059" y="3120"/>
                  </a:lnTo>
                  <a:cubicBezTo>
                    <a:pt x="11059" y="1387"/>
                    <a:pt x="9641" y="1"/>
                    <a:pt x="79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1" name="Google Shape;17131;p94"/>
          <p:cNvGrpSpPr/>
          <p:nvPr/>
        </p:nvGrpSpPr>
        <p:grpSpPr>
          <a:xfrm>
            <a:off x="6197210" y="3625010"/>
            <a:ext cx="350004" cy="348128"/>
            <a:chOff x="-24353075" y="3891250"/>
            <a:chExt cx="293800" cy="292225"/>
          </a:xfrm>
        </p:grpSpPr>
        <p:sp>
          <p:nvSpPr>
            <p:cNvPr id="17132" name="Google Shape;17132;p94"/>
            <p:cNvSpPr/>
            <p:nvPr/>
          </p:nvSpPr>
          <p:spPr>
            <a:xfrm>
              <a:off x="-24251475" y="4012525"/>
              <a:ext cx="88225" cy="65400"/>
            </a:xfrm>
            <a:custGeom>
              <a:rect b="b" l="l" r="r" t="t"/>
              <a:pathLst>
                <a:path extrusionOk="0" h="2616" w="3529">
                  <a:moveTo>
                    <a:pt x="725" y="1"/>
                  </a:moveTo>
                  <a:cubicBezTo>
                    <a:pt x="315" y="1"/>
                    <a:pt x="0" y="347"/>
                    <a:pt x="0" y="725"/>
                  </a:cubicBezTo>
                  <a:cubicBezTo>
                    <a:pt x="0" y="1356"/>
                    <a:pt x="1040" y="2049"/>
                    <a:pt x="1733" y="2616"/>
                  </a:cubicBezTo>
                  <a:cubicBezTo>
                    <a:pt x="2458" y="2017"/>
                    <a:pt x="3466" y="1356"/>
                    <a:pt x="3466" y="725"/>
                  </a:cubicBezTo>
                  <a:cubicBezTo>
                    <a:pt x="3529" y="410"/>
                    <a:pt x="3277" y="1"/>
                    <a:pt x="2804" y="1"/>
                  </a:cubicBezTo>
                  <a:cubicBezTo>
                    <a:pt x="2300" y="1"/>
                    <a:pt x="2111" y="599"/>
                    <a:pt x="2111" y="599"/>
                  </a:cubicBezTo>
                  <a:cubicBezTo>
                    <a:pt x="2063" y="745"/>
                    <a:pt x="1906" y="824"/>
                    <a:pt x="1753" y="824"/>
                  </a:cubicBezTo>
                  <a:cubicBezTo>
                    <a:pt x="1607" y="824"/>
                    <a:pt x="1464" y="753"/>
                    <a:pt x="1418" y="599"/>
                  </a:cubicBezTo>
                  <a:cubicBezTo>
                    <a:pt x="1418" y="568"/>
                    <a:pt x="1229"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94"/>
            <p:cNvSpPr/>
            <p:nvPr/>
          </p:nvSpPr>
          <p:spPr>
            <a:xfrm>
              <a:off x="-24353075" y="3891250"/>
              <a:ext cx="293800" cy="292225"/>
            </a:xfrm>
            <a:custGeom>
              <a:rect b="b" l="l" r="r" t="t"/>
              <a:pathLst>
                <a:path extrusionOk="0" h="11689" w="11752">
                  <a:moveTo>
                    <a:pt x="6837" y="4159"/>
                  </a:moveTo>
                  <a:cubicBezTo>
                    <a:pt x="7624" y="4159"/>
                    <a:pt x="8223" y="4789"/>
                    <a:pt x="8223" y="5576"/>
                  </a:cubicBezTo>
                  <a:cubicBezTo>
                    <a:pt x="8254" y="6616"/>
                    <a:pt x="7309" y="7183"/>
                    <a:pt x="6049" y="8223"/>
                  </a:cubicBezTo>
                  <a:cubicBezTo>
                    <a:pt x="5986" y="8286"/>
                    <a:pt x="5907" y="8317"/>
                    <a:pt x="5829" y="8317"/>
                  </a:cubicBezTo>
                  <a:cubicBezTo>
                    <a:pt x="5750" y="8317"/>
                    <a:pt x="5671" y="8286"/>
                    <a:pt x="5608" y="8223"/>
                  </a:cubicBezTo>
                  <a:cubicBezTo>
                    <a:pt x="4348" y="7183"/>
                    <a:pt x="3403" y="6585"/>
                    <a:pt x="3403" y="5576"/>
                  </a:cubicBezTo>
                  <a:cubicBezTo>
                    <a:pt x="3403" y="4789"/>
                    <a:pt x="4033" y="4159"/>
                    <a:pt x="4789" y="4159"/>
                  </a:cubicBezTo>
                  <a:cubicBezTo>
                    <a:pt x="5293" y="4159"/>
                    <a:pt x="5608" y="4411"/>
                    <a:pt x="5797" y="4663"/>
                  </a:cubicBezTo>
                  <a:cubicBezTo>
                    <a:pt x="6018" y="4411"/>
                    <a:pt x="6364" y="4159"/>
                    <a:pt x="6837" y="4159"/>
                  </a:cubicBezTo>
                  <a:close/>
                  <a:moveTo>
                    <a:pt x="4474" y="0"/>
                  </a:moveTo>
                  <a:cubicBezTo>
                    <a:pt x="3875" y="0"/>
                    <a:pt x="3466" y="473"/>
                    <a:pt x="3466" y="1008"/>
                  </a:cubicBezTo>
                  <a:lnTo>
                    <a:pt x="3466" y="3466"/>
                  </a:lnTo>
                  <a:lnTo>
                    <a:pt x="1008" y="3466"/>
                  </a:lnTo>
                  <a:cubicBezTo>
                    <a:pt x="410" y="3466"/>
                    <a:pt x="0" y="3938"/>
                    <a:pt x="0" y="4474"/>
                  </a:cubicBezTo>
                  <a:lnTo>
                    <a:pt x="0" y="7246"/>
                  </a:lnTo>
                  <a:cubicBezTo>
                    <a:pt x="0" y="7813"/>
                    <a:pt x="473" y="8254"/>
                    <a:pt x="1008" y="8254"/>
                  </a:cubicBezTo>
                  <a:lnTo>
                    <a:pt x="3466" y="8254"/>
                  </a:lnTo>
                  <a:lnTo>
                    <a:pt x="3466" y="10649"/>
                  </a:lnTo>
                  <a:cubicBezTo>
                    <a:pt x="3466" y="11247"/>
                    <a:pt x="3938" y="11688"/>
                    <a:pt x="4474" y="11688"/>
                  </a:cubicBezTo>
                  <a:lnTo>
                    <a:pt x="7246" y="11688"/>
                  </a:lnTo>
                  <a:cubicBezTo>
                    <a:pt x="7813" y="11688"/>
                    <a:pt x="8254" y="11216"/>
                    <a:pt x="8254" y="10649"/>
                  </a:cubicBezTo>
                  <a:lnTo>
                    <a:pt x="8254" y="8254"/>
                  </a:lnTo>
                  <a:lnTo>
                    <a:pt x="10680" y="8254"/>
                  </a:lnTo>
                  <a:cubicBezTo>
                    <a:pt x="11279" y="8254"/>
                    <a:pt x="11720" y="7782"/>
                    <a:pt x="11720" y="7246"/>
                  </a:cubicBezTo>
                  <a:lnTo>
                    <a:pt x="11720" y="4474"/>
                  </a:lnTo>
                  <a:cubicBezTo>
                    <a:pt x="11751" y="3938"/>
                    <a:pt x="11279" y="3466"/>
                    <a:pt x="10680" y="3466"/>
                  </a:cubicBezTo>
                  <a:lnTo>
                    <a:pt x="8254" y="3466"/>
                  </a:lnTo>
                  <a:lnTo>
                    <a:pt x="8254" y="1008"/>
                  </a:lnTo>
                  <a:cubicBezTo>
                    <a:pt x="8254" y="410"/>
                    <a:pt x="7782" y="0"/>
                    <a:pt x="72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4" name="Google Shape;17134;p94"/>
          <p:cNvGrpSpPr/>
          <p:nvPr/>
        </p:nvGrpSpPr>
        <p:grpSpPr>
          <a:xfrm>
            <a:off x="7980681" y="3173313"/>
            <a:ext cx="353757" cy="351463"/>
            <a:chOff x="-22845575" y="3504075"/>
            <a:chExt cx="296950" cy="295025"/>
          </a:xfrm>
        </p:grpSpPr>
        <p:sp>
          <p:nvSpPr>
            <p:cNvPr id="17135" name="Google Shape;17135;p94"/>
            <p:cNvSpPr/>
            <p:nvPr/>
          </p:nvSpPr>
          <p:spPr>
            <a:xfrm>
              <a:off x="-22688825" y="3504100"/>
              <a:ext cx="140200" cy="295000"/>
            </a:xfrm>
            <a:custGeom>
              <a:rect b="b" l="l" r="r" t="t"/>
              <a:pathLst>
                <a:path extrusionOk="0" h="11800" w="5608">
                  <a:moveTo>
                    <a:pt x="1465" y="2908"/>
                  </a:moveTo>
                  <a:cubicBezTo>
                    <a:pt x="1552" y="2908"/>
                    <a:pt x="1638" y="2931"/>
                    <a:pt x="1701" y="2979"/>
                  </a:cubicBezTo>
                  <a:cubicBezTo>
                    <a:pt x="1827" y="3105"/>
                    <a:pt x="1827" y="3357"/>
                    <a:pt x="1701" y="3451"/>
                  </a:cubicBezTo>
                  <a:cubicBezTo>
                    <a:pt x="1292" y="3861"/>
                    <a:pt x="1292" y="4522"/>
                    <a:pt x="1701" y="4932"/>
                  </a:cubicBezTo>
                  <a:cubicBezTo>
                    <a:pt x="1827" y="5026"/>
                    <a:pt x="1827" y="5279"/>
                    <a:pt x="1701" y="5373"/>
                  </a:cubicBezTo>
                  <a:cubicBezTo>
                    <a:pt x="1632" y="5477"/>
                    <a:pt x="1544" y="5524"/>
                    <a:pt x="1452" y="5524"/>
                  </a:cubicBezTo>
                  <a:cubicBezTo>
                    <a:pt x="1377" y="5524"/>
                    <a:pt x="1300" y="5493"/>
                    <a:pt x="1229" y="5436"/>
                  </a:cubicBezTo>
                  <a:cubicBezTo>
                    <a:pt x="567" y="4774"/>
                    <a:pt x="567" y="3672"/>
                    <a:pt x="1229" y="2979"/>
                  </a:cubicBezTo>
                  <a:cubicBezTo>
                    <a:pt x="1292" y="2931"/>
                    <a:pt x="1378" y="2908"/>
                    <a:pt x="1465" y="2908"/>
                  </a:cubicBezTo>
                  <a:close/>
                  <a:moveTo>
                    <a:pt x="2461" y="7313"/>
                  </a:moveTo>
                  <a:cubicBezTo>
                    <a:pt x="2532" y="7313"/>
                    <a:pt x="2605" y="7318"/>
                    <a:pt x="2678" y="7326"/>
                  </a:cubicBezTo>
                  <a:cubicBezTo>
                    <a:pt x="2867" y="7358"/>
                    <a:pt x="3025" y="7515"/>
                    <a:pt x="2993" y="7704"/>
                  </a:cubicBezTo>
                  <a:cubicBezTo>
                    <a:pt x="2962" y="7925"/>
                    <a:pt x="2804" y="8019"/>
                    <a:pt x="2615" y="8019"/>
                  </a:cubicBezTo>
                  <a:cubicBezTo>
                    <a:pt x="2579" y="8016"/>
                    <a:pt x="2543" y="8014"/>
                    <a:pt x="2507" y="8014"/>
                  </a:cubicBezTo>
                  <a:cubicBezTo>
                    <a:pt x="1947" y="8014"/>
                    <a:pt x="1418" y="8467"/>
                    <a:pt x="1418" y="9059"/>
                  </a:cubicBezTo>
                  <a:cubicBezTo>
                    <a:pt x="1418" y="9248"/>
                    <a:pt x="1260" y="9406"/>
                    <a:pt x="1071" y="9406"/>
                  </a:cubicBezTo>
                  <a:cubicBezTo>
                    <a:pt x="882" y="9406"/>
                    <a:pt x="725" y="9248"/>
                    <a:pt x="725" y="9059"/>
                  </a:cubicBezTo>
                  <a:cubicBezTo>
                    <a:pt x="725" y="8091"/>
                    <a:pt x="1490" y="7313"/>
                    <a:pt x="2461" y="7313"/>
                  </a:cubicBezTo>
                  <a:close/>
                  <a:moveTo>
                    <a:pt x="1060" y="0"/>
                  </a:moveTo>
                  <a:cubicBezTo>
                    <a:pt x="689" y="0"/>
                    <a:pt x="327" y="130"/>
                    <a:pt x="0" y="364"/>
                  </a:cubicBezTo>
                  <a:lnTo>
                    <a:pt x="0" y="5247"/>
                  </a:lnTo>
                  <a:cubicBezTo>
                    <a:pt x="0" y="5814"/>
                    <a:pt x="473" y="6255"/>
                    <a:pt x="1040" y="6255"/>
                  </a:cubicBezTo>
                  <a:cubicBezTo>
                    <a:pt x="1229" y="6255"/>
                    <a:pt x="1386" y="6413"/>
                    <a:pt x="1386" y="6602"/>
                  </a:cubicBezTo>
                  <a:cubicBezTo>
                    <a:pt x="1386" y="6822"/>
                    <a:pt x="1229" y="6948"/>
                    <a:pt x="1040" y="6948"/>
                  </a:cubicBezTo>
                  <a:cubicBezTo>
                    <a:pt x="630" y="6948"/>
                    <a:pt x="284" y="6854"/>
                    <a:pt x="0" y="6602"/>
                  </a:cubicBezTo>
                  <a:lnTo>
                    <a:pt x="0" y="11453"/>
                  </a:lnTo>
                  <a:cubicBezTo>
                    <a:pt x="284" y="11705"/>
                    <a:pt x="630" y="11800"/>
                    <a:pt x="1040" y="11800"/>
                  </a:cubicBezTo>
                  <a:cubicBezTo>
                    <a:pt x="1733" y="11800"/>
                    <a:pt x="2363" y="11359"/>
                    <a:pt x="2647" y="10760"/>
                  </a:cubicBezTo>
                  <a:cubicBezTo>
                    <a:pt x="3497" y="10634"/>
                    <a:pt x="4190" y="9910"/>
                    <a:pt x="4190" y="9028"/>
                  </a:cubicBezTo>
                  <a:cubicBezTo>
                    <a:pt x="4190" y="8902"/>
                    <a:pt x="4159" y="8776"/>
                    <a:pt x="4159" y="8618"/>
                  </a:cubicBezTo>
                  <a:cubicBezTo>
                    <a:pt x="4505" y="8555"/>
                    <a:pt x="4820" y="8397"/>
                    <a:pt x="5104" y="8145"/>
                  </a:cubicBezTo>
                  <a:cubicBezTo>
                    <a:pt x="5419" y="7830"/>
                    <a:pt x="5608" y="7389"/>
                    <a:pt x="5608" y="6917"/>
                  </a:cubicBezTo>
                  <a:cubicBezTo>
                    <a:pt x="5608" y="6539"/>
                    <a:pt x="5482" y="6192"/>
                    <a:pt x="5261" y="5909"/>
                  </a:cubicBezTo>
                  <a:cubicBezTo>
                    <a:pt x="5482" y="5594"/>
                    <a:pt x="5608" y="5247"/>
                    <a:pt x="5608" y="4869"/>
                  </a:cubicBezTo>
                  <a:cubicBezTo>
                    <a:pt x="5608" y="4396"/>
                    <a:pt x="5387" y="3987"/>
                    <a:pt x="5072" y="3672"/>
                  </a:cubicBezTo>
                  <a:cubicBezTo>
                    <a:pt x="4852" y="3420"/>
                    <a:pt x="4505" y="3262"/>
                    <a:pt x="4127" y="3199"/>
                  </a:cubicBezTo>
                  <a:cubicBezTo>
                    <a:pt x="4253" y="2632"/>
                    <a:pt x="4096" y="2002"/>
                    <a:pt x="3655" y="1561"/>
                  </a:cubicBezTo>
                  <a:cubicBezTo>
                    <a:pt x="3403" y="1309"/>
                    <a:pt x="3025" y="1120"/>
                    <a:pt x="2647" y="1088"/>
                  </a:cubicBezTo>
                  <a:cubicBezTo>
                    <a:pt x="2394" y="584"/>
                    <a:pt x="1985" y="143"/>
                    <a:pt x="1449" y="49"/>
                  </a:cubicBezTo>
                  <a:cubicBezTo>
                    <a:pt x="1319" y="16"/>
                    <a:pt x="1189"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94"/>
            <p:cNvSpPr/>
            <p:nvPr/>
          </p:nvSpPr>
          <p:spPr>
            <a:xfrm>
              <a:off x="-22845575" y="3504075"/>
              <a:ext cx="139425" cy="294250"/>
            </a:xfrm>
            <a:custGeom>
              <a:rect b="b" l="l" r="r" t="t"/>
              <a:pathLst>
                <a:path extrusionOk="0" h="11770" w="5577">
                  <a:moveTo>
                    <a:pt x="4187" y="2948"/>
                  </a:moveTo>
                  <a:cubicBezTo>
                    <a:pt x="4277" y="2948"/>
                    <a:pt x="4364" y="2980"/>
                    <a:pt x="4411" y="3043"/>
                  </a:cubicBezTo>
                  <a:cubicBezTo>
                    <a:pt x="5104" y="3673"/>
                    <a:pt x="5104" y="4775"/>
                    <a:pt x="4411" y="5437"/>
                  </a:cubicBezTo>
                  <a:cubicBezTo>
                    <a:pt x="4364" y="5500"/>
                    <a:pt x="4277" y="5532"/>
                    <a:pt x="4187" y="5532"/>
                  </a:cubicBezTo>
                  <a:cubicBezTo>
                    <a:pt x="4096" y="5532"/>
                    <a:pt x="4002" y="5500"/>
                    <a:pt x="3939" y="5437"/>
                  </a:cubicBezTo>
                  <a:cubicBezTo>
                    <a:pt x="3844" y="5311"/>
                    <a:pt x="3844" y="5090"/>
                    <a:pt x="3939" y="4964"/>
                  </a:cubicBezTo>
                  <a:cubicBezTo>
                    <a:pt x="4348" y="4555"/>
                    <a:pt x="4348" y="3893"/>
                    <a:pt x="3939" y="3515"/>
                  </a:cubicBezTo>
                  <a:cubicBezTo>
                    <a:pt x="3844" y="3389"/>
                    <a:pt x="3844" y="3137"/>
                    <a:pt x="3939" y="3043"/>
                  </a:cubicBezTo>
                  <a:cubicBezTo>
                    <a:pt x="4002" y="2980"/>
                    <a:pt x="4096" y="2948"/>
                    <a:pt x="4187" y="2948"/>
                  </a:cubicBezTo>
                  <a:close/>
                  <a:moveTo>
                    <a:pt x="3148" y="7314"/>
                  </a:moveTo>
                  <a:cubicBezTo>
                    <a:pt x="4123" y="7314"/>
                    <a:pt x="4915" y="8092"/>
                    <a:pt x="4915" y="9060"/>
                  </a:cubicBezTo>
                  <a:cubicBezTo>
                    <a:pt x="4915" y="9249"/>
                    <a:pt x="4726" y="9407"/>
                    <a:pt x="4537" y="9407"/>
                  </a:cubicBezTo>
                  <a:cubicBezTo>
                    <a:pt x="4348" y="9407"/>
                    <a:pt x="4191" y="9249"/>
                    <a:pt x="4191" y="9060"/>
                  </a:cubicBezTo>
                  <a:cubicBezTo>
                    <a:pt x="4191" y="8468"/>
                    <a:pt x="3662" y="8015"/>
                    <a:pt x="3101" y="8015"/>
                  </a:cubicBezTo>
                  <a:cubicBezTo>
                    <a:pt x="3066" y="8015"/>
                    <a:pt x="3030" y="8017"/>
                    <a:pt x="2994" y="8020"/>
                  </a:cubicBezTo>
                  <a:cubicBezTo>
                    <a:pt x="2968" y="8029"/>
                    <a:pt x="2944" y="8033"/>
                    <a:pt x="2920" y="8033"/>
                  </a:cubicBezTo>
                  <a:cubicBezTo>
                    <a:pt x="2765" y="8033"/>
                    <a:pt x="2643" y="7869"/>
                    <a:pt x="2616" y="7705"/>
                  </a:cubicBezTo>
                  <a:cubicBezTo>
                    <a:pt x="2584" y="7516"/>
                    <a:pt x="2742" y="7359"/>
                    <a:pt x="2931" y="7327"/>
                  </a:cubicBezTo>
                  <a:cubicBezTo>
                    <a:pt x="3004" y="7319"/>
                    <a:pt x="3077" y="7314"/>
                    <a:pt x="3148" y="7314"/>
                  </a:cubicBezTo>
                  <a:close/>
                  <a:moveTo>
                    <a:pt x="4581" y="0"/>
                  </a:moveTo>
                  <a:cubicBezTo>
                    <a:pt x="4444" y="0"/>
                    <a:pt x="4303" y="16"/>
                    <a:pt x="4159" y="50"/>
                  </a:cubicBezTo>
                  <a:cubicBezTo>
                    <a:pt x="3592" y="144"/>
                    <a:pt x="3214" y="585"/>
                    <a:pt x="2962" y="1089"/>
                  </a:cubicBezTo>
                  <a:cubicBezTo>
                    <a:pt x="2584" y="1152"/>
                    <a:pt x="2206" y="1310"/>
                    <a:pt x="1954" y="1562"/>
                  </a:cubicBezTo>
                  <a:cubicBezTo>
                    <a:pt x="1513" y="2003"/>
                    <a:pt x="1355" y="2633"/>
                    <a:pt x="1481" y="3200"/>
                  </a:cubicBezTo>
                  <a:cubicBezTo>
                    <a:pt x="1135" y="3232"/>
                    <a:pt x="820" y="3389"/>
                    <a:pt x="536" y="3673"/>
                  </a:cubicBezTo>
                  <a:cubicBezTo>
                    <a:pt x="221" y="3988"/>
                    <a:pt x="1" y="4397"/>
                    <a:pt x="1" y="4870"/>
                  </a:cubicBezTo>
                  <a:cubicBezTo>
                    <a:pt x="1" y="5280"/>
                    <a:pt x="127" y="5626"/>
                    <a:pt x="379" y="5910"/>
                  </a:cubicBezTo>
                  <a:cubicBezTo>
                    <a:pt x="127" y="6225"/>
                    <a:pt x="1" y="6571"/>
                    <a:pt x="1" y="6918"/>
                  </a:cubicBezTo>
                  <a:cubicBezTo>
                    <a:pt x="1" y="7390"/>
                    <a:pt x="221" y="7831"/>
                    <a:pt x="536" y="8146"/>
                  </a:cubicBezTo>
                  <a:cubicBezTo>
                    <a:pt x="788" y="8430"/>
                    <a:pt x="1135" y="8588"/>
                    <a:pt x="1481" y="8619"/>
                  </a:cubicBezTo>
                  <a:cubicBezTo>
                    <a:pt x="1229" y="9690"/>
                    <a:pt x="1985" y="10604"/>
                    <a:pt x="2931" y="10698"/>
                  </a:cubicBezTo>
                  <a:cubicBezTo>
                    <a:pt x="3214" y="11328"/>
                    <a:pt x="3781" y="11769"/>
                    <a:pt x="4537" y="11769"/>
                  </a:cubicBezTo>
                  <a:cubicBezTo>
                    <a:pt x="4947" y="11769"/>
                    <a:pt x="5293" y="11612"/>
                    <a:pt x="5577" y="11423"/>
                  </a:cubicBezTo>
                  <a:lnTo>
                    <a:pt x="5577" y="6571"/>
                  </a:lnTo>
                  <a:cubicBezTo>
                    <a:pt x="5293" y="6823"/>
                    <a:pt x="4947" y="6918"/>
                    <a:pt x="4537" y="6918"/>
                  </a:cubicBezTo>
                  <a:cubicBezTo>
                    <a:pt x="4348" y="6918"/>
                    <a:pt x="4191" y="6760"/>
                    <a:pt x="4191" y="6571"/>
                  </a:cubicBezTo>
                  <a:cubicBezTo>
                    <a:pt x="4191" y="6382"/>
                    <a:pt x="4348" y="6225"/>
                    <a:pt x="4537" y="6225"/>
                  </a:cubicBezTo>
                  <a:cubicBezTo>
                    <a:pt x="5136" y="6225"/>
                    <a:pt x="5577" y="5752"/>
                    <a:pt x="5577" y="5185"/>
                  </a:cubicBezTo>
                  <a:lnTo>
                    <a:pt x="5577" y="302"/>
                  </a:lnTo>
                  <a:cubicBezTo>
                    <a:pt x="5300" y="117"/>
                    <a:pt x="4956" y="0"/>
                    <a:pt x="45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7" name="Google Shape;17137;p94"/>
          <p:cNvGrpSpPr/>
          <p:nvPr/>
        </p:nvGrpSpPr>
        <p:grpSpPr>
          <a:xfrm>
            <a:off x="5773862" y="1306961"/>
            <a:ext cx="299344" cy="351880"/>
            <a:chOff x="-27691025" y="3175300"/>
            <a:chExt cx="251275" cy="295375"/>
          </a:xfrm>
        </p:grpSpPr>
        <p:sp>
          <p:nvSpPr>
            <p:cNvPr id="17138" name="Google Shape;17138;p94"/>
            <p:cNvSpPr/>
            <p:nvPr/>
          </p:nvSpPr>
          <p:spPr>
            <a:xfrm>
              <a:off x="-27492550" y="3298150"/>
              <a:ext cx="18125" cy="18150"/>
            </a:xfrm>
            <a:custGeom>
              <a:rect b="b" l="l" r="r" t="t"/>
              <a:pathLst>
                <a:path extrusionOk="0" h="726" w="725">
                  <a:moveTo>
                    <a:pt x="378" y="1"/>
                  </a:moveTo>
                  <a:cubicBezTo>
                    <a:pt x="158" y="1"/>
                    <a:pt x="0" y="158"/>
                    <a:pt x="0" y="347"/>
                  </a:cubicBezTo>
                  <a:cubicBezTo>
                    <a:pt x="0" y="568"/>
                    <a:pt x="158" y="726"/>
                    <a:pt x="378" y="726"/>
                  </a:cubicBezTo>
                  <a:cubicBezTo>
                    <a:pt x="599" y="663"/>
                    <a:pt x="725" y="505"/>
                    <a:pt x="725" y="347"/>
                  </a:cubicBezTo>
                  <a:cubicBezTo>
                    <a:pt x="725" y="158"/>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94"/>
            <p:cNvSpPr/>
            <p:nvPr/>
          </p:nvSpPr>
          <p:spPr>
            <a:xfrm>
              <a:off x="-27613050" y="3175300"/>
              <a:ext cx="60650" cy="105550"/>
            </a:xfrm>
            <a:custGeom>
              <a:rect b="b" l="l" r="r" t="t"/>
              <a:pathLst>
                <a:path extrusionOk="0" h="4222" w="2426">
                  <a:moveTo>
                    <a:pt x="347" y="0"/>
                  </a:moveTo>
                  <a:cubicBezTo>
                    <a:pt x="158" y="0"/>
                    <a:pt x="0" y="158"/>
                    <a:pt x="0" y="347"/>
                  </a:cubicBezTo>
                  <a:lnTo>
                    <a:pt x="0" y="1733"/>
                  </a:lnTo>
                  <a:cubicBezTo>
                    <a:pt x="32" y="1922"/>
                    <a:pt x="158" y="2080"/>
                    <a:pt x="347" y="2080"/>
                  </a:cubicBezTo>
                  <a:cubicBezTo>
                    <a:pt x="536" y="2080"/>
                    <a:pt x="693" y="1922"/>
                    <a:pt x="693" y="1733"/>
                  </a:cubicBezTo>
                  <a:lnTo>
                    <a:pt x="693" y="1386"/>
                  </a:lnTo>
                  <a:lnTo>
                    <a:pt x="1040" y="1386"/>
                  </a:lnTo>
                  <a:cubicBezTo>
                    <a:pt x="1260" y="1386"/>
                    <a:pt x="1418" y="1544"/>
                    <a:pt x="1418" y="1733"/>
                  </a:cubicBezTo>
                  <a:lnTo>
                    <a:pt x="1418" y="2899"/>
                  </a:lnTo>
                  <a:cubicBezTo>
                    <a:pt x="1197" y="3025"/>
                    <a:pt x="1040" y="3277"/>
                    <a:pt x="1040" y="3497"/>
                  </a:cubicBezTo>
                  <a:lnTo>
                    <a:pt x="1040" y="4222"/>
                  </a:lnTo>
                  <a:lnTo>
                    <a:pt x="2426" y="4222"/>
                  </a:lnTo>
                  <a:lnTo>
                    <a:pt x="2426" y="3497"/>
                  </a:lnTo>
                  <a:cubicBezTo>
                    <a:pt x="2426" y="3214"/>
                    <a:pt x="2268" y="3025"/>
                    <a:pt x="2079" y="2899"/>
                  </a:cubicBezTo>
                  <a:lnTo>
                    <a:pt x="2079" y="1733"/>
                  </a:lnTo>
                  <a:cubicBezTo>
                    <a:pt x="2079" y="1134"/>
                    <a:pt x="1607" y="693"/>
                    <a:pt x="1040" y="693"/>
                  </a:cubicBezTo>
                  <a:lnTo>
                    <a:pt x="693" y="693"/>
                  </a:ln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94"/>
            <p:cNvSpPr/>
            <p:nvPr/>
          </p:nvSpPr>
          <p:spPr>
            <a:xfrm>
              <a:off x="-27691025" y="3175300"/>
              <a:ext cx="60650" cy="105550"/>
            </a:xfrm>
            <a:custGeom>
              <a:rect b="b" l="l" r="r" t="t"/>
              <a:pathLst>
                <a:path extrusionOk="0" h="4222" w="2426">
                  <a:moveTo>
                    <a:pt x="2079" y="0"/>
                  </a:moveTo>
                  <a:cubicBezTo>
                    <a:pt x="1890" y="0"/>
                    <a:pt x="1733" y="158"/>
                    <a:pt x="1733" y="347"/>
                  </a:cubicBezTo>
                  <a:lnTo>
                    <a:pt x="1733" y="693"/>
                  </a:lnTo>
                  <a:lnTo>
                    <a:pt x="1386" y="693"/>
                  </a:lnTo>
                  <a:cubicBezTo>
                    <a:pt x="788" y="693"/>
                    <a:pt x="347" y="1166"/>
                    <a:pt x="347" y="1733"/>
                  </a:cubicBezTo>
                  <a:lnTo>
                    <a:pt x="347" y="2899"/>
                  </a:lnTo>
                  <a:cubicBezTo>
                    <a:pt x="158" y="3025"/>
                    <a:pt x="0" y="3277"/>
                    <a:pt x="0" y="3497"/>
                  </a:cubicBezTo>
                  <a:lnTo>
                    <a:pt x="0" y="4222"/>
                  </a:lnTo>
                  <a:lnTo>
                    <a:pt x="1386" y="4222"/>
                  </a:lnTo>
                  <a:lnTo>
                    <a:pt x="1386" y="3497"/>
                  </a:lnTo>
                  <a:cubicBezTo>
                    <a:pt x="1386" y="3214"/>
                    <a:pt x="1229" y="3025"/>
                    <a:pt x="1008" y="2899"/>
                  </a:cubicBezTo>
                  <a:lnTo>
                    <a:pt x="1008" y="1733"/>
                  </a:lnTo>
                  <a:cubicBezTo>
                    <a:pt x="1008" y="1544"/>
                    <a:pt x="1166" y="1386"/>
                    <a:pt x="1386" y="1386"/>
                  </a:cubicBezTo>
                  <a:lnTo>
                    <a:pt x="1733" y="1386"/>
                  </a:lnTo>
                  <a:lnTo>
                    <a:pt x="1733" y="1733"/>
                  </a:lnTo>
                  <a:cubicBezTo>
                    <a:pt x="1733" y="1922"/>
                    <a:pt x="1890" y="2080"/>
                    <a:pt x="2079" y="2080"/>
                  </a:cubicBezTo>
                  <a:cubicBezTo>
                    <a:pt x="2268" y="2080"/>
                    <a:pt x="2426" y="1922"/>
                    <a:pt x="2426" y="1733"/>
                  </a:cubicBezTo>
                  <a:lnTo>
                    <a:pt x="2426" y="347"/>
                  </a:lnTo>
                  <a:cubicBezTo>
                    <a:pt x="2426" y="158"/>
                    <a:pt x="2268" y="0"/>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94"/>
            <p:cNvSpPr/>
            <p:nvPr/>
          </p:nvSpPr>
          <p:spPr>
            <a:xfrm>
              <a:off x="-27691025" y="3263500"/>
              <a:ext cx="251275" cy="207175"/>
            </a:xfrm>
            <a:custGeom>
              <a:rect b="b" l="l" r="r" t="t"/>
              <a:pathLst>
                <a:path extrusionOk="0" h="8287" w="10051">
                  <a:moveTo>
                    <a:pt x="8317" y="725"/>
                  </a:moveTo>
                  <a:cubicBezTo>
                    <a:pt x="8885" y="725"/>
                    <a:pt x="9326" y="1198"/>
                    <a:pt x="9326" y="1733"/>
                  </a:cubicBezTo>
                  <a:cubicBezTo>
                    <a:pt x="9326" y="2332"/>
                    <a:pt x="8853" y="2773"/>
                    <a:pt x="8317" y="2773"/>
                  </a:cubicBezTo>
                  <a:cubicBezTo>
                    <a:pt x="7750" y="2773"/>
                    <a:pt x="7278" y="2301"/>
                    <a:pt x="7278" y="1733"/>
                  </a:cubicBezTo>
                  <a:cubicBezTo>
                    <a:pt x="7278" y="1166"/>
                    <a:pt x="7750" y="725"/>
                    <a:pt x="8317" y="725"/>
                  </a:cubicBezTo>
                  <a:close/>
                  <a:moveTo>
                    <a:pt x="8317" y="1"/>
                  </a:moveTo>
                  <a:cubicBezTo>
                    <a:pt x="7372" y="1"/>
                    <a:pt x="6585" y="788"/>
                    <a:pt x="6585" y="1733"/>
                  </a:cubicBezTo>
                  <a:cubicBezTo>
                    <a:pt x="6585" y="2584"/>
                    <a:pt x="7152" y="3277"/>
                    <a:pt x="7939" y="3435"/>
                  </a:cubicBezTo>
                  <a:lnTo>
                    <a:pt x="7939" y="5199"/>
                  </a:lnTo>
                  <a:cubicBezTo>
                    <a:pt x="7939" y="6554"/>
                    <a:pt x="6837" y="7656"/>
                    <a:pt x="5513" y="7656"/>
                  </a:cubicBezTo>
                  <a:cubicBezTo>
                    <a:pt x="4190" y="7656"/>
                    <a:pt x="3088" y="6554"/>
                    <a:pt x="3088" y="5199"/>
                  </a:cubicBezTo>
                  <a:lnTo>
                    <a:pt x="3088" y="4506"/>
                  </a:lnTo>
                  <a:lnTo>
                    <a:pt x="3088" y="4443"/>
                  </a:lnTo>
                  <a:cubicBezTo>
                    <a:pt x="4316" y="4317"/>
                    <a:pt x="5324" y="3309"/>
                    <a:pt x="5482" y="2049"/>
                  </a:cubicBezTo>
                  <a:cubicBezTo>
                    <a:pt x="5513" y="1797"/>
                    <a:pt x="5513" y="1891"/>
                    <a:pt x="5513" y="1355"/>
                  </a:cubicBezTo>
                  <a:lnTo>
                    <a:pt x="4127" y="1355"/>
                  </a:lnTo>
                  <a:cubicBezTo>
                    <a:pt x="4127" y="1607"/>
                    <a:pt x="4127" y="1765"/>
                    <a:pt x="4096" y="2049"/>
                  </a:cubicBezTo>
                  <a:cubicBezTo>
                    <a:pt x="3938" y="2710"/>
                    <a:pt x="3340" y="3088"/>
                    <a:pt x="2741" y="3088"/>
                  </a:cubicBezTo>
                  <a:cubicBezTo>
                    <a:pt x="2174" y="3088"/>
                    <a:pt x="1575" y="2773"/>
                    <a:pt x="1418" y="2049"/>
                  </a:cubicBezTo>
                  <a:cubicBezTo>
                    <a:pt x="1386" y="1828"/>
                    <a:pt x="1386" y="1607"/>
                    <a:pt x="1386" y="1355"/>
                  </a:cubicBezTo>
                  <a:lnTo>
                    <a:pt x="0" y="1355"/>
                  </a:lnTo>
                  <a:cubicBezTo>
                    <a:pt x="0" y="1670"/>
                    <a:pt x="0" y="1733"/>
                    <a:pt x="32" y="2049"/>
                  </a:cubicBezTo>
                  <a:cubicBezTo>
                    <a:pt x="221" y="3277"/>
                    <a:pt x="1166" y="4317"/>
                    <a:pt x="2426" y="4474"/>
                  </a:cubicBezTo>
                  <a:lnTo>
                    <a:pt x="2426" y="5168"/>
                  </a:lnTo>
                  <a:cubicBezTo>
                    <a:pt x="2426" y="5672"/>
                    <a:pt x="2552" y="6144"/>
                    <a:pt x="2804" y="6585"/>
                  </a:cubicBezTo>
                  <a:cubicBezTo>
                    <a:pt x="3308" y="7625"/>
                    <a:pt x="4379" y="8286"/>
                    <a:pt x="5545" y="8286"/>
                  </a:cubicBezTo>
                  <a:cubicBezTo>
                    <a:pt x="7278" y="8286"/>
                    <a:pt x="8664" y="6869"/>
                    <a:pt x="8664" y="5168"/>
                  </a:cubicBezTo>
                  <a:lnTo>
                    <a:pt x="8664" y="3435"/>
                  </a:lnTo>
                  <a:cubicBezTo>
                    <a:pt x="9452" y="3277"/>
                    <a:pt x="10050" y="2584"/>
                    <a:pt x="10050" y="1733"/>
                  </a:cubicBezTo>
                  <a:cubicBezTo>
                    <a:pt x="10050" y="788"/>
                    <a:pt x="9263" y="1"/>
                    <a:pt x="8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2" name="Google Shape;17142;p94"/>
          <p:cNvGrpSpPr/>
          <p:nvPr/>
        </p:nvGrpSpPr>
        <p:grpSpPr>
          <a:xfrm>
            <a:off x="5746179" y="1825637"/>
            <a:ext cx="354710" cy="228015"/>
            <a:chOff x="-27721750" y="3598250"/>
            <a:chExt cx="297750" cy="191400"/>
          </a:xfrm>
        </p:grpSpPr>
        <p:sp>
          <p:nvSpPr>
            <p:cNvPr id="17143" name="Google Shape;17143;p94"/>
            <p:cNvSpPr/>
            <p:nvPr/>
          </p:nvSpPr>
          <p:spPr>
            <a:xfrm>
              <a:off x="-27616200" y="3651800"/>
              <a:ext cx="86650" cy="86675"/>
            </a:xfrm>
            <a:custGeom>
              <a:rect b="b" l="l" r="r" t="t"/>
              <a:pathLst>
                <a:path extrusionOk="0" h="3467" w="3466">
                  <a:moveTo>
                    <a:pt x="1386" y="662"/>
                  </a:moveTo>
                  <a:cubicBezTo>
                    <a:pt x="1764" y="662"/>
                    <a:pt x="2079" y="977"/>
                    <a:pt x="2079" y="1387"/>
                  </a:cubicBezTo>
                  <a:cubicBezTo>
                    <a:pt x="2079" y="1765"/>
                    <a:pt x="1764" y="2080"/>
                    <a:pt x="1386" y="2080"/>
                  </a:cubicBezTo>
                  <a:cubicBezTo>
                    <a:pt x="977" y="2080"/>
                    <a:pt x="662" y="1765"/>
                    <a:pt x="662" y="1387"/>
                  </a:cubicBezTo>
                  <a:cubicBezTo>
                    <a:pt x="662" y="977"/>
                    <a:pt x="977" y="662"/>
                    <a:pt x="1386" y="662"/>
                  </a:cubicBezTo>
                  <a:close/>
                  <a:moveTo>
                    <a:pt x="1733" y="1"/>
                  </a:moveTo>
                  <a:cubicBezTo>
                    <a:pt x="788" y="1"/>
                    <a:pt x="0" y="788"/>
                    <a:pt x="0" y="1733"/>
                  </a:cubicBezTo>
                  <a:cubicBezTo>
                    <a:pt x="0"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94"/>
            <p:cNvSpPr/>
            <p:nvPr/>
          </p:nvSpPr>
          <p:spPr>
            <a:xfrm>
              <a:off x="-27721750" y="3598250"/>
              <a:ext cx="297750" cy="191400"/>
            </a:xfrm>
            <a:custGeom>
              <a:rect b="b" l="l" r="r" t="t"/>
              <a:pathLst>
                <a:path extrusionOk="0" h="7656" w="11910">
                  <a:moveTo>
                    <a:pt x="5955" y="1418"/>
                  </a:moveTo>
                  <a:cubicBezTo>
                    <a:pt x="7278" y="1418"/>
                    <a:pt x="8381" y="2521"/>
                    <a:pt x="8381" y="3875"/>
                  </a:cubicBezTo>
                  <a:cubicBezTo>
                    <a:pt x="8381" y="5199"/>
                    <a:pt x="7278" y="6301"/>
                    <a:pt x="5955" y="6301"/>
                  </a:cubicBezTo>
                  <a:cubicBezTo>
                    <a:pt x="4600" y="6301"/>
                    <a:pt x="3497" y="5199"/>
                    <a:pt x="3497" y="3875"/>
                  </a:cubicBezTo>
                  <a:cubicBezTo>
                    <a:pt x="3497" y="2521"/>
                    <a:pt x="4600" y="1418"/>
                    <a:pt x="5955" y="1418"/>
                  </a:cubicBezTo>
                  <a:close/>
                  <a:moveTo>
                    <a:pt x="5955" y="0"/>
                  </a:moveTo>
                  <a:cubicBezTo>
                    <a:pt x="2710" y="0"/>
                    <a:pt x="189" y="3466"/>
                    <a:pt x="95" y="3623"/>
                  </a:cubicBezTo>
                  <a:cubicBezTo>
                    <a:pt x="0" y="3749"/>
                    <a:pt x="0" y="3907"/>
                    <a:pt x="95" y="4033"/>
                  </a:cubicBezTo>
                  <a:cubicBezTo>
                    <a:pt x="189" y="4190"/>
                    <a:pt x="2773" y="7656"/>
                    <a:pt x="5955" y="7656"/>
                  </a:cubicBezTo>
                  <a:cubicBezTo>
                    <a:pt x="9137" y="7656"/>
                    <a:pt x="11689" y="4190"/>
                    <a:pt x="11815" y="4033"/>
                  </a:cubicBezTo>
                  <a:cubicBezTo>
                    <a:pt x="11909" y="3907"/>
                    <a:pt x="11909" y="3749"/>
                    <a:pt x="11815" y="3623"/>
                  </a:cubicBezTo>
                  <a:cubicBezTo>
                    <a:pt x="11689" y="3466"/>
                    <a:pt x="9168"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5" name="Google Shape;17145;p94"/>
          <p:cNvGrpSpPr/>
          <p:nvPr/>
        </p:nvGrpSpPr>
        <p:grpSpPr>
          <a:xfrm>
            <a:off x="5747579" y="2219183"/>
            <a:ext cx="351910" cy="340980"/>
            <a:chOff x="-27719400" y="3925600"/>
            <a:chExt cx="295400" cy="286225"/>
          </a:xfrm>
        </p:grpSpPr>
        <p:sp>
          <p:nvSpPr>
            <p:cNvPr id="17146" name="Google Shape;17146;p94"/>
            <p:cNvSpPr/>
            <p:nvPr/>
          </p:nvSpPr>
          <p:spPr>
            <a:xfrm>
              <a:off x="-27596525" y="3925600"/>
              <a:ext cx="172525" cy="162575"/>
            </a:xfrm>
            <a:custGeom>
              <a:rect b="b" l="l" r="r" t="t"/>
              <a:pathLst>
                <a:path extrusionOk="0" h="6503" w="6901">
                  <a:moveTo>
                    <a:pt x="5042" y="0"/>
                  </a:moveTo>
                  <a:cubicBezTo>
                    <a:pt x="4425" y="0"/>
                    <a:pt x="3809" y="237"/>
                    <a:pt x="3340" y="705"/>
                  </a:cubicBezTo>
                  <a:lnTo>
                    <a:pt x="1765" y="2281"/>
                  </a:lnTo>
                  <a:cubicBezTo>
                    <a:pt x="1639" y="2407"/>
                    <a:pt x="1639" y="2627"/>
                    <a:pt x="1765" y="2785"/>
                  </a:cubicBezTo>
                  <a:cubicBezTo>
                    <a:pt x="1860" y="2879"/>
                    <a:pt x="1891" y="2942"/>
                    <a:pt x="1891" y="3037"/>
                  </a:cubicBezTo>
                  <a:cubicBezTo>
                    <a:pt x="1891" y="3100"/>
                    <a:pt x="1860" y="3226"/>
                    <a:pt x="1765" y="3257"/>
                  </a:cubicBezTo>
                  <a:lnTo>
                    <a:pt x="1229" y="3824"/>
                  </a:lnTo>
                  <a:cubicBezTo>
                    <a:pt x="1009" y="3856"/>
                    <a:pt x="820" y="3919"/>
                    <a:pt x="662" y="4045"/>
                  </a:cubicBezTo>
                  <a:lnTo>
                    <a:pt x="1" y="4643"/>
                  </a:lnTo>
                  <a:lnTo>
                    <a:pt x="1860" y="6502"/>
                  </a:lnTo>
                  <a:lnTo>
                    <a:pt x="2427" y="5809"/>
                  </a:lnTo>
                  <a:cubicBezTo>
                    <a:pt x="2553" y="5652"/>
                    <a:pt x="2647" y="5494"/>
                    <a:pt x="2679" y="5305"/>
                  </a:cubicBezTo>
                  <a:lnTo>
                    <a:pt x="6774" y="1209"/>
                  </a:lnTo>
                  <a:cubicBezTo>
                    <a:pt x="6900" y="1083"/>
                    <a:pt x="6900" y="863"/>
                    <a:pt x="6774" y="737"/>
                  </a:cubicBezTo>
                  <a:cubicBezTo>
                    <a:pt x="6298" y="245"/>
                    <a:pt x="5669" y="0"/>
                    <a:pt x="5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94"/>
            <p:cNvSpPr/>
            <p:nvPr/>
          </p:nvSpPr>
          <p:spPr>
            <a:xfrm>
              <a:off x="-27719400" y="4054275"/>
              <a:ext cx="157550" cy="157550"/>
            </a:xfrm>
            <a:custGeom>
              <a:rect b="b" l="l" r="r" t="t"/>
              <a:pathLst>
                <a:path extrusionOk="0" h="6302" w="6302">
                  <a:moveTo>
                    <a:pt x="4412" y="1"/>
                  </a:moveTo>
                  <a:lnTo>
                    <a:pt x="537" y="3466"/>
                  </a:lnTo>
                  <a:cubicBezTo>
                    <a:pt x="190" y="3781"/>
                    <a:pt x="1" y="4222"/>
                    <a:pt x="1" y="4695"/>
                  </a:cubicBezTo>
                  <a:cubicBezTo>
                    <a:pt x="1" y="5136"/>
                    <a:pt x="158" y="5545"/>
                    <a:pt x="474" y="5829"/>
                  </a:cubicBezTo>
                  <a:cubicBezTo>
                    <a:pt x="789" y="6144"/>
                    <a:pt x="1167" y="6302"/>
                    <a:pt x="1608" y="6302"/>
                  </a:cubicBezTo>
                  <a:lnTo>
                    <a:pt x="1639" y="6302"/>
                  </a:lnTo>
                  <a:cubicBezTo>
                    <a:pt x="1954" y="6302"/>
                    <a:pt x="2269" y="6175"/>
                    <a:pt x="2553" y="5986"/>
                  </a:cubicBezTo>
                  <a:lnTo>
                    <a:pt x="1482" y="4915"/>
                  </a:lnTo>
                  <a:cubicBezTo>
                    <a:pt x="1356" y="4789"/>
                    <a:pt x="1356" y="4569"/>
                    <a:pt x="1482" y="4443"/>
                  </a:cubicBezTo>
                  <a:cubicBezTo>
                    <a:pt x="1545" y="4395"/>
                    <a:pt x="1631" y="4372"/>
                    <a:pt x="1718" y="4372"/>
                  </a:cubicBezTo>
                  <a:cubicBezTo>
                    <a:pt x="1805" y="4372"/>
                    <a:pt x="1891" y="4395"/>
                    <a:pt x="1954" y="4443"/>
                  </a:cubicBezTo>
                  <a:lnTo>
                    <a:pt x="3025" y="5514"/>
                  </a:lnTo>
                  <a:lnTo>
                    <a:pt x="3498" y="5010"/>
                  </a:lnTo>
                  <a:lnTo>
                    <a:pt x="2521" y="4002"/>
                  </a:lnTo>
                  <a:cubicBezTo>
                    <a:pt x="2395" y="3907"/>
                    <a:pt x="2395" y="3655"/>
                    <a:pt x="2521" y="3561"/>
                  </a:cubicBezTo>
                  <a:cubicBezTo>
                    <a:pt x="2569" y="3498"/>
                    <a:pt x="2655" y="3466"/>
                    <a:pt x="2746" y="3466"/>
                  </a:cubicBezTo>
                  <a:cubicBezTo>
                    <a:pt x="2836" y="3466"/>
                    <a:pt x="2931" y="3498"/>
                    <a:pt x="2994" y="3561"/>
                  </a:cubicBezTo>
                  <a:lnTo>
                    <a:pt x="3939" y="4474"/>
                  </a:lnTo>
                  <a:lnTo>
                    <a:pt x="4412" y="3970"/>
                  </a:lnTo>
                  <a:lnTo>
                    <a:pt x="3530" y="3120"/>
                  </a:lnTo>
                  <a:cubicBezTo>
                    <a:pt x="3403" y="2994"/>
                    <a:pt x="3403" y="2773"/>
                    <a:pt x="3530" y="2647"/>
                  </a:cubicBezTo>
                  <a:cubicBezTo>
                    <a:pt x="3593" y="2584"/>
                    <a:pt x="3679" y="2552"/>
                    <a:pt x="3766" y="2552"/>
                  </a:cubicBezTo>
                  <a:cubicBezTo>
                    <a:pt x="3852" y="2552"/>
                    <a:pt x="3939" y="2584"/>
                    <a:pt x="4002" y="2647"/>
                  </a:cubicBezTo>
                  <a:lnTo>
                    <a:pt x="4884" y="3498"/>
                  </a:lnTo>
                  <a:lnTo>
                    <a:pt x="5357" y="2994"/>
                  </a:lnTo>
                  <a:lnTo>
                    <a:pt x="4601" y="2237"/>
                  </a:lnTo>
                  <a:cubicBezTo>
                    <a:pt x="4475" y="2111"/>
                    <a:pt x="4475" y="1891"/>
                    <a:pt x="4601" y="1765"/>
                  </a:cubicBezTo>
                  <a:cubicBezTo>
                    <a:pt x="4671" y="1624"/>
                    <a:pt x="4771" y="1562"/>
                    <a:pt x="4867" y="1562"/>
                  </a:cubicBezTo>
                  <a:cubicBezTo>
                    <a:pt x="4944" y="1562"/>
                    <a:pt x="5018" y="1601"/>
                    <a:pt x="5073" y="1670"/>
                  </a:cubicBezTo>
                  <a:lnTo>
                    <a:pt x="5829" y="2395"/>
                  </a:lnTo>
                  <a:lnTo>
                    <a:pt x="6302" y="1891"/>
                  </a:lnTo>
                  <a:lnTo>
                    <a:pt x="44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8" name="Google Shape;17148;p94"/>
          <p:cNvGrpSpPr/>
          <p:nvPr/>
        </p:nvGrpSpPr>
        <p:grpSpPr>
          <a:xfrm>
            <a:off x="7968851" y="1306023"/>
            <a:ext cx="353757" cy="353757"/>
            <a:chOff x="-25834600" y="3176875"/>
            <a:chExt cx="296950" cy="296950"/>
          </a:xfrm>
        </p:grpSpPr>
        <p:sp>
          <p:nvSpPr>
            <p:cNvPr id="17149" name="Google Shape;17149;p94"/>
            <p:cNvSpPr/>
            <p:nvPr/>
          </p:nvSpPr>
          <p:spPr>
            <a:xfrm>
              <a:off x="-25625875" y="3316275"/>
              <a:ext cx="69325" cy="85875"/>
            </a:xfrm>
            <a:custGeom>
              <a:rect b="b" l="l" r="r" t="t"/>
              <a:pathLst>
                <a:path extrusionOk="0" h="3435" w="2773">
                  <a:moveTo>
                    <a:pt x="0" y="1"/>
                  </a:moveTo>
                  <a:lnTo>
                    <a:pt x="0" y="3435"/>
                  </a:lnTo>
                  <a:lnTo>
                    <a:pt x="2773" y="3435"/>
                  </a:lnTo>
                  <a:lnTo>
                    <a:pt x="2773" y="2741"/>
                  </a:lnTo>
                  <a:lnTo>
                    <a:pt x="1040" y="2741"/>
                  </a:lnTo>
                  <a:cubicBezTo>
                    <a:pt x="851" y="2741"/>
                    <a:pt x="693" y="2584"/>
                    <a:pt x="693" y="2395"/>
                  </a:cubicBezTo>
                  <a:cubicBezTo>
                    <a:pt x="693" y="2206"/>
                    <a:pt x="851" y="2048"/>
                    <a:pt x="1040" y="2048"/>
                  </a:cubicBezTo>
                  <a:lnTo>
                    <a:pt x="2773" y="2048"/>
                  </a:lnTo>
                  <a:lnTo>
                    <a:pt x="2773" y="1324"/>
                  </a:lnTo>
                  <a:lnTo>
                    <a:pt x="1040" y="1324"/>
                  </a:lnTo>
                  <a:cubicBezTo>
                    <a:pt x="851" y="1324"/>
                    <a:pt x="693" y="1166"/>
                    <a:pt x="693" y="977"/>
                  </a:cubicBezTo>
                  <a:cubicBezTo>
                    <a:pt x="693" y="851"/>
                    <a:pt x="851" y="694"/>
                    <a:pt x="1040" y="694"/>
                  </a:cubicBezTo>
                  <a:lnTo>
                    <a:pt x="2773" y="694"/>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94"/>
            <p:cNvSpPr/>
            <p:nvPr/>
          </p:nvSpPr>
          <p:spPr>
            <a:xfrm>
              <a:off x="-25729075" y="3176875"/>
              <a:ext cx="191425" cy="296950"/>
            </a:xfrm>
            <a:custGeom>
              <a:rect b="b" l="l" r="r" t="t"/>
              <a:pathLst>
                <a:path extrusionOk="0" h="11878" w="7657">
                  <a:moveTo>
                    <a:pt x="2049" y="693"/>
                  </a:moveTo>
                  <a:lnTo>
                    <a:pt x="2049" y="2773"/>
                  </a:lnTo>
                  <a:lnTo>
                    <a:pt x="1356" y="2773"/>
                  </a:lnTo>
                  <a:lnTo>
                    <a:pt x="1356" y="693"/>
                  </a:lnTo>
                  <a:close/>
                  <a:moveTo>
                    <a:pt x="3435" y="693"/>
                  </a:moveTo>
                  <a:lnTo>
                    <a:pt x="3435" y="2773"/>
                  </a:lnTo>
                  <a:lnTo>
                    <a:pt x="2710" y="2773"/>
                  </a:lnTo>
                  <a:lnTo>
                    <a:pt x="2710" y="693"/>
                  </a:lnTo>
                  <a:close/>
                  <a:moveTo>
                    <a:pt x="4821" y="693"/>
                  </a:moveTo>
                  <a:lnTo>
                    <a:pt x="4821" y="2773"/>
                  </a:lnTo>
                  <a:lnTo>
                    <a:pt x="4097" y="2773"/>
                  </a:lnTo>
                  <a:lnTo>
                    <a:pt x="4097" y="693"/>
                  </a:lnTo>
                  <a:close/>
                  <a:moveTo>
                    <a:pt x="6176" y="693"/>
                  </a:moveTo>
                  <a:lnTo>
                    <a:pt x="6176" y="2773"/>
                  </a:lnTo>
                  <a:lnTo>
                    <a:pt x="5483" y="2773"/>
                  </a:lnTo>
                  <a:lnTo>
                    <a:pt x="5483" y="693"/>
                  </a:lnTo>
                  <a:close/>
                  <a:moveTo>
                    <a:pt x="1041" y="0"/>
                  </a:moveTo>
                  <a:cubicBezTo>
                    <a:pt x="442" y="0"/>
                    <a:pt x="1" y="473"/>
                    <a:pt x="1" y="1040"/>
                  </a:cubicBezTo>
                  <a:lnTo>
                    <a:pt x="1" y="3119"/>
                  </a:lnTo>
                  <a:cubicBezTo>
                    <a:pt x="1" y="3308"/>
                    <a:pt x="158" y="3466"/>
                    <a:pt x="379" y="3466"/>
                  </a:cubicBezTo>
                  <a:lnTo>
                    <a:pt x="726" y="3466"/>
                  </a:lnTo>
                  <a:lnTo>
                    <a:pt x="726" y="4883"/>
                  </a:lnTo>
                  <a:lnTo>
                    <a:pt x="2458" y="4883"/>
                  </a:lnTo>
                  <a:cubicBezTo>
                    <a:pt x="2647" y="4883"/>
                    <a:pt x="2805" y="5041"/>
                    <a:pt x="2805" y="5262"/>
                  </a:cubicBezTo>
                  <a:lnTo>
                    <a:pt x="2805" y="9420"/>
                  </a:lnTo>
                  <a:cubicBezTo>
                    <a:pt x="2805" y="9609"/>
                    <a:pt x="2647" y="9767"/>
                    <a:pt x="2458" y="9767"/>
                  </a:cubicBezTo>
                  <a:lnTo>
                    <a:pt x="2112" y="9767"/>
                  </a:lnTo>
                  <a:cubicBezTo>
                    <a:pt x="2112" y="10523"/>
                    <a:pt x="1797" y="11247"/>
                    <a:pt x="1261" y="11751"/>
                  </a:cubicBezTo>
                  <a:cubicBezTo>
                    <a:pt x="1419" y="11815"/>
                    <a:pt x="1576" y="11878"/>
                    <a:pt x="1734" y="11878"/>
                  </a:cubicBezTo>
                  <a:lnTo>
                    <a:pt x="5924" y="11878"/>
                  </a:lnTo>
                  <a:cubicBezTo>
                    <a:pt x="6522" y="11878"/>
                    <a:pt x="6932" y="11405"/>
                    <a:pt x="6932" y="10838"/>
                  </a:cubicBezTo>
                  <a:lnTo>
                    <a:pt x="6932" y="9798"/>
                  </a:lnTo>
                  <a:lnTo>
                    <a:pt x="3813" y="9798"/>
                  </a:lnTo>
                  <a:cubicBezTo>
                    <a:pt x="3624" y="9798"/>
                    <a:pt x="3467" y="9672"/>
                    <a:pt x="3467" y="9452"/>
                  </a:cubicBezTo>
                  <a:lnTo>
                    <a:pt x="3467" y="5293"/>
                  </a:lnTo>
                  <a:cubicBezTo>
                    <a:pt x="3467" y="5104"/>
                    <a:pt x="3624" y="4946"/>
                    <a:pt x="3813" y="4946"/>
                  </a:cubicBezTo>
                  <a:lnTo>
                    <a:pt x="6932" y="4946"/>
                  </a:lnTo>
                  <a:lnTo>
                    <a:pt x="6932" y="3529"/>
                  </a:lnTo>
                  <a:lnTo>
                    <a:pt x="7310" y="3529"/>
                  </a:lnTo>
                  <a:cubicBezTo>
                    <a:pt x="7499" y="3529"/>
                    <a:pt x="7657" y="3371"/>
                    <a:pt x="7657" y="3151"/>
                  </a:cubicBezTo>
                  <a:lnTo>
                    <a:pt x="7657" y="1040"/>
                  </a:lnTo>
                  <a:lnTo>
                    <a:pt x="7625" y="1040"/>
                  </a:lnTo>
                  <a:cubicBezTo>
                    <a:pt x="7625" y="441"/>
                    <a:pt x="7153" y="0"/>
                    <a:pt x="65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94"/>
            <p:cNvSpPr/>
            <p:nvPr/>
          </p:nvSpPr>
          <p:spPr>
            <a:xfrm>
              <a:off x="-25834600" y="3350150"/>
              <a:ext cx="69325" cy="96100"/>
            </a:xfrm>
            <a:custGeom>
              <a:rect b="b" l="l" r="r" t="t"/>
              <a:pathLst>
                <a:path extrusionOk="0" h="3844" w="2773">
                  <a:moveTo>
                    <a:pt x="2143" y="0"/>
                  </a:moveTo>
                  <a:cubicBezTo>
                    <a:pt x="1008" y="0"/>
                    <a:pt x="63" y="945"/>
                    <a:pt x="63" y="2080"/>
                  </a:cubicBezTo>
                  <a:cubicBezTo>
                    <a:pt x="0" y="2804"/>
                    <a:pt x="378" y="3434"/>
                    <a:pt x="914" y="3844"/>
                  </a:cubicBezTo>
                  <a:cubicBezTo>
                    <a:pt x="788" y="3529"/>
                    <a:pt x="725" y="3151"/>
                    <a:pt x="725" y="2804"/>
                  </a:cubicBezTo>
                  <a:cubicBezTo>
                    <a:pt x="725" y="1544"/>
                    <a:pt x="1576" y="473"/>
                    <a:pt x="2773" y="126"/>
                  </a:cubicBezTo>
                  <a:cubicBezTo>
                    <a:pt x="2584" y="63"/>
                    <a:pt x="2332"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94"/>
            <p:cNvSpPr/>
            <p:nvPr/>
          </p:nvSpPr>
          <p:spPr>
            <a:xfrm>
              <a:off x="-25799950" y="3368250"/>
              <a:ext cx="104775" cy="104000"/>
            </a:xfrm>
            <a:custGeom>
              <a:rect b="b" l="l" r="r" t="t"/>
              <a:pathLst>
                <a:path extrusionOk="0" h="4160" w="4191">
                  <a:moveTo>
                    <a:pt x="2080" y="694"/>
                  </a:moveTo>
                  <a:cubicBezTo>
                    <a:pt x="2836" y="694"/>
                    <a:pt x="3466" y="1324"/>
                    <a:pt x="3466" y="2080"/>
                  </a:cubicBezTo>
                  <a:cubicBezTo>
                    <a:pt x="3466" y="2364"/>
                    <a:pt x="3403" y="2584"/>
                    <a:pt x="3246" y="2836"/>
                  </a:cubicBezTo>
                  <a:lnTo>
                    <a:pt x="1292" y="915"/>
                  </a:lnTo>
                  <a:cubicBezTo>
                    <a:pt x="1576" y="788"/>
                    <a:pt x="1828" y="694"/>
                    <a:pt x="2080" y="694"/>
                  </a:cubicBezTo>
                  <a:close/>
                  <a:moveTo>
                    <a:pt x="2111" y="1"/>
                  </a:moveTo>
                  <a:cubicBezTo>
                    <a:pt x="946" y="1"/>
                    <a:pt x="1" y="946"/>
                    <a:pt x="1" y="2080"/>
                  </a:cubicBezTo>
                  <a:cubicBezTo>
                    <a:pt x="1" y="3214"/>
                    <a:pt x="946" y="4160"/>
                    <a:pt x="2111" y="4160"/>
                  </a:cubicBezTo>
                  <a:cubicBezTo>
                    <a:pt x="3246" y="4160"/>
                    <a:pt x="4191" y="3214"/>
                    <a:pt x="4191" y="2080"/>
                  </a:cubicBezTo>
                  <a:cubicBezTo>
                    <a:pt x="4191" y="946"/>
                    <a:pt x="3246"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94"/>
            <p:cNvSpPr/>
            <p:nvPr/>
          </p:nvSpPr>
          <p:spPr>
            <a:xfrm>
              <a:off x="-25712525" y="3317075"/>
              <a:ext cx="34675" cy="86650"/>
            </a:xfrm>
            <a:custGeom>
              <a:rect b="b" l="l" r="r" t="t"/>
              <a:pathLst>
                <a:path extrusionOk="0" h="3466" w="1387">
                  <a:moveTo>
                    <a:pt x="1" y="0"/>
                  </a:moveTo>
                  <a:lnTo>
                    <a:pt x="1" y="1764"/>
                  </a:lnTo>
                  <a:cubicBezTo>
                    <a:pt x="631" y="2111"/>
                    <a:pt x="1072" y="2709"/>
                    <a:pt x="1261" y="3466"/>
                  </a:cubicBezTo>
                  <a:lnTo>
                    <a:pt x="1387" y="346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4" name="Google Shape;17154;p94"/>
          <p:cNvGrpSpPr/>
          <p:nvPr/>
        </p:nvGrpSpPr>
        <p:grpSpPr>
          <a:xfrm>
            <a:off x="7968851" y="1774024"/>
            <a:ext cx="353757" cy="331241"/>
            <a:chOff x="-25834600" y="3564375"/>
            <a:chExt cx="296950" cy="278050"/>
          </a:xfrm>
        </p:grpSpPr>
        <p:sp>
          <p:nvSpPr>
            <p:cNvPr id="17155" name="Google Shape;17155;p94"/>
            <p:cNvSpPr/>
            <p:nvPr/>
          </p:nvSpPr>
          <p:spPr>
            <a:xfrm>
              <a:off x="-25694400" y="3703775"/>
              <a:ext cx="17350" cy="17375"/>
            </a:xfrm>
            <a:custGeom>
              <a:rect b="b" l="l" r="r" t="t"/>
              <a:pathLst>
                <a:path extrusionOk="0" h="695" w="694">
                  <a:moveTo>
                    <a:pt x="347" y="1"/>
                  </a:moveTo>
                  <a:cubicBezTo>
                    <a:pt x="158" y="1"/>
                    <a:pt x="0" y="158"/>
                    <a:pt x="0" y="347"/>
                  </a:cubicBezTo>
                  <a:cubicBezTo>
                    <a:pt x="0" y="537"/>
                    <a:pt x="158" y="694"/>
                    <a:pt x="347" y="694"/>
                  </a:cubicBezTo>
                  <a:cubicBezTo>
                    <a:pt x="536" y="694"/>
                    <a:pt x="693" y="537"/>
                    <a:pt x="693" y="347"/>
                  </a:cubicBezTo>
                  <a:cubicBezTo>
                    <a:pt x="693" y="158"/>
                    <a:pt x="50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94"/>
            <p:cNvSpPr/>
            <p:nvPr/>
          </p:nvSpPr>
          <p:spPr>
            <a:xfrm>
              <a:off x="-25591225" y="3703775"/>
              <a:ext cx="53575" cy="18150"/>
            </a:xfrm>
            <a:custGeom>
              <a:rect b="b" l="l" r="r" t="t"/>
              <a:pathLst>
                <a:path extrusionOk="0" h="726" w="2143">
                  <a:moveTo>
                    <a:pt x="347" y="1"/>
                  </a:moveTo>
                  <a:cubicBezTo>
                    <a:pt x="158" y="1"/>
                    <a:pt x="0" y="158"/>
                    <a:pt x="0" y="347"/>
                  </a:cubicBezTo>
                  <a:cubicBezTo>
                    <a:pt x="0" y="537"/>
                    <a:pt x="158" y="726"/>
                    <a:pt x="347" y="726"/>
                  </a:cubicBezTo>
                  <a:lnTo>
                    <a:pt x="1765" y="726"/>
                  </a:lnTo>
                  <a:cubicBezTo>
                    <a:pt x="1985" y="726"/>
                    <a:pt x="2143" y="568"/>
                    <a:pt x="2143" y="347"/>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94"/>
            <p:cNvSpPr/>
            <p:nvPr/>
          </p:nvSpPr>
          <p:spPr>
            <a:xfrm>
              <a:off x="-25834600" y="3703775"/>
              <a:ext cx="53575" cy="18150"/>
            </a:xfrm>
            <a:custGeom>
              <a:rect b="b" l="l" r="r" t="t"/>
              <a:pathLst>
                <a:path extrusionOk="0" h="726" w="2143">
                  <a:moveTo>
                    <a:pt x="378" y="1"/>
                  </a:moveTo>
                  <a:cubicBezTo>
                    <a:pt x="158" y="1"/>
                    <a:pt x="0" y="158"/>
                    <a:pt x="0" y="347"/>
                  </a:cubicBezTo>
                  <a:cubicBezTo>
                    <a:pt x="0" y="568"/>
                    <a:pt x="158" y="726"/>
                    <a:pt x="378" y="726"/>
                  </a:cubicBezTo>
                  <a:lnTo>
                    <a:pt x="1796" y="726"/>
                  </a:lnTo>
                  <a:cubicBezTo>
                    <a:pt x="1985" y="726"/>
                    <a:pt x="2143" y="568"/>
                    <a:pt x="2143" y="347"/>
                  </a:cubicBezTo>
                  <a:cubicBezTo>
                    <a:pt x="2143"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94"/>
            <p:cNvSpPr/>
            <p:nvPr/>
          </p:nvSpPr>
          <p:spPr>
            <a:xfrm>
              <a:off x="-25695200" y="3564375"/>
              <a:ext cx="17350" cy="52800"/>
            </a:xfrm>
            <a:custGeom>
              <a:rect b="b" l="l" r="r" t="t"/>
              <a:pathLst>
                <a:path extrusionOk="0" h="2112" w="694">
                  <a:moveTo>
                    <a:pt x="347" y="1"/>
                  </a:moveTo>
                  <a:cubicBezTo>
                    <a:pt x="158" y="1"/>
                    <a:pt x="1" y="158"/>
                    <a:pt x="1" y="347"/>
                  </a:cubicBezTo>
                  <a:lnTo>
                    <a:pt x="1" y="1765"/>
                  </a:lnTo>
                  <a:cubicBezTo>
                    <a:pt x="1" y="1954"/>
                    <a:pt x="158" y="2111"/>
                    <a:pt x="347" y="2111"/>
                  </a:cubicBezTo>
                  <a:cubicBezTo>
                    <a:pt x="536" y="2111"/>
                    <a:pt x="694" y="1954"/>
                    <a:pt x="694" y="1765"/>
                  </a:cubicBezTo>
                  <a:lnTo>
                    <a:pt x="694" y="347"/>
                  </a:ln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94"/>
            <p:cNvSpPr/>
            <p:nvPr/>
          </p:nvSpPr>
          <p:spPr>
            <a:xfrm>
              <a:off x="-25792850" y="3606125"/>
              <a:ext cx="42550" cy="40975"/>
            </a:xfrm>
            <a:custGeom>
              <a:rect b="b" l="l" r="r" t="t"/>
              <a:pathLst>
                <a:path extrusionOk="0" h="1639" w="1702">
                  <a:moveTo>
                    <a:pt x="351" y="0"/>
                  </a:moveTo>
                  <a:cubicBezTo>
                    <a:pt x="260" y="0"/>
                    <a:pt x="173" y="32"/>
                    <a:pt x="126" y="95"/>
                  </a:cubicBezTo>
                  <a:cubicBezTo>
                    <a:pt x="0" y="221"/>
                    <a:pt x="0" y="441"/>
                    <a:pt x="126" y="567"/>
                  </a:cubicBezTo>
                  <a:lnTo>
                    <a:pt x="1103" y="1544"/>
                  </a:lnTo>
                  <a:cubicBezTo>
                    <a:pt x="1166" y="1607"/>
                    <a:pt x="1252" y="1639"/>
                    <a:pt x="1339" y="1639"/>
                  </a:cubicBezTo>
                  <a:cubicBezTo>
                    <a:pt x="1426" y="1639"/>
                    <a:pt x="1512" y="1607"/>
                    <a:pt x="1575" y="1544"/>
                  </a:cubicBezTo>
                  <a:cubicBezTo>
                    <a:pt x="1701" y="1418"/>
                    <a:pt x="1701" y="1198"/>
                    <a:pt x="1575" y="1071"/>
                  </a:cubicBezTo>
                  <a:lnTo>
                    <a:pt x="599" y="95"/>
                  </a:lnTo>
                  <a:cubicBezTo>
                    <a:pt x="536" y="32"/>
                    <a:pt x="441"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94"/>
            <p:cNvSpPr/>
            <p:nvPr/>
          </p:nvSpPr>
          <p:spPr>
            <a:xfrm>
              <a:off x="-25621950" y="3606125"/>
              <a:ext cx="43350" cy="40975"/>
            </a:xfrm>
            <a:custGeom>
              <a:rect b="b" l="l" r="r" t="t"/>
              <a:pathLst>
                <a:path extrusionOk="0" h="1639" w="1734">
                  <a:moveTo>
                    <a:pt x="1351" y="0"/>
                  </a:moveTo>
                  <a:cubicBezTo>
                    <a:pt x="1261" y="0"/>
                    <a:pt x="1166" y="32"/>
                    <a:pt x="1103" y="95"/>
                  </a:cubicBezTo>
                  <a:lnTo>
                    <a:pt x="127" y="1071"/>
                  </a:lnTo>
                  <a:cubicBezTo>
                    <a:pt x="1" y="1198"/>
                    <a:pt x="1" y="1418"/>
                    <a:pt x="127" y="1544"/>
                  </a:cubicBezTo>
                  <a:cubicBezTo>
                    <a:pt x="190" y="1607"/>
                    <a:pt x="284" y="1639"/>
                    <a:pt x="375" y="1639"/>
                  </a:cubicBezTo>
                  <a:cubicBezTo>
                    <a:pt x="465" y="1639"/>
                    <a:pt x="552" y="1607"/>
                    <a:pt x="599" y="1544"/>
                  </a:cubicBezTo>
                  <a:lnTo>
                    <a:pt x="1576" y="567"/>
                  </a:lnTo>
                  <a:cubicBezTo>
                    <a:pt x="1733" y="441"/>
                    <a:pt x="1733" y="221"/>
                    <a:pt x="1576" y="95"/>
                  </a:cubicBezTo>
                  <a:cubicBezTo>
                    <a:pt x="1529" y="32"/>
                    <a:pt x="1442" y="0"/>
                    <a:pt x="1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94"/>
            <p:cNvSpPr/>
            <p:nvPr/>
          </p:nvSpPr>
          <p:spPr>
            <a:xfrm>
              <a:off x="-25783400" y="3806975"/>
              <a:ext cx="192200" cy="35450"/>
            </a:xfrm>
            <a:custGeom>
              <a:rect b="b" l="l" r="r" t="t"/>
              <a:pathLst>
                <a:path extrusionOk="0" h="1418" w="7688">
                  <a:moveTo>
                    <a:pt x="725" y="0"/>
                  </a:moveTo>
                  <a:cubicBezTo>
                    <a:pt x="315" y="0"/>
                    <a:pt x="0" y="315"/>
                    <a:pt x="0" y="725"/>
                  </a:cubicBezTo>
                  <a:lnTo>
                    <a:pt x="0" y="1071"/>
                  </a:lnTo>
                  <a:cubicBezTo>
                    <a:pt x="0" y="1260"/>
                    <a:pt x="158" y="1418"/>
                    <a:pt x="378" y="1418"/>
                  </a:cubicBezTo>
                  <a:lnTo>
                    <a:pt x="7309" y="1418"/>
                  </a:lnTo>
                  <a:cubicBezTo>
                    <a:pt x="7530" y="1418"/>
                    <a:pt x="7687" y="1260"/>
                    <a:pt x="7687" y="1071"/>
                  </a:cubicBezTo>
                  <a:lnTo>
                    <a:pt x="7687" y="725"/>
                  </a:lnTo>
                  <a:cubicBezTo>
                    <a:pt x="7687" y="315"/>
                    <a:pt x="7372" y="0"/>
                    <a:pt x="69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94"/>
            <p:cNvSpPr/>
            <p:nvPr/>
          </p:nvSpPr>
          <p:spPr>
            <a:xfrm>
              <a:off x="-25764500" y="3635275"/>
              <a:ext cx="153600" cy="155175"/>
            </a:xfrm>
            <a:custGeom>
              <a:rect b="b" l="l" r="r" t="t"/>
              <a:pathLst>
                <a:path extrusionOk="0" h="6207" w="6144">
                  <a:moveTo>
                    <a:pt x="3025" y="0"/>
                  </a:moveTo>
                  <a:cubicBezTo>
                    <a:pt x="1355" y="0"/>
                    <a:pt x="0" y="1355"/>
                    <a:pt x="0" y="3087"/>
                  </a:cubicBezTo>
                  <a:lnTo>
                    <a:pt x="0" y="6206"/>
                  </a:lnTo>
                  <a:lnTo>
                    <a:pt x="2773" y="6206"/>
                  </a:lnTo>
                  <a:lnTo>
                    <a:pt x="2773" y="4064"/>
                  </a:lnTo>
                  <a:cubicBezTo>
                    <a:pt x="2363" y="3938"/>
                    <a:pt x="2048" y="3560"/>
                    <a:pt x="2048" y="3087"/>
                  </a:cubicBezTo>
                  <a:cubicBezTo>
                    <a:pt x="2048" y="2489"/>
                    <a:pt x="2521" y="2079"/>
                    <a:pt x="3088" y="2079"/>
                  </a:cubicBezTo>
                  <a:cubicBezTo>
                    <a:pt x="3655" y="2079"/>
                    <a:pt x="4096" y="2552"/>
                    <a:pt x="4096" y="3087"/>
                  </a:cubicBezTo>
                  <a:cubicBezTo>
                    <a:pt x="4096" y="3529"/>
                    <a:pt x="3812" y="3938"/>
                    <a:pt x="3403" y="4064"/>
                  </a:cubicBezTo>
                  <a:lnTo>
                    <a:pt x="3403" y="6206"/>
                  </a:lnTo>
                  <a:lnTo>
                    <a:pt x="6144" y="6206"/>
                  </a:lnTo>
                  <a:lnTo>
                    <a:pt x="6144" y="3087"/>
                  </a:lnTo>
                  <a:cubicBezTo>
                    <a:pt x="6144" y="1355"/>
                    <a:pt x="4726" y="0"/>
                    <a:pt x="30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3" name="Google Shape;17163;p94"/>
          <p:cNvGrpSpPr/>
          <p:nvPr/>
        </p:nvGrpSpPr>
        <p:grpSpPr>
          <a:xfrm>
            <a:off x="7966974" y="2213376"/>
            <a:ext cx="357509" cy="352595"/>
            <a:chOff x="-25834600" y="3915850"/>
            <a:chExt cx="300100" cy="295975"/>
          </a:xfrm>
        </p:grpSpPr>
        <p:sp>
          <p:nvSpPr>
            <p:cNvPr id="17164" name="Google Shape;17164;p94"/>
            <p:cNvSpPr/>
            <p:nvPr/>
          </p:nvSpPr>
          <p:spPr>
            <a:xfrm>
              <a:off x="-25677875" y="3915850"/>
              <a:ext cx="143375" cy="137675"/>
            </a:xfrm>
            <a:custGeom>
              <a:rect b="b" l="l" r="r" t="t"/>
              <a:pathLst>
                <a:path extrusionOk="0" h="5507" w="5735">
                  <a:moveTo>
                    <a:pt x="1123" y="1"/>
                  </a:moveTo>
                  <a:cubicBezTo>
                    <a:pt x="859" y="1"/>
                    <a:pt x="599" y="103"/>
                    <a:pt x="410" y="308"/>
                  </a:cubicBezTo>
                  <a:cubicBezTo>
                    <a:pt x="1" y="686"/>
                    <a:pt x="1" y="1379"/>
                    <a:pt x="410" y="1757"/>
                  </a:cubicBezTo>
                  <a:lnTo>
                    <a:pt x="3813" y="5191"/>
                  </a:lnTo>
                  <a:cubicBezTo>
                    <a:pt x="4033" y="5380"/>
                    <a:pt x="4285" y="5506"/>
                    <a:pt x="4569" y="5506"/>
                  </a:cubicBezTo>
                  <a:cubicBezTo>
                    <a:pt x="4853" y="5506"/>
                    <a:pt x="5136" y="5380"/>
                    <a:pt x="5325" y="5191"/>
                  </a:cubicBezTo>
                  <a:cubicBezTo>
                    <a:pt x="5735" y="4781"/>
                    <a:pt x="5735" y="4120"/>
                    <a:pt x="5325" y="3742"/>
                  </a:cubicBezTo>
                  <a:lnTo>
                    <a:pt x="1860" y="308"/>
                  </a:lnTo>
                  <a:cubicBezTo>
                    <a:pt x="1655" y="103"/>
                    <a:pt x="1387" y="1"/>
                    <a:pt x="1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94"/>
            <p:cNvSpPr/>
            <p:nvPr/>
          </p:nvSpPr>
          <p:spPr>
            <a:xfrm>
              <a:off x="-25834600" y="4167700"/>
              <a:ext cx="43350" cy="44125"/>
            </a:xfrm>
            <a:custGeom>
              <a:rect b="b" l="l" r="r" t="t"/>
              <a:pathLst>
                <a:path extrusionOk="0" h="1765" w="1734">
                  <a:moveTo>
                    <a:pt x="756" y="0"/>
                  </a:moveTo>
                  <a:lnTo>
                    <a:pt x="221" y="630"/>
                  </a:lnTo>
                  <a:cubicBezTo>
                    <a:pt x="95" y="756"/>
                    <a:pt x="0" y="945"/>
                    <a:pt x="0" y="1103"/>
                  </a:cubicBezTo>
                  <a:cubicBezTo>
                    <a:pt x="0" y="1292"/>
                    <a:pt x="95" y="1449"/>
                    <a:pt x="221" y="1575"/>
                  </a:cubicBezTo>
                  <a:cubicBezTo>
                    <a:pt x="347" y="1702"/>
                    <a:pt x="536" y="1765"/>
                    <a:pt x="693" y="1765"/>
                  </a:cubicBezTo>
                  <a:cubicBezTo>
                    <a:pt x="882" y="1765"/>
                    <a:pt x="1040" y="1702"/>
                    <a:pt x="1166" y="1575"/>
                  </a:cubicBezTo>
                  <a:lnTo>
                    <a:pt x="1733" y="977"/>
                  </a:ln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94"/>
            <p:cNvSpPr/>
            <p:nvPr/>
          </p:nvSpPr>
          <p:spPr>
            <a:xfrm>
              <a:off x="-25800725" y="3972375"/>
              <a:ext cx="206375" cy="207950"/>
            </a:xfrm>
            <a:custGeom>
              <a:rect b="b" l="l" r="r" t="t"/>
              <a:pathLst>
                <a:path extrusionOk="0" h="8318" w="8255">
                  <a:moveTo>
                    <a:pt x="4285" y="2457"/>
                  </a:moveTo>
                  <a:lnTo>
                    <a:pt x="5797" y="3938"/>
                  </a:lnTo>
                  <a:lnTo>
                    <a:pt x="5261" y="4474"/>
                  </a:lnTo>
                  <a:cubicBezTo>
                    <a:pt x="4868" y="4868"/>
                    <a:pt x="4342" y="5064"/>
                    <a:pt x="3814" y="5064"/>
                  </a:cubicBezTo>
                  <a:cubicBezTo>
                    <a:pt x="3708" y="5064"/>
                    <a:pt x="3602" y="5057"/>
                    <a:pt x="3497" y="5041"/>
                  </a:cubicBezTo>
                  <a:lnTo>
                    <a:pt x="3214" y="5009"/>
                  </a:lnTo>
                  <a:lnTo>
                    <a:pt x="3182" y="4726"/>
                  </a:lnTo>
                  <a:cubicBezTo>
                    <a:pt x="3119" y="4096"/>
                    <a:pt x="3308" y="3434"/>
                    <a:pt x="3781" y="2962"/>
                  </a:cubicBezTo>
                  <a:lnTo>
                    <a:pt x="4285" y="2457"/>
                  </a:lnTo>
                  <a:close/>
                  <a:moveTo>
                    <a:pt x="4789" y="0"/>
                  </a:moveTo>
                  <a:lnTo>
                    <a:pt x="3056" y="1796"/>
                  </a:lnTo>
                  <a:cubicBezTo>
                    <a:pt x="2174" y="2678"/>
                    <a:pt x="1733" y="4001"/>
                    <a:pt x="1890" y="5261"/>
                  </a:cubicBezTo>
                  <a:lnTo>
                    <a:pt x="1922" y="5419"/>
                  </a:lnTo>
                  <a:lnTo>
                    <a:pt x="0" y="7341"/>
                  </a:lnTo>
                  <a:lnTo>
                    <a:pt x="977" y="8317"/>
                  </a:lnTo>
                  <a:lnTo>
                    <a:pt x="2898" y="6396"/>
                  </a:lnTo>
                  <a:lnTo>
                    <a:pt x="3056" y="6427"/>
                  </a:lnTo>
                  <a:cubicBezTo>
                    <a:pt x="3214" y="6459"/>
                    <a:pt x="3371" y="6459"/>
                    <a:pt x="3592" y="6459"/>
                  </a:cubicBezTo>
                  <a:cubicBezTo>
                    <a:pt x="4694" y="6459"/>
                    <a:pt x="5734" y="6049"/>
                    <a:pt x="6522" y="5261"/>
                  </a:cubicBezTo>
                  <a:lnTo>
                    <a:pt x="8254" y="3466"/>
                  </a:lnTo>
                  <a:lnTo>
                    <a:pt x="7278" y="2489"/>
                  </a:lnTo>
                  <a:lnTo>
                    <a:pt x="6301" y="3466"/>
                  </a:lnTo>
                  <a:lnTo>
                    <a:pt x="4852" y="2016"/>
                  </a:lnTo>
                  <a:lnTo>
                    <a:pt x="5828" y="1040"/>
                  </a:lnTo>
                  <a:lnTo>
                    <a:pt x="47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67" name="Google Shape;17167;p94"/>
          <p:cNvGrpSpPr/>
          <p:nvPr/>
        </p:nvGrpSpPr>
        <p:grpSpPr>
          <a:xfrm>
            <a:off x="6702402" y="2694606"/>
            <a:ext cx="228968" cy="350987"/>
            <a:chOff x="-23930925" y="3149300"/>
            <a:chExt cx="192200" cy="294625"/>
          </a:xfrm>
        </p:grpSpPr>
        <p:sp>
          <p:nvSpPr>
            <p:cNvPr id="17168" name="Google Shape;17168;p94"/>
            <p:cNvSpPr/>
            <p:nvPr/>
          </p:nvSpPr>
          <p:spPr>
            <a:xfrm>
              <a:off x="-23930125" y="3149300"/>
              <a:ext cx="191400" cy="35475"/>
            </a:xfrm>
            <a:custGeom>
              <a:rect b="b" l="l" r="r" t="t"/>
              <a:pathLst>
                <a:path extrusionOk="0" h="1419" w="7656">
                  <a:moveTo>
                    <a:pt x="1040" y="1"/>
                  </a:moveTo>
                  <a:cubicBezTo>
                    <a:pt x="441" y="1"/>
                    <a:pt x="0" y="473"/>
                    <a:pt x="0" y="1040"/>
                  </a:cubicBezTo>
                  <a:lnTo>
                    <a:pt x="0" y="1418"/>
                  </a:lnTo>
                  <a:lnTo>
                    <a:pt x="7656" y="1418"/>
                  </a:lnTo>
                  <a:lnTo>
                    <a:pt x="7656" y="1040"/>
                  </a:lnTo>
                  <a:lnTo>
                    <a:pt x="7593" y="1040"/>
                  </a:lnTo>
                  <a:cubicBezTo>
                    <a:pt x="7593" y="442"/>
                    <a:pt x="7120"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94"/>
            <p:cNvSpPr/>
            <p:nvPr/>
          </p:nvSpPr>
          <p:spPr>
            <a:xfrm>
              <a:off x="-23878925" y="3237525"/>
              <a:ext cx="86650" cy="86650"/>
            </a:xfrm>
            <a:custGeom>
              <a:rect b="b" l="l" r="r" t="t"/>
              <a:pathLst>
                <a:path extrusionOk="0" h="3466" w="3466">
                  <a:moveTo>
                    <a:pt x="1386" y="0"/>
                  </a:moveTo>
                  <a:lnTo>
                    <a:pt x="1386" y="1008"/>
                  </a:lnTo>
                  <a:cubicBezTo>
                    <a:pt x="1386" y="1197"/>
                    <a:pt x="1229" y="1355"/>
                    <a:pt x="1008" y="1355"/>
                  </a:cubicBezTo>
                  <a:lnTo>
                    <a:pt x="0" y="1355"/>
                  </a:lnTo>
                  <a:lnTo>
                    <a:pt x="0" y="2079"/>
                  </a:lnTo>
                  <a:lnTo>
                    <a:pt x="1008" y="2079"/>
                  </a:lnTo>
                  <a:cubicBezTo>
                    <a:pt x="1229" y="2079"/>
                    <a:pt x="1386" y="2237"/>
                    <a:pt x="1386" y="2426"/>
                  </a:cubicBezTo>
                  <a:lnTo>
                    <a:pt x="1386" y="3466"/>
                  </a:lnTo>
                  <a:lnTo>
                    <a:pt x="2079" y="3466"/>
                  </a:lnTo>
                  <a:lnTo>
                    <a:pt x="2079" y="2426"/>
                  </a:lnTo>
                  <a:cubicBezTo>
                    <a:pt x="2079" y="2237"/>
                    <a:pt x="2237" y="2079"/>
                    <a:pt x="2426" y="2079"/>
                  </a:cubicBezTo>
                  <a:lnTo>
                    <a:pt x="3466" y="2079"/>
                  </a:lnTo>
                  <a:lnTo>
                    <a:pt x="3466" y="1355"/>
                  </a:lnTo>
                  <a:lnTo>
                    <a:pt x="2426" y="1355"/>
                  </a:lnTo>
                  <a:cubicBezTo>
                    <a:pt x="2237" y="1355"/>
                    <a:pt x="2079" y="1197"/>
                    <a:pt x="2079" y="1008"/>
                  </a:cubicBezTo>
                  <a:lnTo>
                    <a:pt x="20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94"/>
            <p:cNvSpPr/>
            <p:nvPr/>
          </p:nvSpPr>
          <p:spPr>
            <a:xfrm>
              <a:off x="-23930925" y="3375350"/>
              <a:ext cx="190625" cy="68575"/>
            </a:xfrm>
            <a:custGeom>
              <a:rect b="b" l="l" r="r" t="t"/>
              <a:pathLst>
                <a:path extrusionOk="0" h="2743" w="7625">
                  <a:moveTo>
                    <a:pt x="4159" y="694"/>
                  </a:moveTo>
                  <a:cubicBezTo>
                    <a:pt x="4348" y="694"/>
                    <a:pt x="4506" y="851"/>
                    <a:pt x="4506" y="1040"/>
                  </a:cubicBezTo>
                  <a:cubicBezTo>
                    <a:pt x="4506" y="1261"/>
                    <a:pt x="4348" y="1418"/>
                    <a:pt x="4159" y="1418"/>
                  </a:cubicBezTo>
                  <a:lnTo>
                    <a:pt x="3466" y="1418"/>
                  </a:lnTo>
                  <a:cubicBezTo>
                    <a:pt x="3246" y="1418"/>
                    <a:pt x="3088" y="1261"/>
                    <a:pt x="3088" y="1040"/>
                  </a:cubicBezTo>
                  <a:cubicBezTo>
                    <a:pt x="3088" y="851"/>
                    <a:pt x="3246" y="694"/>
                    <a:pt x="3466" y="694"/>
                  </a:cubicBezTo>
                  <a:close/>
                  <a:moveTo>
                    <a:pt x="1" y="0"/>
                  </a:moveTo>
                  <a:lnTo>
                    <a:pt x="1" y="1733"/>
                  </a:lnTo>
                  <a:cubicBezTo>
                    <a:pt x="1" y="2300"/>
                    <a:pt x="473" y="2741"/>
                    <a:pt x="1009" y="2741"/>
                  </a:cubicBezTo>
                  <a:lnTo>
                    <a:pt x="6554" y="2741"/>
                  </a:lnTo>
                  <a:cubicBezTo>
                    <a:pt x="6573" y="2742"/>
                    <a:pt x="6592" y="2743"/>
                    <a:pt x="6610" y="2743"/>
                  </a:cubicBezTo>
                  <a:cubicBezTo>
                    <a:pt x="7182" y="2743"/>
                    <a:pt x="7625" y="2282"/>
                    <a:pt x="7625" y="1733"/>
                  </a:cubicBez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94"/>
            <p:cNvSpPr/>
            <p:nvPr/>
          </p:nvSpPr>
          <p:spPr>
            <a:xfrm>
              <a:off x="-23930925" y="3202075"/>
              <a:ext cx="190625" cy="155975"/>
            </a:xfrm>
            <a:custGeom>
              <a:rect b="b" l="l" r="r" t="t"/>
              <a:pathLst>
                <a:path extrusionOk="0" h="6239" w="7625">
                  <a:moveTo>
                    <a:pt x="4506" y="693"/>
                  </a:moveTo>
                  <a:cubicBezTo>
                    <a:pt x="4727" y="693"/>
                    <a:pt x="4884" y="851"/>
                    <a:pt x="4884" y="1040"/>
                  </a:cubicBezTo>
                  <a:lnTo>
                    <a:pt x="4884" y="2080"/>
                  </a:lnTo>
                  <a:lnTo>
                    <a:pt x="5892" y="2080"/>
                  </a:lnTo>
                  <a:cubicBezTo>
                    <a:pt x="6081" y="2080"/>
                    <a:pt x="6239" y="2237"/>
                    <a:pt x="6239" y="2426"/>
                  </a:cubicBezTo>
                  <a:lnTo>
                    <a:pt x="6239" y="3812"/>
                  </a:lnTo>
                  <a:cubicBezTo>
                    <a:pt x="6239" y="4001"/>
                    <a:pt x="6081" y="4159"/>
                    <a:pt x="5892" y="4159"/>
                  </a:cubicBezTo>
                  <a:lnTo>
                    <a:pt x="4884" y="4159"/>
                  </a:lnTo>
                  <a:lnTo>
                    <a:pt x="4884" y="5199"/>
                  </a:lnTo>
                  <a:cubicBezTo>
                    <a:pt x="4884" y="5388"/>
                    <a:pt x="4727" y="5545"/>
                    <a:pt x="4506" y="5545"/>
                  </a:cubicBezTo>
                  <a:lnTo>
                    <a:pt x="3151" y="5545"/>
                  </a:lnTo>
                  <a:cubicBezTo>
                    <a:pt x="2931" y="5545"/>
                    <a:pt x="2773" y="5388"/>
                    <a:pt x="2773" y="5199"/>
                  </a:cubicBezTo>
                  <a:lnTo>
                    <a:pt x="2773" y="4159"/>
                  </a:lnTo>
                  <a:lnTo>
                    <a:pt x="1765" y="4159"/>
                  </a:lnTo>
                  <a:cubicBezTo>
                    <a:pt x="1576" y="4159"/>
                    <a:pt x="1419" y="4001"/>
                    <a:pt x="1419" y="3812"/>
                  </a:cubicBezTo>
                  <a:lnTo>
                    <a:pt x="1419" y="2426"/>
                  </a:lnTo>
                  <a:cubicBezTo>
                    <a:pt x="1419" y="2237"/>
                    <a:pt x="1576" y="2080"/>
                    <a:pt x="1765" y="2080"/>
                  </a:cubicBezTo>
                  <a:lnTo>
                    <a:pt x="2773" y="2080"/>
                  </a:lnTo>
                  <a:lnTo>
                    <a:pt x="2773" y="1040"/>
                  </a:lnTo>
                  <a:cubicBezTo>
                    <a:pt x="2773" y="851"/>
                    <a:pt x="2931" y="693"/>
                    <a:pt x="3151" y="693"/>
                  </a:cubicBezTo>
                  <a:close/>
                  <a:moveTo>
                    <a:pt x="1" y="0"/>
                  </a:moveTo>
                  <a:lnTo>
                    <a:pt x="1" y="6238"/>
                  </a:lnTo>
                  <a:lnTo>
                    <a:pt x="7625" y="6238"/>
                  </a:lnTo>
                  <a:lnTo>
                    <a:pt x="76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2" name="Google Shape;17172;p94"/>
          <p:cNvGrpSpPr/>
          <p:nvPr/>
        </p:nvGrpSpPr>
        <p:grpSpPr>
          <a:xfrm>
            <a:off x="6659232" y="3173090"/>
            <a:ext cx="315307" cy="351910"/>
            <a:chOff x="-23962425" y="3519475"/>
            <a:chExt cx="264675" cy="295400"/>
          </a:xfrm>
        </p:grpSpPr>
        <p:sp>
          <p:nvSpPr>
            <p:cNvPr id="17173" name="Google Shape;17173;p94"/>
            <p:cNvSpPr/>
            <p:nvPr/>
          </p:nvSpPr>
          <p:spPr>
            <a:xfrm>
              <a:off x="-23961625" y="3580925"/>
              <a:ext cx="263875" cy="233950"/>
            </a:xfrm>
            <a:custGeom>
              <a:rect b="b" l="l" r="r" t="t"/>
              <a:pathLst>
                <a:path extrusionOk="0" h="9358" w="10555">
                  <a:moveTo>
                    <a:pt x="1701" y="3119"/>
                  </a:moveTo>
                  <a:cubicBezTo>
                    <a:pt x="1890" y="3119"/>
                    <a:pt x="2048" y="3277"/>
                    <a:pt x="2048" y="3466"/>
                  </a:cubicBezTo>
                  <a:lnTo>
                    <a:pt x="2048" y="4159"/>
                  </a:lnTo>
                  <a:cubicBezTo>
                    <a:pt x="2048" y="4379"/>
                    <a:pt x="2205" y="4537"/>
                    <a:pt x="2394" y="4537"/>
                  </a:cubicBezTo>
                  <a:lnTo>
                    <a:pt x="3119" y="4537"/>
                  </a:lnTo>
                  <a:cubicBezTo>
                    <a:pt x="3308" y="4537"/>
                    <a:pt x="3466" y="4663"/>
                    <a:pt x="3466" y="4883"/>
                  </a:cubicBezTo>
                  <a:cubicBezTo>
                    <a:pt x="3466" y="5072"/>
                    <a:pt x="3308" y="5230"/>
                    <a:pt x="3119" y="5230"/>
                  </a:cubicBezTo>
                  <a:lnTo>
                    <a:pt x="2394" y="5230"/>
                  </a:lnTo>
                  <a:cubicBezTo>
                    <a:pt x="1796" y="5198"/>
                    <a:pt x="1323" y="4726"/>
                    <a:pt x="1323" y="4159"/>
                  </a:cubicBezTo>
                  <a:lnTo>
                    <a:pt x="1323" y="3466"/>
                  </a:lnTo>
                  <a:cubicBezTo>
                    <a:pt x="1323" y="3277"/>
                    <a:pt x="1512" y="3119"/>
                    <a:pt x="1701" y="3119"/>
                  </a:cubicBezTo>
                  <a:close/>
                  <a:moveTo>
                    <a:pt x="3781" y="6585"/>
                  </a:moveTo>
                  <a:lnTo>
                    <a:pt x="3781" y="6931"/>
                  </a:lnTo>
                  <a:cubicBezTo>
                    <a:pt x="3781" y="7120"/>
                    <a:pt x="3623" y="7278"/>
                    <a:pt x="3434" y="7278"/>
                  </a:cubicBezTo>
                  <a:cubicBezTo>
                    <a:pt x="3214" y="7278"/>
                    <a:pt x="3056" y="7120"/>
                    <a:pt x="3056" y="6931"/>
                  </a:cubicBezTo>
                  <a:lnTo>
                    <a:pt x="3056" y="6585"/>
                  </a:lnTo>
                  <a:close/>
                  <a:moveTo>
                    <a:pt x="6900" y="0"/>
                  </a:moveTo>
                  <a:cubicBezTo>
                    <a:pt x="5986" y="0"/>
                    <a:pt x="5293" y="693"/>
                    <a:pt x="5293" y="1607"/>
                  </a:cubicBezTo>
                  <a:cubicBezTo>
                    <a:pt x="5293" y="2363"/>
                    <a:pt x="5765" y="2741"/>
                    <a:pt x="6238" y="3182"/>
                  </a:cubicBezTo>
                  <a:lnTo>
                    <a:pt x="7561" y="4379"/>
                  </a:lnTo>
                  <a:lnTo>
                    <a:pt x="7561" y="7624"/>
                  </a:lnTo>
                  <a:cubicBezTo>
                    <a:pt x="7561" y="8223"/>
                    <a:pt x="7089" y="8664"/>
                    <a:pt x="6553" y="8664"/>
                  </a:cubicBezTo>
                  <a:lnTo>
                    <a:pt x="4820" y="8664"/>
                  </a:lnTo>
                  <a:cubicBezTo>
                    <a:pt x="4348" y="8664"/>
                    <a:pt x="3938" y="8349"/>
                    <a:pt x="3812" y="7876"/>
                  </a:cubicBezTo>
                  <a:cubicBezTo>
                    <a:pt x="4222" y="7719"/>
                    <a:pt x="4505" y="7372"/>
                    <a:pt x="4505" y="6931"/>
                  </a:cubicBezTo>
                  <a:lnTo>
                    <a:pt x="4505" y="6585"/>
                  </a:lnTo>
                  <a:lnTo>
                    <a:pt x="5198" y="6585"/>
                  </a:lnTo>
                  <a:cubicBezTo>
                    <a:pt x="6144" y="6585"/>
                    <a:pt x="6931" y="5797"/>
                    <a:pt x="6931" y="4852"/>
                  </a:cubicBezTo>
                  <a:lnTo>
                    <a:pt x="6931" y="4631"/>
                  </a:lnTo>
                  <a:lnTo>
                    <a:pt x="5829" y="3686"/>
                  </a:lnTo>
                  <a:cubicBezTo>
                    <a:pt x="5671" y="3529"/>
                    <a:pt x="5482" y="3371"/>
                    <a:pt x="5293" y="3182"/>
                  </a:cubicBezTo>
                  <a:cubicBezTo>
                    <a:pt x="4568" y="3151"/>
                    <a:pt x="3875" y="2899"/>
                    <a:pt x="3182" y="2332"/>
                  </a:cubicBezTo>
                  <a:cubicBezTo>
                    <a:pt x="2720" y="1911"/>
                    <a:pt x="1880" y="1701"/>
                    <a:pt x="1091" y="1701"/>
                  </a:cubicBezTo>
                  <a:cubicBezTo>
                    <a:pt x="697" y="1701"/>
                    <a:pt x="315" y="1754"/>
                    <a:pt x="0" y="1859"/>
                  </a:cubicBezTo>
                  <a:lnTo>
                    <a:pt x="0" y="4883"/>
                  </a:lnTo>
                  <a:cubicBezTo>
                    <a:pt x="0" y="5829"/>
                    <a:pt x="788" y="6616"/>
                    <a:pt x="1733" y="6616"/>
                  </a:cubicBezTo>
                  <a:lnTo>
                    <a:pt x="2457" y="6616"/>
                  </a:lnTo>
                  <a:lnTo>
                    <a:pt x="2457" y="6963"/>
                  </a:lnTo>
                  <a:cubicBezTo>
                    <a:pt x="2394" y="7404"/>
                    <a:pt x="2678" y="7782"/>
                    <a:pt x="3119" y="7908"/>
                  </a:cubicBezTo>
                  <a:cubicBezTo>
                    <a:pt x="3277" y="8727"/>
                    <a:pt x="3970" y="9357"/>
                    <a:pt x="4820" y="9357"/>
                  </a:cubicBezTo>
                  <a:lnTo>
                    <a:pt x="6553" y="9357"/>
                  </a:lnTo>
                  <a:cubicBezTo>
                    <a:pt x="7498" y="9357"/>
                    <a:pt x="8286" y="8569"/>
                    <a:pt x="8286" y="7624"/>
                  </a:cubicBezTo>
                  <a:lnTo>
                    <a:pt x="8286" y="4379"/>
                  </a:lnTo>
                  <a:cubicBezTo>
                    <a:pt x="9294" y="3497"/>
                    <a:pt x="9546" y="3277"/>
                    <a:pt x="9546" y="3277"/>
                  </a:cubicBezTo>
                  <a:cubicBezTo>
                    <a:pt x="9987" y="2867"/>
                    <a:pt x="10554" y="2395"/>
                    <a:pt x="10554" y="1607"/>
                  </a:cubicBezTo>
                  <a:cubicBezTo>
                    <a:pt x="10554" y="693"/>
                    <a:pt x="9830" y="0"/>
                    <a:pt x="8948" y="0"/>
                  </a:cubicBezTo>
                  <a:cubicBezTo>
                    <a:pt x="8538" y="0"/>
                    <a:pt x="8191" y="126"/>
                    <a:pt x="7908" y="347"/>
                  </a:cubicBezTo>
                  <a:cubicBezTo>
                    <a:pt x="7656" y="95"/>
                    <a:pt x="7278" y="0"/>
                    <a:pt x="69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94"/>
            <p:cNvSpPr/>
            <p:nvPr/>
          </p:nvSpPr>
          <p:spPr>
            <a:xfrm>
              <a:off x="-23962425" y="3519475"/>
              <a:ext cx="158350" cy="122125"/>
            </a:xfrm>
            <a:custGeom>
              <a:rect b="b" l="l" r="r" t="t"/>
              <a:pathLst>
                <a:path extrusionOk="0" h="4885" w="6334">
                  <a:moveTo>
                    <a:pt x="3844" y="631"/>
                  </a:moveTo>
                  <a:cubicBezTo>
                    <a:pt x="4065" y="631"/>
                    <a:pt x="4222" y="788"/>
                    <a:pt x="4222" y="1009"/>
                  </a:cubicBezTo>
                  <a:lnTo>
                    <a:pt x="4222" y="1387"/>
                  </a:lnTo>
                  <a:lnTo>
                    <a:pt x="2773" y="1387"/>
                  </a:lnTo>
                  <a:lnTo>
                    <a:pt x="2773" y="1009"/>
                  </a:lnTo>
                  <a:cubicBezTo>
                    <a:pt x="2773" y="788"/>
                    <a:pt x="2931" y="631"/>
                    <a:pt x="3151" y="631"/>
                  </a:cubicBezTo>
                  <a:close/>
                  <a:moveTo>
                    <a:pt x="3088" y="1"/>
                  </a:moveTo>
                  <a:cubicBezTo>
                    <a:pt x="2521" y="1"/>
                    <a:pt x="2080" y="473"/>
                    <a:pt x="2080" y="1040"/>
                  </a:cubicBezTo>
                  <a:lnTo>
                    <a:pt x="2080" y="1419"/>
                  </a:lnTo>
                  <a:lnTo>
                    <a:pt x="1733" y="1419"/>
                  </a:lnTo>
                  <a:cubicBezTo>
                    <a:pt x="788" y="1419"/>
                    <a:pt x="1" y="2206"/>
                    <a:pt x="1" y="3151"/>
                  </a:cubicBezTo>
                  <a:lnTo>
                    <a:pt x="1" y="3592"/>
                  </a:lnTo>
                  <a:cubicBezTo>
                    <a:pt x="332" y="3503"/>
                    <a:pt x="705" y="3459"/>
                    <a:pt x="1087" y="3459"/>
                  </a:cubicBezTo>
                  <a:cubicBezTo>
                    <a:pt x="2048" y="3459"/>
                    <a:pt x="3069" y="3736"/>
                    <a:pt x="3655" y="4254"/>
                  </a:cubicBezTo>
                  <a:cubicBezTo>
                    <a:pt x="4002" y="4569"/>
                    <a:pt x="4411" y="4758"/>
                    <a:pt x="4789" y="4884"/>
                  </a:cubicBezTo>
                  <a:cubicBezTo>
                    <a:pt x="4726" y="4664"/>
                    <a:pt x="4632" y="4380"/>
                    <a:pt x="4632" y="4096"/>
                  </a:cubicBezTo>
                  <a:cubicBezTo>
                    <a:pt x="4632" y="2994"/>
                    <a:pt x="5356" y="2112"/>
                    <a:pt x="6333" y="1860"/>
                  </a:cubicBezTo>
                  <a:cubicBezTo>
                    <a:pt x="6018" y="1576"/>
                    <a:pt x="5608" y="1419"/>
                    <a:pt x="5199" y="1419"/>
                  </a:cubicBezTo>
                  <a:lnTo>
                    <a:pt x="4821" y="1419"/>
                  </a:lnTo>
                  <a:lnTo>
                    <a:pt x="4821" y="1040"/>
                  </a:lnTo>
                  <a:cubicBezTo>
                    <a:pt x="4821" y="442"/>
                    <a:pt x="4348"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75" name="Google Shape;17175;p94"/>
          <p:cNvSpPr/>
          <p:nvPr/>
        </p:nvSpPr>
        <p:spPr>
          <a:xfrm>
            <a:off x="6629668" y="3626801"/>
            <a:ext cx="375349" cy="344435"/>
          </a:xfrm>
          <a:custGeom>
            <a:rect b="b" l="l" r="r" t="t"/>
            <a:pathLst>
              <a:path extrusionOk="0" h="11565" w="12603">
                <a:moveTo>
                  <a:pt x="9200" y="822"/>
                </a:moveTo>
                <a:lnTo>
                  <a:pt x="11311" y="2933"/>
                </a:lnTo>
                <a:cubicBezTo>
                  <a:pt x="11279" y="3185"/>
                  <a:pt x="11185" y="3437"/>
                  <a:pt x="11090" y="3689"/>
                </a:cubicBezTo>
                <a:lnTo>
                  <a:pt x="8444" y="1074"/>
                </a:lnTo>
                <a:cubicBezTo>
                  <a:pt x="8664" y="948"/>
                  <a:pt x="8916" y="853"/>
                  <a:pt x="9200" y="822"/>
                </a:cubicBezTo>
                <a:close/>
                <a:moveTo>
                  <a:pt x="7814" y="1389"/>
                </a:moveTo>
                <a:lnTo>
                  <a:pt x="10712" y="4287"/>
                </a:lnTo>
                <a:cubicBezTo>
                  <a:pt x="10649" y="4413"/>
                  <a:pt x="10555" y="4476"/>
                  <a:pt x="10492" y="4571"/>
                </a:cubicBezTo>
                <a:cubicBezTo>
                  <a:pt x="10397" y="4634"/>
                  <a:pt x="10334" y="4728"/>
                  <a:pt x="10208" y="4791"/>
                </a:cubicBezTo>
                <a:lnTo>
                  <a:pt x="7310" y="1893"/>
                </a:lnTo>
                <a:cubicBezTo>
                  <a:pt x="7373" y="1798"/>
                  <a:pt x="7467" y="1704"/>
                  <a:pt x="7530" y="1609"/>
                </a:cubicBezTo>
                <a:cubicBezTo>
                  <a:pt x="7625" y="1546"/>
                  <a:pt x="7688" y="1452"/>
                  <a:pt x="7814" y="1389"/>
                </a:cubicBezTo>
                <a:close/>
                <a:moveTo>
                  <a:pt x="6994" y="2523"/>
                </a:moveTo>
                <a:lnTo>
                  <a:pt x="9609" y="5169"/>
                </a:lnTo>
                <a:cubicBezTo>
                  <a:pt x="9389" y="5264"/>
                  <a:pt x="9105" y="5327"/>
                  <a:pt x="8885" y="5390"/>
                </a:cubicBezTo>
                <a:lnTo>
                  <a:pt x="6742" y="3279"/>
                </a:lnTo>
                <a:cubicBezTo>
                  <a:pt x="6774" y="3027"/>
                  <a:pt x="6868" y="2743"/>
                  <a:pt x="6994" y="2523"/>
                </a:cubicBezTo>
                <a:close/>
                <a:moveTo>
                  <a:pt x="3812" y="6209"/>
                </a:moveTo>
                <a:lnTo>
                  <a:pt x="5923" y="8351"/>
                </a:lnTo>
                <a:cubicBezTo>
                  <a:pt x="5892" y="8572"/>
                  <a:pt x="5797" y="8855"/>
                  <a:pt x="5671" y="9107"/>
                </a:cubicBezTo>
                <a:lnTo>
                  <a:pt x="3056" y="6461"/>
                </a:lnTo>
                <a:cubicBezTo>
                  <a:pt x="3277" y="6335"/>
                  <a:pt x="3560" y="6272"/>
                  <a:pt x="3812" y="6209"/>
                </a:cubicBezTo>
                <a:close/>
                <a:moveTo>
                  <a:pt x="2426" y="6776"/>
                </a:moveTo>
                <a:lnTo>
                  <a:pt x="5325" y="9675"/>
                </a:lnTo>
                <a:cubicBezTo>
                  <a:pt x="5262" y="9801"/>
                  <a:pt x="5167" y="9895"/>
                  <a:pt x="5104" y="9958"/>
                </a:cubicBezTo>
                <a:cubicBezTo>
                  <a:pt x="5010" y="10053"/>
                  <a:pt x="4947" y="10116"/>
                  <a:pt x="4821" y="10210"/>
                </a:cubicBezTo>
                <a:lnTo>
                  <a:pt x="1891" y="7280"/>
                </a:lnTo>
                <a:cubicBezTo>
                  <a:pt x="1985" y="7217"/>
                  <a:pt x="2080" y="7091"/>
                  <a:pt x="2143" y="6997"/>
                </a:cubicBezTo>
                <a:cubicBezTo>
                  <a:pt x="2206" y="6934"/>
                  <a:pt x="2300" y="6839"/>
                  <a:pt x="2426" y="6776"/>
                </a:cubicBezTo>
                <a:close/>
                <a:moveTo>
                  <a:pt x="1576" y="7910"/>
                </a:moveTo>
                <a:lnTo>
                  <a:pt x="4222" y="10557"/>
                </a:lnTo>
                <a:cubicBezTo>
                  <a:pt x="4002" y="10620"/>
                  <a:pt x="3718" y="10714"/>
                  <a:pt x="3466" y="10777"/>
                </a:cubicBezTo>
                <a:lnTo>
                  <a:pt x="1355" y="8666"/>
                </a:lnTo>
                <a:cubicBezTo>
                  <a:pt x="1387" y="8414"/>
                  <a:pt x="1481" y="8162"/>
                  <a:pt x="1576" y="7910"/>
                </a:cubicBezTo>
                <a:close/>
                <a:moveTo>
                  <a:pt x="10602" y="0"/>
                </a:moveTo>
                <a:cubicBezTo>
                  <a:pt x="9383" y="0"/>
                  <a:pt x="7954" y="274"/>
                  <a:pt x="7089" y="1168"/>
                </a:cubicBezTo>
                <a:cubicBezTo>
                  <a:pt x="6207" y="2082"/>
                  <a:pt x="5923" y="3500"/>
                  <a:pt x="5923" y="4728"/>
                </a:cubicBezTo>
                <a:cubicBezTo>
                  <a:pt x="6238" y="4760"/>
                  <a:pt x="6459" y="4791"/>
                  <a:pt x="6522" y="4791"/>
                </a:cubicBezTo>
                <a:lnTo>
                  <a:pt x="6585" y="4791"/>
                </a:lnTo>
                <a:lnTo>
                  <a:pt x="6585" y="4130"/>
                </a:lnTo>
                <a:lnTo>
                  <a:pt x="7971" y="5516"/>
                </a:lnTo>
                <a:cubicBezTo>
                  <a:pt x="7751" y="5532"/>
                  <a:pt x="7540" y="5538"/>
                  <a:pt x="7348" y="5538"/>
                </a:cubicBezTo>
                <a:cubicBezTo>
                  <a:pt x="6772" y="5538"/>
                  <a:pt x="6364" y="5484"/>
                  <a:pt x="6364" y="5484"/>
                </a:cubicBezTo>
                <a:cubicBezTo>
                  <a:pt x="6314" y="5459"/>
                  <a:pt x="5810" y="5369"/>
                  <a:pt x="5121" y="5369"/>
                </a:cubicBezTo>
                <a:cubicBezTo>
                  <a:pt x="4077" y="5369"/>
                  <a:pt x="2606" y="5575"/>
                  <a:pt x="1639" y="6524"/>
                </a:cubicBezTo>
                <a:cubicBezTo>
                  <a:pt x="0" y="8162"/>
                  <a:pt x="536" y="11155"/>
                  <a:pt x="567" y="11250"/>
                </a:cubicBezTo>
                <a:cubicBezTo>
                  <a:pt x="599" y="11407"/>
                  <a:pt x="725" y="11533"/>
                  <a:pt x="914" y="11533"/>
                </a:cubicBezTo>
                <a:lnTo>
                  <a:pt x="1009" y="11533"/>
                </a:lnTo>
                <a:cubicBezTo>
                  <a:pt x="1198" y="11502"/>
                  <a:pt x="1324" y="11344"/>
                  <a:pt x="1261" y="11155"/>
                </a:cubicBezTo>
                <a:cubicBezTo>
                  <a:pt x="1261" y="11155"/>
                  <a:pt x="1166" y="10399"/>
                  <a:pt x="1229" y="9517"/>
                </a:cubicBezTo>
                <a:lnTo>
                  <a:pt x="1229" y="9517"/>
                </a:lnTo>
                <a:lnTo>
                  <a:pt x="2615" y="10903"/>
                </a:lnTo>
                <a:cubicBezTo>
                  <a:pt x="2447" y="10903"/>
                  <a:pt x="2293" y="10917"/>
                  <a:pt x="2153" y="10917"/>
                </a:cubicBezTo>
                <a:cubicBezTo>
                  <a:pt x="2083" y="10917"/>
                  <a:pt x="2017" y="10914"/>
                  <a:pt x="1954" y="10903"/>
                </a:cubicBezTo>
                <a:lnTo>
                  <a:pt x="1954" y="10966"/>
                </a:lnTo>
                <a:cubicBezTo>
                  <a:pt x="1985" y="11187"/>
                  <a:pt x="1954" y="11407"/>
                  <a:pt x="1859" y="11565"/>
                </a:cubicBezTo>
                <a:lnTo>
                  <a:pt x="2048" y="11565"/>
                </a:lnTo>
                <a:cubicBezTo>
                  <a:pt x="3277" y="11565"/>
                  <a:pt x="4695" y="11281"/>
                  <a:pt x="5577" y="10399"/>
                </a:cubicBezTo>
                <a:cubicBezTo>
                  <a:pt x="6427" y="9517"/>
                  <a:pt x="6742" y="8068"/>
                  <a:pt x="6742" y="6839"/>
                </a:cubicBezTo>
                <a:cubicBezTo>
                  <a:pt x="6396" y="6808"/>
                  <a:pt x="6144" y="6776"/>
                  <a:pt x="6112" y="6776"/>
                </a:cubicBezTo>
                <a:lnTo>
                  <a:pt x="6049" y="6776"/>
                </a:lnTo>
                <a:lnTo>
                  <a:pt x="6049" y="7438"/>
                </a:lnTo>
                <a:lnTo>
                  <a:pt x="4663" y="6051"/>
                </a:lnTo>
                <a:cubicBezTo>
                  <a:pt x="4876" y="6036"/>
                  <a:pt x="5083" y="6030"/>
                  <a:pt x="5273" y="6030"/>
                </a:cubicBezTo>
                <a:cubicBezTo>
                  <a:pt x="5845" y="6030"/>
                  <a:pt x="6270" y="6083"/>
                  <a:pt x="6270" y="6083"/>
                </a:cubicBezTo>
                <a:cubicBezTo>
                  <a:pt x="6301" y="6083"/>
                  <a:pt x="6837" y="6178"/>
                  <a:pt x="7499" y="6178"/>
                </a:cubicBezTo>
                <a:cubicBezTo>
                  <a:pt x="8727" y="6178"/>
                  <a:pt x="10145" y="5862"/>
                  <a:pt x="10996" y="4980"/>
                </a:cubicBezTo>
                <a:cubicBezTo>
                  <a:pt x="12602" y="3374"/>
                  <a:pt x="12098" y="381"/>
                  <a:pt x="12067" y="255"/>
                </a:cubicBezTo>
                <a:cubicBezTo>
                  <a:pt x="12035" y="160"/>
                  <a:pt x="11878" y="34"/>
                  <a:pt x="11657" y="34"/>
                </a:cubicBezTo>
                <a:cubicBezTo>
                  <a:pt x="11468" y="66"/>
                  <a:pt x="11342" y="223"/>
                  <a:pt x="11405" y="444"/>
                </a:cubicBezTo>
                <a:cubicBezTo>
                  <a:pt x="11405" y="444"/>
                  <a:pt x="11531" y="1168"/>
                  <a:pt x="11437" y="2050"/>
                </a:cubicBezTo>
                <a:lnTo>
                  <a:pt x="10050" y="664"/>
                </a:lnTo>
                <a:cubicBezTo>
                  <a:pt x="10218" y="664"/>
                  <a:pt x="10373" y="650"/>
                  <a:pt x="10513" y="650"/>
                </a:cubicBezTo>
                <a:cubicBezTo>
                  <a:pt x="10583" y="650"/>
                  <a:pt x="10649" y="654"/>
                  <a:pt x="10712" y="664"/>
                </a:cubicBezTo>
                <a:lnTo>
                  <a:pt x="10712" y="601"/>
                </a:lnTo>
                <a:cubicBezTo>
                  <a:pt x="10681" y="381"/>
                  <a:pt x="10712" y="160"/>
                  <a:pt x="10807" y="3"/>
                </a:cubicBezTo>
                <a:cubicBezTo>
                  <a:pt x="10739" y="1"/>
                  <a:pt x="10671" y="0"/>
                  <a:pt x="10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76" name="Google Shape;17176;p94"/>
          <p:cNvGrpSpPr/>
          <p:nvPr/>
        </p:nvGrpSpPr>
        <p:grpSpPr>
          <a:xfrm>
            <a:off x="8037908" y="3623134"/>
            <a:ext cx="239302" cy="351880"/>
            <a:chOff x="-22788075" y="3904625"/>
            <a:chExt cx="200875" cy="295375"/>
          </a:xfrm>
        </p:grpSpPr>
        <p:sp>
          <p:nvSpPr>
            <p:cNvPr id="17177" name="Google Shape;17177;p94"/>
            <p:cNvSpPr/>
            <p:nvPr/>
          </p:nvSpPr>
          <p:spPr>
            <a:xfrm>
              <a:off x="-22775475" y="4165325"/>
              <a:ext cx="65400" cy="34675"/>
            </a:xfrm>
            <a:custGeom>
              <a:rect b="b" l="l" r="r" t="t"/>
              <a:pathLst>
                <a:path extrusionOk="0" h="1387" w="2616">
                  <a:moveTo>
                    <a:pt x="32" y="1"/>
                  </a:moveTo>
                  <a:cubicBezTo>
                    <a:pt x="1" y="883"/>
                    <a:pt x="631" y="1387"/>
                    <a:pt x="1292" y="1387"/>
                  </a:cubicBezTo>
                  <a:cubicBezTo>
                    <a:pt x="1985" y="1387"/>
                    <a:pt x="2615" y="85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94"/>
            <p:cNvSpPr/>
            <p:nvPr/>
          </p:nvSpPr>
          <p:spPr>
            <a:xfrm>
              <a:off x="-22669150" y="3904725"/>
              <a:ext cx="81950" cy="244100"/>
            </a:xfrm>
            <a:custGeom>
              <a:rect b="b" l="l" r="r" t="t"/>
              <a:pathLst>
                <a:path extrusionOk="0" h="9764" w="3278">
                  <a:moveTo>
                    <a:pt x="1198" y="5541"/>
                  </a:moveTo>
                  <a:cubicBezTo>
                    <a:pt x="1387" y="5604"/>
                    <a:pt x="1544" y="5699"/>
                    <a:pt x="1544" y="5888"/>
                  </a:cubicBezTo>
                  <a:lnTo>
                    <a:pt x="1576" y="6266"/>
                  </a:lnTo>
                  <a:lnTo>
                    <a:pt x="788" y="6266"/>
                  </a:lnTo>
                  <a:lnTo>
                    <a:pt x="788" y="5888"/>
                  </a:lnTo>
                  <a:cubicBezTo>
                    <a:pt x="788" y="5699"/>
                    <a:pt x="946" y="5541"/>
                    <a:pt x="1198" y="5541"/>
                  </a:cubicBezTo>
                  <a:close/>
                  <a:moveTo>
                    <a:pt x="2885" y="0"/>
                  </a:moveTo>
                  <a:cubicBezTo>
                    <a:pt x="2798" y="0"/>
                    <a:pt x="2714" y="40"/>
                    <a:pt x="2647" y="123"/>
                  </a:cubicBezTo>
                  <a:lnTo>
                    <a:pt x="914" y="2202"/>
                  </a:lnTo>
                  <a:cubicBezTo>
                    <a:pt x="883" y="2296"/>
                    <a:pt x="820" y="2360"/>
                    <a:pt x="820" y="2454"/>
                  </a:cubicBezTo>
                  <a:lnTo>
                    <a:pt x="820" y="4974"/>
                  </a:lnTo>
                  <a:cubicBezTo>
                    <a:pt x="442" y="5069"/>
                    <a:pt x="127" y="5478"/>
                    <a:pt x="127" y="5920"/>
                  </a:cubicBezTo>
                  <a:lnTo>
                    <a:pt x="1" y="9763"/>
                  </a:lnTo>
                  <a:lnTo>
                    <a:pt x="2458" y="9763"/>
                  </a:lnTo>
                  <a:lnTo>
                    <a:pt x="2238" y="5857"/>
                  </a:lnTo>
                  <a:cubicBezTo>
                    <a:pt x="2206" y="5447"/>
                    <a:pt x="1923" y="5069"/>
                    <a:pt x="1513" y="4974"/>
                  </a:cubicBezTo>
                  <a:lnTo>
                    <a:pt x="1513" y="2549"/>
                  </a:lnTo>
                  <a:lnTo>
                    <a:pt x="3151" y="595"/>
                  </a:lnTo>
                  <a:cubicBezTo>
                    <a:pt x="3277" y="375"/>
                    <a:pt x="3277" y="186"/>
                    <a:pt x="3120" y="91"/>
                  </a:cubicBezTo>
                  <a:cubicBezTo>
                    <a:pt x="3045" y="32"/>
                    <a:pt x="2964" y="0"/>
                    <a:pt x="2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94"/>
            <p:cNvSpPr/>
            <p:nvPr/>
          </p:nvSpPr>
          <p:spPr>
            <a:xfrm>
              <a:off x="-22788075" y="3904625"/>
              <a:ext cx="87450" cy="244200"/>
            </a:xfrm>
            <a:custGeom>
              <a:rect b="b" l="l" r="r" t="t"/>
              <a:pathLst>
                <a:path extrusionOk="0" h="9768" w="3498">
                  <a:moveTo>
                    <a:pt x="1733" y="1355"/>
                  </a:moveTo>
                  <a:cubicBezTo>
                    <a:pt x="1922" y="1355"/>
                    <a:pt x="2080" y="1513"/>
                    <a:pt x="2080" y="1702"/>
                  </a:cubicBezTo>
                  <a:cubicBezTo>
                    <a:pt x="2080" y="1922"/>
                    <a:pt x="1922" y="2048"/>
                    <a:pt x="1733" y="2048"/>
                  </a:cubicBezTo>
                  <a:cubicBezTo>
                    <a:pt x="1544" y="2048"/>
                    <a:pt x="1387" y="1891"/>
                    <a:pt x="1387" y="1702"/>
                  </a:cubicBezTo>
                  <a:cubicBezTo>
                    <a:pt x="1387" y="1513"/>
                    <a:pt x="1544" y="1355"/>
                    <a:pt x="1733" y="1355"/>
                  </a:cubicBezTo>
                  <a:close/>
                  <a:moveTo>
                    <a:pt x="1765" y="5545"/>
                  </a:moveTo>
                  <a:cubicBezTo>
                    <a:pt x="1954" y="5608"/>
                    <a:pt x="2111" y="5703"/>
                    <a:pt x="2111" y="5892"/>
                  </a:cubicBezTo>
                  <a:lnTo>
                    <a:pt x="2174" y="6270"/>
                  </a:lnTo>
                  <a:lnTo>
                    <a:pt x="1387" y="6270"/>
                  </a:lnTo>
                  <a:lnTo>
                    <a:pt x="1387" y="5892"/>
                  </a:lnTo>
                  <a:cubicBezTo>
                    <a:pt x="1387" y="5703"/>
                    <a:pt x="1544" y="5545"/>
                    <a:pt x="1765" y="5545"/>
                  </a:cubicBezTo>
                  <a:close/>
                  <a:moveTo>
                    <a:pt x="1733" y="1"/>
                  </a:moveTo>
                  <a:cubicBezTo>
                    <a:pt x="788" y="1"/>
                    <a:pt x="0" y="788"/>
                    <a:pt x="0" y="1733"/>
                  </a:cubicBezTo>
                  <a:cubicBezTo>
                    <a:pt x="0" y="2553"/>
                    <a:pt x="599" y="3277"/>
                    <a:pt x="1387" y="3435"/>
                  </a:cubicBezTo>
                  <a:lnTo>
                    <a:pt x="1387" y="4947"/>
                  </a:lnTo>
                  <a:cubicBezTo>
                    <a:pt x="977" y="5073"/>
                    <a:pt x="662" y="5482"/>
                    <a:pt x="662" y="5892"/>
                  </a:cubicBezTo>
                  <a:lnTo>
                    <a:pt x="536" y="9767"/>
                  </a:lnTo>
                  <a:lnTo>
                    <a:pt x="2993" y="9767"/>
                  </a:lnTo>
                  <a:lnTo>
                    <a:pt x="2804" y="5861"/>
                  </a:lnTo>
                  <a:cubicBezTo>
                    <a:pt x="2741" y="5419"/>
                    <a:pt x="2489" y="5073"/>
                    <a:pt x="2048" y="4947"/>
                  </a:cubicBezTo>
                  <a:lnTo>
                    <a:pt x="2048" y="3435"/>
                  </a:lnTo>
                  <a:cubicBezTo>
                    <a:pt x="2836" y="3277"/>
                    <a:pt x="3435" y="2553"/>
                    <a:pt x="3435" y="1733"/>
                  </a:cubicBezTo>
                  <a:cubicBezTo>
                    <a:pt x="3498" y="757"/>
                    <a:pt x="271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94"/>
            <p:cNvSpPr/>
            <p:nvPr/>
          </p:nvSpPr>
          <p:spPr>
            <a:xfrm>
              <a:off x="-22670725" y="4165325"/>
              <a:ext cx="64625" cy="34675"/>
            </a:xfrm>
            <a:custGeom>
              <a:rect b="b" l="l" r="r" t="t"/>
              <a:pathLst>
                <a:path extrusionOk="0" h="1387" w="2585">
                  <a:moveTo>
                    <a:pt x="32" y="1"/>
                  </a:moveTo>
                  <a:cubicBezTo>
                    <a:pt x="1" y="883"/>
                    <a:pt x="631" y="1387"/>
                    <a:pt x="1292" y="1387"/>
                  </a:cubicBezTo>
                  <a:cubicBezTo>
                    <a:pt x="1954" y="1387"/>
                    <a:pt x="2584" y="851"/>
                    <a:pt x="25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1" name="Google Shape;17181;p94"/>
          <p:cNvGrpSpPr/>
          <p:nvPr/>
        </p:nvGrpSpPr>
        <p:grpSpPr>
          <a:xfrm>
            <a:off x="6193206" y="1306499"/>
            <a:ext cx="354710" cy="352803"/>
            <a:chOff x="-27351575" y="3175300"/>
            <a:chExt cx="297750" cy="296150"/>
          </a:xfrm>
        </p:grpSpPr>
        <p:sp>
          <p:nvSpPr>
            <p:cNvPr id="17182" name="Google Shape;17182;p94"/>
            <p:cNvSpPr/>
            <p:nvPr/>
          </p:nvSpPr>
          <p:spPr>
            <a:xfrm>
              <a:off x="-27351575" y="3175300"/>
              <a:ext cx="296975" cy="157550"/>
            </a:xfrm>
            <a:custGeom>
              <a:rect b="b" l="l" r="r" t="t"/>
              <a:pathLst>
                <a:path extrusionOk="0" h="6302" w="11879">
                  <a:moveTo>
                    <a:pt x="7688" y="2080"/>
                  </a:moveTo>
                  <a:lnTo>
                    <a:pt x="7688" y="2836"/>
                  </a:lnTo>
                  <a:lnTo>
                    <a:pt x="4191" y="2836"/>
                  </a:lnTo>
                  <a:lnTo>
                    <a:pt x="4191" y="2080"/>
                  </a:lnTo>
                  <a:close/>
                  <a:moveTo>
                    <a:pt x="10177" y="3497"/>
                  </a:moveTo>
                  <a:cubicBezTo>
                    <a:pt x="10586" y="3497"/>
                    <a:pt x="10996" y="3781"/>
                    <a:pt x="11154" y="4222"/>
                  </a:cubicBezTo>
                  <a:lnTo>
                    <a:pt x="820" y="4222"/>
                  </a:lnTo>
                  <a:cubicBezTo>
                    <a:pt x="914" y="3812"/>
                    <a:pt x="1292" y="3497"/>
                    <a:pt x="1765" y="3497"/>
                  </a:cubicBezTo>
                  <a:close/>
                  <a:moveTo>
                    <a:pt x="3844" y="0"/>
                  </a:moveTo>
                  <a:cubicBezTo>
                    <a:pt x="2899" y="0"/>
                    <a:pt x="2112" y="788"/>
                    <a:pt x="2112" y="1733"/>
                  </a:cubicBezTo>
                  <a:lnTo>
                    <a:pt x="2112" y="2836"/>
                  </a:lnTo>
                  <a:lnTo>
                    <a:pt x="1734" y="2836"/>
                  </a:lnTo>
                  <a:cubicBezTo>
                    <a:pt x="788" y="2836"/>
                    <a:pt x="1" y="3623"/>
                    <a:pt x="1" y="4568"/>
                  </a:cubicBezTo>
                  <a:lnTo>
                    <a:pt x="1" y="6301"/>
                  </a:lnTo>
                  <a:lnTo>
                    <a:pt x="1387" y="6301"/>
                  </a:lnTo>
                  <a:lnTo>
                    <a:pt x="1387" y="5955"/>
                  </a:lnTo>
                  <a:lnTo>
                    <a:pt x="1418" y="5955"/>
                  </a:lnTo>
                  <a:cubicBezTo>
                    <a:pt x="1418" y="5734"/>
                    <a:pt x="1576" y="5577"/>
                    <a:pt x="1765" y="5577"/>
                  </a:cubicBezTo>
                  <a:lnTo>
                    <a:pt x="3151" y="5577"/>
                  </a:lnTo>
                  <a:cubicBezTo>
                    <a:pt x="3340" y="5577"/>
                    <a:pt x="3529" y="5734"/>
                    <a:pt x="3529" y="5955"/>
                  </a:cubicBezTo>
                  <a:lnTo>
                    <a:pt x="3529" y="6301"/>
                  </a:lnTo>
                  <a:lnTo>
                    <a:pt x="8413" y="6301"/>
                  </a:lnTo>
                  <a:lnTo>
                    <a:pt x="8413" y="5955"/>
                  </a:lnTo>
                  <a:cubicBezTo>
                    <a:pt x="8413" y="5734"/>
                    <a:pt x="8570" y="5577"/>
                    <a:pt x="8759" y="5577"/>
                  </a:cubicBezTo>
                  <a:lnTo>
                    <a:pt x="10145" y="5577"/>
                  </a:lnTo>
                  <a:cubicBezTo>
                    <a:pt x="10334" y="5577"/>
                    <a:pt x="10492" y="5734"/>
                    <a:pt x="10492" y="5955"/>
                  </a:cubicBezTo>
                  <a:lnTo>
                    <a:pt x="10492" y="6301"/>
                  </a:lnTo>
                  <a:lnTo>
                    <a:pt x="11878" y="6301"/>
                  </a:lnTo>
                  <a:lnTo>
                    <a:pt x="11878" y="4568"/>
                  </a:lnTo>
                  <a:cubicBezTo>
                    <a:pt x="11878" y="3623"/>
                    <a:pt x="11091" y="2836"/>
                    <a:pt x="10145" y="2836"/>
                  </a:cubicBezTo>
                  <a:lnTo>
                    <a:pt x="9767" y="2836"/>
                  </a:lnTo>
                  <a:lnTo>
                    <a:pt x="9767" y="1733"/>
                  </a:lnTo>
                  <a:cubicBezTo>
                    <a:pt x="9767" y="788"/>
                    <a:pt x="8980"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94"/>
            <p:cNvSpPr/>
            <p:nvPr/>
          </p:nvSpPr>
          <p:spPr>
            <a:xfrm>
              <a:off x="-27123950" y="3332825"/>
              <a:ext cx="17350" cy="52000"/>
            </a:xfrm>
            <a:custGeom>
              <a:rect b="b" l="l" r="r" t="t"/>
              <a:pathLst>
                <a:path extrusionOk="0" h="2080" w="694">
                  <a:moveTo>
                    <a:pt x="1" y="0"/>
                  </a:moveTo>
                  <a:lnTo>
                    <a:pt x="1" y="1733"/>
                  </a:lnTo>
                  <a:cubicBezTo>
                    <a:pt x="1" y="1922"/>
                    <a:pt x="158" y="2079"/>
                    <a:pt x="347" y="2079"/>
                  </a:cubicBezTo>
                  <a:cubicBezTo>
                    <a:pt x="536" y="2079"/>
                    <a:pt x="694" y="1922"/>
                    <a:pt x="694" y="1733"/>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94"/>
            <p:cNvSpPr/>
            <p:nvPr/>
          </p:nvSpPr>
          <p:spPr>
            <a:xfrm>
              <a:off x="-27350775" y="3350150"/>
              <a:ext cx="296950" cy="121300"/>
            </a:xfrm>
            <a:custGeom>
              <a:rect b="b" l="l" r="r" t="t"/>
              <a:pathLst>
                <a:path extrusionOk="0" h="4852" w="11878">
                  <a:moveTo>
                    <a:pt x="5923" y="693"/>
                  </a:moveTo>
                  <a:cubicBezTo>
                    <a:pt x="6112" y="693"/>
                    <a:pt x="6270" y="851"/>
                    <a:pt x="6270" y="1040"/>
                  </a:cubicBezTo>
                  <a:lnTo>
                    <a:pt x="6270" y="1733"/>
                  </a:lnTo>
                  <a:lnTo>
                    <a:pt x="6994" y="1733"/>
                  </a:lnTo>
                  <a:cubicBezTo>
                    <a:pt x="7183" y="1733"/>
                    <a:pt x="7341" y="1891"/>
                    <a:pt x="7341" y="2080"/>
                  </a:cubicBezTo>
                  <a:cubicBezTo>
                    <a:pt x="7341" y="2300"/>
                    <a:pt x="7183" y="2458"/>
                    <a:pt x="6994" y="2458"/>
                  </a:cubicBezTo>
                  <a:lnTo>
                    <a:pt x="6270" y="2458"/>
                  </a:lnTo>
                  <a:lnTo>
                    <a:pt x="6270" y="3151"/>
                  </a:lnTo>
                  <a:cubicBezTo>
                    <a:pt x="6270" y="3340"/>
                    <a:pt x="6112" y="3497"/>
                    <a:pt x="5923" y="3497"/>
                  </a:cubicBezTo>
                  <a:cubicBezTo>
                    <a:pt x="5734" y="3497"/>
                    <a:pt x="5577" y="3340"/>
                    <a:pt x="5577" y="3151"/>
                  </a:cubicBezTo>
                  <a:lnTo>
                    <a:pt x="5577" y="2458"/>
                  </a:lnTo>
                  <a:lnTo>
                    <a:pt x="4852" y="2458"/>
                  </a:lnTo>
                  <a:cubicBezTo>
                    <a:pt x="4663" y="2458"/>
                    <a:pt x="4505" y="2300"/>
                    <a:pt x="4505" y="2080"/>
                  </a:cubicBezTo>
                  <a:cubicBezTo>
                    <a:pt x="4537" y="1891"/>
                    <a:pt x="4695" y="1733"/>
                    <a:pt x="4852" y="1733"/>
                  </a:cubicBezTo>
                  <a:lnTo>
                    <a:pt x="5577" y="1733"/>
                  </a:lnTo>
                  <a:lnTo>
                    <a:pt x="5577" y="1040"/>
                  </a:lnTo>
                  <a:cubicBezTo>
                    <a:pt x="5577" y="851"/>
                    <a:pt x="5734" y="693"/>
                    <a:pt x="5923" y="693"/>
                  </a:cubicBezTo>
                  <a:close/>
                  <a:moveTo>
                    <a:pt x="126" y="0"/>
                  </a:moveTo>
                  <a:lnTo>
                    <a:pt x="126" y="3119"/>
                  </a:lnTo>
                  <a:cubicBezTo>
                    <a:pt x="0" y="4064"/>
                    <a:pt x="756" y="4852"/>
                    <a:pt x="1733" y="4852"/>
                  </a:cubicBezTo>
                  <a:lnTo>
                    <a:pt x="10145" y="4852"/>
                  </a:lnTo>
                  <a:cubicBezTo>
                    <a:pt x="11090" y="4852"/>
                    <a:pt x="11878" y="4064"/>
                    <a:pt x="11878" y="3119"/>
                  </a:cubicBezTo>
                  <a:lnTo>
                    <a:pt x="11878" y="0"/>
                  </a:lnTo>
                  <a:lnTo>
                    <a:pt x="10491" y="0"/>
                  </a:lnTo>
                  <a:lnTo>
                    <a:pt x="10491" y="1040"/>
                  </a:lnTo>
                  <a:cubicBezTo>
                    <a:pt x="10491" y="1639"/>
                    <a:pt x="10019" y="2048"/>
                    <a:pt x="9452" y="2048"/>
                  </a:cubicBezTo>
                  <a:cubicBezTo>
                    <a:pt x="8885" y="2048"/>
                    <a:pt x="8444" y="1576"/>
                    <a:pt x="8444" y="1040"/>
                  </a:cubicBezTo>
                  <a:lnTo>
                    <a:pt x="8444" y="0"/>
                  </a:lnTo>
                  <a:lnTo>
                    <a:pt x="3560" y="0"/>
                  </a:lnTo>
                  <a:lnTo>
                    <a:pt x="3560" y="1040"/>
                  </a:lnTo>
                  <a:cubicBezTo>
                    <a:pt x="3560" y="1639"/>
                    <a:pt x="3088" y="2048"/>
                    <a:pt x="2521" y="2048"/>
                  </a:cubicBezTo>
                  <a:cubicBezTo>
                    <a:pt x="1954" y="2048"/>
                    <a:pt x="1513" y="1576"/>
                    <a:pt x="1513" y="1040"/>
                  </a:cubicBezTo>
                  <a:lnTo>
                    <a:pt x="151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94"/>
            <p:cNvSpPr/>
            <p:nvPr/>
          </p:nvSpPr>
          <p:spPr>
            <a:xfrm>
              <a:off x="-27299575" y="3332825"/>
              <a:ext cx="18125" cy="52000"/>
            </a:xfrm>
            <a:custGeom>
              <a:rect b="b" l="l" r="r" t="t"/>
              <a:pathLst>
                <a:path extrusionOk="0" h="2080" w="725">
                  <a:moveTo>
                    <a:pt x="0" y="0"/>
                  </a:moveTo>
                  <a:lnTo>
                    <a:pt x="0" y="1733"/>
                  </a:lnTo>
                  <a:cubicBezTo>
                    <a:pt x="0" y="1922"/>
                    <a:pt x="158" y="2079"/>
                    <a:pt x="378" y="2079"/>
                  </a:cubicBezTo>
                  <a:cubicBezTo>
                    <a:pt x="567" y="2079"/>
                    <a:pt x="725" y="1922"/>
                    <a:pt x="725" y="1733"/>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6" name="Google Shape;17186;p94"/>
          <p:cNvGrpSpPr/>
          <p:nvPr/>
        </p:nvGrpSpPr>
        <p:grpSpPr>
          <a:xfrm>
            <a:off x="6235914" y="1763109"/>
            <a:ext cx="269293" cy="353072"/>
            <a:chOff x="-27313750" y="3545275"/>
            <a:chExt cx="226050" cy="296375"/>
          </a:xfrm>
        </p:grpSpPr>
        <p:sp>
          <p:nvSpPr>
            <p:cNvPr id="17187" name="Google Shape;17187;p94"/>
            <p:cNvSpPr/>
            <p:nvPr/>
          </p:nvSpPr>
          <p:spPr>
            <a:xfrm>
              <a:off x="-27305100" y="3598450"/>
              <a:ext cx="208750" cy="173100"/>
            </a:xfrm>
            <a:custGeom>
              <a:rect b="b" l="l" r="r" t="t"/>
              <a:pathLst>
                <a:path extrusionOk="0" h="6924" w="8350">
                  <a:moveTo>
                    <a:pt x="4128" y="2733"/>
                  </a:moveTo>
                  <a:cubicBezTo>
                    <a:pt x="4380" y="3048"/>
                    <a:pt x="4726" y="3269"/>
                    <a:pt x="5167" y="3552"/>
                  </a:cubicBezTo>
                  <a:lnTo>
                    <a:pt x="5167" y="4497"/>
                  </a:lnTo>
                  <a:cubicBezTo>
                    <a:pt x="5167" y="4844"/>
                    <a:pt x="5010" y="5159"/>
                    <a:pt x="4695" y="5348"/>
                  </a:cubicBezTo>
                  <a:cubicBezTo>
                    <a:pt x="4537" y="5474"/>
                    <a:pt x="4325" y="5537"/>
                    <a:pt x="4112" y="5537"/>
                  </a:cubicBezTo>
                  <a:cubicBezTo>
                    <a:pt x="3899" y="5537"/>
                    <a:pt x="3687" y="5474"/>
                    <a:pt x="3529" y="5348"/>
                  </a:cubicBezTo>
                  <a:cubicBezTo>
                    <a:pt x="3277" y="5159"/>
                    <a:pt x="3057" y="4844"/>
                    <a:pt x="3057" y="4497"/>
                  </a:cubicBezTo>
                  <a:lnTo>
                    <a:pt x="3057" y="3552"/>
                  </a:lnTo>
                  <a:lnTo>
                    <a:pt x="3120" y="3552"/>
                  </a:lnTo>
                  <a:cubicBezTo>
                    <a:pt x="3529" y="3269"/>
                    <a:pt x="3907" y="2985"/>
                    <a:pt x="4128" y="2733"/>
                  </a:cubicBezTo>
                  <a:close/>
                  <a:moveTo>
                    <a:pt x="4222" y="0"/>
                  </a:moveTo>
                  <a:cubicBezTo>
                    <a:pt x="3568" y="0"/>
                    <a:pt x="2915" y="166"/>
                    <a:pt x="2363" y="496"/>
                  </a:cubicBezTo>
                  <a:cubicBezTo>
                    <a:pt x="1702" y="906"/>
                    <a:pt x="1229" y="1473"/>
                    <a:pt x="946" y="2166"/>
                  </a:cubicBezTo>
                  <a:lnTo>
                    <a:pt x="190" y="4560"/>
                  </a:lnTo>
                  <a:cubicBezTo>
                    <a:pt x="1" y="5002"/>
                    <a:pt x="64" y="5474"/>
                    <a:pt x="316" y="5915"/>
                  </a:cubicBezTo>
                  <a:cubicBezTo>
                    <a:pt x="662" y="6514"/>
                    <a:pt x="1324" y="6892"/>
                    <a:pt x="2080" y="6923"/>
                  </a:cubicBezTo>
                  <a:cubicBezTo>
                    <a:pt x="2363" y="6923"/>
                    <a:pt x="2615" y="6892"/>
                    <a:pt x="2805" y="6766"/>
                  </a:cubicBezTo>
                  <a:cubicBezTo>
                    <a:pt x="3120" y="6608"/>
                    <a:pt x="3403" y="6419"/>
                    <a:pt x="3561" y="6104"/>
                  </a:cubicBezTo>
                  <a:cubicBezTo>
                    <a:pt x="3750" y="6199"/>
                    <a:pt x="3939" y="6230"/>
                    <a:pt x="4191" y="6230"/>
                  </a:cubicBezTo>
                  <a:cubicBezTo>
                    <a:pt x="4380" y="6230"/>
                    <a:pt x="4600" y="6199"/>
                    <a:pt x="4821" y="6104"/>
                  </a:cubicBezTo>
                  <a:cubicBezTo>
                    <a:pt x="5010" y="6388"/>
                    <a:pt x="5230" y="6608"/>
                    <a:pt x="5545" y="6766"/>
                  </a:cubicBezTo>
                  <a:cubicBezTo>
                    <a:pt x="5797" y="6892"/>
                    <a:pt x="6018" y="6923"/>
                    <a:pt x="6270" y="6923"/>
                  </a:cubicBezTo>
                  <a:lnTo>
                    <a:pt x="6302" y="6923"/>
                  </a:lnTo>
                  <a:cubicBezTo>
                    <a:pt x="7026" y="6892"/>
                    <a:pt x="7688" y="6451"/>
                    <a:pt x="8034" y="5915"/>
                  </a:cubicBezTo>
                  <a:cubicBezTo>
                    <a:pt x="8318" y="5474"/>
                    <a:pt x="8349" y="5002"/>
                    <a:pt x="8192" y="4623"/>
                  </a:cubicBezTo>
                  <a:lnTo>
                    <a:pt x="7436" y="2135"/>
                  </a:lnTo>
                  <a:cubicBezTo>
                    <a:pt x="7184" y="1473"/>
                    <a:pt x="6711" y="906"/>
                    <a:pt x="6081" y="496"/>
                  </a:cubicBezTo>
                  <a:cubicBezTo>
                    <a:pt x="5530" y="166"/>
                    <a:pt x="4876"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94"/>
            <p:cNvSpPr/>
            <p:nvPr/>
          </p:nvSpPr>
          <p:spPr>
            <a:xfrm>
              <a:off x="-27313750" y="3770725"/>
              <a:ext cx="226050" cy="70925"/>
            </a:xfrm>
            <a:custGeom>
              <a:rect b="b" l="l" r="r" t="t"/>
              <a:pathLst>
                <a:path extrusionOk="0" h="2837" w="9042">
                  <a:moveTo>
                    <a:pt x="4159" y="1"/>
                  </a:moveTo>
                  <a:cubicBezTo>
                    <a:pt x="3970" y="190"/>
                    <a:pt x="3686" y="379"/>
                    <a:pt x="3403" y="505"/>
                  </a:cubicBezTo>
                  <a:cubicBezTo>
                    <a:pt x="3151" y="631"/>
                    <a:pt x="2772" y="694"/>
                    <a:pt x="2426" y="694"/>
                  </a:cubicBezTo>
                  <a:cubicBezTo>
                    <a:pt x="1764" y="662"/>
                    <a:pt x="1166" y="442"/>
                    <a:pt x="693" y="32"/>
                  </a:cubicBezTo>
                  <a:cubicBezTo>
                    <a:pt x="252" y="473"/>
                    <a:pt x="0" y="1072"/>
                    <a:pt x="0" y="1734"/>
                  </a:cubicBezTo>
                  <a:lnTo>
                    <a:pt x="0" y="2490"/>
                  </a:lnTo>
                  <a:cubicBezTo>
                    <a:pt x="0" y="2679"/>
                    <a:pt x="158" y="2836"/>
                    <a:pt x="347" y="2836"/>
                  </a:cubicBezTo>
                  <a:lnTo>
                    <a:pt x="8695" y="2836"/>
                  </a:lnTo>
                  <a:cubicBezTo>
                    <a:pt x="8884" y="2836"/>
                    <a:pt x="9042" y="2679"/>
                    <a:pt x="9042" y="2490"/>
                  </a:cubicBezTo>
                  <a:lnTo>
                    <a:pt x="9042" y="1765"/>
                  </a:lnTo>
                  <a:cubicBezTo>
                    <a:pt x="9042" y="1135"/>
                    <a:pt x="8821" y="505"/>
                    <a:pt x="8349" y="95"/>
                  </a:cubicBezTo>
                  <a:cubicBezTo>
                    <a:pt x="7876" y="473"/>
                    <a:pt x="7309" y="725"/>
                    <a:pt x="6679" y="757"/>
                  </a:cubicBezTo>
                  <a:lnTo>
                    <a:pt x="6616" y="757"/>
                  </a:lnTo>
                  <a:cubicBezTo>
                    <a:pt x="6238" y="757"/>
                    <a:pt x="5891" y="662"/>
                    <a:pt x="5576" y="505"/>
                  </a:cubicBezTo>
                  <a:cubicBezTo>
                    <a:pt x="5324" y="379"/>
                    <a:pt x="5072" y="221"/>
                    <a:pt x="4883" y="1"/>
                  </a:cubicBezTo>
                  <a:cubicBezTo>
                    <a:pt x="4757" y="32"/>
                    <a:pt x="4631" y="32"/>
                    <a:pt x="4505" y="32"/>
                  </a:cubicBezTo>
                  <a:cubicBezTo>
                    <a:pt x="4411" y="32"/>
                    <a:pt x="4285" y="32"/>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94"/>
            <p:cNvSpPr/>
            <p:nvPr/>
          </p:nvSpPr>
          <p:spPr>
            <a:xfrm>
              <a:off x="-27261000" y="3545275"/>
              <a:ext cx="122100" cy="51425"/>
            </a:xfrm>
            <a:custGeom>
              <a:rect b="b" l="l" r="r" t="t"/>
              <a:pathLst>
                <a:path extrusionOk="0" h="2057" w="4884">
                  <a:moveTo>
                    <a:pt x="2454" y="1"/>
                  </a:moveTo>
                  <a:cubicBezTo>
                    <a:pt x="1639" y="1"/>
                    <a:pt x="820" y="339"/>
                    <a:pt x="127" y="1017"/>
                  </a:cubicBezTo>
                  <a:cubicBezTo>
                    <a:pt x="32" y="1111"/>
                    <a:pt x="1" y="1237"/>
                    <a:pt x="32" y="1332"/>
                  </a:cubicBezTo>
                  <a:lnTo>
                    <a:pt x="190" y="2056"/>
                  </a:lnTo>
                  <a:cubicBezTo>
                    <a:pt x="820" y="1647"/>
                    <a:pt x="1608" y="1458"/>
                    <a:pt x="2395" y="1458"/>
                  </a:cubicBezTo>
                  <a:cubicBezTo>
                    <a:pt x="3183" y="1458"/>
                    <a:pt x="3970" y="1647"/>
                    <a:pt x="4601" y="2056"/>
                  </a:cubicBezTo>
                  <a:lnTo>
                    <a:pt x="4664" y="2056"/>
                  </a:lnTo>
                  <a:lnTo>
                    <a:pt x="4853" y="1332"/>
                  </a:lnTo>
                  <a:cubicBezTo>
                    <a:pt x="4884" y="1237"/>
                    <a:pt x="4853" y="1111"/>
                    <a:pt x="4758" y="1017"/>
                  </a:cubicBezTo>
                  <a:cubicBezTo>
                    <a:pt x="4081" y="339"/>
                    <a:pt x="3269" y="1"/>
                    <a:pt x="24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0" name="Google Shape;17190;p94"/>
          <p:cNvGrpSpPr/>
          <p:nvPr/>
        </p:nvGrpSpPr>
        <p:grpSpPr>
          <a:xfrm>
            <a:off x="6193206" y="2211380"/>
            <a:ext cx="354710" cy="356586"/>
            <a:chOff x="-27351575" y="3915650"/>
            <a:chExt cx="297750" cy="299325"/>
          </a:xfrm>
        </p:grpSpPr>
        <p:sp>
          <p:nvSpPr>
            <p:cNvPr id="17191" name="Google Shape;17191;p94"/>
            <p:cNvSpPr/>
            <p:nvPr/>
          </p:nvSpPr>
          <p:spPr>
            <a:xfrm>
              <a:off x="-27351575" y="4059000"/>
              <a:ext cx="153625" cy="155975"/>
            </a:xfrm>
            <a:custGeom>
              <a:rect b="b" l="l" r="r" t="t"/>
              <a:pathLst>
                <a:path extrusionOk="0" h="6239" w="6145">
                  <a:moveTo>
                    <a:pt x="3183" y="1"/>
                  </a:moveTo>
                  <a:lnTo>
                    <a:pt x="2490" y="725"/>
                  </a:lnTo>
                  <a:cubicBezTo>
                    <a:pt x="2206" y="1009"/>
                    <a:pt x="1986" y="1387"/>
                    <a:pt x="1860" y="1828"/>
                  </a:cubicBezTo>
                  <a:cubicBezTo>
                    <a:pt x="1608" y="2742"/>
                    <a:pt x="1229" y="3435"/>
                    <a:pt x="725" y="4002"/>
                  </a:cubicBezTo>
                  <a:lnTo>
                    <a:pt x="316" y="4411"/>
                  </a:lnTo>
                  <a:cubicBezTo>
                    <a:pt x="127" y="4632"/>
                    <a:pt x="1" y="4884"/>
                    <a:pt x="1" y="5167"/>
                  </a:cubicBezTo>
                  <a:cubicBezTo>
                    <a:pt x="1" y="5451"/>
                    <a:pt x="127" y="5734"/>
                    <a:pt x="316" y="5923"/>
                  </a:cubicBezTo>
                  <a:cubicBezTo>
                    <a:pt x="505" y="6113"/>
                    <a:pt x="788" y="6239"/>
                    <a:pt x="1072" y="6239"/>
                  </a:cubicBezTo>
                  <a:cubicBezTo>
                    <a:pt x="1355" y="6113"/>
                    <a:pt x="1608" y="5986"/>
                    <a:pt x="1765" y="5797"/>
                  </a:cubicBezTo>
                  <a:lnTo>
                    <a:pt x="2206" y="5419"/>
                  </a:lnTo>
                  <a:cubicBezTo>
                    <a:pt x="2710" y="4884"/>
                    <a:pt x="3435" y="4506"/>
                    <a:pt x="4380" y="4254"/>
                  </a:cubicBezTo>
                  <a:cubicBezTo>
                    <a:pt x="4664" y="4191"/>
                    <a:pt x="4916" y="4033"/>
                    <a:pt x="5168" y="3876"/>
                  </a:cubicBezTo>
                  <a:lnTo>
                    <a:pt x="4664" y="3372"/>
                  </a:lnTo>
                  <a:cubicBezTo>
                    <a:pt x="4537" y="3246"/>
                    <a:pt x="4537" y="2994"/>
                    <a:pt x="4664" y="2899"/>
                  </a:cubicBezTo>
                  <a:cubicBezTo>
                    <a:pt x="4711" y="2836"/>
                    <a:pt x="4797" y="2805"/>
                    <a:pt x="4888" y="2805"/>
                  </a:cubicBezTo>
                  <a:cubicBezTo>
                    <a:pt x="4979" y="2805"/>
                    <a:pt x="5073" y="2836"/>
                    <a:pt x="5136" y="2899"/>
                  </a:cubicBezTo>
                  <a:lnTo>
                    <a:pt x="5672" y="3435"/>
                  </a:lnTo>
                  <a:lnTo>
                    <a:pt x="6144" y="2962"/>
                  </a:lnTo>
                  <a:lnTo>
                    <a:pt x="31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94"/>
            <p:cNvSpPr/>
            <p:nvPr/>
          </p:nvSpPr>
          <p:spPr>
            <a:xfrm>
              <a:off x="-27257050" y="3915650"/>
              <a:ext cx="203225" cy="202450"/>
            </a:xfrm>
            <a:custGeom>
              <a:rect b="b" l="l" r="r" t="t"/>
              <a:pathLst>
                <a:path extrusionOk="0" h="8098" w="8129">
                  <a:moveTo>
                    <a:pt x="1891" y="2364"/>
                  </a:moveTo>
                  <a:cubicBezTo>
                    <a:pt x="1985" y="2364"/>
                    <a:pt x="2048" y="2395"/>
                    <a:pt x="2143" y="2490"/>
                  </a:cubicBezTo>
                  <a:lnTo>
                    <a:pt x="5545" y="5892"/>
                  </a:lnTo>
                  <a:cubicBezTo>
                    <a:pt x="5671" y="6018"/>
                    <a:pt x="5671" y="6239"/>
                    <a:pt x="5545" y="6365"/>
                  </a:cubicBezTo>
                  <a:cubicBezTo>
                    <a:pt x="5498" y="6428"/>
                    <a:pt x="5411" y="6459"/>
                    <a:pt x="5321" y="6459"/>
                  </a:cubicBezTo>
                  <a:cubicBezTo>
                    <a:pt x="5230" y="6459"/>
                    <a:pt x="5136" y="6428"/>
                    <a:pt x="5073" y="6365"/>
                  </a:cubicBezTo>
                  <a:lnTo>
                    <a:pt x="1670" y="2962"/>
                  </a:lnTo>
                  <a:cubicBezTo>
                    <a:pt x="1544" y="2836"/>
                    <a:pt x="1544" y="2647"/>
                    <a:pt x="1670" y="2490"/>
                  </a:cubicBezTo>
                  <a:cubicBezTo>
                    <a:pt x="1733" y="2395"/>
                    <a:pt x="1828" y="2364"/>
                    <a:pt x="1891" y="2364"/>
                  </a:cubicBezTo>
                  <a:close/>
                  <a:moveTo>
                    <a:pt x="6742" y="1"/>
                  </a:moveTo>
                  <a:cubicBezTo>
                    <a:pt x="6333" y="1"/>
                    <a:pt x="6018" y="158"/>
                    <a:pt x="5766" y="379"/>
                  </a:cubicBezTo>
                  <a:lnTo>
                    <a:pt x="4128" y="2017"/>
                  </a:lnTo>
                  <a:cubicBezTo>
                    <a:pt x="3938" y="2206"/>
                    <a:pt x="3679" y="2301"/>
                    <a:pt x="3415" y="2301"/>
                  </a:cubicBezTo>
                  <a:cubicBezTo>
                    <a:pt x="3151" y="2301"/>
                    <a:pt x="2883" y="2206"/>
                    <a:pt x="2678" y="2017"/>
                  </a:cubicBezTo>
                  <a:cubicBezTo>
                    <a:pt x="2489" y="1812"/>
                    <a:pt x="2229" y="1710"/>
                    <a:pt x="1965" y="1710"/>
                  </a:cubicBezTo>
                  <a:cubicBezTo>
                    <a:pt x="1702" y="1710"/>
                    <a:pt x="1434" y="1812"/>
                    <a:pt x="1229" y="2017"/>
                  </a:cubicBezTo>
                  <a:cubicBezTo>
                    <a:pt x="851" y="2395"/>
                    <a:pt x="851" y="3057"/>
                    <a:pt x="1229" y="3466"/>
                  </a:cubicBezTo>
                  <a:lnTo>
                    <a:pt x="1481" y="3687"/>
                  </a:lnTo>
                  <a:lnTo>
                    <a:pt x="0" y="5167"/>
                  </a:lnTo>
                  <a:lnTo>
                    <a:pt x="2962" y="8097"/>
                  </a:lnTo>
                  <a:lnTo>
                    <a:pt x="3403" y="7625"/>
                  </a:lnTo>
                  <a:lnTo>
                    <a:pt x="2836" y="7089"/>
                  </a:lnTo>
                  <a:cubicBezTo>
                    <a:pt x="2710" y="6963"/>
                    <a:pt x="2710" y="6743"/>
                    <a:pt x="2836" y="6617"/>
                  </a:cubicBezTo>
                  <a:cubicBezTo>
                    <a:pt x="2899" y="6554"/>
                    <a:pt x="2985" y="6522"/>
                    <a:pt x="3072" y="6522"/>
                  </a:cubicBezTo>
                  <a:cubicBezTo>
                    <a:pt x="3159" y="6522"/>
                    <a:pt x="3245" y="6554"/>
                    <a:pt x="3308" y="6617"/>
                  </a:cubicBezTo>
                  <a:lnTo>
                    <a:pt x="3875" y="7152"/>
                  </a:lnTo>
                  <a:lnTo>
                    <a:pt x="4380" y="6648"/>
                  </a:lnTo>
                  <a:lnTo>
                    <a:pt x="4600" y="6900"/>
                  </a:lnTo>
                  <a:cubicBezTo>
                    <a:pt x="4821" y="7089"/>
                    <a:pt x="5073" y="7215"/>
                    <a:pt x="5356" y="7215"/>
                  </a:cubicBezTo>
                  <a:cubicBezTo>
                    <a:pt x="5640" y="7215"/>
                    <a:pt x="5923" y="7089"/>
                    <a:pt x="6112" y="6900"/>
                  </a:cubicBezTo>
                  <a:cubicBezTo>
                    <a:pt x="6490" y="6491"/>
                    <a:pt x="6490" y="5829"/>
                    <a:pt x="6112" y="5420"/>
                  </a:cubicBezTo>
                  <a:cubicBezTo>
                    <a:pt x="5703" y="5041"/>
                    <a:pt x="5703" y="4380"/>
                    <a:pt x="6112" y="3970"/>
                  </a:cubicBezTo>
                  <a:lnTo>
                    <a:pt x="7719" y="2364"/>
                  </a:lnTo>
                  <a:cubicBezTo>
                    <a:pt x="8003" y="2080"/>
                    <a:pt x="8129" y="1733"/>
                    <a:pt x="8129" y="1387"/>
                  </a:cubicBezTo>
                  <a:cubicBezTo>
                    <a:pt x="8129" y="1009"/>
                    <a:pt x="7971" y="662"/>
                    <a:pt x="7719" y="379"/>
                  </a:cubicBezTo>
                  <a:cubicBezTo>
                    <a:pt x="7436" y="127"/>
                    <a:pt x="7120" y="1"/>
                    <a:pt x="6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3" name="Google Shape;17193;p94"/>
          <p:cNvGrpSpPr/>
          <p:nvPr/>
        </p:nvGrpSpPr>
        <p:grpSpPr>
          <a:xfrm>
            <a:off x="4880696" y="2693579"/>
            <a:ext cx="319060" cy="353042"/>
            <a:chOff x="-25445525" y="3175900"/>
            <a:chExt cx="267825" cy="296350"/>
          </a:xfrm>
        </p:grpSpPr>
        <p:sp>
          <p:nvSpPr>
            <p:cNvPr id="17194" name="Google Shape;17194;p94"/>
            <p:cNvSpPr/>
            <p:nvPr/>
          </p:nvSpPr>
          <p:spPr>
            <a:xfrm>
              <a:off x="-25445525" y="3367475"/>
              <a:ext cx="123675" cy="104775"/>
            </a:xfrm>
            <a:custGeom>
              <a:rect b="b" l="l" r="r" t="t"/>
              <a:pathLst>
                <a:path extrusionOk="0" h="4191" w="4947">
                  <a:moveTo>
                    <a:pt x="3088" y="0"/>
                  </a:moveTo>
                  <a:cubicBezTo>
                    <a:pt x="2364" y="883"/>
                    <a:pt x="1387" y="2080"/>
                    <a:pt x="127" y="3655"/>
                  </a:cubicBezTo>
                  <a:cubicBezTo>
                    <a:pt x="1" y="3718"/>
                    <a:pt x="1" y="3875"/>
                    <a:pt x="32" y="4001"/>
                  </a:cubicBezTo>
                  <a:cubicBezTo>
                    <a:pt x="95" y="4127"/>
                    <a:pt x="253" y="4191"/>
                    <a:pt x="379" y="4191"/>
                  </a:cubicBezTo>
                  <a:lnTo>
                    <a:pt x="3246" y="4191"/>
                  </a:lnTo>
                  <a:cubicBezTo>
                    <a:pt x="3372" y="4191"/>
                    <a:pt x="3435" y="4159"/>
                    <a:pt x="3529" y="4096"/>
                  </a:cubicBezTo>
                  <a:lnTo>
                    <a:pt x="4947" y="2363"/>
                  </a:lnTo>
                  <a:lnTo>
                    <a:pt x="3466" y="536"/>
                  </a:lnTo>
                  <a:lnTo>
                    <a:pt x="3120" y="63"/>
                  </a:lnTo>
                  <a:cubicBezTo>
                    <a:pt x="3120" y="32"/>
                    <a:pt x="3088" y="32"/>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94"/>
            <p:cNvSpPr/>
            <p:nvPr/>
          </p:nvSpPr>
          <p:spPr>
            <a:xfrm>
              <a:off x="-25398250" y="3175900"/>
              <a:ext cx="220550" cy="296350"/>
            </a:xfrm>
            <a:custGeom>
              <a:rect b="b" l="l" r="r" t="t"/>
              <a:pathLst>
                <a:path extrusionOk="0" h="11854" w="8822">
                  <a:moveTo>
                    <a:pt x="3491" y="1"/>
                  </a:moveTo>
                  <a:cubicBezTo>
                    <a:pt x="3420" y="1"/>
                    <a:pt x="3348" y="3"/>
                    <a:pt x="3277" y="8"/>
                  </a:cubicBezTo>
                  <a:cubicBezTo>
                    <a:pt x="1481" y="134"/>
                    <a:pt x="0" y="1709"/>
                    <a:pt x="0" y="3568"/>
                  </a:cubicBezTo>
                  <a:cubicBezTo>
                    <a:pt x="0" y="4733"/>
                    <a:pt x="945" y="6246"/>
                    <a:pt x="1764" y="7285"/>
                  </a:cubicBezTo>
                  <a:lnTo>
                    <a:pt x="2142" y="7758"/>
                  </a:lnTo>
                  <a:lnTo>
                    <a:pt x="5324" y="11759"/>
                  </a:lnTo>
                  <a:cubicBezTo>
                    <a:pt x="5387" y="11822"/>
                    <a:pt x="5482" y="11854"/>
                    <a:pt x="5608" y="11854"/>
                  </a:cubicBezTo>
                  <a:lnTo>
                    <a:pt x="8475" y="11854"/>
                  </a:lnTo>
                  <a:cubicBezTo>
                    <a:pt x="8601" y="11854"/>
                    <a:pt x="8695" y="11790"/>
                    <a:pt x="8790" y="11664"/>
                  </a:cubicBezTo>
                  <a:cubicBezTo>
                    <a:pt x="8821" y="11538"/>
                    <a:pt x="8821" y="11381"/>
                    <a:pt x="8758" y="11318"/>
                  </a:cubicBezTo>
                  <a:cubicBezTo>
                    <a:pt x="7939" y="10278"/>
                    <a:pt x="7183" y="9302"/>
                    <a:pt x="6459" y="8482"/>
                  </a:cubicBezTo>
                  <a:cubicBezTo>
                    <a:pt x="6144" y="8073"/>
                    <a:pt x="5828" y="7695"/>
                    <a:pt x="5513" y="7348"/>
                  </a:cubicBezTo>
                  <a:cubicBezTo>
                    <a:pt x="5387" y="7191"/>
                    <a:pt x="5293" y="7065"/>
                    <a:pt x="5167" y="6907"/>
                  </a:cubicBezTo>
                  <a:cubicBezTo>
                    <a:pt x="4600" y="6246"/>
                    <a:pt x="4127" y="5647"/>
                    <a:pt x="3749" y="5080"/>
                  </a:cubicBezTo>
                  <a:cubicBezTo>
                    <a:pt x="3088" y="4198"/>
                    <a:pt x="2646" y="3568"/>
                    <a:pt x="2363" y="3032"/>
                  </a:cubicBezTo>
                  <a:cubicBezTo>
                    <a:pt x="2174" y="2686"/>
                    <a:pt x="2079" y="2371"/>
                    <a:pt x="2079" y="2182"/>
                  </a:cubicBezTo>
                  <a:cubicBezTo>
                    <a:pt x="2079" y="1425"/>
                    <a:pt x="2678" y="764"/>
                    <a:pt x="3466" y="764"/>
                  </a:cubicBezTo>
                  <a:cubicBezTo>
                    <a:pt x="4253" y="764"/>
                    <a:pt x="4852" y="1425"/>
                    <a:pt x="4852" y="2182"/>
                  </a:cubicBezTo>
                  <a:cubicBezTo>
                    <a:pt x="4852" y="2308"/>
                    <a:pt x="4820" y="2528"/>
                    <a:pt x="4568" y="3001"/>
                  </a:cubicBezTo>
                  <a:cubicBezTo>
                    <a:pt x="4379" y="3347"/>
                    <a:pt x="4159" y="3757"/>
                    <a:pt x="3907" y="4103"/>
                  </a:cubicBezTo>
                  <a:cubicBezTo>
                    <a:pt x="4064" y="4292"/>
                    <a:pt x="4190" y="4513"/>
                    <a:pt x="4316" y="4670"/>
                  </a:cubicBezTo>
                  <a:cubicBezTo>
                    <a:pt x="4694" y="5206"/>
                    <a:pt x="5167" y="5805"/>
                    <a:pt x="5734" y="6435"/>
                  </a:cubicBezTo>
                  <a:lnTo>
                    <a:pt x="5765" y="6466"/>
                  </a:lnTo>
                  <a:cubicBezTo>
                    <a:pt x="6396" y="5521"/>
                    <a:pt x="6931" y="4418"/>
                    <a:pt x="6931" y="3505"/>
                  </a:cubicBezTo>
                  <a:cubicBezTo>
                    <a:pt x="6931" y="1621"/>
                    <a:pt x="5408" y="1"/>
                    <a:pt x="3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94"/>
            <p:cNvSpPr/>
            <p:nvPr/>
          </p:nvSpPr>
          <p:spPr>
            <a:xfrm>
              <a:off x="-25328950" y="3211525"/>
              <a:ext cx="35475" cy="36250"/>
            </a:xfrm>
            <a:custGeom>
              <a:rect b="b" l="l" r="r" t="t"/>
              <a:pathLst>
                <a:path extrusionOk="0" h="1450" w="1419">
                  <a:moveTo>
                    <a:pt x="694" y="0"/>
                  </a:moveTo>
                  <a:cubicBezTo>
                    <a:pt x="316" y="0"/>
                    <a:pt x="0" y="347"/>
                    <a:pt x="0" y="757"/>
                  </a:cubicBezTo>
                  <a:cubicBezTo>
                    <a:pt x="0" y="757"/>
                    <a:pt x="0" y="914"/>
                    <a:pt x="190" y="1292"/>
                  </a:cubicBezTo>
                  <a:cubicBezTo>
                    <a:pt x="221" y="1355"/>
                    <a:pt x="221" y="1418"/>
                    <a:pt x="253" y="1450"/>
                  </a:cubicBezTo>
                  <a:cubicBezTo>
                    <a:pt x="379" y="1418"/>
                    <a:pt x="536" y="1387"/>
                    <a:pt x="662" y="1387"/>
                  </a:cubicBezTo>
                  <a:cubicBezTo>
                    <a:pt x="788" y="1387"/>
                    <a:pt x="946" y="1418"/>
                    <a:pt x="1040" y="1450"/>
                  </a:cubicBezTo>
                  <a:cubicBezTo>
                    <a:pt x="1103" y="1418"/>
                    <a:pt x="1135" y="1355"/>
                    <a:pt x="1135" y="1292"/>
                  </a:cubicBezTo>
                  <a:cubicBezTo>
                    <a:pt x="1324" y="914"/>
                    <a:pt x="1324" y="757"/>
                    <a:pt x="1324" y="757"/>
                  </a:cubicBezTo>
                  <a:cubicBezTo>
                    <a:pt x="1418" y="347"/>
                    <a:pt x="1103"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7" name="Google Shape;17197;p94"/>
          <p:cNvGrpSpPr/>
          <p:nvPr/>
        </p:nvGrpSpPr>
        <p:grpSpPr>
          <a:xfrm>
            <a:off x="4862410" y="3183902"/>
            <a:ext cx="355633" cy="330288"/>
            <a:chOff x="-25465200" y="3565175"/>
            <a:chExt cx="298525" cy="277250"/>
          </a:xfrm>
        </p:grpSpPr>
        <p:sp>
          <p:nvSpPr>
            <p:cNvPr id="17198" name="Google Shape;17198;p94"/>
            <p:cNvSpPr/>
            <p:nvPr/>
          </p:nvSpPr>
          <p:spPr>
            <a:xfrm>
              <a:off x="-25413225" y="3565175"/>
              <a:ext cx="172500" cy="103975"/>
            </a:xfrm>
            <a:custGeom>
              <a:rect b="b" l="l" r="r" t="t"/>
              <a:pathLst>
                <a:path extrusionOk="0" h="4159" w="6900">
                  <a:moveTo>
                    <a:pt x="4884" y="1166"/>
                  </a:moveTo>
                  <a:lnTo>
                    <a:pt x="5797" y="2079"/>
                  </a:lnTo>
                  <a:lnTo>
                    <a:pt x="4884" y="2079"/>
                  </a:lnTo>
                  <a:lnTo>
                    <a:pt x="4884" y="1166"/>
                  </a:lnTo>
                  <a:close/>
                  <a:moveTo>
                    <a:pt x="379" y="0"/>
                  </a:moveTo>
                  <a:cubicBezTo>
                    <a:pt x="158" y="0"/>
                    <a:pt x="0" y="158"/>
                    <a:pt x="0" y="347"/>
                  </a:cubicBezTo>
                  <a:lnTo>
                    <a:pt x="0" y="3151"/>
                  </a:lnTo>
                  <a:cubicBezTo>
                    <a:pt x="284" y="2899"/>
                    <a:pt x="631" y="2804"/>
                    <a:pt x="1040" y="2804"/>
                  </a:cubicBezTo>
                  <a:lnTo>
                    <a:pt x="4065" y="2804"/>
                  </a:lnTo>
                  <a:cubicBezTo>
                    <a:pt x="4726" y="2804"/>
                    <a:pt x="5325" y="3151"/>
                    <a:pt x="5608" y="3718"/>
                  </a:cubicBezTo>
                  <a:lnTo>
                    <a:pt x="5797" y="4159"/>
                  </a:lnTo>
                  <a:lnTo>
                    <a:pt x="6900" y="4159"/>
                  </a:lnTo>
                  <a:lnTo>
                    <a:pt x="6900" y="2426"/>
                  </a:lnTo>
                  <a:cubicBezTo>
                    <a:pt x="6900" y="2394"/>
                    <a:pt x="6869" y="2237"/>
                    <a:pt x="6774" y="2205"/>
                  </a:cubicBezTo>
                  <a:lnTo>
                    <a:pt x="4695" y="126"/>
                  </a:lnTo>
                  <a:cubicBezTo>
                    <a:pt x="4726" y="32"/>
                    <a:pt x="463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94"/>
            <p:cNvSpPr/>
            <p:nvPr/>
          </p:nvSpPr>
          <p:spPr>
            <a:xfrm>
              <a:off x="-25465200" y="3650225"/>
              <a:ext cx="298525" cy="192200"/>
            </a:xfrm>
            <a:custGeom>
              <a:rect b="b" l="l" r="r" t="t"/>
              <a:pathLst>
                <a:path extrusionOk="0" h="7688" w="11941">
                  <a:moveTo>
                    <a:pt x="10838" y="3529"/>
                  </a:moveTo>
                  <a:cubicBezTo>
                    <a:pt x="10964" y="3529"/>
                    <a:pt x="11027" y="3561"/>
                    <a:pt x="11121" y="3655"/>
                  </a:cubicBezTo>
                  <a:cubicBezTo>
                    <a:pt x="11184" y="3718"/>
                    <a:pt x="11184" y="3813"/>
                    <a:pt x="11184" y="3907"/>
                  </a:cubicBezTo>
                  <a:lnTo>
                    <a:pt x="10901" y="5703"/>
                  </a:lnTo>
                  <a:lnTo>
                    <a:pt x="10365" y="3529"/>
                  </a:lnTo>
                  <a:close/>
                  <a:moveTo>
                    <a:pt x="5227" y="2768"/>
                  </a:moveTo>
                  <a:cubicBezTo>
                    <a:pt x="5400" y="2768"/>
                    <a:pt x="5580" y="2884"/>
                    <a:pt x="5608" y="3025"/>
                  </a:cubicBezTo>
                  <a:lnTo>
                    <a:pt x="5892" y="4159"/>
                  </a:lnTo>
                  <a:lnTo>
                    <a:pt x="7341" y="4159"/>
                  </a:lnTo>
                  <a:cubicBezTo>
                    <a:pt x="7530" y="4159"/>
                    <a:pt x="7687" y="4317"/>
                    <a:pt x="7687" y="4506"/>
                  </a:cubicBezTo>
                  <a:cubicBezTo>
                    <a:pt x="7687" y="4758"/>
                    <a:pt x="7530" y="4915"/>
                    <a:pt x="7341" y="4915"/>
                  </a:cubicBezTo>
                  <a:lnTo>
                    <a:pt x="6018" y="4915"/>
                  </a:lnTo>
                  <a:lnTo>
                    <a:pt x="6270" y="5829"/>
                  </a:lnTo>
                  <a:cubicBezTo>
                    <a:pt x="6301" y="6050"/>
                    <a:pt x="6175" y="6207"/>
                    <a:pt x="6018" y="6270"/>
                  </a:cubicBezTo>
                  <a:lnTo>
                    <a:pt x="5955" y="6270"/>
                  </a:lnTo>
                  <a:cubicBezTo>
                    <a:pt x="5797" y="6270"/>
                    <a:pt x="5640" y="6176"/>
                    <a:pt x="5608" y="6018"/>
                  </a:cubicBezTo>
                  <a:lnTo>
                    <a:pt x="5324" y="4852"/>
                  </a:lnTo>
                  <a:lnTo>
                    <a:pt x="3875" y="4852"/>
                  </a:lnTo>
                  <a:cubicBezTo>
                    <a:pt x="3686" y="4852"/>
                    <a:pt x="3529" y="4695"/>
                    <a:pt x="3529" y="4506"/>
                  </a:cubicBezTo>
                  <a:cubicBezTo>
                    <a:pt x="3529" y="4317"/>
                    <a:pt x="3686" y="4159"/>
                    <a:pt x="3875" y="4159"/>
                  </a:cubicBezTo>
                  <a:lnTo>
                    <a:pt x="5167" y="4159"/>
                  </a:lnTo>
                  <a:lnTo>
                    <a:pt x="4946" y="3214"/>
                  </a:lnTo>
                  <a:cubicBezTo>
                    <a:pt x="4883" y="3025"/>
                    <a:pt x="5009" y="2868"/>
                    <a:pt x="5167" y="2773"/>
                  </a:cubicBezTo>
                  <a:cubicBezTo>
                    <a:pt x="5187" y="2770"/>
                    <a:pt x="5207" y="2768"/>
                    <a:pt x="5227" y="2768"/>
                  </a:cubicBezTo>
                  <a:close/>
                  <a:moveTo>
                    <a:pt x="3151" y="1"/>
                  </a:moveTo>
                  <a:cubicBezTo>
                    <a:pt x="2584" y="1"/>
                    <a:pt x="2142" y="473"/>
                    <a:pt x="2142" y="1040"/>
                  </a:cubicBezTo>
                  <a:lnTo>
                    <a:pt x="2142" y="1387"/>
                  </a:lnTo>
                  <a:lnTo>
                    <a:pt x="1103" y="1387"/>
                  </a:lnTo>
                  <a:cubicBezTo>
                    <a:pt x="788" y="1387"/>
                    <a:pt x="473" y="1544"/>
                    <a:pt x="284" y="1796"/>
                  </a:cubicBezTo>
                  <a:cubicBezTo>
                    <a:pt x="95" y="2017"/>
                    <a:pt x="0" y="2332"/>
                    <a:pt x="95" y="2679"/>
                  </a:cubicBezTo>
                  <a:lnTo>
                    <a:pt x="1166" y="6869"/>
                  </a:lnTo>
                  <a:cubicBezTo>
                    <a:pt x="1260" y="7341"/>
                    <a:pt x="1701" y="7656"/>
                    <a:pt x="2174" y="7656"/>
                  </a:cubicBezTo>
                  <a:lnTo>
                    <a:pt x="10995" y="7688"/>
                  </a:lnTo>
                  <a:cubicBezTo>
                    <a:pt x="11153" y="7688"/>
                    <a:pt x="11310" y="7593"/>
                    <a:pt x="11342" y="7436"/>
                  </a:cubicBezTo>
                  <a:lnTo>
                    <a:pt x="11909" y="4033"/>
                  </a:lnTo>
                  <a:cubicBezTo>
                    <a:pt x="11941" y="3718"/>
                    <a:pt x="11846" y="3435"/>
                    <a:pt x="11657" y="3214"/>
                  </a:cubicBezTo>
                  <a:cubicBezTo>
                    <a:pt x="11468" y="2962"/>
                    <a:pt x="11184" y="2868"/>
                    <a:pt x="10869" y="2868"/>
                  </a:cubicBezTo>
                  <a:lnTo>
                    <a:pt x="10208" y="2868"/>
                  </a:lnTo>
                  <a:lnTo>
                    <a:pt x="10050" y="2269"/>
                  </a:lnTo>
                  <a:cubicBezTo>
                    <a:pt x="9924" y="1796"/>
                    <a:pt x="9546" y="1450"/>
                    <a:pt x="9042" y="1450"/>
                  </a:cubicBezTo>
                  <a:lnTo>
                    <a:pt x="7530" y="1450"/>
                  </a:lnTo>
                  <a:lnTo>
                    <a:pt x="7120" y="599"/>
                  </a:lnTo>
                  <a:cubicBezTo>
                    <a:pt x="6963" y="253"/>
                    <a:pt x="6585"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0" name="Google Shape;17200;p94"/>
          <p:cNvGrpSpPr/>
          <p:nvPr/>
        </p:nvGrpSpPr>
        <p:grpSpPr>
          <a:xfrm>
            <a:off x="4861948" y="3623432"/>
            <a:ext cx="356556" cy="351285"/>
            <a:chOff x="-25465200" y="3916150"/>
            <a:chExt cx="299300" cy="294875"/>
          </a:xfrm>
        </p:grpSpPr>
        <p:sp>
          <p:nvSpPr>
            <p:cNvPr id="17201" name="Google Shape;17201;p94"/>
            <p:cNvSpPr/>
            <p:nvPr/>
          </p:nvSpPr>
          <p:spPr>
            <a:xfrm>
              <a:off x="-25316350" y="3916150"/>
              <a:ext cx="150450" cy="149175"/>
            </a:xfrm>
            <a:custGeom>
              <a:rect b="b" l="l" r="r" t="t"/>
              <a:pathLst>
                <a:path extrusionOk="0" h="5967" w="6018">
                  <a:moveTo>
                    <a:pt x="3836" y="0"/>
                  </a:moveTo>
                  <a:cubicBezTo>
                    <a:pt x="3278" y="0"/>
                    <a:pt x="2726" y="214"/>
                    <a:pt x="2332" y="642"/>
                  </a:cubicBezTo>
                  <a:lnTo>
                    <a:pt x="1891" y="1083"/>
                  </a:lnTo>
                  <a:lnTo>
                    <a:pt x="2458" y="1619"/>
                  </a:lnTo>
                  <a:cubicBezTo>
                    <a:pt x="2552" y="1745"/>
                    <a:pt x="2552" y="1966"/>
                    <a:pt x="2458" y="2092"/>
                  </a:cubicBezTo>
                  <a:cubicBezTo>
                    <a:pt x="2363" y="2186"/>
                    <a:pt x="2300" y="2218"/>
                    <a:pt x="2206" y="2218"/>
                  </a:cubicBezTo>
                  <a:cubicBezTo>
                    <a:pt x="2143" y="2218"/>
                    <a:pt x="2017" y="2186"/>
                    <a:pt x="1985" y="2092"/>
                  </a:cubicBezTo>
                  <a:lnTo>
                    <a:pt x="1418" y="1556"/>
                  </a:lnTo>
                  <a:lnTo>
                    <a:pt x="946" y="2029"/>
                  </a:lnTo>
                  <a:lnTo>
                    <a:pt x="1513" y="2564"/>
                  </a:lnTo>
                  <a:cubicBezTo>
                    <a:pt x="1607" y="2690"/>
                    <a:pt x="1607" y="2911"/>
                    <a:pt x="1513" y="3037"/>
                  </a:cubicBezTo>
                  <a:cubicBezTo>
                    <a:pt x="1418" y="3131"/>
                    <a:pt x="1355" y="3163"/>
                    <a:pt x="1261" y="3163"/>
                  </a:cubicBezTo>
                  <a:cubicBezTo>
                    <a:pt x="1198" y="3163"/>
                    <a:pt x="1072" y="3131"/>
                    <a:pt x="1040" y="3037"/>
                  </a:cubicBezTo>
                  <a:lnTo>
                    <a:pt x="473" y="2501"/>
                  </a:lnTo>
                  <a:lnTo>
                    <a:pt x="1" y="3005"/>
                  </a:lnTo>
                  <a:lnTo>
                    <a:pt x="2962" y="5967"/>
                  </a:lnTo>
                  <a:lnTo>
                    <a:pt x="5388" y="3478"/>
                  </a:lnTo>
                  <a:cubicBezTo>
                    <a:pt x="5829" y="3037"/>
                    <a:pt x="6018" y="2501"/>
                    <a:pt x="5987" y="1903"/>
                  </a:cubicBezTo>
                  <a:cubicBezTo>
                    <a:pt x="5892" y="1398"/>
                    <a:pt x="5640" y="831"/>
                    <a:pt x="5167" y="453"/>
                  </a:cubicBezTo>
                  <a:cubicBezTo>
                    <a:pt x="4779" y="151"/>
                    <a:pt x="4305" y="0"/>
                    <a:pt x="3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94"/>
            <p:cNvSpPr/>
            <p:nvPr/>
          </p:nvSpPr>
          <p:spPr>
            <a:xfrm>
              <a:off x="-25465200" y="4003875"/>
              <a:ext cx="208725" cy="207150"/>
            </a:xfrm>
            <a:custGeom>
              <a:rect b="b" l="l" r="r" t="t"/>
              <a:pathLst>
                <a:path extrusionOk="0" h="8286" w="8349">
                  <a:moveTo>
                    <a:pt x="5419" y="0"/>
                  </a:moveTo>
                  <a:lnTo>
                    <a:pt x="4883" y="567"/>
                  </a:lnTo>
                  <a:lnTo>
                    <a:pt x="5450" y="1103"/>
                  </a:lnTo>
                  <a:cubicBezTo>
                    <a:pt x="5545" y="1229"/>
                    <a:pt x="5545" y="1449"/>
                    <a:pt x="5450" y="1575"/>
                  </a:cubicBezTo>
                  <a:cubicBezTo>
                    <a:pt x="5356" y="1670"/>
                    <a:pt x="5293" y="1702"/>
                    <a:pt x="5198" y="1702"/>
                  </a:cubicBezTo>
                  <a:cubicBezTo>
                    <a:pt x="5135" y="1702"/>
                    <a:pt x="5009" y="1670"/>
                    <a:pt x="4978" y="1575"/>
                  </a:cubicBezTo>
                  <a:lnTo>
                    <a:pt x="4411" y="1040"/>
                  </a:lnTo>
                  <a:lnTo>
                    <a:pt x="3938" y="1512"/>
                  </a:lnTo>
                  <a:lnTo>
                    <a:pt x="4505" y="2048"/>
                  </a:lnTo>
                  <a:cubicBezTo>
                    <a:pt x="4631" y="2174"/>
                    <a:pt x="4631" y="2395"/>
                    <a:pt x="4505" y="2521"/>
                  </a:cubicBezTo>
                  <a:cubicBezTo>
                    <a:pt x="4411" y="2615"/>
                    <a:pt x="4348" y="2647"/>
                    <a:pt x="4253" y="2647"/>
                  </a:cubicBezTo>
                  <a:cubicBezTo>
                    <a:pt x="4190" y="2647"/>
                    <a:pt x="4064" y="2615"/>
                    <a:pt x="4033" y="2521"/>
                  </a:cubicBezTo>
                  <a:lnTo>
                    <a:pt x="3466" y="1985"/>
                  </a:lnTo>
                  <a:lnTo>
                    <a:pt x="3214" y="2237"/>
                  </a:lnTo>
                  <a:cubicBezTo>
                    <a:pt x="2773" y="2678"/>
                    <a:pt x="2458" y="3277"/>
                    <a:pt x="2363" y="3907"/>
                  </a:cubicBezTo>
                  <a:cubicBezTo>
                    <a:pt x="2300" y="4379"/>
                    <a:pt x="2111" y="4852"/>
                    <a:pt x="1733" y="5167"/>
                  </a:cubicBezTo>
                  <a:lnTo>
                    <a:pt x="410" y="6490"/>
                  </a:lnTo>
                  <a:cubicBezTo>
                    <a:pt x="0" y="6900"/>
                    <a:pt x="0" y="7561"/>
                    <a:pt x="410" y="7971"/>
                  </a:cubicBezTo>
                  <a:cubicBezTo>
                    <a:pt x="599" y="8160"/>
                    <a:pt x="882" y="8286"/>
                    <a:pt x="1166" y="8286"/>
                  </a:cubicBezTo>
                  <a:cubicBezTo>
                    <a:pt x="1418" y="8286"/>
                    <a:pt x="1701" y="8160"/>
                    <a:pt x="1890" y="7971"/>
                  </a:cubicBezTo>
                  <a:lnTo>
                    <a:pt x="3245" y="6616"/>
                  </a:lnTo>
                  <a:cubicBezTo>
                    <a:pt x="3592" y="6270"/>
                    <a:pt x="4033" y="6081"/>
                    <a:pt x="4505" y="5986"/>
                  </a:cubicBezTo>
                  <a:cubicBezTo>
                    <a:pt x="5135" y="5923"/>
                    <a:pt x="5734" y="5608"/>
                    <a:pt x="6144" y="5167"/>
                  </a:cubicBezTo>
                  <a:lnTo>
                    <a:pt x="8349" y="2962"/>
                  </a:ln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3" name="Google Shape;17203;p94"/>
          <p:cNvGrpSpPr/>
          <p:nvPr/>
        </p:nvGrpSpPr>
        <p:grpSpPr>
          <a:xfrm>
            <a:off x="7089388" y="2693698"/>
            <a:ext cx="351880" cy="352803"/>
            <a:chOff x="-23615075" y="3148525"/>
            <a:chExt cx="295375" cy="296150"/>
          </a:xfrm>
        </p:grpSpPr>
        <p:sp>
          <p:nvSpPr>
            <p:cNvPr id="17204" name="Google Shape;17204;p94"/>
            <p:cNvSpPr/>
            <p:nvPr/>
          </p:nvSpPr>
          <p:spPr>
            <a:xfrm>
              <a:off x="-23493775" y="3183950"/>
              <a:ext cx="52775" cy="53600"/>
            </a:xfrm>
            <a:custGeom>
              <a:rect b="b" l="l" r="r" t="t"/>
              <a:pathLst>
                <a:path extrusionOk="0" h="2144" w="2111">
                  <a:moveTo>
                    <a:pt x="1040" y="1"/>
                  </a:moveTo>
                  <a:cubicBezTo>
                    <a:pt x="851" y="1"/>
                    <a:pt x="693" y="158"/>
                    <a:pt x="693" y="347"/>
                  </a:cubicBezTo>
                  <a:lnTo>
                    <a:pt x="693" y="725"/>
                  </a:lnTo>
                  <a:lnTo>
                    <a:pt x="347" y="725"/>
                  </a:lnTo>
                  <a:cubicBezTo>
                    <a:pt x="158" y="725"/>
                    <a:pt x="0" y="883"/>
                    <a:pt x="0" y="1072"/>
                  </a:cubicBezTo>
                  <a:cubicBezTo>
                    <a:pt x="0" y="1261"/>
                    <a:pt x="158" y="1418"/>
                    <a:pt x="347" y="1418"/>
                  </a:cubicBezTo>
                  <a:lnTo>
                    <a:pt x="693" y="1418"/>
                  </a:lnTo>
                  <a:lnTo>
                    <a:pt x="693" y="1765"/>
                  </a:lnTo>
                  <a:cubicBezTo>
                    <a:pt x="693" y="1986"/>
                    <a:pt x="851" y="2143"/>
                    <a:pt x="1040" y="2143"/>
                  </a:cubicBezTo>
                  <a:cubicBezTo>
                    <a:pt x="1260" y="2143"/>
                    <a:pt x="1418" y="1986"/>
                    <a:pt x="1418" y="1765"/>
                  </a:cubicBezTo>
                  <a:lnTo>
                    <a:pt x="1418" y="1418"/>
                  </a:lnTo>
                  <a:lnTo>
                    <a:pt x="1764" y="1418"/>
                  </a:lnTo>
                  <a:cubicBezTo>
                    <a:pt x="1953" y="1418"/>
                    <a:pt x="2111" y="1261"/>
                    <a:pt x="2111" y="1072"/>
                  </a:cubicBezTo>
                  <a:cubicBezTo>
                    <a:pt x="2111" y="883"/>
                    <a:pt x="1953" y="725"/>
                    <a:pt x="1764" y="725"/>
                  </a:cubicBezTo>
                  <a:lnTo>
                    <a:pt x="1418" y="725"/>
                  </a:lnTo>
                  <a:lnTo>
                    <a:pt x="1418" y="347"/>
                  </a:lnTo>
                  <a:cubicBezTo>
                    <a:pt x="1418" y="158"/>
                    <a:pt x="1260"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94"/>
            <p:cNvSpPr/>
            <p:nvPr/>
          </p:nvSpPr>
          <p:spPr>
            <a:xfrm>
              <a:off x="-23615075" y="3268225"/>
              <a:ext cx="34675" cy="173300"/>
            </a:xfrm>
            <a:custGeom>
              <a:rect b="b" l="l" r="r" t="t"/>
              <a:pathLst>
                <a:path extrusionOk="0" h="6932" w="1387">
                  <a:moveTo>
                    <a:pt x="1008" y="1"/>
                  </a:moveTo>
                  <a:cubicBezTo>
                    <a:pt x="441" y="1"/>
                    <a:pt x="0" y="473"/>
                    <a:pt x="0" y="1040"/>
                  </a:cubicBezTo>
                  <a:lnTo>
                    <a:pt x="0" y="6585"/>
                  </a:lnTo>
                  <a:cubicBezTo>
                    <a:pt x="0" y="6774"/>
                    <a:pt x="158" y="6932"/>
                    <a:pt x="347" y="6932"/>
                  </a:cubicBezTo>
                  <a:lnTo>
                    <a:pt x="1386" y="6932"/>
                  </a:lnTo>
                  <a:lnTo>
                    <a:pt x="1386" y="4285"/>
                  </a:lnTo>
                  <a:lnTo>
                    <a:pt x="662" y="4285"/>
                  </a:lnTo>
                  <a:lnTo>
                    <a:pt x="662" y="3561"/>
                  </a:lnTo>
                  <a:lnTo>
                    <a:pt x="1386" y="3561"/>
                  </a:lnTo>
                  <a:lnTo>
                    <a:pt x="1386" y="2868"/>
                  </a:lnTo>
                  <a:lnTo>
                    <a:pt x="662" y="2868"/>
                  </a:lnTo>
                  <a:lnTo>
                    <a:pt x="662" y="2143"/>
                  </a:lnTo>
                  <a:lnTo>
                    <a:pt x="1386" y="2143"/>
                  </a:lnTo>
                  <a:lnTo>
                    <a:pt x="1386" y="1418"/>
                  </a:lnTo>
                  <a:lnTo>
                    <a:pt x="662" y="1418"/>
                  </a:lnTo>
                  <a:lnTo>
                    <a:pt x="662" y="1072"/>
                  </a:lnTo>
                  <a:cubicBezTo>
                    <a:pt x="662" y="883"/>
                    <a:pt x="819" y="725"/>
                    <a:pt x="1008" y="725"/>
                  </a:cubicBezTo>
                  <a:lnTo>
                    <a:pt x="1386" y="725"/>
                  </a:ln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94"/>
            <p:cNvSpPr/>
            <p:nvPr/>
          </p:nvSpPr>
          <p:spPr>
            <a:xfrm>
              <a:off x="-23354375" y="3270600"/>
              <a:ext cx="34675" cy="173300"/>
            </a:xfrm>
            <a:custGeom>
              <a:rect b="b" l="l" r="r" t="t"/>
              <a:pathLst>
                <a:path extrusionOk="0" h="6932" w="1387">
                  <a:moveTo>
                    <a:pt x="0" y="0"/>
                  </a:moveTo>
                  <a:lnTo>
                    <a:pt x="0" y="725"/>
                  </a:lnTo>
                  <a:lnTo>
                    <a:pt x="347" y="725"/>
                  </a:lnTo>
                  <a:cubicBezTo>
                    <a:pt x="568" y="725"/>
                    <a:pt x="725" y="882"/>
                    <a:pt x="725" y="1071"/>
                  </a:cubicBezTo>
                  <a:lnTo>
                    <a:pt x="725" y="1418"/>
                  </a:lnTo>
                  <a:lnTo>
                    <a:pt x="0" y="1418"/>
                  </a:lnTo>
                  <a:lnTo>
                    <a:pt x="0" y="2143"/>
                  </a:lnTo>
                  <a:lnTo>
                    <a:pt x="725" y="2143"/>
                  </a:lnTo>
                  <a:lnTo>
                    <a:pt x="725" y="2836"/>
                  </a:lnTo>
                  <a:lnTo>
                    <a:pt x="0" y="2836"/>
                  </a:lnTo>
                  <a:lnTo>
                    <a:pt x="0" y="3560"/>
                  </a:lnTo>
                  <a:lnTo>
                    <a:pt x="725" y="3560"/>
                  </a:lnTo>
                  <a:lnTo>
                    <a:pt x="725" y="4253"/>
                  </a:lnTo>
                  <a:lnTo>
                    <a:pt x="0" y="4253"/>
                  </a:lnTo>
                  <a:lnTo>
                    <a:pt x="0" y="6931"/>
                  </a:lnTo>
                  <a:lnTo>
                    <a:pt x="1040" y="6931"/>
                  </a:lnTo>
                  <a:cubicBezTo>
                    <a:pt x="1229" y="6931"/>
                    <a:pt x="1387" y="6774"/>
                    <a:pt x="1387" y="6585"/>
                  </a:cubicBezTo>
                  <a:lnTo>
                    <a:pt x="1387" y="1040"/>
                  </a:lnTo>
                  <a:cubicBezTo>
                    <a:pt x="1387" y="441"/>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94"/>
            <p:cNvSpPr/>
            <p:nvPr/>
          </p:nvSpPr>
          <p:spPr>
            <a:xfrm>
              <a:off x="-23562300" y="3148525"/>
              <a:ext cx="191400" cy="296150"/>
            </a:xfrm>
            <a:custGeom>
              <a:rect b="b" l="l" r="r" t="t"/>
              <a:pathLst>
                <a:path extrusionOk="0" h="11846" w="7656">
                  <a:moveTo>
                    <a:pt x="5545" y="662"/>
                  </a:moveTo>
                  <a:lnTo>
                    <a:pt x="5545" y="1764"/>
                  </a:lnTo>
                  <a:lnTo>
                    <a:pt x="5545" y="4222"/>
                  </a:lnTo>
                  <a:lnTo>
                    <a:pt x="2079" y="4222"/>
                  </a:lnTo>
                  <a:lnTo>
                    <a:pt x="2079" y="1764"/>
                  </a:lnTo>
                  <a:lnTo>
                    <a:pt x="2079" y="662"/>
                  </a:lnTo>
                  <a:close/>
                  <a:moveTo>
                    <a:pt x="3434" y="4883"/>
                  </a:moveTo>
                  <a:lnTo>
                    <a:pt x="3434" y="5608"/>
                  </a:lnTo>
                  <a:lnTo>
                    <a:pt x="2079" y="5608"/>
                  </a:lnTo>
                  <a:lnTo>
                    <a:pt x="2079" y="4883"/>
                  </a:lnTo>
                  <a:close/>
                  <a:moveTo>
                    <a:pt x="5513" y="4883"/>
                  </a:moveTo>
                  <a:lnTo>
                    <a:pt x="5513" y="5608"/>
                  </a:lnTo>
                  <a:lnTo>
                    <a:pt x="4159" y="5608"/>
                  </a:lnTo>
                  <a:lnTo>
                    <a:pt x="4159" y="4883"/>
                  </a:lnTo>
                  <a:close/>
                  <a:moveTo>
                    <a:pt x="3434" y="6301"/>
                  </a:moveTo>
                  <a:lnTo>
                    <a:pt x="3434" y="7026"/>
                  </a:lnTo>
                  <a:lnTo>
                    <a:pt x="2079" y="7026"/>
                  </a:lnTo>
                  <a:lnTo>
                    <a:pt x="2079" y="6301"/>
                  </a:lnTo>
                  <a:close/>
                  <a:moveTo>
                    <a:pt x="5513" y="6301"/>
                  </a:moveTo>
                  <a:lnTo>
                    <a:pt x="5513" y="7026"/>
                  </a:lnTo>
                  <a:lnTo>
                    <a:pt x="4159" y="7026"/>
                  </a:lnTo>
                  <a:lnTo>
                    <a:pt x="4159" y="6301"/>
                  </a:lnTo>
                  <a:close/>
                  <a:moveTo>
                    <a:pt x="3434" y="7687"/>
                  </a:moveTo>
                  <a:lnTo>
                    <a:pt x="3434" y="8380"/>
                  </a:lnTo>
                  <a:lnTo>
                    <a:pt x="2079" y="8380"/>
                  </a:lnTo>
                  <a:lnTo>
                    <a:pt x="2079" y="7687"/>
                  </a:lnTo>
                  <a:close/>
                  <a:moveTo>
                    <a:pt x="5513" y="7687"/>
                  </a:moveTo>
                  <a:lnTo>
                    <a:pt x="5513" y="8380"/>
                  </a:lnTo>
                  <a:lnTo>
                    <a:pt x="4159" y="8380"/>
                  </a:lnTo>
                  <a:lnTo>
                    <a:pt x="4159" y="7687"/>
                  </a:lnTo>
                  <a:close/>
                  <a:moveTo>
                    <a:pt x="1733" y="0"/>
                  </a:moveTo>
                  <a:cubicBezTo>
                    <a:pt x="1544" y="0"/>
                    <a:pt x="1386" y="158"/>
                    <a:pt x="1386" y="347"/>
                  </a:cubicBezTo>
                  <a:lnTo>
                    <a:pt x="1386" y="1449"/>
                  </a:lnTo>
                  <a:lnTo>
                    <a:pt x="1040" y="1449"/>
                  </a:lnTo>
                  <a:cubicBezTo>
                    <a:pt x="441" y="1449"/>
                    <a:pt x="0" y="1922"/>
                    <a:pt x="0" y="2489"/>
                  </a:cubicBezTo>
                  <a:lnTo>
                    <a:pt x="0" y="11846"/>
                  </a:lnTo>
                  <a:lnTo>
                    <a:pt x="2804" y="11846"/>
                  </a:lnTo>
                  <a:lnTo>
                    <a:pt x="2804" y="10491"/>
                  </a:lnTo>
                  <a:lnTo>
                    <a:pt x="4883" y="10491"/>
                  </a:lnTo>
                  <a:cubicBezTo>
                    <a:pt x="4852" y="10586"/>
                    <a:pt x="4852" y="11688"/>
                    <a:pt x="4852" y="11846"/>
                  </a:cubicBezTo>
                  <a:lnTo>
                    <a:pt x="7656" y="11846"/>
                  </a:lnTo>
                  <a:lnTo>
                    <a:pt x="7656" y="2489"/>
                  </a:lnTo>
                  <a:cubicBezTo>
                    <a:pt x="7656" y="1890"/>
                    <a:pt x="7183" y="1449"/>
                    <a:pt x="6616" y="1449"/>
                  </a:cubicBezTo>
                  <a:lnTo>
                    <a:pt x="6270" y="1449"/>
                  </a:lnTo>
                  <a:lnTo>
                    <a:pt x="6270" y="347"/>
                  </a:lnTo>
                  <a:cubicBezTo>
                    <a:pt x="6270" y="158"/>
                    <a:pt x="6112"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08" name="Google Shape;17208;p94"/>
          <p:cNvSpPr/>
          <p:nvPr/>
        </p:nvSpPr>
        <p:spPr>
          <a:xfrm>
            <a:off x="7087484" y="3172057"/>
            <a:ext cx="356586" cy="353876"/>
          </a:xfrm>
          <a:custGeom>
            <a:rect b="b" l="l" r="r" t="t"/>
            <a:pathLst>
              <a:path extrusionOk="0" h="11882" w="11973">
                <a:moveTo>
                  <a:pt x="6302" y="725"/>
                </a:moveTo>
                <a:lnTo>
                  <a:pt x="6302" y="1639"/>
                </a:lnTo>
                <a:cubicBezTo>
                  <a:pt x="6302" y="2111"/>
                  <a:pt x="6522" y="2552"/>
                  <a:pt x="6837" y="2867"/>
                </a:cubicBezTo>
                <a:lnTo>
                  <a:pt x="7152" y="3182"/>
                </a:lnTo>
                <a:cubicBezTo>
                  <a:pt x="6900" y="3340"/>
                  <a:pt x="6774" y="3560"/>
                  <a:pt x="6711" y="3749"/>
                </a:cubicBezTo>
                <a:cubicBezTo>
                  <a:pt x="6479" y="3517"/>
                  <a:pt x="6209" y="3407"/>
                  <a:pt x="5942" y="3407"/>
                </a:cubicBezTo>
                <a:cubicBezTo>
                  <a:pt x="5665" y="3407"/>
                  <a:pt x="5392" y="3525"/>
                  <a:pt x="5168" y="3749"/>
                </a:cubicBezTo>
                <a:cubicBezTo>
                  <a:pt x="5042" y="3497"/>
                  <a:pt x="4979" y="3340"/>
                  <a:pt x="4758" y="3151"/>
                </a:cubicBezTo>
                <a:lnTo>
                  <a:pt x="5105" y="2836"/>
                </a:lnTo>
                <a:cubicBezTo>
                  <a:pt x="5420" y="2521"/>
                  <a:pt x="5609" y="2080"/>
                  <a:pt x="5609" y="1607"/>
                </a:cubicBezTo>
                <a:lnTo>
                  <a:pt x="5609" y="725"/>
                </a:lnTo>
                <a:close/>
                <a:moveTo>
                  <a:pt x="5231" y="0"/>
                </a:moveTo>
                <a:cubicBezTo>
                  <a:pt x="5042" y="0"/>
                  <a:pt x="4884" y="158"/>
                  <a:pt x="4884" y="347"/>
                </a:cubicBezTo>
                <a:lnTo>
                  <a:pt x="4884" y="725"/>
                </a:lnTo>
                <a:lnTo>
                  <a:pt x="4884" y="1639"/>
                </a:lnTo>
                <a:cubicBezTo>
                  <a:pt x="4884" y="1922"/>
                  <a:pt x="4758" y="2206"/>
                  <a:pt x="4569" y="2395"/>
                </a:cubicBezTo>
                <a:lnTo>
                  <a:pt x="4096" y="2867"/>
                </a:lnTo>
                <a:lnTo>
                  <a:pt x="4033" y="2867"/>
                </a:lnTo>
                <a:cubicBezTo>
                  <a:pt x="2206" y="2867"/>
                  <a:pt x="127" y="7404"/>
                  <a:pt x="32" y="9830"/>
                </a:cubicBezTo>
                <a:cubicBezTo>
                  <a:pt x="1" y="11311"/>
                  <a:pt x="631" y="11846"/>
                  <a:pt x="1292" y="11846"/>
                </a:cubicBezTo>
                <a:cubicBezTo>
                  <a:pt x="1346" y="11852"/>
                  <a:pt x="1398" y="11855"/>
                  <a:pt x="1450" y="11855"/>
                </a:cubicBezTo>
                <a:cubicBezTo>
                  <a:pt x="2222" y="11855"/>
                  <a:pt x="2817" y="11224"/>
                  <a:pt x="3466" y="10869"/>
                </a:cubicBezTo>
                <a:cubicBezTo>
                  <a:pt x="4033" y="10554"/>
                  <a:pt x="4537" y="10271"/>
                  <a:pt x="4884" y="9767"/>
                </a:cubicBezTo>
                <a:cubicBezTo>
                  <a:pt x="5357" y="9137"/>
                  <a:pt x="5640" y="7593"/>
                  <a:pt x="5640" y="6144"/>
                </a:cubicBezTo>
                <a:lnTo>
                  <a:pt x="5640" y="6144"/>
                </a:lnTo>
                <a:lnTo>
                  <a:pt x="4222" y="7561"/>
                </a:lnTo>
                <a:cubicBezTo>
                  <a:pt x="4222" y="7593"/>
                  <a:pt x="4191" y="7593"/>
                  <a:pt x="4191" y="7624"/>
                </a:cubicBezTo>
                <a:cubicBezTo>
                  <a:pt x="4159" y="7687"/>
                  <a:pt x="4159" y="7687"/>
                  <a:pt x="4096" y="7687"/>
                </a:cubicBezTo>
                <a:lnTo>
                  <a:pt x="2773" y="9011"/>
                </a:lnTo>
                <a:cubicBezTo>
                  <a:pt x="2710" y="9074"/>
                  <a:pt x="2616" y="9105"/>
                  <a:pt x="2525" y="9105"/>
                </a:cubicBezTo>
                <a:cubicBezTo>
                  <a:pt x="2435" y="9105"/>
                  <a:pt x="2348" y="9074"/>
                  <a:pt x="2301" y="9011"/>
                </a:cubicBezTo>
                <a:cubicBezTo>
                  <a:pt x="2175" y="8885"/>
                  <a:pt x="2175" y="8664"/>
                  <a:pt x="2301" y="8538"/>
                </a:cubicBezTo>
                <a:lnTo>
                  <a:pt x="3435" y="7404"/>
                </a:lnTo>
                <a:lnTo>
                  <a:pt x="2994" y="6963"/>
                </a:lnTo>
                <a:cubicBezTo>
                  <a:pt x="2931" y="6900"/>
                  <a:pt x="2899" y="6805"/>
                  <a:pt x="2899" y="6742"/>
                </a:cubicBezTo>
                <a:cubicBezTo>
                  <a:pt x="2899" y="6648"/>
                  <a:pt x="2931" y="6585"/>
                  <a:pt x="2962" y="6490"/>
                </a:cubicBezTo>
                <a:cubicBezTo>
                  <a:pt x="3029" y="6424"/>
                  <a:pt x="3122" y="6384"/>
                  <a:pt x="3213" y="6384"/>
                </a:cubicBezTo>
                <a:cubicBezTo>
                  <a:pt x="3295" y="6384"/>
                  <a:pt x="3375" y="6416"/>
                  <a:pt x="3435" y="6490"/>
                </a:cubicBezTo>
                <a:lnTo>
                  <a:pt x="3907" y="6931"/>
                </a:lnTo>
                <a:lnTo>
                  <a:pt x="5546" y="5262"/>
                </a:lnTo>
                <a:lnTo>
                  <a:pt x="5451" y="4568"/>
                </a:lnTo>
                <a:lnTo>
                  <a:pt x="5703" y="4285"/>
                </a:lnTo>
                <a:cubicBezTo>
                  <a:pt x="5766" y="4222"/>
                  <a:pt x="5861" y="4190"/>
                  <a:pt x="5951" y="4190"/>
                </a:cubicBezTo>
                <a:cubicBezTo>
                  <a:pt x="6042" y="4190"/>
                  <a:pt x="6128" y="4222"/>
                  <a:pt x="6176" y="4285"/>
                </a:cubicBezTo>
                <a:lnTo>
                  <a:pt x="6459" y="4568"/>
                </a:lnTo>
                <a:cubicBezTo>
                  <a:pt x="6428" y="4789"/>
                  <a:pt x="6396" y="5010"/>
                  <a:pt x="6333" y="5262"/>
                </a:cubicBezTo>
                <a:lnTo>
                  <a:pt x="8035" y="6963"/>
                </a:lnTo>
                <a:lnTo>
                  <a:pt x="8476" y="6522"/>
                </a:lnTo>
                <a:cubicBezTo>
                  <a:pt x="8539" y="6475"/>
                  <a:pt x="8625" y="6451"/>
                  <a:pt x="8712" y="6451"/>
                </a:cubicBezTo>
                <a:cubicBezTo>
                  <a:pt x="8799" y="6451"/>
                  <a:pt x="8885" y="6475"/>
                  <a:pt x="8948" y="6522"/>
                </a:cubicBezTo>
                <a:cubicBezTo>
                  <a:pt x="9074" y="6648"/>
                  <a:pt x="9074" y="6900"/>
                  <a:pt x="8948" y="6994"/>
                </a:cubicBezTo>
                <a:lnTo>
                  <a:pt x="8507" y="7435"/>
                </a:lnTo>
                <a:lnTo>
                  <a:pt x="9641" y="8570"/>
                </a:lnTo>
                <a:cubicBezTo>
                  <a:pt x="9767" y="8696"/>
                  <a:pt x="9767" y="8948"/>
                  <a:pt x="9641" y="9042"/>
                </a:cubicBezTo>
                <a:cubicBezTo>
                  <a:pt x="9594" y="9105"/>
                  <a:pt x="9507" y="9137"/>
                  <a:pt x="9417" y="9137"/>
                </a:cubicBezTo>
                <a:cubicBezTo>
                  <a:pt x="9326" y="9137"/>
                  <a:pt x="9232" y="9105"/>
                  <a:pt x="9169" y="9042"/>
                </a:cubicBezTo>
                <a:lnTo>
                  <a:pt x="6302" y="6175"/>
                </a:lnTo>
                <a:lnTo>
                  <a:pt x="6302" y="6175"/>
                </a:lnTo>
                <a:cubicBezTo>
                  <a:pt x="6270" y="7624"/>
                  <a:pt x="6585" y="9168"/>
                  <a:pt x="7058" y="9798"/>
                </a:cubicBezTo>
                <a:cubicBezTo>
                  <a:pt x="7404" y="10302"/>
                  <a:pt x="7909" y="10617"/>
                  <a:pt x="8476" y="10901"/>
                </a:cubicBezTo>
                <a:cubicBezTo>
                  <a:pt x="9136" y="11291"/>
                  <a:pt x="9711" y="11882"/>
                  <a:pt x="10527" y="11882"/>
                </a:cubicBezTo>
                <a:cubicBezTo>
                  <a:pt x="10567" y="11882"/>
                  <a:pt x="10608" y="11881"/>
                  <a:pt x="10649" y="11878"/>
                </a:cubicBezTo>
                <a:cubicBezTo>
                  <a:pt x="11028" y="11846"/>
                  <a:pt x="11973" y="11626"/>
                  <a:pt x="11910" y="9893"/>
                </a:cubicBezTo>
                <a:cubicBezTo>
                  <a:pt x="11752" y="7372"/>
                  <a:pt x="9673" y="2836"/>
                  <a:pt x="7846" y="2836"/>
                </a:cubicBezTo>
                <a:lnTo>
                  <a:pt x="7751" y="2836"/>
                </a:lnTo>
                <a:lnTo>
                  <a:pt x="7310" y="2363"/>
                </a:lnTo>
                <a:cubicBezTo>
                  <a:pt x="7089" y="2174"/>
                  <a:pt x="6963" y="1891"/>
                  <a:pt x="6963" y="1607"/>
                </a:cubicBezTo>
                <a:lnTo>
                  <a:pt x="6963" y="725"/>
                </a:lnTo>
                <a:lnTo>
                  <a:pt x="6963" y="347"/>
                </a:lnTo>
                <a:cubicBezTo>
                  <a:pt x="6963" y="158"/>
                  <a:pt x="6806" y="0"/>
                  <a:pt x="6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09" name="Google Shape;17209;p94"/>
          <p:cNvGrpSpPr/>
          <p:nvPr/>
        </p:nvGrpSpPr>
        <p:grpSpPr>
          <a:xfrm>
            <a:off x="7088911" y="3632977"/>
            <a:ext cx="352833" cy="332194"/>
            <a:chOff x="-23615075" y="3906200"/>
            <a:chExt cx="296175" cy="278850"/>
          </a:xfrm>
        </p:grpSpPr>
        <p:sp>
          <p:nvSpPr>
            <p:cNvPr id="17210" name="Google Shape;17210;p94"/>
            <p:cNvSpPr/>
            <p:nvPr/>
          </p:nvSpPr>
          <p:spPr>
            <a:xfrm>
              <a:off x="-23615075" y="3954250"/>
              <a:ext cx="296175" cy="193775"/>
            </a:xfrm>
            <a:custGeom>
              <a:rect b="b" l="l" r="r" t="t"/>
              <a:pathLst>
                <a:path extrusionOk="0" h="7751" w="11847">
                  <a:moveTo>
                    <a:pt x="10838" y="2993"/>
                  </a:moveTo>
                  <a:cubicBezTo>
                    <a:pt x="11027" y="2993"/>
                    <a:pt x="11185" y="3119"/>
                    <a:pt x="11185" y="3340"/>
                  </a:cubicBezTo>
                  <a:cubicBezTo>
                    <a:pt x="11153" y="3403"/>
                    <a:pt x="11153" y="3497"/>
                    <a:pt x="11059" y="3529"/>
                  </a:cubicBezTo>
                  <a:cubicBezTo>
                    <a:pt x="10996" y="3592"/>
                    <a:pt x="10901" y="3687"/>
                    <a:pt x="10806" y="3687"/>
                  </a:cubicBezTo>
                  <a:lnTo>
                    <a:pt x="1040" y="3687"/>
                  </a:lnTo>
                  <a:cubicBezTo>
                    <a:pt x="914" y="3687"/>
                    <a:pt x="819" y="3655"/>
                    <a:pt x="756" y="3529"/>
                  </a:cubicBezTo>
                  <a:cubicBezTo>
                    <a:pt x="725" y="3497"/>
                    <a:pt x="662" y="3403"/>
                    <a:pt x="662" y="3340"/>
                  </a:cubicBezTo>
                  <a:cubicBezTo>
                    <a:pt x="662" y="3119"/>
                    <a:pt x="819" y="2993"/>
                    <a:pt x="1040" y="2993"/>
                  </a:cubicBezTo>
                  <a:close/>
                  <a:moveTo>
                    <a:pt x="9735" y="4411"/>
                  </a:moveTo>
                  <a:cubicBezTo>
                    <a:pt x="9641" y="4947"/>
                    <a:pt x="9357" y="5671"/>
                    <a:pt x="8507" y="6364"/>
                  </a:cubicBezTo>
                  <a:cubicBezTo>
                    <a:pt x="8444" y="6396"/>
                    <a:pt x="8349" y="6459"/>
                    <a:pt x="8318" y="6459"/>
                  </a:cubicBezTo>
                  <a:cubicBezTo>
                    <a:pt x="8192" y="6459"/>
                    <a:pt x="8129" y="6396"/>
                    <a:pt x="8034" y="6333"/>
                  </a:cubicBezTo>
                  <a:cubicBezTo>
                    <a:pt x="7908" y="6175"/>
                    <a:pt x="7971" y="5986"/>
                    <a:pt x="8066" y="5860"/>
                  </a:cubicBezTo>
                  <a:cubicBezTo>
                    <a:pt x="8696" y="5356"/>
                    <a:pt x="8948" y="4821"/>
                    <a:pt x="9011" y="4411"/>
                  </a:cubicBezTo>
                  <a:close/>
                  <a:moveTo>
                    <a:pt x="3497" y="0"/>
                  </a:moveTo>
                  <a:cubicBezTo>
                    <a:pt x="3434" y="95"/>
                    <a:pt x="3340" y="221"/>
                    <a:pt x="3214" y="347"/>
                  </a:cubicBezTo>
                  <a:lnTo>
                    <a:pt x="2237" y="1324"/>
                  </a:lnTo>
                  <a:cubicBezTo>
                    <a:pt x="2111" y="1450"/>
                    <a:pt x="1985" y="1576"/>
                    <a:pt x="1765" y="1639"/>
                  </a:cubicBezTo>
                  <a:lnTo>
                    <a:pt x="2174" y="2237"/>
                  </a:lnTo>
                  <a:lnTo>
                    <a:pt x="1040" y="2237"/>
                  </a:lnTo>
                  <a:cubicBezTo>
                    <a:pt x="441" y="2237"/>
                    <a:pt x="0" y="2710"/>
                    <a:pt x="0" y="3245"/>
                  </a:cubicBezTo>
                  <a:cubicBezTo>
                    <a:pt x="0" y="3497"/>
                    <a:pt x="63" y="3687"/>
                    <a:pt x="189" y="3876"/>
                  </a:cubicBezTo>
                  <a:cubicBezTo>
                    <a:pt x="315" y="4096"/>
                    <a:pt x="504" y="4191"/>
                    <a:pt x="756" y="4254"/>
                  </a:cubicBezTo>
                  <a:cubicBezTo>
                    <a:pt x="945" y="6018"/>
                    <a:pt x="1765" y="6932"/>
                    <a:pt x="2930" y="7719"/>
                  </a:cubicBezTo>
                  <a:cubicBezTo>
                    <a:pt x="2962" y="7751"/>
                    <a:pt x="3025" y="7751"/>
                    <a:pt x="3119" y="7751"/>
                  </a:cubicBezTo>
                  <a:lnTo>
                    <a:pt x="8696" y="7751"/>
                  </a:lnTo>
                  <a:cubicBezTo>
                    <a:pt x="8790" y="7751"/>
                    <a:pt x="8822" y="7719"/>
                    <a:pt x="8916" y="7719"/>
                  </a:cubicBezTo>
                  <a:cubicBezTo>
                    <a:pt x="10239" y="6805"/>
                    <a:pt x="10932" y="5671"/>
                    <a:pt x="11090" y="4254"/>
                  </a:cubicBezTo>
                  <a:cubicBezTo>
                    <a:pt x="11311" y="4159"/>
                    <a:pt x="11500" y="4033"/>
                    <a:pt x="11626" y="3876"/>
                  </a:cubicBezTo>
                  <a:cubicBezTo>
                    <a:pt x="11752" y="3687"/>
                    <a:pt x="11815" y="3497"/>
                    <a:pt x="11815" y="3245"/>
                  </a:cubicBezTo>
                  <a:cubicBezTo>
                    <a:pt x="11846" y="2741"/>
                    <a:pt x="11374" y="2269"/>
                    <a:pt x="10775" y="2269"/>
                  </a:cubicBezTo>
                  <a:lnTo>
                    <a:pt x="10712" y="2269"/>
                  </a:lnTo>
                  <a:cubicBezTo>
                    <a:pt x="10996" y="1733"/>
                    <a:pt x="11153" y="1135"/>
                    <a:pt x="11153" y="536"/>
                  </a:cubicBezTo>
                  <a:cubicBezTo>
                    <a:pt x="11153" y="347"/>
                    <a:pt x="10996" y="189"/>
                    <a:pt x="10775" y="189"/>
                  </a:cubicBezTo>
                  <a:cubicBezTo>
                    <a:pt x="9326" y="189"/>
                    <a:pt x="8034" y="1009"/>
                    <a:pt x="7404" y="2269"/>
                  </a:cubicBezTo>
                  <a:lnTo>
                    <a:pt x="6301" y="2269"/>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94"/>
            <p:cNvSpPr/>
            <p:nvPr/>
          </p:nvSpPr>
          <p:spPr>
            <a:xfrm>
              <a:off x="-23615075" y="3906200"/>
              <a:ext cx="77200" cy="77225"/>
            </a:xfrm>
            <a:custGeom>
              <a:rect b="b" l="l" r="r" t="t"/>
              <a:pathLst>
                <a:path extrusionOk="0" h="3089" w="3088">
                  <a:moveTo>
                    <a:pt x="2009" y="1"/>
                  </a:moveTo>
                  <a:cubicBezTo>
                    <a:pt x="1733" y="1"/>
                    <a:pt x="1465" y="95"/>
                    <a:pt x="1292" y="284"/>
                  </a:cubicBezTo>
                  <a:lnTo>
                    <a:pt x="315" y="1292"/>
                  </a:lnTo>
                  <a:cubicBezTo>
                    <a:pt x="126" y="1481"/>
                    <a:pt x="0" y="1765"/>
                    <a:pt x="0" y="2017"/>
                  </a:cubicBezTo>
                  <a:cubicBezTo>
                    <a:pt x="0" y="2301"/>
                    <a:pt x="126" y="2584"/>
                    <a:pt x="315" y="2773"/>
                  </a:cubicBezTo>
                  <a:cubicBezTo>
                    <a:pt x="504" y="2962"/>
                    <a:pt x="756" y="3088"/>
                    <a:pt x="1040" y="3088"/>
                  </a:cubicBezTo>
                  <a:cubicBezTo>
                    <a:pt x="1292" y="3088"/>
                    <a:pt x="1576" y="2962"/>
                    <a:pt x="1765" y="2773"/>
                  </a:cubicBezTo>
                  <a:lnTo>
                    <a:pt x="2773" y="1796"/>
                  </a:lnTo>
                  <a:cubicBezTo>
                    <a:pt x="2962" y="1576"/>
                    <a:pt x="3088" y="1324"/>
                    <a:pt x="3088" y="1040"/>
                  </a:cubicBezTo>
                  <a:cubicBezTo>
                    <a:pt x="3088" y="757"/>
                    <a:pt x="2962" y="505"/>
                    <a:pt x="2773" y="284"/>
                  </a:cubicBezTo>
                  <a:cubicBezTo>
                    <a:pt x="2568" y="95"/>
                    <a:pt x="2284" y="1"/>
                    <a:pt x="2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94"/>
            <p:cNvSpPr/>
            <p:nvPr/>
          </p:nvSpPr>
          <p:spPr>
            <a:xfrm>
              <a:off x="-23543400" y="4167700"/>
              <a:ext cx="153600" cy="17350"/>
            </a:xfrm>
            <a:custGeom>
              <a:rect b="b" l="l" r="r" t="t"/>
              <a:pathLst>
                <a:path extrusionOk="0" h="694" w="6144">
                  <a:moveTo>
                    <a:pt x="0" y="0"/>
                  </a:moveTo>
                  <a:cubicBezTo>
                    <a:pt x="158" y="378"/>
                    <a:pt x="536" y="693"/>
                    <a:pt x="1008" y="693"/>
                  </a:cubicBezTo>
                  <a:lnTo>
                    <a:pt x="5167" y="693"/>
                  </a:lnTo>
                  <a:cubicBezTo>
                    <a:pt x="5608" y="693"/>
                    <a:pt x="5986" y="441"/>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3" name="Google Shape;17213;p94"/>
          <p:cNvSpPr/>
          <p:nvPr/>
        </p:nvSpPr>
        <p:spPr>
          <a:xfrm>
            <a:off x="6207743" y="4064945"/>
            <a:ext cx="351880" cy="350957"/>
          </a:xfrm>
          <a:custGeom>
            <a:rect b="b" l="l" r="r" t="t"/>
            <a:pathLst>
              <a:path extrusionOk="0" h="11784" w="11815">
                <a:moveTo>
                  <a:pt x="6616" y="3434"/>
                </a:moveTo>
                <a:cubicBezTo>
                  <a:pt x="7215" y="3434"/>
                  <a:pt x="7625" y="3907"/>
                  <a:pt x="7625" y="4474"/>
                </a:cubicBezTo>
                <a:lnTo>
                  <a:pt x="7625" y="5514"/>
                </a:lnTo>
                <a:lnTo>
                  <a:pt x="6742" y="5514"/>
                </a:lnTo>
                <a:cubicBezTo>
                  <a:pt x="6648" y="5451"/>
                  <a:pt x="6585" y="5325"/>
                  <a:pt x="6490" y="5262"/>
                </a:cubicBezTo>
                <a:cubicBezTo>
                  <a:pt x="5986" y="4789"/>
                  <a:pt x="5388" y="4411"/>
                  <a:pt x="4695" y="4222"/>
                </a:cubicBezTo>
                <a:lnTo>
                  <a:pt x="4569" y="3434"/>
                </a:lnTo>
                <a:close/>
                <a:moveTo>
                  <a:pt x="3466" y="4884"/>
                </a:moveTo>
                <a:lnTo>
                  <a:pt x="3466" y="5577"/>
                </a:lnTo>
                <a:cubicBezTo>
                  <a:pt x="3056" y="5640"/>
                  <a:pt x="2678" y="5797"/>
                  <a:pt x="2363" y="6018"/>
                </a:cubicBezTo>
                <a:lnTo>
                  <a:pt x="1891" y="5577"/>
                </a:lnTo>
                <a:cubicBezTo>
                  <a:pt x="2332" y="5199"/>
                  <a:pt x="2867" y="4978"/>
                  <a:pt x="3466" y="4884"/>
                </a:cubicBezTo>
                <a:close/>
                <a:moveTo>
                  <a:pt x="4128" y="4852"/>
                </a:moveTo>
                <a:cubicBezTo>
                  <a:pt x="4726" y="4947"/>
                  <a:pt x="5262" y="5167"/>
                  <a:pt x="5703" y="5514"/>
                </a:cubicBezTo>
                <a:lnTo>
                  <a:pt x="5230" y="6049"/>
                </a:lnTo>
                <a:cubicBezTo>
                  <a:pt x="4915" y="5797"/>
                  <a:pt x="4537" y="5640"/>
                  <a:pt x="4128" y="5577"/>
                </a:cubicBezTo>
                <a:lnTo>
                  <a:pt x="4128" y="4852"/>
                </a:lnTo>
                <a:close/>
                <a:moveTo>
                  <a:pt x="1387" y="6049"/>
                </a:moveTo>
                <a:lnTo>
                  <a:pt x="1859" y="6522"/>
                </a:lnTo>
                <a:cubicBezTo>
                  <a:pt x="1607" y="6837"/>
                  <a:pt x="1450" y="7215"/>
                  <a:pt x="1387" y="7625"/>
                </a:cubicBezTo>
                <a:lnTo>
                  <a:pt x="662" y="7625"/>
                </a:lnTo>
                <a:cubicBezTo>
                  <a:pt x="788" y="7026"/>
                  <a:pt x="1009" y="6459"/>
                  <a:pt x="1387" y="6049"/>
                </a:cubicBezTo>
                <a:close/>
                <a:moveTo>
                  <a:pt x="6175" y="6049"/>
                </a:moveTo>
                <a:cubicBezTo>
                  <a:pt x="6553" y="6459"/>
                  <a:pt x="6774" y="7026"/>
                  <a:pt x="6837" y="7625"/>
                </a:cubicBezTo>
                <a:lnTo>
                  <a:pt x="6175" y="7625"/>
                </a:lnTo>
                <a:cubicBezTo>
                  <a:pt x="6112" y="7215"/>
                  <a:pt x="5955" y="6837"/>
                  <a:pt x="5703" y="6522"/>
                </a:cubicBezTo>
                <a:lnTo>
                  <a:pt x="6175" y="6049"/>
                </a:lnTo>
                <a:close/>
                <a:moveTo>
                  <a:pt x="1418" y="8318"/>
                </a:moveTo>
                <a:cubicBezTo>
                  <a:pt x="1481" y="8727"/>
                  <a:pt x="1670" y="9105"/>
                  <a:pt x="1891" y="9420"/>
                </a:cubicBezTo>
                <a:lnTo>
                  <a:pt x="1418" y="9893"/>
                </a:lnTo>
                <a:cubicBezTo>
                  <a:pt x="1009" y="9452"/>
                  <a:pt x="788" y="8916"/>
                  <a:pt x="693" y="8318"/>
                </a:cubicBezTo>
                <a:close/>
                <a:moveTo>
                  <a:pt x="6931" y="8318"/>
                </a:moveTo>
                <a:cubicBezTo>
                  <a:pt x="6805" y="8916"/>
                  <a:pt x="6585" y="9452"/>
                  <a:pt x="6207" y="9893"/>
                </a:cubicBezTo>
                <a:lnTo>
                  <a:pt x="5766" y="9420"/>
                </a:lnTo>
                <a:cubicBezTo>
                  <a:pt x="5986" y="9105"/>
                  <a:pt x="6144" y="8727"/>
                  <a:pt x="6207" y="8318"/>
                </a:cubicBezTo>
                <a:close/>
                <a:moveTo>
                  <a:pt x="2363" y="9893"/>
                </a:moveTo>
                <a:cubicBezTo>
                  <a:pt x="2678" y="10145"/>
                  <a:pt x="3056" y="10303"/>
                  <a:pt x="3466" y="10366"/>
                </a:cubicBezTo>
                <a:lnTo>
                  <a:pt x="3466" y="11027"/>
                </a:lnTo>
                <a:cubicBezTo>
                  <a:pt x="2867" y="10964"/>
                  <a:pt x="2332" y="10712"/>
                  <a:pt x="1891" y="10366"/>
                </a:cubicBezTo>
                <a:lnTo>
                  <a:pt x="2363" y="9893"/>
                </a:lnTo>
                <a:close/>
                <a:moveTo>
                  <a:pt x="5230" y="9861"/>
                </a:moveTo>
                <a:lnTo>
                  <a:pt x="5703" y="10334"/>
                </a:lnTo>
                <a:cubicBezTo>
                  <a:pt x="5262" y="10744"/>
                  <a:pt x="4726" y="10996"/>
                  <a:pt x="4128" y="11027"/>
                </a:cubicBezTo>
                <a:lnTo>
                  <a:pt x="4128" y="10334"/>
                </a:lnTo>
                <a:cubicBezTo>
                  <a:pt x="4537" y="10240"/>
                  <a:pt x="4915" y="10082"/>
                  <a:pt x="5230" y="9861"/>
                </a:cubicBezTo>
                <a:close/>
                <a:moveTo>
                  <a:pt x="9326" y="10366"/>
                </a:moveTo>
                <a:cubicBezTo>
                  <a:pt x="9546" y="10366"/>
                  <a:pt x="9704" y="10523"/>
                  <a:pt x="9704" y="10712"/>
                </a:cubicBezTo>
                <a:cubicBezTo>
                  <a:pt x="9672" y="10933"/>
                  <a:pt x="9546" y="11090"/>
                  <a:pt x="9326" y="11090"/>
                </a:cubicBezTo>
                <a:cubicBezTo>
                  <a:pt x="9137" y="11090"/>
                  <a:pt x="8979" y="10933"/>
                  <a:pt x="8979" y="10712"/>
                </a:cubicBezTo>
                <a:cubicBezTo>
                  <a:pt x="8979" y="10523"/>
                  <a:pt x="9137" y="10366"/>
                  <a:pt x="9326" y="10366"/>
                </a:cubicBezTo>
                <a:close/>
                <a:moveTo>
                  <a:pt x="1103" y="0"/>
                </a:moveTo>
                <a:cubicBezTo>
                  <a:pt x="504" y="0"/>
                  <a:pt x="63" y="473"/>
                  <a:pt x="63" y="1040"/>
                </a:cubicBezTo>
                <a:cubicBezTo>
                  <a:pt x="63" y="1576"/>
                  <a:pt x="536" y="2048"/>
                  <a:pt x="1103" y="2048"/>
                </a:cubicBezTo>
                <a:cubicBezTo>
                  <a:pt x="2048" y="2048"/>
                  <a:pt x="2363" y="2836"/>
                  <a:pt x="2489" y="3497"/>
                </a:cubicBezTo>
                <a:lnTo>
                  <a:pt x="2584" y="4348"/>
                </a:lnTo>
                <a:cubicBezTo>
                  <a:pt x="1072" y="4852"/>
                  <a:pt x="0" y="6301"/>
                  <a:pt x="0" y="7971"/>
                </a:cubicBezTo>
                <a:cubicBezTo>
                  <a:pt x="0" y="10050"/>
                  <a:pt x="1702" y="11783"/>
                  <a:pt x="3812" y="11783"/>
                </a:cubicBezTo>
                <a:cubicBezTo>
                  <a:pt x="5797" y="11783"/>
                  <a:pt x="7436" y="10240"/>
                  <a:pt x="7593" y="8318"/>
                </a:cubicBezTo>
                <a:lnTo>
                  <a:pt x="9011" y="8318"/>
                </a:lnTo>
                <a:lnTo>
                  <a:pt x="9011" y="9767"/>
                </a:lnTo>
                <a:cubicBezTo>
                  <a:pt x="8633" y="9924"/>
                  <a:pt x="8318" y="10271"/>
                  <a:pt x="8318" y="10744"/>
                </a:cubicBezTo>
                <a:cubicBezTo>
                  <a:pt x="8318" y="11342"/>
                  <a:pt x="8790" y="11783"/>
                  <a:pt x="9326" y="11783"/>
                </a:cubicBezTo>
                <a:cubicBezTo>
                  <a:pt x="9767" y="11783"/>
                  <a:pt x="10145" y="11500"/>
                  <a:pt x="10302" y="11059"/>
                </a:cubicBezTo>
                <a:lnTo>
                  <a:pt x="11468" y="11059"/>
                </a:lnTo>
                <a:cubicBezTo>
                  <a:pt x="11657" y="11059"/>
                  <a:pt x="11815" y="10901"/>
                  <a:pt x="11815" y="10712"/>
                </a:cubicBezTo>
                <a:cubicBezTo>
                  <a:pt x="11815" y="10555"/>
                  <a:pt x="11657" y="10397"/>
                  <a:pt x="11468" y="10397"/>
                </a:cubicBezTo>
                <a:lnTo>
                  <a:pt x="10302" y="10397"/>
                </a:lnTo>
                <a:cubicBezTo>
                  <a:pt x="10208" y="10145"/>
                  <a:pt x="9956" y="9893"/>
                  <a:pt x="9672" y="9767"/>
                </a:cubicBezTo>
                <a:lnTo>
                  <a:pt x="9672" y="8318"/>
                </a:lnTo>
                <a:lnTo>
                  <a:pt x="10744" y="8318"/>
                </a:lnTo>
                <a:cubicBezTo>
                  <a:pt x="10933" y="8318"/>
                  <a:pt x="11122" y="8160"/>
                  <a:pt x="11122" y="7971"/>
                </a:cubicBezTo>
                <a:cubicBezTo>
                  <a:pt x="11122" y="7782"/>
                  <a:pt x="10933" y="7593"/>
                  <a:pt x="10744" y="7593"/>
                </a:cubicBezTo>
                <a:lnTo>
                  <a:pt x="10397" y="7593"/>
                </a:lnTo>
                <a:lnTo>
                  <a:pt x="10397" y="7247"/>
                </a:lnTo>
                <a:cubicBezTo>
                  <a:pt x="10397" y="6301"/>
                  <a:pt x="9609" y="5514"/>
                  <a:pt x="8664" y="5514"/>
                </a:cubicBezTo>
                <a:lnTo>
                  <a:pt x="8318" y="5514"/>
                </a:lnTo>
                <a:lnTo>
                  <a:pt x="8318" y="4506"/>
                </a:lnTo>
                <a:cubicBezTo>
                  <a:pt x="8318" y="3560"/>
                  <a:pt x="7530" y="2773"/>
                  <a:pt x="6585" y="2773"/>
                </a:cubicBezTo>
                <a:lnTo>
                  <a:pt x="4411" y="2773"/>
                </a:lnTo>
                <a:cubicBezTo>
                  <a:pt x="3970" y="1040"/>
                  <a:pt x="274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4" name="Google Shape;17214;p94"/>
          <p:cNvGrpSpPr/>
          <p:nvPr/>
        </p:nvGrpSpPr>
        <p:grpSpPr>
          <a:xfrm>
            <a:off x="6637880" y="1306618"/>
            <a:ext cx="353757" cy="352565"/>
            <a:chOff x="-26980600" y="3175500"/>
            <a:chExt cx="296950" cy="295950"/>
          </a:xfrm>
        </p:grpSpPr>
        <p:sp>
          <p:nvSpPr>
            <p:cNvPr id="17215" name="Google Shape;17215;p94"/>
            <p:cNvSpPr/>
            <p:nvPr/>
          </p:nvSpPr>
          <p:spPr>
            <a:xfrm>
              <a:off x="-26798650" y="3175500"/>
              <a:ext cx="115000" cy="114025"/>
            </a:xfrm>
            <a:custGeom>
              <a:rect b="b" l="l" r="r" t="t"/>
              <a:pathLst>
                <a:path extrusionOk="0" h="4561" w="4600">
                  <a:moveTo>
                    <a:pt x="1115" y="0"/>
                  </a:moveTo>
                  <a:cubicBezTo>
                    <a:pt x="851" y="0"/>
                    <a:pt x="583" y="102"/>
                    <a:pt x="378" y="307"/>
                  </a:cubicBezTo>
                  <a:cubicBezTo>
                    <a:pt x="0" y="685"/>
                    <a:pt x="0" y="1378"/>
                    <a:pt x="378" y="1756"/>
                  </a:cubicBezTo>
                  <a:lnTo>
                    <a:pt x="2773" y="4245"/>
                  </a:lnTo>
                  <a:cubicBezTo>
                    <a:pt x="2962" y="4434"/>
                    <a:pt x="3245" y="4560"/>
                    <a:pt x="3529" y="4560"/>
                  </a:cubicBezTo>
                  <a:cubicBezTo>
                    <a:pt x="3812" y="4560"/>
                    <a:pt x="4064" y="4434"/>
                    <a:pt x="4285" y="4245"/>
                  </a:cubicBezTo>
                  <a:cubicBezTo>
                    <a:pt x="4474" y="4056"/>
                    <a:pt x="4600" y="3773"/>
                    <a:pt x="4600" y="3489"/>
                  </a:cubicBezTo>
                  <a:cubicBezTo>
                    <a:pt x="4600" y="3206"/>
                    <a:pt x="4474" y="2954"/>
                    <a:pt x="4285" y="2733"/>
                  </a:cubicBezTo>
                  <a:lnTo>
                    <a:pt x="1828" y="307"/>
                  </a:lnTo>
                  <a:cubicBezTo>
                    <a:pt x="1639" y="102"/>
                    <a:pt x="1379" y="0"/>
                    <a:pt x="11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94"/>
            <p:cNvSpPr/>
            <p:nvPr/>
          </p:nvSpPr>
          <p:spPr>
            <a:xfrm>
              <a:off x="-26980600" y="3325725"/>
              <a:ext cx="168575" cy="145725"/>
            </a:xfrm>
            <a:custGeom>
              <a:rect b="b" l="l" r="r" t="t"/>
              <a:pathLst>
                <a:path extrusionOk="0" h="5829" w="6743">
                  <a:moveTo>
                    <a:pt x="3797" y="2167"/>
                  </a:moveTo>
                  <a:cubicBezTo>
                    <a:pt x="3884" y="2167"/>
                    <a:pt x="3970" y="2190"/>
                    <a:pt x="4033" y="2237"/>
                  </a:cubicBezTo>
                  <a:cubicBezTo>
                    <a:pt x="4159" y="2363"/>
                    <a:pt x="4159" y="2616"/>
                    <a:pt x="4033" y="2710"/>
                  </a:cubicBezTo>
                  <a:cubicBezTo>
                    <a:pt x="3970" y="2773"/>
                    <a:pt x="3884" y="2805"/>
                    <a:pt x="3797" y="2805"/>
                  </a:cubicBezTo>
                  <a:cubicBezTo>
                    <a:pt x="3710" y="2805"/>
                    <a:pt x="3624" y="2773"/>
                    <a:pt x="3561" y="2710"/>
                  </a:cubicBezTo>
                  <a:cubicBezTo>
                    <a:pt x="3435" y="2616"/>
                    <a:pt x="3435" y="2363"/>
                    <a:pt x="3561" y="2237"/>
                  </a:cubicBezTo>
                  <a:cubicBezTo>
                    <a:pt x="3624" y="2190"/>
                    <a:pt x="3710" y="2167"/>
                    <a:pt x="3797" y="2167"/>
                  </a:cubicBezTo>
                  <a:close/>
                  <a:moveTo>
                    <a:pt x="2336" y="2639"/>
                  </a:moveTo>
                  <a:cubicBezTo>
                    <a:pt x="2426" y="2639"/>
                    <a:pt x="2521" y="2663"/>
                    <a:pt x="2584" y="2710"/>
                  </a:cubicBezTo>
                  <a:cubicBezTo>
                    <a:pt x="2679" y="2836"/>
                    <a:pt x="2679" y="3057"/>
                    <a:pt x="2584" y="3183"/>
                  </a:cubicBezTo>
                  <a:cubicBezTo>
                    <a:pt x="2521" y="3246"/>
                    <a:pt x="2426" y="3277"/>
                    <a:pt x="2336" y="3277"/>
                  </a:cubicBezTo>
                  <a:cubicBezTo>
                    <a:pt x="2245" y="3277"/>
                    <a:pt x="2159" y="3246"/>
                    <a:pt x="2111" y="3183"/>
                  </a:cubicBezTo>
                  <a:cubicBezTo>
                    <a:pt x="1985" y="3057"/>
                    <a:pt x="1985" y="2868"/>
                    <a:pt x="2111" y="2710"/>
                  </a:cubicBezTo>
                  <a:cubicBezTo>
                    <a:pt x="2159" y="2663"/>
                    <a:pt x="2245" y="2639"/>
                    <a:pt x="2336" y="2639"/>
                  </a:cubicBezTo>
                  <a:close/>
                  <a:moveTo>
                    <a:pt x="2931" y="1"/>
                  </a:moveTo>
                  <a:lnTo>
                    <a:pt x="599" y="2332"/>
                  </a:lnTo>
                  <a:cubicBezTo>
                    <a:pt x="221" y="2710"/>
                    <a:pt x="1" y="3214"/>
                    <a:pt x="1" y="3781"/>
                  </a:cubicBezTo>
                  <a:cubicBezTo>
                    <a:pt x="1" y="4317"/>
                    <a:pt x="221" y="4852"/>
                    <a:pt x="599" y="5230"/>
                  </a:cubicBezTo>
                  <a:cubicBezTo>
                    <a:pt x="1009" y="5608"/>
                    <a:pt x="1513" y="5829"/>
                    <a:pt x="2048" y="5829"/>
                  </a:cubicBezTo>
                  <a:cubicBezTo>
                    <a:pt x="2616" y="5829"/>
                    <a:pt x="3120" y="5640"/>
                    <a:pt x="3529" y="5230"/>
                  </a:cubicBezTo>
                  <a:lnTo>
                    <a:pt x="6743" y="2048"/>
                  </a:lnTo>
                  <a:cubicBezTo>
                    <a:pt x="6743" y="2017"/>
                    <a:pt x="6711" y="1954"/>
                    <a:pt x="6711" y="1922"/>
                  </a:cubicBezTo>
                  <a:cubicBezTo>
                    <a:pt x="6396" y="1418"/>
                    <a:pt x="5829" y="1103"/>
                    <a:pt x="5136" y="1103"/>
                  </a:cubicBezTo>
                  <a:lnTo>
                    <a:pt x="5104" y="1103"/>
                  </a:lnTo>
                  <a:cubicBezTo>
                    <a:pt x="5075" y="1104"/>
                    <a:pt x="5045" y="1105"/>
                    <a:pt x="5016" y="1105"/>
                  </a:cubicBezTo>
                  <a:cubicBezTo>
                    <a:pt x="4168" y="1105"/>
                    <a:pt x="3387" y="670"/>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94"/>
            <p:cNvSpPr/>
            <p:nvPr/>
          </p:nvSpPr>
          <p:spPr>
            <a:xfrm>
              <a:off x="-26893950" y="3226500"/>
              <a:ext cx="159125" cy="137850"/>
            </a:xfrm>
            <a:custGeom>
              <a:rect b="b" l="l" r="r" t="t"/>
              <a:pathLst>
                <a:path extrusionOk="0" h="5514" w="6365">
                  <a:moveTo>
                    <a:pt x="3403" y="0"/>
                  </a:moveTo>
                  <a:lnTo>
                    <a:pt x="2678" y="693"/>
                  </a:lnTo>
                  <a:lnTo>
                    <a:pt x="2300" y="1103"/>
                  </a:lnTo>
                  <a:lnTo>
                    <a:pt x="3056" y="1859"/>
                  </a:lnTo>
                  <a:cubicBezTo>
                    <a:pt x="3151" y="1953"/>
                    <a:pt x="3151" y="2205"/>
                    <a:pt x="3056" y="2331"/>
                  </a:cubicBezTo>
                  <a:cubicBezTo>
                    <a:pt x="2962" y="2394"/>
                    <a:pt x="2899" y="2426"/>
                    <a:pt x="2804" y="2426"/>
                  </a:cubicBezTo>
                  <a:cubicBezTo>
                    <a:pt x="2741" y="2426"/>
                    <a:pt x="2615" y="2394"/>
                    <a:pt x="2584" y="2331"/>
                  </a:cubicBezTo>
                  <a:lnTo>
                    <a:pt x="1827" y="1575"/>
                  </a:lnTo>
                  <a:lnTo>
                    <a:pt x="1355" y="2048"/>
                  </a:lnTo>
                  <a:lnTo>
                    <a:pt x="2111" y="2804"/>
                  </a:lnTo>
                  <a:cubicBezTo>
                    <a:pt x="2205" y="2898"/>
                    <a:pt x="2205" y="3150"/>
                    <a:pt x="2111" y="3277"/>
                  </a:cubicBezTo>
                  <a:cubicBezTo>
                    <a:pt x="2016" y="3340"/>
                    <a:pt x="1953" y="3371"/>
                    <a:pt x="1859" y="3371"/>
                  </a:cubicBezTo>
                  <a:cubicBezTo>
                    <a:pt x="1796" y="3371"/>
                    <a:pt x="1670" y="3340"/>
                    <a:pt x="1638" y="3277"/>
                  </a:cubicBezTo>
                  <a:lnTo>
                    <a:pt x="882" y="2520"/>
                  </a:lnTo>
                  <a:lnTo>
                    <a:pt x="0" y="3371"/>
                  </a:lnTo>
                  <a:cubicBezTo>
                    <a:pt x="0" y="3403"/>
                    <a:pt x="63" y="3466"/>
                    <a:pt x="63" y="3497"/>
                  </a:cubicBezTo>
                  <a:cubicBezTo>
                    <a:pt x="364" y="4068"/>
                    <a:pt x="894" y="4381"/>
                    <a:pt x="1490" y="4381"/>
                  </a:cubicBezTo>
                  <a:cubicBezTo>
                    <a:pt x="1518" y="4381"/>
                    <a:pt x="1547" y="4381"/>
                    <a:pt x="1575" y="4379"/>
                  </a:cubicBezTo>
                  <a:cubicBezTo>
                    <a:pt x="1890" y="4379"/>
                    <a:pt x="2174" y="4411"/>
                    <a:pt x="2458" y="4474"/>
                  </a:cubicBezTo>
                  <a:cubicBezTo>
                    <a:pt x="2993" y="4631"/>
                    <a:pt x="3529" y="5009"/>
                    <a:pt x="3781" y="5513"/>
                  </a:cubicBezTo>
                  <a:lnTo>
                    <a:pt x="6364" y="2961"/>
                  </a:lnTo>
                  <a:lnTo>
                    <a:pt x="34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18" name="Google Shape;17218;p94"/>
          <p:cNvSpPr/>
          <p:nvPr/>
        </p:nvSpPr>
        <p:spPr>
          <a:xfrm>
            <a:off x="6660447" y="1763639"/>
            <a:ext cx="309649" cy="351910"/>
          </a:xfrm>
          <a:custGeom>
            <a:rect b="b" l="l" r="r" t="t"/>
            <a:pathLst>
              <a:path extrusionOk="0" h="11816" w="10397">
                <a:moveTo>
                  <a:pt x="6939" y="1373"/>
                </a:moveTo>
                <a:cubicBezTo>
                  <a:pt x="7177" y="1373"/>
                  <a:pt x="7419" y="1418"/>
                  <a:pt x="7656" y="1513"/>
                </a:cubicBezTo>
                <a:cubicBezTo>
                  <a:pt x="8255" y="1734"/>
                  <a:pt x="8696" y="2206"/>
                  <a:pt x="8853" y="2836"/>
                </a:cubicBezTo>
                <a:cubicBezTo>
                  <a:pt x="8916" y="3435"/>
                  <a:pt x="8822" y="4065"/>
                  <a:pt x="8412" y="4538"/>
                </a:cubicBezTo>
                <a:cubicBezTo>
                  <a:pt x="8349" y="4601"/>
                  <a:pt x="8255" y="4664"/>
                  <a:pt x="8129" y="4664"/>
                </a:cubicBezTo>
                <a:cubicBezTo>
                  <a:pt x="8066" y="4664"/>
                  <a:pt x="7971" y="4601"/>
                  <a:pt x="7939" y="4569"/>
                </a:cubicBezTo>
                <a:cubicBezTo>
                  <a:pt x="7782" y="4443"/>
                  <a:pt x="7782" y="4223"/>
                  <a:pt x="7908" y="4097"/>
                </a:cubicBezTo>
                <a:cubicBezTo>
                  <a:pt x="8129" y="3782"/>
                  <a:pt x="8223" y="3403"/>
                  <a:pt x="8129" y="2962"/>
                </a:cubicBezTo>
                <a:cubicBezTo>
                  <a:pt x="8066" y="2553"/>
                  <a:pt x="7750" y="2238"/>
                  <a:pt x="7404" y="2143"/>
                </a:cubicBezTo>
                <a:cubicBezTo>
                  <a:pt x="7254" y="2086"/>
                  <a:pt x="7095" y="2057"/>
                  <a:pt x="6939" y="2057"/>
                </a:cubicBezTo>
                <a:cubicBezTo>
                  <a:pt x="6669" y="2057"/>
                  <a:pt x="6406" y="2141"/>
                  <a:pt x="6207" y="2301"/>
                </a:cubicBezTo>
                <a:cubicBezTo>
                  <a:pt x="6148" y="2336"/>
                  <a:pt x="6084" y="2354"/>
                  <a:pt x="6021" y="2354"/>
                </a:cubicBezTo>
                <a:cubicBezTo>
                  <a:pt x="5916" y="2354"/>
                  <a:pt x="5813" y="2305"/>
                  <a:pt x="5734" y="2206"/>
                </a:cubicBezTo>
                <a:cubicBezTo>
                  <a:pt x="5608" y="2049"/>
                  <a:pt x="5671" y="1860"/>
                  <a:pt x="5829" y="1734"/>
                </a:cubicBezTo>
                <a:cubicBezTo>
                  <a:pt x="6163" y="1498"/>
                  <a:pt x="6545" y="1373"/>
                  <a:pt x="6939" y="1373"/>
                </a:cubicBezTo>
                <a:close/>
                <a:moveTo>
                  <a:pt x="3466" y="1"/>
                </a:moveTo>
                <a:cubicBezTo>
                  <a:pt x="3182" y="1"/>
                  <a:pt x="2899" y="32"/>
                  <a:pt x="2678" y="95"/>
                </a:cubicBezTo>
                <a:cubicBezTo>
                  <a:pt x="1481" y="348"/>
                  <a:pt x="504" y="1293"/>
                  <a:pt x="221" y="2490"/>
                </a:cubicBezTo>
                <a:cubicBezTo>
                  <a:pt x="0" y="3498"/>
                  <a:pt x="189" y="4569"/>
                  <a:pt x="851" y="5388"/>
                </a:cubicBezTo>
                <a:cubicBezTo>
                  <a:pt x="1292" y="5955"/>
                  <a:pt x="1512" y="6711"/>
                  <a:pt x="1512" y="7499"/>
                </a:cubicBezTo>
                <a:lnTo>
                  <a:pt x="1512" y="10209"/>
                </a:lnTo>
                <a:cubicBezTo>
                  <a:pt x="1512" y="11122"/>
                  <a:pt x="2237" y="11815"/>
                  <a:pt x="3151" y="11815"/>
                </a:cubicBezTo>
                <a:cubicBezTo>
                  <a:pt x="4033" y="11815"/>
                  <a:pt x="4757" y="11122"/>
                  <a:pt x="4757" y="10209"/>
                </a:cubicBezTo>
                <a:lnTo>
                  <a:pt x="4757" y="8539"/>
                </a:lnTo>
                <a:cubicBezTo>
                  <a:pt x="4757" y="8318"/>
                  <a:pt x="4947" y="8066"/>
                  <a:pt x="5230" y="8066"/>
                </a:cubicBezTo>
                <a:cubicBezTo>
                  <a:pt x="5451" y="8066"/>
                  <a:pt x="5703" y="8287"/>
                  <a:pt x="5703" y="8539"/>
                </a:cubicBezTo>
                <a:lnTo>
                  <a:pt x="5703" y="10209"/>
                </a:lnTo>
                <a:cubicBezTo>
                  <a:pt x="5703" y="11122"/>
                  <a:pt x="6396" y="11815"/>
                  <a:pt x="7309" y="11815"/>
                </a:cubicBezTo>
                <a:cubicBezTo>
                  <a:pt x="8223" y="11815"/>
                  <a:pt x="8916" y="11122"/>
                  <a:pt x="8916" y="10209"/>
                </a:cubicBezTo>
                <a:lnTo>
                  <a:pt x="8916" y="7499"/>
                </a:lnTo>
                <a:cubicBezTo>
                  <a:pt x="8916" y="6711"/>
                  <a:pt x="9168" y="5955"/>
                  <a:pt x="9609" y="5388"/>
                </a:cubicBezTo>
                <a:cubicBezTo>
                  <a:pt x="10145" y="4569"/>
                  <a:pt x="10397" y="3498"/>
                  <a:pt x="10145" y="2490"/>
                </a:cubicBezTo>
                <a:cubicBezTo>
                  <a:pt x="9893" y="1293"/>
                  <a:pt x="8885" y="348"/>
                  <a:pt x="7719" y="95"/>
                </a:cubicBezTo>
                <a:cubicBezTo>
                  <a:pt x="7435" y="1"/>
                  <a:pt x="7152" y="1"/>
                  <a:pt x="6931" y="1"/>
                </a:cubicBezTo>
                <a:cubicBezTo>
                  <a:pt x="6333" y="1"/>
                  <a:pt x="5703" y="158"/>
                  <a:pt x="5199" y="474"/>
                </a:cubicBezTo>
                <a:cubicBezTo>
                  <a:pt x="4663" y="158"/>
                  <a:pt x="4033"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19" name="Google Shape;17219;p94"/>
          <p:cNvGrpSpPr/>
          <p:nvPr/>
        </p:nvGrpSpPr>
        <p:grpSpPr>
          <a:xfrm>
            <a:off x="6638357" y="2245154"/>
            <a:ext cx="352803" cy="289039"/>
            <a:chOff x="-26981375" y="3951875"/>
            <a:chExt cx="296150" cy="242625"/>
          </a:xfrm>
        </p:grpSpPr>
        <p:sp>
          <p:nvSpPr>
            <p:cNvPr id="17220" name="Google Shape;17220;p94"/>
            <p:cNvSpPr/>
            <p:nvPr/>
          </p:nvSpPr>
          <p:spPr>
            <a:xfrm>
              <a:off x="-26978225" y="3951875"/>
              <a:ext cx="173300" cy="155975"/>
            </a:xfrm>
            <a:custGeom>
              <a:rect b="b" l="l" r="r" t="t"/>
              <a:pathLst>
                <a:path extrusionOk="0" h="6239" w="6932">
                  <a:moveTo>
                    <a:pt x="3340" y="2364"/>
                  </a:moveTo>
                  <a:cubicBezTo>
                    <a:pt x="3529" y="2364"/>
                    <a:pt x="3686" y="2521"/>
                    <a:pt x="3686" y="2710"/>
                  </a:cubicBezTo>
                  <a:lnTo>
                    <a:pt x="3686" y="3435"/>
                  </a:lnTo>
                  <a:lnTo>
                    <a:pt x="4411" y="3435"/>
                  </a:lnTo>
                  <a:cubicBezTo>
                    <a:pt x="4600" y="3435"/>
                    <a:pt x="4757" y="3592"/>
                    <a:pt x="4757" y="3782"/>
                  </a:cubicBezTo>
                  <a:cubicBezTo>
                    <a:pt x="4757" y="3971"/>
                    <a:pt x="4600" y="4128"/>
                    <a:pt x="4411" y="4128"/>
                  </a:cubicBezTo>
                  <a:lnTo>
                    <a:pt x="3686" y="4128"/>
                  </a:lnTo>
                  <a:lnTo>
                    <a:pt x="3686" y="4853"/>
                  </a:lnTo>
                  <a:cubicBezTo>
                    <a:pt x="3686" y="5042"/>
                    <a:pt x="3529" y="5199"/>
                    <a:pt x="3340" y="5199"/>
                  </a:cubicBezTo>
                  <a:cubicBezTo>
                    <a:pt x="3151" y="5199"/>
                    <a:pt x="2993" y="5042"/>
                    <a:pt x="2993" y="4853"/>
                  </a:cubicBezTo>
                  <a:lnTo>
                    <a:pt x="2993" y="4128"/>
                  </a:lnTo>
                  <a:lnTo>
                    <a:pt x="2268" y="4128"/>
                  </a:lnTo>
                  <a:cubicBezTo>
                    <a:pt x="2079" y="4128"/>
                    <a:pt x="1922" y="3971"/>
                    <a:pt x="1922" y="3782"/>
                  </a:cubicBezTo>
                  <a:cubicBezTo>
                    <a:pt x="1922" y="3592"/>
                    <a:pt x="2079" y="3435"/>
                    <a:pt x="2268" y="3435"/>
                  </a:cubicBezTo>
                  <a:lnTo>
                    <a:pt x="2993" y="3435"/>
                  </a:lnTo>
                  <a:lnTo>
                    <a:pt x="2993" y="2710"/>
                  </a:lnTo>
                  <a:cubicBezTo>
                    <a:pt x="2993" y="2521"/>
                    <a:pt x="3151" y="2364"/>
                    <a:pt x="3340" y="2364"/>
                  </a:cubicBezTo>
                  <a:close/>
                  <a:moveTo>
                    <a:pt x="3434" y="1"/>
                  </a:moveTo>
                  <a:cubicBezTo>
                    <a:pt x="2836" y="1"/>
                    <a:pt x="2394" y="474"/>
                    <a:pt x="2394" y="1041"/>
                  </a:cubicBezTo>
                  <a:lnTo>
                    <a:pt x="2394" y="1387"/>
                  </a:lnTo>
                  <a:lnTo>
                    <a:pt x="1008" y="1387"/>
                  </a:lnTo>
                  <a:cubicBezTo>
                    <a:pt x="441" y="1387"/>
                    <a:pt x="0" y="1860"/>
                    <a:pt x="0" y="2395"/>
                  </a:cubicBezTo>
                  <a:lnTo>
                    <a:pt x="0" y="6239"/>
                  </a:lnTo>
                  <a:lnTo>
                    <a:pt x="6931" y="6239"/>
                  </a:lnTo>
                  <a:lnTo>
                    <a:pt x="6931" y="2395"/>
                  </a:lnTo>
                  <a:lnTo>
                    <a:pt x="6837" y="2395"/>
                  </a:lnTo>
                  <a:cubicBezTo>
                    <a:pt x="6837" y="1828"/>
                    <a:pt x="6364" y="1387"/>
                    <a:pt x="5829" y="1387"/>
                  </a:cubicBezTo>
                  <a:lnTo>
                    <a:pt x="4442" y="1387"/>
                  </a:lnTo>
                  <a:lnTo>
                    <a:pt x="4442" y="1041"/>
                  </a:lnTo>
                  <a:cubicBezTo>
                    <a:pt x="4442" y="442"/>
                    <a:pt x="3970" y="1"/>
                    <a:pt x="3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94"/>
            <p:cNvSpPr/>
            <p:nvPr/>
          </p:nvSpPr>
          <p:spPr>
            <a:xfrm>
              <a:off x="-26981375" y="4124375"/>
              <a:ext cx="174075" cy="70125"/>
            </a:xfrm>
            <a:custGeom>
              <a:rect b="b" l="l" r="r" t="t"/>
              <a:pathLst>
                <a:path extrusionOk="0" h="2805" w="6963">
                  <a:moveTo>
                    <a:pt x="2457" y="1418"/>
                  </a:moveTo>
                  <a:cubicBezTo>
                    <a:pt x="2647" y="1418"/>
                    <a:pt x="2804" y="1576"/>
                    <a:pt x="2804" y="1765"/>
                  </a:cubicBezTo>
                  <a:cubicBezTo>
                    <a:pt x="2804" y="1954"/>
                    <a:pt x="2647" y="2111"/>
                    <a:pt x="2457" y="2111"/>
                  </a:cubicBezTo>
                  <a:cubicBezTo>
                    <a:pt x="2237" y="2111"/>
                    <a:pt x="2079" y="1954"/>
                    <a:pt x="2079" y="1765"/>
                  </a:cubicBezTo>
                  <a:cubicBezTo>
                    <a:pt x="2079" y="1576"/>
                    <a:pt x="2237" y="1418"/>
                    <a:pt x="2457" y="1418"/>
                  </a:cubicBezTo>
                  <a:close/>
                  <a:moveTo>
                    <a:pt x="32" y="0"/>
                  </a:moveTo>
                  <a:lnTo>
                    <a:pt x="32" y="1009"/>
                  </a:lnTo>
                  <a:cubicBezTo>
                    <a:pt x="0" y="1607"/>
                    <a:pt x="473" y="2080"/>
                    <a:pt x="1071" y="2080"/>
                  </a:cubicBezTo>
                  <a:lnTo>
                    <a:pt x="1449" y="2080"/>
                  </a:lnTo>
                  <a:cubicBezTo>
                    <a:pt x="1607" y="2489"/>
                    <a:pt x="1985" y="2804"/>
                    <a:pt x="2457" y="2804"/>
                  </a:cubicBezTo>
                  <a:cubicBezTo>
                    <a:pt x="2867" y="2804"/>
                    <a:pt x="3277" y="2521"/>
                    <a:pt x="3434" y="2080"/>
                  </a:cubicBezTo>
                  <a:lnTo>
                    <a:pt x="6963" y="2080"/>
                  </a:lnTo>
                  <a:lnTo>
                    <a:pt x="69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94"/>
            <p:cNvSpPr/>
            <p:nvPr/>
          </p:nvSpPr>
          <p:spPr>
            <a:xfrm>
              <a:off x="-26790000" y="4002300"/>
              <a:ext cx="104775" cy="192200"/>
            </a:xfrm>
            <a:custGeom>
              <a:rect b="b" l="l" r="r" t="t"/>
              <a:pathLst>
                <a:path extrusionOk="0" h="7688" w="4191">
                  <a:moveTo>
                    <a:pt x="1513" y="693"/>
                  </a:moveTo>
                  <a:cubicBezTo>
                    <a:pt x="1954" y="693"/>
                    <a:pt x="2364" y="977"/>
                    <a:pt x="2521" y="1386"/>
                  </a:cubicBezTo>
                  <a:lnTo>
                    <a:pt x="3372" y="3497"/>
                  </a:lnTo>
                  <a:lnTo>
                    <a:pt x="1765" y="3497"/>
                  </a:lnTo>
                  <a:cubicBezTo>
                    <a:pt x="1576" y="3497"/>
                    <a:pt x="1419" y="3340"/>
                    <a:pt x="1419" y="3151"/>
                  </a:cubicBezTo>
                  <a:lnTo>
                    <a:pt x="1419" y="693"/>
                  </a:lnTo>
                  <a:close/>
                  <a:moveTo>
                    <a:pt x="1765" y="6270"/>
                  </a:moveTo>
                  <a:cubicBezTo>
                    <a:pt x="1954" y="6270"/>
                    <a:pt x="2112" y="6427"/>
                    <a:pt x="2112" y="6616"/>
                  </a:cubicBezTo>
                  <a:cubicBezTo>
                    <a:pt x="2112" y="6805"/>
                    <a:pt x="1954" y="6963"/>
                    <a:pt x="1765" y="6963"/>
                  </a:cubicBezTo>
                  <a:cubicBezTo>
                    <a:pt x="1576" y="6963"/>
                    <a:pt x="1419" y="6805"/>
                    <a:pt x="1419" y="6616"/>
                  </a:cubicBezTo>
                  <a:cubicBezTo>
                    <a:pt x="1419" y="6427"/>
                    <a:pt x="1576" y="6270"/>
                    <a:pt x="1765" y="6270"/>
                  </a:cubicBezTo>
                  <a:close/>
                  <a:moveTo>
                    <a:pt x="1" y="0"/>
                  </a:moveTo>
                  <a:lnTo>
                    <a:pt x="1" y="6963"/>
                  </a:lnTo>
                  <a:lnTo>
                    <a:pt x="788" y="6963"/>
                  </a:lnTo>
                  <a:cubicBezTo>
                    <a:pt x="946" y="7372"/>
                    <a:pt x="1293" y="7687"/>
                    <a:pt x="1765" y="7687"/>
                  </a:cubicBezTo>
                  <a:cubicBezTo>
                    <a:pt x="2206" y="7687"/>
                    <a:pt x="2584" y="7404"/>
                    <a:pt x="2742" y="6963"/>
                  </a:cubicBezTo>
                  <a:lnTo>
                    <a:pt x="3151" y="6963"/>
                  </a:lnTo>
                  <a:cubicBezTo>
                    <a:pt x="3718" y="6963"/>
                    <a:pt x="4159" y="6490"/>
                    <a:pt x="4159" y="5955"/>
                  </a:cubicBezTo>
                  <a:lnTo>
                    <a:pt x="4159" y="5577"/>
                  </a:lnTo>
                  <a:lnTo>
                    <a:pt x="3151" y="5577"/>
                  </a:lnTo>
                  <a:cubicBezTo>
                    <a:pt x="2931" y="5577"/>
                    <a:pt x="2773" y="5419"/>
                    <a:pt x="2773" y="5230"/>
                  </a:cubicBezTo>
                  <a:cubicBezTo>
                    <a:pt x="2773" y="5041"/>
                    <a:pt x="2994" y="4883"/>
                    <a:pt x="3183" y="4883"/>
                  </a:cubicBezTo>
                  <a:lnTo>
                    <a:pt x="4191" y="4883"/>
                  </a:lnTo>
                  <a:lnTo>
                    <a:pt x="4191" y="4096"/>
                  </a:lnTo>
                  <a:cubicBezTo>
                    <a:pt x="4191" y="3970"/>
                    <a:pt x="4159" y="3812"/>
                    <a:pt x="4159" y="3686"/>
                  </a:cubicBezTo>
                  <a:cubicBezTo>
                    <a:pt x="4096" y="3466"/>
                    <a:pt x="3246" y="1386"/>
                    <a:pt x="3151" y="1103"/>
                  </a:cubicBezTo>
                  <a:cubicBezTo>
                    <a:pt x="2868" y="410"/>
                    <a:pt x="2238" y="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3" name="Google Shape;17223;p94"/>
          <p:cNvGrpSpPr/>
          <p:nvPr/>
        </p:nvGrpSpPr>
        <p:grpSpPr>
          <a:xfrm>
            <a:off x="5303399" y="2692745"/>
            <a:ext cx="351910" cy="354710"/>
            <a:chOff x="-25094250" y="3176075"/>
            <a:chExt cx="295400" cy="297750"/>
          </a:xfrm>
        </p:grpSpPr>
        <p:sp>
          <p:nvSpPr>
            <p:cNvPr id="17224" name="Google Shape;17224;p94"/>
            <p:cNvSpPr/>
            <p:nvPr/>
          </p:nvSpPr>
          <p:spPr>
            <a:xfrm>
              <a:off x="-24989225" y="3176075"/>
              <a:ext cx="87200" cy="122500"/>
            </a:xfrm>
            <a:custGeom>
              <a:rect b="b" l="l" r="r" t="t"/>
              <a:pathLst>
                <a:path extrusionOk="0" h="4900" w="3488">
                  <a:moveTo>
                    <a:pt x="1408" y="1"/>
                  </a:moveTo>
                  <a:lnTo>
                    <a:pt x="1408" y="1922"/>
                  </a:lnTo>
                  <a:cubicBezTo>
                    <a:pt x="1408" y="2647"/>
                    <a:pt x="998" y="3277"/>
                    <a:pt x="463" y="3561"/>
                  </a:cubicBezTo>
                  <a:cubicBezTo>
                    <a:pt x="211" y="3655"/>
                    <a:pt x="53" y="3907"/>
                    <a:pt x="22" y="4128"/>
                  </a:cubicBezTo>
                  <a:cubicBezTo>
                    <a:pt x="1" y="4609"/>
                    <a:pt x="369" y="4896"/>
                    <a:pt x="738" y="4896"/>
                  </a:cubicBezTo>
                  <a:cubicBezTo>
                    <a:pt x="925" y="4896"/>
                    <a:pt x="1113" y="4822"/>
                    <a:pt x="1250" y="4663"/>
                  </a:cubicBezTo>
                  <a:cubicBezTo>
                    <a:pt x="1361" y="4506"/>
                    <a:pt x="1557" y="4427"/>
                    <a:pt x="1754" y="4427"/>
                  </a:cubicBezTo>
                  <a:cubicBezTo>
                    <a:pt x="1951" y="4427"/>
                    <a:pt x="2148" y="4506"/>
                    <a:pt x="2258" y="4663"/>
                  </a:cubicBezTo>
                  <a:cubicBezTo>
                    <a:pt x="2411" y="4826"/>
                    <a:pt x="2604" y="4899"/>
                    <a:pt x="2792" y="4899"/>
                  </a:cubicBezTo>
                  <a:cubicBezTo>
                    <a:pt x="3149" y="4899"/>
                    <a:pt x="3487" y="4635"/>
                    <a:pt x="3487" y="4222"/>
                  </a:cubicBezTo>
                  <a:cubicBezTo>
                    <a:pt x="3487" y="3939"/>
                    <a:pt x="3330" y="3718"/>
                    <a:pt x="3109" y="3592"/>
                  </a:cubicBezTo>
                  <a:cubicBezTo>
                    <a:pt x="2479" y="3277"/>
                    <a:pt x="2101" y="2710"/>
                    <a:pt x="2101" y="2143"/>
                  </a:cubicBezTo>
                  <a:lnTo>
                    <a:pt x="2101" y="32"/>
                  </a:lnTo>
                  <a:cubicBezTo>
                    <a:pt x="2006" y="32"/>
                    <a:pt x="1880" y="1"/>
                    <a:pt x="17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94"/>
            <p:cNvSpPr/>
            <p:nvPr/>
          </p:nvSpPr>
          <p:spPr>
            <a:xfrm>
              <a:off x="-25094250" y="3179225"/>
              <a:ext cx="295400" cy="291450"/>
            </a:xfrm>
            <a:custGeom>
              <a:rect b="b" l="l" r="r" t="t"/>
              <a:pathLst>
                <a:path extrusionOk="0" h="11658" w="11816">
                  <a:moveTo>
                    <a:pt x="4884" y="1"/>
                  </a:moveTo>
                  <a:cubicBezTo>
                    <a:pt x="2143" y="505"/>
                    <a:pt x="1" y="2899"/>
                    <a:pt x="1" y="5829"/>
                  </a:cubicBezTo>
                  <a:cubicBezTo>
                    <a:pt x="1" y="8696"/>
                    <a:pt x="2143" y="11153"/>
                    <a:pt x="4884" y="11657"/>
                  </a:cubicBezTo>
                  <a:lnTo>
                    <a:pt x="4884" y="9799"/>
                  </a:lnTo>
                  <a:cubicBezTo>
                    <a:pt x="4884" y="9358"/>
                    <a:pt x="4664" y="8980"/>
                    <a:pt x="4349" y="8822"/>
                  </a:cubicBezTo>
                  <a:cubicBezTo>
                    <a:pt x="3876" y="8633"/>
                    <a:pt x="3561" y="8160"/>
                    <a:pt x="3530" y="7625"/>
                  </a:cubicBezTo>
                  <a:cubicBezTo>
                    <a:pt x="3446" y="6731"/>
                    <a:pt x="4186" y="6180"/>
                    <a:pt x="4925" y="6180"/>
                  </a:cubicBezTo>
                  <a:cubicBezTo>
                    <a:pt x="5306" y="6180"/>
                    <a:pt x="5687" y="6327"/>
                    <a:pt x="5955" y="6648"/>
                  </a:cubicBezTo>
                  <a:cubicBezTo>
                    <a:pt x="6188" y="6316"/>
                    <a:pt x="6553" y="6163"/>
                    <a:pt x="6929" y="6163"/>
                  </a:cubicBezTo>
                  <a:cubicBezTo>
                    <a:pt x="7621" y="6163"/>
                    <a:pt x="8350" y="6684"/>
                    <a:pt x="8350" y="7562"/>
                  </a:cubicBezTo>
                  <a:cubicBezTo>
                    <a:pt x="8350" y="8066"/>
                    <a:pt x="8035" y="8570"/>
                    <a:pt x="7562" y="8822"/>
                  </a:cubicBezTo>
                  <a:cubicBezTo>
                    <a:pt x="7184" y="9011"/>
                    <a:pt x="6995" y="9326"/>
                    <a:pt x="6995" y="9641"/>
                  </a:cubicBezTo>
                  <a:lnTo>
                    <a:pt x="6995" y="11657"/>
                  </a:lnTo>
                  <a:cubicBezTo>
                    <a:pt x="9736" y="11153"/>
                    <a:pt x="11815" y="8728"/>
                    <a:pt x="11815" y="5829"/>
                  </a:cubicBezTo>
                  <a:cubicBezTo>
                    <a:pt x="11815" y="2899"/>
                    <a:pt x="9736" y="505"/>
                    <a:pt x="6995" y="1"/>
                  </a:cubicBezTo>
                  <a:lnTo>
                    <a:pt x="6995" y="2017"/>
                  </a:lnTo>
                  <a:cubicBezTo>
                    <a:pt x="6995" y="2364"/>
                    <a:pt x="7216" y="2679"/>
                    <a:pt x="7562" y="2836"/>
                  </a:cubicBezTo>
                  <a:cubicBezTo>
                    <a:pt x="8035" y="3057"/>
                    <a:pt x="8350" y="3529"/>
                    <a:pt x="8350" y="4096"/>
                  </a:cubicBezTo>
                  <a:cubicBezTo>
                    <a:pt x="8350" y="4945"/>
                    <a:pt x="7656" y="5495"/>
                    <a:pt x="6948" y="5495"/>
                  </a:cubicBezTo>
                  <a:cubicBezTo>
                    <a:pt x="6578" y="5495"/>
                    <a:pt x="6205" y="5345"/>
                    <a:pt x="5924" y="5010"/>
                  </a:cubicBezTo>
                  <a:cubicBezTo>
                    <a:pt x="5691" y="5321"/>
                    <a:pt x="5310" y="5471"/>
                    <a:pt x="4919" y="5471"/>
                  </a:cubicBezTo>
                  <a:cubicBezTo>
                    <a:pt x="4200" y="5471"/>
                    <a:pt x="3448" y="4961"/>
                    <a:pt x="3530" y="4002"/>
                  </a:cubicBezTo>
                  <a:cubicBezTo>
                    <a:pt x="3561" y="3498"/>
                    <a:pt x="3876" y="3057"/>
                    <a:pt x="4349" y="2836"/>
                  </a:cubicBezTo>
                  <a:cubicBezTo>
                    <a:pt x="4664" y="2679"/>
                    <a:pt x="4884" y="2269"/>
                    <a:pt x="4884" y="1859"/>
                  </a:cubicBezTo>
                  <a:lnTo>
                    <a:pt x="48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94"/>
            <p:cNvSpPr/>
            <p:nvPr/>
          </p:nvSpPr>
          <p:spPr>
            <a:xfrm>
              <a:off x="-24989225" y="3350975"/>
              <a:ext cx="87200" cy="122850"/>
            </a:xfrm>
            <a:custGeom>
              <a:rect b="b" l="l" r="r" t="t"/>
              <a:pathLst>
                <a:path extrusionOk="0" h="4914" w="3488">
                  <a:moveTo>
                    <a:pt x="2777" y="1"/>
                  </a:moveTo>
                  <a:cubicBezTo>
                    <a:pt x="2589" y="1"/>
                    <a:pt x="2399" y="77"/>
                    <a:pt x="2258" y="251"/>
                  </a:cubicBezTo>
                  <a:cubicBezTo>
                    <a:pt x="2148" y="408"/>
                    <a:pt x="1951" y="487"/>
                    <a:pt x="1754" y="487"/>
                  </a:cubicBezTo>
                  <a:cubicBezTo>
                    <a:pt x="1557" y="487"/>
                    <a:pt x="1361" y="408"/>
                    <a:pt x="1250" y="251"/>
                  </a:cubicBezTo>
                  <a:cubicBezTo>
                    <a:pt x="1122" y="91"/>
                    <a:pt x="936" y="17"/>
                    <a:pt x="748" y="17"/>
                  </a:cubicBezTo>
                  <a:cubicBezTo>
                    <a:pt x="379" y="17"/>
                    <a:pt x="1" y="297"/>
                    <a:pt x="22" y="755"/>
                  </a:cubicBezTo>
                  <a:cubicBezTo>
                    <a:pt x="22" y="1007"/>
                    <a:pt x="242" y="1227"/>
                    <a:pt x="463" y="1353"/>
                  </a:cubicBezTo>
                  <a:cubicBezTo>
                    <a:pt x="1061" y="1637"/>
                    <a:pt x="1408" y="2267"/>
                    <a:pt x="1408" y="2960"/>
                  </a:cubicBezTo>
                  <a:lnTo>
                    <a:pt x="1408" y="4914"/>
                  </a:lnTo>
                  <a:cubicBezTo>
                    <a:pt x="1534" y="4851"/>
                    <a:pt x="1660" y="4851"/>
                    <a:pt x="1754" y="4851"/>
                  </a:cubicBezTo>
                  <a:lnTo>
                    <a:pt x="2101" y="4851"/>
                  </a:lnTo>
                  <a:lnTo>
                    <a:pt x="2101" y="2771"/>
                  </a:lnTo>
                  <a:cubicBezTo>
                    <a:pt x="2101" y="2141"/>
                    <a:pt x="2479" y="1606"/>
                    <a:pt x="3109" y="1322"/>
                  </a:cubicBezTo>
                  <a:cubicBezTo>
                    <a:pt x="3330" y="1196"/>
                    <a:pt x="3487" y="975"/>
                    <a:pt x="3487" y="692"/>
                  </a:cubicBezTo>
                  <a:cubicBezTo>
                    <a:pt x="3487" y="279"/>
                    <a:pt x="3135" y="1"/>
                    <a:pt x="27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7" name="Google Shape;17227;p94"/>
          <p:cNvGrpSpPr/>
          <p:nvPr/>
        </p:nvGrpSpPr>
        <p:grpSpPr>
          <a:xfrm>
            <a:off x="5303399" y="3173106"/>
            <a:ext cx="351910" cy="351880"/>
            <a:chOff x="-25094250" y="3547050"/>
            <a:chExt cx="295400" cy="295375"/>
          </a:xfrm>
        </p:grpSpPr>
        <p:sp>
          <p:nvSpPr>
            <p:cNvPr id="17228" name="Google Shape;17228;p94"/>
            <p:cNvSpPr/>
            <p:nvPr/>
          </p:nvSpPr>
          <p:spPr>
            <a:xfrm>
              <a:off x="-24990275" y="3580925"/>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94"/>
            <p:cNvSpPr/>
            <p:nvPr/>
          </p:nvSpPr>
          <p:spPr>
            <a:xfrm>
              <a:off x="-25041475" y="3668350"/>
              <a:ext cx="52025" cy="52000"/>
            </a:xfrm>
            <a:custGeom>
              <a:rect b="b" l="l" r="r" t="t"/>
              <a:pathLst>
                <a:path extrusionOk="0" h="2080" w="2081">
                  <a:moveTo>
                    <a:pt x="1" y="0"/>
                  </a:moveTo>
                  <a:lnTo>
                    <a:pt x="1" y="2080"/>
                  </a:lnTo>
                  <a:lnTo>
                    <a:pt x="2080" y="2080"/>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94"/>
            <p:cNvSpPr/>
            <p:nvPr/>
          </p:nvSpPr>
          <p:spPr>
            <a:xfrm>
              <a:off x="-25094250" y="3547050"/>
              <a:ext cx="224500" cy="295375"/>
            </a:xfrm>
            <a:custGeom>
              <a:rect b="b" l="l" r="r" t="t"/>
              <a:pathLst>
                <a:path extrusionOk="0" h="11815" w="8980">
                  <a:moveTo>
                    <a:pt x="4538" y="694"/>
                  </a:moveTo>
                  <a:cubicBezTo>
                    <a:pt x="5136" y="694"/>
                    <a:pt x="5577" y="1166"/>
                    <a:pt x="5577" y="1702"/>
                  </a:cubicBezTo>
                  <a:cubicBezTo>
                    <a:pt x="5577" y="1891"/>
                    <a:pt x="5735" y="2048"/>
                    <a:pt x="5924" y="2048"/>
                  </a:cubicBezTo>
                  <a:lnTo>
                    <a:pt x="6649" y="2048"/>
                  </a:lnTo>
                  <a:cubicBezTo>
                    <a:pt x="6838" y="2048"/>
                    <a:pt x="6995" y="2206"/>
                    <a:pt x="6995" y="2426"/>
                  </a:cubicBezTo>
                  <a:lnTo>
                    <a:pt x="6995" y="2773"/>
                  </a:lnTo>
                  <a:lnTo>
                    <a:pt x="2143" y="2773"/>
                  </a:lnTo>
                  <a:lnTo>
                    <a:pt x="2143" y="2426"/>
                  </a:lnTo>
                  <a:lnTo>
                    <a:pt x="2112" y="2426"/>
                  </a:lnTo>
                  <a:cubicBezTo>
                    <a:pt x="2112" y="2206"/>
                    <a:pt x="2269" y="2048"/>
                    <a:pt x="2458" y="2048"/>
                  </a:cubicBezTo>
                  <a:lnTo>
                    <a:pt x="3183" y="2048"/>
                  </a:lnTo>
                  <a:cubicBezTo>
                    <a:pt x="3372" y="2048"/>
                    <a:pt x="3530" y="1891"/>
                    <a:pt x="3530" y="1702"/>
                  </a:cubicBezTo>
                  <a:cubicBezTo>
                    <a:pt x="3530" y="1103"/>
                    <a:pt x="4002" y="694"/>
                    <a:pt x="4538" y="694"/>
                  </a:cubicBezTo>
                  <a:close/>
                  <a:moveTo>
                    <a:pt x="7310" y="4159"/>
                  </a:moveTo>
                  <a:cubicBezTo>
                    <a:pt x="7499" y="4159"/>
                    <a:pt x="7657" y="4317"/>
                    <a:pt x="7657" y="4506"/>
                  </a:cubicBezTo>
                  <a:cubicBezTo>
                    <a:pt x="7657" y="4695"/>
                    <a:pt x="7499" y="4852"/>
                    <a:pt x="7310" y="4852"/>
                  </a:cubicBezTo>
                  <a:lnTo>
                    <a:pt x="5924" y="4852"/>
                  </a:lnTo>
                  <a:cubicBezTo>
                    <a:pt x="5735" y="4852"/>
                    <a:pt x="5577" y="4695"/>
                    <a:pt x="5577" y="4506"/>
                  </a:cubicBezTo>
                  <a:cubicBezTo>
                    <a:pt x="5577" y="4317"/>
                    <a:pt x="5735" y="4159"/>
                    <a:pt x="5924" y="4159"/>
                  </a:cubicBezTo>
                  <a:close/>
                  <a:moveTo>
                    <a:pt x="7310" y="5514"/>
                  </a:moveTo>
                  <a:cubicBezTo>
                    <a:pt x="7499" y="5514"/>
                    <a:pt x="7657" y="5671"/>
                    <a:pt x="7657" y="5892"/>
                  </a:cubicBezTo>
                  <a:cubicBezTo>
                    <a:pt x="7657" y="6081"/>
                    <a:pt x="7499" y="6238"/>
                    <a:pt x="7310" y="6238"/>
                  </a:cubicBezTo>
                  <a:lnTo>
                    <a:pt x="5924" y="6238"/>
                  </a:lnTo>
                  <a:cubicBezTo>
                    <a:pt x="5735" y="6238"/>
                    <a:pt x="5577" y="6081"/>
                    <a:pt x="5577" y="5892"/>
                  </a:cubicBezTo>
                  <a:cubicBezTo>
                    <a:pt x="5577" y="5671"/>
                    <a:pt x="5735" y="5514"/>
                    <a:pt x="5924" y="5514"/>
                  </a:cubicBezTo>
                  <a:close/>
                  <a:moveTo>
                    <a:pt x="4506" y="4159"/>
                  </a:moveTo>
                  <a:cubicBezTo>
                    <a:pt x="4695" y="4159"/>
                    <a:pt x="4853" y="4317"/>
                    <a:pt x="4853" y="4506"/>
                  </a:cubicBezTo>
                  <a:lnTo>
                    <a:pt x="4853" y="7247"/>
                  </a:lnTo>
                  <a:cubicBezTo>
                    <a:pt x="4853" y="7467"/>
                    <a:pt x="4695" y="7593"/>
                    <a:pt x="4506" y="7593"/>
                  </a:cubicBezTo>
                  <a:lnTo>
                    <a:pt x="1734" y="7593"/>
                  </a:lnTo>
                  <a:cubicBezTo>
                    <a:pt x="1545" y="7593"/>
                    <a:pt x="1387" y="7467"/>
                    <a:pt x="1387" y="7247"/>
                  </a:cubicBezTo>
                  <a:lnTo>
                    <a:pt x="1387" y="4506"/>
                  </a:lnTo>
                  <a:cubicBezTo>
                    <a:pt x="1387" y="4317"/>
                    <a:pt x="1545" y="4159"/>
                    <a:pt x="1734" y="4159"/>
                  </a:cubicBezTo>
                  <a:close/>
                  <a:moveTo>
                    <a:pt x="7310" y="6900"/>
                  </a:moveTo>
                  <a:cubicBezTo>
                    <a:pt x="7499" y="6900"/>
                    <a:pt x="7657" y="7058"/>
                    <a:pt x="7657" y="7247"/>
                  </a:cubicBezTo>
                  <a:cubicBezTo>
                    <a:pt x="7657" y="7467"/>
                    <a:pt x="7499" y="7593"/>
                    <a:pt x="7310" y="7593"/>
                  </a:cubicBezTo>
                  <a:lnTo>
                    <a:pt x="5924" y="7593"/>
                  </a:lnTo>
                  <a:cubicBezTo>
                    <a:pt x="5735" y="7593"/>
                    <a:pt x="5577" y="7467"/>
                    <a:pt x="5577" y="7247"/>
                  </a:cubicBezTo>
                  <a:cubicBezTo>
                    <a:pt x="5577" y="7058"/>
                    <a:pt x="5735" y="6900"/>
                    <a:pt x="5924" y="6900"/>
                  </a:cubicBezTo>
                  <a:close/>
                  <a:moveTo>
                    <a:pt x="7310" y="8318"/>
                  </a:moveTo>
                  <a:cubicBezTo>
                    <a:pt x="7499" y="8318"/>
                    <a:pt x="7657" y="8475"/>
                    <a:pt x="7657" y="8664"/>
                  </a:cubicBezTo>
                  <a:cubicBezTo>
                    <a:pt x="7657" y="8853"/>
                    <a:pt x="7499" y="9011"/>
                    <a:pt x="7310" y="9011"/>
                  </a:cubicBezTo>
                  <a:lnTo>
                    <a:pt x="1734" y="9011"/>
                  </a:lnTo>
                  <a:cubicBezTo>
                    <a:pt x="1545" y="9011"/>
                    <a:pt x="1387" y="8853"/>
                    <a:pt x="1387" y="8664"/>
                  </a:cubicBezTo>
                  <a:cubicBezTo>
                    <a:pt x="1387" y="8475"/>
                    <a:pt x="1545" y="8318"/>
                    <a:pt x="1734" y="8318"/>
                  </a:cubicBezTo>
                  <a:close/>
                  <a:moveTo>
                    <a:pt x="7310" y="9704"/>
                  </a:moveTo>
                  <a:cubicBezTo>
                    <a:pt x="7499" y="9704"/>
                    <a:pt x="7657" y="9861"/>
                    <a:pt x="7657" y="10050"/>
                  </a:cubicBezTo>
                  <a:cubicBezTo>
                    <a:pt x="7657" y="10240"/>
                    <a:pt x="7499" y="10397"/>
                    <a:pt x="7310" y="10397"/>
                  </a:cubicBezTo>
                  <a:lnTo>
                    <a:pt x="1734" y="10397"/>
                  </a:lnTo>
                  <a:cubicBezTo>
                    <a:pt x="1545" y="10397"/>
                    <a:pt x="1387" y="10240"/>
                    <a:pt x="1387" y="10050"/>
                  </a:cubicBezTo>
                  <a:cubicBezTo>
                    <a:pt x="1387" y="9861"/>
                    <a:pt x="1545" y="9704"/>
                    <a:pt x="1734" y="9704"/>
                  </a:cubicBezTo>
                  <a:close/>
                  <a:moveTo>
                    <a:pt x="4506" y="0"/>
                  </a:moveTo>
                  <a:cubicBezTo>
                    <a:pt x="3687" y="0"/>
                    <a:pt x="2962" y="599"/>
                    <a:pt x="2805" y="1387"/>
                  </a:cubicBezTo>
                  <a:lnTo>
                    <a:pt x="2427" y="1387"/>
                  </a:lnTo>
                  <a:cubicBezTo>
                    <a:pt x="1986" y="1387"/>
                    <a:pt x="1576" y="1670"/>
                    <a:pt x="1419" y="2080"/>
                  </a:cubicBezTo>
                  <a:lnTo>
                    <a:pt x="1041" y="2080"/>
                  </a:lnTo>
                  <a:cubicBezTo>
                    <a:pt x="442" y="2080"/>
                    <a:pt x="1" y="2552"/>
                    <a:pt x="1" y="3119"/>
                  </a:cubicBezTo>
                  <a:lnTo>
                    <a:pt x="1" y="10807"/>
                  </a:lnTo>
                  <a:cubicBezTo>
                    <a:pt x="1" y="11342"/>
                    <a:pt x="474" y="11815"/>
                    <a:pt x="1041" y="11815"/>
                  </a:cubicBezTo>
                  <a:lnTo>
                    <a:pt x="7972" y="11815"/>
                  </a:lnTo>
                  <a:cubicBezTo>
                    <a:pt x="8570" y="11815"/>
                    <a:pt x="8980" y="11342"/>
                    <a:pt x="8980" y="10807"/>
                  </a:cubicBezTo>
                  <a:lnTo>
                    <a:pt x="8980" y="3119"/>
                  </a:lnTo>
                  <a:cubicBezTo>
                    <a:pt x="8980" y="2521"/>
                    <a:pt x="8507" y="2080"/>
                    <a:pt x="7972" y="2080"/>
                  </a:cubicBezTo>
                  <a:lnTo>
                    <a:pt x="7562" y="2080"/>
                  </a:lnTo>
                  <a:cubicBezTo>
                    <a:pt x="7405" y="1702"/>
                    <a:pt x="7058" y="1387"/>
                    <a:pt x="6585" y="1387"/>
                  </a:cubicBezTo>
                  <a:lnTo>
                    <a:pt x="6207" y="1387"/>
                  </a:lnTo>
                  <a:cubicBezTo>
                    <a:pt x="6050" y="599"/>
                    <a:pt x="5325"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94"/>
            <p:cNvSpPr/>
            <p:nvPr/>
          </p:nvSpPr>
          <p:spPr>
            <a:xfrm>
              <a:off x="-24851650" y="3582300"/>
              <a:ext cx="52800" cy="190825"/>
            </a:xfrm>
            <a:custGeom>
              <a:rect b="b" l="l" r="r" t="t"/>
              <a:pathLst>
                <a:path extrusionOk="0" h="7633" w="2112">
                  <a:moveTo>
                    <a:pt x="1060" y="0"/>
                  </a:moveTo>
                  <a:cubicBezTo>
                    <a:pt x="930" y="0"/>
                    <a:pt x="804" y="55"/>
                    <a:pt x="757" y="166"/>
                  </a:cubicBezTo>
                  <a:lnTo>
                    <a:pt x="32" y="1552"/>
                  </a:lnTo>
                  <a:cubicBezTo>
                    <a:pt x="0" y="1583"/>
                    <a:pt x="0" y="1678"/>
                    <a:pt x="0" y="1709"/>
                  </a:cubicBezTo>
                  <a:lnTo>
                    <a:pt x="0" y="7632"/>
                  </a:lnTo>
                  <a:lnTo>
                    <a:pt x="2080" y="7632"/>
                  </a:lnTo>
                  <a:lnTo>
                    <a:pt x="2080" y="1709"/>
                  </a:lnTo>
                  <a:lnTo>
                    <a:pt x="2111" y="1709"/>
                  </a:lnTo>
                  <a:cubicBezTo>
                    <a:pt x="2111" y="1678"/>
                    <a:pt x="2111" y="1583"/>
                    <a:pt x="2080" y="1552"/>
                  </a:cubicBezTo>
                  <a:lnTo>
                    <a:pt x="1387" y="166"/>
                  </a:lnTo>
                  <a:cubicBezTo>
                    <a:pt x="1324" y="55"/>
                    <a:pt x="1190" y="0"/>
                    <a:pt x="10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94"/>
            <p:cNvSpPr/>
            <p:nvPr/>
          </p:nvSpPr>
          <p:spPr>
            <a:xfrm>
              <a:off x="-24850875" y="3788050"/>
              <a:ext cx="52025" cy="53600"/>
            </a:xfrm>
            <a:custGeom>
              <a:rect b="b" l="l" r="r" t="t"/>
              <a:pathLst>
                <a:path extrusionOk="0" h="2144" w="2081">
                  <a:moveTo>
                    <a:pt x="1" y="1"/>
                  </a:moveTo>
                  <a:lnTo>
                    <a:pt x="1" y="1104"/>
                  </a:lnTo>
                  <a:lnTo>
                    <a:pt x="64" y="1104"/>
                  </a:lnTo>
                  <a:cubicBezTo>
                    <a:pt x="64" y="1702"/>
                    <a:pt x="505" y="2143"/>
                    <a:pt x="1072" y="2143"/>
                  </a:cubicBezTo>
                  <a:cubicBezTo>
                    <a:pt x="1671" y="2143"/>
                    <a:pt x="2080" y="1671"/>
                    <a:pt x="2080" y="1104"/>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33" name="Google Shape;17233;p94"/>
          <p:cNvSpPr/>
          <p:nvPr/>
        </p:nvSpPr>
        <p:spPr>
          <a:xfrm>
            <a:off x="5303415" y="3678086"/>
            <a:ext cx="352833" cy="241864"/>
          </a:xfrm>
          <a:custGeom>
            <a:rect b="b" l="l" r="r" t="t"/>
            <a:pathLst>
              <a:path extrusionOk="0" h="8121" w="11847">
                <a:moveTo>
                  <a:pt x="5640" y="1221"/>
                </a:moveTo>
                <a:lnTo>
                  <a:pt x="5640" y="1914"/>
                </a:lnTo>
                <a:lnTo>
                  <a:pt x="4916" y="1914"/>
                </a:lnTo>
                <a:lnTo>
                  <a:pt x="4916" y="1568"/>
                </a:lnTo>
                <a:cubicBezTo>
                  <a:pt x="4916" y="1379"/>
                  <a:pt x="5073" y="1221"/>
                  <a:pt x="5294" y="1221"/>
                </a:cubicBezTo>
                <a:close/>
                <a:moveTo>
                  <a:pt x="8066" y="1253"/>
                </a:moveTo>
                <a:cubicBezTo>
                  <a:pt x="8287" y="1253"/>
                  <a:pt x="8444" y="1410"/>
                  <a:pt x="8444" y="1599"/>
                </a:cubicBezTo>
                <a:lnTo>
                  <a:pt x="8444" y="1946"/>
                </a:lnTo>
                <a:lnTo>
                  <a:pt x="7720" y="1946"/>
                </a:lnTo>
                <a:lnTo>
                  <a:pt x="7720" y="1253"/>
                </a:lnTo>
                <a:close/>
                <a:moveTo>
                  <a:pt x="7027" y="1253"/>
                </a:moveTo>
                <a:lnTo>
                  <a:pt x="7027" y="1977"/>
                </a:lnTo>
                <a:lnTo>
                  <a:pt x="6302" y="1977"/>
                </a:lnTo>
                <a:lnTo>
                  <a:pt x="6302" y="1253"/>
                </a:lnTo>
                <a:close/>
                <a:moveTo>
                  <a:pt x="8098" y="3994"/>
                </a:moveTo>
                <a:lnTo>
                  <a:pt x="6648" y="4844"/>
                </a:lnTo>
                <a:lnTo>
                  <a:pt x="5199" y="3994"/>
                </a:lnTo>
                <a:close/>
                <a:moveTo>
                  <a:pt x="6648" y="5663"/>
                </a:moveTo>
                <a:lnTo>
                  <a:pt x="8665" y="6797"/>
                </a:lnTo>
                <a:lnTo>
                  <a:pt x="4664" y="6797"/>
                </a:lnTo>
                <a:lnTo>
                  <a:pt x="6648" y="5663"/>
                </a:lnTo>
                <a:close/>
                <a:moveTo>
                  <a:pt x="3183" y="6766"/>
                </a:moveTo>
                <a:cubicBezTo>
                  <a:pt x="3372" y="6766"/>
                  <a:pt x="3561" y="6924"/>
                  <a:pt x="3561" y="7113"/>
                </a:cubicBezTo>
                <a:cubicBezTo>
                  <a:pt x="3561" y="7333"/>
                  <a:pt x="3372" y="7491"/>
                  <a:pt x="3183" y="7491"/>
                </a:cubicBezTo>
                <a:cubicBezTo>
                  <a:pt x="2994" y="7491"/>
                  <a:pt x="2836" y="7333"/>
                  <a:pt x="2836" y="7113"/>
                </a:cubicBezTo>
                <a:cubicBezTo>
                  <a:pt x="2836" y="6924"/>
                  <a:pt x="2994" y="6766"/>
                  <a:pt x="3183" y="6766"/>
                </a:cubicBezTo>
                <a:close/>
                <a:moveTo>
                  <a:pt x="10114" y="6797"/>
                </a:moveTo>
                <a:cubicBezTo>
                  <a:pt x="10303" y="6797"/>
                  <a:pt x="10461" y="6955"/>
                  <a:pt x="10461" y="7144"/>
                </a:cubicBezTo>
                <a:cubicBezTo>
                  <a:pt x="10461" y="7365"/>
                  <a:pt x="10303" y="7522"/>
                  <a:pt x="10114" y="7522"/>
                </a:cubicBezTo>
                <a:cubicBezTo>
                  <a:pt x="9925" y="7522"/>
                  <a:pt x="9767" y="7365"/>
                  <a:pt x="9767" y="7144"/>
                </a:cubicBezTo>
                <a:cubicBezTo>
                  <a:pt x="9767" y="6955"/>
                  <a:pt x="9925" y="6797"/>
                  <a:pt x="10114" y="6797"/>
                </a:cubicBezTo>
                <a:close/>
                <a:moveTo>
                  <a:pt x="1123" y="0"/>
                </a:moveTo>
                <a:cubicBezTo>
                  <a:pt x="859" y="0"/>
                  <a:pt x="600" y="103"/>
                  <a:pt x="411" y="308"/>
                </a:cubicBezTo>
                <a:cubicBezTo>
                  <a:pt x="1" y="686"/>
                  <a:pt x="1" y="1379"/>
                  <a:pt x="411" y="1757"/>
                </a:cubicBezTo>
                <a:lnTo>
                  <a:pt x="2017" y="3426"/>
                </a:lnTo>
                <a:cubicBezTo>
                  <a:pt x="2395" y="3805"/>
                  <a:pt x="2931" y="4025"/>
                  <a:pt x="3466" y="4025"/>
                </a:cubicBezTo>
                <a:lnTo>
                  <a:pt x="3782" y="4025"/>
                </a:lnTo>
                <a:lnTo>
                  <a:pt x="5955" y="5222"/>
                </a:lnTo>
                <a:lnTo>
                  <a:pt x="3908" y="6388"/>
                </a:lnTo>
                <a:cubicBezTo>
                  <a:pt x="3719" y="6167"/>
                  <a:pt x="3466" y="6073"/>
                  <a:pt x="3151" y="6073"/>
                </a:cubicBezTo>
                <a:cubicBezTo>
                  <a:pt x="2553" y="6073"/>
                  <a:pt x="2143" y="6545"/>
                  <a:pt x="2143" y="7081"/>
                </a:cubicBezTo>
                <a:cubicBezTo>
                  <a:pt x="2143" y="7680"/>
                  <a:pt x="2584" y="8121"/>
                  <a:pt x="3151" y="8121"/>
                </a:cubicBezTo>
                <a:cubicBezTo>
                  <a:pt x="3593" y="8121"/>
                  <a:pt x="3971" y="7837"/>
                  <a:pt x="4128" y="7396"/>
                </a:cubicBezTo>
                <a:lnTo>
                  <a:pt x="9137" y="7396"/>
                </a:lnTo>
                <a:cubicBezTo>
                  <a:pt x="9295" y="7806"/>
                  <a:pt x="9641" y="8121"/>
                  <a:pt x="10114" y="8121"/>
                </a:cubicBezTo>
                <a:cubicBezTo>
                  <a:pt x="10713" y="8121"/>
                  <a:pt x="11154" y="7648"/>
                  <a:pt x="11154" y="7081"/>
                </a:cubicBezTo>
                <a:cubicBezTo>
                  <a:pt x="11154" y="6482"/>
                  <a:pt x="10681" y="6073"/>
                  <a:pt x="10114" y="6073"/>
                </a:cubicBezTo>
                <a:cubicBezTo>
                  <a:pt x="9862" y="6073"/>
                  <a:pt x="9578" y="6167"/>
                  <a:pt x="9358" y="6388"/>
                </a:cubicBezTo>
                <a:lnTo>
                  <a:pt x="7310" y="5222"/>
                </a:lnTo>
                <a:lnTo>
                  <a:pt x="9484" y="4025"/>
                </a:lnTo>
                <a:lnTo>
                  <a:pt x="10839" y="4025"/>
                </a:lnTo>
                <a:cubicBezTo>
                  <a:pt x="11437" y="4025"/>
                  <a:pt x="11847" y="3552"/>
                  <a:pt x="11847" y="2985"/>
                </a:cubicBezTo>
                <a:cubicBezTo>
                  <a:pt x="11847" y="2387"/>
                  <a:pt x="11374" y="1946"/>
                  <a:pt x="10839" y="1946"/>
                </a:cubicBezTo>
                <a:lnTo>
                  <a:pt x="9074" y="1946"/>
                </a:lnTo>
                <a:lnTo>
                  <a:pt x="9074" y="1599"/>
                </a:lnTo>
                <a:cubicBezTo>
                  <a:pt x="9074" y="1032"/>
                  <a:pt x="8602" y="591"/>
                  <a:pt x="8035" y="591"/>
                </a:cubicBezTo>
                <a:lnTo>
                  <a:pt x="5294" y="591"/>
                </a:lnTo>
                <a:cubicBezTo>
                  <a:pt x="4695" y="591"/>
                  <a:pt x="4254" y="1064"/>
                  <a:pt x="4254" y="1599"/>
                </a:cubicBezTo>
                <a:lnTo>
                  <a:pt x="4254" y="1946"/>
                </a:lnTo>
                <a:lnTo>
                  <a:pt x="4097" y="1946"/>
                </a:lnTo>
                <a:cubicBezTo>
                  <a:pt x="3750" y="1946"/>
                  <a:pt x="3372" y="1820"/>
                  <a:pt x="3120" y="1568"/>
                </a:cubicBezTo>
                <a:lnTo>
                  <a:pt x="1860" y="308"/>
                </a:lnTo>
                <a:cubicBezTo>
                  <a:pt x="1655" y="103"/>
                  <a:pt x="1387" y="0"/>
                  <a:pt x="11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34" name="Google Shape;17234;p94"/>
          <p:cNvGrpSpPr/>
          <p:nvPr/>
        </p:nvGrpSpPr>
        <p:grpSpPr>
          <a:xfrm>
            <a:off x="7535476" y="2693698"/>
            <a:ext cx="352803" cy="352803"/>
            <a:chOff x="-23245675" y="3148525"/>
            <a:chExt cx="296150" cy="296150"/>
          </a:xfrm>
        </p:grpSpPr>
        <p:sp>
          <p:nvSpPr>
            <p:cNvPr id="17235" name="Google Shape;17235;p94"/>
            <p:cNvSpPr/>
            <p:nvPr/>
          </p:nvSpPr>
          <p:spPr>
            <a:xfrm>
              <a:off x="-23192925" y="3251700"/>
              <a:ext cx="192225" cy="105550"/>
            </a:xfrm>
            <a:custGeom>
              <a:rect b="b" l="l" r="r" t="t"/>
              <a:pathLst>
                <a:path extrusionOk="0" h="4222" w="7689">
                  <a:moveTo>
                    <a:pt x="3151" y="0"/>
                  </a:moveTo>
                  <a:lnTo>
                    <a:pt x="2616" y="1260"/>
                  </a:lnTo>
                  <a:cubicBezTo>
                    <a:pt x="2584" y="1386"/>
                    <a:pt x="2427" y="1481"/>
                    <a:pt x="2301" y="1481"/>
                  </a:cubicBezTo>
                  <a:lnTo>
                    <a:pt x="1" y="1481"/>
                  </a:lnTo>
                  <a:lnTo>
                    <a:pt x="1" y="4222"/>
                  </a:lnTo>
                  <a:lnTo>
                    <a:pt x="7688" y="4222"/>
                  </a:lnTo>
                  <a:lnTo>
                    <a:pt x="7688" y="1481"/>
                  </a:lnTo>
                  <a:lnTo>
                    <a:pt x="5672" y="1481"/>
                  </a:lnTo>
                  <a:lnTo>
                    <a:pt x="4884" y="3371"/>
                  </a:lnTo>
                  <a:cubicBezTo>
                    <a:pt x="4827" y="3513"/>
                    <a:pt x="4713" y="3578"/>
                    <a:pt x="4593" y="3578"/>
                  </a:cubicBezTo>
                  <a:cubicBezTo>
                    <a:pt x="4447" y="3578"/>
                    <a:pt x="4292" y="3481"/>
                    <a:pt x="4223" y="3308"/>
                  </a:cubicBez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94"/>
            <p:cNvSpPr/>
            <p:nvPr/>
          </p:nvSpPr>
          <p:spPr>
            <a:xfrm>
              <a:off x="-23193700" y="3200500"/>
              <a:ext cx="192200" cy="106350"/>
            </a:xfrm>
            <a:custGeom>
              <a:rect b="b" l="l" r="r" t="t"/>
              <a:pathLst>
                <a:path extrusionOk="0" h="4254" w="7688">
                  <a:moveTo>
                    <a:pt x="0" y="0"/>
                  </a:moveTo>
                  <a:lnTo>
                    <a:pt x="0" y="2836"/>
                  </a:lnTo>
                  <a:lnTo>
                    <a:pt x="2111" y="2836"/>
                  </a:lnTo>
                  <a:lnTo>
                    <a:pt x="2962" y="945"/>
                  </a:lnTo>
                  <a:cubicBezTo>
                    <a:pt x="3020" y="800"/>
                    <a:pt x="3138" y="735"/>
                    <a:pt x="3258" y="735"/>
                  </a:cubicBezTo>
                  <a:cubicBezTo>
                    <a:pt x="3399" y="735"/>
                    <a:pt x="3541" y="824"/>
                    <a:pt x="3592" y="977"/>
                  </a:cubicBezTo>
                  <a:lnTo>
                    <a:pt x="4632" y="4253"/>
                  </a:lnTo>
                  <a:lnTo>
                    <a:pt x="5104" y="3056"/>
                  </a:lnTo>
                  <a:cubicBezTo>
                    <a:pt x="5167" y="2930"/>
                    <a:pt x="5325" y="2836"/>
                    <a:pt x="5419" y="2836"/>
                  </a:cubicBezTo>
                  <a:lnTo>
                    <a:pt x="7688" y="2836"/>
                  </a:lnTo>
                  <a:lnTo>
                    <a:pt x="76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7" name="Google Shape;17237;p94"/>
            <p:cNvSpPr/>
            <p:nvPr/>
          </p:nvSpPr>
          <p:spPr>
            <a:xfrm>
              <a:off x="-23245675" y="3148525"/>
              <a:ext cx="296150" cy="296150"/>
            </a:xfrm>
            <a:custGeom>
              <a:rect b="b" l="l" r="r" t="t"/>
              <a:pathLst>
                <a:path extrusionOk="0" h="11846" w="11846">
                  <a:moveTo>
                    <a:pt x="10113" y="1386"/>
                  </a:moveTo>
                  <a:cubicBezTo>
                    <a:pt x="10302" y="1386"/>
                    <a:pt x="10460" y="1544"/>
                    <a:pt x="10460" y="1733"/>
                  </a:cubicBezTo>
                  <a:lnTo>
                    <a:pt x="10460" y="8758"/>
                  </a:lnTo>
                  <a:cubicBezTo>
                    <a:pt x="10460" y="8947"/>
                    <a:pt x="10302" y="9105"/>
                    <a:pt x="10113" y="9105"/>
                  </a:cubicBezTo>
                  <a:lnTo>
                    <a:pt x="1733" y="9105"/>
                  </a:lnTo>
                  <a:cubicBezTo>
                    <a:pt x="1512" y="9105"/>
                    <a:pt x="1355" y="8947"/>
                    <a:pt x="1355" y="8758"/>
                  </a:cubicBezTo>
                  <a:lnTo>
                    <a:pt x="1355" y="1733"/>
                  </a:lnTo>
                  <a:cubicBezTo>
                    <a:pt x="1355" y="1544"/>
                    <a:pt x="1512" y="1386"/>
                    <a:pt x="1733" y="1386"/>
                  </a:cubicBezTo>
                  <a:close/>
                  <a:moveTo>
                    <a:pt x="2426" y="9767"/>
                  </a:moveTo>
                  <a:cubicBezTo>
                    <a:pt x="2615" y="9767"/>
                    <a:pt x="2804" y="9924"/>
                    <a:pt x="2804" y="10113"/>
                  </a:cubicBezTo>
                  <a:cubicBezTo>
                    <a:pt x="2804" y="10334"/>
                    <a:pt x="2615" y="10491"/>
                    <a:pt x="2426" y="10491"/>
                  </a:cubicBezTo>
                  <a:cubicBezTo>
                    <a:pt x="2237" y="10491"/>
                    <a:pt x="2079" y="10334"/>
                    <a:pt x="2079" y="10113"/>
                  </a:cubicBezTo>
                  <a:cubicBezTo>
                    <a:pt x="2079" y="9924"/>
                    <a:pt x="2237" y="9767"/>
                    <a:pt x="2426" y="9767"/>
                  </a:cubicBezTo>
                  <a:close/>
                  <a:moveTo>
                    <a:pt x="3844" y="9767"/>
                  </a:moveTo>
                  <a:cubicBezTo>
                    <a:pt x="4033" y="9767"/>
                    <a:pt x="4190" y="9924"/>
                    <a:pt x="4190" y="10113"/>
                  </a:cubicBezTo>
                  <a:cubicBezTo>
                    <a:pt x="4190" y="10334"/>
                    <a:pt x="4001" y="10491"/>
                    <a:pt x="3844" y="10491"/>
                  </a:cubicBezTo>
                  <a:cubicBezTo>
                    <a:pt x="3655" y="10491"/>
                    <a:pt x="3497" y="10334"/>
                    <a:pt x="3497" y="10113"/>
                  </a:cubicBezTo>
                  <a:cubicBezTo>
                    <a:pt x="3497" y="9924"/>
                    <a:pt x="3655" y="9767"/>
                    <a:pt x="3844" y="9767"/>
                  </a:cubicBezTo>
                  <a:close/>
                  <a:moveTo>
                    <a:pt x="1733" y="0"/>
                  </a:moveTo>
                  <a:cubicBezTo>
                    <a:pt x="788" y="0"/>
                    <a:pt x="0" y="788"/>
                    <a:pt x="0" y="1733"/>
                  </a:cubicBezTo>
                  <a:lnTo>
                    <a:pt x="0" y="10113"/>
                  </a:lnTo>
                  <a:cubicBezTo>
                    <a:pt x="0" y="11058"/>
                    <a:pt x="788" y="11846"/>
                    <a:pt x="1733" y="11846"/>
                  </a:cubicBezTo>
                  <a:lnTo>
                    <a:pt x="10113" y="11846"/>
                  </a:lnTo>
                  <a:cubicBezTo>
                    <a:pt x="11058" y="11846"/>
                    <a:pt x="11846" y="11058"/>
                    <a:pt x="11846" y="10113"/>
                  </a:cubicBezTo>
                  <a:lnTo>
                    <a:pt x="11846" y="1733"/>
                  </a:lnTo>
                  <a:cubicBezTo>
                    <a:pt x="11846" y="788"/>
                    <a:pt x="11058" y="0"/>
                    <a:pt x="101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38" name="Google Shape;17238;p94"/>
          <p:cNvSpPr/>
          <p:nvPr/>
        </p:nvSpPr>
        <p:spPr>
          <a:xfrm>
            <a:off x="7577658" y="3173040"/>
            <a:ext cx="269323" cy="351910"/>
          </a:xfrm>
          <a:custGeom>
            <a:rect b="b" l="l" r="r" t="t"/>
            <a:pathLst>
              <a:path extrusionOk="0" h="11816" w="9043">
                <a:moveTo>
                  <a:pt x="6392" y="3395"/>
                </a:moveTo>
                <a:cubicBezTo>
                  <a:pt x="6483" y="3395"/>
                  <a:pt x="6569" y="3419"/>
                  <a:pt x="6616" y="3466"/>
                </a:cubicBezTo>
                <a:cubicBezTo>
                  <a:pt x="7310" y="4159"/>
                  <a:pt x="7656" y="5010"/>
                  <a:pt x="7656" y="5924"/>
                </a:cubicBezTo>
                <a:cubicBezTo>
                  <a:pt x="7656" y="6837"/>
                  <a:pt x="7310" y="7719"/>
                  <a:pt x="6616" y="8350"/>
                </a:cubicBezTo>
                <a:cubicBezTo>
                  <a:pt x="5955" y="9043"/>
                  <a:pt x="5104" y="9389"/>
                  <a:pt x="4191" y="9389"/>
                </a:cubicBezTo>
                <a:cubicBezTo>
                  <a:pt x="4002" y="9389"/>
                  <a:pt x="3844" y="9232"/>
                  <a:pt x="3844" y="9043"/>
                </a:cubicBezTo>
                <a:cubicBezTo>
                  <a:pt x="3844" y="8822"/>
                  <a:pt x="4002" y="8665"/>
                  <a:pt x="4191" y="8665"/>
                </a:cubicBezTo>
                <a:cubicBezTo>
                  <a:pt x="4947" y="8665"/>
                  <a:pt x="5608" y="8413"/>
                  <a:pt x="6144" y="7845"/>
                </a:cubicBezTo>
                <a:cubicBezTo>
                  <a:pt x="6679" y="7341"/>
                  <a:pt x="6994" y="6617"/>
                  <a:pt x="6994" y="5892"/>
                </a:cubicBezTo>
                <a:cubicBezTo>
                  <a:pt x="6931" y="5168"/>
                  <a:pt x="6679" y="4474"/>
                  <a:pt x="6144" y="3939"/>
                </a:cubicBezTo>
                <a:cubicBezTo>
                  <a:pt x="6049" y="3844"/>
                  <a:pt x="6049" y="3592"/>
                  <a:pt x="6144" y="3466"/>
                </a:cubicBezTo>
                <a:cubicBezTo>
                  <a:pt x="6207" y="3419"/>
                  <a:pt x="6301" y="3395"/>
                  <a:pt x="6392" y="3395"/>
                </a:cubicBezTo>
                <a:close/>
                <a:moveTo>
                  <a:pt x="378" y="1"/>
                </a:moveTo>
                <a:cubicBezTo>
                  <a:pt x="189" y="1"/>
                  <a:pt x="0" y="158"/>
                  <a:pt x="0" y="379"/>
                </a:cubicBezTo>
                <a:lnTo>
                  <a:pt x="0" y="1482"/>
                </a:lnTo>
                <a:cubicBezTo>
                  <a:pt x="0" y="2742"/>
                  <a:pt x="977" y="3750"/>
                  <a:pt x="2206" y="3876"/>
                </a:cubicBezTo>
                <a:cubicBezTo>
                  <a:pt x="2489" y="4695"/>
                  <a:pt x="3277" y="5294"/>
                  <a:pt x="4191" y="5294"/>
                </a:cubicBezTo>
                <a:cubicBezTo>
                  <a:pt x="4569" y="5294"/>
                  <a:pt x="4915" y="5609"/>
                  <a:pt x="4915" y="5987"/>
                </a:cubicBezTo>
                <a:cubicBezTo>
                  <a:pt x="4852" y="6302"/>
                  <a:pt x="4537" y="6617"/>
                  <a:pt x="4191" y="6617"/>
                </a:cubicBezTo>
                <a:cubicBezTo>
                  <a:pt x="3277" y="6617"/>
                  <a:pt x="2489" y="7215"/>
                  <a:pt x="2206" y="8035"/>
                </a:cubicBezTo>
                <a:cubicBezTo>
                  <a:pt x="1009" y="8161"/>
                  <a:pt x="0" y="9200"/>
                  <a:pt x="0" y="10460"/>
                </a:cubicBezTo>
                <a:lnTo>
                  <a:pt x="0" y="11469"/>
                </a:lnTo>
                <a:cubicBezTo>
                  <a:pt x="0" y="11658"/>
                  <a:pt x="189" y="11815"/>
                  <a:pt x="378" y="11815"/>
                </a:cubicBezTo>
                <a:lnTo>
                  <a:pt x="1765" y="11815"/>
                </a:lnTo>
                <a:cubicBezTo>
                  <a:pt x="1954" y="11815"/>
                  <a:pt x="2111" y="11658"/>
                  <a:pt x="2111" y="11469"/>
                </a:cubicBezTo>
                <a:lnTo>
                  <a:pt x="2111" y="10460"/>
                </a:lnTo>
                <a:cubicBezTo>
                  <a:pt x="2111" y="10240"/>
                  <a:pt x="2269" y="10082"/>
                  <a:pt x="2458" y="10082"/>
                </a:cubicBezTo>
                <a:lnTo>
                  <a:pt x="2647" y="10082"/>
                </a:lnTo>
                <a:cubicBezTo>
                  <a:pt x="3056" y="10523"/>
                  <a:pt x="3592" y="10807"/>
                  <a:pt x="4191" y="10807"/>
                </a:cubicBezTo>
                <a:cubicBezTo>
                  <a:pt x="6868" y="10807"/>
                  <a:pt x="9042" y="8633"/>
                  <a:pt x="9042" y="5955"/>
                </a:cubicBezTo>
                <a:cubicBezTo>
                  <a:pt x="9042" y="3277"/>
                  <a:pt x="6868" y="1103"/>
                  <a:pt x="4191" y="1103"/>
                </a:cubicBezTo>
                <a:cubicBezTo>
                  <a:pt x="3592" y="1103"/>
                  <a:pt x="3056" y="1356"/>
                  <a:pt x="2647" y="1828"/>
                </a:cubicBezTo>
                <a:lnTo>
                  <a:pt x="2458" y="1828"/>
                </a:lnTo>
                <a:cubicBezTo>
                  <a:pt x="2269" y="1828"/>
                  <a:pt x="2111" y="1671"/>
                  <a:pt x="2111" y="1482"/>
                </a:cubicBezTo>
                <a:lnTo>
                  <a:pt x="2111" y="379"/>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39" name="Google Shape;17239;p94"/>
          <p:cNvGrpSpPr/>
          <p:nvPr/>
        </p:nvGrpSpPr>
        <p:grpSpPr>
          <a:xfrm>
            <a:off x="7535938" y="3622672"/>
            <a:ext cx="351880" cy="352803"/>
            <a:chOff x="-23244900" y="3888100"/>
            <a:chExt cx="295375" cy="296150"/>
          </a:xfrm>
        </p:grpSpPr>
        <p:sp>
          <p:nvSpPr>
            <p:cNvPr id="17240" name="Google Shape;17240;p94"/>
            <p:cNvSpPr/>
            <p:nvPr/>
          </p:nvSpPr>
          <p:spPr>
            <a:xfrm>
              <a:off x="-23106275" y="3958975"/>
              <a:ext cx="18150" cy="17350"/>
            </a:xfrm>
            <a:custGeom>
              <a:rect b="b" l="l" r="r" t="t"/>
              <a:pathLst>
                <a:path extrusionOk="0" h="694" w="726">
                  <a:moveTo>
                    <a:pt x="0" y="0"/>
                  </a:moveTo>
                  <a:lnTo>
                    <a:pt x="0" y="694"/>
                  </a:lnTo>
                  <a:lnTo>
                    <a:pt x="725" y="694"/>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94"/>
            <p:cNvSpPr/>
            <p:nvPr/>
          </p:nvSpPr>
          <p:spPr>
            <a:xfrm>
              <a:off x="-23106275" y="399285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94"/>
            <p:cNvSpPr/>
            <p:nvPr/>
          </p:nvSpPr>
          <p:spPr>
            <a:xfrm>
              <a:off x="-23106275" y="4062950"/>
              <a:ext cx="18150" cy="34675"/>
            </a:xfrm>
            <a:custGeom>
              <a:rect b="b" l="l" r="r" t="t"/>
              <a:pathLst>
                <a:path extrusionOk="0" h="1387" w="726">
                  <a:moveTo>
                    <a:pt x="0" y="0"/>
                  </a:moveTo>
                  <a:lnTo>
                    <a:pt x="0" y="1040"/>
                  </a:lnTo>
                  <a:cubicBezTo>
                    <a:pt x="0" y="1229"/>
                    <a:pt x="158" y="1386"/>
                    <a:pt x="379" y="1386"/>
                  </a:cubicBezTo>
                  <a:cubicBezTo>
                    <a:pt x="568" y="1386"/>
                    <a:pt x="725" y="1229"/>
                    <a:pt x="725" y="1040"/>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94"/>
            <p:cNvSpPr/>
            <p:nvPr/>
          </p:nvSpPr>
          <p:spPr>
            <a:xfrm>
              <a:off x="-23070825" y="3940850"/>
              <a:ext cx="52775" cy="26825"/>
            </a:xfrm>
            <a:custGeom>
              <a:rect b="b" l="l" r="r" t="t"/>
              <a:pathLst>
                <a:path extrusionOk="0" h="1073" w="2111">
                  <a:moveTo>
                    <a:pt x="0" y="1"/>
                  </a:moveTo>
                  <a:lnTo>
                    <a:pt x="0" y="725"/>
                  </a:lnTo>
                  <a:lnTo>
                    <a:pt x="1040" y="725"/>
                  </a:lnTo>
                  <a:cubicBezTo>
                    <a:pt x="1386" y="725"/>
                    <a:pt x="1701" y="883"/>
                    <a:pt x="1985" y="1072"/>
                  </a:cubicBezTo>
                  <a:cubicBezTo>
                    <a:pt x="2048" y="946"/>
                    <a:pt x="2111" y="851"/>
                    <a:pt x="2111" y="725"/>
                  </a:cubicBezTo>
                  <a:cubicBezTo>
                    <a:pt x="2111" y="316"/>
                    <a:pt x="1764"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94"/>
            <p:cNvSpPr/>
            <p:nvPr/>
          </p:nvSpPr>
          <p:spPr>
            <a:xfrm>
              <a:off x="-23106275" y="3923525"/>
              <a:ext cx="18150" cy="17350"/>
            </a:xfrm>
            <a:custGeom>
              <a:rect b="b" l="l" r="r" t="t"/>
              <a:pathLst>
                <a:path extrusionOk="0" h="694" w="726">
                  <a:moveTo>
                    <a:pt x="347" y="1"/>
                  </a:moveTo>
                  <a:cubicBezTo>
                    <a:pt x="158" y="1"/>
                    <a:pt x="0" y="158"/>
                    <a:pt x="0" y="347"/>
                  </a:cubicBezTo>
                  <a:lnTo>
                    <a:pt x="0" y="694"/>
                  </a:lnTo>
                  <a:lnTo>
                    <a:pt x="725" y="694"/>
                  </a:lnTo>
                  <a:lnTo>
                    <a:pt x="725" y="347"/>
                  </a:ln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94"/>
            <p:cNvSpPr/>
            <p:nvPr/>
          </p:nvSpPr>
          <p:spPr>
            <a:xfrm>
              <a:off x="-23106275" y="4027500"/>
              <a:ext cx="18150" cy="18125"/>
            </a:xfrm>
            <a:custGeom>
              <a:rect b="b" l="l" r="r" t="t"/>
              <a:pathLst>
                <a:path extrusionOk="0" h="725" w="726">
                  <a:moveTo>
                    <a:pt x="0" y="0"/>
                  </a:moveTo>
                  <a:lnTo>
                    <a:pt x="0" y="725"/>
                  </a:lnTo>
                  <a:lnTo>
                    <a:pt x="725" y="72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94"/>
            <p:cNvSpPr/>
            <p:nvPr/>
          </p:nvSpPr>
          <p:spPr>
            <a:xfrm>
              <a:off x="-23244900" y="3888100"/>
              <a:ext cx="295375" cy="296150"/>
            </a:xfrm>
            <a:custGeom>
              <a:rect b="b" l="l" r="r" t="t"/>
              <a:pathLst>
                <a:path extrusionOk="0" h="11846" w="11815">
                  <a:moveTo>
                    <a:pt x="5892" y="725"/>
                  </a:moveTo>
                  <a:cubicBezTo>
                    <a:pt x="6333" y="725"/>
                    <a:pt x="6743" y="1008"/>
                    <a:pt x="6900" y="1449"/>
                  </a:cubicBezTo>
                  <a:lnTo>
                    <a:pt x="8349" y="1449"/>
                  </a:lnTo>
                  <a:cubicBezTo>
                    <a:pt x="9106" y="1449"/>
                    <a:pt x="9736" y="2079"/>
                    <a:pt x="9736" y="2835"/>
                  </a:cubicBezTo>
                  <a:cubicBezTo>
                    <a:pt x="9736" y="3214"/>
                    <a:pt x="9578" y="3529"/>
                    <a:pt x="9295" y="3812"/>
                  </a:cubicBezTo>
                  <a:cubicBezTo>
                    <a:pt x="9326" y="3938"/>
                    <a:pt x="9358" y="4096"/>
                    <a:pt x="9358" y="4190"/>
                  </a:cubicBezTo>
                  <a:cubicBezTo>
                    <a:pt x="9358" y="4600"/>
                    <a:pt x="9200" y="4915"/>
                    <a:pt x="8948" y="5198"/>
                  </a:cubicBezTo>
                  <a:cubicBezTo>
                    <a:pt x="8980" y="5324"/>
                    <a:pt x="9011" y="5450"/>
                    <a:pt x="9011" y="5576"/>
                  </a:cubicBezTo>
                  <a:cubicBezTo>
                    <a:pt x="9011" y="6333"/>
                    <a:pt x="8381" y="6963"/>
                    <a:pt x="7625" y="6963"/>
                  </a:cubicBezTo>
                  <a:cubicBezTo>
                    <a:pt x="7436" y="6963"/>
                    <a:pt x="7278" y="6805"/>
                    <a:pt x="7278" y="6616"/>
                  </a:cubicBezTo>
                  <a:cubicBezTo>
                    <a:pt x="7278" y="6427"/>
                    <a:pt x="7436" y="6269"/>
                    <a:pt x="7625" y="6269"/>
                  </a:cubicBezTo>
                  <a:cubicBezTo>
                    <a:pt x="8034" y="6269"/>
                    <a:pt x="8349" y="5954"/>
                    <a:pt x="8349" y="5545"/>
                  </a:cubicBezTo>
                  <a:cubicBezTo>
                    <a:pt x="8349" y="5167"/>
                    <a:pt x="8034" y="4852"/>
                    <a:pt x="7625" y="4852"/>
                  </a:cubicBezTo>
                  <a:lnTo>
                    <a:pt x="6932" y="4852"/>
                  </a:lnTo>
                  <a:lnTo>
                    <a:pt x="6932" y="7593"/>
                  </a:lnTo>
                  <a:lnTo>
                    <a:pt x="7940" y="7593"/>
                  </a:lnTo>
                  <a:cubicBezTo>
                    <a:pt x="8538" y="7593"/>
                    <a:pt x="8980" y="8065"/>
                    <a:pt x="8980" y="8632"/>
                  </a:cubicBezTo>
                  <a:cubicBezTo>
                    <a:pt x="8980" y="9105"/>
                    <a:pt x="8664" y="9514"/>
                    <a:pt x="8192" y="9609"/>
                  </a:cubicBezTo>
                  <a:cubicBezTo>
                    <a:pt x="7562" y="9767"/>
                    <a:pt x="7058" y="10145"/>
                    <a:pt x="6680" y="10586"/>
                  </a:cubicBezTo>
                  <a:cubicBezTo>
                    <a:pt x="6459" y="10869"/>
                    <a:pt x="6176" y="11027"/>
                    <a:pt x="5861" y="11027"/>
                  </a:cubicBezTo>
                  <a:cubicBezTo>
                    <a:pt x="5545" y="11027"/>
                    <a:pt x="5230" y="10869"/>
                    <a:pt x="5041" y="10586"/>
                  </a:cubicBezTo>
                  <a:cubicBezTo>
                    <a:pt x="4695" y="10113"/>
                    <a:pt x="4128" y="9767"/>
                    <a:pt x="3529" y="9609"/>
                  </a:cubicBezTo>
                  <a:cubicBezTo>
                    <a:pt x="3057" y="9483"/>
                    <a:pt x="2742" y="9042"/>
                    <a:pt x="2742" y="8569"/>
                  </a:cubicBezTo>
                  <a:cubicBezTo>
                    <a:pt x="2742" y="8002"/>
                    <a:pt x="3214" y="7561"/>
                    <a:pt x="3781" y="7561"/>
                  </a:cubicBezTo>
                  <a:lnTo>
                    <a:pt x="4789" y="7561"/>
                  </a:lnTo>
                  <a:lnTo>
                    <a:pt x="4789" y="4789"/>
                  </a:lnTo>
                  <a:lnTo>
                    <a:pt x="4096" y="4789"/>
                  </a:lnTo>
                  <a:cubicBezTo>
                    <a:pt x="3687" y="4789"/>
                    <a:pt x="3372" y="5104"/>
                    <a:pt x="3372" y="5513"/>
                  </a:cubicBezTo>
                  <a:cubicBezTo>
                    <a:pt x="3372" y="5891"/>
                    <a:pt x="3687" y="6206"/>
                    <a:pt x="4096" y="6206"/>
                  </a:cubicBezTo>
                  <a:cubicBezTo>
                    <a:pt x="4285" y="6206"/>
                    <a:pt x="4443" y="6364"/>
                    <a:pt x="4443" y="6553"/>
                  </a:cubicBezTo>
                  <a:cubicBezTo>
                    <a:pt x="4443" y="6774"/>
                    <a:pt x="4285" y="6931"/>
                    <a:pt x="4096" y="6931"/>
                  </a:cubicBezTo>
                  <a:cubicBezTo>
                    <a:pt x="3340" y="6931"/>
                    <a:pt x="2710" y="6301"/>
                    <a:pt x="2710" y="5545"/>
                  </a:cubicBezTo>
                  <a:cubicBezTo>
                    <a:pt x="2710" y="5387"/>
                    <a:pt x="2742" y="5261"/>
                    <a:pt x="2805" y="5135"/>
                  </a:cubicBezTo>
                  <a:cubicBezTo>
                    <a:pt x="2521" y="4883"/>
                    <a:pt x="2363" y="4568"/>
                    <a:pt x="2363" y="4159"/>
                  </a:cubicBezTo>
                  <a:cubicBezTo>
                    <a:pt x="2363" y="4001"/>
                    <a:pt x="2395" y="3875"/>
                    <a:pt x="2426" y="3781"/>
                  </a:cubicBezTo>
                  <a:cubicBezTo>
                    <a:pt x="2174" y="3497"/>
                    <a:pt x="2017" y="3182"/>
                    <a:pt x="2017" y="2772"/>
                  </a:cubicBezTo>
                  <a:cubicBezTo>
                    <a:pt x="2080" y="2048"/>
                    <a:pt x="2710" y="1449"/>
                    <a:pt x="3466" y="1449"/>
                  </a:cubicBezTo>
                  <a:lnTo>
                    <a:pt x="4915" y="1449"/>
                  </a:lnTo>
                  <a:cubicBezTo>
                    <a:pt x="5073" y="1040"/>
                    <a:pt x="5419" y="725"/>
                    <a:pt x="5892" y="725"/>
                  </a:cubicBezTo>
                  <a:close/>
                  <a:moveTo>
                    <a:pt x="1009" y="0"/>
                  </a:moveTo>
                  <a:cubicBezTo>
                    <a:pt x="473" y="32"/>
                    <a:pt x="1" y="504"/>
                    <a:pt x="1" y="1040"/>
                  </a:cubicBezTo>
                  <a:lnTo>
                    <a:pt x="1" y="10838"/>
                  </a:lnTo>
                  <a:cubicBezTo>
                    <a:pt x="1" y="11405"/>
                    <a:pt x="473" y="11846"/>
                    <a:pt x="1009" y="11846"/>
                  </a:cubicBezTo>
                  <a:lnTo>
                    <a:pt x="10807" y="11846"/>
                  </a:lnTo>
                  <a:cubicBezTo>
                    <a:pt x="11374" y="11846"/>
                    <a:pt x="11815" y="11373"/>
                    <a:pt x="11815" y="10775"/>
                  </a:cubicBezTo>
                  <a:lnTo>
                    <a:pt x="11815" y="1071"/>
                  </a:lnTo>
                  <a:cubicBezTo>
                    <a:pt x="11815" y="504"/>
                    <a:pt x="11342" y="32"/>
                    <a:pt x="10807" y="32"/>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7" name="Google Shape;17247;p94"/>
            <p:cNvSpPr/>
            <p:nvPr/>
          </p:nvSpPr>
          <p:spPr>
            <a:xfrm>
              <a:off x="-23070825" y="3975525"/>
              <a:ext cx="43325" cy="26800"/>
            </a:xfrm>
            <a:custGeom>
              <a:rect b="b" l="l" r="r" t="t"/>
              <a:pathLst>
                <a:path extrusionOk="0" h="1072" w="1733">
                  <a:moveTo>
                    <a:pt x="0" y="0"/>
                  </a:moveTo>
                  <a:lnTo>
                    <a:pt x="0" y="725"/>
                  </a:lnTo>
                  <a:lnTo>
                    <a:pt x="725" y="725"/>
                  </a:lnTo>
                  <a:cubicBezTo>
                    <a:pt x="748" y="722"/>
                    <a:pt x="772" y="721"/>
                    <a:pt x="795" y="721"/>
                  </a:cubicBezTo>
                  <a:cubicBezTo>
                    <a:pt x="1086" y="721"/>
                    <a:pt x="1374" y="896"/>
                    <a:pt x="1607" y="1071"/>
                  </a:cubicBezTo>
                  <a:cubicBezTo>
                    <a:pt x="1701" y="945"/>
                    <a:pt x="1733" y="819"/>
                    <a:pt x="1733" y="725"/>
                  </a:cubicBezTo>
                  <a:cubicBezTo>
                    <a:pt x="1733" y="31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94"/>
            <p:cNvSpPr/>
            <p:nvPr/>
          </p:nvSpPr>
          <p:spPr>
            <a:xfrm>
              <a:off x="-23158250" y="4097600"/>
              <a:ext cx="121300" cy="52000"/>
            </a:xfrm>
            <a:custGeom>
              <a:rect b="b" l="l" r="r" t="t"/>
              <a:pathLst>
                <a:path extrusionOk="0" h="2080" w="4852">
                  <a:moveTo>
                    <a:pt x="315" y="0"/>
                  </a:moveTo>
                  <a:cubicBezTo>
                    <a:pt x="158" y="0"/>
                    <a:pt x="0" y="158"/>
                    <a:pt x="0" y="347"/>
                  </a:cubicBezTo>
                  <a:cubicBezTo>
                    <a:pt x="0" y="567"/>
                    <a:pt x="158" y="662"/>
                    <a:pt x="284" y="693"/>
                  </a:cubicBezTo>
                  <a:cubicBezTo>
                    <a:pt x="1008" y="914"/>
                    <a:pt x="1701" y="1355"/>
                    <a:pt x="2174" y="1922"/>
                  </a:cubicBezTo>
                  <a:cubicBezTo>
                    <a:pt x="2205" y="2017"/>
                    <a:pt x="2269" y="2080"/>
                    <a:pt x="2426" y="2080"/>
                  </a:cubicBezTo>
                  <a:cubicBezTo>
                    <a:pt x="2584" y="2080"/>
                    <a:pt x="2678" y="2017"/>
                    <a:pt x="2710" y="1922"/>
                  </a:cubicBezTo>
                  <a:cubicBezTo>
                    <a:pt x="3151" y="1355"/>
                    <a:pt x="3812" y="882"/>
                    <a:pt x="4568" y="662"/>
                  </a:cubicBezTo>
                  <a:cubicBezTo>
                    <a:pt x="4726" y="630"/>
                    <a:pt x="4852" y="504"/>
                    <a:pt x="4852" y="347"/>
                  </a:cubicBezTo>
                  <a:cubicBezTo>
                    <a:pt x="4852" y="158"/>
                    <a:pt x="4694" y="0"/>
                    <a:pt x="4474" y="0"/>
                  </a:cubicBezTo>
                  <a:lnTo>
                    <a:pt x="3371" y="0"/>
                  </a:lnTo>
                  <a:cubicBezTo>
                    <a:pt x="3214" y="410"/>
                    <a:pt x="2867" y="725"/>
                    <a:pt x="2395" y="725"/>
                  </a:cubicBezTo>
                  <a:cubicBezTo>
                    <a:pt x="1922" y="725"/>
                    <a:pt x="1575" y="441"/>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94"/>
            <p:cNvSpPr/>
            <p:nvPr/>
          </p:nvSpPr>
          <p:spPr>
            <a:xfrm>
              <a:off x="-23176375" y="3940850"/>
              <a:ext cx="52800" cy="26825"/>
            </a:xfrm>
            <a:custGeom>
              <a:rect b="b" l="l" r="r" t="t"/>
              <a:pathLst>
                <a:path extrusionOk="0" h="1073" w="2112">
                  <a:moveTo>
                    <a:pt x="725" y="1"/>
                  </a:moveTo>
                  <a:cubicBezTo>
                    <a:pt x="316" y="1"/>
                    <a:pt x="1" y="316"/>
                    <a:pt x="1" y="725"/>
                  </a:cubicBezTo>
                  <a:cubicBezTo>
                    <a:pt x="1" y="851"/>
                    <a:pt x="64" y="978"/>
                    <a:pt x="127" y="1072"/>
                  </a:cubicBezTo>
                  <a:cubicBezTo>
                    <a:pt x="410" y="883"/>
                    <a:pt x="725" y="725"/>
                    <a:pt x="1072" y="725"/>
                  </a:cubicBezTo>
                  <a:lnTo>
                    <a:pt x="2111" y="725"/>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94"/>
            <p:cNvSpPr/>
            <p:nvPr/>
          </p:nvSpPr>
          <p:spPr>
            <a:xfrm>
              <a:off x="-23166125" y="3976300"/>
              <a:ext cx="44125" cy="26800"/>
            </a:xfrm>
            <a:custGeom>
              <a:rect b="b" l="l" r="r" t="t"/>
              <a:pathLst>
                <a:path extrusionOk="0" h="1072" w="1765">
                  <a:moveTo>
                    <a:pt x="693" y="1"/>
                  </a:moveTo>
                  <a:cubicBezTo>
                    <a:pt x="315" y="1"/>
                    <a:pt x="0" y="316"/>
                    <a:pt x="0" y="725"/>
                  </a:cubicBezTo>
                  <a:cubicBezTo>
                    <a:pt x="0" y="851"/>
                    <a:pt x="32" y="1009"/>
                    <a:pt x="126" y="1072"/>
                  </a:cubicBezTo>
                  <a:cubicBezTo>
                    <a:pt x="347" y="820"/>
                    <a:pt x="693" y="725"/>
                    <a:pt x="1071" y="725"/>
                  </a:cubicBezTo>
                  <a:lnTo>
                    <a:pt x="1764" y="725"/>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51" name="Google Shape;17251;p94"/>
          <p:cNvSpPr/>
          <p:nvPr/>
        </p:nvSpPr>
        <p:spPr>
          <a:xfrm>
            <a:off x="6612202" y="4063538"/>
            <a:ext cx="353786" cy="353757"/>
          </a:xfrm>
          <a:custGeom>
            <a:rect b="b" l="l" r="r" t="t"/>
            <a:pathLst>
              <a:path extrusionOk="0" h="11878" w="11879">
                <a:moveTo>
                  <a:pt x="5451" y="6995"/>
                </a:moveTo>
                <a:lnTo>
                  <a:pt x="5451" y="7688"/>
                </a:lnTo>
                <a:lnTo>
                  <a:pt x="4443" y="7688"/>
                </a:lnTo>
                <a:cubicBezTo>
                  <a:pt x="4223" y="7688"/>
                  <a:pt x="4065" y="7530"/>
                  <a:pt x="4065" y="7341"/>
                </a:cubicBezTo>
                <a:cubicBezTo>
                  <a:pt x="4065" y="7152"/>
                  <a:pt x="4223" y="6995"/>
                  <a:pt x="4443" y="6995"/>
                </a:cubicBezTo>
                <a:close/>
                <a:moveTo>
                  <a:pt x="6491" y="8349"/>
                </a:moveTo>
                <a:lnTo>
                  <a:pt x="6491" y="8381"/>
                </a:lnTo>
                <a:cubicBezTo>
                  <a:pt x="6680" y="8381"/>
                  <a:pt x="6837" y="8538"/>
                  <a:pt x="6837" y="8727"/>
                </a:cubicBezTo>
                <a:cubicBezTo>
                  <a:pt x="6837" y="8916"/>
                  <a:pt x="6680" y="9074"/>
                  <a:pt x="6491" y="9074"/>
                </a:cubicBezTo>
                <a:lnTo>
                  <a:pt x="6113" y="9074"/>
                </a:lnTo>
                <a:lnTo>
                  <a:pt x="6113" y="8349"/>
                </a:lnTo>
                <a:close/>
                <a:moveTo>
                  <a:pt x="5451" y="9736"/>
                </a:moveTo>
                <a:lnTo>
                  <a:pt x="5451" y="10460"/>
                </a:lnTo>
                <a:lnTo>
                  <a:pt x="5105" y="10460"/>
                </a:lnTo>
                <a:cubicBezTo>
                  <a:pt x="4916" y="10460"/>
                  <a:pt x="4758" y="10303"/>
                  <a:pt x="4758" y="10114"/>
                </a:cubicBezTo>
                <a:cubicBezTo>
                  <a:pt x="4758" y="9893"/>
                  <a:pt x="4916" y="9736"/>
                  <a:pt x="5105" y="9736"/>
                </a:cubicBezTo>
                <a:close/>
                <a:moveTo>
                  <a:pt x="5861" y="1"/>
                </a:moveTo>
                <a:cubicBezTo>
                  <a:pt x="5262" y="1"/>
                  <a:pt x="4821" y="473"/>
                  <a:pt x="4821" y="1040"/>
                </a:cubicBezTo>
                <a:cubicBezTo>
                  <a:pt x="4821" y="1481"/>
                  <a:pt x="5105" y="1859"/>
                  <a:pt x="5546" y="2017"/>
                </a:cubicBezTo>
                <a:lnTo>
                  <a:pt x="5546" y="3340"/>
                </a:lnTo>
                <a:cubicBezTo>
                  <a:pt x="4441" y="2451"/>
                  <a:pt x="3936" y="2115"/>
                  <a:pt x="3379" y="2115"/>
                </a:cubicBezTo>
                <a:cubicBezTo>
                  <a:pt x="3285" y="2115"/>
                  <a:pt x="3189" y="2125"/>
                  <a:pt x="3088" y="2143"/>
                </a:cubicBezTo>
                <a:cubicBezTo>
                  <a:pt x="2584" y="2237"/>
                  <a:pt x="2301" y="2679"/>
                  <a:pt x="2080" y="3183"/>
                </a:cubicBezTo>
                <a:cubicBezTo>
                  <a:pt x="1734" y="3750"/>
                  <a:pt x="1324" y="4506"/>
                  <a:pt x="221" y="4947"/>
                </a:cubicBezTo>
                <a:cubicBezTo>
                  <a:pt x="64" y="5010"/>
                  <a:pt x="1" y="5167"/>
                  <a:pt x="32" y="5325"/>
                </a:cubicBezTo>
                <a:cubicBezTo>
                  <a:pt x="64" y="5482"/>
                  <a:pt x="190" y="5608"/>
                  <a:pt x="379" y="5608"/>
                </a:cubicBezTo>
                <a:lnTo>
                  <a:pt x="1104" y="5608"/>
                </a:lnTo>
                <a:cubicBezTo>
                  <a:pt x="1104" y="5608"/>
                  <a:pt x="2584" y="5577"/>
                  <a:pt x="3372" y="3750"/>
                </a:cubicBezTo>
                <a:cubicBezTo>
                  <a:pt x="3446" y="3626"/>
                  <a:pt x="3579" y="3541"/>
                  <a:pt x="3724" y="3541"/>
                </a:cubicBezTo>
                <a:cubicBezTo>
                  <a:pt x="3764" y="3541"/>
                  <a:pt x="3804" y="3547"/>
                  <a:pt x="3844" y="3561"/>
                </a:cubicBezTo>
                <a:cubicBezTo>
                  <a:pt x="4002" y="3655"/>
                  <a:pt x="4128" y="3844"/>
                  <a:pt x="4034" y="4033"/>
                </a:cubicBezTo>
                <a:cubicBezTo>
                  <a:pt x="3718" y="4789"/>
                  <a:pt x="3309" y="5293"/>
                  <a:pt x="2868" y="5640"/>
                </a:cubicBezTo>
                <a:lnTo>
                  <a:pt x="3655" y="5640"/>
                </a:lnTo>
                <a:cubicBezTo>
                  <a:pt x="3971" y="5388"/>
                  <a:pt x="4254" y="5010"/>
                  <a:pt x="4254" y="4632"/>
                </a:cubicBezTo>
                <a:cubicBezTo>
                  <a:pt x="4254" y="4443"/>
                  <a:pt x="4412" y="4285"/>
                  <a:pt x="4601" y="4285"/>
                </a:cubicBezTo>
                <a:cubicBezTo>
                  <a:pt x="4790" y="4285"/>
                  <a:pt x="4947" y="4443"/>
                  <a:pt x="4947" y="4632"/>
                </a:cubicBezTo>
                <a:cubicBezTo>
                  <a:pt x="4947" y="5010"/>
                  <a:pt x="4821" y="5388"/>
                  <a:pt x="4601" y="5640"/>
                </a:cubicBezTo>
                <a:lnTo>
                  <a:pt x="5609" y="5640"/>
                </a:lnTo>
                <a:lnTo>
                  <a:pt x="5609" y="6365"/>
                </a:lnTo>
                <a:lnTo>
                  <a:pt x="4601" y="6365"/>
                </a:lnTo>
                <a:cubicBezTo>
                  <a:pt x="4002" y="6365"/>
                  <a:pt x="3561" y="6837"/>
                  <a:pt x="3561" y="7373"/>
                </a:cubicBezTo>
                <a:cubicBezTo>
                  <a:pt x="3561" y="7971"/>
                  <a:pt x="4034" y="8412"/>
                  <a:pt x="4601" y="8412"/>
                </a:cubicBezTo>
                <a:lnTo>
                  <a:pt x="5609" y="8412"/>
                </a:lnTo>
                <a:lnTo>
                  <a:pt x="5609" y="9106"/>
                </a:lnTo>
                <a:lnTo>
                  <a:pt x="5262" y="9106"/>
                </a:lnTo>
                <a:cubicBezTo>
                  <a:pt x="4664" y="9106"/>
                  <a:pt x="4254" y="9578"/>
                  <a:pt x="4254" y="10145"/>
                </a:cubicBezTo>
                <a:cubicBezTo>
                  <a:pt x="4254" y="10744"/>
                  <a:pt x="4727" y="11153"/>
                  <a:pt x="5262" y="11153"/>
                </a:cubicBezTo>
                <a:lnTo>
                  <a:pt x="5609" y="11153"/>
                </a:lnTo>
                <a:lnTo>
                  <a:pt x="5609" y="11531"/>
                </a:lnTo>
                <a:cubicBezTo>
                  <a:pt x="5609" y="11720"/>
                  <a:pt x="5766" y="11878"/>
                  <a:pt x="5987" y="11878"/>
                </a:cubicBezTo>
                <a:cubicBezTo>
                  <a:pt x="6176" y="11878"/>
                  <a:pt x="6333" y="11720"/>
                  <a:pt x="6333" y="11531"/>
                </a:cubicBezTo>
                <a:lnTo>
                  <a:pt x="6333" y="11153"/>
                </a:lnTo>
                <a:lnTo>
                  <a:pt x="6680" y="11153"/>
                </a:lnTo>
                <a:cubicBezTo>
                  <a:pt x="6869" y="11153"/>
                  <a:pt x="7026" y="10996"/>
                  <a:pt x="7026" y="10807"/>
                </a:cubicBezTo>
                <a:cubicBezTo>
                  <a:pt x="7026" y="10618"/>
                  <a:pt x="6869" y="10460"/>
                  <a:pt x="6680" y="10460"/>
                </a:cubicBezTo>
                <a:lnTo>
                  <a:pt x="6333" y="10460"/>
                </a:lnTo>
                <a:lnTo>
                  <a:pt x="6333" y="9736"/>
                </a:lnTo>
                <a:lnTo>
                  <a:pt x="6680" y="9736"/>
                </a:lnTo>
                <a:cubicBezTo>
                  <a:pt x="7279" y="9736"/>
                  <a:pt x="7720" y="9263"/>
                  <a:pt x="7720" y="8727"/>
                </a:cubicBezTo>
                <a:cubicBezTo>
                  <a:pt x="7720" y="8129"/>
                  <a:pt x="7247" y="7688"/>
                  <a:pt x="6680" y="7688"/>
                </a:cubicBezTo>
                <a:lnTo>
                  <a:pt x="6333" y="7688"/>
                </a:lnTo>
                <a:lnTo>
                  <a:pt x="6333" y="6995"/>
                </a:lnTo>
                <a:lnTo>
                  <a:pt x="7342" y="6995"/>
                </a:lnTo>
                <a:cubicBezTo>
                  <a:pt x="7751" y="6995"/>
                  <a:pt x="8098" y="6743"/>
                  <a:pt x="8255" y="6428"/>
                </a:cubicBezTo>
                <a:cubicBezTo>
                  <a:pt x="8066" y="6333"/>
                  <a:pt x="7877" y="6176"/>
                  <a:pt x="7657" y="6018"/>
                </a:cubicBezTo>
                <a:cubicBezTo>
                  <a:pt x="7625" y="6176"/>
                  <a:pt x="7499" y="6270"/>
                  <a:pt x="7310" y="6270"/>
                </a:cubicBezTo>
                <a:lnTo>
                  <a:pt x="6302" y="6270"/>
                </a:lnTo>
                <a:lnTo>
                  <a:pt x="6302" y="5577"/>
                </a:lnTo>
                <a:lnTo>
                  <a:pt x="7310" y="5577"/>
                </a:lnTo>
                <a:cubicBezTo>
                  <a:pt x="7121" y="5262"/>
                  <a:pt x="6963" y="4947"/>
                  <a:pt x="6963" y="4537"/>
                </a:cubicBezTo>
                <a:cubicBezTo>
                  <a:pt x="6963" y="4348"/>
                  <a:pt x="7121" y="4191"/>
                  <a:pt x="7310" y="4191"/>
                </a:cubicBezTo>
                <a:cubicBezTo>
                  <a:pt x="7499" y="4191"/>
                  <a:pt x="7657" y="4348"/>
                  <a:pt x="7657" y="4537"/>
                </a:cubicBezTo>
                <a:cubicBezTo>
                  <a:pt x="7657" y="4978"/>
                  <a:pt x="7940" y="5293"/>
                  <a:pt x="8255" y="5577"/>
                </a:cubicBezTo>
                <a:lnTo>
                  <a:pt x="9043" y="5577"/>
                </a:lnTo>
                <a:cubicBezTo>
                  <a:pt x="8602" y="5230"/>
                  <a:pt x="8224" y="4758"/>
                  <a:pt x="7877" y="3970"/>
                </a:cubicBezTo>
                <a:cubicBezTo>
                  <a:pt x="7783" y="3813"/>
                  <a:pt x="7877" y="3561"/>
                  <a:pt x="8066" y="3498"/>
                </a:cubicBezTo>
                <a:cubicBezTo>
                  <a:pt x="8108" y="3472"/>
                  <a:pt x="8155" y="3461"/>
                  <a:pt x="8203" y="3461"/>
                </a:cubicBezTo>
                <a:cubicBezTo>
                  <a:pt x="8333" y="3461"/>
                  <a:pt x="8470" y="3548"/>
                  <a:pt x="8539" y="3687"/>
                </a:cubicBezTo>
                <a:cubicBezTo>
                  <a:pt x="9326" y="5545"/>
                  <a:pt x="10807" y="5545"/>
                  <a:pt x="10807" y="5545"/>
                </a:cubicBezTo>
                <a:lnTo>
                  <a:pt x="11532" y="5545"/>
                </a:lnTo>
                <a:cubicBezTo>
                  <a:pt x="11689" y="5545"/>
                  <a:pt x="11847" y="5419"/>
                  <a:pt x="11878" y="5262"/>
                </a:cubicBezTo>
                <a:cubicBezTo>
                  <a:pt x="11721" y="5167"/>
                  <a:pt x="11626" y="5010"/>
                  <a:pt x="11469" y="4947"/>
                </a:cubicBezTo>
                <a:cubicBezTo>
                  <a:pt x="10366" y="4506"/>
                  <a:pt x="9988" y="3750"/>
                  <a:pt x="9641" y="3183"/>
                </a:cubicBezTo>
                <a:cubicBezTo>
                  <a:pt x="9358" y="2710"/>
                  <a:pt x="9106" y="2269"/>
                  <a:pt x="8602" y="2143"/>
                </a:cubicBezTo>
                <a:cubicBezTo>
                  <a:pt x="8535" y="2127"/>
                  <a:pt x="8466" y="2119"/>
                  <a:pt x="8393" y="2119"/>
                </a:cubicBezTo>
                <a:cubicBezTo>
                  <a:pt x="7880" y="2119"/>
                  <a:pt x="7197" y="2512"/>
                  <a:pt x="6176" y="3340"/>
                </a:cubicBezTo>
                <a:lnTo>
                  <a:pt x="6176" y="2017"/>
                </a:lnTo>
                <a:cubicBezTo>
                  <a:pt x="6554" y="1859"/>
                  <a:pt x="6869" y="1513"/>
                  <a:pt x="6869" y="1040"/>
                </a:cubicBezTo>
                <a:cubicBezTo>
                  <a:pt x="6869" y="442"/>
                  <a:pt x="6396"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94"/>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7253" name="Google Shape;17253;p94"/>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57" name="Shape 17257"/>
        <p:cNvGrpSpPr/>
        <p:nvPr/>
      </p:nvGrpSpPr>
      <p:grpSpPr>
        <a:xfrm>
          <a:off x="0" y="0"/>
          <a:ext cx="0" cy="0"/>
          <a:chOff x="0" y="0"/>
          <a:chExt cx="0" cy="0"/>
        </a:xfrm>
      </p:grpSpPr>
      <p:sp>
        <p:nvSpPr>
          <p:cNvPr id="17258" name="Google Shape;17258;p95"/>
          <p:cNvSpPr/>
          <p:nvPr/>
        </p:nvSpPr>
        <p:spPr>
          <a:xfrm>
            <a:off x="849879" y="1380449"/>
            <a:ext cx="367261" cy="366364"/>
          </a:xfrm>
          <a:custGeom>
            <a:rect b="b" l="l" r="r" t="t"/>
            <a:pathLst>
              <a:path extrusionOk="0" h="12666" w="12697">
                <a:moveTo>
                  <a:pt x="6301" y="1356"/>
                </a:moveTo>
                <a:cubicBezTo>
                  <a:pt x="6522" y="1356"/>
                  <a:pt x="6711" y="1576"/>
                  <a:pt x="6711" y="1797"/>
                </a:cubicBezTo>
                <a:lnTo>
                  <a:pt x="6711" y="2269"/>
                </a:lnTo>
                <a:cubicBezTo>
                  <a:pt x="7656" y="2458"/>
                  <a:pt x="8349" y="3309"/>
                  <a:pt x="8349" y="4285"/>
                </a:cubicBezTo>
                <a:cubicBezTo>
                  <a:pt x="8349" y="4538"/>
                  <a:pt x="8160" y="4727"/>
                  <a:pt x="7971" y="4727"/>
                </a:cubicBezTo>
                <a:cubicBezTo>
                  <a:pt x="7719" y="4727"/>
                  <a:pt x="7530" y="4538"/>
                  <a:pt x="7530" y="4285"/>
                </a:cubicBezTo>
                <a:cubicBezTo>
                  <a:pt x="7530" y="3624"/>
                  <a:pt x="6994" y="3057"/>
                  <a:pt x="6301" y="3057"/>
                </a:cubicBezTo>
                <a:cubicBezTo>
                  <a:pt x="5640" y="3057"/>
                  <a:pt x="5073" y="3624"/>
                  <a:pt x="5073" y="4285"/>
                </a:cubicBezTo>
                <a:cubicBezTo>
                  <a:pt x="5073" y="4947"/>
                  <a:pt x="5829" y="5483"/>
                  <a:pt x="6585" y="6018"/>
                </a:cubicBezTo>
                <a:cubicBezTo>
                  <a:pt x="7435" y="6648"/>
                  <a:pt x="8412" y="7310"/>
                  <a:pt x="8412" y="8413"/>
                </a:cubicBezTo>
                <a:cubicBezTo>
                  <a:pt x="8412" y="9421"/>
                  <a:pt x="7687" y="10271"/>
                  <a:pt x="6742" y="10429"/>
                </a:cubicBezTo>
                <a:lnTo>
                  <a:pt x="6742" y="10901"/>
                </a:lnTo>
                <a:cubicBezTo>
                  <a:pt x="6742" y="11154"/>
                  <a:pt x="6553" y="11311"/>
                  <a:pt x="6364" y="11311"/>
                </a:cubicBezTo>
                <a:cubicBezTo>
                  <a:pt x="6144" y="11311"/>
                  <a:pt x="5955" y="11091"/>
                  <a:pt x="5955" y="10901"/>
                </a:cubicBezTo>
                <a:lnTo>
                  <a:pt x="5955" y="10429"/>
                </a:lnTo>
                <a:cubicBezTo>
                  <a:pt x="5010" y="10240"/>
                  <a:pt x="4316" y="9421"/>
                  <a:pt x="4316" y="8413"/>
                </a:cubicBezTo>
                <a:cubicBezTo>
                  <a:pt x="4316" y="8192"/>
                  <a:pt x="4505" y="8035"/>
                  <a:pt x="4694" y="8035"/>
                </a:cubicBezTo>
                <a:cubicBezTo>
                  <a:pt x="4884" y="8035"/>
                  <a:pt x="5136" y="8224"/>
                  <a:pt x="5136" y="8413"/>
                </a:cubicBezTo>
                <a:cubicBezTo>
                  <a:pt x="5136" y="9106"/>
                  <a:pt x="5671" y="9641"/>
                  <a:pt x="6364" y="9641"/>
                </a:cubicBezTo>
                <a:cubicBezTo>
                  <a:pt x="7026" y="9641"/>
                  <a:pt x="7561" y="9106"/>
                  <a:pt x="7561" y="8413"/>
                </a:cubicBezTo>
                <a:cubicBezTo>
                  <a:pt x="7561" y="7751"/>
                  <a:pt x="6868" y="7247"/>
                  <a:pt x="6081" y="6680"/>
                </a:cubicBezTo>
                <a:cubicBezTo>
                  <a:pt x="5199" y="6050"/>
                  <a:pt x="4253" y="5388"/>
                  <a:pt x="4253" y="4285"/>
                </a:cubicBezTo>
                <a:cubicBezTo>
                  <a:pt x="4253" y="3309"/>
                  <a:pt x="4978" y="2427"/>
                  <a:pt x="5923" y="2269"/>
                </a:cubicBezTo>
                <a:lnTo>
                  <a:pt x="5923" y="1797"/>
                </a:lnTo>
                <a:cubicBezTo>
                  <a:pt x="5923" y="1576"/>
                  <a:pt x="6112" y="1356"/>
                  <a:pt x="6301" y="1356"/>
                </a:cubicBezTo>
                <a:close/>
                <a:moveTo>
                  <a:pt x="6333" y="1"/>
                </a:moveTo>
                <a:cubicBezTo>
                  <a:pt x="2836" y="1"/>
                  <a:pt x="0" y="2836"/>
                  <a:pt x="0" y="6333"/>
                </a:cubicBezTo>
                <a:cubicBezTo>
                  <a:pt x="0" y="9830"/>
                  <a:pt x="2836" y="12666"/>
                  <a:pt x="6333" y="12666"/>
                </a:cubicBezTo>
                <a:cubicBezTo>
                  <a:pt x="9861" y="12666"/>
                  <a:pt x="12697" y="9830"/>
                  <a:pt x="12697" y="6333"/>
                </a:cubicBezTo>
                <a:cubicBezTo>
                  <a:pt x="12697" y="2836"/>
                  <a:pt x="9861"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59" name="Google Shape;17259;p95"/>
          <p:cNvGrpSpPr/>
          <p:nvPr/>
        </p:nvGrpSpPr>
        <p:grpSpPr>
          <a:xfrm>
            <a:off x="850004" y="1823018"/>
            <a:ext cx="367261" cy="367261"/>
            <a:chOff x="-65145700" y="3727425"/>
            <a:chExt cx="317425" cy="317425"/>
          </a:xfrm>
        </p:grpSpPr>
        <p:sp>
          <p:nvSpPr>
            <p:cNvPr id="17260" name="Google Shape;17260;p95"/>
            <p:cNvSpPr/>
            <p:nvPr/>
          </p:nvSpPr>
          <p:spPr>
            <a:xfrm>
              <a:off x="-65145700" y="3769150"/>
              <a:ext cx="275675" cy="275700"/>
            </a:xfrm>
            <a:custGeom>
              <a:rect b="b" l="l" r="r" t="t"/>
              <a:pathLst>
                <a:path extrusionOk="0" h="11028" w="11027">
                  <a:moveTo>
                    <a:pt x="5514" y="1"/>
                  </a:moveTo>
                  <a:cubicBezTo>
                    <a:pt x="2489" y="1"/>
                    <a:pt x="0" y="2458"/>
                    <a:pt x="0" y="5514"/>
                  </a:cubicBezTo>
                  <a:cubicBezTo>
                    <a:pt x="0" y="8539"/>
                    <a:pt x="2489" y="11027"/>
                    <a:pt x="5514" y="11027"/>
                  </a:cubicBezTo>
                  <a:cubicBezTo>
                    <a:pt x="8538" y="11027"/>
                    <a:pt x="11027" y="8539"/>
                    <a:pt x="11027" y="5514"/>
                  </a:cubicBezTo>
                  <a:cubicBezTo>
                    <a:pt x="11027" y="5294"/>
                    <a:pt x="10869" y="5105"/>
                    <a:pt x="10649" y="5105"/>
                  </a:cubicBezTo>
                  <a:lnTo>
                    <a:pt x="5955" y="5105"/>
                  </a:lnTo>
                  <a:lnTo>
                    <a:pt x="5955" y="410"/>
                  </a:lnTo>
                  <a:cubicBezTo>
                    <a:pt x="5955" y="190"/>
                    <a:pt x="5766" y="1"/>
                    <a:pt x="55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1" name="Google Shape;17261;p95"/>
            <p:cNvSpPr/>
            <p:nvPr/>
          </p:nvSpPr>
          <p:spPr>
            <a:xfrm>
              <a:off x="-64977150" y="3727425"/>
              <a:ext cx="148875" cy="147300"/>
            </a:xfrm>
            <a:custGeom>
              <a:rect b="b" l="l" r="r" t="t"/>
              <a:pathLst>
                <a:path extrusionOk="0" h="5892" w="5955">
                  <a:moveTo>
                    <a:pt x="441" y="0"/>
                  </a:moveTo>
                  <a:cubicBezTo>
                    <a:pt x="189" y="0"/>
                    <a:pt x="0" y="158"/>
                    <a:pt x="0" y="378"/>
                  </a:cubicBezTo>
                  <a:lnTo>
                    <a:pt x="0" y="5513"/>
                  </a:lnTo>
                  <a:cubicBezTo>
                    <a:pt x="0" y="5702"/>
                    <a:pt x="189" y="5891"/>
                    <a:pt x="441" y="5891"/>
                  </a:cubicBezTo>
                  <a:lnTo>
                    <a:pt x="5514" y="5891"/>
                  </a:lnTo>
                  <a:cubicBezTo>
                    <a:pt x="5734" y="5891"/>
                    <a:pt x="5955" y="5702"/>
                    <a:pt x="5955" y="5513"/>
                  </a:cubicBezTo>
                  <a:cubicBezTo>
                    <a:pt x="5955" y="2489"/>
                    <a:pt x="3466"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2" name="Google Shape;17262;p95"/>
          <p:cNvGrpSpPr/>
          <p:nvPr/>
        </p:nvGrpSpPr>
        <p:grpSpPr>
          <a:xfrm>
            <a:off x="853201" y="2251933"/>
            <a:ext cx="360868" cy="367261"/>
            <a:chOff x="-65144125" y="4094450"/>
            <a:chExt cx="311900" cy="317425"/>
          </a:xfrm>
        </p:grpSpPr>
        <p:sp>
          <p:nvSpPr>
            <p:cNvPr id="17263" name="Google Shape;17263;p95"/>
            <p:cNvSpPr/>
            <p:nvPr/>
          </p:nvSpPr>
          <p:spPr>
            <a:xfrm>
              <a:off x="-65079550" y="4183450"/>
              <a:ext cx="185900" cy="185900"/>
            </a:xfrm>
            <a:custGeom>
              <a:rect b="b" l="l" r="r" t="t"/>
              <a:pathLst>
                <a:path extrusionOk="0" h="7436" w="7436">
                  <a:moveTo>
                    <a:pt x="3687" y="0"/>
                  </a:moveTo>
                  <a:cubicBezTo>
                    <a:pt x="1639" y="0"/>
                    <a:pt x="1" y="1639"/>
                    <a:pt x="1" y="3686"/>
                  </a:cubicBezTo>
                  <a:cubicBezTo>
                    <a:pt x="1" y="5734"/>
                    <a:pt x="1639" y="7435"/>
                    <a:pt x="3687" y="7435"/>
                  </a:cubicBezTo>
                  <a:cubicBezTo>
                    <a:pt x="5735" y="7435"/>
                    <a:pt x="7436" y="5797"/>
                    <a:pt x="7436" y="3686"/>
                  </a:cubicBezTo>
                  <a:cubicBezTo>
                    <a:pt x="7436" y="3466"/>
                    <a:pt x="7247" y="3308"/>
                    <a:pt x="7058" y="3308"/>
                  </a:cubicBezTo>
                  <a:lnTo>
                    <a:pt x="4096" y="3308"/>
                  </a:lnTo>
                  <a:lnTo>
                    <a:pt x="4096" y="378"/>
                  </a:lnTo>
                  <a:cubicBezTo>
                    <a:pt x="4096" y="158"/>
                    <a:pt x="3907" y="0"/>
                    <a:pt x="36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95"/>
            <p:cNvSpPr/>
            <p:nvPr/>
          </p:nvSpPr>
          <p:spPr>
            <a:xfrm>
              <a:off x="-65039375" y="4094450"/>
              <a:ext cx="104775" cy="19700"/>
            </a:xfrm>
            <a:custGeom>
              <a:rect b="b" l="l" r="r" t="t"/>
              <a:pathLst>
                <a:path extrusionOk="0" h="788" w="4191">
                  <a:moveTo>
                    <a:pt x="473" y="0"/>
                  </a:moveTo>
                  <a:cubicBezTo>
                    <a:pt x="252" y="0"/>
                    <a:pt x="32" y="221"/>
                    <a:pt x="32" y="410"/>
                  </a:cubicBezTo>
                  <a:cubicBezTo>
                    <a:pt x="0" y="599"/>
                    <a:pt x="158" y="756"/>
                    <a:pt x="347" y="788"/>
                  </a:cubicBezTo>
                  <a:lnTo>
                    <a:pt x="3813" y="788"/>
                  </a:lnTo>
                  <a:cubicBezTo>
                    <a:pt x="4033" y="756"/>
                    <a:pt x="4191" y="599"/>
                    <a:pt x="4191" y="410"/>
                  </a:cubicBezTo>
                  <a:cubicBezTo>
                    <a:pt x="4191" y="158"/>
                    <a:pt x="3970"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95"/>
            <p:cNvSpPr/>
            <p:nvPr/>
          </p:nvSpPr>
          <p:spPr>
            <a:xfrm>
              <a:off x="-65144125" y="4121025"/>
              <a:ext cx="311900" cy="290850"/>
            </a:xfrm>
            <a:custGeom>
              <a:rect b="b" l="l" r="r" t="t"/>
              <a:pathLst>
                <a:path extrusionOk="0" h="11634" w="12476">
                  <a:moveTo>
                    <a:pt x="6321" y="1678"/>
                  </a:moveTo>
                  <a:cubicBezTo>
                    <a:pt x="7437" y="1678"/>
                    <a:pt x="8570" y="2088"/>
                    <a:pt x="9483" y="3001"/>
                  </a:cubicBezTo>
                  <a:cubicBezTo>
                    <a:pt x="10334" y="3884"/>
                    <a:pt x="10806" y="5018"/>
                    <a:pt x="10806" y="6246"/>
                  </a:cubicBezTo>
                  <a:cubicBezTo>
                    <a:pt x="10806" y="8767"/>
                    <a:pt x="8759" y="10815"/>
                    <a:pt x="6238" y="10815"/>
                  </a:cubicBezTo>
                  <a:cubicBezTo>
                    <a:pt x="3718" y="10815"/>
                    <a:pt x="1702" y="8767"/>
                    <a:pt x="1702" y="6246"/>
                  </a:cubicBezTo>
                  <a:cubicBezTo>
                    <a:pt x="1702" y="3492"/>
                    <a:pt x="3974" y="1678"/>
                    <a:pt x="6321" y="1678"/>
                  </a:cubicBezTo>
                  <a:close/>
                  <a:moveTo>
                    <a:pt x="1367" y="1"/>
                  </a:moveTo>
                  <a:cubicBezTo>
                    <a:pt x="1048" y="1"/>
                    <a:pt x="725" y="119"/>
                    <a:pt x="473" y="355"/>
                  </a:cubicBezTo>
                  <a:cubicBezTo>
                    <a:pt x="0" y="828"/>
                    <a:pt x="0" y="1615"/>
                    <a:pt x="473" y="2119"/>
                  </a:cubicBezTo>
                  <a:cubicBezTo>
                    <a:pt x="696" y="2363"/>
                    <a:pt x="997" y="2488"/>
                    <a:pt x="1327" y="2488"/>
                  </a:cubicBezTo>
                  <a:cubicBezTo>
                    <a:pt x="1509" y="2488"/>
                    <a:pt x="1700" y="2450"/>
                    <a:pt x="1891" y="2371"/>
                  </a:cubicBezTo>
                  <a:lnTo>
                    <a:pt x="2237" y="2718"/>
                  </a:lnTo>
                  <a:cubicBezTo>
                    <a:pt x="1386" y="3695"/>
                    <a:pt x="914" y="4923"/>
                    <a:pt x="914" y="6215"/>
                  </a:cubicBezTo>
                  <a:cubicBezTo>
                    <a:pt x="914" y="9176"/>
                    <a:pt x="3340" y="11634"/>
                    <a:pt x="6301" y="11634"/>
                  </a:cubicBezTo>
                  <a:cubicBezTo>
                    <a:pt x="9231" y="11634"/>
                    <a:pt x="11689" y="9208"/>
                    <a:pt x="11689" y="6215"/>
                  </a:cubicBezTo>
                  <a:cubicBezTo>
                    <a:pt x="11689" y="4923"/>
                    <a:pt x="11216" y="3695"/>
                    <a:pt x="10365" y="2718"/>
                  </a:cubicBezTo>
                  <a:lnTo>
                    <a:pt x="10743" y="2371"/>
                  </a:lnTo>
                  <a:cubicBezTo>
                    <a:pt x="10901" y="2466"/>
                    <a:pt x="11059" y="2497"/>
                    <a:pt x="11248" y="2497"/>
                  </a:cubicBezTo>
                  <a:cubicBezTo>
                    <a:pt x="11909" y="2497"/>
                    <a:pt x="12476" y="1930"/>
                    <a:pt x="12476" y="1269"/>
                  </a:cubicBezTo>
                  <a:cubicBezTo>
                    <a:pt x="12476" y="607"/>
                    <a:pt x="11909" y="8"/>
                    <a:pt x="11248" y="8"/>
                  </a:cubicBezTo>
                  <a:cubicBezTo>
                    <a:pt x="10586" y="8"/>
                    <a:pt x="10019" y="544"/>
                    <a:pt x="10019" y="1269"/>
                  </a:cubicBezTo>
                  <a:cubicBezTo>
                    <a:pt x="10019" y="1458"/>
                    <a:pt x="10050" y="1615"/>
                    <a:pt x="10145" y="1773"/>
                  </a:cubicBezTo>
                  <a:lnTo>
                    <a:pt x="9798" y="2119"/>
                  </a:lnTo>
                  <a:cubicBezTo>
                    <a:pt x="9137" y="1584"/>
                    <a:pt x="8381" y="1206"/>
                    <a:pt x="7561" y="985"/>
                  </a:cubicBezTo>
                  <a:lnTo>
                    <a:pt x="7561" y="544"/>
                  </a:lnTo>
                  <a:lnTo>
                    <a:pt x="5073" y="544"/>
                  </a:lnTo>
                  <a:lnTo>
                    <a:pt x="5073" y="985"/>
                  </a:lnTo>
                  <a:cubicBezTo>
                    <a:pt x="4222" y="1206"/>
                    <a:pt x="3434" y="1584"/>
                    <a:pt x="2836" y="2119"/>
                  </a:cubicBezTo>
                  <a:lnTo>
                    <a:pt x="2458" y="1773"/>
                  </a:lnTo>
                  <a:cubicBezTo>
                    <a:pt x="2710" y="1269"/>
                    <a:pt x="2584" y="733"/>
                    <a:pt x="2237" y="355"/>
                  </a:cubicBezTo>
                  <a:cubicBezTo>
                    <a:pt x="2001" y="119"/>
                    <a:pt x="1686" y="1"/>
                    <a:pt x="13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66" name="Google Shape;17266;p95"/>
          <p:cNvSpPr/>
          <p:nvPr/>
        </p:nvSpPr>
        <p:spPr>
          <a:xfrm>
            <a:off x="3057429" y="1379076"/>
            <a:ext cx="369083" cy="369112"/>
          </a:xfrm>
          <a:custGeom>
            <a:rect b="b" l="l" r="r" t="t"/>
            <a:pathLst>
              <a:path extrusionOk="0" h="12761" w="12760">
                <a:moveTo>
                  <a:pt x="6427" y="3592"/>
                </a:moveTo>
                <a:cubicBezTo>
                  <a:pt x="7939" y="3592"/>
                  <a:pt x="9168" y="4821"/>
                  <a:pt x="9168" y="6365"/>
                </a:cubicBezTo>
                <a:cubicBezTo>
                  <a:pt x="9168" y="7846"/>
                  <a:pt x="7908" y="9106"/>
                  <a:pt x="6427" y="9106"/>
                </a:cubicBezTo>
                <a:cubicBezTo>
                  <a:pt x="4883" y="9106"/>
                  <a:pt x="3655" y="7877"/>
                  <a:pt x="3655" y="6365"/>
                </a:cubicBezTo>
                <a:cubicBezTo>
                  <a:pt x="3655" y="4821"/>
                  <a:pt x="4883" y="3592"/>
                  <a:pt x="6427" y="3592"/>
                </a:cubicBezTo>
                <a:close/>
                <a:moveTo>
                  <a:pt x="5829" y="1"/>
                </a:moveTo>
                <a:cubicBezTo>
                  <a:pt x="5356" y="1"/>
                  <a:pt x="5009" y="347"/>
                  <a:pt x="5009" y="852"/>
                </a:cubicBezTo>
                <a:lnTo>
                  <a:pt x="5009" y="1576"/>
                </a:lnTo>
                <a:cubicBezTo>
                  <a:pt x="4631" y="1702"/>
                  <a:pt x="4285" y="1828"/>
                  <a:pt x="3970" y="2017"/>
                </a:cubicBezTo>
                <a:lnTo>
                  <a:pt x="3466" y="1513"/>
                </a:lnTo>
                <a:cubicBezTo>
                  <a:pt x="3308" y="1356"/>
                  <a:pt x="3088" y="1277"/>
                  <a:pt x="2867" y="1277"/>
                </a:cubicBezTo>
                <a:cubicBezTo>
                  <a:pt x="2647" y="1277"/>
                  <a:pt x="2426" y="1356"/>
                  <a:pt x="2269" y="1513"/>
                </a:cubicBezTo>
                <a:lnTo>
                  <a:pt x="1481" y="2301"/>
                </a:lnTo>
                <a:cubicBezTo>
                  <a:pt x="1166" y="2616"/>
                  <a:pt x="1166" y="3151"/>
                  <a:pt x="1481" y="3466"/>
                </a:cubicBezTo>
                <a:lnTo>
                  <a:pt x="2017" y="4002"/>
                </a:lnTo>
                <a:cubicBezTo>
                  <a:pt x="1796" y="4317"/>
                  <a:pt x="1701" y="4664"/>
                  <a:pt x="1575" y="5010"/>
                </a:cubicBezTo>
                <a:lnTo>
                  <a:pt x="819" y="5010"/>
                </a:lnTo>
                <a:cubicBezTo>
                  <a:pt x="347" y="5010"/>
                  <a:pt x="0" y="5357"/>
                  <a:pt x="0" y="5829"/>
                </a:cubicBezTo>
                <a:lnTo>
                  <a:pt x="0" y="6932"/>
                </a:lnTo>
                <a:cubicBezTo>
                  <a:pt x="0" y="7405"/>
                  <a:pt x="347" y="7783"/>
                  <a:pt x="819" y="7783"/>
                </a:cubicBezTo>
                <a:lnTo>
                  <a:pt x="1575" y="7783"/>
                </a:lnTo>
                <a:cubicBezTo>
                  <a:pt x="1701" y="8129"/>
                  <a:pt x="1796" y="8476"/>
                  <a:pt x="2017" y="8791"/>
                </a:cubicBezTo>
                <a:lnTo>
                  <a:pt x="1481" y="9295"/>
                </a:lnTo>
                <a:cubicBezTo>
                  <a:pt x="1166" y="9610"/>
                  <a:pt x="1166" y="10177"/>
                  <a:pt x="1481" y="10492"/>
                </a:cubicBezTo>
                <a:lnTo>
                  <a:pt x="2269" y="11280"/>
                </a:lnTo>
                <a:cubicBezTo>
                  <a:pt x="2426" y="11437"/>
                  <a:pt x="2647" y="11516"/>
                  <a:pt x="2867" y="11516"/>
                </a:cubicBezTo>
                <a:cubicBezTo>
                  <a:pt x="3088" y="11516"/>
                  <a:pt x="3308" y="11437"/>
                  <a:pt x="3466" y="11280"/>
                </a:cubicBezTo>
                <a:lnTo>
                  <a:pt x="3970" y="10776"/>
                </a:lnTo>
                <a:cubicBezTo>
                  <a:pt x="4285" y="10965"/>
                  <a:pt x="4631" y="11091"/>
                  <a:pt x="5009" y="11185"/>
                </a:cubicBezTo>
                <a:lnTo>
                  <a:pt x="5009" y="11941"/>
                </a:lnTo>
                <a:cubicBezTo>
                  <a:pt x="5009" y="12414"/>
                  <a:pt x="5356" y="12760"/>
                  <a:pt x="5829" y="12760"/>
                </a:cubicBezTo>
                <a:lnTo>
                  <a:pt x="6931" y="12760"/>
                </a:lnTo>
                <a:cubicBezTo>
                  <a:pt x="7404" y="12760"/>
                  <a:pt x="7750" y="12414"/>
                  <a:pt x="7750" y="11941"/>
                </a:cubicBezTo>
                <a:lnTo>
                  <a:pt x="7750" y="11185"/>
                </a:lnTo>
                <a:cubicBezTo>
                  <a:pt x="8097" y="11091"/>
                  <a:pt x="8475" y="10965"/>
                  <a:pt x="8790" y="10776"/>
                </a:cubicBezTo>
                <a:lnTo>
                  <a:pt x="9294" y="11280"/>
                </a:lnTo>
                <a:cubicBezTo>
                  <a:pt x="9452" y="11437"/>
                  <a:pt x="9664" y="11516"/>
                  <a:pt x="9877" y="11516"/>
                </a:cubicBezTo>
                <a:cubicBezTo>
                  <a:pt x="10090" y="11516"/>
                  <a:pt x="10302" y="11437"/>
                  <a:pt x="10460" y="11280"/>
                </a:cubicBezTo>
                <a:lnTo>
                  <a:pt x="11247" y="10492"/>
                </a:lnTo>
                <a:cubicBezTo>
                  <a:pt x="11563" y="10177"/>
                  <a:pt x="11563" y="9610"/>
                  <a:pt x="11247" y="9295"/>
                </a:cubicBezTo>
                <a:lnTo>
                  <a:pt x="10743" y="8791"/>
                </a:lnTo>
                <a:cubicBezTo>
                  <a:pt x="10932" y="8476"/>
                  <a:pt x="11058" y="8129"/>
                  <a:pt x="11184" y="7783"/>
                </a:cubicBezTo>
                <a:lnTo>
                  <a:pt x="11941" y="7783"/>
                </a:lnTo>
                <a:cubicBezTo>
                  <a:pt x="12413" y="7783"/>
                  <a:pt x="12760" y="7405"/>
                  <a:pt x="12760" y="6932"/>
                </a:cubicBezTo>
                <a:lnTo>
                  <a:pt x="12760" y="5829"/>
                </a:lnTo>
                <a:cubicBezTo>
                  <a:pt x="12760" y="5325"/>
                  <a:pt x="12350" y="4979"/>
                  <a:pt x="11941" y="4979"/>
                </a:cubicBezTo>
                <a:lnTo>
                  <a:pt x="11184" y="4979"/>
                </a:lnTo>
                <a:cubicBezTo>
                  <a:pt x="11058" y="4632"/>
                  <a:pt x="10932" y="4254"/>
                  <a:pt x="10743" y="3939"/>
                </a:cubicBezTo>
                <a:lnTo>
                  <a:pt x="11247" y="3435"/>
                </a:lnTo>
                <a:cubicBezTo>
                  <a:pt x="11563" y="3120"/>
                  <a:pt x="11563" y="2553"/>
                  <a:pt x="11247" y="2238"/>
                </a:cubicBezTo>
                <a:lnTo>
                  <a:pt x="10460" y="1450"/>
                </a:lnTo>
                <a:cubicBezTo>
                  <a:pt x="10302" y="1293"/>
                  <a:pt x="10090" y="1214"/>
                  <a:pt x="9877" y="1214"/>
                </a:cubicBezTo>
                <a:cubicBezTo>
                  <a:pt x="9664" y="1214"/>
                  <a:pt x="9452" y="1293"/>
                  <a:pt x="9294" y="1450"/>
                </a:cubicBezTo>
                <a:lnTo>
                  <a:pt x="8790" y="1986"/>
                </a:lnTo>
                <a:cubicBezTo>
                  <a:pt x="8475" y="1765"/>
                  <a:pt x="8097" y="1671"/>
                  <a:pt x="7750" y="1545"/>
                </a:cubicBezTo>
                <a:lnTo>
                  <a:pt x="7750" y="852"/>
                </a:lnTo>
                <a:cubicBezTo>
                  <a:pt x="7750" y="379"/>
                  <a:pt x="7404" y="1"/>
                  <a:pt x="6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67" name="Google Shape;17267;p95"/>
          <p:cNvGrpSpPr/>
          <p:nvPr/>
        </p:nvGrpSpPr>
        <p:grpSpPr>
          <a:xfrm>
            <a:off x="3056770" y="1822628"/>
            <a:ext cx="370645" cy="368042"/>
            <a:chOff x="-63250675" y="3744075"/>
            <a:chExt cx="320350" cy="318100"/>
          </a:xfrm>
        </p:grpSpPr>
        <p:sp>
          <p:nvSpPr>
            <p:cNvPr id="17268" name="Google Shape;17268;p95"/>
            <p:cNvSpPr/>
            <p:nvPr/>
          </p:nvSpPr>
          <p:spPr>
            <a:xfrm>
              <a:off x="-63126250" y="3744075"/>
              <a:ext cx="195925" cy="192875"/>
            </a:xfrm>
            <a:custGeom>
              <a:rect b="b" l="l" r="r" t="t"/>
              <a:pathLst>
                <a:path extrusionOk="0" h="7715" w="7837">
                  <a:moveTo>
                    <a:pt x="6020" y="0"/>
                  </a:moveTo>
                  <a:cubicBezTo>
                    <a:pt x="5921" y="0"/>
                    <a:pt x="5820" y="37"/>
                    <a:pt x="5735" y="122"/>
                  </a:cubicBezTo>
                  <a:lnTo>
                    <a:pt x="4097" y="1760"/>
                  </a:lnTo>
                  <a:cubicBezTo>
                    <a:pt x="4034" y="1854"/>
                    <a:pt x="3971" y="1917"/>
                    <a:pt x="3971" y="2012"/>
                  </a:cubicBezTo>
                  <a:lnTo>
                    <a:pt x="3782" y="3304"/>
                  </a:lnTo>
                  <a:lnTo>
                    <a:pt x="1734" y="5351"/>
                  </a:lnTo>
                  <a:cubicBezTo>
                    <a:pt x="1576" y="5288"/>
                    <a:pt x="1387" y="5225"/>
                    <a:pt x="1230" y="5225"/>
                  </a:cubicBezTo>
                  <a:cubicBezTo>
                    <a:pt x="537" y="5225"/>
                    <a:pt x="1" y="5793"/>
                    <a:pt x="1" y="6486"/>
                  </a:cubicBezTo>
                  <a:cubicBezTo>
                    <a:pt x="1" y="7210"/>
                    <a:pt x="537" y="7714"/>
                    <a:pt x="1230" y="7714"/>
                  </a:cubicBezTo>
                  <a:cubicBezTo>
                    <a:pt x="1891" y="7714"/>
                    <a:pt x="2458" y="7179"/>
                    <a:pt x="2458" y="6486"/>
                  </a:cubicBezTo>
                  <a:cubicBezTo>
                    <a:pt x="2458" y="6297"/>
                    <a:pt x="2395" y="6139"/>
                    <a:pt x="2332" y="5982"/>
                  </a:cubicBezTo>
                  <a:lnTo>
                    <a:pt x="4380" y="3934"/>
                  </a:lnTo>
                  <a:lnTo>
                    <a:pt x="5672" y="3745"/>
                  </a:lnTo>
                  <a:cubicBezTo>
                    <a:pt x="5735" y="3745"/>
                    <a:pt x="5829" y="3713"/>
                    <a:pt x="5924" y="3619"/>
                  </a:cubicBezTo>
                  <a:lnTo>
                    <a:pt x="7562" y="1980"/>
                  </a:lnTo>
                  <a:cubicBezTo>
                    <a:pt x="7837" y="1706"/>
                    <a:pt x="7609" y="1254"/>
                    <a:pt x="7251" y="1254"/>
                  </a:cubicBezTo>
                  <a:cubicBezTo>
                    <a:pt x="7240" y="1254"/>
                    <a:pt x="7228" y="1255"/>
                    <a:pt x="7216" y="1256"/>
                  </a:cubicBezTo>
                  <a:lnTo>
                    <a:pt x="6302" y="1382"/>
                  </a:lnTo>
                  <a:lnTo>
                    <a:pt x="6428" y="468"/>
                  </a:lnTo>
                  <a:cubicBezTo>
                    <a:pt x="6472" y="203"/>
                    <a:pt x="6253" y="0"/>
                    <a:pt x="60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95"/>
            <p:cNvSpPr/>
            <p:nvPr/>
          </p:nvSpPr>
          <p:spPr>
            <a:xfrm>
              <a:off x="-63190025" y="3814050"/>
              <a:ext cx="186675" cy="185900"/>
            </a:xfrm>
            <a:custGeom>
              <a:rect b="b" l="l" r="r" t="t"/>
              <a:pathLst>
                <a:path extrusionOk="0" h="7436" w="7467">
                  <a:moveTo>
                    <a:pt x="3718" y="1"/>
                  </a:moveTo>
                  <a:cubicBezTo>
                    <a:pt x="1670" y="1"/>
                    <a:pt x="0" y="1670"/>
                    <a:pt x="0" y="3750"/>
                  </a:cubicBezTo>
                  <a:cubicBezTo>
                    <a:pt x="0" y="5797"/>
                    <a:pt x="1638" y="7436"/>
                    <a:pt x="3718" y="7436"/>
                  </a:cubicBezTo>
                  <a:cubicBezTo>
                    <a:pt x="5765" y="7436"/>
                    <a:pt x="7467" y="5797"/>
                    <a:pt x="7467" y="3750"/>
                  </a:cubicBezTo>
                  <a:cubicBezTo>
                    <a:pt x="7467" y="3151"/>
                    <a:pt x="7341" y="2647"/>
                    <a:pt x="7120" y="2143"/>
                  </a:cubicBezTo>
                  <a:lnTo>
                    <a:pt x="5828" y="3435"/>
                  </a:lnTo>
                  <a:cubicBezTo>
                    <a:pt x="5828" y="3498"/>
                    <a:pt x="5860" y="3624"/>
                    <a:pt x="5860" y="3718"/>
                  </a:cubicBezTo>
                  <a:cubicBezTo>
                    <a:pt x="5860" y="4852"/>
                    <a:pt x="4915" y="5797"/>
                    <a:pt x="3781" y="5797"/>
                  </a:cubicBezTo>
                  <a:cubicBezTo>
                    <a:pt x="2615" y="5797"/>
                    <a:pt x="1670" y="4852"/>
                    <a:pt x="1670" y="3718"/>
                  </a:cubicBezTo>
                  <a:cubicBezTo>
                    <a:pt x="1733" y="2552"/>
                    <a:pt x="2615" y="1607"/>
                    <a:pt x="3781" y="1607"/>
                  </a:cubicBezTo>
                  <a:cubicBezTo>
                    <a:pt x="3875" y="1607"/>
                    <a:pt x="3970" y="1607"/>
                    <a:pt x="4033" y="1670"/>
                  </a:cubicBezTo>
                  <a:lnTo>
                    <a:pt x="5356" y="347"/>
                  </a:lnTo>
                  <a:cubicBezTo>
                    <a:pt x="4883" y="127"/>
                    <a:pt x="431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95"/>
            <p:cNvSpPr/>
            <p:nvPr/>
          </p:nvSpPr>
          <p:spPr>
            <a:xfrm>
              <a:off x="-63250675" y="3751050"/>
              <a:ext cx="311125" cy="311125"/>
            </a:xfrm>
            <a:custGeom>
              <a:rect b="b" l="l" r="r" t="t"/>
              <a:pathLst>
                <a:path extrusionOk="0" h="12445" w="12445">
                  <a:moveTo>
                    <a:pt x="6270" y="0"/>
                  </a:moveTo>
                  <a:cubicBezTo>
                    <a:pt x="2773" y="0"/>
                    <a:pt x="0" y="2804"/>
                    <a:pt x="0" y="6238"/>
                  </a:cubicBezTo>
                  <a:cubicBezTo>
                    <a:pt x="0" y="9641"/>
                    <a:pt x="2804" y="12445"/>
                    <a:pt x="6238" y="12445"/>
                  </a:cubicBezTo>
                  <a:cubicBezTo>
                    <a:pt x="9672" y="12445"/>
                    <a:pt x="12445" y="9641"/>
                    <a:pt x="12445" y="6238"/>
                  </a:cubicBezTo>
                  <a:cubicBezTo>
                    <a:pt x="12445" y="5325"/>
                    <a:pt x="12256" y="4411"/>
                    <a:pt x="11878" y="3592"/>
                  </a:cubicBezTo>
                  <a:lnTo>
                    <a:pt x="11563" y="3907"/>
                  </a:lnTo>
                  <a:cubicBezTo>
                    <a:pt x="11342" y="4096"/>
                    <a:pt x="11121" y="4222"/>
                    <a:pt x="10838" y="4253"/>
                  </a:cubicBezTo>
                  <a:lnTo>
                    <a:pt x="10397" y="4348"/>
                  </a:lnTo>
                  <a:cubicBezTo>
                    <a:pt x="10680" y="4915"/>
                    <a:pt x="10806" y="5545"/>
                    <a:pt x="10806" y="6238"/>
                  </a:cubicBezTo>
                  <a:cubicBezTo>
                    <a:pt x="10806" y="8759"/>
                    <a:pt x="8759" y="10743"/>
                    <a:pt x="6270" y="10743"/>
                  </a:cubicBezTo>
                  <a:cubicBezTo>
                    <a:pt x="3781" y="10743"/>
                    <a:pt x="1733" y="8696"/>
                    <a:pt x="1733" y="6238"/>
                  </a:cubicBezTo>
                  <a:cubicBezTo>
                    <a:pt x="1733" y="3718"/>
                    <a:pt x="3781" y="1670"/>
                    <a:pt x="6270" y="1670"/>
                  </a:cubicBezTo>
                  <a:cubicBezTo>
                    <a:pt x="6931" y="1670"/>
                    <a:pt x="7561" y="1796"/>
                    <a:pt x="8160" y="2048"/>
                  </a:cubicBezTo>
                  <a:lnTo>
                    <a:pt x="8254" y="1607"/>
                  </a:lnTo>
                  <a:cubicBezTo>
                    <a:pt x="8286" y="1355"/>
                    <a:pt x="8412" y="1103"/>
                    <a:pt x="8601" y="914"/>
                  </a:cubicBezTo>
                  <a:lnTo>
                    <a:pt x="8916" y="599"/>
                  </a:lnTo>
                  <a:cubicBezTo>
                    <a:pt x="8097" y="189"/>
                    <a:pt x="7215"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1" name="Google Shape;17271;p95"/>
          <p:cNvGrpSpPr/>
          <p:nvPr/>
        </p:nvGrpSpPr>
        <p:grpSpPr>
          <a:xfrm>
            <a:off x="3058462" y="2251933"/>
            <a:ext cx="367261" cy="367261"/>
            <a:chOff x="-63250675" y="4110200"/>
            <a:chExt cx="317425" cy="317425"/>
          </a:xfrm>
        </p:grpSpPr>
        <p:sp>
          <p:nvSpPr>
            <p:cNvPr id="17272" name="Google Shape;17272;p95"/>
            <p:cNvSpPr/>
            <p:nvPr/>
          </p:nvSpPr>
          <p:spPr>
            <a:xfrm>
              <a:off x="-63007300" y="4153725"/>
              <a:ext cx="30725" cy="29750"/>
            </a:xfrm>
            <a:custGeom>
              <a:rect b="b" l="l" r="r" t="t"/>
              <a:pathLst>
                <a:path extrusionOk="0" h="1190" w="1229">
                  <a:moveTo>
                    <a:pt x="772" y="0"/>
                  </a:moveTo>
                  <a:cubicBezTo>
                    <a:pt x="662" y="0"/>
                    <a:pt x="552" y="39"/>
                    <a:pt x="473" y="118"/>
                  </a:cubicBezTo>
                  <a:lnTo>
                    <a:pt x="0" y="591"/>
                  </a:lnTo>
                  <a:cubicBezTo>
                    <a:pt x="252" y="780"/>
                    <a:pt x="441" y="1000"/>
                    <a:pt x="599" y="1189"/>
                  </a:cubicBezTo>
                  <a:lnTo>
                    <a:pt x="1071" y="717"/>
                  </a:lnTo>
                  <a:cubicBezTo>
                    <a:pt x="1229" y="559"/>
                    <a:pt x="1229" y="276"/>
                    <a:pt x="1071" y="118"/>
                  </a:cubicBezTo>
                  <a:cubicBezTo>
                    <a:pt x="993" y="39"/>
                    <a:pt x="882"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95"/>
            <p:cNvSpPr/>
            <p:nvPr/>
          </p:nvSpPr>
          <p:spPr>
            <a:xfrm>
              <a:off x="-63203425" y="4159025"/>
              <a:ext cx="222925" cy="222150"/>
            </a:xfrm>
            <a:custGeom>
              <a:rect b="b" l="l" r="r" t="t"/>
              <a:pathLst>
                <a:path extrusionOk="0" h="8886" w="8917">
                  <a:moveTo>
                    <a:pt x="4033" y="1418"/>
                  </a:moveTo>
                  <a:lnTo>
                    <a:pt x="4033" y="3088"/>
                  </a:lnTo>
                  <a:cubicBezTo>
                    <a:pt x="3939" y="3151"/>
                    <a:pt x="3876" y="3151"/>
                    <a:pt x="3781" y="3183"/>
                  </a:cubicBezTo>
                  <a:lnTo>
                    <a:pt x="2615" y="1985"/>
                  </a:lnTo>
                  <a:cubicBezTo>
                    <a:pt x="2993" y="1670"/>
                    <a:pt x="3529" y="1481"/>
                    <a:pt x="4033" y="1418"/>
                  </a:cubicBezTo>
                  <a:close/>
                  <a:moveTo>
                    <a:pt x="4852" y="1418"/>
                  </a:moveTo>
                  <a:cubicBezTo>
                    <a:pt x="5356" y="1481"/>
                    <a:pt x="5892" y="1670"/>
                    <a:pt x="6270" y="1985"/>
                  </a:cubicBezTo>
                  <a:lnTo>
                    <a:pt x="5104" y="3183"/>
                  </a:lnTo>
                  <a:cubicBezTo>
                    <a:pt x="5010" y="3151"/>
                    <a:pt x="4947" y="3088"/>
                    <a:pt x="4852" y="3088"/>
                  </a:cubicBezTo>
                  <a:lnTo>
                    <a:pt x="4852" y="1418"/>
                  </a:lnTo>
                  <a:close/>
                  <a:moveTo>
                    <a:pt x="2017" y="2553"/>
                  </a:moveTo>
                  <a:lnTo>
                    <a:pt x="3214" y="3718"/>
                  </a:lnTo>
                  <a:cubicBezTo>
                    <a:pt x="3151" y="3813"/>
                    <a:pt x="3119" y="3876"/>
                    <a:pt x="3119" y="3970"/>
                  </a:cubicBezTo>
                  <a:lnTo>
                    <a:pt x="1418" y="3970"/>
                  </a:lnTo>
                  <a:cubicBezTo>
                    <a:pt x="1513" y="3466"/>
                    <a:pt x="1733" y="2994"/>
                    <a:pt x="2017" y="2553"/>
                  </a:cubicBezTo>
                  <a:close/>
                  <a:moveTo>
                    <a:pt x="6869" y="2553"/>
                  </a:moveTo>
                  <a:cubicBezTo>
                    <a:pt x="7184" y="2994"/>
                    <a:pt x="7373" y="3466"/>
                    <a:pt x="7467" y="3970"/>
                  </a:cubicBezTo>
                  <a:lnTo>
                    <a:pt x="5766" y="3970"/>
                  </a:lnTo>
                  <a:cubicBezTo>
                    <a:pt x="5734" y="3876"/>
                    <a:pt x="5734" y="3813"/>
                    <a:pt x="5671" y="3718"/>
                  </a:cubicBezTo>
                  <a:lnTo>
                    <a:pt x="6869" y="2553"/>
                  </a:lnTo>
                  <a:close/>
                  <a:moveTo>
                    <a:pt x="3119" y="4789"/>
                  </a:moveTo>
                  <a:cubicBezTo>
                    <a:pt x="3182" y="4884"/>
                    <a:pt x="3182" y="4947"/>
                    <a:pt x="3214" y="5041"/>
                  </a:cubicBezTo>
                  <a:lnTo>
                    <a:pt x="2017" y="6207"/>
                  </a:lnTo>
                  <a:cubicBezTo>
                    <a:pt x="1733" y="5829"/>
                    <a:pt x="1513" y="5357"/>
                    <a:pt x="1418" y="4789"/>
                  </a:cubicBezTo>
                  <a:close/>
                  <a:moveTo>
                    <a:pt x="7467" y="4789"/>
                  </a:moveTo>
                  <a:cubicBezTo>
                    <a:pt x="7373" y="5357"/>
                    <a:pt x="7184" y="5829"/>
                    <a:pt x="6869" y="6207"/>
                  </a:cubicBezTo>
                  <a:lnTo>
                    <a:pt x="5671" y="5041"/>
                  </a:lnTo>
                  <a:cubicBezTo>
                    <a:pt x="5734" y="4947"/>
                    <a:pt x="5766" y="4884"/>
                    <a:pt x="5766" y="4789"/>
                  </a:cubicBezTo>
                  <a:close/>
                  <a:moveTo>
                    <a:pt x="3781" y="5609"/>
                  </a:moveTo>
                  <a:cubicBezTo>
                    <a:pt x="3876" y="5672"/>
                    <a:pt x="3939" y="5703"/>
                    <a:pt x="4033" y="5703"/>
                  </a:cubicBezTo>
                  <a:lnTo>
                    <a:pt x="4033" y="7404"/>
                  </a:lnTo>
                  <a:cubicBezTo>
                    <a:pt x="3529" y="7310"/>
                    <a:pt x="2993" y="7121"/>
                    <a:pt x="2615" y="6806"/>
                  </a:cubicBezTo>
                  <a:lnTo>
                    <a:pt x="3781" y="5609"/>
                  </a:lnTo>
                  <a:close/>
                  <a:moveTo>
                    <a:pt x="5104" y="5609"/>
                  </a:moveTo>
                  <a:lnTo>
                    <a:pt x="6270" y="6806"/>
                  </a:lnTo>
                  <a:cubicBezTo>
                    <a:pt x="5892" y="7121"/>
                    <a:pt x="5419" y="7310"/>
                    <a:pt x="4852" y="7404"/>
                  </a:cubicBezTo>
                  <a:lnTo>
                    <a:pt x="4852" y="5703"/>
                  </a:lnTo>
                  <a:cubicBezTo>
                    <a:pt x="4947" y="5672"/>
                    <a:pt x="5010" y="5672"/>
                    <a:pt x="5104" y="5609"/>
                  </a:cubicBezTo>
                  <a:close/>
                  <a:moveTo>
                    <a:pt x="4474" y="1"/>
                  </a:moveTo>
                  <a:cubicBezTo>
                    <a:pt x="2017" y="1"/>
                    <a:pt x="0" y="1985"/>
                    <a:pt x="0" y="4443"/>
                  </a:cubicBezTo>
                  <a:cubicBezTo>
                    <a:pt x="0" y="6869"/>
                    <a:pt x="2017" y="8885"/>
                    <a:pt x="4474" y="8885"/>
                  </a:cubicBezTo>
                  <a:cubicBezTo>
                    <a:pt x="6900" y="8885"/>
                    <a:pt x="8916" y="6869"/>
                    <a:pt x="8916" y="4443"/>
                  </a:cubicBezTo>
                  <a:cubicBezTo>
                    <a:pt x="8916" y="1954"/>
                    <a:pt x="6900" y="1"/>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95"/>
            <p:cNvSpPr/>
            <p:nvPr/>
          </p:nvSpPr>
          <p:spPr>
            <a:xfrm>
              <a:off x="-63102600" y="4401625"/>
              <a:ext cx="20500" cy="26000"/>
            </a:xfrm>
            <a:custGeom>
              <a:rect b="b" l="l" r="r" t="t"/>
              <a:pathLst>
                <a:path extrusionOk="0" h="1040" w="820">
                  <a:moveTo>
                    <a:pt x="0" y="0"/>
                  </a:moveTo>
                  <a:lnTo>
                    <a:pt x="0" y="630"/>
                  </a:lnTo>
                  <a:cubicBezTo>
                    <a:pt x="0" y="882"/>
                    <a:pt x="189" y="1040"/>
                    <a:pt x="441" y="1040"/>
                  </a:cubicBezTo>
                  <a:cubicBezTo>
                    <a:pt x="662" y="1040"/>
                    <a:pt x="819" y="851"/>
                    <a:pt x="819" y="630"/>
                  </a:cubicBezTo>
                  <a:lnTo>
                    <a:pt x="8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95"/>
            <p:cNvSpPr/>
            <p:nvPr/>
          </p:nvSpPr>
          <p:spPr>
            <a:xfrm>
              <a:off x="-63006525" y="4354350"/>
              <a:ext cx="29950" cy="29975"/>
            </a:xfrm>
            <a:custGeom>
              <a:rect b="b" l="l" r="r" t="t"/>
              <a:pathLst>
                <a:path extrusionOk="0" h="1199" w="1198">
                  <a:moveTo>
                    <a:pt x="599" y="1"/>
                  </a:moveTo>
                  <a:cubicBezTo>
                    <a:pt x="410" y="221"/>
                    <a:pt x="253" y="410"/>
                    <a:pt x="1" y="599"/>
                  </a:cubicBezTo>
                  <a:lnTo>
                    <a:pt x="473" y="1072"/>
                  </a:lnTo>
                  <a:cubicBezTo>
                    <a:pt x="568" y="1167"/>
                    <a:pt x="694" y="1198"/>
                    <a:pt x="757" y="1198"/>
                  </a:cubicBezTo>
                  <a:cubicBezTo>
                    <a:pt x="851" y="1198"/>
                    <a:pt x="946" y="1167"/>
                    <a:pt x="1040" y="1072"/>
                  </a:cubicBezTo>
                  <a:cubicBezTo>
                    <a:pt x="1198" y="915"/>
                    <a:pt x="1198" y="631"/>
                    <a:pt x="1040" y="473"/>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95"/>
            <p:cNvSpPr/>
            <p:nvPr/>
          </p:nvSpPr>
          <p:spPr>
            <a:xfrm>
              <a:off x="-62960825" y="4258275"/>
              <a:ext cx="27575" cy="20500"/>
            </a:xfrm>
            <a:custGeom>
              <a:rect b="b" l="l" r="r" t="t"/>
              <a:pathLst>
                <a:path extrusionOk="0" h="820" w="1103">
                  <a:moveTo>
                    <a:pt x="0" y="0"/>
                  </a:moveTo>
                  <a:lnTo>
                    <a:pt x="0" y="441"/>
                  </a:lnTo>
                  <a:lnTo>
                    <a:pt x="0" y="819"/>
                  </a:lnTo>
                  <a:lnTo>
                    <a:pt x="662" y="819"/>
                  </a:lnTo>
                  <a:cubicBezTo>
                    <a:pt x="914" y="819"/>
                    <a:pt x="1071" y="630"/>
                    <a:pt x="1071" y="378"/>
                  </a:cubicBezTo>
                  <a:cubicBezTo>
                    <a:pt x="1103" y="189"/>
                    <a:pt x="914"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95"/>
            <p:cNvSpPr/>
            <p:nvPr/>
          </p:nvSpPr>
          <p:spPr>
            <a:xfrm>
              <a:off x="-63250675" y="4259050"/>
              <a:ext cx="26800" cy="20500"/>
            </a:xfrm>
            <a:custGeom>
              <a:rect b="b" l="l" r="r" t="t"/>
              <a:pathLst>
                <a:path extrusionOk="0" h="820" w="1072">
                  <a:moveTo>
                    <a:pt x="410" y="1"/>
                  </a:moveTo>
                  <a:cubicBezTo>
                    <a:pt x="158" y="1"/>
                    <a:pt x="0" y="190"/>
                    <a:pt x="0" y="410"/>
                  </a:cubicBezTo>
                  <a:cubicBezTo>
                    <a:pt x="0" y="631"/>
                    <a:pt x="221" y="820"/>
                    <a:pt x="410" y="820"/>
                  </a:cubicBezTo>
                  <a:lnTo>
                    <a:pt x="1071" y="820"/>
                  </a:lnTo>
                  <a:lnTo>
                    <a:pt x="1071" y="442"/>
                  </a:lnTo>
                  <a:lnTo>
                    <a:pt x="10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95"/>
            <p:cNvSpPr/>
            <p:nvPr/>
          </p:nvSpPr>
          <p:spPr>
            <a:xfrm>
              <a:off x="-63208950" y="4354350"/>
              <a:ext cx="29175" cy="29975"/>
            </a:xfrm>
            <a:custGeom>
              <a:rect b="b" l="l" r="r" t="t"/>
              <a:pathLst>
                <a:path extrusionOk="0" h="1199" w="1167">
                  <a:moveTo>
                    <a:pt x="631" y="1"/>
                  </a:moveTo>
                  <a:lnTo>
                    <a:pt x="158" y="473"/>
                  </a:lnTo>
                  <a:cubicBezTo>
                    <a:pt x="1" y="631"/>
                    <a:pt x="1" y="915"/>
                    <a:pt x="158" y="1072"/>
                  </a:cubicBezTo>
                  <a:cubicBezTo>
                    <a:pt x="221" y="1167"/>
                    <a:pt x="348" y="1198"/>
                    <a:pt x="442" y="1198"/>
                  </a:cubicBezTo>
                  <a:cubicBezTo>
                    <a:pt x="505" y="1198"/>
                    <a:pt x="631" y="1167"/>
                    <a:pt x="694" y="1072"/>
                  </a:cubicBezTo>
                  <a:lnTo>
                    <a:pt x="1167" y="599"/>
                  </a:lnTo>
                  <a:cubicBezTo>
                    <a:pt x="1009" y="442"/>
                    <a:pt x="820"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95"/>
            <p:cNvSpPr/>
            <p:nvPr/>
          </p:nvSpPr>
          <p:spPr>
            <a:xfrm>
              <a:off x="-63208150" y="4153725"/>
              <a:ext cx="30725" cy="29750"/>
            </a:xfrm>
            <a:custGeom>
              <a:rect b="b" l="l" r="r" t="t"/>
              <a:pathLst>
                <a:path extrusionOk="0" h="1190" w="1229">
                  <a:moveTo>
                    <a:pt x="457" y="0"/>
                  </a:moveTo>
                  <a:cubicBezTo>
                    <a:pt x="347" y="0"/>
                    <a:pt x="237" y="39"/>
                    <a:pt x="158" y="118"/>
                  </a:cubicBezTo>
                  <a:cubicBezTo>
                    <a:pt x="0" y="276"/>
                    <a:pt x="0" y="559"/>
                    <a:pt x="158" y="717"/>
                  </a:cubicBezTo>
                  <a:lnTo>
                    <a:pt x="631" y="1189"/>
                  </a:lnTo>
                  <a:lnTo>
                    <a:pt x="1229" y="591"/>
                  </a:lnTo>
                  <a:lnTo>
                    <a:pt x="757" y="118"/>
                  </a:lnTo>
                  <a:cubicBezTo>
                    <a:pt x="678" y="39"/>
                    <a:pt x="568" y="0"/>
                    <a:pt x="4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95"/>
            <p:cNvSpPr/>
            <p:nvPr/>
          </p:nvSpPr>
          <p:spPr>
            <a:xfrm>
              <a:off x="-63102600" y="4110200"/>
              <a:ext cx="20500" cy="27600"/>
            </a:xfrm>
            <a:custGeom>
              <a:rect b="b" l="l" r="r" t="t"/>
              <a:pathLst>
                <a:path extrusionOk="0" h="1104" w="820">
                  <a:moveTo>
                    <a:pt x="441" y="0"/>
                  </a:moveTo>
                  <a:cubicBezTo>
                    <a:pt x="221" y="0"/>
                    <a:pt x="0" y="221"/>
                    <a:pt x="0" y="410"/>
                  </a:cubicBezTo>
                  <a:lnTo>
                    <a:pt x="0" y="1103"/>
                  </a:lnTo>
                  <a:lnTo>
                    <a:pt x="819" y="1103"/>
                  </a:lnTo>
                  <a:lnTo>
                    <a:pt x="819" y="410"/>
                  </a:lnTo>
                  <a:cubicBezTo>
                    <a:pt x="819" y="158"/>
                    <a:pt x="630" y="0"/>
                    <a:pt x="4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1" name="Google Shape;17281;p95"/>
          <p:cNvGrpSpPr/>
          <p:nvPr/>
        </p:nvGrpSpPr>
        <p:grpSpPr>
          <a:xfrm>
            <a:off x="1737509" y="2749028"/>
            <a:ext cx="359075" cy="358844"/>
            <a:chOff x="-61351725" y="3372400"/>
            <a:chExt cx="310350" cy="310150"/>
          </a:xfrm>
        </p:grpSpPr>
        <p:sp>
          <p:nvSpPr>
            <p:cNvPr id="17282" name="Google Shape;17282;p95"/>
            <p:cNvSpPr/>
            <p:nvPr/>
          </p:nvSpPr>
          <p:spPr>
            <a:xfrm>
              <a:off x="-61165050" y="3558875"/>
              <a:ext cx="19700" cy="19700"/>
            </a:xfrm>
            <a:custGeom>
              <a:rect b="b" l="l" r="r" t="t"/>
              <a:pathLst>
                <a:path extrusionOk="0" h="788" w="788">
                  <a:moveTo>
                    <a:pt x="410" y="0"/>
                  </a:moveTo>
                  <a:cubicBezTo>
                    <a:pt x="189" y="0"/>
                    <a:pt x="0" y="189"/>
                    <a:pt x="0" y="410"/>
                  </a:cubicBezTo>
                  <a:cubicBezTo>
                    <a:pt x="0" y="630"/>
                    <a:pt x="189" y="788"/>
                    <a:pt x="410" y="788"/>
                  </a:cubicBezTo>
                  <a:cubicBezTo>
                    <a:pt x="599" y="788"/>
                    <a:pt x="788" y="630"/>
                    <a:pt x="788" y="410"/>
                  </a:cubicBezTo>
                  <a:cubicBezTo>
                    <a:pt x="788" y="189"/>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95"/>
            <p:cNvSpPr/>
            <p:nvPr/>
          </p:nvSpPr>
          <p:spPr>
            <a:xfrm>
              <a:off x="-61247750" y="3476175"/>
              <a:ext cx="19700" cy="19700"/>
            </a:xfrm>
            <a:custGeom>
              <a:rect b="b" l="l" r="r" t="t"/>
              <a:pathLst>
                <a:path extrusionOk="0" h="788" w="788">
                  <a:moveTo>
                    <a:pt x="378" y="0"/>
                  </a:moveTo>
                  <a:cubicBezTo>
                    <a:pt x="189" y="0"/>
                    <a:pt x="0" y="189"/>
                    <a:pt x="0" y="410"/>
                  </a:cubicBezTo>
                  <a:cubicBezTo>
                    <a:pt x="0" y="630"/>
                    <a:pt x="189" y="788"/>
                    <a:pt x="378" y="788"/>
                  </a:cubicBezTo>
                  <a:cubicBezTo>
                    <a:pt x="599" y="788"/>
                    <a:pt x="788" y="630"/>
                    <a:pt x="788" y="410"/>
                  </a:cubicBezTo>
                  <a:cubicBezTo>
                    <a:pt x="788" y="189"/>
                    <a:pt x="599"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95"/>
            <p:cNvSpPr/>
            <p:nvPr/>
          </p:nvSpPr>
          <p:spPr>
            <a:xfrm>
              <a:off x="-61351725" y="3372400"/>
              <a:ext cx="310350" cy="310150"/>
            </a:xfrm>
            <a:custGeom>
              <a:rect b="b" l="l" r="r" t="t"/>
              <a:pathLst>
                <a:path extrusionOk="0" h="12406" w="12414">
                  <a:moveTo>
                    <a:pt x="4506" y="3332"/>
                  </a:moveTo>
                  <a:cubicBezTo>
                    <a:pt x="5167" y="3332"/>
                    <a:pt x="5735" y="3867"/>
                    <a:pt x="5735" y="4561"/>
                  </a:cubicBezTo>
                  <a:cubicBezTo>
                    <a:pt x="5735" y="5222"/>
                    <a:pt x="5199" y="5821"/>
                    <a:pt x="4506" y="5821"/>
                  </a:cubicBezTo>
                  <a:cubicBezTo>
                    <a:pt x="3844" y="5821"/>
                    <a:pt x="3277" y="5254"/>
                    <a:pt x="3277" y="4561"/>
                  </a:cubicBezTo>
                  <a:cubicBezTo>
                    <a:pt x="3277" y="3899"/>
                    <a:pt x="3844" y="3332"/>
                    <a:pt x="4506" y="3332"/>
                  </a:cubicBezTo>
                  <a:close/>
                  <a:moveTo>
                    <a:pt x="7830" y="4159"/>
                  </a:moveTo>
                  <a:cubicBezTo>
                    <a:pt x="7940" y="4159"/>
                    <a:pt x="8050" y="4198"/>
                    <a:pt x="8129" y="4277"/>
                  </a:cubicBezTo>
                  <a:cubicBezTo>
                    <a:pt x="8286" y="4435"/>
                    <a:pt x="8286" y="4718"/>
                    <a:pt x="8129" y="4876"/>
                  </a:cubicBezTo>
                  <a:lnTo>
                    <a:pt x="4821" y="8184"/>
                  </a:lnTo>
                  <a:cubicBezTo>
                    <a:pt x="4742" y="8262"/>
                    <a:pt x="4632" y="8302"/>
                    <a:pt x="4522" y="8302"/>
                  </a:cubicBezTo>
                  <a:cubicBezTo>
                    <a:pt x="4411" y="8302"/>
                    <a:pt x="4301" y="8262"/>
                    <a:pt x="4222" y="8184"/>
                  </a:cubicBezTo>
                  <a:cubicBezTo>
                    <a:pt x="4065" y="8026"/>
                    <a:pt x="4065" y="7743"/>
                    <a:pt x="4222" y="7585"/>
                  </a:cubicBezTo>
                  <a:lnTo>
                    <a:pt x="7530" y="4277"/>
                  </a:lnTo>
                  <a:cubicBezTo>
                    <a:pt x="7609" y="4198"/>
                    <a:pt x="7719" y="4159"/>
                    <a:pt x="7830" y="4159"/>
                  </a:cubicBezTo>
                  <a:close/>
                  <a:moveTo>
                    <a:pt x="7845" y="6640"/>
                  </a:moveTo>
                  <a:cubicBezTo>
                    <a:pt x="8539" y="6640"/>
                    <a:pt x="9074" y="7175"/>
                    <a:pt x="9074" y="7900"/>
                  </a:cubicBezTo>
                  <a:cubicBezTo>
                    <a:pt x="9074" y="8562"/>
                    <a:pt x="8539" y="9129"/>
                    <a:pt x="7845" y="9129"/>
                  </a:cubicBezTo>
                  <a:cubicBezTo>
                    <a:pt x="7184" y="9129"/>
                    <a:pt x="6648" y="8562"/>
                    <a:pt x="6648" y="7900"/>
                  </a:cubicBezTo>
                  <a:cubicBezTo>
                    <a:pt x="6648" y="7239"/>
                    <a:pt x="7184" y="6640"/>
                    <a:pt x="7845" y="6640"/>
                  </a:cubicBezTo>
                  <a:close/>
                  <a:moveTo>
                    <a:pt x="6223" y="0"/>
                  </a:moveTo>
                  <a:cubicBezTo>
                    <a:pt x="6113" y="0"/>
                    <a:pt x="6002" y="40"/>
                    <a:pt x="5924" y="118"/>
                  </a:cubicBezTo>
                  <a:lnTo>
                    <a:pt x="4348" y="1694"/>
                  </a:lnTo>
                  <a:lnTo>
                    <a:pt x="2111" y="1694"/>
                  </a:lnTo>
                  <a:cubicBezTo>
                    <a:pt x="1859" y="1694"/>
                    <a:pt x="1702" y="1883"/>
                    <a:pt x="1702" y="2072"/>
                  </a:cubicBezTo>
                  <a:lnTo>
                    <a:pt x="1702" y="4309"/>
                  </a:lnTo>
                  <a:lnTo>
                    <a:pt x="127" y="5884"/>
                  </a:lnTo>
                  <a:cubicBezTo>
                    <a:pt x="1" y="6041"/>
                    <a:pt x="1" y="6325"/>
                    <a:pt x="127" y="6482"/>
                  </a:cubicBezTo>
                  <a:lnTo>
                    <a:pt x="1702" y="8058"/>
                  </a:lnTo>
                  <a:lnTo>
                    <a:pt x="1702" y="10294"/>
                  </a:lnTo>
                  <a:cubicBezTo>
                    <a:pt x="1702" y="10547"/>
                    <a:pt x="1922" y="10704"/>
                    <a:pt x="2111" y="10704"/>
                  </a:cubicBezTo>
                  <a:lnTo>
                    <a:pt x="4348" y="10704"/>
                  </a:lnTo>
                  <a:lnTo>
                    <a:pt x="5924" y="12279"/>
                  </a:lnTo>
                  <a:cubicBezTo>
                    <a:pt x="6018" y="12342"/>
                    <a:pt x="6113" y="12405"/>
                    <a:pt x="6207" y="12405"/>
                  </a:cubicBezTo>
                  <a:cubicBezTo>
                    <a:pt x="6333" y="12405"/>
                    <a:pt x="6396" y="12342"/>
                    <a:pt x="6491" y="12279"/>
                  </a:cubicBezTo>
                  <a:lnTo>
                    <a:pt x="8066" y="10704"/>
                  </a:lnTo>
                  <a:lnTo>
                    <a:pt x="10303" y="10704"/>
                  </a:lnTo>
                  <a:cubicBezTo>
                    <a:pt x="10523" y="10704"/>
                    <a:pt x="10744" y="10515"/>
                    <a:pt x="10744" y="10294"/>
                  </a:cubicBezTo>
                  <a:lnTo>
                    <a:pt x="10744" y="8058"/>
                  </a:lnTo>
                  <a:lnTo>
                    <a:pt x="12319" y="6482"/>
                  </a:lnTo>
                  <a:cubicBezTo>
                    <a:pt x="12382" y="6419"/>
                    <a:pt x="12414" y="6293"/>
                    <a:pt x="12414" y="6199"/>
                  </a:cubicBezTo>
                  <a:cubicBezTo>
                    <a:pt x="12414" y="6104"/>
                    <a:pt x="12382" y="6010"/>
                    <a:pt x="12319" y="5947"/>
                  </a:cubicBezTo>
                  <a:lnTo>
                    <a:pt x="10744" y="4372"/>
                  </a:lnTo>
                  <a:lnTo>
                    <a:pt x="10744" y="2103"/>
                  </a:lnTo>
                  <a:cubicBezTo>
                    <a:pt x="10744" y="1851"/>
                    <a:pt x="10523" y="1694"/>
                    <a:pt x="10334" y="1694"/>
                  </a:cubicBezTo>
                  <a:lnTo>
                    <a:pt x="8097" y="1694"/>
                  </a:lnTo>
                  <a:lnTo>
                    <a:pt x="6522" y="118"/>
                  </a:lnTo>
                  <a:cubicBezTo>
                    <a:pt x="6443" y="40"/>
                    <a:pt x="6333" y="0"/>
                    <a:pt x="62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5" name="Google Shape;17285;p95"/>
          <p:cNvGrpSpPr/>
          <p:nvPr/>
        </p:nvGrpSpPr>
        <p:grpSpPr>
          <a:xfrm>
            <a:off x="1733864" y="3212084"/>
            <a:ext cx="366364" cy="333534"/>
            <a:chOff x="-61354875" y="3751050"/>
            <a:chExt cx="316650" cy="288275"/>
          </a:xfrm>
        </p:grpSpPr>
        <p:sp>
          <p:nvSpPr>
            <p:cNvPr id="17286" name="Google Shape;17286;p95"/>
            <p:cNvSpPr/>
            <p:nvPr/>
          </p:nvSpPr>
          <p:spPr>
            <a:xfrm>
              <a:off x="-61200500" y="3875475"/>
              <a:ext cx="41775" cy="41000"/>
            </a:xfrm>
            <a:custGeom>
              <a:rect b="b" l="l" r="r" t="t"/>
              <a:pathLst>
                <a:path extrusionOk="0" h="1640" w="1671">
                  <a:moveTo>
                    <a:pt x="820" y="1"/>
                  </a:moveTo>
                  <a:cubicBezTo>
                    <a:pt x="379" y="1"/>
                    <a:pt x="1" y="348"/>
                    <a:pt x="1" y="820"/>
                  </a:cubicBezTo>
                  <a:cubicBezTo>
                    <a:pt x="1" y="1261"/>
                    <a:pt x="379" y="1639"/>
                    <a:pt x="820" y="1639"/>
                  </a:cubicBezTo>
                  <a:cubicBezTo>
                    <a:pt x="1292" y="1639"/>
                    <a:pt x="1670" y="1261"/>
                    <a:pt x="1670" y="820"/>
                  </a:cubicBezTo>
                  <a:cubicBezTo>
                    <a:pt x="1670" y="348"/>
                    <a:pt x="1292"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95"/>
            <p:cNvSpPr/>
            <p:nvPr/>
          </p:nvSpPr>
          <p:spPr>
            <a:xfrm>
              <a:off x="-61293425" y="3813275"/>
              <a:ext cx="192975" cy="165425"/>
            </a:xfrm>
            <a:custGeom>
              <a:rect b="b" l="l" r="r" t="t"/>
              <a:pathLst>
                <a:path extrusionOk="0" h="6617" w="7719">
                  <a:moveTo>
                    <a:pt x="6191" y="1260"/>
                  </a:moveTo>
                  <a:cubicBezTo>
                    <a:pt x="6301" y="1260"/>
                    <a:pt x="6411" y="1292"/>
                    <a:pt x="6490" y="1355"/>
                  </a:cubicBezTo>
                  <a:cubicBezTo>
                    <a:pt x="6648" y="1512"/>
                    <a:pt x="6648" y="1796"/>
                    <a:pt x="6490" y="1953"/>
                  </a:cubicBezTo>
                  <a:lnTo>
                    <a:pt x="5954" y="2457"/>
                  </a:lnTo>
                  <a:cubicBezTo>
                    <a:pt x="6112" y="2709"/>
                    <a:pt x="6207" y="3025"/>
                    <a:pt x="6207" y="3308"/>
                  </a:cubicBezTo>
                  <a:cubicBezTo>
                    <a:pt x="6207" y="3592"/>
                    <a:pt x="6112" y="3907"/>
                    <a:pt x="5954" y="4127"/>
                  </a:cubicBezTo>
                  <a:lnTo>
                    <a:pt x="6490" y="4631"/>
                  </a:lnTo>
                  <a:cubicBezTo>
                    <a:pt x="6648" y="4789"/>
                    <a:pt x="6648" y="5072"/>
                    <a:pt x="6490" y="5230"/>
                  </a:cubicBezTo>
                  <a:cubicBezTo>
                    <a:pt x="6396" y="5324"/>
                    <a:pt x="6270" y="5356"/>
                    <a:pt x="6207" y="5356"/>
                  </a:cubicBezTo>
                  <a:cubicBezTo>
                    <a:pt x="6080" y="5356"/>
                    <a:pt x="6017" y="5324"/>
                    <a:pt x="5923" y="5230"/>
                  </a:cubicBezTo>
                  <a:lnTo>
                    <a:pt x="5419" y="4726"/>
                  </a:lnTo>
                  <a:cubicBezTo>
                    <a:pt x="5167" y="4883"/>
                    <a:pt x="4852" y="4946"/>
                    <a:pt x="4600" y="4946"/>
                  </a:cubicBezTo>
                  <a:cubicBezTo>
                    <a:pt x="4316" y="4946"/>
                    <a:pt x="4001" y="4883"/>
                    <a:pt x="3749" y="4726"/>
                  </a:cubicBezTo>
                  <a:lnTo>
                    <a:pt x="3245" y="5230"/>
                  </a:lnTo>
                  <a:cubicBezTo>
                    <a:pt x="3182" y="5324"/>
                    <a:pt x="3056" y="5356"/>
                    <a:pt x="2961" y="5356"/>
                  </a:cubicBezTo>
                  <a:cubicBezTo>
                    <a:pt x="2835" y="5356"/>
                    <a:pt x="2772" y="5324"/>
                    <a:pt x="2709" y="5230"/>
                  </a:cubicBezTo>
                  <a:cubicBezTo>
                    <a:pt x="2552" y="5072"/>
                    <a:pt x="2552" y="4789"/>
                    <a:pt x="2709" y="4631"/>
                  </a:cubicBezTo>
                  <a:lnTo>
                    <a:pt x="3214" y="4127"/>
                  </a:lnTo>
                  <a:cubicBezTo>
                    <a:pt x="2961" y="3907"/>
                    <a:pt x="2898" y="3623"/>
                    <a:pt x="2898" y="3308"/>
                  </a:cubicBezTo>
                  <a:cubicBezTo>
                    <a:pt x="2898" y="2993"/>
                    <a:pt x="2961" y="2709"/>
                    <a:pt x="3119" y="2457"/>
                  </a:cubicBezTo>
                  <a:lnTo>
                    <a:pt x="2615" y="1953"/>
                  </a:lnTo>
                  <a:cubicBezTo>
                    <a:pt x="2457" y="1796"/>
                    <a:pt x="2457" y="1512"/>
                    <a:pt x="2615" y="1355"/>
                  </a:cubicBezTo>
                  <a:cubicBezTo>
                    <a:pt x="2694" y="1292"/>
                    <a:pt x="2804" y="1260"/>
                    <a:pt x="2914" y="1260"/>
                  </a:cubicBezTo>
                  <a:cubicBezTo>
                    <a:pt x="3025" y="1260"/>
                    <a:pt x="3135" y="1292"/>
                    <a:pt x="3214" y="1355"/>
                  </a:cubicBezTo>
                  <a:lnTo>
                    <a:pt x="3718" y="1890"/>
                  </a:lnTo>
                  <a:cubicBezTo>
                    <a:pt x="3970" y="1733"/>
                    <a:pt x="4253" y="1638"/>
                    <a:pt x="4537" y="1638"/>
                  </a:cubicBezTo>
                  <a:cubicBezTo>
                    <a:pt x="4820" y="1638"/>
                    <a:pt x="5135" y="1733"/>
                    <a:pt x="5387" y="1890"/>
                  </a:cubicBezTo>
                  <a:lnTo>
                    <a:pt x="5891" y="1355"/>
                  </a:lnTo>
                  <a:cubicBezTo>
                    <a:pt x="5970" y="1292"/>
                    <a:pt x="6080" y="1260"/>
                    <a:pt x="6191" y="1260"/>
                  </a:cubicBezTo>
                  <a:close/>
                  <a:moveTo>
                    <a:pt x="0" y="0"/>
                  </a:moveTo>
                  <a:lnTo>
                    <a:pt x="0" y="1260"/>
                  </a:lnTo>
                  <a:lnTo>
                    <a:pt x="851" y="1260"/>
                  </a:lnTo>
                  <a:cubicBezTo>
                    <a:pt x="1071" y="1260"/>
                    <a:pt x="1260" y="1449"/>
                    <a:pt x="1260" y="1638"/>
                  </a:cubicBezTo>
                  <a:cubicBezTo>
                    <a:pt x="1260" y="1859"/>
                    <a:pt x="1071" y="2079"/>
                    <a:pt x="851" y="2079"/>
                  </a:cubicBezTo>
                  <a:lnTo>
                    <a:pt x="0" y="2079"/>
                  </a:lnTo>
                  <a:lnTo>
                    <a:pt x="0" y="4568"/>
                  </a:lnTo>
                  <a:lnTo>
                    <a:pt x="851" y="4568"/>
                  </a:lnTo>
                  <a:cubicBezTo>
                    <a:pt x="1071" y="4568"/>
                    <a:pt x="1260" y="4757"/>
                    <a:pt x="1260" y="4946"/>
                  </a:cubicBezTo>
                  <a:cubicBezTo>
                    <a:pt x="1260" y="5198"/>
                    <a:pt x="1071" y="5387"/>
                    <a:pt x="851" y="5387"/>
                  </a:cubicBezTo>
                  <a:lnTo>
                    <a:pt x="0" y="5387"/>
                  </a:lnTo>
                  <a:lnTo>
                    <a:pt x="0" y="6616"/>
                  </a:lnTo>
                  <a:lnTo>
                    <a:pt x="7719" y="6616"/>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95"/>
            <p:cNvSpPr/>
            <p:nvPr/>
          </p:nvSpPr>
          <p:spPr>
            <a:xfrm>
              <a:off x="-61354875" y="3751050"/>
              <a:ext cx="316650" cy="288275"/>
            </a:xfrm>
            <a:custGeom>
              <a:rect b="b" l="l" r="r" t="t"/>
              <a:pathLst>
                <a:path extrusionOk="0" h="11531" w="12666">
                  <a:moveTo>
                    <a:pt x="10618" y="1701"/>
                  </a:moveTo>
                  <a:cubicBezTo>
                    <a:pt x="10870" y="1701"/>
                    <a:pt x="11027" y="1890"/>
                    <a:pt x="11027" y="2080"/>
                  </a:cubicBezTo>
                  <a:lnTo>
                    <a:pt x="11027" y="9546"/>
                  </a:lnTo>
                  <a:cubicBezTo>
                    <a:pt x="11027" y="9767"/>
                    <a:pt x="10807" y="9956"/>
                    <a:pt x="10618" y="9956"/>
                  </a:cubicBezTo>
                  <a:lnTo>
                    <a:pt x="2080" y="9956"/>
                  </a:lnTo>
                  <a:cubicBezTo>
                    <a:pt x="1828" y="9956"/>
                    <a:pt x="1670" y="9767"/>
                    <a:pt x="1670" y="9546"/>
                  </a:cubicBezTo>
                  <a:lnTo>
                    <a:pt x="1670" y="2080"/>
                  </a:lnTo>
                  <a:cubicBezTo>
                    <a:pt x="1670" y="1859"/>
                    <a:pt x="1891" y="1701"/>
                    <a:pt x="2080" y="1701"/>
                  </a:cubicBezTo>
                  <a:close/>
                  <a:moveTo>
                    <a:pt x="1198" y="0"/>
                  </a:moveTo>
                  <a:cubicBezTo>
                    <a:pt x="536" y="0"/>
                    <a:pt x="1" y="567"/>
                    <a:pt x="1" y="1229"/>
                  </a:cubicBezTo>
                  <a:lnTo>
                    <a:pt x="1" y="10334"/>
                  </a:lnTo>
                  <a:cubicBezTo>
                    <a:pt x="1" y="10995"/>
                    <a:pt x="536" y="11531"/>
                    <a:pt x="1198" y="11531"/>
                  </a:cubicBezTo>
                  <a:lnTo>
                    <a:pt x="11405" y="11531"/>
                  </a:lnTo>
                  <a:cubicBezTo>
                    <a:pt x="12067" y="11531"/>
                    <a:pt x="12666" y="10995"/>
                    <a:pt x="12666" y="10334"/>
                  </a:cubicBezTo>
                  <a:lnTo>
                    <a:pt x="12666" y="1260"/>
                  </a:lnTo>
                  <a:cubicBezTo>
                    <a:pt x="12666" y="567"/>
                    <a:pt x="12130" y="0"/>
                    <a:pt x="114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89" name="Google Shape;17289;p95"/>
          <p:cNvGrpSpPr/>
          <p:nvPr/>
        </p:nvGrpSpPr>
        <p:grpSpPr>
          <a:xfrm>
            <a:off x="1733864" y="3653724"/>
            <a:ext cx="366364" cy="367290"/>
            <a:chOff x="-61354875" y="4101525"/>
            <a:chExt cx="316650" cy="317450"/>
          </a:xfrm>
        </p:grpSpPr>
        <p:sp>
          <p:nvSpPr>
            <p:cNvPr id="17290" name="Google Shape;17290;p95"/>
            <p:cNvSpPr/>
            <p:nvPr/>
          </p:nvSpPr>
          <p:spPr>
            <a:xfrm>
              <a:off x="-61172925" y="4240150"/>
              <a:ext cx="62225" cy="145750"/>
            </a:xfrm>
            <a:custGeom>
              <a:rect b="b" l="l" r="r" t="t"/>
              <a:pathLst>
                <a:path extrusionOk="0" h="5830" w="2489">
                  <a:moveTo>
                    <a:pt x="1260" y="1"/>
                  </a:moveTo>
                  <a:cubicBezTo>
                    <a:pt x="1071" y="1"/>
                    <a:pt x="819" y="221"/>
                    <a:pt x="819" y="442"/>
                  </a:cubicBezTo>
                  <a:lnTo>
                    <a:pt x="819" y="725"/>
                  </a:lnTo>
                  <a:cubicBezTo>
                    <a:pt x="347" y="883"/>
                    <a:pt x="0" y="1355"/>
                    <a:pt x="0" y="1891"/>
                  </a:cubicBezTo>
                  <a:cubicBezTo>
                    <a:pt x="0" y="2584"/>
                    <a:pt x="536" y="2962"/>
                    <a:pt x="977" y="3277"/>
                  </a:cubicBezTo>
                  <a:cubicBezTo>
                    <a:pt x="1292" y="3529"/>
                    <a:pt x="1639" y="3750"/>
                    <a:pt x="1639" y="4002"/>
                  </a:cubicBezTo>
                  <a:cubicBezTo>
                    <a:pt x="1639" y="4222"/>
                    <a:pt x="1450" y="4411"/>
                    <a:pt x="1260" y="4411"/>
                  </a:cubicBezTo>
                  <a:cubicBezTo>
                    <a:pt x="1008" y="4411"/>
                    <a:pt x="819" y="4222"/>
                    <a:pt x="819" y="4002"/>
                  </a:cubicBezTo>
                  <a:cubicBezTo>
                    <a:pt x="819" y="3750"/>
                    <a:pt x="630" y="3592"/>
                    <a:pt x="441" y="3592"/>
                  </a:cubicBezTo>
                  <a:cubicBezTo>
                    <a:pt x="221" y="3592"/>
                    <a:pt x="0" y="3781"/>
                    <a:pt x="0" y="4002"/>
                  </a:cubicBezTo>
                  <a:cubicBezTo>
                    <a:pt x="0" y="4537"/>
                    <a:pt x="347" y="4978"/>
                    <a:pt x="819" y="5167"/>
                  </a:cubicBezTo>
                  <a:lnTo>
                    <a:pt x="819" y="5451"/>
                  </a:lnTo>
                  <a:cubicBezTo>
                    <a:pt x="819" y="5672"/>
                    <a:pt x="1008" y="5829"/>
                    <a:pt x="1260" y="5829"/>
                  </a:cubicBezTo>
                  <a:cubicBezTo>
                    <a:pt x="1481" y="5829"/>
                    <a:pt x="1639" y="5640"/>
                    <a:pt x="1639" y="5451"/>
                  </a:cubicBezTo>
                  <a:lnTo>
                    <a:pt x="1639" y="5167"/>
                  </a:lnTo>
                  <a:cubicBezTo>
                    <a:pt x="2111" y="5010"/>
                    <a:pt x="2489" y="4537"/>
                    <a:pt x="2489" y="4002"/>
                  </a:cubicBezTo>
                  <a:cubicBezTo>
                    <a:pt x="2489" y="3309"/>
                    <a:pt x="1922" y="2931"/>
                    <a:pt x="1481" y="2616"/>
                  </a:cubicBezTo>
                  <a:cubicBezTo>
                    <a:pt x="1166" y="2364"/>
                    <a:pt x="819" y="2143"/>
                    <a:pt x="819" y="1891"/>
                  </a:cubicBezTo>
                  <a:cubicBezTo>
                    <a:pt x="819" y="1702"/>
                    <a:pt x="1008" y="1513"/>
                    <a:pt x="1260" y="1513"/>
                  </a:cubicBezTo>
                  <a:cubicBezTo>
                    <a:pt x="1513" y="1513"/>
                    <a:pt x="1639" y="1702"/>
                    <a:pt x="1639" y="1891"/>
                  </a:cubicBezTo>
                  <a:cubicBezTo>
                    <a:pt x="1639" y="2143"/>
                    <a:pt x="1859" y="2332"/>
                    <a:pt x="2048" y="2332"/>
                  </a:cubicBezTo>
                  <a:cubicBezTo>
                    <a:pt x="2300" y="2332"/>
                    <a:pt x="2489" y="2143"/>
                    <a:pt x="2489" y="1891"/>
                  </a:cubicBezTo>
                  <a:cubicBezTo>
                    <a:pt x="2489" y="1355"/>
                    <a:pt x="2143" y="914"/>
                    <a:pt x="1639" y="725"/>
                  </a:cubicBezTo>
                  <a:lnTo>
                    <a:pt x="1639" y="442"/>
                  </a:lnTo>
                  <a:cubicBezTo>
                    <a:pt x="1639" y="221"/>
                    <a:pt x="1450"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95"/>
            <p:cNvSpPr/>
            <p:nvPr/>
          </p:nvSpPr>
          <p:spPr>
            <a:xfrm>
              <a:off x="-61354875" y="4101525"/>
              <a:ext cx="316650" cy="317450"/>
            </a:xfrm>
            <a:custGeom>
              <a:rect b="b" l="l" r="r" t="t"/>
              <a:pathLst>
                <a:path extrusionOk="0" h="12698" w="12666">
                  <a:moveTo>
                    <a:pt x="11405" y="1608"/>
                  </a:moveTo>
                  <a:cubicBezTo>
                    <a:pt x="11657" y="1608"/>
                    <a:pt x="11847" y="1797"/>
                    <a:pt x="11847" y="2049"/>
                  </a:cubicBezTo>
                  <a:lnTo>
                    <a:pt x="11847" y="3277"/>
                  </a:lnTo>
                  <a:lnTo>
                    <a:pt x="820" y="3277"/>
                  </a:lnTo>
                  <a:lnTo>
                    <a:pt x="820" y="2049"/>
                  </a:lnTo>
                  <a:cubicBezTo>
                    <a:pt x="820" y="1797"/>
                    <a:pt x="1009" y="1608"/>
                    <a:pt x="1198" y="1608"/>
                  </a:cubicBezTo>
                  <a:lnTo>
                    <a:pt x="1639" y="1608"/>
                  </a:lnTo>
                  <a:lnTo>
                    <a:pt x="1639" y="2049"/>
                  </a:lnTo>
                  <a:cubicBezTo>
                    <a:pt x="1639" y="2301"/>
                    <a:pt x="1828" y="2458"/>
                    <a:pt x="2048" y="2458"/>
                  </a:cubicBezTo>
                  <a:cubicBezTo>
                    <a:pt x="2237" y="2458"/>
                    <a:pt x="2427" y="2238"/>
                    <a:pt x="2427" y="2049"/>
                  </a:cubicBezTo>
                  <a:lnTo>
                    <a:pt x="2427" y="1608"/>
                  </a:lnTo>
                  <a:lnTo>
                    <a:pt x="5892" y="1608"/>
                  </a:lnTo>
                  <a:lnTo>
                    <a:pt x="5892" y="2049"/>
                  </a:lnTo>
                  <a:cubicBezTo>
                    <a:pt x="5892" y="2301"/>
                    <a:pt x="6081" y="2458"/>
                    <a:pt x="6333" y="2458"/>
                  </a:cubicBezTo>
                  <a:cubicBezTo>
                    <a:pt x="6585" y="2458"/>
                    <a:pt x="6743" y="2238"/>
                    <a:pt x="6743" y="2049"/>
                  </a:cubicBezTo>
                  <a:lnTo>
                    <a:pt x="6743" y="1608"/>
                  </a:lnTo>
                  <a:lnTo>
                    <a:pt x="10208" y="1608"/>
                  </a:lnTo>
                  <a:lnTo>
                    <a:pt x="10208" y="2049"/>
                  </a:lnTo>
                  <a:cubicBezTo>
                    <a:pt x="10208" y="2301"/>
                    <a:pt x="10397" y="2458"/>
                    <a:pt x="10618" y="2458"/>
                  </a:cubicBezTo>
                  <a:cubicBezTo>
                    <a:pt x="10870" y="2458"/>
                    <a:pt x="11027" y="2238"/>
                    <a:pt x="11027" y="2049"/>
                  </a:cubicBezTo>
                  <a:lnTo>
                    <a:pt x="11027" y="1608"/>
                  </a:lnTo>
                  <a:close/>
                  <a:moveTo>
                    <a:pt x="2868" y="4916"/>
                  </a:moveTo>
                  <a:cubicBezTo>
                    <a:pt x="3088" y="4916"/>
                    <a:pt x="3246" y="5136"/>
                    <a:pt x="3246" y="5357"/>
                  </a:cubicBezTo>
                  <a:cubicBezTo>
                    <a:pt x="3309" y="5546"/>
                    <a:pt x="3088" y="5766"/>
                    <a:pt x="2868" y="5766"/>
                  </a:cubicBezTo>
                  <a:lnTo>
                    <a:pt x="2048" y="5766"/>
                  </a:lnTo>
                  <a:cubicBezTo>
                    <a:pt x="1796" y="5766"/>
                    <a:pt x="1639" y="5546"/>
                    <a:pt x="1639" y="5357"/>
                  </a:cubicBezTo>
                  <a:cubicBezTo>
                    <a:pt x="1639" y="5136"/>
                    <a:pt x="1828" y="4916"/>
                    <a:pt x="2048" y="4916"/>
                  </a:cubicBezTo>
                  <a:close/>
                  <a:moveTo>
                    <a:pt x="2868" y="6585"/>
                  </a:moveTo>
                  <a:cubicBezTo>
                    <a:pt x="3088" y="6585"/>
                    <a:pt x="3246" y="6774"/>
                    <a:pt x="3246" y="6963"/>
                  </a:cubicBezTo>
                  <a:cubicBezTo>
                    <a:pt x="3309" y="7215"/>
                    <a:pt x="3088" y="7404"/>
                    <a:pt x="2868" y="7404"/>
                  </a:cubicBezTo>
                  <a:lnTo>
                    <a:pt x="2048" y="7404"/>
                  </a:lnTo>
                  <a:cubicBezTo>
                    <a:pt x="1796" y="7404"/>
                    <a:pt x="1639" y="7215"/>
                    <a:pt x="1639" y="6963"/>
                  </a:cubicBezTo>
                  <a:cubicBezTo>
                    <a:pt x="1639" y="6743"/>
                    <a:pt x="1828" y="6585"/>
                    <a:pt x="2048" y="6585"/>
                  </a:cubicBezTo>
                  <a:close/>
                  <a:moveTo>
                    <a:pt x="2868" y="8287"/>
                  </a:moveTo>
                  <a:cubicBezTo>
                    <a:pt x="3088" y="8287"/>
                    <a:pt x="3246" y="8476"/>
                    <a:pt x="3246" y="8665"/>
                  </a:cubicBezTo>
                  <a:cubicBezTo>
                    <a:pt x="3309" y="8854"/>
                    <a:pt x="3088" y="9074"/>
                    <a:pt x="2868" y="9074"/>
                  </a:cubicBezTo>
                  <a:lnTo>
                    <a:pt x="2048" y="9074"/>
                  </a:lnTo>
                  <a:cubicBezTo>
                    <a:pt x="1796" y="9074"/>
                    <a:pt x="1639" y="8854"/>
                    <a:pt x="1639" y="8665"/>
                  </a:cubicBezTo>
                  <a:cubicBezTo>
                    <a:pt x="1639" y="8413"/>
                    <a:pt x="1828" y="8287"/>
                    <a:pt x="2048" y="8287"/>
                  </a:cubicBezTo>
                  <a:close/>
                  <a:moveTo>
                    <a:pt x="8538" y="5199"/>
                  </a:moveTo>
                  <a:cubicBezTo>
                    <a:pt x="10366" y="5199"/>
                    <a:pt x="11847" y="6711"/>
                    <a:pt x="11847" y="8507"/>
                  </a:cubicBezTo>
                  <a:cubicBezTo>
                    <a:pt x="11847" y="10334"/>
                    <a:pt x="10334" y="11815"/>
                    <a:pt x="8538" y="11815"/>
                  </a:cubicBezTo>
                  <a:cubicBezTo>
                    <a:pt x="6711" y="11815"/>
                    <a:pt x="5230" y="10334"/>
                    <a:pt x="5230" y="8507"/>
                  </a:cubicBezTo>
                  <a:cubicBezTo>
                    <a:pt x="5230" y="6711"/>
                    <a:pt x="6743" y="5199"/>
                    <a:pt x="8538" y="5199"/>
                  </a:cubicBezTo>
                  <a:close/>
                  <a:moveTo>
                    <a:pt x="2048" y="1"/>
                  </a:moveTo>
                  <a:cubicBezTo>
                    <a:pt x="1828" y="1"/>
                    <a:pt x="1639" y="190"/>
                    <a:pt x="1639" y="410"/>
                  </a:cubicBezTo>
                  <a:lnTo>
                    <a:pt x="1639" y="788"/>
                  </a:lnTo>
                  <a:lnTo>
                    <a:pt x="1198" y="788"/>
                  </a:lnTo>
                  <a:cubicBezTo>
                    <a:pt x="536" y="788"/>
                    <a:pt x="1" y="1324"/>
                    <a:pt x="1" y="2049"/>
                  </a:cubicBezTo>
                  <a:lnTo>
                    <a:pt x="1" y="9767"/>
                  </a:lnTo>
                  <a:cubicBezTo>
                    <a:pt x="1" y="10429"/>
                    <a:pt x="536" y="11028"/>
                    <a:pt x="1198" y="11028"/>
                  </a:cubicBezTo>
                  <a:lnTo>
                    <a:pt x="5230" y="11028"/>
                  </a:lnTo>
                  <a:cubicBezTo>
                    <a:pt x="5987" y="12004"/>
                    <a:pt x="7184" y="12697"/>
                    <a:pt x="8538" y="12697"/>
                  </a:cubicBezTo>
                  <a:cubicBezTo>
                    <a:pt x="10807" y="12697"/>
                    <a:pt x="12666" y="10838"/>
                    <a:pt x="12666" y="8539"/>
                  </a:cubicBezTo>
                  <a:lnTo>
                    <a:pt x="12666" y="2080"/>
                  </a:lnTo>
                  <a:cubicBezTo>
                    <a:pt x="12666" y="1356"/>
                    <a:pt x="12130" y="788"/>
                    <a:pt x="11405" y="788"/>
                  </a:cubicBezTo>
                  <a:lnTo>
                    <a:pt x="11027" y="788"/>
                  </a:lnTo>
                  <a:lnTo>
                    <a:pt x="11027" y="410"/>
                  </a:lnTo>
                  <a:cubicBezTo>
                    <a:pt x="11027" y="158"/>
                    <a:pt x="10807" y="1"/>
                    <a:pt x="10618" y="1"/>
                  </a:cubicBezTo>
                  <a:cubicBezTo>
                    <a:pt x="10429" y="1"/>
                    <a:pt x="10177" y="190"/>
                    <a:pt x="10177" y="410"/>
                  </a:cubicBezTo>
                  <a:lnTo>
                    <a:pt x="10177" y="788"/>
                  </a:lnTo>
                  <a:lnTo>
                    <a:pt x="6711" y="788"/>
                  </a:lnTo>
                  <a:lnTo>
                    <a:pt x="6711" y="410"/>
                  </a:lnTo>
                  <a:cubicBezTo>
                    <a:pt x="6711" y="158"/>
                    <a:pt x="6522" y="1"/>
                    <a:pt x="6333" y="1"/>
                  </a:cubicBezTo>
                  <a:cubicBezTo>
                    <a:pt x="6144" y="1"/>
                    <a:pt x="5892" y="190"/>
                    <a:pt x="5892" y="410"/>
                  </a:cubicBezTo>
                  <a:lnTo>
                    <a:pt x="5892" y="788"/>
                  </a:lnTo>
                  <a:lnTo>
                    <a:pt x="2427" y="788"/>
                  </a:lnTo>
                  <a:lnTo>
                    <a:pt x="2427" y="410"/>
                  </a:lnTo>
                  <a:cubicBezTo>
                    <a:pt x="2427" y="158"/>
                    <a:pt x="2237"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2" name="Google Shape;17292;p95"/>
          <p:cNvGrpSpPr/>
          <p:nvPr/>
        </p:nvGrpSpPr>
        <p:grpSpPr>
          <a:xfrm>
            <a:off x="3950299" y="2745600"/>
            <a:ext cx="368157" cy="365699"/>
            <a:chOff x="-59470075" y="3308975"/>
            <a:chExt cx="318200" cy="316075"/>
          </a:xfrm>
        </p:grpSpPr>
        <p:sp>
          <p:nvSpPr>
            <p:cNvPr id="17293" name="Google Shape;17293;p95"/>
            <p:cNvSpPr/>
            <p:nvPr/>
          </p:nvSpPr>
          <p:spPr>
            <a:xfrm>
              <a:off x="-59403925" y="3522625"/>
              <a:ext cx="21275" cy="20500"/>
            </a:xfrm>
            <a:custGeom>
              <a:rect b="b" l="l" r="r" t="t"/>
              <a:pathLst>
                <a:path extrusionOk="0" h="820" w="851">
                  <a:moveTo>
                    <a:pt x="0" y="1"/>
                  </a:moveTo>
                  <a:lnTo>
                    <a:pt x="0" y="820"/>
                  </a:lnTo>
                  <a:lnTo>
                    <a:pt x="851" y="820"/>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95"/>
            <p:cNvSpPr/>
            <p:nvPr/>
          </p:nvSpPr>
          <p:spPr>
            <a:xfrm>
              <a:off x="-593621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95"/>
            <p:cNvSpPr/>
            <p:nvPr/>
          </p:nvSpPr>
          <p:spPr>
            <a:xfrm>
              <a:off x="-593212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95"/>
            <p:cNvSpPr/>
            <p:nvPr/>
          </p:nvSpPr>
          <p:spPr>
            <a:xfrm>
              <a:off x="-59279475" y="3522625"/>
              <a:ext cx="20500" cy="20500"/>
            </a:xfrm>
            <a:custGeom>
              <a:rect b="b" l="l" r="r" t="t"/>
              <a:pathLst>
                <a:path extrusionOk="0" h="820" w="820">
                  <a:moveTo>
                    <a:pt x="0" y="1"/>
                  </a:moveTo>
                  <a:lnTo>
                    <a:pt x="0" y="820"/>
                  </a:lnTo>
                  <a:lnTo>
                    <a:pt x="819" y="820"/>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95"/>
            <p:cNvSpPr/>
            <p:nvPr/>
          </p:nvSpPr>
          <p:spPr>
            <a:xfrm>
              <a:off x="-59470075" y="3418825"/>
              <a:ext cx="317425" cy="206225"/>
            </a:xfrm>
            <a:custGeom>
              <a:rect b="b" l="l" r="r" t="t"/>
              <a:pathLst>
                <a:path extrusionOk="0" h="8249" w="12697">
                  <a:moveTo>
                    <a:pt x="10523" y="3334"/>
                  </a:moveTo>
                  <a:cubicBezTo>
                    <a:pt x="10775" y="3334"/>
                    <a:pt x="10932" y="3523"/>
                    <a:pt x="10932" y="3775"/>
                  </a:cubicBezTo>
                  <a:lnTo>
                    <a:pt x="10932" y="5413"/>
                  </a:lnTo>
                  <a:cubicBezTo>
                    <a:pt x="10932" y="5665"/>
                    <a:pt x="10712" y="5854"/>
                    <a:pt x="10523" y="5854"/>
                  </a:cubicBezTo>
                  <a:lnTo>
                    <a:pt x="2268" y="5854"/>
                  </a:lnTo>
                  <a:cubicBezTo>
                    <a:pt x="2016" y="5854"/>
                    <a:pt x="1827" y="5665"/>
                    <a:pt x="1827" y="5413"/>
                  </a:cubicBezTo>
                  <a:lnTo>
                    <a:pt x="1827" y="3775"/>
                  </a:lnTo>
                  <a:cubicBezTo>
                    <a:pt x="1827" y="3523"/>
                    <a:pt x="2016" y="3334"/>
                    <a:pt x="2268" y="3334"/>
                  </a:cubicBezTo>
                  <a:close/>
                  <a:moveTo>
                    <a:pt x="2893" y="1"/>
                  </a:moveTo>
                  <a:cubicBezTo>
                    <a:pt x="2822" y="1"/>
                    <a:pt x="2748" y="18"/>
                    <a:pt x="2678" y="57"/>
                  </a:cubicBezTo>
                  <a:lnTo>
                    <a:pt x="221" y="1727"/>
                  </a:lnTo>
                  <a:cubicBezTo>
                    <a:pt x="95" y="1790"/>
                    <a:pt x="0" y="1916"/>
                    <a:pt x="0" y="2073"/>
                  </a:cubicBezTo>
                  <a:lnTo>
                    <a:pt x="0" y="7870"/>
                  </a:lnTo>
                  <a:cubicBezTo>
                    <a:pt x="0" y="8091"/>
                    <a:pt x="221" y="8248"/>
                    <a:pt x="410" y="8248"/>
                  </a:cubicBezTo>
                  <a:lnTo>
                    <a:pt x="12255" y="8248"/>
                  </a:lnTo>
                  <a:cubicBezTo>
                    <a:pt x="12507" y="8248"/>
                    <a:pt x="12665" y="8059"/>
                    <a:pt x="12665" y="7870"/>
                  </a:cubicBezTo>
                  <a:lnTo>
                    <a:pt x="12665" y="2073"/>
                  </a:lnTo>
                  <a:cubicBezTo>
                    <a:pt x="12697" y="1884"/>
                    <a:pt x="12507" y="1664"/>
                    <a:pt x="12287" y="1664"/>
                  </a:cubicBezTo>
                  <a:lnTo>
                    <a:pt x="5797" y="1664"/>
                  </a:lnTo>
                  <a:lnTo>
                    <a:pt x="5797" y="404"/>
                  </a:lnTo>
                  <a:cubicBezTo>
                    <a:pt x="5797" y="166"/>
                    <a:pt x="5600" y="1"/>
                    <a:pt x="5382" y="1"/>
                  </a:cubicBezTo>
                  <a:cubicBezTo>
                    <a:pt x="5311" y="1"/>
                    <a:pt x="5237" y="18"/>
                    <a:pt x="5167" y="57"/>
                  </a:cubicBezTo>
                  <a:lnTo>
                    <a:pt x="3308" y="1286"/>
                  </a:lnTo>
                  <a:lnTo>
                    <a:pt x="3308" y="404"/>
                  </a:lnTo>
                  <a:cubicBezTo>
                    <a:pt x="3308" y="166"/>
                    <a:pt x="3111" y="1"/>
                    <a:pt x="28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95"/>
            <p:cNvSpPr/>
            <p:nvPr/>
          </p:nvSpPr>
          <p:spPr>
            <a:xfrm>
              <a:off x="-59238525" y="3522625"/>
              <a:ext cx="20500" cy="20500"/>
            </a:xfrm>
            <a:custGeom>
              <a:rect b="b" l="l" r="r" t="t"/>
              <a:pathLst>
                <a:path extrusionOk="0" h="820" w="820">
                  <a:moveTo>
                    <a:pt x="0" y="1"/>
                  </a:moveTo>
                  <a:lnTo>
                    <a:pt x="0" y="820"/>
                  </a:lnTo>
                  <a:lnTo>
                    <a:pt x="820" y="820"/>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95"/>
            <p:cNvSpPr/>
            <p:nvPr/>
          </p:nvSpPr>
          <p:spPr>
            <a:xfrm>
              <a:off x="-59292875" y="3308975"/>
              <a:ext cx="106350" cy="41400"/>
            </a:xfrm>
            <a:custGeom>
              <a:rect b="b" l="l" r="r" t="t"/>
              <a:pathLst>
                <a:path extrusionOk="0" h="1656" w="4254">
                  <a:moveTo>
                    <a:pt x="1305" y="1"/>
                  </a:moveTo>
                  <a:cubicBezTo>
                    <a:pt x="904" y="1"/>
                    <a:pt x="497" y="175"/>
                    <a:pt x="158" y="545"/>
                  </a:cubicBezTo>
                  <a:cubicBezTo>
                    <a:pt x="1" y="702"/>
                    <a:pt x="64" y="986"/>
                    <a:pt x="221" y="1143"/>
                  </a:cubicBezTo>
                  <a:cubicBezTo>
                    <a:pt x="311" y="1218"/>
                    <a:pt x="409" y="1258"/>
                    <a:pt x="503" y="1258"/>
                  </a:cubicBezTo>
                  <a:cubicBezTo>
                    <a:pt x="606" y="1258"/>
                    <a:pt x="706" y="1210"/>
                    <a:pt x="788" y="1112"/>
                  </a:cubicBezTo>
                  <a:cubicBezTo>
                    <a:pt x="946" y="938"/>
                    <a:pt x="1127" y="852"/>
                    <a:pt x="1308" y="852"/>
                  </a:cubicBezTo>
                  <a:cubicBezTo>
                    <a:pt x="1489" y="852"/>
                    <a:pt x="1670" y="938"/>
                    <a:pt x="1828" y="1112"/>
                  </a:cubicBezTo>
                  <a:cubicBezTo>
                    <a:pt x="2150" y="1466"/>
                    <a:pt x="2562" y="1655"/>
                    <a:pt x="2977" y="1655"/>
                  </a:cubicBezTo>
                  <a:cubicBezTo>
                    <a:pt x="3374" y="1655"/>
                    <a:pt x="3773" y="1482"/>
                    <a:pt x="4096" y="1112"/>
                  </a:cubicBezTo>
                  <a:cubicBezTo>
                    <a:pt x="4254" y="954"/>
                    <a:pt x="4222" y="671"/>
                    <a:pt x="4065" y="513"/>
                  </a:cubicBezTo>
                  <a:cubicBezTo>
                    <a:pt x="3990" y="438"/>
                    <a:pt x="3886" y="399"/>
                    <a:pt x="3781" y="399"/>
                  </a:cubicBezTo>
                  <a:cubicBezTo>
                    <a:pt x="3665" y="399"/>
                    <a:pt x="3549" y="446"/>
                    <a:pt x="3466" y="545"/>
                  </a:cubicBezTo>
                  <a:cubicBezTo>
                    <a:pt x="3309" y="734"/>
                    <a:pt x="3135" y="828"/>
                    <a:pt x="2962" y="828"/>
                  </a:cubicBezTo>
                  <a:cubicBezTo>
                    <a:pt x="2789" y="828"/>
                    <a:pt x="2616" y="734"/>
                    <a:pt x="2458" y="545"/>
                  </a:cubicBezTo>
                  <a:cubicBezTo>
                    <a:pt x="2136" y="191"/>
                    <a:pt x="1724" y="1"/>
                    <a:pt x="13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95"/>
            <p:cNvSpPr/>
            <p:nvPr/>
          </p:nvSpPr>
          <p:spPr>
            <a:xfrm>
              <a:off x="-59214100" y="3371400"/>
              <a:ext cx="62225" cy="68550"/>
            </a:xfrm>
            <a:custGeom>
              <a:rect b="b" l="l" r="r" t="t"/>
              <a:pathLst>
                <a:path extrusionOk="0" h="2742" w="2489">
                  <a:moveTo>
                    <a:pt x="410" y="1"/>
                  </a:moveTo>
                  <a:cubicBezTo>
                    <a:pt x="158" y="1"/>
                    <a:pt x="0" y="190"/>
                    <a:pt x="0" y="379"/>
                  </a:cubicBezTo>
                  <a:lnTo>
                    <a:pt x="0" y="2742"/>
                  </a:lnTo>
                  <a:lnTo>
                    <a:pt x="2489" y="2742"/>
                  </a:lnTo>
                  <a:lnTo>
                    <a:pt x="2489" y="379"/>
                  </a:lnTo>
                  <a:cubicBezTo>
                    <a:pt x="2458" y="190"/>
                    <a:pt x="2268"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95"/>
            <p:cNvSpPr/>
            <p:nvPr/>
          </p:nvSpPr>
          <p:spPr>
            <a:xfrm>
              <a:off x="-59297600" y="3392600"/>
              <a:ext cx="62250" cy="48150"/>
            </a:xfrm>
            <a:custGeom>
              <a:rect b="b" l="l" r="r" t="t"/>
              <a:pathLst>
                <a:path extrusionOk="0" h="1926" w="2490">
                  <a:moveTo>
                    <a:pt x="387" y="0"/>
                  </a:moveTo>
                  <a:cubicBezTo>
                    <a:pt x="163" y="0"/>
                    <a:pt x="1" y="177"/>
                    <a:pt x="1" y="382"/>
                  </a:cubicBezTo>
                  <a:lnTo>
                    <a:pt x="1" y="1925"/>
                  </a:lnTo>
                  <a:lnTo>
                    <a:pt x="2489" y="1925"/>
                  </a:lnTo>
                  <a:lnTo>
                    <a:pt x="2489" y="382"/>
                  </a:lnTo>
                  <a:cubicBezTo>
                    <a:pt x="2489" y="161"/>
                    <a:pt x="2300" y="4"/>
                    <a:pt x="2080" y="4"/>
                  </a:cubicBezTo>
                  <a:lnTo>
                    <a:pt x="442" y="4"/>
                  </a:lnTo>
                  <a:cubicBezTo>
                    <a:pt x="423" y="1"/>
                    <a:pt x="405" y="0"/>
                    <a:pt x="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2" name="Google Shape;17302;p95"/>
          <p:cNvGrpSpPr/>
          <p:nvPr/>
        </p:nvGrpSpPr>
        <p:grpSpPr>
          <a:xfrm>
            <a:off x="1295729" y="1381305"/>
            <a:ext cx="367261" cy="364686"/>
            <a:chOff x="-64781025" y="3361050"/>
            <a:chExt cx="317425" cy="315200"/>
          </a:xfrm>
        </p:grpSpPr>
        <p:sp>
          <p:nvSpPr>
            <p:cNvPr id="17303" name="Google Shape;17303;p95"/>
            <p:cNvSpPr/>
            <p:nvPr/>
          </p:nvSpPr>
          <p:spPr>
            <a:xfrm>
              <a:off x="-64764500" y="3388725"/>
              <a:ext cx="272550" cy="272550"/>
            </a:xfrm>
            <a:custGeom>
              <a:rect b="b" l="l" r="r" t="t"/>
              <a:pathLst>
                <a:path extrusionOk="0" h="10902" w="10902">
                  <a:moveTo>
                    <a:pt x="6554" y="2647"/>
                  </a:moveTo>
                  <a:cubicBezTo>
                    <a:pt x="6979" y="2647"/>
                    <a:pt x="7404" y="2805"/>
                    <a:pt x="7719" y="3120"/>
                  </a:cubicBezTo>
                  <a:cubicBezTo>
                    <a:pt x="8381" y="3782"/>
                    <a:pt x="8381" y="4821"/>
                    <a:pt x="7751" y="5483"/>
                  </a:cubicBezTo>
                  <a:cubicBezTo>
                    <a:pt x="7436" y="5798"/>
                    <a:pt x="7058" y="5955"/>
                    <a:pt x="6585" y="5955"/>
                  </a:cubicBezTo>
                  <a:cubicBezTo>
                    <a:pt x="6144" y="5955"/>
                    <a:pt x="5703" y="5798"/>
                    <a:pt x="5388" y="5483"/>
                  </a:cubicBezTo>
                  <a:cubicBezTo>
                    <a:pt x="5073" y="5168"/>
                    <a:pt x="4915" y="4758"/>
                    <a:pt x="4915" y="4286"/>
                  </a:cubicBezTo>
                  <a:cubicBezTo>
                    <a:pt x="4915" y="3813"/>
                    <a:pt x="5073" y="3435"/>
                    <a:pt x="5388" y="3120"/>
                  </a:cubicBezTo>
                  <a:cubicBezTo>
                    <a:pt x="5703" y="2805"/>
                    <a:pt x="6128" y="2647"/>
                    <a:pt x="6554" y="2647"/>
                  </a:cubicBezTo>
                  <a:close/>
                  <a:moveTo>
                    <a:pt x="2175" y="6901"/>
                  </a:moveTo>
                  <a:lnTo>
                    <a:pt x="4065" y="8791"/>
                  </a:lnTo>
                  <a:lnTo>
                    <a:pt x="3592" y="9484"/>
                  </a:lnTo>
                  <a:lnTo>
                    <a:pt x="1418" y="7342"/>
                  </a:lnTo>
                  <a:lnTo>
                    <a:pt x="2175" y="6901"/>
                  </a:lnTo>
                  <a:close/>
                  <a:moveTo>
                    <a:pt x="6907" y="1"/>
                  </a:moveTo>
                  <a:cubicBezTo>
                    <a:pt x="6851" y="1"/>
                    <a:pt x="6795" y="11"/>
                    <a:pt x="6743" y="33"/>
                  </a:cubicBezTo>
                  <a:cubicBezTo>
                    <a:pt x="5546" y="663"/>
                    <a:pt x="4474" y="1576"/>
                    <a:pt x="3655" y="2616"/>
                  </a:cubicBezTo>
                  <a:cubicBezTo>
                    <a:pt x="3025" y="3341"/>
                    <a:pt x="2553" y="4223"/>
                    <a:pt x="2175" y="5136"/>
                  </a:cubicBezTo>
                  <a:cubicBezTo>
                    <a:pt x="2048" y="5451"/>
                    <a:pt x="1922" y="5766"/>
                    <a:pt x="1859" y="6050"/>
                  </a:cubicBezTo>
                  <a:lnTo>
                    <a:pt x="505" y="6838"/>
                  </a:lnTo>
                  <a:cubicBezTo>
                    <a:pt x="379" y="6932"/>
                    <a:pt x="316" y="7058"/>
                    <a:pt x="316" y="7184"/>
                  </a:cubicBezTo>
                  <a:cubicBezTo>
                    <a:pt x="316" y="7279"/>
                    <a:pt x="347" y="7405"/>
                    <a:pt x="442" y="7531"/>
                  </a:cubicBezTo>
                  <a:lnTo>
                    <a:pt x="1072" y="8161"/>
                  </a:lnTo>
                  <a:cubicBezTo>
                    <a:pt x="631" y="8696"/>
                    <a:pt x="1" y="9673"/>
                    <a:pt x="1" y="10272"/>
                  </a:cubicBezTo>
                  <a:cubicBezTo>
                    <a:pt x="1" y="10524"/>
                    <a:pt x="64" y="10681"/>
                    <a:pt x="158" y="10744"/>
                  </a:cubicBezTo>
                  <a:cubicBezTo>
                    <a:pt x="221" y="10839"/>
                    <a:pt x="379" y="10902"/>
                    <a:pt x="631" y="10902"/>
                  </a:cubicBezTo>
                  <a:cubicBezTo>
                    <a:pt x="1229" y="10902"/>
                    <a:pt x="2238" y="10240"/>
                    <a:pt x="2742" y="9830"/>
                  </a:cubicBezTo>
                  <a:lnTo>
                    <a:pt x="3372" y="10461"/>
                  </a:lnTo>
                  <a:cubicBezTo>
                    <a:pt x="3466" y="10555"/>
                    <a:pt x="3592" y="10587"/>
                    <a:pt x="3655" y="10587"/>
                  </a:cubicBezTo>
                  <a:lnTo>
                    <a:pt x="3687" y="10587"/>
                  </a:lnTo>
                  <a:cubicBezTo>
                    <a:pt x="3813" y="10587"/>
                    <a:pt x="3939" y="10524"/>
                    <a:pt x="4002" y="10398"/>
                  </a:cubicBezTo>
                  <a:lnTo>
                    <a:pt x="4789" y="9074"/>
                  </a:lnTo>
                  <a:cubicBezTo>
                    <a:pt x="5104" y="8980"/>
                    <a:pt x="5420" y="8854"/>
                    <a:pt x="5735" y="8759"/>
                  </a:cubicBezTo>
                  <a:cubicBezTo>
                    <a:pt x="6648" y="8381"/>
                    <a:pt x="7530" y="7877"/>
                    <a:pt x="8255" y="7279"/>
                  </a:cubicBezTo>
                  <a:cubicBezTo>
                    <a:pt x="9295" y="6459"/>
                    <a:pt x="10208" y="5388"/>
                    <a:pt x="10838" y="4223"/>
                  </a:cubicBezTo>
                  <a:cubicBezTo>
                    <a:pt x="10901" y="4065"/>
                    <a:pt x="10870" y="3876"/>
                    <a:pt x="10744" y="3750"/>
                  </a:cubicBezTo>
                  <a:lnTo>
                    <a:pt x="7215" y="127"/>
                  </a:lnTo>
                  <a:cubicBezTo>
                    <a:pt x="7131" y="43"/>
                    <a:pt x="7019" y="1"/>
                    <a:pt x="69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95"/>
            <p:cNvSpPr/>
            <p:nvPr/>
          </p:nvSpPr>
          <p:spPr>
            <a:xfrm>
              <a:off x="-64568375" y="3361050"/>
              <a:ext cx="104775" cy="105675"/>
            </a:xfrm>
            <a:custGeom>
              <a:rect b="b" l="l" r="r" t="t"/>
              <a:pathLst>
                <a:path extrusionOk="0" h="4227" w="4191">
                  <a:moveTo>
                    <a:pt x="2941" y="1"/>
                  </a:moveTo>
                  <a:cubicBezTo>
                    <a:pt x="2906" y="1"/>
                    <a:pt x="2871" y="2"/>
                    <a:pt x="2836" y="5"/>
                  </a:cubicBezTo>
                  <a:cubicBezTo>
                    <a:pt x="1828" y="100"/>
                    <a:pt x="883" y="320"/>
                    <a:pt x="0" y="667"/>
                  </a:cubicBezTo>
                  <a:lnTo>
                    <a:pt x="3529" y="4227"/>
                  </a:lnTo>
                  <a:cubicBezTo>
                    <a:pt x="3876" y="3313"/>
                    <a:pt x="4128" y="2368"/>
                    <a:pt x="4191" y="1392"/>
                  </a:cubicBezTo>
                  <a:cubicBezTo>
                    <a:pt x="4191" y="982"/>
                    <a:pt x="4033" y="635"/>
                    <a:pt x="3812" y="352"/>
                  </a:cubicBezTo>
                  <a:cubicBezTo>
                    <a:pt x="3558" y="125"/>
                    <a:pt x="3252" y="1"/>
                    <a:pt x="29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95"/>
            <p:cNvSpPr/>
            <p:nvPr/>
          </p:nvSpPr>
          <p:spPr>
            <a:xfrm>
              <a:off x="-64645575" y="3596675"/>
              <a:ext cx="85100" cy="79575"/>
            </a:xfrm>
            <a:custGeom>
              <a:rect b="b" l="l" r="r" t="t"/>
              <a:pathLst>
                <a:path extrusionOk="0" h="3183" w="3404">
                  <a:moveTo>
                    <a:pt x="3403" y="0"/>
                  </a:moveTo>
                  <a:lnTo>
                    <a:pt x="3403" y="0"/>
                  </a:lnTo>
                  <a:cubicBezTo>
                    <a:pt x="2710" y="473"/>
                    <a:pt x="2017" y="819"/>
                    <a:pt x="1261" y="1134"/>
                  </a:cubicBezTo>
                  <a:cubicBezTo>
                    <a:pt x="1041" y="1292"/>
                    <a:pt x="726" y="1386"/>
                    <a:pt x="442" y="1449"/>
                  </a:cubicBezTo>
                  <a:cubicBezTo>
                    <a:pt x="347" y="1859"/>
                    <a:pt x="253" y="2237"/>
                    <a:pt x="95" y="2584"/>
                  </a:cubicBezTo>
                  <a:cubicBezTo>
                    <a:pt x="1" y="2741"/>
                    <a:pt x="32" y="2930"/>
                    <a:pt x="158" y="3056"/>
                  </a:cubicBezTo>
                  <a:cubicBezTo>
                    <a:pt x="253" y="3151"/>
                    <a:pt x="347" y="3182"/>
                    <a:pt x="442" y="3182"/>
                  </a:cubicBezTo>
                  <a:cubicBezTo>
                    <a:pt x="505" y="3182"/>
                    <a:pt x="568" y="3182"/>
                    <a:pt x="600" y="3151"/>
                  </a:cubicBezTo>
                  <a:cubicBezTo>
                    <a:pt x="1135" y="2867"/>
                    <a:pt x="1671" y="2521"/>
                    <a:pt x="2080" y="2080"/>
                  </a:cubicBezTo>
                  <a:cubicBezTo>
                    <a:pt x="2679" y="1481"/>
                    <a:pt x="3151" y="756"/>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95"/>
            <p:cNvSpPr/>
            <p:nvPr/>
          </p:nvSpPr>
          <p:spPr>
            <a:xfrm>
              <a:off x="-64781025" y="3456475"/>
              <a:ext cx="80350" cy="85075"/>
            </a:xfrm>
            <a:custGeom>
              <a:rect b="b" l="l" r="r" t="t"/>
              <a:pathLst>
                <a:path extrusionOk="0" h="3403" w="3214">
                  <a:moveTo>
                    <a:pt x="3214" y="0"/>
                  </a:moveTo>
                  <a:cubicBezTo>
                    <a:pt x="2426" y="252"/>
                    <a:pt x="1733" y="725"/>
                    <a:pt x="1134" y="1324"/>
                  </a:cubicBezTo>
                  <a:cubicBezTo>
                    <a:pt x="693" y="1733"/>
                    <a:pt x="347" y="2269"/>
                    <a:pt x="63" y="2804"/>
                  </a:cubicBezTo>
                  <a:cubicBezTo>
                    <a:pt x="0" y="2962"/>
                    <a:pt x="32" y="3151"/>
                    <a:pt x="158" y="3277"/>
                  </a:cubicBezTo>
                  <a:cubicBezTo>
                    <a:pt x="221" y="3371"/>
                    <a:pt x="347" y="3403"/>
                    <a:pt x="410" y="3403"/>
                  </a:cubicBezTo>
                  <a:cubicBezTo>
                    <a:pt x="504" y="3403"/>
                    <a:pt x="536" y="3403"/>
                    <a:pt x="630" y="3371"/>
                  </a:cubicBezTo>
                  <a:cubicBezTo>
                    <a:pt x="977" y="3214"/>
                    <a:pt x="1355" y="3088"/>
                    <a:pt x="1764" y="2993"/>
                  </a:cubicBezTo>
                  <a:cubicBezTo>
                    <a:pt x="1827" y="2678"/>
                    <a:pt x="1953" y="2426"/>
                    <a:pt x="2079" y="2143"/>
                  </a:cubicBezTo>
                  <a:cubicBezTo>
                    <a:pt x="2394" y="1387"/>
                    <a:pt x="2741" y="694"/>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07" name="Google Shape;17307;p95"/>
          <p:cNvSpPr/>
          <p:nvPr/>
        </p:nvSpPr>
        <p:spPr>
          <a:xfrm>
            <a:off x="1295604" y="1823911"/>
            <a:ext cx="367261" cy="365438"/>
          </a:xfrm>
          <a:custGeom>
            <a:rect b="b" l="l" r="r" t="t"/>
            <a:pathLst>
              <a:path extrusionOk="0" h="12634" w="12697">
                <a:moveTo>
                  <a:pt x="11437" y="819"/>
                </a:moveTo>
                <a:cubicBezTo>
                  <a:pt x="11657" y="819"/>
                  <a:pt x="11815" y="1040"/>
                  <a:pt x="11815" y="1260"/>
                </a:cubicBezTo>
                <a:cubicBezTo>
                  <a:pt x="11815" y="1512"/>
                  <a:pt x="11657" y="1670"/>
                  <a:pt x="11437" y="1670"/>
                </a:cubicBezTo>
                <a:lnTo>
                  <a:pt x="1229" y="1670"/>
                </a:lnTo>
                <a:cubicBezTo>
                  <a:pt x="1009" y="1670"/>
                  <a:pt x="788" y="1449"/>
                  <a:pt x="788" y="1260"/>
                </a:cubicBezTo>
                <a:cubicBezTo>
                  <a:pt x="788" y="1071"/>
                  <a:pt x="1009" y="819"/>
                  <a:pt x="1229" y="819"/>
                </a:cubicBezTo>
                <a:close/>
                <a:moveTo>
                  <a:pt x="8790" y="3277"/>
                </a:moveTo>
                <a:cubicBezTo>
                  <a:pt x="9042" y="3277"/>
                  <a:pt x="9200" y="3466"/>
                  <a:pt x="9200" y="3655"/>
                </a:cubicBezTo>
                <a:lnTo>
                  <a:pt x="9200" y="5356"/>
                </a:lnTo>
                <a:lnTo>
                  <a:pt x="9232" y="5356"/>
                </a:lnTo>
                <a:cubicBezTo>
                  <a:pt x="9232" y="5608"/>
                  <a:pt x="9042" y="5765"/>
                  <a:pt x="8822" y="5765"/>
                </a:cubicBezTo>
                <a:cubicBezTo>
                  <a:pt x="8633" y="5765"/>
                  <a:pt x="8412" y="5545"/>
                  <a:pt x="8412" y="5356"/>
                </a:cubicBezTo>
                <a:lnTo>
                  <a:pt x="8412" y="4694"/>
                </a:lnTo>
                <a:lnTo>
                  <a:pt x="6617" y="6459"/>
                </a:lnTo>
                <a:cubicBezTo>
                  <a:pt x="6538" y="6537"/>
                  <a:pt x="6435" y="6577"/>
                  <a:pt x="6333" y="6577"/>
                </a:cubicBezTo>
                <a:cubicBezTo>
                  <a:pt x="6231" y="6577"/>
                  <a:pt x="6128" y="6537"/>
                  <a:pt x="6050" y="6459"/>
                </a:cubicBezTo>
                <a:lnTo>
                  <a:pt x="5482" y="5923"/>
                </a:lnTo>
                <a:lnTo>
                  <a:pt x="4096" y="7278"/>
                </a:lnTo>
                <a:cubicBezTo>
                  <a:pt x="4033" y="7356"/>
                  <a:pt x="3931" y="7396"/>
                  <a:pt x="3824" y="7396"/>
                </a:cubicBezTo>
                <a:cubicBezTo>
                  <a:pt x="3718" y="7396"/>
                  <a:pt x="3608" y="7356"/>
                  <a:pt x="3529" y="7278"/>
                </a:cubicBezTo>
                <a:cubicBezTo>
                  <a:pt x="3372" y="7120"/>
                  <a:pt x="3372" y="6868"/>
                  <a:pt x="3529" y="6711"/>
                </a:cubicBezTo>
                <a:lnTo>
                  <a:pt x="5167" y="5041"/>
                </a:lnTo>
                <a:cubicBezTo>
                  <a:pt x="5246" y="4962"/>
                  <a:pt x="5356" y="4923"/>
                  <a:pt x="5467" y="4923"/>
                </a:cubicBezTo>
                <a:cubicBezTo>
                  <a:pt x="5577" y="4923"/>
                  <a:pt x="5687" y="4962"/>
                  <a:pt x="5766" y="5041"/>
                </a:cubicBezTo>
                <a:lnTo>
                  <a:pt x="6302" y="5608"/>
                </a:lnTo>
                <a:lnTo>
                  <a:pt x="7814" y="4096"/>
                </a:lnTo>
                <a:lnTo>
                  <a:pt x="7152" y="4096"/>
                </a:lnTo>
                <a:cubicBezTo>
                  <a:pt x="6900" y="4096"/>
                  <a:pt x="6743" y="3907"/>
                  <a:pt x="6743" y="3655"/>
                </a:cubicBezTo>
                <a:cubicBezTo>
                  <a:pt x="6743" y="3434"/>
                  <a:pt x="6932" y="3277"/>
                  <a:pt x="7152" y="3277"/>
                </a:cubicBezTo>
                <a:close/>
                <a:moveTo>
                  <a:pt x="6302" y="11058"/>
                </a:moveTo>
                <a:cubicBezTo>
                  <a:pt x="6554" y="11058"/>
                  <a:pt x="6743" y="11279"/>
                  <a:pt x="6743" y="11468"/>
                </a:cubicBezTo>
                <a:cubicBezTo>
                  <a:pt x="6743" y="11657"/>
                  <a:pt x="6554" y="11846"/>
                  <a:pt x="6302" y="11846"/>
                </a:cubicBezTo>
                <a:cubicBezTo>
                  <a:pt x="6081" y="11846"/>
                  <a:pt x="5924" y="11657"/>
                  <a:pt x="5924" y="11468"/>
                </a:cubicBezTo>
                <a:cubicBezTo>
                  <a:pt x="5924" y="11279"/>
                  <a:pt x="6113" y="11058"/>
                  <a:pt x="6302" y="11058"/>
                </a:cubicBezTo>
                <a:close/>
                <a:moveTo>
                  <a:pt x="1229" y="0"/>
                </a:moveTo>
                <a:cubicBezTo>
                  <a:pt x="568" y="0"/>
                  <a:pt x="1" y="536"/>
                  <a:pt x="1" y="1229"/>
                </a:cubicBezTo>
                <a:cubicBezTo>
                  <a:pt x="1" y="1764"/>
                  <a:pt x="379" y="2205"/>
                  <a:pt x="851" y="2394"/>
                </a:cubicBezTo>
                <a:lnTo>
                  <a:pt x="851" y="8254"/>
                </a:lnTo>
                <a:lnTo>
                  <a:pt x="442" y="8254"/>
                </a:lnTo>
                <a:cubicBezTo>
                  <a:pt x="221" y="8254"/>
                  <a:pt x="64" y="8475"/>
                  <a:pt x="64" y="8664"/>
                </a:cubicBezTo>
                <a:cubicBezTo>
                  <a:pt x="64" y="8916"/>
                  <a:pt x="253" y="9042"/>
                  <a:pt x="442" y="9042"/>
                </a:cubicBezTo>
                <a:lnTo>
                  <a:pt x="5955" y="9042"/>
                </a:lnTo>
                <a:lnTo>
                  <a:pt x="5955" y="10239"/>
                </a:lnTo>
                <a:cubicBezTo>
                  <a:pt x="5482" y="10397"/>
                  <a:pt x="5136" y="10869"/>
                  <a:pt x="5136" y="11405"/>
                </a:cubicBezTo>
                <a:cubicBezTo>
                  <a:pt x="5136" y="12098"/>
                  <a:pt x="5671" y="12633"/>
                  <a:pt x="6365" y="12633"/>
                </a:cubicBezTo>
                <a:cubicBezTo>
                  <a:pt x="7026" y="12633"/>
                  <a:pt x="7625" y="12098"/>
                  <a:pt x="7625" y="11405"/>
                </a:cubicBezTo>
                <a:cubicBezTo>
                  <a:pt x="7625" y="10869"/>
                  <a:pt x="7247" y="10428"/>
                  <a:pt x="6774" y="10239"/>
                </a:cubicBezTo>
                <a:lnTo>
                  <a:pt x="6774" y="9042"/>
                </a:lnTo>
                <a:lnTo>
                  <a:pt x="12288" y="9042"/>
                </a:lnTo>
                <a:cubicBezTo>
                  <a:pt x="12540" y="9042"/>
                  <a:pt x="12697" y="8853"/>
                  <a:pt x="12697" y="8664"/>
                </a:cubicBezTo>
                <a:cubicBezTo>
                  <a:pt x="12666" y="8443"/>
                  <a:pt x="12508" y="8254"/>
                  <a:pt x="12256" y="8254"/>
                </a:cubicBezTo>
                <a:lnTo>
                  <a:pt x="11815" y="8254"/>
                </a:lnTo>
                <a:lnTo>
                  <a:pt x="11815" y="2394"/>
                </a:lnTo>
                <a:cubicBezTo>
                  <a:pt x="12288" y="2237"/>
                  <a:pt x="12666" y="1764"/>
                  <a:pt x="12666" y="1229"/>
                </a:cubicBezTo>
                <a:cubicBezTo>
                  <a:pt x="12666" y="567"/>
                  <a:pt x="12098" y="0"/>
                  <a:pt x="114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95"/>
          <p:cNvSpPr/>
          <p:nvPr/>
        </p:nvSpPr>
        <p:spPr>
          <a:xfrm>
            <a:off x="1322938" y="2251913"/>
            <a:ext cx="312592" cy="367261"/>
          </a:xfrm>
          <a:custGeom>
            <a:rect b="b" l="l" r="r" t="t"/>
            <a:pathLst>
              <a:path extrusionOk="0" h="12697" w="10807">
                <a:moveTo>
                  <a:pt x="6617" y="9924"/>
                </a:moveTo>
                <a:lnTo>
                  <a:pt x="6617" y="10775"/>
                </a:lnTo>
                <a:lnTo>
                  <a:pt x="4159" y="10775"/>
                </a:lnTo>
                <a:lnTo>
                  <a:pt x="4159" y="9924"/>
                </a:lnTo>
                <a:close/>
                <a:moveTo>
                  <a:pt x="4159" y="0"/>
                </a:moveTo>
                <a:cubicBezTo>
                  <a:pt x="3561" y="0"/>
                  <a:pt x="2994" y="315"/>
                  <a:pt x="2742" y="851"/>
                </a:cubicBezTo>
                <a:lnTo>
                  <a:pt x="2490" y="851"/>
                </a:lnTo>
                <a:cubicBezTo>
                  <a:pt x="1797" y="851"/>
                  <a:pt x="1166" y="1324"/>
                  <a:pt x="914" y="1954"/>
                </a:cubicBezTo>
                <a:cubicBezTo>
                  <a:pt x="1324" y="1985"/>
                  <a:pt x="1702" y="2143"/>
                  <a:pt x="1986" y="2426"/>
                </a:cubicBezTo>
                <a:cubicBezTo>
                  <a:pt x="2143" y="2584"/>
                  <a:pt x="2143" y="2836"/>
                  <a:pt x="1986" y="2993"/>
                </a:cubicBezTo>
                <a:cubicBezTo>
                  <a:pt x="1907" y="3072"/>
                  <a:pt x="1797" y="3111"/>
                  <a:pt x="1686" y="3111"/>
                </a:cubicBezTo>
                <a:cubicBezTo>
                  <a:pt x="1576" y="3111"/>
                  <a:pt x="1466" y="3072"/>
                  <a:pt x="1387" y="2993"/>
                </a:cubicBezTo>
                <a:cubicBezTo>
                  <a:pt x="1198" y="2804"/>
                  <a:pt x="946" y="2773"/>
                  <a:pt x="725" y="2773"/>
                </a:cubicBezTo>
                <a:cubicBezTo>
                  <a:pt x="284" y="3088"/>
                  <a:pt x="1" y="3560"/>
                  <a:pt x="1" y="4159"/>
                </a:cubicBezTo>
                <a:cubicBezTo>
                  <a:pt x="1" y="4411"/>
                  <a:pt x="95" y="4726"/>
                  <a:pt x="253" y="4978"/>
                </a:cubicBezTo>
                <a:cubicBezTo>
                  <a:pt x="95" y="5199"/>
                  <a:pt x="1" y="5514"/>
                  <a:pt x="1" y="5797"/>
                </a:cubicBezTo>
                <a:cubicBezTo>
                  <a:pt x="1" y="6144"/>
                  <a:pt x="127" y="6459"/>
                  <a:pt x="316" y="6742"/>
                </a:cubicBezTo>
                <a:cubicBezTo>
                  <a:pt x="599" y="6522"/>
                  <a:pt x="1009" y="6364"/>
                  <a:pt x="1387" y="6364"/>
                </a:cubicBezTo>
                <a:cubicBezTo>
                  <a:pt x="1639" y="6364"/>
                  <a:pt x="1797" y="6553"/>
                  <a:pt x="1797" y="6742"/>
                </a:cubicBezTo>
                <a:cubicBezTo>
                  <a:pt x="1797" y="6994"/>
                  <a:pt x="1576" y="7152"/>
                  <a:pt x="1387" y="7152"/>
                </a:cubicBezTo>
                <a:cubicBezTo>
                  <a:pt x="1198" y="7152"/>
                  <a:pt x="1009" y="7215"/>
                  <a:pt x="851" y="7341"/>
                </a:cubicBezTo>
                <a:lnTo>
                  <a:pt x="851" y="7404"/>
                </a:lnTo>
                <a:cubicBezTo>
                  <a:pt x="851" y="8318"/>
                  <a:pt x="1576" y="9074"/>
                  <a:pt x="2490" y="9074"/>
                </a:cubicBezTo>
                <a:lnTo>
                  <a:pt x="2742" y="9074"/>
                </a:lnTo>
                <a:cubicBezTo>
                  <a:pt x="2899" y="9357"/>
                  <a:pt x="3088" y="9546"/>
                  <a:pt x="3309" y="9704"/>
                </a:cubicBezTo>
                <a:lnTo>
                  <a:pt x="3309" y="10617"/>
                </a:lnTo>
                <a:cubicBezTo>
                  <a:pt x="3309" y="11752"/>
                  <a:pt x="4254" y="12697"/>
                  <a:pt x="5420" y="12697"/>
                </a:cubicBezTo>
                <a:cubicBezTo>
                  <a:pt x="6554" y="12697"/>
                  <a:pt x="7499" y="11752"/>
                  <a:pt x="7499" y="10617"/>
                </a:cubicBezTo>
                <a:lnTo>
                  <a:pt x="7499" y="9704"/>
                </a:lnTo>
                <a:cubicBezTo>
                  <a:pt x="7719" y="9546"/>
                  <a:pt x="7971" y="9357"/>
                  <a:pt x="8097" y="9074"/>
                </a:cubicBezTo>
                <a:lnTo>
                  <a:pt x="8318" y="9074"/>
                </a:lnTo>
                <a:cubicBezTo>
                  <a:pt x="9232" y="9074"/>
                  <a:pt x="9988" y="8318"/>
                  <a:pt x="9988" y="7404"/>
                </a:cubicBezTo>
                <a:lnTo>
                  <a:pt x="9988" y="7341"/>
                </a:lnTo>
                <a:cubicBezTo>
                  <a:pt x="9830" y="7215"/>
                  <a:pt x="9610" y="7152"/>
                  <a:pt x="9421" y="7152"/>
                </a:cubicBezTo>
                <a:cubicBezTo>
                  <a:pt x="9200" y="7152"/>
                  <a:pt x="9043" y="6931"/>
                  <a:pt x="9043" y="6742"/>
                </a:cubicBezTo>
                <a:cubicBezTo>
                  <a:pt x="9043" y="6522"/>
                  <a:pt x="9232" y="6364"/>
                  <a:pt x="9421" y="6364"/>
                </a:cubicBezTo>
                <a:cubicBezTo>
                  <a:pt x="9830" y="6364"/>
                  <a:pt x="10208" y="6522"/>
                  <a:pt x="10492" y="6742"/>
                </a:cubicBezTo>
                <a:cubicBezTo>
                  <a:pt x="10681" y="6459"/>
                  <a:pt x="10807" y="6144"/>
                  <a:pt x="10807" y="5797"/>
                </a:cubicBezTo>
                <a:cubicBezTo>
                  <a:pt x="10807" y="5514"/>
                  <a:pt x="10712" y="5199"/>
                  <a:pt x="10555" y="4978"/>
                </a:cubicBezTo>
                <a:cubicBezTo>
                  <a:pt x="10681" y="4726"/>
                  <a:pt x="10775" y="4411"/>
                  <a:pt x="10775" y="4159"/>
                </a:cubicBezTo>
                <a:cubicBezTo>
                  <a:pt x="10775" y="3592"/>
                  <a:pt x="10492" y="3088"/>
                  <a:pt x="10051" y="2773"/>
                </a:cubicBezTo>
                <a:cubicBezTo>
                  <a:pt x="10015" y="2768"/>
                  <a:pt x="9978" y="2765"/>
                  <a:pt x="9939" y="2765"/>
                </a:cubicBezTo>
                <a:cubicBezTo>
                  <a:pt x="9742" y="2765"/>
                  <a:pt x="9521" y="2835"/>
                  <a:pt x="9389" y="2993"/>
                </a:cubicBezTo>
                <a:cubicBezTo>
                  <a:pt x="9310" y="3072"/>
                  <a:pt x="9200" y="3111"/>
                  <a:pt x="9090" y="3111"/>
                </a:cubicBezTo>
                <a:cubicBezTo>
                  <a:pt x="8980" y="3111"/>
                  <a:pt x="8869" y="3072"/>
                  <a:pt x="8791" y="2993"/>
                </a:cubicBezTo>
                <a:cubicBezTo>
                  <a:pt x="8633" y="2836"/>
                  <a:pt x="8633" y="2584"/>
                  <a:pt x="8791" y="2426"/>
                </a:cubicBezTo>
                <a:cubicBezTo>
                  <a:pt x="9074" y="2143"/>
                  <a:pt x="9452" y="1954"/>
                  <a:pt x="9862" y="1954"/>
                </a:cubicBezTo>
                <a:cubicBezTo>
                  <a:pt x="9610" y="1324"/>
                  <a:pt x="9043" y="851"/>
                  <a:pt x="8287" y="851"/>
                </a:cubicBezTo>
                <a:lnTo>
                  <a:pt x="8034" y="851"/>
                </a:lnTo>
                <a:cubicBezTo>
                  <a:pt x="7782" y="315"/>
                  <a:pt x="7215" y="0"/>
                  <a:pt x="6617" y="0"/>
                </a:cubicBezTo>
                <a:cubicBezTo>
                  <a:pt x="6302" y="0"/>
                  <a:pt x="6050" y="95"/>
                  <a:pt x="5798" y="252"/>
                </a:cubicBezTo>
                <a:lnTo>
                  <a:pt x="5798" y="4190"/>
                </a:lnTo>
                <a:cubicBezTo>
                  <a:pt x="6743" y="4379"/>
                  <a:pt x="7467" y="5199"/>
                  <a:pt x="7467" y="6207"/>
                </a:cubicBezTo>
                <a:cubicBezTo>
                  <a:pt x="7467" y="6427"/>
                  <a:pt x="7247" y="6585"/>
                  <a:pt x="7058" y="6585"/>
                </a:cubicBezTo>
                <a:cubicBezTo>
                  <a:pt x="6869" y="6585"/>
                  <a:pt x="6617" y="6396"/>
                  <a:pt x="6617" y="6207"/>
                </a:cubicBezTo>
                <a:cubicBezTo>
                  <a:pt x="6617" y="5640"/>
                  <a:pt x="6270" y="5199"/>
                  <a:pt x="5798" y="5010"/>
                </a:cubicBezTo>
                <a:lnTo>
                  <a:pt x="5798" y="9074"/>
                </a:lnTo>
                <a:lnTo>
                  <a:pt x="4979" y="9074"/>
                </a:lnTo>
                <a:lnTo>
                  <a:pt x="4979" y="5010"/>
                </a:lnTo>
                <a:cubicBezTo>
                  <a:pt x="4506" y="5167"/>
                  <a:pt x="4159" y="5640"/>
                  <a:pt x="4159" y="6207"/>
                </a:cubicBezTo>
                <a:cubicBezTo>
                  <a:pt x="4159" y="6427"/>
                  <a:pt x="3939" y="6585"/>
                  <a:pt x="3718" y="6585"/>
                </a:cubicBezTo>
                <a:cubicBezTo>
                  <a:pt x="3466" y="6585"/>
                  <a:pt x="3309" y="6396"/>
                  <a:pt x="3309" y="6207"/>
                </a:cubicBezTo>
                <a:cubicBezTo>
                  <a:pt x="3309" y="5199"/>
                  <a:pt x="4033" y="4348"/>
                  <a:pt x="4979" y="4190"/>
                </a:cubicBezTo>
                <a:lnTo>
                  <a:pt x="4979" y="252"/>
                </a:lnTo>
                <a:cubicBezTo>
                  <a:pt x="4726" y="95"/>
                  <a:pt x="4474"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95"/>
          <p:cNvSpPr/>
          <p:nvPr/>
        </p:nvSpPr>
        <p:spPr>
          <a:xfrm>
            <a:off x="3508223" y="1420554"/>
            <a:ext cx="366335" cy="286155"/>
          </a:xfrm>
          <a:custGeom>
            <a:rect b="b" l="l" r="r" t="t"/>
            <a:pathLst>
              <a:path extrusionOk="0" h="9893" w="12665">
                <a:moveTo>
                  <a:pt x="8538" y="2458"/>
                </a:moveTo>
                <a:cubicBezTo>
                  <a:pt x="8758" y="2458"/>
                  <a:pt x="8916" y="2678"/>
                  <a:pt x="8916" y="2899"/>
                </a:cubicBezTo>
                <a:lnTo>
                  <a:pt x="8916" y="4569"/>
                </a:lnTo>
                <a:cubicBezTo>
                  <a:pt x="8916" y="4789"/>
                  <a:pt x="8727" y="4978"/>
                  <a:pt x="8538" y="4978"/>
                </a:cubicBezTo>
                <a:cubicBezTo>
                  <a:pt x="8349" y="4978"/>
                  <a:pt x="8128" y="4789"/>
                  <a:pt x="8128" y="4569"/>
                </a:cubicBezTo>
                <a:lnTo>
                  <a:pt x="8128" y="3875"/>
                </a:lnTo>
                <a:lnTo>
                  <a:pt x="6364" y="5671"/>
                </a:lnTo>
                <a:cubicBezTo>
                  <a:pt x="6285" y="5750"/>
                  <a:pt x="6175" y="5789"/>
                  <a:pt x="6065" y="5789"/>
                </a:cubicBezTo>
                <a:cubicBezTo>
                  <a:pt x="5954" y="5789"/>
                  <a:pt x="5844" y="5750"/>
                  <a:pt x="5765" y="5671"/>
                </a:cubicBezTo>
                <a:lnTo>
                  <a:pt x="5230" y="5104"/>
                </a:lnTo>
                <a:lnTo>
                  <a:pt x="3844" y="6490"/>
                </a:lnTo>
                <a:cubicBezTo>
                  <a:pt x="3765" y="6569"/>
                  <a:pt x="3655" y="6608"/>
                  <a:pt x="3544" y="6608"/>
                </a:cubicBezTo>
                <a:cubicBezTo>
                  <a:pt x="3434" y="6608"/>
                  <a:pt x="3324" y="6569"/>
                  <a:pt x="3245" y="6490"/>
                </a:cubicBezTo>
                <a:cubicBezTo>
                  <a:pt x="3087" y="6333"/>
                  <a:pt x="3087" y="6049"/>
                  <a:pt x="3245" y="5892"/>
                </a:cubicBezTo>
                <a:lnTo>
                  <a:pt x="4915" y="4254"/>
                </a:lnTo>
                <a:cubicBezTo>
                  <a:pt x="4994" y="4175"/>
                  <a:pt x="5104" y="4135"/>
                  <a:pt x="5214" y="4135"/>
                </a:cubicBezTo>
                <a:cubicBezTo>
                  <a:pt x="5324" y="4135"/>
                  <a:pt x="5435" y="4175"/>
                  <a:pt x="5513" y="4254"/>
                </a:cubicBezTo>
                <a:lnTo>
                  <a:pt x="6049" y="4789"/>
                </a:lnTo>
                <a:lnTo>
                  <a:pt x="7561" y="3308"/>
                </a:lnTo>
                <a:lnTo>
                  <a:pt x="6868" y="3308"/>
                </a:lnTo>
                <a:cubicBezTo>
                  <a:pt x="6648" y="3308"/>
                  <a:pt x="6490" y="3088"/>
                  <a:pt x="6490" y="2899"/>
                </a:cubicBezTo>
                <a:cubicBezTo>
                  <a:pt x="6490" y="2678"/>
                  <a:pt x="6679" y="2458"/>
                  <a:pt x="6868" y="2458"/>
                </a:cubicBezTo>
                <a:close/>
                <a:moveTo>
                  <a:pt x="11814" y="8255"/>
                </a:moveTo>
                <a:cubicBezTo>
                  <a:pt x="11814" y="8538"/>
                  <a:pt x="11877" y="9105"/>
                  <a:pt x="11405" y="9105"/>
                </a:cubicBezTo>
                <a:lnTo>
                  <a:pt x="1197" y="9105"/>
                </a:lnTo>
                <a:cubicBezTo>
                  <a:pt x="977" y="9105"/>
                  <a:pt x="788" y="8885"/>
                  <a:pt x="788" y="8664"/>
                </a:cubicBezTo>
                <a:lnTo>
                  <a:pt x="788" y="8255"/>
                </a:lnTo>
                <a:close/>
                <a:moveTo>
                  <a:pt x="2048" y="0"/>
                </a:moveTo>
                <a:cubicBezTo>
                  <a:pt x="1355" y="0"/>
                  <a:pt x="819" y="536"/>
                  <a:pt x="819" y="1229"/>
                </a:cubicBezTo>
                <a:lnTo>
                  <a:pt x="819" y="7435"/>
                </a:lnTo>
                <a:lnTo>
                  <a:pt x="410" y="7435"/>
                </a:lnTo>
                <a:cubicBezTo>
                  <a:pt x="189" y="7435"/>
                  <a:pt x="0" y="7625"/>
                  <a:pt x="0" y="7845"/>
                </a:cubicBezTo>
                <a:lnTo>
                  <a:pt x="0" y="8664"/>
                </a:lnTo>
                <a:cubicBezTo>
                  <a:pt x="0" y="9326"/>
                  <a:pt x="536" y="9893"/>
                  <a:pt x="1260" y="9893"/>
                </a:cubicBezTo>
                <a:lnTo>
                  <a:pt x="11436" y="9893"/>
                </a:lnTo>
                <a:cubicBezTo>
                  <a:pt x="12129" y="9893"/>
                  <a:pt x="12665" y="9326"/>
                  <a:pt x="12665" y="8664"/>
                </a:cubicBezTo>
                <a:lnTo>
                  <a:pt x="12665" y="7845"/>
                </a:lnTo>
                <a:cubicBezTo>
                  <a:pt x="12634" y="7593"/>
                  <a:pt x="12444" y="7435"/>
                  <a:pt x="12224" y="7435"/>
                </a:cubicBezTo>
                <a:lnTo>
                  <a:pt x="11814" y="7435"/>
                </a:lnTo>
                <a:lnTo>
                  <a:pt x="11814" y="1229"/>
                </a:lnTo>
                <a:cubicBezTo>
                  <a:pt x="11814" y="536"/>
                  <a:pt x="1124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10" name="Google Shape;17310;p95"/>
          <p:cNvGrpSpPr/>
          <p:nvPr/>
        </p:nvGrpSpPr>
        <p:grpSpPr>
          <a:xfrm>
            <a:off x="3500129" y="1822744"/>
            <a:ext cx="382765" cy="367810"/>
            <a:chOff x="-62890750" y="3747425"/>
            <a:chExt cx="330825" cy="317900"/>
          </a:xfrm>
        </p:grpSpPr>
        <p:sp>
          <p:nvSpPr>
            <p:cNvPr id="17311" name="Google Shape;17311;p95"/>
            <p:cNvSpPr/>
            <p:nvPr/>
          </p:nvSpPr>
          <p:spPr>
            <a:xfrm>
              <a:off x="-62890750" y="3747425"/>
              <a:ext cx="313500" cy="195825"/>
            </a:xfrm>
            <a:custGeom>
              <a:rect b="b" l="l" r="r" t="t"/>
              <a:pathLst>
                <a:path extrusionOk="0" h="7833" w="12540">
                  <a:moveTo>
                    <a:pt x="6591" y="0"/>
                  </a:moveTo>
                  <a:cubicBezTo>
                    <a:pt x="4966" y="0"/>
                    <a:pt x="3342" y="616"/>
                    <a:pt x="2112" y="1846"/>
                  </a:cubicBezTo>
                  <a:cubicBezTo>
                    <a:pt x="663" y="3296"/>
                    <a:pt x="1" y="5438"/>
                    <a:pt x="379" y="7454"/>
                  </a:cubicBezTo>
                  <a:cubicBezTo>
                    <a:pt x="442" y="7675"/>
                    <a:pt x="568" y="7832"/>
                    <a:pt x="789" y="7832"/>
                  </a:cubicBezTo>
                  <a:lnTo>
                    <a:pt x="852" y="7832"/>
                  </a:lnTo>
                  <a:cubicBezTo>
                    <a:pt x="1104" y="7801"/>
                    <a:pt x="1198" y="7549"/>
                    <a:pt x="1167" y="7360"/>
                  </a:cubicBezTo>
                  <a:cubicBezTo>
                    <a:pt x="852" y="5596"/>
                    <a:pt x="1419" y="3737"/>
                    <a:pt x="2710" y="2477"/>
                  </a:cubicBezTo>
                  <a:cubicBezTo>
                    <a:pt x="3719" y="1437"/>
                    <a:pt x="5136" y="870"/>
                    <a:pt x="6617" y="870"/>
                  </a:cubicBezTo>
                  <a:cubicBezTo>
                    <a:pt x="7940" y="870"/>
                    <a:pt x="9200" y="1342"/>
                    <a:pt x="10177" y="2193"/>
                  </a:cubicBezTo>
                  <a:lnTo>
                    <a:pt x="9610" y="2792"/>
                  </a:lnTo>
                  <a:cubicBezTo>
                    <a:pt x="9484" y="2918"/>
                    <a:pt x="9452" y="3075"/>
                    <a:pt x="9484" y="3170"/>
                  </a:cubicBezTo>
                  <a:cubicBezTo>
                    <a:pt x="9515" y="3327"/>
                    <a:pt x="9641" y="3422"/>
                    <a:pt x="9799" y="3453"/>
                  </a:cubicBezTo>
                  <a:lnTo>
                    <a:pt x="12036" y="3926"/>
                  </a:lnTo>
                  <a:lnTo>
                    <a:pt x="12130" y="3926"/>
                  </a:lnTo>
                  <a:cubicBezTo>
                    <a:pt x="12225" y="3926"/>
                    <a:pt x="12319" y="3894"/>
                    <a:pt x="12382" y="3800"/>
                  </a:cubicBezTo>
                  <a:cubicBezTo>
                    <a:pt x="12508" y="3674"/>
                    <a:pt x="12540" y="3579"/>
                    <a:pt x="12508" y="3422"/>
                  </a:cubicBezTo>
                  <a:lnTo>
                    <a:pt x="12036" y="1153"/>
                  </a:lnTo>
                  <a:cubicBezTo>
                    <a:pt x="12004" y="1027"/>
                    <a:pt x="11878" y="901"/>
                    <a:pt x="11752" y="838"/>
                  </a:cubicBezTo>
                  <a:cubicBezTo>
                    <a:pt x="11715" y="831"/>
                    <a:pt x="11678" y="827"/>
                    <a:pt x="11642" y="827"/>
                  </a:cubicBezTo>
                  <a:cubicBezTo>
                    <a:pt x="11526" y="827"/>
                    <a:pt x="11422" y="868"/>
                    <a:pt x="11374" y="964"/>
                  </a:cubicBezTo>
                  <a:lnTo>
                    <a:pt x="10776" y="1563"/>
                  </a:lnTo>
                  <a:cubicBezTo>
                    <a:pt x="9583" y="521"/>
                    <a:pt x="8087" y="0"/>
                    <a:pt x="65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95"/>
            <p:cNvSpPr/>
            <p:nvPr/>
          </p:nvSpPr>
          <p:spPr>
            <a:xfrm>
              <a:off x="-62874975" y="3869075"/>
              <a:ext cx="315050" cy="196250"/>
            </a:xfrm>
            <a:custGeom>
              <a:rect b="b" l="l" r="r" t="t"/>
              <a:pathLst>
                <a:path extrusionOk="0" h="7850" w="12602">
                  <a:moveTo>
                    <a:pt x="11779" y="0"/>
                  </a:moveTo>
                  <a:cubicBezTo>
                    <a:pt x="11759" y="0"/>
                    <a:pt x="11739" y="2"/>
                    <a:pt x="11720" y="5"/>
                  </a:cubicBezTo>
                  <a:cubicBezTo>
                    <a:pt x="11499" y="36"/>
                    <a:pt x="11373" y="288"/>
                    <a:pt x="11405" y="477"/>
                  </a:cubicBezTo>
                  <a:cubicBezTo>
                    <a:pt x="11720" y="2242"/>
                    <a:pt x="11184" y="4101"/>
                    <a:pt x="9861" y="5361"/>
                  </a:cubicBezTo>
                  <a:cubicBezTo>
                    <a:pt x="8853" y="6400"/>
                    <a:pt x="7435" y="6967"/>
                    <a:pt x="5986" y="6967"/>
                  </a:cubicBezTo>
                  <a:cubicBezTo>
                    <a:pt x="4631" y="6967"/>
                    <a:pt x="3371" y="6495"/>
                    <a:pt x="2394" y="5644"/>
                  </a:cubicBezTo>
                  <a:lnTo>
                    <a:pt x="2993" y="5046"/>
                  </a:lnTo>
                  <a:cubicBezTo>
                    <a:pt x="3088" y="4920"/>
                    <a:pt x="3151" y="4762"/>
                    <a:pt x="3088" y="4668"/>
                  </a:cubicBezTo>
                  <a:cubicBezTo>
                    <a:pt x="3056" y="4510"/>
                    <a:pt x="2962" y="4416"/>
                    <a:pt x="2772" y="4384"/>
                  </a:cubicBezTo>
                  <a:lnTo>
                    <a:pt x="536" y="3912"/>
                  </a:lnTo>
                  <a:cubicBezTo>
                    <a:pt x="498" y="3904"/>
                    <a:pt x="465" y="3900"/>
                    <a:pt x="433" y="3900"/>
                  </a:cubicBezTo>
                  <a:cubicBezTo>
                    <a:pt x="332" y="3900"/>
                    <a:pt x="254" y="3941"/>
                    <a:pt x="158" y="4038"/>
                  </a:cubicBezTo>
                  <a:cubicBezTo>
                    <a:pt x="32" y="4132"/>
                    <a:pt x="0" y="4258"/>
                    <a:pt x="32" y="4416"/>
                  </a:cubicBezTo>
                  <a:lnTo>
                    <a:pt x="504" y="6652"/>
                  </a:lnTo>
                  <a:cubicBezTo>
                    <a:pt x="536" y="6810"/>
                    <a:pt x="662" y="6936"/>
                    <a:pt x="788" y="6967"/>
                  </a:cubicBezTo>
                  <a:lnTo>
                    <a:pt x="882" y="6967"/>
                  </a:lnTo>
                  <a:cubicBezTo>
                    <a:pt x="1008" y="6967"/>
                    <a:pt x="1103" y="6936"/>
                    <a:pt x="1166" y="6873"/>
                  </a:cubicBezTo>
                  <a:lnTo>
                    <a:pt x="1764" y="6274"/>
                  </a:lnTo>
                  <a:cubicBezTo>
                    <a:pt x="2930" y="7346"/>
                    <a:pt x="4442" y="7850"/>
                    <a:pt x="5923" y="7850"/>
                  </a:cubicBezTo>
                  <a:cubicBezTo>
                    <a:pt x="7561" y="7850"/>
                    <a:pt x="9168" y="7220"/>
                    <a:pt x="10428" y="5991"/>
                  </a:cubicBezTo>
                  <a:cubicBezTo>
                    <a:pt x="11909" y="4510"/>
                    <a:pt x="12602" y="2368"/>
                    <a:pt x="12192" y="320"/>
                  </a:cubicBezTo>
                  <a:cubicBezTo>
                    <a:pt x="12164" y="122"/>
                    <a:pt x="11958" y="0"/>
                    <a:pt x="11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95"/>
            <p:cNvSpPr/>
            <p:nvPr/>
          </p:nvSpPr>
          <p:spPr>
            <a:xfrm>
              <a:off x="-62751325" y="3834525"/>
              <a:ext cx="15775" cy="26800"/>
            </a:xfrm>
            <a:custGeom>
              <a:rect b="b" l="l" r="r" t="t"/>
              <a:pathLst>
                <a:path extrusionOk="0" h="1072" w="631">
                  <a:moveTo>
                    <a:pt x="630" y="1"/>
                  </a:moveTo>
                  <a:cubicBezTo>
                    <a:pt x="410" y="221"/>
                    <a:pt x="158" y="599"/>
                    <a:pt x="0" y="1072"/>
                  </a:cubicBezTo>
                  <a:lnTo>
                    <a:pt x="630" y="1072"/>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95"/>
            <p:cNvSpPr/>
            <p:nvPr/>
          </p:nvSpPr>
          <p:spPr>
            <a:xfrm>
              <a:off x="-62715100" y="3950300"/>
              <a:ext cx="15775" cy="26025"/>
            </a:xfrm>
            <a:custGeom>
              <a:rect b="b" l="l" r="r" t="t"/>
              <a:pathLst>
                <a:path extrusionOk="0" h="1041" w="631">
                  <a:moveTo>
                    <a:pt x="1" y="1"/>
                  </a:moveTo>
                  <a:lnTo>
                    <a:pt x="1" y="1041"/>
                  </a:lnTo>
                  <a:cubicBezTo>
                    <a:pt x="253" y="852"/>
                    <a:pt x="473" y="47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95"/>
            <p:cNvSpPr/>
            <p:nvPr/>
          </p:nvSpPr>
          <p:spPr>
            <a:xfrm>
              <a:off x="-62751325" y="3950300"/>
              <a:ext cx="15775" cy="26025"/>
            </a:xfrm>
            <a:custGeom>
              <a:rect b="b" l="l" r="r" t="t"/>
              <a:pathLst>
                <a:path extrusionOk="0" h="1041" w="631">
                  <a:moveTo>
                    <a:pt x="0" y="1"/>
                  </a:moveTo>
                  <a:cubicBezTo>
                    <a:pt x="158" y="473"/>
                    <a:pt x="410" y="852"/>
                    <a:pt x="630" y="1041"/>
                  </a:cubicBez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95"/>
            <p:cNvSpPr/>
            <p:nvPr/>
          </p:nvSpPr>
          <p:spPr>
            <a:xfrm>
              <a:off x="-62822225" y="3881000"/>
              <a:ext cx="44125" cy="48075"/>
            </a:xfrm>
            <a:custGeom>
              <a:rect b="b" l="l" r="r" t="t"/>
              <a:pathLst>
                <a:path extrusionOk="0" h="1923" w="1765">
                  <a:moveTo>
                    <a:pt x="127" y="0"/>
                  </a:moveTo>
                  <a:cubicBezTo>
                    <a:pt x="32" y="316"/>
                    <a:pt x="1" y="631"/>
                    <a:pt x="1" y="977"/>
                  </a:cubicBezTo>
                  <a:cubicBezTo>
                    <a:pt x="1" y="1324"/>
                    <a:pt x="32" y="1670"/>
                    <a:pt x="127" y="1922"/>
                  </a:cubicBezTo>
                  <a:lnTo>
                    <a:pt x="1765" y="1922"/>
                  </a:lnTo>
                  <a:cubicBezTo>
                    <a:pt x="1734" y="1607"/>
                    <a:pt x="1702" y="1292"/>
                    <a:pt x="1702" y="977"/>
                  </a:cubicBezTo>
                  <a:cubicBezTo>
                    <a:pt x="1702" y="662"/>
                    <a:pt x="1734" y="316"/>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95"/>
            <p:cNvSpPr/>
            <p:nvPr/>
          </p:nvSpPr>
          <p:spPr>
            <a:xfrm>
              <a:off x="-62715100" y="3833750"/>
              <a:ext cx="15775" cy="26800"/>
            </a:xfrm>
            <a:custGeom>
              <a:rect b="b" l="l" r="r" t="t"/>
              <a:pathLst>
                <a:path extrusionOk="0" h="1072" w="631">
                  <a:moveTo>
                    <a:pt x="1" y="0"/>
                  </a:moveTo>
                  <a:lnTo>
                    <a:pt x="1" y="1071"/>
                  </a:lnTo>
                  <a:lnTo>
                    <a:pt x="631" y="1071"/>
                  </a:lnTo>
                  <a:cubicBezTo>
                    <a:pt x="505" y="599"/>
                    <a:pt x="253" y="189"/>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95"/>
            <p:cNvSpPr/>
            <p:nvPr/>
          </p:nvSpPr>
          <p:spPr>
            <a:xfrm>
              <a:off x="-62758425" y="3881000"/>
              <a:ext cx="22875" cy="48075"/>
            </a:xfrm>
            <a:custGeom>
              <a:rect b="b" l="l" r="r" t="t"/>
              <a:pathLst>
                <a:path extrusionOk="0" h="1923" w="915">
                  <a:moveTo>
                    <a:pt x="95" y="0"/>
                  </a:moveTo>
                  <a:cubicBezTo>
                    <a:pt x="64" y="316"/>
                    <a:pt x="1" y="631"/>
                    <a:pt x="1" y="977"/>
                  </a:cubicBezTo>
                  <a:cubicBezTo>
                    <a:pt x="1" y="1324"/>
                    <a:pt x="64" y="1670"/>
                    <a:pt x="95" y="1922"/>
                  </a:cubicBezTo>
                  <a:lnTo>
                    <a:pt x="914" y="1922"/>
                  </a:lnTo>
                  <a:lnTo>
                    <a:pt x="9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95"/>
            <p:cNvSpPr/>
            <p:nvPr/>
          </p:nvSpPr>
          <p:spPr>
            <a:xfrm>
              <a:off x="-62715100" y="3809325"/>
              <a:ext cx="74850" cy="51225"/>
            </a:xfrm>
            <a:custGeom>
              <a:rect b="b" l="l" r="r" t="t"/>
              <a:pathLst>
                <a:path extrusionOk="0" h="2049" w="2994">
                  <a:moveTo>
                    <a:pt x="1" y="1"/>
                  </a:moveTo>
                  <a:lnTo>
                    <a:pt x="1" y="32"/>
                  </a:lnTo>
                  <a:cubicBezTo>
                    <a:pt x="631" y="253"/>
                    <a:pt x="1198" y="1009"/>
                    <a:pt x="1481" y="2048"/>
                  </a:cubicBezTo>
                  <a:lnTo>
                    <a:pt x="2994" y="2048"/>
                  </a:lnTo>
                  <a:cubicBezTo>
                    <a:pt x="2426" y="946"/>
                    <a:pt x="1324"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95"/>
            <p:cNvSpPr/>
            <p:nvPr/>
          </p:nvSpPr>
          <p:spPr>
            <a:xfrm>
              <a:off x="-62715875" y="3950300"/>
              <a:ext cx="75625" cy="51225"/>
            </a:xfrm>
            <a:custGeom>
              <a:rect b="b" l="l" r="r" t="t"/>
              <a:pathLst>
                <a:path extrusionOk="0" h="2049" w="3025">
                  <a:moveTo>
                    <a:pt x="1512" y="1"/>
                  </a:moveTo>
                  <a:cubicBezTo>
                    <a:pt x="1229" y="1009"/>
                    <a:pt x="662" y="1765"/>
                    <a:pt x="0" y="1986"/>
                  </a:cubicBezTo>
                  <a:lnTo>
                    <a:pt x="0" y="2049"/>
                  </a:lnTo>
                  <a:lnTo>
                    <a:pt x="32" y="2049"/>
                  </a:lnTo>
                  <a:cubicBezTo>
                    <a:pt x="1355" y="1891"/>
                    <a:pt x="2457" y="1104"/>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95"/>
            <p:cNvSpPr/>
            <p:nvPr/>
          </p:nvSpPr>
          <p:spPr>
            <a:xfrm>
              <a:off x="-62811200" y="3949525"/>
              <a:ext cx="75650" cy="52000"/>
            </a:xfrm>
            <a:custGeom>
              <a:rect b="b" l="l" r="r" t="t"/>
              <a:pathLst>
                <a:path extrusionOk="0" h="2080" w="3026">
                  <a:moveTo>
                    <a:pt x="1" y="0"/>
                  </a:moveTo>
                  <a:cubicBezTo>
                    <a:pt x="600" y="1166"/>
                    <a:pt x="1702" y="1954"/>
                    <a:pt x="3025" y="2080"/>
                  </a:cubicBezTo>
                  <a:lnTo>
                    <a:pt x="3025" y="2017"/>
                  </a:lnTo>
                  <a:cubicBezTo>
                    <a:pt x="2364" y="1796"/>
                    <a:pt x="1860" y="1040"/>
                    <a:pt x="1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95"/>
            <p:cNvSpPr/>
            <p:nvPr/>
          </p:nvSpPr>
          <p:spPr>
            <a:xfrm>
              <a:off x="-62673350" y="3881000"/>
              <a:ext cx="44125" cy="48075"/>
            </a:xfrm>
            <a:custGeom>
              <a:rect b="b" l="l" r="r" t="t"/>
              <a:pathLst>
                <a:path extrusionOk="0" h="1923" w="1765">
                  <a:moveTo>
                    <a:pt x="0" y="0"/>
                  </a:moveTo>
                  <a:cubicBezTo>
                    <a:pt x="32" y="316"/>
                    <a:pt x="63" y="631"/>
                    <a:pt x="63" y="977"/>
                  </a:cubicBezTo>
                  <a:cubicBezTo>
                    <a:pt x="63" y="1324"/>
                    <a:pt x="32" y="1670"/>
                    <a:pt x="0" y="1922"/>
                  </a:cubicBezTo>
                  <a:lnTo>
                    <a:pt x="1639" y="1922"/>
                  </a:lnTo>
                  <a:cubicBezTo>
                    <a:pt x="1733" y="1670"/>
                    <a:pt x="1765" y="1292"/>
                    <a:pt x="1765" y="977"/>
                  </a:cubicBezTo>
                  <a:cubicBezTo>
                    <a:pt x="1765" y="662"/>
                    <a:pt x="1733" y="316"/>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95"/>
            <p:cNvSpPr/>
            <p:nvPr/>
          </p:nvSpPr>
          <p:spPr>
            <a:xfrm>
              <a:off x="-62810400" y="3810125"/>
              <a:ext cx="75625" cy="51200"/>
            </a:xfrm>
            <a:custGeom>
              <a:rect b="b" l="l" r="r" t="t"/>
              <a:pathLst>
                <a:path extrusionOk="0" h="2048" w="3025">
                  <a:moveTo>
                    <a:pt x="2993" y="0"/>
                  </a:moveTo>
                  <a:cubicBezTo>
                    <a:pt x="1702" y="158"/>
                    <a:pt x="599" y="945"/>
                    <a:pt x="0" y="2048"/>
                  </a:cubicBezTo>
                  <a:lnTo>
                    <a:pt x="1544" y="2048"/>
                  </a:lnTo>
                  <a:cubicBezTo>
                    <a:pt x="1828" y="1008"/>
                    <a:pt x="2363" y="284"/>
                    <a:pt x="3025" y="32"/>
                  </a:cubicBezTo>
                  <a:lnTo>
                    <a:pt x="3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95"/>
            <p:cNvSpPr/>
            <p:nvPr/>
          </p:nvSpPr>
          <p:spPr>
            <a:xfrm>
              <a:off x="-62715100" y="3881000"/>
              <a:ext cx="22850" cy="48075"/>
            </a:xfrm>
            <a:custGeom>
              <a:rect b="b" l="l" r="r" t="t"/>
              <a:pathLst>
                <a:path extrusionOk="0" h="1923" w="914">
                  <a:moveTo>
                    <a:pt x="1" y="0"/>
                  </a:moveTo>
                  <a:lnTo>
                    <a:pt x="1" y="1922"/>
                  </a:lnTo>
                  <a:lnTo>
                    <a:pt x="851" y="1922"/>
                  </a:lnTo>
                  <a:cubicBezTo>
                    <a:pt x="883" y="1607"/>
                    <a:pt x="914" y="1292"/>
                    <a:pt x="914" y="977"/>
                  </a:cubicBezTo>
                  <a:cubicBezTo>
                    <a:pt x="914" y="662"/>
                    <a:pt x="883" y="316"/>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5" name="Google Shape;17325;p95"/>
          <p:cNvGrpSpPr/>
          <p:nvPr/>
        </p:nvGrpSpPr>
        <p:grpSpPr>
          <a:xfrm>
            <a:off x="3507881" y="2252381"/>
            <a:ext cx="367261" cy="366364"/>
            <a:chOff x="-62884425" y="4111775"/>
            <a:chExt cx="317425" cy="316650"/>
          </a:xfrm>
        </p:grpSpPr>
        <p:sp>
          <p:nvSpPr>
            <p:cNvPr id="17326" name="Google Shape;17326;p95"/>
            <p:cNvSpPr/>
            <p:nvPr/>
          </p:nvSpPr>
          <p:spPr>
            <a:xfrm>
              <a:off x="-62884425" y="4325225"/>
              <a:ext cx="317425" cy="103200"/>
            </a:xfrm>
            <a:custGeom>
              <a:rect b="b" l="l" r="r" t="t"/>
              <a:pathLst>
                <a:path extrusionOk="0" h="4128" w="12697">
                  <a:moveTo>
                    <a:pt x="0" y="0"/>
                  </a:moveTo>
                  <a:lnTo>
                    <a:pt x="0" y="378"/>
                  </a:lnTo>
                  <a:cubicBezTo>
                    <a:pt x="0" y="1071"/>
                    <a:pt x="567" y="1638"/>
                    <a:pt x="1260" y="1638"/>
                  </a:cubicBezTo>
                  <a:lnTo>
                    <a:pt x="4001" y="1638"/>
                  </a:lnTo>
                  <a:lnTo>
                    <a:pt x="3434" y="3308"/>
                  </a:lnTo>
                  <a:lnTo>
                    <a:pt x="2930" y="3308"/>
                  </a:lnTo>
                  <a:cubicBezTo>
                    <a:pt x="2678" y="3308"/>
                    <a:pt x="2520" y="3497"/>
                    <a:pt x="2520" y="3749"/>
                  </a:cubicBezTo>
                  <a:cubicBezTo>
                    <a:pt x="2520" y="3970"/>
                    <a:pt x="2741" y="4127"/>
                    <a:pt x="2930" y="4127"/>
                  </a:cubicBezTo>
                  <a:lnTo>
                    <a:pt x="9830" y="4127"/>
                  </a:lnTo>
                  <a:cubicBezTo>
                    <a:pt x="10050" y="4127"/>
                    <a:pt x="10239" y="3938"/>
                    <a:pt x="10239" y="3749"/>
                  </a:cubicBezTo>
                  <a:cubicBezTo>
                    <a:pt x="10239" y="3497"/>
                    <a:pt x="10050" y="3308"/>
                    <a:pt x="9830" y="3308"/>
                  </a:cubicBezTo>
                  <a:lnTo>
                    <a:pt x="9294" y="3308"/>
                  </a:lnTo>
                  <a:lnTo>
                    <a:pt x="8758" y="1638"/>
                  </a:lnTo>
                  <a:lnTo>
                    <a:pt x="11468" y="1638"/>
                  </a:lnTo>
                  <a:cubicBezTo>
                    <a:pt x="12129" y="1638"/>
                    <a:pt x="12697" y="1103"/>
                    <a:pt x="12697" y="378"/>
                  </a:cubicBezTo>
                  <a:lnTo>
                    <a:pt x="126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95"/>
            <p:cNvSpPr/>
            <p:nvPr/>
          </p:nvSpPr>
          <p:spPr>
            <a:xfrm>
              <a:off x="-62884425" y="4111775"/>
              <a:ext cx="317425" cy="193000"/>
            </a:xfrm>
            <a:custGeom>
              <a:rect b="b" l="l" r="r" t="t"/>
              <a:pathLst>
                <a:path extrusionOk="0" h="7720" w="12697">
                  <a:moveTo>
                    <a:pt x="6301" y="946"/>
                  </a:moveTo>
                  <a:cubicBezTo>
                    <a:pt x="6522" y="946"/>
                    <a:pt x="6742" y="1135"/>
                    <a:pt x="6742" y="1324"/>
                  </a:cubicBezTo>
                  <a:lnTo>
                    <a:pt x="6742" y="1607"/>
                  </a:lnTo>
                  <a:cubicBezTo>
                    <a:pt x="7215" y="1765"/>
                    <a:pt x="7593" y="2237"/>
                    <a:pt x="7593" y="2773"/>
                  </a:cubicBezTo>
                  <a:cubicBezTo>
                    <a:pt x="7593" y="3025"/>
                    <a:pt x="7372" y="3182"/>
                    <a:pt x="7183" y="3182"/>
                  </a:cubicBezTo>
                  <a:cubicBezTo>
                    <a:pt x="6994" y="3182"/>
                    <a:pt x="6805" y="2993"/>
                    <a:pt x="6805" y="2773"/>
                  </a:cubicBezTo>
                  <a:cubicBezTo>
                    <a:pt x="6805" y="2552"/>
                    <a:pt x="6585" y="2363"/>
                    <a:pt x="6364" y="2363"/>
                  </a:cubicBezTo>
                  <a:cubicBezTo>
                    <a:pt x="6112" y="2363"/>
                    <a:pt x="5954" y="2552"/>
                    <a:pt x="5954" y="2773"/>
                  </a:cubicBezTo>
                  <a:cubicBezTo>
                    <a:pt x="5954" y="3025"/>
                    <a:pt x="6269" y="3245"/>
                    <a:pt x="6585" y="3497"/>
                  </a:cubicBezTo>
                  <a:cubicBezTo>
                    <a:pt x="7026" y="3812"/>
                    <a:pt x="7561" y="4191"/>
                    <a:pt x="7561" y="4884"/>
                  </a:cubicBezTo>
                  <a:cubicBezTo>
                    <a:pt x="7561" y="5419"/>
                    <a:pt x="7215" y="5860"/>
                    <a:pt x="6742" y="6049"/>
                  </a:cubicBezTo>
                  <a:lnTo>
                    <a:pt x="6742" y="6333"/>
                  </a:lnTo>
                  <a:cubicBezTo>
                    <a:pt x="6742" y="6553"/>
                    <a:pt x="6553" y="6774"/>
                    <a:pt x="6301" y="6774"/>
                  </a:cubicBezTo>
                  <a:cubicBezTo>
                    <a:pt x="6080" y="6774"/>
                    <a:pt x="5923" y="6553"/>
                    <a:pt x="5923" y="6333"/>
                  </a:cubicBezTo>
                  <a:lnTo>
                    <a:pt x="5923" y="6049"/>
                  </a:lnTo>
                  <a:cubicBezTo>
                    <a:pt x="5450" y="5892"/>
                    <a:pt x="5104" y="5419"/>
                    <a:pt x="5104" y="4884"/>
                  </a:cubicBezTo>
                  <a:cubicBezTo>
                    <a:pt x="5104" y="4632"/>
                    <a:pt x="5293" y="4443"/>
                    <a:pt x="5482" y="4443"/>
                  </a:cubicBezTo>
                  <a:cubicBezTo>
                    <a:pt x="5734" y="4443"/>
                    <a:pt x="5923" y="4632"/>
                    <a:pt x="5923" y="4884"/>
                  </a:cubicBezTo>
                  <a:cubicBezTo>
                    <a:pt x="5923" y="5104"/>
                    <a:pt x="6112" y="5262"/>
                    <a:pt x="6301" y="5262"/>
                  </a:cubicBezTo>
                  <a:cubicBezTo>
                    <a:pt x="6522" y="5262"/>
                    <a:pt x="6742" y="5073"/>
                    <a:pt x="6742" y="4884"/>
                  </a:cubicBezTo>
                  <a:cubicBezTo>
                    <a:pt x="6742" y="4632"/>
                    <a:pt x="6427" y="4411"/>
                    <a:pt x="6080" y="4159"/>
                  </a:cubicBezTo>
                  <a:cubicBezTo>
                    <a:pt x="5639" y="3844"/>
                    <a:pt x="5104" y="3466"/>
                    <a:pt x="5104" y="2773"/>
                  </a:cubicBezTo>
                  <a:cubicBezTo>
                    <a:pt x="5104" y="2237"/>
                    <a:pt x="5450" y="1796"/>
                    <a:pt x="5923" y="1607"/>
                  </a:cubicBezTo>
                  <a:lnTo>
                    <a:pt x="5923" y="1324"/>
                  </a:lnTo>
                  <a:cubicBezTo>
                    <a:pt x="5923" y="1103"/>
                    <a:pt x="6112" y="946"/>
                    <a:pt x="6301" y="946"/>
                  </a:cubicBezTo>
                  <a:close/>
                  <a:moveTo>
                    <a:pt x="1260" y="0"/>
                  </a:moveTo>
                  <a:cubicBezTo>
                    <a:pt x="599" y="0"/>
                    <a:pt x="0" y="536"/>
                    <a:pt x="0" y="1261"/>
                  </a:cubicBezTo>
                  <a:lnTo>
                    <a:pt x="0" y="7719"/>
                  </a:lnTo>
                  <a:lnTo>
                    <a:pt x="12697" y="7719"/>
                  </a:lnTo>
                  <a:lnTo>
                    <a:pt x="12697" y="1261"/>
                  </a:lnTo>
                  <a:cubicBezTo>
                    <a:pt x="12697" y="536"/>
                    <a:pt x="12129" y="0"/>
                    <a:pt x="114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95"/>
          <p:cNvGrpSpPr/>
          <p:nvPr/>
        </p:nvGrpSpPr>
        <p:grpSpPr>
          <a:xfrm>
            <a:off x="2180515" y="2748450"/>
            <a:ext cx="365438" cy="360001"/>
            <a:chOff x="-60991775" y="3376900"/>
            <a:chExt cx="315850" cy="311150"/>
          </a:xfrm>
        </p:grpSpPr>
        <p:sp>
          <p:nvSpPr>
            <p:cNvPr id="17329" name="Google Shape;17329;p95"/>
            <p:cNvSpPr/>
            <p:nvPr/>
          </p:nvSpPr>
          <p:spPr>
            <a:xfrm>
              <a:off x="-60991000" y="3376900"/>
              <a:ext cx="315075" cy="311150"/>
            </a:xfrm>
            <a:custGeom>
              <a:rect b="b" l="l" r="r" t="t"/>
              <a:pathLst>
                <a:path extrusionOk="0" h="12446" w="12603">
                  <a:moveTo>
                    <a:pt x="11136" y="1"/>
                  </a:moveTo>
                  <a:cubicBezTo>
                    <a:pt x="11054" y="1"/>
                    <a:pt x="10975" y="1"/>
                    <a:pt x="10902" y="1"/>
                  </a:cubicBezTo>
                  <a:cubicBezTo>
                    <a:pt x="10429" y="1"/>
                    <a:pt x="10051" y="159"/>
                    <a:pt x="9736" y="474"/>
                  </a:cubicBezTo>
                  <a:lnTo>
                    <a:pt x="3561" y="6649"/>
                  </a:lnTo>
                  <a:lnTo>
                    <a:pt x="2301" y="6428"/>
                  </a:lnTo>
                  <a:cubicBezTo>
                    <a:pt x="2278" y="6423"/>
                    <a:pt x="2253" y="6420"/>
                    <a:pt x="2229" y="6420"/>
                  </a:cubicBezTo>
                  <a:cubicBezTo>
                    <a:pt x="2119" y="6420"/>
                    <a:pt x="2000" y="6471"/>
                    <a:pt x="1923" y="6523"/>
                  </a:cubicBezTo>
                  <a:lnTo>
                    <a:pt x="158" y="8319"/>
                  </a:lnTo>
                  <a:cubicBezTo>
                    <a:pt x="32" y="8382"/>
                    <a:pt x="1" y="8539"/>
                    <a:pt x="32" y="8697"/>
                  </a:cubicBezTo>
                  <a:cubicBezTo>
                    <a:pt x="95" y="8823"/>
                    <a:pt x="190" y="8949"/>
                    <a:pt x="347" y="8980"/>
                  </a:cubicBezTo>
                  <a:lnTo>
                    <a:pt x="2994" y="9484"/>
                  </a:lnTo>
                  <a:lnTo>
                    <a:pt x="3498" y="12131"/>
                  </a:lnTo>
                  <a:cubicBezTo>
                    <a:pt x="3561" y="12288"/>
                    <a:pt x="3624" y="12414"/>
                    <a:pt x="3782" y="12446"/>
                  </a:cubicBezTo>
                  <a:lnTo>
                    <a:pt x="3908" y="12446"/>
                  </a:lnTo>
                  <a:cubicBezTo>
                    <a:pt x="4034" y="12446"/>
                    <a:pt x="4128" y="12414"/>
                    <a:pt x="4254" y="12414"/>
                  </a:cubicBezTo>
                  <a:lnTo>
                    <a:pt x="6018" y="10619"/>
                  </a:lnTo>
                  <a:cubicBezTo>
                    <a:pt x="6144" y="10556"/>
                    <a:pt x="6176" y="10398"/>
                    <a:pt x="6144" y="10272"/>
                  </a:cubicBezTo>
                  <a:lnTo>
                    <a:pt x="5924" y="9012"/>
                  </a:lnTo>
                  <a:lnTo>
                    <a:pt x="12099" y="2837"/>
                  </a:lnTo>
                  <a:cubicBezTo>
                    <a:pt x="12414" y="2522"/>
                    <a:pt x="12571" y="2081"/>
                    <a:pt x="12571" y="1671"/>
                  </a:cubicBezTo>
                  <a:cubicBezTo>
                    <a:pt x="12571" y="1199"/>
                    <a:pt x="12603" y="600"/>
                    <a:pt x="12288" y="285"/>
                  </a:cubicBezTo>
                  <a:cubicBezTo>
                    <a:pt x="12025" y="22"/>
                    <a:pt x="11544" y="1"/>
                    <a:pt x="11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95"/>
            <p:cNvSpPr/>
            <p:nvPr/>
          </p:nvSpPr>
          <p:spPr>
            <a:xfrm>
              <a:off x="-60991775" y="3404275"/>
              <a:ext cx="174875" cy="89250"/>
            </a:xfrm>
            <a:custGeom>
              <a:rect b="b" l="l" r="r" t="t"/>
              <a:pathLst>
                <a:path extrusionOk="0" h="3570" w="6995">
                  <a:moveTo>
                    <a:pt x="1632" y="1"/>
                  </a:moveTo>
                  <a:cubicBezTo>
                    <a:pt x="1523" y="1"/>
                    <a:pt x="1407" y="57"/>
                    <a:pt x="1355" y="135"/>
                  </a:cubicBezTo>
                  <a:lnTo>
                    <a:pt x="158" y="1301"/>
                  </a:lnTo>
                  <a:cubicBezTo>
                    <a:pt x="95" y="1395"/>
                    <a:pt x="0" y="1553"/>
                    <a:pt x="32" y="1710"/>
                  </a:cubicBezTo>
                  <a:cubicBezTo>
                    <a:pt x="126" y="1773"/>
                    <a:pt x="189" y="1899"/>
                    <a:pt x="315" y="1931"/>
                  </a:cubicBezTo>
                  <a:lnTo>
                    <a:pt x="4317" y="3569"/>
                  </a:lnTo>
                  <a:lnTo>
                    <a:pt x="6995" y="891"/>
                  </a:lnTo>
                  <a:lnTo>
                    <a:pt x="1702" y="9"/>
                  </a:lnTo>
                  <a:cubicBezTo>
                    <a:pt x="1679" y="4"/>
                    <a:pt x="1656" y="1"/>
                    <a:pt x="1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95"/>
            <p:cNvSpPr/>
            <p:nvPr/>
          </p:nvSpPr>
          <p:spPr>
            <a:xfrm>
              <a:off x="-60795650" y="3513975"/>
              <a:ext cx="89000" cy="173300"/>
            </a:xfrm>
            <a:custGeom>
              <a:rect b="b" l="l" r="r" t="t"/>
              <a:pathLst>
                <a:path extrusionOk="0" h="6932" w="3560">
                  <a:moveTo>
                    <a:pt x="2678" y="0"/>
                  </a:moveTo>
                  <a:lnTo>
                    <a:pt x="0" y="2678"/>
                  </a:lnTo>
                  <a:lnTo>
                    <a:pt x="1607" y="6679"/>
                  </a:lnTo>
                  <a:cubicBezTo>
                    <a:pt x="1638" y="6805"/>
                    <a:pt x="1764" y="6931"/>
                    <a:pt x="1922" y="6931"/>
                  </a:cubicBezTo>
                  <a:lnTo>
                    <a:pt x="1985" y="6931"/>
                  </a:lnTo>
                  <a:cubicBezTo>
                    <a:pt x="2111" y="6931"/>
                    <a:pt x="2206" y="6900"/>
                    <a:pt x="2269" y="6805"/>
                  </a:cubicBezTo>
                  <a:lnTo>
                    <a:pt x="3466" y="5640"/>
                  </a:lnTo>
                  <a:cubicBezTo>
                    <a:pt x="3529" y="5545"/>
                    <a:pt x="3560" y="5388"/>
                    <a:pt x="3560" y="5262"/>
                  </a:cubicBezTo>
                  <a:lnTo>
                    <a:pt x="267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2" name="Google Shape;17332;p95"/>
          <p:cNvGrpSpPr/>
          <p:nvPr/>
        </p:nvGrpSpPr>
        <p:grpSpPr>
          <a:xfrm>
            <a:off x="2180052" y="3199314"/>
            <a:ext cx="366364" cy="359075"/>
            <a:chOff x="-60988625" y="3740800"/>
            <a:chExt cx="316650" cy="310350"/>
          </a:xfrm>
        </p:grpSpPr>
        <p:sp>
          <p:nvSpPr>
            <p:cNvPr id="17333" name="Google Shape;17333;p95"/>
            <p:cNvSpPr/>
            <p:nvPr/>
          </p:nvSpPr>
          <p:spPr>
            <a:xfrm>
              <a:off x="-60988625" y="3740800"/>
              <a:ext cx="311125" cy="310350"/>
            </a:xfrm>
            <a:custGeom>
              <a:rect b="b" l="l" r="r" t="t"/>
              <a:pathLst>
                <a:path extrusionOk="0" h="12414" w="12445">
                  <a:moveTo>
                    <a:pt x="7026" y="1670"/>
                  </a:moveTo>
                  <a:cubicBezTo>
                    <a:pt x="7278" y="1670"/>
                    <a:pt x="7467" y="1859"/>
                    <a:pt x="7467" y="2111"/>
                  </a:cubicBezTo>
                  <a:cubicBezTo>
                    <a:pt x="7467" y="2332"/>
                    <a:pt x="7278" y="2490"/>
                    <a:pt x="7026" y="2490"/>
                  </a:cubicBezTo>
                  <a:lnTo>
                    <a:pt x="2080" y="2490"/>
                  </a:lnTo>
                  <a:cubicBezTo>
                    <a:pt x="1828" y="2490"/>
                    <a:pt x="1639" y="2300"/>
                    <a:pt x="1639" y="2111"/>
                  </a:cubicBezTo>
                  <a:cubicBezTo>
                    <a:pt x="1639" y="1828"/>
                    <a:pt x="1828" y="1670"/>
                    <a:pt x="2080" y="1670"/>
                  </a:cubicBezTo>
                  <a:close/>
                  <a:moveTo>
                    <a:pt x="7026" y="4159"/>
                  </a:moveTo>
                  <a:cubicBezTo>
                    <a:pt x="7278" y="4159"/>
                    <a:pt x="7467" y="4348"/>
                    <a:pt x="7467" y="4537"/>
                  </a:cubicBezTo>
                  <a:cubicBezTo>
                    <a:pt x="7467" y="4789"/>
                    <a:pt x="7278" y="4978"/>
                    <a:pt x="7026" y="4978"/>
                  </a:cubicBezTo>
                  <a:lnTo>
                    <a:pt x="2080" y="4978"/>
                  </a:lnTo>
                  <a:cubicBezTo>
                    <a:pt x="1828" y="4978"/>
                    <a:pt x="1639" y="4789"/>
                    <a:pt x="1639" y="4537"/>
                  </a:cubicBezTo>
                  <a:cubicBezTo>
                    <a:pt x="1639" y="4317"/>
                    <a:pt x="1828" y="4159"/>
                    <a:pt x="2080" y="4159"/>
                  </a:cubicBezTo>
                  <a:close/>
                  <a:moveTo>
                    <a:pt x="7026" y="6648"/>
                  </a:moveTo>
                  <a:cubicBezTo>
                    <a:pt x="7278" y="6648"/>
                    <a:pt x="7467" y="6837"/>
                    <a:pt x="7467" y="7058"/>
                  </a:cubicBezTo>
                  <a:cubicBezTo>
                    <a:pt x="7467" y="7310"/>
                    <a:pt x="7278" y="7467"/>
                    <a:pt x="7026" y="7467"/>
                  </a:cubicBezTo>
                  <a:lnTo>
                    <a:pt x="2080" y="7467"/>
                  </a:lnTo>
                  <a:cubicBezTo>
                    <a:pt x="1828" y="7467"/>
                    <a:pt x="1639" y="7278"/>
                    <a:pt x="1639" y="7058"/>
                  </a:cubicBezTo>
                  <a:cubicBezTo>
                    <a:pt x="1639" y="6806"/>
                    <a:pt x="1828" y="6648"/>
                    <a:pt x="2080" y="6648"/>
                  </a:cubicBezTo>
                  <a:close/>
                  <a:moveTo>
                    <a:pt x="7026" y="9106"/>
                  </a:moveTo>
                  <a:cubicBezTo>
                    <a:pt x="7278" y="9106"/>
                    <a:pt x="7467" y="9295"/>
                    <a:pt x="7467" y="9515"/>
                  </a:cubicBezTo>
                  <a:cubicBezTo>
                    <a:pt x="7467" y="9736"/>
                    <a:pt x="7278" y="9893"/>
                    <a:pt x="7026" y="9893"/>
                  </a:cubicBezTo>
                  <a:lnTo>
                    <a:pt x="2080" y="9893"/>
                  </a:lnTo>
                  <a:cubicBezTo>
                    <a:pt x="1828" y="9893"/>
                    <a:pt x="1639" y="9704"/>
                    <a:pt x="1639" y="9515"/>
                  </a:cubicBezTo>
                  <a:cubicBezTo>
                    <a:pt x="1639" y="9263"/>
                    <a:pt x="1828" y="9106"/>
                    <a:pt x="2080" y="9106"/>
                  </a:cubicBezTo>
                  <a:close/>
                  <a:moveTo>
                    <a:pt x="11500" y="10775"/>
                  </a:moveTo>
                  <a:cubicBezTo>
                    <a:pt x="11342" y="11248"/>
                    <a:pt x="10870" y="11594"/>
                    <a:pt x="10303" y="11594"/>
                  </a:cubicBezTo>
                  <a:cubicBezTo>
                    <a:pt x="9767" y="11594"/>
                    <a:pt x="9326" y="11248"/>
                    <a:pt x="9137" y="10775"/>
                  </a:cubicBezTo>
                  <a:close/>
                  <a:moveTo>
                    <a:pt x="1261" y="1"/>
                  </a:moveTo>
                  <a:cubicBezTo>
                    <a:pt x="568" y="1"/>
                    <a:pt x="32" y="568"/>
                    <a:pt x="32" y="1229"/>
                  </a:cubicBezTo>
                  <a:lnTo>
                    <a:pt x="32" y="10334"/>
                  </a:lnTo>
                  <a:cubicBezTo>
                    <a:pt x="0" y="11468"/>
                    <a:pt x="946" y="12414"/>
                    <a:pt x="2080" y="12414"/>
                  </a:cubicBezTo>
                  <a:lnTo>
                    <a:pt x="10334" y="12414"/>
                  </a:lnTo>
                  <a:cubicBezTo>
                    <a:pt x="11500" y="12414"/>
                    <a:pt x="12445" y="11468"/>
                    <a:pt x="12445" y="10334"/>
                  </a:cubicBezTo>
                  <a:cubicBezTo>
                    <a:pt x="12445" y="10082"/>
                    <a:pt x="12224" y="9893"/>
                    <a:pt x="12004" y="9893"/>
                  </a:cubicBezTo>
                  <a:lnTo>
                    <a:pt x="9074" y="9893"/>
                  </a:lnTo>
                  <a:lnTo>
                    <a:pt x="9074" y="1229"/>
                  </a:lnTo>
                  <a:cubicBezTo>
                    <a:pt x="9074" y="568"/>
                    <a:pt x="8538" y="1"/>
                    <a:pt x="78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95"/>
            <p:cNvSpPr/>
            <p:nvPr/>
          </p:nvSpPr>
          <p:spPr>
            <a:xfrm>
              <a:off x="-60742100" y="3920375"/>
              <a:ext cx="68550" cy="55175"/>
            </a:xfrm>
            <a:custGeom>
              <a:rect b="b" l="l" r="r" t="t"/>
              <a:pathLst>
                <a:path extrusionOk="0" h="2207" w="2742">
                  <a:moveTo>
                    <a:pt x="0" y="1"/>
                  </a:moveTo>
                  <a:lnTo>
                    <a:pt x="0" y="32"/>
                  </a:lnTo>
                  <a:lnTo>
                    <a:pt x="1009" y="1986"/>
                  </a:lnTo>
                  <a:cubicBezTo>
                    <a:pt x="1103" y="2080"/>
                    <a:pt x="1261" y="2206"/>
                    <a:pt x="1418" y="2206"/>
                  </a:cubicBezTo>
                  <a:cubicBezTo>
                    <a:pt x="1576" y="2206"/>
                    <a:pt x="1733" y="2143"/>
                    <a:pt x="1796" y="1986"/>
                  </a:cubicBezTo>
                  <a:lnTo>
                    <a:pt x="2741" y="32"/>
                  </a:lnTo>
                  <a:lnTo>
                    <a:pt x="274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95"/>
            <p:cNvSpPr/>
            <p:nvPr/>
          </p:nvSpPr>
          <p:spPr>
            <a:xfrm>
              <a:off x="-60740525" y="3741600"/>
              <a:ext cx="68550" cy="158325"/>
            </a:xfrm>
            <a:custGeom>
              <a:rect b="b" l="l" r="r" t="t"/>
              <a:pathLst>
                <a:path extrusionOk="0" h="6333" w="2742">
                  <a:moveTo>
                    <a:pt x="1796" y="819"/>
                  </a:moveTo>
                  <a:cubicBezTo>
                    <a:pt x="1891" y="819"/>
                    <a:pt x="1922" y="882"/>
                    <a:pt x="1922" y="945"/>
                  </a:cubicBezTo>
                  <a:lnTo>
                    <a:pt x="1922" y="1638"/>
                  </a:lnTo>
                  <a:lnTo>
                    <a:pt x="820" y="1638"/>
                  </a:lnTo>
                  <a:lnTo>
                    <a:pt x="820" y="945"/>
                  </a:lnTo>
                  <a:cubicBezTo>
                    <a:pt x="820" y="851"/>
                    <a:pt x="883" y="819"/>
                    <a:pt x="977" y="819"/>
                  </a:cubicBezTo>
                  <a:close/>
                  <a:moveTo>
                    <a:pt x="977" y="0"/>
                  </a:moveTo>
                  <a:cubicBezTo>
                    <a:pt x="410" y="0"/>
                    <a:pt x="1" y="410"/>
                    <a:pt x="1" y="945"/>
                  </a:cubicBezTo>
                  <a:lnTo>
                    <a:pt x="1" y="6333"/>
                  </a:lnTo>
                  <a:lnTo>
                    <a:pt x="2741" y="6333"/>
                  </a:lnTo>
                  <a:lnTo>
                    <a:pt x="2741" y="945"/>
                  </a:lnTo>
                  <a:cubicBezTo>
                    <a:pt x="2741" y="410"/>
                    <a:pt x="230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6" name="Google Shape;17336;p95"/>
          <p:cNvGrpSpPr/>
          <p:nvPr/>
        </p:nvGrpSpPr>
        <p:grpSpPr>
          <a:xfrm>
            <a:off x="2180052" y="3654765"/>
            <a:ext cx="366364" cy="365207"/>
            <a:chOff x="-60987850" y="4100950"/>
            <a:chExt cx="316650" cy="315650"/>
          </a:xfrm>
        </p:grpSpPr>
        <p:sp>
          <p:nvSpPr>
            <p:cNvPr id="17337" name="Google Shape;17337;p95"/>
            <p:cNvSpPr/>
            <p:nvPr/>
          </p:nvSpPr>
          <p:spPr>
            <a:xfrm>
              <a:off x="-60987850" y="4355925"/>
              <a:ext cx="315875" cy="60675"/>
            </a:xfrm>
            <a:custGeom>
              <a:rect b="b" l="l" r="r" t="t"/>
              <a:pathLst>
                <a:path extrusionOk="0" h="2427" w="12635">
                  <a:moveTo>
                    <a:pt x="1230" y="1"/>
                  </a:moveTo>
                  <a:cubicBezTo>
                    <a:pt x="537" y="1"/>
                    <a:pt x="1" y="536"/>
                    <a:pt x="1" y="1198"/>
                  </a:cubicBezTo>
                  <a:lnTo>
                    <a:pt x="1" y="2049"/>
                  </a:lnTo>
                  <a:cubicBezTo>
                    <a:pt x="1" y="2269"/>
                    <a:pt x="190" y="2427"/>
                    <a:pt x="379" y="2427"/>
                  </a:cubicBezTo>
                  <a:lnTo>
                    <a:pt x="12256" y="2427"/>
                  </a:lnTo>
                  <a:cubicBezTo>
                    <a:pt x="12477" y="2427"/>
                    <a:pt x="12634" y="2238"/>
                    <a:pt x="12634" y="2049"/>
                  </a:cubicBezTo>
                  <a:lnTo>
                    <a:pt x="12634" y="1198"/>
                  </a:lnTo>
                  <a:cubicBezTo>
                    <a:pt x="12634" y="536"/>
                    <a:pt x="12099" y="1"/>
                    <a:pt x="114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95"/>
            <p:cNvSpPr/>
            <p:nvPr/>
          </p:nvSpPr>
          <p:spPr>
            <a:xfrm>
              <a:off x="-60987050" y="4100950"/>
              <a:ext cx="315850" cy="123475"/>
            </a:xfrm>
            <a:custGeom>
              <a:rect b="b" l="l" r="r" t="t"/>
              <a:pathLst>
                <a:path extrusionOk="0" h="4939" w="12634">
                  <a:moveTo>
                    <a:pt x="6270" y="2355"/>
                  </a:moveTo>
                  <a:cubicBezTo>
                    <a:pt x="6490" y="2355"/>
                    <a:pt x="6711" y="2544"/>
                    <a:pt x="6711" y="2796"/>
                  </a:cubicBezTo>
                  <a:cubicBezTo>
                    <a:pt x="6711" y="2985"/>
                    <a:pt x="6490" y="3174"/>
                    <a:pt x="6270" y="3174"/>
                  </a:cubicBezTo>
                  <a:cubicBezTo>
                    <a:pt x="6018" y="3174"/>
                    <a:pt x="5860" y="2985"/>
                    <a:pt x="5860" y="2796"/>
                  </a:cubicBezTo>
                  <a:cubicBezTo>
                    <a:pt x="5860" y="2544"/>
                    <a:pt x="6081" y="2355"/>
                    <a:pt x="6270" y="2355"/>
                  </a:cubicBezTo>
                  <a:close/>
                  <a:moveTo>
                    <a:pt x="6290" y="0"/>
                  </a:moveTo>
                  <a:cubicBezTo>
                    <a:pt x="6238" y="0"/>
                    <a:pt x="6191" y="8"/>
                    <a:pt x="6144" y="24"/>
                  </a:cubicBezTo>
                  <a:lnTo>
                    <a:pt x="252" y="2513"/>
                  </a:lnTo>
                  <a:cubicBezTo>
                    <a:pt x="95" y="2576"/>
                    <a:pt x="0" y="2702"/>
                    <a:pt x="0" y="2891"/>
                  </a:cubicBezTo>
                  <a:lnTo>
                    <a:pt x="0" y="4561"/>
                  </a:lnTo>
                  <a:cubicBezTo>
                    <a:pt x="0" y="4781"/>
                    <a:pt x="189" y="4939"/>
                    <a:pt x="410" y="4939"/>
                  </a:cubicBezTo>
                  <a:lnTo>
                    <a:pt x="12256" y="4939"/>
                  </a:lnTo>
                  <a:cubicBezTo>
                    <a:pt x="12476" y="4939"/>
                    <a:pt x="12634" y="4750"/>
                    <a:pt x="12634" y="4561"/>
                  </a:cubicBezTo>
                  <a:lnTo>
                    <a:pt x="12634" y="2891"/>
                  </a:lnTo>
                  <a:cubicBezTo>
                    <a:pt x="12602" y="2702"/>
                    <a:pt x="12539" y="2544"/>
                    <a:pt x="12382" y="2513"/>
                  </a:cubicBezTo>
                  <a:lnTo>
                    <a:pt x="6459" y="24"/>
                  </a:lnTo>
                  <a:cubicBezTo>
                    <a:pt x="6396" y="8"/>
                    <a:pt x="6341" y="0"/>
                    <a:pt x="62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95"/>
            <p:cNvSpPr/>
            <p:nvPr/>
          </p:nvSpPr>
          <p:spPr>
            <a:xfrm>
              <a:off x="-60757075" y="4245675"/>
              <a:ext cx="61475" cy="89025"/>
            </a:xfrm>
            <a:custGeom>
              <a:rect b="b" l="l" r="r" t="t"/>
              <a:pathLst>
                <a:path extrusionOk="0" h="3561" w="2459">
                  <a:moveTo>
                    <a:pt x="1" y="0"/>
                  </a:moveTo>
                  <a:lnTo>
                    <a:pt x="1" y="3560"/>
                  </a:lnTo>
                  <a:lnTo>
                    <a:pt x="2458" y="3560"/>
                  </a:lnTo>
                  <a:lnTo>
                    <a:pt x="24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95"/>
            <p:cNvSpPr/>
            <p:nvPr/>
          </p:nvSpPr>
          <p:spPr>
            <a:xfrm>
              <a:off x="-60861025"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95"/>
            <p:cNvSpPr/>
            <p:nvPr/>
          </p:nvSpPr>
          <p:spPr>
            <a:xfrm>
              <a:off x="-60964200" y="4245675"/>
              <a:ext cx="62225" cy="89025"/>
            </a:xfrm>
            <a:custGeom>
              <a:rect b="b" l="l" r="r" t="t"/>
              <a:pathLst>
                <a:path extrusionOk="0" h="3561" w="2489">
                  <a:moveTo>
                    <a:pt x="0" y="0"/>
                  </a:moveTo>
                  <a:lnTo>
                    <a:pt x="0" y="3560"/>
                  </a:lnTo>
                  <a:lnTo>
                    <a:pt x="2489" y="356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2" name="Google Shape;17342;p95"/>
          <p:cNvGrpSpPr/>
          <p:nvPr/>
        </p:nvGrpSpPr>
        <p:grpSpPr>
          <a:xfrm>
            <a:off x="3949836" y="3200225"/>
            <a:ext cx="369083" cy="357253"/>
            <a:chOff x="-59447250" y="3706150"/>
            <a:chExt cx="319000" cy="308775"/>
          </a:xfrm>
        </p:grpSpPr>
        <p:sp>
          <p:nvSpPr>
            <p:cNvPr id="17343" name="Google Shape;17343;p95"/>
            <p:cNvSpPr/>
            <p:nvPr/>
          </p:nvSpPr>
          <p:spPr>
            <a:xfrm>
              <a:off x="-59381875" y="3922750"/>
              <a:ext cx="79575" cy="29950"/>
            </a:xfrm>
            <a:custGeom>
              <a:rect b="b" l="l" r="r" t="t"/>
              <a:pathLst>
                <a:path extrusionOk="0" h="1198" w="3183">
                  <a:moveTo>
                    <a:pt x="1607" y="0"/>
                  </a:moveTo>
                  <a:cubicBezTo>
                    <a:pt x="820" y="0"/>
                    <a:pt x="190" y="504"/>
                    <a:pt x="1" y="1197"/>
                  </a:cubicBezTo>
                  <a:lnTo>
                    <a:pt x="3183" y="1197"/>
                  </a:lnTo>
                  <a:cubicBezTo>
                    <a:pt x="3025" y="536"/>
                    <a:pt x="2363"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95"/>
            <p:cNvSpPr/>
            <p:nvPr/>
          </p:nvSpPr>
          <p:spPr>
            <a:xfrm>
              <a:off x="-59364550" y="3861525"/>
              <a:ext cx="43350" cy="40900"/>
            </a:xfrm>
            <a:custGeom>
              <a:rect b="b" l="l" r="r" t="t"/>
              <a:pathLst>
                <a:path extrusionOk="0" h="1636" w="1734">
                  <a:moveTo>
                    <a:pt x="858" y="0"/>
                  </a:moveTo>
                  <a:cubicBezTo>
                    <a:pt x="784" y="0"/>
                    <a:pt x="707" y="8"/>
                    <a:pt x="631" y="23"/>
                  </a:cubicBezTo>
                  <a:cubicBezTo>
                    <a:pt x="347" y="118"/>
                    <a:pt x="127" y="307"/>
                    <a:pt x="95" y="590"/>
                  </a:cubicBezTo>
                  <a:cubicBezTo>
                    <a:pt x="1" y="906"/>
                    <a:pt x="95" y="1189"/>
                    <a:pt x="284" y="1410"/>
                  </a:cubicBezTo>
                  <a:cubicBezTo>
                    <a:pt x="446" y="1548"/>
                    <a:pt x="658" y="1636"/>
                    <a:pt x="871" y="1636"/>
                  </a:cubicBezTo>
                  <a:cubicBezTo>
                    <a:pt x="949" y="1636"/>
                    <a:pt x="1027" y="1624"/>
                    <a:pt x="1103" y="1599"/>
                  </a:cubicBezTo>
                  <a:cubicBezTo>
                    <a:pt x="1387" y="1536"/>
                    <a:pt x="1607" y="1347"/>
                    <a:pt x="1670" y="1063"/>
                  </a:cubicBezTo>
                  <a:cubicBezTo>
                    <a:pt x="1733" y="748"/>
                    <a:pt x="1670" y="464"/>
                    <a:pt x="1450" y="244"/>
                  </a:cubicBezTo>
                  <a:cubicBezTo>
                    <a:pt x="1307" y="77"/>
                    <a:pt x="1091" y="0"/>
                    <a:pt x="8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95"/>
            <p:cNvSpPr/>
            <p:nvPr/>
          </p:nvSpPr>
          <p:spPr>
            <a:xfrm>
              <a:off x="-59447250" y="3706150"/>
              <a:ext cx="319000" cy="308775"/>
            </a:xfrm>
            <a:custGeom>
              <a:rect b="b" l="l" r="r" t="t"/>
              <a:pathLst>
                <a:path extrusionOk="0" h="12351" w="12760">
                  <a:moveTo>
                    <a:pt x="6428" y="820"/>
                  </a:moveTo>
                  <a:cubicBezTo>
                    <a:pt x="6900" y="820"/>
                    <a:pt x="7247" y="1166"/>
                    <a:pt x="7247" y="1639"/>
                  </a:cubicBezTo>
                  <a:lnTo>
                    <a:pt x="7247" y="4128"/>
                  </a:lnTo>
                  <a:lnTo>
                    <a:pt x="5609" y="4128"/>
                  </a:lnTo>
                  <a:lnTo>
                    <a:pt x="5609" y="1639"/>
                  </a:lnTo>
                  <a:cubicBezTo>
                    <a:pt x="5609" y="1166"/>
                    <a:pt x="5955" y="820"/>
                    <a:pt x="6428" y="820"/>
                  </a:cubicBezTo>
                  <a:close/>
                  <a:moveTo>
                    <a:pt x="10681" y="6616"/>
                  </a:moveTo>
                  <a:cubicBezTo>
                    <a:pt x="10901" y="6616"/>
                    <a:pt x="11059" y="6805"/>
                    <a:pt x="11059" y="6994"/>
                  </a:cubicBezTo>
                  <a:cubicBezTo>
                    <a:pt x="11122" y="7247"/>
                    <a:pt x="10901" y="7436"/>
                    <a:pt x="10681" y="7436"/>
                  </a:cubicBezTo>
                  <a:lnTo>
                    <a:pt x="8192" y="7436"/>
                  </a:lnTo>
                  <a:cubicBezTo>
                    <a:pt x="7971" y="7436"/>
                    <a:pt x="7751" y="7247"/>
                    <a:pt x="7751" y="6994"/>
                  </a:cubicBezTo>
                  <a:cubicBezTo>
                    <a:pt x="7751" y="6742"/>
                    <a:pt x="7971" y="6616"/>
                    <a:pt x="8192" y="6616"/>
                  </a:cubicBezTo>
                  <a:close/>
                  <a:moveTo>
                    <a:pt x="10681" y="8255"/>
                  </a:moveTo>
                  <a:cubicBezTo>
                    <a:pt x="10901" y="8255"/>
                    <a:pt x="11059" y="8444"/>
                    <a:pt x="11059" y="8696"/>
                  </a:cubicBezTo>
                  <a:cubicBezTo>
                    <a:pt x="11122" y="8885"/>
                    <a:pt x="10901" y="9074"/>
                    <a:pt x="10681" y="9074"/>
                  </a:cubicBezTo>
                  <a:lnTo>
                    <a:pt x="8192" y="9074"/>
                  </a:lnTo>
                  <a:cubicBezTo>
                    <a:pt x="7971" y="9074"/>
                    <a:pt x="7751" y="8885"/>
                    <a:pt x="7751" y="8696"/>
                  </a:cubicBezTo>
                  <a:cubicBezTo>
                    <a:pt x="7751" y="8444"/>
                    <a:pt x="7971" y="8255"/>
                    <a:pt x="8192" y="8255"/>
                  </a:cubicBezTo>
                  <a:close/>
                  <a:moveTo>
                    <a:pt x="4233" y="5360"/>
                  </a:moveTo>
                  <a:cubicBezTo>
                    <a:pt x="4671" y="5360"/>
                    <a:pt x="5082" y="5531"/>
                    <a:pt x="5388" y="5860"/>
                  </a:cubicBezTo>
                  <a:cubicBezTo>
                    <a:pt x="5829" y="6301"/>
                    <a:pt x="5987" y="6868"/>
                    <a:pt x="5829" y="7467"/>
                  </a:cubicBezTo>
                  <a:cubicBezTo>
                    <a:pt x="5766" y="7751"/>
                    <a:pt x="5640" y="7971"/>
                    <a:pt x="5451" y="8192"/>
                  </a:cubicBezTo>
                  <a:cubicBezTo>
                    <a:pt x="6176" y="8601"/>
                    <a:pt x="6711" y="9389"/>
                    <a:pt x="6711" y="10334"/>
                  </a:cubicBezTo>
                  <a:cubicBezTo>
                    <a:pt x="6711" y="10555"/>
                    <a:pt x="6491" y="10744"/>
                    <a:pt x="6270" y="10744"/>
                  </a:cubicBezTo>
                  <a:lnTo>
                    <a:pt x="2143" y="10744"/>
                  </a:lnTo>
                  <a:cubicBezTo>
                    <a:pt x="1891" y="10744"/>
                    <a:pt x="1733" y="10555"/>
                    <a:pt x="1733" y="10303"/>
                  </a:cubicBezTo>
                  <a:cubicBezTo>
                    <a:pt x="1733" y="9357"/>
                    <a:pt x="2238" y="8570"/>
                    <a:pt x="3025" y="8129"/>
                  </a:cubicBezTo>
                  <a:cubicBezTo>
                    <a:pt x="2647" y="7688"/>
                    <a:pt x="2490" y="7121"/>
                    <a:pt x="2647" y="6553"/>
                  </a:cubicBezTo>
                  <a:cubicBezTo>
                    <a:pt x="2805" y="6018"/>
                    <a:pt x="3246" y="5577"/>
                    <a:pt x="3781" y="5419"/>
                  </a:cubicBezTo>
                  <a:cubicBezTo>
                    <a:pt x="3933" y="5379"/>
                    <a:pt x="4084" y="5360"/>
                    <a:pt x="4233" y="5360"/>
                  </a:cubicBezTo>
                  <a:close/>
                  <a:moveTo>
                    <a:pt x="10681" y="9893"/>
                  </a:moveTo>
                  <a:cubicBezTo>
                    <a:pt x="10901" y="9893"/>
                    <a:pt x="11059" y="10113"/>
                    <a:pt x="11059" y="10303"/>
                  </a:cubicBezTo>
                  <a:cubicBezTo>
                    <a:pt x="11122" y="10555"/>
                    <a:pt x="10901" y="10744"/>
                    <a:pt x="10681" y="10744"/>
                  </a:cubicBezTo>
                  <a:lnTo>
                    <a:pt x="8192" y="10744"/>
                  </a:lnTo>
                  <a:cubicBezTo>
                    <a:pt x="7971" y="10744"/>
                    <a:pt x="7751" y="10555"/>
                    <a:pt x="7751" y="10303"/>
                  </a:cubicBezTo>
                  <a:cubicBezTo>
                    <a:pt x="7751" y="10050"/>
                    <a:pt x="7971" y="9893"/>
                    <a:pt x="8192" y="9893"/>
                  </a:cubicBezTo>
                  <a:close/>
                  <a:moveTo>
                    <a:pt x="6396" y="0"/>
                  </a:moveTo>
                  <a:cubicBezTo>
                    <a:pt x="5483" y="0"/>
                    <a:pt x="4726" y="725"/>
                    <a:pt x="4726" y="1639"/>
                  </a:cubicBezTo>
                  <a:lnTo>
                    <a:pt x="4726" y="2458"/>
                  </a:lnTo>
                  <a:lnTo>
                    <a:pt x="1261" y="2458"/>
                  </a:lnTo>
                  <a:cubicBezTo>
                    <a:pt x="599" y="2458"/>
                    <a:pt x="1" y="3025"/>
                    <a:pt x="1" y="3686"/>
                  </a:cubicBezTo>
                  <a:lnTo>
                    <a:pt x="1" y="11122"/>
                  </a:lnTo>
                  <a:cubicBezTo>
                    <a:pt x="1" y="11815"/>
                    <a:pt x="568" y="12350"/>
                    <a:pt x="1261" y="12350"/>
                  </a:cubicBezTo>
                  <a:lnTo>
                    <a:pt x="11468" y="12350"/>
                  </a:lnTo>
                  <a:cubicBezTo>
                    <a:pt x="12130" y="12350"/>
                    <a:pt x="12697" y="11815"/>
                    <a:pt x="12697" y="11122"/>
                  </a:cubicBezTo>
                  <a:lnTo>
                    <a:pt x="12697" y="3686"/>
                  </a:lnTo>
                  <a:cubicBezTo>
                    <a:pt x="12760" y="3025"/>
                    <a:pt x="12162" y="2458"/>
                    <a:pt x="11500" y="2458"/>
                  </a:cubicBezTo>
                  <a:lnTo>
                    <a:pt x="8034" y="2458"/>
                  </a:lnTo>
                  <a:lnTo>
                    <a:pt x="8034" y="1639"/>
                  </a:lnTo>
                  <a:cubicBezTo>
                    <a:pt x="8034" y="725"/>
                    <a:pt x="7278" y="0"/>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95"/>
            <p:cNvSpPr/>
            <p:nvPr/>
          </p:nvSpPr>
          <p:spPr>
            <a:xfrm>
              <a:off x="-59293650" y="3740025"/>
              <a:ext cx="14175" cy="14200"/>
            </a:xfrm>
            <a:custGeom>
              <a:rect b="b" l="l" r="r" t="t"/>
              <a:pathLst>
                <a:path extrusionOk="0" h="568" w="567">
                  <a:moveTo>
                    <a:pt x="284" y="0"/>
                  </a:moveTo>
                  <a:cubicBezTo>
                    <a:pt x="126" y="0"/>
                    <a:pt x="0" y="126"/>
                    <a:pt x="0" y="284"/>
                  </a:cubicBezTo>
                  <a:cubicBezTo>
                    <a:pt x="0" y="441"/>
                    <a:pt x="126" y="567"/>
                    <a:pt x="284" y="567"/>
                  </a:cubicBezTo>
                  <a:cubicBezTo>
                    <a:pt x="441" y="567"/>
                    <a:pt x="567" y="441"/>
                    <a:pt x="567" y="284"/>
                  </a:cubicBezTo>
                  <a:cubicBezTo>
                    <a:pt x="567" y="126"/>
                    <a:pt x="441" y="0"/>
                    <a:pt x="2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7" name="Google Shape;17347;p95"/>
          <p:cNvGrpSpPr/>
          <p:nvPr/>
        </p:nvGrpSpPr>
        <p:grpSpPr>
          <a:xfrm>
            <a:off x="1738564" y="1381536"/>
            <a:ext cx="368186" cy="364224"/>
            <a:chOff x="-64406125" y="3362225"/>
            <a:chExt cx="318225" cy="314800"/>
          </a:xfrm>
        </p:grpSpPr>
        <p:sp>
          <p:nvSpPr>
            <p:cNvPr id="17348" name="Google Shape;17348;p95"/>
            <p:cNvSpPr/>
            <p:nvPr/>
          </p:nvSpPr>
          <p:spPr>
            <a:xfrm>
              <a:off x="-64332100" y="3362225"/>
              <a:ext cx="170150" cy="199025"/>
            </a:xfrm>
            <a:custGeom>
              <a:rect b="b" l="l" r="r" t="t"/>
              <a:pathLst>
                <a:path extrusionOk="0" h="7961" w="6806">
                  <a:moveTo>
                    <a:pt x="4506" y="3266"/>
                  </a:moveTo>
                  <a:cubicBezTo>
                    <a:pt x="4569" y="3266"/>
                    <a:pt x="4601" y="3298"/>
                    <a:pt x="4632" y="3298"/>
                  </a:cubicBezTo>
                  <a:lnTo>
                    <a:pt x="5577" y="4621"/>
                  </a:lnTo>
                  <a:cubicBezTo>
                    <a:pt x="5420" y="5881"/>
                    <a:pt x="4664" y="7110"/>
                    <a:pt x="3403" y="7110"/>
                  </a:cubicBezTo>
                  <a:cubicBezTo>
                    <a:pt x="2206" y="7110"/>
                    <a:pt x="1419" y="5944"/>
                    <a:pt x="1261" y="4621"/>
                  </a:cubicBezTo>
                  <a:lnTo>
                    <a:pt x="2206" y="3298"/>
                  </a:lnTo>
                  <a:cubicBezTo>
                    <a:pt x="2238" y="3266"/>
                    <a:pt x="2269" y="3266"/>
                    <a:pt x="2301" y="3266"/>
                  </a:cubicBezTo>
                  <a:close/>
                  <a:moveTo>
                    <a:pt x="4055" y="1"/>
                  </a:moveTo>
                  <a:cubicBezTo>
                    <a:pt x="3400" y="1"/>
                    <a:pt x="2703" y="167"/>
                    <a:pt x="2049" y="494"/>
                  </a:cubicBezTo>
                  <a:cubicBezTo>
                    <a:pt x="1957" y="483"/>
                    <a:pt x="1867" y="478"/>
                    <a:pt x="1779" y="478"/>
                  </a:cubicBezTo>
                  <a:cubicBezTo>
                    <a:pt x="1354" y="478"/>
                    <a:pt x="976" y="600"/>
                    <a:pt x="662" y="809"/>
                  </a:cubicBezTo>
                  <a:cubicBezTo>
                    <a:pt x="347" y="1061"/>
                    <a:pt x="1" y="1534"/>
                    <a:pt x="1" y="2384"/>
                  </a:cubicBezTo>
                  <a:cubicBezTo>
                    <a:pt x="1" y="2857"/>
                    <a:pt x="95" y="3613"/>
                    <a:pt x="347" y="4621"/>
                  </a:cubicBezTo>
                  <a:cubicBezTo>
                    <a:pt x="473" y="4810"/>
                    <a:pt x="536" y="6070"/>
                    <a:pt x="1482" y="7078"/>
                  </a:cubicBezTo>
                  <a:cubicBezTo>
                    <a:pt x="2049" y="7646"/>
                    <a:pt x="2710" y="7961"/>
                    <a:pt x="3403" y="7961"/>
                  </a:cubicBezTo>
                  <a:cubicBezTo>
                    <a:pt x="5136" y="7961"/>
                    <a:pt x="6207" y="6417"/>
                    <a:pt x="6396" y="4621"/>
                  </a:cubicBezTo>
                  <a:cubicBezTo>
                    <a:pt x="6554" y="4085"/>
                    <a:pt x="6774" y="3046"/>
                    <a:pt x="6806" y="2447"/>
                  </a:cubicBezTo>
                  <a:cubicBezTo>
                    <a:pt x="6806" y="1565"/>
                    <a:pt x="6459" y="872"/>
                    <a:pt x="5703" y="431"/>
                  </a:cubicBezTo>
                  <a:cubicBezTo>
                    <a:pt x="5234" y="143"/>
                    <a:pt x="4662" y="1"/>
                    <a:pt x="40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95"/>
            <p:cNvSpPr/>
            <p:nvPr/>
          </p:nvSpPr>
          <p:spPr>
            <a:xfrm>
              <a:off x="-64406125" y="3559050"/>
              <a:ext cx="318225" cy="117975"/>
            </a:xfrm>
            <a:custGeom>
              <a:rect b="b" l="l" r="r" t="t"/>
              <a:pathLst>
                <a:path extrusionOk="0" h="4719" w="12729">
                  <a:moveTo>
                    <a:pt x="4474" y="1001"/>
                  </a:moveTo>
                  <a:lnTo>
                    <a:pt x="5797" y="2293"/>
                  </a:lnTo>
                  <a:lnTo>
                    <a:pt x="5199" y="2891"/>
                  </a:lnTo>
                  <a:lnTo>
                    <a:pt x="4002" y="1159"/>
                  </a:lnTo>
                  <a:cubicBezTo>
                    <a:pt x="4159" y="1096"/>
                    <a:pt x="4380" y="1064"/>
                    <a:pt x="4474" y="1001"/>
                  </a:cubicBezTo>
                  <a:close/>
                  <a:moveTo>
                    <a:pt x="8318" y="1001"/>
                  </a:moveTo>
                  <a:cubicBezTo>
                    <a:pt x="8475" y="1064"/>
                    <a:pt x="8633" y="1159"/>
                    <a:pt x="8790" y="1190"/>
                  </a:cubicBezTo>
                  <a:lnTo>
                    <a:pt x="7593" y="2891"/>
                  </a:lnTo>
                  <a:lnTo>
                    <a:pt x="6995" y="2293"/>
                  </a:lnTo>
                  <a:lnTo>
                    <a:pt x="8318" y="1001"/>
                  </a:lnTo>
                  <a:close/>
                  <a:moveTo>
                    <a:pt x="10681" y="3112"/>
                  </a:moveTo>
                  <a:cubicBezTo>
                    <a:pt x="10901" y="3112"/>
                    <a:pt x="11059" y="3301"/>
                    <a:pt x="11059" y="3553"/>
                  </a:cubicBezTo>
                  <a:cubicBezTo>
                    <a:pt x="11059" y="3742"/>
                    <a:pt x="10870" y="3931"/>
                    <a:pt x="10681" y="3931"/>
                  </a:cubicBezTo>
                  <a:lnTo>
                    <a:pt x="9578" y="3931"/>
                  </a:lnTo>
                  <a:cubicBezTo>
                    <a:pt x="9326" y="3931"/>
                    <a:pt x="9137" y="3742"/>
                    <a:pt x="9137" y="3553"/>
                  </a:cubicBezTo>
                  <a:cubicBezTo>
                    <a:pt x="9137" y="3301"/>
                    <a:pt x="9326" y="3112"/>
                    <a:pt x="9578" y="3112"/>
                  </a:cubicBezTo>
                  <a:close/>
                  <a:moveTo>
                    <a:pt x="4458" y="1"/>
                  </a:moveTo>
                  <a:cubicBezTo>
                    <a:pt x="4348" y="1"/>
                    <a:pt x="4238" y="40"/>
                    <a:pt x="4159" y="119"/>
                  </a:cubicBezTo>
                  <a:cubicBezTo>
                    <a:pt x="4065" y="245"/>
                    <a:pt x="3939" y="308"/>
                    <a:pt x="3781" y="308"/>
                  </a:cubicBezTo>
                  <a:lnTo>
                    <a:pt x="2395" y="308"/>
                  </a:lnTo>
                  <a:cubicBezTo>
                    <a:pt x="914" y="308"/>
                    <a:pt x="0" y="1442"/>
                    <a:pt x="0" y="2639"/>
                  </a:cubicBezTo>
                  <a:lnTo>
                    <a:pt x="0" y="4341"/>
                  </a:lnTo>
                  <a:cubicBezTo>
                    <a:pt x="0" y="4561"/>
                    <a:pt x="189" y="4719"/>
                    <a:pt x="441" y="4719"/>
                  </a:cubicBezTo>
                  <a:lnTo>
                    <a:pt x="12287" y="4719"/>
                  </a:lnTo>
                  <a:cubicBezTo>
                    <a:pt x="12508" y="4719"/>
                    <a:pt x="12665" y="4530"/>
                    <a:pt x="12665" y="4341"/>
                  </a:cubicBezTo>
                  <a:lnTo>
                    <a:pt x="12665" y="2639"/>
                  </a:lnTo>
                  <a:cubicBezTo>
                    <a:pt x="12728" y="1474"/>
                    <a:pt x="11783" y="371"/>
                    <a:pt x="10303" y="371"/>
                  </a:cubicBezTo>
                  <a:lnTo>
                    <a:pt x="8948" y="371"/>
                  </a:lnTo>
                  <a:cubicBezTo>
                    <a:pt x="8727" y="371"/>
                    <a:pt x="8664" y="277"/>
                    <a:pt x="8538" y="151"/>
                  </a:cubicBezTo>
                  <a:cubicBezTo>
                    <a:pt x="8456" y="52"/>
                    <a:pt x="8339" y="5"/>
                    <a:pt x="8219" y="5"/>
                  </a:cubicBezTo>
                  <a:cubicBezTo>
                    <a:pt x="8110" y="5"/>
                    <a:pt x="7998" y="44"/>
                    <a:pt x="7908" y="119"/>
                  </a:cubicBezTo>
                  <a:lnTo>
                    <a:pt x="6333" y="1694"/>
                  </a:lnTo>
                  <a:lnTo>
                    <a:pt x="4758" y="119"/>
                  </a:lnTo>
                  <a:cubicBezTo>
                    <a:pt x="4679" y="40"/>
                    <a:pt x="4569" y="1"/>
                    <a:pt x="4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0" name="Google Shape;17350;p95"/>
          <p:cNvSpPr/>
          <p:nvPr/>
        </p:nvSpPr>
        <p:spPr>
          <a:xfrm>
            <a:off x="1801771" y="1823000"/>
            <a:ext cx="241524" cy="367261"/>
          </a:xfrm>
          <a:custGeom>
            <a:rect b="b" l="l" r="r" t="t"/>
            <a:pathLst>
              <a:path extrusionOk="0" h="12697" w="8350">
                <a:moveTo>
                  <a:pt x="4222" y="1166"/>
                </a:moveTo>
                <a:cubicBezTo>
                  <a:pt x="4443" y="1166"/>
                  <a:pt x="4600" y="1386"/>
                  <a:pt x="4600" y="1607"/>
                </a:cubicBezTo>
                <a:lnTo>
                  <a:pt x="4600" y="1890"/>
                </a:lnTo>
                <a:cubicBezTo>
                  <a:pt x="5073" y="2048"/>
                  <a:pt x="5451" y="2520"/>
                  <a:pt x="5451" y="3088"/>
                </a:cubicBezTo>
                <a:cubicBezTo>
                  <a:pt x="5451" y="3308"/>
                  <a:pt x="5231" y="3497"/>
                  <a:pt x="5010" y="3497"/>
                </a:cubicBezTo>
                <a:cubicBezTo>
                  <a:pt x="4758" y="3497"/>
                  <a:pt x="4600" y="3308"/>
                  <a:pt x="4600" y="3088"/>
                </a:cubicBezTo>
                <a:cubicBezTo>
                  <a:pt x="4600" y="2835"/>
                  <a:pt x="4411" y="2678"/>
                  <a:pt x="4222" y="2678"/>
                </a:cubicBezTo>
                <a:cubicBezTo>
                  <a:pt x="3970" y="2678"/>
                  <a:pt x="3781" y="2867"/>
                  <a:pt x="3781" y="3088"/>
                </a:cubicBezTo>
                <a:cubicBezTo>
                  <a:pt x="3781" y="3308"/>
                  <a:pt x="4096" y="3529"/>
                  <a:pt x="4443" y="3781"/>
                </a:cubicBezTo>
                <a:cubicBezTo>
                  <a:pt x="4884" y="4096"/>
                  <a:pt x="5451" y="4505"/>
                  <a:pt x="5451" y="5167"/>
                </a:cubicBezTo>
                <a:cubicBezTo>
                  <a:pt x="5451" y="5702"/>
                  <a:pt x="5073" y="6143"/>
                  <a:pt x="4600" y="6333"/>
                </a:cubicBezTo>
                <a:lnTo>
                  <a:pt x="4600" y="6616"/>
                </a:lnTo>
                <a:cubicBezTo>
                  <a:pt x="4600" y="6868"/>
                  <a:pt x="4411" y="7026"/>
                  <a:pt x="4222" y="7026"/>
                </a:cubicBezTo>
                <a:cubicBezTo>
                  <a:pt x="3970" y="7026"/>
                  <a:pt x="3781" y="6805"/>
                  <a:pt x="3781" y="6616"/>
                </a:cubicBezTo>
                <a:lnTo>
                  <a:pt x="3781" y="6333"/>
                </a:lnTo>
                <a:cubicBezTo>
                  <a:pt x="3309" y="6143"/>
                  <a:pt x="2962" y="5702"/>
                  <a:pt x="2962" y="5167"/>
                </a:cubicBezTo>
                <a:cubicBezTo>
                  <a:pt x="2962" y="4915"/>
                  <a:pt x="3151" y="4757"/>
                  <a:pt x="3372" y="4757"/>
                </a:cubicBezTo>
                <a:cubicBezTo>
                  <a:pt x="3624" y="4757"/>
                  <a:pt x="3781" y="4978"/>
                  <a:pt x="3781" y="5167"/>
                </a:cubicBezTo>
                <a:cubicBezTo>
                  <a:pt x="3781" y="5387"/>
                  <a:pt x="3970" y="5608"/>
                  <a:pt x="4222" y="5608"/>
                </a:cubicBezTo>
                <a:cubicBezTo>
                  <a:pt x="4443" y="5608"/>
                  <a:pt x="4600" y="5387"/>
                  <a:pt x="4600" y="5167"/>
                </a:cubicBezTo>
                <a:cubicBezTo>
                  <a:pt x="4600" y="4915"/>
                  <a:pt x="4285" y="4694"/>
                  <a:pt x="3939" y="4442"/>
                </a:cubicBezTo>
                <a:cubicBezTo>
                  <a:pt x="3498" y="4127"/>
                  <a:pt x="2962" y="3749"/>
                  <a:pt x="2962" y="3088"/>
                </a:cubicBezTo>
                <a:cubicBezTo>
                  <a:pt x="2962" y="2520"/>
                  <a:pt x="3309" y="2079"/>
                  <a:pt x="3781" y="1890"/>
                </a:cubicBezTo>
                <a:lnTo>
                  <a:pt x="3781" y="1607"/>
                </a:lnTo>
                <a:cubicBezTo>
                  <a:pt x="3781" y="1386"/>
                  <a:pt x="3970" y="1166"/>
                  <a:pt x="4222" y="1166"/>
                </a:cubicBezTo>
                <a:close/>
                <a:moveTo>
                  <a:pt x="4222" y="0"/>
                </a:moveTo>
                <a:cubicBezTo>
                  <a:pt x="1923" y="0"/>
                  <a:pt x="64" y="1859"/>
                  <a:pt x="64" y="4127"/>
                </a:cubicBezTo>
                <a:cubicBezTo>
                  <a:pt x="64" y="6270"/>
                  <a:pt x="1733" y="8034"/>
                  <a:pt x="3781" y="8223"/>
                </a:cubicBezTo>
                <a:lnTo>
                  <a:pt x="3781" y="9767"/>
                </a:lnTo>
                <a:cubicBezTo>
                  <a:pt x="3655" y="9609"/>
                  <a:pt x="3529" y="9483"/>
                  <a:pt x="3372" y="9325"/>
                </a:cubicBezTo>
                <a:cubicBezTo>
                  <a:pt x="2647" y="8601"/>
                  <a:pt x="1576" y="8128"/>
                  <a:pt x="442" y="8128"/>
                </a:cubicBezTo>
                <a:cubicBezTo>
                  <a:pt x="190" y="8128"/>
                  <a:pt x="32" y="8317"/>
                  <a:pt x="32" y="8506"/>
                </a:cubicBezTo>
                <a:cubicBezTo>
                  <a:pt x="1" y="9609"/>
                  <a:pt x="442" y="10617"/>
                  <a:pt x="1261" y="11468"/>
                </a:cubicBezTo>
                <a:cubicBezTo>
                  <a:pt x="2049" y="12255"/>
                  <a:pt x="3057" y="12696"/>
                  <a:pt x="4096" y="12696"/>
                </a:cubicBezTo>
                <a:lnTo>
                  <a:pt x="4159" y="12696"/>
                </a:lnTo>
                <a:cubicBezTo>
                  <a:pt x="5231" y="12696"/>
                  <a:pt x="6302" y="12287"/>
                  <a:pt x="7089" y="11468"/>
                </a:cubicBezTo>
                <a:cubicBezTo>
                  <a:pt x="7877" y="10680"/>
                  <a:pt x="8318" y="9641"/>
                  <a:pt x="8318" y="8506"/>
                </a:cubicBezTo>
                <a:cubicBezTo>
                  <a:pt x="8350" y="8317"/>
                  <a:pt x="8160" y="8128"/>
                  <a:pt x="7940" y="8128"/>
                </a:cubicBezTo>
                <a:cubicBezTo>
                  <a:pt x="7871" y="8124"/>
                  <a:pt x="7801" y="8122"/>
                  <a:pt x="7733" y="8122"/>
                </a:cubicBezTo>
                <a:cubicBezTo>
                  <a:pt x="6711" y="8122"/>
                  <a:pt x="5778" y="8558"/>
                  <a:pt x="5010" y="9325"/>
                </a:cubicBezTo>
                <a:cubicBezTo>
                  <a:pt x="4852" y="9483"/>
                  <a:pt x="4726" y="9609"/>
                  <a:pt x="4600" y="9767"/>
                </a:cubicBezTo>
                <a:lnTo>
                  <a:pt x="4600" y="8223"/>
                </a:lnTo>
                <a:cubicBezTo>
                  <a:pt x="6680" y="8034"/>
                  <a:pt x="8350" y="6270"/>
                  <a:pt x="8350" y="4127"/>
                </a:cubicBezTo>
                <a:cubicBezTo>
                  <a:pt x="8350" y="1859"/>
                  <a:pt x="6491"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1" name="Google Shape;17351;p95"/>
          <p:cNvGrpSpPr/>
          <p:nvPr/>
        </p:nvGrpSpPr>
        <p:grpSpPr>
          <a:xfrm>
            <a:off x="1739027" y="2252381"/>
            <a:ext cx="367261" cy="366364"/>
            <a:chOff x="-64410850" y="4094450"/>
            <a:chExt cx="317425" cy="316650"/>
          </a:xfrm>
        </p:grpSpPr>
        <p:sp>
          <p:nvSpPr>
            <p:cNvPr id="17352" name="Google Shape;17352;p95"/>
            <p:cNvSpPr/>
            <p:nvPr/>
          </p:nvSpPr>
          <p:spPr>
            <a:xfrm>
              <a:off x="-64410850" y="4348850"/>
              <a:ext cx="317425" cy="62250"/>
            </a:xfrm>
            <a:custGeom>
              <a:rect b="b" l="l" r="r" t="t"/>
              <a:pathLst>
                <a:path extrusionOk="0" h="2490" w="12697">
                  <a:moveTo>
                    <a:pt x="3403" y="0"/>
                  </a:moveTo>
                  <a:cubicBezTo>
                    <a:pt x="2741" y="0"/>
                    <a:pt x="2206" y="536"/>
                    <a:pt x="2206" y="1229"/>
                  </a:cubicBezTo>
                  <a:lnTo>
                    <a:pt x="2206" y="1639"/>
                  </a:lnTo>
                  <a:lnTo>
                    <a:pt x="410" y="1639"/>
                  </a:lnTo>
                  <a:cubicBezTo>
                    <a:pt x="189" y="1639"/>
                    <a:pt x="0" y="1859"/>
                    <a:pt x="0" y="2048"/>
                  </a:cubicBezTo>
                  <a:cubicBezTo>
                    <a:pt x="0" y="2269"/>
                    <a:pt x="189" y="2489"/>
                    <a:pt x="410" y="2489"/>
                  </a:cubicBezTo>
                  <a:lnTo>
                    <a:pt x="12287" y="2489"/>
                  </a:lnTo>
                  <a:cubicBezTo>
                    <a:pt x="12508" y="2489"/>
                    <a:pt x="12697" y="2269"/>
                    <a:pt x="12697" y="2048"/>
                  </a:cubicBezTo>
                  <a:cubicBezTo>
                    <a:pt x="12634" y="1859"/>
                    <a:pt x="12445" y="1639"/>
                    <a:pt x="12193" y="1639"/>
                  </a:cubicBezTo>
                  <a:lnTo>
                    <a:pt x="10429" y="1639"/>
                  </a:lnTo>
                  <a:lnTo>
                    <a:pt x="10429" y="1229"/>
                  </a:lnTo>
                  <a:cubicBezTo>
                    <a:pt x="10429" y="536"/>
                    <a:pt x="9861" y="0"/>
                    <a:pt x="92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95"/>
            <p:cNvSpPr/>
            <p:nvPr/>
          </p:nvSpPr>
          <p:spPr>
            <a:xfrm>
              <a:off x="-64315550" y="4094450"/>
              <a:ext cx="122100" cy="192200"/>
            </a:xfrm>
            <a:custGeom>
              <a:rect b="b" l="l" r="r" t="t"/>
              <a:pathLst>
                <a:path extrusionOk="0" h="7688" w="4884">
                  <a:moveTo>
                    <a:pt x="2489" y="0"/>
                  </a:moveTo>
                  <a:cubicBezTo>
                    <a:pt x="2269" y="0"/>
                    <a:pt x="2080" y="189"/>
                    <a:pt x="2080" y="410"/>
                  </a:cubicBezTo>
                  <a:lnTo>
                    <a:pt x="2080" y="819"/>
                  </a:lnTo>
                  <a:lnTo>
                    <a:pt x="1639" y="819"/>
                  </a:lnTo>
                  <a:cubicBezTo>
                    <a:pt x="1418" y="819"/>
                    <a:pt x="1261" y="1040"/>
                    <a:pt x="1261" y="1229"/>
                  </a:cubicBezTo>
                  <a:cubicBezTo>
                    <a:pt x="1261" y="1450"/>
                    <a:pt x="1450" y="1670"/>
                    <a:pt x="1639" y="1670"/>
                  </a:cubicBezTo>
                  <a:lnTo>
                    <a:pt x="2080" y="1670"/>
                  </a:lnTo>
                  <a:lnTo>
                    <a:pt x="2080" y="2489"/>
                  </a:lnTo>
                  <a:lnTo>
                    <a:pt x="1481" y="2489"/>
                  </a:lnTo>
                  <a:cubicBezTo>
                    <a:pt x="820" y="2489"/>
                    <a:pt x="347" y="3151"/>
                    <a:pt x="599" y="3781"/>
                  </a:cubicBezTo>
                  <a:cubicBezTo>
                    <a:pt x="662" y="3970"/>
                    <a:pt x="694" y="4222"/>
                    <a:pt x="788" y="4411"/>
                  </a:cubicBezTo>
                  <a:lnTo>
                    <a:pt x="473" y="4411"/>
                  </a:lnTo>
                  <a:cubicBezTo>
                    <a:pt x="221" y="4411"/>
                    <a:pt x="63" y="4632"/>
                    <a:pt x="63" y="4821"/>
                  </a:cubicBezTo>
                  <a:cubicBezTo>
                    <a:pt x="0" y="5010"/>
                    <a:pt x="158" y="5199"/>
                    <a:pt x="379" y="5199"/>
                  </a:cubicBezTo>
                  <a:lnTo>
                    <a:pt x="820" y="5199"/>
                  </a:lnTo>
                  <a:cubicBezTo>
                    <a:pt x="851" y="6081"/>
                    <a:pt x="694" y="6900"/>
                    <a:pt x="316" y="7687"/>
                  </a:cubicBezTo>
                  <a:lnTo>
                    <a:pt x="4569" y="7687"/>
                  </a:lnTo>
                  <a:cubicBezTo>
                    <a:pt x="4159" y="6900"/>
                    <a:pt x="4002" y="6081"/>
                    <a:pt x="4065" y="5199"/>
                  </a:cubicBezTo>
                  <a:lnTo>
                    <a:pt x="4474" y="5199"/>
                  </a:lnTo>
                  <a:cubicBezTo>
                    <a:pt x="4726" y="5199"/>
                    <a:pt x="4884" y="5010"/>
                    <a:pt x="4884" y="4821"/>
                  </a:cubicBezTo>
                  <a:cubicBezTo>
                    <a:pt x="4884" y="4568"/>
                    <a:pt x="4695" y="4411"/>
                    <a:pt x="4474" y="4411"/>
                  </a:cubicBezTo>
                  <a:lnTo>
                    <a:pt x="4159" y="4411"/>
                  </a:lnTo>
                  <a:cubicBezTo>
                    <a:pt x="4222" y="4222"/>
                    <a:pt x="4285" y="3970"/>
                    <a:pt x="4380" y="3781"/>
                  </a:cubicBezTo>
                  <a:cubicBezTo>
                    <a:pt x="4600" y="3151"/>
                    <a:pt x="4128" y="2489"/>
                    <a:pt x="3466" y="2489"/>
                  </a:cubicBezTo>
                  <a:lnTo>
                    <a:pt x="2867" y="2489"/>
                  </a:lnTo>
                  <a:lnTo>
                    <a:pt x="2867" y="1670"/>
                  </a:lnTo>
                  <a:lnTo>
                    <a:pt x="3309" y="1670"/>
                  </a:lnTo>
                  <a:cubicBezTo>
                    <a:pt x="3561" y="1670"/>
                    <a:pt x="3687" y="1450"/>
                    <a:pt x="3687" y="1229"/>
                  </a:cubicBezTo>
                  <a:cubicBezTo>
                    <a:pt x="3687" y="977"/>
                    <a:pt x="3498" y="819"/>
                    <a:pt x="3309" y="819"/>
                  </a:cubicBezTo>
                  <a:lnTo>
                    <a:pt x="2867" y="819"/>
                  </a:lnTo>
                  <a:lnTo>
                    <a:pt x="2867" y="410"/>
                  </a:lnTo>
                  <a:cubicBezTo>
                    <a:pt x="2867"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95"/>
            <p:cNvSpPr/>
            <p:nvPr/>
          </p:nvSpPr>
          <p:spPr>
            <a:xfrm>
              <a:off x="-64335250" y="4307100"/>
              <a:ext cx="161500" cy="21300"/>
            </a:xfrm>
            <a:custGeom>
              <a:rect b="b" l="l" r="r" t="t"/>
              <a:pathLst>
                <a:path extrusionOk="0" h="852" w="6460">
                  <a:moveTo>
                    <a:pt x="1167" y="1"/>
                  </a:moveTo>
                  <a:cubicBezTo>
                    <a:pt x="631" y="1"/>
                    <a:pt x="190" y="379"/>
                    <a:pt x="1" y="851"/>
                  </a:cubicBezTo>
                  <a:lnTo>
                    <a:pt x="6459" y="851"/>
                  </a:lnTo>
                  <a:cubicBezTo>
                    <a:pt x="6302" y="379"/>
                    <a:pt x="5861"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55" name="Google Shape;17355;p95"/>
          <p:cNvSpPr/>
          <p:nvPr/>
        </p:nvSpPr>
        <p:spPr>
          <a:xfrm>
            <a:off x="3983247" y="1379900"/>
            <a:ext cx="319882" cy="367463"/>
          </a:xfrm>
          <a:custGeom>
            <a:rect b="b" l="l" r="r" t="t"/>
            <a:pathLst>
              <a:path extrusionOk="0" h="12704" w="11059">
                <a:moveTo>
                  <a:pt x="5545" y="3449"/>
                </a:moveTo>
                <a:cubicBezTo>
                  <a:pt x="5797" y="3449"/>
                  <a:pt x="5955" y="3638"/>
                  <a:pt x="5955" y="3859"/>
                </a:cubicBezTo>
                <a:lnTo>
                  <a:pt x="5955" y="4111"/>
                </a:lnTo>
                <a:cubicBezTo>
                  <a:pt x="6427" y="4268"/>
                  <a:pt x="6774" y="4741"/>
                  <a:pt x="6774" y="5308"/>
                </a:cubicBezTo>
                <a:cubicBezTo>
                  <a:pt x="6774" y="5528"/>
                  <a:pt x="6585" y="5749"/>
                  <a:pt x="6333" y="5749"/>
                </a:cubicBezTo>
                <a:cubicBezTo>
                  <a:pt x="6081" y="5749"/>
                  <a:pt x="5955" y="5528"/>
                  <a:pt x="5955" y="5308"/>
                </a:cubicBezTo>
                <a:cubicBezTo>
                  <a:pt x="5955" y="5056"/>
                  <a:pt x="5734" y="4898"/>
                  <a:pt x="5545" y="4898"/>
                </a:cubicBezTo>
                <a:cubicBezTo>
                  <a:pt x="5293" y="4898"/>
                  <a:pt x="5104" y="5119"/>
                  <a:pt x="5104" y="5308"/>
                </a:cubicBezTo>
                <a:cubicBezTo>
                  <a:pt x="5104" y="5528"/>
                  <a:pt x="5419" y="5780"/>
                  <a:pt x="5766" y="6001"/>
                </a:cubicBezTo>
                <a:cubicBezTo>
                  <a:pt x="6207" y="6316"/>
                  <a:pt x="6774" y="6725"/>
                  <a:pt x="6774" y="7387"/>
                </a:cubicBezTo>
                <a:cubicBezTo>
                  <a:pt x="6774" y="7954"/>
                  <a:pt x="6427" y="8364"/>
                  <a:pt x="5923" y="8584"/>
                </a:cubicBezTo>
                <a:lnTo>
                  <a:pt x="5923" y="8836"/>
                </a:lnTo>
                <a:cubicBezTo>
                  <a:pt x="5923" y="9088"/>
                  <a:pt x="5734" y="9246"/>
                  <a:pt x="5545" y="9246"/>
                </a:cubicBezTo>
                <a:cubicBezTo>
                  <a:pt x="5293" y="9246"/>
                  <a:pt x="5104" y="9057"/>
                  <a:pt x="5104" y="8836"/>
                </a:cubicBezTo>
                <a:lnTo>
                  <a:pt x="5104" y="8584"/>
                </a:lnTo>
                <a:cubicBezTo>
                  <a:pt x="4632" y="8427"/>
                  <a:pt x="4285" y="7954"/>
                  <a:pt x="4285" y="7387"/>
                </a:cubicBezTo>
                <a:cubicBezTo>
                  <a:pt x="4285" y="7167"/>
                  <a:pt x="4474" y="7009"/>
                  <a:pt x="4726" y="7009"/>
                </a:cubicBezTo>
                <a:cubicBezTo>
                  <a:pt x="4947" y="7009"/>
                  <a:pt x="5104" y="7198"/>
                  <a:pt x="5104" y="7387"/>
                </a:cubicBezTo>
                <a:cubicBezTo>
                  <a:pt x="5104" y="7639"/>
                  <a:pt x="5293" y="7828"/>
                  <a:pt x="5545" y="7828"/>
                </a:cubicBezTo>
                <a:cubicBezTo>
                  <a:pt x="5766" y="7828"/>
                  <a:pt x="5923" y="7639"/>
                  <a:pt x="5923" y="7387"/>
                </a:cubicBezTo>
                <a:cubicBezTo>
                  <a:pt x="5923" y="7167"/>
                  <a:pt x="5608" y="6914"/>
                  <a:pt x="5262" y="6694"/>
                </a:cubicBezTo>
                <a:cubicBezTo>
                  <a:pt x="4821" y="6379"/>
                  <a:pt x="4285" y="5969"/>
                  <a:pt x="4285" y="5308"/>
                </a:cubicBezTo>
                <a:cubicBezTo>
                  <a:pt x="4285" y="4741"/>
                  <a:pt x="4632" y="4331"/>
                  <a:pt x="5104" y="4111"/>
                </a:cubicBezTo>
                <a:lnTo>
                  <a:pt x="5104" y="3859"/>
                </a:lnTo>
                <a:cubicBezTo>
                  <a:pt x="5104" y="3606"/>
                  <a:pt x="5293" y="3449"/>
                  <a:pt x="5545" y="3449"/>
                </a:cubicBezTo>
                <a:close/>
                <a:moveTo>
                  <a:pt x="10651" y="1"/>
                </a:moveTo>
                <a:cubicBezTo>
                  <a:pt x="10562" y="1"/>
                  <a:pt x="10473" y="34"/>
                  <a:pt x="10397" y="109"/>
                </a:cubicBezTo>
                <a:cubicBezTo>
                  <a:pt x="9389" y="834"/>
                  <a:pt x="8538" y="960"/>
                  <a:pt x="8034" y="960"/>
                </a:cubicBezTo>
                <a:cubicBezTo>
                  <a:pt x="7310" y="960"/>
                  <a:pt x="6396" y="645"/>
                  <a:pt x="5766" y="172"/>
                </a:cubicBezTo>
                <a:cubicBezTo>
                  <a:pt x="5703" y="109"/>
                  <a:pt x="5616" y="78"/>
                  <a:pt x="5526" y="78"/>
                </a:cubicBezTo>
                <a:cubicBezTo>
                  <a:pt x="5435" y="78"/>
                  <a:pt x="5341" y="109"/>
                  <a:pt x="5262" y="172"/>
                </a:cubicBezTo>
                <a:cubicBezTo>
                  <a:pt x="4632" y="645"/>
                  <a:pt x="3781" y="960"/>
                  <a:pt x="3025" y="960"/>
                </a:cubicBezTo>
                <a:cubicBezTo>
                  <a:pt x="2237" y="960"/>
                  <a:pt x="1418" y="645"/>
                  <a:pt x="662" y="109"/>
                </a:cubicBezTo>
                <a:cubicBezTo>
                  <a:pt x="582" y="47"/>
                  <a:pt x="495" y="20"/>
                  <a:pt x="411" y="20"/>
                </a:cubicBezTo>
                <a:cubicBezTo>
                  <a:pt x="196" y="20"/>
                  <a:pt x="0" y="198"/>
                  <a:pt x="0" y="424"/>
                </a:cubicBezTo>
                <a:lnTo>
                  <a:pt x="0" y="5276"/>
                </a:lnTo>
                <a:cubicBezTo>
                  <a:pt x="0" y="8616"/>
                  <a:pt x="2143" y="11609"/>
                  <a:pt x="5388" y="12680"/>
                </a:cubicBezTo>
                <a:cubicBezTo>
                  <a:pt x="5419" y="12696"/>
                  <a:pt x="5459" y="12703"/>
                  <a:pt x="5506" y="12703"/>
                </a:cubicBezTo>
                <a:cubicBezTo>
                  <a:pt x="5553" y="12703"/>
                  <a:pt x="5608" y="12696"/>
                  <a:pt x="5671" y="12680"/>
                </a:cubicBezTo>
                <a:cubicBezTo>
                  <a:pt x="8885" y="11609"/>
                  <a:pt x="11059" y="8616"/>
                  <a:pt x="11059" y="5276"/>
                </a:cubicBezTo>
                <a:lnTo>
                  <a:pt x="11059" y="424"/>
                </a:lnTo>
                <a:cubicBezTo>
                  <a:pt x="11059" y="182"/>
                  <a:pt x="10858" y="1"/>
                  <a:pt x="106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56" name="Google Shape;17356;p95"/>
          <p:cNvGrpSpPr/>
          <p:nvPr/>
        </p:nvGrpSpPr>
        <p:grpSpPr>
          <a:xfrm>
            <a:off x="3960575" y="1822454"/>
            <a:ext cx="365467" cy="368389"/>
            <a:chOff x="-62516625" y="3743175"/>
            <a:chExt cx="315875" cy="318400"/>
          </a:xfrm>
        </p:grpSpPr>
        <p:sp>
          <p:nvSpPr>
            <p:cNvPr id="17357" name="Google Shape;17357;p95"/>
            <p:cNvSpPr/>
            <p:nvPr/>
          </p:nvSpPr>
          <p:spPr>
            <a:xfrm>
              <a:off x="-62334675" y="3884950"/>
              <a:ext cx="62250" cy="145725"/>
            </a:xfrm>
            <a:custGeom>
              <a:rect b="b" l="l" r="r" t="t"/>
              <a:pathLst>
                <a:path extrusionOk="0" h="5829" w="2490">
                  <a:moveTo>
                    <a:pt x="1229" y="0"/>
                  </a:moveTo>
                  <a:cubicBezTo>
                    <a:pt x="977" y="0"/>
                    <a:pt x="820" y="189"/>
                    <a:pt x="820" y="410"/>
                  </a:cubicBezTo>
                  <a:lnTo>
                    <a:pt x="820" y="662"/>
                  </a:lnTo>
                  <a:cubicBezTo>
                    <a:pt x="347" y="819"/>
                    <a:pt x="0" y="1292"/>
                    <a:pt x="0" y="1859"/>
                  </a:cubicBezTo>
                  <a:cubicBezTo>
                    <a:pt x="0" y="2520"/>
                    <a:pt x="536" y="2930"/>
                    <a:pt x="977" y="3245"/>
                  </a:cubicBezTo>
                  <a:cubicBezTo>
                    <a:pt x="1292" y="3466"/>
                    <a:pt x="1639" y="3718"/>
                    <a:pt x="1639" y="3938"/>
                  </a:cubicBezTo>
                  <a:cubicBezTo>
                    <a:pt x="1639" y="4190"/>
                    <a:pt x="1450" y="4348"/>
                    <a:pt x="1229" y="4348"/>
                  </a:cubicBezTo>
                  <a:cubicBezTo>
                    <a:pt x="977" y="4348"/>
                    <a:pt x="820" y="4127"/>
                    <a:pt x="820" y="3938"/>
                  </a:cubicBezTo>
                  <a:cubicBezTo>
                    <a:pt x="820" y="3718"/>
                    <a:pt x="631" y="3497"/>
                    <a:pt x="442" y="3497"/>
                  </a:cubicBezTo>
                  <a:cubicBezTo>
                    <a:pt x="221" y="3497"/>
                    <a:pt x="0" y="3718"/>
                    <a:pt x="0" y="3938"/>
                  </a:cubicBezTo>
                  <a:cubicBezTo>
                    <a:pt x="0" y="4505"/>
                    <a:pt x="347" y="4915"/>
                    <a:pt x="820" y="5135"/>
                  </a:cubicBezTo>
                  <a:lnTo>
                    <a:pt x="820" y="5387"/>
                  </a:lnTo>
                  <a:cubicBezTo>
                    <a:pt x="820" y="5639"/>
                    <a:pt x="1009" y="5828"/>
                    <a:pt x="1229" y="5828"/>
                  </a:cubicBezTo>
                  <a:cubicBezTo>
                    <a:pt x="1450" y="5828"/>
                    <a:pt x="1639" y="5639"/>
                    <a:pt x="1639" y="5387"/>
                  </a:cubicBezTo>
                  <a:lnTo>
                    <a:pt x="1639" y="5135"/>
                  </a:lnTo>
                  <a:cubicBezTo>
                    <a:pt x="2111" y="4978"/>
                    <a:pt x="2489" y="4505"/>
                    <a:pt x="2489" y="3938"/>
                  </a:cubicBezTo>
                  <a:cubicBezTo>
                    <a:pt x="2489" y="3277"/>
                    <a:pt x="1922" y="2867"/>
                    <a:pt x="1481" y="2552"/>
                  </a:cubicBezTo>
                  <a:cubicBezTo>
                    <a:pt x="1166" y="2331"/>
                    <a:pt x="820" y="2079"/>
                    <a:pt x="820" y="1859"/>
                  </a:cubicBezTo>
                  <a:cubicBezTo>
                    <a:pt x="820" y="1607"/>
                    <a:pt x="1009" y="1418"/>
                    <a:pt x="1229" y="1418"/>
                  </a:cubicBezTo>
                  <a:cubicBezTo>
                    <a:pt x="1450" y="1418"/>
                    <a:pt x="1639" y="1607"/>
                    <a:pt x="1639" y="1859"/>
                  </a:cubicBezTo>
                  <a:cubicBezTo>
                    <a:pt x="1639" y="2079"/>
                    <a:pt x="1859" y="2237"/>
                    <a:pt x="2048" y="2237"/>
                  </a:cubicBezTo>
                  <a:cubicBezTo>
                    <a:pt x="2237" y="2237"/>
                    <a:pt x="2489" y="2048"/>
                    <a:pt x="2489" y="1859"/>
                  </a:cubicBezTo>
                  <a:cubicBezTo>
                    <a:pt x="2489" y="1292"/>
                    <a:pt x="2143" y="882"/>
                    <a:pt x="1639" y="662"/>
                  </a:cubicBezTo>
                  <a:lnTo>
                    <a:pt x="1639" y="410"/>
                  </a:lnTo>
                  <a:cubicBezTo>
                    <a:pt x="1639" y="158"/>
                    <a:pt x="1450"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95"/>
            <p:cNvSpPr/>
            <p:nvPr/>
          </p:nvSpPr>
          <p:spPr>
            <a:xfrm>
              <a:off x="-62516625" y="3743175"/>
              <a:ext cx="315875" cy="318400"/>
            </a:xfrm>
            <a:custGeom>
              <a:rect b="b" l="l" r="r" t="t"/>
              <a:pathLst>
                <a:path extrusionOk="0" h="12736" w="12635">
                  <a:moveTo>
                    <a:pt x="4632" y="3308"/>
                  </a:moveTo>
                  <a:cubicBezTo>
                    <a:pt x="5388" y="3308"/>
                    <a:pt x="6018" y="3938"/>
                    <a:pt x="6018" y="4694"/>
                  </a:cubicBezTo>
                  <a:cubicBezTo>
                    <a:pt x="6018" y="5450"/>
                    <a:pt x="5420" y="6049"/>
                    <a:pt x="4632" y="6049"/>
                  </a:cubicBezTo>
                  <a:cubicBezTo>
                    <a:pt x="3876" y="6049"/>
                    <a:pt x="3246" y="5419"/>
                    <a:pt x="3246" y="4694"/>
                  </a:cubicBezTo>
                  <a:cubicBezTo>
                    <a:pt x="3246" y="3938"/>
                    <a:pt x="3876" y="3308"/>
                    <a:pt x="4632" y="3308"/>
                  </a:cubicBezTo>
                  <a:close/>
                  <a:moveTo>
                    <a:pt x="8507" y="5230"/>
                  </a:moveTo>
                  <a:cubicBezTo>
                    <a:pt x="10303" y="5230"/>
                    <a:pt x="11815" y="6742"/>
                    <a:pt x="11815" y="8538"/>
                  </a:cubicBezTo>
                  <a:cubicBezTo>
                    <a:pt x="11815" y="10365"/>
                    <a:pt x="10334" y="11846"/>
                    <a:pt x="8507" y="11846"/>
                  </a:cubicBezTo>
                  <a:cubicBezTo>
                    <a:pt x="6680" y="11846"/>
                    <a:pt x="5199" y="10365"/>
                    <a:pt x="5199" y="8538"/>
                  </a:cubicBezTo>
                  <a:cubicBezTo>
                    <a:pt x="5199" y="6742"/>
                    <a:pt x="6680" y="5230"/>
                    <a:pt x="8507" y="5230"/>
                  </a:cubicBezTo>
                  <a:close/>
                  <a:moveTo>
                    <a:pt x="4664" y="0"/>
                  </a:moveTo>
                  <a:cubicBezTo>
                    <a:pt x="2080" y="0"/>
                    <a:pt x="1" y="2079"/>
                    <a:pt x="1" y="4694"/>
                  </a:cubicBezTo>
                  <a:cubicBezTo>
                    <a:pt x="1" y="5703"/>
                    <a:pt x="316" y="6711"/>
                    <a:pt x="914" y="7498"/>
                  </a:cubicBezTo>
                  <a:lnTo>
                    <a:pt x="4317" y="12571"/>
                  </a:lnTo>
                  <a:cubicBezTo>
                    <a:pt x="4396" y="12681"/>
                    <a:pt x="4530" y="12736"/>
                    <a:pt x="4660" y="12736"/>
                  </a:cubicBezTo>
                  <a:cubicBezTo>
                    <a:pt x="4790" y="12736"/>
                    <a:pt x="4916" y="12681"/>
                    <a:pt x="4979" y="12571"/>
                  </a:cubicBezTo>
                  <a:lnTo>
                    <a:pt x="5672" y="11531"/>
                  </a:lnTo>
                  <a:cubicBezTo>
                    <a:pt x="6396" y="12256"/>
                    <a:pt x="7404" y="12665"/>
                    <a:pt x="8507" y="12665"/>
                  </a:cubicBezTo>
                  <a:cubicBezTo>
                    <a:pt x="10776" y="12665"/>
                    <a:pt x="12634" y="10838"/>
                    <a:pt x="12634" y="8538"/>
                  </a:cubicBezTo>
                  <a:cubicBezTo>
                    <a:pt x="12634" y="6553"/>
                    <a:pt x="11217" y="4852"/>
                    <a:pt x="9326" y="4474"/>
                  </a:cubicBezTo>
                  <a:lnTo>
                    <a:pt x="9326" y="4222"/>
                  </a:lnTo>
                  <a:cubicBezTo>
                    <a:pt x="9074" y="1796"/>
                    <a:pt x="7089" y="0"/>
                    <a:pt x="46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9" name="Google Shape;17359;p95"/>
          <p:cNvGrpSpPr/>
          <p:nvPr/>
        </p:nvGrpSpPr>
        <p:grpSpPr>
          <a:xfrm>
            <a:off x="3967415" y="2272426"/>
            <a:ext cx="351786" cy="326274"/>
            <a:chOff x="-62511900" y="4129100"/>
            <a:chExt cx="304050" cy="282000"/>
          </a:xfrm>
        </p:grpSpPr>
        <p:sp>
          <p:nvSpPr>
            <p:cNvPr id="17360" name="Google Shape;17360;p95"/>
            <p:cNvSpPr/>
            <p:nvPr/>
          </p:nvSpPr>
          <p:spPr>
            <a:xfrm>
              <a:off x="-62414225" y="4203925"/>
              <a:ext cx="206375" cy="207175"/>
            </a:xfrm>
            <a:custGeom>
              <a:rect b="b" l="l" r="r" t="t"/>
              <a:pathLst>
                <a:path extrusionOk="0" h="8287" w="8255">
                  <a:moveTo>
                    <a:pt x="4128" y="1229"/>
                  </a:moveTo>
                  <a:cubicBezTo>
                    <a:pt x="4348" y="1229"/>
                    <a:pt x="4506" y="1418"/>
                    <a:pt x="4506" y="1670"/>
                  </a:cubicBezTo>
                  <a:lnTo>
                    <a:pt x="4506" y="1922"/>
                  </a:lnTo>
                  <a:cubicBezTo>
                    <a:pt x="4978" y="2080"/>
                    <a:pt x="5356" y="2552"/>
                    <a:pt x="5356" y="3119"/>
                  </a:cubicBezTo>
                  <a:cubicBezTo>
                    <a:pt x="5356" y="3340"/>
                    <a:pt x="5136" y="3498"/>
                    <a:pt x="4947" y="3498"/>
                  </a:cubicBezTo>
                  <a:cubicBezTo>
                    <a:pt x="4726" y="3498"/>
                    <a:pt x="4506" y="3308"/>
                    <a:pt x="4506" y="3119"/>
                  </a:cubicBezTo>
                  <a:cubicBezTo>
                    <a:pt x="4506" y="2867"/>
                    <a:pt x="4317" y="2710"/>
                    <a:pt x="4128" y="2710"/>
                  </a:cubicBezTo>
                  <a:cubicBezTo>
                    <a:pt x="3939" y="2710"/>
                    <a:pt x="3687" y="2930"/>
                    <a:pt x="3687" y="3119"/>
                  </a:cubicBezTo>
                  <a:cubicBezTo>
                    <a:pt x="3718" y="3340"/>
                    <a:pt x="4033" y="3592"/>
                    <a:pt x="4411" y="3813"/>
                  </a:cubicBezTo>
                  <a:cubicBezTo>
                    <a:pt x="4821" y="4128"/>
                    <a:pt x="5388" y="4537"/>
                    <a:pt x="5388" y="5199"/>
                  </a:cubicBezTo>
                  <a:cubicBezTo>
                    <a:pt x="5388" y="5766"/>
                    <a:pt x="5041" y="6175"/>
                    <a:pt x="4569" y="6396"/>
                  </a:cubicBezTo>
                  <a:lnTo>
                    <a:pt x="4569" y="6648"/>
                  </a:lnTo>
                  <a:cubicBezTo>
                    <a:pt x="4569" y="6900"/>
                    <a:pt x="4348" y="7089"/>
                    <a:pt x="4159" y="7089"/>
                  </a:cubicBezTo>
                  <a:cubicBezTo>
                    <a:pt x="3970" y="7089"/>
                    <a:pt x="3718" y="6900"/>
                    <a:pt x="3718" y="6648"/>
                  </a:cubicBezTo>
                  <a:lnTo>
                    <a:pt x="3718" y="6396"/>
                  </a:lnTo>
                  <a:cubicBezTo>
                    <a:pt x="3245" y="6238"/>
                    <a:pt x="2899" y="5766"/>
                    <a:pt x="2899" y="5199"/>
                  </a:cubicBezTo>
                  <a:cubicBezTo>
                    <a:pt x="2899" y="4978"/>
                    <a:pt x="3088" y="4821"/>
                    <a:pt x="3308" y="4821"/>
                  </a:cubicBezTo>
                  <a:cubicBezTo>
                    <a:pt x="3498" y="4821"/>
                    <a:pt x="3687" y="5010"/>
                    <a:pt x="3687" y="5199"/>
                  </a:cubicBezTo>
                  <a:cubicBezTo>
                    <a:pt x="3687" y="5451"/>
                    <a:pt x="3876" y="5608"/>
                    <a:pt x="4128" y="5608"/>
                  </a:cubicBezTo>
                  <a:cubicBezTo>
                    <a:pt x="4348" y="5608"/>
                    <a:pt x="4506" y="5388"/>
                    <a:pt x="4506" y="5199"/>
                  </a:cubicBezTo>
                  <a:cubicBezTo>
                    <a:pt x="4506" y="4978"/>
                    <a:pt x="4191" y="4726"/>
                    <a:pt x="3844" y="4506"/>
                  </a:cubicBezTo>
                  <a:cubicBezTo>
                    <a:pt x="3403" y="4191"/>
                    <a:pt x="2867" y="3781"/>
                    <a:pt x="2867" y="3119"/>
                  </a:cubicBezTo>
                  <a:cubicBezTo>
                    <a:pt x="2867" y="2552"/>
                    <a:pt x="3214" y="2143"/>
                    <a:pt x="3687" y="1922"/>
                  </a:cubicBezTo>
                  <a:lnTo>
                    <a:pt x="3687" y="1670"/>
                  </a:lnTo>
                  <a:cubicBezTo>
                    <a:pt x="3687" y="1418"/>
                    <a:pt x="3876" y="1229"/>
                    <a:pt x="4128" y="1229"/>
                  </a:cubicBezTo>
                  <a:close/>
                  <a:moveTo>
                    <a:pt x="4128" y="0"/>
                  </a:moveTo>
                  <a:cubicBezTo>
                    <a:pt x="1828" y="0"/>
                    <a:pt x="0" y="1859"/>
                    <a:pt x="0" y="4128"/>
                  </a:cubicBezTo>
                  <a:cubicBezTo>
                    <a:pt x="0" y="6427"/>
                    <a:pt x="1828" y="8286"/>
                    <a:pt x="4128" y="8286"/>
                  </a:cubicBezTo>
                  <a:cubicBezTo>
                    <a:pt x="6396" y="8286"/>
                    <a:pt x="8255" y="6427"/>
                    <a:pt x="8255" y="4128"/>
                  </a:cubicBezTo>
                  <a:cubicBezTo>
                    <a:pt x="8255" y="1859"/>
                    <a:pt x="6396" y="0"/>
                    <a:pt x="4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95"/>
            <p:cNvSpPr/>
            <p:nvPr/>
          </p:nvSpPr>
          <p:spPr>
            <a:xfrm>
              <a:off x="-62511100" y="4129100"/>
              <a:ext cx="159900" cy="74850"/>
            </a:xfrm>
            <a:custGeom>
              <a:rect b="b" l="l" r="r" t="t"/>
              <a:pathLst>
                <a:path extrusionOk="0" h="2994" w="6396">
                  <a:moveTo>
                    <a:pt x="3214" y="1"/>
                  </a:moveTo>
                  <a:cubicBezTo>
                    <a:pt x="1450" y="1"/>
                    <a:pt x="0" y="662"/>
                    <a:pt x="0" y="1513"/>
                  </a:cubicBezTo>
                  <a:cubicBezTo>
                    <a:pt x="0" y="2332"/>
                    <a:pt x="1450" y="2993"/>
                    <a:pt x="3214" y="2993"/>
                  </a:cubicBezTo>
                  <a:cubicBezTo>
                    <a:pt x="4947" y="2993"/>
                    <a:pt x="6396" y="2332"/>
                    <a:pt x="6396" y="1513"/>
                  </a:cubicBezTo>
                  <a:cubicBezTo>
                    <a:pt x="6396" y="662"/>
                    <a:pt x="494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95"/>
            <p:cNvSpPr/>
            <p:nvPr/>
          </p:nvSpPr>
          <p:spPr>
            <a:xfrm>
              <a:off x="-62511100" y="4207075"/>
              <a:ext cx="110275" cy="59875"/>
            </a:xfrm>
            <a:custGeom>
              <a:rect b="b" l="l" r="r" t="t"/>
              <a:pathLst>
                <a:path extrusionOk="0" h="2395" w="4411">
                  <a:moveTo>
                    <a:pt x="0" y="0"/>
                  </a:moveTo>
                  <a:lnTo>
                    <a:pt x="0" y="1135"/>
                  </a:lnTo>
                  <a:cubicBezTo>
                    <a:pt x="0" y="1450"/>
                    <a:pt x="347" y="1765"/>
                    <a:pt x="882" y="2017"/>
                  </a:cubicBezTo>
                  <a:cubicBezTo>
                    <a:pt x="1355" y="2237"/>
                    <a:pt x="2332" y="2395"/>
                    <a:pt x="3151" y="2395"/>
                  </a:cubicBezTo>
                  <a:lnTo>
                    <a:pt x="3308" y="2395"/>
                  </a:lnTo>
                  <a:cubicBezTo>
                    <a:pt x="3560" y="1733"/>
                    <a:pt x="3907" y="1135"/>
                    <a:pt x="4411" y="631"/>
                  </a:cubicBezTo>
                  <a:lnTo>
                    <a:pt x="4411" y="631"/>
                  </a:lnTo>
                  <a:cubicBezTo>
                    <a:pt x="4033" y="694"/>
                    <a:pt x="3623" y="757"/>
                    <a:pt x="3182" y="757"/>
                  </a:cubicBezTo>
                  <a:cubicBezTo>
                    <a:pt x="2363" y="757"/>
                    <a:pt x="1261" y="599"/>
                    <a:pt x="567" y="316"/>
                  </a:cubicBezTo>
                  <a:cubicBezTo>
                    <a:pt x="347" y="221"/>
                    <a:pt x="158" y="12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95"/>
            <p:cNvSpPr/>
            <p:nvPr/>
          </p:nvSpPr>
          <p:spPr>
            <a:xfrm>
              <a:off x="-62511100" y="4329950"/>
              <a:ext cx="106350" cy="59875"/>
            </a:xfrm>
            <a:custGeom>
              <a:rect b="b" l="l" r="r" t="t"/>
              <a:pathLst>
                <a:path extrusionOk="0" h="2395" w="4254">
                  <a:moveTo>
                    <a:pt x="0" y="0"/>
                  </a:moveTo>
                  <a:lnTo>
                    <a:pt x="0" y="1197"/>
                  </a:lnTo>
                  <a:cubicBezTo>
                    <a:pt x="0" y="1701"/>
                    <a:pt x="1355" y="2395"/>
                    <a:pt x="3182" y="2395"/>
                  </a:cubicBezTo>
                  <a:cubicBezTo>
                    <a:pt x="3560" y="2395"/>
                    <a:pt x="3907" y="2363"/>
                    <a:pt x="4254" y="2332"/>
                  </a:cubicBezTo>
                  <a:cubicBezTo>
                    <a:pt x="3875" y="1859"/>
                    <a:pt x="3560" y="1355"/>
                    <a:pt x="3340" y="756"/>
                  </a:cubicBezTo>
                  <a:lnTo>
                    <a:pt x="3182" y="756"/>
                  </a:lnTo>
                  <a:cubicBezTo>
                    <a:pt x="2363" y="756"/>
                    <a:pt x="1261" y="599"/>
                    <a:pt x="567" y="315"/>
                  </a:cubicBezTo>
                  <a:cubicBezTo>
                    <a:pt x="347" y="252"/>
                    <a:pt x="158"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95"/>
            <p:cNvSpPr/>
            <p:nvPr/>
          </p:nvSpPr>
          <p:spPr>
            <a:xfrm>
              <a:off x="-62511900" y="4268500"/>
              <a:ext cx="78000" cy="60675"/>
            </a:xfrm>
            <a:custGeom>
              <a:rect b="b" l="l" r="r" t="t"/>
              <a:pathLst>
                <a:path extrusionOk="0" h="2427" w="3120">
                  <a:moveTo>
                    <a:pt x="1" y="1"/>
                  </a:moveTo>
                  <a:lnTo>
                    <a:pt x="1" y="1167"/>
                  </a:lnTo>
                  <a:lnTo>
                    <a:pt x="32" y="1167"/>
                  </a:lnTo>
                  <a:cubicBezTo>
                    <a:pt x="32" y="1482"/>
                    <a:pt x="379" y="1797"/>
                    <a:pt x="914" y="2017"/>
                  </a:cubicBezTo>
                  <a:cubicBezTo>
                    <a:pt x="1387" y="2238"/>
                    <a:pt x="2332" y="2395"/>
                    <a:pt x="3120" y="2427"/>
                  </a:cubicBezTo>
                  <a:cubicBezTo>
                    <a:pt x="3057" y="2143"/>
                    <a:pt x="3025" y="1860"/>
                    <a:pt x="3025" y="1608"/>
                  </a:cubicBezTo>
                  <a:cubicBezTo>
                    <a:pt x="3025" y="1324"/>
                    <a:pt x="3088" y="1041"/>
                    <a:pt x="3120" y="757"/>
                  </a:cubicBezTo>
                  <a:cubicBezTo>
                    <a:pt x="2332" y="757"/>
                    <a:pt x="1230" y="599"/>
                    <a:pt x="536" y="316"/>
                  </a:cubicBezTo>
                  <a:cubicBezTo>
                    <a:pt x="347" y="253"/>
                    <a:pt x="158"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5" name="Google Shape;17365;p95"/>
          <p:cNvGrpSpPr/>
          <p:nvPr/>
        </p:nvGrpSpPr>
        <p:grpSpPr>
          <a:xfrm>
            <a:off x="2645537" y="2744820"/>
            <a:ext cx="310770" cy="367261"/>
            <a:chOff x="-60597975" y="3367475"/>
            <a:chExt cx="268600" cy="317425"/>
          </a:xfrm>
        </p:grpSpPr>
        <p:sp>
          <p:nvSpPr>
            <p:cNvPr id="17366" name="Google Shape;17366;p95"/>
            <p:cNvSpPr/>
            <p:nvPr/>
          </p:nvSpPr>
          <p:spPr>
            <a:xfrm>
              <a:off x="-60535750" y="3495075"/>
              <a:ext cx="206375" cy="82725"/>
            </a:xfrm>
            <a:custGeom>
              <a:rect b="b" l="l" r="r" t="t"/>
              <a:pathLst>
                <a:path extrusionOk="0" h="3309" w="8255">
                  <a:moveTo>
                    <a:pt x="5357" y="1229"/>
                  </a:moveTo>
                  <a:cubicBezTo>
                    <a:pt x="5577" y="1229"/>
                    <a:pt x="5766" y="1418"/>
                    <a:pt x="5766" y="1607"/>
                  </a:cubicBezTo>
                  <a:cubicBezTo>
                    <a:pt x="5766" y="1890"/>
                    <a:pt x="5577" y="2048"/>
                    <a:pt x="5357" y="2048"/>
                  </a:cubicBezTo>
                  <a:lnTo>
                    <a:pt x="2049" y="2048"/>
                  </a:lnTo>
                  <a:cubicBezTo>
                    <a:pt x="1797" y="2048"/>
                    <a:pt x="1639" y="1859"/>
                    <a:pt x="1639" y="1607"/>
                  </a:cubicBezTo>
                  <a:cubicBezTo>
                    <a:pt x="1639" y="1386"/>
                    <a:pt x="1828" y="1229"/>
                    <a:pt x="2049" y="1229"/>
                  </a:cubicBezTo>
                  <a:close/>
                  <a:moveTo>
                    <a:pt x="1" y="0"/>
                  </a:moveTo>
                  <a:lnTo>
                    <a:pt x="1" y="3308"/>
                  </a:lnTo>
                  <a:lnTo>
                    <a:pt x="8255" y="3308"/>
                  </a:lnTo>
                  <a:lnTo>
                    <a:pt x="82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95"/>
            <p:cNvSpPr/>
            <p:nvPr/>
          </p:nvSpPr>
          <p:spPr>
            <a:xfrm>
              <a:off x="-60432575" y="3367475"/>
              <a:ext cx="20500" cy="47275"/>
            </a:xfrm>
            <a:custGeom>
              <a:rect b="b" l="l" r="r" t="t"/>
              <a:pathLst>
                <a:path extrusionOk="0" h="1891" w="820">
                  <a:moveTo>
                    <a:pt x="1" y="0"/>
                  </a:moveTo>
                  <a:lnTo>
                    <a:pt x="1" y="1891"/>
                  </a:lnTo>
                  <a:cubicBezTo>
                    <a:pt x="127" y="1765"/>
                    <a:pt x="221" y="1639"/>
                    <a:pt x="379" y="1639"/>
                  </a:cubicBezTo>
                  <a:cubicBezTo>
                    <a:pt x="600" y="1639"/>
                    <a:pt x="694" y="1765"/>
                    <a:pt x="820" y="1891"/>
                  </a:cubicBezTo>
                  <a:lnTo>
                    <a:pt x="8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95"/>
            <p:cNvSpPr/>
            <p:nvPr/>
          </p:nvSpPr>
          <p:spPr>
            <a:xfrm>
              <a:off x="-60535750" y="3367475"/>
              <a:ext cx="206375" cy="107150"/>
            </a:xfrm>
            <a:custGeom>
              <a:rect b="b" l="l" r="r" t="t"/>
              <a:pathLst>
                <a:path extrusionOk="0" h="4286" w="8255">
                  <a:moveTo>
                    <a:pt x="1" y="0"/>
                  </a:moveTo>
                  <a:lnTo>
                    <a:pt x="1" y="4285"/>
                  </a:lnTo>
                  <a:lnTo>
                    <a:pt x="8255" y="4285"/>
                  </a:lnTo>
                  <a:lnTo>
                    <a:pt x="8255" y="1261"/>
                  </a:lnTo>
                  <a:cubicBezTo>
                    <a:pt x="8255" y="567"/>
                    <a:pt x="7720" y="32"/>
                    <a:pt x="7026" y="32"/>
                  </a:cubicBezTo>
                  <a:lnTo>
                    <a:pt x="5829" y="32"/>
                  </a:lnTo>
                  <a:lnTo>
                    <a:pt x="5829" y="2930"/>
                  </a:lnTo>
                  <a:cubicBezTo>
                    <a:pt x="5829" y="3182"/>
                    <a:pt x="5633" y="3350"/>
                    <a:pt x="5418" y="3350"/>
                  </a:cubicBezTo>
                  <a:cubicBezTo>
                    <a:pt x="5311" y="3350"/>
                    <a:pt x="5199" y="3308"/>
                    <a:pt x="5105" y="3214"/>
                  </a:cubicBezTo>
                  <a:lnTo>
                    <a:pt x="4569" y="2678"/>
                  </a:lnTo>
                  <a:lnTo>
                    <a:pt x="4002" y="3214"/>
                  </a:lnTo>
                  <a:cubicBezTo>
                    <a:pt x="3917" y="3289"/>
                    <a:pt x="3821" y="3322"/>
                    <a:pt x="3728" y="3322"/>
                  </a:cubicBezTo>
                  <a:cubicBezTo>
                    <a:pt x="3510" y="3322"/>
                    <a:pt x="3309" y="3142"/>
                    <a:pt x="3309" y="2899"/>
                  </a:cubicBezTo>
                  <a:lnTo>
                    <a:pt x="33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95"/>
            <p:cNvSpPr/>
            <p:nvPr/>
          </p:nvSpPr>
          <p:spPr>
            <a:xfrm>
              <a:off x="-60597975" y="3368175"/>
              <a:ext cx="40200" cy="316725"/>
            </a:xfrm>
            <a:custGeom>
              <a:rect b="b" l="l" r="r" t="t"/>
              <a:pathLst>
                <a:path extrusionOk="0" h="12669" w="1608">
                  <a:moveTo>
                    <a:pt x="337" y="0"/>
                  </a:moveTo>
                  <a:cubicBezTo>
                    <a:pt x="163" y="0"/>
                    <a:pt x="1" y="178"/>
                    <a:pt x="1" y="382"/>
                  </a:cubicBezTo>
                  <a:lnTo>
                    <a:pt x="1" y="12259"/>
                  </a:lnTo>
                  <a:cubicBezTo>
                    <a:pt x="1" y="12480"/>
                    <a:pt x="190" y="12669"/>
                    <a:pt x="379" y="12669"/>
                  </a:cubicBezTo>
                  <a:lnTo>
                    <a:pt x="1608" y="12669"/>
                  </a:lnTo>
                  <a:lnTo>
                    <a:pt x="1608" y="4"/>
                  </a:lnTo>
                  <a:lnTo>
                    <a:pt x="379" y="4"/>
                  </a:lnTo>
                  <a:cubicBezTo>
                    <a:pt x="365" y="2"/>
                    <a:pt x="351" y="0"/>
                    <a:pt x="3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95"/>
            <p:cNvSpPr/>
            <p:nvPr/>
          </p:nvSpPr>
          <p:spPr>
            <a:xfrm>
              <a:off x="-60535750" y="3597450"/>
              <a:ext cx="206375" cy="86675"/>
            </a:xfrm>
            <a:custGeom>
              <a:rect b="b" l="l" r="r" t="t"/>
              <a:pathLst>
                <a:path extrusionOk="0" h="3467" w="8255">
                  <a:moveTo>
                    <a:pt x="1" y="1"/>
                  </a:moveTo>
                  <a:lnTo>
                    <a:pt x="1" y="3466"/>
                  </a:lnTo>
                  <a:lnTo>
                    <a:pt x="7026" y="3466"/>
                  </a:lnTo>
                  <a:cubicBezTo>
                    <a:pt x="7720" y="3466"/>
                    <a:pt x="8255" y="2931"/>
                    <a:pt x="8255" y="2206"/>
                  </a:cubicBezTo>
                  <a:lnTo>
                    <a:pt x="82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71" name="Google Shape;17371;p95"/>
          <p:cNvSpPr/>
          <p:nvPr/>
        </p:nvSpPr>
        <p:spPr>
          <a:xfrm>
            <a:off x="2616264" y="3196331"/>
            <a:ext cx="369083" cy="365005"/>
          </a:xfrm>
          <a:custGeom>
            <a:rect b="b" l="l" r="r" t="t"/>
            <a:pathLst>
              <a:path extrusionOk="0" h="12619" w="12760">
                <a:moveTo>
                  <a:pt x="10082" y="2190"/>
                </a:moveTo>
                <a:lnTo>
                  <a:pt x="11027" y="2726"/>
                </a:lnTo>
                <a:lnTo>
                  <a:pt x="8948" y="6317"/>
                </a:lnTo>
                <a:lnTo>
                  <a:pt x="8003" y="5781"/>
                </a:lnTo>
                <a:cubicBezTo>
                  <a:pt x="8349" y="5151"/>
                  <a:pt x="9704" y="2820"/>
                  <a:pt x="10082" y="2190"/>
                </a:cubicBezTo>
                <a:close/>
                <a:moveTo>
                  <a:pt x="7813" y="6601"/>
                </a:moveTo>
                <a:lnTo>
                  <a:pt x="8318" y="6916"/>
                </a:lnTo>
                <a:lnTo>
                  <a:pt x="7782" y="7262"/>
                </a:lnTo>
                <a:lnTo>
                  <a:pt x="7813" y="6601"/>
                </a:lnTo>
                <a:close/>
                <a:moveTo>
                  <a:pt x="10554" y="8522"/>
                </a:moveTo>
                <a:cubicBezTo>
                  <a:pt x="10806" y="8522"/>
                  <a:pt x="10964" y="8711"/>
                  <a:pt x="10964" y="8900"/>
                </a:cubicBezTo>
                <a:cubicBezTo>
                  <a:pt x="10964" y="9153"/>
                  <a:pt x="10806" y="9342"/>
                  <a:pt x="10554" y="9342"/>
                </a:cubicBezTo>
                <a:lnTo>
                  <a:pt x="5608" y="9342"/>
                </a:lnTo>
                <a:cubicBezTo>
                  <a:pt x="5356" y="9342"/>
                  <a:pt x="5167" y="9153"/>
                  <a:pt x="5167" y="8900"/>
                </a:cubicBezTo>
                <a:cubicBezTo>
                  <a:pt x="5167" y="8680"/>
                  <a:pt x="5356" y="8522"/>
                  <a:pt x="5608" y="8522"/>
                </a:cubicBezTo>
                <a:close/>
                <a:moveTo>
                  <a:pt x="3088" y="5592"/>
                </a:moveTo>
                <a:cubicBezTo>
                  <a:pt x="3308" y="5592"/>
                  <a:pt x="3497" y="5813"/>
                  <a:pt x="3497" y="6002"/>
                </a:cubicBezTo>
                <a:lnTo>
                  <a:pt x="3497" y="6286"/>
                </a:lnTo>
                <a:cubicBezTo>
                  <a:pt x="3970" y="6443"/>
                  <a:pt x="4348" y="6916"/>
                  <a:pt x="4348" y="7451"/>
                </a:cubicBezTo>
                <a:cubicBezTo>
                  <a:pt x="4348" y="7703"/>
                  <a:pt x="4159" y="7861"/>
                  <a:pt x="3907" y="7861"/>
                </a:cubicBezTo>
                <a:cubicBezTo>
                  <a:pt x="3655" y="7861"/>
                  <a:pt x="3497" y="7640"/>
                  <a:pt x="3497" y="7451"/>
                </a:cubicBezTo>
                <a:cubicBezTo>
                  <a:pt x="3497" y="7231"/>
                  <a:pt x="3308" y="7010"/>
                  <a:pt x="3088" y="7010"/>
                </a:cubicBezTo>
                <a:cubicBezTo>
                  <a:pt x="2836" y="7010"/>
                  <a:pt x="2678" y="7231"/>
                  <a:pt x="2678" y="7451"/>
                </a:cubicBezTo>
                <a:cubicBezTo>
                  <a:pt x="2678" y="7703"/>
                  <a:pt x="3025" y="7924"/>
                  <a:pt x="3340" y="8176"/>
                </a:cubicBezTo>
                <a:cubicBezTo>
                  <a:pt x="3781" y="8491"/>
                  <a:pt x="4348" y="8869"/>
                  <a:pt x="4348" y="9531"/>
                </a:cubicBezTo>
                <a:cubicBezTo>
                  <a:pt x="4348" y="10098"/>
                  <a:pt x="3970" y="10539"/>
                  <a:pt x="3497" y="10728"/>
                </a:cubicBezTo>
                <a:lnTo>
                  <a:pt x="3497" y="11011"/>
                </a:lnTo>
                <a:cubicBezTo>
                  <a:pt x="3497" y="11232"/>
                  <a:pt x="3308" y="11452"/>
                  <a:pt x="3088" y="11452"/>
                </a:cubicBezTo>
                <a:cubicBezTo>
                  <a:pt x="2836" y="11452"/>
                  <a:pt x="2678" y="11232"/>
                  <a:pt x="2678" y="11011"/>
                </a:cubicBezTo>
                <a:lnTo>
                  <a:pt x="2678" y="10728"/>
                </a:lnTo>
                <a:cubicBezTo>
                  <a:pt x="2206" y="10570"/>
                  <a:pt x="1859" y="10098"/>
                  <a:pt x="1859" y="9531"/>
                </a:cubicBezTo>
                <a:cubicBezTo>
                  <a:pt x="1859" y="9310"/>
                  <a:pt x="2048" y="9121"/>
                  <a:pt x="2300" y="9121"/>
                </a:cubicBezTo>
                <a:cubicBezTo>
                  <a:pt x="2521" y="9121"/>
                  <a:pt x="2678" y="9310"/>
                  <a:pt x="2678" y="9531"/>
                </a:cubicBezTo>
                <a:cubicBezTo>
                  <a:pt x="2678" y="9783"/>
                  <a:pt x="2867" y="9940"/>
                  <a:pt x="3088" y="9940"/>
                </a:cubicBezTo>
                <a:cubicBezTo>
                  <a:pt x="3308" y="9940"/>
                  <a:pt x="3497" y="9751"/>
                  <a:pt x="3497" y="9531"/>
                </a:cubicBezTo>
                <a:cubicBezTo>
                  <a:pt x="3497" y="9310"/>
                  <a:pt x="3182" y="9089"/>
                  <a:pt x="2836" y="8837"/>
                </a:cubicBezTo>
                <a:cubicBezTo>
                  <a:pt x="2395" y="8522"/>
                  <a:pt x="1859" y="8113"/>
                  <a:pt x="1859" y="7451"/>
                </a:cubicBezTo>
                <a:cubicBezTo>
                  <a:pt x="1859" y="6916"/>
                  <a:pt x="2206" y="6475"/>
                  <a:pt x="2678" y="6286"/>
                </a:cubicBezTo>
                <a:lnTo>
                  <a:pt x="2678" y="6002"/>
                </a:lnTo>
                <a:cubicBezTo>
                  <a:pt x="2678" y="5750"/>
                  <a:pt x="2867" y="5592"/>
                  <a:pt x="3088" y="5592"/>
                </a:cubicBezTo>
                <a:close/>
                <a:moveTo>
                  <a:pt x="10554" y="11011"/>
                </a:moveTo>
                <a:cubicBezTo>
                  <a:pt x="10806" y="11011"/>
                  <a:pt x="10964" y="11200"/>
                  <a:pt x="10964" y="11452"/>
                </a:cubicBezTo>
                <a:cubicBezTo>
                  <a:pt x="10964" y="11641"/>
                  <a:pt x="10806" y="11830"/>
                  <a:pt x="10554" y="11830"/>
                </a:cubicBezTo>
                <a:lnTo>
                  <a:pt x="5608" y="11830"/>
                </a:lnTo>
                <a:cubicBezTo>
                  <a:pt x="5356" y="11830"/>
                  <a:pt x="5167" y="11641"/>
                  <a:pt x="5167" y="11452"/>
                </a:cubicBezTo>
                <a:cubicBezTo>
                  <a:pt x="5167" y="11200"/>
                  <a:pt x="5356" y="11011"/>
                  <a:pt x="5608" y="11011"/>
                </a:cubicBezTo>
                <a:close/>
                <a:moveTo>
                  <a:pt x="10933" y="1"/>
                </a:moveTo>
                <a:cubicBezTo>
                  <a:pt x="10599" y="1"/>
                  <a:pt x="10280" y="176"/>
                  <a:pt x="10113" y="489"/>
                </a:cubicBezTo>
                <a:lnTo>
                  <a:pt x="7877" y="4395"/>
                </a:lnTo>
                <a:lnTo>
                  <a:pt x="1229" y="4395"/>
                </a:lnTo>
                <a:cubicBezTo>
                  <a:pt x="567" y="4395"/>
                  <a:pt x="0" y="4931"/>
                  <a:pt x="0" y="5592"/>
                </a:cubicBezTo>
                <a:lnTo>
                  <a:pt x="0" y="11389"/>
                </a:lnTo>
                <a:cubicBezTo>
                  <a:pt x="0" y="12051"/>
                  <a:pt x="567" y="12618"/>
                  <a:pt x="1229" y="12618"/>
                </a:cubicBezTo>
                <a:lnTo>
                  <a:pt x="11437" y="12618"/>
                </a:lnTo>
                <a:cubicBezTo>
                  <a:pt x="12098" y="12618"/>
                  <a:pt x="12697" y="12082"/>
                  <a:pt x="12697" y="11389"/>
                </a:cubicBezTo>
                <a:lnTo>
                  <a:pt x="12697" y="5592"/>
                </a:lnTo>
                <a:cubicBezTo>
                  <a:pt x="12602" y="4931"/>
                  <a:pt x="12067" y="4395"/>
                  <a:pt x="11374" y="4395"/>
                </a:cubicBezTo>
                <a:lnTo>
                  <a:pt x="11027" y="4395"/>
                </a:lnTo>
                <a:lnTo>
                  <a:pt x="12476" y="1875"/>
                </a:lnTo>
                <a:cubicBezTo>
                  <a:pt x="12760" y="1402"/>
                  <a:pt x="12602" y="804"/>
                  <a:pt x="12130" y="583"/>
                </a:cubicBezTo>
                <a:lnTo>
                  <a:pt x="11437" y="142"/>
                </a:lnTo>
                <a:cubicBezTo>
                  <a:pt x="11277" y="46"/>
                  <a:pt x="11103"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72" name="Google Shape;17372;p95"/>
          <p:cNvGrpSpPr/>
          <p:nvPr/>
        </p:nvGrpSpPr>
        <p:grpSpPr>
          <a:xfrm>
            <a:off x="2617740" y="3706136"/>
            <a:ext cx="366364" cy="262465"/>
            <a:chOff x="-60621600" y="4145650"/>
            <a:chExt cx="316650" cy="226850"/>
          </a:xfrm>
        </p:grpSpPr>
        <p:sp>
          <p:nvSpPr>
            <p:cNvPr id="17373" name="Google Shape;17373;p95"/>
            <p:cNvSpPr/>
            <p:nvPr/>
          </p:nvSpPr>
          <p:spPr>
            <a:xfrm>
              <a:off x="-60463275" y="4249600"/>
              <a:ext cx="61450" cy="60675"/>
            </a:xfrm>
            <a:custGeom>
              <a:rect b="b" l="l" r="r" t="t"/>
              <a:pathLst>
                <a:path extrusionOk="0" h="2427" w="2458">
                  <a:moveTo>
                    <a:pt x="1229" y="1"/>
                  </a:moveTo>
                  <a:cubicBezTo>
                    <a:pt x="567" y="1"/>
                    <a:pt x="0" y="536"/>
                    <a:pt x="0" y="1198"/>
                  </a:cubicBezTo>
                  <a:cubicBezTo>
                    <a:pt x="0" y="1891"/>
                    <a:pt x="567" y="2427"/>
                    <a:pt x="1229" y="2427"/>
                  </a:cubicBezTo>
                  <a:cubicBezTo>
                    <a:pt x="1891" y="2427"/>
                    <a:pt x="2458" y="1891"/>
                    <a:pt x="2458" y="1198"/>
                  </a:cubicBezTo>
                  <a:cubicBezTo>
                    <a:pt x="2458" y="536"/>
                    <a:pt x="1891" y="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95"/>
            <p:cNvSpPr/>
            <p:nvPr/>
          </p:nvSpPr>
          <p:spPr>
            <a:xfrm>
              <a:off x="-60526300" y="4249600"/>
              <a:ext cx="48075" cy="60675"/>
            </a:xfrm>
            <a:custGeom>
              <a:rect b="b" l="l" r="r" t="t"/>
              <a:pathLst>
                <a:path extrusionOk="0" h="2427" w="1923">
                  <a:moveTo>
                    <a:pt x="1261" y="1"/>
                  </a:moveTo>
                  <a:cubicBezTo>
                    <a:pt x="599" y="1"/>
                    <a:pt x="1" y="536"/>
                    <a:pt x="1" y="1198"/>
                  </a:cubicBezTo>
                  <a:cubicBezTo>
                    <a:pt x="1" y="1891"/>
                    <a:pt x="568" y="2427"/>
                    <a:pt x="1261" y="2427"/>
                  </a:cubicBezTo>
                  <a:cubicBezTo>
                    <a:pt x="1513" y="2427"/>
                    <a:pt x="1734" y="2364"/>
                    <a:pt x="1923" y="2238"/>
                  </a:cubicBezTo>
                  <a:cubicBezTo>
                    <a:pt x="1765" y="1923"/>
                    <a:pt x="1671" y="1576"/>
                    <a:pt x="1671" y="1198"/>
                  </a:cubicBezTo>
                  <a:cubicBezTo>
                    <a:pt x="1671" y="851"/>
                    <a:pt x="1765" y="505"/>
                    <a:pt x="1923" y="190"/>
                  </a:cubicBezTo>
                  <a:cubicBezTo>
                    <a:pt x="1734" y="64"/>
                    <a:pt x="1513"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95"/>
            <p:cNvSpPr/>
            <p:nvPr/>
          </p:nvSpPr>
          <p:spPr>
            <a:xfrm>
              <a:off x="-60621600" y="4145650"/>
              <a:ext cx="316650" cy="226850"/>
            </a:xfrm>
            <a:custGeom>
              <a:rect b="b" l="l" r="r" t="t"/>
              <a:pathLst>
                <a:path extrusionOk="0" h="9074" w="12666">
                  <a:moveTo>
                    <a:pt x="11374" y="851"/>
                  </a:moveTo>
                  <a:cubicBezTo>
                    <a:pt x="11626" y="851"/>
                    <a:pt x="11815" y="1040"/>
                    <a:pt x="11815" y="1229"/>
                  </a:cubicBezTo>
                  <a:lnTo>
                    <a:pt x="11815" y="1670"/>
                  </a:lnTo>
                  <a:lnTo>
                    <a:pt x="788" y="1670"/>
                  </a:lnTo>
                  <a:lnTo>
                    <a:pt x="788" y="1229"/>
                  </a:lnTo>
                  <a:cubicBezTo>
                    <a:pt x="788" y="1008"/>
                    <a:pt x="977" y="851"/>
                    <a:pt x="1166" y="851"/>
                  </a:cubicBezTo>
                  <a:close/>
                  <a:moveTo>
                    <a:pt x="7562" y="3277"/>
                  </a:moveTo>
                  <a:cubicBezTo>
                    <a:pt x="8696" y="3277"/>
                    <a:pt x="9641" y="4222"/>
                    <a:pt x="9641" y="5356"/>
                  </a:cubicBezTo>
                  <a:cubicBezTo>
                    <a:pt x="9610" y="6522"/>
                    <a:pt x="8696" y="7467"/>
                    <a:pt x="7562" y="7467"/>
                  </a:cubicBezTo>
                  <a:cubicBezTo>
                    <a:pt x="7089" y="7467"/>
                    <a:pt x="6648" y="7309"/>
                    <a:pt x="6333" y="7026"/>
                  </a:cubicBezTo>
                  <a:cubicBezTo>
                    <a:pt x="5987" y="7309"/>
                    <a:pt x="5546" y="7467"/>
                    <a:pt x="5073" y="7467"/>
                  </a:cubicBezTo>
                  <a:cubicBezTo>
                    <a:pt x="3939" y="7467"/>
                    <a:pt x="2994" y="6522"/>
                    <a:pt x="2994" y="5356"/>
                  </a:cubicBezTo>
                  <a:cubicBezTo>
                    <a:pt x="2994" y="4222"/>
                    <a:pt x="3939" y="3277"/>
                    <a:pt x="5073" y="3277"/>
                  </a:cubicBezTo>
                  <a:cubicBezTo>
                    <a:pt x="5514" y="3277"/>
                    <a:pt x="5987" y="3434"/>
                    <a:pt x="6333" y="3718"/>
                  </a:cubicBezTo>
                  <a:cubicBezTo>
                    <a:pt x="6680" y="3434"/>
                    <a:pt x="7121" y="3277"/>
                    <a:pt x="7562" y="3277"/>
                  </a:cubicBezTo>
                  <a:close/>
                  <a:moveTo>
                    <a:pt x="1229" y="0"/>
                  </a:moveTo>
                  <a:cubicBezTo>
                    <a:pt x="536" y="0"/>
                    <a:pt x="1" y="567"/>
                    <a:pt x="1" y="1229"/>
                  </a:cubicBezTo>
                  <a:lnTo>
                    <a:pt x="1" y="7845"/>
                  </a:lnTo>
                  <a:cubicBezTo>
                    <a:pt x="1" y="8506"/>
                    <a:pt x="536" y="9073"/>
                    <a:pt x="1229" y="9073"/>
                  </a:cubicBezTo>
                  <a:lnTo>
                    <a:pt x="11406" y="9073"/>
                  </a:lnTo>
                  <a:cubicBezTo>
                    <a:pt x="12099" y="9073"/>
                    <a:pt x="12666" y="8506"/>
                    <a:pt x="12666" y="7845"/>
                  </a:cubicBezTo>
                  <a:lnTo>
                    <a:pt x="12666" y="1229"/>
                  </a:lnTo>
                  <a:cubicBezTo>
                    <a:pt x="12634" y="567"/>
                    <a:pt x="12099" y="0"/>
                    <a:pt x="114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6" name="Google Shape;17376;p95"/>
          <p:cNvGrpSpPr/>
          <p:nvPr/>
        </p:nvGrpSpPr>
        <p:grpSpPr>
          <a:xfrm>
            <a:off x="3954392" y="3654635"/>
            <a:ext cx="359972" cy="365467"/>
            <a:chOff x="-59400775" y="4084200"/>
            <a:chExt cx="311125" cy="315875"/>
          </a:xfrm>
        </p:grpSpPr>
        <p:sp>
          <p:nvSpPr>
            <p:cNvPr id="17377" name="Google Shape;17377;p95"/>
            <p:cNvSpPr/>
            <p:nvPr/>
          </p:nvSpPr>
          <p:spPr>
            <a:xfrm>
              <a:off x="-59400775" y="4317350"/>
              <a:ext cx="89800" cy="82725"/>
            </a:xfrm>
            <a:custGeom>
              <a:rect b="b" l="l" r="r" t="t"/>
              <a:pathLst>
                <a:path extrusionOk="0" h="3309" w="3592">
                  <a:moveTo>
                    <a:pt x="1796" y="851"/>
                  </a:moveTo>
                  <a:cubicBezTo>
                    <a:pt x="2048" y="851"/>
                    <a:pt x="2237" y="1071"/>
                    <a:pt x="2237" y="1260"/>
                  </a:cubicBezTo>
                  <a:cubicBezTo>
                    <a:pt x="2237" y="1449"/>
                    <a:pt x="2048" y="1701"/>
                    <a:pt x="1796" y="1701"/>
                  </a:cubicBezTo>
                  <a:cubicBezTo>
                    <a:pt x="1576" y="1701"/>
                    <a:pt x="1418" y="1481"/>
                    <a:pt x="1418" y="1260"/>
                  </a:cubicBezTo>
                  <a:cubicBezTo>
                    <a:pt x="1418" y="1008"/>
                    <a:pt x="1576" y="851"/>
                    <a:pt x="1796" y="851"/>
                  </a:cubicBezTo>
                  <a:close/>
                  <a:moveTo>
                    <a:pt x="0" y="0"/>
                  </a:moveTo>
                  <a:lnTo>
                    <a:pt x="0" y="2079"/>
                  </a:lnTo>
                  <a:cubicBezTo>
                    <a:pt x="0" y="2741"/>
                    <a:pt x="536" y="3308"/>
                    <a:pt x="1229" y="3308"/>
                  </a:cubicBezTo>
                  <a:lnTo>
                    <a:pt x="2332" y="3308"/>
                  </a:lnTo>
                  <a:cubicBezTo>
                    <a:pt x="2993"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8" name="Google Shape;17378;p95"/>
            <p:cNvSpPr/>
            <p:nvPr/>
          </p:nvSpPr>
          <p:spPr>
            <a:xfrm>
              <a:off x="-59400000" y="4084200"/>
              <a:ext cx="89825" cy="212700"/>
            </a:xfrm>
            <a:custGeom>
              <a:rect b="b" l="l" r="r" t="t"/>
              <a:pathLst>
                <a:path extrusionOk="0" h="8508" w="3593">
                  <a:moveTo>
                    <a:pt x="1734" y="1607"/>
                  </a:moveTo>
                  <a:cubicBezTo>
                    <a:pt x="1923" y="1607"/>
                    <a:pt x="2175" y="1797"/>
                    <a:pt x="2175" y="2049"/>
                  </a:cubicBezTo>
                  <a:lnTo>
                    <a:pt x="2175" y="7278"/>
                  </a:lnTo>
                  <a:cubicBezTo>
                    <a:pt x="2175" y="7499"/>
                    <a:pt x="1986" y="7656"/>
                    <a:pt x="1734" y="7656"/>
                  </a:cubicBezTo>
                  <a:cubicBezTo>
                    <a:pt x="1513" y="7656"/>
                    <a:pt x="1356" y="7467"/>
                    <a:pt x="1356" y="7278"/>
                  </a:cubicBezTo>
                  <a:lnTo>
                    <a:pt x="1356" y="2049"/>
                  </a:lnTo>
                  <a:cubicBezTo>
                    <a:pt x="1356" y="1797"/>
                    <a:pt x="1545" y="1607"/>
                    <a:pt x="1734" y="1607"/>
                  </a:cubicBezTo>
                  <a:close/>
                  <a:moveTo>
                    <a:pt x="1230" y="1"/>
                  </a:moveTo>
                  <a:cubicBezTo>
                    <a:pt x="568" y="1"/>
                    <a:pt x="1" y="536"/>
                    <a:pt x="1" y="1198"/>
                  </a:cubicBezTo>
                  <a:lnTo>
                    <a:pt x="1" y="8507"/>
                  </a:lnTo>
                  <a:lnTo>
                    <a:pt x="3593" y="8507"/>
                  </a:lnTo>
                  <a:lnTo>
                    <a:pt x="3593" y="1198"/>
                  </a:lnTo>
                  <a:cubicBezTo>
                    <a:pt x="3561" y="536"/>
                    <a:pt x="2994"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95"/>
            <p:cNvSpPr/>
            <p:nvPr/>
          </p:nvSpPr>
          <p:spPr>
            <a:xfrm>
              <a:off x="-59290500" y="4317350"/>
              <a:ext cx="89800" cy="82725"/>
            </a:xfrm>
            <a:custGeom>
              <a:rect b="b" l="l" r="r" t="t"/>
              <a:pathLst>
                <a:path extrusionOk="0" h="3309" w="3592">
                  <a:moveTo>
                    <a:pt x="1796" y="851"/>
                  </a:moveTo>
                  <a:cubicBezTo>
                    <a:pt x="2048" y="851"/>
                    <a:pt x="2205" y="1071"/>
                    <a:pt x="2205" y="1260"/>
                  </a:cubicBezTo>
                  <a:cubicBezTo>
                    <a:pt x="2205" y="1449"/>
                    <a:pt x="2016" y="1701"/>
                    <a:pt x="1796" y="1701"/>
                  </a:cubicBezTo>
                  <a:cubicBezTo>
                    <a:pt x="1575" y="1701"/>
                    <a:pt x="1386" y="1481"/>
                    <a:pt x="1386" y="1260"/>
                  </a:cubicBezTo>
                  <a:cubicBezTo>
                    <a:pt x="1386" y="1008"/>
                    <a:pt x="1575" y="851"/>
                    <a:pt x="1796" y="851"/>
                  </a:cubicBezTo>
                  <a:close/>
                  <a:moveTo>
                    <a:pt x="0" y="0"/>
                  </a:moveTo>
                  <a:lnTo>
                    <a:pt x="0" y="2079"/>
                  </a:lnTo>
                  <a:cubicBezTo>
                    <a:pt x="0" y="2741"/>
                    <a:pt x="536" y="3308"/>
                    <a:pt x="1260"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95"/>
            <p:cNvSpPr/>
            <p:nvPr/>
          </p:nvSpPr>
          <p:spPr>
            <a:xfrm>
              <a:off x="-59290500" y="4084200"/>
              <a:ext cx="89800" cy="212700"/>
            </a:xfrm>
            <a:custGeom>
              <a:rect b="b" l="l" r="r" t="t"/>
              <a:pathLst>
                <a:path extrusionOk="0" h="8508" w="3592">
                  <a:moveTo>
                    <a:pt x="1796" y="1607"/>
                  </a:moveTo>
                  <a:cubicBezTo>
                    <a:pt x="2048" y="1607"/>
                    <a:pt x="2205" y="1797"/>
                    <a:pt x="2205" y="2049"/>
                  </a:cubicBezTo>
                  <a:lnTo>
                    <a:pt x="2205" y="7278"/>
                  </a:lnTo>
                  <a:cubicBezTo>
                    <a:pt x="2205" y="7499"/>
                    <a:pt x="2016" y="7656"/>
                    <a:pt x="1796" y="7656"/>
                  </a:cubicBezTo>
                  <a:cubicBezTo>
                    <a:pt x="1607" y="7656"/>
                    <a:pt x="1386" y="7467"/>
                    <a:pt x="1386" y="7278"/>
                  </a:cubicBezTo>
                  <a:lnTo>
                    <a:pt x="1386" y="2049"/>
                  </a:lnTo>
                  <a:cubicBezTo>
                    <a:pt x="1386" y="1797"/>
                    <a:pt x="1575" y="1607"/>
                    <a:pt x="1796" y="1607"/>
                  </a:cubicBezTo>
                  <a:close/>
                  <a:moveTo>
                    <a:pt x="1260" y="1"/>
                  </a:moveTo>
                  <a:cubicBezTo>
                    <a:pt x="599" y="1"/>
                    <a:pt x="0" y="536"/>
                    <a:pt x="0" y="1198"/>
                  </a:cubicBezTo>
                  <a:lnTo>
                    <a:pt x="0" y="8507"/>
                  </a:lnTo>
                  <a:lnTo>
                    <a:pt x="3592" y="8507"/>
                  </a:lnTo>
                  <a:lnTo>
                    <a:pt x="3592" y="1198"/>
                  </a:lnTo>
                  <a:cubicBezTo>
                    <a:pt x="3592" y="536"/>
                    <a:pt x="3025"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95"/>
            <p:cNvSpPr/>
            <p:nvPr/>
          </p:nvSpPr>
          <p:spPr>
            <a:xfrm>
              <a:off x="-59181025" y="4317350"/>
              <a:ext cx="89800" cy="82725"/>
            </a:xfrm>
            <a:custGeom>
              <a:rect b="b" l="l" r="r" t="t"/>
              <a:pathLst>
                <a:path extrusionOk="0" h="3309" w="3592">
                  <a:moveTo>
                    <a:pt x="1828" y="851"/>
                  </a:moveTo>
                  <a:cubicBezTo>
                    <a:pt x="2080" y="851"/>
                    <a:pt x="2269" y="1071"/>
                    <a:pt x="2269" y="1260"/>
                  </a:cubicBezTo>
                  <a:cubicBezTo>
                    <a:pt x="2269" y="1449"/>
                    <a:pt x="2080" y="1701"/>
                    <a:pt x="1828" y="1701"/>
                  </a:cubicBezTo>
                  <a:cubicBezTo>
                    <a:pt x="1607" y="1701"/>
                    <a:pt x="1450" y="1481"/>
                    <a:pt x="1450" y="1260"/>
                  </a:cubicBezTo>
                  <a:cubicBezTo>
                    <a:pt x="1450" y="1008"/>
                    <a:pt x="1607" y="851"/>
                    <a:pt x="1828" y="851"/>
                  </a:cubicBezTo>
                  <a:close/>
                  <a:moveTo>
                    <a:pt x="0" y="0"/>
                  </a:moveTo>
                  <a:lnTo>
                    <a:pt x="0" y="2079"/>
                  </a:lnTo>
                  <a:lnTo>
                    <a:pt x="32" y="2079"/>
                  </a:lnTo>
                  <a:cubicBezTo>
                    <a:pt x="32" y="2741"/>
                    <a:pt x="567" y="3308"/>
                    <a:pt x="1261" y="3308"/>
                  </a:cubicBezTo>
                  <a:lnTo>
                    <a:pt x="2363" y="3308"/>
                  </a:lnTo>
                  <a:cubicBezTo>
                    <a:pt x="3025" y="3308"/>
                    <a:pt x="3592" y="2741"/>
                    <a:pt x="3592" y="2079"/>
                  </a:cubicBezTo>
                  <a:lnTo>
                    <a:pt x="35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95"/>
            <p:cNvSpPr/>
            <p:nvPr/>
          </p:nvSpPr>
          <p:spPr>
            <a:xfrm>
              <a:off x="-59179450" y="4084200"/>
              <a:ext cx="89800" cy="212700"/>
            </a:xfrm>
            <a:custGeom>
              <a:rect b="b" l="l" r="r" t="t"/>
              <a:pathLst>
                <a:path extrusionOk="0" h="8508" w="3592">
                  <a:moveTo>
                    <a:pt x="1733" y="1607"/>
                  </a:moveTo>
                  <a:cubicBezTo>
                    <a:pt x="1922" y="1607"/>
                    <a:pt x="2174" y="1797"/>
                    <a:pt x="2174" y="2049"/>
                  </a:cubicBezTo>
                  <a:lnTo>
                    <a:pt x="2174" y="7278"/>
                  </a:lnTo>
                  <a:cubicBezTo>
                    <a:pt x="2174" y="7499"/>
                    <a:pt x="1985" y="7656"/>
                    <a:pt x="1733" y="7656"/>
                  </a:cubicBezTo>
                  <a:cubicBezTo>
                    <a:pt x="1513" y="7656"/>
                    <a:pt x="1355" y="7467"/>
                    <a:pt x="1355" y="7278"/>
                  </a:cubicBezTo>
                  <a:lnTo>
                    <a:pt x="1355" y="2049"/>
                  </a:lnTo>
                  <a:cubicBezTo>
                    <a:pt x="1355" y="1797"/>
                    <a:pt x="1544" y="1607"/>
                    <a:pt x="1733" y="1607"/>
                  </a:cubicBezTo>
                  <a:close/>
                  <a:moveTo>
                    <a:pt x="1229" y="1"/>
                  </a:moveTo>
                  <a:cubicBezTo>
                    <a:pt x="567" y="1"/>
                    <a:pt x="0" y="536"/>
                    <a:pt x="0" y="1198"/>
                  </a:cubicBezTo>
                  <a:lnTo>
                    <a:pt x="0" y="8507"/>
                  </a:lnTo>
                  <a:lnTo>
                    <a:pt x="3592" y="8507"/>
                  </a:lnTo>
                  <a:lnTo>
                    <a:pt x="3592" y="1198"/>
                  </a:lnTo>
                  <a:cubicBezTo>
                    <a:pt x="3560" y="536"/>
                    <a:pt x="2993" y="1"/>
                    <a:pt x="23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3" name="Google Shape;17383;p95"/>
          <p:cNvGrpSpPr/>
          <p:nvPr/>
        </p:nvGrpSpPr>
        <p:grpSpPr>
          <a:xfrm>
            <a:off x="2178486" y="1380466"/>
            <a:ext cx="365438" cy="366364"/>
            <a:chOff x="-64044600" y="3360375"/>
            <a:chExt cx="315850" cy="316650"/>
          </a:xfrm>
        </p:grpSpPr>
        <p:sp>
          <p:nvSpPr>
            <p:cNvPr id="17384" name="Google Shape;17384;p95"/>
            <p:cNvSpPr/>
            <p:nvPr/>
          </p:nvSpPr>
          <p:spPr>
            <a:xfrm>
              <a:off x="-63980025" y="3532875"/>
              <a:ext cx="185900" cy="144150"/>
            </a:xfrm>
            <a:custGeom>
              <a:rect b="b" l="l" r="r" t="t"/>
              <a:pathLst>
                <a:path extrusionOk="0" h="5766" w="7436">
                  <a:moveTo>
                    <a:pt x="410" y="0"/>
                  </a:moveTo>
                  <a:cubicBezTo>
                    <a:pt x="158" y="0"/>
                    <a:pt x="1" y="189"/>
                    <a:pt x="1" y="410"/>
                  </a:cubicBezTo>
                  <a:cubicBezTo>
                    <a:pt x="1" y="662"/>
                    <a:pt x="190" y="820"/>
                    <a:pt x="410" y="820"/>
                  </a:cubicBezTo>
                  <a:lnTo>
                    <a:pt x="883" y="820"/>
                  </a:lnTo>
                  <a:lnTo>
                    <a:pt x="1670" y="5419"/>
                  </a:lnTo>
                  <a:cubicBezTo>
                    <a:pt x="1702" y="5608"/>
                    <a:pt x="1859" y="5766"/>
                    <a:pt x="2048" y="5766"/>
                  </a:cubicBezTo>
                  <a:lnTo>
                    <a:pt x="5356" y="5766"/>
                  </a:lnTo>
                  <a:cubicBezTo>
                    <a:pt x="5545" y="5766"/>
                    <a:pt x="5766" y="5608"/>
                    <a:pt x="5766" y="5419"/>
                  </a:cubicBezTo>
                  <a:lnTo>
                    <a:pt x="6554" y="820"/>
                  </a:lnTo>
                  <a:lnTo>
                    <a:pt x="7026" y="820"/>
                  </a:lnTo>
                  <a:cubicBezTo>
                    <a:pt x="7247" y="820"/>
                    <a:pt x="7404" y="630"/>
                    <a:pt x="7404" y="410"/>
                  </a:cubicBezTo>
                  <a:cubicBezTo>
                    <a:pt x="7436" y="189"/>
                    <a:pt x="7247" y="0"/>
                    <a:pt x="70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95"/>
            <p:cNvSpPr/>
            <p:nvPr/>
          </p:nvSpPr>
          <p:spPr>
            <a:xfrm>
              <a:off x="-64044600" y="3360375"/>
              <a:ext cx="315850" cy="152825"/>
            </a:xfrm>
            <a:custGeom>
              <a:rect b="b" l="l" r="r" t="t"/>
              <a:pathLst>
                <a:path extrusionOk="0" h="6113" w="12634">
                  <a:moveTo>
                    <a:pt x="378" y="1"/>
                  </a:moveTo>
                  <a:cubicBezTo>
                    <a:pt x="158" y="1"/>
                    <a:pt x="0" y="190"/>
                    <a:pt x="0" y="442"/>
                  </a:cubicBezTo>
                  <a:lnTo>
                    <a:pt x="0" y="5672"/>
                  </a:lnTo>
                  <a:cubicBezTo>
                    <a:pt x="0" y="5892"/>
                    <a:pt x="189" y="6113"/>
                    <a:pt x="378" y="6113"/>
                  </a:cubicBezTo>
                  <a:lnTo>
                    <a:pt x="3088" y="6113"/>
                  </a:lnTo>
                  <a:cubicBezTo>
                    <a:pt x="3245" y="5514"/>
                    <a:pt x="3560" y="4947"/>
                    <a:pt x="4001" y="4569"/>
                  </a:cubicBezTo>
                  <a:cubicBezTo>
                    <a:pt x="3875" y="4285"/>
                    <a:pt x="3812" y="3970"/>
                    <a:pt x="3812" y="3624"/>
                  </a:cubicBezTo>
                  <a:cubicBezTo>
                    <a:pt x="3812" y="2238"/>
                    <a:pt x="4915" y="1135"/>
                    <a:pt x="6301" y="1135"/>
                  </a:cubicBezTo>
                  <a:cubicBezTo>
                    <a:pt x="7656" y="1135"/>
                    <a:pt x="8759" y="2238"/>
                    <a:pt x="8759" y="3624"/>
                  </a:cubicBezTo>
                  <a:cubicBezTo>
                    <a:pt x="8759" y="3939"/>
                    <a:pt x="8696" y="4254"/>
                    <a:pt x="8570" y="4569"/>
                  </a:cubicBezTo>
                  <a:cubicBezTo>
                    <a:pt x="9011" y="5010"/>
                    <a:pt x="9326" y="5514"/>
                    <a:pt x="9483" y="6113"/>
                  </a:cubicBezTo>
                  <a:lnTo>
                    <a:pt x="12193" y="6113"/>
                  </a:lnTo>
                  <a:cubicBezTo>
                    <a:pt x="12445" y="6113"/>
                    <a:pt x="12602" y="5892"/>
                    <a:pt x="12602" y="5672"/>
                  </a:cubicBezTo>
                  <a:lnTo>
                    <a:pt x="12602" y="442"/>
                  </a:lnTo>
                  <a:cubicBezTo>
                    <a:pt x="12634" y="190"/>
                    <a:pt x="12445" y="1"/>
                    <a:pt x="122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95"/>
            <p:cNvSpPr/>
            <p:nvPr/>
          </p:nvSpPr>
          <p:spPr>
            <a:xfrm>
              <a:off x="-63945375" y="3408425"/>
              <a:ext cx="117375" cy="103200"/>
            </a:xfrm>
            <a:custGeom>
              <a:rect b="b" l="l" r="r" t="t"/>
              <a:pathLst>
                <a:path extrusionOk="0" h="4128" w="4695">
                  <a:moveTo>
                    <a:pt x="2364" y="1"/>
                  </a:moveTo>
                  <a:cubicBezTo>
                    <a:pt x="1450" y="1"/>
                    <a:pt x="694" y="757"/>
                    <a:pt x="694" y="1670"/>
                  </a:cubicBezTo>
                  <a:cubicBezTo>
                    <a:pt x="694" y="2080"/>
                    <a:pt x="851" y="2489"/>
                    <a:pt x="1167" y="2805"/>
                  </a:cubicBezTo>
                  <a:cubicBezTo>
                    <a:pt x="599" y="3120"/>
                    <a:pt x="190" y="3592"/>
                    <a:pt x="1" y="4128"/>
                  </a:cubicBezTo>
                  <a:lnTo>
                    <a:pt x="4695" y="4128"/>
                  </a:lnTo>
                  <a:cubicBezTo>
                    <a:pt x="4475" y="3561"/>
                    <a:pt x="4065" y="3088"/>
                    <a:pt x="3529" y="2805"/>
                  </a:cubicBezTo>
                  <a:cubicBezTo>
                    <a:pt x="3813" y="2489"/>
                    <a:pt x="4002" y="2080"/>
                    <a:pt x="4002" y="1670"/>
                  </a:cubicBezTo>
                  <a:cubicBezTo>
                    <a:pt x="4002" y="757"/>
                    <a:pt x="3277" y="1"/>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95"/>
          <p:cNvGrpSpPr/>
          <p:nvPr/>
        </p:nvGrpSpPr>
        <p:grpSpPr>
          <a:xfrm>
            <a:off x="2204909" y="1823018"/>
            <a:ext cx="312592" cy="367261"/>
            <a:chOff x="-64022550" y="3727425"/>
            <a:chExt cx="270175" cy="317425"/>
          </a:xfrm>
        </p:grpSpPr>
        <p:sp>
          <p:nvSpPr>
            <p:cNvPr id="17388" name="Google Shape;17388;p95"/>
            <p:cNvSpPr/>
            <p:nvPr/>
          </p:nvSpPr>
          <p:spPr>
            <a:xfrm>
              <a:off x="-64022550" y="3912500"/>
              <a:ext cx="270175" cy="90600"/>
            </a:xfrm>
            <a:custGeom>
              <a:rect b="b" l="l" r="r" t="t"/>
              <a:pathLst>
                <a:path extrusionOk="0" h="3624" w="10807">
                  <a:moveTo>
                    <a:pt x="2111" y="1"/>
                  </a:moveTo>
                  <a:cubicBezTo>
                    <a:pt x="945" y="1"/>
                    <a:pt x="0" y="946"/>
                    <a:pt x="0" y="2080"/>
                  </a:cubicBezTo>
                  <a:lnTo>
                    <a:pt x="0" y="3183"/>
                  </a:lnTo>
                  <a:cubicBezTo>
                    <a:pt x="0" y="3435"/>
                    <a:pt x="221" y="3624"/>
                    <a:pt x="441" y="3624"/>
                  </a:cubicBezTo>
                  <a:lnTo>
                    <a:pt x="10365" y="3624"/>
                  </a:lnTo>
                  <a:cubicBezTo>
                    <a:pt x="10618" y="3624"/>
                    <a:pt x="10807" y="3435"/>
                    <a:pt x="10807" y="3183"/>
                  </a:cubicBezTo>
                  <a:lnTo>
                    <a:pt x="10807" y="2080"/>
                  </a:lnTo>
                  <a:cubicBezTo>
                    <a:pt x="10807" y="946"/>
                    <a:pt x="9861" y="1"/>
                    <a:pt x="87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95"/>
            <p:cNvSpPr/>
            <p:nvPr/>
          </p:nvSpPr>
          <p:spPr>
            <a:xfrm>
              <a:off x="-64000500" y="4023550"/>
              <a:ext cx="227650" cy="21300"/>
            </a:xfrm>
            <a:custGeom>
              <a:rect b="b" l="l" r="r" t="t"/>
              <a:pathLst>
                <a:path extrusionOk="0" h="852" w="9106">
                  <a:moveTo>
                    <a:pt x="0" y="1"/>
                  </a:moveTo>
                  <a:lnTo>
                    <a:pt x="0" y="442"/>
                  </a:lnTo>
                  <a:cubicBezTo>
                    <a:pt x="0" y="694"/>
                    <a:pt x="190" y="851"/>
                    <a:pt x="442" y="851"/>
                  </a:cubicBezTo>
                  <a:lnTo>
                    <a:pt x="8696" y="851"/>
                  </a:lnTo>
                  <a:cubicBezTo>
                    <a:pt x="8948" y="851"/>
                    <a:pt x="9105" y="631"/>
                    <a:pt x="9105" y="442"/>
                  </a:cubicBezTo>
                  <a:lnTo>
                    <a:pt x="9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95"/>
            <p:cNvSpPr/>
            <p:nvPr/>
          </p:nvSpPr>
          <p:spPr>
            <a:xfrm>
              <a:off x="-63960325" y="3727425"/>
              <a:ext cx="144925" cy="165425"/>
            </a:xfrm>
            <a:custGeom>
              <a:rect b="b" l="l" r="r" t="t"/>
              <a:pathLst>
                <a:path extrusionOk="0" h="6617" w="5797">
                  <a:moveTo>
                    <a:pt x="2930" y="0"/>
                  </a:moveTo>
                  <a:cubicBezTo>
                    <a:pt x="1292" y="0"/>
                    <a:pt x="0" y="1292"/>
                    <a:pt x="0" y="2867"/>
                  </a:cubicBezTo>
                  <a:cubicBezTo>
                    <a:pt x="32" y="3812"/>
                    <a:pt x="504" y="4694"/>
                    <a:pt x="1260" y="5230"/>
                  </a:cubicBezTo>
                  <a:lnTo>
                    <a:pt x="1260" y="6616"/>
                  </a:lnTo>
                  <a:lnTo>
                    <a:pt x="4568" y="6616"/>
                  </a:lnTo>
                  <a:lnTo>
                    <a:pt x="4568" y="5230"/>
                  </a:lnTo>
                  <a:cubicBezTo>
                    <a:pt x="5356" y="4694"/>
                    <a:pt x="5797" y="3812"/>
                    <a:pt x="5797" y="2867"/>
                  </a:cubicBezTo>
                  <a:cubicBezTo>
                    <a:pt x="5797" y="1260"/>
                    <a:pt x="4505" y="0"/>
                    <a:pt x="2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1" name="Google Shape;17391;p95"/>
          <p:cNvGrpSpPr/>
          <p:nvPr/>
        </p:nvGrpSpPr>
        <p:grpSpPr>
          <a:xfrm>
            <a:off x="2229047" y="2251918"/>
            <a:ext cx="264317" cy="367290"/>
            <a:chOff x="-64001300" y="4093650"/>
            <a:chExt cx="228450" cy="317450"/>
          </a:xfrm>
        </p:grpSpPr>
        <p:sp>
          <p:nvSpPr>
            <p:cNvPr id="17392" name="Google Shape;17392;p95"/>
            <p:cNvSpPr/>
            <p:nvPr/>
          </p:nvSpPr>
          <p:spPr>
            <a:xfrm>
              <a:off x="-63933550" y="4328375"/>
              <a:ext cx="93750" cy="40975"/>
            </a:xfrm>
            <a:custGeom>
              <a:rect b="b" l="l" r="r" t="t"/>
              <a:pathLst>
                <a:path extrusionOk="0" h="1639" w="3750">
                  <a:moveTo>
                    <a:pt x="1859" y="0"/>
                  </a:moveTo>
                  <a:cubicBezTo>
                    <a:pt x="1009" y="0"/>
                    <a:pt x="315" y="662"/>
                    <a:pt x="0" y="1638"/>
                  </a:cubicBezTo>
                  <a:lnTo>
                    <a:pt x="3749" y="1638"/>
                  </a:lnTo>
                  <a:cubicBezTo>
                    <a:pt x="3434" y="662"/>
                    <a:pt x="271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95"/>
            <p:cNvSpPr/>
            <p:nvPr/>
          </p:nvSpPr>
          <p:spPr>
            <a:xfrm>
              <a:off x="-63980025" y="4135400"/>
              <a:ext cx="185900" cy="234725"/>
            </a:xfrm>
            <a:custGeom>
              <a:rect b="b" l="l" r="r" t="t"/>
              <a:pathLst>
                <a:path extrusionOk="0" h="9389" w="7436">
                  <a:moveTo>
                    <a:pt x="6617" y="1"/>
                  </a:moveTo>
                  <a:lnTo>
                    <a:pt x="6617" y="725"/>
                  </a:lnTo>
                  <a:cubicBezTo>
                    <a:pt x="6196" y="593"/>
                    <a:pt x="5771" y="530"/>
                    <a:pt x="5358" y="530"/>
                  </a:cubicBezTo>
                  <a:cubicBezTo>
                    <a:pt x="4686" y="530"/>
                    <a:pt x="4044" y="697"/>
                    <a:pt x="3498" y="1009"/>
                  </a:cubicBezTo>
                  <a:cubicBezTo>
                    <a:pt x="3103" y="1242"/>
                    <a:pt x="2617" y="1373"/>
                    <a:pt x="2085" y="1373"/>
                  </a:cubicBezTo>
                  <a:cubicBezTo>
                    <a:pt x="1683" y="1373"/>
                    <a:pt x="1254" y="1298"/>
                    <a:pt x="820" y="1135"/>
                  </a:cubicBezTo>
                  <a:lnTo>
                    <a:pt x="820" y="32"/>
                  </a:lnTo>
                  <a:lnTo>
                    <a:pt x="1" y="32"/>
                  </a:lnTo>
                  <a:lnTo>
                    <a:pt x="1" y="1418"/>
                  </a:lnTo>
                  <a:cubicBezTo>
                    <a:pt x="1" y="2867"/>
                    <a:pt x="820" y="4096"/>
                    <a:pt x="2017" y="4726"/>
                  </a:cubicBezTo>
                  <a:cubicBezTo>
                    <a:pt x="820" y="5356"/>
                    <a:pt x="1" y="6554"/>
                    <a:pt x="1" y="8034"/>
                  </a:cubicBezTo>
                  <a:lnTo>
                    <a:pt x="1" y="9389"/>
                  </a:lnTo>
                  <a:lnTo>
                    <a:pt x="820" y="9389"/>
                  </a:lnTo>
                  <a:lnTo>
                    <a:pt x="820" y="8034"/>
                  </a:lnTo>
                  <a:cubicBezTo>
                    <a:pt x="820" y="6396"/>
                    <a:pt x="2143" y="5104"/>
                    <a:pt x="3750" y="5104"/>
                  </a:cubicBezTo>
                  <a:cubicBezTo>
                    <a:pt x="5356" y="5104"/>
                    <a:pt x="6617" y="6396"/>
                    <a:pt x="6617" y="8034"/>
                  </a:cubicBezTo>
                  <a:lnTo>
                    <a:pt x="6617" y="9389"/>
                  </a:lnTo>
                  <a:lnTo>
                    <a:pt x="7436" y="9389"/>
                  </a:lnTo>
                  <a:lnTo>
                    <a:pt x="7436" y="9357"/>
                  </a:lnTo>
                  <a:lnTo>
                    <a:pt x="7436" y="7971"/>
                  </a:lnTo>
                  <a:cubicBezTo>
                    <a:pt x="7436" y="6522"/>
                    <a:pt x="6617" y="5293"/>
                    <a:pt x="5451" y="4663"/>
                  </a:cubicBezTo>
                  <a:cubicBezTo>
                    <a:pt x="6617" y="4033"/>
                    <a:pt x="7436" y="2836"/>
                    <a:pt x="7436" y="1355"/>
                  </a:cubicBez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95"/>
            <p:cNvSpPr/>
            <p:nvPr/>
          </p:nvSpPr>
          <p:spPr>
            <a:xfrm>
              <a:off x="-64001300" y="4389800"/>
              <a:ext cx="228450" cy="21300"/>
            </a:xfrm>
            <a:custGeom>
              <a:rect b="b" l="l" r="r" t="t"/>
              <a:pathLst>
                <a:path extrusionOk="0" h="852" w="9138">
                  <a:moveTo>
                    <a:pt x="411" y="1"/>
                  </a:moveTo>
                  <a:cubicBezTo>
                    <a:pt x="190" y="1"/>
                    <a:pt x="1" y="221"/>
                    <a:pt x="1" y="410"/>
                  </a:cubicBezTo>
                  <a:cubicBezTo>
                    <a:pt x="1" y="631"/>
                    <a:pt x="190" y="851"/>
                    <a:pt x="411" y="851"/>
                  </a:cubicBezTo>
                  <a:lnTo>
                    <a:pt x="8696" y="851"/>
                  </a:lnTo>
                  <a:cubicBezTo>
                    <a:pt x="8917" y="851"/>
                    <a:pt x="9074" y="631"/>
                    <a:pt x="9074" y="410"/>
                  </a:cubicBezTo>
                  <a:cubicBezTo>
                    <a:pt x="9137" y="221"/>
                    <a:pt x="8917"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95"/>
            <p:cNvSpPr/>
            <p:nvPr/>
          </p:nvSpPr>
          <p:spPr>
            <a:xfrm>
              <a:off x="-64001300" y="4093650"/>
              <a:ext cx="226875" cy="20500"/>
            </a:xfrm>
            <a:custGeom>
              <a:rect b="b" l="l" r="r" t="t"/>
              <a:pathLst>
                <a:path extrusionOk="0" h="820" w="9075">
                  <a:moveTo>
                    <a:pt x="411" y="1"/>
                  </a:moveTo>
                  <a:cubicBezTo>
                    <a:pt x="190" y="1"/>
                    <a:pt x="1" y="190"/>
                    <a:pt x="1" y="410"/>
                  </a:cubicBezTo>
                  <a:cubicBezTo>
                    <a:pt x="32" y="631"/>
                    <a:pt x="190" y="820"/>
                    <a:pt x="411" y="820"/>
                  </a:cubicBezTo>
                  <a:lnTo>
                    <a:pt x="8696" y="820"/>
                  </a:lnTo>
                  <a:cubicBezTo>
                    <a:pt x="8917" y="820"/>
                    <a:pt x="9074" y="631"/>
                    <a:pt x="9074" y="410"/>
                  </a:cubicBez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6" name="Google Shape;17396;p95"/>
          <p:cNvGrpSpPr/>
          <p:nvPr/>
        </p:nvGrpSpPr>
        <p:grpSpPr>
          <a:xfrm>
            <a:off x="848051" y="2745210"/>
            <a:ext cx="359972" cy="366480"/>
            <a:chOff x="-62148800" y="3377700"/>
            <a:chExt cx="311125" cy="316750"/>
          </a:xfrm>
        </p:grpSpPr>
        <p:sp>
          <p:nvSpPr>
            <p:cNvPr id="17397" name="Google Shape;17397;p95"/>
            <p:cNvSpPr/>
            <p:nvPr/>
          </p:nvSpPr>
          <p:spPr>
            <a:xfrm>
              <a:off x="-62085775" y="3653375"/>
              <a:ext cx="185875" cy="41075"/>
            </a:xfrm>
            <a:custGeom>
              <a:rect b="b" l="l" r="r" t="t"/>
              <a:pathLst>
                <a:path extrusionOk="0" h="1643" w="7435">
                  <a:moveTo>
                    <a:pt x="819" y="1"/>
                  </a:moveTo>
                  <a:cubicBezTo>
                    <a:pt x="347" y="1"/>
                    <a:pt x="0" y="347"/>
                    <a:pt x="0" y="851"/>
                  </a:cubicBezTo>
                  <a:lnTo>
                    <a:pt x="0" y="1229"/>
                  </a:lnTo>
                  <a:cubicBezTo>
                    <a:pt x="0" y="1481"/>
                    <a:pt x="189" y="1639"/>
                    <a:pt x="410" y="1639"/>
                  </a:cubicBezTo>
                  <a:lnTo>
                    <a:pt x="7026" y="1639"/>
                  </a:lnTo>
                  <a:cubicBezTo>
                    <a:pt x="7044" y="1641"/>
                    <a:pt x="7062" y="1642"/>
                    <a:pt x="7080" y="1642"/>
                  </a:cubicBezTo>
                  <a:cubicBezTo>
                    <a:pt x="7300" y="1642"/>
                    <a:pt x="7435" y="1463"/>
                    <a:pt x="7435" y="1229"/>
                  </a:cubicBezTo>
                  <a:lnTo>
                    <a:pt x="7435" y="851"/>
                  </a:lnTo>
                  <a:cubicBezTo>
                    <a:pt x="7435" y="379"/>
                    <a:pt x="7089" y="1"/>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95"/>
            <p:cNvSpPr/>
            <p:nvPr/>
          </p:nvSpPr>
          <p:spPr>
            <a:xfrm>
              <a:off x="-62148800" y="3377700"/>
              <a:ext cx="311125" cy="254425"/>
            </a:xfrm>
            <a:custGeom>
              <a:rect b="b" l="l" r="r" t="t"/>
              <a:pathLst>
                <a:path extrusionOk="0" h="10177" w="12445">
                  <a:moveTo>
                    <a:pt x="11626" y="1608"/>
                  </a:moveTo>
                  <a:lnTo>
                    <a:pt x="11626" y="2899"/>
                  </a:lnTo>
                  <a:cubicBezTo>
                    <a:pt x="11626" y="3939"/>
                    <a:pt x="10807" y="4853"/>
                    <a:pt x="9767" y="4916"/>
                  </a:cubicBezTo>
                  <a:cubicBezTo>
                    <a:pt x="9893" y="4538"/>
                    <a:pt x="9956" y="4128"/>
                    <a:pt x="9956" y="3718"/>
                  </a:cubicBezTo>
                  <a:lnTo>
                    <a:pt x="9956" y="1608"/>
                  </a:lnTo>
                  <a:close/>
                  <a:moveTo>
                    <a:pt x="2521" y="1639"/>
                  </a:moveTo>
                  <a:lnTo>
                    <a:pt x="2521" y="3718"/>
                  </a:lnTo>
                  <a:cubicBezTo>
                    <a:pt x="2521" y="4160"/>
                    <a:pt x="2616" y="4538"/>
                    <a:pt x="2710" y="4947"/>
                  </a:cubicBezTo>
                  <a:cubicBezTo>
                    <a:pt x="1702" y="4853"/>
                    <a:pt x="883" y="4002"/>
                    <a:pt x="883" y="2899"/>
                  </a:cubicBezTo>
                  <a:lnTo>
                    <a:pt x="883" y="1639"/>
                  </a:lnTo>
                  <a:close/>
                  <a:moveTo>
                    <a:pt x="6176" y="1576"/>
                  </a:moveTo>
                  <a:cubicBezTo>
                    <a:pt x="6333" y="1576"/>
                    <a:pt x="6491" y="1671"/>
                    <a:pt x="6554" y="1828"/>
                  </a:cubicBezTo>
                  <a:lnTo>
                    <a:pt x="6932" y="2647"/>
                  </a:lnTo>
                  <a:lnTo>
                    <a:pt x="7845" y="2773"/>
                  </a:lnTo>
                  <a:cubicBezTo>
                    <a:pt x="8003" y="2805"/>
                    <a:pt x="8129" y="2899"/>
                    <a:pt x="8160" y="3025"/>
                  </a:cubicBezTo>
                  <a:cubicBezTo>
                    <a:pt x="8349" y="3214"/>
                    <a:pt x="8318" y="3403"/>
                    <a:pt x="8192" y="3466"/>
                  </a:cubicBezTo>
                  <a:lnTo>
                    <a:pt x="7530" y="4097"/>
                  </a:lnTo>
                  <a:lnTo>
                    <a:pt x="7688" y="5010"/>
                  </a:lnTo>
                  <a:cubicBezTo>
                    <a:pt x="7719" y="5168"/>
                    <a:pt x="7656" y="5325"/>
                    <a:pt x="7530" y="5420"/>
                  </a:cubicBezTo>
                  <a:cubicBezTo>
                    <a:pt x="7452" y="5459"/>
                    <a:pt x="7363" y="5486"/>
                    <a:pt x="7268" y="5486"/>
                  </a:cubicBezTo>
                  <a:cubicBezTo>
                    <a:pt x="7210" y="5486"/>
                    <a:pt x="7149" y="5475"/>
                    <a:pt x="7089" y="5451"/>
                  </a:cubicBezTo>
                  <a:lnTo>
                    <a:pt x="6270" y="5010"/>
                  </a:lnTo>
                  <a:lnTo>
                    <a:pt x="5451" y="5451"/>
                  </a:lnTo>
                  <a:cubicBezTo>
                    <a:pt x="5380" y="5480"/>
                    <a:pt x="5309" y="5495"/>
                    <a:pt x="5241" y="5495"/>
                  </a:cubicBezTo>
                  <a:cubicBezTo>
                    <a:pt x="5158" y="5495"/>
                    <a:pt x="5079" y="5472"/>
                    <a:pt x="5010" y="5420"/>
                  </a:cubicBezTo>
                  <a:cubicBezTo>
                    <a:pt x="4884" y="5325"/>
                    <a:pt x="4821" y="5168"/>
                    <a:pt x="4852" y="5010"/>
                  </a:cubicBezTo>
                  <a:lnTo>
                    <a:pt x="5010" y="4097"/>
                  </a:lnTo>
                  <a:lnTo>
                    <a:pt x="4348" y="3466"/>
                  </a:lnTo>
                  <a:cubicBezTo>
                    <a:pt x="4222" y="3340"/>
                    <a:pt x="4191" y="3214"/>
                    <a:pt x="4222" y="3025"/>
                  </a:cubicBezTo>
                  <a:cubicBezTo>
                    <a:pt x="4254" y="2899"/>
                    <a:pt x="4411" y="2773"/>
                    <a:pt x="4537" y="2773"/>
                  </a:cubicBezTo>
                  <a:lnTo>
                    <a:pt x="5451" y="2647"/>
                  </a:lnTo>
                  <a:lnTo>
                    <a:pt x="5829" y="1828"/>
                  </a:lnTo>
                  <a:cubicBezTo>
                    <a:pt x="5924" y="1671"/>
                    <a:pt x="6018" y="1576"/>
                    <a:pt x="6176" y="1576"/>
                  </a:cubicBezTo>
                  <a:close/>
                  <a:moveTo>
                    <a:pt x="2931" y="1"/>
                  </a:moveTo>
                  <a:cubicBezTo>
                    <a:pt x="2679" y="1"/>
                    <a:pt x="2521" y="190"/>
                    <a:pt x="2521" y="410"/>
                  </a:cubicBezTo>
                  <a:lnTo>
                    <a:pt x="2521" y="852"/>
                  </a:lnTo>
                  <a:lnTo>
                    <a:pt x="442" y="852"/>
                  </a:lnTo>
                  <a:cubicBezTo>
                    <a:pt x="190" y="852"/>
                    <a:pt x="1" y="1041"/>
                    <a:pt x="1" y="1230"/>
                  </a:cubicBezTo>
                  <a:lnTo>
                    <a:pt x="1" y="2899"/>
                  </a:lnTo>
                  <a:cubicBezTo>
                    <a:pt x="1" y="4506"/>
                    <a:pt x="1292" y="5766"/>
                    <a:pt x="2931" y="5766"/>
                  </a:cubicBezTo>
                  <a:lnTo>
                    <a:pt x="3120" y="5766"/>
                  </a:lnTo>
                  <a:cubicBezTo>
                    <a:pt x="3561" y="6428"/>
                    <a:pt x="4222" y="6932"/>
                    <a:pt x="4978" y="7216"/>
                  </a:cubicBezTo>
                  <a:lnTo>
                    <a:pt x="4978" y="8507"/>
                  </a:lnTo>
                  <a:cubicBezTo>
                    <a:pt x="4506" y="8507"/>
                    <a:pt x="4128" y="8854"/>
                    <a:pt x="4128" y="9358"/>
                  </a:cubicBezTo>
                  <a:lnTo>
                    <a:pt x="4128" y="10177"/>
                  </a:lnTo>
                  <a:lnTo>
                    <a:pt x="8286" y="10177"/>
                  </a:lnTo>
                  <a:lnTo>
                    <a:pt x="8286" y="9358"/>
                  </a:lnTo>
                  <a:cubicBezTo>
                    <a:pt x="8286" y="8885"/>
                    <a:pt x="7908" y="8507"/>
                    <a:pt x="7436" y="8507"/>
                  </a:cubicBezTo>
                  <a:lnTo>
                    <a:pt x="7436" y="7216"/>
                  </a:lnTo>
                  <a:cubicBezTo>
                    <a:pt x="8192" y="6932"/>
                    <a:pt x="8854" y="6428"/>
                    <a:pt x="9295" y="5766"/>
                  </a:cubicBezTo>
                  <a:lnTo>
                    <a:pt x="9484" y="5766"/>
                  </a:lnTo>
                  <a:cubicBezTo>
                    <a:pt x="11122" y="5766"/>
                    <a:pt x="12414" y="4475"/>
                    <a:pt x="12414" y="2899"/>
                  </a:cubicBezTo>
                  <a:lnTo>
                    <a:pt x="12414" y="1230"/>
                  </a:lnTo>
                  <a:cubicBezTo>
                    <a:pt x="12445" y="978"/>
                    <a:pt x="12288" y="852"/>
                    <a:pt x="12067" y="852"/>
                  </a:cubicBezTo>
                  <a:lnTo>
                    <a:pt x="9956" y="852"/>
                  </a:lnTo>
                  <a:lnTo>
                    <a:pt x="9956" y="410"/>
                  </a:lnTo>
                  <a:cubicBezTo>
                    <a:pt x="9956" y="158"/>
                    <a:pt x="9767" y="1"/>
                    <a:pt x="9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95"/>
          <p:cNvGrpSpPr/>
          <p:nvPr/>
        </p:nvGrpSpPr>
        <p:grpSpPr>
          <a:xfrm>
            <a:off x="843958" y="3195207"/>
            <a:ext cx="368157" cy="367290"/>
            <a:chOff x="-62154300" y="3743950"/>
            <a:chExt cx="318200" cy="317450"/>
          </a:xfrm>
        </p:grpSpPr>
        <p:sp>
          <p:nvSpPr>
            <p:cNvPr id="17400" name="Google Shape;17400;p95"/>
            <p:cNvSpPr/>
            <p:nvPr/>
          </p:nvSpPr>
          <p:spPr>
            <a:xfrm>
              <a:off x="-61992850" y="3743950"/>
              <a:ext cx="63825" cy="69150"/>
            </a:xfrm>
            <a:custGeom>
              <a:rect b="b" l="l" r="r" t="t"/>
              <a:pathLst>
                <a:path extrusionOk="0" h="2766" w="2553">
                  <a:moveTo>
                    <a:pt x="1261" y="1"/>
                  </a:moveTo>
                  <a:cubicBezTo>
                    <a:pt x="1009" y="1"/>
                    <a:pt x="851" y="221"/>
                    <a:pt x="851" y="410"/>
                  </a:cubicBezTo>
                  <a:lnTo>
                    <a:pt x="851" y="1355"/>
                  </a:lnTo>
                  <a:lnTo>
                    <a:pt x="725" y="1229"/>
                  </a:lnTo>
                  <a:cubicBezTo>
                    <a:pt x="646" y="1151"/>
                    <a:pt x="544" y="1111"/>
                    <a:pt x="442" y="1111"/>
                  </a:cubicBezTo>
                  <a:cubicBezTo>
                    <a:pt x="339" y="1111"/>
                    <a:pt x="237" y="1151"/>
                    <a:pt x="158" y="1229"/>
                  </a:cubicBezTo>
                  <a:cubicBezTo>
                    <a:pt x="1" y="1387"/>
                    <a:pt x="1" y="1670"/>
                    <a:pt x="158" y="1828"/>
                  </a:cubicBezTo>
                  <a:lnTo>
                    <a:pt x="977" y="2647"/>
                  </a:lnTo>
                  <a:cubicBezTo>
                    <a:pt x="1056" y="2726"/>
                    <a:pt x="1166" y="2765"/>
                    <a:pt x="1277" y="2765"/>
                  </a:cubicBezTo>
                  <a:cubicBezTo>
                    <a:pt x="1387" y="2765"/>
                    <a:pt x="1497" y="2726"/>
                    <a:pt x="1576" y="2647"/>
                  </a:cubicBezTo>
                  <a:lnTo>
                    <a:pt x="2395" y="1828"/>
                  </a:lnTo>
                  <a:cubicBezTo>
                    <a:pt x="2553" y="1670"/>
                    <a:pt x="2553" y="1387"/>
                    <a:pt x="2395" y="1229"/>
                  </a:cubicBezTo>
                  <a:cubicBezTo>
                    <a:pt x="2316" y="1151"/>
                    <a:pt x="2206" y="1111"/>
                    <a:pt x="2096" y="1111"/>
                  </a:cubicBezTo>
                  <a:cubicBezTo>
                    <a:pt x="1985" y="1111"/>
                    <a:pt x="1875" y="1151"/>
                    <a:pt x="1796" y="1229"/>
                  </a:cubicBezTo>
                  <a:lnTo>
                    <a:pt x="1670" y="1355"/>
                  </a:lnTo>
                  <a:lnTo>
                    <a:pt x="1670" y="410"/>
                  </a:lnTo>
                  <a:cubicBezTo>
                    <a:pt x="1670" y="221"/>
                    <a:pt x="1481"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95"/>
            <p:cNvSpPr/>
            <p:nvPr/>
          </p:nvSpPr>
          <p:spPr>
            <a:xfrm>
              <a:off x="-62154300" y="3785700"/>
              <a:ext cx="318200" cy="275700"/>
            </a:xfrm>
            <a:custGeom>
              <a:rect b="b" l="l" r="r" t="t"/>
              <a:pathLst>
                <a:path extrusionOk="0" h="11028" w="12728">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2" name="Google Shape;17402;p95"/>
          <p:cNvGrpSpPr/>
          <p:nvPr/>
        </p:nvGrpSpPr>
        <p:grpSpPr>
          <a:xfrm>
            <a:off x="843944" y="3654187"/>
            <a:ext cx="368186" cy="366364"/>
            <a:chOff x="-62151950" y="4111775"/>
            <a:chExt cx="318225" cy="316650"/>
          </a:xfrm>
        </p:grpSpPr>
        <p:sp>
          <p:nvSpPr>
            <p:cNvPr id="17403" name="Google Shape;17403;p95"/>
            <p:cNvSpPr/>
            <p:nvPr/>
          </p:nvSpPr>
          <p:spPr>
            <a:xfrm>
              <a:off x="-62151950" y="4407925"/>
              <a:ext cx="318225" cy="20500"/>
            </a:xfrm>
            <a:custGeom>
              <a:rect b="b" l="l" r="r" t="t"/>
              <a:pathLst>
                <a:path extrusionOk="0" h="820" w="12729">
                  <a:moveTo>
                    <a:pt x="442" y="0"/>
                  </a:moveTo>
                  <a:cubicBezTo>
                    <a:pt x="221" y="0"/>
                    <a:pt x="1" y="189"/>
                    <a:pt x="1" y="441"/>
                  </a:cubicBezTo>
                  <a:cubicBezTo>
                    <a:pt x="1" y="662"/>
                    <a:pt x="221" y="819"/>
                    <a:pt x="442" y="819"/>
                  </a:cubicBezTo>
                  <a:lnTo>
                    <a:pt x="12288" y="819"/>
                  </a:lnTo>
                  <a:cubicBezTo>
                    <a:pt x="12540" y="819"/>
                    <a:pt x="12697" y="630"/>
                    <a:pt x="12697" y="441"/>
                  </a:cubicBezTo>
                  <a:cubicBezTo>
                    <a:pt x="12729" y="158"/>
                    <a:pt x="12540" y="0"/>
                    <a:pt x="1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95"/>
            <p:cNvSpPr/>
            <p:nvPr/>
          </p:nvSpPr>
          <p:spPr>
            <a:xfrm>
              <a:off x="-62151950" y="4283475"/>
              <a:ext cx="84300" cy="104000"/>
            </a:xfrm>
            <a:custGeom>
              <a:rect b="b" l="l" r="r" t="t"/>
              <a:pathLst>
                <a:path extrusionOk="0" h="4160" w="3372">
                  <a:moveTo>
                    <a:pt x="1009" y="0"/>
                  </a:moveTo>
                  <a:cubicBezTo>
                    <a:pt x="442" y="0"/>
                    <a:pt x="1" y="442"/>
                    <a:pt x="1" y="1009"/>
                  </a:cubicBezTo>
                  <a:lnTo>
                    <a:pt x="1" y="3214"/>
                  </a:lnTo>
                  <a:cubicBezTo>
                    <a:pt x="64" y="3718"/>
                    <a:pt x="473" y="4159"/>
                    <a:pt x="1009" y="4159"/>
                  </a:cubicBezTo>
                  <a:lnTo>
                    <a:pt x="2363" y="4159"/>
                  </a:lnTo>
                  <a:cubicBezTo>
                    <a:pt x="2931" y="4159"/>
                    <a:pt x="3372" y="3718"/>
                    <a:pt x="3372" y="3214"/>
                  </a:cubicBezTo>
                  <a:lnTo>
                    <a:pt x="3372" y="1009"/>
                  </a:lnTo>
                  <a:cubicBezTo>
                    <a:pt x="3372" y="442"/>
                    <a:pt x="2931"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95"/>
            <p:cNvSpPr/>
            <p:nvPr/>
          </p:nvSpPr>
          <p:spPr>
            <a:xfrm>
              <a:off x="-62033800" y="4111775"/>
              <a:ext cx="82725" cy="275700"/>
            </a:xfrm>
            <a:custGeom>
              <a:rect b="b" l="l" r="r" t="t"/>
              <a:pathLst>
                <a:path extrusionOk="0" h="11028" w="3309">
                  <a:moveTo>
                    <a:pt x="946" y="0"/>
                  </a:moveTo>
                  <a:cubicBezTo>
                    <a:pt x="410" y="0"/>
                    <a:pt x="0" y="410"/>
                    <a:pt x="0" y="977"/>
                  </a:cubicBezTo>
                  <a:lnTo>
                    <a:pt x="0" y="10082"/>
                  </a:lnTo>
                  <a:cubicBezTo>
                    <a:pt x="0" y="10618"/>
                    <a:pt x="441" y="11027"/>
                    <a:pt x="946" y="11027"/>
                  </a:cubicBezTo>
                  <a:lnTo>
                    <a:pt x="2332" y="11027"/>
                  </a:lnTo>
                  <a:cubicBezTo>
                    <a:pt x="2899" y="11027"/>
                    <a:pt x="3308" y="10586"/>
                    <a:pt x="3308" y="10082"/>
                  </a:cubicBezTo>
                  <a:lnTo>
                    <a:pt x="3308" y="977"/>
                  </a:lnTo>
                  <a:cubicBezTo>
                    <a:pt x="3308" y="410"/>
                    <a:pt x="2899"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95"/>
            <p:cNvSpPr/>
            <p:nvPr/>
          </p:nvSpPr>
          <p:spPr>
            <a:xfrm>
              <a:off x="-61916450" y="4200775"/>
              <a:ext cx="82725" cy="186700"/>
            </a:xfrm>
            <a:custGeom>
              <a:rect b="b" l="l" r="r" t="t"/>
              <a:pathLst>
                <a:path extrusionOk="0" h="7468" w="3309">
                  <a:moveTo>
                    <a:pt x="946" y="0"/>
                  </a:moveTo>
                  <a:cubicBezTo>
                    <a:pt x="410" y="0"/>
                    <a:pt x="1" y="442"/>
                    <a:pt x="1" y="1009"/>
                  </a:cubicBezTo>
                  <a:lnTo>
                    <a:pt x="1" y="6522"/>
                  </a:lnTo>
                  <a:cubicBezTo>
                    <a:pt x="1" y="7058"/>
                    <a:pt x="442" y="7467"/>
                    <a:pt x="946" y="7467"/>
                  </a:cubicBezTo>
                  <a:lnTo>
                    <a:pt x="2332" y="7467"/>
                  </a:lnTo>
                  <a:cubicBezTo>
                    <a:pt x="2868" y="7467"/>
                    <a:pt x="3309" y="7026"/>
                    <a:pt x="3309" y="6522"/>
                  </a:cubicBezTo>
                  <a:lnTo>
                    <a:pt x="3309" y="1009"/>
                  </a:lnTo>
                  <a:cubicBezTo>
                    <a:pt x="3309" y="442"/>
                    <a:pt x="2868" y="0"/>
                    <a:pt x="23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7" name="Google Shape;17407;p95"/>
          <p:cNvGrpSpPr/>
          <p:nvPr/>
        </p:nvGrpSpPr>
        <p:grpSpPr>
          <a:xfrm>
            <a:off x="3062568" y="2744733"/>
            <a:ext cx="368157" cy="367434"/>
            <a:chOff x="-60254550" y="3367325"/>
            <a:chExt cx="318200" cy="317575"/>
          </a:xfrm>
        </p:grpSpPr>
        <p:sp>
          <p:nvSpPr>
            <p:cNvPr id="17408" name="Google Shape;17408;p95"/>
            <p:cNvSpPr/>
            <p:nvPr/>
          </p:nvSpPr>
          <p:spPr>
            <a:xfrm>
              <a:off x="-60219125" y="3367325"/>
              <a:ext cx="51225" cy="103575"/>
            </a:xfrm>
            <a:custGeom>
              <a:rect b="b" l="l" r="r" t="t"/>
              <a:pathLst>
                <a:path extrusionOk="0" h="4143" w="2049">
                  <a:moveTo>
                    <a:pt x="1051" y="0"/>
                  </a:moveTo>
                  <a:cubicBezTo>
                    <a:pt x="935" y="0"/>
                    <a:pt x="815" y="57"/>
                    <a:pt x="725" y="164"/>
                  </a:cubicBezTo>
                  <a:cubicBezTo>
                    <a:pt x="568" y="290"/>
                    <a:pt x="568" y="573"/>
                    <a:pt x="757" y="731"/>
                  </a:cubicBezTo>
                  <a:cubicBezTo>
                    <a:pt x="1103" y="1046"/>
                    <a:pt x="1103" y="1456"/>
                    <a:pt x="757" y="1771"/>
                  </a:cubicBezTo>
                  <a:cubicBezTo>
                    <a:pt x="32" y="2401"/>
                    <a:pt x="1" y="3377"/>
                    <a:pt x="757" y="4039"/>
                  </a:cubicBezTo>
                  <a:cubicBezTo>
                    <a:pt x="828" y="4110"/>
                    <a:pt x="924" y="4143"/>
                    <a:pt x="1023" y="4143"/>
                  </a:cubicBezTo>
                  <a:cubicBezTo>
                    <a:pt x="1144" y="4143"/>
                    <a:pt x="1269" y="4094"/>
                    <a:pt x="1356" y="4007"/>
                  </a:cubicBezTo>
                  <a:cubicBezTo>
                    <a:pt x="1513" y="3850"/>
                    <a:pt x="1513" y="3566"/>
                    <a:pt x="1292" y="3409"/>
                  </a:cubicBezTo>
                  <a:cubicBezTo>
                    <a:pt x="946" y="3094"/>
                    <a:pt x="946" y="2716"/>
                    <a:pt x="1292" y="2401"/>
                  </a:cubicBezTo>
                  <a:cubicBezTo>
                    <a:pt x="2017" y="1771"/>
                    <a:pt x="2049" y="762"/>
                    <a:pt x="1292" y="101"/>
                  </a:cubicBezTo>
                  <a:cubicBezTo>
                    <a:pt x="1224" y="33"/>
                    <a:pt x="1139" y="0"/>
                    <a:pt x="10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95"/>
            <p:cNvSpPr/>
            <p:nvPr/>
          </p:nvSpPr>
          <p:spPr>
            <a:xfrm>
              <a:off x="-60156900" y="3367325"/>
              <a:ext cx="51225" cy="103575"/>
            </a:xfrm>
            <a:custGeom>
              <a:rect b="b" l="l" r="r" t="t"/>
              <a:pathLst>
                <a:path extrusionOk="0" h="4143" w="2049">
                  <a:moveTo>
                    <a:pt x="1038" y="0"/>
                  </a:moveTo>
                  <a:cubicBezTo>
                    <a:pt x="913" y="0"/>
                    <a:pt x="783" y="57"/>
                    <a:pt x="694" y="164"/>
                  </a:cubicBezTo>
                  <a:cubicBezTo>
                    <a:pt x="536" y="290"/>
                    <a:pt x="536" y="573"/>
                    <a:pt x="757" y="731"/>
                  </a:cubicBezTo>
                  <a:cubicBezTo>
                    <a:pt x="1103" y="1046"/>
                    <a:pt x="1103" y="1456"/>
                    <a:pt x="757" y="1771"/>
                  </a:cubicBezTo>
                  <a:cubicBezTo>
                    <a:pt x="32" y="2401"/>
                    <a:pt x="1" y="3377"/>
                    <a:pt x="757" y="4039"/>
                  </a:cubicBezTo>
                  <a:cubicBezTo>
                    <a:pt x="828" y="4110"/>
                    <a:pt x="918" y="4143"/>
                    <a:pt x="1010" y="4143"/>
                  </a:cubicBezTo>
                  <a:cubicBezTo>
                    <a:pt x="1122" y="4143"/>
                    <a:pt x="1237" y="4094"/>
                    <a:pt x="1324" y="4007"/>
                  </a:cubicBezTo>
                  <a:cubicBezTo>
                    <a:pt x="1481" y="3850"/>
                    <a:pt x="1481" y="3566"/>
                    <a:pt x="1292" y="3409"/>
                  </a:cubicBezTo>
                  <a:cubicBezTo>
                    <a:pt x="946" y="3094"/>
                    <a:pt x="946" y="2716"/>
                    <a:pt x="1292" y="2401"/>
                  </a:cubicBezTo>
                  <a:cubicBezTo>
                    <a:pt x="2017" y="1771"/>
                    <a:pt x="2049"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95"/>
            <p:cNvSpPr/>
            <p:nvPr/>
          </p:nvSpPr>
          <p:spPr>
            <a:xfrm>
              <a:off x="-60094675" y="3367325"/>
              <a:ext cx="51225" cy="103575"/>
            </a:xfrm>
            <a:custGeom>
              <a:rect b="b" l="l" r="r" t="t"/>
              <a:pathLst>
                <a:path extrusionOk="0" h="4143" w="2049">
                  <a:moveTo>
                    <a:pt x="1038" y="0"/>
                  </a:moveTo>
                  <a:cubicBezTo>
                    <a:pt x="913" y="0"/>
                    <a:pt x="783" y="57"/>
                    <a:pt x="694" y="164"/>
                  </a:cubicBezTo>
                  <a:cubicBezTo>
                    <a:pt x="536" y="290"/>
                    <a:pt x="536" y="573"/>
                    <a:pt x="725" y="731"/>
                  </a:cubicBezTo>
                  <a:cubicBezTo>
                    <a:pt x="1103" y="1046"/>
                    <a:pt x="1103" y="1456"/>
                    <a:pt x="725" y="1771"/>
                  </a:cubicBezTo>
                  <a:cubicBezTo>
                    <a:pt x="32" y="2401"/>
                    <a:pt x="1" y="3377"/>
                    <a:pt x="725" y="4039"/>
                  </a:cubicBezTo>
                  <a:cubicBezTo>
                    <a:pt x="796" y="4110"/>
                    <a:pt x="893" y="4143"/>
                    <a:pt x="992" y="4143"/>
                  </a:cubicBezTo>
                  <a:cubicBezTo>
                    <a:pt x="1113" y="4143"/>
                    <a:pt x="1237" y="4094"/>
                    <a:pt x="1324" y="4007"/>
                  </a:cubicBezTo>
                  <a:cubicBezTo>
                    <a:pt x="1481" y="3850"/>
                    <a:pt x="1481" y="3566"/>
                    <a:pt x="1292" y="3409"/>
                  </a:cubicBezTo>
                  <a:cubicBezTo>
                    <a:pt x="946" y="3094"/>
                    <a:pt x="946" y="2716"/>
                    <a:pt x="1292" y="2401"/>
                  </a:cubicBezTo>
                  <a:cubicBezTo>
                    <a:pt x="1985" y="1771"/>
                    <a:pt x="2048" y="762"/>
                    <a:pt x="1292" y="101"/>
                  </a:cubicBezTo>
                  <a:cubicBezTo>
                    <a:pt x="1224" y="33"/>
                    <a:pt x="1133" y="0"/>
                    <a:pt x="10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95"/>
            <p:cNvSpPr/>
            <p:nvPr/>
          </p:nvSpPr>
          <p:spPr>
            <a:xfrm>
              <a:off x="-60254550" y="3478525"/>
              <a:ext cx="318200" cy="206375"/>
            </a:xfrm>
            <a:custGeom>
              <a:rect b="b" l="l" r="r" t="t"/>
              <a:pathLst>
                <a:path extrusionOk="0" h="8255" w="12728">
                  <a:moveTo>
                    <a:pt x="10428" y="1607"/>
                  </a:moveTo>
                  <a:cubicBezTo>
                    <a:pt x="11184" y="1607"/>
                    <a:pt x="11814" y="2237"/>
                    <a:pt x="11814" y="2994"/>
                  </a:cubicBezTo>
                  <a:cubicBezTo>
                    <a:pt x="11814" y="3718"/>
                    <a:pt x="11184" y="4380"/>
                    <a:pt x="10428" y="4380"/>
                  </a:cubicBezTo>
                  <a:lnTo>
                    <a:pt x="9767" y="4380"/>
                  </a:lnTo>
                  <a:cubicBezTo>
                    <a:pt x="9861" y="4002"/>
                    <a:pt x="9893" y="3655"/>
                    <a:pt x="9893" y="3246"/>
                  </a:cubicBezTo>
                  <a:lnTo>
                    <a:pt x="9893" y="1607"/>
                  </a:lnTo>
                  <a:close/>
                  <a:moveTo>
                    <a:pt x="410" y="1"/>
                  </a:moveTo>
                  <a:cubicBezTo>
                    <a:pt x="158" y="1"/>
                    <a:pt x="0" y="190"/>
                    <a:pt x="0" y="379"/>
                  </a:cubicBezTo>
                  <a:lnTo>
                    <a:pt x="0" y="3309"/>
                  </a:lnTo>
                  <a:cubicBezTo>
                    <a:pt x="0" y="5041"/>
                    <a:pt x="882" y="6522"/>
                    <a:pt x="2237" y="7436"/>
                  </a:cubicBezTo>
                  <a:lnTo>
                    <a:pt x="441" y="7436"/>
                  </a:lnTo>
                  <a:cubicBezTo>
                    <a:pt x="189" y="7436"/>
                    <a:pt x="32" y="7625"/>
                    <a:pt x="32" y="7845"/>
                  </a:cubicBezTo>
                  <a:cubicBezTo>
                    <a:pt x="32" y="8066"/>
                    <a:pt x="252" y="8255"/>
                    <a:pt x="441" y="8255"/>
                  </a:cubicBezTo>
                  <a:lnTo>
                    <a:pt x="9546" y="8255"/>
                  </a:lnTo>
                  <a:cubicBezTo>
                    <a:pt x="9767" y="8255"/>
                    <a:pt x="9924" y="8066"/>
                    <a:pt x="9924" y="7845"/>
                  </a:cubicBezTo>
                  <a:cubicBezTo>
                    <a:pt x="9924" y="7593"/>
                    <a:pt x="9735" y="7436"/>
                    <a:pt x="9546" y="7436"/>
                  </a:cubicBezTo>
                  <a:lnTo>
                    <a:pt x="7719" y="7436"/>
                  </a:lnTo>
                  <a:cubicBezTo>
                    <a:pt x="8538" y="6900"/>
                    <a:pt x="9168" y="6144"/>
                    <a:pt x="9578" y="5230"/>
                  </a:cubicBezTo>
                  <a:lnTo>
                    <a:pt x="10523" y="5230"/>
                  </a:lnTo>
                  <a:cubicBezTo>
                    <a:pt x="11751" y="5230"/>
                    <a:pt x="12728" y="4254"/>
                    <a:pt x="12728" y="3025"/>
                  </a:cubicBezTo>
                  <a:cubicBezTo>
                    <a:pt x="12728" y="1796"/>
                    <a:pt x="11657" y="788"/>
                    <a:pt x="10428" y="788"/>
                  </a:cubicBezTo>
                  <a:lnTo>
                    <a:pt x="9893" y="788"/>
                  </a:lnTo>
                  <a:lnTo>
                    <a:pt x="9893" y="379"/>
                  </a:lnTo>
                  <a:cubicBezTo>
                    <a:pt x="9893" y="158"/>
                    <a:pt x="9704" y="1"/>
                    <a:pt x="94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2" name="Google Shape;17412;p95"/>
          <p:cNvGrpSpPr/>
          <p:nvPr/>
        </p:nvGrpSpPr>
        <p:grpSpPr>
          <a:xfrm>
            <a:off x="3063465" y="3195727"/>
            <a:ext cx="366364" cy="366248"/>
            <a:chOff x="-60255350" y="3733825"/>
            <a:chExt cx="316650" cy="316550"/>
          </a:xfrm>
        </p:grpSpPr>
        <p:sp>
          <p:nvSpPr>
            <p:cNvPr id="17413" name="Google Shape;17413;p95"/>
            <p:cNvSpPr/>
            <p:nvPr/>
          </p:nvSpPr>
          <p:spPr>
            <a:xfrm>
              <a:off x="-60218325" y="3733825"/>
              <a:ext cx="235525" cy="316550"/>
            </a:xfrm>
            <a:custGeom>
              <a:rect b="b" l="l" r="r" t="t"/>
              <a:pathLst>
                <a:path extrusionOk="0" h="12662" w="9421">
                  <a:moveTo>
                    <a:pt x="4821" y="1666"/>
                  </a:moveTo>
                  <a:cubicBezTo>
                    <a:pt x="5073" y="1666"/>
                    <a:pt x="5262" y="1886"/>
                    <a:pt x="5262" y="2075"/>
                  </a:cubicBezTo>
                  <a:lnTo>
                    <a:pt x="5262" y="2359"/>
                  </a:lnTo>
                  <a:cubicBezTo>
                    <a:pt x="5734" y="2485"/>
                    <a:pt x="6081" y="2989"/>
                    <a:pt x="6081" y="3525"/>
                  </a:cubicBezTo>
                  <a:cubicBezTo>
                    <a:pt x="6081" y="3777"/>
                    <a:pt x="5892" y="3934"/>
                    <a:pt x="5640" y="3934"/>
                  </a:cubicBezTo>
                  <a:cubicBezTo>
                    <a:pt x="5419" y="3934"/>
                    <a:pt x="5262" y="3714"/>
                    <a:pt x="5262" y="3525"/>
                  </a:cubicBezTo>
                  <a:cubicBezTo>
                    <a:pt x="5262" y="3273"/>
                    <a:pt x="5073" y="3084"/>
                    <a:pt x="4821" y="3084"/>
                  </a:cubicBezTo>
                  <a:cubicBezTo>
                    <a:pt x="4569" y="3084"/>
                    <a:pt x="4411" y="3273"/>
                    <a:pt x="4411" y="3525"/>
                  </a:cubicBezTo>
                  <a:cubicBezTo>
                    <a:pt x="4411" y="3777"/>
                    <a:pt x="4789" y="3997"/>
                    <a:pt x="5104" y="4249"/>
                  </a:cubicBezTo>
                  <a:cubicBezTo>
                    <a:pt x="5514" y="4564"/>
                    <a:pt x="6081" y="4942"/>
                    <a:pt x="6081" y="5604"/>
                  </a:cubicBezTo>
                  <a:cubicBezTo>
                    <a:pt x="6081" y="6171"/>
                    <a:pt x="5734" y="6612"/>
                    <a:pt x="5262" y="6801"/>
                  </a:cubicBezTo>
                  <a:lnTo>
                    <a:pt x="5262" y="7085"/>
                  </a:lnTo>
                  <a:cubicBezTo>
                    <a:pt x="5262" y="7305"/>
                    <a:pt x="5041" y="7463"/>
                    <a:pt x="4821" y="7463"/>
                  </a:cubicBezTo>
                  <a:cubicBezTo>
                    <a:pt x="4569" y="7463"/>
                    <a:pt x="4411" y="7274"/>
                    <a:pt x="4411" y="7085"/>
                  </a:cubicBezTo>
                  <a:lnTo>
                    <a:pt x="4411" y="6801"/>
                  </a:lnTo>
                  <a:cubicBezTo>
                    <a:pt x="3938" y="6644"/>
                    <a:pt x="3592" y="6171"/>
                    <a:pt x="3592" y="5604"/>
                  </a:cubicBezTo>
                  <a:cubicBezTo>
                    <a:pt x="3592" y="5383"/>
                    <a:pt x="3781" y="5194"/>
                    <a:pt x="4033" y="5194"/>
                  </a:cubicBezTo>
                  <a:cubicBezTo>
                    <a:pt x="4253" y="5194"/>
                    <a:pt x="4411" y="5383"/>
                    <a:pt x="4411" y="5604"/>
                  </a:cubicBezTo>
                  <a:cubicBezTo>
                    <a:pt x="4411" y="5856"/>
                    <a:pt x="4632" y="6014"/>
                    <a:pt x="4821" y="6014"/>
                  </a:cubicBezTo>
                  <a:cubicBezTo>
                    <a:pt x="5041" y="6014"/>
                    <a:pt x="5262" y="5824"/>
                    <a:pt x="5262" y="5604"/>
                  </a:cubicBezTo>
                  <a:cubicBezTo>
                    <a:pt x="5262" y="5383"/>
                    <a:pt x="4947" y="5131"/>
                    <a:pt x="4569" y="4911"/>
                  </a:cubicBezTo>
                  <a:cubicBezTo>
                    <a:pt x="4159" y="4596"/>
                    <a:pt x="3592" y="4186"/>
                    <a:pt x="3592" y="3525"/>
                  </a:cubicBezTo>
                  <a:cubicBezTo>
                    <a:pt x="3592" y="2989"/>
                    <a:pt x="3938" y="2548"/>
                    <a:pt x="4411" y="2359"/>
                  </a:cubicBezTo>
                  <a:lnTo>
                    <a:pt x="4411" y="2075"/>
                  </a:lnTo>
                  <a:cubicBezTo>
                    <a:pt x="4411" y="1823"/>
                    <a:pt x="4632" y="1666"/>
                    <a:pt x="4821" y="1666"/>
                  </a:cubicBezTo>
                  <a:close/>
                  <a:moveTo>
                    <a:pt x="6081" y="9385"/>
                  </a:moveTo>
                  <a:lnTo>
                    <a:pt x="6081" y="10235"/>
                  </a:lnTo>
                  <a:lnTo>
                    <a:pt x="3592" y="10235"/>
                  </a:lnTo>
                  <a:lnTo>
                    <a:pt x="3592" y="9385"/>
                  </a:lnTo>
                  <a:close/>
                  <a:moveTo>
                    <a:pt x="4801" y="0"/>
                  </a:moveTo>
                  <a:cubicBezTo>
                    <a:pt x="4498" y="0"/>
                    <a:pt x="4188" y="29"/>
                    <a:pt x="3875" y="91"/>
                  </a:cubicBezTo>
                  <a:cubicBezTo>
                    <a:pt x="2111" y="500"/>
                    <a:pt x="693" y="1949"/>
                    <a:pt x="378" y="3714"/>
                  </a:cubicBezTo>
                  <a:cubicBezTo>
                    <a:pt x="0" y="5698"/>
                    <a:pt x="1008" y="7652"/>
                    <a:pt x="2773" y="8565"/>
                  </a:cubicBezTo>
                  <a:lnTo>
                    <a:pt x="2773" y="10582"/>
                  </a:lnTo>
                  <a:cubicBezTo>
                    <a:pt x="2773" y="11716"/>
                    <a:pt x="3718" y="12661"/>
                    <a:pt x="4852" y="12661"/>
                  </a:cubicBezTo>
                  <a:cubicBezTo>
                    <a:pt x="5986" y="12661"/>
                    <a:pt x="6963" y="11716"/>
                    <a:pt x="6963" y="10582"/>
                  </a:cubicBezTo>
                  <a:lnTo>
                    <a:pt x="6963" y="8565"/>
                  </a:lnTo>
                  <a:cubicBezTo>
                    <a:pt x="8444" y="7778"/>
                    <a:pt x="9420" y="6234"/>
                    <a:pt x="9420" y="4501"/>
                  </a:cubicBezTo>
                  <a:cubicBezTo>
                    <a:pt x="9392" y="2000"/>
                    <a:pt x="7308" y="0"/>
                    <a:pt x="48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95"/>
            <p:cNvSpPr/>
            <p:nvPr/>
          </p:nvSpPr>
          <p:spPr>
            <a:xfrm>
              <a:off x="-60255350" y="3844775"/>
              <a:ext cx="34675" cy="20500"/>
            </a:xfrm>
            <a:custGeom>
              <a:rect b="b" l="l" r="r" t="t"/>
              <a:pathLst>
                <a:path extrusionOk="0" h="820" w="1387">
                  <a:moveTo>
                    <a:pt x="379" y="0"/>
                  </a:moveTo>
                  <a:cubicBezTo>
                    <a:pt x="158" y="0"/>
                    <a:pt x="1" y="189"/>
                    <a:pt x="1" y="378"/>
                  </a:cubicBezTo>
                  <a:cubicBezTo>
                    <a:pt x="1" y="630"/>
                    <a:pt x="190" y="819"/>
                    <a:pt x="379" y="819"/>
                  </a:cubicBezTo>
                  <a:lnTo>
                    <a:pt x="946" y="819"/>
                  </a:lnTo>
                  <a:cubicBezTo>
                    <a:pt x="1166" y="819"/>
                    <a:pt x="1387" y="630"/>
                    <a:pt x="1387" y="378"/>
                  </a:cubicBezTo>
                  <a:cubicBezTo>
                    <a:pt x="1387" y="158"/>
                    <a:pt x="1166" y="0"/>
                    <a:pt x="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95"/>
            <p:cNvSpPr/>
            <p:nvPr/>
          </p:nvSpPr>
          <p:spPr>
            <a:xfrm>
              <a:off x="-59974175" y="3844775"/>
              <a:ext cx="35475" cy="20500"/>
            </a:xfrm>
            <a:custGeom>
              <a:rect b="b" l="l" r="r" t="t"/>
              <a:pathLst>
                <a:path extrusionOk="0" h="820" w="1419">
                  <a:moveTo>
                    <a:pt x="442" y="0"/>
                  </a:moveTo>
                  <a:cubicBezTo>
                    <a:pt x="221" y="0"/>
                    <a:pt x="1" y="189"/>
                    <a:pt x="1" y="378"/>
                  </a:cubicBezTo>
                  <a:cubicBezTo>
                    <a:pt x="1" y="630"/>
                    <a:pt x="221" y="819"/>
                    <a:pt x="442" y="819"/>
                  </a:cubicBezTo>
                  <a:lnTo>
                    <a:pt x="1009" y="819"/>
                  </a:lnTo>
                  <a:cubicBezTo>
                    <a:pt x="1230" y="819"/>
                    <a:pt x="1387" y="630"/>
                    <a:pt x="1387" y="378"/>
                  </a:cubicBezTo>
                  <a:cubicBezTo>
                    <a:pt x="1419" y="158"/>
                    <a:pt x="1230"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95"/>
            <p:cNvSpPr/>
            <p:nvPr/>
          </p:nvSpPr>
          <p:spPr>
            <a:xfrm>
              <a:off x="-60212825" y="3939475"/>
              <a:ext cx="32325" cy="30350"/>
            </a:xfrm>
            <a:custGeom>
              <a:rect b="b" l="l" r="r" t="t"/>
              <a:pathLst>
                <a:path extrusionOk="0" h="1214" w="1293">
                  <a:moveTo>
                    <a:pt x="836" y="1"/>
                  </a:moveTo>
                  <a:cubicBezTo>
                    <a:pt x="725" y="1"/>
                    <a:pt x="615" y="40"/>
                    <a:pt x="536" y="119"/>
                  </a:cubicBezTo>
                  <a:lnTo>
                    <a:pt x="158" y="497"/>
                  </a:lnTo>
                  <a:cubicBezTo>
                    <a:pt x="1" y="654"/>
                    <a:pt x="1" y="938"/>
                    <a:pt x="158" y="1096"/>
                  </a:cubicBezTo>
                  <a:cubicBezTo>
                    <a:pt x="237" y="1174"/>
                    <a:pt x="340" y="1214"/>
                    <a:pt x="442" y="1214"/>
                  </a:cubicBezTo>
                  <a:cubicBezTo>
                    <a:pt x="544" y="1214"/>
                    <a:pt x="647" y="1174"/>
                    <a:pt x="725" y="1096"/>
                  </a:cubicBezTo>
                  <a:lnTo>
                    <a:pt x="1135" y="686"/>
                  </a:lnTo>
                  <a:cubicBezTo>
                    <a:pt x="1293" y="528"/>
                    <a:pt x="1293" y="245"/>
                    <a:pt x="1135" y="119"/>
                  </a:cubicBezTo>
                  <a:cubicBezTo>
                    <a:pt x="1056" y="40"/>
                    <a:pt x="946" y="1"/>
                    <a:pt x="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95"/>
            <p:cNvSpPr/>
            <p:nvPr/>
          </p:nvSpPr>
          <p:spPr>
            <a:xfrm>
              <a:off x="-60012750" y="3739425"/>
              <a:ext cx="32300" cy="30350"/>
            </a:xfrm>
            <a:custGeom>
              <a:rect b="b" l="l" r="r" t="t"/>
              <a:pathLst>
                <a:path extrusionOk="0" h="1214" w="1292">
                  <a:moveTo>
                    <a:pt x="835" y="1"/>
                  </a:moveTo>
                  <a:cubicBezTo>
                    <a:pt x="725" y="1"/>
                    <a:pt x="614" y="40"/>
                    <a:pt x="536" y="119"/>
                  </a:cubicBezTo>
                  <a:lnTo>
                    <a:pt x="126" y="497"/>
                  </a:lnTo>
                  <a:cubicBezTo>
                    <a:pt x="0" y="654"/>
                    <a:pt x="0" y="938"/>
                    <a:pt x="126" y="1095"/>
                  </a:cubicBezTo>
                  <a:cubicBezTo>
                    <a:pt x="205" y="1174"/>
                    <a:pt x="315" y="1213"/>
                    <a:pt x="425" y="1213"/>
                  </a:cubicBezTo>
                  <a:cubicBezTo>
                    <a:pt x="536" y="1213"/>
                    <a:pt x="646" y="1174"/>
                    <a:pt x="725" y="1095"/>
                  </a:cubicBezTo>
                  <a:lnTo>
                    <a:pt x="1134" y="686"/>
                  </a:lnTo>
                  <a:cubicBezTo>
                    <a:pt x="1292" y="560"/>
                    <a:pt x="1292" y="276"/>
                    <a:pt x="1134" y="119"/>
                  </a:cubicBezTo>
                  <a:cubicBezTo>
                    <a:pt x="1056" y="40"/>
                    <a:pt x="945" y="1"/>
                    <a:pt x="8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95"/>
            <p:cNvSpPr/>
            <p:nvPr/>
          </p:nvSpPr>
          <p:spPr>
            <a:xfrm>
              <a:off x="-60012750" y="3939475"/>
              <a:ext cx="32300" cy="30350"/>
            </a:xfrm>
            <a:custGeom>
              <a:rect b="b" l="l" r="r" t="t"/>
              <a:pathLst>
                <a:path extrusionOk="0" h="1214" w="1292">
                  <a:moveTo>
                    <a:pt x="425" y="1"/>
                  </a:moveTo>
                  <a:cubicBezTo>
                    <a:pt x="315" y="1"/>
                    <a:pt x="205" y="40"/>
                    <a:pt x="126" y="119"/>
                  </a:cubicBezTo>
                  <a:cubicBezTo>
                    <a:pt x="0" y="245"/>
                    <a:pt x="0" y="528"/>
                    <a:pt x="126" y="686"/>
                  </a:cubicBezTo>
                  <a:lnTo>
                    <a:pt x="536" y="1096"/>
                  </a:lnTo>
                  <a:cubicBezTo>
                    <a:pt x="614" y="1174"/>
                    <a:pt x="725" y="1214"/>
                    <a:pt x="835" y="1214"/>
                  </a:cubicBezTo>
                  <a:cubicBezTo>
                    <a:pt x="945" y="1214"/>
                    <a:pt x="1056" y="1174"/>
                    <a:pt x="1134" y="1096"/>
                  </a:cubicBezTo>
                  <a:cubicBezTo>
                    <a:pt x="1292" y="938"/>
                    <a:pt x="1292" y="654"/>
                    <a:pt x="1134" y="497"/>
                  </a:cubicBezTo>
                  <a:lnTo>
                    <a:pt x="725" y="119"/>
                  </a:lnTo>
                  <a:cubicBezTo>
                    <a:pt x="646" y="40"/>
                    <a:pt x="536" y="1"/>
                    <a:pt x="4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95"/>
            <p:cNvSpPr/>
            <p:nvPr/>
          </p:nvSpPr>
          <p:spPr>
            <a:xfrm>
              <a:off x="-60212825" y="3739425"/>
              <a:ext cx="32325" cy="30350"/>
            </a:xfrm>
            <a:custGeom>
              <a:rect b="b" l="l" r="r" t="t"/>
              <a:pathLst>
                <a:path extrusionOk="0" h="1214" w="1293">
                  <a:moveTo>
                    <a:pt x="442" y="1"/>
                  </a:moveTo>
                  <a:cubicBezTo>
                    <a:pt x="340" y="1"/>
                    <a:pt x="237" y="40"/>
                    <a:pt x="158" y="119"/>
                  </a:cubicBezTo>
                  <a:cubicBezTo>
                    <a:pt x="1" y="276"/>
                    <a:pt x="1" y="560"/>
                    <a:pt x="158" y="686"/>
                  </a:cubicBezTo>
                  <a:lnTo>
                    <a:pt x="536" y="1095"/>
                  </a:lnTo>
                  <a:cubicBezTo>
                    <a:pt x="615" y="1174"/>
                    <a:pt x="725" y="1213"/>
                    <a:pt x="836" y="1213"/>
                  </a:cubicBezTo>
                  <a:cubicBezTo>
                    <a:pt x="946" y="1213"/>
                    <a:pt x="1056" y="1174"/>
                    <a:pt x="1135" y="1095"/>
                  </a:cubicBezTo>
                  <a:cubicBezTo>
                    <a:pt x="1293" y="938"/>
                    <a:pt x="1293" y="654"/>
                    <a:pt x="1135" y="497"/>
                  </a:cubicBezTo>
                  <a:lnTo>
                    <a:pt x="725" y="119"/>
                  </a:lnTo>
                  <a:cubicBezTo>
                    <a:pt x="647" y="40"/>
                    <a:pt x="544"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0" name="Google Shape;17420;p95"/>
          <p:cNvGrpSpPr/>
          <p:nvPr/>
        </p:nvGrpSpPr>
        <p:grpSpPr>
          <a:xfrm>
            <a:off x="3091262" y="3654635"/>
            <a:ext cx="310770" cy="365467"/>
            <a:chOff x="-60232500" y="4101525"/>
            <a:chExt cx="268600" cy="315875"/>
          </a:xfrm>
        </p:grpSpPr>
        <p:sp>
          <p:nvSpPr>
            <p:cNvPr id="17421" name="Google Shape;17421;p95"/>
            <p:cNvSpPr/>
            <p:nvPr/>
          </p:nvSpPr>
          <p:spPr>
            <a:xfrm>
              <a:off x="-60222275" y="4273225"/>
              <a:ext cx="63025" cy="144175"/>
            </a:xfrm>
            <a:custGeom>
              <a:rect b="b" l="l" r="r" t="t"/>
              <a:pathLst>
                <a:path extrusionOk="0" h="5767" w="2521">
                  <a:moveTo>
                    <a:pt x="1261" y="1"/>
                  </a:moveTo>
                  <a:cubicBezTo>
                    <a:pt x="1072" y="1"/>
                    <a:pt x="851" y="190"/>
                    <a:pt x="851" y="379"/>
                  </a:cubicBezTo>
                  <a:lnTo>
                    <a:pt x="851" y="662"/>
                  </a:lnTo>
                  <a:cubicBezTo>
                    <a:pt x="379" y="820"/>
                    <a:pt x="1" y="1293"/>
                    <a:pt x="1" y="1828"/>
                  </a:cubicBezTo>
                  <a:cubicBezTo>
                    <a:pt x="1" y="2521"/>
                    <a:pt x="568" y="2899"/>
                    <a:pt x="1009" y="3214"/>
                  </a:cubicBezTo>
                  <a:cubicBezTo>
                    <a:pt x="1324" y="3466"/>
                    <a:pt x="1671" y="3687"/>
                    <a:pt x="1671" y="3939"/>
                  </a:cubicBezTo>
                  <a:cubicBezTo>
                    <a:pt x="1671" y="4160"/>
                    <a:pt x="1482" y="4349"/>
                    <a:pt x="1261" y="4349"/>
                  </a:cubicBezTo>
                  <a:cubicBezTo>
                    <a:pt x="1072" y="4349"/>
                    <a:pt x="851" y="4160"/>
                    <a:pt x="851" y="3939"/>
                  </a:cubicBezTo>
                  <a:cubicBezTo>
                    <a:pt x="851" y="3687"/>
                    <a:pt x="631" y="3529"/>
                    <a:pt x="442" y="3529"/>
                  </a:cubicBezTo>
                  <a:cubicBezTo>
                    <a:pt x="253" y="3529"/>
                    <a:pt x="64" y="3718"/>
                    <a:pt x="64" y="3939"/>
                  </a:cubicBezTo>
                  <a:cubicBezTo>
                    <a:pt x="64" y="4475"/>
                    <a:pt x="410" y="4916"/>
                    <a:pt x="883" y="5105"/>
                  </a:cubicBezTo>
                  <a:lnTo>
                    <a:pt x="883" y="5388"/>
                  </a:lnTo>
                  <a:cubicBezTo>
                    <a:pt x="883" y="5609"/>
                    <a:pt x="1072" y="5766"/>
                    <a:pt x="1324" y="5766"/>
                  </a:cubicBezTo>
                  <a:cubicBezTo>
                    <a:pt x="1545" y="5766"/>
                    <a:pt x="1702" y="5577"/>
                    <a:pt x="1702" y="5388"/>
                  </a:cubicBezTo>
                  <a:lnTo>
                    <a:pt x="1702" y="5105"/>
                  </a:lnTo>
                  <a:cubicBezTo>
                    <a:pt x="2175" y="4947"/>
                    <a:pt x="2521" y="4475"/>
                    <a:pt x="2521" y="3939"/>
                  </a:cubicBezTo>
                  <a:cubicBezTo>
                    <a:pt x="2521" y="3246"/>
                    <a:pt x="1986" y="2868"/>
                    <a:pt x="1545" y="2553"/>
                  </a:cubicBezTo>
                  <a:cubicBezTo>
                    <a:pt x="1229" y="2301"/>
                    <a:pt x="883" y="2080"/>
                    <a:pt x="883" y="1828"/>
                  </a:cubicBezTo>
                  <a:cubicBezTo>
                    <a:pt x="883" y="1608"/>
                    <a:pt x="1072" y="1450"/>
                    <a:pt x="1261" y="1450"/>
                  </a:cubicBezTo>
                  <a:cubicBezTo>
                    <a:pt x="1513" y="1450"/>
                    <a:pt x="1671" y="1639"/>
                    <a:pt x="1671" y="1828"/>
                  </a:cubicBezTo>
                  <a:cubicBezTo>
                    <a:pt x="1671" y="2080"/>
                    <a:pt x="1860" y="2269"/>
                    <a:pt x="2112" y="2269"/>
                  </a:cubicBezTo>
                  <a:cubicBezTo>
                    <a:pt x="2332" y="2269"/>
                    <a:pt x="2490" y="2080"/>
                    <a:pt x="2490" y="1828"/>
                  </a:cubicBezTo>
                  <a:cubicBezTo>
                    <a:pt x="2490" y="1293"/>
                    <a:pt x="2143" y="852"/>
                    <a:pt x="1671" y="662"/>
                  </a:cubicBezTo>
                  <a:lnTo>
                    <a:pt x="1671" y="379"/>
                  </a:lnTo>
                  <a:cubicBezTo>
                    <a:pt x="1671" y="158"/>
                    <a:pt x="1482"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95"/>
            <p:cNvSpPr/>
            <p:nvPr/>
          </p:nvSpPr>
          <p:spPr>
            <a:xfrm>
              <a:off x="-60232500" y="4101525"/>
              <a:ext cx="268600" cy="315875"/>
            </a:xfrm>
            <a:custGeom>
              <a:rect b="b" l="l" r="r" t="t"/>
              <a:pathLst>
                <a:path extrusionOk="0" h="12635" w="10744">
                  <a:moveTo>
                    <a:pt x="5356" y="1"/>
                  </a:moveTo>
                  <a:cubicBezTo>
                    <a:pt x="5104" y="1"/>
                    <a:pt x="4946" y="190"/>
                    <a:pt x="4946" y="410"/>
                  </a:cubicBezTo>
                  <a:lnTo>
                    <a:pt x="4946" y="820"/>
                  </a:lnTo>
                  <a:cubicBezTo>
                    <a:pt x="2206" y="1041"/>
                    <a:pt x="0" y="3340"/>
                    <a:pt x="0" y="6176"/>
                  </a:cubicBezTo>
                  <a:lnTo>
                    <a:pt x="0" y="6585"/>
                  </a:lnTo>
                  <a:lnTo>
                    <a:pt x="32" y="6585"/>
                  </a:lnTo>
                  <a:cubicBezTo>
                    <a:pt x="32" y="6806"/>
                    <a:pt x="221" y="6963"/>
                    <a:pt x="473" y="6963"/>
                  </a:cubicBezTo>
                  <a:cubicBezTo>
                    <a:pt x="693" y="6963"/>
                    <a:pt x="851" y="6774"/>
                    <a:pt x="851" y="6585"/>
                  </a:cubicBezTo>
                  <a:cubicBezTo>
                    <a:pt x="851" y="6113"/>
                    <a:pt x="1197" y="5766"/>
                    <a:pt x="1701" y="5766"/>
                  </a:cubicBezTo>
                  <a:cubicBezTo>
                    <a:pt x="2174" y="5766"/>
                    <a:pt x="2521" y="6113"/>
                    <a:pt x="2521" y="6585"/>
                  </a:cubicBezTo>
                  <a:cubicBezTo>
                    <a:pt x="2521" y="6806"/>
                    <a:pt x="2710" y="6963"/>
                    <a:pt x="2899" y="6963"/>
                  </a:cubicBezTo>
                  <a:cubicBezTo>
                    <a:pt x="3119" y="6963"/>
                    <a:pt x="3308" y="6774"/>
                    <a:pt x="3308" y="6585"/>
                  </a:cubicBezTo>
                  <a:cubicBezTo>
                    <a:pt x="3308" y="6113"/>
                    <a:pt x="3655" y="5766"/>
                    <a:pt x="4127" y="5766"/>
                  </a:cubicBezTo>
                  <a:cubicBezTo>
                    <a:pt x="4600" y="5766"/>
                    <a:pt x="4946" y="6113"/>
                    <a:pt x="4946" y="6585"/>
                  </a:cubicBezTo>
                  <a:lnTo>
                    <a:pt x="4946" y="11437"/>
                  </a:lnTo>
                  <a:cubicBezTo>
                    <a:pt x="4946" y="12099"/>
                    <a:pt x="5514" y="12634"/>
                    <a:pt x="6175" y="12634"/>
                  </a:cubicBezTo>
                  <a:cubicBezTo>
                    <a:pt x="6837" y="12634"/>
                    <a:pt x="7404" y="12099"/>
                    <a:pt x="7404" y="11437"/>
                  </a:cubicBezTo>
                  <a:lnTo>
                    <a:pt x="7404" y="10586"/>
                  </a:lnTo>
                  <a:cubicBezTo>
                    <a:pt x="7404" y="10366"/>
                    <a:pt x="7215" y="10208"/>
                    <a:pt x="6994" y="10208"/>
                  </a:cubicBezTo>
                  <a:cubicBezTo>
                    <a:pt x="6805" y="10208"/>
                    <a:pt x="6616" y="10397"/>
                    <a:pt x="6616" y="10586"/>
                  </a:cubicBezTo>
                  <a:lnTo>
                    <a:pt x="6616" y="11437"/>
                  </a:lnTo>
                  <a:cubicBezTo>
                    <a:pt x="6616" y="11658"/>
                    <a:pt x="6427" y="11815"/>
                    <a:pt x="6175" y="11815"/>
                  </a:cubicBezTo>
                  <a:cubicBezTo>
                    <a:pt x="5955" y="11815"/>
                    <a:pt x="5797" y="11626"/>
                    <a:pt x="5797" y="11437"/>
                  </a:cubicBezTo>
                  <a:lnTo>
                    <a:pt x="5797" y="6585"/>
                  </a:lnTo>
                  <a:cubicBezTo>
                    <a:pt x="5797" y="6113"/>
                    <a:pt x="6144" y="5766"/>
                    <a:pt x="6616" y="5766"/>
                  </a:cubicBezTo>
                  <a:cubicBezTo>
                    <a:pt x="7089" y="5766"/>
                    <a:pt x="7435" y="6113"/>
                    <a:pt x="7435" y="6585"/>
                  </a:cubicBezTo>
                  <a:cubicBezTo>
                    <a:pt x="7435" y="6806"/>
                    <a:pt x="7624" y="6963"/>
                    <a:pt x="7876" y="6963"/>
                  </a:cubicBezTo>
                  <a:cubicBezTo>
                    <a:pt x="8097" y="6963"/>
                    <a:pt x="8255" y="6774"/>
                    <a:pt x="8255" y="6585"/>
                  </a:cubicBezTo>
                  <a:cubicBezTo>
                    <a:pt x="8255" y="6113"/>
                    <a:pt x="8633" y="5766"/>
                    <a:pt x="9105" y="5766"/>
                  </a:cubicBezTo>
                  <a:cubicBezTo>
                    <a:pt x="9578" y="5766"/>
                    <a:pt x="9924" y="6113"/>
                    <a:pt x="9924" y="6585"/>
                  </a:cubicBezTo>
                  <a:cubicBezTo>
                    <a:pt x="9924" y="6806"/>
                    <a:pt x="10113" y="6963"/>
                    <a:pt x="10302" y="6963"/>
                  </a:cubicBezTo>
                  <a:cubicBezTo>
                    <a:pt x="10523" y="6963"/>
                    <a:pt x="10743" y="6774"/>
                    <a:pt x="10743" y="6585"/>
                  </a:cubicBezTo>
                  <a:lnTo>
                    <a:pt x="10743" y="6176"/>
                  </a:lnTo>
                  <a:cubicBezTo>
                    <a:pt x="10743" y="3340"/>
                    <a:pt x="8538" y="1041"/>
                    <a:pt x="5797" y="820"/>
                  </a:cubicBezTo>
                  <a:lnTo>
                    <a:pt x="5797" y="410"/>
                  </a:lnTo>
                  <a:cubicBezTo>
                    <a:pt x="5797" y="158"/>
                    <a:pt x="5577"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23" name="Google Shape;17423;p95"/>
          <p:cNvSpPr/>
          <p:nvPr/>
        </p:nvSpPr>
        <p:spPr>
          <a:xfrm>
            <a:off x="2179036" y="4123569"/>
            <a:ext cx="366335" cy="367290"/>
          </a:xfrm>
          <a:custGeom>
            <a:rect b="b" l="l" r="r" t="t"/>
            <a:pathLst>
              <a:path extrusionOk="0" h="12698" w="12665">
                <a:moveTo>
                  <a:pt x="9200" y="883"/>
                </a:moveTo>
                <a:lnTo>
                  <a:pt x="9200" y="1702"/>
                </a:lnTo>
                <a:lnTo>
                  <a:pt x="3403" y="1702"/>
                </a:lnTo>
                <a:lnTo>
                  <a:pt x="3403" y="883"/>
                </a:lnTo>
                <a:close/>
                <a:moveTo>
                  <a:pt x="4222" y="3340"/>
                </a:moveTo>
                <a:lnTo>
                  <a:pt x="4222" y="4191"/>
                </a:lnTo>
                <a:lnTo>
                  <a:pt x="3403" y="4191"/>
                </a:lnTo>
                <a:lnTo>
                  <a:pt x="3403" y="3340"/>
                </a:lnTo>
                <a:close/>
                <a:moveTo>
                  <a:pt x="6711" y="3340"/>
                </a:moveTo>
                <a:lnTo>
                  <a:pt x="6711" y="4191"/>
                </a:lnTo>
                <a:lnTo>
                  <a:pt x="5892" y="4191"/>
                </a:lnTo>
                <a:lnTo>
                  <a:pt x="5892" y="3340"/>
                </a:lnTo>
                <a:close/>
                <a:moveTo>
                  <a:pt x="9200" y="3340"/>
                </a:moveTo>
                <a:lnTo>
                  <a:pt x="9200" y="4191"/>
                </a:lnTo>
                <a:lnTo>
                  <a:pt x="8349" y="4191"/>
                </a:lnTo>
                <a:lnTo>
                  <a:pt x="8349" y="3340"/>
                </a:lnTo>
                <a:close/>
                <a:moveTo>
                  <a:pt x="4222" y="5010"/>
                </a:moveTo>
                <a:lnTo>
                  <a:pt x="4222" y="5829"/>
                </a:lnTo>
                <a:lnTo>
                  <a:pt x="3403" y="5829"/>
                </a:lnTo>
                <a:lnTo>
                  <a:pt x="3403" y="5010"/>
                </a:lnTo>
                <a:close/>
                <a:moveTo>
                  <a:pt x="6711" y="5010"/>
                </a:moveTo>
                <a:lnTo>
                  <a:pt x="6711" y="5829"/>
                </a:lnTo>
                <a:lnTo>
                  <a:pt x="5892" y="5829"/>
                </a:lnTo>
                <a:lnTo>
                  <a:pt x="5892" y="5010"/>
                </a:lnTo>
                <a:close/>
                <a:moveTo>
                  <a:pt x="9200" y="5010"/>
                </a:moveTo>
                <a:lnTo>
                  <a:pt x="9200" y="5829"/>
                </a:lnTo>
                <a:lnTo>
                  <a:pt x="8349" y="5829"/>
                </a:lnTo>
                <a:lnTo>
                  <a:pt x="8349" y="5010"/>
                </a:lnTo>
                <a:close/>
                <a:moveTo>
                  <a:pt x="4222" y="6648"/>
                </a:moveTo>
                <a:lnTo>
                  <a:pt x="4222" y="7499"/>
                </a:lnTo>
                <a:lnTo>
                  <a:pt x="3403" y="7499"/>
                </a:lnTo>
                <a:lnTo>
                  <a:pt x="3403" y="6648"/>
                </a:lnTo>
                <a:close/>
                <a:moveTo>
                  <a:pt x="6711" y="6648"/>
                </a:moveTo>
                <a:lnTo>
                  <a:pt x="6711" y="7499"/>
                </a:lnTo>
                <a:lnTo>
                  <a:pt x="5892" y="7499"/>
                </a:lnTo>
                <a:lnTo>
                  <a:pt x="5892" y="6648"/>
                </a:lnTo>
                <a:close/>
                <a:moveTo>
                  <a:pt x="9200" y="6648"/>
                </a:moveTo>
                <a:lnTo>
                  <a:pt x="9200" y="7499"/>
                </a:lnTo>
                <a:lnTo>
                  <a:pt x="8349" y="7499"/>
                </a:lnTo>
                <a:lnTo>
                  <a:pt x="8349" y="6648"/>
                </a:lnTo>
                <a:close/>
                <a:moveTo>
                  <a:pt x="1733" y="9137"/>
                </a:moveTo>
                <a:lnTo>
                  <a:pt x="1733" y="11909"/>
                </a:lnTo>
                <a:lnTo>
                  <a:pt x="819" y="11909"/>
                </a:lnTo>
                <a:lnTo>
                  <a:pt x="819" y="9137"/>
                </a:lnTo>
                <a:close/>
                <a:moveTo>
                  <a:pt x="5892" y="9137"/>
                </a:moveTo>
                <a:lnTo>
                  <a:pt x="5892" y="11909"/>
                </a:lnTo>
                <a:lnTo>
                  <a:pt x="4222" y="11909"/>
                </a:lnTo>
                <a:lnTo>
                  <a:pt x="4222" y="9137"/>
                </a:lnTo>
                <a:close/>
                <a:moveTo>
                  <a:pt x="8349" y="9137"/>
                </a:moveTo>
                <a:lnTo>
                  <a:pt x="8349" y="11909"/>
                </a:lnTo>
                <a:lnTo>
                  <a:pt x="6711" y="11909"/>
                </a:lnTo>
                <a:lnTo>
                  <a:pt x="6711" y="9137"/>
                </a:lnTo>
                <a:close/>
                <a:moveTo>
                  <a:pt x="11783" y="9137"/>
                </a:moveTo>
                <a:lnTo>
                  <a:pt x="11783" y="11909"/>
                </a:lnTo>
                <a:lnTo>
                  <a:pt x="10806" y="11909"/>
                </a:lnTo>
                <a:lnTo>
                  <a:pt x="10806" y="9137"/>
                </a:lnTo>
                <a:close/>
                <a:moveTo>
                  <a:pt x="2993" y="1"/>
                </a:moveTo>
                <a:cubicBezTo>
                  <a:pt x="2773" y="1"/>
                  <a:pt x="2615" y="190"/>
                  <a:pt x="2615" y="410"/>
                </a:cubicBezTo>
                <a:lnTo>
                  <a:pt x="2615" y="1670"/>
                </a:lnTo>
                <a:lnTo>
                  <a:pt x="2206" y="1670"/>
                </a:lnTo>
                <a:cubicBezTo>
                  <a:pt x="1985" y="1670"/>
                  <a:pt x="1796" y="1859"/>
                  <a:pt x="1796" y="2080"/>
                </a:cubicBezTo>
                <a:lnTo>
                  <a:pt x="1796" y="8318"/>
                </a:lnTo>
                <a:lnTo>
                  <a:pt x="410" y="8318"/>
                </a:lnTo>
                <a:cubicBezTo>
                  <a:pt x="158" y="8318"/>
                  <a:pt x="0" y="8507"/>
                  <a:pt x="0" y="8696"/>
                </a:cubicBezTo>
                <a:lnTo>
                  <a:pt x="0" y="12287"/>
                </a:lnTo>
                <a:cubicBezTo>
                  <a:pt x="0" y="12540"/>
                  <a:pt x="221" y="12697"/>
                  <a:pt x="410" y="12697"/>
                </a:cubicBezTo>
                <a:lnTo>
                  <a:pt x="12256" y="12697"/>
                </a:lnTo>
                <a:cubicBezTo>
                  <a:pt x="12508" y="12697"/>
                  <a:pt x="12665" y="12477"/>
                  <a:pt x="12665" y="12287"/>
                </a:cubicBezTo>
                <a:lnTo>
                  <a:pt x="12665" y="8696"/>
                </a:lnTo>
                <a:cubicBezTo>
                  <a:pt x="12602" y="8475"/>
                  <a:pt x="12445" y="8318"/>
                  <a:pt x="12224" y="8318"/>
                </a:cubicBezTo>
                <a:lnTo>
                  <a:pt x="10838" y="8318"/>
                </a:lnTo>
                <a:lnTo>
                  <a:pt x="10838" y="2080"/>
                </a:lnTo>
                <a:cubicBezTo>
                  <a:pt x="10838" y="1859"/>
                  <a:pt x="10649" y="1670"/>
                  <a:pt x="10460" y="1670"/>
                </a:cubicBezTo>
                <a:lnTo>
                  <a:pt x="10019" y="1670"/>
                </a:lnTo>
                <a:lnTo>
                  <a:pt x="10019" y="410"/>
                </a:lnTo>
                <a:cubicBezTo>
                  <a:pt x="10019" y="158"/>
                  <a:pt x="9830" y="1"/>
                  <a:pt x="96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24" name="Google Shape;17424;p95"/>
          <p:cNvGrpSpPr/>
          <p:nvPr/>
        </p:nvGrpSpPr>
        <p:grpSpPr>
          <a:xfrm>
            <a:off x="2624262" y="1380466"/>
            <a:ext cx="368186" cy="366364"/>
            <a:chOff x="-63679950" y="3360375"/>
            <a:chExt cx="318225" cy="316650"/>
          </a:xfrm>
        </p:grpSpPr>
        <p:sp>
          <p:nvSpPr>
            <p:cNvPr id="17425" name="Google Shape;17425;p95"/>
            <p:cNvSpPr/>
            <p:nvPr/>
          </p:nvSpPr>
          <p:spPr>
            <a:xfrm>
              <a:off x="-63497200" y="3423400"/>
              <a:ext cx="40975" cy="40975"/>
            </a:xfrm>
            <a:custGeom>
              <a:rect b="b" l="l" r="r" t="t"/>
              <a:pathLst>
                <a:path extrusionOk="0" h="1639" w="1639">
                  <a:moveTo>
                    <a:pt x="819" y="0"/>
                  </a:moveTo>
                  <a:cubicBezTo>
                    <a:pt x="378" y="0"/>
                    <a:pt x="0" y="378"/>
                    <a:pt x="0" y="819"/>
                  </a:cubicBezTo>
                  <a:cubicBezTo>
                    <a:pt x="0" y="1260"/>
                    <a:pt x="378" y="1638"/>
                    <a:pt x="819" y="1638"/>
                  </a:cubicBezTo>
                  <a:cubicBezTo>
                    <a:pt x="1260" y="1638"/>
                    <a:pt x="1638" y="1260"/>
                    <a:pt x="1638" y="819"/>
                  </a:cubicBezTo>
                  <a:cubicBezTo>
                    <a:pt x="1638" y="378"/>
                    <a:pt x="1260" y="0"/>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95"/>
            <p:cNvSpPr/>
            <p:nvPr/>
          </p:nvSpPr>
          <p:spPr>
            <a:xfrm>
              <a:off x="-63516900" y="3485625"/>
              <a:ext cx="79575" cy="29950"/>
            </a:xfrm>
            <a:custGeom>
              <a:rect b="b" l="l" r="r" t="t"/>
              <a:pathLst>
                <a:path extrusionOk="0" h="1198" w="3183">
                  <a:moveTo>
                    <a:pt x="1607" y="0"/>
                  </a:moveTo>
                  <a:cubicBezTo>
                    <a:pt x="820" y="0"/>
                    <a:pt x="190" y="504"/>
                    <a:pt x="1" y="1197"/>
                  </a:cubicBezTo>
                  <a:lnTo>
                    <a:pt x="3183" y="1197"/>
                  </a:lnTo>
                  <a:cubicBezTo>
                    <a:pt x="3025" y="504"/>
                    <a:pt x="2395" y="0"/>
                    <a:pt x="16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95"/>
            <p:cNvSpPr/>
            <p:nvPr/>
          </p:nvSpPr>
          <p:spPr>
            <a:xfrm>
              <a:off x="-63618500" y="3360375"/>
              <a:ext cx="256775" cy="256600"/>
            </a:xfrm>
            <a:custGeom>
              <a:rect b="b" l="l" r="r" t="t"/>
              <a:pathLst>
                <a:path extrusionOk="0" h="10264" w="10271">
                  <a:moveTo>
                    <a:pt x="5703" y="1639"/>
                  </a:moveTo>
                  <a:cubicBezTo>
                    <a:pt x="6616" y="1639"/>
                    <a:pt x="7373" y="2395"/>
                    <a:pt x="7373" y="3309"/>
                  </a:cubicBezTo>
                  <a:cubicBezTo>
                    <a:pt x="7373" y="3750"/>
                    <a:pt x="7215" y="4128"/>
                    <a:pt x="6900" y="4443"/>
                  </a:cubicBezTo>
                  <a:cubicBezTo>
                    <a:pt x="7625" y="4884"/>
                    <a:pt x="8192" y="5672"/>
                    <a:pt x="8192" y="6617"/>
                  </a:cubicBezTo>
                  <a:cubicBezTo>
                    <a:pt x="8160" y="6900"/>
                    <a:pt x="8003" y="7058"/>
                    <a:pt x="7751" y="7058"/>
                  </a:cubicBezTo>
                  <a:lnTo>
                    <a:pt x="3623" y="7058"/>
                  </a:lnTo>
                  <a:cubicBezTo>
                    <a:pt x="3371" y="7058"/>
                    <a:pt x="3214" y="6837"/>
                    <a:pt x="3214" y="6617"/>
                  </a:cubicBezTo>
                  <a:cubicBezTo>
                    <a:pt x="3214" y="5672"/>
                    <a:pt x="3749" y="4884"/>
                    <a:pt x="4537" y="4443"/>
                  </a:cubicBezTo>
                  <a:cubicBezTo>
                    <a:pt x="4254" y="4128"/>
                    <a:pt x="4065" y="3718"/>
                    <a:pt x="4065" y="3309"/>
                  </a:cubicBezTo>
                  <a:cubicBezTo>
                    <a:pt x="4065" y="2395"/>
                    <a:pt x="4789" y="1639"/>
                    <a:pt x="5703" y="1639"/>
                  </a:cubicBezTo>
                  <a:close/>
                  <a:moveTo>
                    <a:pt x="5703" y="1"/>
                  </a:moveTo>
                  <a:cubicBezTo>
                    <a:pt x="3182" y="1"/>
                    <a:pt x="1135" y="2049"/>
                    <a:pt x="1135" y="4569"/>
                  </a:cubicBezTo>
                  <a:cubicBezTo>
                    <a:pt x="1135" y="5609"/>
                    <a:pt x="1481" y="6648"/>
                    <a:pt x="2206" y="7467"/>
                  </a:cubicBezTo>
                  <a:lnTo>
                    <a:pt x="1607" y="8066"/>
                  </a:lnTo>
                  <a:lnTo>
                    <a:pt x="756" y="7184"/>
                  </a:lnTo>
                  <a:cubicBezTo>
                    <a:pt x="678" y="7121"/>
                    <a:pt x="567" y="7089"/>
                    <a:pt x="457" y="7089"/>
                  </a:cubicBezTo>
                  <a:cubicBezTo>
                    <a:pt x="347" y="7089"/>
                    <a:pt x="237" y="7121"/>
                    <a:pt x="158" y="7184"/>
                  </a:cubicBezTo>
                  <a:cubicBezTo>
                    <a:pt x="0" y="7341"/>
                    <a:pt x="0" y="7625"/>
                    <a:pt x="158" y="7783"/>
                  </a:cubicBezTo>
                  <a:lnTo>
                    <a:pt x="1324" y="8980"/>
                  </a:lnTo>
                  <a:lnTo>
                    <a:pt x="2521" y="10145"/>
                  </a:lnTo>
                  <a:cubicBezTo>
                    <a:pt x="2600" y="10224"/>
                    <a:pt x="2710" y="10264"/>
                    <a:pt x="2820" y="10264"/>
                  </a:cubicBezTo>
                  <a:cubicBezTo>
                    <a:pt x="2930" y="10264"/>
                    <a:pt x="3041" y="10224"/>
                    <a:pt x="3119" y="10145"/>
                  </a:cubicBezTo>
                  <a:cubicBezTo>
                    <a:pt x="3277" y="9988"/>
                    <a:pt x="3277" y="9704"/>
                    <a:pt x="3119" y="9547"/>
                  </a:cubicBezTo>
                  <a:lnTo>
                    <a:pt x="2237" y="8696"/>
                  </a:lnTo>
                  <a:lnTo>
                    <a:pt x="2836" y="8098"/>
                  </a:lnTo>
                  <a:cubicBezTo>
                    <a:pt x="3655" y="8759"/>
                    <a:pt x="4695" y="9169"/>
                    <a:pt x="5734" y="9169"/>
                  </a:cubicBezTo>
                  <a:cubicBezTo>
                    <a:pt x="8255" y="9169"/>
                    <a:pt x="10271" y="7121"/>
                    <a:pt x="10271" y="4632"/>
                  </a:cubicBezTo>
                  <a:cubicBezTo>
                    <a:pt x="10239" y="2049"/>
                    <a:pt x="8223" y="1"/>
                    <a:pt x="57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95"/>
            <p:cNvSpPr/>
            <p:nvPr/>
          </p:nvSpPr>
          <p:spPr>
            <a:xfrm>
              <a:off x="-63679950" y="3576200"/>
              <a:ext cx="102425" cy="100825"/>
            </a:xfrm>
            <a:custGeom>
              <a:rect b="b" l="l" r="r" t="t"/>
              <a:pathLst>
                <a:path extrusionOk="0" h="4033" w="4097">
                  <a:moveTo>
                    <a:pt x="2332" y="0"/>
                  </a:moveTo>
                  <a:lnTo>
                    <a:pt x="159" y="2142"/>
                  </a:lnTo>
                  <a:cubicBezTo>
                    <a:pt x="1" y="2300"/>
                    <a:pt x="1" y="2584"/>
                    <a:pt x="159" y="2741"/>
                  </a:cubicBezTo>
                  <a:lnTo>
                    <a:pt x="1356" y="3938"/>
                  </a:lnTo>
                  <a:cubicBezTo>
                    <a:pt x="1434" y="4001"/>
                    <a:pt x="1545" y="4033"/>
                    <a:pt x="1655" y="4033"/>
                  </a:cubicBezTo>
                  <a:cubicBezTo>
                    <a:pt x="1765" y="4033"/>
                    <a:pt x="1876" y="4001"/>
                    <a:pt x="1954" y="3938"/>
                  </a:cubicBezTo>
                  <a:lnTo>
                    <a:pt x="4097" y="1764"/>
                  </a:lnTo>
                  <a:lnTo>
                    <a:pt x="23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29" name="Google Shape;17429;p95"/>
          <p:cNvSpPr/>
          <p:nvPr/>
        </p:nvSpPr>
        <p:spPr>
          <a:xfrm>
            <a:off x="2623229" y="1822769"/>
            <a:ext cx="370009" cy="367724"/>
          </a:xfrm>
          <a:custGeom>
            <a:rect b="b" l="l" r="r" t="t"/>
            <a:pathLst>
              <a:path extrusionOk="0" h="12713" w="12792">
                <a:moveTo>
                  <a:pt x="8633" y="1229"/>
                </a:moveTo>
                <a:cubicBezTo>
                  <a:pt x="8854" y="1229"/>
                  <a:pt x="9011" y="1418"/>
                  <a:pt x="9011" y="1607"/>
                </a:cubicBezTo>
                <a:lnTo>
                  <a:pt x="9011" y="1890"/>
                </a:lnTo>
                <a:cubicBezTo>
                  <a:pt x="9484" y="2048"/>
                  <a:pt x="9831" y="2520"/>
                  <a:pt x="9831" y="3088"/>
                </a:cubicBezTo>
                <a:cubicBezTo>
                  <a:pt x="9831" y="3308"/>
                  <a:pt x="9641" y="3497"/>
                  <a:pt x="9452" y="3497"/>
                </a:cubicBezTo>
                <a:cubicBezTo>
                  <a:pt x="9200" y="3497"/>
                  <a:pt x="9011" y="3308"/>
                  <a:pt x="9011" y="3088"/>
                </a:cubicBezTo>
                <a:cubicBezTo>
                  <a:pt x="9011" y="2835"/>
                  <a:pt x="8822" y="2678"/>
                  <a:pt x="8633" y="2678"/>
                </a:cubicBezTo>
                <a:cubicBezTo>
                  <a:pt x="8413" y="2678"/>
                  <a:pt x="8192" y="2867"/>
                  <a:pt x="8192" y="3088"/>
                </a:cubicBezTo>
                <a:cubicBezTo>
                  <a:pt x="8224" y="3308"/>
                  <a:pt x="8570" y="3529"/>
                  <a:pt x="8885" y="3781"/>
                </a:cubicBezTo>
                <a:cubicBezTo>
                  <a:pt x="9326" y="4096"/>
                  <a:pt x="9894" y="4505"/>
                  <a:pt x="9894" y="5167"/>
                </a:cubicBezTo>
                <a:cubicBezTo>
                  <a:pt x="9894" y="5702"/>
                  <a:pt x="9515" y="6143"/>
                  <a:pt x="9043" y="6333"/>
                </a:cubicBezTo>
                <a:lnTo>
                  <a:pt x="9043" y="6616"/>
                </a:lnTo>
                <a:cubicBezTo>
                  <a:pt x="9043" y="6868"/>
                  <a:pt x="8854" y="7026"/>
                  <a:pt x="8665" y="7026"/>
                </a:cubicBezTo>
                <a:cubicBezTo>
                  <a:pt x="8476" y="7026"/>
                  <a:pt x="8224" y="6805"/>
                  <a:pt x="8224" y="6616"/>
                </a:cubicBezTo>
                <a:lnTo>
                  <a:pt x="8224" y="6333"/>
                </a:lnTo>
                <a:cubicBezTo>
                  <a:pt x="7751" y="6175"/>
                  <a:pt x="7405" y="5702"/>
                  <a:pt x="7405" y="5167"/>
                </a:cubicBezTo>
                <a:cubicBezTo>
                  <a:pt x="7405" y="4915"/>
                  <a:pt x="7594" y="4757"/>
                  <a:pt x="7783" y="4757"/>
                </a:cubicBezTo>
                <a:cubicBezTo>
                  <a:pt x="8003" y="4757"/>
                  <a:pt x="8192" y="4978"/>
                  <a:pt x="8192" y="5167"/>
                </a:cubicBezTo>
                <a:cubicBezTo>
                  <a:pt x="8192" y="5387"/>
                  <a:pt x="8381" y="5608"/>
                  <a:pt x="8633" y="5608"/>
                </a:cubicBezTo>
                <a:cubicBezTo>
                  <a:pt x="8854" y="5608"/>
                  <a:pt x="9011" y="5387"/>
                  <a:pt x="9011" y="5167"/>
                </a:cubicBezTo>
                <a:cubicBezTo>
                  <a:pt x="9011" y="4915"/>
                  <a:pt x="8696" y="4694"/>
                  <a:pt x="8350" y="4442"/>
                </a:cubicBezTo>
                <a:cubicBezTo>
                  <a:pt x="7909" y="4127"/>
                  <a:pt x="7373" y="3749"/>
                  <a:pt x="7373" y="3088"/>
                </a:cubicBezTo>
                <a:cubicBezTo>
                  <a:pt x="7373" y="2520"/>
                  <a:pt x="7720" y="2079"/>
                  <a:pt x="8192" y="1890"/>
                </a:cubicBezTo>
                <a:lnTo>
                  <a:pt x="8192" y="1607"/>
                </a:lnTo>
                <a:cubicBezTo>
                  <a:pt x="8192" y="1386"/>
                  <a:pt x="8381" y="1229"/>
                  <a:pt x="8633" y="1229"/>
                </a:cubicBezTo>
                <a:close/>
                <a:moveTo>
                  <a:pt x="6050" y="6616"/>
                </a:moveTo>
                <a:lnTo>
                  <a:pt x="5073" y="10239"/>
                </a:lnTo>
                <a:lnTo>
                  <a:pt x="4853" y="9388"/>
                </a:lnTo>
                <a:cubicBezTo>
                  <a:pt x="4793" y="9168"/>
                  <a:pt x="4617" y="9049"/>
                  <a:pt x="4433" y="9049"/>
                </a:cubicBezTo>
                <a:cubicBezTo>
                  <a:pt x="4328" y="9049"/>
                  <a:pt x="4220" y="9088"/>
                  <a:pt x="4128" y="9168"/>
                </a:cubicBezTo>
                <a:lnTo>
                  <a:pt x="1450" y="11846"/>
                </a:lnTo>
                <a:lnTo>
                  <a:pt x="852" y="11279"/>
                </a:lnTo>
                <a:lnTo>
                  <a:pt x="3530" y="8601"/>
                </a:lnTo>
                <a:cubicBezTo>
                  <a:pt x="3782" y="8349"/>
                  <a:pt x="3656" y="7939"/>
                  <a:pt x="3341" y="7876"/>
                </a:cubicBezTo>
                <a:lnTo>
                  <a:pt x="2490" y="7624"/>
                </a:lnTo>
                <a:lnTo>
                  <a:pt x="6050" y="6616"/>
                </a:lnTo>
                <a:close/>
                <a:moveTo>
                  <a:pt x="8665" y="0"/>
                </a:moveTo>
                <a:cubicBezTo>
                  <a:pt x="6365" y="0"/>
                  <a:pt x="4538" y="1859"/>
                  <a:pt x="4538" y="4127"/>
                </a:cubicBezTo>
                <a:cubicBezTo>
                  <a:pt x="4538" y="4852"/>
                  <a:pt x="4695" y="5513"/>
                  <a:pt x="5042" y="6112"/>
                </a:cubicBezTo>
                <a:lnTo>
                  <a:pt x="820" y="7341"/>
                </a:lnTo>
                <a:cubicBezTo>
                  <a:pt x="442" y="7435"/>
                  <a:pt x="442" y="8034"/>
                  <a:pt x="820" y="8128"/>
                </a:cubicBezTo>
                <a:lnTo>
                  <a:pt x="2490" y="8538"/>
                </a:lnTo>
                <a:lnTo>
                  <a:pt x="316" y="10712"/>
                </a:lnTo>
                <a:cubicBezTo>
                  <a:pt x="1" y="11027"/>
                  <a:pt x="1" y="11594"/>
                  <a:pt x="316" y="11909"/>
                </a:cubicBezTo>
                <a:lnTo>
                  <a:pt x="915" y="12476"/>
                </a:lnTo>
                <a:cubicBezTo>
                  <a:pt x="1072" y="12633"/>
                  <a:pt x="1285" y="12712"/>
                  <a:pt x="1497" y="12712"/>
                </a:cubicBezTo>
                <a:cubicBezTo>
                  <a:pt x="1710" y="12712"/>
                  <a:pt x="1923" y="12633"/>
                  <a:pt x="2080" y="12476"/>
                </a:cubicBezTo>
                <a:lnTo>
                  <a:pt x="4254" y="10334"/>
                </a:lnTo>
                <a:lnTo>
                  <a:pt x="4695" y="11972"/>
                </a:lnTo>
                <a:cubicBezTo>
                  <a:pt x="4759" y="12180"/>
                  <a:pt x="4930" y="12291"/>
                  <a:pt x="5098" y="12291"/>
                </a:cubicBezTo>
                <a:cubicBezTo>
                  <a:pt x="5261" y="12291"/>
                  <a:pt x="5421" y="12188"/>
                  <a:pt x="5483" y="11972"/>
                </a:cubicBezTo>
                <a:lnTo>
                  <a:pt x="6712" y="7750"/>
                </a:lnTo>
                <a:cubicBezTo>
                  <a:pt x="7279" y="8065"/>
                  <a:pt x="7972" y="8286"/>
                  <a:pt x="8665" y="8286"/>
                </a:cubicBezTo>
                <a:cubicBezTo>
                  <a:pt x="10965" y="8286"/>
                  <a:pt x="12792" y="6427"/>
                  <a:pt x="12792" y="4127"/>
                </a:cubicBezTo>
                <a:cubicBezTo>
                  <a:pt x="12760" y="1859"/>
                  <a:pt x="10902" y="0"/>
                  <a:pt x="86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30" name="Google Shape;17430;p95"/>
          <p:cNvGrpSpPr/>
          <p:nvPr/>
        </p:nvGrpSpPr>
        <p:grpSpPr>
          <a:xfrm>
            <a:off x="2622889" y="2251803"/>
            <a:ext cx="370934" cy="367521"/>
            <a:chOff x="-63679950" y="4093450"/>
            <a:chExt cx="320600" cy="317650"/>
          </a:xfrm>
        </p:grpSpPr>
        <p:sp>
          <p:nvSpPr>
            <p:cNvPr id="17431" name="Google Shape;17431;p95"/>
            <p:cNvSpPr/>
            <p:nvPr/>
          </p:nvSpPr>
          <p:spPr>
            <a:xfrm>
              <a:off x="-63595650" y="4093450"/>
              <a:ext cx="236300" cy="230425"/>
            </a:xfrm>
            <a:custGeom>
              <a:rect b="b" l="l" r="r" t="t"/>
              <a:pathLst>
                <a:path extrusionOk="0" h="9217" w="9452">
                  <a:moveTo>
                    <a:pt x="3387" y="836"/>
                  </a:moveTo>
                  <a:cubicBezTo>
                    <a:pt x="3497" y="836"/>
                    <a:pt x="3607" y="875"/>
                    <a:pt x="3686" y="954"/>
                  </a:cubicBezTo>
                  <a:cubicBezTo>
                    <a:pt x="3844" y="1111"/>
                    <a:pt x="3844" y="1395"/>
                    <a:pt x="3686" y="1553"/>
                  </a:cubicBezTo>
                  <a:lnTo>
                    <a:pt x="1638" y="3600"/>
                  </a:lnTo>
                  <a:cubicBezTo>
                    <a:pt x="1560" y="3679"/>
                    <a:pt x="1449" y="3718"/>
                    <a:pt x="1339" y="3718"/>
                  </a:cubicBezTo>
                  <a:cubicBezTo>
                    <a:pt x="1229" y="3718"/>
                    <a:pt x="1118" y="3679"/>
                    <a:pt x="1040" y="3600"/>
                  </a:cubicBezTo>
                  <a:cubicBezTo>
                    <a:pt x="882" y="3443"/>
                    <a:pt x="882" y="3159"/>
                    <a:pt x="1040" y="3002"/>
                  </a:cubicBezTo>
                  <a:lnTo>
                    <a:pt x="3088" y="954"/>
                  </a:lnTo>
                  <a:cubicBezTo>
                    <a:pt x="3166" y="875"/>
                    <a:pt x="3277" y="836"/>
                    <a:pt x="3387" y="836"/>
                  </a:cubicBezTo>
                  <a:close/>
                  <a:moveTo>
                    <a:pt x="8081" y="5530"/>
                  </a:moveTo>
                  <a:cubicBezTo>
                    <a:pt x="8191" y="5530"/>
                    <a:pt x="8302" y="5569"/>
                    <a:pt x="8380" y="5648"/>
                  </a:cubicBezTo>
                  <a:cubicBezTo>
                    <a:pt x="8538" y="5806"/>
                    <a:pt x="8538" y="6089"/>
                    <a:pt x="8380" y="6247"/>
                  </a:cubicBezTo>
                  <a:lnTo>
                    <a:pt x="6333" y="8295"/>
                  </a:lnTo>
                  <a:cubicBezTo>
                    <a:pt x="6254" y="8358"/>
                    <a:pt x="6143" y="8389"/>
                    <a:pt x="6033" y="8389"/>
                  </a:cubicBezTo>
                  <a:cubicBezTo>
                    <a:pt x="5923" y="8389"/>
                    <a:pt x="5813" y="8358"/>
                    <a:pt x="5734" y="8295"/>
                  </a:cubicBezTo>
                  <a:cubicBezTo>
                    <a:pt x="5576" y="8137"/>
                    <a:pt x="5576" y="7853"/>
                    <a:pt x="5734" y="7696"/>
                  </a:cubicBezTo>
                  <a:lnTo>
                    <a:pt x="7782" y="5648"/>
                  </a:lnTo>
                  <a:cubicBezTo>
                    <a:pt x="7861" y="5569"/>
                    <a:pt x="7971" y="5530"/>
                    <a:pt x="8081" y="5530"/>
                  </a:cubicBezTo>
                  <a:close/>
                  <a:moveTo>
                    <a:pt x="3414" y="1"/>
                  </a:moveTo>
                  <a:cubicBezTo>
                    <a:pt x="3095" y="1"/>
                    <a:pt x="2772" y="119"/>
                    <a:pt x="2520" y="355"/>
                  </a:cubicBezTo>
                  <a:lnTo>
                    <a:pt x="473" y="2403"/>
                  </a:lnTo>
                  <a:cubicBezTo>
                    <a:pt x="0" y="2876"/>
                    <a:pt x="0" y="3663"/>
                    <a:pt x="473" y="4199"/>
                  </a:cubicBezTo>
                  <a:cubicBezTo>
                    <a:pt x="700" y="4406"/>
                    <a:pt x="1008" y="4544"/>
                    <a:pt x="1345" y="4544"/>
                  </a:cubicBezTo>
                  <a:cubicBezTo>
                    <a:pt x="1522" y="4544"/>
                    <a:pt x="1706" y="4506"/>
                    <a:pt x="1890" y="4419"/>
                  </a:cubicBezTo>
                  <a:lnTo>
                    <a:pt x="4915" y="7444"/>
                  </a:lnTo>
                  <a:cubicBezTo>
                    <a:pt x="4663" y="7980"/>
                    <a:pt x="4789" y="8515"/>
                    <a:pt x="5135" y="8862"/>
                  </a:cubicBezTo>
                  <a:cubicBezTo>
                    <a:pt x="5372" y="9098"/>
                    <a:pt x="5687" y="9216"/>
                    <a:pt x="6010" y="9216"/>
                  </a:cubicBezTo>
                  <a:cubicBezTo>
                    <a:pt x="6333" y="9216"/>
                    <a:pt x="6663" y="9098"/>
                    <a:pt x="6931" y="8862"/>
                  </a:cubicBezTo>
                  <a:lnTo>
                    <a:pt x="8979" y="6814"/>
                  </a:lnTo>
                  <a:cubicBezTo>
                    <a:pt x="9452" y="6341"/>
                    <a:pt x="9452" y="5554"/>
                    <a:pt x="8979" y="5050"/>
                  </a:cubicBezTo>
                  <a:cubicBezTo>
                    <a:pt x="8757" y="4828"/>
                    <a:pt x="8445" y="4696"/>
                    <a:pt x="8117" y="4696"/>
                  </a:cubicBezTo>
                  <a:cubicBezTo>
                    <a:pt x="7933" y="4696"/>
                    <a:pt x="7743" y="4738"/>
                    <a:pt x="7561" y="4829"/>
                  </a:cubicBezTo>
                  <a:lnTo>
                    <a:pt x="4505" y="1773"/>
                  </a:lnTo>
                  <a:cubicBezTo>
                    <a:pt x="4757" y="1269"/>
                    <a:pt x="4631" y="733"/>
                    <a:pt x="4285" y="355"/>
                  </a:cubicBezTo>
                  <a:cubicBezTo>
                    <a:pt x="4048" y="119"/>
                    <a:pt x="3733" y="1"/>
                    <a:pt x="3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95"/>
            <p:cNvSpPr/>
            <p:nvPr/>
          </p:nvSpPr>
          <p:spPr>
            <a:xfrm>
              <a:off x="-63679950" y="4233850"/>
              <a:ext cx="177250" cy="177250"/>
            </a:xfrm>
            <a:custGeom>
              <a:rect b="b" l="l" r="r" t="t"/>
              <a:pathLst>
                <a:path extrusionOk="0" h="7090" w="7090">
                  <a:moveTo>
                    <a:pt x="5325" y="1"/>
                  </a:moveTo>
                  <a:lnTo>
                    <a:pt x="4160" y="1166"/>
                  </a:lnTo>
                  <a:cubicBezTo>
                    <a:pt x="4081" y="1088"/>
                    <a:pt x="3971" y="1048"/>
                    <a:pt x="3860" y="1048"/>
                  </a:cubicBezTo>
                  <a:cubicBezTo>
                    <a:pt x="3750" y="1048"/>
                    <a:pt x="3640" y="1088"/>
                    <a:pt x="3561" y="1166"/>
                  </a:cubicBezTo>
                  <a:lnTo>
                    <a:pt x="474" y="4254"/>
                  </a:lnTo>
                  <a:cubicBezTo>
                    <a:pt x="159" y="4569"/>
                    <a:pt x="1" y="4947"/>
                    <a:pt x="1" y="5419"/>
                  </a:cubicBezTo>
                  <a:cubicBezTo>
                    <a:pt x="1" y="5861"/>
                    <a:pt x="159" y="6302"/>
                    <a:pt x="474" y="6617"/>
                  </a:cubicBezTo>
                  <a:cubicBezTo>
                    <a:pt x="789" y="6932"/>
                    <a:pt x="1214" y="7089"/>
                    <a:pt x="1639" y="7089"/>
                  </a:cubicBezTo>
                  <a:cubicBezTo>
                    <a:pt x="2065" y="7089"/>
                    <a:pt x="2490" y="6932"/>
                    <a:pt x="2805" y="6617"/>
                  </a:cubicBezTo>
                  <a:lnTo>
                    <a:pt x="5892" y="3529"/>
                  </a:lnTo>
                  <a:cubicBezTo>
                    <a:pt x="6081" y="3372"/>
                    <a:pt x="6081" y="3088"/>
                    <a:pt x="5924" y="2931"/>
                  </a:cubicBezTo>
                  <a:lnTo>
                    <a:pt x="7090" y="1765"/>
                  </a:lnTo>
                  <a:lnTo>
                    <a:pt x="53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95"/>
            <p:cNvSpPr/>
            <p:nvPr/>
          </p:nvSpPr>
          <p:spPr>
            <a:xfrm>
              <a:off x="-63548400" y="4348850"/>
              <a:ext cx="185900" cy="62250"/>
            </a:xfrm>
            <a:custGeom>
              <a:rect b="b" l="l" r="r" t="t"/>
              <a:pathLst>
                <a:path extrusionOk="0" h="2490" w="7436">
                  <a:moveTo>
                    <a:pt x="2048" y="0"/>
                  </a:moveTo>
                  <a:cubicBezTo>
                    <a:pt x="1355" y="0"/>
                    <a:pt x="819" y="536"/>
                    <a:pt x="819" y="1229"/>
                  </a:cubicBezTo>
                  <a:lnTo>
                    <a:pt x="819" y="1639"/>
                  </a:lnTo>
                  <a:lnTo>
                    <a:pt x="410" y="1639"/>
                  </a:lnTo>
                  <a:cubicBezTo>
                    <a:pt x="189" y="1639"/>
                    <a:pt x="0" y="1859"/>
                    <a:pt x="0" y="2048"/>
                  </a:cubicBezTo>
                  <a:cubicBezTo>
                    <a:pt x="0" y="2269"/>
                    <a:pt x="189" y="2489"/>
                    <a:pt x="410" y="2489"/>
                  </a:cubicBezTo>
                  <a:lnTo>
                    <a:pt x="7026" y="2489"/>
                  </a:lnTo>
                  <a:cubicBezTo>
                    <a:pt x="7278" y="2489"/>
                    <a:pt x="7435" y="2269"/>
                    <a:pt x="7435" y="2048"/>
                  </a:cubicBezTo>
                  <a:cubicBezTo>
                    <a:pt x="7435" y="1859"/>
                    <a:pt x="7246" y="1639"/>
                    <a:pt x="6994" y="1639"/>
                  </a:cubicBezTo>
                  <a:lnTo>
                    <a:pt x="6616" y="1639"/>
                  </a:lnTo>
                  <a:lnTo>
                    <a:pt x="6616" y="1229"/>
                  </a:lnTo>
                  <a:cubicBezTo>
                    <a:pt x="6616" y="536"/>
                    <a:pt x="6049"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4" name="Google Shape;17434;p95"/>
          <p:cNvGrpSpPr/>
          <p:nvPr/>
        </p:nvGrpSpPr>
        <p:grpSpPr>
          <a:xfrm>
            <a:off x="1283006" y="2744805"/>
            <a:ext cx="366364" cy="367290"/>
            <a:chOff x="-61784125" y="3377700"/>
            <a:chExt cx="316650" cy="317450"/>
          </a:xfrm>
        </p:grpSpPr>
        <p:sp>
          <p:nvSpPr>
            <p:cNvPr id="17435" name="Google Shape;17435;p95"/>
            <p:cNvSpPr/>
            <p:nvPr/>
          </p:nvSpPr>
          <p:spPr>
            <a:xfrm>
              <a:off x="-61688025" y="3460400"/>
              <a:ext cx="124450" cy="51225"/>
            </a:xfrm>
            <a:custGeom>
              <a:rect b="b" l="l" r="r" t="t"/>
              <a:pathLst>
                <a:path extrusionOk="0" h="2049" w="4978">
                  <a:moveTo>
                    <a:pt x="630" y="1"/>
                  </a:moveTo>
                  <a:cubicBezTo>
                    <a:pt x="252" y="442"/>
                    <a:pt x="0" y="1041"/>
                    <a:pt x="0" y="1671"/>
                  </a:cubicBezTo>
                  <a:cubicBezTo>
                    <a:pt x="0" y="1891"/>
                    <a:pt x="189" y="2049"/>
                    <a:pt x="441" y="2049"/>
                  </a:cubicBezTo>
                  <a:lnTo>
                    <a:pt x="4568" y="2049"/>
                  </a:lnTo>
                  <a:cubicBezTo>
                    <a:pt x="4820" y="2049"/>
                    <a:pt x="4978" y="1860"/>
                    <a:pt x="4978" y="1671"/>
                  </a:cubicBezTo>
                  <a:cubicBezTo>
                    <a:pt x="4978" y="1041"/>
                    <a:pt x="4726" y="442"/>
                    <a:pt x="4348" y="1"/>
                  </a:cubicBezTo>
                  <a:cubicBezTo>
                    <a:pt x="3875" y="568"/>
                    <a:pt x="3182" y="852"/>
                    <a:pt x="2489" y="852"/>
                  </a:cubicBezTo>
                  <a:cubicBezTo>
                    <a:pt x="1827" y="852"/>
                    <a:pt x="1134" y="568"/>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95"/>
            <p:cNvSpPr/>
            <p:nvPr/>
          </p:nvSpPr>
          <p:spPr>
            <a:xfrm>
              <a:off x="-61677800" y="3518900"/>
              <a:ext cx="104775" cy="61850"/>
            </a:xfrm>
            <a:custGeom>
              <a:rect b="b" l="l" r="r" t="t"/>
              <a:pathLst>
                <a:path extrusionOk="0" h="2474" w="4191">
                  <a:moveTo>
                    <a:pt x="2096" y="0"/>
                  </a:moveTo>
                  <a:cubicBezTo>
                    <a:pt x="1985" y="0"/>
                    <a:pt x="1875" y="40"/>
                    <a:pt x="1796" y="118"/>
                  </a:cubicBezTo>
                  <a:lnTo>
                    <a:pt x="158" y="1757"/>
                  </a:lnTo>
                  <a:cubicBezTo>
                    <a:pt x="1" y="1914"/>
                    <a:pt x="1" y="2198"/>
                    <a:pt x="158" y="2355"/>
                  </a:cubicBezTo>
                  <a:cubicBezTo>
                    <a:pt x="237" y="2434"/>
                    <a:pt x="339" y="2473"/>
                    <a:pt x="442" y="2473"/>
                  </a:cubicBezTo>
                  <a:cubicBezTo>
                    <a:pt x="544" y="2473"/>
                    <a:pt x="646" y="2434"/>
                    <a:pt x="725" y="2355"/>
                  </a:cubicBezTo>
                  <a:lnTo>
                    <a:pt x="2111" y="969"/>
                  </a:lnTo>
                  <a:lnTo>
                    <a:pt x="3498" y="2355"/>
                  </a:lnTo>
                  <a:cubicBezTo>
                    <a:pt x="3576" y="2434"/>
                    <a:pt x="3687" y="2473"/>
                    <a:pt x="3797" y="2473"/>
                  </a:cubicBezTo>
                  <a:cubicBezTo>
                    <a:pt x="3907" y="2473"/>
                    <a:pt x="4017" y="2434"/>
                    <a:pt x="4096" y="2355"/>
                  </a:cubicBezTo>
                  <a:cubicBezTo>
                    <a:pt x="4191" y="2198"/>
                    <a:pt x="4191" y="1914"/>
                    <a:pt x="4033" y="1757"/>
                  </a:cubicBezTo>
                  <a:lnTo>
                    <a:pt x="2395" y="118"/>
                  </a:lnTo>
                  <a:cubicBezTo>
                    <a:pt x="2316" y="40"/>
                    <a:pt x="2206"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95"/>
            <p:cNvSpPr/>
            <p:nvPr/>
          </p:nvSpPr>
          <p:spPr>
            <a:xfrm>
              <a:off x="-61667550" y="3377700"/>
              <a:ext cx="82700" cy="82725"/>
            </a:xfrm>
            <a:custGeom>
              <a:rect b="b" l="l" r="r" t="t"/>
              <a:pathLst>
                <a:path extrusionOk="0" h="3309" w="3308">
                  <a:moveTo>
                    <a:pt x="1670" y="1"/>
                  </a:moveTo>
                  <a:cubicBezTo>
                    <a:pt x="756" y="1"/>
                    <a:pt x="0" y="757"/>
                    <a:pt x="0" y="1671"/>
                  </a:cubicBezTo>
                  <a:cubicBezTo>
                    <a:pt x="0" y="2584"/>
                    <a:pt x="756" y="3309"/>
                    <a:pt x="1670" y="3309"/>
                  </a:cubicBezTo>
                  <a:cubicBezTo>
                    <a:pt x="2584" y="3309"/>
                    <a:pt x="3308" y="2584"/>
                    <a:pt x="3308" y="1671"/>
                  </a:cubicBezTo>
                  <a:cubicBezTo>
                    <a:pt x="3308" y="757"/>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95"/>
            <p:cNvSpPr/>
            <p:nvPr/>
          </p:nvSpPr>
          <p:spPr>
            <a:xfrm>
              <a:off x="-61591150" y="3643150"/>
              <a:ext cx="123675" cy="51200"/>
            </a:xfrm>
            <a:custGeom>
              <a:rect b="b" l="l" r="r" t="t"/>
              <a:pathLst>
                <a:path extrusionOk="0" h="2048" w="4947">
                  <a:moveTo>
                    <a:pt x="630" y="0"/>
                  </a:moveTo>
                  <a:cubicBezTo>
                    <a:pt x="221" y="410"/>
                    <a:pt x="0" y="1008"/>
                    <a:pt x="0" y="1638"/>
                  </a:cubicBezTo>
                  <a:cubicBezTo>
                    <a:pt x="0" y="1890"/>
                    <a:pt x="189" y="2048"/>
                    <a:pt x="378" y="2048"/>
                  </a:cubicBezTo>
                  <a:lnTo>
                    <a:pt x="4505" y="2048"/>
                  </a:lnTo>
                  <a:cubicBezTo>
                    <a:pt x="4757" y="2048"/>
                    <a:pt x="4946" y="1827"/>
                    <a:pt x="4946" y="1638"/>
                  </a:cubicBezTo>
                  <a:cubicBezTo>
                    <a:pt x="4946" y="1008"/>
                    <a:pt x="4726" y="410"/>
                    <a:pt x="4316" y="0"/>
                  </a:cubicBezTo>
                  <a:cubicBezTo>
                    <a:pt x="3844" y="536"/>
                    <a:pt x="3182" y="819"/>
                    <a:pt x="2458" y="819"/>
                  </a:cubicBezTo>
                  <a:cubicBezTo>
                    <a:pt x="1796" y="819"/>
                    <a:pt x="1134" y="536"/>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95"/>
            <p:cNvSpPr/>
            <p:nvPr/>
          </p:nvSpPr>
          <p:spPr>
            <a:xfrm>
              <a:off x="-61570675" y="3560450"/>
              <a:ext cx="82725" cy="82725"/>
            </a:xfrm>
            <a:custGeom>
              <a:rect b="b" l="l" r="r" t="t"/>
              <a:pathLst>
                <a:path extrusionOk="0" h="3309" w="3309">
                  <a:moveTo>
                    <a:pt x="1670" y="0"/>
                  </a:moveTo>
                  <a:cubicBezTo>
                    <a:pt x="756" y="0"/>
                    <a:pt x="0" y="725"/>
                    <a:pt x="0" y="1638"/>
                  </a:cubicBezTo>
                  <a:cubicBezTo>
                    <a:pt x="0" y="2552"/>
                    <a:pt x="756" y="3308"/>
                    <a:pt x="1670" y="3308"/>
                  </a:cubicBezTo>
                  <a:cubicBezTo>
                    <a:pt x="2552" y="3308"/>
                    <a:pt x="3308" y="2552"/>
                    <a:pt x="3308" y="1638"/>
                  </a:cubicBezTo>
                  <a:cubicBezTo>
                    <a:pt x="3308"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95"/>
            <p:cNvSpPr/>
            <p:nvPr/>
          </p:nvSpPr>
          <p:spPr>
            <a:xfrm>
              <a:off x="-61784125" y="3643925"/>
              <a:ext cx="124450" cy="51225"/>
            </a:xfrm>
            <a:custGeom>
              <a:rect b="b" l="l" r="r" t="t"/>
              <a:pathLst>
                <a:path extrusionOk="0" h="2049" w="4978">
                  <a:moveTo>
                    <a:pt x="662" y="1"/>
                  </a:moveTo>
                  <a:cubicBezTo>
                    <a:pt x="252" y="442"/>
                    <a:pt x="32" y="1009"/>
                    <a:pt x="32" y="1639"/>
                  </a:cubicBezTo>
                  <a:cubicBezTo>
                    <a:pt x="0" y="1859"/>
                    <a:pt x="189" y="2048"/>
                    <a:pt x="410" y="2048"/>
                  </a:cubicBezTo>
                  <a:lnTo>
                    <a:pt x="4569" y="2048"/>
                  </a:lnTo>
                  <a:cubicBezTo>
                    <a:pt x="4789" y="2048"/>
                    <a:pt x="4978" y="1859"/>
                    <a:pt x="4978" y="1639"/>
                  </a:cubicBezTo>
                  <a:cubicBezTo>
                    <a:pt x="4978" y="1009"/>
                    <a:pt x="4758" y="442"/>
                    <a:pt x="4348" y="1"/>
                  </a:cubicBezTo>
                  <a:cubicBezTo>
                    <a:pt x="3876" y="536"/>
                    <a:pt x="3214" y="820"/>
                    <a:pt x="2521" y="820"/>
                  </a:cubicBezTo>
                  <a:cubicBezTo>
                    <a:pt x="1828" y="820"/>
                    <a:pt x="1166" y="536"/>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95"/>
            <p:cNvSpPr/>
            <p:nvPr/>
          </p:nvSpPr>
          <p:spPr>
            <a:xfrm>
              <a:off x="-61763650" y="3560450"/>
              <a:ext cx="82725" cy="82725"/>
            </a:xfrm>
            <a:custGeom>
              <a:rect b="b" l="l" r="r" t="t"/>
              <a:pathLst>
                <a:path extrusionOk="0" h="3309" w="3309">
                  <a:moveTo>
                    <a:pt x="1670" y="0"/>
                  </a:moveTo>
                  <a:cubicBezTo>
                    <a:pt x="757" y="0"/>
                    <a:pt x="1" y="725"/>
                    <a:pt x="1" y="1638"/>
                  </a:cubicBezTo>
                  <a:cubicBezTo>
                    <a:pt x="1" y="2552"/>
                    <a:pt x="757" y="3308"/>
                    <a:pt x="1670" y="3308"/>
                  </a:cubicBezTo>
                  <a:cubicBezTo>
                    <a:pt x="2552" y="3308"/>
                    <a:pt x="3309" y="2552"/>
                    <a:pt x="3309" y="1638"/>
                  </a:cubicBezTo>
                  <a:cubicBezTo>
                    <a:pt x="3309" y="725"/>
                    <a:pt x="2552"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2" name="Google Shape;17442;p95"/>
          <p:cNvGrpSpPr/>
          <p:nvPr/>
        </p:nvGrpSpPr>
        <p:grpSpPr>
          <a:xfrm>
            <a:off x="1283006" y="3195207"/>
            <a:ext cx="366364" cy="367290"/>
            <a:chOff x="-61783350" y="3743950"/>
            <a:chExt cx="316650" cy="317450"/>
          </a:xfrm>
        </p:grpSpPr>
        <p:sp>
          <p:nvSpPr>
            <p:cNvPr id="17443" name="Google Shape;17443;p95"/>
            <p:cNvSpPr/>
            <p:nvPr/>
          </p:nvSpPr>
          <p:spPr>
            <a:xfrm>
              <a:off x="-61783350" y="3743950"/>
              <a:ext cx="316650" cy="317450"/>
            </a:xfrm>
            <a:custGeom>
              <a:rect b="b" l="l" r="r" t="t"/>
              <a:pathLst>
                <a:path extrusionOk="0" h="12698" w="12666">
                  <a:moveTo>
                    <a:pt x="379" y="1"/>
                  </a:moveTo>
                  <a:cubicBezTo>
                    <a:pt x="158" y="1"/>
                    <a:pt x="1" y="190"/>
                    <a:pt x="1" y="410"/>
                  </a:cubicBezTo>
                  <a:lnTo>
                    <a:pt x="1" y="12256"/>
                  </a:lnTo>
                  <a:cubicBezTo>
                    <a:pt x="1" y="12508"/>
                    <a:pt x="190" y="12697"/>
                    <a:pt x="379" y="12697"/>
                  </a:cubicBezTo>
                  <a:lnTo>
                    <a:pt x="12256" y="12697"/>
                  </a:lnTo>
                  <a:cubicBezTo>
                    <a:pt x="12477" y="12697"/>
                    <a:pt x="12666" y="12508"/>
                    <a:pt x="12666" y="12256"/>
                  </a:cubicBezTo>
                  <a:cubicBezTo>
                    <a:pt x="12634" y="12067"/>
                    <a:pt x="12477" y="11878"/>
                    <a:pt x="12256" y="11878"/>
                  </a:cubicBezTo>
                  <a:lnTo>
                    <a:pt x="820" y="11878"/>
                  </a:lnTo>
                  <a:lnTo>
                    <a:pt x="820" y="410"/>
                  </a:lnTo>
                  <a:cubicBezTo>
                    <a:pt x="820" y="158"/>
                    <a:pt x="631"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95"/>
            <p:cNvSpPr/>
            <p:nvPr/>
          </p:nvSpPr>
          <p:spPr>
            <a:xfrm>
              <a:off x="-61739225" y="3833750"/>
              <a:ext cx="272525" cy="149675"/>
            </a:xfrm>
            <a:custGeom>
              <a:rect b="b" l="l" r="r" t="t"/>
              <a:pathLst>
                <a:path extrusionOk="0" h="5987" w="10901">
                  <a:moveTo>
                    <a:pt x="9641" y="0"/>
                  </a:moveTo>
                  <a:cubicBezTo>
                    <a:pt x="8979" y="0"/>
                    <a:pt x="8444" y="536"/>
                    <a:pt x="8444" y="1229"/>
                  </a:cubicBezTo>
                  <a:cubicBezTo>
                    <a:pt x="8444" y="1418"/>
                    <a:pt x="8475" y="1575"/>
                    <a:pt x="8538" y="1733"/>
                  </a:cubicBezTo>
                  <a:lnTo>
                    <a:pt x="6900" y="3403"/>
                  </a:lnTo>
                  <a:cubicBezTo>
                    <a:pt x="6742" y="3308"/>
                    <a:pt x="6553" y="3277"/>
                    <a:pt x="6396" y="3277"/>
                  </a:cubicBezTo>
                  <a:cubicBezTo>
                    <a:pt x="6238" y="3277"/>
                    <a:pt x="6018" y="3308"/>
                    <a:pt x="5860" y="3403"/>
                  </a:cubicBezTo>
                  <a:lnTo>
                    <a:pt x="5041" y="2552"/>
                  </a:lnTo>
                  <a:cubicBezTo>
                    <a:pt x="5136" y="2395"/>
                    <a:pt x="5167" y="2206"/>
                    <a:pt x="5167" y="2048"/>
                  </a:cubicBezTo>
                  <a:cubicBezTo>
                    <a:pt x="5167" y="1386"/>
                    <a:pt x="4600" y="819"/>
                    <a:pt x="3938" y="819"/>
                  </a:cubicBezTo>
                  <a:cubicBezTo>
                    <a:pt x="3277" y="819"/>
                    <a:pt x="2710" y="1386"/>
                    <a:pt x="2710" y="2048"/>
                  </a:cubicBezTo>
                  <a:cubicBezTo>
                    <a:pt x="2710" y="2237"/>
                    <a:pt x="2773" y="2395"/>
                    <a:pt x="2836" y="2552"/>
                  </a:cubicBezTo>
                  <a:lnTo>
                    <a:pt x="1733" y="3655"/>
                  </a:lnTo>
                  <a:cubicBezTo>
                    <a:pt x="1575" y="3592"/>
                    <a:pt x="1386" y="3560"/>
                    <a:pt x="1229" y="3560"/>
                  </a:cubicBezTo>
                  <a:cubicBezTo>
                    <a:pt x="567" y="3560"/>
                    <a:pt x="0" y="4096"/>
                    <a:pt x="0" y="4757"/>
                  </a:cubicBezTo>
                  <a:cubicBezTo>
                    <a:pt x="0" y="5451"/>
                    <a:pt x="567" y="5986"/>
                    <a:pt x="1229" y="5986"/>
                  </a:cubicBezTo>
                  <a:cubicBezTo>
                    <a:pt x="1891" y="5986"/>
                    <a:pt x="2458" y="5451"/>
                    <a:pt x="2458" y="4757"/>
                  </a:cubicBezTo>
                  <a:cubicBezTo>
                    <a:pt x="2458" y="4568"/>
                    <a:pt x="2395" y="4411"/>
                    <a:pt x="2332" y="4253"/>
                  </a:cubicBezTo>
                  <a:lnTo>
                    <a:pt x="3434" y="3151"/>
                  </a:lnTo>
                  <a:cubicBezTo>
                    <a:pt x="3592" y="3214"/>
                    <a:pt x="3781" y="3277"/>
                    <a:pt x="3938" y="3277"/>
                  </a:cubicBezTo>
                  <a:cubicBezTo>
                    <a:pt x="4096" y="3277"/>
                    <a:pt x="4285" y="3214"/>
                    <a:pt x="4442" y="3151"/>
                  </a:cubicBezTo>
                  <a:lnTo>
                    <a:pt x="5293" y="3970"/>
                  </a:lnTo>
                  <a:cubicBezTo>
                    <a:pt x="5199" y="4127"/>
                    <a:pt x="5167" y="4348"/>
                    <a:pt x="5167" y="4505"/>
                  </a:cubicBezTo>
                  <a:cubicBezTo>
                    <a:pt x="5167" y="5167"/>
                    <a:pt x="5703" y="5703"/>
                    <a:pt x="6396" y="5703"/>
                  </a:cubicBezTo>
                  <a:cubicBezTo>
                    <a:pt x="7057" y="5703"/>
                    <a:pt x="7593" y="5167"/>
                    <a:pt x="7593" y="4505"/>
                  </a:cubicBezTo>
                  <a:cubicBezTo>
                    <a:pt x="7593" y="4285"/>
                    <a:pt x="7561" y="4127"/>
                    <a:pt x="7498" y="3970"/>
                  </a:cubicBezTo>
                  <a:lnTo>
                    <a:pt x="9137" y="2332"/>
                  </a:lnTo>
                  <a:cubicBezTo>
                    <a:pt x="9294" y="2395"/>
                    <a:pt x="9483" y="2458"/>
                    <a:pt x="9641" y="2458"/>
                  </a:cubicBezTo>
                  <a:cubicBezTo>
                    <a:pt x="10334" y="2458"/>
                    <a:pt x="10901" y="1890"/>
                    <a:pt x="10901" y="1229"/>
                  </a:cubicBezTo>
                  <a:cubicBezTo>
                    <a:pt x="10901" y="536"/>
                    <a:pt x="10334" y="0"/>
                    <a:pt x="96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45" name="Google Shape;17445;p95"/>
          <p:cNvSpPr/>
          <p:nvPr/>
        </p:nvSpPr>
        <p:spPr>
          <a:xfrm>
            <a:off x="1282887" y="3654007"/>
            <a:ext cx="366364" cy="366682"/>
          </a:xfrm>
          <a:custGeom>
            <a:rect b="b" l="l" r="r" t="t"/>
            <a:pathLst>
              <a:path extrusionOk="0" h="12677" w="12666">
                <a:moveTo>
                  <a:pt x="8916" y="1639"/>
                </a:moveTo>
                <a:cubicBezTo>
                  <a:pt x="9137" y="1639"/>
                  <a:pt x="9294" y="1828"/>
                  <a:pt x="9294" y="2048"/>
                </a:cubicBezTo>
                <a:cubicBezTo>
                  <a:pt x="9294" y="2269"/>
                  <a:pt x="9105" y="2458"/>
                  <a:pt x="8916" y="2458"/>
                </a:cubicBezTo>
                <a:lnTo>
                  <a:pt x="3655" y="2458"/>
                </a:lnTo>
                <a:cubicBezTo>
                  <a:pt x="3434" y="2458"/>
                  <a:pt x="3245" y="2269"/>
                  <a:pt x="3245" y="2048"/>
                </a:cubicBezTo>
                <a:cubicBezTo>
                  <a:pt x="3245" y="1796"/>
                  <a:pt x="3434" y="1639"/>
                  <a:pt x="3655" y="1639"/>
                </a:cubicBezTo>
                <a:close/>
                <a:moveTo>
                  <a:pt x="10555" y="3245"/>
                </a:moveTo>
                <a:cubicBezTo>
                  <a:pt x="10807" y="3245"/>
                  <a:pt x="10964" y="3434"/>
                  <a:pt x="10964" y="3686"/>
                </a:cubicBezTo>
                <a:cubicBezTo>
                  <a:pt x="10964" y="3939"/>
                  <a:pt x="10807" y="4128"/>
                  <a:pt x="10555" y="4128"/>
                </a:cubicBezTo>
                <a:lnTo>
                  <a:pt x="2017" y="4128"/>
                </a:lnTo>
                <a:cubicBezTo>
                  <a:pt x="1765" y="4128"/>
                  <a:pt x="1607" y="3939"/>
                  <a:pt x="1607" y="3686"/>
                </a:cubicBezTo>
                <a:cubicBezTo>
                  <a:pt x="1607" y="3434"/>
                  <a:pt x="1828" y="3245"/>
                  <a:pt x="2017" y="3245"/>
                </a:cubicBezTo>
                <a:close/>
                <a:moveTo>
                  <a:pt x="6711" y="5766"/>
                </a:moveTo>
                <a:cubicBezTo>
                  <a:pt x="7593" y="5766"/>
                  <a:pt x="8349" y="6522"/>
                  <a:pt x="8349" y="7436"/>
                </a:cubicBezTo>
                <a:cubicBezTo>
                  <a:pt x="8349" y="8349"/>
                  <a:pt x="7593" y="9074"/>
                  <a:pt x="6711" y="9074"/>
                </a:cubicBezTo>
                <a:cubicBezTo>
                  <a:pt x="5797" y="9074"/>
                  <a:pt x="5041" y="8349"/>
                  <a:pt x="5041" y="7436"/>
                </a:cubicBezTo>
                <a:cubicBezTo>
                  <a:pt x="5041" y="6522"/>
                  <a:pt x="5797" y="5766"/>
                  <a:pt x="6711" y="5766"/>
                </a:cubicBezTo>
                <a:close/>
                <a:moveTo>
                  <a:pt x="2048" y="0"/>
                </a:moveTo>
                <a:cubicBezTo>
                  <a:pt x="1828" y="0"/>
                  <a:pt x="1670" y="189"/>
                  <a:pt x="1670" y="378"/>
                </a:cubicBezTo>
                <a:cubicBezTo>
                  <a:pt x="1670" y="1040"/>
                  <a:pt x="1103" y="1639"/>
                  <a:pt x="410" y="1639"/>
                </a:cubicBezTo>
                <a:cubicBezTo>
                  <a:pt x="158" y="1639"/>
                  <a:pt x="0" y="1828"/>
                  <a:pt x="0" y="2048"/>
                </a:cubicBezTo>
                <a:lnTo>
                  <a:pt x="0" y="6994"/>
                </a:lnTo>
                <a:cubicBezTo>
                  <a:pt x="0" y="7247"/>
                  <a:pt x="189" y="7404"/>
                  <a:pt x="410" y="7404"/>
                </a:cubicBezTo>
                <a:cubicBezTo>
                  <a:pt x="1072" y="7404"/>
                  <a:pt x="1670" y="7940"/>
                  <a:pt x="1670" y="8601"/>
                </a:cubicBezTo>
                <a:cubicBezTo>
                  <a:pt x="1670" y="8853"/>
                  <a:pt x="1859" y="9042"/>
                  <a:pt x="2048" y="9042"/>
                </a:cubicBezTo>
                <a:lnTo>
                  <a:pt x="4884" y="9042"/>
                </a:lnTo>
                <a:lnTo>
                  <a:pt x="5073" y="9231"/>
                </a:lnTo>
                <a:lnTo>
                  <a:pt x="5073" y="12224"/>
                </a:lnTo>
                <a:cubicBezTo>
                  <a:pt x="5073" y="12468"/>
                  <a:pt x="5298" y="12654"/>
                  <a:pt x="5517" y="12654"/>
                </a:cubicBezTo>
                <a:cubicBezTo>
                  <a:pt x="5581" y="12654"/>
                  <a:pt x="5645" y="12638"/>
                  <a:pt x="5703" y="12602"/>
                </a:cubicBezTo>
                <a:lnTo>
                  <a:pt x="6743" y="11909"/>
                </a:lnTo>
                <a:lnTo>
                  <a:pt x="7782" y="12602"/>
                </a:lnTo>
                <a:cubicBezTo>
                  <a:pt x="7850" y="12653"/>
                  <a:pt x="7926" y="12676"/>
                  <a:pt x="8002" y="12676"/>
                </a:cubicBezTo>
                <a:cubicBezTo>
                  <a:pt x="8210" y="12676"/>
                  <a:pt x="8412" y="12501"/>
                  <a:pt x="8412" y="12224"/>
                </a:cubicBezTo>
                <a:lnTo>
                  <a:pt x="8412" y="9231"/>
                </a:lnTo>
                <a:lnTo>
                  <a:pt x="8601" y="9042"/>
                </a:lnTo>
                <a:lnTo>
                  <a:pt x="10618" y="9042"/>
                </a:lnTo>
                <a:cubicBezTo>
                  <a:pt x="10838" y="9042"/>
                  <a:pt x="10996" y="8853"/>
                  <a:pt x="10996" y="8601"/>
                </a:cubicBezTo>
                <a:cubicBezTo>
                  <a:pt x="10996" y="7940"/>
                  <a:pt x="11563" y="7404"/>
                  <a:pt x="12224" y="7404"/>
                </a:cubicBezTo>
                <a:cubicBezTo>
                  <a:pt x="12445" y="7404"/>
                  <a:pt x="12665" y="7184"/>
                  <a:pt x="12665" y="6994"/>
                </a:cubicBezTo>
                <a:lnTo>
                  <a:pt x="12665" y="2048"/>
                </a:lnTo>
                <a:cubicBezTo>
                  <a:pt x="12602" y="1796"/>
                  <a:pt x="12445" y="1639"/>
                  <a:pt x="12224" y="1639"/>
                </a:cubicBezTo>
                <a:cubicBezTo>
                  <a:pt x="11531" y="1639"/>
                  <a:pt x="10996" y="1103"/>
                  <a:pt x="10996" y="378"/>
                </a:cubicBezTo>
                <a:cubicBezTo>
                  <a:pt x="10996" y="158"/>
                  <a:pt x="10807" y="0"/>
                  <a:pt x="105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95"/>
          <p:cNvSpPr/>
          <p:nvPr/>
        </p:nvSpPr>
        <p:spPr>
          <a:xfrm>
            <a:off x="3505689" y="2754652"/>
            <a:ext cx="366364" cy="347563"/>
          </a:xfrm>
          <a:custGeom>
            <a:rect b="b" l="l" r="r" t="t"/>
            <a:pathLst>
              <a:path extrusionOk="0" h="12016" w="12666">
                <a:moveTo>
                  <a:pt x="3844" y="5105"/>
                </a:moveTo>
                <a:cubicBezTo>
                  <a:pt x="4096" y="5105"/>
                  <a:pt x="4285" y="5325"/>
                  <a:pt x="4285" y="5514"/>
                </a:cubicBezTo>
                <a:lnTo>
                  <a:pt x="4285" y="7153"/>
                </a:lnTo>
                <a:cubicBezTo>
                  <a:pt x="4285" y="7405"/>
                  <a:pt x="4096" y="7562"/>
                  <a:pt x="3844" y="7562"/>
                </a:cubicBezTo>
                <a:lnTo>
                  <a:pt x="2206" y="7562"/>
                </a:lnTo>
                <a:cubicBezTo>
                  <a:pt x="1954" y="7562"/>
                  <a:pt x="1765" y="7342"/>
                  <a:pt x="1765" y="7153"/>
                </a:cubicBezTo>
                <a:lnTo>
                  <a:pt x="1765" y="5514"/>
                </a:lnTo>
                <a:cubicBezTo>
                  <a:pt x="1765" y="5262"/>
                  <a:pt x="1954" y="5105"/>
                  <a:pt x="2206" y="5105"/>
                </a:cubicBezTo>
                <a:close/>
                <a:moveTo>
                  <a:pt x="7215" y="1765"/>
                </a:moveTo>
                <a:cubicBezTo>
                  <a:pt x="7436" y="1765"/>
                  <a:pt x="7593" y="1954"/>
                  <a:pt x="7593" y="2206"/>
                </a:cubicBezTo>
                <a:lnTo>
                  <a:pt x="7593" y="7153"/>
                </a:lnTo>
                <a:cubicBezTo>
                  <a:pt x="7593" y="7405"/>
                  <a:pt x="7404" y="7562"/>
                  <a:pt x="7215" y="7562"/>
                </a:cubicBezTo>
                <a:lnTo>
                  <a:pt x="5545" y="7562"/>
                </a:lnTo>
                <a:cubicBezTo>
                  <a:pt x="5325" y="7562"/>
                  <a:pt x="5167" y="7342"/>
                  <a:pt x="5167" y="7153"/>
                </a:cubicBezTo>
                <a:lnTo>
                  <a:pt x="5167" y="2206"/>
                </a:lnTo>
                <a:cubicBezTo>
                  <a:pt x="5167" y="1954"/>
                  <a:pt x="5356" y="1765"/>
                  <a:pt x="5545" y="1765"/>
                </a:cubicBezTo>
                <a:close/>
                <a:moveTo>
                  <a:pt x="10523" y="4286"/>
                </a:moveTo>
                <a:cubicBezTo>
                  <a:pt x="10744" y="4286"/>
                  <a:pt x="10901" y="4475"/>
                  <a:pt x="10901" y="4664"/>
                </a:cubicBezTo>
                <a:lnTo>
                  <a:pt x="10901" y="7153"/>
                </a:lnTo>
                <a:cubicBezTo>
                  <a:pt x="10901" y="7405"/>
                  <a:pt x="10712" y="7562"/>
                  <a:pt x="10523" y="7562"/>
                </a:cubicBezTo>
                <a:lnTo>
                  <a:pt x="8853" y="7562"/>
                </a:lnTo>
                <a:cubicBezTo>
                  <a:pt x="8633" y="7562"/>
                  <a:pt x="8475" y="7342"/>
                  <a:pt x="8475" y="7153"/>
                </a:cubicBezTo>
                <a:lnTo>
                  <a:pt x="8475" y="4664"/>
                </a:lnTo>
                <a:cubicBezTo>
                  <a:pt x="8475" y="4443"/>
                  <a:pt x="8664" y="4286"/>
                  <a:pt x="8853" y="4286"/>
                </a:cubicBezTo>
                <a:close/>
                <a:moveTo>
                  <a:pt x="6333" y="1"/>
                </a:moveTo>
                <a:cubicBezTo>
                  <a:pt x="2836" y="1"/>
                  <a:pt x="0" y="2490"/>
                  <a:pt x="0" y="5514"/>
                </a:cubicBezTo>
                <a:cubicBezTo>
                  <a:pt x="0" y="6900"/>
                  <a:pt x="599" y="8224"/>
                  <a:pt x="1639" y="9200"/>
                </a:cubicBezTo>
                <a:lnTo>
                  <a:pt x="1639" y="11626"/>
                </a:lnTo>
                <a:cubicBezTo>
                  <a:pt x="1639" y="11856"/>
                  <a:pt x="1832" y="12016"/>
                  <a:pt x="2045" y="12016"/>
                </a:cubicBezTo>
                <a:cubicBezTo>
                  <a:pt x="2153" y="12016"/>
                  <a:pt x="2267" y="11974"/>
                  <a:pt x="2363" y="11878"/>
                </a:cubicBezTo>
                <a:lnTo>
                  <a:pt x="3749" y="10492"/>
                </a:lnTo>
                <a:cubicBezTo>
                  <a:pt x="4569" y="10839"/>
                  <a:pt x="5419" y="10965"/>
                  <a:pt x="6333" y="10965"/>
                </a:cubicBezTo>
                <a:cubicBezTo>
                  <a:pt x="9830" y="10965"/>
                  <a:pt x="12665" y="8507"/>
                  <a:pt x="12665" y="5451"/>
                </a:cubicBezTo>
                <a:cubicBezTo>
                  <a:pt x="12665" y="2427"/>
                  <a:pt x="983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95"/>
          <p:cNvSpPr/>
          <p:nvPr/>
        </p:nvSpPr>
        <p:spPr>
          <a:xfrm>
            <a:off x="3504778" y="3235293"/>
            <a:ext cx="368186" cy="287081"/>
          </a:xfrm>
          <a:custGeom>
            <a:rect b="b" l="l" r="r" t="t"/>
            <a:pathLst>
              <a:path extrusionOk="0" h="9925" w="12729">
                <a:moveTo>
                  <a:pt x="925" y="3644"/>
                </a:moveTo>
                <a:cubicBezTo>
                  <a:pt x="944" y="3644"/>
                  <a:pt x="963" y="3648"/>
                  <a:pt x="978" y="3655"/>
                </a:cubicBezTo>
                <a:lnTo>
                  <a:pt x="1608" y="3970"/>
                </a:lnTo>
                <a:lnTo>
                  <a:pt x="1608" y="5924"/>
                </a:lnTo>
                <a:lnTo>
                  <a:pt x="978" y="6239"/>
                </a:lnTo>
                <a:cubicBezTo>
                  <a:pt x="960" y="6256"/>
                  <a:pt x="937" y="6264"/>
                  <a:pt x="914" y="6264"/>
                </a:cubicBezTo>
                <a:cubicBezTo>
                  <a:pt x="854" y="6264"/>
                  <a:pt x="788" y="6212"/>
                  <a:pt x="788" y="6144"/>
                </a:cubicBezTo>
                <a:lnTo>
                  <a:pt x="788" y="3781"/>
                </a:lnTo>
                <a:cubicBezTo>
                  <a:pt x="788" y="3685"/>
                  <a:pt x="862" y="3644"/>
                  <a:pt x="925" y="3644"/>
                </a:cubicBezTo>
                <a:close/>
                <a:moveTo>
                  <a:pt x="4128" y="7184"/>
                </a:moveTo>
                <a:lnTo>
                  <a:pt x="6963" y="8035"/>
                </a:lnTo>
                <a:cubicBezTo>
                  <a:pt x="6648" y="8507"/>
                  <a:pt x="6176" y="8759"/>
                  <a:pt x="5640" y="8759"/>
                </a:cubicBezTo>
                <a:cubicBezTo>
                  <a:pt x="4821" y="8759"/>
                  <a:pt x="4097" y="8066"/>
                  <a:pt x="4128" y="7184"/>
                </a:cubicBezTo>
                <a:close/>
                <a:moveTo>
                  <a:pt x="11374" y="820"/>
                </a:moveTo>
                <a:cubicBezTo>
                  <a:pt x="11626" y="820"/>
                  <a:pt x="11815" y="1009"/>
                  <a:pt x="11815" y="1198"/>
                </a:cubicBezTo>
                <a:lnTo>
                  <a:pt x="11815" y="8665"/>
                </a:lnTo>
                <a:cubicBezTo>
                  <a:pt x="11815" y="8885"/>
                  <a:pt x="11626" y="9043"/>
                  <a:pt x="11374" y="9043"/>
                </a:cubicBezTo>
                <a:cubicBezTo>
                  <a:pt x="11154" y="9043"/>
                  <a:pt x="10996" y="8854"/>
                  <a:pt x="10996" y="8665"/>
                </a:cubicBezTo>
                <a:lnTo>
                  <a:pt x="10996" y="1198"/>
                </a:lnTo>
                <a:cubicBezTo>
                  <a:pt x="10996" y="977"/>
                  <a:pt x="11185" y="820"/>
                  <a:pt x="11374" y="820"/>
                </a:cubicBezTo>
                <a:close/>
                <a:moveTo>
                  <a:pt x="11437" y="1"/>
                </a:moveTo>
                <a:cubicBezTo>
                  <a:pt x="10870"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5"/>
                  <a:pt x="983" y="7095"/>
                </a:cubicBezTo>
                <a:cubicBezTo>
                  <a:pt x="1127" y="7095"/>
                  <a:pt x="1275" y="7063"/>
                  <a:pt x="1419" y="6995"/>
                </a:cubicBezTo>
                <a:lnTo>
                  <a:pt x="2143" y="6648"/>
                </a:lnTo>
                <a:lnTo>
                  <a:pt x="3340" y="6995"/>
                </a:lnTo>
                <a:cubicBezTo>
                  <a:pt x="3151" y="8444"/>
                  <a:pt x="4286" y="9641"/>
                  <a:pt x="5672" y="9641"/>
                </a:cubicBezTo>
                <a:cubicBezTo>
                  <a:pt x="6585" y="9641"/>
                  <a:pt x="7405" y="9074"/>
                  <a:pt x="7814" y="8287"/>
                </a:cubicBezTo>
                <a:lnTo>
                  <a:pt x="10271" y="9011"/>
                </a:lnTo>
                <a:cubicBezTo>
                  <a:pt x="10429" y="9515"/>
                  <a:pt x="10902" y="9925"/>
                  <a:pt x="11469" y="9925"/>
                </a:cubicBezTo>
                <a:cubicBezTo>
                  <a:pt x="12130" y="9925"/>
                  <a:pt x="12729" y="9358"/>
                  <a:pt x="12729" y="8696"/>
                </a:cubicBezTo>
                <a:lnTo>
                  <a:pt x="12729" y="1261"/>
                </a:lnTo>
                <a:cubicBezTo>
                  <a:pt x="12634" y="536"/>
                  <a:pt x="12099" y="1"/>
                  <a:pt x="114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48" name="Google Shape;17448;p95"/>
          <p:cNvGrpSpPr/>
          <p:nvPr/>
        </p:nvGrpSpPr>
        <p:grpSpPr>
          <a:xfrm>
            <a:off x="3504430" y="3655040"/>
            <a:ext cx="369112" cy="364657"/>
            <a:chOff x="-59869425" y="4102225"/>
            <a:chExt cx="319025" cy="315175"/>
          </a:xfrm>
        </p:grpSpPr>
        <p:sp>
          <p:nvSpPr>
            <p:cNvPr id="17449" name="Google Shape;17449;p95"/>
            <p:cNvSpPr/>
            <p:nvPr/>
          </p:nvSpPr>
          <p:spPr>
            <a:xfrm>
              <a:off x="-59869425" y="4102225"/>
              <a:ext cx="149675" cy="256825"/>
            </a:xfrm>
            <a:custGeom>
              <a:rect b="b" l="l" r="r" t="t"/>
              <a:pathLst>
                <a:path extrusionOk="0" h="10273" w="5987">
                  <a:moveTo>
                    <a:pt x="5532" y="1"/>
                  </a:moveTo>
                  <a:cubicBezTo>
                    <a:pt x="5515" y="1"/>
                    <a:pt x="5499" y="2"/>
                    <a:pt x="5483" y="4"/>
                  </a:cubicBezTo>
                  <a:cubicBezTo>
                    <a:pt x="2364" y="445"/>
                    <a:pt x="1" y="3123"/>
                    <a:pt x="1" y="6274"/>
                  </a:cubicBezTo>
                  <a:cubicBezTo>
                    <a:pt x="1" y="7692"/>
                    <a:pt x="442" y="8983"/>
                    <a:pt x="1293" y="10086"/>
                  </a:cubicBezTo>
                  <a:cubicBezTo>
                    <a:pt x="1381" y="10209"/>
                    <a:pt x="1507" y="10273"/>
                    <a:pt x="1635" y="10273"/>
                  </a:cubicBezTo>
                  <a:cubicBezTo>
                    <a:pt x="1737" y="10273"/>
                    <a:pt x="1839" y="10233"/>
                    <a:pt x="1923" y="10149"/>
                  </a:cubicBezTo>
                  <a:lnTo>
                    <a:pt x="3719" y="8353"/>
                  </a:lnTo>
                  <a:cubicBezTo>
                    <a:pt x="3813" y="8259"/>
                    <a:pt x="3845" y="8007"/>
                    <a:pt x="3782" y="7849"/>
                  </a:cubicBezTo>
                  <a:cubicBezTo>
                    <a:pt x="3498" y="7376"/>
                    <a:pt x="3341" y="6809"/>
                    <a:pt x="3341" y="6274"/>
                  </a:cubicBezTo>
                  <a:cubicBezTo>
                    <a:pt x="3341" y="4888"/>
                    <a:pt x="4286" y="3659"/>
                    <a:pt x="5672" y="3312"/>
                  </a:cubicBezTo>
                  <a:cubicBezTo>
                    <a:pt x="5861" y="3281"/>
                    <a:pt x="5987" y="3123"/>
                    <a:pt x="5987" y="2934"/>
                  </a:cubicBezTo>
                  <a:lnTo>
                    <a:pt x="5987" y="414"/>
                  </a:lnTo>
                  <a:cubicBezTo>
                    <a:pt x="5958" y="180"/>
                    <a:pt x="5739" y="1"/>
                    <a:pt x="5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95"/>
            <p:cNvSpPr/>
            <p:nvPr/>
          </p:nvSpPr>
          <p:spPr>
            <a:xfrm>
              <a:off x="-59811125" y="4322075"/>
              <a:ext cx="201650" cy="95325"/>
            </a:xfrm>
            <a:custGeom>
              <a:rect b="b" l="l" r="r" t="t"/>
              <a:pathLst>
                <a:path extrusionOk="0" h="3813" w="8066">
                  <a:moveTo>
                    <a:pt x="5758" y="0"/>
                  </a:moveTo>
                  <a:cubicBezTo>
                    <a:pt x="5692" y="0"/>
                    <a:pt x="5629" y="11"/>
                    <a:pt x="5577" y="32"/>
                  </a:cubicBezTo>
                  <a:cubicBezTo>
                    <a:pt x="5091" y="339"/>
                    <a:pt x="4530" y="489"/>
                    <a:pt x="3972" y="489"/>
                  </a:cubicBezTo>
                  <a:cubicBezTo>
                    <a:pt x="3444" y="489"/>
                    <a:pt x="2917" y="355"/>
                    <a:pt x="2458" y="95"/>
                  </a:cubicBezTo>
                  <a:cubicBezTo>
                    <a:pt x="2389" y="53"/>
                    <a:pt x="2314" y="30"/>
                    <a:pt x="2239" y="30"/>
                  </a:cubicBezTo>
                  <a:cubicBezTo>
                    <a:pt x="2141" y="30"/>
                    <a:pt x="2042" y="69"/>
                    <a:pt x="1954" y="158"/>
                  </a:cubicBezTo>
                  <a:lnTo>
                    <a:pt x="189" y="1922"/>
                  </a:lnTo>
                  <a:cubicBezTo>
                    <a:pt x="0" y="2143"/>
                    <a:pt x="32" y="2395"/>
                    <a:pt x="221" y="2552"/>
                  </a:cubicBezTo>
                  <a:cubicBezTo>
                    <a:pt x="1324" y="3403"/>
                    <a:pt x="2615" y="3812"/>
                    <a:pt x="4001" y="3812"/>
                  </a:cubicBezTo>
                  <a:cubicBezTo>
                    <a:pt x="5388" y="3812"/>
                    <a:pt x="6711" y="3403"/>
                    <a:pt x="7814" y="2521"/>
                  </a:cubicBezTo>
                  <a:cubicBezTo>
                    <a:pt x="8034" y="2363"/>
                    <a:pt x="8066" y="2080"/>
                    <a:pt x="7877" y="1890"/>
                  </a:cubicBezTo>
                  <a:lnTo>
                    <a:pt x="6112" y="126"/>
                  </a:lnTo>
                  <a:cubicBezTo>
                    <a:pt x="6028" y="42"/>
                    <a:pt x="5888" y="0"/>
                    <a:pt x="5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95"/>
            <p:cNvSpPr/>
            <p:nvPr/>
          </p:nvSpPr>
          <p:spPr>
            <a:xfrm>
              <a:off x="-59700075" y="4102225"/>
              <a:ext cx="149675" cy="256525"/>
            </a:xfrm>
            <a:custGeom>
              <a:rect b="b" l="l" r="r" t="t"/>
              <a:pathLst>
                <a:path extrusionOk="0" h="10261" w="5987">
                  <a:moveTo>
                    <a:pt x="418" y="1"/>
                  </a:moveTo>
                  <a:cubicBezTo>
                    <a:pt x="190" y="1"/>
                    <a:pt x="1" y="180"/>
                    <a:pt x="1" y="414"/>
                  </a:cubicBezTo>
                  <a:lnTo>
                    <a:pt x="1" y="2934"/>
                  </a:lnTo>
                  <a:cubicBezTo>
                    <a:pt x="1" y="3123"/>
                    <a:pt x="127" y="3281"/>
                    <a:pt x="316" y="3312"/>
                  </a:cubicBezTo>
                  <a:cubicBezTo>
                    <a:pt x="1639" y="3659"/>
                    <a:pt x="2647" y="4856"/>
                    <a:pt x="2647" y="6274"/>
                  </a:cubicBezTo>
                  <a:cubicBezTo>
                    <a:pt x="2647" y="6809"/>
                    <a:pt x="2489" y="7376"/>
                    <a:pt x="2206" y="7849"/>
                  </a:cubicBezTo>
                  <a:cubicBezTo>
                    <a:pt x="2080" y="8007"/>
                    <a:pt x="2111" y="8196"/>
                    <a:pt x="2269" y="8353"/>
                  </a:cubicBezTo>
                  <a:lnTo>
                    <a:pt x="4065" y="10149"/>
                  </a:lnTo>
                  <a:cubicBezTo>
                    <a:pt x="4137" y="10221"/>
                    <a:pt x="4242" y="10260"/>
                    <a:pt x="4350" y="10260"/>
                  </a:cubicBezTo>
                  <a:cubicBezTo>
                    <a:pt x="4478" y="10260"/>
                    <a:pt x="4609" y="10205"/>
                    <a:pt x="4695" y="10086"/>
                  </a:cubicBezTo>
                  <a:cubicBezTo>
                    <a:pt x="5514" y="8983"/>
                    <a:pt x="5987" y="7660"/>
                    <a:pt x="5987" y="6274"/>
                  </a:cubicBezTo>
                  <a:cubicBezTo>
                    <a:pt x="5892" y="3123"/>
                    <a:pt x="3592" y="445"/>
                    <a:pt x="473" y="4"/>
                  </a:cubicBezTo>
                  <a:cubicBezTo>
                    <a:pt x="455" y="2"/>
                    <a:pt x="43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95"/>
            <p:cNvSpPr/>
            <p:nvPr/>
          </p:nvSpPr>
          <p:spPr>
            <a:xfrm>
              <a:off x="-59742600" y="4187375"/>
              <a:ext cx="63025" cy="144950"/>
            </a:xfrm>
            <a:custGeom>
              <a:rect b="b" l="l" r="r" t="t"/>
              <a:pathLst>
                <a:path extrusionOk="0" h="5798" w="2521">
                  <a:moveTo>
                    <a:pt x="1260" y="1"/>
                  </a:moveTo>
                  <a:cubicBezTo>
                    <a:pt x="1040" y="1"/>
                    <a:pt x="819" y="190"/>
                    <a:pt x="819" y="379"/>
                  </a:cubicBezTo>
                  <a:lnTo>
                    <a:pt x="819" y="662"/>
                  </a:lnTo>
                  <a:cubicBezTo>
                    <a:pt x="347" y="820"/>
                    <a:pt x="0" y="1293"/>
                    <a:pt x="0" y="1860"/>
                  </a:cubicBezTo>
                  <a:cubicBezTo>
                    <a:pt x="0" y="2521"/>
                    <a:pt x="567" y="2899"/>
                    <a:pt x="977" y="3214"/>
                  </a:cubicBezTo>
                  <a:cubicBezTo>
                    <a:pt x="1292" y="3466"/>
                    <a:pt x="1670" y="3687"/>
                    <a:pt x="1670" y="3939"/>
                  </a:cubicBezTo>
                  <a:cubicBezTo>
                    <a:pt x="1670" y="4160"/>
                    <a:pt x="1450" y="4380"/>
                    <a:pt x="1260" y="4380"/>
                  </a:cubicBezTo>
                  <a:cubicBezTo>
                    <a:pt x="1071" y="4380"/>
                    <a:pt x="819" y="4160"/>
                    <a:pt x="819" y="3939"/>
                  </a:cubicBezTo>
                  <a:cubicBezTo>
                    <a:pt x="819" y="3687"/>
                    <a:pt x="630" y="3529"/>
                    <a:pt x="441" y="3529"/>
                  </a:cubicBezTo>
                  <a:cubicBezTo>
                    <a:pt x="252" y="3529"/>
                    <a:pt x="32" y="3750"/>
                    <a:pt x="32" y="3939"/>
                  </a:cubicBezTo>
                  <a:cubicBezTo>
                    <a:pt x="32" y="4475"/>
                    <a:pt x="410" y="4916"/>
                    <a:pt x="882" y="5105"/>
                  </a:cubicBezTo>
                  <a:lnTo>
                    <a:pt x="882" y="5388"/>
                  </a:lnTo>
                  <a:cubicBezTo>
                    <a:pt x="882" y="5640"/>
                    <a:pt x="1071" y="5798"/>
                    <a:pt x="1292" y="5798"/>
                  </a:cubicBezTo>
                  <a:cubicBezTo>
                    <a:pt x="1544" y="5798"/>
                    <a:pt x="1702" y="5577"/>
                    <a:pt x="1702" y="5388"/>
                  </a:cubicBezTo>
                  <a:lnTo>
                    <a:pt x="1702" y="5073"/>
                  </a:lnTo>
                  <a:cubicBezTo>
                    <a:pt x="2174" y="4916"/>
                    <a:pt x="2521" y="4443"/>
                    <a:pt x="2521" y="3907"/>
                  </a:cubicBezTo>
                  <a:cubicBezTo>
                    <a:pt x="2521" y="3214"/>
                    <a:pt x="1985" y="2836"/>
                    <a:pt x="1544" y="2521"/>
                  </a:cubicBezTo>
                  <a:cubicBezTo>
                    <a:pt x="1229" y="2269"/>
                    <a:pt x="882" y="2049"/>
                    <a:pt x="882" y="1797"/>
                  </a:cubicBezTo>
                  <a:cubicBezTo>
                    <a:pt x="882" y="1576"/>
                    <a:pt x="1071" y="1419"/>
                    <a:pt x="1292" y="1419"/>
                  </a:cubicBezTo>
                  <a:cubicBezTo>
                    <a:pt x="1544" y="1419"/>
                    <a:pt x="1702" y="1608"/>
                    <a:pt x="1702" y="1797"/>
                  </a:cubicBezTo>
                  <a:cubicBezTo>
                    <a:pt x="1702" y="2049"/>
                    <a:pt x="1891" y="2238"/>
                    <a:pt x="2143" y="2238"/>
                  </a:cubicBezTo>
                  <a:cubicBezTo>
                    <a:pt x="2363" y="2238"/>
                    <a:pt x="2521" y="2049"/>
                    <a:pt x="2521" y="1797"/>
                  </a:cubicBezTo>
                  <a:cubicBezTo>
                    <a:pt x="2521" y="1261"/>
                    <a:pt x="2174" y="820"/>
                    <a:pt x="1702" y="631"/>
                  </a:cubicBezTo>
                  <a:lnTo>
                    <a:pt x="1702" y="347"/>
                  </a:lnTo>
                  <a:cubicBezTo>
                    <a:pt x="1702" y="158"/>
                    <a:pt x="1513"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3" name="Google Shape;17453;p95"/>
          <p:cNvGrpSpPr/>
          <p:nvPr/>
        </p:nvGrpSpPr>
        <p:grpSpPr>
          <a:xfrm>
            <a:off x="2623233" y="4123862"/>
            <a:ext cx="366364" cy="365467"/>
            <a:chOff x="-59029025" y="3711650"/>
            <a:chExt cx="316650" cy="315875"/>
          </a:xfrm>
        </p:grpSpPr>
        <p:sp>
          <p:nvSpPr>
            <p:cNvPr id="17454" name="Google Shape;17454;p95"/>
            <p:cNvSpPr/>
            <p:nvPr/>
          </p:nvSpPr>
          <p:spPr>
            <a:xfrm>
              <a:off x="-59029025" y="3712450"/>
              <a:ext cx="70125" cy="70125"/>
            </a:xfrm>
            <a:custGeom>
              <a:rect b="b" l="l" r="r" t="t"/>
              <a:pathLst>
                <a:path extrusionOk="0" h="2805" w="2805">
                  <a:moveTo>
                    <a:pt x="1229" y="0"/>
                  </a:moveTo>
                  <a:cubicBezTo>
                    <a:pt x="568" y="0"/>
                    <a:pt x="1" y="568"/>
                    <a:pt x="1" y="1229"/>
                  </a:cubicBezTo>
                  <a:cubicBezTo>
                    <a:pt x="1" y="1891"/>
                    <a:pt x="568" y="2458"/>
                    <a:pt x="1229" y="2458"/>
                  </a:cubicBezTo>
                  <a:cubicBezTo>
                    <a:pt x="1419" y="2458"/>
                    <a:pt x="1576" y="2426"/>
                    <a:pt x="1734" y="2332"/>
                  </a:cubicBezTo>
                  <a:lnTo>
                    <a:pt x="2206" y="2804"/>
                  </a:lnTo>
                  <a:cubicBezTo>
                    <a:pt x="2458" y="2489"/>
                    <a:pt x="2584" y="2426"/>
                    <a:pt x="2805" y="2206"/>
                  </a:cubicBezTo>
                  <a:lnTo>
                    <a:pt x="2332" y="1733"/>
                  </a:lnTo>
                  <a:cubicBezTo>
                    <a:pt x="2427" y="1576"/>
                    <a:pt x="2458" y="1387"/>
                    <a:pt x="2458" y="1229"/>
                  </a:cubicBezTo>
                  <a:cubicBezTo>
                    <a:pt x="2458" y="568"/>
                    <a:pt x="1923" y="0"/>
                    <a:pt x="12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95"/>
            <p:cNvSpPr/>
            <p:nvPr/>
          </p:nvSpPr>
          <p:spPr>
            <a:xfrm>
              <a:off x="-58782500" y="3958175"/>
              <a:ext cx="70125" cy="69350"/>
            </a:xfrm>
            <a:custGeom>
              <a:rect b="b" l="l" r="r" t="t"/>
              <a:pathLst>
                <a:path extrusionOk="0" h="2774" w="2805">
                  <a:moveTo>
                    <a:pt x="599" y="1"/>
                  </a:moveTo>
                  <a:cubicBezTo>
                    <a:pt x="379" y="222"/>
                    <a:pt x="316" y="316"/>
                    <a:pt x="1" y="568"/>
                  </a:cubicBezTo>
                  <a:lnTo>
                    <a:pt x="473" y="1041"/>
                  </a:lnTo>
                  <a:cubicBezTo>
                    <a:pt x="379" y="1198"/>
                    <a:pt x="347" y="1387"/>
                    <a:pt x="347" y="1576"/>
                  </a:cubicBezTo>
                  <a:cubicBezTo>
                    <a:pt x="347" y="2238"/>
                    <a:pt x="914" y="2773"/>
                    <a:pt x="1576" y="2773"/>
                  </a:cubicBezTo>
                  <a:cubicBezTo>
                    <a:pt x="2238" y="2773"/>
                    <a:pt x="2805" y="2238"/>
                    <a:pt x="2805" y="1576"/>
                  </a:cubicBezTo>
                  <a:cubicBezTo>
                    <a:pt x="2805" y="883"/>
                    <a:pt x="2238" y="348"/>
                    <a:pt x="1576" y="348"/>
                  </a:cubicBezTo>
                  <a:cubicBezTo>
                    <a:pt x="1387" y="348"/>
                    <a:pt x="1230" y="379"/>
                    <a:pt x="1072" y="474"/>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95"/>
            <p:cNvSpPr/>
            <p:nvPr/>
          </p:nvSpPr>
          <p:spPr>
            <a:xfrm>
              <a:off x="-58782500" y="3711650"/>
              <a:ext cx="70125" cy="70125"/>
            </a:xfrm>
            <a:custGeom>
              <a:rect b="b" l="l" r="r" t="t"/>
              <a:pathLst>
                <a:path extrusionOk="0" h="2805" w="2805">
                  <a:moveTo>
                    <a:pt x="1576" y="1"/>
                  </a:moveTo>
                  <a:cubicBezTo>
                    <a:pt x="914" y="1"/>
                    <a:pt x="347" y="568"/>
                    <a:pt x="347" y="1230"/>
                  </a:cubicBezTo>
                  <a:cubicBezTo>
                    <a:pt x="347" y="1419"/>
                    <a:pt x="379" y="1576"/>
                    <a:pt x="473" y="1734"/>
                  </a:cubicBezTo>
                  <a:lnTo>
                    <a:pt x="1" y="2206"/>
                  </a:lnTo>
                  <a:cubicBezTo>
                    <a:pt x="284" y="2458"/>
                    <a:pt x="347" y="2521"/>
                    <a:pt x="599" y="2805"/>
                  </a:cubicBezTo>
                  <a:lnTo>
                    <a:pt x="1072" y="2332"/>
                  </a:lnTo>
                  <a:cubicBezTo>
                    <a:pt x="1230" y="2395"/>
                    <a:pt x="1419" y="2458"/>
                    <a:pt x="1576" y="2458"/>
                  </a:cubicBezTo>
                  <a:cubicBezTo>
                    <a:pt x="2238" y="2458"/>
                    <a:pt x="2805" y="1891"/>
                    <a:pt x="2805" y="1230"/>
                  </a:cubicBezTo>
                  <a:cubicBezTo>
                    <a:pt x="2805" y="568"/>
                    <a:pt x="2238" y="1"/>
                    <a:pt x="15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95"/>
            <p:cNvSpPr/>
            <p:nvPr/>
          </p:nvSpPr>
          <p:spPr>
            <a:xfrm>
              <a:off x="-58911650" y="3880200"/>
              <a:ext cx="79550" cy="30750"/>
            </a:xfrm>
            <a:custGeom>
              <a:rect b="b" l="l" r="r" t="t"/>
              <a:pathLst>
                <a:path extrusionOk="0" h="1230" w="3182">
                  <a:moveTo>
                    <a:pt x="1607" y="1"/>
                  </a:moveTo>
                  <a:cubicBezTo>
                    <a:pt x="819" y="1"/>
                    <a:pt x="189" y="505"/>
                    <a:pt x="0" y="1230"/>
                  </a:cubicBezTo>
                  <a:lnTo>
                    <a:pt x="3182" y="1230"/>
                  </a:lnTo>
                  <a:cubicBezTo>
                    <a:pt x="3025" y="537"/>
                    <a:pt x="2394" y="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95"/>
            <p:cNvSpPr/>
            <p:nvPr/>
          </p:nvSpPr>
          <p:spPr>
            <a:xfrm>
              <a:off x="-58891975" y="3818000"/>
              <a:ext cx="41775" cy="41750"/>
            </a:xfrm>
            <a:custGeom>
              <a:rect b="b" l="l" r="r" t="t"/>
              <a:pathLst>
                <a:path extrusionOk="0" h="1670" w="1671">
                  <a:moveTo>
                    <a:pt x="851" y="0"/>
                  </a:moveTo>
                  <a:cubicBezTo>
                    <a:pt x="379" y="0"/>
                    <a:pt x="1" y="378"/>
                    <a:pt x="1" y="819"/>
                  </a:cubicBezTo>
                  <a:cubicBezTo>
                    <a:pt x="1" y="1292"/>
                    <a:pt x="379" y="1670"/>
                    <a:pt x="851" y="1670"/>
                  </a:cubicBezTo>
                  <a:cubicBezTo>
                    <a:pt x="1292" y="1670"/>
                    <a:pt x="1670" y="1292"/>
                    <a:pt x="1670" y="819"/>
                  </a:cubicBezTo>
                  <a:cubicBezTo>
                    <a:pt x="1670" y="378"/>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95"/>
            <p:cNvSpPr/>
            <p:nvPr/>
          </p:nvSpPr>
          <p:spPr>
            <a:xfrm>
              <a:off x="-58983325" y="3755775"/>
              <a:ext cx="227625" cy="226850"/>
            </a:xfrm>
            <a:custGeom>
              <a:rect b="b" l="l" r="r" t="t"/>
              <a:pathLst>
                <a:path extrusionOk="0" h="9074" w="9105">
                  <a:moveTo>
                    <a:pt x="4537" y="1701"/>
                  </a:moveTo>
                  <a:cubicBezTo>
                    <a:pt x="5419" y="1701"/>
                    <a:pt x="6175" y="2458"/>
                    <a:pt x="6175" y="3371"/>
                  </a:cubicBezTo>
                  <a:cubicBezTo>
                    <a:pt x="6175" y="3781"/>
                    <a:pt x="6018" y="4190"/>
                    <a:pt x="5702" y="4505"/>
                  </a:cubicBezTo>
                  <a:cubicBezTo>
                    <a:pt x="6459" y="4946"/>
                    <a:pt x="6994" y="5734"/>
                    <a:pt x="6994" y="6679"/>
                  </a:cubicBezTo>
                  <a:cubicBezTo>
                    <a:pt x="6963" y="6868"/>
                    <a:pt x="6805" y="7057"/>
                    <a:pt x="6585" y="7057"/>
                  </a:cubicBezTo>
                  <a:lnTo>
                    <a:pt x="2426" y="7057"/>
                  </a:lnTo>
                  <a:cubicBezTo>
                    <a:pt x="2205" y="7057"/>
                    <a:pt x="2048" y="6868"/>
                    <a:pt x="2048" y="6679"/>
                  </a:cubicBezTo>
                  <a:cubicBezTo>
                    <a:pt x="2048" y="5734"/>
                    <a:pt x="2552" y="4946"/>
                    <a:pt x="3340" y="4505"/>
                  </a:cubicBezTo>
                  <a:cubicBezTo>
                    <a:pt x="3056" y="4190"/>
                    <a:pt x="2867" y="3781"/>
                    <a:pt x="2867" y="3371"/>
                  </a:cubicBezTo>
                  <a:cubicBezTo>
                    <a:pt x="2867" y="2458"/>
                    <a:pt x="3623" y="1701"/>
                    <a:pt x="4537" y="1701"/>
                  </a:cubicBezTo>
                  <a:close/>
                  <a:moveTo>
                    <a:pt x="4537" y="0"/>
                  </a:moveTo>
                  <a:cubicBezTo>
                    <a:pt x="2016" y="0"/>
                    <a:pt x="0" y="2048"/>
                    <a:pt x="0" y="4537"/>
                  </a:cubicBezTo>
                  <a:cubicBezTo>
                    <a:pt x="0" y="7057"/>
                    <a:pt x="2048" y="9074"/>
                    <a:pt x="4537" y="9074"/>
                  </a:cubicBezTo>
                  <a:cubicBezTo>
                    <a:pt x="7057" y="9074"/>
                    <a:pt x="9042" y="7026"/>
                    <a:pt x="9042" y="4537"/>
                  </a:cubicBezTo>
                  <a:cubicBezTo>
                    <a:pt x="9105" y="2017"/>
                    <a:pt x="7057"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95"/>
            <p:cNvSpPr/>
            <p:nvPr/>
          </p:nvSpPr>
          <p:spPr>
            <a:xfrm>
              <a:off x="-59029025" y="3956600"/>
              <a:ext cx="70900" cy="70925"/>
            </a:xfrm>
            <a:custGeom>
              <a:rect b="b" l="l" r="r" t="t"/>
              <a:pathLst>
                <a:path extrusionOk="0" h="2837" w="2836">
                  <a:moveTo>
                    <a:pt x="2269" y="1"/>
                  </a:moveTo>
                  <a:lnTo>
                    <a:pt x="1734" y="537"/>
                  </a:lnTo>
                  <a:cubicBezTo>
                    <a:pt x="1576" y="442"/>
                    <a:pt x="1387" y="411"/>
                    <a:pt x="1229" y="411"/>
                  </a:cubicBezTo>
                  <a:cubicBezTo>
                    <a:pt x="568" y="411"/>
                    <a:pt x="1" y="946"/>
                    <a:pt x="1" y="1639"/>
                  </a:cubicBezTo>
                  <a:cubicBezTo>
                    <a:pt x="1" y="2301"/>
                    <a:pt x="568" y="2836"/>
                    <a:pt x="1229" y="2836"/>
                  </a:cubicBezTo>
                  <a:cubicBezTo>
                    <a:pt x="1891" y="2836"/>
                    <a:pt x="2458" y="2301"/>
                    <a:pt x="2458" y="1639"/>
                  </a:cubicBezTo>
                  <a:cubicBezTo>
                    <a:pt x="2458" y="1419"/>
                    <a:pt x="2427" y="1261"/>
                    <a:pt x="2332" y="1104"/>
                  </a:cubicBezTo>
                  <a:lnTo>
                    <a:pt x="2836" y="600"/>
                  </a:lnTo>
                  <a:cubicBezTo>
                    <a:pt x="2584" y="379"/>
                    <a:pt x="2490" y="285"/>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1" name="Google Shape;17461;p95"/>
          <p:cNvGrpSpPr/>
          <p:nvPr/>
        </p:nvGrpSpPr>
        <p:grpSpPr>
          <a:xfrm>
            <a:off x="4859311" y="1379917"/>
            <a:ext cx="351940" cy="348188"/>
            <a:chOff x="581525" y="3254850"/>
            <a:chExt cx="297750" cy="294575"/>
          </a:xfrm>
        </p:grpSpPr>
        <p:sp>
          <p:nvSpPr>
            <p:cNvPr id="17462" name="Google Shape;17462;p95"/>
            <p:cNvSpPr/>
            <p:nvPr/>
          </p:nvSpPr>
          <p:spPr>
            <a:xfrm>
              <a:off x="616950" y="3358025"/>
              <a:ext cx="89025" cy="86650"/>
            </a:xfrm>
            <a:custGeom>
              <a:rect b="b" l="l" r="r" t="t"/>
              <a:pathLst>
                <a:path extrusionOk="0" h="3466" w="3561">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95"/>
            <p:cNvSpPr/>
            <p:nvPr/>
          </p:nvSpPr>
          <p:spPr>
            <a:xfrm>
              <a:off x="721725" y="3254850"/>
              <a:ext cx="157550" cy="155975"/>
            </a:xfrm>
            <a:custGeom>
              <a:rect b="b" l="l" r="r" t="t"/>
              <a:pathLst>
                <a:path extrusionOk="0" h="6239" w="6302">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95"/>
            <p:cNvSpPr/>
            <p:nvPr/>
          </p:nvSpPr>
          <p:spPr>
            <a:xfrm>
              <a:off x="581525" y="3440725"/>
              <a:ext cx="157550" cy="108700"/>
            </a:xfrm>
            <a:custGeom>
              <a:rect b="b" l="l" r="r" t="t"/>
              <a:pathLst>
                <a:path extrusionOk="0" h="4348" w="6302">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5" name="Google Shape;17465;p95"/>
          <p:cNvGrpSpPr/>
          <p:nvPr/>
        </p:nvGrpSpPr>
        <p:grpSpPr>
          <a:xfrm>
            <a:off x="4858380" y="1818853"/>
            <a:ext cx="353802" cy="351497"/>
            <a:chOff x="580725" y="3617925"/>
            <a:chExt cx="299325" cy="297375"/>
          </a:xfrm>
        </p:grpSpPr>
        <p:sp>
          <p:nvSpPr>
            <p:cNvPr id="17466" name="Google Shape;17466;p95"/>
            <p:cNvSpPr/>
            <p:nvPr/>
          </p:nvSpPr>
          <p:spPr>
            <a:xfrm>
              <a:off x="609075" y="3662050"/>
              <a:ext cx="51225" cy="51200"/>
            </a:xfrm>
            <a:custGeom>
              <a:rect b="b" l="l" r="r" t="t"/>
              <a:pathLst>
                <a:path extrusionOk="0" h="2048" w="2049">
                  <a:moveTo>
                    <a:pt x="1041" y="0"/>
                  </a:moveTo>
                  <a:cubicBezTo>
                    <a:pt x="473" y="0"/>
                    <a:pt x="1" y="473"/>
                    <a:pt x="1" y="1040"/>
                  </a:cubicBezTo>
                  <a:cubicBezTo>
                    <a:pt x="1" y="1607"/>
                    <a:pt x="473" y="2048"/>
                    <a:pt x="1041" y="2048"/>
                  </a:cubicBezTo>
                  <a:cubicBezTo>
                    <a:pt x="1608" y="2048"/>
                    <a:pt x="2049" y="1607"/>
                    <a:pt x="2049" y="1040"/>
                  </a:cubicBezTo>
                  <a:cubicBezTo>
                    <a:pt x="2049" y="473"/>
                    <a:pt x="1608" y="0"/>
                    <a:pt x="10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95"/>
            <p:cNvSpPr/>
            <p:nvPr/>
          </p:nvSpPr>
          <p:spPr>
            <a:xfrm>
              <a:off x="668950" y="3617925"/>
              <a:ext cx="122875" cy="104475"/>
            </a:xfrm>
            <a:custGeom>
              <a:rect b="b" l="l" r="r" t="t"/>
              <a:pathLst>
                <a:path extrusionOk="0" h="4179" w="4915">
                  <a:moveTo>
                    <a:pt x="1040" y="1"/>
                  </a:moveTo>
                  <a:cubicBezTo>
                    <a:pt x="441" y="1"/>
                    <a:pt x="0" y="473"/>
                    <a:pt x="0" y="1072"/>
                  </a:cubicBezTo>
                  <a:lnTo>
                    <a:pt x="0" y="1797"/>
                  </a:lnTo>
                  <a:cubicBezTo>
                    <a:pt x="0" y="2364"/>
                    <a:pt x="473" y="2805"/>
                    <a:pt x="1040" y="2805"/>
                  </a:cubicBezTo>
                  <a:lnTo>
                    <a:pt x="2300" y="2805"/>
                  </a:lnTo>
                  <a:lnTo>
                    <a:pt x="3592" y="4097"/>
                  </a:lnTo>
                  <a:cubicBezTo>
                    <a:pt x="3672" y="4156"/>
                    <a:pt x="3764" y="4178"/>
                    <a:pt x="3853" y="4178"/>
                  </a:cubicBezTo>
                  <a:cubicBezTo>
                    <a:pt x="3905" y="4178"/>
                    <a:pt x="3955" y="4171"/>
                    <a:pt x="4001" y="4160"/>
                  </a:cubicBezTo>
                  <a:cubicBezTo>
                    <a:pt x="4127" y="4097"/>
                    <a:pt x="4190" y="3939"/>
                    <a:pt x="4190" y="3844"/>
                  </a:cubicBezTo>
                  <a:lnTo>
                    <a:pt x="4190" y="2742"/>
                  </a:lnTo>
                  <a:cubicBezTo>
                    <a:pt x="4600" y="2584"/>
                    <a:pt x="4915" y="2206"/>
                    <a:pt x="4915" y="1734"/>
                  </a:cubicBezTo>
                  <a:lnTo>
                    <a:pt x="4915" y="1072"/>
                  </a:lnTo>
                  <a:cubicBezTo>
                    <a:pt x="4915" y="473"/>
                    <a:pt x="4411"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95"/>
            <p:cNvSpPr/>
            <p:nvPr/>
          </p:nvSpPr>
          <p:spPr>
            <a:xfrm>
              <a:off x="580725" y="3721900"/>
              <a:ext cx="141800" cy="192025"/>
            </a:xfrm>
            <a:custGeom>
              <a:rect b="b" l="l" r="r" t="t"/>
              <a:pathLst>
                <a:path extrusionOk="0" h="7681" w="5672">
                  <a:moveTo>
                    <a:pt x="3340" y="4506"/>
                  </a:moveTo>
                  <a:lnTo>
                    <a:pt x="3718" y="5577"/>
                  </a:lnTo>
                  <a:lnTo>
                    <a:pt x="1229" y="5577"/>
                  </a:lnTo>
                  <a:lnTo>
                    <a:pt x="1450" y="4600"/>
                  </a:lnTo>
                  <a:lnTo>
                    <a:pt x="1450" y="4506"/>
                  </a:lnTo>
                  <a:close/>
                  <a:moveTo>
                    <a:pt x="1450" y="1"/>
                  </a:moveTo>
                  <a:cubicBezTo>
                    <a:pt x="1135" y="1"/>
                    <a:pt x="883" y="221"/>
                    <a:pt x="788" y="505"/>
                  </a:cubicBezTo>
                  <a:lnTo>
                    <a:pt x="95" y="3624"/>
                  </a:lnTo>
                  <a:cubicBezTo>
                    <a:pt x="1" y="4096"/>
                    <a:pt x="316" y="4506"/>
                    <a:pt x="757" y="4506"/>
                  </a:cubicBezTo>
                  <a:lnTo>
                    <a:pt x="95" y="7247"/>
                  </a:lnTo>
                  <a:cubicBezTo>
                    <a:pt x="32" y="7436"/>
                    <a:pt x="158" y="7593"/>
                    <a:pt x="316" y="7656"/>
                  </a:cubicBezTo>
                  <a:cubicBezTo>
                    <a:pt x="350" y="7668"/>
                    <a:pt x="383" y="7673"/>
                    <a:pt x="415" y="7673"/>
                  </a:cubicBezTo>
                  <a:cubicBezTo>
                    <a:pt x="559" y="7673"/>
                    <a:pt x="679" y="7565"/>
                    <a:pt x="757" y="7436"/>
                  </a:cubicBezTo>
                  <a:lnTo>
                    <a:pt x="1040" y="6301"/>
                  </a:lnTo>
                  <a:lnTo>
                    <a:pt x="3939" y="6301"/>
                  </a:lnTo>
                  <a:lnTo>
                    <a:pt x="4254" y="7152"/>
                  </a:lnTo>
                  <a:cubicBezTo>
                    <a:pt x="4358" y="7492"/>
                    <a:pt x="4637" y="7680"/>
                    <a:pt x="4908" y="7680"/>
                  </a:cubicBezTo>
                  <a:cubicBezTo>
                    <a:pt x="4964" y="7680"/>
                    <a:pt x="5019" y="7672"/>
                    <a:pt x="5073" y="7656"/>
                  </a:cubicBezTo>
                  <a:cubicBezTo>
                    <a:pt x="5451" y="7593"/>
                    <a:pt x="5672" y="7184"/>
                    <a:pt x="5609" y="6837"/>
                  </a:cubicBezTo>
                  <a:lnTo>
                    <a:pt x="4569" y="3687"/>
                  </a:lnTo>
                  <a:cubicBezTo>
                    <a:pt x="4506" y="3372"/>
                    <a:pt x="4222" y="3183"/>
                    <a:pt x="3907" y="3183"/>
                  </a:cubicBezTo>
                  <a:lnTo>
                    <a:pt x="3183" y="3183"/>
                  </a:lnTo>
                  <a:cubicBezTo>
                    <a:pt x="2994" y="3183"/>
                    <a:pt x="2836" y="3025"/>
                    <a:pt x="2836" y="2836"/>
                  </a:cubicBezTo>
                  <a:cubicBezTo>
                    <a:pt x="2836" y="2615"/>
                    <a:pt x="2994" y="2458"/>
                    <a:pt x="3183" y="2458"/>
                  </a:cubicBezTo>
                  <a:lnTo>
                    <a:pt x="4222" y="2458"/>
                  </a:lnTo>
                  <a:cubicBezTo>
                    <a:pt x="4600" y="2458"/>
                    <a:pt x="4915" y="2143"/>
                    <a:pt x="4915" y="1765"/>
                  </a:cubicBezTo>
                  <a:cubicBezTo>
                    <a:pt x="4915" y="1355"/>
                    <a:pt x="4600" y="1040"/>
                    <a:pt x="4222" y="1040"/>
                  </a:cubicBezTo>
                  <a:lnTo>
                    <a:pt x="2332" y="1040"/>
                  </a:lnTo>
                  <a:lnTo>
                    <a:pt x="2080" y="379"/>
                  </a:lnTo>
                  <a:cubicBezTo>
                    <a:pt x="1985" y="158"/>
                    <a:pt x="1733" y="1"/>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95"/>
            <p:cNvSpPr/>
            <p:nvPr/>
          </p:nvSpPr>
          <p:spPr>
            <a:xfrm>
              <a:off x="800475" y="3662050"/>
              <a:ext cx="51225" cy="51200"/>
            </a:xfrm>
            <a:custGeom>
              <a:rect b="b" l="l" r="r" t="t"/>
              <a:pathLst>
                <a:path extrusionOk="0" h="2048" w="2049">
                  <a:moveTo>
                    <a:pt x="1009" y="0"/>
                  </a:moveTo>
                  <a:cubicBezTo>
                    <a:pt x="442" y="0"/>
                    <a:pt x="1" y="473"/>
                    <a:pt x="1" y="1040"/>
                  </a:cubicBezTo>
                  <a:cubicBezTo>
                    <a:pt x="1" y="1607"/>
                    <a:pt x="442" y="2048"/>
                    <a:pt x="1009" y="2048"/>
                  </a:cubicBezTo>
                  <a:cubicBezTo>
                    <a:pt x="1576" y="2048"/>
                    <a:pt x="2048" y="1607"/>
                    <a:pt x="2048" y="1040"/>
                  </a:cubicBezTo>
                  <a:cubicBezTo>
                    <a:pt x="2048" y="473"/>
                    <a:pt x="1576"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95"/>
            <p:cNvSpPr/>
            <p:nvPr/>
          </p:nvSpPr>
          <p:spPr>
            <a:xfrm>
              <a:off x="738250" y="3722700"/>
              <a:ext cx="141800" cy="192600"/>
            </a:xfrm>
            <a:custGeom>
              <a:rect b="b" l="l" r="r" t="t"/>
              <a:pathLst>
                <a:path extrusionOk="0" h="7704" w="5672">
                  <a:moveTo>
                    <a:pt x="4222" y="4474"/>
                  </a:moveTo>
                  <a:lnTo>
                    <a:pt x="4222" y="4568"/>
                  </a:lnTo>
                  <a:lnTo>
                    <a:pt x="4443" y="5545"/>
                  </a:lnTo>
                  <a:lnTo>
                    <a:pt x="1985" y="5545"/>
                  </a:lnTo>
                  <a:lnTo>
                    <a:pt x="2332" y="4474"/>
                  </a:lnTo>
                  <a:close/>
                  <a:moveTo>
                    <a:pt x="4222" y="0"/>
                  </a:moveTo>
                  <a:cubicBezTo>
                    <a:pt x="3939" y="0"/>
                    <a:pt x="3718" y="158"/>
                    <a:pt x="3592" y="378"/>
                  </a:cubicBezTo>
                  <a:lnTo>
                    <a:pt x="3340" y="1071"/>
                  </a:lnTo>
                  <a:lnTo>
                    <a:pt x="1450" y="1071"/>
                  </a:lnTo>
                  <a:cubicBezTo>
                    <a:pt x="1072" y="1071"/>
                    <a:pt x="757" y="1386"/>
                    <a:pt x="757" y="1764"/>
                  </a:cubicBezTo>
                  <a:cubicBezTo>
                    <a:pt x="757" y="2174"/>
                    <a:pt x="1072" y="2489"/>
                    <a:pt x="1450" y="2489"/>
                  </a:cubicBezTo>
                  <a:lnTo>
                    <a:pt x="2490" y="2489"/>
                  </a:lnTo>
                  <a:cubicBezTo>
                    <a:pt x="2679" y="2489"/>
                    <a:pt x="2836" y="2646"/>
                    <a:pt x="2836" y="2835"/>
                  </a:cubicBezTo>
                  <a:cubicBezTo>
                    <a:pt x="2836" y="3024"/>
                    <a:pt x="2679" y="3182"/>
                    <a:pt x="2490" y="3182"/>
                  </a:cubicBezTo>
                  <a:lnTo>
                    <a:pt x="1765" y="3182"/>
                  </a:lnTo>
                  <a:cubicBezTo>
                    <a:pt x="1450" y="3182"/>
                    <a:pt x="1198" y="3371"/>
                    <a:pt x="1103" y="3686"/>
                  </a:cubicBezTo>
                  <a:lnTo>
                    <a:pt x="95" y="6837"/>
                  </a:lnTo>
                  <a:cubicBezTo>
                    <a:pt x="1" y="7215"/>
                    <a:pt x="190" y="7593"/>
                    <a:pt x="599" y="7687"/>
                  </a:cubicBezTo>
                  <a:cubicBezTo>
                    <a:pt x="643" y="7696"/>
                    <a:pt x="690" y="7701"/>
                    <a:pt x="738" y="7701"/>
                  </a:cubicBezTo>
                  <a:cubicBezTo>
                    <a:pt x="1030" y="7701"/>
                    <a:pt x="1364" y="7531"/>
                    <a:pt x="1418" y="7152"/>
                  </a:cubicBezTo>
                  <a:lnTo>
                    <a:pt x="1733" y="6301"/>
                  </a:lnTo>
                  <a:lnTo>
                    <a:pt x="4632" y="6301"/>
                  </a:lnTo>
                  <a:lnTo>
                    <a:pt x="4915" y="7435"/>
                  </a:lnTo>
                  <a:cubicBezTo>
                    <a:pt x="4967" y="7591"/>
                    <a:pt x="5104" y="7704"/>
                    <a:pt x="5257" y="7704"/>
                  </a:cubicBezTo>
                  <a:cubicBezTo>
                    <a:pt x="5290" y="7704"/>
                    <a:pt x="5323" y="7698"/>
                    <a:pt x="5356" y="7687"/>
                  </a:cubicBezTo>
                  <a:cubicBezTo>
                    <a:pt x="5546" y="7624"/>
                    <a:pt x="5672" y="7435"/>
                    <a:pt x="5577" y="7246"/>
                  </a:cubicBezTo>
                  <a:lnTo>
                    <a:pt x="4915" y="4537"/>
                  </a:lnTo>
                  <a:cubicBezTo>
                    <a:pt x="5356" y="4474"/>
                    <a:pt x="5672" y="4064"/>
                    <a:pt x="5609" y="3623"/>
                  </a:cubicBezTo>
                  <a:lnTo>
                    <a:pt x="4884" y="504"/>
                  </a:lnTo>
                  <a:cubicBezTo>
                    <a:pt x="4821" y="189"/>
                    <a:pt x="4537" y="0"/>
                    <a:pt x="42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1" name="Google Shape;17471;p95"/>
          <p:cNvGrpSpPr/>
          <p:nvPr/>
        </p:nvGrpSpPr>
        <p:grpSpPr>
          <a:xfrm>
            <a:off x="4860242" y="2266043"/>
            <a:ext cx="350079" cy="350079"/>
            <a:chOff x="583100" y="3982600"/>
            <a:chExt cx="296175" cy="296175"/>
          </a:xfrm>
        </p:grpSpPr>
        <p:sp>
          <p:nvSpPr>
            <p:cNvPr id="17472" name="Google Shape;17472;p95"/>
            <p:cNvSpPr/>
            <p:nvPr/>
          </p:nvSpPr>
          <p:spPr>
            <a:xfrm>
              <a:off x="694925" y="3982600"/>
              <a:ext cx="70925" cy="68550"/>
            </a:xfrm>
            <a:custGeom>
              <a:rect b="b" l="l" r="r" t="t"/>
              <a:pathLst>
                <a:path extrusionOk="0" h="2742" w="2837">
                  <a:moveTo>
                    <a:pt x="1419" y="1"/>
                  </a:moveTo>
                  <a:cubicBezTo>
                    <a:pt x="631" y="1"/>
                    <a:pt x="1" y="599"/>
                    <a:pt x="1" y="1355"/>
                  </a:cubicBezTo>
                  <a:cubicBezTo>
                    <a:pt x="1" y="2143"/>
                    <a:pt x="631" y="2742"/>
                    <a:pt x="1419" y="2742"/>
                  </a:cubicBezTo>
                  <a:cubicBezTo>
                    <a:pt x="2206" y="2742"/>
                    <a:pt x="2836" y="2143"/>
                    <a:pt x="2836" y="1355"/>
                  </a:cubicBezTo>
                  <a:cubicBezTo>
                    <a:pt x="2836" y="599"/>
                    <a:pt x="2206"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95"/>
            <p:cNvSpPr/>
            <p:nvPr/>
          </p:nvSpPr>
          <p:spPr>
            <a:xfrm>
              <a:off x="609075" y="4139350"/>
              <a:ext cx="69350" cy="68525"/>
            </a:xfrm>
            <a:custGeom>
              <a:rect b="b" l="l" r="r" t="t"/>
              <a:pathLst>
                <a:path extrusionOk="0" h="2741"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95"/>
            <p:cNvSpPr/>
            <p:nvPr/>
          </p:nvSpPr>
          <p:spPr>
            <a:xfrm>
              <a:off x="783925" y="4140125"/>
              <a:ext cx="68550" cy="68550"/>
            </a:xfrm>
            <a:custGeom>
              <a:rect b="b" l="l" r="r" t="t"/>
              <a:pathLst>
                <a:path extrusionOk="0" h="2742" w="2742">
                  <a:moveTo>
                    <a:pt x="1356" y="1"/>
                  </a:moveTo>
                  <a:cubicBezTo>
                    <a:pt x="631" y="1"/>
                    <a:pt x="1" y="631"/>
                    <a:pt x="1" y="1387"/>
                  </a:cubicBezTo>
                  <a:cubicBezTo>
                    <a:pt x="1" y="2111"/>
                    <a:pt x="631" y="2741"/>
                    <a:pt x="1356" y="2741"/>
                  </a:cubicBezTo>
                  <a:cubicBezTo>
                    <a:pt x="2112" y="2741"/>
                    <a:pt x="2742" y="2111"/>
                    <a:pt x="2742" y="1387"/>
                  </a:cubicBezTo>
                  <a:cubicBezTo>
                    <a:pt x="2742" y="631"/>
                    <a:pt x="2112" y="1"/>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95"/>
            <p:cNvSpPr/>
            <p:nvPr/>
          </p:nvSpPr>
          <p:spPr>
            <a:xfrm>
              <a:off x="583100" y="4207075"/>
              <a:ext cx="122100" cy="71700"/>
            </a:xfrm>
            <a:custGeom>
              <a:rect b="b" l="l" r="r" t="t"/>
              <a:pathLst>
                <a:path extrusionOk="0" h="2868" w="4884">
                  <a:moveTo>
                    <a:pt x="819" y="0"/>
                  </a:moveTo>
                  <a:cubicBezTo>
                    <a:pt x="347" y="442"/>
                    <a:pt x="0" y="1072"/>
                    <a:pt x="0" y="1796"/>
                  </a:cubicBezTo>
                  <a:lnTo>
                    <a:pt x="0" y="2521"/>
                  </a:lnTo>
                  <a:cubicBezTo>
                    <a:pt x="0" y="2710"/>
                    <a:pt x="158" y="2867"/>
                    <a:pt x="347" y="2867"/>
                  </a:cubicBezTo>
                  <a:lnTo>
                    <a:pt x="4505" y="2867"/>
                  </a:lnTo>
                  <a:cubicBezTo>
                    <a:pt x="4726" y="2867"/>
                    <a:pt x="4883" y="2710"/>
                    <a:pt x="4883" y="2521"/>
                  </a:cubicBezTo>
                  <a:lnTo>
                    <a:pt x="4883" y="1796"/>
                  </a:lnTo>
                  <a:cubicBezTo>
                    <a:pt x="4883" y="1103"/>
                    <a:pt x="4568" y="442"/>
                    <a:pt x="4033" y="0"/>
                  </a:cubicBezTo>
                  <a:cubicBezTo>
                    <a:pt x="3655" y="473"/>
                    <a:pt x="3088" y="788"/>
                    <a:pt x="2426" y="788"/>
                  </a:cubicBezTo>
                  <a:cubicBezTo>
                    <a:pt x="1796" y="788"/>
                    <a:pt x="1197" y="473"/>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95"/>
            <p:cNvSpPr/>
            <p:nvPr/>
          </p:nvSpPr>
          <p:spPr>
            <a:xfrm>
              <a:off x="669725" y="4049550"/>
              <a:ext cx="122900" cy="72475"/>
            </a:xfrm>
            <a:custGeom>
              <a:rect b="b" l="l" r="r" t="t"/>
              <a:pathLst>
                <a:path extrusionOk="0" h="2899" w="4916">
                  <a:moveTo>
                    <a:pt x="851" y="1"/>
                  </a:moveTo>
                  <a:cubicBezTo>
                    <a:pt x="347" y="442"/>
                    <a:pt x="1" y="1103"/>
                    <a:pt x="1" y="1796"/>
                  </a:cubicBezTo>
                  <a:lnTo>
                    <a:pt x="1" y="2552"/>
                  </a:lnTo>
                  <a:cubicBezTo>
                    <a:pt x="1" y="2741"/>
                    <a:pt x="158" y="2899"/>
                    <a:pt x="347" y="2899"/>
                  </a:cubicBezTo>
                  <a:lnTo>
                    <a:pt x="4537" y="2899"/>
                  </a:lnTo>
                  <a:cubicBezTo>
                    <a:pt x="4758" y="2899"/>
                    <a:pt x="4915" y="2741"/>
                    <a:pt x="4915" y="2552"/>
                  </a:cubicBezTo>
                  <a:lnTo>
                    <a:pt x="4915" y="1796"/>
                  </a:lnTo>
                  <a:cubicBezTo>
                    <a:pt x="4915" y="1103"/>
                    <a:pt x="4600" y="442"/>
                    <a:pt x="4065" y="1"/>
                  </a:cubicBezTo>
                  <a:cubicBezTo>
                    <a:pt x="3687" y="473"/>
                    <a:pt x="3088" y="788"/>
                    <a:pt x="2458" y="788"/>
                  </a:cubicBezTo>
                  <a:cubicBezTo>
                    <a:pt x="1828" y="788"/>
                    <a:pt x="1198" y="473"/>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95"/>
            <p:cNvSpPr/>
            <p:nvPr/>
          </p:nvSpPr>
          <p:spPr>
            <a:xfrm>
              <a:off x="757150" y="4207075"/>
              <a:ext cx="122125" cy="71700"/>
            </a:xfrm>
            <a:custGeom>
              <a:rect b="b" l="l" r="r" t="t"/>
              <a:pathLst>
                <a:path extrusionOk="0" h="2868" w="4885">
                  <a:moveTo>
                    <a:pt x="820" y="0"/>
                  </a:moveTo>
                  <a:cubicBezTo>
                    <a:pt x="316" y="442"/>
                    <a:pt x="1" y="1103"/>
                    <a:pt x="1" y="1796"/>
                  </a:cubicBezTo>
                  <a:lnTo>
                    <a:pt x="1" y="2521"/>
                  </a:lnTo>
                  <a:cubicBezTo>
                    <a:pt x="1" y="2710"/>
                    <a:pt x="158" y="2867"/>
                    <a:pt x="347" y="2867"/>
                  </a:cubicBezTo>
                  <a:lnTo>
                    <a:pt x="4506" y="2867"/>
                  </a:lnTo>
                  <a:cubicBezTo>
                    <a:pt x="4727" y="2867"/>
                    <a:pt x="4884" y="2710"/>
                    <a:pt x="4884" y="2521"/>
                  </a:cubicBezTo>
                  <a:lnTo>
                    <a:pt x="4884" y="1796"/>
                  </a:lnTo>
                  <a:cubicBezTo>
                    <a:pt x="4884" y="1103"/>
                    <a:pt x="4569" y="442"/>
                    <a:pt x="4033" y="0"/>
                  </a:cubicBezTo>
                  <a:cubicBezTo>
                    <a:pt x="3655" y="473"/>
                    <a:pt x="3088" y="788"/>
                    <a:pt x="2427" y="788"/>
                  </a:cubicBezTo>
                  <a:cubicBezTo>
                    <a:pt x="1797"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95"/>
            <p:cNvSpPr/>
            <p:nvPr/>
          </p:nvSpPr>
          <p:spPr>
            <a:xfrm>
              <a:off x="691775" y="4139350"/>
              <a:ext cx="77225" cy="64600"/>
            </a:xfrm>
            <a:custGeom>
              <a:rect b="b" l="l" r="r" t="t"/>
              <a:pathLst>
                <a:path extrusionOk="0" h="2584" w="3089">
                  <a:moveTo>
                    <a:pt x="1198" y="0"/>
                  </a:moveTo>
                  <a:lnTo>
                    <a:pt x="1198" y="882"/>
                  </a:lnTo>
                  <a:lnTo>
                    <a:pt x="1" y="2079"/>
                  </a:lnTo>
                  <a:cubicBezTo>
                    <a:pt x="221" y="2237"/>
                    <a:pt x="284" y="2300"/>
                    <a:pt x="473" y="2583"/>
                  </a:cubicBezTo>
                  <a:lnTo>
                    <a:pt x="1545" y="1575"/>
                  </a:lnTo>
                  <a:lnTo>
                    <a:pt x="2616" y="2583"/>
                  </a:lnTo>
                  <a:cubicBezTo>
                    <a:pt x="2773" y="2394"/>
                    <a:pt x="2931" y="2237"/>
                    <a:pt x="3088" y="2111"/>
                  </a:cubicBezTo>
                  <a:lnTo>
                    <a:pt x="1891" y="882"/>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9" name="Google Shape;17479;p95"/>
          <p:cNvGrpSpPr/>
          <p:nvPr/>
        </p:nvGrpSpPr>
        <p:grpSpPr>
          <a:xfrm>
            <a:off x="7092856" y="1379667"/>
            <a:ext cx="307231" cy="348690"/>
            <a:chOff x="2423775" y="3226875"/>
            <a:chExt cx="259925" cy="295000"/>
          </a:xfrm>
        </p:grpSpPr>
        <p:sp>
          <p:nvSpPr>
            <p:cNvPr id="17480" name="Google Shape;17480;p95"/>
            <p:cNvSpPr/>
            <p:nvPr/>
          </p:nvSpPr>
          <p:spPr>
            <a:xfrm>
              <a:off x="2509625" y="3365900"/>
              <a:ext cx="86650" cy="52000"/>
            </a:xfrm>
            <a:custGeom>
              <a:rect b="b" l="l" r="r" t="t"/>
              <a:pathLst>
                <a:path extrusionOk="0" h="2080" w="3466">
                  <a:moveTo>
                    <a:pt x="1733" y="0"/>
                  </a:moveTo>
                  <a:cubicBezTo>
                    <a:pt x="788" y="0"/>
                    <a:pt x="0" y="788"/>
                    <a:pt x="0" y="1733"/>
                  </a:cubicBezTo>
                  <a:lnTo>
                    <a:pt x="0" y="2080"/>
                  </a:lnTo>
                  <a:lnTo>
                    <a:pt x="3466" y="2080"/>
                  </a:ln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95"/>
            <p:cNvSpPr/>
            <p:nvPr/>
          </p:nvSpPr>
          <p:spPr>
            <a:xfrm>
              <a:off x="2534825" y="3313925"/>
              <a:ext cx="35475" cy="35450"/>
            </a:xfrm>
            <a:custGeom>
              <a:rect b="b" l="l" r="r" t="t"/>
              <a:pathLst>
                <a:path extrusionOk="0" h="1418" w="1419">
                  <a:moveTo>
                    <a:pt x="725" y="0"/>
                  </a:moveTo>
                  <a:cubicBezTo>
                    <a:pt x="316" y="0"/>
                    <a:pt x="0" y="315"/>
                    <a:pt x="0" y="725"/>
                  </a:cubicBezTo>
                  <a:cubicBezTo>
                    <a:pt x="0"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95"/>
            <p:cNvSpPr/>
            <p:nvPr/>
          </p:nvSpPr>
          <p:spPr>
            <a:xfrm>
              <a:off x="2423775" y="3226875"/>
              <a:ext cx="259925" cy="295000"/>
            </a:xfrm>
            <a:custGeom>
              <a:rect b="b" l="l" r="r" t="t"/>
              <a:pathLst>
                <a:path extrusionOk="0" h="11800" w="10397">
                  <a:moveTo>
                    <a:pt x="5167" y="2757"/>
                  </a:moveTo>
                  <a:cubicBezTo>
                    <a:pt x="5923" y="2757"/>
                    <a:pt x="6553" y="3388"/>
                    <a:pt x="6553" y="4144"/>
                  </a:cubicBezTo>
                  <a:cubicBezTo>
                    <a:pt x="6553" y="4490"/>
                    <a:pt x="6396" y="4805"/>
                    <a:pt x="6175" y="5089"/>
                  </a:cubicBezTo>
                  <a:cubicBezTo>
                    <a:pt x="7026" y="5498"/>
                    <a:pt x="7593" y="6317"/>
                    <a:pt x="7593" y="7294"/>
                  </a:cubicBezTo>
                  <a:lnTo>
                    <a:pt x="7593" y="8019"/>
                  </a:lnTo>
                  <a:cubicBezTo>
                    <a:pt x="7593" y="8208"/>
                    <a:pt x="7435" y="8365"/>
                    <a:pt x="7246" y="8365"/>
                  </a:cubicBezTo>
                  <a:lnTo>
                    <a:pt x="3088" y="8365"/>
                  </a:lnTo>
                  <a:cubicBezTo>
                    <a:pt x="2867" y="8365"/>
                    <a:pt x="2710" y="8208"/>
                    <a:pt x="2710" y="8019"/>
                  </a:cubicBezTo>
                  <a:lnTo>
                    <a:pt x="2710" y="7294"/>
                  </a:lnTo>
                  <a:cubicBezTo>
                    <a:pt x="2710" y="6317"/>
                    <a:pt x="3308" y="5498"/>
                    <a:pt x="4127" y="5089"/>
                  </a:cubicBezTo>
                  <a:cubicBezTo>
                    <a:pt x="3907" y="4868"/>
                    <a:pt x="3781" y="4553"/>
                    <a:pt x="3781" y="4144"/>
                  </a:cubicBezTo>
                  <a:cubicBezTo>
                    <a:pt x="3781" y="3388"/>
                    <a:pt x="4411" y="2757"/>
                    <a:pt x="5167" y="2757"/>
                  </a:cubicBezTo>
                  <a:close/>
                  <a:moveTo>
                    <a:pt x="5183" y="1"/>
                  </a:moveTo>
                  <a:cubicBezTo>
                    <a:pt x="5128" y="1"/>
                    <a:pt x="5073" y="17"/>
                    <a:pt x="5010" y="48"/>
                  </a:cubicBezTo>
                  <a:cubicBezTo>
                    <a:pt x="3964" y="646"/>
                    <a:pt x="2946" y="940"/>
                    <a:pt x="1919" y="940"/>
                  </a:cubicBezTo>
                  <a:cubicBezTo>
                    <a:pt x="1430" y="940"/>
                    <a:pt x="939" y="873"/>
                    <a:pt x="441" y="741"/>
                  </a:cubicBezTo>
                  <a:cubicBezTo>
                    <a:pt x="402" y="722"/>
                    <a:pt x="363" y="714"/>
                    <a:pt x="326" y="714"/>
                  </a:cubicBezTo>
                  <a:cubicBezTo>
                    <a:pt x="243" y="714"/>
                    <a:pt x="170" y="751"/>
                    <a:pt x="126" y="773"/>
                  </a:cubicBezTo>
                  <a:cubicBezTo>
                    <a:pt x="32" y="836"/>
                    <a:pt x="0" y="930"/>
                    <a:pt x="0" y="1056"/>
                  </a:cubicBezTo>
                  <a:lnTo>
                    <a:pt x="0" y="5026"/>
                  </a:lnTo>
                  <a:cubicBezTo>
                    <a:pt x="0" y="8145"/>
                    <a:pt x="2080" y="10949"/>
                    <a:pt x="5104" y="11799"/>
                  </a:cubicBezTo>
                  <a:lnTo>
                    <a:pt x="5262" y="11799"/>
                  </a:lnTo>
                  <a:cubicBezTo>
                    <a:pt x="8255" y="10917"/>
                    <a:pt x="10397" y="8145"/>
                    <a:pt x="10397" y="5026"/>
                  </a:cubicBezTo>
                  <a:lnTo>
                    <a:pt x="10397" y="1056"/>
                  </a:lnTo>
                  <a:cubicBezTo>
                    <a:pt x="10397" y="930"/>
                    <a:pt x="10365" y="836"/>
                    <a:pt x="10271" y="773"/>
                  </a:cubicBezTo>
                  <a:cubicBezTo>
                    <a:pt x="10162" y="751"/>
                    <a:pt x="10084" y="714"/>
                    <a:pt x="10014" y="714"/>
                  </a:cubicBezTo>
                  <a:cubicBezTo>
                    <a:pt x="9983" y="714"/>
                    <a:pt x="9954" y="722"/>
                    <a:pt x="9924" y="741"/>
                  </a:cubicBezTo>
                  <a:cubicBezTo>
                    <a:pt x="9414" y="877"/>
                    <a:pt x="8910" y="946"/>
                    <a:pt x="8409" y="946"/>
                  </a:cubicBezTo>
                  <a:cubicBezTo>
                    <a:pt x="7395" y="946"/>
                    <a:pt x="6389" y="660"/>
                    <a:pt x="5356" y="48"/>
                  </a:cubicBezTo>
                  <a:cubicBezTo>
                    <a:pt x="5293" y="17"/>
                    <a:pt x="5238" y="1"/>
                    <a:pt x="5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3" name="Google Shape;17483;p95"/>
          <p:cNvGrpSpPr/>
          <p:nvPr/>
        </p:nvGrpSpPr>
        <p:grpSpPr>
          <a:xfrm>
            <a:off x="7070043" y="1820952"/>
            <a:ext cx="352857" cy="347301"/>
            <a:chOff x="2404875" y="3592725"/>
            <a:chExt cx="298525" cy="293825"/>
          </a:xfrm>
        </p:grpSpPr>
        <p:sp>
          <p:nvSpPr>
            <p:cNvPr id="17484" name="Google Shape;17484;p95"/>
            <p:cNvSpPr/>
            <p:nvPr/>
          </p:nvSpPr>
          <p:spPr>
            <a:xfrm>
              <a:off x="2404875" y="3747900"/>
              <a:ext cx="52775" cy="138650"/>
            </a:xfrm>
            <a:custGeom>
              <a:rect b="b" l="l" r="r" t="t"/>
              <a:pathLst>
                <a:path extrusionOk="0" h="5546" w="2111">
                  <a:moveTo>
                    <a:pt x="378" y="0"/>
                  </a:moveTo>
                  <a:cubicBezTo>
                    <a:pt x="158" y="0"/>
                    <a:pt x="0" y="158"/>
                    <a:pt x="0" y="347"/>
                  </a:cubicBezTo>
                  <a:lnTo>
                    <a:pt x="0" y="5198"/>
                  </a:lnTo>
                  <a:cubicBezTo>
                    <a:pt x="0" y="5419"/>
                    <a:pt x="158" y="5545"/>
                    <a:pt x="378" y="5545"/>
                  </a:cubicBezTo>
                  <a:lnTo>
                    <a:pt x="1071" y="5545"/>
                  </a:lnTo>
                  <a:cubicBezTo>
                    <a:pt x="1670" y="5545"/>
                    <a:pt x="2111" y="5072"/>
                    <a:pt x="2111" y="4537"/>
                  </a:cubicBezTo>
                  <a:lnTo>
                    <a:pt x="2111" y="1040"/>
                  </a:lnTo>
                  <a:cubicBezTo>
                    <a:pt x="2111" y="441"/>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95"/>
            <p:cNvSpPr/>
            <p:nvPr/>
          </p:nvSpPr>
          <p:spPr>
            <a:xfrm>
              <a:off x="2458425" y="3592725"/>
              <a:ext cx="190625" cy="160700"/>
            </a:xfrm>
            <a:custGeom>
              <a:rect b="b" l="l" r="r" t="t"/>
              <a:pathLst>
                <a:path extrusionOk="0" h="6428" w="7625">
                  <a:moveTo>
                    <a:pt x="3781" y="631"/>
                  </a:moveTo>
                  <a:cubicBezTo>
                    <a:pt x="3970" y="631"/>
                    <a:pt x="4128" y="788"/>
                    <a:pt x="4128" y="977"/>
                  </a:cubicBezTo>
                  <a:lnTo>
                    <a:pt x="4128" y="1418"/>
                  </a:lnTo>
                  <a:cubicBezTo>
                    <a:pt x="4380" y="1481"/>
                    <a:pt x="4569" y="1639"/>
                    <a:pt x="4758" y="1860"/>
                  </a:cubicBezTo>
                  <a:cubicBezTo>
                    <a:pt x="4884" y="2017"/>
                    <a:pt x="4884" y="2206"/>
                    <a:pt x="4726" y="2332"/>
                  </a:cubicBezTo>
                  <a:cubicBezTo>
                    <a:pt x="4657" y="2373"/>
                    <a:pt x="4583" y="2397"/>
                    <a:pt x="4510" y="2397"/>
                  </a:cubicBezTo>
                  <a:cubicBezTo>
                    <a:pt x="4416" y="2397"/>
                    <a:pt x="4325" y="2358"/>
                    <a:pt x="4254" y="2269"/>
                  </a:cubicBezTo>
                  <a:cubicBezTo>
                    <a:pt x="4114" y="2106"/>
                    <a:pt x="3957" y="2012"/>
                    <a:pt x="3821" y="2012"/>
                  </a:cubicBezTo>
                  <a:cubicBezTo>
                    <a:pt x="3773" y="2012"/>
                    <a:pt x="3728" y="2024"/>
                    <a:pt x="3687" y="2049"/>
                  </a:cubicBezTo>
                  <a:cubicBezTo>
                    <a:pt x="3592" y="2080"/>
                    <a:pt x="3466" y="2238"/>
                    <a:pt x="3466" y="2364"/>
                  </a:cubicBezTo>
                  <a:cubicBezTo>
                    <a:pt x="3466" y="2553"/>
                    <a:pt x="3624" y="2710"/>
                    <a:pt x="3813" y="2710"/>
                  </a:cubicBezTo>
                  <a:cubicBezTo>
                    <a:pt x="4411" y="2710"/>
                    <a:pt x="4852" y="3183"/>
                    <a:pt x="4852" y="3750"/>
                  </a:cubicBezTo>
                  <a:cubicBezTo>
                    <a:pt x="4852" y="4159"/>
                    <a:pt x="4600" y="4537"/>
                    <a:pt x="4222" y="4663"/>
                  </a:cubicBezTo>
                  <a:lnTo>
                    <a:pt x="4159" y="4663"/>
                  </a:lnTo>
                  <a:lnTo>
                    <a:pt x="4159" y="5073"/>
                  </a:lnTo>
                  <a:cubicBezTo>
                    <a:pt x="4159" y="5262"/>
                    <a:pt x="4002" y="5420"/>
                    <a:pt x="3813" y="5420"/>
                  </a:cubicBezTo>
                  <a:cubicBezTo>
                    <a:pt x="3624" y="5420"/>
                    <a:pt x="3466" y="5262"/>
                    <a:pt x="3466" y="5073"/>
                  </a:cubicBezTo>
                  <a:lnTo>
                    <a:pt x="3466" y="4663"/>
                  </a:lnTo>
                  <a:cubicBezTo>
                    <a:pt x="3277" y="4600"/>
                    <a:pt x="3119" y="4537"/>
                    <a:pt x="2962" y="4348"/>
                  </a:cubicBezTo>
                  <a:cubicBezTo>
                    <a:pt x="2836" y="4254"/>
                    <a:pt x="2804" y="4002"/>
                    <a:pt x="2962" y="3876"/>
                  </a:cubicBezTo>
                  <a:cubicBezTo>
                    <a:pt x="3013" y="3825"/>
                    <a:pt x="3108" y="3793"/>
                    <a:pt x="3206" y="3793"/>
                  </a:cubicBezTo>
                  <a:cubicBezTo>
                    <a:pt x="3290" y="3793"/>
                    <a:pt x="3376" y="3817"/>
                    <a:pt x="3435" y="3876"/>
                  </a:cubicBezTo>
                  <a:cubicBezTo>
                    <a:pt x="3549" y="3990"/>
                    <a:pt x="3679" y="4071"/>
                    <a:pt x="3803" y="4071"/>
                  </a:cubicBezTo>
                  <a:cubicBezTo>
                    <a:pt x="3850" y="4071"/>
                    <a:pt x="3895" y="4059"/>
                    <a:pt x="3939" y="4033"/>
                  </a:cubicBezTo>
                  <a:cubicBezTo>
                    <a:pt x="4065" y="4002"/>
                    <a:pt x="4128" y="3844"/>
                    <a:pt x="4128" y="3718"/>
                  </a:cubicBezTo>
                  <a:cubicBezTo>
                    <a:pt x="4128" y="3529"/>
                    <a:pt x="3970" y="3372"/>
                    <a:pt x="3781" y="3372"/>
                  </a:cubicBezTo>
                  <a:cubicBezTo>
                    <a:pt x="3182" y="3372"/>
                    <a:pt x="2741" y="2899"/>
                    <a:pt x="2741" y="2364"/>
                  </a:cubicBezTo>
                  <a:cubicBezTo>
                    <a:pt x="2741" y="1954"/>
                    <a:pt x="3025" y="1576"/>
                    <a:pt x="3435" y="1418"/>
                  </a:cubicBezTo>
                  <a:lnTo>
                    <a:pt x="3435" y="977"/>
                  </a:lnTo>
                  <a:cubicBezTo>
                    <a:pt x="3435" y="788"/>
                    <a:pt x="3592" y="631"/>
                    <a:pt x="3781" y="631"/>
                  </a:cubicBezTo>
                  <a:close/>
                  <a:moveTo>
                    <a:pt x="3813" y="1"/>
                  </a:moveTo>
                  <a:cubicBezTo>
                    <a:pt x="1733" y="1"/>
                    <a:pt x="0" y="1734"/>
                    <a:pt x="0" y="3813"/>
                  </a:cubicBezTo>
                  <a:cubicBezTo>
                    <a:pt x="0" y="4537"/>
                    <a:pt x="190" y="5231"/>
                    <a:pt x="536" y="5829"/>
                  </a:cubicBezTo>
                  <a:cubicBezTo>
                    <a:pt x="1009" y="5546"/>
                    <a:pt x="1544" y="5420"/>
                    <a:pt x="2080" y="5420"/>
                  </a:cubicBezTo>
                  <a:cubicBezTo>
                    <a:pt x="2146" y="5414"/>
                    <a:pt x="2213" y="5411"/>
                    <a:pt x="2279" y="5411"/>
                  </a:cubicBezTo>
                  <a:cubicBezTo>
                    <a:pt x="2936" y="5411"/>
                    <a:pt x="3587" y="5692"/>
                    <a:pt x="4159" y="6207"/>
                  </a:cubicBezTo>
                  <a:lnTo>
                    <a:pt x="5892" y="6207"/>
                  </a:lnTo>
                  <a:cubicBezTo>
                    <a:pt x="6144" y="6207"/>
                    <a:pt x="6364" y="6302"/>
                    <a:pt x="6585" y="6428"/>
                  </a:cubicBezTo>
                  <a:cubicBezTo>
                    <a:pt x="7215" y="5735"/>
                    <a:pt x="7625" y="4789"/>
                    <a:pt x="7625" y="3813"/>
                  </a:cubicBezTo>
                  <a:cubicBezTo>
                    <a:pt x="7625" y="1734"/>
                    <a:pt x="5892"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95"/>
            <p:cNvSpPr/>
            <p:nvPr/>
          </p:nvSpPr>
          <p:spPr>
            <a:xfrm>
              <a:off x="2474975" y="3742775"/>
              <a:ext cx="228425" cy="125650"/>
            </a:xfrm>
            <a:custGeom>
              <a:rect b="b" l="l" r="r" t="t"/>
              <a:pathLst>
                <a:path extrusionOk="0" h="5026" w="9137">
                  <a:moveTo>
                    <a:pt x="1422" y="0"/>
                  </a:moveTo>
                  <a:cubicBezTo>
                    <a:pt x="918" y="0"/>
                    <a:pt x="416" y="160"/>
                    <a:pt x="0" y="457"/>
                  </a:cubicBezTo>
                  <a:lnTo>
                    <a:pt x="0" y="5025"/>
                  </a:lnTo>
                  <a:lnTo>
                    <a:pt x="5230" y="5025"/>
                  </a:lnTo>
                  <a:cubicBezTo>
                    <a:pt x="5923" y="5025"/>
                    <a:pt x="6490" y="4679"/>
                    <a:pt x="6900" y="4143"/>
                  </a:cubicBezTo>
                  <a:lnTo>
                    <a:pt x="8916" y="1245"/>
                  </a:lnTo>
                  <a:cubicBezTo>
                    <a:pt x="9137" y="930"/>
                    <a:pt x="9074" y="489"/>
                    <a:pt x="8727" y="268"/>
                  </a:cubicBezTo>
                  <a:cubicBezTo>
                    <a:pt x="8633" y="221"/>
                    <a:pt x="8517" y="196"/>
                    <a:pt x="8398" y="196"/>
                  </a:cubicBezTo>
                  <a:cubicBezTo>
                    <a:pt x="8196" y="196"/>
                    <a:pt x="7983" y="268"/>
                    <a:pt x="7845" y="426"/>
                  </a:cubicBezTo>
                  <a:lnTo>
                    <a:pt x="5955" y="2726"/>
                  </a:lnTo>
                  <a:cubicBezTo>
                    <a:pt x="5829" y="2883"/>
                    <a:pt x="5545" y="2978"/>
                    <a:pt x="5419" y="2978"/>
                  </a:cubicBezTo>
                  <a:lnTo>
                    <a:pt x="3119" y="2978"/>
                  </a:lnTo>
                  <a:cubicBezTo>
                    <a:pt x="2899" y="2978"/>
                    <a:pt x="2741" y="2820"/>
                    <a:pt x="2741" y="2631"/>
                  </a:cubicBezTo>
                  <a:cubicBezTo>
                    <a:pt x="2741" y="2411"/>
                    <a:pt x="2899" y="2253"/>
                    <a:pt x="3119" y="2253"/>
                  </a:cubicBezTo>
                  <a:lnTo>
                    <a:pt x="5198" y="2253"/>
                  </a:lnTo>
                  <a:cubicBezTo>
                    <a:pt x="5576" y="2253"/>
                    <a:pt x="5923" y="1938"/>
                    <a:pt x="5923" y="1560"/>
                  </a:cubicBezTo>
                  <a:cubicBezTo>
                    <a:pt x="5923" y="1150"/>
                    <a:pt x="5576" y="835"/>
                    <a:pt x="5198" y="835"/>
                  </a:cubicBezTo>
                  <a:lnTo>
                    <a:pt x="3340" y="835"/>
                  </a:lnTo>
                  <a:cubicBezTo>
                    <a:pt x="3182" y="835"/>
                    <a:pt x="3088" y="741"/>
                    <a:pt x="2962" y="615"/>
                  </a:cubicBezTo>
                  <a:cubicBezTo>
                    <a:pt x="2773" y="426"/>
                    <a:pt x="2520" y="300"/>
                    <a:pt x="2300" y="174"/>
                  </a:cubicBezTo>
                  <a:cubicBezTo>
                    <a:pt x="2019" y="56"/>
                    <a:pt x="1720" y="0"/>
                    <a:pt x="14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7" name="Google Shape;17487;p95"/>
          <p:cNvGrpSpPr/>
          <p:nvPr/>
        </p:nvGrpSpPr>
        <p:grpSpPr>
          <a:xfrm>
            <a:off x="7070974" y="2266517"/>
            <a:ext cx="350995" cy="349133"/>
            <a:chOff x="2404875" y="3955825"/>
            <a:chExt cx="296950" cy="295375"/>
          </a:xfrm>
        </p:grpSpPr>
        <p:sp>
          <p:nvSpPr>
            <p:cNvPr id="17488" name="Google Shape;17488;p95"/>
            <p:cNvSpPr/>
            <p:nvPr/>
          </p:nvSpPr>
          <p:spPr>
            <a:xfrm>
              <a:off x="2404875" y="3955825"/>
              <a:ext cx="219775" cy="224500"/>
            </a:xfrm>
            <a:custGeom>
              <a:rect b="b" l="l" r="r" t="t"/>
              <a:pathLst>
                <a:path extrusionOk="0" h="8980" w="8791">
                  <a:moveTo>
                    <a:pt x="4537" y="0"/>
                  </a:moveTo>
                  <a:cubicBezTo>
                    <a:pt x="2048" y="0"/>
                    <a:pt x="0" y="2017"/>
                    <a:pt x="0" y="4506"/>
                  </a:cubicBezTo>
                  <a:cubicBezTo>
                    <a:pt x="0" y="6963"/>
                    <a:pt x="2048" y="8979"/>
                    <a:pt x="4537" y="8979"/>
                  </a:cubicBezTo>
                  <a:cubicBezTo>
                    <a:pt x="6459" y="8979"/>
                    <a:pt x="8160" y="7719"/>
                    <a:pt x="8790" y="5986"/>
                  </a:cubicBezTo>
                  <a:cubicBezTo>
                    <a:pt x="8633" y="5860"/>
                    <a:pt x="8443" y="5640"/>
                    <a:pt x="8286" y="5514"/>
                  </a:cubicBezTo>
                  <a:lnTo>
                    <a:pt x="7498" y="5514"/>
                  </a:lnTo>
                  <a:cubicBezTo>
                    <a:pt x="7057" y="6742"/>
                    <a:pt x="5923" y="7593"/>
                    <a:pt x="4568" y="7593"/>
                  </a:cubicBezTo>
                  <a:cubicBezTo>
                    <a:pt x="2836" y="7593"/>
                    <a:pt x="1481" y="6175"/>
                    <a:pt x="1481" y="4506"/>
                  </a:cubicBezTo>
                  <a:cubicBezTo>
                    <a:pt x="1481" y="2804"/>
                    <a:pt x="2867" y="1387"/>
                    <a:pt x="4568" y="1387"/>
                  </a:cubicBezTo>
                  <a:cubicBezTo>
                    <a:pt x="5923" y="1387"/>
                    <a:pt x="7057" y="2237"/>
                    <a:pt x="7498" y="3466"/>
                  </a:cubicBezTo>
                  <a:lnTo>
                    <a:pt x="8286" y="3466"/>
                  </a:lnTo>
                  <a:cubicBezTo>
                    <a:pt x="8443" y="3308"/>
                    <a:pt x="8633" y="3088"/>
                    <a:pt x="8790" y="2993"/>
                  </a:cubicBezTo>
                  <a:cubicBezTo>
                    <a:pt x="8160" y="1261"/>
                    <a:pt x="6522"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95"/>
            <p:cNvSpPr/>
            <p:nvPr/>
          </p:nvSpPr>
          <p:spPr>
            <a:xfrm>
              <a:off x="2510400" y="4024075"/>
              <a:ext cx="191425" cy="87575"/>
            </a:xfrm>
            <a:custGeom>
              <a:rect b="b" l="l" r="r" t="t"/>
              <a:pathLst>
                <a:path extrusionOk="0" h="3503" w="7657">
                  <a:moveTo>
                    <a:pt x="7260" y="0"/>
                  </a:moveTo>
                  <a:cubicBezTo>
                    <a:pt x="7232" y="0"/>
                    <a:pt x="7206" y="4"/>
                    <a:pt x="7184" y="11"/>
                  </a:cubicBezTo>
                  <a:lnTo>
                    <a:pt x="5073" y="736"/>
                  </a:lnTo>
                  <a:cubicBezTo>
                    <a:pt x="5042" y="736"/>
                    <a:pt x="5010" y="767"/>
                    <a:pt x="4947" y="799"/>
                  </a:cubicBezTo>
                  <a:lnTo>
                    <a:pt x="4380" y="1398"/>
                  </a:lnTo>
                  <a:lnTo>
                    <a:pt x="347" y="1398"/>
                  </a:lnTo>
                  <a:cubicBezTo>
                    <a:pt x="158" y="1398"/>
                    <a:pt x="1" y="1555"/>
                    <a:pt x="1" y="1744"/>
                  </a:cubicBezTo>
                  <a:cubicBezTo>
                    <a:pt x="1" y="1965"/>
                    <a:pt x="158" y="2122"/>
                    <a:pt x="347" y="2122"/>
                  </a:cubicBezTo>
                  <a:lnTo>
                    <a:pt x="4380" y="2122"/>
                  </a:lnTo>
                  <a:lnTo>
                    <a:pt x="4947" y="2689"/>
                  </a:lnTo>
                  <a:cubicBezTo>
                    <a:pt x="5010" y="2752"/>
                    <a:pt x="5042" y="2784"/>
                    <a:pt x="5073" y="2784"/>
                  </a:cubicBezTo>
                  <a:lnTo>
                    <a:pt x="7184" y="3477"/>
                  </a:lnTo>
                  <a:cubicBezTo>
                    <a:pt x="7210" y="3494"/>
                    <a:pt x="7242" y="3502"/>
                    <a:pt x="7275" y="3502"/>
                  </a:cubicBezTo>
                  <a:cubicBezTo>
                    <a:pt x="7362" y="3502"/>
                    <a:pt x="7462" y="3451"/>
                    <a:pt x="7531" y="3382"/>
                  </a:cubicBezTo>
                  <a:cubicBezTo>
                    <a:pt x="7594" y="3256"/>
                    <a:pt x="7657" y="3099"/>
                    <a:pt x="7562" y="2973"/>
                  </a:cubicBezTo>
                  <a:lnTo>
                    <a:pt x="6932" y="1744"/>
                  </a:lnTo>
                  <a:lnTo>
                    <a:pt x="7562" y="547"/>
                  </a:lnTo>
                  <a:cubicBezTo>
                    <a:pt x="7657" y="389"/>
                    <a:pt x="7594" y="232"/>
                    <a:pt x="7531" y="137"/>
                  </a:cubicBezTo>
                  <a:cubicBezTo>
                    <a:pt x="7458" y="41"/>
                    <a:pt x="7349" y="0"/>
                    <a:pt x="7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95"/>
            <p:cNvSpPr/>
            <p:nvPr/>
          </p:nvSpPr>
          <p:spPr>
            <a:xfrm>
              <a:off x="2424550" y="4188175"/>
              <a:ext cx="189050" cy="63025"/>
            </a:xfrm>
            <a:custGeom>
              <a:rect b="b" l="l" r="r" t="t"/>
              <a:pathLst>
                <a:path extrusionOk="0" h="2521" w="7562">
                  <a:moveTo>
                    <a:pt x="1828" y="0"/>
                  </a:moveTo>
                  <a:lnTo>
                    <a:pt x="1482" y="1135"/>
                  </a:lnTo>
                  <a:lnTo>
                    <a:pt x="1040" y="1135"/>
                  </a:lnTo>
                  <a:cubicBezTo>
                    <a:pt x="442" y="1135"/>
                    <a:pt x="1" y="1607"/>
                    <a:pt x="1" y="2174"/>
                  </a:cubicBezTo>
                  <a:cubicBezTo>
                    <a:pt x="1" y="2363"/>
                    <a:pt x="158" y="2521"/>
                    <a:pt x="379" y="2521"/>
                  </a:cubicBezTo>
                  <a:lnTo>
                    <a:pt x="7310" y="2521"/>
                  </a:lnTo>
                  <a:cubicBezTo>
                    <a:pt x="7404" y="2489"/>
                    <a:pt x="7562" y="2363"/>
                    <a:pt x="7562" y="2174"/>
                  </a:cubicBezTo>
                  <a:cubicBezTo>
                    <a:pt x="7562" y="1576"/>
                    <a:pt x="7089" y="1135"/>
                    <a:pt x="6554" y="1135"/>
                  </a:cubicBezTo>
                  <a:lnTo>
                    <a:pt x="6113" y="1135"/>
                  </a:lnTo>
                  <a:lnTo>
                    <a:pt x="5766" y="0"/>
                  </a:lnTo>
                  <a:cubicBezTo>
                    <a:pt x="5168" y="252"/>
                    <a:pt x="4506" y="410"/>
                    <a:pt x="3781" y="410"/>
                  </a:cubicBezTo>
                  <a:cubicBezTo>
                    <a:pt x="3088" y="410"/>
                    <a:pt x="2427" y="252"/>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95"/>
            <p:cNvSpPr/>
            <p:nvPr/>
          </p:nvSpPr>
          <p:spPr>
            <a:xfrm>
              <a:off x="2457625" y="4007025"/>
              <a:ext cx="115025" cy="122100"/>
            </a:xfrm>
            <a:custGeom>
              <a:rect b="b" l="l" r="r" t="t"/>
              <a:pathLst>
                <a:path extrusionOk="0" h="4884" w="4601">
                  <a:moveTo>
                    <a:pt x="2427" y="0"/>
                  </a:moveTo>
                  <a:cubicBezTo>
                    <a:pt x="1104" y="0"/>
                    <a:pt x="1" y="1103"/>
                    <a:pt x="1" y="2458"/>
                  </a:cubicBezTo>
                  <a:cubicBezTo>
                    <a:pt x="1" y="3781"/>
                    <a:pt x="1104" y="4884"/>
                    <a:pt x="2427" y="4884"/>
                  </a:cubicBezTo>
                  <a:cubicBezTo>
                    <a:pt x="3404" y="4884"/>
                    <a:pt x="4254" y="4348"/>
                    <a:pt x="4601" y="3497"/>
                  </a:cubicBezTo>
                  <a:lnTo>
                    <a:pt x="2427" y="3497"/>
                  </a:lnTo>
                  <a:cubicBezTo>
                    <a:pt x="1828" y="3497"/>
                    <a:pt x="1419" y="3025"/>
                    <a:pt x="1419" y="2489"/>
                  </a:cubicBezTo>
                  <a:cubicBezTo>
                    <a:pt x="1356" y="1859"/>
                    <a:pt x="1828" y="1386"/>
                    <a:pt x="2427" y="1386"/>
                  </a:cubicBezTo>
                  <a:lnTo>
                    <a:pt x="4601" y="1386"/>
                  </a:lnTo>
                  <a:cubicBezTo>
                    <a:pt x="4191" y="567"/>
                    <a:pt x="3372"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2" name="Google Shape;17492;p95"/>
          <p:cNvGrpSpPr/>
          <p:nvPr/>
        </p:nvGrpSpPr>
        <p:grpSpPr>
          <a:xfrm>
            <a:off x="5764954" y="2730711"/>
            <a:ext cx="349163" cy="350079"/>
            <a:chOff x="4263650" y="3235150"/>
            <a:chExt cx="295400" cy="296175"/>
          </a:xfrm>
        </p:grpSpPr>
        <p:sp>
          <p:nvSpPr>
            <p:cNvPr id="17493" name="Google Shape;17493;p95"/>
            <p:cNvSpPr/>
            <p:nvPr/>
          </p:nvSpPr>
          <p:spPr>
            <a:xfrm>
              <a:off x="4393625" y="3391100"/>
              <a:ext cx="35450" cy="35475"/>
            </a:xfrm>
            <a:custGeom>
              <a:rect b="b" l="l" r="r" t="t"/>
              <a:pathLst>
                <a:path extrusionOk="0" h="1419" w="1418">
                  <a:moveTo>
                    <a:pt x="725" y="1"/>
                  </a:moveTo>
                  <a:cubicBezTo>
                    <a:pt x="315" y="1"/>
                    <a:pt x="0" y="316"/>
                    <a:pt x="0" y="694"/>
                  </a:cubicBezTo>
                  <a:cubicBezTo>
                    <a:pt x="63"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95"/>
            <p:cNvSpPr/>
            <p:nvPr/>
          </p:nvSpPr>
          <p:spPr>
            <a:xfrm>
              <a:off x="4377075" y="3443875"/>
              <a:ext cx="70125" cy="34675"/>
            </a:xfrm>
            <a:custGeom>
              <a:rect b="b" l="l" r="r" t="t"/>
              <a:pathLst>
                <a:path extrusionOk="0" h="1387" w="2805">
                  <a:moveTo>
                    <a:pt x="1387" y="0"/>
                  </a:moveTo>
                  <a:cubicBezTo>
                    <a:pt x="631" y="0"/>
                    <a:pt x="1" y="630"/>
                    <a:pt x="1" y="1387"/>
                  </a:cubicBezTo>
                  <a:lnTo>
                    <a:pt x="2805" y="1387"/>
                  </a:lnTo>
                  <a:cubicBezTo>
                    <a:pt x="2805" y="630"/>
                    <a:pt x="2174"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95"/>
            <p:cNvSpPr/>
            <p:nvPr/>
          </p:nvSpPr>
          <p:spPr>
            <a:xfrm>
              <a:off x="4333750" y="3357225"/>
              <a:ext cx="156775" cy="174100"/>
            </a:xfrm>
            <a:custGeom>
              <a:rect b="b" l="l" r="r" t="t"/>
              <a:pathLst>
                <a:path extrusionOk="0" h="6964" w="6271">
                  <a:moveTo>
                    <a:pt x="3088" y="725"/>
                  </a:moveTo>
                  <a:cubicBezTo>
                    <a:pt x="3813" y="725"/>
                    <a:pt x="4506" y="1356"/>
                    <a:pt x="4506" y="2080"/>
                  </a:cubicBezTo>
                  <a:cubicBezTo>
                    <a:pt x="4506" y="2458"/>
                    <a:pt x="4348" y="2805"/>
                    <a:pt x="4096" y="3025"/>
                  </a:cubicBezTo>
                  <a:cubicBezTo>
                    <a:pt x="4727" y="3372"/>
                    <a:pt x="5168" y="4065"/>
                    <a:pt x="5168" y="4853"/>
                  </a:cubicBezTo>
                  <a:lnTo>
                    <a:pt x="5168" y="5199"/>
                  </a:lnTo>
                  <a:cubicBezTo>
                    <a:pt x="5168" y="5388"/>
                    <a:pt x="5010" y="5546"/>
                    <a:pt x="4821" y="5546"/>
                  </a:cubicBezTo>
                  <a:lnTo>
                    <a:pt x="1293" y="5546"/>
                  </a:lnTo>
                  <a:cubicBezTo>
                    <a:pt x="1103" y="5546"/>
                    <a:pt x="946" y="5388"/>
                    <a:pt x="946" y="5199"/>
                  </a:cubicBezTo>
                  <a:lnTo>
                    <a:pt x="946" y="4853"/>
                  </a:lnTo>
                  <a:lnTo>
                    <a:pt x="1040" y="4853"/>
                  </a:lnTo>
                  <a:cubicBezTo>
                    <a:pt x="1040" y="4065"/>
                    <a:pt x="1450" y="3403"/>
                    <a:pt x="2080" y="3025"/>
                  </a:cubicBezTo>
                  <a:cubicBezTo>
                    <a:pt x="1860" y="2805"/>
                    <a:pt x="1702" y="2458"/>
                    <a:pt x="1702" y="2080"/>
                  </a:cubicBezTo>
                  <a:cubicBezTo>
                    <a:pt x="1702" y="1356"/>
                    <a:pt x="2332" y="725"/>
                    <a:pt x="3088" y="725"/>
                  </a:cubicBezTo>
                  <a:close/>
                  <a:moveTo>
                    <a:pt x="1" y="1"/>
                  </a:moveTo>
                  <a:lnTo>
                    <a:pt x="1" y="6617"/>
                  </a:lnTo>
                  <a:cubicBezTo>
                    <a:pt x="1" y="6806"/>
                    <a:pt x="158" y="6963"/>
                    <a:pt x="347" y="6963"/>
                  </a:cubicBezTo>
                  <a:lnTo>
                    <a:pt x="5924" y="6963"/>
                  </a:lnTo>
                  <a:cubicBezTo>
                    <a:pt x="6113" y="6963"/>
                    <a:pt x="6270" y="6806"/>
                    <a:pt x="6270" y="6617"/>
                  </a:cubicBez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95"/>
            <p:cNvSpPr/>
            <p:nvPr/>
          </p:nvSpPr>
          <p:spPr>
            <a:xfrm>
              <a:off x="4316425" y="3235150"/>
              <a:ext cx="191425" cy="35475"/>
            </a:xfrm>
            <a:custGeom>
              <a:rect b="b" l="l" r="r" t="t"/>
              <a:pathLst>
                <a:path extrusionOk="0" h="1419" w="7657">
                  <a:moveTo>
                    <a:pt x="347" y="1"/>
                  </a:moveTo>
                  <a:cubicBezTo>
                    <a:pt x="158" y="1"/>
                    <a:pt x="1" y="158"/>
                    <a:pt x="1" y="347"/>
                  </a:cubicBezTo>
                  <a:lnTo>
                    <a:pt x="1" y="1418"/>
                  </a:lnTo>
                  <a:lnTo>
                    <a:pt x="7625" y="1418"/>
                  </a:lnTo>
                  <a:lnTo>
                    <a:pt x="7625" y="347"/>
                  </a:lnTo>
                  <a:lnTo>
                    <a:pt x="7656" y="347"/>
                  </a:lnTo>
                  <a:cubicBezTo>
                    <a:pt x="7656" y="158"/>
                    <a:pt x="7499" y="1"/>
                    <a:pt x="73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95"/>
            <p:cNvSpPr/>
            <p:nvPr/>
          </p:nvSpPr>
          <p:spPr>
            <a:xfrm>
              <a:off x="4263650" y="3288700"/>
              <a:ext cx="295400" cy="137875"/>
            </a:xfrm>
            <a:custGeom>
              <a:rect b="b" l="l" r="r" t="t"/>
              <a:pathLst>
                <a:path extrusionOk="0" h="5515" w="11816">
                  <a:moveTo>
                    <a:pt x="10082" y="662"/>
                  </a:moveTo>
                  <a:cubicBezTo>
                    <a:pt x="10303" y="662"/>
                    <a:pt x="10461" y="820"/>
                    <a:pt x="10461" y="1009"/>
                  </a:cubicBezTo>
                  <a:cubicBezTo>
                    <a:pt x="10461" y="1198"/>
                    <a:pt x="10303" y="1356"/>
                    <a:pt x="10082" y="1356"/>
                  </a:cubicBezTo>
                  <a:cubicBezTo>
                    <a:pt x="9893" y="1356"/>
                    <a:pt x="9736" y="1198"/>
                    <a:pt x="9736" y="1009"/>
                  </a:cubicBezTo>
                  <a:cubicBezTo>
                    <a:pt x="9767" y="820"/>
                    <a:pt x="9893" y="662"/>
                    <a:pt x="10082" y="662"/>
                  </a:cubicBezTo>
                  <a:close/>
                  <a:moveTo>
                    <a:pt x="1041" y="1"/>
                  </a:moveTo>
                  <a:cubicBezTo>
                    <a:pt x="442" y="1"/>
                    <a:pt x="1" y="442"/>
                    <a:pt x="1" y="1009"/>
                  </a:cubicBezTo>
                  <a:lnTo>
                    <a:pt x="1" y="4475"/>
                  </a:lnTo>
                  <a:cubicBezTo>
                    <a:pt x="1" y="5073"/>
                    <a:pt x="473" y="5514"/>
                    <a:pt x="1041" y="5514"/>
                  </a:cubicBezTo>
                  <a:lnTo>
                    <a:pt x="2112" y="5514"/>
                  </a:lnTo>
                  <a:lnTo>
                    <a:pt x="2112" y="2395"/>
                  </a:lnTo>
                  <a:cubicBezTo>
                    <a:pt x="2112" y="2206"/>
                    <a:pt x="2269" y="2049"/>
                    <a:pt x="2458" y="2049"/>
                  </a:cubicBezTo>
                  <a:lnTo>
                    <a:pt x="9421" y="2049"/>
                  </a:lnTo>
                  <a:cubicBezTo>
                    <a:pt x="9610" y="2049"/>
                    <a:pt x="9767" y="2206"/>
                    <a:pt x="9767" y="2395"/>
                  </a:cubicBezTo>
                  <a:lnTo>
                    <a:pt x="9767" y="5514"/>
                  </a:lnTo>
                  <a:lnTo>
                    <a:pt x="10807" y="5514"/>
                  </a:lnTo>
                  <a:cubicBezTo>
                    <a:pt x="11406" y="5514"/>
                    <a:pt x="11815" y="5042"/>
                    <a:pt x="11815" y="4475"/>
                  </a:cubicBezTo>
                  <a:lnTo>
                    <a:pt x="11815" y="1009"/>
                  </a:lnTo>
                  <a:cubicBezTo>
                    <a:pt x="11815" y="410"/>
                    <a:pt x="11343" y="1"/>
                    <a:pt x="108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8" name="Google Shape;17498;p95"/>
          <p:cNvGrpSpPr/>
          <p:nvPr/>
        </p:nvGrpSpPr>
        <p:grpSpPr>
          <a:xfrm>
            <a:off x="5762634" y="3189872"/>
            <a:ext cx="353802" cy="327739"/>
            <a:chOff x="4266025" y="3609275"/>
            <a:chExt cx="299325" cy="277275"/>
          </a:xfrm>
        </p:grpSpPr>
        <p:sp>
          <p:nvSpPr>
            <p:cNvPr id="17499" name="Google Shape;17499;p95"/>
            <p:cNvSpPr/>
            <p:nvPr/>
          </p:nvSpPr>
          <p:spPr>
            <a:xfrm>
              <a:off x="4266025" y="3609275"/>
              <a:ext cx="299325" cy="224500"/>
            </a:xfrm>
            <a:custGeom>
              <a:rect b="b" l="l" r="r" t="t"/>
              <a:pathLst>
                <a:path extrusionOk="0" h="8980" w="11973">
                  <a:moveTo>
                    <a:pt x="2017" y="3749"/>
                  </a:moveTo>
                  <a:lnTo>
                    <a:pt x="3119" y="5514"/>
                  </a:lnTo>
                  <a:lnTo>
                    <a:pt x="914" y="5514"/>
                  </a:lnTo>
                  <a:lnTo>
                    <a:pt x="2017" y="3749"/>
                  </a:lnTo>
                  <a:close/>
                  <a:moveTo>
                    <a:pt x="9641" y="3749"/>
                  </a:moveTo>
                  <a:lnTo>
                    <a:pt x="10744" y="5514"/>
                  </a:lnTo>
                  <a:lnTo>
                    <a:pt x="8538" y="5514"/>
                  </a:lnTo>
                  <a:lnTo>
                    <a:pt x="9641" y="3749"/>
                  </a:lnTo>
                  <a:close/>
                  <a:moveTo>
                    <a:pt x="5892" y="0"/>
                  </a:moveTo>
                  <a:cubicBezTo>
                    <a:pt x="5325" y="0"/>
                    <a:pt x="4852" y="473"/>
                    <a:pt x="4852" y="1040"/>
                  </a:cubicBezTo>
                  <a:lnTo>
                    <a:pt x="4852" y="1166"/>
                  </a:lnTo>
                  <a:lnTo>
                    <a:pt x="4537" y="1324"/>
                  </a:lnTo>
                  <a:cubicBezTo>
                    <a:pt x="3812" y="1733"/>
                    <a:pt x="3529" y="1891"/>
                    <a:pt x="3025" y="1954"/>
                  </a:cubicBezTo>
                  <a:cubicBezTo>
                    <a:pt x="2867" y="1607"/>
                    <a:pt x="2521" y="1324"/>
                    <a:pt x="2080" y="1324"/>
                  </a:cubicBezTo>
                  <a:cubicBezTo>
                    <a:pt x="1702" y="1324"/>
                    <a:pt x="1324" y="1576"/>
                    <a:pt x="1166" y="1922"/>
                  </a:cubicBezTo>
                  <a:cubicBezTo>
                    <a:pt x="946" y="1891"/>
                    <a:pt x="693" y="1796"/>
                    <a:pt x="504" y="1733"/>
                  </a:cubicBezTo>
                  <a:cubicBezTo>
                    <a:pt x="454" y="1708"/>
                    <a:pt x="403" y="1696"/>
                    <a:pt x="355" y="1696"/>
                  </a:cubicBezTo>
                  <a:cubicBezTo>
                    <a:pt x="223" y="1696"/>
                    <a:pt x="110" y="1784"/>
                    <a:pt x="63" y="1922"/>
                  </a:cubicBezTo>
                  <a:cubicBezTo>
                    <a:pt x="0" y="2111"/>
                    <a:pt x="63" y="2332"/>
                    <a:pt x="252" y="2363"/>
                  </a:cubicBezTo>
                  <a:cubicBezTo>
                    <a:pt x="536" y="2489"/>
                    <a:pt x="820" y="2552"/>
                    <a:pt x="1135" y="2615"/>
                  </a:cubicBezTo>
                  <a:cubicBezTo>
                    <a:pt x="1198" y="2867"/>
                    <a:pt x="1387" y="3119"/>
                    <a:pt x="1607" y="3277"/>
                  </a:cubicBezTo>
                  <a:lnTo>
                    <a:pt x="95" y="5671"/>
                  </a:lnTo>
                  <a:cubicBezTo>
                    <a:pt x="95" y="5703"/>
                    <a:pt x="63" y="5829"/>
                    <a:pt x="63" y="5860"/>
                  </a:cubicBezTo>
                  <a:lnTo>
                    <a:pt x="63" y="6238"/>
                  </a:lnTo>
                  <a:cubicBezTo>
                    <a:pt x="63" y="7372"/>
                    <a:pt x="1009" y="8318"/>
                    <a:pt x="2143" y="8318"/>
                  </a:cubicBezTo>
                  <a:cubicBezTo>
                    <a:pt x="3308" y="8318"/>
                    <a:pt x="4254" y="7372"/>
                    <a:pt x="4254" y="6238"/>
                  </a:cubicBezTo>
                  <a:lnTo>
                    <a:pt x="4254" y="5860"/>
                  </a:lnTo>
                  <a:cubicBezTo>
                    <a:pt x="4254" y="5829"/>
                    <a:pt x="4191" y="5703"/>
                    <a:pt x="4191" y="5671"/>
                  </a:cubicBezTo>
                  <a:lnTo>
                    <a:pt x="2710" y="3277"/>
                  </a:lnTo>
                  <a:cubicBezTo>
                    <a:pt x="2930" y="3151"/>
                    <a:pt x="3088" y="2930"/>
                    <a:pt x="3182" y="2647"/>
                  </a:cubicBezTo>
                  <a:cubicBezTo>
                    <a:pt x="3844" y="2521"/>
                    <a:pt x="4191" y="2363"/>
                    <a:pt x="4947" y="1922"/>
                  </a:cubicBezTo>
                  <a:lnTo>
                    <a:pt x="4947" y="8979"/>
                  </a:lnTo>
                  <a:lnTo>
                    <a:pt x="7089" y="8979"/>
                  </a:lnTo>
                  <a:lnTo>
                    <a:pt x="7089" y="1922"/>
                  </a:lnTo>
                  <a:cubicBezTo>
                    <a:pt x="7814" y="2332"/>
                    <a:pt x="8192" y="2521"/>
                    <a:pt x="8853" y="2647"/>
                  </a:cubicBezTo>
                  <a:cubicBezTo>
                    <a:pt x="8916" y="2899"/>
                    <a:pt x="9074" y="3119"/>
                    <a:pt x="9326" y="3277"/>
                  </a:cubicBezTo>
                  <a:lnTo>
                    <a:pt x="7814" y="5671"/>
                  </a:lnTo>
                  <a:cubicBezTo>
                    <a:pt x="7814" y="5703"/>
                    <a:pt x="7782" y="5829"/>
                    <a:pt x="7782" y="5860"/>
                  </a:cubicBezTo>
                  <a:lnTo>
                    <a:pt x="7782" y="6238"/>
                  </a:lnTo>
                  <a:cubicBezTo>
                    <a:pt x="7782" y="7372"/>
                    <a:pt x="8727" y="8318"/>
                    <a:pt x="9861" y="8318"/>
                  </a:cubicBezTo>
                  <a:cubicBezTo>
                    <a:pt x="11027" y="8318"/>
                    <a:pt x="11972" y="7372"/>
                    <a:pt x="11972" y="6238"/>
                  </a:cubicBezTo>
                  <a:lnTo>
                    <a:pt x="11972" y="5860"/>
                  </a:lnTo>
                  <a:cubicBezTo>
                    <a:pt x="11972" y="5829"/>
                    <a:pt x="11909" y="5703"/>
                    <a:pt x="11909" y="5671"/>
                  </a:cubicBezTo>
                  <a:lnTo>
                    <a:pt x="10429" y="3277"/>
                  </a:lnTo>
                  <a:cubicBezTo>
                    <a:pt x="10429" y="3151"/>
                    <a:pt x="10618" y="2930"/>
                    <a:pt x="10681" y="2615"/>
                  </a:cubicBezTo>
                  <a:cubicBezTo>
                    <a:pt x="10933" y="2521"/>
                    <a:pt x="11248" y="2458"/>
                    <a:pt x="11531" y="2363"/>
                  </a:cubicBezTo>
                  <a:cubicBezTo>
                    <a:pt x="11720" y="2300"/>
                    <a:pt x="11815" y="2080"/>
                    <a:pt x="11720" y="1922"/>
                  </a:cubicBezTo>
                  <a:cubicBezTo>
                    <a:pt x="11674" y="1784"/>
                    <a:pt x="11560" y="1696"/>
                    <a:pt x="11429" y="1696"/>
                  </a:cubicBezTo>
                  <a:cubicBezTo>
                    <a:pt x="11380" y="1696"/>
                    <a:pt x="11330" y="1708"/>
                    <a:pt x="11279" y="1733"/>
                  </a:cubicBezTo>
                  <a:cubicBezTo>
                    <a:pt x="11059" y="1796"/>
                    <a:pt x="10870" y="1891"/>
                    <a:pt x="10618" y="1922"/>
                  </a:cubicBezTo>
                  <a:cubicBezTo>
                    <a:pt x="10460" y="1576"/>
                    <a:pt x="10113" y="1324"/>
                    <a:pt x="9704" y="1324"/>
                  </a:cubicBezTo>
                  <a:cubicBezTo>
                    <a:pt x="9294" y="1324"/>
                    <a:pt x="8916" y="1576"/>
                    <a:pt x="8790" y="1954"/>
                  </a:cubicBezTo>
                  <a:cubicBezTo>
                    <a:pt x="8255" y="1891"/>
                    <a:pt x="8003" y="1733"/>
                    <a:pt x="7278" y="1324"/>
                  </a:cubicBezTo>
                  <a:lnTo>
                    <a:pt x="6963" y="1166"/>
                  </a:lnTo>
                  <a:lnTo>
                    <a:pt x="6963" y="1040"/>
                  </a:lnTo>
                  <a:cubicBezTo>
                    <a:pt x="6963" y="441"/>
                    <a:pt x="6490" y="0"/>
                    <a:pt x="58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95"/>
            <p:cNvSpPr/>
            <p:nvPr/>
          </p:nvSpPr>
          <p:spPr>
            <a:xfrm>
              <a:off x="4332975" y="3851850"/>
              <a:ext cx="157550" cy="34700"/>
            </a:xfrm>
            <a:custGeom>
              <a:rect b="b" l="l" r="r" t="t"/>
              <a:pathLst>
                <a:path extrusionOk="0" h="1388" w="6302">
                  <a:moveTo>
                    <a:pt x="693" y="1"/>
                  </a:moveTo>
                  <a:cubicBezTo>
                    <a:pt x="315" y="1"/>
                    <a:pt x="0" y="316"/>
                    <a:pt x="0" y="694"/>
                  </a:cubicBezTo>
                  <a:lnTo>
                    <a:pt x="0" y="1040"/>
                  </a:lnTo>
                  <a:cubicBezTo>
                    <a:pt x="0" y="1261"/>
                    <a:pt x="158" y="1387"/>
                    <a:pt x="347" y="1387"/>
                  </a:cubicBezTo>
                  <a:lnTo>
                    <a:pt x="5955" y="1387"/>
                  </a:lnTo>
                  <a:cubicBezTo>
                    <a:pt x="6144" y="1356"/>
                    <a:pt x="6301" y="1198"/>
                    <a:pt x="6301" y="1040"/>
                  </a:cubicBezTo>
                  <a:lnTo>
                    <a:pt x="6301" y="694"/>
                  </a:lnTo>
                  <a:cubicBezTo>
                    <a:pt x="6301" y="316"/>
                    <a:pt x="59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1" name="Google Shape;17501;p95"/>
          <p:cNvGrpSpPr/>
          <p:nvPr/>
        </p:nvGrpSpPr>
        <p:grpSpPr>
          <a:xfrm>
            <a:off x="5763092" y="3655259"/>
            <a:ext cx="352886" cy="349133"/>
            <a:chOff x="4263650" y="3963700"/>
            <a:chExt cx="298550" cy="295375"/>
          </a:xfrm>
        </p:grpSpPr>
        <p:sp>
          <p:nvSpPr>
            <p:cNvPr id="17502" name="Google Shape;17502;p95"/>
            <p:cNvSpPr/>
            <p:nvPr/>
          </p:nvSpPr>
          <p:spPr>
            <a:xfrm>
              <a:off x="4384950" y="3963700"/>
              <a:ext cx="53575" cy="51225"/>
            </a:xfrm>
            <a:custGeom>
              <a:rect b="b" l="l" r="r" t="t"/>
              <a:pathLst>
                <a:path extrusionOk="0" h="2049" w="2143">
                  <a:moveTo>
                    <a:pt x="1072" y="1"/>
                  </a:moveTo>
                  <a:cubicBezTo>
                    <a:pt x="473" y="1"/>
                    <a:pt x="1" y="473"/>
                    <a:pt x="1" y="1040"/>
                  </a:cubicBezTo>
                  <a:cubicBezTo>
                    <a:pt x="1" y="1607"/>
                    <a:pt x="473" y="2048"/>
                    <a:pt x="1072" y="2048"/>
                  </a:cubicBezTo>
                  <a:cubicBezTo>
                    <a:pt x="1670" y="2048"/>
                    <a:pt x="2143" y="1576"/>
                    <a:pt x="2143" y="1040"/>
                  </a:cubicBezTo>
                  <a:cubicBezTo>
                    <a:pt x="2143" y="442"/>
                    <a:pt x="1670"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95"/>
            <p:cNvSpPr/>
            <p:nvPr/>
          </p:nvSpPr>
          <p:spPr>
            <a:xfrm>
              <a:off x="43156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607" y="2048"/>
                    <a:pt x="2048" y="1576"/>
                    <a:pt x="2048" y="1040"/>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95"/>
            <p:cNvSpPr/>
            <p:nvPr/>
          </p:nvSpPr>
          <p:spPr>
            <a:xfrm>
              <a:off x="4455850" y="4136975"/>
              <a:ext cx="51200" cy="51225"/>
            </a:xfrm>
            <a:custGeom>
              <a:rect b="b" l="l" r="r" t="t"/>
              <a:pathLst>
                <a:path extrusionOk="0" h="2049" w="2048">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95"/>
            <p:cNvSpPr/>
            <p:nvPr/>
          </p:nvSpPr>
          <p:spPr>
            <a:xfrm>
              <a:off x="4263650" y="4085000"/>
              <a:ext cx="298550" cy="122100"/>
            </a:xfrm>
            <a:custGeom>
              <a:rect b="b" l="l" r="r" t="t"/>
              <a:pathLst>
                <a:path extrusionOk="0" h="4884" w="11942">
                  <a:moveTo>
                    <a:pt x="1545" y="0"/>
                  </a:moveTo>
                  <a:cubicBezTo>
                    <a:pt x="1041" y="0"/>
                    <a:pt x="599" y="347"/>
                    <a:pt x="505" y="851"/>
                  </a:cubicBezTo>
                  <a:lnTo>
                    <a:pt x="64" y="3655"/>
                  </a:lnTo>
                  <a:cubicBezTo>
                    <a:pt x="1" y="3970"/>
                    <a:pt x="95" y="4253"/>
                    <a:pt x="284" y="4474"/>
                  </a:cubicBezTo>
                  <a:cubicBezTo>
                    <a:pt x="410" y="4631"/>
                    <a:pt x="599" y="4757"/>
                    <a:pt x="788" y="4789"/>
                  </a:cubicBezTo>
                  <a:cubicBezTo>
                    <a:pt x="1009" y="4442"/>
                    <a:pt x="1324" y="4127"/>
                    <a:pt x="1639" y="3938"/>
                  </a:cubicBezTo>
                  <a:cubicBezTo>
                    <a:pt x="1513" y="3686"/>
                    <a:pt x="1419" y="3434"/>
                    <a:pt x="1419" y="3151"/>
                  </a:cubicBezTo>
                  <a:cubicBezTo>
                    <a:pt x="1419" y="2206"/>
                    <a:pt x="2206" y="1418"/>
                    <a:pt x="3151" y="1418"/>
                  </a:cubicBezTo>
                  <a:cubicBezTo>
                    <a:pt x="4097" y="1418"/>
                    <a:pt x="4884" y="2206"/>
                    <a:pt x="4884" y="3151"/>
                  </a:cubicBezTo>
                  <a:cubicBezTo>
                    <a:pt x="4884" y="3434"/>
                    <a:pt x="4821" y="3686"/>
                    <a:pt x="4695" y="3938"/>
                  </a:cubicBezTo>
                  <a:cubicBezTo>
                    <a:pt x="5042" y="4159"/>
                    <a:pt x="5325" y="4474"/>
                    <a:pt x="5577" y="4883"/>
                  </a:cubicBezTo>
                  <a:lnTo>
                    <a:pt x="6396" y="4883"/>
                  </a:lnTo>
                  <a:cubicBezTo>
                    <a:pt x="6585" y="4537"/>
                    <a:pt x="6900" y="4159"/>
                    <a:pt x="7247" y="3938"/>
                  </a:cubicBezTo>
                  <a:cubicBezTo>
                    <a:pt x="7152" y="3686"/>
                    <a:pt x="7058" y="3434"/>
                    <a:pt x="7058" y="3151"/>
                  </a:cubicBezTo>
                  <a:cubicBezTo>
                    <a:pt x="7058" y="2206"/>
                    <a:pt x="7846" y="1418"/>
                    <a:pt x="8791" y="1418"/>
                  </a:cubicBezTo>
                  <a:cubicBezTo>
                    <a:pt x="9736" y="1418"/>
                    <a:pt x="10524" y="2206"/>
                    <a:pt x="10524" y="3151"/>
                  </a:cubicBezTo>
                  <a:cubicBezTo>
                    <a:pt x="10524" y="3434"/>
                    <a:pt x="10461" y="3686"/>
                    <a:pt x="10334" y="3938"/>
                  </a:cubicBezTo>
                  <a:cubicBezTo>
                    <a:pt x="10681" y="4159"/>
                    <a:pt x="10965" y="4442"/>
                    <a:pt x="11154" y="4789"/>
                  </a:cubicBezTo>
                  <a:cubicBezTo>
                    <a:pt x="11343" y="4757"/>
                    <a:pt x="11563" y="4631"/>
                    <a:pt x="11658" y="4474"/>
                  </a:cubicBezTo>
                  <a:cubicBezTo>
                    <a:pt x="11878" y="4253"/>
                    <a:pt x="11941" y="3938"/>
                    <a:pt x="11910" y="3655"/>
                  </a:cubicBezTo>
                  <a:lnTo>
                    <a:pt x="11343" y="851"/>
                  </a:lnTo>
                  <a:cubicBezTo>
                    <a:pt x="11280" y="347"/>
                    <a:pt x="10839" y="0"/>
                    <a:pt x="103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95"/>
            <p:cNvSpPr/>
            <p:nvPr/>
          </p:nvSpPr>
          <p:spPr>
            <a:xfrm>
              <a:off x="4431425" y="4196825"/>
              <a:ext cx="104000" cy="62250"/>
            </a:xfrm>
            <a:custGeom>
              <a:rect b="b" l="l" r="r" t="t"/>
              <a:pathLst>
                <a:path extrusionOk="0" h="2490" w="4160">
                  <a:moveTo>
                    <a:pt x="977" y="1"/>
                  </a:moveTo>
                  <a:cubicBezTo>
                    <a:pt x="536" y="284"/>
                    <a:pt x="189" y="694"/>
                    <a:pt x="63" y="1198"/>
                  </a:cubicBezTo>
                  <a:cubicBezTo>
                    <a:pt x="32" y="1387"/>
                    <a:pt x="0" y="1576"/>
                    <a:pt x="0" y="1797"/>
                  </a:cubicBezTo>
                  <a:lnTo>
                    <a:pt x="0" y="2143"/>
                  </a:lnTo>
                  <a:cubicBezTo>
                    <a:pt x="0" y="2332"/>
                    <a:pt x="158" y="2490"/>
                    <a:pt x="347" y="2490"/>
                  </a:cubicBezTo>
                  <a:lnTo>
                    <a:pt x="3813" y="2490"/>
                  </a:lnTo>
                  <a:cubicBezTo>
                    <a:pt x="4002" y="2490"/>
                    <a:pt x="4159" y="2332"/>
                    <a:pt x="4159" y="2143"/>
                  </a:cubicBezTo>
                  <a:lnTo>
                    <a:pt x="4159" y="1797"/>
                  </a:lnTo>
                  <a:cubicBezTo>
                    <a:pt x="4096" y="1576"/>
                    <a:pt x="4065" y="1356"/>
                    <a:pt x="4002" y="1198"/>
                  </a:cubicBezTo>
                  <a:cubicBezTo>
                    <a:pt x="3844" y="694"/>
                    <a:pt x="3529" y="284"/>
                    <a:pt x="3119" y="1"/>
                  </a:cubicBezTo>
                  <a:cubicBezTo>
                    <a:pt x="2804" y="253"/>
                    <a:pt x="2426" y="410"/>
                    <a:pt x="2048" y="410"/>
                  </a:cubicBezTo>
                  <a:cubicBezTo>
                    <a:pt x="1639" y="410"/>
                    <a:pt x="1261" y="253"/>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95"/>
            <p:cNvSpPr/>
            <p:nvPr/>
          </p:nvSpPr>
          <p:spPr>
            <a:xfrm>
              <a:off x="4359750" y="4022775"/>
              <a:ext cx="104775" cy="44125"/>
            </a:xfrm>
            <a:custGeom>
              <a:rect b="b" l="l" r="r" t="t"/>
              <a:pathLst>
                <a:path extrusionOk="0" h="1765" w="4191">
                  <a:moveTo>
                    <a:pt x="1009" y="0"/>
                  </a:moveTo>
                  <a:cubicBezTo>
                    <a:pt x="379" y="347"/>
                    <a:pt x="0" y="1040"/>
                    <a:pt x="0" y="1765"/>
                  </a:cubicBezTo>
                  <a:lnTo>
                    <a:pt x="4191" y="1765"/>
                  </a:lnTo>
                  <a:cubicBezTo>
                    <a:pt x="4191" y="1040"/>
                    <a:pt x="3813" y="347"/>
                    <a:pt x="3214" y="0"/>
                  </a:cubicBezTo>
                  <a:cubicBezTo>
                    <a:pt x="2899" y="252"/>
                    <a:pt x="2521" y="378"/>
                    <a:pt x="2111" y="378"/>
                  </a:cubicBezTo>
                  <a:cubicBezTo>
                    <a:pt x="1733" y="378"/>
                    <a:pt x="1324" y="252"/>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95"/>
            <p:cNvSpPr/>
            <p:nvPr/>
          </p:nvSpPr>
          <p:spPr>
            <a:xfrm>
              <a:off x="4291225" y="4196825"/>
              <a:ext cx="102425" cy="62250"/>
            </a:xfrm>
            <a:custGeom>
              <a:rect b="b" l="l" r="r" t="t"/>
              <a:pathLst>
                <a:path extrusionOk="0" h="2490" w="4097">
                  <a:moveTo>
                    <a:pt x="1009" y="1"/>
                  </a:moveTo>
                  <a:cubicBezTo>
                    <a:pt x="568" y="284"/>
                    <a:pt x="221" y="694"/>
                    <a:pt x="95" y="1198"/>
                  </a:cubicBezTo>
                  <a:cubicBezTo>
                    <a:pt x="64" y="1387"/>
                    <a:pt x="1" y="1576"/>
                    <a:pt x="1" y="1797"/>
                  </a:cubicBezTo>
                  <a:lnTo>
                    <a:pt x="1" y="2143"/>
                  </a:lnTo>
                  <a:cubicBezTo>
                    <a:pt x="1" y="2332"/>
                    <a:pt x="158" y="2490"/>
                    <a:pt x="379" y="2490"/>
                  </a:cubicBezTo>
                  <a:lnTo>
                    <a:pt x="3844" y="2490"/>
                  </a:lnTo>
                  <a:cubicBezTo>
                    <a:pt x="3939" y="2490"/>
                    <a:pt x="4096" y="2332"/>
                    <a:pt x="4096" y="2143"/>
                  </a:cubicBezTo>
                  <a:lnTo>
                    <a:pt x="4096" y="1797"/>
                  </a:lnTo>
                  <a:cubicBezTo>
                    <a:pt x="4096" y="1576"/>
                    <a:pt x="4065" y="1356"/>
                    <a:pt x="4033" y="1198"/>
                  </a:cubicBezTo>
                  <a:cubicBezTo>
                    <a:pt x="3876" y="694"/>
                    <a:pt x="3561" y="284"/>
                    <a:pt x="3120" y="1"/>
                  </a:cubicBezTo>
                  <a:cubicBezTo>
                    <a:pt x="2804" y="253"/>
                    <a:pt x="2458" y="410"/>
                    <a:pt x="2048" y="410"/>
                  </a:cubicBezTo>
                  <a:cubicBezTo>
                    <a:pt x="1670" y="410"/>
                    <a:pt x="1261" y="253"/>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9" name="Google Shape;17509;p95"/>
          <p:cNvGrpSpPr/>
          <p:nvPr/>
        </p:nvGrpSpPr>
        <p:grpSpPr>
          <a:xfrm>
            <a:off x="8041429" y="2730711"/>
            <a:ext cx="226264" cy="350079"/>
            <a:chOff x="6164975" y="3211525"/>
            <a:chExt cx="191425" cy="296175"/>
          </a:xfrm>
        </p:grpSpPr>
        <p:sp>
          <p:nvSpPr>
            <p:cNvPr id="17510" name="Google Shape;17510;p95"/>
            <p:cNvSpPr/>
            <p:nvPr/>
          </p:nvSpPr>
          <p:spPr>
            <a:xfrm>
              <a:off x="6269750" y="3371400"/>
              <a:ext cx="68525" cy="84300"/>
            </a:xfrm>
            <a:custGeom>
              <a:rect b="b" l="l" r="r" t="t"/>
              <a:pathLst>
                <a:path extrusionOk="0" h="3372" w="2741">
                  <a:moveTo>
                    <a:pt x="1670" y="1"/>
                  </a:moveTo>
                  <a:cubicBezTo>
                    <a:pt x="1166" y="316"/>
                    <a:pt x="599" y="505"/>
                    <a:pt x="0" y="568"/>
                  </a:cubicBezTo>
                  <a:lnTo>
                    <a:pt x="0" y="1482"/>
                  </a:lnTo>
                  <a:lnTo>
                    <a:pt x="1890" y="3372"/>
                  </a:lnTo>
                  <a:lnTo>
                    <a:pt x="2741" y="3372"/>
                  </a:lnTo>
                  <a:lnTo>
                    <a:pt x="2741" y="3340"/>
                  </a:lnTo>
                  <a:lnTo>
                    <a:pt x="2741" y="2301"/>
                  </a:lnTo>
                  <a:cubicBezTo>
                    <a:pt x="2741" y="1356"/>
                    <a:pt x="2300" y="536"/>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95"/>
            <p:cNvSpPr/>
            <p:nvPr/>
          </p:nvSpPr>
          <p:spPr>
            <a:xfrm>
              <a:off x="6228775" y="3424175"/>
              <a:ext cx="62250" cy="30750"/>
            </a:xfrm>
            <a:custGeom>
              <a:rect b="b" l="l" r="r" t="t"/>
              <a:pathLst>
                <a:path extrusionOk="0" h="1230" w="2490">
                  <a:moveTo>
                    <a:pt x="1229" y="1"/>
                  </a:moveTo>
                  <a:lnTo>
                    <a:pt x="1" y="1229"/>
                  </a:lnTo>
                  <a:lnTo>
                    <a:pt x="2490" y="1229"/>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95"/>
            <p:cNvSpPr/>
            <p:nvPr/>
          </p:nvSpPr>
          <p:spPr>
            <a:xfrm>
              <a:off x="6182300" y="3369825"/>
              <a:ext cx="69350" cy="85100"/>
            </a:xfrm>
            <a:custGeom>
              <a:rect b="b" l="l" r="r" t="t"/>
              <a:pathLst>
                <a:path extrusionOk="0" h="3404" w="2774">
                  <a:moveTo>
                    <a:pt x="1072" y="1"/>
                  </a:moveTo>
                  <a:cubicBezTo>
                    <a:pt x="411" y="599"/>
                    <a:pt x="1" y="1419"/>
                    <a:pt x="1" y="2332"/>
                  </a:cubicBezTo>
                  <a:lnTo>
                    <a:pt x="1" y="3403"/>
                  </a:lnTo>
                  <a:lnTo>
                    <a:pt x="883" y="3403"/>
                  </a:lnTo>
                  <a:lnTo>
                    <a:pt x="2773" y="1513"/>
                  </a:lnTo>
                  <a:lnTo>
                    <a:pt x="2773" y="599"/>
                  </a:lnTo>
                  <a:cubicBezTo>
                    <a:pt x="2143" y="568"/>
                    <a:pt x="1576" y="316"/>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95"/>
            <p:cNvSpPr/>
            <p:nvPr/>
          </p:nvSpPr>
          <p:spPr>
            <a:xfrm>
              <a:off x="6164975" y="3472225"/>
              <a:ext cx="191425" cy="35475"/>
            </a:xfrm>
            <a:custGeom>
              <a:rect b="b" l="l" r="r" t="t"/>
              <a:pathLst>
                <a:path extrusionOk="0" h="1419" w="7657">
                  <a:moveTo>
                    <a:pt x="725" y="1"/>
                  </a:moveTo>
                  <a:cubicBezTo>
                    <a:pt x="316" y="1"/>
                    <a:pt x="1" y="316"/>
                    <a:pt x="1" y="725"/>
                  </a:cubicBezTo>
                  <a:cubicBezTo>
                    <a:pt x="1" y="1103"/>
                    <a:pt x="316" y="1418"/>
                    <a:pt x="725" y="1418"/>
                  </a:cubicBezTo>
                  <a:lnTo>
                    <a:pt x="6932" y="1418"/>
                  </a:lnTo>
                  <a:cubicBezTo>
                    <a:pt x="7341" y="1418"/>
                    <a:pt x="7657" y="1103"/>
                    <a:pt x="7657" y="725"/>
                  </a:cubicBezTo>
                  <a:cubicBezTo>
                    <a:pt x="7594" y="316"/>
                    <a:pt x="7278" y="1"/>
                    <a:pt x="69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95"/>
            <p:cNvSpPr/>
            <p:nvPr/>
          </p:nvSpPr>
          <p:spPr>
            <a:xfrm>
              <a:off x="6164975" y="3211525"/>
              <a:ext cx="191425" cy="35475"/>
            </a:xfrm>
            <a:custGeom>
              <a:rect b="b" l="l" r="r" t="t"/>
              <a:pathLst>
                <a:path extrusionOk="0" h="1419" w="7657">
                  <a:moveTo>
                    <a:pt x="725" y="0"/>
                  </a:moveTo>
                  <a:cubicBezTo>
                    <a:pt x="316" y="0"/>
                    <a:pt x="1" y="315"/>
                    <a:pt x="1" y="725"/>
                  </a:cubicBezTo>
                  <a:cubicBezTo>
                    <a:pt x="1" y="1103"/>
                    <a:pt x="316" y="1418"/>
                    <a:pt x="725" y="1418"/>
                  </a:cubicBezTo>
                  <a:lnTo>
                    <a:pt x="6932" y="1418"/>
                  </a:lnTo>
                  <a:cubicBezTo>
                    <a:pt x="7341" y="1418"/>
                    <a:pt x="7657" y="1103"/>
                    <a:pt x="7657" y="725"/>
                  </a:cubicBezTo>
                  <a:cubicBezTo>
                    <a:pt x="7594" y="284"/>
                    <a:pt x="7278" y="0"/>
                    <a:pt x="69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95"/>
            <p:cNvSpPr/>
            <p:nvPr/>
          </p:nvSpPr>
          <p:spPr>
            <a:xfrm>
              <a:off x="6183100" y="3262725"/>
              <a:ext cx="155175" cy="35650"/>
            </a:xfrm>
            <a:custGeom>
              <a:rect b="b" l="l" r="r" t="t"/>
              <a:pathLst>
                <a:path extrusionOk="0" h="1426" w="6207">
                  <a:moveTo>
                    <a:pt x="0" y="0"/>
                  </a:moveTo>
                  <a:lnTo>
                    <a:pt x="0" y="441"/>
                  </a:lnTo>
                  <a:lnTo>
                    <a:pt x="568" y="788"/>
                  </a:lnTo>
                  <a:cubicBezTo>
                    <a:pt x="1355" y="1213"/>
                    <a:pt x="2237" y="1426"/>
                    <a:pt x="3112" y="1426"/>
                  </a:cubicBezTo>
                  <a:cubicBezTo>
                    <a:pt x="3986" y="1426"/>
                    <a:pt x="4852" y="1213"/>
                    <a:pt x="5608" y="788"/>
                  </a:cubicBezTo>
                  <a:lnTo>
                    <a:pt x="6207" y="441"/>
                  </a:lnTo>
                  <a:lnTo>
                    <a:pt x="62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95"/>
            <p:cNvSpPr/>
            <p:nvPr/>
          </p:nvSpPr>
          <p:spPr>
            <a:xfrm>
              <a:off x="6181525" y="3294225"/>
              <a:ext cx="155975" cy="74050"/>
            </a:xfrm>
            <a:custGeom>
              <a:rect b="b" l="l" r="r" t="t"/>
              <a:pathLst>
                <a:path extrusionOk="0" h="2962" w="6239">
                  <a:moveTo>
                    <a:pt x="0" y="0"/>
                  </a:moveTo>
                  <a:cubicBezTo>
                    <a:pt x="126" y="1607"/>
                    <a:pt x="1481" y="2962"/>
                    <a:pt x="3119" y="2962"/>
                  </a:cubicBezTo>
                  <a:cubicBezTo>
                    <a:pt x="4758" y="2962"/>
                    <a:pt x="6112" y="1607"/>
                    <a:pt x="6238" y="0"/>
                  </a:cubicBezTo>
                  <a:lnTo>
                    <a:pt x="6238" y="0"/>
                  </a:lnTo>
                  <a:lnTo>
                    <a:pt x="5986" y="126"/>
                  </a:lnTo>
                  <a:cubicBezTo>
                    <a:pt x="5136" y="631"/>
                    <a:pt x="4096" y="883"/>
                    <a:pt x="3119" y="883"/>
                  </a:cubicBezTo>
                  <a:cubicBezTo>
                    <a:pt x="2143" y="883"/>
                    <a:pt x="1166" y="631"/>
                    <a:pt x="252" y="126"/>
                  </a:cubicBez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95"/>
          <p:cNvGrpSpPr/>
          <p:nvPr/>
        </p:nvGrpSpPr>
        <p:grpSpPr>
          <a:xfrm>
            <a:off x="5303466" y="1378987"/>
            <a:ext cx="352886" cy="350049"/>
            <a:chOff x="946175" y="3253275"/>
            <a:chExt cx="298550" cy="296150"/>
          </a:xfrm>
        </p:grpSpPr>
        <p:sp>
          <p:nvSpPr>
            <p:cNvPr id="17518" name="Google Shape;17518;p95"/>
            <p:cNvSpPr/>
            <p:nvPr/>
          </p:nvSpPr>
          <p:spPr>
            <a:xfrm>
              <a:off x="946175" y="3253275"/>
              <a:ext cx="209550" cy="261500"/>
            </a:xfrm>
            <a:custGeom>
              <a:rect b="b" l="l" r="r" t="t"/>
              <a:pathLst>
                <a:path extrusionOk="0" h="10460" w="8382">
                  <a:moveTo>
                    <a:pt x="348" y="0"/>
                  </a:moveTo>
                  <a:cubicBezTo>
                    <a:pt x="158" y="0"/>
                    <a:pt x="1" y="158"/>
                    <a:pt x="1" y="347"/>
                  </a:cubicBezTo>
                  <a:lnTo>
                    <a:pt x="1" y="10113"/>
                  </a:lnTo>
                  <a:cubicBezTo>
                    <a:pt x="1" y="10302"/>
                    <a:pt x="158" y="10460"/>
                    <a:pt x="348" y="10460"/>
                  </a:cubicBezTo>
                  <a:lnTo>
                    <a:pt x="694" y="10460"/>
                  </a:lnTo>
                  <a:lnTo>
                    <a:pt x="694" y="3875"/>
                  </a:lnTo>
                  <a:cubicBezTo>
                    <a:pt x="694" y="3623"/>
                    <a:pt x="820" y="3340"/>
                    <a:pt x="1009" y="3151"/>
                  </a:cubicBezTo>
                  <a:lnTo>
                    <a:pt x="3151" y="1008"/>
                  </a:lnTo>
                  <a:cubicBezTo>
                    <a:pt x="3340" y="819"/>
                    <a:pt x="3624" y="693"/>
                    <a:pt x="3908" y="693"/>
                  </a:cubicBezTo>
                  <a:lnTo>
                    <a:pt x="8381" y="693"/>
                  </a:lnTo>
                  <a:lnTo>
                    <a:pt x="8381" y="347"/>
                  </a:lnTo>
                  <a:cubicBezTo>
                    <a:pt x="8381" y="158"/>
                    <a:pt x="8224" y="0"/>
                    <a:pt x="8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95"/>
            <p:cNvSpPr/>
            <p:nvPr/>
          </p:nvSpPr>
          <p:spPr>
            <a:xfrm>
              <a:off x="986350" y="3293425"/>
              <a:ext cx="47300" cy="48075"/>
            </a:xfrm>
            <a:custGeom>
              <a:rect b="b" l="l" r="r" t="t"/>
              <a:pathLst>
                <a:path extrusionOk="0" h="1923" w="1892">
                  <a:moveTo>
                    <a:pt x="1891" y="1"/>
                  </a:moveTo>
                  <a:lnTo>
                    <a:pt x="1" y="1923"/>
                  </a:lnTo>
                  <a:lnTo>
                    <a:pt x="1891" y="1923"/>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95"/>
            <p:cNvSpPr/>
            <p:nvPr/>
          </p:nvSpPr>
          <p:spPr>
            <a:xfrm>
              <a:off x="1051725" y="3359600"/>
              <a:ext cx="122100" cy="121325"/>
            </a:xfrm>
            <a:custGeom>
              <a:rect b="b" l="l" r="r" t="t"/>
              <a:pathLst>
                <a:path extrusionOk="0" h="4853" w="4884">
                  <a:moveTo>
                    <a:pt x="2427" y="0"/>
                  </a:moveTo>
                  <a:cubicBezTo>
                    <a:pt x="1103" y="0"/>
                    <a:pt x="1" y="1103"/>
                    <a:pt x="1" y="2426"/>
                  </a:cubicBezTo>
                  <a:cubicBezTo>
                    <a:pt x="1" y="3749"/>
                    <a:pt x="1103" y="4852"/>
                    <a:pt x="2427" y="4852"/>
                  </a:cubicBezTo>
                  <a:cubicBezTo>
                    <a:pt x="3781" y="4852"/>
                    <a:pt x="4884" y="3749"/>
                    <a:pt x="4884" y="2426"/>
                  </a:cubicBez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95"/>
            <p:cNvSpPr/>
            <p:nvPr/>
          </p:nvSpPr>
          <p:spPr>
            <a:xfrm>
              <a:off x="980050" y="3289500"/>
              <a:ext cx="192200" cy="242600"/>
            </a:xfrm>
            <a:custGeom>
              <a:rect b="b" l="l" r="r" t="t"/>
              <a:pathLst>
                <a:path extrusionOk="0" h="9704" w="7688">
                  <a:moveTo>
                    <a:pt x="2868" y="0"/>
                  </a:moveTo>
                  <a:lnTo>
                    <a:pt x="2868" y="2426"/>
                  </a:lnTo>
                  <a:cubicBezTo>
                    <a:pt x="2868" y="2647"/>
                    <a:pt x="2679" y="2804"/>
                    <a:pt x="2490" y="2804"/>
                  </a:cubicBezTo>
                  <a:lnTo>
                    <a:pt x="1" y="2804"/>
                  </a:lnTo>
                  <a:lnTo>
                    <a:pt x="1" y="9357"/>
                  </a:lnTo>
                  <a:cubicBezTo>
                    <a:pt x="1" y="9578"/>
                    <a:pt x="190" y="9704"/>
                    <a:pt x="379" y="9704"/>
                  </a:cubicBezTo>
                  <a:lnTo>
                    <a:pt x="7341" y="9704"/>
                  </a:lnTo>
                  <a:cubicBezTo>
                    <a:pt x="7467" y="9704"/>
                    <a:pt x="7593" y="9641"/>
                    <a:pt x="7625" y="9578"/>
                  </a:cubicBezTo>
                  <a:lnTo>
                    <a:pt x="6239" y="8192"/>
                  </a:lnTo>
                  <a:cubicBezTo>
                    <a:pt x="5924" y="8318"/>
                    <a:pt x="5609" y="8349"/>
                    <a:pt x="5262" y="8349"/>
                  </a:cubicBezTo>
                  <a:cubicBezTo>
                    <a:pt x="3529" y="8349"/>
                    <a:pt x="2143" y="6931"/>
                    <a:pt x="2143" y="5230"/>
                  </a:cubicBezTo>
                  <a:cubicBezTo>
                    <a:pt x="2143" y="3529"/>
                    <a:pt x="3561" y="2111"/>
                    <a:pt x="5262" y="2111"/>
                  </a:cubicBezTo>
                  <a:cubicBezTo>
                    <a:pt x="6239" y="2111"/>
                    <a:pt x="7121" y="2584"/>
                    <a:pt x="7688" y="3308"/>
                  </a:cubicBezTo>
                  <a:lnTo>
                    <a:pt x="7688" y="347"/>
                  </a:lnTo>
                  <a:cubicBezTo>
                    <a:pt x="7688" y="158"/>
                    <a:pt x="7530" y="0"/>
                    <a:pt x="73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95"/>
            <p:cNvSpPr/>
            <p:nvPr/>
          </p:nvSpPr>
          <p:spPr>
            <a:xfrm>
              <a:off x="1154125" y="3460400"/>
              <a:ext cx="90600" cy="89025"/>
            </a:xfrm>
            <a:custGeom>
              <a:rect b="b" l="l" r="r" t="t"/>
              <a:pathLst>
                <a:path extrusionOk="0" h="3561" w="3624">
                  <a:moveTo>
                    <a:pt x="977" y="1"/>
                  </a:moveTo>
                  <a:cubicBezTo>
                    <a:pt x="693" y="410"/>
                    <a:pt x="378" y="757"/>
                    <a:pt x="0" y="1009"/>
                  </a:cubicBezTo>
                  <a:lnTo>
                    <a:pt x="2363" y="3372"/>
                  </a:lnTo>
                  <a:cubicBezTo>
                    <a:pt x="2489" y="3498"/>
                    <a:pt x="2662" y="3561"/>
                    <a:pt x="2840" y="3561"/>
                  </a:cubicBezTo>
                  <a:cubicBezTo>
                    <a:pt x="3017" y="3561"/>
                    <a:pt x="3198" y="3498"/>
                    <a:pt x="3340" y="3372"/>
                  </a:cubicBezTo>
                  <a:cubicBezTo>
                    <a:pt x="3623" y="3088"/>
                    <a:pt x="3623" y="2647"/>
                    <a:pt x="3340" y="2364"/>
                  </a:cubicBezTo>
                  <a:lnTo>
                    <a:pt x="9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3" name="Google Shape;17523;p95"/>
          <p:cNvGrpSpPr/>
          <p:nvPr/>
        </p:nvGrpSpPr>
        <p:grpSpPr>
          <a:xfrm>
            <a:off x="5304397" y="1820951"/>
            <a:ext cx="351024" cy="347301"/>
            <a:chOff x="946175" y="3619500"/>
            <a:chExt cx="296975" cy="293825"/>
          </a:xfrm>
        </p:grpSpPr>
        <p:sp>
          <p:nvSpPr>
            <p:cNvPr id="17524" name="Google Shape;17524;p95"/>
            <p:cNvSpPr/>
            <p:nvPr/>
          </p:nvSpPr>
          <p:spPr>
            <a:xfrm>
              <a:off x="963525" y="3619500"/>
              <a:ext cx="207950" cy="293825"/>
            </a:xfrm>
            <a:custGeom>
              <a:rect b="b" l="l" r="r" t="t"/>
              <a:pathLst>
                <a:path extrusionOk="0" h="11753" w="8318">
                  <a:moveTo>
                    <a:pt x="3828" y="2742"/>
                  </a:moveTo>
                  <a:cubicBezTo>
                    <a:pt x="3915" y="2742"/>
                    <a:pt x="4001" y="2773"/>
                    <a:pt x="4064" y="2836"/>
                  </a:cubicBezTo>
                  <a:cubicBezTo>
                    <a:pt x="4253" y="2994"/>
                    <a:pt x="4253" y="3183"/>
                    <a:pt x="4096" y="3340"/>
                  </a:cubicBezTo>
                  <a:lnTo>
                    <a:pt x="2678" y="4695"/>
                  </a:lnTo>
                  <a:cubicBezTo>
                    <a:pt x="2615" y="4790"/>
                    <a:pt x="2520" y="4821"/>
                    <a:pt x="2457" y="4821"/>
                  </a:cubicBezTo>
                  <a:cubicBezTo>
                    <a:pt x="2363" y="4821"/>
                    <a:pt x="2268" y="4790"/>
                    <a:pt x="2205" y="4695"/>
                  </a:cubicBezTo>
                  <a:lnTo>
                    <a:pt x="1512" y="4002"/>
                  </a:lnTo>
                  <a:cubicBezTo>
                    <a:pt x="1386" y="3876"/>
                    <a:pt x="1386" y="3655"/>
                    <a:pt x="1512" y="3529"/>
                  </a:cubicBezTo>
                  <a:cubicBezTo>
                    <a:pt x="1575" y="3466"/>
                    <a:pt x="1662" y="3435"/>
                    <a:pt x="1749" y="3435"/>
                  </a:cubicBezTo>
                  <a:cubicBezTo>
                    <a:pt x="1835" y="3435"/>
                    <a:pt x="1922" y="3466"/>
                    <a:pt x="1985" y="3529"/>
                  </a:cubicBezTo>
                  <a:lnTo>
                    <a:pt x="2426" y="3971"/>
                  </a:lnTo>
                  <a:lnTo>
                    <a:pt x="3592" y="2836"/>
                  </a:lnTo>
                  <a:cubicBezTo>
                    <a:pt x="3655" y="2773"/>
                    <a:pt x="3741" y="2742"/>
                    <a:pt x="3828" y="2742"/>
                  </a:cubicBezTo>
                  <a:close/>
                  <a:moveTo>
                    <a:pt x="3828" y="4790"/>
                  </a:moveTo>
                  <a:cubicBezTo>
                    <a:pt x="3915" y="4790"/>
                    <a:pt x="4001" y="4821"/>
                    <a:pt x="4064" y="4884"/>
                  </a:cubicBezTo>
                  <a:cubicBezTo>
                    <a:pt x="4253" y="5042"/>
                    <a:pt x="4253" y="5262"/>
                    <a:pt x="4096" y="5388"/>
                  </a:cubicBezTo>
                  <a:lnTo>
                    <a:pt x="2678" y="6774"/>
                  </a:lnTo>
                  <a:cubicBezTo>
                    <a:pt x="2615" y="6837"/>
                    <a:pt x="2520" y="6869"/>
                    <a:pt x="2457" y="6869"/>
                  </a:cubicBezTo>
                  <a:cubicBezTo>
                    <a:pt x="2363" y="6869"/>
                    <a:pt x="2268" y="6837"/>
                    <a:pt x="2205" y="6774"/>
                  </a:cubicBezTo>
                  <a:lnTo>
                    <a:pt x="1512" y="6050"/>
                  </a:lnTo>
                  <a:cubicBezTo>
                    <a:pt x="1386" y="5924"/>
                    <a:pt x="1386" y="5703"/>
                    <a:pt x="1512" y="5577"/>
                  </a:cubicBezTo>
                  <a:cubicBezTo>
                    <a:pt x="1575" y="5514"/>
                    <a:pt x="1662" y="5483"/>
                    <a:pt x="1749" y="5483"/>
                  </a:cubicBezTo>
                  <a:cubicBezTo>
                    <a:pt x="1835" y="5483"/>
                    <a:pt x="1922" y="5514"/>
                    <a:pt x="1985" y="5577"/>
                  </a:cubicBezTo>
                  <a:lnTo>
                    <a:pt x="2426" y="6018"/>
                  </a:lnTo>
                  <a:lnTo>
                    <a:pt x="3592" y="4884"/>
                  </a:lnTo>
                  <a:cubicBezTo>
                    <a:pt x="3655" y="4821"/>
                    <a:pt x="3741" y="4790"/>
                    <a:pt x="3828" y="4790"/>
                  </a:cubicBezTo>
                  <a:close/>
                  <a:moveTo>
                    <a:pt x="3828" y="6869"/>
                  </a:moveTo>
                  <a:cubicBezTo>
                    <a:pt x="3915" y="6869"/>
                    <a:pt x="4001" y="6900"/>
                    <a:pt x="4064" y="6963"/>
                  </a:cubicBezTo>
                  <a:cubicBezTo>
                    <a:pt x="4253" y="7121"/>
                    <a:pt x="4253" y="7342"/>
                    <a:pt x="4096" y="7468"/>
                  </a:cubicBezTo>
                  <a:lnTo>
                    <a:pt x="2678" y="8854"/>
                  </a:lnTo>
                  <a:cubicBezTo>
                    <a:pt x="2615" y="8917"/>
                    <a:pt x="2520" y="8980"/>
                    <a:pt x="2457" y="8980"/>
                  </a:cubicBezTo>
                  <a:cubicBezTo>
                    <a:pt x="2363" y="8980"/>
                    <a:pt x="2268" y="8917"/>
                    <a:pt x="2205" y="8854"/>
                  </a:cubicBezTo>
                  <a:lnTo>
                    <a:pt x="1512" y="8129"/>
                  </a:lnTo>
                  <a:cubicBezTo>
                    <a:pt x="1386" y="8003"/>
                    <a:pt x="1386" y="7783"/>
                    <a:pt x="1512" y="7657"/>
                  </a:cubicBezTo>
                  <a:cubicBezTo>
                    <a:pt x="1575" y="7594"/>
                    <a:pt x="1662" y="7562"/>
                    <a:pt x="1749" y="7562"/>
                  </a:cubicBezTo>
                  <a:cubicBezTo>
                    <a:pt x="1835" y="7562"/>
                    <a:pt x="1922" y="7594"/>
                    <a:pt x="1985" y="7657"/>
                  </a:cubicBezTo>
                  <a:lnTo>
                    <a:pt x="2426" y="8098"/>
                  </a:lnTo>
                  <a:lnTo>
                    <a:pt x="3592" y="6963"/>
                  </a:lnTo>
                  <a:cubicBezTo>
                    <a:pt x="3655" y="6900"/>
                    <a:pt x="3741" y="6869"/>
                    <a:pt x="3828" y="6869"/>
                  </a:cubicBezTo>
                  <a:close/>
                  <a:moveTo>
                    <a:pt x="347" y="1"/>
                  </a:moveTo>
                  <a:cubicBezTo>
                    <a:pt x="158" y="1"/>
                    <a:pt x="0" y="158"/>
                    <a:pt x="0" y="347"/>
                  </a:cubicBezTo>
                  <a:lnTo>
                    <a:pt x="0" y="9673"/>
                  </a:lnTo>
                  <a:lnTo>
                    <a:pt x="6301" y="9673"/>
                  </a:lnTo>
                  <a:lnTo>
                    <a:pt x="6301" y="10397"/>
                  </a:lnTo>
                  <a:lnTo>
                    <a:pt x="6301" y="10744"/>
                  </a:lnTo>
                  <a:lnTo>
                    <a:pt x="6270" y="10744"/>
                  </a:lnTo>
                  <a:cubicBezTo>
                    <a:pt x="6270" y="11343"/>
                    <a:pt x="6742" y="11752"/>
                    <a:pt x="7278" y="11752"/>
                  </a:cubicBezTo>
                  <a:cubicBezTo>
                    <a:pt x="7876" y="11752"/>
                    <a:pt x="8317" y="11280"/>
                    <a:pt x="8317" y="10744"/>
                  </a:cubicBezTo>
                  <a:lnTo>
                    <a:pt x="8317" y="7972"/>
                  </a:lnTo>
                  <a:lnTo>
                    <a:pt x="7498" y="8822"/>
                  </a:lnTo>
                  <a:lnTo>
                    <a:pt x="5608" y="9547"/>
                  </a:lnTo>
                  <a:cubicBezTo>
                    <a:pt x="5497" y="9576"/>
                    <a:pt x="5390" y="9590"/>
                    <a:pt x="5288" y="9590"/>
                  </a:cubicBezTo>
                  <a:cubicBezTo>
                    <a:pt x="4954" y="9590"/>
                    <a:pt x="4674" y="9441"/>
                    <a:pt x="4505" y="9200"/>
                  </a:cubicBezTo>
                  <a:cubicBezTo>
                    <a:pt x="4316" y="8980"/>
                    <a:pt x="4222" y="8665"/>
                    <a:pt x="4316" y="8255"/>
                  </a:cubicBezTo>
                  <a:lnTo>
                    <a:pt x="5041" y="6365"/>
                  </a:lnTo>
                  <a:lnTo>
                    <a:pt x="8317" y="3088"/>
                  </a:lnTo>
                  <a:lnTo>
                    <a:pt x="8317" y="2773"/>
                  </a:lnTo>
                  <a:lnTo>
                    <a:pt x="5891" y="2773"/>
                  </a:lnTo>
                  <a:cubicBezTo>
                    <a:pt x="5671" y="2773"/>
                    <a:pt x="5513" y="2616"/>
                    <a:pt x="5513" y="2427"/>
                  </a:cubicBezTo>
                  <a:lnTo>
                    <a:pt x="5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95"/>
            <p:cNvSpPr/>
            <p:nvPr/>
          </p:nvSpPr>
          <p:spPr>
            <a:xfrm>
              <a:off x="1185625" y="3688025"/>
              <a:ext cx="57525" cy="55950"/>
            </a:xfrm>
            <a:custGeom>
              <a:rect b="b" l="l" r="r" t="t"/>
              <a:pathLst>
                <a:path extrusionOk="0" h="2238" w="2301">
                  <a:moveTo>
                    <a:pt x="1072" y="1"/>
                  </a:moveTo>
                  <a:cubicBezTo>
                    <a:pt x="890" y="1"/>
                    <a:pt x="709" y="64"/>
                    <a:pt x="568" y="190"/>
                  </a:cubicBezTo>
                  <a:lnTo>
                    <a:pt x="0" y="788"/>
                  </a:lnTo>
                  <a:lnTo>
                    <a:pt x="1450" y="2238"/>
                  </a:lnTo>
                  <a:lnTo>
                    <a:pt x="2048" y="1639"/>
                  </a:lnTo>
                  <a:cubicBezTo>
                    <a:pt x="2300" y="1387"/>
                    <a:pt x="2300" y="946"/>
                    <a:pt x="2048" y="662"/>
                  </a:cubicBezTo>
                  <a:lnTo>
                    <a:pt x="1576" y="190"/>
                  </a:lnTo>
                  <a:cubicBezTo>
                    <a:pt x="1434" y="64"/>
                    <a:pt x="125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95"/>
            <p:cNvSpPr/>
            <p:nvPr/>
          </p:nvSpPr>
          <p:spPr>
            <a:xfrm>
              <a:off x="1088075" y="3795925"/>
              <a:ext cx="46375" cy="45025"/>
            </a:xfrm>
            <a:custGeom>
              <a:rect b="b" l="l" r="r" t="t"/>
              <a:pathLst>
                <a:path extrusionOk="0" h="1801" w="1855">
                  <a:moveTo>
                    <a:pt x="594" y="1"/>
                  </a:moveTo>
                  <a:lnTo>
                    <a:pt x="59" y="1387"/>
                  </a:lnTo>
                  <a:cubicBezTo>
                    <a:pt x="0" y="1621"/>
                    <a:pt x="186" y="1800"/>
                    <a:pt x="414" y="1800"/>
                  </a:cubicBezTo>
                  <a:cubicBezTo>
                    <a:pt x="432" y="1800"/>
                    <a:pt x="450" y="1799"/>
                    <a:pt x="468" y="1797"/>
                  </a:cubicBezTo>
                  <a:lnTo>
                    <a:pt x="1855" y="1261"/>
                  </a:lnTo>
                  <a:lnTo>
                    <a:pt x="5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95"/>
            <p:cNvSpPr/>
            <p:nvPr/>
          </p:nvSpPr>
          <p:spPr>
            <a:xfrm>
              <a:off x="1112375" y="3720325"/>
              <a:ext cx="97700" cy="97700"/>
            </a:xfrm>
            <a:custGeom>
              <a:rect b="b" l="l" r="r" t="t"/>
              <a:pathLst>
                <a:path extrusionOk="0" h="3908" w="3908">
                  <a:moveTo>
                    <a:pt x="2426" y="1"/>
                  </a:moveTo>
                  <a:lnTo>
                    <a:pt x="1" y="2458"/>
                  </a:lnTo>
                  <a:lnTo>
                    <a:pt x="1450" y="3907"/>
                  </a:lnTo>
                  <a:lnTo>
                    <a:pt x="3907" y="1481"/>
                  </a:lnTo>
                  <a:lnTo>
                    <a:pt x="24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95"/>
            <p:cNvSpPr/>
            <p:nvPr/>
          </p:nvSpPr>
          <p:spPr>
            <a:xfrm>
              <a:off x="1120250" y="3623450"/>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95"/>
            <p:cNvSpPr/>
            <p:nvPr/>
          </p:nvSpPr>
          <p:spPr>
            <a:xfrm>
              <a:off x="946175" y="3879425"/>
              <a:ext cx="166225" cy="33900"/>
            </a:xfrm>
            <a:custGeom>
              <a:rect b="b" l="l" r="r" t="t"/>
              <a:pathLst>
                <a:path extrusionOk="0" h="1356" w="6649">
                  <a:moveTo>
                    <a:pt x="348" y="0"/>
                  </a:moveTo>
                  <a:cubicBezTo>
                    <a:pt x="158" y="0"/>
                    <a:pt x="1" y="190"/>
                    <a:pt x="1" y="347"/>
                  </a:cubicBezTo>
                  <a:lnTo>
                    <a:pt x="1" y="694"/>
                  </a:lnTo>
                  <a:cubicBezTo>
                    <a:pt x="1" y="1040"/>
                    <a:pt x="316" y="1355"/>
                    <a:pt x="694" y="1355"/>
                  </a:cubicBezTo>
                  <a:lnTo>
                    <a:pt x="6649" y="1355"/>
                  </a:lnTo>
                  <a:cubicBezTo>
                    <a:pt x="6428" y="1103"/>
                    <a:pt x="6302" y="725"/>
                    <a:pt x="6302" y="347"/>
                  </a:cubicBezTo>
                  <a:lnTo>
                    <a:pt x="63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0" name="Google Shape;17530;p95"/>
          <p:cNvGrpSpPr/>
          <p:nvPr/>
        </p:nvGrpSpPr>
        <p:grpSpPr>
          <a:xfrm>
            <a:off x="5303939" y="2265585"/>
            <a:ext cx="351940" cy="350995"/>
            <a:chOff x="944600" y="3981825"/>
            <a:chExt cx="297750" cy="296950"/>
          </a:xfrm>
        </p:grpSpPr>
        <p:sp>
          <p:nvSpPr>
            <p:cNvPr id="17531" name="Google Shape;17531;p95"/>
            <p:cNvSpPr/>
            <p:nvPr/>
          </p:nvSpPr>
          <p:spPr>
            <a:xfrm>
              <a:off x="944600" y="3981825"/>
              <a:ext cx="297750" cy="296950"/>
            </a:xfrm>
            <a:custGeom>
              <a:rect b="b" l="l" r="r" t="t"/>
              <a:pathLst>
                <a:path extrusionOk="0" h="11878" w="11910">
                  <a:moveTo>
                    <a:pt x="6333" y="1418"/>
                  </a:moveTo>
                  <a:cubicBezTo>
                    <a:pt x="8539" y="1575"/>
                    <a:pt x="10303" y="3340"/>
                    <a:pt x="10461" y="5545"/>
                  </a:cubicBezTo>
                  <a:lnTo>
                    <a:pt x="10146" y="5545"/>
                  </a:lnTo>
                  <a:cubicBezTo>
                    <a:pt x="9957" y="5545"/>
                    <a:pt x="9799" y="5702"/>
                    <a:pt x="9799" y="5892"/>
                  </a:cubicBezTo>
                  <a:cubicBezTo>
                    <a:pt x="9799" y="6081"/>
                    <a:pt x="9957" y="6238"/>
                    <a:pt x="10146" y="6238"/>
                  </a:cubicBezTo>
                  <a:lnTo>
                    <a:pt x="10461" y="6238"/>
                  </a:lnTo>
                  <a:cubicBezTo>
                    <a:pt x="10303" y="8443"/>
                    <a:pt x="8539" y="10239"/>
                    <a:pt x="6333" y="10397"/>
                  </a:cubicBezTo>
                  <a:lnTo>
                    <a:pt x="6333" y="10082"/>
                  </a:lnTo>
                  <a:cubicBezTo>
                    <a:pt x="6333" y="9861"/>
                    <a:pt x="6176" y="9704"/>
                    <a:pt x="5955" y="9704"/>
                  </a:cubicBezTo>
                  <a:cubicBezTo>
                    <a:pt x="5766" y="9704"/>
                    <a:pt x="5609" y="9861"/>
                    <a:pt x="5609" y="10082"/>
                  </a:cubicBezTo>
                  <a:lnTo>
                    <a:pt x="5609" y="10397"/>
                  </a:lnTo>
                  <a:cubicBezTo>
                    <a:pt x="3403" y="10239"/>
                    <a:pt x="1639" y="8443"/>
                    <a:pt x="1482" y="6238"/>
                  </a:cubicBezTo>
                  <a:lnTo>
                    <a:pt x="1797" y="6238"/>
                  </a:lnTo>
                  <a:cubicBezTo>
                    <a:pt x="1986" y="6238"/>
                    <a:pt x="2143" y="6081"/>
                    <a:pt x="2143" y="5892"/>
                  </a:cubicBezTo>
                  <a:cubicBezTo>
                    <a:pt x="2143" y="5702"/>
                    <a:pt x="1986" y="5545"/>
                    <a:pt x="1797" y="5545"/>
                  </a:cubicBezTo>
                  <a:lnTo>
                    <a:pt x="1482" y="5545"/>
                  </a:lnTo>
                  <a:cubicBezTo>
                    <a:pt x="1639" y="3340"/>
                    <a:pt x="3403" y="1575"/>
                    <a:pt x="5609" y="1418"/>
                  </a:cubicBezTo>
                  <a:lnTo>
                    <a:pt x="5609" y="1733"/>
                  </a:lnTo>
                  <a:cubicBezTo>
                    <a:pt x="5609" y="1922"/>
                    <a:pt x="5766" y="2079"/>
                    <a:pt x="5955" y="2079"/>
                  </a:cubicBezTo>
                  <a:cubicBezTo>
                    <a:pt x="6176" y="2079"/>
                    <a:pt x="6333" y="1922"/>
                    <a:pt x="6333" y="1733"/>
                  </a:cubicBezTo>
                  <a:lnTo>
                    <a:pt x="6333" y="1418"/>
                  </a:lnTo>
                  <a:close/>
                  <a:moveTo>
                    <a:pt x="5955" y="0"/>
                  </a:moveTo>
                  <a:cubicBezTo>
                    <a:pt x="5766" y="0"/>
                    <a:pt x="5609" y="126"/>
                    <a:pt x="5609" y="347"/>
                  </a:cubicBezTo>
                  <a:lnTo>
                    <a:pt x="5609" y="725"/>
                  </a:lnTo>
                  <a:cubicBezTo>
                    <a:pt x="2994" y="882"/>
                    <a:pt x="946" y="2962"/>
                    <a:pt x="757" y="5576"/>
                  </a:cubicBezTo>
                  <a:lnTo>
                    <a:pt x="379" y="5576"/>
                  </a:lnTo>
                  <a:cubicBezTo>
                    <a:pt x="158" y="5576"/>
                    <a:pt x="1" y="5734"/>
                    <a:pt x="1" y="5923"/>
                  </a:cubicBezTo>
                  <a:cubicBezTo>
                    <a:pt x="1" y="6112"/>
                    <a:pt x="158" y="6270"/>
                    <a:pt x="379" y="6270"/>
                  </a:cubicBezTo>
                  <a:lnTo>
                    <a:pt x="757" y="6270"/>
                  </a:lnTo>
                  <a:cubicBezTo>
                    <a:pt x="915" y="8884"/>
                    <a:pt x="2994" y="10932"/>
                    <a:pt x="5609" y="11121"/>
                  </a:cubicBezTo>
                  <a:lnTo>
                    <a:pt x="5609" y="11531"/>
                  </a:lnTo>
                  <a:cubicBezTo>
                    <a:pt x="5609" y="11720"/>
                    <a:pt x="5766" y="11877"/>
                    <a:pt x="5955" y="11877"/>
                  </a:cubicBezTo>
                  <a:cubicBezTo>
                    <a:pt x="6176" y="11877"/>
                    <a:pt x="6333" y="11720"/>
                    <a:pt x="6333" y="11531"/>
                  </a:cubicBezTo>
                  <a:lnTo>
                    <a:pt x="6333" y="11121"/>
                  </a:lnTo>
                  <a:cubicBezTo>
                    <a:pt x="8917" y="10964"/>
                    <a:pt x="10965" y="8884"/>
                    <a:pt x="11154" y="6270"/>
                  </a:cubicBezTo>
                  <a:lnTo>
                    <a:pt x="11563" y="6270"/>
                  </a:lnTo>
                  <a:cubicBezTo>
                    <a:pt x="11752" y="6270"/>
                    <a:pt x="11910" y="6112"/>
                    <a:pt x="11910" y="5923"/>
                  </a:cubicBezTo>
                  <a:cubicBezTo>
                    <a:pt x="11910" y="5734"/>
                    <a:pt x="11752" y="5576"/>
                    <a:pt x="11563" y="5576"/>
                  </a:cubicBezTo>
                  <a:lnTo>
                    <a:pt x="11154" y="5576"/>
                  </a:lnTo>
                  <a:cubicBezTo>
                    <a:pt x="10996" y="2962"/>
                    <a:pt x="8917" y="914"/>
                    <a:pt x="6333" y="725"/>
                  </a:cubicBezTo>
                  <a:lnTo>
                    <a:pt x="6333" y="347"/>
                  </a:lnTo>
                  <a:cubicBezTo>
                    <a:pt x="6333" y="126"/>
                    <a:pt x="6176"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95"/>
            <p:cNvSpPr/>
            <p:nvPr/>
          </p:nvSpPr>
          <p:spPr>
            <a:xfrm>
              <a:off x="1058025" y="4155875"/>
              <a:ext cx="72500" cy="52000"/>
            </a:xfrm>
            <a:custGeom>
              <a:rect b="b" l="l" r="r" t="t"/>
              <a:pathLst>
                <a:path extrusionOk="0" h="2080" w="2900">
                  <a:moveTo>
                    <a:pt x="1418" y="1"/>
                  </a:moveTo>
                  <a:cubicBezTo>
                    <a:pt x="851" y="1"/>
                    <a:pt x="316" y="347"/>
                    <a:pt x="127" y="914"/>
                  </a:cubicBezTo>
                  <a:cubicBezTo>
                    <a:pt x="1" y="1166"/>
                    <a:pt x="1" y="1450"/>
                    <a:pt x="95" y="1765"/>
                  </a:cubicBezTo>
                  <a:cubicBezTo>
                    <a:pt x="473" y="1954"/>
                    <a:pt x="946" y="2080"/>
                    <a:pt x="1418" y="2080"/>
                  </a:cubicBezTo>
                  <a:cubicBezTo>
                    <a:pt x="1891" y="2080"/>
                    <a:pt x="2332" y="1954"/>
                    <a:pt x="2773" y="1765"/>
                  </a:cubicBezTo>
                  <a:cubicBezTo>
                    <a:pt x="2899" y="1387"/>
                    <a:pt x="2805" y="946"/>
                    <a:pt x="2616" y="599"/>
                  </a:cubicBezTo>
                  <a:cubicBezTo>
                    <a:pt x="2332" y="221"/>
                    <a:pt x="1891"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95"/>
            <p:cNvSpPr/>
            <p:nvPr/>
          </p:nvSpPr>
          <p:spPr>
            <a:xfrm>
              <a:off x="1076150" y="4103900"/>
              <a:ext cx="35475" cy="35475"/>
            </a:xfrm>
            <a:custGeom>
              <a:rect b="b" l="l" r="r" t="t"/>
              <a:pathLst>
                <a:path extrusionOk="0" h="1419" w="1419">
                  <a:moveTo>
                    <a:pt x="693" y="0"/>
                  </a:moveTo>
                  <a:cubicBezTo>
                    <a:pt x="315" y="0"/>
                    <a:pt x="0" y="315"/>
                    <a:pt x="0" y="693"/>
                  </a:cubicBezTo>
                  <a:cubicBezTo>
                    <a:pt x="0" y="1103"/>
                    <a:pt x="315" y="1418"/>
                    <a:pt x="693" y="1418"/>
                  </a:cubicBezTo>
                  <a:cubicBezTo>
                    <a:pt x="1103" y="1355"/>
                    <a:pt x="1418" y="1040"/>
                    <a:pt x="1418" y="693"/>
                  </a:cubicBezTo>
                  <a:cubicBezTo>
                    <a:pt x="1418" y="315"/>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95"/>
            <p:cNvSpPr/>
            <p:nvPr/>
          </p:nvSpPr>
          <p:spPr>
            <a:xfrm>
              <a:off x="1016275" y="4051125"/>
              <a:ext cx="155975" cy="137075"/>
            </a:xfrm>
            <a:custGeom>
              <a:rect b="b" l="l" r="r" t="t"/>
              <a:pathLst>
                <a:path extrusionOk="0" h="5483" w="6239">
                  <a:moveTo>
                    <a:pt x="3088" y="1"/>
                  </a:moveTo>
                  <a:cubicBezTo>
                    <a:pt x="1356" y="1"/>
                    <a:pt x="1" y="1387"/>
                    <a:pt x="1" y="3120"/>
                  </a:cubicBezTo>
                  <a:cubicBezTo>
                    <a:pt x="1" y="4033"/>
                    <a:pt x="379" y="4852"/>
                    <a:pt x="1041" y="5451"/>
                  </a:cubicBezTo>
                  <a:cubicBezTo>
                    <a:pt x="1041" y="5262"/>
                    <a:pt x="1104" y="5041"/>
                    <a:pt x="1167" y="4852"/>
                  </a:cubicBezTo>
                  <a:cubicBezTo>
                    <a:pt x="1324" y="4380"/>
                    <a:pt x="1671" y="4002"/>
                    <a:pt x="2112" y="3750"/>
                  </a:cubicBezTo>
                  <a:cubicBezTo>
                    <a:pt x="1891" y="3498"/>
                    <a:pt x="1734" y="3151"/>
                    <a:pt x="1734" y="2804"/>
                  </a:cubicBezTo>
                  <a:cubicBezTo>
                    <a:pt x="1734" y="2048"/>
                    <a:pt x="2364" y="1418"/>
                    <a:pt x="3088" y="1418"/>
                  </a:cubicBezTo>
                  <a:cubicBezTo>
                    <a:pt x="3845" y="1418"/>
                    <a:pt x="4475" y="2048"/>
                    <a:pt x="4475" y="2804"/>
                  </a:cubicBezTo>
                  <a:cubicBezTo>
                    <a:pt x="4475" y="3151"/>
                    <a:pt x="4317" y="3529"/>
                    <a:pt x="4097" y="3750"/>
                  </a:cubicBezTo>
                  <a:cubicBezTo>
                    <a:pt x="4349" y="3907"/>
                    <a:pt x="4632" y="4128"/>
                    <a:pt x="4790" y="4411"/>
                  </a:cubicBezTo>
                  <a:cubicBezTo>
                    <a:pt x="4979" y="4726"/>
                    <a:pt x="5105" y="5073"/>
                    <a:pt x="5136" y="5482"/>
                  </a:cubicBezTo>
                  <a:cubicBezTo>
                    <a:pt x="5766" y="4884"/>
                    <a:pt x="6207" y="4096"/>
                    <a:pt x="6207" y="3151"/>
                  </a:cubicBezTo>
                  <a:cubicBezTo>
                    <a:pt x="6239" y="1418"/>
                    <a:pt x="4821" y="1"/>
                    <a:pt x="30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95"/>
          <p:cNvGrpSpPr/>
          <p:nvPr/>
        </p:nvGrpSpPr>
        <p:grpSpPr>
          <a:xfrm>
            <a:off x="7520875" y="1379445"/>
            <a:ext cx="350079" cy="349133"/>
            <a:chOff x="2768750" y="3227275"/>
            <a:chExt cx="296175" cy="295375"/>
          </a:xfrm>
        </p:grpSpPr>
        <p:sp>
          <p:nvSpPr>
            <p:cNvPr id="17536" name="Google Shape;17536;p95"/>
            <p:cNvSpPr/>
            <p:nvPr/>
          </p:nvSpPr>
          <p:spPr>
            <a:xfrm>
              <a:off x="2882950" y="3227275"/>
              <a:ext cx="68550" cy="69325"/>
            </a:xfrm>
            <a:custGeom>
              <a:rect b="b" l="l" r="r" t="t"/>
              <a:pathLst>
                <a:path extrusionOk="0" h="2773" w="2742">
                  <a:moveTo>
                    <a:pt x="1355" y="1"/>
                  </a:moveTo>
                  <a:cubicBezTo>
                    <a:pt x="631" y="1"/>
                    <a:pt x="1" y="631"/>
                    <a:pt x="1" y="1387"/>
                  </a:cubicBezTo>
                  <a:cubicBezTo>
                    <a:pt x="1" y="2143"/>
                    <a:pt x="631" y="2773"/>
                    <a:pt x="1355" y="2773"/>
                  </a:cubicBezTo>
                  <a:cubicBezTo>
                    <a:pt x="2111" y="2773"/>
                    <a:pt x="2742" y="2174"/>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95"/>
            <p:cNvSpPr/>
            <p:nvPr/>
          </p:nvSpPr>
          <p:spPr>
            <a:xfrm>
              <a:off x="2856175" y="3436000"/>
              <a:ext cx="17350" cy="34675"/>
            </a:xfrm>
            <a:custGeom>
              <a:rect b="b" l="l" r="r" t="t"/>
              <a:pathLst>
                <a:path extrusionOk="0" h="1387" w="694">
                  <a:moveTo>
                    <a:pt x="0" y="0"/>
                  </a:moveTo>
                  <a:lnTo>
                    <a:pt x="0" y="1386"/>
                  </a:lnTo>
                  <a:lnTo>
                    <a:pt x="694" y="1386"/>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95"/>
            <p:cNvSpPr/>
            <p:nvPr/>
          </p:nvSpPr>
          <p:spPr>
            <a:xfrm>
              <a:off x="2890050" y="3436000"/>
              <a:ext cx="18125" cy="34675"/>
            </a:xfrm>
            <a:custGeom>
              <a:rect b="b" l="l" r="r" t="t"/>
              <a:pathLst>
                <a:path extrusionOk="0" h="1387" w="725">
                  <a:moveTo>
                    <a:pt x="0" y="0"/>
                  </a:moveTo>
                  <a:lnTo>
                    <a:pt x="0" y="1386"/>
                  </a:lnTo>
                  <a:lnTo>
                    <a:pt x="725" y="138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95"/>
            <p:cNvSpPr/>
            <p:nvPr/>
          </p:nvSpPr>
          <p:spPr>
            <a:xfrm>
              <a:off x="2821525" y="3436000"/>
              <a:ext cx="17350" cy="34675"/>
            </a:xfrm>
            <a:custGeom>
              <a:rect b="b" l="l" r="r" t="t"/>
              <a:pathLst>
                <a:path extrusionOk="0" h="1387" w="694">
                  <a:moveTo>
                    <a:pt x="0" y="0"/>
                  </a:moveTo>
                  <a:lnTo>
                    <a:pt x="0" y="1386"/>
                  </a:lnTo>
                  <a:lnTo>
                    <a:pt x="693" y="1386"/>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95"/>
            <p:cNvSpPr/>
            <p:nvPr/>
          </p:nvSpPr>
          <p:spPr>
            <a:xfrm>
              <a:off x="2924700" y="3436000"/>
              <a:ext cx="34675" cy="34675"/>
            </a:xfrm>
            <a:custGeom>
              <a:rect b="b" l="l" r="r" t="t"/>
              <a:pathLst>
                <a:path extrusionOk="0" h="1387" w="1387">
                  <a:moveTo>
                    <a:pt x="0" y="0"/>
                  </a:moveTo>
                  <a:lnTo>
                    <a:pt x="0" y="1386"/>
                  </a:lnTo>
                  <a:lnTo>
                    <a:pt x="1387" y="1386"/>
                  </a:ln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95"/>
            <p:cNvSpPr/>
            <p:nvPr/>
          </p:nvSpPr>
          <p:spPr>
            <a:xfrm>
              <a:off x="2768750" y="3384800"/>
              <a:ext cx="244175" cy="137850"/>
            </a:xfrm>
            <a:custGeom>
              <a:rect b="b" l="l" r="r" t="t"/>
              <a:pathLst>
                <a:path extrusionOk="0" h="5514" w="9767">
                  <a:moveTo>
                    <a:pt x="7971" y="1387"/>
                  </a:moveTo>
                  <a:cubicBezTo>
                    <a:pt x="8192" y="1387"/>
                    <a:pt x="8349" y="1544"/>
                    <a:pt x="8349" y="1733"/>
                  </a:cubicBezTo>
                  <a:lnTo>
                    <a:pt x="8349" y="3813"/>
                  </a:lnTo>
                  <a:cubicBezTo>
                    <a:pt x="8349" y="4033"/>
                    <a:pt x="8192" y="4191"/>
                    <a:pt x="7971" y="4191"/>
                  </a:cubicBezTo>
                  <a:lnTo>
                    <a:pt x="1765" y="4191"/>
                  </a:lnTo>
                  <a:cubicBezTo>
                    <a:pt x="1576" y="4191"/>
                    <a:pt x="1418" y="4033"/>
                    <a:pt x="1418" y="3813"/>
                  </a:cubicBezTo>
                  <a:lnTo>
                    <a:pt x="1418" y="1733"/>
                  </a:lnTo>
                  <a:cubicBezTo>
                    <a:pt x="1418" y="1544"/>
                    <a:pt x="1576" y="1387"/>
                    <a:pt x="1765" y="1387"/>
                  </a:cubicBezTo>
                  <a:close/>
                  <a:moveTo>
                    <a:pt x="1040" y="0"/>
                  </a:moveTo>
                  <a:cubicBezTo>
                    <a:pt x="473" y="0"/>
                    <a:pt x="32" y="473"/>
                    <a:pt x="32" y="1040"/>
                  </a:cubicBezTo>
                  <a:lnTo>
                    <a:pt x="32" y="4506"/>
                  </a:lnTo>
                  <a:cubicBezTo>
                    <a:pt x="0" y="5073"/>
                    <a:pt x="473" y="5514"/>
                    <a:pt x="1040" y="5514"/>
                  </a:cubicBezTo>
                  <a:lnTo>
                    <a:pt x="8727" y="5514"/>
                  </a:lnTo>
                  <a:cubicBezTo>
                    <a:pt x="9326" y="5514"/>
                    <a:pt x="9767" y="5041"/>
                    <a:pt x="9767" y="4506"/>
                  </a:cubicBezTo>
                  <a:lnTo>
                    <a:pt x="9767" y="1040"/>
                  </a:lnTo>
                  <a:cubicBezTo>
                    <a:pt x="9767" y="442"/>
                    <a:pt x="9294" y="0"/>
                    <a:pt x="87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95"/>
            <p:cNvSpPr/>
            <p:nvPr/>
          </p:nvSpPr>
          <p:spPr>
            <a:xfrm>
              <a:off x="3030250" y="3419450"/>
              <a:ext cx="34675" cy="68550"/>
            </a:xfrm>
            <a:custGeom>
              <a:rect b="b" l="l" r="r" t="t"/>
              <a:pathLst>
                <a:path extrusionOk="0" h="2742" w="1387">
                  <a:moveTo>
                    <a:pt x="0" y="1"/>
                  </a:moveTo>
                  <a:lnTo>
                    <a:pt x="0" y="2742"/>
                  </a:lnTo>
                  <a:lnTo>
                    <a:pt x="1040" y="2742"/>
                  </a:lnTo>
                  <a:cubicBezTo>
                    <a:pt x="1229" y="2742"/>
                    <a:pt x="1386" y="2584"/>
                    <a:pt x="1386" y="2395"/>
                  </a:cubicBez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95"/>
            <p:cNvSpPr/>
            <p:nvPr/>
          </p:nvSpPr>
          <p:spPr>
            <a:xfrm>
              <a:off x="2856175" y="3294225"/>
              <a:ext cx="122100" cy="73275"/>
            </a:xfrm>
            <a:custGeom>
              <a:rect b="b" l="l" r="r" t="t"/>
              <a:pathLst>
                <a:path extrusionOk="0" h="2931" w="4884">
                  <a:moveTo>
                    <a:pt x="820" y="0"/>
                  </a:moveTo>
                  <a:cubicBezTo>
                    <a:pt x="316" y="473"/>
                    <a:pt x="0" y="1103"/>
                    <a:pt x="0" y="1828"/>
                  </a:cubicBezTo>
                  <a:lnTo>
                    <a:pt x="0" y="2552"/>
                  </a:lnTo>
                  <a:cubicBezTo>
                    <a:pt x="0" y="2773"/>
                    <a:pt x="158" y="2930"/>
                    <a:pt x="347" y="2930"/>
                  </a:cubicBezTo>
                  <a:lnTo>
                    <a:pt x="4506" y="2930"/>
                  </a:lnTo>
                  <a:cubicBezTo>
                    <a:pt x="4726" y="2930"/>
                    <a:pt x="4884" y="2773"/>
                    <a:pt x="4884" y="2552"/>
                  </a:cubicBezTo>
                  <a:lnTo>
                    <a:pt x="4884" y="1828"/>
                  </a:lnTo>
                  <a:cubicBezTo>
                    <a:pt x="4884" y="1103"/>
                    <a:pt x="4569" y="441"/>
                    <a:pt x="4033" y="0"/>
                  </a:cubicBezTo>
                  <a:cubicBezTo>
                    <a:pt x="3655" y="473"/>
                    <a:pt x="3088" y="788"/>
                    <a:pt x="2426" y="788"/>
                  </a:cubicBezTo>
                  <a:cubicBezTo>
                    <a:pt x="1765" y="788"/>
                    <a:pt x="1198" y="47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4" name="Google Shape;17544;p95"/>
          <p:cNvGrpSpPr/>
          <p:nvPr/>
        </p:nvGrpSpPr>
        <p:grpSpPr>
          <a:xfrm>
            <a:off x="7541826" y="1820317"/>
            <a:ext cx="308177" cy="348572"/>
            <a:chOff x="2786075" y="3591800"/>
            <a:chExt cx="260725" cy="294900"/>
          </a:xfrm>
        </p:grpSpPr>
        <p:sp>
          <p:nvSpPr>
            <p:cNvPr id="17545" name="Google Shape;17545;p95"/>
            <p:cNvSpPr/>
            <p:nvPr/>
          </p:nvSpPr>
          <p:spPr>
            <a:xfrm>
              <a:off x="2898700" y="3677000"/>
              <a:ext cx="35475" cy="35475"/>
            </a:xfrm>
            <a:custGeom>
              <a:rect b="b" l="l" r="r" t="t"/>
              <a:pathLst>
                <a:path extrusionOk="0" h="1419" w="1419">
                  <a:moveTo>
                    <a:pt x="694" y="1"/>
                  </a:moveTo>
                  <a:cubicBezTo>
                    <a:pt x="316" y="1"/>
                    <a:pt x="1" y="316"/>
                    <a:pt x="1" y="725"/>
                  </a:cubicBezTo>
                  <a:cubicBezTo>
                    <a:pt x="1" y="1103"/>
                    <a:pt x="316" y="1418"/>
                    <a:pt x="694" y="1418"/>
                  </a:cubicBezTo>
                  <a:cubicBezTo>
                    <a:pt x="1103" y="1418"/>
                    <a:pt x="1418" y="1103"/>
                    <a:pt x="1418" y="725"/>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95"/>
            <p:cNvSpPr/>
            <p:nvPr/>
          </p:nvSpPr>
          <p:spPr>
            <a:xfrm>
              <a:off x="2883750" y="3729775"/>
              <a:ext cx="66975" cy="33900"/>
            </a:xfrm>
            <a:custGeom>
              <a:rect b="b" l="l" r="r" t="t"/>
              <a:pathLst>
                <a:path extrusionOk="0" h="1356" w="2679">
                  <a:moveTo>
                    <a:pt x="1323" y="1"/>
                  </a:moveTo>
                  <a:cubicBezTo>
                    <a:pt x="693" y="1"/>
                    <a:pt x="189" y="379"/>
                    <a:pt x="0" y="977"/>
                  </a:cubicBezTo>
                  <a:cubicBezTo>
                    <a:pt x="378" y="1198"/>
                    <a:pt x="819" y="1355"/>
                    <a:pt x="1323" y="1355"/>
                  </a:cubicBezTo>
                  <a:cubicBezTo>
                    <a:pt x="1796" y="1355"/>
                    <a:pt x="2269" y="1198"/>
                    <a:pt x="2678" y="977"/>
                  </a:cubicBezTo>
                  <a:cubicBezTo>
                    <a:pt x="2489" y="410"/>
                    <a:pt x="1922" y="1"/>
                    <a:pt x="13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95"/>
            <p:cNvSpPr/>
            <p:nvPr/>
          </p:nvSpPr>
          <p:spPr>
            <a:xfrm>
              <a:off x="2855375" y="3643150"/>
              <a:ext cx="122125" cy="98475"/>
            </a:xfrm>
            <a:custGeom>
              <a:rect b="b" l="l" r="r" t="t"/>
              <a:pathLst>
                <a:path extrusionOk="0" h="3939" w="4885">
                  <a:moveTo>
                    <a:pt x="2458" y="0"/>
                  </a:moveTo>
                  <a:cubicBezTo>
                    <a:pt x="1198" y="0"/>
                    <a:pt x="222" y="977"/>
                    <a:pt x="64" y="2079"/>
                  </a:cubicBezTo>
                  <a:cubicBezTo>
                    <a:pt x="1" y="2741"/>
                    <a:pt x="159" y="3371"/>
                    <a:pt x="600" y="3938"/>
                  </a:cubicBezTo>
                  <a:cubicBezTo>
                    <a:pt x="820" y="3529"/>
                    <a:pt x="1135" y="3214"/>
                    <a:pt x="1482" y="3025"/>
                  </a:cubicBezTo>
                  <a:cubicBezTo>
                    <a:pt x="1230" y="2772"/>
                    <a:pt x="1072" y="2426"/>
                    <a:pt x="1072" y="2079"/>
                  </a:cubicBezTo>
                  <a:cubicBezTo>
                    <a:pt x="1072" y="1323"/>
                    <a:pt x="1734" y="693"/>
                    <a:pt x="2458" y="693"/>
                  </a:cubicBezTo>
                  <a:cubicBezTo>
                    <a:pt x="3214" y="693"/>
                    <a:pt x="3845" y="1323"/>
                    <a:pt x="3845" y="2079"/>
                  </a:cubicBezTo>
                  <a:cubicBezTo>
                    <a:pt x="3845" y="2426"/>
                    <a:pt x="3687" y="2772"/>
                    <a:pt x="3435" y="3025"/>
                  </a:cubicBezTo>
                  <a:cubicBezTo>
                    <a:pt x="3845" y="3214"/>
                    <a:pt x="4128" y="3529"/>
                    <a:pt x="4317" y="3938"/>
                  </a:cubicBezTo>
                  <a:cubicBezTo>
                    <a:pt x="4695" y="3466"/>
                    <a:pt x="4853" y="2930"/>
                    <a:pt x="4853" y="2394"/>
                  </a:cubicBezTo>
                  <a:cubicBezTo>
                    <a:pt x="4884" y="1103"/>
                    <a:pt x="3813"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95"/>
            <p:cNvSpPr/>
            <p:nvPr/>
          </p:nvSpPr>
          <p:spPr>
            <a:xfrm>
              <a:off x="2801050" y="3591800"/>
              <a:ext cx="229225" cy="258500"/>
            </a:xfrm>
            <a:custGeom>
              <a:rect b="b" l="l" r="r" t="t"/>
              <a:pathLst>
                <a:path extrusionOk="0" h="10340" w="9169">
                  <a:moveTo>
                    <a:pt x="4679" y="1327"/>
                  </a:moveTo>
                  <a:cubicBezTo>
                    <a:pt x="6369" y="1327"/>
                    <a:pt x="7750" y="2741"/>
                    <a:pt x="7750" y="4448"/>
                  </a:cubicBezTo>
                  <a:cubicBezTo>
                    <a:pt x="7750" y="6244"/>
                    <a:pt x="6301" y="7599"/>
                    <a:pt x="4631" y="7599"/>
                  </a:cubicBezTo>
                  <a:cubicBezTo>
                    <a:pt x="2836" y="7599"/>
                    <a:pt x="1292" y="5961"/>
                    <a:pt x="1575" y="4039"/>
                  </a:cubicBezTo>
                  <a:cubicBezTo>
                    <a:pt x="1764" y="2716"/>
                    <a:pt x="2867" y="1550"/>
                    <a:pt x="4222" y="1361"/>
                  </a:cubicBezTo>
                  <a:cubicBezTo>
                    <a:pt x="4376" y="1338"/>
                    <a:pt x="4529" y="1327"/>
                    <a:pt x="4679" y="1327"/>
                  </a:cubicBezTo>
                  <a:close/>
                  <a:moveTo>
                    <a:pt x="4597" y="0"/>
                  </a:moveTo>
                  <a:cubicBezTo>
                    <a:pt x="4401" y="0"/>
                    <a:pt x="4202" y="13"/>
                    <a:pt x="4001" y="38"/>
                  </a:cubicBezTo>
                  <a:cubicBezTo>
                    <a:pt x="1985" y="290"/>
                    <a:pt x="378" y="1928"/>
                    <a:pt x="158" y="3913"/>
                  </a:cubicBezTo>
                  <a:cubicBezTo>
                    <a:pt x="0" y="5110"/>
                    <a:pt x="315" y="6244"/>
                    <a:pt x="1008" y="7189"/>
                  </a:cubicBezTo>
                  <a:cubicBezTo>
                    <a:pt x="1197" y="7473"/>
                    <a:pt x="1449" y="7756"/>
                    <a:pt x="1670" y="7945"/>
                  </a:cubicBezTo>
                  <a:lnTo>
                    <a:pt x="4411" y="10277"/>
                  </a:lnTo>
                  <a:cubicBezTo>
                    <a:pt x="4474" y="10308"/>
                    <a:pt x="4568" y="10340"/>
                    <a:pt x="4631" y="10340"/>
                  </a:cubicBezTo>
                  <a:cubicBezTo>
                    <a:pt x="4726" y="10340"/>
                    <a:pt x="4789" y="10308"/>
                    <a:pt x="4883" y="10277"/>
                  </a:cubicBezTo>
                  <a:lnTo>
                    <a:pt x="7593" y="7945"/>
                  </a:lnTo>
                  <a:cubicBezTo>
                    <a:pt x="7845" y="7756"/>
                    <a:pt x="8065" y="7473"/>
                    <a:pt x="8254" y="7189"/>
                  </a:cubicBezTo>
                  <a:cubicBezTo>
                    <a:pt x="8853" y="6402"/>
                    <a:pt x="9168" y="5457"/>
                    <a:pt x="9168" y="4480"/>
                  </a:cubicBezTo>
                  <a:cubicBezTo>
                    <a:pt x="9139" y="1996"/>
                    <a:pt x="7104" y="0"/>
                    <a:pt x="45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95"/>
            <p:cNvSpPr/>
            <p:nvPr/>
          </p:nvSpPr>
          <p:spPr>
            <a:xfrm>
              <a:off x="2786075" y="3800675"/>
              <a:ext cx="260725" cy="86025"/>
            </a:xfrm>
            <a:custGeom>
              <a:rect b="b" l="l" r="r" t="t"/>
              <a:pathLst>
                <a:path extrusionOk="0" h="3441" w="10429">
                  <a:moveTo>
                    <a:pt x="1702" y="0"/>
                  </a:moveTo>
                  <a:cubicBezTo>
                    <a:pt x="1576" y="0"/>
                    <a:pt x="1513" y="63"/>
                    <a:pt x="1418" y="189"/>
                  </a:cubicBezTo>
                  <a:lnTo>
                    <a:pt x="32" y="2930"/>
                  </a:lnTo>
                  <a:cubicBezTo>
                    <a:pt x="1" y="3056"/>
                    <a:pt x="1" y="3213"/>
                    <a:pt x="32" y="3308"/>
                  </a:cubicBezTo>
                  <a:cubicBezTo>
                    <a:pt x="95" y="3371"/>
                    <a:pt x="190" y="3434"/>
                    <a:pt x="316" y="3434"/>
                  </a:cubicBezTo>
                  <a:lnTo>
                    <a:pt x="10019" y="3434"/>
                  </a:lnTo>
                  <a:cubicBezTo>
                    <a:pt x="10045" y="3438"/>
                    <a:pt x="10070" y="3440"/>
                    <a:pt x="10093" y="3440"/>
                  </a:cubicBezTo>
                  <a:cubicBezTo>
                    <a:pt x="10241" y="3440"/>
                    <a:pt x="10338" y="3362"/>
                    <a:pt x="10366" y="3308"/>
                  </a:cubicBezTo>
                  <a:cubicBezTo>
                    <a:pt x="10429" y="3182"/>
                    <a:pt x="10429" y="3056"/>
                    <a:pt x="10366" y="2930"/>
                  </a:cubicBezTo>
                  <a:lnTo>
                    <a:pt x="8979" y="189"/>
                  </a:lnTo>
                  <a:cubicBezTo>
                    <a:pt x="8948" y="63"/>
                    <a:pt x="8822" y="32"/>
                    <a:pt x="8696" y="0"/>
                  </a:cubicBezTo>
                  <a:lnTo>
                    <a:pt x="8601" y="95"/>
                  </a:lnTo>
                  <a:lnTo>
                    <a:pt x="5860" y="2426"/>
                  </a:lnTo>
                  <a:cubicBezTo>
                    <a:pt x="5671" y="2583"/>
                    <a:pt x="5451" y="2678"/>
                    <a:pt x="5199" y="2678"/>
                  </a:cubicBezTo>
                  <a:cubicBezTo>
                    <a:pt x="4978" y="2678"/>
                    <a:pt x="4726" y="2583"/>
                    <a:pt x="4537" y="2426"/>
                  </a:cubicBezTo>
                  <a:lnTo>
                    <a:pt x="1828" y="95"/>
                  </a:lnTo>
                  <a:lnTo>
                    <a:pt x="17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0" name="Google Shape;17550;p95"/>
          <p:cNvGrpSpPr/>
          <p:nvPr/>
        </p:nvGrpSpPr>
        <p:grpSpPr>
          <a:xfrm>
            <a:off x="7582324" y="2266044"/>
            <a:ext cx="227180" cy="350079"/>
            <a:chOff x="2819150" y="3955025"/>
            <a:chExt cx="192200" cy="296175"/>
          </a:xfrm>
        </p:grpSpPr>
        <p:sp>
          <p:nvSpPr>
            <p:cNvPr id="17551" name="Google Shape;17551;p95"/>
            <p:cNvSpPr/>
            <p:nvPr/>
          </p:nvSpPr>
          <p:spPr>
            <a:xfrm>
              <a:off x="2856175" y="4007025"/>
              <a:ext cx="122100" cy="70125"/>
            </a:xfrm>
            <a:custGeom>
              <a:rect b="b" l="l" r="r" t="t"/>
              <a:pathLst>
                <a:path extrusionOk="0" h="2805" w="4884">
                  <a:moveTo>
                    <a:pt x="1324" y="0"/>
                  </a:moveTo>
                  <a:cubicBezTo>
                    <a:pt x="631" y="0"/>
                    <a:pt x="127" y="725"/>
                    <a:pt x="347" y="1386"/>
                  </a:cubicBezTo>
                  <a:lnTo>
                    <a:pt x="599" y="2080"/>
                  </a:lnTo>
                  <a:lnTo>
                    <a:pt x="379" y="2080"/>
                  </a:lnTo>
                  <a:cubicBezTo>
                    <a:pt x="158" y="2080"/>
                    <a:pt x="0" y="2237"/>
                    <a:pt x="0" y="2458"/>
                  </a:cubicBezTo>
                  <a:cubicBezTo>
                    <a:pt x="0" y="2647"/>
                    <a:pt x="158" y="2804"/>
                    <a:pt x="347" y="2804"/>
                  </a:cubicBezTo>
                  <a:lnTo>
                    <a:pt x="4506" y="2804"/>
                  </a:lnTo>
                  <a:cubicBezTo>
                    <a:pt x="4726" y="2804"/>
                    <a:pt x="4884" y="2647"/>
                    <a:pt x="4884" y="2458"/>
                  </a:cubicBezTo>
                  <a:cubicBezTo>
                    <a:pt x="4884" y="2237"/>
                    <a:pt x="4726" y="2080"/>
                    <a:pt x="4506" y="2080"/>
                  </a:cubicBezTo>
                  <a:lnTo>
                    <a:pt x="4317" y="2080"/>
                  </a:lnTo>
                  <a:lnTo>
                    <a:pt x="4569" y="1386"/>
                  </a:lnTo>
                  <a:cubicBezTo>
                    <a:pt x="4789" y="725"/>
                    <a:pt x="4285" y="0"/>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95"/>
            <p:cNvSpPr/>
            <p:nvPr/>
          </p:nvSpPr>
          <p:spPr>
            <a:xfrm>
              <a:off x="2819150" y="4180300"/>
              <a:ext cx="192200" cy="70900"/>
            </a:xfrm>
            <a:custGeom>
              <a:rect b="b" l="l" r="r" t="t"/>
              <a:pathLst>
                <a:path extrusionOk="0" h="2836" w="7688">
                  <a:moveTo>
                    <a:pt x="1418" y="0"/>
                  </a:moveTo>
                  <a:cubicBezTo>
                    <a:pt x="1040" y="0"/>
                    <a:pt x="725" y="315"/>
                    <a:pt x="725" y="725"/>
                  </a:cubicBezTo>
                  <a:lnTo>
                    <a:pt x="725" y="1418"/>
                  </a:lnTo>
                  <a:cubicBezTo>
                    <a:pt x="316" y="1418"/>
                    <a:pt x="1" y="1733"/>
                    <a:pt x="1" y="2143"/>
                  </a:cubicBezTo>
                  <a:lnTo>
                    <a:pt x="1" y="2489"/>
                  </a:lnTo>
                  <a:cubicBezTo>
                    <a:pt x="1" y="2678"/>
                    <a:pt x="158" y="2836"/>
                    <a:pt x="379" y="2836"/>
                  </a:cubicBezTo>
                  <a:lnTo>
                    <a:pt x="7310" y="2836"/>
                  </a:lnTo>
                  <a:cubicBezTo>
                    <a:pt x="7530" y="2804"/>
                    <a:pt x="7688" y="2678"/>
                    <a:pt x="7688" y="2489"/>
                  </a:cubicBezTo>
                  <a:lnTo>
                    <a:pt x="7688" y="2143"/>
                  </a:lnTo>
                  <a:cubicBezTo>
                    <a:pt x="7688" y="1733"/>
                    <a:pt x="7373" y="1418"/>
                    <a:pt x="6995" y="1418"/>
                  </a:cubicBezTo>
                  <a:lnTo>
                    <a:pt x="6995" y="725"/>
                  </a:lnTo>
                  <a:cubicBezTo>
                    <a:pt x="6995" y="315"/>
                    <a:pt x="6680" y="0"/>
                    <a:pt x="62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95"/>
            <p:cNvSpPr/>
            <p:nvPr/>
          </p:nvSpPr>
          <p:spPr>
            <a:xfrm>
              <a:off x="2882950" y="3955025"/>
              <a:ext cx="68550" cy="35475"/>
            </a:xfrm>
            <a:custGeom>
              <a:rect b="b" l="l" r="r" t="t"/>
              <a:pathLst>
                <a:path extrusionOk="0" h="1419" w="2742">
                  <a:moveTo>
                    <a:pt x="1355" y="1"/>
                  </a:moveTo>
                  <a:cubicBezTo>
                    <a:pt x="1166" y="1"/>
                    <a:pt x="1009" y="158"/>
                    <a:pt x="1009" y="348"/>
                  </a:cubicBezTo>
                  <a:lnTo>
                    <a:pt x="1009" y="726"/>
                  </a:lnTo>
                  <a:cubicBezTo>
                    <a:pt x="568" y="820"/>
                    <a:pt x="221" y="1072"/>
                    <a:pt x="1" y="1419"/>
                  </a:cubicBezTo>
                  <a:lnTo>
                    <a:pt x="2742" y="1419"/>
                  </a:lnTo>
                  <a:cubicBezTo>
                    <a:pt x="2521" y="1104"/>
                    <a:pt x="2111" y="852"/>
                    <a:pt x="1733" y="726"/>
                  </a:cubicBezTo>
                  <a:lnTo>
                    <a:pt x="1733" y="348"/>
                  </a:lnTo>
                  <a:cubicBezTo>
                    <a:pt x="1670" y="158"/>
                    <a:pt x="1513"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95"/>
            <p:cNvSpPr/>
            <p:nvPr/>
          </p:nvSpPr>
          <p:spPr>
            <a:xfrm>
              <a:off x="2856975" y="4093650"/>
              <a:ext cx="118950" cy="70125"/>
            </a:xfrm>
            <a:custGeom>
              <a:rect b="b" l="l" r="r" t="t"/>
              <a:pathLst>
                <a:path extrusionOk="0" h="2805" w="4758">
                  <a:moveTo>
                    <a:pt x="473" y="1"/>
                  </a:moveTo>
                  <a:lnTo>
                    <a:pt x="0" y="2805"/>
                  </a:lnTo>
                  <a:lnTo>
                    <a:pt x="4757" y="2805"/>
                  </a:lnTo>
                  <a:lnTo>
                    <a:pt x="42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55" name="Google Shape;17555;p95"/>
          <p:cNvGrpSpPr/>
          <p:nvPr/>
        </p:nvGrpSpPr>
        <p:grpSpPr>
          <a:xfrm>
            <a:off x="6206097" y="2731642"/>
            <a:ext cx="349133" cy="348217"/>
            <a:chOff x="4629125" y="3235150"/>
            <a:chExt cx="295375" cy="294600"/>
          </a:xfrm>
        </p:grpSpPr>
        <p:sp>
          <p:nvSpPr>
            <p:cNvPr id="17556" name="Google Shape;17556;p95"/>
            <p:cNvSpPr/>
            <p:nvPr/>
          </p:nvSpPr>
          <p:spPr>
            <a:xfrm>
              <a:off x="4696850" y="3391100"/>
              <a:ext cx="35475" cy="35475"/>
            </a:xfrm>
            <a:custGeom>
              <a:rect b="b" l="l" r="r" t="t"/>
              <a:pathLst>
                <a:path extrusionOk="0" h="1419" w="1419">
                  <a:moveTo>
                    <a:pt x="725" y="1"/>
                  </a:moveTo>
                  <a:cubicBezTo>
                    <a:pt x="316" y="1"/>
                    <a:pt x="1" y="316"/>
                    <a:pt x="1" y="694"/>
                  </a:cubicBezTo>
                  <a:cubicBezTo>
                    <a:pt x="64"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95"/>
            <p:cNvSpPr/>
            <p:nvPr/>
          </p:nvSpPr>
          <p:spPr>
            <a:xfrm>
              <a:off x="4680300" y="3443875"/>
              <a:ext cx="69350" cy="34675"/>
            </a:xfrm>
            <a:custGeom>
              <a:rect b="b" l="l" r="r" t="t"/>
              <a:pathLst>
                <a:path extrusionOk="0" h="1387" w="2774">
                  <a:moveTo>
                    <a:pt x="1387" y="0"/>
                  </a:moveTo>
                  <a:cubicBezTo>
                    <a:pt x="631" y="0"/>
                    <a:pt x="1" y="630"/>
                    <a:pt x="1" y="1387"/>
                  </a:cubicBezTo>
                  <a:lnTo>
                    <a:pt x="2773" y="1387"/>
                  </a:lnTo>
                  <a:cubicBezTo>
                    <a:pt x="2773" y="630"/>
                    <a:pt x="2175"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95"/>
            <p:cNvSpPr/>
            <p:nvPr/>
          </p:nvSpPr>
          <p:spPr>
            <a:xfrm>
              <a:off x="4629125" y="3339900"/>
              <a:ext cx="295375" cy="189850"/>
            </a:xfrm>
            <a:custGeom>
              <a:rect b="b" l="l" r="r" t="t"/>
              <a:pathLst>
                <a:path extrusionOk="0" h="7594" w="11815">
                  <a:moveTo>
                    <a:pt x="10050" y="2080"/>
                  </a:moveTo>
                  <a:cubicBezTo>
                    <a:pt x="10239" y="2080"/>
                    <a:pt x="10397" y="2238"/>
                    <a:pt x="10397" y="2427"/>
                  </a:cubicBezTo>
                  <a:cubicBezTo>
                    <a:pt x="10397" y="2616"/>
                    <a:pt x="10239" y="2773"/>
                    <a:pt x="10050" y="2773"/>
                  </a:cubicBezTo>
                  <a:lnTo>
                    <a:pt x="6553" y="2773"/>
                  </a:lnTo>
                  <a:cubicBezTo>
                    <a:pt x="6333" y="2773"/>
                    <a:pt x="6175" y="2616"/>
                    <a:pt x="6175" y="2427"/>
                  </a:cubicBezTo>
                  <a:cubicBezTo>
                    <a:pt x="6175" y="2238"/>
                    <a:pt x="6333" y="2080"/>
                    <a:pt x="6553" y="2080"/>
                  </a:cubicBezTo>
                  <a:close/>
                  <a:moveTo>
                    <a:pt x="10050" y="3466"/>
                  </a:moveTo>
                  <a:cubicBezTo>
                    <a:pt x="10239" y="3466"/>
                    <a:pt x="10397" y="3624"/>
                    <a:pt x="10397" y="3813"/>
                  </a:cubicBezTo>
                  <a:cubicBezTo>
                    <a:pt x="10397" y="4002"/>
                    <a:pt x="10239" y="4159"/>
                    <a:pt x="10050" y="4159"/>
                  </a:cubicBezTo>
                  <a:lnTo>
                    <a:pt x="6553" y="4159"/>
                  </a:lnTo>
                  <a:cubicBezTo>
                    <a:pt x="6333" y="4159"/>
                    <a:pt x="6175" y="4002"/>
                    <a:pt x="6175" y="3813"/>
                  </a:cubicBezTo>
                  <a:cubicBezTo>
                    <a:pt x="6175" y="3624"/>
                    <a:pt x="6333" y="3466"/>
                    <a:pt x="6553" y="3466"/>
                  </a:cubicBezTo>
                  <a:close/>
                  <a:moveTo>
                    <a:pt x="10050" y="4821"/>
                  </a:moveTo>
                  <a:cubicBezTo>
                    <a:pt x="10239" y="4821"/>
                    <a:pt x="10397" y="4978"/>
                    <a:pt x="10397" y="5199"/>
                  </a:cubicBezTo>
                  <a:cubicBezTo>
                    <a:pt x="10397" y="5388"/>
                    <a:pt x="10239" y="5546"/>
                    <a:pt x="10050" y="5546"/>
                  </a:cubicBezTo>
                  <a:lnTo>
                    <a:pt x="6553" y="5546"/>
                  </a:lnTo>
                  <a:cubicBezTo>
                    <a:pt x="6333" y="5546"/>
                    <a:pt x="6175" y="5388"/>
                    <a:pt x="6175" y="5199"/>
                  </a:cubicBezTo>
                  <a:cubicBezTo>
                    <a:pt x="6175" y="4978"/>
                    <a:pt x="6333" y="4821"/>
                    <a:pt x="6553" y="4821"/>
                  </a:cubicBezTo>
                  <a:close/>
                  <a:moveTo>
                    <a:pt x="3403" y="1418"/>
                  </a:moveTo>
                  <a:cubicBezTo>
                    <a:pt x="4127" y="1418"/>
                    <a:pt x="4757" y="2049"/>
                    <a:pt x="4757" y="2773"/>
                  </a:cubicBezTo>
                  <a:cubicBezTo>
                    <a:pt x="4757" y="3151"/>
                    <a:pt x="4600" y="3498"/>
                    <a:pt x="4379" y="3718"/>
                  </a:cubicBezTo>
                  <a:cubicBezTo>
                    <a:pt x="5009" y="4065"/>
                    <a:pt x="5451" y="4758"/>
                    <a:pt x="5451" y="5546"/>
                  </a:cubicBezTo>
                  <a:lnTo>
                    <a:pt x="5451" y="5892"/>
                  </a:lnTo>
                  <a:lnTo>
                    <a:pt x="5514" y="5892"/>
                  </a:lnTo>
                  <a:cubicBezTo>
                    <a:pt x="5514" y="6081"/>
                    <a:pt x="5356" y="6239"/>
                    <a:pt x="5167" y="6239"/>
                  </a:cubicBezTo>
                  <a:lnTo>
                    <a:pt x="1701" y="6239"/>
                  </a:lnTo>
                  <a:cubicBezTo>
                    <a:pt x="1512" y="6239"/>
                    <a:pt x="1355" y="6081"/>
                    <a:pt x="1355" y="5892"/>
                  </a:cubicBezTo>
                  <a:lnTo>
                    <a:pt x="1355" y="5546"/>
                  </a:lnTo>
                  <a:cubicBezTo>
                    <a:pt x="1355" y="4758"/>
                    <a:pt x="1764" y="4096"/>
                    <a:pt x="2395" y="3718"/>
                  </a:cubicBezTo>
                  <a:cubicBezTo>
                    <a:pt x="2174" y="3498"/>
                    <a:pt x="2016" y="3151"/>
                    <a:pt x="2016" y="2773"/>
                  </a:cubicBezTo>
                  <a:cubicBezTo>
                    <a:pt x="2016" y="2049"/>
                    <a:pt x="2647" y="1418"/>
                    <a:pt x="3403" y="1418"/>
                  </a:cubicBezTo>
                  <a:close/>
                  <a:moveTo>
                    <a:pt x="1040" y="1"/>
                  </a:moveTo>
                  <a:cubicBezTo>
                    <a:pt x="441" y="1"/>
                    <a:pt x="0" y="473"/>
                    <a:pt x="0" y="1009"/>
                  </a:cubicBezTo>
                  <a:lnTo>
                    <a:pt x="0" y="6554"/>
                  </a:lnTo>
                  <a:cubicBezTo>
                    <a:pt x="0" y="7152"/>
                    <a:pt x="473" y="7593"/>
                    <a:pt x="1040" y="7593"/>
                  </a:cubicBezTo>
                  <a:lnTo>
                    <a:pt x="10806" y="7593"/>
                  </a:lnTo>
                  <a:cubicBezTo>
                    <a:pt x="11373" y="7593"/>
                    <a:pt x="11815" y="7121"/>
                    <a:pt x="11815" y="6554"/>
                  </a:cubicBezTo>
                  <a:lnTo>
                    <a:pt x="11815" y="1009"/>
                  </a:lnTo>
                  <a:cubicBezTo>
                    <a:pt x="11783" y="473"/>
                    <a:pt x="11310" y="1"/>
                    <a:pt x="10743" y="1"/>
                  </a:cubicBezTo>
                  <a:lnTo>
                    <a:pt x="7593" y="1"/>
                  </a:lnTo>
                  <a:lnTo>
                    <a:pt x="7593" y="347"/>
                  </a:lnTo>
                  <a:cubicBezTo>
                    <a:pt x="7593" y="946"/>
                    <a:pt x="7120" y="1355"/>
                    <a:pt x="6585" y="1355"/>
                  </a:cubicBezTo>
                  <a:lnTo>
                    <a:pt x="5198" y="1355"/>
                  </a:lnTo>
                  <a:cubicBezTo>
                    <a:pt x="4600" y="1355"/>
                    <a:pt x="4190" y="883"/>
                    <a:pt x="4190" y="347"/>
                  </a:cubicBezTo>
                  <a:lnTo>
                    <a:pt x="41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95"/>
            <p:cNvSpPr/>
            <p:nvPr/>
          </p:nvSpPr>
          <p:spPr>
            <a:xfrm>
              <a:off x="4714975" y="3287125"/>
              <a:ext cx="122100" cy="70125"/>
            </a:xfrm>
            <a:custGeom>
              <a:rect b="b" l="l" r="r" t="t"/>
              <a:pathLst>
                <a:path extrusionOk="0" h="2805" w="4884">
                  <a:moveTo>
                    <a:pt x="693" y="1"/>
                  </a:moveTo>
                  <a:cubicBezTo>
                    <a:pt x="315" y="1"/>
                    <a:pt x="0" y="316"/>
                    <a:pt x="0" y="725"/>
                  </a:cubicBezTo>
                  <a:cubicBezTo>
                    <a:pt x="0" y="1104"/>
                    <a:pt x="315" y="1419"/>
                    <a:pt x="693" y="1419"/>
                  </a:cubicBezTo>
                  <a:lnTo>
                    <a:pt x="1418" y="1419"/>
                  </a:lnTo>
                  <a:lnTo>
                    <a:pt x="1418" y="2458"/>
                  </a:lnTo>
                  <a:cubicBezTo>
                    <a:pt x="1386" y="2647"/>
                    <a:pt x="1544" y="2805"/>
                    <a:pt x="1733" y="2805"/>
                  </a:cubicBezTo>
                  <a:lnTo>
                    <a:pt x="3119" y="2805"/>
                  </a:lnTo>
                  <a:cubicBezTo>
                    <a:pt x="3308" y="2805"/>
                    <a:pt x="3466" y="2647"/>
                    <a:pt x="3466" y="2458"/>
                  </a:cubicBezTo>
                  <a:lnTo>
                    <a:pt x="3466" y="1419"/>
                  </a:lnTo>
                  <a:lnTo>
                    <a:pt x="4159" y="1419"/>
                  </a:lnTo>
                  <a:cubicBezTo>
                    <a:pt x="4568" y="1419"/>
                    <a:pt x="4883" y="1104"/>
                    <a:pt x="4883" y="725"/>
                  </a:cubicBezTo>
                  <a:cubicBezTo>
                    <a:pt x="4883" y="316"/>
                    <a:pt x="4568"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95"/>
            <p:cNvSpPr/>
            <p:nvPr/>
          </p:nvSpPr>
          <p:spPr>
            <a:xfrm>
              <a:off x="4732300" y="3235150"/>
              <a:ext cx="86650" cy="35475"/>
            </a:xfrm>
            <a:custGeom>
              <a:rect b="b" l="l" r="r" t="t"/>
              <a:pathLst>
                <a:path extrusionOk="0" h="1419" w="3466">
                  <a:moveTo>
                    <a:pt x="378" y="1"/>
                  </a:moveTo>
                  <a:cubicBezTo>
                    <a:pt x="158" y="1"/>
                    <a:pt x="0" y="158"/>
                    <a:pt x="0" y="347"/>
                  </a:cubicBezTo>
                  <a:lnTo>
                    <a:pt x="0" y="1418"/>
                  </a:lnTo>
                  <a:lnTo>
                    <a:pt x="3466" y="1418"/>
                  </a:lnTo>
                  <a:lnTo>
                    <a:pt x="3466" y="347"/>
                  </a:lnTo>
                  <a:cubicBezTo>
                    <a:pt x="3466" y="158"/>
                    <a:pt x="3308"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1" name="Google Shape;17561;p95"/>
          <p:cNvGrpSpPr/>
          <p:nvPr/>
        </p:nvGrpSpPr>
        <p:grpSpPr>
          <a:xfrm>
            <a:off x="6206082" y="3179175"/>
            <a:ext cx="349163" cy="349133"/>
            <a:chOff x="4628325" y="3599825"/>
            <a:chExt cx="295400" cy="295375"/>
          </a:xfrm>
        </p:grpSpPr>
        <p:sp>
          <p:nvSpPr>
            <p:cNvPr id="17562" name="Google Shape;17562;p95"/>
            <p:cNvSpPr/>
            <p:nvPr/>
          </p:nvSpPr>
          <p:spPr>
            <a:xfrm>
              <a:off x="4679525" y="3686450"/>
              <a:ext cx="17350" cy="86675"/>
            </a:xfrm>
            <a:custGeom>
              <a:rect b="b" l="l" r="r" t="t"/>
              <a:pathLst>
                <a:path extrusionOk="0" h="3467" w="694">
                  <a:moveTo>
                    <a:pt x="0" y="1"/>
                  </a:moveTo>
                  <a:lnTo>
                    <a:pt x="0" y="3466"/>
                  </a:lnTo>
                  <a:lnTo>
                    <a:pt x="694" y="3466"/>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95"/>
            <p:cNvSpPr/>
            <p:nvPr/>
          </p:nvSpPr>
          <p:spPr>
            <a:xfrm>
              <a:off x="4854375" y="3686450"/>
              <a:ext cx="18150" cy="86675"/>
            </a:xfrm>
            <a:custGeom>
              <a:rect b="b" l="l" r="r" t="t"/>
              <a:pathLst>
                <a:path extrusionOk="0" h="3467" w="726">
                  <a:moveTo>
                    <a:pt x="1" y="1"/>
                  </a:moveTo>
                  <a:lnTo>
                    <a:pt x="1" y="3466"/>
                  </a:lnTo>
                  <a:lnTo>
                    <a:pt x="725" y="3466"/>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95"/>
            <p:cNvSpPr/>
            <p:nvPr/>
          </p:nvSpPr>
          <p:spPr>
            <a:xfrm>
              <a:off x="4679525" y="3790425"/>
              <a:ext cx="17350" cy="104000"/>
            </a:xfrm>
            <a:custGeom>
              <a:rect b="b" l="l" r="r" t="t"/>
              <a:pathLst>
                <a:path extrusionOk="0" h="4160" w="694">
                  <a:moveTo>
                    <a:pt x="0" y="0"/>
                  </a:moveTo>
                  <a:lnTo>
                    <a:pt x="0" y="4159"/>
                  </a:lnTo>
                  <a:lnTo>
                    <a:pt x="694" y="4159"/>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95"/>
            <p:cNvSpPr/>
            <p:nvPr/>
          </p:nvSpPr>
          <p:spPr>
            <a:xfrm>
              <a:off x="4854375" y="3790425"/>
              <a:ext cx="18150" cy="104000"/>
            </a:xfrm>
            <a:custGeom>
              <a:rect b="b" l="l" r="r" t="t"/>
              <a:pathLst>
                <a:path extrusionOk="0" h="4160" w="726">
                  <a:moveTo>
                    <a:pt x="1" y="0"/>
                  </a:moveTo>
                  <a:lnTo>
                    <a:pt x="1" y="4159"/>
                  </a:lnTo>
                  <a:lnTo>
                    <a:pt x="725" y="4159"/>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95"/>
            <p:cNvSpPr/>
            <p:nvPr/>
          </p:nvSpPr>
          <p:spPr>
            <a:xfrm>
              <a:off x="4628325" y="3686450"/>
              <a:ext cx="34675" cy="86675"/>
            </a:xfrm>
            <a:custGeom>
              <a:rect b="b" l="l" r="r" t="t"/>
              <a:pathLst>
                <a:path extrusionOk="0" h="3467" w="1387">
                  <a:moveTo>
                    <a:pt x="1009" y="1"/>
                  </a:moveTo>
                  <a:cubicBezTo>
                    <a:pt x="442" y="1"/>
                    <a:pt x="1" y="442"/>
                    <a:pt x="1" y="1009"/>
                  </a:cubicBezTo>
                  <a:lnTo>
                    <a:pt x="1" y="2049"/>
                  </a:lnTo>
                  <a:cubicBezTo>
                    <a:pt x="1" y="2427"/>
                    <a:pt x="158" y="2773"/>
                    <a:pt x="442" y="3025"/>
                  </a:cubicBezTo>
                  <a:cubicBezTo>
                    <a:pt x="662" y="3340"/>
                    <a:pt x="1009" y="3466"/>
                    <a:pt x="1387" y="3466"/>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95"/>
            <p:cNvSpPr/>
            <p:nvPr/>
          </p:nvSpPr>
          <p:spPr>
            <a:xfrm>
              <a:off x="4714975" y="3686450"/>
              <a:ext cx="122100" cy="86675"/>
            </a:xfrm>
            <a:custGeom>
              <a:rect b="b" l="l" r="r" t="t"/>
              <a:pathLst>
                <a:path extrusionOk="0" h="3467" w="4884">
                  <a:moveTo>
                    <a:pt x="0" y="1"/>
                  </a:moveTo>
                  <a:lnTo>
                    <a:pt x="0" y="3466"/>
                  </a:lnTo>
                  <a:lnTo>
                    <a:pt x="4883" y="3466"/>
                  </a:lnTo>
                  <a:lnTo>
                    <a:pt x="4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95"/>
            <p:cNvSpPr/>
            <p:nvPr/>
          </p:nvSpPr>
          <p:spPr>
            <a:xfrm>
              <a:off x="4889025" y="3777825"/>
              <a:ext cx="34700" cy="117375"/>
            </a:xfrm>
            <a:custGeom>
              <a:rect b="b" l="l" r="r" t="t"/>
              <a:pathLst>
                <a:path extrusionOk="0" h="4695" w="1388">
                  <a:moveTo>
                    <a:pt x="1387" y="0"/>
                  </a:moveTo>
                  <a:cubicBezTo>
                    <a:pt x="977" y="315"/>
                    <a:pt x="505" y="504"/>
                    <a:pt x="1" y="504"/>
                  </a:cubicBezTo>
                  <a:lnTo>
                    <a:pt x="1" y="4695"/>
                  </a:lnTo>
                  <a:lnTo>
                    <a:pt x="347" y="4695"/>
                  </a:lnTo>
                  <a:cubicBezTo>
                    <a:pt x="946" y="4695"/>
                    <a:pt x="1387" y="4222"/>
                    <a:pt x="1387" y="3655"/>
                  </a:cubicBezTo>
                  <a:lnTo>
                    <a:pt x="13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95"/>
            <p:cNvSpPr/>
            <p:nvPr/>
          </p:nvSpPr>
          <p:spPr>
            <a:xfrm>
              <a:off x="4628325" y="3777825"/>
              <a:ext cx="34675" cy="116600"/>
            </a:xfrm>
            <a:custGeom>
              <a:rect b="b" l="l" r="r" t="t"/>
              <a:pathLst>
                <a:path extrusionOk="0" h="4664" w="1387">
                  <a:moveTo>
                    <a:pt x="1" y="0"/>
                  </a:moveTo>
                  <a:lnTo>
                    <a:pt x="1" y="3655"/>
                  </a:lnTo>
                  <a:cubicBezTo>
                    <a:pt x="1" y="4222"/>
                    <a:pt x="442" y="4663"/>
                    <a:pt x="1009" y="4663"/>
                  </a:cubicBezTo>
                  <a:lnTo>
                    <a:pt x="1387" y="4663"/>
                  </a:lnTo>
                  <a:lnTo>
                    <a:pt x="1387" y="504"/>
                  </a:lnTo>
                  <a:cubicBezTo>
                    <a:pt x="851" y="504"/>
                    <a:pt x="379" y="31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95"/>
            <p:cNvSpPr/>
            <p:nvPr/>
          </p:nvSpPr>
          <p:spPr>
            <a:xfrm>
              <a:off x="4766950" y="3790425"/>
              <a:ext cx="17350" cy="18150"/>
            </a:xfrm>
            <a:custGeom>
              <a:rect b="b" l="l" r="r" t="t"/>
              <a:pathLst>
                <a:path extrusionOk="0" h="726" w="694">
                  <a:moveTo>
                    <a:pt x="1" y="0"/>
                  </a:moveTo>
                  <a:lnTo>
                    <a:pt x="1" y="347"/>
                  </a:lnTo>
                  <a:cubicBezTo>
                    <a:pt x="1" y="568"/>
                    <a:pt x="158" y="725"/>
                    <a:pt x="347" y="725"/>
                  </a:cubicBezTo>
                  <a:cubicBezTo>
                    <a:pt x="568" y="725"/>
                    <a:pt x="694" y="568"/>
                    <a:pt x="694" y="347"/>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95"/>
            <p:cNvSpPr/>
            <p:nvPr/>
          </p:nvSpPr>
          <p:spPr>
            <a:xfrm>
              <a:off x="4889025" y="3686450"/>
              <a:ext cx="34700" cy="86675"/>
            </a:xfrm>
            <a:custGeom>
              <a:rect b="b" l="l" r="r" t="t"/>
              <a:pathLst>
                <a:path extrusionOk="0" h="3467" w="1388">
                  <a:moveTo>
                    <a:pt x="1" y="1"/>
                  </a:moveTo>
                  <a:lnTo>
                    <a:pt x="1" y="3466"/>
                  </a:lnTo>
                  <a:cubicBezTo>
                    <a:pt x="347" y="3466"/>
                    <a:pt x="662" y="3340"/>
                    <a:pt x="946" y="3088"/>
                  </a:cubicBezTo>
                  <a:cubicBezTo>
                    <a:pt x="1229" y="2836"/>
                    <a:pt x="1387" y="2458"/>
                    <a:pt x="1387" y="2080"/>
                  </a:cubicBezTo>
                  <a:lnTo>
                    <a:pt x="1387" y="1040"/>
                  </a:lnTo>
                  <a:cubicBezTo>
                    <a:pt x="1387" y="442"/>
                    <a:pt x="914"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95"/>
            <p:cNvSpPr/>
            <p:nvPr/>
          </p:nvSpPr>
          <p:spPr>
            <a:xfrm>
              <a:off x="4714975" y="3790425"/>
              <a:ext cx="122100" cy="104000"/>
            </a:xfrm>
            <a:custGeom>
              <a:rect b="b" l="l" r="r" t="t"/>
              <a:pathLst>
                <a:path extrusionOk="0" h="4160" w="4884">
                  <a:moveTo>
                    <a:pt x="0" y="0"/>
                  </a:moveTo>
                  <a:lnTo>
                    <a:pt x="0" y="4159"/>
                  </a:lnTo>
                  <a:lnTo>
                    <a:pt x="4883" y="4159"/>
                  </a:lnTo>
                  <a:lnTo>
                    <a:pt x="4883" y="0"/>
                  </a:lnTo>
                  <a:lnTo>
                    <a:pt x="3466" y="0"/>
                  </a:lnTo>
                  <a:lnTo>
                    <a:pt x="3466" y="347"/>
                  </a:lnTo>
                  <a:cubicBezTo>
                    <a:pt x="3466" y="946"/>
                    <a:pt x="2993" y="1387"/>
                    <a:pt x="2426" y="1387"/>
                  </a:cubicBezTo>
                  <a:cubicBezTo>
                    <a:pt x="1827" y="1387"/>
                    <a:pt x="1418" y="914"/>
                    <a:pt x="1418" y="347"/>
                  </a:cubicBez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95"/>
            <p:cNvSpPr/>
            <p:nvPr/>
          </p:nvSpPr>
          <p:spPr>
            <a:xfrm>
              <a:off x="4714175" y="3599825"/>
              <a:ext cx="122100" cy="69325"/>
            </a:xfrm>
            <a:custGeom>
              <a:rect b="b" l="l" r="r" t="t"/>
              <a:pathLst>
                <a:path extrusionOk="0" h="2773" w="4884">
                  <a:moveTo>
                    <a:pt x="2427" y="0"/>
                  </a:moveTo>
                  <a:cubicBezTo>
                    <a:pt x="1103" y="0"/>
                    <a:pt x="1" y="1103"/>
                    <a:pt x="1" y="2426"/>
                  </a:cubicBezTo>
                  <a:lnTo>
                    <a:pt x="1" y="2773"/>
                  </a:lnTo>
                  <a:lnTo>
                    <a:pt x="1355" y="2773"/>
                  </a:lnTo>
                  <a:lnTo>
                    <a:pt x="1355" y="2426"/>
                  </a:lnTo>
                  <a:cubicBezTo>
                    <a:pt x="1355" y="1828"/>
                    <a:pt x="1828" y="1418"/>
                    <a:pt x="2395" y="1418"/>
                  </a:cubicBezTo>
                  <a:cubicBezTo>
                    <a:pt x="2994" y="1418"/>
                    <a:pt x="3403" y="1891"/>
                    <a:pt x="3403" y="2426"/>
                  </a:cubicBezTo>
                  <a:lnTo>
                    <a:pt x="3403" y="2773"/>
                  </a:lnTo>
                  <a:lnTo>
                    <a:pt x="4884" y="2773"/>
                  </a:lnTo>
                  <a:lnTo>
                    <a:pt x="4884" y="2426"/>
                  </a:lnTo>
                  <a:cubicBezTo>
                    <a:pt x="4884" y="1103"/>
                    <a:pt x="3781"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4" name="Google Shape;17574;p95"/>
          <p:cNvGrpSpPr/>
          <p:nvPr/>
        </p:nvGrpSpPr>
        <p:grpSpPr>
          <a:xfrm>
            <a:off x="6227033" y="3654786"/>
            <a:ext cx="307261" cy="350079"/>
            <a:chOff x="4645650" y="3962900"/>
            <a:chExt cx="259950" cy="296175"/>
          </a:xfrm>
        </p:grpSpPr>
        <p:sp>
          <p:nvSpPr>
            <p:cNvPr id="17575" name="Google Shape;17575;p95"/>
            <p:cNvSpPr/>
            <p:nvPr/>
          </p:nvSpPr>
          <p:spPr>
            <a:xfrm>
              <a:off x="4853600" y="4155100"/>
              <a:ext cx="52000" cy="103975"/>
            </a:xfrm>
            <a:custGeom>
              <a:rect b="b" l="l" r="r" t="t"/>
              <a:pathLst>
                <a:path extrusionOk="0" h="4159" w="2080">
                  <a:moveTo>
                    <a:pt x="0" y="0"/>
                  </a:moveTo>
                  <a:lnTo>
                    <a:pt x="0" y="4159"/>
                  </a:lnTo>
                  <a:lnTo>
                    <a:pt x="1733" y="4159"/>
                  </a:lnTo>
                  <a:cubicBezTo>
                    <a:pt x="1922" y="4159"/>
                    <a:pt x="2079" y="4001"/>
                    <a:pt x="2079" y="3812"/>
                  </a:cubicBezTo>
                  <a:lnTo>
                    <a:pt x="2079" y="1733"/>
                  </a:lnTo>
                  <a:cubicBezTo>
                    <a:pt x="2079" y="788"/>
                    <a:pt x="129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95"/>
            <p:cNvSpPr/>
            <p:nvPr/>
          </p:nvSpPr>
          <p:spPr>
            <a:xfrm>
              <a:off x="4714975" y="4155100"/>
              <a:ext cx="121300" cy="50625"/>
            </a:xfrm>
            <a:custGeom>
              <a:rect b="b" l="l" r="r" t="t"/>
              <a:pathLst>
                <a:path extrusionOk="0" h="2025" w="4852">
                  <a:moveTo>
                    <a:pt x="0" y="0"/>
                  </a:moveTo>
                  <a:lnTo>
                    <a:pt x="0" y="1481"/>
                  </a:lnTo>
                  <a:cubicBezTo>
                    <a:pt x="772" y="1843"/>
                    <a:pt x="1599" y="2024"/>
                    <a:pt x="2426" y="2024"/>
                  </a:cubicBezTo>
                  <a:cubicBezTo>
                    <a:pt x="3253" y="2024"/>
                    <a:pt x="4080" y="1843"/>
                    <a:pt x="4852" y="1481"/>
                  </a:cubicBezTo>
                  <a:lnTo>
                    <a:pt x="4852" y="0"/>
                  </a:lnTo>
                  <a:lnTo>
                    <a:pt x="4789" y="0"/>
                  </a:lnTo>
                  <a:cubicBezTo>
                    <a:pt x="4348" y="410"/>
                    <a:pt x="3781" y="693"/>
                    <a:pt x="3119" y="693"/>
                  </a:cubicBezTo>
                  <a:lnTo>
                    <a:pt x="1733" y="693"/>
                  </a:lnTo>
                  <a:cubicBezTo>
                    <a:pt x="1071" y="693"/>
                    <a:pt x="473" y="410"/>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95"/>
            <p:cNvSpPr/>
            <p:nvPr/>
          </p:nvSpPr>
          <p:spPr>
            <a:xfrm>
              <a:off x="4714975" y="4211025"/>
              <a:ext cx="121300" cy="48050"/>
            </a:xfrm>
            <a:custGeom>
              <a:rect b="b" l="l" r="r" t="t"/>
              <a:pathLst>
                <a:path extrusionOk="0" h="1922" w="4852">
                  <a:moveTo>
                    <a:pt x="0" y="0"/>
                  </a:moveTo>
                  <a:lnTo>
                    <a:pt x="0" y="1922"/>
                  </a:lnTo>
                  <a:lnTo>
                    <a:pt x="4852" y="1922"/>
                  </a:lnTo>
                  <a:lnTo>
                    <a:pt x="4852" y="0"/>
                  </a:lnTo>
                  <a:cubicBezTo>
                    <a:pt x="4080" y="315"/>
                    <a:pt x="3253" y="473"/>
                    <a:pt x="2426" y="473"/>
                  </a:cubicBezTo>
                  <a:cubicBezTo>
                    <a:pt x="1599" y="473"/>
                    <a:pt x="772" y="31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95"/>
            <p:cNvSpPr/>
            <p:nvPr/>
          </p:nvSpPr>
          <p:spPr>
            <a:xfrm>
              <a:off x="4645650" y="4154300"/>
              <a:ext cx="52025" cy="104775"/>
            </a:xfrm>
            <a:custGeom>
              <a:rect b="b" l="l" r="r" t="t"/>
              <a:pathLst>
                <a:path extrusionOk="0" h="4191" w="2081">
                  <a:moveTo>
                    <a:pt x="1734" y="1"/>
                  </a:moveTo>
                  <a:cubicBezTo>
                    <a:pt x="757" y="32"/>
                    <a:pt x="1" y="757"/>
                    <a:pt x="1" y="1765"/>
                  </a:cubicBezTo>
                  <a:lnTo>
                    <a:pt x="1" y="3844"/>
                  </a:lnTo>
                  <a:cubicBezTo>
                    <a:pt x="1" y="4033"/>
                    <a:pt x="158" y="4191"/>
                    <a:pt x="379" y="4191"/>
                  </a:cubicBezTo>
                  <a:lnTo>
                    <a:pt x="2080" y="419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95"/>
            <p:cNvSpPr/>
            <p:nvPr/>
          </p:nvSpPr>
          <p:spPr>
            <a:xfrm>
              <a:off x="4722850" y="4049550"/>
              <a:ext cx="103975" cy="105575"/>
            </a:xfrm>
            <a:custGeom>
              <a:rect b="b" l="l" r="r" t="t"/>
              <a:pathLst>
                <a:path extrusionOk="0" h="4223" w="4159">
                  <a:moveTo>
                    <a:pt x="2080" y="1"/>
                  </a:moveTo>
                  <a:cubicBezTo>
                    <a:pt x="1765" y="442"/>
                    <a:pt x="1260" y="694"/>
                    <a:pt x="693" y="694"/>
                  </a:cubicBezTo>
                  <a:lnTo>
                    <a:pt x="0" y="694"/>
                  </a:lnTo>
                  <a:lnTo>
                    <a:pt x="0" y="3498"/>
                  </a:lnTo>
                  <a:cubicBezTo>
                    <a:pt x="347" y="3939"/>
                    <a:pt x="851" y="4222"/>
                    <a:pt x="1418" y="4222"/>
                  </a:cubicBezTo>
                  <a:lnTo>
                    <a:pt x="2804" y="4222"/>
                  </a:lnTo>
                  <a:cubicBezTo>
                    <a:pt x="3340" y="4222"/>
                    <a:pt x="3844" y="3939"/>
                    <a:pt x="4159" y="3498"/>
                  </a:cubicBezTo>
                  <a:lnTo>
                    <a:pt x="4159" y="694"/>
                  </a:lnTo>
                  <a:lnTo>
                    <a:pt x="3466" y="694"/>
                  </a:lnTo>
                  <a:cubicBezTo>
                    <a:pt x="2899" y="694"/>
                    <a:pt x="2395" y="442"/>
                    <a:pt x="208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95"/>
            <p:cNvSpPr/>
            <p:nvPr/>
          </p:nvSpPr>
          <p:spPr>
            <a:xfrm>
              <a:off x="4678725" y="3962900"/>
              <a:ext cx="190650" cy="174100"/>
            </a:xfrm>
            <a:custGeom>
              <a:rect b="b" l="l" r="r" t="t"/>
              <a:pathLst>
                <a:path extrusionOk="0" h="6964" w="7626">
                  <a:moveTo>
                    <a:pt x="3813" y="1"/>
                  </a:moveTo>
                  <a:cubicBezTo>
                    <a:pt x="1734" y="1"/>
                    <a:pt x="1" y="1702"/>
                    <a:pt x="1" y="3813"/>
                  </a:cubicBezTo>
                  <a:lnTo>
                    <a:pt x="1" y="5955"/>
                  </a:lnTo>
                  <a:lnTo>
                    <a:pt x="64" y="5955"/>
                  </a:lnTo>
                  <a:cubicBezTo>
                    <a:pt x="64" y="6522"/>
                    <a:pt x="537" y="6964"/>
                    <a:pt x="1104" y="6964"/>
                  </a:cubicBezTo>
                  <a:lnTo>
                    <a:pt x="1104" y="3813"/>
                  </a:lnTo>
                  <a:cubicBezTo>
                    <a:pt x="1104" y="3624"/>
                    <a:pt x="1261" y="3467"/>
                    <a:pt x="1450" y="3467"/>
                  </a:cubicBezTo>
                  <a:lnTo>
                    <a:pt x="2458" y="3467"/>
                  </a:lnTo>
                  <a:cubicBezTo>
                    <a:pt x="3057" y="3467"/>
                    <a:pt x="3498" y="2994"/>
                    <a:pt x="3498" y="2427"/>
                  </a:cubicBezTo>
                  <a:lnTo>
                    <a:pt x="3498" y="1734"/>
                  </a:lnTo>
                  <a:cubicBezTo>
                    <a:pt x="3498" y="1545"/>
                    <a:pt x="3656" y="1387"/>
                    <a:pt x="3845" y="1387"/>
                  </a:cubicBezTo>
                  <a:cubicBezTo>
                    <a:pt x="4034" y="1387"/>
                    <a:pt x="4191" y="1545"/>
                    <a:pt x="4191" y="1734"/>
                  </a:cubicBezTo>
                  <a:lnTo>
                    <a:pt x="4191" y="2427"/>
                  </a:lnTo>
                  <a:cubicBezTo>
                    <a:pt x="4191" y="3025"/>
                    <a:pt x="4664" y="3467"/>
                    <a:pt x="5231" y="3467"/>
                  </a:cubicBezTo>
                  <a:lnTo>
                    <a:pt x="6239" y="3467"/>
                  </a:lnTo>
                  <a:cubicBezTo>
                    <a:pt x="6459" y="3467"/>
                    <a:pt x="6617" y="3624"/>
                    <a:pt x="6617" y="3813"/>
                  </a:cubicBezTo>
                  <a:lnTo>
                    <a:pt x="6617" y="6964"/>
                  </a:lnTo>
                  <a:cubicBezTo>
                    <a:pt x="7184" y="6964"/>
                    <a:pt x="7625" y="6491"/>
                    <a:pt x="7625" y="5955"/>
                  </a:cubicBezTo>
                  <a:lnTo>
                    <a:pt x="7625" y="3813"/>
                  </a:lnTo>
                  <a:cubicBezTo>
                    <a:pt x="7625" y="1734"/>
                    <a:pt x="5924" y="1"/>
                    <a:pt x="38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1" name="Google Shape;17581;p95"/>
          <p:cNvGrpSpPr/>
          <p:nvPr/>
        </p:nvGrpSpPr>
        <p:grpSpPr>
          <a:xfrm>
            <a:off x="7979994" y="3179648"/>
            <a:ext cx="349133" cy="348188"/>
            <a:chOff x="6143725" y="3582500"/>
            <a:chExt cx="295375" cy="294575"/>
          </a:xfrm>
        </p:grpSpPr>
        <p:sp>
          <p:nvSpPr>
            <p:cNvPr id="17582" name="Google Shape;17582;p95"/>
            <p:cNvSpPr/>
            <p:nvPr/>
          </p:nvSpPr>
          <p:spPr>
            <a:xfrm>
              <a:off x="6143725" y="3720325"/>
              <a:ext cx="295375" cy="156750"/>
            </a:xfrm>
            <a:custGeom>
              <a:rect b="b" l="l" r="r" t="t"/>
              <a:pathLst>
                <a:path extrusionOk="0" h="6270" w="11815">
                  <a:moveTo>
                    <a:pt x="7309" y="1418"/>
                  </a:moveTo>
                  <a:cubicBezTo>
                    <a:pt x="7908" y="1418"/>
                    <a:pt x="8349" y="1891"/>
                    <a:pt x="8349" y="2458"/>
                  </a:cubicBezTo>
                  <a:cubicBezTo>
                    <a:pt x="8349" y="2993"/>
                    <a:pt x="7845" y="3466"/>
                    <a:pt x="7309" y="3466"/>
                  </a:cubicBezTo>
                  <a:lnTo>
                    <a:pt x="4474" y="3466"/>
                  </a:lnTo>
                  <a:cubicBezTo>
                    <a:pt x="3875" y="3466"/>
                    <a:pt x="3434" y="2993"/>
                    <a:pt x="3434" y="2458"/>
                  </a:cubicBezTo>
                  <a:cubicBezTo>
                    <a:pt x="3434" y="1859"/>
                    <a:pt x="3907" y="1418"/>
                    <a:pt x="4474" y="1418"/>
                  </a:cubicBezTo>
                  <a:close/>
                  <a:moveTo>
                    <a:pt x="1008" y="1"/>
                  </a:moveTo>
                  <a:cubicBezTo>
                    <a:pt x="410" y="1"/>
                    <a:pt x="0" y="473"/>
                    <a:pt x="0" y="1040"/>
                  </a:cubicBezTo>
                  <a:lnTo>
                    <a:pt x="0" y="5262"/>
                  </a:lnTo>
                  <a:cubicBezTo>
                    <a:pt x="0" y="5829"/>
                    <a:pt x="473" y="6270"/>
                    <a:pt x="1008" y="6270"/>
                  </a:cubicBezTo>
                  <a:lnTo>
                    <a:pt x="10775" y="6270"/>
                  </a:lnTo>
                  <a:cubicBezTo>
                    <a:pt x="11373" y="6270"/>
                    <a:pt x="11815" y="5797"/>
                    <a:pt x="11815" y="5262"/>
                  </a:cubicBezTo>
                  <a:lnTo>
                    <a:pt x="11815" y="1040"/>
                  </a:lnTo>
                  <a:cubicBezTo>
                    <a:pt x="11783" y="473"/>
                    <a:pt x="11342" y="1"/>
                    <a:pt x="10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95"/>
            <p:cNvSpPr/>
            <p:nvPr/>
          </p:nvSpPr>
          <p:spPr>
            <a:xfrm>
              <a:off x="6246900" y="3773100"/>
              <a:ext cx="88225" cy="17350"/>
            </a:xfrm>
            <a:custGeom>
              <a:rect b="b" l="l" r="r" t="t"/>
              <a:pathLst>
                <a:path extrusionOk="0" h="694" w="3529">
                  <a:moveTo>
                    <a:pt x="347" y="0"/>
                  </a:moveTo>
                  <a:cubicBezTo>
                    <a:pt x="158" y="0"/>
                    <a:pt x="0" y="126"/>
                    <a:pt x="0" y="347"/>
                  </a:cubicBezTo>
                  <a:cubicBezTo>
                    <a:pt x="0" y="536"/>
                    <a:pt x="158" y="693"/>
                    <a:pt x="347" y="693"/>
                  </a:cubicBezTo>
                  <a:lnTo>
                    <a:pt x="3182" y="693"/>
                  </a:lnTo>
                  <a:cubicBezTo>
                    <a:pt x="3371" y="693"/>
                    <a:pt x="3529" y="536"/>
                    <a:pt x="3529" y="347"/>
                  </a:cubicBezTo>
                  <a:cubicBezTo>
                    <a:pt x="3529" y="126"/>
                    <a:pt x="3371" y="0"/>
                    <a:pt x="3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95"/>
            <p:cNvSpPr/>
            <p:nvPr/>
          </p:nvSpPr>
          <p:spPr>
            <a:xfrm>
              <a:off x="6161050" y="3582500"/>
              <a:ext cx="86650" cy="34675"/>
            </a:xfrm>
            <a:custGeom>
              <a:rect b="b" l="l" r="r" t="t"/>
              <a:pathLst>
                <a:path extrusionOk="0" h="1387" w="3466">
                  <a:moveTo>
                    <a:pt x="1008" y="0"/>
                  </a:moveTo>
                  <a:cubicBezTo>
                    <a:pt x="441" y="0"/>
                    <a:pt x="0" y="473"/>
                    <a:pt x="0" y="1040"/>
                  </a:cubicBezTo>
                  <a:lnTo>
                    <a:pt x="0" y="1386"/>
                  </a:lnTo>
                  <a:lnTo>
                    <a:pt x="3466" y="1386"/>
                  </a:lnTo>
                  <a:lnTo>
                    <a:pt x="3466" y="1040"/>
                  </a:lnTo>
                  <a:lnTo>
                    <a:pt x="3434" y="1040"/>
                  </a:lnTo>
                  <a:cubicBezTo>
                    <a:pt x="3434" y="441"/>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95"/>
            <p:cNvSpPr/>
            <p:nvPr/>
          </p:nvSpPr>
          <p:spPr>
            <a:xfrm>
              <a:off x="6160250" y="3633675"/>
              <a:ext cx="86675" cy="69350"/>
            </a:xfrm>
            <a:custGeom>
              <a:rect b="b" l="l" r="r" t="t"/>
              <a:pathLst>
                <a:path extrusionOk="0" h="2774" w="3467">
                  <a:moveTo>
                    <a:pt x="2112" y="726"/>
                  </a:moveTo>
                  <a:cubicBezTo>
                    <a:pt x="2332" y="726"/>
                    <a:pt x="2458" y="883"/>
                    <a:pt x="2458" y="1072"/>
                  </a:cubicBezTo>
                  <a:cubicBezTo>
                    <a:pt x="2458" y="1261"/>
                    <a:pt x="2332" y="1419"/>
                    <a:pt x="2112" y="1419"/>
                  </a:cubicBezTo>
                  <a:lnTo>
                    <a:pt x="1419" y="1419"/>
                  </a:lnTo>
                  <a:cubicBezTo>
                    <a:pt x="1230" y="1419"/>
                    <a:pt x="1072" y="1261"/>
                    <a:pt x="1072" y="1072"/>
                  </a:cubicBezTo>
                  <a:cubicBezTo>
                    <a:pt x="1072" y="883"/>
                    <a:pt x="1230" y="726"/>
                    <a:pt x="1419" y="726"/>
                  </a:cubicBezTo>
                  <a:close/>
                  <a:moveTo>
                    <a:pt x="1" y="1"/>
                  </a:moveTo>
                  <a:lnTo>
                    <a:pt x="1" y="2773"/>
                  </a:lnTo>
                  <a:lnTo>
                    <a:pt x="3466" y="2773"/>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95"/>
            <p:cNvSpPr/>
            <p:nvPr/>
          </p:nvSpPr>
          <p:spPr>
            <a:xfrm>
              <a:off x="6336675" y="3599025"/>
              <a:ext cx="85875" cy="69350"/>
            </a:xfrm>
            <a:custGeom>
              <a:rect b="b" l="l" r="r" t="t"/>
              <a:pathLst>
                <a:path extrusionOk="0" h="2774" w="3435">
                  <a:moveTo>
                    <a:pt x="1986" y="1387"/>
                  </a:moveTo>
                  <a:cubicBezTo>
                    <a:pt x="2206" y="1387"/>
                    <a:pt x="2364" y="1545"/>
                    <a:pt x="2364" y="1765"/>
                  </a:cubicBezTo>
                  <a:cubicBezTo>
                    <a:pt x="2364" y="1954"/>
                    <a:pt x="2206" y="2112"/>
                    <a:pt x="1986" y="2112"/>
                  </a:cubicBezTo>
                  <a:lnTo>
                    <a:pt x="1293" y="2112"/>
                  </a:lnTo>
                  <a:cubicBezTo>
                    <a:pt x="1104" y="2112"/>
                    <a:pt x="946" y="1954"/>
                    <a:pt x="946" y="1765"/>
                  </a:cubicBezTo>
                  <a:cubicBezTo>
                    <a:pt x="946" y="1545"/>
                    <a:pt x="1104" y="1387"/>
                    <a:pt x="1293" y="1387"/>
                  </a:cubicBezTo>
                  <a:close/>
                  <a:moveTo>
                    <a:pt x="1009" y="1"/>
                  </a:moveTo>
                  <a:cubicBezTo>
                    <a:pt x="410" y="1"/>
                    <a:pt x="1" y="473"/>
                    <a:pt x="1" y="1040"/>
                  </a:cubicBezTo>
                  <a:lnTo>
                    <a:pt x="1" y="2773"/>
                  </a:lnTo>
                  <a:lnTo>
                    <a:pt x="3435" y="2773"/>
                  </a:lnTo>
                  <a:lnTo>
                    <a:pt x="3435" y="1040"/>
                  </a:lnTo>
                  <a:lnTo>
                    <a:pt x="3403" y="1040"/>
                  </a:lnTo>
                  <a:cubicBezTo>
                    <a:pt x="3403" y="442"/>
                    <a:pt x="293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95"/>
            <p:cNvSpPr/>
            <p:nvPr/>
          </p:nvSpPr>
          <p:spPr>
            <a:xfrm>
              <a:off x="6335100" y="3686450"/>
              <a:ext cx="86675" cy="17350"/>
            </a:xfrm>
            <a:custGeom>
              <a:rect b="b" l="l" r="r" t="t"/>
              <a:pathLst>
                <a:path extrusionOk="0" h="694" w="3467">
                  <a:moveTo>
                    <a:pt x="1" y="1"/>
                  </a:moveTo>
                  <a:lnTo>
                    <a:pt x="1" y="694"/>
                  </a:lnTo>
                  <a:lnTo>
                    <a:pt x="3466" y="694"/>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95"/>
            <p:cNvSpPr/>
            <p:nvPr/>
          </p:nvSpPr>
          <p:spPr>
            <a:xfrm>
              <a:off x="6264225" y="3617150"/>
              <a:ext cx="53575" cy="86650"/>
            </a:xfrm>
            <a:custGeom>
              <a:rect b="b" l="l" r="r" t="t"/>
              <a:pathLst>
                <a:path extrusionOk="0" h="3466" w="2143">
                  <a:moveTo>
                    <a:pt x="1072" y="0"/>
                  </a:moveTo>
                  <a:cubicBezTo>
                    <a:pt x="473" y="0"/>
                    <a:pt x="0" y="441"/>
                    <a:pt x="0" y="1040"/>
                  </a:cubicBezTo>
                  <a:lnTo>
                    <a:pt x="0" y="3466"/>
                  </a:lnTo>
                  <a:lnTo>
                    <a:pt x="2143" y="3466"/>
                  </a:lnTo>
                  <a:lnTo>
                    <a:pt x="2143" y="1040"/>
                  </a:lnTo>
                  <a:cubicBezTo>
                    <a:pt x="2143" y="441"/>
                    <a:pt x="1670"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9" name="Google Shape;17589;p95"/>
          <p:cNvGrpSpPr/>
          <p:nvPr/>
        </p:nvGrpSpPr>
        <p:grpSpPr>
          <a:xfrm>
            <a:off x="5748820" y="1378987"/>
            <a:ext cx="350995" cy="350049"/>
            <a:chOff x="1310075" y="3253275"/>
            <a:chExt cx="296950" cy="296150"/>
          </a:xfrm>
        </p:grpSpPr>
        <p:sp>
          <p:nvSpPr>
            <p:cNvPr id="17590" name="Google Shape;17590;p95"/>
            <p:cNvSpPr/>
            <p:nvPr/>
          </p:nvSpPr>
          <p:spPr>
            <a:xfrm>
              <a:off x="1423475" y="3359600"/>
              <a:ext cx="69350" cy="68550"/>
            </a:xfrm>
            <a:custGeom>
              <a:rect b="b" l="l" r="r" t="t"/>
              <a:pathLst>
                <a:path extrusionOk="0" h="2742" w="2774">
                  <a:moveTo>
                    <a:pt x="1387" y="0"/>
                  </a:moveTo>
                  <a:cubicBezTo>
                    <a:pt x="631" y="0"/>
                    <a:pt x="1" y="630"/>
                    <a:pt x="1" y="1355"/>
                  </a:cubicBezTo>
                  <a:cubicBezTo>
                    <a:pt x="1" y="2111"/>
                    <a:pt x="631" y="2741"/>
                    <a:pt x="1387" y="2741"/>
                  </a:cubicBezTo>
                  <a:cubicBezTo>
                    <a:pt x="2143" y="2741"/>
                    <a:pt x="2773" y="2111"/>
                    <a:pt x="2773" y="1355"/>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95"/>
            <p:cNvSpPr/>
            <p:nvPr/>
          </p:nvSpPr>
          <p:spPr>
            <a:xfrm>
              <a:off x="1310075" y="3253275"/>
              <a:ext cx="296950" cy="296150"/>
            </a:xfrm>
            <a:custGeom>
              <a:rect b="b" l="l" r="r" t="t"/>
              <a:pathLst>
                <a:path extrusionOk="0" h="11846" w="11878">
                  <a:moveTo>
                    <a:pt x="5923" y="2111"/>
                  </a:moveTo>
                  <a:cubicBezTo>
                    <a:pt x="8003" y="2111"/>
                    <a:pt x="9735" y="3812"/>
                    <a:pt x="9735" y="5923"/>
                  </a:cubicBezTo>
                  <a:cubicBezTo>
                    <a:pt x="9735" y="8034"/>
                    <a:pt x="8034" y="9767"/>
                    <a:pt x="5923" y="9767"/>
                  </a:cubicBezTo>
                  <a:cubicBezTo>
                    <a:pt x="3844" y="9767"/>
                    <a:pt x="2080" y="8065"/>
                    <a:pt x="2080" y="5923"/>
                  </a:cubicBezTo>
                  <a:cubicBezTo>
                    <a:pt x="2111" y="3844"/>
                    <a:pt x="3844" y="2111"/>
                    <a:pt x="5923" y="2111"/>
                  </a:cubicBezTo>
                  <a:close/>
                  <a:moveTo>
                    <a:pt x="5262" y="0"/>
                  </a:moveTo>
                  <a:cubicBezTo>
                    <a:pt x="5104" y="0"/>
                    <a:pt x="4947" y="95"/>
                    <a:pt x="4884" y="252"/>
                  </a:cubicBezTo>
                  <a:lnTo>
                    <a:pt x="4726" y="1166"/>
                  </a:lnTo>
                  <a:cubicBezTo>
                    <a:pt x="4253" y="1292"/>
                    <a:pt x="3844" y="1481"/>
                    <a:pt x="3434" y="1733"/>
                  </a:cubicBezTo>
                  <a:lnTo>
                    <a:pt x="2678" y="1197"/>
                  </a:lnTo>
                  <a:cubicBezTo>
                    <a:pt x="2641" y="1160"/>
                    <a:pt x="2584" y="1142"/>
                    <a:pt x="2523" y="1142"/>
                  </a:cubicBezTo>
                  <a:cubicBezTo>
                    <a:pt x="2429" y="1142"/>
                    <a:pt x="2326" y="1184"/>
                    <a:pt x="2269" y="1260"/>
                  </a:cubicBezTo>
                  <a:lnTo>
                    <a:pt x="1260" y="2237"/>
                  </a:lnTo>
                  <a:cubicBezTo>
                    <a:pt x="1166" y="2363"/>
                    <a:pt x="1166" y="2552"/>
                    <a:pt x="1229" y="2678"/>
                  </a:cubicBezTo>
                  <a:lnTo>
                    <a:pt x="1733" y="3403"/>
                  </a:lnTo>
                  <a:cubicBezTo>
                    <a:pt x="1512" y="3812"/>
                    <a:pt x="1323" y="4253"/>
                    <a:pt x="1197" y="4726"/>
                  </a:cubicBezTo>
                  <a:lnTo>
                    <a:pt x="284" y="4883"/>
                  </a:lnTo>
                  <a:cubicBezTo>
                    <a:pt x="126" y="4915"/>
                    <a:pt x="0" y="5041"/>
                    <a:pt x="0" y="5230"/>
                  </a:cubicBezTo>
                  <a:lnTo>
                    <a:pt x="0" y="6616"/>
                  </a:lnTo>
                  <a:cubicBezTo>
                    <a:pt x="0" y="6805"/>
                    <a:pt x="126" y="6963"/>
                    <a:pt x="284" y="6963"/>
                  </a:cubicBezTo>
                  <a:lnTo>
                    <a:pt x="1197" y="7120"/>
                  </a:lnTo>
                  <a:cubicBezTo>
                    <a:pt x="1292" y="7593"/>
                    <a:pt x="1512" y="8002"/>
                    <a:pt x="1733" y="8412"/>
                  </a:cubicBezTo>
                  <a:lnTo>
                    <a:pt x="1229" y="9168"/>
                  </a:lnTo>
                  <a:cubicBezTo>
                    <a:pt x="1103" y="9263"/>
                    <a:pt x="1166" y="9483"/>
                    <a:pt x="1260" y="9578"/>
                  </a:cubicBezTo>
                  <a:lnTo>
                    <a:pt x="2269" y="10586"/>
                  </a:lnTo>
                  <a:cubicBezTo>
                    <a:pt x="2321" y="10638"/>
                    <a:pt x="2411" y="10661"/>
                    <a:pt x="2497" y="10661"/>
                  </a:cubicBezTo>
                  <a:cubicBezTo>
                    <a:pt x="2568" y="10661"/>
                    <a:pt x="2636" y="10646"/>
                    <a:pt x="2678" y="10617"/>
                  </a:cubicBezTo>
                  <a:lnTo>
                    <a:pt x="3434" y="10113"/>
                  </a:lnTo>
                  <a:cubicBezTo>
                    <a:pt x="3844" y="10334"/>
                    <a:pt x="4253" y="10554"/>
                    <a:pt x="4726" y="10649"/>
                  </a:cubicBezTo>
                  <a:lnTo>
                    <a:pt x="4884" y="11562"/>
                  </a:lnTo>
                  <a:cubicBezTo>
                    <a:pt x="4947" y="11720"/>
                    <a:pt x="5041" y="11846"/>
                    <a:pt x="5262" y="11846"/>
                  </a:cubicBezTo>
                  <a:lnTo>
                    <a:pt x="6616" y="11846"/>
                  </a:lnTo>
                  <a:cubicBezTo>
                    <a:pt x="6774" y="11846"/>
                    <a:pt x="6931" y="11720"/>
                    <a:pt x="6994" y="11562"/>
                  </a:cubicBezTo>
                  <a:lnTo>
                    <a:pt x="7152" y="10649"/>
                  </a:lnTo>
                  <a:cubicBezTo>
                    <a:pt x="7624" y="10523"/>
                    <a:pt x="8034" y="10334"/>
                    <a:pt x="8444" y="10113"/>
                  </a:cubicBezTo>
                  <a:lnTo>
                    <a:pt x="9200" y="10617"/>
                  </a:lnTo>
                  <a:cubicBezTo>
                    <a:pt x="9242" y="10646"/>
                    <a:pt x="9310" y="10661"/>
                    <a:pt x="9381" y="10661"/>
                  </a:cubicBezTo>
                  <a:cubicBezTo>
                    <a:pt x="9467" y="10661"/>
                    <a:pt x="9557" y="10638"/>
                    <a:pt x="9609" y="10586"/>
                  </a:cubicBezTo>
                  <a:lnTo>
                    <a:pt x="10617" y="9578"/>
                  </a:lnTo>
                  <a:cubicBezTo>
                    <a:pt x="10712" y="9483"/>
                    <a:pt x="10712" y="9263"/>
                    <a:pt x="10649" y="9168"/>
                  </a:cubicBezTo>
                  <a:lnTo>
                    <a:pt x="10145" y="8412"/>
                  </a:lnTo>
                  <a:cubicBezTo>
                    <a:pt x="10365" y="8002"/>
                    <a:pt x="10554" y="7593"/>
                    <a:pt x="10680" y="7120"/>
                  </a:cubicBezTo>
                  <a:lnTo>
                    <a:pt x="11594" y="6963"/>
                  </a:lnTo>
                  <a:cubicBezTo>
                    <a:pt x="11752" y="6900"/>
                    <a:pt x="11878" y="6805"/>
                    <a:pt x="11878" y="6616"/>
                  </a:cubicBezTo>
                  <a:lnTo>
                    <a:pt x="11878" y="5230"/>
                  </a:lnTo>
                  <a:cubicBezTo>
                    <a:pt x="11878" y="5072"/>
                    <a:pt x="11752" y="4915"/>
                    <a:pt x="11594" y="4883"/>
                  </a:cubicBezTo>
                  <a:lnTo>
                    <a:pt x="10680" y="4726"/>
                  </a:lnTo>
                  <a:cubicBezTo>
                    <a:pt x="10554" y="4253"/>
                    <a:pt x="10365" y="3812"/>
                    <a:pt x="10145" y="3403"/>
                  </a:cubicBezTo>
                  <a:lnTo>
                    <a:pt x="10649" y="2678"/>
                  </a:lnTo>
                  <a:cubicBezTo>
                    <a:pt x="10775" y="2552"/>
                    <a:pt x="10712" y="2363"/>
                    <a:pt x="10617" y="2237"/>
                  </a:cubicBezTo>
                  <a:lnTo>
                    <a:pt x="9609" y="1260"/>
                  </a:lnTo>
                  <a:cubicBezTo>
                    <a:pt x="9554" y="1187"/>
                    <a:pt x="9455" y="1156"/>
                    <a:pt x="9364" y="1156"/>
                  </a:cubicBezTo>
                  <a:cubicBezTo>
                    <a:pt x="9300" y="1156"/>
                    <a:pt x="9239" y="1171"/>
                    <a:pt x="9200" y="1197"/>
                  </a:cubicBezTo>
                  <a:lnTo>
                    <a:pt x="8444" y="1733"/>
                  </a:lnTo>
                  <a:cubicBezTo>
                    <a:pt x="8034" y="1481"/>
                    <a:pt x="7624" y="1292"/>
                    <a:pt x="7152" y="1166"/>
                  </a:cubicBezTo>
                  <a:lnTo>
                    <a:pt x="6994" y="252"/>
                  </a:lnTo>
                  <a:cubicBezTo>
                    <a:pt x="6931" y="95"/>
                    <a:pt x="6837" y="0"/>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95"/>
            <p:cNvSpPr/>
            <p:nvPr/>
          </p:nvSpPr>
          <p:spPr>
            <a:xfrm>
              <a:off x="1399850" y="3426550"/>
              <a:ext cx="116600" cy="52800"/>
            </a:xfrm>
            <a:custGeom>
              <a:rect b="b" l="l" r="r" t="t"/>
              <a:pathLst>
                <a:path extrusionOk="0" h="2112" w="4664">
                  <a:moveTo>
                    <a:pt x="725" y="0"/>
                  </a:moveTo>
                  <a:cubicBezTo>
                    <a:pt x="410" y="252"/>
                    <a:pt x="127" y="662"/>
                    <a:pt x="1" y="1103"/>
                  </a:cubicBezTo>
                  <a:cubicBezTo>
                    <a:pt x="599" y="1733"/>
                    <a:pt x="1387" y="2111"/>
                    <a:pt x="2332" y="2111"/>
                  </a:cubicBezTo>
                  <a:cubicBezTo>
                    <a:pt x="3246" y="2111"/>
                    <a:pt x="4065" y="1733"/>
                    <a:pt x="4664" y="1103"/>
                  </a:cubicBezTo>
                  <a:cubicBezTo>
                    <a:pt x="4538" y="662"/>
                    <a:pt x="4254" y="252"/>
                    <a:pt x="3939" y="0"/>
                  </a:cubicBezTo>
                  <a:cubicBezTo>
                    <a:pt x="3561" y="473"/>
                    <a:pt x="2994" y="788"/>
                    <a:pt x="2332" y="788"/>
                  </a:cubicBezTo>
                  <a:cubicBezTo>
                    <a:pt x="1702" y="788"/>
                    <a:pt x="1103" y="473"/>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93" name="Google Shape;17593;p95"/>
          <p:cNvSpPr/>
          <p:nvPr/>
        </p:nvSpPr>
        <p:spPr>
          <a:xfrm>
            <a:off x="5750241" y="1821075"/>
            <a:ext cx="348217" cy="347272"/>
          </a:xfrm>
          <a:custGeom>
            <a:rect b="b" l="l" r="r" t="t"/>
            <a:pathLst>
              <a:path extrusionOk="0" h="11752" w="11784">
                <a:moveTo>
                  <a:pt x="1040" y="0"/>
                </a:moveTo>
                <a:cubicBezTo>
                  <a:pt x="441" y="0"/>
                  <a:pt x="0" y="473"/>
                  <a:pt x="0" y="1040"/>
                </a:cubicBezTo>
                <a:cubicBezTo>
                  <a:pt x="0" y="1639"/>
                  <a:pt x="473" y="2048"/>
                  <a:pt x="1040" y="2048"/>
                </a:cubicBezTo>
                <a:lnTo>
                  <a:pt x="1386" y="2048"/>
                </a:lnTo>
                <a:lnTo>
                  <a:pt x="1386" y="2426"/>
                </a:lnTo>
                <a:cubicBezTo>
                  <a:pt x="1386" y="2993"/>
                  <a:pt x="1859" y="3434"/>
                  <a:pt x="2426" y="3434"/>
                </a:cubicBezTo>
                <a:lnTo>
                  <a:pt x="5577" y="3434"/>
                </a:lnTo>
                <a:lnTo>
                  <a:pt x="5577" y="4159"/>
                </a:lnTo>
                <a:lnTo>
                  <a:pt x="4537" y="4159"/>
                </a:lnTo>
                <a:cubicBezTo>
                  <a:pt x="3938" y="4159"/>
                  <a:pt x="3466" y="4632"/>
                  <a:pt x="3466" y="5167"/>
                </a:cubicBezTo>
                <a:lnTo>
                  <a:pt x="3466" y="6585"/>
                </a:lnTo>
                <a:cubicBezTo>
                  <a:pt x="3466" y="7183"/>
                  <a:pt x="3938" y="7625"/>
                  <a:pt x="4537" y="7625"/>
                </a:cubicBezTo>
                <a:lnTo>
                  <a:pt x="5577" y="7625"/>
                </a:lnTo>
                <a:lnTo>
                  <a:pt x="5577" y="8318"/>
                </a:lnTo>
                <a:lnTo>
                  <a:pt x="2426" y="8318"/>
                </a:lnTo>
                <a:cubicBezTo>
                  <a:pt x="1828" y="8318"/>
                  <a:pt x="1386" y="8790"/>
                  <a:pt x="1386" y="9357"/>
                </a:cubicBezTo>
                <a:lnTo>
                  <a:pt x="1386" y="9704"/>
                </a:lnTo>
                <a:lnTo>
                  <a:pt x="1040" y="9704"/>
                </a:lnTo>
                <a:cubicBezTo>
                  <a:pt x="441" y="9704"/>
                  <a:pt x="0" y="10176"/>
                  <a:pt x="0" y="10744"/>
                </a:cubicBezTo>
                <a:cubicBezTo>
                  <a:pt x="0" y="11311"/>
                  <a:pt x="473" y="11752"/>
                  <a:pt x="1040" y="11752"/>
                </a:cubicBezTo>
                <a:lnTo>
                  <a:pt x="2426" y="11752"/>
                </a:lnTo>
                <a:cubicBezTo>
                  <a:pt x="2993" y="11752"/>
                  <a:pt x="3434" y="11279"/>
                  <a:pt x="3434" y="10744"/>
                </a:cubicBezTo>
                <a:cubicBezTo>
                  <a:pt x="3434" y="10145"/>
                  <a:pt x="2962" y="9704"/>
                  <a:pt x="2426" y="9704"/>
                </a:cubicBezTo>
                <a:lnTo>
                  <a:pt x="2048" y="9704"/>
                </a:lnTo>
                <a:lnTo>
                  <a:pt x="2048" y="9357"/>
                </a:lnTo>
                <a:cubicBezTo>
                  <a:pt x="2048" y="9168"/>
                  <a:pt x="2206" y="9011"/>
                  <a:pt x="2426" y="9011"/>
                </a:cubicBezTo>
                <a:lnTo>
                  <a:pt x="5577" y="9011"/>
                </a:lnTo>
                <a:lnTo>
                  <a:pt x="5577" y="9704"/>
                </a:lnTo>
                <a:lnTo>
                  <a:pt x="5199" y="9704"/>
                </a:lnTo>
                <a:cubicBezTo>
                  <a:pt x="4631" y="9704"/>
                  <a:pt x="4190" y="10176"/>
                  <a:pt x="4190" y="10744"/>
                </a:cubicBezTo>
                <a:cubicBezTo>
                  <a:pt x="4190" y="11311"/>
                  <a:pt x="4663" y="11752"/>
                  <a:pt x="5199" y="11752"/>
                </a:cubicBezTo>
                <a:lnTo>
                  <a:pt x="6585" y="11752"/>
                </a:lnTo>
                <a:cubicBezTo>
                  <a:pt x="7183" y="11752"/>
                  <a:pt x="7593" y="11279"/>
                  <a:pt x="7593" y="10744"/>
                </a:cubicBezTo>
                <a:cubicBezTo>
                  <a:pt x="7593" y="10145"/>
                  <a:pt x="7120" y="9704"/>
                  <a:pt x="6585" y="9704"/>
                </a:cubicBezTo>
                <a:lnTo>
                  <a:pt x="6238" y="9704"/>
                </a:lnTo>
                <a:lnTo>
                  <a:pt x="6238" y="9011"/>
                </a:lnTo>
                <a:lnTo>
                  <a:pt x="9389" y="9011"/>
                </a:lnTo>
                <a:cubicBezTo>
                  <a:pt x="9578" y="9011"/>
                  <a:pt x="9735" y="9168"/>
                  <a:pt x="9735" y="9357"/>
                </a:cubicBezTo>
                <a:lnTo>
                  <a:pt x="9735" y="9704"/>
                </a:lnTo>
                <a:lnTo>
                  <a:pt x="9389" y="9704"/>
                </a:lnTo>
                <a:cubicBezTo>
                  <a:pt x="8790" y="9704"/>
                  <a:pt x="8349" y="10176"/>
                  <a:pt x="8349" y="10744"/>
                </a:cubicBezTo>
                <a:cubicBezTo>
                  <a:pt x="8349" y="11311"/>
                  <a:pt x="8822" y="11752"/>
                  <a:pt x="9389" y="11752"/>
                </a:cubicBezTo>
                <a:lnTo>
                  <a:pt x="10743" y="11752"/>
                </a:lnTo>
                <a:cubicBezTo>
                  <a:pt x="11342" y="11752"/>
                  <a:pt x="11783" y="11279"/>
                  <a:pt x="11783" y="10744"/>
                </a:cubicBezTo>
                <a:cubicBezTo>
                  <a:pt x="11783" y="10145"/>
                  <a:pt x="11311" y="9704"/>
                  <a:pt x="10743" y="9704"/>
                </a:cubicBezTo>
                <a:lnTo>
                  <a:pt x="10397" y="9704"/>
                </a:lnTo>
                <a:lnTo>
                  <a:pt x="10397" y="9357"/>
                </a:lnTo>
                <a:cubicBezTo>
                  <a:pt x="10397" y="8759"/>
                  <a:pt x="9924" y="8318"/>
                  <a:pt x="9389" y="8318"/>
                </a:cubicBezTo>
                <a:lnTo>
                  <a:pt x="6238" y="8318"/>
                </a:lnTo>
                <a:lnTo>
                  <a:pt x="6238" y="7625"/>
                </a:lnTo>
                <a:lnTo>
                  <a:pt x="7246" y="7625"/>
                </a:lnTo>
                <a:cubicBezTo>
                  <a:pt x="7845" y="7625"/>
                  <a:pt x="8318" y="7152"/>
                  <a:pt x="8318" y="6585"/>
                </a:cubicBezTo>
                <a:lnTo>
                  <a:pt x="8318" y="5167"/>
                </a:lnTo>
                <a:cubicBezTo>
                  <a:pt x="8318" y="4569"/>
                  <a:pt x="7845" y="4159"/>
                  <a:pt x="7246" y="4159"/>
                </a:cubicBezTo>
                <a:lnTo>
                  <a:pt x="6238" y="4159"/>
                </a:lnTo>
                <a:lnTo>
                  <a:pt x="6238" y="3434"/>
                </a:lnTo>
                <a:lnTo>
                  <a:pt x="9389" y="3434"/>
                </a:lnTo>
                <a:cubicBezTo>
                  <a:pt x="9956" y="3434"/>
                  <a:pt x="10397" y="2962"/>
                  <a:pt x="10397" y="2426"/>
                </a:cubicBezTo>
                <a:lnTo>
                  <a:pt x="10397" y="2048"/>
                </a:lnTo>
                <a:lnTo>
                  <a:pt x="10743" y="2048"/>
                </a:lnTo>
                <a:cubicBezTo>
                  <a:pt x="11342" y="2048"/>
                  <a:pt x="11783" y="1576"/>
                  <a:pt x="11783" y="1040"/>
                </a:cubicBezTo>
                <a:cubicBezTo>
                  <a:pt x="11783" y="441"/>
                  <a:pt x="11311" y="0"/>
                  <a:pt x="10743" y="0"/>
                </a:cubicBezTo>
                <a:lnTo>
                  <a:pt x="9389" y="0"/>
                </a:lnTo>
                <a:cubicBezTo>
                  <a:pt x="8790" y="0"/>
                  <a:pt x="8349" y="473"/>
                  <a:pt x="8349" y="1040"/>
                </a:cubicBezTo>
                <a:cubicBezTo>
                  <a:pt x="8349" y="1639"/>
                  <a:pt x="8822" y="2048"/>
                  <a:pt x="9389" y="2048"/>
                </a:cubicBezTo>
                <a:lnTo>
                  <a:pt x="9735" y="2048"/>
                </a:lnTo>
                <a:lnTo>
                  <a:pt x="9735" y="2426"/>
                </a:lnTo>
                <a:cubicBezTo>
                  <a:pt x="9735" y="2615"/>
                  <a:pt x="9578" y="2773"/>
                  <a:pt x="9389" y="2773"/>
                </a:cubicBezTo>
                <a:lnTo>
                  <a:pt x="6238" y="2773"/>
                </a:lnTo>
                <a:lnTo>
                  <a:pt x="6238" y="2048"/>
                </a:lnTo>
                <a:lnTo>
                  <a:pt x="6585" y="2048"/>
                </a:lnTo>
                <a:cubicBezTo>
                  <a:pt x="7183" y="2048"/>
                  <a:pt x="7593" y="1576"/>
                  <a:pt x="7593" y="1040"/>
                </a:cubicBezTo>
                <a:cubicBezTo>
                  <a:pt x="7593" y="441"/>
                  <a:pt x="7120" y="0"/>
                  <a:pt x="6585" y="0"/>
                </a:cubicBezTo>
                <a:lnTo>
                  <a:pt x="5199" y="0"/>
                </a:lnTo>
                <a:cubicBezTo>
                  <a:pt x="4631" y="0"/>
                  <a:pt x="4190" y="473"/>
                  <a:pt x="4190" y="1040"/>
                </a:cubicBezTo>
                <a:cubicBezTo>
                  <a:pt x="4190" y="1639"/>
                  <a:pt x="4663" y="2048"/>
                  <a:pt x="5199" y="2048"/>
                </a:cubicBezTo>
                <a:lnTo>
                  <a:pt x="5577" y="2048"/>
                </a:lnTo>
                <a:lnTo>
                  <a:pt x="5577" y="2773"/>
                </a:lnTo>
                <a:lnTo>
                  <a:pt x="2426" y="2773"/>
                </a:lnTo>
                <a:cubicBezTo>
                  <a:pt x="2206" y="2773"/>
                  <a:pt x="2048" y="2615"/>
                  <a:pt x="2048" y="2426"/>
                </a:cubicBezTo>
                <a:lnTo>
                  <a:pt x="2048" y="2048"/>
                </a:lnTo>
                <a:lnTo>
                  <a:pt x="2426" y="2048"/>
                </a:lnTo>
                <a:cubicBezTo>
                  <a:pt x="2993" y="2048"/>
                  <a:pt x="3434" y="1576"/>
                  <a:pt x="3434" y="1040"/>
                </a:cubicBezTo>
                <a:cubicBezTo>
                  <a:pt x="3434" y="441"/>
                  <a:pt x="2962"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594" name="Google Shape;17594;p95"/>
          <p:cNvGrpSpPr/>
          <p:nvPr/>
        </p:nvGrpSpPr>
        <p:grpSpPr>
          <a:xfrm>
            <a:off x="5748347" y="2265246"/>
            <a:ext cx="351941" cy="351675"/>
            <a:chOff x="1310075" y="3980250"/>
            <a:chExt cx="297750" cy="297525"/>
          </a:xfrm>
        </p:grpSpPr>
        <p:sp>
          <p:nvSpPr>
            <p:cNvPr id="17595" name="Google Shape;17595;p95"/>
            <p:cNvSpPr/>
            <p:nvPr/>
          </p:nvSpPr>
          <p:spPr>
            <a:xfrm>
              <a:off x="1310075" y="3980250"/>
              <a:ext cx="297750" cy="297525"/>
            </a:xfrm>
            <a:custGeom>
              <a:rect b="b" l="l" r="r" t="t"/>
              <a:pathLst>
                <a:path extrusionOk="0" h="11901" w="11910">
                  <a:moveTo>
                    <a:pt x="3844" y="4946"/>
                  </a:moveTo>
                  <a:cubicBezTo>
                    <a:pt x="4033" y="4946"/>
                    <a:pt x="4190" y="5104"/>
                    <a:pt x="4190" y="5293"/>
                  </a:cubicBezTo>
                  <a:lnTo>
                    <a:pt x="4190" y="6679"/>
                  </a:lnTo>
                  <a:cubicBezTo>
                    <a:pt x="4190" y="6868"/>
                    <a:pt x="4033" y="7026"/>
                    <a:pt x="3844" y="7026"/>
                  </a:cubicBezTo>
                  <a:lnTo>
                    <a:pt x="2458" y="7026"/>
                  </a:lnTo>
                  <a:cubicBezTo>
                    <a:pt x="2269" y="7026"/>
                    <a:pt x="2111" y="6868"/>
                    <a:pt x="2111" y="6679"/>
                  </a:cubicBezTo>
                  <a:lnTo>
                    <a:pt x="2111" y="5293"/>
                  </a:lnTo>
                  <a:cubicBezTo>
                    <a:pt x="2111" y="5104"/>
                    <a:pt x="2269" y="4946"/>
                    <a:pt x="2458" y="4946"/>
                  </a:cubicBezTo>
                  <a:close/>
                  <a:moveTo>
                    <a:pt x="6616" y="3560"/>
                  </a:moveTo>
                  <a:cubicBezTo>
                    <a:pt x="6837" y="3560"/>
                    <a:pt x="6994" y="3718"/>
                    <a:pt x="6994" y="3907"/>
                  </a:cubicBezTo>
                  <a:lnTo>
                    <a:pt x="6994" y="6679"/>
                  </a:lnTo>
                  <a:cubicBezTo>
                    <a:pt x="6994" y="6868"/>
                    <a:pt x="6837" y="7026"/>
                    <a:pt x="6616" y="7026"/>
                  </a:cubicBezTo>
                  <a:lnTo>
                    <a:pt x="5262" y="7026"/>
                  </a:lnTo>
                  <a:cubicBezTo>
                    <a:pt x="5041" y="7026"/>
                    <a:pt x="4884" y="6868"/>
                    <a:pt x="4884" y="6679"/>
                  </a:cubicBezTo>
                  <a:lnTo>
                    <a:pt x="4884" y="3907"/>
                  </a:lnTo>
                  <a:cubicBezTo>
                    <a:pt x="4884" y="3718"/>
                    <a:pt x="5041" y="3560"/>
                    <a:pt x="5262" y="3560"/>
                  </a:cubicBezTo>
                  <a:close/>
                  <a:moveTo>
                    <a:pt x="9389" y="2174"/>
                  </a:moveTo>
                  <a:cubicBezTo>
                    <a:pt x="9578" y="2174"/>
                    <a:pt x="9735" y="2331"/>
                    <a:pt x="9735" y="2520"/>
                  </a:cubicBezTo>
                  <a:lnTo>
                    <a:pt x="9735" y="6679"/>
                  </a:lnTo>
                  <a:cubicBezTo>
                    <a:pt x="9735" y="6868"/>
                    <a:pt x="9578" y="7026"/>
                    <a:pt x="9389" y="7026"/>
                  </a:cubicBezTo>
                  <a:lnTo>
                    <a:pt x="8003" y="7026"/>
                  </a:lnTo>
                  <a:cubicBezTo>
                    <a:pt x="7813" y="7026"/>
                    <a:pt x="7656" y="6868"/>
                    <a:pt x="7656" y="6679"/>
                  </a:cubicBezTo>
                  <a:lnTo>
                    <a:pt x="7656" y="2520"/>
                  </a:lnTo>
                  <a:cubicBezTo>
                    <a:pt x="7656" y="2331"/>
                    <a:pt x="7813" y="2174"/>
                    <a:pt x="8003" y="2174"/>
                  </a:cubicBezTo>
                  <a:close/>
                  <a:moveTo>
                    <a:pt x="5577" y="8412"/>
                  </a:moveTo>
                  <a:lnTo>
                    <a:pt x="5577" y="9105"/>
                  </a:lnTo>
                  <a:lnTo>
                    <a:pt x="5167" y="9105"/>
                  </a:lnTo>
                  <a:lnTo>
                    <a:pt x="5451" y="8412"/>
                  </a:lnTo>
                  <a:close/>
                  <a:moveTo>
                    <a:pt x="6396" y="8412"/>
                  </a:moveTo>
                  <a:lnTo>
                    <a:pt x="6679" y="9105"/>
                  </a:lnTo>
                  <a:lnTo>
                    <a:pt x="6270" y="9105"/>
                  </a:lnTo>
                  <a:lnTo>
                    <a:pt x="6270" y="8412"/>
                  </a:lnTo>
                  <a:close/>
                  <a:moveTo>
                    <a:pt x="5955" y="0"/>
                  </a:moveTo>
                  <a:cubicBezTo>
                    <a:pt x="5766" y="0"/>
                    <a:pt x="5608" y="158"/>
                    <a:pt x="5608" y="378"/>
                  </a:cubicBezTo>
                  <a:lnTo>
                    <a:pt x="5608" y="725"/>
                  </a:lnTo>
                  <a:lnTo>
                    <a:pt x="347" y="725"/>
                  </a:lnTo>
                  <a:cubicBezTo>
                    <a:pt x="158" y="725"/>
                    <a:pt x="0" y="882"/>
                    <a:pt x="0" y="1071"/>
                  </a:cubicBezTo>
                  <a:cubicBezTo>
                    <a:pt x="0" y="1260"/>
                    <a:pt x="158" y="1418"/>
                    <a:pt x="347" y="1418"/>
                  </a:cubicBezTo>
                  <a:lnTo>
                    <a:pt x="725" y="1418"/>
                  </a:lnTo>
                  <a:lnTo>
                    <a:pt x="725" y="7719"/>
                  </a:lnTo>
                  <a:lnTo>
                    <a:pt x="378" y="7719"/>
                  </a:lnTo>
                  <a:cubicBezTo>
                    <a:pt x="158" y="7719"/>
                    <a:pt x="0" y="7876"/>
                    <a:pt x="0" y="8097"/>
                  </a:cubicBezTo>
                  <a:cubicBezTo>
                    <a:pt x="0" y="8286"/>
                    <a:pt x="158" y="8443"/>
                    <a:pt x="378" y="8443"/>
                  </a:cubicBezTo>
                  <a:lnTo>
                    <a:pt x="4726" y="8443"/>
                  </a:lnTo>
                  <a:lnTo>
                    <a:pt x="3560" y="11436"/>
                  </a:lnTo>
                  <a:cubicBezTo>
                    <a:pt x="3466" y="11625"/>
                    <a:pt x="3560" y="11814"/>
                    <a:pt x="3749" y="11877"/>
                  </a:cubicBezTo>
                  <a:cubicBezTo>
                    <a:pt x="3788" y="11893"/>
                    <a:pt x="3831" y="11901"/>
                    <a:pt x="3876" y="11901"/>
                  </a:cubicBezTo>
                  <a:cubicBezTo>
                    <a:pt x="4016" y="11901"/>
                    <a:pt x="4167" y="11824"/>
                    <a:pt x="4190" y="11657"/>
                  </a:cubicBezTo>
                  <a:lnTo>
                    <a:pt x="4947" y="9830"/>
                  </a:lnTo>
                  <a:lnTo>
                    <a:pt x="5608" y="9830"/>
                  </a:lnTo>
                  <a:lnTo>
                    <a:pt x="5608" y="10838"/>
                  </a:lnTo>
                  <a:cubicBezTo>
                    <a:pt x="5608" y="11027"/>
                    <a:pt x="5766" y="11184"/>
                    <a:pt x="5955" y="11184"/>
                  </a:cubicBezTo>
                  <a:cubicBezTo>
                    <a:pt x="6144" y="11184"/>
                    <a:pt x="6301" y="11027"/>
                    <a:pt x="6301" y="10838"/>
                  </a:cubicBezTo>
                  <a:lnTo>
                    <a:pt x="6301" y="9830"/>
                  </a:lnTo>
                  <a:lnTo>
                    <a:pt x="6994" y="9830"/>
                  </a:lnTo>
                  <a:lnTo>
                    <a:pt x="7719" y="11657"/>
                  </a:lnTo>
                  <a:cubicBezTo>
                    <a:pt x="7791" y="11824"/>
                    <a:pt x="7916" y="11901"/>
                    <a:pt x="8042" y="11901"/>
                  </a:cubicBezTo>
                  <a:cubicBezTo>
                    <a:pt x="8082" y="11901"/>
                    <a:pt x="8122" y="11893"/>
                    <a:pt x="8160" y="11877"/>
                  </a:cubicBezTo>
                  <a:cubicBezTo>
                    <a:pt x="8349" y="11783"/>
                    <a:pt x="8444" y="11594"/>
                    <a:pt x="8349" y="11436"/>
                  </a:cubicBezTo>
                  <a:lnTo>
                    <a:pt x="7183" y="8443"/>
                  </a:lnTo>
                  <a:lnTo>
                    <a:pt x="11531" y="8443"/>
                  </a:lnTo>
                  <a:cubicBezTo>
                    <a:pt x="11752" y="8443"/>
                    <a:pt x="11909" y="8286"/>
                    <a:pt x="11909" y="8097"/>
                  </a:cubicBezTo>
                  <a:cubicBezTo>
                    <a:pt x="11909" y="7876"/>
                    <a:pt x="11752" y="7719"/>
                    <a:pt x="11531" y="7719"/>
                  </a:cubicBezTo>
                  <a:lnTo>
                    <a:pt x="11185" y="7719"/>
                  </a:lnTo>
                  <a:lnTo>
                    <a:pt x="11185" y="1418"/>
                  </a:lnTo>
                  <a:lnTo>
                    <a:pt x="11531" y="1418"/>
                  </a:lnTo>
                  <a:cubicBezTo>
                    <a:pt x="11752" y="1418"/>
                    <a:pt x="11909" y="1260"/>
                    <a:pt x="11909" y="1071"/>
                  </a:cubicBezTo>
                  <a:cubicBezTo>
                    <a:pt x="11909" y="882"/>
                    <a:pt x="11752" y="725"/>
                    <a:pt x="11531" y="725"/>
                  </a:cubicBezTo>
                  <a:lnTo>
                    <a:pt x="6301" y="725"/>
                  </a:lnTo>
                  <a:lnTo>
                    <a:pt x="6301" y="378"/>
                  </a:lnTo>
                  <a:cubicBezTo>
                    <a:pt x="6301" y="158"/>
                    <a:pt x="6144" y="0"/>
                    <a:pt x="5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95"/>
            <p:cNvSpPr/>
            <p:nvPr/>
          </p:nvSpPr>
          <p:spPr>
            <a:xfrm>
              <a:off x="1449475" y="4086575"/>
              <a:ext cx="17350" cy="52000"/>
            </a:xfrm>
            <a:custGeom>
              <a:rect b="b" l="l" r="r" t="t"/>
              <a:pathLst>
                <a:path extrusionOk="0" h="2080" w="694">
                  <a:moveTo>
                    <a:pt x="1" y="0"/>
                  </a:moveTo>
                  <a:lnTo>
                    <a:pt x="1" y="2080"/>
                  </a:lnTo>
                  <a:lnTo>
                    <a:pt x="694" y="2080"/>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95"/>
            <p:cNvSpPr/>
            <p:nvPr/>
          </p:nvSpPr>
          <p:spPr>
            <a:xfrm>
              <a:off x="1380175" y="4121225"/>
              <a:ext cx="17350" cy="17350"/>
            </a:xfrm>
            <a:custGeom>
              <a:rect b="b" l="l" r="r" t="t"/>
              <a:pathLst>
                <a:path extrusionOk="0" h="694" w="694">
                  <a:moveTo>
                    <a:pt x="0" y="0"/>
                  </a:moveTo>
                  <a:lnTo>
                    <a:pt x="0" y="694"/>
                  </a:lnTo>
                  <a:lnTo>
                    <a:pt x="693" y="694"/>
                  </a:ln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95"/>
            <p:cNvSpPr/>
            <p:nvPr/>
          </p:nvSpPr>
          <p:spPr>
            <a:xfrm>
              <a:off x="1518800" y="4051925"/>
              <a:ext cx="18125" cy="86650"/>
            </a:xfrm>
            <a:custGeom>
              <a:rect b="b" l="l" r="r" t="t"/>
              <a:pathLst>
                <a:path extrusionOk="0" h="3466" w="725">
                  <a:moveTo>
                    <a:pt x="0" y="0"/>
                  </a:moveTo>
                  <a:lnTo>
                    <a:pt x="0" y="3466"/>
                  </a:lnTo>
                  <a:lnTo>
                    <a:pt x="725" y="346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9" name="Google Shape;17599;p95"/>
          <p:cNvGrpSpPr/>
          <p:nvPr/>
        </p:nvGrpSpPr>
        <p:grpSpPr>
          <a:xfrm>
            <a:off x="8013136" y="1379445"/>
            <a:ext cx="266305" cy="349133"/>
            <a:chOff x="3167275" y="3227275"/>
            <a:chExt cx="225300" cy="295375"/>
          </a:xfrm>
        </p:grpSpPr>
        <p:sp>
          <p:nvSpPr>
            <p:cNvPr id="17600" name="Google Shape;17600;p95"/>
            <p:cNvSpPr/>
            <p:nvPr/>
          </p:nvSpPr>
          <p:spPr>
            <a:xfrm>
              <a:off x="3167275" y="3227275"/>
              <a:ext cx="225300" cy="207950"/>
            </a:xfrm>
            <a:custGeom>
              <a:rect b="b" l="l" r="r" t="t"/>
              <a:pathLst>
                <a:path extrusionOk="0" h="8318" w="9012">
                  <a:moveTo>
                    <a:pt x="4538" y="1"/>
                  </a:moveTo>
                  <a:cubicBezTo>
                    <a:pt x="2112" y="1"/>
                    <a:pt x="1" y="1985"/>
                    <a:pt x="32" y="4537"/>
                  </a:cubicBezTo>
                  <a:cubicBezTo>
                    <a:pt x="32" y="5860"/>
                    <a:pt x="631" y="7184"/>
                    <a:pt x="1797" y="8066"/>
                  </a:cubicBezTo>
                  <a:cubicBezTo>
                    <a:pt x="1923" y="8192"/>
                    <a:pt x="2017" y="8223"/>
                    <a:pt x="2049" y="8318"/>
                  </a:cubicBezTo>
                  <a:lnTo>
                    <a:pt x="4160" y="8318"/>
                  </a:lnTo>
                  <a:lnTo>
                    <a:pt x="4160" y="6900"/>
                  </a:lnTo>
                  <a:lnTo>
                    <a:pt x="2427" y="6900"/>
                  </a:lnTo>
                  <a:cubicBezTo>
                    <a:pt x="2238" y="6900"/>
                    <a:pt x="2080" y="6743"/>
                    <a:pt x="2080" y="6554"/>
                  </a:cubicBezTo>
                  <a:lnTo>
                    <a:pt x="2080" y="5829"/>
                  </a:lnTo>
                  <a:cubicBezTo>
                    <a:pt x="2080" y="4852"/>
                    <a:pt x="2679" y="4033"/>
                    <a:pt x="3498" y="3624"/>
                  </a:cubicBezTo>
                  <a:cubicBezTo>
                    <a:pt x="3277" y="3403"/>
                    <a:pt x="3151" y="3088"/>
                    <a:pt x="3151" y="2678"/>
                  </a:cubicBezTo>
                  <a:cubicBezTo>
                    <a:pt x="3151" y="1922"/>
                    <a:pt x="3782" y="1292"/>
                    <a:pt x="4538" y="1292"/>
                  </a:cubicBezTo>
                  <a:cubicBezTo>
                    <a:pt x="5262" y="1292"/>
                    <a:pt x="5892" y="1922"/>
                    <a:pt x="5892" y="2678"/>
                  </a:cubicBezTo>
                  <a:cubicBezTo>
                    <a:pt x="5892" y="3025"/>
                    <a:pt x="5735" y="3340"/>
                    <a:pt x="5546" y="3624"/>
                  </a:cubicBezTo>
                  <a:cubicBezTo>
                    <a:pt x="6365" y="4033"/>
                    <a:pt x="6964" y="4852"/>
                    <a:pt x="6964" y="5829"/>
                  </a:cubicBezTo>
                  <a:lnTo>
                    <a:pt x="6964" y="6554"/>
                  </a:lnTo>
                  <a:cubicBezTo>
                    <a:pt x="6964" y="6743"/>
                    <a:pt x="6806" y="6900"/>
                    <a:pt x="6617" y="6900"/>
                  </a:cubicBezTo>
                  <a:lnTo>
                    <a:pt x="4884" y="6900"/>
                  </a:lnTo>
                  <a:lnTo>
                    <a:pt x="4884" y="8318"/>
                  </a:lnTo>
                  <a:lnTo>
                    <a:pt x="6995" y="8318"/>
                  </a:lnTo>
                  <a:cubicBezTo>
                    <a:pt x="7027" y="8286"/>
                    <a:pt x="7121" y="8192"/>
                    <a:pt x="7247" y="8129"/>
                  </a:cubicBezTo>
                  <a:cubicBezTo>
                    <a:pt x="8413" y="7184"/>
                    <a:pt x="9011" y="5829"/>
                    <a:pt x="9011" y="4506"/>
                  </a:cubicBezTo>
                  <a:cubicBezTo>
                    <a:pt x="9011" y="2017"/>
                    <a:pt x="6995" y="1"/>
                    <a:pt x="45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95"/>
            <p:cNvSpPr/>
            <p:nvPr/>
          </p:nvSpPr>
          <p:spPr>
            <a:xfrm>
              <a:off x="3262600" y="3278475"/>
              <a:ext cx="35450" cy="35475"/>
            </a:xfrm>
            <a:custGeom>
              <a:rect b="b" l="l" r="r" t="t"/>
              <a:pathLst>
                <a:path extrusionOk="0" h="1419" w="1418">
                  <a:moveTo>
                    <a:pt x="725" y="0"/>
                  </a:moveTo>
                  <a:cubicBezTo>
                    <a:pt x="315" y="0"/>
                    <a:pt x="0" y="315"/>
                    <a:pt x="0" y="725"/>
                  </a:cubicBezTo>
                  <a:cubicBezTo>
                    <a:pt x="0" y="1103"/>
                    <a:pt x="315"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95"/>
            <p:cNvSpPr/>
            <p:nvPr/>
          </p:nvSpPr>
          <p:spPr>
            <a:xfrm>
              <a:off x="3220050" y="3452525"/>
              <a:ext cx="121325" cy="35475"/>
            </a:xfrm>
            <a:custGeom>
              <a:rect b="b" l="l" r="r" t="t"/>
              <a:pathLst>
                <a:path extrusionOk="0" h="1419" w="4853">
                  <a:moveTo>
                    <a:pt x="1" y="1"/>
                  </a:moveTo>
                  <a:lnTo>
                    <a:pt x="1" y="347"/>
                  </a:lnTo>
                  <a:cubicBezTo>
                    <a:pt x="1" y="946"/>
                    <a:pt x="473" y="1419"/>
                    <a:pt x="1040" y="1419"/>
                  </a:cubicBezTo>
                  <a:lnTo>
                    <a:pt x="3781" y="1419"/>
                  </a:lnTo>
                  <a:cubicBezTo>
                    <a:pt x="4380" y="1419"/>
                    <a:pt x="4853" y="946"/>
                    <a:pt x="4853" y="347"/>
                  </a:cubicBezTo>
                  <a:lnTo>
                    <a:pt x="48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95"/>
            <p:cNvSpPr/>
            <p:nvPr/>
          </p:nvSpPr>
          <p:spPr>
            <a:xfrm>
              <a:off x="3237375" y="3332025"/>
              <a:ext cx="86675" cy="52000"/>
            </a:xfrm>
            <a:custGeom>
              <a:rect b="b" l="l" r="r" t="t"/>
              <a:pathLst>
                <a:path extrusionOk="0" h="2080" w="3467">
                  <a:moveTo>
                    <a:pt x="1734" y="1"/>
                  </a:moveTo>
                  <a:cubicBezTo>
                    <a:pt x="789" y="1"/>
                    <a:pt x="1" y="725"/>
                    <a:pt x="1" y="1733"/>
                  </a:cubicBezTo>
                  <a:lnTo>
                    <a:pt x="1" y="2080"/>
                  </a:lnTo>
                  <a:lnTo>
                    <a:pt x="3466" y="2080"/>
                  </a:lnTo>
                  <a:lnTo>
                    <a:pt x="3466" y="1733"/>
                  </a:lnTo>
                  <a:cubicBezTo>
                    <a:pt x="3466" y="788"/>
                    <a:pt x="2679"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95"/>
            <p:cNvSpPr/>
            <p:nvPr/>
          </p:nvSpPr>
          <p:spPr>
            <a:xfrm>
              <a:off x="3237375" y="3505300"/>
              <a:ext cx="87450" cy="17350"/>
            </a:xfrm>
            <a:custGeom>
              <a:rect b="b" l="l" r="r" t="t"/>
              <a:pathLst>
                <a:path extrusionOk="0" h="694" w="3498">
                  <a:moveTo>
                    <a:pt x="32" y="1"/>
                  </a:moveTo>
                  <a:cubicBezTo>
                    <a:pt x="1" y="379"/>
                    <a:pt x="284" y="694"/>
                    <a:pt x="694" y="694"/>
                  </a:cubicBezTo>
                  <a:lnTo>
                    <a:pt x="2773" y="694"/>
                  </a:lnTo>
                  <a:cubicBezTo>
                    <a:pt x="3183" y="694"/>
                    <a:pt x="3498" y="379"/>
                    <a:pt x="34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05" name="Google Shape;17605;p95"/>
          <p:cNvSpPr/>
          <p:nvPr/>
        </p:nvSpPr>
        <p:spPr>
          <a:xfrm>
            <a:off x="7962474" y="1819331"/>
            <a:ext cx="367779" cy="350758"/>
          </a:xfrm>
          <a:custGeom>
            <a:rect b="b" l="l" r="r" t="t"/>
            <a:pathLst>
              <a:path extrusionOk="0" h="11870" w="12446">
                <a:moveTo>
                  <a:pt x="9421" y="1410"/>
                </a:moveTo>
                <a:cubicBezTo>
                  <a:pt x="9775" y="1410"/>
                  <a:pt x="10130" y="1544"/>
                  <a:pt x="10397" y="1812"/>
                </a:cubicBezTo>
                <a:cubicBezTo>
                  <a:pt x="10901" y="2316"/>
                  <a:pt x="10901" y="3198"/>
                  <a:pt x="10366" y="3734"/>
                </a:cubicBezTo>
                <a:lnTo>
                  <a:pt x="9169" y="4931"/>
                </a:lnTo>
                <a:cubicBezTo>
                  <a:pt x="8948" y="5152"/>
                  <a:pt x="8633" y="5278"/>
                  <a:pt x="8318" y="5309"/>
                </a:cubicBezTo>
                <a:lnTo>
                  <a:pt x="8476" y="5152"/>
                </a:lnTo>
                <a:cubicBezTo>
                  <a:pt x="8854" y="4773"/>
                  <a:pt x="8854" y="4112"/>
                  <a:pt x="8476" y="3702"/>
                </a:cubicBezTo>
                <a:cubicBezTo>
                  <a:pt x="8271" y="3513"/>
                  <a:pt x="8003" y="3419"/>
                  <a:pt x="7739" y="3419"/>
                </a:cubicBezTo>
                <a:cubicBezTo>
                  <a:pt x="7475" y="3419"/>
                  <a:pt x="7215" y="3513"/>
                  <a:pt x="7026" y="3702"/>
                </a:cubicBezTo>
                <a:lnTo>
                  <a:pt x="6869" y="3860"/>
                </a:lnTo>
                <a:cubicBezTo>
                  <a:pt x="6900" y="3545"/>
                  <a:pt x="7026" y="3230"/>
                  <a:pt x="7247" y="3009"/>
                </a:cubicBezTo>
                <a:lnTo>
                  <a:pt x="8444" y="1812"/>
                </a:lnTo>
                <a:cubicBezTo>
                  <a:pt x="8712" y="1544"/>
                  <a:pt x="9066" y="1410"/>
                  <a:pt x="9421" y="1410"/>
                </a:cubicBezTo>
                <a:close/>
                <a:moveTo>
                  <a:pt x="4128" y="6475"/>
                </a:moveTo>
                <a:lnTo>
                  <a:pt x="3970" y="6601"/>
                </a:lnTo>
                <a:cubicBezTo>
                  <a:pt x="3592" y="7010"/>
                  <a:pt x="3592" y="7672"/>
                  <a:pt x="3970" y="8081"/>
                </a:cubicBezTo>
                <a:cubicBezTo>
                  <a:pt x="4175" y="8270"/>
                  <a:pt x="4443" y="8365"/>
                  <a:pt x="4711" y="8365"/>
                </a:cubicBezTo>
                <a:cubicBezTo>
                  <a:pt x="4978" y="8365"/>
                  <a:pt x="5246" y="8270"/>
                  <a:pt x="5451" y="8081"/>
                </a:cubicBezTo>
                <a:lnTo>
                  <a:pt x="5577" y="7924"/>
                </a:lnTo>
                <a:lnTo>
                  <a:pt x="5577" y="7924"/>
                </a:lnTo>
                <a:cubicBezTo>
                  <a:pt x="5640" y="8270"/>
                  <a:pt x="5483" y="8586"/>
                  <a:pt x="5231" y="8838"/>
                </a:cubicBezTo>
                <a:lnTo>
                  <a:pt x="4065" y="10003"/>
                </a:lnTo>
                <a:cubicBezTo>
                  <a:pt x="3781" y="10271"/>
                  <a:pt x="3427" y="10405"/>
                  <a:pt x="3072" y="10405"/>
                </a:cubicBezTo>
                <a:cubicBezTo>
                  <a:pt x="2718" y="10405"/>
                  <a:pt x="2364" y="10271"/>
                  <a:pt x="2080" y="10003"/>
                </a:cubicBezTo>
                <a:cubicBezTo>
                  <a:pt x="1544" y="9468"/>
                  <a:pt x="1544" y="8586"/>
                  <a:pt x="2080" y="8050"/>
                </a:cubicBezTo>
                <a:lnTo>
                  <a:pt x="3277" y="6853"/>
                </a:lnTo>
                <a:cubicBezTo>
                  <a:pt x="3498" y="6601"/>
                  <a:pt x="3813" y="6506"/>
                  <a:pt x="4128" y="6475"/>
                </a:cubicBezTo>
                <a:close/>
                <a:moveTo>
                  <a:pt x="9373" y="0"/>
                </a:moveTo>
                <a:cubicBezTo>
                  <a:pt x="8665" y="0"/>
                  <a:pt x="7956" y="268"/>
                  <a:pt x="7404" y="804"/>
                </a:cubicBezTo>
                <a:lnTo>
                  <a:pt x="6239" y="1970"/>
                </a:lnTo>
                <a:cubicBezTo>
                  <a:pt x="5451" y="2757"/>
                  <a:pt x="5199" y="3986"/>
                  <a:pt x="5640" y="4994"/>
                </a:cubicBezTo>
                <a:lnTo>
                  <a:pt x="5325" y="5309"/>
                </a:lnTo>
                <a:cubicBezTo>
                  <a:pt x="4994" y="5170"/>
                  <a:pt x="4634" y="5100"/>
                  <a:pt x="4270" y="5100"/>
                </a:cubicBezTo>
                <a:cubicBezTo>
                  <a:pt x="3562" y="5100"/>
                  <a:pt x="2842" y="5366"/>
                  <a:pt x="2301" y="5908"/>
                </a:cubicBezTo>
                <a:lnTo>
                  <a:pt x="1103" y="7105"/>
                </a:lnTo>
                <a:cubicBezTo>
                  <a:pt x="1" y="8144"/>
                  <a:pt x="1" y="9940"/>
                  <a:pt x="1103" y="11043"/>
                </a:cubicBezTo>
                <a:cubicBezTo>
                  <a:pt x="1655" y="11594"/>
                  <a:pt x="2364" y="11870"/>
                  <a:pt x="3072" y="11870"/>
                </a:cubicBezTo>
                <a:cubicBezTo>
                  <a:pt x="3781" y="11870"/>
                  <a:pt x="4490" y="11594"/>
                  <a:pt x="5041" y="11043"/>
                </a:cubicBezTo>
                <a:lnTo>
                  <a:pt x="6239" y="9846"/>
                </a:lnTo>
                <a:cubicBezTo>
                  <a:pt x="7026" y="9058"/>
                  <a:pt x="7247" y="7829"/>
                  <a:pt x="6806" y="6821"/>
                </a:cubicBezTo>
                <a:lnTo>
                  <a:pt x="7121" y="6506"/>
                </a:lnTo>
                <a:cubicBezTo>
                  <a:pt x="7473" y="6656"/>
                  <a:pt x="7840" y="6729"/>
                  <a:pt x="8204" y="6729"/>
                </a:cubicBezTo>
                <a:cubicBezTo>
                  <a:pt x="8914" y="6729"/>
                  <a:pt x="9614" y="6449"/>
                  <a:pt x="10177" y="5908"/>
                </a:cubicBezTo>
                <a:lnTo>
                  <a:pt x="11342" y="4742"/>
                </a:lnTo>
                <a:cubicBezTo>
                  <a:pt x="12445" y="3639"/>
                  <a:pt x="12445" y="1907"/>
                  <a:pt x="11342" y="804"/>
                </a:cubicBezTo>
                <a:cubicBezTo>
                  <a:pt x="10791" y="268"/>
                  <a:pt x="10082" y="0"/>
                  <a:pt x="9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06" name="Google Shape;17606;p95"/>
          <p:cNvGrpSpPr/>
          <p:nvPr/>
        </p:nvGrpSpPr>
        <p:grpSpPr>
          <a:xfrm>
            <a:off x="7970318" y="2266502"/>
            <a:ext cx="351940" cy="349163"/>
            <a:chOff x="3133425" y="3955025"/>
            <a:chExt cx="297750" cy="295400"/>
          </a:xfrm>
        </p:grpSpPr>
        <p:sp>
          <p:nvSpPr>
            <p:cNvPr id="17607" name="Google Shape;17607;p95"/>
            <p:cNvSpPr/>
            <p:nvPr/>
          </p:nvSpPr>
          <p:spPr>
            <a:xfrm>
              <a:off x="3133425" y="4058225"/>
              <a:ext cx="297750" cy="192200"/>
            </a:xfrm>
            <a:custGeom>
              <a:rect b="b" l="l" r="r" t="t"/>
              <a:pathLst>
                <a:path extrusionOk="0" h="7688" w="11910">
                  <a:moveTo>
                    <a:pt x="5923" y="0"/>
                  </a:moveTo>
                  <a:cubicBezTo>
                    <a:pt x="5325" y="0"/>
                    <a:pt x="4821" y="347"/>
                    <a:pt x="4631" y="914"/>
                  </a:cubicBezTo>
                  <a:cubicBezTo>
                    <a:pt x="4505" y="1166"/>
                    <a:pt x="4505" y="1449"/>
                    <a:pt x="4568" y="1764"/>
                  </a:cubicBezTo>
                  <a:cubicBezTo>
                    <a:pt x="4884" y="1922"/>
                    <a:pt x="5199" y="2016"/>
                    <a:pt x="5577" y="2048"/>
                  </a:cubicBezTo>
                  <a:lnTo>
                    <a:pt x="5577" y="2741"/>
                  </a:lnTo>
                  <a:lnTo>
                    <a:pt x="2458" y="2741"/>
                  </a:lnTo>
                  <a:cubicBezTo>
                    <a:pt x="1859" y="2741"/>
                    <a:pt x="1418" y="3214"/>
                    <a:pt x="1418" y="3781"/>
                  </a:cubicBezTo>
                  <a:lnTo>
                    <a:pt x="1418" y="4190"/>
                  </a:lnTo>
                  <a:cubicBezTo>
                    <a:pt x="630" y="4316"/>
                    <a:pt x="0" y="5041"/>
                    <a:pt x="0" y="5891"/>
                  </a:cubicBezTo>
                  <a:cubicBezTo>
                    <a:pt x="0" y="6837"/>
                    <a:pt x="788" y="7687"/>
                    <a:pt x="1765" y="7687"/>
                  </a:cubicBezTo>
                  <a:cubicBezTo>
                    <a:pt x="2710" y="7687"/>
                    <a:pt x="3497" y="6900"/>
                    <a:pt x="3497" y="5891"/>
                  </a:cubicBezTo>
                  <a:cubicBezTo>
                    <a:pt x="3497" y="5072"/>
                    <a:pt x="2930" y="4316"/>
                    <a:pt x="2143" y="4190"/>
                  </a:cubicBezTo>
                  <a:lnTo>
                    <a:pt x="2143" y="3781"/>
                  </a:lnTo>
                  <a:cubicBezTo>
                    <a:pt x="2143" y="3592"/>
                    <a:pt x="2300" y="3434"/>
                    <a:pt x="2489" y="3434"/>
                  </a:cubicBezTo>
                  <a:lnTo>
                    <a:pt x="5608" y="3434"/>
                  </a:lnTo>
                  <a:lnTo>
                    <a:pt x="5608" y="4127"/>
                  </a:lnTo>
                  <a:cubicBezTo>
                    <a:pt x="4821" y="4285"/>
                    <a:pt x="4222" y="5009"/>
                    <a:pt x="4222" y="5860"/>
                  </a:cubicBezTo>
                  <a:cubicBezTo>
                    <a:pt x="4222" y="6805"/>
                    <a:pt x="5010" y="7656"/>
                    <a:pt x="5955" y="7656"/>
                  </a:cubicBezTo>
                  <a:cubicBezTo>
                    <a:pt x="6900" y="7656"/>
                    <a:pt x="7687" y="6868"/>
                    <a:pt x="7687" y="5860"/>
                  </a:cubicBezTo>
                  <a:cubicBezTo>
                    <a:pt x="7687" y="5041"/>
                    <a:pt x="7089" y="4285"/>
                    <a:pt x="6301" y="4127"/>
                  </a:cubicBezTo>
                  <a:lnTo>
                    <a:pt x="6301" y="3434"/>
                  </a:lnTo>
                  <a:lnTo>
                    <a:pt x="9452" y="3434"/>
                  </a:lnTo>
                  <a:cubicBezTo>
                    <a:pt x="9641" y="3434"/>
                    <a:pt x="9798" y="3592"/>
                    <a:pt x="9798" y="3781"/>
                  </a:cubicBezTo>
                  <a:lnTo>
                    <a:pt x="9798" y="4190"/>
                  </a:lnTo>
                  <a:cubicBezTo>
                    <a:pt x="9011" y="4316"/>
                    <a:pt x="8444" y="5041"/>
                    <a:pt x="8444" y="5891"/>
                  </a:cubicBezTo>
                  <a:cubicBezTo>
                    <a:pt x="8444" y="6837"/>
                    <a:pt x="9231" y="7687"/>
                    <a:pt x="10176" y="7687"/>
                  </a:cubicBezTo>
                  <a:cubicBezTo>
                    <a:pt x="11121" y="7687"/>
                    <a:pt x="11909" y="6900"/>
                    <a:pt x="11909" y="5891"/>
                  </a:cubicBezTo>
                  <a:cubicBezTo>
                    <a:pt x="11783" y="5135"/>
                    <a:pt x="11185" y="4379"/>
                    <a:pt x="10397" y="4222"/>
                  </a:cubicBezTo>
                  <a:lnTo>
                    <a:pt x="10397" y="3812"/>
                  </a:lnTo>
                  <a:cubicBezTo>
                    <a:pt x="10397" y="3245"/>
                    <a:pt x="9924" y="2804"/>
                    <a:pt x="9389" y="2804"/>
                  </a:cubicBezTo>
                  <a:lnTo>
                    <a:pt x="6238" y="2804"/>
                  </a:lnTo>
                  <a:lnTo>
                    <a:pt x="6238" y="2079"/>
                  </a:lnTo>
                  <a:cubicBezTo>
                    <a:pt x="6585" y="2048"/>
                    <a:pt x="6900" y="1922"/>
                    <a:pt x="7215" y="1827"/>
                  </a:cubicBezTo>
                  <a:cubicBezTo>
                    <a:pt x="7341" y="1418"/>
                    <a:pt x="7246" y="977"/>
                    <a:pt x="7057" y="630"/>
                  </a:cubicBezTo>
                  <a:cubicBezTo>
                    <a:pt x="6774" y="221"/>
                    <a:pt x="6396" y="0"/>
                    <a:pt x="59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95"/>
            <p:cNvSpPr/>
            <p:nvPr/>
          </p:nvSpPr>
          <p:spPr>
            <a:xfrm>
              <a:off x="3263375" y="4007025"/>
              <a:ext cx="35475" cy="35450"/>
            </a:xfrm>
            <a:custGeom>
              <a:rect b="b" l="l" r="r" t="t"/>
              <a:pathLst>
                <a:path extrusionOk="0" h="1418" w="1419">
                  <a:moveTo>
                    <a:pt x="725" y="0"/>
                  </a:moveTo>
                  <a:cubicBezTo>
                    <a:pt x="284" y="0"/>
                    <a:pt x="1" y="315"/>
                    <a:pt x="1" y="725"/>
                  </a:cubicBezTo>
                  <a:cubicBezTo>
                    <a:pt x="1" y="1103"/>
                    <a:pt x="316" y="1418"/>
                    <a:pt x="725" y="1418"/>
                  </a:cubicBezTo>
                  <a:cubicBezTo>
                    <a:pt x="1103" y="1418"/>
                    <a:pt x="1418" y="1103"/>
                    <a:pt x="1418" y="725"/>
                  </a:cubicBezTo>
                  <a:cubicBezTo>
                    <a:pt x="1418" y="315"/>
                    <a:pt x="1103" y="0"/>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95"/>
            <p:cNvSpPr/>
            <p:nvPr/>
          </p:nvSpPr>
          <p:spPr>
            <a:xfrm>
              <a:off x="3203525" y="3955025"/>
              <a:ext cx="155175" cy="135500"/>
            </a:xfrm>
            <a:custGeom>
              <a:rect b="b" l="l" r="r" t="t"/>
              <a:pathLst>
                <a:path extrusionOk="0" h="5420" w="6207">
                  <a:moveTo>
                    <a:pt x="3119" y="1"/>
                  </a:moveTo>
                  <a:cubicBezTo>
                    <a:pt x="1386" y="1"/>
                    <a:pt x="0" y="1387"/>
                    <a:pt x="0" y="3120"/>
                  </a:cubicBezTo>
                  <a:cubicBezTo>
                    <a:pt x="0" y="4002"/>
                    <a:pt x="410" y="4853"/>
                    <a:pt x="1071" y="5420"/>
                  </a:cubicBezTo>
                  <a:cubicBezTo>
                    <a:pt x="1071" y="5231"/>
                    <a:pt x="1103" y="5042"/>
                    <a:pt x="1197" y="4853"/>
                  </a:cubicBezTo>
                  <a:cubicBezTo>
                    <a:pt x="1323" y="4380"/>
                    <a:pt x="1701" y="3971"/>
                    <a:pt x="2111" y="3750"/>
                  </a:cubicBezTo>
                  <a:cubicBezTo>
                    <a:pt x="1890" y="3498"/>
                    <a:pt x="1733" y="3151"/>
                    <a:pt x="1733" y="2805"/>
                  </a:cubicBezTo>
                  <a:cubicBezTo>
                    <a:pt x="1733" y="2049"/>
                    <a:pt x="2363" y="1419"/>
                    <a:pt x="3119" y="1419"/>
                  </a:cubicBezTo>
                  <a:cubicBezTo>
                    <a:pt x="3844" y="1419"/>
                    <a:pt x="4474" y="2049"/>
                    <a:pt x="4474" y="2805"/>
                  </a:cubicBezTo>
                  <a:cubicBezTo>
                    <a:pt x="4474" y="3151"/>
                    <a:pt x="4348" y="3498"/>
                    <a:pt x="4096" y="3750"/>
                  </a:cubicBezTo>
                  <a:cubicBezTo>
                    <a:pt x="4379" y="3876"/>
                    <a:pt x="4600" y="4097"/>
                    <a:pt x="4789" y="4380"/>
                  </a:cubicBezTo>
                  <a:cubicBezTo>
                    <a:pt x="5009" y="4695"/>
                    <a:pt x="5135" y="5042"/>
                    <a:pt x="5167" y="5420"/>
                  </a:cubicBezTo>
                  <a:cubicBezTo>
                    <a:pt x="5797" y="4853"/>
                    <a:pt x="6207" y="4065"/>
                    <a:pt x="6207" y="3120"/>
                  </a:cubicBezTo>
                  <a:cubicBezTo>
                    <a:pt x="6207" y="1387"/>
                    <a:pt x="4852" y="1"/>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0" name="Google Shape;17610;p95"/>
          <p:cNvGrpSpPr/>
          <p:nvPr/>
        </p:nvGrpSpPr>
        <p:grpSpPr>
          <a:xfrm>
            <a:off x="6650491" y="2730090"/>
            <a:ext cx="350079" cy="351320"/>
            <a:chOff x="4991425" y="3234750"/>
            <a:chExt cx="296175" cy="297225"/>
          </a:xfrm>
        </p:grpSpPr>
        <p:sp>
          <p:nvSpPr>
            <p:cNvPr id="17611" name="Google Shape;17611;p95"/>
            <p:cNvSpPr/>
            <p:nvPr/>
          </p:nvSpPr>
          <p:spPr>
            <a:xfrm>
              <a:off x="5077275" y="3304450"/>
              <a:ext cx="122100" cy="99275"/>
            </a:xfrm>
            <a:custGeom>
              <a:rect b="b" l="l" r="r" t="t"/>
              <a:pathLst>
                <a:path extrusionOk="0" h="3971" w="4884">
                  <a:moveTo>
                    <a:pt x="2426" y="1"/>
                  </a:moveTo>
                  <a:cubicBezTo>
                    <a:pt x="1103" y="1"/>
                    <a:pt x="0" y="1104"/>
                    <a:pt x="0" y="2427"/>
                  </a:cubicBezTo>
                  <a:cubicBezTo>
                    <a:pt x="0" y="3025"/>
                    <a:pt x="190" y="3530"/>
                    <a:pt x="536" y="3971"/>
                  </a:cubicBezTo>
                  <a:cubicBezTo>
                    <a:pt x="820" y="3624"/>
                    <a:pt x="1103" y="3309"/>
                    <a:pt x="1481" y="3057"/>
                  </a:cubicBezTo>
                  <a:cubicBezTo>
                    <a:pt x="1261" y="2805"/>
                    <a:pt x="1103" y="2458"/>
                    <a:pt x="1103" y="2112"/>
                  </a:cubicBezTo>
                  <a:cubicBezTo>
                    <a:pt x="1103" y="1356"/>
                    <a:pt x="1733" y="726"/>
                    <a:pt x="2489" y="726"/>
                  </a:cubicBezTo>
                  <a:cubicBezTo>
                    <a:pt x="3214" y="726"/>
                    <a:pt x="3844" y="1356"/>
                    <a:pt x="3844" y="2112"/>
                  </a:cubicBezTo>
                  <a:cubicBezTo>
                    <a:pt x="3844" y="2458"/>
                    <a:pt x="3687" y="2805"/>
                    <a:pt x="3466" y="3057"/>
                  </a:cubicBezTo>
                  <a:cubicBezTo>
                    <a:pt x="3844" y="3246"/>
                    <a:pt x="4128" y="3561"/>
                    <a:pt x="4317" y="3971"/>
                  </a:cubicBezTo>
                  <a:cubicBezTo>
                    <a:pt x="4695" y="3530"/>
                    <a:pt x="4884" y="3025"/>
                    <a:pt x="4884" y="2427"/>
                  </a:cubicBezTo>
                  <a:cubicBezTo>
                    <a:pt x="4884"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95"/>
            <p:cNvSpPr/>
            <p:nvPr/>
          </p:nvSpPr>
          <p:spPr>
            <a:xfrm>
              <a:off x="5121375" y="3339900"/>
              <a:ext cx="35475" cy="35475"/>
            </a:xfrm>
            <a:custGeom>
              <a:rect b="b" l="l" r="r" t="t"/>
              <a:pathLst>
                <a:path extrusionOk="0" h="1419" w="1419">
                  <a:moveTo>
                    <a:pt x="725" y="1"/>
                  </a:moveTo>
                  <a:cubicBezTo>
                    <a:pt x="316" y="1"/>
                    <a:pt x="1" y="316"/>
                    <a:pt x="1" y="694"/>
                  </a:cubicBezTo>
                  <a:cubicBezTo>
                    <a:pt x="1" y="1103"/>
                    <a:pt x="316"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95"/>
            <p:cNvSpPr/>
            <p:nvPr/>
          </p:nvSpPr>
          <p:spPr>
            <a:xfrm>
              <a:off x="5009550" y="3234750"/>
              <a:ext cx="259150" cy="261125"/>
            </a:xfrm>
            <a:custGeom>
              <a:rect b="b" l="l" r="r" t="t"/>
              <a:pathLst>
                <a:path extrusionOk="0" h="10445" w="10366">
                  <a:moveTo>
                    <a:pt x="5198" y="2159"/>
                  </a:moveTo>
                  <a:cubicBezTo>
                    <a:pt x="6931" y="2159"/>
                    <a:pt x="8286" y="3514"/>
                    <a:pt x="8286" y="5246"/>
                  </a:cubicBezTo>
                  <a:cubicBezTo>
                    <a:pt x="8286" y="6916"/>
                    <a:pt x="6931" y="8365"/>
                    <a:pt x="5198" y="8365"/>
                  </a:cubicBezTo>
                  <a:cubicBezTo>
                    <a:pt x="3340" y="8365"/>
                    <a:pt x="2079" y="6822"/>
                    <a:pt x="2079" y="5246"/>
                  </a:cubicBezTo>
                  <a:cubicBezTo>
                    <a:pt x="2079" y="3514"/>
                    <a:pt x="3497" y="2159"/>
                    <a:pt x="5198" y="2159"/>
                  </a:cubicBezTo>
                  <a:close/>
                  <a:moveTo>
                    <a:pt x="5167" y="1"/>
                  </a:moveTo>
                  <a:cubicBezTo>
                    <a:pt x="5088" y="1"/>
                    <a:pt x="5009" y="17"/>
                    <a:pt x="4946" y="48"/>
                  </a:cubicBezTo>
                  <a:lnTo>
                    <a:pt x="4001" y="836"/>
                  </a:lnTo>
                  <a:lnTo>
                    <a:pt x="2773" y="678"/>
                  </a:lnTo>
                  <a:cubicBezTo>
                    <a:pt x="2756" y="675"/>
                    <a:pt x="2739" y="673"/>
                    <a:pt x="2723" y="673"/>
                  </a:cubicBezTo>
                  <a:cubicBezTo>
                    <a:pt x="2583" y="673"/>
                    <a:pt x="2454" y="786"/>
                    <a:pt x="2426" y="899"/>
                  </a:cubicBezTo>
                  <a:lnTo>
                    <a:pt x="1953" y="2033"/>
                  </a:lnTo>
                  <a:lnTo>
                    <a:pt x="819" y="2505"/>
                  </a:lnTo>
                  <a:cubicBezTo>
                    <a:pt x="662" y="2568"/>
                    <a:pt x="567" y="2694"/>
                    <a:pt x="630" y="2852"/>
                  </a:cubicBezTo>
                  <a:lnTo>
                    <a:pt x="788" y="4081"/>
                  </a:lnTo>
                  <a:lnTo>
                    <a:pt x="32" y="5026"/>
                  </a:lnTo>
                  <a:cubicBezTo>
                    <a:pt x="0" y="5183"/>
                    <a:pt x="0" y="5341"/>
                    <a:pt x="63" y="5467"/>
                  </a:cubicBezTo>
                  <a:lnTo>
                    <a:pt x="819" y="6381"/>
                  </a:lnTo>
                  <a:lnTo>
                    <a:pt x="662" y="7609"/>
                  </a:lnTo>
                  <a:cubicBezTo>
                    <a:pt x="630" y="7767"/>
                    <a:pt x="725" y="7924"/>
                    <a:pt x="851" y="7956"/>
                  </a:cubicBezTo>
                  <a:lnTo>
                    <a:pt x="1985" y="8428"/>
                  </a:lnTo>
                  <a:lnTo>
                    <a:pt x="2457" y="9594"/>
                  </a:lnTo>
                  <a:cubicBezTo>
                    <a:pt x="2536" y="9725"/>
                    <a:pt x="2637" y="9791"/>
                    <a:pt x="2741" y="9791"/>
                  </a:cubicBezTo>
                  <a:cubicBezTo>
                    <a:pt x="2762" y="9791"/>
                    <a:pt x="2783" y="9788"/>
                    <a:pt x="2804" y="9783"/>
                  </a:cubicBezTo>
                  <a:lnTo>
                    <a:pt x="4033" y="9626"/>
                  </a:lnTo>
                  <a:lnTo>
                    <a:pt x="4978" y="10382"/>
                  </a:lnTo>
                  <a:cubicBezTo>
                    <a:pt x="5072" y="10413"/>
                    <a:pt x="5104" y="10445"/>
                    <a:pt x="5167" y="10445"/>
                  </a:cubicBezTo>
                  <a:cubicBezTo>
                    <a:pt x="5261" y="10445"/>
                    <a:pt x="5324" y="10413"/>
                    <a:pt x="5387" y="10382"/>
                  </a:cubicBezTo>
                  <a:lnTo>
                    <a:pt x="6333" y="9626"/>
                  </a:lnTo>
                  <a:lnTo>
                    <a:pt x="7530" y="9783"/>
                  </a:lnTo>
                  <a:cubicBezTo>
                    <a:pt x="7687" y="9783"/>
                    <a:pt x="7876" y="9689"/>
                    <a:pt x="7908" y="9594"/>
                  </a:cubicBezTo>
                  <a:lnTo>
                    <a:pt x="8380" y="8428"/>
                  </a:lnTo>
                  <a:lnTo>
                    <a:pt x="9515" y="7956"/>
                  </a:lnTo>
                  <a:cubicBezTo>
                    <a:pt x="9672" y="7893"/>
                    <a:pt x="9735" y="7767"/>
                    <a:pt x="9704" y="7609"/>
                  </a:cubicBezTo>
                  <a:lnTo>
                    <a:pt x="9546" y="6381"/>
                  </a:lnTo>
                  <a:lnTo>
                    <a:pt x="10302" y="5467"/>
                  </a:lnTo>
                  <a:cubicBezTo>
                    <a:pt x="10365" y="5341"/>
                    <a:pt x="10365" y="5120"/>
                    <a:pt x="10302" y="5026"/>
                  </a:cubicBezTo>
                  <a:lnTo>
                    <a:pt x="9546" y="4081"/>
                  </a:lnTo>
                  <a:lnTo>
                    <a:pt x="9704" y="2852"/>
                  </a:lnTo>
                  <a:cubicBezTo>
                    <a:pt x="9735" y="2694"/>
                    <a:pt x="9641" y="2537"/>
                    <a:pt x="9515" y="2505"/>
                  </a:cubicBezTo>
                  <a:lnTo>
                    <a:pt x="8380" y="2033"/>
                  </a:lnTo>
                  <a:lnTo>
                    <a:pt x="7908" y="899"/>
                  </a:lnTo>
                  <a:cubicBezTo>
                    <a:pt x="7826" y="762"/>
                    <a:pt x="7719" y="672"/>
                    <a:pt x="7589" y="672"/>
                  </a:cubicBezTo>
                  <a:cubicBezTo>
                    <a:pt x="7570" y="672"/>
                    <a:pt x="7550" y="674"/>
                    <a:pt x="7530" y="678"/>
                  </a:cubicBezTo>
                  <a:lnTo>
                    <a:pt x="6333" y="836"/>
                  </a:lnTo>
                  <a:lnTo>
                    <a:pt x="5387" y="48"/>
                  </a:lnTo>
                  <a:cubicBezTo>
                    <a:pt x="5324" y="17"/>
                    <a:pt x="5246"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95"/>
            <p:cNvSpPr/>
            <p:nvPr/>
          </p:nvSpPr>
          <p:spPr>
            <a:xfrm>
              <a:off x="5105625" y="3391900"/>
              <a:ext cx="66975" cy="34675"/>
            </a:xfrm>
            <a:custGeom>
              <a:rect b="b" l="l" r="r" t="t"/>
              <a:pathLst>
                <a:path extrusionOk="0" h="1387" w="2679">
                  <a:moveTo>
                    <a:pt x="1355" y="0"/>
                  </a:moveTo>
                  <a:cubicBezTo>
                    <a:pt x="725" y="0"/>
                    <a:pt x="190" y="441"/>
                    <a:pt x="1" y="977"/>
                  </a:cubicBezTo>
                  <a:cubicBezTo>
                    <a:pt x="410" y="1229"/>
                    <a:pt x="820" y="1386"/>
                    <a:pt x="1355" y="1386"/>
                  </a:cubicBezTo>
                  <a:cubicBezTo>
                    <a:pt x="1859" y="1386"/>
                    <a:pt x="2301" y="1229"/>
                    <a:pt x="2679" y="977"/>
                  </a:cubicBezTo>
                  <a:cubicBezTo>
                    <a:pt x="2521" y="410"/>
                    <a:pt x="1985"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95"/>
            <p:cNvSpPr/>
            <p:nvPr/>
          </p:nvSpPr>
          <p:spPr>
            <a:xfrm>
              <a:off x="5192275" y="3443075"/>
              <a:ext cx="95325" cy="86975"/>
            </a:xfrm>
            <a:custGeom>
              <a:rect b="b" l="l" r="r" t="t"/>
              <a:pathLst>
                <a:path extrusionOk="0" h="3479" w="3813">
                  <a:moveTo>
                    <a:pt x="2867" y="1"/>
                  </a:moveTo>
                  <a:cubicBezTo>
                    <a:pt x="2741" y="127"/>
                    <a:pt x="2647" y="221"/>
                    <a:pt x="2489" y="284"/>
                  </a:cubicBezTo>
                  <a:lnTo>
                    <a:pt x="1607" y="631"/>
                  </a:lnTo>
                  <a:lnTo>
                    <a:pt x="1260" y="1482"/>
                  </a:lnTo>
                  <a:cubicBezTo>
                    <a:pt x="1103" y="1891"/>
                    <a:pt x="693" y="2112"/>
                    <a:pt x="284" y="2112"/>
                  </a:cubicBezTo>
                  <a:lnTo>
                    <a:pt x="158" y="2112"/>
                  </a:lnTo>
                  <a:lnTo>
                    <a:pt x="0" y="2080"/>
                  </a:lnTo>
                  <a:lnTo>
                    <a:pt x="1166" y="3372"/>
                  </a:lnTo>
                  <a:cubicBezTo>
                    <a:pt x="1237" y="3443"/>
                    <a:pt x="1343" y="3478"/>
                    <a:pt x="1445" y="3478"/>
                  </a:cubicBezTo>
                  <a:cubicBezTo>
                    <a:pt x="1479" y="3478"/>
                    <a:pt x="1512" y="3474"/>
                    <a:pt x="1544" y="3466"/>
                  </a:cubicBezTo>
                  <a:cubicBezTo>
                    <a:pt x="1638" y="3403"/>
                    <a:pt x="1764" y="3340"/>
                    <a:pt x="1764" y="3183"/>
                  </a:cubicBezTo>
                  <a:lnTo>
                    <a:pt x="2080" y="1639"/>
                  </a:lnTo>
                  <a:lnTo>
                    <a:pt x="3497" y="1324"/>
                  </a:lnTo>
                  <a:cubicBezTo>
                    <a:pt x="3532" y="1338"/>
                    <a:pt x="3563" y="1344"/>
                    <a:pt x="3592" y="1344"/>
                  </a:cubicBezTo>
                  <a:cubicBezTo>
                    <a:pt x="3693" y="1344"/>
                    <a:pt x="3756" y="1265"/>
                    <a:pt x="3781" y="1167"/>
                  </a:cubicBezTo>
                  <a:cubicBezTo>
                    <a:pt x="3812" y="1072"/>
                    <a:pt x="3781" y="946"/>
                    <a:pt x="3686" y="820"/>
                  </a:cubicBezTo>
                  <a:lnTo>
                    <a:pt x="28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95"/>
            <p:cNvSpPr/>
            <p:nvPr/>
          </p:nvSpPr>
          <p:spPr>
            <a:xfrm>
              <a:off x="4991425" y="3444650"/>
              <a:ext cx="95325" cy="87325"/>
            </a:xfrm>
            <a:custGeom>
              <a:rect b="b" l="l" r="r" t="t"/>
              <a:pathLst>
                <a:path extrusionOk="0" h="3493" w="3813">
                  <a:moveTo>
                    <a:pt x="946" y="1"/>
                  </a:moveTo>
                  <a:lnTo>
                    <a:pt x="126" y="851"/>
                  </a:lnTo>
                  <a:cubicBezTo>
                    <a:pt x="0" y="851"/>
                    <a:pt x="0" y="1009"/>
                    <a:pt x="32" y="1104"/>
                  </a:cubicBezTo>
                  <a:cubicBezTo>
                    <a:pt x="95" y="1230"/>
                    <a:pt x="158" y="1324"/>
                    <a:pt x="315" y="1356"/>
                  </a:cubicBezTo>
                  <a:lnTo>
                    <a:pt x="1733" y="1671"/>
                  </a:lnTo>
                  <a:lnTo>
                    <a:pt x="2048" y="3214"/>
                  </a:lnTo>
                  <a:cubicBezTo>
                    <a:pt x="2080" y="3309"/>
                    <a:pt x="2174" y="3435"/>
                    <a:pt x="2300" y="3466"/>
                  </a:cubicBezTo>
                  <a:cubicBezTo>
                    <a:pt x="2328" y="3485"/>
                    <a:pt x="2361" y="3492"/>
                    <a:pt x="2396" y="3492"/>
                  </a:cubicBezTo>
                  <a:cubicBezTo>
                    <a:pt x="2482" y="3492"/>
                    <a:pt x="2580" y="3448"/>
                    <a:pt x="2647" y="3403"/>
                  </a:cubicBezTo>
                  <a:lnTo>
                    <a:pt x="3813" y="2112"/>
                  </a:lnTo>
                  <a:lnTo>
                    <a:pt x="3813" y="2112"/>
                  </a:lnTo>
                  <a:lnTo>
                    <a:pt x="3624" y="2143"/>
                  </a:lnTo>
                  <a:lnTo>
                    <a:pt x="3561" y="2143"/>
                  </a:lnTo>
                  <a:cubicBezTo>
                    <a:pt x="3119" y="2143"/>
                    <a:pt x="2773" y="1891"/>
                    <a:pt x="2552" y="1513"/>
                  </a:cubicBezTo>
                  <a:lnTo>
                    <a:pt x="2206" y="631"/>
                  </a:lnTo>
                  <a:lnTo>
                    <a:pt x="1355" y="284"/>
                  </a:lnTo>
                  <a:cubicBezTo>
                    <a:pt x="1198" y="221"/>
                    <a:pt x="1072" y="127"/>
                    <a:pt x="9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7" name="Google Shape;17617;p95"/>
          <p:cNvGrpSpPr/>
          <p:nvPr/>
        </p:nvGrpSpPr>
        <p:grpSpPr>
          <a:xfrm>
            <a:off x="6650491" y="3199653"/>
            <a:ext cx="350079" cy="308177"/>
            <a:chOff x="4991425" y="3617150"/>
            <a:chExt cx="296175" cy="260725"/>
          </a:xfrm>
        </p:grpSpPr>
        <p:sp>
          <p:nvSpPr>
            <p:cNvPr id="17618" name="Google Shape;17618;p95"/>
            <p:cNvSpPr/>
            <p:nvPr/>
          </p:nvSpPr>
          <p:spPr>
            <a:xfrm>
              <a:off x="5069400" y="3738450"/>
              <a:ext cx="139425" cy="139425"/>
            </a:xfrm>
            <a:custGeom>
              <a:rect b="b" l="l" r="r" t="t"/>
              <a:pathLst>
                <a:path extrusionOk="0" h="5577" w="5577">
                  <a:moveTo>
                    <a:pt x="2804" y="0"/>
                  </a:moveTo>
                  <a:cubicBezTo>
                    <a:pt x="1607" y="0"/>
                    <a:pt x="1450" y="725"/>
                    <a:pt x="1009" y="3308"/>
                  </a:cubicBezTo>
                  <a:cubicBezTo>
                    <a:pt x="946" y="3749"/>
                    <a:pt x="851" y="4285"/>
                    <a:pt x="757" y="4883"/>
                  </a:cubicBezTo>
                  <a:lnTo>
                    <a:pt x="347" y="4883"/>
                  </a:lnTo>
                  <a:cubicBezTo>
                    <a:pt x="158" y="4883"/>
                    <a:pt x="0" y="5041"/>
                    <a:pt x="0" y="5230"/>
                  </a:cubicBezTo>
                  <a:cubicBezTo>
                    <a:pt x="0" y="5419"/>
                    <a:pt x="158" y="5576"/>
                    <a:pt x="347" y="5576"/>
                  </a:cubicBezTo>
                  <a:lnTo>
                    <a:pt x="5230" y="5576"/>
                  </a:lnTo>
                  <a:cubicBezTo>
                    <a:pt x="5419" y="5545"/>
                    <a:pt x="5577" y="5387"/>
                    <a:pt x="5577" y="5198"/>
                  </a:cubicBezTo>
                  <a:cubicBezTo>
                    <a:pt x="5577" y="5009"/>
                    <a:pt x="5419" y="4852"/>
                    <a:pt x="5230" y="4852"/>
                  </a:cubicBezTo>
                  <a:lnTo>
                    <a:pt x="4852" y="4852"/>
                  </a:lnTo>
                  <a:cubicBezTo>
                    <a:pt x="4726" y="4253"/>
                    <a:pt x="4632" y="3749"/>
                    <a:pt x="4569" y="3277"/>
                  </a:cubicBezTo>
                  <a:cubicBezTo>
                    <a:pt x="4128" y="756"/>
                    <a:pt x="3970" y="0"/>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95"/>
            <p:cNvSpPr/>
            <p:nvPr/>
          </p:nvSpPr>
          <p:spPr>
            <a:xfrm>
              <a:off x="5200150" y="3617150"/>
              <a:ext cx="69325" cy="69325"/>
            </a:xfrm>
            <a:custGeom>
              <a:rect b="b" l="l" r="r" t="t"/>
              <a:pathLst>
                <a:path extrusionOk="0" h="2773" w="2773">
                  <a:moveTo>
                    <a:pt x="1386" y="0"/>
                  </a:moveTo>
                  <a:cubicBezTo>
                    <a:pt x="630" y="0"/>
                    <a:pt x="0" y="630"/>
                    <a:pt x="0" y="1387"/>
                  </a:cubicBezTo>
                  <a:cubicBezTo>
                    <a:pt x="0" y="2111"/>
                    <a:pt x="630" y="2773"/>
                    <a:pt x="1386" y="2773"/>
                  </a:cubicBezTo>
                  <a:cubicBezTo>
                    <a:pt x="2143" y="2773"/>
                    <a:pt x="2773" y="2111"/>
                    <a:pt x="2773" y="1387"/>
                  </a:cubicBezTo>
                  <a:cubicBezTo>
                    <a:pt x="2773" y="630"/>
                    <a:pt x="2143" y="0"/>
                    <a:pt x="13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95"/>
            <p:cNvSpPr/>
            <p:nvPr/>
          </p:nvSpPr>
          <p:spPr>
            <a:xfrm>
              <a:off x="5009550" y="3617150"/>
              <a:ext cx="68525" cy="69325"/>
            </a:xfrm>
            <a:custGeom>
              <a:rect b="b" l="l" r="r" t="t"/>
              <a:pathLst>
                <a:path extrusionOk="0" h="2773" w="2741">
                  <a:moveTo>
                    <a:pt x="1355" y="0"/>
                  </a:moveTo>
                  <a:cubicBezTo>
                    <a:pt x="599" y="0"/>
                    <a:pt x="0" y="630"/>
                    <a:pt x="0" y="1387"/>
                  </a:cubicBezTo>
                  <a:cubicBezTo>
                    <a:pt x="0" y="2143"/>
                    <a:pt x="599" y="2773"/>
                    <a:pt x="1355" y="2773"/>
                  </a:cubicBezTo>
                  <a:cubicBezTo>
                    <a:pt x="2111" y="2773"/>
                    <a:pt x="2741" y="2143"/>
                    <a:pt x="2741" y="1387"/>
                  </a:cubicBezTo>
                  <a:cubicBezTo>
                    <a:pt x="2741" y="630"/>
                    <a:pt x="2111" y="0"/>
                    <a:pt x="13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95"/>
            <p:cNvSpPr/>
            <p:nvPr/>
          </p:nvSpPr>
          <p:spPr>
            <a:xfrm>
              <a:off x="4991425" y="3686450"/>
              <a:ext cx="104775" cy="52025"/>
            </a:xfrm>
            <a:custGeom>
              <a:rect b="b" l="l" r="r" t="t"/>
              <a:pathLst>
                <a:path extrusionOk="0" h="2081" w="4191">
                  <a:moveTo>
                    <a:pt x="568" y="1"/>
                  </a:moveTo>
                  <a:cubicBezTo>
                    <a:pt x="252" y="347"/>
                    <a:pt x="0" y="851"/>
                    <a:pt x="0" y="1356"/>
                  </a:cubicBezTo>
                  <a:lnTo>
                    <a:pt x="0" y="1734"/>
                  </a:lnTo>
                  <a:cubicBezTo>
                    <a:pt x="0" y="1923"/>
                    <a:pt x="158" y="2080"/>
                    <a:pt x="347" y="2080"/>
                  </a:cubicBezTo>
                  <a:lnTo>
                    <a:pt x="3813" y="2080"/>
                  </a:lnTo>
                  <a:cubicBezTo>
                    <a:pt x="4033" y="2080"/>
                    <a:pt x="4191" y="1923"/>
                    <a:pt x="4191" y="1734"/>
                  </a:cubicBezTo>
                  <a:lnTo>
                    <a:pt x="4191" y="1356"/>
                  </a:lnTo>
                  <a:cubicBezTo>
                    <a:pt x="4191" y="820"/>
                    <a:pt x="3970" y="347"/>
                    <a:pt x="3624" y="1"/>
                  </a:cubicBezTo>
                  <a:cubicBezTo>
                    <a:pt x="3245" y="410"/>
                    <a:pt x="2678" y="694"/>
                    <a:pt x="2080" y="694"/>
                  </a:cubicBezTo>
                  <a:cubicBezTo>
                    <a:pt x="1513" y="694"/>
                    <a:pt x="946" y="410"/>
                    <a:pt x="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95"/>
            <p:cNvSpPr/>
            <p:nvPr/>
          </p:nvSpPr>
          <p:spPr>
            <a:xfrm>
              <a:off x="5183600" y="3686450"/>
              <a:ext cx="104000" cy="52025"/>
            </a:xfrm>
            <a:custGeom>
              <a:rect b="b" l="l" r="r" t="t"/>
              <a:pathLst>
                <a:path extrusionOk="0" h="2081" w="4160">
                  <a:moveTo>
                    <a:pt x="536" y="1"/>
                  </a:moveTo>
                  <a:cubicBezTo>
                    <a:pt x="221" y="347"/>
                    <a:pt x="1" y="851"/>
                    <a:pt x="1" y="1356"/>
                  </a:cubicBezTo>
                  <a:lnTo>
                    <a:pt x="1" y="1702"/>
                  </a:lnTo>
                  <a:cubicBezTo>
                    <a:pt x="1" y="1923"/>
                    <a:pt x="158" y="2080"/>
                    <a:pt x="347" y="2080"/>
                  </a:cubicBezTo>
                  <a:lnTo>
                    <a:pt x="3813" y="2080"/>
                  </a:lnTo>
                  <a:cubicBezTo>
                    <a:pt x="4002" y="2080"/>
                    <a:pt x="4159" y="1923"/>
                    <a:pt x="4159" y="1702"/>
                  </a:cubicBezTo>
                  <a:lnTo>
                    <a:pt x="4159" y="1356"/>
                  </a:lnTo>
                  <a:cubicBezTo>
                    <a:pt x="4159" y="820"/>
                    <a:pt x="3970" y="347"/>
                    <a:pt x="3624" y="1"/>
                  </a:cubicBezTo>
                  <a:cubicBezTo>
                    <a:pt x="3214" y="410"/>
                    <a:pt x="2679" y="694"/>
                    <a:pt x="2080" y="694"/>
                  </a:cubicBezTo>
                  <a:cubicBezTo>
                    <a:pt x="1450" y="694"/>
                    <a:pt x="946" y="410"/>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95"/>
            <p:cNvSpPr/>
            <p:nvPr/>
          </p:nvSpPr>
          <p:spPr>
            <a:xfrm>
              <a:off x="5187550" y="3755775"/>
              <a:ext cx="100050" cy="52800"/>
            </a:xfrm>
            <a:custGeom>
              <a:rect b="b" l="l" r="r" t="t"/>
              <a:pathLst>
                <a:path extrusionOk="0" h="2112" w="4002">
                  <a:moveTo>
                    <a:pt x="0" y="0"/>
                  </a:moveTo>
                  <a:cubicBezTo>
                    <a:pt x="189" y="567"/>
                    <a:pt x="315" y="1229"/>
                    <a:pt x="473" y="2111"/>
                  </a:cubicBezTo>
                  <a:lnTo>
                    <a:pt x="3655" y="2111"/>
                  </a:lnTo>
                  <a:cubicBezTo>
                    <a:pt x="3844" y="2111"/>
                    <a:pt x="4001" y="1954"/>
                    <a:pt x="4001" y="1733"/>
                  </a:cubicBezTo>
                  <a:lnTo>
                    <a:pt x="4001" y="378"/>
                  </a:lnTo>
                  <a:cubicBezTo>
                    <a:pt x="3970" y="158"/>
                    <a:pt x="3844"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95"/>
            <p:cNvSpPr/>
            <p:nvPr/>
          </p:nvSpPr>
          <p:spPr>
            <a:xfrm>
              <a:off x="4991425" y="3755775"/>
              <a:ext cx="100850" cy="52000"/>
            </a:xfrm>
            <a:custGeom>
              <a:rect b="b" l="l" r="r" t="t"/>
              <a:pathLst>
                <a:path extrusionOk="0" h="2080" w="4034">
                  <a:moveTo>
                    <a:pt x="347" y="0"/>
                  </a:moveTo>
                  <a:cubicBezTo>
                    <a:pt x="158" y="0"/>
                    <a:pt x="0" y="158"/>
                    <a:pt x="0" y="347"/>
                  </a:cubicBezTo>
                  <a:lnTo>
                    <a:pt x="0" y="1733"/>
                  </a:lnTo>
                  <a:cubicBezTo>
                    <a:pt x="0" y="1954"/>
                    <a:pt x="158" y="2080"/>
                    <a:pt x="347" y="2080"/>
                  </a:cubicBezTo>
                  <a:lnTo>
                    <a:pt x="3561" y="2080"/>
                  </a:lnTo>
                  <a:cubicBezTo>
                    <a:pt x="3718" y="1229"/>
                    <a:pt x="3813" y="567"/>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5" name="Google Shape;17625;p95"/>
          <p:cNvGrpSpPr/>
          <p:nvPr/>
        </p:nvGrpSpPr>
        <p:grpSpPr>
          <a:xfrm>
            <a:off x="6727764" y="3655244"/>
            <a:ext cx="195532" cy="349163"/>
            <a:chOff x="5056800" y="3962900"/>
            <a:chExt cx="165425" cy="295400"/>
          </a:xfrm>
        </p:grpSpPr>
        <p:sp>
          <p:nvSpPr>
            <p:cNvPr id="17626" name="Google Shape;17626;p95"/>
            <p:cNvSpPr/>
            <p:nvPr/>
          </p:nvSpPr>
          <p:spPr>
            <a:xfrm>
              <a:off x="5155250" y="4042450"/>
              <a:ext cx="66975" cy="104800"/>
            </a:xfrm>
            <a:custGeom>
              <a:rect b="b" l="l" r="r" t="t"/>
              <a:pathLst>
                <a:path extrusionOk="0" h="4192" w="2679">
                  <a:moveTo>
                    <a:pt x="0" y="1"/>
                  </a:moveTo>
                  <a:lnTo>
                    <a:pt x="505" y="3467"/>
                  </a:lnTo>
                  <a:lnTo>
                    <a:pt x="1103" y="4065"/>
                  </a:lnTo>
                  <a:cubicBezTo>
                    <a:pt x="1166" y="4128"/>
                    <a:pt x="1261" y="4191"/>
                    <a:pt x="1324" y="4191"/>
                  </a:cubicBezTo>
                  <a:lnTo>
                    <a:pt x="2300" y="4191"/>
                  </a:lnTo>
                  <a:cubicBezTo>
                    <a:pt x="2521" y="4191"/>
                    <a:pt x="2678" y="4034"/>
                    <a:pt x="2678" y="3813"/>
                  </a:cubicBezTo>
                  <a:lnTo>
                    <a:pt x="2678" y="2805"/>
                  </a:lnTo>
                  <a:cubicBezTo>
                    <a:pt x="2678" y="2710"/>
                    <a:pt x="2615" y="2616"/>
                    <a:pt x="2552" y="2553"/>
                  </a:cubicBez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95"/>
            <p:cNvSpPr/>
            <p:nvPr/>
          </p:nvSpPr>
          <p:spPr>
            <a:xfrm>
              <a:off x="5065450" y="3962900"/>
              <a:ext cx="88250" cy="52025"/>
            </a:xfrm>
            <a:custGeom>
              <a:rect b="b" l="l" r="r" t="t"/>
              <a:pathLst>
                <a:path extrusionOk="0" h="2081" w="3530">
                  <a:moveTo>
                    <a:pt x="347" y="1"/>
                  </a:moveTo>
                  <a:cubicBezTo>
                    <a:pt x="221" y="1"/>
                    <a:pt x="158" y="33"/>
                    <a:pt x="64" y="159"/>
                  </a:cubicBezTo>
                  <a:cubicBezTo>
                    <a:pt x="1" y="222"/>
                    <a:pt x="1" y="348"/>
                    <a:pt x="32" y="474"/>
                  </a:cubicBezTo>
                  <a:lnTo>
                    <a:pt x="568" y="2080"/>
                  </a:lnTo>
                  <a:lnTo>
                    <a:pt x="2931" y="2080"/>
                  </a:lnTo>
                  <a:lnTo>
                    <a:pt x="3498" y="474"/>
                  </a:lnTo>
                  <a:cubicBezTo>
                    <a:pt x="3529" y="348"/>
                    <a:pt x="3498" y="222"/>
                    <a:pt x="3466" y="159"/>
                  </a:cubicBezTo>
                  <a:cubicBezTo>
                    <a:pt x="3340" y="64"/>
                    <a:pt x="3214"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95"/>
            <p:cNvSpPr/>
            <p:nvPr/>
          </p:nvSpPr>
          <p:spPr>
            <a:xfrm>
              <a:off x="5056800" y="4032225"/>
              <a:ext cx="104000" cy="226075"/>
            </a:xfrm>
            <a:custGeom>
              <a:rect b="b" l="l" r="r" t="t"/>
              <a:pathLst>
                <a:path extrusionOk="0" h="9043" w="4160">
                  <a:moveTo>
                    <a:pt x="977" y="0"/>
                  </a:moveTo>
                  <a:lnTo>
                    <a:pt x="0" y="6553"/>
                  </a:lnTo>
                  <a:cubicBezTo>
                    <a:pt x="0" y="6648"/>
                    <a:pt x="0" y="6742"/>
                    <a:pt x="63" y="6837"/>
                  </a:cubicBezTo>
                  <a:lnTo>
                    <a:pt x="1796" y="8916"/>
                  </a:lnTo>
                  <a:cubicBezTo>
                    <a:pt x="1859" y="9011"/>
                    <a:pt x="1954" y="9042"/>
                    <a:pt x="2080" y="9042"/>
                  </a:cubicBezTo>
                  <a:cubicBezTo>
                    <a:pt x="2174" y="9042"/>
                    <a:pt x="2269" y="9011"/>
                    <a:pt x="2332" y="8916"/>
                  </a:cubicBezTo>
                  <a:lnTo>
                    <a:pt x="4065" y="6837"/>
                  </a:lnTo>
                  <a:cubicBezTo>
                    <a:pt x="4159" y="6742"/>
                    <a:pt x="4159" y="6679"/>
                    <a:pt x="4159" y="6553"/>
                  </a:cubicBezTo>
                  <a:lnTo>
                    <a:pt x="31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9" name="Google Shape;17629;p95"/>
          <p:cNvGrpSpPr/>
          <p:nvPr/>
        </p:nvGrpSpPr>
        <p:grpSpPr>
          <a:xfrm>
            <a:off x="7979062" y="3655260"/>
            <a:ext cx="350995" cy="349133"/>
            <a:chOff x="6168925" y="3936925"/>
            <a:chExt cx="296950" cy="295375"/>
          </a:xfrm>
        </p:grpSpPr>
        <p:sp>
          <p:nvSpPr>
            <p:cNvPr id="17630" name="Google Shape;17630;p95"/>
            <p:cNvSpPr/>
            <p:nvPr/>
          </p:nvSpPr>
          <p:spPr>
            <a:xfrm>
              <a:off x="6220900" y="4164550"/>
              <a:ext cx="18150" cy="18125"/>
            </a:xfrm>
            <a:custGeom>
              <a:rect b="b" l="l" r="r" t="t"/>
              <a:pathLst>
                <a:path extrusionOk="0" h="725" w="726">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95"/>
            <p:cNvSpPr/>
            <p:nvPr/>
          </p:nvSpPr>
          <p:spPr>
            <a:xfrm>
              <a:off x="6168925" y="3972375"/>
              <a:ext cx="227650" cy="259925"/>
            </a:xfrm>
            <a:custGeom>
              <a:rect b="b" l="l" r="r" t="t"/>
              <a:pathLst>
                <a:path extrusionOk="0" h="10397" w="9106">
                  <a:moveTo>
                    <a:pt x="3115" y="2135"/>
                  </a:moveTo>
                  <a:cubicBezTo>
                    <a:pt x="3206" y="2135"/>
                    <a:pt x="3293" y="2158"/>
                    <a:pt x="3340" y="2205"/>
                  </a:cubicBezTo>
                  <a:cubicBezTo>
                    <a:pt x="3466" y="2331"/>
                    <a:pt x="3466" y="2583"/>
                    <a:pt x="3340" y="2678"/>
                  </a:cubicBezTo>
                  <a:lnTo>
                    <a:pt x="2930" y="3119"/>
                  </a:lnTo>
                  <a:lnTo>
                    <a:pt x="3340" y="3560"/>
                  </a:lnTo>
                  <a:cubicBezTo>
                    <a:pt x="3466" y="3686"/>
                    <a:pt x="3466" y="3907"/>
                    <a:pt x="3340" y="4033"/>
                  </a:cubicBezTo>
                  <a:cubicBezTo>
                    <a:pt x="3293" y="4096"/>
                    <a:pt x="3206" y="4127"/>
                    <a:pt x="3115" y="4127"/>
                  </a:cubicBezTo>
                  <a:cubicBezTo>
                    <a:pt x="3025" y="4127"/>
                    <a:pt x="2930" y="4096"/>
                    <a:pt x="2867" y="4033"/>
                  </a:cubicBezTo>
                  <a:lnTo>
                    <a:pt x="2458" y="3592"/>
                  </a:lnTo>
                  <a:lnTo>
                    <a:pt x="2017" y="4033"/>
                  </a:lnTo>
                  <a:cubicBezTo>
                    <a:pt x="1954" y="4096"/>
                    <a:pt x="1867" y="4127"/>
                    <a:pt x="1780" y="4127"/>
                  </a:cubicBezTo>
                  <a:cubicBezTo>
                    <a:pt x="1694" y="4127"/>
                    <a:pt x="1607" y="4096"/>
                    <a:pt x="1544" y="4033"/>
                  </a:cubicBezTo>
                  <a:cubicBezTo>
                    <a:pt x="1418" y="3907"/>
                    <a:pt x="1418" y="3686"/>
                    <a:pt x="1544" y="3560"/>
                  </a:cubicBezTo>
                  <a:lnTo>
                    <a:pt x="1985" y="3119"/>
                  </a:lnTo>
                  <a:lnTo>
                    <a:pt x="1544" y="2678"/>
                  </a:lnTo>
                  <a:cubicBezTo>
                    <a:pt x="1418" y="2583"/>
                    <a:pt x="1418" y="2331"/>
                    <a:pt x="1544" y="2205"/>
                  </a:cubicBezTo>
                  <a:cubicBezTo>
                    <a:pt x="1591" y="2158"/>
                    <a:pt x="1678" y="2135"/>
                    <a:pt x="1769" y="2135"/>
                  </a:cubicBezTo>
                  <a:cubicBezTo>
                    <a:pt x="1859" y="2135"/>
                    <a:pt x="1954" y="2158"/>
                    <a:pt x="2017" y="2205"/>
                  </a:cubicBezTo>
                  <a:lnTo>
                    <a:pt x="2458" y="2646"/>
                  </a:lnTo>
                  <a:lnTo>
                    <a:pt x="2867" y="2205"/>
                  </a:lnTo>
                  <a:cubicBezTo>
                    <a:pt x="2930" y="2158"/>
                    <a:pt x="3025" y="2135"/>
                    <a:pt x="3115" y="2135"/>
                  </a:cubicBezTo>
                  <a:close/>
                  <a:moveTo>
                    <a:pt x="6727" y="2079"/>
                  </a:moveTo>
                  <a:cubicBezTo>
                    <a:pt x="6813" y="2079"/>
                    <a:pt x="6900" y="2111"/>
                    <a:pt x="6963" y="2174"/>
                  </a:cubicBezTo>
                  <a:lnTo>
                    <a:pt x="7688" y="2898"/>
                  </a:lnTo>
                  <a:cubicBezTo>
                    <a:pt x="7719" y="2993"/>
                    <a:pt x="7719" y="3245"/>
                    <a:pt x="7593" y="3371"/>
                  </a:cubicBezTo>
                  <a:cubicBezTo>
                    <a:pt x="7546" y="3418"/>
                    <a:pt x="7459" y="3442"/>
                    <a:pt x="7369" y="3442"/>
                  </a:cubicBezTo>
                  <a:cubicBezTo>
                    <a:pt x="7278" y="3442"/>
                    <a:pt x="7183" y="3418"/>
                    <a:pt x="7120" y="3371"/>
                  </a:cubicBezTo>
                  <a:lnTo>
                    <a:pt x="7026" y="3245"/>
                  </a:lnTo>
                  <a:lnTo>
                    <a:pt x="7026" y="4505"/>
                  </a:lnTo>
                  <a:cubicBezTo>
                    <a:pt x="7026" y="5104"/>
                    <a:pt x="6553" y="5513"/>
                    <a:pt x="5986" y="5513"/>
                  </a:cubicBezTo>
                  <a:lnTo>
                    <a:pt x="3151" y="5513"/>
                  </a:lnTo>
                  <a:cubicBezTo>
                    <a:pt x="2962" y="5513"/>
                    <a:pt x="2804" y="5671"/>
                    <a:pt x="2804" y="5891"/>
                  </a:cubicBezTo>
                  <a:lnTo>
                    <a:pt x="2804" y="7026"/>
                  </a:lnTo>
                  <a:cubicBezTo>
                    <a:pt x="3182" y="7183"/>
                    <a:pt x="3497" y="7530"/>
                    <a:pt x="3497" y="8002"/>
                  </a:cubicBezTo>
                  <a:cubicBezTo>
                    <a:pt x="3497" y="8601"/>
                    <a:pt x="3025" y="9042"/>
                    <a:pt x="2489" y="9042"/>
                  </a:cubicBezTo>
                  <a:cubicBezTo>
                    <a:pt x="1922" y="9042"/>
                    <a:pt x="1450" y="8569"/>
                    <a:pt x="1450" y="8002"/>
                  </a:cubicBezTo>
                  <a:cubicBezTo>
                    <a:pt x="1450" y="7561"/>
                    <a:pt x="1733" y="7183"/>
                    <a:pt x="2174" y="7026"/>
                  </a:cubicBezTo>
                  <a:lnTo>
                    <a:pt x="2174" y="5891"/>
                  </a:lnTo>
                  <a:cubicBezTo>
                    <a:pt x="2174" y="5293"/>
                    <a:pt x="2647" y="4852"/>
                    <a:pt x="3182" y="4852"/>
                  </a:cubicBezTo>
                  <a:lnTo>
                    <a:pt x="6018" y="4852"/>
                  </a:lnTo>
                  <a:cubicBezTo>
                    <a:pt x="6207" y="4852"/>
                    <a:pt x="6364" y="4694"/>
                    <a:pt x="6364" y="4505"/>
                  </a:cubicBezTo>
                  <a:lnTo>
                    <a:pt x="6364" y="3245"/>
                  </a:lnTo>
                  <a:lnTo>
                    <a:pt x="6270" y="3371"/>
                  </a:lnTo>
                  <a:cubicBezTo>
                    <a:pt x="6207" y="3418"/>
                    <a:pt x="6120" y="3442"/>
                    <a:pt x="6034" y="3442"/>
                  </a:cubicBezTo>
                  <a:cubicBezTo>
                    <a:pt x="5947" y="3442"/>
                    <a:pt x="5860" y="3418"/>
                    <a:pt x="5797" y="3371"/>
                  </a:cubicBezTo>
                  <a:cubicBezTo>
                    <a:pt x="5671" y="3245"/>
                    <a:pt x="5671" y="2993"/>
                    <a:pt x="5797" y="2898"/>
                  </a:cubicBezTo>
                  <a:lnTo>
                    <a:pt x="6490" y="2174"/>
                  </a:lnTo>
                  <a:cubicBezTo>
                    <a:pt x="6553" y="2111"/>
                    <a:pt x="6640" y="2079"/>
                    <a:pt x="6727" y="2079"/>
                  </a:cubicBezTo>
                  <a:close/>
                  <a:moveTo>
                    <a:pt x="7369" y="7057"/>
                  </a:moveTo>
                  <a:cubicBezTo>
                    <a:pt x="7459" y="7057"/>
                    <a:pt x="7546" y="7089"/>
                    <a:pt x="7593" y="7152"/>
                  </a:cubicBezTo>
                  <a:cubicBezTo>
                    <a:pt x="7719" y="7246"/>
                    <a:pt x="7719" y="7498"/>
                    <a:pt x="7593" y="7624"/>
                  </a:cubicBezTo>
                  <a:lnTo>
                    <a:pt x="7183" y="8034"/>
                  </a:lnTo>
                  <a:lnTo>
                    <a:pt x="7593" y="8475"/>
                  </a:lnTo>
                  <a:cubicBezTo>
                    <a:pt x="7719" y="8601"/>
                    <a:pt x="7719" y="8821"/>
                    <a:pt x="7593" y="8947"/>
                  </a:cubicBezTo>
                  <a:cubicBezTo>
                    <a:pt x="7546" y="9010"/>
                    <a:pt x="7459" y="9042"/>
                    <a:pt x="7369" y="9042"/>
                  </a:cubicBezTo>
                  <a:cubicBezTo>
                    <a:pt x="7278" y="9042"/>
                    <a:pt x="7183" y="9010"/>
                    <a:pt x="7120" y="8947"/>
                  </a:cubicBezTo>
                  <a:lnTo>
                    <a:pt x="6711" y="8506"/>
                  </a:lnTo>
                  <a:lnTo>
                    <a:pt x="6270" y="8947"/>
                  </a:lnTo>
                  <a:cubicBezTo>
                    <a:pt x="6207" y="9010"/>
                    <a:pt x="6120" y="9042"/>
                    <a:pt x="6034" y="9042"/>
                  </a:cubicBezTo>
                  <a:cubicBezTo>
                    <a:pt x="5947" y="9042"/>
                    <a:pt x="5860" y="9010"/>
                    <a:pt x="5797" y="8947"/>
                  </a:cubicBezTo>
                  <a:cubicBezTo>
                    <a:pt x="5671" y="8821"/>
                    <a:pt x="5671" y="8601"/>
                    <a:pt x="5797" y="8475"/>
                  </a:cubicBezTo>
                  <a:lnTo>
                    <a:pt x="6207" y="8034"/>
                  </a:lnTo>
                  <a:lnTo>
                    <a:pt x="5797" y="7624"/>
                  </a:lnTo>
                  <a:cubicBezTo>
                    <a:pt x="5671" y="7498"/>
                    <a:pt x="5671" y="7246"/>
                    <a:pt x="5797" y="7152"/>
                  </a:cubicBezTo>
                  <a:cubicBezTo>
                    <a:pt x="5845" y="7089"/>
                    <a:pt x="5931" y="7057"/>
                    <a:pt x="6022" y="7057"/>
                  </a:cubicBezTo>
                  <a:cubicBezTo>
                    <a:pt x="6112" y="7057"/>
                    <a:pt x="6207" y="7089"/>
                    <a:pt x="6270" y="7152"/>
                  </a:cubicBezTo>
                  <a:lnTo>
                    <a:pt x="6711" y="7561"/>
                  </a:lnTo>
                  <a:lnTo>
                    <a:pt x="7120" y="7152"/>
                  </a:lnTo>
                  <a:cubicBezTo>
                    <a:pt x="7183" y="7089"/>
                    <a:pt x="7278" y="7057"/>
                    <a:pt x="7369" y="7057"/>
                  </a:cubicBezTo>
                  <a:close/>
                  <a:moveTo>
                    <a:pt x="1040" y="0"/>
                  </a:moveTo>
                  <a:cubicBezTo>
                    <a:pt x="441" y="0"/>
                    <a:pt x="0" y="473"/>
                    <a:pt x="0" y="1040"/>
                  </a:cubicBezTo>
                  <a:lnTo>
                    <a:pt x="0" y="9388"/>
                  </a:lnTo>
                  <a:cubicBezTo>
                    <a:pt x="0" y="9987"/>
                    <a:pt x="473" y="10397"/>
                    <a:pt x="1040" y="10397"/>
                  </a:cubicBezTo>
                  <a:lnTo>
                    <a:pt x="8003" y="10397"/>
                  </a:lnTo>
                  <a:cubicBezTo>
                    <a:pt x="8601" y="10397"/>
                    <a:pt x="9011" y="9924"/>
                    <a:pt x="9011" y="9388"/>
                  </a:cubicBezTo>
                  <a:lnTo>
                    <a:pt x="9011" y="1040"/>
                  </a:lnTo>
                  <a:cubicBezTo>
                    <a:pt x="9105" y="473"/>
                    <a:pt x="8633" y="0"/>
                    <a:pt x="8034" y="0"/>
                  </a:cubicBezTo>
                  <a:lnTo>
                    <a:pt x="7341" y="0"/>
                  </a:lnTo>
                  <a:cubicBezTo>
                    <a:pt x="7341" y="756"/>
                    <a:pt x="6711" y="1386"/>
                    <a:pt x="5955" y="1386"/>
                  </a:cubicBezTo>
                  <a:lnTo>
                    <a:pt x="3119" y="1386"/>
                  </a:lnTo>
                  <a:cubicBezTo>
                    <a:pt x="2363" y="1386"/>
                    <a:pt x="1733" y="756"/>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95"/>
            <p:cNvSpPr/>
            <p:nvPr/>
          </p:nvSpPr>
          <p:spPr>
            <a:xfrm>
              <a:off x="6228775" y="3936925"/>
              <a:ext cx="106350" cy="53575"/>
            </a:xfrm>
            <a:custGeom>
              <a:rect b="b" l="l" r="r" t="t"/>
              <a:pathLst>
                <a:path extrusionOk="0" h="2143" w="4254">
                  <a:moveTo>
                    <a:pt x="2143" y="0"/>
                  </a:moveTo>
                  <a:cubicBezTo>
                    <a:pt x="1860" y="0"/>
                    <a:pt x="1576" y="221"/>
                    <a:pt x="1450" y="473"/>
                  </a:cubicBezTo>
                  <a:lnTo>
                    <a:pt x="1387" y="725"/>
                  </a:lnTo>
                  <a:lnTo>
                    <a:pt x="725" y="725"/>
                  </a:lnTo>
                  <a:cubicBezTo>
                    <a:pt x="316" y="725"/>
                    <a:pt x="1" y="1040"/>
                    <a:pt x="1" y="1418"/>
                  </a:cubicBezTo>
                  <a:cubicBezTo>
                    <a:pt x="1" y="1828"/>
                    <a:pt x="316" y="2143"/>
                    <a:pt x="725" y="2143"/>
                  </a:cubicBezTo>
                  <a:lnTo>
                    <a:pt x="3561" y="2143"/>
                  </a:lnTo>
                  <a:cubicBezTo>
                    <a:pt x="3939" y="2143"/>
                    <a:pt x="4254" y="1828"/>
                    <a:pt x="4254" y="1418"/>
                  </a:cubicBezTo>
                  <a:cubicBezTo>
                    <a:pt x="4254" y="1040"/>
                    <a:pt x="3939" y="725"/>
                    <a:pt x="3561" y="725"/>
                  </a:cubicBezTo>
                  <a:lnTo>
                    <a:pt x="2868" y="725"/>
                  </a:lnTo>
                  <a:lnTo>
                    <a:pt x="2805" y="473"/>
                  </a:lnTo>
                  <a:cubicBezTo>
                    <a:pt x="2710" y="221"/>
                    <a:pt x="2458" y="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95"/>
            <p:cNvSpPr/>
            <p:nvPr/>
          </p:nvSpPr>
          <p:spPr>
            <a:xfrm>
              <a:off x="6412300" y="4059000"/>
              <a:ext cx="52000" cy="105575"/>
            </a:xfrm>
            <a:custGeom>
              <a:rect b="b" l="l" r="r" t="t"/>
              <a:pathLst>
                <a:path extrusionOk="0" h="4223" w="2080">
                  <a:moveTo>
                    <a:pt x="0" y="1"/>
                  </a:moveTo>
                  <a:lnTo>
                    <a:pt x="0" y="4222"/>
                  </a:lnTo>
                  <a:lnTo>
                    <a:pt x="32" y="4222"/>
                  </a:lnTo>
                  <a:cubicBezTo>
                    <a:pt x="315" y="4002"/>
                    <a:pt x="662" y="3876"/>
                    <a:pt x="1072" y="3876"/>
                  </a:cubicBezTo>
                  <a:cubicBezTo>
                    <a:pt x="1450" y="3876"/>
                    <a:pt x="1796" y="4002"/>
                    <a:pt x="2080" y="4222"/>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95"/>
            <p:cNvSpPr/>
            <p:nvPr/>
          </p:nvSpPr>
          <p:spPr>
            <a:xfrm>
              <a:off x="6413875" y="4007025"/>
              <a:ext cx="52000" cy="34675"/>
            </a:xfrm>
            <a:custGeom>
              <a:rect b="b" l="l" r="r" t="t"/>
              <a:pathLst>
                <a:path extrusionOk="0" h="1387" w="2080">
                  <a:moveTo>
                    <a:pt x="1040" y="0"/>
                  </a:moveTo>
                  <a:cubicBezTo>
                    <a:pt x="441" y="0"/>
                    <a:pt x="0" y="473"/>
                    <a:pt x="0" y="1040"/>
                  </a:cubicBezTo>
                  <a:lnTo>
                    <a:pt x="0" y="1386"/>
                  </a:lnTo>
                  <a:lnTo>
                    <a:pt x="2080" y="1386"/>
                  </a:lnTo>
                  <a:lnTo>
                    <a:pt x="2080" y="1040"/>
                  </a:lnTo>
                  <a:cubicBezTo>
                    <a:pt x="2048" y="473"/>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95"/>
            <p:cNvSpPr/>
            <p:nvPr/>
          </p:nvSpPr>
          <p:spPr>
            <a:xfrm>
              <a:off x="6417800" y="4173200"/>
              <a:ext cx="43350" cy="43350"/>
            </a:xfrm>
            <a:custGeom>
              <a:rect b="b" l="l" r="r" t="t"/>
              <a:pathLst>
                <a:path extrusionOk="0" h="1734" w="1734">
                  <a:moveTo>
                    <a:pt x="883" y="1"/>
                  </a:moveTo>
                  <a:cubicBezTo>
                    <a:pt x="537" y="1"/>
                    <a:pt x="190" y="221"/>
                    <a:pt x="1" y="442"/>
                  </a:cubicBezTo>
                  <a:lnTo>
                    <a:pt x="568" y="1545"/>
                  </a:lnTo>
                  <a:cubicBezTo>
                    <a:pt x="600" y="1671"/>
                    <a:pt x="757" y="1734"/>
                    <a:pt x="883" y="1734"/>
                  </a:cubicBezTo>
                  <a:cubicBezTo>
                    <a:pt x="978" y="1734"/>
                    <a:pt x="1104" y="1671"/>
                    <a:pt x="1198" y="1545"/>
                  </a:cubicBezTo>
                  <a:lnTo>
                    <a:pt x="1734" y="442"/>
                  </a:lnTo>
                  <a:cubicBezTo>
                    <a:pt x="1545" y="158"/>
                    <a:pt x="1230"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6" name="Google Shape;17636;p95"/>
          <p:cNvGrpSpPr/>
          <p:nvPr/>
        </p:nvGrpSpPr>
        <p:grpSpPr>
          <a:xfrm>
            <a:off x="6192781" y="1372332"/>
            <a:ext cx="348188" cy="349133"/>
            <a:chOff x="1674750" y="3254050"/>
            <a:chExt cx="294575" cy="295375"/>
          </a:xfrm>
        </p:grpSpPr>
        <p:sp>
          <p:nvSpPr>
            <p:cNvPr id="17637" name="Google Shape;17637;p95"/>
            <p:cNvSpPr/>
            <p:nvPr/>
          </p:nvSpPr>
          <p:spPr>
            <a:xfrm>
              <a:off x="1691275" y="3351700"/>
              <a:ext cx="278050" cy="197725"/>
            </a:xfrm>
            <a:custGeom>
              <a:rect b="b" l="l" r="r" t="t"/>
              <a:pathLst>
                <a:path extrusionOk="0" h="7909" w="11122">
                  <a:moveTo>
                    <a:pt x="10535" y="0"/>
                  </a:moveTo>
                  <a:cubicBezTo>
                    <a:pt x="10489" y="0"/>
                    <a:pt x="10442" y="10"/>
                    <a:pt x="10397" y="33"/>
                  </a:cubicBezTo>
                  <a:cubicBezTo>
                    <a:pt x="10208" y="64"/>
                    <a:pt x="10114" y="253"/>
                    <a:pt x="10177" y="474"/>
                  </a:cubicBezTo>
                  <a:cubicBezTo>
                    <a:pt x="10334" y="978"/>
                    <a:pt x="10429" y="1482"/>
                    <a:pt x="10429" y="1986"/>
                  </a:cubicBezTo>
                  <a:cubicBezTo>
                    <a:pt x="10429" y="4885"/>
                    <a:pt x="8066" y="7247"/>
                    <a:pt x="5199" y="7247"/>
                  </a:cubicBezTo>
                  <a:cubicBezTo>
                    <a:pt x="3561" y="7247"/>
                    <a:pt x="2017" y="6397"/>
                    <a:pt x="1072" y="5137"/>
                  </a:cubicBezTo>
                  <a:lnTo>
                    <a:pt x="1733" y="5137"/>
                  </a:lnTo>
                  <a:cubicBezTo>
                    <a:pt x="1922" y="5137"/>
                    <a:pt x="2080" y="4979"/>
                    <a:pt x="2080" y="4790"/>
                  </a:cubicBezTo>
                  <a:cubicBezTo>
                    <a:pt x="2080" y="4601"/>
                    <a:pt x="1922" y="4443"/>
                    <a:pt x="1733" y="4443"/>
                  </a:cubicBezTo>
                  <a:lnTo>
                    <a:pt x="347" y="4443"/>
                  </a:lnTo>
                  <a:cubicBezTo>
                    <a:pt x="158" y="4443"/>
                    <a:pt x="1" y="4601"/>
                    <a:pt x="1" y="4790"/>
                  </a:cubicBezTo>
                  <a:lnTo>
                    <a:pt x="1" y="6176"/>
                  </a:lnTo>
                  <a:cubicBezTo>
                    <a:pt x="1" y="6365"/>
                    <a:pt x="158" y="6523"/>
                    <a:pt x="347" y="6523"/>
                  </a:cubicBezTo>
                  <a:cubicBezTo>
                    <a:pt x="536" y="6523"/>
                    <a:pt x="694" y="6365"/>
                    <a:pt x="694" y="6176"/>
                  </a:cubicBezTo>
                  <a:lnTo>
                    <a:pt x="694" y="5767"/>
                  </a:lnTo>
                  <a:cubicBezTo>
                    <a:pt x="1796" y="7090"/>
                    <a:pt x="3466" y="7909"/>
                    <a:pt x="5199" y="7909"/>
                  </a:cubicBezTo>
                  <a:cubicBezTo>
                    <a:pt x="8412" y="7909"/>
                    <a:pt x="11122" y="5231"/>
                    <a:pt x="11122" y="1986"/>
                  </a:cubicBezTo>
                  <a:cubicBezTo>
                    <a:pt x="11122" y="1419"/>
                    <a:pt x="10996" y="820"/>
                    <a:pt x="10838" y="222"/>
                  </a:cubicBezTo>
                  <a:cubicBezTo>
                    <a:pt x="10814" y="102"/>
                    <a:pt x="10681" y="0"/>
                    <a:pt x="105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95"/>
            <p:cNvSpPr/>
            <p:nvPr/>
          </p:nvSpPr>
          <p:spPr>
            <a:xfrm>
              <a:off x="1674750" y="3254050"/>
              <a:ext cx="277250" cy="197900"/>
            </a:xfrm>
            <a:custGeom>
              <a:rect b="b" l="l" r="r" t="t"/>
              <a:pathLst>
                <a:path extrusionOk="0" h="7916" w="11090">
                  <a:moveTo>
                    <a:pt x="5891" y="1"/>
                  </a:moveTo>
                  <a:cubicBezTo>
                    <a:pt x="2678" y="1"/>
                    <a:pt x="0" y="2679"/>
                    <a:pt x="0" y="5892"/>
                  </a:cubicBezTo>
                  <a:cubicBezTo>
                    <a:pt x="0" y="6491"/>
                    <a:pt x="126" y="7089"/>
                    <a:pt x="284" y="7656"/>
                  </a:cubicBezTo>
                  <a:cubicBezTo>
                    <a:pt x="310" y="7842"/>
                    <a:pt x="448" y="7916"/>
                    <a:pt x="604" y="7916"/>
                  </a:cubicBezTo>
                  <a:cubicBezTo>
                    <a:pt x="633" y="7916"/>
                    <a:pt x="663" y="7913"/>
                    <a:pt x="693" y="7908"/>
                  </a:cubicBezTo>
                  <a:cubicBezTo>
                    <a:pt x="882" y="7877"/>
                    <a:pt x="977" y="7656"/>
                    <a:pt x="945" y="7467"/>
                  </a:cubicBezTo>
                  <a:cubicBezTo>
                    <a:pt x="788" y="6963"/>
                    <a:pt x="662" y="6459"/>
                    <a:pt x="662" y="5892"/>
                  </a:cubicBezTo>
                  <a:cubicBezTo>
                    <a:pt x="662" y="3025"/>
                    <a:pt x="3025" y="662"/>
                    <a:pt x="5891" y="662"/>
                  </a:cubicBezTo>
                  <a:cubicBezTo>
                    <a:pt x="7561" y="662"/>
                    <a:pt x="9105" y="1481"/>
                    <a:pt x="10050" y="2742"/>
                  </a:cubicBezTo>
                  <a:lnTo>
                    <a:pt x="9357" y="2742"/>
                  </a:lnTo>
                  <a:cubicBezTo>
                    <a:pt x="9168" y="2742"/>
                    <a:pt x="9010" y="2899"/>
                    <a:pt x="9010" y="3088"/>
                  </a:cubicBezTo>
                  <a:cubicBezTo>
                    <a:pt x="9010" y="3309"/>
                    <a:pt x="9168" y="3466"/>
                    <a:pt x="9357" y="3466"/>
                  </a:cubicBezTo>
                  <a:lnTo>
                    <a:pt x="10743" y="3466"/>
                  </a:lnTo>
                  <a:cubicBezTo>
                    <a:pt x="10932" y="3466"/>
                    <a:pt x="11090" y="3309"/>
                    <a:pt x="11090" y="3088"/>
                  </a:cubicBezTo>
                  <a:lnTo>
                    <a:pt x="11090" y="1733"/>
                  </a:lnTo>
                  <a:cubicBezTo>
                    <a:pt x="11090" y="1513"/>
                    <a:pt x="10932" y="1355"/>
                    <a:pt x="10743" y="1355"/>
                  </a:cubicBezTo>
                  <a:cubicBezTo>
                    <a:pt x="10554" y="1355"/>
                    <a:pt x="10397" y="1513"/>
                    <a:pt x="10397" y="1733"/>
                  </a:cubicBezTo>
                  <a:lnTo>
                    <a:pt x="10397" y="2111"/>
                  </a:lnTo>
                  <a:cubicBezTo>
                    <a:pt x="9294" y="820"/>
                    <a:pt x="7624" y="1"/>
                    <a:pt x="58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95"/>
            <p:cNvSpPr/>
            <p:nvPr/>
          </p:nvSpPr>
          <p:spPr>
            <a:xfrm>
              <a:off x="1727500" y="3306825"/>
              <a:ext cx="189075" cy="189050"/>
            </a:xfrm>
            <a:custGeom>
              <a:rect b="b" l="l" r="r" t="t"/>
              <a:pathLst>
                <a:path extrusionOk="0" h="7562" w="7563">
                  <a:moveTo>
                    <a:pt x="3750" y="2048"/>
                  </a:moveTo>
                  <a:cubicBezTo>
                    <a:pt x="3939" y="2048"/>
                    <a:pt x="4097" y="2206"/>
                    <a:pt x="4097" y="2426"/>
                  </a:cubicBezTo>
                  <a:lnTo>
                    <a:pt x="4097" y="3435"/>
                  </a:lnTo>
                  <a:lnTo>
                    <a:pt x="4475" y="3435"/>
                  </a:lnTo>
                  <a:cubicBezTo>
                    <a:pt x="4664" y="3435"/>
                    <a:pt x="4821" y="3592"/>
                    <a:pt x="4821" y="3781"/>
                  </a:cubicBezTo>
                  <a:cubicBezTo>
                    <a:pt x="4821" y="4002"/>
                    <a:pt x="4664" y="4159"/>
                    <a:pt x="4475" y="4159"/>
                  </a:cubicBezTo>
                  <a:lnTo>
                    <a:pt x="3750" y="4159"/>
                  </a:lnTo>
                  <a:cubicBezTo>
                    <a:pt x="3561" y="4159"/>
                    <a:pt x="3403" y="4002"/>
                    <a:pt x="3403" y="3781"/>
                  </a:cubicBezTo>
                  <a:lnTo>
                    <a:pt x="3403" y="2426"/>
                  </a:lnTo>
                  <a:cubicBezTo>
                    <a:pt x="3403" y="2206"/>
                    <a:pt x="3561" y="2048"/>
                    <a:pt x="3750" y="2048"/>
                  </a:cubicBezTo>
                  <a:close/>
                  <a:moveTo>
                    <a:pt x="3435" y="0"/>
                  </a:moveTo>
                  <a:cubicBezTo>
                    <a:pt x="2647" y="95"/>
                    <a:pt x="1923" y="410"/>
                    <a:pt x="1356" y="883"/>
                  </a:cubicBezTo>
                  <a:lnTo>
                    <a:pt x="2049" y="1576"/>
                  </a:lnTo>
                  <a:cubicBezTo>
                    <a:pt x="2175" y="1702"/>
                    <a:pt x="2175" y="1954"/>
                    <a:pt x="2049" y="2048"/>
                  </a:cubicBezTo>
                  <a:cubicBezTo>
                    <a:pt x="1986" y="2111"/>
                    <a:pt x="1899" y="2143"/>
                    <a:pt x="1812" y="2143"/>
                  </a:cubicBezTo>
                  <a:cubicBezTo>
                    <a:pt x="1726" y="2143"/>
                    <a:pt x="1639" y="2111"/>
                    <a:pt x="1576" y="2048"/>
                  </a:cubicBezTo>
                  <a:lnTo>
                    <a:pt x="883" y="1355"/>
                  </a:lnTo>
                  <a:cubicBezTo>
                    <a:pt x="410" y="1922"/>
                    <a:pt x="95" y="2647"/>
                    <a:pt x="1" y="3435"/>
                  </a:cubicBezTo>
                  <a:lnTo>
                    <a:pt x="1041" y="3435"/>
                  </a:lnTo>
                  <a:cubicBezTo>
                    <a:pt x="1230" y="3435"/>
                    <a:pt x="1387" y="3592"/>
                    <a:pt x="1387" y="3781"/>
                  </a:cubicBezTo>
                  <a:cubicBezTo>
                    <a:pt x="1387" y="3970"/>
                    <a:pt x="1230" y="4128"/>
                    <a:pt x="1041" y="4128"/>
                  </a:cubicBezTo>
                  <a:lnTo>
                    <a:pt x="1" y="4128"/>
                  </a:lnTo>
                  <a:cubicBezTo>
                    <a:pt x="95" y="4915"/>
                    <a:pt x="410" y="5640"/>
                    <a:pt x="883" y="6238"/>
                  </a:cubicBezTo>
                  <a:lnTo>
                    <a:pt x="1576" y="5514"/>
                  </a:lnTo>
                  <a:cubicBezTo>
                    <a:pt x="1639" y="5451"/>
                    <a:pt x="1734" y="5419"/>
                    <a:pt x="1824" y="5419"/>
                  </a:cubicBezTo>
                  <a:cubicBezTo>
                    <a:pt x="1915" y="5419"/>
                    <a:pt x="2001" y="5451"/>
                    <a:pt x="2049" y="5514"/>
                  </a:cubicBezTo>
                  <a:cubicBezTo>
                    <a:pt x="2175" y="5640"/>
                    <a:pt x="2175" y="5860"/>
                    <a:pt x="2049" y="5986"/>
                  </a:cubicBezTo>
                  <a:lnTo>
                    <a:pt x="1356" y="6711"/>
                  </a:lnTo>
                  <a:cubicBezTo>
                    <a:pt x="1923" y="7184"/>
                    <a:pt x="2647" y="7499"/>
                    <a:pt x="3435" y="7562"/>
                  </a:cubicBezTo>
                  <a:lnTo>
                    <a:pt x="3435" y="6553"/>
                  </a:lnTo>
                  <a:cubicBezTo>
                    <a:pt x="3435" y="6333"/>
                    <a:pt x="3592" y="6175"/>
                    <a:pt x="3781" y="6175"/>
                  </a:cubicBezTo>
                  <a:cubicBezTo>
                    <a:pt x="4002" y="6175"/>
                    <a:pt x="4160" y="6333"/>
                    <a:pt x="4160" y="6553"/>
                  </a:cubicBezTo>
                  <a:lnTo>
                    <a:pt x="4160" y="7562"/>
                  </a:lnTo>
                  <a:cubicBezTo>
                    <a:pt x="4947" y="7499"/>
                    <a:pt x="5640" y="7184"/>
                    <a:pt x="6239" y="6711"/>
                  </a:cubicBezTo>
                  <a:lnTo>
                    <a:pt x="5514" y="5986"/>
                  </a:lnTo>
                  <a:cubicBezTo>
                    <a:pt x="5420" y="5860"/>
                    <a:pt x="5420" y="5640"/>
                    <a:pt x="5514" y="5514"/>
                  </a:cubicBezTo>
                  <a:cubicBezTo>
                    <a:pt x="5577" y="5451"/>
                    <a:pt x="5672" y="5419"/>
                    <a:pt x="5762" y="5419"/>
                  </a:cubicBezTo>
                  <a:cubicBezTo>
                    <a:pt x="5853" y="5419"/>
                    <a:pt x="5940" y="5451"/>
                    <a:pt x="5987" y="5514"/>
                  </a:cubicBezTo>
                  <a:lnTo>
                    <a:pt x="6711" y="6238"/>
                  </a:lnTo>
                  <a:cubicBezTo>
                    <a:pt x="7184" y="5640"/>
                    <a:pt x="7499" y="4915"/>
                    <a:pt x="7562" y="4128"/>
                  </a:cubicBezTo>
                  <a:lnTo>
                    <a:pt x="6554" y="4128"/>
                  </a:lnTo>
                  <a:cubicBezTo>
                    <a:pt x="6365" y="4128"/>
                    <a:pt x="6207" y="3970"/>
                    <a:pt x="6207" y="3781"/>
                  </a:cubicBezTo>
                  <a:cubicBezTo>
                    <a:pt x="6207" y="3592"/>
                    <a:pt x="6365" y="3435"/>
                    <a:pt x="6554" y="3435"/>
                  </a:cubicBezTo>
                  <a:lnTo>
                    <a:pt x="7562" y="3435"/>
                  </a:lnTo>
                  <a:cubicBezTo>
                    <a:pt x="7499" y="2647"/>
                    <a:pt x="7184" y="1922"/>
                    <a:pt x="6711" y="1355"/>
                  </a:cubicBezTo>
                  <a:lnTo>
                    <a:pt x="5987" y="2048"/>
                  </a:lnTo>
                  <a:cubicBezTo>
                    <a:pt x="5940" y="2111"/>
                    <a:pt x="5853" y="2143"/>
                    <a:pt x="5762" y="2143"/>
                  </a:cubicBezTo>
                  <a:cubicBezTo>
                    <a:pt x="5672" y="2143"/>
                    <a:pt x="5577" y="2111"/>
                    <a:pt x="5514" y="2048"/>
                  </a:cubicBezTo>
                  <a:cubicBezTo>
                    <a:pt x="5420" y="1922"/>
                    <a:pt x="5420" y="1702"/>
                    <a:pt x="5514" y="1576"/>
                  </a:cubicBezTo>
                  <a:lnTo>
                    <a:pt x="6239" y="883"/>
                  </a:lnTo>
                  <a:cubicBezTo>
                    <a:pt x="5640" y="410"/>
                    <a:pt x="4947" y="95"/>
                    <a:pt x="4160" y="0"/>
                  </a:cubicBezTo>
                  <a:lnTo>
                    <a:pt x="4160" y="1040"/>
                  </a:lnTo>
                  <a:cubicBezTo>
                    <a:pt x="4160" y="1229"/>
                    <a:pt x="4002" y="1387"/>
                    <a:pt x="3781" y="1387"/>
                  </a:cubicBezTo>
                  <a:cubicBezTo>
                    <a:pt x="3592" y="1387"/>
                    <a:pt x="3435" y="1229"/>
                    <a:pt x="3435" y="1040"/>
                  </a:cubicBez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0" name="Google Shape;17640;p95"/>
          <p:cNvGrpSpPr/>
          <p:nvPr/>
        </p:nvGrpSpPr>
        <p:grpSpPr>
          <a:xfrm>
            <a:off x="6207177" y="1820035"/>
            <a:ext cx="319347" cy="349133"/>
            <a:chOff x="1687350" y="3618725"/>
            <a:chExt cx="270175" cy="295375"/>
          </a:xfrm>
        </p:grpSpPr>
        <p:sp>
          <p:nvSpPr>
            <p:cNvPr id="17641" name="Google Shape;17641;p95"/>
            <p:cNvSpPr/>
            <p:nvPr/>
          </p:nvSpPr>
          <p:spPr>
            <a:xfrm>
              <a:off x="1829900" y="3808550"/>
              <a:ext cx="18150" cy="35450"/>
            </a:xfrm>
            <a:custGeom>
              <a:rect b="b" l="l" r="r" t="t"/>
              <a:pathLst>
                <a:path extrusionOk="0" h="1418" w="726">
                  <a:moveTo>
                    <a:pt x="1" y="0"/>
                  </a:moveTo>
                  <a:lnTo>
                    <a:pt x="1" y="1418"/>
                  </a:lnTo>
                  <a:lnTo>
                    <a:pt x="379" y="1418"/>
                  </a:lnTo>
                  <a:cubicBezTo>
                    <a:pt x="568" y="1418"/>
                    <a:pt x="725" y="1260"/>
                    <a:pt x="725" y="1040"/>
                  </a:cubicBezTo>
                  <a:lnTo>
                    <a:pt x="725" y="347"/>
                  </a:ln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95"/>
            <p:cNvSpPr/>
            <p:nvPr/>
          </p:nvSpPr>
          <p:spPr>
            <a:xfrm>
              <a:off x="1795250" y="3755775"/>
              <a:ext cx="18125" cy="35450"/>
            </a:xfrm>
            <a:custGeom>
              <a:rect b="b" l="l" r="r" t="t"/>
              <a:pathLst>
                <a:path extrusionOk="0" h="1418" w="725">
                  <a:moveTo>
                    <a:pt x="378" y="0"/>
                  </a:moveTo>
                  <a:cubicBezTo>
                    <a:pt x="189" y="0"/>
                    <a:pt x="0" y="158"/>
                    <a:pt x="0" y="378"/>
                  </a:cubicBezTo>
                  <a:lnTo>
                    <a:pt x="0" y="1071"/>
                  </a:lnTo>
                  <a:cubicBezTo>
                    <a:pt x="0" y="1260"/>
                    <a:pt x="189" y="1418"/>
                    <a:pt x="378" y="1418"/>
                  </a:cubicBezTo>
                  <a:lnTo>
                    <a:pt x="725" y="141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95"/>
            <p:cNvSpPr/>
            <p:nvPr/>
          </p:nvSpPr>
          <p:spPr>
            <a:xfrm>
              <a:off x="1687350" y="3618725"/>
              <a:ext cx="270175" cy="295375"/>
            </a:xfrm>
            <a:custGeom>
              <a:rect b="b" l="l" r="r" t="t"/>
              <a:pathLst>
                <a:path extrusionOk="0" h="11815" w="10807">
                  <a:moveTo>
                    <a:pt x="6459" y="662"/>
                  </a:moveTo>
                  <a:cubicBezTo>
                    <a:pt x="6868" y="662"/>
                    <a:pt x="7183" y="977"/>
                    <a:pt x="7183" y="1355"/>
                  </a:cubicBezTo>
                  <a:cubicBezTo>
                    <a:pt x="7183" y="1765"/>
                    <a:pt x="6868" y="2080"/>
                    <a:pt x="6459" y="2080"/>
                  </a:cubicBezTo>
                  <a:lnTo>
                    <a:pt x="6459" y="1702"/>
                  </a:lnTo>
                  <a:cubicBezTo>
                    <a:pt x="6459" y="1513"/>
                    <a:pt x="6301" y="1355"/>
                    <a:pt x="6112" y="1355"/>
                  </a:cubicBezTo>
                  <a:lnTo>
                    <a:pt x="4726" y="1355"/>
                  </a:lnTo>
                  <a:cubicBezTo>
                    <a:pt x="4537" y="1355"/>
                    <a:pt x="4379" y="1513"/>
                    <a:pt x="4379" y="1702"/>
                  </a:cubicBezTo>
                  <a:lnTo>
                    <a:pt x="4379" y="2080"/>
                  </a:lnTo>
                  <a:cubicBezTo>
                    <a:pt x="3970" y="2017"/>
                    <a:pt x="3655" y="1702"/>
                    <a:pt x="3655" y="1355"/>
                  </a:cubicBezTo>
                  <a:cubicBezTo>
                    <a:pt x="3655" y="977"/>
                    <a:pt x="3970" y="662"/>
                    <a:pt x="4379" y="662"/>
                  </a:cubicBezTo>
                  <a:close/>
                  <a:moveTo>
                    <a:pt x="5387" y="4128"/>
                  </a:moveTo>
                  <a:cubicBezTo>
                    <a:pt x="5608" y="4128"/>
                    <a:pt x="5766" y="4285"/>
                    <a:pt x="5766" y="4474"/>
                  </a:cubicBezTo>
                  <a:lnTo>
                    <a:pt x="5766" y="4821"/>
                  </a:lnTo>
                  <a:lnTo>
                    <a:pt x="6112" y="4821"/>
                  </a:lnTo>
                  <a:cubicBezTo>
                    <a:pt x="6711" y="4821"/>
                    <a:pt x="7120" y="5293"/>
                    <a:pt x="7120" y="5860"/>
                  </a:cubicBezTo>
                  <a:cubicBezTo>
                    <a:pt x="7120" y="6049"/>
                    <a:pt x="6963" y="6207"/>
                    <a:pt x="6774" y="6207"/>
                  </a:cubicBezTo>
                  <a:cubicBezTo>
                    <a:pt x="6585" y="6207"/>
                    <a:pt x="6427" y="6049"/>
                    <a:pt x="6427" y="5860"/>
                  </a:cubicBezTo>
                  <a:cubicBezTo>
                    <a:pt x="6427" y="5640"/>
                    <a:pt x="6270" y="5482"/>
                    <a:pt x="6081" y="5482"/>
                  </a:cubicBezTo>
                  <a:lnTo>
                    <a:pt x="5703" y="5482"/>
                  </a:lnTo>
                  <a:lnTo>
                    <a:pt x="5703" y="6868"/>
                  </a:lnTo>
                  <a:lnTo>
                    <a:pt x="6081" y="6868"/>
                  </a:lnTo>
                  <a:cubicBezTo>
                    <a:pt x="6648" y="6868"/>
                    <a:pt x="7089" y="7341"/>
                    <a:pt x="7089" y="7908"/>
                  </a:cubicBezTo>
                  <a:lnTo>
                    <a:pt x="7089" y="8601"/>
                  </a:lnTo>
                  <a:cubicBezTo>
                    <a:pt x="7089" y="9200"/>
                    <a:pt x="6616" y="9641"/>
                    <a:pt x="6081" y="9641"/>
                  </a:cubicBezTo>
                  <a:lnTo>
                    <a:pt x="5703" y="9641"/>
                  </a:lnTo>
                  <a:lnTo>
                    <a:pt x="5703" y="9987"/>
                  </a:lnTo>
                  <a:cubicBezTo>
                    <a:pt x="5703" y="10176"/>
                    <a:pt x="5545" y="10334"/>
                    <a:pt x="5356" y="10334"/>
                  </a:cubicBezTo>
                  <a:cubicBezTo>
                    <a:pt x="5167" y="10334"/>
                    <a:pt x="5009" y="10176"/>
                    <a:pt x="5009" y="9987"/>
                  </a:cubicBezTo>
                  <a:lnTo>
                    <a:pt x="5009" y="9704"/>
                  </a:lnTo>
                  <a:lnTo>
                    <a:pt x="4631" y="9704"/>
                  </a:lnTo>
                  <a:cubicBezTo>
                    <a:pt x="4064" y="9704"/>
                    <a:pt x="3623" y="9231"/>
                    <a:pt x="3623" y="8664"/>
                  </a:cubicBezTo>
                  <a:cubicBezTo>
                    <a:pt x="3623" y="8475"/>
                    <a:pt x="3781" y="8318"/>
                    <a:pt x="3970" y="8318"/>
                  </a:cubicBezTo>
                  <a:cubicBezTo>
                    <a:pt x="4159" y="8318"/>
                    <a:pt x="4316" y="8475"/>
                    <a:pt x="4316" y="8664"/>
                  </a:cubicBezTo>
                  <a:cubicBezTo>
                    <a:pt x="4316" y="8885"/>
                    <a:pt x="4505" y="9042"/>
                    <a:pt x="4694" y="9042"/>
                  </a:cubicBezTo>
                  <a:lnTo>
                    <a:pt x="5041" y="9042"/>
                  </a:lnTo>
                  <a:lnTo>
                    <a:pt x="5041" y="7625"/>
                  </a:lnTo>
                  <a:lnTo>
                    <a:pt x="4694" y="7625"/>
                  </a:lnTo>
                  <a:lnTo>
                    <a:pt x="4694" y="7593"/>
                  </a:lnTo>
                  <a:cubicBezTo>
                    <a:pt x="4096" y="7593"/>
                    <a:pt x="3655" y="7120"/>
                    <a:pt x="3655" y="6553"/>
                  </a:cubicBezTo>
                  <a:lnTo>
                    <a:pt x="3655" y="5860"/>
                  </a:lnTo>
                  <a:cubicBezTo>
                    <a:pt x="3655" y="5262"/>
                    <a:pt x="4127" y="4821"/>
                    <a:pt x="4694" y="4821"/>
                  </a:cubicBezTo>
                  <a:lnTo>
                    <a:pt x="5041" y="4821"/>
                  </a:lnTo>
                  <a:lnTo>
                    <a:pt x="5041" y="4474"/>
                  </a:lnTo>
                  <a:cubicBezTo>
                    <a:pt x="5041" y="4285"/>
                    <a:pt x="5198" y="4128"/>
                    <a:pt x="5387" y="4128"/>
                  </a:cubicBezTo>
                  <a:close/>
                  <a:moveTo>
                    <a:pt x="4379" y="0"/>
                  </a:moveTo>
                  <a:cubicBezTo>
                    <a:pt x="3623" y="0"/>
                    <a:pt x="2993" y="662"/>
                    <a:pt x="2993" y="1387"/>
                  </a:cubicBezTo>
                  <a:cubicBezTo>
                    <a:pt x="2993" y="2143"/>
                    <a:pt x="3623" y="2773"/>
                    <a:pt x="4379" y="2773"/>
                  </a:cubicBezTo>
                  <a:lnTo>
                    <a:pt x="4379" y="2899"/>
                  </a:lnTo>
                  <a:cubicBezTo>
                    <a:pt x="3781" y="3025"/>
                    <a:pt x="3277" y="3277"/>
                    <a:pt x="2804" y="3592"/>
                  </a:cubicBezTo>
                  <a:lnTo>
                    <a:pt x="2332" y="3056"/>
                  </a:lnTo>
                  <a:lnTo>
                    <a:pt x="2584" y="2804"/>
                  </a:lnTo>
                  <a:cubicBezTo>
                    <a:pt x="2710" y="2710"/>
                    <a:pt x="2710" y="2458"/>
                    <a:pt x="2615" y="2332"/>
                  </a:cubicBezTo>
                  <a:lnTo>
                    <a:pt x="1701" y="1292"/>
                  </a:lnTo>
                  <a:cubicBezTo>
                    <a:pt x="1630" y="1203"/>
                    <a:pt x="1529" y="1165"/>
                    <a:pt x="1432" y="1165"/>
                  </a:cubicBezTo>
                  <a:cubicBezTo>
                    <a:pt x="1357" y="1165"/>
                    <a:pt x="1284" y="1188"/>
                    <a:pt x="1229" y="1229"/>
                  </a:cubicBezTo>
                  <a:lnTo>
                    <a:pt x="158" y="2143"/>
                  </a:lnTo>
                  <a:cubicBezTo>
                    <a:pt x="0" y="2269"/>
                    <a:pt x="0" y="2489"/>
                    <a:pt x="126" y="2615"/>
                  </a:cubicBezTo>
                  <a:lnTo>
                    <a:pt x="1040" y="3686"/>
                  </a:lnTo>
                  <a:cubicBezTo>
                    <a:pt x="1090" y="3770"/>
                    <a:pt x="1183" y="3809"/>
                    <a:pt x="1279" y="3809"/>
                  </a:cubicBezTo>
                  <a:cubicBezTo>
                    <a:pt x="1365" y="3809"/>
                    <a:pt x="1453" y="3777"/>
                    <a:pt x="1512" y="3718"/>
                  </a:cubicBezTo>
                  <a:lnTo>
                    <a:pt x="1764" y="3497"/>
                  </a:lnTo>
                  <a:lnTo>
                    <a:pt x="2237" y="4033"/>
                  </a:lnTo>
                  <a:cubicBezTo>
                    <a:pt x="1418" y="4852"/>
                    <a:pt x="914" y="5986"/>
                    <a:pt x="914" y="7247"/>
                  </a:cubicBezTo>
                  <a:cubicBezTo>
                    <a:pt x="914" y="9735"/>
                    <a:pt x="2930" y="11815"/>
                    <a:pt x="5387" y="11815"/>
                  </a:cubicBezTo>
                  <a:cubicBezTo>
                    <a:pt x="7876" y="11815"/>
                    <a:pt x="9893" y="9798"/>
                    <a:pt x="9893" y="7247"/>
                  </a:cubicBezTo>
                  <a:cubicBezTo>
                    <a:pt x="9893" y="5986"/>
                    <a:pt x="9389" y="4852"/>
                    <a:pt x="8538" y="4033"/>
                  </a:cubicBezTo>
                  <a:lnTo>
                    <a:pt x="9011" y="3497"/>
                  </a:lnTo>
                  <a:lnTo>
                    <a:pt x="9294" y="3718"/>
                  </a:lnTo>
                  <a:cubicBezTo>
                    <a:pt x="9368" y="3777"/>
                    <a:pt x="9450" y="3809"/>
                    <a:pt x="9528" y="3809"/>
                  </a:cubicBezTo>
                  <a:cubicBezTo>
                    <a:pt x="9616" y="3809"/>
                    <a:pt x="9700" y="3770"/>
                    <a:pt x="9767" y="3686"/>
                  </a:cubicBezTo>
                  <a:lnTo>
                    <a:pt x="10680" y="2615"/>
                  </a:lnTo>
                  <a:cubicBezTo>
                    <a:pt x="10806" y="2458"/>
                    <a:pt x="10806" y="2269"/>
                    <a:pt x="10649" y="2143"/>
                  </a:cubicBezTo>
                  <a:lnTo>
                    <a:pt x="9578" y="1229"/>
                  </a:lnTo>
                  <a:cubicBezTo>
                    <a:pt x="9509" y="1188"/>
                    <a:pt x="9434" y="1165"/>
                    <a:pt x="9361" y="1165"/>
                  </a:cubicBezTo>
                  <a:cubicBezTo>
                    <a:pt x="9267" y="1165"/>
                    <a:pt x="9176" y="1203"/>
                    <a:pt x="9105" y="1292"/>
                  </a:cubicBezTo>
                  <a:lnTo>
                    <a:pt x="8191" y="2332"/>
                  </a:lnTo>
                  <a:cubicBezTo>
                    <a:pt x="8065" y="2489"/>
                    <a:pt x="8065" y="2710"/>
                    <a:pt x="8223" y="2804"/>
                  </a:cubicBezTo>
                  <a:lnTo>
                    <a:pt x="8506" y="3056"/>
                  </a:lnTo>
                  <a:lnTo>
                    <a:pt x="8034" y="3592"/>
                  </a:lnTo>
                  <a:cubicBezTo>
                    <a:pt x="7561" y="3245"/>
                    <a:pt x="7057" y="3025"/>
                    <a:pt x="6459" y="2899"/>
                  </a:cubicBezTo>
                  <a:lnTo>
                    <a:pt x="6459" y="2773"/>
                  </a:lnTo>
                  <a:cubicBezTo>
                    <a:pt x="7215" y="2773"/>
                    <a:pt x="7845" y="2143"/>
                    <a:pt x="7845" y="1387"/>
                  </a:cubicBezTo>
                  <a:cubicBezTo>
                    <a:pt x="7845" y="662"/>
                    <a:pt x="7215" y="0"/>
                    <a:pt x="64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4" name="Google Shape;17644;p95"/>
          <p:cNvGrpSpPr/>
          <p:nvPr/>
        </p:nvGrpSpPr>
        <p:grpSpPr>
          <a:xfrm>
            <a:off x="6190880" y="2266516"/>
            <a:ext cx="351940" cy="349133"/>
            <a:chOff x="1672375" y="3982600"/>
            <a:chExt cx="297750" cy="295375"/>
          </a:xfrm>
        </p:grpSpPr>
        <p:sp>
          <p:nvSpPr>
            <p:cNvPr id="17645" name="Google Shape;17645;p95"/>
            <p:cNvSpPr/>
            <p:nvPr/>
          </p:nvSpPr>
          <p:spPr>
            <a:xfrm>
              <a:off x="1796825" y="3982600"/>
              <a:ext cx="51225" cy="51225"/>
            </a:xfrm>
            <a:custGeom>
              <a:rect b="b" l="l" r="r" t="t"/>
              <a:pathLst>
                <a:path extrusionOk="0" h="2049" w="2049">
                  <a:moveTo>
                    <a:pt x="1008" y="1"/>
                  </a:moveTo>
                  <a:cubicBezTo>
                    <a:pt x="441" y="1"/>
                    <a:pt x="0" y="442"/>
                    <a:pt x="0" y="1009"/>
                  </a:cubicBezTo>
                  <a:cubicBezTo>
                    <a:pt x="0" y="1576"/>
                    <a:pt x="441" y="2048"/>
                    <a:pt x="1008" y="2048"/>
                  </a:cubicBezTo>
                  <a:cubicBezTo>
                    <a:pt x="1576" y="2048"/>
                    <a:pt x="2048" y="1576"/>
                    <a:pt x="2048" y="1009"/>
                  </a:cubicBezTo>
                  <a:cubicBezTo>
                    <a:pt x="2048" y="442"/>
                    <a:pt x="1576"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95"/>
            <p:cNvSpPr/>
            <p:nvPr/>
          </p:nvSpPr>
          <p:spPr>
            <a:xfrm>
              <a:off x="1672375" y="4092075"/>
              <a:ext cx="297750" cy="185900"/>
            </a:xfrm>
            <a:custGeom>
              <a:rect b="b" l="l" r="r" t="t"/>
              <a:pathLst>
                <a:path extrusionOk="0" h="7436" w="11910">
                  <a:moveTo>
                    <a:pt x="3498" y="1"/>
                  </a:moveTo>
                  <a:cubicBezTo>
                    <a:pt x="2174" y="316"/>
                    <a:pt x="1418" y="820"/>
                    <a:pt x="1418" y="1482"/>
                  </a:cubicBezTo>
                  <a:cubicBezTo>
                    <a:pt x="1418" y="2112"/>
                    <a:pt x="2080" y="2553"/>
                    <a:pt x="3088" y="2868"/>
                  </a:cubicBezTo>
                  <a:lnTo>
                    <a:pt x="1891" y="5357"/>
                  </a:lnTo>
                  <a:lnTo>
                    <a:pt x="1765" y="5357"/>
                  </a:lnTo>
                  <a:cubicBezTo>
                    <a:pt x="788" y="5357"/>
                    <a:pt x="1" y="5766"/>
                    <a:pt x="1" y="6365"/>
                  </a:cubicBezTo>
                  <a:cubicBezTo>
                    <a:pt x="1" y="6963"/>
                    <a:pt x="757" y="7404"/>
                    <a:pt x="1765" y="7404"/>
                  </a:cubicBezTo>
                  <a:cubicBezTo>
                    <a:pt x="2804" y="7404"/>
                    <a:pt x="3498" y="6963"/>
                    <a:pt x="3498" y="6365"/>
                  </a:cubicBezTo>
                  <a:cubicBezTo>
                    <a:pt x="3498" y="5987"/>
                    <a:pt x="3151" y="5609"/>
                    <a:pt x="2615" y="5451"/>
                  </a:cubicBezTo>
                  <a:lnTo>
                    <a:pt x="3781" y="3025"/>
                  </a:lnTo>
                  <a:cubicBezTo>
                    <a:pt x="4348" y="3151"/>
                    <a:pt x="4978" y="3183"/>
                    <a:pt x="5608" y="3214"/>
                  </a:cubicBezTo>
                  <a:lnTo>
                    <a:pt x="5608" y="5388"/>
                  </a:lnTo>
                  <a:cubicBezTo>
                    <a:pt x="4758" y="5451"/>
                    <a:pt x="4222" y="5892"/>
                    <a:pt x="4222" y="6396"/>
                  </a:cubicBezTo>
                  <a:cubicBezTo>
                    <a:pt x="4222" y="6995"/>
                    <a:pt x="4978" y="7436"/>
                    <a:pt x="5955" y="7436"/>
                  </a:cubicBezTo>
                  <a:cubicBezTo>
                    <a:pt x="6932" y="7436"/>
                    <a:pt x="7688" y="6995"/>
                    <a:pt x="7688" y="6396"/>
                  </a:cubicBezTo>
                  <a:cubicBezTo>
                    <a:pt x="7688" y="5892"/>
                    <a:pt x="7089" y="5451"/>
                    <a:pt x="6302" y="5388"/>
                  </a:cubicBezTo>
                  <a:lnTo>
                    <a:pt x="6302" y="3214"/>
                  </a:lnTo>
                  <a:cubicBezTo>
                    <a:pt x="6932" y="3214"/>
                    <a:pt x="7562" y="3151"/>
                    <a:pt x="8129" y="3025"/>
                  </a:cubicBezTo>
                  <a:lnTo>
                    <a:pt x="9295" y="5451"/>
                  </a:lnTo>
                  <a:cubicBezTo>
                    <a:pt x="8759" y="5609"/>
                    <a:pt x="8381" y="5987"/>
                    <a:pt x="8381" y="6365"/>
                  </a:cubicBezTo>
                  <a:cubicBezTo>
                    <a:pt x="8381" y="6963"/>
                    <a:pt x="9137" y="7404"/>
                    <a:pt x="10114" y="7404"/>
                  </a:cubicBezTo>
                  <a:cubicBezTo>
                    <a:pt x="11122" y="7404"/>
                    <a:pt x="11909" y="6963"/>
                    <a:pt x="11909" y="6365"/>
                  </a:cubicBezTo>
                  <a:cubicBezTo>
                    <a:pt x="11909" y="5766"/>
                    <a:pt x="11122" y="5357"/>
                    <a:pt x="10145" y="5357"/>
                  </a:cubicBezTo>
                  <a:lnTo>
                    <a:pt x="10019" y="5357"/>
                  </a:lnTo>
                  <a:lnTo>
                    <a:pt x="8822" y="2868"/>
                  </a:lnTo>
                  <a:cubicBezTo>
                    <a:pt x="9830" y="2584"/>
                    <a:pt x="10492" y="2112"/>
                    <a:pt x="10492" y="1482"/>
                  </a:cubicBezTo>
                  <a:cubicBezTo>
                    <a:pt x="10492" y="820"/>
                    <a:pt x="9736" y="316"/>
                    <a:pt x="8381" y="1"/>
                  </a:cubicBezTo>
                  <a:lnTo>
                    <a:pt x="8381" y="64"/>
                  </a:lnTo>
                  <a:lnTo>
                    <a:pt x="8381" y="1450"/>
                  </a:lnTo>
                  <a:cubicBezTo>
                    <a:pt x="8381" y="1639"/>
                    <a:pt x="8223" y="1797"/>
                    <a:pt x="8034" y="1797"/>
                  </a:cubicBezTo>
                  <a:lnTo>
                    <a:pt x="3876" y="1797"/>
                  </a:lnTo>
                  <a:cubicBezTo>
                    <a:pt x="3655" y="1797"/>
                    <a:pt x="3498" y="1639"/>
                    <a:pt x="3498" y="1450"/>
                  </a:cubicBezTo>
                  <a:lnTo>
                    <a:pt x="3498" y="64"/>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95"/>
            <p:cNvSpPr/>
            <p:nvPr/>
          </p:nvSpPr>
          <p:spPr>
            <a:xfrm>
              <a:off x="1778700" y="4051125"/>
              <a:ext cx="86675" cy="69325"/>
            </a:xfrm>
            <a:custGeom>
              <a:rect b="b" l="l" r="r" t="t"/>
              <a:pathLst>
                <a:path extrusionOk="0" h="2773" w="3467">
                  <a:moveTo>
                    <a:pt x="1733" y="1"/>
                  </a:moveTo>
                  <a:cubicBezTo>
                    <a:pt x="788" y="1"/>
                    <a:pt x="1" y="757"/>
                    <a:pt x="1" y="1733"/>
                  </a:cubicBezTo>
                  <a:lnTo>
                    <a:pt x="1" y="2773"/>
                  </a:lnTo>
                  <a:lnTo>
                    <a:pt x="3466" y="2773"/>
                  </a:lnTo>
                  <a:lnTo>
                    <a:pt x="3466" y="1733"/>
                  </a:ln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8" name="Google Shape;17648;p95"/>
          <p:cNvGrpSpPr/>
          <p:nvPr/>
        </p:nvGrpSpPr>
        <p:grpSpPr>
          <a:xfrm>
            <a:off x="4882872" y="2730711"/>
            <a:ext cx="350079" cy="350079"/>
            <a:chOff x="3497300" y="3227275"/>
            <a:chExt cx="296175" cy="296175"/>
          </a:xfrm>
        </p:grpSpPr>
        <p:sp>
          <p:nvSpPr>
            <p:cNvPr id="17649" name="Google Shape;17649;p95"/>
            <p:cNvSpPr/>
            <p:nvPr/>
          </p:nvSpPr>
          <p:spPr>
            <a:xfrm>
              <a:off x="3609925" y="3339900"/>
              <a:ext cx="69350" cy="68550"/>
            </a:xfrm>
            <a:custGeom>
              <a:rect b="b" l="l" r="r" t="t"/>
              <a:pathLst>
                <a:path extrusionOk="0" h="2742" w="2774">
                  <a:moveTo>
                    <a:pt x="1387" y="1"/>
                  </a:moveTo>
                  <a:cubicBezTo>
                    <a:pt x="631" y="1"/>
                    <a:pt x="1" y="631"/>
                    <a:pt x="1" y="1355"/>
                  </a:cubicBezTo>
                  <a:cubicBezTo>
                    <a:pt x="1" y="2112"/>
                    <a:pt x="631" y="2742"/>
                    <a:pt x="1387" y="2742"/>
                  </a:cubicBezTo>
                  <a:cubicBezTo>
                    <a:pt x="2143" y="2742"/>
                    <a:pt x="2773" y="2112"/>
                    <a:pt x="2773" y="1355"/>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95"/>
            <p:cNvSpPr/>
            <p:nvPr/>
          </p:nvSpPr>
          <p:spPr>
            <a:xfrm>
              <a:off x="3531175" y="3227275"/>
              <a:ext cx="86650" cy="86675"/>
            </a:xfrm>
            <a:custGeom>
              <a:rect b="b" l="l" r="r" t="t"/>
              <a:pathLst>
                <a:path extrusionOk="0" h="3467" w="3466">
                  <a:moveTo>
                    <a:pt x="1733" y="1"/>
                  </a:moveTo>
                  <a:cubicBezTo>
                    <a:pt x="788" y="1"/>
                    <a:pt x="0" y="788"/>
                    <a:pt x="0" y="1733"/>
                  </a:cubicBezTo>
                  <a:cubicBezTo>
                    <a:pt x="0" y="2678"/>
                    <a:pt x="788" y="3466"/>
                    <a:pt x="1733" y="3466"/>
                  </a:cubicBezTo>
                  <a:cubicBezTo>
                    <a:pt x="2741" y="3466"/>
                    <a:pt x="3466" y="2678"/>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95"/>
            <p:cNvSpPr/>
            <p:nvPr/>
          </p:nvSpPr>
          <p:spPr>
            <a:xfrm>
              <a:off x="3670575" y="3227275"/>
              <a:ext cx="86675" cy="86675"/>
            </a:xfrm>
            <a:custGeom>
              <a:rect b="b" l="l" r="r" t="t"/>
              <a:pathLst>
                <a:path extrusionOk="0" h="3467" w="3467">
                  <a:moveTo>
                    <a:pt x="1733" y="1"/>
                  </a:moveTo>
                  <a:cubicBezTo>
                    <a:pt x="788" y="1"/>
                    <a:pt x="1" y="788"/>
                    <a:pt x="1" y="1733"/>
                  </a:cubicBezTo>
                  <a:cubicBezTo>
                    <a:pt x="1" y="2678"/>
                    <a:pt x="788" y="3466"/>
                    <a:pt x="1733" y="3466"/>
                  </a:cubicBezTo>
                  <a:cubicBezTo>
                    <a:pt x="2679" y="3466"/>
                    <a:pt x="3466" y="2678"/>
                    <a:pt x="3466" y="1733"/>
                  </a:cubicBezTo>
                  <a:cubicBezTo>
                    <a:pt x="3466" y="788"/>
                    <a:pt x="2679"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95"/>
            <p:cNvSpPr/>
            <p:nvPr/>
          </p:nvSpPr>
          <p:spPr>
            <a:xfrm>
              <a:off x="3622525" y="3421825"/>
              <a:ext cx="41775" cy="25225"/>
            </a:xfrm>
            <a:custGeom>
              <a:rect b="b" l="l" r="r" t="t"/>
              <a:pathLst>
                <a:path extrusionOk="0" h="1009" w="1671">
                  <a:moveTo>
                    <a:pt x="1" y="0"/>
                  </a:moveTo>
                  <a:lnTo>
                    <a:pt x="851" y="1008"/>
                  </a:lnTo>
                  <a:lnTo>
                    <a:pt x="1671" y="0"/>
                  </a:lnTo>
                  <a:lnTo>
                    <a:pt x="1671" y="0"/>
                  </a:lnTo>
                  <a:cubicBezTo>
                    <a:pt x="1450" y="126"/>
                    <a:pt x="1167" y="158"/>
                    <a:pt x="851" y="158"/>
                  </a:cubicBezTo>
                  <a:cubicBezTo>
                    <a:pt x="568" y="158"/>
                    <a:pt x="284" y="95"/>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95"/>
            <p:cNvSpPr/>
            <p:nvPr/>
          </p:nvSpPr>
          <p:spPr>
            <a:xfrm>
              <a:off x="3566600" y="3416300"/>
              <a:ext cx="70125" cy="106350"/>
            </a:xfrm>
            <a:custGeom>
              <a:rect b="b" l="l" r="r" t="t"/>
              <a:pathLst>
                <a:path extrusionOk="0" h="4254" w="2805">
                  <a:moveTo>
                    <a:pt x="1261" y="1"/>
                  </a:moveTo>
                  <a:cubicBezTo>
                    <a:pt x="474" y="599"/>
                    <a:pt x="1" y="1513"/>
                    <a:pt x="1" y="2490"/>
                  </a:cubicBezTo>
                  <a:lnTo>
                    <a:pt x="1" y="3907"/>
                  </a:lnTo>
                  <a:cubicBezTo>
                    <a:pt x="1" y="4096"/>
                    <a:pt x="158" y="4254"/>
                    <a:pt x="379" y="4254"/>
                  </a:cubicBezTo>
                  <a:lnTo>
                    <a:pt x="2805" y="4254"/>
                  </a:lnTo>
                  <a:lnTo>
                    <a:pt x="2805" y="1891"/>
                  </a:lnTo>
                  <a:lnTo>
                    <a:pt x="12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95"/>
            <p:cNvSpPr/>
            <p:nvPr/>
          </p:nvSpPr>
          <p:spPr>
            <a:xfrm>
              <a:off x="3653250" y="3417100"/>
              <a:ext cx="70125" cy="106350"/>
            </a:xfrm>
            <a:custGeom>
              <a:rect b="b" l="l" r="r" t="t"/>
              <a:pathLst>
                <a:path extrusionOk="0" h="4254" w="2805">
                  <a:moveTo>
                    <a:pt x="1544" y="0"/>
                  </a:moveTo>
                  <a:lnTo>
                    <a:pt x="1" y="1890"/>
                  </a:lnTo>
                  <a:lnTo>
                    <a:pt x="1" y="4253"/>
                  </a:lnTo>
                  <a:lnTo>
                    <a:pt x="2458" y="4253"/>
                  </a:lnTo>
                  <a:cubicBezTo>
                    <a:pt x="2647" y="4253"/>
                    <a:pt x="2804" y="4096"/>
                    <a:pt x="2804" y="3907"/>
                  </a:cubicBezTo>
                  <a:lnTo>
                    <a:pt x="2804" y="2489"/>
                  </a:lnTo>
                  <a:cubicBezTo>
                    <a:pt x="2773" y="1481"/>
                    <a:pt x="2300" y="567"/>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95"/>
            <p:cNvSpPr/>
            <p:nvPr/>
          </p:nvSpPr>
          <p:spPr>
            <a:xfrm>
              <a:off x="3655625" y="3310775"/>
              <a:ext cx="137850" cy="108700"/>
            </a:xfrm>
            <a:custGeom>
              <a:rect b="b" l="l" r="r" t="t"/>
              <a:pathLst>
                <a:path extrusionOk="0" h="4348" w="5514">
                  <a:moveTo>
                    <a:pt x="3686" y="1512"/>
                  </a:moveTo>
                  <a:cubicBezTo>
                    <a:pt x="3907" y="1512"/>
                    <a:pt x="4064" y="1670"/>
                    <a:pt x="4064" y="1859"/>
                  </a:cubicBezTo>
                  <a:cubicBezTo>
                    <a:pt x="4064" y="2048"/>
                    <a:pt x="3907" y="2205"/>
                    <a:pt x="3686" y="2205"/>
                  </a:cubicBezTo>
                  <a:lnTo>
                    <a:pt x="2993" y="2205"/>
                  </a:lnTo>
                  <a:cubicBezTo>
                    <a:pt x="2804" y="2205"/>
                    <a:pt x="2646" y="2048"/>
                    <a:pt x="2646" y="1859"/>
                  </a:cubicBezTo>
                  <a:cubicBezTo>
                    <a:pt x="2646" y="1670"/>
                    <a:pt x="2804" y="1512"/>
                    <a:pt x="2993" y="1512"/>
                  </a:cubicBezTo>
                  <a:close/>
                  <a:moveTo>
                    <a:pt x="4127" y="0"/>
                  </a:moveTo>
                  <a:cubicBezTo>
                    <a:pt x="3686" y="536"/>
                    <a:pt x="3056" y="851"/>
                    <a:pt x="2331" y="851"/>
                  </a:cubicBezTo>
                  <a:cubicBezTo>
                    <a:pt x="1607" y="851"/>
                    <a:pt x="977" y="504"/>
                    <a:pt x="536" y="63"/>
                  </a:cubicBezTo>
                  <a:cubicBezTo>
                    <a:pt x="347" y="221"/>
                    <a:pt x="158" y="378"/>
                    <a:pt x="0" y="567"/>
                  </a:cubicBezTo>
                  <a:cubicBezTo>
                    <a:pt x="945" y="756"/>
                    <a:pt x="1638" y="1575"/>
                    <a:pt x="1638" y="2615"/>
                  </a:cubicBezTo>
                  <a:cubicBezTo>
                    <a:pt x="1638" y="2930"/>
                    <a:pt x="1575" y="3214"/>
                    <a:pt x="1449" y="3466"/>
                  </a:cubicBezTo>
                  <a:cubicBezTo>
                    <a:pt x="1859" y="3718"/>
                    <a:pt x="2205" y="4001"/>
                    <a:pt x="2520" y="4348"/>
                  </a:cubicBezTo>
                  <a:lnTo>
                    <a:pt x="5167" y="4348"/>
                  </a:lnTo>
                  <a:cubicBezTo>
                    <a:pt x="5356" y="4348"/>
                    <a:pt x="5513" y="4190"/>
                    <a:pt x="5513" y="4001"/>
                  </a:cubicBezTo>
                  <a:lnTo>
                    <a:pt x="5513" y="2615"/>
                  </a:lnTo>
                  <a:cubicBezTo>
                    <a:pt x="5482" y="1512"/>
                    <a:pt x="4915" y="567"/>
                    <a:pt x="4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95"/>
            <p:cNvSpPr/>
            <p:nvPr/>
          </p:nvSpPr>
          <p:spPr>
            <a:xfrm>
              <a:off x="3497300" y="3309975"/>
              <a:ext cx="136275" cy="108725"/>
            </a:xfrm>
            <a:custGeom>
              <a:rect b="b" l="l" r="r" t="t"/>
              <a:pathLst>
                <a:path extrusionOk="0" h="4349" w="5451">
                  <a:moveTo>
                    <a:pt x="2426" y="1544"/>
                  </a:moveTo>
                  <a:cubicBezTo>
                    <a:pt x="2615" y="1544"/>
                    <a:pt x="2773" y="1702"/>
                    <a:pt x="2773" y="1891"/>
                  </a:cubicBezTo>
                  <a:cubicBezTo>
                    <a:pt x="2773" y="2080"/>
                    <a:pt x="2615" y="2237"/>
                    <a:pt x="2426" y="2237"/>
                  </a:cubicBezTo>
                  <a:lnTo>
                    <a:pt x="1733" y="2237"/>
                  </a:lnTo>
                  <a:cubicBezTo>
                    <a:pt x="1513" y="2237"/>
                    <a:pt x="1355" y="2080"/>
                    <a:pt x="1355" y="1891"/>
                  </a:cubicBezTo>
                  <a:cubicBezTo>
                    <a:pt x="1355" y="1702"/>
                    <a:pt x="1513" y="1544"/>
                    <a:pt x="1733" y="1544"/>
                  </a:cubicBezTo>
                  <a:close/>
                  <a:moveTo>
                    <a:pt x="1324" y="1"/>
                  </a:moveTo>
                  <a:cubicBezTo>
                    <a:pt x="536" y="568"/>
                    <a:pt x="1" y="1513"/>
                    <a:pt x="1" y="2552"/>
                  </a:cubicBezTo>
                  <a:lnTo>
                    <a:pt x="1" y="3939"/>
                  </a:lnTo>
                  <a:cubicBezTo>
                    <a:pt x="1" y="4191"/>
                    <a:pt x="95" y="4348"/>
                    <a:pt x="316" y="4348"/>
                  </a:cubicBezTo>
                  <a:lnTo>
                    <a:pt x="2930" y="4348"/>
                  </a:lnTo>
                  <a:cubicBezTo>
                    <a:pt x="3214" y="3970"/>
                    <a:pt x="3561" y="3655"/>
                    <a:pt x="4002" y="3466"/>
                  </a:cubicBezTo>
                  <a:cubicBezTo>
                    <a:pt x="3876" y="3183"/>
                    <a:pt x="3813" y="2930"/>
                    <a:pt x="3813" y="2615"/>
                  </a:cubicBezTo>
                  <a:cubicBezTo>
                    <a:pt x="3813" y="1607"/>
                    <a:pt x="4506" y="757"/>
                    <a:pt x="5451" y="568"/>
                  </a:cubicBezTo>
                  <a:cubicBezTo>
                    <a:pt x="5293" y="347"/>
                    <a:pt x="5104" y="190"/>
                    <a:pt x="4915" y="32"/>
                  </a:cubicBezTo>
                  <a:cubicBezTo>
                    <a:pt x="4474" y="505"/>
                    <a:pt x="3844" y="820"/>
                    <a:pt x="3151" y="820"/>
                  </a:cubicBezTo>
                  <a:cubicBezTo>
                    <a:pt x="2426" y="820"/>
                    <a:pt x="1796" y="505"/>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95"/>
          <p:cNvGrpSpPr/>
          <p:nvPr/>
        </p:nvGrpSpPr>
        <p:grpSpPr>
          <a:xfrm>
            <a:off x="4883345" y="3180106"/>
            <a:ext cx="349133" cy="347272"/>
            <a:chOff x="3497300" y="3591950"/>
            <a:chExt cx="295375" cy="293800"/>
          </a:xfrm>
        </p:grpSpPr>
        <p:sp>
          <p:nvSpPr>
            <p:cNvPr id="17658" name="Google Shape;17658;p95"/>
            <p:cNvSpPr/>
            <p:nvPr/>
          </p:nvSpPr>
          <p:spPr>
            <a:xfrm>
              <a:off x="3628825" y="3724275"/>
              <a:ext cx="18150" cy="16550"/>
            </a:xfrm>
            <a:custGeom>
              <a:rect b="b" l="l" r="r" t="t"/>
              <a:pathLst>
                <a:path extrusionOk="0" h="662" w="726">
                  <a:moveTo>
                    <a:pt x="375" y="0"/>
                  </a:moveTo>
                  <a:cubicBezTo>
                    <a:pt x="292" y="0"/>
                    <a:pt x="206" y="32"/>
                    <a:pt x="127" y="95"/>
                  </a:cubicBezTo>
                  <a:cubicBezTo>
                    <a:pt x="1" y="221"/>
                    <a:pt x="1" y="441"/>
                    <a:pt x="127" y="567"/>
                  </a:cubicBezTo>
                  <a:cubicBezTo>
                    <a:pt x="190" y="630"/>
                    <a:pt x="277" y="662"/>
                    <a:pt x="363" y="662"/>
                  </a:cubicBezTo>
                  <a:cubicBezTo>
                    <a:pt x="450" y="662"/>
                    <a:pt x="536" y="630"/>
                    <a:pt x="599" y="567"/>
                  </a:cubicBezTo>
                  <a:cubicBezTo>
                    <a:pt x="725" y="441"/>
                    <a:pt x="725" y="221"/>
                    <a:pt x="599" y="95"/>
                  </a:cubicBezTo>
                  <a:cubicBezTo>
                    <a:pt x="536" y="32"/>
                    <a:pt x="458" y="0"/>
                    <a:pt x="3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95"/>
            <p:cNvSpPr/>
            <p:nvPr/>
          </p:nvSpPr>
          <p:spPr>
            <a:xfrm>
              <a:off x="3590250" y="3689400"/>
              <a:ext cx="94525" cy="86675"/>
            </a:xfrm>
            <a:custGeom>
              <a:rect b="b" l="l" r="r" t="t"/>
              <a:pathLst>
                <a:path extrusionOk="0" h="3467" w="3781">
                  <a:moveTo>
                    <a:pt x="1922" y="710"/>
                  </a:moveTo>
                  <a:cubicBezTo>
                    <a:pt x="2190" y="710"/>
                    <a:pt x="2458" y="812"/>
                    <a:pt x="2647" y="1017"/>
                  </a:cubicBezTo>
                  <a:cubicBezTo>
                    <a:pt x="3088" y="1395"/>
                    <a:pt x="3088" y="2088"/>
                    <a:pt x="2647" y="2466"/>
                  </a:cubicBezTo>
                  <a:cubicBezTo>
                    <a:pt x="2458" y="2671"/>
                    <a:pt x="2190" y="2773"/>
                    <a:pt x="1922" y="2773"/>
                  </a:cubicBezTo>
                  <a:cubicBezTo>
                    <a:pt x="1654" y="2773"/>
                    <a:pt x="1386" y="2671"/>
                    <a:pt x="1197" y="2466"/>
                  </a:cubicBezTo>
                  <a:cubicBezTo>
                    <a:pt x="788" y="2088"/>
                    <a:pt x="788" y="1395"/>
                    <a:pt x="1197" y="1017"/>
                  </a:cubicBezTo>
                  <a:cubicBezTo>
                    <a:pt x="1386" y="812"/>
                    <a:pt x="1654" y="710"/>
                    <a:pt x="1922" y="710"/>
                  </a:cubicBezTo>
                  <a:close/>
                  <a:moveTo>
                    <a:pt x="1930" y="1"/>
                  </a:moveTo>
                  <a:cubicBezTo>
                    <a:pt x="1489" y="1"/>
                    <a:pt x="1040" y="182"/>
                    <a:pt x="693" y="544"/>
                  </a:cubicBezTo>
                  <a:cubicBezTo>
                    <a:pt x="0" y="1206"/>
                    <a:pt x="0" y="2309"/>
                    <a:pt x="693" y="2970"/>
                  </a:cubicBezTo>
                  <a:cubicBezTo>
                    <a:pt x="1024" y="3301"/>
                    <a:pt x="1473" y="3466"/>
                    <a:pt x="1918" y="3466"/>
                  </a:cubicBezTo>
                  <a:cubicBezTo>
                    <a:pt x="2363" y="3466"/>
                    <a:pt x="2804" y="3301"/>
                    <a:pt x="3119" y="2970"/>
                  </a:cubicBezTo>
                  <a:cubicBezTo>
                    <a:pt x="3781" y="2309"/>
                    <a:pt x="3781" y="1206"/>
                    <a:pt x="3119" y="544"/>
                  </a:cubicBezTo>
                  <a:cubicBezTo>
                    <a:pt x="2804" y="182"/>
                    <a:pt x="2371" y="1"/>
                    <a:pt x="19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95"/>
            <p:cNvSpPr/>
            <p:nvPr/>
          </p:nvSpPr>
          <p:spPr>
            <a:xfrm>
              <a:off x="3674525" y="3601400"/>
              <a:ext cx="118150" cy="118950"/>
            </a:xfrm>
            <a:custGeom>
              <a:rect b="b" l="l" r="r" t="t"/>
              <a:pathLst>
                <a:path extrusionOk="0" h="4758" w="4726">
                  <a:moveTo>
                    <a:pt x="3533" y="0"/>
                  </a:moveTo>
                  <a:cubicBezTo>
                    <a:pt x="3442" y="0"/>
                    <a:pt x="3355" y="32"/>
                    <a:pt x="3308" y="95"/>
                  </a:cubicBezTo>
                  <a:lnTo>
                    <a:pt x="0" y="3308"/>
                  </a:lnTo>
                  <a:cubicBezTo>
                    <a:pt x="410" y="3623"/>
                    <a:pt x="788" y="4127"/>
                    <a:pt x="1953" y="4758"/>
                  </a:cubicBezTo>
                  <a:lnTo>
                    <a:pt x="4600" y="2678"/>
                  </a:lnTo>
                  <a:cubicBezTo>
                    <a:pt x="4663" y="2615"/>
                    <a:pt x="4726" y="2521"/>
                    <a:pt x="4726" y="2395"/>
                  </a:cubicBezTo>
                  <a:cubicBezTo>
                    <a:pt x="4726" y="1544"/>
                    <a:pt x="4348" y="693"/>
                    <a:pt x="3781" y="95"/>
                  </a:cubicBezTo>
                  <a:cubicBezTo>
                    <a:pt x="3718" y="32"/>
                    <a:pt x="3623" y="0"/>
                    <a:pt x="3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95"/>
            <p:cNvSpPr/>
            <p:nvPr/>
          </p:nvSpPr>
          <p:spPr>
            <a:xfrm>
              <a:off x="3631200" y="3774675"/>
              <a:ext cx="103200" cy="102400"/>
            </a:xfrm>
            <a:custGeom>
              <a:rect b="b" l="l" r="r" t="t"/>
              <a:pathLst>
                <a:path extrusionOk="0" h="4096" w="4128">
                  <a:moveTo>
                    <a:pt x="2048" y="0"/>
                  </a:moveTo>
                  <a:cubicBezTo>
                    <a:pt x="1985" y="32"/>
                    <a:pt x="1985" y="63"/>
                    <a:pt x="1954" y="126"/>
                  </a:cubicBezTo>
                  <a:cubicBezTo>
                    <a:pt x="1506" y="546"/>
                    <a:pt x="859" y="767"/>
                    <a:pt x="235" y="767"/>
                  </a:cubicBezTo>
                  <a:cubicBezTo>
                    <a:pt x="156" y="767"/>
                    <a:pt x="78" y="764"/>
                    <a:pt x="0" y="756"/>
                  </a:cubicBezTo>
                  <a:lnTo>
                    <a:pt x="0" y="756"/>
                  </a:lnTo>
                  <a:cubicBezTo>
                    <a:pt x="567" y="1670"/>
                    <a:pt x="1355" y="3749"/>
                    <a:pt x="1418" y="3875"/>
                  </a:cubicBezTo>
                  <a:cubicBezTo>
                    <a:pt x="1450" y="4001"/>
                    <a:pt x="1607" y="4096"/>
                    <a:pt x="1733" y="4096"/>
                  </a:cubicBezTo>
                  <a:cubicBezTo>
                    <a:pt x="1891" y="4096"/>
                    <a:pt x="1985" y="4033"/>
                    <a:pt x="2048" y="3875"/>
                  </a:cubicBezTo>
                  <a:lnTo>
                    <a:pt x="2426" y="2647"/>
                  </a:lnTo>
                  <a:lnTo>
                    <a:pt x="3182" y="2647"/>
                  </a:lnTo>
                  <a:cubicBezTo>
                    <a:pt x="4128" y="2647"/>
                    <a:pt x="2710" y="630"/>
                    <a:pt x="20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95"/>
            <p:cNvSpPr/>
            <p:nvPr/>
          </p:nvSpPr>
          <p:spPr>
            <a:xfrm>
              <a:off x="3691850" y="3726625"/>
              <a:ext cx="89800" cy="89050"/>
            </a:xfrm>
            <a:custGeom>
              <a:rect b="b" l="l" r="r" t="t"/>
              <a:pathLst>
                <a:path extrusionOk="0" h="3562" w="3592">
                  <a:moveTo>
                    <a:pt x="252" y="1"/>
                  </a:moveTo>
                  <a:cubicBezTo>
                    <a:pt x="284" y="410"/>
                    <a:pt x="189" y="883"/>
                    <a:pt x="0" y="1292"/>
                  </a:cubicBezTo>
                  <a:cubicBezTo>
                    <a:pt x="630" y="1922"/>
                    <a:pt x="1134" y="2615"/>
                    <a:pt x="1544" y="3466"/>
                  </a:cubicBezTo>
                  <a:cubicBezTo>
                    <a:pt x="1565" y="3530"/>
                    <a:pt x="1634" y="3562"/>
                    <a:pt x="1715" y="3562"/>
                  </a:cubicBezTo>
                  <a:cubicBezTo>
                    <a:pt x="1874" y="3562"/>
                    <a:pt x="2080" y="3443"/>
                    <a:pt x="2080" y="3214"/>
                  </a:cubicBezTo>
                  <a:lnTo>
                    <a:pt x="2080" y="2458"/>
                  </a:lnTo>
                  <a:lnTo>
                    <a:pt x="3308" y="2080"/>
                  </a:lnTo>
                  <a:cubicBezTo>
                    <a:pt x="3497" y="1985"/>
                    <a:pt x="3592" y="1891"/>
                    <a:pt x="3592" y="1733"/>
                  </a:cubicBezTo>
                  <a:cubicBezTo>
                    <a:pt x="3592" y="1576"/>
                    <a:pt x="3497" y="1450"/>
                    <a:pt x="3340" y="1418"/>
                  </a:cubicBezTo>
                  <a:cubicBezTo>
                    <a:pt x="3182" y="1355"/>
                    <a:pt x="1134" y="568"/>
                    <a:pt x="2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95"/>
            <p:cNvSpPr/>
            <p:nvPr/>
          </p:nvSpPr>
          <p:spPr>
            <a:xfrm>
              <a:off x="3505175" y="3767575"/>
              <a:ext cx="120525" cy="118175"/>
            </a:xfrm>
            <a:custGeom>
              <a:rect b="b" l="l" r="r" t="t"/>
              <a:pathLst>
                <a:path extrusionOk="0" h="4727" w="4821">
                  <a:moveTo>
                    <a:pt x="3372" y="1"/>
                  </a:moveTo>
                  <a:lnTo>
                    <a:pt x="95" y="3277"/>
                  </a:lnTo>
                  <a:cubicBezTo>
                    <a:pt x="1" y="3435"/>
                    <a:pt x="1" y="3687"/>
                    <a:pt x="158" y="3781"/>
                  </a:cubicBezTo>
                  <a:cubicBezTo>
                    <a:pt x="788" y="4411"/>
                    <a:pt x="1607" y="4727"/>
                    <a:pt x="2458" y="4727"/>
                  </a:cubicBezTo>
                  <a:cubicBezTo>
                    <a:pt x="2584" y="4727"/>
                    <a:pt x="2679" y="4695"/>
                    <a:pt x="2742" y="4632"/>
                  </a:cubicBezTo>
                  <a:lnTo>
                    <a:pt x="4821" y="1986"/>
                  </a:lnTo>
                  <a:cubicBezTo>
                    <a:pt x="4254" y="851"/>
                    <a:pt x="3718" y="442"/>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95"/>
            <p:cNvSpPr/>
            <p:nvPr/>
          </p:nvSpPr>
          <p:spPr>
            <a:xfrm>
              <a:off x="3631200" y="3591950"/>
              <a:ext cx="104000" cy="84300"/>
            </a:xfrm>
            <a:custGeom>
              <a:rect b="b" l="l" r="r" t="t"/>
              <a:pathLst>
                <a:path extrusionOk="0" h="3372" w="4160">
                  <a:moveTo>
                    <a:pt x="2836" y="0"/>
                  </a:moveTo>
                  <a:cubicBezTo>
                    <a:pt x="2678" y="0"/>
                    <a:pt x="2584" y="32"/>
                    <a:pt x="2521" y="95"/>
                  </a:cubicBezTo>
                  <a:lnTo>
                    <a:pt x="0" y="3245"/>
                  </a:lnTo>
                  <a:cubicBezTo>
                    <a:pt x="90" y="3238"/>
                    <a:pt x="181" y="3234"/>
                    <a:pt x="272" y="3234"/>
                  </a:cubicBezTo>
                  <a:cubicBezTo>
                    <a:pt x="568" y="3234"/>
                    <a:pt x="870" y="3275"/>
                    <a:pt x="1135" y="3371"/>
                  </a:cubicBezTo>
                  <a:cubicBezTo>
                    <a:pt x="1324" y="3119"/>
                    <a:pt x="3939" y="567"/>
                    <a:pt x="4159" y="347"/>
                  </a:cubicBezTo>
                  <a:cubicBezTo>
                    <a:pt x="3718" y="158"/>
                    <a:pt x="3308"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95"/>
            <p:cNvSpPr/>
            <p:nvPr/>
          </p:nvSpPr>
          <p:spPr>
            <a:xfrm>
              <a:off x="3497300" y="3721900"/>
              <a:ext cx="84300" cy="107150"/>
            </a:xfrm>
            <a:custGeom>
              <a:rect b="b" l="l" r="r" t="t"/>
              <a:pathLst>
                <a:path extrusionOk="0" h="4286" w="3372">
                  <a:moveTo>
                    <a:pt x="3246" y="1"/>
                  </a:moveTo>
                  <a:lnTo>
                    <a:pt x="95" y="2552"/>
                  </a:lnTo>
                  <a:cubicBezTo>
                    <a:pt x="32" y="2615"/>
                    <a:pt x="1" y="2710"/>
                    <a:pt x="1" y="2836"/>
                  </a:cubicBezTo>
                  <a:cubicBezTo>
                    <a:pt x="1" y="3340"/>
                    <a:pt x="95" y="3844"/>
                    <a:pt x="347" y="4285"/>
                  </a:cubicBezTo>
                  <a:lnTo>
                    <a:pt x="3372" y="1261"/>
                  </a:lnTo>
                  <a:cubicBezTo>
                    <a:pt x="3214" y="851"/>
                    <a:pt x="3183" y="410"/>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6" name="Google Shape;17666;p95"/>
          <p:cNvGrpSpPr/>
          <p:nvPr/>
        </p:nvGrpSpPr>
        <p:grpSpPr>
          <a:xfrm>
            <a:off x="4883345" y="3655244"/>
            <a:ext cx="349133" cy="349163"/>
            <a:chOff x="3497300" y="3955025"/>
            <a:chExt cx="295375" cy="295400"/>
          </a:xfrm>
        </p:grpSpPr>
        <p:sp>
          <p:nvSpPr>
            <p:cNvPr id="17667" name="Google Shape;17667;p95"/>
            <p:cNvSpPr/>
            <p:nvPr/>
          </p:nvSpPr>
          <p:spPr>
            <a:xfrm>
              <a:off x="3660350" y="4035375"/>
              <a:ext cx="132325" cy="155175"/>
            </a:xfrm>
            <a:custGeom>
              <a:rect b="b" l="l" r="r" t="t"/>
              <a:pathLst>
                <a:path extrusionOk="0" h="6207" w="5293">
                  <a:moveTo>
                    <a:pt x="4663" y="0"/>
                  </a:moveTo>
                  <a:lnTo>
                    <a:pt x="0" y="2773"/>
                  </a:lnTo>
                  <a:lnTo>
                    <a:pt x="4127" y="6207"/>
                  </a:lnTo>
                  <a:cubicBezTo>
                    <a:pt x="4852" y="5199"/>
                    <a:pt x="5293" y="4033"/>
                    <a:pt x="5293" y="2678"/>
                  </a:cubicBezTo>
                  <a:cubicBezTo>
                    <a:pt x="5293" y="1733"/>
                    <a:pt x="5041" y="851"/>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95"/>
            <p:cNvSpPr/>
            <p:nvPr/>
          </p:nvSpPr>
          <p:spPr>
            <a:xfrm>
              <a:off x="3653250" y="3955025"/>
              <a:ext cx="114225" cy="133150"/>
            </a:xfrm>
            <a:custGeom>
              <a:rect b="b" l="l" r="r" t="t"/>
              <a:pathLst>
                <a:path extrusionOk="0" h="5326" w="4569">
                  <a:moveTo>
                    <a:pt x="1" y="1"/>
                  </a:moveTo>
                  <a:lnTo>
                    <a:pt x="1" y="5325"/>
                  </a:lnTo>
                  <a:lnTo>
                    <a:pt x="4569" y="2679"/>
                  </a:lnTo>
                  <a:cubicBezTo>
                    <a:pt x="3561" y="1167"/>
                    <a:pt x="1891"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95"/>
            <p:cNvSpPr/>
            <p:nvPr/>
          </p:nvSpPr>
          <p:spPr>
            <a:xfrm>
              <a:off x="3497300" y="3955025"/>
              <a:ext cx="256000" cy="295400"/>
            </a:xfrm>
            <a:custGeom>
              <a:rect b="b" l="l" r="r" t="t"/>
              <a:pathLst>
                <a:path extrusionOk="0" h="11816" w="10240">
                  <a:moveTo>
                    <a:pt x="5577" y="1"/>
                  </a:moveTo>
                  <a:cubicBezTo>
                    <a:pt x="2521" y="190"/>
                    <a:pt x="1" y="2805"/>
                    <a:pt x="1" y="5892"/>
                  </a:cubicBezTo>
                  <a:cubicBezTo>
                    <a:pt x="1" y="9137"/>
                    <a:pt x="2678" y="11815"/>
                    <a:pt x="5923" y="11815"/>
                  </a:cubicBezTo>
                  <a:cubicBezTo>
                    <a:pt x="7625" y="11815"/>
                    <a:pt x="9168" y="11059"/>
                    <a:pt x="10240" y="9925"/>
                  </a:cubicBezTo>
                  <a:lnTo>
                    <a:pt x="5703" y="6176"/>
                  </a:lnTo>
                  <a:cubicBezTo>
                    <a:pt x="5608" y="6144"/>
                    <a:pt x="5577" y="5987"/>
                    <a:pt x="5577" y="5892"/>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0" name="Google Shape;17670;p95"/>
          <p:cNvGrpSpPr/>
          <p:nvPr/>
        </p:nvGrpSpPr>
        <p:grpSpPr>
          <a:xfrm>
            <a:off x="7107917" y="2731435"/>
            <a:ext cx="327739" cy="348631"/>
            <a:chOff x="5364750" y="3235150"/>
            <a:chExt cx="277275" cy="294950"/>
          </a:xfrm>
        </p:grpSpPr>
        <p:sp>
          <p:nvSpPr>
            <p:cNvPr id="17671" name="Google Shape;17671;p95"/>
            <p:cNvSpPr/>
            <p:nvPr/>
          </p:nvSpPr>
          <p:spPr>
            <a:xfrm>
              <a:off x="5502600" y="32351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95"/>
            <p:cNvSpPr/>
            <p:nvPr/>
          </p:nvSpPr>
          <p:spPr>
            <a:xfrm>
              <a:off x="5555375" y="3253850"/>
              <a:ext cx="35450" cy="34100"/>
            </a:xfrm>
            <a:custGeom>
              <a:rect b="b" l="l" r="r" t="t"/>
              <a:pathLst>
                <a:path extrusionOk="0" h="1364" w="1418">
                  <a:moveTo>
                    <a:pt x="1071" y="1"/>
                  </a:moveTo>
                  <a:cubicBezTo>
                    <a:pt x="977" y="1"/>
                    <a:pt x="882" y="24"/>
                    <a:pt x="819" y="72"/>
                  </a:cubicBezTo>
                  <a:lnTo>
                    <a:pt x="126" y="796"/>
                  </a:lnTo>
                  <a:cubicBezTo>
                    <a:pt x="0" y="922"/>
                    <a:pt x="0" y="1143"/>
                    <a:pt x="126" y="1269"/>
                  </a:cubicBezTo>
                  <a:cubicBezTo>
                    <a:pt x="189" y="1332"/>
                    <a:pt x="268" y="1363"/>
                    <a:pt x="350" y="1363"/>
                  </a:cubicBezTo>
                  <a:cubicBezTo>
                    <a:pt x="433" y="1363"/>
                    <a:pt x="520" y="1332"/>
                    <a:pt x="599" y="1269"/>
                  </a:cubicBezTo>
                  <a:lnTo>
                    <a:pt x="1323" y="544"/>
                  </a:lnTo>
                  <a:cubicBezTo>
                    <a:pt x="1418" y="418"/>
                    <a:pt x="1418" y="198"/>
                    <a:pt x="1323" y="72"/>
                  </a:cubicBezTo>
                  <a:cubicBezTo>
                    <a:pt x="1260" y="24"/>
                    <a:pt x="1166"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95"/>
            <p:cNvSpPr/>
            <p:nvPr/>
          </p:nvSpPr>
          <p:spPr>
            <a:xfrm>
              <a:off x="5606550" y="3357225"/>
              <a:ext cx="35475" cy="18150"/>
            </a:xfrm>
            <a:custGeom>
              <a:rect b="b" l="l" r="r" t="t"/>
              <a:pathLst>
                <a:path extrusionOk="0" h="726" w="1419">
                  <a:moveTo>
                    <a:pt x="379" y="1"/>
                  </a:moveTo>
                  <a:cubicBezTo>
                    <a:pt x="158" y="1"/>
                    <a:pt x="1" y="158"/>
                    <a:pt x="1" y="347"/>
                  </a:cubicBezTo>
                  <a:cubicBezTo>
                    <a:pt x="1" y="568"/>
                    <a:pt x="158" y="725"/>
                    <a:pt x="379" y="725"/>
                  </a:cubicBezTo>
                  <a:lnTo>
                    <a:pt x="1072" y="725"/>
                  </a:lnTo>
                  <a:cubicBezTo>
                    <a:pt x="1261" y="725"/>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95"/>
            <p:cNvSpPr/>
            <p:nvPr/>
          </p:nvSpPr>
          <p:spPr>
            <a:xfrm>
              <a:off x="5364750" y="3357225"/>
              <a:ext cx="35475" cy="17350"/>
            </a:xfrm>
            <a:custGeom>
              <a:rect b="b" l="l" r="r" t="t"/>
              <a:pathLst>
                <a:path extrusionOk="0" h="694" w="1419">
                  <a:moveTo>
                    <a:pt x="347" y="1"/>
                  </a:moveTo>
                  <a:cubicBezTo>
                    <a:pt x="158" y="1"/>
                    <a:pt x="1" y="158"/>
                    <a:pt x="1" y="347"/>
                  </a:cubicBezTo>
                  <a:cubicBezTo>
                    <a:pt x="1" y="568"/>
                    <a:pt x="158" y="694"/>
                    <a:pt x="347" y="694"/>
                  </a:cubicBezTo>
                  <a:lnTo>
                    <a:pt x="1072" y="694"/>
                  </a:lnTo>
                  <a:cubicBezTo>
                    <a:pt x="1261" y="694"/>
                    <a:pt x="1419" y="568"/>
                    <a:pt x="1419" y="347"/>
                  </a:cubicBezTo>
                  <a:cubicBezTo>
                    <a:pt x="1419"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95"/>
            <p:cNvSpPr/>
            <p:nvPr/>
          </p:nvSpPr>
          <p:spPr>
            <a:xfrm>
              <a:off x="5433275" y="3253850"/>
              <a:ext cx="35475" cy="34100"/>
            </a:xfrm>
            <a:custGeom>
              <a:rect b="b" l="l" r="r" t="t"/>
              <a:pathLst>
                <a:path extrusionOk="0" h="1364" w="1419">
                  <a:moveTo>
                    <a:pt x="363" y="1"/>
                  </a:moveTo>
                  <a:cubicBezTo>
                    <a:pt x="276" y="1"/>
                    <a:pt x="190" y="24"/>
                    <a:pt x="127" y="72"/>
                  </a:cubicBezTo>
                  <a:cubicBezTo>
                    <a:pt x="1" y="198"/>
                    <a:pt x="1" y="450"/>
                    <a:pt x="127" y="544"/>
                  </a:cubicBezTo>
                  <a:lnTo>
                    <a:pt x="820" y="1269"/>
                  </a:lnTo>
                  <a:cubicBezTo>
                    <a:pt x="883" y="1332"/>
                    <a:pt x="977" y="1363"/>
                    <a:pt x="1072" y="1363"/>
                  </a:cubicBezTo>
                  <a:cubicBezTo>
                    <a:pt x="1166" y="1363"/>
                    <a:pt x="1261" y="1332"/>
                    <a:pt x="1324" y="1269"/>
                  </a:cubicBezTo>
                  <a:cubicBezTo>
                    <a:pt x="1418" y="1143"/>
                    <a:pt x="1418" y="922"/>
                    <a:pt x="1324" y="796"/>
                  </a:cubicBezTo>
                  <a:lnTo>
                    <a:pt x="599" y="72"/>
                  </a:lnTo>
                  <a:cubicBezTo>
                    <a:pt x="536" y="24"/>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95"/>
            <p:cNvSpPr/>
            <p:nvPr/>
          </p:nvSpPr>
          <p:spPr>
            <a:xfrm>
              <a:off x="5380500" y="3287775"/>
              <a:ext cx="37050" cy="25975"/>
            </a:xfrm>
            <a:custGeom>
              <a:rect b="b" l="l" r="r" t="t"/>
              <a:pathLst>
                <a:path extrusionOk="0" h="1039" w="1482">
                  <a:moveTo>
                    <a:pt x="396" y="0"/>
                  </a:moveTo>
                  <a:cubicBezTo>
                    <a:pt x="267" y="0"/>
                    <a:pt x="132" y="81"/>
                    <a:pt x="64" y="195"/>
                  </a:cubicBezTo>
                  <a:cubicBezTo>
                    <a:pt x="1" y="353"/>
                    <a:pt x="64" y="573"/>
                    <a:pt x="221" y="668"/>
                  </a:cubicBezTo>
                  <a:lnTo>
                    <a:pt x="946" y="1015"/>
                  </a:lnTo>
                  <a:cubicBezTo>
                    <a:pt x="987" y="1031"/>
                    <a:pt x="1032" y="1039"/>
                    <a:pt x="1077" y="1039"/>
                  </a:cubicBezTo>
                  <a:cubicBezTo>
                    <a:pt x="1209" y="1039"/>
                    <a:pt x="1349" y="974"/>
                    <a:pt x="1419" y="857"/>
                  </a:cubicBezTo>
                  <a:cubicBezTo>
                    <a:pt x="1482" y="699"/>
                    <a:pt x="1419" y="447"/>
                    <a:pt x="1261" y="384"/>
                  </a:cubicBezTo>
                  <a:lnTo>
                    <a:pt x="536" y="38"/>
                  </a:lnTo>
                  <a:cubicBezTo>
                    <a:pt x="493" y="12"/>
                    <a:pt x="445" y="0"/>
                    <a:pt x="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95"/>
            <p:cNvSpPr/>
            <p:nvPr/>
          </p:nvSpPr>
          <p:spPr>
            <a:xfrm>
              <a:off x="5588450" y="3288075"/>
              <a:ext cx="37025" cy="26800"/>
            </a:xfrm>
            <a:custGeom>
              <a:rect b="b" l="l" r="r" t="t"/>
              <a:pathLst>
                <a:path extrusionOk="0" h="1072" w="1481">
                  <a:moveTo>
                    <a:pt x="1110" y="0"/>
                  </a:moveTo>
                  <a:cubicBezTo>
                    <a:pt x="1049" y="0"/>
                    <a:pt x="983" y="18"/>
                    <a:pt x="914" y="57"/>
                  </a:cubicBezTo>
                  <a:lnTo>
                    <a:pt x="221" y="404"/>
                  </a:lnTo>
                  <a:cubicBezTo>
                    <a:pt x="63" y="498"/>
                    <a:pt x="0" y="687"/>
                    <a:pt x="63" y="877"/>
                  </a:cubicBezTo>
                  <a:cubicBezTo>
                    <a:pt x="132" y="991"/>
                    <a:pt x="250" y="1072"/>
                    <a:pt x="382" y="1072"/>
                  </a:cubicBezTo>
                  <a:cubicBezTo>
                    <a:pt x="432" y="1072"/>
                    <a:pt x="484" y="1060"/>
                    <a:pt x="536" y="1034"/>
                  </a:cubicBezTo>
                  <a:lnTo>
                    <a:pt x="1260" y="687"/>
                  </a:lnTo>
                  <a:cubicBezTo>
                    <a:pt x="1418" y="593"/>
                    <a:pt x="1481" y="404"/>
                    <a:pt x="1418" y="215"/>
                  </a:cubicBezTo>
                  <a:cubicBezTo>
                    <a:pt x="1353" y="85"/>
                    <a:pt x="1244" y="0"/>
                    <a:pt x="11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95"/>
            <p:cNvSpPr/>
            <p:nvPr/>
          </p:nvSpPr>
          <p:spPr>
            <a:xfrm>
              <a:off x="5412025" y="3286350"/>
              <a:ext cx="177225" cy="243750"/>
            </a:xfrm>
            <a:custGeom>
              <a:rect b="b" l="l" r="r" t="t"/>
              <a:pathLst>
                <a:path extrusionOk="0" h="9750" w="7089">
                  <a:moveTo>
                    <a:pt x="3529" y="0"/>
                  </a:moveTo>
                  <a:cubicBezTo>
                    <a:pt x="3151" y="0"/>
                    <a:pt x="2836" y="315"/>
                    <a:pt x="2836" y="725"/>
                  </a:cubicBezTo>
                  <a:lnTo>
                    <a:pt x="2836" y="1418"/>
                  </a:lnTo>
                  <a:cubicBezTo>
                    <a:pt x="2836" y="1040"/>
                    <a:pt x="2520" y="725"/>
                    <a:pt x="2111" y="725"/>
                  </a:cubicBezTo>
                  <a:cubicBezTo>
                    <a:pt x="1733" y="725"/>
                    <a:pt x="1418" y="1040"/>
                    <a:pt x="1418" y="1418"/>
                  </a:cubicBezTo>
                  <a:lnTo>
                    <a:pt x="1418" y="2143"/>
                  </a:lnTo>
                  <a:cubicBezTo>
                    <a:pt x="1544" y="2143"/>
                    <a:pt x="1638" y="2080"/>
                    <a:pt x="1764" y="2080"/>
                  </a:cubicBezTo>
                  <a:lnTo>
                    <a:pt x="3497" y="2080"/>
                  </a:lnTo>
                  <a:cubicBezTo>
                    <a:pt x="4253" y="2080"/>
                    <a:pt x="4883" y="2710"/>
                    <a:pt x="4883" y="3466"/>
                  </a:cubicBezTo>
                  <a:cubicBezTo>
                    <a:pt x="4883" y="4096"/>
                    <a:pt x="4474" y="4600"/>
                    <a:pt x="3907" y="4758"/>
                  </a:cubicBezTo>
                  <a:cubicBezTo>
                    <a:pt x="4064" y="5073"/>
                    <a:pt x="4159" y="5482"/>
                    <a:pt x="4159" y="5860"/>
                  </a:cubicBezTo>
                  <a:cubicBezTo>
                    <a:pt x="4159" y="6081"/>
                    <a:pt x="4001" y="6238"/>
                    <a:pt x="3812" y="6238"/>
                  </a:cubicBezTo>
                  <a:cubicBezTo>
                    <a:pt x="3623" y="6238"/>
                    <a:pt x="3466" y="6081"/>
                    <a:pt x="3466" y="5860"/>
                  </a:cubicBezTo>
                  <a:cubicBezTo>
                    <a:pt x="3466" y="4915"/>
                    <a:pt x="2678" y="4128"/>
                    <a:pt x="1733" y="4128"/>
                  </a:cubicBezTo>
                  <a:lnTo>
                    <a:pt x="3466" y="4128"/>
                  </a:lnTo>
                  <a:cubicBezTo>
                    <a:pt x="3844" y="4128"/>
                    <a:pt x="4159" y="3812"/>
                    <a:pt x="4159" y="3434"/>
                  </a:cubicBezTo>
                  <a:cubicBezTo>
                    <a:pt x="4159" y="3025"/>
                    <a:pt x="3844" y="2710"/>
                    <a:pt x="3466" y="2710"/>
                  </a:cubicBezTo>
                  <a:lnTo>
                    <a:pt x="1733" y="2710"/>
                  </a:lnTo>
                  <a:cubicBezTo>
                    <a:pt x="788" y="2710"/>
                    <a:pt x="0" y="3497"/>
                    <a:pt x="0" y="4443"/>
                  </a:cubicBezTo>
                  <a:lnTo>
                    <a:pt x="0" y="5167"/>
                  </a:lnTo>
                  <a:cubicBezTo>
                    <a:pt x="0" y="6112"/>
                    <a:pt x="536" y="6963"/>
                    <a:pt x="1386" y="7372"/>
                  </a:cubicBezTo>
                  <a:lnTo>
                    <a:pt x="1386" y="8318"/>
                  </a:lnTo>
                  <a:cubicBezTo>
                    <a:pt x="977" y="8318"/>
                    <a:pt x="662" y="8633"/>
                    <a:pt x="662" y="9011"/>
                  </a:cubicBezTo>
                  <a:lnTo>
                    <a:pt x="662" y="9389"/>
                  </a:lnTo>
                  <a:cubicBezTo>
                    <a:pt x="662" y="9578"/>
                    <a:pt x="819" y="9735"/>
                    <a:pt x="1008" y="9735"/>
                  </a:cubicBezTo>
                  <a:lnTo>
                    <a:pt x="5860" y="9735"/>
                  </a:lnTo>
                  <a:cubicBezTo>
                    <a:pt x="5923" y="9745"/>
                    <a:pt x="5979" y="9749"/>
                    <a:pt x="6029" y="9749"/>
                  </a:cubicBezTo>
                  <a:cubicBezTo>
                    <a:pt x="6305" y="9749"/>
                    <a:pt x="6396" y="9612"/>
                    <a:pt x="6396" y="9452"/>
                  </a:cubicBezTo>
                  <a:lnTo>
                    <a:pt x="6396" y="9105"/>
                  </a:lnTo>
                  <a:cubicBezTo>
                    <a:pt x="6396" y="8696"/>
                    <a:pt x="6112" y="8381"/>
                    <a:pt x="5702" y="8381"/>
                  </a:cubicBezTo>
                  <a:lnTo>
                    <a:pt x="5702" y="7436"/>
                  </a:lnTo>
                  <a:cubicBezTo>
                    <a:pt x="6522" y="7057"/>
                    <a:pt x="7089" y="6175"/>
                    <a:pt x="7089" y="5230"/>
                  </a:cubicBezTo>
                  <a:lnTo>
                    <a:pt x="7089" y="2143"/>
                  </a:lnTo>
                  <a:cubicBezTo>
                    <a:pt x="7089" y="1733"/>
                    <a:pt x="6774" y="1418"/>
                    <a:pt x="6364" y="1418"/>
                  </a:cubicBezTo>
                  <a:cubicBezTo>
                    <a:pt x="5986" y="1418"/>
                    <a:pt x="5671" y="1733"/>
                    <a:pt x="5671" y="2143"/>
                  </a:cubicBezTo>
                  <a:lnTo>
                    <a:pt x="5671" y="1418"/>
                  </a:lnTo>
                  <a:cubicBezTo>
                    <a:pt x="5671" y="1040"/>
                    <a:pt x="5356" y="725"/>
                    <a:pt x="4946" y="725"/>
                  </a:cubicBezTo>
                  <a:cubicBezTo>
                    <a:pt x="4568" y="725"/>
                    <a:pt x="4253" y="1040"/>
                    <a:pt x="4253" y="1418"/>
                  </a:cubicBezTo>
                  <a:lnTo>
                    <a:pt x="4253" y="725"/>
                  </a:lnTo>
                  <a:cubicBezTo>
                    <a:pt x="4253" y="315"/>
                    <a:pt x="3938"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9" name="Google Shape;17679;p95"/>
          <p:cNvGrpSpPr/>
          <p:nvPr/>
        </p:nvGrpSpPr>
        <p:grpSpPr>
          <a:xfrm>
            <a:off x="7096274" y="3177771"/>
            <a:ext cx="351024" cy="351941"/>
            <a:chOff x="5355300" y="3598250"/>
            <a:chExt cx="296975" cy="297750"/>
          </a:xfrm>
        </p:grpSpPr>
        <p:sp>
          <p:nvSpPr>
            <p:cNvPr id="17680" name="Google Shape;17680;p95"/>
            <p:cNvSpPr/>
            <p:nvPr/>
          </p:nvSpPr>
          <p:spPr>
            <a:xfrm>
              <a:off x="5355300" y="3703000"/>
              <a:ext cx="35475" cy="191425"/>
            </a:xfrm>
            <a:custGeom>
              <a:rect b="b" l="l" r="r" t="t"/>
              <a:pathLst>
                <a:path extrusionOk="0" h="7657" w="1419">
                  <a:moveTo>
                    <a:pt x="410" y="0"/>
                  </a:moveTo>
                  <a:cubicBezTo>
                    <a:pt x="221" y="0"/>
                    <a:pt x="64" y="158"/>
                    <a:pt x="64" y="347"/>
                  </a:cubicBezTo>
                  <a:cubicBezTo>
                    <a:pt x="1" y="2867"/>
                    <a:pt x="1" y="4789"/>
                    <a:pt x="1" y="7310"/>
                  </a:cubicBezTo>
                  <a:cubicBezTo>
                    <a:pt x="1" y="7530"/>
                    <a:pt x="158" y="7656"/>
                    <a:pt x="379" y="7656"/>
                  </a:cubicBezTo>
                  <a:cubicBezTo>
                    <a:pt x="568" y="7656"/>
                    <a:pt x="725" y="7530"/>
                    <a:pt x="725" y="7310"/>
                  </a:cubicBezTo>
                  <a:lnTo>
                    <a:pt x="725" y="1355"/>
                  </a:lnTo>
                  <a:lnTo>
                    <a:pt x="1418" y="1355"/>
                  </a:lnTo>
                  <a:lnTo>
                    <a:pt x="14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95"/>
            <p:cNvSpPr/>
            <p:nvPr/>
          </p:nvSpPr>
          <p:spPr>
            <a:xfrm>
              <a:off x="5389175" y="3773100"/>
              <a:ext cx="122900" cy="122900"/>
            </a:xfrm>
            <a:custGeom>
              <a:rect b="b" l="l" r="r" t="t"/>
              <a:pathLst>
                <a:path extrusionOk="0" h="4916" w="4916">
                  <a:moveTo>
                    <a:pt x="2080" y="0"/>
                  </a:moveTo>
                  <a:lnTo>
                    <a:pt x="2080" y="693"/>
                  </a:lnTo>
                  <a:lnTo>
                    <a:pt x="1733" y="693"/>
                  </a:lnTo>
                  <a:cubicBezTo>
                    <a:pt x="788" y="693"/>
                    <a:pt x="0" y="1481"/>
                    <a:pt x="0" y="2458"/>
                  </a:cubicBezTo>
                  <a:cubicBezTo>
                    <a:pt x="0" y="2678"/>
                    <a:pt x="158" y="2836"/>
                    <a:pt x="347" y="2836"/>
                  </a:cubicBezTo>
                  <a:lnTo>
                    <a:pt x="2080" y="2836"/>
                  </a:lnTo>
                  <a:lnTo>
                    <a:pt x="2080" y="3529"/>
                  </a:lnTo>
                  <a:lnTo>
                    <a:pt x="1072" y="3529"/>
                  </a:lnTo>
                  <a:cubicBezTo>
                    <a:pt x="473" y="3529"/>
                    <a:pt x="32" y="4001"/>
                    <a:pt x="32" y="4569"/>
                  </a:cubicBezTo>
                  <a:cubicBezTo>
                    <a:pt x="32" y="4758"/>
                    <a:pt x="189" y="4915"/>
                    <a:pt x="410" y="4915"/>
                  </a:cubicBezTo>
                  <a:cubicBezTo>
                    <a:pt x="599" y="4915"/>
                    <a:pt x="757" y="4758"/>
                    <a:pt x="757" y="4569"/>
                  </a:cubicBezTo>
                  <a:cubicBezTo>
                    <a:pt x="757" y="4348"/>
                    <a:pt x="914" y="4190"/>
                    <a:pt x="1103" y="4190"/>
                  </a:cubicBezTo>
                  <a:lnTo>
                    <a:pt x="2143" y="4190"/>
                  </a:lnTo>
                  <a:lnTo>
                    <a:pt x="2143" y="4569"/>
                  </a:lnTo>
                  <a:cubicBezTo>
                    <a:pt x="2143" y="4758"/>
                    <a:pt x="2300" y="4915"/>
                    <a:pt x="2489" y="4915"/>
                  </a:cubicBezTo>
                  <a:cubicBezTo>
                    <a:pt x="2678" y="4915"/>
                    <a:pt x="2836" y="4758"/>
                    <a:pt x="2836" y="4569"/>
                  </a:cubicBezTo>
                  <a:lnTo>
                    <a:pt x="2836" y="4190"/>
                  </a:lnTo>
                  <a:lnTo>
                    <a:pt x="3876" y="4190"/>
                  </a:lnTo>
                  <a:cubicBezTo>
                    <a:pt x="4065" y="4190"/>
                    <a:pt x="4222" y="4348"/>
                    <a:pt x="4222" y="4569"/>
                  </a:cubicBezTo>
                  <a:cubicBezTo>
                    <a:pt x="4222" y="4758"/>
                    <a:pt x="4380" y="4915"/>
                    <a:pt x="4569" y="4915"/>
                  </a:cubicBezTo>
                  <a:cubicBezTo>
                    <a:pt x="4758" y="4915"/>
                    <a:pt x="4915" y="4758"/>
                    <a:pt x="4915" y="4569"/>
                  </a:cubicBezTo>
                  <a:cubicBezTo>
                    <a:pt x="4915" y="3970"/>
                    <a:pt x="4443" y="3529"/>
                    <a:pt x="3907" y="3529"/>
                  </a:cubicBezTo>
                  <a:lnTo>
                    <a:pt x="2867" y="3529"/>
                  </a:lnTo>
                  <a:lnTo>
                    <a:pt x="2867" y="2836"/>
                  </a:lnTo>
                  <a:lnTo>
                    <a:pt x="4537" y="2836"/>
                  </a:lnTo>
                  <a:lnTo>
                    <a:pt x="4537" y="2773"/>
                  </a:lnTo>
                  <a:cubicBezTo>
                    <a:pt x="4726" y="2773"/>
                    <a:pt x="4884" y="2615"/>
                    <a:pt x="4884" y="2426"/>
                  </a:cubicBezTo>
                  <a:cubicBezTo>
                    <a:pt x="4884" y="1481"/>
                    <a:pt x="4096" y="662"/>
                    <a:pt x="3151" y="662"/>
                  </a:cubicBezTo>
                  <a:lnTo>
                    <a:pt x="2804" y="662"/>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95"/>
            <p:cNvSpPr/>
            <p:nvPr/>
          </p:nvSpPr>
          <p:spPr>
            <a:xfrm>
              <a:off x="5527800" y="3598250"/>
              <a:ext cx="105550" cy="35450"/>
            </a:xfrm>
            <a:custGeom>
              <a:rect b="b" l="l" r="r" t="t"/>
              <a:pathLst>
                <a:path extrusionOk="0" h="1418" w="4222">
                  <a:moveTo>
                    <a:pt x="725" y="0"/>
                  </a:moveTo>
                  <a:cubicBezTo>
                    <a:pt x="315" y="0"/>
                    <a:pt x="0" y="315"/>
                    <a:pt x="0" y="725"/>
                  </a:cubicBezTo>
                  <a:cubicBezTo>
                    <a:pt x="63" y="1103"/>
                    <a:pt x="378" y="1418"/>
                    <a:pt x="725" y="1418"/>
                  </a:cubicBezTo>
                  <a:lnTo>
                    <a:pt x="3875" y="1418"/>
                  </a:lnTo>
                  <a:cubicBezTo>
                    <a:pt x="4064" y="1418"/>
                    <a:pt x="4222" y="1260"/>
                    <a:pt x="4222" y="1071"/>
                  </a:cubicBezTo>
                  <a:lnTo>
                    <a:pt x="4222" y="378"/>
                  </a:lnTo>
                  <a:cubicBezTo>
                    <a:pt x="4222" y="158"/>
                    <a:pt x="4064" y="0"/>
                    <a:pt x="38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95"/>
            <p:cNvSpPr/>
            <p:nvPr/>
          </p:nvSpPr>
          <p:spPr>
            <a:xfrm>
              <a:off x="5545900" y="3651800"/>
              <a:ext cx="104800" cy="35475"/>
            </a:xfrm>
            <a:custGeom>
              <a:rect b="b" l="l" r="r" t="t"/>
              <a:pathLst>
                <a:path extrusionOk="0" h="1419" w="4192">
                  <a:moveTo>
                    <a:pt x="694" y="1"/>
                  </a:moveTo>
                  <a:cubicBezTo>
                    <a:pt x="316" y="1"/>
                    <a:pt x="1" y="316"/>
                    <a:pt x="1" y="694"/>
                  </a:cubicBezTo>
                  <a:cubicBezTo>
                    <a:pt x="1" y="1103"/>
                    <a:pt x="316" y="1418"/>
                    <a:pt x="694" y="1418"/>
                  </a:cubicBezTo>
                  <a:lnTo>
                    <a:pt x="3845" y="1418"/>
                  </a:lnTo>
                  <a:cubicBezTo>
                    <a:pt x="4065" y="1418"/>
                    <a:pt x="4191" y="1261"/>
                    <a:pt x="4191" y="1072"/>
                  </a:cubicBezTo>
                  <a:lnTo>
                    <a:pt x="4191" y="347"/>
                  </a:lnTo>
                  <a:cubicBezTo>
                    <a:pt x="4191" y="158"/>
                    <a:pt x="4065" y="1"/>
                    <a:pt x="3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95"/>
            <p:cNvSpPr/>
            <p:nvPr/>
          </p:nvSpPr>
          <p:spPr>
            <a:xfrm>
              <a:off x="5529375" y="3754975"/>
              <a:ext cx="122100" cy="35475"/>
            </a:xfrm>
            <a:custGeom>
              <a:rect b="b" l="l" r="r" t="t"/>
              <a:pathLst>
                <a:path extrusionOk="0" h="1419" w="4884">
                  <a:moveTo>
                    <a:pt x="0" y="1"/>
                  </a:moveTo>
                  <a:lnTo>
                    <a:pt x="0" y="1418"/>
                  </a:lnTo>
                  <a:lnTo>
                    <a:pt x="4884" y="1418"/>
                  </a:lnTo>
                  <a:lnTo>
                    <a:pt x="4884" y="1"/>
                  </a:lnTo>
                  <a:lnTo>
                    <a:pt x="2773" y="1"/>
                  </a:lnTo>
                  <a:lnTo>
                    <a:pt x="2773" y="347"/>
                  </a:lnTo>
                  <a:cubicBezTo>
                    <a:pt x="2773" y="568"/>
                    <a:pt x="2615" y="725"/>
                    <a:pt x="2426" y="725"/>
                  </a:cubicBezTo>
                  <a:cubicBezTo>
                    <a:pt x="2237" y="725"/>
                    <a:pt x="2080" y="568"/>
                    <a:pt x="2080" y="347"/>
                  </a:cubicBez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95"/>
            <p:cNvSpPr/>
            <p:nvPr/>
          </p:nvSpPr>
          <p:spPr>
            <a:xfrm>
              <a:off x="5511250" y="3703000"/>
              <a:ext cx="140225" cy="33900"/>
            </a:xfrm>
            <a:custGeom>
              <a:rect b="b" l="l" r="r" t="t"/>
              <a:pathLst>
                <a:path extrusionOk="0" h="1356" w="5609">
                  <a:moveTo>
                    <a:pt x="1" y="0"/>
                  </a:moveTo>
                  <a:lnTo>
                    <a:pt x="1" y="1355"/>
                  </a:lnTo>
                  <a:lnTo>
                    <a:pt x="5609" y="1355"/>
                  </a:lnTo>
                  <a:lnTo>
                    <a:pt x="5609" y="347"/>
                  </a:lnTo>
                  <a:cubicBezTo>
                    <a:pt x="5577" y="158"/>
                    <a:pt x="5451"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95"/>
            <p:cNvSpPr/>
            <p:nvPr/>
          </p:nvSpPr>
          <p:spPr>
            <a:xfrm>
              <a:off x="5529375" y="3808550"/>
              <a:ext cx="122900" cy="87450"/>
            </a:xfrm>
            <a:custGeom>
              <a:rect b="b" l="l" r="r" t="t"/>
              <a:pathLst>
                <a:path extrusionOk="0" h="3498" w="4916">
                  <a:moveTo>
                    <a:pt x="0" y="0"/>
                  </a:moveTo>
                  <a:lnTo>
                    <a:pt x="0" y="3151"/>
                  </a:lnTo>
                  <a:cubicBezTo>
                    <a:pt x="0" y="3340"/>
                    <a:pt x="158" y="3497"/>
                    <a:pt x="347" y="3497"/>
                  </a:cubicBezTo>
                  <a:cubicBezTo>
                    <a:pt x="536" y="3497"/>
                    <a:pt x="693" y="3340"/>
                    <a:pt x="693" y="3151"/>
                  </a:cubicBezTo>
                  <a:lnTo>
                    <a:pt x="693" y="1418"/>
                  </a:lnTo>
                  <a:lnTo>
                    <a:pt x="4190" y="1418"/>
                  </a:lnTo>
                  <a:lnTo>
                    <a:pt x="4190" y="3151"/>
                  </a:lnTo>
                  <a:cubicBezTo>
                    <a:pt x="4190" y="3340"/>
                    <a:pt x="4348" y="3497"/>
                    <a:pt x="4569" y="3497"/>
                  </a:cubicBezTo>
                  <a:cubicBezTo>
                    <a:pt x="4758" y="3497"/>
                    <a:pt x="4915" y="3340"/>
                    <a:pt x="4915" y="3151"/>
                  </a:cubicBezTo>
                  <a:lnTo>
                    <a:pt x="4915" y="0"/>
                  </a:lnTo>
                  <a:lnTo>
                    <a:pt x="2773" y="0"/>
                  </a:lnTo>
                  <a:lnTo>
                    <a:pt x="2773" y="347"/>
                  </a:lnTo>
                  <a:cubicBezTo>
                    <a:pt x="2773" y="536"/>
                    <a:pt x="2615" y="693"/>
                    <a:pt x="2426" y="693"/>
                  </a:cubicBezTo>
                  <a:cubicBezTo>
                    <a:pt x="2237" y="693"/>
                    <a:pt x="2080" y="536"/>
                    <a:pt x="2080" y="347"/>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95"/>
            <p:cNvSpPr/>
            <p:nvPr/>
          </p:nvSpPr>
          <p:spPr>
            <a:xfrm>
              <a:off x="5408075" y="3651025"/>
              <a:ext cx="86675" cy="103975"/>
            </a:xfrm>
            <a:custGeom>
              <a:rect b="b" l="l" r="r" t="t"/>
              <a:pathLst>
                <a:path extrusionOk="0" h="4159" w="3467">
                  <a:moveTo>
                    <a:pt x="1733" y="0"/>
                  </a:moveTo>
                  <a:cubicBezTo>
                    <a:pt x="788" y="0"/>
                    <a:pt x="1" y="788"/>
                    <a:pt x="1" y="1733"/>
                  </a:cubicBezTo>
                  <a:lnTo>
                    <a:pt x="1" y="3812"/>
                  </a:lnTo>
                  <a:cubicBezTo>
                    <a:pt x="1" y="4001"/>
                    <a:pt x="158" y="4159"/>
                    <a:pt x="347" y="4159"/>
                  </a:cubicBezTo>
                  <a:lnTo>
                    <a:pt x="3120" y="4159"/>
                  </a:lnTo>
                  <a:cubicBezTo>
                    <a:pt x="3309" y="4159"/>
                    <a:pt x="3466" y="4001"/>
                    <a:pt x="3466" y="3812"/>
                  </a:cubicBezTo>
                  <a:lnTo>
                    <a:pt x="3466" y="1733"/>
                  </a:ln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8" name="Google Shape;17688;p95"/>
          <p:cNvGrpSpPr/>
          <p:nvPr/>
        </p:nvGrpSpPr>
        <p:grpSpPr>
          <a:xfrm>
            <a:off x="7100470" y="3716693"/>
            <a:ext cx="342632" cy="226264"/>
            <a:chOff x="5358450" y="4015675"/>
            <a:chExt cx="289875" cy="191425"/>
          </a:xfrm>
        </p:grpSpPr>
        <p:sp>
          <p:nvSpPr>
            <p:cNvPr id="17689" name="Google Shape;17689;p95"/>
            <p:cNvSpPr/>
            <p:nvPr/>
          </p:nvSpPr>
          <p:spPr>
            <a:xfrm>
              <a:off x="5358450" y="4015675"/>
              <a:ext cx="289875" cy="89025"/>
            </a:xfrm>
            <a:custGeom>
              <a:rect b="b" l="l" r="r" t="t"/>
              <a:pathLst>
                <a:path extrusionOk="0" h="3561" w="11595">
                  <a:moveTo>
                    <a:pt x="5798" y="1"/>
                  </a:moveTo>
                  <a:cubicBezTo>
                    <a:pt x="2773" y="1"/>
                    <a:pt x="316" y="3120"/>
                    <a:pt x="1" y="3561"/>
                  </a:cubicBezTo>
                  <a:cubicBezTo>
                    <a:pt x="1229" y="2679"/>
                    <a:pt x="3561" y="1734"/>
                    <a:pt x="5798" y="1734"/>
                  </a:cubicBezTo>
                  <a:cubicBezTo>
                    <a:pt x="7751" y="1734"/>
                    <a:pt x="10051" y="2490"/>
                    <a:pt x="11595" y="3561"/>
                  </a:cubicBezTo>
                  <a:cubicBezTo>
                    <a:pt x="11280" y="3120"/>
                    <a:pt x="8822" y="1"/>
                    <a:pt x="57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95"/>
            <p:cNvSpPr/>
            <p:nvPr/>
          </p:nvSpPr>
          <p:spPr>
            <a:xfrm>
              <a:off x="5494725" y="4101525"/>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95"/>
            <p:cNvSpPr/>
            <p:nvPr/>
          </p:nvSpPr>
          <p:spPr>
            <a:xfrm>
              <a:off x="5460050" y="4077125"/>
              <a:ext cx="86675" cy="78000"/>
            </a:xfrm>
            <a:custGeom>
              <a:rect b="b" l="l" r="r" t="t"/>
              <a:pathLst>
                <a:path extrusionOk="0" h="3120" w="3467">
                  <a:moveTo>
                    <a:pt x="1734" y="315"/>
                  </a:moveTo>
                  <a:cubicBezTo>
                    <a:pt x="2332" y="315"/>
                    <a:pt x="2773" y="788"/>
                    <a:pt x="2773" y="1323"/>
                  </a:cubicBezTo>
                  <a:cubicBezTo>
                    <a:pt x="2773" y="1922"/>
                    <a:pt x="2269" y="2363"/>
                    <a:pt x="1734" y="2363"/>
                  </a:cubicBezTo>
                  <a:cubicBezTo>
                    <a:pt x="1135" y="2363"/>
                    <a:pt x="694" y="1890"/>
                    <a:pt x="694" y="1323"/>
                  </a:cubicBezTo>
                  <a:cubicBezTo>
                    <a:pt x="663" y="788"/>
                    <a:pt x="1135" y="315"/>
                    <a:pt x="1734" y="315"/>
                  </a:cubicBezTo>
                  <a:close/>
                  <a:moveTo>
                    <a:pt x="1734" y="0"/>
                  </a:moveTo>
                  <a:cubicBezTo>
                    <a:pt x="1324" y="0"/>
                    <a:pt x="978" y="32"/>
                    <a:pt x="599" y="63"/>
                  </a:cubicBezTo>
                  <a:cubicBezTo>
                    <a:pt x="190" y="378"/>
                    <a:pt x="1" y="851"/>
                    <a:pt x="1" y="1386"/>
                  </a:cubicBezTo>
                  <a:cubicBezTo>
                    <a:pt x="1" y="2332"/>
                    <a:pt x="789" y="3119"/>
                    <a:pt x="1734" y="3119"/>
                  </a:cubicBezTo>
                  <a:cubicBezTo>
                    <a:pt x="2679" y="3119"/>
                    <a:pt x="3466" y="2332"/>
                    <a:pt x="3466" y="1386"/>
                  </a:cubicBezTo>
                  <a:cubicBezTo>
                    <a:pt x="3466" y="851"/>
                    <a:pt x="3214" y="378"/>
                    <a:pt x="2868" y="63"/>
                  </a:cubicBezTo>
                  <a:cubicBezTo>
                    <a:pt x="2521" y="32"/>
                    <a:pt x="2112"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95"/>
            <p:cNvSpPr/>
            <p:nvPr/>
          </p:nvSpPr>
          <p:spPr>
            <a:xfrm>
              <a:off x="5362400" y="4084200"/>
              <a:ext cx="282000" cy="122900"/>
            </a:xfrm>
            <a:custGeom>
              <a:rect b="b" l="l" r="r" t="t"/>
              <a:pathLst>
                <a:path extrusionOk="0" h="4916" w="11280">
                  <a:moveTo>
                    <a:pt x="3466" y="1"/>
                  </a:moveTo>
                  <a:lnTo>
                    <a:pt x="3466" y="1"/>
                  </a:lnTo>
                  <a:cubicBezTo>
                    <a:pt x="2332" y="253"/>
                    <a:pt x="1103" y="820"/>
                    <a:pt x="0" y="1576"/>
                  </a:cubicBezTo>
                  <a:cubicBezTo>
                    <a:pt x="693" y="2395"/>
                    <a:pt x="2899" y="4915"/>
                    <a:pt x="5640" y="4915"/>
                  </a:cubicBezTo>
                  <a:cubicBezTo>
                    <a:pt x="8349" y="4884"/>
                    <a:pt x="10617" y="2395"/>
                    <a:pt x="11279" y="1576"/>
                  </a:cubicBezTo>
                  <a:cubicBezTo>
                    <a:pt x="10176" y="820"/>
                    <a:pt x="8948" y="253"/>
                    <a:pt x="7814" y="1"/>
                  </a:cubicBezTo>
                  <a:lnTo>
                    <a:pt x="7814" y="1"/>
                  </a:lnTo>
                  <a:cubicBezTo>
                    <a:pt x="7971" y="347"/>
                    <a:pt x="8097" y="694"/>
                    <a:pt x="8097" y="1103"/>
                  </a:cubicBezTo>
                  <a:cubicBezTo>
                    <a:pt x="8097" y="2427"/>
                    <a:pt x="6994" y="3529"/>
                    <a:pt x="5640" y="3529"/>
                  </a:cubicBezTo>
                  <a:cubicBezTo>
                    <a:pt x="4316" y="3529"/>
                    <a:pt x="3214" y="2427"/>
                    <a:pt x="3214" y="1103"/>
                  </a:cubicBezTo>
                  <a:cubicBezTo>
                    <a:pt x="3214" y="694"/>
                    <a:pt x="3277" y="347"/>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3" name="Google Shape;17693;p95"/>
          <p:cNvGrpSpPr/>
          <p:nvPr/>
        </p:nvGrpSpPr>
        <p:grpSpPr>
          <a:xfrm>
            <a:off x="6226953" y="4099224"/>
            <a:ext cx="351024" cy="325464"/>
            <a:chOff x="6543825" y="3202075"/>
            <a:chExt cx="296975" cy="275350"/>
          </a:xfrm>
        </p:grpSpPr>
        <p:sp>
          <p:nvSpPr>
            <p:cNvPr id="17694" name="Google Shape;17694;p95"/>
            <p:cNvSpPr/>
            <p:nvPr/>
          </p:nvSpPr>
          <p:spPr>
            <a:xfrm>
              <a:off x="6683250" y="3202075"/>
              <a:ext cx="17350" cy="43350"/>
            </a:xfrm>
            <a:custGeom>
              <a:rect b="b" l="l" r="r" t="t"/>
              <a:pathLst>
                <a:path extrusionOk="0" h="1734" w="694">
                  <a:moveTo>
                    <a:pt x="347" y="0"/>
                  </a:moveTo>
                  <a:cubicBezTo>
                    <a:pt x="158" y="0"/>
                    <a:pt x="0" y="158"/>
                    <a:pt x="0" y="347"/>
                  </a:cubicBezTo>
                  <a:lnTo>
                    <a:pt x="0" y="1355"/>
                  </a:lnTo>
                  <a:cubicBezTo>
                    <a:pt x="0" y="1576"/>
                    <a:pt x="158" y="1733"/>
                    <a:pt x="347" y="1733"/>
                  </a:cubicBezTo>
                  <a:cubicBezTo>
                    <a:pt x="536" y="1733"/>
                    <a:pt x="693" y="1576"/>
                    <a:pt x="693" y="1355"/>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95"/>
            <p:cNvSpPr/>
            <p:nvPr/>
          </p:nvSpPr>
          <p:spPr>
            <a:xfrm>
              <a:off x="6613925" y="3236125"/>
              <a:ext cx="35475" cy="34700"/>
            </a:xfrm>
            <a:custGeom>
              <a:rect b="b" l="l" r="r" t="t"/>
              <a:pathLst>
                <a:path extrusionOk="0" h="1388" w="1419">
                  <a:moveTo>
                    <a:pt x="363" y="1"/>
                  </a:moveTo>
                  <a:cubicBezTo>
                    <a:pt x="276" y="1"/>
                    <a:pt x="190" y="40"/>
                    <a:pt x="127" y="119"/>
                  </a:cubicBezTo>
                  <a:cubicBezTo>
                    <a:pt x="1" y="245"/>
                    <a:pt x="1" y="466"/>
                    <a:pt x="127" y="592"/>
                  </a:cubicBezTo>
                  <a:lnTo>
                    <a:pt x="820" y="1316"/>
                  </a:lnTo>
                  <a:cubicBezTo>
                    <a:pt x="883" y="1364"/>
                    <a:pt x="969" y="1387"/>
                    <a:pt x="1056" y="1387"/>
                  </a:cubicBezTo>
                  <a:cubicBezTo>
                    <a:pt x="1143" y="1387"/>
                    <a:pt x="1229" y="1364"/>
                    <a:pt x="1292" y="1316"/>
                  </a:cubicBezTo>
                  <a:cubicBezTo>
                    <a:pt x="1418" y="1190"/>
                    <a:pt x="1418" y="938"/>
                    <a:pt x="1292" y="844"/>
                  </a:cubicBezTo>
                  <a:lnTo>
                    <a:pt x="599" y="119"/>
                  </a:lnTo>
                  <a:cubicBezTo>
                    <a:pt x="536" y="40"/>
                    <a:pt x="450" y="1"/>
                    <a:pt x="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95"/>
            <p:cNvSpPr/>
            <p:nvPr/>
          </p:nvSpPr>
          <p:spPr>
            <a:xfrm>
              <a:off x="6734425" y="3236425"/>
              <a:ext cx="35475" cy="34400"/>
            </a:xfrm>
            <a:custGeom>
              <a:rect b="b" l="l" r="r" t="t"/>
              <a:pathLst>
                <a:path extrusionOk="0" h="1376" w="1419">
                  <a:moveTo>
                    <a:pt x="1054" y="0"/>
                  </a:moveTo>
                  <a:cubicBezTo>
                    <a:pt x="976" y="0"/>
                    <a:pt x="894" y="33"/>
                    <a:pt x="820" y="107"/>
                  </a:cubicBezTo>
                  <a:lnTo>
                    <a:pt x="95" y="832"/>
                  </a:lnTo>
                  <a:cubicBezTo>
                    <a:pt x="1" y="926"/>
                    <a:pt x="1" y="1178"/>
                    <a:pt x="95" y="1304"/>
                  </a:cubicBezTo>
                  <a:cubicBezTo>
                    <a:pt x="158" y="1352"/>
                    <a:pt x="253" y="1375"/>
                    <a:pt x="344" y="1375"/>
                  </a:cubicBezTo>
                  <a:cubicBezTo>
                    <a:pt x="434" y="1375"/>
                    <a:pt x="521" y="1352"/>
                    <a:pt x="568" y="1304"/>
                  </a:cubicBezTo>
                  <a:lnTo>
                    <a:pt x="1293" y="580"/>
                  </a:lnTo>
                  <a:cubicBezTo>
                    <a:pt x="1419" y="454"/>
                    <a:pt x="1419" y="233"/>
                    <a:pt x="1293" y="107"/>
                  </a:cubicBezTo>
                  <a:cubicBezTo>
                    <a:pt x="1226" y="41"/>
                    <a:pt x="1142" y="0"/>
                    <a:pt x="10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95"/>
            <p:cNvSpPr/>
            <p:nvPr/>
          </p:nvSpPr>
          <p:spPr>
            <a:xfrm>
              <a:off x="6805325" y="3322575"/>
              <a:ext cx="35475" cy="121325"/>
            </a:xfrm>
            <a:custGeom>
              <a:rect b="b" l="l" r="r" t="t"/>
              <a:pathLst>
                <a:path extrusionOk="0" h="4853" w="1419">
                  <a:moveTo>
                    <a:pt x="0" y="1"/>
                  </a:moveTo>
                  <a:lnTo>
                    <a:pt x="0" y="4852"/>
                  </a:lnTo>
                  <a:lnTo>
                    <a:pt x="1040" y="4852"/>
                  </a:lnTo>
                  <a:cubicBezTo>
                    <a:pt x="1261" y="4852"/>
                    <a:pt x="1418" y="4695"/>
                    <a:pt x="1418" y="4506"/>
                  </a:cubicBezTo>
                  <a:lnTo>
                    <a:pt x="1418" y="316"/>
                  </a:lnTo>
                  <a:cubicBezTo>
                    <a:pt x="1355" y="158"/>
                    <a:pt x="1198"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95"/>
            <p:cNvSpPr/>
            <p:nvPr/>
          </p:nvSpPr>
          <p:spPr>
            <a:xfrm>
              <a:off x="6543825" y="3323275"/>
              <a:ext cx="35475" cy="121400"/>
            </a:xfrm>
            <a:custGeom>
              <a:rect b="b" l="l" r="r" t="t"/>
              <a:pathLst>
                <a:path extrusionOk="0" h="4856" w="1419">
                  <a:moveTo>
                    <a:pt x="323" y="0"/>
                  </a:moveTo>
                  <a:cubicBezTo>
                    <a:pt x="132" y="0"/>
                    <a:pt x="1" y="149"/>
                    <a:pt x="1" y="351"/>
                  </a:cubicBezTo>
                  <a:lnTo>
                    <a:pt x="1" y="4509"/>
                  </a:lnTo>
                  <a:cubicBezTo>
                    <a:pt x="1" y="4698"/>
                    <a:pt x="158" y="4856"/>
                    <a:pt x="379" y="4856"/>
                  </a:cubicBezTo>
                  <a:lnTo>
                    <a:pt x="1418" y="4856"/>
                  </a:lnTo>
                  <a:lnTo>
                    <a:pt x="1418" y="4"/>
                  </a:lnTo>
                  <a:lnTo>
                    <a:pt x="379" y="4"/>
                  </a:lnTo>
                  <a:cubicBezTo>
                    <a:pt x="360" y="1"/>
                    <a:pt x="341" y="0"/>
                    <a:pt x="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95"/>
            <p:cNvSpPr/>
            <p:nvPr/>
          </p:nvSpPr>
          <p:spPr>
            <a:xfrm>
              <a:off x="6643075" y="3332025"/>
              <a:ext cx="143375" cy="104000"/>
            </a:xfrm>
            <a:custGeom>
              <a:rect b="b" l="l" r="r" t="t"/>
              <a:pathLst>
                <a:path extrusionOk="0" h="4160" w="5735">
                  <a:moveTo>
                    <a:pt x="1639" y="1"/>
                  </a:moveTo>
                  <a:cubicBezTo>
                    <a:pt x="1450" y="1"/>
                    <a:pt x="1198" y="158"/>
                    <a:pt x="1072" y="379"/>
                  </a:cubicBezTo>
                  <a:lnTo>
                    <a:pt x="0" y="2490"/>
                  </a:lnTo>
                  <a:cubicBezTo>
                    <a:pt x="158" y="2584"/>
                    <a:pt x="378" y="2616"/>
                    <a:pt x="567" y="2616"/>
                  </a:cubicBezTo>
                  <a:cubicBezTo>
                    <a:pt x="1072" y="2616"/>
                    <a:pt x="1544" y="2364"/>
                    <a:pt x="1796" y="1891"/>
                  </a:cubicBezTo>
                  <a:lnTo>
                    <a:pt x="2017" y="1418"/>
                  </a:lnTo>
                  <a:lnTo>
                    <a:pt x="2710" y="1418"/>
                  </a:lnTo>
                  <a:cubicBezTo>
                    <a:pt x="2899" y="1418"/>
                    <a:pt x="3056" y="1481"/>
                    <a:pt x="3182" y="1607"/>
                  </a:cubicBezTo>
                  <a:lnTo>
                    <a:pt x="5734" y="4159"/>
                  </a:lnTo>
                  <a:lnTo>
                    <a:pt x="573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95"/>
            <p:cNvSpPr/>
            <p:nvPr/>
          </p:nvSpPr>
          <p:spPr>
            <a:xfrm>
              <a:off x="6595025" y="3288700"/>
              <a:ext cx="175675" cy="188725"/>
            </a:xfrm>
            <a:custGeom>
              <a:rect b="b" l="l" r="r" t="t"/>
              <a:pathLst>
                <a:path extrusionOk="0" h="7549" w="7027">
                  <a:moveTo>
                    <a:pt x="2206" y="1"/>
                  </a:moveTo>
                  <a:cubicBezTo>
                    <a:pt x="1828" y="1"/>
                    <a:pt x="1481" y="221"/>
                    <a:pt x="1261" y="568"/>
                  </a:cubicBezTo>
                  <a:lnTo>
                    <a:pt x="946" y="1198"/>
                  </a:lnTo>
                  <a:cubicBezTo>
                    <a:pt x="914" y="1324"/>
                    <a:pt x="757" y="1419"/>
                    <a:pt x="631" y="1419"/>
                  </a:cubicBezTo>
                  <a:lnTo>
                    <a:pt x="1" y="1419"/>
                  </a:lnTo>
                  <a:lnTo>
                    <a:pt x="1" y="6239"/>
                  </a:lnTo>
                  <a:lnTo>
                    <a:pt x="1576" y="6239"/>
                  </a:lnTo>
                  <a:lnTo>
                    <a:pt x="2584" y="7247"/>
                  </a:lnTo>
                  <a:cubicBezTo>
                    <a:pt x="2768" y="7431"/>
                    <a:pt x="3054" y="7548"/>
                    <a:pt x="3330" y="7548"/>
                  </a:cubicBezTo>
                  <a:cubicBezTo>
                    <a:pt x="3431" y="7548"/>
                    <a:pt x="3531" y="7533"/>
                    <a:pt x="3624" y="7499"/>
                  </a:cubicBezTo>
                  <a:lnTo>
                    <a:pt x="6585" y="6554"/>
                  </a:lnTo>
                  <a:cubicBezTo>
                    <a:pt x="6743" y="6522"/>
                    <a:pt x="6900" y="6396"/>
                    <a:pt x="7026" y="6302"/>
                  </a:cubicBezTo>
                  <a:lnTo>
                    <a:pt x="4537" y="3813"/>
                  </a:lnTo>
                  <a:lnTo>
                    <a:pt x="4380" y="3813"/>
                  </a:lnTo>
                  <a:lnTo>
                    <a:pt x="4348" y="3844"/>
                  </a:lnTo>
                  <a:cubicBezTo>
                    <a:pt x="4033" y="4506"/>
                    <a:pt x="3340" y="4947"/>
                    <a:pt x="2647" y="5042"/>
                  </a:cubicBezTo>
                  <a:cubicBezTo>
                    <a:pt x="2601" y="5044"/>
                    <a:pt x="2556" y="5046"/>
                    <a:pt x="2511" y="5046"/>
                  </a:cubicBezTo>
                  <a:cubicBezTo>
                    <a:pt x="2046" y="5046"/>
                    <a:pt x="1698" y="4899"/>
                    <a:pt x="1324" y="4727"/>
                  </a:cubicBezTo>
                  <a:cubicBezTo>
                    <a:pt x="1103" y="4632"/>
                    <a:pt x="1040" y="4412"/>
                    <a:pt x="1166" y="4254"/>
                  </a:cubicBezTo>
                  <a:lnTo>
                    <a:pt x="2363" y="1797"/>
                  </a:lnTo>
                  <a:cubicBezTo>
                    <a:pt x="2615" y="1324"/>
                    <a:pt x="3088" y="1041"/>
                    <a:pt x="3592" y="1041"/>
                  </a:cubicBezTo>
                  <a:lnTo>
                    <a:pt x="5104" y="1041"/>
                  </a:lnTo>
                  <a:cubicBezTo>
                    <a:pt x="5167" y="852"/>
                    <a:pt x="5262" y="631"/>
                    <a:pt x="5262" y="347"/>
                  </a:cubicBezTo>
                  <a:cubicBezTo>
                    <a:pt x="5262" y="158"/>
                    <a:pt x="5104" y="1"/>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1" name="Google Shape;17701;p95"/>
          <p:cNvGrpSpPr/>
          <p:nvPr/>
        </p:nvGrpSpPr>
        <p:grpSpPr>
          <a:xfrm>
            <a:off x="6633934" y="1378972"/>
            <a:ext cx="350079" cy="350079"/>
            <a:chOff x="2037825" y="3254050"/>
            <a:chExt cx="296175" cy="296175"/>
          </a:xfrm>
        </p:grpSpPr>
        <p:sp>
          <p:nvSpPr>
            <p:cNvPr id="17702" name="Google Shape;17702;p95"/>
            <p:cNvSpPr/>
            <p:nvPr/>
          </p:nvSpPr>
          <p:spPr>
            <a:xfrm>
              <a:off x="2063825" y="3254050"/>
              <a:ext cx="86675" cy="86675"/>
            </a:xfrm>
            <a:custGeom>
              <a:rect b="b" l="l" r="r" t="t"/>
              <a:pathLst>
                <a:path extrusionOk="0" h="3467" w="3467">
                  <a:moveTo>
                    <a:pt x="1733" y="1"/>
                  </a:moveTo>
                  <a:cubicBezTo>
                    <a:pt x="788" y="1"/>
                    <a:pt x="1" y="788"/>
                    <a:pt x="1" y="1733"/>
                  </a:cubicBezTo>
                  <a:cubicBezTo>
                    <a:pt x="1" y="2679"/>
                    <a:pt x="788" y="3466"/>
                    <a:pt x="1733" y="3466"/>
                  </a:cubicBezTo>
                  <a:cubicBezTo>
                    <a:pt x="2678" y="3466"/>
                    <a:pt x="3466" y="2679"/>
                    <a:pt x="3466" y="1733"/>
                  </a:cubicBezTo>
                  <a:cubicBezTo>
                    <a:pt x="3466" y="788"/>
                    <a:pt x="2678"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95"/>
            <p:cNvSpPr/>
            <p:nvPr/>
          </p:nvSpPr>
          <p:spPr>
            <a:xfrm>
              <a:off x="2178025" y="3289500"/>
              <a:ext cx="104000" cy="67950"/>
            </a:xfrm>
            <a:custGeom>
              <a:rect b="b" l="l" r="r" t="t"/>
              <a:pathLst>
                <a:path extrusionOk="0" h="2718" w="4160">
                  <a:moveTo>
                    <a:pt x="347" y="0"/>
                  </a:moveTo>
                  <a:cubicBezTo>
                    <a:pt x="158" y="0"/>
                    <a:pt x="1" y="158"/>
                    <a:pt x="1" y="347"/>
                  </a:cubicBezTo>
                  <a:cubicBezTo>
                    <a:pt x="1" y="536"/>
                    <a:pt x="95" y="662"/>
                    <a:pt x="316" y="662"/>
                  </a:cubicBezTo>
                  <a:lnTo>
                    <a:pt x="2395" y="662"/>
                  </a:lnTo>
                  <a:cubicBezTo>
                    <a:pt x="2584" y="662"/>
                    <a:pt x="2742" y="820"/>
                    <a:pt x="2742" y="1009"/>
                  </a:cubicBezTo>
                  <a:lnTo>
                    <a:pt x="2742" y="1576"/>
                  </a:lnTo>
                  <a:lnTo>
                    <a:pt x="2616" y="1450"/>
                  </a:lnTo>
                  <a:cubicBezTo>
                    <a:pt x="2568" y="1387"/>
                    <a:pt x="2482" y="1355"/>
                    <a:pt x="2391" y="1355"/>
                  </a:cubicBezTo>
                  <a:cubicBezTo>
                    <a:pt x="2301" y="1355"/>
                    <a:pt x="2206" y="1387"/>
                    <a:pt x="2143" y="1450"/>
                  </a:cubicBezTo>
                  <a:cubicBezTo>
                    <a:pt x="2049" y="1576"/>
                    <a:pt x="2049" y="1796"/>
                    <a:pt x="2143" y="1922"/>
                  </a:cubicBezTo>
                  <a:lnTo>
                    <a:pt x="2868" y="2647"/>
                  </a:lnTo>
                  <a:cubicBezTo>
                    <a:pt x="2931" y="2694"/>
                    <a:pt x="3017" y="2718"/>
                    <a:pt x="3104" y="2718"/>
                  </a:cubicBezTo>
                  <a:cubicBezTo>
                    <a:pt x="3191" y="2718"/>
                    <a:pt x="3277" y="2694"/>
                    <a:pt x="3340" y="2647"/>
                  </a:cubicBezTo>
                  <a:lnTo>
                    <a:pt x="4033" y="1922"/>
                  </a:lnTo>
                  <a:cubicBezTo>
                    <a:pt x="4159" y="1796"/>
                    <a:pt x="4159" y="1576"/>
                    <a:pt x="4033" y="1450"/>
                  </a:cubicBezTo>
                  <a:cubicBezTo>
                    <a:pt x="3986" y="1387"/>
                    <a:pt x="3899" y="1355"/>
                    <a:pt x="3809" y="1355"/>
                  </a:cubicBezTo>
                  <a:cubicBezTo>
                    <a:pt x="3718" y="1355"/>
                    <a:pt x="3624" y="1387"/>
                    <a:pt x="3561" y="1450"/>
                  </a:cubicBezTo>
                  <a:lnTo>
                    <a:pt x="3466" y="1576"/>
                  </a:lnTo>
                  <a:lnTo>
                    <a:pt x="3466" y="1009"/>
                  </a:lnTo>
                  <a:cubicBezTo>
                    <a:pt x="3466" y="441"/>
                    <a:pt x="2994" y="0"/>
                    <a:pt x="24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95"/>
            <p:cNvSpPr/>
            <p:nvPr/>
          </p:nvSpPr>
          <p:spPr>
            <a:xfrm>
              <a:off x="2070125" y="3444225"/>
              <a:ext cx="106350" cy="69075"/>
            </a:xfrm>
            <a:custGeom>
              <a:rect b="b" l="l" r="r" t="t"/>
              <a:pathLst>
                <a:path extrusionOk="0" h="2763" w="4254">
                  <a:moveTo>
                    <a:pt x="1095" y="0"/>
                  </a:moveTo>
                  <a:cubicBezTo>
                    <a:pt x="1002" y="0"/>
                    <a:pt x="904" y="28"/>
                    <a:pt x="820" y="112"/>
                  </a:cubicBezTo>
                  <a:lnTo>
                    <a:pt x="127" y="805"/>
                  </a:lnTo>
                  <a:cubicBezTo>
                    <a:pt x="1" y="931"/>
                    <a:pt x="1" y="1184"/>
                    <a:pt x="127" y="1278"/>
                  </a:cubicBezTo>
                  <a:cubicBezTo>
                    <a:pt x="190" y="1341"/>
                    <a:pt x="276" y="1373"/>
                    <a:pt x="363" y="1373"/>
                  </a:cubicBezTo>
                  <a:cubicBezTo>
                    <a:pt x="449" y="1373"/>
                    <a:pt x="536" y="1341"/>
                    <a:pt x="599" y="1278"/>
                  </a:cubicBezTo>
                  <a:lnTo>
                    <a:pt x="725" y="1184"/>
                  </a:lnTo>
                  <a:lnTo>
                    <a:pt x="725" y="1719"/>
                  </a:lnTo>
                  <a:cubicBezTo>
                    <a:pt x="725" y="2318"/>
                    <a:pt x="1198" y="2759"/>
                    <a:pt x="1733" y="2759"/>
                  </a:cubicBezTo>
                  <a:lnTo>
                    <a:pt x="3813" y="2759"/>
                  </a:lnTo>
                  <a:cubicBezTo>
                    <a:pt x="3837" y="2761"/>
                    <a:pt x="3861" y="2763"/>
                    <a:pt x="3883" y="2763"/>
                  </a:cubicBezTo>
                  <a:cubicBezTo>
                    <a:pt x="4122" y="2763"/>
                    <a:pt x="4254" y="2616"/>
                    <a:pt x="4254" y="2444"/>
                  </a:cubicBezTo>
                  <a:cubicBezTo>
                    <a:pt x="4254" y="2223"/>
                    <a:pt x="4096" y="2066"/>
                    <a:pt x="3907" y="2066"/>
                  </a:cubicBezTo>
                  <a:lnTo>
                    <a:pt x="1828" y="2066"/>
                  </a:lnTo>
                  <a:cubicBezTo>
                    <a:pt x="1639" y="2066"/>
                    <a:pt x="1481" y="1908"/>
                    <a:pt x="1481" y="1719"/>
                  </a:cubicBezTo>
                  <a:lnTo>
                    <a:pt x="1481" y="1184"/>
                  </a:lnTo>
                  <a:lnTo>
                    <a:pt x="1576" y="1278"/>
                  </a:lnTo>
                  <a:cubicBezTo>
                    <a:pt x="1639" y="1341"/>
                    <a:pt x="1733" y="1373"/>
                    <a:pt x="1824" y="1373"/>
                  </a:cubicBezTo>
                  <a:cubicBezTo>
                    <a:pt x="1914" y="1373"/>
                    <a:pt x="2001" y="1341"/>
                    <a:pt x="2048" y="1278"/>
                  </a:cubicBezTo>
                  <a:cubicBezTo>
                    <a:pt x="2174" y="1184"/>
                    <a:pt x="2174" y="931"/>
                    <a:pt x="2048" y="805"/>
                  </a:cubicBezTo>
                  <a:lnTo>
                    <a:pt x="1355" y="112"/>
                  </a:lnTo>
                  <a:cubicBezTo>
                    <a:pt x="1292" y="81"/>
                    <a:pt x="1261" y="81"/>
                    <a:pt x="1229" y="18"/>
                  </a:cubicBezTo>
                  <a:cubicBezTo>
                    <a:pt x="1187" y="7"/>
                    <a:pt x="1142" y="0"/>
                    <a:pt x="10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95"/>
            <p:cNvSpPr/>
            <p:nvPr/>
          </p:nvSpPr>
          <p:spPr>
            <a:xfrm>
              <a:off x="2219775" y="3375350"/>
              <a:ext cx="89025" cy="85875"/>
            </a:xfrm>
            <a:custGeom>
              <a:rect b="b" l="l" r="r" t="t"/>
              <a:pathLst>
                <a:path extrusionOk="0" h="3435" w="3561">
                  <a:moveTo>
                    <a:pt x="1796" y="0"/>
                  </a:moveTo>
                  <a:cubicBezTo>
                    <a:pt x="788" y="0"/>
                    <a:pt x="0" y="788"/>
                    <a:pt x="0" y="1733"/>
                  </a:cubicBezTo>
                  <a:cubicBezTo>
                    <a:pt x="0" y="2647"/>
                    <a:pt x="788" y="3434"/>
                    <a:pt x="1796" y="3434"/>
                  </a:cubicBezTo>
                  <a:cubicBezTo>
                    <a:pt x="2741" y="3434"/>
                    <a:pt x="3561" y="2647"/>
                    <a:pt x="3561" y="1733"/>
                  </a:cubicBezTo>
                  <a:cubicBezTo>
                    <a:pt x="3561" y="788"/>
                    <a:pt x="2773"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95"/>
            <p:cNvSpPr/>
            <p:nvPr/>
          </p:nvSpPr>
          <p:spPr>
            <a:xfrm>
              <a:off x="2037825" y="3339125"/>
              <a:ext cx="138650" cy="88225"/>
            </a:xfrm>
            <a:custGeom>
              <a:rect b="b" l="l" r="r" t="t"/>
              <a:pathLst>
                <a:path extrusionOk="0" h="3529" w="5546">
                  <a:moveTo>
                    <a:pt x="1072" y="0"/>
                  </a:moveTo>
                  <a:cubicBezTo>
                    <a:pt x="442" y="536"/>
                    <a:pt x="32" y="1292"/>
                    <a:pt x="32" y="2143"/>
                  </a:cubicBezTo>
                  <a:lnTo>
                    <a:pt x="32" y="3182"/>
                  </a:lnTo>
                  <a:cubicBezTo>
                    <a:pt x="1" y="3371"/>
                    <a:pt x="158" y="3529"/>
                    <a:pt x="347" y="3529"/>
                  </a:cubicBezTo>
                  <a:lnTo>
                    <a:pt x="5199" y="3529"/>
                  </a:lnTo>
                  <a:cubicBezTo>
                    <a:pt x="5388" y="3529"/>
                    <a:pt x="5546" y="3371"/>
                    <a:pt x="5546" y="3182"/>
                  </a:cubicBezTo>
                  <a:lnTo>
                    <a:pt x="5546" y="2143"/>
                  </a:lnTo>
                  <a:cubicBezTo>
                    <a:pt x="5546" y="1292"/>
                    <a:pt x="5168" y="536"/>
                    <a:pt x="4538" y="0"/>
                  </a:cubicBezTo>
                  <a:cubicBezTo>
                    <a:pt x="4096" y="473"/>
                    <a:pt x="3466" y="756"/>
                    <a:pt x="2805" y="756"/>
                  </a:cubicBezTo>
                  <a:cubicBezTo>
                    <a:pt x="2143" y="756"/>
                    <a:pt x="1513" y="504"/>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95"/>
            <p:cNvSpPr/>
            <p:nvPr/>
          </p:nvSpPr>
          <p:spPr>
            <a:xfrm>
              <a:off x="2193775" y="3460400"/>
              <a:ext cx="140225" cy="89825"/>
            </a:xfrm>
            <a:custGeom>
              <a:rect b="b" l="l" r="r" t="t"/>
              <a:pathLst>
                <a:path extrusionOk="0" h="3593" w="5609">
                  <a:moveTo>
                    <a:pt x="1009" y="1"/>
                  </a:moveTo>
                  <a:cubicBezTo>
                    <a:pt x="379" y="537"/>
                    <a:pt x="1" y="1261"/>
                    <a:pt x="1" y="2143"/>
                  </a:cubicBezTo>
                  <a:lnTo>
                    <a:pt x="1" y="3246"/>
                  </a:lnTo>
                  <a:cubicBezTo>
                    <a:pt x="1" y="3435"/>
                    <a:pt x="158" y="3592"/>
                    <a:pt x="347" y="3592"/>
                  </a:cubicBezTo>
                  <a:lnTo>
                    <a:pt x="5262" y="3592"/>
                  </a:lnTo>
                  <a:cubicBezTo>
                    <a:pt x="5451" y="3592"/>
                    <a:pt x="5609" y="3435"/>
                    <a:pt x="5609" y="3246"/>
                  </a:cubicBezTo>
                  <a:lnTo>
                    <a:pt x="5609" y="2143"/>
                  </a:lnTo>
                  <a:cubicBezTo>
                    <a:pt x="5577" y="1261"/>
                    <a:pt x="5199" y="537"/>
                    <a:pt x="4569" y="1"/>
                  </a:cubicBezTo>
                  <a:cubicBezTo>
                    <a:pt x="4128" y="474"/>
                    <a:pt x="3498" y="757"/>
                    <a:pt x="2773" y="757"/>
                  </a:cubicBezTo>
                  <a:cubicBezTo>
                    <a:pt x="2080" y="757"/>
                    <a:pt x="1450" y="474"/>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8" name="Google Shape;17708;p95"/>
          <p:cNvGrpSpPr/>
          <p:nvPr/>
        </p:nvGrpSpPr>
        <p:grpSpPr>
          <a:xfrm>
            <a:off x="6632072" y="1820139"/>
            <a:ext cx="353802" cy="348926"/>
            <a:chOff x="2034675" y="3617925"/>
            <a:chExt cx="299325" cy="295200"/>
          </a:xfrm>
        </p:grpSpPr>
        <p:sp>
          <p:nvSpPr>
            <p:cNvPr id="17709" name="Google Shape;17709;p95"/>
            <p:cNvSpPr/>
            <p:nvPr/>
          </p:nvSpPr>
          <p:spPr>
            <a:xfrm>
              <a:off x="2195350" y="3721900"/>
              <a:ext cx="69350" cy="33900"/>
            </a:xfrm>
            <a:custGeom>
              <a:rect b="b" l="l" r="r" t="t"/>
              <a:pathLst>
                <a:path extrusionOk="0" h="1356" w="2774">
                  <a:moveTo>
                    <a:pt x="1387" y="1"/>
                  </a:moveTo>
                  <a:cubicBezTo>
                    <a:pt x="631" y="1"/>
                    <a:pt x="1" y="631"/>
                    <a:pt x="1" y="1355"/>
                  </a:cubicBezTo>
                  <a:lnTo>
                    <a:pt x="2773" y="1355"/>
                  </a:ln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95"/>
            <p:cNvSpPr/>
            <p:nvPr/>
          </p:nvSpPr>
          <p:spPr>
            <a:xfrm>
              <a:off x="2211900" y="3669125"/>
              <a:ext cx="35475" cy="35475"/>
            </a:xfrm>
            <a:custGeom>
              <a:rect b="b" l="l" r="r" t="t"/>
              <a:pathLst>
                <a:path extrusionOk="0" h="1419" w="1419">
                  <a:moveTo>
                    <a:pt x="725" y="1"/>
                  </a:moveTo>
                  <a:cubicBezTo>
                    <a:pt x="315" y="1"/>
                    <a:pt x="0" y="316"/>
                    <a:pt x="0" y="725"/>
                  </a:cubicBezTo>
                  <a:cubicBezTo>
                    <a:pt x="0" y="1103"/>
                    <a:pt x="315" y="1418"/>
                    <a:pt x="725" y="1418"/>
                  </a:cubicBezTo>
                  <a:cubicBezTo>
                    <a:pt x="1103" y="1418"/>
                    <a:pt x="1418" y="1103"/>
                    <a:pt x="1418" y="725"/>
                  </a:cubicBez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95"/>
            <p:cNvSpPr/>
            <p:nvPr/>
          </p:nvSpPr>
          <p:spPr>
            <a:xfrm>
              <a:off x="2125250" y="3617925"/>
              <a:ext cx="208750" cy="208750"/>
            </a:xfrm>
            <a:custGeom>
              <a:rect b="b" l="l" r="r" t="t"/>
              <a:pathLst>
                <a:path extrusionOk="0" h="8350" w="8350">
                  <a:moveTo>
                    <a:pt x="4128" y="1387"/>
                  </a:moveTo>
                  <a:cubicBezTo>
                    <a:pt x="4884" y="1387"/>
                    <a:pt x="5514" y="2017"/>
                    <a:pt x="5514" y="2773"/>
                  </a:cubicBezTo>
                  <a:cubicBezTo>
                    <a:pt x="5514" y="3120"/>
                    <a:pt x="5357" y="3466"/>
                    <a:pt x="5136" y="3718"/>
                  </a:cubicBezTo>
                  <a:cubicBezTo>
                    <a:pt x="5766" y="4065"/>
                    <a:pt x="6176" y="4727"/>
                    <a:pt x="6176" y="5514"/>
                  </a:cubicBezTo>
                  <a:lnTo>
                    <a:pt x="6176" y="5892"/>
                  </a:lnTo>
                  <a:lnTo>
                    <a:pt x="6270" y="5892"/>
                  </a:lnTo>
                  <a:cubicBezTo>
                    <a:pt x="6270" y="6081"/>
                    <a:pt x="6113" y="6239"/>
                    <a:pt x="5924" y="6239"/>
                  </a:cubicBezTo>
                  <a:lnTo>
                    <a:pt x="2458" y="6239"/>
                  </a:lnTo>
                  <a:cubicBezTo>
                    <a:pt x="2238" y="6239"/>
                    <a:pt x="2080" y="6081"/>
                    <a:pt x="2080" y="5892"/>
                  </a:cubicBezTo>
                  <a:lnTo>
                    <a:pt x="2080" y="5514"/>
                  </a:lnTo>
                  <a:cubicBezTo>
                    <a:pt x="2080" y="4727"/>
                    <a:pt x="2521" y="4065"/>
                    <a:pt x="3151" y="3718"/>
                  </a:cubicBezTo>
                  <a:cubicBezTo>
                    <a:pt x="2931" y="3466"/>
                    <a:pt x="2773" y="3120"/>
                    <a:pt x="2773" y="2773"/>
                  </a:cubicBezTo>
                  <a:cubicBezTo>
                    <a:pt x="2773" y="2017"/>
                    <a:pt x="3403" y="1387"/>
                    <a:pt x="4128" y="1387"/>
                  </a:cubicBezTo>
                  <a:close/>
                  <a:moveTo>
                    <a:pt x="4191" y="1"/>
                  </a:moveTo>
                  <a:cubicBezTo>
                    <a:pt x="1891" y="1"/>
                    <a:pt x="1" y="1860"/>
                    <a:pt x="1" y="4191"/>
                  </a:cubicBezTo>
                  <a:cubicBezTo>
                    <a:pt x="1" y="6522"/>
                    <a:pt x="1860" y="8350"/>
                    <a:pt x="4191" y="8350"/>
                  </a:cubicBezTo>
                  <a:cubicBezTo>
                    <a:pt x="6459" y="8350"/>
                    <a:pt x="8350" y="6522"/>
                    <a:pt x="8350" y="4191"/>
                  </a:cubicBezTo>
                  <a:cubicBezTo>
                    <a:pt x="8350" y="1860"/>
                    <a:pt x="6459" y="1"/>
                    <a:pt x="41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95"/>
            <p:cNvSpPr/>
            <p:nvPr/>
          </p:nvSpPr>
          <p:spPr>
            <a:xfrm>
              <a:off x="2107150" y="3771525"/>
              <a:ext cx="73275" cy="72475"/>
            </a:xfrm>
            <a:custGeom>
              <a:rect b="b" l="l" r="r" t="t"/>
              <a:pathLst>
                <a:path extrusionOk="0" h="2899" w="2931">
                  <a:moveTo>
                    <a:pt x="504" y="0"/>
                  </a:moveTo>
                  <a:lnTo>
                    <a:pt x="378" y="126"/>
                  </a:lnTo>
                  <a:cubicBezTo>
                    <a:pt x="0" y="536"/>
                    <a:pt x="0" y="1198"/>
                    <a:pt x="378" y="1576"/>
                  </a:cubicBezTo>
                  <a:lnTo>
                    <a:pt x="1355" y="2584"/>
                  </a:lnTo>
                  <a:cubicBezTo>
                    <a:pt x="1576" y="2773"/>
                    <a:pt x="1828" y="2899"/>
                    <a:pt x="2111" y="2899"/>
                  </a:cubicBezTo>
                  <a:cubicBezTo>
                    <a:pt x="2395" y="2899"/>
                    <a:pt x="2678" y="2773"/>
                    <a:pt x="2867" y="2584"/>
                  </a:cubicBezTo>
                  <a:lnTo>
                    <a:pt x="2930" y="2458"/>
                  </a:lnTo>
                  <a:cubicBezTo>
                    <a:pt x="1828" y="1985"/>
                    <a:pt x="977" y="1071"/>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95"/>
            <p:cNvSpPr/>
            <p:nvPr/>
          </p:nvSpPr>
          <p:spPr>
            <a:xfrm>
              <a:off x="2034675" y="3816425"/>
              <a:ext cx="100050" cy="96700"/>
            </a:xfrm>
            <a:custGeom>
              <a:rect b="b" l="l" r="r" t="t"/>
              <a:pathLst>
                <a:path extrusionOk="0" h="3868" w="4002">
                  <a:moveTo>
                    <a:pt x="2521" y="0"/>
                  </a:moveTo>
                  <a:lnTo>
                    <a:pt x="410" y="2111"/>
                  </a:lnTo>
                  <a:cubicBezTo>
                    <a:pt x="1" y="2520"/>
                    <a:pt x="1" y="3182"/>
                    <a:pt x="410" y="3560"/>
                  </a:cubicBezTo>
                  <a:cubicBezTo>
                    <a:pt x="599" y="3765"/>
                    <a:pt x="867" y="3867"/>
                    <a:pt x="1135" y="3867"/>
                  </a:cubicBezTo>
                  <a:cubicBezTo>
                    <a:pt x="1403" y="3867"/>
                    <a:pt x="1671" y="3765"/>
                    <a:pt x="1860" y="3560"/>
                  </a:cubicBezTo>
                  <a:lnTo>
                    <a:pt x="4002" y="1449"/>
                  </a:lnTo>
                  <a:cubicBezTo>
                    <a:pt x="3907" y="1418"/>
                    <a:pt x="3844" y="1323"/>
                    <a:pt x="3750" y="1260"/>
                  </a:cubicBezTo>
                  <a:lnTo>
                    <a:pt x="2773" y="252"/>
                  </a:lnTo>
                  <a:cubicBezTo>
                    <a:pt x="2679" y="189"/>
                    <a:pt x="2616" y="95"/>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4" name="Google Shape;17714;p95"/>
          <p:cNvGrpSpPr/>
          <p:nvPr/>
        </p:nvGrpSpPr>
        <p:grpSpPr>
          <a:xfrm>
            <a:off x="6633934" y="2266516"/>
            <a:ext cx="350079" cy="349133"/>
            <a:chOff x="2037825" y="3981825"/>
            <a:chExt cx="296175" cy="295375"/>
          </a:xfrm>
        </p:grpSpPr>
        <p:sp>
          <p:nvSpPr>
            <p:cNvPr id="17715" name="Google Shape;17715;p95"/>
            <p:cNvSpPr/>
            <p:nvPr/>
          </p:nvSpPr>
          <p:spPr>
            <a:xfrm>
              <a:off x="2072500" y="4085775"/>
              <a:ext cx="88225" cy="86675"/>
            </a:xfrm>
            <a:custGeom>
              <a:rect b="b" l="l" r="r" t="t"/>
              <a:pathLst>
                <a:path extrusionOk="0" h="3467" w="3529">
                  <a:moveTo>
                    <a:pt x="1764" y="1"/>
                  </a:moveTo>
                  <a:cubicBezTo>
                    <a:pt x="819" y="1"/>
                    <a:pt x="0" y="788"/>
                    <a:pt x="0" y="1734"/>
                  </a:cubicBezTo>
                  <a:cubicBezTo>
                    <a:pt x="0" y="2679"/>
                    <a:pt x="819" y="3466"/>
                    <a:pt x="1764" y="3466"/>
                  </a:cubicBezTo>
                  <a:cubicBezTo>
                    <a:pt x="2709" y="3466"/>
                    <a:pt x="3529" y="2679"/>
                    <a:pt x="3529" y="1734"/>
                  </a:cubicBezTo>
                  <a:cubicBezTo>
                    <a:pt x="3529" y="788"/>
                    <a:pt x="2741" y="1"/>
                    <a:pt x="17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95"/>
            <p:cNvSpPr/>
            <p:nvPr/>
          </p:nvSpPr>
          <p:spPr>
            <a:xfrm>
              <a:off x="2176450" y="3981825"/>
              <a:ext cx="157550" cy="155975"/>
            </a:xfrm>
            <a:custGeom>
              <a:rect b="b" l="l" r="r" t="t"/>
              <a:pathLst>
                <a:path extrusionOk="0" h="6239" w="6302">
                  <a:moveTo>
                    <a:pt x="3151" y="1733"/>
                  </a:moveTo>
                  <a:cubicBezTo>
                    <a:pt x="3372" y="1733"/>
                    <a:pt x="3529" y="1890"/>
                    <a:pt x="3529" y="2079"/>
                  </a:cubicBezTo>
                  <a:cubicBezTo>
                    <a:pt x="3529" y="2268"/>
                    <a:pt x="3372" y="2426"/>
                    <a:pt x="3151" y="2426"/>
                  </a:cubicBezTo>
                  <a:cubicBezTo>
                    <a:pt x="2962" y="2426"/>
                    <a:pt x="2805" y="2268"/>
                    <a:pt x="2805" y="2079"/>
                  </a:cubicBezTo>
                  <a:cubicBezTo>
                    <a:pt x="2805" y="1890"/>
                    <a:pt x="2962" y="1733"/>
                    <a:pt x="3151" y="1733"/>
                  </a:cubicBezTo>
                  <a:close/>
                  <a:moveTo>
                    <a:pt x="3151" y="2773"/>
                  </a:moveTo>
                  <a:cubicBezTo>
                    <a:pt x="3372" y="2773"/>
                    <a:pt x="3529" y="2930"/>
                    <a:pt x="3529" y="3151"/>
                  </a:cubicBezTo>
                  <a:lnTo>
                    <a:pt x="3529" y="4505"/>
                  </a:lnTo>
                  <a:cubicBezTo>
                    <a:pt x="3529" y="4726"/>
                    <a:pt x="3372" y="4883"/>
                    <a:pt x="3151" y="4883"/>
                  </a:cubicBezTo>
                  <a:cubicBezTo>
                    <a:pt x="2962" y="4883"/>
                    <a:pt x="2805" y="4726"/>
                    <a:pt x="2805" y="4505"/>
                  </a:cubicBezTo>
                  <a:lnTo>
                    <a:pt x="2805" y="3151"/>
                  </a:lnTo>
                  <a:cubicBezTo>
                    <a:pt x="2805" y="2930"/>
                    <a:pt x="2962" y="2773"/>
                    <a:pt x="3151" y="2773"/>
                  </a:cubicBezTo>
                  <a:close/>
                  <a:moveTo>
                    <a:pt x="3151" y="0"/>
                  </a:moveTo>
                  <a:cubicBezTo>
                    <a:pt x="1418" y="0"/>
                    <a:pt x="64" y="1418"/>
                    <a:pt x="64" y="3088"/>
                  </a:cubicBezTo>
                  <a:cubicBezTo>
                    <a:pt x="64" y="3655"/>
                    <a:pt x="158" y="4159"/>
                    <a:pt x="442" y="4631"/>
                  </a:cubicBezTo>
                  <a:lnTo>
                    <a:pt x="64" y="5765"/>
                  </a:lnTo>
                  <a:cubicBezTo>
                    <a:pt x="1" y="5892"/>
                    <a:pt x="64" y="6018"/>
                    <a:pt x="127" y="6112"/>
                  </a:cubicBezTo>
                  <a:cubicBezTo>
                    <a:pt x="190" y="6207"/>
                    <a:pt x="379" y="6238"/>
                    <a:pt x="473" y="6238"/>
                  </a:cubicBezTo>
                  <a:lnTo>
                    <a:pt x="1796" y="5923"/>
                  </a:lnTo>
                  <a:cubicBezTo>
                    <a:pt x="2206" y="6175"/>
                    <a:pt x="2679" y="6238"/>
                    <a:pt x="3214" y="6238"/>
                  </a:cubicBezTo>
                  <a:cubicBezTo>
                    <a:pt x="4947" y="6238"/>
                    <a:pt x="6302" y="4820"/>
                    <a:pt x="6302" y="3119"/>
                  </a:cubicBezTo>
                  <a:cubicBezTo>
                    <a:pt x="6270" y="1418"/>
                    <a:pt x="488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95"/>
            <p:cNvSpPr/>
            <p:nvPr/>
          </p:nvSpPr>
          <p:spPr>
            <a:xfrm>
              <a:off x="2037825" y="4168475"/>
              <a:ext cx="157550" cy="108725"/>
            </a:xfrm>
            <a:custGeom>
              <a:rect b="b" l="l" r="r" t="t"/>
              <a:pathLst>
                <a:path extrusionOk="0" h="4349" w="6302">
                  <a:moveTo>
                    <a:pt x="1356" y="1"/>
                  </a:moveTo>
                  <a:cubicBezTo>
                    <a:pt x="568" y="568"/>
                    <a:pt x="1" y="1513"/>
                    <a:pt x="1" y="2553"/>
                  </a:cubicBezTo>
                  <a:lnTo>
                    <a:pt x="1" y="3970"/>
                  </a:lnTo>
                  <a:cubicBezTo>
                    <a:pt x="1" y="4222"/>
                    <a:pt x="158" y="4348"/>
                    <a:pt x="347" y="4348"/>
                  </a:cubicBezTo>
                  <a:lnTo>
                    <a:pt x="5955" y="4348"/>
                  </a:lnTo>
                  <a:cubicBezTo>
                    <a:pt x="6144" y="4348"/>
                    <a:pt x="6302" y="4191"/>
                    <a:pt x="6302" y="3970"/>
                  </a:cubicBezTo>
                  <a:lnTo>
                    <a:pt x="6302" y="2553"/>
                  </a:lnTo>
                  <a:cubicBezTo>
                    <a:pt x="6302" y="1513"/>
                    <a:pt x="5798" y="599"/>
                    <a:pt x="4947" y="1"/>
                  </a:cubicBezTo>
                  <a:cubicBezTo>
                    <a:pt x="4538" y="505"/>
                    <a:pt x="3844" y="820"/>
                    <a:pt x="3151" y="820"/>
                  </a:cubicBezTo>
                  <a:cubicBezTo>
                    <a:pt x="2427" y="820"/>
                    <a:pt x="1765" y="505"/>
                    <a:pt x="1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8" name="Google Shape;17718;p95"/>
          <p:cNvGrpSpPr/>
          <p:nvPr/>
        </p:nvGrpSpPr>
        <p:grpSpPr>
          <a:xfrm>
            <a:off x="5318952" y="2762832"/>
            <a:ext cx="350079" cy="285837"/>
            <a:chOff x="3860400" y="3254050"/>
            <a:chExt cx="296175" cy="241825"/>
          </a:xfrm>
        </p:grpSpPr>
        <p:sp>
          <p:nvSpPr>
            <p:cNvPr id="17719" name="Google Shape;17719;p95"/>
            <p:cNvSpPr/>
            <p:nvPr/>
          </p:nvSpPr>
          <p:spPr>
            <a:xfrm>
              <a:off x="4112425" y="3358025"/>
              <a:ext cx="44150" cy="18125"/>
            </a:xfrm>
            <a:custGeom>
              <a:rect b="b" l="l" r="r" t="t"/>
              <a:pathLst>
                <a:path extrusionOk="0" h="725" w="1766">
                  <a:moveTo>
                    <a:pt x="347" y="0"/>
                  </a:moveTo>
                  <a:cubicBezTo>
                    <a:pt x="158" y="0"/>
                    <a:pt x="1" y="158"/>
                    <a:pt x="1" y="378"/>
                  </a:cubicBezTo>
                  <a:cubicBezTo>
                    <a:pt x="1" y="567"/>
                    <a:pt x="158" y="725"/>
                    <a:pt x="347" y="725"/>
                  </a:cubicBezTo>
                  <a:lnTo>
                    <a:pt x="1419" y="725"/>
                  </a:lnTo>
                  <a:cubicBezTo>
                    <a:pt x="1608" y="725"/>
                    <a:pt x="1765" y="567"/>
                    <a:pt x="1765" y="378"/>
                  </a:cubicBezTo>
                  <a:cubicBezTo>
                    <a:pt x="1734"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95"/>
            <p:cNvSpPr/>
            <p:nvPr/>
          </p:nvSpPr>
          <p:spPr>
            <a:xfrm>
              <a:off x="4102200" y="3393475"/>
              <a:ext cx="37050" cy="33875"/>
            </a:xfrm>
            <a:custGeom>
              <a:rect b="b" l="l" r="r" t="t"/>
              <a:pathLst>
                <a:path extrusionOk="0" h="1355" w="1482">
                  <a:moveTo>
                    <a:pt x="394" y="0"/>
                  </a:moveTo>
                  <a:cubicBezTo>
                    <a:pt x="308" y="0"/>
                    <a:pt x="221" y="32"/>
                    <a:pt x="158" y="95"/>
                  </a:cubicBezTo>
                  <a:cubicBezTo>
                    <a:pt x="0" y="221"/>
                    <a:pt x="0" y="410"/>
                    <a:pt x="158" y="567"/>
                  </a:cubicBezTo>
                  <a:lnTo>
                    <a:pt x="882" y="1260"/>
                  </a:lnTo>
                  <a:cubicBezTo>
                    <a:pt x="945" y="1323"/>
                    <a:pt x="1032" y="1355"/>
                    <a:pt x="1119" y="1355"/>
                  </a:cubicBezTo>
                  <a:cubicBezTo>
                    <a:pt x="1205" y="1355"/>
                    <a:pt x="1292" y="1323"/>
                    <a:pt x="1355" y="1260"/>
                  </a:cubicBezTo>
                  <a:cubicBezTo>
                    <a:pt x="1481" y="1134"/>
                    <a:pt x="1481" y="914"/>
                    <a:pt x="1355" y="788"/>
                  </a:cubicBezTo>
                  <a:lnTo>
                    <a:pt x="630" y="95"/>
                  </a:lnTo>
                  <a:cubicBezTo>
                    <a:pt x="567" y="32"/>
                    <a:pt x="481" y="0"/>
                    <a:pt x="3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95"/>
            <p:cNvSpPr/>
            <p:nvPr/>
          </p:nvSpPr>
          <p:spPr>
            <a:xfrm>
              <a:off x="4103775" y="3306025"/>
              <a:ext cx="35475" cy="34500"/>
            </a:xfrm>
            <a:custGeom>
              <a:rect b="b" l="l" r="r" t="t"/>
              <a:pathLst>
                <a:path extrusionOk="0" h="1380" w="1419">
                  <a:moveTo>
                    <a:pt x="1056" y="1"/>
                  </a:moveTo>
                  <a:cubicBezTo>
                    <a:pt x="969" y="1"/>
                    <a:pt x="882" y="32"/>
                    <a:pt x="819" y="96"/>
                  </a:cubicBezTo>
                  <a:lnTo>
                    <a:pt x="95" y="789"/>
                  </a:lnTo>
                  <a:cubicBezTo>
                    <a:pt x="0" y="915"/>
                    <a:pt x="0" y="1135"/>
                    <a:pt x="95" y="1261"/>
                  </a:cubicBezTo>
                  <a:cubicBezTo>
                    <a:pt x="158" y="1340"/>
                    <a:pt x="252" y="1379"/>
                    <a:pt x="343" y="1379"/>
                  </a:cubicBezTo>
                  <a:cubicBezTo>
                    <a:pt x="434" y="1379"/>
                    <a:pt x="520" y="1340"/>
                    <a:pt x="567" y="1261"/>
                  </a:cubicBezTo>
                  <a:lnTo>
                    <a:pt x="1292" y="568"/>
                  </a:lnTo>
                  <a:cubicBezTo>
                    <a:pt x="1418" y="442"/>
                    <a:pt x="1418" y="190"/>
                    <a:pt x="1292" y="96"/>
                  </a:cubicBezTo>
                  <a:cubicBezTo>
                    <a:pt x="1229" y="32"/>
                    <a:pt x="1142" y="1"/>
                    <a:pt x="1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95"/>
            <p:cNvSpPr/>
            <p:nvPr/>
          </p:nvSpPr>
          <p:spPr>
            <a:xfrm>
              <a:off x="3860400" y="3306025"/>
              <a:ext cx="105550" cy="104800"/>
            </a:xfrm>
            <a:custGeom>
              <a:rect b="b" l="l" r="r" t="t"/>
              <a:pathLst>
                <a:path extrusionOk="0" h="4192" w="4222">
                  <a:moveTo>
                    <a:pt x="2489" y="1"/>
                  </a:moveTo>
                  <a:cubicBezTo>
                    <a:pt x="2048" y="1"/>
                    <a:pt x="1639" y="285"/>
                    <a:pt x="1481" y="726"/>
                  </a:cubicBezTo>
                  <a:lnTo>
                    <a:pt x="1418" y="726"/>
                  </a:lnTo>
                  <a:cubicBezTo>
                    <a:pt x="662" y="726"/>
                    <a:pt x="0" y="1356"/>
                    <a:pt x="0" y="2080"/>
                  </a:cubicBezTo>
                  <a:cubicBezTo>
                    <a:pt x="0" y="2836"/>
                    <a:pt x="630" y="3467"/>
                    <a:pt x="1418" y="3467"/>
                  </a:cubicBezTo>
                  <a:lnTo>
                    <a:pt x="1481" y="3467"/>
                  </a:lnTo>
                  <a:cubicBezTo>
                    <a:pt x="1639" y="3845"/>
                    <a:pt x="2017" y="4191"/>
                    <a:pt x="2489" y="4191"/>
                  </a:cubicBezTo>
                  <a:lnTo>
                    <a:pt x="4222" y="4191"/>
                  </a:lnTo>
                  <a:lnTo>
                    <a:pt x="42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95"/>
            <p:cNvSpPr/>
            <p:nvPr/>
          </p:nvSpPr>
          <p:spPr>
            <a:xfrm>
              <a:off x="4050225" y="3254050"/>
              <a:ext cx="35450" cy="208750"/>
            </a:xfrm>
            <a:custGeom>
              <a:rect b="b" l="l" r="r" t="t"/>
              <a:pathLst>
                <a:path extrusionOk="0" h="8350" w="1418">
                  <a:moveTo>
                    <a:pt x="725" y="1"/>
                  </a:moveTo>
                  <a:cubicBezTo>
                    <a:pt x="315" y="1"/>
                    <a:pt x="0" y="316"/>
                    <a:pt x="0" y="694"/>
                  </a:cubicBezTo>
                  <a:lnTo>
                    <a:pt x="0" y="7625"/>
                  </a:lnTo>
                  <a:cubicBezTo>
                    <a:pt x="0" y="8034"/>
                    <a:pt x="315" y="8349"/>
                    <a:pt x="725" y="8349"/>
                  </a:cubicBezTo>
                  <a:cubicBezTo>
                    <a:pt x="1134" y="8286"/>
                    <a:pt x="1418" y="8003"/>
                    <a:pt x="1418" y="7625"/>
                  </a:cubicBezTo>
                  <a:lnTo>
                    <a:pt x="1418" y="694"/>
                  </a:lnTo>
                  <a:cubicBezTo>
                    <a:pt x="1418" y="316"/>
                    <a:pt x="1103"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95"/>
            <p:cNvSpPr/>
            <p:nvPr/>
          </p:nvSpPr>
          <p:spPr>
            <a:xfrm>
              <a:off x="3912375" y="3426550"/>
              <a:ext cx="51225" cy="69325"/>
            </a:xfrm>
            <a:custGeom>
              <a:rect b="b" l="l" r="r" t="t"/>
              <a:pathLst>
                <a:path extrusionOk="0" h="2773" w="2049">
                  <a:moveTo>
                    <a:pt x="1" y="0"/>
                  </a:moveTo>
                  <a:lnTo>
                    <a:pt x="1" y="1764"/>
                  </a:lnTo>
                  <a:cubicBezTo>
                    <a:pt x="1" y="2363"/>
                    <a:pt x="473" y="2773"/>
                    <a:pt x="1040" y="2773"/>
                  </a:cubicBezTo>
                  <a:cubicBezTo>
                    <a:pt x="1607" y="2773"/>
                    <a:pt x="2048" y="2300"/>
                    <a:pt x="2048" y="1764"/>
                  </a:cubicBezTo>
                  <a:lnTo>
                    <a:pt x="2048" y="32"/>
                  </a:lnTo>
                  <a:lnTo>
                    <a:pt x="316"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95"/>
            <p:cNvSpPr/>
            <p:nvPr/>
          </p:nvSpPr>
          <p:spPr>
            <a:xfrm>
              <a:off x="3982475" y="3275325"/>
              <a:ext cx="52000" cy="163850"/>
            </a:xfrm>
            <a:custGeom>
              <a:rect b="b" l="l" r="r" t="t"/>
              <a:pathLst>
                <a:path extrusionOk="0" h="6554" w="2080">
                  <a:moveTo>
                    <a:pt x="2080" y="0"/>
                  </a:moveTo>
                  <a:lnTo>
                    <a:pt x="1765" y="315"/>
                  </a:lnTo>
                  <a:cubicBezTo>
                    <a:pt x="1292" y="788"/>
                    <a:pt x="662" y="1071"/>
                    <a:pt x="1" y="1166"/>
                  </a:cubicBezTo>
                  <a:lnTo>
                    <a:pt x="1" y="5419"/>
                  </a:lnTo>
                  <a:cubicBezTo>
                    <a:pt x="662" y="5482"/>
                    <a:pt x="1292" y="5766"/>
                    <a:pt x="1765" y="6238"/>
                  </a:cubicBezTo>
                  <a:lnTo>
                    <a:pt x="2080" y="6553"/>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6" name="Google Shape;17726;p95"/>
          <p:cNvGrpSpPr/>
          <p:nvPr/>
        </p:nvGrpSpPr>
        <p:grpSpPr>
          <a:xfrm>
            <a:off x="5318479" y="3178702"/>
            <a:ext cx="351024" cy="350079"/>
            <a:chOff x="3859600" y="3591950"/>
            <a:chExt cx="296975" cy="296175"/>
          </a:xfrm>
        </p:grpSpPr>
        <p:sp>
          <p:nvSpPr>
            <p:cNvPr id="17727" name="Google Shape;17727;p95"/>
            <p:cNvSpPr/>
            <p:nvPr/>
          </p:nvSpPr>
          <p:spPr>
            <a:xfrm>
              <a:off x="4034450" y="3766000"/>
              <a:ext cx="122125" cy="122125"/>
            </a:xfrm>
            <a:custGeom>
              <a:rect b="b" l="l" r="r" t="t"/>
              <a:pathLst>
                <a:path extrusionOk="0" h="4885" w="4885">
                  <a:moveTo>
                    <a:pt x="2395" y="1324"/>
                  </a:moveTo>
                  <a:cubicBezTo>
                    <a:pt x="2616" y="1324"/>
                    <a:pt x="2773" y="1482"/>
                    <a:pt x="2773" y="1702"/>
                  </a:cubicBezTo>
                  <a:lnTo>
                    <a:pt x="2773" y="2049"/>
                  </a:lnTo>
                  <a:lnTo>
                    <a:pt x="3120" y="2049"/>
                  </a:lnTo>
                  <a:cubicBezTo>
                    <a:pt x="3309" y="2049"/>
                    <a:pt x="3466" y="2206"/>
                    <a:pt x="3466" y="2395"/>
                  </a:cubicBezTo>
                  <a:cubicBezTo>
                    <a:pt x="3466" y="2584"/>
                    <a:pt x="3309" y="2742"/>
                    <a:pt x="3120" y="2742"/>
                  </a:cubicBezTo>
                  <a:lnTo>
                    <a:pt x="2395" y="2742"/>
                  </a:lnTo>
                  <a:cubicBezTo>
                    <a:pt x="2206" y="2742"/>
                    <a:pt x="2049" y="2584"/>
                    <a:pt x="2049" y="2395"/>
                  </a:cubicBezTo>
                  <a:lnTo>
                    <a:pt x="2049" y="1702"/>
                  </a:lnTo>
                  <a:cubicBezTo>
                    <a:pt x="2049" y="1482"/>
                    <a:pt x="2206" y="1324"/>
                    <a:pt x="2395" y="1324"/>
                  </a:cubicBezTo>
                  <a:close/>
                  <a:moveTo>
                    <a:pt x="2458" y="1"/>
                  </a:moveTo>
                  <a:cubicBezTo>
                    <a:pt x="1104" y="1"/>
                    <a:pt x="1" y="1103"/>
                    <a:pt x="1" y="2427"/>
                  </a:cubicBezTo>
                  <a:cubicBezTo>
                    <a:pt x="1" y="3781"/>
                    <a:pt x="1104" y="4884"/>
                    <a:pt x="2458" y="4884"/>
                  </a:cubicBezTo>
                  <a:cubicBezTo>
                    <a:pt x="3782" y="4884"/>
                    <a:pt x="4884" y="3781"/>
                    <a:pt x="4884" y="2427"/>
                  </a:cubicBezTo>
                  <a:cubicBezTo>
                    <a:pt x="4853" y="1072"/>
                    <a:pt x="3782"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95"/>
            <p:cNvSpPr/>
            <p:nvPr/>
          </p:nvSpPr>
          <p:spPr>
            <a:xfrm>
              <a:off x="3860400" y="3679375"/>
              <a:ext cx="260725" cy="173300"/>
            </a:xfrm>
            <a:custGeom>
              <a:rect b="b" l="l" r="r" t="t"/>
              <a:pathLst>
                <a:path extrusionOk="0" h="6932" w="10429">
                  <a:moveTo>
                    <a:pt x="2426" y="662"/>
                  </a:moveTo>
                  <a:cubicBezTo>
                    <a:pt x="2647" y="662"/>
                    <a:pt x="2804" y="819"/>
                    <a:pt x="2804" y="1008"/>
                  </a:cubicBezTo>
                  <a:cubicBezTo>
                    <a:pt x="2804" y="1197"/>
                    <a:pt x="2647" y="1355"/>
                    <a:pt x="2426" y="1355"/>
                  </a:cubicBezTo>
                  <a:lnTo>
                    <a:pt x="1733" y="1355"/>
                  </a:lnTo>
                  <a:cubicBezTo>
                    <a:pt x="1544" y="1355"/>
                    <a:pt x="1387" y="1197"/>
                    <a:pt x="1387" y="1008"/>
                  </a:cubicBezTo>
                  <a:cubicBezTo>
                    <a:pt x="1387" y="819"/>
                    <a:pt x="1544" y="662"/>
                    <a:pt x="1733" y="662"/>
                  </a:cubicBezTo>
                  <a:close/>
                  <a:moveTo>
                    <a:pt x="4537" y="662"/>
                  </a:moveTo>
                  <a:cubicBezTo>
                    <a:pt x="4726" y="662"/>
                    <a:pt x="4884" y="819"/>
                    <a:pt x="4884" y="1008"/>
                  </a:cubicBezTo>
                  <a:cubicBezTo>
                    <a:pt x="4884" y="1197"/>
                    <a:pt x="4695" y="1355"/>
                    <a:pt x="4537" y="1355"/>
                  </a:cubicBezTo>
                  <a:lnTo>
                    <a:pt x="3812" y="1355"/>
                  </a:lnTo>
                  <a:cubicBezTo>
                    <a:pt x="3623" y="1355"/>
                    <a:pt x="3466" y="1197"/>
                    <a:pt x="3466" y="1008"/>
                  </a:cubicBezTo>
                  <a:cubicBezTo>
                    <a:pt x="3466" y="819"/>
                    <a:pt x="3623" y="662"/>
                    <a:pt x="3812" y="662"/>
                  </a:cubicBezTo>
                  <a:close/>
                  <a:moveTo>
                    <a:pt x="6648" y="662"/>
                  </a:moveTo>
                  <a:cubicBezTo>
                    <a:pt x="6837" y="662"/>
                    <a:pt x="6994" y="819"/>
                    <a:pt x="6994" y="1008"/>
                  </a:cubicBezTo>
                  <a:cubicBezTo>
                    <a:pt x="6994" y="1197"/>
                    <a:pt x="6837" y="1355"/>
                    <a:pt x="6648" y="1355"/>
                  </a:cubicBezTo>
                  <a:lnTo>
                    <a:pt x="5955" y="1355"/>
                  </a:lnTo>
                  <a:cubicBezTo>
                    <a:pt x="5734" y="1355"/>
                    <a:pt x="5577" y="1197"/>
                    <a:pt x="5577" y="1008"/>
                  </a:cubicBezTo>
                  <a:cubicBezTo>
                    <a:pt x="5577" y="819"/>
                    <a:pt x="5734" y="662"/>
                    <a:pt x="5955" y="662"/>
                  </a:cubicBezTo>
                  <a:close/>
                  <a:moveTo>
                    <a:pt x="8727" y="662"/>
                  </a:moveTo>
                  <a:cubicBezTo>
                    <a:pt x="8948" y="662"/>
                    <a:pt x="9105" y="819"/>
                    <a:pt x="9105" y="1008"/>
                  </a:cubicBezTo>
                  <a:cubicBezTo>
                    <a:pt x="9105" y="1197"/>
                    <a:pt x="8948" y="1355"/>
                    <a:pt x="8727" y="1355"/>
                  </a:cubicBezTo>
                  <a:lnTo>
                    <a:pt x="8034" y="1355"/>
                  </a:lnTo>
                  <a:cubicBezTo>
                    <a:pt x="7845" y="1355"/>
                    <a:pt x="7688" y="1197"/>
                    <a:pt x="7688" y="1008"/>
                  </a:cubicBezTo>
                  <a:cubicBezTo>
                    <a:pt x="7688" y="819"/>
                    <a:pt x="7845" y="662"/>
                    <a:pt x="8034" y="662"/>
                  </a:cubicBezTo>
                  <a:close/>
                  <a:moveTo>
                    <a:pt x="2426" y="2080"/>
                  </a:moveTo>
                  <a:cubicBezTo>
                    <a:pt x="2647" y="2080"/>
                    <a:pt x="2804" y="2237"/>
                    <a:pt x="2804" y="2426"/>
                  </a:cubicBezTo>
                  <a:cubicBezTo>
                    <a:pt x="2804" y="2647"/>
                    <a:pt x="2647" y="2773"/>
                    <a:pt x="2426" y="2773"/>
                  </a:cubicBezTo>
                  <a:lnTo>
                    <a:pt x="1733" y="2773"/>
                  </a:lnTo>
                  <a:cubicBezTo>
                    <a:pt x="1544" y="2773"/>
                    <a:pt x="1387" y="2647"/>
                    <a:pt x="1387" y="2426"/>
                  </a:cubicBezTo>
                  <a:cubicBezTo>
                    <a:pt x="1387" y="2206"/>
                    <a:pt x="1544" y="2080"/>
                    <a:pt x="1733" y="2080"/>
                  </a:cubicBezTo>
                  <a:close/>
                  <a:moveTo>
                    <a:pt x="4537" y="2080"/>
                  </a:moveTo>
                  <a:cubicBezTo>
                    <a:pt x="4726" y="2080"/>
                    <a:pt x="4884" y="2237"/>
                    <a:pt x="4884" y="2426"/>
                  </a:cubicBezTo>
                  <a:cubicBezTo>
                    <a:pt x="4884" y="2647"/>
                    <a:pt x="4695" y="2773"/>
                    <a:pt x="4537" y="2773"/>
                  </a:cubicBezTo>
                  <a:lnTo>
                    <a:pt x="3812" y="2773"/>
                  </a:lnTo>
                  <a:cubicBezTo>
                    <a:pt x="3623" y="2773"/>
                    <a:pt x="3466" y="2647"/>
                    <a:pt x="3466" y="2426"/>
                  </a:cubicBezTo>
                  <a:cubicBezTo>
                    <a:pt x="3466" y="2206"/>
                    <a:pt x="3623" y="2080"/>
                    <a:pt x="3812" y="2080"/>
                  </a:cubicBezTo>
                  <a:close/>
                  <a:moveTo>
                    <a:pt x="6648" y="2080"/>
                  </a:moveTo>
                  <a:cubicBezTo>
                    <a:pt x="6837" y="2080"/>
                    <a:pt x="6994" y="2237"/>
                    <a:pt x="6994" y="2426"/>
                  </a:cubicBezTo>
                  <a:cubicBezTo>
                    <a:pt x="6994" y="2647"/>
                    <a:pt x="6837" y="2773"/>
                    <a:pt x="6648" y="2773"/>
                  </a:cubicBezTo>
                  <a:lnTo>
                    <a:pt x="5955" y="2773"/>
                  </a:lnTo>
                  <a:cubicBezTo>
                    <a:pt x="5734" y="2773"/>
                    <a:pt x="5577" y="2647"/>
                    <a:pt x="5577" y="2426"/>
                  </a:cubicBezTo>
                  <a:cubicBezTo>
                    <a:pt x="5577" y="2206"/>
                    <a:pt x="5734" y="2080"/>
                    <a:pt x="5955" y="2080"/>
                  </a:cubicBezTo>
                  <a:close/>
                  <a:moveTo>
                    <a:pt x="8727" y="2080"/>
                  </a:moveTo>
                  <a:cubicBezTo>
                    <a:pt x="8948" y="2080"/>
                    <a:pt x="9105" y="2237"/>
                    <a:pt x="9105" y="2426"/>
                  </a:cubicBezTo>
                  <a:cubicBezTo>
                    <a:pt x="9105" y="2647"/>
                    <a:pt x="8948" y="2773"/>
                    <a:pt x="8727" y="2773"/>
                  </a:cubicBezTo>
                  <a:lnTo>
                    <a:pt x="8034" y="2773"/>
                  </a:lnTo>
                  <a:cubicBezTo>
                    <a:pt x="7845" y="2773"/>
                    <a:pt x="7688" y="2647"/>
                    <a:pt x="7688" y="2426"/>
                  </a:cubicBezTo>
                  <a:cubicBezTo>
                    <a:pt x="7688" y="2206"/>
                    <a:pt x="7845" y="2080"/>
                    <a:pt x="8034" y="2080"/>
                  </a:cubicBezTo>
                  <a:close/>
                  <a:moveTo>
                    <a:pt x="2426" y="3466"/>
                  </a:moveTo>
                  <a:cubicBezTo>
                    <a:pt x="2647" y="3466"/>
                    <a:pt x="2804" y="3623"/>
                    <a:pt x="2804" y="3812"/>
                  </a:cubicBezTo>
                  <a:cubicBezTo>
                    <a:pt x="2804" y="4001"/>
                    <a:pt x="2647" y="4159"/>
                    <a:pt x="2426" y="4159"/>
                  </a:cubicBezTo>
                  <a:lnTo>
                    <a:pt x="1733" y="4159"/>
                  </a:lnTo>
                  <a:cubicBezTo>
                    <a:pt x="1544" y="4159"/>
                    <a:pt x="1387" y="4001"/>
                    <a:pt x="1387" y="3812"/>
                  </a:cubicBezTo>
                  <a:cubicBezTo>
                    <a:pt x="1387" y="3623"/>
                    <a:pt x="1544" y="3466"/>
                    <a:pt x="1733" y="3466"/>
                  </a:cubicBezTo>
                  <a:close/>
                  <a:moveTo>
                    <a:pt x="4537" y="3466"/>
                  </a:moveTo>
                  <a:cubicBezTo>
                    <a:pt x="4726" y="3466"/>
                    <a:pt x="4884" y="3623"/>
                    <a:pt x="4884" y="3812"/>
                  </a:cubicBezTo>
                  <a:cubicBezTo>
                    <a:pt x="4884" y="4001"/>
                    <a:pt x="4695" y="4159"/>
                    <a:pt x="4537" y="4159"/>
                  </a:cubicBezTo>
                  <a:lnTo>
                    <a:pt x="3812" y="4159"/>
                  </a:lnTo>
                  <a:cubicBezTo>
                    <a:pt x="3623" y="4159"/>
                    <a:pt x="3466" y="4001"/>
                    <a:pt x="3466" y="3812"/>
                  </a:cubicBezTo>
                  <a:cubicBezTo>
                    <a:pt x="3466" y="3623"/>
                    <a:pt x="3623" y="3466"/>
                    <a:pt x="3812" y="3466"/>
                  </a:cubicBezTo>
                  <a:close/>
                  <a:moveTo>
                    <a:pt x="6648" y="3466"/>
                  </a:moveTo>
                  <a:cubicBezTo>
                    <a:pt x="6837" y="3466"/>
                    <a:pt x="6994" y="3623"/>
                    <a:pt x="6994" y="3812"/>
                  </a:cubicBezTo>
                  <a:cubicBezTo>
                    <a:pt x="6994" y="4001"/>
                    <a:pt x="6837" y="4159"/>
                    <a:pt x="6648" y="4159"/>
                  </a:cubicBezTo>
                  <a:lnTo>
                    <a:pt x="5955" y="4159"/>
                  </a:lnTo>
                  <a:cubicBezTo>
                    <a:pt x="5734" y="4159"/>
                    <a:pt x="5577" y="4001"/>
                    <a:pt x="5577" y="3812"/>
                  </a:cubicBezTo>
                  <a:cubicBezTo>
                    <a:pt x="5577" y="3623"/>
                    <a:pt x="5734" y="3466"/>
                    <a:pt x="5955" y="3466"/>
                  </a:cubicBezTo>
                  <a:close/>
                  <a:moveTo>
                    <a:pt x="2426" y="4852"/>
                  </a:moveTo>
                  <a:cubicBezTo>
                    <a:pt x="2647" y="4852"/>
                    <a:pt x="2804" y="5010"/>
                    <a:pt x="2804" y="5199"/>
                  </a:cubicBezTo>
                  <a:cubicBezTo>
                    <a:pt x="2804" y="5388"/>
                    <a:pt x="2647" y="5545"/>
                    <a:pt x="2426" y="5545"/>
                  </a:cubicBezTo>
                  <a:lnTo>
                    <a:pt x="1733" y="5545"/>
                  </a:lnTo>
                  <a:cubicBezTo>
                    <a:pt x="1544" y="5545"/>
                    <a:pt x="1387" y="5388"/>
                    <a:pt x="1387" y="5199"/>
                  </a:cubicBezTo>
                  <a:cubicBezTo>
                    <a:pt x="1387" y="5010"/>
                    <a:pt x="1544" y="4852"/>
                    <a:pt x="1733" y="4852"/>
                  </a:cubicBezTo>
                  <a:close/>
                  <a:moveTo>
                    <a:pt x="4537" y="4852"/>
                  </a:moveTo>
                  <a:cubicBezTo>
                    <a:pt x="4726" y="4852"/>
                    <a:pt x="4884" y="5010"/>
                    <a:pt x="4884" y="5199"/>
                  </a:cubicBezTo>
                  <a:cubicBezTo>
                    <a:pt x="4884" y="5388"/>
                    <a:pt x="4695" y="5545"/>
                    <a:pt x="4537" y="5545"/>
                  </a:cubicBezTo>
                  <a:lnTo>
                    <a:pt x="3812" y="5545"/>
                  </a:lnTo>
                  <a:cubicBezTo>
                    <a:pt x="3623" y="5545"/>
                    <a:pt x="3466" y="5388"/>
                    <a:pt x="3466" y="5199"/>
                  </a:cubicBezTo>
                  <a:cubicBezTo>
                    <a:pt x="3466" y="5010"/>
                    <a:pt x="3623" y="4852"/>
                    <a:pt x="3812" y="4852"/>
                  </a:cubicBezTo>
                  <a:close/>
                  <a:moveTo>
                    <a:pt x="0" y="0"/>
                  </a:moveTo>
                  <a:lnTo>
                    <a:pt x="0" y="5892"/>
                  </a:lnTo>
                  <a:cubicBezTo>
                    <a:pt x="0" y="6459"/>
                    <a:pt x="473" y="6931"/>
                    <a:pt x="1071" y="6931"/>
                  </a:cubicBezTo>
                  <a:lnTo>
                    <a:pt x="6490" y="6931"/>
                  </a:lnTo>
                  <a:cubicBezTo>
                    <a:pt x="6364" y="6616"/>
                    <a:pt x="6301" y="6270"/>
                    <a:pt x="6301" y="5892"/>
                  </a:cubicBezTo>
                  <a:cubicBezTo>
                    <a:pt x="6301" y="5797"/>
                    <a:pt x="6333" y="5671"/>
                    <a:pt x="6333" y="5545"/>
                  </a:cubicBezTo>
                  <a:lnTo>
                    <a:pt x="5955" y="5545"/>
                  </a:lnTo>
                  <a:cubicBezTo>
                    <a:pt x="5734" y="5545"/>
                    <a:pt x="5577" y="5388"/>
                    <a:pt x="5577" y="5199"/>
                  </a:cubicBezTo>
                  <a:cubicBezTo>
                    <a:pt x="5577" y="5010"/>
                    <a:pt x="5734" y="4852"/>
                    <a:pt x="5955" y="4852"/>
                  </a:cubicBezTo>
                  <a:lnTo>
                    <a:pt x="6490" y="4852"/>
                  </a:lnTo>
                  <a:cubicBezTo>
                    <a:pt x="6931" y="3623"/>
                    <a:pt x="8066" y="2741"/>
                    <a:pt x="9420" y="2741"/>
                  </a:cubicBezTo>
                  <a:cubicBezTo>
                    <a:pt x="9767" y="2741"/>
                    <a:pt x="10113" y="2836"/>
                    <a:pt x="10428" y="2962"/>
                  </a:cubicBezTo>
                  <a:lnTo>
                    <a:pt x="104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95"/>
            <p:cNvSpPr/>
            <p:nvPr/>
          </p:nvSpPr>
          <p:spPr>
            <a:xfrm>
              <a:off x="3859600" y="3591950"/>
              <a:ext cx="261525" cy="70900"/>
            </a:xfrm>
            <a:custGeom>
              <a:rect b="b" l="l" r="r" t="t"/>
              <a:pathLst>
                <a:path extrusionOk="0" h="2836" w="10461">
                  <a:moveTo>
                    <a:pt x="1734" y="0"/>
                  </a:moveTo>
                  <a:cubicBezTo>
                    <a:pt x="1513" y="0"/>
                    <a:pt x="1356" y="158"/>
                    <a:pt x="1356" y="347"/>
                  </a:cubicBezTo>
                  <a:lnTo>
                    <a:pt x="1356" y="693"/>
                  </a:lnTo>
                  <a:lnTo>
                    <a:pt x="1009" y="693"/>
                  </a:lnTo>
                  <a:cubicBezTo>
                    <a:pt x="410" y="693"/>
                    <a:pt x="1" y="1166"/>
                    <a:pt x="1" y="1733"/>
                  </a:cubicBezTo>
                  <a:lnTo>
                    <a:pt x="1" y="2836"/>
                  </a:lnTo>
                  <a:lnTo>
                    <a:pt x="10429" y="2836"/>
                  </a:lnTo>
                  <a:lnTo>
                    <a:pt x="10429" y="1733"/>
                  </a:lnTo>
                  <a:lnTo>
                    <a:pt x="10460" y="1733"/>
                  </a:lnTo>
                  <a:cubicBezTo>
                    <a:pt x="10460" y="1134"/>
                    <a:pt x="9988" y="693"/>
                    <a:pt x="9421" y="693"/>
                  </a:cubicBezTo>
                  <a:lnTo>
                    <a:pt x="9074" y="693"/>
                  </a:lnTo>
                  <a:lnTo>
                    <a:pt x="9074" y="347"/>
                  </a:lnTo>
                  <a:cubicBezTo>
                    <a:pt x="9074" y="158"/>
                    <a:pt x="8917" y="0"/>
                    <a:pt x="8728" y="0"/>
                  </a:cubicBezTo>
                  <a:cubicBezTo>
                    <a:pt x="8539" y="0"/>
                    <a:pt x="8381" y="158"/>
                    <a:pt x="8381" y="347"/>
                  </a:cubicBezTo>
                  <a:lnTo>
                    <a:pt x="8381" y="693"/>
                  </a:lnTo>
                  <a:lnTo>
                    <a:pt x="6995" y="693"/>
                  </a:lnTo>
                  <a:lnTo>
                    <a:pt x="6995" y="347"/>
                  </a:lnTo>
                  <a:cubicBezTo>
                    <a:pt x="6995" y="158"/>
                    <a:pt x="6837" y="0"/>
                    <a:pt x="6648" y="0"/>
                  </a:cubicBezTo>
                  <a:cubicBezTo>
                    <a:pt x="6459" y="0"/>
                    <a:pt x="6302" y="158"/>
                    <a:pt x="6302" y="347"/>
                  </a:cubicBezTo>
                  <a:lnTo>
                    <a:pt x="6302" y="693"/>
                  </a:lnTo>
                  <a:lnTo>
                    <a:pt x="4159" y="693"/>
                  </a:lnTo>
                  <a:lnTo>
                    <a:pt x="4159" y="347"/>
                  </a:lnTo>
                  <a:cubicBezTo>
                    <a:pt x="4159" y="158"/>
                    <a:pt x="4002" y="0"/>
                    <a:pt x="3813" y="0"/>
                  </a:cubicBezTo>
                  <a:cubicBezTo>
                    <a:pt x="3624" y="0"/>
                    <a:pt x="3466" y="158"/>
                    <a:pt x="3466" y="347"/>
                  </a:cubicBezTo>
                  <a:lnTo>
                    <a:pt x="3466" y="693"/>
                  </a:lnTo>
                  <a:lnTo>
                    <a:pt x="2080" y="693"/>
                  </a:lnTo>
                  <a:lnTo>
                    <a:pt x="2080" y="347"/>
                  </a:lnTo>
                  <a:cubicBezTo>
                    <a:pt x="2080" y="158"/>
                    <a:pt x="1923"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0" name="Google Shape;17730;p95"/>
          <p:cNvGrpSpPr/>
          <p:nvPr/>
        </p:nvGrpSpPr>
        <p:grpSpPr>
          <a:xfrm>
            <a:off x="5318952" y="3654786"/>
            <a:ext cx="350079" cy="350079"/>
            <a:chOff x="3860400" y="3955025"/>
            <a:chExt cx="296175" cy="296175"/>
          </a:xfrm>
        </p:grpSpPr>
        <p:sp>
          <p:nvSpPr>
            <p:cNvPr id="17731" name="Google Shape;17731;p95"/>
            <p:cNvSpPr/>
            <p:nvPr/>
          </p:nvSpPr>
          <p:spPr>
            <a:xfrm>
              <a:off x="3973825" y="3955025"/>
              <a:ext cx="68525" cy="68550"/>
            </a:xfrm>
            <a:custGeom>
              <a:rect b="b" l="l" r="r" t="t"/>
              <a:pathLst>
                <a:path extrusionOk="0" h="2742" w="2741">
                  <a:moveTo>
                    <a:pt x="1355" y="1"/>
                  </a:moveTo>
                  <a:cubicBezTo>
                    <a:pt x="630" y="1"/>
                    <a:pt x="0" y="631"/>
                    <a:pt x="0" y="1387"/>
                  </a:cubicBezTo>
                  <a:cubicBezTo>
                    <a:pt x="0" y="2112"/>
                    <a:pt x="630" y="2742"/>
                    <a:pt x="1355" y="2742"/>
                  </a:cubicBezTo>
                  <a:cubicBezTo>
                    <a:pt x="2111" y="2742"/>
                    <a:pt x="2741" y="2112"/>
                    <a:pt x="2741" y="1387"/>
                  </a:cubicBezTo>
                  <a:cubicBezTo>
                    <a:pt x="2741" y="631"/>
                    <a:pt x="2142"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95"/>
            <p:cNvSpPr/>
            <p:nvPr/>
          </p:nvSpPr>
          <p:spPr>
            <a:xfrm>
              <a:off x="3947025" y="4021975"/>
              <a:ext cx="122125" cy="71700"/>
            </a:xfrm>
            <a:custGeom>
              <a:rect b="b" l="l" r="r" t="t"/>
              <a:pathLst>
                <a:path extrusionOk="0" h="2868" w="4885">
                  <a:moveTo>
                    <a:pt x="820" y="1"/>
                  </a:moveTo>
                  <a:cubicBezTo>
                    <a:pt x="316" y="442"/>
                    <a:pt x="1" y="1104"/>
                    <a:pt x="1" y="1797"/>
                  </a:cubicBezTo>
                  <a:lnTo>
                    <a:pt x="1" y="2521"/>
                  </a:lnTo>
                  <a:cubicBezTo>
                    <a:pt x="1" y="2710"/>
                    <a:pt x="158" y="2868"/>
                    <a:pt x="347" y="2868"/>
                  </a:cubicBezTo>
                  <a:lnTo>
                    <a:pt x="4506" y="2868"/>
                  </a:lnTo>
                  <a:cubicBezTo>
                    <a:pt x="4727" y="2868"/>
                    <a:pt x="4884" y="2710"/>
                    <a:pt x="4884" y="2521"/>
                  </a:cubicBezTo>
                  <a:lnTo>
                    <a:pt x="4884" y="1860"/>
                  </a:lnTo>
                  <a:cubicBezTo>
                    <a:pt x="4884" y="1135"/>
                    <a:pt x="4569" y="473"/>
                    <a:pt x="4034" y="32"/>
                  </a:cubicBezTo>
                  <a:cubicBezTo>
                    <a:pt x="3655" y="473"/>
                    <a:pt x="3120" y="788"/>
                    <a:pt x="2427" y="788"/>
                  </a:cubicBezTo>
                  <a:cubicBezTo>
                    <a:pt x="1797" y="788"/>
                    <a:pt x="1198" y="473"/>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95"/>
            <p:cNvSpPr/>
            <p:nvPr/>
          </p:nvSpPr>
          <p:spPr>
            <a:xfrm>
              <a:off x="4086450" y="4145650"/>
              <a:ext cx="70125" cy="104775"/>
            </a:xfrm>
            <a:custGeom>
              <a:rect b="b" l="l" r="r" t="t"/>
              <a:pathLst>
                <a:path extrusionOk="0" h="4191" w="2805">
                  <a:moveTo>
                    <a:pt x="0" y="0"/>
                  </a:moveTo>
                  <a:lnTo>
                    <a:pt x="0" y="4190"/>
                  </a:lnTo>
                  <a:lnTo>
                    <a:pt x="2458" y="4190"/>
                  </a:lnTo>
                  <a:cubicBezTo>
                    <a:pt x="2647" y="4190"/>
                    <a:pt x="2804" y="4033"/>
                    <a:pt x="2804" y="3844"/>
                  </a:cubicBezTo>
                  <a:lnTo>
                    <a:pt x="2804" y="315"/>
                  </a:lnTo>
                  <a:cubicBezTo>
                    <a:pt x="2773" y="158"/>
                    <a:pt x="2647"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95"/>
            <p:cNvSpPr/>
            <p:nvPr/>
          </p:nvSpPr>
          <p:spPr>
            <a:xfrm>
              <a:off x="3860400" y="4180300"/>
              <a:ext cx="70125" cy="70125"/>
            </a:xfrm>
            <a:custGeom>
              <a:rect b="b" l="l" r="r" t="t"/>
              <a:pathLst>
                <a:path extrusionOk="0" h="2805" w="2805">
                  <a:moveTo>
                    <a:pt x="347" y="0"/>
                  </a:moveTo>
                  <a:cubicBezTo>
                    <a:pt x="158" y="0"/>
                    <a:pt x="0" y="189"/>
                    <a:pt x="0" y="347"/>
                  </a:cubicBezTo>
                  <a:lnTo>
                    <a:pt x="0" y="2458"/>
                  </a:lnTo>
                  <a:cubicBezTo>
                    <a:pt x="0" y="2678"/>
                    <a:pt x="158" y="2804"/>
                    <a:pt x="347" y="2804"/>
                  </a:cubicBezTo>
                  <a:lnTo>
                    <a:pt x="2804" y="2804"/>
                  </a:ln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95"/>
            <p:cNvSpPr/>
            <p:nvPr/>
          </p:nvSpPr>
          <p:spPr>
            <a:xfrm>
              <a:off x="3947025" y="4111775"/>
              <a:ext cx="122125" cy="139425"/>
            </a:xfrm>
            <a:custGeom>
              <a:rect b="b" l="l" r="r" t="t"/>
              <a:pathLst>
                <a:path extrusionOk="0" h="5577" w="4885">
                  <a:moveTo>
                    <a:pt x="2466" y="1377"/>
                  </a:moveTo>
                  <a:cubicBezTo>
                    <a:pt x="2522" y="1377"/>
                    <a:pt x="2582" y="1392"/>
                    <a:pt x="2647" y="1418"/>
                  </a:cubicBezTo>
                  <a:cubicBezTo>
                    <a:pt x="2742" y="1450"/>
                    <a:pt x="2836" y="1607"/>
                    <a:pt x="2836" y="1733"/>
                  </a:cubicBezTo>
                  <a:lnTo>
                    <a:pt x="2836" y="3497"/>
                  </a:lnTo>
                  <a:lnTo>
                    <a:pt x="3183" y="3497"/>
                  </a:lnTo>
                  <a:cubicBezTo>
                    <a:pt x="3372" y="3497"/>
                    <a:pt x="3529" y="3655"/>
                    <a:pt x="3529" y="3844"/>
                  </a:cubicBezTo>
                  <a:cubicBezTo>
                    <a:pt x="3529" y="4033"/>
                    <a:pt x="3340" y="4159"/>
                    <a:pt x="3151" y="4159"/>
                  </a:cubicBezTo>
                  <a:lnTo>
                    <a:pt x="1765" y="4159"/>
                  </a:lnTo>
                  <a:cubicBezTo>
                    <a:pt x="1576" y="4159"/>
                    <a:pt x="1419" y="4002"/>
                    <a:pt x="1419" y="3812"/>
                  </a:cubicBezTo>
                  <a:cubicBezTo>
                    <a:pt x="1419" y="3623"/>
                    <a:pt x="1576" y="3466"/>
                    <a:pt x="1765" y="3466"/>
                  </a:cubicBezTo>
                  <a:lnTo>
                    <a:pt x="2112" y="3466"/>
                  </a:lnTo>
                  <a:lnTo>
                    <a:pt x="2112" y="2552"/>
                  </a:lnTo>
                  <a:lnTo>
                    <a:pt x="1986" y="2678"/>
                  </a:lnTo>
                  <a:cubicBezTo>
                    <a:pt x="1938" y="2726"/>
                    <a:pt x="1852" y="2749"/>
                    <a:pt x="1765" y="2749"/>
                  </a:cubicBezTo>
                  <a:cubicBezTo>
                    <a:pt x="1679" y="2749"/>
                    <a:pt x="1592" y="2726"/>
                    <a:pt x="1545" y="2678"/>
                  </a:cubicBezTo>
                  <a:cubicBezTo>
                    <a:pt x="1419" y="2552"/>
                    <a:pt x="1419" y="2300"/>
                    <a:pt x="1545" y="2206"/>
                  </a:cubicBezTo>
                  <a:lnTo>
                    <a:pt x="2238" y="1481"/>
                  </a:lnTo>
                  <a:cubicBezTo>
                    <a:pt x="2312" y="1407"/>
                    <a:pt x="2385" y="1377"/>
                    <a:pt x="2466" y="1377"/>
                  </a:cubicBezTo>
                  <a:close/>
                  <a:moveTo>
                    <a:pt x="347" y="0"/>
                  </a:moveTo>
                  <a:cubicBezTo>
                    <a:pt x="158" y="0"/>
                    <a:pt x="1" y="158"/>
                    <a:pt x="1" y="347"/>
                  </a:cubicBezTo>
                  <a:lnTo>
                    <a:pt x="1" y="5577"/>
                  </a:lnTo>
                  <a:lnTo>
                    <a:pt x="4853" y="5577"/>
                  </a:lnTo>
                  <a:cubicBezTo>
                    <a:pt x="4884" y="3245"/>
                    <a:pt x="4884" y="2678"/>
                    <a:pt x="4884" y="347"/>
                  </a:cubicBezTo>
                  <a:cubicBezTo>
                    <a:pt x="4884" y="158"/>
                    <a:pt x="4727" y="0"/>
                    <a:pt x="45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6" name="Google Shape;17736;p95"/>
          <p:cNvGrpSpPr/>
          <p:nvPr/>
        </p:nvGrpSpPr>
        <p:grpSpPr>
          <a:xfrm>
            <a:off x="7534167" y="2731184"/>
            <a:ext cx="355664" cy="349133"/>
            <a:chOff x="5716825" y="3235950"/>
            <a:chExt cx="300900" cy="295375"/>
          </a:xfrm>
        </p:grpSpPr>
        <p:sp>
          <p:nvSpPr>
            <p:cNvPr id="17737" name="Google Shape;17737;p95"/>
            <p:cNvSpPr/>
            <p:nvPr/>
          </p:nvSpPr>
          <p:spPr>
            <a:xfrm>
              <a:off x="5716825" y="3309975"/>
              <a:ext cx="137075" cy="146525"/>
            </a:xfrm>
            <a:custGeom>
              <a:rect b="b" l="l" r="r" t="t"/>
              <a:pathLst>
                <a:path extrusionOk="0" h="5861" w="5483">
                  <a:moveTo>
                    <a:pt x="2584" y="1"/>
                  </a:moveTo>
                  <a:lnTo>
                    <a:pt x="410" y="2206"/>
                  </a:lnTo>
                  <a:cubicBezTo>
                    <a:pt x="1" y="2615"/>
                    <a:pt x="1" y="3277"/>
                    <a:pt x="410" y="3655"/>
                  </a:cubicBezTo>
                  <a:lnTo>
                    <a:pt x="2584" y="5860"/>
                  </a:lnTo>
                  <a:lnTo>
                    <a:pt x="3781" y="4632"/>
                  </a:lnTo>
                  <a:cubicBezTo>
                    <a:pt x="3844" y="4584"/>
                    <a:pt x="3939" y="4561"/>
                    <a:pt x="4029" y="4561"/>
                  </a:cubicBezTo>
                  <a:cubicBezTo>
                    <a:pt x="4120" y="4561"/>
                    <a:pt x="4206" y="4584"/>
                    <a:pt x="4254" y="4632"/>
                  </a:cubicBezTo>
                  <a:lnTo>
                    <a:pt x="4726" y="5104"/>
                  </a:lnTo>
                  <a:cubicBezTo>
                    <a:pt x="4789" y="5167"/>
                    <a:pt x="4884" y="5199"/>
                    <a:pt x="4974" y="5199"/>
                  </a:cubicBezTo>
                  <a:cubicBezTo>
                    <a:pt x="5065" y="5199"/>
                    <a:pt x="5152" y="5167"/>
                    <a:pt x="5199" y="5104"/>
                  </a:cubicBezTo>
                  <a:cubicBezTo>
                    <a:pt x="5325" y="5010"/>
                    <a:pt x="5325" y="4758"/>
                    <a:pt x="5199" y="4632"/>
                  </a:cubicBezTo>
                  <a:lnTo>
                    <a:pt x="4726" y="4159"/>
                  </a:lnTo>
                  <a:cubicBezTo>
                    <a:pt x="4632" y="4065"/>
                    <a:pt x="4632" y="3813"/>
                    <a:pt x="4726" y="3687"/>
                  </a:cubicBezTo>
                  <a:lnTo>
                    <a:pt x="5482" y="2962"/>
                  </a:lnTo>
                  <a:lnTo>
                    <a:pt x="5010" y="2489"/>
                  </a:lnTo>
                  <a:lnTo>
                    <a:pt x="4789" y="2710"/>
                  </a:lnTo>
                  <a:cubicBezTo>
                    <a:pt x="4584" y="2915"/>
                    <a:pt x="4317" y="3017"/>
                    <a:pt x="4049" y="3017"/>
                  </a:cubicBezTo>
                  <a:cubicBezTo>
                    <a:pt x="3781" y="3017"/>
                    <a:pt x="3513" y="2915"/>
                    <a:pt x="3309" y="2710"/>
                  </a:cubicBezTo>
                  <a:cubicBezTo>
                    <a:pt x="2930" y="2332"/>
                    <a:pt x="2930" y="1670"/>
                    <a:pt x="3309" y="1261"/>
                  </a:cubicBezTo>
                  <a:lnTo>
                    <a:pt x="3561" y="1040"/>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95"/>
            <p:cNvSpPr/>
            <p:nvPr/>
          </p:nvSpPr>
          <p:spPr>
            <a:xfrm>
              <a:off x="5794025" y="3235950"/>
              <a:ext cx="145725" cy="133900"/>
            </a:xfrm>
            <a:custGeom>
              <a:rect b="b" l="l" r="r" t="t"/>
              <a:pathLst>
                <a:path extrusionOk="0" h="5356" w="5829">
                  <a:moveTo>
                    <a:pt x="2926" y="0"/>
                  </a:moveTo>
                  <a:cubicBezTo>
                    <a:pt x="2662" y="0"/>
                    <a:pt x="2394" y="95"/>
                    <a:pt x="2205" y="284"/>
                  </a:cubicBezTo>
                  <a:lnTo>
                    <a:pt x="0" y="2457"/>
                  </a:lnTo>
                  <a:lnTo>
                    <a:pt x="1229" y="3686"/>
                  </a:lnTo>
                  <a:cubicBezTo>
                    <a:pt x="1323" y="3781"/>
                    <a:pt x="1323" y="4033"/>
                    <a:pt x="1229" y="4127"/>
                  </a:cubicBezTo>
                  <a:lnTo>
                    <a:pt x="725" y="4600"/>
                  </a:lnTo>
                  <a:cubicBezTo>
                    <a:pt x="630" y="4726"/>
                    <a:pt x="630" y="4978"/>
                    <a:pt x="725" y="5072"/>
                  </a:cubicBezTo>
                  <a:cubicBezTo>
                    <a:pt x="788" y="5135"/>
                    <a:pt x="882" y="5167"/>
                    <a:pt x="977" y="5167"/>
                  </a:cubicBezTo>
                  <a:cubicBezTo>
                    <a:pt x="1071" y="5167"/>
                    <a:pt x="1166" y="5135"/>
                    <a:pt x="1229" y="5072"/>
                  </a:cubicBezTo>
                  <a:lnTo>
                    <a:pt x="1701" y="4600"/>
                  </a:lnTo>
                  <a:cubicBezTo>
                    <a:pt x="1749" y="4553"/>
                    <a:pt x="1835" y="4529"/>
                    <a:pt x="1926" y="4529"/>
                  </a:cubicBezTo>
                  <a:cubicBezTo>
                    <a:pt x="2016" y="4529"/>
                    <a:pt x="2111" y="4553"/>
                    <a:pt x="2174" y="4600"/>
                  </a:cubicBezTo>
                  <a:lnTo>
                    <a:pt x="2898" y="5356"/>
                  </a:lnTo>
                  <a:lnTo>
                    <a:pt x="3371" y="4883"/>
                  </a:lnTo>
                  <a:lnTo>
                    <a:pt x="3151" y="4663"/>
                  </a:lnTo>
                  <a:cubicBezTo>
                    <a:pt x="2741" y="4253"/>
                    <a:pt x="2741" y="3592"/>
                    <a:pt x="3151" y="3214"/>
                  </a:cubicBezTo>
                  <a:cubicBezTo>
                    <a:pt x="3340" y="3009"/>
                    <a:pt x="3607" y="2906"/>
                    <a:pt x="3875" y="2906"/>
                  </a:cubicBezTo>
                  <a:cubicBezTo>
                    <a:pt x="4143" y="2906"/>
                    <a:pt x="4411" y="3009"/>
                    <a:pt x="4600" y="3214"/>
                  </a:cubicBezTo>
                  <a:lnTo>
                    <a:pt x="4852" y="3434"/>
                  </a:lnTo>
                  <a:lnTo>
                    <a:pt x="5828" y="2457"/>
                  </a:lnTo>
                  <a:lnTo>
                    <a:pt x="3623" y="284"/>
                  </a:lnTo>
                  <a:cubicBezTo>
                    <a:pt x="3450" y="95"/>
                    <a:pt x="3190" y="0"/>
                    <a:pt x="29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95"/>
            <p:cNvSpPr/>
            <p:nvPr/>
          </p:nvSpPr>
          <p:spPr>
            <a:xfrm>
              <a:off x="5880650" y="3309975"/>
              <a:ext cx="137075" cy="145725"/>
            </a:xfrm>
            <a:custGeom>
              <a:rect b="b" l="l" r="r" t="t"/>
              <a:pathLst>
                <a:path extrusionOk="0" h="5829" w="5483">
                  <a:moveTo>
                    <a:pt x="2899" y="1"/>
                  </a:moveTo>
                  <a:lnTo>
                    <a:pt x="1702" y="1229"/>
                  </a:lnTo>
                  <a:cubicBezTo>
                    <a:pt x="1639" y="1292"/>
                    <a:pt x="1544" y="1324"/>
                    <a:pt x="1450" y="1324"/>
                  </a:cubicBezTo>
                  <a:cubicBezTo>
                    <a:pt x="1355" y="1324"/>
                    <a:pt x="1261" y="1292"/>
                    <a:pt x="1198" y="1229"/>
                  </a:cubicBezTo>
                  <a:lnTo>
                    <a:pt x="725" y="757"/>
                  </a:lnTo>
                  <a:cubicBezTo>
                    <a:pt x="678" y="694"/>
                    <a:pt x="591" y="662"/>
                    <a:pt x="501" y="662"/>
                  </a:cubicBezTo>
                  <a:cubicBezTo>
                    <a:pt x="410" y="662"/>
                    <a:pt x="316" y="694"/>
                    <a:pt x="253" y="757"/>
                  </a:cubicBezTo>
                  <a:cubicBezTo>
                    <a:pt x="158" y="883"/>
                    <a:pt x="158" y="1103"/>
                    <a:pt x="253" y="1229"/>
                  </a:cubicBezTo>
                  <a:lnTo>
                    <a:pt x="725" y="1702"/>
                  </a:lnTo>
                  <a:cubicBezTo>
                    <a:pt x="851" y="1828"/>
                    <a:pt x="851" y="2048"/>
                    <a:pt x="725" y="2174"/>
                  </a:cubicBezTo>
                  <a:lnTo>
                    <a:pt x="1" y="2899"/>
                  </a:lnTo>
                  <a:lnTo>
                    <a:pt x="473" y="3372"/>
                  </a:lnTo>
                  <a:lnTo>
                    <a:pt x="694" y="3151"/>
                  </a:lnTo>
                  <a:cubicBezTo>
                    <a:pt x="898" y="2946"/>
                    <a:pt x="1166" y="2844"/>
                    <a:pt x="1434" y="2844"/>
                  </a:cubicBezTo>
                  <a:cubicBezTo>
                    <a:pt x="1702" y="2844"/>
                    <a:pt x="1970" y="2946"/>
                    <a:pt x="2174" y="3151"/>
                  </a:cubicBezTo>
                  <a:cubicBezTo>
                    <a:pt x="2552" y="3529"/>
                    <a:pt x="2552" y="4222"/>
                    <a:pt x="2174" y="4600"/>
                  </a:cubicBezTo>
                  <a:lnTo>
                    <a:pt x="1922" y="4852"/>
                  </a:lnTo>
                  <a:lnTo>
                    <a:pt x="2899" y="5829"/>
                  </a:lnTo>
                  <a:lnTo>
                    <a:pt x="5073" y="3655"/>
                  </a:lnTo>
                  <a:cubicBezTo>
                    <a:pt x="5482" y="3277"/>
                    <a:pt x="5482" y="2615"/>
                    <a:pt x="5073" y="2206"/>
                  </a:cubicBezTo>
                  <a:lnTo>
                    <a:pt x="28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95"/>
            <p:cNvSpPr/>
            <p:nvPr/>
          </p:nvSpPr>
          <p:spPr>
            <a:xfrm>
              <a:off x="5794025" y="3396625"/>
              <a:ext cx="147300" cy="134700"/>
            </a:xfrm>
            <a:custGeom>
              <a:rect b="b" l="l" r="r" t="t"/>
              <a:pathLst>
                <a:path extrusionOk="0" h="5388" w="5892">
                  <a:moveTo>
                    <a:pt x="2993" y="0"/>
                  </a:moveTo>
                  <a:lnTo>
                    <a:pt x="2520" y="473"/>
                  </a:lnTo>
                  <a:lnTo>
                    <a:pt x="2741" y="725"/>
                  </a:lnTo>
                  <a:cubicBezTo>
                    <a:pt x="3151" y="1103"/>
                    <a:pt x="3151" y="1764"/>
                    <a:pt x="2741" y="2174"/>
                  </a:cubicBezTo>
                  <a:cubicBezTo>
                    <a:pt x="2505" y="2363"/>
                    <a:pt x="2221" y="2457"/>
                    <a:pt x="1949" y="2457"/>
                  </a:cubicBezTo>
                  <a:cubicBezTo>
                    <a:pt x="1678" y="2457"/>
                    <a:pt x="1418" y="2363"/>
                    <a:pt x="1229" y="2174"/>
                  </a:cubicBezTo>
                  <a:lnTo>
                    <a:pt x="977" y="1922"/>
                  </a:lnTo>
                  <a:lnTo>
                    <a:pt x="0" y="2930"/>
                  </a:lnTo>
                  <a:lnTo>
                    <a:pt x="2205" y="5072"/>
                  </a:lnTo>
                  <a:cubicBezTo>
                    <a:pt x="2394" y="5293"/>
                    <a:pt x="2678" y="5387"/>
                    <a:pt x="2930" y="5387"/>
                  </a:cubicBezTo>
                  <a:cubicBezTo>
                    <a:pt x="3214" y="5387"/>
                    <a:pt x="3497" y="5293"/>
                    <a:pt x="3686" y="5072"/>
                  </a:cubicBezTo>
                  <a:lnTo>
                    <a:pt x="5891" y="2930"/>
                  </a:lnTo>
                  <a:lnTo>
                    <a:pt x="4663" y="1701"/>
                  </a:lnTo>
                  <a:cubicBezTo>
                    <a:pt x="4568" y="1575"/>
                    <a:pt x="4568" y="1355"/>
                    <a:pt x="4663" y="1229"/>
                  </a:cubicBezTo>
                  <a:lnTo>
                    <a:pt x="5167" y="756"/>
                  </a:lnTo>
                  <a:cubicBezTo>
                    <a:pt x="5261" y="630"/>
                    <a:pt x="5261" y="410"/>
                    <a:pt x="5167" y="284"/>
                  </a:cubicBezTo>
                  <a:cubicBezTo>
                    <a:pt x="5104" y="221"/>
                    <a:pt x="5009" y="189"/>
                    <a:pt x="4915" y="189"/>
                  </a:cubicBezTo>
                  <a:cubicBezTo>
                    <a:pt x="4820" y="189"/>
                    <a:pt x="4726" y="221"/>
                    <a:pt x="4663" y="284"/>
                  </a:cubicBezTo>
                  <a:lnTo>
                    <a:pt x="4190" y="756"/>
                  </a:lnTo>
                  <a:cubicBezTo>
                    <a:pt x="4143" y="819"/>
                    <a:pt x="4056" y="851"/>
                    <a:pt x="3966" y="851"/>
                  </a:cubicBezTo>
                  <a:cubicBezTo>
                    <a:pt x="3875" y="851"/>
                    <a:pt x="3781" y="819"/>
                    <a:pt x="3718" y="756"/>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1" name="Google Shape;17741;p95"/>
          <p:cNvGrpSpPr/>
          <p:nvPr/>
        </p:nvGrpSpPr>
        <p:grpSpPr>
          <a:xfrm>
            <a:off x="7547199" y="3189872"/>
            <a:ext cx="329601" cy="327739"/>
            <a:chOff x="5727850" y="3609275"/>
            <a:chExt cx="278850" cy="277275"/>
          </a:xfrm>
        </p:grpSpPr>
        <p:sp>
          <p:nvSpPr>
            <p:cNvPr id="17742" name="Google Shape;17742;p95"/>
            <p:cNvSpPr/>
            <p:nvPr/>
          </p:nvSpPr>
          <p:spPr>
            <a:xfrm>
              <a:off x="5884600" y="3765225"/>
              <a:ext cx="122100" cy="121325"/>
            </a:xfrm>
            <a:custGeom>
              <a:rect b="b" l="l" r="r" t="t"/>
              <a:pathLst>
                <a:path extrusionOk="0" h="4853" w="4884">
                  <a:moveTo>
                    <a:pt x="2426" y="662"/>
                  </a:moveTo>
                  <a:cubicBezTo>
                    <a:pt x="2646" y="662"/>
                    <a:pt x="2804" y="819"/>
                    <a:pt x="2804" y="1008"/>
                  </a:cubicBezTo>
                  <a:cubicBezTo>
                    <a:pt x="2804" y="1197"/>
                    <a:pt x="2646" y="1355"/>
                    <a:pt x="2426" y="1355"/>
                  </a:cubicBezTo>
                  <a:cubicBezTo>
                    <a:pt x="2237" y="1355"/>
                    <a:pt x="2079" y="1197"/>
                    <a:pt x="2079" y="1008"/>
                  </a:cubicBezTo>
                  <a:cubicBezTo>
                    <a:pt x="2079" y="819"/>
                    <a:pt x="2237" y="662"/>
                    <a:pt x="2426" y="662"/>
                  </a:cubicBezTo>
                  <a:close/>
                  <a:moveTo>
                    <a:pt x="2426" y="1670"/>
                  </a:moveTo>
                  <a:cubicBezTo>
                    <a:pt x="2646" y="1670"/>
                    <a:pt x="2804" y="1828"/>
                    <a:pt x="2804" y="2048"/>
                  </a:cubicBezTo>
                  <a:lnTo>
                    <a:pt x="2804" y="3781"/>
                  </a:lnTo>
                  <a:cubicBezTo>
                    <a:pt x="2804" y="3970"/>
                    <a:pt x="2646" y="4127"/>
                    <a:pt x="2426" y="4127"/>
                  </a:cubicBezTo>
                  <a:cubicBezTo>
                    <a:pt x="2237" y="4127"/>
                    <a:pt x="2079" y="3970"/>
                    <a:pt x="2079" y="3781"/>
                  </a:cubicBezTo>
                  <a:lnTo>
                    <a:pt x="2079" y="2048"/>
                  </a:lnTo>
                  <a:cubicBezTo>
                    <a:pt x="2079" y="1828"/>
                    <a:pt x="2237" y="1670"/>
                    <a:pt x="2426" y="1670"/>
                  </a:cubicBezTo>
                  <a:close/>
                  <a:moveTo>
                    <a:pt x="2426" y="0"/>
                  </a:moveTo>
                  <a:cubicBezTo>
                    <a:pt x="1103" y="0"/>
                    <a:pt x="0" y="1103"/>
                    <a:pt x="0" y="2426"/>
                  </a:cubicBezTo>
                  <a:cubicBezTo>
                    <a:pt x="0" y="3749"/>
                    <a:pt x="1103" y="4852"/>
                    <a:pt x="2426" y="4852"/>
                  </a:cubicBezTo>
                  <a:cubicBezTo>
                    <a:pt x="3781" y="4852"/>
                    <a:pt x="4883" y="3749"/>
                    <a:pt x="4883" y="2426"/>
                  </a:cubicBezTo>
                  <a:cubicBezTo>
                    <a:pt x="4883" y="1040"/>
                    <a:pt x="3781" y="0"/>
                    <a:pt x="24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95"/>
            <p:cNvSpPr/>
            <p:nvPr/>
          </p:nvSpPr>
          <p:spPr>
            <a:xfrm>
              <a:off x="5727850" y="3669125"/>
              <a:ext cx="35475" cy="216625"/>
            </a:xfrm>
            <a:custGeom>
              <a:rect b="b" l="l" r="r" t="t"/>
              <a:pathLst>
                <a:path extrusionOk="0" h="8665" w="1419">
                  <a:moveTo>
                    <a:pt x="32" y="1"/>
                  </a:moveTo>
                  <a:lnTo>
                    <a:pt x="32" y="7310"/>
                  </a:lnTo>
                  <a:cubicBezTo>
                    <a:pt x="1" y="8034"/>
                    <a:pt x="631" y="8665"/>
                    <a:pt x="1418" y="8665"/>
                  </a:cubicBezTo>
                  <a:lnTo>
                    <a:pt x="1418" y="347"/>
                  </a:lnTo>
                  <a:lnTo>
                    <a:pt x="1072" y="347"/>
                  </a:lnTo>
                  <a:cubicBezTo>
                    <a:pt x="662" y="347"/>
                    <a:pt x="316" y="253"/>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95"/>
            <p:cNvSpPr/>
            <p:nvPr/>
          </p:nvSpPr>
          <p:spPr>
            <a:xfrm>
              <a:off x="5779825" y="3677800"/>
              <a:ext cx="174900" cy="207950"/>
            </a:xfrm>
            <a:custGeom>
              <a:rect b="b" l="l" r="r" t="t"/>
              <a:pathLst>
                <a:path extrusionOk="0" h="8318" w="6996">
                  <a:moveTo>
                    <a:pt x="5262" y="693"/>
                  </a:moveTo>
                  <a:cubicBezTo>
                    <a:pt x="5451" y="693"/>
                    <a:pt x="5609" y="851"/>
                    <a:pt x="5609" y="1040"/>
                  </a:cubicBezTo>
                  <a:cubicBezTo>
                    <a:pt x="5609" y="1229"/>
                    <a:pt x="5451" y="1386"/>
                    <a:pt x="5262" y="1386"/>
                  </a:cubicBezTo>
                  <a:lnTo>
                    <a:pt x="1072" y="1386"/>
                  </a:lnTo>
                  <a:cubicBezTo>
                    <a:pt x="883" y="1386"/>
                    <a:pt x="726" y="1229"/>
                    <a:pt x="726" y="1040"/>
                  </a:cubicBezTo>
                  <a:cubicBezTo>
                    <a:pt x="726" y="851"/>
                    <a:pt x="883" y="693"/>
                    <a:pt x="1072" y="693"/>
                  </a:cubicBezTo>
                  <a:close/>
                  <a:moveTo>
                    <a:pt x="5262" y="2080"/>
                  </a:moveTo>
                  <a:cubicBezTo>
                    <a:pt x="5451" y="2080"/>
                    <a:pt x="5609" y="2237"/>
                    <a:pt x="5609" y="2426"/>
                  </a:cubicBezTo>
                  <a:cubicBezTo>
                    <a:pt x="5609" y="2615"/>
                    <a:pt x="5451" y="2773"/>
                    <a:pt x="5262" y="2773"/>
                  </a:cubicBezTo>
                  <a:lnTo>
                    <a:pt x="1072" y="2773"/>
                  </a:lnTo>
                  <a:cubicBezTo>
                    <a:pt x="883" y="2773"/>
                    <a:pt x="726" y="2615"/>
                    <a:pt x="726" y="2426"/>
                  </a:cubicBezTo>
                  <a:cubicBezTo>
                    <a:pt x="726" y="2237"/>
                    <a:pt x="883" y="2080"/>
                    <a:pt x="1072" y="2080"/>
                  </a:cubicBezTo>
                  <a:close/>
                  <a:moveTo>
                    <a:pt x="1" y="0"/>
                  </a:moveTo>
                  <a:lnTo>
                    <a:pt x="1" y="8318"/>
                  </a:lnTo>
                  <a:lnTo>
                    <a:pt x="4695" y="8318"/>
                  </a:lnTo>
                  <a:cubicBezTo>
                    <a:pt x="4002" y="7750"/>
                    <a:pt x="3498" y="6868"/>
                    <a:pt x="3498" y="5892"/>
                  </a:cubicBezTo>
                  <a:cubicBezTo>
                    <a:pt x="3498" y="5766"/>
                    <a:pt x="3561" y="5640"/>
                    <a:pt x="3561" y="5545"/>
                  </a:cubicBezTo>
                  <a:lnTo>
                    <a:pt x="1072" y="5545"/>
                  </a:lnTo>
                  <a:cubicBezTo>
                    <a:pt x="883" y="5545"/>
                    <a:pt x="726" y="5388"/>
                    <a:pt x="726" y="5167"/>
                  </a:cubicBezTo>
                  <a:lnTo>
                    <a:pt x="726" y="3812"/>
                  </a:lnTo>
                  <a:cubicBezTo>
                    <a:pt x="726" y="3592"/>
                    <a:pt x="883" y="3434"/>
                    <a:pt x="1072" y="3434"/>
                  </a:cubicBezTo>
                  <a:lnTo>
                    <a:pt x="4695" y="3434"/>
                  </a:lnTo>
                  <a:cubicBezTo>
                    <a:pt x="5199" y="3056"/>
                    <a:pt x="5861" y="2773"/>
                    <a:pt x="6617" y="2773"/>
                  </a:cubicBezTo>
                  <a:cubicBezTo>
                    <a:pt x="6743" y="2773"/>
                    <a:pt x="6869" y="2804"/>
                    <a:pt x="6995" y="2804"/>
                  </a:cubicBezTo>
                  <a:lnTo>
                    <a:pt x="69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95"/>
            <p:cNvSpPr/>
            <p:nvPr/>
          </p:nvSpPr>
          <p:spPr>
            <a:xfrm>
              <a:off x="5815275" y="3781750"/>
              <a:ext cx="66200" cy="17350"/>
            </a:xfrm>
            <a:custGeom>
              <a:rect b="b" l="l" r="r" t="t"/>
              <a:pathLst>
                <a:path extrusionOk="0" h="694" w="2648">
                  <a:moveTo>
                    <a:pt x="1" y="1"/>
                  </a:moveTo>
                  <a:lnTo>
                    <a:pt x="1" y="694"/>
                  </a:lnTo>
                  <a:lnTo>
                    <a:pt x="2301" y="694"/>
                  </a:lnTo>
                  <a:cubicBezTo>
                    <a:pt x="2364" y="473"/>
                    <a:pt x="2490" y="221"/>
                    <a:pt x="26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95"/>
            <p:cNvSpPr/>
            <p:nvPr/>
          </p:nvSpPr>
          <p:spPr>
            <a:xfrm>
              <a:off x="5727850" y="3609275"/>
              <a:ext cx="226075" cy="51225"/>
            </a:xfrm>
            <a:custGeom>
              <a:rect b="b" l="l" r="r" t="t"/>
              <a:pathLst>
                <a:path extrusionOk="0" h="2049" w="9043">
                  <a:moveTo>
                    <a:pt x="1072" y="0"/>
                  </a:moveTo>
                  <a:cubicBezTo>
                    <a:pt x="473" y="0"/>
                    <a:pt x="32" y="473"/>
                    <a:pt x="32" y="1040"/>
                  </a:cubicBezTo>
                  <a:cubicBezTo>
                    <a:pt x="1" y="1576"/>
                    <a:pt x="473" y="2048"/>
                    <a:pt x="1072" y="2048"/>
                  </a:cubicBezTo>
                  <a:lnTo>
                    <a:pt x="9043" y="2048"/>
                  </a:lnTo>
                  <a:cubicBezTo>
                    <a:pt x="8475" y="2048"/>
                    <a:pt x="8034" y="1576"/>
                    <a:pt x="8034" y="1040"/>
                  </a:cubicBezTo>
                  <a:cubicBezTo>
                    <a:pt x="8034" y="441"/>
                    <a:pt x="8507" y="0"/>
                    <a:pt x="90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7" name="Google Shape;17747;p95"/>
          <p:cNvGrpSpPr/>
          <p:nvPr/>
        </p:nvGrpSpPr>
        <p:grpSpPr>
          <a:xfrm>
            <a:off x="7558383" y="3655259"/>
            <a:ext cx="307231" cy="349133"/>
            <a:chOff x="5736525" y="3963700"/>
            <a:chExt cx="259925" cy="295375"/>
          </a:xfrm>
        </p:grpSpPr>
        <p:sp>
          <p:nvSpPr>
            <p:cNvPr id="17748" name="Google Shape;17748;p95"/>
            <p:cNvSpPr/>
            <p:nvPr/>
          </p:nvSpPr>
          <p:spPr>
            <a:xfrm>
              <a:off x="5736525" y="4153525"/>
              <a:ext cx="121300" cy="105550"/>
            </a:xfrm>
            <a:custGeom>
              <a:rect b="b" l="l" r="r" t="t"/>
              <a:pathLst>
                <a:path extrusionOk="0" h="4222" w="4852">
                  <a:moveTo>
                    <a:pt x="1733" y="0"/>
                  </a:moveTo>
                  <a:cubicBezTo>
                    <a:pt x="788" y="0"/>
                    <a:pt x="0" y="788"/>
                    <a:pt x="0" y="1733"/>
                  </a:cubicBezTo>
                  <a:lnTo>
                    <a:pt x="0" y="3875"/>
                  </a:lnTo>
                  <a:cubicBezTo>
                    <a:pt x="0" y="4064"/>
                    <a:pt x="158" y="4222"/>
                    <a:pt x="378" y="4222"/>
                  </a:cubicBezTo>
                  <a:lnTo>
                    <a:pt x="4852" y="4222"/>
                  </a:lnTo>
                  <a:lnTo>
                    <a:pt x="4852" y="2584"/>
                  </a:lnTo>
                  <a:lnTo>
                    <a:pt x="23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95"/>
            <p:cNvSpPr/>
            <p:nvPr/>
          </p:nvSpPr>
          <p:spPr>
            <a:xfrm>
              <a:off x="5833400" y="4168475"/>
              <a:ext cx="66975" cy="33900"/>
            </a:xfrm>
            <a:custGeom>
              <a:rect b="b" l="l" r="r" t="t"/>
              <a:pathLst>
                <a:path extrusionOk="0" h="1356" w="2679">
                  <a:moveTo>
                    <a:pt x="2678" y="1"/>
                  </a:moveTo>
                  <a:lnTo>
                    <a:pt x="2678" y="1"/>
                  </a:lnTo>
                  <a:cubicBezTo>
                    <a:pt x="2458" y="32"/>
                    <a:pt x="2237" y="127"/>
                    <a:pt x="1985" y="127"/>
                  </a:cubicBezTo>
                  <a:lnTo>
                    <a:pt x="662" y="127"/>
                  </a:lnTo>
                  <a:cubicBezTo>
                    <a:pt x="441" y="127"/>
                    <a:pt x="221" y="95"/>
                    <a:pt x="0" y="1"/>
                  </a:cubicBezTo>
                  <a:lnTo>
                    <a:pt x="0" y="1"/>
                  </a:lnTo>
                  <a:lnTo>
                    <a:pt x="1323" y="1355"/>
                  </a:lnTo>
                  <a:lnTo>
                    <a:pt x="26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95"/>
            <p:cNvSpPr/>
            <p:nvPr/>
          </p:nvSpPr>
          <p:spPr>
            <a:xfrm>
              <a:off x="5875925" y="4153525"/>
              <a:ext cx="120525" cy="105550"/>
            </a:xfrm>
            <a:custGeom>
              <a:rect b="b" l="l" r="r" t="t"/>
              <a:pathLst>
                <a:path extrusionOk="0" h="4222" w="4821">
                  <a:moveTo>
                    <a:pt x="2426" y="2048"/>
                  </a:moveTo>
                  <a:cubicBezTo>
                    <a:pt x="2615" y="2048"/>
                    <a:pt x="2773" y="2205"/>
                    <a:pt x="2773" y="2426"/>
                  </a:cubicBezTo>
                  <a:cubicBezTo>
                    <a:pt x="2773" y="2615"/>
                    <a:pt x="2615" y="2773"/>
                    <a:pt x="2426" y="2773"/>
                  </a:cubicBezTo>
                  <a:lnTo>
                    <a:pt x="1733" y="2773"/>
                  </a:lnTo>
                  <a:cubicBezTo>
                    <a:pt x="1513" y="2773"/>
                    <a:pt x="1355" y="2615"/>
                    <a:pt x="1355" y="2426"/>
                  </a:cubicBezTo>
                  <a:cubicBezTo>
                    <a:pt x="1355" y="2205"/>
                    <a:pt x="1513" y="2048"/>
                    <a:pt x="1733" y="2048"/>
                  </a:cubicBezTo>
                  <a:close/>
                  <a:moveTo>
                    <a:pt x="2552" y="0"/>
                  </a:moveTo>
                  <a:lnTo>
                    <a:pt x="1" y="2584"/>
                  </a:lnTo>
                  <a:lnTo>
                    <a:pt x="1" y="4222"/>
                  </a:lnTo>
                  <a:lnTo>
                    <a:pt x="4474" y="4222"/>
                  </a:lnTo>
                  <a:cubicBezTo>
                    <a:pt x="4663" y="4222"/>
                    <a:pt x="4821" y="4064"/>
                    <a:pt x="4821" y="3875"/>
                  </a:cubicBezTo>
                  <a:lnTo>
                    <a:pt x="4821" y="1733"/>
                  </a:lnTo>
                  <a:cubicBezTo>
                    <a:pt x="4821" y="788"/>
                    <a:pt x="4033" y="0"/>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95"/>
            <p:cNvSpPr/>
            <p:nvPr/>
          </p:nvSpPr>
          <p:spPr>
            <a:xfrm>
              <a:off x="5754625" y="3963700"/>
              <a:ext cx="224500" cy="154400"/>
            </a:xfrm>
            <a:custGeom>
              <a:rect b="b" l="l" r="r" t="t"/>
              <a:pathLst>
                <a:path extrusionOk="0" h="6176" w="8980">
                  <a:moveTo>
                    <a:pt x="3120" y="1"/>
                  </a:moveTo>
                  <a:cubicBezTo>
                    <a:pt x="1387" y="1"/>
                    <a:pt x="1" y="1418"/>
                    <a:pt x="1" y="3119"/>
                  </a:cubicBezTo>
                  <a:lnTo>
                    <a:pt x="1" y="4506"/>
                  </a:lnTo>
                  <a:cubicBezTo>
                    <a:pt x="1" y="5325"/>
                    <a:pt x="568" y="6018"/>
                    <a:pt x="1355" y="6175"/>
                  </a:cubicBezTo>
                  <a:lnTo>
                    <a:pt x="1355" y="2773"/>
                  </a:lnTo>
                  <a:lnTo>
                    <a:pt x="1009" y="2773"/>
                  </a:lnTo>
                  <a:cubicBezTo>
                    <a:pt x="914" y="2773"/>
                    <a:pt x="820" y="2804"/>
                    <a:pt x="694" y="2804"/>
                  </a:cubicBezTo>
                  <a:cubicBezTo>
                    <a:pt x="851" y="1607"/>
                    <a:pt x="1860" y="662"/>
                    <a:pt x="3120" y="662"/>
                  </a:cubicBezTo>
                  <a:lnTo>
                    <a:pt x="5861" y="662"/>
                  </a:lnTo>
                  <a:cubicBezTo>
                    <a:pt x="7089" y="662"/>
                    <a:pt x="8098" y="1607"/>
                    <a:pt x="8255" y="2804"/>
                  </a:cubicBezTo>
                  <a:cubicBezTo>
                    <a:pt x="8161" y="2773"/>
                    <a:pt x="8066" y="2773"/>
                    <a:pt x="7940" y="2773"/>
                  </a:cubicBezTo>
                  <a:lnTo>
                    <a:pt x="7593" y="2773"/>
                  </a:lnTo>
                  <a:lnTo>
                    <a:pt x="7593" y="6175"/>
                  </a:lnTo>
                  <a:cubicBezTo>
                    <a:pt x="8381" y="6018"/>
                    <a:pt x="8980" y="5325"/>
                    <a:pt x="8980" y="4506"/>
                  </a:cubicBezTo>
                  <a:lnTo>
                    <a:pt x="8980" y="3119"/>
                  </a:lnTo>
                  <a:cubicBezTo>
                    <a:pt x="8980" y="1387"/>
                    <a:pt x="7562" y="1"/>
                    <a:pt x="58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95"/>
            <p:cNvSpPr/>
            <p:nvPr/>
          </p:nvSpPr>
          <p:spPr>
            <a:xfrm>
              <a:off x="5806625" y="3998350"/>
              <a:ext cx="69325" cy="52025"/>
            </a:xfrm>
            <a:custGeom>
              <a:rect b="b" l="l" r="r" t="t"/>
              <a:pathLst>
                <a:path extrusionOk="0" h="2081" w="2773">
                  <a:moveTo>
                    <a:pt x="1733" y="1"/>
                  </a:moveTo>
                  <a:cubicBezTo>
                    <a:pt x="788" y="1"/>
                    <a:pt x="0" y="788"/>
                    <a:pt x="0" y="1733"/>
                  </a:cubicBezTo>
                  <a:lnTo>
                    <a:pt x="0" y="2080"/>
                  </a:lnTo>
                  <a:lnTo>
                    <a:pt x="1733" y="2080"/>
                  </a:lnTo>
                  <a:cubicBezTo>
                    <a:pt x="2300" y="2049"/>
                    <a:pt x="2773" y="1607"/>
                    <a:pt x="2773" y="1009"/>
                  </a:cubicBez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95"/>
            <p:cNvSpPr/>
            <p:nvPr/>
          </p:nvSpPr>
          <p:spPr>
            <a:xfrm>
              <a:off x="5893250" y="3999150"/>
              <a:ext cx="34675" cy="51225"/>
            </a:xfrm>
            <a:custGeom>
              <a:rect b="b" l="l" r="r" t="t"/>
              <a:pathLst>
                <a:path extrusionOk="0" h="2049" w="1387">
                  <a:moveTo>
                    <a:pt x="1" y="0"/>
                  </a:moveTo>
                  <a:lnTo>
                    <a:pt x="1" y="1040"/>
                  </a:lnTo>
                  <a:cubicBezTo>
                    <a:pt x="1" y="1607"/>
                    <a:pt x="473" y="2048"/>
                    <a:pt x="1040" y="2048"/>
                  </a:cubicBezTo>
                  <a:lnTo>
                    <a:pt x="1387" y="2048"/>
                  </a:lnTo>
                  <a:lnTo>
                    <a:pt x="1387" y="1701"/>
                  </a:lnTo>
                  <a:cubicBezTo>
                    <a:pt x="1387" y="882"/>
                    <a:pt x="788"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95"/>
            <p:cNvSpPr/>
            <p:nvPr/>
          </p:nvSpPr>
          <p:spPr>
            <a:xfrm>
              <a:off x="5806625" y="4049550"/>
              <a:ext cx="121300" cy="104000"/>
            </a:xfrm>
            <a:custGeom>
              <a:rect b="b" l="l" r="r" t="t"/>
              <a:pathLst>
                <a:path extrusionOk="0" h="4160" w="4852">
                  <a:moveTo>
                    <a:pt x="3119" y="1"/>
                  </a:moveTo>
                  <a:cubicBezTo>
                    <a:pt x="2804" y="442"/>
                    <a:pt x="2300" y="694"/>
                    <a:pt x="1733" y="694"/>
                  </a:cubicBezTo>
                  <a:lnTo>
                    <a:pt x="0" y="694"/>
                  </a:lnTo>
                  <a:lnTo>
                    <a:pt x="0" y="2426"/>
                  </a:lnTo>
                  <a:cubicBezTo>
                    <a:pt x="0" y="3372"/>
                    <a:pt x="788" y="4159"/>
                    <a:pt x="1733" y="4159"/>
                  </a:cubicBezTo>
                  <a:lnTo>
                    <a:pt x="3119" y="4159"/>
                  </a:lnTo>
                  <a:cubicBezTo>
                    <a:pt x="4064" y="4159"/>
                    <a:pt x="4852" y="3372"/>
                    <a:pt x="4852" y="2426"/>
                  </a:cubicBezTo>
                  <a:lnTo>
                    <a:pt x="4852" y="694"/>
                  </a:lnTo>
                  <a:lnTo>
                    <a:pt x="4505" y="694"/>
                  </a:lnTo>
                  <a:cubicBezTo>
                    <a:pt x="3938" y="694"/>
                    <a:pt x="3434" y="442"/>
                    <a:pt x="31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5" name="Google Shape;17755;p95"/>
          <p:cNvGrpSpPr/>
          <p:nvPr/>
        </p:nvGrpSpPr>
        <p:grpSpPr>
          <a:xfrm>
            <a:off x="6649963" y="4104585"/>
            <a:ext cx="351024" cy="350079"/>
            <a:chOff x="6553275" y="3604550"/>
            <a:chExt cx="296975" cy="296175"/>
          </a:xfrm>
        </p:grpSpPr>
        <p:sp>
          <p:nvSpPr>
            <p:cNvPr id="17756" name="Google Shape;17756;p95"/>
            <p:cNvSpPr/>
            <p:nvPr/>
          </p:nvSpPr>
          <p:spPr>
            <a:xfrm>
              <a:off x="6657250" y="3604550"/>
              <a:ext cx="86650" cy="86650"/>
            </a:xfrm>
            <a:custGeom>
              <a:rect b="b" l="l" r="r" t="t"/>
              <a:pathLst>
                <a:path extrusionOk="0" h="3466" w="3466">
                  <a:moveTo>
                    <a:pt x="1733" y="0"/>
                  </a:moveTo>
                  <a:cubicBezTo>
                    <a:pt x="788" y="0"/>
                    <a:pt x="0" y="788"/>
                    <a:pt x="0" y="1733"/>
                  </a:cubicBezTo>
                  <a:cubicBezTo>
                    <a:pt x="0" y="2678"/>
                    <a:pt x="788" y="3466"/>
                    <a:pt x="1733" y="3466"/>
                  </a:cubicBezTo>
                  <a:cubicBezTo>
                    <a:pt x="2678" y="3466"/>
                    <a:pt x="3466" y="2678"/>
                    <a:pt x="3466" y="1733"/>
                  </a:cubicBezTo>
                  <a:cubicBezTo>
                    <a:pt x="3466" y="788"/>
                    <a:pt x="2678"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95"/>
            <p:cNvSpPr/>
            <p:nvPr/>
          </p:nvSpPr>
          <p:spPr>
            <a:xfrm>
              <a:off x="6553275" y="3777825"/>
              <a:ext cx="296975" cy="122900"/>
            </a:xfrm>
            <a:custGeom>
              <a:rect b="b" l="l" r="r" t="t"/>
              <a:pathLst>
                <a:path extrusionOk="0" h="4916" w="11879">
                  <a:moveTo>
                    <a:pt x="694" y="0"/>
                  </a:moveTo>
                  <a:cubicBezTo>
                    <a:pt x="316" y="0"/>
                    <a:pt x="1" y="315"/>
                    <a:pt x="1" y="693"/>
                  </a:cubicBezTo>
                  <a:cubicBezTo>
                    <a:pt x="1" y="1103"/>
                    <a:pt x="316" y="1418"/>
                    <a:pt x="694" y="1418"/>
                  </a:cubicBezTo>
                  <a:lnTo>
                    <a:pt x="694" y="4569"/>
                  </a:lnTo>
                  <a:cubicBezTo>
                    <a:pt x="694" y="4758"/>
                    <a:pt x="851" y="4915"/>
                    <a:pt x="1040" y="4915"/>
                  </a:cubicBezTo>
                  <a:lnTo>
                    <a:pt x="10807" y="4915"/>
                  </a:lnTo>
                  <a:cubicBezTo>
                    <a:pt x="11028" y="4915"/>
                    <a:pt x="11185" y="4758"/>
                    <a:pt x="11185" y="4569"/>
                  </a:cubicBezTo>
                  <a:lnTo>
                    <a:pt x="11185" y="1418"/>
                  </a:lnTo>
                  <a:cubicBezTo>
                    <a:pt x="11563" y="1418"/>
                    <a:pt x="11878" y="1103"/>
                    <a:pt x="11878" y="693"/>
                  </a:cubicBezTo>
                  <a:cubicBezTo>
                    <a:pt x="11815" y="315"/>
                    <a:pt x="11500" y="0"/>
                    <a:pt x="111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95"/>
            <p:cNvSpPr/>
            <p:nvPr/>
          </p:nvSpPr>
          <p:spPr>
            <a:xfrm>
              <a:off x="6755700" y="3640000"/>
              <a:ext cx="74850" cy="121300"/>
            </a:xfrm>
            <a:custGeom>
              <a:rect b="b" l="l" r="r" t="t"/>
              <a:pathLst>
                <a:path extrusionOk="0" h="4852" w="2994">
                  <a:moveTo>
                    <a:pt x="190" y="0"/>
                  </a:moveTo>
                  <a:cubicBezTo>
                    <a:pt x="190" y="126"/>
                    <a:pt x="253" y="221"/>
                    <a:pt x="253" y="347"/>
                  </a:cubicBezTo>
                  <a:cubicBezTo>
                    <a:pt x="253" y="693"/>
                    <a:pt x="158" y="1071"/>
                    <a:pt x="1" y="1386"/>
                  </a:cubicBezTo>
                  <a:cubicBezTo>
                    <a:pt x="977" y="2079"/>
                    <a:pt x="1607" y="3182"/>
                    <a:pt x="1607" y="4474"/>
                  </a:cubicBezTo>
                  <a:lnTo>
                    <a:pt x="1607" y="4852"/>
                  </a:lnTo>
                  <a:lnTo>
                    <a:pt x="2994" y="4852"/>
                  </a:lnTo>
                  <a:lnTo>
                    <a:pt x="2489" y="756"/>
                  </a:lnTo>
                  <a:cubicBezTo>
                    <a:pt x="2363" y="315"/>
                    <a:pt x="1922"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95"/>
            <p:cNvSpPr/>
            <p:nvPr/>
          </p:nvSpPr>
          <p:spPr>
            <a:xfrm>
              <a:off x="6570600" y="3640000"/>
              <a:ext cx="74850" cy="121300"/>
            </a:xfrm>
            <a:custGeom>
              <a:rect b="b" l="l" r="r" t="t"/>
              <a:pathLst>
                <a:path extrusionOk="0" h="4852" w="2994">
                  <a:moveTo>
                    <a:pt x="1545" y="0"/>
                  </a:moveTo>
                  <a:cubicBezTo>
                    <a:pt x="1072" y="0"/>
                    <a:pt x="663" y="315"/>
                    <a:pt x="505" y="788"/>
                  </a:cubicBezTo>
                  <a:lnTo>
                    <a:pt x="1" y="4852"/>
                  </a:lnTo>
                  <a:lnTo>
                    <a:pt x="1356" y="4852"/>
                  </a:lnTo>
                  <a:lnTo>
                    <a:pt x="1356" y="4474"/>
                  </a:lnTo>
                  <a:lnTo>
                    <a:pt x="1387" y="4474"/>
                  </a:lnTo>
                  <a:cubicBezTo>
                    <a:pt x="1387" y="3182"/>
                    <a:pt x="2017" y="2048"/>
                    <a:pt x="2994" y="1386"/>
                  </a:cubicBezTo>
                  <a:cubicBezTo>
                    <a:pt x="2836" y="1071"/>
                    <a:pt x="2773" y="693"/>
                    <a:pt x="2773" y="347"/>
                  </a:cubicBezTo>
                  <a:cubicBezTo>
                    <a:pt x="2773" y="221"/>
                    <a:pt x="2773" y="95"/>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95"/>
            <p:cNvSpPr/>
            <p:nvPr/>
          </p:nvSpPr>
          <p:spPr>
            <a:xfrm>
              <a:off x="6707650" y="3688025"/>
              <a:ext cx="70925" cy="70925"/>
            </a:xfrm>
            <a:custGeom>
              <a:rect b="b" l="l" r="r" t="t"/>
              <a:pathLst>
                <a:path extrusionOk="0" h="2837" w="2837">
                  <a:moveTo>
                    <a:pt x="1482" y="1"/>
                  </a:moveTo>
                  <a:cubicBezTo>
                    <a:pt x="1450" y="32"/>
                    <a:pt x="1418" y="64"/>
                    <a:pt x="1324" y="127"/>
                  </a:cubicBezTo>
                  <a:cubicBezTo>
                    <a:pt x="1324" y="190"/>
                    <a:pt x="1292" y="253"/>
                    <a:pt x="1261" y="284"/>
                  </a:cubicBezTo>
                  <a:lnTo>
                    <a:pt x="1" y="1923"/>
                  </a:lnTo>
                  <a:lnTo>
                    <a:pt x="1" y="2836"/>
                  </a:lnTo>
                  <a:lnTo>
                    <a:pt x="2742" y="2836"/>
                  </a:lnTo>
                  <a:lnTo>
                    <a:pt x="2742" y="2553"/>
                  </a:lnTo>
                  <a:lnTo>
                    <a:pt x="2836" y="2553"/>
                  </a:lnTo>
                  <a:cubicBezTo>
                    <a:pt x="2836" y="1513"/>
                    <a:pt x="2332" y="599"/>
                    <a:pt x="14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95"/>
            <p:cNvSpPr/>
            <p:nvPr/>
          </p:nvSpPr>
          <p:spPr>
            <a:xfrm>
              <a:off x="6621025" y="3688825"/>
              <a:ext cx="70900" cy="73275"/>
            </a:xfrm>
            <a:custGeom>
              <a:rect b="b" l="l" r="r" t="t"/>
              <a:pathLst>
                <a:path extrusionOk="0" h="2931" w="2836">
                  <a:moveTo>
                    <a:pt x="1323" y="0"/>
                  </a:moveTo>
                  <a:cubicBezTo>
                    <a:pt x="536" y="567"/>
                    <a:pt x="0" y="1513"/>
                    <a:pt x="0" y="2584"/>
                  </a:cubicBezTo>
                  <a:lnTo>
                    <a:pt x="0" y="2930"/>
                  </a:lnTo>
                  <a:lnTo>
                    <a:pt x="2741" y="2930"/>
                  </a:lnTo>
                  <a:lnTo>
                    <a:pt x="2741" y="1922"/>
                  </a:lnTo>
                  <a:lnTo>
                    <a:pt x="2836" y="1922"/>
                  </a:lnTo>
                  <a:lnTo>
                    <a:pt x="1575" y="284"/>
                  </a:lnTo>
                  <a:cubicBezTo>
                    <a:pt x="1512" y="252"/>
                    <a:pt x="1512" y="158"/>
                    <a:pt x="1481" y="126"/>
                  </a:cubicBezTo>
                  <a:cubicBezTo>
                    <a:pt x="1449" y="95"/>
                    <a:pt x="1355" y="63"/>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2" name="Google Shape;17762;p95"/>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7763" name="Google Shape;17763;p95"/>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767" name="Shape 17767"/>
        <p:cNvGrpSpPr/>
        <p:nvPr/>
      </p:nvGrpSpPr>
      <p:grpSpPr>
        <a:xfrm>
          <a:off x="0" y="0"/>
          <a:ext cx="0" cy="0"/>
          <a:chOff x="0" y="0"/>
          <a:chExt cx="0" cy="0"/>
        </a:xfrm>
      </p:grpSpPr>
      <p:grpSp>
        <p:nvGrpSpPr>
          <p:cNvPr id="17768" name="Google Shape;17768;p96"/>
          <p:cNvGrpSpPr/>
          <p:nvPr/>
        </p:nvGrpSpPr>
        <p:grpSpPr>
          <a:xfrm>
            <a:off x="877057" y="1380546"/>
            <a:ext cx="294401" cy="353645"/>
            <a:chOff x="-35814600" y="3202075"/>
            <a:chExt cx="242625" cy="291450"/>
          </a:xfrm>
        </p:grpSpPr>
        <p:sp>
          <p:nvSpPr>
            <p:cNvPr id="17769" name="Google Shape;17769;p96"/>
            <p:cNvSpPr/>
            <p:nvPr/>
          </p:nvSpPr>
          <p:spPr>
            <a:xfrm>
              <a:off x="-35814600" y="3202075"/>
              <a:ext cx="51225" cy="202450"/>
            </a:xfrm>
            <a:custGeom>
              <a:rect b="b" l="l" r="r" t="t"/>
              <a:pathLst>
                <a:path extrusionOk="0" h="8098" w="2049">
                  <a:moveTo>
                    <a:pt x="1702" y="0"/>
                  </a:moveTo>
                  <a:cubicBezTo>
                    <a:pt x="757" y="0"/>
                    <a:pt x="1" y="788"/>
                    <a:pt x="1" y="1733"/>
                  </a:cubicBezTo>
                  <a:lnTo>
                    <a:pt x="1" y="8097"/>
                  </a:lnTo>
                  <a:cubicBezTo>
                    <a:pt x="348" y="7782"/>
                    <a:pt x="820" y="7562"/>
                    <a:pt x="1387" y="7562"/>
                  </a:cubicBezTo>
                  <a:lnTo>
                    <a:pt x="2049" y="7562"/>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96"/>
            <p:cNvSpPr/>
            <p:nvPr/>
          </p:nvSpPr>
          <p:spPr>
            <a:xfrm>
              <a:off x="-35814600" y="3407650"/>
              <a:ext cx="242625" cy="68550"/>
            </a:xfrm>
            <a:custGeom>
              <a:rect b="b" l="l" r="r" t="t"/>
              <a:pathLst>
                <a:path extrusionOk="0" h="2742" w="9705">
                  <a:moveTo>
                    <a:pt x="1387" y="0"/>
                  </a:moveTo>
                  <a:cubicBezTo>
                    <a:pt x="631" y="0"/>
                    <a:pt x="1" y="630"/>
                    <a:pt x="1" y="1386"/>
                  </a:cubicBezTo>
                  <a:cubicBezTo>
                    <a:pt x="1" y="2111"/>
                    <a:pt x="600" y="2741"/>
                    <a:pt x="1356" y="2741"/>
                  </a:cubicBezTo>
                  <a:lnTo>
                    <a:pt x="4758" y="2741"/>
                  </a:lnTo>
                  <a:lnTo>
                    <a:pt x="4758" y="1733"/>
                  </a:lnTo>
                  <a:lnTo>
                    <a:pt x="1702" y="1733"/>
                  </a:lnTo>
                  <a:cubicBezTo>
                    <a:pt x="1513" y="1733"/>
                    <a:pt x="1356" y="1575"/>
                    <a:pt x="1356" y="1355"/>
                  </a:cubicBezTo>
                  <a:cubicBezTo>
                    <a:pt x="1356" y="1166"/>
                    <a:pt x="1513" y="1008"/>
                    <a:pt x="1702" y="1008"/>
                  </a:cubicBezTo>
                  <a:lnTo>
                    <a:pt x="9232" y="1008"/>
                  </a:lnTo>
                  <a:cubicBezTo>
                    <a:pt x="9263" y="851"/>
                    <a:pt x="9326" y="662"/>
                    <a:pt x="9452" y="536"/>
                  </a:cubicBezTo>
                  <a:cubicBezTo>
                    <a:pt x="9704" y="221"/>
                    <a:pt x="9484" y="0"/>
                    <a:pt x="92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96"/>
            <p:cNvSpPr/>
            <p:nvPr/>
          </p:nvSpPr>
          <p:spPr>
            <a:xfrm>
              <a:off x="-35627125" y="3450950"/>
              <a:ext cx="55150" cy="25250"/>
            </a:xfrm>
            <a:custGeom>
              <a:rect b="b" l="l" r="r" t="t"/>
              <a:pathLst>
                <a:path extrusionOk="0" h="1010" w="2206">
                  <a:moveTo>
                    <a:pt x="0" y="1"/>
                  </a:moveTo>
                  <a:lnTo>
                    <a:pt x="0" y="1009"/>
                  </a:lnTo>
                  <a:lnTo>
                    <a:pt x="1670" y="1009"/>
                  </a:lnTo>
                  <a:cubicBezTo>
                    <a:pt x="1953" y="1009"/>
                    <a:pt x="2205" y="788"/>
                    <a:pt x="1953" y="505"/>
                  </a:cubicBezTo>
                  <a:cubicBezTo>
                    <a:pt x="1827" y="347"/>
                    <a:pt x="1764" y="190"/>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96"/>
            <p:cNvSpPr/>
            <p:nvPr/>
          </p:nvSpPr>
          <p:spPr>
            <a:xfrm>
              <a:off x="-35703525" y="3305250"/>
              <a:ext cx="84300" cy="34675"/>
            </a:xfrm>
            <a:custGeom>
              <a:rect b="b" l="l" r="r" t="t"/>
              <a:pathLst>
                <a:path extrusionOk="0" h="1387" w="3372">
                  <a:moveTo>
                    <a:pt x="1701" y="0"/>
                  </a:moveTo>
                  <a:cubicBezTo>
                    <a:pt x="882" y="0"/>
                    <a:pt x="221" y="599"/>
                    <a:pt x="0" y="1387"/>
                  </a:cubicBezTo>
                  <a:lnTo>
                    <a:pt x="3371" y="1387"/>
                  </a:lnTo>
                  <a:cubicBezTo>
                    <a:pt x="3214" y="599"/>
                    <a:pt x="2521"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96"/>
            <p:cNvSpPr/>
            <p:nvPr/>
          </p:nvSpPr>
          <p:spPr>
            <a:xfrm>
              <a:off x="-35677550" y="3254050"/>
              <a:ext cx="33100" cy="33100"/>
            </a:xfrm>
            <a:custGeom>
              <a:rect b="b" l="l" r="r" t="t"/>
              <a:pathLst>
                <a:path extrusionOk="0" h="1324" w="1324">
                  <a:moveTo>
                    <a:pt x="662" y="1"/>
                  </a:moveTo>
                  <a:cubicBezTo>
                    <a:pt x="316" y="1"/>
                    <a:pt x="1" y="284"/>
                    <a:pt x="1" y="662"/>
                  </a:cubicBezTo>
                  <a:cubicBezTo>
                    <a:pt x="1" y="1040"/>
                    <a:pt x="316" y="1324"/>
                    <a:pt x="662" y="1324"/>
                  </a:cubicBezTo>
                  <a:cubicBezTo>
                    <a:pt x="1040" y="1324"/>
                    <a:pt x="1324" y="1040"/>
                    <a:pt x="1324" y="662"/>
                  </a:cubicBezTo>
                  <a:cubicBezTo>
                    <a:pt x="1324" y="284"/>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96"/>
            <p:cNvSpPr/>
            <p:nvPr/>
          </p:nvSpPr>
          <p:spPr>
            <a:xfrm>
              <a:off x="-35746850" y="3202075"/>
              <a:ext cx="171725" cy="189050"/>
            </a:xfrm>
            <a:custGeom>
              <a:rect b="b" l="l" r="r" t="t"/>
              <a:pathLst>
                <a:path extrusionOk="0" h="7562" w="6869">
                  <a:moveTo>
                    <a:pt x="3434" y="1355"/>
                  </a:moveTo>
                  <a:cubicBezTo>
                    <a:pt x="4191" y="1355"/>
                    <a:pt x="4821" y="1985"/>
                    <a:pt x="4821" y="2741"/>
                  </a:cubicBezTo>
                  <a:cubicBezTo>
                    <a:pt x="4821" y="3088"/>
                    <a:pt x="4663" y="3403"/>
                    <a:pt x="4474" y="3655"/>
                  </a:cubicBezTo>
                  <a:cubicBezTo>
                    <a:pt x="5293" y="4033"/>
                    <a:pt x="5829" y="4852"/>
                    <a:pt x="5829" y="5829"/>
                  </a:cubicBezTo>
                  <a:cubicBezTo>
                    <a:pt x="5829" y="6018"/>
                    <a:pt x="5671" y="6175"/>
                    <a:pt x="5482" y="6175"/>
                  </a:cubicBezTo>
                  <a:lnTo>
                    <a:pt x="1387" y="6175"/>
                  </a:lnTo>
                  <a:cubicBezTo>
                    <a:pt x="1198" y="6175"/>
                    <a:pt x="1040" y="6018"/>
                    <a:pt x="1040" y="5829"/>
                  </a:cubicBezTo>
                  <a:cubicBezTo>
                    <a:pt x="1040" y="4852"/>
                    <a:pt x="1576" y="4033"/>
                    <a:pt x="2426" y="3655"/>
                  </a:cubicBezTo>
                  <a:cubicBezTo>
                    <a:pt x="2174" y="3403"/>
                    <a:pt x="2048" y="3088"/>
                    <a:pt x="2048" y="2741"/>
                  </a:cubicBezTo>
                  <a:cubicBezTo>
                    <a:pt x="2048" y="1985"/>
                    <a:pt x="2678" y="1355"/>
                    <a:pt x="3434" y="1355"/>
                  </a:cubicBezTo>
                  <a:close/>
                  <a:moveTo>
                    <a:pt x="0" y="0"/>
                  </a:moveTo>
                  <a:lnTo>
                    <a:pt x="0" y="7562"/>
                  </a:lnTo>
                  <a:lnTo>
                    <a:pt x="6868" y="7562"/>
                  </a:lnTo>
                  <a:lnTo>
                    <a:pt x="6868" y="1009"/>
                  </a:lnTo>
                  <a:cubicBezTo>
                    <a:pt x="6868" y="473"/>
                    <a:pt x="6396"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96"/>
            <p:cNvSpPr/>
            <p:nvPr/>
          </p:nvSpPr>
          <p:spPr>
            <a:xfrm>
              <a:off x="-35677550" y="3450950"/>
              <a:ext cx="34675" cy="42575"/>
            </a:xfrm>
            <a:custGeom>
              <a:rect b="b" l="l" r="r" t="t"/>
              <a:pathLst>
                <a:path extrusionOk="0" h="1703" w="1387">
                  <a:moveTo>
                    <a:pt x="1" y="1"/>
                  </a:moveTo>
                  <a:lnTo>
                    <a:pt x="1" y="1702"/>
                  </a:lnTo>
                  <a:lnTo>
                    <a:pt x="505" y="1387"/>
                  </a:lnTo>
                  <a:cubicBezTo>
                    <a:pt x="536" y="1324"/>
                    <a:pt x="631" y="1324"/>
                    <a:pt x="694" y="1324"/>
                  </a:cubicBezTo>
                  <a:cubicBezTo>
                    <a:pt x="711" y="1316"/>
                    <a:pt x="725" y="1312"/>
                    <a:pt x="739" y="1312"/>
                  </a:cubicBezTo>
                  <a:cubicBezTo>
                    <a:pt x="776" y="1312"/>
                    <a:pt x="805" y="1341"/>
                    <a:pt x="851" y="1387"/>
                  </a:cubicBezTo>
                  <a:lnTo>
                    <a:pt x="1387" y="1702"/>
                  </a:ln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6" name="Google Shape;17776;p96"/>
          <p:cNvGrpSpPr/>
          <p:nvPr/>
        </p:nvGrpSpPr>
        <p:grpSpPr>
          <a:xfrm>
            <a:off x="847435" y="1821466"/>
            <a:ext cx="353645" cy="353888"/>
            <a:chOff x="-35839800" y="3561025"/>
            <a:chExt cx="291450" cy="291650"/>
          </a:xfrm>
        </p:grpSpPr>
        <p:sp>
          <p:nvSpPr>
            <p:cNvPr id="17777" name="Google Shape;17777;p96"/>
            <p:cNvSpPr/>
            <p:nvPr/>
          </p:nvSpPr>
          <p:spPr>
            <a:xfrm>
              <a:off x="-35772850" y="3612425"/>
              <a:ext cx="155200" cy="142575"/>
            </a:xfrm>
            <a:custGeom>
              <a:rect b="b" l="l" r="r" t="t"/>
              <a:pathLst>
                <a:path extrusionOk="0" h="5703" w="6208">
                  <a:moveTo>
                    <a:pt x="3088" y="693"/>
                  </a:moveTo>
                  <a:cubicBezTo>
                    <a:pt x="3655" y="693"/>
                    <a:pt x="4128" y="1166"/>
                    <a:pt x="4128" y="1733"/>
                  </a:cubicBezTo>
                  <a:cubicBezTo>
                    <a:pt x="4128" y="2174"/>
                    <a:pt x="3844" y="2552"/>
                    <a:pt x="3466" y="2710"/>
                  </a:cubicBezTo>
                  <a:lnTo>
                    <a:pt x="3466" y="3119"/>
                  </a:lnTo>
                  <a:cubicBezTo>
                    <a:pt x="3466" y="3308"/>
                    <a:pt x="3309" y="3466"/>
                    <a:pt x="3088" y="3466"/>
                  </a:cubicBezTo>
                  <a:cubicBezTo>
                    <a:pt x="2899" y="3466"/>
                    <a:pt x="2742" y="3308"/>
                    <a:pt x="2742" y="3119"/>
                  </a:cubicBezTo>
                  <a:lnTo>
                    <a:pt x="2742" y="2710"/>
                  </a:lnTo>
                  <a:cubicBezTo>
                    <a:pt x="2742" y="2426"/>
                    <a:pt x="2931" y="2174"/>
                    <a:pt x="3214" y="2080"/>
                  </a:cubicBezTo>
                  <a:cubicBezTo>
                    <a:pt x="3340" y="2048"/>
                    <a:pt x="3466" y="1891"/>
                    <a:pt x="3466" y="1765"/>
                  </a:cubicBezTo>
                  <a:cubicBezTo>
                    <a:pt x="3466" y="1576"/>
                    <a:pt x="3309" y="1418"/>
                    <a:pt x="3088" y="1418"/>
                  </a:cubicBezTo>
                  <a:cubicBezTo>
                    <a:pt x="2899" y="1418"/>
                    <a:pt x="2742" y="1576"/>
                    <a:pt x="2742" y="1765"/>
                  </a:cubicBezTo>
                  <a:cubicBezTo>
                    <a:pt x="2742" y="1954"/>
                    <a:pt x="2584" y="2111"/>
                    <a:pt x="2395" y="2111"/>
                  </a:cubicBezTo>
                  <a:cubicBezTo>
                    <a:pt x="2206" y="2111"/>
                    <a:pt x="2049" y="1954"/>
                    <a:pt x="2049" y="1765"/>
                  </a:cubicBezTo>
                  <a:cubicBezTo>
                    <a:pt x="2080" y="1166"/>
                    <a:pt x="2553" y="693"/>
                    <a:pt x="3088" y="693"/>
                  </a:cubicBezTo>
                  <a:close/>
                  <a:moveTo>
                    <a:pt x="3088" y="3781"/>
                  </a:moveTo>
                  <a:cubicBezTo>
                    <a:pt x="3309" y="3781"/>
                    <a:pt x="3466" y="3938"/>
                    <a:pt x="3466" y="4127"/>
                  </a:cubicBezTo>
                  <a:cubicBezTo>
                    <a:pt x="3466" y="4317"/>
                    <a:pt x="3309" y="4474"/>
                    <a:pt x="3088" y="4474"/>
                  </a:cubicBezTo>
                  <a:cubicBezTo>
                    <a:pt x="2899" y="4474"/>
                    <a:pt x="2742" y="4317"/>
                    <a:pt x="2742" y="4127"/>
                  </a:cubicBezTo>
                  <a:cubicBezTo>
                    <a:pt x="2742" y="3938"/>
                    <a:pt x="2899" y="3781"/>
                    <a:pt x="3088" y="3781"/>
                  </a:cubicBezTo>
                  <a:close/>
                  <a:moveTo>
                    <a:pt x="347" y="0"/>
                  </a:moveTo>
                  <a:cubicBezTo>
                    <a:pt x="158" y="32"/>
                    <a:pt x="1" y="189"/>
                    <a:pt x="1" y="347"/>
                  </a:cubicBezTo>
                  <a:lnTo>
                    <a:pt x="1" y="5010"/>
                  </a:lnTo>
                  <a:lnTo>
                    <a:pt x="694" y="5703"/>
                  </a:lnTo>
                  <a:cubicBezTo>
                    <a:pt x="1371" y="5088"/>
                    <a:pt x="2238" y="4781"/>
                    <a:pt x="3104" y="4781"/>
                  </a:cubicBezTo>
                  <a:cubicBezTo>
                    <a:pt x="3970" y="4781"/>
                    <a:pt x="4837" y="5088"/>
                    <a:pt x="5514" y="5703"/>
                  </a:cubicBezTo>
                  <a:lnTo>
                    <a:pt x="6207" y="5010"/>
                  </a:lnTo>
                  <a:lnTo>
                    <a:pt x="6207" y="347"/>
                  </a:lnTo>
                  <a:cubicBezTo>
                    <a:pt x="6207" y="158"/>
                    <a:pt x="6050" y="0"/>
                    <a:pt x="58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96"/>
            <p:cNvSpPr/>
            <p:nvPr/>
          </p:nvSpPr>
          <p:spPr>
            <a:xfrm>
              <a:off x="-35621625" y="3694325"/>
              <a:ext cx="73275" cy="143375"/>
            </a:xfrm>
            <a:custGeom>
              <a:rect b="b" l="l" r="r" t="t"/>
              <a:pathLst>
                <a:path extrusionOk="0" h="5735" w="2931">
                  <a:moveTo>
                    <a:pt x="2931" y="1"/>
                  </a:moveTo>
                  <a:lnTo>
                    <a:pt x="1" y="2899"/>
                  </a:lnTo>
                  <a:lnTo>
                    <a:pt x="2805" y="5735"/>
                  </a:lnTo>
                  <a:cubicBezTo>
                    <a:pt x="2868" y="5609"/>
                    <a:pt x="2931" y="5451"/>
                    <a:pt x="2931" y="5294"/>
                  </a:cubicBez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96"/>
            <p:cNvSpPr/>
            <p:nvPr/>
          </p:nvSpPr>
          <p:spPr>
            <a:xfrm>
              <a:off x="-35827200" y="3748675"/>
              <a:ext cx="263100" cy="104000"/>
            </a:xfrm>
            <a:custGeom>
              <a:rect b="b" l="l" r="r" t="t"/>
              <a:pathLst>
                <a:path extrusionOk="0" h="4160" w="10524">
                  <a:moveTo>
                    <a:pt x="5235" y="1"/>
                  </a:moveTo>
                  <a:cubicBezTo>
                    <a:pt x="4482" y="1"/>
                    <a:pt x="3734" y="284"/>
                    <a:pt x="3183" y="851"/>
                  </a:cubicBezTo>
                  <a:lnTo>
                    <a:pt x="1" y="4033"/>
                  </a:lnTo>
                  <a:cubicBezTo>
                    <a:pt x="158" y="4128"/>
                    <a:pt x="316" y="4159"/>
                    <a:pt x="473" y="4159"/>
                  </a:cubicBezTo>
                  <a:lnTo>
                    <a:pt x="10082" y="4159"/>
                  </a:lnTo>
                  <a:cubicBezTo>
                    <a:pt x="10240" y="4159"/>
                    <a:pt x="10398" y="4128"/>
                    <a:pt x="10524" y="4033"/>
                  </a:cubicBezTo>
                  <a:lnTo>
                    <a:pt x="7310" y="851"/>
                  </a:lnTo>
                  <a:cubicBezTo>
                    <a:pt x="6743" y="284"/>
                    <a:pt x="5987" y="1"/>
                    <a:pt x="5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96"/>
            <p:cNvSpPr/>
            <p:nvPr/>
          </p:nvSpPr>
          <p:spPr>
            <a:xfrm>
              <a:off x="-35831925" y="3635275"/>
              <a:ext cx="41775" cy="85075"/>
            </a:xfrm>
            <a:custGeom>
              <a:rect b="b" l="l" r="r" t="t"/>
              <a:pathLst>
                <a:path extrusionOk="0" h="3403" w="1671">
                  <a:moveTo>
                    <a:pt x="1671" y="0"/>
                  </a:moveTo>
                  <a:lnTo>
                    <a:pt x="1" y="1701"/>
                  </a:lnTo>
                  <a:lnTo>
                    <a:pt x="1671" y="3403"/>
                  </a:ln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96"/>
            <p:cNvSpPr/>
            <p:nvPr/>
          </p:nvSpPr>
          <p:spPr>
            <a:xfrm>
              <a:off x="-35601150" y="3635275"/>
              <a:ext cx="43350" cy="85075"/>
            </a:xfrm>
            <a:custGeom>
              <a:rect b="b" l="l" r="r" t="t"/>
              <a:pathLst>
                <a:path extrusionOk="0" h="3403" w="1734">
                  <a:moveTo>
                    <a:pt x="1" y="0"/>
                  </a:moveTo>
                  <a:lnTo>
                    <a:pt x="1" y="3403"/>
                  </a:lnTo>
                  <a:lnTo>
                    <a:pt x="1734" y="170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96"/>
            <p:cNvSpPr/>
            <p:nvPr/>
          </p:nvSpPr>
          <p:spPr>
            <a:xfrm>
              <a:off x="-35750000" y="3561025"/>
              <a:ext cx="111075" cy="35675"/>
            </a:xfrm>
            <a:custGeom>
              <a:rect b="b" l="l" r="r" t="t"/>
              <a:pathLst>
                <a:path extrusionOk="0" h="1427" w="4443">
                  <a:moveTo>
                    <a:pt x="2182" y="1"/>
                  </a:moveTo>
                  <a:cubicBezTo>
                    <a:pt x="1686" y="1"/>
                    <a:pt x="1198" y="182"/>
                    <a:pt x="851" y="544"/>
                  </a:cubicBezTo>
                  <a:lnTo>
                    <a:pt x="0" y="1426"/>
                  </a:lnTo>
                  <a:lnTo>
                    <a:pt x="4443" y="1426"/>
                  </a:lnTo>
                  <a:lnTo>
                    <a:pt x="3560" y="544"/>
                  </a:lnTo>
                  <a:cubicBezTo>
                    <a:pt x="3182" y="182"/>
                    <a:pt x="2678" y="1"/>
                    <a:pt x="2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96"/>
            <p:cNvSpPr/>
            <p:nvPr/>
          </p:nvSpPr>
          <p:spPr>
            <a:xfrm>
              <a:off x="-35839800" y="3694325"/>
              <a:ext cx="72500" cy="143375"/>
            </a:xfrm>
            <a:custGeom>
              <a:rect b="b" l="l" r="r" t="t"/>
              <a:pathLst>
                <a:path extrusionOk="0" h="5735" w="2900">
                  <a:moveTo>
                    <a:pt x="1" y="1"/>
                  </a:moveTo>
                  <a:lnTo>
                    <a:pt x="1" y="5294"/>
                  </a:lnTo>
                  <a:cubicBezTo>
                    <a:pt x="1" y="5451"/>
                    <a:pt x="32" y="5609"/>
                    <a:pt x="95" y="5735"/>
                  </a:cubicBezTo>
                  <a:lnTo>
                    <a:pt x="2899" y="289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4" name="Google Shape;17784;p96"/>
          <p:cNvSpPr/>
          <p:nvPr/>
        </p:nvSpPr>
        <p:spPr>
          <a:xfrm>
            <a:off x="845859" y="2257004"/>
            <a:ext cx="355557" cy="353645"/>
          </a:xfrm>
          <a:custGeom>
            <a:rect b="b" l="l" r="r" t="t"/>
            <a:pathLst>
              <a:path extrusionOk="0" h="11658" w="11721">
                <a:moveTo>
                  <a:pt x="6144" y="2773"/>
                </a:moveTo>
                <a:cubicBezTo>
                  <a:pt x="7467" y="2868"/>
                  <a:pt x="8570" y="3813"/>
                  <a:pt x="8885" y="5042"/>
                </a:cubicBezTo>
                <a:cubicBezTo>
                  <a:pt x="8917" y="5231"/>
                  <a:pt x="8791" y="5388"/>
                  <a:pt x="8633" y="5483"/>
                </a:cubicBezTo>
                <a:cubicBezTo>
                  <a:pt x="8613" y="5486"/>
                  <a:pt x="8594" y="5487"/>
                  <a:pt x="8575" y="5487"/>
                </a:cubicBezTo>
                <a:cubicBezTo>
                  <a:pt x="8412" y="5487"/>
                  <a:pt x="8277" y="5372"/>
                  <a:pt x="8192" y="5231"/>
                </a:cubicBezTo>
                <a:cubicBezTo>
                  <a:pt x="7972" y="4254"/>
                  <a:pt x="7089" y="3561"/>
                  <a:pt x="6113" y="3466"/>
                </a:cubicBezTo>
                <a:cubicBezTo>
                  <a:pt x="5924" y="3466"/>
                  <a:pt x="5798" y="3277"/>
                  <a:pt x="5798" y="3120"/>
                </a:cubicBezTo>
                <a:cubicBezTo>
                  <a:pt x="5798" y="2868"/>
                  <a:pt x="5955" y="2773"/>
                  <a:pt x="6144" y="2773"/>
                </a:cubicBezTo>
                <a:close/>
                <a:moveTo>
                  <a:pt x="6222" y="1414"/>
                </a:moveTo>
                <a:cubicBezTo>
                  <a:pt x="6238" y="1414"/>
                  <a:pt x="6254" y="1416"/>
                  <a:pt x="6270" y="1418"/>
                </a:cubicBezTo>
                <a:cubicBezTo>
                  <a:pt x="8161" y="1576"/>
                  <a:pt x="9862" y="2962"/>
                  <a:pt x="10240" y="5136"/>
                </a:cubicBezTo>
                <a:cubicBezTo>
                  <a:pt x="10303" y="5325"/>
                  <a:pt x="10177" y="5483"/>
                  <a:pt x="9988" y="5514"/>
                </a:cubicBezTo>
                <a:cubicBezTo>
                  <a:pt x="9960" y="5518"/>
                  <a:pt x="9934" y="5520"/>
                  <a:pt x="9908" y="5520"/>
                </a:cubicBezTo>
                <a:cubicBezTo>
                  <a:pt x="9730" y="5520"/>
                  <a:pt x="9606" y="5424"/>
                  <a:pt x="9578" y="5231"/>
                </a:cubicBezTo>
                <a:cubicBezTo>
                  <a:pt x="9263" y="3466"/>
                  <a:pt x="7846" y="2238"/>
                  <a:pt x="6239" y="2143"/>
                </a:cubicBezTo>
                <a:cubicBezTo>
                  <a:pt x="6050" y="2143"/>
                  <a:pt x="5924" y="1923"/>
                  <a:pt x="5924" y="1765"/>
                </a:cubicBezTo>
                <a:cubicBezTo>
                  <a:pt x="5924" y="1563"/>
                  <a:pt x="6055" y="1414"/>
                  <a:pt x="6222" y="1414"/>
                </a:cubicBezTo>
                <a:close/>
                <a:moveTo>
                  <a:pt x="5907" y="4124"/>
                </a:moveTo>
                <a:cubicBezTo>
                  <a:pt x="5923" y="4124"/>
                  <a:pt x="5939" y="4125"/>
                  <a:pt x="5955" y="4128"/>
                </a:cubicBezTo>
                <a:cubicBezTo>
                  <a:pt x="6680" y="4191"/>
                  <a:pt x="7247" y="4663"/>
                  <a:pt x="7499" y="5325"/>
                </a:cubicBezTo>
                <a:cubicBezTo>
                  <a:pt x="7530" y="5514"/>
                  <a:pt x="7467" y="5672"/>
                  <a:pt x="7247" y="5766"/>
                </a:cubicBezTo>
                <a:cubicBezTo>
                  <a:pt x="7223" y="5770"/>
                  <a:pt x="7199" y="5772"/>
                  <a:pt x="7177" y="5772"/>
                </a:cubicBezTo>
                <a:cubicBezTo>
                  <a:pt x="7019" y="5772"/>
                  <a:pt x="6892" y="5679"/>
                  <a:pt x="6837" y="5514"/>
                </a:cubicBezTo>
                <a:cubicBezTo>
                  <a:pt x="6711" y="5136"/>
                  <a:pt x="6365" y="4852"/>
                  <a:pt x="5924" y="4821"/>
                </a:cubicBezTo>
                <a:cubicBezTo>
                  <a:pt x="5735" y="4821"/>
                  <a:pt x="5609" y="4663"/>
                  <a:pt x="5609" y="4443"/>
                </a:cubicBezTo>
                <a:cubicBezTo>
                  <a:pt x="5609" y="4270"/>
                  <a:pt x="5740" y="4124"/>
                  <a:pt x="5907" y="4124"/>
                </a:cubicBezTo>
                <a:close/>
                <a:moveTo>
                  <a:pt x="3385" y="3199"/>
                </a:moveTo>
                <a:cubicBezTo>
                  <a:pt x="3455" y="3199"/>
                  <a:pt x="3527" y="3225"/>
                  <a:pt x="3592" y="3277"/>
                </a:cubicBezTo>
                <a:lnTo>
                  <a:pt x="4695" y="4096"/>
                </a:lnTo>
                <a:cubicBezTo>
                  <a:pt x="4853" y="4222"/>
                  <a:pt x="4884" y="4411"/>
                  <a:pt x="4790" y="4569"/>
                </a:cubicBezTo>
                <a:lnTo>
                  <a:pt x="4159" y="5388"/>
                </a:lnTo>
                <a:lnTo>
                  <a:pt x="6869" y="7436"/>
                </a:lnTo>
                <a:lnTo>
                  <a:pt x="7499" y="6617"/>
                </a:lnTo>
                <a:cubicBezTo>
                  <a:pt x="7572" y="6525"/>
                  <a:pt x="7667" y="6476"/>
                  <a:pt x="7765" y="6476"/>
                </a:cubicBezTo>
                <a:cubicBezTo>
                  <a:pt x="7835" y="6476"/>
                  <a:pt x="7906" y="6501"/>
                  <a:pt x="7972" y="6554"/>
                </a:cubicBezTo>
                <a:lnTo>
                  <a:pt x="9074" y="7373"/>
                </a:lnTo>
                <a:cubicBezTo>
                  <a:pt x="9232" y="7499"/>
                  <a:pt x="9263" y="7688"/>
                  <a:pt x="9137" y="7845"/>
                </a:cubicBezTo>
                <a:lnTo>
                  <a:pt x="8507" y="8665"/>
                </a:lnTo>
                <a:cubicBezTo>
                  <a:pt x="8225" y="9022"/>
                  <a:pt x="7819" y="9211"/>
                  <a:pt x="7403" y="9211"/>
                </a:cubicBezTo>
                <a:cubicBezTo>
                  <a:pt x="7123" y="9211"/>
                  <a:pt x="6839" y="9126"/>
                  <a:pt x="6585" y="8948"/>
                </a:cubicBezTo>
                <a:lnTo>
                  <a:pt x="2773" y="6081"/>
                </a:lnTo>
                <a:cubicBezTo>
                  <a:pt x="2143" y="5672"/>
                  <a:pt x="2017" y="4821"/>
                  <a:pt x="2490" y="4191"/>
                </a:cubicBezTo>
                <a:lnTo>
                  <a:pt x="3120" y="3340"/>
                </a:lnTo>
                <a:cubicBezTo>
                  <a:pt x="3193" y="3248"/>
                  <a:pt x="3288" y="3199"/>
                  <a:pt x="3385" y="3199"/>
                </a:cubicBezTo>
                <a:close/>
                <a:moveTo>
                  <a:pt x="5829" y="1"/>
                </a:moveTo>
                <a:cubicBezTo>
                  <a:pt x="2647" y="1"/>
                  <a:pt x="1" y="2647"/>
                  <a:pt x="1" y="5829"/>
                </a:cubicBezTo>
                <a:cubicBezTo>
                  <a:pt x="64" y="9011"/>
                  <a:pt x="2647" y="11658"/>
                  <a:pt x="5892" y="11658"/>
                </a:cubicBezTo>
                <a:cubicBezTo>
                  <a:pt x="6900" y="11658"/>
                  <a:pt x="7940" y="11374"/>
                  <a:pt x="8822" y="10838"/>
                </a:cubicBezTo>
                <a:lnTo>
                  <a:pt x="11248" y="11626"/>
                </a:lnTo>
                <a:cubicBezTo>
                  <a:pt x="11272" y="11634"/>
                  <a:pt x="11299" y="11638"/>
                  <a:pt x="11329" y="11638"/>
                </a:cubicBezTo>
                <a:cubicBezTo>
                  <a:pt x="11417" y="11638"/>
                  <a:pt x="11524" y="11602"/>
                  <a:pt x="11595" y="11531"/>
                </a:cubicBezTo>
                <a:cubicBezTo>
                  <a:pt x="11658" y="11468"/>
                  <a:pt x="11721" y="11311"/>
                  <a:pt x="11658" y="11185"/>
                </a:cubicBezTo>
                <a:lnTo>
                  <a:pt x="10838" y="8791"/>
                </a:lnTo>
                <a:cubicBezTo>
                  <a:pt x="11406" y="7877"/>
                  <a:pt x="11658" y="6869"/>
                  <a:pt x="11658" y="5829"/>
                </a:cubicBezTo>
                <a:cubicBezTo>
                  <a:pt x="11658" y="2647"/>
                  <a:pt x="9043"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85" name="Google Shape;17785;p96"/>
          <p:cNvGrpSpPr/>
          <p:nvPr/>
        </p:nvGrpSpPr>
        <p:grpSpPr>
          <a:xfrm>
            <a:off x="3084980" y="1380546"/>
            <a:ext cx="353645" cy="353645"/>
            <a:chOff x="-34003850" y="3227275"/>
            <a:chExt cx="291450" cy="291450"/>
          </a:xfrm>
        </p:grpSpPr>
        <p:sp>
          <p:nvSpPr>
            <p:cNvPr id="17786" name="Google Shape;17786;p96"/>
            <p:cNvSpPr/>
            <p:nvPr/>
          </p:nvSpPr>
          <p:spPr>
            <a:xfrm>
              <a:off x="-33852625" y="3313925"/>
              <a:ext cx="128425" cy="49625"/>
            </a:xfrm>
            <a:custGeom>
              <a:rect b="b" l="l" r="r" t="t"/>
              <a:pathLst>
                <a:path extrusionOk="0" h="1985" w="5137">
                  <a:moveTo>
                    <a:pt x="473" y="0"/>
                  </a:moveTo>
                  <a:cubicBezTo>
                    <a:pt x="316" y="0"/>
                    <a:pt x="158" y="32"/>
                    <a:pt x="1" y="126"/>
                  </a:cubicBezTo>
                  <a:lnTo>
                    <a:pt x="2521" y="1985"/>
                  </a:lnTo>
                  <a:lnTo>
                    <a:pt x="5136" y="158"/>
                  </a:lnTo>
                  <a:cubicBezTo>
                    <a:pt x="4979" y="32"/>
                    <a:pt x="4790" y="0"/>
                    <a:pt x="45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96"/>
            <p:cNvSpPr/>
            <p:nvPr/>
          </p:nvSpPr>
          <p:spPr>
            <a:xfrm>
              <a:off x="-33866000" y="3328875"/>
              <a:ext cx="153600" cy="103200"/>
            </a:xfrm>
            <a:custGeom>
              <a:rect b="b" l="l" r="r" t="t"/>
              <a:pathLst>
                <a:path extrusionOk="0" h="4128" w="6144">
                  <a:moveTo>
                    <a:pt x="63" y="1"/>
                  </a:moveTo>
                  <a:cubicBezTo>
                    <a:pt x="32" y="127"/>
                    <a:pt x="0" y="284"/>
                    <a:pt x="0" y="379"/>
                  </a:cubicBezTo>
                  <a:lnTo>
                    <a:pt x="0" y="3120"/>
                  </a:lnTo>
                  <a:cubicBezTo>
                    <a:pt x="0" y="3655"/>
                    <a:pt x="473" y="4128"/>
                    <a:pt x="1040" y="4128"/>
                  </a:cubicBezTo>
                  <a:lnTo>
                    <a:pt x="5136" y="4128"/>
                  </a:lnTo>
                  <a:cubicBezTo>
                    <a:pt x="5671" y="4128"/>
                    <a:pt x="6144" y="3655"/>
                    <a:pt x="6144" y="3120"/>
                  </a:cubicBezTo>
                  <a:lnTo>
                    <a:pt x="6144" y="379"/>
                  </a:lnTo>
                  <a:cubicBezTo>
                    <a:pt x="6144" y="284"/>
                    <a:pt x="6112" y="190"/>
                    <a:pt x="6112" y="64"/>
                  </a:cubicBezTo>
                  <a:lnTo>
                    <a:pt x="3277" y="2048"/>
                  </a:lnTo>
                  <a:cubicBezTo>
                    <a:pt x="3214" y="2080"/>
                    <a:pt x="3151" y="2080"/>
                    <a:pt x="3056" y="2080"/>
                  </a:cubicBezTo>
                  <a:cubicBezTo>
                    <a:pt x="2993" y="2080"/>
                    <a:pt x="2962" y="2080"/>
                    <a:pt x="2867" y="2048"/>
                  </a:cubicBezTo>
                  <a:lnTo>
                    <a:pt x="6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96"/>
            <p:cNvSpPr/>
            <p:nvPr/>
          </p:nvSpPr>
          <p:spPr>
            <a:xfrm>
              <a:off x="-34003850" y="3279250"/>
              <a:ext cx="189050" cy="188275"/>
            </a:xfrm>
            <a:custGeom>
              <a:rect b="b" l="l" r="r" t="t"/>
              <a:pathLst>
                <a:path extrusionOk="0" h="7531" w="7562">
                  <a:moveTo>
                    <a:pt x="3781" y="2017"/>
                  </a:moveTo>
                  <a:cubicBezTo>
                    <a:pt x="3970" y="2017"/>
                    <a:pt x="4128" y="2175"/>
                    <a:pt x="4128" y="2364"/>
                  </a:cubicBezTo>
                  <a:cubicBezTo>
                    <a:pt x="4128" y="2584"/>
                    <a:pt x="3970" y="2742"/>
                    <a:pt x="3781" y="2742"/>
                  </a:cubicBezTo>
                  <a:lnTo>
                    <a:pt x="1702" y="2742"/>
                  </a:lnTo>
                  <a:cubicBezTo>
                    <a:pt x="1482" y="2742"/>
                    <a:pt x="1324" y="2584"/>
                    <a:pt x="1324" y="2364"/>
                  </a:cubicBezTo>
                  <a:cubicBezTo>
                    <a:pt x="1324" y="2175"/>
                    <a:pt x="1482" y="2017"/>
                    <a:pt x="1702" y="2017"/>
                  </a:cubicBezTo>
                  <a:close/>
                  <a:moveTo>
                    <a:pt x="3057" y="3403"/>
                  </a:moveTo>
                  <a:cubicBezTo>
                    <a:pt x="3277" y="3403"/>
                    <a:pt x="3435" y="3561"/>
                    <a:pt x="3435" y="3750"/>
                  </a:cubicBezTo>
                  <a:cubicBezTo>
                    <a:pt x="3466" y="3939"/>
                    <a:pt x="3277" y="4096"/>
                    <a:pt x="3057" y="4096"/>
                  </a:cubicBezTo>
                  <a:lnTo>
                    <a:pt x="1702" y="4096"/>
                  </a:lnTo>
                  <a:cubicBezTo>
                    <a:pt x="1482" y="4096"/>
                    <a:pt x="1324" y="3939"/>
                    <a:pt x="1324" y="3750"/>
                  </a:cubicBezTo>
                  <a:cubicBezTo>
                    <a:pt x="1324" y="3561"/>
                    <a:pt x="1482" y="3403"/>
                    <a:pt x="1702" y="3403"/>
                  </a:cubicBezTo>
                  <a:close/>
                  <a:moveTo>
                    <a:pt x="2395" y="4790"/>
                  </a:moveTo>
                  <a:cubicBezTo>
                    <a:pt x="2584" y="4790"/>
                    <a:pt x="2742" y="4947"/>
                    <a:pt x="2742" y="5136"/>
                  </a:cubicBezTo>
                  <a:cubicBezTo>
                    <a:pt x="2742" y="5325"/>
                    <a:pt x="2584" y="5483"/>
                    <a:pt x="2395" y="5483"/>
                  </a:cubicBezTo>
                  <a:lnTo>
                    <a:pt x="1702" y="5483"/>
                  </a:lnTo>
                  <a:cubicBezTo>
                    <a:pt x="1482" y="5483"/>
                    <a:pt x="1324" y="5325"/>
                    <a:pt x="1324" y="5136"/>
                  </a:cubicBezTo>
                  <a:cubicBezTo>
                    <a:pt x="1324" y="4947"/>
                    <a:pt x="1482" y="4790"/>
                    <a:pt x="1702" y="4790"/>
                  </a:cubicBezTo>
                  <a:close/>
                  <a:moveTo>
                    <a:pt x="1" y="1"/>
                  </a:moveTo>
                  <a:lnTo>
                    <a:pt x="1" y="7530"/>
                  </a:lnTo>
                  <a:lnTo>
                    <a:pt x="7562" y="7530"/>
                  </a:lnTo>
                  <a:lnTo>
                    <a:pt x="7562" y="6837"/>
                  </a:lnTo>
                  <a:lnTo>
                    <a:pt x="6522" y="6837"/>
                  </a:lnTo>
                  <a:cubicBezTo>
                    <a:pt x="5577" y="6837"/>
                    <a:pt x="4853" y="6081"/>
                    <a:pt x="4853" y="5136"/>
                  </a:cubicBezTo>
                  <a:lnTo>
                    <a:pt x="4853" y="2395"/>
                  </a:lnTo>
                  <a:cubicBezTo>
                    <a:pt x="4853" y="1450"/>
                    <a:pt x="5577" y="725"/>
                    <a:pt x="6522" y="725"/>
                  </a:cubicBezTo>
                  <a:lnTo>
                    <a:pt x="7562" y="725"/>
                  </a:lnTo>
                  <a:lnTo>
                    <a:pt x="75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96"/>
            <p:cNvSpPr/>
            <p:nvPr/>
          </p:nvSpPr>
          <p:spPr>
            <a:xfrm>
              <a:off x="-34003850" y="3227275"/>
              <a:ext cx="189050" cy="34675"/>
            </a:xfrm>
            <a:custGeom>
              <a:rect b="b" l="l" r="r" t="t"/>
              <a:pathLst>
                <a:path extrusionOk="0" h="1387" w="7562">
                  <a:moveTo>
                    <a:pt x="1009" y="1"/>
                  </a:moveTo>
                  <a:cubicBezTo>
                    <a:pt x="473" y="1"/>
                    <a:pt x="1" y="473"/>
                    <a:pt x="1" y="1040"/>
                  </a:cubicBezTo>
                  <a:lnTo>
                    <a:pt x="1" y="1387"/>
                  </a:lnTo>
                  <a:lnTo>
                    <a:pt x="7562" y="1387"/>
                  </a:lnTo>
                  <a:lnTo>
                    <a:pt x="7562" y="1040"/>
                  </a:lnTo>
                  <a:cubicBezTo>
                    <a:pt x="7562" y="473"/>
                    <a:pt x="7089"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96"/>
            <p:cNvSpPr/>
            <p:nvPr/>
          </p:nvSpPr>
          <p:spPr>
            <a:xfrm>
              <a:off x="-34003850" y="3484050"/>
              <a:ext cx="189050" cy="34675"/>
            </a:xfrm>
            <a:custGeom>
              <a:rect b="b" l="l" r="r" t="t"/>
              <a:pathLst>
                <a:path extrusionOk="0" h="1387" w="7562">
                  <a:moveTo>
                    <a:pt x="1" y="0"/>
                  </a:moveTo>
                  <a:lnTo>
                    <a:pt x="1" y="347"/>
                  </a:lnTo>
                  <a:cubicBezTo>
                    <a:pt x="1" y="945"/>
                    <a:pt x="442" y="1386"/>
                    <a:pt x="1009" y="1386"/>
                  </a:cubicBezTo>
                  <a:lnTo>
                    <a:pt x="6522" y="1386"/>
                  </a:lnTo>
                  <a:cubicBezTo>
                    <a:pt x="7089" y="1386"/>
                    <a:pt x="7562" y="914"/>
                    <a:pt x="7562" y="347"/>
                  </a:cubicBezTo>
                  <a:lnTo>
                    <a:pt x="75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1" name="Google Shape;17791;p96"/>
          <p:cNvGrpSpPr/>
          <p:nvPr/>
        </p:nvGrpSpPr>
        <p:grpSpPr>
          <a:xfrm>
            <a:off x="3084510" y="1821238"/>
            <a:ext cx="354586" cy="354343"/>
            <a:chOff x="-34004625" y="3585850"/>
            <a:chExt cx="292225" cy="292025"/>
          </a:xfrm>
        </p:grpSpPr>
        <p:sp>
          <p:nvSpPr>
            <p:cNvPr id="17792" name="Google Shape;17792;p96"/>
            <p:cNvSpPr/>
            <p:nvPr/>
          </p:nvSpPr>
          <p:spPr>
            <a:xfrm>
              <a:off x="-33832150" y="3585850"/>
              <a:ext cx="103200" cy="154200"/>
            </a:xfrm>
            <a:custGeom>
              <a:rect b="b" l="l" r="r" t="t"/>
              <a:pathLst>
                <a:path extrusionOk="0" h="6168" w="4128">
                  <a:moveTo>
                    <a:pt x="2426" y="1"/>
                  </a:moveTo>
                  <a:cubicBezTo>
                    <a:pt x="2286" y="1"/>
                    <a:pt x="2136" y="77"/>
                    <a:pt x="2112" y="244"/>
                  </a:cubicBezTo>
                  <a:lnTo>
                    <a:pt x="64" y="5064"/>
                  </a:lnTo>
                  <a:cubicBezTo>
                    <a:pt x="1" y="5222"/>
                    <a:pt x="64" y="5474"/>
                    <a:pt x="253" y="5506"/>
                  </a:cubicBezTo>
                  <a:cubicBezTo>
                    <a:pt x="295" y="5531"/>
                    <a:pt x="342" y="5543"/>
                    <a:pt x="389" y="5543"/>
                  </a:cubicBezTo>
                  <a:cubicBezTo>
                    <a:pt x="517" y="5543"/>
                    <a:pt x="648" y="5455"/>
                    <a:pt x="694" y="5317"/>
                  </a:cubicBezTo>
                  <a:lnTo>
                    <a:pt x="1261" y="4025"/>
                  </a:lnTo>
                  <a:cubicBezTo>
                    <a:pt x="1419" y="4088"/>
                    <a:pt x="1576" y="4119"/>
                    <a:pt x="1765" y="4119"/>
                  </a:cubicBezTo>
                  <a:cubicBezTo>
                    <a:pt x="1891" y="4119"/>
                    <a:pt x="1986" y="4088"/>
                    <a:pt x="2112" y="4056"/>
                  </a:cubicBezTo>
                  <a:lnTo>
                    <a:pt x="2112" y="4844"/>
                  </a:lnTo>
                  <a:cubicBezTo>
                    <a:pt x="1450" y="4970"/>
                    <a:pt x="946" y="5506"/>
                    <a:pt x="789" y="6167"/>
                  </a:cubicBezTo>
                  <a:lnTo>
                    <a:pt x="4128" y="6167"/>
                  </a:lnTo>
                  <a:cubicBezTo>
                    <a:pt x="4002" y="5506"/>
                    <a:pt x="3466" y="5001"/>
                    <a:pt x="2773" y="4844"/>
                  </a:cubicBezTo>
                  <a:lnTo>
                    <a:pt x="2773" y="3143"/>
                  </a:lnTo>
                  <a:cubicBezTo>
                    <a:pt x="2773" y="2670"/>
                    <a:pt x="2458" y="2324"/>
                    <a:pt x="2080" y="2166"/>
                  </a:cubicBezTo>
                  <a:lnTo>
                    <a:pt x="2773" y="496"/>
                  </a:lnTo>
                  <a:cubicBezTo>
                    <a:pt x="2773" y="307"/>
                    <a:pt x="2710" y="118"/>
                    <a:pt x="2553" y="24"/>
                  </a:cubicBezTo>
                  <a:cubicBezTo>
                    <a:pt x="2515" y="8"/>
                    <a:pt x="247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96"/>
            <p:cNvSpPr/>
            <p:nvPr/>
          </p:nvSpPr>
          <p:spPr>
            <a:xfrm>
              <a:off x="-34004625" y="3690400"/>
              <a:ext cx="155175" cy="187475"/>
            </a:xfrm>
            <a:custGeom>
              <a:rect b="b" l="l" r="r" t="t"/>
              <a:pathLst>
                <a:path extrusionOk="0" h="7499" w="6207">
                  <a:moveTo>
                    <a:pt x="693" y="0"/>
                  </a:moveTo>
                  <a:cubicBezTo>
                    <a:pt x="315" y="0"/>
                    <a:pt x="0" y="315"/>
                    <a:pt x="0" y="662"/>
                  </a:cubicBezTo>
                  <a:lnTo>
                    <a:pt x="0" y="6490"/>
                  </a:lnTo>
                  <a:cubicBezTo>
                    <a:pt x="32" y="7026"/>
                    <a:pt x="504" y="7498"/>
                    <a:pt x="1103" y="7498"/>
                  </a:cubicBezTo>
                  <a:lnTo>
                    <a:pt x="6207" y="7498"/>
                  </a:lnTo>
                  <a:lnTo>
                    <a:pt x="6207" y="5797"/>
                  </a:lnTo>
                  <a:cubicBezTo>
                    <a:pt x="6207" y="5608"/>
                    <a:pt x="6049" y="5451"/>
                    <a:pt x="5860" y="5451"/>
                  </a:cubicBezTo>
                  <a:lnTo>
                    <a:pt x="1765" y="5451"/>
                  </a:lnTo>
                  <a:cubicBezTo>
                    <a:pt x="1576" y="5451"/>
                    <a:pt x="1418" y="5293"/>
                    <a:pt x="1418" y="5104"/>
                  </a:cubicBezTo>
                  <a:lnTo>
                    <a:pt x="1418" y="662"/>
                  </a:lnTo>
                  <a:cubicBezTo>
                    <a:pt x="1418" y="252"/>
                    <a:pt x="1103" y="0"/>
                    <a:pt x="6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96"/>
            <p:cNvSpPr/>
            <p:nvPr/>
          </p:nvSpPr>
          <p:spPr>
            <a:xfrm>
              <a:off x="-33936100" y="3621075"/>
              <a:ext cx="51200" cy="51225"/>
            </a:xfrm>
            <a:custGeom>
              <a:rect b="b" l="l" r="r" t="t"/>
              <a:pathLst>
                <a:path extrusionOk="0" h="2049" w="2048">
                  <a:moveTo>
                    <a:pt x="1040" y="1"/>
                  </a:moveTo>
                  <a:cubicBezTo>
                    <a:pt x="473" y="1"/>
                    <a:pt x="0" y="473"/>
                    <a:pt x="0" y="1041"/>
                  </a:cubicBezTo>
                  <a:cubicBezTo>
                    <a:pt x="0" y="1576"/>
                    <a:pt x="473" y="2049"/>
                    <a:pt x="1040" y="2049"/>
                  </a:cubicBezTo>
                  <a:cubicBezTo>
                    <a:pt x="1576" y="2049"/>
                    <a:pt x="2048" y="1576"/>
                    <a:pt x="2048" y="1041"/>
                  </a:cubicBezTo>
                  <a:cubicBezTo>
                    <a:pt x="2048" y="473"/>
                    <a:pt x="1607"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96"/>
            <p:cNvSpPr/>
            <p:nvPr/>
          </p:nvSpPr>
          <p:spPr>
            <a:xfrm>
              <a:off x="-33952650" y="3690125"/>
              <a:ext cx="155975" cy="186950"/>
            </a:xfrm>
            <a:custGeom>
              <a:rect b="b" l="l" r="r" t="t"/>
              <a:pathLst>
                <a:path extrusionOk="0" h="7478" w="6239">
                  <a:moveTo>
                    <a:pt x="1641" y="1"/>
                  </a:moveTo>
                  <a:cubicBezTo>
                    <a:pt x="1242" y="1"/>
                    <a:pt x="819" y="205"/>
                    <a:pt x="568" y="484"/>
                  </a:cubicBezTo>
                  <a:cubicBezTo>
                    <a:pt x="190" y="799"/>
                    <a:pt x="1" y="1209"/>
                    <a:pt x="1" y="1681"/>
                  </a:cubicBezTo>
                  <a:lnTo>
                    <a:pt x="1" y="4769"/>
                  </a:lnTo>
                  <a:lnTo>
                    <a:pt x="2679" y="4769"/>
                  </a:lnTo>
                  <a:cubicBezTo>
                    <a:pt x="2521" y="4359"/>
                    <a:pt x="2175" y="4107"/>
                    <a:pt x="1702" y="4107"/>
                  </a:cubicBezTo>
                  <a:lnTo>
                    <a:pt x="1040" y="4107"/>
                  </a:lnTo>
                  <a:cubicBezTo>
                    <a:pt x="820" y="4107"/>
                    <a:pt x="662" y="3949"/>
                    <a:pt x="662" y="3729"/>
                  </a:cubicBezTo>
                  <a:lnTo>
                    <a:pt x="662" y="2374"/>
                  </a:lnTo>
                  <a:cubicBezTo>
                    <a:pt x="662" y="2154"/>
                    <a:pt x="820" y="1996"/>
                    <a:pt x="1040" y="1996"/>
                  </a:cubicBezTo>
                  <a:cubicBezTo>
                    <a:pt x="1229" y="1996"/>
                    <a:pt x="1387" y="2154"/>
                    <a:pt x="1387" y="2374"/>
                  </a:cubicBezTo>
                  <a:lnTo>
                    <a:pt x="1387" y="3382"/>
                  </a:lnTo>
                  <a:lnTo>
                    <a:pt x="1733" y="3382"/>
                  </a:lnTo>
                  <a:cubicBezTo>
                    <a:pt x="2553" y="3382"/>
                    <a:pt x="3277" y="3981"/>
                    <a:pt x="3435" y="4769"/>
                  </a:cubicBezTo>
                  <a:lnTo>
                    <a:pt x="3813" y="4769"/>
                  </a:lnTo>
                  <a:cubicBezTo>
                    <a:pt x="4380" y="4769"/>
                    <a:pt x="4852" y="5241"/>
                    <a:pt x="4852" y="5777"/>
                  </a:cubicBezTo>
                  <a:lnTo>
                    <a:pt x="4852" y="7478"/>
                  </a:lnTo>
                  <a:lnTo>
                    <a:pt x="6239" y="7478"/>
                  </a:lnTo>
                  <a:lnTo>
                    <a:pt x="6239" y="5084"/>
                  </a:lnTo>
                  <a:cubicBezTo>
                    <a:pt x="6176" y="4580"/>
                    <a:pt x="5703" y="4107"/>
                    <a:pt x="5168" y="4107"/>
                  </a:cubicBezTo>
                  <a:lnTo>
                    <a:pt x="3781" y="4107"/>
                  </a:lnTo>
                  <a:cubicBezTo>
                    <a:pt x="3592" y="4107"/>
                    <a:pt x="3435" y="3949"/>
                    <a:pt x="3435" y="3729"/>
                  </a:cubicBezTo>
                  <a:lnTo>
                    <a:pt x="3435" y="1807"/>
                  </a:lnTo>
                  <a:cubicBezTo>
                    <a:pt x="3435" y="862"/>
                    <a:pt x="2710" y="43"/>
                    <a:pt x="1796" y="11"/>
                  </a:cubicBezTo>
                  <a:cubicBezTo>
                    <a:pt x="1745" y="4"/>
                    <a:pt x="1694" y="1"/>
                    <a:pt x="16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96"/>
            <p:cNvSpPr/>
            <p:nvPr/>
          </p:nvSpPr>
          <p:spPr>
            <a:xfrm>
              <a:off x="-33849475" y="3758125"/>
              <a:ext cx="137075" cy="33100"/>
            </a:xfrm>
            <a:custGeom>
              <a:rect b="b" l="l" r="r" t="t"/>
              <a:pathLst>
                <a:path extrusionOk="0" h="1324" w="5483">
                  <a:moveTo>
                    <a:pt x="1" y="1"/>
                  </a:moveTo>
                  <a:lnTo>
                    <a:pt x="1" y="662"/>
                  </a:lnTo>
                  <a:lnTo>
                    <a:pt x="1041" y="662"/>
                  </a:lnTo>
                  <a:cubicBezTo>
                    <a:pt x="1576" y="662"/>
                    <a:pt x="2080" y="946"/>
                    <a:pt x="2395" y="1324"/>
                  </a:cubicBezTo>
                  <a:lnTo>
                    <a:pt x="5136" y="1324"/>
                  </a:lnTo>
                  <a:cubicBezTo>
                    <a:pt x="5325" y="1324"/>
                    <a:pt x="5483" y="1166"/>
                    <a:pt x="5483" y="977"/>
                  </a:cubicBezTo>
                  <a:lnTo>
                    <a:pt x="5483" y="316"/>
                  </a:lnTo>
                  <a:cubicBezTo>
                    <a:pt x="5483" y="158"/>
                    <a:pt x="5325"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7" name="Google Shape;17797;p96"/>
          <p:cNvGrpSpPr/>
          <p:nvPr/>
        </p:nvGrpSpPr>
        <p:grpSpPr>
          <a:xfrm>
            <a:off x="3084025" y="2256439"/>
            <a:ext cx="355557" cy="354616"/>
            <a:chOff x="-34005425" y="3945575"/>
            <a:chExt cx="293025" cy="292250"/>
          </a:xfrm>
        </p:grpSpPr>
        <p:sp>
          <p:nvSpPr>
            <p:cNvPr id="17798" name="Google Shape;17798;p96"/>
            <p:cNvSpPr/>
            <p:nvPr/>
          </p:nvSpPr>
          <p:spPr>
            <a:xfrm>
              <a:off x="-33952650" y="3998350"/>
              <a:ext cx="186700" cy="186700"/>
            </a:xfrm>
            <a:custGeom>
              <a:rect b="b" l="l" r="r" t="t"/>
              <a:pathLst>
                <a:path extrusionOk="0" h="7468" w="7468">
                  <a:moveTo>
                    <a:pt x="5861" y="2017"/>
                  </a:moveTo>
                  <a:cubicBezTo>
                    <a:pt x="6050" y="2017"/>
                    <a:pt x="6207" y="2143"/>
                    <a:pt x="6207" y="2364"/>
                  </a:cubicBezTo>
                  <a:lnTo>
                    <a:pt x="6207" y="3750"/>
                  </a:lnTo>
                  <a:lnTo>
                    <a:pt x="6207" y="5104"/>
                  </a:lnTo>
                  <a:cubicBezTo>
                    <a:pt x="6207" y="5325"/>
                    <a:pt x="6050" y="5451"/>
                    <a:pt x="5861" y="5451"/>
                  </a:cubicBezTo>
                  <a:cubicBezTo>
                    <a:pt x="5672" y="5451"/>
                    <a:pt x="5514" y="5325"/>
                    <a:pt x="5514" y="5104"/>
                  </a:cubicBezTo>
                  <a:lnTo>
                    <a:pt x="5514" y="4096"/>
                  </a:lnTo>
                  <a:lnTo>
                    <a:pt x="4474" y="4096"/>
                  </a:lnTo>
                  <a:cubicBezTo>
                    <a:pt x="4285" y="4096"/>
                    <a:pt x="4128" y="3939"/>
                    <a:pt x="4128" y="3750"/>
                  </a:cubicBezTo>
                  <a:lnTo>
                    <a:pt x="4128" y="2364"/>
                  </a:lnTo>
                  <a:cubicBezTo>
                    <a:pt x="4128" y="2143"/>
                    <a:pt x="4285" y="2017"/>
                    <a:pt x="4474" y="2017"/>
                  </a:cubicBezTo>
                  <a:cubicBezTo>
                    <a:pt x="4695" y="2017"/>
                    <a:pt x="4852" y="2143"/>
                    <a:pt x="4852" y="2364"/>
                  </a:cubicBezTo>
                  <a:lnTo>
                    <a:pt x="4852" y="3372"/>
                  </a:lnTo>
                  <a:lnTo>
                    <a:pt x="5514" y="3372"/>
                  </a:lnTo>
                  <a:lnTo>
                    <a:pt x="5514" y="2364"/>
                  </a:lnTo>
                  <a:cubicBezTo>
                    <a:pt x="5514" y="2143"/>
                    <a:pt x="5672" y="2017"/>
                    <a:pt x="5861" y="2017"/>
                  </a:cubicBezTo>
                  <a:close/>
                  <a:moveTo>
                    <a:pt x="2332" y="2017"/>
                  </a:moveTo>
                  <a:cubicBezTo>
                    <a:pt x="2868" y="2017"/>
                    <a:pt x="3340" y="2490"/>
                    <a:pt x="3340" y="3025"/>
                  </a:cubicBezTo>
                  <a:lnTo>
                    <a:pt x="3340" y="3309"/>
                  </a:lnTo>
                  <a:lnTo>
                    <a:pt x="3435" y="3309"/>
                  </a:lnTo>
                  <a:cubicBezTo>
                    <a:pt x="3435" y="3687"/>
                    <a:pt x="3183" y="4065"/>
                    <a:pt x="2868" y="4222"/>
                  </a:cubicBezTo>
                  <a:lnTo>
                    <a:pt x="2238" y="4537"/>
                  </a:lnTo>
                  <a:cubicBezTo>
                    <a:pt x="2175" y="4569"/>
                    <a:pt x="2080" y="4632"/>
                    <a:pt x="2049" y="4758"/>
                  </a:cubicBezTo>
                  <a:lnTo>
                    <a:pt x="3057" y="4758"/>
                  </a:lnTo>
                  <a:cubicBezTo>
                    <a:pt x="3277" y="4758"/>
                    <a:pt x="3435" y="4915"/>
                    <a:pt x="3435" y="5104"/>
                  </a:cubicBezTo>
                  <a:cubicBezTo>
                    <a:pt x="3435" y="5325"/>
                    <a:pt x="3277" y="5483"/>
                    <a:pt x="3057" y="5483"/>
                  </a:cubicBezTo>
                  <a:lnTo>
                    <a:pt x="1702" y="5483"/>
                  </a:lnTo>
                  <a:cubicBezTo>
                    <a:pt x="1481" y="5483"/>
                    <a:pt x="1324" y="5325"/>
                    <a:pt x="1324" y="5104"/>
                  </a:cubicBezTo>
                  <a:lnTo>
                    <a:pt x="1324" y="4852"/>
                  </a:lnTo>
                  <a:cubicBezTo>
                    <a:pt x="1324" y="4443"/>
                    <a:pt x="1576" y="4096"/>
                    <a:pt x="1891" y="3939"/>
                  </a:cubicBezTo>
                  <a:lnTo>
                    <a:pt x="2521" y="3624"/>
                  </a:lnTo>
                  <a:cubicBezTo>
                    <a:pt x="2647" y="3592"/>
                    <a:pt x="2710" y="3466"/>
                    <a:pt x="2710" y="3309"/>
                  </a:cubicBezTo>
                  <a:lnTo>
                    <a:pt x="2710" y="3025"/>
                  </a:lnTo>
                  <a:cubicBezTo>
                    <a:pt x="2710" y="2836"/>
                    <a:pt x="2553" y="2679"/>
                    <a:pt x="2364" y="2679"/>
                  </a:cubicBezTo>
                  <a:cubicBezTo>
                    <a:pt x="2175" y="2679"/>
                    <a:pt x="2017" y="2836"/>
                    <a:pt x="2017" y="3025"/>
                  </a:cubicBezTo>
                  <a:cubicBezTo>
                    <a:pt x="2017" y="3214"/>
                    <a:pt x="1859" y="3372"/>
                    <a:pt x="1639" y="3372"/>
                  </a:cubicBezTo>
                  <a:cubicBezTo>
                    <a:pt x="1450" y="3372"/>
                    <a:pt x="1292" y="3214"/>
                    <a:pt x="1292" y="3025"/>
                  </a:cubicBezTo>
                  <a:cubicBezTo>
                    <a:pt x="1292" y="2490"/>
                    <a:pt x="1765" y="2017"/>
                    <a:pt x="2332" y="2017"/>
                  </a:cubicBezTo>
                  <a:close/>
                  <a:moveTo>
                    <a:pt x="3214" y="1"/>
                  </a:moveTo>
                  <a:cubicBezTo>
                    <a:pt x="3214" y="127"/>
                    <a:pt x="3183" y="284"/>
                    <a:pt x="3120" y="379"/>
                  </a:cubicBezTo>
                  <a:cubicBezTo>
                    <a:pt x="2962" y="662"/>
                    <a:pt x="2679" y="914"/>
                    <a:pt x="2364" y="946"/>
                  </a:cubicBezTo>
                  <a:lnTo>
                    <a:pt x="1009" y="1135"/>
                  </a:lnTo>
                  <a:cubicBezTo>
                    <a:pt x="473" y="1733"/>
                    <a:pt x="64" y="2521"/>
                    <a:pt x="1" y="3372"/>
                  </a:cubicBezTo>
                  <a:lnTo>
                    <a:pt x="316" y="3372"/>
                  </a:lnTo>
                  <a:cubicBezTo>
                    <a:pt x="505" y="3372"/>
                    <a:pt x="662" y="3529"/>
                    <a:pt x="662" y="3750"/>
                  </a:cubicBezTo>
                  <a:cubicBezTo>
                    <a:pt x="662" y="3939"/>
                    <a:pt x="505" y="4096"/>
                    <a:pt x="316" y="4096"/>
                  </a:cubicBezTo>
                  <a:lnTo>
                    <a:pt x="1" y="4096"/>
                  </a:lnTo>
                  <a:cubicBezTo>
                    <a:pt x="158" y="5892"/>
                    <a:pt x="1607" y="7310"/>
                    <a:pt x="3372" y="7467"/>
                  </a:cubicBezTo>
                  <a:lnTo>
                    <a:pt x="3372" y="7121"/>
                  </a:lnTo>
                  <a:cubicBezTo>
                    <a:pt x="3372" y="6932"/>
                    <a:pt x="3529" y="6774"/>
                    <a:pt x="3750" y="6774"/>
                  </a:cubicBezTo>
                  <a:cubicBezTo>
                    <a:pt x="3939" y="6774"/>
                    <a:pt x="4096" y="6932"/>
                    <a:pt x="4096" y="7121"/>
                  </a:cubicBezTo>
                  <a:lnTo>
                    <a:pt x="4096" y="7436"/>
                  </a:lnTo>
                  <a:lnTo>
                    <a:pt x="4254" y="7436"/>
                  </a:lnTo>
                  <a:cubicBezTo>
                    <a:pt x="4254" y="7373"/>
                    <a:pt x="4285" y="7278"/>
                    <a:pt x="4317" y="7215"/>
                  </a:cubicBezTo>
                  <a:cubicBezTo>
                    <a:pt x="4443" y="6900"/>
                    <a:pt x="4758" y="6648"/>
                    <a:pt x="5073" y="6617"/>
                  </a:cubicBezTo>
                  <a:lnTo>
                    <a:pt x="6491" y="6333"/>
                  </a:lnTo>
                  <a:cubicBezTo>
                    <a:pt x="7089" y="5703"/>
                    <a:pt x="7404" y="5010"/>
                    <a:pt x="7467" y="4096"/>
                  </a:cubicBezTo>
                  <a:lnTo>
                    <a:pt x="7152" y="4096"/>
                  </a:lnTo>
                  <a:cubicBezTo>
                    <a:pt x="6963" y="4096"/>
                    <a:pt x="6806" y="3939"/>
                    <a:pt x="6806" y="3750"/>
                  </a:cubicBezTo>
                  <a:cubicBezTo>
                    <a:pt x="6806" y="3529"/>
                    <a:pt x="6963" y="3372"/>
                    <a:pt x="7152" y="3372"/>
                  </a:cubicBezTo>
                  <a:lnTo>
                    <a:pt x="7467" y="3372"/>
                  </a:lnTo>
                  <a:cubicBezTo>
                    <a:pt x="7310" y="1576"/>
                    <a:pt x="5861" y="158"/>
                    <a:pt x="4096" y="1"/>
                  </a:cubicBezTo>
                  <a:lnTo>
                    <a:pt x="4096" y="316"/>
                  </a:lnTo>
                  <a:cubicBezTo>
                    <a:pt x="4096" y="505"/>
                    <a:pt x="3939" y="662"/>
                    <a:pt x="3750" y="662"/>
                  </a:cubicBezTo>
                  <a:cubicBezTo>
                    <a:pt x="3529" y="662"/>
                    <a:pt x="3372" y="505"/>
                    <a:pt x="3372" y="316"/>
                  </a:cubicBezTo>
                  <a:lnTo>
                    <a:pt x="3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96"/>
            <p:cNvSpPr/>
            <p:nvPr/>
          </p:nvSpPr>
          <p:spPr>
            <a:xfrm>
              <a:off x="-33944775" y="3945575"/>
              <a:ext cx="232375" cy="247350"/>
            </a:xfrm>
            <a:custGeom>
              <a:rect b="b" l="l" r="r" t="t"/>
              <a:pathLst>
                <a:path extrusionOk="0" h="9894" w="9295">
                  <a:moveTo>
                    <a:pt x="3466" y="1"/>
                  </a:moveTo>
                  <a:cubicBezTo>
                    <a:pt x="2490" y="1"/>
                    <a:pt x="1450" y="316"/>
                    <a:pt x="1103" y="536"/>
                  </a:cubicBezTo>
                  <a:lnTo>
                    <a:pt x="1040" y="410"/>
                  </a:lnTo>
                  <a:cubicBezTo>
                    <a:pt x="970" y="340"/>
                    <a:pt x="881" y="304"/>
                    <a:pt x="788" y="304"/>
                  </a:cubicBezTo>
                  <a:cubicBezTo>
                    <a:pt x="757" y="304"/>
                    <a:pt x="725" y="308"/>
                    <a:pt x="694" y="316"/>
                  </a:cubicBezTo>
                  <a:cubicBezTo>
                    <a:pt x="599" y="379"/>
                    <a:pt x="505" y="473"/>
                    <a:pt x="473" y="568"/>
                  </a:cubicBezTo>
                  <a:cubicBezTo>
                    <a:pt x="347" y="1041"/>
                    <a:pt x="442" y="726"/>
                    <a:pt x="32" y="2143"/>
                  </a:cubicBezTo>
                  <a:cubicBezTo>
                    <a:pt x="1" y="2269"/>
                    <a:pt x="32" y="2395"/>
                    <a:pt x="127" y="2458"/>
                  </a:cubicBezTo>
                  <a:cubicBezTo>
                    <a:pt x="253" y="2584"/>
                    <a:pt x="316" y="2584"/>
                    <a:pt x="473" y="2584"/>
                  </a:cubicBezTo>
                  <a:lnTo>
                    <a:pt x="2049" y="2332"/>
                  </a:lnTo>
                  <a:cubicBezTo>
                    <a:pt x="2238" y="2301"/>
                    <a:pt x="2395" y="2080"/>
                    <a:pt x="2332" y="1860"/>
                  </a:cubicBezTo>
                  <a:lnTo>
                    <a:pt x="2206" y="1545"/>
                  </a:lnTo>
                  <a:cubicBezTo>
                    <a:pt x="2647" y="1450"/>
                    <a:pt x="3057" y="1356"/>
                    <a:pt x="3529" y="1356"/>
                  </a:cubicBezTo>
                  <a:cubicBezTo>
                    <a:pt x="5987" y="1356"/>
                    <a:pt x="8003" y="3372"/>
                    <a:pt x="8003" y="5798"/>
                  </a:cubicBezTo>
                  <a:cubicBezTo>
                    <a:pt x="8003" y="6806"/>
                    <a:pt x="7688" y="7657"/>
                    <a:pt x="7152" y="8413"/>
                  </a:cubicBezTo>
                  <a:cubicBezTo>
                    <a:pt x="7278" y="8444"/>
                    <a:pt x="7404" y="8539"/>
                    <a:pt x="7530" y="8633"/>
                  </a:cubicBezTo>
                  <a:cubicBezTo>
                    <a:pt x="7751" y="8885"/>
                    <a:pt x="7845" y="9232"/>
                    <a:pt x="7751" y="9578"/>
                  </a:cubicBezTo>
                  <a:lnTo>
                    <a:pt x="7593" y="9893"/>
                  </a:lnTo>
                  <a:cubicBezTo>
                    <a:pt x="8633" y="8854"/>
                    <a:pt x="9295" y="7436"/>
                    <a:pt x="9295" y="5861"/>
                  </a:cubicBezTo>
                  <a:cubicBezTo>
                    <a:pt x="9295" y="2616"/>
                    <a:pt x="6648"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96"/>
            <p:cNvSpPr/>
            <p:nvPr/>
          </p:nvSpPr>
          <p:spPr>
            <a:xfrm>
              <a:off x="-34005425" y="3987325"/>
              <a:ext cx="237100" cy="250500"/>
            </a:xfrm>
            <a:custGeom>
              <a:rect b="b" l="l" r="r" t="t"/>
              <a:pathLst>
                <a:path extrusionOk="0" h="10020" w="9484">
                  <a:moveTo>
                    <a:pt x="1797" y="1"/>
                  </a:moveTo>
                  <a:lnTo>
                    <a:pt x="1797" y="1"/>
                  </a:lnTo>
                  <a:cubicBezTo>
                    <a:pt x="694" y="1072"/>
                    <a:pt x="1" y="2521"/>
                    <a:pt x="1" y="4191"/>
                  </a:cubicBezTo>
                  <a:cubicBezTo>
                    <a:pt x="64" y="7373"/>
                    <a:pt x="2647" y="10019"/>
                    <a:pt x="5892" y="10019"/>
                  </a:cubicBezTo>
                  <a:cubicBezTo>
                    <a:pt x="6239" y="10019"/>
                    <a:pt x="7972" y="9736"/>
                    <a:pt x="8224" y="9547"/>
                  </a:cubicBezTo>
                  <a:cubicBezTo>
                    <a:pt x="8255" y="9547"/>
                    <a:pt x="8287" y="9484"/>
                    <a:pt x="8350" y="9484"/>
                  </a:cubicBezTo>
                  <a:lnTo>
                    <a:pt x="8507" y="9641"/>
                  </a:lnTo>
                  <a:cubicBezTo>
                    <a:pt x="8576" y="9710"/>
                    <a:pt x="8661" y="9741"/>
                    <a:pt x="8743" y="9741"/>
                  </a:cubicBezTo>
                  <a:cubicBezTo>
                    <a:pt x="8887" y="9741"/>
                    <a:pt x="9023" y="9644"/>
                    <a:pt x="9043" y="9484"/>
                  </a:cubicBezTo>
                  <a:lnTo>
                    <a:pt x="9169" y="9011"/>
                  </a:lnTo>
                  <a:lnTo>
                    <a:pt x="9452" y="7814"/>
                  </a:lnTo>
                  <a:cubicBezTo>
                    <a:pt x="9484" y="7688"/>
                    <a:pt x="9452" y="7562"/>
                    <a:pt x="9358" y="7467"/>
                  </a:cubicBezTo>
                  <a:cubicBezTo>
                    <a:pt x="9278" y="7407"/>
                    <a:pt x="9211" y="7385"/>
                    <a:pt x="9132" y="7385"/>
                  </a:cubicBezTo>
                  <a:cubicBezTo>
                    <a:pt x="9087" y="7385"/>
                    <a:pt x="9037" y="7393"/>
                    <a:pt x="8980" y="7404"/>
                  </a:cubicBezTo>
                  <a:lnTo>
                    <a:pt x="7310" y="7719"/>
                  </a:lnTo>
                  <a:cubicBezTo>
                    <a:pt x="7089" y="7751"/>
                    <a:pt x="6963" y="8034"/>
                    <a:pt x="7089" y="8223"/>
                  </a:cubicBezTo>
                  <a:lnTo>
                    <a:pt x="7184" y="8444"/>
                  </a:lnTo>
                  <a:cubicBezTo>
                    <a:pt x="6774" y="8538"/>
                    <a:pt x="6333" y="8633"/>
                    <a:pt x="5861" y="8633"/>
                  </a:cubicBezTo>
                  <a:cubicBezTo>
                    <a:pt x="3403" y="8633"/>
                    <a:pt x="1419" y="6648"/>
                    <a:pt x="1419" y="4191"/>
                  </a:cubicBezTo>
                  <a:cubicBezTo>
                    <a:pt x="1419" y="3183"/>
                    <a:pt x="1734" y="2269"/>
                    <a:pt x="2269" y="1544"/>
                  </a:cubicBezTo>
                  <a:cubicBezTo>
                    <a:pt x="2143" y="1481"/>
                    <a:pt x="2049" y="1418"/>
                    <a:pt x="1954" y="1292"/>
                  </a:cubicBezTo>
                  <a:cubicBezTo>
                    <a:pt x="1734" y="1009"/>
                    <a:pt x="1639" y="662"/>
                    <a:pt x="1734" y="316"/>
                  </a:cubicBezTo>
                  <a:lnTo>
                    <a:pt x="17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1" name="Google Shape;17801;p96"/>
          <p:cNvGrpSpPr/>
          <p:nvPr/>
        </p:nvGrpSpPr>
        <p:grpSpPr>
          <a:xfrm>
            <a:off x="1731124" y="2729615"/>
            <a:ext cx="358408" cy="355557"/>
            <a:chOff x="-32174975" y="3192625"/>
            <a:chExt cx="295375" cy="293025"/>
          </a:xfrm>
        </p:grpSpPr>
        <p:sp>
          <p:nvSpPr>
            <p:cNvPr id="17802" name="Google Shape;17802;p96"/>
            <p:cNvSpPr/>
            <p:nvPr/>
          </p:nvSpPr>
          <p:spPr>
            <a:xfrm>
              <a:off x="-32171050" y="3279250"/>
              <a:ext cx="291450" cy="153625"/>
            </a:xfrm>
            <a:custGeom>
              <a:rect b="b" l="l" r="r" t="t"/>
              <a:pathLst>
                <a:path extrusionOk="0" h="6145" w="11658">
                  <a:moveTo>
                    <a:pt x="5829" y="694"/>
                  </a:moveTo>
                  <a:cubicBezTo>
                    <a:pt x="7184" y="694"/>
                    <a:pt x="8255" y="1734"/>
                    <a:pt x="8255" y="3088"/>
                  </a:cubicBezTo>
                  <a:cubicBezTo>
                    <a:pt x="8255" y="4412"/>
                    <a:pt x="7153" y="5483"/>
                    <a:pt x="5829" y="5483"/>
                  </a:cubicBezTo>
                  <a:cubicBezTo>
                    <a:pt x="4506" y="5483"/>
                    <a:pt x="3435" y="4412"/>
                    <a:pt x="3435" y="3088"/>
                  </a:cubicBezTo>
                  <a:cubicBezTo>
                    <a:pt x="3435" y="1734"/>
                    <a:pt x="4506" y="694"/>
                    <a:pt x="5829" y="694"/>
                  </a:cubicBezTo>
                  <a:close/>
                  <a:moveTo>
                    <a:pt x="1" y="1"/>
                  </a:moveTo>
                  <a:lnTo>
                    <a:pt x="1" y="6144"/>
                  </a:lnTo>
                  <a:lnTo>
                    <a:pt x="11658" y="6144"/>
                  </a:ln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96"/>
            <p:cNvSpPr/>
            <p:nvPr/>
          </p:nvSpPr>
          <p:spPr>
            <a:xfrm>
              <a:off x="-32067075" y="3313925"/>
              <a:ext cx="84300" cy="85075"/>
            </a:xfrm>
            <a:custGeom>
              <a:rect b="b" l="l" r="r" t="t"/>
              <a:pathLst>
                <a:path extrusionOk="0" h="3403" w="3372">
                  <a:moveTo>
                    <a:pt x="1670" y="662"/>
                  </a:moveTo>
                  <a:cubicBezTo>
                    <a:pt x="1891" y="662"/>
                    <a:pt x="2048" y="819"/>
                    <a:pt x="2048" y="1040"/>
                  </a:cubicBezTo>
                  <a:lnTo>
                    <a:pt x="2048" y="1386"/>
                  </a:lnTo>
                  <a:lnTo>
                    <a:pt x="2395" y="1386"/>
                  </a:lnTo>
                  <a:cubicBezTo>
                    <a:pt x="2584" y="1386"/>
                    <a:pt x="2741" y="1544"/>
                    <a:pt x="2741" y="1733"/>
                  </a:cubicBezTo>
                  <a:cubicBezTo>
                    <a:pt x="2710" y="1890"/>
                    <a:pt x="2552" y="2048"/>
                    <a:pt x="2363" y="2048"/>
                  </a:cubicBezTo>
                  <a:lnTo>
                    <a:pt x="1670" y="2048"/>
                  </a:lnTo>
                  <a:cubicBezTo>
                    <a:pt x="1481" y="2048"/>
                    <a:pt x="1324" y="1890"/>
                    <a:pt x="1324" y="1701"/>
                  </a:cubicBezTo>
                  <a:lnTo>
                    <a:pt x="1324" y="1040"/>
                  </a:lnTo>
                  <a:cubicBezTo>
                    <a:pt x="1324" y="819"/>
                    <a:pt x="1481" y="662"/>
                    <a:pt x="1670" y="662"/>
                  </a:cubicBezTo>
                  <a:close/>
                  <a:moveTo>
                    <a:pt x="1670" y="0"/>
                  </a:moveTo>
                  <a:cubicBezTo>
                    <a:pt x="725" y="0"/>
                    <a:pt x="1" y="756"/>
                    <a:pt x="1" y="1701"/>
                  </a:cubicBezTo>
                  <a:cubicBezTo>
                    <a:pt x="1" y="2646"/>
                    <a:pt x="725" y="3403"/>
                    <a:pt x="1670" y="3403"/>
                  </a:cubicBezTo>
                  <a:cubicBezTo>
                    <a:pt x="2615" y="3403"/>
                    <a:pt x="3372" y="2646"/>
                    <a:pt x="3372" y="1701"/>
                  </a:cubicBezTo>
                  <a:cubicBezTo>
                    <a:pt x="3372" y="756"/>
                    <a:pt x="2615"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96"/>
            <p:cNvSpPr/>
            <p:nvPr/>
          </p:nvSpPr>
          <p:spPr>
            <a:xfrm>
              <a:off x="-32171050" y="3450950"/>
              <a:ext cx="291450" cy="34700"/>
            </a:xfrm>
            <a:custGeom>
              <a:rect b="b" l="l" r="r" t="t"/>
              <a:pathLst>
                <a:path extrusionOk="0" h="1388" w="11658">
                  <a:moveTo>
                    <a:pt x="1" y="1"/>
                  </a:moveTo>
                  <a:lnTo>
                    <a:pt x="1" y="347"/>
                  </a:lnTo>
                  <a:cubicBezTo>
                    <a:pt x="1" y="915"/>
                    <a:pt x="442" y="1387"/>
                    <a:pt x="1041" y="1387"/>
                  </a:cubicBezTo>
                  <a:lnTo>
                    <a:pt x="10650" y="1387"/>
                  </a:lnTo>
                  <a:cubicBezTo>
                    <a:pt x="11217" y="1387"/>
                    <a:pt x="11658" y="915"/>
                    <a:pt x="11658" y="347"/>
                  </a:cubicBezTo>
                  <a:lnTo>
                    <a:pt x="116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96"/>
            <p:cNvSpPr/>
            <p:nvPr/>
          </p:nvSpPr>
          <p:spPr>
            <a:xfrm>
              <a:off x="-32174975" y="3192625"/>
              <a:ext cx="295375" cy="70125"/>
            </a:xfrm>
            <a:custGeom>
              <a:rect b="b" l="l" r="r" t="t"/>
              <a:pathLst>
                <a:path extrusionOk="0" h="2805" w="11815">
                  <a:moveTo>
                    <a:pt x="1733" y="0"/>
                  </a:moveTo>
                  <a:cubicBezTo>
                    <a:pt x="1544" y="0"/>
                    <a:pt x="1387" y="158"/>
                    <a:pt x="1387" y="378"/>
                  </a:cubicBezTo>
                  <a:lnTo>
                    <a:pt x="1387" y="725"/>
                  </a:lnTo>
                  <a:lnTo>
                    <a:pt x="1040" y="725"/>
                  </a:lnTo>
                  <a:cubicBezTo>
                    <a:pt x="473" y="725"/>
                    <a:pt x="0" y="1197"/>
                    <a:pt x="0" y="1733"/>
                  </a:cubicBezTo>
                  <a:lnTo>
                    <a:pt x="0" y="2804"/>
                  </a:lnTo>
                  <a:lnTo>
                    <a:pt x="11657" y="2804"/>
                  </a:lnTo>
                  <a:lnTo>
                    <a:pt x="11657" y="1733"/>
                  </a:lnTo>
                  <a:lnTo>
                    <a:pt x="11815" y="1733"/>
                  </a:lnTo>
                  <a:cubicBezTo>
                    <a:pt x="11815" y="1197"/>
                    <a:pt x="11374" y="725"/>
                    <a:pt x="10807" y="725"/>
                  </a:cubicBezTo>
                  <a:lnTo>
                    <a:pt x="10460" y="725"/>
                  </a:lnTo>
                  <a:lnTo>
                    <a:pt x="10460" y="378"/>
                  </a:lnTo>
                  <a:cubicBezTo>
                    <a:pt x="10460" y="158"/>
                    <a:pt x="10303" y="0"/>
                    <a:pt x="10082" y="0"/>
                  </a:cubicBezTo>
                  <a:cubicBezTo>
                    <a:pt x="9893" y="0"/>
                    <a:pt x="9735" y="158"/>
                    <a:pt x="9735" y="378"/>
                  </a:cubicBezTo>
                  <a:lnTo>
                    <a:pt x="9735" y="725"/>
                  </a:lnTo>
                  <a:lnTo>
                    <a:pt x="8349" y="725"/>
                  </a:lnTo>
                  <a:lnTo>
                    <a:pt x="8349" y="378"/>
                  </a:lnTo>
                  <a:cubicBezTo>
                    <a:pt x="8349" y="158"/>
                    <a:pt x="8192" y="0"/>
                    <a:pt x="8003" y="0"/>
                  </a:cubicBezTo>
                  <a:cubicBezTo>
                    <a:pt x="7814" y="0"/>
                    <a:pt x="7656" y="158"/>
                    <a:pt x="7656" y="378"/>
                  </a:cubicBezTo>
                  <a:lnTo>
                    <a:pt x="7656" y="725"/>
                  </a:lnTo>
                  <a:lnTo>
                    <a:pt x="6270" y="725"/>
                  </a:lnTo>
                  <a:lnTo>
                    <a:pt x="6270" y="378"/>
                  </a:lnTo>
                  <a:cubicBezTo>
                    <a:pt x="6270" y="158"/>
                    <a:pt x="6112" y="0"/>
                    <a:pt x="5923" y="0"/>
                  </a:cubicBezTo>
                  <a:cubicBezTo>
                    <a:pt x="5734" y="0"/>
                    <a:pt x="5577" y="158"/>
                    <a:pt x="5577" y="378"/>
                  </a:cubicBezTo>
                  <a:lnTo>
                    <a:pt x="5577" y="725"/>
                  </a:lnTo>
                  <a:lnTo>
                    <a:pt x="4191" y="725"/>
                  </a:lnTo>
                  <a:lnTo>
                    <a:pt x="4191" y="378"/>
                  </a:lnTo>
                  <a:cubicBezTo>
                    <a:pt x="4191" y="158"/>
                    <a:pt x="4033" y="0"/>
                    <a:pt x="3844" y="0"/>
                  </a:cubicBezTo>
                  <a:cubicBezTo>
                    <a:pt x="3623" y="0"/>
                    <a:pt x="3466" y="158"/>
                    <a:pt x="3466" y="378"/>
                  </a:cubicBezTo>
                  <a:lnTo>
                    <a:pt x="3466" y="725"/>
                  </a:lnTo>
                  <a:lnTo>
                    <a:pt x="2111" y="725"/>
                  </a:lnTo>
                  <a:lnTo>
                    <a:pt x="2111" y="378"/>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06" name="Google Shape;17806;p96"/>
          <p:cNvSpPr/>
          <p:nvPr/>
        </p:nvSpPr>
        <p:spPr>
          <a:xfrm>
            <a:off x="1728170" y="3200679"/>
            <a:ext cx="363201" cy="354859"/>
          </a:xfrm>
          <a:custGeom>
            <a:rect b="b" l="l" r="r" t="t"/>
            <a:pathLst>
              <a:path extrusionOk="0" h="11698" w="11973">
                <a:moveTo>
                  <a:pt x="8928" y="1750"/>
                </a:moveTo>
                <a:cubicBezTo>
                  <a:pt x="9192" y="1750"/>
                  <a:pt x="9452" y="1852"/>
                  <a:pt x="9641" y="2057"/>
                </a:cubicBezTo>
                <a:cubicBezTo>
                  <a:pt x="10050" y="2435"/>
                  <a:pt x="10050" y="3096"/>
                  <a:pt x="9641" y="3506"/>
                </a:cubicBezTo>
                <a:cubicBezTo>
                  <a:pt x="9452" y="3695"/>
                  <a:pt x="9192" y="3790"/>
                  <a:pt x="8928" y="3790"/>
                </a:cubicBezTo>
                <a:cubicBezTo>
                  <a:pt x="8664" y="3790"/>
                  <a:pt x="8396" y="3695"/>
                  <a:pt x="8192" y="3506"/>
                </a:cubicBezTo>
                <a:cubicBezTo>
                  <a:pt x="7814" y="3096"/>
                  <a:pt x="7814" y="2435"/>
                  <a:pt x="8192" y="2057"/>
                </a:cubicBezTo>
                <a:cubicBezTo>
                  <a:pt x="8396" y="1852"/>
                  <a:pt x="8664" y="1750"/>
                  <a:pt x="8928" y="1750"/>
                </a:cubicBezTo>
                <a:close/>
                <a:moveTo>
                  <a:pt x="7901" y="1"/>
                </a:moveTo>
                <a:cubicBezTo>
                  <a:pt x="6958" y="1"/>
                  <a:pt x="6010" y="363"/>
                  <a:pt x="5293" y="1080"/>
                </a:cubicBezTo>
                <a:cubicBezTo>
                  <a:pt x="4285" y="2088"/>
                  <a:pt x="3939" y="3569"/>
                  <a:pt x="4380" y="4924"/>
                </a:cubicBezTo>
                <a:lnTo>
                  <a:pt x="126" y="9177"/>
                </a:lnTo>
                <a:cubicBezTo>
                  <a:pt x="32" y="9240"/>
                  <a:pt x="0" y="9334"/>
                  <a:pt x="0" y="9397"/>
                </a:cubicBezTo>
                <a:lnTo>
                  <a:pt x="0" y="11319"/>
                </a:lnTo>
                <a:cubicBezTo>
                  <a:pt x="0" y="11540"/>
                  <a:pt x="158" y="11697"/>
                  <a:pt x="347" y="11697"/>
                </a:cubicBezTo>
                <a:lnTo>
                  <a:pt x="2300" y="11697"/>
                </a:lnTo>
                <a:cubicBezTo>
                  <a:pt x="2363" y="11697"/>
                  <a:pt x="2489" y="11634"/>
                  <a:pt x="2521" y="11571"/>
                </a:cubicBezTo>
                <a:lnTo>
                  <a:pt x="2993" y="11099"/>
                </a:lnTo>
                <a:cubicBezTo>
                  <a:pt x="3088" y="11004"/>
                  <a:pt x="3119" y="10910"/>
                  <a:pt x="3088" y="10815"/>
                </a:cubicBezTo>
                <a:lnTo>
                  <a:pt x="2993" y="10311"/>
                </a:lnTo>
                <a:lnTo>
                  <a:pt x="3718" y="10217"/>
                </a:lnTo>
                <a:cubicBezTo>
                  <a:pt x="3876" y="10217"/>
                  <a:pt x="3970" y="10091"/>
                  <a:pt x="4033" y="9902"/>
                </a:cubicBezTo>
                <a:lnTo>
                  <a:pt x="4096" y="9208"/>
                </a:lnTo>
                <a:lnTo>
                  <a:pt x="4600" y="9271"/>
                </a:lnTo>
                <a:cubicBezTo>
                  <a:pt x="4695" y="9271"/>
                  <a:pt x="4821" y="9271"/>
                  <a:pt x="4884" y="9208"/>
                </a:cubicBezTo>
                <a:cubicBezTo>
                  <a:pt x="4978" y="9114"/>
                  <a:pt x="5010" y="9051"/>
                  <a:pt x="5010" y="8956"/>
                </a:cubicBezTo>
                <a:lnTo>
                  <a:pt x="5010" y="8326"/>
                </a:lnTo>
                <a:lnTo>
                  <a:pt x="5640" y="8326"/>
                </a:lnTo>
                <a:cubicBezTo>
                  <a:pt x="5703" y="8326"/>
                  <a:pt x="5829" y="8295"/>
                  <a:pt x="5860" y="8232"/>
                </a:cubicBezTo>
                <a:lnTo>
                  <a:pt x="6742" y="7350"/>
                </a:lnTo>
                <a:cubicBezTo>
                  <a:pt x="7131" y="7479"/>
                  <a:pt x="7533" y="7543"/>
                  <a:pt x="7931" y="7543"/>
                </a:cubicBezTo>
                <a:cubicBezTo>
                  <a:pt x="8891" y="7543"/>
                  <a:pt x="9833" y="7171"/>
                  <a:pt x="10523" y="6436"/>
                </a:cubicBezTo>
                <a:cubicBezTo>
                  <a:pt x="11972" y="4987"/>
                  <a:pt x="11972" y="2592"/>
                  <a:pt x="10523" y="1143"/>
                </a:cubicBezTo>
                <a:cubicBezTo>
                  <a:pt x="9823" y="379"/>
                  <a:pt x="8865" y="1"/>
                  <a:pt x="79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96"/>
          <p:cNvSpPr/>
          <p:nvPr/>
        </p:nvSpPr>
        <p:spPr>
          <a:xfrm>
            <a:off x="1732948" y="3665764"/>
            <a:ext cx="353645" cy="354586"/>
          </a:xfrm>
          <a:custGeom>
            <a:rect b="b" l="l" r="r" t="t"/>
            <a:pathLst>
              <a:path extrusionOk="0" h="11689" w="11658">
                <a:moveTo>
                  <a:pt x="7877" y="1386"/>
                </a:moveTo>
                <a:cubicBezTo>
                  <a:pt x="9232" y="1386"/>
                  <a:pt x="10303" y="2458"/>
                  <a:pt x="10303" y="3781"/>
                </a:cubicBezTo>
                <a:lnTo>
                  <a:pt x="10303" y="4883"/>
                </a:lnTo>
                <a:cubicBezTo>
                  <a:pt x="10240" y="4883"/>
                  <a:pt x="10209" y="4946"/>
                  <a:pt x="10177" y="4946"/>
                </a:cubicBezTo>
                <a:cubicBezTo>
                  <a:pt x="10019" y="4190"/>
                  <a:pt x="9704" y="3529"/>
                  <a:pt x="9200" y="2962"/>
                </a:cubicBezTo>
                <a:lnTo>
                  <a:pt x="7720" y="4442"/>
                </a:lnTo>
                <a:cubicBezTo>
                  <a:pt x="8192" y="5072"/>
                  <a:pt x="8318" y="5860"/>
                  <a:pt x="8098" y="6648"/>
                </a:cubicBezTo>
                <a:cubicBezTo>
                  <a:pt x="8003" y="6868"/>
                  <a:pt x="7877" y="7057"/>
                  <a:pt x="7720" y="7278"/>
                </a:cubicBezTo>
                <a:lnTo>
                  <a:pt x="9200" y="8727"/>
                </a:lnTo>
                <a:cubicBezTo>
                  <a:pt x="9673" y="8160"/>
                  <a:pt x="10019" y="7498"/>
                  <a:pt x="10177" y="6742"/>
                </a:cubicBezTo>
                <a:cubicBezTo>
                  <a:pt x="10209" y="6742"/>
                  <a:pt x="10240" y="6805"/>
                  <a:pt x="10303" y="6805"/>
                </a:cubicBezTo>
                <a:lnTo>
                  <a:pt x="10303" y="7908"/>
                </a:lnTo>
                <a:cubicBezTo>
                  <a:pt x="10303" y="9231"/>
                  <a:pt x="9232" y="10302"/>
                  <a:pt x="7877" y="10302"/>
                </a:cubicBezTo>
                <a:lnTo>
                  <a:pt x="6774" y="10302"/>
                </a:lnTo>
                <a:cubicBezTo>
                  <a:pt x="6774" y="10271"/>
                  <a:pt x="6743" y="10208"/>
                  <a:pt x="6743" y="10176"/>
                </a:cubicBezTo>
                <a:cubicBezTo>
                  <a:pt x="7499" y="10019"/>
                  <a:pt x="8161" y="9704"/>
                  <a:pt x="8728" y="9200"/>
                </a:cubicBezTo>
                <a:lnTo>
                  <a:pt x="7279" y="7750"/>
                </a:lnTo>
                <a:cubicBezTo>
                  <a:pt x="7058" y="7908"/>
                  <a:pt x="6869" y="8002"/>
                  <a:pt x="6648" y="8097"/>
                </a:cubicBezTo>
                <a:cubicBezTo>
                  <a:pt x="6365" y="8160"/>
                  <a:pt x="6081" y="8223"/>
                  <a:pt x="5861" y="8223"/>
                </a:cubicBezTo>
                <a:cubicBezTo>
                  <a:pt x="5325" y="8223"/>
                  <a:pt x="4821" y="8065"/>
                  <a:pt x="4443" y="7750"/>
                </a:cubicBezTo>
                <a:lnTo>
                  <a:pt x="2962" y="9200"/>
                </a:lnTo>
                <a:cubicBezTo>
                  <a:pt x="3529" y="9672"/>
                  <a:pt x="4191" y="10019"/>
                  <a:pt x="4947" y="10176"/>
                </a:cubicBezTo>
                <a:cubicBezTo>
                  <a:pt x="4947" y="10208"/>
                  <a:pt x="4916" y="10271"/>
                  <a:pt x="4916" y="10302"/>
                </a:cubicBezTo>
                <a:lnTo>
                  <a:pt x="3813" y="10302"/>
                </a:lnTo>
                <a:cubicBezTo>
                  <a:pt x="2458" y="10302"/>
                  <a:pt x="1387" y="9231"/>
                  <a:pt x="1387" y="7908"/>
                </a:cubicBezTo>
                <a:lnTo>
                  <a:pt x="1387" y="6805"/>
                </a:lnTo>
                <a:cubicBezTo>
                  <a:pt x="1450" y="6805"/>
                  <a:pt x="1482" y="6742"/>
                  <a:pt x="1513" y="6742"/>
                </a:cubicBezTo>
                <a:cubicBezTo>
                  <a:pt x="1671" y="7498"/>
                  <a:pt x="1986" y="8160"/>
                  <a:pt x="2490" y="8727"/>
                </a:cubicBezTo>
                <a:lnTo>
                  <a:pt x="3971" y="7278"/>
                </a:lnTo>
                <a:cubicBezTo>
                  <a:pt x="3498" y="6648"/>
                  <a:pt x="3372" y="5860"/>
                  <a:pt x="3592" y="5072"/>
                </a:cubicBezTo>
                <a:cubicBezTo>
                  <a:pt x="3687" y="4820"/>
                  <a:pt x="3813" y="4631"/>
                  <a:pt x="3971" y="4442"/>
                </a:cubicBezTo>
                <a:lnTo>
                  <a:pt x="2490" y="2962"/>
                </a:lnTo>
                <a:cubicBezTo>
                  <a:pt x="2017" y="3529"/>
                  <a:pt x="1671" y="4190"/>
                  <a:pt x="1513" y="4946"/>
                </a:cubicBezTo>
                <a:cubicBezTo>
                  <a:pt x="1482" y="4946"/>
                  <a:pt x="1450" y="4883"/>
                  <a:pt x="1387" y="4883"/>
                </a:cubicBezTo>
                <a:lnTo>
                  <a:pt x="1387" y="3781"/>
                </a:lnTo>
                <a:cubicBezTo>
                  <a:pt x="1387" y="2458"/>
                  <a:pt x="2458" y="1386"/>
                  <a:pt x="3813" y="1386"/>
                </a:cubicBezTo>
                <a:lnTo>
                  <a:pt x="4916" y="1386"/>
                </a:lnTo>
                <a:cubicBezTo>
                  <a:pt x="4916" y="1418"/>
                  <a:pt x="4947" y="1481"/>
                  <a:pt x="4947" y="1512"/>
                </a:cubicBezTo>
                <a:cubicBezTo>
                  <a:pt x="4191" y="1670"/>
                  <a:pt x="3529" y="1985"/>
                  <a:pt x="2962" y="2489"/>
                </a:cubicBezTo>
                <a:lnTo>
                  <a:pt x="4443" y="3938"/>
                </a:lnTo>
                <a:cubicBezTo>
                  <a:pt x="4632" y="3781"/>
                  <a:pt x="4821" y="3686"/>
                  <a:pt x="5073" y="3592"/>
                </a:cubicBezTo>
                <a:cubicBezTo>
                  <a:pt x="5339" y="3496"/>
                  <a:pt x="5605" y="3451"/>
                  <a:pt x="5865" y="3451"/>
                </a:cubicBezTo>
                <a:cubicBezTo>
                  <a:pt x="6375" y="3451"/>
                  <a:pt x="6861" y="3625"/>
                  <a:pt x="7279" y="3938"/>
                </a:cubicBezTo>
                <a:lnTo>
                  <a:pt x="8728" y="2489"/>
                </a:lnTo>
                <a:cubicBezTo>
                  <a:pt x="8161" y="2016"/>
                  <a:pt x="7499" y="1670"/>
                  <a:pt x="6743" y="1512"/>
                </a:cubicBezTo>
                <a:cubicBezTo>
                  <a:pt x="6743" y="1481"/>
                  <a:pt x="6774" y="1418"/>
                  <a:pt x="6774" y="1386"/>
                </a:cubicBezTo>
                <a:close/>
                <a:moveTo>
                  <a:pt x="5829" y="0"/>
                </a:moveTo>
                <a:cubicBezTo>
                  <a:pt x="5420" y="0"/>
                  <a:pt x="5010" y="315"/>
                  <a:pt x="4884" y="725"/>
                </a:cubicBezTo>
                <a:lnTo>
                  <a:pt x="3782" y="725"/>
                </a:lnTo>
                <a:cubicBezTo>
                  <a:pt x="2112" y="725"/>
                  <a:pt x="726" y="2111"/>
                  <a:pt x="726" y="3781"/>
                </a:cubicBezTo>
                <a:lnTo>
                  <a:pt x="726" y="4883"/>
                </a:lnTo>
                <a:cubicBezTo>
                  <a:pt x="316" y="5041"/>
                  <a:pt x="1" y="5419"/>
                  <a:pt x="1" y="5829"/>
                </a:cubicBezTo>
                <a:cubicBezTo>
                  <a:pt x="1" y="6270"/>
                  <a:pt x="316" y="6679"/>
                  <a:pt x="726" y="6774"/>
                </a:cubicBezTo>
                <a:lnTo>
                  <a:pt x="726" y="7876"/>
                </a:lnTo>
                <a:cubicBezTo>
                  <a:pt x="726" y="9578"/>
                  <a:pt x="2112" y="10964"/>
                  <a:pt x="3782" y="10964"/>
                </a:cubicBezTo>
                <a:lnTo>
                  <a:pt x="4884" y="10964"/>
                </a:lnTo>
                <a:cubicBezTo>
                  <a:pt x="5042" y="11342"/>
                  <a:pt x="5420" y="11688"/>
                  <a:pt x="5829" y="11688"/>
                </a:cubicBezTo>
                <a:cubicBezTo>
                  <a:pt x="6270" y="11688"/>
                  <a:pt x="6680" y="11342"/>
                  <a:pt x="6774" y="10964"/>
                </a:cubicBezTo>
                <a:lnTo>
                  <a:pt x="7877" y="10964"/>
                </a:lnTo>
                <a:cubicBezTo>
                  <a:pt x="9578" y="10964"/>
                  <a:pt x="10965" y="9578"/>
                  <a:pt x="10965" y="7876"/>
                </a:cubicBezTo>
                <a:lnTo>
                  <a:pt x="10965" y="6774"/>
                </a:lnTo>
                <a:cubicBezTo>
                  <a:pt x="11343" y="6616"/>
                  <a:pt x="11658" y="6270"/>
                  <a:pt x="11658" y="5829"/>
                </a:cubicBezTo>
                <a:cubicBezTo>
                  <a:pt x="11658" y="5419"/>
                  <a:pt x="11343" y="5072"/>
                  <a:pt x="10965" y="4883"/>
                </a:cubicBezTo>
                <a:lnTo>
                  <a:pt x="10965" y="3781"/>
                </a:lnTo>
                <a:cubicBezTo>
                  <a:pt x="10965" y="2111"/>
                  <a:pt x="9578" y="725"/>
                  <a:pt x="7877" y="725"/>
                </a:cubicBezTo>
                <a:lnTo>
                  <a:pt x="6774" y="725"/>
                </a:lnTo>
                <a:cubicBezTo>
                  <a:pt x="6617" y="315"/>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08" name="Google Shape;17808;p96"/>
          <p:cNvGrpSpPr/>
          <p:nvPr/>
        </p:nvGrpSpPr>
        <p:grpSpPr>
          <a:xfrm>
            <a:off x="3970274" y="2730570"/>
            <a:ext cx="354586" cy="353645"/>
            <a:chOff x="-30345325" y="3184750"/>
            <a:chExt cx="292225" cy="291450"/>
          </a:xfrm>
        </p:grpSpPr>
        <p:sp>
          <p:nvSpPr>
            <p:cNvPr id="17809" name="Google Shape;17809;p96"/>
            <p:cNvSpPr/>
            <p:nvPr/>
          </p:nvSpPr>
          <p:spPr>
            <a:xfrm>
              <a:off x="-30328000" y="3184750"/>
              <a:ext cx="258375" cy="120950"/>
            </a:xfrm>
            <a:custGeom>
              <a:rect b="b" l="l" r="r" t="t"/>
              <a:pathLst>
                <a:path extrusionOk="0" h="4838" w="10335">
                  <a:moveTo>
                    <a:pt x="1040" y="0"/>
                  </a:moveTo>
                  <a:cubicBezTo>
                    <a:pt x="473" y="0"/>
                    <a:pt x="1" y="473"/>
                    <a:pt x="1" y="1071"/>
                  </a:cubicBezTo>
                  <a:lnTo>
                    <a:pt x="1" y="2458"/>
                  </a:lnTo>
                  <a:cubicBezTo>
                    <a:pt x="1" y="2993"/>
                    <a:pt x="473" y="3466"/>
                    <a:pt x="1040" y="3466"/>
                  </a:cubicBezTo>
                  <a:lnTo>
                    <a:pt x="2048" y="3466"/>
                  </a:lnTo>
                  <a:lnTo>
                    <a:pt x="2048" y="4505"/>
                  </a:lnTo>
                  <a:cubicBezTo>
                    <a:pt x="2048" y="4663"/>
                    <a:pt x="2143" y="4757"/>
                    <a:pt x="2269" y="4820"/>
                  </a:cubicBezTo>
                  <a:cubicBezTo>
                    <a:pt x="2300" y="4831"/>
                    <a:pt x="2339" y="4838"/>
                    <a:pt x="2380" y="4838"/>
                  </a:cubicBezTo>
                  <a:cubicBezTo>
                    <a:pt x="2461" y="4838"/>
                    <a:pt x="2552" y="4810"/>
                    <a:pt x="2615" y="4726"/>
                  </a:cubicBezTo>
                  <a:lnTo>
                    <a:pt x="3876" y="3466"/>
                  </a:lnTo>
                  <a:lnTo>
                    <a:pt x="6365" y="3466"/>
                  </a:lnTo>
                  <a:lnTo>
                    <a:pt x="7625" y="4726"/>
                  </a:lnTo>
                  <a:cubicBezTo>
                    <a:pt x="7688" y="4810"/>
                    <a:pt x="7765" y="4838"/>
                    <a:pt x="7846" y="4838"/>
                  </a:cubicBezTo>
                  <a:cubicBezTo>
                    <a:pt x="7887" y="4838"/>
                    <a:pt x="7929" y="4831"/>
                    <a:pt x="7971" y="4820"/>
                  </a:cubicBezTo>
                  <a:cubicBezTo>
                    <a:pt x="8097" y="4789"/>
                    <a:pt x="8160" y="4631"/>
                    <a:pt x="8160" y="4505"/>
                  </a:cubicBezTo>
                  <a:lnTo>
                    <a:pt x="8160" y="3466"/>
                  </a:lnTo>
                  <a:lnTo>
                    <a:pt x="9231" y="3466"/>
                  </a:lnTo>
                  <a:cubicBezTo>
                    <a:pt x="9862" y="3466"/>
                    <a:pt x="10334" y="2993"/>
                    <a:pt x="10334" y="2458"/>
                  </a:cubicBezTo>
                  <a:lnTo>
                    <a:pt x="10334" y="1071"/>
                  </a:lnTo>
                  <a:cubicBezTo>
                    <a:pt x="10334" y="536"/>
                    <a:pt x="9862" y="0"/>
                    <a:pt x="92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96"/>
            <p:cNvSpPr/>
            <p:nvPr/>
          </p:nvSpPr>
          <p:spPr>
            <a:xfrm>
              <a:off x="-30310675" y="3322575"/>
              <a:ext cx="68550" cy="69350"/>
            </a:xfrm>
            <a:custGeom>
              <a:rect b="b" l="l" r="r" t="t"/>
              <a:pathLst>
                <a:path extrusionOk="0" h="2774" w="2742">
                  <a:moveTo>
                    <a:pt x="1387" y="1"/>
                  </a:moveTo>
                  <a:cubicBezTo>
                    <a:pt x="599" y="1"/>
                    <a:pt x="1" y="631"/>
                    <a:pt x="1" y="1387"/>
                  </a:cubicBezTo>
                  <a:cubicBezTo>
                    <a:pt x="1" y="2143"/>
                    <a:pt x="599" y="2773"/>
                    <a:pt x="1387" y="2773"/>
                  </a:cubicBezTo>
                  <a:cubicBezTo>
                    <a:pt x="2143" y="2773"/>
                    <a:pt x="2742" y="2143"/>
                    <a:pt x="2742" y="1387"/>
                  </a:cubicBezTo>
                  <a:cubicBezTo>
                    <a:pt x="2742"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96"/>
            <p:cNvSpPr/>
            <p:nvPr/>
          </p:nvSpPr>
          <p:spPr>
            <a:xfrm>
              <a:off x="-30345325" y="3408425"/>
              <a:ext cx="137075" cy="67775"/>
            </a:xfrm>
            <a:custGeom>
              <a:rect b="b" l="l" r="r" t="t"/>
              <a:pathLst>
                <a:path extrusionOk="0" h="2711" w="5483">
                  <a:moveTo>
                    <a:pt x="2741" y="1"/>
                  </a:moveTo>
                  <a:cubicBezTo>
                    <a:pt x="1387" y="1"/>
                    <a:pt x="221" y="1040"/>
                    <a:pt x="32" y="2332"/>
                  </a:cubicBezTo>
                  <a:cubicBezTo>
                    <a:pt x="0" y="2521"/>
                    <a:pt x="158" y="2710"/>
                    <a:pt x="378" y="2710"/>
                  </a:cubicBezTo>
                  <a:lnTo>
                    <a:pt x="5104" y="2710"/>
                  </a:lnTo>
                  <a:cubicBezTo>
                    <a:pt x="5325" y="2710"/>
                    <a:pt x="5482" y="2521"/>
                    <a:pt x="5482" y="2332"/>
                  </a:cubicBezTo>
                  <a:cubicBezTo>
                    <a:pt x="5262" y="977"/>
                    <a:pt x="412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96"/>
            <p:cNvSpPr/>
            <p:nvPr/>
          </p:nvSpPr>
          <p:spPr>
            <a:xfrm>
              <a:off x="-30156300" y="3322575"/>
              <a:ext cx="68550" cy="69350"/>
            </a:xfrm>
            <a:custGeom>
              <a:rect b="b" l="l" r="r" t="t"/>
              <a:pathLst>
                <a:path extrusionOk="0" h="2774" w="2742">
                  <a:moveTo>
                    <a:pt x="1387" y="1"/>
                  </a:moveTo>
                  <a:cubicBezTo>
                    <a:pt x="631" y="1"/>
                    <a:pt x="1" y="631"/>
                    <a:pt x="1" y="1387"/>
                  </a:cubicBezTo>
                  <a:cubicBezTo>
                    <a:pt x="1" y="2143"/>
                    <a:pt x="631" y="2773"/>
                    <a:pt x="1387" y="2773"/>
                  </a:cubicBezTo>
                  <a:cubicBezTo>
                    <a:pt x="2111" y="2773"/>
                    <a:pt x="2742" y="2143"/>
                    <a:pt x="2742" y="1387"/>
                  </a:cubicBezTo>
                  <a:cubicBezTo>
                    <a:pt x="2742" y="631"/>
                    <a:pt x="2111"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96"/>
            <p:cNvSpPr/>
            <p:nvPr/>
          </p:nvSpPr>
          <p:spPr>
            <a:xfrm>
              <a:off x="-30190950" y="3408425"/>
              <a:ext cx="137850" cy="67775"/>
            </a:xfrm>
            <a:custGeom>
              <a:rect b="b" l="l" r="r" t="t"/>
              <a:pathLst>
                <a:path extrusionOk="0" h="2711" w="5514">
                  <a:moveTo>
                    <a:pt x="2773" y="1"/>
                  </a:moveTo>
                  <a:cubicBezTo>
                    <a:pt x="1387" y="1"/>
                    <a:pt x="252" y="1040"/>
                    <a:pt x="32" y="2332"/>
                  </a:cubicBezTo>
                  <a:cubicBezTo>
                    <a:pt x="0" y="2521"/>
                    <a:pt x="158" y="2710"/>
                    <a:pt x="410" y="2710"/>
                  </a:cubicBezTo>
                  <a:lnTo>
                    <a:pt x="5167" y="2710"/>
                  </a:lnTo>
                  <a:cubicBezTo>
                    <a:pt x="5356" y="2710"/>
                    <a:pt x="5514" y="2521"/>
                    <a:pt x="5514" y="2332"/>
                  </a:cubicBezTo>
                  <a:cubicBezTo>
                    <a:pt x="5293" y="977"/>
                    <a:pt x="4128"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4" name="Google Shape;17814;p96"/>
          <p:cNvGrpSpPr/>
          <p:nvPr/>
        </p:nvGrpSpPr>
        <p:grpSpPr>
          <a:xfrm>
            <a:off x="1295026" y="1380546"/>
            <a:ext cx="353645" cy="353645"/>
            <a:chOff x="-35481425" y="3202075"/>
            <a:chExt cx="291450" cy="291450"/>
          </a:xfrm>
        </p:grpSpPr>
        <p:sp>
          <p:nvSpPr>
            <p:cNvPr id="17815" name="Google Shape;17815;p96"/>
            <p:cNvSpPr/>
            <p:nvPr/>
          </p:nvSpPr>
          <p:spPr>
            <a:xfrm>
              <a:off x="-35414475" y="3304600"/>
              <a:ext cx="154400" cy="85975"/>
            </a:xfrm>
            <a:custGeom>
              <a:rect b="b" l="l" r="r" t="t"/>
              <a:pathLst>
                <a:path extrusionOk="0" h="3439" w="6176">
                  <a:moveTo>
                    <a:pt x="4433" y="0"/>
                  </a:moveTo>
                  <a:cubicBezTo>
                    <a:pt x="4393" y="0"/>
                    <a:pt x="4354" y="8"/>
                    <a:pt x="4317" y="26"/>
                  </a:cubicBezTo>
                  <a:cubicBezTo>
                    <a:pt x="4191" y="58"/>
                    <a:pt x="4128" y="216"/>
                    <a:pt x="4128" y="342"/>
                  </a:cubicBezTo>
                  <a:lnTo>
                    <a:pt x="4128" y="1003"/>
                  </a:lnTo>
                  <a:lnTo>
                    <a:pt x="2048" y="1003"/>
                  </a:lnTo>
                  <a:lnTo>
                    <a:pt x="2048" y="342"/>
                  </a:lnTo>
                  <a:cubicBezTo>
                    <a:pt x="2048" y="184"/>
                    <a:pt x="1954" y="58"/>
                    <a:pt x="1828" y="26"/>
                  </a:cubicBezTo>
                  <a:cubicBezTo>
                    <a:pt x="1793" y="15"/>
                    <a:pt x="1750" y="8"/>
                    <a:pt x="1705" y="8"/>
                  </a:cubicBezTo>
                  <a:cubicBezTo>
                    <a:pt x="1626" y="8"/>
                    <a:pt x="1541" y="30"/>
                    <a:pt x="1481" y="89"/>
                  </a:cubicBezTo>
                  <a:lnTo>
                    <a:pt x="95" y="1476"/>
                  </a:lnTo>
                  <a:cubicBezTo>
                    <a:pt x="0" y="1602"/>
                    <a:pt x="0" y="1822"/>
                    <a:pt x="95" y="1948"/>
                  </a:cubicBezTo>
                  <a:lnTo>
                    <a:pt x="1481" y="3334"/>
                  </a:lnTo>
                  <a:cubicBezTo>
                    <a:pt x="1548" y="3379"/>
                    <a:pt x="1646" y="3424"/>
                    <a:pt x="1732" y="3424"/>
                  </a:cubicBezTo>
                  <a:cubicBezTo>
                    <a:pt x="1767" y="3424"/>
                    <a:pt x="1800" y="3416"/>
                    <a:pt x="1828" y="3398"/>
                  </a:cubicBezTo>
                  <a:cubicBezTo>
                    <a:pt x="1954" y="3366"/>
                    <a:pt x="2048" y="3208"/>
                    <a:pt x="2048" y="3082"/>
                  </a:cubicBezTo>
                  <a:lnTo>
                    <a:pt x="2048" y="2421"/>
                  </a:lnTo>
                  <a:lnTo>
                    <a:pt x="4128" y="2421"/>
                  </a:lnTo>
                  <a:lnTo>
                    <a:pt x="4128" y="3082"/>
                  </a:lnTo>
                  <a:cubicBezTo>
                    <a:pt x="4128" y="3240"/>
                    <a:pt x="4191" y="3366"/>
                    <a:pt x="4317" y="3398"/>
                  </a:cubicBezTo>
                  <a:cubicBezTo>
                    <a:pt x="4369" y="3424"/>
                    <a:pt x="4426" y="3439"/>
                    <a:pt x="4483" y="3439"/>
                  </a:cubicBezTo>
                  <a:cubicBezTo>
                    <a:pt x="4562" y="3439"/>
                    <a:pt x="4639" y="3408"/>
                    <a:pt x="4695" y="3334"/>
                  </a:cubicBezTo>
                  <a:lnTo>
                    <a:pt x="6049" y="1948"/>
                  </a:lnTo>
                  <a:cubicBezTo>
                    <a:pt x="6175" y="1822"/>
                    <a:pt x="6175" y="1602"/>
                    <a:pt x="6049" y="1476"/>
                  </a:cubicBezTo>
                  <a:lnTo>
                    <a:pt x="4695" y="89"/>
                  </a:lnTo>
                  <a:cubicBezTo>
                    <a:pt x="4628" y="45"/>
                    <a:pt x="4530" y="0"/>
                    <a:pt x="4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96"/>
            <p:cNvSpPr/>
            <p:nvPr/>
          </p:nvSpPr>
          <p:spPr>
            <a:xfrm>
              <a:off x="-35413700" y="3202075"/>
              <a:ext cx="34700" cy="103200"/>
            </a:xfrm>
            <a:custGeom>
              <a:rect b="b" l="l" r="r" t="t"/>
              <a:pathLst>
                <a:path extrusionOk="0" h="4128" w="1388">
                  <a:moveTo>
                    <a:pt x="1" y="0"/>
                  </a:moveTo>
                  <a:lnTo>
                    <a:pt x="1" y="4127"/>
                  </a:lnTo>
                  <a:lnTo>
                    <a:pt x="348" y="4127"/>
                  </a:lnTo>
                  <a:cubicBezTo>
                    <a:pt x="915" y="4127"/>
                    <a:pt x="1387" y="3655"/>
                    <a:pt x="1387" y="3088"/>
                  </a:cubicBezTo>
                  <a:lnTo>
                    <a:pt x="1387" y="1009"/>
                  </a:lnTo>
                  <a:cubicBezTo>
                    <a:pt x="1387" y="473"/>
                    <a:pt x="915"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96"/>
            <p:cNvSpPr/>
            <p:nvPr/>
          </p:nvSpPr>
          <p:spPr>
            <a:xfrm>
              <a:off x="-35413700" y="3389525"/>
              <a:ext cx="34700" cy="103250"/>
            </a:xfrm>
            <a:custGeom>
              <a:rect b="b" l="l" r="r" t="t"/>
              <a:pathLst>
                <a:path extrusionOk="0" h="4130" w="1388">
                  <a:moveTo>
                    <a:pt x="1" y="1"/>
                  </a:moveTo>
                  <a:lnTo>
                    <a:pt x="1" y="4128"/>
                  </a:lnTo>
                  <a:lnTo>
                    <a:pt x="348" y="4128"/>
                  </a:lnTo>
                  <a:cubicBezTo>
                    <a:pt x="367" y="4129"/>
                    <a:pt x="386" y="4129"/>
                    <a:pt x="405" y="4129"/>
                  </a:cubicBezTo>
                  <a:cubicBezTo>
                    <a:pt x="946" y="4129"/>
                    <a:pt x="1387" y="3698"/>
                    <a:pt x="1387" y="3119"/>
                  </a:cubicBezTo>
                  <a:lnTo>
                    <a:pt x="1387" y="1040"/>
                  </a:lnTo>
                  <a:cubicBezTo>
                    <a:pt x="1387" y="473"/>
                    <a:pt x="915"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96"/>
            <p:cNvSpPr/>
            <p:nvPr/>
          </p:nvSpPr>
          <p:spPr>
            <a:xfrm>
              <a:off x="-35292400" y="3202075"/>
              <a:ext cx="33900" cy="103200"/>
            </a:xfrm>
            <a:custGeom>
              <a:rect b="b" l="l" r="r" t="t"/>
              <a:pathLst>
                <a:path extrusionOk="0" h="4128" w="1356">
                  <a:moveTo>
                    <a:pt x="1009" y="0"/>
                  </a:moveTo>
                  <a:cubicBezTo>
                    <a:pt x="473" y="0"/>
                    <a:pt x="1" y="473"/>
                    <a:pt x="1" y="1009"/>
                  </a:cubicBezTo>
                  <a:lnTo>
                    <a:pt x="1" y="3088"/>
                  </a:lnTo>
                  <a:cubicBezTo>
                    <a:pt x="1" y="3655"/>
                    <a:pt x="410" y="4127"/>
                    <a:pt x="1009" y="4127"/>
                  </a:cubicBezTo>
                  <a:lnTo>
                    <a:pt x="1355" y="4127"/>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96"/>
            <p:cNvSpPr/>
            <p:nvPr/>
          </p:nvSpPr>
          <p:spPr>
            <a:xfrm>
              <a:off x="-35241200" y="3202850"/>
              <a:ext cx="51225" cy="290675"/>
            </a:xfrm>
            <a:custGeom>
              <a:rect b="b" l="l" r="r" t="t"/>
              <a:pathLst>
                <a:path extrusionOk="0" h="11627" w="2049">
                  <a:moveTo>
                    <a:pt x="1" y="1"/>
                  </a:moveTo>
                  <a:lnTo>
                    <a:pt x="1" y="11626"/>
                  </a:lnTo>
                  <a:cubicBezTo>
                    <a:pt x="1135" y="11469"/>
                    <a:pt x="2048" y="10460"/>
                    <a:pt x="2048" y="9263"/>
                  </a:cubicBezTo>
                  <a:lnTo>
                    <a:pt x="2048" y="2395"/>
                  </a:lnTo>
                  <a:cubicBezTo>
                    <a:pt x="2048" y="1167"/>
                    <a:pt x="1135" y="158"/>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96"/>
            <p:cNvSpPr/>
            <p:nvPr/>
          </p:nvSpPr>
          <p:spPr>
            <a:xfrm>
              <a:off x="-35292400" y="3389525"/>
              <a:ext cx="33900" cy="104000"/>
            </a:xfrm>
            <a:custGeom>
              <a:rect b="b" l="l" r="r" t="t"/>
              <a:pathLst>
                <a:path extrusionOk="0" h="4160" w="1356">
                  <a:moveTo>
                    <a:pt x="1009" y="1"/>
                  </a:moveTo>
                  <a:cubicBezTo>
                    <a:pt x="473" y="1"/>
                    <a:pt x="1" y="473"/>
                    <a:pt x="1" y="1040"/>
                  </a:cubicBezTo>
                  <a:lnTo>
                    <a:pt x="1" y="3119"/>
                  </a:lnTo>
                  <a:cubicBezTo>
                    <a:pt x="1" y="3718"/>
                    <a:pt x="410" y="4159"/>
                    <a:pt x="1009" y="4159"/>
                  </a:cubicBezTo>
                  <a:lnTo>
                    <a:pt x="1355" y="4159"/>
                  </a:lnTo>
                  <a:lnTo>
                    <a:pt x="13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96"/>
            <p:cNvSpPr/>
            <p:nvPr/>
          </p:nvSpPr>
          <p:spPr>
            <a:xfrm>
              <a:off x="-35481425" y="3202075"/>
              <a:ext cx="51225" cy="289875"/>
            </a:xfrm>
            <a:custGeom>
              <a:rect b="b" l="l" r="r" t="t"/>
              <a:pathLst>
                <a:path extrusionOk="0" h="11595" w="2049">
                  <a:moveTo>
                    <a:pt x="2048" y="0"/>
                  </a:moveTo>
                  <a:cubicBezTo>
                    <a:pt x="883" y="158"/>
                    <a:pt x="1" y="1166"/>
                    <a:pt x="1" y="2363"/>
                  </a:cubicBezTo>
                  <a:lnTo>
                    <a:pt x="1" y="9200"/>
                  </a:lnTo>
                  <a:cubicBezTo>
                    <a:pt x="1" y="10460"/>
                    <a:pt x="851" y="11437"/>
                    <a:pt x="2048" y="11594"/>
                  </a:cubicBez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2" name="Google Shape;17822;p96"/>
          <p:cNvGrpSpPr/>
          <p:nvPr/>
        </p:nvGrpSpPr>
        <p:grpSpPr>
          <a:xfrm>
            <a:off x="1294556" y="1822072"/>
            <a:ext cx="354586" cy="352675"/>
            <a:chOff x="-35482200" y="3561225"/>
            <a:chExt cx="292225" cy="290650"/>
          </a:xfrm>
        </p:grpSpPr>
        <p:sp>
          <p:nvSpPr>
            <p:cNvPr id="17823" name="Google Shape;17823;p96"/>
            <p:cNvSpPr/>
            <p:nvPr/>
          </p:nvSpPr>
          <p:spPr>
            <a:xfrm>
              <a:off x="-35482200" y="3749475"/>
              <a:ext cx="292225" cy="102400"/>
            </a:xfrm>
            <a:custGeom>
              <a:rect b="b" l="l" r="r" t="t"/>
              <a:pathLst>
                <a:path extrusionOk="0" h="4096" w="11689">
                  <a:moveTo>
                    <a:pt x="1701" y="0"/>
                  </a:moveTo>
                  <a:cubicBezTo>
                    <a:pt x="1040" y="0"/>
                    <a:pt x="473" y="315"/>
                    <a:pt x="63" y="819"/>
                  </a:cubicBezTo>
                  <a:cubicBezTo>
                    <a:pt x="0" y="945"/>
                    <a:pt x="0" y="1040"/>
                    <a:pt x="32" y="1166"/>
                  </a:cubicBezTo>
                  <a:cubicBezTo>
                    <a:pt x="63" y="1292"/>
                    <a:pt x="189" y="1355"/>
                    <a:pt x="347" y="1355"/>
                  </a:cubicBezTo>
                  <a:lnTo>
                    <a:pt x="1008" y="1355"/>
                  </a:lnTo>
                  <a:cubicBezTo>
                    <a:pt x="1418" y="1355"/>
                    <a:pt x="1670" y="1670"/>
                    <a:pt x="1670" y="2048"/>
                  </a:cubicBezTo>
                  <a:cubicBezTo>
                    <a:pt x="1670" y="2426"/>
                    <a:pt x="1355" y="2710"/>
                    <a:pt x="1008" y="2710"/>
                  </a:cubicBezTo>
                  <a:lnTo>
                    <a:pt x="347" y="2710"/>
                  </a:lnTo>
                  <a:cubicBezTo>
                    <a:pt x="221" y="2710"/>
                    <a:pt x="95" y="2773"/>
                    <a:pt x="32" y="2899"/>
                  </a:cubicBezTo>
                  <a:cubicBezTo>
                    <a:pt x="0" y="3025"/>
                    <a:pt x="0" y="3151"/>
                    <a:pt x="63" y="3245"/>
                  </a:cubicBezTo>
                  <a:cubicBezTo>
                    <a:pt x="410" y="3781"/>
                    <a:pt x="1040" y="4096"/>
                    <a:pt x="1701" y="4096"/>
                  </a:cubicBezTo>
                  <a:cubicBezTo>
                    <a:pt x="2615" y="4096"/>
                    <a:pt x="3371" y="3497"/>
                    <a:pt x="3655" y="2710"/>
                  </a:cubicBezTo>
                  <a:lnTo>
                    <a:pt x="8065" y="2710"/>
                  </a:lnTo>
                  <a:cubicBezTo>
                    <a:pt x="8317" y="3497"/>
                    <a:pt x="9073" y="4096"/>
                    <a:pt x="9987" y="4096"/>
                  </a:cubicBezTo>
                  <a:cubicBezTo>
                    <a:pt x="10649" y="4096"/>
                    <a:pt x="11247" y="3781"/>
                    <a:pt x="11594" y="3245"/>
                  </a:cubicBezTo>
                  <a:cubicBezTo>
                    <a:pt x="11688" y="3119"/>
                    <a:pt x="11688" y="3025"/>
                    <a:pt x="11625" y="2899"/>
                  </a:cubicBezTo>
                  <a:cubicBezTo>
                    <a:pt x="11594" y="2773"/>
                    <a:pt x="11468" y="2710"/>
                    <a:pt x="11310" y="2710"/>
                  </a:cubicBezTo>
                  <a:lnTo>
                    <a:pt x="10649" y="2710"/>
                  </a:lnTo>
                  <a:cubicBezTo>
                    <a:pt x="10271" y="2710"/>
                    <a:pt x="9987" y="2395"/>
                    <a:pt x="9987" y="2048"/>
                  </a:cubicBezTo>
                  <a:cubicBezTo>
                    <a:pt x="9987" y="1670"/>
                    <a:pt x="10302" y="1355"/>
                    <a:pt x="10649" y="1355"/>
                  </a:cubicBezTo>
                  <a:lnTo>
                    <a:pt x="11310" y="1355"/>
                  </a:lnTo>
                  <a:cubicBezTo>
                    <a:pt x="11436" y="1355"/>
                    <a:pt x="11562" y="1292"/>
                    <a:pt x="11625" y="1166"/>
                  </a:cubicBezTo>
                  <a:cubicBezTo>
                    <a:pt x="11688" y="1040"/>
                    <a:pt x="11688" y="945"/>
                    <a:pt x="11594" y="819"/>
                  </a:cubicBezTo>
                  <a:cubicBezTo>
                    <a:pt x="11247" y="315"/>
                    <a:pt x="10649" y="0"/>
                    <a:pt x="9987" y="0"/>
                  </a:cubicBezTo>
                  <a:cubicBezTo>
                    <a:pt x="9073" y="0"/>
                    <a:pt x="8349" y="567"/>
                    <a:pt x="8065" y="1355"/>
                  </a:cubicBezTo>
                  <a:lnTo>
                    <a:pt x="3655" y="1355"/>
                  </a:lnTo>
                  <a:cubicBezTo>
                    <a:pt x="3371" y="567"/>
                    <a:pt x="2615"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96"/>
            <p:cNvSpPr/>
            <p:nvPr/>
          </p:nvSpPr>
          <p:spPr>
            <a:xfrm>
              <a:off x="-35371150" y="3561225"/>
              <a:ext cx="68550" cy="68550"/>
            </a:xfrm>
            <a:custGeom>
              <a:rect b="b" l="l" r="r" t="t"/>
              <a:pathLst>
                <a:path extrusionOk="0" h="2742" w="2742">
                  <a:moveTo>
                    <a:pt x="1355" y="1"/>
                  </a:moveTo>
                  <a:cubicBezTo>
                    <a:pt x="630" y="1"/>
                    <a:pt x="0" y="631"/>
                    <a:pt x="0" y="1387"/>
                  </a:cubicBezTo>
                  <a:cubicBezTo>
                    <a:pt x="0" y="2111"/>
                    <a:pt x="630" y="2741"/>
                    <a:pt x="1355" y="2741"/>
                  </a:cubicBezTo>
                  <a:cubicBezTo>
                    <a:pt x="2111" y="2741"/>
                    <a:pt x="2741" y="2111"/>
                    <a:pt x="2741" y="1387"/>
                  </a:cubicBezTo>
                  <a:cubicBezTo>
                    <a:pt x="2741"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96"/>
            <p:cNvSpPr/>
            <p:nvPr/>
          </p:nvSpPr>
          <p:spPr>
            <a:xfrm>
              <a:off x="-35405025" y="3647075"/>
              <a:ext cx="136275" cy="119750"/>
            </a:xfrm>
            <a:custGeom>
              <a:rect b="b" l="l" r="r" t="t"/>
              <a:pathLst>
                <a:path extrusionOk="0" h="4790" w="5451">
                  <a:moveTo>
                    <a:pt x="2710" y="1"/>
                  </a:moveTo>
                  <a:cubicBezTo>
                    <a:pt x="1387" y="1"/>
                    <a:pt x="253" y="1009"/>
                    <a:pt x="32" y="2300"/>
                  </a:cubicBezTo>
                  <a:cubicBezTo>
                    <a:pt x="1" y="2521"/>
                    <a:pt x="158" y="2710"/>
                    <a:pt x="410" y="2710"/>
                  </a:cubicBezTo>
                  <a:lnTo>
                    <a:pt x="2395" y="2710"/>
                  </a:lnTo>
                  <a:lnTo>
                    <a:pt x="2395" y="4789"/>
                  </a:lnTo>
                  <a:lnTo>
                    <a:pt x="3088" y="4789"/>
                  </a:lnTo>
                  <a:lnTo>
                    <a:pt x="3088" y="2710"/>
                  </a:lnTo>
                  <a:lnTo>
                    <a:pt x="5073" y="2710"/>
                  </a:lnTo>
                  <a:cubicBezTo>
                    <a:pt x="5293" y="2710"/>
                    <a:pt x="5451" y="2521"/>
                    <a:pt x="5451" y="2300"/>
                  </a:cubicBezTo>
                  <a:cubicBezTo>
                    <a:pt x="5230" y="977"/>
                    <a:pt x="4096" y="1"/>
                    <a:pt x="27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6" name="Google Shape;17826;p96"/>
          <p:cNvGrpSpPr/>
          <p:nvPr/>
        </p:nvGrpSpPr>
        <p:grpSpPr>
          <a:xfrm>
            <a:off x="1295026" y="2256940"/>
            <a:ext cx="353645" cy="353615"/>
            <a:chOff x="-35481425" y="3919600"/>
            <a:chExt cx="291450" cy="291425"/>
          </a:xfrm>
        </p:grpSpPr>
        <p:sp>
          <p:nvSpPr>
            <p:cNvPr id="17827" name="Google Shape;17827;p96"/>
            <p:cNvSpPr/>
            <p:nvPr/>
          </p:nvSpPr>
          <p:spPr>
            <a:xfrm>
              <a:off x="-35327050" y="4125150"/>
              <a:ext cx="84300" cy="85100"/>
            </a:xfrm>
            <a:custGeom>
              <a:rect b="b" l="l" r="r" t="t"/>
              <a:pathLst>
                <a:path extrusionOk="0" h="3404" w="3372">
                  <a:moveTo>
                    <a:pt x="3025" y="1"/>
                  </a:moveTo>
                  <a:cubicBezTo>
                    <a:pt x="2836" y="1"/>
                    <a:pt x="2678" y="159"/>
                    <a:pt x="2678" y="348"/>
                  </a:cubicBezTo>
                  <a:lnTo>
                    <a:pt x="2678" y="1041"/>
                  </a:lnTo>
                  <a:cubicBezTo>
                    <a:pt x="2678" y="1576"/>
                    <a:pt x="2206" y="2049"/>
                    <a:pt x="1639" y="2049"/>
                  </a:cubicBezTo>
                  <a:lnTo>
                    <a:pt x="1103" y="2049"/>
                  </a:lnTo>
                  <a:lnTo>
                    <a:pt x="1229" y="1923"/>
                  </a:lnTo>
                  <a:cubicBezTo>
                    <a:pt x="1387" y="1860"/>
                    <a:pt x="1387" y="1608"/>
                    <a:pt x="1261" y="1513"/>
                  </a:cubicBezTo>
                  <a:cubicBezTo>
                    <a:pt x="1198" y="1450"/>
                    <a:pt x="1111" y="1419"/>
                    <a:pt x="1024" y="1419"/>
                  </a:cubicBezTo>
                  <a:cubicBezTo>
                    <a:pt x="938" y="1419"/>
                    <a:pt x="851" y="1450"/>
                    <a:pt x="788" y="1513"/>
                  </a:cubicBezTo>
                  <a:lnTo>
                    <a:pt x="127" y="2175"/>
                  </a:lnTo>
                  <a:cubicBezTo>
                    <a:pt x="1" y="2301"/>
                    <a:pt x="1" y="2521"/>
                    <a:pt x="127" y="2647"/>
                  </a:cubicBezTo>
                  <a:lnTo>
                    <a:pt x="788" y="3309"/>
                  </a:lnTo>
                  <a:cubicBezTo>
                    <a:pt x="851" y="3372"/>
                    <a:pt x="938" y="3404"/>
                    <a:pt x="1024" y="3404"/>
                  </a:cubicBezTo>
                  <a:cubicBezTo>
                    <a:pt x="1111" y="3404"/>
                    <a:pt x="1198" y="3372"/>
                    <a:pt x="1261" y="3309"/>
                  </a:cubicBezTo>
                  <a:cubicBezTo>
                    <a:pt x="1387" y="3183"/>
                    <a:pt x="1387" y="2962"/>
                    <a:pt x="1261" y="2836"/>
                  </a:cubicBezTo>
                  <a:lnTo>
                    <a:pt x="1135" y="2710"/>
                  </a:lnTo>
                  <a:lnTo>
                    <a:pt x="1702" y="2710"/>
                  </a:lnTo>
                  <a:cubicBezTo>
                    <a:pt x="2647" y="2710"/>
                    <a:pt x="3372" y="1986"/>
                    <a:pt x="3372" y="1041"/>
                  </a:cubicBezTo>
                  <a:lnTo>
                    <a:pt x="3372" y="348"/>
                  </a:lnTo>
                  <a:cubicBezTo>
                    <a:pt x="3372" y="159"/>
                    <a:pt x="3214"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96"/>
            <p:cNvSpPr/>
            <p:nvPr/>
          </p:nvSpPr>
          <p:spPr>
            <a:xfrm>
              <a:off x="-35429450" y="3921175"/>
              <a:ext cx="84300" cy="85075"/>
            </a:xfrm>
            <a:custGeom>
              <a:rect b="b" l="l" r="r" t="t"/>
              <a:pathLst>
                <a:path extrusionOk="0" h="3403" w="3372">
                  <a:moveTo>
                    <a:pt x="2360" y="0"/>
                  </a:moveTo>
                  <a:cubicBezTo>
                    <a:pt x="2269" y="0"/>
                    <a:pt x="2175" y="32"/>
                    <a:pt x="2112" y="95"/>
                  </a:cubicBezTo>
                  <a:cubicBezTo>
                    <a:pt x="2017" y="221"/>
                    <a:pt x="2017" y="441"/>
                    <a:pt x="2112" y="567"/>
                  </a:cubicBezTo>
                  <a:lnTo>
                    <a:pt x="2238" y="693"/>
                  </a:lnTo>
                  <a:lnTo>
                    <a:pt x="1702" y="693"/>
                  </a:lnTo>
                  <a:cubicBezTo>
                    <a:pt x="757" y="693"/>
                    <a:pt x="1" y="1418"/>
                    <a:pt x="1" y="2363"/>
                  </a:cubicBezTo>
                  <a:lnTo>
                    <a:pt x="1" y="3056"/>
                  </a:lnTo>
                  <a:cubicBezTo>
                    <a:pt x="1" y="3245"/>
                    <a:pt x="158" y="3403"/>
                    <a:pt x="347" y="3403"/>
                  </a:cubicBezTo>
                  <a:cubicBezTo>
                    <a:pt x="536" y="3403"/>
                    <a:pt x="694" y="3245"/>
                    <a:pt x="694" y="3056"/>
                  </a:cubicBezTo>
                  <a:lnTo>
                    <a:pt x="694" y="2332"/>
                  </a:lnTo>
                  <a:cubicBezTo>
                    <a:pt x="694" y="1796"/>
                    <a:pt x="1167" y="1292"/>
                    <a:pt x="1734" y="1292"/>
                  </a:cubicBezTo>
                  <a:lnTo>
                    <a:pt x="2269" y="1292"/>
                  </a:lnTo>
                  <a:lnTo>
                    <a:pt x="2175" y="1418"/>
                  </a:lnTo>
                  <a:cubicBezTo>
                    <a:pt x="2017" y="1544"/>
                    <a:pt x="2017" y="1733"/>
                    <a:pt x="2112" y="1891"/>
                  </a:cubicBezTo>
                  <a:cubicBezTo>
                    <a:pt x="2175" y="1954"/>
                    <a:pt x="2269" y="1985"/>
                    <a:pt x="2360" y="1985"/>
                  </a:cubicBezTo>
                  <a:cubicBezTo>
                    <a:pt x="2450" y="1985"/>
                    <a:pt x="2537" y="1954"/>
                    <a:pt x="2584" y="1891"/>
                  </a:cubicBezTo>
                  <a:lnTo>
                    <a:pt x="3277" y="1229"/>
                  </a:lnTo>
                  <a:cubicBezTo>
                    <a:pt x="3372" y="1103"/>
                    <a:pt x="3372" y="882"/>
                    <a:pt x="3277" y="756"/>
                  </a:cubicBezTo>
                  <a:lnTo>
                    <a:pt x="2584" y="95"/>
                  </a:lnTo>
                  <a:cubicBezTo>
                    <a:pt x="2537" y="32"/>
                    <a:pt x="2450" y="0"/>
                    <a:pt x="23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96"/>
            <p:cNvSpPr/>
            <p:nvPr/>
          </p:nvSpPr>
          <p:spPr>
            <a:xfrm>
              <a:off x="-35481425" y="4021975"/>
              <a:ext cx="137075" cy="35475"/>
            </a:xfrm>
            <a:custGeom>
              <a:rect b="b" l="l" r="r" t="t"/>
              <a:pathLst>
                <a:path extrusionOk="0" h="1419" w="5483">
                  <a:moveTo>
                    <a:pt x="1009" y="1"/>
                  </a:moveTo>
                  <a:cubicBezTo>
                    <a:pt x="473" y="1"/>
                    <a:pt x="1" y="473"/>
                    <a:pt x="1" y="1072"/>
                  </a:cubicBezTo>
                  <a:lnTo>
                    <a:pt x="1" y="1419"/>
                  </a:lnTo>
                  <a:lnTo>
                    <a:pt x="5482" y="1419"/>
                  </a:lnTo>
                  <a:lnTo>
                    <a:pt x="5482" y="1072"/>
                  </a:lnTo>
                  <a:lnTo>
                    <a:pt x="5451" y="1072"/>
                  </a:lnTo>
                  <a:cubicBezTo>
                    <a:pt x="5451" y="505"/>
                    <a:pt x="5010" y="1"/>
                    <a:pt x="444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0" name="Google Shape;17830;p96"/>
            <p:cNvSpPr/>
            <p:nvPr/>
          </p:nvSpPr>
          <p:spPr>
            <a:xfrm>
              <a:off x="-35481425" y="4073975"/>
              <a:ext cx="136275" cy="85875"/>
            </a:xfrm>
            <a:custGeom>
              <a:rect b="b" l="l" r="r" t="t"/>
              <a:pathLst>
                <a:path extrusionOk="0" h="3435" w="5451">
                  <a:moveTo>
                    <a:pt x="1" y="0"/>
                  </a:moveTo>
                  <a:lnTo>
                    <a:pt x="1" y="3434"/>
                  </a:lnTo>
                  <a:lnTo>
                    <a:pt x="5451" y="3434"/>
                  </a:lnTo>
                  <a:lnTo>
                    <a:pt x="54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96"/>
            <p:cNvSpPr/>
            <p:nvPr/>
          </p:nvSpPr>
          <p:spPr>
            <a:xfrm>
              <a:off x="-35481425" y="4176350"/>
              <a:ext cx="136275" cy="34675"/>
            </a:xfrm>
            <a:custGeom>
              <a:rect b="b" l="l" r="r" t="t"/>
              <a:pathLst>
                <a:path extrusionOk="0" h="1387" w="5451">
                  <a:moveTo>
                    <a:pt x="1" y="1"/>
                  </a:moveTo>
                  <a:lnTo>
                    <a:pt x="1" y="347"/>
                  </a:lnTo>
                  <a:cubicBezTo>
                    <a:pt x="1" y="946"/>
                    <a:pt x="410" y="1387"/>
                    <a:pt x="1009" y="1387"/>
                  </a:cubicBezTo>
                  <a:lnTo>
                    <a:pt x="4443" y="1387"/>
                  </a:lnTo>
                  <a:cubicBezTo>
                    <a:pt x="4978" y="1387"/>
                    <a:pt x="5451" y="914"/>
                    <a:pt x="5451" y="347"/>
                  </a:cubicBezTo>
                  <a:lnTo>
                    <a:pt x="54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96"/>
            <p:cNvSpPr/>
            <p:nvPr/>
          </p:nvSpPr>
          <p:spPr>
            <a:xfrm>
              <a:off x="-35327050" y="3919600"/>
              <a:ext cx="137075" cy="33875"/>
            </a:xfrm>
            <a:custGeom>
              <a:rect b="b" l="l" r="r" t="t"/>
              <a:pathLst>
                <a:path extrusionOk="0" h="1355" w="5483">
                  <a:moveTo>
                    <a:pt x="1009" y="0"/>
                  </a:moveTo>
                  <a:cubicBezTo>
                    <a:pt x="473" y="0"/>
                    <a:pt x="1" y="473"/>
                    <a:pt x="1" y="1008"/>
                  </a:cubicBezTo>
                  <a:lnTo>
                    <a:pt x="1" y="1355"/>
                  </a:lnTo>
                  <a:lnTo>
                    <a:pt x="5482" y="1355"/>
                  </a:lnTo>
                  <a:lnTo>
                    <a:pt x="5482" y="1008"/>
                  </a:lnTo>
                  <a:cubicBezTo>
                    <a:pt x="5482" y="473"/>
                    <a:pt x="5010"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96"/>
            <p:cNvSpPr/>
            <p:nvPr/>
          </p:nvSpPr>
          <p:spPr>
            <a:xfrm>
              <a:off x="-35327825" y="3970800"/>
              <a:ext cx="136275" cy="85875"/>
            </a:xfrm>
            <a:custGeom>
              <a:rect b="b" l="l" r="r" t="t"/>
              <a:pathLst>
                <a:path extrusionOk="0" h="3435" w="5451">
                  <a:moveTo>
                    <a:pt x="0" y="0"/>
                  </a:moveTo>
                  <a:lnTo>
                    <a:pt x="0" y="3434"/>
                  </a:lnTo>
                  <a:lnTo>
                    <a:pt x="5450" y="3434"/>
                  </a:ln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96"/>
            <p:cNvSpPr/>
            <p:nvPr/>
          </p:nvSpPr>
          <p:spPr>
            <a:xfrm>
              <a:off x="-35327825" y="4073975"/>
              <a:ext cx="136275" cy="35450"/>
            </a:xfrm>
            <a:custGeom>
              <a:rect b="b" l="l" r="r" t="t"/>
              <a:pathLst>
                <a:path extrusionOk="0" h="1418" w="5451">
                  <a:moveTo>
                    <a:pt x="0" y="0"/>
                  </a:moveTo>
                  <a:lnTo>
                    <a:pt x="0" y="347"/>
                  </a:lnTo>
                  <a:cubicBezTo>
                    <a:pt x="0" y="914"/>
                    <a:pt x="473" y="1418"/>
                    <a:pt x="1008" y="1418"/>
                  </a:cubicBezTo>
                  <a:lnTo>
                    <a:pt x="4442" y="1418"/>
                  </a:lnTo>
                  <a:cubicBezTo>
                    <a:pt x="4978" y="1418"/>
                    <a:pt x="5450" y="945"/>
                    <a:pt x="5450" y="347"/>
                  </a:cubicBezTo>
                  <a:lnTo>
                    <a:pt x="54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5" name="Google Shape;17835;p96"/>
          <p:cNvGrpSpPr/>
          <p:nvPr/>
        </p:nvGrpSpPr>
        <p:grpSpPr>
          <a:xfrm>
            <a:off x="3530661" y="1381031"/>
            <a:ext cx="357468" cy="352675"/>
            <a:chOff x="-33645475" y="3228075"/>
            <a:chExt cx="294600" cy="290650"/>
          </a:xfrm>
        </p:grpSpPr>
        <p:sp>
          <p:nvSpPr>
            <p:cNvPr id="17836" name="Google Shape;17836;p96"/>
            <p:cNvSpPr/>
            <p:nvPr/>
          </p:nvSpPr>
          <p:spPr>
            <a:xfrm>
              <a:off x="-33456450" y="3261925"/>
              <a:ext cx="84300" cy="85100"/>
            </a:xfrm>
            <a:custGeom>
              <a:rect b="b" l="l" r="r" t="t"/>
              <a:pathLst>
                <a:path extrusionOk="0" h="3404" w="3372">
                  <a:moveTo>
                    <a:pt x="347" y="1"/>
                  </a:moveTo>
                  <a:cubicBezTo>
                    <a:pt x="158" y="1"/>
                    <a:pt x="1" y="158"/>
                    <a:pt x="1" y="347"/>
                  </a:cubicBezTo>
                  <a:cubicBezTo>
                    <a:pt x="1" y="536"/>
                    <a:pt x="158" y="694"/>
                    <a:pt x="347" y="694"/>
                  </a:cubicBezTo>
                  <a:lnTo>
                    <a:pt x="1009" y="694"/>
                  </a:lnTo>
                  <a:cubicBezTo>
                    <a:pt x="1576" y="694"/>
                    <a:pt x="2049" y="1166"/>
                    <a:pt x="2049" y="1733"/>
                  </a:cubicBezTo>
                  <a:lnTo>
                    <a:pt x="2049" y="2269"/>
                  </a:lnTo>
                  <a:lnTo>
                    <a:pt x="1923" y="2175"/>
                  </a:lnTo>
                  <a:cubicBezTo>
                    <a:pt x="1860" y="2112"/>
                    <a:pt x="1773" y="2080"/>
                    <a:pt x="1686" y="2080"/>
                  </a:cubicBezTo>
                  <a:cubicBezTo>
                    <a:pt x="1600" y="2080"/>
                    <a:pt x="1513" y="2112"/>
                    <a:pt x="1450" y="2175"/>
                  </a:cubicBezTo>
                  <a:cubicBezTo>
                    <a:pt x="1324" y="2269"/>
                    <a:pt x="1324" y="2521"/>
                    <a:pt x="1450" y="2647"/>
                  </a:cubicBezTo>
                  <a:lnTo>
                    <a:pt x="2112" y="3309"/>
                  </a:lnTo>
                  <a:cubicBezTo>
                    <a:pt x="2175" y="3372"/>
                    <a:pt x="2269" y="3403"/>
                    <a:pt x="2360" y="3403"/>
                  </a:cubicBezTo>
                  <a:cubicBezTo>
                    <a:pt x="2450" y="3403"/>
                    <a:pt x="2537" y="3372"/>
                    <a:pt x="2584" y="3309"/>
                  </a:cubicBezTo>
                  <a:lnTo>
                    <a:pt x="3277" y="2647"/>
                  </a:lnTo>
                  <a:cubicBezTo>
                    <a:pt x="3372" y="2521"/>
                    <a:pt x="3372" y="2269"/>
                    <a:pt x="3277" y="2175"/>
                  </a:cubicBezTo>
                  <a:cubicBezTo>
                    <a:pt x="3214" y="2112"/>
                    <a:pt x="3120" y="2080"/>
                    <a:pt x="3029" y="2080"/>
                  </a:cubicBezTo>
                  <a:cubicBezTo>
                    <a:pt x="2939" y="2080"/>
                    <a:pt x="2852" y="2112"/>
                    <a:pt x="2805" y="2175"/>
                  </a:cubicBezTo>
                  <a:lnTo>
                    <a:pt x="2679" y="2269"/>
                  </a:lnTo>
                  <a:lnTo>
                    <a:pt x="2679" y="1733"/>
                  </a:lnTo>
                  <a:cubicBezTo>
                    <a:pt x="2742" y="788"/>
                    <a:pt x="1954"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96"/>
            <p:cNvSpPr/>
            <p:nvPr/>
          </p:nvSpPr>
          <p:spPr>
            <a:xfrm>
              <a:off x="-33575375" y="3433625"/>
              <a:ext cx="85075" cy="85100"/>
            </a:xfrm>
            <a:custGeom>
              <a:rect b="b" l="l" r="r" t="t"/>
              <a:pathLst>
                <a:path extrusionOk="0" h="3404" w="3403">
                  <a:moveTo>
                    <a:pt x="1013" y="1"/>
                  </a:moveTo>
                  <a:cubicBezTo>
                    <a:pt x="922" y="1"/>
                    <a:pt x="835" y="32"/>
                    <a:pt x="788" y="95"/>
                  </a:cubicBezTo>
                  <a:lnTo>
                    <a:pt x="127" y="757"/>
                  </a:lnTo>
                  <a:cubicBezTo>
                    <a:pt x="1" y="883"/>
                    <a:pt x="1" y="1135"/>
                    <a:pt x="127" y="1229"/>
                  </a:cubicBezTo>
                  <a:cubicBezTo>
                    <a:pt x="174" y="1292"/>
                    <a:pt x="260" y="1324"/>
                    <a:pt x="351" y="1324"/>
                  </a:cubicBezTo>
                  <a:cubicBezTo>
                    <a:pt x="442" y="1324"/>
                    <a:pt x="536" y="1292"/>
                    <a:pt x="599" y="1229"/>
                  </a:cubicBezTo>
                  <a:lnTo>
                    <a:pt x="694" y="1135"/>
                  </a:lnTo>
                  <a:lnTo>
                    <a:pt x="694" y="1671"/>
                  </a:lnTo>
                  <a:cubicBezTo>
                    <a:pt x="694" y="2616"/>
                    <a:pt x="1450" y="3372"/>
                    <a:pt x="2395" y="3372"/>
                  </a:cubicBezTo>
                  <a:lnTo>
                    <a:pt x="3057" y="3372"/>
                  </a:lnTo>
                  <a:lnTo>
                    <a:pt x="3057" y="3403"/>
                  </a:lnTo>
                  <a:cubicBezTo>
                    <a:pt x="3246" y="3403"/>
                    <a:pt x="3403" y="3246"/>
                    <a:pt x="3403" y="3057"/>
                  </a:cubicBezTo>
                  <a:cubicBezTo>
                    <a:pt x="3403" y="2868"/>
                    <a:pt x="3246" y="2710"/>
                    <a:pt x="3057" y="2710"/>
                  </a:cubicBezTo>
                  <a:lnTo>
                    <a:pt x="2363" y="2710"/>
                  </a:lnTo>
                  <a:cubicBezTo>
                    <a:pt x="1796" y="2710"/>
                    <a:pt x="1324" y="2238"/>
                    <a:pt x="1324" y="1671"/>
                  </a:cubicBezTo>
                  <a:lnTo>
                    <a:pt x="1324" y="1135"/>
                  </a:lnTo>
                  <a:lnTo>
                    <a:pt x="1450" y="1229"/>
                  </a:lnTo>
                  <a:cubicBezTo>
                    <a:pt x="1513" y="1292"/>
                    <a:pt x="1599" y="1324"/>
                    <a:pt x="1686" y="1324"/>
                  </a:cubicBezTo>
                  <a:cubicBezTo>
                    <a:pt x="1773" y="1324"/>
                    <a:pt x="1859" y="1292"/>
                    <a:pt x="1922" y="1229"/>
                  </a:cubicBezTo>
                  <a:cubicBezTo>
                    <a:pt x="2048" y="1135"/>
                    <a:pt x="2048" y="883"/>
                    <a:pt x="1922" y="757"/>
                  </a:cubicBezTo>
                  <a:lnTo>
                    <a:pt x="1261" y="95"/>
                  </a:lnTo>
                  <a:cubicBezTo>
                    <a:pt x="1198" y="32"/>
                    <a:pt x="1103" y="1"/>
                    <a:pt x="10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96"/>
            <p:cNvSpPr/>
            <p:nvPr/>
          </p:nvSpPr>
          <p:spPr>
            <a:xfrm>
              <a:off x="-33645475" y="3228075"/>
              <a:ext cx="206375" cy="153600"/>
            </a:xfrm>
            <a:custGeom>
              <a:rect b="b" l="l" r="r" t="t"/>
              <a:pathLst>
                <a:path extrusionOk="0" h="6144" w="8255">
                  <a:moveTo>
                    <a:pt x="4191" y="0"/>
                  </a:moveTo>
                  <a:cubicBezTo>
                    <a:pt x="2300" y="0"/>
                    <a:pt x="757" y="1544"/>
                    <a:pt x="757" y="3434"/>
                  </a:cubicBezTo>
                  <a:lnTo>
                    <a:pt x="757" y="3529"/>
                  </a:lnTo>
                  <a:cubicBezTo>
                    <a:pt x="347" y="3686"/>
                    <a:pt x="95" y="4033"/>
                    <a:pt x="95" y="4474"/>
                  </a:cubicBezTo>
                  <a:lnTo>
                    <a:pt x="95" y="5135"/>
                  </a:lnTo>
                  <a:cubicBezTo>
                    <a:pt x="1" y="5671"/>
                    <a:pt x="473" y="6143"/>
                    <a:pt x="1009" y="6143"/>
                  </a:cubicBezTo>
                  <a:cubicBezTo>
                    <a:pt x="1135" y="6143"/>
                    <a:pt x="1261" y="6112"/>
                    <a:pt x="1387" y="6080"/>
                  </a:cubicBezTo>
                  <a:lnTo>
                    <a:pt x="1387" y="3403"/>
                  </a:lnTo>
                  <a:cubicBezTo>
                    <a:pt x="1387" y="1890"/>
                    <a:pt x="2647" y="630"/>
                    <a:pt x="4128" y="630"/>
                  </a:cubicBezTo>
                  <a:cubicBezTo>
                    <a:pt x="5640" y="630"/>
                    <a:pt x="6900" y="1890"/>
                    <a:pt x="6900" y="3403"/>
                  </a:cubicBezTo>
                  <a:lnTo>
                    <a:pt x="6900" y="6080"/>
                  </a:lnTo>
                  <a:cubicBezTo>
                    <a:pt x="6995" y="6112"/>
                    <a:pt x="7121" y="6143"/>
                    <a:pt x="7247" y="6143"/>
                  </a:cubicBezTo>
                  <a:cubicBezTo>
                    <a:pt x="7782" y="6143"/>
                    <a:pt x="8255" y="5671"/>
                    <a:pt x="8255" y="5135"/>
                  </a:cubicBezTo>
                  <a:lnTo>
                    <a:pt x="8255" y="4474"/>
                  </a:lnTo>
                  <a:cubicBezTo>
                    <a:pt x="8255" y="4033"/>
                    <a:pt x="8003" y="3623"/>
                    <a:pt x="7593" y="3529"/>
                  </a:cubicBezTo>
                  <a:lnTo>
                    <a:pt x="7593" y="3434"/>
                  </a:lnTo>
                  <a:cubicBezTo>
                    <a:pt x="7593" y="1544"/>
                    <a:pt x="6050" y="0"/>
                    <a:pt x="41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96"/>
            <p:cNvSpPr/>
            <p:nvPr/>
          </p:nvSpPr>
          <p:spPr>
            <a:xfrm>
              <a:off x="-33593500" y="3279250"/>
              <a:ext cx="104775" cy="52275"/>
            </a:xfrm>
            <a:custGeom>
              <a:rect b="b" l="l" r="r" t="t"/>
              <a:pathLst>
                <a:path extrusionOk="0" h="2091" w="4191">
                  <a:moveTo>
                    <a:pt x="1734" y="1"/>
                  </a:moveTo>
                  <a:cubicBezTo>
                    <a:pt x="789" y="1"/>
                    <a:pt x="1" y="757"/>
                    <a:pt x="1" y="1702"/>
                  </a:cubicBezTo>
                  <a:lnTo>
                    <a:pt x="1" y="2049"/>
                  </a:lnTo>
                  <a:lnTo>
                    <a:pt x="1230" y="2049"/>
                  </a:lnTo>
                  <a:cubicBezTo>
                    <a:pt x="1545" y="2049"/>
                    <a:pt x="1891" y="2049"/>
                    <a:pt x="2017" y="1986"/>
                  </a:cubicBezTo>
                  <a:cubicBezTo>
                    <a:pt x="2049" y="1954"/>
                    <a:pt x="2080" y="1828"/>
                    <a:pt x="2080" y="1734"/>
                  </a:cubicBezTo>
                  <a:cubicBezTo>
                    <a:pt x="2080" y="1545"/>
                    <a:pt x="2238" y="1387"/>
                    <a:pt x="2458" y="1387"/>
                  </a:cubicBezTo>
                  <a:cubicBezTo>
                    <a:pt x="2647" y="1387"/>
                    <a:pt x="2805" y="1545"/>
                    <a:pt x="2805" y="1734"/>
                  </a:cubicBezTo>
                  <a:cubicBezTo>
                    <a:pt x="2805" y="1828"/>
                    <a:pt x="2805" y="1954"/>
                    <a:pt x="2868" y="1986"/>
                  </a:cubicBezTo>
                  <a:cubicBezTo>
                    <a:pt x="2942" y="2059"/>
                    <a:pt x="3091" y="2090"/>
                    <a:pt x="3266" y="2090"/>
                  </a:cubicBezTo>
                  <a:cubicBezTo>
                    <a:pt x="3389" y="2090"/>
                    <a:pt x="3525" y="2075"/>
                    <a:pt x="3656" y="2049"/>
                  </a:cubicBezTo>
                  <a:lnTo>
                    <a:pt x="4191" y="2049"/>
                  </a:lnTo>
                  <a:lnTo>
                    <a:pt x="4191" y="1702"/>
                  </a:lnTo>
                  <a:lnTo>
                    <a:pt x="4128" y="1702"/>
                  </a:lnTo>
                  <a:cubicBezTo>
                    <a:pt x="4128" y="757"/>
                    <a:pt x="3340"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96"/>
            <p:cNvSpPr/>
            <p:nvPr/>
          </p:nvSpPr>
          <p:spPr>
            <a:xfrm>
              <a:off x="-33593500" y="3341475"/>
              <a:ext cx="104775" cy="74075"/>
            </a:xfrm>
            <a:custGeom>
              <a:rect b="b" l="l" r="r" t="t"/>
              <a:pathLst>
                <a:path extrusionOk="0" h="2963" w="4191">
                  <a:moveTo>
                    <a:pt x="2395" y="1"/>
                  </a:moveTo>
                  <a:cubicBezTo>
                    <a:pt x="2080" y="253"/>
                    <a:pt x="1671" y="253"/>
                    <a:pt x="1230" y="253"/>
                  </a:cubicBezTo>
                  <a:lnTo>
                    <a:pt x="1" y="253"/>
                  </a:lnTo>
                  <a:lnTo>
                    <a:pt x="1" y="914"/>
                  </a:lnTo>
                  <a:cubicBezTo>
                    <a:pt x="1" y="2049"/>
                    <a:pt x="946" y="2962"/>
                    <a:pt x="2112" y="2962"/>
                  </a:cubicBezTo>
                  <a:cubicBezTo>
                    <a:pt x="3246" y="2962"/>
                    <a:pt x="4191" y="2049"/>
                    <a:pt x="4191" y="914"/>
                  </a:cubicBezTo>
                  <a:lnTo>
                    <a:pt x="4191" y="253"/>
                  </a:lnTo>
                  <a:lnTo>
                    <a:pt x="3466" y="253"/>
                  </a:lnTo>
                  <a:cubicBezTo>
                    <a:pt x="3088" y="253"/>
                    <a:pt x="2679"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96"/>
            <p:cNvSpPr/>
            <p:nvPr/>
          </p:nvSpPr>
          <p:spPr>
            <a:xfrm>
              <a:off x="-33455650" y="3381650"/>
              <a:ext cx="104775" cy="52250"/>
            </a:xfrm>
            <a:custGeom>
              <a:rect b="b" l="l" r="r" t="t"/>
              <a:pathLst>
                <a:path extrusionOk="0" h="2090" w="4191">
                  <a:moveTo>
                    <a:pt x="1702" y="0"/>
                  </a:moveTo>
                  <a:cubicBezTo>
                    <a:pt x="756" y="0"/>
                    <a:pt x="0" y="757"/>
                    <a:pt x="0" y="1702"/>
                  </a:cubicBezTo>
                  <a:lnTo>
                    <a:pt x="0" y="2048"/>
                  </a:lnTo>
                  <a:lnTo>
                    <a:pt x="1229" y="2048"/>
                  </a:lnTo>
                  <a:cubicBezTo>
                    <a:pt x="1544" y="2048"/>
                    <a:pt x="1891" y="2048"/>
                    <a:pt x="2017" y="1985"/>
                  </a:cubicBezTo>
                  <a:cubicBezTo>
                    <a:pt x="2048" y="1954"/>
                    <a:pt x="2080" y="1828"/>
                    <a:pt x="2080" y="1733"/>
                  </a:cubicBezTo>
                  <a:cubicBezTo>
                    <a:pt x="2080" y="1544"/>
                    <a:pt x="2237" y="1387"/>
                    <a:pt x="2458" y="1387"/>
                  </a:cubicBezTo>
                  <a:cubicBezTo>
                    <a:pt x="2647" y="1387"/>
                    <a:pt x="2804" y="1544"/>
                    <a:pt x="2804" y="1733"/>
                  </a:cubicBezTo>
                  <a:cubicBezTo>
                    <a:pt x="2804" y="1828"/>
                    <a:pt x="2804" y="1954"/>
                    <a:pt x="2867" y="1985"/>
                  </a:cubicBezTo>
                  <a:cubicBezTo>
                    <a:pt x="2941" y="2059"/>
                    <a:pt x="3091" y="2090"/>
                    <a:pt x="3265" y="2090"/>
                  </a:cubicBezTo>
                  <a:cubicBezTo>
                    <a:pt x="3388" y="2090"/>
                    <a:pt x="3524" y="2074"/>
                    <a:pt x="3655" y="2048"/>
                  </a:cubicBezTo>
                  <a:lnTo>
                    <a:pt x="4190" y="2048"/>
                  </a:lnTo>
                  <a:lnTo>
                    <a:pt x="4190" y="1702"/>
                  </a:lnTo>
                  <a:cubicBezTo>
                    <a:pt x="4096" y="757"/>
                    <a:pt x="3308" y="0"/>
                    <a:pt x="23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96"/>
            <p:cNvSpPr/>
            <p:nvPr/>
          </p:nvSpPr>
          <p:spPr>
            <a:xfrm>
              <a:off x="-33456450" y="3443875"/>
              <a:ext cx="102425" cy="74850"/>
            </a:xfrm>
            <a:custGeom>
              <a:rect b="b" l="l" r="r" t="t"/>
              <a:pathLst>
                <a:path extrusionOk="0" h="2994" w="4097">
                  <a:moveTo>
                    <a:pt x="2395" y="0"/>
                  </a:moveTo>
                  <a:cubicBezTo>
                    <a:pt x="2080" y="252"/>
                    <a:pt x="1639" y="252"/>
                    <a:pt x="1230" y="252"/>
                  </a:cubicBezTo>
                  <a:lnTo>
                    <a:pt x="1" y="252"/>
                  </a:lnTo>
                  <a:lnTo>
                    <a:pt x="1" y="914"/>
                  </a:lnTo>
                  <a:cubicBezTo>
                    <a:pt x="1" y="2048"/>
                    <a:pt x="914" y="2993"/>
                    <a:pt x="2049" y="2993"/>
                  </a:cubicBezTo>
                  <a:cubicBezTo>
                    <a:pt x="3183" y="2993"/>
                    <a:pt x="4096" y="2048"/>
                    <a:pt x="4096" y="914"/>
                  </a:cubicBezTo>
                  <a:lnTo>
                    <a:pt x="4096" y="252"/>
                  </a:lnTo>
                  <a:lnTo>
                    <a:pt x="3435" y="252"/>
                  </a:lnTo>
                  <a:cubicBezTo>
                    <a:pt x="3025" y="252"/>
                    <a:pt x="2679" y="189"/>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3" name="Google Shape;17843;p96"/>
          <p:cNvGrpSpPr/>
          <p:nvPr/>
        </p:nvGrpSpPr>
        <p:grpSpPr>
          <a:xfrm>
            <a:off x="3531631" y="1821116"/>
            <a:ext cx="355526" cy="354586"/>
            <a:chOff x="-33646250" y="3586425"/>
            <a:chExt cx="293000" cy="292225"/>
          </a:xfrm>
        </p:grpSpPr>
        <p:sp>
          <p:nvSpPr>
            <p:cNvPr id="17844" name="Google Shape;17844;p96"/>
            <p:cNvSpPr/>
            <p:nvPr/>
          </p:nvSpPr>
          <p:spPr>
            <a:xfrm>
              <a:off x="-33646250" y="3739225"/>
              <a:ext cx="141775" cy="139425"/>
            </a:xfrm>
            <a:custGeom>
              <a:rect b="b" l="l" r="r" t="t"/>
              <a:pathLst>
                <a:path extrusionOk="0" h="5577" w="5671">
                  <a:moveTo>
                    <a:pt x="4190" y="1"/>
                  </a:moveTo>
                  <a:cubicBezTo>
                    <a:pt x="4001" y="316"/>
                    <a:pt x="3970" y="725"/>
                    <a:pt x="4127" y="1040"/>
                  </a:cubicBezTo>
                  <a:lnTo>
                    <a:pt x="3497" y="1670"/>
                  </a:lnTo>
                  <a:cubicBezTo>
                    <a:pt x="3345" y="1589"/>
                    <a:pt x="3194" y="1550"/>
                    <a:pt x="3047" y="1550"/>
                  </a:cubicBezTo>
                  <a:cubicBezTo>
                    <a:pt x="2797" y="1550"/>
                    <a:pt x="2561" y="1661"/>
                    <a:pt x="2363" y="1859"/>
                  </a:cubicBezTo>
                  <a:lnTo>
                    <a:pt x="378" y="3813"/>
                  </a:lnTo>
                  <a:cubicBezTo>
                    <a:pt x="0" y="4222"/>
                    <a:pt x="0" y="4884"/>
                    <a:pt x="378" y="5293"/>
                  </a:cubicBezTo>
                  <a:cubicBezTo>
                    <a:pt x="583" y="5482"/>
                    <a:pt x="851" y="5577"/>
                    <a:pt x="1115" y="5577"/>
                  </a:cubicBezTo>
                  <a:cubicBezTo>
                    <a:pt x="1378" y="5577"/>
                    <a:pt x="1638" y="5482"/>
                    <a:pt x="1827" y="5293"/>
                  </a:cubicBezTo>
                  <a:lnTo>
                    <a:pt x="3812" y="3309"/>
                  </a:lnTo>
                  <a:cubicBezTo>
                    <a:pt x="4096" y="3025"/>
                    <a:pt x="4190" y="2553"/>
                    <a:pt x="4001" y="2143"/>
                  </a:cubicBezTo>
                  <a:lnTo>
                    <a:pt x="4631" y="1513"/>
                  </a:lnTo>
                  <a:cubicBezTo>
                    <a:pt x="4789" y="1576"/>
                    <a:pt x="4915" y="1607"/>
                    <a:pt x="5072" y="1607"/>
                  </a:cubicBezTo>
                  <a:cubicBezTo>
                    <a:pt x="5261" y="1607"/>
                    <a:pt x="5450" y="1544"/>
                    <a:pt x="5671" y="1418"/>
                  </a:cubicBezTo>
                  <a:cubicBezTo>
                    <a:pt x="5041" y="1040"/>
                    <a:pt x="4568" y="568"/>
                    <a:pt x="41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96"/>
            <p:cNvSpPr/>
            <p:nvPr/>
          </p:nvSpPr>
          <p:spPr>
            <a:xfrm>
              <a:off x="-33541500" y="3586425"/>
              <a:ext cx="188250" cy="187475"/>
            </a:xfrm>
            <a:custGeom>
              <a:rect b="b" l="l" r="r" t="t"/>
              <a:pathLst>
                <a:path extrusionOk="0" h="7499" w="7530">
                  <a:moveTo>
                    <a:pt x="3718" y="1387"/>
                  </a:moveTo>
                  <a:cubicBezTo>
                    <a:pt x="4253" y="1387"/>
                    <a:pt x="4726" y="1859"/>
                    <a:pt x="4726" y="2427"/>
                  </a:cubicBezTo>
                  <a:cubicBezTo>
                    <a:pt x="4789" y="2805"/>
                    <a:pt x="4505" y="3214"/>
                    <a:pt x="4096" y="3372"/>
                  </a:cubicBezTo>
                  <a:lnTo>
                    <a:pt x="4096" y="3750"/>
                  </a:lnTo>
                  <a:cubicBezTo>
                    <a:pt x="4096" y="3939"/>
                    <a:pt x="3938" y="4096"/>
                    <a:pt x="3749" y="4096"/>
                  </a:cubicBezTo>
                  <a:cubicBezTo>
                    <a:pt x="3560" y="4096"/>
                    <a:pt x="3403" y="3939"/>
                    <a:pt x="3403" y="3750"/>
                  </a:cubicBezTo>
                  <a:lnTo>
                    <a:pt x="3403" y="3372"/>
                  </a:lnTo>
                  <a:cubicBezTo>
                    <a:pt x="3403" y="3088"/>
                    <a:pt x="3592" y="2805"/>
                    <a:pt x="3875" y="2742"/>
                  </a:cubicBezTo>
                  <a:cubicBezTo>
                    <a:pt x="4001" y="2679"/>
                    <a:pt x="4096" y="2521"/>
                    <a:pt x="4096" y="2427"/>
                  </a:cubicBezTo>
                  <a:cubicBezTo>
                    <a:pt x="4096" y="2206"/>
                    <a:pt x="3938" y="2049"/>
                    <a:pt x="3749" y="2049"/>
                  </a:cubicBezTo>
                  <a:cubicBezTo>
                    <a:pt x="3560" y="2049"/>
                    <a:pt x="3403" y="2206"/>
                    <a:pt x="3403" y="2427"/>
                  </a:cubicBezTo>
                  <a:cubicBezTo>
                    <a:pt x="3403" y="2616"/>
                    <a:pt x="3245" y="2773"/>
                    <a:pt x="3056" y="2773"/>
                  </a:cubicBezTo>
                  <a:cubicBezTo>
                    <a:pt x="2836" y="2773"/>
                    <a:pt x="2678" y="2616"/>
                    <a:pt x="2678" y="2427"/>
                  </a:cubicBezTo>
                  <a:cubicBezTo>
                    <a:pt x="2678" y="1859"/>
                    <a:pt x="3151" y="1387"/>
                    <a:pt x="3718" y="1387"/>
                  </a:cubicBezTo>
                  <a:close/>
                  <a:moveTo>
                    <a:pt x="3749" y="4726"/>
                  </a:moveTo>
                  <a:cubicBezTo>
                    <a:pt x="3938" y="4726"/>
                    <a:pt x="4096" y="4884"/>
                    <a:pt x="4096" y="5104"/>
                  </a:cubicBezTo>
                  <a:cubicBezTo>
                    <a:pt x="4096" y="5294"/>
                    <a:pt x="3938" y="5451"/>
                    <a:pt x="3749" y="5451"/>
                  </a:cubicBezTo>
                  <a:cubicBezTo>
                    <a:pt x="3560" y="5451"/>
                    <a:pt x="3403" y="5294"/>
                    <a:pt x="3403" y="5104"/>
                  </a:cubicBezTo>
                  <a:cubicBezTo>
                    <a:pt x="3403" y="4884"/>
                    <a:pt x="3560" y="4726"/>
                    <a:pt x="3749" y="4726"/>
                  </a:cubicBezTo>
                  <a:close/>
                  <a:moveTo>
                    <a:pt x="3749" y="1"/>
                  </a:moveTo>
                  <a:cubicBezTo>
                    <a:pt x="1670" y="1"/>
                    <a:pt x="0" y="1702"/>
                    <a:pt x="0" y="3750"/>
                  </a:cubicBezTo>
                  <a:cubicBezTo>
                    <a:pt x="0" y="5829"/>
                    <a:pt x="1702" y="7499"/>
                    <a:pt x="3749" y="7499"/>
                  </a:cubicBezTo>
                  <a:cubicBezTo>
                    <a:pt x="5829" y="7499"/>
                    <a:pt x="7498" y="5798"/>
                    <a:pt x="7498" y="3750"/>
                  </a:cubicBezTo>
                  <a:cubicBezTo>
                    <a:pt x="7530" y="1670"/>
                    <a:pt x="5829" y="1"/>
                    <a:pt x="37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6" name="Google Shape;17846;p96"/>
          <p:cNvGrpSpPr/>
          <p:nvPr/>
        </p:nvGrpSpPr>
        <p:grpSpPr>
          <a:xfrm>
            <a:off x="3532101" y="2255969"/>
            <a:ext cx="354586" cy="355557"/>
            <a:chOff x="-33645475" y="3944800"/>
            <a:chExt cx="292225" cy="293025"/>
          </a:xfrm>
        </p:grpSpPr>
        <p:sp>
          <p:nvSpPr>
            <p:cNvPr id="17847" name="Google Shape;17847;p96"/>
            <p:cNvSpPr/>
            <p:nvPr/>
          </p:nvSpPr>
          <p:spPr>
            <a:xfrm>
              <a:off x="-33549375" y="3944800"/>
              <a:ext cx="98475" cy="70900"/>
            </a:xfrm>
            <a:custGeom>
              <a:rect b="b" l="l" r="r" t="t"/>
              <a:pathLst>
                <a:path extrusionOk="0" h="2836" w="3939">
                  <a:moveTo>
                    <a:pt x="1985" y="0"/>
                  </a:moveTo>
                  <a:cubicBezTo>
                    <a:pt x="1260" y="0"/>
                    <a:pt x="473" y="946"/>
                    <a:pt x="0" y="2521"/>
                  </a:cubicBezTo>
                  <a:cubicBezTo>
                    <a:pt x="158" y="2615"/>
                    <a:pt x="284" y="2710"/>
                    <a:pt x="410" y="2836"/>
                  </a:cubicBezTo>
                  <a:cubicBezTo>
                    <a:pt x="914" y="2773"/>
                    <a:pt x="1481" y="2773"/>
                    <a:pt x="1985" y="2773"/>
                  </a:cubicBezTo>
                  <a:cubicBezTo>
                    <a:pt x="2489" y="2773"/>
                    <a:pt x="3056" y="2804"/>
                    <a:pt x="3560" y="2836"/>
                  </a:cubicBezTo>
                  <a:cubicBezTo>
                    <a:pt x="3623" y="2678"/>
                    <a:pt x="3781" y="2584"/>
                    <a:pt x="3938" y="2521"/>
                  </a:cubicBezTo>
                  <a:cubicBezTo>
                    <a:pt x="3529" y="946"/>
                    <a:pt x="2741"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96"/>
            <p:cNvSpPr/>
            <p:nvPr/>
          </p:nvSpPr>
          <p:spPr>
            <a:xfrm>
              <a:off x="-33645475" y="4041675"/>
              <a:ext cx="70900" cy="98475"/>
            </a:xfrm>
            <a:custGeom>
              <a:rect b="b" l="l" r="r" t="t"/>
              <a:pathLst>
                <a:path extrusionOk="0" h="3939" w="2836">
                  <a:moveTo>
                    <a:pt x="2521" y="0"/>
                  </a:moveTo>
                  <a:cubicBezTo>
                    <a:pt x="946" y="473"/>
                    <a:pt x="32" y="1229"/>
                    <a:pt x="32" y="1954"/>
                  </a:cubicBezTo>
                  <a:cubicBezTo>
                    <a:pt x="1" y="2710"/>
                    <a:pt x="946" y="3466"/>
                    <a:pt x="2521" y="3939"/>
                  </a:cubicBezTo>
                  <a:cubicBezTo>
                    <a:pt x="2584" y="3781"/>
                    <a:pt x="2710" y="3655"/>
                    <a:pt x="2836" y="3529"/>
                  </a:cubicBezTo>
                  <a:cubicBezTo>
                    <a:pt x="2773" y="3025"/>
                    <a:pt x="2773" y="2521"/>
                    <a:pt x="2773" y="1954"/>
                  </a:cubicBezTo>
                  <a:cubicBezTo>
                    <a:pt x="2773" y="1418"/>
                    <a:pt x="2805" y="914"/>
                    <a:pt x="2836" y="379"/>
                  </a:cubicBezTo>
                  <a:cubicBezTo>
                    <a:pt x="2679" y="316"/>
                    <a:pt x="2553" y="158"/>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96"/>
            <p:cNvSpPr/>
            <p:nvPr/>
          </p:nvSpPr>
          <p:spPr>
            <a:xfrm>
              <a:off x="-33424150" y="4042450"/>
              <a:ext cx="70900" cy="52025"/>
            </a:xfrm>
            <a:custGeom>
              <a:rect b="b" l="l" r="r" t="t"/>
              <a:pathLst>
                <a:path extrusionOk="0" h="2081" w="2836">
                  <a:moveTo>
                    <a:pt x="316" y="1"/>
                  </a:moveTo>
                  <a:cubicBezTo>
                    <a:pt x="253" y="159"/>
                    <a:pt x="127" y="285"/>
                    <a:pt x="1" y="379"/>
                  </a:cubicBezTo>
                  <a:cubicBezTo>
                    <a:pt x="32" y="600"/>
                    <a:pt x="32" y="789"/>
                    <a:pt x="32" y="978"/>
                  </a:cubicBezTo>
                  <a:cubicBezTo>
                    <a:pt x="158" y="978"/>
                    <a:pt x="284" y="946"/>
                    <a:pt x="442" y="946"/>
                  </a:cubicBezTo>
                  <a:cubicBezTo>
                    <a:pt x="1387" y="946"/>
                    <a:pt x="2237" y="1387"/>
                    <a:pt x="2804" y="2080"/>
                  </a:cubicBezTo>
                  <a:lnTo>
                    <a:pt x="2804" y="1954"/>
                  </a:lnTo>
                  <a:cubicBezTo>
                    <a:pt x="2836" y="1230"/>
                    <a:pt x="1891" y="474"/>
                    <a:pt x="3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96"/>
            <p:cNvSpPr/>
            <p:nvPr/>
          </p:nvSpPr>
          <p:spPr>
            <a:xfrm>
              <a:off x="-33549375" y="4165325"/>
              <a:ext cx="86650" cy="70925"/>
            </a:xfrm>
            <a:custGeom>
              <a:rect b="b" l="l" r="r" t="t"/>
              <a:pathLst>
                <a:path extrusionOk="0" h="2837" w="3466">
                  <a:moveTo>
                    <a:pt x="410" y="1"/>
                  </a:moveTo>
                  <a:cubicBezTo>
                    <a:pt x="315" y="158"/>
                    <a:pt x="158" y="284"/>
                    <a:pt x="0" y="316"/>
                  </a:cubicBezTo>
                  <a:cubicBezTo>
                    <a:pt x="473" y="1891"/>
                    <a:pt x="1260" y="2836"/>
                    <a:pt x="1985" y="2836"/>
                  </a:cubicBezTo>
                  <a:cubicBezTo>
                    <a:pt x="2489" y="2836"/>
                    <a:pt x="3056" y="2364"/>
                    <a:pt x="3466" y="1544"/>
                  </a:cubicBezTo>
                  <a:lnTo>
                    <a:pt x="3119" y="1072"/>
                  </a:lnTo>
                  <a:cubicBezTo>
                    <a:pt x="2836" y="851"/>
                    <a:pt x="2678" y="473"/>
                    <a:pt x="2521" y="95"/>
                  </a:cubicBezTo>
                  <a:lnTo>
                    <a:pt x="1985" y="95"/>
                  </a:lnTo>
                  <a:cubicBezTo>
                    <a:pt x="1418" y="95"/>
                    <a:pt x="882" y="64"/>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96"/>
            <p:cNvSpPr/>
            <p:nvPr/>
          </p:nvSpPr>
          <p:spPr>
            <a:xfrm>
              <a:off x="-33558825" y="4030650"/>
              <a:ext cx="118950" cy="120525"/>
            </a:xfrm>
            <a:custGeom>
              <a:rect b="b" l="l" r="r" t="t"/>
              <a:pathLst>
                <a:path extrusionOk="0" h="4821" w="4758">
                  <a:moveTo>
                    <a:pt x="2395" y="0"/>
                  </a:moveTo>
                  <a:cubicBezTo>
                    <a:pt x="1922" y="0"/>
                    <a:pt x="1418" y="32"/>
                    <a:pt x="1008" y="95"/>
                  </a:cubicBezTo>
                  <a:cubicBezTo>
                    <a:pt x="977" y="599"/>
                    <a:pt x="599" y="977"/>
                    <a:pt x="63" y="1040"/>
                  </a:cubicBezTo>
                  <a:cubicBezTo>
                    <a:pt x="32" y="1450"/>
                    <a:pt x="0" y="1922"/>
                    <a:pt x="0" y="2395"/>
                  </a:cubicBezTo>
                  <a:cubicBezTo>
                    <a:pt x="0" y="2867"/>
                    <a:pt x="32" y="3340"/>
                    <a:pt x="63" y="3781"/>
                  </a:cubicBezTo>
                  <a:cubicBezTo>
                    <a:pt x="599" y="3812"/>
                    <a:pt x="977" y="4222"/>
                    <a:pt x="1008" y="4726"/>
                  </a:cubicBezTo>
                  <a:cubicBezTo>
                    <a:pt x="1449" y="4758"/>
                    <a:pt x="1922" y="4821"/>
                    <a:pt x="2395" y="4821"/>
                  </a:cubicBezTo>
                  <a:lnTo>
                    <a:pt x="2804" y="4821"/>
                  </a:lnTo>
                  <a:cubicBezTo>
                    <a:pt x="2804" y="4695"/>
                    <a:pt x="2741" y="4569"/>
                    <a:pt x="2741" y="4506"/>
                  </a:cubicBezTo>
                  <a:cubicBezTo>
                    <a:pt x="2741" y="3151"/>
                    <a:pt x="3592" y="2017"/>
                    <a:pt x="4757" y="1576"/>
                  </a:cubicBezTo>
                  <a:cubicBezTo>
                    <a:pt x="4757" y="1387"/>
                    <a:pt x="4726" y="1229"/>
                    <a:pt x="4726" y="1040"/>
                  </a:cubicBezTo>
                  <a:cubicBezTo>
                    <a:pt x="4222" y="977"/>
                    <a:pt x="3812" y="599"/>
                    <a:pt x="3781" y="95"/>
                  </a:cubicBezTo>
                  <a:cubicBezTo>
                    <a:pt x="3340" y="32"/>
                    <a:pt x="2867"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96"/>
            <p:cNvSpPr/>
            <p:nvPr/>
          </p:nvSpPr>
          <p:spPr>
            <a:xfrm>
              <a:off x="-33639950" y="4129900"/>
              <a:ext cx="100825" cy="100825"/>
            </a:xfrm>
            <a:custGeom>
              <a:rect b="b" l="l" r="r" t="t"/>
              <a:pathLst>
                <a:path extrusionOk="0" h="4033" w="4033">
                  <a:moveTo>
                    <a:pt x="0" y="0"/>
                  </a:moveTo>
                  <a:lnTo>
                    <a:pt x="0" y="0"/>
                  </a:lnTo>
                  <a:cubicBezTo>
                    <a:pt x="567" y="1953"/>
                    <a:pt x="2111" y="3466"/>
                    <a:pt x="4033" y="4033"/>
                  </a:cubicBezTo>
                  <a:cubicBezTo>
                    <a:pt x="3592" y="3466"/>
                    <a:pt x="3245" y="2741"/>
                    <a:pt x="2962" y="1827"/>
                  </a:cubicBezTo>
                  <a:cubicBezTo>
                    <a:pt x="2584" y="1733"/>
                    <a:pt x="2300" y="1481"/>
                    <a:pt x="2206" y="1071"/>
                  </a:cubicBezTo>
                  <a:cubicBezTo>
                    <a:pt x="1323" y="851"/>
                    <a:pt x="567" y="44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96"/>
            <p:cNvSpPr/>
            <p:nvPr/>
          </p:nvSpPr>
          <p:spPr>
            <a:xfrm>
              <a:off x="-33459600" y="3951875"/>
              <a:ext cx="100850" cy="100075"/>
            </a:xfrm>
            <a:custGeom>
              <a:rect b="b" l="l" r="r" t="t"/>
              <a:pathLst>
                <a:path extrusionOk="0" h="4003" w="4034">
                  <a:moveTo>
                    <a:pt x="1" y="1"/>
                  </a:moveTo>
                  <a:lnTo>
                    <a:pt x="1" y="1"/>
                  </a:lnTo>
                  <a:cubicBezTo>
                    <a:pt x="442" y="537"/>
                    <a:pt x="788" y="1293"/>
                    <a:pt x="1072" y="2206"/>
                  </a:cubicBezTo>
                  <a:cubicBezTo>
                    <a:pt x="1419" y="2238"/>
                    <a:pt x="1734" y="2553"/>
                    <a:pt x="1828" y="2962"/>
                  </a:cubicBezTo>
                  <a:cubicBezTo>
                    <a:pt x="2710" y="3183"/>
                    <a:pt x="3466" y="3592"/>
                    <a:pt x="4033" y="4002"/>
                  </a:cubicBezTo>
                  <a:cubicBezTo>
                    <a:pt x="3466" y="2080"/>
                    <a:pt x="1923" y="53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96"/>
            <p:cNvSpPr/>
            <p:nvPr/>
          </p:nvSpPr>
          <p:spPr>
            <a:xfrm>
              <a:off x="-33639950" y="3951100"/>
              <a:ext cx="100825" cy="100050"/>
            </a:xfrm>
            <a:custGeom>
              <a:rect b="b" l="l" r="r" t="t"/>
              <a:pathLst>
                <a:path extrusionOk="0" h="4002" w="4033">
                  <a:moveTo>
                    <a:pt x="4033" y="0"/>
                  </a:moveTo>
                  <a:lnTo>
                    <a:pt x="4033" y="0"/>
                  </a:lnTo>
                  <a:cubicBezTo>
                    <a:pt x="2111" y="536"/>
                    <a:pt x="567" y="2080"/>
                    <a:pt x="0" y="4002"/>
                  </a:cubicBezTo>
                  <a:cubicBezTo>
                    <a:pt x="567" y="3592"/>
                    <a:pt x="1323" y="3214"/>
                    <a:pt x="2206" y="2962"/>
                  </a:cubicBezTo>
                  <a:cubicBezTo>
                    <a:pt x="2300" y="2552"/>
                    <a:pt x="2615" y="2269"/>
                    <a:pt x="2962" y="2206"/>
                  </a:cubicBezTo>
                  <a:cubicBezTo>
                    <a:pt x="3214" y="1292"/>
                    <a:pt x="3592" y="505"/>
                    <a:pt x="4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96"/>
            <p:cNvSpPr/>
            <p:nvPr/>
          </p:nvSpPr>
          <p:spPr>
            <a:xfrm>
              <a:off x="-33472975" y="4082625"/>
              <a:ext cx="119725" cy="155200"/>
            </a:xfrm>
            <a:custGeom>
              <a:rect b="b" l="l" r="r" t="t"/>
              <a:pathLst>
                <a:path extrusionOk="0" h="6208" w="4789">
                  <a:moveTo>
                    <a:pt x="2395" y="1355"/>
                  </a:moveTo>
                  <a:cubicBezTo>
                    <a:pt x="2930" y="1355"/>
                    <a:pt x="3403" y="1828"/>
                    <a:pt x="3403" y="2364"/>
                  </a:cubicBezTo>
                  <a:cubicBezTo>
                    <a:pt x="3403" y="2962"/>
                    <a:pt x="2930" y="3403"/>
                    <a:pt x="2395" y="3403"/>
                  </a:cubicBezTo>
                  <a:cubicBezTo>
                    <a:pt x="1827" y="3403"/>
                    <a:pt x="1355" y="2931"/>
                    <a:pt x="1355" y="2364"/>
                  </a:cubicBezTo>
                  <a:cubicBezTo>
                    <a:pt x="1355" y="1828"/>
                    <a:pt x="1827" y="1355"/>
                    <a:pt x="2395" y="1355"/>
                  </a:cubicBezTo>
                  <a:close/>
                  <a:moveTo>
                    <a:pt x="2395" y="1"/>
                  </a:moveTo>
                  <a:cubicBezTo>
                    <a:pt x="1040" y="1"/>
                    <a:pt x="0" y="1072"/>
                    <a:pt x="0" y="2427"/>
                  </a:cubicBezTo>
                  <a:cubicBezTo>
                    <a:pt x="0" y="2994"/>
                    <a:pt x="221" y="3592"/>
                    <a:pt x="630" y="4002"/>
                  </a:cubicBezTo>
                  <a:lnTo>
                    <a:pt x="2111" y="6050"/>
                  </a:lnTo>
                  <a:cubicBezTo>
                    <a:pt x="2206" y="6113"/>
                    <a:pt x="2269" y="6207"/>
                    <a:pt x="2395" y="6207"/>
                  </a:cubicBezTo>
                  <a:cubicBezTo>
                    <a:pt x="2521" y="6207"/>
                    <a:pt x="2584" y="6144"/>
                    <a:pt x="2678" y="6050"/>
                  </a:cubicBezTo>
                  <a:lnTo>
                    <a:pt x="4442" y="3592"/>
                  </a:lnTo>
                  <a:cubicBezTo>
                    <a:pt x="4663" y="3246"/>
                    <a:pt x="4757" y="2805"/>
                    <a:pt x="4757" y="2364"/>
                  </a:cubicBezTo>
                  <a:cubicBezTo>
                    <a:pt x="4789" y="1072"/>
                    <a:pt x="3686"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96"/>
            <p:cNvSpPr/>
            <p:nvPr/>
          </p:nvSpPr>
          <p:spPr>
            <a:xfrm>
              <a:off x="-33421775" y="4133825"/>
              <a:ext cx="17350" cy="18150"/>
            </a:xfrm>
            <a:custGeom>
              <a:rect b="b" l="l" r="r" t="t"/>
              <a:pathLst>
                <a:path extrusionOk="0" h="726" w="694">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7" name="Google Shape;17857;p96"/>
          <p:cNvGrpSpPr/>
          <p:nvPr/>
        </p:nvGrpSpPr>
        <p:grpSpPr>
          <a:xfrm>
            <a:off x="2185320" y="2729706"/>
            <a:ext cx="352675" cy="355375"/>
            <a:chOff x="-31809525" y="3192625"/>
            <a:chExt cx="290650" cy="292875"/>
          </a:xfrm>
        </p:grpSpPr>
        <p:sp>
          <p:nvSpPr>
            <p:cNvPr id="17858" name="Google Shape;17858;p96"/>
            <p:cNvSpPr/>
            <p:nvPr/>
          </p:nvSpPr>
          <p:spPr>
            <a:xfrm>
              <a:off x="-31767775" y="3192625"/>
              <a:ext cx="204800" cy="153600"/>
            </a:xfrm>
            <a:custGeom>
              <a:rect b="b" l="l" r="r" t="t"/>
              <a:pathLst>
                <a:path extrusionOk="0" h="6144" w="8192">
                  <a:moveTo>
                    <a:pt x="4096" y="0"/>
                  </a:moveTo>
                  <a:cubicBezTo>
                    <a:pt x="2206" y="0"/>
                    <a:pt x="662" y="1544"/>
                    <a:pt x="662" y="3434"/>
                  </a:cubicBezTo>
                  <a:lnTo>
                    <a:pt x="662" y="3497"/>
                  </a:lnTo>
                  <a:cubicBezTo>
                    <a:pt x="252" y="3655"/>
                    <a:pt x="0" y="4033"/>
                    <a:pt x="0" y="4442"/>
                  </a:cubicBezTo>
                  <a:lnTo>
                    <a:pt x="0" y="5136"/>
                  </a:lnTo>
                  <a:cubicBezTo>
                    <a:pt x="0" y="5671"/>
                    <a:pt x="473" y="6144"/>
                    <a:pt x="1009" y="6144"/>
                  </a:cubicBezTo>
                  <a:cubicBezTo>
                    <a:pt x="1135" y="6144"/>
                    <a:pt x="1261" y="6112"/>
                    <a:pt x="1387" y="6081"/>
                  </a:cubicBezTo>
                  <a:lnTo>
                    <a:pt x="1387" y="3403"/>
                  </a:lnTo>
                  <a:cubicBezTo>
                    <a:pt x="1387" y="1891"/>
                    <a:pt x="2584" y="630"/>
                    <a:pt x="4096" y="630"/>
                  </a:cubicBezTo>
                  <a:cubicBezTo>
                    <a:pt x="5577" y="630"/>
                    <a:pt x="6806" y="1891"/>
                    <a:pt x="6806" y="3403"/>
                  </a:cubicBezTo>
                  <a:lnTo>
                    <a:pt x="6806" y="6081"/>
                  </a:lnTo>
                  <a:cubicBezTo>
                    <a:pt x="6932" y="6112"/>
                    <a:pt x="7058" y="6144"/>
                    <a:pt x="7152" y="6144"/>
                  </a:cubicBezTo>
                  <a:cubicBezTo>
                    <a:pt x="7719" y="6144"/>
                    <a:pt x="8192" y="5671"/>
                    <a:pt x="8192" y="5136"/>
                  </a:cubicBezTo>
                  <a:lnTo>
                    <a:pt x="8192" y="4442"/>
                  </a:lnTo>
                  <a:cubicBezTo>
                    <a:pt x="8192" y="4033"/>
                    <a:pt x="7908" y="3623"/>
                    <a:pt x="7530" y="3497"/>
                  </a:cubicBezTo>
                  <a:lnTo>
                    <a:pt x="7530" y="3434"/>
                  </a:lnTo>
                  <a:cubicBezTo>
                    <a:pt x="7467" y="1576"/>
                    <a:pt x="5986"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96"/>
            <p:cNvSpPr/>
            <p:nvPr/>
          </p:nvSpPr>
          <p:spPr>
            <a:xfrm>
              <a:off x="-31715000" y="3244600"/>
              <a:ext cx="101625" cy="52450"/>
            </a:xfrm>
            <a:custGeom>
              <a:rect b="b" l="l" r="r" t="t"/>
              <a:pathLst>
                <a:path extrusionOk="0" h="2098" w="4065">
                  <a:moveTo>
                    <a:pt x="1702" y="1"/>
                  </a:moveTo>
                  <a:cubicBezTo>
                    <a:pt x="756" y="1"/>
                    <a:pt x="0" y="757"/>
                    <a:pt x="0" y="1702"/>
                  </a:cubicBezTo>
                  <a:lnTo>
                    <a:pt x="0" y="2080"/>
                  </a:lnTo>
                  <a:lnTo>
                    <a:pt x="1229" y="2080"/>
                  </a:lnTo>
                  <a:cubicBezTo>
                    <a:pt x="1418" y="2080"/>
                    <a:pt x="1765" y="2080"/>
                    <a:pt x="1891" y="1985"/>
                  </a:cubicBezTo>
                  <a:cubicBezTo>
                    <a:pt x="1922" y="1954"/>
                    <a:pt x="1985" y="1828"/>
                    <a:pt x="1985" y="1765"/>
                  </a:cubicBezTo>
                  <a:cubicBezTo>
                    <a:pt x="1985" y="1544"/>
                    <a:pt x="2143" y="1387"/>
                    <a:pt x="2332" y="1387"/>
                  </a:cubicBezTo>
                  <a:cubicBezTo>
                    <a:pt x="2521" y="1387"/>
                    <a:pt x="2678" y="1544"/>
                    <a:pt x="2678" y="1765"/>
                  </a:cubicBezTo>
                  <a:cubicBezTo>
                    <a:pt x="2678" y="1828"/>
                    <a:pt x="2678" y="1954"/>
                    <a:pt x="2773" y="1985"/>
                  </a:cubicBezTo>
                  <a:cubicBezTo>
                    <a:pt x="2836" y="2069"/>
                    <a:pt x="3025" y="2097"/>
                    <a:pt x="3237" y="2097"/>
                  </a:cubicBezTo>
                  <a:cubicBezTo>
                    <a:pt x="3343" y="2097"/>
                    <a:pt x="3455" y="2090"/>
                    <a:pt x="3560" y="2080"/>
                  </a:cubicBezTo>
                  <a:lnTo>
                    <a:pt x="4064" y="2080"/>
                  </a:lnTo>
                  <a:lnTo>
                    <a:pt x="4064" y="1702"/>
                  </a:lnTo>
                  <a:cubicBezTo>
                    <a:pt x="4064" y="757"/>
                    <a:pt x="3308" y="1"/>
                    <a:pt x="23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96"/>
            <p:cNvSpPr/>
            <p:nvPr/>
          </p:nvSpPr>
          <p:spPr>
            <a:xfrm>
              <a:off x="-31716575" y="3308400"/>
              <a:ext cx="102400" cy="73275"/>
            </a:xfrm>
            <a:custGeom>
              <a:rect b="b" l="l" r="r" t="t"/>
              <a:pathLst>
                <a:path extrusionOk="0" h="2931" w="4096">
                  <a:moveTo>
                    <a:pt x="2395" y="1"/>
                  </a:moveTo>
                  <a:cubicBezTo>
                    <a:pt x="2080" y="221"/>
                    <a:pt x="1639" y="221"/>
                    <a:pt x="1197" y="221"/>
                  </a:cubicBezTo>
                  <a:lnTo>
                    <a:pt x="0" y="221"/>
                  </a:lnTo>
                  <a:lnTo>
                    <a:pt x="0" y="883"/>
                  </a:lnTo>
                  <a:cubicBezTo>
                    <a:pt x="0" y="2048"/>
                    <a:pt x="914" y="2930"/>
                    <a:pt x="2048" y="2930"/>
                  </a:cubicBezTo>
                  <a:cubicBezTo>
                    <a:pt x="3182" y="2930"/>
                    <a:pt x="4096" y="2048"/>
                    <a:pt x="4096" y="883"/>
                  </a:cubicBezTo>
                  <a:lnTo>
                    <a:pt x="4096" y="221"/>
                  </a:lnTo>
                  <a:lnTo>
                    <a:pt x="3403" y="221"/>
                  </a:lnTo>
                  <a:cubicBezTo>
                    <a:pt x="3025" y="221"/>
                    <a:pt x="2678" y="190"/>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96"/>
            <p:cNvSpPr/>
            <p:nvPr/>
          </p:nvSpPr>
          <p:spPr>
            <a:xfrm>
              <a:off x="-31809525" y="3386375"/>
              <a:ext cx="290650" cy="99125"/>
            </a:xfrm>
            <a:custGeom>
              <a:rect b="b" l="l" r="r" t="t"/>
              <a:pathLst>
                <a:path extrusionOk="0" h="3965" w="11626">
                  <a:moveTo>
                    <a:pt x="2092" y="0"/>
                  </a:moveTo>
                  <a:cubicBezTo>
                    <a:pt x="1962" y="0"/>
                    <a:pt x="1828" y="63"/>
                    <a:pt x="1765" y="190"/>
                  </a:cubicBezTo>
                  <a:lnTo>
                    <a:pt x="1355" y="1072"/>
                  </a:lnTo>
                  <a:lnTo>
                    <a:pt x="316" y="1229"/>
                  </a:lnTo>
                  <a:cubicBezTo>
                    <a:pt x="190" y="1229"/>
                    <a:pt x="95" y="1355"/>
                    <a:pt x="64" y="1481"/>
                  </a:cubicBezTo>
                  <a:cubicBezTo>
                    <a:pt x="1" y="1607"/>
                    <a:pt x="64" y="1765"/>
                    <a:pt x="127" y="1828"/>
                  </a:cubicBezTo>
                  <a:lnTo>
                    <a:pt x="883" y="2552"/>
                  </a:lnTo>
                  <a:lnTo>
                    <a:pt x="725" y="3561"/>
                  </a:lnTo>
                  <a:cubicBezTo>
                    <a:pt x="694" y="3687"/>
                    <a:pt x="757" y="3844"/>
                    <a:pt x="851" y="3876"/>
                  </a:cubicBezTo>
                  <a:cubicBezTo>
                    <a:pt x="903" y="3928"/>
                    <a:pt x="965" y="3951"/>
                    <a:pt x="1031" y="3951"/>
                  </a:cubicBezTo>
                  <a:cubicBezTo>
                    <a:pt x="1085" y="3951"/>
                    <a:pt x="1141" y="3935"/>
                    <a:pt x="1198" y="3907"/>
                  </a:cubicBezTo>
                  <a:lnTo>
                    <a:pt x="2112" y="3435"/>
                  </a:lnTo>
                  <a:lnTo>
                    <a:pt x="2994" y="3907"/>
                  </a:lnTo>
                  <a:cubicBezTo>
                    <a:pt x="3046" y="3947"/>
                    <a:pt x="3099" y="3964"/>
                    <a:pt x="3152" y="3964"/>
                  </a:cubicBezTo>
                  <a:cubicBezTo>
                    <a:pt x="3225" y="3964"/>
                    <a:pt x="3298" y="3930"/>
                    <a:pt x="3372" y="3876"/>
                  </a:cubicBezTo>
                  <a:cubicBezTo>
                    <a:pt x="3466" y="3813"/>
                    <a:pt x="3529" y="3687"/>
                    <a:pt x="3466" y="3561"/>
                  </a:cubicBezTo>
                  <a:lnTo>
                    <a:pt x="3309" y="2552"/>
                  </a:lnTo>
                  <a:lnTo>
                    <a:pt x="4002" y="1891"/>
                  </a:lnTo>
                  <a:lnTo>
                    <a:pt x="4663" y="2552"/>
                  </a:lnTo>
                  <a:lnTo>
                    <a:pt x="4506" y="3561"/>
                  </a:lnTo>
                  <a:cubicBezTo>
                    <a:pt x="4474" y="3687"/>
                    <a:pt x="4537" y="3844"/>
                    <a:pt x="4632" y="3876"/>
                  </a:cubicBezTo>
                  <a:cubicBezTo>
                    <a:pt x="4684" y="3928"/>
                    <a:pt x="4746" y="3951"/>
                    <a:pt x="4811" y="3951"/>
                  </a:cubicBezTo>
                  <a:cubicBezTo>
                    <a:pt x="4865" y="3951"/>
                    <a:pt x="4922" y="3935"/>
                    <a:pt x="4978" y="3907"/>
                  </a:cubicBezTo>
                  <a:lnTo>
                    <a:pt x="5892" y="3435"/>
                  </a:lnTo>
                  <a:lnTo>
                    <a:pt x="6774" y="3907"/>
                  </a:lnTo>
                  <a:cubicBezTo>
                    <a:pt x="6827" y="3947"/>
                    <a:pt x="6880" y="3964"/>
                    <a:pt x="6933" y="3964"/>
                  </a:cubicBezTo>
                  <a:cubicBezTo>
                    <a:pt x="7006" y="3964"/>
                    <a:pt x="7079" y="3930"/>
                    <a:pt x="7152" y="3876"/>
                  </a:cubicBezTo>
                  <a:cubicBezTo>
                    <a:pt x="7247" y="3813"/>
                    <a:pt x="7310" y="3687"/>
                    <a:pt x="7247" y="3561"/>
                  </a:cubicBezTo>
                  <a:lnTo>
                    <a:pt x="7089" y="2552"/>
                  </a:lnTo>
                  <a:lnTo>
                    <a:pt x="7782" y="1891"/>
                  </a:lnTo>
                  <a:lnTo>
                    <a:pt x="8444" y="2552"/>
                  </a:lnTo>
                  <a:lnTo>
                    <a:pt x="8286" y="3561"/>
                  </a:lnTo>
                  <a:cubicBezTo>
                    <a:pt x="8255" y="3687"/>
                    <a:pt x="8318" y="3844"/>
                    <a:pt x="8413" y="3876"/>
                  </a:cubicBezTo>
                  <a:cubicBezTo>
                    <a:pt x="8465" y="3928"/>
                    <a:pt x="8526" y="3951"/>
                    <a:pt x="8592" y="3951"/>
                  </a:cubicBezTo>
                  <a:cubicBezTo>
                    <a:pt x="8646" y="3951"/>
                    <a:pt x="8702" y="3935"/>
                    <a:pt x="8759" y="3907"/>
                  </a:cubicBezTo>
                  <a:lnTo>
                    <a:pt x="9673" y="3435"/>
                  </a:lnTo>
                  <a:lnTo>
                    <a:pt x="10555" y="3907"/>
                  </a:lnTo>
                  <a:cubicBezTo>
                    <a:pt x="10608" y="3947"/>
                    <a:pt x="10660" y="3964"/>
                    <a:pt x="10713" y="3964"/>
                  </a:cubicBezTo>
                  <a:cubicBezTo>
                    <a:pt x="10786" y="3964"/>
                    <a:pt x="10860" y="3930"/>
                    <a:pt x="10933" y="3876"/>
                  </a:cubicBezTo>
                  <a:cubicBezTo>
                    <a:pt x="11027" y="3813"/>
                    <a:pt x="11090" y="3687"/>
                    <a:pt x="11027" y="3561"/>
                  </a:cubicBezTo>
                  <a:lnTo>
                    <a:pt x="10870" y="2552"/>
                  </a:lnTo>
                  <a:lnTo>
                    <a:pt x="11626" y="1828"/>
                  </a:lnTo>
                  <a:cubicBezTo>
                    <a:pt x="11532" y="1702"/>
                    <a:pt x="11595" y="1607"/>
                    <a:pt x="11532" y="1481"/>
                  </a:cubicBezTo>
                  <a:cubicBezTo>
                    <a:pt x="11500" y="1355"/>
                    <a:pt x="11374" y="1292"/>
                    <a:pt x="11279" y="1229"/>
                  </a:cubicBezTo>
                  <a:lnTo>
                    <a:pt x="10240" y="1072"/>
                  </a:lnTo>
                  <a:lnTo>
                    <a:pt x="9799" y="190"/>
                  </a:lnTo>
                  <a:cubicBezTo>
                    <a:pt x="9751" y="63"/>
                    <a:pt x="9625" y="0"/>
                    <a:pt x="9495" y="0"/>
                  </a:cubicBezTo>
                  <a:cubicBezTo>
                    <a:pt x="9366" y="0"/>
                    <a:pt x="9232" y="63"/>
                    <a:pt x="9169" y="190"/>
                  </a:cubicBezTo>
                  <a:lnTo>
                    <a:pt x="8759" y="1072"/>
                  </a:lnTo>
                  <a:lnTo>
                    <a:pt x="7782" y="1229"/>
                  </a:lnTo>
                  <a:cubicBezTo>
                    <a:pt x="7719" y="1229"/>
                    <a:pt x="7688" y="1292"/>
                    <a:pt x="7656" y="1292"/>
                  </a:cubicBezTo>
                  <a:cubicBezTo>
                    <a:pt x="7593" y="1229"/>
                    <a:pt x="7562" y="1229"/>
                    <a:pt x="7530" y="1229"/>
                  </a:cubicBezTo>
                  <a:lnTo>
                    <a:pt x="6554" y="1072"/>
                  </a:lnTo>
                  <a:lnTo>
                    <a:pt x="6113" y="190"/>
                  </a:lnTo>
                  <a:cubicBezTo>
                    <a:pt x="6050" y="63"/>
                    <a:pt x="5924" y="0"/>
                    <a:pt x="5798" y="0"/>
                  </a:cubicBezTo>
                  <a:cubicBezTo>
                    <a:pt x="5672" y="0"/>
                    <a:pt x="5546" y="63"/>
                    <a:pt x="5483" y="190"/>
                  </a:cubicBezTo>
                  <a:lnTo>
                    <a:pt x="5041" y="1072"/>
                  </a:lnTo>
                  <a:lnTo>
                    <a:pt x="4065" y="1229"/>
                  </a:lnTo>
                  <a:cubicBezTo>
                    <a:pt x="4033" y="1229"/>
                    <a:pt x="4002" y="1292"/>
                    <a:pt x="3939" y="1292"/>
                  </a:cubicBezTo>
                  <a:cubicBezTo>
                    <a:pt x="3907" y="1229"/>
                    <a:pt x="3876" y="1229"/>
                    <a:pt x="3813" y="1229"/>
                  </a:cubicBezTo>
                  <a:lnTo>
                    <a:pt x="2836" y="1072"/>
                  </a:lnTo>
                  <a:lnTo>
                    <a:pt x="2395" y="190"/>
                  </a:lnTo>
                  <a:cubicBezTo>
                    <a:pt x="2348" y="63"/>
                    <a:pt x="2222"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2" name="Google Shape;17862;p96"/>
          <p:cNvGrpSpPr/>
          <p:nvPr/>
        </p:nvGrpSpPr>
        <p:grpSpPr>
          <a:xfrm>
            <a:off x="2184835" y="3200258"/>
            <a:ext cx="353645" cy="355557"/>
            <a:chOff x="-31811100" y="3550975"/>
            <a:chExt cx="291450" cy="293025"/>
          </a:xfrm>
        </p:grpSpPr>
        <p:sp>
          <p:nvSpPr>
            <p:cNvPr id="17863" name="Google Shape;17863;p96"/>
            <p:cNvSpPr/>
            <p:nvPr/>
          </p:nvSpPr>
          <p:spPr>
            <a:xfrm>
              <a:off x="-31554325" y="3595875"/>
              <a:ext cx="34675" cy="33900"/>
            </a:xfrm>
            <a:custGeom>
              <a:rect b="b" l="l" r="r" t="t"/>
              <a:pathLst>
                <a:path extrusionOk="0" h="1356" w="1387">
                  <a:moveTo>
                    <a:pt x="0" y="1"/>
                  </a:moveTo>
                  <a:lnTo>
                    <a:pt x="0" y="1355"/>
                  </a:lnTo>
                  <a:lnTo>
                    <a:pt x="662" y="1355"/>
                  </a:lnTo>
                  <a:cubicBezTo>
                    <a:pt x="1071" y="1355"/>
                    <a:pt x="1324" y="1040"/>
                    <a:pt x="1324" y="694"/>
                  </a:cubicBezTo>
                  <a:cubicBezTo>
                    <a:pt x="1387" y="316"/>
                    <a:pt x="107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96"/>
            <p:cNvSpPr/>
            <p:nvPr/>
          </p:nvSpPr>
          <p:spPr>
            <a:xfrm>
              <a:off x="-31659075" y="3628650"/>
              <a:ext cx="139425" cy="71650"/>
            </a:xfrm>
            <a:custGeom>
              <a:rect b="b" l="l" r="r" t="t"/>
              <a:pathLst>
                <a:path extrusionOk="0" h="2866" w="5577">
                  <a:moveTo>
                    <a:pt x="1438" y="1"/>
                  </a:moveTo>
                  <a:cubicBezTo>
                    <a:pt x="1338" y="1"/>
                    <a:pt x="1235" y="30"/>
                    <a:pt x="1166" y="76"/>
                  </a:cubicBezTo>
                  <a:lnTo>
                    <a:pt x="126" y="1179"/>
                  </a:lnTo>
                  <a:cubicBezTo>
                    <a:pt x="0" y="1305"/>
                    <a:pt x="0" y="1525"/>
                    <a:pt x="126" y="1651"/>
                  </a:cubicBezTo>
                  <a:lnTo>
                    <a:pt x="1166" y="2754"/>
                  </a:lnTo>
                  <a:cubicBezTo>
                    <a:pt x="1208" y="2838"/>
                    <a:pt x="1292" y="2866"/>
                    <a:pt x="1390" y="2866"/>
                  </a:cubicBezTo>
                  <a:cubicBezTo>
                    <a:pt x="1439" y="2866"/>
                    <a:pt x="1491" y="2859"/>
                    <a:pt x="1544" y="2848"/>
                  </a:cubicBezTo>
                  <a:cubicBezTo>
                    <a:pt x="1670" y="2817"/>
                    <a:pt x="1796" y="2659"/>
                    <a:pt x="1796" y="2533"/>
                  </a:cubicBezTo>
                  <a:lnTo>
                    <a:pt x="1796" y="2124"/>
                  </a:lnTo>
                  <a:lnTo>
                    <a:pt x="4190" y="2124"/>
                  </a:lnTo>
                  <a:cubicBezTo>
                    <a:pt x="4946" y="2124"/>
                    <a:pt x="5577" y="1494"/>
                    <a:pt x="5577" y="769"/>
                  </a:cubicBezTo>
                  <a:lnTo>
                    <a:pt x="5577" y="549"/>
                  </a:lnTo>
                  <a:cubicBezTo>
                    <a:pt x="5356" y="675"/>
                    <a:pt x="5135" y="769"/>
                    <a:pt x="4883" y="769"/>
                  </a:cubicBezTo>
                  <a:cubicBezTo>
                    <a:pt x="3686" y="738"/>
                    <a:pt x="2930" y="738"/>
                    <a:pt x="1796" y="738"/>
                  </a:cubicBezTo>
                  <a:lnTo>
                    <a:pt x="1796" y="328"/>
                  </a:lnTo>
                  <a:cubicBezTo>
                    <a:pt x="1796" y="170"/>
                    <a:pt x="1701" y="44"/>
                    <a:pt x="1544" y="13"/>
                  </a:cubicBezTo>
                  <a:cubicBezTo>
                    <a:pt x="1510" y="5"/>
                    <a:pt x="1474" y="1"/>
                    <a:pt x="14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96"/>
            <p:cNvSpPr/>
            <p:nvPr/>
          </p:nvSpPr>
          <p:spPr>
            <a:xfrm>
              <a:off x="-31811100" y="3647075"/>
              <a:ext cx="33100" cy="33100"/>
            </a:xfrm>
            <a:custGeom>
              <a:rect b="b" l="l" r="r" t="t"/>
              <a:pathLst>
                <a:path extrusionOk="0" h="1324" w="1324">
                  <a:moveTo>
                    <a:pt x="662" y="1"/>
                  </a:moveTo>
                  <a:cubicBezTo>
                    <a:pt x="253" y="1"/>
                    <a:pt x="1" y="316"/>
                    <a:pt x="1" y="662"/>
                  </a:cubicBezTo>
                  <a:cubicBezTo>
                    <a:pt x="1" y="1040"/>
                    <a:pt x="316" y="1324"/>
                    <a:pt x="662" y="1324"/>
                  </a:cubicBezTo>
                  <a:lnTo>
                    <a:pt x="1324" y="1324"/>
                  </a:lnTo>
                  <a:lnTo>
                    <a:pt x="13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96"/>
            <p:cNvSpPr/>
            <p:nvPr/>
          </p:nvSpPr>
          <p:spPr>
            <a:xfrm>
              <a:off x="-31811100" y="3678325"/>
              <a:ext cx="138650" cy="72250"/>
            </a:xfrm>
            <a:custGeom>
              <a:rect b="b" l="l" r="r" t="t"/>
              <a:pathLst>
                <a:path extrusionOk="0" h="2890" w="5546">
                  <a:moveTo>
                    <a:pt x="4193" y="1"/>
                  </a:moveTo>
                  <a:cubicBezTo>
                    <a:pt x="4132" y="1"/>
                    <a:pt x="4067" y="16"/>
                    <a:pt x="4002" y="42"/>
                  </a:cubicBezTo>
                  <a:cubicBezTo>
                    <a:pt x="3876" y="74"/>
                    <a:pt x="3781" y="231"/>
                    <a:pt x="3781" y="357"/>
                  </a:cubicBezTo>
                  <a:lnTo>
                    <a:pt x="3781" y="735"/>
                  </a:lnTo>
                  <a:lnTo>
                    <a:pt x="662" y="735"/>
                  </a:lnTo>
                  <a:cubicBezTo>
                    <a:pt x="410" y="735"/>
                    <a:pt x="190" y="672"/>
                    <a:pt x="1" y="546"/>
                  </a:cubicBezTo>
                  <a:lnTo>
                    <a:pt x="1" y="767"/>
                  </a:lnTo>
                  <a:cubicBezTo>
                    <a:pt x="1" y="1523"/>
                    <a:pt x="631" y="2153"/>
                    <a:pt x="1355" y="2153"/>
                  </a:cubicBezTo>
                  <a:lnTo>
                    <a:pt x="3781" y="2153"/>
                  </a:lnTo>
                  <a:lnTo>
                    <a:pt x="3781" y="2563"/>
                  </a:lnTo>
                  <a:cubicBezTo>
                    <a:pt x="3781" y="2720"/>
                    <a:pt x="3844" y="2815"/>
                    <a:pt x="4002" y="2878"/>
                  </a:cubicBezTo>
                  <a:cubicBezTo>
                    <a:pt x="4033" y="2886"/>
                    <a:pt x="4067" y="2890"/>
                    <a:pt x="4101" y="2890"/>
                  </a:cubicBezTo>
                  <a:cubicBezTo>
                    <a:pt x="4205" y="2890"/>
                    <a:pt x="4317" y="2854"/>
                    <a:pt x="4411" y="2783"/>
                  </a:cubicBezTo>
                  <a:lnTo>
                    <a:pt x="5420" y="1681"/>
                  </a:lnTo>
                  <a:cubicBezTo>
                    <a:pt x="5546" y="1555"/>
                    <a:pt x="5546" y="1365"/>
                    <a:pt x="5420" y="1208"/>
                  </a:cubicBezTo>
                  <a:lnTo>
                    <a:pt x="4411" y="105"/>
                  </a:lnTo>
                  <a:cubicBezTo>
                    <a:pt x="4356" y="31"/>
                    <a:pt x="4279" y="1"/>
                    <a:pt x="41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96"/>
            <p:cNvSpPr/>
            <p:nvPr/>
          </p:nvSpPr>
          <p:spPr>
            <a:xfrm>
              <a:off x="-31759900" y="3791200"/>
              <a:ext cx="187475" cy="52800"/>
            </a:xfrm>
            <a:custGeom>
              <a:rect b="b" l="l" r="r" t="t"/>
              <a:pathLst>
                <a:path extrusionOk="0" h="2112" w="7499">
                  <a:moveTo>
                    <a:pt x="1" y="1"/>
                  </a:moveTo>
                  <a:lnTo>
                    <a:pt x="1" y="1072"/>
                  </a:lnTo>
                  <a:cubicBezTo>
                    <a:pt x="1" y="1639"/>
                    <a:pt x="473" y="2112"/>
                    <a:pt x="1009" y="2112"/>
                  </a:cubicBezTo>
                  <a:lnTo>
                    <a:pt x="6491" y="2112"/>
                  </a:lnTo>
                  <a:cubicBezTo>
                    <a:pt x="7026" y="2112"/>
                    <a:pt x="7499" y="1639"/>
                    <a:pt x="7499" y="1072"/>
                  </a:cubicBezTo>
                  <a:lnTo>
                    <a:pt x="74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96"/>
            <p:cNvSpPr/>
            <p:nvPr/>
          </p:nvSpPr>
          <p:spPr>
            <a:xfrm>
              <a:off x="-31759900" y="3550975"/>
              <a:ext cx="187475" cy="35475"/>
            </a:xfrm>
            <a:custGeom>
              <a:rect b="b" l="l" r="r" t="t"/>
              <a:pathLst>
                <a:path extrusionOk="0" h="1419" w="7499">
                  <a:moveTo>
                    <a:pt x="1009" y="1"/>
                  </a:moveTo>
                  <a:cubicBezTo>
                    <a:pt x="473" y="1"/>
                    <a:pt x="1" y="474"/>
                    <a:pt x="1" y="1072"/>
                  </a:cubicBezTo>
                  <a:lnTo>
                    <a:pt x="1" y="1419"/>
                  </a:lnTo>
                  <a:lnTo>
                    <a:pt x="7499" y="1419"/>
                  </a:lnTo>
                  <a:lnTo>
                    <a:pt x="7499" y="1072"/>
                  </a:lnTo>
                  <a:cubicBezTo>
                    <a:pt x="7499" y="537"/>
                    <a:pt x="7026"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96"/>
            <p:cNvSpPr/>
            <p:nvPr/>
          </p:nvSpPr>
          <p:spPr>
            <a:xfrm>
              <a:off x="-31759100" y="3602975"/>
              <a:ext cx="188250" cy="172500"/>
            </a:xfrm>
            <a:custGeom>
              <a:rect b="b" l="l" r="r" t="t"/>
              <a:pathLst>
                <a:path extrusionOk="0" h="6900" w="7530">
                  <a:moveTo>
                    <a:pt x="0" y="0"/>
                  </a:moveTo>
                  <a:lnTo>
                    <a:pt x="0" y="3088"/>
                  </a:lnTo>
                  <a:lnTo>
                    <a:pt x="1071" y="3088"/>
                  </a:lnTo>
                  <a:cubicBezTo>
                    <a:pt x="1134" y="2773"/>
                    <a:pt x="1386" y="2552"/>
                    <a:pt x="1701" y="2426"/>
                  </a:cubicBezTo>
                  <a:cubicBezTo>
                    <a:pt x="1822" y="2376"/>
                    <a:pt x="1952" y="2351"/>
                    <a:pt x="2083" y="2351"/>
                  </a:cubicBezTo>
                  <a:cubicBezTo>
                    <a:pt x="2361" y="2351"/>
                    <a:pt x="2642" y="2464"/>
                    <a:pt x="2835" y="2678"/>
                  </a:cubicBezTo>
                  <a:lnTo>
                    <a:pt x="3844" y="3781"/>
                  </a:lnTo>
                  <a:cubicBezTo>
                    <a:pt x="4222" y="4190"/>
                    <a:pt x="4222" y="4789"/>
                    <a:pt x="3844" y="5167"/>
                  </a:cubicBezTo>
                  <a:lnTo>
                    <a:pt x="2835" y="6270"/>
                  </a:lnTo>
                  <a:cubicBezTo>
                    <a:pt x="2635" y="6493"/>
                    <a:pt x="2339" y="6621"/>
                    <a:pt x="2050" y="6621"/>
                  </a:cubicBezTo>
                  <a:cubicBezTo>
                    <a:pt x="1930" y="6621"/>
                    <a:pt x="1812" y="6599"/>
                    <a:pt x="1701" y="6553"/>
                  </a:cubicBezTo>
                  <a:cubicBezTo>
                    <a:pt x="1386" y="6427"/>
                    <a:pt x="1134" y="6144"/>
                    <a:pt x="1071" y="5892"/>
                  </a:cubicBezTo>
                  <a:lnTo>
                    <a:pt x="0" y="5892"/>
                  </a:lnTo>
                  <a:lnTo>
                    <a:pt x="0" y="6900"/>
                  </a:lnTo>
                  <a:lnTo>
                    <a:pt x="7530" y="6900"/>
                  </a:lnTo>
                  <a:lnTo>
                    <a:pt x="7530" y="3844"/>
                  </a:lnTo>
                  <a:lnTo>
                    <a:pt x="6459" y="3844"/>
                  </a:lnTo>
                  <a:cubicBezTo>
                    <a:pt x="6364" y="4159"/>
                    <a:pt x="6143" y="4379"/>
                    <a:pt x="5828" y="4505"/>
                  </a:cubicBezTo>
                  <a:cubicBezTo>
                    <a:pt x="5709" y="4551"/>
                    <a:pt x="5589" y="4573"/>
                    <a:pt x="5472" y="4573"/>
                  </a:cubicBezTo>
                  <a:cubicBezTo>
                    <a:pt x="5188" y="4573"/>
                    <a:pt x="4917" y="4445"/>
                    <a:pt x="4694" y="4222"/>
                  </a:cubicBezTo>
                  <a:lnTo>
                    <a:pt x="3655" y="3119"/>
                  </a:lnTo>
                  <a:cubicBezTo>
                    <a:pt x="3308" y="2741"/>
                    <a:pt x="3308" y="2143"/>
                    <a:pt x="3655" y="1765"/>
                  </a:cubicBezTo>
                  <a:lnTo>
                    <a:pt x="4694" y="630"/>
                  </a:lnTo>
                  <a:cubicBezTo>
                    <a:pt x="4866" y="416"/>
                    <a:pt x="5140" y="304"/>
                    <a:pt x="5427" y="304"/>
                  </a:cubicBezTo>
                  <a:cubicBezTo>
                    <a:pt x="5561" y="304"/>
                    <a:pt x="5698" y="328"/>
                    <a:pt x="5828" y="378"/>
                  </a:cubicBezTo>
                  <a:cubicBezTo>
                    <a:pt x="6143" y="504"/>
                    <a:pt x="6364" y="756"/>
                    <a:pt x="6459" y="1040"/>
                  </a:cubicBezTo>
                  <a:lnTo>
                    <a:pt x="7530" y="1040"/>
                  </a:ln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0" name="Google Shape;17870;p96"/>
          <p:cNvGrpSpPr/>
          <p:nvPr/>
        </p:nvGrpSpPr>
        <p:grpSpPr>
          <a:xfrm>
            <a:off x="2178631" y="3664562"/>
            <a:ext cx="366052" cy="356831"/>
            <a:chOff x="-31817400" y="3910025"/>
            <a:chExt cx="301675" cy="294075"/>
          </a:xfrm>
        </p:grpSpPr>
        <p:sp>
          <p:nvSpPr>
            <p:cNvPr id="17871" name="Google Shape;17871;p96"/>
            <p:cNvSpPr/>
            <p:nvPr/>
          </p:nvSpPr>
          <p:spPr>
            <a:xfrm>
              <a:off x="-31817400" y="3911550"/>
              <a:ext cx="301675" cy="292550"/>
            </a:xfrm>
            <a:custGeom>
              <a:rect b="b" l="l" r="r" t="t"/>
              <a:pathLst>
                <a:path extrusionOk="0" h="11702" w="12067">
                  <a:moveTo>
                    <a:pt x="2558" y="0"/>
                  </a:moveTo>
                  <a:cubicBezTo>
                    <a:pt x="2357" y="0"/>
                    <a:pt x="2155" y="24"/>
                    <a:pt x="1954" y="70"/>
                  </a:cubicBezTo>
                  <a:cubicBezTo>
                    <a:pt x="1828" y="102"/>
                    <a:pt x="1733" y="196"/>
                    <a:pt x="1702" y="322"/>
                  </a:cubicBezTo>
                  <a:cubicBezTo>
                    <a:pt x="1670" y="448"/>
                    <a:pt x="1702" y="543"/>
                    <a:pt x="1796" y="637"/>
                  </a:cubicBezTo>
                  <a:lnTo>
                    <a:pt x="2679" y="1551"/>
                  </a:lnTo>
                  <a:cubicBezTo>
                    <a:pt x="2962" y="1803"/>
                    <a:pt x="2962" y="2244"/>
                    <a:pt x="2679" y="2528"/>
                  </a:cubicBezTo>
                  <a:cubicBezTo>
                    <a:pt x="2553" y="2669"/>
                    <a:pt x="2379" y="2740"/>
                    <a:pt x="2202" y="2740"/>
                  </a:cubicBezTo>
                  <a:cubicBezTo>
                    <a:pt x="2025" y="2740"/>
                    <a:pt x="1844" y="2669"/>
                    <a:pt x="1702" y="2528"/>
                  </a:cubicBezTo>
                  <a:lnTo>
                    <a:pt x="788" y="1614"/>
                  </a:lnTo>
                  <a:cubicBezTo>
                    <a:pt x="744" y="1569"/>
                    <a:pt x="668" y="1525"/>
                    <a:pt x="582" y="1525"/>
                  </a:cubicBezTo>
                  <a:cubicBezTo>
                    <a:pt x="547" y="1525"/>
                    <a:pt x="510" y="1532"/>
                    <a:pt x="473" y="1551"/>
                  </a:cubicBezTo>
                  <a:cubicBezTo>
                    <a:pt x="347" y="1582"/>
                    <a:pt x="284" y="1645"/>
                    <a:pt x="253" y="1771"/>
                  </a:cubicBezTo>
                  <a:cubicBezTo>
                    <a:pt x="1" y="2591"/>
                    <a:pt x="253" y="3473"/>
                    <a:pt x="883" y="4103"/>
                  </a:cubicBezTo>
                  <a:cubicBezTo>
                    <a:pt x="1366" y="4494"/>
                    <a:pt x="1932" y="4750"/>
                    <a:pt x="2619" y="4750"/>
                  </a:cubicBezTo>
                  <a:cubicBezTo>
                    <a:pt x="2874" y="4750"/>
                    <a:pt x="3145" y="4715"/>
                    <a:pt x="3435" y="4638"/>
                  </a:cubicBezTo>
                  <a:lnTo>
                    <a:pt x="7247" y="8482"/>
                  </a:lnTo>
                  <a:cubicBezTo>
                    <a:pt x="6963" y="9522"/>
                    <a:pt x="7215" y="10372"/>
                    <a:pt x="7814" y="10971"/>
                  </a:cubicBezTo>
                  <a:cubicBezTo>
                    <a:pt x="8291" y="11472"/>
                    <a:pt x="8895" y="11702"/>
                    <a:pt x="9516" y="11702"/>
                  </a:cubicBezTo>
                  <a:cubicBezTo>
                    <a:pt x="9714" y="11702"/>
                    <a:pt x="9915" y="11678"/>
                    <a:pt x="10114" y="11632"/>
                  </a:cubicBezTo>
                  <a:cubicBezTo>
                    <a:pt x="10240" y="11569"/>
                    <a:pt x="10334" y="11506"/>
                    <a:pt x="10366" y="11380"/>
                  </a:cubicBezTo>
                  <a:cubicBezTo>
                    <a:pt x="10397" y="11254"/>
                    <a:pt x="10366" y="11128"/>
                    <a:pt x="10271" y="11065"/>
                  </a:cubicBezTo>
                  <a:lnTo>
                    <a:pt x="9389" y="10152"/>
                  </a:lnTo>
                  <a:cubicBezTo>
                    <a:pt x="9106" y="9868"/>
                    <a:pt x="9106" y="9459"/>
                    <a:pt x="9389" y="9175"/>
                  </a:cubicBezTo>
                  <a:cubicBezTo>
                    <a:pt x="9515" y="9033"/>
                    <a:pt x="9688" y="8962"/>
                    <a:pt x="9866" y="8962"/>
                  </a:cubicBezTo>
                  <a:cubicBezTo>
                    <a:pt x="10043" y="8962"/>
                    <a:pt x="10224" y="9033"/>
                    <a:pt x="10366" y="9175"/>
                  </a:cubicBezTo>
                  <a:lnTo>
                    <a:pt x="11279" y="10089"/>
                  </a:lnTo>
                  <a:cubicBezTo>
                    <a:pt x="11326" y="10135"/>
                    <a:pt x="11405" y="10164"/>
                    <a:pt x="11494" y="10164"/>
                  </a:cubicBezTo>
                  <a:cubicBezTo>
                    <a:pt x="11527" y="10164"/>
                    <a:pt x="11561" y="10160"/>
                    <a:pt x="11594" y="10152"/>
                  </a:cubicBezTo>
                  <a:cubicBezTo>
                    <a:pt x="11720" y="10120"/>
                    <a:pt x="11783" y="10026"/>
                    <a:pt x="11815" y="9931"/>
                  </a:cubicBezTo>
                  <a:cubicBezTo>
                    <a:pt x="12067" y="9081"/>
                    <a:pt x="11815" y="8230"/>
                    <a:pt x="11185" y="7600"/>
                  </a:cubicBezTo>
                  <a:cubicBezTo>
                    <a:pt x="10778" y="7170"/>
                    <a:pt x="10224" y="6903"/>
                    <a:pt x="9537" y="6903"/>
                  </a:cubicBezTo>
                  <a:cubicBezTo>
                    <a:pt x="9266" y="6903"/>
                    <a:pt x="8975" y="6944"/>
                    <a:pt x="8665" y="7033"/>
                  </a:cubicBezTo>
                  <a:lnTo>
                    <a:pt x="4852" y="3221"/>
                  </a:lnTo>
                  <a:lnTo>
                    <a:pt x="4884" y="3032"/>
                  </a:lnTo>
                  <a:cubicBezTo>
                    <a:pt x="5136" y="2213"/>
                    <a:pt x="4884" y="1330"/>
                    <a:pt x="4254" y="700"/>
                  </a:cubicBezTo>
                  <a:cubicBezTo>
                    <a:pt x="3778" y="225"/>
                    <a:pt x="3177" y="0"/>
                    <a:pt x="25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96"/>
            <p:cNvSpPr/>
            <p:nvPr/>
          </p:nvSpPr>
          <p:spPr>
            <a:xfrm>
              <a:off x="-31816600" y="4062950"/>
              <a:ext cx="144150" cy="140600"/>
            </a:xfrm>
            <a:custGeom>
              <a:rect b="b" l="l" r="r" t="t"/>
              <a:pathLst>
                <a:path extrusionOk="0" h="5624" w="5766">
                  <a:moveTo>
                    <a:pt x="4080" y="1504"/>
                  </a:moveTo>
                  <a:cubicBezTo>
                    <a:pt x="4167" y="1504"/>
                    <a:pt x="4253" y="1528"/>
                    <a:pt x="4316" y="1575"/>
                  </a:cubicBezTo>
                  <a:cubicBezTo>
                    <a:pt x="4442" y="1701"/>
                    <a:pt x="4442" y="1953"/>
                    <a:pt x="4316" y="2048"/>
                  </a:cubicBezTo>
                  <a:lnTo>
                    <a:pt x="2205" y="4159"/>
                  </a:lnTo>
                  <a:cubicBezTo>
                    <a:pt x="2158" y="4206"/>
                    <a:pt x="2072" y="4230"/>
                    <a:pt x="1985" y="4230"/>
                  </a:cubicBezTo>
                  <a:cubicBezTo>
                    <a:pt x="1898" y="4230"/>
                    <a:pt x="1812" y="4206"/>
                    <a:pt x="1764" y="4159"/>
                  </a:cubicBezTo>
                  <a:cubicBezTo>
                    <a:pt x="1638" y="4033"/>
                    <a:pt x="1638" y="3781"/>
                    <a:pt x="1764" y="3686"/>
                  </a:cubicBezTo>
                  <a:lnTo>
                    <a:pt x="3844" y="1575"/>
                  </a:lnTo>
                  <a:cubicBezTo>
                    <a:pt x="3907" y="1528"/>
                    <a:pt x="3993" y="1504"/>
                    <a:pt x="4080" y="1504"/>
                  </a:cubicBezTo>
                  <a:close/>
                  <a:moveTo>
                    <a:pt x="3844" y="0"/>
                  </a:moveTo>
                  <a:lnTo>
                    <a:pt x="567" y="3277"/>
                  </a:lnTo>
                  <a:cubicBezTo>
                    <a:pt x="0" y="3844"/>
                    <a:pt x="0" y="4694"/>
                    <a:pt x="567" y="5198"/>
                  </a:cubicBezTo>
                  <a:cubicBezTo>
                    <a:pt x="835" y="5482"/>
                    <a:pt x="1189" y="5624"/>
                    <a:pt x="1540" y="5624"/>
                  </a:cubicBezTo>
                  <a:cubicBezTo>
                    <a:pt x="1890" y="5624"/>
                    <a:pt x="2237" y="5482"/>
                    <a:pt x="2489" y="5198"/>
                  </a:cubicBezTo>
                  <a:lnTo>
                    <a:pt x="5766" y="1953"/>
                  </a:lnTo>
                  <a:lnTo>
                    <a:pt x="38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96"/>
            <p:cNvSpPr/>
            <p:nvPr/>
          </p:nvSpPr>
          <p:spPr>
            <a:xfrm>
              <a:off x="-31648050" y="3910025"/>
              <a:ext cx="129175" cy="127725"/>
            </a:xfrm>
            <a:custGeom>
              <a:rect b="b" l="l" r="r" t="t"/>
              <a:pathLst>
                <a:path extrusionOk="0" h="5109" w="5167">
                  <a:moveTo>
                    <a:pt x="4249" y="1"/>
                  </a:moveTo>
                  <a:cubicBezTo>
                    <a:pt x="4179" y="1"/>
                    <a:pt x="4106" y="24"/>
                    <a:pt x="4033" y="68"/>
                  </a:cubicBezTo>
                  <a:lnTo>
                    <a:pt x="2206" y="1171"/>
                  </a:lnTo>
                  <a:cubicBezTo>
                    <a:pt x="2017" y="1265"/>
                    <a:pt x="1985" y="1549"/>
                    <a:pt x="2143" y="1706"/>
                  </a:cubicBezTo>
                  <a:lnTo>
                    <a:pt x="2300" y="1864"/>
                  </a:lnTo>
                  <a:lnTo>
                    <a:pt x="0" y="4164"/>
                  </a:lnTo>
                  <a:lnTo>
                    <a:pt x="945" y="5109"/>
                  </a:lnTo>
                  <a:lnTo>
                    <a:pt x="3245" y="2809"/>
                  </a:lnTo>
                  <a:lnTo>
                    <a:pt x="3434" y="2998"/>
                  </a:lnTo>
                  <a:cubicBezTo>
                    <a:pt x="3502" y="3066"/>
                    <a:pt x="3594" y="3099"/>
                    <a:pt x="3684" y="3099"/>
                  </a:cubicBezTo>
                  <a:cubicBezTo>
                    <a:pt x="3802" y="3099"/>
                    <a:pt x="3916" y="3042"/>
                    <a:pt x="3970" y="2935"/>
                  </a:cubicBezTo>
                  <a:lnTo>
                    <a:pt x="5073" y="1108"/>
                  </a:lnTo>
                  <a:cubicBezTo>
                    <a:pt x="5167" y="1013"/>
                    <a:pt x="5167" y="793"/>
                    <a:pt x="5041" y="698"/>
                  </a:cubicBezTo>
                  <a:lnTo>
                    <a:pt x="4474" y="100"/>
                  </a:lnTo>
                  <a:cubicBezTo>
                    <a:pt x="4406" y="32"/>
                    <a:pt x="4330" y="1"/>
                    <a:pt x="42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4" name="Google Shape;17874;p96"/>
          <p:cNvGrpSpPr/>
          <p:nvPr/>
        </p:nvGrpSpPr>
        <p:grpSpPr>
          <a:xfrm>
            <a:off x="3970259" y="3200743"/>
            <a:ext cx="354616" cy="354586"/>
            <a:chOff x="-30354000" y="3569100"/>
            <a:chExt cx="292250" cy="292225"/>
          </a:xfrm>
        </p:grpSpPr>
        <p:sp>
          <p:nvSpPr>
            <p:cNvPr id="17875" name="Google Shape;17875;p96"/>
            <p:cNvSpPr/>
            <p:nvPr/>
          </p:nvSpPr>
          <p:spPr>
            <a:xfrm>
              <a:off x="-30354000" y="3604550"/>
              <a:ext cx="137875" cy="256000"/>
            </a:xfrm>
            <a:custGeom>
              <a:rect b="b" l="l" r="r" t="t"/>
              <a:pathLst>
                <a:path extrusionOk="0" h="10240" w="5515">
                  <a:moveTo>
                    <a:pt x="662" y="0"/>
                  </a:moveTo>
                  <a:cubicBezTo>
                    <a:pt x="284" y="0"/>
                    <a:pt x="1" y="315"/>
                    <a:pt x="1" y="662"/>
                  </a:cubicBezTo>
                  <a:lnTo>
                    <a:pt x="1" y="4411"/>
                  </a:lnTo>
                  <a:cubicBezTo>
                    <a:pt x="1" y="4632"/>
                    <a:pt x="64" y="4884"/>
                    <a:pt x="190" y="5073"/>
                  </a:cubicBezTo>
                  <a:lnTo>
                    <a:pt x="1639" y="7467"/>
                  </a:lnTo>
                  <a:cubicBezTo>
                    <a:pt x="1891" y="7877"/>
                    <a:pt x="2049" y="8097"/>
                    <a:pt x="2049" y="8538"/>
                  </a:cubicBezTo>
                  <a:lnTo>
                    <a:pt x="2049" y="9861"/>
                  </a:lnTo>
                  <a:cubicBezTo>
                    <a:pt x="2049" y="10082"/>
                    <a:pt x="2206" y="10239"/>
                    <a:pt x="2395" y="10239"/>
                  </a:cubicBezTo>
                  <a:lnTo>
                    <a:pt x="5514" y="10239"/>
                  </a:lnTo>
                  <a:lnTo>
                    <a:pt x="5514" y="6364"/>
                  </a:lnTo>
                  <a:cubicBezTo>
                    <a:pt x="5514" y="5986"/>
                    <a:pt x="5357" y="5671"/>
                    <a:pt x="5168" y="5419"/>
                  </a:cubicBezTo>
                  <a:cubicBezTo>
                    <a:pt x="5167" y="5420"/>
                    <a:pt x="5165" y="5421"/>
                    <a:pt x="5163" y="5421"/>
                  </a:cubicBezTo>
                  <a:cubicBezTo>
                    <a:pt x="5042" y="5421"/>
                    <a:pt x="3214" y="3623"/>
                    <a:pt x="3183" y="3592"/>
                  </a:cubicBezTo>
                  <a:cubicBezTo>
                    <a:pt x="3041" y="3432"/>
                    <a:pt x="2828" y="3332"/>
                    <a:pt x="2613" y="3332"/>
                  </a:cubicBezTo>
                  <a:cubicBezTo>
                    <a:pt x="2448" y="3332"/>
                    <a:pt x="2280" y="3392"/>
                    <a:pt x="2143" y="3529"/>
                  </a:cubicBezTo>
                  <a:cubicBezTo>
                    <a:pt x="1891" y="3812"/>
                    <a:pt x="1923" y="4285"/>
                    <a:pt x="2112" y="4442"/>
                  </a:cubicBezTo>
                  <a:lnTo>
                    <a:pt x="3970" y="6301"/>
                  </a:lnTo>
                  <a:cubicBezTo>
                    <a:pt x="4097" y="6427"/>
                    <a:pt x="4097" y="6648"/>
                    <a:pt x="3970" y="6774"/>
                  </a:cubicBezTo>
                  <a:cubicBezTo>
                    <a:pt x="3907" y="6821"/>
                    <a:pt x="3821" y="6845"/>
                    <a:pt x="3734" y="6845"/>
                  </a:cubicBezTo>
                  <a:cubicBezTo>
                    <a:pt x="3648" y="6845"/>
                    <a:pt x="3561" y="6821"/>
                    <a:pt x="3498" y="6774"/>
                  </a:cubicBezTo>
                  <a:lnTo>
                    <a:pt x="1639" y="4915"/>
                  </a:lnTo>
                  <a:cubicBezTo>
                    <a:pt x="1450" y="4726"/>
                    <a:pt x="1324" y="4442"/>
                    <a:pt x="1324" y="4190"/>
                  </a:cubicBezTo>
                  <a:lnTo>
                    <a:pt x="1324" y="662"/>
                  </a:lnTo>
                  <a:cubicBezTo>
                    <a:pt x="1324" y="252"/>
                    <a:pt x="1009"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96"/>
            <p:cNvSpPr/>
            <p:nvPr/>
          </p:nvSpPr>
          <p:spPr>
            <a:xfrm>
              <a:off x="-30198825" y="3604550"/>
              <a:ext cx="137075" cy="256775"/>
            </a:xfrm>
            <a:custGeom>
              <a:rect b="b" l="l" r="r" t="t"/>
              <a:pathLst>
                <a:path extrusionOk="0" h="10271" w="5483">
                  <a:moveTo>
                    <a:pt x="4758" y="0"/>
                  </a:moveTo>
                  <a:cubicBezTo>
                    <a:pt x="4380" y="0"/>
                    <a:pt x="4096" y="315"/>
                    <a:pt x="4096" y="662"/>
                  </a:cubicBezTo>
                  <a:lnTo>
                    <a:pt x="4096" y="4190"/>
                  </a:lnTo>
                  <a:cubicBezTo>
                    <a:pt x="4096" y="4474"/>
                    <a:pt x="3970" y="4758"/>
                    <a:pt x="3781" y="4915"/>
                  </a:cubicBezTo>
                  <a:lnTo>
                    <a:pt x="1922" y="6774"/>
                  </a:lnTo>
                  <a:cubicBezTo>
                    <a:pt x="1875" y="6821"/>
                    <a:pt x="1788" y="6845"/>
                    <a:pt x="1698" y="6845"/>
                  </a:cubicBezTo>
                  <a:cubicBezTo>
                    <a:pt x="1607" y="6845"/>
                    <a:pt x="1513" y="6821"/>
                    <a:pt x="1450" y="6774"/>
                  </a:cubicBezTo>
                  <a:cubicBezTo>
                    <a:pt x="1355" y="6648"/>
                    <a:pt x="1355" y="6427"/>
                    <a:pt x="1450" y="6301"/>
                  </a:cubicBezTo>
                  <a:lnTo>
                    <a:pt x="3308" y="4442"/>
                  </a:lnTo>
                  <a:cubicBezTo>
                    <a:pt x="3497" y="4285"/>
                    <a:pt x="3560" y="3812"/>
                    <a:pt x="3277" y="3529"/>
                  </a:cubicBezTo>
                  <a:cubicBezTo>
                    <a:pt x="3140" y="3392"/>
                    <a:pt x="2972" y="3332"/>
                    <a:pt x="2807" y="3332"/>
                  </a:cubicBezTo>
                  <a:cubicBezTo>
                    <a:pt x="2592" y="3332"/>
                    <a:pt x="2379" y="3432"/>
                    <a:pt x="2237" y="3592"/>
                  </a:cubicBezTo>
                  <a:cubicBezTo>
                    <a:pt x="2237" y="3592"/>
                    <a:pt x="347" y="5419"/>
                    <a:pt x="347" y="5482"/>
                  </a:cubicBezTo>
                  <a:cubicBezTo>
                    <a:pt x="158" y="5671"/>
                    <a:pt x="0" y="6018"/>
                    <a:pt x="0" y="6427"/>
                  </a:cubicBezTo>
                  <a:lnTo>
                    <a:pt x="0" y="8129"/>
                  </a:lnTo>
                  <a:lnTo>
                    <a:pt x="0" y="8412"/>
                  </a:lnTo>
                  <a:lnTo>
                    <a:pt x="0" y="10271"/>
                  </a:lnTo>
                  <a:lnTo>
                    <a:pt x="3088" y="10271"/>
                  </a:lnTo>
                  <a:cubicBezTo>
                    <a:pt x="3277" y="10271"/>
                    <a:pt x="3434" y="10113"/>
                    <a:pt x="3434" y="9924"/>
                  </a:cubicBezTo>
                  <a:lnTo>
                    <a:pt x="3434" y="8570"/>
                  </a:lnTo>
                  <a:cubicBezTo>
                    <a:pt x="3434" y="8129"/>
                    <a:pt x="3623" y="7908"/>
                    <a:pt x="3812" y="7530"/>
                  </a:cubicBezTo>
                  <a:lnTo>
                    <a:pt x="5293" y="5104"/>
                  </a:lnTo>
                  <a:cubicBezTo>
                    <a:pt x="5388" y="4915"/>
                    <a:pt x="5482" y="4663"/>
                    <a:pt x="5482" y="4411"/>
                  </a:cubicBezTo>
                  <a:lnTo>
                    <a:pt x="5482" y="662"/>
                  </a:lnTo>
                  <a:cubicBezTo>
                    <a:pt x="5451" y="284"/>
                    <a:pt x="5136" y="0"/>
                    <a:pt x="47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96"/>
            <p:cNvSpPr/>
            <p:nvPr/>
          </p:nvSpPr>
          <p:spPr>
            <a:xfrm>
              <a:off x="-30139750" y="3636850"/>
              <a:ext cx="26000" cy="37825"/>
            </a:xfrm>
            <a:custGeom>
              <a:rect b="b" l="l" r="r" t="t"/>
              <a:pathLst>
                <a:path extrusionOk="0" h="1513" w="1040">
                  <a:moveTo>
                    <a:pt x="504" y="0"/>
                  </a:moveTo>
                  <a:cubicBezTo>
                    <a:pt x="252" y="32"/>
                    <a:pt x="0" y="284"/>
                    <a:pt x="0" y="567"/>
                  </a:cubicBezTo>
                  <a:lnTo>
                    <a:pt x="0" y="1418"/>
                  </a:lnTo>
                  <a:cubicBezTo>
                    <a:pt x="126" y="1386"/>
                    <a:pt x="252" y="1355"/>
                    <a:pt x="410" y="1355"/>
                  </a:cubicBezTo>
                  <a:cubicBezTo>
                    <a:pt x="630" y="1355"/>
                    <a:pt x="819" y="1386"/>
                    <a:pt x="1040" y="1512"/>
                  </a:cubicBezTo>
                  <a:lnTo>
                    <a:pt x="1040" y="504"/>
                  </a:lnTo>
                  <a:cubicBezTo>
                    <a:pt x="1040" y="252"/>
                    <a:pt x="788" y="0"/>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8" name="Google Shape;17878;p96"/>
            <p:cNvSpPr/>
            <p:nvPr/>
          </p:nvSpPr>
          <p:spPr>
            <a:xfrm>
              <a:off x="-30302800" y="3638950"/>
              <a:ext cx="25225" cy="36500"/>
            </a:xfrm>
            <a:custGeom>
              <a:rect b="b" l="l" r="r" t="t"/>
              <a:pathLst>
                <a:path extrusionOk="0" h="1460" w="1009">
                  <a:moveTo>
                    <a:pt x="418" y="1"/>
                  </a:moveTo>
                  <a:cubicBezTo>
                    <a:pt x="177" y="1"/>
                    <a:pt x="1" y="229"/>
                    <a:pt x="1" y="483"/>
                  </a:cubicBezTo>
                  <a:lnTo>
                    <a:pt x="1" y="1460"/>
                  </a:lnTo>
                  <a:cubicBezTo>
                    <a:pt x="190" y="1334"/>
                    <a:pt x="379" y="1302"/>
                    <a:pt x="631" y="1302"/>
                  </a:cubicBezTo>
                  <a:cubicBezTo>
                    <a:pt x="725" y="1302"/>
                    <a:pt x="883" y="1334"/>
                    <a:pt x="1009" y="1365"/>
                  </a:cubicBezTo>
                  <a:lnTo>
                    <a:pt x="1009" y="515"/>
                  </a:lnTo>
                  <a:cubicBezTo>
                    <a:pt x="1009" y="231"/>
                    <a:pt x="788" y="11"/>
                    <a:pt x="505" y="11"/>
                  </a:cubicBezTo>
                  <a:cubicBezTo>
                    <a:pt x="475" y="4"/>
                    <a:pt x="446" y="1"/>
                    <a:pt x="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96"/>
            <p:cNvSpPr/>
            <p:nvPr/>
          </p:nvSpPr>
          <p:spPr>
            <a:xfrm>
              <a:off x="-30242925" y="3569100"/>
              <a:ext cx="68525" cy="68550"/>
            </a:xfrm>
            <a:custGeom>
              <a:rect b="b" l="l" r="r" t="t"/>
              <a:pathLst>
                <a:path extrusionOk="0" h="2742" w="2741">
                  <a:moveTo>
                    <a:pt x="1386" y="1"/>
                  </a:moveTo>
                  <a:cubicBezTo>
                    <a:pt x="630" y="1"/>
                    <a:pt x="0" y="631"/>
                    <a:pt x="0" y="1387"/>
                  </a:cubicBezTo>
                  <a:cubicBezTo>
                    <a:pt x="0" y="2174"/>
                    <a:pt x="630" y="2742"/>
                    <a:pt x="1386" y="2742"/>
                  </a:cubicBezTo>
                  <a:cubicBezTo>
                    <a:pt x="2111" y="2742"/>
                    <a:pt x="2741" y="2111"/>
                    <a:pt x="2741" y="1387"/>
                  </a:cubicBezTo>
                  <a:cubicBezTo>
                    <a:pt x="2741" y="631"/>
                    <a:pt x="2111" y="1"/>
                    <a:pt x="13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96"/>
            <p:cNvSpPr/>
            <p:nvPr/>
          </p:nvSpPr>
          <p:spPr>
            <a:xfrm>
              <a:off x="-30262625" y="3654950"/>
              <a:ext cx="107925" cy="68550"/>
            </a:xfrm>
            <a:custGeom>
              <a:rect b="b" l="l" r="r" t="t"/>
              <a:pathLst>
                <a:path extrusionOk="0" h="2742" w="4317">
                  <a:moveTo>
                    <a:pt x="2174" y="1"/>
                  </a:moveTo>
                  <a:cubicBezTo>
                    <a:pt x="1292" y="1"/>
                    <a:pt x="505" y="379"/>
                    <a:pt x="0" y="1040"/>
                  </a:cubicBezTo>
                  <a:lnTo>
                    <a:pt x="32" y="1103"/>
                  </a:lnTo>
                  <a:cubicBezTo>
                    <a:pt x="946" y="1985"/>
                    <a:pt x="1450" y="2458"/>
                    <a:pt x="1702" y="2742"/>
                  </a:cubicBezTo>
                  <a:lnTo>
                    <a:pt x="2647" y="2742"/>
                  </a:lnTo>
                  <a:lnTo>
                    <a:pt x="4254" y="1135"/>
                  </a:lnTo>
                  <a:lnTo>
                    <a:pt x="4317" y="1040"/>
                  </a:lnTo>
                  <a:cubicBezTo>
                    <a:pt x="3813" y="410"/>
                    <a:pt x="3025" y="1"/>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1" name="Google Shape;17881;p96"/>
          <p:cNvGrpSpPr/>
          <p:nvPr/>
        </p:nvGrpSpPr>
        <p:grpSpPr>
          <a:xfrm>
            <a:off x="1748837" y="1380546"/>
            <a:ext cx="342148" cy="353645"/>
            <a:chOff x="-35118325" y="3202075"/>
            <a:chExt cx="281975" cy="291450"/>
          </a:xfrm>
        </p:grpSpPr>
        <p:sp>
          <p:nvSpPr>
            <p:cNvPr id="17882" name="Google Shape;17882;p96"/>
            <p:cNvSpPr/>
            <p:nvPr/>
          </p:nvSpPr>
          <p:spPr>
            <a:xfrm>
              <a:off x="-35008050" y="3202075"/>
              <a:ext cx="171700" cy="171250"/>
            </a:xfrm>
            <a:custGeom>
              <a:rect b="b" l="l" r="r" t="t"/>
              <a:pathLst>
                <a:path extrusionOk="0" h="6850" w="6868">
                  <a:moveTo>
                    <a:pt x="3466" y="1355"/>
                  </a:moveTo>
                  <a:cubicBezTo>
                    <a:pt x="4222" y="1355"/>
                    <a:pt x="4852" y="1985"/>
                    <a:pt x="4852" y="2741"/>
                  </a:cubicBezTo>
                  <a:lnTo>
                    <a:pt x="4852" y="4127"/>
                  </a:lnTo>
                  <a:cubicBezTo>
                    <a:pt x="4852" y="4348"/>
                    <a:pt x="4757" y="4600"/>
                    <a:pt x="4631" y="4821"/>
                  </a:cubicBezTo>
                  <a:lnTo>
                    <a:pt x="4726" y="4915"/>
                  </a:lnTo>
                  <a:cubicBezTo>
                    <a:pt x="4852" y="5041"/>
                    <a:pt x="4852" y="5262"/>
                    <a:pt x="4726" y="5388"/>
                  </a:cubicBezTo>
                  <a:cubicBezTo>
                    <a:pt x="4663" y="5451"/>
                    <a:pt x="4576" y="5482"/>
                    <a:pt x="4489" y="5482"/>
                  </a:cubicBezTo>
                  <a:cubicBezTo>
                    <a:pt x="4403" y="5482"/>
                    <a:pt x="4316" y="5451"/>
                    <a:pt x="4253" y="5388"/>
                  </a:cubicBezTo>
                  <a:lnTo>
                    <a:pt x="4190" y="5293"/>
                  </a:lnTo>
                  <a:cubicBezTo>
                    <a:pt x="3970" y="5419"/>
                    <a:pt x="3749" y="5514"/>
                    <a:pt x="3466" y="5514"/>
                  </a:cubicBezTo>
                  <a:cubicBezTo>
                    <a:pt x="2709" y="5514"/>
                    <a:pt x="2079" y="4884"/>
                    <a:pt x="2079" y="4127"/>
                  </a:cubicBezTo>
                  <a:lnTo>
                    <a:pt x="2079" y="2741"/>
                  </a:lnTo>
                  <a:cubicBezTo>
                    <a:pt x="2079" y="1985"/>
                    <a:pt x="2709" y="1355"/>
                    <a:pt x="3466" y="1355"/>
                  </a:cubicBezTo>
                  <a:close/>
                  <a:moveTo>
                    <a:pt x="3466" y="0"/>
                  </a:moveTo>
                  <a:cubicBezTo>
                    <a:pt x="1575" y="0"/>
                    <a:pt x="32" y="1576"/>
                    <a:pt x="32" y="3403"/>
                  </a:cubicBezTo>
                  <a:cubicBezTo>
                    <a:pt x="32" y="4001"/>
                    <a:pt x="189" y="4569"/>
                    <a:pt x="473" y="5104"/>
                  </a:cubicBezTo>
                  <a:lnTo>
                    <a:pt x="32" y="6396"/>
                  </a:lnTo>
                  <a:cubicBezTo>
                    <a:pt x="0" y="6522"/>
                    <a:pt x="32" y="6679"/>
                    <a:pt x="126" y="6774"/>
                  </a:cubicBezTo>
                  <a:cubicBezTo>
                    <a:pt x="172" y="6820"/>
                    <a:pt x="269" y="6849"/>
                    <a:pt x="367" y="6849"/>
                  </a:cubicBezTo>
                  <a:cubicBezTo>
                    <a:pt x="403" y="6849"/>
                    <a:pt x="439" y="6845"/>
                    <a:pt x="473" y="6837"/>
                  </a:cubicBezTo>
                  <a:lnTo>
                    <a:pt x="1764" y="6396"/>
                  </a:lnTo>
                  <a:cubicBezTo>
                    <a:pt x="2300" y="6679"/>
                    <a:pt x="2867" y="6837"/>
                    <a:pt x="3466" y="6837"/>
                  </a:cubicBezTo>
                  <a:cubicBezTo>
                    <a:pt x="5356" y="6837"/>
                    <a:pt x="6868" y="5293"/>
                    <a:pt x="6868" y="3403"/>
                  </a:cubicBezTo>
                  <a:cubicBezTo>
                    <a:pt x="6868" y="1513"/>
                    <a:pt x="5356"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96"/>
            <p:cNvSpPr/>
            <p:nvPr/>
          </p:nvSpPr>
          <p:spPr>
            <a:xfrm>
              <a:off x="-34937975" y="3254050"/>
              <a:ext cx="33125" cy="67775"/>
            </a:xfrm>
            <a:custGeom>
              <a:rect b="b" l="l" r="r" t="t"/>
              <a:pathLst>
                <a:path extrusionOk="0" h="2711" w="1325">
                  <a:moveTo>
                    <a:pt x="663" y="1"/>
                  </a:moveTo>
                  <a:cubicBezTo>
                    <a:pt x="253" y="1"/>
                    <a:pt x="1" y="316"/>
                    <a:pt x="1" y="662"/>
                  </a:cubicBezTo>
                  <a:lnTo>
                    <a:pt x="1" y="2048"/>
                  </a:lnTo>
                  <a:cubicBezTo>
                    <a:pt x="1" y="2427"/>
                    <a:pt x="316" y="2710"/>
                    <a:pt x="663" y="2710"/>
                  </a:cubicBezTo>
                  <a:cubicBezTo>
                    <a:pt x="694" y="2710"/>
                    <a:pt x="789" y="2710"/>
                    <a:pt x="820" y="2679"/>
                  </a:cubicBezTo>
                  <a:lnTo>
                    <a:pt x="757" y="2584"/>
                  </a:lnTo>
                  <a:cubicBezTo>
                    <a:pt x="631" y="2490"/>
                    <a:pt x="631" y="2238"/>
                    <a:pt x="757" y="2111"/>
                  </a:cubicBezTo>
                  <a:cubicBezTo>
                    <a:pt x="804" y="2064"/>
                    <a:pt x="891" y="2041"/>
                    <a:pt x="978" y="2041"/>
                  </a:cubicBezTo>
                  <a:cubicBezTo>
                    <a:pt x="1064" y="2041"/>
                    <a:pt x="1151" y="2064"/>
                    <a:pt x="1198" y="2111"/>
                  </a:cubicBezTo>
                  <a:lnTo>
                    <a:pt x="1293" y="2206"/>
                  </a:lnTo>
                  <a:cubicBezTo>
                    <a:pt x="1293" y="2175"/>
                    <a:pt x="1324" y="2080"/>
                    <a:pt x="1324" y="2048"/>
                  </a:cubicBezTo>
                  <a:lnTo>
                    <a:pt x="1324" y="662"/>
                  </a:lnTo>
                  <a:cubicBezTo>
                    <a:pt x="1324" y="284"/>
                    <a:pt x="1041" y="1"/>
                    <a:pt x="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96"/>
            <p:cNvSpPr/>
            <p:nvPr/>
          </p:nvSpPr>
          <p:spPr>
            <a:xfrm>
              <a:off x="-35085250" y="3338325"/>
              <a:ext cx="69325" cy="69350"/>
            </a:xfrm>
            <a:custGeom>
              <a:rect b="b" l="l" r="r" t="t"/>
              <a:pathLst>
                <a:path extrusionOk="0" h="2774" w="2773">
                  <a:moveTo>
                    <a:pt x="1387" y="1"/>
                  </a:moveTo>
                  <a:cubicBezTo>
                    <a:pt x="631" y="1"/>
                    <a:pt x="1" y="631"/>
                    <a:pt x="1" y="1387"/>
                  </a:cubicBezTo>
                  <a:cubicBezTo>
                    <a:pt x="64" y="2143"/>
                    <a:pt x="631" y="2773"/>
                    <a:pt x="1387" y="2773"/>
                  </a:cubicBezTo>
                  <a:cubicBezTo>
                    <a:pt x="2143" y="2773"/>
                    <a:pt x="2773" y="2143"/>
                    <a:pt x="2773" y="1387"/>
                  </a:cubicBezTo>
                  <a:cubicBezTo>
                    <a:pt x="2773" y="631"/>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96"/>
            <p:cNvSpPr/>
            <p:nvPr/>
          </p:nvSpPr>
          <p:spPr>
            <a:xfrm>
              <a:off x="-35118325" y="3424175"/>
              <a:ext cx="137075" cy="69350"/>
            </a:xfrm>
            <a:custGeom>
              <a:rect b="b" l="l" r="r" t="t"/>
              <a:pathLst>
                <a:path extrusionOk="0" h="2774" w="5483">
                  <a:moveTo>
                    <a:pt x="2741" y="1"/>
                  </a:moveTo>
                  <a:cubicBezTo>
                    <a:pt x="1387" y="1"/>
                    <a:pt x="221" y="1040"/>
                    <a:pt x="32" y="2364"/>
                  </a:cubicBezTo>
                  <a:cubicBezTo>
                    <a:pt x="0" y="2553"/>
                    <a:pt x="158" y="2773"/>
                    <a:pt x="347" y="2773"/>
                  </a:cubicBezTo>
                  <a:lnTo>
                    <a:pt x="5104" y="2773"/>
                  </a:lnTo>
                  <a:cubicBezTo>
                    <a:pt x="5325" y="2773"/>
                    <a:pt x="5482" y="2553"/>
                    <a:pt x="5482" y="2364"/>
                  </a:cubicBezTo>
                  <a:cubicBezTo>
                    <a:pt x="5262" y="1040"/>
                    <a:pt x="4127"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6" name="Google Shape;17886;p96"/>
          <p:cNvGrpSpPr/>
          <p:nvPr/>
        </p:nvGrpSpPr>
        <p:grpSpPr>
          <a:xfrm>
            <a:off x="1742618" y="1821799"/>
            <a:ext cx="354586" cy="353221"/>
            <a:chOff x="-35123050" y="3561225"/>
            <a:chExt cx="292225" cy="291100"/>
          </a:xfrm>
        </p:grpSpPr>
        <p:sp>
          <p:nvSpPr>
            <p:cNvPr id="17887" name="Google Shape;17887;p96"/>
            <p:cNvSpPr/>
            <p:nvPr/>
          </p:nvSpPr>
          <p:spPr>
            <a:xfrm>
              <a:off x="-35123050" y="3629750"/>
              <a:ext cx="205575" cy="222575"/>
            </a:xfrm>
            <a:custGeom>
              <a:rect b="b" l="l" r="r" t="t"/>
              <a:pathLst>
                <a:path extrusionOk="0" h="8903" w="8223">
                  <a:moveTo>
                    <a:pt x="2080" y="2710"/>
                  </a:moveTo>
                  <a:cubicBezTo>
                    <a:pt x="2458" y="2710"/>
                    <a:pt x="2741" y="3056"/>
                    <a:pt x="2741" y="3403"/>
                  </a:cubicBezTo>
                  <a:cubicBezTo>
                    <a:pt x="2741" y="3781"/>
                    <a:pt x="2426" y="4065"/>
                    <a:pt x="2080" y="4065"/>
                  </a:cubicBezTo>
                  <a:cubicBezTo>
                    <a:pt x="1733" y="4065"/>
                    <a:pt x="1418" y="3750"/>
                    <a:pt x="1418" y="3403"/>
                  </a:cubicBezTo>
                  <a:cubicBezTo>
                    <a:pt x="1418" y="3056"/>
                    <a:pt x="1670" y="2710"/>
                    <a:pt x="2080" y="2710"/>
                  </a:cubicBezTo>
                  <a:close/>
                  <a:moveTo>
                    <a:pt x="4127" y="2710"/>
                  </a:moveTo>
                  <a:cubicBezTo>
                    <a:pt x="4506" y="2710"/>
                    <a:pt x="4789" y="3056"/>
                    <a:pt x="4789" y="3403"/>
                  </a:cubicBezTo>
                  <a:cubicBezTo>
                    <a:pt x="4789" y="3781"/>
                    <a:pt x="4474" y="4065"/>
                    <a:pt x="4127" y="4065"/>
                  </a:cubicBezTo>
                  <a:cubicBezTo>
                    <a:pt x="3718" y="4065"/>
                    <a:pt x="3466" y="3750"/>
                    <a:pt x="3466" y="3403"/>
                  </a:cubicBezTo>
                  <a:cubicBezTo>
                    <a:pt x="3466" y="3056"/>
                    <a:pt x="3718" y="2710"/>
                    <a:pt x="4127" y="2710"/>
                  </a:cubicBezTo>
                  <a:close/>
                  <a:moveTo>
                    <a:pt x="6207" y="2710"/>
                  </a:moveTo>
                  <a:cubicBezTo>
                    <a:pt x="6616" y="2710"/>
                    <a:pt x="6868" y="3056"/>
                    <a:pt x="6868" y="3403"/>
                  </a:cubicBezTo>
                  <a:cubicBezTo>
                    <a:pt x="6868" y="3781"/>
                    <a:pt x="6553" y="4065"/>
                    <a:pt x="6207" y="4065"/>
                  </a:cubicBezTo>
                  <a:cubicBezTo>
                    <a:pt x="5829" y="4065"/>
                    <a:pt x="5545" y="3750"/>
                    <a:pt x="5545" y="3403"/>
                  </a:cubicBezTo>
                  <a:cubicBezTo>
                    <a:pt x="5514" y="3056"/>
                    <a:pt x="5829" y="2710"/>
                    <a:pt x="6207" y="2710"/>
                  </a:cubicBezTo>
                  <a:close/>
                  <a:moveTo>
                    <a:pt x="1733" y="0"/>
                  </a:moveTo>
                  <a:cubicBezTo>
                    <a:pt x="788" y="0"/>
                    <a:pt x="0" y="757"/>
                    <a:pt x="0" y="1702"/>
                  </a:cubicBezTo>
                  <a:lnTo>
                    <a:pt x="0" y="5136"/>
                  </a:lnTo>
                  <a:cubicBezTo>
                    <a:pt x="0" y="5955"/>
                    <a:pt x="630" y="6616"/>
                    <a:pt x="1418" y="6774"/>
                  </a:cubicBezTo>
                  <a:lnTo>
                    <a:pt x="1418" y="8570"/>
                  </a:lnTo>
                  <a:cubicBezTo>
                    <a:pt x="1418" y="8696"/>
                    <a:pt x="1481" y="8822"/>
                    <a:pt x="1607" y="8885"/>
                  </a:cubicBezTo>
                  <a:cubicBezTo>
                    <a:pt x="1649" y="8895"/>
                    <a:pt x="1695" y="8902"/>
                    <a:pt x="1739" y="8902"/>
                  </a:cubicBezTo>
                  <a:cubicBezTo>
                    <a:pt x="1828" y="8902"/>
                    <a:pt x="1912" y="8874"/>
                    <a:pt x="1954" y="8790"/>
                  </a:cubicBezTo>
                  <a:lnTo>
                    <a:pt x="3938" y="6837"/>
                  </a:lnTo>
                  <a:lnTo>
                    <a:pt x="6522" y="6837"/>
                  </a:lnTo>
                  <a:cubicBezTo>
                    <a:pt x="7467" y="6837"/>
                    <a:pt x="8223" y="6081"/>
                    <a:pt x="8223" y="5136"/>
                  </a:cubicBezTo>
                  <a:lnTo>
                    <a:pt x="8223" y="1702"/>
                  </a:lnTo>
                  <a:cubicBezTo>
                    <a:pt x="8223" y="757"/>
                    <a:pt x="7467" y="0"/>
                    <a:pt x="65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96"/>
            <p:cNvSpPr/>
            <p:nvPr/>
          </p:nvSpPr>
          <p:spPr>
            <a:xfrm>
              <a:off x="-35053750" y="3561225"/>
              <a:ext cx="222925" cy="221825"/>
            </a:xfrm>
            <a:custGeom>
              <a:rect b="b" l="l" r="r" t="t"/>
              <a:pathLst>
                <a:path extrusionOk="0" h="8873" w="8917">
                  <a:moveTo>
                    <a:pt x="1702" y="1"/>
                  </a:moveTo>
                  <a:cubicBezTo>
                    <a:pt x="757" y="1"/>
                    <a:pt x="1" y="725"/>
                    <a:pt x="1" y="1702"/>
                  </a:cubicBezTo>
                  <a:lnTo>
                    <a:pt x="1" y="2048"/>
                  </a:lnTo>
                  <a:lnTo>
                    <a:pt x="3781" y="2048"/>
                  </a:lnTo>
                  <a:cubicBezTo>
                    <a:pt x="5136" y="2048"/>
                    <a:pt x="6207" y="3088"/>
                    <a:pt x="6207" y="4443"/>
                  </a:cubicBezTo>
                  <a:lnTo>
                    <a:pt x="6207" y="7877"/>
                  </a:lnTo>
                  <a:lnTo>
                    <a:pt x="6207" y="8003"/>
                  </a:lnTo>
                  <a:lnTo>
                    <a:pt x="6995" y="8790"/>
                  </a:lnTo>
                  <a:cubicBezTo>
                    <a:pt x="7055" y="8850"/>
                    <a:pt x="7127" y="8872"/>
                    <a:pt x="7205" y="8872"/>
                  </a:cubicBezTo>
                  <a:cubicBezTo>
                    <a:pt x="7249" y="8872"/>
                    <a:pt x="7295" y="8865"/>
                    <a:pt x="7341" y="8853"/>
                  </a:cubicBezTo>
                  <a:cubicBezTo>
                    <a:pt x="7467" y="8822"/>
                    <a:pt x="7530" y="8664"/>
                    <a:pt x="7530" y="8538"/>
                  </a:cubicBezTo>
                  <a:lnTo>
                    <a:pt x="7530" y="6806"/>
                  </a:lnTo>
                  <a:cubicBezTo>
                    <a:pt x="8318" y="6648"/>
                    <a:pt x="8917" y="5955"/>
                    <a:pt x="8917" y="5104"/>
                  </a:cubicBezTo>
                  <a:lnTo>
                    <a:pt x="8917" y="1702"/>
                  </a:lnTo>
                  <a:cubicBezTo>
                    <a:pt x="8917" y="725"/>
                    <a:pt x="8129" y="1"/>
                    <a:pt x="71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9" name="Google Shape;17889;p96"/>
          <p:cNvGrpSpPr/>
          <p:nvPr/>
        </p:nvGrpSpPr>
        <p:grpSpPr>
          <a:xfrm>
            <a:off x="1784677" y="2256940"/>
            <a:ext cx="270467" cy="353615"/>
            <a:chOff x="-35089175" y="3919600"/>
            <a:chExt cx="222900" cy="291425"/>
          </a:xfrm>
        </p:grpSpPr>
        <p:sp>
          <p:nvSpPr>
            <p:cNvPr id="17890" name="Google Shape;17890;p96"/>
            <p:cNvSpPr/>
            <p:nvPr/>
          </p:nvSpPr>
          <p:spPr>
            <a:xfrm>
              <a:off x="-35089175" y="3919600"/>
              <a:ext cx="222900" cy="291425"/>
            </a:xfrm>
            <a:custGeom>
              <a:rect b="b" l="l" r="r" t="t"/>
              <a:pathLst>
                <a:path extrusionOk="0" h="11657" w="8916">
                  <a:moveTo>
                    <a:pt x="4474" y="1418"/>
                  </a:moveTo>
                  <a:cubicBezTo>
                    <a:pt x="6143" y="1418"/>
                    <a:pt x="7530" y="2804"/>
                    <a:pt x="7530" y="4474"/>
                  </a:cubicBezTo>
                  <a:cubicBezTo>
                    <a:pt x="7561" y="6175"/>
                    <a:pt x="6143" y="7561"/>
                    <a:pt x="4474" y="7561"/>
                  </a:cubicBezTo>
                  <a:cubicBezTo>
                    <a:pt x="2772" y="7561"/>
                    <a:pt x="1386" y="6175"/>
                    <a:pt x="1386" y="4474"/>
                  </a:cubicBezTo>
                  <a:cubicBezTo>
                    <a:pt x="1386" y="2804"/>
                    <a:pt x="2772" y="1418"/>
                    <a:pt x="4474" y="1418"/>
                  </a:cubicBezTo>
                  <a:close/>
                  <a:moveTo>
                    <a:pt x="4474" y="0"/>
                  </a:moveTo>
                  <a:cubicBezTo>
                    <a:pt x="2016" y="0"/>
                    <a:pt x="0" y="2017"/>
                    <a:pt x="0" y="4442"/>
                  </a:cubicBezTo>
                  <a:cubicBezTo>
                    <a:pt x="0" y="5419"/>
                    <a:pt x="315" y="6333"/>
                    <a:pt x="914" y="7120"/>
                  </a:cubicBezTo>
                  <a:lnTo>
                    <a:pt x="4190" y="11531"/>
                  </a:lnTo>
                  <a:cubicBezTo>
                    <a:pt x="4253" y="11626"/>
                    <a:pt x="4348" y="11657"/>
                    <a:pt x="4474" y="11657"/>
                  </a:cubicBezTo>
                  <a:cubicBezTo>
                    <a:pt x="4568" y="11657"/>
                    <a:pt x="4663" y="11626"/>
                    <a:pt x="4726" y="11531"/>
                  </a:cubicBezTo>
                  <a:lnTo>
                    <a:pt x="8002" y="7120"/>
                  </a:lnTo>
                  <a:cubicBezTo>
                    <a:pt x="8601" y="6333"/>
                    <a:pt x="8916" y="5419"/>
                    <a:pt x="8916" y="4442"/>
                  </a:cubicBezTo>
                  <a:cubicBezTo>
                    <a:pt x="8916" y="2017"/>
                    <a:pt x="693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96"/>
            <p:cNvSpPr/>
            <p:nvPr/>
          </p:nvSpPr>
          <p:spPr>
            <a:xfrm>
              <a:off x="-35038000" y="3971575"/>
              <a:ext cx="120525" cy="120525"/>
            </a:xfrm>
            <a:custGeom>
              <a:rect b="b" l="l" r="r" t="t"/>
              <a:pathLst>
                <a:path extrusionOk="0" h="4821" w="4821">
                  <a:moveTo>
                    <a:pt x="2427" y="662"/>
                  </a:moveTo>
                  <a:cubicBezTo>
                    <a:pt x="2616" y="662"/>
                    <a:pt x="2773" y="820"/>
                    <a:pt x="2773" y="1040"/>
                  </a:cubicBezTo>
                  <a:cubicBezTo>
                    <a:pt x="2773" y="1229"/>
                    <a:pt x="2616" y="1387"/>
                    <a:pt x="2427" y="1387"/>
                  </a:cubicBezTo>
                  <a:cubicBezTo>
                    <a:pt x="2206" y="1387"/>
                    <a:pt x="2049" y="1229"/>
                    <a:pt x="2049" y="1040"/>
                  </a:cubicBezTo>
                  <a:cubicBezTo>
                    <a:pt x="2049" y="820"/>
                    <a:pt x="2206" y="662"/>
                    <a:pt x="2427" y="662"/>
                  </a:cubicBezTo>
                  <a:close/>
                  <a:moveTo>
                    <a:pt x="2427" y="2017"/>
                  </a:moveTo>
                  <a:cubicBezTo>
                    <a:pt x="2616" y="2017"/>
                    <a:pt x="2773" y="2174"/>
                    <a:pt x="2773" y="2363"/>
                  </a:cubicBezTo>
                  <a:lnTo>
                    <a:pt x="2773" y="3750"/>
                  </a:lnTo>
                  <a:cubicBezTo>
                    <a:pt x="2773" y="3939"/>
                    <a:pt x="2616" y="4096"/>
                    <a:pt x="2427" y="4096"/>
                  </a:cubicBezTo>
                  <a:cubicBezTo>
                    <a:pt x="2206" y="4096"/>
                    <a:pt x="2049" y="3939"/>
                    <a:pt x="2049" y="3750"/>
                  </a:cubicBezTo>
                  <a:lnTo>
                    <a:pt x="2049" y="2363"/>
                  </a:lnTo>
                  <a:cubicBezTo>
                    <a:pt x="2049" y="2174"/>
                    <a:pt x="2206" y="2017"/>
                    <a:pt x="2427" y="2017"/>
                  </a:cubicBezTo>
                  <a:close/>
                  <a:moveTo>
                    <a:pt x="2427" y="1"/>
                  </a:moveTo>
                  <a:cubicBezTo>
                    <a:pt x="1072" y="1"/>
                    <a:pt x="1" y="1072"/>
                    <a:pt x="1" y="2395"/>
                  </a:cubicBezTo>
                  <a:cubicBezTo>
                    <a:pt x="1" y="3750"/>
                    <a:pt x="1072" y="4821"/>
                    <a:pt x="2427" y="4821"/>
                  </a:cubicBezTo>
                  <a:cubicBezTo>
                    <a:pt x="3750" y="4821"/>
                    <a:pt x="4821" y="3750"/>
                    <a:pt x="4821" y="2395"/>
                  </a:cubicBezTo>
                  <a:cubicBezTo>
                    <a:pt x="4821" y="1072"/>
                    <a:pt x="3750"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2" name="Google Shape;17892;p96"/>
          <p:cNvGrpSpPr/>
          <p:nvPr/>
        </p:nvGrpSpPr>
        <p:grpSpPr>
          <a:xfrm>
            <a:off x="3981673" y="1380303"/>
            <a:ext cx="336445" cy="354131"/>
            <a:chOff x="-33277650" y="3226875"/>
            <a:chExt cx="277275" cy="291850"/>
          </a:xfrm>
        </p:grpSpPr>
        <p:sp>
          <p:nvSpPr>
            <p:cNvPr id="17893" name="Google Shape;17893;p96"/>
            <p:cNvSpPr/>
            <p:nvPr/>
          </p:nvSpPr>
          <p:spPr>
            <a:xfrm>
              <a:off x="-33071300" y="3440725"/>
              <a:ext cx="33100" cy="33900"/>
            </a:xfrm>
            <a:custGeom>
              <a:rect b="b" l="l" r="r" t="t"/>
              <a:pathLst>
                <a:path extrusionOk="0" h="1356" w="1324">
                  <a:moveTo>
                    <a:pt x="662" y="0"/>
                  </a:moveTo>
                  <a:cubicBezTo>
                    <a:pt x="284" y="0"/>
                    <a:pt x="1" y="315"/>
                    <a:pt x="1" y="693"/>
                  </a:cubicBezTo>
                  <a:cubicBezTo>
                    <a:pt x="1" y="1040"/>
                    <a:pt x="284" y="1355"/>
                    <a:pt x="662" y="1355"/>
                  </a:cubicBezTo>
                  <a:cubicBezTo>
                    <a:pt x="1040" y="1355"/>
                    <a:pt x="1324" y="1040"/>
                    <a:pt x="1324" y="693"/>
                  </a:cubicBezTo>
                  <a:cubicBezTo>
                    <a:pt x="1324"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96"/>
            <p:cNvSpPr/>
            <p:nvPr/>
          </p:nvSpPr>
          <p:spPr>
            <a:xfrm>
              <a:off x="-33157925" y="3227275"/>
              <a:ext cx="17350" cy="103200"/>
            </a:xfrm>
            <a:custGeom>
              <a:rect b="b" l="l" r="r" t="t"/>
              <a:pathLst>
                <a:path extrusionOk="0" h="4128" w="694">
                  <a:moveTo>
                    <a:pt x="347" y="1"/>
                  </a:moveTo>
                  <a:cubicBezTo>
                    <a:pt x="158" y="1"/>
                    <a:pt x="0" y="158"/>
                    <a:pt x="0" y="347"/>
                  </a:cubicBezTo>
                  <a:lnTo>
                    <a:pt x="0" y="4128"/>
                  </a:lnTo>
                  <a:cubicBezTo>
                    <a:pt x="95" y="4096"/>
                    <a:pt x="221" y="4096"/>
                    <a:pt x="347" y="4096"/>
                  </a:cubicBezTo>
                  <a:cubicBezTo>
                    <a:pt x="473" y="4096"/>
                    <a:pt x="567" y="4096"/>
                    <a:pt x="693" y="412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96"/>
            <p:cNvSpPr/>
            <p:nvPr/>
          </p:nvSpPr>
          <p:spPr>
            <a:xfrm>
              <a:off x="-33175250" y="3347650"/>
              <a:ext cx="51200" cy="51350"/>
            </a:xfrm>
            <a:custGeom>
              <a:rect b="b" l="l" r="r" t="t"/>
              <a:pathLst>
                <a:path extrusionOk="0" h="2054" w="2048">
                  <a:moveTo>
                    <a:pt x="938" y="0"/>
                  </a:moveTo>
                  <a:cubicBezTo>
                    <a:pt x="417" y="0"/>
                    <a:pt x="0" y="451"/>
                    <a:pt x="0" y="1014"/>
                  </a:cubicBezTo>
                  <a:cubicBezTo>
                    <a:pt x="0" y="1549"/>
                    <a:pt x="473" y="2054"/>
                    <a:pt x="1040" y="2054"/>
                  </a:cubicBezTo>
                  <a:cubicBezTo>
                    <a:pt x="1575" y="2054"/>
                    <a:pt x="2048" y="1581"/>
                    <a:pt x="2048" y="1014"/>
                  </a:cubicBezTo>
                  <a:cubicBezTo>
                    <a:pt x="2048" y="447"/>
                    <a:pt x="1575" y="6"/>
                    <a:pt x="1040" y="6"/>
                  </a:cubicBezTo>
                  <a:cubicBezTo>
                    <a:pt x="1006" y="2"/>
                    <a:pt x="972" y="0"/>
                    <a:pt x="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96"/>
            <p:cNvSpPr/>
            <p:nvPr/>
          </p:nvSpPr>
          <p:spPr>
            <a:xfrm>
              <a:off x="-33224875" y="3404500"/>
              <a:ext cx="159900" cy="114225"/>
            </a:xfrm>
            <a:custGeom>
              <a:rect b="b" l="l" r="r" t="t"/>
              <a:pathLst>
                <a:path extrusionOk="0" h="4569" w="6396">
                  <a:moveTo>
                    <a:pt x="1954" y="0"/>
                  </a:moveTo>
                  <a:lnTo>
                    <a:pt x="0" y="2520"/>
                  </a:lnTo>
                  <a:lnTo>
                    <a:pt x="0" y="4222"/>
                  </a:lnTo>
                  <a:cubicBezTo>
                    <a:pt x="0" y="4411"/>
                    <a:pt x="158" y="4568"/>
                    <a:pt x="347" y="4568"/>
                  </a:cubicBezTo>
                  <a:lnTo>
                    <a:pt x="3781" y="4568"/>
                  </a:lnTo>
                  <a:cubicBezTo>
                    <a:pt x="3970" y="4568"/>
                    <a:pt x="4127" y="4411"/>
                    <a:pt x="4127" y="4222"/>
                  </a:cubicBezTo>
                  <a:lnTo>
                    <a:pt x="4127" y="3875"/>
                  </a:lnTo>
                  <a:lnTo>
                    <a:pt x="5136" y="3875"/>
                  </a:lnTo>
                  <a:cubicBezTo>
                    <a:pt x="5577" y="3844"/>
                    <a:pt x="6018" y="3718"/>
                    <a:pt x="6396" y="3434"/>
                  </a:cubicBezTo>
                  <a:cubicBezTo>
                    <a:pt x="5986" y="3277"/>
                    <a:pt x="5608" y="2930"/>
                    <a:pt x="5514" y="2489"/>
                  </a:cubicBezTo>
                  <a:lnTo>
                    <a:pt x="4442" y="2489"/>
                  </a:lnTo>
                  <a:cubicBezTo>
                    <a:pt x="3497" y="2489"/>
                    <a:pt x="2741" y="1733"/>
                    <a:pt x="2741" y="788"/>
                  </a:cubicBezTo>
                  <a:lnTo>
                    <a:pt x="2741" y="410"/>
                  </a:lnTo>
                  <a:cubicBezTo>
                    <a:pt x="2426" y="315"/>
                    <a:pt x="2206" y="189"/>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7" name="Google Shape;17897;p96"/>
            <p:cNvSpPr/>
            <p:nvPr/>
          </p:nvSpPr>
          <p:spPr>
            <a:xfrm>
              <a:off x="-33141400" y="3312350"/>
              <a:ext cx="127625" cy="138625"/>
            </a:xfrm>
            <a:custGeom>
              <a:rect b="b" l="l" r="r" t="t"/>
              <a:pathLst>
                <a:path extrusionOk="0" h="5545" w="5105">
                  <a:moveTo>
                    <a:pt x="4128" y="0"/>
                  </a:moveTo>
                  <a:lnTo>
                    <a:pt x="694" y="662"/>
                  </a:lnTo>
                  <a:lnTo>
                    <a:pt x="694" y="1040"/>
                  </a:lnTo>
                  <a:cubicBezTo>
                    <a:pt x="1103" y="1355"/>
                    <a:pt x="1387" y="1827"/>
                    <a:pt x="1387" y="2426"/>
                  </a:cubicBezTo>
                  <a:cubicBezTo>
                    <a:pt x="1387" y="3245"/>
                    <a:pt x="788" y="3938"/>
                    <a:pt x="1" y="4127"/>
                  </a:cubicBezTo>
                  <a:lnTo>
                    <a:pt x="1" y="4505"/>
                  </a:lnTo>
                  <a:cubicBezTo>
                    <a:pt x="1" y="5072"/>
                    <a:pt x="473" y="5545"/>
                    <a:pt x="1009" y="5545"/>
                  </a:cubicBezTo>
                  <a:lnTo>
                    <a:pt x="2080" y="5545"/>
                  </a:lnTo>
                  <a:cubicBezTo>
                    <a:pt x="2238" y="4946"/>
                    <a:pt x="2742" y="4505"/>
                    <a:pt x="3372" y="4505"/>
                  </a:cubicBezTo>
                  <a:cubicBezTo>
                    <a:pt x="3624" y="4505"/>
                    <a:pt x="3844" y="4600"/>
                    <a:pt x="4065" y="4726"/>
                  </a:cubicBezTo>
                  <a:lnTo>
                    <a:pt x="4065" y="4127"/>
                  </a:lnTo>
                  <a:lnTo>
                    <a:pt x="4128" y="4127"/>
                  </a:lnTo>
                  <a:cubicBezTo>
                    <a:pt x="4443" y="4064"/>
                    <a:pt x="4758" y="3938"/>
                    <a:pt x="4916" y="3655"/>
                  </a:cubicBezTo>
                  <a:cubicBezTo>
                    <a:pt x="5105" y="3340"/>
                    <a:pt x="5105" y="2993"/>
                    <a:pt x="4947" y="2678"/>
                  </a:cubicBezTo>
                  <a:lnTo>
                    <a:pt x="4128" y="1008"/>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96"/>
            <p:cNvSpPr/>
            <p:nvPr/>
          </p:nvSpPr>
          <p:spPr>
            <a:xfrm>
              <a:off x="-33122500" y="3226875"/>
              <a:ext cx="122125" cy="83925"/>
            </a:xfrm>
            <a:custGeom>
              <a:rect b="b" l="l" r="r" t="t"/>
              <a:pathLst>
                <a:path extrusionOk="0" h="3357" w="4885">
                  <a:moveTo>
                    <a:pt x="3376" y="1"/>
                  </a:moveTo>
                  <a:cubicBezTo>
                    <a:pt x="3025" y="1"/>
                    <a:pt x="2679" y="143"/>
                    <a:pt x="2427" y="426"/>
                  </a:cubicBezTo>
                  <a:lnTo>
                    <a:pt x="2143" y="678"/>
                  </a:lnTo>
                  <a:lnTo>
                    <a:pt x="1" y="678"/>
                  </a:lnTo>
                  <a:lnTo>
                    <a:pt x="1" y="3356"/>
                  </a:lnTo>
                  <a:lnTo>
                    <a:pt x="4191" y="2537"/>
                  </a:lnTo>
                  <a:lnTo>
                    <a:pt x="4349" y="2379"/>
                  </a:lnTo>
                  <a:cubicBezTo>
                    <a:pt x="4884" y="1844"/>
                    <a:pt x="4884" y="962"/>
                    <a:pt x="4349" y="426"/>
                  </a:cubicBezTo>
                  <a:cubicBezTo>
                    <a:pt x="4081" y="143"/>
                    <a:pt x="3726" y="1"/>
                    <a:pt x="337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96"/>
            <p:cNvSpPr/>
            <p:nvPr/>
          </p:nvSpPr>
          <p:spPr>
            <a:xfrm>
              <a:off x="-33277650" y="3245400"/>
              <a:ext cx="102400" cy="198500"/>
            </a:xfrm>
            <a:custGeom>
              <a:rect b="b" l="l" r="r" t="t"/>
              <a:pathLst>
                <a:path extrusionOk="0" h="7940" w="4096">
                  <a:moveTo>
                    <a:pt x="4096" y="0"/>
                  </a:moveTo>
                  <a:cubicBezTo>
                    <a:pt x="1828" y="95"/>
                    <a:pt x="0" y="1985"/>
                    <a:pt x="0" y="4316"/>
                  </a:cubicBezTo>
                  <a:cubicBezTo>
                    <a:pt x="0" y="5766"/>
                    <a:pt x="757" y="7120"/>
                    <a:pt x="1954" y="7939"/>
                  </a:cubicBezTo>
                  <a:lnTo>
                    <a:pt x="3592" y="5829"/>
                  </a:lnTo>
                  <a:cubicBezTo>
                    <a:pt x="3466" y="5576"/>
                    <a:pt x="3434" y="5356"/>
                    <a:pt x="3434" y="5104"/>
                  </a:cubicBezTo>
                  <a:cubicBezTo>
                    <a:pt x="3434" y="4568"/>
                    <a:pt x="3718" y="4033"/>
                    <a:pt x="4096" y="3718"/>
                  </a:cubicBez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0" name="Google Shape;17900;p96"/>
          <p:cNvGrpSpPr/>
          <p:nvPr/>
        </p:nvGrpSpPr>
        <p:grpSpPr>
          <a:xfrm>
            <a:off x="3973073" y="1821587"/>
            <a:ext cx="353645" cy="353645"/>
            <a:chOff x="-33286325" y="3586425"/>
            <a:chExt cx="291450" cy="291450"/>
          </a:xfrm>
        </p:grpSpPr>
        <p:sp>
          <p:nvSpPr>
            <p:cNvPr id="17901" name="Google Shape;17901;p96"/>
            <p:cNvSpPr/>
            <p:nvPr/>
          </p:nvSpPr>
          <p:spPr>
            <a:xfrm>
              <a:off x="-33114625" y="3586425"/>
              <a:ext cx="119750" cy="120525"/>
            </a:xfrm>
            <a:custGeom>
              <a:rect b="b" l="l" r="r" t="t"/>
              <a:pathLst>
                <a:path extrusionOk="0" h="4821" w="4790">
                  <a:moveTo>
                    <a:pt x="2395" y="631"/>
                  </a:moveTo>
                  <a:cubicBezTo>
                    <a:pt x="2584" y="631"/>
                    <a:pt x="2742" y="788"/>
                    <a:pt x="2742" y="1009"/>
                  </a:cubicBezTo>
                  <a:lnTo>
                    <a:pt x="2742" y="2017"/>
                  </a:lnTo>
                  <a:lnTo>
                    <a:pt x="3782" y="2017"/>
                  </a:lnTo>
                  <a:cubicBezTo>
                    <a:pt x="3971" y="2017"/>
                    <a:pt x="4128" y="2175"/>
                    <a:pt x="4128" y="2364"/>
                  </a:cubicBezTo>
                  <a:cubicBezTo>
                    <a:pt x="4128" y="2584"/>
                    <a:pt x="3971" y="2742"/>
                    <a:pt x="3782" y="2742"/>
                  </a:cubicBezTo>
                  <a:lnTo>
                    <a:pt x="2395" y="2742"/>
                  </a:lnTo>
                  <a:cubicBezTo>
                    <a:pt x="2206" y="2742"/>
                    <a:pt x="2049" y="2584"/>
                    <a:pt x="2049" y="2364"/>
                  </a:cubicBezTo>
                  <a:lnTo>
                    <a:pt x="2049" y="1009"/>
                  </a:lnTo>
                  <a:cubicBezTo>
                    <a:pt x="2049" y="788"/>
                    <a:pt x="2206" y="631"/>
                    <a:pt x="2395" y="631"/>
                  </a:cubicBezTo>
                  <a:close/>
                  <a:moveTo>
                    <a:pt x="2395" y="1"/>
                  </a:moveTo>
                  <a:cubicBezTo>
                    <a:pt x="1041" y="1"/>
                    <a:pt x="1" y="1072"/>
                    <a:pt x="1" y="2427"/>
                  </a:cubicBezTo>
                  <a:cubicBezTo>
                    <a:pt x="1" y="3750"/>
                    <a:pt x="1041" y="4821"/>
                    <a:pt x="2395" y="4821"/>
                  </a:cubicBezTo>
                  <a:cubicBezTo>
                    <a:pt x="3719" y="4821"/>
                    <a:pt x="4790" y="3750"/>
                    <a:pt x="4790" y="2427"/>
                  </a:cubicBezTo>
                  <a:cubicBezTo>
                    <a:pt x="4790" y="1072"/>
                    <a:pt x="3719"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96"/>
            <p:cNvSpPr/>
            <p:nvPr/>
          </p:nvSpPr>
          <p:spPr>
            <a:xfrm>
              <a:off x="-33286325" y="3825875"/>
              <a:ext cx="241050" cy="52000"/>
            </a:xfrm>
            <a:custGeom>
              <a:rect b="b" l="l" r="r" t="t"/>
              <a:pathLst>
                <a:path extrusionOk="0" h="2080" w="9642">
                  <a:moveTo>
                    <a:pt x="32" y="0"/>
                  </a:moveTo>
                  <a:lnTo>
                    <a:pt x="32" y="1764"/>
                  </a:lnTo>
                  <a:cubicBezTo>
                    <a:pt x="1" y="1922"/>
                    <a:pt x="158" y="2079"/>
                    <a:pt x="347" y="2079"/>
                  </a:cubicBezTo>
                  <a:lnTo>
                    <a:pt x="9295" y="2079"/>
                  </a:lnTo>
                  <a:cubicBezTo>
                    <a:pt x="9484" y="2079"/>
                    <a:pt x="9641" y="1922"/>
                    <a:pt x="9641" y="1733"/>
                  </a:cubicBezTo>
                  <a:lnTo>
                    <a:pt x="9641" y="1040"/>
                  </a:lnTo>
                  <a:cubicBezTo>
                    <a:pt x="9641" y="473"/>
                    <a:pt x="9169" y="0"/>
                    <a:pt x="86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96"/>
            <p:cNvSpPr/>
            <p:nvPr/>
          </p:nvSpPr>
          <p:spPr>
            <a:xfrm>
              <a:off x="-33183925" y="3756550"/>
              <a:ext cx="103200" cy="52025"/>
            </a:xfrm>
            <a:custGeom>
              <a:rect b="b" l="l" r="r" t="t"/>
              <a:pathLst>
                <a:path extrusionOk="0" h="2081" w="4128">
                  <a:moveTo>
                    <a:pt x="1040" y="1"/>
                  </a:moveTo>
                  <a:cubicBezTo>
                    <a:pt x="473" y="1"/>
                    <a:pt x="1" y="505"/>
                    <a:pt x="1" y="1040"/>
                  </a:cubicBezTo>
                  <a:lnTo>
                    <a:pt x="1" y="2080"/>
                  </a:lnTo>
                  <a:lnTo>
                    <a:pt x="4128" y="2080"/>
                  </a:lnTo>
                  <a:lnTo>
                    <a:pt x="4128" y="1040"/>
                  </a:lnTo>
                  <a:cubicBezTo>
                    <a:pt x="4128" y="505"/>
                    <a:pt x="3687" y="1"/>
                    <a:pt x="31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96"/>
            <p:cNvSpPr/>
            <p:nvPr/>
          </p:nvSpPr>
          <p:spPr>
            <a:xfrm>
              <a:off x="-33252450" y="3636850"/>
              <a:ext cx="68550" cy="69325"/>
            </a:xfrm>
            <a:custGeom>
              <a:rect b="b" l="l" r="r" t="t"/>
              <a:pathLst>
                <a:path extrusionOk="0" h="2773" w="2742">
                  <a:moveTo>
                    <a:pt x="1387" y="0"/>
                  </a:moveTo>
                  <a:cubicBezTo>
                    <a:pt x="599" y="0"/>
                    <a:pt x="1" y="630"/>
                    <a:pt x="1" y="1386"/>
                  </a:cubicBezTo>
                  <a:cubicBezTo>
                    <a:pt x="1" y="2142"/>
                    <a:pt x="599" y="2772"/>
                    <a:pt x="1387" y="2772"/>
                  </a:cubicBezTo>
                  <a:cubicBezTo>
                    <a:pt x="2143" y="2772"/>
                    <a:pt x="2742" y="2142"/>
                    <a:pt x="2742" y="1386"/>
                  </a:cubicBezTo>
                  <a:cubicBezTo>
                    <a:pt x="2742"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96"/>
            <p:cNvSpPr/>
            <p:nvPr/>
          </p:nvSpPr>
          <p:spPr>
            <a:xfrm>
              <a:off x="-33286325" y="3723050"/>
              <a:ext cx="116600" cy="85525"/>
            </a:xfrm>
            <a:custGeom>
              <a:rect b="b" l="l" r="r" t="t"/>
              <a:pathLst>
                <a:path extrusionOk="0" h="3421" w="4664">
                  <a:moveTo>
                    <a:pt x="2788" y="1"/>
                  </a:moveTo>
                  <a:cubicBezTo>
                    <a:pt x="2690" y="1"/>
                    <a:pt x="2591" y="6"/>
                    <a:pt x="2490" y="18"/>
                  </a:cubicBezTo>
                  <a:cubicBezTo>
                    <a:pt x="1072" y="144"/>
                    <a:pt x="1" y="1435"/>
                    <a:pt x="1" y="2853"/>
                  </a:cubicBezTo>
                  <a:lnTo>
                    <a:pt x="1" y="3105"/>
                  </a:lnTo>
                  <a:cubicBezTo>
                    <a:pt x="1" y="3263"/>
                    <a:pt x="158" y="3420"/>
                    <a:pt x="347" y="3420"/>
                  </a:cubicBezTo>
                  <a:lnTo>
                    <a:pt x="3435" y="3420"/>
                  </a:lnTo>
                  <a:lnTo>
                    <a:pt x="3435" y="2380"/>
                  </a:lnTo>
                  <a:cubicBezTo>
                    <a:pt x="3435" y="1624"/>
                    <a:pt x="3939" y="963"/>
                    <a:pt x="4664" y="774"/>
                  </a:cubicBezTo>
                  <a:cubicBezTo>
                    <a:pt x="4164" y="302"/>
                    <a:pt x="3517" y="1"/>
                    <a:pt x="2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6" name="Google Shape;17906;p96"/>
          <p:cNvGrpSpPr/>
          <p:nvPr/>
        </p:nvGrpSpPr>
        <p:grpSpPr>
          <a:xfrm>
            <a:off x="3973073" y="2255969"/>
            <a:ext cx="353645" cy="355557"/>
            <a:chOff x="-33286325" y="3944800"/>
            <a:chExt cx="291450" cy="293025"/>
          </a:xfrm>
        </p:grpSpPr>
        <p:sp>
          <p:nvSpPr>
            <p:cNvPr id="17907" name="Google Shape;17907;p96"/>
            <p:cNvSpPr/>
            <p:nvPr/>
          </p:nvSpPr>
          <p:spPr>
            <a:xfrm>
              <a:off x="-33194950" y="3996000"/>
              <a:ext cx="200075" cy="241825"/>
            </a:xfrm>
            <a:custGeom>
              <a:rect b="b" l="l" r="r" t="t"/>
              <a:pathLst>
                <a:path extrusionOk="0" h="9673" w="8003">
                  <a:moveTo>
                    <a:pt x="2300" y="0"/>
                  </a:moveTo>
                  <a:cubicBezTo>
                    <a:pt x="2017" y="0"/>
                    <a:pt x="1796" y="252"/>
                    <a:pt x="1796" y="536"/>
                  </a:cubicBezTo>
                  <a:lnTo>
                    <a:pt x="1796" y="2962"/>
                  </a:lnTo>
                  <a:lnTo>
                    <a:pt x="694" y="4064"/>
                  </a:lnTo>
                  <a:cubicBezTo>
                    <a:pt x="95" y="4663"/>
                    <a:pt x="0" y="5640"/>
                    <a:pt x="536" y="6301"/>
                  </a:cubicBezTo>
                  <a:lnTo>
                    <a:pt x="1576" y="7719"/>
                  </a:lnTo>
                  <a:cubicBezTo>
                    <a:pt x="1702" y="7876"/>
                    <a:pt x="1796" y="8128"/>
                    <a:pt x="1796" y="8349"/>
                  </a:cubicBezTo>
                  <a:lnTo>
                    <a:pt x="1796" y="9294"/>
                  </a:lnTo>
                  <a:cubicBezTo>
                    <a:pt x="1796" y="9515"/>
                    <a:pt x="1954" y="9672"/>
                    <a:pt x="2143" y="9672"/>
                  </a:cubicBezTo>
                  <a:lnTo>
                    <a:pt x="6932" y="9672"/>
                  </a:lnTo>
                  <a:cubicBezTo>
                    <a:pt x="7152" y="9672"/>
                    <a:pt x="7310" y="9515"/>
                    <a:pt x="7310" y="9294"/>
                  </a:cubicBezTo>
                  <a:lnTo>
                    <a:pt x="7310" y="8349"/>
                  </a:lnTo>
                  <a:cubicBezTo>
                    <a:pt x="7310" y="8128"/>
                    <a:pt x="7373" y="7939"/>
                    <a:pt x="7530" y="7782"/>
                  </a:cubicBezTo>
                  <a:cubicBezTo>
                    <a:pt x="7814" y="7498"/>
                    <a:pt x="7971" y="7089"/>
                    <a:pt x="7971" y="6711"/>
                  </a:cubicBezTo>
                  <a:lnTo>
                    <a:pt x="7971" y="3938"/>
                  </a:lnTo>
                  <a:cubicBezTo>
                    <a:pt x="8003" y="3686"/>
                    <a:pt x="7782" y="3434"/>
                    <a:pt x="7499" y="3434"/>
                  </a:cubicBezTo>
                  <a:cubicBezTo>
                    <a:pt x="7215" y="3434"/>
                    <a:pt x="6995" y="3686"/>
                    <a:pt x="6995" y="3938"/>
                  </a:cubicBezTo>
                  <a:lnTo>
                    <a:pt x="6995" y="4474"/>
                  </a:lnTo>
                  <a:cubicBezTo>
                    <a:pt x="6995" y="4663"/>
                    <a:pt x="6837" y="4820"/>
                    <a:pt x="6617" y="4820"/>
                  </a:cubicBezTo>
                  <a:cubicBezTo>
                    <a:pt x="6427" y="4820"/>
                    <a:pt x="6270" y="4663"/>
                    <a:pt x="6270" y="4474"/>
                  </a:cubicBezTo>
                  <a:lnTo>
                    <a:pt x="6270" y="3277"/>
                  </a:lnTo>
                  <a:cubicBezTo>
                    <a:pt x="6270" y="2993"/>
                    <a:pt x="6049" y="2773"/>
                    <a:pt x="5766" y="2773"/>
                  </a:cubicBezTo>
                  <a:cubicBezTo>
                    <a:pt x="5482" y="2773"/>
                    <a:pt x="5262" y="2993"/>
                    <a:pt x="5262" y="3277"/>
                  </a:cubicBezTo>
                  <a:lnTo>
                    <a:pt x="5262" y="4474"/>
                  </a:lnTo>
                  <a:cubicBezTo>
                    <a:pt x="5262" y="4663"/>
                    <a:pt x="5104" y="4820"/>
                    <a:pt x="4884" y="4820"/>
                  </a:cubicBezTo>
                  <a:cubicBezTo>
                    <a:pt x="4695" y="4820"/>
                    <a:pt x="4537" y="4663"/>
                    <a:pt x="4537" y="4474"/>
                  </a:cubicBezTo>
                  <a:lnTo>
                    <a:pt x="4537" y="1890"/>
                  </a:lnTo>
                  <a:cubicBezTo>
                    <a:pt x="4537" y="1638"/>
                    <a:pt x="4317" y="1386"/>
                    <a:pt x="4033" y="1386"/>
                  </a:cubicBezTo>
                  <a:cubicBezTo>
                    <a:pt x="3750" y="1386"/>
                    <a:pt x="3529" y="1638"/>
                    <a:pt x="3529" y="1890"/>
                  </a:cubicBezTo>
                  <a:lnTo>
                    <a:pt x="3529" y="4474"/>
                  </a:lnTo>
                  <a:cubicBezTo>
                    <a:pt x="3529" y="4663"/>
                    <a:pt x="3371" y="4820"/>
                    <a:pt x="3151" y="4820"/>
                  </a:cubicBezTo>
                  <a:cubicBezTo>
                    <a:pt x="2962" y="4820"/>
                    <a:pt x="2804" y="4663"/>
                    <a:pt x="2804" y="4474"/>
                  </a:cubicBezTo>
                  <a:lnTo>
                    <a:pt x="2804" y="4159"/>
                  </a:lnTo>
                  <a:lnTo>
                    <a:pt x="2804" y="536"/>
                  </a:lnTo>
                  <a:cubicBezTo>
                    <a:pt x="2804" y="252"/>
                    <a:pt x="2584"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96"/>
            <p:cNvSpPr/>
            <p:nvPr/>
          </p:nvSpPr>
          <p:spPr>
            <a:xfrm>
              <a:off x="-33027975" y="3962900"/>
              <a:ext cx="33100" cy="105575"/>
            </a:xfrm>
            <a:custGeom>
              <a:rect b="b" l="l" r="r" t="t"/>
              <a:pathLst>
                <a:path extrusionOk="0" h="4223" w="1324">
                  <a:moveTo>
                    <a:pt x="1" y="1"/>
                  </a:moveTo>
                  <a:lnTo>
                    <a:pt x="1" y="3782"/>
                  </a:lnTo>
                  <a:cubicBezTo>
                    <a:pt x="95" y="3908"/>
                    <a:pt x="221" y="4065"/>
                    <a:pt x="253" y="4223"/>
                  </a:cubicBezTo>
                  <a:cubicBezTo>
                    <a:pt x="410" y="4128"/>
                    <a:pt x="631" y="4065"/>
                    <a:pt x="820" y="4065"/>
                  </a:cubicBezTo>
                  <a:cubicBezTo>
                    <a:pt x="1009" y="4065"/>
                    <a:pt x="1166" y="4097"/>
                    <a:pt x="1324" y="4160"/>
                  </a:cubicBezTo>
                  <a:lnTo>
                    <a:pt x="1324" y="285"/>
                  </a:lnTo>
                  <a:cubicBezTo>
                    <a:pt x="1324" y="127"/>
                    <a:pt x="116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96"/>
            <p:cNvSpPr/>
            <p:nvPr/>
          </p:nvSpPr>
          <p:spPr>
            <a:xfrm>
              <a:off x="-33286325" y="3962125"/>
              <a:ext cx="96125" cy="205600"/>
            </a:xfrm>
            <a:custGeom>
              <a:rect b="b" l="l" r="r" t="t"/>
              <a:pathLst>
                <a:path extrusionOk="0" h="8224" w="3845">
                  <a:moveTo>
                    <a:pt x="379" y="0"/>
                  </a:moveTo>
                  <a:cubicBezTo>
                    <a:pt x="158" y="0"/>
                    <a:pt x="1" y="127"/>
                    <a:pt x="1" y="347"/>
                  </a:cubicBezTo>
                  <a:lnTo>
                    <a:pt x="1" y="7877"/>
                  </a:lnTo>
                  <a:cubicBezTo>
                    <a:pt x="1" y="8066"/>
                    <a:pt x="158" y="8223"/>
                    <a:pt x="347" y="8223"/>
                  </a:cubicBezTo>
                  <a:lnTo>
                    <a:pt x="3844" y="8223"/>
                  </a:lnTo>
                  <a:lnTo>
                    <a:pt x="3718" y="8066"/>
                  </a:lnTo>
                  <a:cubicBezTo>
                    <a:pt x="3435" y="7719"/>
                    <a:pt x="3277" y="7278"/>
                    <a:pt x="3246" y="6837"/>
                  </a:cubicBezTo>
                  <a:lnTo>
                    <a:pt x="2458" y="6837"/>
                  </a:lnTo>
                  <a:cubicBezTo>
                    <a:pt x="1891" y="6837"/>
                    <a:pt x="1419" y="6364"/>
                    <a:pt x="1419" y="5829"/>
                  </a:cubicBezTo>
                  <a:lnTo>
                    <a:pt x="1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96"/>
            <p:cNvSpPr/>
            <p:nvPr/>
          </p:nvSpPr>
          <p:spPr>
            <a:xfrm>
              <a:off x="-33235125" y="3944800"/>
              <a:ext cx="189050" cy="171725"/>
            </a:xfrm>
            <a:custGeom>
              <a:rect b="b" l="l" r="r" t="t"/>
              <a:pathLst>
                <a:path extrusionOk="0" h="6869" w="7562">
                  <a:moveTo>
                    <a:pt x="379" y="0"/>
                  </a:moveTo>
                  <a:cubicBezTo>
                    <a:pt x="158" y="0"/>
                    <a:pt x="1" y="158"/>
                    <a:pt x="1" y="347"/>
                  </a:cubicBezTo>
                  <a:lnTo>
                    <a:pt x="1" y="6522"/>
                  </a:lnTo>
                  <a:cubicBezTo>
                    <a:pt x="1" y="6711"/>
                    <a:pt x="158" y="6868"/>
                    <a:pt x="379" y="6868"/>
                  </a:cubicBezTo>
                  <a:lnTo>
                    <a:pt x="1198" y="6868"/>
                  </a:lnTo>
                  <a:cubicBezTo>
                    <a:pt x="1261" y="6427"/>
                    <a:pt x="1513" y="5986"/>
                    <a:pt x="1828" y="5640"/>
                  </a:cubicBezTo>
                  <a:lnTo>
                    <a:pt x="2742" y="4726"/>
                  </a:lnTo>
                  <a:lnTo>
                    <a:pt x="2742" y="2584"/>
                  </a:lnTo>
                  <a:cubicBezTo>
                    <a:pt x="2742" y="1891"/>
                    <a:pt x="3277" y="1387"/>
                    <a:pt x="3907" y="1387"/>
                  </a:cubicBezTo>
                  <a:cubicBezTo>
                    <a:pt x="4537" y="1387"/>
                    <a:pt x="5105" y="1922"/>
                    <a:pt x="5105" y="2584"/>
                  </a:cubicBezTo>
                  <a:lnTo>
                    <a:pt x="5105" y="2836"/>
                  </a:lnTo>
                  <a:cubicBezTo>
                    <a:pt x="5262" y="2773"/>
                    <a:pt x="5420" y="2710"/>
                    <a:pt x="5609" y="2710"/>
                  </a:cubicBezTo>
                  <a:cubicBezTo>
                    <a:pt x="6270" y="2710"/>
                    <a:pt x="6774" y="3277"/>
                    <a:pt x="6774" y="3907"/>
                  </a:cubicBezTo>
                  <a:lnTo>
                    <a:pt x="6774" y="4191"/>
                  </a:lnTo>
                  <a:cubicBezTo>
                    <a:pt x="7058" y="4159"/>
                    <a:pt x="7215" y="4096"/>
                    <a:pt x="7404" y="4096"/>
                  </a:cubicBezTo>
                  <a:cubicBezTo>
                    <a:pt x="7499" y="4096"/>
                    <a:pt x="7530" y="4096"/>
                    <a:pt x="7562" y="4159"/>
                  </a:cubicBezTo>
                  <a:lnTo>
                    <a:pt x="7562" y="347"/>
                  </a:lnTo>
                  <a:cubicBezTo>
                    <a:pt x="7562" y="158"/>
                    <a:pt x="7404" y="0"/>
                    <a:pt x="7215" y="0"/>
                  </a:cubicBezTo>
                  <a:lnTo>
                    <a:pt x="5168" y="0"/>
                  </a:lnTo>
                  <a:cubicBezTo>
                    <a:pt x="4600" y="0"/>
                    <a:pt x="4096" y="284"/>
                    <a:pt x="3781" y="725"/>
                  </a:cubicBezTo>
                  <a:cubicBezTo>
                    <a:pt x="3466" y="284"/>
                    <a:pt x="2994"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1" name="Google Shape;17911;p96"/>
          <p:cNvGrpSpPr/>
          <p:nvPr/>
        </p:nvGrpSpPr>
        <p:grpSpPr>
          <a:xfrm>
            <a:off x="2631470" y="2729129"/>
            <a:ext cx="353645" cy="356527"/>
            <a:chOff x="-31452725" y="3191825"/>
            <a:chExt cx="291450" cy="293825"/>
          </a:xfrm>
        </p:grpSpPr>
        <p:sp>
          <p:nvSpPr>
            <p:cNvPr id="17912" name="Google Shape;17912;p96"/>
            <p:cNvSpPr/>
            <p:nvPr/>
          </p:nvSpPr>
          <p:spPr>
            <a:xfrm>
              <a:off x="-31314900" y="3278475"/>
              <a:ext cx="103200" cy="18125"/>
            </a:xfrm>
            <a:custGeom>
              <a:rect b="b" l="l" r="r" t="t"/>
              <a:pathLst>
                <a:path extrusionOk="0" h="725" w="4128">
                  <a:moveTo>
                    <a:pt x="1" y="0"/>
                  </a:moveTo>
                  <a:lnTo>
                    <a:pt x="1" y="725"/>
                  </a:lnTo>
                  <a:lnTo>
                    <a:pt x="4128" y="725"/>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96"/>
            <p:cNvSpPr/>
            <p:nvPr/>
          </p:nvSpPr>
          <p:spPr>
            <a:xfrm>
              <a:off x="-31367675" y="3227275"/>
              <a:ext cx="206400" cy="221350"/>
            </a:xfrm>
            <a:custGeom>
              <a:rect b="b" l="l" r="r" t="t"/>
              <a:pathLst>
                <a:path extrusionOk="0" h="8854" w="8256">
                  <a:moveTo>
                    <a:pt x="6554" y="1387"/>
                  </a:moveTo>
                  <a:cubicBezTo>
                    <a:pt x="6743" y="1387"/>
                    <a:pt x="6901" y="1544"/>
                    <a:pt x="6901" y="1733"/>
                  </a:cubicBezTo>
                  <a:lnTo>
                    <a:pt x="6901" y="3119"/>
                  </a:lnTo>
                  <a:cubicBezTo>
                    <a:pt x="6901" y="3309"/>
                    <a:pt x="6743" y="3466"/>
                    <a:pt x="6554" y="3466"/>
                  </a:cubicBezTo>
                  <a:lnTo>
                    <a:pt x="1734" y="3466"/>
                  </a:lnTo>
                  <a:cubicBezTo>
                    <a:pt x="1545" y="3466"/>
                    <a:pt x="1387" y="3309"/>
                    <a:pt x="1387" y="3119"/>
                  </a:cubicBezTo>
                  <a:lnTo>
                    <a:pt x="1387" y="1733"/>
                  </a:lnTo>
                  <a:cubicBezTo>
                    <a:pt x="1387" y="1544"/>
                    <a:pt x="1545" y="1387"/>
                    <a:pt x="1734" y="1387"/>
                  </a:cubicBezTo>
                  <a:close/>
                  <a:moveTo>
                    <a:pt x="2427" y="4096"/>
                  </a:moveTo>
                  <a:cubicBezTo>
                    <a:pt x="2616" y="4096"/>
                    <a:pt x="2773" y="4254"/>
                    <a:pt x="2773" y="4443"/>
                  </a:cubicBezTo>
                  <a:cubicBezTo>
                    <a:pt x="2773" y="4663"/>
                    <a:pt x="2616" y="4821"/>
                    <a:pt x="2427" y="4821"/>
                  </a:cubicBezTo>
                  <a:lnTo>
                    <a:pt x="1734" y="4821"/>
                  </a:lnTo>
                  <a:cubicBezTo>
                    <a:pt x="1545" y="4821"/>
                    <a:pt x="1387" y="4663"/>
                    <a:pt x="1387" y="4443"/>
                  </a:cubicBezTo>
                  <a:cubicBezTo>
                    <a:pt x="1387" y="4254"/>
                    <a:pt x="1545" y="4096"/>
                    <a:pt x="1734" y="4096"/>
                  </a:cubicBezTo>
                  <a:close/>
                  <a:moveTo>
                    <a:pt x="4475" y="4096"/>
                  </a:moveTo>
                  <a:cubicBezTo>
                    <a:pt x="4664" y="4096"/>
                    <a:pt x="4821" y="4254"/>
                    <a:pt x="4821" y="4443"/>
                  </a:cubicBezTo>
                  <a:cubicBezTo>
                    <a:pt x="4821" y="4663"/>
                    <a:pt x="4664" y="4821"/>
                    <a:pt x="4475" y="4821"/>
                  </a:cubicBezTo>
                  <a:lnTo>
                    <a:pt x="3782" y="4821"/>
                  </a:lnTo>
                  <a:cubicBezTo>
                    <a:pt x="3593" y="4821"/>
                    <a:pt x="3435" y="4663"/>
                    <a:pt x="3435" y="4443"/>
                  </a:cubicBezTo>
                  <a:cubicBezTo>
                    <a:pt x="3435" y="4254"/>
                    <a:pt x="3593" y="4096"/>
                    <a:pt x="3782" y="4096"/>
                  </a:cubicBezTo>
                  <a:close/>
                  <a:moveTo>
                    <a:pt x="6554" y="4096"/>
                  </a:moveTo>
                  <a:cubicBezTo>
                    <a:pt x="6743" y="4096"/>
                    <a:pt x="6901" y="4254"/>
                    <a:pt x="6901" y="4443"/>
                  </a:cubicBezTo>
                  <a:cubicBezTo>
                    <a:pt x="6901" y="4663"/>
                    <a:pt x="6743" y="4821"/>
                    <a:pt x="6554" y="4821"/>
                  </a:cubicBezTo>
                  <a:lnTo>
                    <a:pt x="5892" y="4821"/>
                  </a:lnTo>
                  <a:cubicBezTo>
                    <a:pt x="5672" y="4821"/>
                    <a:pt x="5514" y="4663"/>
                    <a:pt x="5514" y="4443"/>
                  </a:cubicBezTo>
                  <a:cubicBezTo>
                    <a:pt x="5514" y="4254"/>
                    <a:pt x="5672" y="4096"/>
                    <a:pt x="5892" y="4096"/>
                  </a:cubicBezTo>
                  <a:close/>
                  <a:moveTo>
                    <a:pt x="2427" y="5482"/>
                  </a:moveTo>
                  <a:cubicBezTo>
                    <a:pt x="2616" y="5482"/>
                    <a:pt x="2773" y="5640"/>
                    <a:pt x="2773" y="5829"/>
                  </a:cubicBezTo>
                  <a:cubicBezTo>
                    <a:pt x="2773" y="6018"/>
                    <a:pt x="2616" y="6175"/>
                    <a:pt x="2427" y="6175"/>
                  </a:cubicBezTo>
                  <a:lnTo>
                    <a:pt x="1734" y="6175"/>
                  </a:lnTo>
                  <a:cubicBezTo>
                    <a:pt x="1545" y="6175"/>
                    <a:pt x="1387" y="6018"/>
                    <a:pt x="1387" y="5829"/>
                  </a:cubicBezTo>
                  <a:cubicBezTo>
                    <a:pt x="1387" y="5640"/>
                    <a:pt x="1545" y="5482"/>
                    <a:pt x="1734" y="5482"/>
                  </a:cubicBezTo>
                  <a:close/>
                  <a:moveTo>
                    <a:pt x="4475" y="5482"/>
                  </a:moveTo>
                  <a:cubicBezTo>
                    <a:pt x="4664" y="5482"/>
                    <a:pt x="4821" y="5640"/>
                    <a:pt x="4821" y="5829"/>
                  </a:cubicBezTo>
                  <a:cubicBezTo>
                    <a:pt x="4821" y="6018"/>
                    <a:pt x="4664" y="6175"/>
                    <a:pt x="4475" y="6175"/>
                  </a:cubicBezTo>
                  <a:lnTo>
                    <a:pt x="3782" y="6175"/>
                  </a:lnTo>
                  <a:cubicBezTo>
                    <a:pt x="3593" y="6175"/>
                    <a:pt x="3435" y="6018"/>
                    <a:pt x="3435" y="5829"/>
                  </a:cubicBezTo>
                  <a:cubicBezTo>
                    <a:pt x="3435" y="5640"/>
                    <a:pt x="3593" y="5482"/>
                    <a:pt x="3782" y="5482"/>
                  </a:cubicBezTo>
                  <a:close/>
                  <a:moveTo>
                    <a:pt x="6554" y="5482"/>
                  </a:moveTo>
                  <a:cubicBezTo>
                    <a:pt x="6743" y="5482"/>
                    <a:pt x="6901" y="5640"/>
                    <a:pt x="6901" y="5829"/>
                  </a:cubicBezTo>
                  <a:cubicBezTo>
                    <a:pt x="6901" y="6018"/>
                    <a:pt x="6743" y="6175"/>
                    <a:pt x="6554" y="6175"/>
                  </a:cubicBezTo>
                  <a:lnTo>
                    <a:pt x="5892" y="6175"/>
                  </a:lnTo>
                  <a:cubicBezTo>
                    <a:pt x="5672" y="6175"/>
                    <a:pt x="5514" y="6018"/>
                    <a:pt x="5514" y="5829"/>
                  </a:cubicBezTo>
                  <a:cubicBezTo>
                    <a:pt x="5514" y="5640"/>
                    <a:pt x="5672" y="5482"/>
                    <a:pt x="5892" y="5482"/>
                  </a:cubicBezTo>
                  <a:close/>
                  <a:moveTo>
                    <a:pt x="2427" y="6869"/>
                  </a:moveTo>
                  <a:cubicBezTo>
                    <a:pt x="2616" y="6869"/>
                    <a:pt x="2773" y="7026"/>
                    <a:pt x="2773" y="7215"/>
                  </a:cubicBezTo>
                  <a:cubicBezTo>
                    <a:pt x="2773" y="7404"/>
                    <a:pt x="2616" y="7562"/>
                    <a:pt x="2427" y="7562"/>
                  </a:cubicBezTo>
                  <a:lnTo>
                    <a:pt x="1734" y="7562"/>
                  </a:lnTo>
                  <a:cubicBezTo>
                    <a:pt x="1545" y="7562"/>
                    <a:pt x="1387" y="7404"/>
                    <a:pt x="1387" y="7215"/>
                  </a:cubicBezTo>
                  <a:cubicBezTo>
                    <a:pt x="1387" y="7026"/>
                    <a:pt x="1545" y="6869"/>
                    <a:pt x="1734" y="6869"/>
                  </a:cubicBezTo>
                  <a:close/>
                  <a:moveTo>
                    <a:pt x="4475" y="6869"/>
                  </a:moveTo>
                  <a:cubicBezTo>
                    <a:pt x="4664" y="6869"/>
                    <a:pt x="4821" y="7026"/>
                    <a:pt x="4821" y="7215"/>
                  </a:cubicBezTo>
                  <a:cubicBezTo>
                    <a:pt x="4821" y="7404"/>
                    <a:pt x="4664" y="7562"/>
                    <a:pt x="4475" y="7562"/>
                  </a:cubicBezTo>
                  <a:lnTo>
                    <a:pt x="3782" y="7562"/>
                  </a:lnTo>
                  <a:cubicBezTo>
                    <a:pt x="3593" y="7562"/>
                    <a:pt x="3435" y="7404"/>
                    <a:pt x="3435" y="7215"/>
                  </a:cubicBezTo>
                  <a:cubicBezTo>
                    <a:pt x="3435" y="7026"/>
                    <a:pt x="3593" y="6869"/>
                    <a:pt x="3782" y="6869"/>
                  </a:cubicBezTo>
                  <a:close/>
                  <a:moveTo>
                    <a:pt x="6554" y="6869"/>
                  </a:moveTo>
                  <a:cubicBezTo>
                    <a:pt x="6743" y="6869"/>
                    <a:pt x="6901" y="7026"/>
                    <a:pt x="6901" y="7215"/>
                  </a:cubicBezTo>
                  <a:cubicBezTo>
                    <a:pt x="6901" y="7404"/>
                    <a:pt x="6743" y="7562"/>
                    <a:pt x="6554" y="7562"/>
                  </a:cubicBezTo>
                  <a:lnTo>
                    <a:pt x="5892" y="7562"/>
                  </a:lnTo>
                  <a:cubicBezTo>
                    <a:pt x="5672" y="7562"/>
                    <a:pt x="5514" y="7404"/>
                    <a:pt x="5514" y="7215"/>
                  </a:cubicBezTo>
                  <a:cubicBezTo>
                    <a:pt x="5514" y="7026"/>
                    <a:pt x="5672" y="6869"/>
                    <a:pt x="5892" y="6869"/>
                  </a:cubicBezTo>
                  <a:close/>
                  <a:moveTo>
                    <a:pt x="694" y="1"/>
                  </a:moveTo>
                  <a:lnTo>
                    <a:pt x="694" y="95"/>
                  </a:lnTo>
                  <a:cubicBezTo>
                    <a:pt x="694" y="631"/>
                    <a:pt x="442" y="1198"/>
                    <a:pt x="64" y="1576"/>
                  </a:cubicBezTo>
                  <a:lnTo>
                    <a:pt x="1" y="1607"/>
                  </a:lnTo>
                  <a:lnTo>
                    <a:pt x="1" y="5860"/>
                  </a:lnTo>
                  <a:lnTo>
                    <a:pt x="64" y="5923"/>
                  </a:lnTo>
                  <a:cubicBezTo>
                    <a:pt x="442" y="6301"/>
                    <a:pt x="694" y="6869"/>
                    <a:pt x="694" y="7404"/>
                  </a:cubicBezTo>
                  <a:cubicBezTo>
                    <a:pt x="694" y="7971"/>
                    <a:pt x="442" y="8475"/>
                    <a:pt x="95" y="8853"/>
                  </a:cubicBezTo>
                  <a:lnTo>
                    <a:pt x="7184" y="8853"/>
                  </a:lnTo>
                  <a:cubicBezTo>
                    <a:pt x="7720" y="8853"/>
                    <a:pt x="8192" y="8381"/>
                    <a:pt x="8192" y="7845"/>
                  </a:cubicBezTo>
                  <a:lnTo>
                    <a:pt x="8192" y="946"/>
                  </a:lnTo>
                  <a:cubicBezTo>
                    <a:pt x="8255" y="473"/>
                    <a:pt x="7814" y="1"/>
                    <a:pt x="72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96"/>
            <p:cNvSpPr/>
            <p:nvPr/>
          </p:nvSpPr>
          <p:spPr>
            <a:xfrm>
              <a:off x="-31452725" y="3191825"/>
              <a:ext cx="86650" cy="259150"/>
            </a:xfrm>
            <a:custGeom>
              <a:rect b="b" l="l" r="r" t="t"/>
              <a:pathLst>
                <a:path extrusionOk="0" h="10366" w="3466">
                  <a:moveTo>
                    <a:pt x="1450" y="1"/>
                  </a:moveTo>
                  <a:cubicBezTo>
                    <a:pt x="662" y="1"/>
                    <a:pt x="0" y="662"/>
                    <a:pt x="0" y="1450"/>
                  </a:cubicBezTo>
                  <a:cubicBezTo>
                    <a:pt x="0" y="1860"/>
                    <a:pt x="158" y="2206"/>
                    <a:pt x="410" y="2490"/>
                  </a:cubicBezTo>
                  <a:lnTo>
                    <a:pt x="694" y="2773"/>
                  </a:lnTo>
                  <a:lnTo>
                    <a:pt x="694" y="7593"/>
                  </a:lnTo>
                  <a:lnTo>
                    <a:pt x="410" y="7877"/>
                  </a:lnTo>
                  <a:cubicBezTo>
                    <a:pt x="158" y="8161"/>
                    <a:pt x="0" y="8507"/>
                    <a:pt x="0" y="8917"/>
                  </a:cubicBezTo>
                  <a:cubicBezTo>
                    <a:pt x="0" y="9704"/>
                    <a:pt x="662" y="10366"/>
                    <a:pt x="1450" y="10366"/>
                  </a:cubicBezTo>
                  <a:lnTo>
                    <a:pt x="1985" y="10366"/>
                  </a:lnTo>
                  <a:cubicBezTo>
                    <a:pt x="2773" y="10366"/>
                    <a:pt x="3466" y="9704"/>
                    <a:pt x="3466" y="8917"/>
                  </a:cubicBezTo>
                  <a:cubicBezTo>
                    <a:pt x="3466" y="8507"/>
                    <a:pt x="3308" y="8161"/>
                    <a:pt x="3025" y="7877"/>
                  </a:cubicBezTo>
                  <a:lnTo>
                    <a:pt x="2741" y="7593"/>
                  </a:lnTo>
                  <a:lnTo>
                    <a:pt x="2741" y="2773"/>
                  </a:lnTo>
                  <a:lnTo>
                    <a:pt x="3025" y="2490"/>
                  </a:lnTo>
                  <a:cubicBezTo>
                    <a:pt x="3308" y="2206"/>
                    <a:pt x="3466" y="1860"/>
                    <a:pt x="3466" y="1450"/>
                  </a:cubicBezTo>
                  <a:cubicBezTo>
                    <a:pt x="3466" y="662"/>
                    <a:pt x="2773" y="1"/>
                    <a:pt x="1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96"/>
            <p:cNvSpPr/>
            <p:nvPr/>
          </p:nvSpPr>
          <p:spPr>
            <a:xfrm>
              <a:off x="-31409400" y="3468275"/>
              <a:ext cx="92950" cy="17375"/>
            </a:xfrm>
            <a:custGeom>
              <a:rect b="b" l="l" r="r" t="t"/>
              <a:pathLst>
                <a:path extrusionOk="0" h="695" w="3718">
                  <a:moveTo>
                    <a:pt x="0" y="1"/>
                  </a:moveTo>
                  <a:cubicBezTo>
                    <a:pt x="0" y="379"/>
                    <a:pt x="315" y="694"/>
                    <a:pt x="662" y="694"/>
                  </a:cubicBezTo>
                  <a:lnTo>
                    <a:pt x="3056" y="694"/>
                  </a:lnTo>
                  <a:cubicBezTo>
                    <a:pt x="3466" y="694"/>
                    <a:pt x="3718" y="379"/>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6" name="Google Shape;17916;p96"/>
          <p:cNvGrpSpPr/>
          <p:nvPr/>
        </p:nvGrpSpPr>
        <p:grpSpPr>
          <a:xfrm>
            <a:off x="2631000" y="3200744"/>
            <a:ext cx="354586" cy="354586"/>
            <a:chOff x="-31452725" y="3551775"/>
            <a:chExt cx="292225" cy="292225"/>
          </a:xfrm>
        </p:grpSpPr>
        <p:sp>
          <p:nvSpPr>
            <p:cNvPr id="17917" name="Google Shape;17917;p96"/>
            <p:cNvSpPr/>
            <p:nvPr/>
          </p:nvSpPr>
          <p:spPr>
            <a:xfrm>
              <a:off x="-31452725" y="3756550"/>
              <a:ext cx="155175" cy="34675"/>
            </a:xfrm>
            <a:custGeom>
              <a:rect b="b" l="l" r="r" t="t"/>
              <a:pathLst>
                <a:path extrusionOk="0" h="1387" w="6207">
                  <a:moveTo>
                    <a:pt x="32" y="1"/>
                  </a:moveTo>
                  <a:lnTo>
                    <a:pt x="32" y="1040"/>
                  </a:lnTo>
                  <a:cubicBezTo>
                    <a:pt x="0" y="1292"/>
                    <a:pt x="158" y="1387"/>
                    <a:pt x="347" y="1387"/>
                  </a:cubicBezTo>
                  <a:lnTo>
                    <a:pt x="6207" y="1387"/>
                  </a:lnTo>
                  <a:lnTo>
                    <a:pt x="62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96"/>
            <p:cNvSpPr/>
            <p:nvPr/>
          </p:nvSpPr>
          <p:spPr>
            <a:xfrm>
              <a:off x="-31452725" y="3551775"/>
              <a:ext cx="183525" cy="188275"/>
            </a:xfrm>
            <a:custGeom>
              <a:rect b="b" l="l" r="r" t="t"/>
              <a:pathLst>
                <a:path extrusionOk="0" h="7531" w="7341">
                  <a:moveTo>
                    <a:pt x="4474" y="0"/>
                  </a:moveTo>
                  <a:cubicBezTo>
                    <a:pt x="3939" y="0"/>
                    <a:pt x="3466" y="473"/>
                    <a:pt x="3466" y="1040"/>
                  </a:cubicBezTo>
                  <a:cubicBezTo>
                    <a:pt x="3466" y="1576"/>
                    <a:pt x="3939" y="2080"/>
                    <a:pt x="4474" y="2080"/>
                  </a:cubicBezTo>
                  <a:cubicBezTo>
                    <a:pt x="4600" y="2080"/>
                    <a:pt x="4726" y="2017"/>
                    <a:pt x="4852" y="1985"/>
                  </a:cubicBezTo>
                  <a:lnTo>
                    <a:pt x="4852" y="2773"/>
                  </a:lnTo>
                  <a:lnTo>
                    <a:pt x="2741" y="2773"/>
                  </a:lnTo>
                  <a:cubicBezTo>
                    <a:pt x="1261" y="2773"/>
                    <a:pt x="0" y="4002"/>
                    <a:pt x="0" y="5482"/>
                  </a:cubicBezTo>
                  <a:lnTo>
                    <a:pt x="0" y="7530"/>
                  </a:lnTo>
                  <a:lnTo>
                    <a:pt x="6175" y="7530"/>
                  </a:lnTo>
                  <a:lnTo>
                    <a:pt x="6175" y="5167"/>
                  </a:lnTo>
                  <a:cubicBezTo>
                    <a:pt x="6175" y="4191"/>
                    <a:pt x="6648" y="3372"/>
                    <a:pt x="7341" y="2773"/>
                  </a:cubicBezTo>
                  <a:lnTo>
                    <a:pt x="5514" y="2773"/>
                  </a:lnTo>
                  <a:lnTo>
                    <a:pt x="5514" y="1040"/>
                  </a:lnTo>
                  <a:cubicBezTo>
                    <a:pt x="5514" y="505"/>
                    <a:pt x="5041" y="0"/>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96"/>
            <p:cNvSpPr/>
            <p:nvPr/>
          </p:nvSpPr>
          <p:spPr>
            <a:xfrm>
              <a:off x="-31366100" y="3808550"/>
              <a:ext cx="52025" cy="35450"/>
            </a:xfrm>
            <a:custGeom>
              <a:rect b="b" l="l" r="r" t="t"/>
              <a:pathLst>
                <a:path extrusionOk="0" h="1418" w="2081">
                  <a:moveTo>
                    <a:pt x="32" y="0"/>
                  </a:moveTo>
                  <a:lnTo>
                    <a:pt x="32" y="1040"/>
                  </a:lnTo>
                  <a:lnTo>
                    <a:pt x="1" y="1040"/>
                  </a:lnTo>
                  <a:cubicBezTo>
                    <a:pt x="1" y="1260"/>
                    <a:pt x="159" y="1418"/>
                    <a:pt x="348" y="1418"/>
                  </a:cubicBezTo>
                  <a:lnTo>
                    <a:pt x="1734" y="1418"/>
                  </a:lnTo>
                  <a:cubicBezTo>
                    <a:pt x="1923" y="1418"/>
                    <a:pt x="2080" y="1260"/>
                    <a:pt x="2080" y="1040"/>
                  </a:cubicBez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96"/>
            <p:cNvSpPr/>
            <p:nvPr/>
          </p:nvSpPr>
          <p:spPr>
            <a:xfrm>
              <a:off x="-31281025" y="3621075"/>
              <a:ext cx="120525" cy="171725"/>
            </a:xfrm>
            <a:custGeom>
              <a:rect b="b" l="l" r="r" t="t"/>
              <a:pathLst>
                <a:path extrusionOk="0" h="6869" w="4821">
                  <a:moveTo>
                    <a:pt x="3435" y="2017"/>
                  </a:moveTo>
                  <a:cubicBezTo>
                    <a:pt x="3624" y="2017"/>
                    <a:pt x="3781" y="2175"/>
                    <a:pt x="3781" y="2364"/>
                  </a:cubicBezTo>
                  <a:cubicBezTo>
                    <a:pt x="3750" y="2553"/>
                    <a:pt x="3592" y="2710"/>
                    <a:pt x="3435" y="2710"/>
                  </a:cubicBezTo>
                  <a:lnTo>
                    <a:pt x="1387" y="2710"/>
                  </a:lnTo>
                  <a:cubicBezTo>
                    <a:pt x="1198" y="2710"/>
                    <a:pt x="1040" y="2553"/>
                    <a:pt x="1040" y="2364"/>
                  </a:cubicBezTo>
                  <a:cubicBezTo>
                    <a:pt x="1040" y="2175"/>
                    <a:pt x="1198" y="2017"/>
                    <a:pt x="1387" y="2017"/>
                  </a:cubicBezTo>
                  <a:close/>
                  <a:moveTo>
                    <a:pt x="3088" y="4128"/>
                  </a:moveTo>
                  <a:cubicBezTo>
                    <a:pt x="3466" y="4128"/>
                    <a:pt x="3750" y="4443"/>
                    <a:pt x="3750" y="4821"/>
                  </a:cubicBezTo>
                  <a:cubicBezTo>
                    <a:pt x="3750" y="5168"/>
                    <a:pt x="3466" y="5483"/>
                    <a:pt x="3088" y="5483"/>
                  </a:cubicBezTo>
                  <a:lnTo>
                    <a:pt x="1702" y="5483"/>
                  </a:lnTo>
                  <a:cubicBezTo>
                    <a:pt x="1324" y="5483"/>
                    <a:pt x="1040" y="5168"/>
                    <a:pt x="1040" y="4821"/>
                  </a:cubicBezTo>
                  <a:cubicBezTo>
                    <a:pt x="1040" y="4412"/>
                    <a:pt x="1355" y="4128"/>
                    <a:pt x="1702" y="4128"/>
                  </a:cubicBezTo>
                  <a:close/>
                  <a:moveTo>
                    <a:pt x="2426" y="1"/>
                  </a:moveTo>
                  <a:cubicBezTo>
                    <a:pt x="1072" y="1"/>
                    <a:pt x="1" y="1072"/>
                    <a:pt x="1" y="2395"/>
                  </a:cubicBezTo>
                  <a:lnTo>
                    <a:pt x="1" y="6869"/>
                  </a:lnTo>
                  <a:lnTo>
                    <a:pt x="4474" y="6869"/>
                  </a:lnTo>
                  <a:cubicBezTo>
                    <a:pt x="4663" y="6869"/>
                    <a:pt x="4821" y="6711"/>
                    <a:pt x="4821" y="6491"/>
                  </a:cubicBezTo>
                  <a:lnTo>
                    <a:pt x="4821" y="2395"/>
                  </a:lnTo>
                  <a:cubicBezTo>
                    <a:pt x="4789" y="1072"/>
                    <a:pt x="3718"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1" name="Google Shape;17921;p96"/>
          <p:cNvGrpSpPr/>
          <p:nvPr/>
        </p:nvGrpSpPr>
        <p:grpSpPr>
          <a:xfrm>
            <a:off x="2629559" y="3664729"/>
            <a:ext cx="357468" cy="356497"/>
            <a:chOff x="-31455100" y="3909350"/>
            <a:chExt cx="294600" cy="293800"/>
          </a:xfrm>
        </p:grpSpPr>
        <p:sp>
          <p:nvSpPr>
            <p:cNvPr id="17922" name="Google Shape;17922;p96"/>
            <p:cNvSpPr/>
            <p:nvPr/>
          </p:nvSpPr>
          <p:spPr>
            <a:xfrm>
              <a:off x="-31455100" y="3909350"/>
              <a:ext cx="294600" cy="293800"/>
            </a:xfrm>
            <a:custGeom>
              <a:rect b="b" l="l" r="r" t="t"/>
              <a:pathLst>
                <a:path extrusionOk="0" h="11752" w="11784">
                  <a:moveTo>
                    <a:pt x="5199" y="1"/>
                  </a:moveTo>
                  <a:cubicBezTo>
                    <a:pt x="5042" y="1"/>
                    <a:pt x="4916" y="127"/>
                    <a:pt x="4884" y="284"/>
                  </a:cubicBezTo>
                  <a:lnTo>
                    <a:pt x="4727" y="883"/>
                  </a:lnTo>
                  <a:cubicBezTo>
                    <a:pt x="4191" y="977"/>
                    <a:pt x="3655" y="1229"/>
                    <a:pt x="3151" y="1513"/>
                  </a:cubicBezTo>
                  <a:lnTo>
                    <a:pt x="2647" y="1229"/>
                  </a:lnTo>
                  <a:cubicBezTo>
                    <a:pt x="2599" y="1205"/>
                    <a:pt x="2542" y="1195"/>
                    <a:pt x="2482" y="1195"/>
                  </a:cubicBezTo>
                  <a:cubicBezTo>
                    <a:pt x="2386" y="1195"/>
                    <a:pt x="2284" y="1222"/>
                    <a:pt x="2206" y="1261"/>
                  </a:cubicBezTo>
                  <a:lnTo>
                    <a:pt x="1261" y="2206"/>
                  </a:lnTo>
                  <a:cubicBezTo>
                    <a:pt x="1135" y="2332"/>
                    <a:pt x="1135" y="2490"/>
                    <a:pt x="1230" y="2647"/>
                  </a:cubicBezTo>
                  <a:lnTo>
                    <a:pt x="1513" y="3151"/>
                  </a:lnTo>
                  <a:cubicBezTo>
                    <a:pt x="1198" y="3624"/>
                    <a:pt x="978" y="4191"/>
                    <a:pt x="883" y="4726"/>
                  </a:cubicBezTo>
                  <a:lnTo>
                    <a:pt x="284" y="4884"/>
                  </a:lnTo>
                  <a:cubicBezTo>
                    <a:pt x="127" y="4947"/>
                    <a:pt x="1" y="5041"/>
                    <a:pt x="1" y="5199"/>
                  </a:cubicBezTo>
                  <a:lnTo>
                    <a:pt x="1" y="6585"/>
                  </a:lnTo>
                  <a:cubicBezTo>
                    <a:pt x="1" y="6743"/>
                    <a:pt x="127" y="6869"/>
                    <a:pt x="284" y="6900"/>
                  </a:cubicBezTo>
                  <a:lnTo>
                    <a:pt x="883" y="7058"/>
                  </a:lnTo>
                  <a:cubicBezTo>
                    <a:pt x="946" y="7404"/>
                    <a:pt x="1072" y="7782"/>
                    <a:pt x="1230" y="8129"/>
                  </a:cubicBezTo>
                  <a:cubicBezTo>
                    <a:pt x="1504" y="7854"/>
                    <a:pt x="2843" y="6486"/>
                    <a:pt x="2841" y="6486"/>
                  </a:cubicBezTo>
                  <a:lnTo>
                    <a:pt x="2841" y="6486"/>
                  </a:lnTo>
                  <a:cubicBezTo>
                    <a:pt x="2841" y="6486"/>
                    <a:pt x="2839" y="6488"/>
                    <a:pt x="2836" y="6491"/>
                  </a:cubicBezTo>
                  <a:cubicBezTo>
                    <a:pt x="2836" y="6459"/>
                    <a:pt x="2805" y="6050"/>
                    <a:pt x="2805" y="5955"/>
                  </a:cubicBezTo>
                  <a:cubicBezTo>
                    <a:pt x="2773" y="4222"/>
                    <a:pt x="4191" y="2836"/>
                    <a:pt x="5861" y="2836"/>
                  </a:cubicBezTo>
                  <a:cubicBezTo>
                    <a:pt x="7562" y="2836"/>
                    <a:pt x="8948" y="4222"/>
                    <a:pt x="8948" y="5924"/>
                  </a:cubicBezTo>
                  <a:cubicBezTo>
                    <a:pt x="8948" y="7499"/>
                    <a:pt x="7751" y="8822"/>
                    <a:pt x="6113" y="8948"/>
                  </a:cubicBezTo>
                  <a:cubicBezTo>
                    <a:pt x="6066" y="8948"/>
                    <a:pt x="5963" y="8956"/>
                    <a:pt x="5821" y="8956"/>
                  </a:cubicBezTo>
                  <a:cubicBezTo>
                    <a:pt x="5680" y="8956"/>
                    <a:pt x="5499" y="8948"/>
                    <a:pt x="5294" y="8917"/>
                  </a:cubicBezTo>
                  <a:lnTo>
                    <a:pt x="3655" y="10523"/>
                  </a:lnTo>
                  <a:cubicBezTo>
                    <a:pt x="4034" y="10681"/>
                    <a:pt x="4349" y="10807"/>
                    <a:pt x="4727" y="10870"/>
                  </a:cubicBezTo>
                  <a:lnTo>
                    <a:pt x="4884" y="11468"/>
                  </a:lnTo>
                  <a:cubicBezTo>
                    <a:pt x="4916" y="11626"/>
                    <a:pt x="5042" y="11752"/>
                    <a:pt x="5199" y="11752"/>
                  </a:cubicBezTo>
                  <a:lnTo>
                    <a:pt x="6585" y="11752"/>
                  </a:lnTo>
                  <a:cubicBezTo>
                    <a:pt x="6743" y="11752"/>
                    <a:pt x="6869" y="11626"/>
                    <a:pt x="6901" y="11468"/>
                  </a:cubicBezTo>
                  <a:lnTo>
                    <a:pt x="7058" y="10870"/>
                  </a:lnTo>
                  <a:cubicBezTo>
                    <a:pt x="7594" y="10775"/>
                    <a:pt x="8129" y="10523"/>
                    <a:pt x="8633" y="10240"/>
                  </a:cubicBezTo>
                  <a:lnTo>
                    <a:pt x="9137" y="10523"/>
                  </a:lnTo>
                  <a:cubicBezTo>
                    <a:pt x="9185" y="10547"/>
                    <a:pt x="9243" y="10558"/>
                    <a:pt x="9302" y="10558"/>
                  </a:cubicBezTo>
                  <a:cubicBezTo>
                    <a:pt x="9399" y="10558"/>
                    <a:pt x="9501" y="10531"/>
                    <a:pt x="9578" y="10492"/>
                  </a:cubicBezTo>
                  <a:lnTo>
                    <a:pt x="10524" y="9547"/>
                  </a:lnTo>
                  <a:cubicBezTo>
                    <a:pt x="10650" y="9421"/>
                    <a:pt x="10650" y="9263"/>
                    <a:pt x="10555" y="9106"/>
                  </a:cubicBezTo>
                  <a:lnTo>
                    <a:pt x="10303" y="8601"/>
                  </a:lnTo>
                  <a:cubicBezTo>
                    <a:pt x="10618" y="8129"/>
                    <a:pt x="10807" y="7562"/>
                    <a:pt x="10933" y="7026"/>
                  </a:cubicBezTo>
                  <a:lnTo>
                    <a:pt x="11500" y="6869"/>
                  </a:lnTo>
                  <a:cubicBezTo>
                    <a:pt x="11658" y="6806"/>
                    <a:pt x="11784" y="6711"/>
                    <a:pt x="11784" y="6554"/>
                  </a:cubicBezTo>
                  <a:lnTo>
                    <a:pt x="11784" y="5167"/>
                  </a:lnTo>
                  <a:cubicBezTo>
                    <a:pt x="11752" y="5041"/>
                    <a:pt x="11658" y="4915"/>
                    <a:pt x="11500" y="4884"/>
                  </a:cubicBezTo>
                  <a:lnTo>
                    <a:pt x="10902" y="4726"/>
                  </a:lnTo>
                  <a:cubicBezTo>
                    <a:pt x="10807" y="4191"/>
                    <a:pt x="10555" y="3687"/>
                    <a:pt x="10272" y="3151"/>
                  </a:cubicBezTo>
                  <a:lnTo>
                    <a:pt x="10555" y="2647"/>
                  </a:lnTo>
                  <a:cubicBezTo>
                    <a:pt x="10650" y="2521"/>
                    <a:pt x="10587" y="2332"/>
                    <a:pt x="10524" y="2206"/>
                  </a:cubicBezTo>
                  <a:lnTo>
                    <a:pt x="9578" y="1261"/>
                  </a:lnTo>
                  <a:cubicBezTo>
                    <a:pt x="9509" y="1209"/>
                    <a:pt x="9430" y="1185"/>
                    <a:pt x="9347" y="1185"/>
                  </a:cubicBezTo>
                  <a:cubicBezTo>
                    <a:pt x="9279" y="1185"/>
                    <a:pt x="9208" y="1201"/>
                    <a:pt x="9137" y="1229"/>
                  </a:cubicBezTo>
                  <a:lnTo>
                    <a:pt x="8633" y="1513"/>
                  </a:lnTo>
                  <a:cubicBezTo>
                    <a:pt x="8161" y="1198"/>
                    <a:pt x="7594" y="977"/>
                    <a:pt x="7058" y="883"/>
                  </a:cubicBezTo>
                  <a:lnTo>
                    <a:pt x="6901" y="284"/>
                  </a:lnTo>
                  <a:cubicBezTo>
                    <a:pt x="6869" y="127"/>
                    <a:pt x="6743" y="1"/>
                    <a:pt x="6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96"/>
            <p:cNvSpPr/>
            <p:nvPr/>
          </p:nvSpPr>
          <p:spPr>
            <a:xfrm>
              <a:off x="-31455100" y="3997350"/>
              <a:ext cx="215050" cy="205025"/>
            </a:xfrm>
            <a:custGeom>
              <a:rect b="b" l="l" r="r" t="t"/>
              <a:pathLst>
                <a:path extrusionOk="0" h="8201" w="8602">
                  <a:moveTo>
                    <a:pt x="5939" y="0"/>
                  </a:moveTo>
                  <a:cubicBezTo>
                    <a:pt x="4729" y="0"/>
                    <a:pt x="3750" y="854"/>
                    <a:pt x="3561" y="1963"/>
                  </a:cubicBezTo>
                  <a:cubicBezTo>
                    <a:pt x="3466" y="2404"/>
                    <a:pt x="3498" y="2813"/>
                    <a:pt x="3624" y="3223"/>
                  </a:cubicBezTo>
                  <a:lnTo>
                    <a:pt x="410" y="6468"/>
                  </a:lnTo>
                  <a:cubicBezTo>
                    <a:pt x="1" y="6846"/>
                    <a:pt x="1" y="7507"/>
                    <a:pt x="410" y="7917"/>
                  </a:cubicBezTo>
                  <a:cubicBezTo>
                    <a:pt x="600" y="8106"/>
                    <a:pt x="852" y="8200"/>
                    <a:pt x="1111" y="8200"/>
                  </a:cubicBezTo>
                  <a:cubicBezTo>
                    <a:pt x="1371" y="8200"/>
                    <a:pt x="1639" y="8106"/>
                    <a:pt x="1860" y="7917"/>
                  </a:cubicBezTo>
                  <a:lnTo>
                    <a:pt x="5136" y="4640"/>
                  </a:lnTo>
                  <a:cubicBezTo>
                    <a:pt x="5388" y="4735"/>
                    <a:pt x="5664" y="4782"/>
                    <a:pt x="5947" y="4782"/>
                  </a:cubicBezTo>
                  <a:cubicBezTo>
                    <a:pt x="6231" y="4782"/>
                    <a:pt x="6522" y="4735"/>
                    <a:pt x="6806" y="4640"/>
                  </a:cubicBezTo>
                  <a:cubicBezTo>
                    <a:pt x="7846" y="4294"/>
                    <a:pt x="8602" y="3065"/>
                    <a:pt x="8224" y="1773"/>
                  </a:cubicBezTo>
                  <a:cubicBezTo>
                    <a:pt x="8192" y="1647"/>
                    <a:pt x="8129" y="1553"/>
                    <a:pt x="8003" y="1521"/>
                  </a:cubicBezTo>
                  <a:cubicBezTo>
                    <a:pt x="7972" y="1514"/>
                    <a:pt x="7942" y="1510"/>
                    <a:pt x="7914" y="1510"/>
                  </a:cubicBezTo>
                  <a:cubicBezTo>
                    <a:pt x="7830" y="1510"/>
                    <a:pt x="7759" y="1545"/>
                    <a:pt x="7688" y="1616"/>
                  </a:cubicBezTo>
                  <a:lnTo>
                    <a:pt x="6901" y="2404"/>
                  </a:lnTo>
                  <a:cubicBezTo>
                    <a:pt x="6759" y="2530"/>
                    <a:pt x="6578" y="2593"/>
                    <a:pt x="6400" y="2593"/>
                  </a:cubicBezTo>
                  <a:cubicBezTo>
                    <a:pt x="6223" y="2593"/>
                    <a:pt x="6050" y="2530"/>
                    <a:pt x="5924" y="2404"/>
                  </a:cubicBezTo>
                  <a:cubicBezTo>
                    <a:pt x="5640" y="2120"/>
                    <a:pt x="5640" y="1679"/>
                    <a:pt x="5924" y="1395"/>
                  </a:cubicBezTo>
                  <a:lnTo>
                    <a:pt x="6711" y="608"/>
                  </a:lnTo>
                  <a:cubicBezTo>
                    <a:pt x="6774" y="545"/>
                    <a:pt x="6806" y="419"/>
                    <a:pt x="6774" y="293"/>
                  </a:cubicBezTo>
                  <a:cubicBezTo>
                    <a:pt x="6743" y="198"/>
                    <a:pt x="6648" y="104"/>
                    <a:pt x="6554" y="72"/>
                  </a:cubicBezTo>
                  <a:cubicBezTo>
                    <a:pt x="6344" y="23"/>
                    <a:pt x="6139" y="0"/>
                    <a:pt x="5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4" name="Google Shape;17924;p96"/>
          <p:cNvGrpSpPr/>
          <p:nvPr/>
        </p:nvGrpSpPr>
        <p:grpSpPr>
          <a:xfrm>
            <a:off x="3970744" y="3665684"/>
            <a:ext cx="353645" cy="354586"/>
            <a:chOff x="-30345325" y="3918800"/>
            <a:chExt cx="291450" cy="292225"/>
          </a:xfrm>
        </p:grpSpPr>
        <p:sp>
          <p:nvSpPr>
            <p:cNvPr id="17925" name="Google Shape;17925;p96"/>
            <p:cNvSpPr/>
            <p:nvPr/>
          </p:nvSpPr>
          <p:spPr>
            <a:xfrm>
              <a:off x="-30174425" y="3988125"/>
              <a:ext cx="120550" cy="120175"/>
            </a:xfrm>
            <a:custGeom>
              <a:rect b="b" l="l" r="r" t="t"/>
              <a:pathLst>
                <a:path extrusionOk="0" h="4807" w="4822">
                  <a:moveTo>
                    <a:pt x="1041" y="0"/>
                  </a:moveTo>
                  <a:cubicBezTo>
                    <a:pt x="474" y="0"/>
                    <a:pt x="1" y="473"/>
                    <a:pt x="1" y="1040"/>
                  </a:cubicBezTo>
                  <a:lnTo>
                    <a:pt x="1" y="2426"/>
                  </a:lnTo>
                  <a:cubicBezTo>
                    <a:pt x="1" y="2962"/>
                    <a:pt x="474" y="3434"/>
                    <a:pt x="1041" y="3434"/>
                  </a:cubicBezTo>
                  <a:lnTo>
                    <a:pt x="1387" y="3434"/>
                  </a:lnTo>
                  <a:lnTo>
                    <a:pt x="1387" y="4474"/>
                  </a:lnTo>
                  <a:cubicBezTo>
                    <a:pt x="1387" y="4631"/>
                    <a:pt x="1482" y="4726"/>
                    <a:pt x="1576" y="4789"/>
                  </a:cubicBezTo>
                  <a:cubicBezTo>
                    <a:pt x="1618" y="4799"/>
                    <a:pt x="1664" y="4806"/>
                    <a:pt x="1709" y="4806"/>
                  </a:cubicBezTo>
                  <a:cubicBezTo>
                    <a:pt x="1800" y="4806"/>
                    <a:pt x="1891" y="4778"/>
                    <a:pt x="1954" y="4694"/>
                  </a:cubicBezTo>
                  <a:lnTo>
                    <a:pt x="3214" y="3434"/>
                  </a:lnTo>
                  <a:lnTo>
                    <a:pt x="3750" y="3434"/>
                  </a:lnTo>
                  <a:cubicBezTo>
                    <a:pt x="4317" y="3434"/>
                    <a:pt x="4790" y="2962"/>
                    <a:pt x="4790" y="2426"/>
                  </a:cubicBezTo>
                  <a:lnTo>
                    <a:pt x="4790" y="1040"/>
                  </a:lnTo>
                  <a:cubicBezTo>
                    <a:pt x="4821" y="473"/>
                    <a:pt x="4380" y="0"/>
                    <a:pt x="37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96"/>
            <p:cNvSpPr/>
            <p:nvPr/>
          </p:nvSpPr>
          <p:spPr>
            <a:xfrm>
              <a:off x="-30345325" y="3988125"/>
              <a:ext cx="119750" cy="120175"/>
            </a:xfrm>
            <a:custGeom>
              <a:rect b="b" l="l" r="r" t="t"/>
              <a:pathLst>
                <a:path extrusionOk="0" h="4807" w="4790">
                  <a:moveTo>
                    <a:pt x="1009" y="0"/>
                  </a:moveTo>
                  <a:cubicBezTo>
                    <a:pt x="473" y="0"/>
                    <a:pt x="0" y="473"/>
                    <a:pt x="0" y="1040"/>
                  </a:cubicBezTo>
                  <a:lnTo>
                    <a:pt x="0" y="2395"/>
                  </a:lnTo>
                  <a:cubicBezTo>
                    <a:pt x="0" y="2962"/>
                    <a:pt x="473" y="3434"/>
                    <a:pt x="1009" y="3434"/>
                  </a:cubicBezTo>
                  <a:lnTo>
                    <a:pt x="1576" y="3434"/>
                  </a:lnTo>
                  <a:lnTo>
                    <a:pt x="2836" y="4694"/>
                  </a:lnTo>
                  <a:cubicBezTo>
                    <a:pt x="2920" y="4778"/>
                    <a:pt x="3018" y="4806"/>
                    <a:pt x="3102" y="4806"/>
                  </a:cubicBezTo>
                  <a:cubicBezTo>
                    <a:pt x="3144" y="4806"/>
                    <a:pt x="3182" y="4799"/>
                    <a:pt x="3214" y="4789"/>
                  </a:cubicBezTo>
                  <a:cubicBezTo>
                    <a:pt x="3340" y="4726"/>
                    <a:pt x="3434" y="4568"/>
                    <a:pt x="3434" y="4474"/>
                  </a:cubicBezTo>
                  <a:lnTo>
                    <a:pt x="3434" y="3434"/>
                  </a:lnTo>
                  <a:lnTo>
                    <a:pt x="3781" y="3434"/>
                  </a:lnTo>
                  <a:cubicBezTo>
                    <a:pt x="4348" y="3434"/>
                    <a:pt x="4789" y="2962"/>
                    <a:pt x="4789" y="2395"/>
                  </a:cubicBezTo>
                  <a:lnTo>
                    <a:pt x="4789" y="1040"/>
                  </a:lnTo>
                  <a:cubicBezTo>
                    <a:pt x="4789" y="473"/>
                    <a:pt x="4348"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96"/>
            <p:cNvSpPr/>
            <p:nvPr/>
          </p:nvSpPr>
          <p:spPr>
            <a:xfrm>
              <a:off x="-30293350" y="4159025"/>
              <a:ext cx="188275" cy="52000"/>
            </a:xfrm>
            <a:custGeom>
              <a:rect b="b" l="l" r="r" t="t"/>
              <a:pathLst>
                <a:path extrusionOk="0" h="2080" w="7531">
                  <a:moveTo>
                    <a:pt x="1" y="1"/>
                  </a:moveTo>
                  <a:lnTo>
                    <a:pt x="1" y="1040"/>
                  </a:lnTo>
                  <a:cubicBezTo>
                    <a:pt x="1" y="1607"/>
                    <a:pt x="473" y="2080"/>
                    <a:pt x="1040" y="2080"/>
                  </a:cubicBezTo>
                  <a:lnTo>
                    <a:pt x="6491" y="2080"/>
                  </a:lnTo>
                  <a:cubicBezTo>
                    <a:pt x="7058" y="2080"/>
                    <a:pt x="7530" y="1607"/>
                    <a:pt x="7530" y="1040"/>
                  </a:cubicBezTo>
                  <a:lnTo>
                    <a:pt x="75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96"/>
            <p:cNvSpPr/>
            <p:nvPr/>
          </p:nvSpPr>
          <p:spPr>
            <a:xfrm>
              <a:off x="-30293350" y="3918800"/>
              <a:ext cx="188275" cy="34675"/>
            </a:xfrm>
            <a:custGeom>
              <a:rect b="b" l="l" r="r" t="t"/>
              <a:pathLst>
                <a:path extrusionOk="0" h="1387" w="7531">
                  <a:moveTo>
                    <a:pt x="1040" y="1"/>
                  </a:moveTo>
                  <a:cubicBezTo>
                    <a:pt x="473" y="1"/>
                    <a:pt x="1" y="473"/>
                    <a:pt x="1" y="1040"/>
                  </a:cubicBezTo>
                  <a:lnTo>
                    <a:pt x="1" y="1387"/>
                  </a:lnTo>
                  <a:lnTo>
                    <a:pt x="7530" y="1387"/>
                  </a:lnTo>
                  <a:lnTo>
                    <a:pt x="7530" y="1040"/>
                  </a:lnTo>
                  <a:cubicBezTo>
                    <a:pt x="7530" y="505"/>
                    <a:pt x="7058"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96"/>
            <p:cNvSpPr/>
            <p:nvPr/>
          </p:nvSpPr>
          <p:spPr>
            <a:xfrm>
              <a:off x="-30294125" y="3970800"/>
              <a:ext cx="188250" cy="170925"/>
            </a:xfrm>
            <a:custGeom>
              <a:rect b="b" l="l" r="r" t="t"/>
              <a:pathLst>
                <a:path extrusionOk="0" h="6837" w="7530">
                  <a:moveTo>
                    <a:pt x="1733" y="0"/>
                  </a:moveTo>
                  <a:cubicBezTo>
                    <a:pt x="2678" y="0"/>
                    <a:pt x="3434" y="756"/>
                    <a:pt x="3434" y="1701"/>
                  </a:cubicBezTo>
                  <a:lnTo>
                    <a:pt x="3434" y="3056"/>
                  </a:lnTo>
                  <a:cubicBezTo>
                    <a:pt x="3434" y="3907"/>
                    <a:pt x="2836" y="4568"/>
                    <a:pt x="2048" y="4757"/>
                  </a:cubicBezTo>
                  <a:lnTo>
                    <a:pt x="2048" y="5167"/>
                  </a:lnTo>
                  <a:cubicBezTo>
                    <a:pt x="2048" y="5576"/>
                    <a:pt x="1828" y="5954"/>
                    <a:pt x="1418" y="6112"/>
                  </a:cubicBezTo>
                  <a:cubicBezTo>
                    <a:pt x="1307" y="6162"/>
                    <a:pt x="1184" y="6187"/>
                    <a:pt x="1058" y="6187"/>
                  </a:cubicBezTo>
                  <a:cubicBezTo>
                    <a:pt x="789" y="6187"/>
                    <a:pt x="508" y="6075"/>
                    <a:pt x="315" y="5860"/>
                  </a:cubicBezTo>
                  <a:lnTo>
                    <a:pt x="0" y="5545"/>
                  </a:lnTo>
                  <a:lnTo>
                    <a:pt x="0" y="6837"/>
                  </a:lnTo>
                  <a:lnTo>
                    <a:pt x="7530" y="6837"/>
                  </a:lnTo>
                  <a:lnTo>
                    <a:pt x="7530" y="5545"/>
                  </a:lnTo>
                  <a:lnTo>
                    <a:pt x="7215" y="5860"/>
                  </a:lnTo>
                  <a:cubicBezTo>
                    <a:pt x="7022" y="6075"/>
                    <a:pt x="6756" y="6187"/>
                    <a:pt x="6496" y="6187"/>
                  </a:cubicBezTo>
                  <a:cubicBezTo>
                    <a:pt x="6374" y="6187"/>
                    <a:pt x="6254" y="6162"/>
                    <a:pt x="6144" y="6112"/>
                  </a:cubicBezTo>
                  <a:cubicBezTo>
                    <a:pt x="5734" y="5954"/>
                    <a:pt x="5514" y="5576"/>
                    <a:pt x="5514" y="5167"/>
                  </a:cubicBezTo>
                  <a:lnTo>
                    <a:pt x="5514" y="4757"/>
                  </a:lnTo>
                  <a:cubicBezTo>
                    <a:pt x="4726" y="4600"/>
                    <a:pt x="4127" y="3907"/>
                    <a:pt x="4127" y="3056"/>
                  </a:cubicBezTo>
                  <a:lnTo>
                    <a:pt x="4127" y="1701"/>
                  </a:lnTo>
                  <a:cubicBezTo>
                    <a:pt x="4127" y="756"/>
                    <a:pt x="4884"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0" name="Google Shape;17930;p96"/>
          <p:cNvGrpSpPr/>
          <p:nvPr/>
        </p:nvGrpSpPr>
        <p:grpSpPr>
          <a:xfrm>
            <a:off x="2200736" y="1380546"/>
            <a:ext cx="332593" cy="353645"/>
            <a:chOff x="-34755225" y="3202075"/>
            <a:chExt cx="274100" cy="291450"/>
          </a:xfrm>
        </p:grpSpPr>
        <p:sp>
          <p:nvSpPr>
            <p:cNvPr id="17931" name="Google Shape;17931;p96"/>
            <p:cNvSpPr/>
            <p:nvPr/>
          </p:nvSpPr>
          <p:spPr>
            <a:xfrm>
              <a:off x="-34703250" y="3389525"/>
              <a:ext cx="84300" cy="34675"/>
            </a:xfrm>
            <a:custGeom>
              <a:rect b="b" l="l" r="r" t="t"/>
              <a:pathLst>
                <a:path extrusionOk="0" h="1387" w="3372">
                  <a:moveTo>
                    <a:pt x="1670" y="1"/>
                  </a:moveTo>
                  <a:cubicBezTo>
                    <a:pt x="883" y="1"/>
                    <a:pt x="158" y="599"/>
                    <a:pt x="0" y="1387"/>
                  </a:cubicBezTo>
                  <a:lnTo>
                    <a:pt x="3371" y="1387"/>
                  </a:lnTo>
                  <a:cubicBezTo>
                    <a:pt x="3214" y="599"/>
                    <a:pt x="2489"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96"/>
            <p:cNvSpPr/>
            <p:nvPr/>
          </p:nvSpPr>
          <p:spPr>
            <a:xfrm>
              <a:off x="-34636300" y="3348575"/>
              <a:ext cx="69325" cy="75625"/>
            </a:xfrm>
            <a:custGeom>
              <a:rect b="b" l="l" r="r" t="t"/>
              <a:pathLst>
                <a:path extrusionOk="0" h="3025" w="2773">
                  <a:moveTo>
                    <a:pt x="2111" y="0"/>
                  </a:moveTo>
                  <a:lnTo>
                    <a:pt x="1387" y="221"/>
                  </a:lnTo>
                  <a:cubicBezTo>
                    <a:pt x="1298" y="265"/>
                    <a:pt x="1179" y="290"/>
                    <a:pt x="1049" y="290"/>
                  </a:cubicBezTo>
                  <a:cubicBezTo>
                    <a:pt x="808" y="290"/>
                    <a:pt x="531" y="205"/>
                    <a:pt x="347" y="0"/>
                  </a:cubicBezTo>
                  <a:lnTo>
                    <a:pt x="347" y="0"/>
                  </a:lnTo>
                  <a:cubicBezTo>
                    <a:pt x="378" y="63"/>
                    <a:pt x="378" y="189"/>
                    <a:pt x="378" y="315"/>
                  </a:cubicBezTo>
                  <a:cubicBezTo>
                    <a:pt x="378" y="662"/>
                    <a:pt x="221" y="977"/>
                    <a:pt x="0" y="1229"/>
                  </a:cubicBezTo>
                  <a:cubicBezTo>
                    <a:pt x="725" y="1575"/>
                    <a:pt x="1229" y="2237"/>
                    <a:pt x="1355" y="3025"/>
                  </a:cubicBezTo>
                  <a:lnTo>
                    <a:pt x="2773" y="3025"/>
                  </a:lnTo>
                  <a:lnTo>
                    <a:pt x="2773" y="221"/>
                  </a:lnTo>
                  <a:cubicBezTo>
                    <a:pt x="2521" y="189"/>
                    <a:pt x="2300" y="126"/>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96"/>
            <p:cNvSpPr/>
            <p:nvPr/>
          </p:nvSpPr>
          <p:spPr>
            <a:xfrm>
              <a:off x="-34752875" y="3253275"/>
              <a:ext cx="126050" cy="170925"/>
            </a:xfrm>
            <a:custGeom>
              <a:rect b="b" l="l" r="r" t="t"/>
              <a:pathLst>
                <a:path extrusionOk="0" h="6837" w="5042">
                  <a:moveTo>
                    <a:pt x="1" y="0"/>
                  </a:moveTo>
                  <a:lnTo>
                    <a:pt x="1" y="6837"/>
                  </a:lnTo>
                  <a:lnTo>
                    <a:pt x="1418" y="6837"/>
                  </a:lnTo>
                  <a:cubicBezTo>
                    <a:pt x="1450" y="6018"/>
                    <a:pt x="1954" y="5356"/>
                    <a:pt x="2679" y="4978"/>
                  </a:cubicBezTo>
                  <a:cubicBezTo>
                    <a:pt x="2427" y="4757"/>
                    <a:pt x="2301" y="4442"/>
                    <a:pt x="2301" y="4064"/>
                  </a:cubicBezTo>
                  <a:cubicBezTo>
                    <a:pt x="2301" y="3340"/>
                    <a:pt x="2931" y="2710"/>
                    <a:pt x="3687" y="2710"/>
                  </a:cubicBezTo>
                  <a:cubicBezTo>
                    <a:pt x="4128" y="2710"/>
                    <a:pt x="4474" y="2899"/>
                    <a:pt x="4758" y="3214"/>
                  </a:cubicBezTo>
                  <a:cubicBezTo>
                    <a:pt x="4726" y="3056"/>
                    <a:pt x="4758" y="2899"/>
                    <a:pt x="4789" y="2741"/>
                  </a:cubicBezTo>
                  <a:lnTo>
                    <a:pt x="5041" y="2016"/>
                  </a:lnTo>
                  <a:cubicBezTo>
                    <a:pt x="4821" y="1607"/>
                    <a:pt x="4758" y="1134"/>
                    <a:pt x="4758" y="662"/>
                  </a:cubicBezTo>
                  <a:cubicBezTo>
                    <a:pt x="4758" y="410"/>
                    <a:pt x="4789" y="189"/>
                    <a:pt x="48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96"/>
            <p:cNvSpPr/>
            <p:nvPr/>
          </p:nvSpPr>
          <p:spPr>
            <a:xfrm>
              <a:off x="-34677250" y="3338325"/>
              <a:ext cx="33875" cy="33900"/>
            </a:xfrm>
            <a:custGeom>
              <a:rect b="b" l="l" r="r" t="t"/>
              <a:pathLst>
                <a:path extrusionOk="0" h="1356" w="1355">
                  <a:moveTo>
                    <a:pt x="662" y="1"/>
                  </a:moveTo>
                  <a:cubicBezTo>
                    <a:pt x="315" y="1"/>
                    <a:pt x="0" y="316"/>
                    <a:pt x="0" y="694"/>
                  </a:cubicBezTo>
                  <a:cubicBezTo>
                    <a:pt x="0" y="1040"/>
                    <a:pt x="315" y="1355"/>
                    <a:pt x="662" y="1355"/>
                  </a:cubicBezTo>
                  <a:cubicBezTo>
                    <a:pt x="1040" y="1355"/>
                    <a:pt x="1355" y="1040"/>
                    <a:pt x="1355" y="694"/>
                  </a:cubicBezTo>
                  <a:cubicBezTo>
                    <a:pt x="1355" y="316"/>
                    <a:pt x="1040"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96"/>
            <p:cNvSpPr/>
            <p:nvPr/>
          </p:nvSpPr>
          <p:spPr>
            <a:xfrm>
              <a:off x="-34618200" y="3202500"/>
              <a:ext cx="137075" cy="135850"/>
            </a:xfrm>
            <a:custGeom>
              <a:rect b="b" l="l" r="r" t="t"/>
              <a:pathLst>
                <a:path extrusionOk="0" h="5434" w="5483">
                  <a:moveTo>
                    <a:pt x="2710" y="992"/>
                  </a:moveTo>
                  <a:cubicBezTo>
                    <a:pt x="2899" y="992"/>
                    <a:pt x="3057" y="1149"/>
                    <a:pt x="3057" y="1338"/>
                  </a:cubicBezTo>
                  <a:cubicBezTo>
                    <a:pt x="3057" y="1559"/>
                    <a:pt x="2899" y="1716"/>
                    <a:pt x="2710" y="1716"/>
                  </a:cubicBezTo>
                  <a:cubicBezTo>
                    <a:pt x="2521" y="1716"/>
                    <a:pt x="2364" y="1559"/>
                    <a:pt x="2364" y="1338"/>
                  </a:cubicBezTo>
                  <a:cubicBezTo>
                    <a:pt x="2395" y="1149"/>
                    <a:pt x="2553" y="992"/>
                    <a:pt x="2710" y="992"/>
                  </a:cubicBezTo>
                  <a:close/>
                  <a:moveTo>
                    <a:pt x="2742" y="2346"/>
                  </a:moveTo>
                  <a:cubicBezTo>
                    <a:pt x="2962" y="2346"/>
                    <a:pt x="3120" y="2504"/>
                    <a:pt x="3120" y="2693"/>
                  </a:cubicBezTo>
                  <a:lnTo>
                    <a:pt x="3120" y="4079"/>
                  </a:lnTo>
                  <a:cubicBezTo>
                    <a:pt x="3120" y="4268"/>
                    <a:pt x="2962" y="4426"/>
                    <a:pt x="2742" y="4426"/>
                  </a:cubicBezTo>
                  <a:cubicBezTo>
                    <a:pt x="2553" y="4426"/>
                    <a:pt x="2395" y="4268"/>
                    <a:pt x="2395" y="4079"/>
                  </a:cubicBezTo>
                  <a:lnTo>
                    <a:pt x="2395" y="2693"/>
                  </a:lnTo>
                  <a:cubicBezTo>
                    <a:pt x="2395" y="2504"/>
                    <a:pt x="2553" y="2346"/>
                    <a:pt x="2742" y="2346"/>
                  </a:cubicBezTo>
                  <a:close/>
                  <a:moveTo>
                    <a:pt x="2646" y="0"/>
                  </a:moveTo>
                  <a:cubicBezTo>
                    <a:pt x="1359" y="0"/>
                    <a:pt x="1" y="1099"/>
                    <a:pt x="1" y="2724"/>
                  </a:cubicBezTo>
                  <a:cubicBezTo>
                    <a:pt x="1" y="3197"/>
                    <a:pt x="127" y="3638"/>
                    <a:pt x="348" y="4016"/>
                  </a:cubicBezTo>
                  <a:lnTo>
                    <a:pt x="33" y="4961"/>
                  </a:lnTo>
                  <a:cubicBezTo>
                    <a:pt x="1" y="5087"/>
                    <a:pt x="33" y="5245"/>
                    <a:pt x="127" y="5339"/>
                  </a:cubicBezTo>
                  <a:cubicBezTo>
                    <a:pt x="167" y="5399"/>
                    <a:pt x="245" y="5421"/>
                    <a:pt x="329" y="5421"/>
                  </a:cubicBezTo>
                  <a:cubicBezTo>
                    <a:pt x="377" y="5421"/>
                    <a:pt x="427" y="5414"/>
                    <a:pt x="474" y="5402"/>
                  </a:cubicBezTo>
                  <a:lnTo>
                    <a:pt x="1419" y="5087"/>
                  </a:lnTo>
                  <a:cubicBezTo>
                    <a:pt x="1797" y="5339"/>
                    <a:pt x="2238" y="5434"/>
                    <a:pt x="2742" y="5434"/>
                  </a:cubicBezTo>
                  <a:cubicBezTo>
                    <a:pt x="4254" y="5434"/>
                    <a:pt x="5483" y="4237"/>
                    <a:pt x="5483" y="2724"/>
                  </a:cubicBezTo>
                  <a:cubicBezTo>
                    <a:pt x="5483" y="1275"/>
                    <a:pt x="4317" y="78"/>
                    <a:pt x="2899" y="15"/>
                  </a:cubicBezTo>
                  <a:cubicBezTo>
                    <a:pt x="2815" y="5"/>
                    <a:pt x="2731" y="0"/>
                    <a:pt x="26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96"/>
            <p:cNvSpPr/>
            <p:nvPr/>
          </p:nvSpPr>
          <p:spPr>
            <a:xfrm>
              <a:off x="-34755225" y="3440725"/>
              <a:ext cx="188250" cy="52800"/>
            </a:xfrm>
            <a:custGeom>
              <a:rect b="b" l="l" r="r" t="t"/>
              <a:pathLst>
                <a:path extrusionOk="0" h="2112" w="7530">
                  <a:moveTo>
                    <a:pt x="0" y="0"/>
                  </a:moveTo>
                  <a:lnTo>
                    <a:pt x="0" y="1071"/>
                  </a:lnTo>
                  <a:cubicBezTo>
                    <a:pt x="0" y="1670"/>
                    <a:pt x="473" y="2111"/>
                    <a:pt x="1040" y="2111"/>
                  </a:cubicBezTo>
                  <a:lnTo>
                    <a:pt x="6490" y="2111"/>
                  </a:lnTo>
                  <a:cubicBezTo>
                    <a:pt x="7057" y="2111"/>
                    <a:pt x="7530" y="1639"/>
                    <a:pt x="7530" y="1071"/>
                  </a:cubicBezTo>
                  <a:lnTo>
                    <a:pt x="753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96"/>
            <p:cNvSpPr/>
            <p:nvPr/>
          </p:nvSpPr>
          <p:spPr>
            <a:xfrm>
              <a:off x="-34754450" y="3202075"/>
              <a:ext cx="153600" cy="33900"/>
            </a:xfrm>
            <a:custGeom>
              <a:rect b="b" l="l" r="r" t="t"/>
              <a:pathLst>
                <a:path extrusionOk="0" h="1356" w="6144">
                  <a:moveTo>
                    <a:pt x="1040" y="0"/>
                  </a:moveTo>
                  <a:cubicBezTo>
                    <a:pt x="473" y="0"/>
                    <a:pt x="1" y="473"/>
                    <a:pt x="1" y="1009"/>
                  </a:cubicBezTo>
                  <a:lnTo>
                    <a:pt x="1" y="1355"/>
                  </a:lnTo>
                  <a:lnTo>
                    <a:pt x="5104" y="1355"/>
                  </a:lnTo>
                  <a:cubicBezTo>
                    <a:pt x="5293" y="819"/>
                    <a:pt x="5672" y="347"/>
                    <a:pt x="61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8" name="Google Shape;17938;p96"/>
          <p:cNvGrpSpPr/>
          <p:nvPr/>
        </p:nvGrpSpPr>
        <p:grpSpPr>
          <a:xfrm>
            <a:off x="2190209" y="1821587"/>
            <a:ext cx="353645" cy="353645"/>
            <a:chOff x="-34763900" y="3561225"/>
            <a:chExt cx="291450" cy="291450"/>
          </a:xfrm>
        </p:grpSpPr>
        <p:sp>
          <p:nvSpPr>
            <p:cNvPr id="17939" name="Google Shape;17939;p96"/>
            <p:cNvSpPr/>
            <p:nvPr/>
          </p:nvSpPr>
          <p:spPr>
            <a:xfrm>
              <a:off x="-34693800" y="3629750"/>
              <a:ext cx="152025" cy="152825"/>
            </a:xfrm>
            <a:custGeom>
              <a:rect b="b" l="l" r="r" t="t"/>
              <a:pathLst>
                <a:path extrusionOk="0" h="6113" w="6081">
                  <a:moveTo>
                    <a:pt x="3025" y="1387"/>
                  </a:moveTo>
                  <a:cubicBezTo>
                    <a:pt x="3970" y="1387"/>
                    <a:pt x="4726" y="2143"/>
                    <a:pt x="4726" y="3088"/>
                  </a:cubicBezTo>
                  <a:cubicBezTo>
                    <a:pt x="4726" y="4033"/>
                    <a:pt x="3970" y="4789"/>
                    <a:pt x="3025" y="4789"/>
                  </a:cubicBezTo>
                  <a:cubicBezTo>
                    <a:pt x="2080" y="4789"/>
                    <a:pt x="1324" y="4033"/>
                    <a:pt x="1324" y="3088"/>
                  </a:cubicBezTo>
                  <a:cubicBezTo>
                    <a:pt x="1324" y="2143"/>
                    <a:pt x="2080" y="1387"/>
                    <a:pt x="3025" y="1387"/>
                  </a:cubicBezTo>
                  <a:close/>
                  <a:moveTo>
                    <a:pt x="2710" y="0"/>
                  </a:moveTo>
                  <a:lnTo>
                    <a:pt x="2710" y="442"/>
                  </a:lnTo>
                  <a:cubicBezTo>
                    <a:pt x="2710" y="599"/>
                    <a:pt x="2584" y="725"/>
                    <a:pt x="2426" y="757"/>
                  </a:cubicBezTo>
                  <a:cubicBezTo>
                    <a:pt x="2237" y="788"/>
                    <a:pt x="2017" y="914"/>
                    <a:pt x="1859" y="1009"/>
                  </a:cubicBezTo>
                  <a:cubicBezTo>
                    <a:pt x="1815" y="1031"/>
                    <a:pt x="1762" y="1041"/>
                    <a:pt x="1707" y="1041"/>
                  </a:cubicBezTo>
                  <a:cubicBezTo>
                    <a:pt x="1607" y="1041"/>
                    <a:pt x="1500" y="1007"/>
                    <a:pt x="1418" y="946"/>
                  </a:cubicBezTo>
                  <a:lnTo>
                    <a:pt x="1103" y="631"/>
                  </a:lnTo>
                  <a:lnTo>
                    <a:pt x="631" y="1103"/>
                  </a:lnTo>
                  <a:lnTo>
                    <a:pt x="946" y="1418"/>
                  </a:lnTo>
                  <a:cubicBezTo>
                    <a:pt x="1072" y="1544"/>
                    <a:pt x="1072" y="1702"/>
                    <a:pt x="977" y="1859"/>
                  </a:cubicBezTo>
                  <a:cubicBezTo>
                    <a:pt x="851" y="2048"/>
                    <a:pt x="788" y="2269"/>
                    <a:pt x="757" y="2458"/>
                  </a:cubicBezTo>
                  <a:cubicBezTo>
                    <a:pt x="694" y="2615"/>
                    <a:pt x="599" y="2710"/>
                    <a:pt x="442" y="2710"/>
                  </a:cubicBezTo>
                  <a:lnTo>
                    <a:pt x="1" y="2710"/>
                  </a:lnTo>
                  <a:lnTo>
                    <a:pt x="1" y="3403"/>
                  </a:lnTo>
                  <a:lnTo>
                    <a:pt x="442" y="3403"/>
                  </a:lnTo>
                  <a:cubicBezTo>
                    <a:pt x="599" y="3403"/>
                    <a:pt x="694" y="3498"/>
                    <a:pt x="757" y="3655"/>
                  </a:cubicBezTo>
                  <a:cubicBezTo>
                    <a:pt x="788" y="3876"/>
                    <a:pt x="914" y="4096"/>
                    <a:pt x="977" y="4254"/>
                  </a:cubicBezTo>
                  <a:cubicBezTo>
                    <a:pt x="1072" y="4380"/>
                    <a:pt x="1009" y="4569"/>
                    <a:pt x="946" y="4695"/>
                  </a:cubicBezTo>
                  <a:lnTo>
                    <a:pt x="631" y="5010"/>
                  </a:lnTo>
                  <a:lnTo>
                    <a:pt x="1103" y="5482"/>
                  </a:lnTo>
                  <a:lnTo>
                    <a:pt x="1418" y="5167"/>
                  </a:lnTo>
                  <a:cubicBezTo>
                    <a:pt x="1486" y="5100"/>
                    <a:pt x="1562" y="5068"/>
                    <a:pt x="1643" y="5068"/>
                  </a:cubicBezTo>
                  <a:cubicBezTo>
                    <a:pt x="1713" y="5068"/>
                    <a:pt x="1786" y="5092"/>
                    <a:pt x="1859" y="5136"/>
                  </a:cubicBezTo>
                  <a:cubicBezTo>
                    <a:pt x="2048" y="5230"/>
                    <a:pt x="2237" y="5325"/>
                    <a:pt x="2426" y="5356"/>
                  </a:cubicBezTo>
                  <a:cubicBezTo>
                    <a:pt x="2584" y="5419"/>
                    <a:pt x="2710" y="5514"/>
                    <a:pt x="2710" y="5671"/>
                  </a:cubicBezTo>
                  <a:lnTo>
                    <a:pt x="2710" y="6112"/>
                  </a:lnTo>
                  <a:lnTo>
                    <a:pt x="3372" y="6112"/>
                  </a:lnTo>
                  <a:lnTo>
                    <a:pt x="3372" y="5734"/>
                  </a:lnTo>
                  <a:cubicBezTo>
                    <a:pt x="3372" y="5577"/>
                    <a:pt x="3498" y="5451"/>
                    <a:pt x="3655" y="5419"/>
                  </a:cubicBezTo>
                  <a:cubicBezTo>
                    <a:pt x="3844" y="5356"/>
                    <a:pt x="4096" y="5262"/>
                    <a:pt x="4254" y="5167"/>
                  </a:cubicBezTo>
                  <a:cubicBezTo>
                    <a:pt x="4300" y="5133"/>
                    <a:pt x="4355" y="5119"/>
                    <a:pt x="4410" y="5119"/>
                  </a:cubicBezTo>
                  <a:cubicBezTo>
                    <a:pt x="4506" y="5119"/>
                    <a:pt x="4603" y="5159"/>
                    <a:pt x="4663" y="5199"/>
                  </a:cubicBezTo>
                  <a:lnTo>
                    <a:pt x="5010" y="5514"/>
                  </a:lnTo>
                  <a:lnTo>
                    <a:pt x="5451" y="5041"/>
                  </a:lnTo>
                  <a:lnTo>
                    <a:pt x="5136" y="4726"/>
                  </a:lnTo>
                  <a:cubicBezTo>
                    <a:pt x="5041" y="4632"/>
                    <a:pt x="5041" y="4474"/>
                    <a:pt x="5104" y="4285"/>
                  </a:cubicBezTo>
                  <a:cubicBezTo>
                    <a:pt x="5230" y="4096"/>
                    <a:pt x="5293" y="3907"/>
                    <a:pt x="5356" y="3718"/>
                  </a:cubicBezTo>
                  <a:cubicBezTo>
                    <a:pt x="5388" y="3561"/>
                    <a:pt x="5514" y="3434"/>
                    <a:pt x="5671" y="3434"/>
                  </a:cubicBezTo>
                  <a:lnTo>
                    <a:pt x="6081" y="3434"/>
                  </a:lnTo>
                  <a:lnTo>
                    <a:pt x="6081" y="2773"/>
                  </a:lnTo>
                  <a:lnTo>
                    <a:pt x="5671" y="2773"/>
                  </a:lnTo>
                  <a:cubicBezTo>
                    <a:pt x="5514" y="2710"/>
                    <a:pt x="5388" y="2615"/>
                    <a:pt x="5356" y="2458"/>
                  </a:cubicBezTo>
                  <a:cubicBezTo>
                    <a:pt x="5293" y="2269"/>
                    <a:pt x="5199" y="2017"/>
                    <a:pt x="5104" y="1859"/>
                  </a:cubicBezTo>
                  <a:cubicBezTo>
                    <a:pt x="5041" y="1733"/>
                    <a:pt x="5073" y="1544"/>
                    <a:pt x="5136" y="1418"/>
                  </a:cubicBezTo>
                  <a:lnTo>
                    <a:pt x="5451" y="1103"/>
                  </a:lnTo>
                  <a:lnTo>
                    <a:pt x="5010" y="631"/>
                  </a:lnTo>
                  <a:lnTo>
                    <a:pt x="4663" y="946"/>
                  </a:lnTo>
                  <a:cubicBezTo>
                    <a:pt x="4608" y="1019"/>
                    <a:pt x="4531" y="1050"/>
                    <a:pt x="4445" y="1050"/>
                  </a:cubicBezTo>
                  <a:cubicBezTo>
                    <a:pt x="4384" y="1050"/>
                    <a:pt x="4319" y="1035"/>
                    <a:pt x="4254" y="1009"/>
                  </a:cubicBezTo>
                  <a:cubicBezTo>
                    <a:pt x="4033" y="883"/>
                    <a:pt x="3844" y="788"/>
                    <a:pt x="3655" y="757"/>
                  </a:cubicBezTo>
                  <a:cubicBezTo>
                    <a:pt x="3498" y="725"/>
                    <a:pt x="3372" y="599"/>
                    <a:pt x="3372" y="442"/>
                  </a:cubicBez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96"/>
            <p:cNvSpPr/>
            <p:nvPr/>
          </p:nvSpPr>
          <p:spPr>
            <a:xfrm>
              <a:off x="-34763900" y="3561225"/>
              <a:ext cx="291450" cy="291450"/>
            </a:xfrm>
            <a:custGeom>
              <a:rect b="b" l="l" r="r" t="t"/>
              <a:pathLst>
                <a:path extrusionOk="0" h="11658" w="11658">
                  <a:moveTo>
                    <a:pt x="6522" y="2048"/>
                  </a:moveTo>
                  <a:cubicBezTo>
                    <a:pt x="6743" y="2048"/>
                    <a:pt x="6900" y="2206"/>
                    <a:pt x="6900" y="2395"/>
                  </a:cubicBezTo>
                  <a:lnTo>
                    <a:pt x="6900" y="2899"/>
                  </a:lnTo>
                  <a:cubicBezTo>
                    <a:pt x="6995" y="2962"/>
                    <a:pt x="7089" y="2994"/>
                    <a:pt x="7152" y="3025"/>
                  </a:cubicBezTo>
                  <a:lnTo>
                    <a:pt x="7530" y="2678"/>
                  </a:lnTo>
                  <a:cubicBezTo>
                    <a:pt x="7578" y="2615"/>
                    <a:pt x="7664" y="2584"/>
                    <a:pt x="7755" y="2584"/>
                  </a:cubicBezTo>
                  <a:cubicBezTo>
                    <a:pt x="7845" y="2584"/>
                    <a:pt x="7940" y="2615"/>
                    <a:pt x="8003" y="2678"/>
                  </a:cubicBezTo>
                  <a:lnTo>
                    <a:pt x="8979" y="3655"/>
                  </a:lnTo>
                  <a:cubicBezTo>
                    <a:pt x="9106" y="3781"/>
                    <a:pt x="9106" y="4002"/>
                    <a:pt x="8979" y="4128"/>
                  </a:cubicBezTo>
                  <a:lnTo>
                    <a:pt x="8633" y="4474"/>
                  </a:lnTo>
                  <a:cubicBezTo>
                    <a:pt x="8664" y="4569"/>
                    <a:pt x="8696" y="4695"/>
                    <a:pt x="8727" y="4758"/>
                  </a:cubicBezTo>
                  <a:lnTo>
                    <a:pt x="9263" y="4758"/>
                  </a:lnTo>
                  <a:cubicBezTo>
                    <a:pt x="9452" y="4758"/>
                    <a:pt x="9610" y="4915"/>
                    <a:pt x="9610" y="5104"/>
                  </a:cubicBezTo>
                  <a:lnTo>
                    <a:pt x="9610" y="6491"/>
                  </a:lnTo>
                  <a:cubicBezTo>
                    <a:pt x="9610" y="6680"/>
                    <a:pt x="9452" y="6837"/>
                    <a:pt x="9263" y="6837"/>
                  </a:cubicBezTo>
                  <a:lnTo>
                    <a:pt x="8727" y="6837"/>
                  </a:lnTo>
                  <a:cubicBezTo>
                    <a:pt x="8696" y="6963"/>
                    <a:pt x="8664" y="7026"/>
                    <a:pt x="8633" y="7121"/>
                  </a:cubicBezTo>
                  <a:lnTo>
                    <a:pt x="8979" y="7467"/>
                  </a:lnTo>
                  <a:cubicBezTo>
                    <a:pt x="9106" y="7593"/>
                    <a:pt x="9106" y="7814"/>
                    <a:pt x="8979" y="7940"/>
                  </a:cubicBezTo>
                  <a:lnTo>
                    <a:pt x="8003" y="8916"/>
                  </a:lnTo>
                  <a:cubicBezTo>
                    <a:pt x="7940" y="8979"/>
                    <a:pt x="7845" y="9011"/>
                    <a:pt x="7755" y="9011"/>
                  </a:cubicBezTo>
                  <a:cubicBezTo>
                    <a:pt x="7664" y="9011"/>
                    <a:pt x="7578" y="8979"/>
                    <a:pt x="7530" y="8916"/>
                  </a:cubicBezTo>
                  <a:lnTo>
                    <a:pt x="7152" y="8570"/>
                  </a:lnTo>
                  <a:cubicBezTo>
                    <a:pt x="7089" y="8601"/>
                    <a:pt x="6963" y="8664"/>
                    <a:pt x="6900" y="8696"/>
                  </a:cubicBezTo>
                  <a:lnTo>
                    <a:pt x="6900" y="9200"/>
                  </a:lnTo>
                  <a:cubicBezTo>
                    <a:pt x="6900" y="9389"/>
                    <a:pt x="6743" y="9547"/>
                    <a:pt x="6522" y="9547"/>
                  </a:cubicBezTo>
                  <a:lnTo>
                    <a:pt x="5167" y="9547"/>
                  </a:lnTo>
                  <a:cubicBezTo>
                    <a:pt x="4947" y="9547"/>
                    <a:pt x="4789" y="9389"/>
                    <a:pt x="4789" y="9200"/>
                  </a:cubicBezTo>
                  <a:lnTo>
                    <a:pt x="4789" y="8696"/>
                  </a:lnTo>
                  <a:cubicBezTo>
                    <a:pt x="4695" y="8664"/>
                    <a:pt x="4600" y="8601"/>
                    <a:pt x="4537" y="8570"/>
                  </a:cubicBezTo>
                  <a:lnTo>
                    <a:pt x="4159" y="8916"/>
                  </a:lnTo>
                  <a:cubicBezTo>
                    <a:pt x="4112" y="8979"/>
                    <a:pt x="4025" y="9011"/>
                    <a:pt x="3935" y="9011"/>
                  </a:cubicBezTo>
                  <a:cubicBezTo>
                    <a:pt x="3844" y="9011"/>
                    <a:pt x="3750" y="8979"/>
                    <a:pt x="3687" y="8916"/>
                  </a:cubicBezTo>
                  <a:lnTo>
                    <a:pt x="2710" y="7940"/>
                  </a:lnTo>
                  <a:cubicBezTo>
                    <a:pt x="2584" y="7814"/>
                    <a:pt x="2584" y="7593"/>
                    <a:pt x="2710" y="7467"/>
                  </a:cubicBezTo>
                  <a:lnTo>
                    <a:pt x="3057" y="7121"/>
                  </a:lnTo>
                  <a:cubicBezTo>
                    <a:pt x="3025" y="7026"/>
                    <a:pt x="2994" y="6932"/>
                    <a:pt x="2962" y="6837"/>
                  </a:cubicBezTo>
                  <a:lnTo>
                    <a:pt x="2426" y="6837"/>
                  </a:lnTo>
                  <a:cubicBezTo>
                    <a:pt x="2237" y="6837"/>
                    <a:pt x="2080" y="6680"/>
                    <a:pt x="2080" y="6491"/>
                  </a:cubicBezTo>
                  <a:lnTo>
                    <a:pt x="2080" y="5104"/>
                  </a:lnTo>
                  <a:cubicBezTo>
                    <a:pt x="2080" y="4915"/>
                    <a:pt x="2237" y="4758"/>
                    <a:pt x="2426" y="4758"/>
                  </a:cubicBezTo>
                  <a:lnTo>
                    <a:pt x="2962" y="4758"/>
                  </a:lnTo>
                  <a:cubicBezTo>
                    <a:pt x="2994" y="4632"/>
                    <a:pt x="3025" y="4569"/>
                    <a:pt x="3057" y="4474"/>
                  </a:cubicBezTo>
                  <a:lnTo>
                    <a:pt x="2710" y="4128"/>
                  </a:lnTo>
                  <a:cubicBezTo>
                    <a:pt x="2584" y="4002"/>
                    <a:pt x="2584" y="3781"/>
                    <a:pt x="2710" y="3655"/>
                  </a:cubicBezTo>
                  <a:lnTo>
                    <a:pt x="3687" y="2678"/>
                  </a:lnTo>
                  <a:cubicBezTo>
                    <a:pt x="3750" y="2615"/>
                    <a:pt x="3844" y="2584"/>
                    <a:pt x="3935" y="2584"/>
                  </a:cubicBezTo>
                  <a:cubicBezTo>
                    <a:pt x="4025" y="2584"/>
                    <a:pt x="4112" y="2615"/>
                    <a:pt x="4159" y="2678"/>
                  </a:cubicBezTo>
                  <a:lnTo>
                    <a:pt x="4537" y="3025"/>
                  </a:lnTo>
                  <a:cubicBezTo>
                    <a:pt x="4600" y="2994"/>
                    <a:pt x="4726" y="2962"/>
                    <a:pt x="4789" y="2899"/>
                  </a:cubicBezTo>
                  <a:lnTo>
                    <a:pt x="4789" y="2395"/>
                  </a:lnTo>
                  <a:cubicBezTo>
                    <a:pt x="4789" y="2206"/>
                    <a:pt x="4947" y="2048"/>
                    <a:pt x="5167" y="2048"/>
                  </a:cubicBezTo>
                  <a:close/>
                  <a:moveTo>
                    <a:pt x="5829" y="1"/>
                  </a:moveTo>
                  <a:cubicBezTo>
                    <a:pt x="2647" y="1"/>
                    <a:pt x="1" y="2647"/>
                    <a:pt x="1" y="5829"/>
                  </a:cubicBezTo>
                  <a:cubicBezTo>
                    <a:pt x="1" y="6837"/>
                    <a:pt x="284" y="7877"/>
                    <a:pt x="820" y="8790"/>
                  </a:cubicBezTo>
                  <a:lnTo>
                    <a:pt x="32" y="11185"/>
                  </a:lnTo>
                  <a:cubicBezTo>
                    <a:pt x="1" y="11311"/>
                    <a:pt x="32" y="11468"/>
                    <a:pt x="127" y="11531"/>
                  </a:cubicBezTo>
                  <a:cubicBezTo>
                    <a:pt x="174" y="11602"/>
                    <a:pt x="274" y="11638"/>
                    <a:pt x="375" y="11638"/>
                  </a:cubicBezTo>
                  <a:cubicBezTo>
                    <a:pt x="408" y="11638"/>
                    <a:pt x="442" y="11634"/>
                    <a:pt x="473" y="11626"/>
                  </a:cubicBezTo>
                  <a:lnTo>
                    <a:pt x="2868" y="10838"/>
                  </a:lnTo>
                  <a:cubicBezTo>
                    <a:pt x="3781" y="11374"/>
                    <a:pt x="4789" y="11657"/>
                    <a:pt x="5829" y="11657"/>
                  </a:cubicBezTo>
                  <a:cubicBezTo>
                    <a:pt x="9011" y="11657"/>
                    <a:pt x="11657" y="9011"/>
                    <a:pt x="11657" y="5829"/>
                  </a:cubicBezTo>
                  <a:cubicBezTo>
                    <a:pt x="11657" y="2584"/>
                    <a:pt x="9011"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96"/>
            <p:cNvSpPr/>
            <p:nvPr/>
          </p:nvSpPr>
          <p:spPr>
            <a:xfrm>
              <a:off x="-34644175" y="3680950"/>
              <a:ext cx="51225" cy="51225"/>
            </a:xfrm>
            <a:custGeom>
              <a:rect b="b" l="l" r="r" t="t"/>
              <a:pathLst>
                <a:path extrusionOk="0" h="2049" w="2049">
                  <a:moveTo>
                    <a:pt x="1040" y="0"/>
                  </a:moveTo>
                  <a:cubicBezTo>
                    <a:pt x="473" y="0"/>
                    <a:pt x="0" y="473"/>
                    <a:pt x="0" y="1040"/>
                  </a:cubicBezTo>
                  <a:cubicBezTo>
                    <a:pt x="0" y="1576"/>
                    <a:pt x="473" y="2048"/>
                    <a:pt x="1040" y="2048"/>
                  </a:cubicBezTo>
                  <a:cubicBezTo>
                    <a:pt x="1576" y="2048"/>
                    <a:pt x="2048" y="1576"/>
                    <a:pt x="2048" y="1040"/>
                  </a:cubicBezTo>
                  <a:cubicBezTo>
                    <a:pt x="2048" y="441"/>
                    <a:pt x="1576"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42" name="Google Shape;17942;p96"/>
          <p:cNvSpPr/>
          <p:nvPr/>
        </p:nvSpPr>
        <p:spPr>
          <a:xfrm>
            <a:off x="2189608" y="2257019"/>
            <a:ext cx="353645" cy="353615"/>
          </a:xfrm>
          <a:custGeom>
            <a:rect b="b" l="l" r="r" t="t"/>
            <a:pathLst>
              <a:path extrusionOk="0" h="11657" w="11658">
                <a:moveTo>
                  <a:pt x="5955" y="1733"/>
                </a:moveTo>
                <a:cubicBezTo>
                  <a:pt x="7089" y="1733"/>
                  <a:pt x="8003" y="2647"/>
                  <a:pt x="8003" y="3781"/>
                </a:cubicBezTo>
                <a:cubicBezTo>
                  <a:pt x="7877" y="4442"/>
                  <a:pt x="7562" y="5041"/>
                  <a:pt x="7058" y="5419"/>
                </a:cubicBezTo>
                <a:cubicBezTo>
                  <a:pt x="6837" y="5577"/>
                  <a:pt x="6522" y="5892"/>
                  <a:pt x="6522" y="6333"/>
                </a:cubicBezTo>
                <a:lnTo>
                  <a:pt x="6522" y="6522"/>
                </a:lnTo>
                <a:cubicBezTo>
                  <a:pt x="6522" y="6931"/>
                  <a:pt x="6207" y="7215"/>
                  <a:pt x="5861" y="7215"/>
                </a:cubicBezTo>
                <a:cubicBezTo>
                  <a:pt x="5482" y="7215"/>
                  <a:pt x="5199" y="6900"/>
                  <a:pt x="5199" y="6522"/>
                </a:cubicBezTo>
                <a:lnTo>
                  <a:pt x="5199" y="6333"/>
                </a:lnTo>
                <a:cubicBezTo>
                  <a:pt x="5199" y="5577"/>
                  <a:pt x="5577" y="4852"/>
                  <a:pt x="6302" y="4316"/>
                </a:cubicBezTo>
                <a:cubicBezTo>
                  <a:pt x="6491" y="4190"/>
                  <a:pt x="6585" y="4001"/>
                  <a:pt x="6585" y="3781"/>
                </a:cubicBezTo>
                <a:cubicBezTo>
                  <a:pt x="6585" y="3371"/>
                  <a:pt x="6270" y="3119"/>
                  <a:pt x="5892" y="3119"/>
                </a:cubicBezTo>
                <a:cubicBezTo>
                  <a:pt x="5514" y="3119"/>
                  <a:pt x="5230" y="3434"/>
                  <a:pt x="5230" y="3781"/>
                </a:cubicBezTo>
                <a:cubicBezTo>
                  <a:pt x="5230" y="4159"/>
                  <a:pt x="4915" y="4442"/>
                  <a:pt x="4569" y="4442"/>
                </a:cubicBezTo>
                <a:cubicBezTo>
                  <a:pt x="4191" y="4442"/>
                  <a:pt x="3907" y="4127"/>
                  <a:pt x="3907" y="3781"/>
                </a:cubicBezTo>
                <a:cubicBezTo>
                  <a:pt x="3907" y="2647"/>
                  <a:pt x="4821" y="1733"/>
                  <a:pt x="5955" y="1733"/>
                </a:cubicBezTo>
                <a:close/>
                <a:moveTo>
                  <a:pt x="5829" y="8570"/>
                </a:moveTo>
                <a:cubicBezTo>
                  <a:pt x="6176" y="8570"/>
                  <a:pt x="6491" y="8885"/>
                  <a:pt x="6491" y="9263"/>
                </a:cubicBezTo>
                <a:cubicBezTo>
                  <a:pt x="6491" y="9641"/>
                  <a:pt x="6207" y="9924"/>
                  <a:pt x="5829" y="9924"/>
                </a:cubicBezTo>
                <a:cubicBezTo>
                  <a:pt x="5419" y="9924"/>
                  <a:pt x="5167" y="9609"/>
                  <a:pt x="5167" y="9263"/>
                </a:cubicBezTo>
                <a:cubicBezTo>
                  <a:pt x="5167" y="8853"/>
                  <a:pt x="5482" y="8570"/>
                  <a:pt x="5829" y="8570"/>
                </a:cubicBezTo>
                <a:close/>
                <a:moveTo>
                  <a:pt x="5829" y="0"/>
                </a:moveTo>
                <a:cubicBezTo>
                  <a:pt x="2647" y="0"/>
                  <a:pt x="1" y="2615"/>
                  <a:pt x="1" y="5829"/>
                </a:cubicBezTo>
                <a:cubicBezTo>
                  <a:pt x="1" y="9011"/>
                  <a:pt x="2647" y="11657"/>
                  <a:pt x="5829" y="11657"/>
                </a:cubicBezTo>
                <a:cubicBezTo>
                  <a:pt x="9011" y="11657"/>
                  <a:pt x="11657" y="9011"/>
                  <a:pt x="11657" y="5829"/>
                </a:cubicBezTo>
                <a:cubicBezTo>
                  <a:pt x="11657" y="2647"/>
                  <a:pt x="9011"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43" name="Google Shape;17943;p96"/>
          <p:cNvGrpSpPr/>
          <p:nvPr/>
        </p:nvGrpSpPr>
        <p:grpSpPr>
          <a:xfrm>
            <a:off x="845106" y="2730099"/>
            <a:ext cx="354586" cy="354586"/>
            <a:chOff x="-32927950" y="3227275"/>
            <a:chExt cx="292225" cy="292225"/>
          </a:xfrm>
        </p:grpSpPr>
        <p:sp>
          <p:nvSpPr>
            <p:cNvPr id="17944" name="Google Shape;17944;p96"/>
            <p:cNvSpPr/>
            <p:nvPr/>
          </p:nvSpPr>
          <p:spPr>
            <a:xfrm>
              <a:off x="-32927950" y="3228075"/>
              <a:ext cx="69325" cy="291425"/>
            </a:xfrm>
            <a:custGeom>
              <a:rect b="b" l="l" r="r" t="t"/>
              <a:pathLst>
                <a:path extrusionOk="0" h="11657" w="2773">
                  <a:moveTo>
                    <a:pt x="1733" y="0"/>
                  </a:moveTo>
                  <a:cubicBezTo>
                    <a:pt x="1198" y="0"/>
                    <a:pt x="725" y="473"/>
                    <a:pt x="725" y="1040"/>
                  </a:cubicBezTo>
                  <a:lnTo>
                    <a:pt x="725" y="1386"/>
                  </a:lnTo>
                  <a:lnTo>
                    <a:pt x="347" y="1386"/>
                  </a:lnTo>
                  <a:cubicBezTo>
                    <a:pt x="158" y="1386"/>
                    <a:pt x="1" y="1544"/>
                    <a:pt x="1" y="1733"/>
                  </a:cubicBezTo>
                  <a:cubicBezTo>
                    <a:pt x="1" y="1922"/>
                    <a:pt x="158" y="2079"/>
                    <a:pt x="347" y="2079"/>
                  </a:cubicBezTo>
                  <a:lnTo>
                    <a:pt x="725" y="2079"/>
                  </a:lnTo>
                  <a:lnTo>
                    <a:pt x="725" y="3466"/>
                  </a:lnTo>
                  <a:lnTo>
                    <a:pt x="347" y="3466"/>
                  </a:lnTo>
                  <a:cubicBezTo>
                    <a:pt x="158" y="3466"/>
                    <a:pt x="1" y="3623"/>
                    <a:pt x="1" y="3812"/>
                  </a:cubicBezTo>
                  <a:cubicBezTo>
                    <a:pt x="1" y="4033"/>
                    <a:pt x="158" y="4190"/>
                    <a:pt x="347" y="4190"/>
                  </a:cubicBezTo>
                  <a:lnTo>
                    <a:pt x="725" y="4190"/>
                  </a:lnTo>
                  <a:lnTo>
                    <a:pt x="725" y="5608"/>
                  </a:lnTo>
                  <a:lnTo>
                    <a:pt x="347" y="5608"/>
                  </a:lnTo>
                  <a:cubicBezTo>
                    <a:pt x="158" y="5608"/>
                    <a:pt x="1" y="5765"/>
                    <a:pt x="1" y="5954"/>
                  </a:cubicBezTo>
                  <a:cubicBezTo>
                    <a:pt x="1" y="6143"/>
                    <a:pt x="158" y="6301"/>
                    <a:pt x="347" y="6301"/>
                  </a:cubicBezTo>
                  <a:lnTo>
                    <a:pt x="725" y="6301"/>
                  </a:lnTo>
                  <a:lnTo>
                    <a:pt x="725" y="7687"/>
                  </a:lnTo>
                  <a:lnTo>
                    <a:pt x="347" y="7687"/>
                  </a:lnTo>
                  <a:cubicBezTo>
                    <a:pt x="158" y="7687"/>
                    <a:pt x="1" y="7845"/>
                    <a:pt x="1" y="8034"/>
                  </a:cubicBezTo>
                  <a:cubicBezTo>
                    <a:pt x="1" y="8223"/>
                    <a:pt x="158" y="8380"/>
                    <a:pt x="347" y="8380"/>
                  </a:cubicBezTo>
                  <a:lnTo>
                    <a:pt x="725" y="8380"/>
                  </a:lnTo>
                  <a:lnTo>
                    <a:pt x="725" y="9767"/>
                  </a:lnTo>
                  <a:lnTo>
                    <a:pt x="347" y="9767"/>
                  </a:lnTo>
                  <a:lnTo>
                    <a:pt x="347" y="9577"/>
                  </a:lnTo>
                  <a:cubicBezTo>
                    <a:pt x="158" y="9577"/>
                    <a:pt x="1" y="9735"/>
                    <a:pt x="1" y="9924"/>
                  </a:cubicBezTo>
                  <a:cubicBezTo>
                    <a:pt x="1" y="10113"/>
                    <a:pt x="158" y="10271"/>
                    <a:pt x="347" y="10271"/>
                  </a:cubicBezTo>
                  <a:lnTo>
                    <a:pt x="725" y="10271"/>
                  </a:lnTo>
                  <a:lnTo>
                    <a:pt x="725" y="10649"/>
                  </a:lnTo>
                  <a:cubicBezTo>
                    <a:pt x="725" y="11184"/>
                    <a:pt x="1198" y="11657"/>
                    <a:pt x="1733" y="11657"/>
                  </a:cubicBezTo>
                  <a:lnTo>
                    <a:pt x="2773" y="11657"/>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96"/>
            <p:cNvSpPr/>
            <p:nvPr/>
          </p:nvSpPr>
          <p:spPr>
            <a:xfrm>
              <a:off x="-32841300" y="3227275"/>
              <a:ext cx="154400" cy="291450"/>
            </a:xfrm>
            <a:custGeom>
              <a:rect b="b" l="l" r="r" t="t"/>
              <a:pathLst>
                <a:path extrusionOk="0" h="11658" w="6176">
                  <a:moveTo>
                    <a:pt x="4096" y="2048"/>
                  </a:moveTo>
                  <a:cubicBezTo>
                    <a:pt x="4285" y="2048"/>
                    <a:pt x="4442" y="2206"/>
                    <a:pt x="4442" y="2395"/>
                  </a:cubicBezTo>
                  <a:lnTo>
                    <a:pt x="4442" y="3750"/>
                  </a:lnTo>
                  <a:cubicBezTo>
                    <a:pt x="4442" y="3939"/>
                    <a:pt x="4285" y="4096"/>
                    <a:pt x="4096" y="4096"/>
                  </a:cubicBezTo>
                  <a:lnTo>
                    <a:pt x="3088" y="4096"/>
                  </a:lnTo>
                  <a:lnTo>
                    <a:pt x="3088" y="7562"/>
                  </a:lnTo>
                  <a:lnTo>
                    <a:pt x="4096" y="7562"/>
                  </a:lnTo>
                  <a:cubicBezTo>
                    <a:pt x="4285" y="7562"/>
                    <a:pt x="4442" y="7719"/>
                    <a:pt x="4442" y="7908"/>
                  </a:cubicBezTo>
                  <a:lnTo>
                    <a:pt x="4442" y="9294"/>
                  </a:lnTo>
                  <a:cubicBezTo>
                    <a:pt x="4442" y="9483"/>
                    <a:pt x="4285" y="9641"/>
                    <a:pt x="4096" y="9641"/>
                  </a:cubicBezTo>
                  <a:lnTo>
                    <a:pt x="3088" y="9641"/>
                  </a:lnTo>
                  <a:cubicBezTo>
                    <a:pt x="2332" y="9641"/>
                    <a:pt x="1701" y="9011"/>
                    <a:pt x="1701" y="8255"/>
                  </a:cubicBezTo>
                  <a:lnTo>
                    <a:pt x="1701" y="3435"/>
                  </a:lnTo>
                  <a:cubicBezTo>
                    <a:pt x="1701" y="2678"/>
                    <a:pt x="2332" y="2048"/>
                    <a:pt x="3088" y="2048"/>
                  </a:cubicBezTo>
                  <a:close/>
                  <a:moveTo>
                    <a:pt x="0" y="1"/>
                  </a:moveTo>
                  <a:lnTo>
                    <a:pt x="0" y="11657"/>
                  </a:lnTo>
                  <a:lnTo>
                    <a:pt x="5167" y="11657"/>
                  </a:lnTo>
                  <a:cubicBezTo>
                    <a:pt x="5703" y="11657"/>
                    <a:pt x="6175" y="11185"/>
                    <a:pt x="6175" y="10618"/>
                  </a:cubicBezTo>
                  <a:lnTo>
                    <a:pt x="6175" y="1009"/>
                  </a:lnTo>
                  <a:cubicBezTo>
                    <a:pt x="6175" y="473"/>
                    <a:pt x="5703" y="1"/>
                    <a:pt x="51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96"/>
            <p:cNvSpPr/>
            <p:nvPr/>
          </p:nvSpPr>
          <p:spPr>
            <a:xfrm>
              <a:off x="-32669600" y="3261925"/>
              <a:ext cx="33875" cy="51225"/>
            </a:xfrm>
            <a:custGeom>
              <a:rect b="b" l="l" r="r" t="t"/>
              <a:pathLst>
                <a:path extrusionOk="0" h="2049" w="1355">
                  <a:moveTo>
                    <a:pt x="0" y="1"/>
                  </a:moveTo>
                  <a:lnTo>
                    <a:pt x="0" y="2049"/>
                  </a:lnTo>
                  <a:lnTo>
                    <a:pt x="1355" y="2049"/>
                  </a:lnTo>
                  <a:lnTo>
                    <a:pt x="1355" y="347"/>
                  </a:lnTo>
                  <a:cubicBezTo>
                    <a:pt x="1355" y="158"/>
                    <a:pt x="1197" y="1"/>
                    <a:pt x="10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96"/>
            <p:cNvSpPr/>
            <p:nvPr/>
          </p:nvSpPr>
          <p:spPr>
            <a:xfrm>
              <a:off x="-32669600" y="3329675"/>
              <a:ext cx="33875" cy="35450"/>
            </a:xfrm>
            <a:custGeom>
              <a:rect b="b" l="l" r="r" t="t"/>
              <a:pathLst>
                <a:path extrusionOk="0" h="1418" w="1355">
                  <a:moveTo>
                    <a:pt x="0" y="0"/>
                  </a:moveTo>
                  <a:lnTo>
                    <a:pt x="0" y="1418"/>
                  </a:lnTo>
                  <a:lnTo>
                    <a:pt x="1355" y="1418"/>
                  </a:ln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96"/>
            <p:cNvSpPr/>
            <p:nvPr/>
          </p:nvSpPr>
          <p:spPr>
            <a:xfrm>
              <a:off x="-32669600" y="3381650"/>
              <a:ext cx="33875" cy="51225"/>
            </a:xfrm>
            <a:custGeom>
              <a:rect b="b" l="l" r="r" t="t"/>
              <a:pathLst>
                <a:path extrusionOk="0" h="2049" w="1355">
                  <a:moveTo>
                    <a:pt x="0" y="0"/>
                  </a:moveTo>
                  <a:lnTo>
                    <a:pt x="0" y="2048"/>
                  </a:lnTo>
                  <a:lnTo>
                    <a:pt x="1008" y="2048"/>
                  </a:lnTo>
                  <a:cubicBezTo>
                    <a:pt x="1197" y="2048"/>
                    <a:pt x="1355" y="1891"/>
                    <a:pt x="1355" y="1702"/>
                  </a:cubicBezTo>
                  <a:lnTo>
                    <a:pt x="135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9" name="Google Shape;17949;p96"/>
          <p:cNvGrpSpPr/>
          <p:nvPr/>
        </p:nvGrpSpPr>
        <p:grpSpPr>
          <a:xfrm>
            <a:off x="844621" y="3201213"/>
            <a:ext cx="355557" cy="353645"/>
            <a:chOff x="-32927950" y="3586425"/>
            <a:chExt cx="293025" cy="291450"/>
          </a:xfrm>
        </p:grpSpPr>
        <p:sp>
          <p:nvSpPr>
            <p:cNvPr id="17950" name="Google Shape;17950;p96"/>
            <p:cNvSpPr/>
            <p:nvPr/>
          </p:nvSpPr>
          <p:spPr>
            <a:xfrm>
              <a:off x="-32927950" y="3843975"/>
              <a:ext cx="293025" cy="33900"/>
            </a:xfrm>
            <a:custGeom>
              <a:rect b="b" l="l" r="r" t="t"/>
              <a:pathLst>
                <a:path extrusionOk="0" h="1356" w="11721">
                  <a:moveTo>
                    <a:pt x="662" y="1"/>
                  </a:moveTo>
                  <a:cubicBezTo>
                    <a:pt x="284" y="1"/>
                    <a:pt x="1" y="316"/>
                    <a:pt x="1" y="662"/>
                  </a:cubicBezTo>
                  <a:lnTo>
                    <a:pt x="1" y="1009"/>
                  </a:lnTo>
                  <a:cubicBezTo>
                    <a:pt x="1" y="1198"/>
                    <a:pt x="158" y="1355"/>
                    <a:pt x="347" y="1355"/>
                  </a:cubicBezTo>
                  <a:lnTo>
                    <a:pt x="11342" y="1355"/>
                  </a:lnTo>
                  <a:cubicBezTo>
                    <a:pt x="11563" y="1355"/>
                    <a:pt x="11720" y="1198"/>
                    <a:pt x="11720" y="1009"/>
                  </a:cubicBezTo>
                  <a:lnTo>
                    <a:pt x="11720" y="694"/>
                  </a:lnTo>
                  <a:cubicBezTo>
                    <a:pt x="11689" y="316"/>
                    <a:pt x="11374" y="1"/>
                    <a:pt x="109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96"/>
            <p:cNvSpPr/>
            <p:nvPr/>
          </p:nvSpPr>
          <p:spPr>
            <a:xfrm>
              <a:off x="-32872025" y="3723475"/>
              <a:ext cx="180400" cy="52000"/>
            </a:xfrm>
            <a:custGeom>
              <a:rect b="b" l="l" r="r" t="t"/>
              <a:pathLst>
                <a:path extrusionOk="0" h="2080" w="7216">
                  <a:moveTo>
                    <a:pt x="757" y="1"/>
                  </a:moveTo>
                  <a:lnTo>
                    <a:pt x="0" y="2080"/>
                  </a:lnTo>
                  <a:lnTo>
                    <a:pt x="7215" y="2080"/>
                  </a:lnTo>
                  <a:lnTo>
                    <a:pt x="65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96"/>
            <p:cNvSpPr/>
            <p:nvPr/>
          </p:nvSpPr>
          <p:spPr>
            <a:xfrm>
              <a:off x="-32890150" y="3792775"/>
              <a:ext cx="217425" cy="33900"/>
            </a:xfrm>
            <a:custGeom>
              <a:rect b="b" l="l" r="r" t="t"/>
              <a:pathLst>
                <a:path extrusionOk="0" h="1356" w="8697">
                  <a:moveTo>
                    <a:pt x="505" y="1"/>
                  </a:moveTo>
                  <a:lnTo>
                    <a:pt x="1" y="1356"/>
                  </a:lnTo>
                  <a:lnTo>
                    <a:pt x="8696" y="1356"/>
                  </a:lnTo>
                  <a:lnTo>
                    <a:pt x="822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96"/>
            <p:cNvSpPr/>
            <p:nvPr/>
          </p:nvSpPr>
          <p:spPr>
            <a:xfrm>
              <a:off x="-32822400" y="3586425"/>
              <a:ext cx="82725" cy="52800"/>
            </a:xfrm>
            <a:custGeom>
              <a:rect b="b" l="l" r="r" t="t"/>
              <a:pathLst>
                <a:path extrusionOk="0" h="2112" w="3309">
                  <a:moveTo>
                    <a:pt x="1639" y="1"/>
                  </a:moveTo>
                  <a:cubicBezTo>
                    <a:pt x="1103" y="1"/>
                    <a:pt x="599" y="379"/>
                    <a:pt x="441" y="883"/>
                  </a:cubicBezTo>
                  <a:lnTo>
                    <a:pt x="0" y="2112"/>
                  </a:lnTo>
                  <a:lnTo>
                    <a:pt x="3308" y="2112"/>
                  </a:lnTo>
                  <a:lnTo>
                    <a:pt x="2867" y="883"/>
                  </a:lnTo>
                  <a:cubicBezTo>
                    <a:pt x="2678" y="316"/>
                    <a:pt x="2206"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96"/>
            <p:cNvSpPr/>
            <p:nvPr/>
          </p:nvSpPr>
          <p:spPr>
            <a:xfrm>
              <a:off x="-32846825" y="3655750"/>
              <a:ext cx="131550" cy="51200"/>
            </a:xfrm>
            <a:custGeom>
              <a:rect b="b" l="l" r="r" t="t"/>
              <a:pathLst>
                <a:path extrusionOk="0" h="2048" w="5262">
                  <a:moveTo>
                    <a:pt x="694" y="0"/>
                  </a:moveTo>
                  <a:lnTo>
                    <a:pt x="1" y="2048"/>
                  </a:lnTo>
                  <a:lnTo>
                    <a:pt x="5262" y="2048"/>
                  </a:lnTo>
                  <a:lnTo>
                    <a:pt x="45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5" name="Google Shape;17955;p96"/>
          <p:cNvGrpSpPr/>
          <p:nvPr/>
        </p:nvGrpSpPr>
        <p:grpSpPr>
          <a:xfrm>
            <a:off x="845106" y="3665198"/>
            <a:ext cx="354586" cy="355557"/>
            <a:chOff x="-32927950" y="3944800"/>
            <a:chExt cx="292225" cy="293025"/>
          </a:xfrm>
        </p:grpSpPr>
        <p:sp>
          <p:nvSpPr>
            <p:cNvPr id="17956" name="Google Shape;17956;p96"/>
            <p:cNvSpPr/>
            <p:nvPr/>
          </p:nvSpPr>
          <p:spPr>
            <a:xfrm>
              <a:off x="-32927950" y="3944800"/>
              <a:ext cx="69325" cy="292225"/>
            </a:xfrm>
            <a:custGeom>
              <a:rect b="b" l="l" r="r" t="t"/>
              <a:pathLst>
                <a:path extrusionOk="0" h="11689" w="2773">
                  <a:moveTo>
                    <a:pt x="1418" y="0"/>
                  </a:moveTo>
                  <a:cubicBezTo>
                    <a:pt x="1072" y="0"/>
                    <a:pt x="757" y="315"/>
                    <a:pt x="757" y="662"/>
                  </a:cubicBezTo>
                  <a:lnTo>
                    <a:pt x="757" y="9578"/>
                  </a:lnTo>
                  <a:cubicBezTo>
                    <a:pt x="757" y="9830"/>
                    <a:pt x="914" y="10050"/>
                    <a:pt x="1103" y="10176"/>
                  </a:cubicBezTo>
                  <a:lnTo>
                    <a:pt x="1103" y="10996"/>
                  </a:lnTo>
                  <a:lnTo>
                    <a:pt x="347" y="10996"/>
                  </a:lnTo>
                  <a:cubicBezTo>
                    <a:pt x="158" y="10996"/>
                    <a:pt x="1" y="11153"/>
                    <a:pt x="1" y="11342"/>
                  </a:cubicBezTo>
                  <a:cubicBezTo>
                    <a:pt x="1" y="11531"/>
                    <a:pt x="158" y="11689"/>
                    <a:pt x="347" y="11689"/>
                  </a:cubicBezTo>
                  <a:lnTo>
                    <a:pt x="2395" y="11689"/>
                  </a:lnTo>
                  <a:cubicBezTo>
                    <a:pt x="2616" y="11689"/>
                    <a:pt x="2773" y="11531"/>
                    <a:pt x="2773" y="11342"/>
                  </a:cubicBezTo>
                  <a:cubicBezTo>
                    <a:pt x="2773" y="11153"/>
                    <a:pt x="2616" y="10996"/>
                    <a:pt x="2395" y="10996"/>
                  </a:cubicBezTo>
                  <a:lnTo>
                    <a:pt x="1733" y="10996"/>
                  </a:lnTo>
                  <a:lnTo>
                    <a:pt x="1733" y="10176"/>
                  </a:lnTo>
                  <a:cubicBezTo>
                    <a:pt x="1922" y="10050"/>
                    <a:pt x="2080" y="9861"/>
                    <a:pt x="2080" y="9578"/>
                  </a:cubicBezTo>
                  <a:lnTo>
                    <a:pt x="2080" y="662"/>
                  </a:lnTo>
                  <a:cubicBezTo>
                    <a:pt x="2080" y="284"/>
                    <a:pt x="176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96"/>
            <p:cNvSpPr/>
            <p:nvPr/>
          </p:nvSpPr>
          <p:spPr>
            <a:xfrm>
              <a:off x="-32720800" y="4057425"/>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190"/>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96"/>
            <p:cNvSpPr/>
            <p:nvPr/>
          </p:nvSpPr>
          <p:spPr>
            <a:xfrm>
              <a:off x="-32720800" y="4099950"/>
              <a:ext cx="85075" cy="25225"/>
            </a:xfrm>
            <a:custGeom>
              <a:rect b="b" l="l" r="r" t="t"/>
              <a:pathLst>
                <a:path extrusionOk="0" h="1009" w="3403">
                  <a:moveTo>
                    <a:pt x="505" y="1"/>
                  </a:moveTo>
                  <a:cubicBezTo>
                    <a:pt x="221" y="1"/>
                    <a:pt x="0" y="221"/>
                    <a:pt x="0" y="505"/>
                  </a:cubicBezTo>
                  <a:cubicBezTo>
                    <a:pt x="0" y="788"/>
                    <a:pt x="221" y="1009"/>
                    <a:pt x="505" y="1009"/>
                  </a:cubicBezTo>
                  <a:lnTo>
                    <a:pt x="2899" y="1009"/>
                  </a:lnTo>
                  <a:cubicBezTo>
                    <a:pt x="3182" y="1009"/>
                    <a:pt x="3403" y="788"/>
                    <a:pt x="3403" y="505"/>
                  </a:cubicBezTo>
                  <a:cubicBezTo>
                    <a:pt x="3403" y="221"/>
                    <a:pt x="3182"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96"/>
            <p:cNvSpPr/>
            <p:nvPr/>
          </p:nvSpPr>
          <p:spPr>
            <a:xfrm>
              <a:off x="-32720800" y="4141700"/>
              <a:ext cx="67750" cy="26025"/>
            </a:xfrm>
            <a:custGeom>
              <a:rect b="b" l="l" r="r" t="t"/>
              <a:pathLst>
                <a:path extrusionOk="0" h="1041" w="2710">
                  <a:moveTo>
                    <a:pt x="505" y="1"/>
                  </a:moveTo>
                  <a:cubicBezTo>
                    <a:pt x="221" y="1"/>
                    <a:pt x="0" y="253"/>
                    <a:pt x="0" y="536"/>
                  </a:cubicBezTo>
                  <a:cubicBezTo>
                    <a:pt x="0" y="788"/>
                    <a:pt x="221" y="1040"/>
                    <a:pt x="505" y="1040"/>
                  </a:cubicBezTo>
                  <a:lnTo>
                    <a:pt x="2206" y="1040"/>
                  </a:lnTo>
                  <a:cubicBezTo>
                    <a:pt x="2458" y="1040"/>
                    <a:pt x="2710" y="788"/>
                    <a:pt x="2710" y="536"/>
                  </a:cubicBezTo>
                  <a:cubicBezTo>
                    <a:pt x="2710" y="253"/>
                    <a:pt x="2521" y="1"/>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96"/>
            <p:cNvSpPr/>
            <p:nvPr/>
          </p:nvSpPr>
          <p:spPr>
            <a:xfrm>
              <a:off x="-32754675" y="3944800"/>
              <a:ext cx="51225" cy="52000"/>
            </a:xfrm>
            <a:custGeom>
              <a:rect b="b" l="l" r="r" t="t"/>
              <a:pathLst>
                <a:path extrusionOk="0" h="2080" w="2049">
                  <a:moveTo>
                    <a:pt x="1702" y="0"/>
                  </a:moveTo>
                  <a:cubicBezTo>
                    <a:pt x="757" y="0"/>
                    <a:pt x="1" y="788"/>
                    <a:pt x="1" y="1733"/>
                  </a:cubicBezTo>
                  <a:lnTo>
                    <a:pt x="1" y="2080"/>
                  </a:lnTo>
                  <a:lnTo>
                    <a:pt x="2049" y="2080"/>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96"/>
            <p:cNvSpPr/>
            <p:nvPr/>
          </p:nvSpPr>
          <p:spPr>
            <a:xfrm>
              <a:off x="-32687725" y="3944800"/>
              <a:ext cx="34675" cy="55150"/>
            </a:xfrm>
            <a:custGeom>
              <a:rect b="b" l="l" r="r" t="t"/>
              <a:pathLst>
                <a:path extrusionOk="0" h="2206" w="1387">
                  <a:moveTo>
                    <a:pt x="1" y="0"/>
                  </a:moveTo>
                  <a:lnTo>
                    <a:pt x="1" y="2111"/>
                  </a:lnTo>
                  <a:lnTo>
                    <a:pt x="883" y="2111"/>
                  </a:lnTo>
                  <a:cubicBezTo>
                    <a:pt x="1072" y="2111"/>
                    <a:pt x="1261" y="2143"/>
                    <a:pt x="1387" y="2206"/>
                  </a:cubicBezTo>
                  <a:lnTo>
                    <a:pt x="1387" y="1040"/>
                  </a:lnTo>
                  <a:cubicBezTo>
                    <a:pt x="1387" y="473"/>
                    <a:pt x="91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96"/>
            <p:cNvSpPr/>
            <p:nvPr/>
          </p:nvSpPr>
          <p:spPr>
            <a:xfrm>
              <a:off x="-32860200" y="4014100"/>
              <a:ext cx="207150" cy="153625"/>
            </a:xfrm>
            <a:custGeom>
              <a:rect b="b" l="l" r="r" t="t"/>
              <a:pathLst>
                <a:path extrusionOk="0" h="6145" w="8286">
                  <a:moveTo>
                    <a:pt x="0" y="1"/>
                  </a:moveTo>
                  <a:lnTo>
                    <a:pt x="0" y="6144"/>
                  </a:lnTo>
                  <a:lnTo>
                    <a:pt x="378" y="6144"/>
                  </a:lnTo>
                  <a:cubicBezTo>
                    <a:pt x="756" y="6144"/>
                    <a:pt x="1071" y="5892"/>
                    <a:pt x="1260" y="5577"/>
                  </a:cubicBezTo>
                  <a:lnTo>
                    <a:pt x="2016" y="5955"/>
                  </a:lnTo>
                  <a:cubicBezTo>
                    <a:pt x="2268" y="6050"/>
                    <a:pt x="2552" y="6144"/>
                    <a:pt x="2773" y="6144"/>
                  </a:cubicBezTo>
                  <a:lnTo>
                    <a:pt x="3497" y="6144"/>
                  </a:lnTo>
                  <a:lnTo>
                    <a:pt x="3497" y="3057"/>
                  </a:lnTo>
                  <a:cubicBezTo>
                    <a:pt x="3214" y="3309"/>
                    <a:pt x="2867" y="3435"/>
                    <a:pt x="2457" y="3435"/>
                  </a:cubicBezTo>
                  <a:cubicBezTo>
                    <a:pt x="2268" y="3435"/>
                    <a:pt x="2111" y="3277"/>
                    <a:pt x="2111" y="3057"/>
                  </a:cubicBezTo>
                  <a:cubicBezTo>
                    <a:pt x="2111" y="2868"/>
                    <a:pt x="2268" y="2710"/>
                    <a:pt x="2457" y="2710"/>
                  </a:cubicBezTo>
                  <a:cubicBezTo>
                    <a:pt x="3025" y="2710"/>
                    <a:pt x="3497" y="2238"/>
                    <a:pt x="3497" y="1702"/>
                  </a:cubicBezTo>
                  <a:lnTo>
                    <a:pt x="3497" y="1009"/>
                  </a:lnTo>
                  <a:lnTo>
                    <a:pt x="7782" y="1009"/>
                  </a:lnTo>
                  <a:cubicBezTo>
                    <a:pt x="8065" y="1009"/>
                    <a:pt x="8286" y="788"/>
                    <a:pt x="8286" y="505"/>
                  </a:cubicBezTo>
                  <a:cubicBezTo>
                    <a:pt x="8286" y="221"/>
                    <a:pt x="8065" y="1"/>
                    <a:pt x="7782" y="1"/>
                  </a:cubicBezTo>
                  <a:lnTo>
                    <a:pt x="3560" y="1"/>
                  </a:lnTo>
                  <a:cubicBezTo>
                    <a:pt x="3308" y="1"/>
                    <a:pt x="2899" y="158"/>
                    <a:pt x="2583" y="442"/>
                  </a:cubicBezTo>
                  <a:cubicBezTo>
                    <a:pt x="2426" y="599"/>
                    <a:pt x="2205" y="662"/>
                    <a:pt x="1985" y="662"/>
                  </a:cubicBezTo>
                  <a:lnTo>
                    <a:pt x="1323" y="662"/>
                  </a:lnTo>
                  <a:cubicBezTo>
                    <a:pt x="1166" y="284"/>
                    <a:pt x="788"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3" name="Google Shape;17963;p96"/>
            <p:cNvSpPr/>
            <p:nvPr/>
          </p:nvSpPr>
          <p:spPr>
            <a:xfrm>
              <a:off x="-32755450" y="4055850"/>
              <a:ext cx="51200" cy="181175"/>
            </a:xfrm>
            <a:custGeom>
              <a:rect b="b" l="l" r="r" t="t"/>
              <a:pathLst>
                <a:path extrusionOk="0" h="7247" w="2048">
                  <a:moveTo>
                    <a:pt x="0" y="1"/>
                  </a:moveTo>
                  <a:lnTo>
                    <a:pt x="0" y="64"/>
                  </a:lnTo>
                  <a:lnTo>
                    <a:pt x="0" y="5514"/>
                  </a:lnTo>
                  <a:cubicBezTo>
                    <a:pt x="0" y="6459"/>
                    <a:pt x="756" y="7247"/>
                    <a:pt x="1701" y="7247"/>
                  </a:cubicBezTo>
                  <a:lnTo>
                    <a:pt x="2048" y="7247"/>
                  </a:lnTo>
                  <a:lnTo>
                    <a:pt x="2048" y="5167"/>
                  </a:lnTo>
                  <a:lnTo>
                    <a:pt x="1891" y="5167"/>
                  </a:lnTo>
                  <a:cubicBezTo>
                    <a:pt x="1229" y="5167"/>
                    <a:pt x="725" y="4632"/>
                    <a:pt x="725" y="4002"/>
                  </a:cubicBezTo>
                  <a:cubicBezTo>
                    <a:pt x="725" y="3624"/>
                    <a:pt x="882" y="3372"/>
                    <a:pt x="1071" y="3120"/>
                  </a:cubicBezTo>
                  <a:cubicBezTo>
                    <a:pt x="819" y="2899"/>
                    <a:pt x="725" y="2615"/>
                    <a:pt x="725" y="2269"/>
                  </a:cubicBezTo>
                  <a:cubicBezTo>
                    <a:pt x="725" y="1922"/>
                    <a:pt x="882" y="1639"/>
                    <a:pt x="1071" y="1387"/>
                  </a:cubicBezTo>
                  <a:cubicBezTo>
                    <a:pt x="819" y="1166"/>
                    <a:pt x="725" y="883"/>
                    <a:pt x="725" y="536"/>
                  </a:cubicBezTo>
                  <a:cubicBezTo>
                    <a:pt x="725" y="316"/>
                    <a:pt x="756" y="190"/>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4" name="Google Shape;17964;p96"/>
            <p:cNvSpPr/>
            <p:nvPr/>
          </p:nvSpPr>
          <p:spPr>
            <a:xfrm>
              <a:off x="-32686925" y="4182650"/>
              <a:ext cx="34675" cy="55175"/>
            </a:xfrm>
            <a:custGeom>
              <a:rect b="b" l="l" r="r" t="t"/>
              <a:pathLst>
                <a:path extrusionOk="0" h="2207" w="1387">
                  <a:moveTo>
                    <a:pt x="1386" y="1"/>
                  </a:moveTo>
                  <a:cubicBezTo>
                    <a:pt x="1229" y="64"/>
                    <a:pt x="1071" y="95"/>
                    <a:pt x="882" y="95"/>
                  </a:cubicBezTo>
                  <a:lnTo>
                    <a:pt x="0" y="95"/>
                  </a:lnTo>
                  <a:lnTo>
                    <a:pt x="0" y="2206"/>
                  </a:lnTo>
                  <a:lnTo>
                    <a:pt x="378" y="2206"/>
                  </a:lnTo>
                  <a:cubicBezTo>
                    <a:pt x="914" y="2206"/>
                    <a:pt x="1386" y="1734"/>
                    <a:pt x="1386" y="1167"/>
                  </a:cubicBezTo>
                  <a:lnTo>
                    <a:pt x="13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5" name="Google Shape;17965;p96"/>
          <p:cNvGrpSpPr/>
          <p:nvPr/>
        </p:nvGrpSpPr>
        <p:grpSpPr>
          <a:xfrm>
            <a:off x="3073898" y="2730449"/>
            <a:ext cx="354586" cy="353888"/>
            <a:chOff x="-31094350" y="3194000"/>
            <a:chExt cx="292225" cy="291650"/>
          </a:xfrm>
        </p:grpSpPr>
        <p:sp>
          <p:nvSpPr>
            <p:cNvPr id="17966" name="Google Shape;17966;p96"/>
            <p:cNvSpPr/>
            <p:nvPr/>
          </p:nvSpPr>
          <p:spPr>
            <a:xfrm>
              <a:off x="-31033700" y="3194000"/>
              <a:ext cx="103200" cy="34100"/>
            </a:xfrm>
            <a:custGeom>
              <a:rect b="b" l="l" r="r" t="t"/>
              <a:pathLst>
                <a:path extrusionOk="0" h="1364" w="4128">
                  <a:moveTo>
                    <a:pt x="645" y="0"/>
                  </a:moveTo>
                  <a:cubicBezTo>
                    <a:pt x="263" y="0"/>
                    <a:pt x="0" y="296"/>
                    <a:pt x="0" y="670"/>
                  </a:cubicBezTo>
                  <a:lnTo>
                    <a:pt x="0" y="1016"/>
                  </a:lnTo>
                  <a:cubicBezTo>
                    <a:pt x="0" y="1205"/>
                    <a:pt x="158" y="1363"/>
                    <a:pt x="347" y="1363"/>
                  </a:cubicBezTo>
                  <a:lnTo>
                    <a:pt x="3781" y="1363"/>
                  </a:lnTo>
                  <a:cubicBezTo>
                    <a:pt x="3970" y="1363"/>
                    <a:pt x="4127" y="1205"/>
                    <a:pt x="4127" y="1016"/>
                  </a:cubicBezTo>
                  <a:lnTo>
                    <a:pt x="4127" y="670"/>
                  </a:lnTo>
                  <a:cubicBezTo>
                    <a:pt x="4127" y="260"/>
                    <a:pt x="3812" y="8"/>
                    <a:pt x="3466" y="8"/>
                  </a:cubicBezTo>
                  <a:lnTo>
                    <a:pt x="756" y="8"/>
                  </a:lnTo>
                  <a:cubicBezTo>
                    <a:pt x="718" y="3"/>
                    <a:pt x="681" y="0"/>
                    <a:pt x="6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96"/>
            <p:cNvSpPr/>
            <p:nvPr/>
          </p:nvSpPr>
          <p:spPr>
            <a:xfrm>
              <a:off x="-31042375" y="3346200"/>
              <a:ext cx="16550" cy="18150"/>
            </a:xfrm>
            <a:custGeom>
              <a:rect b="b" l="l" r="r" t="t"/>
              <a:pathLst>
                <a:path extrusionOk="0" h="726" w="662">
                  <a:moveTo>
                    <a:pt x="1" y="1"/>
                  </a:moveTo>
                  <a:lnTo>
                    <a:pt x="1" y="725"/>
                  </a:lnTo>
                  <a:lnTo>
                    <a:pt x="662" y="725"/>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96"/>
            <p:cNvSpPr/>
            <p:nvPr/>
          </p:nvSpPr>
          <p:spPr>
            <a:xfrm>
              <a:off x="-31042375" y="3278475"/>
              <a:ext cx="16550" cy="16550"/>
            </a:xfrm>
            <a:custGeom>
              <a:rect b="b" l="l" r="r" t="t"/>
              <a:pathLst>
                <a:path extrusionOk="0" h="662" w="662">
                  <a:moveTo>
                    <a:pt x="1" y="0"/>
                  </a:moveTo>
                  <a:lnTo>
                    <a:pt x="1" y="662"/>
                  </a:lnTo>
                  <a:lnTo>
                    <a:pt x="662" y="662"/>
                  </a:ln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96"/>
            <p:cNvSpPr/>
            <p:nvPr/>
          </p:nvSpPr>
          <p:spPr>
            <a:xfrm>
              <a:off x="-31042375" y="3416300"/>
              <a:ext cx="16550" cy="16575"/>
            </a:xfrm>
            <a:custGeom>
              <a:rect b="b" l="l" r="r" t="t"/>
              <a:pathLst>
                <a:path extrusionOk="0" h="663" w="662">
                  <a:moveTo>
                    <a:pt x="1" y="1"/>
                  </a:moveTo>
                  <a:lnTo>
                    <a:pt x="1" y="662"/>
                  </a:lnTo>
                  <a:lnTo>
                    <a:pt x="662" y="662"/>
                  </a:ln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96"/>
            <p:cNvSpPr/>
            <p:nvPr/>
          </p:nvSpPr>
          <p:spPr>
            <a:xfrm>
              <a:off x="-31094350" y="3210725"/>
              <a:ext cx="222900" cy="274925"/>
            </a:xfrm>
            <a:custGeom>
              <a:rect b="b" l="l" r="r" t="t"/>
              <a:pathLst>
                <a:path extrusionOk="0" h="10997" w="8916">
                  <a:moveTo>
                    <a:pt x="7183" y="2049"/>
                  </a:moveTo>
                  <a:cubicBezTo>
                    <a:pt x="7404" y="2049"/>
                    <a:pt x="7561" y="2206"/>
                    <a:pt x="7561" y="2395"/>
                  </a:cubicBezTo>
                  <a:cubicBezTo>
                    <a:pt x="7561" y="2584"/>
                    <a:pt x="7404" y="2742"/>
                    <a:pt x="7183" y="2742"/>
                  </a:cubicBezTo>
                  <a:lnTo>
                    <a:pt x="4474" y="2742"/>
                  </a:lnTo>
                  <a:cubicBezTo>
                    <a:pt x="4285" y="2742"/>
                    <a:pt x="4127" y="2584"/>
                    <a:pt x="4127" y="2395"/>
                  </a:cubicBezTo>
                  <a:cubicBezTo>
                    <a:pt x="4127" y="2206"/>
                    <a:pt x="4285" y="2049"/>
                    <a:pt x="4474" y="2049"/>
                  </a:cubicBezTo>
                  <a:close/>
                  <a:moveTo>
                    <a:pt x="3151" y="2017"/>
                  </a:moveTo>
                  <a:cubicBezTo>
                    <a:pt x="3340" y="2017"/>
                    <a:pt x="3497" y="2175"/>
                    <a:pt x="3497" y="2364"/>
                  </a:cubicBezTo>
                  <a:lnTo>
                    <a:pt x="3497" y="3750"/>
                  </a:lnTo>
                  <a:cubicBezTo>
                    <a:pt x="3497" y="3939"/>
                    <a:pt x="3340" y="4097"/>
                    <a:pt x="3151" y="4097"/>
                  </a:cubicBezTo>
                  <a:lnTo>
                    <a:pt x="1764" y="4097"/>
                  </a:lnTo>
                  <a:cubicBezTo>
                    <a:pt x="1575" y="4097"/>
                    <a:pt x="1418" y="3939"/>
                    <a:pt x="1418" y="3750"/>
                  </a:cubicBezTo>
                  <a:lnTo>
                    <a:pt x="1418" y="2364"/>
                  </a:lnTo>
                  <a:cubicBezTo>
                    <a:pt x="1418" y="2175"/>
                    <a:pt x="1575" y="2017"/>
                    <a:pt x="1764" y="2017"/>
                  </a:cubicBezTo>
                  <a:close/>
                  <a:moveTo>
                    <a:pt x="5860" y="3372"/>
                  </a:moveTo>
                  <a:cubicBezTo>
                    <a:pt x="6049" y="3372"/>
                    <a:pt x="6207" y="3529"/>
                    <a:pt x="6207" y="3750"/>
                  </a:cubicBezTo>
                  <a:cubicBezTo>
                    <a:pt x="6207" y="3939"/>
                    <a:pt x="6049" y="4097"/>
                    <a:pt x="5860" y="4097"/>
                  </a:cubicBezTo>
                  <a:lnTo>
                    <a:pt x="4474" y="4097"/>
                  </a:lnTo>
                  <a:cubicBezTo>
                    <a:pt x="4285" y="4097"/>
                    <a:pt x="4127" y="3939"/>
                    <a:pt x="4127" y="3750"/>
                  </a:cubicBezTo>
                  <a:cubicBezTo>
                    <a:pt x="4127" y="3529"/>
                    <a:pt x="4285" y="3372"/>
                    <a:pt x="4474" y="3372"/>
                  </a:cubicBezTo>
                  <a:close/>
                  <a:moveTo>
                    <a:pt x="7183" y="4758"/>
                  </a:moveTo>
                  <a:cubicBezTo>
                    <a:pt x="7404" y="4758"/>
                    <a:pt x="7561" y="4916"/>
                    <a:pt x="7561" y="5105"/>
                  </a:cubicBezTo>
                  <a:cubicBezTo>
                    <a:pt x="7561" y="5325"/>
                    <a:pt x="7404" y="5483"/>
                    <a:pt x="7183" y="5483"/>
                  </a:cubicBezTo>
                  <a:lnTo>
                    <a:pt x="4474" y="5483"/>
                  </a:lnTo>
                  <a:cubicBezTo>
                    <a:pt x="4285" y="5483"/>
                    <a:pt x="4127" y="5325"/>
                    <a:pt x="4127" y="5105"/>
                  </a:cubicBezTo>
                  <a:cubicBezTo>
                    <a:pt x="4127" y="4916"/>
                    <a:pt x="4285" y="4758"/>
                    <a:pt x="4474" y="4758"/>
                  </a:cubicBezTo>
                  <a:close/>
                  <a:moveTo>
                    <a:pt x="3151" y="4758"/>
                  </a:moveTo>
                  <a:cubicBezTo>
                    <a:pt x="3340" y="4758"/>
                    <a:pt x="3497" y="4916"/>
                    <a:pt x="3497" y="5105"/>
                  </a:cubicBezTo>
                  <a:lnTo>
                    <a:pt x="3497" y="6491"/>
                  </a:lnTo>
                  <a:cubicBezTo>
                    <a:pt x="3497" y="6680"/>
                    <a:pt x="3340" y="6837"/>
                    <a:pt x="3151" y="6837"/>
                  </a:cubicBezTo>
                  <a:lnTo>
                    <a:pt x="1764" y="6837"/>
                  </a:lnTo>
                  <a:cubicBezTo>
                    <a:pt x="1575" y="6837"/>
                    <a:pt x="1418" y="6680"/>
                    <a:pt x="1418" y="6491"/>
                  </a:cubicBezTo>
                  <a:lnTo>
                    <a:pt x="1418" y="5105"/>
                  </a:lnTo>
                  <a:cubicBezTo>
                    <a:pt x="1418" y="4916"/>
                    <a:pt x="1575" y="4758"/>
                    <a:pt x="1764" y="4758"/>
                  </a:cubicBezTo>
                  <a:close/>
                  <a:moveTo>
                    <a:pt x="5860" y="6144"/>
                  </a:moveTo>
                  <a:cubicBezTo>
                    <a:pt x="6049" y="6144"/>
                    <a:pt x="6207" y="6302"/>
                    <a:pt x="6207" y="6491"/>
                  </a:cubicBezTo>
                  <a:cubicBezTo>
                    <a:pt x="6207" y="6680"/>
                    <a:pt x="6049" y="6837"/>
                    <a:pt x="5860" y="6837"/>
                  </a:cubicBezTo>
                  <a:lnTo>
                    <a:pt x="4474" y="6837"/>
                  </a:lnTo>
                  <a:cubicBezTo>
                    <a:pt x="4285" y="6837"/>
                    <a:pt x="4127" y="6680"/>
                    <a:pt x="4127" y="6491"/>
                  </a:cubicBezTo>
                  <a:cubicBezTo>
                    <a:pt x="4127" y="6302"/>
                    <a:pt x="4285" y="6144"/>
                    <a:pt x="4474" y="6144"/>
                  </a:cubicBezTo>
                  <a:close/>
                  <a:moveTo>
                    <a:pt x="7183" y="7562"/>
                  </a:moveTo>
                  <a:cubicBezTo>
                    <a:pt x="7404" y="7562"/>
                    <a:pt x="7561" y="7720"/>
                    <a:pt x="7561" y="7909"/>
                  </a:cubicBezTo>
                  <a:cubicBezTo>
                    <a:pt x="7561" y="8098"/>
                    <a:pt x="7404" y="8255"/>
                    <a:pt x="7183" y="8255"/>
                  </a:cubicBezTo>
                  <a:lnTo>
                    <a:pt x="4474" y="8255"/>
                  </a:lnTo>
                  <a:cubicBezTo>
                    <a:pt x="4285" y="8255"/>
                    <a:pt x="4127" y="8098"/>
                    <a:pt x="4127" y="7909"/>
                  </a:cubicBezTo>
                  <a:cubicBezTo>
                    <a:pt x="4127" y="7720"/>
                    <a:pt x="4285" y="7562"/>
                    <a:pt x="4474" y="7562"/>
                  </a:cubicBezTo>
                  <a:close/>
                  <a:moveTo>
                    <a:pt x="3151" y="7531"/>
                  </a:moveTo>
                  <a:cubicBezTo>
                    <a:pt x="3340" y="7531"/>
                    <a:pt x="3497" y="7657"/>
                    <a:pt x="3497" y="7877"/>
                  </a:cubicBezTo>
                  <a:lnTo>
                    <a:pt x="3497" y="9232"/>
                  </a:lnTo>
                  <a:cubicBezTo>
                    <a:pt x="3497" y="9452"/>
                    <a:pt x="3340" y="9610"/>
                    <a:pt x="3151" y="9610"/>
                  </a:cubicBezTo>
                  <a:lnTo>
                    <a:pt x="1764" y="9610"/>
                  </a:lnTo>
                  <a:cubicBezTo>
                    <a:pt x="1575" y="9610"/>
                    <a:pt x="1418" y="9452"/>
                    <a:pt x="1418" y="9232"/>
                  </a:cubicBezTo>
                  <a:lnTo>
                    <a:pt x="1418" y="7877"/>
                  </a:lnTo>
                  <a:cubicBezTo>
                    <a:pt x="1418" y="7657"/>
                    <a:pt x="1575" y="7531"/>
                    <a:pt x="1764" y="7531"/>
                  </a:cubicBezTo>
                  <a:close/>
                  <a:moveTo>
                    <a:pt x="5860" y="8885"/>
                  </a:moveTo>
                  <a:cubicBezTo>
                    <a:pt x="6049" y="8885"/>
                    <a:pt x="6207" y="9043"/>
                    <a:pt x="6207" y="9232"/>
                  </a:cubicBezTo>
                  <a:cubicBezTo>
                    <a:pt x="6207" y="9452"/>
                    <a:pt x="6049" y="9610"/>
                    <a:pt x="5860" y="9610"/>
                  </a:cubicBezTo>
                  <a:lnTo>
                    <a:pt x="4474" y="9610"/>
                  </a:lnTo>
                  <a:cubicBezTo>
                    <a:pt x="4285" y="9610"/>
                    <a:pt x="4127" y="9452"/>
                    <a:pt x="4127" y="9232"/>
                  </a:cubicBezTo>
                  <a:cubicBezTo>
                    <a:pt x="4127" y="9043"/>
                    <a:pt x="4285" y="8885"/>
                    <a:pt x="4474" y="8885"/>
                  </a:cubicBezTo>
                  <a:close/>
                  <a:moveTo>
                    <a:pt x="1040" y="1"/>
                  </a:moveTo>
                  <a:cubicBezTo>
                    <a:pt x="504" y="1"/>
                    <a:pt x="0" y="473"/>
                    <a:pt x="0" y="1009"/>
                  </a:cubicBezTo>
                  <a:lnTo>
                    <a:pt x="0" y="9956"/>
                  </a:lnTo>
                  <a:cubicBezTo>
                    <a:pt x="32" y="10524"/>
                    <a:pt x="504" y="10996"/>
                    <a:pt x="1040" y="10996"/>
                  </a:cubicBezTo>
                  <a:lnTo>
                    <a:pt x="7908" y="10996"/>
                  </a:lnTo>
                  <a:cubicBezTo>
                    <a:pt x="8444" y="10996"/>
                    <a:pt x="8916" y="10524"/>
                    <a:pt x="8916" y="9956"/>
                  </a:cubicBezTo>
                  <a:lnTo>
                    <a:pt x="8916" y="1009"/>
                  </a:lnTo>
                  <a:cubicBezTo>
                    <a:pt x="8916" y="473"/>
                    <a:pt x="8444" y="1"/>
                    <a:pt x="7908" y="1"/>
                  </a:cubicBezTo>
                  <a:lnTo>
                    <a:pt x="7183" y="1"/>
                  </a:lnTo>
                  <a:lnTo>
                    <a:pt x="7183" y="347"/>
                  </a:lnTo>
                  <a:cubicBezTo>
                    <a:pt x="7183" y="915"/>
                    <a:pt x="6711" y="1387"/>
                    <a:pt x="6175" y="1387"/>
                  </a:cubicBezTo>
                  <a:lnTo>
                    <a:pt x="2741" y="1387"/>
                  </a:lnTo>
                  <a:cubicBezTo>
                    <a:pt x="2206" y="1387"/>
                    <a:pt x="1733" y="915"/>
                    <a:pt x="1733" y="347"/>
                  </a:cubicBez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96"/>
            <p:cNvSpPr/>
            <p:nvPr/>
          </p:nvSpPr>
          <p:spPr>
            <a:xfrm>
              <a:off x="-30853350" y="3295000"/>
              <a:ext cx="51225" cy="104000"/>
            </a:xfrm>
            <a:custGeom>
              <a:rect b="b" l="l" r="r" t="t"/>
              <a:pathLst>
                <a:path extrusionOk="0" h="4160" w="2049">
                  <a:moveTo>
                    <a:pt x="1" y="1"/>
                  </a:moveTo>
                  <a:lnTo>
                    <a:pt x="1" y="4160"/>
                  </a:lnTo>
                  <a:lnTo>
                    <a:pt x="2049" y="4160"/>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96"/>
            <p:cNvSpPr/>
            <p:nvPr/>
          </p:nvSpPr>
          <p:spPr>
            <a:xfrm>
              <a:off x="-30853350" y="3227275"/>
              <a:ext cx="51225" cy="51225"/>
            </a:xfrm>
            <a:custGeom>
              <a:rect b="b" l="l" r="r" t="t"/>
              <a:pathLst>
                <a:path extrusionOk="0" h="2049" w="2049">
                  <a:moveTo>
                    <a:pt x="1009" y="1"/>
                  </a:moveTo>
                  <a:cubicBezTo>
                    <a:pt x="473" y="1"/>
                    <a:pt x="1" y="473"/>
                    <a:pt x="1" y="1040"/>
                  </a:cubicBezTo>
                  <a:lnTo>
                    <a:pt x="1" y="2048"/>
                  </a:lnTo>
                  <a:lnTo>
                    <a:pt x="2049" y="2048"/>
                  </a:lnTo>
                  <a:lnTo>
                    <a:pt x="2049" y="1040"/>
                  </a:ln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96"/>
            <p:cNvSpPr/>
            <p:nvPr/>
          </p:nvSpPr>
          <p:spPr>
            <a:xfrm>
              <a:off x="-30851775" y="3416300"/>
              <a:ext cx="46500" cy="51225"/>
            </a:xfrm>
            <a:custGeom>
              <a:rect b="b" l="l" r="r" t="t"/>
              <a:pathLst>
                <a:path extrusionOk="0" h="2049" w="1860">
                  <a:moveTo>
                    <a:pt x="1" y="1"/>
                  </a:moveTo>
                  <a:lnTo>
                    <a:pt x="599" y="1796"/>
                  </a:lnTo>
                  <a:cubicBezTo>
                    <a:pt x="694" y="1985"/>
                    <a:pt x="788" y="2048"/>
                    <a:pt x="946" y="2048"/>
                  </a:cubicBezTo>
                  <a:cubicBezTo>
                    <a:pt x="1103" y="2048"/>
                    <a:pt x="1229" y="1985"/>
                    <a:pt x="1261" y="1796"/>
                  </a:cubicBezTo>
                  <a:lnTo>
                    <a:pt x="18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4" name="Google Shape;17974;p96"/>
          <p:cNvGrpSpPr/>
          <p:nvPr/>
        </p:nvGrpSpPr>
        <p:grpSpPr>
          <a:xfrm>
            <a:off x="3074368" y="3200941"/>
            <a:ext cx="353645" cy="354191"/>
            <a:chOff x="-31093575" y="3552550"/>
            <a:chExt cx="291450" cy="291900"/>
          </a:xfrm>
        </p:grpSpPr>
        <p:sp>
          <p:nvSpPr>
            <p:cNvPr id="17975" name="Google Shape;17975;p96"/>
            <p:cNvSpPr/>
            <p:nvPr/>
          </p:nvSpPr>
          <p:spPr>
            <a:xfrm>
              <a:off x="-31011650" y="3745525"/>
              <a:ext cx="7900" cy="12625"/>
            </a:xfrm>
            <a:custGeom>
              <a:rect b="b" l="l" r="r" t="t"/>
              <a:pathLst>
                <a:path extrusionOk="0" h="505" w="316">
                  <a:moveTo>
                    <a:pt x="158" y="1"/>
                  </a:moveTo>
                  <a:lnTo>
                    <a:pt x="0" y="505"/>
                  </a:lnTo>
                  <a:lnTo>
                    <a:pt x="315" y="505"/>
                  </a:lnTo>
                  <a:lnTo>
                    <a:pt x="1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96"/>
            <p:cNvSpPr/>
            <p:nvPr/>
          </p:nvSpPr>
          <p:spPr>
            <a:xfrm>
              <a:off x="-31093575" y="3671500"/>
              <a:ext cx="171725" cy="172950"/>
            </a:xfrm>
            <a:custGeom>
              <a:rect b="b" l="l" r="r" t="t"/>
              <a:pathLst>
                <a:path extrusionOk="0" h="6918" w="6869">
                  <a:moveTo>
                    <a:pt x="3427" y="1449"/>
                  </a:moveTo>
                  <a:cubicBezTo>
                    <a:pt x="3569" y="1449"/>
                    <a:pt x="3718" y="1512"/>
                    <a:pt x="3781" y="1638"/>
                  </a:cubicBezTo>
                  <a:lnTo>
                    <a:pt x="4317" y="3466"/>
                  </a:lnTo>
                  <a:lnTo>
                    <a:pt x="4474" y="3466"/>
                  </a:lnTo>
                  <a:cubicBezTo>
                    <a:pt x="4695" y="3466"/>
                    <a:pt x="4852" y="3623"/>
                    <a:pt x="4852" y="3812"/>
                  </a:cubicBezTo>
                  <a:cubicBezTo>
                    <a:pt x="4852" y="3970"/>
                    <a:pt x="4726" y="4127"/>
                    <a:pt x="4537" y="4127"/>
                  </a:cubicBezTo>
                  <a:lnTo>
                    <a:pt x="4789" y="5072"/>
                  </a:lnTo>
                  <a:cubicBezTo>
                    <a:pt x="4852" y="5262"/>
                    <a:pt x="4758" y="5419"/>
                    <a:pt x="4569" y="5514"/>
                  </a:cubicBezTo>
                  <a:cubicBezTo>
                    <a:pt x="4545" y="5518"/>
                    <a:pt x="4521" y="5520"/>
                    <a:pt x="4498" y="5520"/>
                  </a:cubicBezTo>
                  <a:cubicBezTo>
                    <a:pt x="4341" y="5520"/>
                    <a:pt x="4210" y="5427"/>
                    <a:pt x="4128" y="5262"/>
                  </a:cubicBezTo>
                  <a:lnTo>
                    <a:pt x="3781" y="4127"/>
                  </a:lnTo>
                  <a:lnTo>
                    <a:pt x="3057" y="4127"/>
                  </a:lnTo>
                  <a:lnTo>
                    <a:pt x="2710" y="5262"/>
                  </a:lnTo>
                  <a:cubicBezTo>
                    <a:pt x="2683" y="5427"/>
                    <a:pt x="2535" y="5520"/>
                    <a:pt x="2351" y="5520"/>
                  </a:cubicBezTo>
                  <a:cubicBezTo>
                    <a:pt x="2325" y="5520"/>
                    <a:pt x="2297" y="5518"/>
                    <a:pt x="2269" y="5514"/>
                  </a:cubicBezTo>
                  <a:cubicBezTo>
                    <a:pt x="2080" y="5451"/>
                    <a:pt x="2017" y="5262"/>
                    <a:pt x="2049" y="5072"/>
                  </a:cubicBezTo>
                  <a:lnTo>
                    <a:pt x="2332" y="4127"/>
                  </a:lnTo>
                  <a:cubicBezTo>
                    <a:pt x="2175" y="4096"/>
                    <a:pt x="2017" y="3970"/>
                    <a:pt x="2017" y="3812"/>
                  </a:cubicBezTo>
                  <a:cubicBezTo>
                    <a:pt x="2049" y="3623"/>
                    <a:pt x="2206" y="3466"/>
                    <a:pt x="2395" y="3466"/>
                  </a:cubicBezTo>
                  <a:lnTo>
                    <a:pt x="2553" y="3466"/>
                  </a:lnTo>
                  <a:lnTo>
                    <a:pt x="3120" y="1638"/>
                  </a:lnTo>
                  <a:cubicBezTo>
                    <a:pt x="3151" y="1512"/>
                    <a:pt x="3285" y="1449"/>
                    <a:pt x="3427" y="1449"/>
                  </a:cubicBezTo>
                  <a:close/>
                  <a:moveTo>
                    <a:pt x="3435" y="0"/>
                  </a:moveTo>
                  <a:cubicBezTo>
                    <a:pt x="1544" y="0"/>
                    <a:pt x="1" y="1544"/>
                    <a:pt x="1" y="3434"/>
                  </a:cubicBezTo>
                  <a:cubicBezTo>
                    <a:pt x="1" y="5356"/>
                    <a:pt x="1544" y="6900"/>
                    <a:pt x="3435" y="6900"/>
                  </a:cubicBezTo>
                  <a:cubicBezTo>
                    <a:pt x="4065" y="6900"/>
                    <a:pt x="4632" y="6742"/>
                    <a:pt x="5168" y="6427"/>
                  </a:cubicBezTo>
                  <a:lnTo>
                    <a:pt x="6365" y="6900"/>
                  </a:lnTo>
                  <a:cubicBezTo>
                    <a:pt x="6407" y="6910"/>
                    <a:pt x="6449" y="6917"/>
                    <a:pt x="6491" y="6917"/>
                  </a:cubicBezTo>
                  <a:cubicBezTo>
                    <a:pt x="6575" y="6917"/>
                    <a:pt x="6659" y="6889"/>
                    <a:pt x="6743" y="6805"/>
                  </a:cubicBezTo>
                  <a:cubicBezTo>
                    <a:pt x="6806" y="6742"/>
                    <a:pt x="6869" y="6616"/>
                    <a:pt x="6869" y="6459"/>
                  </a:cubicBezTo>
                  <a:lnTo>
                    <a:pt x="6491" y="5009"/>
                  </a:lnTo>
                  <a:cubicBezTo>
                    <a:pt x="6743" y="4537"/>
                    <a:pt x="6869" y="4001"/>
                    <a:pt x="6869" y="3466"/>
                  </a:cubicBezTo>
                  <a:cubicBezTo>
                    <a:pt x="6869" y="3119"/>
                    <a:pt x="6774" y="2804"/>
                    <a:pt x="6711" y="2489"/>
                  </a:cubicBezTo>
                  <a:cubicBezTo>
                    <a:pt x="6617" y="2426"/>
                    <a:pt x="6491" y="2395"/>
                    <a:pt x="6428" y="2363"/>
                  </a:cubicBezTo>
                  <a:lnTo>
                    <a:pt x="5514" y="2710"/>
                  </a:lnTo>
                  <a:cubicBezTo>
                    <a:pt x="5389" y="2755"/>
                    <a:pt x="5256" y="2780"/>
                    <a:pt x="5125" y="2780"/>
                  </a:cubicBezTo>
                  <a:cubicBezTo>
                    <a:pt x="4892" y="2780"/>
                    <a:pt x="4667" y="2702"/>
                    <a:pt x="4506" y="2521"/>
                  </a:cubicBezTo>
                  <a:cubicBezTo>
                    <a:pt x="4222" y="2269"/>
                    <a:pt x="4096" y="1891"/>
                    <a:pt x="4159" y="1481"/>
                  </a:cubicBezTo>
                  <a:lnTo>
                    <a:pt x="4443" y="221"/>
                  </a:lnTo>
                  <a:cubicBezTo>
                    <a:pt x="4443" y="189"/>
                    <a:pt x="4443" y="189"/>
                    <a:pt x="4411" y="158"/>
                  </a:cubicBezTo>
                  <a:cubicBezTo>
                    <a:pt x="4096" y="63"/>
                    <a:pt x="3781" y="0"/>
                    <a:pt x="34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96"/>
            <p:cNvSpPr/>
            <p:nvPr/>
          </p:nvSpPr>
          <p:spPr>
            <a:xfrm>
              <a:off x="-30895875" y="3621075"/>
              <a:ext cx="15775" cy="26025"/>
            </a:xfrm>
            <a:custGeom>
              <a:rect b="b" l="l" r="r" t="t"/>
              <a:pathLst>
                <a:path extrusionOk="0" h="1041" w="631">
                  <a:moveTo>
                    <a:pt x="0" y="1"/>
                  </a:moveTo>
                  <a:cubicBezTo>
                    <a:pt x="32" y="410"/>
                    <a:pt x="126" y="694"/>
                    <a:pt x="315" y="1041"/>
                  </a:cubicBezTo>
                  <a:cubicBezTo>
                    <a:pt x="473" y="694"/>
                    <a:pt x="599" y="347"/>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96"/>
            <p:cNvSpPr/>
            <p:nvPr/>
          </p:nvSpPr>
          <p:spPr>
            <a:xfrm>
              <a:off x="-30974650" y="3552550"/>
              <a:ext cx="172525" cy="172400"/>
            </a:xfrm>
            <a:custGeom>
              <a:rect b="b" l="l" r="r" t="t"/>
              <a:pathLst>
                <a:path extrusionOk="0" h="6896" w="6901">
                  <a:moveTo>
                    <a:pt x="3435" y="1356"/>
                  </a:moveTo>
                  <a:cubicBezTo>
                    <a:pt x="3624" y="1356"/>
                    <a:pt x="3782" y="1513"/>
                    <a:pt x="3782" y="1734"/>
                  </a:cubicBezTo>
                  <a:lnTo>
                    <a:pt x="3782" y="2080"/>
                  </a:lnTo>
                  <a:lnTo>
                    <a:pt x="4821" y="2080"/>
                  </a:lnTo>
                  <a:cubicBezTo>
                    <a:pt x="5010" y="2080"/>
                    <a:pt x="5168" y="2238"/>
                    <a:pt x="5168" y="2427"/>
                  </a:cubicBezTo>
                  <a:cubicBezTo>
                    <a:pt x="5168" y="2616"/>
                    <a:pt x="5010" y="2742"/>
                    <a:pt x="4821" y="2742"/>
                  </a:cubicBezTo>
                  <a:lnTo>
                    <a:pt x="4412" y="2742"/>
                  </a:lnTo>
                  <a:cubicBezTo>
                    <a:pt x="4380" y="3341"/>
                    <a:pt x="4191" y="3876"/>
                    <a:pt x="3876" y="4412"/>
                  </a:cubicBezTo>
                  <a:cubicBezTo>
                    <a:pt x="3908" y="4443"/>
                    <a:pt x="3908" y="4475"/>
                    <a:pt x="3939" y="4506"/>
                  </a:cubicBezTo>
                  <a:lnTo>
                    <a:pt x="4349" y="4916"/>
                  </a:lnTo>
                  <a:cubicBezTo>
                    <a:pt x="4443" y="5042"/>
                    <a:pt x="4443" y="5262"/>
                    <a:pt x="4349" y="5388"/>
                  </a:cubicBezTo>
                  <a:cubicBezTo>
                    <a:pt x="4286" y="5451"/>
                    <a:pt x="4191" y="5483"/>
                    <a:pt x="4101" y="5483"/>
                  </a:cubicBezTo>
                  <a:cubicBezTo>
                    <a:pt x="4010" y="5483"/>
                    <a:pt x="3923" y="5451"/>
                    <a:pt x="3876" y="5388"/>
                  </a:cubicBezTo>
                  <a:lnTo>
                    <a:pt x="3466" y="4979"/>
                  </a:lnTo>
                  <a:lnTo>
                    <a:pt x="3435" y="4947"/>
                  </a:lnTo>
                  <a:lnTo>
                    <a:pt x="3403" y="4979"/>
                  </a:lnTo>
                  <a:lnTo>
                    <a:pt x="2994" y="5388"/>
                  </a:lnTo>
                  <a:cubicBezTo>
                    <a:pt x="2931" y="5451"/>
                    <a:pt x="2844" y="5483"/>
                    <a:pt x="2758" y="5483"/>
                  </a:cubicBezTo>
                  <a:cubicBezTo>
                    <a:pt x="2671" y="5483"/>
                    <a:pt x="2584" y="5451"/>
                    <a:pt x="2521" y="5388"/>
                  </a:cubicBezTo>
                  <a:cubicBezTo>
                    <a:pt x="2395" y="5262"/>
                    <a:pt x="2395" y="5042"/>
                    <a:pt x="2521" y="4916"/>
                  </a:cubicBezTo>
                  <a:lnTo>
                    <a:pt x="2931" y="4506"/>
                  </a:lnTo>
                  <a:cubicBezTo>
                    <a:pt x="2962" y="4475"/>
                    <a:pt x="2962" y="4443"/>
                    <a:pt x="2994" y="4412"/>
                  </a:cubicBezTo>
                  <a:cubicBezTo>
                    <a:pt x="2679" y="3939"/>
                    <a:pt x="2490" y="3341"/>
                    <a:pt x="2458" y="2742"/>
                  </a:cubicBezTo>
                  <a:lnTo>
                    <a:pt x="2049" y="2742"/>
                  </a:lnTo>
                  <a:cubicBezTo>
                    <a:pt x="1860" y="2742"/>
                    <a:pt x="1702" y="2584"/>
                    <a:pt x="1702" y="2395"/>
                  </a:cubicBezTo>
                  <a:cubicBezTo>
                    <a:pt x="1702" y="2206"/>
                    <a:pt x="1860" y="2049"/>
                    <a:pt x="2049" y="2049"/>
                  </a:cubicBezTo>
                  <a:lnTo>
                    <a:pt x="3088" y="2049"/>
                  </a:lnTo>
                  <a:lnTo>
                    <a:pt x="3088" y="1734"/>
                  </a:lnTo>
                  <a:cubicBezTo>
                    <a:pt x="3088" y="1513"/>
                    <a:pt x="3246" y="1356"/>
                    <a:pt x="3435" y="1356"/>
                  </a:cubicBezTo>
                  <a:close/>
                  <a:moveTo>
                    <a:pt x="3466" y="1"/>
                  </a:moveTo>
                  <a:cubicBezTo>
                    <a:pt x="1576" y="1"/>
                    <a:pt x="32" y="1576"/>
                    <a:pt x="32" y="3467"/>
                  </a:cubicBezTo>
                  <a:cubicBezTo>
                    <a:pt x="32" y="3971"/>
                    <a:pt x="158" y="4506"/>
                    <a:pt x="411" y="4979"/>
                  </a:cubicBezTo>
                  <a:lnTo>
                    <a:pt x="32" y="6459"/>
                  </a:lnTo>
                  <a:cubicBezTo>
                    <a:pt x="1" y="6554"/>
                    <a:pt x="32" y="6680"/>
                    <a:pt x="158" y="6806"/>
                  </a:cubicBezTo>
                  <a:cubicBezTo>
                    <a:pt x="225" y="6851"/>
                    <a:pt x="324" y="6895"/>
                    <a:pt x="420" y="6895"/>
                  </a:cubicBezTo>
                  <a:cubicBezTo>
                    <a:pt x="460" y="6895"/>
                    <a:pt x="500" y="6887"/>
                    <a:pt x="537" y="6869"/>
                  </a:cubicBezTo>
                  <a:lnTo>
                    <a:pt x="1734" y="6396"/>
                  </a:lnTo>
                  <a:cubicBezTo>
                    <a:pt x="2269" y="6712"/>
                    <a:pt x="2899" y="6869"/>
                    <a:pt x="3466" y="6869"/>
                  </a:cubicBezTo>
                  <a:cubicBezTo>
                    <a:pt x="5357" y="6869"/>
                    <a:pt x="6901" y="5357"/>
                    <a:pt x="6901" y="3435"/>
                  </a:cubicBezTo>
                  <a:cubicBezTo>
                    <a:pt x="6901" y="1576"/>
                    <a:pt x="5325" y="1"/>
                    <a:pt x="34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9" name="Google Shape;17979;p96"/>
          <p:cNvGrpSpPr/>
          <p:nvPr/>
        </p:nvGrpSpPr>
        <p:grpSpPr>
          <a:xfrm>
            <a:off x="3074368" y="3666169"/>
            <a:ext cx="353645" cy="353615"/>
            <a:chOff x="-31093575" y="3911725"/>
            <a:chExt cx="291450" cy="291425"/>
          </a:xfrm>
        </p:grpSpPr>
        <p:sp>
          <p:nvSpPr>
            <p:cNvPr id="17980" name="Google Shape;17980;p96"/>
            <p:cNvSpPr/>
            <p:nvPr/>
          </p:nvSpPr>
          <p:spPr>
            <a:xfrm>
              <a:off x="-31093575" y="3911725"/>
              <a:ext cx="291450" cy="291425"/>
            </a:xfrm>
            <a:custGeom>
              <a:rect b="b" l="l" r="r" t="t"/>
              <a:pathLst>
                <a:path extrusionOk="0" h="11657" w="11658">
                  <a:moveTo>
                    <a:pt x="5829" y="0"/>
                  </a:moveTo>
                  <a:cubicBezTo>
                    <a:pt x="3372" y="0"/>
                    <a:pt x="1261" y="1796"/>
                    <a:pt x="788" y="4159"/>
                  </a:cubicBezTo>
                  <a:cubicBezTo>
                    <a:pt x="347" y="4285"/>
                    <a:pt x="1" y="4694"/>
                    <a:pt x="1" y="5167"/>
                  </a:cubicBezTo>
                  <a:lnTo>
                    <a:pt x="1" y="7876"/>
                  </a:lnTo>
                  <a:cubicBezTo>
                    <a:pt x="1" y="8412"/>
                    <a:pt x="473" y="8885"/>
                    <a:pt x="1009" y="8885"/>
                  </a:cubicBezTo>
                  <a:lnTo>
                    <a:pt x="1702" y="8885"/>
                  </a:lnTo>
                  <a:cubicBezTo>
                    <a:pt x="1891" y="8885"/>
                    <a:pt x="2049" y="8727"/>
                    <a:pt x="2049" y="8538"/>
                  </a:cubicBezTo>
                  <a:lnTo>
                    <a:pt x="2049" y="4442"/>
                  </a:lnTo>
                  <a:cubicBezTo>
                    <a:pt x="2049" y="4253"/>
                    <a:pt x="1891" y="4096"/>
                    <a:pt x="1702" y="4096"/>
                  </a:cubicBezTo>
                  <a:lnTo>
                    <a:pt x="1481" y="4096"/>
                  </a:lnTo>
                  <a:cubicBezTo>
                    <a:pt x="1954" y="2111"/>
                    <a:pt x="3781" y="630"/>
                    <a:pt x="5829" y="630"/>
                  </a:cubicBezTo>
                  <a:cubicBezTo>
                    <a:pt x="7877" y="630"/>
                    <a:pt x="9673" y="2111"/>
                    <a:pt x="10145" y="4096"/>
                  </a:cubicBezTo>
                  <a:lnTo>
                    <a:pt x="9956" y="4096"/>
                  </a:lnTo>
                  <a:cubicBezTo>
                    <a:pt x="9767" y="4096"/>
                    <a:pt x="9610" y="4253"/>
                    <a:pt x="9610" y="4442"/>
                  </a:cubicBezTo>
                  <a:lnTo>
                    <a:pt x="9610" y="8538"/>
                  </a:lnTo>
                  <a:cubicBezTo>
                    <a:pt x="9610" y="8727"/>
                    <a:pt x="9767" y="8885"/>
                    <a:pt x="9956" y="8885"/>
                  </a:cubicBezTo>
                  <a:lnTo>
                    <a:pt x="10271" y="8885"/>
                  </a:lnTo>
                  <a:cubicBezTo>
                    <a:pt x="10114" y="9672"/>
                    <a:pt x="9421" y="10271"/>
                    <a:pt x="8570" y="10271"/>
                  </a:cubicBezTo>
                  <a:lnTo>
                    <a:pt x="6774" y="10271"/>
                  </a:lnTo>
                  <a:cubicBezTo>
                    <a:pt x="6617" y="9893"/>
                    <a:pt x="6270" y="9609"/>
                    <a:pt x="5829" y="9609"/>
                  </a:cubicBezTo>
                  <a:cubicBezTo>
                    <a:pt x="5262" y="9609"/>
                    <a:pt x="4789" y="10082"/>
                    <a:pt x="4789" y="10617"/>
                  </a:cubicBezTo>
                  <a:cubicBezTo>
                    <a:pt x="4789" y="11184"/>
                    <a:pt x="5262" y="11657"/>
                    <a:pt x="5829" y="11657"/>
                  </a:cubicBezTo>
                  <a:cubicBezTo>
                    <a:pt x="6270" y="11657"/>
                    <a:pt x="6648" y="11373"/>
                    <a:pt x="6774" y="10995"/>
                  </a:cubicBezTo>
                  <a:lnTo>
                    <a:pt x="8570" y="10995"/>
                  </a:lnTo>
                  <a:cubicBezTo>
                    <a:pt x="9799" y="10995"/>
                    <a:pt x="10775" y="10082"/>
                    <a:pt x="10933" y="8885"/>
                  </a:cubicBezTo>
                  <a:cubicBezTo>
                    <a:pt x="11342" y="8790"/>
                    <a:pt x="11658" y="8380"/>
                    <a:pt x="11658" y="7908"/>
                  </a:cubicBezTo>
                  <a:lnTo>
                    <a:pt x="11658" y="5198"/>
                  </a:lnTo>
                  <a:cubicBezTo>
                    <a:pt x="11658" y="4694"/>
                    <a:pt x="11311" y="4253"/>
                    <a:pt x="10870" y="4159"/>
                  </a:cubicBezTo>
                  <a:cubicBezTo>
                    <a:pt x="10397" y="1796"/>
                    <a:pt x="8255"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96"/>
            <p:cNvSpPr/>
            <p:nvPr/>
          </p:nvSpPr>
          <p:spPr>
            <a:xfrm>
              <a:off x="-31025825" y="3980250"/>
              <a:ext cx="156750" cy="154250"/>
            </a:xfrm>
            <a:custGeom>
              <a:rect b="b" l="l" r="r" t="t"/>
              <a:pathLst>
                <a:path extrusionOk="0" h="6170" w="6270">
                  <a:moveTo>
                    <a:pt x="3119" y="1386"/>
                  </a:moveTo>
                  <a:cubicBezTo>
                    <a:pt x="3308" y="1386"/>
                    <a:pt x="3466" y="1544"/>
                    <a:pt x="3466" y="1733"/>
                  </a:cubicBezTo>
                  <a:cubicBezTo>
                    <a:pt x="3466" y="1953"/>
                    <a:pt x="3308" y="2079"/>
                    <a:pt x="3119" y="2079"/>
                  </a:cubicBezTo>
                  <a:cubicBezTo>
                    <a:pt x="2930" y="2079"/>
                    <a:pt x="2773" y="1953"/>
                    <a:pt x="2773" y="1733"/>
                  </a:cubicBezTo>
                  <a:cubicBezTo>
                    <a:pt x="2773" y="1544"/>
                    <a:pt x="2930" y="1386"/>
                    <a:pt x="3119" y="1386"/>
                  </a:cubicBezTo>
                  <a:close/>
                  <a:moveTo>
                    <a:pt x="3119" y="2741"/>
                  </a:moveTo>
                  <a:cubicBezTo>
                    <a:pt x="3308" y="2741"/>
                    <a:pt x="3466" y="2867"/>
                    <a:pt x="3466" y="3088"/>
                  </a:cubicBezTo>
                  <a:lnTo>
                    <a:pt x="3466" y="4474"/>
                  </a:lnTo>
                  <a:cubicBezTo>
                    <a:pt x="3466" y="4663"/>
                    <a:pt x="3308" y="4820"/>
                    <a:pt x="3119" y="4820"/>
                  </a:cubicBezTo>
                  <a:cubicBezTo>
                    <a:pt x="2930" y="4820"/>
                    <a:pt x="2773" y="4663"/>
                    <a:pt x="2773" y="4474"/>
                  </a:cubicBezTo>
                  <a:lnTo>
                    <a:pt x="2773" y="3088"/>
                  </a:lnTo>
                  <a:cubicBezTo>
                    <a:pt x="2773" y="2867"/>
                    <a:pt x="2930" y="2741"/>
                    <a:pt x="3119" y="2741"/>
                  </a:cubicBezTo>
                  <a:close/>
                  <a:moveTo>
                    <a:pt x="3151" y="0"/>
                  </a:moveTo>
                  <a:cubicBezTo>
                    <a:pt x="1449" y="0"/>
                    <a:pt x="63" y="1386"/>
                    <a:pt x="63" y="3088"/>
                  </a:cubicBezTo>
                  <a:cubicBezTo>
                    <a:pt x="63" y="3592"/>
                    <a:pt x="158" y="4096"/>
                    <a:pt x="441" y="4568"/>
                  </a:cubicBezTo>
                  <a:lnTo>
                    <a:pt x="63" y="5734"/>
                  </a:lnTo>
                  <a:cubicBezTo>
                    <a:pt x="0" y="5828"/>
                    <a:pt x="0" y="5955"/>
                    <a:pt x="126" y="6081"/>
                  </a:cubicBezTo>
                  <a:cubicBezTo>
                    <a:pt x="171" y="6125"/>
                    <a:pt x="263" y="6170"/>
                    <a:pt x="357" y="6170"/>
                  </a:cubicBezTo>
                  <a:cubicBezTo>
                    <a:pt x="396" y="6170"/>
                    <a:pt x="436" y="6162"/>
                    <a:pt x="473" y="6144"/>
                  </a:cubicBezTo>
                  <a:lnTo>
                    <a:pt x="1638" y="5765"/>
                  </a:lnTo>
                  <a:cubicBezTo>
                    <a:pt x="2079" y="6049"/>
                    <a:pt x="2615" y="6144"/>
                    <a:pt x="3151" y="6144"/>
                  </a:cubicBezTo>
                  <a:cubicBezTo>
                    <a:pt x="4852" y="6144"/>
                    <a:pt x="6270" y="4789"/>
                    <a:pt x="6270" y="3088"/>
                  </a:cubicBezTo>
                  <a:cubicBezTo>
                    <a:pt x="6270" y="1386"/>
                    <a:pt x="485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2" name="Google Shape;17982;p96"/>
          <p:cNvGrpSpPr/>
          <p:nvPr/>
        </p:nvGrpSpPr>
        <p:grpSpPr>
          <a:xfrm>
            <a:off x="2183798" y="4123136"/>
            <a:ext cx="356497" cy="354586"/>
            <a:chOff x="-29946000" y="3183175"/>
            <a:chExt cx="293800" cy="292225"/>
          </a:xfrm>
        </p:grpSpPr>
        <p:sp>
          <p:nvSpPr>
            <p:cNvPr id="17983" name="Google Shape;17983;p96"/>
            <p:cNvSpPr/>
            <p:nvPr/>
          </p:nvSpPr>
          <p:spPr>
            <a:xfrm>
              <a:off x="-29839675" y="3355650"/>
              <a:ext cx="186700" cy="33900"/>
            </a:xfrm>
            <a:custGeom>
              <a:rect b="b" l="l" r="r" t="t"/>
              <a:pathLst>
                <a:path extrusionOk="0" h="1356" w="7468">
                  <a:moveTo>
                    <a:pt x="568" y="1"/>
                  </a:moveTo>
                  <a:cubicBezTo>
                    <a:pt x="568" y="505"/>
                    <a:pt x="379" y="977"/>
                    <a:pt x="1" y="1356"/>
                  </a:cubicBezTo>
                  <a:lnTo>
                    <a:pt x="7467" y="1356"/>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96"/>
            <p:cNvSpPr/>
            <p:nvPr/>
          </p:nvSpPr>
          <p:spPr>
            <a:xfrm>
              <a:off x="-29824700" y="3406850"/>
              <a:ext cx="172500" cy="68550"/>
            </a:xfrm>
            <a:custGeom>
              <a:rect b="b" l="l" r="r" t="t"/>
              <a:pathLst>
                <a:path extrusionOk="0" h="2742" w="6900">
                  <a:moveTo>
                    <a:pt x="0" y="1"/>
                  </a:moveTo>
                  <a:cubicBezTo>
                    <a:pt x="662" y="505"/>
                    <a:pt x="1134" y="1292"/>
                    <a:pt x="1292" y="2237"/>
                  </a:cubicBezTo>
                  <a:cubicBezTo>
                    <a:pt x="1355" y="2395"/>
                    <a:pt x="1292" y="2584"/>
                    <a:pt x="1260" y="2742"/>
                  </a:cubicBezTo>
                  <a:lnTo>
                    <a:pt x="6553" y="2742"/>
                  </a:lnTo>
                  <a:cubicBezTo>
                    <a:pt x="6742" y="2742"/>
                    <a:pt x="6900" y="2584"/>
                    <a:pt x="6900" y="2395"/>
                  </a:cubicBezTo>
                  <a:lnTo>
                    <a:pt x="6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96"/>
            <p:cNvSpPr/>
            <p:nvPr/>
          </p:nvSpPr>
          <p:spPr>
            <a:xfrm>
              <a:off x="-29756975" y="3183175"/>
              <a:ext cx="69325" cy="68550"/>
            </a:xfrm>
            <a:custGeom>
              <a:rect b="b" l="l" r="r" t="t"/>
              <a:pathLst>
                <a:path extrusionOk="0" h="2742" w="2773">
                  <a:moveTo>
                    <a:pt x="1387" y="0"/>
                  </a:moveTo>
                  <a:cubicBezTo>
                    <a:pt x="631" y="0"/>
                    <a:pt x="1" y="630"/>
                    <a:pt x="1" y="1386"/>
                  </a:cubicBezTo>
                  <a:cubicBezTo>
                    <a:pt x="1" y="2111"/>
                    <a:pt x="631" y="2741"/>
                    <a:pt x="1387" y="2741"/>
                  </a:cubicBezTo>
                  <a:cubicBezTo>
                    <a:pt x="2143" y="2741"/>
                    <a:pt x="2773" y="2174"/>
                    <a:pt x="2773" y="1386"/>
                  </a:cubicBezTo>
                  <a:cubicBezTo>
                    <a:pt x="2773" y="630"/>
                    <a:pt x="2143" y="0"/>
                    <a:pt x="13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96"/>
            <p:cNvSpPr/>
            <p:nvPr/>
          </p:nvSpPr>
          <p:spPr>
            <a:xfrm>
              <a:off x="-29790850" y="3269025"/>
              <a:ext cx="137875" cy="68550"/>
            </a:xfrm>
            <a:custGeom>
              <a:rect b="b" l="l" r="r" t="t"/>
              <a:pathLst>
                <a:path extrusionOk="0" h="2742" w="5515">
                  <a:moveTo>
                    <a:pt x="2773" y="0"/>
                  </a:moveTo>
                  <a:cubicBezTo>
                    <a:pt x="1419" y="0"/>
                    <a:pt x="221" y="1040"/>
                    <a:pt x="32" y="2363"/>
                  </a:cubicBezTo>
                  <a:cubicBezTo>
                    <a:pt x="1" y="2552"/>
                    <a:pt x="158" y="2741"/>
                    <a:pt x="379" y="2741"/>
                  </a:cubicBezTo>
                  <a:lnTo>
                    <a:pt x="5136" y="2741"/>
                  </a:lnTo>
                  <a:cubicBezTo>
                    <a:pt x="5357" y="2741"/>
                    <a:pt x="5514" y="2552"/>
                    <a:pt x="5514" y="2363"/>
                  </a:cubicBezTo>
                  <a:cubicBezTo>
                    <a:pt x="5294" y="1008"/>
                    <a:pt x="4160" y="0"/>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96"/>
            <p:cNvSpPr/>
            <p:nvPr/>
          </p:nvSpPr>
          <p:spPr>
            <a:xfrm>
              <a:off x="-29911350" y="3321000"/>
              <a:ext cx="69325" cy="68550"/>
            </a:xfrm>
            <a:custGeom>
              <a:rect b="b" l="l" r="r" t="t"/>
              <a:pathLst>
                <a:path extrusionOk="0" h="2742" w="2773">
                  <a:moveTo>
                    <a:pt x="1387" y="1"/>
                  </a:moveTo>
                  <a:cubicBezTo>
                    <a:pt x="631" y="1"/>
                    <a:pt x="1" y="599"/>
                    <a:pt x="1" y="1387"/>
                  </a:cubicBezTo>
                  <a:cubicBezTo>
                    <a:pt x="1" y="2143"/>
                    <a:pt x="631" y="2742"/>
                    <a:pt x="1387" y="2742"/>
                  </a:cubicBezTo>
                  <a:cubicBezTo>
                    <a:pt x="2143" y="2742"/>
                    <a:pt x="2773" y="2143"/>
                    <a:pt x="2773" y="1387"/>
                  </a:cubicBezTo>
                  <a:cubicBezTo>
                    <a:pt x="2773" y="599"/>
                    <a:pt x="2143" y="1"/>
                    <a:pt x="13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96"/>
            <p:cNvSpPr/>
            <p:nvPr/>
          </p:nvSpPr>
          <p:spPr>
            <a:xfrm>
              <a:off x="-29946000" y="3406850"/>
              <a:ext cx="137075" cy="67775"/>
            </a:xfrm>
            <a:custGeom>
              <a:rect b="b" l="l" r="r" t="t"/>
              <a:pathLst>
                <a:path extrusionOk="0" h="2711" w="5483">
                  <a:moveTo>
                    <a:pt x="2773" y="1"/>
                  </a:moveTo>
                  <a:cubicBezTo>
                    <a:pt x="1387" y="1"/>
                    <a:pt x="252" y="1009"/>
                    <a:pt x="63" y="2300"/>
                  </a:cubicBezTo>
                  <a:cubicBezTo>
                    <a:pt x="0" y="2521"/>
                    <a:pt x="158" y="2710"/>
                    <a:pt x="410" y="2710"/>
                  </a:cubicBezTo>
                  <a:lnTo>
                    <a:pt x="5136" y="2710"/>
                  </a:lnTo>
                  <a:cubicBezTo>
                    <a:pt x="5325" y="2710"/>
                    <a:pt x="5482" y="2521"/>
                    <a:pt x="5482" y="2300"/>
                  </a:cubicBezTo>
                  <a:cubicBezTo>
                    <a:pt x="5293" y="1009"/>
                    <a:pt x="4159" y="1"/>
                    <a:pt x="27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9" name="Google Shape;17989;p96"/>
          <p:cNvGrpSpPr/>
          <p:nvPr/>
        </p:nvGrpSpPr>
        <p:grpSpPr>
          <a:xfrm>
            <a:off x="2628330" y="1380289"/>
            <a:ext cx="358408" cy="354161"/>
            <a:chOff x="-34408675" y="3202075"/>
            <a:chExt cx="295375" cy="291875"/>
          </a:xfrm>
        </p:grpSpPr>
        <p:sp>
          <p:nvSpPr>
            <p:cNvPr id="17990" name="Google Shape;17990;p96"/>
            <p:cNvSpPr/>
            <p:nvPr/>
          </p:nvSpPr>
          <p:spPr>
            <a:xfrm>
              <a:off x="-34274775" y="3202075"/>
              <a:ext cx="161475" cy="161475"/>
            </a:xfrm>
            <a:custGeom>
              <a:rect b="b" l="l" r="r" t="t"/>
              <a:pathLst>
                <a:path extrusionOk="0" h="6459" w="6459">
                  <a:moveTo>
                    <a:pt x="3718" y="0"/>
                  </a:moveTo>
                  <a:cubicBezTo>
                    <a:pt x="3560" y="0"/>
                    <a:pt x="3434" y="63"/>
                    <a:pt x="3403" y="189"/>
                  </a:cubicBezTo>
                  <a:cubicBezTo>
                    <a:pt x="3340" y="315"/>
                    <a:pt x="3340" y="473"/>
                    <a:pt x="3466" y="536"/>
                  </a:cubicBezTo>
                  <a:lnTo>
                    <a:pt x="4190" y="1261"/>
                  </a:lnTo>
                  <a:lnTo>
                    <a:pt x="1260" y="4159"/>
                  </a:lnTo>
                  <a:lnTo>
                    <a:pt x="567" y="3466"/>
                  </a:lnTo>
                  <a:cubicBezTo>
                    <a:pt x="496" y="3395"/>
                    <a:pt x="390" y="3360"/>
                    <a:pt x="288" y="3360"/>
                  </a:cubicBezTo>
                  <a:cubicBezTo>
                    <a:pt x="254" y="3360"/>
                    <a:pt x="221" y="3363"/>
                    <a:pt x="189" y="3371"/>
                  </a:cubicBezTo>
                  <a:cubicBezTo>
                    <a:pt x="95" y="3403"/>
                    <a:pt x="0" y="3560"/>
                    <a:pt x="0" y="3686"/>
                  </a:cubicBezTo>
                  <a:lnTo>
                    <a:pt x="0" y="6081"/>
                  </a:lnTo>
                  <a:cubicBezTo>
                    <a:pt x="0" y="6301"/>
                    <a:pt x="158" y="6459"/>
                    <a:pt x="347" y="6459"/>
                  </a:cubicBezTo>
                  <a:lnTo>
                    <a:pt x="2773" y="6459"/>
                  </a:lnTo>
                  <a:cubicBezTo>
                    <a:pt x="2930" y="6459"/>
                    <a:pt x="3025" y="6364"/>
                    <a:pt x="3088" y="6238"/>
                  </a:cubicBezTo>
                  <a:cubicBezTo>
                    <a:pt x="3119" y="6144"/>
                    <a:pt x="3119" y="5986"/>
                    <a:pt x="2993" y="5892"/>
                  </a:cubicBezTo>
                  <a:lnTo>
                    <a:pt x="2300" y="5199"/>
                  </a:lnTo>
                  <a:lnTo>
                    <a:pt x="5198" y="2269"/>
                  </a:lnTo>
                  <a:lnTo>
                    <a:pt x="5923" y="2993"/>
                  </a:lnTo>
                  <a:cubicBezTo>
                    <a:pt x="5969" y="3039"/>
                    <a:pt x="6066" y="3069"/>
                    <a:pt x="6164" y="3069"/>
                  </a:cubicBezTo>
                  <a:cubicBezTo>
                    <a:pt x="6200" y="3069"/>
                    <a:pt x="6236" y="3065"/>
                    <a:pt x="6270" y="3056"/>
                  </a:cubicBezTo>
                  <a:cubicBezTo>
                    <a:pt x="6396" y="3025"/>
                    <a:pt x="6459" y="2867"/>
                    <a:pt x="6459" y="2741"/>
                  </a:cubicBezTo>
                  <a:lnTo>
                    <a:pt x="6459" y="347"/>
                  </a:lnTo>
                  <a:cubicBezTo>
                    <a:pt x="6459" y="158"/>
                    <a:pt x="6301" y="0"/>
                    <a:pt x="6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96"/>
            <p:cNvSpPr/>
            <p:nvPr/>
          </p:nvSpPr>
          <p:spPr>
            <a:xfrm>
              <a:off x="-34378750" y="3263175"/>
              <a:ext cx="76425" cy="73600"/>
            </a:xfrm>
            <a:custGeom>
              <a:rect b="b" l="l" r="r" t="t"/>
              <a:pathLst>
                <a:path extrusionOk="0" h="2944" w="3057">
                  <a:moveTo>
                    <a:pt x="970" y="1"/>
                  </a:moveTo>
                  <a:cubicBezTo>
                    <a:pt x="685" y="1"/>
                    <a:pt x="405" y="114"/>
                    <a:pt x="221" y="297"/>
                  </a:cubicBezTo>
                  <a:lnTo>
                    <a:pt x="1" y="549"/>
                  </a:lnTo>
                  <a:lnTo>
                    <a:pt x="2395" y="2944"/>
                  </a:lnTo>
                  <a:lnTo>
                    <a:pt x="2678" y="2755"/>
                  </a:lnTo>
                  <a:cubicBezTo>
                    <a:pt x="3056" y="2345"/>
                    <a:pt x="3056" y="1683"/>
                    <a:pt x="2678" y="1274"/>
                  </a:cubicBezTo>
                  <a:lnTo>
                    <a:pt x="1670" y="297"/>
                  </a:lnTo>
                  <a:cubicBezTo>
                    <a:pt x="1478" y="90"/>
                    <a:pt x="1222" y="1"/>
                    <a:pt x="9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96"/>
            <p:cNvSpPr/>
            <p:nvPr/>
          </p:nvSpPr>
          <p:spPr>
            <a:xfrm>
              <a:off x="-34250375" y="3392300"/>
              <a:ext cx="77225" cy="74425"/>
            </a:xfrm>
            <a:custGeom>
              <a:rect b="b" l="l" r="r" t="t"/>
              <a:pathLst>
                <a:path extrusionOk="0" h="2977" w="3089">
                  <a:moveTo>
                    <a:pt x="999" y="0"/>
                  </a:moveTo>
                  <a:cubicBezTo>
                    <a:pt x="787" y="0"/>
                    <a:pt x="577" y="66"/>
                    <a:pt x="410" y="205"/>
                  </a:cubicBezTo>
                  <a:cubicBezTo>
                    <a:pt x="379" y="205"/>
                    <a:pt x="316" y="268"/>
                    <a:pt x="284" y="299"/>
                  </a:cubicBezTo>
                  <a:lnTo>
                    <a:pt x="1" y="583"/>
                  </a:lnTo>
                  <a:lnTo>
                    <a:pt x="2427" y="2977"/>
                  </a:lnTo>
                  <a:lnTo>
                    <a:pt x="2679" y="2693"/>
                  </a:lnTo>
                  <a:cubicBezTo>
                    <a:pt x="3088" y="2315"/>
                    <a:pt x="3088" y="1622"/>
                    <a:pt x="2679" y="1244"/>
                  </a:cubicBezTo>
                  <a:lnTo>
                    <a:pt x="1734" y="299"/>
                  </a:lnTo>
                  <a:cubicBezTo>
                    <a:pt x="1540" y="105"/>
                    <a:pt x="1267" y="0"/>
                    <a:pt x="9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96"/>
            <p:cNvSpPr/>
            <p:nvPr/>
          </p:nvSpPr>
          <p:spPr>
            <a:xfrm>
              <a:off x="-34408675" y="3290275"/>
              <a:ext cx="207150" cy="203675"/>
            </a:xfrm>
            <a:custGeom>
              <a:rect b="b" l="l" r="r" t="t"/>
              <a:pathLst>
                <a:path extrusionOk="0" h="8147" w="8286">
                  <a:moveTo>
                    <a:pt x="725" y="1"/>
                  </a:moveTo>
                  <a:cubicBezTo>
                    <a:pt x="95" y="631"/>
                    <a:pt x="0" y="1387"/>
                    <a:pt x="284" y="2017"/>
                  </a:cubicBezTo>
                  <a:cubicBezTo>
                    <a:pt x="1387" y="4223"/>
                    <a:pt x="3938" y="6774"/>
                    <a:pt x="6270" y="7972"/>
                  </a:cubicBezTo>
                  <a:cubicBezTo>
                    <a:pt x="6499" y="8086"/>
                    <a:pt x="6745" y="8147"/>
                    <a:pt x="6996" y="8147"/>
                  </a:cubicBezTo>
                  <a:cubicBezTo>
                    <a:pt x="7434" y="8147"/>
                    <a:pt x="7886" y="7963"/>
                    <a:pt x="8286" y="756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4" name="Google Shape;17994;p96"/>
          <p:cNvGrpSpPr/>
          <p:nvPr/>
        </p:nvGrpSpPr>
        <p:grpSpPr>
          <a:xfrm>
            <a:off x="2630241" y="1820283"/>
            <a:ext cx="354586" cy="356254"/>
            <a:chOff x="-34405525" y="3558075"/>
            <a:chExt cx="292225" cy="293600"/>
          </a:xfrm>
        </p:grpSpPr>
        <p:sp>
          <p:nvSpPr>
            <p:cNvPr id="17995" name="Google Shape;17995;p96"/>
            <p:cNvSpPr/>
            <p:nvPr/>
          </p:nvSpPr>
          <p:spPr>
            <a:xfrm>
              <a:off x="-34303150" y="3663825"/>
              <a:ext cx="189850" cy="187850"/>
            </a:xfrm>
            <a:custGeom>
              <a:rect b="b" l="l" r="r" t="t"/>
              <a:pathLst>
                <a:path extrusionOk="0" h="7514" w="7594">
                  <a:moveTo>
                    <a:pt x="5487" y="0"/>
                  </a:moveTo>
                  <a:cubicBezTo>
                    <a:pt x="5380" y="0"/>
                    <a:pt x="5278" y="8"/>
                    <a:pt x="5168" y="24"/>
                  </a:cubicBezTo>
                  <a:cubicBezTo>
                    <a:pt x="4349" y="181"/>
                    <a:pt x="3656" y="843"/>
                    <a:pt x="3561" y="1630"/>
                  </a:cubicBezTo>
                  <a:cubicBezTo>
                    <a:pt x="3467" y="2198"/>
                    <a:pt x="3561" y="2513"/>
                    <a:pt x="3719" y="2891"/>
                  </a:cubicBezTo>
                  <a:lnTo>
                    <a:pt x="285" y="6325"/>
                  </a:lnTo>
                  <a:cubicBezTo>
                    <a:pt x="1" y="6608"/>
                    <a:pt x="1" y="7049"/>
                    <a:pt x="285" y="7301"/>
                  </a:cubicBezTo>
                  <a:cubicBezTo>
                    <a:pt x="426" y="7443"/>
                    <a:pt x="600" y="7514"/>
                    <a:pt x="773" y="7514"/>
                  </a:cubicBezTo>
                  <a:cubicBezTo>
                    <a:pt x="946" y="7514"/>
                    <a:pt x="1119" y="7443"/>
                    <a:pt x="1261" y="7301"/>
                  </a:cubicBezTo>
                  <a:lnTo>
                    <a:pt x="4695" y="3899"/>
                  </a:lnTo>
                  <a:cubicBezTo>
                    <a:pt x="5022" y="4016"/>
                    <a:pt x="5280" y="4080"/>
                    <a:pt x="5597" y="4080"/>
                  </a:cubicBezTo>
                  <a:cubicBezTo>
                    <a:pt x="5708" y="4080"/>
                    <a:pt x="5825" y="4073"/>
                    <a:pt x="5955" y="4056"/>
                  </a:cubicBezTo>
                  <a:cubicBezTo>
                    <a:pt x="6775" y="3899"/>
                    <a:pt x="7436" y="3206"/>
                    <a:pt x="7562" y="2418"/>
                  </a:cubicBezTo>
                  <a:cubicBezTo>
                    <a:pt x="7594" y="2198"/>
                    <a:pt x="7594" y="1945"/>
                    <a:pt x="7562" y="1756"/>
                  </a:cubicBezTo>
                  <a:cubicBezTo>
                    <a:pt x="7562" y="1630"/>
                    <a:pt x="7436" y="1504"/>
                    <a:pt x="7310" y="1473"/>
                  </a:cubicBezTo>
                  <a:cubicBezTo>
                    <a:pt x="7287" y="1465"/>
                    <a:pt x="7259" y="1461"/>
                    <a:pt x="7229" y="1461"/>
                  </a:cubicBezTo>
                  <a:cubicBezTo>
                    <a:pt x="7141" y="1461"/>
                    <a:pt x="7034" y="1497"/>
                    <a:pt x="6964" y="1567"/>
                  </a:cubicBezTo>
                  <a:lnTo>
                    <a:pt x="6491" y="2040"/>
                  </a:lnTo>
                  <a:cubicBezTo>
                    <a:pt x="6365" y="2166"/>
                    <a:pt x="6192" y="2229"/>
                    <a:pt x="6014" y="2229"/>
                  </a:cubicBezTo>
                  <a:cubicBezTo>
                    <a:pt x="5837" y="2229"/>
                    <a:pt x="5656" y="2166"/>
                    <a:pt x="5514" y="2040"/>
                  </a:cubicBezTo>
                  <a:cubicBezTo>
                    <a:pt x="5231" y="1756"/>
                    <a:pt x="5231" y="1315"/>
                    <a:pt x="5514" y="1032"/>
                  </a:cubicBezTo>
                  <a:lnTo>
                    <a:pt x="6018" y="622"/>
                  </a:lnTo>
                  <a:cubicBezTo>
                    <a:pt x="6113" y="528"/>
                    <a:pt x="6144" y="370"/>
                    <a:pt x="6113" y="276"/>
                  </a:cubicBezTo>
                  <a:cubicBezTo>
                    <a:pt x="6050" y="150"/>
                    <a:pt x="5955" y="55"/>
                    <a:pt x="5829" y="24"/>
                  </a:cubicBezTo>
                  <a:cubicBezTo>
                    <a:pt x="5703" y="8"/>
                    <a:pt x="5593" y="0"/>
                    <a:pt x="54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96"/>
            <p:cNvSpPr/>
            <p:nvPr/>
          </p:nvSpPr>
          <p:spPr>
            <a:xfrm>
              <a:off x="-34250375" y="3565950"/>
              <a:ext cx="46500" cy="46500"/>
            </a:xfrm>
            <a:custGeom>
              <a:rect b="b" l="l" r="r" t="t"/>
              <a:pathLst>
                <a:path extrusionOk="0" h="1860" w="1860">
                  <a:moveTo>
                    <a:pt x="1" y="1"/>
                  </a:moveTo>
                  <a:lnTo>
                    <a:pt x="1" y="1859"/>
                  </a:lnTo>
                  <a:lnTo>
                    <a:pt x="1860" y="1859"/>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96"/>
            <p:cNvSpPr/>
            <p:nvPr/>
          </p:nvSpPr>
          <p:spPr>
            <a:xfrm>
              <a:off x="-34405525" y="3558075"/>
              <a:ext cx="206375" cy="276475"/>
            </a:xfrm>
            <a:custGeom>
              <a:rect b="b" l="l" r="r" t="t"/>
              <a:pathLst>
                <a:path extrusionOk="0" h="11059" w="8255">
                  <a:moveTo>
                    <a:pt x="3812" y="1450"/>
                  </a:moveTo>
                  <a:cubicBezTo>
                    <a:pt x="4001" y="1450"/>
                    <a:pt x="4159" y="1607"/>
                    <a:pt x="4159" y="1796"/>
                  </a:cubicBezTo>
                  <a:cubicBezTo>
                    <a:pt x="4159" y="2017"/>
                    <a:pt x="4001" y="2174"/>
                    <a:pt x="3812" y="2174"/>
                  </a:cubicBezTo>
                  <a:cubicBezTo>
                    <a:pt x="3623" y="2174"/>
                    <a:pt x="3466" y="2017"/>
                    <a:pt x="3466" y="1796"/>
                  </a:cubicBezTo>
                  <a:cubicBezTo>
                    <a:pt x="3466" y="1607"/>
                    <a:pt x="3623" y="1450"/>
                    <a:pt x="3812" y="1450"/>
                  </a:cubicBezTo>
                  <a:close/>
                  <a:moveTo>
                    <a:pt x="3812" y="2836"/>
                  </a:moveTo>
                  <a:cubicBezTo>
                    <a:pt x="4001" y="2836"/>
                    <a:pt x="4159" y="2993"/>
                    <a:pt x="4159" y="3183"/>
                  </a:cubicBezTo>
                  <a:lnTo>
                    <a:pt x="4159" y="5293"/>
                  </a:lnTo>
                  <a:cubicBezTo>
                    <a:pt x="4159" y="5482"/>
                    <a:pt x="4001" y="5640"/>
                    <a:pt x="3812" y="5640"/>
                  </a:cubicBezTo>
                  <a:cubicBezTo>
                    <a:pt x="3623" y="5640"/>
                    <a:pt x="3466" y="5482"/>
                    <a:pt x="3466" y="5293"/>
                  </a:cubicBezTo>
                  <a:lnTo>
                    <a:pt x="3466" y="3183"/>
                  </a:lnTo>
                  <a:cubicBezTo>
                    <a:pt x="3466" y="2993"/>
                    <a:pt x="3623" y="2836"/>
                    <a:pt x="3812" y="2836"/>
                  </a:cubicBezTo>
                  <a:close/>
                  <a:moveTo>
                    <a:pt x="5860" y="6301"/>
                  </a:moveTo>
                  <a:cubicBezTo>
                    <a:pt x="6049" y="6301"/>
                    <a:pt x="6207" y="6459"/>
                    <a:pt x="6207" y="6648"/>
                  </a:cubicBezTo>
                  <a:cubicBezTo>
                    <a:pt x="6207" y="6837"/>
                    <a:pt x="6049" y="6995"/>
                    <a:pt x="5860" y="6995"/>
                  </a:cubicBezTo>
                  <a:lnTo>
                    <a:pt x="1733" y="6995"/>
                  </a:lnTo>
                  <a:cubicBezTo>
                    <a:pt x="1544" y="6995"/>
                    <a:pt x="1387" y="6837"/>
                    <a:pt x="1387" y="6648"/>
                  </a:cubicBezTo>
                  <a:cubicBezTo>
                    <a:pt x="1387" y="6459"/>
                    <a:pt x="1544" y="6301"/>
                    <a:pt x="1733" y="6301"/>
                  </a:cubicBezTo>
                  <a:close/>
                  <a:moveTo>
                    <a:pt x="4537" y="7688"/>
                  </a:moveTo>
                  <a:cubicBezTo>
                    <a:pt x="4726" y="7688"/>
                    <a:pt x="4884" y="7845"/>
                    <a:pt x="4884" y="8034"/>
                  </a:cubicBezTo>
                  <a:cubicBezTo>
                    <a:pt x="4884" y="8223"/>
                    <a:pt x="4726" y="8381"/>
                    <a:pt x="4537" y="8381"/>
                  </a:cubicBezTo>
                  <a:lnTo>
                    <a:pt x="1733" y="8381"/>
                  </a:lnTo>
                  <a:cubicBezTo>
                    <a:pt x="1544" y="8381"/>
                    <a:pt x="1387" y="8223"/>
                    <a:pt x="1387" y="8034"/>
                  </a:cubicBezTo>
                  <a:cubicBezTo>
                    <a:pt x="1387" y="7845"/>
                    <a:pt x="1544" y="7688"/>
                    <a:pt x="1733" y="7688"/>
                  </a:cubicBezTo>
                  <a:close/>
                  <a:moveTo>
                    <a:pt x="347" y="1"/>
                  </a:moveTo>
                  <a:cubicBezTo>
                    <a:pt x="158" y="1"/>
                    <a:pt x="0" y="158"/>
                    <a:pt x="0" y="347"/>
                  </a:cubicBezTo>
                  <a:lnTo>
                    <a:pt x="0" y="10681"/>
                  </a:lnTo>
                  <a:cubicBezTo>
                    <a:pt x="0" y="10964"/>
                    <a:pt x="158" y="11059"/>
                    <a:pt x="347" y="11059"/>
                  </a:cubicBezTo>
                  <a:lnTo>
                    <a:pt x="3466" y="11059"/>
                  </a:lnTo>
                  <a:cubicBezTo>
                    <a:pt x="3466" y="10712"/>
                    <a:pt x="3592" y="10366"/>
                    <a:pt x="3844" y="10082"/>
                  </a:cubicBezTo>
                  <a:lnTo>
                    <a:pt x="4254" y="9704"/>
                  </a:lnTo>
                  <a:lnTo>
                    <a:pt x="1702" y="9704"/>
                  </a:lnTo>
                  <a:cubicBezTo>
                    <a:pt x="1481" y="9704"/>
                    <a:pt x="1324" y="9546"/>
                    <a:pt x="1324" y="9326"/>
                  </a:cubicBezTo>
                  <a:cubicBezTo>
                    <a:pt x="1324" y="9137"/>
                    <a:pt x="1481" y="8979"/>
                    <a:pt x="1702" y="8979"/>
                  </a:cubicBezTo>
                  <a:lnTo>
                    <a:pt x="4915" y="8979"/>
                  </a:lnTo>
                  <a:lnTo>
                    <a:pt x="6963" y="6932"/>
                  </a:lnTo>
                  <a:cubicBezTo>
                    <a:pt x="6900" y="6585"/>
                    <a:pt x="6805" y="6238"/>
                    <a:pt x="6931" y="5703"/>
                  </a:cubicBezTo>
                  <a:cubicBezTo>
                    <a:pt x="7089" y="4915"/>
                    <a:pt x="7562" y="4254"/>
                    <a:pt x="8255" y="3876"/>
                  </a:cubicBezTo>
                  <a:lnTo>
                    <a:pt x="8255" y="2773"/>
                  </a:lnTo>
                  <a:lnTo>
                    <a:pt x="5860" y="2773"/>
                  </a:lnTo>
                  <a:cubicBezTo>
                    <a:pt x="5671" y="2773"/>
                    <a:pt x="5514" y="2615"/>
                    <a:pt x="5514" y="2395"/>
                  </a:cubicBezTo>
                  <a:lnTo>
                    <a:pt x="55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8" name="Google Shape;17998;p96"/>
          <p:cNvGrpSpPr/>
          <p:nvPr/>
        </p:nvGrpSpPr>
        <p:grpSpPr>
          <a:xfrm>
            <a:off x="2629755" y="2256940"/>
            <a:ext cx="355557" cy="353615"/>
            <a:chOff x="-34406325" y="3919600"/>
            <a:chExt cx="293025" cy="291425"/>
          </a:xfrm>
        </p:grpSpPr>
        <p:sp>
          <p:nvSpPr>
            <p:cNvPr id="17999" name="Google Shape;17999;p96"/>
            <p:cNvSpPr/>
            <p:nvPr/>
          </p:nvSpPr>
          <p:spPr>
            <a:xfrm>
              <a:off x="-34167675" y="3932000"/>
              <a:ext cx="42550" cy="40575"/>
            </a:xfrm>
            <a:custGeom>
              <a:rect b="b" l="l" r="r" t="t"/>
              <a:pathLst>
                <a:path extrusionOk="0" h="1623" w="1702">
                  <a:moveTo>
                    <a:pt x="1352" y="0"/>
                  </a:moveTo>
                  <a:cubicBezTo>
                    <a:pt x="1261" y="0"/>
                    <a:pt x="1167" y="24"/>
                    <a:pt x="1104" y="71"/>
                  </a:cubicBezTo>
                  <a:lnTo>
                    <a:pt x="127" y="1079"/>
                  </a:lnTo>
                  <a:cubicBezTo>
                    <a:pt x="1" y="1205"/>
                    <a:pt x="1" y="1426"/>
                    <a:pt x="127" y="1552"/>
                  </a:cubicBezTo>
                  <a:cubicBezTo>
                    <a:pt x="190" y="1599"/>
                    <a:pt x="284" y="1623"/>
                    <a:pt x="375" y="1623"/>
                  </a:cubicBezTo>
                  <a:cubicBezTo>
                    <a:pt x="466" y="1623"/>
                    <a:pt x="552" y="1599"/>
                    <a:pt x="599" y="1552"/>
                  </a:cubicBezTo>
                  <a:lnTo>
                    <a:pt x="1576" y="544"/>
                  </a:lnTo>
                  <a:cubicBezTo>
                    <a:pt x="1702" y="449"/>
                    <a:pt x="1702" y="260"/>
                    <a:pt x="1576" y="71"/>
                  </a:cubicBezTo>
                  <a:cubicBezTo>
                    <a:pt x="1529" y="24"/>
                    <a:pt x="1442" y="0"/>
                    <a:pt x="13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96"/>
            <p:cNvSpPr/>
            <p:nvPr/>
          </p:nvSpPr>
          <p:spPr>
            <a:xfrm>
              <a:off x="-34286600" y="3922950"/>
              <a:ext cx="171725" cy="167575"/>
            </a:xfrm>
            <a:custGeom>
              <a:rect b="b" l="l" r="r" t="t"/>
              <a:pathLst>
                <a:path extrusionOk="0" h="6703" w="6869">
                  <a:moveTo>
                    <a:pt x="772" y="0"/>
                  </a:moveTo>
                  <a:cubicBezTo>
                    <a:pt x="599" y="0"/>
                    <a:pt x="426" y="71"/>
                    <a:pt x="284" y="213"/>
                  </a:cubicBezTo>
                  <a:cubicBezTo>
                    <a:pt x="1" y="496"/>
                    <a:pt x="1" y="937"/>
                    <a:pt x="284" y="1189"/>
                  </a:cubicBezTo>
                  <a:lnTo>
                    <a:pt x="5608" y="6514"/>
                  </a:lnTo>
                  <a:cubicBezTo>
                    <a:pt x="5734" y="6640"/>
                    <a:pt x="5908" y="6703"/>
                    <a:pt x="6085" y="6703"/>
                  </a:cubicBezTo>
                  <a:cubicBezTo>
                    <a:pt x="6262" y="6703"/>
                    <a:pt x="6443" y="6640"/>
                    <a:pt x="6585" y="6514"/>
                  </a:cubicBezTo>
                  <a:cubicBezTo>
                    <a:pt x="6869" y="6230"/>
                    <a:pt x="6869" y="5821"/>
                    <a:pt x="6585" y="5537"/>
                  </a:cubicBezTo>
                  <a:lnTo>
                    <a:pt x="1261" y="213"/>
                  </a:lnTo>
                  <a:cubicBezTo>
                    <a:pt x="1119" y="71"/>
                    <a:pt x="946" y="0"/>
                    <a:pt x="7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96"/>
            <p:cNvSpPr/>
            <p:nvPr/>
          </p:nvSpPr>
          <p:spPr>
            <a:xfrm>
              <a:off x="-34406325" y="4115900"/>
              <a:ext cx="98475" cy="95125"/>
            </a:xfrm>
            <a:custGeom>
              <a:rect b="b" l="l" r="r" t="t"/>
              <a:pathLst>
                <a:path extrusionOk="0" h="3805" w="3939">
                  <a:moveTo>
                    <a:pt x="757" y="1"/>
                  </a:moveTo>
                  <a:cubicBezTo>
                    <a:pt x="576" y="1"/>
                    <a:pt x="395" y="72"/>
                    <a:pt x="253" y="213"/>
                  </a:cubicBezTo>
                  <a:cubicBezTo>
                    <a:pt x="1" y="497"/>
                    <a:pt x="1" y="938"/>
                    <a:pt x="253" y="1190"/>
                  </a:cubicBezTo>
                  <a:lnTo>
                    <a:pt x="2679" y="3616"/>
                  </a:lnTo>
                  <a:cubicBezTo>
                    <a:pt x="2805" y="3742"/>
                    <a:pt x="2978" y="3805"/>
                    <a:pt x="3155" y="3805"/>
                  </a:cubicBezTo>
                  <a:cubicBezTo>
                    <a:pt x="3332" y="3805"/>
                    <a:pt x="3514" y="3742"/>
                    <a:pt x="3655" y="3616"/>
                  </a:cubicBezTo>
                  <a:cubicBezTo>
                    <a:pt x="3939" y="3332"/>
                    <a:pt x="3939" y="2891"/>
                    <a:pt x="3655" y="2608"/>
                  </a:cubicBezTo>
                  <a:lnTo>
                    <a:pt x="1261" y="213"/>
                  </a:lnTo>
                  <a:cubicBezTo>
                    <a:pt x="1119" y="72"/>
                    <a:pt x="93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96"/>
            <p:cNvSpPr/>
            <p:nvPr/>
          </p:nvSpPr>
          <p:spPr>
            <a:xfrm>
              <a:off x="-34364575" y="3966850"/>
              <a:ext cx="204025" cy="204025"/>
            </a:xfrm>
            <a:custGeom>
              <a:rect b="b" l="l" r="r" t="t"/>
              <a:pathLst>
                <a:path extrusionOk="0" h="8161" w="8161">
                  <a:moveTo>
                    <a:pt x="2994" y="1"/>
                  </a:moveTo>
                  <a:lnTo>
                    <a:pt x="2489" y="1576"/>
                  </a:lnTo>
                  <a:cubicBezTo>
                    <a:pt x="1985" y="3088"/>
                    <a:pt x="1166" y="4474"/>
                    <a:pt x="1" y="5703"/>
                  </a:cubicBezTo>
                  <a:lnTo>
                    <a:pt x="2458" y="8160"/>
                  </a:lnTo>
                  <a:cubicBezTo>
                    <a:pt x="3687" y="6995"/>
                    <a:pt x="5104" y="6175"/>
                    <a:pt x="6585" y="5671"/>
                  </a:cubicBezTo>
                  <a:lnTo>
                    <a:pt x="8160" y="5136"/>
                  </a:ln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96"/>
            <p:cNvSpPr/>
            <p:nvPr/>
          </p:nvSpPr>
          <p:spPr>
            <a:xfrm>
              <a:off x="-34200750" y="3919600"/>
              <a:ext cx="17350" cy="33875"/>
            </a:xfrm>
            <a:custGeom>
              <a:rect b="b" l="l" r="r" t="t"/>
              <a:pathLst>
                <a:path extrusionOk="0" h="1355" w="694">
                  <a:moveTo>
                    <a:pt x="347" y="0"/>
                  </a:moveTo>
                  <a:cubicBezTo>
                    <a:pt x="158" y="0"/>
                    <a:pt x="1" y="158"/>
                    <a:pt x="1" y="347"/>
                  </a:cubicBezTo>
                  <a:lnTo>
                    <a:pt x="1" y="1008"/>
                  </a:lnTo>
                  <a:cubicBezTo>
                    <a:pt x="1" y="1229"/>
                    <a:pt x="158" y="1355"/>
                    <a:pt x="347" y="1355"/>
                  </a:cubicBezTo>
                  <a:cubicBezTo>
                    <a:pt x="536" y="1355"/>
                    <a:pt x="694" y="1229"/>
                    <a:pt x="694" y="1008"/>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96"/>
            <p:cNvSpPr/>
            <p:nvPr/>
          </p:nvSpPr>
          <p:spPr>
            <a:xfrm>
              <a:off x="-34147975" y="3989700"/>
              <a:ext cx="34675" cy="17350"/>
            </a:xfrm>
            <a:custGeom>
              <a:rect b="b" l="l" r="r" t="t"/>
              <a:pathLst>
                <a:path extrusionOk="0" h="694" w="1387">
                  <a:moveTo>
                    <a:pt x="379" y="0"/>
                  </a:moveTo>
                  <a:cubicBezTo>
                    <a:pt x="158" y="0"/>
                    <a:pt x="0" y="126"/>
                    <a:pt x="0" y="347"/>
                  </a:cubicBezTo>
                  <a:cubicBezTo>
                    <a:pt x="0" y="536"/>
                    <a:pt x="158" y="693"/>
                    <a:pt x="379" y="693"/>
                  </a:cubicBezTo>
                  <a:lnTo>
                    <a:pt x="1040" y="693"/>
                  </a:lnTo>
                  <a:cubicBezTo>
                    <a:pt x="1229" y="693"/>
                    <a:pt x="1387" y="536"/>
                    <a:pt x="1387" y="347"/>
                  </a:cubicBezTo>
                  <a:cubicBezTo>
                    <a:pt x="1387" y="126"/>
                    <a:pt x="122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96"/>
            <p:cNvSpPr/>
            <p:nvPr/>
          </p:nvSpPr>
          <p:spPr>
            <a:xfrm>
              <a:off x="-34278725" y="4116500"/>
              <a:ext cx="116600" cy="68600"/>
            </a:xfrm>
            <a:custGeom>
              <a:rect b="b" l="l" r="r" t="t"/>
              <a:pathLst>
                <a:path extrusionOk="0" h="2744" w="4664">
                  <a:moveTo>
                    <a:pt x="4411" y="0"/>
                  </a:moveTo>
                  <a:lnTo>
                    <a:pt x="3750" y="221"/>
                  </a:lnTo>
                  <a:cubicBezTo>
                    <a:pt x="3907" y="378"/>
                    <a:pt x="3813" y="631"/>
                    <a:pt x="3624" y="694"/>
                  </a:cubicBezTo>
                  <a:lnTo>
                    <a:pt x="1072" y="2017"/>
                  </a:lnTo>
                  <a:cubicBezTo>
                    <a:pt x="1030" y="2038"/>
                    <a:pt x="984" y="2048"/>
                    <a:pt x="938" y="2048"/>
                  </a:cubicBezTo>
                  <a:cubicBezTo>
                    <a:pt x="844" y="2048"/>
                    <a:pt x="746" y="2006"/>
                    <a:pt x="662" y="1922"/>
                  </a:cubicBezTo>
                  <a:lnTo>
                    <a:pt x="568" y="1796"/>
                  </a:lnTo>
                  <a:cubicBezTo>
                    <a:pt x="347" y="1922"/>
                    <a:pt x="190" y="2080"/>
                    <a:pt x="1" y="2237"/>
                  </a:cubicBezTo>
                  <a:lnTo>
                    <a:pt x="190" y="2426"/>
                  </a:lnTo>
                  <a:cubicBezTo>
                    <a:pt x="395" y="2632"/>
                    <a:pt x="669" y="2744"/>
                    <a:pt x="947" y="2744"/>
                  </a:cubicBezTo>
                  <a:cubicBezTo>
                    <a:pt x="1095" y="2744"/>
                    <a:pt x="1245" y="2712"/>
                    <a:pt x="1387" y="2647"/>
                  </a:cubicBezTo>
                  <a:lnTo>
                    <a:pt x="3939" y="1324"/>
                  </a:lnTo>
                  <a:cubicBezTo>
                    <a:pt x="4411" y="1103"/>
                    <a:pt x="4663" y="505"/>
                    <a:pt x="4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6" name="Google Shape;18006;p96"/>
          <p:cNvGrpSpPr/>
          <p:nvPr/>
        </p:nvGrpSpPr>
        <p:grpSpPr>
          <a:xfrm>
            <a:off x="1293653" y="2736303"/>
            <a:ext cx="353645" cy="342179"/>
            <a:chOff x="-32568800" y="3232000"/>
            <a:chExt cx="291450" cy="282000"/>
          </a:xfrm>
        </p:grpSpPr>
        <p:sp>
          <p:nvSpPr>
            <p:cNvPr id="18007" name="Google Shape;18007;p96"/>
            <p:cNvSpPr/>
            <p:nvPr/>
          </p:nvSpPr>
          <p:spPr>
            <a:xfrm>
              <a:off x="-32545150" y="3232000"/>
              <a:ext cx="244175" cy="246550"/>
            </a:xfrm>
            <a:custGeom>
              <a:rect b="b" l="l" r="r" t="t"/>
              <a:pathLst>
                <a:path extrusionOk="0" h="9862" w="9767">
                  <a:moveTo>
                    <a:pt x="4883" y="1"/>
                  </a:moveTo>
                  <a:cubicBezTo>
                    <a:pt x="4505" y="1"/>
                    <a:pt x="4222" y="316"/>
                    <a:pt x="4222" y="662"/>
                  </a:cubicBezTo>
                  <a:lnTo>
                    <a:pt x="4222" y="4128"/>
                  </a:lnTo>
                  <a:cubicBezTo>
                    <a:pt x="4159" y="4033"/>
                    <a:pt x="2899" y="1859"/>
                    <a:pt x="2772" y="1702"/>
                  </a:cubicBezTo>
                  <a:cubicBezTo>
                    <a:pt x="2639" y="1479"/>
                    <a:pt x="2394" y="1350"/>
                    <a:pt x="2151" y="1350"/>
                  </a:cubicBezTo>
                  <a:cubicBezTo>
                    <a:pt x="2051" y="1350"/>
                    <a:pt x="1951" y="1372"/>
                    <a:pt x="1859" y="1418"/>
                  </a:cubicBezTo>
                  <a:cubicBezTo>
                    <a:pt x="1512" y="1576"/>
                    <a:pt x="1386" y="2017"/>
                    <a:pt x="1544" y="2332"/>
                  </a:cubicBezTo>
                  <a:cubicBezTo>
                    <a:pt x="1544" y="2363"/>
                    <a:pt x="2804" y="4947"/>
                    <a:pt x="2836" y="4947"/>
                  </a:cubicBezTo>
                  <a:cubicBezTo>
                    <a:pt x="3434" y="4947"/>
                    <a:pt x="5261" y="4947"/>
                    <a:pt x="5261" y="6617"/>
                  </a:cubicBezTo>
                  <a:cubicBezTo>
                    <a:pt x="5261" y="6806"/>
                    <a:pt x="5104" y="6963"/>
                    <a:pt x="4883" y="6963"/>
                  </a:cubicBezTo>
                  <a:cubicBezTo>
                    <a:pt x="4694" y="6963"/>
                    <a:pt x="4537" y="6806"/>
                    <a:pt x="4537" y="6617"/>
                  </a:cubicBezTo>
                  <a:cubicBezTo>
                    <a:pt x="4537" y="6018"/>
                    <a:pt x="4253" y="5640"/>
                    <a:pt x="3056" y="5608"/>
                  </a:cubicBezTo>
                  <a:cubicBezTo>
                    <a:pt x="3056" y="5608"/>
                    <a:pt x="1260" y="4254"/>
                    <a:pt x="1197" y="4191"/>
                  </a:cubicBezTo>
                  <a:cubicBezTo>
                    <a:pt x="1060" y="4084"/>
                    <a:pt x="901" y="4029"/>
                    <a:pt x="745" y="4029"/>
                  </a:cubicBezTo>
                  <a:cubicBezTo>
                    <a:pt x="578" y="4029"/>
                    <a:pt x="414" y="4092"/>
                    <a:pt x="284" y="4222"/>
                  </a:cubicBezTo>
                  <a:cubicBezTo>
                    <a:pt x="0" y="4506"/>
                    <a:pt x="0" y="4915"/>
                    <a:pt x="284" y="5199"/>
                  </a:cubicBezTo>
                  <a:lnTo>
                    <a:pt x="1859" y="6774"/>
                  </a:lnTo>
                  <a:cubicBezTo>
                    <a:pt x="2048" y="6963"/>
                    <a:pt x="2142" y="7215"/>
                    <a:pt x="2142" y="7436"/>
                  </a:cubicBezTo>
                  <a:cubicBezTo>
                    <a:pt x="2142" y="8034"/>
                    <a:pt x="2520" y="8538"/>
                    <a:pt x="3088" y="8759"/>
                  </a:cubicBezTo>
                  <a:cubicBezTo>
                    <a:pt x="3245" y="8790"/>
                    <a:pt x="3371" y="8948"/>
                    <a:pt x="3434" y="9074"/>
                  </a:cubicBezTo>
                  <a:cubicBezTo>
                    <a:pt x="2426" y="8979"/>
                    <a:pt x="1260" y="8790"/>
                    <a:pt x="1103" y="8475"/>
                  </a:cubicBezTo>
                  <a:cubicBezTo>
                    <a:pt x="1103" y="8475"/>
                    <a:pt x="1197" y="8349"/>
                    <a:pt x="1638" y="8192"/>
                  </a:cubicBezTo>
                  <a:cubicBezTo>
                    <a:pt x="1544" y="8003"/>
                    <a:pt x="1481" y="7751"/>
                    <a:pt x="1481" y="7530"/>
                  </a:cubicBezTo>
                  <a:cubicBezTo>
                    <a:pt x="756" y="7782"/>
                    <a:pt x="441" y="8066"/>
                    <a:pt x="441" y="8475"/>
                  </a:cubicBezTo>
                  <a:cubicBezTo>
                    <a:pt x="441" y="9641"/>
                    <a:pt x="3718" y="9862"/>
                    <a:pt x="4883" y="9862"/>
                  </a:cubicBezTo>
                  <a:cubicBezTo>
                    <a:pt x="6081" y="9862"/>
                    <a:pt x="9357" y="9641"/>
                    <a:pt x="9357" y="8475"/>
                  </a:cubicBezTo>
                  <a:cubicBezTo>
                    <a:pt x="9357" y="8066"/>
                    <a:pt x="8979" y="7751"/>
                    <a:pt x="8317" y="7530"/>
                  </a:cubicBezTo>
                  <a:cubicBezTo>
                    <a:pt x="8317" y="7782"/>
                    <a:pt x="8286" y="8003"/>
                    <a:pt x="8160" y="8192"/>
                  </a:cubicBezTo>
                  <a:cubicBezTo>
                    <a:pt x="8286" y="8255"/>
                    <a:pt x="8349" y="8286"/>
                    <a:pt x="8443" y="8318"/>
                  </a:cubicBezTo>
                  <a:lnTo>
                    <a:pt x="8664" y="8444"/>
                  </a:lnTo>
                  <a:cubicBezTo>
                    <a:pt x="8475" y="8790"/>
                    <a:pt x="7372" y="8948"/>
                    <a:pt x="6364" y="9074"/>
                  </a:cubicBezTo>
                  <a:cubicBezTo>
                    <a:pt x="6427" y="8979"/>
                    <a:pt x="6553" y="8885"/>
                    <a:pt x="6711" y="8822"/>
                  </a:cubicBezTo>
                  <a:cubicBezTo>
                    <a:pt x="7246" y="8633"/>
                    <a:pt x="7656" y="8129"/>
                    <a:pt x="7656" y="7530"/>
                  </a:cubicBezTo>
                  <a:lnTo>
                    <a:pt x="7656" y="6428"/>
                  </a:lnTo>
                  <a:lnTo>
                    <a:pt x="9515" y="4569"/>
                  </a:lnTo>
                  <a:cubicBezTo>
                    <a:pt x="9767" y="4317"/>
                    <a:pt x="9767" y="3876"/>
                    <a:pt x="9515" y="3592"/>
                  </a:cubicBezTo>
                  <a:cubicBezTo>
                    <a:pt x="9373" y="3450"/>
                    <a:pt x="9192" y="3379"/>
                    <a:pt x="9010" y="3379"/>
                  </a:cubicBezTo>
                  <a:cubicBezTo>
                    <a:pt x="8829" y="3379"/>
                    <a:pt x="8648" y="3450"/>
                    <a:pt x="8506" y="3592"/>
                  </a:cubicBezTo>
                  <a:cubicBezTo>
                    <a:pt x="8191" y="3876"/>
                    <a:pt x="7498" y="4411"/>
                    <a:pt x="7026" y="4789"/>
                  </a:cubicBezTo>
                  <a:cubicBezTo>
                    <a:pt x="7089" y="4663"/>
                    <a:pt x="8191" y="2426"/>
                    <a:pt x="8254" y="2332"/>
                  </a:cubicBezTo>
                  <a:cubicBezTo>
                    <a:pt x="8412" y="1985"/>
                    <a:pt x="8286" y="1576"/>
                    <a:pt x="7939" y="1418"/>
                  </a:cubicBezTo>
                  <a:cubicBezTo>
                    <a:pt x="7847" y="1372"/>
                    <a:pt x="7747" y="1350"/>
                    <a:pt x="7647" y="1350"/>
                  </a:cubicBezTo>
                  <a:cubicBezTo>
                    <a:pt x="7404" y="1350"/>
                    <a:pt x="7159" y="1479"/>
                    <a:pt x="7026" y="1702"/>
                  </a:cubicBezTo>
                  <a:cubicBezTo>
                    <a:pt x="6900" y="1859"/>
                    <a:pt x="5639" y="4033"/>
                    <a:pt x="5576" y="4128"/>
                  </a:cubicBezTo>
                  <a:lnTo>
                    <a:pt x="5576" y="662"/>
                  </a:lnTo>
                  <a:cubicBezTo>
                    <a:pt x="5576" y="284"/>
                    <a:pt x="5261" y="1"/>
                    <a:pt x="4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96"/>
            <p:cNvSpPr/>
            <p:nvPr/>
          </p:nvSpPr>
          <p:spPr>
            <a:xfrm>
              <a:off x="-32568800" y="3392675"/>
              <a:ext cx="291450" cy="121325"/>
            </a:xfrm>
            <a:custGeom>
              <a:rect b="b" l="l" r="r" t="t"/>
              <a:pathLst>
                <a:path extrusionOk="0" h="4853" w="11658">
                  <a:moveTo>
                    <a:pt x="9578" y="1"/>
                  </a:moveTo>
                  <a:lnTo>
                    <a:pt x="9263" y="316"/>
                  </a:lnTo>
                  <a:lnTo>
                    <a:pt x="9263" y="631"/>
                  </a:lnTo>
                  <a:cubicBezTo>
                    <a:pt x="10335" y="1040"/>
                    <a:pt x="10965" y="1576"/>
                    <a:pt x="10965" y="2143"/>
                  </a:cubicBezTo>
                  <a:cubicBezTo>
                    <a:pt x="10965" y="3119"/>
                    <a:pt x="8885" y="4191"/>
                    <a:pt x="5829" y="4191"/>
                  </a:cubicBezTo>
                  <a:cubicBezTo>
                    <a:pt x="2805" y="4191"/>
                    <a:pt x="726" y="3119"/>
                    <a:pt x="726" y="2143"/>
                  </a:cubicBezTo>
                  <a:cubicBezTo>
                    <a:pt x="726" y="1607"/>
                    <a:pt x="1261" y="1103"/>
                    <a:pt x="2175" y="725"/>
                  </a:cubicBezTo>
                  <a:lnTo>
                    <a:pt x="1671" y="190"/>
                  </a:lnTo>
                  <a:cubicBezTo>
                    <a:pt x="631" y="725"/>
                    <a:pt x="1" y="1387"/>
                    <a:pt x="1" y="2111"/>
                  </a:cubicBezTo>
                  <a:cubicBezTo>
                    <a:pt x="1" y="3655"/>
                    <a:pt x="2584" y="4852"/>
                    <a:pt x="5829" y="4852"/>
                  </a:cubicBezTo>
                  <a:cubicBezTo>
                    <a:pt x="9106" y="4852"/>
                    <a:pt x="11658" y="3624"/>
                    <a:pt x="11658" y="2111"/>
                  </a:cubicBezTo>
                  <a:cubicBezTo>
                    <a:pt x="11658" y="1261"/>
                    <a:pt x="10870" y="505"/>
                    <a:pt x="95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9" name="Google Shape;18009;p96"/>
          <p:cNvGrpSpPr/>
          <p:nvPr/>
        </p:nvGrpSpPr>
        <p:grpSpPr>
          <a:xfrm>
            <a:off x="1293183" y="3201213"/>
            <a:ext cx="354586" cy="353645"/>
            <a:chOff x="-32569575" y="3586425"/>
            <a:chExt cx="292225" cy="291450"/>
          </a:xfrm>
        </p:grpSpPr>
        <p:sp>
          <p:nvSpPr>
            <p:cNvPr id="18010" name="Google Shape;18010;p96"/>
            <p:cNvSpPr/>
            <p:nvPr/>
          </p:nvSpPr>
          <p:spPr>
            <a:xfrm>
              <a:off x="-32569575" y="3672275"/>
              <a:ext cx="292225" cy="205600"/>
            </a:xfrm>
            <a:custGeom>
              <a:rect b="b" l="l" r="r" t="t"/>
              <a:pathLst>
                <a:path extrusionOk="0" h="8224" w="11689">
                  <a:moveTo>
                    <a:pt x="5860" y="1"/>
                  </a:moveTo>
                  <a:cubicBezTo>
                    <a:pt x="4506" y="1"/>
                    <a:pt x="3340" y="1040"/>
                    <a:pt x="3151" y="2332"/>
                  </a:cubicBezTo>
                  <a:cubicBezTo>
                    <a:pt x="3119" y="2521"/>
                    <a:pt x="3277" y="2710"/>
                    <a:pt x="3497" y="2710"/>
                  </a:cubicBezTo>
                  <a:lnTo>
                    <a:pt x="5514" y="2710"/>
                  </a:lnTo>
                  <a:lnTo>
                    <a:pt x="5514" y="3435"/>
                  </a:lnTo>
                  <a:lnTo>
                    <a:pt x="2395" y="3435"/>
                  </a:lnTo>
                  <a:cubicBezTo>
                    <a:pt x="1859" y="3435"/>
                    <a:pt x="1387" y="3907"/>
                    <a:pt x="1387" y="4443"/>
                  </a:cubicBezTo>
                  <a:lnTo>
                    <a:pt x="1387" y="4852"/>
                  </a:lnTo>
                  <a:cubicBezTo>
                    <a:pt x="599" y="5010"/>
                    <a:pt x="0" y="5703"/>
                    <a:pt x="0" y="6554"/>
                  </a:cubicBezTo>
                  <a:cubicBezTo>
                    <a:pt x="0" y="7499"/>
                    <a:pt x="757" y="8223"/>
                    <a:pt x="1702" y="8223"/>
                  </a:cubicBezTo>
                  <a:cubicBezTo>
                    <a:pt x="2647" y="8223"/>
                    <a:pt x="3403" y="7499"/>
                    <a:pt x="3403" y="6554"/>
                  </a:cubicBezTo>
                  <a:cubicBezTo>
                    <a:pt x="3403" y="5703"/>
                    <a:pt x="2804" y="5041"/>
                    <a:pt x="2017" y="4852"/>
                  </a:cubicBezTo>
                  <a:lnTo>
                    <a:pt x="2017" y="4443"/>
                  </a:lnTo>
                  <a:cubicBezTo>
                    <a:pt x="2017" y="4254"/>
                    <a:pt x="2174" y="4096"/>
                    <a:pt x="2363" y="4096"/>
                  </a:cubicBezTo>
                  <a:lnTo>
                    <a:pt x="5482" y="4096"/>
                  </a:lnTo>
                  <a:lnTo>
                    <a:pt x="5482" y="4821"/>
                  </a:lnTo>
                  <a:cubicBezTo>
                    <a:pt x="4695" y="4978"/>
                    <a:pt x="4096" y="5672"/>
                    <a:pt x="4096" y="6491"/>
                  </a:cubicBezTo>
                  <a:cubicBezTo>
                    <a:pt x="4096" y="7436"/>
                    <a:pt x="4852" y="8192"/>
                    <a:pt x="5797" y="8192"/>
                  </a:cubicBezTo>
                  <a:cubicBezTo>
                    <a:pt x="6742" y="8192"/>
                    <a:pt x="7499" y="7436"/>
                    <a:pt x="7499" y="6491"/>
                  </a:cubicBezTo>
                  <a:cubicBezTo>
                    <a:pt x="7499" y="5672"/>
                    <a:pt x="6900" y="5010"/>
                    <a:pt x="6112" y="4821"/>
                  </a:cubicBezTo>
                  <a:lnTo>
                    <a:pt x="6112" y="4096"/>
                  </a:lnTo>
                  <a:lnTo>
                    <a:pt x="9231" y="4096"/>
                  </a:lnTo>
                  <a:cubicBezTo>
                    <a:pt x="9420" y="4096"/>
                    <a:pt x="9578" y="4254"/>
                    <a:pt x="9578" y="4443"/>
                  </a:cubicBezTo>
                  <a:lnTo>
                    <a:pt x="9578" y="4852"/>
                  </a:lnTo>
                  <a:cubicBezTo>
                    <a:pt x="8790" y="5010"/>
                    <a:pt x="8192" y="5703"/>
                    <a:pt x="8192" y="6554"/>
                  </a:cubicBezTo>
                  <a:cubicBezTo>
                    <a:pt x="8192" y="7499"/>
                    <a:pt x="8948" y="8223"/>
                    <a:pt x="9893" y="8223"/>
                  </a:cubicBezTo>
                  <a:cubicBezTo>
                    <a:pt x="10838" y="8223"/>
                    <a:pt x="11594" y="7499"/>
                    <a:pt x="11594" y="6554"/>
                  </a:cubicBezTo>
                  <a:cubicBezTo>
                    <a:pt x="11689" y="5703"/>
                    <a:pt x="11153" y="5010"/>
                    <a:pt x="10366" y="4852"/>
                  </a:cubicBezTo>
                  <a:lnTo>
                    <a:pt x="10366" y="4443"/>
                  </a:lnTo>
                  <a:cubicBezTo>
                    <a:pt x="10366" y="3907"/>
                    <a:pt x="9893" y="3435"/>
                    <a:pt x="9326" y="3435"/>
                  </a:cubicBezTo>
                  <a:lnTo>
                    <a:pt x="6238" y="3435"/>
                  </a:lnTo>
                  <a:lnTo>
                    <a:pt x="6238" y="2710"/>
                  </a:lnTo>
                  <a:lnTo>
                    <a:pt x="8223" y="2710"/>
                  </a:lnTo>
                  <a:cubicBezTo>
                    <a:pt x="8444" y="2710"/>
                    <a:pt x="8601" y="2521"/>
                    <a:pt x="8601" y="2332"/>
                  </a:cubicBezTo>
                  <a:cubicBezTo>
                    <a:pt x="8381" y="977"/>
                    <a:pt x="7247" y="1"/>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96"/>
            <p:cNvSpPr/>
            <p:nvPr/>
          </p:nvSpPr>
          <p:spPr>
            <a:xfrm>
              <a:off x="-32456950" y="3586425"/>
              <a:ext cx="68550" cy="69350"/>
            </a:xfrm>
            <a:custGeom>
              <a:rect b="b" l="l" r="r" t="t"/>
              <a:pathLst>
                <a:path extrusionOk="0" h="2774" w="2742">
                  <a:moveTo>
                    <a:pt x="1355" y="1"/>
                  </a:moveTo>
                  <a:cubicBezTo>
                    <a:pt x="631" y="1"/>
                    <a:pt x="1" y="631"/>
                    <a:pt x="1" y="1387"/>
                  </a:cubicBezTo>
                  <a:cubicBezTo>
                    <a:pt x="1" y="2143"/>
                    <a:pt x="631" y="2773"/>
                    <a:pt x="1355" y="2773"/>
                  </a:cubicBezTo>
                  <a:cubicBezTo>
                    <a:pt x="2111" y="2773"/>
                    <a:pt x="2742" y="2143"/>
                    <a:pt x="2742" y="1387"/>
                  </a:cubicBezTo>
                  <a:cubicBezTo>
                    <a:pt x="2742" y="631"/>
                    <a:pt x="2111"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2" name="Google Shape;18012;p96"/>
          <p:cNvGrpSpPr/>
          <p:nvPr/>
        </p:nvGrpSpPr>
        <p:grpSpPr>
          <a:xfrm>
            <a:off x="1284098" y="3665805"/>
            <a:ext cx="372756" cy="354343"/>
            <a:chOff x="-32576675" y="3944600"/>
            <a:chExt cx="307200" cy="292025"/>
          </a:xfrm>
        </p:grpSpPr>
        <p:sp>
          <p:nvSpPr>
            <p:cNvPr id="18013" name="Google Shape;18013;p96"/>
            <p:cNvSpPr/>
            <p:nvPr/>
          </p:nvSpPr>
          <p:spPr>
            <a:xfrm>
              <a:off x="-32482950" y="3944600"/>
              <a:ext cx="213475" cy="214650"/>
            </a:xfrm>
            <a:custGeom>
              <a:rect b="b" l="l" r="r" t="t"/>
              <a:pathLst>
                <a:path extrusionOk="0" h="8586" w="8539">
                  <a:moveTo>
                    <a:pt x="5156" y="1"/>
                  </a:moveTo>
                  <a:cubicBezTo>
                    <a:pt x="4372" y="1"/>
                    <a:pt x="3593" y="308"/>
                    <a:pt x="2994" y="922"/>
                  </a:cubicBezTo>
                  <a:lnTo>
                    <a:pt x="1450" y="2466"/>
                  </a:lnTo>
                  <a:cubicBezTo>
                    <a:pt x="1681" y="2417"/>
                    <a:pt x="1916" y="2392"/>
                    <a:pt x="2152" y="2392"/>
                  </a:cubicBezTo>
                  <a:cubicBezTo>
                    <a:pt x="2529" y="2392"/>
                    <a:pt x="2909" y="2456"/>
                    <a:pt x="3277" y="2592"/>
                  </a:cubicBezTo>
                  <a:lnTo>
                    <a:pt x="3939" y="1899"/>
                  </a:lnTo>
                  <a:cubicBezTo>
                    <a:pt x="4270" y="1568"/>
                    <a:pt x="4703" y="1402"/>
                    <a:pt x="5136" y="1402"/>
                  </a:cubicBezTo>
                  <a:cubicBezTo>
                    <a:pt x="5569" y="1402"/>
                    <a:pt x="6003" y="1568"/>
                    <a:pt x="6333" y="1899"/>
                  </a:cubicBezTo>
                  <a:cubicBezTo>
                    <a:pt x="7027" y="2592"/>
                    <a:pt x="7027" y="3631"/>
                    <a:pt x="6333" y="4325"/>
                  </a:cubicBezTo>
                  <a:lnTo>
                    <a:pt x="3939" y="6719"/>
                  </a:lnTo>
                  <a:cubicBezTo>
                    <a:pt x="3608" y="7050"/>
                    <a:pt x="3175" y="7215"/>
                    <a:pt x="2742" y="7215"/>
                  </a:cubicBezTo>
                  <a:cubicBezTo>
                    <a:pt x="2309" y="7215"/>
                    <a:pt x="1875" y="7050"/>
                    <a:pt x="1545" y="6719"/>
                  </a:cubicBezTo>
                  <a:cubicBezTo>
                    <a:pt x="1261" y="6435"/>
                    <a:pt x="1104" y="6089"/>
                    <a:pt x="1072" y="5742"/>
                  </a:cubicBezTo>
                  <a:lnTo>
                    <a:pt x="1" y="6782"/>
                  </a:lnTo>
                  <a:cubicBezTo>
                    <a:pt x="158" y="7097"/>
                    <a:pt x="348" y="7381"/>
                    <a:pt x="600" y="7664"/>
                  </a:cubicBezTo>
                  <a:cubicBezTo>
                    <a:pt x="1214" y="8278"/>
                    <a:pt x="2002" y="8586"/>
                    <a:pt x="2781" y="8586"/>
                  </a:cubicBezTo>
                  <a:cubicBezTo>
                    <a:pt x="3561" y="8586"/>
                    <a:pt x="4333" y="8278"/>
                    <a:pt x="4916" y="7664"/>
                  </a:cubicBezTo>
                  <a:lnTo>
                    <a:pt x="7342" y="5270"/>
                  </a:lnTo>
                  <a:cubicBezTo>
                    <a:pt x="8539" y="4073"/>
                    <a:pt x="8539" y="2151"/>
                    <a:pt x="7342" y="922"/>
                  </a:cubicBezTo>
                  <a:cubicBezTo>
                    <a:pt x="6727" y="308"/>
                    <a:pt x="5940" y="1"/>
                    <a:pt x="51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96"/>
            <p:cNvSpPr/>
            <p:nvPr/>
          </p:nvSpPr>
          <p:spPr>
            <a:xfrm>
              <a:off x="-32576675" y="4020200"/>
              <a:ext cx="215850" cy="216425"/>
            </a:xfrm>
            <a:custGeom>
              <a:rect b="b" l="l" r="r" t="t"/>
              <a:pathLst>
                <a:path extrusionOk="0" h="8657" w="8634">
                  <a:moveTo>
                    <a:pt x="5865" y="1"/>
                  </a:moveTo>
                  <a:cubicBezTo>
                    <a:pt x="5081" y="1"/>
                    <a:pt x="4301" y="308"/>
                    <a:pt x="3718" y="922"/>
                  </a:cubicBezTo>
                  <a:lnTo>
                    <a:pt x="1230" y="3411"/>
                  </a:lnTo>
                  <a:cubicBezTo>
                    <a:pt x="1" y="4640"/>
                    <a:pt x="1" y="6562"/>
                    <a:pt x="1230" y="7759"/>
                  </a:cubicBezTo>
                  <a:cubicBezTo>
                    <a:pt x="1844" y="8358"/>
                    <a:pt x="2632" y="8657"/>
                    <a:pt x="3415" y="8657"/>
                  </a:cubicBezTo>
                  <a:cubicBezTo>
                    <a:pt x="4199" y="8657"/>
                    <a:pt x="4979" y="8358"/>
                    <a:pt x="5577" y="7759"/>
                  </a:cubicBezTo>
                  <a:lnTo>
                    <a:pt x="7152" y="6184"/>
                  </a:lnTo>
                  <a:lnTo>
                    <a:pt x="7152" y="6184"/>
                  </a:lnTo>
                  <a:cubicBezTo>
                    <a:pt x="6938" y="6218"/>
                    <a:pt x="6719" y="6235"/>
                    <a:pt x="6499" y="6235"/>
                  </a:cubicBezTo>
                  <a:cubicBezTo>
                    <a:pt x="6106" y="6235"/>
                    <a:pt x="5709" y="6179"/>
                    <a:pt x="5325" y="6058"/>
                  </a:cubicBezTo>
                  <a:lnTo>
                    <a:pt x="4569" y="6814"/>
                  </a:lnTo>
                  <a:cubicBezTo>
                    <a:pt x="4238" y="7145"/>
                    <a:pt x="3805" y="7310"/>
                    <a:pt x="3372" y="7310"/>
                  </a:cubicBezTo>
                  <a:cubicBezTo>
                    <a:pt x="2939" y="7310"/>
                    <a:pt x="2505" y="7145"/>
                    <a:pt x="2175" y="6814"/>
                  </a:cubicBezTo>
                  <a:cubicBezTo>
                    <a:pt x="1513" y="6121"/>
                    <a:pt x="1513" y="5081"/>
                    <a:pt x="2175" y="4388"/>
                  </a:cubicBezTo>
                  <a:lnTo>
                    <a:pt x="4664" y="1899"/>
                  </a:lnTo>
                  <a:cubicBezTo>
                    <a:pt x="4994" y="1568"/>
                    <a:pt x="5428" y="1403"/>
                    <a:pt x="5861" y="1403"/>
                  </a:cubicBezTo>
                  <a:cubicBezTo>
                    <a:pt x="6294" y="1403"/>
                    <a:pt x="6727" y="1568"/>
                    <a:pt x="7058" y="1899"/>
                  </a:cubicBezTo>
                  <a:cubicBezTo>
                    <a:pt x="7342" y="2183"/>
                    <a:pt x="7499" y="2561"/>
                    <a:pt x="7531" y="2907"/>
                  </a:cubicBezTo>
                  <a:lnTo>
                    <a:pt x="8287" y="2151"/>
                  </a:lnTo>
                  <a:lnTo>
                    <a:pt x="8633" y="1805"/>
                  </a:lnTo>
                  <a:cubicBezTo>
                    <a:pt x="8476" y="1490"/>
                    <a:pt x="8287" y="1206"/>
                    <a:pt x="8035" y="922"/>
                  </a:cubicBezTo>
                  <a:cubicBezTo>
                    <a:pt x="7436" y="308"/>
                    <a:pt x="6648" y="1"/>
                    <a:pt x="58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5" name="Google Shape;18015;p96"/>
          <p:cNvGrpSpPr/>
          <p:nvPr/>
        </p:nvGrpSpPr>
        <p:grpSpPr>
          <a:xfrm>
            <a:off x="3529065" y="2730100"/>
            <a:ext cx="354586" cy="354586"/>
            <a:chOff x="-30735200" y="3192625"/>
            <a:chExt cx="292225" cy="292225"/>
          </a:xfrm>
        </p:grpSpPr>
        <p:sp>
          <p:nvSpPr>
            <p:cNvPr id="18016" name="Google Shape;18016;p96"/>
            <p:cNvSpPr/>
            <p:nvPr/>
          </p:nvSpPr>
          <p:spPr>
            <a:xfrm>
              <a:off x="-30665100" y="3192625"/>
              <a:ext cx="175650" cy="223700"/>
            </a:xfrm>
            <a:custGeom>
              <a:rect b="b" l="l" r="r" t="t"/>
              <a:pathLst>
                <a:path extrusionOk="0" h="8948" w="7026">
                  <a:moveTo>
                    <a:pt x="2363" y="0"/>
                  </a:moveTo>
                  <a:cubicBezTo>
                    <a:pt x="2143" y="0"/>
                    <a:pt x="1985" y="158"/>
                    <a:pt x="1985" y="378"/>
                  </a:cubicBezTo>
                  <a:cubicBezTo>
                    <a:pt x="1985" y="567"/>
                    <a:pt x="2143" y="725"/>
                    <a:pt x="2363" y="725"/>
                  </a:cubicBezTo>
                  <a:lnTo>
                    <a:pt x="2710" y="725"/>
                  </a:lnTo>
                  <a:lnTo>
                    <a:pt x="2710" y="1576"/>
                  </a:lnTo>
                  <a:cubicBezTo>
                    <a:pt x="1135" y="2017"/>
                    <a:pt x="0" y="3466"/>
                    <a:pt x="0" y="5199"/>
                  </a:cubicBezTo>
                  <a:cubicBezTo>
                    <a:pt x="0" y="7278"/>
                    <a:pt x="1670" y="8948"/>
                    <a:pt x="3718" y="8948"/>
                  </a:cubicBezTo>
                  <a:cubicBezTo>
                    <a:pt x="3970" y="8948"/>
                    <a:pt x="4159" y="8916"/>
                    <a:pt x="4348" y="8853"/>
                  </a:cubicBezTo>
                  <a:cubicBezTo>
                    <a:pt x="4159" y="8664"/>
                    <a:pt x="4033" y="8381"/>
                    <a:pt x="4033" y="8066"/>
                  </a:cubicBezTo>
                  <a:cubicBezTo>
                    <a:pt x="4033" y="7877"/>
                    <a:pt x="4096" y="7687"/>
                    <a:pt x="4191" y="7530"/>
                  </a:cubicBezTo>
                  <a:lnTo>
                    <a:pt x="4191" y="7530"/>
                  </a:lnTo>
                  <a:cubicBezTo>
                    <a:pt x="4033" y="7561"/>
                    <a:pt x="3876" y="7561"/>
                    <a:pt x="3686" y="7561"/>
                  </a:cubicBezTo>
                  <a:cubicBezTo>
                    <a:pt x="2363" y="7561"/>
                    <a:pt x="1292" y="6522"/>
                    <a:pt x="1292" y="5167"/>
                  </a:cubicBezTo>
                  <a:cubicBezTo>
                    <a:pt x="1292" y="3844"/>
                    <a:pt x="2363" y="2773"/>
                    <a:pt x="3686" y="2773"/>
                  </a:cubicBezTo>
                  <a:cubicBezTo>
                    <a:pt x="4348" y="2773"/>
                    <a:pt x="4978" y="3088"/>
                    <a:pt x="5451" y="3560"/>
                  </a:cubicBezTo>
                  <a:cubicBezTo>
                    <a:pt x="5608" y="3466"/>
                    <a:pt x="5766" y="3466"/>
                    <a:pt x="5923" y="3466"/>
                  </a:cubicBezTo>
                  <a:lnTo>
                    <a:pt x="7026" y="3466"/>
                  </a:lnTo>
                  <a:cubicBezTo>
                    <a:pt x="6553" y="2584"/>
                    <a:pt x="5734" y="1859"/>
                    <a:pt x="4726" y="1576"/>
                  </a:cubicBezTo>
                  <a:lnTo>
                    <a:pt x="4726" y="725"/>
                  </a:lnTo>
                  <a:lnTo>
                    <a:pt x="5073" y="725"/>
                  </a:lnTo>
                  <a:cubicBezTo>
                    <a:pt x="5262" y="725"/>
                    <a:pt x="5419" y="567"/>
                    <a:pt x="5419" y="378"/>
                  </a:cubicBezTo>
                  <a:cubicBezTo>
                    <a:pt x="5419" y="158"/>
                    <a:pt x="5262" y="0"/>
                    <a:pt x="50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96"/>
            <p:cNvSpPr/>
            <p:nvPr/>
          </p:nvSpPr>
          <p:spPr>
            <a:xfrm>
              <a:off x="-30615475" y="3278475"/>
              <a:ext cx="52775" cy="52000"/>
            </a:xfrm>
            <a:custGeom>
              <a:rect b="b" l="l" r="r" t="t"/>
              <a:pathLst>
                <a:path extrusionOk="0" h="2080" w="2111">
                  <a:moveTo>
                    <a:pt x="1733" y="0"/>
                  </a:moveTo>
                  <a:cubicBezTo>
                    <a:pt x="1544" y="32"/>
                    <a:pt x="1386" y="158"/>
                    <a:pt x="1386" y="347"/>
                  </a:cubicBezTo>
                  <a:lnTo>
                    <a:pt x="1386" y="1387"/>
                  </a:lnTo>
                  <a:lnTo>
                    <a:pt x="378" y="1387"/>
                  </a:lnTo>
                  <a:cubicBezTo>
                    <a:pt x="158" y="1387"/>
                    <a:pt x="0" y="1544"/>
                    <a:pt x="0" y="1733"/>
                  </a:cubicBezTo>
                  <a:cubicBezTo>
                    <a:pt x="0" y="1922"/>
                    <a:pt x="158" y="2080"/>
                    <a:pt x="378" y="2080"/>
                  </a:cubicBezTo>
                  <a:lnTo>
                    <a:pt x="1733" y="2080"/>
                  </a:lnTo>
                  <a:cubicBezTo>
                    <a:pt x="1954" y="2080"/>
                    <a:pt x="2111" y="1922"/>
                    <a:pt x="2111" y="1733"/>
                  </a:cubicBezTo>
                  <a:lnTo>
                    <a:pt x="2111" y="347"/>
                  </a:lnTo>
                  <a:cubicBezTo>
                    <a:pt x="2111" y="158"/>
                    <a:pt x="1954" y="0"/>
                    <a:pt x="17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96"/>
            <p:cNvSpPr/>
            <p:nvPr/>
          </p:nvSpPr>
          <p:spPr>
            <a:xfrm>
              <a:off x="-30528850" y="3296575"/>
              <a:ext cx="85875" cy="25250"/>
            </a:xfrm>
            <a:custGeom>
              <a:rect b="b" l="l" r="r" t="t"/>
              <a:pathLst>
                <a:path extrusionOk="0" h="1010" w="3435">
                  <a:moveTo>
                    <a:pt x="536" y="1"/>
                  </a:moveTo>
                  <a:cubicBezTo>
                    <a:pt x="253" y="1"/>
                    <a:pt x="1" y="221"/>
                    <a:pt x="1" y="505"/>
                  </a:cubicBezTo>
                  <a:cubicBezTo>
                    <a:pt x="1" y="789"/>
                    <a:pt x="253" y="1009"/>
                    <a:pt x="536" y="1009"/>
                  </a:cubicBezTo>
                  <a:lnTo>
                    <a:pt x="2931" y="1009"/>
                  </a:lnTo>
                  <a:cubicBezTo>
                    <a:pt x="3214" y="1009"/>
                    <a:pt x="3435" y="789"/>
                    <a:pt x="3435" y="505"/>
                  </a:cubicBezTo>
                  <a:cubicBezTo>
                    <a:pt x="3435" y="221"/>
                    <a:pt x="3214" y="1"/>
                    <a:pt x="29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96"/>
            <p:cNvSpPr/>
            <p:nvPr/>
          </p:nvSpPr>
          <p:spPr>
            <a:xfrm>
              <a:off x="-30546175" y="3338325"/>
              <a:ext cx="85875" cy="26025"/>
            </a:xfrm>
            <a:custGeom>
              <a:rect b="b" l="l" r="r" t="t"/>
              <a:pathLst>
                <a:path extrusionOk="0" h="1041" w="3435">
                  <a:moveTo>
                    <a:pt x="505" y="1"/>
                  </a:moveTo>
                  <a:cubicBezTo>
                    <a:pt x="221" y="1"/>
                    <a:pt x="1" y="253"/>
                    <a:pt x="1" y="536"/>
                  </a:cubicBezTo>
                  <a:cubicBezTo>
                    <a:pt x="1" y="788"/>
                    <a:pt x="221" y="1040"/>
                    <a:pt x="505" y="1040"/>
                  </a:cubicBezTo>
                  <a:lnTo>
                    <a:pt x="2899" y="1040"/>
                  </a:lnTo>
                  <a:cubicBezTo>
                    <a:pt x="3183" y="1040"/>
                    <a:pt x="3435" y="851"/>
                    <a:pt x="3435" y="536"/>
                  </a:cubicBezTo>
                  <a:cubicBezTo>
                    <a:pt x="3435" y="253"/>
                    <a:pt x="3183"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96"/>
            <p:cNvSpPr/>
            <p:nvPr/>
          </p:nvSpPr>
          <p:spPr>
            <a:xfrm>
              <a:off x="-30546175" y="3381650"/>
              <a:ext cx="67750" cy="26025"/>
            </a:xfrm>
            <a:custGeom>
              <a:rect b="b" l="l" r="r" t="t"/>
              <a:pathLst>
                <a:path extrusionOk="0" h="1041" w="2710">
                  <a:moveTo>
                    <a:pt x="505" y="0"/>
                  </a:moveTo>
                  <a:cubicBezTo>
                    <a:pt x="221" y="0"/>
                    <a:pt x="1" y="252"/>
                    <a:pt x="1" y="536"/>
                  </a:cubicBezTo>
                  <a:cubicBezTo>
                    <a:pt x="1" y="788"/>
                    <a:pt x="221" y="1040"/>
                    <a:pt x="505" y="1040"/>
                  </a:cubicBezTo>
                  <a:lnTo>
                    <a:pt x="2206" y="1040"/>
                  </a:lnTo>
                  <a:cubicBezTo>
                    <a:pt x="2490" y="1040"/>
                    <a:pt x="2710" y="788"/>
                    <a:pt x="2710" y="536"/>
                  </a:cubicBezTo>
                  <a:cubicBezTo>
                    <a:pt x="2710" y="252"/>
                    <a:pt x="2490" y="0"/>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96"/>
            <p:cNvSpPr/>
            <p:nvPr/>
          </p:nvSpPr>
          <p:spPr>
            <a:xfrm>
              <a:off x="-30546175" y="3424175"/>
              <a:ext cx="51225" cy="26025"/>
            </a:xfrm>
            <a:custGeom>
              <a:rect b="b" l="l" r="r" t="t"/>
              <a:pathLst>
                <a:path extrusionOk="0" h="1041" w="2049">
                  <a:moveTo>
                    <a:pt x="505" y="1"/>
                  </a:moveTo>
                  <a:cubicBezTo>
                    <a:pt x="221" y="1"/>
                    <a:pt x="1" y="253"/>
                    <a:pt x="1" y="505"/>
                  </a:cubicBezTo>
                  <a:cubicBezTo>
                    <a:pt x="1" y="788"/>
                    <a:pt x="221" y="1040"/>
                    <a:pt x="505" y="1040"/>
                  </a:cubicBezTo>
                  <a:lnTo>
                    <a:pt x="1544" y="1040"/>
                  </a:lnTo>
                  <a:cubicBezTo>
                    <a:pt x="1796" y="1040"/>
                    <a:pt x="2048" y="788"/>
                    <a:pt x="2048" y="505"/>
                  </a:cubicBezTo>
                  <a:cubicBezTo>
                    <a:pt x="2048" y="253"/>
                    <a:pt x="1796" y="1"/>
                    <a:pt x="15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96"/>
            <p:cNvSpPr/>
            <p:nvPr/>
          </p:nvSpPr>
          <p:spPr>
            <a:xfrm>
              <a:off x="-30735200" y="3209325"/>
              <a:ext cx="174075" cy="275525"/>
            </a:xfrm>
            <a:custGeom>
              <a:rect b="b" l="l" r="r" t="t"/>
              <a:pathLst>
                <a:path extrusionOk="0" h="11021" w="6963">
                  <a:moveTo>
                    <a:pt x="3803" y="0"/>
                  </a:moveTo>
                  <a:cubicBezTo>
                    <a:pt x="3716" y="0"/>
                    <a:pt x="3637" y="52"/>
                    <a:pt x="3592" y="120"/>
                  </a:cubicBezTo>
                  <a:lnTo>
                    <a:pt x="1702" y="2231"/>
                  </a:lnTo>
                  <a:cubicBezTo>
                    <a:pt x="1544" y="2420"/>
                    <a:pt x="1418" y="2640"/>
                    <a:pt x="1418" y="2892"/>
                  </a:cubicBezTo>
                  <a:lnTo>
                    <a:pt x="1418" y="5917"/>
                  </a:lnTo>
                  <a:cubicBezTo>
                    <a:pt x="1418" y="6200"/>
                    <a:pt x="1292" y="6421"/>
                    <a:pt x="1103" y="6641"/>
                  </a:cubicBezTo>
                  <a:lnTo>
                    <a:pt x="126" y="7618"/>
                  </a:lnTo>
                  <a:cubicBezTo>
                    <a:pt x="0" y="7744"/>
                    <a:pt x="0" y="7965"/>
                    <a:pt x="126" y="8091"/>
                  </a:cubicBezTo>
                  <a:lnTo>
                    <a:pt x="2867" y="10926"/>
                  </a:lnTo>
                  <a:cubicBezTo>
                    <a:pt x="2930" y="10989"/>
                    <a:pt x="3017" y="11021"/>
                    <a:pt x="3104" y="11021"/>
                  </a:cubicBezTo>
                  <a:cubicBezTo>
                    <a:pt x="3190" y="11021"/>
                    <a:pt x="3277" y="10989"/>
                    <a:pt x="3340" y="10926"/>
                  </a:cubicBezTo>
                  <a:lnTo>
                    <a:pt x="4317" y="9949"/>
                  </a:lnTo>
                  <a:cubicBezTo>
                    <a:pt x="4537" y="9729"/>
                    <a:pt x="4758" y="9634"/>
                    <a:pt x="5041" y="9634"/>
                  </a:cubicBezTo>
                  <a:lnTo>
                    <a:pt x="6963" y="9634"/>
                  </a:lnTo>
                  <a:cubicBezTo>
                    <a:pt x="6900" y="9477"/>
                    <a:pt x="6837" y="9288"/>
                    <a:pt x="6837" y="9099"/>
                  </a:cubicBezTo>
                  <a:cubicBezTo>
                    <a:pt x="6837" y="9036"/>
                    <a:pt x="6837" y="8973"/>
                    <a:pt x="6900" y="8910"/>
                  </a:cubicBezTo>
                  <a:cubicBezTo>
                    <a:pt x="6774" y="8910"/>
                    <a:pt x="6648" y="8941"/>
                    <a:pt x="6522" y="8941"/>
                  </a:cubicBezTo>
                  <a:cubicBezTo>
                    <a:pt x="4096" y="8941"/>
                    <a:pt x="2080" y="6925"/>
                    <a:pt x="2080" y="4499"/>
                  </a:cubicBezTo>
                  <a:cubicBezTo>
                    <a:pt x="2080" y="2892"/>
                    <a:pt x="2962" y="1475"/>
                    <a:pt x="4254" y="687"/>
                  </a:cubicBezTo>
                  <a:cubicBezTo>
                    <a:pt x="4254" y="592"/>
                    <a:pt x="4222" y="529"/>
                    <a:pt x="4222" y="498"/>
                  </a:cubicBezTo>
                  <a:lnTo>
                    <a:pt x="4128" y="246"/>
                  </a:lnTo>
                  <a:cubicBezTo>
                    <a:pt x="4096" y="120"/>
                    <a:pt x="4002" y="57"/>
                    <a:pt x="3907" y="25"/>
                  </a:cubicBezTo>
                  <a:cubicBezTo>
                    <a:pt x="3872" y="8"/>
                    <a:pt x="3837" y="0"/>
                    <a:pt x="38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3" name="Google Shape;18023;p96"/>
          <p:cNvGrpSpPr/>
          <p:nvPr/>
        </p:nvGrpSpPr>
        <p:grpSpPr>
          <a:xfrm>
            <a:off x="3529065" y="3201532"/>
            <a:ext cx="354586" cy="353008"/>
            <a:chOff x="-30735200" y="3552550"/>
            <a:chExt cx="292225" cy="290925"/>
          </a:xfrm>
        </p:grpSpPr>
        <p:sp>
          <p:nvSpPr>
            <p:cNvPr id="18024" name="Google Shape;18024;p96"/>
            <p:cNvSpPr/>
            <p:nvPr/>
          </p:nvSpPr>
          <p:spPr>
            <a:xfrm>
              <a:off x="-30613900" y="3655750"/>
              <a:ext cx="170925" cy="187725"/>
            </a:xfrm>
            <a:custGeom>
              <a:rect b="b" l="l" r="r" t="t"/>
              <a:pathLst>
                <a:path extrusionOk="0" h="7509" w="6837">
                  <a:moveTo>
                    <a:pt x="5120" y="2079"/>
                  </a:moveTo>
                  <a:cubicBezTo>
                    <a:pt x="5206" y="2079"/>
                    <a:pt x="5293" y="2111"/>
                    <a:pt x="5356" y="2174"/>
                  </a:cubicBezTo>
                  <a:cubicBezTo>
                    <a:pt x="5451" y="2268"/>
                    <a:pt x="5451" y="2458"/>
                    <a:pt x="5356" y="2647"/>
                  </a:cubicBezTo>
                  <a:lnTo>
                    <a:pt x="3308" y="4694"/>
                  </a:lnTo>
                  <a:cubicBezTo>
                    <a:pt x="3214" y="4757"/>
                    <a:pt x="3151" y="4789"/>
                    <a:pt x="3056" y="4789"/>
                  </a:cubicBezTo>
                  <a:cubicBezTo>
                    <a:pt x="2993" y="4789"/>
                    <a:pt x="2899" y="4757"/>
                    <a:pt x="2836" y="4694"/>
                  </a:cubicBezTo>
                  <a:lnTo>
                    <a:pt x="2174" y="4001"/>
                  </a:lnTo>
                  <a:cubicBezTo>
                    <a:pt x="2048" y="3907"/>
                    <a:pt x="2048" y="3655"/>
                    <a:pt x="2174" y="3529"/>
                  </a:cubicBezTo>
                  <a:cubicBezTo>
                    <a:pt x="2221" y="3481"/>
                    <a:pt x="2308" y="3458"/>
                    <a:pt x="2399" y="3458"/>
                  </a:cubicBezTo>
                  <a:cubicBezTo>
                    <a:pt x="2489" y="3458"/>
                    <a:pt x="2584" y="3481"/>
                    <a:pt x="2647" y="3529"/>
                  </a:cubicBezTo>
                  <a:lnTo>
                    <a:pt x="3056" y="3970"/>
                  </a:lnTo>
                  <a:lnTo>
                    <a:pt x="4883" y="2174"/>
                  </a:lnTo>
                  <a:cubicBezTo>
                    <a:pt x="4946" y="2111"/>
                    <a:pt x="5033" y="2079"/>
                    <a:pt x="5120" y="2079"/>
                  </a:cubicBezTo>
                  <a:close/>
                  <a:moveTo>
                    <a:pt x="1701" y="0"/>
                  </a:moveTo>
                  <a:cubicBezTo>
                    <a:pt x="725" y="0"/>
                    <a:pt x="0" y="756"/>
                    <a:pt x="0" y="1701"/>
                  </a:cubicBezTo>
                  <a:lnTo>
                    <a:pt x="0" y="4411"/>
                  </a:lnTo>
                  <a:cubicBezTo>
                    <a:pt x="0" y="5356"/>
                    <a:pt x="725" y="6112"/>
                    <a:pt x="1701" y="6112"/>
                  </a:cubicBezTo>
                  <a:lnTo>
                    <a:pt x="2048" y="6112"/>
                  </a:lnTo>
                  <a:lnTo>
                    <a:pt x="2048" y="7152"/>
                  </a:lnTo>
                  <a:cubicBezTo>
                    <a:pt x="2048" y="7309"/>
                    <a:pt x="2111" y="7435"/>
                    <a:pt x="2237" y="7467"/>
                  </a:cubicBezTo>
                  <a:cubicBezTo>
                    <a:pt x="2289" y="7493"/>
                    <a:pt x="2347" y="7508"/>
                    <a:pt x="2401" y="7508"/>
                  </a:cubicBezTo>
                  <a:cubicBezTo>
                    <a:pt x="2477" y="7508"/>
                    <a:pt x="2547" y="7478"/>
                    <a:pt x="2584" y="7404"/>
                  </a:cubicBezTo>
                  <a:lnTo>
                    <a:pt x="3844" y="6112"/>
                  </a:lnTo>
                  <a:lnTo>
                    <a:pt x="5073" y="6112"/>
                  </a:lnTo>
                  <a:cubicBezTo>
                    <a:pt x="6018" y="6112"/>
                    <a:pt x="6805" y="5356"/>
                    <a:pt x="6805" y="4411"/>
                  </a:cubicBezTo>
                  <a:lnTo>
                    <a:pt x="6805" y="1701"/>
                  </a:lnTo>
                  <a:cubicBezTo>
                    <a:pt x="6837" y="756"/>
                    <a:pt x="6049" y="0"/>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96"/>
            <p:cNvSpPr/>
            <p:nvPr/>
          </p:nvSpPr>
          <p:spPr>
            <a:xfrm>
              <a:off x="-30735200" y="3552550"/>
              <a:ext cx="188275" cy="205075"/>
            </a:xfrm>
            <a:custGeom>
              <a:rect b="b" l="l" r="r" t="t"/>
              <a:pathLst>
                <a:path extrusionOk="0" h="8203" w="7531">
                  <a:moveTo>
                    <a:pt x="3781" y="1356"/>
                  </a:moveTo>
                  <a:cubicBezTo>
                    <a:pt x="4317" y="1356"/>
                    <a:pt x="4789" y="1828"/>
                    <a:pt x="4789" y="2395"/>
                  </a:cubicBezTo>
                  <a:cubicBezTo>
                    <a:pt x="4789" y="2710"/>
                    <a:pt x="4632" y="3025"/>
                    <a:pt x="4411" y="3214"/>
                  </a:cubicBezTo>
                  <a:cubicBezTo>
                    <a:pt x="4254" y="3341"/>
                    <a:pt x="4128" y="3530"/>
                    <a:pt x="4128" y="3782"/>
                  </a:cubicBezTo>
                  <a:cubicBezTo>
                    <a:pt x="4128" y="3971"/>
                    <a:pt x="3970" y="4128"/>
                    <a:pt x="3781" y="4128"/>
                  </a:cubicBezTo>
                  <a:cubicBezTo>
                    <a:pt x="3592" y="4128"/>
                    <a:pt x="3434" y="3971"/>
                    <a:pt x="3434" y="3782"/>
                  </a:cubicBezTo>
                  <a:cubicBezTo>
                    <a:pt x="3434" y="3341"/>
                    <a:pt x="3624" y="2931"/>
                    <a:pt x="3970" y="2679"/>
                  </a:cubicBezTo>
                  <a:cubicBezTo>
                    <a:pt x="4065" y="2584"/>
                    <a:pt x="4096" y="2521"/>
                    <a:pt x="4096" y="2395"/>
                  </a:cubicBezTo>
                  <a:cubicBezTo>
                    <a:pt x="4096" y="2206"/>
                    <a:pt x="3939" y="2049"/>
                    <a:pt x="3750" y="2049"/>
                  </a:cubicBezTo>
                  <a:cubicBezTo>
                    <a:pt x="3529" y="2049"/>
                    <a:pt x="3371" y="2206"/>
                    <a:pt x="3371" y="2395"/>
                  </a:cubicBezTo>
                  <a:cubicBezTo>
                    <a:pt x="3371" y="2584"/>
                    <a:pt x="3214" y="2742"/>
                    <a:pt x="3025" y="2742"/>
                  </a:cubicBezTo>
                  <a:cubicBezTo>
                    <a:pt x="2836" y="2742"/>
                    <a:pt x="2678" y="2584"/>
                    <a:pt x="2678" y="2395"/>
                  </a:cubicBezTo>
                  <a:cubicBezTo>
                    <a:pt x="2741" y="1828"/>
                    <a:pt x="3214" y="1356"/>
                    <a:pt x="3781" y="1356"/>
                  </a:cubicBezTo>
                  <a:close/>
                  <a:moveTo>
                    <a:pt x="3781" y="4758"/>
                  </a:moveTo>
                  <a:cubicBezTo>
                    <a:pt x="3970" y="4758"/>
                    <a:pt x="4128" y="4916"/>
                    <a:pt x="4128" y="5105"/>
                  </a:cubicBezTo>
                  <a:cubicBezTo>
                    <a:pt x="4128" y="5294"/>
                    <a:pt x="3970" y="5451"/>
                    <a:pt x="3781" y="5451"/>
                  </a:cubicBezTo>
                  <a:cubicBezTo>
                    <a:pt x="3592" y="5451"/>
                    <a:pt x="3434" y="5294"/>
                    <a:pt x="3434" y="5105"/>
                  </a:cubicBezTo>
                  <a:cubicBezTo>
                    <a:pt x="3434" y="4916"/>
                    <a:pt x="3592" y="4758"/>
                    <a:pt x="3781" y="4758"/>
                  </a:cubicBezTo>
                  <a:close/>
                  <a:moveTo>
                    <a:pt x="1733" y="1"/>
                  </a:moveTo>
                  <a:cubicBezTo>
                    <a:pt x="788" y="1"/>
                    <a:pt x="0" y="789"/>
                    <a:pt x="0" y="1734"/>
                  </a:cubicBezTo>
                  <a:lnTo>
                    <a:pt x="0" y="5136"/>
                  </a:lnTo>
                  <a:cubicBezTo>
                    <a:pt x="0" y="5987"/>
                    <a:pt x="631" y="6649"/>
                    <a:pt x="1418" y="6806"/>
                  </a:cubicBezTo>
                  <a:lnTo>
                    <a:pt x="1418" y="7846"/>
                  </a:lnTo>
                  <a:cubicBezTo>
                    <a:pt x="1418" y="8003"/>
                    <a:pt x="1481" y="8129"/>
                    <a:pt x="1607" y="8161"/>
                  </a:cubicBezTo>
                  <a:cubicBezTo>
                    <a:pt x="1659" y="8187"/>
                    <a:pt x="1717" y="8202"/>
                    <a:pt x="1771" y="8202"/>
                  </a:cubicBezTo>
                  <a:cubicBezTo>
                    <a:pt x="1848" y="8202"/>
                    <a:pt x="1917" y="8172"/>
                    <a:pt x="1954" y="8098"/>
                  </a:cubicBezTo>
                  <a:lnTo>
                    <a:pt x="3214" y="6838"/>
                  </a:lnTo>
                  <a:lnTo>
                    <a:pt x="4096" y="6838"/>
                  </a:lnTo>
                  <a:lnTo>
                    <a:pt x="4096" y="5798"/>
                  </a:lnTo>
                  <a:cubicBezTo>
                    <a:pt x="4096" y="4475"/>
                    <a:pt x="5167" y="3404"/>
                    <a:pt x="6490" y="3404"/>
                  </a:cubicBezTo>
                  <a:lnTo>
                    <a:pt x="7530" y="3404"/>
                  </a:lnTo>
                  <a:lnTo>
                    <a:pt x="7530" y="1734"/>
                  </a:lnTo>
                  <a:cubicBezTo>
                    <a:pt x="7530" y="789"/>
                    <a:pt x="677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6" name="Google Shape;18026;p96"/>
          <p:cNvGrpSpPr/>
          <p:nvPr/>
        </p:nvGrpSpPr>
        <p:grpSpPr>
          <a:xfrm>
            <a:off x="3529065" y="3666154"/>
            <a:ext cx="354586" cy="353645"/>
            <a:chOff x="-30735200" y="3910925"/>
            <a:chExt cx="292225" cy="291450"/>
          </a:xfrm>
        </p:grpSpPr>
        <p:sp>
          <p:nvSpPr>
            <p:cNvPr id="18027" name="Google Shape;18027;p96"/>
            <p:cNvSpPr/>
            <p:nvPr/>
          </p:nvSpPr>
          <p:spPr>
            <a:xfrm>
              <a:off x="-30683225" y="3962900"/>
              <a:ext cx="188275" cy="186700"/>
            </a:xfrm>
            <a:custGeom>
              <a:rect b="b" l="l" r="r" t="t"/>
              <a:pathLst>
                <a:path extrusionOk="0" h="7468" w="7531">
                  <a:moveTo>
                    <a:pt x="3750" y="663"/>
                  </a:moveTo>
                  <a:cubicBezTo>
                    <a:pt x="3939" y="663"/>
                    <a:pt x="4096" y="820"/>
                    <a:pt x="4096" y="1009"/>
                  </a:cubicBezTo>
                  <a:lnTo>
                    <a:pt x="4096" y="3624"/>
                  </a:lnTo>
                  <a:lnTo>
                    <a:pt x="5357" y="4884"/>
                  </a:lnTo>
                  <a:cubicBezTo>
                    <a:pt x="5514" y="5042"/>
                    <a:pt x="5514" y="5231"/>
                    <a:pt x="5357" y="5357"/>
                  </a:cubicBezTo>
                  <a:cubicBezTo>
                    <a:pt x="5294" y="5420"/>
                    <a:pt x="5207" y="5451"/>
                    <a:pt x="5120" y="5451"/>
                  </a:cubicBezTo>
                  <a:cubicBezTo>
                    <a:pt x="5034" y="5451"/>
                    <a:pt x="4947" y="5420"/>
                    <a:pt x="4884" y="5357"/>
                  </a:cubicBezTo>
                  <a:lnTo>
                    <a:pt x="3498" y="3971"/>
                  </a:lnTo>
                  <a:cubicBezTo>
                    <a:pt x="3435" y="3908"/>
                    <a:pt x="3403" y="3813"/>
                    <a:pt x="3403" y="3719"/>
                  </a:cubicBezTo>
                  <a:lnTo>
                    <a:pt x="3403" y="1009"/>
                  </a:lnTo>
                  <a:cubicBezTo>
                    <a:pt x="3403" y="820"/>
                    <a:pt x="3561" y="663"/>
                    <a:pt x="3750" y="663"/>
                  </a:cubicBezTo>
                  <a:close/>
                  <a:moveTo>
                    <a:pt x="3750" y="1"/>
                  </a:moveTo>
                  <a:cubicBezTo>
                    <a:pt x="1671" y="1"/>
                    <a:pt x="1" y="1702"/>
                    <a:pt x="1" y="3750"/>
                  </a:cubicBezTo>
                  <a:cubicBezTo>
                    <a:pt x="1" y="5829"/>
                    <a:pt x="1702" y="7468"/>
                    <a:pt x="3750" y="7468"/>
                  </a:cubicBezTo>
                  <a:cubicBezTo>
                    <a:pt x="5798" y="7468"/>
                    <a:pt x="7499" y="5798"/>
                    <a:pt x="7499" y="3750"/>
                  </a:cubicBezTo>
                  <a:cubicBezTo>
                    <a:pt x="7530" y="1702"/>
                    <a:pt x="5829" y="1"/>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96"/>
            <p:cNvSpPr/>
            <p:nvPr/>
          </p:nvSpPr>
          <p:spPr>
            <a:xfrm>
              <a:off x="-30735200" y="3910925"/>
              <a:ext cx="292225" cy="291450"/>
            </a:xfrm>
            <a:custGeom>
              <a:rect b="b" l="l" r="r" t="t"/>
              <a:pathLst>
                <a:path extrusionOk="0" h="11658" w="11689">
                  <a:moveTo>
                    <a:pt x="5829" y="1355"/>
                  </a:moveTo>
                  <a:cubicBezTo>
                    <a:pt x="8286" y="1355"/>
                    <a:pt x="10271" y="3372"/>
                    <a:pt x="10271" y="5829"/>
                  </a:cubicBezTo>
                  <a:cubicBezTo>
                    <a:pt x="10271" y="8286"/>
                    <a:pt x="8318" y="10271"/>
                    <a:pt x="5829" y="10271"/>
                  </a:cubicBezTo>
                  <a:cubicBezTo>
                    <a:pt x="3403" y="10271"/>
                    <a:pt x="1387" y="8255"/>
                    <a:pt x="1387" y="5829"/>
                  </a:cubicBezTo>
                  <a:cubicBezTo>
                    <a:pt x="1387" y="3372"/>
                    <a:pt x="3371" y="1355"/>
                    <a:pt x="5829" y="1355"/>
                  </a:cubicBezTo>
                  <a:close/>
                  <a:moveTo>
                    <a:pt x="5829" y="1"/>
                  </a:moveTo>
                  <a:cubicBezTo>
                    <a:pt x="2647" y="1"/>
                    <a:pt x="0" y="2616"/>
                    <a:pt x="0" y="5829"/>
                  </a:cubicBezTo>
                  <a:cubicBezTo>
                    <a:pt x="0" y="9011"/>
                    <a:pt x="2647" y="11657"/>
                    <a:pt x="5829" y="11657"/>
                  </a:cubicBezTo>
                  <a:cubicBezTo>
                    <a:pt x="9011" y="11657"/>
                    <a:pt x="11657" y="9011"/>
                    <a:pt x="11657" y="5829"/>
                  </a:cubicBezTo>
                  <a:cubicBezTo>
                    <a:pt x="11689" y="2616"/>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29" name="Google Shape;18029;p96"/>
          <p:cNvSpPr/>
          <p:nvPr/>
        </p:nvSpPr>
        <p:spPr>
          <a:xfrm>
            <a:off x="2632180" y="4123242"/>
            <a:ext cx="354586" cy="353645"/>
          </a:xfrm>
          <a:custGeom>
            <a:rect b="b" l="l" r="r" t="t"/>
            <a:pathLst>
              <a:path extrusionOk="0" h="11658" w="11689">
                <a:moveTo>
                  <a:pt x="5829" y="2458"/>
                </a:moveTo>
                <a:cubicBezTo>
                  <a:pt x="6207" y="2458"/>
                  <a:pt x="6491" y="2773"/>
                  <a:pt x="6491" y="3120"/>
                </a:cubicBezTo>
                <a:cubicBezTo>
                  <a:pt x="6522" y="3466"/>
                  <a:pt x="6207" y="3781"/>
                  <a:pt x="5829" y="3781"/>
                </a:cubicBezTo>
                <a:cubicBezTo>
                  <a:pt x="5419" y="3781"/>
                  <a:pt x="5136" y="3466"/>
                  <a:pt x="5136" y="3120"/>
                </a:cubicBezTo>
                <a:cubicBezTo>
                  <a:pt x="5136" y="2742"/>
                  <a:pt x="5482" y="2458"/>
                  <a:pt x="5829" y="2458"/>
                </a:cubicBezTo>
                <a:close/>
                <a:moveTo>
                  <a:pt x="5860" y="4474"/>
                </a:moveTo>
                <a:cubicBezTo>
                  <a:pt x="6238" y="4474"/>
                  <a:pt x="6522" y="4789"/>
                  <a:pt x="6522" y="5136"/>
                </a:cubicBezTo>
                <a:lnTo>
                  <a:pt x="6522" y="8570"/>
                </a:lnTo>
                <a:cubicBezTo>
                  <a:pt x="6522" y="8948"/>
                  <a:pt x="6207" y="9232"/>
                  <a:pt x="5860" y="9232"/>
                </a:cubicBezTo>
                <a:cubicBezTo>
                  <a:pt x="5451" y="9232"/>
                  <a:pt x="5199" y="8917"/>
                  <a:pt x="5199" y="8570"/>
                </a:cubicBezTo>
                <a:lnTo>
                  <a:pt x="5199" y="5136"/>
                </a:lnTo>
                <a:cubicBezTo>
                  <a:pt x="5199" y="4726"/>
                  <a:pt x="5514" y="4474"/>
                  <a:pt x="5860" y="4474"/>
                </a:cubicBezTo>
                <a:close/>
                <a:moveTo>
                  <a:pt x="5829" y="1"/>
                </a:moveTo>
                <a:cubicBezTo>
                  <a:pt x="2615" y="1"/>
                  <a:pt x="0" y="2647"/>
                  <a:pt x="0" y="5829"/>
                </a:cubicBezTo>
                <a:cubicBezTo>
                  <a:pt x="0" y="9043"/>
                  <a:pt x="2615" y="11657"/>
                  <a:pt x="5829" y="11657"/>
                </a:cubicBezTo>
                <a:cubicBezTo>
                  <a:pt x="9011" y="11657"/>
                  <a:pt x="11657" y="9043"/>
                  <a:pt x="11657" y="5829"/>
                </a:cubicBezTo>
                <a:cubicBezTo>
                  <a:pt x="11689" y="2647"/>
                  <a:pt x="9042"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30" name="Google Shape;18030;p96"/>
          <p:cNvGrpSpPr/>
          <p:nvPr/>
        </p:nvGrpSpPr>
        <p:grpSpPr>
          <a:xfrm>
            <a:off x="4882910" y="1379021"/>
            <a:ext cx="358971" cy="359224"/>
            <a:chOff x="-57956275" y="3197925"/>
            <a:chExt cx="319000" cy="319225"/>
          </a:xfrm>
        </p:grpSpPr>
        <p:sp>
          <p:nvSpPr>
            <p:cNvPr id="18031" name="Google Shape;18031;p96"/>
            <p:cNvSpPr/>
            <p:nvPr/>
          </p:nvSpPr>
          <p:spPr>
            <a:xfrm>
              <a:off x="-57940525" y="3353300"/>
              <a:ext cx="18150" cy="65400"/>
            </a:xfrm>
            <a:custGeom>
              <a:rect b="b" l="l" r="r" t="t"/>
              <a:pathLst>
                <a:path extrusionOk="0" h="2616" w="726">
                  <a:moveTo>
                    <a:pt x="725" y="0"/>
                  </a:moveTo>
                  <a:cubicBezTo>
                    <a:pt x="316" y="284"/>
                    <a:pt x="1" y="756"/>
                    <a:pt x="1" y="1292"/>
                  </a:cubicBezTo>
                  <a:cubicBezTo>
                    <a:pt x="1" y="1859"/>
                    <a:pt x="316" y="2332"/>
                    <a:pt x="725" y="2615"/>
                  </a:cubicBezTo>
                  <a:lnTo>
                    <a:pt x="725" y="2395"/>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96"/>
            <p:cNvSpPr/>
            <p:nvPr/>
          </p:nvSpPr>
          <p:spPr>
            <a:xfrm>
              <a:off x="-57679825" y="3353300"/>
              <a:ext cx="18925" cy="65400"/>
            </a:xfrm>
            <a:custGeom>
              <a:rect b="b" l="l" r="r" t="t"/>
              <a:pathLst>
                <a:path extrusionOk="0" h="2616" w="757">
                  <a:moveTo>
                    <a:pt x="1" y="0"/>
                  </a:moveTo>
                  <a:lnTo>
                    <a:pt x="1" y="2395"/>
                  </a:lnTo>
                  <a:lnTo>
                    <a:pt x="1" y="2615"/>
                  </a:lnTo>
                  <a:cubicBezTo>
                    <a:pt x="442" y="2332"/>
                    <a:pt x="757" y="1859"/>
                    <a:pt x="757" y="1292"/>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96"/>
            <p:cNvSpPr/>
            <p:nvPr/>
          </p:nvSpPr>
          <p:spPr>
            <a:xfrm>
              <a:off x="-57956275" y="3255625"/>
              <a:ext cx="319000" cy="55175"/>
            </a:xfrm>
            <a:custGeom>
              <a:rect b="b" l="l" r="r" t="t"/>
              <a:pathLst>
                <a:path extrusionOk="0" h="2207" w="12760">
                  <a:moveTo>
                    <a:pt x="442" y="1"/>
                  </a:moveTo>
                  <a:cubicBezTo>
                    <a:pt x="190" y="1"/>
                    <a:pt x="1" y="253"/>
                    <a:pt x="64" y="442"/>
                  </a:cubicBezTo>
                  <a:cubicBezTo>
                    <a:pt x="284" y="1481"/>
                    <a:pt x="1261" y="2206"/>
                    <a:pt x="2332" y="2206"/>
                  </a:cubicBezTo>
                  <a:lnTo>
                    <a:pt x="10523" y="2206"/>
                  </a:lnTo>
                  <a:cubicBezTo>
                    <a:pt x="11563" y="2206"/>
                    <a:pt x="12571" y="1418"/>
                    <a:pt x="12760" y="442"/>
                  </a:cubicBezTo>
                  <a:cubicBezTo>
                    <a:pt x="12603" y="221"/>
                    <a:pt x="12445" y="1"/>
                    <a:pt x="12193" y="1"/>
                  </a:cubicBezTo>
                  <a:lnTo>
                    <a:pt x="10303" y="1"/>
                  </a:lnTo>
                  <a:lnTo>
                    <a:pt x="10303" y="757"/>
                  </a:lnTo>
                  <a:cubicBezTo>
                    <a:pt x="10303" y="946"/>
                    <a:pt x="10145" y="1103"/>
                    <a:pt x="9956" y="1103"/>
                  </a:cubicBezTo>
                  <a:cubicBezTo>
                    <a:pt x="9767" y="1103"/>
                    <a:pt x="9610" y="946"/>
                    <a:pt x="9610" y="757"/>
                  </a:cubicBezTo>
                  <a:lnTo>
                    <a:pt x="9610" y="1"/>
                  </a:lnTo>
                  <a:lnTo>
                    <a:pt x="8853" y="1"/>
                  </a:lnTo>
                  <a:lnTo>
                    <a:pt x="8853" y="757"/>
                  </a:lnTo>
                  <a:cubicBezTo>
                    <a:pt x="8853" y="946"/>
                    <a:pt x="8696" y="1103"/>
                    <a:pt x="8507" y="1103"/>
                  </a:cubicBezTo>
                  <a:cubicBezTo>
                    <a:pt x="8318" y="1103"/>
                    <a:pt x="8160" y="946"/>
                    <a:pt x="8160" y="757"/>
                  </a:cubicBezTo>
                  <a:lnTo>
                    <a:pt x="8160" y="1"/>
                  </a:lnTo>
                  <a:lnTo>
                    <a:pt x="7404" y="1"/>
                  </a:lnTo>
                  <a:lnTo>
                    <a:pt x="7404" y="757"/>
                  </a:lnTo>
                  <a:cubicBezTo>
                    <a:pt x="7404" y="946"/>
                    <a:pt x="7247" y="1103"/>
                    <a:pt x="7058" y="1103"/>
                  </a:cubicBezTo>
                  <a:cubicBezTo>
                    <a:pt x="6837" y="1103"/>
                    <a:pt x="6680" y="946"/>
                    <a:pt x="6680" y="757"/>
                  </a:cubicBezTo>
                  <a:lnTo>
                    <a:pt x="6680" y="1"/>
                  </a:lnTo>
                  <a:lnTo>
                    <a:pt x="5955" y="1"/>
                  </a:lnTo>
                  <a:lnTo>
                    <a:pt x="5955" y="757"/>
                  </a:lnTo>
                  <a:cubicBezTo>
                    <a:pt x="5955" y="946"/>
                    <a:pt x="5797" y="1103"/>
                    <a:pt x="5577" y="1103"/>
                  </a:cubicBezTo>
                  <a:cubicBezTo>
                    <a:pt x="5388" y="1103"/>
                    <a:pt x="5230" y="946"/>
                    <a:pt x="5230" y="757"/>
                  </a:cubicBezTo>
                  <a:lnTo>
                    <a:pt x="5230" y="1"/>
                  </a:lnTo>
                  <a:lnTo>
                    <a:pt x="4474" y="1"/>
                  </a:lnTo>
                  <a:lnTo>
                    <a:pt x="4474" y="757"/>
                  </a:lnTo>
                  <a:cubicBezTo>
                    <a:pt x="4474" y="946"/>
                    <a:pt x="4317" y="1103"/>
                    <a:pt x="4128" y="1103"/>
                  </a:cubicBezTo>
                  <a:cubicBezTo>
                    <a:pt x="3939" y="1103"/>
                    <a:pt x="3781" y="946"/>
                    <a:pt x="3781" y="757"/>
                  </a:cubicBezTo>
                  <a:lnTo>
                    <a:pt x="3781" y="1"/>
                  </a:lnTo>
                  <a:lnTo>
                    <a:pt x="3025" y="1"/>
                  </a:lnTo>
                  <a:lnTo>
                    <a:pt x="3025" y="757"/>
                  </a:lnTo>
                  <a:cubicBezTo>
                    <a:pt x="3025" y="946"/>
                    <a:pt x="2867" y="1103"/>
                    <a:pt x="2678" y="1103"/>
                  </a:cubicBezTo>
                  <a:cubicBezTo>
                    <a:pt x="2489" y="1103"/>
                    <a:pt x="2332" y="946"/>
                    <a:pt x="2332" y="757"/>
                  </a:cubicBezTo>
                  <a:lnTo>
                    <a:pt x="23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96"/>
            <p:cNvSpPr/>
            <p:nvPr/>
          </p:nvSpPr>
          <p:spPr>
            <a:xfrm>
              <a:off x="-57868050" y="3494275"/>
              <a:ext cx="18900" cy="22875"/>
            </a:xfrm>
            <a:custGeom>
              <a:rect b="b" l="l" r="r" t="t"/>
              <a:pathLst>
                <a:path extrusionOk="0" h="915" w="756">
                  <a:moveTo>
                    <a:pt x="0" y="1"/>
                  </a:moveTo>
                  <a:lnTo>
                    <a:pt x="0" y="536"/>
                  </a:lnTo>
                  <a:lnTo>
                    <a:pt x="32" y="536"/>
                  </a:lnTo>
                  <a:cubicBezTo>
                    <a:pt x="32" y="757"/>
                    <a:pt x="189" y="914"/>
                    <a:pt x="410" y="914"/>
                  </a:cubicBezTo>
                  <a:cubicBezTo>
                    <a:pt x="599" y="914"/>
                    <a:pt x="756" y="757"/>
                    <a:pt x="756" y="536"/>
                  </a:cubicBezTo>
                  <a:lnTo>
                    <a:pt x="756" y="473"/>
                  </a:lnTo>
                  <a:cubicBezTo>
                    <a:pt x="473" y="347"/>
                    <a:pt x="252"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96"/>
            <p:cNvSpPr/>
            <p:nvPr/>
          </p:nvSpPr>
          <p:spPr>
            <a:xfrm>
              <a:off x="-57755425" y="3494275"/>
              <a:ext cx="18125" cy="22875"/>
            </a:xfrm>
            <a:custGeom>
              <a:rect b="b" l="l" r="r" t="t"/>
              <a:pathLst>
                <a:path extrusionOk="0" h="915" w="725">
                  <a:moveTo>
                    <a:pt x="725" y="1"/>
                  </a:moveTo>
                  <a:cubicBezTo>
                    <a:pt x="504" y="190"/>
                    <a:pt x="252" y="347"/>
                    <a:pt x="0" y="473"/>
                  </a:cubicBezTo>
                  <a:lnTo>
                    <a:pt x="0" y="536"/>
                  </a:lnTo>
                  <a:lnTo>
                    <a:pt x="32" y="536"/>
                  </a:lnTo>
                  <a:cubicBezTo>
                    <a:pt x="32" y="757"/>
                    <a:pt x="189" y="914"/>
                    <a:pt x="378" y="914"/>
                  </a:cubicBezTo>
                  <a:cubicBezTo>
                    <a:pt x="567" y="914"/>
                    <a:pt x="725" y="757"/>
                    <a:pt x="725" y="53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96"/>
            <p:cNvSpPr/>
            <p:nvPr/>
          </p:nvSpPr>
          <p:spPr>
            <a:xfrm>
              <a:off x="-57903500" y="3329675"/>
              <a:ext cx="204800" cy="187475"/>
            </a:xfrm>
            <a:custGeom>
              <a:rect b="b" l="l" r="r" t="t"/>
              <a:pathLst>
                <a:path extrusionOk="0" h="7499" w="8192">
                  <a:moveTo>
                    <a:pt x="2615" y="756"/>
                  </a:moveTo>
                  <a:cubicBezTo>
                    <a:pt x="2804" y="756"/>
                    <a:pt x="2962" y="914"/>
                    <a:pt x="2962" y="1103"/>
                  </a:cubicBezTo>
                  <a:cubicBezTo>
                    <a:pt x="2962" y="1292"/>
                    <a:pt x="2804" y="1449"/>
                    <a:pt x="2615" y="1449"/>
                  </a:cubicBezTo>
                  <a:cubicBezTo>
                    <a:pt x="2395" y="1449"/>
                    <a:pt x="2269" y="1292"/>
                    <a:pt x="2269" y="1103"/>
                  </a:cubicBezTo>
                  <a:cubicBezTo>
                    <a:pt x="2206" y="945"/>
                    <a:pt x="2395" y="756"/>
                    <a:pt x="2615" y="756"/>
                  </a:cubicBezTo>
                  <a:close/>
                  <a:moveTo>
                    <a:pt x="5608" y="756"/>
                  </a:moveTo>
                  <a:cubicBezTo>
                    <a:pt x="5797" y="756"/>
                    <a:pt x="5955" y="914"/>
                    <a:pt x="5955" y="1103"/>
                  </a:cubicBezTo>
                  <a:cubicBezTo>
                    <a:pt x="5955" y="1292"/>
                    <a:pt x="5797" y="1449"/>
                    <a:pt x="5608" y="1449"/>
                  </a:cubicBezTo>
                  <a:cubicBezTo>
                    <a:pt x="5388" y="1449"/>
                    <a:pt x="5230" y="1292"/>
                    <a:pt x="5230" y="1103"/>
                  </a:cubicBezTo>
                  <a:cubicBezTo>
                    <a:pt x="5199" y="945"/>
                    <a:pt x="5356" y="756"/>
                    <a:pt x="5608" y="756"/>
                  </a:cubicBezTo>
                  <a:close/>
                  <a:moveTo>
                    <a:pt x="5159" y="4072"/>
                  </a:moveTo>
                  <a:cubicBezTo>
                    <a:pt x="5254" y="4072"/>
                    <a:pt x="5340" y="4112"/>
                    <a:pt x="5388" y="4190"/>
                  </a:cubicBezTo>
                  <a:cubicBezTo>
                    <a:pt x="5545" y="4348"/>
                    <a:pt x="5545" y="4568"/>
                    <a:pt x="5388" y="4694"/>
                  </a:cubicBezTo>
                  <a:cubicBezTo>
                    <a:pt x="5041" y="5041"/>
                    <a:pt x="4569" y="5230"/>
                    <a:pt x="4096" y="5230"/>
                  </a:cubicBezTo>
                  <a:cubicBezTo>
                    <a:pt x="3623" y="5230"/>
                    <a:pt x="3119" y="5041"/>
                    <a:pt x="2804" y="4694"/>
                  </a:cubicBezTo>
                  <a:cubicBezTo>
                    <a:pt x="2647" y="4537"/>
                    <a:pt x="2647" y="4285"/>
                    <a:pt x="2804" y="4190"/>
                  </a:cubicBezTo>
                  <a:cubicBezTo>
                    <a:pt x="2883" y="4112"/>
                    <a:pt x="2978" y="4072"/>
                    <a:pt x="3068" y="4072"/>
                  </a:cubicBezTo>
                  <a:cubicBezTo>
                    <a:pt x="3159" y="4072"/>
                    <a:pt x="3245" y="4112"/>
                    <a:pt x="3308" y="4190"/>
                  </a:cubicBezTo>
                  <a:cubicBezTo>
                    <a:pt x="3513" y="4379"/>
                    <a:pt x="3797" y="4474"/>
                    <a:pt x="4084" y="4474"/>
                  </a:cubicBezTo>
                  <a:cubicBezTo>
                    <a:pt x="4372" y="4474"/>
                    <a:pt x="4663" y="4379"/>
                    <a:pt x="4884" y="4190"/>
                  </a:cubicBezTo>
                  <a:cubicBezTo>
                    <a:pt x="4962" y="4112"/>
                    <a:pt x="5065" y="4072"/>
                    <a:pt x="5159" y="4072"/>
                  </a:cubicBezTo>
                  <a:close/>
                  <a:moveTo>
                    <a:pt x="0" y="0"/>
                  </a:moveTo>
                  <a:lnTo>
                    <a:pt x="0" y="3403"/>
                  </a:lnTo>
                  <a:cubicBezTo>
                    <a:pt x="0" y="4663"/>
                    <a:pt x="599" y="5829"/>
                    <a:pt x="1513" y="6585"/>
                  </a:cubicBezTo>
                  <a:lnTo>
                    <a:pt x="1513" y="4127"/>
                  </a:lnTo>
                  <a:cubicBezTo>
                    <a:pt x="1513" y="3119"/>
                    <a:pt x="2332" y="2300"/>
                    <a:pt x="3340" y="2300"/>
                  </a:cubicBezTo>
                  <a:cubicBezTo>
                    <a:pt x="3560" y="2300"/>
                    <a:pt x="3718" y="2458"/>
                    <a:pt x="3718" y="2647"/>
                  </a:cubicBezTo>
                  <a:cubicBezTo>
                    <a:pt x="3718" y="2836"/>
                    <a:pt x="3560" y="2993"/>
                    <a:pt x="3340" y="2993"/>
                  </a:cubicBezTo>
                  <a:cubicBezTo>
                    <a:pt x="2710" y="2993"/>
                    <a:pt x="2237" y="3497"/>
                    <a:pt x="2237" y="4096"/>
                  </a:cubicBezTo>
                  <a:lnTo>
                    <a:pt x="2237" y="7026"/>
                  </a:lnTo>
                  <a:cubicBezTo>
                    <a:pt x="2804" y="7278"/>
                    <a:pt x="3434" y="7498"/>
                    <a:pt x="4096" y="7498"/>
                  </a:cubicBezTo>
                  <a:cubicBezTo>
                    <a:pt x="4758" y="7498"/>
                    <a:pt x="5388" y="7341"/>
                    <a:pt x="5955" y="7026"/>
                  </a:cubicBezTo>
                  <a:lnTo>
                    <a:pt x="5955" y="4096"/>
                  </a:lnTo>
                  <a:cubicBezTo>
                    <a:pt x="5955" y="3466"/>
                    <a:pt x="5451" y="2993"/>
                    <a:pt x="4852" y="2993"/>
                  </a:cubicBezTo>
                  <a:cubicBezTo>
                    <a:pt x="4663" y="2993"/>
                    <a:pt x="4506" y="2836"/>
                    <a:pt x="4506" y="2647"/>
                  </a:cubicBezTo>
                  <a:cubicBezTo>
                    <a:pt x="4506" y="2458"/>
                    <a:pt x="4663" y="2300"/>
                    <a:pt x="4852" y="2300"/>
                  </a:cubicBezTo>
                  <a:cubicBezTo>
                    <a:pt x="5860" y="2300"/>
                    <a:pt x="6711" y="3119"/>
                    <a:pt x="6711" y="4127"/>
                  </a:cubicBezTo>
                  <a:lnTo>
                    <a:pt x="6711" y="6585"/>
                  </a:lnTo>
                  <a:cubicBezTo>
                    <a:pt x="7593" y="5829"/>
                    <a:pt x="8192" y="4663"/>
                    <a:pt x="8192" y="3403"/>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96"/>
            <p:cNvSpPr/>
            <p:nvPr/>
          </p:nvSpPr>
          <p:spPr>
            <a:xfrm>
              <a:off x="-57860975" y="3197925"/>
              <a:ext cx="119750" cy="37250"/>
            </a:xfrm>
            <a:custGeom>
              <a:rect b="b" l="l" r="r" t="t"/>
              <a:pathLst>
                <a:path extrusionOk="0" h="1490" w="4790">
                  <a:moveTo>
                    <a:pt x="2383" y="1"/>
                  </a:moveTo>
                  <a:cubicBezTo>
                    <a:pt x="1812" y="1"/>
                    <a:pt x="1245" y="214"/>
                    <a:pt x="851" y="639"/>
                  </a:cubicBezTo>
                  <a:lnTo>
                    <a:pt x="1" y="1490"/>
                  </a:lnTo>
                  <a:lnTo>
                    <a:pt x="4789" y="1490"/>
                  </a:lnTo>
                  <a:lnTo>
                    <a:pt x="3939" y="639"/>
                  </a:lnTo>
                  <a:cubicBezTo>
                    <a:pt x="3529" y="214"/>
                    <a:pt x="2954" y="1"/>
                    <a:pt x="23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8" name="Google Shape;18038;p96"/>
          <p:cNvGrpSpPr/>
          <p:nvPr/>
        </p:nvGrpSpPr>
        <p:grpSpPr>
          <a:xfrm>
            <a:off x="4905064" y="1835446"/>
            <a:ext cx="314662" cy="358971"/>
            <a:chOff x="-57940525" y="3590375"/>
            <a:chExt cx="279625" cy="319000"/>
          </a:xfrm>
        </p:grpSpPr>
        <p:sp>
          <p:nvSpPr>
            <p:cNvPr id="18039" name="Google Shape;18039;p96"/>
            <p:cNvSpPr/>
            <p:nvPr/>
          </p:nvSpPr>
          <p:spPr>
            <a:xfrm>
              <a:off x="-57940525" y="3727425"/>
              <a:ext cx="18150" cy="63800"/>
            </a:xfrm>
            <a:custGeom>
              <a:rect b="b" l="l" r="r" t="t"/>
              <a:pathLst>
                <a:path extrusionOk="0" h="2552" w="726">
                  <a:moveTo>
                    <a:pt x="725" y="0"/>
                  </a:moveTo>
                  <a:cubicBezTo>
                    <a:pt x="253" y="252"/>
                    <a:pt x="1" y="725"/>
                    <a:pt x="1" y="1260"/>
                  </a:cubicBezTo>
                  <a:cubicBezTo>
                    <a:pt x="1" y="1827"/>
                    <a:pt x="316" y="2300"/>
                    <a:pt x="725" y="2552"/>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96"/>
            <p:cNvSpPr/>
            <p:nvPr/>
          </p:nvSpPr>
          <p:spPr>
            <a:xfrm>
              <a:off x="-57904300" y="3686450"/>
              <a:ext cx="205600" cy="111075"/>
            </a:xfrm>
            <a:custGeom>
              <a:rect b="b" l="l" r="r" t="t"/>
              <a:pathLst>
                <a:path extrusionOk="0" h="4443" w="8224">
                  <a:moveTo>
                    <a:pt x="2647" y="2143"/>
                  </a:moveTo>
                  <a:cubicBezTo>
                    <a:pt x="2836" y="2143"/>
                    <a:pt x="2994" y="2301"/>
                    <a:pt x="2994" y="2521"/>
                  </a:cubicBezTo>
                  <a:cubicBezTo>
                    <a:pt x="2994" y="2710"/>
                    <a:pt x="2836" y="2868"/>
                    <a:pt x="2647" y="2868"/>
                  </a:cubicBezTo>
                  <a:cubicBezTo>
                    <a:pt x="2427" y="2868"/>
                    <a:pt x="2301" y="2710"/>
                    <a:pt x="2301" y="2521"/>
                  </a:cubicBezTo>
                  <a:cubicBezTo>
                    <a:pt x="2301" y="2301"/>
                    <a:pt x="2427" y="2143"/>
                    <a:pt x="2647" y="2143"/>
                  </a:cubicBezTo>
                  <a:close/>
                  <a:moveTo>
                    <a:pt x="5640" y="2143"/>
                  </a:moveTo>
                  <a:cubicBezTo>
                    <a:pt x="5829" y="2143"/>
                    <a:pt x="5987" y="2301"/>
                    <a:pt x="5987" y="2521"/>
                  </a:cubicBezTo>
                  <a:cubicBezTo>
                    <a:pt x="5987" y="2710"/>
                    <a:pt x="5829" y="2868"/>
                    <a:pt x="5640" y="2868"/>
                  </a:cubicBezTo>
                  <a:cubicBezTo>
                    <a:pt x="5420" y="2868"/>
                    <a:pt x="5262" y="2710"/>
                    <a:pt x="5262" y="2521"/>
                  </a:cubicBezTo>
                  <a:cubicBezTo>
                    <a:pt x="5262" y="2301"/>
                    <a:pt x="5420" y="2143"/>
                    <a:pt x="5640" y="2143"/>
                  </a:cubicBezTo>
                  <a:close/>
                  <a:moveTo>
                    <a:pt x="1923" y="1"/>
                  </a:moveTo>
                  <a:lnTo>
                    <a:pt x="1" y="1923"/>
                  </a:lnTo>
                  <a:lnTo>
                    <a:pt x="1" y="4443"/>
                  </a:lnTo>
                  <a:lnTo>
                    <a:pt x="1765" y="4443"/>
                  </a:lnTo>
                  <a:cubicBezTo>
                    <a:pt x="2490" y="3986"/>
                    <a:pt x="3309" y="3758"/>
                    <a:pt x="4124" y="3758"/>
                  </a:cubicBezTo>
                  <a:cubicBezTo>
                    <a:pt x="4939" y="3758"/>
                    <a:pt x="5751" y="3986"/>
                    <a:pt x="6459" y="4443"/>
                  </a:cubicBezTo>
                  <a:lnTo>
                    <a:pt x="8224" y="4443"/>
                  </a:lnTo>
                  <a:lnTo>
                    <a:pt x="8224" y="1923"/>
                  </a:lnTo>
                  <a:lnTo>
                    <a:pt x="6302" y="1"/>
                  </a:lnTo>
                  <a:cubicBezTo>
                    <a:pt x="5625" y="395"/>
                    <a:pt x="4876" y="592"/>
                    <a:pt x="4124" y="592"/>
                  </a:cubicBezTo>
                  <a:cubicBezTo>
                    <a:pt x="3372" y="592"/>
                    <a:pt x="2616" y="395"/>
                    <a:pt x="19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96"/>
            <p:cNvSpPr/>
            <p:nvPr/>
          </p:nvSpPr>
          <p:spPr>
            <a:xfrm>
              <a:off x="-57903500" y="3590375"/>
              <a:ext cx="205575" cy="117375"/>
            </a:xfrm>
            <a:custGeom>
              <a:rect b="b" l="l" r="r" t="t"/>
              <a:pathLst>
                <a:path extrusionOk="0" h="4695" w="8223">
                  <a:moveTo>
                    <a:pt x="4096" y="0"/>
                  </a:moveTo>
                  <a:cubicBezTo>
                    <a:pt x="3560" y="0"/>
                    <a:pt x="3088" y="315"/>
                    <a:pt x="2804" y="756"/>
                  </a:cubicBezTo>
                  <a:cubicBezTo>
                    <a:pt x="2753" y="751"/>
                    <a:pt x="2702" y="748"/>
                    <a:pt x="2651" y="748"/>
                  </a:cubicBezTo>
                  <a:cubicBezTo>
                    <a:pt x="2101" y="748"/>
                    <a:pt x="1551" y="1051"/>
                    <a:pt x="1292" y="1512"/>
                  </a:cubicBezTo>
                  <a:cubicBezTo>
                    <a:pt x="567" y="1638"/>
                    <a:pt x="0" y="2269"/>
                    <a:pt x="0" y="3056"/>
                  </a:cubicBezTo>
                  <a:lnTo>
                    <a:pt x="0" y="4694"/>
                  </a:lnTo>
                  <a:lnTo>
                    <a:pt x="1607" y="3088"/>
                  </a:lnTo>
                  <a:cubicBezTo>
                    <a:pt x="1683" y="3011"/>
                    <a:pt x="1783" y="2970"/>
                    <a:pt x="1884" y="2970"/>
                  </a:cubicBezTo>
                  <a:cubicBezTo>
                    <a:pt x="1951" y="2970"/>
                    <a:pt x="2018" y="2987"/>
                    <a:pt x="2080" y="3025"/>
                  </a:cubicBezTo>
                  <a:cubicBezTo>
                    <a:pt x="2694" y="3450"/>
                    <a:pt x="3403" y="3663"/>
                    <a:pt x="4112" y="3663"/>
                  </a:cubicBezTo>
                  <a:cubicBezTo>
                    <a:pt x="4821" y="3663"/>
                    <a:pt x="5529" y="3450"/>
                    <a:pt x="6144" y="3025"/>
                  </a:cubicBezTo>
                  <a:cubicBezTo>
                    <a:pt x="6206" y="2987"/>
                    <a:pt x="6273" y="2970"/>
                    <a:pt x="6339" y="2970"/>
                  </a:cubicBezTo>
                  <a:cubicBezTo>
                    <a:pt x="6441" y="2970"/>
                    <a:pt x="6540" y="3011"/>
                    <a:pt x="6616" y="3088"/>
                  </a:cubicBezTo>
                  <a:lnTo>
                    <a:pt x="8223" y="4694"/>
                  </a:lnTo>
                  <a:lnTo>
                    <a:pt x="8223" y="3056"/>
                  </a:lnTo>
                  <a:cubicBezTo>
                    <a:pt x="8192" y="2300"/>
                    <a:pt x="7656" y="1638"/>
                    <a:pt x="6900" y="1512"/>
                  </a:cubicBezTo>
                  <a:cubicBezTo>
                    <a:pt x="6641" y="1051"/>
                    <a:pt x="6091" y="748"/>
                    <a:pt x="5541" y="748"/>
                  </a:cubicBezTo>
                  <a:cubicBezTo>
                    <a:pt x="5490" y="748"/>
                    <a:pt x="5439" y="751"/>
                    <a:pt x="5388" y="756"/>
                  </a:cubicBezTo>
                  <a:cubicBezTo>
                    <a:pt x="5136" y="284"/>
                    <a:pt x="466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96"/>
            <p:cNvSpPr/>
            <p:nvPr/>
          </p:nvSpPr>
          <p:spPr>
            <a:xfrm>
              <a:off x="-57903500" y="3798700"/>
              <a:ext cx="204800" cy="110675"/>
            </a:xfrm>
            <a:custGeom>
              <a:rect b="b" l="l" r="r" t="t"/>
              <a:pathLst>
                <a:path extrusionOk="0" h="4427" w="8192">
                  <a:moveTo>
                    <a:pt x="5159" y="1001"/>
                  </a:moveTo>
                  <a:cubicBezTo>
                    <a:pt x="5254" y="1001"/>
                    <a:pt x="5340" y="1040"/>
                    <a:pt x="5388" y="1119"/>
                  </a:cubicBezTo>
                  <a:cubicBezTo>
                    <a:pt x="5545" y="1245"/>
                    <a:pt x="5545" y="1465"/>
                    <a:pt x="5388" y="1654"/>
                  </a:cubicBezTo>
                  <a:cubicBezTo>
                    <a:pt x="5041" y="2001"/>
                    <a:pt x="4569" y="2190"/>
                    <a:pt x="4096" y="2190"/>
                  </a:cubicBezTo>
                  <a:cubicBezTo>
                    <a:pt x="3623" y="2190"/>
                    <a:pt x="3119" y="2001"/>
                    <a:pt x="2804" y="1654"/>
                  </a:cubicBezTo>
                  <a:cubicBezTo>
                    <a:pt x="2647" y="1497"/>
                    <a:pt x="2647" y="1245"/>
                    <a:pt x="2804" y="1119"/>
                  </a:cubicBezTo>
                  <a:cubicBezTo>
                    <a:pt x="2883" y="1040"/>
                    <a:pt x="2978" y="1001"/>
                    <a:pt x="3068" y="1001"/>
                  </a:cubicBezTo>
                  <a:cubicBezTo>
                    <a:pt x="3159" y="1001"/>
                    <a:pt x="3245" y="1040"/>
                    <a:pt x="3308" y="1119"/>
                  </a:cubicBezTo>
                  <a:cubicBezTo>
                    <a:pt x="3529" y="1339"/>
                    <a:pt x="3812" y="1449"/>
                    <a:pt x="4096" y="1449"/>
                  </a:cubicBezTo>
                  <a:cubicBezTo>
                    <a:pt x="4380" y="1449"/>
                    <a:pt x="4663" y="1339"/>
                    <a:pt x="4884" y="1119"/>
                  </a:cubicBezTo>
                  <a:cubicBezTo>
                    <a:pt x="4962" y="1040"/>
                    <a:pt x="5065" y="1001"/>
                    <a:pt x="5159" y="1001"/>
                  </a:cubicBezTo>
                  <a:close/>
                  <a:moveTo>
                    <a:pt x="4080" y="0"/>
                  </a:moveTo>
                  <a:cubicBezTo>
                    <a:pt x="3371" y="0"/>
                    <a:pt x="2663" y="205"/>
                    <a:pt x="2048" y="615"/>
                  </a:cubicBezTo>
                  <a:cubicBezTo>
                    <a:pt x="1985" y="646"/>
                    <a:pt x="1922" y="678"/>
                    <a:pt x="1859" y="678"/>
                  </a:cubicBezTo>
                  <a:lnTo>
                    <a:pt x="0" y="678"/>
                  </a:lnTo>
                  <a:cubicBezTo>
                    <a:pt x="189" y="2788"/>
                    <a:pt x="1922" y="4427"/>
                    <a:pt x="4096" y="4427"/>
                  </a:cubicBezTo>
                  <a:cubicBezTo>
                    <a:pt x="6270" y="4427"/>
                    <a:pt x="8003" y="2788"/>
                    <a:pt x="8192" y="678"/>
                  </a:cubicBezTo>
                  <a:lnTo>
                    <a:pt x="6333" y="678"/>
                  </a:lnTo>
                  <a:cubicBezTo>
                    <a:pt x="6270" y="678"/>
                    <a:pt x="6175" y="646"/>
                    <a:pt x="6112" y="615"/>
                  </a:cubicBezTo>
                  <a:cubicBezTo>
                    <a:pt x="5498" y="205"/>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96"/>
            <p:cNvSpPr/>
            <p:nvPr/>
          </p:nvSpPr>
          <p:spPr>
            <a:xfrm>
              <a:off x="-57679825" y="3726625"/>
              <a:ext cx="18925" cy="63825"/>
            </a:xfrm>
            <a:custGeom>
              <a:rect b="b" l="l" r="r" t="t"/>
              <a:pathLst>
                <a:path extrusionOk="0" h="2553" w="757">
                  <a:moveTo>
                    <a:pt x="1" y="1"/>
                  </a:moveTo>
                  <a:lnTo>
                    <a:pt x="1" y="2552"/>
                  </a:lnTo>
                  <a:cubicBezTo>
                    <a:pt x="442" y="2269"/>
                    <a:pt x="757" y="1796"/>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4" name="Google Shape;18044;p96"/>
          <p:cNvGrpSpPr/>
          <p:nvPr/>
        </p:nvGrpSpPr>
        <p:grpSpPr>
          <a:xfrm>
            <a:off x="4875945" y="2276817"/>
            <a:ext cx="358099" cy="358999"/>
            <a:chOff x="-57959425" y="3982600"/>
            <a:chExt cx="318225" cy="319025"/>
          </a:xfrm>
        </p:grpSpPr>
        <p:sp>
          <p:nvSpPr>
            <p:cNvPr id="18045" name="Google Shape;18045;p96"/>
            <p:cNvSpPr/>
            <p:nvPr/>
          </p:nvSpPr>
          <p:spPr>
            <a:xfrm>
              <a:off x="-57771975" y="4150375"/>
              <a:ext cx="17350" cy="18125"/>
            </a:xfrm>
            <a:custGeom>
              <a:rect b="b" l="l" r="r" t="t"/>
              <a:pathLst>
                <a:path extrusionOk="0" h="725" w="694">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96"/>
            <p:cNvSpPr/>
            <p:nvPr/>
          </p:nvSpPr>
          <p:spPr>
            <a:xfrm>
              <a:off x="-57959425" y="3982600"/>
              <a:ext cx="318225" cy="130775"/>
            </a:xfrm>
            <a:custGeom>
              <a:rect b="b" l="l" r="r" t="t"/>
              <a:pathLst>
                <a:path extrusionOk="0" h="5231" w="12729">
                  <a:moveTo>
                    <a:pt x="7081" y="1521"/>
                  </a:moveTo>
                  <a:cubicBezTo>
                    <a:pt x="7176" y="1521"/>
                    <a:pt x="7262" y="1560"/>
                    <a:pt x="7310" y="1639"/>
                  </a:cubicBezTo>
                  <a:cubicBezTo>
                    <a:pt x="7436" y="1796"/>
                    <a:pt x="7467" y="2048"/>
                    <a:pt x="7310" y="2174"/>
                  </a:cubicBezTo>
                  <a:lnTo>
                    <a:pt x="6837" y="2647"/>
                  </a:lnTo>
                  <a:lnTo>
                    <a:pt x="7310" y="3120"/>
                  </a:lnTo>
                  <a:cubicBezTo>
                    <a:pt x="7467" y="3246"/>
                    <a:pt x="7467" y="3498"/>
                    <a:pt x="7310" y="3624"/>
                  </a:cubicBezTo>
                  <a:cubicBezTo>
                    <a:pt x="7231" y="3702"/>
                    <a:pt x="7136" y="3742"/>
                    <a:pt x="7046" y="3742"/>
                  </a:cubicBezTo>
                  <a:cubicBezTo>
                    <a:pt x="6955" y="3742"/>
                    <a:pt x="6869" y="3702"/>
                    <a:pt x="6806" y="3624"/>
                  </a:cubicBezTo>
                  <a:lnTo>
                    <a:pt x="6333" y="3151"/>
                  </a:lnTo>
                  <a:lnTo>
                    <a:pt x="5860" y="3624"/>
                  </a:lnTo>
                  <a:cubicBezTo>
                    <a:pt x="5782" y="3702"/>
                    <a:pt x="5687" y="3742"/>
                    <a:pt x="5597" y="3742"/>
                  </a:cubicBezTo>
                  <a:cubicBezTo>
                    <a:pt x="5506" y="3742"/>
                    <a:pt x="5419" y="3702"/>
                    <a:pt x="5356" y="3624"/>
                  </a:cubicBezTo>
                  <a:cubicBezTo>
                    <a:pt x="5199" y="3466"/>
                    <a:pt x="5199" y="3214"/>
                    <a:pt x="5356" y="3120"/>
                  </a:cubicBezTo>
                  <a:lnTo>
                    <a:pt x="5829" y="2647"/>
                  </a:lnTo>
                  <a:lnTo>
                    <a:pt x="5356" y="2174"/>
                  </a:lnTo>
                  <a:cubicBezTo>
                    <a:pt x="5199" y="2017"/>
                    <a:pt x="5199" y="1765"/>
                    <a:pt x="5356" y="1639"/>
                  </a:cubicBezTo>
                  <a:cubicBezTo>
                    <a:pt x="5435" y="1560"/>
                    <a:pt x="5530" y="1521"/>
                    <a:pt x="5620" y="1521"/>
                  </a:cubicBezTo>
                  <a:cubicBezTo>
                    <a:pt x="5711" y="1521"/>
                    <a:pt x="5797" y="1560"/>
                    <a:pt x="5860" y="1639"/>
                  </a:cubicBezTo>
                  <a:lnTo>
                    <a:pt x="6333" y="2111"/>
                  </a:lnTo>
                  <a:lnTo>
                    <a:pt x="6806" y="1639"/>
                  </a:lnTo>
                  <a:cubicBezTo>
                    <a:pt x="6884" y="1560"/>
                    <a:pt x="6987" y="1521"/>
                    <a:pt x="7081" y="1521"/>
                  </a:cubicBezTo>
                  <a:close/>
                  <a:moveTo>
                    <a:pt x="6333" y="1"/>
                  </a:moveTo>
                  <a:cubicBezTo>
                    <a:pt x="5388" y="1"/>
                    <a:pt x="4506" y="379"/>
                    <a:pt x="3907" y="1072"/>
                  </a:cubicBezTo>
                  <a:cubicBezTo>
                    <a:pt x="3389" y="1628"/>
                    <a:pt x="2673" y="1927"/>
                    <a:pt x="1944" y="1927"/>
                  </a:cubicBezTo>
                  <a:cubicBezTo>
                    <a:pt x="1474" y="1927"/>
                    <a:pt x="999" y="1803"/>
                    <a:pt x="568" y="1544"/>
                  </a:cubicBezTo>
                  <a:cubicBezTo>
                    <a:pt x="505" y="1505"/>
                    <a:pt x="438" y="1487"/>
                    <a:pt x="373" y="1487"/>
                  </a:cubicBezTo>
                  <a:cubicBezTo>
                    <a:pt x="178" y="1487"/>
                    <a:pt x="1" y="1647"/>
                    <a:pt x="1" y="1859"/>
                  </a:cubicBezTo>
                  <a:lnTo>
                    <a:pt x="1" y="2426"/>
                  </a:lnTo>
                  <a:cubicBezTo>
                    <a:pt x="1" y="3970"/>
                    <a:pt x="1261" y="5230"/>
                    <a:pt x="2804" y="5230"/>
                  </a:cubicBezTo>
                  <a:cubicBezTo>
                    <a:pt x="3624" y="5230"/>
                    <a:pt x="4096" y="4915"/>
                    <a:pt x="4884" y="4537"/>
                  </a:cubicBezTo>
                  <a:cubicBezTo>
                    <a:pt x="4915" y="4474"/>
                    <a:pt x="5010" y="4474"/>
                    <a:pt x="5041" y="4474"/>
                  </a:cubicBezTo>
                  <a:lnTo>
                    <a:pt x="7688" y="4474"/>
                  </a:lnTo>
                  <a:cubicBezTo>
                    <a:pt x="7719" y="4474"/>
                    <a:pt x="7782" y="4474"/>
                    <a:pt x="7845" y="4537"/>
                  </a:cubicBezTo>
                  <a:cubicBezTo>
                    <a:pt x="8664" y="4915"/>
                    <a:pt x="9105" y="5230"/>
                    <a:pt x="9925" y="5230"/>
                  </a:cubicBezTo>
                  <a:cubicBezTo>
                    <a:pt x="11468" y="5230"/>
                    <a:pt x="12729" y="3970"/>
                    <a:pt x="12729" y="2426"/>
                  </a:cubicBezTo>
                  <a:lnTo>
                    <a:pt x="12729" y="1891"/>
                  </a:lnTo>
                  <a:cubicBezTo>
                    <a:pt x="12729" y="1698"/>
                    <a:pt x="12543" y="1523"/>
                    <a:pt x="12329" y="1523"/>
                  </a:cubicBezTo>
                  <a:cubicBezTo>
                    <a:pt x="12264" y="1523"/>
                    <a:pt x="12196" y="1539"/>
                    <a:pt x="12130" y="1576"/>
                  </a:cubicBezTo>
                  <a:cubicBezTo>
                    <a:pt x="11708" y="1824"/>
                    <a:pt x="11233" y="1945"/>
                    <a:pt x="10762" y="1945"/>
                  </a:cubicBezTo>
                  <a:cubicBezTo>
                    <a:pt x="10036" y="1945"/>
                    <a:pt x="9319" y="1657"/>
                    <a:pt x="8822" y="1103"/>
                  </a:cubicBezTo>
                  <a:cubicBezTo>
                    <a:pt x="8192" y="442"/>
                    <a:pt x="7310" y="1"/>
                    <a:pt x="63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96"/>
            <p:cNvSpPr/>
            <p:nvPr/>
          </p:nvSpPr>
          <p:spPr>
            <a:xfrm>
              <a:off x="-57903500" y="4125950"/>
              <a:ext cx="204800" cy="175675"/>
            </a:xfrm>
            <a:custGeom>
              <a:rect b="b" l="l" r="r" t="t"/>
              <a:pathLst>
                <a:path extrusionOk="0" h="7027" w="8192">
                  <a:moveTo>
                    <a:pt x="2615" y="1009"/>
                  </a:moveTo>
                  <a:cubicBezTo>
                    <a:pt x="2804" y="1009"/>
                    <a:pt x="2962" y="1166"/>
                    <a:pt x="2962" y="1355"/>
                  </a:cubicBezTo>
                  <a:cubicBezTo>
                    <a:pt x="2962" y="1544"/>
                    <a:pt x="2804" y="1702"/>
                    <a:pt x="2615" y="1702"/>
                  </a:cubicBezTo>
                  <a:cubicBezTo>
                    <a:pt x="2395" y="1702"/>
                    <a:pt x="2237" y="1576"/>
                    <a:pt x="2237" y="1355"/>
                  </a:cubicBezTo>
                  <a:cubicBezTo>
                    <a:pt x="2237" y="1166"/>
                    <a:pt x="2395" y="1009"/>
                    <a:pt x="2615" y="1009"/>
                  </a:cubicBezTo>
                  <a:close/>
                  <a:moveTo>
                    <a:pt x="5163" y="3600"/>
                  </a:moveTo>
                  <a:cubicBezTo>
                    <a:pt x="5262" y="3600"/>
                    <a:pt x="5356" y="3639"/>
                    <a:pt x="5419" y="3718"/>
                  </a:cubicBezTo>
                  <a:cubicBezTo>
                    <a:pt x="5608" y="3844"/>
                    <a:pt x="5608" y="4065"/>
                    <a:pt x="5451" y="4222"/>
                  </a:cubicBezTo>
                  <a:cubicBezTo>
                    <a:pt x="5073" y="4569"/>
                    <a:pt x="4600" y="4789"/>
                    <a:pt x="4096" y="4789"/>
                  </a:cubicBezTo>
                  <a:cubicBezTo>
                    <a:pt x="3592" y="4789"/>
                    <a:pt x="3119" y="4569"/>
                    <a:pt x="2804" y="4222"/>
                  </a:cubicBezTo>
                  <a:cubicBezTo>
                    <a:pt x="2647" y="4065"/>
                    <a:pt x="2647" y="3844"/>
                    <a:pt x="2804" y="3718"/>
                  </a:cubicBezTo>
                  <a:cubicBezTo>
                    <a:pt x="2883" y="3639"/>
                    <a:pt x="2978" y="3600"/>
                    <a:pt x="3068" y="3600"/>
                  </a:cubicBezTo>
                  <a:cubicBezTo>
                    <a:pt x="3159" y="3600"/>
                    <a:pt x="3245" y="3639"/>
                    <a:pt x="3308" y="3718"/>
                  </a:cubicBezTo>
                  <a:cubicBezTo>
                    <a:pt x="3529" y="3939"/>
                    <a:pt x="3812" y="4049"/>
                    <a:pt x="4096" y="4049"/>
                  </a:cubicBezTo>
                  <a:cubicBezTo>
                    <a:pt x="4380" y="4049"/>
                    <a:pt x="4663" y="3939"/>
                    <a:pt x="4884" y="3718"/>
                  </a:cubicBezTo>
                  <a:cubicBezTo>
                    <a:pt x="4962" y="3639"/>
                    <a:pt x="5065" y="3600"/>
                    <a:pt x="5163" y="3600"/>
                  </a:cubicBezTo>
                  <a:close/>
                  <a:moveTo>
                    <a:pt x="1828" y="0"/>
                  </a:moveTo>
                  <a:cubicBezTo>
                    <a:pt x="1418" y="158"/>
                    <a:pt x="977" y="253"/>
                    <a:pt x="567" y="253"/>
                  </a:cubicBezTo>
                  <a:cubicBezTo>
                    <a:pt x="347" y="253"/>
                    <a:pt x="221" y="221"/>
                    <a:pt x="0" y="221"/>
                  </a:cubicBezTo>
                  <a:lnTo>
                    <a:pt x="0" y="2899"/>
                  </a:lnTo>
                  <a:cubicBezTo>
                    <a:pt x="0" y="5136"/>
                    <a:pt x="1859" y="7026"/>
                    <a:pt x="4096" y="7026"/>
                  </a:cubicBezTo>
                  <a:cubicBezTo>
                    <a:pt x="6270" y="7026"/>
                    <a:pt x="8097" y="5262"/>
                    <a:pt x="8192" y="3119"/>
                  </a:cubicBezTo>
                  <a:lnTo>
                    <a:pt x="6333" y="2206"/>
                  </a:lnTo>
                  <a:cubicBezTo>
                    <a:pt x="6144" y="2363"/>
                    <a:pt x="5860" y="2489"/>
                    <a:pt x="5608" y="2489"/>
                  </a:cubicBezTo>
                  <a:cubicBezTo>
                    <a:pt x="4978" y="2489"/>
                    <a:pt x="4474" y="1985"/>
                    <a:pt x="4506" y="1324"/>
                  </a:cubicBezTo>
                  <a:lnTo>
                    <a:pt x="18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96"/>
            <p:cNvSpPr/>
            <p:nvPr/>
          </p:nvSpPr>
          <p:spPr>
            <a:xfrm>
              <a:off x="-57835775" y="4113350"/>
              <a:ext cx="138650" cy="70125"/>
            </a:xfrm>
            <a:custGeom>
              <a:rect b="b" l="l" r="r" t="t"/>
              <a:pathLst>
                <a:path extrusionOk="0" h="2805" w="5546">
                  <a:moveTo>
                    <a:pt x="221" y="0"/>
                  </a:moveTo>
                  <a:lnTo>
                    <a:pt x="1" y="95"/>
                  </a:lnTo>
                  <a:lnTo>
                    <a:pt x="2112" y="1103"/>
                  </a:lnTo>
                  <a:cubicBezTo>
                    <a:pt x="2301" y="883"/>
                    <a:pt x="2616" y="757"/>
                    <a:pt x="2931" y="757"/>
                  </a:cubicBezTo>
                  <a:cubicBezTo>
                    <a:pt x="3592" y="757"/>
                    <a:pt x="4159" y="1355"/>
                    <a:pt x="4033" y="2048"/>
                  </a:cubicBezTo>
                  <a:lnTo>
                    <a:pt x="5546" y="2804"/>
                  </a:lnTo>
                  <a:lnTo>
                    <a:pt x="5546" y="725"/>
                  </a:lnTo>
                  <a:cubicBezTo>
                    <a:pt x="5325" y="725"/>
                    <a:pt x="5136" y="757"/>
                    <a:pt x="4979" y="757"/>
                  </a:cubicBezTo>
                  <a:cubicBezTo>
                    <a:pt x="4033" y="757"/>
                    <a:pt x="3435" y="410"/>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9" name="Google Shape;18049;p96"/>
          <p:cNvGrpSpPr/>
          <p:nvPr/>
        </p:nvGrpSpPr>
        <p:grpSpPr>
          <a:xfrm>
            <a:off x="7076112" y="1380146"/>
            <a:ext cx="357226" cy="357226"/>
            <a:chOff x="-55987225" y="3198925"/>
            <a:chExt cx="317450" cy="317450"/>
          </a:xfrm>
        </p:grpSpPr>
        <p:sp>
          <p:nvSpPr>
            <p:cNvPr id="18050" name="Google Shape;18050;p96"/>
            <p:cNvSpPr/>
            <p:nvPr/>
          </p:nvSpPr>
          <p:spPr>
            <a:xfrm>
              <a:off x="-55987225" y="3261925"/>
              <a:ext cx="173300" cy="198500"/>
            </a:xfrm>
            <a:custGeom>
              <a:rect b="b" l="l" r="r" t="t"/>
              <a:pathLst>
                <a:path extrusionOk="0" h="7940" w="6932">
                  <a:moveTo>
                    <a:pt x="4821" y="1954"/>
                  </a:moveTo>
                  <a:cubicBezTo>
                    <a:pt x="5042" y="1954"/>
                    <a:pt x="5199" y="2112"/>
                    <a:pt x="5199" y="2332"/>
                  </a:cubicBezTo>
                  <a:cubicBezTo>
                    <a:pt x="5199" y="2521"/>
                    <a:pt x="5042" y="2679"/>
                    <a:pt x="4821" y="2679"/>
                  </a:cubicBezTo>
                  <a:cubicBezTo>
                    <a:pt x="4632" y="2679"/>
                    <a:pt x="4475" y="2521"/>
                    <a:pt x="4475" y="2332"/>
                  </a:cubicBezTo>
                  <a:cubicBezTo>
                    <a:pt x="4475" y="2175"/>
                    <a:pt x="4632" y="1954"/>
                    <a:pt x="4821" y="1954"/>
                  </a:cubicBezTo>
                  <a:close/>
                  <a:moveTo>
                    <a:pt x="1041" y="4380"/>
                  </a:moveTo>
                  <a:cubicBezTo>
                    <a:pt x="1324" y="4726"/>
                    <a:pt x="1765" y="4947"/>
                    <a:pt x="2269" y="4947"/>
                  </a:cubicBezTo>
                  <a:cubicBezTo>
                    <a:pt x="2238" y="5388"/>
                    <a:pt x="1891" y="5703"/>
                    <a:pt x="1482" y="5703"/>
                  </a:cubicBezTo>
                  <a:cubicBezTo>
                    <a:pt x="1104" y="5703"/>
                    <a:pt x="726" y="5357"/>
                    <a:pt x="726" y="4947"/>
                  </a:cubicBezTo>
                  <a:cubicBezTo>
                    <a:pt x="726" y="4726"/>
                    <a:pt x="852" y="4474"/>
                    <a:pt x="1041" y="4380"/>
                  </a:cubicBezTo>
                  <a:close/>
                  <a:moveTo>
                    <a:pt x="5262" y="1"/>
                  </a:moveTo>
                  <a:cubicBezTo>
                    <a:pt x="4916" y="473"/>
                    <a:pt x="4412" y="820"/>
                    <a:pt x="3845" y="1009"/>
                  </a:cubicBezTo>
                  <a:cubicBezTo>
                    <a:pt x="3466" y="1166"/>
                    <a:pt x="3057" y="1229"/>
                    <a:pt x="2679" y="1229"/>
                  </a:cubicBezTo>
                  <a:cubicBezTo>
                    <a:pt x="2553" y="1229"/>
                    <a:pt x="2427" y="1229"/>
                    <a:pt x="2301" y="1166"/>
                  </a:cubicBezTo>
                  <a:cubicBezTo>
                    <a:pt x="2301" y="1292"/>
                    <a:pt x="2269" y="1450"/>
                    <a:pt x="2269" y="1576"/>
                  </a:cubicBezTo>
                  <a:lnTo>
                    <a:pt x="2269" y="1923"/>
                  </a:lnTo>
                  <a:cubicBezTo>
                    <a:pt x="1450" y="1923"/>
                    <a:pt x="726" y="2584"/>
                    <a:pt x="726" y="3435"/>
                  </a:cubicBezTo>
                  <a:lnTo>
                    <a:pt x="726" y="3624"/>
                  </a:lnTo>
                  <a:cubicBezTo>
                    <a:pt x="253" y="3907"/>
                    <a:pt x="1" y="4380"/>
                    <a:pt x="1" y="4915"/>
                  </a:cubicBezTo>
                  <a:cubicBezTo>
                    <a:pt x="1" y="5735"/>
                    <a:pt x="663" y="6428"/>
                    <a:pt x="1482" y="6428"/>
                  </a:cubicBezTo>
                  <a:cubicBezTo>
                    <a:pt x="1507" y="6429"/>
                    <a:pt x="1533" y="6430"/>
                    <a:pt x="1558" y="6430"/>
                  </a:cubicBezTo>
                  <a:cubicBezTo>
                    <a:pt x="2033" y="6430"/>
                    <a:pt x="2473" y="6156"/>
                    <a:pt x="2742" y="5798"/>
                  </a:cubicBezTo>
                  <a:cubicBezTo>
                    <a:pt x="3466" y="7089"/>
                    <a:pt x="4790" y="7940"/>
                    <a:pt x="6365" y="7940"/>
                  </a:cubicBezTo>
                  <a:cubicBezTo>
                    <a:pt x="6554" y="7940"/>
                    <a:pt x="6775" y="7940"/>
                    <a:pt x="6932" y="7908"/>
                  </a:cubicBezTo>
                  <a:cubicBezTo>
                    <a:pt x="6806" y="7562"/>
                    <a:pt x="6712" y="7184"/>
                    <a:pt x="6712" y="6837"/>
                  </a:cubicBezTo>
                  <a:lnTo>
                    <a:pt x="6712" y="5672"/>
                  </a:lnTo>
                  <a:cubicBezTo>
                    <a:pt x="6617" y="5703"/>
                    <a:pt x="6491" y="5703"/>
                    <a:pt x="6365" y="5703"/>
                  </a:cubicBezTo>
                  <a:cubicBezTo>
                    <a:pt x="5861" y="5703"/>
                    <a:pt x="5388" y="5514"/>
                    <a:pt x="5073" y="5168"/>
                  </a:cubicBezTo>
                  <a:cubicBezTo>
                    <a:pt x="4916" y="5010"/>
                    <a:pt x="4916" y="4758"/>
                    <a:pt x="5073" y="4632"/>
                  </a:cubicBezTo>
                  <a:cubicBezTo>
                    <a:pt x="5152" y="4553"/>
                    <a:pt x="5247" y="4514"/>
                    <a:pt x="5337" y="4514"/>
                  </a:cubicBezTo>
                  <a:cubicBezTo>
                    <a:pt x="5428" y="4514"/>
                    <a:pt x="5514" y="4553"/>
                    <a:pt x="5577" y="4632"/>
                  </a:cubicBezTo>
                  <a:cubicBezTo>
                    <a:pt x="5792" y="4847"/>
                    <a:pt x="6080" y="4959"/>
                    <a:pt x="6371" y="4959"/>
                  </a:cubicBezTo>
                  <a:cubicBezTo>
                    <a:pt x="6507" y="4959"/>
                    <a:pt x="6644" y="4934"/>
                    <a:pt x="6775" y="4884"/>
                  </a:cubicBezTo>
                  <a:lnTo>
                    <a:pt x="6775" y="1923"/>
                  </a:lnTo>
                  <a:cubicBezTo>
                    <a:pt x="5892" y="1765"/>
                    <a:pt x="5262" y="977"/>
                    <a:pt x="5262" y="127"/>
                  </a:cubicBezTo>
                  <a:lnTo>
                    <a:pt x="52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96"/>
            <p:cNvSpPr/>
            <p:nvPr/>
          </p:nvSpPr>
          <p:spPr>
            <a:xfrm>
              <a:off x="-55837575" y="3198925"/>
              <a:ext cx="167800" cy="298525"/>
            </a:xfrm>
            <a:custGeom>
              <a:rect b="b" l="l" r="r" t="t"/>
              <a:pathLst>
                <a:path extrusionOk="0" h="11941" w="6712">
                  <a:moveTo>
                    <a:pt x="5672" y="6900"/>
                  </a:moveTo>
                  <a:cubicBezTo>
                    <a:pt x="5861" y="6994"/>
                    <a:pt x="5987" y="7246"/>
                    <a:pt x="5987" y="7467"/>
                  </a:cubicBezTo>
                  <a:cubicBezTo>
                    <a:pt x="5987" y="7908"/>
                    <a:pt x="5672" y="8223"/>
                    <a:pt x="5231" y="8223"/>
                  </a:cubicBezTo>
                  <a:cubicBezTo>
                    <a:pt x="4821" y="8223"/>
                    <a:pt x="4443" y="7877"/>
                    <a:pt x="4443" y="7467"/>
                  </a:cubicBezTo>
                  <a:cubicBezTo>
                    <a:pt x="4916" y="7467"/>
                    <a:pt x="5388" y="7246"/>
                    <a:pt x="5672" y="6900"/>
                  </a:cubicBezTo>
                  <a:close/>
                  <a:moveTo>
                    <a:pt x="1" y="0"/>
                  </a:moveTo>
                  <a:lnTo>
                    <a:pt x="1" y="2584"/>
                  </a:lnTo>
                  <a:cubicBezTo>
                    <a:pt x="1" y="3214"/>
                    <a:pt x="505" y="3686"/>
                    <a:pt x="1104" y="3686"/>
                  </a:cubicBezTo>
                  <a:cubicBezTo>
                    <a:pt x="1293" y="3686"/>
                    <a:pt x="1450" y="3844"/>
                    <a:pt x="1450" y="4064"/>
                  </a:cubicBezTo>
                  <a:lnTo>
                    <a:pt x="1450" y="9294"/>
                  </a:lnTo>
                  <a:cubicBezTo>
                    <a:pt x="1450" y="10743"/>
                    <a:pt x="2647" y="11941"/>
                    <a:pt x="4065" y="11941"/>
                  </a:cubicBezTo>
                  <a:lnTo>
                    <a:pt x="4412" y="11941"/>
                  </a:lnTo>
                  <a:lnTo>
                    <a:pt x="4412" y="8790"/>
                  </a:lnTo>
                  <a:cubicBezTo>
                    <a:pt x="4632" y="8885"/>
                    <a:pt x="4916" y="8979"/>
                    <a:pt x="5199" y="8979"/>
                  </a:cubicBezTo>
                  <a:cubicBezTo>
                    <a:pt x="6018" y="8979"/>
                    <a:pt x="6680" y="8318"/>
                    <a:pt x="6680" y="7467"/>
                  </a:cubicBezTo>
                  <a:cubicBezTo>
                    <a:pt x="6711" y="6931"/>
                    <a:pt x="6396" y="6459"/>
                    <a:pt x="5987" y="6175"/>
                  </a:cubicBezTo>
                  <a:lnTo>
                    <a:pt x="5987" y="5986"/>
                  </a:lnTo>
                  <a:cubicBezTo>
                    <a:pt x="5987" y="5167"/>
                    <a:pt x="5262" y="4474"/>
                    <a:pt x="4443" y="4474"/>
                  </a:cubicBezTo>
                  <a:lnTo>
                    <a:pt x="4443" y="4127"/>
                  </a:lnTo>
                  <a:cubicBezTo>
                    <a:pt x="4443" y="1891"/>
                    <a:pt x="258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96"/>
            <p:cNvSpPr/>
            <p:nvPr/>
          </p:nvSpPr>
          <p:spPr>
            <a:xfrm>
              <a:off x="-55931300" y="3435200"/>
              <a:ext cx="194575" cy="81175"/>
            </a:xfrm>
            <a:custGeom>
              <a:rect b="b" l="l" r="r" t="t"/>
              <a:pathLst>
                <a:path extrusionOk="0" h="3247" w="7783">
                  <a:moveTo>
                    <a:pt x="347" y="1"/>
                  </a:moveTo>
                  <a:cubicBezTo>
                    <a:pt x="221" y="64"/>
                    <a:pt x="127" y="127"/>
                    <a:pt x="1" y="158"/>
                  </a:cubicBezTo>
                  <a:lnTo>
                    <a:pt x="1" y="2899"/>
                  </a:lnTo>
                  <a:cubicBezTo>
                    <a:pt x="1" y="3088"/>
                    <a:pt x="158" y="3246"/>
                    <a:pt x="347" y="3246"/>
                  </a:cubicBezTo>
                  <a:lnTo>
                    <a:pt x="7627" y="3246"/>
                  </a:lnTo>
                  <a:cubicBezTo>
                    <a:pt x="6551" y="3216"/>
                    <a:pt x="5551" y="2574"/>
                    <a:pt x="5010" y="1702"/>
                  </a:cubicBezTo>
                  <a:cubicBezTo>
                    <a:pt x="4727" y="1734"/>
                    <a:pt x="4411" y="1765"/>
                    <a:pt x="4096" y="1765"/>
                  </a:cubicBezTo>
                  <a:cubicBezTo>
                    <a:pt x="2584" y="1765"/>
                    <a:pt x="1229" y="1040"/>
                    <a:pt x="347" y="1"/>
                  </a:cubicBezTo>
                  <a:close/>
                  <a:moveTo>
                    <a:pt x="7627" y="3246"/>
                  </a:moveTo>
                  <a:cubicBezTo>
                    <a:pt x="7653" y="3246"/>
                    <a:pt x="7679" y="3247"/>
                    <a:pt x="7705" y="3247"/>
                  </a:cubicBezTo>
                  <a:cubicBezTo>
                    <a:pt x="7731" y="3247"/>
                    <a:pt x="7757" y="3246"/>
                    <a:pt x="7783" y="3246"/>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96"/>
            <p:cNvSpPr/>
            <p:nvPr/>
          </p:nvSpPr>
          <p:spPr>
            <a:xfrm>
              <a:off x="-55927350" y="3202850"/>
              <a:ext cx="70900" cy="71200"/>
            </a:xfrm>
            <a:custGeom>
              <a:rect b="b" l="l" r="r" t="t"/>
              <a:pathLst>
                <a:path extrusionOk="0" h="2848" w="2836">
                  <a:moveTo>
                    <a:pt x="2836" y="1"/>
                  </a:moveTo>
                  <a:cubicBezTo>
                    <a:pt x="1450" y="379"/>
                    <a:pt x="378" y="1482"/>
                    <a:pt x="0" y="2836"/>
                  </a:cubicBezTo>
                  <a:cubicBezTo>
                    <a:pt x="85" y="2843"/>
                    <a:pt x="170" y="2847"/>
                    <a:pt x="255" y="2847"/>
                  </a:cubicBezTo>
                  <a:cubicBezTo>
                    <a:pt x="548" y="2847"/>
                    <a:pt x="841" y="2801"/>
                    <a:pt x="1135" y="2679"/>
                  </a:cubicBezTo>
                  <a:cubicBezTo>
                    <a:pt x="2111" y="2332"/>
                    <a:pt x="2804" y="1324"/>
                    <a:pt x="2836" y="284"/>
                  </a:cubicBez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4" name="Google Shape;18054;p96"/>
          <p:cNvGrpSpPr/>
          <p:nvPr/>
        </p:nvGrpSpPr>
        <p:grpSpPr>
          <a:xfrm>
            <a:off x="7076112" y="1836178"/>
            <a:ext cx="357226" cy="357367"/>
            <a:chOff x="-55987225" y="3591025"/>
            <a:chExt cx="317450" cy="317575"/>
          </a:xfrm>
        </p:grpSpPr>
        <p:sp>
          <p:nvSpPr>
            <p:cNvPr id="18055" name="Google Shape;18055;p96"/>
            <p:cNvSpPr/>
            <p:nvPr/>
          </p:nvSpPr>
          <p:spPr>
            <a:xfrm>
              <a:off x="-55950200" y="3740025"/>
              <a:ext cx="204800" cy="168575"/>
            </a:xfrm>
            <a:custGeom>
              <a:rect b="b" l="l" r="r" t="t"/>
              <a:pathLst>
                <a:path extrusionOk="0" h="6743" w="8192">
                  <a:moveTo>
                    <a:pt x="2647" y="756"/>
                  </a:moveTo>
                  <a:cubicBezTo>
                    <a:pt x="2836" y="756"/>
                    <a:pt x="2994" y="914"/>
                    <a:pt x="2994" y="1103"/>
                  </a:cubicBezTo>
                  <a:cubicBezTo>
                    <a:pt x="2994" y="1323"/>
                    <a:pt x="2836" y="1449"/>
                    <a:pt x="2647" y="1449"/>
                  </a:cubicBezTo>
                  <a:cubicBezTo>
                    <a:pt x="2458" y="1449"/>
                    <a:pt x="2301" y="1323"/>
                    <a:pt x="2301" y="1103"/>
                  </a:cubicBezTo>
                  <a:cubicBezTo>
                    <a:pt x="2238" y="914"/>
                    <a:pt x="2395" y="756"/>
                    <a:pt x="2647" y="756"/>
                  </a:cubicBezTo>
                  <a:close/>
                  <a:moveTo>
                    <a:pt x="5609" y="756"/>
                  </a:moveTo>
                  <a:cubicBezTo>
                    <a:pt x="5798" y="756"/>
                    <a:pt x="5955" y="914"/>
                    <a:pt x="5955" y="1103"/>
                  </a:cubicBezTo>
                  <a:cubicBezTo>
                    <a:pt x="5955" y="1323"/>
                    <a:pt x="5798" y="1449"/>
                    <a:pt x="5609" y="1449"/>
                  </a:cubicBezTo>
                  <a:cubicBezTo>
                    <a:pt x="5388" y="1449"/>
                    <a:pt x="5262" y="1323"/>
                    <a:pt x="5262" y="1103"/>
                  </a:cubicBezTo>
                  <a:cubicBezTo>
                    <a:pt x="5231" y="914"/>
                    <a:pt x="5388" y="756"/>
                    <a:pt x="5609" y="756"/>
                  </a:cubicBezTo>
                  <a:close/>
                  <a:moveTo>
                    <a:pt x="5160" y="3316"/>
                  </a:moveTo>
                  <a:cubicBezTo>
                    <a:pt x="5254" y="3316"/>
                    <a:pt x="5341" y="3355"/>
                    <a:pt x="5388" y="3434"/>
                  </a:cubicBezTo>
                  <a:cubicBezTo>
                    <a:pt x="5546" y="3592"/>
                    <a:pt x="5546" y="3812"/>
                    <a:pt x="5388" y="3938"/>
                  </a:cubicBezTo>
                  <a:cubicBezTo>
                    <a:pt x="5041" y="4285"/>
                    <a:pt x="4569" y="4505"/>
                    <a:pt x="4065" y="4505"/>
                  </a:cubicBezTo>
                  <a:cubicBezTo>
                    <a:pt x="3561" y="4505"/>
                    <a:pt x="3088" y="4285"/>
                    <a:pt x="2773" y="3938"/>
                  </a:cubicBezTo>
                  <a:cubicBezTo>
                    <a:pt x="2616" y="3781"/>
                    <a:pt x="2616" y="3560"/>
                    <a:pt x="2773" y="3434"/>
                  </a:cubicBezTo>
                  <a:cubicBezTo>
                    <a:pt x="2868" y="3355"/>
                    <a:pt x="2970" y="3316"/>
                    <a:pt x="3065" y="3316"/>
                  </a:cubicBezTo>
                  <a:cubicBezTo>
                    <a:pt x="3159" y="3316"/>
                    <a:pt x="3246" y="3355"/>
                    <a:pt x="3309" y="3434"/>
                  </a:cubicBezTo>
                  <a:cubicBezTo>
                    <a:pt x="3529" y="3655"/>
                    <a:pt x="3813" y="3765"/>
                    <a:pt x="4096" y="3765"/>
                  </a:cubicBezTo>
                  <a:cubicBezTo>
                    <a:pt x="4380" y="3765"/>
                    <a:pt x="4663" y="3655"/>
                    <a:pt x="4884" y="3434"/>
                  </a:cubicBezTo>
                  <a:cubicBezTo>
                    <a:pt x="4963" y="3355"/>
                    <a:pt x="5065" y="3316"/>
                    <a:pt x="5160" y="3316"/>
                  </a:cubicBezTo>
                  <a:close/>
                  <a:moveTo>
                    <a:pt x="1" y="0"/>
                  </a:moveTo>
                  <a:lnTo>
                    <a:pt x="1" y="2615"/>
                  </a:lnTo>
                  <a:cubicBezTo>
                    <a:pt x="1" y="4852"/>
                    <a:pt x="1859" y="6742"/>
                    <a:pt x="4096" y="6742"/>
                  </a:cubicBezTo>
                  <a:cubicBezTo>
                    <a:pt x="6333" y="6742"/>
                    <a:pt x="8192" y="4883"/>
                    <a:pt x="8192" y="2615"/>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96"/>
            <p:cNvSpPr/>
            <p:nvPr/>
          </p:nvSpPr>
          <p:spPr>
            <a:xfrm>
              <a:off x="-55967525" y="3591025"/>
              <a:ext cx="297750" cy="131700"/>
            </a:xfrm>
            <a:custGeom>
              <a:rect b="b" l="l" r="r" t="t"/>
              <a:pathLst>
                <a:path extrusionOk="0" h="5268" w="11910">
                  <a:moveTo>
                    <a:pt x="4810" y="0"/>
                  </a:moveTo>
                  <a:cubicBezTo>
                    <a:pt x="4730" y="0"/>
                    <a:pt x="4650" y="2"/>
                    <a:pt x="4569" y="6"/>
                  </a:cubicBezTo>
                  <a:cubicBezTo>
                    <a:pt x="1954" y="163"/>
                    <a:pt x="1" y="2463"/>
                    <a:pt x="1" y="5047"/>
                  </a:cubicBezTo>
                  <a:cubicBezTo>
                    <a:pt x="1" y="5173"/>
                    <a:pt x="64" y="5267"/>
                    <a:pt x="190" y="5267"/>
                  </a:cubicBezTo>
                  <a:lnTo>
                    <a:pt x="2994" y="5267"/>
                  </a:lnTo>
                  <a:lnTo>
                    <a:pt x="2994" y="4920"/>
                  </a:lnTo>
                  <a:cubicBezTo>
                    <a:pt x="2994" y="4259"/>
                    <a:pt x="3498" y="3818"/>
                    <a:pt x="4096" y="3818"/>
                  </a:cubicBezTo>
                  <a:lnTo>
                    <a:pt x="5577" y="3818"/>
                  </a:lnTo>
                  <a:cubicBezTo>
                    <a:pt x="6207" y="3818"/>
                    <a:pt x="6680" y="4322"/>
                    <a:pt x="6680" y="4920"/>
                  </a:cubicBezTo>
                  <a:lnTo>
                    <a:pt x="6680" y="5267"/>
                  </a:lnTo>
                  <a:lnTo>
                    <a:pt x="11563" y="5267"/>
                  </a:lnTo>
                  <a:cubicBezTo>
                    <a:pt x="11752" y="5267"/>
                    <a:pt x="11909" y="5110"/>
                    <a:pt x="11909" y="4920"/>
                  </a:cubicBezTo>
                  <a:cubicBezTo>
                    <a:pt x="11909" y="4637"/>
                    <a:pt x="11752" y="4479"/>
                    <a:pt x="11563" y="4479"/>
                  </a:cubicBezTo>
                  <a:lnTo>
                    <a:pt x="9673" y="4479"/>
                  </a:lnTo>
                  <a:cubicBezTo>
                    <a:pt x="9489" y="1943"/>
                    <a:pt x="7380" y="0"/>
                    <a:pt x="48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96"/>
            <p:cNvSpPr/>
            <p:nvPr/>
          </p:nvSpPr>
          <p:spPr>
            <a:xfrm>
              <a:off x="-55875375" y="3703000"/>
              <a:ext cx="55950" cy="17350"/>
            </a:xfrm>
            <a:custGeom>
              <a:rect b="b" l="l" r="r" t="t"/>
              <a:pathLst>
                <a:path extrusionOk="0" h="694" w="2238">
                  <a:moveTo>
                    <a:pt x="347" y="0"/>
                  </a:moveTo>
                  <a:cubicBezTo>
                    <a:pt x="158" y="0"/>
                    <a:pt x="1" y="158"/>
                    <a:pt x="1" y="347"/>
                  </a:cubicBezTo>
                  <a:lnTo>
                    <a:pt x="1" y="694"/>
                  </a:lnTo>
                  <a:lnTo>
                    <a:pt x="2238" y="694"/>
                  </a:lnTo>
                  <a:lnTo>
                    <a:pt x="2238" y="347"/>
                  </a:lnTo>
                  <a:cubicBezTo>
                    <a:pt x="2238" y="158"/>
                    <a:pt x="2080" y="0"/>
                    <a:pt x="18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96"/>
            <p:cNvSpPr/>
            <p:nvPr/>
          </p:nvSpPr>
          <p:spPr>
            <a:xfrm>
              <a:off x="-55987225" y="3746325"/>
              <a:ext cx="18150" cy="63825"/>
            </a:xfrm>
            <a:custGeom>
              <a:rect b="b" l="l" r="r" t="t"/>
              <a:pathLst>
                <a:path extrusionOk="0" h="2553" w="726">
                  <a:moveTo>
                    <a:pt x="726" y="0"/>
                  </a:moveTo>
                  <a:cubicBezTo>
                    <a:pt x="253" y="221"/>
                    <a:pt x="1" y="693"/>
                    <a:pt x="1" y="1260"/>
                  </a:cubicBezTo>
                  <a:cubicBezTo>
                    <a:pt x="1" y="1796"/>
                    <a:pt x="316" y="2269"/>
                    <a:pt x="726" y="2552"/>
                  </a:cubicBezTo>
                  <a:lnTo>
                    <a:pt x="7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96"/>
            <p:cNvSpPr/>
            <p:nvPr/>
          </p:nvSpPr>
          <p:spPr>
            <a:xfrm>
              <a:off x="-55725725"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0" name="Google Shape;18060;p96"/>
          <p:cNvGrpSpPr/>
          <p:nvPr/>
        </p:nvGrpSpPr>
        <p:grpSpPr>
          <a:xfrm>
            <a:off x="7090027" y="2276817"/>
            <a:ext cx="358999" cy="358999"/>
            <a:chOff x="-55988800" y="3982600"/>
            <a:chExt cx="319025" cy="319025"/>
          </a:xfrm>
        </p:grpSpPr>
        <p:sp>
          <p:nvSpPr>
            <p:cNvPr id="18061" name="Google Shape;18061;p96"/>
            <p:cNvSpPr/>
            <p:nvPr/>
          </p:nvSpPr>
          <p:spPr>
            <a:xfrm>
              <a:off x="-55791875" y="3982600"/>
              <a:ext cx="102400" cy="102425"/>
            </a:xfrm>
            <a:custGeom>
              <a:rect b="b" l="l" r="r" t="t"/>
              <a:pathLst>
                <a:path extrusionOk="0" h="4097" w="4096">
                  <a:moveTo>
                    <a:pt x="1859" y="1"/>
                  </a:moveTo>
                  <a:cubicBezTo>
                    <a:pt x="1071" y="1"/>
                    <a:pt x="410" y="379"/>
                    <a:pt x="0" y="977"/>
                  </a:cubicBezTo>
                  <a:cubicBezTo>
                    <a:pt x="1512" y="1450"/>
                    <a:pt x="2647" y="2647"/>
                    <a:pt x="3119" y="4096"/>
                  </a:cubicBezTo>
                  <a:cubicBezTo>
                    <a:pt x="3718" y="3687"/>
                    <a:pt x="4096" y="3025"/>
                    <a:pt x="4096" y="2237"/>
                  </a:cubicBezTo>
                  <a:cubicBezTo>
                    <a:pt x="4096" y="1009"/>
                    <a:pt x="3119"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96"/>
            <p:cNvSpPr/>
            <p:nvPr/>
          </p:nvSpPr>
          <p:spPr>
            <a:xfrm>
              <a:off x="-55969100" y="3982600"/>
              <a:ext cx="102400" cy="102425"/>
            </a:xfrm>
            <a:custGeom>
              <a:rect b="b" l="l" r="r" t="t"/>
              <a:pathLst>
                <a:path extrusionOk="0" h="4097" w="4096">
                  <a:moveTo>
                    <a:pt x="2269" y="1"/>
                  </a:moveTo>
                  <a:cubicBezTo>
                    <a:pt x="1040" y="1"/>
                    <a:pt x="1" y="977"/>
                    <a:pt x="1" y="2237"/>
                  </a:cubicBezTo>
                  <a:cubicBezTo>
                    <a:pt x="1" y="2994"/>
                    <a:pt x="410" y="3687"/>
                    <a:pt x="1009" y="4096"/>
                  </a:cubicBezTo>
                  <a:cubicBezTo>
                    <a:pt x="1481" y="2647"/>
                    <a:pt x="2647" y="1450"/>
                    <a:pt x="4096" y="977"/>
                  </a:cubicBezTo>
                  <a:cubicBezTo>
                    <a:pt x="3718" y="379"/>
                    <a:pt x="3057" y="1"/>
                    <a:pt x="22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96"/>
            <p:cNvSpPr/>
            <p:nvPr/>
          </p:nvSpPr>
          <p:spPr>
            <a:xfrm>
              <a:off x="-55819450" y="4021200"/>
              <a:ext cx="92950" cy="92175"/>
            </a:xfrm>
            <a:custGeom>
              <a:rect b="b" l="l" r="r" t="t"/>
              <a:pathLst>
                <a:path extrusionOk="0" h="3687" w="3718">
                  <a:moveTo>
                    <a:pt x="32" y="0"/>
                  </a:moveTo>
                  <a:lnTo>
                    <a:pt x="32" y="1103"/>
                  </a:lnTo>
                  <a:cubicBezTo>
                    <a:pt x="1" y="2521"/>
                    <a:pt x="1198" y="3686"/>
                    <a:pt x="2615" y="3686"/>
                  </a:cubicBezTo>
                  <a:lnTo>
                    <a:pt x="3718" y="3686"/>
                  </a:lnTo>
                  <a:cubicBezTo>
                    <a:pt x="3529" y="1733"/>
                    <a:pt x="1985" y="158"/>
                    <a:pt x="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96"/>
            <p:cNvSpPr/>
            <p:nvPr/>
          </p:nvSpPr>
          <p:spPr>
            <a:xfrm>
              <a:off x="-55930500" y="4021200"/>
              <a:ext cx="92950" cy="92175"/>
            </a:xfrm>
            <a:custGeom>
              <a:rect b="b" l="l" r="r" t="t"/>
              <a:pathLst>
                <a:path extrusionOk="0" h="3687" w="3718">
                  <a:moveTo>
                    <a:pt x="3718" y="0"/>
                  </a:moveTo>
                  <a:cubicBezTo>
                    <a:pt x="1733" y="158"/>
                    <a:pt x="158" y="1733"/>
                    <a:pt x="0" y="3686"/>
                  </a:cubicBezTo>
                  <a:lnTo>
                    <a:pt x="1103" y="3686"/>
                  </a:lnTo>
                  <a:cubicBezTo>
                    <a:pt x="2552" y="3686"/>
                    <a:pt x="3718" y="2521"/>
                    <a:pt x="3718" y="1103"/>
                  </a:cubicBezTo>
                  <a:lnTo>
                    <a:pt x="37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96"/>
            <p:cNvSpPr/>
            <p:nvPr/>
          </p:nvSpPr>
          <p:spPr>
            <a:xfrm>
              <a:off x="-55988800" y="4086575"/>
              <a:ext cx="319025" cy="215050"/>
            </a:xfrm>
            <a:custGeom>
              <a:rect b="b" l="l" r="r" t="t"/>
              <a:pathLst>
                <a:path extrusionOk="0" h="8602" w="12761">
                  <a:moveTo>
                    <a:pt x="4884" y="2584"/>
                  </a:moveTo>
                  <a:cubicBezTo>
                    <a:pt x="5105" y="2584"/>
                    <a:pt x="5262" y="2741"/>
                    <a:pt x="5262" y="2930"/>
                  </a:cubicBezTo>
                  <a:cubicBezTo>
                    <a:pt x="5262" y="3119"/>
                    <a:pt x="5105" y="3277"/>
                    <a:pt x="4884" y="3277"/>
                  </a:cubicBezTo>
                  <a:cubicBezTo>
                    <a:pt x="4695" y="3277"/>
                    <a:pt x="4538" y="3151"/>
                    <a:pt x="4538" y="2930"/>
                  </a:cubicBezTo>
                  <a:cubicBezTo>
                    <a:pt x="4538" y="2741"/>
                    <a:pt x="4695" y="2584"/>
                    <a:pt x="4884" y="2584"/>
                  </a:cubicBezTo>
                  <a:close/>
                  <a:moveTo>
                    <a:pt x="7877" y="2615"/>
                  </a:moveTo>
                  <a:cubicBezTo>
                    <a:pt x="8098" y="2615"/>
                    <a:pt x="8255" y="2773"/>
                    <a:pt x="8255" y="2962"/>
                  </a:cubicBezTo>
                  <a:cubicBezTo>
                    <a:pt x="8287" y="3151"/>
                    <a:pt x="8129" y="3308"/>
                    <a:pt x="7877" y="3308"/>
                  </a:cubicBezTo>
                  <a:cubicBezTo>
                    <a:pt x="7688" y="3308"/>
                    <a:pt x="7531" y="3151"/>
                    <a:pt x="7531" y="2962"/>
                  </a:cubicBezTo>
                  <a:cubicBezTo>
                    <a:pt x="7531" y="2773"/>
                    <a:pt x="7688" y="2615"/>
                    <a:pt x="7877" y="2615"/>
                  </a:cubicBezTo>
                  <a:close/>
                  <a:moveTo>
                    <a:pt x="1104" y="4222"/>
                  </a:moveTo>
                  <a:cubicBezTo>
                    <a:pt x="1387" y="4568"/>
                    <a:pt x="1828" y="4820"/>
                    <a:pt x="2332" y="4820"/>
                  </a:cubicBezTo>
                  <a:cubicBezTo>
                    <a:pt x="2301" y="5199"/>
                    <a:pt x="1954" y="5577"/>
                    <a:pt x="1545" y="5577"/>
                  </a:cubicBezTo>
                  <a:cubicBezTo>
                    <a:pt x="1167" y="5577"/>
                    <a:pt x="789" y="5199"/>
                    <a:pt x="789" y="4820"/>
                  </a:cubicBezTo>
                  <a:cubicBezTo>
                    <a:pt x="789" y="4568"/>
                    <a:pt x="915" y="4348"/>
                    <a:pt x="1104" y="4222"/>
                  </a:cubicBezTo>
                  <a:close/>
                  <a:moveTo>
                    <a:pt x="11721" y="4222"/>
                  </a:moveTo>
                  <a:cubicBezTo>
                    <a:pt x="11910" y="4348"/>
                    <a:pt x="12036" y="4568"/>
                    <a:pt x="12036" y="4820"/>
                  </a:cubicBezTo>
                  <a:cubicBezTo>
                    <a:pt x="12036" y="5199"/>
                    <a:pt x="11721" y="5577"/>
                    <a:pt x="11280" y="5577"/>
                  </a:cubicBezTo>
                  <a:cubicBezTo>
                    <a:pt x="10870" y="5577"/>
                    <a:pt x="10492" y="5199"/>
                    <a:pt x="10492" y="4820"/>
                  </a:cubicBezTo>
                  <a:cubicBezTo>
                    <a:pt x="10965" y="4820"/>
                    <a:pt x="11437" y="4568"/>
                    <a:pt x="11721" y="4222"/>
                  </a:cubicBezTo>
                  <a:close/>
                  <a:moveTo>
                    <a:pt x="7460" y="5143"/>
                  </a:moveTo>
                  <a:cubicBezTo>
                    <a:pt x="7554" y="5143"/>
                    <a:pt x="7641" y="5183"/>
                    <a:pt x="7688" y="5262"/>
                  </a:cubicBezTo>
                  <a:cubicBezTo>
                    <a:pt x="7877" y="5356"/>
                    <a:pt x="7877" y="5608"/>
                    <a:pt x="7720" y="5766"/>
                  </a:cubicBezTo>
                  <a:cubicBezTo>
                    <a:pt x="7373" y="6112"/>
                    <a:pt x="6901" y="6301"/>
                    <a:pt x="6396" y="6301"/>
                  </a:cubicBezTo>
                  <a:cubicBezTo>
                    <a:pt x="5892" y="6301"/>
                    <a:pt x="5420" y="6112"/>
                    <a:pt x="5105" y="5766"/>
                  </a:cubicBezTo>
                  <a:cubicBezTo>
                    <a:pt x="4947" y="5608"/>
                    <a:pt x="4947" y="5356"/>
                    <a:pt x="5105" y="5262"/>
                  </a:cubicBezTo>
                  <a:cubicBezTo>
                    <a:pt x="5184" y="5183"/>
                    <a:pt x="5278" y="5143"/>
                    <a:pt x="5369" y="5143"/>
                  </a:cubicBezTo>
                  <a:cubicBezTo>
                    <a:pt x="5459" y="5143"/>
                    <a:pt x="5546" y="5183"/>
                    <a:pt x="5609" y="5262"/>
                  </a:cubicBezTo>
                  <a:cubicBezTo>
                    <a:pt x="5829" y="5466"/>
                    <a:pt x="6113" y="5569"/>
                    <a:pt x="6396" y="5569"/>
                  </a:cubicBezTo>
                  <a:cubicBezTo>
                    <a:pt x="6680" y="5569"/>
                    <a:pt x="6964" y="5466"/>
                    <a:pt x="7184" y="5262"/>
                  </a:cubicBezTo>
                  <a:cubicBezTo>
                    <a:pt x="7263" y="5183"/>
                    <a:pt x="7365" y="5143"/>
                    <a:pt x="7460" y="5143"/>
                  </a:cubicBezTo>
                  <a:close/>
                  <a:moveTo>
                    <a:pt x="6396" y="0"/>
                  </a:moveTo>
                  <a:cubicBezTo>
                    <a:pt x="5829" y="1071"/>
                    <a:pt x="4695" y="1828"/>
                    <a:pt x="3403" y="1828"/>
                  </a:cubicBezTo>
                  <a:lnTo>
                    <a:pt x="2301" y="1828"/>
                  </a:lnTo>
                  <a:cubicBezTo>
                    <a:pt x="1482" y="1828"/>
                    <a:pt x="757" y="2489"/>
                    <a:pt x="757" y="3308"/>
                  </a:cubicBezTo>
                  <a:lnTo>
                    <a:pt x="757" y="3529"/>
                  </a:lnTo>
                  <a:cubicBezTo>
                    <a:pt x="284" y="3781"/>
                    <a:pt x="1" y="4253"/>
                    <a:pt x="1" y="4820"/>
                  </a:cubicBezTo>
                  <a:cubicBezTo>
                    <a:pt x="1" y="5640"/>
                    <a:pt x="694" y="6301"/>
                    <a:pt x="1513" y="6301"/>
                  </a:cubicBezTo>
                  <a:cubicBezTo>
                    <a:pt x="1891" y="6301"/>
                    <a:pt x="2301" y="6144"/>
                    <a:pt x="2521" y="5923"/>
                  </a:cubicBezTo>
                  <a:cubicBezTo>
                    <a:pt x="3120" y="7467"/>
                    <a:pt x="4632" y="8601"/>
                    <a:pt x="6365" y="8601"/>
                  </a:cubicBezTo>
                  <a:cubicBezTo>
                    <a:pt x="8098" y="8601"/>
                    <a:pt x="9578" y="7467"/>
                    <a:pt x="10177" y="5923"/>
                  </a:cubicBezTo>
                  <a:cubicBezTo>
                    <a:pt x="10461" y="6144"/>
                    <a:pt x="10807" y="6301"/>
                    <a:pt x="11185" y="6301"/>
                  </a:cubicBezTo>
                  <a:cubicBezTo>
                    <a:pt x="12036" y="6301"/>
                    <a:pt x="12697" y="5640"/>
                    <a:pt x="12697" y="4820"/>
                  </a:cubicBezTo>
                  <a:cubicBezTo>
                    <a:pt x="12760" y="4253"/>
                    <a:pt x="12445" y="3749"/>
                    <a:pt x="12036" y="3529"/>
                  </a:cubicBezTo>
                  <a:lnTo>
                    <a:pt x="12036" y="3308"/>
                  </a:lnTo>
                  <a:cubicBezTo>
                    <a:pt x="12036" y="2489"/>
                    <a:pt x="11311" y="1828"/>
                    <a:pt x="10492" y="1828"/>
                  </a:cubicBezTo>
                  <a:lnTo>
                    <a:pt x="9389" y="1828"/>
                  </a:lnTo>
                  <a:cubicBezTo>
                    <a:pt x="8098" y="1828"/>
                    <a:pt x="6932" y="1071"/>
                    <a:pt x="6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6" name="Google Shape;18066;p96"/>
          <p:cNvGrpSpPr/>
          <p:nvPr/>
        </p:nvGrpSpPr>
        <p:grpSpPr>
          <a:xfrm>
            <a:off x="5748546" y="2734774"/>
            <a:ext cx="356326" cy="358971"/>
            <a:chOff x="-54026025" y="3192625"/>
            <a:chExt cx="316650" cy="319000"/>
          </a:xfrm>
        </p:grpSpPr>
        <p:sp>
          <p:nvSpPr>
            <p:cNvPr id="18067" name="Google Shape;18067;p96"/>
            <p:cNvSpPr/>
            <p:nvPr/>
          </p:nvSpPr>
          <p:spPr>
            <a:xfrm>
              <a:off x="-54026025" y="3312350"/>
              <a:ext cx="18125" cy="63800"/>
            </a:xfrm>
            <a:custGeom>
              <a:rect b="b" l="l" r="r" t="t"/>
              <a:pathLst>
                <a:path extrusionOk="0" h="2552" w="725">
                  <a:moveTo>
                    <a:pt x="725" y="0"/>
                  </a:moveTo>
                  <a:cubicBezTo>
                    <a:pt x="315" y="189"/>
                    <a:pt x="0" y="693"/>
                    <a:pt x="0" y="1260"/>
                  </a:cubicBezTo>
                  <a:cubicBezTo>
                    <a:pt x="0" y="1796"/>
                    <a:pt x="315" y="2268"/>
                    <a:pt x="725" y="2552"/>
                  </a:cubicBezTo>
                  <a:lnTo>
                    <a:pt x="725" y="158"/>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96"/>
            <p:cNvSpPr/>
            <p:nvPr/>
          </p:nvSpPr>
          <p:spPr>
            <a:xfrm>
              <a:off x="-53890550" y="3192625"/>
              <a:ext cx="125250" cy="56725"/>
            </a:xfrm>
            <a:custGeom>
              <a:rect b="b" l="l" r="r" t="t"/>
              <a:pathLst>
                <a:path extrusionOk="0" h="2269" w="5010">
                  <a:moveTo>
                    <a:pt x="914" y="0"/>
                  </a:moveTo>
                  <a:cubicBezTo>
                    <a:pt x="599" y="0"/>
                    <a:pt x="315" y="63"/>
                    <a:pt x="0" y="95"/>
                  </a:cubicBezTo>
                  <a:cubicBezTo>
                    <a:pt x="158" y="536"/>
                    <a:pt x="441" y="914"/>
                    <a:pt x="756" y="1260"/>
                  </a:cubicBezTo>
                  <a:cubicBezTo>
                    <a:pt x="1418" y="1891"/>
                    <a:pt x="2237" y="2269"/>
                    <a:pt x="3151" y="2269"/>
                  </a:cubicBezTo>
                  <a:lnTo>
                    <a:pt x="5009" y="2269"/>
                  </a:lnTo>
                  <a:cubicBezTo>
                    <a:pt x="4127" y="914"/>
                    <a:pt x="2647" y="0"/>
                    <a:pt x="9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96"/>
            <p:cNvSpPr/>
            <p:nvPr/>
          </p:nvSpPr>
          <p:spPr>
            <a:xfrm>
              <a:off x="-53839375" y="3306025"/>
              <a:ext cx="55175" cy="55175"/>
            </a:xfrm>
            <a:custGeom>
              <a:rect b="b" l="l" r="r" t="t"/>
              <a:pathLst>
                <a:path extrusionOk="0" h="2207" w="2207">
                  <a:moveTo>
                    <a:pt x="1104" y="1"/>
                  </a:moveTo>
                  <a:cubicBezTo>
                    <a:pt x="505" y="1"/>
                    <a:pt x="1" y="505"/>
                    <a:pt x="1" y="1104"/>
                  </a:cubicBezTo>
                  <a:cubicBezTo>
                    <a:pt x="1" y="1702"/>
                    <a:pt x="505" y="2206"/>
                    <a:pt x="1104" y="2206"/>
                  </a:cubicBezTo>
                  <a:cubicBezTo>
                    <a:pt x="1734" y="2206"/>
                    <a:pt x="2206" y="1702"/>
                    <a:pt x="2206" y="1104"/>
                  </a:cubicBezTo>
                  <a:cubicBezTo>
                    <a:pt x="2206" y="505"/>
                    <a:pt x="1734"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96"/>
            <p:cNvSpPr/>
            <p:nvPr/>
          </p:nvSpPr>
          <p:spPr>
            <a:xfrm>
              <a:off x="-53950425" y="3306025"/>
              <a:ext cx="55150" cy="55175"/>
            </a:xfrm>
            <a:custGeom>
              <a:rect b="b" l="l" r="r" t="t"/>
              <a:pathLst>
                <a:path extrusionOk="0" h="2207" w="2206">
                  <a:moveTo>
                    <a:pt x="1103" y="1"/>
                  </a:moveTo>
                  <a:cubicBezTo>
                    <a:pt x="505" y="1"/>
                    <a:pt x="1" y="505"/>
                    <a:pt x="1" y="1104"/>
                  </a:cubicBezTo>
                  <a:cubicBezTo>
                    <a:pt x="1" y="1702"/>
                    <a:pt x="505" y="2206"/>
                    <a:pt x="1103" y="2206"/>
                  </a:cubicBezTo>
                  <a:cubicBezTo>
                    <a:pt x="1702" y="2206"/>
                    <a:pt x="2206" y="1702"/>
                    <a:pt x="2206" y="1104"/>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96"/>
            <p:cNvSpPr/>
            <p:nvPr/>
          </p:nvSpPr>
          <p:spPr>
            <a:xfrm>
              <a:off x="-53985075" y="3400950"/>
              <a:ext cx="236300" cy="110675"/>
            </a:xfrm>
            <a:custGeom>
              <a:rect b="b" l="l" r="r" t="t"/>
              <a:pathLst>
                <a:path extrusionOk="0" h="4427" w="9452">
                  <a:moveTo>
                    <a:pt x="5790" y="969"/>
                  </a:moveTo>
                  <a:cubicBezTo>
                    <a:pt x="5884" y="969"/>
                    <a:pt x="5971" y="1008"/>
                    <a:pt x="6018" y="1087"/>
                  </a:cubicBezTo>
                  <a:cubicBezTo>
                    <a:pt x="6176" y="1245"/>
                    <a:pt x="6176" y="1497"/>
                    <a:pt x="6018" y="1591"/>
                  </a:cubicBezTo>
                  <a:cubicBezTo>
                    <a:pt x="5671" y="1969"/>
                    <a:pt x="5199" y="2158"/>
                    <a:pt x="4726" y="2158"/>
                  </a:cubicBezTo>
                  <a:cubicBezTo>
                    <a:pt x="4254" y="2158"/>
                    <a:pt x="3750" y="1969"/>
                    <a:pt x="3435" y="1591"/>
                  </a:cubicBezTo>
                  <a:cubicBezTo>
                    <a:pt x="3277" y="1434"/>
                    <a:pt x="3277" y="1213"/>
                    <a:pt x="3435" y="1087"/>
                  </a:cubicBezTo>
                  <a:cubicBezTo>
                    <a:pt x="3513" y="1008"/>
                    <a:pt x="3608" y="969"/>
                    <a:pt x="3698" y="969"/>
                  </a:cubicBezTo>
                  <a:cubicBezTo>
                    <a:pt x="3789" y="969"/>
                    <a:pt x="3876" y="1008"/>
                    <a:pt x="3939" y="1087"/>
                  </a:cubicBezTo>
                  <a:cubicBezTo>
                    <a:pt x="4159" y="1308"/>
                    <a:pt x="4443" y="1418"/>
                    <a:pt x="4726" y="1418"/>
                  </a:cubicBezTo>
                  <a:cubicBezTo>
                    <a:pt x="5010" y="1418"/>
                    <a:pt x="5293" y="1308"/>
                    <a:pt x="5514" y="1087"/>
                  </a:cubicBezTo>
                  <a:cubicBezTo>
                    <a:pt x="5593" y="1008"/>
                    <a:pt x="5695" y="969"/>
                    <a:pt x="5790" y="969"/>
                  </a:cubicBezTo>
                  <a:close/>
                  <a:moveTo>
                    <a:pt x="4711" y="0"/>
                  </a:moveTo>
                  <a:cubicBezTo>
                    <a:pt x="4002" y="0"/>
                    <a:pt x="3293" y="205"/>
                    <a:pt x="2678" y="615"/>
                  </a:cubicBezTo>
                  <a:cubicBezTo>
                    <a:pt x="2615" y="646"/>
                    <a:pt x="2552" y="709"/>
                    <a:pt x="2489" y="709"/>
                  </a:cubicBezTo>
                  <a:lnTo>
                    <a:pt x="1" y="709"/>
                  </a:lnTo>
                  <a:cubicBezTo>
                    <a:pt x="505" y="2820"/>
                    <a:pt x="2458" y="4427"/>
                    <a:pt x="4726" y="4427"/>
                  </a:cubicBezTo>
                  <a:cubicBezTo>
                    <a:pt x="7026" y="4427"/>
                    <a:pt x="8948" y="2820"/>
                    <a:pt x="9452" y="709"/>
                  </a:cubicBezTo>
                  <a:lnTo>
                    <a:pt x="6963" y="709"/>
                  </a:lnTo>
                  <a:cubicBezTo>
                    <a:pt x="6869" y="646"/>
                    <a:pt x="6774" y="646"/>
                    <a:pt x="6743" y="615"/>
                  </a:cubicBezTo>
                  <a:cubicBezTo>
                    <a:pt x="6128" y="205"/>
                    <a:pt x="5419" y="0"/>
                    <a:pt x="4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96"/>
            <p:cNvSpPr/>
            <p:nvPr/>
          </p:nvSpPr>
          <p:spPr>
            <a:xfrm>
              <a:off x="-53986650" y="3342275"/>
              <a:ext cx="241025" cy="55150"/>
            </a:xfrm>
            <a:custGeom>
              <a:rect b="b" l="l" r="r" t="t"/>
              <a:pathLst>
                <a:path extrusionOk="0" h="2206" w="9641">
                  <a:moveTo>
                    <a:pt x="1" y="0"/>
                  </a:moveTo>
                  <a:lnTo>
                    <a:pt x="1" y="1859"/>
                  </a:lnTo>
                  <a:lnTo>
                    <a:pt x="1" y="2206"/>
                  </a:lnTo>
                  <a:lnTo>
                    <a:pt x="2458" y="2206"/>
                  </a:lnTo>
                  <a:cubicBezTo>
                    <a:pt x="3198" y="1749"/>
                    <a:pt x="4017" y="1520"/>
                    <a:pt x="4829" y="1520"/>
                  </a:cubicBezTo>
                  <a:cubicBezTo>
                    <a:pt x="5640" y="1520"/>
                    <a:pt x="6443" y="1749"/>
                    <a:pt x="7152" y="2206"/>
                  </a:cubicBezTo>
                  <a:lnTo>
                    <a:pt x="9641" y="2206"/>
                  </a:lnTo>
                  <a:lnTo>
                    <a:pt x="9641" y="1859"/>
                  </a:lnTo>
                  <a:lnTo>
                    <a:pt x="9641" y="0"/>
                  </a:lnTo>
                  <a:lnTo>
                    <a:pt x="8853" y="0"/>
                  </a:lnTo>
                  <a:cubicBezTo>
                    <a:pt x="8696" y="882"/>
                    <a:pt x="7940" y="1512"/>
                    <a:pt x="7026" y="1512"/>
                  </a:cubicBezTo>
                  <a:cubicBezTo>
                    <a:pt x="6144" y="1512"/>
                    <a:pt x="5388" y="882"/>
                    <a:pt x="5230" y="0"/>
                  </a:cubicBezTo>
                  <a:lnTo>
                    <a:pt x="4411" y="0"/>
                  </a:lnTo>
                  <a:cubicBezTo>
                    <a:pt x="4254" y="882"/>
                    <a:pt x="3466" y="1512"/>
                    <a:pt x="2584" y="1512"/>
                  </a:cubicBezTo>
                  <a:cubicBezTo>
                    <a:pt x="1670" y="1512"/>
                    <a:pt x="946" y="882"/>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96"/>
            <p:cNvSpPr/>
            <p:nvPr/>
          </p:nvSpPr>
          <p:spPr>
            <a:xfrm>
              <a:off x="-53989000" y="3199700"/>
              <a:ext cx="241800" cy="123700"/>
            </a:xfrm>
            <a:custGeom>
              <a:rect b="b" l="l" r="r" t="t"/>
              <a:pathLst>
                <a:path extrusionOk="0" h="4948" w="9672">
                  <a:moveTo>
                    <a:pt x="3245" y="1"/>
                  </a:moveTo>
                  <a:cubicBezTo>
                    <a:pt x="1355" y="662"/>
                    <a:pt x="0" y="2490"/>
                    <a:pt x="0" y="4601"/>
                  </a:cubicBezTo>
                  <a:lnTo>
                    <a:pt x="0" y="4947"/>
                  </a:lnTo>
                  <a:lnTo>
                    <a:pt x="788" y="4947"/>
                  </a:lnTo>
                  <a:cubicBezTo>
                    <a:pt x="945" y="4096"/>
                    <a:pt x="1701" y="3466"/>
                    <a:pt x="2615" y="3466"/>
                  </a:cubicBezTo>
                  <a:cubicBezTo>
                    <a:pt x="3529" y="3466"/>
                    <a:pt x="4253" y="4096"/>
                    <a:pt x="4411" y="4947"/>
                  </a:cubicBezTo>
                  <a:lnTo>
                    <a:pt x="5261" y="4947"/>
                  </a:lnTo>
                  <a:cubicBezTo>
                    <a:pt x="5419" y="4096"/>
                    <a:pt x="6207" y="3466"/>
                    <a:pt x="7057" y="3466"/>
                  </a:cubicBezTo>
                  <a:cubicBezTo>
                    <a:pt x="7971" y="3466"/>
                    <a:pt x="8727" y="4096"/>
                    <a:pt x="8884" y="4947"/>
                  </a:cubicBezTo>
                  <a:lnTo>
                    <a:pt x="9672" y="4947"/>
                  </a:lnTo>
                  <a:lnTo>
                    <a:pt x="9672" y="4601"/>
                  </a:lnTo>
                  <a:cubicBezTo>
                    <a:pt x="9672" y="3939"/>
                    <a:pt x="9546" y="3309"/>
                    <a:pt x="9262" y="2710"/>
                  </a:cubicBezTo>
                  <a:lnTo>
                    <a:pt x="7089" y="2710"/>
                  </a:lnTo>
                  <a:cubicBezTo>
                    <a:pt x="5986" y="2710"/>
                    <a:pt x="4978" y="2301"/>
                    <a:pt x="4190" y="1513"/>
                  </a:cubicBezTo>
                  <a:cubicBezTo>
                    <a:pt x="3749" y="1072"/>
                    <a:pt x="3434" y="568"/>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96"/>
            <p:cNvSpPr/>
            <p:nvPr/>
          </p:nvSpPr>
          <p:spPr>
            <a:xfrm>
              <a:off x="-53728300" y="3310775"/>
              <a:ext cx="18925" cy="64600"/>
            </a:xfrm>
            <a:custGeom>
              <a:rect b="b" l="l" r="r" t="t"/>
              <a:pathLst>
                <a:path extrusionOk="0" h="2584" w="757">
                  <a:moveTo>
                    <a:pt x="0" y="0"/>
                  </a:moveTo>
                  <a:lnTo>
                    <a:pt x="0" y="158"/>
                  </a:lnTo>
                  <a:lnTo>
                    <a:pt x="0" y="2583"/>
                  </a:lnTo>
                  <a:cubicBezTo>
                    <a:pt x="441" y="2300"/>
                    <a:pt x="756" y="1827"/>
                    <a:pt x="756" y="1260"/>
                  </a:cubicBezTo>
                  <a:cubicBezTo>
                    <a:pt x="756" y="756"/>
                    <a:pt x="473"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5" name="Google Shape;18075;p96"/>
          <p:cNvGrpSpPr/>
          <p:nvPr/>
        </p:nvGrpSpPr>
        <p:grpSpPr>
          <a:xfrm>
            <a:off x="5768492" y="3205748"/>
            <a:ext cx="316434" cy="358099"/>
            <a:chOff x="-54007925" y="3584850"/>
            <a:chExt cx="281200" cy="318225"/>
          </a:xfrm>
        </p:grpSpPr>
        <p:sp>
          <p:nvSpPr>
            <p:cNvPr id="18076" name="Google Shape;18076;p96"/>
            <p:cNvSpPr/>
            <p:nvPr/>
          </p:nvSpPr>
          <p:spPr>
            <a:xfrm>
              <a:off x="-53943325" y="3716375"/>
              <a:ext cx="151250" cy="18950"/>
            </a:xfrm>
            <a:custGeom>
              <a:rect b="b" l="l" r="r" t="t"/>
              <a:pathLst>
                <a:path extrusionOk="0" h="758" w="6050">
                  <a:moveTo>
                    <a:pt x="0" y="1"/>
                  </a:moveTo>
                  <a:cubicBezTo>
                    <a:pt x="441" y="474"/>
                    <a:pt x="1040" y="757"/>
                    <a:pt x="1702" y="757"/>
                  </a:cubicBezTo>
                  <a:lnTo>
                    <a:pt x="4348" y="757"/>
                  </a:lnTo>
                  <a:cubicBezTo>
                    <a:pt x="5041" y="757"/>
                    <a:pt x="5608" y="474"/>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96"/>
            <p:cNvSpPr/>
            <p:nvPr/>
          </p:nvSpPr>
          <p:spPr>
            <a:xfrm>
              <a:off x="-53970100" y="3679375"/>
              <a:ext cx="205575" cy="18125"/>
            </a:xfrm>
            <a:custGeom>
              <a:rect b="b" l="l" r="r" t="t"/>
              <a:pathLst>
                <a:path extrusionOk="0" h="725" w="8223">
                  <a:moveTo>
                    <a:pt x="0" y="0"/>
                  </a:moveTo>
                  <a:lnTo>
                    <a:pt x="0" y="725"/>
                  </a:lnTo>
                  <a:lnTo>
                    <a:pt x="8223" y="725"/>
                  </a:lnTo>
                  <a:lnTo>
                    <a:pt x="82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96"/>
            <p:cNvSpPr/>
            <p:nvPr/>
          </p:nvSpPr>
          <p:spPr>
            <a:xfrm>
              <a:off x="-53970100" y="3715600"/>
              <a:ext cx="204800" cy="187475"/>
            </a:xfrm>
            <a:custGeom>
              <a:rect b="b" l="l" r="r" t="t"/>
              <a:pathLst>
                <a:path extrusionOk="0" h="7499" w="8192">
                  <a:moveTo>
                    <a:pt x="2584" y="2300"/>
                  </a:moveTo>
                  <a:cubicBezTo>
                    <a:pt x="2804" y="2300"/>
                    <a:pt x="2962" y="2426"/>
                    <a:pt x="2962" y="2647"/>
                  </a:cubicBezTo>
                  <a:cubicBezTo>
                    <a:pt x="2962" y="2836"/>
                    <a:pt x="2804" y="2993"/>
                    <a:pt x="2584" y="2993"/>
                  </a:cubicBezTo>
                  <a:cubicBezTo>
                    <a:pt x="2395" y="2993"/>
                    <a:pt x="2237" y="2836"/>
                    <a:pt x="2237" y="2647"/>
                  </a:cubicBezTo>
                  <a:cubicBezTo>
                    <a:pt x="2237" y="2426"/>
                    <a:pt x="2395" y="2300"/>
                    <a:pt x="2584" y="2300"/>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91" y="4072"/>
                  </a:moveTo>
                  <a:cubicBezTo>
                    <a:pt x="5285" y="4072"/>
                    <a:pt x="5372" y="4112"/>
                    <a:pt x="5419" y="4191"/>
                  </a:cubicBezTo>
                  <a:cubicBezTo>
                    <a:pt x="5577" y="4348"/>
                    <a:pt x="5577" y="4569"/>
                    <a:pt x="5419" y="4695"/>
                  </a:cubicBezTo>
                  <a:cubicBezTo>
                    <a:pt x="5072" y="5041"/>
                    <a:pt x="4600" y="5230"/>
                    <a:pt x="4127" y="5230"/>
                  </a:cubicBezTo>
                  <a:cubicBezTo>
                    <a:pt x="3655" y="5230"/>
                    <a:pt x="3151" y="5041"/>
                    <a:pt x="2836" y="4695"/>
                  </a:cubicBezTo>
                  <a:cubicBezTo>
                    <a:pt x="2678" y="4537"/>
                    <a:pt x="2678" y="4285"/>
                    <a:pt x="2836" y="4191"/>
                  </a:cubicBezTo>
                  <a:cubicBezTo>
                    <a:pt x="2914" y="4112"/>
                    <a:pt x="3009" y="4072"/>
                    <a:pt x="3099" y="4072"/>
                  </a:cubicBezTo>
                  <a:cubicBezTo>
                    <a:pt x="3190" y="4072"/>
                    <a:pt x="3277" y="4112"/>
                    <a:pt x="3340" y="4191"/>
                  </a:cubicBezTo>
                  <a:cubicBezTo>
                    <a:pt x="3560" y="4395"/>
                    <a:pt x="3844" y="4498"/>
                    <a:pt x="4127" y="4498"/>
                  </a:cubicBezTo>
                  <a:cubicBezTo>
                    <a:pt x="4411" y="4498"/>
                    <a:pt x="4694" y="4395"/>
                    <a:pt x="4915" y="4191"/>
                  </a:cubicBezTo>
                  <a:cubicBezTo>
                    <a:pt x="4994" y="4112"/>
                    <a:pt x="5096" y="4072"/>
                    <a:pt x="5191" y="4072"/>
                  </a:cubicBezTo>
                  <a:close/>
                  <a:moveTo>
                    <a:pt x="0" y="0"/>
                  </a:moveTo>
                  <a:lnTo>
                    <a:pt x="0" y="3340"/>
                  </a:lnTo>
                  <a:cubicBezTo>
                    <a:pt x="0" y="5577"/>
                    <a:pt x="1859" y="7499"/>
                    <a:pt x="4096" y="7499"/>
                  </a:cubicBezTo>
                  <a:cubicBezTo>
                    <a:pt x="6333" y="7499"/>
                    <a:pt x="8191" y="5640"/>
                    <a:pt x="8191" y="3340"/>
                  </a:cubicBezTo>
                  <a:lnTo>
                    <a:pt x="8191" y="0"/>
                  </a:lnTo>
                  <a:lnTo>
                    <a:pt x="8034" y="0"/>
                  </a:lnTo>
                  <a:cubicBezTo>
                    <a:pt x="7467" y="946"/>
                    <a:pt x="6490" y="1513"/>
                    <a:pt x="5419" y="1513"/>
                  </a:cubicBezTo>
                  <a:lnTo>
                    <a:pt x="2804" y="1513"/>
                  </a:lnTo>
                  <a:cubicBezTo>
                    <a:pt x="1701" y="1513"/>
                    <a:pt x="693" y="946"/>
                    <a:pt x="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96"/>
            <p:cNvSpPr/>
            <p:nvPr/>
          </p:nvSpPr>
          <p:spPr>
            <a:xfrm>
              <a:off x="-54007125" y="3584850"/>
              <a:ext cx="278825" cy="74850"/>
            </a:xfrm>
            <a:custGeom>
              <a:rect b="b" l="l" r="r" t="t"/>
              <a:pathLst>
                <a:path extrusionOk="0" h="2994" w="11153">
                  <a:moveTo>
                    <a:pt x="5577" y="1"/>
                  </a:moveTo>
                  <a:cubicBezTo>
                    <a:pt x="2867" y="1"/>
                    <a:pt x="0" y="788"/>
                    <a:pt x="0" y="2238"/>
                  </a:cubicBezTo>
                  <a:cubicBezTo>
                    <a:pt x="0" y="2647"/>
                    <a:pt x="315" y="2994"/>
                    <a:pt x="725" y="2994"/>
                  </a:cubicBezTo>
                  <a:lnTo>
                    <a:pt x="10429" y="2994"/>
                  </a:lnTo>
                  <a:cubicBezTo>
                    <a:pt x="10838" y="2994"/>
                    <a:pt x="11153" y="2679"/>
                    <a:pt x="11153" y="2238"/>
                  </a:cubicBezTo>
                  <a:cubicBezTo>
                    <a:pt x="11153" y="788"/>
                    <a:pt x="828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96"/>
            <p:cNvSpPr/>
            <p:nvPr/>
          </p:nvSpPr>
          <p:spPr>
            <a:xfrm>
              <a:off x="-54007925"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96"/>
            <p:cNvSpPr/>
            <p:nvPr/>
          </p:nvSpPr>
          <p:spPr>
            <a:xfrm>
              <a:off x="-53745625" y="3740025"/>
              <a:ext cx="18900" cy="64600"/>
            </a:xfrm>
            <a:custGeom>
              <a:rect b="b" l="l" r="r" t="t"/>
              <a:pathLst>
                <a:path extrusionOk="0" h="2584" w="756">
                  <a:moveTo>
                    <a:pt x="0" y="0"/>
                  </a:moveTo>
                  <a:lnTo>
                    <a:pt x="0" y="2584"/>
                  </a:lnTo>
                  <a:cubicBezTo>
                    <a:pt x="441" y="2300"/>
                    <a:pt x="756" y="1827"/>
                    <a:pt x="756" y="1260"/>
                  </a:cubicBezTo>
                  <a:cubicBezTo>
                    <a:pt x="693" y="725"/>
                    <a:pt x="441"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2" name="Google Shape;18082;p96"/>
          <p:cNvGrpSpPr/>
          <p:nvPr/>
        </p:nvGrpSpPr>
        <p:grpSpPr>
          <a:xfrm>
            <a:off x="5768492" y="3667633"/>
            <a:ext cx="316434" cy="358914"/>
            <a:chOff x="-54007925" y="3975575"/>
            <a:chExt cx="281200" cy="318950"/>
          </a:xfrm>
        </p:grpSpPr>
        <p:sp>
          <p:nvSpPr>
            <p:cNvPr id="18083" name="Google Shape;18083;p96"/>
            <p:cNvSpPr/>
            <p:nvPr/>
          </p:nvSpPr>
          <p:spPr>
            <a:xfrm>
              <a:off x="-53988225" y="3975575"/>
              <a:ext cx="244175" cy="142825"/>
            </a:xfrm>
            <a:custGeom>
              <a:rect b="b" l="l" r="r" t="t"/>
              <a:pathLst>
                <a:path extrusionOk="0" h="5713" w="9767">
                  <a:moveTo>
                    <a:pt x="5161" y="1329"/>
                  </a:moveTo>
                  <a:cubicBezTo>
                    <a:pt x="5247" y="1329"/>
                    <a:pt x="5333" y="1337"/>
                    <a:pt x="5419" y="1353"/>
                  </a:cubicBezTo>
                  <a:cubicBezTo>
                    <a:pt x="5577" y="1384"/>
                    <a:pt x="5671" y="1416"/>
                    <a:pt x="5797" y="1479"/>
                  </a:cubicBezTo>
                  <a:cubicBezTo>
                    <a:pt x="6617" y="1857"/>
                    <a:pt x="7026" y="2960"/>
                    <a:pt x="6837" y="4220"/>
                  </a:cubicBezTo>
                  <a:cubicBezTo>
                    <a:pt x="6774" y="4409"/>
                    <a:pt x="6617" y="4535"/>
                    <a:pt x="6459" y="4535"/>
                  </a:cubicBezTo>
                  <a:lnTo>
                    <a:pt x="6396" y="4535"/>
                  </a:lnTo>
                  <a:cubicBezTo>
                    <a:pt x="6207" y="4503"/>
                    <a:pt x="6049" y="4283"/>
                    <a:pt x="6081" y="4094"/>
                  </a:cubicBezTo>
                  <a:cubicBezTo>
                    <a:pt x="6239" y="3117"/>
                    <a:pt x="5892" y="2172"/>
                    <a:pt x="5293" y="2046"/>
                  </a:cubicBezTo>
                  <a:cubicBezTo>
                    <a:pt x="5250" y="2037"/>
                    <a:pt x="5205" y="2032"/>
                    <a:pt x="5161" y="2032"/>
                  </a:cubicBezTo>
                  <a:cubicBezTo>
                    <a:pt x="4601" y="2032"/>
                    <a:pt x="4022" y="2752"/>
                    <a:pt x="3876" y="3716"/>
                  </a:cubicBezTo>
                  <a:cubicBezTo>
                    <a:pt x="3847" y="3888"/>
                    <a:pt x="3660" y="4035"/>
                    <a:pt x="3484" y="4035"/>
                  </a:cubicBezTo>
                  <a:cubicBezTo>
                    <a:pt x="3468" y="4035"/>
                    <a:pt x="3451" y="4033"/>
                    <a:pt x="3435" y="4031"/>
                  </a:cubicBezTo>
                  <a:cubicBezTo>
                    <a:pt x="3246" y="3968"/>
                    <a:pt x="3088" y="3779"/>
                    <a:pt x="3120" y="3590"/>
                  </a:cubicBezTo>
                  <a:cubicBezTo>
                    <a:pt x="3351" y="2261"/>
                    <a:pt x="4217" y="1329"/>
                    <a:pt x="5161" y="1329"/>
                  </a:cubicBezTo>
                  <a:close/>
                  <a:moveTo>
                    <a:pt x="6821" y="1"/>
                  </a:moveTo>
                  <a:cubicBezTo>
                    <a:pt x="6045" y="1"/>
                    <a:pt x="5381" y="480"/>
                    <a:pt x="5104" y="1227"/>
                  </a:cubicBezTo>
                  <a:lnTo>
                    <a:pt x="3939" y="1038"/>
                  </a:lnTo>
                  <a:cubicBezTo>
                    <a:pt x="3734" y="998"/>
                    <a:pt x="3530" y="979"/>
                    <a:pt x="3328" y="979"/>
                  </a:cubicBezTo>
                  <a:cubicBezTo>
                    <a:pt x="1759" y="979"/>
                    <a:pt x="343" y="2128"/>
                    <a:pt x="64" y="3747"/>
                  </a:cubicBezTo>
                  <a:cubicBezTo>
                    <a:pt x="1" y="3936"/>
                    <a:pt x="158" y="4125"/>
                    <a:pt x="379" y="4188"/>
                  </a:cubicBezTo>
                  <a:lnTo>
                    <a:pt x="9200" y="5700"/>
                  </a:lnTo>
                  <a:cubicBezTo>
                    <a:pt x="9225" y="5709"/>
                    <a:pt x="9251" y="5713"/>
                    <a:pt x="9276" y="5713"/>
                  </a:cubicBezTo>
                  <a:cubicBezTo>
                    <a:pt x="9437" y="5713"/>
                    <a:pt x="9582" y="5549"/>
                    <a:pt x="9610" y="5385"/>
                  </a:cubicBezTo>
                  <a:cubicBezTo>
                    <a:pt x="9767" y="4535"/>
                    <a:pt x="9578" y="3621"/>
                    <a:pt x="9074" y="2865"/>
                  </a:cubicBezTo>
                  <a:cubicBezTo>
                    <a:pt x="8570" y="2203"/>
                    <a:pt x="7782" y="1731"/>
                    <a:pt x="6900" y="1573"/>
                  </a:cubicBezTo>
                  <a:lnTo>
                    <a:pt x="5892" y="1384"/>
                  </a:lnTo>
                  <a:cubicBezTo>
                    <a:pt x="6090" y="1017"/>
                    <a:pt x="6465" y="776"/>
                    <a:pt x="6882" y="776"/>
                  </a:cubicBezTo>
                  <a:cubicBezTo>
                    <a:pt x="6929" y="776"/>
                    <a:pt x="6978" y="779"/>
                    <a:pt x="7026" y="786"/>
                  </a:cubicBezTo>
                  <a:cubicBezTo>
                    <a:pt x="7042" y="788"/>
                    <a:pt x="7059" y="790"/>
                    <a:pt x="7075" y="790"/>
                  </a:cubicBezTo>
                  <a:cubicBezTo>
                    <a:pt x="7247" y="790"/>
                    <a:pt x="7410" y="643"/>
                    <a:pt x="7467" y="471"/>
                  </a:cubicBezTo>
                  <a:cubicBezTo>
                    <a:pt x="7499" y="282"/>
                    <a:pt x="7341" y="93"/>
                    <a:pt x="7152" y="30"/>
                  </a:cubicBezTo>
                  <a:cubicBezTo>
                    <a:pt x="7040" y="10"/>
                    <a:pt x="6930" y="1"/>
                    <a:pt x="68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96"/>
            <p:cNvSpPr/>
            <p:nvPr/>
          </p:nvSpPr>
          <p:spPr>
            <a:xfrm>
              <a:off x="-53970100" y="4100750"/>
              <a:ext cx="204800" cy="193775"/>
            </a:xfrm>
            <a:custGeom>
              <a:rect b="b" l="l" r="r" t="t"/>
              <a:pathLst>
                <a:path extrusionOk="0" h="7751" w="8192">
                  <a:moveTo>
                    <a:pt x="2584" y="1796"/>
                  </a:moveTo>
                  <a:cubicBezTo>
                    <a:pt x="2804" y="1796"/>
                    <a:pt x="2962" y="1954"/>
                    <a:pt x="2962" y="2143"/>
                  </a:cubicBezTo>
                  <a:cubicBezTo>
                    <a:pt x="2962" y="2363"/>
                    <a:pt x="2804" y="2521"/>
                    <a:pt x="2584" y="2521"/>
                  </a:cubicBezTo>
                  <a:cubicBezTo>
                    <a:pt x="2395" y="2521"/>
                    <a:pt x="2237" y="2363"/>
                    <a:pt x="2237" y="2143"/>
                  </a:cubicBezTo>
                  <a:cubicBezTo>
                    <a:pt x="2237" y="1954"/>
                    <a:pt x="2395" y="1796"/>
                    <a:pt x="2584" y="1796"/>
                  </a:cubicBezTo>
                  <a:close/>
                  <a:moveTo>
                    <a:pt x="5577" y="1796"/>
                  </a:moveTo>
                  <a:cubicBezTo>
                    <a:pt x="5797" y="1796"/>
                    <a:pt x="5955" y="1954"/>
                    <a:pt x="5955" y="2143"/>
                  </a:cubicBezTo>
                  <a:cubicBezTo>
                    <a:pt x="5955" y="2363"/>
                    <a:pt x="5797" y="2521"/>
                    <a:pt x="5577" y="2521"/>
                  </a:cubicBezTo>
                  <a:cubicBezTo>
                    <a:pt x="5388" y="2521"/>
                    <a:pt x="5230" y="2363"/>
                    <a:pt x="5230" y="2143"/>
                  </a:cubicBezTo>
                  <a:cubicBezTo>
                    <a:pt x="5230" y="1954"/>
                    <a:pt x="5388" y="1796"/>
                    <a:pt x="5577" y="1796"/>
                  </a:cubicBezTo>
                  <a:close/>
                  <a:moveTo>
                    <a:pt x="5147" y="4324"/>
                  </a:moveTo>
                  <a:cubicBezTo>
                    <a:pt x="5238" y="4324"/>
                    <a:pt x="5324" y="4364"/>
                    <a:pt x="5388" y="4443"/>
                  </a:cubicBezTo>
                  <a:cubicBezTo>
                    <a:pt x="5545" y="4600"/>
                    <a:pt x="5545" y="4852"/>
                    <a:pt x="5388" y="4947"/>
                  </a:cubicBezTo>
                  <a:cubicBezTo>
                    <a:pt x="5041" y="5325"/>
                    <a:pt x="4568" y="5514"/>
                    <a:pt x="4096" y="5514"/>
                  </a:cubicBezTo>
                  <a:cubicBezTo>
                    <a:pt x="3623" y="5514"/>
                    <a:pt x="3119" y="5325"/>
                    <a:pt x="2804" y="4947"/>
                  </a:cubicBezTo>
                  <a:cubicBezTo>
                    <a:pt x="2647" y="4789"/>
                    <a:pt x="2647" y="4569"/>
                    <a:pt x="2804" y="4443"/>
                  </a:cubicBezTo>
                  <a:cubicBezTo>
                    <a:pt x="2883" y="4380"/>
                    <a:pt x="2977" y="4348"/>
                    <a:pt x="3068" y="4348"/>
                  </a:cubicBezTo>
                  <a:cubicBezTo>
                    <a:pt x="3159" y="4348"/>
                    <a:pt x="3245" y="4380"/>
                    <a:pt x="3308" y="4443"/>
                  </a:cubicBezTo>
                  <a:cubicBezTo>
                    <a:pt x="3529" y="4663"/>
                    <a:pt x="3812" y="4773"/>
                    <a:pt x="4096" y="4773"/>
                  </a:cubicBezTo>
                  <a:cubicBezTo>
                    <a:pt x="4379" y="4773"/>
                    <a:pt x="4663" y="4663"/>
                    <a:pt x="4883" y="4443"/>
                  </a:cubicBezTo>
                  <a:cubicBezTo>
                    <a:pt x="4962" y="4364"/>
                    <a:pt x="5057" y="4324"/>
                    <a:pt x="5147" y="4324"/>
                  </a:cubicBezTo>
                  <a:close/>
                  <a:moveTo>
                    <a:pt x="0" y="0"/>
                  </a:moveTo>
                  <a:lnTo>
                    <a:pt x="0" y="3655"/>
                  </a:lnTo>
                  <a:cubicBezTo>
                    <a:pt x="0" y="5892"/>
                    <a:pt x="1859" y="7751"/>
                    <a:pt x="4096" y="7751"/>
                  </a:cubicBezTo>
                  <a:cubicBezTo>
                    <a:pt x="6333" y="7751"/>
                    <a:pt x="8191" y="5892"/>
                    <a:pt x="8191" y="3655"/>
                  </a:cubicBezTo>
                  <a:lnTo>
                    <a:pt x="8191" y="145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96"/>
            <p:cNvSpPr/>
            <p:nvPr/>
          </p:nvSpPr>
          <p:spPr>
            <a:xfrm>
              <a:off x="-53745625" y="4132250"/>
              <a:ext cx="18900" cy="63825"/>
            </a:xfrm>
            <a:custGeom>
              <a:rect b="b" l="l" r="r" t="t"/>
              <a:pathLst>
                <a:path extrusionOk="0" h="2553" w="756">
                  <a:moveTo>
                    <a:pt x="0" y="1"/>
                  </a:moveTo>
                  <a:lnTo>
                    <a:pt x="0" y="2552"/>
                  </a:lnTo>
                  <a:cubicBezTo>
                    <a:pt x="441" y="2269"/>
                    <a:pt x="756" y="1796"/>
                    <a:pt x="756" y="1261"/>
                  </a:cubicBezTo>
                  <a:cubicBezTo>
                    <a:pt x="693" y="694"/>
                    <a:pt x="441"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96"/>
            <p:cNvSpPr/>
            <p:nvPr/>
          </p:nvSpPr>
          <p:spPr>
            <a:xfrm>
              <a:off x="-54007925"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7" name="Google Shape;18087;p96"/>
          <p:cNvGrpSpPr/>
          <p:nvPr/>
        </p:nvGrpSpPr>
        <p:grpSpPr>
          <a:xfrm>
            <a:off x="8003359" y="2752104"/>
            <a:ext cx="274770" cy="358492"/>
            <a:chOff x="-52005775" y="3208025"/>
            <a:chExt cx="244175" cy="318575"/>
          </a:xfrm>
        </p:grpSpPr>
        <p:sp>
          <p:nvSpPr>
            <p:cNvPr id="18088" name="Google Shape;18088;p96"/>
            <p:cNvSpPr/>
            <p:nvPr/>
          </p:nvSpPr>
          <p:spPr>
            <a:xfrm>
              <a:off x="-51800200" y="3469850"/>
              <a:ext cx="38600" cy="56750"/>
            </a:xfrm>
            <a:custGeom>
              <a:rect b="b" l="l" r="r" t="t"/>
              <a:pathLst>
                <a:path extrusionOk="0" h="2270" w="1544">
                  <a:moveTo>
                    <a:pt x="756" y="1"/>
                  </a:moveTo>
                  <a:cubicBezTo>
                    <a:pt x="347" y="1"/>
                    <a:pt x="0" y="348"/>
                    <a:pt x="0" y="726"/>
                  </a:cubicBezTo>
                  <a:cubicBezTo>
                    <a:pt x="0" y="852"/>
                    <a:pt x="32" y="915"/>
                    <a:pt x="63" y="1041"/>
                  </a:cubicBezTo>
                  <a:lnTo>
                    <a:pt x="630" y="2175"/>
                  </a:lnTo>
                  <a:cubicBezTo>
                    <a:pt x="662" y="2238"/>
                    <a:pt x="717" y="2269"/>
                    <a:pt x="776" y="2269"/>
                  </a:cubicBezTo>
                  <a:cubicBezTo>
                    <a:pt x="835" y="2269"/>
                    <a:pt x="898" y="2238"/>
                    <a:pt x="945" y="2175"/>
                  </a:cubicBezTo>
                  <a:lnTo>
                    <a:pt x="1449" y="1135"/>
                  </a:lnTo>
                  <a:cubicBezTo>
                    <a:pt x="1513" y="1009"/>
                    <a:pt x="1544" y="883"/>
                    <a:pt x="1544" y="789"/>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96"/>
            <p:cNvSpPr/>
            <p:nvPr/>
          </p:nvSpPr>
          <p:spPr>
            <a:xfrm>
              <a:off x="-52005775" y="3208025"/>
              <a:ext cx="111875" cy="131900"/>
            </a:xfrm>
            <a:custGeom>
              <a:rect b="b" l="l" r="r" t="t"/>
              <a:pathLst>
                <a:path extrusionOk="0" h="5276" w="4475">
                  <a:moveTo>
                    <a:pt x="2915" y="1"/>
                  </a:moveTo>
                  <a:cubicBezTo>
                    <a:pt x="2816" y="1"/>
                    <a:pt x="2717" y="5"/>
                    <a:pt x="2615" y="14"/>
                  </a:cubicBezTo>
                  <a:cubicBezTo>
                    <a:pt x="1103" y="235"/>
                    <a:pt x="0" y="1590"/>
                    <a:pt x="0" y="3133"/>
                  </a:cubicBezTo>
                  <a:lnTo>
                    <a:pt x="0" y="4866"/>
                  </a:lnTo>
                  <a:cubicBezTo>
                    <a:pt x="32" y="5055"/>
                    <a:pt x="189" y="5276"/>
                    <a:pt x="379" y="5276"/>
                  </a:cubicBezTo>
                  <a:lnTo>
                    <a:pt x="1135" y="5276"/>
                  </a:lnTo>
                  <a:cubicBezTo>
                    <a:pt x="2993" y="5276"/>
                    <a:pt x="4474" y="3732"/>
                    <a:pt x="4474" y="1873"/>
                  </a:cubicBezTo>
                  <a:lnTo>
                    <a:pt x="4474" y="424"/>
                  </a:lnTo>
                  <a:cubicBezTo>
                    <a:pt x="4017" y="155"/>
                    <a:pt x="3490" y="1"/>
                    <a:pt x="2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96"/>
            <p:cNvSpPr/>
            <p:nvPr/>
          </p:nvSpPr>
          <p:spPr>
            <a:xfrm>
              <a:off x="-51800200" y="3385575"/>
              <a:ext cx="37025" cy="37850"/>
            </a:xfrm>
            <a:custGeom>
              <a:rect b="b" l="l" r="r" t="t"/>
              <a:pathLst>
                <a:path extrusionOk="0" h="1514" w="1481">
                  <a:moveTo>
                    <a:pt x="756" y="1"/>
                  </a:moveTo>
                  <a:cubicBezTo>
                    <a:pt x="347" y="1"/>
                    <a:pt x="0" y="348"/>
                    <a:pt x="0" y="757"/>
                  </a:cubicBezTo>
                  <a:cubicBezTo>
                    <a:pt x="0" y="1167"/>
                    <a:pt x="347" y="1513"/>
                    <a:pt x="756" y="1513"/>
                  </a:cubicBezTo>
                  <a:cubicBezTo>
                    <a:pt x="1166" y="1513"/>
                    <a:pt x="1481" y="1167"/>
                    <a:pt x="1481" y="757"/>
                  </a:cubicBezTo>
                  <a:cubicBezTo>
                    <a:pt x="1481" y="348"/>
                    <a:pt x="1166" y="1"/>
                    <a:pt x="7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96"/>
            <p:cNvSpPr/>
            <p:nvPr/>
          </p:nvSpPr>
          <p:spPr>
            <a:xfrm>
              <a:off x="-51800200" y="3348575"/>
              <a:ext cx="37025" cy="37025"/>
            </a:xfrm>
            <a:custGeom>
              <a:rect b="b" l="l" r="r" t="t"/>
              <a:pathLst>
                <a:path extrusionOk="0" h="1481" w="1481">
                  <a:moveTo>
                    <a:pt x="756" y="0"/>
                  </a:moveTo>
                  <a:cubicBezTo>
                    <a:pt x="347" y="0"/>
                    <a:pt x="0" y="315"/>
                    <a:pt x="0" y="756"/>
                  </a:cubicBezTo>
                  <a:cubicBezTo>
                    <a:pt x="0" y="1166"/>
                    <a:pt x="347" y="1481"/>
                    <a:pt x="756" y="1481"/>
                  </a:cubicBezTo>
                  <a:cubicBezTo>
                    <a:pt x="1166" y="1481"/>
                    <a:pt x="1481" y="1166"/>
                    <a:pt x="1481" y="756"/>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96"/>
            <p:cNvSpPr/>
            <p:nvPr/>
          </p:nvSpPr>
          <p:spPr>
            <a:xfrm>
              <a:off x="-51800200" y="3423400"/>
              <a:ext cx="37025" cy="37025"/>
            </a:xfrm>
            <a:custGeom>
              <a:rect b="b" l="l" r="r" t="t"/>
              <a:pathLst>
                <a:path extrusionOk="0" h="1481" w="1481">
                  <a:moveTo>
                    <a:pt x="756" y="0"/>
                  </a:moveTo>
                  <a:cubicBezTo>
                    <a:pt x="347" y="0"/>
                    <a:pt x="0" y="315"/>
                    <a:pt x="0" y="725"/>
                  </a:cubicBezTo>
                  <a:cubicBezTo>
                    <a:pt x="0" y="1166"/>
                    <a:pt x="347" y="1481"/>
                    <a:pt x="756" y="1481"/>
                  </a:cubicBezTo>
                  <a:cubicBezTo>
                    <a:pt x="1166" y="1481"/>
                    <a:pt x="1481" y="1166"/>
                    <a:pt x="1481" y="725"/>
                  </a:cubicBezTo>
                  <a:cubicBezTo>
                    <a:pt x="1481" y="315"/>
                    <a:pt x="1166"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96"/>
            <p:cNvSpPr/>
            <p:nvPr/>
          </p:nvSpPr>
          <p:spPr>
            <a:xfrm>
              <a:off x="-51875025" y="3208025"/>
              <a:ext cx="111850" cy="131125"/>
            </a:xfrm>
            <a:custGeom>
              <a:rect b="b" l="l" r="r" t="t"/>
              <a:pathLst>
                <a:path extrusionOk="0" h="5245" w="4474">
                  <a:moveTo>
                    <a:pt x="1560" y="1"/>
                  </a:moveTo>
                  <a:cubicBezTo>
                    <a:pt x="984" y="1"/>
                    <a:pt x="458" y="155"/>
                    <a:pt x="0" y="424"/>
                  </a:cubicBezTo>
                  <a:lnTo>
                    <a:pt x="0" y="1873"/>
                  </a:lnTo>
                  <a:cubicBezTo>
                    <a:pt x="0" y="3732"/>
                    <a:pt x="1481" y="5244"/>
                    <a:pt x="3340" y="5244"/>
                  </a:cubicBezTo>
                  <a:lnTo>
                    <a:pt x="4096" y="5244"/>
                  </a:lnTo>
                  <a:cubicBezTo>
                    <a:pt x="4285" y="5244"/>
                    <a:pt x="4442" y="5087"/>
                    <a:pt x="4442" y="4898"/>
                  </a:cubicBezTo>
                  <a:lnTo>
                    <a:pt x="4442" y="3165"/>
                  </a:lnTo>
                  <a:cubicBezTo>
                    <a:pt x="4474" y="1590"/>
                    <a:pt x="3371" y="235"/>
                    <a:pt x="1859" y="14"/>
                  </a:cubicBezTo>
                  <a:cubicBezTo>
                    <a:pt x="1758" y="5"/>
                    <a:pt x="1658" y="1"/>
                    <a:pt x="15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96"/>
            <p:cNvSpPr/>
            <p:nvPr/>
          </p:nvSpPr>
          <p:spPr>
            <a:xfrm>
              <a:off x="-52005000" y="3469850"/>
              <a:ext cx="38625" cy="56750"/>
            </a:xfrm>
            <a:custGeom>
              <a:rect b="b" l="l" r="r" t="t"/>
              <a:pathLst>
                <a:path extrusionOk="0" h="2270" w="1545">
                  <a:moveTo>
                    <a:pt x="757" y="1"/>
                  </a:moveTo>
                  <a:cubicBezTo>
                    <a:pt x="348" y="1"/>
                    <a:pt x="1" y="348"/>
                    <a:pt x="1" y="726"/>
                  </a:cubicBezTo>
                  <a:cubicBezTo>
                    <a:pt x="1" y="852"/>
                    <a:pt x="32" y="915"/>
                    <a:pt x="64" y="1041"/>
                  </a:cubicBezTo>
                  <a:lnTo>
                    <a:pt x="631" y="2175"/>
                  </a:lnTo>
                  <a:cubicBezTo>
                    <a:pt x="663" y="2238"/>
                    <a:pt x="718" y="2269"/>
                    <a:pt x="777" y="2269"/>
                  </a:cubicBezTo>
                  <a:cubicBezTo>
                    <a:pt x="836" y="2269"/>
                    <a:pt x="899" y="2238"/>
                    <a:pt x="946" y="2175"/>
                  </a:cubicBezTo>
                  <a:lnTo>
                    <a:pt x="1450" y="1135"/>
                  </a:lnTo>
                  <a:cubicBezTo>
                    <a:pt x="1482" y="1009"/>
                    <a:pt x="1545" y="883"/>
                    <a:pt x="1545" y="789"/>
                  </a:cubicBezTo>
                  <a:cubicBezTo>
                    <a:pt x="1482" y="348"/>
                    <a:pt x="1135"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96"/>
            <p:cNvSpPr/>
            <p:nvPr/>
          </p:nvSpPr>
          <p:spPr>
            <a:xfrm>
              <a:off x="-52005000" y="3423400"/>
              <a:ext cx="37050" cy="37025"/>
            </a:xfrm>
            <a:custGeom>
              <a:rect b="b" l="l" r="r" t="t"/>
              <a:pathLst>
                <a:path extrusionOk="0" h="1481" w="1482">
                  <a:moveTo>
                    <a:pt x="757" y="0"/>
                  </a:moveTo>
                  <a:cubicBezTo>
                    <a:pt x="348" y="0"/>
                    <a:pt x="1" y="315"/>
                    <a:pt x="1" y="725"/>
                  </a:cubicBezTo>
                  <a:cubicBezTo>
                    <a:pt x="1" y="1166"/>
                    <a:pt x="348" y="1481"/>
                    <a:pt x="757" y="1481"/>
                  </a:cubicBezTo>
                  <a:cubicBezTo>
                    <a:pt x="1167" y="1481"/>
                    <a:pt x="1482" y="1166"/>
                    <a:pt x="1482" y="725"/>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96"/>
            <p:cNvSpPr/>
            <p:nvPr/>
          </p:nvSpPr>
          <p:spPr>
            <a:xfrm>
              <a:off x="-52005000" y="3385575"/>
              <a:ext cx="37050" cy="37850"/>
            </a:xfrm>
            <a:custGeom>
              <a:rect b="b" l="l" r="r" t="t"/>
              <a:pathLst>
                <a:path extrusionOk="0" h="1514" w="1482">
                  <a:moveTo>
                    <a:pt x="757" y="1"/>
                  </a:moveTo>
                  <a:cubicBezTo>
                    <a:pt x="348" y="1"/>
                    <a:pt x="1" y="348"/>
                    <a:pt x="1" y="757"/>
                  </a:cubicBezTo>
                  <a:cubicBezTo>
                    <a:pt x="1" y="1167"/>
                    <a:pt x="348" y="1513"/>
                    <a:pt x="757" y="1513"/>
                  </a:cubicBezTo>
                  <a:cubicBezTo>
                    <a:pt x="1167" y="1513"/>
                    <a:pt x="1482" y="1167"/>
                    <a:pt x="1482" y="757"/>
                  </a:cubicBezTo>
                  <a:cubicBezTo>
                    <a:pt x="1482" y="348"/>
                    <a:pt x="1167"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96"/>
            <p:cNvSpPr/>
            <p:nvPr/>
          </p:nvSpPr>
          <p:spPr>
            <a:xfrm>
              <a:off x="-51957725" y="3298150"/>
              <a:ext cx="148100" cy="209550"/>
            </a:xfrm>
            <a:custGeom>
              <a:rect b="b" l="l" r="r" t="t"/>
              <a:pathLst>
                <a:path extrusionOk="0" h="8382" w="5924">
                  <a:moveTo>
                    <a:pt x="1449" y="3151"/>
                  </a:moveTo>
                  <a:cubicBezTo>
                    <a:pt x="1639" y="3151"/>
                    <a:pt x="1796" y="3309"/>
                    <a:pt x="1796" y="3498"/>
                  </a:cubicBezTo>
                  <a:cubicBezTo>
                    <a:pt x="1796" y="3719"/>
                    <a:pt x="1639" y="3845"/>
                    <a:pt x="1449" y="3845"/>
                  </a:cubicBezTo>
                  <a:cubicBezTo>
                    <a:pt x="1260" y="3845"/>
                    <a:pt x="1103" y="3719"/>
                    <a:pt x="1103" y="3498"/>
                  </a:cubicBezTo>
                  <a:cubicBezTo>
                    <a:pt x="1103" y="3309"/>
                    <a:pt x="1260" y="3151"/>
                    <a:pt x="1449" y="3151"/>
                  </a:cubicBezTo>
                  <a:close/>
                  <a:moveTo>
                    <a:pt x="4442" y="3183"/>
                  </a:moveTo>
                  <a:cubicBezTo>
                    <a:pt x="4631" y="3183"/>
                    <a:pt x="4789" y="3340"/>
                    <a:pt x="4789" y="3561"/>
                  </a:cubicBezTo>
                  <a:cubicBezTo>
                    <a:pt x="4789" y="3719"/>
                    <a:pt x="4631" y="3908"/>
                    <a:pt x="4442" y="3908"/>
                  </a:cubicBezTo>
                  <a:cubicBezTo>
                    <a:pt x="4253" y="3908"/>
                    <a:pt x="4096" y="3750"/>
                    <a:pt x="4096" y="3561"/>
                  </a:cubicBezTo>
                  <a:cubicBezTo>
                    <a:pt x="4096" y="3340"/>
                    <a:pt x="4253" y="3183"/>
                    <a:pt x="4442" y="3183"/>
                  </a:cubicBezTo>
                  <a:close/>
                  <a:moveTo>
                    <a:pt x="3966" y="5680"/>
                  </a:moveTo>
                  <a:cubicBezTo>
                    <a:pt x="4064" y="5680"/>
                    <a:pt x="4159" y="5719"/>
                    <a:pt x="4222" y="5798"/>
                  </a:cubicBezTo>
                  <a:cubicBezTo>
                    <a:pt x="4411" y="5955"/>
                    <a:pt x="4411" y="6176"/>
                    <a:pt x="4253" y="6302"/>
                  </a:cubicBezTo>
                  <a:cubicBezTo>
                    <a:pt x="3907" y="6648"/>
                    <a:pt x="3434" y="6869"/>
                    <a:pt x="2899" y="6869"/>
                  </a:cubicBezTo>
                  <a:cubicBezTo>
                    <a:pt x="2395" y="6869"/>
                    <a:pt x="1922" y="6648"/>
                    <a:pt x="1607" y="6302"/>
                  </a:cubicBezTo>
                  <a:cubicBezTo>
                    <a:pt x="1449" y="6144"/>
                    <a:pt x="1449" y="5924"/>
                    <a:pt x="1607" y="5798"/>
                  </a:cubicBezTo>
                  <a:cubicBezTo>
                    <a:pt x="1686" y="5719"/>
                    <a:pt x="1788" y="5680"/>
                    <a:pt x="1883" y="5680"/>
                  </a:cubicBezTo>
                  <a:cubicBezTo>
                    <a:pt x="1977" y="5680"/>
                    <a:pt x="2064" y="5719"/>
                    <a:pt x="2111" y="5798"/>
                  </a:cubicBezTo>
                  <a:cubicBezTo>
                    <a:pt x="2332" y="6018"/>
                    <a:pt x="2623" y="6129"/>
                    <a:pt x="2911" y="6129"/>
                  </a:cubicBezTo>
                  <a:cubicBezTo>
                    <a:pt x="3198" y="6129"/>
                    <a:pt x="3482" y="6018"/>
                    <a:pt x="3686" y="5798"/>
                  </a:cubicBezTo>
                  <a:cubicBezTo>
                    <a:pt x="3765" y="5719"/>
                    <a:pt x="3868" y="5680"/>
                    <a:pt x="3966" y="5680"/>
                  </a:cubicBezTo>
                  <a:close/>
                  <a:moveTo>
                    <a:pt x="2993" y="1"/>
                  </a:moveTo>
                  <a:cubicBezTo>
                    <a:pt x="2489" y="1104"/>
                    <a:pt x="1513" y="1923"/>
                    <a:pt x="284" y="2238"/>
                  </a:cubicBezTo>
                  <a:cubicBezTo>
                    <a:pt x="347" y="2395"/>
                    <a:pt x="347" y="2553"/>
                    <a:pt x="347" y="2773"/>
                  </a:cubicBezTo>
                  <a:cubicBezTo>
                    <a:pt x="347" y="3025"/>
                    <a:pt x="284" y="3277"/>
                    <a:pt x="158" y="3498"/>
                  </a:cubicBezTo>
                  <a:cubicBezTo>
                    <a:pt x="284" y="3750"/>
                    <a:pt x="347" y="3971"/>
                    <a:pt x="347" y="4254"/>
                  </a:cubicBezTo>
                  <a:cubicBezTo>
                    <a:pt x="347" y="4538"/>
                    <a:pt x="284" y="4758"/>
                    <a:pt x="158" y="5010"/>
                  </a:cubicBezTo>
                  <a:cubicBezTo>
                    <a:pt x="284" y="5231"/>
                    <a:pt x="347" y="5483"/>
                    <a:pt x="347" y="5735"/>
                  </a:cubicBezTo>
                  <a:cubicBezTo>
                    <a:pt x="347" y="6113"/>
                    <a:pt x="252" y="6428"/>
                    <a:pt x="0" y="6680"/>
                  </a:cubicBezTo>
                  <a:cubicBezTo>
                    <a:pt x="158" y="6900"/>
                    <a:pt x="284" y="7121"/>
                    <a:pt x="315" y="7405"/>
                  </a:cubicBezTo>
                  <a:cubicBezTo>
                    <a:pt x="1040" y="8035"/>
                    <a:pt x="1985" y="8381"/>
                    <a:pt x="2962" y="8381"/>
                  </a:cubicBezTo>
                  <a:cubicBezTo>
                    <a:pt x="3938" y="8381"/>
                    <a:pt x="4852" y="8035"/>
                    <a:pt x="5608" y="7436"/>
                  </a:cubicBezTo>
                  <a:cubicBezTo>
                    <a:pt x="5640" y="7184"/>
                    <a:pt x="5766" y="6932"/>
                    <a:pt x="5923" y="6743"/>
                  </a:cubicBezTo>
                  <a:cubicBezTo>
                    <a:pt x="5671" y="6459"/>
                    <a:pt x="5545" y="6113"/>
                    <a:pt x="5545" y="5798"/>
                  </a:cubicBezTo>
                  <a:cubicBezTo>
                    <a:pt x="5545" y="5483"/>
                    <a:pt x="5640" y="5231"/>
                    <a:pt x="5797" y="5010"/>
                  </a:cubicBezTo>
                  <a:cubicBezTo>
                    <a:pt x="5671" y="4758"/>
                    <a:pt x="5577" y="4538"/>
                    <a:pt x="5577" y="4254"/>
                  </a:cubicBezTo>
                  <a:cubicBezTo>
                    <a:pt x="5577" y="3971"/>
                    <a:pt x="5671" y="3750"/>
                    <a:pt x="5797" y="3498"/>
                  </a:cubicBezTo>
                  <a:cubicBezTo>
                    <a:pt x="5671" y="3277"/>
                    <a:pt x="5577" y="3025"/>
                    <a:pt x="5577" y="2773"/>
                  </a:cubicBezTo>
                  <a:cubicBezTo>
                    <a:pt x="5577" y="2679"/>
                    <a:pt x="5577" y="2553"/>
                    <a:pt x="5640" y="2490"/>
                  </a:cubicBezTo>
                  <a:cubicBezTo>
                    <a:pt x="5640" y="2395"/>
                    <a:pt x="5671" y="2332"/>
                    <a:pt x="5703" y="2238"/>
                  </a:cubicBezTo>
                  <a:cubicBezTo>
                    <a:pt x="4474" y="1923"/>
                    <a:pt x="3497" y="1104"/>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96"/>
            <p:cNvSpPr/>
            <p:nvPr/>
          </p:nvSpPr>
          <p:spPr>
            <a:xfrm>
              <a:off x="-52005000" y="3348575"/>
              <a:ext cx="37050" cy="37025"/>
            </a:xfrm>
            <a:custGeom>
              <a:rect b="b" l="l" r="r" t="t"/>
              <a:pathLst>
                <a:path extrusionOk="0" h="1481" w="1482">
                  <a:moveTo>
                    <a:pt x="757" y="0"/>
                  </a:moveTo>
                  <a:cubicBezTo>
                    <a:pt x="348" y="0"/>
                    <a:pt x="1" y="315"/>
                    <a:pt x="1" y="756"/>
                  </a:cubicBezTo>
                  <a:cubicBezTo>
                    <a:pt x="1" y="1166"/>
                    <a:pt x="348" y="1481"/>
                    <a:pt x="757" y="1481"/>
                  </a:cubicBezTo>
                  <a:cubicBezTo>
                    <a:pt x="1167" y="1481"/>
                    <a:pt x="1482" y="1166"/>
                    <a:pt x="1482" y="756"/>
                  </a:cubicBezTo>
                  <a:cubicBezTo>
                    <a:pt x="1482" y="315"/>
                    <a:pt x="116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9" name="Google Shape;18099;p96"/>
          <p:cNvGrpSpPr/>
          <p:nvPr/>
        </p:nvGrpSpPr>
        <p:grpSpPr>
          <a:xfrm>
            <a:off x="5309825" y="1380146"/>
            <a:ext cx="358099" cy="358099"/>
            <a:chOff x="-57568775" y="3198925"/>
            <a:chExt cx="318225" cy="318225"/>
          </a:xfrm>
        </p:grpSpPr>
        <p:sp>
          <p:nvSpPr>
            <p:cNvPr id="18100" name="Google Shape;18100;p96"/>
            <p:cNvSpPr/>
            <p:nvPr/>
          </p:nvSpPr>
          <p:spPr>
            <a:xfrm>
              <a:off x="-57530950" y="3373775"/>
              <a:ext cx="18125" cy="64600"/>
            </a:xfrm>
            <a:custGeom>
              <a:rect b="b" l="l" r="r" t="t"/>
              <a:pathLst>
                <a:path extrusionOk="0" h="2584" w="725">
                  <a:moveTo>
                    <a:pt x="725" y="0"/>
                  </a:moveTo>
                  <a:cubicBezTo>
                    <a:pt x="315" y="284"/>
                    <a:pt x="0" y="725"/>
                    <a:pt x="0" y="1261"/>
                  </a:cubicBezTo>
                  <a:lnTo>
                    <a:pt x="0" y="1324"/>
                  </a:lnTo>
                  <a:cubicBezTo>
                    <a:pt x="0" y="1859"/>
                    <a:pt x="315" y="2332"/>
                    <a:pt x="725" y="2584"/>
                  </a:cubicBezTo>
                  <a:lnTo>
                    <a:pt x="725" y="1576"/>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96"/>
            <p:cNvSpPr/>
            <p:nvPr/>
          </p:nvSpPr>
          <p:spPr>
            <a:xfrm>
              <a:off x="-57568775" y="3406850"/>
              <a:ext cx="99275" cy="110300"/>
            </a:xfrm>
            <a:custGeom>
              <a:rect b="b" l="l" r="r" t="t"/>
              <a:pathLst>
                <a:path extrusionOk="0" h="4412" w="3971">
                  <a:moveTo>
                    <a:pt x="757" y="1"/>
                  </a:moveTo>
                  <a:cubicBezTo>
                    <a:pt x="285" y="473"/>
                    <a:pt x="1" y="1103"/>
                    <a:pt x="1" y="1796"/>
                  </a:cubicBezTo>
                  <a:cubicBezTo>
                    <a:pt x="1" y="3246"/>
                    <a:pt x="1198" y="4411"/>
                    <a:pt x="2616" y="4411"/>
                  </a:cubicBezTo>
                  <a:cubicBezTo>
                    <a:pt x="3120" y="4411"/>
                    <a:pt x="3561" y="4254"/>
                    <a:pt x="3971" y="4002"/>
                  </a:cubicBezTo>
                  <a:cubicBezTo>
                    <a:pt x="3435" y="3561"/>
                    <a:pt x="2994" y="2962"/>
                    <a:pt x="2710" y="2363"/>
                  </a:cubicBezTo>
                  <a:lnTo>
                    <a:pt x="1891" y="1891"/>
                  </a:lnTo>
                  <a:cubicBezTo>
                    <a:pt x="1230" y="1481"/>
                    <a:pt x="789" y="788"/>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96"/>
            <p:cNvSpPr/>
            <p:nvPr/>
          </p:nvSpPr>
          <p:spPr>
            <a:xfrm>
              <a:off x="-57494725" y="3254850"/>
              <a:ext cx="207175" cy="262300"/>
            </a:xfrm>
            <a:custGeom>
              <a:rect b="b" l="l" r="r" t="t"/>
              <a:pathLst>
                <a:path extrusionOk="0" h="10492" w="8287">
                  <a:moveTo>
                    <a:pt x="2647" y="5293"/>
                  </a:moveTo>
                  <a:cubicBezTo>
                    <a:pt x="2836" y="5293"/>
                    <a:pt x="2993" y="5451"/>
                    <a:pt x="2993" y="5640"/>
                  </a:cubicBezTo>
                  <a:cubicBezTo>
                    <a:pt x="2993" y="5829"/>
                    <a:pt x="2836" y="5986"/>
                    <a:pt x="2647" y="5986"/>
                  </a:cubicBezTo>
                  <a:cubicBezTo>
                    <a:pt x="2628" y="5989"/>
                    <a:pt x="2609" y="5990"/>
                    <a:pt x="2592" y="5990"/>
                  </a:cubicBezTo>
                  <a:cubicBezTo>
                    <a:pt x="2400" y="5990"/>
                    <a:pt x="2269" y="5841"/>
                    <a:pt x="2269" y="5640"/>
                  </a:cubicBezTo>
                  <a:cubicBezTo>
                    <a:pt x="2269" y="5451"/>
                    <a:pt x="2426" y="5293"/>
                    <a:pt x="2647" y="5293"/>
                  </a:cubicBezTo>
                  <a:close/>
                  <a:moveTo>
                    <a:pt x="5640" y="5324"/>
                  </a:moveTo>
                  <a:cubicBezTo>
                    <a:pt x="5829" y="5324"/>
                    <a:pt x="5986" y="5482"/>
                    <a:pt x="5986" y="5671"/>
                  </a:cubicBezTo>
                  <a:cubicBezTo>
                    <a:pt x="6018" y="5860"/>
                    <a:pt x="5860" y="6018"/>
                    <a:pt x="5640" y="6018"/>
                  </a:cubicBezTo>
                  <a:cubicBezTo>
                    <a:pt x="5419" y="6018"/>
                    <a:pt x="5262" y="5860"/>
                    <a:pt x="5262" y="5671"/>
                  </a:cubicBezTo>
                  <a:cubicBezTo>
                    <a:pt x="5262" y="5482"/>
                    <a:pt x="5419" y="5324"/>
                    <a:pt x="5640" y="5324"/>
                  </a:cubicBezTo>
                  <a:close/>
                  <a:moveTo>
                    <a:pt x="5191" y="7845"/>
                  </a:moveTo>
                  <a:cubicBezTo>
                    <a:pt x="5285" y="7845"/>
                    <a:pt x="5372" y="7876"/>
                    <a:pt x="5419" y="7939"/>
                  </a:cubicBezTo>
                  <a:cubicBezTo>
                    <a:pt x="5640" y="8065"/>
                    <a:pt x="5640" y="8317"/>
                    <a:pt x="5482" y="8475"/>
                  </a:cubicBezTo>
                  <a:cubicBezTo>
                    <a:pt x="5104" y="8822"/>
                    <a:pt x="4632" y="9011"/>
                    <a:pt x="4128" y="9011"/>
                  </a:cubicBezTo>
                  <a:cubicBezTo>
                    <a:pt x="3624" y="9011"/>
                    <a:pt x="3151" y="8822"/>
                    <a:pt x="2836" y="8475"/>
                  </a:cubicBezTo>
                  <a:cubicBezTo>
                    <a:pt x="2678" y="8317"/>
                    <a:pt x="2678" y="8065"/>
                    <a:pt x="2836" y="7939"/>
                  </a:cubicBezTo>
                  <a:cubicBezTo>
                    <a:pt x="2915" y="7876"/>
                    <a:pt x="3009" y="7845"/>
                    <a:pt x="3100" y="7845"/>
                  </a:cubicBezTo>
                  <a:cubicBezTo>
                    <a:pt x="3190" y="7845"/>
                    <a:pt x="3277" y="7876"/>
                    <a:pt x="3340" y="7939"/>
                  </a:cubicBezTo>
                  <a:cubicBezTo>
                    <a:pt x="3561" y="8160"/>
                    <a:pt x="3844" y="8270"/>
                    <a:pt x="4128" y="8270"/>
                  </a:cubicBezTo>
                  <a:cubicBezTo>
                    <a:pt x="4411" y="8270"/>
                    <a:pt x="4695" y="8160"/>
                    <a:pt x="4915" y="7939"/>
                  </a:cubicBezTo>
                  <a:cubicBezTo>
                    <a:pt x="4994" y="7876"/>
                    <a:pt x="5096" y="7845"/>
                    <a:pt x="5191" y="7845"/>
                  </a:cubicBezTo>
                  <a:close/>
                  <a:moveTo>
                    <a:pt x="1796" y="0"/>
                  </a:moveTo>
                  <a:cubicBezTo>
                    <a:pt x="1670" y="126"/>
                    <a:pt x="1135" y="504"/>
                    <a:pt x="1072" y="630"/>
                  </a:cubicBezTo>
                  <a:cubicBezTo>
                    <a:pt x="442" y="1260"/>
                    <a:pt x="0" y="2363"/>
                    <a:pt x="0" y="3403"/>
                  </a:cubicBezTo>
                  <a:lnTo>
                    <a:pt x="0" y="6396"/>
                  </a:lnTo>
                  <a:cubicBezTo>
                    <a:pt x="0" y="8632"/>
                    <a:pt x="1859" y="10491"/>
                    <a:pt x="4128" y="10491"/>
                  </a:cubicBezTo>
                  <a:cubicBezTo>
                    <a:pt x="6427" y="10491"/>
                    <a:pt x="8286" y="8632"/>
                    <a:pt x="8286" y="6396"/>
                  </a:cubicBezTo>
                  <a:lnTo>
                    <a:pt x="8286" y="4505"/>
                  </a:lnTo>
                  <a:cubicBezTo>
                    <a:pt x="8157" y="4513"/>
                    <a:pt x="8028" y="4517"/>
                    <a:pt x="7899" y="4517"/>
                  </a:cubicBezTo>
                  <a:cubicBezTo>
                    <a:pt x="6396" y="4517"/>
                    <a:pt x="4939" y="4009"/>
                    <a:pt x="3750" y="2993"/>
                  </a:cubicBezTo>
                  <a:cubicBezTo>
                    <a:pt x="2804" y="2206"/>
                    <a:pt x="2174" y="1103"/>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96"/>
            <p:cNvSpPr/>
            <p:nvPr/>
          </p:nvSpPr>
          <p:spPr>
            <a:xfrm>
              <a:off x="-57269475" y="3372975"/>
              <a:ext cx="18925" cy="63825"/>
            </a:xfrm>
            <a:custGeom>
              <a:rect b="b" l="l" r="r" t="t"/>
              <a:pathLst>
                <a:path extrusionOk="0" h="2553" w="757">
                  <a:moveTo>
                    <a:pt x="1" y="1"/>
                  </a:moveTo>
                  <a:lnTo>
                    <a:pt x="1" y="2553"/>
                  </a:lnTo>
                  <a:cubicBezTo>
                    <a:pt x="442" y="2301"/>
                    <a:pt x="757" y="1828"/>
                    <a:pt x="757" y="1261"/>
                  </a:cubicBezTo>
                  <a:cubicBezTo>
                    <a:pt x="757" y="757"/>
                    <a:pt x="473"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96"/>
            <p:cNvSpPr/>
            <p:nvPr/>
          </p:nvSpPr>
          <p:spPr>
            <a:xfrm>
              <a:off x="-57436450" y="3198925"/>
              <a:ext cx="185900" cy="154400"/>
            </a:xfrm>
            <a:custGeom>
              <a:rect b="b" l="l" r="r" t="t"/>
              <a:pathLst>
                <a:path extrusionOk="0" h="6176" w="7436">
                  <a:moveTo>
                    <a:pt x="1828" y="0"/>
                  </a:moveTo>
                  <a:cubicBezTo>
                    <a:pt x="1198" y="0"/>
                    <a:pt x="568" y="126"/>
                    <a:pt x="1" y="315"/>
                  </a:cubicBezTo>
                  <a:cubicBezTo>
                    <a:pt x="1" y="977"/>
                    <a:pt x="127" y="1639"/>
                    <a:pt x="316" y="2237"/>
                  </a:cubicBezTo>
                  <a:cubicBezTo>
                    <a:pt x="631" y="3151"/>
                    <a:pt x="1167" y="3970"/>
                    <a:pt x="1923" y="4600"/>
                  </a:cubicBezTo>
                  <a:cubicBezTo>
                    <a:pt x="2710" y="5262"/>
                    <a:pt x="3655" y="5734"/>
                    <a:pt x="4632" y="5892"/>
                  </a:cubicBezTo>
                  <a:cubicBezTo>
                    <a:pt x="5073" y="5976"/>
                    <a:pt x="5262" y="5976"/>
                    <a:pt x="5507" y="5976"/>
                  </a:cubicBezTo>
                  <a:lnTo>
                    <a:pt x="5507" y="5976"/>
                  </a:lnTo>
                  <a:cubicBezTo>
                    <a:pt x="5630" y="5976"/>
                    <a:pt x="5766" y="5976"/>
                    <a:pt x="5955" y="5986"/>
                  </a:cubicBezTo>
                  <a:lnTo>
                    <a:pt x="6680" y="5986"/>
                  </a:lnTo>
                  <a:cubicBezTo>
                    <a:pt x="6963" y="5986"/>
                    <a:pt x="7215" y="6049"/>
                    <a:pt x="7436" y="6175"/>
                  </a:cubicBezTo>
                  <a:lnTo>
                    <a:pt x="7436" y="5671"/>
                  </a:lnTo>
                  <a:lnTo>
                    <a:pt x="7436" y="5640"/>
                  </a:lnTo>
                  <a:cubicBezTo>
                    <a:pt x="7436" y="2552"/>
                    <a:pt x="4916" y="0"/>
                    <a:pt x="18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96"/>
            <p:cNvSpPr/>
            <p:nvPr/>
          </p:nvSpPr>
          <p:spPr>
            <a:xfrm>
              <a:off x="-57532525" y="3215450"/>
              <a:ext cx="77975" cy="148900"/>
            </a:xfrm>
            <a:custGeom>
              <a:rect b="b" l="l" r="r" t="t"/>
              <a:pathLst>
                <a:path extrusionOk="0" h="5956" w="3119">
                  <a:moveTo>
                    <a:pt x="3056" y="1"/>
                  </a:moveTo>
                  <a:cubicBezTo>
                    <a:pt x="1260" y="946"/>
                    <a:pt x="0" y="2836"/>
                    <a:pt x="0" y="5010"/>
                  </a:cubicBezTo>
                  <a:lnTo>
                    <a:pt x="0" y="5199"/>
                  </a:lnTo>
                  <a:lnTo>
                    <a:pt x="0" y="5955"/>
                  </a:lnTo>
                  <a:lnTo>
                    <a:pt x="63" y="5955"/>
                  </a:lnTo>
                  <a:cubicBezTo>
                    <a:pt x="158" y="5829"/>
                    <a:pt x="284" y="5766"/>
                    <a:pt x="410" y="5672"/>
                  </a:cubicBezTo>
                  <a:lnTo>
                    <a:pt x="788" y="5451"/>
                  </a:lnTo>
                  <a:lnTo>
                    <a:pt x="788" y="4601"/>
                  </a:lnTo>
                  <a:cubicBezTo>
                    <a:pt x="914" y="3088"/>
                    <a:pt x="1828" y="1576"/>
                    <a:pt x="3119" y="789"/>
                  </a:cubicBezTo>
                  <a:cubicBezTo>
                    <a:pt x="3088" y="505"/>
                    <a:pt x="3056" y="253"/>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6" name="Google Shape;18106;p96"/>
          <p:cNvGrpSpPr/>
          <p:nvPr/>
        </p:nvGrpSpPr>
        <p:grpSpPr>
          <a:xfrm>
            <a:off x="5331543" y="1835446"/>
            <a:ext cx="314662" cy="358099"/>
            <a:chOff x="-57549075" y="3590375"/>
            <a:chExt cx="279625" cy="318225"/>
          </a:xfrm>
        </p:grpSpPr>
        <p:sp>
          <p:nvSpPr>
            <p:cNvPr id="18107" name="Google Shape;18107;p96"/>
            <p:cNvSpPr/>
            <p:nvPr/>
          </p:nvSpPr>
          <p:spPr>
            <a:xfrm>
              <a:off x="-57493150" y="3777825"/>
              <a:ext cx="167000" cy="74850"/>
            </a:xfrm>
            <a:custGeom>
              <a:rect b="b" l="l" r="r" t="t"/>
              <a:pathLst>
                <a:path extrusionOk="0" h="2994" w="6680">
                  <a:moveTo>
                    <a:pt x="4376" y="670"/>
                  </a:moveTo>
                  <a:cubicBezTo>
                    <a:pt x="4474" y="670"/>
                    <a:pt x="4569" y="709"/>
                    <a:pt x="4632" y="788"/>
                  </a:cubicBezTo>
                  <a:cubicBezTo>
                    <a:pt x="4789" y="946"/>
                    <a:pt x="4789" y="1166"/>
                    <a:pt x="4632" y="1292"/>
                  </a:cubicBezTo>
                  <a:cubicBezTo>
                    <a:pt x="4285" y="1639"/>
                    <a:pt x="3781" y="1859"/>
                    <a:pt x="3308" y="1859"/>
                  </a:cubicBezTo>
                  <a:cubicBezTo>
                    <a:pt x="2836" y="1859"/>
                    <a:pt x="2332" y="1639"/>
                    <a:pt x="2017" y="1292"/>
                  </a:cubicBezTo>
                  <a:cubicBezTo>
                    <a:pt x="1859" y="1166"/>
                    <a:pt x="1859" y="946"/>
                    <a:pt x="2017" y="788"/>
                  </a:cubicBezTo>
                  <a:cubicBezTo>
                    <a:pt x="2096" y="709"/>
                    <a:pt x="2198" y="670"/>
                    <a:pt x="2292" y="670"/>
                  </a:cubicBezTo>
                  <a:cubicBezTo>
                    <a:pt x="2387" y="670"/>
                    <a:pt x="2474" y="709"/>
                    <a:pt x="2521" y="788"/>
                  </a:cubicBezTo>
                  <a:cubicBezTo>
                    <a:pt x="2741" y="1009"/>
                    <a:pt x="3033" y="1119"/>
                    <a:pt x="3320" y="1119"/>
                  </a:cubicBezTo>
                  <a:cubicBezTo>
                    <a:pt x="3608" y="1119"/>
                    <a:pt x="3891" y="1009"/>
                    <a:pt x="4096" y="788"/>
                  </a:cubicBezTo>
                  <a:cubicBezTo>
                    <a:pt x="4175" y="709"/>
                    <a:pt x="4277" y="670"/>
                    <a:pt x="4376" y="670"/>
                  </a:cubicBezTo>
                  <a:close/>
                  <a:moveTo>
                    <a:pt x="0" y="0"/>
                  </a:moveTo>
                  <a:cubicBezTo>
                    <a:pt x="221" y="1702"/>
                    <a:pt x="1639" y="2993"/>
                    <a:pt x="3371" y="2993"/>
                  </a:cubicBezTo>
                  <a:cubicBezTo>
                    <a:pt x="5104" y="2993"/>
                    <a:pt x="6522" y="1702"/>
                    <a:pt x="66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96"/>
            <p:cNvSpPr/>
            <p:nvPr/>
          </p:nvSpPr>
          <p:spPr>
            <a:xfrm>
              <a:off x="-57478975" y="3647075"/>
              <a:ext cx="139425" cy="37050"/>
            </a:xfrm>
            <a:custGeom>
              <a:rect b="b" l="l" r="r" t="t"/>
              <a:pathLst>
                <a:path extrusionOk="0" h="1482" w="5577">
                  <a:moveTo>
                    <a:pt x="2804" y="1"/>
                  </a:moveTo>
                  <a:cubicBezTo>
                    <a:pt x="1639" y="1"/>
                    <a:pt x="599" y="568"/>
                    <a:pt x="1" y="1481"/>
                  </a:cubicBezTo>
                  <a:lnTo>
                    <a:pt x="5577" y="1481"/>
                  </a:lnTo>
                  <a:cubicBezTo>
                    <a:pt x="4947" y="568"/>
                    <a:pt x="3939" y="1"/>
                    <a:pt x="28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96"/>
            <p:cNvSpPr/>
            <p:nvPr/>
          </p:nvSpPr>
          <p:spPr>
            <a:xfrm>
              <a:off x="-57493950" y="3703775"/>
              <a:ext cx="168575" cy="55175"/>
            </a:xfrm>
            <a:custGeom>
              <a:rect b="b" l="l" r="r" t="t"/>
              <a:pathLst>
                <a:path extrusionOk="0" h="2207" w="6743">
                  <a:moveTo>
                    <a:pt x="1891" y="726"/>
                  </a:moveTo>
                  <a:cubicBezTo>
                    <a:pt x="2080" y="726"/>
                    <a:pt x="2238" y="883"/>
                    <a:pt x="2238" y="1072"/>
                  </a:cubicBezTo>
                  <a:cubicBezTo>
                    <a:pt x="2238" y="1261"/>
                    <a:pt x="2080" y="1419"/>
                    <a:pt x="1891" y="1419"/>
                  </a:cubicBezTo>
                  <a:cubicBezTo>
                    <a:pt x="1702" y="1419"/>
                    <a:pt x="1545" y="1261"/>
                    <a:pt x="1545" y="1072"/>
                  </a:cubicBezTo>
                  <a:cubicBezTo>
                    <a:pt x="1513" y="883"/>
                    <a:pt x="1671" y="726"/>
                    <a:pt x="1891" y="726"/>
                  </a:cubicBezTo>
                  <a:close/>
                  <a:moveTo>
                    <a:pt x="4853" y="726"/>
                  </a:moveTo>
                  <a:cubicBezTo>
                    <a:pt x="5042" y="726"/>
                    <a:pt x="5199" y="883"/>
                    <a:pt x="5199" y="1072"/>
                  </a:cubicBezTo>
                  <a:cubicBezTo>
                    <a:pt x="5199" y="1261"/>
                    <a:pt x="5042" y="1419"/>
                    <a:pt x="4853" y="1419"/>
                  </a:cubicBezTo>
                  <a:cubicBezTo>
                    <a:pt x="4664" y="1419"/>
                    <a:pt x="4506" y="1261"/>
                    <a:pt x="4506" y="1072"/>
                  </a:cubicBezTo>
                  <a:cubicBezTo>
                    <a:pt x="4506" y="883"/>
                    <a:pt x="4664" y="726"/>
                    <a:pt x="4853" y="726"/>
                  </a:cubicBezTo>
                  <a:close/>
                  <a:moveTo>
                    <a:pt x="253" y="1"/>
                  </a:moveTo>
                  <a:cubicBezTo>
                    <a:pt x="95" y="316"/>
                    <a:pt x="1" y="726"/>
                    <a:pt x="1" y="1104"/>
                  </a:cubicBezTo>
                  <a:lnTo>
                    <a:pt x="1" y="2206"/>
                  </a:lnTo>
                  <a:lnTo>
                    <a:pt x="6743" y="2206"/>
                  </a:lnTo>
                  <a:lnTo>
                    <a:pt x="6743" y="1104"/>
                  </a:lnTo>
                  <a:cubicBezTo>
                    <a:pt x="6743" y="726"/>
                    <a:pt x="6680" y="347"/>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96"/>
            <p:cNvSpPr/>
            <p:nvPr/>
          </p:nvSpPr>
          <p:spPr>
            <a:xfrm>
              <a:off x="-57549075" y="3590375"/>
              <a:ext cx="279625" cy="318225"/>
            </a:xfrm>
            <a:custGeom>
              <a:rect b="b" l="l" r="r" t="t"/>
              <a:pathLst>
                <a:path extrusionOk="0" h="12729" w="11185">
                  <a:moveTo>
                    <a:pt x="5608" y="1544"/>
                  </a:moveTo>
                  <a:cubicBezTo>
                    <a:pt x="7877" y="1544"/>
                    <a:pt x="9704" y="3403"/>
                    <a:pt x="9704" y="5640"/>
                  </a:cubicBezTo>
                  <a:lnTo>
                    <a:pt x="9704" y="7152"/>
                  </a:lnTo>
                  <a:cubicBezTo>
                    <a:pt x="9704" y="9389"/>
                    <a:pt x="7845" y="11247"/>
                    <a:pt x="5608" y="11247"/>
                  </a:cubicBezTo>
                  <a:cubicBezTo>
                    <a:pt x="3372" y="11247"/>
                    <a:pt x="1513" y="9389"/>
                    <a:pt x="1513" y="7152"/>
                  </a:cubicBezTo>
                  <a:lnTo>
                    <a:pt x="1513" y="5640"/>
                  </a:lnTo>
                  <a:cubicBezTo>
                    <a:pt x="1513" y="3403"/>
                    <a:pt x="3309" y="1544"/>
                    <a:pt x="5608" y="1544"/>
                  </a:cubicBezTo>
                  <a:close/>
                  <a:moveTo>
                    <a:pt x="5608" y="0"/>
                  </a:moveTo>
                  <a:cubicBezTo>
                    <a:pt x="2521" y="0"/>
                    <a:pt x="1" y="2521"/>
                    <a:pt x="1" y="5640"/>
                  </a:cubicBezTo>
                  <a:lnTo>
                    <a:pt x="1" y="12382"/>
                  </a:lnTo>
                  <a:cubicBezTo>
                    <a:pt x="1" y="12571"/>
                    <a:pt x="158" y="12728"/>
                    <a:pt x="347" y="12728"/>
                  </a:cubicBezTo>
                  <a:lnTo>
                    <a:pt x="10807" y="12728"/>
                  </a:lnTo>
                  <a:cubicBezTo>
                    <a:pt x="10996" y="12728"/>
                    <a:pt x="11153" y="12571"/>
                    <a:pt x="11153" y="12382"/>
                  </a:cubicBezTo>
                  <a:lnTo>
                    <a:pt x="11153" y="5640"/>
                  </a:lnTo>
                  <a:cubicBezTo>
                    <a:pt x="11185" y="2521"/>
                    <a:pt x="8664" y="0"/>
                    <a:pt x="5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1" name="Google Shape;18111;p96"/>
          <p:cNvGrpSpPr/>
          <p:nvPr/>
        </p:nvGrpSpPr>
        <p:grpSpPr>
          <a:xfrm>
            <a:off x="5323740" y="2276817"/>
            <a:ext cx="359871" cy="359871"/>
            <a:chOff x="-57570350" y="3982600"/>
            <a:chExt cx="319800" cy="319800"/>
          </a:xfrm>
        </p:grpSpPr>
        <p:sp>
          <p:nvSpPr>
            <p:cNvPr id="18112" name="Google Shape;18112;p96"/>
            <p:cNvSpPr/>
            <p:nvPr/>
          </p:nvSpPr>
          <p:spPr>
            <a:xfrm>
              <a:off x="-57570350" y="4033000"/>
              <a:ext cx="319800" cy="269400"/>
            </a:xfrm>
            <a:custGeom>
              <a:rect b="b" l="l" r="r" t="t"/>
              <a:pathLst>
                <a:path extrusionOk="0" h="10776" w="12792">
                  <a:moveTo>
                    <a:pt x="9452" y="4002"/>
                  </a:moveTo>
                  <a:cubicBezTo>
                    <a:pt x="10083" y="4002"/>
                    <a:pt x="10555" y="4506"/>
                    <a:pt x="10555" y="5105"/>
                  </a:cubicBezTo>
                  <a:lnTo>
                    <a:pt x="10555" y="5861"/>
                  </a:lnTo>
                  <a:cubicBezTo>
                    <a:pt x="10555" y="6459"/>
                    <a:pt x="10020" y="6963"/>
                    <a:pt x="9389" y="6963"/>
                  </a:cubicBezTo>
                  <a:lnTo>
                    <a:pt x="8665" y="6963"/>
                  </a:lnTo>
                  <a:cubicBezTo>
                    <a:pt x="7751" y="6963"/>
                    <a:pt x="6995" y="6333"/>
                    <a:pt x="6838" y="5451"/>
                  </a:cubicBezTo>
                  <a:lnTo>
                    <a:pt x="6018" y="5451"/>
                  </a:lnTo>
                  <a:cubicBezTo>
                    <a:pt x="5861" y="6333"/>
                    <a:pt x="5105" y="6963"/>
                    <a:pt x="4191" y="6963"/>
                  </a:cubicBezTo>
                  <a:lnTo>
                    <a:pt x="3467" y="6963"/>
                  </a:lnTo>
                  <a:cubicBezTo>
                    <a:pt x="2836" y="6963"/>
                    <a:pt x="2364" y="6459"/>
                    <a:pt x="2364" y="5861"/>
                  </a:cubicBezTo>
                  <a:lnTo>
                    <a:pt x="2364" y="5105"/>
                  </a:lnTo>
                  <a:cubicBezTo>
                    <a:pt x="2364" y="4475"/>
                    <a:pt x="2868" y="4002"/>
                    <a:pt x="3467" y="4002"/>
                  </a:cubicBezTo>
                  <a:lnTo>
                    <a:pt x="4947" y="4002"/>
                  </a:lnTo>
                  <a:cubicBezTo>
                    <a:pt x="5420" y="4002"/>
                    <a:pt x="5861" y="4317"/>
                    <a:pt x="6018" y="4758"/>
                  </a:cubicBezTo>
                  <a:lnTo>
                    <a:pt x="6869" y="4758"/>
                  </a:lnTo>
                  <a:cubicBezTo>
                    <a:pt x="7027" y="4317"/>
                    <a:pt x="7436" y="4002"/>
                    <a:pt x="7940" y="4002"/>
                  </a:cubicBezTo>
                  <a:close/>
                  <a:moveTo>
                    <a:pt x="1135" y="6365"/>
                  </a:moveTo>
                  <a:cubicBezTo>
                    <a:pt x="1419" y="6711"/>
                    <a:pt x="1860" y="6963"/>
                    <a:pt x="2364" y="6963"/>
                  </a:cubicBezTo>
                  <a:cubicBezTo>
                    <a:pt x="2301" y="7342"/>
                    <a:pt x="1954" y="7720"/>
                    <a:pt x="1576" y="7720"/>
                  </a:cubicBezTo>
                  <a:cubicBezTo>
                    <a:pt x="1167" y="7720"/>
                    <a:pt x="820" y="7342"/>
                    <a:pt x="820" y="6963"/>
                  </a:cubicBezTo>
                  <a:cubicBezTo>
                    <a:pt x="820" y="6711"/>
                    <a:pt x="946" y="6491"/>
                    <a:pt x="1135" y="6365"/>
                  </a:cubicBezTo>
                  <a:close/>
                  <a:moveTo>
                    <a:pt x="11784" y="6365"/>
                  </a:moveTo>
                  <a:cubicBezTo>
                    <a:pt x="11973" y="6491"/>
                    <a:pt x="12099" y="6711"/>
                    <a:pt x="12099" y="6963"/>
                  </a:cubicBezTo>
                  <a:cubicBezTo>
                    <a:pt x="12099" y="7342"/>
                    <a:pt x="11721" y="7720"/>
                    <a:pt x="11343" y="7720"/>
                  </a:cubicBezTo>
                  <a:cubicBezTo>
                    <a:pt x="10933" y="7720"/>
                    <a:pt x="10555" y="7342"/>
                    <a:pt x="10555" y="6963"/>
                  </a:cubicBezTo>
                  <a:cubicBezTo>
                    <a:pt x="11028" y="6963"/>
                    <a:pt x="11500" y="6711"/>
                    <a:pt x="11784" y="6365"/>
                  </a:cubicBezTo>
                  <a:close/>
                  <a:moveTo>
                    <a:pt x="7432" y="7286"/>
                  </a:moveTo>
                  <a:cubicBezTo>
                    <a:pt x="7531" y="7286"/>
                    <a:pt x="7625" y="7326"/>
                    <a:pt x="7688" y="7405"/>
                  </a:cubicBezTo>
                  <a:cubicBezTo>
                    <a:pt x="7909" y="7499"/>
                    <a:pt x="7909" y="7751"/>
                    <a:pt x="7751" y="7909"/>
                  </a:cubicBezTo>
                  <a:cubicBezTo>
                    <a:pt x="7405" y="8255"/>
                    <a:pt x="6932" y="8444"/>
                    <a:pt x="6396" y="8444"/>
                  </a:cubicBezTo>
                  <a:cubicBezTo>
                    <a:pt x="5892" y="8444"/>
                    <a:pt x="5420" y="8255"/>
                    <a:pt x="5073" y="7909"/>
                  </a:cubicBezTo>
                  <a:cubicBezTo>
                    <a:pt x="4916" y="7751"/>
                    <a:pt x="4916" y="7499"/>
                    <a:pt x="5073" y="7405"/>
                  </a:cubicBezTo>
                  <a:cubicBezTo>
                    <a:pt x="5152" y="7326"/>
                    <a:pt x="5254" y="7286"/>
                    <a:pt x="5349" y="7286"/>
                  </a:cubicBezTo>
                  <a:cubicBezTo>
                    <a:pt x="5443" y="7286"/>
                    <a:pt x="5530" y="7326"/>
                    <a:pt x="5577" y="7405"/>
                  </a:cubicBezTo>
                  <a:cubicBezTo>
                    <a:pt x="5798" y="7609"/>
                    <a:pt x="6081" y="7712"/>
                    <a:pt x="6365" y="7712"/>
                  </a:cubicBezTo>
                  <a:cubicBezTo>
                    <a:pt x="6649" y="7712"/>
                    <a:pt x="6932" y="7609"/>
                    <a:pt x="7153" y="7405"/>
                  </a:cubicBezTo>
                  <a:cubicBezTo>
                    <a:pt x="7231" y="7326"/>
                    <a:pt x="7334" y="7286"/>
                    <a:pt x="7432" y="7286"/>
                  </a:cubicBezTo>
                  <a:close/>
                  <a:moveTo>
                    <a:pt x="8287" y="1"/>
                  </a:moveTo>
                  <a:lnTo>
                    <a:pt x="8350" y="158"/>
                  </a:lnTo>
                  <a:cubicBezTo>
                    <a:pt x="8476" y="726"/>
                    <a:pt x="8287" y="1324"/>
                    <a:pt x="7940" y="1797"/>
                  </a:cubicBezTo>
                  <a:cubicBezTo>
                    <a:pt x="7562" y="2269"/>
                    <a:pt x="6995" y="2521"/>
                    <a:pt x="6428" y="2521"/>
                  </a:cubicBezTo>
                  <a:cubicBezTo>
                    <a:pt x="5829" y="2521"/>
                    <a:pt x="5262" y="2238"/>
                    <a:pt x="4884" y="1797"/>
                  </a:cubicBezTo>
                  <a:cubicBezTo>
                    <a:pt x="4475" y="1324"/>
                    <a:pt x="4380" y="726"/>
                    <a:pt x="4475" y="190"/>
                  </a:cubicBezTo>
                  <a:lnTo>
                    <a:pt x="4538" y="32"/>
                  </a:lnTo>
                  <a:lnTo>
                    <a:pt x="4538" y="32"/>
                  </a:lnTo>
                  <a:cubicBezTo>
                    <a:pt x="3183" y="726"/>
                    <a:pt x="2332" y="2112"/>
                    <a:pt x="2332" y="3655"/>
                  </a:cubicBezTo>
                  <a:lnTo>
                    <a:pt x="2332" y="4002"/>
                  </a:lnTo>
                  <a:cubicBezTo>
                    <a:pt x="1482" y="4002"/>
                    <a:pt x="789" y="4664"/>
                    <a:pt x="789" y="5514"/>
                  </a:cubicBezTo>
                  <a:lnTo>
                    <a:pt x="789" y="5703"/>
                  </a:lnTo>
                  <a:cubicBezTo>
                    <a:pt x="316" y="5987"/>
                    <a:pt x="32" y="6428"/>
                    <a:pt x="32" y="6995"/>
                  </a:cubicBezTo>
                  <a:cubicBezTo>
                    <a:pt x="32" y="7405"/>
                    <a:pt x="190" y="7751"/>
                    <a:pt x="442" y="7972"/>
                  </a:cubicBezTo>
                  <a:lnTo>
                    <a:pt x="64" y="8696"/>
                  </a:lnTo>
                  <a:cubicBezTo>
                    <a:pt x="1" y="8885"/>
                    <a:pt x="64" y="9074"/>
                    <a:pt x="222" y="9200"/>
                  </a:cubicBezTo>
                  <a:cubicBezTo>
                    <a:pt x="282" y="9226"/>
                    <a:pt x="341" y="9238"/>
                    <a:pt x="396" y="9238"/>
                  </a:cubicBezTo>
                  <a:cubicBezTo>
                    <a:pt x="541" y="9238"/>
                    <a:pt x="666" y="9157"/>
                    <a:pt x="757" y="9043"/>
                  </a:cubicBezTo>
                  <a:lnTo>
                    <a:pt x="1072" y="8413"/>
                  </a:lnTo>
                  <a:cubicBezTo>
                    <a:pt x="1230" y="8444"/>
                    <a:pt x="1387" y="8507"/>
                    <a:pt x="1545" y="8507"/>
                  </a:cubicBezTo>
                  <a:cubicBezTo>
                    <a:pt x="1923" y="8507"/>
                    <a:pt x="2332" y="8350"/>
                    <a:pt x="2553" y="8098"/>
                  </a:cubicBezTo>
                  <a:cubicBezTo>
                    <a:pt x="3151" y="9641"/>
                    <a:pt x="4632" y="10776"/>
                    <a:pt x="6365" y="10776"/>
                  </a:cubicBezTo>
                  <a:cubicBezTo>
                    <a:pt x="8098" y="10776"/>
                    <a:pt x="9610" y="9641"/>
                    <a:pt x="10209" y="8098"/>
                  </a:cubicBezTo>
                  <a:cubicBezTo>
                    <a:pt x="10461" y="8381"/>
                    <a:pt x="10839" y="8507"/>
                    <a:pt x="11217" y="8507"/>
                  </a:cubicBezTo>
                  <a:cubicBezTo>
                    <a:pt x="11374" y="8507"/>
                    <a:pt x="11532" y="8444"/>
                    <a:pt x="11689" y="8413"/>
                  </a:cubicBezTo>
                  <a:lnTo>
                    <a:pt x="12004" y="9043"/>
                  </a:lnTo>
                  <a:cubicBezTo>
                    <a:pt x="12069" y="9173"/>
                    <a:pt x="12193" y="9258"/>
                    <a:pt x="12326" y="9258"/>
                  </a:cubicBezTo>
                  <a:cubicBezTo>
                    <a:pt x="12387" y="9258"/>
                    <a:pt x="12449" y="9240"/>
                    <a:pt x="12508" y="9200"/>
                  </a:cubicBezTo>
                  <a:cubicBezTo>
                    <a:pt x="12729" y="9137"/>
                    <a:pt x="12792" y="8885"/>
                    <a:pt x="12666" y="8696"/>
                  </a:cubicBezTo>
                  <a:lnTo>
                    <a:pt x="12382" y="7940"/>
                  </a:lnTo>
                  <a:cubicBezTo>
                    <a:pt x="12634" y="7657"/>
                    <a:pt x="12792" y="7310"/>
                    <a:pt x="12792" y="6963"/>
                  </a:cubicBezTo>
                  <a:cubicBezTo>
                    <a:pt x="12792" y="6396"/>
                    <a:pt x="12477" y="5924"/>
                    <a:pt x="12036" y="5672"/>
                  </a:cubicBezTo>
                  <a:lnTo>
                    <a:pt x="12036" y="5451"/>
                  </a:lnTo>
                  <a:cubicBezTo>
                    <a:pt x="12036" y="4632"/>
                    <a:pt x="11343" y="3971"/>
                    <a:pt x="10524" y="3971"/>
                  </a:cubicBezTo>
                  <a:lnTo>
                    <a:pt x="10524" y="3624"/>
                  </a:lnTo>
                  <a:cubicBezTo>
                    <a:pt x="10524" y="2080"/>
                    <a:pt x="9641" y="694"/>
                    <a:pt x="82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96"/>
            <p:cNvSpPr/>
            <p:nvPr/>
          </p:nvSpPr>
          <p:spPr>
            <a:xfrm>
              <a:off x="-57493150" y="4151150"/>
              <a:ext cx="55150" cy="36250"/>
            </a:xfrm>
            <a:custGeom>
              <a:rect b="b" l="l" r="r" t="t"/>
              <a:pathLst>
                <a:path extrusionOk="0" h="1450" w="2206">
                  <a:moveTo>
                    <a:pt x="379" y="1"/>
                  </a:moveTo>
                  <a:cubicBezTo>
                    <a:pt x="158" y="1"/>
                    <a:pt x="0" y="127"/>
                    <a:pt x="0" y="347"/>
                  </a:cubicBezTo>
                  <a:lnTo>
                    <a:pt x="0" y="1072"/>
                  </a:lnTo>
                  <a:cubicBezTo>
                    <a:pt x="0" y="1292"/>
                    <a:pt x="158" y="1450"/>
                    <a:pt x="379" y="1450"/>
                  </a:cubicBezTo>
                  <a:lnTo>
                    <a:pt x="1103" y="1450"/>
                  </a:lnTo>
                  <a:cubicBezTo>
                    <a:pt x="1733" y="1450"/>
                    <a:pt x="2206" y="914"/>
                    <a:pt x="2206" y="347"/>
                  </a:cubicBezTo>
                  <a:cubicBezTo>
                    <a:pt x="2206" y="158"/>
                    <a:pt x="2048"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96"/>
            <p:cNvSpPr/>
            <p:nvPr/>
          </p:nvSpPr>
          <p:spPr>
            <a:xfrm>
              <a:off x="-57381300" y="4151150"/>
              <a:ext cx="55925" cy="36250"/>
            </a:xfrm>
            <a:custGeom>
              <a:rect b="b" l="l" r="r" t="t"/>
              <a:pathLst>
                <a:path extrusionOk="0" h="1450" w="2237">
                  <a:moveTo>
                    <a:pt x="347" y="1"/>
                  </a:moveTo>
                  <a:cubicBezTo>
                    <a:pt x="158" y="1"/>
                    <a:pt x="0" y="127"/>
                    <a:pt x="0" y="347"/>
                  </a:cubicBezTo>
                  <a:cubicBezTo>
                    <a:pt x="0" y="977"/>
                    <a:pt x="504" y="1450"/>
                    <a:pt x="1103" y="1450"/>
                  </a:cubicBezTo>
                  <a:lnTo>
                    <a:pt x="1827" y="1450"/>
                  </a:lnTo>
                  <a:cubicBezTo>
                    <a:pt x="2048" y="1450"/>
                    <a:pt x="2206" y="1292"/>
                    <a:pt x="2206" y="1103"/>
                  </a:cubicBezTo>
                  <a:lnTo>
                    <a:pt x="2206" y="347"/>
                  </a:lnTo>
                  <a:cubicBezTo>
                    <a:pt x="2237" y="158"/>
                    <a:pt x="2079"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96"/>
            <p:cNvSpPr/>
            <p:nvPr/>
          </p:nvSpPr>
          <p:spPr>
            <a:xfrm>
              <a:off x="-57442750" y="3982600"/>
              <a:ext cx="65400" cy="93750"/>
            </a:xfrm>
            <a:custGeom>
              <a:rect b="b" l="l" r="r" t="t"/>
              <a:pathLst>
                <a:path extrusionOk="0" h="3750" w="2616">
                  <a:moveTo>
                    <a:pt x="1292" y="1"/>
                  </a:moveTo>
                  <a:cubicBezTo>
                    <a:pt x="883" y="1"/>
                    <a:pt x="473" y="316"/>
                    <a:pt x="410" y="757"/>
                  </a:cubicBezTo>
                  <a:lnTo>
                    <a:pt x="95" y="2269"/>
                  </a:lnTo>
                  <a:cubicBezTo>
                    <a:pt x="1" y="2616"/>
                    <a:pt x="127" y="3025"/>
                    <a:pt x="316" y="3309"/>
                  </a:cubicBezTo>
                  <a:cubicBezTo>
                    <a:pt x="599" y="3529"/>
                    <a:pt x="946" y="3750"/>
                    <a:pt x="1355" y="3750"/>
                  </a:cubicBezTo>
                  <a:cubicBezTo>
                    <a:pt x="1702" y="3750"/>
                    <a:pt x="2049" y="3592"/>
                    <a:pt x="2301" y="3309"/>
                  </a:cubicBezTo>
                  <a:cubicBezTo>
                    <a:pt x="2521" y="3025"/>
                    <a:pt x="2616" y="2647"/>
                    <a:pt x="2521" y="2269"/>
                  </a:cubicBezTo>
                  <a:lnTo>
                    <a:pt x="2206" y="757"/>
                  </a:lnTo>
                  <a:cubicBezTo>
                    <a:pt x="2143" y="316"/>
                    <a:pt x="1734" y="1"/>
                    <a:pt x="12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6" name="Google Shape;18116;p96"/>
          <p:cNvGrpSpPr/>
          <p:nvPr/>
        </p:nvGrpSpPr>
        <p:grpSpPr>
          <a:xfrm>
            <a:off x="7538779" y="1379246"/>
            <a:ext cx="314662" cy="358999"/>
            <a:chOff x="-55576850" y="3198125"/>
            <a:chExt cx="279625" cy="319025"/>
          </a:xfrm>
        </p:grpSpPr>
        <p:sp>
          <p:nvSpPr>
            <p:cNvPr id="18117" name="Google Shape;18117;p96"/>
            <p:cNvSpPr/>
            <p:nvPr/>
          </p:nvSpPr>
          <p:spPr>
            <a:xfrm>
              <a:off x="-55576850" y="3335975"/>
              <a:ext cx="18900" cy="63825"/>
            </a:xfrm>
            <a:custGeom>
              <a:rect b="b" l="l" r="r" t="t"/>
              <a:pathLst>
                <a:path extrusionOk="0" h="2553" w="756">
                  <a:moveTo>
                    <a:pt x="756" y="0"/>
                  </a:moveTo>
                  <a:cubicBezTo>
                    <a:pt x="315" y="221"/>
                    <a:pt x="0" y="693"/>
                    <a:pt x="0" y="1260"/>
                  </a:cubicBezTo>
                  <a:cubicBezTo>
                    <a:pt x="0" y="1796"/>
                    <a:pt x="315" y="2269"/>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96"/>
            <p:cNvSpPr/>
            <p:nvPr/>
          </p:nvSpPr>
          <p:spPr>
            <a:xfrm>
              <a:off x="-55539850" y="3198125"/>
              <a:ext cx="206375" cy="99275"/>
            </a:xfrm>
            <a:custGeom>
              <a:rect b="b" l="l" r="r" t="t"/>
              <a:pathLst>
                <a:path extrusionOk="0" h="3971" w="8255">
                  <a:moveTo>
                    <a:pt x="2616" y="1"/>
                  </a:moveTo>
                  <a:cubicBezTo>
                    <a:pt x="2348" y="1"/>
                    <a:pt x="2080" y="95"/>
                    <a:pt x="1860" y="284"/>
                  </a:cubicBezTo>
                  <a:cubicBezTo>
                    <a:pt x="1671" y="95"/>
                    <a:pt x="1387" y="32"/>
                    <a:pt x="1103" y="32"/>
                  </a:cubicBezTo>
                  <a:cubicBezTo>
                    <a:pt x="473" y="32"/>
                    <a:pt x="1" y="536"/>
                    <a:pt x="1" y="1135"/>
                  </a:cubicBezTo>
                  <a:lnTo>
                    <a:pt x="1" y="3970"/>
                  </a:lnTo>
                  <a:lnTo>
                    <a:pt x="1639" y="2364"/>
                  </a:lnTo>
                  <a:cubicBezTo>
                    <a:pt x="1715" y="2287"/>
                    <a:pt x="1815" y="2246"/>
                    <a:pt x="1916" y="2246"/>
                  </a:cubicBezTo>
                  <a:cubicBezTo>
                    <a:pt x="1982" y="2246"/>
                    <a:pt x="2049" y="2263"/>
                    <a:pt x="2112" y="2301"/>
                  </a:cubicBezTo>
                  <a:cubicBezTo>
                    <a:pt x="2726" y="2726"/>
                    <a:pt x="3435" y="2939"/>
                    <a:pt x="4144" y="2939"/>
                  </a:cubicBezTo>
                  <a:cubicBezTo>
                    <a:pt x="4853" y="2939"/>
                    <a:pt x="5561" y="2726"/>
                    <a:pt x="6176" y="2301"/>
                  </a:cubicBezTo>
                  <a:cubicBezTo>
                    <a:pt x="6225" y="2263"/>
                    <a:pt x="6290" y="2246"/>
                    <a:pt x="6355" y="2246"/>
                  </a:cubicBezTo>
                  <a:cubicBezTo>
                    <a:pt x="6456" y="2246"/>
                    <a:pt x="6560" y="2287"/>
                    <a:pt x="6617" y="2364"/>
                  </a:cubicBezTo>
                  <a:lnTo>
                    <a:pt x="8255" y="3970"/>
                  </a:lnTo>
                  <a:lnTo>
                    <a:pt x="8255" y="1135"/>
                  </a:lnTo>
                  <a:cubicBezTo>
                    <a:pt x="8192" y="536"/>
                    <a:pt x="7719" y="32"/>
                    <a:pt x="7089" y="32"/>
                  </a:cubicBezTo>
                  <a:cubicBezTo>
                    <a:pt x="6837" y="32"/>
                    <a:pt x="6554" y="158"/>
                    <a:pt x="6365" y="284"/>
                  </a:cubicBezTo>
                  <a:cubicBezTo>
                    <a:pt x="6144" y="95"/>
                    <a:pt x="5876" y="1"/>
                    <a:pt x="5609" y="1"/>
                  </a:cubicBezTo>
                  <a:cubicBezTo>
                    <a:pt x="5341" y="1"/>
                    <a:pt x="5073" y="95"/>
                    <a:pt x="4853" y="284"/>
                  </a:cubicBezTo>
                  <a:cubicBezTo>
                    <a:pt x="4632" y="95"/>
                    <a:pt x="4372" y="1"/>
                    <a:pt x="4112" y="1"/>
                  </a:cubicBezTo>
                  <a:cubicBezTo>
                    <a:pt x="3852" y="1"/>
                    <a:pt x="3592" y="95"/>
                    <a:pt x="3372" y="284"/>
                  </a:cubicBezTo>
                  <a:cubicBezTo>
                    <a:pt x="3151" y="95"/>
                    <a:pt x="2883"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96"/>
            <p:cNvSpPr/>
            <p:nvPr/>
          </p:nvSpPr>
          <p:spPr>
            <a:xfrm>
              <a:off x="-55539850" y="3275325"/>
              <a:ext cx="204800" cy="241825"/>
            </a:xfrm>
            <a:custGeom>
              <a:rect b="b" l="l" r="r" t="t"/>
              <a:pathLst>
                <a:path extrusionOk="0" h="9673" w="8192">
                  <a:moveTo>
                    <a:pt x="2616" y="2962"/>
                  </a:moveTo>
                  <a:cubicBezTo>
                    <a:pt x="2805" y="2962"/>
                    <a:pt x="2962" y="3119"/>
                    <a:pt x="2962" y="3308"/>
                  </a:cubicBezTo>
                  <a:cubicBezTo>
                    <a:pt x="2962" y="3529"/>
                    <a:pt x="2805" y="3686"/>
                    <a:pt x="2616" y="3686"/>
                  </a:cubicBezTo>
                  <a:cubicBezTo>
                    <a:pt x="2427" y="3686"/>
                    <a:pt x="2269" y="3560"/>
                    <a:pt x="2269" y="3308"/>
                  </a:cubicBezTo>
                  <a:cubicBezTo>
                    <a:pt x="2269" y="3119"/>
                    <a:pt x="2427" y="2962"/>
                    <a:pt x="2616" y="2962"/>
                  </a:cubicBezTo>
                  <a:close/>
                  <a:moveTo>
                    <a:pt x="5609" y="2993"/>
                  </a:moveTo>
                  <a:cubicBezTo>
                    <a:pt x="5798" y="2993"/>
                    <a:pt x="5955" y="3151"/>
                    <a:pt x="5955" y="3371"/>
                  </a:cubicBezTo>
                  <a:cubicBezTo>
                    <a:pt x="5987" y="3560"/>
                    <a:pt x="5798" y="3718"/>
                    <a:pt x="5609" y="3718"/>
                  </a:cubicBezTo>
                  <a:cubicBezTo>
                    <a:pt x="5420" y="3718"/>
                    <a:pt x="5262" y="3560"/>
                    <a:pt x="5262" y="3371"/>
                  </a:cubicBezTo>
                  <a:cubicBezTo>
                    <a:pt x="5262" y="3151"/>
                    <a:pt x="5420" y="2993"/>
                    <a:pt x="5609" y="2993"/>
                  </a:cubicBezTo>
                  <a:close/>
                  <a:moveTo>
                    <a:pt x="5164" y="6278"/>
                  </a:moveTo>
                  <a:cubicBezTo>
                    <a:pt x="5262" y="6278"/>
                    <a:pt x="5357" y="6317"/>
                    <a:pt x="5420" y="6396"/>
                  </a:cubicBezTo>
                  <a:cubicBezTo>
                    <a:pt x="5577" y="6522"/>
                    <a:pt x="5577" y="6742"/>
                    <a:pt x="5451" y="6900"/>
                  </a:cubicBezTo>
                  <a:cubicBezTo>
                    <a:pt x="5105" y="7246"/>
                    <a:pt x="4632" y="7435"/>
                    <a:pt x="4096" y="7435"/>
                  </a:cubicBezTo>
                  <a:cubicBezTo>
                    <a:pt x="3592" y="7435"/>
                    <a:pt x="3120" y="7246"/>
                    <a:pt x="2805" y="6900"/>
                  </a:cubicBezTo>
                  <a:cubicBezTo>
                    <a:pt x="2647" y="6742"/>
                    <a:pt x="2647" y="6522"/>
                    <a:pt x="2805" y="6396"/>
                  </a:cubicBezTo>
                  <a:cubicBezTo>
                    <a:pt x="2883" y="6317"/>
                    <a:pt x="2986" y="6278"/>
                    <a:pt x="3080" y="6278"/>
                  </a:cubicBezTo>
                  <a:cubicBezTo>
                    <a:pt x="3175" y="6278"/>
                    <a:pt x="3262" y="6317"/>
                    <a:pt x="3309" y="6396"/>
                  </a:cubicBezTo>
                  <a:cubicBezTo>
                    <a:pt x="3529" y="6616"/>
                    <a:pt x="3821" y="6727"/>
                    <a:pt x="4108" y="6727"/>
                  </a:cubicBezTo>
                  <a:cubicBezTo>
                    <a:pt x="4396" y="6727"/>
                    <a:pt x="4679" y="6616"/>
                    <a:pt x="4884" y="6396"/>
                  </a:cubicBezTo>
                  <a:cubicBezTo>
                    <a:pt x="4963" y="6317"/>
                    <a:pt x="5065" y="6278"/>
                    <a:pt x="5164" y="6278"/>
                  </a:cubicBezTo>
                  <a:close/>
                  <a:moveTo>
                    <a:pt x="1954" y="0"/>
                  </a:moveTo>
                  <a:lnTo>
                    <a:pt x="1" y="1954"/>
                  </a:lnTo>
                  <a:lnTo>
                    <a:pt x="1" y="5577"/>
                  </a:lnTo>
                  <a:cubicBezTo>
                    <a:pt x="1" y="7813"/>
                    <a:pt x="1860" y="9672"/>
                    <a:pt x="4096" y="9672"/>
                  </a:cubicBezTo>
                  <a:cubicBezTo>
                    <a:pt x="6365" y="9672"/>
                    <a:pt x="8192" y="7813"/>
                    <a:pt x="8192" y="5577"/>
                  </a:cubicBezTo>
                  <a:lnTo>
                    <a:pt x="8192" y="1954"/>
                  </a:lnTo>
                  <a:lnTo>
                    <a:pt x="6270" y="0"/>
                  </a:lnTo>
                  <a:cubicBezTo>
                    <a:pt x="5609" y="394"/>
                    <a:pt x="4860" y="591"/>
                    <a:pt x="4112" y="591"/>
                  </a:cubicBezTo>
                  <a:cubicBezTo>
                    <a:pt x="3364" y="591"/>
                    <a:pt x="2616" y="394"/>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96"/>
            <p:cNvSpPr/>
            <p:nvPr/>
          </p:nvSpPr>
          <p:spPr>
            <a:xfrm>
              <a:off x="-55316150" y="3335975"/>
              <a:ext cx="18925" cy="63825"/>
            </a:xfrm>
            <a:custGeom>
              <a:rect b="b" l="l" r="r" t="t"/>
              <a:pathLst>
                <a:path extrusionOk="0" h="2553" w="757">
                  <a:moveTo>
                    <a:pt x="0" y="0"/>
                  </a:moveTo>
                  <a:lnTo>
                    <a:pt x="0" y="2552"/>
                  </a:lnTo>
                  <a:cubicBezTo>
                    <a:pt x="441" y="2269"/>
                    <a:pt x="756" y="1796"/>
                    <a:pt x="756" y="1260"/>
                  </a:cubicBezTo>
                  <a:cubicBezTo>
                    <a:pt x="756" y="693"/>
                    <a:pt x="473"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1" name="Google Shape;18121;p96"/>
          <p:cNvGrpSpPr/>
          <p:nvPr/>
        </p:nvGrpSpPr>
        <p:grpSpPr>
          <a:xfrm>
            <a:off x="7516174" y="1835221"/>
            <a:ext cx="359871" cy="358324"/>
            <a:chOff x="-55596550" y="3590175"/>
            <a:chExt cx="319800" cy="318425"/>
          </a:xfrm>
        </p:grpSpPr>
        <p:sp>
          <p:nvSpPr>
            <p:cNvPr id="18122" name="Google Shape;18122;p96"/>
            <p:cNvSpPr/>
            <p:nvPr/>
          </p:nvSpPr>
          <p:spPr>
            <a:xfrm>
              <a:off x="-55596550" y="3590175"/>
              <a:ext cx="319800" cy="112850"/>
            </a:xfrm>
            <a:custGeom>
              <a:rect b="b" l="l" r="r" t="t"/>
              <a:pathLst>
                <a:path extrusionOk="0" h="4514" w="12792">
                  <a:moveTo>
                    <a:pt x="6380" y="0"/>
                  </a:moveTo>
                  <a:cubicBezTo>
                    <a:pt x="6309" y="0"/>
                    <a:pt x="6238" y="24"/>
                    <a:pt x="6175" y="71"/>
                  </a:cubicBezTo>
                  <a:lnTo>
                    <a:pt x="189" y="3789"/>
                  </a:lnTo>
                  <a:cubicBezTo>
                    <a:pt x="32" y="3883"/>
                    <a:pt x="0" y="4072"/>
                    <a:pt x="32" y="4230"/>
                  </a:cubicBezTo>
                  <a:cubicBezTo>
                    <a:pt x="95" y="4387"/>
                    <a:pt x="221" y="4513"/>
                    <a:pt x="378" y="4513"/>
                  </a:cubicBezTo>
                  <a:lnTo>
                    <a:pt x="12350" y="4513"/>
                  </a:lnTo>
                  <a:cubicBezTo>
                    <a:pt x="12508" y="4513"/>
                    <a:pt x="12665" y="4387"/>
                    <a:pt x="12728" y="4230"/>
                  </a:cubicBezTo>
                  <a:cubicBezTo>
                    <a:pt x="12791" y="4072"/>
                    <a:pt x="12728" y="3883"/>
                    <a:pt x="12571" y="3789"/>
                  </a:cubicBezTo>
                  <a:lnTo>
                    <a:pt x="6585" y="71"/>
                  </a:lnTo>
                  <a:cubicBezTo>
                    <a:pt x="6522" y="24"/>
                    <a:pt x="6451" y="0"/>
                    <a:pt x="63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96"/>
            <p:cNvSpPr/>
            <p:nvPr/>
          </p:nvSpPr>
          <p:spPr>
            <a:xfrm>
              <a:off x="-55539850" y="3721900"/>
              <a:ext cx="204800" cy="186700"/>
            </a:xfrm>
            <a:custGeom>
              <a:rect b="b" l="l" r="r" t="t"/>
              <a:pathLst>
                <a:path extrusionOk="0" h="7468" w="8192">
                  <a:moveTo>
                    <a:pt x="2616" y="725"/>
                  </a:moveTo>
                  <a:cubicBezTo>
                    <a:pt x="2805" y="725"/>
                    <a:pt x="2962" y="883"/>
                    <a:pt x="2962" y="1072"/>
                  </a:cubicBezTo>
                  <a:cubicBezTo>
                    <a:pt x="2962" y="1292"/>
                    <a:pt x="2805" y="1450"/>
                    <a:pt x="2616" y="1450"/>
                  </a:cubicBezTo>
                  <a:cubicBezTo>
                    <a:pt x="2427" y="1450"/>
                    <a:pt x="2269" y="1292"/>
                    <a:pt x="2269" y="1072"/>
                  </a:cubicBezTo>
                  <a:cubicBezTo>
                    <a:pt x="2269" y="883"/>
                    <a:pt x="2427" y="725"/>
                    <a:pt x="2616" y="725"/>
                  </a:cubicBezTo>
                  <a:close/>
                  <a:moveTo>
                    <a:pt x="5609" y="725"/>
                  </a:moveTo>
                  <a:cubicBezTo>
                    <a:pt x="5798" y="725"/>
                    <a:pt x="5955" y="883"/>
                    <a:pt x="5955" y="1072"/>
                  </a:cubicBezTo>
                  <a:cubicBezTo>
                    <a:pt x="5955" y="1292"/>
                    <a:pt x="5798" y="1450"/>
                    <a:pt x="5609" y="1450"/>
                  </a:cubicBezTo>
                  <a:cubicBezTo>
                    <a:pt x="5420" y="1450"/>
                    <a:pt x="5262" y="1292"/>
                    <a:pt x="5262" y="1072"/>
                  </a:cubicBezTo>
                  <a:cubicBezTo>
                    <a:pt x="5262" y="883"/>
                    <a:pt x="5420" y="725"/>
                    <a:pt x="5609" y="725"/>
                  </a:cubicBezTo>
                  <a:close/>
                  <a:moveTo>
                    <a:pt x="3395" y="2245"/>
                  </a:moveTo>
                  <a:cubicBezTo>
                    <a:pt x="3490" y="2245"/>
                    <a:pt x="3577" y="2285"/>
                    <a:pt x="3624" y="2363"/>
                  </a:cubicBezTo>
                  <a:cubicBezTo>
                    <a:pt x="3781" y="2521"/>
                    <a:pt x="3781" y="2741"/>
                    <a:pt x="3624" y="2867"/>
                  </a:cubicBezTo>
                  <a:lnTo>
                    <a:pt x="2899" y="3624"/>
                  </a:lnTo>
                  <a:cubicBezTo>
                    <a:pt x="2820" y="3687"/>
                    <a:pt x="2718" y="3718"/>
                    <a:pt x="2620" y="3718"/>
                  </a:cubicBezTo>
                  <a:cubicBezTo>
                    <a:pt x="2521" y="3718"/>
                    <a:pt x="2427" y="3687"/>
                    <a:pt x="2364" y="3624"/>
                  </a:cubicBezTo>
                  <a:cubicBezTo>
                    <a:pt x="2206" y="3466"/>
                    <a:pt x="2206" y="3214"/>
                    <a:pt x="2364" y="3088"/>
                  </a:cubicBezTo>
                  <a:lnTo>
                    <a:pt x="3120" y="2363"/>
                  </a:lnTo>
                  <a:cubicBezTo>
                    <a:pt x="3199" y="2285"/>
                    <a:pt x="3301" y="2245"/>
                    <a:pt x="3395" y="2245"/>
                  </a:cubicBezTo>
                  <a:close/>
                  <a:moveTo>
                    <a:pt x="4849" y="2245"/>
                  </a:moveTo>
                  <a:cubicBezTo>
                    <a:pt x="4947" y="2245"/>
                    <a:pt x="5042" y="2285"/>
                    <a:pt x="5105" y="2363"/>
                  </a:cubicBezTo>
                  <a:lnTo>
                    <a:pt x="5829" y="3088"/>
                  </a:lnTo>
                  <a:cubicBezTo>
                    <a:pt x="5987" y="3246"/>
                    <a:pt x="5987" y="3498"/>
                    <a:pt x="5829" y="3624"/>
                  </a:cubicBezTo>
                  <a:cubicBezTo>
                    <a:pt x="5750" y="3687"/>
                    <a:pt x="5656" y="3718"/>
                    <a:pt x="5565" y="3718"/>
                  </a:cubicBezTo>
                  <a:cubicBezTo>
                    <a:pt x="5475" y="3718"/>
                    <a:pt x="5388" y="3687"/>
                    <a:pt x="5325" y="3624"/>
                  </a:cubicBezTo>
                  <a:lnTo>
                    <a:pt x="4569" y="2867"/>
                  </a:lnTo>
                  <a:cubicBezTo>
                    <a:pt x="4474" y="2741"/>
                    <a:pt x="4474" y="2521"/>
                    <a:pt x="4569" y="2363"/>
                  </a:cubicBezTo>
                  <a:cubicBezTo>
                    <a:pt x="4648" y="2285"/>
                    <a:pt x="4750" y="2245"/>
                    <a:pt x="4849" y="2245"/>
                  </a:cubicBezTo>
                  <a:close/>
                  <a:moveTo>
                    <a:pt x="5164" y="4041"/>
                  </a:moveTo>
                  <a:cubicBezTo>
                    <a:pt x="5262" y="4041"/>
                    <a:pt x="5357" y="4080"/>
                    <a:pt x="5420" y="4159"/>
                  </a:cubicBezTo>
                  <a:cubicBezTo>
                    <a:pt x="5577" y="4317"/>
                    <a:pt x="5577" y="4537"/>
                    <a:pt x="5420" y="4663"/>
                  </a:cubicBezTo>
                  <a:cubicBezTo>
                    <a:pt x="5042" y="5010"/>
                    <a:pt x="4569" y="5230"/>
                    <a:pt x="4065" y="5230"/>
                  </a:cubicBezTo>
                  <a:cubicBezTo>
                    <a:pt x="3561" y="5230"/>
                    <a:pt x="3088" y="5010"/>
                    <a:pt x="2773" y="4663"/>
                  </a:cubicBezTo>
                  <a:cubicBezTo>
                    <a:pt x="2616" y="4506"/>
                    <a:pt x="2616" y="4285"/>
                    <a:pt x="2773" y="4159"/>
                  </a:cubicBezTo>
                  <a:cubicBezTo>
                    <a:pt x="2852" y="4080"/>
                    <a:pt x="2946" y="4041"/>
                    <a:pt x="3037" y="4041"/>
                  </a:cubicBezTo>
                  <a:cubicBezTo>
                    <a:pt x="3128" y="4041"/>
                    <a:pt x="3214" y="4080"/>
                    <a:pt x="3277" y="4159"/>
                  </a:cubicBezTo>
                  <a:cubicBezTo>
                    <a:pt x="3514" y="4380"/>
                    <a:pt x="3821" y="4490"/>
                    <a:pt x="4116" y="4490"/>
                  </a:cubicBezTo>
                  <a:cubicBezTo>
                    <a:pt x="4411" y="4490"/>
                    <a:pt x="4695" y="4380"/>
                    <a:pt x="4884" y="4159"/>
                  </a:cubicBezTo>
                  <a:cubicBezTo>
                    <a:pt x="4963" y="4080"/>
                    <a:pt x="5065" y="4041"/>
                    <a:pt x="5164" y="4041"/>
                  </a:cubicBezTo>
                  <a:close/>
                  <a:moveTo>
                    <a:pt x="1" y="1"/>
                  </a:moveTo>
                  <a:lnTo>
                    <a:pt x="1" y="3340"/>
                  </a:lnTo>
                  <a:cubicBezTo>
                    <a:pt x="1" y="5577"/>
                    <a:pt x="1860" y="7467"/>
                    <a:pt x="4096" y="7467"/>
                  </a:cubicBezTo>
                  <a:cubicBezTo>
                    <a:pt x="6365" y="7467"/>
                    <a:pt x="8192" y="5608"/>
                    <a:pt x="8192" y="3340"/>
                  </a:cubicBezTo>
                  <a:lnTo>
                    <a:pt x="81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96"/>
            <p:cNvSpPr/>
            <p:nvPr/>
          </p:nvSpPr>
          <p:spPr>
            <a:xfrm>
              <a:off x="-55316150" y="3726625"/>
              <a:ext cx="18925" cy="63825"/>
            </a:xfrm>
            <a:custGeom>
              <a:rect b="b" l="l" r="r" t="t"/>
              <a:pathLst>
                <a:path extrusionOk="0" h="2553" w="757">
                  <a:moveTo>
                    <a:pt x="0" y="1"/>
                  </a:moveTo>
                  <a:lnTo>
                    <a:pt x="0" y="2552"/>
                  </a:lnTo>
                  <a:cubicBezTo>
                    <a:pt x="441" y="2269"/>
                    <a:pt x="756" y="1796"/>
                    <a:pt x="756" y="1261"/>
                  </a:cubicBezTo>
                  <a:cubicBezTo>
                    <a:pt x="756" y="757"/>
                    <a:pt x="473"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96"/>
            <p:cNvSpPr/>
            <p:nvPr/>
          </p:nvSpPr>
          <p:spPr>
            <a:xfrm>
              <a:off x="-55576850" y="3727425"/>
              <a:ext cx="18900" cy="63800"/>
            </a:xfrm>
            <a:custGeom>
              <a:rect b="b" l="l" r="r" t="t"/>
              <a:pathLst>
                <a:path extrusionOk="0" h="2552"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6" name="Google Shape;18126;p96"/>
          <p:cNvGrpSpPr/>
          <p:nvPr/>
        </p:nvGrpSpPr>
        <p:grpSpPr>
          <a:xfrm>
            <a:off x="7531412" y="2276564"/>
            <a:ext cx="358999" cy="359252"/>
            <a:chOff x="-55595775" y="3982375"/>
            <a:chExt cx="319025" cy="319250"/>
          </a:xfrm>
        </p:grpSpPr>
        <p:sp>
          <p:nvSpPr>
            <p:cNvPr id="18127" name="Google Shape;18127;p96"/>
            <p:cNvSpPr/>
            <p:nvPr/>
          </p:nvSpPr>
          <p:spPr>
            <a:xfrm>
              <a:off x="-55441400" y="3982375"/>
              <a:ext cx="125250" cy="145175"/>
            </a:xfrm>
            <a:custGeom>
              <a:rect b="b" l="l" r="r" t="t"/>
              <a:pathLst>
                <a:path extrusionOk="0" h="5807" w="5010">
                  <a:moveTo>
                    <a:pt x="2038" y="1"/>
                  </a:moveTo>
                  <a:cubicBezTo>
                    <a:pt x="1277" y="1"/>
                    <a:pt x="574" y="302"/>
                    <a:pt x="1" y="797"/>
                  </a:cubicBezTo>
                  <a:cubicBezTo>
                    <a:pt x="2332" y="1081"/>
                    <a:pt x="4160" y="3003"/>
                    <a:pt x="4254" y="5365"/>
                  </a:cubicBezTo>
                  <a:cubicBezTo>
                    <a:pt x="4538" y="5491"/>
                    <a:pt x="4821" y="5586"/>
                    <a:pt x="5010" y="5807"/>
                  </a:cubicBezTo>
                  <a:lnTo>
                    <a:pt x="5010" y="3066"/>
                  </a:lnTo>
                  <a:cubicBezTo>
                    <a:pt x="5010" y="1585"/>
                    <a:pt x="3939" y="293"/>
                    <a:pt x="2521" y="41"/>
                  </a:cubicBezTo>
                  <a:cubicBezTo>
                    <a:pt x="2358" y="14"/>
                    <a:pt x="2197" y="1"/>
                    <a:pt x="20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96"/>
            <p:cNvSpPr/>
            <p:nvPr/>
          </p:nvSpPr>
          <p:spPr>
            <a:xfrm>
              <a:off x="-55343725" y="4203125"/>
              <a:ext cx="66975" cy="41000"/>
            </a:xfrm>
            <a:custGeom>
              <a:rect b="b" l="l" r="r" t="t"/>
              <a:pathLst>
                <a:path extrusionOk="0" h="1640" w="2679">
                  <a:moveTo>
                    <a:pt x="1418" y="1"/>
                  </a:moveTo>
                  <a:cubicBezTo>
                    <a:pt x="1135" y="379"/>
                    <a:pt x="757" y="663"/>
                    <a:pt x="284" y="789"/>
                  </a:cubicBezTo>
                  <a:cubicBezTo>
                    <a:pt x="190" y="1072"/>
                    <a:pt x="127" y="1387"/>
                    <a:pt x="1" y="1639"/>
                  </a:cubicBezTo>
                  <a:lnTo>
                    <a:pt x="2300" y="1639"/>
                  </a:lnTo>
                  <a:cubicBezTo>
                    <a:pt x="2458" y="1639"/>
                    <a:pt x="2615" y="1545"/>
                    <a:pt x="2647" y="1387"/>
                  </a:cubicBezTo>
                  <a:cubicBezTo>
                    <a:pt x="2678" y="1167"/>
                    <a:pt x="2615" y="1009"/>
                    <a:pt x="2458" y="946"/>
                  </a:cubicBezTo>
                  <a:cubicBezTo>
                    <a:pt x="2017" y="757"/>
                    <a:pt x="1670" y="379"/>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96"/>
            <p:cNvSpPr/>
            <p:nvPr/>
          </p:nvSpPr>
          <p:spPr>
            <a:xfrm>
              <a:off x="-55557950" y="4019625"/>
              <a:ext cx="147300" cy="94525"/>
            </a:xfrm>
            <a:custGeom>
              <a:rect b="b" l="l" r="r" t="t"/>
              <a:pathLst>
                <a:path extrusionOk="0" h="3781" w="5892">
                  <a:moveTo>
                    <a:pt x="4064" y="0"/>
                  </a:moveTo>
                  <a:cubicBezTo>
                    <a:pt x="1922" y="63"/>
                    <a:pt x="189" y="1702"/>
                    <a:pt x="0" y="3781"/>
                  </a:cubicBezTo>
                  <a:lnTo>
                    <a:pt x="2584" y="3749"/>
                  </a:lnTo>
                  <a:cubicBezTo>
                    <a:pt x="3938" y="3749"/>
                    <a:pt x="5135" y="2930"/>
                    <a:pt x="5671" y="1670"/>
                  </a:cubicBezTo>
                  <a:cubicBezTo>
                    <a:pt x="5829" y="1261"/>
                    <a:pt x="5892" y="882"/>
                    <a:pt x="5892" y="441"/>
                  </a:cubicBezTo>
                  <a:cubicBezTo>
                    <a:pt x="5356" y="158"/>
                    <a:pt x="4726" y="0"/>
                    <a:pt x="40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96"/>
            <p:cNvSpPr/>
            <p:nvPr/>
          </p:nvSpPr>
          <p:spPr>
            <a:xfrm>
              <a:off x="-55557950" y="4042450"/>
              <a:ext cx="206375" cy="259175"/>
            </a:xfrm>
            <a:custGeom>
              <a:rect b="b" l="l" r="r" t="t"/>
              <a:pathLst>
                <a:path extrusionOk="0" h="10367" w="8255">
                  <a:moveTo>
                    <a:pt x="2584" y="4349"/>
                  </a:moveTo>
                  <a:cubicBezTo>
                    <a:pt x="2773" y="4349"/>
                    <a:pt x="2993" y="4475"/>
                    <a:pt x="2993" y="4695"/>
                  </a:cubicBezTo>
                  <a:cubicBezTo>
                    <a:pt x="2993" y="4884"/>
                    <a:pt x="2836" y="5073"/>
                    <a:pt x="2615" y="5073"/>
                  </a:cubicBezTo>
                  <a:cubicBezTo>
                    <a:pt x="2395" y="5073"/>
                    <a:pt x="2237" y="4916"/>
                    <a:pt x="2237" y="4727"/>
                  </a:cubicBezTo>
                  <a:cubicBezTo>
                    <a:pt x="2237" y="4538"/>
                    <a:pt x="2395" y="4349"/>
                    <a:pt x="2584" y="4349"/>
                  </a:cubicBezTo>
                  <a:close/>
                  <a:moveTo>
                    <a:pt x="5545" y="4349"/>
                  </a:moveTo>
                  <a:cubicBezTo>
                    <a:pt x="5734" y="4349"/>
                    <a:pt x="5923" y="4506"/>
                    <a:pt x="5923" y="4695"/>
                  </a:cubicBezTo>
                  <a:cubicBezTo>
                    <a:pt x="5986" y="4884"/>
                    <a:pt x="5829" y="5042"/>
                    <a:pt x="5577" y="5073"/>
                  </a:cubicBezTo>
                  <a:cubicBezTo>
                    <a:pt x="5388" y="5073"/>
                    <a:pt x="5198" y="4916"/>
                    <a:pt x="5198" y="4727"/>
                  </a:cubicBezTo>
                  <a:cubicBezTo>
                    <a:pt x="5198" y="4538"/>
                    <a:pt x="5356" y="4349"/>
                    <a:pt x="5545" y="4349"/>
                  </a:cubicBezTo>
                  <a:close/>
                  <a:moveTo>
                    <a:pt x="5191" y="6908"/>
                  </a:moveTo>
                  <a:cubicBezTo>
                    <a:pt x="5285" y="6908"/>
                    <a:pt x="5372" y="6948"/>
                    <a:pt x="5419" y="7027"/>
                  </a:cubicBezTo>
                  <a:cubicBezTo>
                    <a:pt x="5577" y="7121"/>
                    <a:pt x="5577" y="7373"/>
                    <a:pt x="5451" y="7531"/>
                  </a:cubicBezTo>
                  <a:cubicBezTo>
                    <a:pt x="5104" y="7877"/>
                    <a:pt x="4631" y="8066"/>
                    <a:pt x="4159" y="8066"/>
                  </a:cubicBezTo>
                  <a:cubicBezTo>
                    <a:pt x="3655" y="8066"/>
                    <a:pt x="3182" y="7877"/>
                    <a:pt x="2836" y="7531"/>
                  </a:cubicBezTo>
                  <a:cubicBezTo>
                    <a:pt x="2678" y="7373"/>
                    <a:pt x="2678" y="7121"/>
                    <a:pt x="2836" y="7027"/>
                  </a:cubicBezTo>
                  <a:cubicBezTo>
                    <a:pt x="2914" y="6948"/>
                    <a:pt x="3009" y="6908"/>
                    <a:pt x="3099" y="6908"/>
                  </a:cubicBezTo>
                  <a:cubicBezTo>
                    <a:pt x="3190" y="6908"/>
                    <a:pt x="3277" y="6948"/>
                    <a:pt x="3340" y="7027"/>
                  </a:cubicBezTo>
                  <a:cubicBezTo>
                    <a:pt x="3556" y="7227"/>
                    <a:pt x="3848" y="7322"/>
                    <a:pt x="4133" y="7322"/>
                  </a:cubicBezTo>
                  <a:cubicBezTo>
                    <a:pt x="4431" y="7322"/>
                    <a:pt x="4722" y="7219"/>
                    <a:pt x="4915" y="7027"/>
                  </a:cubicBezTo>
                  <a:cubicBezTo>
                    <a:pt x="4994" y="6948"/>
                    <a:pt x="5096" y="6908"/>
                    <a:pt x="5191" y="6908"/>
                  </a:cubicBezTo>
                  <a:close/>
                  <a:moveTo>
                    <a:pt x="6616" y="1"/>
                  </a:moveTo>
                  <a:cubicBezTo>
                    <a:pt x="6553" y="348"/>
                    <a:pt x="6490" y="726"/>
                    <a:pt x="6333" y="1072"/>
                  </a:cubicBezTo>
                  <a:cubicBezTo>
                    <a:pt x="5703" y="2584"/>
                    <a:pt x="4253" y="3624"/>
                    <a:pt x="2584" y="3624"/>
                  </a:cubicBezTo>
                  <a:lnTo>
                    <a:pt x="0" y="3656"/>
                  </a:lnTo>
                  <a:lnTo>
                    <a:pt x="32" y="6302"/>
                  </a:lnTo>
                  <a:cubicBezTo>
                    <a:pt x="63" y="8520"/>
                    <a:pt x="1891" y="10366"/>
                    <a:pt x="4103" y="10366"/>
                  </a:cubicBezTo>
                  <a:cubicBezTo>
                    <a:pt x="4121" y="10366"/>
                    <a:pt x="4140" y="10366"/>
                    <a:pt x="4159" y="10366"/>
                  </a:cubicBezTo>
                  <a:cubicBezTo>
                    <a:pt x="6396" y="10335"/>
                    <a:pt x="8254" y="8476"/>
                    <a:pt x="8223" y="6239"/>
                  </a:cubicBezTo>
                  <a:lnTo>
                    <a:pt x="8191" y="3246"/>
                  </a:lnTo>
                  <a:cubicBezTo>
                    <a:pt x="8191" y="1891"/>
                    <a:pt x="7561" y="757"/>
                    <a:pt x="6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96"/>
            <p:cNvSpPr/>
            <p:nvPr/>
          </p:nvSpPr>
          <p:spPr>
            <a:xfrm>
              <a:off x="-55335050" y="4136200"/>
              <a:ext cx="18900" cy="64600"/>
            </a:xfrm>
            <a:custGeom>
              <a:rect b="b" l="l" r="r" t="t"/>
              <a:pathLst>
                <a:path extrusionOk="0" h="2584" w="756">
                  <a:moveTo>
                    <a:pt x="0" y="0"/>
                  </a:moveTo>
                  <a:lnTo>
                    <a:pt x="0" y="2426"/>
                  </a:lnTo>
                  <a:lnTo>
                    <a:pt x="0" y="2583"/>
                  </a:lnTo>
                  <a:cubicBezTo>
                    <a:pt x="441" y="2331"/>
                    <a:pt x="756" y="1859"/>
                    <a:pt x="756" y="1292"/>
                  </a:cubicBezTo>
                  <a:cubicBezTo>
                    <a:pt x="756" y="756"/>
                    <a:pt x="441"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96"/>
            <p:cNvSpPr/>
            <p:nvPr/>
          </p:nvSpPr>
          <p:spPr>
            <a:xfrm>
              <a:off x="-55595775" y="4136975"/>
              <a:ext cx="18925" cy="65400"/>
            </a:xfrm>
            <a:custGeom>
              <a:rect b="b" l="l" r="r" t="t"/>
              <a:pathLst>
                <a:path extrusionOk="0" h="2616" w="757">
                  <a:moveTo>
                    <a:pt x="757" y="1"/>
                  </a:moveTo>
                  <a:cubicBezTo>
                    <a:pt x="284" y="284"/>
                    <a:pt x="1" y="757"/>
                    <a:pt x="1" y="1292"/>
                  </a:cubicBezTo>
                  <a:cubicBezTo>
                    <a:pt x="1"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3" name="Google Shape;18133;p96"/>
          <p:cNvGrpSpPr/>
          <p:nvPr/>
        </p:nvGrpSpPr>
        <p:grpSpPr>
          <a:xfrm>
            <a:off x="6188595" y="2734774"/>
            <a:ext cx="358999" cy="358099"/>
            <a:chOff x="-53635375" y="3192625"/>
            <a:chExt cx="319025" cy="318225"/>
          </a:xfrm>
        </p:grpSpPr>
        <p:sp>
          <p:nvSpPr>
            <p:cNvPr id="18134" name="Google Shape;18134;p96"/>
            <p:cNvSpPr/>
            <p:nvPr/>
          </p:nvSpPr>
          <p:spPr>
            <a:xfrm>
              <a:off x="-53560550" y="3342275"/>
              <a:ext cx="167000" cy="151250"/>
            </a:xfrm>
            <a:custGeom>
              <a:rect b="b" l="l" r="r" t="t"/>
              <a:pathLst>
                <a:path extrusionOk="0" h="6050" w="6680">
                  <a:moveTo>
                    <a:pt x="1891" y="756"/>
                  </a:moveTo>
                  <a:cubicBezTo>
                    <a:pt x="2080" y="756"/>
                    <a:pt x="2238" y="914"/>
                    <a:pt x="2238" y="1103"/>
                  </a:cubicBezTo>
                  <a:cubicBezTo>
                    <a:pt x="2238" y="1323"/>
                    <a:pt x="2080" y="1481"/>
                    <a:pt x="1891" y="1481"/>
                  </a:cubicBezTo>
                  <a:cubicBezTo>
                    <a:pt x="1875" y="1484"/>
                    <a:pt x="1859" y="1485"/>
                    <a:pt x="1844" y="1485"/>
                  </a:cubicBezTo>
                  <a:cubicBezTo>
                    <a:pt x="1676" y="1485"/>
                    <a:pt x="1544" y="1333"/>
                    <a:pt x="1544" y="1103"/>
                  </a:cubicBezTo>
                  <a:cubicBezTo>
                    <a:pt x="1544" y="914"/>
                    <a:pt x="1702" y="756"/>
                    <a:pt x="1891" y="756"/>
                  </a:cubicBezTo>
                  <a:close/>
                  <a:moveTo>
                    <a:pt x="4884" y="788"/>
                  </a:moveTo>
                  <a:cubicBezTo>
                    <a:pt x="5073" y="788"/>
                    <a:pt x="5231" y="945"/>
                    <a:pt x="5231" y="1166"/>
                  </a:cubicBezTo>
                  <a:cubicBezTo>
                    <a:pt x="5262" y="1355"/>
                    <a:pt x="5073" y="1512"/>
                    <a:pt x="4884" y="1512"/>
                  </a:cubicBezTo>
                  <a:cubicBezTo>
                    <a:pt x="4695" y="1512"/>
                    <a:pt x="4537" y="1355"/>
                    <a:pt x="4537" y="1166"/>
                  </a:cubicBezTo>
                  <a:cubicBezTo>
                    <a:pt x="4537" y="945"/>
                    <a:pt x="4695" y="788"/>
                    <a:pt x="4884" y="788"/>
                  </a:cubicBezTo>
                  <a:close/>
                  <a:moveTo>
                    <a:pt x="4443" y="3348"/>
                  </a:moveTo>
                  <a:cubicBezTo>
                    <a:pt x="4537" y="3348"/>
                    <a:pt x="4632" y="3387"/>
                    <a:pt x="4695" y="3466"/>
                  </a:cubicBezTo>
                  <a:cubicBezTo>
                    <a:pt x="4852" y="3592"/>
                    <a:pt x="4852" y="3844"/>
                    <a:pt x="4726" y="3970"/>
                  </a:cubicBezTo>
                  <a:cubicBezTo>
                    <a:pt x="4380" y="4348"/>
                    <a:pt x="3907" y="4537"/>
                    <a:pt x="3435" y="4537"/>
                  </a:cubicBezTo>
                  <a:cubicBezTo>
                    <a:pt x="2899" y="4537"/>
                    <a:pt x="2427" y="4348"/>
                    <a:pt x="2080" y="3970"/>
                  </a:cubicBezTo>
                  <a:cubicBezTo>
                    <a:pt x="1923" y="3844"/>
                    <a:pt x="1923" y="3592"/>
                    <a:pt x="2080" y="3466"/>
                  </a:cubicBezTo>
                  <a:cubicBezTo>
                    <a:pt x="2159" y="3387"/>
                    <a:pt x="2261" y="3348"/>
                    <a:pt x="2360" y="3348"/>
                  </a:cubicBezTo>
                  <a:cubicBezTo>
                    <a:pt x="2458" y="3348"/>
                    <a:pt x="2553" y="3387"/>
                    <a:pt x="2616" y="3466"/>
                  </a:cubicBezTo>
                  <a:cubicBezTo>
                    <a:pt x="2820" y="3686"/>
                    <a:pt x="3104" y="3797"/>
                    <a:pt x="3391" y="3797"/>
                  </a:cubicBezTo>
                  <a:cubicBezTo>
                    <a:pt x="3679" y="3797"/>
                    <a:pt x="3970" y="3686"/>
                    <a:pt x="4191" y="3466"/>
                  </a:cubicBezTo>
                  <a:cubicBezTo>
                    <a:pt x="4254" y="3387"/>
                    <a:pt x="4348" y="3348"/>
                    <a:pt x="4443" y="3348"/>
                  </a:cubicBezTo>
                  <a:close/>
                  <a:moveTo>
                    <a:pt x="1" y="0"/>
                  </a:moveTo>
                  <a:lnTo>
                    <a:pt x="1" y="2678"/>
                  </a:lnTo>
                  <a:cubicBezTo>
                    <a:pt x="1" y="4537"/>
                    <a:pt x="1481" y="6049"/>
                    <a:pt x="3340" y="6049"/>
                  </a:cubicBezTo>
                  <a:cubicBezTo>
                    <a:pt x="5199" y="6049"/>
                    <a:pt x="6680" y="4537"/>
                    <a:pt x="6680" y="2678"/>
                  </a:cubicBezTo>
                  <a:lnTo>
                    <a:pt x="66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96"/>
            <p:cNvSpPr/>
            <p:nvPr/>
          </p:nvSpPr>
          <p:spPr>
            <a:xfrm>
              <a:off x="-53559750" y="3305250"/>
              <a:ext cx="168575" cy="18150"/>
            </a:xfrm>
            <a:custGeom>
              <a:rect b="b" l="l" r="r" t="t"/>
              <a:pathLst>
                <a:path extrusionOk="0" h="726" w="6743">
                  <a:moveTo>
                    <a:pt x="0" y="0"/>
                  </a:moveTo>
                  <a:lnTo>
                    <a:pt x="0" y="725"/>
                  </a:lnTo>
                  <a:lnTo>
                    <a:pt x="6742" y="725"/>
                  </a:lnTo>
                  <a:lnTo>
                    <a:pt x="67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96"/>
            <p:cNvSpPr/>
            <p:nvPr/>
          </p:nvSpPr>
          <p:spPr>
            <a:xfrm>
              <a:off x="-53635375" y="3192625"/>
              <a:ext cx="319025" cy="318225"/>
            </a:xfrm>
            <a:custGeom>
              <a:rect b="b" l="l" r="r" t="t"/>
              <a:pathLst>
                <a:path extrusionOk="0" h="12729" w="12761">
                  <a:moveTo>
                    <a:pt x="6302" y="1607"/>
                  </a:moveTo>
                  <a:cubicBezTo>
                    <a:pt x="6491" y="1607"/>
                    <a:pt x="6648" y="1765"/>
                    <a:pt x="6648" y="1985"/>
                  </a:cubicBezTo>
                  <a:lnTo>
                    <a:pt x="6648" y="2332"/>
                  </a:lnTo>
                  <a:lnTo>
                    <a:pt x="6995" y="2332"/>
                  </a:lnTo>
                  <a:cubicBezTo>
                    <a:pt x="7215" y="2332"/>
                    <a:pt x="7373" y="2489"/>
                    <a:pt x="7373" y="2678"/>
                  </a:cubicBezTo>
                  <a:cubicBezTo>
                    <a:pt x="7373" y="2867"/>
                    <a:pt x="7215" y="3056"/>
                    <a:pt x="6995" y="3056"/>
                  </a:cubicBezTo>
                  <a:lnTo>
                    <a:pt x="6648" y="3056"/>
                  </a:lnTo>
                  <a:lnTo>
                    <a:pt x="6648" y="3781"/>
                  </a:lnTo>
                  <a:lnTo>
                    <a:pt x="9988" y="3781"/>
                  </a:lnTo>
                  <a:cubicBezTo>
                    <a:pt x="10208" y="3781"/>
                    <a:pt x="10366" y="3938"/>
                    <a:pt x="10366" y="4159"/>
                  </a:cubicBezTo>
                  <a:lnTo>
                    <a:pt x="10366" y="5041"/>
                  </a:lnTo>
                  <a:lnTo>
                    <a:pt x="10366" y="5104"/>
                  </a:lnTo>
                  <a:lnTo>
                    <a:pt x="10366" y="8633"/>
                  </a:lnTo>
                  <a:cubicBezTo>
                    <a:pt x="10366" y="10859"/>
                    <a:pt x="8525" y="12711"/>
                    <a:pt x="6302" y="12728"/>
                  </a:cubicBezTo>
                  <a:lnTo>
                    <a:pt x="6302" y="12728"/>
                  </a:lnTo>
                  <a:cubicBezTo>
                    <a:pt x="4079" y="12711"/>
                    <a:pt x="2238" y="10859"/>
                    <a:pt x="2238" y="8633"/>
                  </a:cubicBezTo>
                  <a:lnTo>
                    <a:pt x="2238" y="5104"/>
                  </a:lnTo>
                  <a:lnTo>
                    <a:pt x="2238" y="5041"/>
                  </a:lnTo>
                  <a:lnTo>
                    <a:pt x="2238" y="4159"/>
                  </a:lnTo>
                  <a:cubicBezTo>
                    <a:pt x="2238" y="3938"/>
                    <a:pt x="2395" y="3781"/>
                    <a:pt x="2584" y="3781"/>
                  </a:cubicBezTo>
                  <a:lnTo>
                    <a:pt x="5955" y="3781"/>
                  </a:lnTo>
                  <a:lnTo>
                    <a:pt x="5955" y="3056"/>
                  </a:lnTo>
                  <a:lnTo>
                    <a:pt x="5577" y="3056"/>
                  </a:lnTo>
                  <a:cubicBezTo>
                    <a:pt x="5388" y="3056"/>
                    <a:pt x="5231" y="2867"/>
                    <a:pt x="5231" y="2678"/>
                  </a:cubicBezTo>
                  <a:cubicBezTo>
                    <a:pt x="5231" y="2489"/>
                    <a:pt x="5388" y="2332"/>
                    <a:pt x="5577" y="2332"/>
                  </a:cubicBezTo>
                  <a:lnTo>
                    <a:pt x="5955" y="2332"/>
                  </a:lnTo>
                  <a:lnTo>
                    <a:pt x="5955" y="1985"/>
                  </a:lnTo>
                  <a:cubicBezTo>
                    <a:pt x="5955" y="1765"/>
                    <a:pt x="6113" y="1607"/>
                    <a:pt x="6302" y="1607"/>
                  </a:cubicBezTo>
                  <a:close/>
                  <a:moveTo>
                    <a:pt x="6365" y="0"/>
                  </a:moveTo>
                  <a:cubicBezTo>
                    <a:pt x="2868" y="0"/>
                    <a:pt x="1" y="2836"/>
                    <a:pt x="1" y="6364"/>
                  </a:cubicBezTo>
                  <a:lnTo>
                    <a:pt x="1" y="12382"/>
                  </a:lnTo>
                  <a:cubicBezTo>
                    <a:pt x="1" y="12571"/>
                    <a:pt x="158" y="12728"/>
                    <a:pt x="347" y="12728"/>
                  </a:cubicBezTo>
                  <a:lnTo>
                    <a:pt x="12256" y="12728"/>
                  </a:lnTo>
                  <a:cubicBezTo>
                    <a:pt x="12445" y="12728"/>
                    <a:pt x="12603" y="12571"/>
                    <a:pt x="12603" y="12382"/>
                  </a:cubicBezTo>
                  <a:lnTo>
                    <a:pt x="12603" y="6364"/>
                  </a:lnTo>
                  <a:cubicBezTo>
                    <a:pt x="12760" y="2899"/>
                    <a:pt x="9893" y="0"/>
                    <a:pt x="63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7" name="Google Shape;18137;p96"/>
          <p:cNvGrpSpPr/>
          <p:nvPr/>
        </p:nvGrpSpPr>
        <p:grpSpPr>
          <a:xfrm>
            <a:off x="6210763" y="3205748"/>
            <a:ext cx="314662" cy="358999"/>
            <a:chOff x="-53615675" y="3584850"/>
            <a:chExt cx="279625" cy="319025"/>
          </a:xfrm>
        </p:grpSpPr>
        <p:sp>
          <p:nvSpPr>
            <p:cNvPr id="18138" name="Google Shape;18138;p96"/>
            <p:cNvSpPr/>
            <p:nvPr/>
          </p:nvSpPr>
          <p:spPr>
            <a:xfrm>
              <a:off x="-53577075" y="3584850"/>
              <a:ext cx="204800" cy="319025"/>
            </a:xfrm>
            <a:custGeom>
              <a:rect b="b" l="l" r="r" t="t"/>
              <a:pathLst>
                <a:path extrusionOk="0" h="12761" w="8192">
                  <a:moveTo>
                    <a:pt x="2552" y="6774"/>
                  </a:moveTo>
                  <a:cubicBezTo>
                    <a:pt x="2741" y="6774"/>
                    <a:pt x="2899" y="6932"/>
                    <a:pt x="2899" y="7121"/>
                  </a:cubicBezTo>
                  <a:cubicBezTo>
                    <a:pt x="2899" y="7310"/>
                    <a:pt x="2741" y="7467"/>
                    <a:pt x="2552" y="7467"/>
                  </a:cubicBezTo>
                  <a:cubicBezTo>
                    <a:pt x="2363" y="7467"/>
                    <a:pt x="2205" y="7310"/>
                    <a:pt x="2205" y="7121"/>
                  </a:cubicBezTo>
                  <a:cubicBezTo>
                    <a:pt x="2205" y="6932"/>
                    <a:pt x="2363" y="6774"/>
                    <a:pt x="2552" y="6774"/>
                  </a:cubicBezTo>
                  <a:close/>
                  <a:moveTo>
                    <a:pt x="5545" y="6774"/>
                  </a:moveTo>
                  <a:cubicBezTo>
                    <a:pt x="5734" y="6774"/>
                    <a:pt x="5892" y="6932"/>
                    <a:pt x="5892" y="7121"/>
                  </a:cubicBezTo>
                  <a:cubicBezTo>
                    <a:pt x="5892" y="7310"/>
                    <a:pt x="5734" y="7467"/>
                    <a:pt x="5545" y="7467"/>
                  </a:cubicBezTo>
                  <a:cubicBezTo>
                    <a:pt x="5356" y="7467"/>
                    <a:pt x="5198" y="7310"/>
                    <a:pt x="5198" y="7121"/>
                  </a:cubicBezTo>
                  <a:cubicBezTo>
                    <a:pt x="5198" y="6932"/>
                    <a:pt x="5356" y="6774"/>
                    <a:pt x="5545" y="6774"/>
                  </a:cubicBezTo>
                  <a:close/>
                  <a:moveTo>
                    <a:pt x="5104" y="9302"/>
                  </a:moveTo>
                  <a:cubicBezTo>
                    <a:pt x="5198" y="9302"/>
                    <a:pt x="5293" y="9342"/>
                    <a:pt x="5356" y="9421"/>
                  </a:cubicBezTo>
                  <a:cubicBezTo>
                    <a:pt x="5513" y="9578"/>
                    <a:pt x="5513" y="9799"/>
                    <a:pt x="5387" y="9925"/>
                  </a:cubicBezTo>
                  <a:cubicBezTo>
                    <a:pt x="5041" y="10271"/>
                    <a:pt x="4568" y="10460"/>
                    <a:pt x="4096" y="10460"/>
                  </a:cubicBezTo>
                  <a:cubicBezTo>
                    <a:pt x="3560" y="10460"/>
                    <a:pt x="3088" y="10271"/>
                    <a:pt x="2741" y="9925"/>
                  </a:cubicBezTo>
                  <a:cubicBezTo>
                    <a:pt x="2584" y="9767"/>
                    <a:pt x="2584" y="9515"/>
                    <a:pt x="2741" y="9421"/>
                  </a:cubicBezTo>
                  <a:cubicBezTo>
                    <a:pt x="2820" y="9342"/>
                    <a:pt x="2922" y="9302"/>
                    <a:pt x="3021" y="9302"/>
                  </a:cubicBezTo>
                  <a:cubicBezTo>
                    <a:pt x="3119" y="9302"/>
                    <a:pt x="3214" y="9342"/>
                    <a:pt x="3277" y="9421"/>
                  </a:cubicBezTo>
                  <a:cubicBezTo>
                    <a:pt x="3481" y="9625"/>
                    <a:pt x="3765" y="9728"/>
                    <a:pt x="4052" y="9728"/>
                  </a:cubicBezTo>
                  <a:cubicBezTo>
                    <a:pt x="4340" y="9728"/>
                    <a:pt x="4631" y="9625"/>
                    <a:pt x="4852" y="9421"/>
                  </a:cubicBezTo>
                  <a:cubicBezTo>
                    <a:pt x="4915" y="9342"/>
                    <a:pt x="5009" y="9302"/>
                    <a:pt x="5104" y="9302"/>
                  </a:cubicBezTo>
                  <a:close/>
                  <a:moveTo>
                    <a:pt x="5577" y="1"/>
                  </a:moveTo>
                  <a:cubicBezTo>
                    <a:pt x="4568" y="1"/>
                    <a:pt x="3749" y="820"/>
                    <a:pt x="3749" y="1859"/>
                  </a:cubicBezTo>
                  <a:lnTo>
                    <a:pt x="3749" y="3025"/>
                  </a:lnTo>
                  <a:cubicBezTo>
                    <a:pt x="1638" y="3214"/>
                    <a:pt x="0" y="4947"/>
                    <a:pt x="0" y="7121"/>
                  </a:cubicBezTo>
                  <a:lnTo>
                    <a:pt x="0" y="9358"/>
                  </a:lnTo>
                  <a:cubicBezTo>
                    <a:pt x="0" y="11216"/>
                    <a:pt x="1481" y="12760"/>
                    <a:pt x="3340" y="12760"/>
                  </a:cubicBezTo>
                  <a:lnTo>
                    <a:pt x="4852" y="12760"/>
                  </a:lnTo>
                  <a:cubicBezTo>
                    <a:pt x="6679" y="12760"/>
                    <a:pt x="8191" y="11216"/>
                    <a:pt x="8191" y="9358"/>
                  </a:cubicBezTo>
                  <a:lnTo>
                    <a:pt x="8191" y="7121"/>
                  </a:lnTo>
                  <a:cubicBezTo>
                    <a:pt x="8128" y="5010"/>
                    <a:pt x="6522" y="3214"/>
                    <a:pt x="4442" y="3025"/>
                  </a:cubicBezTo>
                  <a:lnTo>
                    <a:pt x="4442" y="1859"/>
                  </a:lnTo>
                  <a:cubicBezTo>
                    <a:pt x="4442" y="1229"/>
                    <a:pt x="4946" y="757"/>
                    <a:pt x="5545" y="757"/>
                  </a:cubicBezTo>
                  <a:cubicBezTo>
                    <a:pt x="6144" y="757"/>
                    <a:pt x="6648" y="1261"/>
                    <a:pt x="6648" y="1859"/>
                  </a:cubicBezTo>
                  <a:cubicBezTo>
                    <a:pt x="6648" y="2049"/>
                    <a:pt x="6490" y="2206"/>
                    <a:pt x="6301" y="2206"/>
                  </a:cubicBezTo>
                  <a:cubicBezTo>
                    <a:pt x="6081" y="2206"/>
                    <a:pt x="5955" y="2049"/>
                    <a:pt x="5955" y="1859"/>
                  </a:cubicBezTo>
                  <a:cubicBezTo>
                    <a:pt x="5955" y="1639"/>
                    <a:pt x="5797" y="1481"/>
                    <a:pt x="5577" y="1481"/>
                  </a:cubicBezTo>
                  <a:cubicBezTo>
                    <a:pt x="5387" y="1481"/>
                    <a:pt x="5230" y="1639"/>
                    <a:pt x="5230" y="1859"/>
                  </a:cubicBezTo>
                  <a:cubicBezTo>
                    <a:pt x="5230" y="2490"/>
                    <a:pt x="5734" y="2962"/>
                    <a:pt x="6333" y="2962"/>
                  </a:cubicBezTo>
                  <a:cubicBezTo>
                    <a:pt x="6963" y="2962"/>
                    <a:pt x="7435" y="2427"/>
                    <a:pt x="7435" y="1859"/>
                  </a:cubicBezTo>
                  <a:cubicBezTo>
                    <a:pt x="7435" y="820"/>
                    <a:pt x="6616"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96"/>
            <p:cNvSpPr/>
            <p:nvPr/>
          </p:nvSpPr>
          <p:spPr>
            <a:xfrm>
              <a:off x="-53615675" y="3739225"/>
              <a:ext cx="20500" cy="65400"/>
            </a:xfrm>
            <a:custGeom>
              <a:rect b="b" l="l" r="r" t="t"/>
              <a:pathLst>
                <a:path extrusionOk="0" h="2616" w="820">
                  <a:moveTo>
                    <a:pt x="820" y="1"/>
                  </a:moveTo>
                  <a:cubicBezTo>
                    <a:pt x="347" y="253"/>
                    <a:pt x="0" y="694"/>
                    <a:pt x="0" y="1292"/>
                  </a:cubicBezTo>
                  <a:cubicBezTo>
                    <a:pt x="0" y="1859"/>
                    <a:pt x="315" y="2332"/>
                    <a:pt x="757" y="2616"/>
                  </a:cubicBezTo>
                  <a:lnTo>
                    <a:pt x="757" y="946"/>
                  </a:lnTo>
                  <a:cubicBezTo>
                    <a:pt x="757" y="631"/>
                    <a:pt x="788" y="284"/>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96"/>
            <p:cNvSpPr/>
            <p:nvPr/>
          </p:nvSpPr>
          <p:spPr>
            <a:xfrm>
              <a:off x="-53356550" y="3738450"/>
              <a:ext cx="20500" cy="64600"/>
            </a:xfrm>
            <a:custGeom>
              <a:rect b="b" l="l" r="r" t="t"/>
              <a:pathLst>
                <a:path extrusionOk="0" h="2584" w="820">
                  <a:moveTo>
                    <a:pt x="1" y="0"/>
                  </a:moveTo>
                  <a:cubicBezTo>
                    <a:pt x="64" y="315"/>
                    <a:pt x="64" y="630"/>
                    <a:pt x="64" y="945"/>
                  </a:cubicBezTo>
                  <a:lnTo>
                    <a:pt x="64" y="2584"/>
                  </a:lnTo>
                  <a:cubicBezTo>
                    <a:pt x="505" y="2300"/>
                    <a:pt x="820" y="1859"/>
                    <a:pt x="820" y="1292"/>
                  </a:cubicBezTo>
                  <a:cubicBezTo>
                    <a:pt x="820" y="725"/>
                    <a:pt x="505"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1" name="Google Shape;18141;p96"/>
          <p:cNvGrpSpPr/>
          <p:nvPr/>
        </p:nvGrpSpPr>
        <p:grpSpPr>
          <a:xfrm>
            <a:off x="6188609" y="3668674"/>
            <a:ext cx="358971" cy="357874"/>
            <a:chOff x="-53634575" y="3976500"/>
            <a:chExt cx="319000" cy="318025"/>
          </a:xfrm>
        </p:grpSpPr>
        <p:sp>
          <p:nvSpPr>
            <p:cNvPr id="18142" name="Google Shape;18142;p96"/>
            <p:cNvSpPr/>
            <p:nvPr/>
          </p:nvSpPr>
          <p:spPr>
            <a:xfrm>
              <a:off x="-53634575" y="3976500"/>
              <a:ext cx="319000" cy="93550"/>
            </a:xfrm>
            <a:custGeom>
              <a:rect b="b" l="l" r="r" t="t"/>
              <a:pathLst>
                <a:path extrusionOk="0" h="3742" w="12760">
                  <a:moveTo>
                    <a:pt x="6372" y="0"/>
                  </a:moveTo>
                  <a:cubicBezTo>
                    <a:pt x="6317" y="0"/>
                    <a:pt x="6270" y="8"/>
                    <a:pt x="6238" y="24"/>
                  </a:cubicBezTo>
                  <a:lnTo>
                    <a:pt x="252" y="3017"/>
                  </a:lnTo>
                  <a:cubicBezTo>
                    <a:pt x="95" y="3112"/>
                    <a:pt x="0" y="3269"/>
                    <a:pt x="32" y="3458"/>
                  </a:cubicBezTo>
                  <a:cubicBezTo>
                    <a:pt x="95" y="3616"/>
                    <a:pt x="252" y="3742"/>
                    <a:pt x="410" y="3742"/>
                  </a:cubicBezTo>
                  <a:lnTo>
                    <a:pt x="12382" y="3742"/>
                  </a:lnTo>
                  <a:cubicBezTo>
                    <a:pt x="12539" y="3742"/>
                    <a:pt x="12697" y="3616"/>
                    <a:pt x="12728" y="3458"/>
                  </a:cubicBezTo>
                  <a:cubicBezTo>
                    <a:pt x="12760" y="3269"/>
                    <a:pt x="12697" y="3112"/>
                    <a:pt x="12539" y="3017"/>
                  </a:cubicBezTo>
                  <a:lnTo>
                    <a:pt x="6553" y="24"/>
                  </a:lnTo>
                  <a:cubicBezTo>
                    <a:pt x="6490" y="8"/>
                    <a:pt x="6427" y="0"/>
                    <a:pt x="6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96"/>
            <p:cNvSpPr/>
            <p:nvPr/>
          </p:nvSpPr>
          <p:spPr>
            <a:xfrm>
              <a:off x="-53614900" y="4163750"/>
              <a:ext cx="140225" cy="130775"/>
            </a:xfrm>
            <a:custGeom>
              <a:rect b="b" l="l" r="r" t="t"/>
              <a:pathLst>
                <a:path extrusionOk="0" h="5231" w="5609">
                  <a:moveTo>
                    <a:pt x="1" y="1"/>
                  </a:moveTo>
                  <a:lnTo>
                    <a:pt x="1" y="4884"/>
                  </a:lnTo>
                  <a:cubicBezTo>
                    <a:pt x="1" y="5073"/>
                    <a:pt x="158" y="5231"/>
                    <a:pt x="347" y="5231"/>
                  </a:cubicBezTo>
                  <a:lnTo>
                    <a:pt x="5488" y="5231"/>
                  </a:lnTo>
                  <a:cubicBezTo>
                    <a:pt x="3370" y="5200"/>
                    <a:pt x="1668" y="3553"/>
                    <a:pt x="1513" y="1481"/>
                  </a:cubicBezTo>
                  <a:cubicBezTo>
                    <a:pt x="662" y="1481"/>
                    <a:pt x="1" y="820"/>
                    <a:pt x="1" y="1"/>
                  </a:cubicBezTo>
                  <a:close/>
                  <a:moveTo>
                    <a:pt x="5488" y="5231"/>
                  </a:moveTo>
                  <a:cubicBezTo>
                    <a:pt x="5508" y="5231"/>
                    <a:pt x="5528" y="5231"/>
                    <a:pt x="5548" y="5231"/>
                  </a:cubicBezTo>
                  <a:cubicBezTo>
                    <a:pt x="5568" y="5231"/>
                    <a:pt x="5589" y="5231"/>
                    <a:pt x="5609" y="523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96"/>
            <p:cNvSpPr/>
            <p:nvPr/>
          </p:nvSpPr>
          <p:spPr>
            <a:xfrm>
              <a:off x="-53616475" y="4088925"/>
              <a:ext cx="126050" cy="74850"/>
            </a:xfrm>
            <a:custGeom>
              <a:rect b="b" l="l" r="r" t="t"/>
              <a:pathLst>
                <a:path extrusionOk="0" h="2994" w="5042">
                  <a:moveTo>
                    <a:pt x="1" y="1"/>
                  </a:moveTo>
                  <a:lnTo>
                    <a:pt x="1" y="2994"/>
                  </a:lnTo>
                  <a:cubicBezTo>
                    <a:pt x="32" y="2175"/>
                    <a:pt x="694" y="1481"/>
                    <a:pt x="1513" y="1481"/>
                  </a:cubicBezTo>
                  <a:lnTo>
                    <a:pt x="2521" y="1481"/>
                  </a:lnTo>
                  <a:cubicBezTo>
                    <a:pt x="3561" y="1481"/>
                    <a:pt x="4569" y="914"/>
                    <a:pt x="50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96"/>
            <p:cNvSpPr/>
            <p:nvPr/>
          </p:nvSpPr>
          <p:spPr>
            <a:xfrm>
              <a:off x="-53475475" y="4163750"/>
              <a:ext cx="139425" cy="130775"/>
            </a:xfrm>
            <a:custGeom>
              <a:rect b="b" l="l" r="r" t="t"/>
              <a:pathLst>
                <a:path extrusionOk="0" h="5231" w="5577">
                  <a:moveTo>
                    <a:pt x="5577" y="1"/>
                  </a:moveTo>
                  <a:cubicBezTo>
                    <a:pt x="5577" y="820"/>
                    <a:pt x="4915" y="1481"/>
                    <a:pt x="4064" y="1481"/>
                  </a:cubicBezTo>
                  <a:cubicBezTo>
                    <a:pt x="3875" y="3592"/>
                    <a:pt x="2111" y="5231"/>
                    <a:pt x="0" y="5231"/>
                  </a:cubicBezTo>
                  <a:lnTo>
                    <a:pt x="5230" y="5231"/>
                  </a:lnTo>
                  <a:cubicBezTo>
                    <a:pt x="5419" y="5231"/>
                    <a:pt x="5577" y="5073"/>
                    <a:pt x="5577" y="4884"/>
                  </a:cubicBezTo>
                  <a:lnTo>
                    <a:pt x="55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96"/>
            <p:cNvSpPr/>
            <p:nvPr/>
          </p:nvSpPr>
          <p:spPr>
            <a:xfrm>
              <a:off x="-53559750" y="4100750"/>
              <a:ext cx="167775" cy="174875"/>
            </a:xfrm>
            <a:custGeom>
              <a:rect b="b" l="l" r="r" t="t"/>
              <a:pathLst>
                <a:path extrusionOk="0" h="6995" w="6711">
                  <a:moveTo>
                    <a:pt x="1859" y="2521"/>
                  </a:moveTo>
                  <a:cubicBezTo>
                    <a:pt x="2048" y="2521"/>
                    <a:pt x="2206" y="2678"/>
                    <a:pt x="2206" y="2867"/>
                  </a:cubicBezTo>
                  <a:cubicBezTo>
                    <a:pt x="2206" y="3056"/>
                    <a:pt x="2048" y="3214"/>
                    <a:pt x="1859" y="3214"/>
                  </a:cubicBezTo>
                  <a:cubicBezTo>
                    <a:pt x="1670" y="3214"/>
                    <a:pt x="1512" y="3056"/>
                    <a:pt x="1512" y="2867"/>
                  </a:cubicBezTo>
                  <a:cubicBezTo>
                    <a:pt x="1512" y="2710"/>
                    <a:pt x="1670" y="2521"/>
                    <a:pt x="1859" y="2521"/>
                  </a:cubicBezTo>
                  <a:close/>
                  <a:moveTo>
                    <a:pt x="4852" y="2521"/>
                  </a:moveTo>
                  <a:cubicBezTo>
                    <a:pt x="5041" y="2521"/>
                    <a:pt x="5199" y="2678"/>
                    <a:pt x="5199" y="2867"/>
                  </a:cubicBezTo>
                  <a:cubicBezTo>
                    <a:pt x="5199" y="3056"/>
                    <a:pt x="5041" y="3214"/>
                    <a:pt x="4852" y="3214"/>
                  </a:cubicBezTo>
                  <a:cubicBezTo>
                    <a:pt x="4663" y="3214"/>
                    <a:pt x="4505" y="3056"/>
                    <a:pt x="4505" y="2867"/>
                  </a:cubicBezTo>
                  <a:cubicBezTo>
                    <a:pt x="4505" y="2710"/>
                    <a:pt x="4663" y="2521"/>
                    <a:pt x="4852" y="2521"/>
                  </a:cubicBezTo>
                  <a:close/>
                  <a:moveTo>
                    <a:pt x="4407" y="4324"/>
                  </a:moveTo>
                  <a:cubicBezTo>
                    <a:pt x="4505" y="4324"/>
                    <a:pt x="4600" y="4364"/>
                    <a:pt x="4663" y="4443"/>
                  </a:cubicBezTo>
                  <a:cubicBezTo>
                    <a:pt x="4820" y="4600"/>
                    <a:pt x="4820" y="4852"/>
                    <a:pt x="4663" y="4947"/>
                  </a:cubicBezTo>
                  <a:cubicBezTo>
                    <a:pt x="4285" y="5325"/>
                    <a:pt x="3812" y="5514"/>
                    <a:pt x="3340" y="5514"/>
                  </a:cubicBezTo>
                  <a:cubicBezTo>
                    <a:pt x="2836" y="5514"/>
                    <a:pt x="2363" y="5325"/>
                    <a:pt x="2017" y="4947"/>
                  </a:cubicBezTo>
                  <a:cubicBezTo>
                    <a:pt x="1859" y="4789"/>
                    <a:pt x="1859" y="4569"/>
                    <a:pt x="2017" y="4443"/>
                  </a:cubicBezTo>
                  <a:cubicBezTo>
                    <a:pt x="2095" y="4380"/>
                    <a:pt x="2190" y="4348"/>
                    <a:pt x="2284" y="4348"/>
                  </a:cubicBezTo>
                  <a:cubicBezTo>
                    <a:pt x="2379" y="4348"/>
                    <a:pt x="2473" y="4380"/>
                    <a:pt x="2552" y="4443"/>
                  </a:cubicBezTo>
                  <a:cubicBezTo>
                    <a:pt x="2773" y="4663"/>
                    <a:pt x="3064" y="4773"/>
                    <a:pt x="3352" y="4773"/>
                  </a:cubicBezTo>
                  <a:cubicBezTo>
                    <a:pt x="3639" y="4773"/>
                    <a:pt x="3923" y="4663"/>
                    <a:pt x="4127" y="4443"/>
                  </a:cubicBezTo>
                  <a:cubicBezTo>
                    <a:pt x="4206" y="4364"/>
                    <a:pt x="4309" y="4324"/>
                    <a:pt x="4407" y="4324"/>
                  </a:cubicBezTo>
                  <a:close/>
                  <a:moveTo>
                    <a:pt x="3340" y="0"/>
                  </a:moveTo>
                  <a:cubicBezTo>
                    <a:pt x="2678" y="1072"/>
                    <a:pt x="1544" y="1765"/>
                    <a:pt x="252" y="1765"/>
                  </a:cubicBezTo>
                  <a:lnTo>
                    <a:pt x="0" y="1765"/>
                  </a:lnTo>
                  <a:lnTo>
                    <a:pt x="0" y="3623"/>
                  </a:lnTo>
                  <a:cubicBezTo>
                    <a:pt x="0" y="5482"/>
                    <a:pt x="1512" y="6994"/>
                    <a:pt x="3340" y="6994"/>
                  </a:cubicBezTo>
                  <a:cubicBezTo>
                    <a:pt x="5199" y="6994"/>
                    <a:pt x="6711" y="5482"/>
                    <a:pt x="6711" y="3623"/>
                  </a:cubicBezTo>
                  <a:lnTo>
                    <a:pt x="6711" y="1765"/>
                  </a:lnTo>
                  <a:lnTo>
                    <a:pt x="6459" y="1765"/>
                  </a:lnTo>
                  <a:cubicBezTo>
                    <a:pt x="5167" y="1765"/>
                    <a:pt x="4033" y="1103"/>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96"/>
            <p:cNvSpPr/>
            <p:nvPr/>
          </p:nvSpPr>
          <p:spPr>
            <a:xfrm>
              <a:off x="-53373875" y="4144850"/>
              <a:ext cx="18925" cy="37825"/>
            </a:xfrm>
            <a:custGeom>
              <a:rect b="b" l="l" r="r" t="t"/>
              <a:pathLst>
                <a:path extrusionOk="0" h="1513" w="757">
                  <a:moveTo>
                    <a:pt x="0" y="1"/>
                  </a:moveTo>
                  <a:lnTo>
                    <a:pt x="0" y="1513"/>
                  </a:lnTo>
                  <a:cubicBezTo>
                    <a:pt x="410" y="1513"/>
                    <a:pt x="757" y="1135"/>
                    <a:pt x="757" y="757"/>
                  </a:cubicBezTo>
                  <a:cubicBezTo>
                    <a:pt x="757" y="347"/>
                    <a:pt x="441" y="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96"/>
            <p:cNvSpPr/>
            <p:nvPr/>
          </p:nvSpPr>
          <p:spPr>
            <a:xfrm>
              <a:off x="-53596775" y="4144850"/>
              <a:ext cx="18125" cy="37825"/>
            </a:xfrm>
            <a:custGeom>
              <a:rect b="b" l="l" r="r" t="t"/>
              <a:pathLst>
                <a:path extrusionOk="0" h="1513" w="725">
                  <a:moveTo>
                    <a:pt x="725" y="1"/>
                  </a:moveTo>
                  <a:cubicBezTo>
                    <a:pt x="347" y="1"/>
                    <a:pt x="1" y="347"/>
                    <a:pt x="1" y="757"/>
                  </a:cubicBezTo>
                  <a:cubicBezTo>
                    <a:pt x="1" y="1135"/>
                    <a:pt x="347" y="1513"/>
                    <a:pt x="725" y="151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96"/>
            <p:cNvSpPr/>
            <p:nvPr/>
          </p:nvSpPr>
          <p:spPr>
            <a:xfrm>
              <a:off x="-53461300" y="4088925"/>
              <a:ext cx="125250" cy="74850"/>
            </a:xfrm>
            <a:custGeom>
              <a:rect b="b" l="l" r="r" t="t"/>
              <a:pathLst>
                <a:path extrusionOk="0" h="2994" w="5010">
                  <a:moveTo>
                    <a:pt x="0" y="1"/>
                  </a:moveTo>
                  <a:cubicBezTo>
                    <a:pt x="504" y="914"/>
                    <a:pt x="1450" y="1481"/>
                    <a:pt x="2521" y="1481"/>
                  </a:cubicBezTo>
                  <a:lnTo>
                    <a:pt x="3497" y="1481"/>
                  </a:lnTo>
                  <a:cubicBezTo>
                    <a:pt x="4348" y="1481"/>
                    <a:pt x="5010" y="2175"/>
                    <a:pt x="5010" y="2994"/>
                  </a:cubicBezTo>
                  <a:lnTo>
                    <a:pt x="501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0" name="Google Shape;18150;p96"/>
          <p:cNvGrpSpPr/>
          <p:nvPr/>
        </p:nvGrpSpPr>
        <p:grpSpPr>
          <a:xfrm>
            <a:off x="7983413" y="3211628"/>
            <a:ext cx="314662" cy="358436"/>
            <a:chOff x="-52023900" y="3590075"/>
            <a:chExt cx="279625" cy="318525"/>
          </a:xfrm>
        </p:grpSpPr>
        <p:sp>
          <p:nvSpPr>
            <p:cNvPr id="18151" name="Google Shape;18151;p96"/>
            <p:cNvSpPr/>
            <p:nvPr/>
          </p:nvSpPr>
          <p:spPr>
            <a:xfrm>
              <a:off x="-52005000" y="3611625"/>
              <a:ext cx="92175" cy="92175"/>
            </a:xfrm>
            <a:custGeom>
              <a:rect b="b" l="l" r="r" t="t"/>
              <a:pathLst>
                <a:path extrusionOk="0" h="3687" w="3687">
                  <a:moveTo>
                    <a:pt x="1104" y="1"/>
                  </a:moveTo>
                  <a:cubicBezTo>
                    <a:pt x="474" y="1"/>
                    <a:pt x="1" y="505"/>
                    <a:pt x="1" y="1104"/>
                  </a:cubicBezTo>
                  <a:cubicBezTo>
                    <a:pt x="1" y="1419"/>
                    <a:pt x="127" y="1576"/>
                    <a:pt x="285" y="1828"/>
                  </a:cubicBezTo>
                  <a:cubicBezTo>
                    <a:pt x="127" y="2112"/>
                    <a:pt x="1" y="2269"/>
                    <a:pt x="1" y="2584"/>
                  </a:cubicBezTo>
                  <a:cubicBezTo>
                    <a:pt x="1" y="3214"/>
                    <a:pt x="505" y="3687"/>
                    <a:pt x="1104" y="3687"/>
                  </a:cubicBezTo>
                  <a:cubicBezTo>
                    <a:pt x="1734" y="3655"/>
                    <a:pt x="2238" y="3183"/>
                    <a:pt x="2238" y="2553"/>
                  </a:cubicBezTo>
                  <a:lnTo>
                    <a:pt x="2238" y="2206"/>
                  </a:lnTo>
                  <a:lnTo>
                    <a:pt x="2584" y="2206"/>
                  </a:lnTo>
                  <a:cubicBezTo>
                    <a:pt x="3214" y="2206"/>
                    <a:pt x="3687" y="1671"/>
                    <a:pt x="3687" y="1104"/>
                  </a:cubicBezTo>
                  <a:cubicBezTo>
                    <a:pt x="3687" y="505"/>
                    <a:pt x="3183" y="1"/>
                    <a:pt x="2584" y="1"/>
                  </a:cubicBezTo>
                  <a:cubicBezTo>
                    <a:pt x="2269" y="1"/>
                    <a:pt x="2112" y="95"/>
                    <a:pt x="1860" y="253"/>
                  </a:cubicBezTo>
                  <a:cubicBezTo>
                    <a:pt x="1576" y="95"/>
                    <a:pt x="1419"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96"/>
            <p:cNvSpPr/>
            <p:nvPr/>
          </p:nvSpPr>
          <p:spPr>
            <a:xfrm>
              <a:off x="-51894725" y="3614000"/>
              <a:ext cx="121325" cy="106350"/>
            </a:xfrm>
            <a:custGeom>
              <a:rect b="b" l="l" r="r" t="t"/>
              <a:pathLst>
                <a:path extrusionOk="0" h="4254" w="4853">
                  <a:moveTo>
                    <a:pt x="1576" y="0"/>
                  </a:moveTo>
                  <a:lnTo>
                    <a:pt x="1" y="441"/>
                  </a:lnTo>
                  <a:cubicBezTo>
                    <a:pt x="32" y="567"/>
                    <a:pt x="32" y="725"/>
                    <a:pt x="64" y="851"/>
                  </a:cubicBezTo>
                  <a:lnTo>
                    <a:pt x="64" y="914"/>
                  </a:lnTo>
                  <a:cubicBezTo>
                    <a:pt x="473" y="2836"/>
                    <a:pt x="2206" y="4254"/>
                    <a:pt x="4159" y="4254"/>
                  </a:cubicBezTo>
                  <a:lnTo>
                    <a:pt x="4600" y="4254"/>
                  </a:lnTo>
                  <a:lnTo>
                    <a:pt x="4852" y="2678"/>
                  </a:lnTo>
                  <a:lnTo>
                    <a:pt x="4852" y="2678"/>
                  </a:lnTo>
                  <a:cubicBezTo>
                    <a:pt x="4632" y="2741"/>
                    <a:pt x="4411" y="2773"/>
                    <a:pt x="4159" y="2773"/>
                  </a:cubicBezTo>
                  <a:cubicBezTo>
                    <a:pt x="4131" y="2774"/>
                    <a:pt x="4103" y="2774"/>
                    <a:pt x="4076" y="2774"/>
                  </a:cubicBezTo>
                  <a:cubicBezTo>
                    <a:pt x="3164" y="2774"/>
                    <a:pt x="2350" y="2276"/>
                    <a:pt x="1891" y="1481"/>
                  </a:cubicBezTo>
                  <a:cubicBezTo>
                    <a:pt x="1639" y="1009"/>
                    <a:pt x="1544" y="536"/>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96"/>
            <p:cNvSpPr/>
            <p:nvPr/>
          </p:nvSpPr>
          <p:spPr>
            <a:xfrm>
              <a:off x="-51838000" y="3590075"/>
              <a:ext cx="76400" cy="74350"/>
            </a:xfrm>
            <a:custGeom>
              <a:rect b="b" l="l" r="r" t="t"/>
              <a:pathLst>
                <a:path extrusionOk="0" h="2974" w="3056">
                  <a:moveTo>
                    <a:pt x="2615" y="0"/>
                  </a:moveTo>
                  <a:cubicBezTo>
                    <a:pt x="2583" y="0"/>
                    <a:pt x="2552" y="4"/>
                    <a:pt x="2520" y="12"/>
                  </a:cubicBezTo>
                  <a:lnTo>
                    <a:pt x="95" y="737"/>
                  </a:lnTo>
                  <a:cubicBezTo>
                    <a:pt x="0" y="1209"/>
                    <a:pt x="63" y="1650"/>
                    <a:pt x="284" y="2029"/>
                  </a:cubicBezTo>
                  <a:cubicBezTo>
                    <a:pt x="599" y="2627"/>
                    <a:pt x="1229" y="2974"/>
                    <a:pt x="1890" y="2974"/>
                  </a:cubicBezTo>
                  <a:cubicBezTo>
                    <a:pt x="2174" y="2974"/>
                    <a:pt x="2457" y="2911"/>
                    <a:pt x="2678" y="2785"/>
                  </a:cubicBezTo>
                  <a:lnTo>
                    <a:pt x="3056" y="422"/>
                  </a:lnTo>
                  <a:cubicBezTo>
                    <a:pt x="3056" y="296"/>
                    <a:pt x="2993" y="170"/>
                    <a:pt x="2930" y="107"/>
                  </a:cubicBezTo>
                  <a:cubicBezTo>
                    <a:pt x="2812" y="36"/>
                    <a:pt x="2711" y="0"/>
                    <a:pt x="26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96"/>
            <p:cNvSpPr/>
            <p:nvPr/>
          </p:nvSpPr>
          <p:spPr>
            <a:xfrm>
              <a:off x="-51988450" y="3666775"/>
              <a:ext cx="204800" cy="241825"/>
            </a:xfrm>
            <a:custGeom>
              <a:rect b="b" l="l" r="r" t="t"/>
              <a:pathLst>
                <a:path extrusionOk="0" h="9673" w="8192">
                  <a:moveTo>
                    <a:pt x="2678" y="3718"/>
                  </a:moveTo>
                  <a:cubicBezTo>
                    <a:pt x="2868" y="3718"/>
                    <a:pt x="3025" y="3875"/>
                    <a:pt x="3025" y="4096"/>
                  </a:cubicBezTo>
                  <a:cubicBezTo>
                    <a:pt x="3025" y="4285"/>
                    <a:pt x="2868" y="4442"/>
                    <a:pt x="2678" y="4442"/>
                  </a:cubicBezTo>
                  <a:cubicBezTo>
                    <a:pt x="2489" y="4442"/>
                    <a:pt x="2332" y="4285"/>
                    <a:pt x="2332" y="4096"/>
                  </a:cubicBezTo>
                  <a:cubicBezTo>
                    <a:pt x="2332" y="3875"/>
                    <a:pt x="2489" y="3718"/>
                    <a:pt x="2678" y="3718"/>
                  </a:cubicBezTo>
                  <a:close/>
                  <a:moveTo>
                    <a:pt x="5671" y="3781"/>
                  </a:moveTo>
                  <a:cubicBezTo>
                    <a:pt x="5860" y="3781"/>
                    <a:pt x="6018" y="3938"/>
                    <a:pt x="6018" y="4127"/>
                  </a:cubicBezTo>
                  <a:cubicBezTo>
                    <a:pt x="6018" y="4316"/>
                    <a:pt x="5860" y="4474"/>
                    <a:pt x="5671" y="4474"/>
                  </a:cubicBezTo>
                  <a:cubicBezTo>
                    <a:pt x="5482" y="4474"/>
                    <a:pt x="5325" y="4316"/>
                    <a:pt x="5325" y="4127"/>
                  </a:cubicBezTo>
                  <a:cubicBezTo>
                    <a:pt x="5325" y="3938"/>
                    <a:pt x="5482" y="3781"/>
                    <a:pt x="5671" y="3781"/>
                  </a:cubicBezTo>
                  <a:close/>
                  <a:moveTo>
                    <a:pt x="4191" y="4474"/>
                  </a:moveTo>
                  <a:cubicBezTo>
                    <a:pt x="4821" y="4474"/>
                    <a:pt x="5293" y="4978"/>
                    <a:pt x="5293" y="5577"/>
                  </a:cubicBezTo>
                  <a:cubicBezTo>
                    <a:pt x="5293" y="6207"/>
                    <a:pt x="4758" y="6679"/>
                    <a:pt x="4191" y="6679"/>
                  </a:cubicBezTo>
                  <a:cubicBezTo>
                    <a:pt x="3561" y="6679"/>
                    <a:pt x="3088" y="6175"/>
                    <a:pt x="3088" y="5577"/>
                  </a:cubicBezTo>
                  <a:cubicBezTo>
                    <a:pt x="3088" y="4946"/>
                    <a:pt x="3561" y="4474"/>
                    <a:pt x="4191" y="4474"/>
                  </a:cubicBezTo>
                  <a:close/>
                  <a:moveTo>
                    <a:pt x="5195" y="7034"/>
                  </a:moveTo>
                  <a:cubicBezTo>
                    <a:pt x="5293" y="7034"/>
                    <a:pt x="5388" y="7073"/>
                    <a:pt x="5451" y="7152"/>
                  </a:cubicBezTo>
                  <a:cubicBezTo>
                    <a:pt x="5640" y="7278"/>
                    <a:pt x="5640" y="7498"/>
                    <a:pt x="5482" y="7656"/>
                  </a:cubicBezTo>
                  <a:cubicBezTo>
                    <a:pt x="5136" y="8002"/>
                    <a:pt x="4663" y="8223"/>
                    <a:pt x="4128" y="8223"/>
                  </a:cubicBezTo>
                  <a:cubicBezTo>
                    <a:pt x="3624" y="8223"/>
                    <a:pt x="3151" y="8002"/>
                    <a:pt x="2836" y="7656"/>
                  </a:cubicBezTo>
                  <a:cubicBezTo>
                    <a:pt x="2678" y="7498"/>
                    <a:pt x="2678" y="7278"/>
                    <a:pt x="2836" y="7152"/>
                  </a:cubicBezTo>
                  <a:cubicBezTo>
                    <a:pt x="2915" y="7073"/>
                    <a:pt x="3017" y="7034"/>
                    <a:pt x="3112" y="7034"/>
                  </a:cubicBezTo>
                  <a:cubicBezTo>
                    <a:pt x="3206" y="7034"/>
                    <a:pt x="3293" y="7073"/>
                    <a:pt x="3340" y="7152"/>
                  </a:cubicBezTo>
                  <a:cubicBezTo>
                    <a:pt x="3561" y="7372"/>
                    <a:pt x="3852" y="7483"/>
                    <a:pt x="4140" y="7483"/>
                  </a:cubicBezTo>
                  <a:cubicBezTo>
                    <a:pt x="4427" y="7483"/>
                    <a:pt x="4711" y="7372"/>
                    <a:pt x="4915" y="7152"/>
                  </a:cubicBezTo>
                  <a:cubicBezTo>
                    <a:pt x="4994" y="7073"/>
                    <a:pt x="5097" y="7034"/>
                    <a:pt x="5195" y="7034"/>
                  </a:cubicBezTo>
                  <a:close/>
                  <a:moveTo>
                    <a:pt x="3403" y="0"/>
                  </a:moveTo>
                  <a:cubicBezTo>
                    <a:pt x="3120" y="347"/>
                    <a:pt x="2710" y="567"/>
                    <a:pt x="2237" y="693"/>
                  </a:cubicBezTo>
                  <a:cubicBezTo>
                    <a:pt x="2080" y="1575"/>
                    <a:pt x="1355" y="2237"/>
                    <a:pt x="410" y="2237"/>
                  </a:cubicBezTo>
                  <a:cubicBezTo>
                    <a:pt x="284" y="2237"/>
                    <a:pt x="158" y="2237"/>
                    <a:pt x="32" y="2174"/>
                  </a:cubicBezTo>
                  <a:cubicBezTo>
                    <a:pt x="32" y="2300"/>
                    <a:pt x="1" y="2458"/>
                    <a:pt x="1" y="2584"/>
                  </a:cubicBezTo>
                  <a:lnTo>
                    <a:pt x="1" y="5577"/>
                  </a:lnTo>
                  <a:cubicBezTo>
                    <a:pt x="1" y="7813"/>
                    <a:pt x="1859" y="9672"/>
                    <a:pt x="4096" y="9672"/>
                  </a:cubicBezTo>
                  <a:cubicBezTo>
                    <a:pt x="6333" y="9672"/>
                    <a:pt x="8192" y="7813"/>
                    <a:pt x="8192" y="5577"/>
                  </a:cubicBezTo>
                  <a:lnTo>
                    <a:pt x="8192" y="2930"/>
                  </a:lnTo>
                  <a:lnTo>
                    <a:pt x="7845" y="2930"/>
                  </a:lnTo>
                  <a:cubicBezTo>
                    <a:pt x="5924" y="2930"/>
                    <a:pt x="4191" y="1764"/>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96"/>
            <p:cNvSpPr/>
            <p:nvPr/>
          </p:nvSpPr>
          <p:spPr>
            <a:xfrm>
              <a:off x="-51893150" y="3797500"/>
              <a:ext cx="18150" cy="17375"/>
            </a:xfrm>
            <a:custGeom>
              <a:rect b="b" l="l" r="r" t="t"/>
              <a:pathLst>
                <a:path extrusionOk="0" h="695" w="726">
                  <a:moveTo>
                    <a:pt x="379" y="1"/>
                  </a:moveTo>
                  <a:cubicBezTo>
                    <a:pt x="190" y="1"/>
                    <a:pt x="1" y="159"/>
                    <a:pt x="1" y="348"/>
                  </a:cubicBezTo>
                  <a:cubicBezTo>
                    <a:pt x="1" y="537"/>
                    <a:pt x="190" y="694"/>
                    <a:pt x="379" y="694"/>
                  </a:cubicBezTo>
                  <a:cubicBezTo>
                    <a:pt x="568" y="694"/>
                    <a:pt x="725" y="537"/>
                    <a:pt x="725" y="348"/>
                  </a:cubicBezTo>
                  <a:cubicBezTo>
                    <a:pt x="725" y="159"/>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96"/>
            <p:cNvSpPr/>
            <p:nvPr/>
          </p:nvSpPr>
          <p:spPr>
            <a:xfrm>
              <a:off x="-51763200" y="3745525"/>
              <a:ext cx="18925" cy="63825"/>
            </a:xfrm>
            <a:custGeom>
              <a:rect b="b" l="l" r="r" t="t"/>
              <a:pathLst>
                <a:path extrusionOk="0" h="2553" w="757">
                  <a:moveTo>
                    <a:pt x="1" y="1"/>
                  </a:moveTo>
                  <a:lnTo>
                    <a:pt x="1" y="2553"/>
                  </a:lnTo>
                  <a:cubicBezTo>
                    <a:pt x="442" y="2269"/>
                    <a:pt x="757" y="1796"/>
                    <a:pt x="757" y="1229"/>
                  </a:cubicBezTo>
                  <a:cubicBezTo>
                    <a:pt x="757" y="725"/>
                    <a:pt x="442"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96"/>
            <p:cNvSpPr/>
            <p:nvPr/>
          </p:nvSpPr>
          <p:spPr>
            <a:xfrm>
              <a:off x="-52023900" y="3746325"/>
              <a:ext cx="18925" cy="63825"/>
            </a:xfrm>
            <a:custGeom>
              <a:rect b="b" l="l" r="r" t="t"/>
              <a:pathLst>
                <a:path extrusionOk="0" h="2553" w="757">
                  <a:moveTo>
                    <a:pt x="757" y="0"/>
                  </a:moveTo>
                  <a:cubicBezTo>
                    <a:pt x="316" y="221"/>
                    <a:pt x="1" y="693"/>
                    <a:pt x="1" y="1260"/>
                  </a:cubicBezTo>
                  <a:cubicBezTo>
                    <a:pt x="1" y="1796"/>
                    <a:pt x="316" y="2269"/>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8" name="Google Shape;18158;p96"/>
          <p:cNvGrpSpPr/>
          <p:nvPr/>
        </p:nvGrpSpPr>
        <p:grpSpPr>
          <a:xfrm>
            <a:off x="5746654" y="1380146"/>
            <a:ext cx="358971" cy="358971"/>
            <a:chOff x="-57173375" y="3198925"/>
            <a:chExt cx="319000" cy="319000"/>
          </a:xfrm>
        </p:grpSpPr>
        <p:sp>
          <p:nvSpPr>
            <p:cNvPr id="18159" name="Google Shape;18159;p96"/>
            <p:cNvSpPr/>
            <p:nvPr/>
          </p:nvSpPr>
          <p:spPr>
            <a:xfrm>
              <a:off x="-57120600" y="3237525"/>
              <a:ext cx="204800" cy="92825"/>
            </a:xfrm>
            <a:custGeom>
              <a:rect b="b" l="l" r="r" t="t"/>
              <a:pathLst>
                <a:path extrusionOk="0" h="3713" w="8192">
                  <a:moveTo>
                    <a:pt x="4096" y="0"/>
                  </a:moveTo>
                  <a:cubicBezTo>
                    <a:pt x="1954" y="0"/>
                    <a:pt x="189" y="1607"/>
                    <a:pt x="0" y="3686"/>
                  </a:cubicBezTo>
                  <a:cubicBezTo>
                    <a:pt x="81" y="3690"/>
                    <a:pt x="163" y="3692"/>
                    <a:pt x="245" y="3692"/>
                  </a:cubicBezTo>
                  <a:cubicBezTo>
                    <a:pt x="868" y="3692"/>
                    <a:pt x="1523" y="3579"/>
                    <a:pt x="2080" y="3245"/>
                  </a:cubicBezTo>
                  <a:cubicBezTo>
                    <a:pt x="2111" y="3182"/>
                    <a:pt x="2174" y="3056"/>
                    <a:pt x="2206" y="2993"/>
                  </a:cubicBezTo>
                  <a:cubicBezTo>
                    <a:pt x="2017" y="2615"/>
                    <a:pt x="1954" y="2237"/>
                    <a:pt x="2206" y="1890"/>
                  </a:cubicBezTo>
                  <a:cubicBezTo>
                    <a:pt x="2395" y="1512"/>
                    <a:pt x="2741" y="1323"/>
                    <a:pt x="3151" y="1323"/>
                  </a:cubicBezTo>
                  <a:cubicBezTo>
                    <a:pt x="3340" y="977"/>
                    <a:pt x="3686" y="725"/>
                    <a:pt x="4096" y="725"/>
                  </a:cubicBezTo>
                  <a:cubicBezTo>
                    <a:pt x="4474" y="725"/>
                    <a:pt x="4884" y="977"/>
                    <a:pt x="5041" y="1323"/>
                  </a:cubicBezTo>
                  <a:cubicBezTo>
                    <a:pt x="5419" y="1323"/>
                    <a:pt x="5829" y="1512"/>
                    <a:pt x="6018" y="1890"/>
                  </a:cubicBezTo>
                  <a:cubicBezTo>
                    <a:pt x="6207" y="2237"/>
                    <a:pt x="6207" y="2678"/>
                    <a:pt x="6018" y="2993"/>
                  </a:cubicBezTo>
                  <a:cubicBezTo>
                    <a:pt x="6049" y="3056"/>
                    <a:pt x="6112" y="3182"/>
                    <a:pt x="6144" y="3245"/>
                  </a:cubicBezTo>
                  <a:cubicBezTo>
                    <a:pt x="6654" y="3551"/>
                    <a:pt x="7206" y="3713"/>
                    <a:pt x="7783" y="3713"/>
                  </a:cubicBezTo>
                  <a:cubicBezTo>
                    <a:pt x="7918" y="3713"/>
                    <a:pt x="8054" y="3704"/>
                    <a:pt x="8192" y="3686"/>
                  </a:cubicBezTo>
                  <a:cubicBezTo>
                    <a:pt x="8003" y="1607"/>
                    <a:pt x="6207"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96"/>
            <p:cNvSpPr/>
            <p:nvPr/>
          </p:nvSpPr>
          <p:spPr>
            <a:xfrm>
              <a:off x="-57053650" y="3273750"/>
              <a:ext cx="70100" cy="74850"/>
            </a:xfrm>
            <a:custGeom>
              <a:rect b="b" l="l" r="r" t="t"/>
              <a:pathLst>
                <a:path extrusionOk="0" h="2994" w="2804">
                  <a:moveTo>
                    <a:pt x="1418" y="1166"/>
                  </a:moveTo>
                  <a:cubicBezTo>
                    <a:pt x="1607" y="1166"/>
                    <a:pt x="1765" y="1323"/>
                    <a:pt x="1765" y="1544"/>
                  </a:cubicBezTo>
                  <a:cubicBezTo>
                    <a:pt x="1765" y="1733"/>
                    <a:pt x="1638" y="1891"/>
                    <a:pt x="1418" y="1891"/>
                  </a:cubicBezTo>
                  <a:cubicBezTo>
                    <a:pt x="1229" y="1891"/>
                    <a:pt x="1071" y="1733"/>
                    <a:pt x="1071" y="1544"/>
                  </a:cubicBezTo>
                  <a:cubicBezTo>
                    <a:pt x="1071" y="1323"/>
                    <a:pt x="1229" y="1166"/>
                    <a:pt x="1418" y="1166"/>
                  </a:cubicBezTo>
                  <a:close/>
                  <a:moveTo>
                    <a:pt x="1418" y="0"/>
                  </a:moveTo>
                  <a:cubicBezTo>
                    <a:pt x="1260" y="0"/>
                    <a:pt x="1103" y="126"/>
                    <a:pt x="1071" y="315"/>
                  </a:cubicBezTo>
                  <a:cubicBezTo>
                    <a:pt x="1019" y="497"/>
                    <a:pt x="860" y="615"/>
                    <a:pt x="664" y="615"/>
                  </a:cubicBezTo>
                  <a:cubicBezTo>
                    <a:pt x="623" y="615"/>
                    <a:pt x="580" y="610"/>
                    <a:pt x="536" y="599"/>
                  </a:cubicBezTo>
                  <a:cubicBezTo>
                    <a:pt x="492" y="573"/>
                    <a:pt x="447" y="561"/>
                    <a:pt x="402" y="561"/>
                  </a:cubicBezTo>
                  <a:cubicBezTo>
                    <a:pt x="284" y="561"/>
                    <a:pt x="172" y="642"/>
                    <a:pt x="126" y="756"/>
                  </a:cubicBezTo>
                  <a:cubicBezTo>
                    <a:pt x="32" y="914"/>
                    <a:pt x="63" y="1103"/>
                    <a:pt x="189" y="1197"/>
                  </a:cubicBezTo>
                  <a:cubicBezTo>
                    <a:pt x="347" y="1387"/>
                    <a:pt x="347" y="1639"/>
                    <a:pt x="189" y="1765"/>
                  </a:cubicBezTo>
                  <a:cubicBezTo>
                    <a:pt x="32" y="1891"/>
                    <a:pt x="0" y="2080"/>
                    <a:pt x="126" y="2237"/>
                  </a:cubicBezTo>
                  <a:cubicBezTo>
                    <a:pt x="175" y="2359"/>
                    <a:pt x="300" y="2406"/>
                    <a:pt x="427" y="2406"/>
                  </a:cubicBezTo>
                  <a:cubicBezTo>
                    <a:pt x="463" y="2406"/>
                    <a:pt x="500" y="2402"/>
                    <a:pt x="536" y="2395"/>
                  </a:cubicBezTo>
                  <a:cubicBezTo>
                    <a:pt x="580" y="2382"/>
                    <a:pt x="624" y="2376"/>
                    <a:pt x="667" y="2376"/>
                  </a:cubicBezTo>
                  <a:cubicBezTo>
                    <a:pt x="840" y="2376"/>
                    <a:pt x="996" y="2477"/>
                    <a:pt x="1071" y="2678"/>
                  </a:cubicBezTo>
                  <a:cubicBezTo>
                    <a:pt x="1103" y="2867"/>
                    <a:pt x="1260" y="2993"/>
                    <a:pt x="1418" y="2993"/>
                  </a:cubicBezTo>
                  <a:cubicBezTo>
                    <a:pt x="1575" y="2993"/>
                    <a:pt x="1733" y="2867"/>
                    <a:pt x="1765" y="2678"/>
                  </a:cubicBezTo>
                  <a:cubicBezTo>
                    <a:pt x="1789" y="2483"/>
                    <a:pt x="1946" y="2363"/>
                    <a:pt x="2118" y="2363"/>
                  </a:cubicBezTo>
                  <a:cubicBezTo>
                    <a:pt x="2168" y="2363"/>
                    <a:pt x="2219" y="2373"/>
                    <a:pt x="2269" y="2395"/>
                  </a:cubicBezTo>
                  <a:cubicBezTo>
                    <a:pt x="2309" y="2411"/>
                    <a:pt x="2354" y="2419"/>
                    <a:pt x="2399" y="2419"/>
                  </a:cubicBezTo>
                  <a:cubicBezTo>
                    <a:pt x="2530" y="2419"/>
                    <a:pt x="2663" y="2354"/>
                    <a:pt x="2710" y="2237"/>
                  </a:cubicBezTo>
                  <a:cubicBezTo>
                    <a:pt x="2804" y="2080"/>
                    <a:pt x="2741" y="1891"/>
                    <a:pt x="2647" y="1765"/>
                  </a:cubicBezTo>
                  <a:cubicBezTo>
                    <a:pt x="2489" y="1607"/>
                    <a:pt x="2489" y="1323"/>
                    <a:pt x="2647" y="1197"/>
                  </a:cubicBezTo>
                  <a:cubicBezTo>
                    <a:pt x="2804" y="1103"/>
                    <a:pt x="2804" y="914"/>
                    <a:pt x="2710" y="756"/>
                  </a:cubicBezTo>
                  <a:cubicBezTo>
                    <a:pt x="2663" y="640"/>
                    <a:pt x="2530" y="575"/>
                    <a:pt x="2399" y="575"/>
                  </a:cubicBezTo>
                  <a:cubicBezTo>
                    <a:pt x="2354" y="575"/>
                    <a:pt x="2309" y="583"/>
                    <a:pt x="2269" y="599"/>
                  </a:cubicBezTo>
                  <a:cubicBezTo>
                    <a:pt x="2235" y="609"/>
                    <a:pt x="2202" y="613"/>
                    <a:pt x="2170" y="613"/>
                  </a:cubicBezTo>
                  <a:cubicBezTo>
                    <a:pt x="1992" y="613"/>
                    <a:pt x="1845" y="475"/>
                    <a:pt x="1765" y="315"/>
                  </a:cubicBezTo>
                  <a:cubicBezTo>
                    <a:pt x="1733" y="126"/>
                    <a:pt x="157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96"/>
            <p:cNvSpPr/>
            <p:nvPr/>
          </p:nvSpPr>
          <p:spPr>
            <a:xfrm>
              <a:off x="-57058375" y="3198925"/>
              <a:ext cx="82700" cy="26800"/>
            </a:xfrm>
            <a:custGeom>
              <a:rect b="b" l="l" r="r" t="t"/>
              <a:pathLst>
                <a:path extrusionOk="0" h="1072" w="3308">
                  <a:moveTo>
                    <a:pt x="1638" y="0"/>
                  </a:moveTo>
                  <a:cubicBezTo>
                    <a:pt x="882" y="0"/>
                    <a:pt x="252" y="441"/>
                    <a:pt x="0" y="1071"/>
                  </a:cubicBezTo>
                  <a:cubicBezTo>
                    <a:pt x="504" y="851"/>
                    <a:pt x="1040" y="756"/>
                    <a:pt x="1638" y="756"/>
                  </a:cubicBezTo>
                  <a:cubicBezTo>
                    <a:pt x="2206" y="756"/>
                    <a:pt x="2773" y="851"/>
                    <a:pt x="3308" y="1071"/>
                  </a:cubicBezTo>
                  <a:cubicBezTo>
                    <a:pt x="2993" y="441"/>
                    <a:pt x="2363" y="0"/>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96"/>
            <p:cNvSpPr/>
            <p:nvPr/>
          </p:nvSpPr>
          <p:spPr>
            <a:xfrm>
              <a:off x="-57173375" y="3338325"/>
              <a:ext cx="319000" cy="179600"/>
            </a:xfrm>
            <a:custGeom>
              <a:rect b="b" l="l" r="r" t="t"/>
              <a:pathLst>
                <a:path extrusionOk="0" h="7184" w="12760">
                  <a:moveTo>
                    <a:pt x="4695" y="1198"/>
                  </a:moveTo>
                  <a:cubicBezTo>
                    <a:pt x="4915" y="1198"/>
                    <a:pt x="5073" y="1355"/>
                    <a:pt x="5073" y="1544"/>
                  </a:cubicBezTo>
                  <a:cubicBezTo>
                    <a:pt x="5073" y="1733"/>
                    <a:pt x="4915" y="1891"/>
                    <a:pt x="4695" y="1891"/>
                  </a:cubicBezTo>
                  <a:cubicBezTo>
                    <a:pt x="4506" y="1891"/>
                    <a:pt x="4348" y="1733"/>
                    <a:pt x="4348" y="1544"/>
                  </a:cubicBezTo>
                  <a:cubicBezTo>
                    <a:pt x="4348" y="1355"/>
                    <a:pt x="4506" y="1198"/>
                    <a:pt x="4695" y="1198"/>
                  </a:cubicBezTo>
                  <a:close/>
                  <a:moveTo>
                    <a:pt x="7688" y="1198"/>
                  </a:moveTo>
                  <a:cubicBezTo>
                    <a:pt x="7908" y="1198"/>
                    <a:pt x="8066" y="1355"/>
                    <a:pt x="8066" y="1544"/>
                  </a:cubicBezTo>
                  <a:cubicBezTo>
                    <a:pt x="8066" y="1733"/>
                    <a:pt x="7940" y="1891"/>
                    <a:pt x="7688" y="1891"/>
                  </a:cubicBezTo>
                  <a:cubicBezTo>
                    <a:pt x="7499" y="1891"/>
                    <a:pt x="7341" y="1733"/>
                    <a:pt x="7341" y="1544"/>
                  </a:cubicBezTo>
                  <a:cubicBezTo>
                    <a:pt x="7341" y="1355"/>
                    <a:pt x="7499" y="1198"/>
                    <a:pt x="7688" y="1198"/>
                  </a:cubicBezTo>
                  <a:close/>
                  <a:moveTo>
                    <a:pt x="946" y="2805"/>
                  </a:moveTo>
                  <a:cubicBezTo>
                    <a:pt x="1198" y="3151"/>
                    <a:pt x="1639" y="3403"/>
                    <a:pt x="2111" y="3403"/>
                  </a:cubicBezTo>
                  <a:cubicBezTo>
                    <a:pt x="2111" y="3844"/>
                    <a:pt x="1765" y="4128"/>
                    <a:pt x="1355" y="4128"/>
                  </a:cubicBezTo>
                  <a:cubicBezTo>
                    <a:pt x="977" y="4128"/>
                    <a:pt x="631" y="3781"/>
                    <a:pt x="631" y="3403"/>
                  </a:cubicBezTo>
                  <a:cubicBezTo>
                    <a:pt x="631" y="3151"/>
                    <a:pt x="725" y="2931"/>
                    <a:pt x="946" y="2805"/>
                  </a:cubicBezTo>
                  <a:close/>
                  <a:moveTo>
                    <a:pt x="11531" y="2805"/>
                  </a:moveTo>
                  <a:cubicBezTo>
                    <a:pt x="11720" y="2931"/>
                    <a:pt x="11846" y="3151"/>
                    <a:pt x="11846" y="3403"/>
                  </a:cubicBezTo>
                  <a:cubicBezTo>
                    <a:pt x="11846" y="3844"/>
                    <a:pt x="11531" y="4128"/>
                    <a:pt x="11090" y="4128"/>
                  </a:cubicBezTo>
                  <a:cubicBezTo>
                    <a:pt x="10681" y="4128"/>
                    <a:pt x="10334" y="3781"/>
                    <a:pt x="10334" y="3403"/>
                  </a:cubicBezTo>
                  <a:cubicBezTo>
                    <a:pt x="10807" y="3403"/>
                    <a:pt x="11248" y="3151"/>
                    <a:pt x="11531" y="2805"/>
                  </a:cubicBezTo>
                  <a:close/>
                  <a:moveTo>
                    <a:pt x="7302" y="3718"/>
                  </a:moveTo>
                  <a:cubicBezTo>
                    <a:pt x="7396" y="3718"/>
                    <a:pt x="7483" y="3750"/>
                    <a:pt x="7530" y="3813"/>
                  </a:cubicBezTo>
                  <a:cubicBezTo>
                    <a:pt x="7688" y="3939"/>
                    <a:pt x="7688" y="4191"/>
                    <a:pt x="7530" y="4348"/>
                  </a:cubicBezTo>
                  <a:cubicBezTo>
                    <a:pt x="7184" y="4695"/>
                    <a:pt x="6711" y="4884"/>
                    <a:pt x="6238" y="4884"/>
                  </a:cubicBezTo>
                  <a:cubicBezTo>
                    <a:pt x="5766" y="4884"/>
                    <a:pt x="5262" y="4695"/>
                    <a:pt x="4947" y="4348"/>
                  </a:cubicBezTo>
                  <a:cubicBezTo>
                    <a:pt x="4789" y="4191"/>
                    <a:pt x="4789" y="3939"/>
                    <a:pt x="4947" y="3813"/>
                  </a:cubicBezTo>
                  <a:cubicBezTo>
                    <a:pt x="5026" y="3750"/>
                    <a:pt x="5120" y="3718"/>
                    <a:pt x="5211" y="3718"/>
                  </a:cubicBezTo>
                  <a:cubicBezTo>
                    <a:pt x="5301" y="3718"/>
                    <a:pt x="5388" y="3750"/>
                    <a:pt x="5451" y="3813"/>
                  </a:cubicBezTo>
                  <a:cubicBezTo>
                    <a:pt x="5671" y="4033"/>
                    <a:pt x="5955" y="4144"/>
                    <a:pt x="6238" y="4144"/>
                  </a:cubicBezTo>
                  <a:cubicBezTo>
                    <a:pt x="6522" y="4144"/>
                    <a:pt x="6806" y="4033"/>
                    <a:pt x="7026" y="3813"/>
                  </a:cubicBezTo>
                  <a:cubicBezTo>
                    <a:pt x="7105" y="3750"/>
                    <a:pt x="7207" y="3718"/>
                    <a:pt x="7302" y="3718"/>
                  </a:cubicBezTo>
                  <a:close/>
                  <a:moveTo>
                    <a:pt x="4317" y="1"/>
                  </a:moveTo>
                  <a:cubicBezTo>
                    <a:pt x="3781" y="284"/>
                    <a:pt x="3119" y="410"/>
                    <a:pt x="2552" y="410"/>
                  </a:cubicBezTo>
                  <a:cubicBezTo>
                    <a:pt x="2426" y="410"/>
                    <a:pt x="2300" y="410"/>
                    <a:pt x="2206" y="379"/>
                  </a:cubicBezTo>
                  <a:lnTo>
                    <a:pt x="2206" y="410"/>
                  </a:lnTo>
                  <a:cubicBezTo>
                    <a:pt x="1355" y="410"/>
                    <a:pt x="694" y="1072"/>
                    <a:pt x="694" y="1891"/>
                  </a:cubicBezTo>
                  <a:cubicBezTo>
                    <a:pt x="694" y="1985"/>
                    <a:pt x="694" y="2017"/>
                    <a:pt x="725" y="2112"/>
                  </a:cubicBezTo>
                  <a:cubicBezTo>
                    <a:pt x="253" y="2364"/>
                    <a:pt x="0" y="2836"/>
                    <a:pt x="0" y="3403"/>
                  </a:cubicBezTo>
                  <a:cubicBezTo>
                    <a:pt x="0" y="4222"/>
                    <a:pt x="662" y="4884"/>
                    <a:pt x="1481" y="4884"/>
                  </a:cubicBezTo>
                  <a:cubicBezTo>
                    <a:pt x="1891" y="4884"/>
                    <a:pt x="2237" y="4726"/>
                    <a:pt x="2521" y="4506"/>
                  </a:cubicBezTo>
                  <a:cubicBezTo>
                    <a:pt x="3088" y="6050"/>
                    <a:pt x="4632" y="7184"/>
                    <a:pt x="6364" y="7184"/>
                  </a:cubicBezTo>
                  <a:cubicBezTo>
                    <a:pt x="8097" y="7184"/>
                    <a:pt x="9641" y="6050"/>
                    <a:pt x="10240" y="4506"/>
                  </a:cubicBezTo>
                  <a:cubicBezTo>
                    <a:pt x="10492" y="4726"/>
                    <a:pt x="10870" y="4884"/>
                    <a:pt x="11248" y="4884"/>
                  </a:cubicBezTo>
                  <a:cubicBezTo>
                    <a:pt x="12067" y="4884"/>
                    <a:pt x="12760" y="4222"/>
                    <a:pt x="12760" y="3403"/>
                  </a:cubicBezTo>
                  <a:cubicBezTo>
                    <a:pt x="12571" y="2836"/>
                    <a:pt x="12256" y="2364"/>
                    <a:pt x="11846" y="2112"/>
                  </a:cubicBezTo>
                  <a:lnTo>
                    <a:pt x="11846" y="1891"/>
                  </a:lnTo>
                  <a:cubicBezTo>
                    <a:pt x="11846" y="1072"/>
                    <a:pt x="11153" y="410"/>
                    <a:pt x="10334" y="410"/>
                  </a:cubicBezTo>
                  <a:lnTo>
                    <a:pt x="10334" y="379"/>
                  </a:lnTo>
                  <a:cubicBezTo>
                    <a:pt x="10208" y="379"/>
                    <a:pt x="10114" y="410"/>
                    <a:pt x="9988" y="410"/>
                  </a:cubicBezTo>
                  <a:cubicBezTo>
                    <a:pt x="9357" y="410"/>
                    <a:pt x="8727" y="253"/>
                    <a:pt x="8160" y="1"/>
                  </a:cubicBezTo>
                  <a:lnTo>
                    <a:pt x="8160" y="32"/>
                  </a:lnTo>
                  <a:cubicBezTo>
                    <a:pt x="7971" y="410"/>
                    <a:pt x="7593" y="599"/>
                    <a:pt x="7184" y="599"/>
                  </a:cubicBezTo>
                  <a:cubicBezTo>
                    <a:pt x="6995" y="946"/>
                    <a:pt x="6648" y="1198"/>
                    <a:pt x="6238" y="1198"/>
                  </a:cubicBezTo>
                  <a:cubicBezTo>
                    <a:pt x="5860" y="1198"/>
                    <a:pt x="5451" y="946"/>
                    <a:pt x="5293" y="599"/>
                  </a:cubicBezTo>
                  <a:cubicBezTo>
                    <a:pt x="4852" y="599"/>
                    <a:pt x="4506" y="410"/>
                    <a:pt x="4317" y="32"/>
                  </a:cubicBezTo>
                  <a:lnTo>
                    <a:pt x="43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96"/>
          <p:cNvGrpSpPr/>
          <p:nvPr/>
        </p:nvGrpSpPr>
        <p:grpSpPr>
          <a:xfrm>
            <a:off x="5747541" y="1857587"/>
            <a:ext cx="357198" cy="314690"/>
            <a:chOff x="-57176525" y="3610050"/>
            <a:chExt cx="317425" cy="279650"/>
          </a:xfrm>
        </p:grpSpPr>
        <p:sp>
          <p:nvSpPr>
            <p:cNvPr id="18164" name="Google Shape;18164;p96"/>
            <p:cNvSpPr/>
            <p:nvPr/>
          </p:nvSpPr>
          <p:spPr>
            <a:xfrm>
              <a:off x="-57109575" y="3610050"/>
              <a:ext cx="181950" cy="56750"/>
            </a:xfrm>
            <a:custGeom>
              <a:rect b="b" l="l" r="r" t="t"/>
              <a:pathLst>
                <a:path extrusionOk="0" h="2270" w="7278">
                  <a:moveTo>
                    <a:pt x="3655" y="1"/>
                  </a:moveTo>
                  <a:cubicBezTo>
                    <a:pt x="2080" y="1"/>
                    <a:pt x="693" y="914"/>
                    <a:pt x="0" y="2269"/>
                  </a:cubicBezTo>
                  <a:lnTo>
                    <a:pt x="7278" y="2269"/>
                  </a:lnTo>
                  <a:cubicBezTo>
                    <a:pt x="6648" y="914"/>
                    <a:pt x="5262" y="1"/>
                    <a:pt x="36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96"/>
            <p:cNvSpPr/>
            <p:nvPr/>
          </p:nvSpPr>
          <p:spPr>
            <a:xfrm>
              <a:off x="-57120600" y="3684100"/>
              <a:ext cx="88225" cy="36375"/>
            </a:xfrm>
            <a:custGeom>
              <a:rect b="b" l="l" r="r" t="t"/>
              <a:pathLst>
                <a:path extrusionOk="0" h="1455" w="3529">
                  <a:moveTo>
                    <a:pt x="158" y="0"/>
                  </a:moveTo>
                  <a:cubicBezTo>
                    <a:pt x="32" y="347"/>
                    <a:pt x="0" y="756"/>
                    <a:pt x="0" y="1103"/>
                  </a:cubicBezTo>
                  <a:lnTo>
                    <a:pt x="0" y="1450"/>
                  </a:lnTo>
                  <a:lnTo>
                    <a:pt x="977" y="1450"/>
                  </a:lnTo>
                  <a:cubicBezTo>
                    <a:pt x="1030" y="1453"/>
                    <a:pt x="1083" y="1454"/>
                    <a:pt x="1135" y="1454"/>
                  </a:cubicBezTo>
                  <a:cubicBezTo>
                    <a:pt x="2170" y="1454"/>
                    <a:pt x="3049" y="87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96"/>
            <p:cNvSpPr/>
            <p:nvPr/>
          </p:nvSpPr>
          <p:spPr>
            <a:xfrm>
              <a:off x="-57176525" y="3747100"/>
              <a:ext cx="28375" cy="67775"/>
            </a:xfrm>
            <a:custGeom>
              <a:rect b="b" l="l" r="r" t="t"/>
              <a:pathLst>
                <a:path extrusionOk="0" h="2711" w="1135">
                  <a:moveTo>
                    <a:pt x="1135" y="1"/>
                  </a:moveTo>
                  <a:lnTo>
                    <a:pt x="1135" y="1"/>
                  </a:lnTo>
                  <a:cubicBezTo>
                    <a:pt x="473" y="379"/>
                    <a:pt x="0" y="1135"/>
                    <a:pt x="0" y="1954"/>
                  </a:cubicBezTo>
                  <a:lnTo>
                    <a:pt x="0" y="2521"/>
                  </a:lnTo>
                  <a:cubicBezTo>
                    <a:pt x="0" y="2647"/>
                    <a:pt x="63" y="2710"/>
                    <a:pt x="189" y="2710"/>
                  </a:cubicBezTo>
                  <a:cubicBezTo>
                    <a:pt x="410" y="2679"/>
                    <a:pt x="662" y="2647"/>
                    <a:pt x="883" y="2521"/>
                  </a:cubicBezTo>
                  <a:cubicBezTo>
                    <a:pt x="788" y="2206"/>
                    <a:pt x="757" y="1891"/>
                    <a:pt x="757" y="1576"/>
                  </a:cubicBezTo>
                  <a:cubicBezTo>
                    <a:pt x="757" y="946"/>
                    <a:pt x="946" y="442"/>
                    <a:pt x="11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96"/>
            <p:cNvSpPr/>
            <p:nvPr/>
          </p:nvSpPr>
          <p:spPr>
            <a:xfrm>
              <a:off x="-57139500" y="3743175"/>
              <a:ext cx="37825" cy="89025"/>
            </a:xfrm>
            <a:custGeom>
              <a:rect b="b" l="l" r="r" t="t"/>
              <a:pathLst>
                <a:path extrusionOk="0" h="3561" w="1513">
                  <a:moveTo>
                    <a:pt x="744" y="0"/>
                  </a:moveTo>
                  <a:cubicBezTo>
                    <a:pt x="685" y="0"/>
                    <a:pt x="630" y="32"/>
                    <a:pt x="599" y="95"/>
                  </a:cubicBezTo>
                  <a:cubicBezTo>
                    <a:pt x="347" y="410"/>
                    <a:pt x="0" y="1008"/>
                    <a:pt x="0" y="1764"/>
                  </a:cubicBezTo>
                  <a:cubicBezTo>
                    <a:pt x="0" y="2363"/>
                    <a:pt x="284" y="2993"/>
                    <a:pt x="599" y="3466"/>
                  </a:cubicBezTo>
                  <a:cubicBezTo>
                    <a:pt x="630" y="3529"/>
                    <a:pt x="685" y="3560"/>
                    <a:pt x="744" y="3560"/>
                  </a:cubicBezTo>
                  <a:cubicBezTo>
                    <a:pt x="804" y="3560"/>
                    <a:pt x="867" y="3529"/>
                    <a:pt x="914" y="3466"/>
                  </a:cubicBezTo>
                  <a:cubicBezTo>
                    <a:pt x="1260" y="2962"/>
                    <a:pt x="1512" y="2395"/>
                    <a:pt x="1512" y="1764"/>
                  </a:cubicBezTo>
                  <a:cubicBezTo>
                    <a:pt x="1512" y="1040"/>
                    <a:pt x="1134" y="410"/>
                    <a:pt x="914" y="95"/>
                  </a:cubicBezTo>
                  <a:cubicBezTo>
                    <a:pt x="867" y="32"/>
                    <a:pt x="804" y="0"/>
                    <a:pt x="7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96"/>
            <p:cNvSpPr/>
            <p:nvPr/>
          </p:nvSpPr>
          <p:spPr>
            <a:xfrm>
              <a:off x="-57104075" y="3684875"/>
              <a:ext cx="244975" cy="204825"/>
            </a:xfrm>
            <a:custGeom>
              <a:rect b="b" l="l" r="r" t="t"/>
              <a:pathLst>
                <a:path extrusionOk="0" h="8193" w="9799">
                  <a:moveTo>
                    <a:pt x="1923" y="2269"/>
                  </a:moveTo>
                  <a:cubicBezTo>
                    <a:pt x="2143" y="2269"/>
                    <a:pt x="2301" y="2427"/>
                    <a:pt x="2301" y="2616"/>
                  </a:cubicBezTo>
                  <a:cubicBezTo>
                    <a:pt x="2301" y="2805"/>
                    <a:pt x="2143" y="2962"/>
                    <a:pt x="1923" y="2962"/>
                  </a:cubicBezTo>
                  <a:cubicBezTo>
                    <a:pt x="1734" y="2962"/>
                    <a:pt x="1576" y="2805"/>
                    <a:pt x="1576" y="2616"/>
                  </a:cubicBezTo>
                  <a:cubicBezTo>
                    <a:pt x="1576" y="2427"/>
                    <a:pt x="1734" y="2269"/>
                    <a:pt x="1923" y="2269"/>
                  </a:cubicBezTo>
                  <a:close/>
                  <a:moveTo>
                    <a:pt x="4916" y="2269"/>
                  </a:moveTo>
                  <a:cubicBezTo>
                    <a:pt x="5136" y="2269"/>
                    <a:pt x="5294" y="2427"/>
                    <a:pt x="5294" y="2616"/>
                  </a:cubicBezTo>
                  <a:cubicBezTo>
                    <a:pt x="5325" y="2805"/>
                    <a:pt x="5168" y="2962"/>
                    <a:pt x="4916" y="2962"/>
                  </a:cubicBezTo>
                  <a:cubicBezTo>
                    <a:pt x="4727" y="2962"/>
                    <a:pt x="4569" y="2805"/>
                    <a:pt x="4569" y="2616"/>
                  </a:cubicBezTo>
                  <a:cubicBezTo>
                    <a:pt x="4569" y="2427"/>
                    <a:pt x="4727" y="2269"/>
                    <a:pt x="4916" y="2269"/>
                  </a:cubicBezTo>
                  <a:close/>
                  <a:moveTo>
                    <a:pt x="8759" y="3876"/>
                  </a:moveTo>
                  <a:cubicBezTo>
                    <a:pt x="8948" y="4002"/>
                    <a:pt x="9074" y="4222"/>
                    <a:pt x="9074" y="4474"/>
                  </a:cubicBezTo>
                  <a:cubicBezTo>
                    <a:pt x="9074" y="4853"/>
                    <a:pt x="8759" y="5199"/>
                    <a:pt x="8318" y="5199"/>
                  </a:cubicBezTo>
                  <a:cubicBezTo>
                    <a:pt x="7909" y="5199"/>
                    <a:pt x="7531" y="4853"/>
                    <a:pt x="7531" y="4474"/>
                  </a:cubicBezTo>
                  <a:cubicBezTo>
                    <a:pt x="8003" y="4474"/>
                    <a:pt x="8476" y="4222"/>
                    <a:pt x="8759" y="3876"/>
                  </a:cubicBezTo>
                  <a:close/>
                  <a:moveTo>
                    <a:pt x="4530" y="4766"/>
                  </a:moveTo>
                  <a:cubicBezTo>
                    <a:pt x="4624" y="4766"/>
                    <a:pt x="4711" y="4805"/>
                    <a:pt x="4758" y="4884"/>
                  </a:cubicBezTo>
                  <a:cubicBezTo>
                    <a:pt x="4916" y="5010"/>
                    <a:pt x="4916" y="5231"/>
                    <a:pt x="4758" y="5420"/>
                  </a:cubicBezTo>
                  <a:cubicBezTo>
                    <a:pt x="4412" y="5766"/>
                    <a:pt x="3939" y="5955"/>
                    <a:pt x="3466" y="5955"/>
                  </a:cubicBezTo>
                  <a:cubicBezTo>
                    <a:pt x="2994" y="5955"/>
                    <a:pt x="2490" y="5766"/>
                    <a:pt x="2175" y="5420"/>
                  </a:cubicBezTo>
                  <a:cubicBezTo>
                    <a:pt x="2017" y="5262"/>
                    <a:pt x="2017" y="5010"/>
                    <a:pt x="2175" y="4884"/>
                  </a:cubicBezTo>
                  <a:cubicBezTo>
                    <a:pt x="2254" y="4805"/>
                    <a:pt x="2348" y="4766"/>
                    <a:pt x="2439" y="4766"/>
                  </a:cubicBezTo>
                  <a:cubicBezTo>
                    <a:pt x="2529" y="4766"/>
                    <a:pt x="2616" y="4805"/>
                    <a:pt x="2679" y="4884"/>
                  </a:cubicBezTo>
                  <a:cubicBezTo>
                    <a:pt x="2899" y="5105"/>
                    <a:pt x="3183" y="5215"/>
                    <a:pt x="3466" y="5215"/>
                  </a:cubicBezTo>
                  <a:cubicBezTo>
                    <a:pt x="3750" y="5215"/>
                    <a:pt x="4034" y="5105"/>
                    <a:pt x="4254" y="4884"/>
                  </a:cubicBezTo>
                  <a:cubicBezTo>
                    <a:pt x="4333" y="4805"/>
                    <a:pt x="4435" y="4766"/>
                    <a:pt x="4530" y="4766"/>
                  </a:cubicBezTo>
                  <a:close/>
                  <a:moveTo>
                    <a:pt x="3687" y="1"/>
                  </a:moveTo>
                  <a:cubicBezTo>
                    <a:pt x="3120" y="1356"/>
                    <a:pt x="1797" y="2269"/>
                    <a:pt x="316" y="2269"/>
                  </a:cubicBezTo>
                  <a:lnTo>
                    <a:pt x="253" y="2269"/>
                  </a:lnTo>
                  <a:cubicBezTo>
                    <a:pt x="536" y="2679"/>
                    <a:pt x="852" y="3372"/>
                    <a:pt x="852" y="4096"/>
                  </a:cubicBezTo>
                  <a:cubicBezTo>
                    <a:pt x="852" y="5168"/>
                    <a:pt x="253" y="5987"/>
                    <a:pt x="1" y="6302"/>
                  </a:cubicBezTo>
                  <a:cubicBezTo>
                    <a:pt x="757" y="7467"/>
                    <a:pt x="2017" y="8192"/>
                    <a:pt x="3435" y="8192"/>
                  </a:cubicBezTo>
                  <a:cubicBezTo>
                    <a:pt x="5168" y="8192"/>
                    <a:pt x="6648" y="7089"/>
                    <a:pt x="7247" y="5577"/>
                  </a:cubicBezTo>
                  <a:cubicBezTo>
                    <a:pt x="7531" y="5798"/>
                    <a:pt x="7877" y="5955"/>
                    <a:pt x="8287" y="5955"/>
                  </a:cubicBezTo>
                  <a:cubicBezTo>
                    <a:pt x="9106" y="5955"/>
                    <a:pt x="9767" y="5294"/>
                    <a:pt x="9767" y="4474"/>
                  </a:cubicBezTo>
                  <a:cubicBezTo>
                    <a:pt x="9799" y="3907"/>
                    <a:pt x="9484" y="3435"/>
                    <a:pt x="9074" y="3151"/>
                  </a:cubicBezTo>
                  <a:lnTo>
                    <a:pt x="9074" y="2962"/>
                  </a:lnTo>
                  <a:cubicBezTo>
                    <a:pt x="9074" y="2143"/>
                    <a:pt x="8350" y="1482"/>
                    <a:pt x="7531" y="1482"/>
                  </a:cubicBezTo>
                  <a:lnTo>
                    <a:pt x="7531" y="1103"/>
                  </a:lnTo>
                  <a:cubicBezTo>
                    <a:pt x="7531" y="725"/>
                    <a:pt x="7499" y="379"/>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9" name="Google Shape;18169;p96"/>
          <p:cNvGrpSpPr/>
          <p:nvPr/>
        </p:nvGrpSpPr>
        <p:grpSpPr>
          <a:xfrm>
            <a:off x="7957995" y="1380146"/>
            <a:ext cx="358099" cy="356326"/>
            <a:chOff x="-55202750" y="3198925"/>
            <a:chExt cx="318225" cy="316650"/>
          </a:xfrm>
        </p:grpSpPr>
        <p:sp>
          <p:nvSpPr>
            <p:cNvPr id="18170" name="Google Shape;18170;p96"/>
            <p:cNvSpPr/>
            <p:nvPr/>
          </p:nvSpPr>
          <p:spPr>
            <a:xfrm>
              <a:off x="-55130275" y="3293425"/>
              <a:ext cx="167775" cy="168575"/>
            </a:xfrm>
            <a:custGeom>
              <a:rect b="b" l="l" r="r" t="t"/>
              <a:pathLst>
                <a:path extrusionOk="0" h="6743" w="6711">
                  <a:moveTo>
                    <a:pt x="1891" y="2238"/>
                  </a:moveTo>
                  <a:cubicBezTo>
                    <a:pt x="2111" y="2238"/>
                    <a:pt x="2269" y="2395"/>
                    <a:pt x="2269" y="2584"/>
                  </a:cubicBezTo>
                  <a:cubicBezTo>
                    <a:pt x="2269" y="2805"/>
                    <a:pt x="2111" y="2962"/>
                    <a:pt x="1891" y="2962"/>
                  </a:cubicBezTo>
                  <a:cubicBezTo>
                    <a:pt x="1702" y="2962"/>
                    <a:pt x="1544" y="2836"/>
                    <a:pt x="1544" y="2584"/>
                  </a:cubicBezTo>
                  <a:cubicBezTo>
                    <a:pt x="1544" y="2395"/>
                    <a:pt x="1702" y="2238"/>
                    <a:pt x="1891" y="2238"/>
                  </a:cubicBezTo>
                  <a:close/>
                  <a:moveTo>
                    <a:pt x="4884" y="2269"/>
                  </a:moveTo>
                  <a:cubicBezTo>
                    <a:pt x="5104" y="2269"/>
                    <a:pt x="5262" y="2427"/>
                    <a:pt x="5262" y="2647"/>
                  </a:cubicBezTo>
                  <a:cubicBezTo>
                    <a:pt x="5262" y="2836"/>
                    <a:pt x="5104" y="2994"/>
                    <a:pt x="4884" y="2994"/>
                  </a:cubicBezTo>
                  <a:cubicBezTo>
                    <a:pt x="4695" y="2994"/>
                    <a:pt x="4537" y="2836"/>
                    <a:pt x="4537" y="2647"/>
                  </a:cubicBezTo>
                  <a:cubicBezTo>
                    <a:pt x="4537" y="2427"/>
                    <a:pt x="4695" y="2269"/>
                    <a:pt x="4884" y="2269"/>
                  </a:cubicBezTo>
                  <a:close/>
                  <a:moveTo>
                    <a:pt x="4454" y="4798"/>
                  </a:moveTo>
                  <a:cubicBezTo>
                    <a:pt x="4545" y="4798"/>
                    <a:pt x="4632" y="4837"/>
                    <a:pt x="4695" y="4916"/>
                  </a:cubicBezTo>
                  <a:cubicBezTo>
                    <a:pt x="4852" y="5042"/>
                    <a:pt x="4852" y="5262"/>
                    <a:pt x="4726" y="5420"/>
                  </a:cubicBezTo>
                  <a:cubicBezTo>
                    <a:pt x="4380" y="5798"/>
                    <a:pt x="3907" y="5987"/>
                    <a:pt x="3403" y="5987"/>
                  </a:cubicBezTo>
                  <a:cubicBezTo>
                    <a:pt x="2899" y="5987"/>
                    <a:pt x="2426" y="5798"/>
                    <a:pt x="2111" y="5420"/>
                  </a:cubicBezTo>
                  <a:cubicBezTo>
                    <a:pt x="1954" y="5262"/>
                    <a:pt x="1954" y="5042"/>
                    <a:pt x="2111" y="4916"/>
                  </a:cubicBezTo>
                  <a:cubicBezTo>
                    <a:pt x="2190" y="4837"/>
                    <a:pt x="2284" y="4798"/>
                    <a:pt x="2375" y="4798"/>
                  </a:cubicBezTo>
                  <a:cubicBezTo>
                    <a:pt x="2466" y="4798"/>
                    <a:pt x="2552" y="4837"/>
                    <a:pt x="2615" y="4916"/>
                  </a:cubicBezTo>
                  <a:cubicBezTo>
                    <a:pt x="2836" y="5136"/>
                    <a:pt x="3119" y="5246"/>
                    <a:pt x="3403" y="5246"/>
                  </a:cubicBezTo>
                  <a:cubicBezTo>
                    <a:pt x="3686" y="5246"/>
                    <a:pt x="3970" y="5136"/>
                    <a:pt x="4191" y="4916"/>
                  </a:cubicBezTo>
                  <a:cubicBezTo>
                    <a:pt x="4269" y="4837"/>
                    <a:pt x="4364" y="4798"/>
                    <a:pt x="4454" y="4798"/>
                  </a:cubicBezTo>
                  <a:close/>
                  <a:moveTo>
                    <a:pt x="3403" y="1"/>
                  </a:moveTo>
                  <a:cubicBezTo>
                    <a:pt x="2773" y="1261"/>
                    <a:pt x="1513" y="2112"/>
                    <a:pt x="63" y="2238"/>
                  </a:cubicBezTo>
                  <a:cubicBezTo>
                    <a:pt x="63" y="2364"/>
                    <a:pt x="0" y="2521"/>
                    <a:pt x="0" y="2647"/>
                  </a:cubicBezTo>
                  <a:lnTo>
                    <a:pt x="0" y="4128"/>
                  </a:lnTo>
                  <a:cubicBezTo>
                    <a:pt x="0" y="5577"/>
                    <a:pt x="1198" y="6743"/>
                    <a:pt x="2615" y="6743"/>
                  </a:cubicBezTo>
                  <a:lnTo>
                    <a:pt x="4096" y="6743"/>
                  </a:lnTo>
                  <a:cubicBezTo>
                    <a:pt x="5577" y="6743"/>
                    <a:pt x="6711" y="5546"/>
                    <a:pt x="6711" y="4128"/>
                  </a:cubicBezTo>
                  <a:lnTo>
                    <a:pt x="6711" y="2647"/>
                  </a:lnTo>
                  <a:cubicBezTo>
                    <a:pt x="6711" y="2521"/>
                    <a:pt x="6711" y="2364"/>
                    <a:pt x="6679" y="2238"/>
                  </a:cubicBezTo>
                  <a:cubicBezTo>
                    <a:pt x="5293" y="2112"/>
                    <a:pt x="4033" y="1261"/>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96"/>
            <p:cNvSpPr/>
            <p:nvPr/>
          </p:nvSpPr>
          <p:spPr>
            <a:xfrm>
              <a:off x="-55202750" y="3198925"/>
              <a:ext cx="318225" cy="316650"/>
            </a:xfrm>
            <a:custGeom>
              <a:rect b="b" l="l" r="r" t="t"/>
              <a:pathLst>
                <a:path extrusionOk="0" h="12666" w="12729">
                  <a:moveTo>
                    <a:pt x="6302" y="2221"/>
                  </a:moveTo>
                  <a:cubicBezTo>
                    <a:pt x="6459" y="2221"/>
                    <a:pt x="6617" y="2300"/>
                    <a:pt x="6648" y="2458"/>
                  </a:cubicBezTo>
                  <a:lnTo>
                    <a:pt x="6680" y="2615"/>
                  </a:lnTo>
                  <a:cubicBezTo>
                    <a:pt x="7058" y="4127"/>
                    <a:pt x="8381" y="5230"/>
                    <a:pt x="9956" y="5230"/>
                  </a:cubicBezTo>
                  <a:cubicBezTo>
                    <a:pt x="10145" y="5230"/>
                    <a:pt x="10272" y="5356"/>
                    <a:pt x="10303" y="5545"/>
                  </a:cubicBezTo>
                  <a:cubicBezTo>
                    <a:pt x="10366" y="5829"/>
                    <a:pt x="10398" y="6112"/>
                    <a:pt x="10398" y="6364"/>
                  </a:cubicBezTo>
                  <a:lnTo>
                    <a:pt x="10398" y="7877"/>
                  </a:lnTo>
                  <a:cubicBezTo>
                    <a:pt x="10398" y="9704"/>
                    <a:pt x="8885" y="11216"/>
                    <a:pt x="7058" y="11216"/>
                  </a:cubicBezTo>
                  <a:lnTo>
                    <a:pt x="5546" y="11216"/>
                  </a:lnTo>
                  <a:cubicBezTo>
                    <a:pt x="3687" y="11216"/>
                    <a:pt x="2206" y="9704"/>
                    <a:pt x="2206" y="7877"/>
                  </a:cubicBezTo>
                  <a:lnTo>
                    <a:pt x="2206" y="6364"/>
                  </a:lnTo>
                  <a:cubicBezTo>
                    <a:pt x="2206" y="6112"/>
                    <a:pt x="2238" y="5829"/>
                    <a:pt x="2269" y="5545"/>
                  </a:cubicBezTo>
                  <a:cubicBezTo>
                    <a:pt x="2332" y="5388"/>
                    <a:pt x="2490" y="5230"/>
                    <a:pt x="2647" y="5230"/>
                  </a:cubicBezTo>
                  <a:cubicBezTo>
                    <a:pt x="4160" y="5230"/>
                    <a:pt x="5514" y="4127"/>
                    <a:pt x="5892" y="2615"/>
                  </a:cubicBezTo>
                  <a:lnTo>
                    <a:pt x="5955" y="2458"/>
                  </a:lnTo>
                  <a:cubicBezTo>
                    <a:pt x="5987" y="2300"/>
                    <a:pt x="6144" y="2221"/>
                    <a:pt x="6302" y="2221"/>
                  </a:cubicBezTo>
                  <a:close/>
                  <a:moveTo>
                    <a:pt x="6333" y="0"/>
                  </a:moveTo>
                  <a:cubicBezTo>
                    <a:pt x="3529" y="0"/>
                    <a:pt x="1135" y="2111"/>
                    <a:pt x="789" y="4884"/>
                  </a:cubicBezTo>
                  <a:cubicBezTo>
                    <a:pt x="284" y="5230"/>
                    <a:pt x="1" y="5797"/>
                    <a:pt x="1" y="6427"/>
                  </a:cubicBezTo>
                  <a:cubicBezTo>
                    <a:pt x="1" y="6805"/>
                    <a:pt x="127" y="7215"/>
                    <a:pt x="379" y="7530"/>
                  </a:cubicBezTo>
                  <a:cubicBezTo>
                    <a:pt x="158" y="7845"/>
                    <a:pt x="1" y="8223"/>
                    <a:pt x="1" y="8633"/>
                  </a:cubicBezTo>
                  <a:cubicBezTo>
                    <a:pt x="1" y="9011"/>
                    <a:pt x="127" y="9420"/>
                    <a:pt x="379" y="9735"/>
                  </a:cubicBezTo>
                  <a:cubicBezTo>
                    <a:pt x="158" y="10050"/>
                    <a:pt x="1" y="10428"/>
                    <a:pt x="1" y="10838"/>
                  </a:cubicBezTo>
                  <a:cubicBezTo>
                    <a:pt x="1" y="11846"/>
                    <a:pt x="852" y="12665"/>
                    <a:pt x="1891" y="12665"/>
                  </a:cubicBezTo>
                  <a:lnTo>
                    <a:pt x="10839" y="12665"/>
                  </a:lnTo>
                  <a:cubicBezTo>
                    <a:pt x="11847" y="12665"/>
                    <a:pt x="12729" y="11846"/>
                    <a:pt x="12729" y="10838"/>
                  </a:cubicBezTo>
                  <a:cubicBezTo>
                    <a:pt x="12729" y="10428"/>
                    <a:pt x="12603" y="10050"/>
                    <a:pt x="12319" y="9735"/>
                  </a:cubicBezTo>
                  <a:cubicBezTo>
                    <a:pt x="12571" y="9420"/>
                    <a:pt x="12729" y="9011"/>
                    <a:pt x="12729" y="8633"/>
                  </a:cubicBezTo>
                  <a:cubicBezTo>
                    <a:pt x="12666" y="8223"/>
                    <a:pt x="12508" y="7845"/>
                    <a:pt x="12288" y="7530"/>
                  </a:cubicBezTo>
                  <a:cubicBezTo>
                    <a:pt x="12508" y="7215"/>
                    <a:pt x="12666" y="6805"/>
                    <a:pt x="12666" y="6427"/>
                  </a:cubicBezTo>
                  <a:cubicBezTo>
                    <a:pt x="12666" y="5829"/>
                    <a:pt x="12351" y="5230"/>
                    <a:pt x="11878" y="4884"/>
                  </a:cubicBezTo>
                  <a:cubicBezTo>
                    <a:pt x="11500" y="2111"/>
                    <a:pt x="9137"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2" name="Google Shape;18172;p96"/>
          <p:cNvGrpSpPr/>
          <p:nvPr/>
        </p:nvGrpSpPr>
        <p:grpSpPr>
          <a:xfrm>
            <a:off x="7968629" y="1835446"/>
            <a:ext cx="336830" cy="358099"/>
            <a:chOff x="-55194875" y="3590375"/>
            <a:chExt cx="299325" cy="318225"/>
          </a:xfrm>
        </p:grpSpPr>
        <p:sp>
          <p:nvSpPr>
            <p:cNvPr id="18173" name="Google Shape;18173;p96"/>
            <p:cNvSpPr/>
            <p:nvPr/>
          </p:nvSpPr>
          <p:spPr>
            <a:xfrm>
              <a:off x="-55194875" y="3667550"/>
              <a:ext cx="37050" cy="241050"/>
            </a:xfrm>
            <a:custGeom>
              <a:rect b="b" l="l" r="r" t="t"/>
              <a:pathLst>
                <a:path extrusionOk="0" h="9642" w="1482">
                  <a:moveTo>
                    <a:pt x="1482" y="1"/>
                  </a:moveTo>
                  <a:cubicBezTo>
                    <a:pt x="537" y="977"/>
                    <a:pt x="1" y="2301"/>
                    <a:pt x="1" y="3687"/>
                  </a:cubicBezTo>
                  <a:lnTo>
                    <a:pt x="1" y="9295"/>
                  </a:lnTo>
                  <a:lnTo>
                    <a:pt x="32" y="9295"/>
                  </a:lnTo>
                  <a:cubicBezTo>
                    <a:pt x="32" y="9484"/>
                    <a:pt x="190" y="9641"/>
                    <a:pt x="379" y="9641"/>
                  </a:cubicBezTo>
                  <a:lnTo>
                    <a:pt x="1482" y="9641"/>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96"/>
            <p:cNvSpPr/>
            <p:nvPr/>
          </p:nvSpPr>
          <p:spPr>
            <a:xfrm>
              <a:off x="-55065700" y="3643925"/>
              <a:ext cx="132350" cy="40200"/>
            </a:xfrm>
            <a:custGeom>
              <a:rect b="b" l="l" r="r" t="t"/>
              <a:pathLst>
                <a:path extrusionOk="0" h="1608" w="5294">
                  <a:moveTo>
                    <a:pt x="5294" y="1"/>
                  </a:moveTo>
                  <a:lnTo>
                    <a:pt x="1" y="1607"/>
                  </a:lnTo>
                  <a:lnTo>
                    <a:pt x="5294" y="1607"/>
                  </a:lnTo>
                  <a:lnTo>
                    <a:pt x="5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96"/>
            <p:cNvSpPr/>
            <p:nvPr/>
          </p:nvSpPr>
          <p:spPr>
            <a:xfrm>
              <a:off x="-55138950" y="3703000"/>
              <a:ext cx="204800" cy="168575"/>
            </a:xfrm>
            <a:custGeom>
              <a:rect b="b" l="l" r="r" t="t"/>
              <a:pathLst>
                <a:path extrusionOk="0" h="6743" w="8192">
                  <a:moveTo>
                    <a:pt x="2647" y="757"/>
                  </a:moveTo>
                  <a:cubicBezTo>
                    <a:pt x="2836" y="757"/>
                    <a:pt x="2994" y="914"/>
                    <a:pt x="2994" y="1103"/>
                  </a:cubicBezTo>
                  <a:cubicBezTo>
                    <a:pt x="2994" y="1292"/>
                    <a:pt x="2836" y="1450"/>
                    <a:pt x="2647" y="1450"/>
                  </a:cubicBezTo>
                  <a:cubicBezTo>
                    <a:pt x="2458" y="1450"/>
                    <a:pt x="2301" y="1292"/>
                    <a:pt x="2301" y="1103"/>
                  </a:cubicBezTo>
                  <a:cubicBezTo>
                    <a:pt x="2301" y="914"/>
                    <a:pt x="2395" y="757"/>
                    <a:pt x="2647" y="757"/>
                  </a:cubicBezTo>
                  <a:close/>
                  <a:moveTo>
                    <a:pt x="5609" y="757"/>
                  </a:moveTo>
                  <a:cubicBezTo>
                    <a:pt x="5798" y="757"/>
                    <a:pt x="5955" y="914"/>
                    <a:pt x="5955" y="1103"/>
                  </a:cubicBezTo>
                  <a:cubicBezTo>
                    <a:pt x="5955" y="1292"/>
                    <a:pt x="5798" y="1450"/>
                    <a:pt x="5609" y="1450"/>
                  </a:cubicBezTo>
                  <a:cubicBezTo>
                    <a:pt x="5388" y="1450"/>
                    <a:pt x="5231" y="1292"/>
                    <a:pt x="5231" y="1103"/>
                  </a:cubicBezTo>
                  <a:cubicBezTo>
                    <a:pt x="5231" y="914"/>
                    <a:pt x="5388" y="757"/>
                    <a:pt x="5609" y="757"/>
                  </a:cubicBezTo>
                  <a:close/>
                  <a:moveTo>
                    <a:pt x="5195" y="3316"/>
                  </a:moveTo>
                  <a:cubicBezTo>
                    <a:pt x="5294" y="3316"/>
                    <a:pt x="5388" y="3356"/>
                    <a:pt x="5451" y="3434"/>
                  </a:cubicBezTo>
                  <a:cubicBezTo>
                    <a:pt x="5609" y="3592"/>
                    <a:pt x="5609" y="3812"/>
                    <a:pt x="5451" y="3939"/>
                  </a:cubicBezTo>
                  <a:cubicBezTo>
                    <a:pt x="5105" y="4285"/>
                    <a:pt x="4601" y="4474"/>
                    <a:pt x="4096" y="4474"/>
                  </a:cubicBezTo>
                  <a:cubicBezTo>
                    <a:pt x="3592" y="4474"/>
                    <a:pt x="3120" y="4285"/>
                    <a:pt x="2805" y="3939"/>
                  </a:cubicBezTo>
                  <a:cubicBezTo>
                    <a:pt x="2647" y="3781"/>
                    <a:pt x="2647" y="3529"/>
                    <a:pt x="2805" y="3434"/>
                  </a:cubicBezTo>
                  <a:cubicBezTo>
                    <a:pt x="2883" y="3356"/>
                    <a:pt x="2978" y="3316"/>
                    <a:pt x="3073" y="3316"/>
                  </a:cubicBezTo>
                  <a:cubicBezTo>
                    <a:pt x="3167" y="3316"/>
                    <a:pt x="3262" y="3356"/>
                    <a:pt x="3340" y="3434"/>
                  </a:cubicBezTo>
                  <a:cubicBezTo>
                    <a:pt x="3561" y="3639"/>
                    <a:pt x="3852" y="3742"/>
                    <a:pt x="4140" y="3742"/>
                  </a:cubicBezTo>
                  <a:cubicBezTo>
                    <a:pt x="4427" y="3742"/>
                    <a:pt x="4711" y="3639"/>
                    <a:pt x="4916" y="3434"/>
                  </a:cubicBezTo>
                  <a:cubicBezTo>
                    <a:pt x="4994" y="3356"/>
                    <a:pt x="5097" y="3316"/>
                    <a:pt x="5195" y="3316"/>
                  </a:cubicBezTo>
                  <a:close/>
                  <a:moveTo>
                    <a:pt x="1" y="0"/>
                  </a:moveTo>
                  <a:lnTo>
                    <a:pt x="1" y="2584"/>
                  </a:lnTo>
                  <a:cubicBezTo>
                    <a:pt x="1" y="4852"/>
                    <a:pt x="1860" y="6742"/>
                    <a:pt x="4096" y="6742"/>
                  </a:cubicBezTo>
                  <a:cubicBezTo>
                    <a:pt x="6333" y="6742"/>
                    <a:pt x="8192" y="4884"/>
                    <a:pt x="8192" y="2584"/>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96"/>
            <p:cNvSpPr/>
            <p:nvPr/>
          </p:nvSpPr>
          <p:spPr>
            <a:xfrm>
              <a:off x="-55138950" y="3590375"/>
              <a:ext cx="204025" cy="92950"/>
            </a:xfrm>
            <a:custGeom>
              <a:rect b="b" l="l" r="r" t="t"/>
              <a:pathLst>
                <a:path extrusionOk="0" h="3718" w="8161">
                  <a:moveTo>
                    <a:pt x="1860" y="0"/>
                  </a:moveTo>
                  <a:cubicBezTo>
                    <a:pt x="820" y="0"/>
                    <a:pt x="1" y="851"/>
                    <a:pt x="1" y="1859"/>
                  </a:cubicBezTo>
                  <a:lnTo>
                    <a:pt x="1" y="3718"/>
                  </a:lnTo>
                  <a:lnTo>
                    <a:pt x="316" y="3718"/>
                  </a:lnTo>
                  <a:lnTo>
                    <a:pt x="8161" y="1386"/>
                  </a:lnTo>
                  <a:cubicBezTo>
                    <a:pt x="7972" y="599"/>
                    <a:pt x="7215" y="0"/>
                    <a:pt x="63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96"/>
            <p:cNvSpPr/>
            <p:nvPr/>
          </p:nvSpPr>
          <p:spPr>
            <a:xfrm>
              <a:off x="-54914475" y="3688825"/>
              <a:ext cx="18925" cy="64600"/>
            </a:xfrm>
            <a:custGeom>
              <a:rect b="b" l="l" r="r" t="t"/>
              <a:pathLst>
                <a:path extrusionOk="0" h="2584" w="757">
                  <a:moveTo>
                    <a:pt x="1" y="0"/>
                  </a:moveTo>
                  <a:lnTo>
                    <a:pt x="1" y="2584"/>
                  </a:lnTo>
                  <a:cubicBezTo>
                    <a:pt x="442" y="2300"/>
                    <a:pt x="757" y="1828"/>
                    <a:pt x="757" y="1261"/>
                  </a:cubicBezTo>
                  <a:cubicBezTo>
                    <a:pt x="757" y="756"/>
                    <a:pt x="442" y="284"/>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8" name="Google Shape;18178;p96"/>
          <p:cNvGrpSpPr/>
          <p:nvPr/>
        </p:nvGrpSpPr>
        <p:grpSpPr>
          <a:xfrm>
            <a:off x="7973247" y="2277717"/>
            <a:ext cx="357198" cy="357198"/>
            <a:chOff x="-55203525" y="3983400"/>
            <a:chExt cx="317425" cy="317425"/>
          </a:xfrm>
        </p:grpSpPr>
        <p:sp>
          <p:nvSpPr>
            <p:cNvPr id="18179" name="Google Shape;18179;p96"/>
            <p:cNvSpPr/>
            <p:nvPr/>
          </p:nvSpPr>
          <p:spPr>
            <a:xfrm>
              <a:off x="-55147600" y="4094450"/>
              <a:ext cx="204800" cy="206375"/>
            </a:xfrm>
            <a:custGeom>
              <a:rect b="b" l="l" r="r" t="t"/>
              <a:pathLst>
                <a:path extrusionOk="0" h="8255" w="8192">
                  <a:moveTo>
                    <a:pt x="2584" y="2269"/>
                  </a:moveTo>
                  <a:cubicBezTo>
                    <a:pt x="2804" y="2269"/>
                    <a:pt x="2962" y="2426"/>
                    <a:pt x="2962" y="2615"/>
                  </a:cubicBezTo>
                  <a:cubicBezTo>
                    <a:pt x="2962" y="2804"/>
                    <a:pt x="2804" y="2962"/>
                    <a:pt x="2584" y="2962"/>
                  </a:cubicBezTo>
                  <a:cubicBezTo>
                    <a:pt x="2395" y="2962"/>
                    <a:pt x="2237" y="2836"/>
                    <a:pt x="2237" y="2615"/>
                  </a:cubicBezTo>
                  <a:cubicBezTo>
                    <a:pt x="2237" y="2426"/>
                    <a:pt x="2395" y="2269"/>
                    <a:pt x="2584" y="2269"/>
                  </a:cubicBezTo>
                  <a:close/>
                  <a:moveTo>
                    <a:pt x="5577" y="2300"/>
                  </a:moveTo>
                  <a:cubicBezTo>
                    <a:pt x="5797" y="2300"/>
                    <a:pt x="5955" y="2458"/>
                    <a:pt x="5955" y="2647"/>
                  </a:cubicBezTo>
                  <a:cubicBezTo>
                    <a:pt x="5955" y="2836"/>
                    <a:pt x="5797" y="2993"/>
                    <a:pt x="5577" y="2993"/>
                  </a:cubicBezTo>
                  <a:cubicBezTo>
                    <a:pt x="5388" y="2993"/>
                    <a:pt x="5230" y="2836"/>
                    <a:pt x="5230" y="2647"/>
                  </a:cubicBezTo>
                  <a:cubicBezTo>
                    <a:pt x="5230" y="2458"/>
                    <a:pt x="5388" y="2300"/>
                    <a:pt x="5577" y="2300"/>
                  </a:cubicBezTo>
                  <a:close/>
                  <a:moveTo>
                    <a:pt x="5147" y="4828"/>
                  </a:moveTo>
                  <a:cubicBezTo>
                    <a:pt x="5238" y="4828"/>
                    <a:pt x="5325" y="4868"/>
                    <a:pt x="5388" y="4947"/>
                  </a:cubicBezTo>
                  <a:cubicBezTo>
                    <a:pt x="5545" y="5041"/>
                    <a:pt x="5545" y="5293"/>
                    <a:pt x="5419" y="5451"/>
                  </a:cubicBezTo>
                  <a:cubicBezTo>
                    <a:pt x="5073" y="5797"/>
                    <a:pt x="4600" y="5986"/>
                    <a:pt x="4096" y="5986"/>
                  </a:cubicBezTo>
                  <a:cubicBezTo>
                    <a:pt x="3592" y="5986"/>
                    <a:pt x="3119" y="5797"/>
                    <a:pt x="2804" y="5451"/>
                  </a:cubicBezTo>
                  <a:cubicBezTo>
                    <a:pt x="2647" y="5293"/>
                    <a:pt x="2647" y="5041"/>
                    <a:pt x="2804" y="4947"/>
                  </a:cubicBezTo>
                  <a:cubicBezTo>
                    <a:pt x="2883" y="4868"/>
                    <a:pt x="2977" y="4828"/>
                    <a:pt x="3068" y="4828"/>
                  </a:cubicBezTo>
                  <a:cubicBezTo>
                    <a:pt x="3159" y="4828"/>
                    <a:pt x="3245" y="4868"/>
                    <a:pt x="3308" y="4947"/>
                  </a:cubicBezTo>
                  <a:cubicBezTo>
                    <a:pt x="3529" y="5151"/>
                    <a:pt x="3812" y="5254"/>
                    <a:pt x="4096" y="5254"/>
                  </a:cubicBezTo>
                  <a:cubicBezTo>
                    <a:pt x="4379" y="5254"/>
                    <a:pt x="4663" y="5151"/>
                    <a:pt x="4884" y="4947"/>
                  </a:cubicBezTo>
                  <a:cubicBezTo>
                    <a:pt x="4962" y="4868"/>
                    <a:pt x="5057" y="4828"/>
                    <a:pt x="5147" y="4828"/>
                  </a:cubicBezTo>
                  <a:close/>
                  <a:moveTo>
                    <a:pt x="2584" y="0"/>
                  </a:moveTo>
                  <a:cubicBezTo>
                    <a:pt x="1134" y="0"/>
                    <a:pt x="0" y="1197"/>
                    <a:pt x="0" y="2615"/>
                  </a:cubicBezTo>
                  <a:lnTo>
                    <a:pt x="0" y="4096"/>
                  </a:lnTo>
                  <a:cubicBezTo>
                    <a:pt x="0" y="4379"/>
                    <a:pt x="32" y="4695"/>
                    <a:pt x="63" y="4947"/>
                  </a:cubicBezTo>
                  <a:cubicBezTo>
                    <a:pt x="473" y="6837"/>
                    <a:pt x="2174" y="8255"/>
                    <a:pt x="4096" y="8255"/>
                  </a:cubicBezTo>
                  <a:cubicBezTo>
                    <a:pt x="6018" y="8255"/>
                    <a:pt x="7719" y="6837"/>
                    <a:pt x="8097" y="4947"/>
                  </a:cubicBezTo>
                  <a:cubicBezTo>
                    <a:pt x="8160" y="4695"/>
                    <a:pt x="8192" y="4411"/>
                    <a:pt x="8192" y="4096"/>
                  </a:cubicBezTo>
                  <a:lnTo>
                    <a:pt x="8192" y="2615"/>
                  </a:lnTo>
                  <a:cubicBezTo>
                    <a:pt x="8192" y="1197"/>
                    <a:pt x="7057" y="0"/>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96"/>
            <p:cNvSpPr/>
            <p:nvPr/>
          </p:nvSpPr>
          <p:spPr>
            <a:xfrm>
              <a:off x="-55203525" y="4027500"/>
              <a:ext cx="317425" cy="196925"/>
            </a:xfrm>
            <a:custGeom>
              <a:rect b="b" l="l" r="r" t="t"/>
              <a:pathLst>
                <a:path extrusionOk="0" h="7877" w="12697">
                  <a:moveTo>
                    <a:pt x="4443" y="0"/>
                  </a:moveTo>
                  <a:cubicBezTo>
                    <a:pt x="1828" y="851"/>
                    <a:pt x="0" y="3277"/>
                    <a:pt x="0" y="6049"/>
                  </a:cubicBezTo>
                  <a:cubicBezTo>
                    <a:pt x="0" y="6994"/>
                    <a:pt x="725" y="7782"/>
                    <a:pt x="1639" y="7877"/>
                  </a:cubicBezTo>
                  <a:cubicBezTo>
                    <a:pt x="1639" y="7845"/>
                    <a:pt x="1607" y="7814"/>
                    <a:pt x="1607" y="7782"/>
                  </a:cubicBezTo>
                  <a:cubicBezTo>
                    <a:pt x="1513" y="7499"/>
                    <a:pt x="1513" y="7120"/>
                    <a:pt x="1513" y="6774"/>
                  </a:cubicBezTo>
                  <a:lnTo>
                    <a:pt x="1513" y="5293"/>
                  </a:lnTo>
                  <a:cubicBezTo>
                    <a:pt x="1513" y="3434"/>
                    <a:pt x="3025" y="1922"/>
                    <a:pt x="4884" y="1922"/>
                  </a:cubicBezTo>
                  <a:lnTo>
                    <a:pt x="7877" y="1922"/>
                  </a:lnTo>
                  <a:cubicBezTo>
                    <a:pt x="9704" y="1922"/>
                    <a:pt x="11216" y="3434"/>
                    <a:pt x="11216" y="5293"/>
                  </a:cubicBezTo>
                  <a:lnTo>
                    <a:pt x="11216" y="6774"/>
                  </a:lnTo>
                  <a:cubicBezTo>
                    <a:pt x="11216" y="7120"/>
                    <a:pt x="11185" y="7436"/>
                    <a:pt x="11090" y="7782"/>
                  </a:cubicBezTo>
                  <a:cubicBezTo>
                    <a:pt x="11090" y="7814"/>
                    <a:pt x="11059" y="7845"/>
                    <a:pt x="11059" y="7877"/>
                  </a:cubicBezTo>
                  <a:cubicBezTo>
                    <a:pt x="11972" y="7782"/>
                    <a:pt x="12697" y="6994"/>
                    <a:pt x="12697" y="6049"/>
                  </a:cubicBezTo>
                  <a:cubicBezTo>
                    <a:pt x="12697" y="3277"/>
                    <a:pt x="10870" y="851"/>
                    <a:pt x="8255" y="0"/>
                  </a:cubicBezTo>
                  <a:cubicBezTo>
                    <a:pt x="8223" y="189"/>
                    <a:pt x="8129" y="441"/>
                    <a:pt x="8034" y="599"/>
                  </a:cubicBezTo>
                  <a:cubicBezTo>
                    <a:pt x="7751" y="977"/>
                    <a:pt x="7310" y="1229"/>
                    <a:pt x="6805" y="1229"/>
                  </a:cubicBezTo>
                  <a:lnTo>
                    <a:pt x="5892" y="1229"/>
                  </a:lnTo>
                  <a:cubicBezTo>
                    <a:pt x="5419" y="1229"/>
                    <a:pt x="4947" y="977"/>
                    <a:pt x="4663" y="599"/>
                  </a:cubicBezTo>
                  <a:cubicBezTo>
                    <a:pt x="4569" y="410"/>
                    <a:pt x="4474" y="189"/>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96"/>
            <p:cNvSpPr/>
            <p:nvPr/>
          </p:nvSpPr>
          <p:spPr>
            <a:xfrm>
              <a:off x="-55128700" y="3983400"/>
              <a:ext cx="166200" cy="54350"/>
            </a:xfrm>
            <a:custGeom>
              <a:rect b="b" l="l" r="r" t="t"/>
              <a:pathLst>
                <a:path extrusionOk="0" h="2174" w="6648">
                  <a:moveTo>
                    <a:pt x="3088" y="0"/>
                  </a:moveTo>
                  <a:cubicBezTo>
                    <a:pt x="2836" y="0"/>
                    <a:pt x="2584" y="158"/>
                    <a:pt x="2458" y="347"/>
                  </a:cubicBezTo>
                  <a:lnTo>
                    <a:pt x="347" y="347"/>
                  </a:lnTo>
                  <a:cubicBezTo>
                    <a:pt x="158" y="347"/>
                    <a:pt x="0" y="504"/>
                    <a:pt x="0" y="725"/>
                  </a:cubicBezTo>
                  <a:cubicBezTo>
                    <a:pt x="0" y="914"/>
                    <a:pt x="158" y="1071"/>
                    <a:pt x="347" y="1071"/>
                  </a:cubicBezTo>
                  <a:lnTo>
                    <a:pt x="2206" y="1071"/>
                  </a:lnTo>
                  <a:lnTo>
                    <a:pt x="2143" y="1197"/>
                  </a:lnTo>
                  <a:cubicBezTo>
                    <a:pt x="1985" y="1670"/>
                    <a:pt x="2363" y="2174"/>
                    <a:pt x="2867" y="2174"/>
                  </a:cubicBezTo>
                  <a:lnTo>
                    <a:pt x="3781" y="2174"/>
                  </a:lnTo>
                  <a:cubicBezTo>
                    <a:pt x="4285" y="2174"/>
                    <a:pt x="4632" y="1670"/>
                    <a:pt x="4474" y="1197"/>
                  </a:cubicBezTo>
                  <a:lnTo>
                    <a:pt x="4443" y="1071"/>
                  </a:lnTo>
                  <a:lnTo>
                    <a:pt x="6301" y="1071"/>
                  </a:lnTo>
                  <a:cubicBezTo>
                    <a:pt x="6490" y="1071"/>
                    <a:pt x="6648" y="914"/>
                    <a:pt x="6648" y="725"/>
                  </a:cubicBezTo>
                  <a:cubicBezTo>
                    <a:pt x="6648" y="504"/>
                    <a:pt x="6490" y="347"/>
                    <a:pt x="6301" y="347"/>
                  </a:cubicBezTo>
                  <a:lnTo>
                    <a:pt x="4159" y="347"/>
                  </a:lnTo>
                  <a:cubicBezTo>
                    <a:pt x="4033" y="126"/>
                    <a:pt x="3812" y="0"/>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2" name="Google Shape;18182;p96"/>
          <p:cNvGrpSpPr/>
          <p:nvPr/>
        </p:nvGrpSpPr>
        <p:grpSpPr>
          <a:xfrm>
            <a:off x="6639727" y="2734774"/>
            <a:ext cx="335930" cy="358971"/>
            <a:chOff x="-53232900" y="3192625"/>
            <a:chExt cx="298525" cy="319000"/>
          </a:xfrm>
        </p:grpSpPr>
        <p:sp>
          <p:nvSpPr>
            <p:cNvPr id="18183" name="Google Shape;18183;p96"/>
            <p:cNvSpPr/>
            <p:nvPr/>
          </p:nvSpPr>
          <p:spPr>
            <a:xfrm>
              <a:off x="-52972975" y="3315500"/>
              <a:ext cx="37825" cy="55925"/>
            </a:xfrm>
            <a:custGeom>
              <a:rect b="b" l="l" r="r" t="t"/>
              <a:pathLst>
                <a:path extrusionOk="0" h="2237" w="1513">
                  <a:moveTo>
                    <a:pt x="0" y="0"/>
                  </a:moveTo>
                  <a:lnTo>
                    <a:pt x="0" y="2048"/>
                  </a:lnTo>
                  <a:cubicBezTo>
                    <a:pt x="252" y="2142"/>
                    <a:pt x="505" y="2237"/>
                    <a:pt x="788" y="2237"/>
                  </a:cubicBezTo>
                  <a:lnTo>
                    <a:pt x="1135" y="2237"/>
                  </a:lnTo>
                  <a:cubicBezTo>
                    <a:pt x="1355" y="2237"/>
                    <a:pt x="1513" y="2079"/>
                    <a:pt x="1513" y="1859"/>
                  </a:cubicBezTo>
                  <a:lnTo>
                    <a:pt x="1513" y="1512"/>
                  </a:lnTo>
                  <a:cubicBezTo>
                    <a:pt x="1513" y="693"/>
                    <a:pt x="820"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96"/>
            <p:cNvSpPr/>
            <p:nvPr/>
          </p:nvSpPr>
          <p:spPr>
            <a:xfrm>
              <a:off x="-52978500" y="3259575"/>
              <a:ext cx="44125" cy="55950"/>
            </a:xfrm>
            <a:custGeom>
              <a:rect b="b" l="l" r="r" t="t"/>
              <a:pathLst>
                <a:path extrusionOk="0" h="2238" w="1765">
                  <a:moveTo>
                    <a:pt x="1041" y="0"/>
                  </a:moveTo>
                  <a:cubicBezTo>
                    <a:pt x="663" y="0"/>
                    <a:pt x="253" y="158"/>
                    <a:pt x="1" y="441"/>
                  </a:cubicBezTo>
                  <a:cubicBezTo>
                    <a:pt x="190" y="977"/>
                    <a:pt x="316" y="1607"/>
                    <a:pt x="316" y="2237"/>
                  </a:cubicBezTo>
                  <a:cubicBezTo>
                    <a:pt x="1104" y="2206"/>
                    <a:pt x="1765" y="1544"/>
                    <a:pt x="1765" y="725"/>
                  </a:cubicBezTo>
                  <a:lnTo>
                    <a:pt x="1765" y="378"/>
                  </a:lnTo>
                  <a:cubicBezTo>
                    <a:pt x="1765" y="158"/>
                    <a:pt x="1608" y="0"/>
                    <a:pt x="14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96"/>
            <p:cNvSpPr/>
            <p:nvPr/>
          </p:nvSpPr>
          <p:spPr>
            <a:xfrm>
              <a:off x="-53232900" y="3324950"/>
              <a:ext cx="242625" cy="55925"/>
            </a:xfrm>
            <a:custGeom>
              <a:rect b="b" l="l" r="r" t="t"/>
              <a:pathLst>
                <a:path extrusionOk="0" h="2237" w="9705">
                  <a:moveTo>
                    <a:pt x="3340" y="756"/>
                  </a:moveTo>
                  <a:cubicBezTo>
                    <a:pt x="3561" y="756"/>
                    <a:pt x="3718" y="914"/>
                    <a:pt x="3718" y="1103"/>
                  </a:cubicBezTo>
                  <a:cubicBezTo>
                    <a:pt x="3718" y="1292"/>
                    <a:pt x="3561" y="1449"/>
                    <a:pt x="3340" y="1449"/>
                  </a:cubicBezTo>
                  <a:cubicBezTo>
                    <a:pt x="3151" y="1449"/>
                    <a:pt x="2994" y="1292"/>
                    <a:pt x="2994" y="1103"/>
                  </a:cubicBezTo>
                  <a:cubicBezTo>
                    <a:pt x="2962" y="914"/>
                    <a:pt x="3151" y="756"/>
                    <a:pt x="3340" y="756"/>
                  </a:cubicBezTo>
                  <a:close/>
                  <a:moveTo>
                    <a:pt x="6333" y="756"/>
                  </a:moveTo>
                  <a:cubicBezTo>
                    <a:pt x="6554" y="756"/>
                    <a:pt x="6711" y="914"/>
                    <a:pt x="6711" y="1103"/>
                  </a:cubicBezTo>
                  <a:cubicBezTo>
                    <a:pt x="6711" y="1292"/>
                    <a:pt x="6554" y="1449"/>
                    <a:pt x="6333" y="1449"/>
                  </a:cubicBezTo>
                  <a:cubicBezTo>
                    <a:pt x="6144" y="1449"/>
                    <a:pt x="5987" y="1292"/>
                    <a:pt x="5987" y="1103"/>
                  </a:cubicBezTo>
                  <a:cubicBezTo>
                    <a:pt x="5955" y="914"/>
                    <a:pt x="6113" y="756"/>
                    <a:pt x="6333" y="756"/>
                  </a:cubicBezTo>
                  <a:close/>
                  <a:moveTo>
                    <a:pt x="1" y="0"/>
                  </a:moveTo>
                  <a:lnTo>
                    <a:pt x="1" y="2237"/>
                  </a:lnTo>
                  <a:lnTo>
                    <a:pt x="9704" y="2237"/>
                  </a:lnTo>
                  <a:lnTo>
                    <a:pt x="97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96"/>
            <p:cNvSpPr/>
            <p:nvPr/>
          </p:nvSpPr>
          <p:spPr>
            <a:xfrm>
              <a:off x="-53232100" y="3399775"/>
              <a:ext cx="241825" cy="111850"/>
            </a:xfrm>
            <a:custGeom>
              <a:rect b="b" l="l" r="r" t="t"/>
              <a:pathLst>
                <a:path extrusionOk="0" h="4474" w="9673">
                  <a:moveTo>
                    <a:pt x="0" y="0"/>
                  </a:moveTo>
                  <a:cubicBezTo>
                    <a:pt x="158" y="2457"/>
                    <a:pt x="2269" y="4474"/>
                    <a:pt x="4821" y="4474"/>
                  </a:cubicBezTo>
                  <a:cubicBezTo>
                    <a:pt x="7372" y="4474"/>
                    <a:pt x="9452" y="2457"/>
                    <a:pt x="96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96"/>
            <p:cNvSpPr/>
            <p:nvPr/>
          </p:nvSpPr>
          <p:spPr>
            <a:xfrm>
              <a:off x="-53134450" y="3287125"/>
              <a:ext cx="44125" cy="18925"/>
            </a:xfrm>
            <a:custGeom>
              <a:rect b="b" l="l" r="r" t="t"/>
              <a:pathLst>
                <a:path extrusionOk="0" h="757" w="1765">
                  <a:moveTo>
                    <a:pt x="1" y="1"/>
                  </a:moveTo>
                  <a:lnTo>
                    <a:pt x="410" y="757"/>
                  </a:lnTo>
                  <a:lnTo>
                    <a:pt x="1419" y="757"/>
                  </a:lnTo>
                  <a:lnTo>
                    <a:pt x="17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96"/>
            <p:cNvSpPr/>
            <p:nvPr/>
          </p:nvSpPr>
          <p:spPr>
            <a:xfrm>
              <a:off x="-53232900" y="3287125"/>
              <a:ext cx="86675" cy="18925"/>
            </a:xfrm>
            <a:custGeom>
              <a:rect b="b" l="l" r="r" t="t"/>
              <a:pathLst>
                <a:path extrusionOk="0" h="757" w="3467">
                  <a:moveTo>
                    <a:pt x="127" y="1"/>
                  </a:moveTo>
                  <a:cubicBezTo>
                    <a:pt x="95" y="253"/>
                    <a:pt x="32" y="473"/>
                    <a:pt x="1" y="757"/>
                  </a:cubicBezTo>
                  <a:lnTo>
                    <a:pt x="3466" y="757"/>
                  </a:lnTo>
                  <a:lnTo>
                    <a:pt x="31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96"/>
            <p:cNvSpPr/>
            <p:nvPr/>
          </p:nvSpPr>
          <p:spPr>
            <a:xfrm>
              <a:off x="-53078525" y="3287125"/>
              <a:ext cx="86675" cy="18925"/>
            </a:xfrm>
            <a:custGeom>
              <a:rect b="b" l="l" r="r" t="t"/>
              <a:pathLst>
                <a:path extrusionOk="0" h="757" w="3467">
                  <a:moveTo>
                    <a:pt x="379" y="1"/>
                  </a:moveTo>
                  <a:lnTo>
                    <a:pt x="1" y="757"/>
                  </a:lnTo>
                  <a:lnTo>
                    <a:pt x="3466" y="757"/>
                  </a:lnTo>
                  <a:cubicBezTo>
                    <a:pt x="3466" y="536"/>
                    <a:pt x="3435" y="253"/>
                    <a:pt x="3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96"/>
            <p:cNvSpPr/>
            <p:nvPr/>
          </p:nvSpPr>
          <p:spPr>
            <a:xfrm>
              <a:off x="-53224225" y="3192625"/>
              <a:ext cx="223700" cy="74850"/>
            </a:xfrm>
            <a:custGeom>
              <a:rect b="b" l="l" r="r" t="t"/>
              <a:pathLst>
                <a:path extrusionOk="0" h="2994" w="8948">
                  <a:moveTo>
                    <a:pt x="4506" y="0"/>
                  </a:moveTo>
                  <a:cubicBezTo>
                    <a:pt x="2489" y="0"/>
                    <a:pt x="756" y="1260"/>
                    <a:pt x="0" y="2993"/>
                  </a:cubicBezTo>
                  <a:lnTo>
                    <a:pt x="8948" y="2993"/>
                  </a:lnTo>
                  <a:cubicBezTo>
                    <a:pt x="8255" y="1260"/>
                    <a:pt x="6522" y="0"/>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1" name="Google Shape;18191;p96"/>
          <p:cNvGrpSpPr/>
          <p:nvPr/>
        </p:nvGrpSpPr>
        <p:grpSpPr>
          <a:xfrm>
            <a:off x="6629093" y="3205748"/>
            <a:ext cx="357198" cy="356326"/>
            <a:chOff x="-53242350" y="3584850"/>
            <a:chExt cx="317425" cy="316650"/>
          </a:xfrm>
        </p:grpSpPr>
        <p:sp>
          <p:nvSpPr>
            <p:cNvPr id="18192" name="Google Shape;18192;p96"/>
            <p:cNvSpPr/>
            <p:nvPr/>
          </p:nvSpPr>
          <p:spPr>
            <a:xfrm>
              <a:off x="-53202975" y="3584850"/>
              <a:ext cx="237900" cy="98475"/>
            </a:xfrm>
            <a:custGeom>
              <a:rect b="b" l="l" r="r" t="t"/>
              <a:pathLst>
                <a:path extrusionOk="0" h="3939" w="9516">
                  <a:moveTo>
                    <a:pt x="4758" y="1"/>
                  </a:moveTo>
                  <a:cubicBezTo>
                    <a:pt x="2395" y="1"/>
                    <a:pt x="411" y="1702"/>
                    <a:pt x="1" y="3939"/>
                  </a:cubicBezTo>
                  <a:cubicBezTo>
                    <a:pt x="190" y="3781"/>
                    <a:pt x="474" y="3687"/>
                    <a:pt x="694" y="3655"/>
                  </a:cubicBezTo>
                  <a:cubicBezTo>
                    <a:pt x="2033" y="3435"/>
                    <a:pt x="3396" y="3324"/>
                    <a:pt x="4758" y="3324"/>
                  </a:cubicBezTo>
                  <a:cubicBezTo>
                    <a:pt x="6121" y="3324"/>
                    <a:pt x="7483" y="3435"/>
                    <a:pt x="8822" y="3655"/>
                  </a:cubicBezTo>
                  <a:cubicBezTo>
                    <a:pt x="9074" y="3687"/>
                    <a:pt x="9326" y="3813"/>
                    <a:pt x="9515" y="3939"/>
                  </a:cubicBezTo>
                  <a:cubicBezTo>
                    <a:pt x="9074" y="1702"/>
                    <a:pt x="7121"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96"/>
            <p:cNvSpPr/>
            <p:nvPr/>
          </p:nvSpPr>
          <p:spPr>
            <a:xfrm>
              <a:off x="-53242350" y="3711650"/>
              <a:ext cx="80350" cy="155975"/>
            </a:xfrm>
            <a:custGeom>
              <a:rect b="b" l="l" r="r" t="t"/>
              <a:pathLst>
                <a:path extrusionOk="0" h="6239" w="3214">
                  <a:moveTo>
                    <a:pt x="820" y="1"/>
                  </a:moveTo>
                  <a:cubicBezTo>
                    <a:pt x="316" y="442"/>
                    <a:pt x="1" y="1041"/>
                    <a:pt x="1" y="1734"/>
                  </a:cubicBezTo>
                  <a:cubicBezTo>
                    <a:pt x="1" y="2395"/>
                    <a:pt x="316" y="2994"/>
                    <a:pt x="788" y="3403"/>
                  </a:cubicBezTo>
                  <a:lnTo>
                    <a:pt x="788" y="5136"/>
                  </a:lnTo>
                  <a:cubicBezTo>
                    <a:pt x="788" y="5766"/>
                    <a:pt x="1292" y="6239"/>
                    <a:pt x="1891" y="6239"/>
                  </a:cubicBezTo>
                  <a:lnTo>
                    <a:pt x="3214" y="6239"/>
                  </a:lnTo>
                  <a:cubicBezTo>
                    <a:pt x="3057" y="6081"/>
                    <a:pt x="2742" y="5609"/>
                    <a:pt x="2679" y="5451"/>
                  </a:cubicBezTo>
                  <a:lnTo>
                    <a:pt x="1828" y="5451"/>
                  </a:lnTo>
                  <a:cubicBezTo>
                    <a:pt x="1639" y="5451"/>
                    <a:pt x="1481" y="5294"/>
                    <a:pt x="1481" y="5073"/>
                  </a:cubicBezTo>
                  <a:lnTo>
                    <a:pt x="1481" y="2805"/>
                  </a:lnTo>
                  <a:cubicBezTo>
                    <a:pt x="1103" y="2490"/>
                    <a:pt x="820" y="2049"/>
                    <a:pt x="788" y="1545"/>
                  </a:cubicBezTo>
                  <a:cubicBezTo>
                    <a:pt x="788" y="1513"/>
                    <a:pt x="725" y="1419"/>
                    <a:pt x="725" y="1356"/>
                  </a:cubicBezTo>
                  <a:lnTo>
                    <a:pt x="725" y="411"/>
                  </a:lnTo>
                  <a:cubicBezTo>
                    <a:pt x="725" y="348"/>
                    <a:pt x="788" y="158"/>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96"/>
            <p:cNvSpPr/>
            <p:nvPr/>
          </p:nvSpPr>
          <p:spPr>
            <a:xfrm>
              <a:off x="-53206125" y="3686850"/>
              <a:ext cx="243400" cy="84700"/>
            </a:xfrm>
            <a:custGeom>
              <a:rect b="b" l="l" r="r" t="t"/>
              <a:pathLst>
                <a:path extrusionOk="0" h="3388" w="9736">
                  <a:moveTo>
                    <a:pt x="4857" y="1"/>
                  </a:moveTo>
                  <a:cubicBezTo>
                    <a:pt x="3545" y="1"/>
                    <a:pt x="2238" y="111"/>
                    <a:pt x="946" y="331"/>
                  </a:cubicBezTo>
                  <a:cubicBezTo>
                    <a:pt x="442" y="394"/>
                    <a:pt x="1" y="867"/>
                    <a:pt x="1" y="1434"/>
                  </a:cubicBezTo>
                  <a:lnTo>
                    <a:pt x="1" y="2285"/>
                  </a:lnTo>
                  <a:cubicBezTo>
                    <a:pt x="1" y="2915"/>
                    <a:pt x="505" y="3387"/>
                    <a:pt x="1104" y="3387"/>
                  </a:cubicBezTo>
                  <a:lnTo>
                    <a:pt x="3782" y="3387"/>
                  </a:lnTo>
                  <a:cubicBezTo>
                    <a:pt x="3876" y="3387"/>
                    <a:pt x="3971" y="3356"/>
                    <a:pt x="4065" y="3261"/>
                  </a:cubicBezTo>
                  <a:lnTo>
                    <a:pt x="4569" y="2757"/>
                  </a:lnTo>
                  <a:cubicBezTo>
                    <a:pt x="4648" y="2678"/>
                    <a:pt x="4750" y="2639"/>
                    <a:pt x="4845" y="2639"/>
                  </a:cubicBezTo>
                  <a:cubicBezTo>
                    <a:pt x="4939" y="2639"/>
                    <a:pt x="5026" y="2678"/>
                    <a:pt x="5073" y="2757"/>
                  </a:cubicBezTo>
                  <a:lnTo>
                    <a:pt x="5609" y="3261"/>
                  </a:lnTo>
                  <a:cubicBezTo>
                    <a:pt x="5672" y="3356"/>
                    <a:pt x="5766" y="3387"/>
                    <a:pt x="5861" y="3387"/>
                  </a:cubicBezTo>
                  <a:lnTo>
                    <a:pt x="8539" y="3387"/>
                  </a:lnTo>
                  <a:cubicBezTo>
                    <a:pt x="9169" y="3387"/>
                    <a:pt x="9641" y="2883"/>
                    <a:pt x="9641" y="2285"/>
                  </a:cubicBezTo>
                  <a:lnTo>
                    <a:pt x="9641" y="1434"/>
                  </a:lnTo>
                  <a:lnTo>
                    <a:pt x="9736" y="1434"/>
                  </a:lnTo>
                  <a:cubicBezTo>
                    <a:pt x="9736" y="867"/>
                    <a:pt x="9295" y="394"/>
                    <a:pt x="8791" y="331"/>
                  </a:cubicBezTo>
                  <a:cubicBezTo>
                    <a:pt x="7483" y="111"/>
                    <a:pt x="6168" y="1"/>
                    <a:pt x="48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96"/>
            <p:cNvSpPr/>
            <p:nvPr/>
          </p:nvSpPr>
          <p:spPr>
            <a:xfrm>
              <a:off x="-53186425" y="3775450"/>
              <a:ext cx="205600" cy="126050"/>
            </a:xfrm>
            <a:custGeom>
              <a:rect b="b" l="l" r="r" t="t"/>
              <a:pathLst>
                <a:path extrusionOk="0" h="5042" w="8224">
                  <a:moveTo>
                    <a:pt x="5148" y="1710"/>
                  </a:moveTo>
                  <a:cubicBezTo>
                    <a:pt x="5238" y="1710"/>
                    <a:pt x="5325" y="1749"/>
                    <a:pt x="5388" y="1828"/>
                  </a:cubicBezTo>
                  <a:cubicBezTo>
                    <a:pt x="5545" y="1954"/>
                    <a:pt x="5545" y="2175"/>
                    <a:pt x="5419" y="2332"/>
                  </a:cubicBezTo>
                  <a:cubicBezTo>
                    <a:pt x="5073" y="2679"/>
                    <a:pt x="4600" y="2868"/>
                    <a:pt x="4128" y="2868"/>
                  </a:cubicBezTo>
                  <a:cubicBezTo>
                    <a:pt x="3624" y="2868"/>
                    <a:pt x="3151" y="2679"/>
                    <a:pt x="2805" y="2332"/>
                  </a:cubicBezTo>
                  <a:cubicBezTo>
                    <a:pt x="2647" y="2175"/>
                    <a:pt x="2647" y="1954"/>
                    <a:pt x="2805" y="1828"/>
                  </a:cubicBezTo>
                  <a:cubicBezTo>
                    <a:pt x="2883" y="1749"/>
                    <a:pt x="2978" y="1710"/>
                    <a:pt x="3068" y="1710"/>
                  </a:cubicBezTo>
                  <a:cubicBezTo>
                    <a:pt x="3159" y="1710"/>
                    <a:pt x="3246" y="1749"/>
                    <a:pt x="3309" y="1828"/>
                  </a:cubicBezTo>
                  <a:cubicBezTo>
                    <a:pt x="3529" y="2049"/>
                    <a:pt x="3813" y="2159"/>
                    <a:pt x="4096" y="2159"/>
                  </a:cubicBezTo>
                  <a:cubicBezTo>
                    <a:pt x="4380" y="2159"/>
                    <a:pt x="4663" y="2049"/>
                    <a:pt x="4884" y="1828"/>
                  </a:cubicBezTo>
                  <a:cubicBezTo>
                    <a:pt x="4963" y="1749"/>
                    <a:pt x="5057" y="1710"/>
                    <a:pt x="5148" y="1710"/>
                  </a:cubicBezTo>
                  <a:close/>
                  <a:moveTo>
                    <a:pt x="4096" y="1"/>
                  </a:moveTo>
                  <a:lnTo>
                    <a:pt x="3813" y="284"/>
                  </a:lnTo>
                  <a:cubicBezTo>
                    <a:pt x="3624" y="473"/>
                    <a:pt x="3309" y="599"/>
                    <a:pt x="3025" y="599"/>
                  </a:cubicBezTo>
                  <a:lnTo>
                    <a:pt x="1" y="599"/>
                  </a:lnTo>
                  <a:lnTo>
                    <a:pt x="1" y="1009"/>
                  </a:lnTo>
                  <a:cubicBezTo>
                    <a:pt x="1" y="1671"/>
                    <a:pt x="158" y="2301"/>
                    <a:pt x="473" y="2836"/>
                  </a:cubicBezTo>
                  <a:lnTo>
                    <a:pt x="2647" y="2836"/>
                  </a:lnTo>
                  <a:cubicBezTo>
                    <a:pt x="2836" y="2836"/>
                    <a:pt x="2994" y="2994"/>
                    <a:pt x="2994" y="3183"/>
                  </a:cubicBezTo>
                  <a:cubicBezTo>
                    <a:pt x="2994" y="3403"/>
                    <a:pt x="2836" y="3561"/>
                    <a:pt x="2647" y="3561"/>
                  </a:cubicBezTo>
                  <a:lnTo>
                    <a:pt x="977" y="3561"/>
                  </a:lnTo>
                  <a:cubicBezTo>
                    <a:pt x="1733" y="4506"/>
                    <a:pt x="2962" y="5042"/>
                    <a:pt x="4128" y="5042"/>
                  </a:cubicBezTo>
                  <a:cubicBezTo>
                    <a:pt x="6428" y="5042"/>
                    <a:pt x="8223" y="3151"/>
                    <a:pt x="8223" y="946"/>
                  </a:cubicBezTo>
                  <a:lnTo>
                    <a:pt x="8223" y="568"/>
                  </a:lnTo>
                  <a:lnTo>
                    <a:pt x="5199" y="568"/>
                  </a:lnTo>
                  <a:cubicBezTo>
                    <a:pt x="5163" y="571"/>
                    <a:pt x="5128" y="573"/>
                    <a:pt x="5094" y="573"/>
                  </a:cubicBezTo>
                  <a:cubicBezTo>
                    <a:pt x="4795" y="573"/>
                    <a:pt x="4549" y="454"/>
                    <a:pt x="4380" y="284"/>
                  </a:cubicBezTo>
                  <a:lnTo>
                    <a:pt x="40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96"/>
            <p:cNvSpPr/>
            <p:nvPr/>
          </p:nvSpPr>
          <p:spPr>
            <a:xfrm>
              <a:off x="-52962725" y="3710875"/>
              <a:ext cx="37800" cy="95325"/>
            </a:xfrm>
            <a:custGeom>
              <a:rect b="b" l="l" r="r" t="t"/>
              <a:pathLst>
                <a:path extrusionOk="0" h="3813" w="1512">
                  <a:moveTo>
                    <a:pt x="662" y="0"/>
                  </a:moveTo>
                  <a:lnTo>
                    <a:pt x="662" y="0"/>
                  </a:lnTo>
                  <a:cubicBezTo>
                    <a:pt x="693" y="158"/>
                    <a:pt x="725" y="347"/>
                    <a:pt x="725" y="379"/>
                  </a:cubicBezTo>
                  <a:lnTo>
                    <a:pt x="725" y="1387"/>
                  </a:lnTo>
                  <a:cubicBezTo>
                    <a:pt x="725" y="1481"/>
                    <a:pt x="725" y="1513"/>
                    <a:pt x="693" y="1576"/>
                  </a:cubicBezTo>
                  <a:cubicBezTo>
                    <a:pt x="662" y="2080"/>
                    <a:pt x="378" y="2552"/>
                    <a:pt x="0" y="2836"/>
                  </a:cubicBezTo>
                  <a:lnTo>
                    <a:pt x="0" y="3561"/>
                  </a:lnTo>
                  <a:lnTo>
                    <a:pt x="0" y="3813"/>
                  </a:lnTo>
                  <a:cubicBezTo>
                    <a:pt x="851" y="3497"/>
                    <a:pt x="1512" y="2678"/>
                    <a:pt x="1512" y="1733"/>
                  </a:cubicBezTo>
                  <a:cubicBezTo>
                    <a:pt x="1512" y="1009"/>
                    <a:pt x="1166" y="379"/>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7" name="Google Shape;18197;p96"/>
          <p:cNvGrpSpPr/>
          <p:nvPr/>
        </p:nvGrpSpPr>
        <p:grpSpPr>
          <a:xfrm>
            <a:off x="6650362" y="3668449"/>
            <a:ext cx="314662" cy="358999"/>
            <a:chOff x="-53224225" y="3976300"/>
            <a:chExt cx="279625" cy="319025"/>
          </a:xfrm>
        </p:grpSpPr>
        <p:sp>
          <p:nvSpPr>
            <p:cNvPr id="18198" name="Google Shape;18198;p96"/>
            <p:cNvSpPr/>
            <p:nvPr/>
          </p:nvSpPr>
          <p:spPr>
            <a:xfrm>
              <a:off x="-53224225" y="4132250"/>
              <a:ext cx="18925" cy="63825"/>
            </a:xfrm>
            <a:custGeom>
              <a:rect b="b" l="l" r="r" t="t"/>
              <a:pathLst>
                <a:path extrusionOk="0" h="2553" w="757">
                  <a:moveTo>
                    <a:pt x="756" y="1"/>
                  </a:moveTo>
                  <a:cubicBezTo>
                    <a:pt x="315" y="284"/>
                    <a:pt x="0" y="757"/>
                    <a:pt x="0" y="1292"/>
                  </a:cubicBezTo>
                  <a:cubicBezTo>
                    <a:pt x="0" y="1796"/>
                    <a:pt x="315" y="2269"/>
                    <a:pt x="756" y="2552"/>
                  </a:cubicBezTo>
                  <a:lnTo>
                    <a:pt x="756" y="2395"/>
                  </a:lnTo>
                  <a:lnTo>
                    <a:pt x="7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96"/>
            <p:cNvSpPr/>
            <p:nvPr/>
          </p:nvSpPr>
          <p:spPr>
            <a:xfrm>
              <a:off x="-53185625" y="4014900"/>
              <a:ext cx="204800" cy="117375"/>
            </a:xfrm>
            <a:custGeom>
              <a:rect b="b" l="l" r="r" t="t"/>
              <a:pathLst>
                <a:path extrusionOk="0" h="4695" w="8192">
                  <a:moveTo>
                    <a:pt x="4096" y="0"/>
                  </a:moveTo>
                  <a:cubicBezTo>
                    <a:pt x="1859" y="0"/>
                    <a:pt x="0" y="1859"/>
                    <a:pt x="0" y="4096"/>
                  </a:cubicBezTo>
                  <a:lnTo>
                    <a:pt x="0" y="4695"/>
                  </a:lnTo>
                  <a:lnTo>
                    <a:pt x="1638" y="3088"/>
                  </a:lnTo>
                  <a:cubicBezTo>
                    <a:pt x="1675" y="3014"/>
                    <a:pt x="1755" y="2983"/>
                    <a:pt x="1847" y="2983"/>
                  </a:cubicBezTo>
                  <a:cubicBezTo>
                    <a:pt x="1912" y="2983"/>
                    <a:pt x="1983" y="2999"/>
                    <a:pt x="2048" y="3025"/>
                  </a:cubicBezTo>
                  <a:cubicBezTo>
                    <a:pt x="2662" y="3450"/>
                    <a:pt x="3371" y="3663"/>
                    <a:pt x="4080" y="3663"/>
                  </a:cubicBezTo>
                  <a:cubicBezTo>
                    <a:pt x="4789" y="3663"/>
                    <a:pt x="5498" y="3450"/>
                    <a:pt x="6112" y="3025"/>
                  </a:cubicBezTo>
                  <a:cubicBezTo>
                    <a:pt x="6174" y="2987"/>
                    <a:pt x="6241" y="2970"/>
                    <a:pt x="6307" y="2970"/>
                  </a:cubicBezTo>
                  <a:cubicBezTo>
                    <a:pt x="6409" y="2970"/>
                    <a:pt x="6508" y="3011"/>
                    <a:pt x="6585" y="3088"/>
                  </a:cubicBezTo>
                  <a:lnTo>
                    <a:pt x="8191" y="4695"/>
                  </a:lnTo>
                  <a:lnTo>
                    <a:pt x="8191" y="4096"/>
                  </a:lnTo>
                  <a:cubicBezTo>
                    <a:pt x="8191" y="1859"/>
                    <a:pt x="6333"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96"/>
            <p:cNvSpPr/>
            <p:nvPr/>
          </p:nvSpPr>
          <p:spPr>
            <a:xfrm>
              <a:off x="-53187200" y="4110200"/>
              <a:ext cx="205575" cy="185125"/>
            </a:xfrm>
            <a:custGeom>
              <a:rect b="b" l="l" r="r" t="t"/>
              <a:pathLst>
                <a:path extrusionOk="0" h="7405" w="8223">
                  <a:moveTo>
                    <a:pt x="2615" y="1418"/>
                  </a:moveTo>
                  <a:cubicBezTo>
                    <a:pt x="2836" y="1418"/>
                    <a:pt x="2993" y="1576"/>
                    <a:pt x="2993" y="1796"/>
                  </a:cubicBezTo>
                  <a:cubicBezTo>
                    <a:pt x="2993" y="1985"/>
                    <a:pt x="2836" y="2143"/>
                    <a:pt x="2615" y="2143"/>
                  </a:cubicBezTo>
                  <a:cubicBezTo>
                    <a:pt x="2426" y="2143"/>
                    <a:pt x="2268" y="1985"/>
                    <a:pt x="2268" y="1796"/>
                  </a:cubicBezTo>
                  <a:cubicBezTo>
                    <a:pt x="2268" y="1576"/>
                    <a:pt x="2426" y="1418"/>
                    <a:pt x="2615" y="1418"/>
                  </a:cubicBezTo>
                  <a:close/>
                  <a:moveTo>
                    <a:pt x="5608" y="1418"/>
                  </a:moveTo>
                  <a:cubicBezTo>
                    <a:pt x="5829" y="1418"/>
                    <a:pt x="5986" y="1576"/>
                    <a:pt x="5986" y="1796"/>
                  </a:cubicBezTo>
                  <a:cubicBezTo>
                    <a:pt x="5986" y="1985"/>
                    <a:pt x="5829" y="2143"/>
                    <a:pt x="5608" y="2143"/>
                  </a:cubicBezTo>
                  <a:cubicBezTo>
                    <a:pt x="5419" y="2143"/>
                    <a:pt x="5261" y="1985"/>
                    <a:pt x="5261" y="1796"/>
                  </a:cubicBezTo>
                  <a:cubicBezTo>
                    <a:pt x="5261" y="1576"/>
                    <a:pt x="5419" y="1418"/>
                    <a:pt x="5608" y="1418"/>
                  </a:cubicBezTo>
                  <a:close/>
                  <a:moveTo>
                    <a:pt x="5179" y="3978"/>
                  </a:moveTo>
                  <a:cubicBezTo>
                    <a:pt x="5269" y="3978"/>
                    <a:pt x="5356" y="4017"/>
                    <a:pt x="5419" y="4096"/>
                  </a:cubicBezTo>
                  <a:cubicBezTo>
                    <a:pt x="5576" y="4222"/>
                    <a:pt x="5576" y="4474"/>
                    <a:pt x="5450" y="4632"/>
                  </a:cubicBezTo>
                  <a:cubicBezTo>
                    <a:pt x="5104" y="4978"/>
                    <a:pt x="4631" y="5167"/>
                    <a:pt x="4159" y="5167"/>
                  </a:cubicBezTo>
                  <a:cubicBezTo>
                    <a:pt x="3655" y="5167"/>
                    <a:pt x="3182" y="4978"/>
                    <a:pt x="2836" y="4632"/>
                  </a:cubicBezTo>
                  <a:cubicBezTo>
                    <a:pt x="2678" y="4474"/>
                    <a:pt x="2678" y="4222"/>
                    <a:pt x="2836" y="4096"/>
                  </a:cubicBezTo>
                  <a:cubicBezTo>
                    <a:pt x="2914" y="4017"/>
                    <a:pt x="3009" y="3978"/>
                    <a:pt x="3099" y="3978"/>
                  </a:cubicBezTo>
                  <a:cubicBezTo>
                    <a:pt x="3190" y="3978"/>
                    <a:pt x="3277" y="4017"/>
                    <a:pt x="3340" y="4096"/>
                  </a:cubicBezTo>
                  <a:cubicBezTo>
                    <a:pt x="3560" y="4317"/>
                    <a:pt x="3844" y="4427"/>
                    <a:pt x="4127" y="4427"/>
                  </a:cubicBezTo>
                  <a:cubicBezTo>
                    <a:pt x="4411" y="4427"/>
                    <a:pt x="4694" y="4317"/>
                    <a:pt x="4915" y="4096"/>
                  </a:cubicBezTo>
                  <a:cubicBezTo>
                    <a:pt x="4994" y="4017"/>
                    <a:pt x="5088" y="3978"/>
                    <a:pt x="5179" y="3978"/>
                  </a:cubicBezTo>
                  <a:close/>
                  <a:moveTo>
                    <a:pt x="1922" y="0"/>
                  </a:moveTo>
                  <a:lnTo>
                    <a:pt x="0" y="1954"/>
                  </a:lnTo>
                  <a:lnTo>
                    <a:pt x="0" y="3277"/>
                  </a:lnTo>
                  <a:cubicBezTo>
                    <a:pt x="0" y="5514"/>
                    <a:pt x="1827" y="7404"/>
                    <a:pt x="4096" y="7404"/>
                  </a:cubicBezTo>
                  <a:cubicBezTo>
                    <a:pt x="6396" y="7404"/>
                    <a:pt x="8223" y="5514"/>
                    <a:pt x="8223" y="3277"/>
                  </a:cubicBezTo>
                  <a:lnTo>
                    <a:pt x="8223" y="1954"/>
                  </a:lnTo>
                  <a:lnTo>
                    <a:pt x="6301" y="0"/>
                  </a:lnTo>
                  <a:cubicBezTo>
                    <a:pt x="5624" y="394"/>
                    <a:pt x="4875" y="591"/>
                    <a:pt x="4123" y="591"/>
                  </a:cubicBezTo>
                  <a:cubicBezTo>
                    <a:pt x="3371" y="591"/>
                    <a:pt x="2615" y="394"/>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96"/>
            <p:cNvSpPr/>
            <p:nvPr/>
          </p:nvSpPr>
          <p:spPr>
            <a:xfrm>
              <a:off x="-53020225" y="4211800"/>
              <a:ext cx="74825" cy="83525"/>
            </a:xfrm>
            <a:custGeom>
              <a:rect b="b" l="l" r="r" t="t"/>
              <a:pathLst>
                <a:path extrusionOk="0" h="3341" w="2993">
                  <a:moveTo>
                    <a:pt x="2174" y="1"/>
                  </a:moveTo>
                  <a:cubicBezTo>
                    <a:pt x="2016" y="1387"/>
                    <a:pt x="1197" y="2615"/>
                    <a:pt x="0" y="3340"/>
                  </a:cubicBezTo>
                  <a:lnTo>
                    <a:pt x="2647" y="3340"/>
                  </a:lnTo>
                  <a:cubicBezTo>
                    <a:pt x="2836" y="3340"/>
                    <a:pt x="2993" y="3183"/>
                    <a:pt x="2993" y="2993"/>
                  </a:cubicBezTo>
                  <a:lnTo>
                    <a:pt x="2993" y="2867"/>
                  </a:lnTo>
                  <a:cubicBezTo>
                    <a:pt x="2993" y="1859"/>
                    <a:pt x="2710" y="883"/>
                    <a:pt x="21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96"/>
            <p:cNvSpPr/>
            <p:nvPr/>
          </p:nvSpPr>
          <p:spPr>
            <a:xfrm>
              <a:off x="-53224225" y="4211025"/>
              <a:ext cx="74850" cy="83500"/>
            </a:xfrm>
            <a:custGeom>
              <a:rect b="b" l="l" r="r" t="t"/>
              <a:pathLst>
                <a:path extrusionOk="0" h="3340" w="2994">
                  <a:moveTo>
                    <a:pt x="851" y="0"/>
                  </a:moveTo>
                  <a:cubicBezTo>
                    <a:pt x="315" y="851"/>
                    <a:pt x="0" y="1796"/>
                    <a:pt x="0" y="2867"/>
                  </a:cubicBezTo>
                  <a:lnTo>
                    <a:pt x="0" y="2993"/>
                  </a:lnTo>
                  <a:cubicBezTo>
                    <a:pt x="0" y="3182"/>
                    <a:pt x="158" y="3340"/>
                    <a:pt x="378" y="3340"/>
                  </a:cubicBezTo>
                  <a:lnTo>
                    <a:pt x="2993" y="3340"/>
                  </a:lnTo>
                  <a:cubicBezTo>
                    <a:pt x="1859" y="2646"/>
                    <a:pt x="1040" y="1418"/>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96"/>
            <p:cNvSpPr/>
            <p:nvPr/>
          </p:nvSpPr>
          <p:spPr>
            <a:xfrm>
              <a:off x="-52962725" y="4131475"/>
              <a:ext cx="18125" cy="63800"/>
            </a:xfrm>
            <a:custGeom>
              <a:rect b="b" l="l" r="r" t="t"/>
              <a:pathLst>
                <a:path extrusionOk="0" h="2552" w="725">
                  <a:moveTo>
                    <a:pt x="0" y="0"/>
                  </a:moveTo>
                  <a:lnTo>
                    <a:pt x="0" y="2394"/>
                  </a:lnTo>
                  <a:lnTo>
                    <a:pt x="0" y="2552"/>
                  </a:lnTo>
                  <a:cubicBezTo>
                    <a:pt x="410" y="2300"/>
                    <a:pt x="725" y="1827"/>
                    <a:pt x="725" y="1292"/>
                  </a:cubicBezTo>
                  <a:cubicBezTo>
                    <a:pt x="725" y="725"/>
                    <a:pt x="410"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96"/>
            <p:cNvSpPr/>
            <p:nvPr/>
          </p:nvSpPr>
          <p:spPr>
            <a:xfrm>
              <a:off x="-53125775" y="3976300"/>
              <a:ext cx="82725" cy="26800"/>
            </a:xfrm>
            <a:custGeom>
              <a:rect b="b" l="l" r="r" t="t"/>
              <a:pathLst>
                <a:path extrusionOk="0" h="1072" w="3309">
                  <a:moveTo>
                    <a:pt x="1670" y="1"/>
                  </a:moveTo>
                  <a:cubicBezTo>
                    <a:pt x="914" y="1"/>
                    <a:pt x="284" y="442"/>
                    <a:pt x="0" y="1072"/>
                  </a:cubicBezTo>
                  <a:cubicBezTo>
                    <a:pt x="536" y="883"/>
                    <a:pt x="1072" y="757"/>
                    <a:pt x="1670" y="757"/>
                  </a:cubicBezTo>
                  <a:cubicBezTo>
                    <a:pt x="2269" y="757"/>
                    <a:pt x="2804" y="883"/>
                    <a:pt x="3308" y="1072"/>
                  </a:cubicBezTo>
                  <a:cubicBezTo>
                    <a:pt x="2993" y="442"/>
                    <a:pt x="2363"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5" name="Google Shape;18205;p96"/>
          <p:cNvGrpSpPr/>
          <p:nvPr/>
        </p:nvGrpSpPr>
        <p:grpSpPr>
          <a:xfrm>
            <a:off x="7961258" y="3676129"/>
            <a:ext cx="358971" cy="358408"/>
            <a:chOff x="-52043575" y="3983125"/>
            <a:chExt cx="319000" cy="318500"/>
          </a:xfrm>
        </p:grpSpPr>
        <p:sp>
          <p:nvSpPr>
            <p:cNvPr id="18206" name="Google Shape;18206;p96"/>
            <p:cNvSpPr/>
            <p:nvPr/>
          </p:nvSpPr>
          <p:spPr>
            <a:xfrm>
              <a:off x="-52043575" y="3983200"/>
              <a:ext cx="55150" cy="105750"/>
            </a:xfrm>
            <a:custGeom>
              <a:rect b="b" l="l" r="r" t="t"/>
              <a:pathLst>
                <a:path extrusionOk="0" h="4230" w="2206">
                  <a:moveTo>
                    <a:pt x="367" y="0"/>
                  </a:moveTo>
                  <a:cubicBezTo>
                    <a:pt x="339" y="0"/>
                    <a:pt x="311" y="3"/>
                    <a:pt x="284" y="8"/>
                  </a:cubicBezTo>
                  <a:cubicBezTo>
                    <a:pt x="126" y="40"/>
                    <a:pt x="0" y="197"/>
                    <a:pt x="0" y="355"/>
                  </a:cubicBezTo>
                  <a:lnTo>
                    <a:pt x="0" y="1867"/>
                  </a:lnTo>
                  <a:cubicBezTo>
                    <a:pt x="0" y="2875"/>
                    <a:pt x="630" y="3789"/>
                    <a:pt x="1512" y="4230"/>
                  </a:cubicBezTo>
                  <a:cubicBezTo>
                    <a:pt x="1512" y="3285"/>
                    <a:pt x="1733" y="2371"/>
                    <a:pt x="2206" y="1583"/>
                  </a:cubicBezTo>
                  <a:cubicBezTo>
                    <a:pt x="1607" y="1237"/>
                    <a:pt x="1103" y="764"/>
                    <a:pt x="725" y="166"/>
                  </a:cubicBezTo>
                  <a:cubicBezTo>
                    <a:pt x="647" y="61"/>
                    <a:pt x="503" y="0"/>
                    <a:pt x="3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96"/>
            <p:cNvSpPr/>
            <p:nvPr/>
          </p:nvSpPr>
          <p:spPr>
            <a:xfrm>
              <a:off x="-51985300" y="3983400"/>
              <a:ext cx="204800" cy="129975"/>
            </a:xfrm>
            <a:custGeom>
              <a:rect b="b" l="l" r="r" t="t"/>
              <a:pathLst>
                <a:path extrusionOk="0" h="5199" w="8192">
                  <a:moveTo>
                    <a:pt x="3718" y="0"/>
                  </a:moveTo>
                  <a:lnTo>
                    <a:pt x="3718" y="4096"/>
                  </a:lnTo>
                  <a:cubicBezTo>
                    <a:pt x="3718" y="4285"/>
                    <a:pt x="3561" y="4442"/>
                    <a:pt x="3340" y="4442"/>
                  </a:cubicBezTo>
                  <a:lnTo>
                    <a:pt x="1" y="4442"/>
                  </a:lnTo>
                  <a:lnTo>
                    <a:pt x="1" y="5198"/>
                  </a:lnTo>
                  <a:lnTo>
                    <a:pt x="8192" y="5198"/>
                  </a:lnTo>
                  <a:lnTo>
                    <a:pt x="8192" y="4442"/>
                  </a:lnTo>
                  <a:lnTo>
                    <a:pt x="4852" y="4442"/>
                  </a:lnTo>
                  <a:cubicBezTo>
                    <a:pt x="4814" y="4452"/>
                    <a:pt x="4778" y="4456"/>
                    <a:pt x="4743" y="4456"/>
                  </a:cubicBezTo>
                  <a:cubicBezTo>
                    <a:pt x="4548" y="4456"/>
                    <a:pt x="4411" y="4314"/>
                    <a:pt x="4411" y="4127"/>
                  </a:cubicBezTo>
                  <a:lnTo>
                    <a:pt x="4411" y="32"/>
                  </a:lnTo>
                  <a:cubicBezTo>
                    <a:pt x="4285" y="32"/>
                    <a:pt x="4159" y="0"/>
                    <a:pt x="40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96"/>
            <p:cNvSpPr/>
            <p:nvPr/>
          </p:nvSpPr>
          <p:spPr>
            <a:xfrm>
              <a:off x="-51855350" y="3987325"/>
              <a:ext cx="74075" cy="89825"/>
            </a:xfrm>
            <a:custGeom>
              <a:rect b="b" l="l" r="r" t="t"/>
              <a:pathLst>
                <a:path extrusionOk="0" h="3593" w="2963">
                  <a:moveTo>
                    <a:pt x="1" y="1"/>
                  </a:moveTo>
                  <a:lnTo>
                    <a:pt x="1" y="3592"/>
                  </a:lnTo>
                  <a:lnTo>
                    <a:pt x="2962" y="3592"/>
                  </a:lnTo>
                  <a:cubicBezTo>
                    <a:pt x="2836" y="2647"/>
                    <a:pt x="2427" y="1733"/>
                    <a:pt x="1765" y="1009"/>
                  </a:cubicBezTo>
                  <a:cubicBezTo>
                    <a:pt x="1261" y="505"/>
                    <a:pt x="66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96"/>
            <p:cNvSpPr/>
            <p:nvPr/>
          </p:nvSpPr>
          <p:spPr>
            <a:xfrm>
              <a:off x="-51985300" y="3987325"/>
              <a:ext cx="74050" cy="89825"/>
            </a:xfrm>
            <a:custGeom>
              <a:rect b="b" l="l" r="r" t="t"/>
              <a:pathLst>
                <a:path extrusionOk="0" h="3593" w="2962">
                  <a:moveTo>
                    <a:pt x="2962" y="1"/>
                  </a:moveTo>
                  <a:cubicBezTo>
                    <a:pt x="1324" y="473"/>
                    <a:pt x="158" y="1891"/>
                    <a:pt x="1" y="3592"/>
                  </a:cubicBezTo>
                  <a:lnTo>
                    <a:pt x="2962" y="359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96"/>
            <p:cNvSpPr/>
            <p:nvPr/>
          </p:nvSpPr>
          <p:spPr>
            <a:xfrm>
              <a:off x="-51985300" y="4190350"/>
              <a:ext cx="204800" cy="111275"/>
            </a:xfrm>
            <a:custGeom>
              <a:rect b="b" l="l" r="r" t="t"/>
              <a:pathLst>
                <a:path extrusionOk="0" h="4451" w="8192">
                  <a:moveTo>
                    <a:pt x="5069" y="1024"/>
                  </a:moveTo>
                  <a:cubicBezTo>
                    <a:pt x="5167" y="1024"/>
                    <a:pt x="5262" y="1063"/>
                    <a:pt x="5325" y="1142"/>
                  </a:cubicBezTo>
                  <a:cubicBezTo>
                    <a:pt x="5514" y="1268"/>
                    <a:pt x="5514" y="1489"/>
                    <a:pt x="5356" y="1646"/>
                  </a:cubicBezTo>
                  <a:cubicBezTo>
                    <a:pt x="5010" y="1993"/>
                    <a:pt x="4537" y="2213"/>
                    <a:pt x="4002" y="2213"/>
                  </a:cubicBezTo>
                  <a:cubicBezTo>
                    <a:pt x="3498" y="2213"/>
                    <a:pt x="3025" y="1993"/>
                    <a:pt x="2710" y="1646"/>
                  </a:cubicBezTo>
                  <a:cubicBezTo>
                    <a:pt x="2552" y="1489"/>
                    <a:pt x="2552" y="1268"/>
                    <a:pt x="2710" y="1142"/>
                  </a:cubicBezTo>
                  <a:cubicBezTo>
                    <a:pt x="2789" y="1063"/>
                    <a:pt x="2891" y="1024"/>
                    <a:pt x="2986" y="1024"/>
                  </a:cubicBezTo>
                  <a:cubicBezTo>
                    <a:pt x="3080" y="1024"/>
                    <a:pt x="3167" y="1063"/>
                    <a:pt x="3214" y="1142"/>
                  </a:cubicBezTo>
                  <a:cubicBezTo>
                    <a:pt x="3435" y="1363"/>
                    <a:pt x="3726" y="1473"/>
                    <a:pt x="4014" y="1473"/>
                  </a:cubicBezTo>
                  <a:cubicBezTo>
                    <a:pt x="4301" y="1473"/>
                    <a:pt x="4585" y="1363"/>
                    <a:pt x="4789" y="1142"/>
                  </a:cubicBezTo>
                  <a:cubicBezTo>
                    <a:pt x="4868" y="1063"/>
                    <a:pt x="4971" y="1024"/>
                    <a:pt x="5069" y="1024"/>
                  </a:cubicBezTo>
                  <a:close/>
                  <a:moveTo>
                    <a:pt x="4080" y="0"/>
                  </a:moveTo>
                  <a:cubicBezTo>
                    <a:pt x="3372" y="0"/>
                    <a:pt x="2663" y="213"/>
                    <a:pt x="2048" y="638"/>
                  </a:cubicBezTo>
                  <a:cubicBezTo>
                    <a:pt x="1954" y="669"/>
                    <a:pt x="1922" y="701"/>
                    <a:pt x="1859" y="701"/>
                  </a:cubicBezTo>
                  <a:lnTo>
                    <a:pt x="1" y="701"/>
                  </a:lnTo>
                  <a:cubicBezTo>
                    <a:pt x="190" y="2780"/>
                    <a:pt x="1922" y="4450"/>
                    <a:pt x="4096" y="4450"/>
                  </a:cubicBezTo>
                  <a:cubicBezTo>
                    <a:pt x="6207" y="4450"/>
                    <a:pt x="8003" y="2780"/>
                    <a:pt x="8192" y="701"/>
                  </a:cubicBezTo>
                  <a:lnTo>
                    <a:pt x="6333" y="701"/>
                  </a:lnTo>
                  <a:cubicBezTo>
                    <a:pt x="6207" y="701"/>
                    <a:pt x="6144" y="701"/>
                    <a:pt x="6113" y="638"/>
                  </a:cubicBezTo>
                  <a:cubicBezTo>
                    <a:pt x="5498" y="213"/>
                    <a:pt x="4789" y="0"/>
                    <a:pt x="4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96"/>
            <p:cNvSpPr/>
            <p:nvPr/>
          </p:nvSpPr>
          <p:spPr>
            <a:xfrm>
              <a:off x="-51985300" y="4133050"/>
              <a:ext cx="204800" cy="55925"/>
            </a:xfrm>
            <a:custGeom>
              <a:rect b="b" l="l" r="r" t="t"/>
              <a:pathLst>
                <a:path extrusionOk="0" h="2237" w="8192">
                  <a:moveTo>
                    <a:pt x="2552" y="756"/>
                  </a:moveTo>
                  <a:cubicBezTo>
                    <a:pt x="2742" y="756"/>
                    <a:pt x="2899" y="914"/>
                    <a:pt x="2899" y="1103"/>
                  </a:cubicBezTo>
                  <a:cubicBezTo>
                    <a:pt x="2899" y="1292"/>
                    <a:pt x="2742" y="1449"/>
                    <a:pt x="2552" y="1449"/>
                  </a:cubicBezTo>
                  <a:cubicBezTo>
                    <a:pt x="2363" y="1449"/>
                    <a:pt x="2206" y="1292"/>
                    <a:pt x="2206" y="1103"/>
                  </a:cubicBezTo>
                  <a:cubicBezTo>
                    <a:pt x="2206" y="914"/>
                    <a:pt x="2363" y="756"/>
                    <a:pt x="2552" y="756"/>
                  </a:cubicBezTo>
                  <a:close/>
                  <a:moveTo>
                    <a:pt x="5545" y="756"/>
                  </a:moveTo>
                  <a:cubicBezTo>
                    <a:pt x="5734" y="756"/>
                    <a:pt x="5892" y="914"/>
                    <a:pt x="5892" y="1103"/>
                  </a:cubicBezTo>
                  <a:cubicBezTo>
                    <a:pt x="5892" y="1292"/>
                    <a:pt x="5734" y="1449"/>
                    <a:pt x="5545" y="1449"/>
                  </a:cubicBezTo>
                  <a:cubicBezTo>
                    <a:pt x="5356" y="1449"/>
                    <a:pt x="5199" y="1292"/>
                    <a:pt x="5199" y="1103"/>
                  </a:cubicBezTo>
                  <a:cubicBezTo>
                    <a:pt x="5167" y="914"/>
                    <a:pt x="5356" y="756"/>
                    <a:pt x="5545" y="756"/>
                  </a:cubicBezTo>
                  <a:close/>
                  <a:moveTo>
                    <a:pt x="1" y="0"/>
                  </a:moveTo>
                  <a:lnTo>
                    <a:pt x="1" y="2237"/>
                  </a:lnTo>
                  <a:lnTo>
                    <a:pt x="1733" y="2237"/>
                  </a:lnTo>
                  <a:cubicBezTo>
                    <a:pt x="2458" y="1796"/>
                    <a:pt x="3277" y="1575"/>
                    <a:pt x="4092" y="1575"/>
                  </a:cubicBezTo>
                  <a:cubicBezTo>
                    <a:pt x="4907" y="1575"/>
                    <a:pt x="5719" y="1796"/>
                    <a:pt x="6428" y="2237"/>
                  </a:cubicBezTo>
                  <a:lnTo>
                    <a:pt x="8192" y="2237"/>
                  </a:ln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96"/>
            <p:cNvSpPr/>
            <p:nvPr/>
          </p:nvSpPr>
          <p:spPr>
            <a:xfrm>
              <a:off x="-51780525" y="3983125"/>
              <a:ext cx="55950" cy="105825"/>
            </a:xfrm>
            <a:custGeom>
              <a:rect b="b" l="l" r="r" t="t"/>
              <a:pathLst>
                <a:path extrusionOk="0" h="4233" w="2238">
                  <a:moveTo>
                    <a:pt x="1849" y="0"/>
                  </a:moveTo>
                  <a:cubicBezTo>
                    <a:pt x="1729" y="0"/>
                    <a:pt x="1618" y="47"/>
                    <a:pt x="1545" y="169"/>
                  </a:cubicBezTo>
                  <a:cubicBezTo>
                    <a:pt x="1135" y="767"/>
                    <a:pt x="631" y="1240"/>
                    <a:pt x="1" y="1586"/>
                  </a:cubicBezTo>
                  <a:cubicBezTo>
                    <a:pt x="473" y="2374"/>
                    <a:pt x="694" y="3288"/>
                    <a:pt x="694" y="4233"/>
                  </a:cubicBezTo>
                  <a:cubicBezTo>
                    <a:pt x="1576" y="3792"/>
                    <a:pt x="2206" y="2910"/>
                    <a:pt x="2206" y="1870"/>
                  </a:cubicBezTo>
                  <a:lnTo>
                    <a:pt x="2206" y="358"/>
                  </a:lnTo>
                  <a:cubicBezTo>
                    <a:pt x="2238" y="200"/>
                    <a:pt x="2112" y="106"/>
                    <a:pt x="1954" y="11"/>
                  </a:cubicBezTo>
                  <a:cubicBezTo>
                    <a:pt x="1919" y="4"/>
                    <a:pt x="1883" y="0"/>
                    <a:pt x="18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96"/>
            <p:cNvSpPr/>
            <p:nvPr/>
          </p:nvSpPr>
          <p:spPr>
            <a:xfrm>
              <a:off x="-52023900" y="4139350"/>
              <a:ext cx="18925" cy="63800"/>
            </a:xfrm>
            <a:custGeom>
              <a:rect b="b" l="l" r="r" t="t"/>
              <a:pathLst>
                <a:path extrusionOk="0" h="2552" w="757">
                  <a:moveTo>
                    <a:pt x="757" y="0"/>
                  </a:moveTo>
                  <a:cubicBezTo>
                    <a:pt x="316" y="221"/>
                    <a:pt x="1" y="693"/>
                    <a:pt x="1" y="1260"/>
                  </a:cubicBezTo>
                  <a:cubicBezTo>
                    <a:pt x="1" y="1796"/>
                    <a:pt x="316" y="2268"/>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96"/>
            <p:cNvSpPr/>
            <p:nvPr/>
          </p:nvSpPr>
          <p:spPr>
            <a:xfrm>
              <a:off x="-51763200" y="4139350"/>
              <a:ext cx="18925" cy="63800"/>
            </a:xfrm>
            <a:custGeom>
              <a:rect b="b" l="l" r="r" t="t"/>
              <a:pathLst>
                <a:path extrusionOk="0" h="2552" w="757">
                  <a:moveTo>
                    <a:pt x="1" y="0"/>
                  </a:moveTo>
                  <a:lnTo>
                    <a:pt x="1" y="2552"/>
                  </a:lnTo>
                  <a:cubicBezTo>
                    <a:pt x="442" y="2268"/>
                    <a:pt x="757" y="1796"/>
                    <a:pt x="757" y="1260"/>
                  </a:cubicBezTo>
                  <a:cubicBezTo>
                    <a:pt x="757" y="693"/>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5" name="Google Shape;18215;p96"/>
          <p:cNvGrpSpPr/>
          <p:nvPr/>
        </p:nvGrpSpPr>
        <p:grpSpPr>
          <a:xfrm>
            <a:off x="6215199" y="1380146"/>
            <a:ext cx="314662" cy="358971"/>
            <a:chOff x="-56766175" y="3198925"/>
            <a:chExt cx="279625" cy="319000"/>
          </a:xfrm>
        </p:grpSpPr>
        <p:sp>
          <p:nvSpPr>
            <p:cNvPr id="18216" name="Google Shape;18216;p96"/>
            <p:cNvSpPr/>
            <p:nvPr/>
          </p:nvSpPr>
          <p:spPr>
            <a:xfrm>
              <a:off x="-56766175" y="3335975"/>
              <a:ext cx="18925" cy="63825"/>
            </a:xfrm>
            <a:custGeom>
              <a:rect b="b" l="l" r="r" t="t"/>
              <a:pathLst>
                <a:path extrusionOk="0" h="2553" w="757">
                  <a:moveTo>
                    <a:pt x="757" y="0"/>
                  </a:moveTo>
                  <a:cubicBezTo>
                    <a:pt x="316" y="221"/>
                    <a:pt x="1" y="693"/>
                    <a:pt x="1" y="1260"/>
                  </a:cubicBezTo>
                  <a:cubicBezTo>
                    <a:pt x="1" y="1796"/>
                    <a:pt x="316" y="2269"/>
                    <a:pt x="757" y="2552"/>
                  </a:cubicBezTo>
                  <a:lnTo>
                    <a:pt x="757" y="158"/>
                  </a:ln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96"/>
            <p:cNvSpPr/>
            <p:nvPr/>
          </p:nvSpPr>
          <p:spPr>
            <a:xfrm>
              <a:off x="-56747275" y="3198925"/>
              <a:ext cx="222925" cy="93750"/>
            </a:xfrm>
            <a:custGeom>
              <a:rect b="b" l="l" r="r" t="t"/>
              <a:pathLst>
                <a:path extrusionOk="0" h="3750" w="8917">
                  <a:moveTo>
                    <a:pt x="347" y="0"/>
                  </a:moveTo>
                  <a:cubicBezTo>
                    <a:pt x="158" y="0"/>
                    <a:pt x="1" y="158"/>
                    <a:pt x="32" y="347"/>
                  </a:cubicBezTo>
                  <a:cubicBezTo>
                    <a:pt x="410" y="2269"/>
                    <a:pt x="2080" y="3749"/>
                    <a:pt x="4096" y="3749"/>
                  </a:cubicBezTo>
                  <a:lnTo>
                    <a:pt x="8917" y="3749"/>
                  </a:lnTo>
                  <a:cubicBezTo>
                    <a:pt x="8728" y="1639"/>
                    <a:pt x="6995" y="0"/>
                    <a:pt x="48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96"/>
            <p:cNvSpPr/>
            <p:nvPr/>
          </p:nvSpPr>
          <p:spPr>
            <a:xfrm>
              <a:off x="-56710250" y="3348575"/>
              <a:ext cx="55150" cy="55150"/>
            </a:xfrm>
            <a:custGeom>
              <a:rect b="b" l="l" r="r" t="t"/>
              <a:pathLst>
                <a:path extrusionOk="0" h="2206" w="2206">
                  <a:moveTo>
                    <a:pt x="1103" y="0"/>
                  </a:moveTo>
                  <a:cubicBezTo>
                    <a:pt x="473" y="0"/>
                    <a:pt x="0" y="504"/>
                    <a:pt x="0" y="1103"/>
                  </a:cubicBezTo>
                  <a:cubicBezTo>
                    <a:pt x="0" y="1670"/>
                    <a:pt x="504" y="2206"/>
                    <a:pt x="1103" y="2206"/>
                  </a:cubicBezTo>
                  <a:cubicBezTo>
                    <a:pt x="1733" y="2206"/>
                    <a:pt x="2206" y="1702"/>
                    <a:pt x="2206" y="1103"/>
                  </a:cubicBezTo>
                  <a:cubicBezTo>
                    <a:pt x="2206" y="504"/>
                    <a:pt x="1733"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96"/>
            <p:cNvSpPr/>
            <p:nvPr/>
          </p:nvSpPr>
          <p:spPr>
            <a:xfrm>
              <a:off x="-56597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96"/>
            <p:cNvSpPr/>
            <p:nvPr/>
          </p:nvSpPr>
          <p:spPr>
            <a:xfrm>
              <a:off x="-56727575" y="3376925"/>
              <a:ext cx="204800" cy="141000"/>
            </a:xfrm>
            <a:custGeom>
              <a:rect b="b" l="l" r="r" t="t"/>
              <a:pathLst>
                <a:path extrusionOk="0" h="5640" w="8192">
                  <a:moveTo>
                    <a:pt x="5104" y="2174"/>
                  </a:moveTo>
                  <a:cubicBezTo>
                    <a:pt x="5199" y="2174"/>
                    <a:pt x="5293" y="2206"/>
                    <a:pt x="5356" y="2269"/>
                  </a:cubicBezTo>
                  <a:cubicBezTo>
                    <a:pt x="5545" y="2395"/>
                    <a:pt x="5545" y="2647"/>
                    <a:pt x="5388" y="2804"/>
                  </a:cubicBezTo>
                  <a:cubicBezTo>
                    <a:pt x="5041" y="3151"/>
                    <a:pt x="4569" y="3340"/>
                    <a:pt x="4096" y="3340"/>
                  </a:cubicBezTo>
                  <a:cubicBezTo>
                    <a:pt x="3560" y="3340"/>
                    <a:pt x="3088" y="3151"/>
                    <a:pt x="2741" y="2804"/>
                  </a:cubicBezTo>
                  <a:cubicBezTo>
                    <a:pt x="2584" y="2647"/>
                    <a:pt x="2584" y="2395"/>
                    <a:pt x="2741" y="2269"/>
                  </a:cubicBezTo>
                  <a:cubicBezTo>
                    <a:pt x="2820" y="2206"/>
                    <a:pt x="2922" y="2174"/>
                    <a:pt x="3021" y="2174"/>
                  </a:cubicBezTo>
                  <a:cubicBezTo>
                    <a:pt x="3119" y="2174"/>
                    <a:pt x="3214" y="2206"/>
                    <a:pt x="3277" y="2269"/>
                  </a:cubicBezTo>
                  <a:cubicBezTo>
                    <a:pt x="3482" y="2489"/>
                    <a:pt x="3765" y="2600"/>
                    <a:pt x="4053" y="2600"/>
                  </a:cubicBezTo>
                  <a:cubicBezTo>
                    <a:pt x="4340" y="2600"/>
                    <a:pt x="4632" y="2489"/>
                    <a:pt x="4852" y="2269"/>
                  </a:cubicBezTo>
                  <a:cubicBezTo>
                    <a:pt x="4915" y="2206"/>
                    <a:pt x="5010" y="2174"/>
                    <a:pt x="5104" y="2174"/>
                  </a:cubicBezTo>
                  <a:close/>
                  <a:moveTo>
                    <a:pt x="0" y="0"/>
                  </a:moveTo>
                  <a:lnTo>
                    <a:pt x="0" y="1513"/>
                  </a:lnTo>
                  <a:cubicBezTo>
                    <a:pt x="0" y="3623"/>
                    <a:pt x="1639" y="5451"/>
                    <a:pt x="3718" y="5640"/>
                  </a:cubicBezTo>
                  <a:lnTo>
                    <a:pt x="3718" y="4537"/>
                  </a:lnTo>
                  <a:cubicBezTo>
                    <a:pt x="3718" y="4348"/>
                    <a:pt x="3875" y="4191"/>
                    <a:pt x="4096" y="4191"/>
                  </a:cubicBezTo>
                  <a:cubicBezTo>
                    <a:pt x="4285" y="4191"/>
                    <a:pt x="4442" y="4348"/>
                    <a:pt x="4442" y="4537"/>
                  </a:cubicBezTo>
                  <a:lnTo>
                    <a:pt x="4442" y="5640"/>
                  </a:lnTo>
                  <a:cubicBezTo>
                    <a:pt x="6522" y="5451"/>
                    <a:pt x="8192" y="3623"/>
                    <a:pt x="8192" y="1513"/>
                  </a:cubicBezTo>
                  <a:lnTo>
                    <a:pt x="8192" y="0"/>
                  </a:lnTo>
                  <a:cubicBezTo>
                    <a:pt x="8192" y="1009"/>
                    <a:pt x="7309" y="1859"/>
                    <a:pt x="6301" y="1859"/>
                  </a:cubicBezTo>
                  <a:cubicBezTo>
                    <a:pt x="5388" y="1859"/>
                    <a:pt x="4632" y="1229"/>
                    <a:pt x="4474" y="347"/>
                  </a:cubicBezTo>
                  <a:lnTo>
                    <a:pt x="3655" y="347"/>
                  </a:lnTo>
                  <a:cubicBezTo>
                    <a:pt x="3497" y="1229"/>
                    <a:pt x="2710" y="1859"/>
                    <a:pt x="1828" y="1859"/>
                  </a:cubicBezTo>
                  <a:cubicBezTo>
                    <a:pt x="819" y="1859"/>
                    <a:pt x="0" y="1009"/>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96"/>
            <p:cNvSpPr/>
            <p:nvPr/>
          </p:nvSpPr>
          <p:spPr>
            <a:xfrm>
              <a:off x="-56729150" y="3289500"/>
              <a:ext cx="204000" cy="87450"/>
            </a:xfrm>
            <a:custGeom>
              <a:rect b="b" l="l" r="r" t="t"/>
              <a:pathLst>
                <a:path extrusionOk="0" h="3498" w="8160">
                  <a:moveTo>
                    <a:pt x="567" y="0"/>
                  </a:moveTo>
                  <a:cubicBezTo>
                    <a:pt x="221" y="630"/>
                    <a:pt x="0" y="1292"/>
                    <a:pt x="0" y="2017"/>
                  </a:cubicBezTo>
                  <a:lnTo>
                    <a:pt x="0" y="3497"/>
                  </a:lnTo>
                  <a:cubicBezTo>
                    <a:pt x="0" y="2489"/>
                    <a:pt x="851" y="1639"/>
                    <a:pt x="1859" y="1639"/>
                  </a:cubicBezTo>
                  <a:cubicBezTo>
                    <a:pt x="2773" y="1639"/>
                    <a:pt x="3529" y="2269"/>
                    <a:pt x="3686" y="3151"/>
                  </a:cubicBezTo>
                  <a:lnTo>
                    <a:pt x="4505" y="3151"/>
                  </a:lnTo>
                  <a:cubicBezTo>
                    <a:pt x="4663" y="2269"/>
                    <a:pt x="5451" y="1639"/>
                    <a:pt x="6333" y="1639"/>
                  </a:cubicBezTo>
                  <a:cubicBezTo>
                    <a:pt x="7341" y="1639"/>
                    <a:pt x="8160" y="2489"/>
                    <a:pt x="8160" y="3497"/>
                  </a:cubicBezTo>
                  <a:lnTo>
                    <a:pt x="8160" y="914"/>
                  </a:lnTo>
                  <a:lnTo>
                    <a:pt x="3340" y="914"/>
                  </a:lnTo>
                  <a:cubicBezTo>
                    <a:pt x="2332" y="851"/>
                    <a:pt x="1355" y="536"/>
                    <a:pt x="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96"/>
            <p:cNvSpPr/>
            <p:nvPr/>
          </p:nvSpPr>
          <p:spPr>
            <a:xfrm>
              <a:off x="-56505475" y="3335975"/>
              <a:ext cx="18925" cy="63825"/>
            </a:xfrm>
            <a:custGeom>
              <a:rect b="b" l="l" r="r" t="t"/>
              <a:pathLst>
                <a:path extrusionOk="0" h="2553" w="757">
                  <a:moveTo>
                    <a:pt x="1" y="0"/>
                  </a:moveTo>
                  <a:lnTo>
                    <a:pt x="1" y="2552"/>
                  </a:lnTo>
                  <a:cubicBezTo>
                    <a:pt x="442" y="2269"/>
                    <a:pt x="757" y="1796"/>
                    <a:pt x="757" y="1260"/>
                  </a:cubicBezTo>
                  <a:cubicBezTo>
                    <a:pt x="757" y="693"/>
                    <a:pt x="473"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3" name="Google Shape;18223;p96"/>
          <p:cNvGrpSpPr/>
          <p:nvPr/>
        </p:nvGrpSpPr>
        <p:grpSpPr>
          <a:xfrm>
            <a:off x="6214313" y="1835446"/>
            <a:ext cx="316434" cy="358099"/>
            <a:chOff x="-56766175" y="3590375"/>
            <a:chExt cx="281200" cy="318225"/>
          </a:xfrm>
        </p:grpSpPr>
        <p:sp>
          <p:nvSpPr>
            <p:cNvPr id="18224" name="Google Shape;18224;p96"/>
            <p:cNvSpPr/>
            <p:nvPr/>
          </p:nvSpPr>
          <p:spPr>
            <a:xfrm>
              <a:off x="-56766175" y="3632900"/>
              <a:ext cx="281200" cy="275700"/>
            </a:xfrm>
            <a:custGeom>
              <a:rect b="b" l="l" r="r" t="t"/>
              <a:pathLst>
                <a:path extrusionOk="0" h="11028" w="11248">
                  <a:moveTo>
                    <a:pt x="1576" y="0"/>
                  </a:moveTo>
                  <a:cubicBezTo>
                    <a:pt x="599" y="1009"/>
                    <a:pt x="1" y="2395"/>
                    <a:pt x="1" y="3907"/>
                  </a:cubicBezTo>
                  <a:lnTo>
                    <a:pt x="1" y="10681"/>
                  </a:lnTo>
                  <a:cubicBezTo>
                    <a:pt x="1" y="10870"/>
                    <a:pt x="158" y="11027"/>
                    <a:pt x="347" y="11027"/>
                  </a:cubicBezTo>
                  <a:lnTo>
                    <a:pt x="5577" y="11027"/>
                  </a:lnTo>
                  <a:cubicBezTo>
                    <a:pt x="3340" y="11027"/>
                    <a:pt x="1481" y="9200"/>
                    <a:pt x="1481" y="6932"/>
                  </a:cubicBezTo>
                  <a:lnTo>
                    <a:pt x="1481" y="5388"/>
                  </a:lnTo>
                  <a:cubicBezTo>
                    <a:pt x="1481" y="5262"/>
                    <a:pt x="1576" y="5167"/>
                    <a:pt x="1702" y="5073"/>
                  </a:cubicBezTo>
                  <a:lnTo>
                    <a:pt x="5419" y="2836"/>
                  </a:lnTo>
                  <a:cubicBezTo>
                    <a:pt x="5482" y="2789"/>
                    <a:pt x="5553" y="2765"/>
                    <a:pt x="5624" y="2765"/>
                  </a:cubicBezTo>
                  <a:cubicBezTo>
                    <a:pt x="5695" y="2765"/>
                    <a:pt x="5766" y="2789"/>
                    <a:pt x="5829" y="2836"/>
                  </a:cubicBezTo>
                  <a:lnTo>
                    <a:pt x="9578" y="5073"/>
                  </a:lnTo>
                  <a:cubicBezTo>
                    <a:pt x="9673" y="5167"/>
                    <a:pt x="9767" y="5262"/>
                    <a:pt x="9767" y="5388"/>
                  </a:cubicBezTo>
                  <a:lnTo>
                    <a:pt x="9767" y="6932"/>
                  </a:lnTo>
                  <a:cubicBezTo>
                    <a:pt x="9767" y="9200"/>
                    <a:pt x="7908" y="11027"/>
                    <a:pt x="5671" y="11027"/>
                  </a:cubicBezTo>
                  <a:lnTo>
                    <a:pt x="10901" y="11027"/>
                  </a:lnTo>
                  <a:cubicBezTo>
                    <a:pt x="11090" y="11027"/>
                    <a:pt x="11248" y="10870"/>
                    <a:pt x="11248" y="10681"/>
                  </a:cubicBezTo>
                  <a:lnTo>
                    <a:pt x="11248" y="3907"/>
                  </a:lnTo>
                  <a:cubicBezTo>
                    <a:pt x="11185" y="2363"/>
                    <a:pt x="10586" y="977"/>
                    <a:pt x="9610" y="0"/>
                  </a:cubicBezTo>
                  <a:cubicBezTo>
                    <a:pt x="9578" y="158"/>
                    <a:pt x="9484" y="316"/>
                    <a:pt x="9358" y="473"/>
                  </a:cubicBezTo>
                  <a:cubicBezTo>
                    <a:pt x="8727" y="1418"/>
                    <a:pt x="7247" y="2048"/>
                    <a:pt x="5577" y="2048"/>
                  </a:cubicBezTo>
                  <a:cubicBezTo>
                    <a:pt x="3907" y="2048"/>
                    <a:pt x="2395" y="1418"/>
                    <a:pt x="1765" y="442"/>
                  </a:cubicBezTo>
                  <a:cubicBezTo>
                    <a:pt x="1702" y="316"/>
                    <a:pt x="1607" y="158"/>
                    <a:pt x="1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96"/>
            <p:cNvSpPr/>
            <p:nvPr/>
          </p:nvSpPr>
          <p:spPr>
            <a:xfrm>
              <a:off x="-56709475" y="3722700"/>
              <a:ext cx="167800" cy="153600"/>
            </a:xfrm>
            <a:custGeom>
              <a:rect b="b" l="l" r="r" t="t"/>
              <a:pathLst>
                <a:path extrusionOk="0" h="6144" w="6712">
                  <a:moveTo>
                    <a:pt x="1828" y="1449"/>
                  </a:moveTo>
                  <a:cubicBezTo>
                    <a:pt x="2017" y="1449"/>
                    <a:pt x="2175" y="1607"/>
                    <a:pt x="2175" y="1796"/>
                  </a:cubicBezTo>
                  <a:cubicBezTo>
                    <a:pt x="2206" y="2016"/>
                    <a:pt x="2049" y="2142"/>
                    <a:pt x="1828" y="2142"/>
                  </a:cubicBezTo>
                  <a:cubicBezTo>
                    <a:pt x="1639" y="2142"/>
                    <a:pt x="1482" y="2016"/>
                    <a:pt x="1482" y="1796"/>
                  </a:cubicBezTo>
                  <a:cubicBezTo>
                    <a:pt x="1482" y="1607"/>
                    <a:pt x="1639" y="1449"/>
                    <a:pt x="1828" y="1449"/>
                  </a:cubicBezTo>
                  <a:close/>
                  <a:moveTo>
                    <a:pt x="4821" y="1449"/>
                  </a:moveTo>
                  <a:cubicBezTo>
                    <a:pt x="5010" y="1449"/>
                    <a:pt x="5168" y="1607"/>
                    <a:pt x="5168" y="1796"/>
                  </a:cubicBezTo>
                  <a:cubicBezTo>
                    <a:pt x="5199" y="2016"/>
                    <a:pt x="5010" y="2142"/>
                    <a:pt x="4821" y="2142"/>
                  </a:cubicBezTo>
                  <a:cubicBezTo>
                    <a:pt x="4632" y="2142"/>
                    <a:pt x="4475" y="2016"/>
                    <a:pt x="4475" y="1796"/>
                  </a:cubicBezTo>
                  <a:cubicBezTo>
                    <a:pt x="4475" y="1607"/>
                    <a:pt x="4632" y="1449"/>
                    <a:pt x="4821" y="1449"/>
                  </a:cubicBezTo>
                  <a:close/>
                  <a:moveTo>
                    <a:pt x="3372" y="0"/>
                  </a:moveTo>
                  <a:lnTo>
                    <a:pt x="1" y="2016"/>
                  </a:lnTo>
                  <a:lnTo>
                    <a:pt x="1" y="3340"/>
                  </a:lnTo>
                  <a:cubicBezTo>
                    <a:pt x="1" y="4474"/>
                    <a:pt x="599" y="5545"/>
                    <a:pt x="1513" y="6143"/>
                  </a:cubicBezTo>
                  <a:lnTo>
                    <a:pt x="1513" y="4411"/>
                  </a:lnTo>
                  <a:cubicBezTo>
                    <a:pt x="1513" y="4253"/>
                    <a:pt x="1576" y="4127"/>
                    <a:pt x="1702" y="4096"/>
                  </a:cubicBezTo>
                  <a:cubicBezTo>
                    <a:pt x="2222" y="3844"/>
                    <a:pt x="2797" y="3718"/>
                    <a:pt x="3368" y="3718"/>
                  </a:cubicBezTo>
                  <a:cubicBezTo>
                    <a:pt x="3939" y="3718"/>
                    <a:pt x="4506" y="3844"/>
                    <a:pt x="5010" y="4096"/>
                  </a:cubicBezTo>
                  <a:cubicBezTo>
                    <a:pt x="5136" y="4159"/>
                    <a:pt x="5199" y="4285"/>
                    <a:pt x="5199" y="4411"/>
                  </a:cubicBezTo>
                  <a:lnTo>
                    <a:pt x="5199" y="6143"/>
                  </a:lnTo>
                  <a:cubicBezTo>
                    <a:pt x="6113" y="5545"/>
                    <a:pt x="6711" y="4505"/>
                    <a:pt x="6711" y="3340"/>
                  </a:cubicBezTo>
                  <a:lnTo>
                    <a:pt x="6711" y="2016"/>
                  </a:lnTo>
                  <a:lnTo>
                    <a:pt x="33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96"/>
            <p:cNvSpPr/>
            <p:nvPr/>
          </p:nvSpPr>
          <p:spPr>
            <a:xfrm>
              <a:off x="-56654325" y="3833750"/>
              <a:ext cx="55150" cy="55950"/>
            </a:xfrm>
            <a:custGeom>
              <a:rect b="b" l="l" r="r" t="t"/>
              <a:pathLst>
                <a:path extrusionOk="0" h="2238" w="2206">
                  <a:moveTo>
                    <a:pt x="1127" y="0"/>
                  </a:moveTo>
                  <a:cubicBezTo>
                    <a:pt x="748" y="0"/>
                    <a:pt x="363" y="63"/>
                    <a:pt x="0" y="189"/>
                  </a:cubicBezTo>
                  <a:lnTo>
                    <a:pt x="0" y="2048"/>
                  </a:lnTo>
                  <a:cubicBezTo>
                    <a:pt x="378" y="2174"/>
                    <a:pt x="725" y="2237"/>
                    <a:pt x="1103" y="2237"/>
                  </a:cubicBezTo>
                  <a:cubicBezTo>
                    <a:pt x="1512" y="2237"/>
                    <a:pt x="1859" y="2174"/>
                    <a:pt x="2206" y="2048"/>
                  </a:cubicBezTo>
                  <a:lnTo>
                    <a:pt x="2206" y="189"/>
                  </a:lnTo>
                  <a:cubicBezTo>
                    <a:pt x="1875" y="63"/>
                    <a:pt x="1505" y="0"/>
                    <a:pt x="11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96"/>
            <p:cNvSpPr/>
            <p:nvPr/>
          </p:nvSpPr>
          <p:spPr>
            <a:xfrm>
              <a:off x="-56710250" y="3590375"/>
              <a:ext cx="167775" cy="74850"/>
            </a:xfrm>
            <a:custGeom>
              <a:rect b="b" l="l" r="r" t="t"/>
              <a:pathLst>
                <a:path extrusionOk="0" h="2994" w="6711">
                  <a:moveTo>
                    <a:pt x="3340" y="0"/>
                  </a:moveTo>
                  <a:cubicBezTo>
                    <a:pt x="2080" y="0"/>
                    <a:pt x="946" y="441"/>
                    <a:pt x="0" y="1134"/>
                  </a:cubicBezTo>
                  <a:cubicBezTo>
                    <a:pt x="0" y="1355"/>
                    <a:pt x="32" y="1544"/>
                    <a:pt x="189" y="1733"/>
                  </a:cubicBezTo>
                  <a:cubicBezTo>
                    <a:pt x="662" y="2489"/>
                    <a:pt x="1922" y="2993"/>
                    <a:pt x="3340" y="2993"/>
                  </a:cubicBezTo>
                  <a:cubicBezTo>
                    <a:pt x="4726" y="2993"/>
                    <a:pt x="5986" y="2489"/>
                    <a:pt x="6490" y="1796"/>
                  </a:cubicBezTo>
                  <a:cubicBezTo>
                    <a:pt x="6648" y="1575"/>
                    <a:pt x="6711" y="1355"/>
                    <a:pt x="6711" y="1134"/>
                  </a:cubicBezTo>
                  <a:cubicBezTo>
                    <a:pt x="5766" y="441"/>
                    <a:pt x="4600" y="0"/>
                    <a:pt x="33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8" name="Google Shape;18228;p96"/>
          <p:cNvGrpSpPr/>
          <p:nvPr/>
        </p:nvGrpSpPr>
        <p:grpSpPr>
          <a:xfrm>
            <a:off x="6251269" y="2276817"/>
            <a:ext cx="272126" cy="358099"/>
            <a:chOff x="-56747275" y="3982600"/>
            <a:chExt cx="241825" cy="318225"/>
          </a:xfrm>
        </p:grpSpPr>
        <p:sp>
          <p:nvSpPr>
            <p:cNvPr id="18229" name="Google Shape;18229;p96"/>
            <p:cNvSpPr/>
            <p:nvPr/>
          </p:nvSpPr>
          <p:spPr>
            <a:xfrm>
              <a:off x="-56635425" y="4076325"/>
              <a:ext cx="18125" cy="37050"/>
            </a:xfrm>
            <a:custGeom>
              <a:rect b="b" l="l" r="r" t="t"/>
              <a:pathLst>
                <a:path extrusionOk="0" h="1482" w="725">
                  <a:moveTo>
                    <a:pt x="378" y="1"/>
                  </a:moveTo>
                  <a:cubicBezTo>
                    <a:pt x="158" y="1"/>
                    <a:pt x="0" y="316"/>
                    <a:pt x="0" y="725"/>
                  </a:cubicBezTo>
                  <a:cubicBezTo>
                    <a:pt x="0" y="1135"/>
                    <a:pt x="158" y="1481"/>
                    <a:pt x="378" y="1481"/>
                  </a:cubicBezTo>
                  <a:cubicBezTo>
                    <a:pt x="567" y="1481"/>
                    <a:pt x="725" y="1135"/>
                    <a:pt x="725" y="725"/>
                  </a:cubicBezTo>
                  <a:cubicBezTo>
                    <a:pt x="725" y="316"/>
                    <a:pt x="567"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96"/>
            <p:cNvSpPr/>
            <p:nvPr/>
          </p:nvSpPr>
          <p:spPr>
            <a:xfrm>
              <a:off x="-56618900" y="3991275"/>
              <a:ext cx="113450" cy="136250"/>
            </a:xfrm>
            <a:custGeom>
              <a:rect b="b" l="l" r="r" t="t"/>
              <a:pathLst>
                <a:path extrusionOk="0" h="5450" w="4538">
                  <a:moveTo>
                    <a:pt x="3277" y="0"/>
                  </a:moveTo>
                  <a:lnTo>
                    <a:pt x="1" y="2647"/>
                  </a:lnTo>
                  <a:lnTo>
                    <a:pt x="3939" y="5387"/>
                  </a:lnTo>
                  <a:cubicBezTo>
                    <a:pt x="4007" y="5430"/>
                    <a:pt x="4081" y="5449"/>
                    <a:pt x="4154" y="5449"/>
                  </a:cubicBezTo>
                  <a:cubicBezTo>
                    <a:pt x="4352" y="5449"/>
                    <a:pt x="4538" y="5303"/>
                    <a:pt x="4538" y="5072"/>
                  </a:cubicBezTo>
                  <a:lnTo>
                    <a:pt x="4538" y="2300"/>
                  </a:lnTo>
                  <a:cubicBezTo>
                    <a:pt x="4538" y="1355"/>
                    <a:pt x="4034" y="473"/>
                    <a:pt x="32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96"/>
            <p:cNvSpPr/>
            <p:nvPr/>
          </p:nvSpPr>
          <p:spPr>
            <a:xfrm>
              <a:off x="-56601550" y="4094450"/>
              <a:ext cx="31525" cy="19700"/>
            </a:xfrm>
            <a:custGeom>
              <a:rect b="b" l="l" r="r" t="t"/>
              <a:pathLst>
                <a:path extrusionOk="0" h="788" w="1261">
                  <a:moveTo>
                    <a:pt x="158" y="0"/>
                  </a:moveTo>
                  <a:lnTo>
                    <a:pt x="158" y="63"/>
                  </a:lnTo>
                  <a:cubicBezTo>
                    <a:pt x="158" y="315"/>
                    <a:pt x="95" y="567"/>
                    <a:pt x="0" y="788"/>
                  </a:cubicBezTo>
                  <a:lnTo>
                    <a:pt x="1260" y="788"/>
                  </a:lnTo>
                  <a:lnTo>
                    <a:pt x="1260" y="756"/>
                  </a:lnTo>
                  <a:lnTo>
                    <a:pt x="15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96"/>
            <p:cNvSpPr/>
            <p:nvPr/>
          </p:nvSpPr>
          <p:spPr>
            <a:xfrm>
              <a:off x="-56688200" y="4085775"/>
              <a:ext cx="37050" cy="27600"/>
            </a:xfrm>
            <a:custGeom>
              <a:rect b="b" l="l" r="r" t="t"/>
              <a:pathLst>
                <a:path extrusionOk="0" h="1104" w="1482">
                  <a:moveTo>
                    <a:pt x="1355" y="1"/>
                  </a:moveTo>
                  <a:lnTo>
                    <a:pt x="1" y="1103"/>
                  </a:lnTo>
                  <a:lnTo>
                    <a:pt x="1481" y="1103"/>
                  </a:lnTo>
                  <a:cubicBezTo>
                    <a:pt x="1418" y="883"/>
                    <a:pt x="1324" y="631"/>
                    <a:pt x="1324" y="347"/>
                  </a:cubicBezTo>
                  <a:cubicBezTo>
                    <a:pt x="1324" y="253"/>
                    <a:pt x="1324" y="127"/>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96"/>
            <p:cNvSpPr/>
            <p:nvPr/>
          </p:nvSpPr>
          <p:spPr>
            <a:xfrm>
              <a:off x="-56747275" y="3982600"/>
              <a:ext cx="189850" cy="143850"/>
            </a:xfrm>
            <a:custGeom>
              <a:rect b="b" l="l" r="r" t="t"/>
              <a:pathLst>
                <a:path extrusionOk="0" h="5754" w="7594">
                  <a:moveTo>
                    <a:pt x="2584" y="1"/>
                  </a:moveTo>
                  <a:cubicBezTo>
                    <a:pt x="1135" y="1"/>
                    <a:pt x="1" y="1166"/>
                    <a:pt x="1" y="2647"/>
                  </a:cubicBezTo>
                  <a:lnTo>
                    <a:pt x="1" y="5388"/>
                  </a:lnTo>
                  <a:cubicBezTo>
                    <a:pt x="1" y="5610"/>
                    <a:pt x="172" y="5753"/>
                    <a:pt x="350" y="5753"/>
                  </a:cubicBezTo>
                  <a:cubicBezTo>
                    <a:pt x="426" y="5753"/>
                    <a:pt x="502" y="5728"/>
                    <a:pt x="568" y="5671"/>
                  </a:cubicBezTo>
                  <a:lnTo>
                    <a:pt x="7593" y="32"/>
                  </a:lnTo>
                  <a:cubicBezTo>
                    <a:pt x="7436" y="1"/>
                    <a:pt x="7278" y="1"/>
                    <a:pt x="70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96"/>
            <p:cNvSpPr/>
            <p:nvPr/>
          </p:nvSpPr>
          <p:spPr>
            <a:xfrm>
              <a:off x="-56654325" y="4217500"/>
              <a:ext cx="55150" cy="83325"/>
            </a:xfrm>
            <a:custGeom>
              <a:rect b="b" l="l" r="r" t="t"/>
              <a:pathLst>
                <a:path extrusionOk="0" h="3333" w="2206">
                  <a:moveTo>
                    <a:pt x="1127" y="1"/>
                  </a:moveTo>
                  <a:cubicBezTo>
                    <a:pt x="748" y="1"/>
                    <a:pt x="363" y="72"/>
                    <a:pt x="0" y="214"/>
                  </a:cubicBezTo>
                  <a:lnTo>
                    <a:pt x="0" y="3175"/>
                  </a:lnTo>
                  <a:cubicBezTo>
                    <a:pt x="378" y="3270"/>
                    <a:pt x="756" y="3333"/>
                    <a:pt x="1103" y="3333"/>
                  </a:cubicBezTo>
                  <a:cubicBezTo>
                    <a:pt x="1512" y="3333"/>
                    <a:pt x="1859" y="3270"/>
                    <a:pt x="2206" y="3175"/>
                  </a:cubicBezTo>
                  <a:lnTo>
                    <a:pt x="2206" y="214"/>
                  </a:lnTo>
                  <a:cubicBezTo>
                    <a:pt x="1875" y="72"/>
                    <a:pt x="1505" y="1"/>
                    <a:pt x="11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96"/>
            <p:cNvSpPr/>
            <p:nvPr/>
          </p:nvSpPr>
          <p:spPr>
            <a:xfrm>
              <a:off x="-56729150" y="4132250"/>
              <a:ext cx="204800" cy="157550"/>
            </a:xfrm>
            <a:custGeom>
              <a:rect b="b" l="l" r="r" t="t"/>
              <a:pathLst>
                <a:path extrusionOk="0" h="6302" w="8192">
                  <a:moveTo>
                    <a:pt x="2615" y="788"/>
                  </a:moveTo>
                  <a:cubicBezTo>
                    <a:pt x="2804" y="788"/>
                    <a:pt x="2962" y="946"/>
                    <a:pt x="2962" y="1135"/>
                  </a:cubicBezTo>
                  <a:cubicBezTo>
                    <a:pt x="2993" y="1324"/>
                    <a:pt x="2836" y="1481"/>
                    <a:pt x="2615" y="1481"/>
                  </a:cubicBezTo>
                  <a:cubicBezTo>
                    <a:pt x="2426" y="1481"/>
                    <a:pt x="2269" y="1324"/>
                    <a:pt x="2269" y="1135"/>
                  </a:cubicBezTo>
                  <a:cubicBezTo>
                    <a:pt x="2269" y="946"/>
                    <a:pt x="2426" y="788"/>
                    <a:pt x="2615" y="788"/>
                  </a:cubicBezTo>
                  <a:close/>
                  <a:moveTo>
                    <a:pt x="5608" y="788"/>
                  </a:moveTo>
                  <a:cubicBezTo>
                    <a:pt x="5797" y="788"/>
                    <a:pt x="5955" y="946"/>
                    <a:pt x="5955" y="1135"/>
                  </a:cubicBezTo>
                  <a:cubicBezTo>
                    <a:pt x="5986" y="1324"/>
                    <a:pt x="5797" y="1481"/>
                    <a:pt x="5608" y="1481"/>
                  </a:cubicBezTo>
                  <a:cubicBezTo>
                    <a:pt x="5419" y="1481"/>
                    <a:pt x="5262" y="1324"/>
                    <a:pt x="5262" y="1135"/>
                  </a:cubicBezTo>
                  <a:cubicBezTo>
                    <a:pt x="5262" y="946"/>
                    <a:pt x="5419" y="788"/>
                    <a:pt x="5608" y="788"/>
                  </a:cubicBezTo>
                  <a:close/>
                  <a:moveTo>
                    <a:pt x="725" y="1"/>
                  </a:moveTo>
                  <a:lnTo>
                    <a:pt x="0" y="536"/>
                  </a:lnTo>
                  <a:lnTo>
                    <a:pt x="0" y="2647"/>
                  </a:lnTo>
                  <a:cubicBezTo>
                    <a:pt x="0" y="4222"/>
                    <a:pt x="914" y="5577"/>
                    <a:pt x="2269" y="6301"/>
                  </a:cubicBezTo>
                  <a:lnTo>
                    <a:pt x="2269" y="3372"/>
                  </a:lnTo>
                  <a:cubicBezTo>
                    <a:pt x="2269" y="3214"/>
                    <a:pt x="2332" y="3120"/>
                    <a:pt x="2458" y="3056"/>
                  </a:cubicBezTo>
                  <a:cubicBezTo>
                    <a:pt x="2962" y="2804"/>
                    <a:pt x="3529" y="2678"/>
                    <a:pt x="4100" y="2678"/>
                  </a:cubicBezTo>
                  <a:cubicBezTo>
                    <a:pt x="4671" y="2678"/>
                    <a:pt x="5246" y="2804"/>
                    <a:pt x="5766" y="3056"/>
                  </a:cubicBezTo>
                  <a:cubicBezTo>
                    <a:pt x="5892" y="3151"/>
                    <a:pt x="5955" y="3277"/>
                    <a:pt x="5955" y="3372"/>
                  </a:cubicBezTo>
                  <a:lnTo>
                    <a:pt x="5955" y="6301"/>
                  </a:lnTo>
                  <a:cubicBezTo>
                    <a:pt x="7309" y="5640"/>
                    <a:pt x="8192" y="4254"/>
                    <a:pt x="8192" y="2647"/>
                  </a:cubicBezTo>
                  <a:lnTo>
                    <a:pt x="8192" y="536"/>
                  </a:lnTo>
                  <a:lnTo>
                    <a:pt x="73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6" name="Google Shape;18236;p96"/>
          <p:cNvGrpSpPr/>
          <p:nvPr/>
        </p:nvGrpSpPr>
        <p:grpSpPr>
          <a:xfrm>
            <a:off x="4859020" y="3219055"/>
            <a:ext cx="358999" cy="342991"/>
            <a:chOff x="-54812875" y="3596675"/>
            <a:chExt cx="319025" cy="304800"/>
          </a:xfrm>
        </p:grpSpPr>
        <p:sp>
          <p:nvSpPr>
            <p:cNvPr id="18237" name="Google Shape;18237;p96"/>
            <p:cNvSpPr/>
            <p:nvPr/>
          </p:nvSpPr>
          <p:spPr>
            <a:xfrm>
              <a:off x="-54812875" y="3607700"/>
              <a:ext cx="74850" cy="293775"/>
            </a:xfrm>
            <a:custGeom>
              <a:rect b="b" l="l" r="r" t="t"/>
              <a:pathLst>
                <a:path extrusionOk="0" h="11751" w="2994">
                  <a:moveTo>
                    <a:pt x="1482" y="0"/>
                  </a:moveTo>
                  <a:lnTo>
                    <a:pt x="1482" y="2710"/>
                  </a:lnTo>
                  <a:cubicBezTo>
                    <a:pt x="1482" y="3749"/>
                    <a:pt x="1261" y="4789"/>
                    <a:pt x="788" y="5734"/>
                  </a:cubicBezTo>
                  <a:cubicBezTo>
                    <a:pt x="284" y="6805"/>
                    <a:pt x="1" y="7971"/>
                    <a:pt x="1" y="9168"/>
                  </a:cubicBezTo>
                  <a:cubicBezTo>
                    <a:pt x="1" y="10050"/>
                    <a:pt x="505" y="10901"/>
                    <a:pt x="1261" y="11405"/>
                  </a:cubicBezTo>
                  <a:lnTo>
                    <a:pt x="1639" y="11689"/>
                  </a:lnTo>
                  <a:cubicBezTo>
                    <a:pt x="1707" y="11731"/>
                    <a:pt x="1781" y="11750"/>
                    <a:pt x="1854" y="11750"/>
                  </a:cubicBezTo>
                  <a:cubicBezTo>
                    <a:pt x="2052" y="11750"/>
                    <a:pt x="2238" y="11604"/>
                    <a:pt x="2238" y="11374"/>
                  </a:cubicBezTo>
                  <a:lnTo>
                    <a:pt x="2238" y="9326"/>
                  </a:lnTo>
                  <a:cubicBezTo>
                    <a:pt x="2238" y="8570"/>
                    <a:pt x="2364" y="7751"/>
                    <a:pt x="2584" y="7026"/>
                  </a:cubicBezTo>
                  <a:cubicBezTo>
                    <a:pt x="2836" y="6270"/>
                    <a:pt x="2994" y="5545"/>
                    <a:pt x="2994" y="4758"/>
                  </a:cubicBezTo>
                  <a:lnTo>
                    <a:pt x="2994" y="3718"/>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96"/>
            <p:cNvSpPr/>
            <p:nvPr/>
          </p:nvSpPr>
          <p:spPr>
            <a:xfrm>
              <a:off x="-54662425" y="3621875"/>
              <a:ext cx="18125" cy="61450"/>
            </a:xfrm>
            <a:custGeom>
              <a:rect b="b" l="l" r="r" t="t"/>
              <a:pathLst>
                <a:path extrusionOk="0" h="2458" w="725">
                  <a:moveTo>
                    <a:pt x="347" y="0"/>
                  </a:moveTo>
                  <a:cubicBezTo>
                    <a:pt x="158" y="315"/>
                    <a:pt x="0" y="757"/>
                    <a:pt x="0" y="1229"/>
                  </a:cubicBezTo>
                  <a:cubicBezTo>
                    <a:pt x="0" y="1702"/>
                    <a:pt x="189" y="2143"/>
                    <a:pt x="347" y="2458"/>
                  </a:cubicBezTo>
                  <a:cubicBezTo>
                    <a:pt x="504" y="2143"/>
                    <a:pt x="725" y="1702"/>
                    <a:pt x="725" y="1229"/>
                  </a:cubicBezTo>
                  <a:cubicBezTo>
                    <a:pt x="725" y="757"/>
                    <a:pt x="504" y="315"/>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96"/>
            <p:cNvSpPr/>
            <p:nvPr/>
          </p:nvSpPr>
          <p:spPr>
            <a:xfrm>
              <a:off x="-54737250" y="3652600"/>
              <a:ext cx="66175" cy="37825"/>
            </a:xfrm>
            <a:custGeom>
              <a:rect b="b" l="l" r="r" t="t"/>
              <a:pathLst>
                <a:path extrusionOk="0" h="1513" w="2647">
                  <a:moveTo>
                    <a:pt x="0" y="0"/>
                  </a:moveTo>
                  <a:lnTo>
                    <a:pt x="599" y="1512"/>
                  </a:lnTo>
                  <a:lnTo>
                    <a:pt x="2647" y="1512"/>
                  </a:lnTo>
                  <a:cubicBezTo>
                    <a:pt x="2458" y="1103"/>
                    <a:pt x="2206" y="599"/>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96"/>
            <p:cNvSpPr/>
            <p:nvPr/>
          </p:nvSpPr>
          <p:spPr>
            <a:xfrm>
              <a:off x="-54568700" y="3608475"/>
              <a:ext cx="74850" cy="293000"/>
            </a:xfrm>
            <a:custGeom>
              <a:rect b="b" l="l" r="r" t="t"/>
              <a:pathLst>
                <a:path extrusionOk="0" h="11720" w="2994">
                  <a:moveTo>
                    <a:pt x="1481" y="1"/>
                  </a:moveTo>
                  <a:lnTo>
                    <a:pt x="851" y="1576"/>
                  </a:lnTo>
                  <a:lnTo>
                    <a:pt x="0" y="3750"/>
                  </a:lnTo>
                  <a:lnTo>
                    <a:pt x="0" y="4727"/>
                  </a:lnTo>
                  <a:cubicBezTo>
                    <a:pt x="0" y="5514"/>
                    <a:pt x="158" y="6270"/>
                    <a:pt x="378" y="6995"/>
                  </a:cubicBezTo>
                  <a:cubicBezTo>
                    <a:pt x="630" y="7751"/>
                    <a:pt x="757" y="8539"/>
                    <a:pt x="757" y="9295"/>
                  </a:cubicBezTo>
                  <a:lnTo>
                    <a:pt x="757" y="11343"/>
                  </a:lnTo>
                  <a:cubicBezTo>
                    <a:pt x="757" y="11573"/>
                    <a:pt x="925" y="11719"/>
                    <a:pt x="1115" y="11719"/>
                  </a:cubicBezTo>
                  <a:cubicBezTo>
                    <a:pt x="1184" y="11719"/>
                    <a:pt x="1256" y="11700"/>
                    <a:pt x="1324" y="11658"/>
                  </a:cubicBezTo>
                  <a:lnTo>
                    <a:pt x="1733" y="11374"/>
                  </a:lnTo>
                  <a:cubicBezTo>
                    <a:pt x="2489" y="10870"/>
                    <a:pt x="2993" y="10051"/>
                    <a:pt x="2993" y="9137"/>
                  </a:cubicBezTo>
                  <a:cubicBezTo>
                    <a:pt x="2993" y="8003"/>
                    <a:pt x="2710" y="6774"/>
                    <a:pt x="2206" y="5735"/>
                  </a:cubicBezTo>
                  <a:cubicBezTo>
                    <a:pt x="1733" y="4790"/>
                    <a:pt x="1481" y="3781"/>
                    <a:pt x="1481" y="2710"/>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96"/>
            <p:cNvSpPr/>
            <p:nvPr/>
          </p:nvSpPr>
          <p:spPr>
            <a:xfrm>
              <a:off x="-54636450" y="3652600"/>
              <a:ext cx="66975" cy="37825"/>
            </a:xfrm>
            <a:custGeom>
              <a:rect b="b" l="l" r="r" t="t"/>
              <a:pathLst>
                <a:path extrusionOk="0" h="1513" w="2679">
                  <a:moveTo>
                    <a:pt x="411" y="0"/>
                  </a:moveTo>
                  <a:cubicBezTo>
                    <a:pt x="411" y="599"/>
                    <a:pt x="221" y="1103"/>
                    <a:pt x="1" y="1512"/>
                  </a:cubicBezTo>
                  <a:lnTo>
                    <a:pt x="2080" y="1512"/>
                  </a:lnTo>
                  <a:lnTo>
                    <a:pt x="2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96"/>
            <p:cNvSpPr/>
            <p:nvPr/>
          </p:nvSpPr>
          <p:spPr>
            <a:xfrm>
              <a:off x="-54760100" y="3596675"/>
              <a:ext cx="212675" cy="37025"/>
            </a:xfrm>
            <a:custGeom>
              <a:rect b="b" l="l" r="r" t="t"/>
              <a:pathLst>
                <a:path extrusionOk="0" h="1481" w="8507">
                  <a:moveTo>
                    <a:pt x="1" y="0"/>
                  </a:moveTo>
                  <a:lnTo>
                    <a:pt x="599" y="1481"/>
                  </a:lnTo>
                  <a:lnTo>
                    <a:pt x="3246" y="1481"/>
                  </a:lnTo>
                  <a:cubicBezTo>
                    <a:pt x="3466" y="693"/>
                    <a:pt x="3939" y="158"/>
                    <a:pt x="4002" y="95"/>
                  </a:cubicBezTo>
                  <a:cubicBezTo>
                    <a:pt x="4081" y="32"/>
                    <a:pt x="4183" y="0"/>
                    <a:pt x="4281" y="0"/>
                  </a:cubicBezTo>
                  <a:close/>
                  <a:moveTo>
                    <a:pt x="4281" y="0"/>
                  </a:moveTo>
                  <a:cubicBezTo>
                    <a:pt x="4380" y="0"/>
                    <a:pt x="4474" y="32"/>
                    <a:pt x="4537" y="95"/>
                  </a:cubicBezTo>
                  <a:cubicBezTo>
                    <a:pt x="4569" y="158"/>
                    <a:pt x="5041" y="693"/>
                    <a:pt x="5294" y="1481"/>
                  </a:cubicBezTo>
                  <a:lnTo>
                    <a:pt x="7940" y="1481"/>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96"/>
            <p:cNvSpPr/>
            <p:nvPr/>
          </p:nvSpPr>
          <p:spPr>
            <a:xfrm>
              <a:off x="-54738050" y="3708500"/>
              <a:ext cx="169375" cy="186700"/>
            </a:xfrm>
            <a:custGeom>
              <a:rect b="b" l="l" r="r" t="t"/>
              <a:pathLst>
                <a:path extrusionOk="0" h="7468" w="6775">
                  <a:moveTo>
                    <a:pt x="1891" y="1513"/>
                  </a:moveTo>
                  <a:cubicBezTo>
                    <a:pt x="2080" y="1513"/>
                    <a:pt x="2238" y="1671"/>
                    <a:pt x="2238" y="1860"/>
                  </a:cubicBezTo>
                  <a:cubicBezTo>
                    <a:pt x="2238" y="2049"/>
                    <a:pt x="2080" y="2206"/>
                    <a:pt x="1891" y="2206"/>
                  </a:cubicBezTo>
                  <a:cubicBezTo>
                    <a:pt x="1702" y="2206"/>
                    <a:pt x="1545" y="2112"/>
                    <a:pt x="1545" y="1860"/>
                  </a:cubicBezTo>
                  <a:cubicBezTo>
                    <a:pt x="1545" y="1671"/>
                    <a:pt x="1702" y="1513"/>
                    <a:pt x="1891" y="1513"/>
                  </a:cubicBezTo>
                  <a:close/>
                  <a:moveTo>
                    <a:pt x="4884" y="1545"/>
                  </a:moveTo>
                  <a:cubicBezTo>
                    <a:pt x="5073" y="1545"/>
                    <a:pt x="5231" y="1702"/>
                    <a:pt x="5231" y="1891"/>
                  </a:cubicBezTo>
                  <a:cubicBezTo>
                    <a:pt x="5231" y="2112"/>
                    <a:pt x="5073" y="2269"/>
                    <a:pt x="4884" y="2269"/>
                  </a:cubicBezTo>
                  <a:cubicBezTo>
                    <a:pt x="4695" y="2269"/>
                    <a:pt x="4538" y="2112"/>
                    <a:pt x="4538" y="1891"/>
                  </a:cubicBezTo>
                  <a:cubicBezTo>
                    <a:pt x="4538" y="1702"/>
                    <a:pt x="4695" y="1545"/>
                    <a:pt x="4884" y="1545"/>
                  </a:cubicBezTo>
                  <a:close/>
                  <a:moveTo>
                    <a:pt x="4404" y="4073"/>
                  </a:moveTo>
                  <a:cubicBezTo>
                    <a:pt x="4498" y="4073"/>
                    <a:pt x="4585" y="4112"/>
                    <a:pt x="4632" y="4191"/>
                  </a:cubicBezTo>
                  <a:cubicBezTo>
                    <a:pt x="4853" y="4286"/>
                    <a:pt x="4853" y="4538"/>
                    <a:pt x="4695" y="4695"/>
                  </a:cubicBezTo>
                  <a:cubicBezTo>
                    <a:pt x="4317" y="5042"/>
                    <a:pt x="3844" y="5231"/>
                    <a:pt x="3340" y="5231"/>
                  </a:cubicBezTo>
                  <a:cubicBezTo>
                    <a:pt x="2836" y="5231"/>
                    <a:pt x="2364" y="5042"/>
                    <a:pt x="2049" y="4695"/>
                  </a:cubicBezTo>
                  <a:cubicBezTo>
                    <a:pt x="1891" y="4538"/>
                    <a:pt x="1891" y="4286"/>
                    <a:pt x="2049" y="4191"/>
                  </a:cubicBezTo>
                  <a:cubicBezTo>
                    <a:pt x="2127" y="4112"/>
                    <a:pt x="2222" y="4073"/>
                    <a:pt x="2312" y="4073"/>
                  </a:cubicBezTo>
                  <a:cubicBezTo>
                    <a:pt x="2403" y="4073"/>
                    <a:pt x="2490" y="4112"/>
                    <a:pt x="2553" y="4191"/>
                  </a:cubicBezTo>
                  <a:cubicBezTo>
                    <a:pt x="2773" y="4412"/>
                    <a:pt x="3057" y="4522"/>
                    <a:pt x="3340" y="4522"/>
                  </a:cubicBezTo>
                  <a:cubicBezTo>
                    <a:pt x="3624" y="4522"/>
                    <a:pt x="3907" y="4412"/>
                    <a:pt x="4128" y="4191"/>
                  </a:cubicBezTo>
                  <a:cubicBezTo>
                    <a:pt x="4207" y="4112"/>
                    <a:pt x="4309" y="4073"/>
                    <a:pt x="4404" y="4073"/>
                  </a:cubicBezTo>
                  <a:close/>
                  <a:moveTo>
                    <a:pt x="757" y="1"/>
                  </a:moveTo>
                  <a:lnTo>
                    <a:pt x="757" y="694"/>
                  </a:lnTo>
                  <a:cubicBezTo>
                    <a:pt x="757" y="1513"/>
                    <a:pt x="631" y="2332"/>
                    <a:pt x="347" y="3088"/>
                  </a:cubicBezTo>
                  <a:cubicBezTo>
                    <a:pt x="1" y="4160"/>
                    <a:pt x="1" y="4947"/>
                    <a:pt x="1" y="5672"/>
                  </a:cubicBezTo>
                  <a:cubicBezTo>
                    <a:pt x="757" y="6743"/>
                    <a:pt x="2017" y="7468"/>
                    <a:pt x="3403" y="7468"/>
                  </a:cubicBezTo>
                  <a:cubicBezTo>
                    <a:pt x="4758" y="7468"/>
                    <a:pt x="6018" y="6774"/>
                    <a:pt x="6774" y="5672"/>
                  </a:cubicBezTo>
                  <a:cubicBezTo>
                    <a:pt x="6774" y="4947"/>
                    <a:pt x="6774" y="4160"/>
                    <a:pt x="6428" y="3088"/>
                  </a:cubicBezTo>
                  <a:cubicBezTo>
                    <a:pt x="6144" y="2332"/>
                    <a:pt x="6018" y="1513"/>
                    <a:pt x="6018" y="694"/>
                  </a:cubicBezTo>
                  <a:lnTo>
                    <a:pt x="60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44" name="Google Shape;18244;p96"/>
          <p:cNvSpPr/>
          <p:nvPr/>
        </p:nvSpPr>
        <p:spPr>
          <a:xfrm>
            <a:off x="5033910" y="3593325"/>
            <a:ext cx="8018" cy="900"/>
          </a:xfrm>
          <a:custGeom>
            <a:rect b="b" l="l" r="r" t="t"/>
            <a:pathLst>
              <a:path extrusionOk="0" h="32" w="285">
                <a:moveTo>
                  <a:pt x="1" y="0"/>
                </a:moveTo>
                <a:cubicBezTo>
                  <a:pt x="95" y="32"/>
                  <a:pt x="158" y="32"/>
                  <a:pt x="284" y="32"/>
                </a:cubicBezTo>
                <a:cubicBezTo>
                  <a:pt x="221" y="32"/>
                  <a:pt x="127"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96"/>
          <p:cNvSpPr/>
          <p:nvPr/>
        </p:nvSpPr>
        <p:spPr>
          <a:xfrm>
            <a:off x="5034361" y="3594198"/>
            <a:ext cx="7118" cy="928"/>
          </a:xfrm>
          <a:custGeom>
            <a:rect b="b" l="l" r="r" t="t"/>
            <a:pathLst>
              <a:path extrusionOk="0" h="33" w="253">
                <a:moveTo>
                  <a:pt x="253" y="1"/>
                </a:moveTo>
                <a:lnTo>
                  <a:pt x="253" y="1"/>
                </a:lnTo>
                <a:cubicBezTo>
                  <a:pt x="189" y="1"/>
                  <a:pt x="64" y="1"/>
                  <a:pt x="1" y="32"/>
                </a:cubicBezTo>
                <a:cubicBezTo>
                  <a:pt x="95" y="1"/>
                  <a:pt x="190" y="1"/>
                  <a:pt x="2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46" name="Google Shape;18246;p96"/>
          <p:cNvGrpSpPr/>
          <p:nvPr/>
        </p:nvGrpSpPr>
        <p:grpSpPr>
          <a:xfrm>
            <a:off x="4881188" y="3675538"/>
            <a:ext cx="314662" cy="358099"/>
            <a:chOff x="-54793175" y="3982600"/>
            <a:chExt cx="279625" cy="318225"/>
          </a:xfrm>
        </p:grpSpPr>
        <p:sp>
          <p:nvSpPr>
            <p:cNvPr id="18247" name="Google Shape;18247;p96"/>
            <p:cNvSpPr/>
            <p:nvPr/>
          </p:nvSpPr>
          <p:spPr>
            <a:xfrm>
              <a:off x="-54646675" y="3982600"/>
              <a:ext cx="113425" cy="111075"/>
            </a:xfrm>
            <a:custGeom>
              <a:rect b="b" l="l" r="r" t="t"/>
              <a:pathLst>
                <a:path extrusionOk="0" h="4443" w="4537">
                  <a:moveTo>
                    <a:pt x="0" y="1"/>
                  </a:moveTo>
                  <a:cubicBezTo>
                    <a:pt x="1261" y="221"/>
                    <a:pt x="2237" y="2080"/>
                    <a:pt x="2332" y="4443"/>
                  </a:cubicBezTo>
                  <a:lnTo>
                    <a:pt x="4128" y="4443"/>
                  </a:lnTo>
                  <a:cubicBezTo>
                    <a:pt x="4380" y="4443"/>
                    <a:pt x="4537" y="4254"/>
                    <a:pt x="4506" y="4002"/>
                  </a:cubicBezTo>
                  <a:cubicBezTo>
                    <a:pt x="4128" y="1859"/>
                    <a:pt x="2300"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96"/>
            <p:cNvSpPr/>
            <p:nvPr/>
          </p:nvSpPr>
          <p:spPr>
            <a:xfrm>
              <a:off x="-54644325" y="4003075"/>
              <a:ext cx="36250" cy="90600"/>
            </a:xfrm>
            <a:custGeom>
              <a:rect b="b" l="l" r="r" t="t"/>
              <a:pathLst>
                <a:path extrusionOk="0" h="3624" w="1450">
                  <a:moveTo>
                    <a:pt x="1" y="1"/>
                  </a:moveTo>
                  <a:lnTo>
                    <a:pt x="1" y="3624"/>
                  </a:lnTo>
                  <a:lnTo>
                    <a:pt x="1450" y="3624"/>
                  </a:lnTo>
                  <a:cubicBezTo>
                    <a:pt x="1419" y="1765"/>
                    <a:pt x="726" y="37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96"/>
            <p:cNvSpPr/>
            <p:nvPr/>
          </p:nvSpPr>
          <p:spPr>
            <a:xfrm>
              <a:off x="-54773475" y="3983400"/>
              <a:ext cx="113425" cy="111075"/>
            </a:xfrm>
            <a:custGeom>
              <a:rect b="b" l="l" r="r" t="t"/>
              <a:pathLst>
                <a:path extrusionOk="0" h="4443" w="4537">
                  <a:moveTo>
                    <a:pt x="4537" y="0"/>
                  </a:moveTo>
                  <a:lnTo>
                    <a:pt x="4537" y="0"/>
                  </a:lnTo>
                  <a:cubicBezTo>
                    <a:pt x="2237" y="126"/>
                    <a:pt x="378" y="1827"/>
                    <a:pt x="32" y="4033"/>
                  </a:cubicBezTo>
                  <a:cubicBezTo>
                    <a:pt x="0" y="4253"/>
                    <a:pt x="189" y="4442"/>
                    <a:pt x="378" y="4442"/>
                  </a:cubicBezTo>
                  <a:lnTo>
                    <a:pt x="2205" y="4442"/>
                  </a:lnTo>
                  <a:cubicBezTo>
                    <a:pt x="2268" y="2079"/>
                    <a:pt x="3277" y="252"/>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96"/>
            <p:cNvSpPr/>
            <p:nvPr/>
          </p:nvSpPr>
          <p:spPr>
            <a:xfrm>
              <a:off x="-54699450" y="4003075"/>
              <a:ext cx="36250" cy="90600"/>
            </a:xfrm>
            <a:custGeom>
              <a:rect b="b" l="l" r="r" t="t"/>
              <a:pathLst>
                <a:path extrusionOk="0" h="3624" w="1450">
                  <a:moveTo>
                    <a:pt x="1450" y="1"/>
                  </a:moveTo>
                  <a:cubicBezTo>
                    <a:pt x="725" y="379"/>
                    <a:pt x="64" y="1765"/>
                    <a:pt x="1" y="3624"/>
                  </a:cubicBezTo>
                  <a:lnTo>
                    <a:pt x="1450" y="3624"/>
                  </a:lnTo>
                  <a:lnTo>
                    <a:pt x="14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96"/>
            <p:cNvSpPr/>
            <p:nvPr/>
          </p:nvSpPr>
          <p:spPr>
            <a:xfrm>
              <a:off x="-54756150" y="4112550"/>
              <a:ext cx="204800" cy="188275"/>
            </a:xfrm>
            <a:custGeom>
              <a:rect b="b" l="l" r="r" t="t"/>
              <a:pathLst>
                <a:path extrusionOk="0" h="7531" w="8192">
                  <a:moveTo>
                    <a:pt x="2615" y="1545"/>
                  </a:moveTo>
                  <a:cubicBezTo>
                    <a:pt x="2804" y="1545"/>
                    <a:pt x="2962" y="1671"/>
                    <a:pt x="2962" y="1891"/>
                  </a:cubicBezTo>
                  <a:cubicBezTo>
                    <a:pt x="2962" y="2080"/>
                    <a:pt x="2804" y="2238"/>
                    <a:pt x="2615" y="2238"/>
                  </a:cubicBezTo>
                  <a:cubicBezTo>
                    <a:pt x="2426" y="2238"/>
                    <a:pt x="2269" y="2080"/>
                    <a:pt x="2269" y="1891"/>
                  </a:cubicBezTo>
                  <a:cubicBezTo>
                    <a:pt x="2269" y="1702"/>
                    <a:pt x="2426" y="1545"/>
                    <a:pt x="2615" y="1545"/>
                  </a:cubicBezTo>
                  <a:close/>
                  <a:moveTo>
                    <a:pt x="5608" y="1545"/>
                  </a:moveTo>
                  <a:cubicBezTo>
                    <a:pt x="5797" y="1545"/>
                    <a:pt x="5955" y="1671"/>
                    <a:pt x="5955" y="1891"/>
                  </a:cubicBezTo>
                  <a:cubicBezTo>
                    <a:pt x="5955" y="2080"/>
                    <a:pt x="5797" y="2238"/>
                    <a:pt x="5608" y="2238"/>
                  </a:cubicBezTo>
                  <a:cubicBezTo>
                    <a:pt x="5419" y="2238"/>
                    <a:pt x="5262" y="2080"/>
                    <a:pt x="5262" y="1891"/>
                  </a:cubicBezTo>
                  <a:cubicBezTo>
                    <a:pt x="5199" y="1702"/>
                    <a:pt x="5419" y="1545"/>
                    <a:pt x="5608" y="1545"/>
                  </a:cubicBezTo>
                  <a:close/>
                  <a:moveTo>
                    <a:pt x="5163" y="4104"/>
                  </a:moveTo>
                  <a:cubicBezTo>
                    <a:pt x="5262" y="4104"/>
                    <a:pt x="5356" y="4144"/>
                    <a:pt x="5419" y="4223"/>
                  </a:cubicBezTo>
                  <a:cubicBezTo>
                    <a:pt x="5577" y="4380"/>
                    <a:pt x="5577" y="4601"/>
                    <a:pt x="5419" y="4727"/>
                  </a:cubicBezTo>
                  <a:cubicBezTo>
                    <a:pt x="5073" y="5073"/>
                    <a:pt x="4568" y="5262"/>
                    <a:pt x="4064" y="5262"/>
                  </a:cubicBezTo>
                  <a:cubicBezTo>
                    <a:pt x="3560" y="5262"/>
                    <a:pt x="3088" y="5073"/>
                    <a:pt x="2773" y="4727"/>
                  </a:cubicBezTo>
                  <a:cubicBezTo>
                    <a:pt x="2615" y="4569"/>
                    <a:pt x="2615" y="4317"/>
                    <a:pt x="2773" y="4223"/>
                  </a:cubicBezTo>
                  <a:cubicBezTo>
                    <a:pt x="2851" y="4144"/>
                    <a:pt x="2946" y="4104"/>
                    <a:pt x="3040" y="4104"/>
                  </a:cubicBezTo>
                  <a:cubicBezTo>
                    <a:pt x="3135" y="4104"/>
                    <a:pt x="3229" y="4144"/>
                    <a:pt x="3308" y="4223"/>
                  </a:cubicBezTo>
                  <a:cubicBezTo>
                    <a:pt x="3529" y="4427"/>
                    <a:pt x="3820" y="4530"/>
                    <a:pt x="4108" y="4530"/>
                  </a:cubicBezTo>
                  <a:cubicBezTo>
                    <a:pt x="4395" y="4530"/>
                    <a:pt x="4679" y="4427"/>
                    <a:pt x="4883" y="4223"/>
                  </a:cubicBezTo>
                  <a:cubicBezTo>
                    <a:pt x="4962" y="4144"/>
                    <a:pt x="5065" y="4104"/>
                    <a:pt x="5163" y="4104"/>
                  </a:cubicBezTo>
                  <a:close/>
                  <a:moveTo>
                    <a:pt x="0" y="1"/>
                  </a:moveTo>
                  <a:lnTo>
                    <a:pt x="0" y="3435"/>
                  </a:lnTo>
                  <a:cubicBezTo>
                    <a:pt x="0" y="5672"/>
                    <a:pt x="1859" y="7531"/>
                    <a:pt x="4096" y="7531"/>
                  </a:cubicBezTo>
                  <a:cubicBezTo>
                    <a:pt x="6364" y="7531"/>
                    <a:pt x="8191" y="5672"/>
                    <a:pt x="8191" y="3435"/>
                  </a:cubicBezTo>
                  <a:lnTo>
                    <a:pt x="8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96"/>
            <p:cNvSpPr/>
            <p:nvPr/>
          </p:nvSpPr>
          <p:spPr>
            <a:xfrm>
              <a:off x="-54532475" y="4136975"/>
              <a:ext cx="18925" cy="63825"/>
            </a:xfrm>
            <a:custGeom>
              <a:rect b="b" l="l" r="r" t="t"/>
              <a:pathLst>
                <a:path extrusionOk="0" h="2553" w="757">
                  <a:moveTo>
                    <a:pt x="1" y="1"/>
                  </a:moveTo>
                  <a:lnTo>
                    <a:pt x="1" y="2552"/>
                  </a:lnTo>
                  <a:cubicBezTo>
                    <a:pt x="442" y="2300"/>
                    <a:pt x="757" y="1828"/>
                    <a:pt x="757" y="1261"/>
                  </a:cubicBezTo>
                  <a:cubicBezTo>
                    <a:pt x="757" y="757"/>
                    <a:pt x="442" y="284"/>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96"/>
            <p:cNvSpPr/>
            <p:nvPr/>
          </p:nvSpPr>
          <p:spPr>
            <a:xfrm>
              <a:off x="-54793175" y="4136975"/>
              <a:ext cx="18925" cy="65400"/>
            </a:xfrm>
            <a:custGeom>
              <a:rect b="b" l="l" r="r" t="t"/>
              <a:pathLst>
                <a:path extrusionOk="0" h="2616" w="757">
                  <a:moveTo>
                    <a:pt x="757" y="1"/>
                  </a:moveTo>
                  <a:cubicBezTo>
                    <a:pt x="316" y="284"/>
                    <a:pt x="0" y="757"/>
                    <a:pt x="0" y="1292"/>
                  </a:cubicBezTo>
                  <a:cubicBezTo>
                    <a:pt x="0" y="1859"/>
                    <a:pt x="316" y="2332"/>
                    <a:pt x="757" y="2615"/>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4" name="Google Shape;18254;p96"/>
          <p:cNvGrpSpPr/>
          <p:nvPr/>
        </p:nvGrpSpPr>
        <p:grpSpPr>
          <a:xfrm>
            <a:off x="7092647" y="2734774"/>
            <a:ext cx="314662" cy="358099"/>
            <a:chOff x="-52832000" y="3192625"/>
            <a:chExt cx="279625" cy="318225"/>
          </a:xfrm>
        </p:grpSpPr>
        <p:sp>
          <p:nvSpPr>
            <p:cNvPr id="18255" name="Google Shape;18255;p96"/>
            <p:cNvSpPr/>
            <p:nvPr/>
          </p:nvSpPr>
          <p:spPr>
            <a:xfrm>
              <a:off x="-52574450" y="3306025"/>
              <a:ext cx="22075" cy="110300"/>
            </a:xfrm>
            <a:custGeom>
              <a:rect b="b" l="l" r="r" t="t"/>
              <a:pathLst>
                <a:path extrusionOk="0" h="4412" w="883">
                  <a:moveTo>
                    <a:pt x="1" y="1"/>
                  </a:moveTo>
                  <a:lnTo>
                    <a:pt x="1" y="1"/>
                  </a:lnTo>
                  <a:cubicBezTo>
                    <a:pt x="95" y="348"/>
                    <a:pt x="127" y="726"/>
                    <a:pt x="127" y="1104"/>
                  </a:cubicBezTo>
                  <a:lnTo>
                    <a:pt x="127" y="3939"/>
                  </a:lnTo>
                  <a:cubicBezTo>
                    <a:pt x="127" y="4097"/>
                    <a:pt x="127" y="4254"/>
                    <a:pt x="95" y="4412"/>
                  </a:cubicBezTo>
                  <a:cubicBezTo>
                    <a:pt x="537" y="4254"/>
                    <a:pt x="883" y="3876"/>
                    <a:pt x="883" y="3341"/>
                  </a:cubicBezTo>
                  <a:lnTo>
                    <a:pt x="883" y="1104"/>
                  </a:lnTo>
                  <a:cubicBezTo>
                    <a:pt x="883" y="600"/>
                    <a:pt x="537"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96"/>
            <p:cNvSpPr/>
            <p:nvPr/>
          </p:nvSpPr>
          <p:spPr>
            <a:xfrm>
              <a:off x="-52826475" y="3192625"/>
              <a:ext cx="267800" cy="100050"/>
            </a:xfrm>
            <a:custGeom>
              <a:rect b="b" l="l" r="r" t="t"/>
              <a:pathLst>
                <a:path extrusionOk="0" h="4002" w="10712">
                  <a:moveTo>
                    <a:pt x="5356" y="0"/>
                  </a:moveTo>
                  <a:cubicBezTo>
                    <a:pt x="2836" y="0"/>
                    <a:pt x="725" y="1670"/>
                    <a:pt x="0" y="4001"/>
                  </a:cubicBezTo>
                  <a:cubicBezTo>
                    <a:pt x="284" y="3844"/>
                    <a:pt x="567" y="3749"/>
                    <a:pt x="882" y="3749"/>
                  </a:cubicBezTo>
                  <a:cubicBezTo>
                    <a:pt x="1639" y="2017"/>
                    <a:pt x="3371" y="756"/>
                    <a:pt x="5356" y="756"/>
                  </a:cubicBezTo>
                  <a:cubicBezTo>
                    <a:pt x="7373" y="756"/>
                    <a:pt x="9105" y="1985"/>
                    <a:pt x="9861" y="3749"/>
                  </a:cubicBezTo>
                  <a:cubicBezTo>
                    <a:pt x="10176" y="3749"/>
                    <a:pt x="10492" y="3844"/>
                    <a:pt x="10712" y="4001"/>
                  </a:cubicBezTo>
                  <a:cubicBezTo>
                    <a:pt x="10019" y="1702"/>
                    <a:pt x="7877"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96"/>
            <p:cNvSpPr/>
            <p:nvPr/>
          </p:nvSpPr>
          <p:spPr>
            <a:xfrm>
              <a:off x="-52794975" y="3361175"/>
              <a:ext cx="204800" cy="149675"/>
            </a:xfrm>
            <a:custGeom>
              <a:rect b="b" l="l" r="r" t="t"/>
              <a:pathLst>
                <a:path extrusionOk="0" h="5987" w="8192">
                  <a:moveTo>
                    <a:pt x="5132" y="2560"/>
                  </a:moveTo>
                  <a:cubicBezTo>
                    <a:pt x="5230" y="2560"/>
                    <a:pt x="5325" y="2599"/>
                    <a:pt x="5388" y="2678"/>
                  </a:cubicBezTo>
                  <a:cubicBezTo>
                    <a:pt x="5577" y="2836"/>
                    <a:pt x="5577" y="3088"/>
                    <a:pt x="5419" y="3182"/>
                  </a:cubicBezTo>
                  <a:cubicBezTo>
                    <a:pt x="5073" y="3560"/>
                    <a:pt x="4569" y="3749"/>
                    <a:pt x="4096" y="3749"/>
                  </a:cubicBezTo>
                  <a:cubicBezTo>
                    <a:pt x="3592" y="3749"/>
                    <a:pt x="3120" y="3560"/>
                    <a:pt x="2773" y="3182"/>
                  </a:cubicBezTo>
                  <a:cubicBezTo>
                    <a:pt x="2615" y="3025"/>
                    <a:pt x="2615" y="2804"/>
                    <a:pt x="2773" y="2678"/>
                  </a:cubicBezTo>
                  <a:cubicBezTo>
                    <a:pt x="2852" y="2599"/>
                    <a:pt x="2946" y="2560"/>
                    <a:pt x="3037" y="2560"/>
                  </a:cubicBezTo>
                  <a:cubicBezTo>
                    <a:pt x="3127" y="2560"/>
                    <a:pt x="3214" y="2599"/>
                    <a:pt x="3277" y="2678"/>
                  </a:cubicBezTo>
                  <a:cubicBezTo>
                    <a:pt x="3498" y="2899"/>
                    <a:pt x="3781" y="3009"/>
                    <a:pt x="4065" y="3009"/>
                  </a:cubicBezTo>
                  <a:cubicBezTo>
                    <a:pt x="4348" y="3009"/>
                    <a:pt x="4632" y="2899"/>
                    <a:pt x="4852" y="2678"/>
                  </a:cubicBezTo>
                  <a:cubicBezTo>
                    <a:pt x="4931" y="2599"/>
                    <a:pt x="5033" y="2560"/>
                    <a:pt x="5132" y="2560"/>
                  </a:cubicBezTo>
                  <a:close/>
                  <a:moveTo>
                    <a:pt x="1" y="0"/>
                  </a:moveTo>
                  <a:lnTo>
                    <a:pt x="1" y="1859"/>
                  </a:lnTo>
                  <a:cubicBezTo>
                    <a:pt x="1" y="2993"/>
                    <a:pt x="473" y="4127"/>
                    <a:pt x="1355" y="4915"/>
                  </a:cubicBezTo>
                  <a:cubicBezTo>
                    <a:pt x="2111" y="5640"/>
                    <a:pt x="3088" y="5986"/>
                    <a:pt x="4096" y="5986"/>
                  </a:cubicBezTo>
                  <a:lnTo>
                    <a:pt x="4506" y="5986"/>
                  </a:lnTo>
                  <a:cubicBezTo>
                    <a:pt x="6585" y="5797"/>
                    <a:pt x="8192" y="3907"/>
                    <a:pt x="8192" y="1733"/>
                  </a:cubicBezTo>
                  <a:lnTo>
                    <a:pt x="8192" y="32"/>
                  </a:lnTo>
                  <a:cubicBezTo>
                    <a:pt x="8192" y="1261"/>
                    <a:pt x="7215" y="2237"/>
                    <a:pt x="5955" y="2237"/>
                  </a:cubicBezTo>
                  <a:cubicBezTo>
                    <a:pt x="5167" y="2237"/>
                    <a:pt x="4506" y="1859"/>
                    <a:pt x="4096" y="1229"/>
                  </a:cubicBezTo>
                  <a:cubicBezTo>
                    <a:pt x="3718" y="1796"/>
                    <a:pt x="2994" y="2237"/>
                    <a:pt x="2269" y="2237"/>
                  </a:cubicBezTo>
                  <a:cubicBezTo>
                    <a:pt x="1040" y="2237"/>
                    <a:pt x="1" y="126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96"/>
            <p:cNvSpPr/>
            <p:nvPr/>
          </p:nvSpPr>
          <p:spPr>
            <a:xfrm>
              <a:off x="-52791025" y="3231225"/>
              <a:ext cx="137850" cy="74825"/>
            </a:xfrm>
            <a:custGeom>
              <a:rect b="b" l="l" r="r" t="t"/>
              <a:pathLst>
                <a:path extrusionOk="0" h="2993" w="5514">
                  <a:moveTo>
                    <a:pt x="3938" y="0"/>
                  </a:moveTo>
                  <a:cubicBezTo>
                    <a:pt x="2048" y="0"/>
                    <a:pt x="473" y="1260"/>
                    <a:pt x="0" y="2993"/>
                  </a:cubicBezTo>
                  <a:lnTo>
                    <a:pt x="1701" y="2993"/>
                  </a:lnTo>
                  <a:cubicBezTo>
                    <a:pt x="3434" y="2993"/>
                    <a:pt x="4946" y="1890"/>
                    <a:pt x="5513" y="315"/>
                  </a:cubicBezTo>
                  <a:cubicBezTo>
                    <a:pt x="5041" y="126"/>
                    <a:pt x="4505" y="0"/>
                    <a:pt x="39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96"/>
            <p:cNvSpPr/>
            <p:nvPr/>
          </p:nvSpPr>
          <p:spPr>
            <a:xfrm>
              <a:off x="-52683125" y="3361950"/>
              <a:ext cx="74825" cy="37850"/>
            </a:xfrm>
            <a:custGeom>
              <a:rect b="b" l="l" r="r" t="t"/>
              <a:pathLst>
                <a:path extrusionOk="0" h="1514" w="2993">
                  <a:moveTo>
                    <a:pt x="0" y="1"/>
                  </a:moveTo>
                  <a:cubicBezTo>
                    <a:pt x="0" y="851"/>
                    <a:pt x="662" y="1513"/>
                    <a:pt x="1481" y="1513"/>
                  </a:cubicBezTo>
                  <a:cubicBezTo>
                    <a:pt x="2300"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96"/>
            <p:cNvSpPr/>
            <p:nvPr/>
          </p:nvSpPr>
          <p:spPr>
            <a:xfrm>
              <a:off x="-52794975" y="3247750"/>
              <a:ext cx="204800" cy="104000"/>
            </a:xfrm>
            <a:custGeom>
              <a:rect b="b" l="l" r="r" t="t"/>
              <a:pathLst>
                <a:path extrusionOk="0" h="4160" w="8192">
                  <a:moveTo>
                    <a:pt x="6365" y="1"/>
                  </a:moveTo>
                  <a:cubicBezTo>
                    <a:pt x="5640" y="1828"/>
                    <a:pt x="3876" y="3025"/>
                    <a:pt x="1859" y="3025"/>
                  </a:cubicBezTo>
                  <a:lnTo>
                    <a:pt x="1" y="3025"/>
                  </a:lnTo>
                  <a:lnTo>
                    <a:pt x="1" y="3403"/>
                  </a:lnTo>
                  <a:lnTo>
                    <a:pt x="1" y="4159"/>
                  </a:lnTo>
                  <a:cubicBezTo>
                    <a:pt x="1" y="3939"/>
                    <a:pt x="158" y="3781"/>
                    <a:pt x="379" y="3781"/>
                  </a:cubicBezTo>
                  <a:lnTo>
                    <a:pt x="7814" y="3781"/>
                  </a:lnTo>
                  <a:cubicBezTo>
                    <a:pt x="8003" y="3781"/>
                    <a:pt x="8160" y="3939"/>
                    <a:pt x="8160" y="4159"/>
                  </a:cubicBezTo>
                  <a:lnTo>
                    <a:pt x="8160" y="3403"/>
                  </a:lnTo>
                  <a:cubicBezTo>
                    <a:pt x="8192" y="2017"/>
                    <a:pt x="7467" y="757"/>
                    <a:pt x="63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96"/>
            <p:cNvSpPr/>
            <p:nvPr/>
          </p:nvSpPr>
          <p:spPr>
            <a:xfrm>
              <a:off x="-52776850" y="3361950"/>
              <a:ext cx="74825" cy="37850"/>
            </a:xfrm>
            <a:custGeom>
              <a:rect b="b" l="l" r="r" t="t"/>
              <a:pathLst>
                <a:path extrusionOk="0" h="1514" w="2993">
                  <a:moveTo>
                    <a:pt x="0" y="1"/>
                  </a:moveTo>
                  <a:cubicBezTo>
                    <a:pt x="0" y="851"/>
                    <a:pt x="662" y="1513"/>
                    <a:pt x="1481" y="1513"/>
                  </a:cubicBezTo>
                  <a:cubicBezTo>
                    <a:pt x="2332" y="1513"/>
                    <a:pt x="2993" y="820"/>
                    <a:pt x="2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96"/>
            <p:cNvSpPr/>
            <p:nvPr/>
          </p:nvSpPr>
          <p:spPr>
            <a:xfrm>
              <a:off x="-52832000" y="3306025"/>
              <a:ext cx="21300" cy="110300"/>
            </a:xfrm>
            <a:custGeom>
              <a:rect b="b" l="l" r="r" t="t"/>
              <a:pathLst>
                <a:path extrusionOk="0" h="4412" w="852">
                  <a:moveTo>
                    <a:pt x="851" y="1"/>
                  </a:moveTo>
                  <a:cubicBezTo>
                    <a:pt x="347" y="127"/>
                    <a:pt x="1" y="568"/>
                    <a:pt x="1" y="1104"/>
                  </a:cubicBezTo>
                  <a:lnTo>
                    <a:pt x="1" y="3341"/>
                  </a:lnTo>
                  <a:cubicBezTo>
                    <a:pt x="1" y="3813"/>
                    <a:pt x="316" y="4254"/>
                    <a:pt x="757" y="4412"/>
                  </a:cubicBezTo>
                  <a:lnTo>
                    <a:pt x="757" y="4097"/>
                  </a:lnTo>
                  <a:lnTo>
                    <a:pt x="757" y="3341"/>
                  </a:lnTo>
                  <a:lnTo>
                    <a:pt x="757" y="1104"/>
                  </a:lnTo>
                  <a:cubicBezTo>
                    <a:pt x="757" y="726"/>
                    <a:pt x="788" y="348"/>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96"/>
          <p:cNvGrpSpPr/>
          <p:nvPr/>
        </p:nvGrpSpPr>
        <p:grpSpPr>
          <a:xfrm>
            <a:off x="5779179" y="2276142"/>
            <a:ext cx="323524" cy="358774"/>
            <a:chOff x="-57162350" y="3982000"/>
            <a:chExt cx="287500" cy="318825"/>
          </a:xfrm>
        </p:grpSpPr>
        <p:sp>
          <p:nvSpPr>
            <p:cNvPr id="18264" name="Google Shape;18264;p96"/>
            <p:cNvSpPr/>
            <p:nvPr/>
          </p:nvSpPr>
          <p:spPr>
            <a:xfrm>
              <a:off x="-56989850" y="4151150"/>
              <a:ext cx="55150" cy="55150"/>
            </a:xfrm>
            <a:custGeom>
              <a:rect b="b" l="l" r="r" t="t"/>
              <a:pathLst>
                <a:path extrusionOk="0" h="2206" w="2206">
                  <a:moveTo>
                    <a:pt x="1103" y="1"/>
                  </a:moveTo>
                  <a:cubicBezTo>
                    <a:pt x="504" y="1"/>
                    <a:pt x="0" y="473"/>
                    <a:pt x="0" y="1103"/>
                  </a:cubicBezTo>
                  <a:cubicBezTo>
                    <a:pt x="0" y="1702"/>
                    <a:pt x="504" y="2206"/>
                    <a:pt x="1103" y="2206"/>
                  </a:cubicBezTo>
                  <a:cubicBezTo>
                    <a:pt x="1733" y="2206"/>
                    <a:pt x="2205" y="1702"/>
                    <a:pt x="2205" y="1103"/>
                  </a:cubicBezTo>
                  <a:cubicBezTo>
                    <a:pt x="2205" y="473"/>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96"/>
            <p:cNvSpPr/>
            <p:nvPr/>
          </p:nvSpPr>
          <p:spPr>
            <a:xfrm>
              <a:off x="-57162350" y="3982000"/>
              <a:ext cx="287500" cy="161300"/>
            </a:xfrm>
            <a:custGeom>
              <a:rect b="b" l="l" r="r" t="t"/>
              <a:pathLst>
                <a:path extrusionOk="0" h="6452" w="11500">
                  <a:moveTo>
                    <a:pt x="5778" y="1"/>
                  </a:moveTo>
                  <a:cubicBezTo>
                    <a:pt x="5286" y="1"/>
                    <a:pt x="4789" y="166"/>
                    <a:pt x="4380" y="497"/>
                  </a:cubicBezTo>
                  <a:cubicBezTo>
                    <a:pt x="4263" y="479"/>
                    <a:pt x="4146" y="470"/>
                    <a:pt x="4031" y="470"/>
                  </a:cubicBezTo>
                  <a:cubicBezTo>
                    <a:pt x="3147" y="470"/>
                    <a:pt x="2323" y="992"/>
                    <a:pt x="2017" y="1883"/>
                  </a:cubicBezTo>
                  <a:cubicBezTo>
                    <a:pt x="1072" y="2230"/>
                    <a:pt x="473" y="3238"/>
                    <a:pt x="631" y="4246"/>
                  </a:cubicBezTo>
                  <a:cubicBezTo>
                    <a:pt x="127" y="4876"/>
                    <a:pt x="1" y="5695"/>
                    <a:pt x="316" y="6452"/>
                  </a:cubicBezTo>
                  <a:cubicBezTo>
                    <a:pt x="536" y="6294"/>
                    <a:pt x="757" y="6168"/>
                    <a:pt x="1040" y="6074"/>
                  </a:cubicBezTo>
                  <a:cubicBezTo>
                    <a:pt x="1355" y="4498"/>
                    <a:pt x="2458" y="3175"/>
                    <a:pt x="4002" y="2577"/>
                  </a:cubicBezTo>
                  <a:cubicBezTo>
                    <a:pt x="4096" y="2545"/>
                    <a:pt x="4096" y="2545"/>
                    <a:pt x="4191" y="2513"/>
                  </a:cubicBezTo>
                  <a:cubicBezTo>
                    <a:pt x="4224" y="2504"/>
                    <a:pt x="4257" y="2499"/>
                    <a:pt x="4290" y="2499"/>
                  </a:cubicBezTo>
                  <a:cubicBezTo>
                    <a:pt x="4474" y="2499"/>
                    <a:pt x="4637" y="2641"/>
                    <a:pt x="4663" y="2829"/>
                  </a:cubicBezTo>
                  <a:cubicBezTo>
                    <a:pt x="4789" y="4593"/>
                    <a:pt x="6239" y="5979"/>
                    <a:pt x="8003" y="5979"/>
                  </a:cubicBezTo>
                  <a:lnTo>
                    <a:pt x="9862" y="5979"/>
                  </a:lnTo>
                  <a:cubicBezTo>
                    <a:pt x="10366" y="5979"/>
                    <a:pt x="10807" y="6137"/>
                    <a:pt x="11185" y="6389"/>
                  </a:cubicBezTo>
                  <a:cubicBezTo>
                    <a:pt x="11500" y="5695"/>
                    <a:pt x="11405" y="4876"/>
                    <a:pt x="10870" y="4246"/>
                  </a:cubicBezTo>
                  <a:cubicBezTo>
                    <a:pt x="11027" y="3207"/>
                    <a:pt x="10492" y="2230"/>
                    <a:pt x="9515" y="1883"/>
                  </a:cubicBezTo>
                  <a:cubicBezTo>
                    <a:pt x="9178" y="1040"/>
                    <a:pt x="8363" y="472"/>
                    <a:pt x="7475" y="472"/>
                  </a:cubicBezTo>
                  <a:cubicBezTo>
                    <a:pt x="7368" y="472"/>
                    <a:pt x="7260" y="480"/>
                    <a:pt x="7152" y="497"/>
                  </a:cubicBezTo>
                  <a:cubicBezTo>
                    <a:pt x="6758" y="166"/>
                    <a:pt x="6270" y="1"/>
                    <a:pt x="57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96"/>
            <p:cNvSpPr/>
            <p:nvPr/>
          </p:nvSpPr>
          <p:spPr>
            <a:xfrm>
              <a:off x="-57119850" y="4066875"/>
              <a:ext cx="126075" cy="111875"/>
            </a:xfrm>
            <a:custGeom>
              <a:rect b="b" l="l" r="r" t="t"/>
              <a:pathLst>
                <a:path extrusionOk="0" h="4475" w="5043">
                  <a:moveTo>
                    <a:pt x="2333" y="1"/>
                  </a:moveTo>
                  <a:cubicBezTo>
                    <a:pt x="915" y="694"/>
                    <a:pt x="2" y="2111"/>
                    <a:pt x="2" y="3718"/>
                  </a:cubicBezTo>
                  <a:lnTo>
                    <a:pt x="2" y="4191"/>
                  </a:lnTo>
                  <a:lnTo>
                    <a:pt x="2" y="4359"/>
                  </a:lnTo>
                  <a:lnTo>
                    <a:pt x="2" y="4359"/>
                  </a:lnTo>
                  <a:cubicBezTo>
                    <a:pt x="32" y="3375"/>
                    <a:pt x="829" y="2616"/>
                    <a:pt x="1861" y="2616"/>
                  </a:cubicBezTo>
                  <a:cubicBezTo>
                    <a:pt x="2774" y="2616"/>
                    <a:pt x="3499" y="3246"/>
                    <a:pt x="3656" y="4096"/>
                  </a:cubicBezTo>
                  <a:lnTo>
                    <a:pt x="4507" y="4096"/>
                  </a:lnTo>
                  <a:cubicBezTo>
                    <a:pt x="4570" y="3718"/>
                    <a:pt x="4791" y="3403"/>
                    <a:pt x="5043" y="3120"/>
                  </a:cubicBezTo>
                  <a:cubicBezTo>
                    <a:pt x="3656" y="2647"/>
                    <a:pt x="2617" y="1481"/>
                    <a:pt x="2333" y="1"/>
                  </a:cubicBezTo>
                  <a:close/>
                  <a:moveTo>
                    <a:pt x="2" y="4359"/>
                  </a:moveTo>
                  <a:cubicBezTo>
                    <a:pt x="1" y="4397"/>
                    <a:pt x="1" y="4435"/>
                    <a:pt x="2" y="4474"/>
                  </a:cubicBezTo>
                  <a:lnTo>
                    <a:pt x="2" y="435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96"/>
            <p:cNvSpPr/>
            <p:nvPr/>
          </p:nvSpPr>
          <p:spPr>
            <a:xfrm>
              <a:off x="-57100925" y="4151150"/>
              <a:ext cx="55175" cy="55150"/>
            </a:xfrm>
            <a:custGeom>
              <a:rect b="b" l="l" r="r" t="t"/>
              <a:pathLst>
                <a:path extrusionOk="0" h="2206" w="2207">
                  <a:moveTo>
                    <a:pt x="1104" y="1"/>
                  </a:moveTo>
                  <a:cubicBezTo>
                    <a:pt x="505" y="1"/>
                    <a:pt x="1" y="473"/>
                    <a:pt x="1" y="1103"/>
                  </a:cubicBezTo>
                  <a:cubicBezTo>
                    <a:pt x="1" y="1702"/>
                    <a:pt x="505" y="2206"/>
                    <a:pt x="1104" y="2206"/>
                  </a:cubicBezTo>
                  <a:cubicBezTo>
                    <a:pt x="1702" y="2206"/>
                    <a:pt x="2206" y="1702"/>
                    <a:pt x="2206" y="1103"/>
                  </a:cubicBezTo>
                  <a:cubicBezTo>
                    <a:pt x="2206" y="473"/>
                    <a:pt x="1702" y="1"/>
                    <a:pt x="1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96"/>
            <p:cNvSpPr/>
            <p:nvPr/>
          </p:nvSpPr>
          <p:spPr>
            <a:xfrm>
              <a:off x="-57119825" y="4179500"/>
              <a:ext cx="204800" cy="121325"/>
            </a:xfrm>
            <a:custGeom>
              <a:rect b="b" l="l" r="r" t="t"/>
              <a:pathLst>
                <a:path extrusionOk="0" h="4853" w="8192">
                  <a:moveTo>
                    <a:pt x="5160" y="2151"/>
                  </a:moveTo>
                  <a:cubicBezTo>
                    <a:pt x="5254" y="2151"/>
                    <a:pt x="5341" y="2190"/>
                    <a:pt x="5388" y="2269"/>
                  </a:cubicBezTo>
                  <a:cubicBezTo>
                    <a:pt x="5546" y="2427"/>
                    <a:pt x="5546" y="2679"/>
                    <a:pt x="5388" y="2805"/>
                  </a:cubicBezTo>
                  <a:cubicBezTo>
                    <a:pt x="5042" y="3151"/>
                    <a:pt x="4569" y="3340"/>
                    <a:pt x="4096" y="3340"/>
                  </a:cubicBezTo>
                  <a:cubicBezTo>
                    <a:pt x="3624" y="3340"/>
                    <a:pt x="3120" y="3151"/>
                    <a:pt x="2805" y="2805"/>
                  </a:cubicBezTo>
                  <a:cubicBezTo>
                    <a:pt x="2647" y="2647"/>
                    <a:pt x="2647" y="2395"/>
                    <a:pt x="2805" y="2269"/>
                  </a:cubicBezTo>
                  <a:cubicBezTo>
                    <a:pt x="2884" y="2190"/>
                    <a:pt x="2978" y="2151"/>
                    <a:pt x="3069" y="2151"/>
                  </a:cubicBezTo>
                  <a:cubicBezTo>
                    <a:pt x="3159" y="2151"/>
                    <a:pt x="3246" y="2190"/>
                    <a:pt x="3309" y="2269"/>
                  </a:cubicBezTo>
                  <a:cubicBezTo>
                    <a:pt x="3529" y="2490"/>
                    <a:pt x="3813" y="2600"/>
                    <a:pt x="4096" y="2600"/>
                  </a:cubicBezTo>
                  <a:cubicBezTo>
                    <a:pt x="4380" y="2600"/>
                    <a:pt x="4664" y="2490"/>
                    <a:pt x="4884" y="2269"/>
                  </a:cubicBezTo>
                  <a:cubicBezTo>
                    <a:pt x="4963" y="2190"/>
                    <a:pt x="5065" y="2151"/>
                    <a:pt x="5160" y="2151"/>
                  </a:cubicBezTo>
                  <a:close/>
                  <a:moveTo>
                    <a:pt x="1" y="1"/>
                  </a:moveTo>
                  <a:lnTo>
                    <a:pt x="1" y="2238"/>
                  </a:lnTo>
                  <a:cubicBezTo>
                    <a:pt x="1" y="3687"/>
                    <a:pt x="1198" y="4853"/>
                    <a:pt x="2616" y="4853"/>
                  </a:cubicBezTo>
                  <a:lnTo>
                    <a:pt x="5609" y="4853"/>
                  </a:lnTo>
                  <a:cubicBezTo>
                    <a:pt x="7058" y="4853"/>
                    <a:pt x="8192" y="3655"/>
                    <a:pt x="8192" y="2238"/>
                  </a:cubicBezTo>
                  <a:lnTo>
                    <a:pt x="8192" y="1"/>
                  </a:lnTo>
                  <a:cubicBezTo>
                    <a:pt x="8192" y="977"/>
                    <a:pt x="7341" y="1860"/>
                    <a:pt x="6302" y="1860"/>
                  </a:cubicBezTo>
                  <a:cubicBezTo>
                    <a:pt x="5388" y="1860"/>
                    <a:pt x="4664" y="1230"/>
                    <a:pt x="4506" y="347"/>
                  </a:cubicBezTo>
                  <a:lnTo>
                    <a:pt x="3655" y="347"/>
                  </a:lnTo>
                  <a:cubicBezTo>
                    <a:pt x="3498" y="1230"/>
                    <a:pt x="2710" y="1860"/>
                    <a:pt x="1860" y="1860"/>
                  </a:cubicBezTo>
                  <a:cubicBezTo>
                    <a:pt x="820" y="1860"/>
                    <a:pt x="1" y="1009"/>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96"/>
            <p:cNvSpPr/>
            <p:nvPr/>
          </p:nvSpPr>
          <p:spPr>
            <a:xfrm>
              <a:off x="-57158400" y="4156675"/>
              <a:ext cx="18900" cy="63825"/>
            </a:xfrm>
            <a:custGeom>
              <a:rect b="b" l="l" r="r" t="t"/>
              <a:pathLst>
                <a:path extrusionOk="0" h="2553" w="756">
                  <a:moveTo>
                    <a:pt x="756" y="0"/>
                  </a:moveTo>
                  <a:cubicBezTo>
                    <a:pt x="315" y="252"/>
                    <a:pt x="0" y="725"/>
                    <a:pt x="0" y="1260"/>
                  </a:cubicBezTo>
                  <a:cubicBezTo>
                    <a:pt x="0" y="1827"/>
                    <a:pt x="315" y="2300"/>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96"/>
            <p:cNvSpPr/>
            <p:nvPr/>
          </p:nvSpPr>
          <p:spPr>
            <a:xfrm>
              <a:off x="-56896125" y="4155875"/>
              <a:ext cx="18925" cy="63825"/>
            </a:xfrm>
            <a:custGeom>
              <a:rect b="b" l="l" r="r" t="t"/>
              <a:pathLst>
                <a:path extrusionOk="0" h="2553" w="757">
                  <a:moveTo>
                    <a:pt x="0" y="1"/>
                  </a:moveTo>
                  <a:lnTo>
                    <a:pt x="0" y="2553"/>
                  </a:lnTo>
                  <a:cubicBezTo>
                    <a:pt x="441" y="2269"/>
                    <a:pt x="756" y="1796"/>
                    <a:pt x="756" y="1261"/>
                  </a:cubicBezTo>
                  <a:cubicBezTo>
                    <a:pt x="756" y="757"/>
                    <a:pt x="441" y="284"/>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96"/>
            <p:cNvSpPr/>
            <p:nvPr/>
          </p:nvSpPr>
          <p:spPr>
            <a:xfrm>
              <a:off x="-56924475" y="4149575"/>
              <a:ext cx="9450" cy="29175"/>
            </a:xfrm>
            <a:custGeom>
              <a:rect b="b" l="l" r="r" t="t"/>
              <a:pathLst>
                <a:path extrusionOk="0" h="1167" w="378">
                  <a:moveTo>
                    <a:pt x="0" y="1"/>
                  </a:moveTo>
                  <a:cubicBezTo>
                    <a:pt x="221" y="379"/>
                    <a:pt x="378" y="757"/>
                    <a:pt x="378" y="1166"/>
                  </a:cubicBezTo>
                  <a:lnTo>
                    <a:pt x="378" y="883"/>
                  </a:lnTo>
                  <a:lnTo>
                    <a:pt x="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2" name="Google Shape;18272;p96"/>
          <p:cNvGrpSpPr/>
          <p:nvPr/>
        </p:nvGrpSpPr>
        <p:grpSpPr>
          <a:xfrm>
            <a:off x="7070492" y="3206648"/>
            <a:ext cx="358971" cy="357198"/>
            <a:chOff x="-52851675" y="3585650"/>
            <a:chExt cx="319000" cy="317425"/>
          </a:xfrm>
        </p:grpSpPr>
        <p:sp>
          <p:nvSpPr>
            <p:cNvPr id="18273" name="Google Shape;18273;p96"/>
            <p:cNvSpPr/>
            <p:nvPr/>
          </p:nvSpPr>
          <p:spPr>
            <a:xfrm>
              <a:off x="-52851675" y="3641575"/>
              <a:ext cx="319000" cy="106350"/>
            </a:xfrm>
            <a:custGeom>
              <a:rect b="b" l="l" r="r" t="t"/>
              <a:pathLst>
                <a:path extrusionOk="0" h="4254" w="12760">
                  <a:moveTo>
                    <a:pt x="6364" y="0"/>
                  </a:moveTo>
                  <a:cubicBezTo>
                    <a:pt x="2836" y="0"/>
                    <a:pt x="0" y="1449"/>
                    <a:pt x="0" y="3371"/>
                  </a:cubicBezTo>
                  <a:cubicBezTo>
                    <a:pt x="0" y="3686"/>
                    <a:pt x="63" y="4001"/>
                    <a:pt x="252" y="4253"/>
                  </a:cubicBezTo>
                  <a:cubicBezTo>
                    <a:pt x="473" y="3749"/>
                    <a:pt x="945" y="3308"/>
                    <a:pt x="1481" y="3119"/>
                  </a:cubicBezTo>
                  <a:lnTo>
                    <a:pt x="1481" y="2898"/>
                  </a:lnTo>
                  <a:cubicBezTo>
                    <a:pt x="1481" y="2741"/>
                    <a:pt x="1575" y="2615"/>
                    <a:pt x="1733" y="2520"/>
                  </a:cubicBezTo>
                  <a:cubicBezTo>
                    <a:pt x="3403" y="1796"/>
                    <a:pt x="4915" y="1512"/>
                    <a:pt x="6396" y="1512"/>
                  </a:cubicBezTo>
                  <a:cubicBezTo>
                    <a:pt x="7845" y="1512"/>
                    <a:pt x="9389" y="1827"/>
                    <a:pt x="11027" y="2520"/>
                  </a:cubicBezTo>
                  <a:cubicBezTo>
                    <a:pt x="11153" y="2615"/>
                    <a:pt x="11279" y="2741"/>
                    <a:pt x="11279" y="2898"/>
                  </a:cubicBezTo>
                  <a:lnTo>
                    <a:pt x="11279" y="3119"/>
                  </a:lnTo>
                  <a:cubicBezTo>
                    <a:pt x="11815" y="3308"/>
                    <a:pt x="12287" y="3718"/>
                    <a:pt x="12539" y="4253"/>
                  </a:cubicBezTo>
                  <a:cubicBezTo>
                    <a:pt x="12697" y="4001"/>
                    <a:pt x="12760" y="3686"/>
                    <a:pt x="12760" y="3371"/>
                  </a:cubicBezTo>
                  <a:cubicBezTo>
                    <a:pt x="12760" y="1449"/>
                    <a:pt x="9924" y="0"/>
                    <a:pt x="63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96"/>
            <p:cNvSpPr/>
            <p:nvPr/>
          </p:nvSpPr>
          <p:spPr>
            <a:xfrm>
              <a:off x="-52787100" y="3585650"/>
              <a:ext cx="189050" cy="52000"/>
            </a:xfrm>
            <a:custGeom>
              <a:rect b="b" l="l" r="r" t="t"/>
              <a:pathLst>
                <a:path extrusionOk="0" h="2080" w="7562">
                  <a:moveTo>
                    <a:pt x="3781" y="0"/>
                  </a:moveTo>
                  <a:cubicBezTo>
                    <a:pt x="2048" y="0"/>
                    <a:pt x="599" y="882"/>
                    <a:pt x="1" y="2080"/>
                  </a:cubicBezTo>
                  <a:cubicBezTo>
                    <a:pt x="1103" y="1701"/>
                    <a:pt x="2363" y="1512"/>
                    <a:pt x="3781" y="1512"/>
                  </a:cubicBezTo>
                  <a:cubicBezTo>
                    <a:pt x="3928" y="1506"/>
                    <a:pt x="4073" y="1503"/>
                    <a:pt x="4217" y="1503"/>
                  </a:cubicBezTo>
                  <a:cubicBezTo>
                    <a:pt x="5469" y="1503"/>
                    <a:pt x="6629" y="1740"/>
                    <a:pt x="7562" y="2080"/>
                  </a:cubicBezTo>
                  <a:cubicBezTo>
                    <a:pt x="6995" y="882"/>
                    <a:pt x="5514"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96"/>
            <p:cNvSpPr/>
            <p:nvPr/>
          </p:nvSpPr>
          <p:spPr>
            <a:xfrm>
              <a:off x="-52794975" y="3696700"/>
              <a:ext cx="127625" cy="74850"/>
            </a:xfrm>
            <a:custGeom>
              <a:rect b="b" l="l" r="r" t="t"/>
              <a:pathLst>
                <a:path extrusionOk="0" h="2994" w="5105">
                  <a:moveTo>
                    <a:pt x="4096" y="0"/>
                  </a:moveTo>
                  <a:cubicBezTo>
                    <a:pt x="2804" y="0"/>
                    <a:pt x="1324" y="284"/>
                    <a:pt x="1" y="883"/>
                  </a:cubicBezTo>
                  <a:lnTo>
                    <a:pt x="1" y="2993"/>
                  </a:lnTo>
                  <a:lnTo>
                    <a:pt x="1072" y="2993"/>
                  </a:lnTo>
                  <a:cubicBezTo>
                    <a:pt x="2741" y="2993"/>
                    <a:pt x="4317" y="2143"/>
                    <a:pt x="5104" y="95"/>
                  </a:cubicBezTo>
                  <a:cubicBezTo>
                    <a:pt x="4789" y="32"/>
                    <a:pt x="4411" y="0"/>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96"/>
            <p:cNvSpPr/>
            <p:nvPr/>
          </p:nvSpPr>
          <p:spPr>
            <a:xfrm>
              <a:off x="-52795750" y="3700625"/>
              <a:ext cx="204800" cy="202450"/>
            </a:xfrm>
            <a:custGeom>
              <a:rect b="b" l="l" r="r" t="t"/>
              <a:pathLst>
                <a:path extrusionOk="0" h="8098" w="8192">
                  <a:moveTo>
                    <a:pt x="5639" y="2143"/>
                  </a:moveTo>
                  <a:cubicBezTo>
                    <a:pt x="5828" y="2143"/>
                    <a:pt x="5986" y="2301"/>
                    <a:pt x="5986" y="2490"/>
                  </a:cubicBezTo>
                  <a:cubicBezTo>
                    <a:pt x="5986" y="2679"/>
                    <a:pt x="5828" y="2836"/>
                    <a:pt x="5639" y="2836"/>
                  </a:cubicBezTo>
                  <a:cubicBezTo>
                    <a:pt x="5450" y="2836"/>
                    <a:pt x="5293" y="2679"/>
                    <a:pt x="5293" y="2490"/>
                  </a:cubicBezTo>
                  <a:cubicBezTo>
                    <a:pt x="5293" y="2301"/>
                    <a:pt x="5450" y="2143"/>
                    <a:pt x="5639" y="2143"/>
                  </a:cubicBezTo>
                  <a:close/>
                  <a:moveTo>
                    <a:pt x="5163" y="4671"/>
                  </a:moveTo>
                  <a:cubicBezTo>
                    <a:pt x="5261" y="4671"/>
                    <a:pt x="5356" y="4711"/>
                    <a:pt x="5419" y="4790"/>
                  </a:cubicBezTo>
                  <a:cubicBezTo>
                    <a:pt x="5608" y="4947"/>
                    <a:pt x="5608" y="5168"/>
                    <a:pt x="5450" y="5294"/>
                  </a:cubicBezTo>
                  <a:cubicBezTo>
                    <a:pt x="5104" y="5640"/>
                    <a:pt x="4600" y="5829"/>
                    <a:pt x="4127" y="5829"/>
                  </a:cubicBezTo>
                  <a:cubicBezTo>
                    <a:pt x="3623" y="5829"/>
                    <a:pt x="3151" y="5640"/>
                    <a:pt x="2804" y="5294"/>
                  </a:cubicBezTo>
                  <a:cubicBezTo>
                    <a:pt x="2646" y="5136"/>
                    <a:pt x="2646" y="4884"/>
                    <a:pt x="2804" y="4790"/>
                  </a:cubicBezTo>
                  <a:cubicBezTo>
                    <a:pt x="2883" y="4711"/>
                    <a:pt x="2977" y="4671"/>
                    <a:pt x="3068" y="4671"/>
                  </a:cubicBezTo>
                  <a:cubicBezTo>
                    <a:pt x="3158" y="4671"/>
                    <a:pt x="3245" y="4711"/>
                    <a:pt x="3308" y="4790"/>
                  </a:cubicBezTo>
                  <a:cubicBezTo>
                    <a:pt x="3529" y="4994"/>
                    <a:pt x="3812" y="5097"/>
                    <a:pt x="4096" y="5097"/>
                  </a:cubicBezTo>
                  <a:cubicBezTo>
                    <a:pt x="4379" y="5097"/>
                    <a:pt x="4663" y="4994"/>
                    <a:pt x="4883" y="4790"/>
                  </a:cubicBezTo>
                  <a:cubicBezTo>
                    <a:pt x="4962" y="4711"/>
                    <a:pt x="5064" y="4671"/>
                    <a:pt x="5163" y="4671"/>
                  </a:cubicBezTo>
                  <a:close/>
                  <a:moveTo>
                    <a:pt x="5860" y="1"/>
                  </a:moveTo>
                  <a:cubicBezTo>
                    <a:pt x="4883" y="2521"/>
                    <a:pt x="3119" y="3592"/>
                    <a:pt x="1071" y="3592"/>
                  </a:cubicBezTo>
                  <a:lnTo>
                    <a:pt x="0" y="3592"/>
                  </a:lnTo>
                  <a:lnTo>
                    <a:pt x="0" y="3939"/>
                  </a:lnTo>
                  <a:cubicBezTo>
                    <a:pt x="0" y="6176"/>
                    <a:pt x="1859" y="8098"/>
                    <a:pt x="4096" y="8098"/>
                  </a:cubicBezTo>
                  <a:cubicBezTo>
                    <a:pt x="6333" y="8098"/>
                    <a:pt x="8191" y="6239"/>
                    <a:pt x="8191" y="3939"/>
                  </a:cubicBezTo>
                  <a:lnTo>
                    <a:pt x="8191" y="2931"/>
                  </a:lnTo>
                  <a:lnTo>
                    <a:pt x="8191" y="2868"/>
                  </a:lnTo>
                  <a:lnTo>
                    <a:pt x="8191" y="726"/>
                  </a:lnTo>
                  <a:cubicBezTo>
                    <a:pt x="7435" y="347"/>
                    <a:pt x="6648" y="158"/>
                    <a:pt x="5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96"/>
            <p:cNvSpPr/>
            <p:nvPr/>
          </p:nvSpPr>
          <p:spPr>
            <a:xfrm>
              <a:off x="-52832775" y="3740025"/>
              <a:ext cx="18125" cy="64600"/>
            </a:xfrm>
            <a:custGeom>
              <a:rect b="b" l="l" r="r" t="t"/>
              <a:pathLst>
                <a:path extrusionOk="0" h="2584" w="725">
                  <a:moveTo>
                    <a:pt x="725" y="0"/>
                  </a:moveTo>
                  <a:cubicBezTo>
                    <a:pt x="315" y="252"/>
                    <a:pt x="0" y="725"/>
                    <a:pt x="0" y="1260"/>
                  </a:cubicBezTo>
                  <a:cubicBezTo>
                    <a:pt x="0" y="1827"/>
                    <a:pt x="315" y="2300"/>
                    <a:pt x="725" y="2584"/>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96"/>
            <p:cNvSpPr/>
            <p:nvPr/>
          </p:nvSpPr>
          <p:spPr>
            <a:xfrm>
              <a:off x="-52570500" y="3740025"/>
              <a:ext cx="18925" cy="64600"/>
            </a:xfrm>
            <a:custGeom>
              <a:rect b="b" l="l" r="r" t="t"/>
              <a:pathLst>
                <a:path extrusionOk="0" h="2584" w="757">
                  <a:moveTo>
                    <a:pt x="0" y="0"/>
                  </a:moveTo>
                  <a:lnTo>
                    <a:pt x="0" y="2584"/>
                  </a:lnTo>
                  <a:cubicBezTo>
                    <a:pt x="442" y="2300"/>
                    <a:pt x="757" y="1827"/>
                    <a:pt x="757" y="1260"/>
                  </a:cubicBezTo>
                  <a:cubicBezTo>
                    <a:pt x="757" y="725"/>
                    <a:pt x="442" y="25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9" name="Google Shape;18279;p96"/>
          <p:cNvGrpSpPr/>
          <p:nvPr/>
        </p:nvGrpSpPr>
        <p:grpSpPr>
          <a:xfrm>
            <a:off x="7092647" y="3668449"/>
            <a:ext cx="314662" cy="358999"/>
            <a:chOff x="-52832000" y="3976300"/>
            <a:chExt cx="279625" cy="319025"/>
          </a:xfrm>
        </p:grpSpPr>
        <p:sp>
          <p:nvSpPr>
            <p:cNvPr id="18280" name="Google Shape;18280;p96"/>
            <p:cNvSpPr/>
            <p:nvPr/>
          </p:nvSpPr>
          <p:spPr>
            <a:xfrm>
              <a:off x="-52794975" y="3976300"/>
              <a:ext cx="204800" cy="112650"/>
            </a:xfrm>
            <a:custGeom>
              <a:rect b="b" l="l" r="r" t="t"/>
              <a:pathLst>
                <a:path extrusionOk="0" h="4506" w="8192">
                  <a:moveTo>
                    <a:pt x="4096" y="1"/>
                  </a:moveTo>
                  <a:cubicBezTo>
                    <a:pt x="1859" y="1"/>
                    <a:pt x="1" y="1859"/>
                    <a:pt x="1" y="4096"/>
                  </a:cubicBezTo>
                  <a:lnTo>
                    <a:pt x="1" y="4506"/>
                  </a:lnTo>
                  <a:cubicBezTo>
                    <a:pt x="883" y="3120"/>
                    <a:pt x="2363" y="2206"/>
                    <a:pt x="4096" y="2206"/>
                  </a:cubicBezTo>
                  <a:cubicBezTo>
                    <a:pt x="5829" y="2206"/>
                    <a:pt x="7341" y="3120"/>
                    <a:pt x="8192" y="4506"/>
                  </a:cubicBezTo>
                  <a:lnTo>
                    <a:pt x="8192" y="4096"/>
                  </a:lnTo>
                  <a:cubicBezTo>
                    <a:pt x="8192" y="1859"/>
                    <a:pt x="6365" y="1"/>
                    <a:pt x="40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96"/>
            <p:cNvSpPr/>
            <p:nvPr/>
          </p:nvSpPr>
          <p:spPr>
            <a:xfrm>
              <a:off x="-52757175" y="4051125"/>
              <a:ext cx="167000" cy="94550"/>
            </a:xfrm>
            <a:custGeom>
              <a:rect b="b" l="l" r="r" t="t"/>
              <a:pathLst>
                <a:path extrusionOk="0" h="3782" w="6680">
                  <a:moveTo>
                    <a:pt x="2584" y="1"/>
                  </a:moveTo>
                  <a:cubicBezTo>
                    <a:pt x="1608" y="1"/>
                    <a:pt x="694" y="379"/>
                    <a:pt x="1" y="946"/>
                  </a:cubicBezTo>
                  <a:cubicBezTo>
                    <a:pt x="473" y="820"/>
                    <a:pt x="977" y="757"/>
                    <a:pt x="1482" y="757"/>
                  </a:cubicBezTo>
                  <a:cubicBezTo>
                    <a:pt x="3750" y="757"/>
                    <a:pt x="5672" y="1985"/>
                    <a:pt x="6680" y="3781"/>
                  </a:cubicBezTo>
                  <a:cubicBezTo>
                    <a:pt x="6522" y="1670"/>
                    <a:pt x="475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96"/>
            <p:cNvSpPr/>
            <p:nvPr/>
          </p:nvSpPr>
          <p:spPr>
            <a:xfrm>
              <a:off x="-52794975" y="4088925"/>
              <a:ext cx="204025" cy="206400"/>
            </a:xfrm>
            <a:custGeom>
              <a:rect b="b" l="l" r="r" t="t"/>
              <a:pathLst>
                <a:path extrusionOk="0" h="8256" w="8161">
                  <a:moveTo>
                    <a:pt x="2615" y="2238"/>
                  </a:moveTo>
                  <a:cubicBezTo>
                    <a:pt x="2804" y="2238"/>
                    <a:pt x="2962" y="2395"/>
                    <a:pt x="2962" y="2584"/>
                  </a:cubicBezTo>
                  <a:cubicBezTo>
                    <a:pt x="2962" y="2805"/>
                    <a:pt x="2804" y="2962"/>
                    <a:pt x="2615" y="2962"/>
                  </a:cubicBezTo>
                  <a:cubicBezTo>
                    <a:pt x="2602" y="2965"/>
                    <a:pt x="2588" y="2966"/>
                    <a:pt x="2574" y="2966"/>
                  </a:cubicBezTo>
                  <a:cubicBezTo>
                    <a:pt x="2404" y="2966"/>
                    <a:pt x="2269" y="2788"/>
                    <a:pt x="2269" y="2584"/>
                  </a:cubicBezTo>
                  <a:cubicBezTo>
                    <a:pt x="2269" y="2395"/>
                    <a:pt x="2426" y="2238"/>
                    <a:pt x="2615" y="2238"/>
                  </a:cubicBezTo>
                  <a:close/>
                  <a:moveTo>
                    <a:pt x="5608" y="2269"/>
                  </a:moveTo>
                  <a:cubicBezTo>
                    <a:pt x="5797" y="2269"/>
                    <a:pt x="5955" y="2427"/>
                    <a:pt x="5955" y="2647"/>
                  </a:cubicBezTo>
                  <a:cubicBezTo>
                    <a:pt x="5955" y="2805"/>
                    <a:pt x="5797" y="2994"/>
                    <a:pt x="5608" y="2994"/>
                  </a:cubicBezTo>
                  <a:cubicBezTo>
                    <a:pt x="5419" y="2994"/>
                    <a:pt x="5262" y="2836"/>
                    <a:pt x="5262" y="2647"/>
                  </a:cubicBezTo>
                  <a:cubicBezTo>
                    <a:pt x="5262" y="2427"/>
                    <a:pt x="5419" y="2269"/>
                    <a:pt x="5608" y="2269"/>
                  </a:cubicBezTo>
                  <a:close/>
                  <a:moveTo>
                    <a:pt x="5132" y="4797"/>
                  </a:moveTo>
                  <a:cubicBezTo>
                    <a:pt x="5230" y="4797"/>
                    <a:pt x="5325" y="4837"/>
                    <a:pt x="5388" y="4916"/>
                  </a:cubicBezTo>
                  <a:cubicBezTo>
                    <a:pt x="5577" y="5042"/>
                    <a:pt x="5577" y="5262"/>
                    <a:pt x="5419" y="5420"/>
                  </a:cubicBezTo>
                  <a:cubicBezTo>
                    <a:pt x="5073" y="5766"/>
                    <a:pt x="4569" y="5987"/>
                    <a:pt x="4096" y="5987"/>
                  </a:cubicBezTo>
                  <a:cubicBezTo>
                    <a:pt x="3592" y="5987"/>
                    <a:pt x="3120" y="5766"/>
                    <a:pt x="2773" y="5420"/>
                  </a:cubicBezTo>
                  <a:cubicBezTo>
                    <a:pt x="2615" y="5262"/>
                    <a:pt x="2615" y="5042"/>
                    <a:pt x="2773" y="4916"/>
                  </a:cubicBezTo>
                  <a:cubicBezTo>
                    <a:pt x="2852" y="4837"/>
                    <a:pt x="2946" y="4797"/>
                    <a:pt x="3037" y="4797"/>
                  </a:cubicBezTo>
                  <a:cubicBezTo>
                    <a:pt x="3127" y="4797"/>
                    <a:pt x="3214" y="4837"/>
                    <a:pt x="3277" y="4916"/>
                  </a:cubicBezTo>
                  <a:cubicBezTo>
                    <a:pt x="3498" y="5136"/>
                    <a:pt x="3781" y="5246"/>
                    <a:pt x="4065" y="5246"/>
                  </a:cubicBezTo>
                  <a:cubicBezTo>
                    <a:pt x="4348" y="5246"/>
                    <a:pt x="4632" y="5136"/>
                    <a:pt x="4852" y="4916"/>
                  </a:cubicBezTo>
                  <a:cubicBezTo>
                    <a:pt x="4931" y="4837"/>
                    <a:pt x="5033" y="4797"/>
                    <a:pt x="5132" y="4797"/>
                  </a:cubicBezTo>
                  <a:close/>
                  <a:moveTo>
                    <a:pt x="2994" y="1"/>
                  </a:moveTo>
                  <a:cubicBezTo>
                    <a:pt x="2174" y="1"/>
                    <a:pt x="1387" y="190"/>
                    <a:pt x="631" y="536"/>
                  </a:cubicBezTo>
                  <a:cubicBezTo>
                    <a:pt x="599" y="536"/>
                    <a:pt x="599" y="536"/>
                    <a:pt x="568" y="599"/>
                  </a:cubicBezTo>
                  <a:cubicBezTo>
                    <a:pt x="221" y="1166"/>
                    <a:pt x="1" y="1891"/>
                    <a:pt x="1" y="2584"/>
                  </a:cubicBezTo>
                  <a:lnTo>
                    <a:pt x="1" y="4128"/>
                  </a:lnTo>
                  <a:cubicBezTo>
                    <a:pt x="1" y="6365"/>
                    <a:pt x="1859" y="8255"/>
                    <a:pt x="4096" y="8255"/>
                  </a:cubicBezTo>
                  <a:cubicBezTo>
                    <a:pt x="6207" y="8255"/>
                    <a:pt x="7940" y="6680"/>
                    <a:pt x="8160" y="4695"/>
                  </a:cubicBezTo>
                  <a:cubicBezTo>
                    <a:pt x="7877" y="2017"/>
                    <a:pt x="5671"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96"/>
            <p:cNvSpPr/>
            <p:nvPr/>
          </p:nvSpPr>
          <p:spPr>
            <a:xfrm>
              <a:off x="-52832000" y="4132250"/>
              <a:ext cx="18925" cy="63825"/>
            </a:xfrm>
            <a:custGeom>
              <a:rect b="b" l="l" r="r" t="t"/>
              <a:pathLst>
                <a:path extrusionOk="0" h="2553" w="757">
                  <a:moveTo>
                    <a:pt x="757" y="1"/>
                  </a:moveTo>
                  <a:cubicBezTo>
                    <a:pt x="316"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96"/>
            <p:cNvSpPr/>
            <p:nvPr/>
          </p:nvSpPr>
          <p:spPr>
            <a:xfrm>
              <a:off x="-52571300" y="4132250"/>
              <a:ext cx="18925" cy="63825"/>
            </a:xfrm>
            <a:custGeom>
              <a:rect b="b" l="l" r="r" t="t"/>
              <a:pathLst>
                <a:path extrusionOk="0" h="2553" w="757">
                  <a:moveTo>
                    <a:pt x="1" y="1"/>
                  </a:moveTo>
                  <a:lnTo>
                    <a:pt x="1" y="2552"/>
                  </a:lnTo>
                  <a:cubicBezTo>
                    <a:pt x="442" y="2269"/>
                    <a:pt x="757" y="1796"/>
                    <a:pt x="757" y="1261"/>
                  </a:cubicBezTo>
                  <a:cubicBezTo>
                    <a:pt x="757" y="694"/>
                    <a:pt x="442" y="221"/>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5" name="Google Shape;18285;p96"/>
          <p:cNvGrpSpPr/>
          <p:nvPr/>
        </p:nvGrpSpPr>
        <p:grpSpPr>
          <a:xfrm>
            <a:off x="6209853" y="4123097"/>
            <a:ext cx="316434" cy="358099"/>
            <a:chOff x="-51633225" y="3198925"/>
            <a:chExt cx="281200" cy="318225"/>
          </a:xfrm>
        </p:grpSpPr>
        <p:sp>
          <p:nvSpPr>
            <p:cNvPr id="18286" name="Google Shape;18286;p96"/>
            <p:cNvSpPr/>
            <p:nvPr/>
          </p:nvSpPr>
          <p:spPr>
            <a:xfrm>
              <a:off x="-51633225" y="3353300"/>
              <a:ext cx="18925" cy="63825"/>
            </a:xfrm>
            <a:custGeom>
              <a:rect b="b" l="l" r="r" t="t"/>
              <a:pathLst>
                <a:path extrusionOk="0" h="2553" w="757">
                  <a:moveTo>
                    <a:pt x="756" y="0"/>
                  </a:moveTo>
                  <a:cubicBezTo>
                    <a:pt x="315" y="284"/>
                    <a:pt x="0" y="756"/>
                    <a:pt x="0" y="1292"/>
                  </a:cubicBezTo>
                  <a:cubicBezTo>
                    <a:pt x="0" y="1859"/>
                    <a:pt x="315" y="2332"/>
                    <a:pt x="756" y="2552"/>
                  </a:cubicBezTo>
                  <a:lnTo>
                    <a:pt x="75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96"/>
            <p:cNvSpPr/>
            <p:nvPr/>
          </p:nvSpPr>
          <p:spPr>
            <a:xfrm>
              <a:off x="-51595425" y="3348575"/>
              <a:ext cx="204800" cy="168575"/>
            </a:xfrm>
            <a:custGeom>
              <a:rect b="b" l="l" r="r" t="t"/>
              <a:pathLst>
                <a:path extrusionOk="0" h="6743" w="8192">
                  <a:moveTo>
                    <a:pt x="2647" y="756"/>
                  </a:moveTo>
                  <a:cubicBezTo>
                    <a:pt x="2836" y="756"/>
                    <a:pt x="2994" y="914"/>
                    <a:pt x="2994" y="1103"/>
                  </a:cubicBezTo>
                  <a:cubicBezTo>
                    <a:pt x="2994" y="1292"/>
                    <a:pt x="2836" y="1449"/>
                    <a:pt x="2647" y="1449"/>
                  </a:cubicBezTo>
                  <a:cubicBezTo>
                    <a:pt x="2426" y="1449"/>
                    <a:pt x="2269" y="1292"/>
                    <a:pt x="2269" y="1103"/>
                  </a:cubicBezTo>
                  <a:cubicBezTo>
                    <a:pt x="2237" y="914"/>
                    <a:pt x="2395" y="756"/>
                    <a:pt x="2647" y="756"/>
                  </a:cubicBezTo>
                  <a:close/>
                  <a:moveTo>
                    <a:pt x="5577" y="756"/>
                  </a:moveTo>
                  <a:cubicBezTo>
                    <a:pt x="5797" y="756"/>
                    <a:pt x="5955" y="914"/>
                    <a:pt x="5955" y="1103"/>
                  </a:cubicBezTo>
                  <a:cubicBezTo>
                    <a:pt x="5955" y="1292"/>
                    <a:pt x="5797" y="1449"/>
                    <a:pt x="5577" y="1449"/>
                  </a:cubicBezTo>
                  <a:cubicBezTo>
                    <a:pt x="5388" y="1449"/>
                    <a:pt x="5230" y="1292"/>
                    <a:pt x="5230" y="1103"/>
                  </a:cubicBezTo>
                  <a:cubicBezTo>
                    <a:pt x="5230" y="914"/>
                    <a:pt x="5388" y="756"/>
                    <a:pt x="5577" y="756"/>
                  </a:cubicBezTo>
                  <a:close/>
                  <a:moveTo>
                    <a:pt x="5148" y="3316"/>
                  </a:moveTo>
                  <a:cubicBezTo>
                    <a:pt x="5238" y="3316"/>
                    <a:pt x="5325" y="3356"/>
                    <a:pt x="5388" y="3434"/>
                  </a:cubicBezTo>
                  <a:cubicBezTo>
                    <a:pt x="5545" y="3592"/>
                    <a:pt x="5545" y="3812"/>
                    <a:pt x="5388" y="3938"/>
                  </a:cubicBezTo>
                  <a:cubicBezTo>
                    <a:pt x="5041" y="4285"/>
                    <a:pt x="4569" y="4474"/>
                    <a:pt x="4096" y="4474"/>
                  </a:cubicBezTo>
                  <a:cubicBezTo>
                    <a:pt x="3624" y="4474"/>
                    <a:pt x="3120" y="4285"/>
                    <a:pt x="2804" y="3938"/>
                  </a:cubicBezTo>
                  <a:cubicBezTo>
                    <a:pt x="2647" y="3781"/>
                    <a:pt x="2647" y="3529"/>
                    <a:pt x="2804" y="3434"/>
                  </a:cubicBezTo>
                  <a:cubicBezTo>
                    <a:pt x="2883" y="3371"/>
                    <a:pt x="2978" y="3340"/>
                    <a:pt x="3068" y="3340"/>
                  </a:cubicBezTo>
                  <a:cubicBezTo>
                    <a:pt x="3159" y="3340"/>
                    <a:pt x="3246" y="3371"/>
                    <a:pt x="3309" y="3434"/>
                  </a:cubicBezTo>
                  <a:cubicBezTo>
                    <a:pt x="3529" y="3639"/>
                    <a:pt x="3813" y="3741"/>
                    <a:pt x="4096" y="3741"/>
                  </a:cubicBezTo>
                  <a:cubicBezTo>
                    <a:pt x="4380" y="3741"/>
                    <a:pt x="4663" y="3639"/>
                    <a:pt x="4884" y="3434"/>
                  </a:cubicBezTo>
                  <a:cubicBezTo>
                    <a:pt x="4963" y="3356"/>
                    <a:pt x="5057" y="3316"/>
                    <a:pt x="5148" y="3316"/>
                  </a:cubicBezTo>
                  <a:close/>
                  <a:moveTo>
                    <a:pt x="1" y="0"/>
                  </a:moveTo>
                  <a:lnTo>
                    <a:pt x="1" y="2647"/>
                  </a:lnTo>
                  <a:cubicBezTo>
                    <a:pt x="1" y="4883"/>
                    <a:pt x="1859" y="6742"/>
                    <a:pt x="4096" y="6742"/>
                  </a:cubicBezTo>
                  <a:cubicBezTo>
                    <a:pt x="6333" y="6742"/>
                    <a:pt x="8192" y="4883"/>
                    <a:pt x="8192" y="2647"/>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96"/>
            <p:cNvSpPr/>
            <p:nvPr/>
          </p:nvSpPr>
          <p:spPr>
            <a:xfrm>
              <a:off x="-51633225" y="3292650"/>
              <a:ext cx="279625" cy="37050"/>
            </a:xfrm>
            <a:custGeom>
              <a:rect b="b" l="l" r="r" t="t"/>
              <a:pathLst>
                <a:path extrusionOk="0" h="1482" w="11185">
                  <a:moveTo>
                    <a:pt x="1513" y="0"/>
                  </a:moveTo>
                  <a:cubicBezTo>
                    <a:pt x="851" y="0"/>
                    <a:pt x="284" y="410"/>
                    <a:pt x="95" y="1009"/>
                  </a:cubicBezTo>
                  <a:cubicBezTo>
                    <a:pt x="0" y="1261"/>
                    <a:pt x="221" y="1481"/>
                    <a:pt x="441" y="1481"/>
                  </a:cubicBezTo>
                  <a:lnTo>
                    <a:pt x="10775" y="1481"/>
                  </a:lnTo>
                  <a:cubicBezTo>
                    <a:pt x="10996" y="1481"/>
                    <a:pt x="11185" y="1261"/>
                    <a:pt x="11122" y="1009"/>
                  </a:cubicBezTo>
                  <a:cubicBezTo>
                    <a:pt x="10933" y="410"/>
                    <a:pt x="10365" y="0"/>
                    <a:pt x="97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96"/>
            <p:cNvSpPr/>
            <p:nvPr/>
          </p:nvSpPr>
          <p:spPr>
            <a:xfrm>
              <a:off x="-51492250" y="3198925"/>
              <a:ext cx="98475" cy="74850"/>
            </a:xfrm>
            <a:custGeom>
              <a:rect b="b" l="l" r="r" t="t"/>
              <a:pathLst>
                <a:path extrusionOk="0" h="2994" w="3939">
                  <a:moveTo>
                    <a:pt x="1" y="0"/>
                  </a:moveTo>
                  <a:lnTo>
                    <a:pt x="1" y="0"/>
                  </a:lnTo>
                  <a:cubicBezTo>
                    <a:pt x="946" y="0"/>
                    <a:pt x="1576" y="1418"/>
                    <a:pt x="1765" y="2993"/>
                  </a:cubicBezTo>
                  <a:lnTo>
                    <a:pt x="3939" y="2993"/>
                  </a:lnTo>
                  <a:cubicBezTo>
                    <a:pt x="3466" y="1261"/>
                    <a:pt x="1859" y="0"/>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96"/>
            <p:cNvSpPr/>
            <p:nvPr/>
          </p:nvSpPr>
          <p:spPr>
            <a:xfrm>
              <a:off x="-51590700" y="3198925"/>
              <a:ext cx="98475" cy="74850"/>
            </a:xfrm>
            <a:custGeom>
              <a:rect b="b" l="l" r="r" t="t"/>
              <a:pathLst>
                <a:path extrusionOk="0" h="2994" w="3939">
                  <a:moveTo>
                    <a:pt x="3939" y="0"/>
                  </a:moveTo>
                  <a:lnTo>
                    <a:pt x="3939" y="0"/>
                  </a:lnTo>
                  <a:cubicBezTo>
                    <a:pt x="2048" y="0"/>
                    <a:pt x="473" y="1292"/>
                    <a:pt x="1" y="2993"/>
                  </a:cubicBezTo>
                  <a:lnTo>
                    <a:pt x="2174" y="2993"/>
                  </a:lnTo>
                  <a:cubicBezTo>
                    <a:pt x="2332" y="1418"/>
                    <a:pt x="2962" y="0"/>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96"/>
            <p:cNvSpPr/>
            <p:nvPr/>
          </p:nvSpPr>
          <p:spPr>
            <a:xfrm>
              <a:off x="-51517450" y="3218600"/>
              <a:ext cx="52000" cy="55950"/>
            </a:xfrm>
            <a:custGeom>
              <a:rect b="b" l="l" r="r" t="t"/>
              <a:pathLst>
                <a:path extrusionOk="0" h="2238" w="2080">
                  <a:moveTo>
                    <a:pt x="1009" y="1"/>
                  </a:moveTo>
                  <a:cubicBezTo>
                    <a:pt x="662" y="1"/>
                    <a:pt x="158" y="852"/>
                    <a:pt x="1" y="2238"/>
                  </a:cubicBezTo>
                  <a:lnTo>
                    <a:pt x="2080" y="2238"/>
                  </a:lnTo>
                  <a:cubicBezTo>
                    <a:pt x="1828" y="820"/>
                    <a:pt x="1355"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96"/>
            <p:cNvSpPr/>
            <p:nvPr/>
          </p:nvSpPr>
          <p:spPr>
            <a:xfrm>
              <a:off x="-51370950" y="3354075"/>
              <a:ext cx="18925" cy="64625"/>
            </a:xfrm>
            <a:custGeom>
              <a:rect b="b" l="l" r="r" t="t"/>
              <a:pathLst>
                <a:path extrusionOk="0" h="2585" w="757">
                  <a:moveTo>
                    <a:pt x="0" y="1"/>
                  </a:moveTo>
                  <a:lnTo>
                    <a:pt x="0" y="2584"/>
                  </a:lnTo>
                  <a:cubicBezTo>
                    <a:pt x="442" y="2301"/>
                    <a:pt x="757" y="1828"/>
                    <a:pt x="757" y="1324"/>
                  </a:cubicBezTo>
                  <a:cubicBezTo>
                    <a:pt x="757" y="725"/>
                    <a:pt x="442"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93" name="Google Shape;18293;p96"/>
          <p:cNvGrpSpPr/>
          <p:nvPr/>
        </p:nvGrpSpPr>
        <p:grpSpPr>
          <a:xfrm>
            <a:off x="6628676" y="1381018"/>
            <a:ext cx="365188" cy="357226"/>
            <a:chOff x="-56396775" y="3199700"/>
            <a:chExt cx="324525" cy="317450"/>
          </a:xfrm>
        </p:grpSpPr>
        <p:sp>
          <p:nvSpPr>
            <p:cNvPr id="18294" name="Google Shape;18294;p96"/>
            <p:cNvSpPr/>
            <p:nvPr/>
          </p:nvSpPr>
          <p:spPr>
            <a:xfrm>
              <a:off x="-56374725" y="3353300"/>
              <a:ext cx="18925" cy="63825"/>
            </a:xfrm>
            <a:custGeom>
              <a:rect b="b" l="l" r="r" t="t"/>
              <a:pathLst>
                <a:path extrusionOk="0" h="2553" w="757">
                  <a:moveTo>
                    <a:pt x="757" y="0"/>
                  </a:moveTo>
                  <a:cubicBezTo>
                    <a:pt x="316" y="284"/>
                    <a:pt x="1" y="756"/>
                    <a:pt x="1" y="1292"/>
                  </a:cubicBezTo>
                  <a:cubicBezTo>
                    <a:pt x="1" y="1859"/>
                    <a:pt x="316" y="2332"/>
                    <a:pt x="757" y="2552"/>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96"/>
            <p:cNvSpPr/>
            <p:nvPr/>
          </p:nvSpPr>
          <p:spPr>
            <a:xfrm>
              <a:off x="-56333775" y="3199700"/>
              <a:ext cx="198500" cy="73275"/>
            </a:xfrm>
            <a:custGeom>
              <a:rect b="b" l="l" r="r" t="t"/>
              <a:pathLst>
                <a:path extrusionOk="0" h="2931" w="7940">
                  <a:moveTo>
                    <a:pt x="2112" y="1"/>
                  </a:moveTo>
                  <a:cubicBezTo>
                    <a:pt x="1292" y="1"/>
                    <a:pt x="536" y="599"/>
                    <a:pt x="347" y="1387"/>
                  </a:cubicBezTo>
                  <a:lnTo>
                    <a:pt x="1" y="2773"/>
                  </a:lnTo>
                  <a:cubicBezTo>
                    <a:pt x="253" y="2868"/>
                    <a:pt x="568" y="2931"/>
                    <a:pt x="977" y="2931"/>
                  </a:cubicBezTo>
                  <a:lnTo>
                    <a:pt x="6963" y="2931"/>
                  </a:lnTo>
                  <a:cubicBezTo>
                    <a:pt x="7341" y="2931"/>
                    <a:pt x="7625" y="2868"/>
                    <a:pt x="7940" y="2773"/>
                  </a:cubicBezTo>
                  <a:lnTo>
                    <a:pt x="7593" y="1387"/>
                  </a:lnTo>
                  <a:cubicBezTo>
                    <a:pt x="7404" y="568"/>
                    <a:pt x="6648" y="1"/>
                    <a:pt x="5829" y="1"/>
                  </a:cubicBezTo>
                  <a:cubicBezTo>
                    <a:pt x="5546" y="1"/>
                    <a:pt x="5262" y="64"/>
                    <a:pt x="4979" y="190"/>
                  </a:cubicBezTo>
                  <a:lnTo>
                    <a:pt x="3970" y="725"/>
                  </a:lnTo>
                  <a:lnTo>
                    <a:pt x="2931" y="190"/>
                  </a:lnTo>
                  <a:cubicBezTo>
                    <a:pt x="2710" y="64"/>
                    <a:pt x="2395" y="1"/>
                    <a:pt x="21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96"/>
            <p:cNvSpPr/>
            <p:nvPr/>
          </p:nvSpPr>
          <p:spPr>
            <a:xfrm>
              <a:off x="-56396775" y="3273325"/>
              <a:ext cx="324525" cy="58725"/>
            </a:xfrm>
            <a:custGeom>
              <a:rect b="b" l="l" r="r" t="t"/>
              <a:pathLst>
                <a:path extrusionOk="0" h="2349" w="12981">
                  <a:moveTo>
                    <a:pt x="905" y="1"/>
                  </a:moveTo>
                  <a:cubicBezTo>
                    <a:pt x="606" y="1"/>
                    <a:pt x="325" y="165"/>
                    <a:pt x="189" y="458"/>
                  </a:cubicBezTo>
                  <a:cubicBezTo>
                    <a:pt x="0" y="836"/>
                    <a:pt x="158" y="1309"/>
                    <a:pt x="536" y="1498"/>
                  </a:cubicBezTo>
                  <a:cubicBezTo>
                    <a:pt x="1292" y="1876"/>
                    <a:pt x="2111" y="2349"/>
                    <a:pt x="3497" y="2349"/>
                  </a:cubicBezTo>
                  <a:lnTo>
                    <a:pt x="9483" y="2349"/>
                  </a:lnTo>
                  <a:cubicBezTo>
                    <a:pt x="10870" y="2349"/>
                    <a:pt x="11689" y="1908"/>
                    <a:pt x="12445" y="1498"/>
                  </a:cubicBezTo>
                  <a:cubicBezTo>
                    <a:pt x="12823" y="1277"/>
                    <a:pt x="12980" y="805"/>
                    <a:pt x="12791" y="458"/>
                  </a:cubicBezTo>
                  <a:cubicBezTo>
                    <a:pt x="12656" y="165"/>
                    <a:pt x="12375" y="1"/>
                    <a:pt x="12076" y="1"/>
                  </a:cubicBezTo>
                  <a:cubicBezTo>
                    <a:pt x="11958" y="1"/>
                    <a:pt x="11836" y="27"/>
                    <a:pt x="11720" y="80"/>
                  </a:cubicBezTo>
                  <a:cubicBezTo>
                    <a:pt x="10964" y="458"/>
                    <a:pt x="10460" y="773"/>
                    <a:pt x="9483" y="773"/>
                  </a:cubicBezTo>
                  <a:lnTo>
                    <a:pt x="3497" y="773"/>
                  </a:lnTo>
                  <a:cubicBezTo>
                    <a:pt x="2521" y="773"/>
                    <a:pt x="1985" y="490"/>
                    <a:pt x="1261" y="80"/>
                  </a:cubicBezTo>
                  <a:cubicBezTo>
                    <a:pt x="1144" y="27"/>
                    <a:pt x="1023" y="1"/>
                    <a:pt x="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96"/>
            <p:cNvSpPr/>
            <p:nvPr/>
          </p:nvSpPr>
          <p:spPr>
            <a:xfrm>
              <a:off x="-56336925" y="3346200"/>
              <a:ext cx="204800" cy="78800"/>
            </a:xfrm>
            <a:custGeom>
              <a:rect b="b" l="l" r="r" t="t"/>
              <a:pathLst>
                <a:path extrusionOk="0" h="3152" w="8192">
                  <a:moveTo>
                    <a:pt x="2584" y="883"/>
                  </a:moveTo>
                  <a:cubicBezTo>
                    <a:pt x="2805" y="883"/>
                    <a:pt x="2962" y="1040"/>
                    <a:pt x="2962" y="1229"/>
                  </a:cubicBezTo>
                  <a:cubicBezTo>
                    <a:pt x="2962" y="1418"/>
                    <a:pt x="2836" y="1576"/>
                    <a:pt x="2584" y="1576"/>
                  </a:cubicBezTo>
                  <a:cubicBezTo>
                    <a:pt x="2395" y="1576"/>
                    <a:pt x="2238" y="1418"/>
                    <a:pt x="2238" y="1229"/>
                  </a:cubicBezTo>
                  <a:cubicBezTo>
                    <a:pt x="2238" y="1040"/>
                    <a:pt x="2395" y="883"/>
                    <a:pt x="2584" y="883"/>
                  </a:cubicBezTo>
                  <a:close/>
                  <a:moveTo>
                    <a:pt x="5577" y="883"/>
                  </a:moveTo>
                  <a:cubicBezTo>
                    <a:pt x="5798" y="883"/>
                    <a:pt x="5955" y="1040"/>
                    <a:pt x="5955" y="1229"/>
                  </a:cubicBezTo>
                  <a:cubicBezTo>
                    <a:pt x="5955" y="1418"/>
                    <a:pt x="5798" y="1576"/>
                    <a:pt x="5577" y="1576"/>
                  </a:cubicBezTo>
                  <a:cubicBezTo>
                    <a:pt x="5388" y="1576"/>
                    <a:pt x="5231" y="1418"/>
                    <a:pt x="5231" y="1229"/>
                  </a:cubicBezTo>
                  <a:cubicBezTo>
                    <a:pt x="5231" y="1040"/>
                    <a:pt x="5388" y="883"/>
                    <a:pt x="5577" y="883"/>
                  </a:cubicBezTo>
                  <a:close/>
                  <a:moveTo>
                    <a:pt x="1" y="1"/>
                  </a:moveTo>
                  <a:lnTo>
                    <a:pt x="1" y="2679"/>
                  </a:lnTo>
                  <a:cubicBezTo>
                    <a:pt x="1" y="2836"/>
                    <a:pt x="1" y="2994"/>
                    <a:pt x="32" y="3151"/>
                  </a:cubicBezTo>
                  <a:lnTo>
                    <a:pt x="3970" y="1576"/>
                  </a:lnTo>
                  <a:cubicBezTo>
                    <a:pt x="4018" y="1560"/>
                    <a:pt x="4065" y="1552"/>
                    <a:pt x="4112" y="1552"/>
                  </a:cubicBezTo>
                  <a:cubicBezTo>
                    <a:pt x="4159" y="1552"/>
                    <a:pt x="4207" y="1560"/>
                    <a:pt x="4254" y="1576"/>
                  </a:cubicBezTo>
                  <a:lnTo>
                    <a:pt x="8161" y="3151"/>
                  </a:lnTo>
                  <a:cubicBezTo>
                    <a:pt x="8192" y="2962"/>
                    <a:pt x="8192" y="2710"/>
                    <a:pt x="8192" y="2521"/>
                  </a:cubicBezTo>
                  <a:lnTo>
                    <a:pt x="8192" y="1"/>
                  </a:lnTo>
                  <a:cubicBezTo>
                    <a:pt x="7877" y="95"/>
                    <a:pt x="7467" y="127"/>
                    <a:pt x="7089" y="127"/>
                  </a:cubicBezTo>
                  <a:lnTo>
                    <a:pt x="1103" y="127"/>
                  </a:lnTo>
                  <a:cubicBezTo>
                    <a:pt x="694" y="127"/>
                    <a:pt x="316" y="95"/>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96"/>
            <p:cNvSpPr/>
            <p:nvPr/>
          </p:nvSpPr>
          <p:spPr>
            <a:xfrm>
              <a:off x="-56332200" y="3406850"/>
              <a:ext cx="193775" cy="110300"/>
            </a:xfrm>
            <a:custGeom>
              <a:rect b="b" l="l" r="r" t="t"/>
              <a:pathLst>
                <a:path extrusionOk="0" h="4412" w="7751">
                  <a:moveTo>
                    <a:pt x="3907" y="1"/>
                  </a:moveTo>
                  <a:lnTo>
                    <a:pt x="1" y="1513"/>
                  </a:lnTo>
                  <a:cubicBezTo>
                    <a:pt x="190" y="2237"/>
                    <a:pt x="599" y="2868"/>
                    <a:pt x="1135" y="3340"/>
                  </a:cubicBezTo>
                  <a:cubicBezTo>
                    <a:pt x="1891" y="4033"/>
                    <a:pt x="2868" y="4411"/>
                    <a:pt x="3907" y="4411"/>
                  </a:cubicBezTo>
                  <a:lnTo>
                    <a:pt x="4285" y="4411"/>
                  </a:lnTo>
                  <a:cubicBezTo>
                    <a:pt x="5924" y="4254"/>
                    <a:pt x="7247" y="3057"/>
                    <a:pt x="7751" y="1513"/>
                  </a:cubicBezTo>
                  <a:lnTo>
                    <a:pt x="39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96"/>
            <p:cNvSpPr/>
            <p:nvPr/>
          </p:nvSpPr>
          <p:spPr>
            <a:xfrm>
              <a:off x="-56113225" y="3354075"/>
              <a:ext cx="18125" cy="64625"/>
            </a:xfrm>
            <a:custGeom>
              <a:rect b="b" l="l" r="r" t="t"/>
              <a:pathLst>
                <a:path extrusionOk="0" h="2585" w="725">
                  <a:moveTo>
                    <a:pt x="0" y="1"/>
                  </a:moveTo>
                  <a:lnTo>
                    <a:pt x="0" y="2584"/>
                  </a:lnTo>
                  <a:cubicBezTo>
                    <a:pt x="410" y="2332"/>
                    <a:pt x="725" y="1828"/>
                    <a:pt x="725" y="1261"/>
                  </a:cubicBezTo>
                  <a:cubicBezTo>
                    <a:pt x="725" y="725"/>
                    <a:pt x="473" y="25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0" name="Google Shape;18300;p96"/>
          <p:cNvGrpSpPr/>
          <p:nvPr/>
        </p:nvGrpSpPr>
        <p:grpSpPr>
          <a:xfrm>
            <a:off x="6631771" y="1846953"/>
            <a:ext cx="358999" cy="335958"/>
            <a:chOff x="-56394425" y="3600600"/>
            <a:chExt cx="319025" cy="298550"/>
          </a:xfrm>
        </p:grpSpPr>
        <p:sp>
          <p:nvSpPr>
            <p:cNvPr id="18301" name="Google Shape;18301;p96"/>
            <p:cNvSpPr/>
            <p:nvPr/>
          </p:nvSpPr>
          <p:spPr>
            <a:xfrm>
              <a:off x="-56272325" y="3861300"/>
              <a:ext cx="74825" cy="37850"/>
            </a:xfrm>
            <a:custGeom>
              <a:rect b="b" l="l" r="r" t="t"/>
              <a:pathLst>
                <a:path extrusionOk="0" h="1514" w="2993">
                  <a:moveTo>
                    <a:pt x="1512" y="1"/>
                  </a:moveTo>
                  <a:cubicBezTo>
                    <a:pt x="851" y="1"/>
                    <a:pt x="284" y="442"/>
                    <a:pt x="95" y="1041"/>
                  </a:cubicBezTo>
                  <a:cubicBezTo>
                    <a:pt x="0" y="1261"/>
                    <a:pt x="221" y="1513"/>
                    <a:pt x="441" y="1513"/>
                  </a:cubicBezTo>
                  <a:lnTo>
                    <a:pt x="2584" y="1513"/>
                  </a:lnTo>
                  <a:cubicBezTo>
                    <a:pt x="2804" y="1513"/>
                    <a:pt x="2993" y="1261"/>
                    <a:pt x="2930" y="1041"/>
                  </a:cubicBezTo>
                  <a:cubicBezTo>
                    <a:pt x="2741" y="442"/>
                    <a:pt x="2174" y="1"/>
                    <a:pt x="15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96"/>
            <p:cNvSpPr/>
            <p:nvPr/>
          </p:nvSpPr>
          <p:spPr>
            <a:xfrm>
              <a:off x="-56297550" y="3600600"/>
              <a:ext cx="126050" cy="71700"/>
            </a:xfrm>
            <a:custGeom>
              <a:rect b="b" l="l" r="r" t="t"/>
              <a:pathLst>
                <a:path extrusionOk="0" h="2868" w="5042">
                  <a:moveTo>
                    <a:pt x="2521" y="1"/>
                  </a:moveTo>
                  <a:cubicBezTo>
                    <a:pt x="1576" y="1"/>
                    <a:pt x="694" y="316"/>
                    <a:pt x="1" y="851"/>
                  </a:cubicBezTo>
                  <a:lnTo>
                    <a:pt x="2521" y="2868"/>
                  </a:lnTo>
                  <a:lnTo>
                    <a:pt x="5042" y="851"/>
                  </a:lnTo>
                  <a:cubicBezTo>
                    <a:pt x="4317" y="316"/>
                    <a:pt x="3467"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96"/>
            <p:cNvSpPr/>
            <p:nvPr/>
          </p:nvSpPr>
          <p:spPr>
            <a:xfrm>
              <a:off x="-56394425" y="3635275"/>
              <a:ext cx="319025" cy="233925"/>
            </a:xfrm>
            <a:custGeom>
              <a:rect b="b" l="l" r="r" t="t"/>
              <a:pathLst>
                <a:path extrusionOk="0" h="9357" w="12761">
                  <a:moveTo>
                    <a:pt x="4884" y="3844"/>
                  </a:moveTo>
                  <a:cubicBezTo>
                    <a:pt x="5105" y="3844"/>
                    <a:pt x="5262" y="4001"/>
                    <a:pt x="5262" y="4190"/>
                  </a:cubicBezTo>
                  <a:cubicBezTo>
                    <a:pt x="5262" y="4411"/>
                    <a:pt x="5105" y="4537"/>
                    <a:pt x="4884" y="4537"/>
                  </a:cubicBezTo>
                  <a:cubicBezTo>
                    <a:pt x="4859" y="4545"/>
                    <a:pt x="4835" y="4549"/>
                    <a:pt x="4811" y="4549"/>
                  </a:cubicBezTo>
                  <a:cubicBezTo>
                    <a:pt x="4656" y="4549"/>
                    <a:pt x="4538" y="4381"/>
                    <a:pt x="4538" y="4190"/>
                  </a:cubicBezTo>
                  <a:cubicBezTo>
                    <a:pt x="4538" y="4001"/>
                    <a:pt x="4695" y="3844"/>
                    <a:pt x="4884" y="3844"/>
                  </a:cubicBezTo>
                  <a:close/>
                  <a:moveTo>
                    <a:pt x="7877" y="3875"/>
                  </a:moveTo>
                  <a:cubicBezTo>
                    <a:pt x="8098" y="3875"/>
                    <a:pt x="8255" y="4033"/>
                    <a:pt x="8255" y="4253"/>
                  </a:cubicBezTo>
                  <a:cubicBezTo>
                    <a:pt x="8287" y="4411"/>
                    <a:pt x="8098" y="4600"/>
                    <a:pt x="7877" y="4600"/>
                  </a:cubicBezTo>
                  <a:cubicBezTo>
                    <a:pt x="7688" y="4600"/>
                    <a:pt x="7531" y="4442"/>
                    <a:pt x="7531" y="4253"/>
                  </a:cubicBezTo>
                  <a:cubicBezTo>
                    <a:pt x="7531" y="4033"/>
                    <a:pt x="7688" y="3875"/>
                    <a:pt x="7877" y="3875"/>
                  </a:cubicBezTo>
                  <a:close/>
                  <a:moveTo>
                    <a:pt x="1072" y="4757"/>
                  </a:moveTo>
                  <a:cubicBezTo>
                    <a:pt x="1356" y="5104"/>
                    <a:pt x="1797" y="5356"/>
                    <a:pt x="2301" y="5356"/>
                  </a:cubicBezTo>
                  <a:cubicBezTo>
                    <a:pt x="2301" y="5734"/>
                    <a:pt x="1954" y="6080"/>
                    <a:pt x="1513" y="6080"/>
                  </a:cubicBezTo>
                  <a:cubicBezTo>
                    <a:pt x="1104" y="6080"/>
                    <a:pt x="757" y="5734"/>
                    <a:pt x="757" y="5356"/>
                  </a:cubicBezTo>
                  <a:cubicBezTo>
                    <a:pt x="757" y="5104"/>
                    <a:pt x="883" y="4883"/>
                    <a:pt x="1072" y="4757"/>
                  </a:cubicBezTo>
                  <a:close/>
                  <a:moveTo>
                    <a:pt x="11721" y="4757"/>
                  </a:moveTo>
                  <a:cubicBezTo>
                    <a:pt x="11910" y="4883"/>
                    <a:pt x="12036" y="5104"/>
                    <a:pt x="12036" y="5356"/>
                  </a:cubicBezTo>
                  <a:cubicBezTo>
                    <a:pt x="12036" y="5734"/>
                    <a:pt x="11658" y="6080"/>
                    <a:pt x="11280" y="6080"/>
                  </a:cubicBezTo>
                  <a:cubicBezTo>
                    <a:pt x="10870" y="6080"/>
                    <a:pt x="10492" y="5734"/>
                    <a:pt x="10492" y="5356"/>
                  </a:cubicBezTo>
                  <a:cubicBezTo>
                    <a:pt x="10965" y="5356"/>
                    <a:pt x="11437" y="5104"/>
                    <a:pt x="11721" y="4757"/>
                  </a:cubicBezTo>
                  <a:close/>
                  <a:moveTo>
                    <a:pt x="7448" y="6403"/>
                  </a:moveTo>
                  <a:cubicBezTo>
                    <a:pt x="7538" y="6403"/>
                    <a:pt x="7625" y="6443"/>
                    <a:pt x="7688" y="6521"/>
                  </a:cubicBezTo>
                  <a:cubicBezTo>
                    <a:pt x="7846" y="6648"/>
                    <a:pt x="7846" y="6868"/>
                    <a:pt x="7720" y="7026"/>
                  </a:cubicBezTo>
                  <a:cubicBezTo>
                    <a:pt x="7373" y="7372"/>
                    <a:pt x="6900" y="7593"/>
                    <a:pt x="6428" y="7593"/>
                  </a:cubicBezTo>
                  <a:cubicBezTo>
                    <a:pt x="5924" y="7593"/>
                    <a:pt x="5451" y="7372"/>
                    <a:pt x="5105" y="7026"/>
                  </a:cubicBezTo>
                  <a:cubicBezTo>
                    <a:pt x="4947" y="6868"/>
                    <a:pt x="4947" y="6648"/>
                    <a:pt x="5105" y="6521"/>
                  </a:cubicBezTo>
                  <a:cubicBezTo>
                    <a:pt x="5183" y="6443"/>
                    <a:pt x="5278" y="6403"/>
                    <a:pt x="5369" y="6403"/>
                  </a:cubicBezTo>
                  <a:cubicBezTo>
                    <a:pt x="5459" y="6403"/>
                    <a:pt x="5546" y="6443"/>
                    <a:pt x="5609" y="6521"/>
                  </a:cubicBezTo>
                  <a:cubicBezTo>
                    <a:pt x="5829" y="6742"/>
                    <a:pt x="6113" y="6852"/>
                    <a:pt x="6396" y="6852"/>
                  </a:cubicBezTo>
                  <a:cubicBezTo>
                    <a:pt x="6680" y="6852"/>
                    <a:pt x="6963" y="6742"/>
                    <a:pt x="7184" y="6521"/>
                  </a:cubicBezTo>
                  <a:cubicBezTo>
                    <a:pt x="7263" y="6443"/>
                    <a:pt x="7357" y="6403"/>
                    <a:pt x="7448" y="6403"/>
                  </a:cubicBezTo>
                  <a:close/>
                  <a:moveTo>
                    <a:pt x="3277" y="0"/>
                  </a:moveTo>
                  <a:cubicBezTo>
                    <a:pt x="2742" y="630"/>
                    <a:pt x="2364" y="1449"/>
                    <a:pt x="2301" y="2363"/>
                  </a:cubicBezTo>
                  <a:lnTo>
                    <a:pt x="2269" y="2363"/>
                  </a:lnTo>
                  <a:cubicBezTo>
                    <a:pt x="1419" y="2363"/>
                    <a:pt x="725" y="3024"/>
                    <a:pt x="725" y="3844"/>
                  </a:cubicBezTo>
                  <a:cubicBezTo>
                    <a:pt x="725" y="3938"/>
                    <a:pt x="725" y="3970"/>
                    <a:pt x="757" y="4033"/>
                  </a:cubicBezTo>
                  <a:cubicBezTo>
                    <a:pt x="284" y="4316"/>
                    <a:pt x="1" y="4789"/>
                    <a:pt x="1" y="5356"/>
                  </a:cubicBezTo>
                  <a:cubicBezTo>
                    <a:pt x="1" y="6175"/>
                    <a:pt x="694" y="6837"/>
                    <a:pt x="1513" y="6837"/>
                  </a:cubicBezTo>
                  <a:cubicBezTo>
                    <a:pt x="1828" y="6837"/>
                    <a:pt x="2143" y="6774"/>
                    <a:pt x="2364" y="6553"/>
                  </a:cubicBezTo>
                  <a:cubicBezTo>
                    <a:pt x="2616" y="7750"/>
                    <a:pt x="3403" y="8821"/>
                    <a:pt x="4506" y="9357"/>
                  </a:cubicBezTo>
                  <a:cubicBezTo>
                    <a:pt x="4884" y="8727"/>
                    <a:pt x="5609" y="8349"/>
                    <a:pt x="6396" y="8349"/>
                  </a:cubicBezTo>
                  <a:cubicBezTo>
                    <a:pt x="7184" y="8349"/>
                    <a:pt x="7877" y="8727"/>
                    <a:pt x="8287" y="9357"/>
                  </a:cubicBezTo>
                  <a:cubicBezTo>
                    <a:pt x="9389" y="8821"/>
                    <a:pt x="10145" y="7782"/>
                    <a:pt x="10398" y="6553"/>
                  </a:cubicBezTo>
                  <a:cubicBezTo>
                    <a:pt x="10650" y="6711"/>
                    <a:pt x="10965" y="6837"/>
                    <a:pt x="11280" y="6837"/>
                  </a:cubicBezTo>
                  <a:cubicBezTo>
                    <a:pt x="12099" y="6837"/>
                    <a:pt x="12760" y="6175"/>
                    <a:pt x="12760" y="5356"/>
                  </a:cubicBezTo>
                  <a:cubicBezTo>
                    <a:pt x="12760" y="4789"/>
                    <a:pt x="12445" y="4285"/>
                    <a:pt x="11973" y="4033"/>
                  </a:cubicBezTo>
                  <a:lnTo>
                    <a:pt x="11973" y="3844"/>
                  </a:lnTo>
                  <a:cubicBezTo>
                    <a:pt x="11973" y="3024"/>
                    <a:pt x="11280" y="2363"/>
                    <a:pt x="10461" y="2363"/>
                  </a:cubicBezTo>
                  <a:lnTo>
                    <a:pt x="10398" y="2363"/>
                  </a:lnTo>
                  <a:cubicBezTo>
                    <a:pt x="10335" y="1449"/>
                    <a:pt x="9988" y="662"/>
                    <a:pt x="9421" y="0"/>
                  </a:cubicBezTo>
                  <a:lnTo>
                    <a:pt x="6585" y="2268"/>
                  </a:lnTo>
                  <a:cubicBezTo>
                    <a:pt x="6522" y="2300"/>
                    <a:pt x="6428" y="2363"/>
                    <a:pt x="6365" y="2363"/>
                  </a:cubicBezTo>
                  <a:cubicBezTo>
                    <a:pt x="6270" y="2363"/>
                    <a:pt x="6207" y="2300"/>
                    <a:pt x="6113" y="2268"/>
                  </a:cubicBezTo>
                  <a:lnTo>
                    <a:pt x="32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4" name="Google Shape;18304;p96"/>
          <p:cNvGrpSpPr/>
          <p:nvPr/>
        </p:nvGrpSpPr>
        <p:grpSpPr>
          <a:xfrm>
            <a:off x="6662538" y="2277717"/>
            <a:ext cx="327068" cy="357198"/>
            <a:chOff x="-56379450" y="3983400"/>
            <a:chExt cx="290650" cy="317425"/>
          </a:xfrm>
        </p:grpSpPr>
        <p:sp>
          <p:nvSpPr>
            <p:cNvPr id="18305" name="Google Shape;18305;p96"/>
            <p:cNvSpPr/>
            <p:nvPr/>
          </p:nvSpPr>
          <p:spPr>
            <a:xfrm>
              <a:off x="-56330625" y="3983400"/>
              <a:ext cx="241825" cy="111075"/>
            </a:xfrm>
            <a:custGeom>
              <a:rect b="b" l="l" r="r" t="t"/>
              <a:pathLst>
                <a:path extrusionOk="0" h="4443" w="9673">
                  <a:moveTo>
                    <a:pt x="725" y="0"/>
                  </a:moveTo>
                  <a:cubicBezTo>
                    <a:pt x="536" y="0"/>
                    <a:pt x="410" y="126"/>
                    <a:pt x="379" y="315"/>
                  </a:cubicBezTo>
                  <a:lnTo>
                    <a:pt x="1" y="2300"/>
                  </a:lnTo>
                  <a:cubicBezTo>
                    <a:pt x="129" y="2274"/>
                    <a:pt x="257" y="2262"/>
                    <a:pt x="382" y="2262"/>
                  </a:cubicBezTo>
                  <a:cubicBezTo>
                    <a:pt x="869" y="2262"/>
                    <a:pt x="1320" y="2453"/>
                    <a:pt x="1671" y="2804"/>
                  </a:cubicBezTo>
                  <a:cubicBezTo>
                    <a:pt x="2017" y="2473"/>
                    <a:pt x="2498" y="2308"/>
                    <a:pt x="2978" y="2308"/>
                  </a:cubicBezTo>
                  <a:cubicBezTo>
                    <a:pt x="3458" y="2308"/>
                    <a:pt x="3939" y="2473"/>
                    <a:pt x="4285" y="2804"/>
                  </a:cubicBezTo>
                  <a:cubicBezTo>
                    <a:pt x="4636" y="2453"/>
                    <a:pt x="5107" y="2262"/>
                    <a:pt x="5602" y="2262"/>
                  </a:cubicBezTo>
                  <a:cubicBezTo>
                    <a:pt x="5729" y="2262"/>
                    <a:pt x="5858" y="2274"/>
                    <a:pt x="5987" y="2300"/>
                  </a:cubicBezTo>
                  <a:lnTo>
                    <a:pt x="5766" y="1292"/>
                  </a:lnTo>
                  <a:lnTo>
                    <a:pt x="7625" y="2741"/>
                  </a:lnTo>
                  <a:cubicBezTo>
                    <a:pt x="7499" y="2899"/>
                    <a:pt x="7467" y="3119"/>
                    <a:pt x="7467" y="3340"/>
                  </a:cubicBezTo>
                  <a:cubicBezTo>
                    <a:pt x="7467" y="3970"/>
                    <a:pt x="7972" y="4442"/>
                    <a:pt x="8570" y="4442"/>
                  </a:cubicBezTo>
                  <a:cubicBezTo>
                    <a:pt x="9200" y="4442"/>
                    <a:pt x="9673" y="3938"/>
                    <a:pt x="9673" y="3340"/>
                  </a:cubicBezTo>
                  <a:cubicBezTo>
                    <a:pt x="9673" y="2678"/>
                    <a:pt x="9169" y="2205"/>
                    <a:pt x="8570" y="2205"/>
                  </a:cubicBezTo>
                  <a:cubicBezTo>
                    <a:pt x="8444" y="2205"/>
                    <a:pt x="8318" y="2237"/>
                    <a:pt x="8224" y="2300"/>
                  </a:cubicBezTo>
                  <a:lnTo>
                    <a:pt x="5451" y="63"/>
                  </a:lnTo>
                  <a:lnTo>
                    <a:pt x="5420" y="63"/>
                  </a:lnTo>
                  <a:cubicBezTo>
                    <a:pt x="5325" y="32"/>
                    <a:pt x="5262" y="0"/>
                    <a:pt x="52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96"/>
            <p:cNvSpPr/>
            <p:nvPr/>
          </p:nvSpPr>
          <p:spPr>
            <a:xfrm>
              <a:off x="-56350300" y="4058225"/>
              <a:ext cx="186675" cy="55150"/>
            </a:xfrm>
            <a:custGeom>
              <a:rect b="b" l="l" r="r" t="t"/>
              <a:pathLst>
                <a:path extrusionOk="0" h="2206" w="7467">
                  <a:moveTo>
                    <a:pt x="1103" y="0"/>
                  </a:moveTo>
                  <a:cubicBezTo>
                    <a:pt x="441" y="0"/>
                    <a:pt x="0" y="504"/>
                    <a:pt x="0" y="1103"/>
                  </a:cubicBezTo>
                  <a:cubicBezTo>
                    <a:pt x="32" y="1701"/>
                    <a:pt x="504" y="2205"/>
                    <a:pt x="1134" y="2205"/>
                  </a:cubicBezTo>
                  <a:cubicBezTo>
                    <a:pt x="1512" y="2205"/>
                    <a:pt x="1922" y="1985"/>
                    <a:pt x="2111" y="1607"/>
                  </a:cubicBezTo>
                  <a:cubicBezTo>
                    <a:pt x="2174" y="1497"/>
                    <a:pt x="2300" y="1441"/>
                    <a:pt x="2430" y="1441"/>
                  </a:cubicBezTo>
                  <a:cubicBezTo>
                    <a:pt x="2560" y="1441"/>
                    <a:pt x="2694" y="1497"/>
                    <a:pt x="2773" y="1607"/>
                  </a:cubicBezTo>
                  <a:cubicBezTo>
                    <a:pt x="2962" y="1985"/>
                    <a:pt x="3371" y="2205"/>
                    <a:pt x="3749" y="2205"/>
                  </a:cubicBezTo>
                  <a:cubicBezTo>
                    <a:pt x="4159" y="2205"/>
                    <a:pt x="4537" y="1985"/>
                    <a:pt x="4757" y="1607"/>
                  </a:cubicBezTo>
                  <a:cubicBezTo>
                    <a:pt x="4820" y="1512"/>
                    <a:pt x="4946" y="1418"/>
                    <a:pt x="5072" y="1418"/>
                  </a:cubicBezTo>
                  <a:cubicBezTo>
                    <a:pt x="5167" y="1418"/>
                    <a:pt x="5325" y="1512"/>
                    <a:pt x="5388" y="1607"/>
                  </a:cubicBezTo>
                  <a:cubicBezTo>
                    <a:pt x="5577" y="1985"/>
                    <a:pt x="5955" y="2205"/>
                    <a:pt x="6364" y="2205"/>
                  </a:cubicBezTo>
                  <a:cubicBezTo>
                    <a:pt x="6994" y="2205"/>
                    <a:pt x="7467" y="1701"/>
                    <a:pt x="7467" y="1103"/>
                  </a:cubicBezTo>
                  <a:cubicBezTo>
                    <a:pt x="7467" y="473"/>
                    <a:pt x="6963" y="0"/>
                    <a:pt x="6364" y="0"/>
                  </a:cubicBezTo>
                  <a:cubicBezTo>
                    <a:pt x="5955" y="0"/>
                    <a:pt x="5577" y="252"/>
                    <a:pt x="5388" y="599"/>
                  </a:cubicBezTo>
                  <a:cubicBezTo>
                    <a:pt x="5325" y="709"/>
                    <a:pt x="5191" y="764"/>
                    <a:pt x="5057" y="764"/>
                  </a:cubicBezTo>
                  <a:cubicBezTo>
                    <a:pt x="4923" y="764"/>
                    <a:pt x="4789" y="709"/>
                    <a:pt x="4726" y="599"/>
                  </a:cubicBezTo>
                  <a:cubicBezTo>
                    <a:pt x="4505" y="252"/>
                    <a:pt x="4127" y="0"/>
                    <a:pt x="3718" y="0"/>
                  </a:cubicBezTo>
                  <a:cubicBezTo>
                    <a:pt x="3340" y="0"/>
                    <a:pt x="2930" y="252"/>
                    <a:pt x="2741" y="599"/>
                  </a:cubicBezTo>
                  <a:cubicBezTo>
                    <a:pt x="2678" y="709"/>
                    <a:pt x="2552" y="764"/>
                    <a:pt x="2422" y="764"/>
                  </a:cubicBezTo>
                  <a:cubicBezTo>
                    <a:pt x="2292" y="764"/>
                    <a:pt x="2158" y="709"/>
                    <a:pt x="2079" y="599"/>
                  </a:cubicBezTo>
                  <a:cubicBezTo>
                    <a:pt x="1890" y="252"/>
                    <a:pt x="1481"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96"/>
            <p:cNvSpPr/>
            <p:nvPr/>
          </p:nvSpPr>
          <p:spPr>
            <a:xfrm>
              <a:off x="-56245550" y="4168275"/>
              <a:ext cx="78000" cy="26600"/>
            </a:xfrm>
            <a:custGeom>
              <a:rect b="b" l="l" r="r" t="t"/>
              <a:pathLst>
                <a:path extrusionOk="0" h="1064" w="3120">
                  <a:moveTo>
                    <a:pt x="594" y="1"/>
                  </a:moveTo>
                  <a:cubicBezTo>
                    <a:pt x="555" y="1"/>
                    <a:pt x="515" y="4"/>
                    <a:pt x="473" y="9"/>
                  </a:cubicBezTo>
                  <a:cubicBezTo>
                    <a:pt x="284" y="40"/>
                    <a:pt x="126" y="166"/>
                    <a:pt x="0" y="324"/>
                  </a:cubicBezTo>
                  <a:lnTo>
                    <a:pt x="158" y="481"/>
                  </a:lnTo>
                  <a:cubicBezTo>
                    <a:pt x="410" y="733"/>
                    <a:pt x="630" y="891"/>
                    <a:pt x="945" y="954"/>
                  </a:cubicBezTo>
                  <a:cubicBezTo>
                    <a:pt x="1153" y="1029"/>
                    <a:pt x="1367" y="1064"/>
                    <a:pt x="1579" y="1064"/>
                  </a:cubicBezTo>
                  <a:cubicBezTo>
                    <a:pt x="2172" y="1064"/>
                    <a:pt x="2748" y="788"/>
                    <a:pt x="3119" y="324"/>
                  </a:cubicBezTo>
                  <a:lnTo>
                    <a:pt x="3119" y="324"/>
                  </a:lnTo>
                  <a:lnTo>
                    <a:pt x="2521" y="513"/>
                  </a:lnTo>
                  <a:cubicBezTo>
                    <a:pt x="2355" y="596"/>
                    <a:pt x="2183" y="634"/>
                    <a:pt x="2013" y="634"/>
                  </a:cubicBezTo>
                  <a:cubicBezTo>
                    <a:pt x="1665" y="634"/>
                    <a:pt x="1325" y="473"/>
                    <a:pt x="1071" y="198"/>
                  </a:cubicBezTo>
                  <a:cubicBezTo>
                    <a:pt x="940" y="67"/>
                    <a:pt x="787" y="1"/>
                    <a:pt x="5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96"/>
            <p:cNvSpPr/>
            <p:nvPr/>
          </p:nvSpPr>
          <p:spPr>
            <a:xfrm>
              <a:off x="-56359750" y="4112550"/>
              <a:ext cx="204800" cy="53100"/>
            </a:xfrm>
            <a:custGeom>
              <a:rect b="b" l="l" r="r" t="t"/>
              <a:pathLst>
                <a:path extrusionOk="0" h="2124" w="8192">
                  <a:moveTo>
                    <a:pt x="0" y="1"/>
                  </a:moveTo>
                  <a:lnTo>
                    <a:pt x="0" y="1608"/>
                  </a:lnTo>
                  <a:lnTo>
                    <a:pt x="1386" y="2080"/>
                  </a:lnTo>
                  <a:cubicBezTo>
                    <a:pt x="1455" y="2109"/>
                    <a:pt x="1529" y="2124"/>
                    <a:pt x="1605" y="2124"/>
                  </a:cubicBezTo>
                  <a:cubicBezTo>
                    <a:pt x="1773" y="2124"/>
                    <a:pt x="1949" y="2053"/>
                    <a:pt x="2079" y="1923"/>
                  </a:cubicBezTo>
                  <a:cubicBezTo>
                    <a:pt x="2333" y="1669"/>
                    <a:pt x="2689" y="1517"/>
                    <a:pt x="3048" y="1517"/>
                  </a:cubicBezTo>
                  <a:cubicBezTo>
                    <a:pt x="3135" y="1517"/>
                    <a:pt x="3222" y="1526"/>
                    <a:pt x="3308" y="1545"/>
                  </a:cubicBezTo>
                  <a:cubicBezTo>
                    <a:pt x="3623" y="1576"/>
                    <a:pt x="3907" y="1734"/>
                    <a:pt x="4096" y="1954"/>
                  </a:cubicBezTo>
                  <a:cubicBezTo>
                    <a:pt x="4316" y="1734"/>
                    <a:pt x="4568" y="1576"/>
                    <a:pt x="4883" y="1545"/>
                  </a:cubicBezTo>
                  <a:cubicBezTo>
                    <a:pt x="4975" y="1526"/>
                    <a:pt x="5066" y="1517"/>
                    <a:pt x="5155" y="1517"/>
                  </a:cubicBezTo>
                  <a:cubicBezTo>
                    <a:pt x="5523" y="1517"/>
                    <a:pt x="5858" y="1669"/>
                    <a:pt x="6112" y="1923"/>
                  </a:cubicBezTo>
                  <a:cubicBezTo>
                    <a:pt x="6243" y="2053"/>
                    <a:pt x="6403" y="2124"/>
                    <a:pt x="6583" y="2124"/>
                  </a:cubicBezTo>
                  <a:cubicBezTo>
                    <a:pt x="6664" y="2124"/>
                    <a:pt x="6749" y="2109"/>
                    <a:pt x="6837" y="2080"/>
                  </a:cubicBezTo>
                  <a:lnTo>
                    <a:pt x="8191" y="1608"/>
                  </a:lnTo>
                  <a:lnTo>
                    <a:pt x="8191" y="1"/>
                  </a:lnTo>
                  <a:cubicBezTo>
                    <a:pt x="7845" y="473"/>
                    <a:pt x="7341" y="726"/>
                    <a:pt x="6711" y="726"/>
                  </a:cubicBezTo>
                  <a:cubicBezTo>
                    <a:pt x="6207" y="726"/>
                    <a:pt x="5766" y="536"/>
                    <a:pt x="5419" y="190"/>
                  </a:cubicBezTo>
                  <a:cubicBezTo>
                    <a:pt x="5072" y="521"/>
                    <a:pt x="4584" y="686"/>
                    <a:pt x="4100" y="686"/>
                  </a:cubicBezTo>
                  <a:cubicBezTo>
                    <a:pt x="3615" y="686"/>
                    <a:pt x="3135" y="521"/>
                    <a:pt x="2804" y="190"/>
                  </a:cubicBezTo>
                  <a:cubicBezTo>
                    <a:pt x="2457" y="536"/>
                    <a:pt x="1985" y="726"/>
                    <a:pt x="1512" y="726"/>
                  </a:cubicBezTo>
                  <a:cubicBezTo>
                    <a:pt x="882" y="726"/>
                    <a:pt x="378" y="41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96"/>
            <p:cNvSpPr/>
            <p:nvPr/>
          </p:nvSpPr>
          <p:spPr>
            <a:xfrm>
              <a:off x="-56345575" y="4169000"/>
              <a:ext cx="77200" cy="26325"/>
            </a:xfrm>
            <a:custGeom>
              <a:rect b="b" l="l" r="r" t="t"/>
              <a:pathLst>
                <a:path extrusionOk="0" h="1053" w="3088">
                  <a:moveTo>
                    <a:pt x="2471" y="0"/>
                  </a:moveTo>
                  <a:cubicBezTo>
                    <a:pt x="2311" y="0"/>
                    <a:pt x="2170" y="47"/>
                    <a:pt x="2048" y="169"/>
                  </a:cubicBezTo>
                  <a:cubicBezTo>
                    <a:pt x="1752" y="465"/>
                    <a:pt x="1391" y="612"/>
                    <a:pt x="1011" y="612"/>
                  </a:cubicBezTo>
                  <a:cubicBezTo>
                    <a:pt x="865" y="612"/>
                    <a:pt x="716" y="591"/>
                    <a:pt x="567" y="547"/>
                  </a:cubicBezTo>
                  <a:lnTo>
                    <a:pt x="0" y="326"/>
                  </a:lnTo>
                  <a:lnTo>
                    <a:pt x="0" y="326"/>
                  </a:lnTo>
                  <a:cubicBezTo>
                    <a:pt x="374" y="794"/>
                    <a:pt x="939" y="1053"/>
                    <a:pt x="1527" y="1053"/>
                  </a:cubicBezTo>
                  <a:cubicBezTo>
                    <a:pt x="1731" y="1053"/>
                    <a:pt x="1939" y="1022"/>
                    <a:pt x="2143" y="956"/>
                  </a:cubicBezTo>
                  <a:cubicBezTo>
                    <a:pt x="2426" y="893"/>
                    <a:pt x="2710" y="704"/>
                    <a:pt x="2930" y="484"/>
                  </a:cubicBezTo>
                  <a:lnTo>
                    <a:pt x="3088" y="326"/>
                  </a:lnTo>
                  <a:cubicBezTo>
                    <a:pt x="2993" y="169"/>
                    <a:pt x="2836" y="74"/>
                    <a:pt x="2615" y="11"/>
                  </a:cubicBezTo>
                  <a:cubicBezTo>
                    <a:pt x="2566" y="4"/>
                    <a:pt x="2518" y="0"/>
                    <a:pt x="24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96"/>
            <p:cNvSpPr/>
            <p:nvPr/>
          </p:nvSpPr>
          <p:spPr>
            <a:xfrm>
              <a:off x="-56379450" y="4180300"/>
              <a:ext cx="242600" cy="120525"/>
            </a:xfrm>
            <a:custGeom>
              <a:rect b="b" l="l" r="r" t="t"/>
              <a:pathLst>
                <a:path extrusionOk="0" h="4821" w="9704">
                  <a:moveTo>
                    <a:pt x="473" y="0"/>
                  </a:moveTo>
                  <a:cubicBezTo>
                    <a:pt x="221" y="284"/>
                    <a:pt x="0" y="662"/>
                    <a:pt x="0" y="1071"/>
                  </a:cubicBezTo>
                  <a:cubicBezTo>
                    <a:pt x="0" y="1576"/>
                    <a:pt x="284" y="2048"/>
                    <a:pt x="725" y="2332"/>
                  </a:cubicBezTo>
                  <a:cubicBezTo>
                    <a:pt x="946" y="2489"/>
                    <a:pt x="1229" y="2552"/>
                    <a:pt x="1513" y="2552"/>
                  </a:cubicBezTo>
                  <a:cubicBezTo>
                    <a:pt x="1513" y="3403"/>
                    <a:pt x="2174" y="4064"/>
                    <a:pt x="2993" y="4064"/>
                  </a:cubicBezTo>
                  <a:cubicBezTo>
                    <a:pt x="3214" y="4064"/>
                    <a:pt x="3372" y="4033"/>
                    <a:pt x="3529" y="3970"/>
                  </a:cubicBezTo>
                  <a:cubicBezTo>
                    <a:pt x="3750" y="4506"/>
                    <a:pt x="4254" y="4821"/>
                    <a:pt x="4852" y="4821"/>
                  </a:cubicBezTo>
                  <a:cubicBezTo>
                    <a:pt x="5451" y="4821"/>
                    <a:pt x="5955" y="4443"/>
                    <a:pt x="6207" y="3970"/>
                  </a:cubicBezTo>
                  <a:cubicBezTo>
                    <a:pt x="6333" y="4064"/>
                    <a:pt x="6554" y="4064"/>
                    <a:pt x="6711" y="4064"/>
                  </a:cubicBezTo>
                  <a:cubicBezTo>
                    <a:pt x="7530" y="4064"/>
                    <a:pt x="8192" y="3403"/>
                    <a:pt x="8192" y="2552"/>
                  </a:cubicBezTo>
                  <a:cubicBezTo>
                    <a:pt x="9042" y="2552"/>
                    <a:pt x="9704" y="1891"/>
                    <a:pt x="9704" y="1071"/>
                  </a:cubicBezTo>
                  <a:cubicBezTo>
                    <a:pt x="9704" y="662"/>
                    <a:pt x="9546" y="284"/>
                    <a:pt x="9231" y="0"/>
                  </a:cubicBezTo>
                  <a:lnTo>
                    <a:pt x="9168" y="158"/>
                  </a:lnTo>
                  <a:cubicBezTo>
                    <a:pt x="8664" y="945"/>
                    <a:pt x="7814" y="1387"/>
                    <a:pt x="6900" y="1387"/>
                  </a:cubicBezTo>
                  <a:cubicBezTo>
                    <a:pt x="6617" y="1387"/>
                    <a:pt x="6301" y="1355"/>
                    <a:pt x="6018" y="1229"/>
                  </a:cubicBezTo>
                  <a:cubicBezTo>
                    <a:pt x="5640" y="1103"/>
                    <a:pt x="5230" y="882"/>
                    <a:pt x="4978" y="567"/>
                  </a:cubicBezTo>
                  <a:lnTo>
                    <a:pt x="4884" y="473"/>
                  </a:lnTo>
                  <a:lnTo>
                    <a:pt x="4821" y="567"/>
                  </a:lnTo>
                  <a:cubicBezTo>
                    <a:pt x="4506" y="882"/>
                    <a:pt x="4159" y="1071"/>
                    <a:pt x="3750" y="1229"/>
                  </a:cubicBezTo>
                  <a:cubicBezTo>
                    <a:pt x="3466" y="1292"/>
                    <a:pt x="3151" y="1387"/>
                    <a:pt x="2899" y="1387"/>
                  </a:cubicBezTo>
                  <a:cubicBezTo>
                    <a:pt x="1985" y="1387"/>
                    <a:pt x="1103" y="945"/>
                    <a:pt x="599" y="158"/>
                  </a:cubicBezTo>
                  <a:lnTo>
                    <a:pt x="4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96"/>
            <p:cNvSpPr/>
            <p:nvPr/>
          </p:nvSpPr>
          <p:spPr>
            <a:xfrm>
              <a:off x="-56181750" y="4039300"/>
              <a:ext cx="0" cy="25"/>
            </a:xfrm>
            <a:custGeom>
              <a:rect b="b" l="l" r="r" t="t"/>
              <a:pathLst>
                <a:path extrusionOk="0" h="1" w="0">
                  <a:moveTo>
                    <a:pt x="0"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96"/>
            <p:cNvSpPr/>
            <p:nvPr/>
          </p:nvSpPr>
          <p:spPr>
            <a:xfrm>
              <a:off x="-56332200" y="4039300"/>
              <a:ext cx="25" cy="25"/>
            </a:xfrm>
            <a:custGeom>
              <a:rect b="b" l="l" r="r" t="t"/>
              <a:pathLst>
                <a:path extrusionOk="0" h="1" w="1">
                  <a:moveTo>
                    <a:pt x="1" y="1"/>
                  </a:move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13" name="Google Shape;18313;p96"/>
          <p:cNvGrpSpPr/>
          <p:nvPr/>
        </p:nvGrpSpPr>
        <p:grpSpPr>
          <a:xfrm>
            <a:off x="5326242" y="2741864"/>
            <a:ext cx="316434" cy="358971"/>
            <a:chOff x="-54401725" y="3198925"/>
            <a:chExt cx="281200" cy="319000"/>
          </a:xfrm>
        </p:grpSpPr>
        <p:sp>
          <p:nvSpPr>
            <p:cNvPr id="18314" name="Google Shape;18314;p96"/>
            <p:cNvSpPr/>
            <p:nvPr/>
          </p:nvSpPr>
          <p:spPr>
            <a:xfrm>
              <a:off x="-54159150" y="3465925"/>
              <a:ext cx="38625" cy="52000"/>
            </a:xfrm>
            <a:custGeom>
              <a:rect b="b" l="l" r="r" t="t"/>
              <a:pathLst>
                <a:path extrusionOk="0" h="2080" w="1545">
                  <a:moveTo>
                    <a:pt x="789" y="0"/>
                  </a:moveTo>
                  <a:cubicBezTo>
                    <a:pt x="379" y="0"/>
                    <a:pt x="1" y="316"/>
                    <a:pt x="1" y="725"/>
                  </a:cubicBezTo>
                  <a:cubicBezTo>
                    <a:pt x="1" y="851"/>
                    <a:pt x="32" y="946"/>
                    <a:pt x="64" y="1040"/>
                  </a:cubicBezTo>
                  <a:lnTo>
                    <a:pt x="631" y="1985"/>
                  </a:lnTo>
                  <a:cubicBezTo>
                    <a:pt x="663" y="2048"/>
                    <a:pt x="694" y="2080"/>
                    <a:pt x="789" y="2080"/>
                  </a:cubicBezTo>
                  <a:cubicBezTo>
                    <a:pt x="852" y="2080"/>
                    <a:pt x="915" y="2017"/>
                    <a:pt x="946" y="1985"/>
                  </a:cubicBezTo>
                  <a:lnTo>
                    <a:pt x="1450" y="1072"/>
                  </a:lnTo>
                  <a:cubicBezTo>
                    <a:pt x="1482" y="977"/>
                    <a:pt x="1545" y="851"/>
                    <a:pt x="1545" y="725"/>
                  </a:cubicBezTo>
                  <a:cubicBezTo>
                    <a:pt x="1545" y="347"/>
                    <a:pt x="1167" y="0"/>
                    <a:pt x="7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96"/>
            <p:cNvSpPr/>
            <p:nvPr/>
          </p:nvSpPr>
          <p:spPr>
            <a:xfrm>
              <a:off x="-54401725" y="3465925"/>
              <a:ext cx="38600" cy="52000"/>
            </a:xfrm>
            <a:custGeom>
              <a:rect b="b" l="l" r="r" t="t"/>
              <a:pathLst>
                <a:path extrusionOk="0" h="2080" w="1544">
                  <a:moveTo>
                    <a:pt x="788" y="0"/>
                  </a:moveTo>
                  <a:cubicBezTo>
                    <a:pt x="410" y="0"/>
                    <a:pt x="0" y="316"/>
                    <a:pt x="0" y="725"/>
                  </a:cubicBezTo>
                  <a:cubicBezTo>
                    <a:pt x="0" y="851"/>
                    <a:pt x="63" y="946"/>
                    <a:pt x="95" y="1040"/>
                  </a:cubicBezTo>
                  <a:lnTo>
                    <a:pt x="631" y="1985"/>
                  </a:lnTo>
                  <a:cubicBezTo>
                    <a:pt x="694" y="2048"/>
                    <a:pt x="725" y="2080"/>
                    <a:pt x="788" y="2080"/>
                  </a:cubicBezTo>
                  <a:cubicBezTo>
                    <a:pt x="883" y="2080"/>
                    <a:pt x="914" y="2017"/>
                    <a:pt x="946" y="1985"/>
                  </a:cubicBezTo>
                  <a:lnTo>
                    <a:pt x="1481" y="1072"/>
                  </a:lnTo>
                  <a:cubicBezTo>
                    <a:pt x="1513" y="977"/>
                    <a:pt x="1544" y="851"/>
                    <a:pt x="1544" y="725"/>
                  </a:cubicBezTo>
                  <a:cubicBezTo>
                    <a:pt x="1544" y="347"/>
                    <a:pt x="1198" y="0"/>
                    <a:pt x="7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96"/>
            <p:cNvSpPr/>
            <p:nvPr/>
          </p:nvSpPr>
          <p:spPr>
            <a:xfrm>
              <a:off x="-54176475" y="3224125"/>
              <a:ext cx="17350" cy="61450"/>
            </a:xfrm>
            <a:custGeom>
              <a:rect b="b" l="l" r="r" t="t"/>
              <a:pathLst>
                <a:path extrusionOk="0" h="2458" w="694">
                  <a:moveTo>
                    <a:pt x="347" y="0"/>
                  </a:moveTo>
                  <a:cubicBezTo>
                    <a:pt x="190" y="316"/>
                    <a:pt x="1" y="757"/>
                    <a:pt x="1" y="1229"/>
                  </a:cubicBezTo>
                  <a:cubicBezTo>
                    <a:pt x="1" y="1702"/>
                    <a:pt x="190" y="2143"/>
                    <a:pt x="347" y="2458"/>
                  </a:cubicBezTo>
                  <a:cubicBezTo>
                    <a:pt x="505" y="2143"/>
                    <a:pt x="694" y="1702"/>
                    <a:pt x="694" y="1229"/>
                  </a:cubicBezTo>
                  <a:cubicBezTo>
                    <a:pt x="694" y="757"/>
                    <a:pt x="505" y="316"/>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96"/>
            <p:cNvSpPr/>
            <p:nvPr/>
          </p:nvSpPr>
          <p:spPr>
            <a:xfrm>
              <a:off x="-54385975" y="3198925"/>
              <a:ext cx="198500" cy="74850"/>
            </a:xfrm>
            <a:custGeom>
              <a:rect b="b" l="l" r="r" t="t"/>
              <a:pathLst>
                <a:path extrusionOk="0" h="2994" w="7940">
                  <a:moveTo>
                    <a:pt x="4978" y="0"/>
                  </a:moveTo>
                  <a:cubicBezTo>
                    <a:pt x="2836" y="0"/>
                    <a:pt x="946" y="1229"/>
                    <a:pt x="1" y="2993"/>
                  </a:cubicBezTo>
                  <a:lnTo>
                    <a:pt x="7688" y="2993"/>
                  </a:lnTo>
                  <a:cubicBezTo>
                    <a:pt x="7625" y="2741"/>
                    <a:pt x="7562" y="2521"/>
                    <a:pt x="7562" y="2237"/>
                  </a:cubicBezTo>
                  <a:cubicBezTo>
                    <a:pt x="7562" y="1733"/>
                    <a:pt x="7719" y="1261"/>
                    <a:pt x="7940" y="851"/>
                  </a:cubicBezTo>
                  <a:cubicBezTo>
                    <a:pt x="7026" y="315"/>
                    <a:pt x="6049" y="0"/>
                    <a:pt x="49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96"/>
            <p:cNvSpPr/>
            <p:nvPr/>
          </p:nvSpPr>
          <p:spPr>
            <a:xfrm>
              <a:off x="-544009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96"/>
            <p:cNvSpPr/>
            <p:nvPr/>
          </p:nvSpPr>
          <p:spPr>
            <a:xfrm>
              <a:off x="-54401725" y="3292650"/>
              <a:ext cx="128400" cy="74850"/>
            </a:xfrm>
            <a:custGeom>
              <a:rect b="b" l="l" r="r" t="t"/>
              <a:pathLst>
                <a:path extrusionOk="0" h="2994" w="5136">
                  <a:moveTo>
                    <a:pt x="315" y="0"/>
                  </a:moveTo>
                  <a:cubicBezTo>
                    <a:pt x="126" y="567"/>
                    <a:pt x="0" y="1198"/>
                    <a:pt x="0" y="1828"/>
                  </a:cubicBezTo>
                  <a:lnTo>
                    <a:pt x="0" y="2993"/>
                  </a:lnTo>
                  <a:lnTo>
                    <a:pt x="1513" y="2993"/>
                  </a:lnTo>
                  <a:lnTo>
                    <a:pt x="1513" y="1828"/>
                  </a:lnTo>
                  <a:cubicBezTo>
                    <a:pt x="1513" y="1639"/>
                    <a:pt x="1670" y="1481"/>
                    <a:pt x="1859" y="1481"/>
                  </a:cubicBezTo>
                  <a:lnTo>
                    <a:pt x="2615" y="1481"/>
                  </a:lnTo>
                  <a:cubicBezTo>
                    <a:pt x="3592" y="1481"/>
                    <a:pt x="4821" y="788"/>
                    <a:pt x="51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96"/>
            <p:cNvSpPr/>
            <p:nvPr/>
          </p:nvSpPr>
          <p:spPr>
            <a:xfrm>
              <a:off x="-54250500" y="3266650"/>
              <a:ext cx="128400" cy="99275"/>
            </a:xfrm>
            <a:custGeom>
              <a:rect b="b" l="l" r="r" t="t"/>
              <a:pathLst>
                <a:path extrusionOk="0" h="3971" w="5136">
                  <a:moveTo>
                    <a:pt x="4317" y="1"/>
                  </a:moveTo>
                  <a:cubicBezTo>
                    <a:pt x="4159" y="914"/>
                    <a:pt x="3560" y="1607"/>
                    <a:pt x="3529" y="1607"/>
                  </a:cubicBezTo>
                  <a:cubicBezTo>
                    <a:pt x="3466" y="1702"/>
                    <a:pt x="3371" y="1734"/>
                    <a:pt x="3245" y="1734"/>
                  </a:cubicBezTo>
                  <a:cubicBezTo>
                    <a:pt x="3151" y="1734"/>
                    <a:pt x="3056" y="1702"/>
                    <a:pt x="2993" y="1607"/>
                  </a:cubicBezTo>
                  <a:cubicBezTo>
                    <a:pt x="2993" y="1607"/>
                    <a:pt x="2741" y="1387"/>
                    <a:pt x="2552" y="977"/>
                  </a:cubicBezTo>
                  <a:lnTo>
                    <a:pt x="0" y="977"/>
                  </a:lnTo>
                  <a:cubicBezTo>
                    <a:pt x="315" y="1765"/>
                    <a:pt x="1576" y="2490"/>
                    <a:pt x="2521" y="2490"/>
                  </a:cubicBezTo>
                  <a:lnTo>
                    <a:pt x="3245" y="2490"/>
                  </a:lnTo>
                  <a:cubicBezTo>
                    <a:pt x="3466" y="2490"/>
                    <a:pt x="3623" y="2647"/>
                    <a:pt x="3623" y="2836"/>
                  </a:cubicBezTo>
                  <a:lnTo>
                    <a:pt x="3623" y="3970"/>
                  </a:lnTo>
                  <a:lnTo>
                    <a:pt x="5104" y="3970"/>
                  </a:lnTo>
                  <a:lnTo>
                    <a:pt x="5104" y="2521"/>
                  </a:lnTo>
                  <a:cubicBezTo>
                    <a:pt x="5136" y="2458"/>
                    <a:pt x="5136" y="2395"/>
                    <a:pt x="5104" y="2364"/>
                  </a:cubicBezTo>
                  <a:cubicBezTo>
                    <a:pt x="5041" y="1544"/>
                    <a:pt x="4758" y="725"/>
                    <a:pt x="43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96"/>
            <p:cNvSpPr/>
            <p:nvPr/>
          </p:nvSpPr>
          <p:spPr>
            <a:xfrm>
              <a:off x="-54159150" y="3385575"/>
              <a:ext cx="37050" cy="19725"/>
            </a:xfrm>
            <a:custGeom>
              <a:rect b="b" l="l" r="r" t="t"/>
              <a:pathLst>
                <a:path extrusionOk="0" h="789" w="1482">
                  <a:moveTo>
                    <a:pt x="1" y="1"/>
                  </a:moveTo>
                  <a:lnTo>
                    <a:pt x="1" y="789"/>
                  </a:lnTo>
                  <a:lnTo>
                    <a:pt x="1482" y="78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96"/>
            <p:cNvSpPr/>
            <p:nvPr/>
          </p:nvSpPr>
          <p:spPr>
            <a:xfrm>
              <a:off x="-54345025" y="3309975"/>
              <a:ext cx="167000" cy="207175"/>
            </a:xfrm>
            <a:custGeom>
              <a:rect b="b" l="l" r="r" t="t"/>
              <a:pathLst>
                <a:path extrusionOk="0" h="8287" w="6680">
                  <a:moveTo>
                    <a:pt x="1797" y="2332"/>
                  </a:moveTo>
                  <a:cubicBezTo>
                    <a:pt x="1986" y="2332"/>
                    <a:pt x="2143" y="2489"/>
                    <a:pt x="2143" y="2678"/>
                  </a:cubicBezTo>
                  <a:cubicBezTo>
                    <a:pt x="2143" y="2867"/>
                    <a:pt x="1986" y="3025"/>
                    <a:pt x="1797" y="3025"/>
                  </a:cubicBezTo>
                  <a:cubicBezTo>
                    <a:pt x="1639" y="3025"/>
                    <a:pt x="1450" y="2867"/>
                    <a:pt x="1450" y="2678"/>
                  </a:cubicBezTo>
                  <a:cubicBezTo>
                    <a:pt x="1450" y="2489"/>
                    <a:pt x="1608" y="2332"/>
                    <a:pt x="1797" y="2332"/>
                  </a:cubicBezTo>
                  <a:close/>
                  <a:moveTo>
                    <a:pt x="4821" y="2332"/>
                  </a:moveTo>
                  <a:cubicBezTo>
                    <a:pt x="5042" y="2332"/>
                    <a:pt x="5199" y="2489"/>
                    <a:pt x="5199" y="2678"/>
                  </a:cubicBezTo>
                  <a:cubicBezTo>
                    <a:pt x="5199" y="2867"/>
                    <a:pt x="5042" y="3025"/>
                    <a:pt x="4821" y="3025"/>
                  </a:cubicBezTo>
                  <a:cubicBezTo>
                    <a:pt x="4632" y="3025"/>
                    <a:pt x="4474" y="2867"/>
                    <a:pt x="4474" y="2678"/>
                  </a:cubicBezTo>
                  <a:cubicBezTo>
                    <a:pt x="4474" y="2489"/>
                    <a:pt x="4632" y="2332"/>
                    <a:pt x="4821" y="2332"/>
                  </a:cubicBezTo>
                  <a:close/>
                  <a:moveTo>
                    <a:pt x="4392" y="4892"/>
                  </a:moveTo>
                  <a:cubicBezTo>
                    <a:pt x="4482" y="4892"/>
                    <a:pt x="4569" y="4931"/>
                    <a:pt x="4632" y="5010"/>
                  </a:cubicBezTo>
                  <a:cubicBezTo>
                    <a:pt x="4790" y="5136"/>
                    <a:pt x="4790" y="5356"/>
                    <a:pt x="4632" y="5514"/>
                  </a:cubicBezTo>
                  <a:cubicBezTo>
                    <a:pt x="4285" y="5860"/>
                    <a:pt x="3813" y="6049"/>
                    <a:pt x="3340" y="6049"/>
                  </a:cubicBezTo>
                  <a:cubicBezTo>
                    <a:pt x="2868" y="6049"/>
                    <a:pt x="2364" y="5860"/>
                    <a:pt x="2049" y="5514"/>
                  </a:cubicBezTo>
                  <a:cubicBezTo>
                    <a:pt x="1891" y="5356"/>
                    <a:pt x="1891" y="5136"/>
                    <a:pt x="2049" y="5010"/>
                  </a:cubicBezTo>
                  <a:cubicBezTo>
                    <a:pt x="2127" y="4931"/>
                    <a:pt x="2222" y="4892"/>
                    <a:pt x="2312" y="4892"/>
                  </a:cubicBezTo>
                  <a:cubicBezTo>
                    <a:pt x="2403" y="4892"/>
                    <a:pt x="2490" y="4931"/>
                    <a:pt x="2553" y="5010"/>
                  </a:cubicBezTo>
                  <a:cubicBezTo>
                    <a:pt x="2773" y="5230"/>
                    <a:pt x="3057" y="5341"/>
                    <a:pt x="3340" y="5341"/>
                  </a:cubicBezTo>
                  <a:cubicBezTo>
                    <a:pt x="3624" y="5341"/>
                    <a:pt x="3907" y="5230"/>
                    <a:pt x="4128" y="5010"/>
                  </a:cubicBezTo>
                  <a:cubicBezTo>
                    <a:pt x="4207" y="4931"/>
                    <a:pt x="4301" y="4892"/>
                    <a:pt x="4392" y="4892"/>
                  </a:cubicBezTo>
                  <a:close/>
                  <a:moveTo>
                    <a:pt x="3340" y="1"/>
                  </a:moveTo>
                  <a:cubicBezTo>
                    <a:pt x="2710" y="914"/>
                    <a:pt x="1324" y="1513"/>
                    <a:pt x="347" y="1513"/>
                  </a:cubicBezTo>
                  <a:lnTo>
                    <a:pt x="1" y="1513"/>
                  </a:lnTo>
                  <a:lnTo>
                    <a:pt x="1" y="4915"/>
                  </a:lnTo>
                  <a:cubicBezTo>
                    <a:pt x="1" y="6774"/>
                    <a:pt x="1482" y="8286"/>
                    <a:pt x="3340" y="8286"/>
                  </a:cubicBezTo>
                  <a:cubicBezTo>
                    <a:pt x="5199" y="8286"/>
                    <a:pt x="6680" y="6774"/>
                    <a:pt x="6680" y="4915"/>
                  </a:cubicBezTo>
                  <a:lnTo>
                    <a:pt x="6680" y="1513"/>
                  </a:lnTo>
                  <a:lnTo>
                    <a:pt x="6333" y="1513"/>
                  </a:lnTo>
                  <a:cubicBezTo>
                    <a:pt x="6307" y="1514"/>
                    <a:pt x="6281" y="1514"/>
                    <a:pt x="6254" y="1514"/>
                  </a:cubicBezTo>
                  <a:cubicBezTo>
                    <a:pt x="5228" y="1514"/>
                    <a:pt x="3955" y="922"/>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96"/>
            <p:cNvSpPr/>
            <p:nvPr/>
          </p:nvSpPr>
          <p:spPr>
            <a:xfrm>
              <a:off x="-54401725" y="3424175"/>
              <a:ext cx="37825" cy="40975"/>
            </a:xfrm>
            <a:custGeom>
              <a:rect b="b" l="l" r="r" t="t"/>
              <a:pathLst>
                <a:path extrusionOk="0" h="1639" w="1513">
                  <a:moveTo>
                    <a:pt x="0" y="1"/>
                  </a:moveTo>
                  <a:lnTo>
                    <a:pt x="0" y="914"/>
                  </a:lnTo>
                  <a:cubicBezTo>
                    <a:pt x="0" y="1292"/>
                    <a:pt x="315" y="1639"/>
                    <a:pt x="757" y="1639"/>
                  </a:cubicBezTo>
                  <a:cubicBezTo>
                    <a:pt x="1198" y="1639"/>
                    <a:pt x="1513" y="1324"/>
                    <a:pt x="1513" y="914"/>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96"/>
            <p:cNvSpPr/>
            <p:nvPr/>
          </p:nvSpPr>
          <p:spPr>
            <a:xfrm>
              <a:off x="-54159150" y="3424175"/>
              <a:ext cx="37050" cy="40975"/>
            </a:xfrm>
            <a:custGeom>
              <a:rect b="b" l="l" r="r" t="t"/>
              <a:pathLst>
                <a:path extrusionOk="0" h="1639" w="1482">
                  <a:moveTo>
                    <a:pt x="1" y="1"/>
                  </a:moveTo>
                  <a:lnTo>
                    <a:pt x="1" y="914"/>
                  </a:lnTo>
                  <a:cubicBezTo>
                    <a:pt x="1" y="1292"/>
                    <a:pt x="316" y="1639"/>
                    <a:pt x="757" y="1639"/>
                  </a:cubicBezTo>
                  <a:cubicBezTo>
                    <a:pt x="1167" y="1639"/>
                    <a:pt x="1482" y="1324"/>
                    <a:pt x="1482" y="914"/>
                  </a:cubicBez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5" name="Google Shape;18325;p96"/>
          <p:cNvGrpSpPr/>
          <p:nvPr/>
        </p:nvGrpSpPr>
        <p:grpSpPr>
          <a:xfrm>
            <a:off x="5327128" y="3211965"/>
            <a:ext cx="314662" cy="358099"/>
            <a:chOff x="-54401725" y="3590375"/>
            <a:chExt cx="279625" cy="318225"/>
          </a:xfrm>
        </p:grpSpPr>
        <p:sp>
          <p:nvSpPr>
            <p:cNvPr id="18326" name="Google Shape;18326;p96"/>
            <p:cNvSpPr/>
            <p:nvPr/>
          </p:nvSpPr>
          <p:spPr>
            <a:xfrm>
              <a:off x="-54194575" y="3721900"/>
              <a:ext cx="35450" cy="19725"/>
            </a:xfrm>
            <a:custGeom>
              <a:rect b="b" l="l" r="r" t="t"/>
              <a:pathLst>
                <a:path extrusionOk="0" h="789" w="1418">
                  <a:moveTo>
                    <a:pt x="0" y="1"/>
                  </a:moveTo>
                  <a:cubicBezTo>
                    <a:pt x="158" y="410"/>
                    <a:pt x="536" y="788"/>
                    <a:pt x="1071" y="788"/>
                  </a:cubicBezTo>
                  <a:lnTo>
                    <a:pt x="1418" y="788"/>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96"/>
            <p:cNvSpPr/>
            <p:nvPr/>
          </p:nvSpPr>
          <p:spPr>
            <a:xfrm>
              <a:off x="-54380450" y="3590375"/>
              <a:ext cx="237075" cy="112650"/>
            </a:xfrm>
            <a:custGeom>
              <a:rect b="b" l="l" r="r" t="t"/>
              <a:pathLst>
                <a:path extrusionOk="0" h="4506" w="9483">
                  <a:moveTo>
                    <a:pt x="4789" y="1575"/>
                  </a:moveTo>
                  <a:cubicBezTo>
                    <a:pt x="5009" y="1575"/>
                    <a:pt x="5135" y="1733"/>
                    <a:pt x="5135" y="1954"/>
                  </a:cubicBezTo>
                  <a:lnTo>
                    <a:pt x="5135" y="2300"/>
                  </a:lnTo>
                  <a:lnTo>
                    <a:pt x="5513" y="2300"/>
                  </a:lnTo>
                  <a:cubicBezTo>
                    <a:pt x="5702" y="2300"/>
                    <a:pt x="5860" y="2458"/>
                    <a:pt x="5860" y="2647"/>
                  </a:cubicBezTo>
                  <a:cubicBezTo>
                    <a:pt x="5860" y="2836"/>
                    <a:pt x="5702" y="2993"/>
                    <a:pt x="5513" y="2993"/>
                  </a:cubicBezTo>
                  <a:lnTo>
                    <a:pt x="5135" y="2993"/>
                  </a:lnTo>
                  <a:lnTo>
                    <a:pt x="5135" y="3371"/>
                  </a:lnTo>
                  <a:cubicBezTo>
                    <a:pt x="5135" y="3560"/>
                    <a:pt x="5009" y="3718"/>
                    <a:pt x="4789" y="3718"/>
                  </a:cubicBezTo>
                  <a:cubicBezTo>
                    <a:pt x="4600" y="3718"/>
                    <a:pt x="4442" y="3560"/>
                    <a:pt x="4442" y="3371"/>
                  </a:cubicBezTo>
                  <a:lnTo>
                    <a:pt x="4442" y="2993"/>
                  </a:lnTo>
                  <a:lnTo>
                    <a:pt x="4096" y="2993"/>
                  </a:lnTo>
                  <a:cubicBezTo>
                    <a:pt x="3907" y="2993"/>
                    <a:pt x="3749" y="2836"/>
                    <a:pt x="3749" y="2647"/>
                  </a:cubicBezTo>
                  <a:cubicBezTo>
                    <a:pt x="3749" y="2458"/>
                    <a:pt x="3907" y="2300"/>
                    <a:pt x="4096" y="2300"/>
                  </a:cubicBezTo>
                  <a:lnTo>
                    <a:pt x="4442" y="2300"/>
                  </a:lnTo>
                  <a:lnTo>
                    <a:pt x="4442" y="1954"/>
                  </a:lnTo>
                  <a:cubicBezTo>
                    <a:pt x="4442" y="1733"/>
                    <a:pt x="4600" y="1575"/>
                    <a:pt x="4789" y="1575"/>
                  </a:cubicBezTo>
                  <a:close/>
                  <a:moveTo>
                    <a:pt x="2048" y="0"/>
                  </a:moveTo>
                  <a:cubicBezTo>
                    <a:pt x="882" y="0"/>
                    <a:pt x="0" y="1040"/>
                    <a:pt x="189" y="2174"/>
                  </a:cubicBezTo>
                  <a:lnTo>
                    <a:pt x="567" y="4505"/>
                  </a:lnTo>
                  <a:lnTo>
                    <a:pt x="8916" y="4505"/>
                  </a:lnTo>
                  <a:lnTo>
                    <a:pt x="9326" y="2174"/>
                  </a:lnTo>
                  <a:cubicBezTo>
                    <a:pt x="9483" y="1040"/>
                    <a:pt x="8601" y="0"/>
                    <a:pt x="74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96"/>
            <p:cNvSpPr/>
            <p:nvPr/>
          </p:nvSpPr>
          <p:spPr>
            <a:xfrm>
              <a:off x="-54363925" y="3721900"/>
              <a:ext cx="35475" cy="19725"/>
            </a:xfrm>
            <a:custGeom>
              <a:rect b="b" l="l" r="r" t="t"/>
              <a:pathLst>
                <a:path extrusionOk="0" h="789" w="1419">
                  <a:moveTo>
                    <a:pt x="1" y="1"/>
                  </a:moveTo>
                  <a:lnTo>
                    <a:pt x="1" y="788"/>
                  </a:lnTo>
                  <a:lnTo>
                    <a:pt x="347" y="788"/>
                  </a:lnTo>
                  <a:cubicBezTo>
                    <a:pt x="820" y="788"/>
                    <a:pt x="1261" y="410"/>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96"/>
            <p:cNvSpPr/>
            <p:nvPr/>
          </p:nvSpPr>
          <p:spPr>
            <a:xfrm>
              <a:off x="-54363925" y="3721900"/>
              <a:ext cx="204800" cy="186700"/>
            </a:xfrm>
            <a:custGeom>
              <a:rect b="b" l="l" r="r" t="t"/>
              <a:pathLst>
                <a:path extrusionOk="0" h="7468" w="8192">
                  <a:moveTo>
                    <a:pt x="2553" y="1513"/>
                  </a:moveTo>
                  <a:cubicBezTo>
                    <a:pt x="2742" y="1513"/>
                    <a:pt x="2899" y="1670"/>
                    <a:pt x="2899" y="1891"/>
                  </a:cubicBezTo>
                  <a:cubicBezTo>
                    <a:pt x="2899" y="2080"/>
                    <a:pt x="2742" y="2237"/>
                    <a:pt x="2553" y="2237"/>
                  </a:cubicBezTo>
                  <a:cubicBezTo>
                    <a:pt x="2541" y="2240"/>
                    <a:pt x="2529" y="2241"/>
                    <a:pt x="2517" y="2241"/>
                  </a:cubicBezTo>
                  <a:cubicBezTo>
                    <a:pt x="2368" y="2241"/>
                    <a:pt x="2206" y="2066"/>
                    <a:pt x="2206" y="1891"/>
                  </a:cubicBezTo>
                  <a:cubicBezTo>
                    <a:pt x="2206" y="1670"/>
                    <a:pt x="2364" y="1513"/>
                    <a:pt x="2553" y="1513"/>
                  </a:cubicBezTo>
                  <a:close/>
                  <a:moveTo>
                    <a:pt x="5577" y="1576"/>
                  </a:moveTo>
                  <a:cubicBezTo>
                    <a:pt x="5798" y="1576"/>
                    <a:pt x="5955" y="1733"/>
                    <a:pt x="5955" y="1922"/>
                  </a:cubicBezTo>
                  <a:cubicBezTo>
                    <a:pt x="5955" y="2111"/>
                    <a:pt x="5798" y="2269"/>
                    <a:pt x="5577" y="2269"/>
                  </a:cubicBezTo>
                  <a:cubicBezTo>
                    <a:pt x="5388" y="2269"/>
                    <a:pt x="5230" y="2111"/>
                    <a:pt x="5230" y="1922"/>
                  </a:cubicBezTo>
                  <a:cubicBezTo>
                    <a:pt x="5230" y="1733"/>
                    <a:pt x="5388" y="1576"/>
                    <a:pt x="5577" y="1576"/>
                  </a:cubicBezTo>
                  <a:close/>
                  <a:moveTo>
                    <a:pt x="5148" y="4073"/>
                  </a:moveTo>
                  <a:cubicBezTo>
                    <a:pt x="5238" y="4073"/>
                    <a:pt x="5325" y="4112"/>
                    <a:pt x="5388" y="4191"/>
                  </a:cubicBezTo>
                  <a:cubicBezTo>
                    <a:pt x="5546" y="4317"/>
                    <a:pt x="5546" y="4537"/>
                    <a:pt x="5388" y="4726"/>
                  </a:cubicBezTo>
                  <a:cubicBezTo>
                    <a:pt x="5041" y="5073"/>
                    <a:pt x="4569" y="5262"/>
                    <a:pt x="4096" y="5262"/>
                  </a:cubicBezTo>
                  <a:cubicBezTo>
                    <a:pt x="3624" y="5262"/>
                    <a:pt x="3120" y="5073"/>
                    <a:pt x="2805" y="4726"/>
                  </a:cubicBezTo>
                  <a:cubicBezTo>
                    <a:pt x="2647" y="4569"/>
                    <a:pt x="2647" y="4317"/>
                    <a:pt x="2805" y="4191"/>
                  </a:cubicBezTo>
                  <a:cubicBezTo>
                    <a:pt x="2883" y="4112"/>
                    <a:pt x="2978" y="4073"/>
                    <a:pt x="3068" y="4073"/>
                  </a:cubicBezTo>
                  <a:cubicBezTo>
                    <a:pt x="3159" y="4073"/>
                    <a:pt x="3246" y="4112"/>
                    <a:pt x="3309" y="4191"/>
                  </a:cubicBezTo>
                  <a:cubicBezTo>
                    <a:pt x="3529" y="4411"/>
                    <a:pt x="3813" y="4521"/>
                    <a:pt x="4096" y="4521"/>
                  </a:cubicBezTo>
                  <a:cubicBezTo>
                    <a:pt x="4380" y="4521"/>
                    <a:pt x="4663" y="4411"/>
                    <a:pt x="4884" y="4191"/>
                  </a:cubicBezTo>
                  <a:cubicBezTo>
                    <a:pt x="4963" y="4112"/>
                    <a:pt x="5057" y="4073"/>
                    <a:pt x="5148" y="4073"/>
                  </a:cubicBezTo>
                  <a:close/>
                  <a:moveTo>
                    <a:pt x="2175" y="1"/>
                  </a:moveTo>
                  <a:cubicBezTo>
                    <a:pt x="2017" y="851"/>
                    <a:pt x="1229" y="1513"/>
                    <a:pt x="347" y="1513"/>
                  </a:cubicBezTo>
                  <a:lnTo>
                    <a:pt x="1" y="1513"/>
                  </a:lnTo>
                  <a:lnTo>
                    <a:pt x="1" y="3372"/>
                  </a:lnTo>
                  <a:cubicBezTo>
                    <a:pt x="1" y="5608"/>
                    <a:pt x="1859" y="7467"/>
                    <a:pt x="4096" y="7467"/>
                  </a:cubicBezTo>
                  <a:cubicBezTo>
                    <a:pt x="6333" y="7467"/>
                    <a:pt x="8192" y="5608"/>
                    <a:pt x="8192" y="3372"/>
                  </a:cubicBezTo>
                  <a:lnTo>
                    <a:pt x="8192" y="1513"/>
                  </a:lnTo>
                  <a:lnTo>
                    <a:pt x="7845" y="1513"/>
                  </a:lnTo>
                  <a:cubicBezTo>
                    <a:pt x="6932" y="1513"/>
                    <a:pt x="6176" y="820"/>
                    <a:pt x="5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96"/>
            <p:cNvSpPr/>
            <p:nvPr/>
          </p:nvSpPr>
          <p:spPr>
            <a:xfrm>
              <a:off x="-54401725" y="3747100"/>
              <a:ext cx="18925" cy="63825"/>
            </a:xfrm>
            <a:custGeom>
              <a:rect b="b" l="l" r="r" t="t"/>
              <a:pathLst>
                <a:path extrusionOk="0" h="2553" w="757">
                  <a:moveTo>
                    <a:pt x="757" y="1"/>
                  </a:moveTo>
                  <a:cubicBezTo>
                    <a:pt x="284" y="253"/>
                    <a:pt x="0" y="725"/>
                    <a:pt x="0" y="1261"/>
                  </a:cubicBezTo>
                  <a:cubicBezTo>
                    <a:pt x="0" y="1828"/>
                    <a:pt x="315"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96"/>
            <p:cNvSpPr/>
            <p:nvPr/>
          </p:nvSpPr>
          <p:spPr>
            <a:xfrm>
              <a:off x="-54140225" y="3746325"/>
              <a:ext cx="18125" cy="63825"/>
            </a:xfrm>
            <a:custGeom>
              <a:rect b="b" l="l" r="r" t="t"/>
              <a:pathLst>
                <a:path extrusionOk="0" h="2553" w="725">
                  <a:moveTo>
                    <a:pt x="0" y="0"/>
                  </a:moveTo>
                  <a:lnTo>
                    <a:pt x="0" y="2552"/>
                  </a:lnTo>
                  <a:cubicBezTo>
                    <a:pt x="410" y="2269"/>
                    <a:pt x="725" y="1796"/>
                    <a:pt x="725" y="1260"/>
                  </a:cubicBezTo>
                  <a:cubicBezTo>
                    <a:pt x="725" y="756"/>
                    <a:pt x="410" y="28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2" name="Google Shape;18332;p96"/>
          <p:cNvGrpSpPr/>
          <p:nvPr/>
        </p:nvGrpSpPr>
        <p:grpSpPr>
          <a:xfrm>
            <a:off x="5324920" y="3675538"/>
            <a:ext cx="319079" cy="358099"/>
            <a:chOff x="-54403300" y="3982600"/>
            <a:chExt cx="283550" cy="318225"/>
          </a:xfrm>
        </p:grpSpPr>
        <p:sp>
          <p:nvSpPr>
            <p:cNvPr id="18333" name="Google Shape;18333;p96"/>
            <p:cNvSpPr/>
            <p:nvPr/>
          </p:nvSpPr>
          <p:spPr>
            <a:xfrm>
              <a:off x="-54273350" y="4036950"/>
              <a:ext cx="27600" cy="27600"/>
            </a:xfrm>
            <a:custGeom>
              <a:rect b="b" l="l" r="r" t="t"/>
              <a:pathLst>
                <a:path extrusionOk="0" h="1104" w="1104">
                  <a:moveTo>
                    <a:pt x="536" y="0"/>
                  </a:moveTo>
                  <a:lnTo>
                    <a:pt x="473" y="189"/>
                  </a:lnTo>
                  <a:cubicBezTo>
                    <a:pt x="442" y="315"/>
                    <a:pt x="316" y="379"/>
                    <a:pt x="190" y="379"/>
                  </a:cubicBezTo>
                  <a:lnTo>
                    <a:pt x="1" y="410"/>
                  </a:lnTo>
                  <a:lnTo>
                    <a:pt x="158" y="568"/>
                  </a:lnTo>
                  <a:cubicBezTo>
                    <a:pt x="127" y="662"/>
                    <a:pt x="158" y="788"/>
                    <a:pt x="158" y="883"/>
                  </a:cubicBezTo>
                  <a:lnTo>
                    <a:pt x="127" y="1103"/>
                  </a:lnTo>
                  <a:lnTo>
                    <a:pt x="316" y="1009"/>
                  </a:lnTo>
                  <a:cubicBezTo>
                    <a:pt x="379" y="993"/>
                    <a:pt x="434" y="985"/>
                    <a:pt x="489" y="985"/>
                  </a:cubicBezTo>
                  <a:cubicBezTo>
                    <a:pt x="544" y="985"/>
                    <a:pt x="599" y="993"/>
                    <a:pt x="662" y="1009"/>
                  </a:cubicBezTo>
                  <a:lnTo>
                    <a:pt x="851" y="1103"/>
                  </a:lnTo>
                  <a:lnTo>
                    <a:pt x="820" y="883"/>
                  </a:lnTo>
                  <a:cubicBezTo>
                    <a:pt x="788" y="788"/>
                    <a:pt x="820" y="662"/>
                    <a:pt x="946" y="568"/>
                  </a:cubicBezTo>
                  <a:lnTo>
                    <a:pt x="1103" y="410"/>
                  </a:lnTo>
                  <a:lnTo>
                    <a:pt x="914" y="379"/>
                  </a:lnTo>
                  <a:cubicBezTo>
                    <a:pt x="788" y="379"/>
                    <a:pt x="662" y="315"/>
                    <a:pt x="631" y="189"/>
                  </a:cubicBez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96"/>
            <p:cNvSpPr/>
            <p:nvPr/>
          </p:nvSpPr>
          <p:spPr>
            <a:xfrm>
              <a:off x="-54383600" y="3982600"/>
              <a:ext cx="241800" cy="130775"/>
            </a:xfrm>
            <a:custGeom>
              <a:rect b="b" l="l" r="r" t="t"/>
              <a:pathLst>
                <a:path extrusionOk="0" h="5231" w="9672">
                  <a:moveTo>
                    <a:pt x="4856" y="946"/>
                  </a:moveTo>
                  <a:cubicBezTo>
                    <a:pt x="4994" y="946"/>
                    <a:pt x="5135" y="1009"/>
                    <a:pt x="5198" y="1135"/>
                  </a:cubicBezTo>
                  <a:lnTo>
                    <a:pt x="5545" y="1859"/>
                  </a:lnTo>
                  <a:lnTo>
                    <a:pt x="6301" y="1954"/>
                  </a:lnTo>
                  <a:cubicBezTo>
                    <a:pt x="6616" y="2017"/>
                    <a:pt x="6742" y="2395"/>
                    <a:pt x="6490" y="2584"/>
                  </a:cubicBezTo>
                  <a:lnTo>
                    <a:pt x="5954" y="3151"/>
                  </a:lnTo>
                  <a:lnTo>
                    <a:pt x="6049" y="3907"/>
                  </a:lnTo>
                  <a:cubicBezTo>
                    <a:pt x="6098" y="4150"/>
                    <a:pt x="5921" y="4337"/>
                    <a:pt x="5707" y="4337"/>
                  </a:cubicBezTo>
                  <a:cubicBezTo>
                    <a:pt x="5644" y="4337"/>
                    <a:pt x="5578" y="4321"/>
                    <a:pt x="5513" y="4285"/>
                  </a:cubicBezTo>
                  <a:lnTo>
                    <a:pt x="4852" y="3939"/>
                  </a:lnTo>
                  <a:lnTo>
                    <a:pt x="4159" y="4285"/>
                  </a:lnTo>
                  <a:cubicBezTo>
                    <a:pt x="4101" y="4321"/>
                    <a:pt x="4041" y="4337"/>
                    <a:pt x="3982" y="4337"/>
                  </a:cubicBezTo>
                  <a:cubicBezTo>
                    <a:pt x="3781" y="4337"/>
                    <a:pt x="3599" y="4150"/>
                    <a:pt x="3623" y="3907"/>
                  </a:cubicBezTo>
                  <a:lnTo>
                    <a:pt x="3749" y="3151"/>
                  </a:lnTo>
                  <a:lnTo>
                    <a:pt x="3182" y="2584"/>
                  </a:lnTo>
                  <a:cubicBezTo>
                    <a:pt x="3025" y="2363"/>
                    <a:pt x="3151" y="1985"/>
                    <a:pt x="3434" y="1954"/>
                  </a:cubicBezTo>
                  <a:lnTo>
                    <a:pt x="4159" y="1859"/>
                  </a:lnTo>
                  <a:lnTo>
                    <a:pt x="4537" y="1135"/>
                  </a:lnTo>
                  <a:cubicBezTo>
                    <a:pt x="4584" y="1009"/>
                    <a:pt x="4718" y="946"/>
                    <a:pt x="4856" y="946"/>
                  </a:cubicBezTo>
                  <a:close/>
                  <a:moveTo>
                    <a:pt x="1859" y="1"/>
                  </a:moveTo>
                  <a:cubicBezTo>
                    <a:pt x="819" y="1"/>
                    <a:pt x="0" y="820"/>
                    <a:pt x="0" y="1859"/>
                  </a:cubicBezTo>
                  <a:lnTo>
                    <a:pt x="0" y="4096"/>
                  </a:lnTo>
                  <a:cubicBezTo>
                    <a:pt x="32" y="4726"/>
                    <a:pt x="504" y="5230"/>
                    <a:pt x="1134" y="5230"/>
                  </a:cubicBezTo>
                  <a:lnTo>
                    <a:pt x="8569" y="5230"/>
                  </a:lnTo>
                  <a:cubicBezTo>
                    <a:pt x="9199" y="5230"/>
                    <a:pt x="9672" y="4726"/>
                    <a:pt x="9672" y="4128"/>
                  </a:cubicBezTo>
                  <a:lnTo>
                    <a:pt x="9672" y="1859"/>
                  </a:lnTo>
                  <a:cubicBezTo>
                    <a:pt x="9672" y="820"/>
                    <a:pt x="8853" y="1"/>
                    <a:pt x="78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96"/>
            <p:cNvSpPr/>
            <p:nvPr/>
          </p:nvSpPr>
          <p:spPr>
            <a:xfrm>
              <a:off x="-54403300" y="4122000"/>
              <a:ext cx="58300" cy="140225"/>
            </a:xfrm>
            <a:custGeom>
              <a:rect b="b" l="l" r="r" t="t"/>
              <a:pathLst>
                <a:path extrusionOk="0" h="5609" w="2332">
                  <a:moveTo>
                    <a:pt x="820" y="1"/>
                  </a:moveTo>
                  <a:lnTo>
                    <a:pt x="820" y="3088"/>
                  </a:lnTo>
                  <a:cubicBezTo>
                    <a:pt x="820" y="3561"/>
                    <a:pt x="631" y="4034"/>
                    <a:pt x="315" y="4349"/>
                  </a:cubicBezTo>
                  <a:cubicBezTo>
                    <a:pt x="0" y="4664"/>
                    <a:pt x="32" y="5136"/>
                    <a:pt x="315" y="5420"/>
                  </a:cubicBezTo>
                  <a:cubicBezTo>
                    <a:pt x="473" y="5546"/>
                    <a:pt x="662" y="5609"/>
                    <a:pt x="851" y="5609"/>
                  </a:cubicBezTo>
                  <a:cubicBezTo>
                    <a:pt x="1040" y="5609"/>
                    <a:pt x="1229" y="5546"/>
                    <a:pt x="1387" y="5420"/>
                  </a:cubicBezTo>
                  <a:cubicBezTo>
                    <a:pt x="2017" y="4790"/>
                    <a:pt x="2332" y="3939"/>
                    <a:pt x="2332" y="3088"/>
                  </a:cubicBezTo>
                  <a:lnTo>
                    <a:pt x="2332" y="379"/>
                  </a:lnTo>
                  <a:lnTo>
                    <a:pt x="1954" y="379"/>
                  </a:lnTo>
                  <a:cubicBezTo>
                    <a:pt x="1913" y="382"/>
                    <a:pt x="1874" y="383"/>
                    <a:pt x="1836" y="383"/>
                  </a:cubicBezTo>
                  <a:cubicBezTo>
                    <a:pt x="1422" y="383"/>
                    <a:pt x="1108" y="232"/>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96"/>
            <p:cNvSpPr/>
            <p:nvPr/>
          </p:nvSpPr>
          <p:spPr>
            <a:xfrm>
              <a:off x="-54346600" y="4132250"/>
              <a:ext cx="167800" cy="168575"/>
            </a:xfrm>
            <a:custGeom>
              <a:rect b="b" l="l" r="r" t="t"/>
              <a:pathLst>
                <a:path extrusionOk="0" h="6743" w="6712">
                  <a:moveTo>
                    <a:pt x="1860" y="757"/>
                  </a:moveTo>
                  <a:cubicBezTo>
                    <a:pt x="2049" y="757"/>
                    <a:pt x="2206" y="914"/>
                    <a:pt x="2206" y="1103"/>
                  </a:cubicBezTo>
                  <a:cubicBezTo>
                    <a:pt x="2206" y="1292"/>
                    <a:pt x="2049" y="1450"/>
                    <a:pt x="1860" y="1450"/>
                  </a:cubicBezTo>
                  <a:cubicBezTo>
                    <a:pt x="1846" y="1452"/>
                    <a:pt x="1832" y="1454"/>
                    <a:pt x="1818" y="1454"/>
                  </a:cubicBezTo>
                  <a:cubicBezTo>
                    <a:pt x="1671" y="1454"/>
                    <a:pt x="1513" y="1305"/>
                    <a:pt x="1513" y="1103"/>
                  </a:cubicBezTo>
                  <a:cubicBezTo>
                    <a:pt x="1513" y="914"/>
                    <a:pt x="1671" y="757"/>
                    <a:pt x="1860" y="757"/>
                  </a:cubicBezTo>
                  <a:close/>
                  <a:moveTo>
                    <a:pt x="4884" y="788"/>
                  </a:moveTo>
                  <a:cubicBezTo>
                    <a:pt x="5105" y="788"/>
                    <a:pt x="5262" y="946"/>
                    <a:pt x="5262" y="1135"/>
                  </a:cubicBezTo>
                  <a:cubicBezTo>
                    <a:pt x="5262" y="1324"/>
                    <a:pt x="5105" y="1481"/>
                    <a:pt x="4884" y="1481"/>
                  </a:cubicBezTo>
                  <a:cubicBezTo>
                    <a:pt x="4695" y="1481"/>
                    <a:pt x="4537" y="1324"/>
                    <a:pt x="4537" y="1135"/>
                  </a:cubicBezTo>
                  <a:cubicBezTo>
                    <a:pt x="4537" y="946"/>
                    <a:pt x="4695" y="788"/>
                    <a:pt x="4884" y="788"/>
                  </a:cubicBezTo>
                  <a:close/>
                  <a:moveTo>
                    <a:pt x="4455" y="3316"/>
                  </a:moveTo>
                  <a:cubicBezTo>
                    <a:pt x="4545" y="3316"/>
                    <a:pt x="4632" y="3356"/>
                    <a:pt x="4695" y="3435"/>
                  </a:cubicBezTo>
                  <a:cubicBezTo>
                    <a:pt x="4853" y="3592"/>
                    <a:pt x="4853" y="3813"/>
                    <a:pt x="4695" y="3939"/>
                  </a:cubicBezTo>
                  <a:cubicBezTo>
                    <a:pt x="4348" y="4285"/>
                    <a:pt x="3876" y="4474"/>
                    <a:pt x="3403" y="4474"/>
                  </a:cubicBezTo>
                  <a:cubicBezTo>
                    <a:pt x="2931" y="4474"/>
                    <a:pt x="2427" y="4285"/>
                    <a:pt x="2112" y="3939"/>
                  </a:cubicBezTo>
                  <a:cubicBezTo>
                    <a:pt x="1954" y="3781"/>
                    <a:pt x="1954" y="3529"/>
                    <a:pt x="2112" y="3435"/>
                  </a:cubicBezTo>
                  <a:cubicBezTo>
                    <a:pt x="2190" y="3356"/>
                    <a:pt x="2285" y="3316"/>
                    <a:pt x="2375" y="3316"/>
                  </a:cubicBezTo>
                  <a:cubicBezTo>
                    <a:pt x="2466" y="3316"/>
                    <a:pt x="2553" y="3356"/>
                    <a:pt x="2616" y="3435"/>
                  </a:cubicBezTo>
                  <a:cubicBezTo>
                    <a:pt x="2836" y="3639"/>
                    <a:pt x="3120" y="3742"/>
                    <a:pt x="3403" y="3742"/>
                  </a:cubicBezTo>
                  <a:cubicBezTo>
                    <a:pt x="3687" y="3742"/>
                    <a:pt x="3970" y="3639"/>
                    <a:pt x="4191" y="3435"/>
                  </a:cubicBezTo>
                  <a:cubicBezTo>
                    <a:pt x="4270" y="3356"/>
                    <a:pt x="4364" y="3316"/>
                    <a:pt x="4455" y="3316"/>
                  </a:cubicBezTo>
                  <a:close/>
                  <a:moveTo>
                    <a:pt x="757" y="1"/>
                  </a:moveTo>
                  <a:lnTo>
                    <a:pt x="757" y="2710"/>
                  </a:lnTo>
                  <a:cubicBezTo>
                    <a:pt x="757" y="3529"/>
                    <a:pt x="536" y="4285"/>
                    <a:pt x="1" y="5010"/>
                  </a:cubicBezTo>
                  <a:cubicBezTo>
                    <a:pt x="757" y="6049"/>
                    <a:pt x="1986" y="6743"/>
                    <a:pt x="3372" y="6743"/>
                  </a:cubicBezTo>
                  <a:cubicBezTo>
                    <a:pt x="4727" y="6743"/>
                    <a:pt x="5955" y="6049"/>
                    <a:pt x="6711" y="5010"/>
                  </a:cubicBezTo>
                  <a:cubicBezTo>
                    <a:pt x="6207" y="4285"/>
                    <a:pt x="5955" y="3498"/>
                    <a:pt x="5955" y="2710"/>
                  </a:cubicBezTo>
                  <a:lnTo>
                    <a:pt x="595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96"/>
            <p:cNvSpPr/>
            <p:nvPr/>
          </p:nvSpPr>
          <p:spPr>
            <a:xfrm>
              <a:off x="-54177250" y="4122000"/>
              <a:ext cx="57500" cy="141025"/>
            </a:xfrm>
            <a:custGeom>
              <a:rect b="b" l="l" r="r" t="t"/>
              <a:pathLst>
                <a:path extrusionOk="0" h="5641" w="2300">
                  <a:moveTo>
                    <a:pt x="1481" y="1"/>
                  </a:moveTo>
                  <a:cubicBezTo>
                    <a:pt x="1166" y="253"/>
                    <a:pt x="756" y="411"/>
                    <a:pt x="378" y="411"/>
                  </a:cubicBezTo>
                  <a:lnTo>
                    <a:pt x="0" y="411"/>
                  </a:lnTo>
                  <a:lnTo>
                    <a:pt x="0" y="3120"/>
                  </a:lnTo>
                  <a:cubicBezTo>
                    <a:pt x="0" y="4034"/>
                    <a:pt x="378" y="4821"/>
                    <a:pt x="945" y="5451"/>
                  </a:cubicBezTo>
                  <a:cubicBezTo>
                    <a:pt x="1103" y="5577"/>
                    <a:pt x="1292" y="5640"/>
                    <a:pt x="1481" y="5640"/>
                  </a:cubicBezTo>
                  <a:cubicBezTo>
                    <a:pt x="1670" y="5640"/>
                    <a:pt x="1859" y="5577"/>
                    <a:pt x="2017" y="5451"/>
                  </a:cubicBezTo>
                  <a:cubicBezTo>
                    <a:pt x="2300" y="5136"/>
                    <a:pt x="2300" y="4664"/>
                    <a:pt x="1985" y="4380"/>
                  </a:cubicBezTo>
                  <a:cubicBezTo>
                    <a:pt x="1639" y="4034"/>
                    <a:pt x="1481" y="3466"/>
                    <a:pt x="1481" y="1576"/>
                  </a:cubicBez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96"/>
          <p:cNvGrpSpPr/>
          <p:nvPr/>
        </p:nvGrpSpPr>
        <p:grpSpPr>
          <a:xfrm>
            <a:off x="7512313" y="2736772"/>
            <a:ext cx="356298" cy="356973"/>
            <a:chOff x="-52458650" y="3194400"/>
            <a:chExt cx="316625" cy="317225"/>
          </a:xfrm>
        </p:grpSpPr>
        <p:sp>
          <p:nvSpPr>
            <p:cNvPr id="18339" name="Google Shape;18339;p96"/>
            <p:cNvSpPr/>
            <p:nvPr/>
          </p:nvSpPr>
          <p:spPr>
            <a:xfrm>
              <a:off x="-52458650" y="3194400"/>
              <a:ext cx="316625" cy="166000"/>
            </a:xfrm>
            <a:custGeom>
              <a:rect b="b" l="l" r="r" t="t"/>
              <a:pathLst>
                <a:path extrusionOk="0" h="6640" w="12665">
                  <a:moveTo>
                    <a:pt x="6309" y="0"/>
                  </a:moveTo>
                  <a:cubicBezTo>
                    <a:pt x="6254" y="0"/>
                    <a:pt x="6207" y="8"/>
                    <a:pt x="6175" y="24"/>
                  </a:cubicBezTo>
                  <a:lnTo>
                    <a:pt x="189" y="3017"/>
                  </a:lnTo>
                  <a:cubicBezTo>
                    <a:pt x="63" y="3080"/>
                    <a:pt x="0" y="3206"/>
                    <a:pt x="0" y="3332"/>
                  </a:cubicBezTo>
                  <a:cubicBezTo>
                    <a:pt x="0" y="3489"/>
                    <a:pt x="63" y="3615"/>
                    <a:pt x="189" y="3647"/>
                  </a:cubicBezTo>
                  <a:lnTo>
                    <a:pt x="2394" y="4434"/>
                  </a:lnTo>
                  <a:lnTo>
                    <a:pt x="3025" y="3143"/>
                  </a:lnTo>
                  <a:cubicBezTo>
                    <a:pt x="3088" y="3017"/>
                    <a:pt x="3214" y="2922"/>
                    <a:pt x="3340" y="2922"/>
                  </a:cubicBezTo>
                  <a:lnTo>
                    <a:pt x="9326" y="2922"/>
                  </a:lnTo>
                  <a:cubicBezTo>
                    <a:pt x="9483" y="2922"/>
                    <a:pt x="9609" y="3017"/>
                    <a:pt x="9641" y="3143"/>
                  </a:cubicBezTo>
                  <a:lnTo>
                    <a:pt x="10271" y="4434"/>
                  </a:lnTo>
                  <a:lnTo>
                    <a:pt x="11940" y="3836"/>
                  </a:lnTo>
                  <a:lnTo>
                    <a:pt x="11940" y="6293"/>
                  </a:lnTo>
                  <a:cubicBezTo>
                    <a:pt x="11940" y="6482"/>
                    <a:pt x="12098" y="6640"/>
                    <a:pt x="12287" y="6640"/>
                  </a:cubicBezTo>
                  <a:cubicBezTo>
                    <a:pt x="12476" y="6640"/>
                    <a:pt x="12634" y="6482"/>
                    <a:pt x="12634" y="6293"/>
                  </a:cubicBezTo>
                  <a:lnTo>
                    <a:pt x="12634" y="3300"/>
                  </a:lnTo>
                  <a:cubicBezTo>
                    <a:pt x="12665" y="3206"/>
                    <a:pt x="12634" y="3048"/>
                    <a:pt x="12508" y="3017"/>
                  </a:cubicBezTo>
                  <a:lnTo>
                    <a:pt x="6490" y="24"/>
                  </a:lnTo>
                  <a:cubicBezTo>
                    <a:pt x="6427" y="8"/>
                    <a:pt x="6364" y="0"/>
                    <a:pt x="63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96"/>
            <p:cNvSpPr/>
            <p:nvPr/>
          </p:nvSpPr>
          <p:spPr>
            <a:xfrm>
              <a:off x="-52379100" y="3287125"/>
              <a:ext cx="156750" cy="18925"/>
            </a:xfrm>
            <a:custGeom>
              <a:rect b="b" l="l" r="r" t="t"/>
              <a:pathLst>
                <a:path extrusionOk="0" h="757" w="6270">
                  <a:moveTo>
                    <a:pt x="378" y="1"/>
                  </a:moveTo>
                  <a:lnTo>
                    <a:pt x="0" y="757"/>
                  </a:lnTo>
                  <a:lnTo>
                    <a:pt x="6270" y="757"/>
                  </a:lnTo>
                  <a:lnTo>
                    <a:pt x="58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96"/>
            <p:cNvSpPr/>
            <p:nvPr/>
          </p:nvSpPr>
          <p:spPr>
            <a:xfrm>
              <a:off x="-52383825" y="3361950"/>
              <a:ext cx="55150" cy="37050"/>
            </a:xfrm>
            <a:custGeom>
              <a:rect b="b" l="l" r="r" t="t"/>
              <a:pathLst>
                <a:path extrusionOk="0" h="1482" w="2206">
                  <a:moveTo>
                    <a:pt x="347" y="1"/>
                  </a:moveTo>
                  <a:cubicBezTo>
                    <a:pt x="158" y="1"/>
                    <a:pt x="0" y="158"/>
                    <a:pt x="0" y="379"/>
                  </a:cubicBezTo>
                  <a:lnTo>
                    <a:pt x="0" y="1104"/>
                  </a:lnTo>
                  <a:cubicBezTo>
                    <a:pt x="0" y="1293"/>
                    <a:pt x="158" y="1450"/>
                    <a:pt x="347" y="1450"/>
                  </a:cubicBezTo>
                  <a:lnTo>
                    <a:pt x="1103" y="1450"/>
                  </a:lnTo>
                  <a:lnTo>
                    <a:pt x="1103" y="1482"/>
                  </a:lnTo>
                  <a:cubicBezTo>
                    <a:pt x="1733" y="1482"/>
                    <a:pt x="2205" y="946"/>
                    <a:pt x="2205" y="379"/>
                  </a:cubicBezTo>
                  <a:cubicBezTo>
                    <a:pt x="2205" y="158"/>
                    <a:pt x="2048" y="1"/>
                    <a:pt x="18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96"/>
            <p:cNvSpPr/>
            <p:nvPr/>
          </p:nvSpPr>
          <p:spPr>
            <a:xfrm>
              <a:off x="-52401950" y="3380075"/>
              <a:ext cx="204800" cy="131550"/>
            </a:xfrm>
            <a:custGeom>
              <a:rect b="b" l="l" r="r" t="t"/>
              <a:pathLst>
                <a:path extrusionOk="0" h="5262" w="8192">
                  <a:moveTo>
                    <a:pt x="5085" y="1804"/>
                  </a:moveTo>
                  <a:cubicBezTo>
                    <a:pt x="5175" y="1804"/>
                    <a:pt x="5262" y="1843"/>
                    <a:pt x="5325" y="1922"/>
                  </a:cubicBezTo>
                  <a:cubicBezTo>
                    <a:pt x="5514" y="2080"/>
                    <a:pt x="5514" y="2332"/>
                    <a:pt x="5356" y="2426"/>
                  </a:cubicBezTo>
                  <a:cubicBezTo>
                    <a:pt x="5010" y="2804"/>
                    <a:pt x="4537" y="2993"/>
                    <a:pt x="4065" y="2993"/>
                  </a:cubicBezTo>
                  <a:cubicBezTo>
                    <a:pt x="3561" y="2993"/>
                    <a:pt x="3088" y="2804"/>
                    <a:pt x="2710" y="2426"/>
                  </a:cubicBezTo>
                  <a:cubicBezTo>
                    <a:pt x="2552" y="2269"/>
                    <a:pt x="2552" y="2048"/>
                    <a:pt x="2710" y="1922"/>
                  </a:cubicBezTo>
                  <a:cubicBezTo>
                    <a:pt x="2789" y="1843"/>
                    <a:pt x="2891" y="1804"/>
                    <a:pt x="2990" y="1804"/>
                  </a:cubicBezTo>
                  <a:cubicBezTo>
                    <a:pt x="3088" y="1804"/>
                    <a:pt x="3182" y="1843"/>
                    <a:pt x="3245" y="1922"/>
                  </a:cubicBezTo>
                  <a:cubicBezTo>
                    <a:pt x="3450" y="2143"/>
                    <a:pt x="3734" y="2253"/>
                    <a:pt x="4021" y="2253"/>
                  </a:cubicBezTo>
                  <a:cubicBezTo>
                    <a:pt x="4309" y="2253"/>
                    <a:pt x="4600" y="2143"/>
                    <a:pt x="4821" y="1922"/>
                  </a:cubicBezTo>
                  <a:cubicBezTo>
                    <a:pt x="4899" y="1843"/>
                    <a:pt x="4994" y="1804"/>
                    <a:pt x="5085" y="1804"/>
                  </a:cubicBezTo>
                  <a:close/>
                  <a:moveTo>
                    <a:pt x="3655" y="0"/>
                  </a:moveTo>
                  <a:cubicBezTo>
                    <a:pt x="3498" y="851"/>
                    <a:pt x="2710" y="1481"/>
                    <a:pt x="1859" y="1481"/>
                  </a:cubicBezTo>
                  <a:lnTo>
                    <a:pt x="1103" y="1481"/>
                  </a:lnTo>
                  <a:cubicBezTo>
                    <a:pt x="473" y="1481"/>
                    <a:pt x="0" y="977"/>
                    <a:pt x="0" y="379"/>
                  </a:cubicBezTo>
                  <a:lnTo>
                    <a:pt x="0" y="1135"/>
                  </a:lnTo>
                  <a:cubicBezTo>
                    <a:pt x="0" y="3371"/>
                    <a:pt x="1859" y="5262"/>
                    <a:pt x="4096" y="5262"/>
                  </a:cubicBezTo>
                  <a:cubicBezTo>
                    <a:pt x="6333" y="5262"/>
                    <a:pt x="8192" y="3403"/>
                    <a:pt x="8192" y="1135"/>
                  </a:cubicBezTo>
                  <a:lnTo>
                    <a:pt x="8192" y="379"/>
                  </a:lnTo>
                  <a:cubicBezTo>
                    <a:pt x="8160" y="1009"/>
                    <a:pt x="7656" y="1481"/>
                    <a:pt x="7058" y="1481"/>
                  </a:cubicBezTo>
                  <a:lnTo>
                    <a:pt x="6301" y="1481"/>
                  </a:lnTo>
                  <a:cubicBezTo>
                    <a:pt x="5388" y="1481"/>
                    <a:pt x="4663" y="851"/>
                    <a:pt x="45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96"/>
            <p:cNvSpPr/>
            <p:nvPr/>
          </p:nvSpPr>
          <p:spPr>
            <a:xfrm>
              <a:off x="-52272000" y="3361950"/>
              <a:ext cx="55175" cy="37050"/>
            </a:xfrm>
            <a:custGeom>
              <a:rect b="b" l="l" r="r" t="t"/>
              <a:pathLst>
                <a:path extrusionOk="0" h="1482" w="2207">
                  <a:moveTo>
                    <a:pt x="347" y="1"/>
                  </a:moveTo>
                  <a:cubicBezTo>
                    <a:pt x="158" y="1"/>
                    <a:pt x="1" y="158"/>
                    <a:pt x="1" y="379"/>
                  </a:cubicBezTo>
                  <a:cubicBezTo>
                    <a:pt x="1" y="1009"/>
                    <a:pt x="505" y="1482"/>
                    <a:pt x="1103" y="1482"/>
                  </a:cubicBezTo>
                  <a:lnTo>
                    <a:pt x="1860" y="1482"/>
                  </a:lnTo>
                  <a:cubicBezTo>
                    <a:pt x="2049" y="1482"/>
                    <a:pt x="2206" y="1324"/>
                    <a:pt x="2206" y="1104"/>
                  </a:cubicBezTo>
                  <a:lnTo>
                    <a:pt x="2206" y="379"/>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96"/>
            <p:cNvSpPr/>
            <p:nvPr/>
          </p:nvSpPr>
          <p:spPr>
            <a:xfrm>
              <a:off x="-52402750" y="3324950"/>
              <a:ext cx="204825" cy="46475"/>
            </a:xfrm>
            <a:custGeom>
              <a:rect b="b" l="l" r="r" t="t"/>
              <a:pathLst>
                <a:path extrusionOk="0" h="1859" w="8193">
                  <a:moveTo>
                    <a:pt x="1" y="0"/>
                  </a:moveTo>
                  <a:lnTo>
                    <a:pt x="1" y="1859"/>
                  </a:lnTo>
                  <a:cubicBezTo>
                    <a:pt x="1" y="1229"/>
                    <a:pt x="505" y="725"/>
                    <a:pt x="1104" y="725"/>
                  </a:cubicBezTo>
                  <a:lnTo>
                    <a:pt x="2584" y="725"/>
                  </a:lnTo>
                  <a:cubicBezTo>
                    <a:pt x="3057" y="725"/>
                    <a:pt x="3498" y="1071"/>
                    <a:pt x="3656" y="1481"/>
                  </a:cubicBezTo>
                  <a:lnTo>
                    <a:pt x="4538" y="1481"/>
                  </a:lnTo>
                  <a:cubicBezTo>
                    <a:pt x="4695" y="1071"/>
                    <a:pt x="5073" y="725"/>
                    <a:pt x="5577" y="725"/>
                  </a:cubicBezTo>
                  <a:lnTo>
                    <a:pt x="7090" y="725"/>
                  </a:lnTo>
                  <a:cubicBezTo>
                    <a:pt x="7720" y="725"/>
                    <a:pt x="8192" y="1260"/>
                    <a:pt x="8192" y="1859"/>
                  </a:cubicBezTo>
                  <a:lnTo>
                    <a:pt x="81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96"/>
            <p:cNvSpPr/>
            <p:nvPr/>
          </p:nvSpPr>
          <p:spPr>
            <a:xfrm>
              <a:off x="-52440550" y="3349350"/>
              <a:ext cx="18925" cy="63825"/>
            </a:xfrm>
            <a:custGeom>
              <a:rect b="b" l="l" r="r" t="t"/>
              <a:pathLst>
                <a:path extrusionOk="0" h="2553" w="757">
                  <a:moveTo>
                    <a:pt x="757" y="1"/>
                  </a:moveTo>
                  <a:cubicBezTo>
                    <a:pt x="284" y="190"/>
                    <a:pt x="1" y="725"/>
                    <a:pt x="1" y="1261"/>
                  </a:cubicBezTo>
                  <a:cubicBezTo>
                    <a:pt x="1" y="1797"/>
                    <a:pt x="316" y="2301"/>
                    <a:pt x="757" y="2553"/>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96"/>
            <p:cNvSpPr/>
            <p:nvPr/>
          </p:nvSpPr>
          <p:spPr>
            <a:xfrm>
              <a:off x="-52179050" y="3348575"/>
              <a:ext cx="18125" cy="63825"/>
            </a:xfrm>
            <a:custGeom>
              <a:rect b="b" l="l" r="r" t="t"/>
              <a:pathLst>
                <a:path extrusionOk="0" h="2553" w="725">
                  <a:moveTo>
                    <a:pt x="0" y="0"/>
                  </a:moveTo>
                  <a:lnTo>
                    <a:pt x="0" y="2552"/>
                  </a:lnTo>
                  <a:cubicBezTo>
                    <a:pt x="410" y="2269"/>
                    <a:pt x="725" y="1796"/>
                    <a:pt x="725" y="1260"/>
                  </a:cubicBezTo>
                  <a:cubicBezTo>
                    <a:pt x="725" y="756"/>
                    <a:pt x="410" y="221"/>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7" name="Google Shape;18347;p96"/>
          <p:cNvGrpSpPr/>
          <p:nvPr/>
        </p:nvGrpSpPr>
        <p:grpSpPr>
          <a:xfrm>
            <a:off x="4881188" y="2741864"/>
            <a:ext cx="314662" cy="358971"/>
            <a:chOff x="-54793175" y="3198925"/>
            <a:chExt cx="279625" cy="319000"/>
          </a:xfrm>
        </p:grpSpPr>
        <p:sp>
          <p:nvSpPr>
            <p:cNvPr id="18348" name="Google Shape;18348;p96"/>
            <p:cNvSpPr/>
            <p:nvPr/>
          </p:nvSpPr>
          <p:spPr>
            <a:xfrm>
              <a:off x="-54532475" y="3354075"/>
              <a:ext cx="18925" cy="60675"/>
            </a:xfrm>
            <a:custGeom>
              <a:rect b="b" l="l" r="r" t="t"/>
              <a:pathLst>
                <a:path extrusionOk="0" h="2427" w="757">
                  <a:moveTo>
                    <a:pt x="1" y="1"/>
                  </a:moveTo>
                  <a:lnTo>
                    <a:pt x="1" y="788"/>
                  </a:lnTo>
                  <a:cubicBezTo>
                    <a:pt x="158" y="1355"/>
                    <a:pt x="190" y="1891"/>
                    <a:pt x="190" y="2427"/>
                  </a:cubicBezTo>
                  <a:cubicBezTo>
                    <a:pt x="505" y="2143"/>
                    <a:pt x="757" y="1734"/>
                    <a:pt x="757" y="1261"/>
                  </a:cubicBezTo>
                  <a:cubicBezTo>
                    <a:pt x="757" y="725"/>
                    <a:pt x="473" y="25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96"/>
            <p:cNvSpPr/>
            <p:nvPr/>
          </p:nvSpPr>
          <p:spPr>
            <a:xfrm>
              <a:off x="-54793175" y="3198925"/>
              <a:ext cx="97675" cy="126050"/>
            </a:xfrm>
            <a:custGeom>
              <a:rect b="b" l="l" r="r" t="t"/>
              <a:pathLst>
                <a:path extrusionOk="0" h="5042" w="3907">
                  <a:moveTo>
                    <a:pt x="2993" y="0"/>
                  </a:moveTo>
                  <a:cubicBezTo>
                    <a:pt x="2426" y="0"/>
                    <a:pt x="1954" y="315"/>
                    <a:pt x="1702" y="756"/>
                  </a:cubicBezTo>
                  <a:cubicBezTo>
                    <a:pt x="1632" y="746"/>
                    <a:pt x="1562" y="742"/>
                    <a:pt x="1494" y="742"/>
                  </a:cubicBezTo>
                  <a:cubicBezTo>
                    <a:pt x="695" y="742"/>
                    <a:pt x="0" y="1396"/>
                    <a:pt x="0" y="2237"/>
                  </a:cubicBezTo>
                  <a:cubicBezTo>
                    <a:pt x="0" y="2521"/>
                    <a:pt x="63" y="2741"/>
                    <a:pt x="190" y="2993"/>
                  </a:cubicBezTo>
                  <a:cubicBezTo>
                    <a:pt x="63" y="3214"/>
                    <a:pt x="0" y="3466"/>
                    <a:pt x="0" y="3749"/>
                  </a:cubicBezTo>
                  <a:cubicBezTo>
                    <a:pt x="0" y="4285"/>
                    <a:pt x="316" y="4758"/>
                    <a:pt x="757" y="5041"/>
                  </a:cubicBezTo>
                  <a:lnTo>
                    <a:pt x="757" y="4852"/>
                  </a:lnTo>
                  <a:cubicBezTo>
                    <a:pt x="757" y="2804"/>
                    <a:pt x="2048" y="1008"/>
                    <a:pt x="3907" y="315"/>
                  </a:cubicBezTo>
                  <a:cubicBezTo>
                    <a:pt x="3655" y="126"/>
                    <a:pt x="3340" y="0"/>
                    <a:pt x="2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96"/>
            <p:cNvSpPr/>
            <p:nvPr/>
          </p:nvSpPr>
          <p:spPr>
            <a:xfrm>
              <a:off x="-54624625" y="3349350"/>
              <a:ext cx="55150" cy="55175"/>
            </a:xfrm>
            <a:custGeom>
              <a:rect b="b" l="l" r="r" t="t"/>
              <a:pathLst>
                <a:path extrusionOk="0" h="2207" w="2206">
                  <a:moveTo>
                    <a:pt x="1103" y="1"/>
                  </a:moveTo>
                  <a:cubicBezTo>
                    <a:pt x="473" y="1"/>
                    <a:pt x="1" y="505"/>
                    <a:pt x="1" y="1103"/>
                  </a:cubicBezTo>
                  <a:cubicBezTo>
                    <a:pt x="1" y="1702"/>
                    <a:pt x="473" y="2206"/>
                    <a:pt x="1103" y="2206"/>
                  </a:cubicBezTo>
                  <a:cubicBezTo>
                    <a:pt x="1702" y="2206"/>
                    <a:pt x="2206" y="1702"/>
                    <a:pt x="2206" y="1103"/>
                  </a:cubicBezTo>
                  <a:cubicBezTo>
                    <a:pt x="2206" y="505"/>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96"/>
            <p:cNvSpPr/>
            <p:nvPr/>
          </p:nvSpPr>
          <p:spPr>
            <a:xfrm>
              <a:off x="-54737250" y="3349350"/>
              <a:ext cx="55150" cy="55175"/>
            </a:xfrm>
            <a:custGeom>
              <a:rect b="b" l="l" r="r" t="t"/>
              <a:pathLst>
                <a:path extrusionOk="0" h="2207" w="2206">
                  <a:moveTo>
                    <a:pt x="1103" y="1"/>
                  </a:moveTo>
                  <a:cubicBezTo>
                    <a:pt x="504" y="1"/>
                    <a:pt x="0" y="505"/>
                    <a:pt x="0" y="1103"/>
                  </a:cubicBezTo>
                  <a:cubicBezTo>
                    <a:pt x="0" y="1702"/>
                    <a:pt x="504" y="2206"/>
                    <a:pt x="1103" y="2206"/>
                  </a:cubicBezTo>
                  <a:cubicBezTo>
                    <a:pt x="1733" y="2206"/>
                    <a:pt x="2206" y="1702"/>
                    <a:pt x="2206" y="1103"/>
                  </a:cubicBezTo>
                  <a:cubicBezTo>
                    <a:pt x="2206" y="505"/>
                    <a:pt x="1733"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96"/>
            <p:cNvSpPr/>
            <p:nvPr/>
          </p:nvSpPr>
          <p:spPr>
            <a:xfrm>
              <a:off x="-54770325" y="3218600"/>
              <a:ext cx="233925" cy="299325"/>
            </a:xfrm>
            <a:custGeom>
              <a:rect b="b" l="l" r="r" t="t"/>
              <a:pathLst>
                <a:path extrusionOk="0" h="11973" w="9357">
                  <a:moveTo>
                    <a:pt x="6175" y="2962"/>
                  </a:moveTo>
                  <a:cubicBezTo>
                    <a:pt x="6364" y="2962"/>
                    <a:pt x="6522" y="3120"/>
                    <a:pt x="6522" y="3309"/>
                  </a:cubicBezTo>
                  <a:cubicBezTo>
                    <a:pt x="6522" y="3498"/>
                    <a:pt x="6364" y="3656"/>
                    <a:pt x="6175" y="3656"/>
                  </a:cubicBezTo>
                  <a:lnTo>
                    <a:pt x="3182" y="3656"/>
                  </a:lnTo>
                  <a:cubicBezTo>
                    <a:pt x="2993" y="3656"/>
                    <a:pt x="2836" y="3498"/>
                    <a:pt x="2836" y="3309"/>
                  </a:cubicBezTo>
                  <a:cubicBezTo>
                    <a:pt x="2836" y="3120"/>
                    <a:pt x="2993" y="2962"/>
                    <a:pt x="3182" y="2962"/>
                  </a:cubicBezTo>
                  <a:close/>
                  <a:moveTo>
                    <a:pt x="6931" y="4443"/>
                  </a:moveTo>
                  <a:cubicBezTo>
                    <a:pt x="9357" y="4443"/>
                    <a:pt x="9357" y="8192"/>
                    <a:pt x="6931" y="8192"/>
                  </a:cubicBezTo>
                  <a:cubicBezTo>
                    <a:pt x="6018" y="8192"/>
                    <a:pt x="5261" y="7562"/>
                    <a:pt x="5104" y="6680"/>
                  </a:cubicBezTo>
                  <a:lnTo>
                    <a:pt x="4285" y="6680"/>
                  </a:lnTo>
                  <a:cubicBezTo>
                    <a:pt x="4127" y="7562"/>
                    <a:pt x="3340" y="8192"/>
                    <a:pt x="2458" y="8192"/>
                  </a:cubicBezTo>
                  <a:cubicBezTo>
                    <a:pt x="0" y="8192"/>
                    <a:pt x="0" y="4443"/>
                    <a:pt x="2458" y="4443"/>
                  </a:cubicBezTo>
                  <a:cubicBezTo>
                    <a:pt x="3371" y="4443"/>
                    <a:pt x="4127" y="5073"/>
                    <a:pt x="4285" y="5955"/>
                  </a:cubicBezTo>
                  <a:lnTo>
                    <a:pt x="5104" y="5955"/>
                  </a:lnTo>
                  <a:cubicBezTo>
                    <a:pt x="5261" y="5073"/>
                    <a:pt x="6049" y="4443"/>
                    <a:pt x="6931" y="4443"/>
                  </a:cubicBezTo>
                  <a:close/>
                  <a:moveTo>
                    <a:pt x="5695" y="8547"/>
                  </a:moveTo>
                  <a:cubicBezTo>
                    <a:pt x="5789" y="8547"/>
                    <a:pt x="5876" y="8586"/>
                    <a:pt x="5923" y="8665"/>
                  </a:cubicBezTo>
                  <a:cubicBezTo>
                    <a:pt x="6144" y="8791"/>
                    <a:pt x="6144" y="9011"/>
                    <a:pt x="5986" y="9169"/>
                  </a:cubicBezTo>
                  <a:cubicBezTo>
                    <a:pt x="5608" y="9515"/>
                    <a:pt x="5135" y="9704"/>
                    <a:pt x="4631" y="9704"/>
                  </a:cubicBezTo>
                  <a:cubicBezTo>
                    <a:pt x="4127" y="9704"/>
                    <a:pt x="3655" y="9515"/>
                    <a:pt x="3340" y="9169"/>
                  </a:cubicBezTo>
                  <a:cubicBezTo>
                    <a:pt x="3182" y="9011"/>
                    <a:pt x="3182" y="8791"/>
                    <a:pt x="3340" y="8665"/>
                  </a:cubicBezTo>
                  <a:cubicBezTo>
                    <a:pt x="3418" y="8586"/>
                    <a:pt x="3513" y="8547"/>
                    <a:pt x="3603" y="8547"/>
                  </a:cubicBezTo>
                  <a:cubicBezTo>
                    <a:pt x="3694" y="8547"/>
                    <a:pt x="3781" y="8586"/>
                    <a:pt x="3844" y="8665"/>
                  </a:cubicBezTo>
                  <a:cubicBezTo>
                    <a:pt x="4064" y="8885"/>
                    <a:pt x="4348" y="8996"/>
                    <a:pt x="4631" y="8996"/>
                  </a:cubicBezTo>
                  <a:cubicBezTo>
                    <a:pt x="4915" y="8996"/>
                    <a:pt x="5198" y="8885"/>
                    <a:pt x="5419" y="8665"/>
                  </a:cubicBezTo>
                  <a:cubicBezTo>
                    <a:pt x="5498" y="8586"/>
                    <a:pt x="5600" y="8547"/>
                    <a:pt x="5695" y="8547"/>
                  </a:cubicBezTo>
                  <a:close/>
                  <a:moveTo>
                    <a:pt x="4663" y="1"/>
                  </a:moveTo>
                  <a:cubicBezTo>
                    <a:pt x="2426" y="1"/>
                    <a:pt x="599" y="1828"/>
                    <a:pt x="599" y="4097"/>
                  </a:cubicBezTo>
                  <a:lnTo>
                    <a:pt x="599" y="6270"/>
                  </a:lnTo>
                  <a:cubicBezTo>
                    <a:pt x="158" y="7751"/>
                    <a:pt x="441" y="9137"/>
                    <a:pt x="1260" y="10240"/>
                  </a:cubicBezTo>
                  <a:cubicBezTo>
                    <a:pt x="2079" y="11343"/>
                    <a:pt x="3340" y="11973"/>
                    <a:pt x="4663" y="11973"/>
                  </a:cubicBezTo>
                  <a:cubicBezTo>
                    <a:pt x="6018" y="11973"/>
                    <a:pt x="7309" y="11343"/>
                    <a:pt x="8097" y="10240"/>
                  </a:cubicBezTo>
                  <a:cubicBezTo>
                    <a:pt x="8916" y="9169"/>
                    <a:pt x="9200" y="7783"/>
                    <a:pt x="8758" y="6270"/>
                  </a:cubicBezTo>
                  <a:lnTo>
                    <a:pt x="8758" y="4097"/>
                  </a:lnTo>
                  <a:cubicBezTo>
                    <a:pt x="8758" y="2994"/>
                    <a:pt x="8349" y="1954"/>
                    <a:pt x="7593" y="1167"/>
                  </a:cubicBezTo>
                  <a:cubicBezTo>
                    <a:pt x="6805" y="379"/>
                    <a:pt x="5766" y="1"/>
                    <a:pt x="46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96"/>
            <p:cNvSpPr/>
            <p:nvPr/>
          </p:nvSpPr>
          <p:spPr>
            <a:xfrm>
              <a:off x="-54612025" y="3198925"/>
              <a:ext cx="96100" cy="123675"/>
            </a:xfrm>
            <a:custGeom>
              <a:rect b="b" l="l" r="r" t="t"/>
              <a:pathLst>
                <a:path extrusionOk="0" h="4947" w="3844">
                  <a:moveTo>
                    <a:pt x="851" y="0"/>
                  </a:moveTo>
                  <a:cubicBezTo>
                    <a:pt x="536" y="0"/>
                    <a:pt x="221" y="95"/>
                    <a:pt x="1" y="252"/>
                  </a:cubicBezTo>
                  <a:cubicBezTo>
                    <a:pt x="662" y="504"/>
                    <a:pt x="1261" y="882"/>
                    <a:pt x="1765" y="1418"/>
                  </a:cubicBezTo>
                  <a:cubicBezTo>
                    <a:pt x="2679" y="2363"/>
                    <a:pt x="3183" y="3560"/>
                    <a:pt x="3183" y="4821"/>
                  </a:cubicBezTo>
                  <a:lnTo>
                    <a:pt x="3183" y="4947"/>
                  </a:lnTo>
                  <a:cubicBezTo>
                    <a:pt x="3592" y="4695"/>
                    <a:pt x="3844" y="4253"/>
                    <a:pt x="3844" y="3749"/>
                  </a:cubicBezTo>
                  <a:cubicBezTo>
                    <a:pt x="3844" y="3466"/>
                    <a:pt x="3781" y="3214"/>
                    <a:pt x="3655" y="2993"/>
                  </a:cubicBezTo>
                  <a:cubicBezTo>
                    <a:pt x="3781" y="2741"/>
                    <a:pt x="3844" y="2521"/>
                    <a:pt x="3844" y="2237"/>
                  </a:cubicBezTo>
                  <a:cubicBezTo>
                    <a:pt x="3844" y="1380"/>
                    <a:pt x="3123" y="716"/>
                    <a:pt x="2330" y="716"/>
                  </a:cubicBezTo>
                  <a:cubicBezTo>
                    <a:pt x="2279" y="716"/>
                    <a:pt x="2227" y="719"/>
                    <a:pt x="2174" y="725"/>
                  </a:cubicBezTo>
                  <a:cubicBezTo>
                    <a:pt x="1891" y="252"/>
                    <a:pt x="1418"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96"/>
            <p:cNvSpPr/>
            <p:nvPr/>
          </p:nvSpPr>
          <p:spPr>
            <a:xfrm>
              <a:off x="-54793175" y="3353300"/>
              <a:ext cx="18925" cy="60675"/>
            </a:xfrm>
            <a:custGeom>
              <a:rect b="b" l="l" r="r" t="t"/>
              <a:pathLst>
                <a:path extrusionOk="0" h="2427" w="757">
                  <a:moveTo>
                    <a:pt x="757" y="0"/>
                  </a:moveTo>
                  <a:cubicBezTo>
                    <a:pt x="316" y="284"/>
                    <a:pt x="0" y="756"/>
                    <a:pt x="0" y="1292"/>
                  </a:cubicBezTo>
                  <a:cubicBezTo>
                    <a:pt x="0" y="1765"/>
                    <a:pt x="190" y="2174"/>
                    <a:pt x="536" y="2426"/>
                  </a:cubicBezTo>
                  <a:cubicBezTo>
                    <a:pt x="505" y="1859"/>
                    <a:pt x="599" y="1292"/>
                    <a:pt x="757" y="756"/>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5" name="Google Shape;18355;p96"/>
          <p:cNvGrpSpPr/>
          <p:nvPr/>
        </p:nvGrpSpPr>
        <p:grpSpPr>
          <a:xfrm>
            <a:off x="7521611" y="3205748"/>
            <a:ext cx="337703" cy="357845"/>
            <a:chOff x="-52450000" y="3584850"/>
            <a:chExt cx="300100" cy="318000"/>
          </a:xfrm>
        </p:grpSpPr>
        <p:sp>
          <p:nvSpPr>
            <p:cNvPr id="18356" name="Google Shape;18356;p96"/>
            <p:cNvSpPr/>
            <p:nvPr/>
          </p:nvSpPr>
          <p:spPr>
            <a:xfrm>
              <a:off x="-52206625" y="3601400"/>
              <a:ext cx="55150" cy="55950"/>
            </a:xfrm>
            <a:custGeom>
              <a:rect b="b" l="l" r="r" t="t"/>
              <a:pathLst>
                <a:path extrusionOk="0" h="2238" w="2206">
                  <a:moveTo>
                    <a:pt x="1986" y="0"/>
                  </a:moveTo>
                  <a:cubicBezTo>
                    <a:pt x="1513" y="32"/>
                    <a:pt x="1103" y="252"/>
                    <a:pt x="694" y="599"/>
                  </a:cubicBezTo>
                  <a:cubicBezTo>
                    <a:pt x="347" y="914"/>
                    <a:pt x="64" y="1387"/>
                    <a:pt x="1" y="1859"/>
                  </a:cubicBezTo>
                  <a:cubicBezTo>
                    <a:pt x="64" y="1985"/>
                    <a:pt x="158" y="2143"/>
                    <a:pt x="221" y="2237"/>
                  </a:cubicBezTo>
                  <a:cubicBezTo>
                    <a:pt x="725" y="2174"/>
                    <a:pt x="1166" y="1985"/>
                    <a:pt x="1513" y="1607"/>
                  </a:cubicBezTo>
                  <a:cubicBezTo>
                    <a:pt x="1923" y="1197"/>
                    <a:pt x="2143" y="693"/>
                    <a:pt x="2206" y="189"/>
                  </a:cubicBezTo>
                  <a:cubicBezTo>
                    <a:pt x="2206" y="158"/>
                    <a:pt x="2206" y="95"/>
                    <a:pt x="2143" y="32"/>
                  </a:cubicBezTo>
                  <a:cubicBezTo>
                    <a:pt x="2112" y="0"/>
                    <a:pt x="2080" y="0"/>
                    <a:pt x="1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96"/>
            <p:cNvSpPr/>
            <p:nvPr/>
          </p:nvSpPr>
          <p:spPr>
            <a:xfrm>
              <a:off x="-52271200" y="3601700"/>
              <a:ext cx="29950" cy="11525"/>
            </a:xfrm>
            <a:custGeom>
              <a:rect b="b" l="l" r="r" t="t"/>
              <a:pathLst>
                <a:path extrusionOk="0" h="461" w="1198">
                  <a:moveTo>
                    <a:pt x="757" y="1"/>
                  </a:moveTo>
                  <a:cubicBezTo>
                    <a:pt x="507" y="1"/>
                    <a:pt x="260" y="23"/>
                    <a:pt x="0" y="83"/>
                  </a:cubicBezTo>
                  <a:cubicBezTo>
                    <a:pt x="410" y="146"/>
                    <a:pt x="756" y="272"/>
                    <a:pt x="1103" y="461"/>
                  </a:cubicBezTo>
                  <a:cubicBezTo>
                    <a:pt x="1103" y="303"/>
                    <a:pt x="1166" y="146"/>
                    <a:pt x="1197" y="20"/>
                  </a:cubicBezTo>
                  <a:cubicBezTo>
                    <a:pt x="1048" y="8"/>
                    <a:pt x="902"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96"/>
            <p:cNvSpPr/>
            <p:nvPr/>
          </p:nvSpPr>
          <p:spPr>
            <a:xfrm>
              <a:off x="-52225525" y="3584850"/>
              <a:ext cx="30750" cy="44925"/>
            </a:xfrm>
            <a:custGeom>
              <a:rect b="b" l="l" r="r" t="t"/>
              <a:pathLst>
                <a:path extrusionOk="0" h="1797" w="1230">
                  <a:moveTo>
                    <a:pt x="757" y="1"/>
                  </a:moveTo>
                  <a:cubicBezTo>
                    <a:pt x="694" y="1"/>
                    <a:pt x="662" y="32"/>
                    <a:pt x="631" y="64"/>
                  </a:cubicBezTo>
                  <a:cubicBezTo>
                    <a:pt x="442" y="316"/>
                    <a:pt x="1" y="820"/>
                    <a:pt x="1" y="1418"/>
                  </a:cubicBezTo>
                  <a:lnTo>
                    <a:pt x="1" y="1607"/>
                  </a:lnTo>
                  <a:cubicBezTo>
                    <a:pt x="64" y="1702"/>
                    <a:pt x="158" y="1733"/>
                    <a:pt x="190" y="1796"/>
                  </a:cubicBezTo>
                  <a:cubicBezTo>
                    <a:pt x="347" y="1355"/>
                    <a:pt x="631" y="977"/>
                    <a:pt x="977" y="662"/>
                  </a:cubicBezTo>
                  <a:cubicBezTo>
                    <a:pt x="1072" y="599"/>
                    <a:pt x="1135" y="536"/>
                    <a:pt x="1229" y="505"/>
                  </a:cubicBezTo>
                  <a:cubicBezTo>
                    <a:pt x="1103" y="316"/>
                    <a:pt x="977" y="190"/>
                    <a:pt x="851" y="64"/>
                  </a:cubicBezTo>
                  <a:cubicBezTo>
                    <a:pt x="820" y="32"/>
                    <a:pt x="788"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96"/>
            <p:cNvSpPr/>
            <p:nvPr/>
          </p:nvSpPr>
          <p:spPr>
            <a:xfrm>
              <a:off x="-52412200" y="3694325"/>
              <a:ext cx="205600" cy="208525"/>
            </a:xfrm>
            <a:custGeom>
              <a:rect b="b" l="l" r="r" t="t"/>
              <a:pathLst>
                <a:path extrusionOk="0" h="8341" w="8224">
                  <a:moveTo>
                    <a:pt x="2584" y="2269"/>
                  </a:moveTo>
                  <a:cubicBezTo>
                    <a:pt x="2773" y="2269"/>
                    <a:pt x="2931" y="2427"/>
                    <a:pt x="2931" y="2616"/>
                  </a:cubicBezTo>
                  <a:cubicBezTo>
                    <a:pt x="2931" y="2836"/>
                    <a:pt x="2773" y="2962"/>
                    <a:pt x="2584" y="2962"/>
                  </a:cubicBezTo>
                  <a:cubicBezTo>
                    <a:pt x="2568" y="2965"/>
                    <a:pt x="2552" y="2966"/>
                    <a:pt x="2536" y="2966"/>
                  </a:cubicBezTo>
                  <a:cubicBezTo>
                    <a:pt x="2369" y="2966"/>
                    <a:pt x="2238" y="2817"/>
                    <a:pt x="2238" y="2616"/>
                  </a:cubicBezTo>
                  <a:cubicBezTo>
                    <a:pt x="2238" y="2427"/>
                    <a:pt x="2395" y="2269"/>
                    <a:pt x="2584" y="2269"/>
                  </a:cubicBezTo>
                  <a:close/>
                  <a:moveTo>
                    <a:pt x="5577" y="2269"/>
                  </a:moveTo>
                  <a:cubicBezTo>
                    <a:pt x="5766" y="2269"/>
                    <a:pt x="5924" y="2427"/>
                    <a:pt x="5924" y="2616"/>
                  </a:cubicBezTo>
                  <a:cubicBezTo>
                    <a:pt x="5955" y="2836"/>
                    <a:pt x="5766" y="2994"/>
                    <a:pt x="5577" y="2994"/>
                  </a:cubicBezTo>
                  <a:cubicBezTo>
                    <a:pt x="5388" y="2994"/>
                    <a:pt x="5231" y="2836"/>
                    <a:pt x="5231" y="2616"/>
                  </a:cubicBezTo>
                  <a:cubicBezTo>
                    <a:pt x="5231" y="2427"/>
                    <a:pt x="5388" y="2269"/>
                    <a:pt x="5577" y="2269"/>
                  </a:cubicBezTo>
                  <a:close/>
                  <a:moveTo>
                    <a:pt x="5132" y="4923"/>
                  </a:moveTo>
                  <a:cubicBezTo>
                    <a:pt x="5231" y="4923"/>
                    <a:pt x="5325" y="4963"/>
                    <a:pt x="5388" y="5042"/>
                  </a:cubicBezTo>
                  <a:cubicBezTo>
                    <a:pt x="5577" y="5199"/>
                    <a:pt x="5577" y="5420"/>
                    <a:pt x="5420" y="5546"/>
                  </a:cubicBezTo>
                  <a:cubicBezTo>
                    <a:pt x="5073" y="5892"/>
                    <a:pt x="4601" y="6081"/>
                    <a:pt x="4128" y="6081"/>
                  </a:cubicBezTo>
                  <a:cubicBezTo>
                    <a:pt x="3592" y="6081"/>
                    <a:pt x="3120" y="5892"/>
                    <a:pt x="2773" y="5546"/>
                  </a:cubicBezTo>
                  <a:cubicBezTo>
                    <a:pt x="2616" y="5388"/>
                    <a:pt x="2616" y="5136"/>
                    <a:pt x="2773" y="5042"/>
                  </a:cubicBezTo>
                  <a:cubicBezTo>
                    <a:pt x="2852" y="4963"/>
                    <a:pt x="2954" y="4923"/>
                    <a:pt x="3049" y="4923"/>
                  </a:cubicBezTo>
                  <a:cubicBezTo>
                    <a:pt x="3144" y="4923"/>
                    <a:pt x="3230" y="4963"/>
                    <a:pt x="3277" y="5042"/>
                  </a:cubicBezTo>
                  <a:cubicBezTo>
                    <a:pt x="3498" y="5246"/>
                    <a:pt x="3789" y="5349"/>
                    <a:pt x="4077" y="5349"/>
                  </a:cubicBezTo>
                  <a:cubicBezTo>
                    <a:pt x="4364" y="5349"/>
                    <a:pt x="4648" y="5246"/>
                    <a:pt x="4853" y="5042"/>
                  </a:cubicBezTo>
                  <a:cubicBezTo>
                    <a:pt x="4931" y="4963"/>
                    <a:pt x="5034" y="4923"/>
                    <a:pt x="5132" y="4923"/>
                  </a:cubicBezTo>
                  <a:close/>
                  <a:moveTo>
                    <a:pt x="7468" y="1"/>
                  </a:moveTo>
                  <a:cubicBezTo>
                    <a:pt x="7027" y="1"/>
                    <a:pt x="6711" y="347"/>
                    <a:pt x="6711" y="725"/>
                  </a:cubicBezTo>
                  <a:cubicBezTo>
                    <a:pt x="6711" y="1135"/>
                    <a:pt x="6365" y="1482"/>
                    <a:pt x="5955" y="1482"/>
                  </a:cubicBezTo>
                  <a:lnTo>
                    <a:pt x="726" y="1482"/>
                  </a:lnTo>
                  <a:cubicBezTo>
                    <a:pt x="442" y="1482"/>
                    <a:pt x="221" y="1450"/>
                    <a:pt x="1" y="1356"/>
                  </a:cubicBezTo>
                  <a:lnTo>
                    <a:pt x="1" y="4033"/>
                  </a:lnTo>
                  <a:cubicBezTo>
                    <a:pt x="1" y="6176"/>
                    <a:pt x="1576" y="8129"/>
                    <a:pt x="3687" y="8318"/>
                  </a:cubicBezTo>
                  <a:cubicBezTo>
                    <a:pt x="3831" y="8333"/>
                    <a:pt x="3974" y="8340"/>
                    <a:pt x="4115" y="8340"/>
                  </a:cubicBezTo>
                  <a:cubicBezTo>
                    <a:pt x="6356" y="8340"/>
                    <a:pt x="8224" y="6504"/>
                    <a:pt x="8224" y="4223"/>
                  </a:cubicBezTo>
                  <a:lnTo>
                    <a:pt x="8224" y="757"/>
                  </a:lnTo>
                  <a:cubicBezTo>
                    <a:pt x="8224" y="347"/>
                    <a:pt x="7846" y="1"/>
                    <a:pt x="74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96"/>
            <p:cNvSpPr/>
            <p:nvPr/>
          </p:nvSpPr>
          <p:spPr>
            <a:xfrm>
              <a:off x="-52430300" y="3619500"/>
              <a:ext cx="219775" cy="92975"/>
            </a:xfrm>
            <a:custGeom>
              <a:rect b="b" l="l" r="r" t="t"/>
              <a:pathLst>
                <a:path extrusionOk="0" h="3719" w="8791">
                  <a:moveTo>
                    <a:pt x="2237" y="1"/>
                  </a:moveTo>
                  <a:cubicBezTo>
                    <a:pt x="1008" y="1"/>
                    <a:pt x="0" y="978"/>
                    <a:pt x="0" y="2238"/>
                  </a:cubicBezTo>
                  <a:cubicBezTo>
                    <a:pt x="0" y="2364"/>
                    <a:pt x="0" y="2427"/>
                    <a:pt x="32" y="2553"/>
                  </a:cubicBezTo>
                  <a:cubicBezTo>
                    <a:pt x="189" y="3214"/>
                    <a:pt x="788" y="3718"/>
                    <a:pt x="1481" y="3718"/>
                  </a:cubicBezTo>
                  <a:lnTo>
                    <a:pt x="6490" y="3718"/>
                  </a:lnTo>
                  <a:cubicBezTo>
                    <a:pt x="6585" y="3718"/>
                    <a:pt x="6648" y="3655"/>
                    <a:pt x="6679" y="3561"/>
                  </a:cubicBezTo>
                  <a:cubicBezTo>
                    <a:pt x="6774" y="2836"/>
                    <a:pt x="7404" y="2238"/>
                    <a:pt x="8192" y="2238"/>
                  </a:cubicBezTo>
                  <a:cubicBezTo>
                    <a:pt x="8381" y="2238"/>
                    <a:pt x="8570" y="2269"/>
                    <a:pt x="8790" y="2364"/>
                  </a:cubicBezTo>
                  <a:cubicBezTo>
                    <a:pt x="8349" y="978"/>
                    <a:pt x="7089" y="1"/>
                    <a:pt x="55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96"/>
            <p:cNvSpPr/>
            <p:nvPr/>
          </p:nvSpPr>
          <p:spPr>
            <a:xfrm>
              <a:off x="-52192450" y="3666775"/>
              <a:ext cx="42550" cy="120525"/>
            </a:xfrm>
            <a:custGeom>
              <a:rect b="b" l="l" r="r" t="t"/>
              <a:pathLst>
                <a:path extrusionOk="0" h="4821" w="1702">
                  <a:moveTo>
                    <a:pt x="851" y="0"/>
                  </a:moveTo>
                  <a:cubicBezTo>
                    <a:pt x="568" y="126"/>
                    <a:pt x="284" y="221"/>
                    <a:pt x="1" y="315"/>
                  </a:cubicBezTo>
                  <a:cubicBezTo>
                    <a:pt x="127" y="662"/>
                    <a:pt x="221" y="1040"/>
                    <a:pt x="221" y="1481"/>
                  </a:cubicBezTo>
                  <a:lnTo>
                    <a:pt x="221" y="4820"/>
                  </a:lnTo>
                  <a:cubicBezTo>
                    <a:pt x="1040" y="4820"/>
                    <a:pt x="1702" y="4159"/>
                    <a:pt x="1702" y="3340"/>
                  </a:cubicBezTo>
                  <a:cubicBezTo>
                    <a:pt x="1639" y="2710"/>
                    <a:pt x="1229" y="2143"/>
                    <a:pt x="694" y="1953"/>
                  </a:cubicBezTo>
                  <a:cubicBezTo>
                    <a:pt x="851" y="1575"/>
                    <a:pt x="914" y="1166"/>
                    <a:pt x="914" y="725"/>
                  </a:cubicBezTo>
                  <a:cubicBezTo>
                    <a:pt x="914" y="504"/>
                    <a:pt x="883" y="221"/>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96"/>
            <p:cNvSpPr/>
            <p:nvPr/>
          </p:nvSpPr>
          <p:spPr>
            <a:xfrm>
              <a:off x="-52450000" y="3740025"/>
              <a:ext cx="18925" cy="64600"/>
            </a:xfrm>
            <a:custGeom>
              <a:rect b="b" l="l" r="r" t="t"/>
              <a:pathLst>
                <a:path extrusionOk="0" h="2584" w="757">
                  <a:moveTo>
                    <a:pt x="757" y="0"/>
                  </a:moveTo>
                  <a:cubicBezTo>
                    <a:pt x="316" y="252"/>
                    <a:pt x="1" y="725"/>
                    <a:pt x="1" y="1260"/>
                  </a:cubicBezTo>
                  <a:cubicBezTo>
                    <a:pt x="1" y="1827"/>
                    <a:pt x="316" y="2300"/>
                    <a:pt x="757" y="2584"/>
                  </a:cubicBezTo>
                  <a:lnTo>
                    <a:pt x="7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3" name="Google Shape;18363;p96"/>
          <p:cNvGrpSpPr/>
          <p:nvPr/>
        </p:nvGrpSpPr>
        <p:grpSpPr>
          <a:xfrm>
            <a:off x="7533131" y="3670221"/>
            <a:ext cx="314662" cy="357226"/>
            <a:chOff x="-52440550" y="3977875"/>
            <a:chExt cx="279625" cy="317450"/>
          </a:xfrm>
        </p:grpSpPr>
        <p:sp>
          <p:nvSpPr>
            <p:cNvPr id="18364" name="Google Shape;18364;p96"/>
            <p:cNvSpPr/>
            <p:nvPr/>
          </p:nvSpPr>
          <p:spPr>
            <a:xfrm>
              <a:off x="-52403525" y="4052700"/>
              <a:ext cx="76425" cy="18150"/>
            </a:xfrm>
            <a:custGeom>
              <a:rect b="b" l="l" r="r" t="t"/>
              <a:pathLst>
                <a:path extrusionOk="0" h="726" w="3057">
                  <a:moveTo>
                    <a:pt x="0" y="1"/>
                  </a:moveTo>
                  <a:lnTo>
                    <a:pt x="0" y="725"/>
                  </a:lnTo>
                  <a:lnTo>
                    <a:pt x="3056" y="725"/>
                  </a:lnTo>
                  <a:cubicBezTo>
                    <a:pt x="3025" y="631"/>
                    <a:pt x="2993" y="473"/>
                    <a:pt x="2993" y="347"/>
                  </a:cubicBezTo>
                  <a:cubicBezTo>
                    <a:pt x="2993" y="221"/>
                    <a:pt x="3025" y="95"/>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96"/>
            <p:cNvSpPr/>
            <p:nvPr/>
          </p:nvSpPr>
          <p:spPr>
            <a:xfrm>
              <a:off x="-52357850" y="4088925"/>
              <a:ext cx="168575" cy="33075"/>
            </a:xfrm>
            <a:custGeom>
              <a:rect b="b" l="l" r="r" t="t"/>
              <a:pathLst>
                <a:path extrusionOk="0" h="1323" w="6743">
                  <a:moveTo>
                    <a:pt x="1" y="1"/>
                  </a:moveTo>
                  <a:cubicBezTo>
                    <a:pt x="1387" y="631"/>
                    <a:pt x="2836" y="1072"/>
                    <a:pt x="4348" y="1292"/>
                  </a:cubicBezTo>
                  <a:cubicBezTo>
                    <a:pt x="4474" y="1313"/>
                    <a:pt x="4599" y="1322"/>
                    <a:pt x="4723" y="1322"/>
                  </a:cubicBezTo>
                  <a:cubicBezTo>
                    <a:pt x="5372" y="1322"/>
                    <a:pt x="5978" y="1054"/>
                    <a:pt x="6428" y="631"/>
                  </a:cubicBezTo>
                  <a:cubicBezTo>
                    <a:pt x="6554" y="505"/>
                    <a:pt x="6617" y="379"/>
                    <a:pt x="6711" y="284"/>
                  </a:cubicBezTo>
                  <a:cubicBezTo>
                    <a:pt x="6743" y="221"/>
                    <a:pt x="6743" y="158"/>
                    <a:pt x="6711" y="64"/>
                  </a:cubicBezTo>
                  <a:cubicBezTo>
                    <a:pt x="6680" y="32"/>
                    <a:pt x="6585" y="1"/>
                    <a:pt x="65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96"/>
            <p:cNvSpPr/>
            <p:nvPr/>
          </p:nvSpPr>
          <p:spPr>
            <a:xfrm>
              <a:off x="-52309000" y="4051925"/>
              <a:ext cx="17350" cy="18125"/>
            </a:xfrm>
            <a:custGeom>
              <a:rect b="b" l="l" r="r" t="t"/>
              <a:pathLst>
                <a:path extrusionOk="0" h="725" w="694">
                  <a:moveTo>
                    <a:pt x="347" y="0"/>
                  </a:moveTo>
                  <a:cubicBezTo>
                    <a:pt x="158" y="0"/>
                    <a:pt x="0" y="189"/>
                    <a:pt x="0" y="378"/>
                  </a:cubicBezTo>
                  <a:cubicBezTo>
                    <a:pt x="0" y="567"/>
                    <a:pt x="158" y="725"/>
                    <a:pt x="347" y="725"/>
                  </a:cubicBezTo>
                  <a:cubicBezTo>
                    <a:pt x="536" y="725"/>
                    <a:pt x="693" y="567"/>
                    <a:pt x="693" y="378"/>
                  </a:cubicBezTo>
                  <a:cubicBezTo>
                    <a:pt x="693" y="189"/>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96"/>
            <p:cNvSpPr/>
            <p:nvPr/>
          </p:nvSpPr>
          <p:spPr>
            <a:xfrm>
              <a:off x="-52402750" y="3977875"/>
              <a:ext cx="204825" cy="55950"/>
            </a:xfrm>
            <a:custGeom>
              <a:rect b="b" l="l" r="r" t="t"/>
              <a:pathLst>
                <a:path extrusionOk="0" h="2238" w="8193">
                  <a:moveTo>
                    <a:pt x="1104" y="1"/>
                  </a:moveTo>
                  <a:cubicBezTo>
                    <a:pt x="474" y="1"/>
                    <a:pt x="1" y="505"/>
                    <a:pt x="1" y="1103"/>
                  </a:cubicBezTo>
                  <a:lnTo>
                    <a:pt x="1" y="2237"/>
                  </a:lnTo>
                  <a:lnTo>
                    <a:pt x="8192" y="2237"/>
                  </a:lnTo>
                  <a:lnTo>
                    <a:pt x="8192" y="1103"/>
                  </a:lnTo>
                  <a:cubicBezTo>
                    <a:pt x="8192" y="473"/>
                    <a:pt x="7688" y="1"/>
                    <a:pt x="7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96"/>
            <p:cNvSpPr/>
            <p:nvPr/>
          </p:nvSpPr>
          <p:spPr>
            <a:xfrm>
              <a:off x="-52275150" y="4052700"/>
              <a:ext cx="77225" cy="17350"/>
            </a:xfrm>
            <a:custGeom>
              <a:rect b="b" l="l" r="r" t="t"/>
              <a:pathLst>
                <a:path extrusionOk="0" h="694" w="3089">
                  <a:moveTo>
                    <a:pt x="1" y="1"/>
                  </a:moveTo>
                  <a:cubicBezTo>
                    <a:pt x="64" y="95"/>
                    <a:pt x="95" y="221"/>
                    <a:pt x="95" y="347"/>
                  </a:cubicBezTo>
                  <a:cubicBezTo>
                    <a:pt x="95" y="442"/>
                    <a:pt x="64" y="568"/>
                    <a:pt x="1" y="694"/>
                  </a:cubicBezTo>
                  <a:lnTo>
                    <a:pt x="3088" y="694"/>
                  </a:lnTo>
                  <a:lnTo>
                    <a:pt x="30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96"/>
            <p:cNvSpPr/>
            <p:nvPr/>
          </p:nvSpPr>
          <p:spPr>
            <a:xfrm>
              <a:off x="-52403525" y="4089725"/>
              <a:ext cx="204800" cy="205600"/>
            </a:xfrm>
            <a:custGeom>
              <a:rect b="b" l="l" r="r" t="t"/>
              <a:pathLst>
                <a:path extrusionOk="0" h="8224" w="8192">
                  <a:moveTo>
                    <a:pt x="2584" y="2993"/>
                  </a:moveTo>
                  <a:cubicBezTo>
                    <a:pt x="2773" y="2993"/>
                    <a:pt x="2930" y="3151"/>
                    <a:pt x="2930" y="3340"/>
                  </a:cubicBezTo>
                  <a:cubicBezTo>
                    <a:pt x="2930" y="3560"/>
                    <a:pt x="2773" y="3718"/>
                    <a:pt x="2584" y="3718"/>
                  </a:cubicBezTo>
                  <a:cubicBezTo>
                    <a:pt x="2426" y="3718"/>
                    <a:pt x="2237" y="3560"/>
                    <a:pt x="2237" y="3340"/>
                  </a:cubicBezTo>
                  <a:cubicBezTo>
                    <a:pt x="2237" y="3151"/>
                    <a:pt x="2395" y="2993"/>
                    <a:pt x="2584" y="2993"/>
                  </a:cubicBezTo>
                  <a:close/>
                  <a:moveTo>
                    <a:pt x="5608" y="2993"/>
                  </a:moveTo>
                  <a:cubicBezTo>
                    <a:pt x="5829" y="2993"/>
                    <a:pt x="5986" y="3151"/>
                    <a:pt x="5986" y="3340"/>
                  </a:cubicBezTo>
                  <a:cubicBezTo>
                    <a:pt x="5986" y="3560"/>
                    <a:pt x="5829" y="3718"/>
                    <a:pt x="5608" y="3718"/>
                  </a:cubicBezTo>
                  <a:cubicBezTo>
                    <a:pt x="5419" y="3718"/>
                    <a:pt x="5262" y="3560"/>
                    <a:pt x="5262" y="3340"/>
                  </a:cubicBezTo>
                  <a:cubicBezTo>
                    <a:pt x="5262" y="3151"/>
                    <a:pt x="5419" y="2993"/>
                    <a:pt x="5608" y="2993"/>
                  </a:cubicBezTo>
                  <a:close/>
                  <a:moveTo>
                    <a:pt x="5148" y="5553"/>
                  </a:moveTo>
                  <a:cubicBezTo>
                    <a:pt x="5238" y="5553"/>
                    <a:pt x="5325" y="5592"/>
                    <a:pt x="5388" y="5671"/>
                  </a:cubicBezTo>
                  <a:cubicBezTo>
                    <a:pt x="5577" y="5797"/>
                    <a:pt x="5577" y="6018"/>
                    <a:pt x="5419" y="6175"/>
                  </a:cubicBezTo>
                  <a:cubicBezTo>
                    <a:pt x="5073" y="6522"/>
                    <a:pt x="4600" y="6742"/>
                    <a:pt x="4128" y="6742"/>
                  </a:cubicBezTo>
                  <a:cubicBezTo>
                    <a:pt x="3624" y="6742"/>
                    <a:pt x="3151" y="6522"/>
                    <a:pt x="2773" y="6175"/>
                  </a:cubicBezTo>
                  <a:cubicBezTo>
                    <a:pt x="2615" y="6018"/>
                    <a:pt x="2615" y="5797"/>
                    <a:pt x="2773" y="5671"/>
                  </a:cubicBezTo>
                  <a:cubicBezTo>
                    <a:pt x="2852" y="5592"/>
                    <a:pt x="2954" y="5553"/>
                    <a:pt x="3053" y="5553"/>
                  </a:cubicBezTo>
                  <a:cubicBezTo>
                    <a:pt x="3151" y="5553"/>
                    <a:pt x="3245" y="5592"/>
                    <a:pt x="3308" y="5671"/>
                  </a:cubicBezTo>
                  <a:cubicBezTo>
                    <a:pt x="3513" y="5892"/>
                    <a:pt x="3797" y="6002"/>
                    <a:pt x="4084" y="6002"/>
                  </a:cubicBezTo>
                  <a:cubicBezTo>
                    <a:pt x="4372" y="6002"/>
                    <a:pt x="4663" y="5892"/>
                    <a:pt x="4884" y="5671"/>
                  </a:cubicBezTo>
                  <a:cubicBezTo>
                    <a:pt x="4962" y="5592"/>
                    <a:pt x="5057" y="5553"/>
                    <a:pt x="5148" y="5553"/>
                  </a:cubicBezTo>
                  <a:close/>
                  <a:moveTo>
                    <a:pt x="0" y="0"/>
                  </a:moveTo>
                  <a:lnTo>
                    <a:pt x="0" y="4096"/>
                  </a:lnTo>
                  <a:cubicBezTo>
                    <a:pt x="0" y="6333"/>
                    <a:pt x="1828" y="8223"/>
                    <a:pt x="4096" y="8223"/>
                  </a:cubicBezTo>
                  <a:cubicBezTo>
                    <a:pt x="6333" y="8223"/>
                    <a:pt x="8192" y="6396"/>
                    <a:pt x="8192" y="4096"/>
                  </a:cubicBezTo>
                  <a:lnTo>
                    <a:pt x="8192" y="1576"/>
                  </a:lnTo>
                  <a:cubicBezTo>
                    <a:pt x="7656" y="1891"/>
                    <a:pt x="7089" y="2080"/>
                    <a:pt x="6490" y="2080"/>
                  </a:cubicBezTo>
                  <a:cubicBezTo>
                    <a:pt x="6364" y="2048"/>
                    <a:pt x="6207" y="2048"/>
                    <a:pt x="6049" y="2017"/>
                  </a:cubicBezTo>
                  <a:cubicBezTo>
                    <a:pt x="4317" y="1733"/>
                    <a:pt x="2615" y="1229"/>
                    <a:pt x="1009" y="441"/>
                  </a:cubicBezTo>
                  <a:lnTo>
                    <a:pt x="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96"/>
            <p:cNvSpPr/>
            <p:nvPr/>
          </p:nvSpPr>
          <p:spPr>
            <a:xfrm>
              <a:off x="-52179050" y="4132250"/>
              <a:ext cx="18125" cy="63825"/>
            </a:xfrm>
            <a:custGeom>
              <a:rect b="b" l="l" r="r" t="t"/>
              <a:pathLst>
                <a:path extrusionOk="0" h="2553" w="725">
                  <a:moveTo>
                    <a:pt x="0" y="1"/>
                  </a:moveTo>
                  <a:lnTo>
                    <a:pt x="0" y="2552"/>
                  </a:lnTo>
                  <a:cubicBezTo>
                    <a:pt x="410" y="2269"/>
                    <a:pt x="725" y="1796"/>
                    <a:pt x="725" y="1261"/>
                  </a:cubicBezTo>
                  <a:cubicBezTo>
                    <a:pt x="725" y="694"/>
                    <a:pt x="410" y="221"/>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96"/>
            <p:cNvSpPr/>
            <p:nvPr/>
          </p:nvSpPr>
          <p:spPr>
            <a:xfrm>
              <a:off x="-52440550" y="4132250"/>
              <a:ext cx="18925" cy="63825"/>
            </a:xfrm>
            <a:custGeom>
              <a:rect b="b" l="l" r="r" t="t"/>
              <a:pathLst>
                <a:path extrusionOk="0" h="2553" w="757">
                  <a:moveTo>
                    <a:pt x="757" y="1"/>
                  </a:moveTo>
                  <a:cubicBezTo>
                    <a:pt x="284" y="221"/>
                    <a:pt x="1" y="694"/>
                    <a:pt x="1" y="1261"/>
                  </a:cubicBezTo>
                  <a:cubicBezTo>
                    <a:pt x="1" y="1796"/>
                    <a:pt x="316" y="2269"/>
                    <a:pt x="757" y="2552"/>
                  </a:cubicBezTo>
                  <a:lnTo>
                    <a:pt x="7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2" name="Google Shape;18372;p96"/>
          <p:cNvGrpSpPr/>
          <p:nvPr/>
        </p:nvGrpSpPr>
        <p:grpSpPr>
          <a:xfrm>
            <a:off x="6645066" y="4126427"/>
            <a:ext cx="314662" cy="358999"/>
            <a:chOff x="-51623775" y="3584850"/>
            <a:chExt cx="279625" cy="319025"/>
          </a:xfrm>
        </p:grpSpPr>
        <p:sp>
          <p:nvSpPr>
            <p:cNvPr id="18373" name="Google Shape;18373;p96"/>
            <p:cNvSpPr/>
            <p:nvPr/>
          </p:nvSpPr>
          <p:spPr>
            <a:xfrm>
              <a:off x="-51497750" y="3832175"/>
              <a:ext cx="26000" cy="13200"/>
            </a:xfrm>
            <a:custGeom>
              <a:rect b="b" l="l" r="r" t="t"/>
              <a:pathLst>
                <a:path extrusionOk="0" h="528" w="1040">
                  <a:moveTo>
                    <a:pt x="504" y="0"/>
                  </a:moveTo>
                  <a:cubicBezTo>
                    <a:pt x="378" y="189"/>
                    <a:pt x="252" y="252"/>
                    <a:pt x="0" y="410"/>
                  </a:cubicBezTo>
                  <a:cubicBezTo>
                    <a:pt x="158" y="489"/>
                    <a:pt x="339" y="528"/>
                    <a:pt x="520" y="528"/>
                  </a:cubicBezTo>
                  <a:cubicBezTo>
                    <a:pt x="701" y="528"/>
                    <a:pt x="882" y="489"/>
                    <a:pt x="1040" y="410"/>
                  </a:cubicBezTo>
                  <a:cubicBezTo>
                    <a:pt x="788" y="252"/>
                    <a:pt x="693" y="158"/>
                    <a:pt x="5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96"/>
            <p:cNvSpPr/>
            <p:nvPr/>
          </p:nvSpPr>
          <p:spPr>
            <a:xfrm>
              <a:off x="-51574150" y="3809300"/>
              <a:ext cx="78000" cy="26550"/>
            </a:xfrm>
            <a:custGeom>
              <a:rect b="b" l="l" r="r" t="t"/>
              <a:pathLst>
                <a:path extrusionOk="0" h="1062" w="3120">
                  <a:moveTo>
                    <a:pt x="2547" y="1"/>
                  </a:moveTo>
                  <a:cubicBezTo>
                    <a:pt x="2380" y="1"/>
                    <a:pt x="2203" y="61"/>
                    <a:pt x="2048" y="191"/>
                  </a:cubicBezTo>
                  <a:cubicBezTo>
                    <a:pt x="1784" y="477"/>
                    <a:pt x="1443" y="609"/>
                    <a:pt x="1078" y="609"/>
                  </a:cubicBezTo>
                  <a:cubicBezTo>
                    <a:pt x="921" y="609"/>
                    <a:pt x="760" y="585"/>
                    <a:pt x="599" y="537"/>
                  </a:cubicBezTo>
                  <a:lnTo>
                    <a:pt x="0" y="348"/>
                  </a:lnTo>
                  <a:lnTo>
                    <a:pt x="0" y="348"/>
                  </a:lnTo>
                  <a:cubicBezTo>
                    <a:pt x="401" y="819"/>
                    <a:pt x="977" y="1061"/>
                    <a:pt x="1572" y="1061"/>
                  </a:cubicBezTo>
                  <a:cubicBezTo>
                    <a:pt x="1773" y="1061"/>
                    <a:pt x="1975" y="1034"/>
                    <a:pt x="2174" y="978"/>
                  </a:cubicBezTo>
                  <a:cubicBezTo>
                    <a:pt x="2615" y="821"/>
                    <a:pt x="2804" y="632"/>
                    <a:pt x="3119" y="348"/>
                  </a:cubicBezTo>
                  <a:cubicBezTo>
                    <a:pt x="3008" y="125"/>
                    <a:pt x="2787" y="1"/>
                    <a:pt x="25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96"/>
            <p:cNvSpPr/>
            <p:nvPr/>
          </p:nvSpPr>
          <p:spPr>
            <a:xfrm>
              <a:off x="-51579675" y="3837675"/>
              <a:ext cx="190625" cy="66200"/>
            </a:xfrm>
            <a:custGeom>
              <a:rect b="b" l="l" r="r" t="t"/>
              <a:pathLst>
                <a:path extrusionOk="0" h="2648" w="7625">
                  <a:moveTo>
                    <a:pt x="7625" y="1"/>
                  </a:moveTo>
                  <a:lnTo>
                    <a:pt x="7625" y="1"/>
                  </a:lnTo>
                  <a:cubicBezTo>
                    <a:pt x="7121" y="442"/>
                    <a:pt x="6491" y="662"/>
                    <a:pt x="5829" y="662"/>
                  </a:cubicBezTo>
                  <a:cubicBezTo>
                    <a:pt x="5577" y="662"/>
                    <a:pt x="5356" y="631"/>
                    <a:pt x="5104" y="568"/>
                  </a:cubicBezTo>
                  <a:cubicBezTo>
                    <a:pt x="4758" y="914"/>
                    <a:pt x="4285" y="1103"/>
                    <a:pt x="3813" y="1103"/>
                  </a:cubicBezTo>
                  <a:cubicBezTo>
                    <a:pt x="3340" y="1103"/>
                    <a:pt x="2868" y="914"/>
                    <a:pt x="2521" y="568"/>
                  </a:cubicBezTo>
                  <a:cubicBezTo>
                    <a:pt x="2269" y="631"/>
                    <a:pt x="2048" y="662"/>
                    <a:pt x="1796" y="662"/>
                  </a:cubicBezTo>
                  <a:cubicBezTo>
                    <a:pt x="1135" y="662"/>
                    <a:pt x="505" y="442"/>
                    <a:pt x="1" y="1"/>
                  </a:cubicBezTo>
                  <a:lnTo>
                    <a:pt x="1" y="1"/>
                  </a:lnTo>
                  <a:cubicBezTo>
                    <a:pt x="599" y="1576"/>
                    <a:pt x="2111" y="2647"/>
                    <a:pt x="3813" y="2647"/>
                  </a:cubicBezTo>
                  <a:cubicBezTo>
                    <a:pt x="5514" y="2647"/>
                    <a:pt x="7058" y="1576"/>
                    <a:pt x="76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96"/>
            <p:cNvSpPr/>
            <p:nvPr/>
          </p:nvSpPr>
          <p:spPr>
            <a:xfrm>
              <a:off x="-51473350" y="3809250"/>
              <a:ext cx="78000" cy="26500"/>
            </a:xfrm>
            <a:custGeom>
              <a:rect b="b" l="l" r="r" t="t"/>
              <a:pathLst>
                <a:path extrusionOk="0" h="1060" w="3120">
                  <a:moveTo>
                    <a:pt x="600" y="1"/>
                  </a:moveTo>
                  <a:cubicBezTo>
                    <a:pt x="364" y="1"/>
                    <a:pt x="129" y="117"/>
                    <a:pt x="1" y="319"/>
                  </a:cubicBezTo>
                  <a:cubicBezTo>
                    <a:pt x="284" y="602"/>
                    <a:pt x="505" y="823"/>
                    <a:pt x="946" y="949"/>
                  </a:cubicBezTo>
                  <a:cubicBezTo>
                    <a:pt x="1155" y="1024"/>
                    <a:pt x="1369" y="1059"/>
                    <a:pt x="1580" y="1059"/>
                  </a:cubicBezTo>
                  <a:cubicBezTo>
                    <a:pt x="2163" y="1059"/>
                    <a:pt x="2727" y="790"/>
                    <a:pt x="3120" y="350"/>
                  </a:cubicBezTo>
                  <a:lnTo>
                    <a:pt x="3120" y="350"/>
                  </a:lnTo>
                  <a:lnTo>
                    <a:pt x="2521" y="539"/>
                  </a:lnTo>
                  <a:cubicBezTo>
                    <a:pt x="2369" y="587"/>
                    <a:pt x="2212" y="611"/>
                    <a:pt x="2056" y="611"/>
                  </a:cubicBezTo>
                  <a:cubicBezTo>
                    <a:pt x="1693" y="611"/>
                    <a:pt x="1336" y="479"/>
                    <a:pt x="1072" y="193"/>
                  </a:cubicBezTo>
                  <a:cubicBezTo>
                    <a:pt x="940" y="61"/>
                    <a:pt x="770" y="1"/>
                    <a:pt x="6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96"/>
            <p:cNvSpPr/>
            <p:nvPr/>
          </p:nvSpPr>
          <p:spPr>
            <a:xfrm>
              <a:off x="-51598575" y="3584850"/>
              <a:ext cx="226850" cy="111875"/>
            </a:xfrm>
            <a:custGeom>
              <a:rect b="b" l="l" r="r" t="t"/>
              <a:pathLst>
                <a:path extrusionOk="0" h="4475" w="9074">
                  <a:moveTo>
                    <a:pt x="757" y="1"/>
                  </a:moveTo>
                  <a:cubicBezTo>
                    <a:pt x="379" y="1"/>
                    <a:pt x="1" y="347"/>
                    <a:pt x="1" y="725"/>
                  </a:cubicBezTo>
                  <a:cubicBezTo>
                    <a:pt x="1" y="1009"/>
                    <a:pt x="158" y="1261"/>
                    <a:pt x="379" y="1355"/>
                  </a:cubicBezTo>
                  <a:lnTo>
                    <a:pt x="379" y="4474"/>
                  </a:lnTo>
                  <a:lnTo>
                    <a:pt x="3561" y="4474"/>
                  </a:lnTo>
                  <a:lnTo>
                    <a:pt x="3120" y="4033"/>
                  </a:lnTo>
                  <a:cubicBezTo>
                    <a:pt x="2962" y="3876"/>
                    <a:pt x="2962" y="3655"/>
                    <a:pt x="3120" y="3529"/>
                  </a:cubicBezTo>
                  <a:lnTo>
                    <a:pt x="4191" y="2458"/>
                  </a:lnTo>
                  <a:cubicBezTo>
                    <a:pt x="4269" y="2379"/>
                    <a:pt x="4364" y="2340"/>
                    <a:pt x="4455" y="2340"/>
                  </a:cubicBezTo>
                  <a:cubicBezTo>
                    <a:pt x="4545" y="2340"/>
                    <a:pt x="4632" y="2379"/>
                    <a:pt x="4695" y="2458"/>
                  </a:cubicBezTo>
                  <a:lnTo>
                    <a:pt x="5766" y="3529"/>
                  </a:lnTo>
                  <a:cubicBezTo>
                    <a:pt x="5923" y="3687"/>
                    <a:pt x="5923" y="3939"/>
                    <a:pt x="5766" y="4033"/>
                  </a:cubicBezTo>
                  <a:lnTo>
                    <a:pt x="5325" y="4474"/>
                  </a:lnTo>
                  <a:lnTo>
                    <a:pt x="8507" y="4474"/>
                  </a:lnTo>
                  <a:lnTo>
                    <a:pt x="8507" y="1355"/>
                  </a:lnTo>
                  <a:cubicBezTo>
                    <a:pt x="8759" y="1261"/>
                    <a:pt x="8885" y="1009"/>
                    <a:pt x="8885" y="725"/>
                  </a:cubicBezTo>
                  <a:cubicBezTo>
                    <a:pt x="9074" y="347"/>
                    <a:pt x="8696" y="1"/>
                    <a:pt x="8318" y="1"/>
                  </a:cubicBezTo>
                  <a:cubicBezTo>
                    <a:pt x="7908" y="1"/>
                    <a:pt x="7562" y="347"/>
                    <a:pt x="7562" y="725"/>
                  </a:cubicBezTo>
                  <a:cubicBezTo>
                    <a:pt x="7562" y="883"/>
                    <a:pt x="7625" y="1009"/>
                    <a:pt x="7688" y="1135"/>
                  </a:cubicBezTo>
                  <a:lnTo>
                    <a:pt x="6428" y="2143"/>
                  </a:lnTo>
                  <a:lnTo>
                    <a:pt x="5167" y="1135"/>
                  </a:lnTo>
                  <a:cubicBezTo>
                    <a:pt x="5262" y="1009"/>
                    <a:pt x="5293" y="883"/>
                    <a:pt x="5293" y="725"/>
                  </a:cubicBezTo>
                  <a:cubicBezTo>
                    <a:pt x="5293" y="347"/>
                    <a:pt x="4947" y="1"/>
                    <a:pt x="4537" y="1"/>
                  </a:cubicBezTo>
                  <a:cubicBezTo>
                    <a:pt x="4159" y="1"/>
                    <a:pt x="3781" y="347"/>
                    <a:pt x="3781" y="725"/>
                  </a:cubicBezTo>
                  <a:cubicBezTo>
                    <a:pt x="3781" y="883"/>
                    <a:pt x="3844" y="1009"/>
                    <a:pt x="3907" y="1135"/>
                  </a:cubicBezTo>
                  <a:lnTo>
                    <a:pt x="2647" y="2143"/>
                  </a:lnTo>
                  <a:lnTo>
                    <a:pt x="1387" y="1135"/>
                  </a:lnTo>
                  <a:cubicBezTo>
                    <a:pt x="1481" y="1009"/>
                    <a:pt x="1513" y="883"/>
                    <a:pt x="1513" y="725"/>
                  </a:cubicBezTo>
                  <a:cubicBezTo>
                    <a:pt x="1513" y="347"/>
                    <a:pt x="1166"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96"/>
            <p:cNvSpPr/>
            <p:nvPr/>
          </p:nvSpPr>
          <p:spPr>
            <a:xfrm>
              <a:off x="-51623775" y="3703775"/>
              <a:ext cx="18125" cy="63825"/>
            </a:xfrm>
            <a:custGeom>
              <a:rect b="b" l="l" r="r" t="t"/>
              <a:pathLst>
                <a:path extrusionOk="0" h="2553" w="725">
                  <a:moveTo>
                    <a:pt x="725" y="1"/>
                  </a:moveTo>
                  <a:cubicBezTo>
                    <a:pt x="252" y="190"/>
                    <a:pt x="0" y="726"/>
                    <a:pt x="0" y="1261"/>
                  </a:cubicBezTo>
                  <a:cubicBezTo>
                    <a:pt x="0" y="1797"/>
                    <a:pt x="315" y="2301"/>
                    <a:pt x="725" y="2553"/>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96"/>
            <p:cNvSpPr/>
            <p:nvPr/>
          </p:nvSpPr>
          <p:spPr>
            <a:xfrm>
              <a:off x="-51363075" y="3703000"/>
              <a:ext cx="18925" cy="63825"/>
            </a:xfrm>
            <a:custGeom>
              <a:rect b="b" l="l" r="r" t="t"/>
              <a:pathLst>
                <a:path extrusionOk="0" h="2553" w="757">
                  <a:moveTo>
                    <a:pt x="1" y="0"/>
                  </a:moveTo>
                  <a:lnTo>
                    <a:pt x="1" y="2552"/>
                  </a:lnTo>
                  <a:cubicBezTo>
                    <a:pt x="442" y="2269"/>
                    <a:pt x="757" y="1796"/>
                    <a:pt x="757" y="1261"/>
                  </a:cubicBezTo>
                  <a:cubicBezTo>
                    <a:pt x="757" y="757"/>
                    <a:pt x="442" y="22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96"/>
            <p:cNvSpPr/>
            <p:nvPr/>
          </p:nvSpPr>
          <p:spPr>
            <a:xfrm>
              <a:off x="-51586750" y="3716375"/>
              <a:ext cx="207150" cy="89775"/>
            </a:xfrm>
            <a:custGeom>
              <a:rect b="b" l="l" r="r" t="t"/>
              <a:pathLst>
                <a:path extrusionOk="0" h="3591" w="8286">
                  <a:moveTo>
                    <a:pt x="2615" y="757"/>
                  </a:moveTo>
                  <a:cubicBezTo>
                    <a:pt x="2804" y="757"/>
                    <a:pt x="2962" y="915"/>
                    <a:pt x="2962" y="1104"/>
                  </a:cubicBezTo>
                  <a:cubicBezTo>
                    <a:pt x="2962" y="1293"/>
                    <a:pt x="2804" y="1450"/>
                    <a:pt x="2615" y="1450"/>
                  </a:cubicBezTo>
                  <a:cubicBezTo>
                    <a:pt x="2394" y="1450"/>
                    <a:pt x="2237" y="1293"/>
                    <a:pt x="2237" y="1104"/>
                  </a:cubicBezTo>
                  <a:cubicBezTo>
                    <a:pt x="2237" y="915"/>
                    <a:pt x="2394" y="757"/>
                    <a:pt x="2615" y="757"/>
                  </a:cubicBezTo>
                  <a:close/>
                  <a:moveTo>
                    <a:pt x="5608" y="757"/>
                  </a:moveTo>
                  <a:cubicBezTo>
                    <a:pt x="5797" y="757"/>
                    <a:pt x="5955" y="915"/>
                    <a:pt x="5955" y="1104"/>
                  </a:cubicBezTo>
                  <a:cubicBezTo>
                    <a:pt x="5955" y="1293"/>
                    <a:pt x="5797" y="1450"/>
                    <a:pt x="5608" y="1450"/>
                  </a:cubicBezTo>
                  <a:cubicBezTo>
                    <a:pt x="5387" y="1450"/>
                    <a:pt x="5230" y="1293"/>
                    <a:pt x="5230" y="1104"/>
                  </a:cubicBezTo>
                  <a:cubicBezTo>
                    <a:pt x="5198" y="915"/>
                    <a:pt x="5387" y="757"/>
                    <a:pt x="5608" y="757"/>
                  </a:cubicBezTo>
                  <a:close/>
                  <a:moveTo>
                    <a:pt x="95" y="1"/>
                  </a:moveTo>
                  <a:lnTo>
                    <a:pt x="95" y="3088"/>
                  </a:lnTo>
                  <a:lnTo>
                    <a:pt x="0" y="3088"/>
                  </a:lnTo>
                  <a:lnTo>
                    <a:pt x="1386" y="3561"/>
                  </a:lnTo>
                  <a:cubicBezTo>
                    <a:pt x="1451" y="3577"/>
                    <a:pt x="1517" y="3585"/>
                    <a:pt x="1581" y="3585"/>
                  </a:cubicBezTo>
                  <a:cubicBezTo>
                    <a:pt x="1764" y="3585"/>
                    <a:pt x="1939" y="3520"/>
                    <a:pt x="2079" y="3404"/>
                  </a:cubicBezTo>
                  <a:cubicBezTo>
                    <a:pt x="2371" y="3112"/>
                    <a:pt x="2737" y="2970"/>
                    <a:pt x="3098" y="2970"/>
                  </a:cubicBezTo>
                  <a:cubicBezTo>
                    <a:pt x="3478" y="2970"/>
                    <a:pt x="3852" y="3128"/>
                    <a:pt x="4127" y="3435"/>
                  </a:cubicBezTo>
                  <a:cubicBezTo>
                    <a:pt x="4415" y="3132"/>
                    <a:pt x="4791" y="2982"/>
                    <a:pt x="5166" y="2982"/>
                  </a:cubicBezTo>
                  <a:cubicBezTo>
                    <a:pt x="5531" y="2982"/>
                    <a:pt x="5895" y="3124"/>
                    <a:pt x="6175" y="3404"/>
                  </a:cubicBezTo>
                  <a:cubicBezTo>
                    <a:pt x="6329" y="3535"/>
                    <a:pt x="6483" y="3591"/>
                    <a:pt x="6658" y="3591"/>
                  </a:cubicBezTo>
                  <a:cubicBezTo>
                    <a:pt x="6734" y="3591"/>
                    <a:pt x="6814" y="3580"/>
                    <a:pt x="6900" y="3561"/>
                  </a:cubicBezTo>
                  <a:lnTo>
                    <a:pt x="8286" y="3088"/>
                  </a:lnTo>
                  <a:lnTo>
                    <a:pt x="82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96"/>
            <p:cNvSpPr/>
            <p:nvPr/>
          </p:nvSpPr>
          <p:spPr>
            <a:xfrm>
              <a:off x="-51497750" y="3666775"/>
              <a:ext cx="26000" cy="26800"/>
            </a:xfrm>
            <a:custGeom>
              <a:rect b="b" l="l" r="r" t="t"/>
              <a:pathLst>
                <a:path extrusionOk="0" h="1072" w="1040">
                  <a:moveTo>
                    <a:pt x="536" y="0"/>
                  </a:moveTo>
                  <a:lnTo>
                    <a:pt x="0" y="536"/>
                  </a:lnTo>
                  <a:lnTo>
                    <a:pt x="536" y="1071"/>
                  </a:lnTo>
                  <a:lnTo>
                    <a:pt x="1040" y="536"/>
                  </a:lnTo>
                  <a:lnTo>
                    <a:pt x="5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82" name="Google Shape;18382;p96"/>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8383" name="Google Shape;18383;p96"/>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387" name="Shape 18387"/>
        <p:cNvGrpSpPr/>
        <p:nvPr/>
      </p:nvGrpSpPr>
      <p:grpSpPr>
        <a:xfrm>
          <a:off x="0" y="0"/>
          <a:ext cx="0" cy="0"/>
          <a:chOff x="0" y="0"/>
          <a:chExt cx="0" cy="0"/>
        </a:xfrm>
      </p:grpSpPr>
      <p:grpSp>
        <p:nvGrpSpPr>
          <p:cNvPr id="18388" name="Google Shape;18388;p97"/>
          <p:cNvGrpSpPr/>
          <p:nvPr/>
        </p:nvGrpSpPr>
        <p:grpSpPr>
          <a:xfrm>
            <a:off x="885675" y="1386849"/>
            <a:ext cx="276003" cy="357300"/>
            <a:chOff x="-50469125" y="3183175"/>
            <a:chExt cx="233150" cy="301825"/>
          </a:xfrm>
        </p:grpSpPr>
        <p:sp>
          <p:nvSpPr>
            <p:cNvPr id="18389" name="Google Shape;18389;p97"/>
            <p:cNvSpPr/>
            <p:nvPr/>
          </p:nvSpPr>
          <p:spPr>
            <a:xfrm>
              <a:off x="-50388775" y="3227275"/>
              <a:ext cx="70900" cy="70900"/>
            </a:xfrm>
            <a:custGeom>
              <a:rect b="b" l="l" r="r" t="t"/>
              <a:pathLst>
                <a:path extrusionOk="0" h="2836" w="2836">
                  <a:moveTo>
                    <a:pt x="1418" y="1072"/>
                  </a:moveTo>
                  <a:cubicBezTo>
                    <a:pt x="1638" y="1072"/>
                    <a:pt x="1796" y="1229"/>
                    <a:pt x="1796" y="1418"/>
                  </a:cubicBezTo>
                  <a:cubicBezTo>
                    <a:pt x="1796" y="1607"/>
                    <a:pt x="1638" y="1765"/>
                    <a:pt x="1418" y="1765"/>
                  </a:cubicBezTo>
                  <a:cubicBezTo>
                    <a:pt x="1229" y="1765"/>
                    <a:pt x="1071" y="1607"/>
                    <a:pt x="1071" y="1418"/>
                  </a:cubicBezTo>
                  <a:cubicBezTo>
                    <a:pt x="1071" y="1229"/>
                    <a:pt x="1229" y="1072"/>
                    <a:pt x="1418" y="1072"/>
                  </a:cubicBezTo>
                  <a:close/>
                  <a:moveTo>
                    <a:pt x="1418" y="1"/>
                  </a:moveTo>
                  <a:cubicBezTo>
                    <a:pt x="630" y="1"/>
                    <a:pt x="0" y="631"/>
                    <a:pt x="0" y="1418"/>
                  </a:cubicBezTo>
                  <a:cubicBezTo>
                    <a:pt x="0" y="2206"/>
                    <a:pt x="630" y="2836"/>
                    <a:pt x="1418" y="2836"/>
                  </a:cubicBezTo>
                  <a:cubicBezTo>
                    <a:pt x="2206" y="2836"/>
                    <a:pt x="2836" y="2206"/>
                    <a:pt x="2836" y="1418"/>
                  </a:cubicBez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97"/>
            <p:cNvSpPr/>
            <p:nvPr/>
          </p:nvSpPr>
          <p:spPr>
            <a:xfrm>
              <a:off x="-50469125" y="3290275"/>
              <a:ext cx="233150" cy="194725"/>
            </a:xfrm>
            <a:custGeom>
              <a:rect b="b" l="l" r="r" t="t"/>
              <a:pathLst>
                <a:path extrusionOk="0" h="7789" w="9326">
                  <a:moveTo>
                    <a:pt x="4663" y="1072"/>
                  </a:moveTo>
                  <a:lnTo>
                    <a:pt x="6018" y="3907"/>
                  </a:lnTo>
                  <a:cubicBezTo>
                    <a:pt x="5672" y="4034"/>
                    <a:pt x="5356" y="4097"/>
                    <a:pt x="5010" y="4128"/>
                  </a:cubicBezTo>
                  <a:lnTo>
                    <a:pt x="5010" y="3813"/>
                  </a:lnTo>
                  <a:cubicBezTo>
                    <a:pt x="5010" y="3624"/>
                    <a:pt x="4852" y="3466"/>
                    <a:pt x="4663" y="3466"/>
                  </a:cubicBezTo>
                  <a:cubicBezTo>
                    <a:pt x="4443" y="3466"/>
                    <a:pt x="4285" y="3624"/>
                    <a:pt x="4285" y="3813"/>
                  </a:cubicBezTo>
                  <a:lnTo>
                    <a:pt x="4285" y="4128"/>
                  </a:lnTo>
                  <a:cubicBezTo>
                    <a:pt x="3939" y="4097"/>
                    <a:pt x="3592" y="4034"/>
                    <a:pt x="3277" y="3907"/>
                  </a:cubicBezTo>
                  <a:lnTo>
                    <a:pt x="4663" y="1072"/>
                  </a:lnTo>
                  <a:close/>
                  <a:moveTo>
                    <a:pt x="2836" y="1"/>
                  </a:moveTo>
                  <a:lnTo>
                    <a:pt x="1576" y="2647"/>
                  </a:lnTo>
                  <a:cubicBezTo>
                    <a:pt x="1387" y="2395"/>
                    <a:pt x="1229" y="2143"/>
                    <a:pt x="1103" y="1860"/>
                  </a:cubicBezTo>
                  <a:cubicBezTo>
                    <a:pt x="1034" y="1721"/>
                    <a:pt x="914" y="1634"/>
                    <a:pt x="781" y="1634"/>
                  </a:cubicBezTo>
                  <a:cubicBezTo>
                    <a:pt x="732" y="1634"/>
                    <a:pt x="681" y="1645"/>
                    <a:pt x="631" y="1671"/>
                  </a:cubicBezTo>
                  <a:cubicBezTo>
                    <a:pt x="442" y="1734"/>
                    <a:pt x="347" y="1923"/>
                    <a:pt x="442" y="2143"/>
                  </a:cubicBezTo>
                  <a:cubicBezTo>
                    <a:pt x="631" y="2553"/>
                    <a:pt x="914" y="2994"/>
                    <a:pt x="1229" y="3340"/>
                  </a:cubicBezTo>
                  <a:lnTo>
                    <a:pt x="158" y="5546"/>
                  </a:lnTo>
                  <a:cubicBezTo>
                    <a:pt x="1" y="5955"/>
                    <a:pt x="64" y="6396"/>
                    <a:pt x="347" y="6711"/>
                  </a:cubicBezTo>
                  <a:lnTo>
                    <a:pt x="127" y="7247"/>
                  </a:lnTo>
                  <a:cubicBezTo>
                    <a:pt x="32" y="7405"/>
                    <a:pt x="127" y="7657"/>
                    <a:pt x="284" y="7720"/>
                  </a:cubicBezTo>
                  <a:cubicBezTo>
                    <a:pt x="328" y="7746"/>
                    <a:pt x="376" y="7757"/>
                    <a:pt x="425" y="7757"/>
                  </a:cubicBezTo>
                  <a:cubicBezTo>
                    <a:pt x="554" y="7757"/>
                    <a:pt x="688" y="7676"/>
                    <a:pt x="757" y="7562"/>
                  </a:cubicBezTo>
                  <a:lnTo>
                    <a:pt x="977" y="7026"/>
                  </a:lnTo>
                  <a:cubicBezTo>
                    <a:pt x="1025" y="7032"/>
                    <a:pt x="1072" y="7035"/>
                    <a:pt x="1118" y="7035"/>
                  </a:cubicBezTo>
                  <a:cubicBezTo>
                    <a:pt x="1562" y="7035"/>
                    <a:pt x="1937" y="6770"/>
                    <a:pt x="2080" y="6428"/>
                  </a:cubicBezTo>
                  <a:lnTo>
                    <a:pt x="2962" y="4601"/>
                  </a:lnTo>
                  <a:cubicBezTo>
                    <a:pt x="3372" y="4758"/>
                    <a:pt x="3813" y="4884"/>
                    <a:pt x="4285" y="4916"/>
                  </a:cubicBezTo>
                  <a:lnTo>
                    <a:pt x="4285" y="5294"/>
                  </a:lnTo>
                  <a:cubicBezTo>
                    <a:pt x="4285" y="5483"/>
                    <a:pt x="4443" y="5640"/>
                    <a:pt x="4632" y="5640"/>
                  </a:cubicBezTo>
                  <a:cubicBezTo>
                    <a:pt x="4852" y="5640"/>
                    <a:pt x="5010" y="5483"/>
                    <a:pt x="5010" y="5294"/>
                  </a:cubicBezTo>
                  <a:lnTo>
                    <a:pt x="5010" y="4916"/>
                  </a:lnTo>
                  <a:cubicBezTo>
                    <a:pt x="5483" y="4884"/>
                    <a:pt x="5892" y="4821"/>
                    <a:pt x="6333" y="4601"/>
                  </a:cubicBezTo>
                  <a:lnTo>
                    <a:pt x="7215" y="6428"/>
                  </a:lnTo>
                  <a:cubicBezTo>
                    <a:pt x="7365" y="6787"/>
                    <a:pt x="7741" y="7060"/>
                    <a:pt x="8237" y="7060"/>
                  </a:cubicBezTo>
                  <a:cubicBezTo>
                    <a:pt x="8264" y="7060"/>
                    <a:pt x="8291" y="7060"/>
                    <a:pt x="8318" y="7058"/>
                  </a:cubicBezTo>
                  <a:lnTo>
                    <a:pt x="8538" y="7594"/>
                  </a:lnTo>
                  <a:cubicBezTo>
                    <a:pt x="8607" y="7708"/>
                    <a:pt x="8742" y="7789"/>
                    <a:pt x="8871" y="7789"/>
                  </a:cubicBezTo>
                  <a:cubicBezTo>
                    <a:pt x="8920" y="7789"/>
                    <a:pt x="8968" y="7777"/>
                    <a:pt x="9011" y="7751"/>
                  </a:cubicBezTo>
                  <a:cubicBezTo>
                    <a:pt x="9169" y="7562"/>
                    <a:pt x="9263" y="7373"/>
                    <a:pt x="9169" y="7215"/>
                  </a:cubicBezTo>
                  <a:lnTo>
                    <a:pt x="8948" y="6648"/>
                  </a:lnTo>
                  <a:cubicBezTo>
                    <a:pt x="9200" y="6333"/>
                    <a:pt x="9326" y="5924"/>
                    <a:pt x="9137" y="5514"/>
                  </a:cubicBezTo>
                  <a:lnTo>
                    <a:pt x="8066" y="3340"/>
                  </a:lnTo>
                  <a:cubicBezTo>
                    <a:pt x="8381" y="2994"/>
                    <a:pt x="8665" y="2553"/>
                    <a:pt x="8854" y="2143"/>
                  </a:cubicBezTo>
                  <a:cubicBezTo>
                    <a:pt x="8948" y="1923"/>
                    <a:pt x="8854" y="1734"/>
                    <a:pt x="8665" y="1671"/>
                  </a:cubicBezTo>
                  <a:cubicBezTo>
                    <a:pt x="8614" y="1645"/>
                    <a:pt x="8561" y="1634"/>
                    <a:pt x="8509" y="1634"/>
                  </a:cubicBezTo>
                  <a:cubicBezTo>
                    <a:pt x="8369" y="1634"/>
                    <a:pt x="8238" y="1721"/>
                    <a:pt x="8192" y="1860"/>
                  </a:cubicBezTo>
                  <a:cubicBezTo>
                    <a:pt x="8066" y="2143"/>
                    <a:pt x="7908" y="2395"/>
                    <a:pt x="7719" y="2647"/>
                  </a:cubicBezTo>
                  <a:lnTo>
                    <a:pt x="6459" y="1"/>
                  </a:lnTo>
                  <a:cubicBezTo>
                    <a:pt x="6113" y="631"/>
                    <a:pt x="5420" y="1041"/>
                    <a:pt x="4632" y="1041"/>
                  </a:cubicBezTo>
                  <a:cubicBezTo>
                    <a:pt x="3844" y="1041"/>
                    <a:pt x="3183" y="599"/>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97"/>
            <p:cNvSpPr/>
            <p:nvPr/>
          </p:nvSpPr>
          <p:spPr>
            <a:xfrm>
              <a:off x="-50379325" y="3183175"/>
              <a:ext cx="52775" cy="34675"/>
            </a:xfrm>
            <a:custGeom>
              <a:rect b="b" l="l" r="r" t="t"/>
              <a:pathLst>
                <a:path extrusionOk="0" h="1387" w="2111">
                  <a:moveTo>
                    <a:pt x="1071" y="0"/>
                  </a:moveTo>
                  <a:cubicBezTo>
                    <a:pt x="473" y="0"/>
                    <a:pt x="0" y="473"/>
                    <a:pt x="0" y="1071"/>
                  </a:cubicBezTo>
                  <a:lnTo>
                    <a:pt x="0" y="1386"/>
                  </a:lnTo>
                  <a:cubicBezTo>
                    <a:pt x="315" y="1166"/>
                    <a:pt x="662" y="1103"/>
                    <a:pt x="1071" y="1103"/>
                  </a:cubicBezTo>
                  <a:cubicBezTo>
                    <a:pt x="1449" y="1103"/>
                    <a:pt x="1796" y="1166"/>
                    <a:pt x="2111" y="1386"/>
                  </a:cubicBezTo>
                  <a:lnTo>
                    <a:pt x="2111" y="1071"/>
                  </a:lnTo>
                  <a:cubicBezTo>
                    <a:pt x="2111" y="473"/>
                    <a:pt x="1638"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2" name="Google Shape;18392;p97"/>
          <p:cNvGrpSpPr/>
          <p:nvPr/>
        </p:nvGrpSpPr>
        <p:grpSpPr>
          <a:xfrm>
            <a:off x="845574" y="1822251"/>
            <a:ext cx="356205" cy="355288"/>
            <a:chOff x="-50504575" y="3550975"/>
            <a:chExt cx="300900" cy="300125"/>
          </a:xfrm>
        </p:grpSpPr>
        <p:sp>
          <p:nvSpPr>
            <p:cNvPr id="18393" name="Google Shape;18393;p97"/>
            <p:cNvSpPr/>
            <p:nvPr/>
          </p:nvSpPr>
          <p:spPr>
            <a:xfrm>
              <a:off x="-50504575" y="3550975"/>
              <a:ext cx="300900" cy="176475"/>
            </a:xfrm>
            <a:custGeom>
              <a:rect b="b" l="l" r="r" t="t"/>
              <a:pathLst>
                <a:path extrusionOk="0" h="7059" w="12036">
                  <a:moveTo>
                    <a:pt x="1072" y="1"/>
                  </a:moveTo>
                  <a:cubicBezTo>
                    <a:pt x="473" y="1"/>
                    <a:pt x="1" y="474"/>
                    <a:pt x="1" y="1072"/>
                  </a:cubicBezTo>
                  <a:cubicBezTo>
                    <a:pt x="1" y="1671"/>
                    <a:pt x="473" y="2143"/>
                    <a:pt x="1072" y="2143"/>
                  </a:cubicBezTo>
                  <a:cubicBezTo>
                    <a:pt x="1545" y="2143"/>
                    <a:pt x="1891" y="1828"/>
                    <a:pt x="2049" y="1419"/>
                  </a:cubicBezTo>
                  <a:lnTo>
                    <a:pt x="3592" y="1419"/>
                  </a:lnTo>
                  <a:cubicBezTo>
                    <a:pt x="2364" y="2175"/>
                    <a:pt x="1576" y="3467"/>
                    <a:pt x="1450" y="4916"/>
                  </a:cubicBezTo>
                  <a:lnTo>
                    <a:pt x="1072" y="4916"/>
                  </a:lnTo>
                  <a:cubicBezTo>
                    <a:pt x="883" y="4916"/>
                    <a:pt x="726" y="5073"/>
                    <a:pt x="726" y="5294"/>
                  </a:cubicBezTo>
                  <a:lnTo>
                    <a:pt x="726" y="6712"/>
                  </a:lnTo>
                  <a:cubicBezTo>
                    <a:pt x="726" y="6901"/>
                    <a:pt x="883" y="7058"/>
                    <a:pt x="1072" y="7058"/>
                  </a:cubicBezTo>
                  <a:lnTo>
                    <a:pt x="2490" y="7058"/>
                  </a:lnTo>
                  <a:cubicBezTo>
                    <a:pt x="2679" y="7058"/>
                    <a:pt x="2836" y="6901"/>
                    <a:pt x="2836" y="6712"/>
                  </a:cubicBezTo>
                  <a:lnTo>
                    <a:pt x="2836" y="5294"/>
                  </a:lnTo>
                  <a:cubicBezTo>
                    <a:pt x="2836" y="5073"/>
                    <a:pt x="2679" y="4916"/>
                    <a:pt x="2490" y="4916"/>
                  </a:cubicBezTo>
                  <a:lnTo>
                    <a:pt x="2175" y="4916"/>
                  </a:lnTo>
                  <a:cubicBezTo>
                    <a:pt x="2332" y="3309"/>
                    <a:pt x="3435" y="2017"/>
                    <a:pt x="4979" y="1576"/>
                  </a:cubicBezTo>
                  <a:lnTo>
                    <a:pt x="4979" y="1765"/>
                  </a:lnTo>
                  <a:cubicBezTo>
                    <a:pt x="4979" y="1986"/>
                    <a:pt x="5136" y="2143"/>
                    <a:pt x="5325" y="2143"/>
                  </a:cubicBezTo>
                  <a:lnTo>
                    <a:pt x="6743" y="2143"/>
                  </a:lnTo>
                  <a:cubicBezTo>
                    <a:pt x="6932" y="2143"/>
                    <a:pt x="7090" y="1986"/>
                    <a:pt x="7090" y="1765"/>
                  </a:cubicBezTo>
                  <a:lnTo>
                    <a:pt x="7090" y="1576"/>
                  </a:lnTo>
                  <a:cubicBezTo>
                    <a:pt x="8633" y="2017"/>
                    <a:pt x="9736" y="3340"/>
                    <a:pt x="9893" y="4916"/>
                  </a:cubicBezTo>
                  <a:lnTo>
                    <a:pt x="9578" y="4916"/>
                  </a:lnTo>
                  <a:cubicBezTo>
                    <a:pt x="9389" y="4916"/>
                    <a:pt x="9232" y="5073"/>
                    <a:pt x="9232" y="5294"/>
                  </a:cubicBezTo>
                  <a:lnTo>
                    <a:pt x="9232" y="6712"/>
                  </a:lnTo>
                  <a:cubicBezTo>
                    <a:pt x="9232" y="6901"/>
                    <a:pt x="9389" y="7058"/>
                    <a:pt x="9578" y="7058"/>
                  </a:cubicBezTo>
                  <a:lnTo>
                    <a:pt x="10996" y="7058"/>
                  </a:lnTo>
                  <a:cubicBezTo>
                    <a:pt x="11185" y="7058"/>
                    <a:pt x="11343" y="6901"/>
                    <a:pt x="11343" y="6712"/>
                  </a:cubicBezTo>
                  <a:lnTo>
                    <a:pt x="11343" y="5294"/>
                  </a:lnTo>
                  <a:cubicBezTo>
                    <a:pt x="11343" y="5073"/>
                    <a:pt x="11185" y="4916"/>
                    <a:pt x="10996" y="4916"/>
                  </a:cubicBezTo>
                  <a:lnTo>
                    <a:pt x="10587" y="4916"/>
                  </a:lnTo>
                  <a:cubicBezTo>
                    <a:pt x="10492" y="3467"/>
                    <a:pt x="9704" y="2175"/>
                    <a:pt x="8476" y="1419"/>
                  </a:cubicBezTo>
                  <a:lnTo>
                    <a:pt x="10020" y="1419"/>
                  </a:lnTo>
                  <a:cubicBezTo>
                    <a:pt x="10146" y="1860"/>
                    <a:pt x="10555" y="2143"/>
                    <a:pt x="10996" y="2143"/>
                  </a:cubicBezTo>
                  <a:cubicBezTo>
                    <a:pt x="11563" y="2143"/>
                    <a:pt x="12036" y="1671"/>
                    <a:pt x="12036" y="1072"/>
                  </a:cubicBezTo>
                  <a:cubicBezTo>
                    <a:pt x="12036" y="474"/>
                    <a:pt x="11563" y="1"/>
                    <a:pt x="10996" y="1"/>
                  </a:cubicBezTo>
                  <a:cubicBezTo>
                    <a:pt x="10524" y="1"/>
                    <a:pt x="10146" y="285"/>
                    <a:pt x="9988" y="726"/>
                  </a:cubicBezTo>
                  <a:lnTo>
                    <a:pt x="7090" y="726"/>
                  </a:lnTo>
                  <a:lnTo>
                    <a:pt x="7090" y="379"/>
                  </a:lnTo>
                  <a:cubicBezTo>
                    <a:pt x="7090" y="159"/>
                    <a:pt x="6932" y="1"/>
                    <a:pt x="6743" y="1"/>
                  </a:cubicBezTo>
                  <a:lnTo>
                    <a:pt x="5325" y="1"/>
                  </a:lnTo>
                  <a:cubicBezTo>
                    <a:pt x="5105" y="1"/>
                    <a:pt x="4979" y="159"/>
                    <a:pt x="4979" y="379"/>
                  </a:cubicBezTo>
                  <a:lnTo>
                    <a:pt x="4979" y="726"/>
                  </a:lnTo>
                  <a:lnTo>
                    <a:pt x="2049" y="726"/>
                  </a:lnTo>
                  <a:cubicBezTo>
                    <a:pt x="1891" y="316"/>
                    <a:pt x="1545"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97"/>
            <p:cNvSpPr/>
            <p:nvPr/>
          </p:nvSpPr>
          <p:spPr>
            <a:xfrm>
              <a:off x="-50432100" y="3622650"/>
              <a:ext cx="157550" cy="175675"/>
            </a:xfrm>
            <a:custGeom>
              <a:rect b="b" l="l" r="r" t="t"/>
              <a:pathLst>
                <a:path extrusionOk="0" h="7027" w="6302">
                  <a:moveTo>
                    <a:pt x="3182" y="1"/>
                  </a:moveTo>
                  <a:cubicBezTo>
                    <a:pt x="3064" y="1"/>
                    <a:pt x="2946" y="64"/>
                    <a:pt x="2899" y="190"/>
                  </a:cubicBezTo>
                  <a:lnTo>
                    <a:pt x="95" y="5105"/>
                  </a:lnTo>
                  <a:cubicBezTo>
                    <a:pt x="0" y="5231"/>
                    <a:pt x="0" y="5357"/>
                    <a:pt x="95" y="5451"/>
                  </a:cubicBezTo>
                  <a:lnTo>
                    <a:pt x="1103" y="7026"/>
                  </a:lnTo>
                  <a:lnTo>
                    <a:pt x="2804" y="7026"/>
                  </a:lnTo>
                  <a:lnTo>
                    <a:pt x="2804" y="5577"/>
                  </a:lnTo>
                  <a:cubicBezTo>
                    <a:pt x="2426" y="5420"/>
                    <a:pt x="2111" y="5010"/>
                    <a:pt x="2111" y="4569"/>
                  </a:cubicBezTo>
                  <a:cubicBezTo>
                    <a:pt x="2111" y="4002"/>
                    <a:pt x="2584" y="3529"/>
                    <a:pt x="3151" y="3529"/>
                  </a:cubicBezTo>
                  <a:cubicBezTo>
                    <a:pt x="3749" y="3529"/>
                    <a:pt x="4222" y="4002"/>
                    <a:pt x="4222" y="4569"/>
                  </a:cubicBezTo>
                  <a:cubicBezTo>
                    <a:pt x="4222" y="5042"/>
                    <a:pt x="3939" y="5420"/>
                    <a:pt x="3529" y="5577"/>
                  </a:cubicBezTo>
                  <a:lnTo>
                    <a:pt x="3529" y="7026"/>
                  </a:lnTo>
                  <a:lnTo>
                    <a:pt x="5199" y="7026"/>
                  </a:lnTo>
                  <a:lnTo>
                    <a:pt x="6238" y="5451"/>
                  </a:lnTo>
                  <a:cubicBezTo>
                    <a:pt x="6301" y="5325"/>
                    <a:pt x="6301" y="5199"/>
                    <a:pt x="6238" y="5105"/>
                  </a:cubicBezTo>
                  <a:lnTo>
                    <a:pt x="3466" y="190"/>
                  </a:lnTo>
                  <a:cubicBezTo>
                    <a:pt x="3419" y="64"/>
                    <a:pt x="3301" y="1"/>
                    <a:pt x="31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97"/>
            <p:cNvSpPr/>
            <p:nvPr/>
          </p:nvSpPr>
          <p:spPr>
            <a:xfrm>
              <a:off x="-50414775" y="3815625"/>
              <a:ext cx="122900" cy="35475"/>
            </a:xfrm>
            <a:custGeom>
              <a:rect b="b" l="l" r="r" t="t"/>
              <a:pathLst>
                <a:path extrusionOk="0" h="1419" w="4916">
                  <a:moveTo>
                    <a:pt x="347" y="1"/>
                  </a:moveTo>
                  <a:cubicBezTo>
                    <a:pt x="158" y="1"/>
                    <a:pt x="0" y="158"/>
                    <a:pt x="0" y="379"/>
                  </a:cubicBezTo>
                  <a:lnTo>
                    <a:pt x="0" y="1072"/>
                  </a:lnTo>
                  <a:cubicBezTo>
                    <a:pt x="0" y="1261"/>
                    <a:pt x="158" y="1418"/>
                    <a:pt x="347" y="1418"/>
                  </a:cubicBezTo>
                  <a:lnTo>
                    <a:pt x="4569" y="1418"/>
                  </a:lnTo>
                  <a:cubicBezTo>
                    <a:pt x="4758" y="1418"/>
                    <a:pt x="4915" y="1261"/>
                    <a:pt x="4915" y="1072"/>
                  </a:cubicBezTo>
                  <a:lnTo>
                    <a:pt x="4915" y="379"/>
                  </a:lnTo>
                  <a:cubicBezTo>
                    <a:pt x="4915" y="190"/>
                    <a:pt x="4758"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97"/>
            <p:cNvSpPr/>
            <p:nvPr/>
          </p:nvSpPr>
          <p:spPr>
            <a:xfrm>
              <a:off x="-50362000" y="3727425"/>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97"/>
          <p:cNvGrpSpPr/>
          <p:nvPr/>
        </p:nvGrpSpPr>
        <p:grpSpPr>
          <a:xfrm>
            <a:off x="845574" y="2260493"/>
            <a:ext cx="356205" cy="354341"/>
            <a:chOff x="-50503000" y="3921175"/>
            <a:chExt cx="300900" cy="299325"/>
          </a:xfrm>
        </p:grpSpPr>
        <p:sp>
          <p:nvSpPr>
            <p:cNvPr id="18398" name="Google Shape;18398;p97"/>
            <p:cNvSpPr/>
            <p:nvPr/>
          </p:nvSpPr>
          <p:spPr>
            <a:xfrm>
              <a:off x="-50432900" y="3921175"/>
              <a:ext cx="177250" cy="53575"/>
            </a:xfrm>
            <a:custGeom>
              <a:rect b="b" l="l" r="r" t="t"/>
              <a:pathLst>
                <a:path extrusionOk="0" h="2143" w="7090">
                  <a:moveTo>
                    <a:pt x="1" y="0"/>
                  </a:moveTo>
                  <a:lnTo>
                    <a:pt x="1" y="2143"/>
                  </a:lnTo>
                  <a:lnTo>
                    <a:pt x="7089" y="2143"/>
                  </a:lnTo>
                  <a:lnTo>
                    <a:pt x="7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97"/>
            <p:cNvSpPr/>
            <p:nvPr/>
          </p:nvSpPr>
          <p:spPr>
            <a:xfrm>
              <a:off x="-50503000" y="3921175"/>
              <a:ext cx="52800" cy="53575"/>
            </a:xfrm>
            <a:custGeom>
              <a:rect b="b" l="l" r="r" t="t"/>
              <a:pathLst>
                <a:path extrusionOk="0" h="2143" w="2112">
                  <a:moveTo>
                    <a:pt x="1797" y="0"/>
                  </a:moveTo>
                  <a:cubicBezTo>
                    <a:pt x="1734" y="0"/>
                    <a:pt x="1671" y="0"/>
                    <a:pt x="1639" y="63"/>
                  </a:cubicBezTo>
                  <a:lnTo>
                    <a:pt x="221" y="756"/>
                  </a:lnTo>
                  <a:cubicBezTo>
                    <a:pt x="95" y="851"/>
                    <a:pt x="1" y="945"/>
                    <a:pt x="1" y="1071"/>
                  </a:cubicBezTo>
                  <a:cubicBezTo>
                    <a:pt x="1" y="1197"/>
                    <a:pt x="95" y="1323"/>
                    <a:pt x="221" y="1386"/>
                  </a:cubicBezTo>
                  <a:lnTo>
                    <a:pt x="1639" y="2111"/>
                  </a:lnTo>
                  <a:cubicBezTo>
                    <a:pt x="1671" y="2143"/>
                    <a:pt x="1765" y="2143"/>
                    <a:pt x="1797" y="2143"/>
                  </a:cubicBezTo>
                  <a:lnTo>
                    <a:pt x="2112" y="2143"/>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97"/>
            <p:cNvSpPr/>
            <p:nvPr/>
          </p:nvSpPr>
          <p:spPr>
            <a:xfrm>
              <a:off x="-50237550" y="3921175"/>
              <a:ext cx="35450" cy="53575"/>
            </a:xfrm>
            <a:custGeom>
              <a:rect b="b" l="l" r="r" t="t"/>
              <a:pathLst>
                <a:path extrusionOk="0" h="2143" w="1418">
                  <a:moveTo>
                    <a:pt x="0" y="0"/>
                  </a:moveTo>
                  <a:lnTo>
                    <a:pt x="0" y="2143"/>
                  </a:lnTo>
                  <a:lnTo>
                    <a:pt x="347" y="2143"/>
                  </a:lnTo>
                  <a:cubicBezTo>
                    <a:pt x="945" y="2143"/>
                    <a:pt x="1418" y="1670"/>
                    <a:pt x="1418" y="1071"/>
                  </a:cubicBezTo>
                  <a:cubicBezTo>
                    <a:pt x="1418" y="473"/>
                    <a:pt x="945"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97"/>
            <p:cNvSpPr/>
            <p:nvPr/>
          </p:nvSpPr>
          <p:spPr>
            <a:xfrm>
              <a:off x="-50414775" y="4045625"/>
              <a:ext cx="159125" cy="122875"/>
            </a:xfrm>
            <a:custGeom>
              <a:rect b="b" l="l" r="r" t="t"/>
              <a:pathLst>
                <a:path extrusionOk="0" h="4915" w="6365">
                  <a:moveTo>
                    <a:pt x="0" y="0"/>
                  </a:moveTo>
                  <a:lnTo>
                    <a:pt x="0" y="4915"/>
                  </a:lnTo>
                  <a:lnTo>
                    <a:pt x="6364" y="4915"/>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97"/>
            <p:cNvSpPr/>
            <p:nvPr/>
          </p:nvSpPr>
          <p:spPr>
            <a:xfrm>
              <a:off x="-50503000" y="3992050"/>
              <a:ext cx="300900" cy="228450"/>
            </a:xfrm>
            <a:custGeom>
              <a:rect b="b" l="l" r="r" t="t"/>
              <a:pathLst>
                <a:path extrusionOk="0" h="9138" w="12036">
                  <a:moveTo>
                    <a:pt x="1797" y="1387"/>
                  </a:moveTo>
                  <a:cubicBezTo>
                    <a:pt x="1986" y="1387"/>
                    <a:pt x="2143" y="1544"/>
                    <a:pt x="2143" y="1733"/>
                  </a:cubicBezTo>
                  <a:lnTo>
                    <a:pt x="2143" y="3151"/>
                  </a:lnTo>
                  <a:cubicBezTo>
                    <a:pt x="2143" y="3372"/>
                    <a:pt x="1986" y="3529"/>
                    <a:pt x="1797" y="3529"/>
                  </a:cubicBezTo>
                  <a:cubicBezTo>
                    <a:pt x="1608" y="3529"/>
                    <a:pt x="1450" y="3372"/>
                    <a:pt x="1450" y="3151"/>
                  </a:cubicBezTo>
                  <a:lnTo>
                    <a:pt x="1450" y="1733"/>
                  </a:lnTo>
                  <a:cubicBezTo>
                    <a:pt x="1450" y="1544"/>
                    <a:pt x="1608" y="1387"/>
                    <a:pt x="1797" y="1387"/>
                  </a:cubicBezTo>
                  <a:close/>
                  <a:moveTo>
                    <a:pt x="1797" y="4222"/>
                  </a:moveTo>
                  <a:cubicBezTo>
                    <a:pt x="1986" y="4222"/>
                    <a:pt x="2143" y="4380"/>
                    <a:pt x="2143" y="4569"/>
                  </a:cubicBezTo>
                  <a:cubicBezTo>
                    <a:pt x="2143" y="4789"/>
                    <a:pt x="1986" y="4947"/>
                    <a:pt x="1797" y="4947"/>
                  </a:cubicBezTo>
                  <a:cubicBezTo>
                    <a:pt x="1576" y="4947"/>
                    <a:pt x="1419" y="4789"/>
                    <a:pt x="1419" y="4569"/>
                  </a:cubicBezTo>
                  <a:cubicBezTo>
                    <a:pt x="1419" y="4380"/>
                    <a:pt x="1576" y="4222"/>
                    <a:pt x="1797" y="4222"/>
                  </a:cubicBezTo>
                  <a:close/>
                  <a:moveTo>
                    <a:pt x="1797" y="5609"/>
                  </a:moveTo>
                  <a:cubicBezTo>
                    <a:pt x="1986" y="5609"/>
                    <a:pt x="2143" y="5766"/>
                    <a:pt x="2143" y="5955"/>
                  </a:cubicBezTo>
                  <a:lnTo>
                    <a:pt x="2143" y="7373"/>
                  </a:lnTo>
                  <a:cubicBezTo>
                    <a:pt x="2143" y="7562"/>
                    <a:pt x="1986" y="7719"/>
                    <a:pt x="1797" y="7719"/>
                  </a:cubicBezTo>
                  <a:cubicBezTo>
                    <a:pt x="1608" y="7719"/>
                    <a:pt x="1450" y="7562"/>
                    <a:pt x="1450" y="7373"/>
                  </a:cubicBezTo>
                  <a:lnTo>
                    <a:pt x="1450" y="5955"/>
                  </a:lnTo>
                  <a:cubicBezTo>
                    <a:pt x="1450" y="5766"/>
                    <a:pt x="1608" y="5609"/>
                    <a:pt x="1797" y="5609"/>
                  </a:cubicBezTo>
                  <a:close/>
                  <a:moveTo>
                    <a:pt x="10272" y="1387"/>
                  </a:moveTo>
                  <a:cubicBezTo>
                    <a:pt x="10461" y="1387"/>
                    <a:pt x="10618" y="1544"/>
                    <a:pt x="10618" y="1733"/>
                  </a:cubicBezTo>
                  <a:lnTo>
                    <a:pt x="10618" y="7373"/>
                  </a:lnTo>
                  <a:cubicBezTo>
                    <a:pt x="10618" y="7562"/>
                    <a:pt x="10461" y="7719"/>
                    <a:pt x="10272" y="7719"/>
                  </a:cubicBezTo>
                  <a:lnTo>
                    <a:pt x="3183" y="7719"/>
                  </a:lnTo>
                  <a:cubicBezTo>
                    <a:pt x="2962" y="7719"/>
                    <a:pt x="2805" y="7562"/>
                    <a:pt x="2805" y="7373"/>
                  </a:cubicBezTo>
                  <a:lnTo>
                    <a:pt x="2805" y="1733"/>
                  </a:lnTo>
                  <a:cubicBezTo>
                    <a:pt x="2805" y="1544"/>
                    <a:pt x="2962" y="1387"/>
                    <a:pt x="3183" y="1387"/>
                  </a:cubicBezTo>
                  <a:close/>
                  <a:moveTo>
                    <a:pt x="1072" y="1"/>
                  </a:moveTo>
                  <a:cubicBezTo>
                    <a:pt x="474" y="1"/>
                    <a:pt x="1" y="473"/>
                    <a:pt x="1" y="1072"/>
                  </a:cubicBezTo>
                  <a:lnTo>
                    <a:pt x="1" y="8097"/>
                  </a:lnTo>
                  <a:cubicBezTo>
                    <a:pt x="1" y="8664"/>
                    <a:pt x="474" y="9137"/>
                    <a:pt x="1072" y="9137"/>
                  </a:cubicBezTo>
                  <a:lnTo>
                    <a:pt x="10965" y="9137"/>
                  </a:lnTo>
                  <a:cubicBezTo>
                    <a:pt x="11563" y="9137"/>
                    <a:pt x="12036" y="8664"/>
                    <a:pt x="12036" y="8097"/>
                  </a:cubicBezTo>
                  <a:lnTo>
                    <a:pt x="12036" y="1072"/>
                  </a:lnTo>
                  <a:cubicBezTo>
                    <a:pt x="12036" y="473"/>
                    <a:pt x="11563" y="1"/>
                    <a:pt x="109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3" name="Google Shape;18403;p97"/>
          <p:cNvGrpSpPr/>
          <p:nvPr/>
        </p:nvGrpSpPr>
        <p:grpSpPr>
          <a:xfrm>
            <a:off x="3049627" y="1406411"/>
            <a:ext cx="355258" cy="356205"/>
            <a:chOff x="-48630025" y="3199700"/>
            <a:chExt cx="300100" cy="300900"/>
          </a:xfrm>
        </p:grpSpPr>
        <p:sp>
          <p:nvSpPr>
            <p:cNvPr id="18404" name="Google Shape;18404;p97"/>
            <p:cNvSpPr/>
            <p:nvPr/>
          </p:nvSpPr>
          <p:spPr>
            <a:xfrm>
              <a:off x="-48630025" y="3199700"/>
              <a:ext cx="300100" cy="300900"/>
            </a:xfrm>
            <a:custGeom>
              <a:rect b="b" l="l" r="r" t="t"/>
              <a:pathLst>
                <a:path extrusionOk="0" h="12036" w="12004">
                  <a:moveTo>
                    <a:pt x="9893" y="1419"/>
                  </a:moveTo>
                  <a:lnTo>
                    <a:pt x="9893" y="1765"/>
                  </a:lnTo>
                  <a:cubicBezTo>
                    <a:pt x="9893" y="1986"/>
                    <a:pt x="10051" y="2143"/>
                    <a:pt x="10240" y="2143"/>
                  </a:cubicBezTo>
                  <a:lnTo>
                    <a:pt x="10586" y="2143"/>
                  </a:lnTo>
                  <a:lnTo>
                    <a:pt x="10586" y="5294"/>
                  </a:lnTo>
                  <a:cubicBezTo>
                    <a:pt x="9738" y="4603"/>
                    <a:pt x="8014" y="3599"/>
                    <a:pt x="6006" y="3592"/>
                  </a:cubicBezTo>
                  <a:lnTo>
                    <a:pt x="6006" y="3592"/>
                  </a:lnTo>
                  <a:cubicBezTo>
                    <a:pt x="6010" y="3592"/>
                    <a:pt x="6014" y="3592"/>
                    <a:pt x="6018" y="3592"/>
                  </a:cubicBezTo>
                  <a:lnTo>
                    <a:pt x="6018" y="3592"/>
                  </a:lnTo>
                  <a:cubicBezTo>
                    <a:pt x="6013" y="3592"/>
                    <a:pt x="6008" y="3592"/>
                    <a:pt x="6003" y="3592"/>
                  </a:cubicBezTo>
                  <a:lnTo>
                    <a:pt x="6003" y="3592"/>
                  </a:lnTo>
                  <a:cubicBezTo>
                    <a:pt x="5997" y="3592"/>
                    <a:pt x="5992" y="3592"/>
                    <a:pt x="5987" y="3592"/>
                  </a:cubicBezTo>
                  <a:cubicBezTo>
                    <a:pt x="5991" y="3592"/>
                    <a:pt x="5995" y="3592"/>
                    <a:pt x="5999" y="3592"/>
                  </a:cubicBezTo>
                  <a:lnTo>
                    <a:pt x="5999" y="3592"/>
                  </a:lnTo>
                  <a:cubicBezTo>
                    <a:pt x="4022" y="3599"/>
                    <a:pt x="2298" y="4666"/>
                    <a:pt x="1418" y="5294"/>
                  </a:cubicBezTo>
                  <a:lnTo>
                    <a:pt x="1418" y="2143"/>
                  </a:lnTo>
                  <a:lnTo>
                    <a:pt x="1765" y="2143"/>
                  </a:lnTo>
                  <a:cubicBezTo>
                    <a:pt x="1986" y="2143"/>
                    <a:pt x="2112" y="1986"/>
                    <a:pt x="2112" y="1765"/>
                  </a:cubicBezTo>
                  <a:lnTo>
                    <a:pt x="2112" y="1419"/>
                  </a:lnTo>
                  <a:close/>
                  <a:moveTo>
                    <a:pt x="6002" y="3592"/>
                  </a:moveTo>
                  <a:cubicBezTo>
                    <a:pt x="7319" y="3601"/>
                    <a:pt x="8413" y="4700"/>
                    <a:pt x="8413" y="6018"/>
                  </a:cubicBezTo>
                  <a:cubicBezTo>
                    <a:pt x="8413" y="7368"/>
                    <a:pt x="7319" y="8467"/>
                    <a:pt x="6002" y="8476"/>
                  </a:cubicBezTo>
                  <a:lnTo>
                    <a:pt x="6002" y="8476"/>
                  </a:lnTo>
                  <a:cubicBezTo>
                    <a:pt x="4686" y="8467"/>
                    <a:pt x="3592" y="7368"/>
                    <a:pt x="3592" y="6018"/>
                  </a:cubicBezTo>
                  <a:cubicBezTo>
                    <a:pt x="3592" y="4700"/>
                    <a:pt x="4686" y="3601"/>
                    <a:pt x="6002" y="3592"/>
                  </a:cubicBezTo>
                  <a:close/>
                  <a:moveTo>
                    <a:pt x="10586" y="6774"/>
                  </a:moveTo>
                  <a:lnTo>
                    <a:pt x="10586" y="9925"/>
                  </a:lnTo>
                  <a:lnTo>
                    <a:pt x="10240" y="9925"/>
                  </a:lnTo>
                  <a:cubicBezTo>
                    <a:pt x="10051" y="9925"/>
                    <a:pt x="9893" y="10082"/>
                    <a:pt x="9893" y="10271"/>
                  </a:cubicBezTo>
                  <a:lnTo>
                    <a:pt x="9893" y="10618"/>
                  </a:lnTo>
                  <a:lnTo>
                    <a:pt x="2112" y="10618"/>
                  </a:lnTo>
                  <a:lnTo>
                    <a:pt x="2112" y="10271"/>
                  </a:lnTo>
                  <a:cubicBezTo>
                    <a:pt x="2112" y="10082"/>
                    <a:pt x="1986" y="9925"/>
                    <a:pt x="1765" y="9925"/>
                  </a:cubicBezTo>
                  <a:lnTo>
                    <a:pt x="1418" y="9925"/>
                  </a:lnTo>
                  <a:lnTo>
                    <a:pt x="1418" y="6774"/>
                  </a:lnTo>
                  <a:cubicBezTo>
                    <a:pt x="2298" y="7434"/>
                    <a:pt x="4022" y="8469"/>
                    <a:pt x="5999" y="8476"/>
                  </a:cubicBezTo>
                  <a:lnTo>
                    <a:pt x="5999" y="8476"/>
                  </a:lnTo>
                  <a:cubicBezTo>
                    <a:pt x="5995" y="8476"/>
                    <a:pt x="5991" y="8476"/>
                    <a:pt x="5987" y="8476"/>
                  </a:cubicBezTo>
                  <a:cubicBezTo>
                    <a:pt x="5992" y="8476"/>
                    <a:pt x="5997" y="8476"/>
                    <a:pt x="6002" y="8476"/>
                  </a:cubicBezTo>
                  <a:lnTo>
                    <a:pt x="6002" y="8476"/>
                  </a:lnTo>
                  <a:cubicBezTo>
                    <a:pt x="6008" y="8476"/>
                    <a:pt x="6013" y="8476"/>
                    <a:pt x="6018" y="8476"/>
                  </a:cubicBezTo>
                  <a:cubicBezTo>
                    <a:pt x="6014" y="8476"/>
                    <a:pt x="6010" y="8476"/>
                    <a:pt x="6006" y="8476"/>
                  </a:cubicBezTo>
                  <a:lnTo>
                    <a:pt x="6006" y="8476"/>
                  </a:lnTo>
                  <a:cubicBezTo>
                    <a:pt x="8014" y="8469"/>
                    <a:pt x="9738" y="7402"/>
                    <a:pt x="10586" y="6774"/>
                  </a:cubicBezTo>
                  <a:close/>
                  <a:moveTo>
                    <a:pt x="347" y="1"/>
                  </a:moveTo>
                  <a:cubicBezTo>
                    <a:pt x="158" y="1"/>
                    <a:pt x="1" y="158"/>
                    <a:pt x="1" y="347"/>
                  </a:cubicBezTo>
                  <a:lnTo>
                    <a:pt x="1" y="1765"/>
                  </a:lnTo>
                  <a:cubicBezTo>
                    <a:pt x="1" y="1986"/>
                    <a:pt x="158" y="2143"/>
                    <a:pt x="347" y="2143"/>
                  </a:cubicBezTo>
                  <a:lnTo>
                    <a:pt x="694" y="2143"/>
                  </a:lnTo>
                  <a:lnTo>
                    <a:pt x="694" y="9925"/>
                  </a:lnTo>
                  <a:lnTo>
                    <a:pt x="347" y="9925"/>
                  </a:lnTo>
                  <a:cubicBezTo>
                    <a:pt x="158" y="9925"/>
                    <a:pt x="1" y="10082"/>
                    <a:pt x="1" y="10271"/>
                  </a:cubicBezTo>
                  <a:lnTo>
                    <a:pt x="1" y="11689"/>
                  </a:lnTo>
                  <a:cubicBezTo>
                    <a:pt x="1" y="11910"/>
                    <a:pt x="158" y="12036"/>
                    <a:pt x="347" y="12036"/>
                  </a:cubicBezTo>
                  <a:lnTo>
                    <a:pt x="1765" y="12036"/>
                  </a:lnTo>
                  <a:cubicBezTo>
                    <a:pt x="1986" y="12036"/>
                    <a:pt x="2112" y="11910"/>
                    <a:pt x="2112" y="11689"/>
                  </a:cubicBezTo>
                  <a:lnTo>
                    <a:pt x="2112" y="11343"/>
                  </a:lnTo>
                  <a:lnTo>
                    <a:pt x="9893" y="11343"/>
                  </a:lnTo>
                  <a:lnTo>
                    <a:pt x="9893" y="11689"/>
                  </a:lnTo>
                  <a:cubicBezTo>
                    <a:pt x="9893" y="11910"/>
                    <a:pt x="10051" y="12036"/>
                    <a:pt x="10240" y="12036"/>
                  </a:cubicBezTo>
                  <a:lnTo>
                    <a:pt x="11658" y="12036"/>
                  </a:lnTo>
                  <a:cubicBezTo>
                    <a:pt x="11847" y="12036"/>
                    <a:pt x="12004" y="11910"/>
                    <a:pt x="12004" y="11689"/>
                  </a:cubicBezTo>
                  <a:lnTo>
                    <a:pt x="12004" y="10271"/>
                  </a:lnTo>
                  <a:cubicBezTo>
                    <a:pt x="12004" y="10082"/>
                    <a:pt x="11847" y="9925"/>
                    <a:pt x="11658" y="9925"/>
                  </a:cubicBezTo>
                  <a:lnTo>
                    <a:pt x="11311" y="9925"/>
                  </a:lnTo>
                  <a:lnTo>
                    <a:pt x="11311" y="2143"/>
                  </a:lnTo>
                  <a:lnTo>
                    <a:pt x="11658" y="2143"/>
                  </a:lnTo>
                  <a:cubicBezTo>
                    <a:pt x="11847" y="2143"/>
                    <a:pt x="12004" y="1986"/>
                    <a:pt x="12004" y="1765"/>
                  </a:cubicBezTo>
                  <a:lnTo>
                    <a:pt x="12004" y="347"/>
                  </a:lnTo>
                  <a:cubicBezTo>
                    <a:pt x="12004" y="158"/>
                    <a:pt x="11847" y="1"/>
                    <a:pt x="11658" y="1"/>
                  </a:cubicBezTo>
                  <a:lnTo>
                    <a:pt x="10240" y="1"/>
                  </a:lnTo>
                  <a:cubicBezTo>
                    <a:pt x="10051" y="1"/>
                    <a:pt x="9893" y="158"/>
                    <a:pt x="9893" y="347"/>
                  </a:cubicBezTo>
                  <a:lnTo>
                    <a:pt x="9893" y="725"/>
                  </a:lnTo>
                  <a:lnTo>
                    <a:pt x="2112" y="725"/>
                  </a:lnTo>
                  <a:lnTo>
                    <a:pt x="2112" y="347"/>
                  </a:lnTo>
                  <a:cubicBezTo>
                    <a:pt x="2112"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97"/>
            <p:cNvSpPr/>
            <p:nvPr/>
          </p:nvSpPr>
          <p:spPr>
            <a:xfrm>
              <a:off x="-48524475" y="3306025"/>
              <a:ext cx="88225" cy="89050"/>
            </a:xfrm>
            <a:custGeom>
              <a:rect b="b" l="l" r="r" t="t"/>
              <a:pathLst>
                <a:path extrusionOk="0" h="3562" w="3529">
                  <a:moveTo>
                    <a:pt x="1765" y="726"/>
                  </a:moveTo>
                  <a:cubicBezTo>
                    <a:pt x="2363" y="726"/>
                    <a:pt x="2836" y="1198"/>
                    <a:pt x="2836" y="1765"/>
                  </a:cubicBezTo>
                  <a:cubicBezTo>
                    <a:pt x="2836" y="2364"/>
                    <a:pt x="2363" y="2836"/>
                    <a:pt x="1765" y="2836"/>
                  </a:cubicBezTo>
                  <a:cubicBezTo>
                    <a:pt x="1166" y="2836"/>
                    <a:pt x="694" y="2364"/>
                    <a:pt x="694" y="1765"/>
                  </a:cubicBezTo>
                  <a:cubicBezTo>
                    <a:pt x="694" y="1198"/>
                    <a:pt x="1166" y="726"/>
                    <a:pt x="1765" y="726"/>
                  </a:cubicBezTo>
                  <a:close/>
                  <a:moveTo>
                    <a:pt x="1765" y="1"/>
                  </a:moveTo>
                  <a:cubicBezTo>
                    <a:pt x="788" y="1"/>
                    <a:pt x="0" y="789"/>
                    <a:pt x="0" y="1765"/>
                  </a:cubicBezTo>
                  <a:cubicBezTo>
                    <a:pt x="0" y="2773"/>
                    <a:pt x="788" y="3561"/>
                    <a:pt x="1765" y="3561"/>
                  </a:cubicBezTo>
                  <a:cubicBezTo>
                    <a:pt x="2741" y="3561"/>
                    <a:pt x="3529" y="2773"/>
                    <a:pt x="3529" y="1765"/>
                  </a:cubicBezTo>
                  <a:cubicBezTo>
                    <a:pt x="3529" y="789"/>
                    <a:pt x="274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97"/>
            <p:cNvSpPr/>
            <p:nvPr/>
          </p:nvSpPr>
          <p:spPr>
            <a:xfrm>
              <a:off x="-48489025" y="3341475"/>
              <a:ext cx="17350" cy="18150"/>
            </a:xfrm>
            <a:custGeom>
              <a:rect b="b" l="l" r="r" t="t"/>
              <a:pathLst>
                <a:path extrusionOk="0" h="726" w="694">
                  <a:moveTo>
                    <a:pt x="347" y="1"/>
                  </a:moveTo>
                  <a:cubicBezTo>
                    <a:pt x="158" y="1"/>
                    <a:pt x="0" y="158"/>
                    <a:pt x="0" y="347"/>
                  </a:cubicBezTo>
                  <a:cubicBezTo>
                    <a:pt x="0" y="536"/>
                    <a:pt x="158" y="725"/>
                    <a:pt x="347" y="725"/>
                  </a:cubicBezTo>
                  <a:cubicBezTo>
                    <a:pt x="536" y="725"/>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7" name="Google Shape;18407;p97"/>
          <p:cNvGrpSpPr/>
          <p:nvPr/>
        </p:nvGrpSpPr>
        <p:grpSpPr>
          <a:xfrm>
            <a:off x="3049627" y="1843707"/>
            <a:ext cx="355258" cy="355258"/>
            <a:chOff x="-48630025" y="3569100"/>
            <a:chExt cx="300100" cy="300100"/>
          </a:xfrm>
        </p:grpSpPr>
        <p:sp>
          <p:nvSpPr>
            <p:cNvPr id="18408" name="Google Shape;18408;p97"/>
            <p:cNvSpPr/>
            <p:nvPr/>
          </p:nvSpPr>
          <p:spPr>
            <a:xfrm>
              <a:off x="-48400825" y="3710875"/>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97"/>
            <p:cNvSpPr/>
            <p:nvPr/>
          </p:nvSpPr>
          <p:spPr>
            <a:xfrm>
              <a:off x="-48400825" y="3781750"/>
              <a:ext cx="18150" cy="17350"/>
            </a:xfrm>
            <a:custGeom>
              <a:rect b="b" l="l" r="r" t="t"/>
              <a:pathLst>
                <a:path extrusionOk="0" h="694" w="726">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97"/>
            <p:cNvSpPr/>
            <p:nvPr/>
          </p:nvSpPr>
          <p:spPr>
            <a:xfrm>
              <a:off x="-48488250" y="3710875"/>
              <a:ext cx="18150" cy="17350"/>
            </a:xfrm>
            <a:custGeom>
              <a:rect b="b" l="l" r="r" t="t"/>
              <a:pathLst>
                <a:path extrusionOk="0" h="694" w="726">
                  <a:moveTo>
                    <a:pt x="347" y="0"/>
                  </a:moveTo>
                  <a:cubicBezTo>
                    <a:pt x="158" y="0"/>
                    <a:pt x="1" y="158"/>
                    <a:pt x="1" y="347"/>
                  </a:cubicBezTo>
                  <a:cubicBezTo>
                    <a:pt x="1" y="536"/>
                    <a:pt x="158" y="694"/>
                    <a:pt x="347" y="694"/>
                  </a:cubicBezTo>
                  <a:cubicBezTo>
                    <a:pt x="536" y="694"/>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97"/>
            <p:cNvSpPr/>
            <p:nvPr/>
          </p:nvSpPr>
          <p:spPr>
            <a:xfrm>
              <a:off x="-48488250" y="3640000"/>
              <a:ext cx="18150" cy="17350"/>
            </a:xfrm>
            <a:custGeom>
              <a:rect b="b" l="l" r="r" t="t"/>
              <a:pathLst>
                <a:path extrusionOk="0" h="694" w="726">
                  <a:moveTo>
                    <a:pt x="347" y="0"/>
                  </a:moveTo>
                  <a:cubicBezTo>
                    <a:pt x="158" y="0"/>
                    <a:pt x="1" y="158"/>
                    <a:pt x="1" y="347"/>
                  </a:cubicBezTo>
                  <a:cubicBezTo>
                    <a:pt x="1" y="536"/>
                    <a:pt x="158" y="693"/>
                    <a:pt x="347" y="693"/>
                  </a:cubicBezTo>
                  <a:cubicBezTo>
                    <a:pt x="536" y="693"/>
                    <a:pt x="694" y="536"/>
                    <a:pt x="694"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97"/>
            <p:cNvSpPr/>
            <p:nvPr/>
          </p:nvSpPr>
          <p:spPr>
            <a:xfrm>
              <a:off x="-48400825" y="3640000"/>
              <a:ext cx="18150" cy="17350"/>
            </a:xfrm>
            <a:custGeom>
              <a:rect b="b" l="l" r="r" t="t"/>
              <a:pathLst>
                <a:path extrusionOk="0" h="694" w="726">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97"/>
            <p:cNvSpPr/>
            <p:nvPr/>
          </p:nvSpPr>
          <p:spPr>
            <a:xfrm>
              <a:off x="-48541800" y="3569100"/>
              <a:ext cx="211875" cy="300100"/>
            </a:xfrm>
            <a:custGeom>
              <a:rect b="b" l="l" r="r" t="t"/>
              <a:pathLst>
                <a:path extrusionOk="0" h="12004" w="8475">
                  <a:moveTo>
                    <a:pt x="2489" y="2080"/>
                  </a:moveTo>
                  <a:cubicBezTo>
                    <a:pt x="3088" y="2080"/>
                    <a:pt x="3560" y="2552"/>
                    <a:pt x="3560" y="3151"/>
                  </a:cubicBezTo>
                  <a:cubicBezTo>
                    <a:pt x="3560" y="3750"/>
                    <a:pt x="3088" y="4222"/>
                    <a:pt x="2489" y="4222"/>
                  </a:cubicBezTo>
                  <a:cubicBezTo>
                    <a:pt x="1891" y="4222"/>
                    <a:pt x="1418" y="3750"/>
                    <a:pt x="1418" y="3151"/>
                  </a:cubicBezTo>
                  <a:cubicBezTo>
                    <a:pt x="1418" y="2552"/>
                    <a:pt x="1891" y="2080"/>
                    <a:pt x="2489" y="2080"/>
                  </a:cubicBezTo>
                  <a:close/>
                  <a:moveTo>
                    <a:pt x="6018" y="2080"/>
                  </a:moveTo>
                  <a:cubicBezTo>
                    <a:pt x="6585" y="2080"/>
                    <a:pt x="7057" y="2552"/>
                    <a:pt x="7057" y="3151"/>
                  </a:cubicBezTo>
                  <a:cubicBezTo>
                    <a:pt x="7057" y="3750"/>
                    <a:pt x="6585" y="4222"/>
                    <a:pt x="6018" y="4222"/>
                  </a:cubicBezTo>
                  <a:cubicBezTo>
                    <a:pt x="5419" y="4222"/>
                    <a:pt x="4947" y="3750"/>
                    <a:pt x="4947" y="3151"/>
                  </a:cubicBezTo>
                  <a:cubicBezTo>
                    <a:pt x="4947" y="2552"/>
                    <a:pt x="5419" y="2080"/>
                    <a:pt x="6018" y="2080"/>
                  </a:cubicBezTo>
                  <a:close/>
                  <a:moveTo>
                    <a:pt x="2489" y="4915"/>
                  </a:moveTo>
                  <a:cubicBezTo>
                    <a:pt x="3088" y="4915"/>
                    <a:pt x="3560" y="5388"/>
                    <a:pt x="3560" y="5987"/>
                  </a:cubicBezTo>
                  <a:cubicBezTo>
                    <a:pt x="3560" y="6585"/>
                    <a:pt x="3088" y="7058"/>
                    <a:pt x="2489" y="7058"/>
                  </a:cubicBezTo>
                  <a:cubicBezTo>
                    <a:pt x="1891" y="7058"/>
                    <a:pt x="1418" y="6585"/>
                    <a:pt x="1418" y="5987"/>
                  </a:cubicBezTo>
                  <a:cubicBezTo>
                    <a:pt x="1418" y="5388"/>
                    <a:pt x="1891" y="4915"/>
                    <a:pt x="2489" y="4915"/>
                  </a:cubicBezTo>
                  <a:close/>
                  <a:moveTo>
                    <a:pt x="6018" y="4915"/>
                  </a:moveTo>
                  <a:cubicBezTo>
                    <a:pt x="6585" y="4915"/>
                    <a:pt x="7057" y="5388"/>
                    <a:pt x="7057" y="5987"/>
                  </a:cubicBezTo>
                  <a:cubicBezTo>
                    <a:pt x="7057" y="6585"/>
                    <a:pt x="6585" y="7058"/>
                    <a:pt x="6018" y="7058"/>
                  </a:cubicBezTo>
                  <a:cubicBezTo>
                    <a:pt x="5419" y="7058"/>
                    <a:pt x="4947" y="6585"/>
                    <a:pt x="4947" y="5987"/>
                  </a:cubicBezTo>
                  <a:cubicBezTo>
                    <a:pt x="4947" y="5388"/>
                    <a:pt x="5419" y="4915"/>
                    <a:pt x="6018" y="4915"/>
                  </a:cubicBezTo>
                  <a:close/>
                  <a:moveTo>
                    <a:pt x="2489" y="7751"/>
                  </a:moveTo>
                  <a:cubicBezTo>
                    <a:pt x="3088" y="7751"/>
                    <a:pt x="3560" y="8223"/>
                    <a:pt x="3560" y="8822"/>
                  </a:cubicBezTo>
                  <a:cubicBezTo>
                    <a:pt x="3560" y="9421"/>
                    <a:pt x="3088" y="9862"/>
                    <a:pt x="2489" y="9862"/>
                  </a:cubicBezTo>
                  <a:cubicBezTo>
                    <a:pt x="1891" y="9862"/>
                    <a:pt x="1418" y="9421"/>
                    <a:pt x="1418" y="8822"/>
                  </a:cubicBezTo>
                  <a:cubicBezTo>
                    <a:pt x="1418" y="8223"/>
                    <a:pt x="1891" y="7751"/>
                    <a:pt x="2489" y="7751"/>
                  </a:cubicBezTo>
                  <a:close/>
                  <a:moveTo>
                    <a:pt x="6018" y="7751"/>
                  </a:moveTo>
                  <a:cubicBezTo>
                    <a:pt x="6585" y="7751"/>
                    <a:pt x="7057" y="8223"/>
                    <a:pt x="7057" y="8822"/>
                  </a:cubicBezTo>
                  <a:cubicBezTo>
                    <a:pt x="7057" y="9421"/>
                    <a:pt x="6585" y="9862"/>
                    <a:pt x="6018" y="9862"/>
                  </a:cubicBezTo>
                  <a:cubicBezTo>
                    <a:pt x="5419" y="9862"/>
                    <a:pt x="4947" y="9421"/>
                    <a:pt x="4947" y="8822"/>
                  </a:cubicBezTo>
                  <a:cubicBezTo>
                    <a:pt x="4947" y="8223"/>
                    <a:pt x="5419" y="7751"/>
                    <a:pt x="6018" y="7751"/>
                  </a:cubicBezTo>
                  <a:close/>
                  <a:moveTo>
                    <a:pt x="1796" y="1"/>
                  </a:moveTo>
                  <a:cubicBezTo>
                    <a:pt x="788" y="1"/>
                    <a:pt x="0" y="788"/>
                    <a:pt x="0" y="1765"/>
                  </a:cubicBezTo>
                  <a:lnTo>
                    <a:pt x="0" y="10240"/>
                  </a:lnTo>
                  <a:cubicBezTo>
                    <a:pt x="0" y="11216"/>
                    <a:pt x="788" y="12004"/>
                    <a:pt x="1796" y="12004"/>
                  </a:cubicBezTo>
                  <a:lnTo>
                    <a:pt x="6711" y="12004"/>
                  </a:lnTo>
                  <a:cubicBezTo>
                    <a:pt x="7687" y="12004"/>
                    <a:pt x="8475" y="11216"/>
                    <a:pt x="8475" y="10240"/>
                  </a:cubicBezTo>
                  <a:lnTo>
                    <a:pt x="8475" y="1765"/>
                  </a:lnTo>
                  <a:cubicBezTo>
                    <a:pt x="8475" y="788"/>
                    <a:pt x="7687"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97"/>
            <p:cNvSpPr/>
            <p:nvPr/>
          </p:nvSpPr>
          <p:spPr>
            <a:xfrm>
              <a:off x="-48488250" y="3781750"/>
              <a:ext cx="18150" cy="17350"/>
            </a:xfrm>
            <a:custGeom>
              <a:rect b="b" l="l" r="r" t="t"/>
              <a:pathLst>
                <a:path extrusionOk="0" h="694" w="726">
                  <a:moveTo>
                    <a:pt x="347" y="1"/>
                  </a:moveTo>
                  <a:cubicBezTo>
                    <a:pt x="158" y="1"/>
                    <a:pt x="1" y="158"/>
                    <a:pt x="1" y="347"/>
                  </a:cubicBezTo>
                  <a:cubicBezTo>
                    <a:pt x="1" y="536"/>
                    <a:pt x="158" y="694"/>
                    <a:pt x="347" y="694"/>
                  </a:cubicBezTo>
                  <a:cubicBezTo>
                    <a:pt x="536" y="694"/>
                    <a:pt x="694" y="536"/>
                    <a:pt x="694" y="347"/>
                  </a:cubicBezTo>
                  <a:cubicBezTo>
                    <a:pt x="725"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97"/>
            <p:cNvSpPr/>
            <p:nvPr/>
          </p:nvSpPr>
          <p:spPr>
            <a:xfrm>
              <a:off x="-48630025" y="3569900"/>
              <a:ext cx="71700" cy="87450"/>
            </a:xfrm>
            <a:custGeom>
              <a:rect b="b" l="l" r="r" t="t"/>
              <a:pathLst>
                <a:path extrusionOk="0" h="3498" w="2868">
                  <a:moveTo>
                    <a:pt x="2490" y="0"/>
                  </a:moveTo>
                  <a:cubicBezTo>
                    <a:pt x="1765" y="0"/>
                    <a:pt x="1229" y="32"/>
                    <a:pt x="631" y="630"/>
                  </a:cubicBezTo>
                  <a:cubicBezTo>
                    <a:pt x="221" y="1040"/>
                    <a:pt x="1" y="1575"/>
                    <a:pt x="1" y="2142"/>
                  </a:cubicBezTo>
                  <a:cubicBezTo>
                    <a:pt x="1" y="2867"/>
                    <a:pt x="631" y="3497"/>
                    <a:pt x="1418" y="3497"/>
                  </a:cubicBezTo>
                  <a:cubicBezTo>
                    <a:pt x="2017" y="3497"/>
                    <a:pt x="2553" y="3119"/>
                    <a:pt x="2742" y="2552"/>
                  </a:cubicBezTo>
                  <a:cubicBezTo>
                    <a:pt x="2868" y="2237"/>
                    <a:pt x="2805" y="1922"/>
                    <a:pt x="2584" y="1701"/>
                  </a:cubicBezTo>
                  <a:cubicBezTo>
                    <a:pt x="2395" y="1449"/>
                    <a:pt x="2269" y="1134"/>
                    <a:pt x="2742" y="567"/>
                  </a:cubicBezTo>
                  <a:cubicBezTo>
                    <a:pt x="2836" y="441"/>
                    <a:pt x="2868" y="315"/>
                    <a:pt x="2805" y="189"/>
                  </a:cubicBezTo>
                  <a:cubicBezTo>
                    <a:pt x="2742" y="95"/>
                    <a:pt x="2584"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97"/>
            <p:cNvSpPr/>
            <p:nvPr/>
          </p:nvSpPr>
          <p:spPr>
            <a:xfrm>
              <a:off x="-48626875" y="3668350"/>
              <a:ext cx="64625" cy="42550"/>
            </a:xfrm>
            <a:custGeom>
              <a:rect b="b" l="l" r="r" t="t"/>
              <a:pathLst>
                <a:path extrusionOk="0" h="1702" w="2585">
                  <a:moveTo>
                    <a:pt x="316" y="0"/>
                  </a:moveTo>
                  <a:cubicBezTo>
                    <a:pt x="158" y="473"/>
                    <a:pt x="32" y="1103"/>
                    <a:pt x="1" y="1701"/>
                  </a:cubicBezTo>
                  <a:lnTo>
                    <a:pt x="2584" y="1701"/>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97"/>
            <p:cNvSpPr/>
            <p:nvPr/>
          </p:nvSpPr>
          <p:spPr>
            <a:xfrm>
              <a:off x="-48630025" y="3727425"/>
              <a:ext cx="70925" cy="141775"/>
            </a:xfrm>
            <a:custGeom>
              <a:rect b="b" l="l" r="r" t="t"/>
              <a:pathLst>
                <a:path extrusionOk="0" h="5671" w="2837">
                  <a:moveTo>
                    <a:pt x="32" y="0"/>
                  </a:moveTo>
                  <a:cubicBezTo>
                    <a:pt x="1" y="347"/>
                    <a:pt x="1" y="756"/>
                    <a:pt x="1" y="1071"/>
                  </a:cubicBezTo>
                  <a:cubicBezTo>
                    <a:pt x="1" y="2741"/>
                    <a:pt x="316" y="5671"/>
                    <a:pt x="1418" y="5671"/>
                  </a:cubicBezTo>
                  <a:cubicBezTo>
                    <a:pt x="2521" y="5671"/>
                    <a:pt x="2836" y="2804"/>
                    <a:pt x="2836" y="1071"/>
                  </a:cubicBezTo>
                  <a:cubicBezTo>
                    <a:pt x="2836" y="756"/>
                    <a:pt x="2836" y="378"/>
                    <a:pt x="28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8" name="Google Shape;18418;p97"/>
          <p:cNvGrpSpPr/>
          <p:nvPr/>
        </p:nvGrpSpPr>
        <p:grpSpPr>
          <a:xfrm>
            <a:off x="3050101" y="2281003"/>
            <a:ext cx="354311" cy="353394"/>
            <a:chOff x="-48629225" y="3938500"/>
            <a:chExt cx="299300" cy="298525"/>
          </a:xfrm>
        </p:grpSpPr>
        <p:sp>
          <p:nvSpPr>
            <p:cNvPr id="18419" name="Google Shape;18419;p97"/>
            <p:cNvSpPr/>
            <p:nvPr/>
          </p:nvSpPr>
          <p:spPr>
            <a:xfrm>
              <a:off x="-48629225" y="3938500"/>
              <a:ext cx="299300" cy="298525"/>
            </a:xfrm>
            <a:custGeom>
              <a:rect b="b" l="l" r="r" t="t"/>
              <a:pathLst>
                <a:path extrusionOk="0" h="11941" w="11972">
                  <a:moveTo>
                    <a:pt x="5955" y="2111"/>
                  </a:moveTo>
                  <a:cubicBezTo>
                    <a:pt x="8097" y="2111"/>
                    <a:pt x="9830" y="3844"/>
                    <a:pt x="9830" y="5986"/>
                  </a:cubicBezTo>
                  <a:cubicBezTo>
                    <a:pt x="9798" y="8129"/>
                    <a:pt x="8066" y="9830"/>
                    <a:pt x="5955" y="9830"/>
                  </a:cubicBezTo>
                  <a:cubicBezTo>
                    <a:pt x="3875" y="9830"/>
                    <a:pt x="2080" y="8129"/>
                    <a:pt x="2080" y="5986"/>
                  </a:cubicBezTo>
                  <a:cubicBezTo>
                    <a:pt x="2080" y="3844"/>
                    <a:pt x="3812" y="2111"/>
                    <a:pt x="5955" y="2111"/>
                  </a:cubicBezTo>
                  <a:close/>
                  <a:moveTo>
                    <a:pt x="5293" y="0"/>
                  </a:moveTo>
                  <a:cubicBezTo>
                    <a:pt x="5167" y="0"/>
                    <a:pt x="5041" y="63"/>
                    <a:pt x="4978" y="189"/>
                  </a:cubicBezTo>
                  <a:lnTo>
                    <a:pt x="4631" y="882"/>
                  </a:lnTo>
                  <a:cubicBezTo>
                    <a:pt x="4190" y="1009"/>
                    <a:pt x="3749" y="1166"/>
                    <a:pt x="3371" y="1418"/>
                  </a:cubicBezTo>
                  <a:lnTo>
                    <a:pt x="2615" y="1166"/>
                  </a:lnTo>
                  <a:cubicBezTo>
                    <a:pt x="2584" y="1158"/>
                    <a:pt x="2550" y="1154"/>
                    <a:pt x="2517" y="1154"/>
                  </a:cubicBezTo>
                  <a:cubicBezTo>
                    <a:pt x="2416" y="1154"/>
                    <a:pt x="2316" y="1190"/>
                    <a:pt x="2269" y="1261"/>
                  </a:cubicBezTo>
                  <a:lnTo>
                    <a:pt x="1260" y="2237"/>
                  </a:lnTo>
                  <a:cubicBezTo>
                    <a:pt x="1197" y="2300"/>
                    <a:pt x="1166" y="2458"/>
                    <a:pt x="1197" y="2584"/>
                  </a:cubicBezTo>
                  <a:lnTo>
                    <a:pt x="1418" y="3340"/>
                  </a:lnTo>
                  <a:cubicBezTo>
                    <a:pt x="1197" y="3718"/>
                    <a:pt x="1040" y="4159"/>
                    <a:pt x="914" y="4600"/>
                  </a:cubicBezTo>
                  <a:lnTo>
                    <a:pt x="221" y="4947"/>
                  </a:lnTo>
                  <a:cubicBezTo>
                    <a:pt x="95" y="5010"/>
                    <a:pt x="0" y="5136"/>
                    <a:pt x="0" y="5262"/>
                  </a:cubicBezTo>
                  <a:lnTo>
                    <a:pt x="0" y="6679"/>
                  </a:lnTo>
                  <a:cubicBezTo>
                    <a:pt x="0" y="6805"/>
                    <a:pt x="95" y="6931"/>
                    <a:pt x="221" y="6994"/>
                  </a:cubicBezTo>
                  <a:lnTo>
                    <a:pt x="914" y="7341"/>
                  </a:lnTo>
                  <a:cubicBezTo>
                    <a:pt x="1040" y="7782"/>
                    <a:pt x="1229" y="8223"/>
                    <a:pt x="1418" y="8601"/>
                  </a:cubicBezTo>
                  <a:lnTo>
                    <a:pt x="1197" y="9357"/>
                  </a:lnTo>
                  <a:cubicBezTo>
                    <a:pt x="1166" y="9483"/>
                    <a:pt x="1197" y="9641"/>
                    <a:pt x="1260" y="9704"/>
                  </a:cubicBezTo>
                  <a:lnTo>
                    <a:pt x="2269" y="10680"/>
                  </a:lnTo>
                  <a:cubicBezTo>
                    <a:pt x="2316" y="10751"/>
                    <a:pt x="2416" y="10787"/>
                    <a:pt x="2517" y="10787"/>
                  </a:cubicBezTo>
                  <a:cubicBezTo>
                    <a:pt x="2550" y="10787"/>
                    <a:pt x="2584" y="10783"/>
                    <a:pt x="2615" y="10775"/>
                  </a:cubicBezTo>
                  <a:lnTo>
                    <a:pt x="3371" y="10523"/>
                  </a:lnTo>
                  <a:cubicBezTo>
                    <a:pt x="3749" y="10775"/>
                    <a:pt x="4190" y="10933"/>
                    <a:pt x="4631" y="11059"/>
                  </a:cubicBezTo>
                  <a:lnTo>
                    <a:pt x="4978" y="11752"/>
                  </a:lnTo>
                  <a:cubicBezTo>
                    <a:pt x="5041" y="11878"/>
                    <a:pt x="5167" y="11941"/>
                    <a:pt x="5293" y="11941"/>
                  </a:cubicBezTo>
                  <a:lnTo>
                    <a:pt x="6711" y="11941"/>
                  </a:lnTo>
                  <a:cubicBezTo>
                    <a:pt x="6837" y="11941"/>
                    <a:pt x="6931" y="11878"/>
                    <a:pt x="7026" y="11752"/>
                  </a:cubicBezTo>
                  <a:lnTo>
                    <a:pt x="7372" y="11059"/>
                  </a:lnTo>
                  <a:cubicBezTo>
                    <a:pt x="7813" y="10933"/>
                    <a:pt x="8255" y="10775"/>
                    <a:pt x="8633" y="10523"/>
                  </a:cubicBezTo>
                  <a:lnTo>
                    <a:pt x="9389" y="10775"/>
                  </a:lnTo>
                  <a:cubicBezTo>
                    <a:pt x="9420" y="10783"/>
                    <a:pt x="9452" y="10787"/>
                    <a:pt x="9483" y="10787"/>
                  </a:cubicBezTo>
                  <a:cubicBezTo>
                    <a:pt x="9576" y="10787"/>
                    <a:pt x="9664" y="10751"/>
                    <a:pt x="9735" y="10680"/>
                  </a:cubicBezTo>
                  <a:lnTo>
                    <a:pt x="10712" y="9704"/>
                  </a:lnTo>
                  <a:cubicBezTo>
                    <a:pt x="10806" y="9641"/>
                    <a:pt x="10838" y="9483"/>
                    <a:pt x="10806" y="9357"/>
                  </a:cubicBezTo>
                  <a:lnTo>
                    <a:pt x="10554" y="8601"/>
                  </a:lnTo>
                  <a:cubicBezTo>
                    <a:pt x="10806" y="8223"/>
                    <a:pt x="10964" y="7782"/>
                    <a:pt x="11058" y="7341"/>
                  </a:cubicBezTo>
                  <a:lnTo>
                    <a:pt x="11783" y="6994"/>
                  </a:lnTo>
                  <a:cubicBezTo>
                    <a:pt x="11909" y="6931"/>
                    <a:pt x="11972" y="6805"/>
                    <a:pt x="11972" y="6679"/>
                  </a:cubicBezTo>
                  <a:lnTo>
                    <a:pt x="11972" y="5262"/>
                  </a:lnTo>
                  <a:cubicBezTo>
                    <a:pt x="11972" y="5136"/>
                    <a:pt x="11909" y="5041"/>
                    <a:pt x="11783" y="4947"/>
                  </a:cubicBezTo>
                  <a:lnTo>
                    <a:pt x="11058" y="4600"/>
                  </a:lnTo>
                  <a:cubicBezTo>
                    <a:pt x="10964" y="4159"/>
                    <a:pt x="10743" y="3718"/>
                    <a:pt x="10554" y="3340"/>
                  </a:cubicBezTo>
                  <a:lnTo>
                    <a:pt x="10806" y="2584"/>
                  </a:lnTo>
                  <a:cubicBezTo>
                    <a:pt x="10838" y="2458"/>
                    <a:pt x="10806" y="2300"/>
                    <a:pt x="10712" y="2237"/>
                  </a:cubicBezTo>
                  <a:lnTo>
                    <a:pt x="9735" y="1261"/>
                  </a:lnTo>
                  <a:cubicBezTo>
                    <a:pt x="9664" y="1190"/>
                    <a:pt x="9558" y="1154"/>
                    <a:pt x="9469" y="1154"/>
                  </a:cubicBezTo>
                  <a:cubicBezTo>
                    <a:pt x="9440" y="1154"/>
                    <a:pt x="9412" y="1158"/>
                    <a:pt x="9389" y="1166"/>
                  </a:cubicBezTo>
                  <a:lnTo>
                    <a:pt x="8633" y="1418"/>
                  </a:lnTo>
                  <a:cubicBezTo>
                    <a:pt x="8255" y="1166"/>
                    <a:pt x="7813" y="1009"/>
                    <a:pt x="7372" y="882"/>
                  </a:cubicBezTo>
                  <a:lnTo>
                    <a:pt x="7026" y="189"/>
                  </a:lnTo>
                  <a:cubicBezTo>
                    <a:pt x="6931" y="63"/>
                    <a:pt x="6837" y="0"/>
                    <a:pt x="67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97"/>
            <p:cNvSpPr/>
            <p:nvPr/>
          </p:nvSpPr>
          <p:spPr>
            <a:xfrm>
              <a:off x="-48496900" y="4119650"/>
              <a:ext cx="35450" cy="47275"/>
            </a:xfrm>
            <a:custGeom>
              <a:rect b="b" l="l" r="r" t="t"/>
              <a:pathLst>
                <a:path extrusionOk="0" h="1891" w="1418">
                  <a:moveTo>
                    <a:pt x="0" y="0"/>
                  </a:moveTo>
                  <a:lnTo>
                    <a:pt x="0" y="1796"/>
                  </a:lnTo>
                  <a:cubicBezTo>
                    <a:pt x="221" y="1828"/>
                    <a:pt x="473" y="1891"/>
                    <a:pt x="693" y="1891"/>
                  </a:cubicBezTo>
                  <a:cubicBezTo>
                    <a:pt x="945" y="1891"/>
                    <a:pt x="1166" y="1828"/>
                    <a:pt x="1418" y="1796"/>
                  </a:cubicBezTo>
                  <a:lnTo>
                    <a:pt x="1418" y="0"/>
                  </a:lnTo>
                  <a:cubicBezTo>
                    <a:pt x="1166" y="63"/>
                    <a:pt x="945" y="95"/>
                    <a:pt x="693" y="95"/>
                  </a:cubicBezTo>
                  <a:cubicBezTo>
                    <a:pt x="473" y="95"/>
                    <a:pt x="189" y="63"/>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97"/>
            <p:cNvSpPr/>
            <p:nvPr/>
          </p:nvSpPr>
          <p:spPr>
            <a:xfrm>
              <a:off x="-48495325" y="4073175"/>
              <a:ext cx="29950" cy="31325"/>
            </a:xfrm>
            <a:custGeom>
              <a:rect b="b" l="l" r="r" t="t"/>
              <a:pathLst>
                <a:path extrusionOk="0" h="1253" w="1198">
                  <a:moveTo>
                    <a:pt x="599" y="1"/>
                  </a:moveTo>
                  <a:lnTo>
                    <a:pt x="0" y="1135"/>
                  </a:lnTo>
                  <a:cubicBezTo>
                    <a:pt x="205" y="1214"/>
                    <a:pt x="410" y="1253"/>
                    <a:pt x="610" y="1253"/>
                  </a:cubicBezTo>
                  <a:cubicBezTo>
                    <a:pt x="811" y="1253"/>
                    <a:pt x="1008" y="1214"/>
                    <a:pt x="1197"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97"/>
            <p:cNvSpPr/>
            <p:nvPr/>
          </p:nvSpPr>
          <p:spPr>
            <a:xfrm>
              <a:off x="-48559125" y="4009375"/>
              <a:ext cx="159900" cy="149675"/>
            </a:xfrm>
            <a:custGeom>
              <a:rect b="b" l="l" r="r" t="t"/>
              <a:pathLst>
                <a:path extrusionOk="0" h="5987" w="6396">
                  <a:moveTo>
                    <a:pt x="3151" y="1"/>
                  </a:moveTo>
                  <a:cubicBezTo>
                    <a:pt x="1418" y="1"/>
                    <a:pt x="0" y="1418"/>
                    <a:pt x="0" y="3151"/>
                  </a:cubicBezTo>
                  <a:cubicBezTo>
                    <a:pt x="0" y="4348"/>
                    <a:pt x="725" y="5420"/>
                    <a:pt x="1764" y="5987"/>
                  </a:cubicBezTo>
                  <a:lnTo>
                    <a:pt x="1764" y="3844"/>
                  </a:lnTo>
                  <a:cubicBezTo>
                    <a:pt x="1764" y="3687"/>
                    <a:pt x="2804" y="1734"/>
                    <a:pt x="2867" y="1608"/>
                  </a:cubicBezTo>
                  <a:cubicBezTo>
                    <a:pt x="2930" y="1482"/>
                    <a:pt x="3064" y="1418"/>
                    <a:pt x="3194" y="1418"/>
                  </a:cubicBezTo>
                  <a:cubicBezTo>
                    <a:pt x="3324" y="1418"/>
                    <a:pt x="3450" y="1482"/>
                    <a:pt x="3497" y="1608"/>
                  </a:cubicBezTo>
                  <a:cubicBezTo>
                    <a:pt x="3592" y="1734"/>
                    <a:pt x="4600" y="3718"/>
                    <a:pt x="4600" y="3844"/>
                  </a:cubicBezTo>
                  <a:lnTo>
                    <a:pt x="4600" y="5987"/>
                  </a:lnTo>
                  <a:cubicBezTo>
                    <a:pt x="5640" y="5451"/>
                    <a:pt x="6396" y="4411"/>
                    <a:pt x="6396" y="3151"/>
                  </a:cubicBezTo>
                  <a:cubicBezTo>
                    <a:pt x="6333" y="1418"/>
                    <a:pt x="4915"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3" name="Google Shape;18423;p97"/>
          <p:cNvGrpSpPr/>
          <p:nvPr/>
        </p:nvGrpSpPr>
        <p:grpSpPr>
          <a:xfrm>
            <a:off x="1785504" y="2752344"/>
            <a:ext cx="311458" cy="354341"/>
            <a:chOff x="-46762575" y="3200500"/>
            <a:chExt cx="263100" cy="299325"/>
          </a:xfrm>
        </p:grpSpPr>
        <p:sp>
          <p:nvSpPr>
            <p:cNvPr id="18424" name="Google Shape;18424;p97"/>
            <p:cNvSpPr/>
            <p:nvPr/>
          </p:nvSpPr>
          <p:spPr>
            <a:xfrm>
              <a:off x="-46762575" y="3393475"/>
              <a:ext cx="263100" cy="106350"/>
            </a:xfrm>
            <a:custGeom>
              <a:rect b="b" l="l" r="r" t="t"/>
              <a:pathLst>
                <a:path extrusionOk="0" h="4254" w="10524">
                  <a:moveTo>
                    <a:pt x="7814" y="1418"/>
                  </a:moveTo>
                  <a:lnTo>
                    <a:pt x="8003" y="2142"/>
                  </a:lnTo>
                  <a:lnTo>
                    <a:pt x="2553" y="2142"/>
                  </a:lnTo>
                  <a:lnTo>
                    <a:pt x="2710" y="1418"/>
                  </a:lnTo>
                  <a:close/>
                  <a:moveTo>
                    <a:pt x="726" y="0"/>
                  </a:moveTo>
                  <a:lnTo>
                    <a:pt x="726" y="725"/>
                  </a:lnTo>
                  <a:lnTo>
                    <a:pt x="379" y="725"/>
                  </a:lnTo>
                  <a:cubicBezTo>
                    <a:pt x="159" y="725"/>
                    <a:pt x="1" y="882"/>
                    <a:pt x="1" y="1071"/>
                  </a:cubicBezTo>
                  <a:cubicBezTo>
                    <a:pt x="1" y="1260"/>
                    <a:pt x="159" y="1418"/>
                    <a:pt x="379" y="1418"/>
                  </a:cubicBezTo>
                  <a:lnTo>
                    <a:pt x="2017" y="1418"/>
                  </a:lnTo>
                  <a:lnTo>
                    <a:pt x="1419" y="3844"/>
                  </a:lnTo>
                  <a:cubicBezTo>
                    <a:pt x="1387" y="4033"/>
                    <a:pt x="1513" y="4222"/>
                    <a:pt x="1671" y="4253"/>
                  </a:cubicBezTo>
                  <a:lnTo>
                    <a:pt x="1734" y="4253"/>
                  </a:lnTo>
                  <a:cubicBezTo>
                    <a:pt x="1891" y="4253"/>
                    <a:pt x="2049" y="4159"/>
                    <a:pt x="2112" y="4001"/>
                  </a:cubicBezTo>
                  <a:lnTo>
                    <a:pt x="2364" y="2804"/>
                  </a:lnTo>
                  <a:lnTo>
                    <a:pt x="8161" y="2804"/>
                  </a:lnTo>
                  <a:lnTo>
                    <a:pt x="8444" y="4001"/>
                  </a:lnTo>
                  <a:cubicBezTo>
                    <a:pt x="8476" y="4159"/>
                    <a:pt x="8633" y="4253"/>
                    <a:pt x="8791" y="4253"/>
                  </a:cubicBezTo>
                  <a:lnTo>
                    <a:pt x="8854" y="4253"/>
                  </a:lnTo>
                  <a:cubicBezTo>
                    <a:pt x="9074" y="4222"/>
                    <a:pt x="9169" y="4033"/>
                    <a:pt x="9106" y="3844"/>
                  </a:cubicBezTo>
                  <a:lnTo>
                    <a:pt x="8507" y="1418"/>
                  </a:lnTo>
                  <a:lnTo>
                    <a:pt x="10177" y="1418"/>
                  </a:lnTo>
                  <a:cubicBezTo>
                    <a:pt x="10366" y="1418"/>
                    <a:pt x="10524" y="1260"/>
                    <a:pt x="10524" y="1071"/>
                  </a:cubicBezTo>
                  <a:cubicBezTo>
                    <a:pt x="10524" y="882"/>
                    <a:pt x="10398" y="725"/>
                    <a:pt x="10209" y="725"/>
                  </a:cubicBezTo>
                  <a:lnTo>
                    <a:pt x="9862" y="725"/>
                  </a:lnTo>
                  <a:lnTo>
                    <a:pt x="98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97"/>
            <p:cNvSpPr/>
            <p:nvPr/>
          </p:nvSpPr>
          <p:spPr>
            <a:xfrm>
              <a:off x="-46743650" y="3200500"/>
              <a:ext cx="228425" cy="176450"/>
            </a:xfrm>
            <a:custGeom>
              <a:rect b="b" l="l" r="r" t="t"/>
              <a:pathLst>
                <a:path extrusionOk="0" h="7058" w="9137">
                  <a:moveTo>
                    <a:pt x="4568" y="725"/>
                  </a:moveTo>
                  <a:cubicBezTo>
                    <a:pt x="5041" y="725"/>
                    <a:pt x="5419" y="1040"/>
                    <a:pt x="5545" y="1418"/>
                  </a:cubicBezTo>
                  <a:lnTo>
                    <a:pt x="3592" y="1418"/>
                  </a:lnTo>
                  <a:cubicBezTo>
                    <a:pt x="3686" y="1040"/>
                    <a:pt x="4096" y="725"/>
                    <a:pt x="4568" y="725"/>
                  </a:cubicBezTo>
                  <a:close/>
                  <a:moveTo>
                    <a:pt x="4568" y="2804"/>
                  </a:moveTo>
                  <a:cubicBezTo>
                    <a:pt x="5167" y="2804"/>
                    <a:pt x="5640" y="3277"/>
                    <a:pt x="5640" y="3875"/>
                  </a:cubicBezTo>
                  <a:cubicBezTo>
                    <a:pt x="5576" y="4474"/>
                    <a:pt x="5104" y="4947"/>
                    <a:pt x="4568" y="4947"/>
                  </a:cubicBezTo>
                  <a:cubicBezTo>
                    <a:pt x="3970" y="4947"/>
                    <a:pt x="3497" y="4474"/>
                    <a:pt x="3497" y="3875"/>
                  </a:cubicBezTo>
                  <a:cubicBezTo>
                    <a:pt x="3497" y="3277"/>
                    <a:pt x="3970" y="2804"/>
                    <a:pt x="4568" y="2804"/>
                  </a:cubicBezTo>
                  <a:close/>
                  <a:moveTo>
                    <a:pt x="4568" y="0"/>
                  </a:moveTo>
                  <a:cubicBezTo>
                    <a:pt x="3718" y="0"/>
                    <a:pt x="2993" y="630"/>
                    <a:pt x="2836" y="1418"/>
                  </a:cubicBezTo>
                  <a:lnTo>
                    <a:pt x="1071" y="1418"/>
                  </a:lnTo>
                  <a:cubicBezTo>
                    <a:pt x="473" y="1418"/>
                    <a:pt x="0" y="1891"/>
                    <a:pt x="0" y="2489"/>
                  </a:cubicBezTo>
                  <a:lnTo>
                    <a:pt x="0" y="7057"/>
                  </a:lnTo>
                  <a:lnTo>
                    <a:pt x="914" y="7057"/>
                  </a:lnTo>
                  <a:lnTo>
                    <a:pt x="2899" y="5041"/>
                  </a:lnTo>
                  <a:cubicBezTo>
                    <a:pt x="2962" y="4978"/>
                    <a:pt x="3056" y="4947"/>
                    <a:pt x="3155" y="4947"/>
                  </a:cubicBezTo>
                  <a:cubicBezTo>
                    <a:pt x="3253" y="4947"/>
                    <a:pt x="3355" y="4978"/>
                    <a:pt x="3434" y="5041"/>
                  </a:cubicBezTo>
                  <a:lnTo>
                    <a:pt x="4600" y="6238"/>
                  </a:lnTo>
                  <a:lnTo>
                    <a:pt x="5703" y="5041"/>
                  </a:lnTo>
                  <a:cubicBezTo>
                    <a:pt x="5766" y="4962"/>
                    <a:pt x="5852" y="4923"/>
                    <a:pt x="5943" y="4923"/>
                  </a:cubicBezTo>
                  <a:cubicBezTo>
                    <a:pt x="6033" y="4923"/>
                    <a:pt x="6128" y="4962"/>
                    <a:pt x="6207" y="5041"/>
                  </a:cubicBezTo>
                  <a:lnTo>
                    <a:pt x="8223" y="7057"/>
                  </a:lnTo>
                  <a:lnTo>
                    <a:pt x="9137" y="7057"/>
                  </a:lnTo>
                  <a:lnTo>
                    <a:pt x="9137" y="2489"/>
                  </a:lnTo>
                  <a:cubicBezTo>
                    <a:pt x="9137" y="1891"/>
                    <a:pt x="8664" y="1418"/>
                    <a:pt x="8065" y="1418"/>
                  </a:cubicBezTo>
                  <a:lnTo>
                    <a:pt x="6301" y="1418"/>
                  </a:lnTo>
                  <a:cubicBezTo>
                    <a:pt x="6144" y="630"/>
                    <a:pt x="5450" y="0"/>
                    <a:pt x="4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97"/>
            <p:cNvSpPr/>
            <p:nvPr/>
          </p:nvSpPr>
          <p:spPr>
            <a:xfrm>
              <a:off x="-46638125" y="3289500"/>
              <a:ext cx="17350" cy="17350"/>
            </a:xfrm>
            <a:custGeom>
              <a:rect b="b" l="l" r="r" t="t"/>
              <a:pathLst>
                <a:path extrusionOk="0" h="694" w="694">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97"/>
            <p:cNvSpPr/>
            <p:nvPr/>
          </p:nvSpPr>
          <p:spPr>
            <a:xfrm>
              <a:off x="-46696400" y="3345425"/>
              <a:ext cx="63025" cy="31525"/>
            </a:xfrm>
            <a:custGeom>
              <a:rect b="b" l="l" r="r" t="t"/>
              <a:pathLst>
                <a:path extrusionOk="0" h="1261" w="2521">
                  <a:moveTo>
                    <a:pt x="1261" y="0"/>
                  </a:moveTo>
                  <a:lnTo>
                    <a:pt x="0" y="1260"/>
                  </a:lnTo>
                  <a:lnTo>
                    <a:pt x="2521" y="1260"/>
                  </a:lnTo>
                  <a:lnTo>
                    <a:pt x="1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97"/>
            <p:cNvSpPr/>
            <p:nvPr/>
          </p:nvSpPr>
          <p:spPr>
            <a:xfrm>
              <a:off x="-46616850" y="3345425"/>
              <a:ext cx="53575" cy="31525"/>
            </a:xfrm>
            <a:custGeom>
              <a:rect b="b" l="l" r="r" t="t"/>
              <a:pathLst>
                <a:path extrusionOk="0" h="1261" w="2143">
                  <a:moveTo>
                    <a:pt x="883" y="0"/>
                  </a:moveTo>
                  <a:lnTo>
                    <a:pt x="0" y="945"/>
                  </a:lnTo>
                  <a:lnTo>
                    <a:pt x="315" y="1260"/>
                  </a:lnTo>
                  <a:lnTo>
                    <a:pt x="2143" y="1260"/>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9" name="Google Shape;18429;p97"/>
          <p:cNvGrpSpPr/>
          <p:nvPr/>
        </p:nvGrpSpPr>
        <p:grpSpPr>
          <a:xfrm>
            <a:off x="1763589" y="3211066"/>
            <a:ext cx="355288" cy="312375"/>
            <a:chOff x="-46779900" y="3588000"/>
            <a:chExt cx="300125" cy="263875"/>
          </a:xfrm>
        </p:grpSpPr>
        <p:sp>
          <p:nvSpPr>
            <p:cNvPr id="18430" name="Google Shape;18430;p97"/>
            <p:cNvSpPr/>
            <p:nvPr/>
          </p:nvSpPr>
          <p:spPr>
            <a:xfrm>
              <a:off x="-46746025" y="3588000"/>
              <a:ext cx="230800" cy="263875"/>
            </a:xfrm>
            <a:custGeom>
              <a:rect b="b" l="l" r="r" t="t"/>
              <a:pathLst>
                <a:path extrusionOk="0" h="10555" w="9232">
                  <a:moveTo>
                    <a:pt x="4632" y="1"/>
                  </a:moveTo>
                  <a:cubicBezTo>
                    <a:pt x="3309" y="1"/>
                    <a:pt x="2017" y="442"/>
                    <a:pt x="1040" y="1355"/>
                  </a:cubicBezTo>
                  <a:cubicBezTo>
                    <a:pt x="694" y="1670"/>
                    <a:pt x="599" y="2206"/>
                    <a:pt x="851" y="2679"/>
                  </a:cubicBezTo>
                  <a:cubicBezTo>
                    <a:pt x="284" y="3403"/>
                    <a:pt x="1" y="4317"/>
                    <a:pt x="1" y="5262"/>
                  </a:cubicBezTo>
                  <a:lnTo>
                    <a:pt x="1" y="9484"/>
                  </a:lnTo>
                  <a:cubicBezTo>
                    <a:pt x="1" y="10082"/>
                    <a:pt x="473" y="10555"/>
                    <a:pt x="1072" y="10555"/>
                  </a:cubicBezTo>
                  <a:cubicBezTo>
                    <a:pt x="1670" y="10555"/>
                    <a:pt x="2143" y="10082"/>
                    <a:pt x="2143" y="9484"/>
                  </a:cubicBezTo>
                  <a:lnTo>
                    <a:pt x="2143" y="6680"/>
                  </a:lnTo>
                  <a:cubicBezTo>
                    <a:pt x="2143" y="6081"/>
                    <a:pt x="1670" y="5609"/>
                    <a:pt x="1072" y="5609"/>
                  </a:cubicBezTo>
                  <a:cubicBezTo>
                    <a:pt x="946" y="5609"/>
                    <a:pt x="851" y="5672"/>
                    <a:pt x="725" y="5703"/>
                  </a:cubicBezTo>
                  <a:lnTo>
                    <a:pt x="725" y="5262"/>
                  </a:lnTo>
                  <a:cubicBezTo>
                    <a:pt x="725" y="4474"/>
                    <a:pt x="946" y="3750"/>
                    <a:pt x="1387" y="3151"/>
                  </a:cubicBezTo>
                  <a:cubicBezTo>
                    <a:pt x="1499" y="3182"/>
                    <a:pt x="1620" y="3199"/>
                    <a:pt x="1745" y="3199"/>
                  </a:cubicBezTo>
                  <a:cubicBezTo>
                    <a:pt x="2005" y="3199"/>
                    <a:pt x="2276" y="3123"/>
                    <a:pt x="2489" y="2931"/>
                  </a:cubicBezTo>
                  <a:cubicBezTo>
                    <a:pt x="3057" y="2427"/>
                    <a:pt x="3836" y="2175"/>
                    <a:pt x="4616" y="2175"/>
                  </a:cubicBezTo>
                  <a:cubicBezTo>
                    <a:pt x="5396" y="2175"/>
                    <a:pt x="6176" y="2427"/>
                    <a:pt x="6743" y="2931"/>
                  </a:cubicBezTo>
                  <a:cubicBezTo>
                    <a:pt x="6942" y="3107"/>
                    <a:pt x="7187" y="3207"/>
                    <a:pt x="7468" y="3207"/>
                  </a:cubicBezTo>
                  <a:cubicBezTo>
                    <a:pt x="7588" y="3207"/>
                    <a:pt x="7714" y="3189"/>
                    <a:pt x="7845" y="3151"/>
                  </a:cubicBezTo>
                  <a:cubicBezTo>
                    <a:pt x="8286" y="3781"/>
                    <a:pt x="8507" y="4506"/>
                    <a:pt x="8507" y="5262"/>
                  </a:cubicBezTo>
                  <a:lnTo>
                    <a:pt x="8507" y="5703"/>
                  </a:lnTo>
                  <a:cubicBezTo>
                    <a:pt x="8412" y="5640"/>
                    <a:pt x="8286" y="5609"/>
                    <a:pt x="8160" y="5609"/>
                  </a:cubicBezTo>
                  <a:cubicBezTo>
                    <a:pt x="7562" y="5609"/>
                    <a:pt x="7089" y="6081"/>
                    <a:pt x="7089" y="6680"/>
                  </a:cubicBezTo>
                  <a:lnTo>
                    <a:pt x="7089" y="9484"/>
                  </a:lnTo>
                  <a:cubicBezTo>
                    <a:pt x="7089" y="10082"/>
                    <a:pt x="7562" y="10555"/>
                    <a:pt x="8160" y="10555"/>
                  </a:cubicBezTo>
                  <a:cubicBezTo>
                    <a:pt x="8759" y="10555"/>
                    <a:pt x="9232" y="10082"/>
                    <a:pt x="9232" y="9484"/>
                  </a:cubicBezTo>
                  <a:lnTo>
                    <a:pt x="9232" y="5262"/>
                  </a:lnTo>
                  <a:cubicBezTo>
                    <a:pt x="9232" y="4317"/>
                    <a:pt x="8948" y="3466"/>
                    <a:pt x="8412" y="2679"/>
                  </a:cubicBezTo>
                  <a:cubicBezTo>
                    <a:pt x="8664" y="2206"/>
                    <a:pt x="8570" y="1670"/>
                    <a:pt x="8223" y="1355"/>
                  </a:cubicBezTo>
                  <a:cubicBezTo>
                    <a:pt x="7215" y="442"/>
                    <a:pt x="5955" y="1"/>
                    <a:pt x="46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97"/>
            <p:cNvSpPr/>
            <p:nvPr/>
          </p:nvSpPr>
          <p:spPr>
            <a:xfrm>
              <a:off x="-46674350" y="3710075"/>
              <a:ext cx="91400" cy="122900"/>
            </a:xfrm>
            <a:custGeom>
              <a:rect b="b" l="l" r="r" t="t"/>
              <a:pathLst>
                <a:path extrusionOk="0" h="4916" w="3656">
                  <a:moveTo>
                    <a:pt x="1765" y="1"/>
                  </a:moveTo>
                  <a:cubicBezTo>
                    <a:pt x="1544" y="1"/>
                    <a:pt x="1418" y="158"/>
                    <a:pt x="1418" y="348"/>
                  </a:cubicBezTo>
                  <a:lnTo>
                    <a:pt x="1418" y="2868"/>
                  </a:lnTo>
                  <a:cubicBezTo>
                    <a:pt x="1292" y="2805"/>
                    <a:pt x="1166" y="2773"/>
                    <a:pt x="1040" y="2773"/>
                  </a:cubicBezTo>
                  <a:cubicBezTo>
                    <a:pt x="473" y="2773"/>
                    <a:pt x="1" y="3246"/>
                    <a:pt x="1" y="3845"/>
                  </a:cubicBezTo>
                  <a:cubicBezTo>
                    <a:pt x="1" y="4443"/>
                    <a:pt x="473" y="4916"/>
                    <a:pt x="1040" y="4916"/>
                  </a:cubicBezTo>
                  <a:cubicBezTo>
                    <a:pt x="1639" y="4916"/>
                    <a:pt x="2111" y="4443"/>
                    <a:pt x="2111" y="3845"/>
                  </a:cubicBezTo>
                  <a:lnTo>
                    <a:pt x="2111" y="1450"/>
                  </a:lnTo>
                  <a:cubicBezTo>
                    <a:pt x="2363" y="1513"/>
                    <a:pt x="2521" y="1639"/>
                    <a:pt x="2584" y="1797"/>
                  </a:cubicBezTo>
                  <a:cubicBezTo>
                    <a:pt x="2868" y="2112"/>
                    <a:pt x="2931" y="2584"/>
                    <a:pt x="2836" y="3057"/>
                  </a:cubicBezTo>
                  <a:cubicBezTo>
                    <a:pt x="2773" y="3246"/>
                    <a:pt x="2899" y="3435"/>
                    <a:pt x="3057" y="3498"/>
                  </a:cubicBezTo>
                  <a:lnTo>
                    <a:pt x="3151" y="3498"/>
                  </a:lnTo>
                  <a:cubicBezTo>
                    <a:pt x="3309" y="3498"/>
                    <a:pt x="3466" y="3372"/>
                    <a:pt x="3498" y="3214"/>
                  </a:cubicBezTo>
                  <a:cubicBezTo>
                    <a:pt x="3655" y="2553"/>
                    <a:pt x="3529" y="1828"/>
                    <a:pt x="3151" y="1324"/>
                  </a:cubicBezTo>
                  <a:cubicBezTo>
                    <a:pt x="2899" y="1041"/>
                    <a:pt x="2552" y="820"/>
                    <a:pt x="2111" y="726"/>
                  </a:cubicBezTo>
                  <a:lnTo>
                    <a:pt x="2111" y="348"/>
                  </a:lnTo>
                  <a:cubicBezTo>
                    <a:pt x="2111"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97"/>
            <p:cNvSpPr/>
            <p:nvPr/>
          </p:nvSpPr>
          <p:spPr>
            <a:xfrm>
              <a:off x="-46779900" y="3754200"/>
              <a:ext cx="17350" cy="70125"/>
            </a:xfrm>
            <a:custGeom>
              <a:rect b="b" l="l" r="r" t="t"/>
              <a:pathLst>
                <a:path extrusionOk="0" h="2805" w="694">
                  <a:moveTo>
                    <a:pt x="694" y="0"/>
                  </a:moveTo>
                  <a:cubicBezTo>
                    <a:pt x="253" y="347"/>
                    <a:pt x="1" y="819"/>
                    <a:pt x="1" y="1418"/>
                  </a:cubicBezTo>
                  <a:cubicBezTo>
                    <a:pt x="1" y="2017"/>
                    <a:pt x="253" y="2458"/>
                    <a:pt x="694" y="2804"/>
                  </a:cubicBez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97"/>
            <p:cNvSpPr/>
            <p:nvPr/>
          </p:nvSpPr>
          <p:spPr>
            <a:xfrm>
              <a:off x="-46497925" y="3754200"/>
              <a:ext cx="18150" cy="70125"/>
            </a:xfrm>
            <a:custGeom>
              <a:rect b="b" l="l" r="r" t="t"/>
              <a:pathLst>
                <a:path extrusionOk="0" h="2805" w="726">
                  <a:moveTo>
                    <a:pt x="1" y="0"/>
                  </a:moveTo>
                  <a:lnTo>
                    <a:pt x="1" y="2804"/>
                  </a:lnTo>
                  <a:cubicBezTo>
                    <a:pt x="442" y="2489"/>
                    <a:pt x="725" y="1954"/>
                    <a:pt x="725" y="1418"/>
                  </a:cubicBezTo>
                  <a:cubicBezTo>
                    <a:pt x="725" y="851"/>
                    <a:pt x="442"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4" name="Google Shape;18434;p97"/>
          <p:cNvGrpSpPr/>
          <p:nvPr/>
        </p:nvGrpSpPr>
        <p:grpSpPr>
          <a:xfrm>
            <a:off x="1764062" y="3625988"/>
            <a:ext cx="354341" cy="353394"/>
            <a:chOff x="-46779100" y="3938500"/>
            <a:chExt cx="299325" cy="298525"/>
          </a:xfrm>
        </p:grpSpPr>
        <p:sp>
          <p:nvSpPr>
            <p:cNvPr id="18435" name="Google Shape;18435;p97"/>
            <p:cNvSpPr/>
            <p:nvPr/>
          </p:nvSpPr>
          <p:spPr>
            <a:xfrm>
              <a:off x="-46656225" y="4061375"/>
              <a:ext cx="53575" cy="52775"/>
            </a:xfrm>
            <a:custGeom>
              <a:rect b="b" l="l" r="r" t="t"/>
              <a:pathLst>
                <a:path extrusionOk="0" h="2111" w="2143">
                  <a:moveTo>
                    <a:pt x="1071" y="0"/>
                  </a:moveTo>
                  <a:cubicBezTo>
                    <a:pt x="473" y="0"/>
                    <a:pt x="0" y="473"/>
                    <a:pt x="0" y="1071"/>
                  </a:cubicBezTo>
                  <a:cubicBezTo>
                    <a:pt x="0" y="1638"/>
                    <a:pt x="473" y="2111"/>
                    <a:pt x="1071" y="2111"/>
                  </a:cubicBezTo>
                  <a:cubicBezTo>
                    <a:pt x="1670" y="2111"/>
                    <a:pt x="2143" y="1638"/>
                    <a:pt x="2143" y="1071"/>
                  </a:cubicBezTo>
                  <a:cubicBezTo>
                    <a:pt x="2079" y="473"/>
                    <a:pt x="1607"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97"/>
            <p:cNvSpPr/>
            <p:nvPr/>
          </p:nvSpPr>
          <p:spPr>
            <a:xfrm>
              <a:off x="-46779100" y="3938500"/>
              <a:ext cx="299325" cy="298525"/>
            </a:xfrm>
            <a:custGeom>
              <a:rect b="b" l="l" r="r" t="t"/>
              <a:pathLst>
                <a:path extrusionOk="0" h="11941" w="11973">
                  <a:moveTo>
                    <a:pt x="6301" y="1418"/>
                  </a:moveTo>
                  <a:cubicBezTo>
                    <a:pt x="8538" y="1607"/>
                    <a:pt x="10366" y="3371"/>
                    <a:pt x="10523" y="5608"/>
                  </a:cubicBezTo>
                  <a:lnTo>
                    <a:pt x="9798" y="5608"/>
                  </a:lnTo>
                  <a:cubicBezTo>
                    <a:pt x="9641" y="3781"/>
                    <a:pt x="8160" y="2300"/>
                    <a:pt x="6301" y="2111"/>
                  </a:cubicBezTo>
                  <a:lnTo>
                    <a:pt x="6301" y="1418"/>
                  </a:lnTo>
                  <a:close/>
                  <a:moveTo>
                    <a:pt x="5640" y="1450"/>
                  </a:moveTo>
                  <a:lnTo>
                    <a:pt x="5640" y="2143"/>
                  </a:lnTo>
                  <a:cubicBezTo>
                    <a:pt x="3781" y="2300"/>
                    <a:pt x="2332" y="3812"/>
                    <a:pt x="2111" y="5671"/>
                  </a:cubicBezTo>
                  <a:lnTo>
                    <a:pt x="1418" y="5671"/>
                  </a:lnTo>
                  <a:cubicBezTo>
                    <a:pt x="1576" y="3371"/>
                    <a:pt x="3371" y="1607"/>
                    <a:pt x="5640" y="1450"/>
                  </a:cubicBezTo>
                  <a:close/>
                  <a:moveTo>
                    <a:pt x="6333" y="2899"/>
                  </a:moveTo>
                  <a:cubicBezTo>
                    <a:pt x="7782" y="3056"/>
                    <a:pt x="8948" y="4190"/>
                    <a:pt x="9105" y="5671"/>
                  </a:cubicBezTo>
                  <a:lnTo>
                    <a:pt x="8790" y="5671"/>
                  </a:lnTo>
                  <a:cubicBezTo>
                    <a:pt x="8570" y="5671"/>
                    <a:pt x="8412" y="5829"/>
                    <a:pt x="8412" y="6018"/>
                  </a:cubicBezTo>
                  <a:cubicBezTo>
                    <a:pt x="8412" y="6175"/>
                    <a:pt x="8570" y="6333"/>
                    <a:pt x="8790" y="6333"/>
                  </a:cubicBezTo>
                  <a:lnTo>
                    <a:pt x="9105" y="6333"/>
                  </a:lnTo>
                  <a:cubicBezTo>
                    <a:pt x="8948" y="7782"/>
                    <a:pt x="7782" y="8916"/>
                    <a:pt x="6333" y="9137"/>
                  </a:cubicBezTo>
                  <a:lnTo>
                    <a:pt x="6333" y="8822"/>
                  </a:lnTo>
                  <a:cubicBezTo>
                    <a:pt x="6333" y="8601"/>
                    <a:pt x="6175" y="8444"/>
                    <a:pt x="5986" y="8444"/>
                  </a:cubicBezTo>
                  <a:cubicBezTo>
                    <a:pt x="5797" y="8444"/>
                    <a:pt x="5640" y="8601"/>
                    <a:pt x="5640" y="8822"/>
                  </a:cubicBezTo>
                  <a:lnTo>
                    <a:pt x="5640" y="9137"/>
                  </a:lnTo>
                  <a:cubicBezTo>
                    <a:pt x="4191" y="8979"/>
                    <a:pt x="3025" y="7814"/>
                    <a:pt x="2867" y="6364"/>
                  </a:cubicBezTo>
                  <a:lnTo>
                    <a:pt x="3182" y="6364"/>
                  </a:lnTo>
                  <a:cubicBezTo>
                    <a:pt x="3403" y="6364"/>
                    <a:pt x="3560" y="6207"/>
                    <a:pt x="3560" y="6018"/>
                  </a:cubicBezTo>
                  <a:cubicBezTo>
                    <a:pt x="3560" y="5829"/>
                    <a:pt x="3403" y="5671"/>
                    <a:pt x="3182" y="5671"/>
                  </a:cubicBezTo>
                  <a:lnTo>
                    <a:pt x="2867" y="5671"/>
                  </a:lnTo>
                  <a:cubicBezTo>
                    <a:pt x="3025" y="4190"/>
                    <a:pt x="4191" y="3056"/>
                    <a:pt x="5640" y="2899"/>
                  </a:cubicBezTo>
                  <a:lnTo>
                    <a:pt x="5640" y="3214"/>
                  </a:lnTo>
                  <a:cubicBezTo>
                    <a:pt x="5640" y="3403"/>
                    <a:pt x="5797" y="3560"/>
                    <a:pt x="5986" y="3560"/>
                  </a:cubicBezTo>
                  <a:cubicBezTo>
                    <a:pt x="6175" y="3560"/>
                    <a:pt x="6333" y="3403"/>
                    <a:pt x="6333" y="3214"/>
                  </a:cubicBezTo>
                  <a:lnTo>
                    <a:pt x="6333" y="2899"/>
                  </a:lnTo>
                  <a:close/>
                  <a:moveTo>
                    <a:pt x="2111" y="6333"/>
                  </a:moveTo>
                  <a:cubicBezTo>
                    <a:pt x="2269" y="8192"/>
                    <a:pt x="3781" y="9641"/>
                    <a:pt x="5640" y="9830"/>
                  </a:cubicBezTo>
                  <a:lnTo>
                    <a:pt x="5640" y="10554"/>
                  </a:lnTo>
                  <a:cubicBezTo>
                    <a:pt x="3371" y="10334"/>
                    <a:pt x="1576" y="8570"/>
                    <a:pt x="1418" y="6333"/>
                  </a:cubicBezTo>
                  <a:close/>
                  <a:moveTo>
                    <a:pt x="10523" y="6333"/>
                  </a:moveTo>
                  <a:cubicBezTo>
                    <a:pt x="10366" y="8570"/>
                    <a:pt x="8538" y="10334"/>
                    <a:pt x="6301" y="10554"/>
                  </a:cubicBezTo>
                  <a:lnTo>
                    <a:pt x="6301" y="9830"/>
                  </a:lnTo>
                  <a:cubicBezTo>
                    <a:pt x="8160" y="9672"/>
                    <a:pt x="9609" y="8192"/>
                    <a:pt x="9798" y="6333"/>
                  </a:cubicBezTo>
                  <a:close/>
                  <a:moveTo>
                    <a:pt x="5986" y="0"/>
                  </a:moveTo>
                  <a:cubicBezTo>
                    <a:pt x="5797" y="0"/>
                    <a:pt x="5640" y="158"/>
                    <a:pt x="5640" y="347"/>
                  </a:cubicBezTo>
                  <a:lnTo>
                    <a:pt x="5640" y="725"/>
                  </a:lnTo>
                  <a:cubicBezTo>
                    <a:pt x="2993" y="882"/>
                    <a:pt x="914" y="3025"/>
                    <a:pt x="757" y="5608"/>
                  </a:cubicBezTo>
                  <a:lnTo>
                    <a:pt x="347" y="5608"/>
                  </a:lnTo>
                  <a:cubicBezTo>
                    <a:pt x="158" y="5608"/>
                    <a:pt x="0" y="5766"/>
                    <a:pt x="0" y="5986"/>
                  </a:cubicBezTo>
                  <a:cubicBezTo>
                    <a:pt x="0" y="6175"/>
                    <a:pt x="158" y="6333"/>
                    <a:pt x="347" y="6333"/>
                  </a:cubicBezTo>
                  <a:lnTo>
                    <a:pt x="757" y="6333"/>
                  </a:lnTo>
                  <a:cubicBezTo>
                    <a:pt x="914" y="8979"/>
                    <a:pt x="3025" y="11059"/>
                    <a:pt x="5640" y="11216"/>
                  </a:cubicBezTo>
                  <a:lnTo>
                    <a:pt x="5640" y="11594"/>
                  </a:lnTo>
                  <a:cubicBezTo>
                    <a:pt x="5640" y="11783"/>
                    <a:pt x="5797" y="11941"/>
                    <a:pt x="5986" y="11941"/>
                  </a:cubicBezTo>
                  <a:cubicBezTo>
                    <a:pt x="6175" y="11941"/>
                    <a:pt x="6333" y="11783"/>
                    <a:pt x="6333" y="11594"/>
                  </a:cubicBezTo>
                  <a:lnTo>
                    <a:pt x="6333" y="11216"/>
                  </a:lnTo>
                  <a:cubicBezTo>
                    <a:pt x="8979" y="11059"/>
                    <a:pt x="11059" y="8916"/>
                    <a:pt x="11216" y="6333"/>
                  </a:cubicBezTo>
                  <a:lnTo>
                    <a:pt x="11626" y="6333"/>
                  </a:lnTo>
                  <a:cubicBezTo>
                    <a:pt x="11815" y="6333"/>
                    <a:pt x="11972" y="6175"/>
                    <a:pt x="11972" y="5986"/>
                  </a:cubicBezTo>
                  <a:cubicBezTo>
                    <a:pt x="11972" y="5766"/>
                    <a:pt x="11815" y="5608"/>
                    <a:pt x="11626" y="5608"/>
                  </a:cubicBezTo>
                  <a:lnTo>
                    <a:pt x="11216" y="5608"/>
                  </a:lnTo>
                  <a:cubicBezTo>
                    <a:pt x="11059" y="2993"/>
                    <a:pt x="8948" y="882"/>
                    <a:pt x="6333" y="725"/>
                  </a:cubicBezTo>
                  <a:lnTo>
                    <a:pt x="6333" y="347"/>
                  </a:lnTo>
                  <a:cubicBezTo>
                    <a:pt x="6333" y="158"/>
                    <a:pt x="6175" y="0"/>
                    <a:pt x="598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7" name="Google Shape;18437;p97"/>
          <p:cNvGrpSpPr/>
          <p:nvPr/>
        </p:nvGrpSpPr>
        <p:grpSpPr>
          <a:xfrm>
            <a:off x="3971800" y="2758855"/>
            <a:ext cx="355258" cy="355288"/>
            <a:chOff x="-44924250" y="3206000"/>
            <a:chExt cx="300100" cy="300125"/>
          </a:xfrm>
        </p:grpSpPr>
        <p:sp>
          <p:nvSpPr>
            <p:cNvPr id="18438" name="Google Shape;18438;p97"/>
            <p:cNvSpPr/>
            <p:nvPr/>
          </p:nvSpPr>
          <p:spPr>
            <a:xfrm>
              <a:off x="-44747025" y="3365100"/>
              <a:ext cx="122875" cy="87450"/>
            </a:xfrm>
            <a:custGeom>
              <a:rect b="b" l="l" r="r" t="t"/>
              <a:pathLst>
                <a:path extrusionOk="0" h="3498" w="4915">
                  <a:moveTo>
                    <a:pt x="0" y="1"/>
                  </a:moveTo>
                  <a:lnTo>
                    <a:pt x="0" y="3498"/>
                  </a:lnTo>
                  <a:lnTo>
                    <a:pt x="4915" y="3498"/>
                  </a:lnTo>
                  <a:lnTo>
                    <a:pt x="49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97"/>
            <p:cNvSpPr/>
            <p:nvPr/>
          </p:nvSpPr>
          <p:spPr>
            <a:xfrm>
              <a:off x="-44747025" y="3470650"/>
              <a:ext cx="122875" cy="35475"/>
            </a:xfrm>
            <a:custGeom>
              <a:rect b="b" l="l" r="r" t="t"/>
              <a:pathLst>
                <a:path extrusionOk="0" h="1419" w="4915">
                  <a:moveTo>
                    <a:pt x="0" y="0"/>
                  </a:moveTo>
                  <a:lnTo>
                    <a:pt x="0" y="347"/>
                  </a:lnTo>
                  <a:cubicBezTo>
                    <a:pt x="0" y="946"/>
                    <a:pt x="473" y="1418"/>
                    <a:pt x="1071" y="1418"/>
                  </a:cubicBezTo>
                  <a:lnTo>
                    <a:pt x="3875" y="1418"/>
                  </a:lnTo>
                  <a:cubicBezTo>
                    <a:pt x="4442" y="1418"/>
                    <a:pt x="4915" y="946"/>
                    <a:pt x="4915" y="347"/>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97"/>
            <p:cNvSpPr/>
            <p:nvPr/>
          </p:nvSpPr>
          <p:spPr>
            <a:xfrm>
              <a:off x="-44747025" y="3313125"/>
              <a:ext cx="122875" cy="35475"/>
            </a:xfrm>
            <a:custGeom>
              <a:rect b="b" l="l" r="r" t="t"/>
              <a:pathLst>
                <a:path extrusionOk="0" h="1419" w="4915">
                  <a:moveTo>
                    <a:pt x="1071" y="1"/>
                  </a:moveTo>
                  <a:cubicBezTo>
                    <a:pt x="473" y="1"/>
                    <a:pt x="0" y="473"/>
                    <a:pt x="0" y="1072"/>
                  </a:cubicBezTo>
                  <a:lnTo>
                    <a:pt x="0" y="1418"/>
                  </a:lnTo>
                  <a:lnTo>
                    <a:pt x="4915" y="1418"/>
                  </a:lnTo>
                  <a:lnTo>
                    <a:pt x="4915" y="1072"/>
                  </a:lnTo>
                  <a:cubicBezTo>
                    <a:pt x="4915" y="473"/>
                    <a:pt x="4442" y="1"/>
                    <a:pt x="38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97"/>
            <p:cNvSpPr/>
            <p:nvPr/>
          </p:nvSpPr>
          <p:spPr>
            <a:xfrm>
              <a:off x="-44924250" y="3384000"/>
              <a:ext cx="159125" cy="69350"/>
            </a:xfrm>
            <a:custGeom>
              <a:rect b="b" l="l" r="r" t="t"/>
              <a:pathLst>
                <a:path extrusionOk="0" h="2774" w="6365">
                  <a:moveTo>
                    <a:pt x="1" y="1"/>
                  </a:moveTo>
                  <a:lnTo>
                    <a:pt x="1" y="316"/>
                  </a:lnTo>
                  <a:lnTo>
                    <a:pt x="32" y="316"/>
                  </a:lnTo>
                  <a:cubicBezTo>
                    <a:pt x="32" y="915"/>
                    <a:pt x="505" y="1387"/>
                    <a:pt x="1103" y="1387"/>
                  </a:cubicBezTo>
                  <a:lnTo>
                    <a:pt x="4254" y="1387"/>
                  </a:lnTo>
                  <a:lnTo>
                    <a:pt x="4254" y="2080"/>
                  </a:lnTo>
                  <a:lnTo>
                    <a:pt x="3183" y="2080"/>
                  </a:lnTo>
                  <a:cubicBezTo>
                    <a:pt x="2994" y="2080"/>
                    <a:pt x="2836" y="2238"/>
                    <a:pt x="2836" y="2427"/>
                  </a:cubicBezTo>
                  <a:cubicBezTo>
                    <a:pt x="2836" y="2647"/>
                    <a:pt x="2994" y="2773"/>
                    <a:pt x="3183" y="2773"/>
                  </a:cubicBezTo>
                  <a:lnTo>
                    <a:pt x="6365" y="2773"/>
                  </a:ln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97"/>
            <p:cNvSpPr/>
            <p:nvPr/>
          </p:nvSpPr>
          <p:spPr>
            <a:xfrm>
              <a:off x="-44924250" y="3206000"/>
              <a:ext cx="264675" cy="159125"/>
            </a:xfrm>
            <a:custGeom>
              <a:rect b="b" l="l" r="r" t="t"/>
              <a:pathLst>
                <a:path extrusionOk="0" h="6365" w="10587">
                  <a:moveTo>
                    <a:pt x="1072" y="1"/>
                  </a:moveTo>
                  <a:cubicBezTo>
                    <a:pt x="473" y="1"/>
                    <a:pt x="1" y="473"/>
                    <a:pt x="1" y="1041"/>
                  </a:cubicBezTo>
                  <a:lnTo>
                    <a:pt x="1" y="6365"/>
                  </a:lnTo>
                  <a:lnTo>
                    <a:pt x="6365" y="6365"/>
                  </a:lnTo>
                  <a:lnTo>
                    <a:pt x="6365" y="5357"/>
                  </a:lnTo>
                  <a:cubicBezTo>
                    <a:pt x="6365" y="4349"/>
                    <a:pt x="7152" y="3561"/>
                    <a:pt x="8160" y="3561"/>
                  </a:cubicBezTo>
                  <a:lnTo>
                    <a:pt x="10586" y="3561"/>
                  </a:lnTo>
                  <a:lnTo>
                    <a:pt x="10586" y="1041"/>
                  </a:lnTo>
                  <a:cubicBezTo>
                    <a:pt x="10586" y="473"/>
                    <a:pt x="1011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3" name="Google Shape;18443;p97"/>
          <p:cNvGrpSpPr/>
          <p:nvPr/>
        </p:nvGrpSpPr>
        <p:grpSpPr>
          <a:xfrm>
            <a:off x="1286286" y="1386849"/>
            <a:ext cx="355258" cy="355258"/>
            <a:chOff x="-50134375" y="3183175"/>
            <a:chExt cx="300100" cy="300100"/>
          </a:xfrm>
        </p:grpSpPr>
        <p:sp>
          <p:nvSpPr>
            <p:cNvPr id="18444" name="Google Shape;18444;p97"/>
            <p:cNvSpPr/>
            <p:nvPr/>
          </p:nvSpPr>
          <p:spPr>
            <a:xfrm>
              <a:off x="-50134375" y="3270600"/>
              <a:ext cx="87450" cy="53575"/>
            </a:xfrm>
            <a:custGeom>
              <a:rect b="b" l="l" r="r" t="t"/>
              <a:pathLst>
                <a:path extrusionOk="0" h="2143" w="3498">
                  <a:moveTo>
                    <a:pt x="0" y="0"/>
                  </a:moveTo>
                  <a:lnTo>
                    <a:pt x="0" y="2143"/>
                  </a:lnTo>
                  <a:lnTo>
                    <a:pt x="3497" y="2143"/>
                  </a:ln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97"/>
            <p:cNvSpPr/>
            <p:nvPr/>
          </p:nvSpPr>
          <p:spPr>
            <a:xfrm>
              <a:off x="-50134375" y="3340700"/>
              <a:ext cx="87450" cy="54375"/>
            </a:xfrm>
            <a:custGeom>
              <a:rect b="b" l="l" r="r" t="t"/>
              <a:pathLst>
                <a:path extrusionOk="0" h="2175" w="3498">
                  <a:moveTo>
                    <a:pt x="0" y="0"/>
                  </a:moveTo>
                  <a:lnTo>
                    <a:pt x="0" y="2174"/>
                  </a:lnTo>
                  <a:cubicBezTo>
                    <a:pt x="441" y="1701"/>
                    <a:pt x="1071" y="1418"/>
                    <a:pt x="1765" y="1418"/>
                  </a:cubicBezTo>
                  <a:cubicBezTo>
                    <a:pt x="2426" y="1418"/>
                    <a:pt x="3056" y="1670"/>
                    <a:pt x="3497" y="2174"/>
                  </a:cubicBezTo>
                  <a:lnTo>
                    <a:pt x="34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97"/>
            <p:cNvSpPr/>
            <p:nvPr/>
          </p:nvSpPr>
          <p:spPr>
            <a:xfrm>
              <a:off x="-50134375" y="3183175"/>
              <a:ext cx="87450" cy="70125"/>
            </a:xfrm>
            <a:custGeom>
              <a:rect b="b" l="l" r="r" t="t"/>
              <a:pathLst>
                <a:path extrusionOk="0" h="2805" w="3498">
                  <a:moveTo>
                    <a:pt x="347" y="0"/>
                  </a:moveTo>
                  <a:cubicBezTo>
                    <a:pt x="158" y="0"/>
                    <a:pt x="0" y="158"/>
                    <a:pt x="0" y="347"/>
                  </a:cubicBezTo>
                  <a:lnTo>
                    <a:pt x="0" y="2804"/>
                  </a:lnTo>
                  <a:lnTo>
                    <a:pt x="3497" y="2804"/>
                  </a:lnTo>
                  <a:lnTo>
                    <a:pt x="3497" y="347"/>
                  </a:lnTo>
                  <a:cubicBezTo>
                    <a:pt x="3497" y="158"/>
                    <a:pt x="3340"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97"/>
            <p:cNvSpPr/>
            <p:nvPr/>
          </p:nvSpPr>
          <p:spPr>
            <a:xfrm>
              <a:off x="-50028050" y="3363525"/>
              <a:ext cx="37050" cy="75650"/>
            </a:xfrm>
            <a:custGeom>
              <a:rect b="b" l="l" r="r" t="t"/>
              <a:pathLst>
                <a:path extrusionOk="0" h="3026" w="1482">
                  <a:moveTo>
                    <a:pt x="0" y="1"/>
                  </a:moveTo>
                  <a:lnTo>
                    <a:pt x="0" y="3025"/>
                  </a:lnTo>
                  <a:lnTo>
                    <a:pt x="1481" y="1482"/>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97"/>
            <p:cNvSpPr/>
            <p:nvPr/>
          </p:nvSpPr>
          <p:spPr>
            <a:xfrm>
              <a:off x="-50028050" y="3287125"/>
              <a:ext cx="88225" cy="101625"/>
            </a:xfrm>
            <a:custGeom>
              <a:rect b="b" l="l" r="r" t="t"/>
              <a:pathLst>
                <a:path extrusionOk="0" h="4065" w="3529">
                  <a:moveTo>
                    <a:pt x="1072" y="1"/>
                  </a:moveTo>
                  <a:lnTo>
                    <a:pt x="0" y="1104"/>
                  </a:lnTo>
                  <a:lnTo>
                    <a:pt x="0" y="2049"/>
                  </a:lnTo>
                  <a:lnTo>
                    <a:pt x="2017" y="4065"/>
                  </a:lnTo>
                  <a:lnTo>
                    <a:pt x="3529" y="2490"/>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97"/>
            <p:cNvSpPr/>
            <p:nvPr/>
          </p:nvSpPr>
          <p:spPr>
            <a:xfrm>
              <a:off x="-49988675" y="3225700"/>
              <a:ext cx="111875" cy="111875"/>
            </a:xfrm>
            <a:custGeom>
              <a:rect b="b" l="l" r="r" t="t"/>
              <a:pathLst>
                <a:path extrusionOk="0" h="4475" w="4475">
                  <a:moveTo>
                    <a:pt x="2155" y="0"/>
                  </a:moveTo>
                  <a:cubicBezTo>
                    <a:pt x="2064" y="0"/>
                    <a:pt x="1970" y="32"/>
                    <a:pt x="1891" y="95"/>
                  </a:cubicBezTo>
                  <a:lnTo>
                    <a:pt x="1" y="1985"/>
                  </a:lnTo>
                  <a:lnTo>
                    <a:pt x="2490" y="4474"/>
                  </a:lnTo>
                  <a:lnTo>
                    <a:pt x="4380" y="2584"/>
                  </a:lnTo>
                  <a:cubicBezTo>
                    <a:pt x="4474" y="2458"/>
                    <a:pt x="4474" y="2237"/>
                    <a:pt x="4380" y="2080"/>
                  </a:cubicBezTo>
                  <a:lnTo>
                    <a:pt x="2395" y="95"/>
                  </a:lnTo>
                  <a:cubicBezTo>
                    <a:pt x="2332" y="32"/>
                    <a:pt x="2245" y="0"/>
                    <a:pt x="21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97"/>
            <p:cNvSpPr/>
            <p:nvPr/>
          </p:nvSpPr>
          <p:spPr>
            <a:xfrm>
              <a:off x="-50134375" y="3395050"/>
              <a:ext cx="89025" cy="88225"/>
            </a:xfrm>
            <a:custGeom>
              <a:rect b="b" l="l" r="r" t="t"/>
              <a:pathLst>
                <a:path extrusionOk="0" h="3529" w="3561">
                  <a:moveTo>
                    <a:pt x="1765" y="1418"/>
                  </a:moveTo>
                  <a:cubicBezTo>
                    <a:pt x="1985" y="1418"/>
                    <a:pt x="2111" y="1575"/>
                    <a:pt x="2111" y="1764"/>
                  </a:cubicBezTo>
                  <a:cubicBezTo>
                    <a:pt x="2111" y="1953"/>
                    <a:pt x="1985" y="2111"/>
                    <a:pt x="1765" y="2111"/>
                  </a:cubicBezTo>
                  <a:cubicBezTo>
                    <a:pt x="1576" y="2111"/>
                    <a:pt x="1418" y="1953"/>
                    <a:pt x="1418" y="1764"/>
                  </a:cubicBezTo>
                  <a:cubicBezTo>
                    <a:pt x="1418" y="1575"/>
                    <a:pt x="1576" y="1418"/>
                    <a:pt x="1765" y="1418"/>
                  </a:cubicBezTo>
                  <a:close/>
                  <a:moveTo>
                    <a:pt x="1765" y="0"/>
                  </a:moveTo>
                  <a:cubicBezTo>
                    <a:pt x="788" y="0"/>
                    <a:pt x="0" y="788"/>
                    <a:pt x="0" y="1764"/>
                  </a:cubicBezTo>
                  <a:cubicBezTo>
                    <a:pt x="0" y="2741"/>
                    <a:pt x="788" y="3529"/>
                    <a:pt x="1765" y="3529"/>
                  </a:cubicBezTo>
                  <a:cubicBezTo>
                    <a:pt x="2773" y="3529"/>
                    <a:pt x="3560" y="2741"/>
                    <a:pt x="3560" y="1764"/>
                  </a:cubicBezTo>
                  <a:cubicBezTo>
                    <a:pt x="3497" y="788"/>
                    <a:pt x="2710"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97"/>
            <p:cNvSpPr/>
            <p:nvPr/>
          </p:nvSpPr>
          <p:spPr>
            <a:xfrm>
              <a:off x="-50045375" y="3428900"/>
              <a:ext cx="52800" cy="53600"/>
            </a:xfrm>
            <a:custGeom>
              <a:rect b="b" l="l" r="r" t="t"/>
              <a:pathLst>
                <a:path extrusionOk="0" h="2144" w="2112">
                  <a:moveTo>
                    <a:pt x="2111" y="1"/>
                  </a:move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97"/>
            <p:cNvSpPr/>
            <p:nvPr/>
          </p:nvSpPr>
          <p:spPr>
            <a:xfrm>
              <a:off x="-49975275" y="3395050"/>
              <a:ext cx="52775" cy="87450"/>
            </a:xfrm>
            <a:custGeom>
              <a:rect b="b" l="l" r="r" t="t"/>
              <a:pathLst>
                <a:path extrusionOk="0" h="3498" w="2111">
                  <a:moveTo>
                    <a:pt x="693" y="0"/>
                  </a:moveTo>
                  <a:lnTo>
                    <a:pt x="0" y="662"/>
                  </a:lnTo>
                  <a:lnTo>
                    <a:pt x="0" y="3497"/>
                  </a:lnTo>
                  <a:lnTo>
                    <a:pt x="2111" y="3497"/>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97"/>
            <p:cNvSpPr/>
            <p:nvPr/>
          </p:nvSpPr>
          <p:spPr>
            <a:xfrm>
              <a:off x="-49905175" y="3395050"/>
              <a:ext cx="70900" cy="87450"/>
            </a:xfrm>
            <a:custGeom>
              <a:rect b="b" l="l" r="r" t="t"/>
              <a:pathLst>
                <a:path extrusionOk="0" h="3498" w="2836">
                  <a:moveTo>
                    <a:pt x="0" y="0"/>
                  </a:moveTo>
                  <a:lnTo>
                    <a:pt x="0" y="3497"/>
                  </a:lnTo>
                  <a:lnTo>
                    <a:pt x="2489" y="3497"/>
                  </a:lnTo>
                  <a:cubicBezTo>
                    <a:pt x="2678" y="3497"/>
                    <a:pt x="2836" y="3340"/>
                    <a:pt x="2836" y="315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4" name="Google Shape;18454;p97"/>
          <p:cNvGrpSpPr/>
          <p:nvPr/>
        </p:nvGrpSpPr>
        <p:grpSpPr>
          <a:xfrm>
            <a:off x="1286286" y="1822251"/>
            <a:ext cx="355258" cy="355288"/>
            <a:chOff x="-50134375" y="3550975"/>
            <a:chExt cx="300100" cy="300125"/>
          </a:xfrm>
        </p:grpSpPr>
        <p:sp>
          <p:nvSpPr>
            <p:cNvPr id="18455" name="Google Shape;18455;p97"/>
            <p:cNvSpPr/>
            <p:nvPr/>
          </p:nvSpPr>
          <p:spPr>
            <a:xfrm>
              <a:off x="-50134375" y="3550975"/>
              <a:ext cx="300100" cy="300125"/>
            </a:xfrm>
            <a:custGeom>
              <a:rect b="b" l="l" r="r" t="t"/>
              <a:pathLst>
                <a:path extrusionOk="0" h="12005" w="12004">
                  <a:moveTo>
                    <a:pt x="9893" y="1419"/>
                  </a:moveTo>
                  <a:lnTo>
                    <a:pt x="9893" y="1797"/>
                  </a:lnTo>
                  <a:cubicBezTo>
                    <a:pt x="9893" y="1986"/>
                    <a:pt x="10050" y="2143"/>
                    <a:pt x="10239" y="2143"/>
                  </a:cubicBezTo>
                  <a:lnTo>
                    <a:pt x="10586" y="2143"/>
                  </a:lnTo>
                  <a:lnTo>
                    <a:pt x="10586" y="9893"/>
                  </a:lnTo>
                  <a:lnTo>
                    <a:pt x="10239" y="9893"/>
                  </a:lnTo>
                  <a:cubicBezTo>
                    <a:pt x="10050" y="9893"/>
                    <a:pt x="9893" y="10051"/>
                    <a:pt x="9893" y="10240"/>
                  </a:cubicBezTo>
                  <a:lnTo>
                    <a:pt x="9893" y="10587"/>
                  </a:lnTo>
                  <a:lnTo>
                    <a:pt x="2143" y="10587"/>
                  </a:lnTo>
                  <a:lnTo>
                    <a:pt x="2143" y="10240"/>
                  </a:lnTo>
                  <a:cubicBezTo>
                    <a:pt x="2143" y="10051"/>
                    <a:pt x="1985" y="9893"/>
                    <a:pt x="1765" y="9893"/>
                  </a:cubicBezTo>
                  <a:lnTo>
                    <a:pt x="1418" y="9893"/>
                  </a:lnTo>
                  <a:lnTo>
                    <a:pt x="1418" y="2143"/>
                  </a:lnTo>
                  <a:lnTo>
                    <a:pt x="1765" y="2143"/>
                  </a:lnTo>
                  <a:cubicBezTo>
                    <a:pt x="1985" y="2143"/>
                    <a:pt x="2143" y="1986"/>
                    <a:pt x="2143" y="1797"/>
                  </a:cubicBezTo>
                  <a:lnTo>
                    <a:pt x="2143" y="1419"/>
                  </a:lnTo>
                  <a:close/>
                  <a:moveTo>
                    <a:pt x="347" y="1"/>
                  </a:moveTo>
                  <a:cubicBezTo>
                    <a:pt x="158" y="1"/>
                    <a:pt x="0" y="159"/>
                    <a:pt x="0" y="348"/>
                  </a:cubicBezTo>
                  <a:lnTo>
                    <a:pt x="0" y="1797"/>
                  </a:lnTo>
                  <a:cubicBezTo>
                    <a:pt x="0" y="1986"/>
                    <a:pt x="158" y="2143"/>
                    <a:pt x="347" y="2143"/>
                  </a:cubicBezTo>
                  <a:lnTo>
                    <a:pt x="693" y="2143"/>
                  </a:lnTo>
                  <a:lnTo>
                    <a:pt x="693" y="9893"/>
                  </a:lnTo>
                  <a:lnTo>
                    <a:pt x="347" y="9893"/>
                  </a:lnTo>
                  <a:cubicBezTo>
                    <a:pt x="158" y="9893"/>
                    <a:pt x="0" y="10051"/>
                    <a:pt x="0" y="10240"/>
                  </a:cubicBezTo>
                  <a:lnTo>
                    <a:pt x="0" y="11658"/>
                  </a:lnTo>
                  <a:cubicBezTo>
                    <a:pt x="0" y="11847"/>
                    <a:pt x="158" y="12004"/>
                    <a:pt x="347" y="12004"/>
                  </a:cubicBezTo>
                  <a:lnTo>
                    <a:pt x="1765" y="12004"/>
                  </a:lnTo>
                  <a:cubicBezTo>
                    <a:pt x="1985" y="12004"/>
                    <a:pt x="2111" y="11847"/>
                    <a:pt x="2111" y="11658"/>
                  </a:cubicBezTo>
                  <a:lnTo>
                    <a:pt x="2111" y="11311"/>
                  </a:lnTo>
                  <a:lnTo>
                    <a:pt x="9893" y="11311"/>
                  </a:lnTo>
                  <a:lnTo>
                    <a:pt x="9893" y="11658"/>
                  </a:lnTo>
                  <a:cubicBezTo>
                    <a:pt x="9893" y="11847"/>
                    <a:pt x="10050" y="12004"/>
                    <a:pt x="10239" y="12004"/>
                  </a:cubicBezTo>
                  <a:lnTo>
                    <a:pt x="11657" y="12004"/>
                  </a:lnTo>
                  <a:cubicBezTo>
                    <a:pt x="11846" y="12004"/>
                    <a:pt x="12004" y="11847"/>
                    <a:pt x="12004" y="11658"/>
                  </a:cubicBezTo>
                  <a:lnTo>
                    <a:pt x="12004" y="10240"/>
                  </a:lnTo>
                  <a:cubicBezTo>
                    <a:pt x="12004" y="10051"/>
                    <a:pt x="11846" y="9893"/>
                    <a:pt x="11657" y="9893"/>
                  </a:cubicBezTo>
                  <a:lnTo>
                    <a:pt x="11311" y="9893"/>
                  </a:lnTo>
                  <a:lnTo>
                    <a:pt x="11311" y="2143"/>
                  </a:lnTo>
                  <a:lnTo>
                    <a:pt x="11657" y="2143"/>
                  </a:lnTo>
                  <a:cubicBezTo>
                    <a:pt x="11846" y="2143"/>
                    <a:pt x="12004" y="1986"/>
                    <a:pt x="12004" y="1797"/>
                  </a:cubicBezTo>
                  <a:lnTo>
                    <a:pt x="12004" y="348"/>
                  </a:lnTo>
                  <a:cubicBezTo>
                    <a:pt x="12004" y="159"/>
                    <a:pt x="11846" y="1"/>
                    <a:pt x="11657" y="1"/>
                  </a:cubicBezTo>
                  <a:lnTo>
                    <a:pt x="10239" y="1"/>
                  </a:lnTo>
                  <a:cubicBezTo>
                    <a:pt x="10050" y="1"/>
                    <a:pt x="9893" y="159"/>
                    <a:pt x="9893" y="348"/>
                  </a:cubicBezTo>
                  <a:lnTo>
                    <a:pt x="9893" y="726"/>
                  </a:lnTo>
                  <a:lnTo>
                    <a:pt x="2111" y="726"/>
                  </a:lnTo>
                  <a:lnTo>
                    <a:pt x="2111" y="348"/>
                  </a:lnTo>
                  <a:cubicBezTo>
                    <a:pt x="2111" y="159"/>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97"/>
            <p:cNvSpPr/>
            <p:nvPr/>
          </p:nvSpPr>
          <p:spPr>
            <a:xfrm>
              <a:off x="-50054825" y="3603750"/>
              <a:ext cx="141800" cy="194575"/>
            </a:xfrm>
            <a:custGeom>
              <a:rect b="b" l="l" r="r" t="t"/>
              <a:pathLst>
                <a:path extrusionOk="0" h="7783" w="5672">
                  <a:moveTo>
                    <a:pt x="347" y="1"/>
                  </a:moveTo>
                  <a:cubicBezTo>
                    <a:pt x="158" y="1"/>
                    <a:pt x="0" y="158"/>
                    <a:pt x="0" y="347"/>
                  </a:cubicBezTo>
                  <a:lnTo>
                    <a:pt x="0" y="1765"/>
                  </a:lnTo>
                  <a:cubicBezTo>
                    <a:pt x="0" y="1873"/>
                    <a:pt x="74" y="1922"/>
                    <a:pt x="151" y="1922"/>
                  </a:cubicBezTo>
                  <a:cubicBezTo>
                    <a:pt x="186" y="1922"/>
                    <a:pt x="222" y="1911"/>
                    <a:pt x="252" y="1891"/>
                  </a:cubicBezTo>
                  <a:lnTo>
                    <a:pt x="725" y="1419"/>
                  </a:lnTo>
                  <a:lnTo>
                    <a:pt x="2143" y="1419"/>
                  </a:lnTo>
                  <a:lnTo>
                    <a:pt x="2143" y="7089"/>
                  </a:lnTo>
                  <a:lnTo>
                    <a:pt x="1670" y="7562"/>
                  </a:lnTo>
                  <a:cubicBezTo>
                    <a:pt x="1576" y="7625"/>
                    <a:pt x="1670" y="7782"/>
                    <a:pt x="1765" y="7782"/>
                  </a:cubicBezTo>
                  <a:lnTo>
                    <a:pt x="3907" y="7782"/>
                  </a:lnTo>
                  <a:cubicBezTo>
                    <a:pt x="4064" y="7782"/>
                    <a:pt x="4096" y="7625"/>
                    <a:pt x="4033" y="7562"/>
                  </a:cubicBezTo>
                  <a:lnTo>
                    <a:pt x="3560" y="7089"/>
                  </a:lnTo>
                  <a:lnTo>
                    <a:pt x="3560" y="1419"/>
                  </a:lnTo>
                  <a:lnTo>
                    <a:pt x="4978" y="1419"/>
                  </a:lnTo>
                  <a:lnTo>
                    <a:pt x="5451" y="1891"/>
                  </a:lnTo>
                  <a:cubicBezTo>
                    <a:pt x="5467" y="1908"/>
                    <a:pt x="5491" y="1916"/>
                    <a:pt x="5517" y="1916"/>
                  </a:cubicBezTo>
                  <a:cubicBezTo>
                    <a:pt x="5587" y="1916"/>
                    <a:pt x="5671" y="1857"/>
                    <a:pt x="5671" y="1765"/>
                  </a:cubicBezTo>
                  <a:lnTo>
                    <a:pt x="5671" y="347"/>
                  </a:lnTo>
                  <a:cubicBezTo>
                    <a:pt x="5671" y="158"/>
                    <a:pt x="5514"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7" name="Google Shape;18457;p97"/>
          <p:cNvGrpSpPr/>
          <p:nvPr/>
        </p:nvGrpSpPr>
        <p:grpSpPr>
          <a:xfrm>
            <a:off x="1286286" y="2259783"/>
            <a:ext cx="355258" cy="355051"/>
            <a:chOff x="-50134375" y="3920575"/>
            <a:chExt cx="300100" cy="299925"/>
          </a:xfrm>
        </p:grpSpPr>
        <p:sp>
          <p:nvSpPr>
            <p:cNvPr id="18458" name="Google Shape;18458;p97"/>
            <p:cNvSpPr/>
            <p:nvPr/>
          </p:nvSpPr>
          <p:spPr>
            <a:xfrm>
              <a:off x="-49985525" y="3920575"/>
              <a:ext cx="151250" cy="151850"/>
            </a:xfrm>
            <a:custGeom>
              <a:rect b="b" l="l" r="r" t="t"/>
              <a:pathLst>
                <a:path extrusionOk="0" h="6074" w="6050">
                  <a:moveTo>
                    <a:pt x="1986" y="1"/>
                  </a:moveTo>
                  <a:cubicBezTo>
                    <a:pt x="1537" y="1"/>
                    <a:pt x="1088" y="166"/>
                    <a:pt x="757" y="497"/>
                  </a:cubicBezTo>
                  <a:lnTo>
                    <a:pt x="1" y="1284"/>
                  </a:lnTo>
                  <a:lnTo>
                    <a:pt x="4758" y="6073"/>
                  </a:lnTo>
                  <a:lnTo>
                    <a:pt x="5546" y="5317"/>
                  </a:lnTo>
                  <a:cubicBezTo>
                    <a:pt x="5861" y="5002"/>
                    <a:pt x="6050" y="4529"/>
                    <a:pt x="6050" y="4057"/>
                  </a:cubicBezTo>
                  <a:cubicBezTo>
                    <a:pt x="6050" y="3616"/>
                    <a:pt x="5861" y="3143"/>
                    <a:pt x="5546" y="2828"/>
                  </a:cubicBezTo>
                  <a:lnTo>
                    <a:pt x="3214" y="497"/>
                  </a:lnTo>
                  <a:cubicBezTo>
                    <a:pt x="2883" y="166"/>
                    <a:pt x="2434" y="1"/>
                    <a:pt x="19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97"/>
            <p:cNvSpPr/>
            <p:nvPr/>
          </p:nvSpPr>
          <p:spPr>
            <a:xfrm>
              <a:off x="-50134375" y="4069250"/>
              <a:ext cx="151250" cy="151250"/>
            </a:xfrm>
            <a:custGeom>
              <a:rect b="b" l="l" r="r" t="t"/>
              <a:pathLst>
                <a:path extrusionOk="0" h="6050" w="6050">
                  <a:moveTo>
                    <a:pt x="1292" y="0"/>
                  </a:moveTo>
                  <a:lnTo>
                    <a:pt x="504" y="756"/>
                  </a:lnTo>
                  <a:cubicBezTo>
                    <a:pt x="189" y="1071"/>
                    <a:pt x="0" y="1544"/>
                    <a:pt x="0" y="2016"/>
                  </a:cubicBezTo>
                  <a:cubicBezTo>
                    <a:pt x="0" y="2489"/>
                    <a:pt x="189" y="2899"/>
                    <a:pt x="504" y="3277"/>
                  </a:cubicBezTo>
                  <a:lnTo>
                    <a:pt x="2804" y="5545"/>
                  </a:lnTo>
                  <a:cubicBezTo>
                    <a:pt x="3119" y="5860"/>
                    <a:pt x="3592" y="6049"/>
                    <a:pt x="4064" y="6049"/>
                  </a:cubicBezTo>
                  <a:cubicBezTo>
                    <a:pt x="4537" y="6049"/>
                    <a:pt x="4947" y="5860"/>
                    <a:pt x="5325" y="5545"/>
                  </a:cubicBezTo>
                  <a:lnTo>
                    <a:pt x="6049" y="4757"/>
                  </a:lnTo>
                  <a:lnTo>
                    <a:pt x="129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97"/>
            <p:cNvSpPr/>
            <p:nvPr/>
          </p:nvSpPr>
          <p:spPr>
            <a:xfrm>
              <a:off x="-50090275" y="3964500"/>
              <a:ext cx="211100" cy="211100"/>
            </a:xfrm>
            <a:custGeom>
              <a:rect b="b" l="l" r="r" t="t"/>
              <a:pathLst>
                <a:path extrusionOk="0" h="8444" w="8444">
                  <a:moveTo>
                    <a:pt x="2446" y="4316"/>
                  </a:moveTo>
                  <a:cubicBezTo>
                    <a:pt x="2537" y="4316"/>
                    <a:pt x="2631" y="4348"/>
                    <a:pt x="2710" y="4411"/>
                  </a:cubicBezTo>
                  <a:lnTo>
                    <a:pt x="4033" y="5734"/>
                  </a:lnTo>
                  <a:cubicBezTo>
                    <a:pt x="4191" y="5828"/>
                    <a:pt x="4191" y="6080"/>
                    <a:pt x="4033" y="6238"/>
                  </a:cubicBezTo>
                  <a:cubicBezTo>
                    <a:pt x="3970" y="6301"/>
                    <a:pt x="3884" y="6332"/>
                    <a:pt x="3789" y="6332"/>
                  </a:cubicBezTo>
                  <a:cubicBezTo>
                    <a:pt x="3694" y="6332"/>
                    <a:pt x="3592" y="6301"/>
                    <a:pt x="3498" y="6238"/>
                  </a:cubicBezTo>
                  <a:lnTo>
                    <a:pt x="2206" y="4946"/>
                  </a:lnTo>
                  <a:cubicBezTo>
                    <a:pt x="2080" y="4820"/>
                    <a:pt x="2080" y="4568"/>
                    <a:pt x="2206" y="4411"/>
                  </a:cubicBezTo>
                  <a:cubicBezTo>
                    <a:pt x="2269" y="4348"/>
                    <a:pt x="2356" y="4316"/>
                    <a:pt x="2446" y="4316"/>
                  </a:cubicBezTo>
                  <a:close/>
                  <a:moveTo>
                    <a:pt x="3687" y="0"/>
                  </a:moveTo>
                  <a:lnTo>
                    <a:pt x="1" y="3686"/>
                  </a:lnTo>
                  <a:lnTo>
                    <a:pt x="4789" y="8443"/>
                  </a:lnTo>
                  <a:lnTo>
                    <a:pt x="8444" y="4789"/>
                  </a:lnTo>
                  <a:lnTo>
                    <a:pt x="368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1" name="Google Shape;18461;p97"/>
          <p:cNvGrpSpPr/>
          <p:nvPr/>
        </p:nvGrpSpPr>
        <p:grpSpPr>
          <a:xfrm>
            <a:off x="3497010" y="1407358"/>
            <a:ext cx="357123" cy="355258"/>
            <a:chOff x="-48262200" y="3200500"/>
            <a:chExt cx="301675" cy="300100"/>
          </a:xfrm>
        </p:grpSpPr>
        <p:sp>
          <p:nvSpPr>
            <p:cNvPr id="18462" name="Google Shape;18462;p97"/>
            <p:cNvSpPr/>
            <p:nvPr/>
          </p:nvSpPr>
          <p:spPr>
            <a:xfrm>
              <a:off x="-48191325" y="3288700"/>
              <a:ext cx="51225" cy="51225"/>
            </a:xfrm>
            <a:custGeom>
              <a:rect b="b" l="l" r="r" t="t"/>
              <a:pathLst>
                <a:path extrusionOk="0" h="2049" w="2049">
                  <a:moveTo>
                    <a:pt x="1072" y="1"/>
                  </a:moveTo>
                  <a:cubicBezTo>
                    <a:pt x="474" y="1"/>
                    <a:pt x="1" y="473"/>
                    <a:pt x="1" y="1041"/>
                  </a:cubicBezTo>
                  <a:cubicBezTo>
                    <a:pt x="1" y="1513"/>
                    <a:pt x="285" y="1891"/>
                    <a:pt x="726" y="2049"/>
                  </a:cubicBezTo>
                  <a:lnTo>
                    <a:pt x="726" y="1041"/>
                  </a:lnTo>
                  <a:cubicBezTo>
                    <a:pt x="726" y="852"/>
                    <a:pt x="883" y="694"/>
                    <a:pt x="1072" y="694"/>
                  </a:cubicBezTo>
                  <a:lnTo>
                    <a:pt x="2049" y="694"/>
                  </a:lnTo>
                  <a:cubicBezTo>
                    <a:pt x="1891" y="253"/>
                    <a:pt x="1513"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97"/>
            <p:cNvSpPr/>
            <p:nvPr/>
          </p:nvSpPr>
          <p:spPr>
            <a:xfrm>
              <a:off x="-48155875" y="3324150"/>
              <a:ext cx="15775" cy="15775"/>
            </a:xfrm>
            <a:custGeom>
              <a:rect b="b" l="l" r="r" t="t"/>
              <a:pathLst>
                <a:path extrusionOk="0" h="631" w="631">
                  <a:moveTo>
                    <a:pt x="1" y="1"/>
                  </a:moveTo>
                  <a:lnTo>
                    <a:pt x="1" y="631"/>
                  </a:lnTo>
                  <a:cubicBezTo>
                    <a:pt x="284" y="505"/>
                    <a:pt x="536" y="253"/>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97"/>
            <p:cNvSpPr/>
            <p:nvPr/>
          </p:nvSpPr>
          <p:spPr>
            <a:xfrm>
              <a:off x="-48085775" y="3206000"/>
              <a:ext cx="47275" cy="47300"/>
            </a:xfrm>
            <a:custGeom>
              <a:rect b="b" l="l" r="r" t="t"/>
              <a:pathLst>
                <a:path extrusionOk="0" h="1892" w="1891">
                  <a:moveTo>
                    <a:pt x="1" y="1"/>
                  </a:moveTo>
                  <a:lnTo>
                    <a:pt x="1" y="1891"/>
                  </a:lnTo>
                  <a:lnTo>
                    <a:pt x="1891" y="189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97"/>
            <p:cNvSpPr/>
            <p:nvPr/>
          </p:nvSpPr>
          <p:spPr>
            <a:xfrm>
              <a:off x="-48262200" y="3200500"/>
              <a:ext cx="228425" cy="300100"/>
            </a:xfrm>
            <a:custGeom>
              <a:rect b="b" l="l" r="r" t="t"/>
              <a:pathLst>
                <a:path extrusionOk="0" h="12004" w="9137">
                  <a:moveTo>
                    <a:pt x="3907" y="2773"/>
                  </a:moveTo>
                  <a:cubicBezTo>
                    <a:pt x="4789" y="2773"/>
                    <a:pt x="5482" y="3371"/>
                    <a:pt x="5640" y="4190"/>
                  </a:cubicBezTo>
                  <a:lnTo>
                    <a:pt x="6743" y="4190"/>
                  </a:lnTo>
                  <a:cubicBezTo>
                    <a:pt x="6900" y="4222"/>
                    <a:pt x="7058" y="4380"/>
                    <a:pt x="7058" y="4569"/>
                  </a:cubicBezTo>
                  <a:lnTo>
                    <a:pt x="7058" y="7372"/>
                  </a:lnTo>
                  <a:cubicBezTo>
                    <a:pt x="7058" y="7562"/>
                    <a:pt x="6900" y="7719"/>
                    <a:pt x="6711" y="7719"/>
                  </a:cubicBezTo>
                  <a:lnTo>
                    <a:pt x="3907" y="7719"/>
                  </a:lnTo>
                  <a:cubicBezTo>
                    <a:pt x="3718" y="7719"/>
                    <a:pt x="3561" y="7562"/>
                    <a:pt x="3561" y="7372"/>
                  </a:cubicBezTo>
                  <a:lnTo>
                    <a:pt x="3561" y="6270"/>
                  </a:lnTo>
                  <a:cubicBezTo>
                    <a:pt x="2773" y="6112"/>
                    <a:pt x="2143" y="5419"/>
                    <a:pt x="2143" y="4537"/>
                  </a:cubicBezTo>
                  <a:cubicBezTo>
                    <a:pt x="2143" y="3560"/>
                    <a:pt x="2931" y="2773"/>
                    <a:pt x="3907" y="2773"/>
                  </a:cubicBezTo>
                  <a:close/>
                  <a:moveTo>
                    <a:pt x="5293" y="8475"/>
                  </a:moveTo>
                  <a:cubicBezTo>
                    <a:pt x="5482" y="8475"/>
                    <a:pt x="5640" y="8633"/>
                    <a:pt x="5640" y="8822"/>
                  </a:cubicBezTo>
                  <a:cubicBezTo>
                    <a:pt x="5640" y="9042"/>
                    <a:pt x="5482" y="9200"/>
                    <a:pt x="5293" y="9200"/>
                  </a:cubicBezTo>
                  <a:lnTo>
                    <a:pt x="2489" y="9200"/>
                  </a:lnTo>
                  <a:cubicBezTo>
                    <a:pt x="2300" y="9200"/>
                    <a:pt x="2143" y="9042"/>
                    <a:pt x="2143" y="8822"/>
                  </a:cubicBezTo>
                  <a:cubicBezTo>
                    <a:pt x="2143" y="8633"/>
                    <a:pt x="2300" y="8475"/>
                    <a:pt x="2489" y="8475"/>
                  </a:cubicBezTo>
                  <a:close/>
                  <a:moveTo>
                    <a:pt x="6711" y="8475"/>
                  </a:moveTo>
                  <a:cubicBezTo>
                    <a:pt x="6900" y="8475"/>
                    <a:pt x="7058" y="8633"/>
                    <a:pt x="7058" y="8822"/>
                  </a:cubicBezTo>
                  <a:cubicBezTo>
                    <a:pt x="7058" y="9042"/>
                    <a:pt x="6900" y="9200"/>
                    <a:pt x="6711" y="9200"/>
                  </a:cubicBezTo>
                  <a:cubicBezTo>
                    <a:pt x="6522" y="9200"/>
                    <a:pt x="6365" y="9042"/>
                    <a:pt x="6365" y="8822"/>
                  </a:cubicBezTo>
                  <a:cubicBezTo>
                    <a:pt x="6365" y="8633"/>
                    <a:pt x="6522" y="8475"/>
                    <a:pt x="6711" y="8475"/>
                  </a:cubicBezTo>
                  <a:close/>
                  <a:moveTo>
                    <a:pt x="6711" y="9893"/>
                  </a:moveTo>
                  <a:cubicBezTo>
                    <a:pt x="6900" y="9893"/>
                    <a:pt x="7058" y="10050"/>
                    <a:pt x="7058" y="10239"/>
                  </a:cubicBezTo>
                  <a:cubicBezTo>
                    <a:pt x="7058" y="10428"/>
                    <a:pt x="6900" y="10617"/>
                    <a:pt x="6711" y="10617"/>
                  </a:cubicBezTo>
                  <a:lnTo>
                    <a:pt x="2489" y="10617"/>
                  </a:lnTo>
                  <a:cubicBezTo>
                    <a:pt x="2300" y="10617"/>
                    <a:pt x="2143" y="10460"/>
                    <a:pt x="2143" y="10239"/>
                  </a:cubicBezTo>
                  <a:cubicBezTo>
                    <a:pt x="2143" y="10050"/>
                    <a:pt x="2300" y="9893"/>
                    <a:pt x="2489" y="9893"/>
                  </a:cubicBezTo>
                  <a:close/>
                  <a:moveTo>
                    <a:pt x="379" y="0"/>
                  </a:moveTo>
                  <a:cubicBezTo>
                    <a:pt x="158" y="0"/>
                    <a:pt x="1" y="158"/>
                    <a:pt x="1" y="378"/>
                  </a:cubicBezTo>
                  <a:lnTo>
                    <a:pt x="1" y="11657"/>
                  </a:lnTo>
                  <a:cubicBezTo>
                    <a:pt x="1" y="11878"/>
                    <a:pt x="158" y="12004"/>
                    <a:pt x="379" y="12004"/>
                  </a:cubicBezTo>
                  <a:lnTo>
                    <a:pt x="8790" y="12004"/>
                  </a:lnTo>
                  <a:cubicBezTo>
                    <a:pt x="8979" y="12004"/>
                    <a:pt x="9137" y="11878"/>
                    <a:pt x="9137" y="11657"/>
                  </a:cubicBezTo>
                  <a:lnTo>
                    <a:pt x="9137" y="2804"/>
                  </a:lnTo>
                  <a:lnTo>
                    <a:pt x="6711" y="2804"/>
                  </a:lnTo>
                  <a:cubicBezTo>
                    <a:pt x="6522" y="2804"/>
                    <a:pt x="6365" y="2647"/>
                    <a:pt x="6365" y="2458"/>
                  </a:cubicBezTo>
                  <a:lnTo>
                    <a:pt x="63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97"/>
            <p:cNvSpPr/>
            <p:nvPr/>
          </p:nvSpPr>
          <p:spPr>
            <a:xfrm>
              <a:off x="-48155075" y="3322575"/>
              <a:ext cx="52775" cy="53575"/>
            </a:xfrm>
            <a:custGeom>
              <a:rect b="b" l="l" r="r" t="t"/>
              <a:pathLst>
                <a:path extrusionOk="0" h="2143" w="2111">
                  <a:moveTo>
                    <a:pt x="1355" y="1"/>
                  </a:moveTo>
                  <a:cubicBezTo>
                    <a:pt x="1197" y="725"/>
                    <a:pt x="662" y="1261"/>
                    <a:pt x="0" y="1387"/>
                  </a:cubicBezTo>
                  <a:lnTo>
                    <a:pt x="0"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97"/>
            <p:cNvSpPr/>
            <p:nvPr/>
          </p:nvSpPr>
          <p:spPr>
            <a:xfrm>
              <a:off x="-48014100" y="3417100"/>
              <a:ext cx="53575" cy="18125"/>
            </a:xfrm>
            <a:custGeom>
              <a:rect b="b" l="l" r="r" t="t"/>
              <a:pathLst>
                <a:path extrusionOk="0" h="725" w="2143">
                  <a:moveTo>
                    <a:pt x="1" y="0"/>
                  </a:moveTo>
                  <a:lnTo>
                    <a:pt x="1" y="725"/>
                  </a:lnTo>
                  <a:lnTo>
                    <a:pt x="2143" y="725"/>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97"/>
            <p:cNvSpPr/>
            <p:nvPr/>
          </p:nvSpPr>
          <p:spPr>
            <a:xfrm>
              <a:off x="-48014100" y="3289500"/>
              <a:ext cx="53575" cy="110300"/>
            </a:xfrm>
            <a:custGeom>
              <a:rect b="b" l="l" r="r" t="t"/>
              <a:pathLst>
                <a:path extrusionOk="0" h="4412" w="2143">
                  <a:moveTo>
                    <a:pt x="1" y="0"/>
                  </a:moveTo>
                  <a:lnTo>
                    <a:pt x="1" y="4411"/>
                  </a:lnTo>
                  <a:lnTo>
                    <a:pt x="2143" y="4411"/>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97"/>
            <p:cNvSpPr/>
            <p:nvPr/>
          </p:nvSpPr>
          <p:spPr>
            <a:xfrm>
              <a:off x="-48014100" y="3451750"/>
              <a:ext cx="53575" cy="48075"/>
            </a:xfrm>
            <a:custGeom>
              <a:rect b="b" l="l" r="r" t="t"/>
              <a:pathLst>
                <a:path extrusionOk="0" h="1923" w="2143">
                  <a:moveTo>
                    <a:pt x="1" y="0"/>
                  </a:moveTo>
                  <a:lnTo>
                    <a:pt x="1" y="883"/>
                  </a:lnTo>
                  <a:cubicBezTo>
                    <a:pt x="1" y="1450"/>
                    <a:pt x="473" y="1922"/>
                    <a:pt x="1072" y="1922"/>
                  </a:cubicBezTo>
                  <a:cubicBezTo>
                    <a:pt x="1670" y="1922"/>
                    <a:pt x="2143" y="1450"/>
                    <a:pt x="2143" y="883"/>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97"/>
            <p:cNvSpPr/>
            <p:nvPr/>
          </p:nvSpPr>
          <p:spPr>
            <a:xfrm>
              <a:off x="-48011725" y="3220375"/>
              <a:ext cx="48050" cy="51025"/>
            </a:xfrm>
            <a:custGeom>
              <a:rect b="b" l="l" r="r" t="t"/>
              <a:pathLst>
                <a:path extrusionOk="0" h="2041" w="1922">
                  <a:moveTo>
                    <a:pt x="985" y="1"/>
                  </a:moveTo>
                  <a:cubicBezTo>
                    <a:pt x="843" y="1"/>
                    <a:pt x="693" y="72"/>
                    <a:pt x="630" y="213"/>
                  </a:cubicBezTo>
                  <a:lnTo>
                    <a:pt x="0" y="2041"/>
                  </a:lnTo>
                  <a:lnTo>
                    <a:pt x="1922" y="2041"/>
                  </a:lnTo>
                  <a:lnTo>
                    <a:pt x="1292" y="213"/>
                  </a:lnTo>
                  <a:cubicBezTo>
                    <a:pt x="1260" y="72"/>
                    <a:pt x="1126" y="1"/>
                    <a:pt x="9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1" name="Google Shape;18471;p97"/>
          <p:cNvGrpSpPr/>
          <p:nvPr/>
        </p:nvGrpSpPr>
        <p:grpSpPr>
          <a:xfrm>
            <a:off x="3526383" y="1844447"/>
            <a:ext cx="298377" cy="354519"/>
            <a:chOff x="-48233050" y="3569725"/>
            <a:chExt cx="252050" cy="299475"/>
          </a:xfrm>
        </p:grpSpPr>
        <p:sp>
          <p:nvSpPr>
            <p:cNvPr id="18472" name="Google Shape;18472;p97"/>
            <p:cNvSpPr/>
            <p:nvPr/>
          </p:nvSpPr>
          <p:spPr>
            <a:xfrm>
              <a:off x="-48233050" y="3569725"/>
              <a:ext cx="252050" cy="299475"/>
            </a:xfrm>
            <a:custGeom>
              <a:rect b="b" l="l" r="r" t="t"/>
              <a:pathLst>
                <a:path extrusionOk="0" h="11979" w="10082">
                  <a:moveTo>
                    <a:pt x="5230" y="1393"/>
                  </a:moveTo>
                  <a:cubicBezTo>
                    <a:pt x="5419" y="1393"/>
                    <a:pt x="5577" y="1551"/>
                    <a:pt x="5577" y="1740"/>
                  </a:cubicBezTo>
                  <a:lnTo>
                    <a:pt x="5577" y="1960"/>
                  </a:lnTo>
                  <a:cubicBezTo>
                    <a:pt x="5703" y="2023"/>
                    <a:pt x="5829" y="2086"/>
                    <a:pt x="5923" y="2181"/>
                  </a:cubicBezTo>
                  <a:lnTo>
                    <a:pt x="6144" y="2055"/>
                  </a:lnTo>
                  <a:cubicBezTo>
                    <a:pt x="6194" y="2025"/>
                    <a:pt x="6251" y="2011"/>
                    <a:pt x="6308" y="2011"/>
                  </a:cubicBezTo>
                  <a:cubicBezTo>
                    <a:pt x="6430" y="2011"/>
                    <a:pt x="6552" y="2074"/>
                    <a:pt x="6616" y="2181"/>
                  </a:cubicBezTo>
                  <a:lnTo>
                    <a:pt x="7309" y="3410"/>
                  </a:lnTo>
                  <a:cubicBezTo>
                    <a:pt x="7467" y="3725"/>
                    <a:pt x="7246" y="3819"/>
                    <a:pt x="6963" y="3977"/>
                  </a:cubicBezTo>
                  <a:lnTo>
                    <a:pt x="6963" y="4386"/>
                  </a:lnTo>
                  <a:cubicBezTo>
                    <a:pt x="7246" y="4544"/>
                    <a:pt x="7467" y="4670"/>
                    <a:pt x="7309" y="4985"/>
                  </a:cubicBezTo>
                  <a:lnTo>
                    <a:pt x="6616" y="6182"/>
                  </a:lnTo>
                  <a:cubicBezTo>
                    <a:pt x="6531" y="6289"/>
                    <a:pt x="6417" y="6366"/>
                    <a:pt x="6303" y="6366"/>
                  </a:cubicBezTo>
                  <a:cubicBezTo>
                    <a:pt x="6249" y="6366"/>
                    <a:pt x="6195" y="6349"/>
                    <a:pt x="6144" y="6308"/>
                  </a:cubicBezTo>
                  <a:lnTo>
                    <a:pt x="5923" y="6182"/>
                  </a:lnTo>
                  <a:cubicBezTo>
                    <a:pt x="5829" y="6277"/>
                    <a:pt x="5703" y="6340"/>
                    <a:pt x="5577" y="6403"/>
                  </a:cubicBezTo>
                  <a:lnTo>
                    <a:pt x="5577" y="6623"/>
                  </a:lnTo>
                  <a:cubicBezTo>
                    <a:pt x="5577" y="6812"/>
                    <a:pt x="5419" y="6970"/>
                    <a:pt x="5230" y="6970"/>
                  </a:cubicBezTo>
                  <a:lnTo>
                    <a:pt x="3812" y="6970"/>
                  </a:lnTo>
                  <a:cubicBezTo>
                    <a:pt x="3623" y="6970"/>
                    <a:pt x="3466" y="6812"/>
                    <a:pt x="3466" y="6623"/>
                  </a:cubicBezTo>
                  <a:lnTo>
                    <a:pt x="3466" y="6403"/>
                  </a:lnTo>
                  <a:cubicBezTo>
                    <a:pt x="3340" y="6340"/>
                    <a:pt x="3214" y="6277"/>
                    <a:pt x="3119" y="6182"/>
                  </a:cubicBezTo>
                  <a:lnTo>
                    <a:pt x="2899" y="6308"/>
                  </a:lnTo>
                  <a:cubicBezTo>
                    <a:pt x="2848" y="6338"/>
                    <a:pt x="2791" y="6352"/>
                    <a:pt x="2734" y="6352"/>
                  </a:cubicBezTo>
                  <a:cubicBezTo>
                    <a:pt x="2613" y="6352"/>
                    <a:pt x="2490" y="6289"/>
                    <a:pt x="2426" y="6182"/>
                  </a:cubicBezTo>
                  <a:lnTo>
                    <a:pt x="1733" y="4985"/>
                  </a:lnTo>
                  <a:cubicBezTo>
                    <a:pt x="1638" y="4827"/>
                    <a:pt x="1670" y="4575"/>
                    <a:pt x="1859" y="4512"/>
                  </a:cubicBezTo>
                  <a:lnTo>
                    <a:pt x="2048" y="4386"/>
                  </a:lnTo>
                  <a:lnTo>
                    <a:pt x="2048" y="3977"/>
                  </a:lnTo>
                  <a:lnTo>
                    <a:pt x="1859" y="3882"/>
                  </a:lnTo>
                  <a:cubicBezTo>
                    <a:pt x="1702" y="3788"/>
                    <a:pt x="1607" y="3536"/>
                    <a:pt x="1733" y="3410"/>
                  </a:cubicBezTo>
                  <a:lnTo>
                    <a:pt x="2426" y="2181"/>
                  </a:lnTo>
                  <a:cubicBezTo>
                    <a:pt x="2490" y="2074"/>
                    <a:pt x="2612" y="1997"/>
                    <a:pt x="2733" y="1997"/>
                  </a:cubicBezTo>
                  <a:cubicBezTo>
                    <a:pt x="2790" y="1997"/>
                    <a:pt x="2848" y="2014"/>
                    <a:pt x="2899" y="2055"/>
                  </a:cubicBezTo>
                  <a:lnTo>
                    <a:pt x="3119" y="2181"/>
                  </a:lnTo>
                  <a:cubicBezTo>
                    <a:pt x="3214" y="2086"/>
                    <a:pt x="3340" y="2023"/>
                    <a:pt x="3466" y="1960"/>
                  </a:cubicBezTo>
                  <a:lnTo>
                    <a:pt x="3466" y="1740"/>
                  </a:lnTo>
                  <a:cubicBezTo>
                    <a:pt x="3466" y="1551"/>
                    <a:pt x="3623" y="1393"/>
                    <a:pt x="3812" y="1393"/>
                  </a:cubicBezTo>
                  <a:close/>
                  <a:moveTo>
                    <a:pt x="4547" y="0"/>
                  </a:moveTo>
                  <a:cubicBezTo>
                    <a:pt x="3499" y="0"/>
                    <a:pt x="2484" y="337"/>
                    <a:pt x="1670" y="984"/>
                  </a:cubicBezTo>
                  <a:cubicBezTo>
                    <a:pt x="630" y="1866"/>
                    <a:pt x="0" y="3158"/>
                    <a:pt x="0" y="4544"/>
                  </a:cubicBezTo>
                  <a:cubicBezTo>
                    <a:pt x="0" y="5804"/>
                    <a:pt x="504" y="6970"/>
                    <a:pt x="1418" y="7852"/>
                  </a:cubicBezTo>
                  <a:lnTo>
                    <a:pt x="1418" y="11632"/>
                  </a:lnTo>
                  <a:cubicBezTo>
                    <a:pt x="1418" y="11821"/>
                    <a:pt x="1575" y="11979"/>
                    <a:pt x="1765" y="11979"/>
                  </a:cubicBezTo>
                  <a:lnTo>
                    <a:pt x="5986" y="11979"/>
                  </a:lnTo>
                  <a:cubicBezTo>
                    <a:pt x="6175" y="11979"/>
                    <a:pt x="6333" y="11821"/>
                    <a:pt x="6333" y="11632"/>
                  </a:cubicBezTo>
                  <a:lnTo>
                    <a:pt x="6333" y="10530"/>
                  </a:lnTo>
                  <a:lnTo>
                    <a:pt x="8097" y="10530"/>
                  </a:lnTo>
                  <a:cubicBezTo>
                    <a:pt x="8286" y="10530"/>
                    <a:pt x="8444" y="10372"/>
                    <a:pt x="8444" y="10183"/>
                  </a:cubicBezTo>
                  <a:lnTo>
                    <a:pt x="8444" y="8387"/>
                  </a:lnTo>
                  <a:lnTo>
                    <a:pt x="9042" y="8387"/>
                  </a:lnTo>
                  <a:cubicBezTo>
                    <a:pt x="9389" y="8387"/>
                    <a:pt x="9767" y="8198"/>
                    <a:pt x="9956" y="7883"/>
                  </a:cubicBezTo>
                  <a:cubicBezTo>
                    <a:pt x="10082" y="7568"/>
                    <a:pt x="10082" y="7190"/>
                    <a:pt x="9924" y="6875"/>
                  </a:cubicBezTo>
                  <a:lnTo>
                    <a:pt x="9042" y="5237"/>
                  </a:lnTo>
                  <a:cubicBezTo>
                    <a:pt x="9137" y="4701"/>
                    <a:pt x="9137" y="4134"/>
                    <a:pt x="9011" y="3599"/>
                  </a:cubicBezTo>
                  <a:cubicBezTo>
                    <a:pt x="8664" y="1866"/>
                    <a:pt x="7246" y="480"/>
                    <a:pt x="5545" y="102"/>
                  </a:cubicBezTo>
                  <a:cubicBezTo>
                    <a:pt x="5213" y="34"/>
                    <a:pt x="4878" y="0"/>
                    <a:pt x="4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97"/>
            <p:cNvSpPr/>
            <p:nvPr/>
          </p:nvSpPr>
          <p:spPr>
            <a:xfrm>
              <a:off x="-48170050" y="3622650"/>
              <a:ext cx="100050" cy="103225"/>
            </a:xfrm>
            <a:custGeom>
              <a:rect b="b" l="l" r="r" t="t"/>
              <a:pathLst>
                <a:path extrusionOk="0" h="4129" w="4002">
                  <a:moveTo>
                    <a:pt x="1985" y="1009"/>
                  </a:moveTo>
                  <a:cubicBezTo>
                    <a:pt x="2584" y="1009"/>
                    <a:pt x="3057" y="1482"/>
                    <a:pt x="3057" y="2080"/>
                  </a:cubicBezTo>
                  <a:cubicBezTo>
                    <a:pt x="3057" y="2647"/>
                    <a:pt x="2584" y="3120"/>
                    <a:pt x="1985" y="3120"/>
                  </a:cubicBezTo>
                  <a:cubicBezTo>
                    <a:pt x="1418" y="3120"/>
                    <a:pt x="946" y="2647"/>
                    <a:pt x="946" y="2080"/>
                  </a:cubicBezTo>
                  <a:cubicBezTo>
                    <a:pt x="946" y="1482"/>
                    <a:pt x="1418" y="1009"/>
                    <a:pt x="1985" y="1009"/>
                  </a:cubicBezTo>
                  <a:close/>
                  <a:moveTo>
                    <a:pt x="1639" y="1"/>
                  </a:moveTo>
                  <a:lnTo>
                    <a:pt x="1639" y="127"/>
                  </a:lnTo>
                  <a:cubicBezTo>
                    <a:pt x="1639" y="284"/>
                    <a:pt x="1576" y="410"/>
                    <a:pt x="1418" y="442"/>
                  </a:cubicBezTo>
                  <a:cubicBezTo>
                    <a:pt x="1198" y="537"/>
                    <a:pt x="1009" y="631"/>
                    <a:pt x="851" y="757"/>
                  </a:cubicBezTo>
                  <a:cubicBezTo>
                    <a:pt x="770" y="818"/>
                    <a:pt x="689" y="853"/>
                    <a:pt x="607" y="853"/>
                  </a:cubicBezTo>
                  <a:cubicBezTo>
                    <a:pt x="562" y="853"/>
                    <a:pt x="518" y="842"/>
                    <a:pt x="473" y="820"/>
                  </a:cubicBezTo>
                  <a:lnTo>
                    <a:pt x="347" y="726"/>
                  </a:lnTo>
                  <a:lnTo>
                    <a:pt x="1" y="1324"/>
                  </a:lnTo>
                  <a:lnTo>
                    <a:pt x="127" y="1387"/>
                  </a:lnTo>
                  <a:cubicBezTo>
                    <a:pt x="221" y="1482"/>
                    <a:pt x="316" y="1639"/>
                    <a:pt x="253" y="1765"/>
                  </a:cubicBezTo>
                  <a:cubicBezTo>
                    <a:pt x="221" y="1986"/>
                    <a:pt x="221" y="2143"/>
                    <a:pt x="253" y="2395"/>
                  </a:cubicBezTo>
                  <a:cubicBezTo>
                    <a:pt x="316" y="2553"/>
                    <a:pt x="221" y="2647"/>
                    <a:pt x="127" y="2742"/>
                  </a:cubicBezTo>
                  <a:lnTo>
                    <a:pt x="1" y="2805"/>
                  </a:lnTo>
                  <a:lnTo>
                    <a:pt x="347" y="3403"/>
                  </a:lnTo>
                  <a:lnTo>
                    <a:pt x="473" y="3340"/>
                  </a:lnTo>
                  <a:cubicBezTo>
                    <a:pt x="532" y="3297"/>
                    <a:pt x="590" y="3273"/>
                    <a:pt x="649" y="3273"/>
                  </a:cubicBezTo>
                  <a:cubicBezTo>
                    <a:pt x="716" y="3273"/>
                    <a:pt x="784" y="3304"/>
                    <a:pt x="851" y="3372"/>
                  </a:cubicBezTo>
                  <a:cubicBezTo>
                    <a:pt x="1009" y="3529"/>
                    <a:pt x="1198" y="3592"/>
                    <a:pt x="1418" y="3687"/>
                  </a:cubicBezTo>
                  <a:cubicBezTo>
                    <a:pt x="1576" y="3718"/>
                    <a:pt x="1639" y="3876"/>
                    <a:pt x="1639" y="4002"/>
                  </a:cubicBezTo>
                  <a:lnTo>
                    <a:pt x="1639" y="4128"/>
                  </a:lnTo>
                  <a:lnTo>
                    <a:pt x="2364" y="4128"/>
                  </a:lnTo>
                  <a:lnTo>
                    <a:pt x="2364" y="4002"/>
                  </a:lnTo>
                  <a:cubicBezTo>
                    <a:pt x="2364" y="3845"/>
                    <a:pt x="2427" y="3718"/>
                    <a:pt x="2584" y="3687"/>
                  </a:cubicBezTo>
                  <a:cubicBezTo>
                    <a:pt x="2805" y="3592"/>
                    <a:pt x="2994" y="3498"/>
                    <a:pt x="3151" y="3372"/>
                  </a:cubicBezTo>
                  <a:cubicBezTo>
                    <a:pt x="3224" y="3317"/>
                    <a:pt x="3298" y="3283"/>
                    <a:pt x="3371" y="3283"/>
                  </a:cubicBezTo>
                  <a:cubicBezTo>
                    <a:pt x="3424" y="3283"/>
                    <a:pt x="3476" y="3301"/>
                    <a:pt x="3529" y="3340"/>
                  </a:cubicBezTo>
                  <a:lnTo>
                    <a:pt x="3655" y="3403"/>
                  </a:lnTo>
                  <a:lnTo>
                    <a:pt x="4002" y="2805"/>
                  </a:lnTo>
                  <a:lnTo>
                    <a:pt x="3876" y="2742"/>
                  </a:lnTo>
                  <a:cubicBezTo>
                    <a:pt x="3781" y="2647"/>
                    <a:pt x="3687" y="2490"/>
                    <a:pt x="3750" y="2395"/>
                  </a:cubicBezTo>
                  <a:cubicBezTo>
                    <a:pt x="3781" y="2143"/>
                    <a:pt x="3781" y="1986"/>
                    <a:pt x="3750" y="1765"/>
                  </a:cubicBezTo>
                  <a:cubicBezTo>
                    <a:pt x="3687" y="1608"/>
                    <a:pt x="3781" y="1482"/>
                    <a:pt x="3876" y="1387"/>
                  </a:cubicBezTo>
                  <a:lnTo>
                    <a:pt x="4002" y="1324"/>
                  </a:lnTo>
                  <a:lnTo>
                    <a:pt x="3655" y="726"/>
                  </a:lnTo>
                  <a:lnTo>
                    <a:pt x="3529" y="820"/>
                  </a:lnTo>
                  <a:cubicBezTo>
                    <a:pt x="3477" y="846"/>
                    <a:pt x="3425" y="861"/>
                    <a:pt x="3373" y="861"/>
                  </a:cubicBezTo>
                  <a:cubicBezTo>
                    <a:pt x="3299" y="861"/>
                    <a:pt x="3225" y="831"/>
                    <a:pt x="3151" y="757"/>
                  </a:cubicBezTo>
                  <a:cubicBezTo>
                    <a:pt x="2994" y="600"/>
                    <a:pt x="2805" y="537"/>
                    <a:pt x="2584" y="442"/>
                  </a:cubicBezTo>
                  <a:cubicBezTo>
                    <a:pt x="2427" y="410"/>
                    <a:pt x="2364" y="253"/>
                    <a:pt x="2364" y="127"/>
                  </a:cubicBezTo>
                  <a:lnTo>
                    <a:pt x="23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97"/>
            <p:cNvSpPr/>
            <p:nvPr/>
          </p:nvSpPr>
          <p:spPr>
            <a:xfrm>
              <a:off x="-48129100" y="3665200"/>
              <a:ext cx="18150" cy="18125"/>
            </a:xfrm>
            <a:custGeom>
              <a:rect b="b" l="l" r="r" t="t"/>
              <a:pathLst>
                <a:path extrusionOk="0" h="725" w="726">
                  <a:moveTo>
                    <a:pt x="347" y="0"/>
                  </a:moveTo>
                  <a:cubicBezTo>
                    <a:pt x="158" y="0"/>
                    <a:pt x="1" y="158"/>
                    <a:pt x="1" y="378"/>
                  </a:cubicBezTo>
                  <a:cubicBezTo>
                    <a:pt x="1" y="567"/>
                    <a:pt x="158" y="725"/>
                    <a:pt x="347" y="725"/>
                  </a:cubicBezTo>
                  <a:cubicBezTo>
                    <a:pt x="568" y="725"/>
                    <a:pt x="726" y="567"/>
                    <a:pt x="726" y="378"/>
                  </a:cubicBezTo>
                  <a:cubicBezTo>
                    <a:pt x="726" y="158"/>
                    <a:pt x="568"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97"/>
          <p:cNvGrpSpPr/>
          <p:nvPr/>
        </p:nvGrpSpPr>
        <p:grpSpPr>
          <a:xfrm>
            <a:off x="3550148" y="2278191"/>
            <a:ext cx="250847" cy="358070"/>
            <a:chOff x="-48216525" y="3936125"/>
            <a:chExt cx="211900" cy="302475"/>
          </a:xfrm>
        </p:grpSpPr>
        <p:sp>
          <p:nvSpPr>
            <p:cNvPr id="18476" name="Google Shape;18476;p97"/>
            <p:cNvSpPr/>
            <p:nvPr/>
          </p:nvSpPr>
          <p:spPr>
            <a:xfrm>
              <a:off x="-48207850" y="3955825"/>
              <a:ext cx="105550" cy="158325"/>
            </a:xfrm>
            <a:custGeom>
              <a:rect b="b" l="l" r="r" t="t"/>
              <a:pathLst>
                <a:path extrusionOk="0" h="6333" w="4222">
                  <a:moveTo>
                    <a:pt x="2080" y="2080"/>
                  </a:moveTo>
                  <a:cubicBezTo>
                    <a:pt x="2300" y="2080"/>
                    <a:pt x="2458" y="2237"/>
                    <a:pt x="2458" y="2458"/>
                  </a:cubicBezTo>
                  <a:lnTo>
                    <a:pt x="2458" y="3151"/>
                  </a:lnTo>
                  <a:cubicBezTo>
                    <a:pt x="2458" y="3340"/>
                    <a:pt x="2300" y="3497"/>
                    <a:pt x="2080" y="3497"/>
                  </a:cubicBezTo>
                  <a:cubicBezTo>
                    <a:pt x="1891" y="3497"/>
                    <a:pt x="1733" y="3340"/>
                    <a:pt x="1733" y="3151"/>
                  </a:cubicBezTo>
                  <a:lnTo>
                    <a:pt x="1733" y="2458"/>
                  </a:lnTo>
                  <a:cubicBezTo>
                    <a:pt x="1733" y="2237"/>
                    <a:pt x="1891" y="2080"/>
                    <a:pt x="2080" y="2080"/>
                  </a:cubicBezTo>
                  <a:close/>
                  <a:moveTo>
                    <a:pt x="2080" y="4222"/>
                  </a:moveTo>
                  <a:cubicBezTo>
                    <a:pt x="2300" y="4222"/>
                    <a:pt x="2458" y="4380"/>
                    <a:pt x="2458" y="4569"/>
                  </a:cubicBezTo>
                  <a:lnTo>
                    <a:pt x="2458" y="5293"/>
                  </a:lnTo>
                  <a:cubicBezTo>
                    <a:pt x="2458" y="5482"/>
                    <a:pt x="2300" y="5640"/>
                    <a:pt x="2080" y="5640"/>
                  </a:cubicBezTo>
                  <a:cubicBezTo>
                    <a:pt x="1891" y="5640"/>
                    <a:pt x="1733" y="5482"/>
                    <a:pt x="1733" y="5293"/>
                  </a:cubicBezTo>
                  <a:lnTo>
                    <a:pt x="1733" y="4569"/>
                  </a:lnTo>
                  <a:cubicBezTo>
                    <a:pt x="1733" y="4380"/>
                    <a:pt x="1891" y="4222"/>
                    <a:pt x="2080" y="4222"/>
                  </a:cubicBezTo>
                  <a:close/>
                  <a:moveTo>
                    <a:pt x="2111" y="0"/>
                  </a:moveTo>
                  <a:cubicBezTo>
                    <a:pt x="1891" y="0"/>
                    <a:pt x="1733" y="158"/>
                    <a:pt x="1733" y="347"/>
                  </a:cubicBezTo>
                  <a:lnTo>
                    <a:pt x="1733" y="757"/>
                  </a:lnTo>
                  <a:cubicBezTo>
                    <a:pt x="1544" y="788"/>
                    <a:pt x="1355" y="914"/>
                    <a:pt x="1198" y="1072"/>
                  </a:cubicBezTo>
                  <a:lnTo>
                    <a:pt x="883" y="757"/>
                  </a:lnTo>
                  <a:cubicBezTo>
                    <a:pt x="820" y="694"/>
                    <a:pt x="733" y="662"/>
                    <a:pt x="642" y="662"/>
                  </a:cubicBezTo>
                  <a:cubicBezTo>
                    <a:pt x="552" y="662"/>
                    <a:pt x="457" y="694"/>
                    <a:pt x="378" y="757"/>
                  </a:cubicBezTo>
                  <a:cubicBezTo>
                    <a:pt x="252" y="883"/>
                    <a:pt x="252" y="1103"/>
                    <a:pt x="378" y="1261"/>
                  </a:cubicBezTo>
                  <a:lnTo>
                    <a:pt x="788" y="1702"/>
                  </a:lnTo>
                  <a:cubicBezTo>
                    <a:pt x="757" y="1859"/>
                    <a:pt x="725" y="2017"/>
                    <a:pt x="725" y="2174"/>
                  </a:cubicBezTo>
                  <a:lnTo>
                    <a:pt x="378" y="2174"/>
                  </a:lnTo>
                  <a:cubicBezTo>
                    <a:pt x="158" y="2174"/>
                    <a:pt x="0" y="2332"/>
                    <a:pt x="0" y="2521"/>
                  </a:cubicBezTo>
                  <a:cubicBezTo>
                    <a:pt x="0" y="2710"/>
                    <a:pt x="158" y="2867"/>
                    <a:pt x="378" y="2867"/>
                  </a:cubicBezTo>
                  <a:lnTo>
                    <a:pt x="725" y="2867"/>
                  </a:lnTo>
                  <a:lnTo>
                    <a:pt x="725" y="3592"/>
                  </a:lnTo>
                  <a:lnTo>
                    <a:pt x="378" y="3592"/>
                  </a:lnTo>
                  <a:cubicBezTo>
                    <a:pt x="158" y="3592"/>
                    <a:pt x="0" y="3750"/>
                    <a:pt x="0" y="3939"/>
                  </a:cubicBezTo>
                  <a:cubicBezTo>
                    <a:pt x="0" y="4128"/>
                    <a:pt x="158" y="4285"/>
                    <a:pt x="378" y="4285"/>
                  </a:cubicBezTo>
                  <a:lnTo>
                    <a:pt x="725" y="4285"/>
                  </a:lnTo>
                  <a:lnTo>
                    <a:pt x="725" y="5010"/>
                  </a:lnTo>
                  <a:lnTo>
                    <a:pt x="347" y="5010"/>
                  </a:lnTo>
                  <a:lnTo>
                    <a:pt x="347" y="4915"/>
                  </a:lnTo>
                  <a:cubicBezTo>
                    <a:pt x="158" y="4915"/>
                    <a:pt x="0" y="5073"/>
                    <a:pt x="0" y="5293"/>
                  </a:cubicBezTo>
                  <a:cubicBezTo>
                    <a:pt x="0" y="5482"/>
                    <a:pt x="158" y="5640"/>
                    <a:pt x="347" y="5640"/>
                  </a:cubicBezTo>
                  <a:lnTo>
                    <a:pt x="725" y="5640"/>
                  </a:lnTo>
                  <a:lnTo>
                    <a:pt x="725" y="6333"/>
                  </a:lnTo>
                  <a:lnTo>
                    <a:pt x="3497" y="6333"/>
                  </a:lnTo>
                  <a:lnTo>
                    <a:pt x="3497" y="5640"/>
                  </a:lnTo>
                  <a:lnTo>
                    <a:pt x="3876" y="5640"/>
                  </a:lnTo>
                  <a:cubicBezTo>
                    <a:pt x="4065" y="5640"/>
                    <a:pt x="4222" y="5482"/>
                    <a:pt x="4222" y="5293"/>
                  </a:cubicBezTo>
                  <a:cubicBezTo>
                    <a:pt x="4222" y="5073"/>
                    <a:pt x="4065" y="4915"/>
                    <a:pt x="3876" y="4915"/>
                  </a:cubicBezTo>
                  <a:lnTo>
                    <a:pt x="3497" y="4915"/>
                  </a:lnTo>
                  <a:lnTo>
                    <a:pt x="3497" y="4222"/>
                  </a:lnTo>
                  <a:lnTo>
                    <a:pt x="3876" y="4222"/>
                  </a:lnTo>
                  <a:cubicBezTo>
                    <a:pt x="4065" y="4222"/>
                    <a:pt x="4222" y="4065"/>
                    <a:pt x="4222" y="3876"/>
                  </a:cubicBezTo>
                  <a:cubicBezTo>
                    <a:pt x="4222" y="3655"/>
                    <a:pt x="4065" y="3497"/>
                    <a:pt x="3876" y="3497"/>
                  </a:cubicBezTo>
                  <a:lnTo>
                    <a:pt x="3497" y="3497"/>
                  </a:lnTo>
                  <a:lnTo>
                    <a:pt x="3497" y="2804"/>
                  </a:lnTo>
                  <a:lnTo>
                    <a:pt x="3876" y="2804"/>
                  </a:lnTo>
                  <a:cubicBezTo>
                    <a:pt x="4065" y="2804"/>
                    <a:pt x="4222" y="2647"/>
                    <a:pt x="4222" y="2458"/>
                  </a:cubicBezTo>
                  <a:cubicBezTo>
                    <a:pt x="4222" y="2237"/>
                    <a:pt x="4065" y="2080"/>
                    <a:pt x="3876" y="2080"/>
                  </a:cubicBezTo>
                  <a:lnTo>
                    <a:pt x="3497" y="2080"/>
                  </a:lnTo>
                  <a:cubicBezTo>
                    <a:pt x="3497" y="1418"/>
                    <a:pt x="3088" y="914"/>
                    <a:pt x="2458" y="757"/>
                  </a:cubicBezTo>
                  <a:lnTo>
                    <a:pt x="2458" y="347"/>
                  </a:lnTo>
                  <a:cubicBezTo>
                    <a:pt x="2458" y="158"/>
                    <a:pt x="2300"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97"/>
            <p:cNvSpPr/>
            <p:nvPr/>
          </p:nvSpPr>
          <p:spPr>
            <a:xfrm>
              <a:off x="-48192100" y="4184225"/>
              <a:ext cx="163850" cy="54375"/>
            </a:xfrm>
            <a:custGeom>
              <a:rect b="b" l="l" r="r" t="t"/>
              <a:pathLst>
                <a:path extrusionOk="0" h="2175" w="6554">
                  <a:moveTo>
                    <a:pt x="0" y="1"/>
                  </a:moveTo>
                  <a:lnTo>
                    <a:pt x="442" y="1891"/>
                  </a:lnTo>
                  <a:cubicBezTo>
                    <a:pt x="473" y="2049"/>
                    <a:pt x="631" y="2175"/>
                    <a:pt x="788" y="2175"/>
                  </a:cubicBezTo>
                  <a:lnTo>
                    <a:pt x="5703" y="2175"/>
                  </a:lnTo>
                  <a:cubicBezTo>
                    <a:pt x="5860" y="2175"/>
                    <a:pt x="6018" y="2049"/>
                    <a:pt x="6081" y="1891"/>
                  </a:cubicBezTo>
                  <a:lnTo>
                    <a:pt x="65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97"/>
            <p:cNvSpPr/>
            <p:nvPr/>
          </p:nvSpPr>
          <p:spPr>
            <a:xfrm>
              <a:off x="-48216525" y="4131475"/>
              <a:ext cx="211900" cy="34675"/>
            </a:xfrm>
            <a:custGeom>
              <a:rect b="b" l="l" r="r" t="t"/>
              <a:pathLst>
                <a:path extrusionOk="0" h="1387" w="8476">
                  <a:moveTo>
                    <a:pt x="347" y="0"/>
                  </a:moveTo>
                  <a:cubicBezTo>
                    <a:pt x="158" y="0"/>
                    <a:pt x="1" y="126"/>
                    <a:pt x="1" y="347"/>
                  </a:cubicBezTo>
                  <a:cubicBezTo>
                    <a:pt x="1" y="914"/>
                    <a:pt x="473" y="1386"/>
                    <a:pt x="1072" y="1386"/>
                  </a:cubicBezTo>
                  <a:lnTo>
                    <a:pt x="7405" y="1386"/>
                  </a:lnTo>
                  <a:cubicBezTo>
                    <a:pt x="8003" y="1386"/>
                    <a:pt x="8476" y="914"/>
                    <a:pt x="8476" y="347"/>
                  </a:cubicBez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97"/>
            <p:cNvSpPr/>
            <p:nvPr/>
          </p:nvSpPr>
          <p:spPr>
            <a:xfrm>
              <a:off x="-48113350" y="3936125"/>
              <a:ext cx="98475" cy="178025"/>
            </a:xfrm>
            <a:custGeom>
              <a:rect b="b" l="l" r="r" t="t"/>
              <a:pathLst>
                <a:path extrusionOk="0" h="7121" w="3939">
                  <a:moveTo>
                    <a:pt x="1860" y="2175"/>
                  </a:moveTo>
                  <a:cubicBezTo>
                    <a:pt x="2049" y="2175"/>
                    <a:pt x="2206" y="2332"/>
                    <a:pt x="2206" y="2521"/>
                  </a:cubicBezTo>
                  <a:lnTo>
                    <a:pt x="2206" y="3246"/>
                  </a:lnTo>
                  <a:cubicBezTo>
                    <a:pt x="2206" y="3435"/>
                    <a:pt x="2049" y="3592"/>
                    <a:pt x="1860" y="3592"/>
                  </a:cubicBezTo>
                  <a:cubicBezTo>
                    <a:pt x="1671" y="3592"/>
                    <a:pt x="1513" y="3435"/>
                    <a:pt x="1513" y="3246"/>
                  </a:cubicBezTo>
                  <a:lnTo>
                    <a:pt x="1513" y="2521"/>
                  </a:lnTo>
                  <a:cubicBezTo>
                    <a:pt x="1513" y="2332"/>
                    <a:pt x="1671" y="2175"/>
                    <a:pt x="1860" y="2175"/>
                  </a:cubicBezTo>
                  <a:close/>
                  <a:moveTo>
                    <a:pt x="1860" y="4285"/>
                  </a:moveTo>
                  <a:cubicBezTo>
                    <a:pt x="2049" y="4285"/>
                    <a:pt x="2206" y="4443"/>
                    <a:pt x="2206" y="4632"/>
                  </a:cubicBezTo>
                  <a:lnTo>
                    <a:pt x="2206" y="5357"/>
                  </a:lnTo>
                  <a:cubicBezTo>
                    <a:pt x="2206" y="5546"/>
                    <a:pt x="2049" y="5703"/>
                    <a:pt x="1860" y="5703"/>
                  </a:cubicBezTo>
                  <a:cubicBezTo>
                    <a:pt x="1671" y="5703"/>
                    <a:pt x="1513" y="5546"/>
                    <a:pt x="1513" y="5357"/>
                  </a:cubicBezTo>
                  <a:lnTo>
                    <a:pt x="1513" y="4632"/>
                  </a:lnTo>
                  <a:cubicBezTo>
                    <a:pt x="1513" y="4443"/>
                    <a:pt x="1671" y="4285"/>
                    <a:pt x="1860" y="4285"/>
                  </a:cubicBezTo>
                  <a:close/>
                  <a:moveTo>
                    <a:pt x="1860" y="1"/>
                  </a:moveTo>
                  <a:cubicBezTo>
                    <a:pt x="1671" y="1"/>
                    <a:pt x="1513" y="158"/>
                    <a:pt x="1513" y="347"/>
                  </a:cubicBezTo>
                  <a:lnTo>
                    <a:pt x="1513" y="757"/>
                  </a:lnTo>
                  <a:cubicBezTo>
                    <a:pt x="1324" y="788"/>
                    <a:pt x="1104" y="914"/>
                    <a:pt x="946" y="1072"/>
                  </a:cubicBezTo>
                  <a:lnTo>
                    <a:pt x="631" y="757"/>
                  </a:lnTo>
                  <a:cubicBezTo>
                    <a:pt x="584" y="694"/>
                    <a:pt x="497" y="662"/>
                    <a:pt x="403" y="662"/>
                  </a:cubicBezTo>
                  <a:cubicBezTo>
                    <a:pt x="308" y="662"/>
                    <a:pt x="206" y="694"/>
                    <a:pt x="127" y="757"/>
                  </a:cubicBezTo>
                  <a:cubicBezTo>
                    <a:pt x="1" y="883"/>
                    <a:pt x="1" y="1104"/>
                    <a:pt x="127" y="1261"/>
                  </a:cubicBezTo>
                  <a:lnTo>
                    <a:pt x="505" y="1702"/>
                  </a:lnTo>
                  <a:cubicBezTo>
                    <a:pt x="474" y="1860"/>
                    <a:pt x="442" y="2017"/>
                    <a:pt x="442" y="2175"/>
                  </a:cubicBezTo>
                  <a:lnTo>
                    <a:pt x="442" y="2238"/>
                  </a:lnTo>
                  <a:cubicBezTo>
                    <a:pt x="820" y="2395"/>
                    <a:pt x="1135" y="2742"/>
                    <a:pt x="1135" y="3214"/>
                  </a:cubicBezTo>
                  <a:cubicBezTo>
                    <a:pt x="1135" y="3498"/>
                    <a:pt x="1041" y="3750"/>
                    <a:pt x="883" y="3939"/>
                  </a:cubicBezTo>
                  <a:cubicBezTo>
                    <a:pt x="1041" y="4128"/>
                    <a:pt x="1135" y="4380"/>
                    <a:pt x="1135" y="4632"/>
                  </a:cubicBezTo>
                  <a:cubicBezTo>
                    <a:pt x="1135" y="4916"/>
                    <a:pt x="1041" y="5168"/>
                    <a:pt x="883" y="5357"/>
                  </a:cubicBezTo>
                  <a:cubicBezTo>
                    <a:pt x="1041" y="5546"/>
                    <a:pt x="1135" y="5798"/>
                    <a:pt x="1135" y="6081"/>
                  </a:cubicBezTo>
                  <a:cubicBezTo>
                    <a:pt x="1135" y="6554"/>
                    <a:pt x="883" y="6932"/>
                    <a:pt x="442" y="7058"/>
                  </a:cubicBezTo>
                  <a:lnTo>
                    <a:pt x="442" y="7121"/>
                  </a:lnTo>
                  <a:lnTo>
                    <a:pt x="3246" y="7121"/>
                  </a:lnTo>
                  <a:lnTo>
                    <a:pt x="3246" y="5703"/>
                  </a:lnTo>
                  <a:lnTo>
                    <a:pt x="3593" y="5703"/>
                  </a:lnTo>
                  <a:cubicBezTo>
                    <a:pt x="3782" y="5703"/>
                    <a:pt x="3939" y="5546"/>
                    <a:pt x="3939" y="5357"/>
                  </a:cubicBezTo>
                  <a:cubicBezTo>
                    <a:pt x="3939" y="5168"/>
                    <a:pt x="3782" y="5010"/>
                    <a:pt x="3593" y="5010"/>
                  </a:cubicBezTo>
                  <a:lnTo>
                    <a:pt x="3246" y="5010"/>
                  </a:lnTo>
                  <a:lnTo>
                    <a:pt x="3246" y="4285"/>
                  </a:lnTo>
                  <a:lnTo>
                    <a:pt x="3593" y="4285"/>
                  </a:lnTo>
                  <a:cubicBezTo>
                    <a:pt x="3782" y="4285"/>
                    <a:pt x="3939" y="4128"/>
                    <a:pt x="3939" y="3939"/>
                  </a:cubicBezTo>
                  <a:cubicBezTo>
                    <a:pt x="3939" y="3750"/>
                    <a:pt x="3782" y="3592"/>
                    <a:pt x="3593" y="3592"/>
                  </a:cubicBezTo>
                  <a:lnTo>
                    <a:pt x="3246" y="3592"/>
                  </a:lnTo>
                  <a:lnTo>
                    <a:pt x="3246" y="2868"/>
                  </a:lnTo>
                  <a:lnTo>
                    <a:pt x="3593" y="2868"/>
                  </a:lnTo>
                  <a:cubicBezTo>
                    <a:pt x="3782" y="2868"/>
                    <a:pt x="3939" y="2710"/>
                    <a:pt x="3939" y="2521"/>
                  </a:cubicBezTo>
                  <a:cubicBezTo>
                    <a:pt x="3939" y="2332"/>
                    <a:pt x="3782" y="2175"/>
                    <a:pt x="3593" y="2175"/>
                  </a:cubicBezTo>
                  <a:lnTo>
                    <a:pt x="3246" y="2175"/>
                  </a:lnTo>
                  <a:cubicBezTo>
                    <a:pt x="3246" y="2017"/>
                    <a:pt x="3183" y="1860"/>
                    <a:pt x="3151" y="1702"/>
                  </a:cubicBezTo>
                  <a:lnTo>
                    <a:pt x="3593" y="1261"/>
                  </a:lnTo>
                  <a:cubicBezTo>
                    <a:pt x="3719" y="1135"/>
                    <a:pt x="3719" y="914"/>
                    <a:pt x="3593" y="757"/>
                  </a:cubicBezTo>
                  <a:cubicBezTo>
                    <a:pt x="3530" y="694"/>
                    <a:pt x="3443" y="662"/>
                    <a:pt x="3352" y="662"/>
                  </a:cubicBezTo>
                  <a:cubicBezTo>
                    <a:pt x="3262" y="662"/>
                    <a:pt x="3167" y="694"/>
                    <a:pt x="3088" y="757"/>
                  </a:cubicBezTo>
                  <a:lnTo>
                    <a:pt x="2773" y="1072"/>
                  </a:lnTo>
                  <a:cubicBezTo>
                    <a:pt x="2616" y="946"/>
                    <a:pt x="2427" y="820"/>
                    <a:pt x="2206" y="757"/>
                  </a:cubicBezTo>
                  <a:lnTo>
                    <a:pt x="2206" y="347"/>
                  </a:lnTo>
                  <a:cubicBezTo>
                    <a:pt x="2206" y="158"/>
                    <a:pt x="2049" y="1"/>
                    <a:pt x="18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0" name="Google Shape;18480;p97"/>
          <p:cNvGrpSpPr/>
          <p:nvPr/>
        </p:nvGrpSpPr>
        <p:grpSpPr>
          <a:xfrm>
            <a:off x="2205866" y="2753261"/>
            <a:ext cx="355258" cy="355288"/>
            <a:chOff x="-46410500" y="3201275"/>
            <a:chExt cx="300100" cy="300125"/>
          </a:xfrm>
        </p:grpSpPr>
        <p:sp>
          <p:nvSpPr>
            <p:cNvPr id="18481" name="Google Shape;18481;p97"/>
            <p:cNvSpPr/>
            <p:nvPr/>
          </p:nvSpPr>
          <p:spPr>
            <a:xfrm>
              <a:off x="-46358500" y="3201275"/>
              <a:ext cx="37825" cy="87450"/>
            </a:xfrm>
            <a:custGeom>
              <a:rect b="b" l="l" r="r" t="t"/>
              <a:pathLst>
                <a:path extrusionOk="0" h="3498" w="1513">
                  <a:moveTo>
                    <a:pt x="768" y="1"/>
                  </a:moveTo>
                  <a:cubicBezTo>
                    <a:pt x="677" y="1"/>
                    <a:pt x="583" y="32"/>
                    <a:pt x="504" y="95"/>
                  </a:cubicBezTo>
                  <a:cubicBezTo>
                    <a:pt x="0" y="599"/>
                    <a:pt x="0" y="1482"/>
                    <a:pt x="504" y="1986"/>
                  </a:cubicBezTo>
                  <a:cubicBezTo>
                    <a:pt x="725" y="2238"/>
                    <a:pt x="725" y="2616"/>
                    <a:pt x="504" y="2899"/>
                  </a:cubicBezTo>
                  <a:cubicBezTo>
                    <a:pt x="378" y="3025"/>
                    <a:pt x="378" y="3246"/>
                    <a:pt x="504" y="3403"/>
                  </a:cubicBezTo>
                  <a:cubicBezTo>
                    <a:pt x="567" y="3466"/>
                    <a:pt x="654" y="3498"/>
                    <a:pt x="744" y="3498"/>
                  </a:cubicBezTo>
                  <a:cubicBezTo>
                    <a:pt x="835" y="3498"/>
                    <a:pt x="929" y="3466"/>
                    <a:pt x="1008" y="3403"/>
                  </a:cubicBezTo>
                  <a:cubicBezTo>
                    <a:pt x="1512" y="2899"/>
                    <a:pt x="1512" y="2017"/>
                    <a:pt x="1008" y="1513"/>
                  </a:cubicBezTo>
                  <a:cubicBezTo>
                    <a:pt x="788" y="1293"/>
                    <a:pt x="788" y="851"/>
                    <a:pt x="1008" y="599"/>
                  </a:cubicBezTo>
                  <a:cubicBezTo>
                    <a:pt x="1134" y="505"/>
                    <a:pt x="1134" y="253"/>
                    <a:pt x="1008" y="95"/>
                  </a:cubicBezTo>
                  <a:cubicBezTo>
                    <a:pt x="945" y="32"/>
                    <a:pt x="859" y="1"/>
                    <a:pt x="7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97"/>
            <p:cNvSpPr/>
            <p:nvPr/>
          </p:nvSpPr>
          <p:spPr>
            <a:xfrm>
              <a:off x="-46307325" y="3201275"/>
              <a:ext cx="38625" cy="88250"/>
            </a:xfrm>
            <a:custGeom>
              <a:rect b="b" l="l" r="r" t="t"/>
              <a:pathLst>
                <a:path extrusionOk="0" h="3530" w="1545">
                  <a:moveTo>
                    <a:pt x="781" y="1"/>
                  </a:moveTo>
                  <a:cubicBezTo>
                    <a:pt x="686" y="1"/>
                    <a:pt x="584" y="32"/>
                    <a:pt x="505" y="95"/>
                  </a:cubicBezTo>
                  <a:cubicBezTo>
                    <a:pt x="1" y="599"/>
                    <a:pt x="1" y="1482"/>
                    <a:pt x="505" y="1986"/>
                  </a:cubicBezTo>
                  <a:cubicBezTo>
                    <a:pt x="788" y="2238"/>
                    <a:pt x="788" y="2616"/>
                    <a:pt x="536" y="2899"/>
                  </a:cubicBezTo>
                  <a:cubicBezTo>
                    <a:pt x="410" y="3025"/>
                    <a:pt x="410" y="3246"/>
                    <a:pt x="536" y="3403"/>
                  </a:cubicBezTo>
                  <a:cubicBezTo>
                    <a:pt x="631" y="3498"/>
                    <a:pt x="694" y="3529"/>
                    <a:pt x="788" y="3529"/>
                  </a:cubicBezTo>
                  <a:cubicBezTo>
                    <a:pt x="851" y="3529"/>
                    <a:pt x="978" y="3498"/>
                    <a:pt x="1009" y="3403"/>
                  </a:cubicBezTo>
                  <a:cubicBezTo>
                    <a:pt x="1545" y="2899"/>
                    <a:pt x="1545" y="2017"/>
                    <a:pt x="1009" y="1513"/>
                  </a:cubicBezTo>
                  <a:cubicBezTo>
                    <a:pt x="788" y="1293"/>
                    <a:pt x="788" y="851"/>
                    <a:pt x="1009" y="599"/>
                  </a:cubicBezTo>
                  <a:cubicBezTo>
                    <a:pt x="1135" y="505"/>
                    <a:pt x="1135" y="253"/>
                    <a:pt x="1009" y="95"/>
                  </a:cubicBezTo>
                  <a:cubicBezTo>
                    <a:pt x="962" y="32"/>
                    <a:pt x="875" y="1"/>
                    <a:pt x="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97"/>
            <p:cNvSpPr/>
            <p:nvPr/>
          </p:nvSpPr>
          <p:spPr>
            <a:xfrm>
              <a:off x="-46253750" y="3201275"/>
              <a:ext cx="38600" cy="87450"/>
            </a:xfrm>
            <a:custGeom>
              <a:rect b="b" l="l" r="r" t="t"/>
              <a:pathLst>
                <a:path extrusionOk="0" h="3498" w="1544">
                  <a:moveTo>
                    <a:pt x="800" y="1"/>
                  </a:moveTo>
                  <a:cubicBezTo>
                    <a:pt x="709" y="1"/>
                    <a:pt x="615" y="32"/>
                    <a:pt x="536" y="95"/>
                  </a:cubicBezTo>
                  <a:cubicBezTo>
                    <a:pt x="0" y="599"/>
                    <a:pt x="0" y="1482"/>
                    <a:pt x="536" y="1986"/>
                  </a:cubicBezTo>
                  <a:cubicBezTo>
                    <a:pt x="756" y="2238"/>
                    <a:pt x="756" y="2616"/>
                    <a:pt x="536" y="2899"/>
                  </a:cubicBezTo>
                  <a:cubicBezTo>
                    <a:pt x="410" y="3025"/>
                    <a:pt x="410" y="3246"/>
                    <a:pt x="536" y="3403"/>
                  </a:cubicBezTo>
                  <a:cubicBezTo>
                    <a:pt x="599" y="3466"/>
                    <a:pt x="685" y="3498"/>
                    <a:pt x="776" y="3498"/>
                  </a:cubicBezTo>
                  <a:cubicBezTo>
                    <a:pt x="867" y="3498"/>
                    <a:pt x="961" y="3466"/>
                    <a:pt x="1040" y="3403"/>
                  </a:cubicBezTo>
                  <a:cubicBezTo>
                    <a:pt x="1544" y="2899"/>
                    <a:pt x="1544" y="2017"/>
                    <a:pt x="1040" y="1513"/>
                  </a:cubicBezTo>
                  <a:cubicBezTo>
                    <a:pt x="788" y="1293"/>
                    <a:pt x="788" y="851"/>
                    <a:pt x="1040" y="599"/>
                  </a:cubicBezTo>
                  <a:cubicBezTo>
                    <a:pt x="1166" y="505"/>
                    <a:pt x="1166" y="253"/>
                    <a:pt x="1040" y="95"/>
                  </a:cubicBezTo>
                  <a:cubicBezTo>
                    <a:pt x="977" y="32"/>
                    <a:pt x="890" y="1"/>
                    <a:pt x="8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97"/>
            <p:cNvSpPr/>
            <p:nvPr/>
          </p:nvSpPr>
          <p:spPr>
            <a:xfrm>
              <a:off x="-46410500" y="3306025"/>
              <a:ext cx="300100" cy="141025"/>
            </a:xfrm>
            <a:custGeom>
              <a:rect b="b" l="l" r="r" t="t"/>
              <a:pathLst>
                <a:path extrusionOk="0" h="5641" w="12004">
                  <a:moveTo>
                    <a:pt x="10933" y="1419"/>
                  </a:moveTo>
                  <a:cubicBezTo>
                    <a:pt x="11122" y="1419"/>
                    <a:pt x="11279" y="1576"/>
                    <a:pt x="11279" y="1765"/>
                  </a:cubicBezTo>
                  <a:cubicBezTo>
                    <a:pt x="11248" y="3057"/>
                    <a:pt x="10208" y="4128"/>
                    <a:pt x="8980" y="4223"/>
                  </a:cubicBezTo>
                  <a:cubicBezTo>
                    <a:pt x="9389" y="3404"/>
                    <a:pt x="9673" y="2458"/>
                    <a:pt x="9799" y="1419"/>
                  </a:cubicBezTo>
                  <a:close/>
                  <a:moveTo>
                    <a:pt x="347" y="1"/>
                  </a:moveTo>
                  <a:cubicBezTo>
                    <a:pt x="158" y="1"/>
                    <a:pt x="1" y="159"/>
                    <a:pt x="1" y="348"/>
                  </a:cubicBezTo>
                  <a:cubicBezTo>
                    <a:pt x="1" y="2458"/>
                    <a:pt x="694" y="4412"/>
                    <a:pt x="1923" y="5640"/>
                  </a:cubicBezTo>
                  <a:lnTo>
                    <a:pt x="7971" y="5640"/>
                  </a:lnTo>
                  <a:cubicBezTo>
                    <a:pt x="8192" y="5420"/>
                    <a:pt x="8381" y="5168"/>
                    <a:pt x="8539" y="4916"/>
                  </a:cubicBezTo>
                  <a:lnTo>
                    <a:pt x="8854" y="4916"/>
                  </a:lnTo>
                  <a:cubicBezTo>
                    <a:pt x="10586" y="4916"/>
                    <a:pt x="12004" y="3498"/>
                    <a:pt x="12004" y="1765"/>
                  </a:cubicBezTo>
                  <a:cubicBezTo>
                    <a:pt x="11941" y="1198"/>
                    <a:pt x="11469" y="726"/>
                    <a:pt x="10933" y="726"/>
                  </a:cubicBezTo>
                  <a:lnTo>
                    <a:pt x="9862" y="726"/>
                  </a:lnTo>
                  <a:lnTo>
                    <a:pt x="9862" y="348"/>
                  </a:lnTo>
                  <a:cubicBezTo>
                    <a:pt x="9862" y="159"/>
                    <a:pt x="9704" y="1"/>
                    <a:pt x="95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97"/>
            <p:cNvSpPr/>
            <p:nvPr/>
          </p:nvSpPr>
          <p:spPr>
            <a:xfrm>
              <a:off x="-46401050" y="3465925"/>
              <a:ext cx="226075" cy="35475"/>
            </a:xfrm>
            <a:custGeom>
              <a:rect b="b" l="l" r="r" t="t"/>
              <a:pathLst>
                <a:path extrusionOk="0" h="1419" w="9043">
                  <a:moveTo>
                    <a:pt x="473" y="0"/>
                  </a:moveTo>
                  <a:cubicBezTo>
                    <a:pt x="158" y="0"/>
                    <a:pt x="1" y="379"/>
                    <a:pt x="221" y="631"/>
                  </a:cubicBezTo>
                  <a:cubicBezTo>
                    <a:pt x="757" y="1135"/>
                    <a:pt x="1450" y="1418"/>
                    <a:pt x="2206" y="1418"/>
                  </a:cubicBezTo>
                  <a:lnTo>
                    <a:pt x="6837" y="1418"/>
                  </a:lnTo>
                  <a:cubicBezTo>
                    <a:pt x="7593" y="1418"/>
                    <a:pt x="8318" y="1135"/>
                    <a:pt x="8822" y="631"/>
                  </a:cubicBezTo>
                  <a:cubicBezTo>
                    <a:pt x="9043" y="379"/>
                    <a:pt x="8948" y="0"/>
                    <a:pt x="86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6" name="Google Shape;18486;p97"/>
          <p:cNvGrpSpPr/>
          <p:nvPr/>
        </p:nvGrpSpPr>
        <p:grpSpPr>
          <a:xfrm>
            <a:off x="2205866" y="3188692"/>
            <a:ext cx="355258" cy="356205"/>
            <a:chOff x="-46409700" y="3569100"/>
            <a:chExt cx="300100" cy="300900"/>
          </a:xfrm>
        </p:grpSpPr>
        <p:sp>
          <p:nvSpPr>
            <p:cNvPr id="18487" name="Google Shape;18487;p97"/>
            <p:cNvSpPr/>
            <p:nvPr/>
          </p:nvSpPr>
          <p:spPr>
            <a:xfrm>
              <a:off x="-46234850" y="3569100"/>
              <a:ext cx="18125" cy="52800"/>
            </a:xfrm>
            <a:custGeom>
              <a:rect b="b" l="l" r="r" t="t"/>
              <a:pathLst>
                <a:path extrusionOk="0" h="2112" w="725">
                  <a:moveTo>
                    <a:pt x="0" y="1"/>
                  </a:moveTo>
                  <a:lnTo>
                    <a:pt x="0" y="2111"/>
                  </a:lnTo>
                  <a:lnTo>
                    <a:pt x="725" y="2111"/>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97"/>
            <p:cNvSpPr/>
            <p:nvPr/>
          </p:nvSpPr>
          <p:spPr>
            <a:xfrm>
              <a:off x="-46270300" y="3745525"/>
              <a:ext cx="18150" cy="17350"/>
            </a:xfrm>
            <a:custGeom>
              <a:rect b="b" l="l" r="r" t="t"/>
              <a:pathLst>
                <a:path extrusionOk="0" h="694" w="726">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97"/>
            <p:cNvSpPr/>
            <p:nvPr/>
          </p:nvSpPr>
          <p:spPr>
            <a:xfrm>
              <a:off x="-46305750" y="3710875"/>
              <a:ext cx="89025" cy="88225"/>
            </a:xfrm>
            <a:custGeom>
              <a:rect b="b" l="l" r="r" t="t"/>
              <a:pathLst>
                <a:path extrusionOk="0" h="3529" w="3561">
                  <a:moveTo>
                    <a:pt x="1765" y="662"/>
                  </a:moveTo>
                  <a:cubicBezTo>
                    <a:pt x="2364" y="662"/>
                    <a:pt x="2836" y="1135"/>
                    <a:pt x="2836" y="1733"/>
                  </a:cubicBezTo>
                  <a:cubicBezTo>
                    <a:pt x="2836" y="2332"/>
                    <a:pt x="2364" y="2804"/>
                    <a:pt x="1765" y="2804"/>
                  </a:cubicBezTo>
                  <a:cubicBezTo>
                    <a:pt x="1198" y="2804"/>
                    <a:pt x="725" y="2332"/>
                    <a:pt x="725" y="1733"/>
                  </a:cubicBezTo>
                  <a:cubicBezTo>
                    <a:pt x="725" y="1135"/>
                    <a:pt x="1198" y="662"/>
                    <a:pt x="1765" y="662"/>
                  </a:cubicBezTo>
                  <a:close/>
                  <a:moveTo>
                    <a:pt x="1765" y="0"/>
                  </a:moveTo>
                  <a:cubicBezTo>
                    <a:pt x="788" y="0"/>
                    <a:pt x="1" y="788"/>
                    <a:pt x="1" y="1765"/>
                  </a:cubicBezTo>
                  <a:cubicBezTo>
                    <a:pt x="1" y="2741"/>
                    <a:pt x="788" y="3529"/>
                    <a:pt x="1765" y="3529"/>
                  </a:cubicBezTo>
                  <a:cubicBezTo>
                    <a:pt x="2773" y="3529"/>
                    <a:pt x="3561" y="2741"/>
                    <a:pt x="3561" y="1765"/>
                  </a:cubicBezTo>
                  <a:cubicBezTo>
                    <a:pt x="3561" y="788"/>
                    <a:pt x="2773"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97"/>
            <p:cNvSpPr/>
            <p:nvPr/>
          </p:nvSpPr>
          <p:spPr>
            <a:xfrm>
              <a:off x="-46409700" y="3569900"/>
              <a:ext cx="300100" cy="300100"/>
            </a:xfrm>
            <a:custGeom>
              <a:rect b="b" l="l" r="r" t="t"/>
              <a:pathLst>
                <a:path extrusionOk="0" h="12004" w="12004">
                  <a:moveTo>
                    <a:pt x="5923" y="4978"/>
                  </a:moveTo>
                  <a:cubicBezTo>
                    <a:pt x="7278" y="4978"/>
                    <a:pt x="8381" y="6081"/>
                    <a:pt x="8381" y="7404"/>
                  </a:cubicBezTo>
                  <a:cubicBezTo>
                    <a:pt x="8412" y="8758"/>
                    <a:pt x="7309" y="9830"/>
                    <a:pt x="5923" y="9830"/>
                  </a:cubicBezTo>
                  <a:cubicBezTo>
                    <a:pt x="4600" y="9830"/>
                    <a:pt x="3497" y="8727"/>
                    <a:pt x="3497" y="7404"/>
                  </a:cubicBezTo>
                  <a:cubicBezTo>
                    <a:pt x="3497" y="6081"/>
                    <a:pt x="4600" y="4978"/>
                    <a:pt x="5923" y="4978"/>
                  </a:cubicBezTo>
                  <a:close/>
                  <a:moveTo>
                    <a:pt x="2426" y="9861"/>
                  </a:moveTo>
                  <a:cubicBezTo>
                    <a:pt x="2647" y="9861"/>
                    <a:pt x="2773" y="10019"/>
                    <a:pt x="2773" y="10208"/>
                  </a:cubicBezTo>
                  <a:cubicBezTo>
                    <a:pt x="2773" y="10397"/>
                    <a:pt x="2647" y="10554"/>
                    <a:pt x="2426" y="10554"/>
                  </a:cubicBezTo>
                  <a:lnTo>
                    <a:pt x="1733" y="10554"/>
                  </a:lnTo>
                  <a:cubicBezTo>
                    <a:pt x="1512" y="10554"/>
                    <a:pt x="1386" y="10397"/>
                    <a:pt x="1386" y="10208"/>
                  </a:cubicBezTo>
                  <a:cubicBezTo>
                    <a:pt x="1386" y="10019"/>
                    <a:pt x="1512" y="9861"/>
                    <a:pt x="1733" y="9861"/>
                  </a:cubicBezTo>
                  <a:close/>
                  <a:moveTo>
                    <a:pt x="347" y="0"/>
                  </a:moveTo>
                  <a:cubicBezTo>
                    <a:pt x="158" y="0"/>
                    <a:pt x="0" y="158"/>
                    <a:pt x="0" y="347"/>
                  </a:cubicBezTo>
                  <a:lnTo>
                    <a:pt x="0" y="11657"/>
                  </a:lnTo>
                  <a:cubicBezTo>
                    <a:pt x="0" y="11846"/>
                    <a:pt x="158" y="12003"/>
                    <a:pt x="347" y="12003"/>
                  </a:cubicBezTo>
                  <a:lnTo>
                    <a:pt x="11657" y="12003"/>
                  </a:lnTo>
                  <a:cubicBezTo>
                    <a:pt x="11846" y="12003"/>
                    <a:pt x="12004" y="11846"/>
                    <a:pt x="12004" y="11657"/>
                  </a:cubicBezTo>
                  <a:lnTo>
                    <a:pt x="12004" y="2489"/>
                  </a:lnTo>
                  <a:cubicBezTo>
                    <a:pt x="11909" y="2331"/>
                    <a:pt x="11878" y="2237"/>
                    <a:pt x="11846" y="2205"/>
                  </a:cubicBezTo>
                  <a:lnTo>
                    <a:pt x="9830" y="189"/>
                  </a:lnTo>
                  <a:lnTo>
                    <a:pt x="9830" y="3875"/>
                  </a:lnTo>
                  <a:cubicBezTo>
                    <a:pt x="9830" y="4064"/>
                    <a:pt x="9672" y="4222"/>
                    <a:pt x="9483" y="4222"/>
                  </a:cubicBezTo>
                  <a:lnTo>
                    <a:pt x="2458" y="4222"/>
                  </a:lnTo>
                  <a:cubicBezTo>
                    <a:pt x="2269" y="4222"/>
                    <a:pt x="2111" y="4064"/>
                    <a:pt x="2111" y="3875"/>
                  </a:cubicBez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97"/>
            <p:cNvSpPr/>
            <p:nvPr/>
          </p:nvSpPr>
          <p:spPr>
            <a:xfrm>
              <a:off x="-46341175" y="3569100"/>
              <a:ext cx="159125" cy="87450"/>
            </a:xfrm>
            <a:custGeom>
              <a:rect b="b" l="l" r="r" t="t"/>
              <a:pathLst>
                <a:path extrusionOk="0" h="3498" w="6365">
                  <a:moveTo>
                    <a:pt x="0" y="1"/>
                  </a:moveTo>
                  <a:lnTo>
                    <a:pt x="0" y="3498"/>
                  </a:lnTo>
                  <a:lnTo>
                    <a:pt x="6364" y="3498"/>
                  </a:lnTo>
                  <a:lnTo>
                    <a:pt x="6364" y="1"/>
                  </a:lnTo>
                  <a:lnTo>
                    <a:pt x="5640" y="1"/>
                  </a:lnTo>
                  <a:lnTo>
                    <a:pt x="5640" y="2426"/>
                  </a:lnTo>
                  <a:cubicBezTo>
                    <a:pt x="5640" y="2647"/>
                    <a:pt x="5482" y="2773"/>
                    <a:pt x="5293" y="2773"/>
                  </a:cubicBezTo>
                  <a:lnTo>
                    <a:pt x="3875" y="2773"/>
                  </a:lnTo>
                  <a:cubicBezTo>
                    <a:pt x="3655" y="2773"/>
                    <a:pt x="3497" y="2647"/>
                    <a:pt x="3497" y="2426"/>
                  </a:cubicBezTo>
                  <a:lnTo>
                    <a:pt x="349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2" name="Google Shape;18492;p97"/>
          <p:cNvGrpSpPr/>
          <p:nvPr/>
        </p:nvGrpSpPr>
        <p:grpSpPr>
          <a:xfrm>
            <a:off x="2193747" y="3624124"/>
            <a:ext cx="379497" cy="358070"/>
            <a:chOff x="-46422300" y="3936925"/>
            <a:chExt cx="320575" cy="302475"/>
          </a:xfrm>
        </p:grpSpPr>
        <p:sp>
          <p:nvSpPr>
            <p:cNvPr id="18493" name="Google Shape;18493;p97"/>
            <p:cNvSpPr/>
            <p:nvPr/>
          </p:nvSpPr>
          <p:spPr>
            <a:xfrm>
              <a:off x="-46254550" y="3936925"/>
              <a:ext cx="152825" cy="300900"/>
            </a:xfrm>
            <a:custGeom>
              <a:rect b="b" l="l" r="r" t="t"/>
              <a:pathLst>
                <a:path extrusionOk="0" h="12036" w="6113">
                  <a:moveTo>
                    <a:pt x="1418" y="0"/>
                  </a:moveTo>
                  <a:cubicBezTo>
                    <a:pt x="631" y="0"/>
                    <a:pt x="1" y="630"/>
                    <a:pt x="1" y="1418"/>
                  </a:cubicBezTo>
                  <a:lnTo>
                    <a:pt x="1" y="10617"/>
                  </a:lnTo>
                  <a:cubicBezTo>
                    <a:pt x="1" y="11405"/>
                    <a:pt x="631" y="12035"/>
                    <a:pt x="1418" y="12035"/>
                  </a:cubicBezTo>
                  <a:cubicBezTo>
                    <a:pt x="2332" y="12035"/>
                    <a:pt x="3120" y="11405"/>
                    <a:pt x="3403" y="10554"/>
                  </a:cubicBezTo>
                  <a:lnTo>
                    <a:pt x="3403" y="10554"/>
                  </a:lnTo>
                  <a:cubicBezTo>
                    <a:pt x="3309" y="10554"/>
                    <a:pt x="3246" y="10617"/>
                    <a:pt x="3151" y="10617"/>
                  </a:cubicBezTo>
                  <a:cubicBezTo>
                    <a:pt x="2332" y="10617"/>
                    <a:pt x="1513" y="10302"/>
                    <a:pt x="914" y="9672"/>
                  </a:cubicBezTo>
                  <a:cubicBezTo>
                    <a:pt x="788" y="9546"/>
                    <a:pt x="788" y="9294"/>
                    <a:pt x="914" y="9137"/>
                  </a:cubicBezTo>
                  <a:cubicBezTo>
                    <a:pt x="1024" y="9095"/>
                    <a:pt x="1128" y="9072"/>
                    <a:pt x="1221" y="9072"/>
                  </a:cubicBezTo>
                  <a:cubicBezTo>
                    <a:pt x="1341" y="9072"/>
                    <a:pt x="1442" y="9111"/>
                    <a:pt x="1513" y="9200"/>
                  </a:cubicBezTo>
                  <a:cubicBezTo>
                    <a:pt x="1998" y="9685"/>
                    <a:pt x="2614" y="9906"/>
                    <a:pt x="3224" y="9906"/>
                  </a:cubicBezTo>
                  <a:cubicBezTo>
                    <a:pt x="4477" y="9906"/>
                    <a:pt x="5703" y="8971"/>
                    <a:pt x="5703" y="7467"/>
                  </a:cubicBezTo>
                  <a:cubicBezTo>
                    <a:pt x="5703" y="7215"/>
                    <a:pt x="5672" y="6994"/>
                    <a:pt x="5609" y="6742"/>
                  </a:cubicBezTo>
                  <a:cubicBezTo>
                    <a:pt x="5010" y="7372"/>
                    <a:pt x="4191" y="7814"/>
                    <a:pt x="3246" y="7814"/>
                  </a:cubicBezTo>
                  <a:cubicBezTo>
                    <a:pt x="3025" y="7814"/>
                    <a:pt x="2868" y="7656"/>
                    <a:pt x="2868" y="7467"/>
                  </a:cubicBezTo>
                  <a:cubicBezTo>
                    <a:pt x="2868" y="7246"/>
                    <a:pt x="3025" y="7089"/>
                    <a:pt x="3246" y="7089"/>
                  </a:cubicBezTo>
                  <a:cubicBezTo>
                    <a:pt x="4065" y="7089"/>
                    <a:pt x="4821" y="6679"/>
                    <a:pt x="5231" y="6049"/>
                  </a:cubicBezTo>
                  <a:cubicBezTo>
                    <a:pt x="6113" y="4789"/>
                    <a:pt x="5640" y="3088"/>
                    <a:pt x="4254" y="2426"/>
                  </a:cubicBezTo>
                  <a:cubicBezTo>
                    <a:pt x="4128" y="3844"/>
                    <a:pt x="2931" y="4978"/>
                    <a:pt x="1450" y="4978"/>
                  </a:cubicBezTo>
                  <a:cubicBezTo>
                    <a:pt x="1261" y="4978"/>
                    <a:pt x="1103" y="4821"/>
                    <a:pt x="1103" y="4632"/>
                  </a:cubicBezTo>
                  <a:cubicBezTo>
                    <a:pt x="1103" y="4411"/>
                    <a:pt x="1261" y="4253"/>
                    <a:pt x="1450" y="4253"/>
                  </a:cubicBezTo>
                  <a:cubicBezTo>
                    <a:pt x="2616" y="4253"/>
                    <a:pt x="3561" y="3308"/>
                    <a:pt x="3561" y="2174"/>
                  </a:cubicBezTo>
                  <a:lnTo>
                    <a:pt x="3561" y="2143"/>
                  </a:lnTo>
                  <a:cubicBezTo>
                    <a:pt x="3561" y="945"/>
                    <a:pt x="261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97"/>
            <p:cNvSpPr/>
            <p:nvPr/>
          </p:nvSpPr>
          <p:spPr>
            <a:xfrm>
              <a:off x="-46422300" y="3938500"/>
              <a:ext cx="152025" cy="300900"/>
            </a:xfrm>
            <a:custGeom>
              <a:rect b="b" l="l" r="r" t="t"/>
              <a:pathLst>
                <a:path extrusionOk="0" h="12036" w="6081">
                  <a:moveTo>
                    <a:pt x="4726" y="0"/>
                  </a:moveTo>
                  <a:cubicBezTo>
                    <a:pt x="3529" y="0"/>
                    <a:pt x="2584" y="977"/>
                    <a:pt x="2584" y="2111"/>
                  </a:cubicBezTo>
                  <a:lnTo>
                    <a:pt x="2584" y="2143"/>
                  </a:lnTo>
                  <a:cubicBezTo>
                    <a:pt x="2584" y="3308"/>
                    <a:pt x="3529" y="4253"/>
                    <a:pt x="4663" y="4253"/>
                  </a:cubicBezTo>
                  <a:cubicBezTo>
                    <a:pt x="4883" y="4253"/>
                    <a:pt x="5041" y="4411"/>
                    <a:pt x="5041" y="4600"/>
                  </a:cubicBezTo>
                  <a:cubicBezTo>
                    <a:pt x="5041" y="4789"/>
                    <a:pt x="4883" y="4947"/>
                    <a:pt x="4663" y="4947"/>
                  </a:cubicBezTo>
                  <a:cubicBezTo>
                    <a:pt x="3214" y="4947"/>
                    <a:pt x="2048" y="3812"/>
                    <a:pt x="1890" y="2395"/>
                  </a:cubicBezTo>
                  <a:cubicBezTo>
                    <a:pt x="441" y="3056"/>
                    <a:pt x="0" y="4758"/>
                    <a:pt x="882" y="6018"/>
                  </a:cubicBezTo>
                  <a:cubicBezTo>
                    <a:pt x="1323" y="6648"/>
                    <a:pt x="2111" y="7057"/>
                    <a:pt x="2930" y="7057"/>
                  </a:cubicBezTo>
                  <a:cubicBezTo>
                    <a:pt x="3151" y="7057"/>
                    <a:pt x="3277" y="7215"/>
                    <a:pt x="3277" y="7435"/>
                  </a:cubicBezTo>
                  <a:cubicBezTo>
                    <a:pt x="3277" y="7625"/>
                    <a:pt x="3151" y="7782"/>
                    <a:pt x="2930" y="7782"/>
                  </a:cubicBezTo>
                  <a:cubicBezTo>
                    <a:pt x="1985" y="7782"/>
                    <a:pt x="1166" y="7341"/>
                    <a:pt x="567" y="6711"/>
                  </a:cubicBezTo>
                  <a:cubicBezTo>
                    <a:pt x="504" y="6963"/>
                    <a:pt x="441" y="7183"/>
                    <a:pt x="441" y="7435"/>
                  </a:cubicBezTo>
                  <a:cubicBezTo>
                    <a:pt x="441" y="8940"/>
                    <a:pt x="1695" y="9874"/>
                    <a:pt x="2958" y="9874"/>
                  </a:cubicBezTo>
                  <a:cubicBezTo>
                    <a:pt x="3572" y="9874"/>
                    <a:pt x="4188" y="9653"/>
                    <a:pt x="4663" y="9168"/>
                  </a:cubicBezTo>
                  <a:cubicBezTo>
                    <a:pt x="4726" y="9105"/>
                    <a:pt x="4813" y="9074"/>
                    <a:pt x="4903" y="9074"/>
                  </a:cubicBezTo>
                  <a:cubicBezTo>
                    <a:pt x="4994" y="9074"/>
                    <a:pt x="5088" y="9105"/>
                    <a:pt x="5167" y="9168"/>
                  </a:cubicBezTo>
                  <a:cubicBezTo>
                    <a:pt x="5293" y="9263"/>
                    <a:pt x="5293" y="9515"/>
                    <a:pt x="5167" y="9672"/>
                  </a:cubicBezTo>
                  <a:cubicBezTo>
                    <a:pt x="4600" y="10271"/>
                    <a:pt x="3812" y="10617"/>
                    <a:pt x="2930" y="10617"/>
                  </a:cubicBezTo>
                  <a:cubicBezTo>
                    <a:pt x="2867" y="10617"/>
                    <a:pt x="2773" y="10617"/>
                    <a:pt x="2710" y="10586"/>
                  </a:cubicBezTo>
                  <a:lnTo>
                    <a:pt x="2710" y="10586"/>
                  </a:lnTo>
                  <a:cubicBezTo>
                    <a:pt x="2962" y="11405"/>
                    <a:pt x="3749" y="12035"/>
                    <a:pt x="4663" y="12035"/>
                  </a:cubicBezTo>
                  <a:cubicBezTo>
                    <a:pt x="5450" y="12035"/>
                    <a:pt x="6081" y="11405"/>
                    <a:pt x="6081" y="10617"/>
                  </a:cubicBezTo>
                  <a:lnTo>
                    <a:pt x="6081" y="1450"/>
                  </a:lnTo>
                  <a:cubicBezTo>
                    <a:pt x="6081" y="599"/>
                    <a:pt x="5450" y="0"/>
                    <a:pt x="472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5" name="Google Shape;18495;p97"/>
          <p:cNvGrpSpPr/>
          <p:nvPr/>
        </p:nvGrpSpPr>
        <p:grpSpPr>
          <a:xfrm>
            <a:off x="3971326" y="3178452"/>
            <a:ext cx="356205" cy="355258"/>
            <a:chOff x="-44914800" y="3560450"/>
            <a:chExt cx="300900" cy="300100"/>
          </a:xfrm>
        </p:grpSpPr>
        <p:sp>
          <p:nvSpPr>
            <p:cNvPr id="18496" name="Google Shape;18496;p97"/>
            <p:cNvSpPr/>
            <p:nvPr/>
          </p:nvSpPr>
          <p:spPr>
            <a:xfrm>
              <a:off x="-44914800" y="3560450"/>
              <a:ext cx="300900" cy="300100"/>
            </a:xfrm>
            <a:custGeom>
              <a:rect b="b" l="l" r="r" t="t"/>
              <a:pathLst>
                <a:path extrusionOk="0" h="12004" w="12036">
                  <a:moveTo>
                    <a:pt x="9893" y="1418"/>
                  </a:moveTo>
                  <a:lnTo>
                    <a:pt x="9893" y="1764"/>
                  </a:lnTo>
                  <a:cubicBezTo>
                    <a:pt x="9893" y="1953"/>
                    <a:pt x="10051" y="2111"/>
                    <a:pt x="10240" y="2111"/>
                  </a:cubicBezTo>
                  <a:lnTo>
                    <a:pt x="10618" y="2111"/>
                  </a:lnTo>
                  <a:lnTo>
                    <a:pt x="10618" y="9924"/>
                  </a:lnTo>
                  <a:lnTo>
                    <a:pt x="10240" y="9924"/>
                  </a:lnTo>
                  <a:cubicBezTo>
                    <a:pt x="10051" y="9924"/>
                    <a:pt x="9893" y="10082"/>
                    <a:pt x="9893" y="10271"/>
                  </a:cubicBezTo>
                  <a:lnTo>
                    <a:pt x="9893" y="10617"/>
                  </a:lnTo>
                  <a:lnTo>
                    <a:pt x="2143" y="10617"/>
                  </a:lnTo>
                  <a:lnTo>
                    <a:pt x="2143" y="10271"/>
                  </a:lnTo>
                  <a:cubicBezTo>
                    <a:pt x="2143" y="10082"/>
                    <a:pt x="1985" y="9924"/>
                    <a:pt x="1796" y="9924"/>
                  </a:cubicBezTo>
                  <a:lnTo>
                    <a:pt x="1450" y="9924"/>
                  </a:lnTo>
                  <a:lnTo>
                    <a:pt x="1450" y="2142"/>
                  </a:lnTo>
                  <a:lnTo>
                    <a:pt x="1796" y="2142"/>
                  </a:lnTo>
                  <a:cubicBezTo>
                    <a:pt x="1985" y="2142"/>
                    <a:pt x="2143" y="1985"/>
                    <a:pt x="2143" y="1796"/>
                  </a:cubicBezTo>
                  <a:lnTo>
                    <a:pt x="2143" y="1418"/>
                  </a:lnTo>
                  <a:close/>
                  <a:moveTo>
                    <a:pt x="379" y="0"/>
                  </a:moveTo>
                  <a:cubicBezTo>
                    <a:pt x="158" y="0"/>
                    <a:pt x="1" y="158"/>
                    <a:pt x="1" y="347"/>
                  </a:cubicBezTo>
                  <a:lnTo>
                    <a:pt x="1" y="1764"/>
                  </a:lnTo>
                  <a:cubicBezTo>
                    <a:pt x="1" y="1953"/>
                    <a:pt x="158" y="2111"/>
                    <a:pt x="379" y="2111"/>
                  </a:cubicBezTo>
                  <a:lnTo>
                    <a:pt x="725" y="2111"/>
                  </a:lnTo>
                  <a:lnTo>
                    <a:pt x="725" y="9861"/>
                  </a:lnTo>
                  <a:lnTo>
                    <a:pt x="379" y="9861"/>
                  </a:lnTo>
                  <a:cubicBezTo>
                    <a:pt x="158" y="9861"/>
                    <a:pt x="1" y="10019"/>
                    <a:pt x="1" y="10208"/>
                  </a:cubicBezTo>
                  <a:lnTo>
                    <a:pt x="1" y="11657"/>
                  </a:lnTo>
                  <a:cubicBezTo>
                    <a:pt x="1" y="11846"/>
                    <a:pt x="158" y="12003"/>
                    <a:pt x="379" y="12003"/>
                  </a:cubicBezTo>
                  <a:lnTo>
                    <a:pt x="1796" y="12003"/>
                  </a:lnTo>
                  <a:cubicBezTo>
                    <a:pt x="1985" y="12003"/>
                    <a:pt x="2143" y="11846"/>
                    <a:pt x="2143" y="11657"/>
                  </a:cubicBezTo>
                  <a:lnTo>
                    <a:pt x="2143" y="11279"/>
                  </a:lnTo>
                  <a:lnTo>
                    <a:pt x="9893" y="11279"/>
                  </a:lnTo>
                  <a:lnTo>
                    <a:pt x="9893" y="11657"/>
                  </a:lnTo>
                  <a:cubicBezTo>
                    <a:pt x="9893" y="11846"/>
                    <a:pt x="10051" y="12003"/>
                    <a:pt x="10240" y="12003"/>
                  </a:cubicBezTo>
                  <a:lnTo>
                    <a:pt x="11657" y="12003"/>
                  </a:lnTo>
                  <a:cubicBezTo>
                    <a:pt x="11878" y="12003"/>
                    <a:pt x="12036" y="11846"/>
                    <a:pt x="12036" y="11657"/>
                  </a:cubicBezTo>
                  <a:lnTo>
                    <a:pt x="12036" y="10208"/>
                  </a:lnTo>
                  <a:cubicBezTo>
                    <a:pt x="12036" y="10019"/>
                    <a:pt x="11878" y="9861"/>
                    <a:pt x="11657" y="9861"/>
                  </a:cubicBezTo>
                  <a:lnTo>
                    <a:pt x="11311" y="9861"/>
                  </a:lnTo>
                  <a:lnTo>
                    <a:pt x="11311" y="2111"/>
                  </a:lnTo>
                  <a:lnTo>
                    <a:pt x="11657" y="2111"/>
                  </a:lnTo>
                  <a:cubicBezTo>
                    <a:pt x="11878" y="2111"/>
                    <a:pt x="12036" y="1953"/>
                    <a:pt x="12036" y="1764"/>
                  </a:cubicBezTo>
                  <a:lnTo>
                    <a:pt x="12036" y="347"/>
                  </a:lnTo>
                  <a:cubicBezTo>
                    <a:pt x="12036" y="158"/>
                    <a:pt x="11878" y="0"/>
                    <a:pt x="11657" y="0"/>
                  </a:cubicBezTo>
                  <a:lnTo>
                    <a:pt x="10240" y="0"/>
                  </a:lnTo>
                  <a:cubicBezTo>
                    <a:pt x="10051" y="0"/>
                    <a:pt x="9893" y="158"/>
                    <a:pt x="9893" y="347"/>
                  </a:cubicBezTo>
                  <a:lnTo>
                    <a:pt x="9893" y="693"/>
                  </a:lnTo>
                  <a:lnTo>
                    <a:pt x="2143" y="693"/>
                  </a:lnTo>
                  <a:lnTo>
                    <a:pt x="2143" y="347"/>
                  </a:lnTo>
                  <a:cubicBezTo>
                    <a:pt x="2143" y="158"/>
                    <a:pt x="1985"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97"/>
            <p:cNvSpPr/>
            <p:nvPr/>
          </p:nvSpPr>
          <p:spPr>
            <a:xfrm>
              <a:off x="-44861250" y="3632100"/>
              <a:ext cx="193800" cy="146525"/>
            </a:xfrm>
            <a:custGeom>
              <a:rect b="b" l="l" r="r" t="t"/>
              <a:pathLst>
                <a:path extrusionOk="0" h="5861" w="7752">
                  <a:moveTo>
                    <a:pt x="3845" y="1009"/>
                  </a:moveTo>
                  <a:cubicBezTo>
                    <a:pt x="4443" y="1009"/>
                    <a:pt x="4916" y="1482"/>
                    <a:pt x="4916" y="2080"/>
                  </a:cubicBezTo>
                  <a:cubicBezTo>
                    <a:pt x="4916" y="2679"/>
                    <a:pt x="4443" y="3151"/>
                    <a:pt x="3845" y="3151"/>
                  </a:cubicBezTo>
                  <a:cubicBezTo>
                    <a:pt x="3277" y="3151"/>
                    <a:pt x="2805" y="2679"/>
                    <a:pt x="2805" y="2080"/>
                  </a:cubicBezTo>
                  <a:cubicBezTo>
                    <a:pt x="2805" y="1482"/>
                    <a:pt x="3277" y="1009"/>
                    <a:pt x="3845" y="1009"/>
                  </a:cubicBezTo>
                  <a:close/>
                  <a:moveTo>
                    <a:pt x="348" y="1"/>
                  </a:moveTo>
                  <a:cubicBezTo>
                    <a:pt x="158" y="1"/>
                    <a:pt x="1" y="159"/>
                    <a:pt x="1" y="348"/>
                  </a:cubicBezTo>
                  <a:lnTo>
                    <a:pt x="1" y="5829"/>
                  </a:lnTo>
                  <a:lnTo>
                    <a:pt x="2206" y="3624"/>
                  </a:lnTo>
                  <a:cubicBezTo>
                    <a:pt x="2269" y="3561"/>
                    <a:pt x="2356" y="3530"/>
                    <a:pt x="2447" y="3530"/>
                  </a:cubicBezTo>
                  <a:cubicBezTo>
                    <a:pt x="2537" y="3530"/>
                    <a:pt x="2632" y="3561"/>
                    <a:pt x="2710" y="3624"/>
                  </a:cubicBezTo>
                  <a:lnTo>
                    <a:pt x="3939" y="4821"/>
                  </a:lnTo>
                  <a:lnTo>
                    <a:pt x="5042" y="3656"/>
                  </a:lnTo>
                  <a:cubicBezTo>
                    <a:pt x="5136" y="3561"/>
                    <a:pt x="5199" y="3530"/>
                    <a:pt x="5294" y="3530"/>
                  </a:cubicBezTo>
                  <a:cubicBezTo>
                    <a:pt x="5388" y="3530"/>
                    <a:pt x="5483" y="3561"/>
                    <a:pt x="5546" y="3656"/>
                  </a:cubicBezTo>
                  <a:lnTo>
                    <a:pt x="7751" y="5861"/>
                  </a:lnTo>
                  <a:lnTo>
                    <a:pt x="7751" y="379"/>
                  </a:lnTo>
                  <a:cubicBezTo>
                    <a:pt x="7720" y="159"/>
                    <a:pt x="7562" y="1"/>
                    <a:pt x="73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97"/>
            <p:cNvSpPr/>
            <p:nvPr/>
          </p:nvSpPr>
          <p:spPr>
            <a:xfrm>
              <a:off x="-44773800" y="3675425"/>
              <a:ext cx="18125" cy="17350"/>
            </a:xfrm>
            <a:custGeom>
              <a:rect b="b" l="l" r="r" t="t"/>
              <a:pathLst>
                <a:path extrusionOk="0" h="694" w="725">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97"/>
            <p:cNvSpPr/>
            <p:nvPr/>
          </p:nvSpPr>
          <p:spPr>
            <a:xfrm>
              <a:off x="-44750975" y="3741600"/>
              <a:ext cx="70900" cy="48050"/>
            </a:xfrm>
            <a:custGeom>
              <a:rect b="b" l="l" r="r" t="t"/>
              <a:pathLst>
                <a:path extrusionOk="0" h="1922" w="2836">
                  <a:moveTo>
                    <a:pt x="883" y="0"/>
                  </a:moveTo>
                  <a:lnTo>
                    <a:pt x="1" y="945"/>
                  </a:lnTo>
                  <a:lnTo>
                    <a:pt x="1009" y="1922"/>
                  </a:lnTo>
                  <a:lnTo>
                    <a:pt x="2836" y="1922"/>
                  </a:lnTo>
                  <a:lnTo>
                    <a:pt x="8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97"/>
            <p:cNvSpPr/>
            <p:nvPr/>
          </p:nvSpPr>
          <p:spPr>
            <a:xfrm>
              <a:off x="-44848625" y="3740025"/>
              <a:ext cx="97675" cy="49625"/>
            </a:xfrm>
            <a:custGeom>
              <a:rect b="b" l="l" r="r" t="t"/>
              <a:pathLst>
                <a:path extrusionOk="0" h="1985" w="3907">
                  <a:moveTo>
                    <a:pt x="1985" y="0"/>
                  </a:moveTo>
                  <a:lnTo>
                    <a:pt x="0" y="1985"/>
                  </a:lnTo>
                  <a:lnTo>
                    <a:pt x="3907" y="1985"/>
                  </a:ln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1" name="Google Shape;18501;p97"/>
          <p:cNvGrpSpPr/>
          <p:nvPr/>
        </p:nvGrpSpPr>
        <p:grpSpPr>
          <a:xfrm>
            <a:off x="1726378" y="1387086"/>
            <a:ext cx="354311" cy="354104"/>
            <a:chOff x="-49764975" y="3183375"/>
            <a:chExt cx="299300" cy="299125"/>
          </a:xfrm>
        </p:grpSpPr>
        <p:sp>
          <p:nvSpPr>
            <p:cNvPr id="18502" name="Google Shape;18502;p97"/>
            <p:cNvSpPr/>
            <p:nvPr/>
          </p:nvSpPr>
          <p:spPr>
            <a:xfrm>
              <a:off x="-49606675" y="3233575"/>
              <a:ext cx="70125" cy="103200"/>
            </a:xfrm>
            <a:custGeom>
              <a:rect b="b" l="l" r="r" t="t"/>
              <a:pathLst>
                <a:path extrusionOk="0" h="4128" w="2805">
                  <a:moveTo>
                    <a:pt x="2805" y="1"/>
                  </a:moveTo>
                  <a:lnTo>
                    <a:pt x="1" y="1355"/>
                  </a:lnTo>
                  <a:lnTo>
                    <a:pt x="1" y="4128"/>
                  </a:lnTo>
                  <a:lnTo>
                    <a:pt x="2805" y="2710"/>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97"/>
            <p:cNvSpPr/>
            <p:nvPr/>
          </p:nvSpPr>
          <p:spPr>
            <a:xfrm>
              <a:off x="-49676775" y="3364325"/>
              <a:ext cx="52000" cy="118175"/>
            </a:xfrm>
            <a:custGeom>
              <a:rect b="b" l="l" r="r" t="t"/>
              <a:pathLst>
                <a:path extrusionOk="0" h="4727" w="2080">
                  <a:moveTo>
                    <a:pt x="2080" y="0"/>
                  </a:moveTo>
                  <a:lnTo>
                    <a:pt x="1" y="1072"/>
                  </a:lnTo>
                  <a:lnTo>
                    <a:pt x="1" y="4726"/>
                  </a:lnTo>
                  <a:lnTo>
                    <a:pt x="2080" y="3529"/>
                  </a:lnTo>
                  <a:lnTo>
                    <a:pt x="20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97"/>
            <p:cNvSpPr/>
            <p:nvPr/>
          </p:nvSpPr>
          <p:spPr>
            <a:xfrm>
              <a:off x="-49694100" y="3233575"/>
              <a:ext cx="69325" cy="103200"/>
            </a:xfrm>
            <a:custGeom>
              <a:rect b="b" l="l" r="r" t="t"/>
              <a:pathLst>
                <a:path extrusionOk="0" h="4128" w="2773">
                  <a:moveTo>
                    <a:pt x="1" y="1"/>
                  </a:moveTo>
                  <a:lnTo>
                    <a:pt x="1" y="2710"/>
                  </a:lnTo>
                  <a:lnTo>
                    <a:pt x="2773" y="4128"/>
                  </a:lnTo>
                  <a:lnTo>
                    <a:pt x="2773" y="1355"/>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97"/>
            <p:cNvSpPr/>
            <p:nvPr/>
          </p:nvSpPr>
          <p:spPr>
            <a:xfrm>
              <a:off x="-49756325" y="3314700"/>
              <a:ext cx="121325" cy="61450"/>
            </a:xfrm>
            <a:custGeom>
              <a:rect b="b" l="l" r="r" t="t"/>
              <a:pathLst>
                <a:path extrusionOk="0" h="2458" w="4853">
                  <a:moveTo>
                    <a:pt x="2048" y="1"/>
                  </a:moveTo>
                  <a:lnTo>
                    <a:pt x="1" y="1040"/>
                  </a:lnTo>
                  <a:lnTo>
                    <a:pt x="2836" y="2458"/>
                  </a:lnTo>
                  <a:lnTo>
                    <a:pt x="4852" y="1418"/>
                  </a:lnTo>
                  <a:lnTo>
                    <a:pt x="204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97"/>
            <p:cNvSpPr/>
            <p:nvPr/>
          </p:nvSpPr>
          <p:spPr>
            <a:xfrm>
              <a:off x="-49606675" y="3364325"/>
              <a:ext cx="52000" cy="118175"/>
            </a:xfrm>
            <a:custGeom>
              <a:rect b="b" l="l" r="r" t="t"/>
              <a:pathLst>
                <a:path extrusionOk="0" h="4727" w="2080">
                  <a:moveTo>
                    <a:pt x="1" y="0"/>
                  </a:moveTo>
                  <a:lnTo>
                    <a:pt x="1" y="3529"/>
                  </a:lnTo>
                  <a:lnTo>
                    <a:pt x="2080" y="4726"/>
                  </a:lnTo>
                  <a:lnTo>
                    <a:pt x="2080" y="1072"/>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97"/>
            <p:cNvSpPr/>
            <p:nvPr/>
          </p:nvSpPr>
          <p:spPr>
            <a:xfrm>
              <a:off x="-49595650" y="3314700"/>
              <a:ext cx="121325" cy="61450"/>
            </a:xfrm>
            <a:custGeom>
              <a:rect b="b" l="l" r="r" t="t"/>
              <a:pathLst>
                <a:path extrusionOk="0" h="2458" w="4853">
                  <a:moveTo>
                    <a:pt x="2773" y="1"/>
                  </a:moveTo>
                  <a:lnTo>
                    <a:pt x="1" y="1418"/>
                  </a:lnTo>
                  <a:lnTo>
                    <a:pt x="1985" y="2458"/>
                  </a:lnTo>
                  <a:lnTo>
                    <a:pt x="4852" y="1040"/>
                  </a:lnTo>
                  <a:lnTo>
                    <a:pt x="27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97"/>
            <p:cNvSpPr/>
            <p:nvPr/>
          </p:nvSpPr>
          <p:spPr>
            <a:xfrm>
              <a:off x="-49764975" y="3355650"/>
              <a:ext cx="70100" cy="126850"/>
            </a:xfrm>
            <a:custGeom>
              <a:rect b="b" l="l" r="r" t="t"/>
              <a:pathLst>
                <a:path extrusionOk="0" h="5074" w="2804">
                  <a:moveTo>
                    <a:pt x="0" y="1"/>
                  </a:moveTo>
                  <a:lnTo>
                    <a:pt x="0" y="3309"/>
                  </a:lnTo>
                  <a:cubicBezTo>
                    <a:pt x="0" y="3403"/>
                    <a:pt x="63" y="3529"/>
                    <a:pt x="189" y="3624"/>
                  </a:cubicBezTo>
                  <a:lnTo>
                    <a:pt x="2804" y="5073"/>
                  </a:lnTo>
                  <a:lnTo>
                    <a:pt x="2804" y="141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97"/>
            <p:cNvSpPr/>
            <p:nvPr/>
          </p:nvSpPr>
          <p:spPr>
            <a:xfrm>
              <a:off x="-49535775" y="3355650"/>
              <a:ext cx="70100" cy="126850"/>
            </a:xfrm>
            <a:custGeom>
              <a:rect b="b" l="l" r="r" t="t"/>
              <a:pathLst>
                <a:path extrusionOk="0" h="5074" w="2804">
                  <a:moveTo>
                    <a:pt x="2804" y="1"/>
                  </a:moveTo>
                  <a:lnTo>
                    <a:pt x="0" y="1419"/>
                  </a:lnTo>
                  <a:lnTo>
                    <a:pt x="0" y="5073"/>
                  </a:lnTo>
                  <a:lnTo>
                    <a:pt x="2583" y="3624"/>
                  </a:lnTo>
                  <a:cubicBezTo>
                    <a:pt x="2709" y="3529"/>
                    <a:pt x="2804" y="3403"/>
                    <a:pt x="2804" y="3309"/>
                  </a:cubicBez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97"/>
            <p:cNvSpPr/>
            <p:nvPr/>
          </p:nvSpPr>
          <p:spPr>
            <a:xfrm>
              <a:off x="-49685425" y="3183375"/>
              <a:ext cx="140200" cy="69925"/>
            </a:xfrm>
            <a:custGeom>
              <a:rect b="b" l="l" r="r" t="t"/>
              <a:pathLst>
                <a:path extrusionOk="0" h="2797" w="5608">
                  <a:moveTo>
                    <a:pt x="2792" y="0"/>
                  </a:moveTo>
                  <a:cubicBezTo>
                    <a:pt x="2741" y="0"/>
                    <a:pt x="2694" y="8"/>
                    <a:pt x="2647" y="24"/>
                  </a:cubicBezTo>
                  <a:lnTo>
                    <a:pt x="0" y="1378"/>
                  </a:lnTo>
                  <a:lnTo>
                    <a:pt x="2804" y="2796"/>
                  </a:lnTo>
                  <a:lnTo>
                    <a:pt x="5608" y="1378"/>
                  </a:lnTo>
                  <a:lnTo>
                    <a:pt x="2962" y="24"/>
                  </a:lnTo>
                  <a:cubicBezTo>
                    <a:pt x="2899" y="8"/>
                    <a:pt x="2843" y="0"/>
                    <a:pt x="27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1" name="Google Shape;18511;p97"/>
          <p:cNvGrpSpPr/>
          <p:nvPr/>
        </p:nvGrpSpPr>
        <p:grpSpPr>
          <a:xfrm>
            <a:off x="1726378" y="1822547"/>
            <a:ext cx="354311" cy="355909"/>
            <a:chOff x="-49764975" y="3551225"/>
            <a:chExt cx="299300" cy="300650"/>
          </a:xfrm>
        </p:grpSpPr>
        <p:sp>
          <p:nvSpPr>
            <p:cNvPr id="18512" name="Google Shape;18512;p97"/>
            <p:cNvSpPr/>
            <p:nvPr/>
          </p:nvSpPr>
          <p:spPr>
            <a:xfrm>
              <a:off x="-49764975" y="3657325"/>
              <a:ext cx="35450" cy="18125"/>
            </a:xfrm>
            <a:custGeom>
              <a:rect b="b" l="l" r="r" t="t"/>
              <a:pathLst>
                <a:path extrusionOk="0" h="725" w="1418">
                  <a:moveTo>
                    <a:pt x="347" y="0"/>
                  </a:moveTo>
                  <a:cubicBezTo>
                    <a:pt x="158" y="0"/>
                    <a:pt x="0" y="158"/>
                    <a:pt x="0" y="378"/>
                  </a:cubicBezTo>
                  <a:cubicBezTo>
                    <a:pt x="0" y="567"/>
                    <a:pt x="158" y="725"/>
                    <a:pt x="347" y="725"/>
                  </a:cubicBezTo>
                  <a:lnTo>
                    <a:pt x="1040" y="725"/>
                  </a:lnTo>
                  <a:cubicBezTo>
                    <a:pt x="1260" y="725"/>
                    <a:pt x="1418" y="567"/>
                    <a:pt x="1418" y="378"/>
                  </a:cubicBezTo>
                  <a:cubicBezTo>
                    <a:pt x="1386" y="158"/>
                    <a:pt x="1197"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97"/>
            <p:cNvSpPr/>
            <p:nvPr/>
          </p:nvSpPr>
          <p:spPr>
            <a:xfrm>
              <a:off x="-49763400" y="3598250"/>
              <a:ext cx="31525" cy="29950"/>
            </a:xfrm>
            <a:custGeom>
              <a:rect b="b" l="l" r="r" t="t"/>
              <a:pathLst>
                <a:path extrusionOk="0" h="1198" w="1261">
                  <a:moveTo>
                    <a:pt x="390" y="0"/>
                  </a:moveTo>
                  <a:cubicBezTo>
                    <a:pt x="299" y="0"/>
                    <a:pt x="205" y="32"/>
                    <a:pt x="126" y="95"/>
                  </a:cubicBezTo>
                  <a:cubicBezTo>
                    <a:pt x="0" y="221"/>
                    <a:pt x="0" y="441"/>
                    <a:pt x="126" y="599"/>
                  </a:cubicBezTo>
                  <a:lnTo>
                    <a:pt x="630" y="1103"/>
                  </a:lnTo>
                  <a:cubicBezTo>
                    <a:pt x="693" y="1166"/>
                    <a:pt x="780" y="1197"/>
                    <a:pt x="870" y="1197"/>
                  </a:cubicBezTo>
                  <a:cubicBezTo>
                    <a:pt x="961" y="1197"/>
                    <a:pt x="1056" y="1166"/>
                    <a:pt x="1134" y="1103"/>
                  </a:cubicBezTo>
                  <a:cubicBezTo>
                    <a:pt x="1260" y="1008"/>
                    <a:pt x="1260" y="756"/>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97"/>
            <p:cNvSpPr/>
            <p:nvPr/>
          </p:nvSpPr>
          <p:spPr>
            <a:xfrm>
              <a:off x="-49763400" y="3703975"/>
              <a:ext cx="31525" cy="30550"/>
            </a:xfrm>
            <a:custGeom>
              <a:rect b="b" l="l" r="r" t="t"/>
              <a:pathLst>
                <a:path extrusionOk="0" h="1222" w="1261">
                  <a:moveTo>
                    <a:pt x="882" y="1"/>
                  </a:moveTo>
                  <a:cubicBezTo>
                    <a:pt x="796" y="1"/>
                    <a:pt x="709" y="40"/>
                    <a:pt x="630" y="119"/>
                  </a:cubicBezTo>
                  <a:lnTo>
                    <a:pt x="126" y="623"/>
                  </a:lnTo>
                  <a:cubicBezTo>
                    <a:pt x="0" y="749"/>
                    <a:pt x="0" y="970"/>
                    <a:pt x="126" y="1127"/>
                  </a:cubicBezTo>
                  <a:cubicBezTo>
                    <a:pt x="189" y="1190"/>
                    <a:pt x="276" y="1222"/>
                    <a:pt x="366" y="1222"/>
                  </a:cubicBezTo>
                  <a:cubicBezTo>
                    <a:pt x="457" y="1222"/>
                    <a:pt x="551" y="1190"/>
                    <a:pt x="630" y="1127"/>
                  </a:cubicBezTo>
                  <a:lnTo>
                    <a:pt x="1134" y="623"/>
                  </a:lnTo>
                  <a:cubicBezTo>
                    <a:pt x="1260" y="497"/>
                    <a:pt x="1260" y="276"/>
                    <a:pt x="1134" y="119"/>
                  </a:cubicBezTo>
                  <a:cubicBezTo>
                    <a:pt x="1056" y="40"/>
                    <a:pt x="969" y="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97"/>
            <p:cNvSpPr/>
            <p:nvPr/>
          </p:nvSpPr>
          <p:spPr>
            <a:xfrm>
              <a:off x="-49501125" y="3657325"/>
              <a:ext cx="35450" cy="18125"/>
            </a:xfrm>
            <a:custGeom>
              <a:rect b="b" l="l" r="r" t="t"/>
              <a:pathLst>
                <a:path extrusionOk="0" h="725" w="1418">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97"/>
            <p:cNvSpPr/>
            <p:nvPr/>
          </p:nvSpPr>
          <p:spPr>
            <a:xfrm>
              <a:off x="-49499550" y="3598250"/>
              <a:ext cx="31525" cy="30550"/>
            </a:xfrm>
            <a:custGeom>
              <a:rect b="b" l="l" r="r" t="t"/>
              <a:pathLst>
                <a:path extrusionOk="0" h="1222" w="1261">
                  <a:moveTo>
                    <a:pt x="906" y="0"/>
                  </a:moveTo>
                  <a:cubicBezTo>
                    <a:pt x="812" y="0"/>
                    <a:pt x="709" y="32"/>
                    <a:pt x="630" y="95"/>
                  </a:cubicBezTo>
                  <a:lnTo>
                    <a:pt x="126" y="599"/>
                  </a:lnTo>
                  <a:cubicBezTo>
                    <a:pt x="0" y="725"/>
                    <a:pt x="0" y="945"/>
                    <a:pt x="126" y="1103"/>
                  </a:cubicBezTo>
                  <a:cubicBezTo>
                    <a:pt x="205" y="1182"/>
                    <a:pt x="292" y="1221"/>
                    <a:pt x="378" y="1221"/>
                  </a:cubicBezTo>
                  <a:cubicBezTo>
                    <a:pt x="465" y="1221"/>
                    <a:pt x="552" y="1182"/>
                    <a:pt x="630" y="1103"/>
                  </a:cubicBezTo>
                  <a:lnTo>
                    <a:pt x="1134" y="599"/>
                  </a:lnTo>
                  <a:cubicBezTo>
                    <a:pt x="1260" y="473"/>
                    <a:pt x="1260" y="252"/>
                    <a:pt x="1134" y="95"/>
                  </a:cubicBezTo>
                  <a:cubicBezTo>
                    <a:pt x="1087" y="32"/>
                    <a:pt x="1001" y="0"/>
                    <a:pt x="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97"/>
            <p:cNvSpPr/>
            <p:nvPr/>
          </p:nvSpPr>
          <p:spPr>
            <a:xfrm>
              <a:off x="-49499550" y="3704575"/>
              <a:ext cx="31525" cy="29950"/>
            </a:xfrm>
            <a:custGeom>
              <a:rect b="b" l="l" r="r" t="t"/>
              <a:pathLst>
                <a:path extrusionOk="0" h="1198" w="1261">
                  <a:moveTo>
                    <a:pt x="390" y="0"/>
                  </a:moveTo>
                  <a:cubicBezTo>
                    <a:pt x="300" y="0"/>
                    <a:pt x="205" y="32"/>
                    <a:pt x="126" y="95"/>
                  </a:cubicBezTo>
                  <a:cubicBezTo>
                    <a:pt x="0" y="221"/>
                    <a:pt x="0" y="441"/>
                    <a:pt x="126" y="599"/>
                  </a:cubicBezTo>
                  <a:lnTo>
                    <a:pt x="630" y="1103"/>
                  </a:lnTo>
                  <a:cubicBezTo>
                    <a:pt x="693" y="1166"/>
                    <a:pt x="780" y="1198"/>
                    <a:pt x="871" y="1198"/>
                  </a:cubicBezTo>
                  <a:cubicBezTo>
                    <a:pt x="961" y="1198"/>
                    <a:pt x="1056" y="1166"/>
                    <a:pt x="1134" y="1103"/>
                  </a:cubicBezTo>
                  <a:cubicBezTo>
                    <a:pt x="1260" y="1009"/>
                    <a:pt x="1260" y="757"/>
                    <a:pt x="1134" y="599"/>
                  </a:cubicBezTo>
                  <a:lnTo>
                    <a:pt x="630" y="95"/>
                  </a:lnTo>
                  <a:cubicBezTo>
                    <a:pt x="567" y="32"/>
                    <a:pt x="481" y="0"/>
                    <a:pt x="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97"/>
            <p:cNvSpPr/>
            <p:nvPr/>
          </p:nvSpPr>
          <p:spPr>
            <a:xfrm>
              <a:off x="-49725600" y="3551225"/>
              <a:ext cx="215050" cy="210875"/>
            </a:xfrm>
            <a:custGeom>
              <a:rect b="b" l="l" r="r" t="t"/>
              <a:pathLst>
                <a:path extrusionOk="0" h="8435" w="8602">
                  <a:moveTo>
                    <a:pt x="4354" y="0"/>
                  </a:moveTo>
                  <a:cubicBezTo>
                    <a:pt x="4070" y="0"/>
                    <a:pt x="3783" y="28"/>
                    <a:pt x="3497" y="86"/>
                  </a:cubicBezTo>
                  <a:cubicBezTo>
                    <a:pt x="1922" y="401"/>
                    <a:pt x="630" y="1724"/>
                    <a:pt x="252" y="3299"/>
                  </a:cubicBezTo>
                  <a:cubicBezTo>
                    <a:pt x="0" y="4654"/>
                    <a:pt x="347" y="6040"/>
                    <a:pt x="1261" y="7017"/>
                  </a:cubicBezTo>
                  <a:cubicBezTo>
                    <a:pt x="1607" y="7395"/>
                    <a:pt x="1828" y="7930"/>
                    <a:pt x="1922" y="8434"/>
                  </a:cubicBezTo>
                  <a:lnTo>
                    <a:pt x="3025" y="8434"/>
                  </a:lnTo>
                  <a:lnTo>
                    <a:pt x="3025" y="5284"/>
                  </a:lnTo>
                  <a:cubicBezTo>
                    <a:pt x="3025" y="5158"/>
                    <a:pt x="4064" y="3141"/>
                    <a:pt x="4127" y="3047"/>
                  </a:cubicBezTo>
                  <a:cubicBezTo>
                    <a:pt x="4190" y="2921"/>
                    <a:pt x="4317" y="2858"/>
                    <a:pt x="4443" y="2858"/>
                  </a:cubicBezTo>
                  <a:cubicBezTo>
                    <a:pt x="4569" y="2858"/>
                    <a:pt x="4695" y="2921"/>
                    <a:pt x="4758" y="3047"/>
                  </a:cubicBezTo>
                  <a:cubicBezTo>
                    <a:pt x="4852" y="3141"/>
                    <a:pt x="5860" y="5158"/>
                    <a:pt x="5860" y="5284"/>
                  </a:cubicBezTo>
                  <a:lnTo>
                    <a:pt x="5860" y="8434"/>
                  </a:lnTo>
                  <a:lnTo>
                    <a:pt x="6963" y="8434"/>
                  </a:lnTo>
                  <a:cubicBezTo>
                    <a:pt x="7057" y="7930"/>
                    <a:pt x="7278" y="7395"/>
                    <a:pt x="7625" y="6985"/>
                  </a:cubicBezTo>
                  <a:cubicBezTo>
                    <a:pt x="8255" y="6260"/>
                    <a:pt x="8601" y="5284"/>
                    <a:pt x="8601" y="4244"/>
                  </a:cubicBezTo>
                  <a:cubicBezTo>
                    <a:pt x="8601" y="2984"/>
                    <a:pt x="8066" y="1787"/>
                    <a:pt x="7026" y="936"/>
                  </a:cubicBezTo>
                  <a:cubicBezTo>
                    <a:pt x="6270" y="327"/>
                    <a:pt x="5327" y="0"/>
                    <a:pt x="43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97"/>
            <p:cNvSpPr/>
            <p:nvPr/>
          </p:nvSpPr>
          <p:spPr>
            <a:xfrm>
              <a:off x="-49633450" y="3697475"/>
              <a:ext cx="35475" cy="65400"/>
            </a:xfrm>
            <a:custGeom>
              <a:rect b="b" l="l" r="r" t="t"/>
              <a:pathLst>
                <a:path extrusionOk="0" h="2616" w="1419">
                  <a:moveTo>
                    <a:pt x="0" y="1"/>
                  </a:moveTo>
                  <a:lnTo>
                    <a:pt x="0" y="2616"/>
                  </a:lnTo>
                  <a:lnTo>
                    <a:pt x="1418" y="2616"/>
                  </a:lnTo>
                  <a:lnTo>
                    <a:pt x="1418" y="1"/>
                  </a:lnTo>
                  <a:cubicBezTo>
                    <a:pt x="1198" y="95"/>
                    <a:pt x="946" y="127"/>
                    <a:pt x="725" y="127"/>
                  </a:cubicBezTo>
                  <a:cubicBezTo>
                    <a:pt x="473" y="127"/>
                    <a:pt x="252" y="95"/>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97"/>
            <p:cNvSpPr/>
            <p:nvPr/>
          </p:nvSpPr>
          <p:spPr>
            <a:xfrm>
              <a:off x="-49676775" y="3780975"/>
              <a:ext cx="123675" cy="34675"/>
            </a:xfrm>
            <a:custGeom>
              <a:rect b="b" l="l" r="r" t="t"/>
              <a:pathLst>
                <a:path extrusionOk="0" h="1387" w="4947">
                  <a:moveTo>
                    <a:pt x="1" y="0"/>
                  </a:moveTo>
                  <a:lnTo>
                    <a:pt x="1" y="347"/>
                  </a:lnTo>
                  <a:cubicBezTo>
                    <a:pt x="1" y="946"/>
                    <a:pt x="473" y="1387"/>
                    <a:pt x="1072" y="1387"/>
                  </a:cubicBezTo>
                  <a:lnTo>
                    <a:pt x="3876" y="1387"/>
                  </a:lnTo>
                  <a:cubicBezTo>
                    <a:pt x="4474" y="1387"/>
                    <a:pt x="4947" y="946"/>
                    <a:pt x="4947" y="347"/>
                  </a:cubicBezTo>
                  <a:lnTo>
                    <a:pt x="4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97"/>
            <p:cNvSpPr/>
            <p:nvPr/>
          </p:nvSpPr>
          <p:spPr>
            <a:xfrm>
              <a:off x="-49630300" y="3651800"/>
              <a:ext cx="29150" cy="31325"/>
            </a:xfrm>
            <a:custGeom>
              <a:rect b="b" l="l" r="r" t="t"/>
              <a:pathLst>
                <a:path extrusionOk="0" h="1253" w="1166">
                  <a:moveTo>
                    <a:pt x="599" y="1"/>
                  </a:moveTo>
                  <a:lnTo>
                    <a:pt x="0" y="1135"/>
                  </a:lnTo>
                  <a:cubicBezTo>
                    <a:pt x="189" y="1214"/>
                    <a:pt x="386" y="1253"/>
                    <a:pt x="583" y="1253"/>
                  </a:cubicBezTo>
                  <a:cubicBezTo>
                    <a:pt x="780" y="1253"/>
                    <a:pt x="977" y="1214"/>
                    <a:pt x="1166" y="1135"/>
                  </a:cubicBezTo>
                  <a:lnTo>
                    <a:pt x="5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97"/>
            <p:cNvSpPr/>
            <p:nvPr/>
          </p:nvSpPr>
          <p:spPr>
            <a:xfrm>
              <a:off x="-49657875" y="3833750"/>
              <a:ext cx="85100" cy="18125"/>
            </a:xfrm>
            <a:custGeom>
              <a:rect b="b" l="l" r="r" t="t"/>
              <a:pathLst>
                <a:path extrusionOk="0" h="725" w="3404">
                  <a:moveTo>
                    <a:pt x="1" y="0"/>
                  </a:moveTo>
                  <a:cubicBezTo>
                    <a:pt x="158" y="410"/>
                    <a:pt x="536" y="725"/>
                    <a:pt x="977" y="725"/>
                  </a:cubicBezTo>
                  <a:lnTo>
                    <a:pt x="2395" y="725"/>
                  </a:lnTo>
                  <a:cubicBezTo>
                    <a:pt x="2868" y="725"/>
                    <a:pt x="3246" y="410"/>
                    <a:pt x="34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3" name="Google Shape;18523;p97"/>
          <p:cNvGrpSpPr/>
          <p:nvPr/>
        </p:nvGrpSpPr>
        <p:grpSpPr>
          <a:xfrm>
            <a:off x="1724040" y="2259310"/>
            <a:ext cx="358987" cy="355525"/>
            <a:chOff x="-49766550" y="3920175"/>
            <a:chExt cx="303250" cy="300325"/>
          </a:xfrm>
        </p:grpSpPr>
        <p:sp>
          <p:nvSpPr>
            <p:cNvPr id="18524" name="Google Shape;18524;p97"/>
            <p:cNvSpPr/>
            <p:nvPr/>
          </p:nvSpPr>
          <p:spPr>
            <a:xfrm>
              <a:off x="-49764975" y="3920175"/>
              <a:ext cx="228425" cy="89225"/>
            </a:xfrm>
            <a:custGeom>
              <a:rect b="b" l="l" r="r" t="t"/>
              <a:pathLst>
                <a:path extrusionOk="0" h="3569" w="9137">
                  <a:moveTo>
                    <a:pt x="4568" y="1"/>
                  </a:moveTo>
                  <a:cubicBezTo>
                    <a:pt x="2284" y="1"/>
                    <a:pt x="0" y="592"/>
                    <a:pt x="0" y="1773"/>
                  </a:cubicBezTo>
                  <a:cubicBezTo>
                    <a:pt x="0" y="2970"/>
                    <a:pt x="2300" y="3569"/>
                    <a:pt x="4568" y="3569"/>
                  </a:cubicBezTo>
                  <a:cubicBezTo>
                    <a:pt x="6837" y="3569"/>
                    <a:pt x="9137" y="2970"/>
                    <a:pt x="9137" y="1773"/>
                  </a:cubicBezTo>
                  <a:cubicBezTo>
                    <a:pt x="9137" y="592"/>
                    <a:pt x="6852"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97"/>
            <p:cNvSpPr/>
            <p:nvPr/>
          </p:nvSpPr>
          <p:spPr>
            <a:xfrm>
              <a:off x="-49764975" y="3998350"/>
              <a:ext cx="141775" cy="115800"/>
            </a:xfrm>
            <a:custGeom>
              <a:rect b="b" l="l" r="r" t="t"/>
              <a:pathLst>
                <a:path extrusionOk="0" h="4632" w="5671">
                  <a:moveTo>
                    <a:pt x="0" y="1"/>
                  </a:moveTo>
                  <a:lnTo>
                    <a:pt x="0" y="3939"/>
                  </a:lnTo>
                  <a:cubicBezTo>
                    <a:pt x="0" y="4317"/>
                    <a:pt x="315" y="4632"/>
                    <a:pt x="693" y="4632"/>
                  </a:cubicBezTo>
                  <a:cubicBezTo>
                    <a:pt x="1103" y="4632"/>
                    <a:pt x="1418" y="4317"/>
                    <a:pt x="1418" y="3939"/>
                  </a:cubicBezTo>
                  <a:lnTo>
                    <a:pt x="1418" y="2868"/>
                  </a:lnTo>
                  <a:cubicBezTo>
                    <a:pt x="1418" y="2269"/>
                    <a:pt x="1890" y="1796"/>
                    <a:pt x="2457" y="1796"/>
                  </a:cubicBezTo>
                  <a:cubicBezTo>
                    <a:pt x="3056" y="1796"/>
                    <a:pt x="3529" y="2269"/>
                    <a:pt x="3529" y="2868"/>
                  </a:cubicBezTo>
                  <a:lnTo>
                    <a:pt x="3529" y="3592"/>
                  </a:lnTo>
                  <a:cubicBezTo>
                    <a:pt x="3529" y="3781"/>
                    <a:pt x="3686" y="3939"/>
                    <a:pt x="3875" y="3939"/>
                  </a:cubicBezTo>
                  <a:cubicBezTo>
                    <a:pt x="4096" y="3939"/>
                    <a:pt x="4253" y="3781"/>
                    <a:pt x="4253" y="3592"/>
                  </a:cubicBezTo>
                  <a:lnTo>
                    <a:pt x="4253" y="2868"/>
                  </a:lnTo>
                  <a:cubicBezTo>
                    <a:pt x="4253" y="2427"/>
                    <a:pt x="4568" y="1954"/>
                    <a:pt x="5041" y="1828"/>
                  </a:cubicBezTo>
                  <a:cubicBezTo>
                    <a:pt x="5104" y="1796"/>
                    <a:pt x="5198" y="1796"/>
                    <a:pt x="5293" y="1796"/>
                  </a:cubicBezTo>
                  <a:cubicBezTo>
                    <a:pt x="5513" y="1796"/>
                    <a:pt x="5671" y="1639"/>
                    <a:pt x="5671" y="1450"/>
                  </a:cubicBezTo>
                  <a:lnTo>
                    <a:pt x="5671" y="1040"/>
                  </a:lnTo>
                  <a:cubicBezTo>
                    <a:pt x="5293" y="1103"/>
                    <a:pt x="4946" y="1103"/>
                    <a:pt x="4600" y="1103"/>
                  </a:cubicBezTo>
                  <a:cubicBezTo>
                    <a:pt x="2899" y="1103"/>
                    <a:pt x="1008" y="78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97"/>
            <p:cNvSpPr/>
            <p:nvPr/>
          </p:nvSpPr>
          <p:spPr>
            <a:xfrm>
              <a:off x="-49627150" y="3996000"/>
              <a:ext cx="163850" cy="148100"/>
            </a:xfrm>
            <a:custGeom>
              <a:rect b="b" l="l" r="r" t="t"/>
              <a:pathLst>
                <a:path extrusionOk="0" h="5924" w="6554">
                  <a:moveTo>
                    <a:pt x="3655" y="725"/>
                  </a:moveTo>
                  <a:cubicBezTo>
                    <a:pt x="4348" y="1040"/>
                    <a:pt x="5041" y="1544"/>
                    <a:pt x="5451" y="2206"/>
                  </a:cubicBezTo>
                  <a:cubicBezTo>
                    <a:pt x="5766" y="2678"/>
                    <a:pt x="5860" y="3308"/>
                    <a:pt x="5671" y="3875"/>
                  </a:cubicBezTo>
                  <a:cubicBezTo>
                    <a:pt x="5451" y="4411"/>
                    <a:pt x="5041" y="4852"/>
                    <a:pt x="4443" y="5041"/>
                  </a:cubicBezTo>
                  <a:cubicBezTo>
                    <a:pt x="4171" y="5132"/>
                    <a:pt x="3899" y="5193"/>
                    <a:pt x="3655" y="5198"/>
                  </a:cubicBezTo>
                  <a:lnTo>
                    <a:pt x="3655" y="5198"/>
                  </a:lnTo>
                  <a:lnTo>
                    <a:pt x="3655" y="725"/>
                  </a:lnTo>
                  <a:close/>
                  <a:moveTo>
                    <a:pt x="3718" y="0"/>
                  </a:moveTo>
                  <a:cubicBezTo>
                    <a:pt x="3088" y="599"/>
                    <a:pt x="1985" y="914"/>
                    <a:pt x="820" y="1071"/>
                  </a:cubicBezTo>
                  <a:lnTo>
                    <a:pt x="820" y="1544"/>
                  </a:lnTo>
                  <a:cubicBezTo>
                    <a:pt x="820" y="2048"/>
                    <a:pt x="473" y="2489"/>
                    <a:pt x="0" y="2584"/>
                  </a:cubicBezTo>
                  <a:lnTo>
                    <a:pt x="1009" y="3938"/>
                  </a:lnTo>
                  <a:cubicBezTo>
                    <a:pt x="1619" y="4793"/>
                    <a:pt x="2554" y="5263"/>
                    <a:pt x="3557" y="5263"/>
                  </a:cubicBezTo>
                  <a:cubicBezTo>
                    <a:pt x="3579" y="5263"/>
                    <a:pt x="3601" y="5263"/>
                    <a:pt x="3624" y="5262"/>
                  </a:cubicBezTo>
                  <a:lnTo>
                    <a:pt x="3624" y="5262"/>
                  </a:lnTo>
                  <a:lnTo>
                    <a:pt x="3624" y="5923"/>
                  </a:lnTo>
                  <a:cubicBezTo>
                    <a:pt x="3970" y="5923"/>
                    <a:pt x="4317" y="5829"/>
                    <a:pt x="4632" y="5734"/>
                  </a:cubicBezTo>
                  <a:cubicBezTo>
                    <a:pt x="5419" y="5451"/>
                    <a:pt x="6018" y="4852"/>
                    <a:pt x="6301" y="4096"/>
                  </a:cubicBezTo>
                  <a:cubicBezTo>
                    <a:pt x="6553" y="3371"/>
                    <a:pt x="6459" y="2521"/>
                    <a:pt x="6018" y="1859"/>
                  </a:cubicBezTo>
                  <a:cubicBezTo>
                    <a:pt x="5451" y="1040"/>
                    <a:pt x="4632" y="41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97"/>
            <p:cNvSpPr/>
            <p:nvPr/>
          </p:nvSpPr>
          <p:spPr>
            <a:xfrm>
              <a:off x="-49766550" y="4061375"/>
              <a:ext cx="230000" cy="159125"/>
            </a:xfrm>
            <a:custGeom>
              <a:rect b="b" l="l" r="r" t="t"/>
              <a:pathLst>
                <a:path extrusionOk="0" h="6365" w="9200">
                  <a:moveTo>
                    <a:pt x="2489" y="0"/>
                  </a:moveTo>
                  <a:cubicBezTo>
                    <a:pt x="2300" y="0"/>
                    <a:pt x="2142" y="158"/>
                    <a:pt x="2142" y="347"/>
                  </a:cubicBezTo>
                  <a:lnTo>
                    <a:pt x="2142" y="1418"/>
                  </a:lnTo>
                  <a:cubicBezTo>
                    <a:pt x="2142" y="2205"/>
                    <a:pt x="1481" y="2836"/>
                    <a:pt x="725" y="2836"/>
                  </a:cubicBezTo>
                  <a:cubicBezTo>
                    <a:pt x="441" y="2836"/>
                    <a:pt x="221" y="2741"/>
                    <a:pt x="0" y="2647"/>
                  </a:cubicBezTo>
                  <a:lnTo>
                    <a:pt x="0" y="4600"/>
                  </a:lnTo>
                  <a:cubicBezTo>
                    <a:pt x="0" y="5734"/>
                    <a:pt x="2331" y="6364"/>
                    <a:pt x="4631" y="6364"/>
                  </a:cubicBezTo>
                  <a:cubicBezTo>
                    <a:pt x="6900" y="6364"/>
                    <a:pt x="9200" y="5797"/>
                    <a:pt x="9200" y="4600"/>
                  </a:cubicBezTo>
                  <a:lnTo>
                    <a:pt x="9200" y="3340"/>
                  </a:lnTo>
                  <a:cubicBezTo>
                    <a:pt x="9121" y="3353"/>
                    <a:pt x="9033" y="3360"/>
                    <a:pt x="8938" y="3360"/>
                  </a:cubicBezTo>
                  <a:cubicBezTo>
                    <a:pt x="8153" y="3360"/>
                    <a:pt x="6857" y="2888"/>
                    <a:pt x="5986" y="1764"/>
                  </a:cubicBezTo>
                  <a:lnTo>
                    <a:pt x="4978" y="378"/>
                  </a:lnTo>
                  <a:lnTo>
                    <a:pt x="4978" y="1071"/>
                  </a:lnTo>
                  <a:cubicBezTo>
                    <a:pt x="4978" y="1638"/>
                    <a:pt x="4505" y="2111"/>
                    <a:pt x="3907" y="2111"/>
                  </a:cubicBezTo>
                  <a:cubicBezTo>
                    <a:pt x="3308" y="2111"/>
                    <a:pt x="2836" y="1638"/>
                    <a:pt x="2836" y="1071"/>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8" name="Google Shape;18528;p97"/>
          <p:cNvGrpSpPr/>
          <p:nvPr/>
        </p:nvGrpSpPr>
        <p:grpSpPr>
          <a:xfrm>
            <a:off x="3939571" y="1407358"/>
            <a:ext cx="357123" cy="354341"/>
            <a:chOff x="-47892800" y="3200500"/>
            <a:chExt cx="301675" cy="299325"/>
          </a:xfrm>
        </p:grpSpPr>
        <p:sp>
          <p:nvSpPr>
            <p:cNvPr id="18529" name="Google Shape;18529;p97"/>
            <p:cNvSpPr/>
            <p:nvPr/>
          </p:nvSpPr>
          <p:spPr>
            <a:xfrm>
              <a:off x="-47892800" y="3200500"/>
              <a:ext cx="301675" cy="177225"/>
            </a:xfrm>
            <a:custGeom>
              <a:rect b="b" l="l" r="r" t="t"/>
              <a:pathLst>
                <a:path extrusionOk="0" h="7089" w="12067">
                  <a:moveTo>
                    <a:pt x="347" y="0"/>
                  </a:moveTo>
                  <a:cubicBezTo>
                    <a:pt x="158" y="0"/>
                    <a:pt x="0" y="158"/>
                    <a:pt x="0" y="378"/>
                  </a:cubicBezTo>
                  <a:lnTo>
                    <a:pt x="0" y="1796"/>
                  </a:lnTo>
                  <a:cubicBezTo>
                    <a:pt x="0" y="1985"/>
                    <a:pt x="158" y="2143"/>
                    <a:pt x="347" y="2143"/>
                  </a:cubicBezTo>
                  <a:lnTo>
                    <a:pt x="1765" y="2143"/>
                  </a:lnTo>
                  <a:cubicBezTo>
                    <a:pt x="1985" y="2143"/>
                    <a:pt x="2143" y="1985"/>
                    <a:pt x="2143" y="1796"/>
                  </a:cubicBezTo>
                  <a:lnTo>
                    <a:pt x="2143" y="1418"/>
                  </a:lnTo>
                  <a:lnTo>
                    <a:pt x="5010" y="1418"/>
                  </a:lnTo>
                  <a:cubicBezTo>
                    <a:pt x="4915" y="1576"/>
                    <a:pt x="3277" y="4506"/>
                    <a:pt x="3182" y="4663"/>
                  </a:cubicBezTo>
                  <a:lnTo>
                    <a:pt x="4821" y="7089"/>
                  </a:lnTo>
                  <a:lnTo>
                    <a:pt x="5671" y="7089"/>
                  </a:lnTo>
                  <a:lnTo>
                    <a:pt x="5671" y="5577"/>
                  </a:lnTo>
                  <a:cubicBezTo>
                    <a:pt x="5293" y="5419"/>
                    <a:pt x="4978" y="5010"/>
                    <a:pt x="4978" y="4569"/>
                  </a:cubicBezTo>
                  <a:cubicBezTo>
                    <a:pt x="4978" y="4001"/>
                    <a:pt x="5451" y="3529"/>
                    <a:pt x="6018" y="3529"/>
                  </a:cubicBezTo>
                  <a:cubicBezTo>
                    <a:pt x="6616" y="3529"/>
                    <a:pt x="7089" y="4001"/>
                    <a:pt x="7089" y="4569"/>
                  </a:cubicBezTo>
                  <a:cubicBezTo>
                    <a:pt x="7089" y="5041"/>
                    <a:pt x="6805" y="5419"/>
                    <a:pt x="6396" y="5577"/>
                  </a:cubicBezTo>
                  <a:lnTo>
                    <a:pt x="6396" y="7026"/>
                  </a:lnTo>
                  <a:lnTo>
                    <a:pt x="7247" y="7026"/>
                  </a:lnTo>
                  <a:lnTo>
                    <a:pt x="8853" y="4569"/>
                  </a:lnTo>
                  <a:cubicBezTo>
                    <a:pt x="8790" y="4411"/>
                    <a:pt x="7120" y="1513"/>
                    <a:pt x="7057" y="1355"/>
                  </a:cubicBezTo>
                  <a:lnTo>
                    <a:pt x="9924" y="1355"/>
                  </a:lnTo>
                  <a:lnTo>
                    <a:pt x="9924" y="1702"/>
                  </a:lnTo>
                  <a:cubicBezTo>
                    <a:pt x="9924" y="1891"/>
                    <a:pt x="10082" y="2048"/>
                    <a:pt x="10271" y="2048"/>
                  </a:cubicBezTo>
                  <a:lnTo>
                    <a:pt x="11689" y="2048"/>
                  </a:lnTo>
                  <a:cubicBezTo>
                    <a:pt x="11909" y="2048"/>
                    <a:pt x="12067" y="1891"/>
                    <a:pt x="12067" y="1702"/>
                  </a:cubicBezTo>
                  <a:lnTo>
                    <a:pt x="12067" y="284"/>
                  </a:lnTo>
                  <a:cubicBezTo>
                    <a:pt x="12004" y="158"/>
                    <a:pt x="11846" y="0"/>
                    <a:pt x="11657" y="0"/>
                  </a:cubicBezTo>
                  <a:lnTo>
                    <a:pt x="10239" y="0"/>
                  </a:lnTo>
                  <a:cubicBezTo>
                    <a:pt x="10050" y="0"/>
                    <a:pt x="9893" y="158"/>
                    <a:pt x="9893" y="378"/>
                  </a:cubicBezTo>
                  <a:lnTo>
                    <a:pt x="9893" y="725"/>
                  </a:lnTo>
                  <a:lnTo>
                    <a:pt x="6616" y="725"/>
                  </a:lnTo>
                  <a:lnTo>
                    <a:pt x="6301" y="221"/>
                  </a:lnTo>
                  <a:cubicBezTo>
                    <a:pt x="6238" y="95"/>
                    <a:pt x="6120" y="32"/>
                    <a:pt x="6002" y="32"/>
                  </a:cubicBezTo>
                  <a:cubicBezTo>
                    <a:pt x="5884" y="32"/>
                    <a:pt x="5766" y="95"/>
                    <a:pt x="5703" y="221"/>
                  </a:cubicBezTo>
                  <a:lnTo>
                    <a:pt x="5388" y="725"/>
                  </a:ln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97"/>
            <p:cNvSpPr/>
            <p:nvPr/>
          </p:nvSpPr>
          <p:spPr>
            <a:xfrm>
              <a:off x="-47751825" y="3306025"/>
              <a:ext cx="17350" cy="18150"/>
            </a:xfrm>
            <a:custGeom>
              <a:rect b="b" l="l" r="r" t="t"/>
              <a:pathLst>
                <a:path extrusionOk="0" h="726" w="694">
                  <a:moveTo>
                    <a:pt x="347" y="1"/>
                  </a:moveTo>
                  <a:cubicBezTo>
                    <a:pt x="158" y="1"/>
                    <a:pt x="1" y="159"/>
                    <a:pt x="1" y="348"/>
                  </a:cubicBezTo>
                  <a:cubicBezTo>
                    <a:pt x="1" y="568"/>
                    <a:pt x="158" y="726"/>
                    <a:pt x="347" y="726"/>
                  </a:cubicBezTo>
                  <a:cubicBezTo>
                    <a:pt x="536" y="726"/>
                    <a:pt x="694" y="568"/>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97"/>
            <p:cNvSpPr/>
            <p:nvPr/>
          </p:nvSpPr>
          <p:spPr>
            <a:xfrm>
              <a:off x="-47786475" y="3395050"/>
              <a:ext cx="87450" cy="17350"/>
            </a:xfrm>
            <a:custGeom>
              <a:rect b="b" l="l" r="r" t="t"/>
              <a:pathLst>
                <a:path extrusionOk="0" h="694" w="3498">
                  <a:moveTo>
                    <a:pt x="347" y="0"/>
                  </a:moveTo>
                  <a:cubicBezTo>
                    <a:pt x="158" y="0"/>
                    <a:pt x="1" y="158"/>
                    <a:pt x="1" y="347"/>
                  </a:cubicBezTo>
                  <a:lnTo>
                    <a:pt x="1" y="693"/>
                  </a:lnTo>
                  <a:lnTo>
                    <a:pt x="3498" y="693"/>
                  </a:lnTo>
                  <a:lnTo>
                    <a:pt x="3498" y="347"/>
                  </a:lnTo>
                  <a:cubicBezTo>
                    <a:pt x="3498" y="158"/>
                    <a:pt x="3372"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97"/>
            <p:cNvSpPr/>
            <p:nvPr/>
          </p:nvSpPr>
          <p:spPr>
            <a:xfrm>
              <a:off x="-47692750" y="3271375"/>
              <a:ext cx="101625" cy="140225"/>
            </a:xfrm>
            <a:custGeom>
              <a:rect b="b" l="l" r="r" t="t"/>
              <a:pathLst>
                <a:path extrusionOk="0" h="5609" w="4065">
                  <a:moveTo>
                    <a:pt x="631" y="1"/>
                  </a:moveTo>
                  <a:lnTo>
                    <a:pt x="1576" y="1639"/>
                  </a:lnTo>
                  <a:cubicBezTo>
                    <a:pt x="1639" y="1734"/>
                    <a:pt x="1639" y="1891"/>
                    <a:pt x="1576" y="1986"/>
                  </a:cubicBezTo>
                  <a:lnTo>
                    <a:pt x="1" y="4348"/>
                  </a:lnTo>
                  <a:cubicBezTo>
                    <a:pt x="316" y="4537"/>
                    <a:pt x="505" y="4853"/>
                    <a:pt x="505" y="5262"/>
                  </a:cubicBezTo>
                  <a:lnTo>
                    <a:pt x="505" y="5609"/>
                  </a:lnTo>
                  <a:lnTo>
                    <a:pt x="4065" y="5609"/>
                  </a:lnTo>
                  <a:lnTo>
                    <a:pt x="4065" y="1040"/>
                  </a:lnTo>
                  <a:cubicBezTo>
                    <a:pt x="4002" y="473"/>
                    <a:pt x="3561" y="1"/>
                    <a:pt x="29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97"/>
            <p:cNvSpPr/>
            <p:nvPr/>
          </p:nvSpPr>
          <p:spPr>
            <a:xfrm>
              <a:off x="-47891225" y="3272950"/>
              <a:ext cx="100050" cy="140225"/>
            </a:xfrm>
            <a:custGeom>
              <a:rect b="b" l="l" r="r" t="t"/>
              <a:pathLst>
                <a:path extrusionOk="0" h="5609" w="4002">
                  <a:moveTo>
                    <a:pt x="1040" y="1"/>
                  </a:moveTo>
                  <a:cubicBezTo>
                    <a:pt x="473" y="1"/>
                    <a:pt x="0" y="442"/>
                    <a:pt x="0" y="1040"/>
                  </a:cubicBezTo>
                  <a:lnTo>
                    <a:pt x="0" y="5609"/>
                  </a:lnTo>
                  <a:lnTo>
                    <a:pt x="3529" y="5609"/>
                  </a:lnTo>
                  <a:lnTo>
                    <a:pt x="3529" y="5231"/>
                  </a:lnTo>
                  <a:lnTo>
                    <a:pt x="3497" y="5231"/>
                  </a:lnTo>
                  <a:cubicBezTo>
                    <a:pt x="3497" y="4821"/>
                    <a:pt x="3686" y="4506"/>
                    <a:pt x="4002" y="4317"/>
                  </a:cubicBezTo>
                  <a:lnTo>
                    <a:pt x="2426" y="1954"/>
                  </a:lnTo>
                  <a:cubicBezTo>
                    <a:pt x="2363" y="1828"/>
                    <a:pt x="2363" y="1734"/>
                    <a:pt x="2426" y="1608"/>
                  </a:cubicBezTo>
                  <a:lnTo>
                    <a:pt x="33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97"/>
            <p:cNvSpPr/>
            <p:nvPr/>
          </p:nvSpPr>
          <p:spPr>
            <a:xfrm>
              <a:off x="-47892800" y="3428900"/>
              <a:ext cx="300100" cy="70925"/>
            </a:xfrm>
            <a:custGeom>
              <a:rect b="b" l="l" r="r" t="t"/>
              <a:pathLst>
                <a:path extrusionOk="0" h="2837" w="12004">
                  <a:moveTo>
                    <a:pt x="0" y="1"/>
                  </a:moveTo>
                  <a:lnTo>
                    <a:pt x="0" y="379"/>
                  </a:lnTo>
                  <a:cubicBezTo>
                    <a:pt x="0" y="946"/>
                    <a:pt x="473" y="1418"/>
                    <a:pt x="1072" y="1418"/>
                  </a:cubicBezTo>
                  <a:lnTo>
                    <a:pt x="4978" y="1418"/>
                  </a:lnTo>
                  <a:lnTo>
                    <a:pt x="4978" y="2143"/>
                  </a:lnTo>
                  <a:lnTo>
                    <a:pt x="3907" y="2143"/>
                  </a:lnTo>
                  <a:cubicBezTo>
                    <a:pt x="3718" y="2143"/>
                    <a:pt x="3560" y="2301"/>
                    <a:pt x="3560" y="2490"/>
                  </a:cubicBezTo>
                  <a:cubicBezTo>
                    <a:pt x="3560" y="2679"/>
                    <a:pt x="3718" y="2836"/>
                    <a:pt x="3907" y="2836"/>
                  </a:cubicBezTo>
                  <a:lnTo>
                    <a:pt x="8129" y="2836"/>
                  </a:lnTo>
                  <a:cubicBezTo>
                    <a:pt x="8318" y="2836"/>
                    <a:pt x="8475" y="2679"/>
                    <a:pt x="8475" y="2490"/>
                  </a:cubicBezTo>
                  <a:cubicBezTo>
                    <a:pt x="8475" y="2301"/>
                    <a:pt x="8318" y="2143"/>
                    <a:pt x="8129" y="2143"/>
                  </a:cubicBezTo>
                  <a:lnTo>
                    <a:pt x="7057" y="2143"/>
                  </a:lnTo>
                  <a:lnTo>
                    <a:pt x="7057" y="1418"/>
                  </a:lnTo>
                  <a:lnTo>
                    <a:pt x="10964" y="1418"/>
                  </a:lnTo>
                  <a:cubicBezTo>
                    <a:pt x="11531" y="1418"/>
                    <a:pt x="12004" y="946"/>
                    <a:pt x="12004" y="379"/>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5" name="Google Shape;18535;p97"/>
          <p:cNvGrpSpPr/>
          <p:nvPr/>
        </p:nvGrpSpPr>
        <p:grpSpPr>
          <a:xfrm>
            <a:off x="4003437" y="1843707"/>
            <a:ext cx="229391" cy="355258"/>
            <a:chOff x="-47839250" y="3569100"/>
            <a:chExt cx="193775" cy="300100"/>
          </a:xfrm>
        </p:grpSpPr>
        <p:sp>
          <p:nvSpPr>
            <p:cNvPr id="18536" name="Google Shape;18536;p97"/>
            <p:cNvSpPr/>
            <p:nvPr/>
          </p:nvSpPr>
          <p:spPr>
            <a:xfrm>
              <a:off x="-47786475" y="3657325"/>
              <a:ext cx="51225" cy="51200"/>
            </a:xfrm>
            <a:custGeom>
              <a:rect b="b" l="l" r="r" t="t"/>
              <a:pathLst>
                <a:path extrusionOk="0" h="2048" w="2049">
                  <a:moveTo>
                    <a:pt x="1072" y="0"/>
                  </a:moveTo>
                  <a:cubicBezTo>
                    <a:pt x="473" y="0"/>
                    <a:pt x="1" y="473"/>
                    <a:pt x="1" y="1071"/>
                  </a:cubicBezTo>
                  <a:cubicBezTo>
                    <a:pt x="1" y="1544"/>
                    <a:pt x="284" y="1890"/>
                    <a:pt x="725" y="2048"/>
                  </a:cubicBezTo>
                  <a:lnTo>
                    <a:pt x="725" y="1071"/>
                  </a:lnTo>
                  <a:cubicBezTo>
                    <a:pt x="725" y="882"/>
                    <a:pt x="883" y="725"/>
                    <a:pt x="1072" y="725"/>
                  </a:cubicBezTo>
                  <a:lnTo>
                    <a:pt x="2048" y="725"/>
                  </a:lnTo>
                  <a:cubicBezTo>
                    <a:pt x="1891" y="315"/>
                    <a:pt x="1513"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97"/>
            <p:cNvSpPr/>
            <p:nvPr/>
          </p:nvSpPr>
          <p:spPr>
            <a:xfrm>
              <a:off x="-47751025" y="3692750"/>
              <a:ext cx="15775" cy="15775"/>
            </a:xfrm>
            <a:custGeom>
              <a:rect b="b" l="l" r="r" t="t"/>
              <a:pathLst>
                <a:path extrusionOk="0" h="631" w="631">
                  <a:moveTo>
                    <a:pt x="0" y="1"/>
                  </a:moveTo>
                  <a:lnTo>
                    <a:pt x="0" y="631"/>
                  </a:lnTo>
                  <a:cubicBezTo>
                    <a:pt x="315" y="536"/>
                    <a:pt x="504" y="284"/>
                    <a:pt x="6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8" name="Google Shape;18538;p97"/>
            <p:cNvSpPr/>
            <p:nvPr/>
          </p:nvSpPr>
          <p:spPr>
            <a:xfrm>
              <a:off x="-47838450" y="3569100"/>
              <a:ext cx="192975" cy="35475"/>
            </a:xfrm>
            <a:custGeom>
              <a:rect b="b" l="l" r="r" t="t"/>
              <a:pathLst>
                <a:path extrusionOk="0" h="1419" w="7719">
                  <a:moveTo>
                    <a:pt x="347" y="1"/>
                  </a:moveTo>
                  <a:cubicBezTo>
                    <a:pt x="158" y="1"/>
                    <a:pt x="0" y="158"/>
                    <a:pt x="0" y="347"/>
                  </a:cubicBezTo>
                  <a:lnTo>
                    <a:pt x="0" y="1418"/>
                  </a:lnTo>
                  <a:lnTo>
                    <a:pt x="7719" y="1418"/>
                  </a:lnTo>
                  <a:lnTo>
                    <a:pt x="7719" y="347"/>
                  </a:lnTo>
                  <a:cubicBezTo>
                    <a:pt x="7719" y="158"/>
                    <a:pt x="7561" y="1"/>
                    <a:pt x="73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97"/>
            <p:cNvSpPr/>
            <p:nvPr/>
          </p:nvSpPr>
          <p:spPr>
            <a:xfrm>
              <a:off x="-47751025" y="3691975"/>
              <a:ext cx="53575" cy="53575"/>
            </a:xfrm>
            <a:custGeom>
              <a:rect b="b" l="l" r="r" t="t"/>
              <a:pathLst>
                <a:path extrusionOk="0" h="2143" w="2143">
                  <a:moveTo>
                    <a:pt x="1386" y="0"/>
                  </a:moveTo>
                  <a:cubicBezTo>
                    <a:pt x="1229" y="662"/>
                    <a:pt x="725" y="1229"/>
                    <a:pt x="0" y="1387"/>
                  </a:cubicBezTo>
                  <a:lnTo>
                    <a:pt x="0" y="2143"/>
                  </a:lnTo>
                  <a:lnTo>
                    <a:pt x="2143" y="2143"/>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97"/>
            <p:cNvSpPr/>
            <p:nvPr/>
          </p:nvSpPr>
          <p:spPr>
            <a:xfrm>
              <a:off x="-47839250" y="3621875"/>
              <a:ext cx="193000" cy="159125"/>
            </a:xfrm>
            <a:custGeom>
              <a:rect b="b" l="l" r="r" t="t"/>
              <a:pathLst>
                <a:path extrusionOk="0" h="6365" w="7720">
                  <a:moveTo>
                    <a:pt x="3183" y="725"/>
                  </a:moveTo>
                  <a:cubicBezTo>
                    <a:pt x="4033" y="725"/>
                    <a:pt x="4758" y="1324"/>
                    <a:pt x="4915" y="2143"/>
                  </a:cubicBezTo>
                  <a:lnTo>
                    <a:pt x="6018" y="2143"/>
                  </a:lnTo>
                  <a:cubicBezTo>
                    <a:pt x="6207" y="2143"/>
                    <a:pt x="6365" y="2300"/>
                    <a:pt x="6365" y="2489"/>
                  </a:cubicBezTo>
                  <a:lnTo>
                    <a:pt x="6365" y="5293"/>
                  </a:lnTo>
                  <a:cubicBezTo>
                    <a:pt x="6365" y="5482"/>
                    <a:pt x="6207" y="5640"/>
                    <a:pt x="6018" y="5640"/>
                  </a:cubicBezTo>
                  <a:lnTo>
                    <a:pt x="3214" y="5640"/>
                  </a:lnTo>
                  <a:cubicBezTo>
                    <a:pt x="3025" y="5640"/>
                    <a:pt x="2868" y="5482"/>
                    <a:pt x="2868" y="5293"/>
                  </a:cubicBezTo>
                  <a:lnTo>
                    <a:pt x="2868" y="4191"/>
                  </a:lnTo>
                  <a:cubicBezTo>
                    <a:pt x="2080" y="4033"/>
                    <a:pt x="1450" y="3308"/>
                    <a:pt x="1450" y="2458"/>
                  </a:cubicBezTo>
                  <a:cubicBezTo>
                    <a:pt x="1418" y="1513"/>
                    <a:pt x="2206" y="725"/>
                    <a:pt x="3183" y="725"/>
                  </a:cubicBezTo>
                  <a:close/>
                  <a:moveTo>
                    <a:pt x="1" y="0"/>
                  </a:moveTo>
                  <a:lnTo>
                    <a:pt x="1" y="6364"/>
                  </a:lnTo>
                  <a:lnTo>
                    <a:pt x="7719" y="6364"/>
                  </a:lnTo>
                  <a:lnTo>
                    <a:pt x="77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97"/>
            <p:cNvSpPr/>
            <p:nvPr/>
          </p:nvSpPr>
          <p:spPr>
            <a:xfrm>
              <a:off x="-47839250" y="3799075"/>
              <a:ext cx="193000" cy="70125"/>
            </a:xfrm>
            <a:custGeom>
              <a:rect b="b" l="l" r="r" t="t"/>
              <a:pathLst>
                <a:path extrusionOk="0" h="2805" w="7720">
                  <a:moveTo>
                    <a:pt x="4600" y="663"/>
                  </a:moveTo>
                  <a:cubicBezTo>
                    <a:pt x="4789" y="663"/>
                    <a:pt x="4947" y="820"/>
                    <a:pt x="4947" y="1041"/>
                  </a:cubicBezTo>
                  <a:cubicBezTo>
                    <a:pt x="4947" y="1230"/>
                    <a:pt x="4789" y="1387"/>
                    <a:pt x="4600" y="1387"/>
                  </a:cubicBezTo>
                  <a:lnTo>
                    <a:pt x="3183" y="1387"/>
                  </a:lnTo>
                  <a:cubicBezTo>
                    <a:pt x="2994" y="1387"/>
                    <a:pt x="2836" y="1230"/>
                    <a:pt x="2836" y="1041"/>
                  </a:cubicBezTo>
                  <a:cubicBezTo>
                    <a:pt x="2836" y="852"/>
                    <a:pt x="2994" y="663"/>
                    <a:pt x="3183" y="663"/>
                  </a:cubicBezTo>
                  <a:close/>
                  <a:moveTo>
                    <a:pt x="1" y="1"/>
                  </a:moveTo>
                  <a:lnTo>
                    <a:pt x="1" y="2458"/>
                  </a:lnTo>
                  <a:cubicBezTo>
                    <a:pt x="1" y="2647"/>
                    <a:pt x="158" y="2805"/>
                    <a:pt x="347" y="2805"/>
                  </a:cubicBezTo>
                  <a:lnTo>
                    <a:pt x="7341" y="2805"/>
                  </a:lnTo>
                  <a:cubicBezTo>
                    <a:pt x="7562" y="2805"/>
                    <a:pt x="7719" y="2647"/>
                    <a:pt x="7719" y="2458"/>
                  </a:cubicBezTo>
                  <a:lnTo>
                    <a:pt x="77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2" name="Google Shape;18542;p97"/>
          <p:cNvGrpSpPr/>
          <p:nvPr/>
        </p:nvGrpSpPr>
        <p:grpSpPr>
          <a:xfrm>
            <a:off x="3940503" y="2280056"/>
            <a:ext cx="355258" cy="356205"/>
            <a:chOff x="-47892800" y="3937700"/>
            <a:chExt cx="300100" cy="300900"/>
          </a:xfrm>
        </p:grpSpPr>
        <p:sp>
          <p:nvSpPr>
            <p:cNvPr id="18543" name="Google Shape;18543;p97"/>
            <p:cNvSpPr/>
            <p:nvPr/>
          </p:nvSpPr>
          <p:spPr>
            <a:xfrm>
              <a:off x="-47858150" y="3937700"/>
              <a:ext cx="70900" cy="44150"/>
            </a:xfrm>
            <a:custGeom>
              <a:rect b="b" l="l" r="r" t="t"/>
              <a:pathLst>
                <a:path extrusionOk="0" h="1766" w="2836">
                  <a:moveTo>
                    <a:pt x="1418" y="1"/>
                  </a:moveTo>
                  <a:cubicBezTo>
                    <a:pt x="631" y="1"/>
                    <a:pt x="1" y="694"/>
                    <a:pt x="1" y="1419"/>
                  </a:cubicBezTo>
                  <a:lnTo>
                    <a:pt x="1" y="1765"/>
                  </a:lnTo>
                  <a:cubicBezTo>
                    <a:pt x="442" y="1545"/>
                    <a:pt x="914" y="1419"/>
                    <a:pt x="1418" y="1419"/>
                  </a:cubicBezTo>
                  <a:cubicBezTo>
                    <a:pt x="1922" y="1419"/>
                    <a:pt x="2395" y="1545"/>
                    <a:pt x="2836" y="1765"/>
                  </a:cubicBezTo>
                  <a:lnTo>
                    <a:pt x="2836" y="1419"/>
                  </a:lnTo>
                  <a:cubicBezTo>
                    <a:pt x="2836" y="631"/>
                    <a:pt x="2206"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97"/>
            <p:cNvSpPr/>
            <p:nvPr/>
          </p:nvSpPr>
          <p:spPr>
            <a:xfrm>
              <a:off x="-47892800" y="3991275"/>
              <a:ext cx="141000" cy="105550"/>
            </a:xfrm>
            <a:custGeom>
              <a:rect b="b" l="l" r="r" t="t"/>
              <a:pathLst>
                <a:path extrusionOk="0" h="4222" w="5640">
                  <a:moveTo>
                    <a:pt x="2836" y="0"/>
                  </a:moveTo>
                  <a:cubicBezTo>
                    <a:pt x="1292" y="0"/>
                    <a:pt x="32" y="1260"/>
                    <a:pt x="32" y="2804"/>
                  </a:cubicBezTo>
                  <a:lnTo>
                    <a:pt x="32" y="3875"/>
                  </a:lnTo>
                  <a:cubicBezTo>
                    <a:pt x="0" y="4064"/>
                    <a:pt x="158" y="4222"/>
                    <a:pt x="347" y="4222"/>
                  </a:cubicBezTo>
                  <a:lnTo>
                    <a:pt x="5293" y="4222"/>
                  </a:lnTo>
                  <a:cubicBezTo>
                    <a:pt x="5482" y="4222"/>
                    <a:pt x="5640" y="4064"/>
                    <a:pt x="5640" y="3875"/>
                  </a:cubicBezTo>
                  <a:lnTo>
                    <a:pt x="5640" y="2804"/>
                  </a:lnTo>
                  <a:cubicBezTo>
                    <a:pt x="5640" y="1260"/>
                    <a:pt x="4380"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97"/>
            <p:cNvSpPr/>
            <p:nvPr/>
          </p:nvSpPr>
          <p:spPr>
            <a:xfrm>
              <a:off x="-47773875" y="3956600"/>
              <a:ext cx="119750" cy="89025"/>
            </a:xfrm>
            <a:custGeom>
              <a:rect b="b" l="l" r="r" t="t"/>
              <a:pathLst>
                <a:path extrusionOk="0" h="3561" w="4790">
                  <a:moveTo>
                    <a:pt x="1" y="1"/>
                  </a:moveTo>
                  <a:cubicBezTo>
                    <a:pt x="95" y="253"/>
                    <a:pt x="127" y="474"/>
                    <a:pt x="127" y="726"/>
                  </a:cubicBezTo>
                  <a:lnTo>
                    <a:pt x="127" y="1419"/>
                  </a:lnTo>
                  <a:lnTo>
                    <a:pt x="158" y="1419"/>
                  </a:lnTo>
                  <a:cubicBezTo>
                    <a:pt x="442" y="1639"/>
                    <a:pt x="694" y="1860"/>
                    <a:pt x="883" y="2143"/>
                  </a:cubicBezTo>
                  <a:cubicBezTo>
                    <a:pt x="1702" y="2301"/>
                    <a:pt x="2427" y="2805"/>
                    <a:pt x="2805" y="3561"/>
                  </a:cubicBezTo>
                  <a:cubicBezTo>
                    <a:pt x="3214" y="3120"/>
                    <a:pt x="3750" y="2805"/>
                    <a:pt x="4380" y="2805"/>
                  </a:cubicBezTo>
                  <a:cubicBezTo>
                    <a:pt x="4506" y="2805"/>
                    <a:pt x="4663" y="2805"/>
                    <a:pt x="4789" y="2836"/>
                  </a:cubicBezTo>
                  <a:cubicBezTo>
                    <a:pt x="4033" y="1167"/>
                    <a:pt x="2332"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97"/>
            <p:cNvSpPr/>
            <p:nvPr/>
          </p:nvSpPr>
          <p:spPr>
            <a:xfrm>
              <a:off x="-47699050" y="4043250"/>
              <a:ext cx="71700" cy="70900"/>
            </a:xfrm>
            <a:custGeom>
              <a:rect b="b" l="l" r="r" t="t"/>
              <a:pathLst>
                <a:path extrusionOk="0" h="2836" w="2868">
                  <a:moveTo>
                    <a:pt x="1450" y="0"/>
                  </a:moveTo>
                  <a:cubicBezTo>
                    <a:pt x="662" y="0"/>
                    <a:pt x="1" y="694"/>
                    <a:pt x="1" y="1418"/>
                  </a:cubicBezTo>
                  <a:cubicBezTo>
                    <a:pt x="1" y="2206"/>
                    <a:pt x="662" y="2836"/>
                    <a:pt x="1450" y="2836"/>
                  </a:cubicBezTo>
                  <a:cubicBezTo>
                    <a:pt x="2237" y="2836"/>
                    <a:pt x="2868" y="2206"/>
                    <a:pt x="2868" y="1418"/>
                  </a:cubicBezTo>
                  <a:cubicBezTo>
                    <a:pt x="2868" y="631"/>
                    <a:pt x="2237" y="0"/>
                    <a:pt x="14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97"/>
            <p:cNvSpPr/>
            <p:nvPr/>
          </p:nvSpPr>
          <p:spPr>
            <a:xfrm>
              <a:off x="-47770725" y="4124375"/>
              <a:ext cx="178025" cy="114225"/>
            </a:xfrm>
            <a:custGeom>
              <a:rect b="b" l="l" r="r" t="t"/>
              <a:pathLst>
                <a:path extrusionOk="0" h="4569" w="7121">
                  <a:moveTo>
                    <a:pt x="3183" y="0"/>
                  </a:moveTo>
                  <a:lnTo>
                    <a:pt x="3183" y="2426"/>
                  </a:lnTo>
                  <a:lnTo>
                    <a:pt x="2490" y="2426"/>
                  </a:lnTo>
                  <a:lnTo>
                    <a:pt x="2490" y="2080"/>
                  </a:lnTo>
                  <a:cubicBezTo>
                    <a:pt x="2490" y="1891"/>
                    <a:pt x="2332" y="1733"/>
                    <a:pt x="2143" y="1733"/>
                  </a:cubicBezTo>
                  <a:cubicBezTo>
                    <a:pt x="1954" y="1733"/>
                    <a:pt x="1796" y="1891"/>
                    <a:pt x="1796" y="2080"/>
                  </a:cubicBezTo>
                  <a:lnTo>
                    <a:pt x="1796" y="2426"/>
                  </a:lnTo>
                  <a:cubicBezTo>
                    <a:pt x="788" y="2426"/>
                    <a:pt x="1" y="3214"/>
                    <a:pt x="1" y="4222"/>
                  </a:cubicBezTo>
                  <a:cubicBezTo>
                    <a:pt x="1" y="4411"/>
                    <a:pt x="158" y="4569"/>
                    <a:pt x="379" y="4569"/>
                  </a:cubicBezTo>
                  <a:lnTo>
                    <a:pt x="6711" y="4569"/>
                  </a:lnTo>
                  <a:cubicBezTo>
                    <a:pt x="6900" y="4569"/>
                    <a:pt x="7058" y="4411"/>
                    <a:pt x="7058" y="4222"/>
                  </a:cubicBezTo>
                  <a:cubicBezTo>
                    <a:pt x="7121" y="3214"/>
                    <a:pt x="6302" y="2426"/>
                    <a:pt x="5325" y="2426"/>
                  </a:cubicBezTo>
                  <a:lnTo>
                    <a:pt x="5325" y="0"/>
                  </a:lnTo>
                  <a:cubicBezTo>
                    <a:pt x="5010" y="190"/>
                    <a:pt x="4663" y="284"/>
                    <a:pt x="4254" y="284"/>
                  </a:cubicBezTo>
                  <a:cubicBezTo>
                    <a:pt x="3876" y="284"/>
                    <a:pt x="3529" y="158"/>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97"/>
            <p:cNvSpPr/>
            <p:nvPr/>
          </p:nvSpPr>
          <p:spPr>
            <a:xfrm>
              <a:off x="-47830575" y="4132250"/>
              <a:ext cx="17350" cy="44125"/>
            </a:xfrm>
            <a:custGeom>
              <a:rect b="b" l="l" r="r" t="t"/>
              <a:pathLst>
                <a:path extrusionOk="0" h="1765" w="694">
                  <a:moveTo>
                    <a:pt x="347" y="1"/>
                  </a:moveTo>
                  <a:cubicBezTo>
                    <a:pt x="158" y="1"/>
                    <a:pt x="0" y="158"/>
                    <a:pt x="0" y="347"/>
                  </a:cubicBezTo>
                  <a:lnTo>
                    <a:pt x="0" y="1418"/>
                  </a:lnTo>
                  <a:cubicBezTo>
                    <a:pt x="0" y="1607"/>
                    <a:pt x="158" y="1765"/>
                    <a:pt x="347" y="1765"/>
                  </a:cubicBezTo>
                  <a:cubicBezTo>
                    <a:pt x="536" y="1765"/>
                    <a:pt x="693" y="1607"/>
                    <a:pt x="693" y="1418"/>
                  </a:cubicBezTo>
                  <a:lnTo>
                    <a:pt x="693" y="347"/>
                  </a:ln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97"/>
            <p:cNvSpPr/>
            <p:nvPr/>
          </p:nvSpPr>
          <p:spPr>
            <a:xfrm>
              <a:off x="-47785675" y="4112375"/>
              <a:ext cx="37825" cy="36250"/>
            </a:xfrm>
            <a:custGeom>
              <a:rect b="b" l="l" r="r" t="t"/>
              <a:pathLst>
                <a:path extrusionOk="0" h="1450" w="1513">
                  <a:moveTo>
                    <a:pt x="402" y="0"/>
                  </a:moveTo>
                  <a:cubicBezTo>
                    <a:pt x="307" y="0"/>
                    <a:pt x="205" y="24"/>
                    <a:pt x="126" y="71"/>
                  </a:cubicBezTo>
                  <a:cubicBezTo>
                    <a:pt x="0" y="197"/>
                    <a:pt x="0" y="449"/>
                    <a:pt x="126" y="607"/>
                  </a:cubicBezTo>
                  <a:lnTo>
                    <a:pt x="882" y="1331"/>
                  </a:lnTo>
                  <a:cubicBezTo>
                    <a:pt x="961" y="1410"/>
                    <a:pt x="1055" y="1449"/>
                    <a:pt x="1146" y="1449"/>
                  </a:cubicBezTo>
                  <a:cubicBezTo>
                    <a:pt x="1237" y="1449"/>
                    <a:pt x="1323" y="1410"/>
                    <a:pt x="1386" y="1331"/>
                  </a:cubicBezTo>
                  <a:cubicBezTo>
                    <a:pt x="1512" y="1237"/>
                    <a:pt x="1512" y="985"/>
                    <a:pt x="1386" y="827"/>
                  </a:cubicBezTo>
                  <a:lnTo>
                    <a:pt x="630" y="71"/>
                  </a:lnTo>
                  <a:cubicBezTo>
                    <a:pt x="583" y="24"/>
                    <a:pt x="496" y="0"/>
                    <a:pt x="4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97"/>
            <p:cNvSpPr/>
            <p:nvPr/>
          </p:nvSpPr>
          <p:spPr>
            <a:xfrm>
              <a:off x="-47892800" y="4112750"/>
              <a:ext cx="37825" cy="36250"/>
            </a:xfrm>
            <a:custGeom>
              <a:rect b="b" l="l" r="r" t="t"/>
              <a:pathLst>
                <a:path extrusionOk="0" h="1450" w="1513">
                  <a:moveTo>
                    <a:pt x="1111" y="1"/>
                  </a:moveTo>
                  <a:cubicBezTo>
                    <a:pt x="1016" y="1"/>
                    <a:pt x="930" y="40"/>
                    <a:pt x="883" y="119"/>
                  </a:cubicBezTo>
                  <a:lnTo>
                    <a:pt x="126" y="844"/>
                  </a:lnTo>
                  <a:cubicBezTo>
                    <a:pt x="0" y="970"/>
                    <a:pt x="0" y="1222"/>
                    <a:pt x="126" y="1379"/>
                  </a:cubicBezTo>
                  <a:cubicBezTo>
                    <a:pt x="189" y="1426"/>
                    <a:pt x="276" y="1450"/>
                    <a:pt x="367" y="1450"/>
                  </a:cubicBezTo>
                  <a:cubicBezTo>
                    <a:pt x="457" y="1450"/>
                    <a:pt x="552" y="1426"/>
                    <a:pt x="630" y="1379"/>
                  </a:cubicBezTo>
                  <a:lnTo>
                    <a:pt x="1387" y="623"/>
                  </a:lnTo>
                  <a:cubicBezTo>
                    <a:pt x="1513" y="497"/>
                    <a:pt x="1513" y="276"/>
                    <a:pt x="1387" y="119"/>
                  </a:cubicBezTo>
                  <a:cubicBezTo>
                    <a:pt x="1308" y="40"/>
                    <a:pt x="1205" y="1"/>
                    <a:pt x="1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1" name="Google Shape;18551;p97"/>
          <p:cNvGrpSpPr/>
          <p:nvPr/>
        </p:nvGrpSpPr>
        <p:grpSpPr>
          <a:xfrm>
            <a:off x="2645798" y="2773770"/>
            <a:ext cx="355258" cy="311458"/>
            <a:chOff x="-46042675" y="3218600"/>
            <a:chExt cx="300100" cy="263100"/>
          </a:xfrm>
        </p:grpSpPr>
        <p:sp>
          <p:nvSpPr>
            <p:cNvPr id="18552" name="Google Shape;18552;p97"/>
            <p:cNvSpPr/>
            <p:nvPr/>
          </p:nvSpPr>
          <p:spPr>
            <a:xfrm>
              <a:off x="-46042675" y="3302875"/>
              <a:ext cx="35475" cy="130000"/>
            </a:xfrm>
            <a:custGeom>
              <a:rect b="b" l="l" r="r" t="t"/>
              <a:pathLst>
                <a:path extrusionOk="0" h="5200" w="1419">
                  <a:moveTo>
                    <a:pt x="1" y="1"/>
                  </a:moveTo>
                  <a:lnTo>
                    <a:pt x="1" y="5199"/>
                  </a:lnTo>
                  <a:lnTo>
                    <a:pt x="1418" y="4506"/>
                  </a:lnTo>
                  <a:lnTo>
                    <a:pt x="1418" y="72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97"/>
            <p:cNvSpPr/>
            <p:nvPr/>
          </p:nvSpPr>
          <p:spPr>
            <a:xfrm>
              <a:off x="-45919025" y="3341475"/>
              <a:ext cx="53600" cy="52800"/>
            </a:xfrm>
            <a:custGeom>
              <a:rect b="b" l="l" r="r" t="t"/>
              <a:pathLst>
                <a:path extrusionOk="0" h="2112" w="2144">
                  <a:moveTo>
                    <a:pt x="1072" y="1"/>
                  </a:moveTo>
                  <a:cubicBezTo>
                    <a:pt x="473" y="1"/>
                    <a:pt x="1" y="473"/>
                    <a:pt x="1" y="1072"/>
                  </a:cubicBezTo>
                  <a:cubicBezTo>
                    <a:pt x="1" y="1639"/>
                    <a:pt x="473" y="2112"/>
                    <a:pt x="1072" y="2112"/>
                  </a:cubicBezTo>
                  <a:cubicBezTo>
                    <a:pt x="1671" y="2112"/>
                    <a:pt x="2143" y="1639"/>
                    <a:pt x="2143" y="1072"/>
                  </a:cubicBezTo>
                  <a:cubicBezTo>
                    <a:pt x="2143"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97"/>
            <p:cNvSpPr/>
            <p:nvPr/>
          </p:nvSpPr>
          <p:spPr>
            <a:xfrm>
              <a:off x="-45778025" y="3302875"/>
              <a:ext cx="35450" cy="130000"/>
            </a:xfrm>
            <a:custGeom>
              <a:rect b="b" l="l" r="r" t="t"/>
              <a:pathLst>
                <a:path extrusionOk="0" h="5200" w="1418">
                  <a:moveTo>
                    <a:pt x="1418" y="1"/>
                  </a:moveTo>
                  <a:lnTo>
                    <a:pt x="0" y="726"/>
                  </a:lnTo>
                  <a:lnTo>
                    <a:pt x="0" y="4506"/>
                  </a:lnTo>
                  <a:lnTo>
                    <a:pt x="1418" y="5199"/>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97"/>
            <p:cNvSpPr/>
            <p:nvPr/>
          </p:nvSpPr>
          <p:spPr>
            <a:xfrm>
              <a:off x="-46042675" y="3235950"/>
              <a:ext cx="300100" cy="245750"/>
            </a:xfrm>
            <a:custGeom>
              <a:rect b="b" l="l" r="r" t="t"/>
              <a:pathLst>
                <a:path extrusionOk="0" h="9830" w="12004">
                  <a:moveTo>
                    <a:pt x="6018" y="2142"/>
                  </a:moveTo>
                  <a:cubicBezTo>
                    <a:pt x="7751" y="2142"/>
                    <a:pt x="9168" y="3560"/>
                    <a:pt x="9168" y="5293"/>
                  </a:cubicBezTo>
                  <a:cubicBezTo>
                    <a:pt x="9168" y="7026"/>
                    <a:pt x="7751" y="8443"/>
                    <a:pt x="6018" y="8443"/>
                  </a:cubicBezTo>
                  <a:cubicBezTo>
                    <a:pt x="4285" y="8443"/>
                    <a:pt x="2867" y="7026"/>
                    <a:pt x="2867" y="5293"/>
                  </a:cubicBezTo>
                  <a:cubicBezTo>
                    <a:pt x="2867" y="3560"/>
                    <a:pt x="4285" y="2142"/>
                    <a:pt x="6018" y="2142"/>
                  </a:cubicBezTo>
                  <a:close/>
                  <a:moveTo>
                    <a:pt x="1765" y="0"/>
                  </a:moveTo>
                  <a:cubicBezTo>
                    <a:pt x="1576" y="0"/>
                    <a:pt x="1418" y="158"/>
                    <a:pt x="1418" y="378"/>
                  </a:cubicBezTo>
                  <a:lnTo>
                    <a:pt x="1418" y="725"/>
                  </a:lnTo>
                  <a:lnTo>
                    <a:pt x="1072" y="725"/>
                  </a:lnTo>
                  <a:cubicBezTo>
                    <a:pt x="473" y="725"/>
                    <a:pt x="1" y="1197"/>
                    <a:pt x="1" y="1796"/>
                  </a:cubicBezTo>
                  <a:lnTo>
                    <a:pt x="1" y="1890"/>
                  </a:lnTo>
                  <a:lnTo>
                    <a:pt x="1922" y="2835"/>
                  </a:lnTo>
                  <a:cubicBezTo>
                    <a:pt x="2048" y="2930"/>
                    <a:pt x="2143" y="3056"/>
                    <a:pt x="2143" y="3151"/>
                  </a:cubicBezTo>
                  <a:lnTo>
                    <a:pt x="2143" y="7372"/>
                  </a:lnTo>
                  <a:cubicBezTo>
                    <a:pt x="2143" y="7498"/>
                    <a:pt x="2048" y="7624"/>
                    <a:pt x="1922" y="7687"/>
                  </a:cubicBezTo>
                  <a:lnTo>
                    <a:pt x="1" y="8632"/>
                  </a:lnTo>
                  <a:lnTo>
                    <a:pt x="1" y="8758"/>
                  </a:lnTo>
                  <a:cubicBezTo>
                    <a:pt x="1" y="9357"/>
                    <a:pt x="473" y="9830"/>
                    <a:pt x="1072" y="9830"/>
                  </a:cubicBezTo>
                  <a:lnTo>
                    <a:pt x="10964" y="9830"/>
                  </a:lnTo>
                  <a:cubicBezTo>
                    <a:pt x="11531" y="9830"/>
                    <a:pt x="12004" y="9357"/>
                    <a:pt x="12004" y="8758"/>
                  </a:cubicBezTo>
                  <a:lnTo>
                    <a:pt x="12004" y="8632"/>
                  </a:lnTo>
                  <a:lnTo>
                    <a:pt x="10082" y="7687"/>
                  </a:lnTo>
                  <a:cubicBezTo>
                    <a:pt x="9956" y="7624"/>
                    <a:pt x="9893" y="7498"/>
                    <a:pt x="9893" y="7372"/>
                  </a:cubicBezTo>
                  <a:lnTo>
                    <a:pt x="9893" y="3151"/>
                  </a:lnTo>
                  <a:cubicBezTo>
                    <a:pt x="9893" y="3056"/>
                    <a:pt x="9956" y="2930"/>
                    <a:pt x="10082" y="2835"/>
                  </a:cubicBezTo>
                  <a:lnTo>
                    <a:pt x="12004" y="1890"/>
                  </a:lnTo>
                  <a:lnTo>
                    <a:pt x="12004" y="1796"/>
                  </a:lnTo>
                  <a:cubicBezTo>
                    <a:pt x="12004" y="1197"/>
                    <a:pt x="11531" y="725"/>
                    <a:pt x="10933" y="725"/>
                  </a:cubicBezTo>
                  <a:lnTo>
                    <a:pt x="2143" y="725"/>
                  </a:lnTo>
                  <a:lnTo>
                    <a:pt x="2143" y="378"/>
                  </a:lnTo>
                  <a:cubicBezTo>
                    <a:pt x="2143" y="158"/>
                    <a:pt x="1985"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97"/>
            <p:cNvSpPr/>
            <p:nvPr/>
          </p:nvSpPr>
          <p:spPr>
            <a:xfrm>
              <a:off x="-45952875" y="3306025"/>
              <a:ext cx="122100" cy="122125"/>
            </a:xfrm>
            <a:custGeom>
              <a:rect b="b" l="l" r="r" t="t"/>
              <a:pathLst>
                <a:path extrusionOk="0" h="4885" w="4884">
                  <a:moveTo>
                    <a:pt x="2426" y="663"/>
                  </a:moveTo>
                  <a:cubicBezTo>
                    <a:pt x="3403" y="663"/>
                    <a:pt x="4190" y="1450"/>
                    <a:pt x="4190" y="2458"/>
                  </a:cubicBezTo>
                  <a:cubicBezTo>
                    <a:pt x="4159" y="3435"/>
                    <a:pt x="3371" y="4223"/>
                    <a:pt x="2426" y="4223"/>
                  </a:cubicBezTo>
                  <a:cubicBezTo>
                    <a:pt x="1449" y="4223"/>
                    <a:pt x="662" y="3435"/>
                    <a:pt x="662" y="2458"/>
                  </a:cubicBezTo>
                  <a:cubicBezTo>
                    <a:pt x="662" y="1450"/>
                    <a:pt x="1449" y="663"/>
                    <a:pt x="2426" y="663"/>
                  </a:cubicBezTo>
                  <a:close/>
                  <a:moveTo>
                    <a:pt x="2426" y="1"/>
                  </a:moveTo>
                  <a:cubicBezTo>
                    <a:pt x="1103" y="1"/>
                    <a:pt x="0" y="1104"/>
                    <a:pt x="0" y="2458"/>
                  </a:cubicBezTo>
                  <a:cubicBezTo>
                    <a:pt x="0" y="3782"/>
                    <a:pt x="1103" y="4884"/>
                    <a:pt x="2426" y="4884"/>
                  </a:cubicBezTo>
                  <a:cubicBezTo>
                    <a:pt x="3781" y="4884"/>
                    <a:pt x="4883" y="3782"/>
                    <a:pt x="4883" y="2458"/>
                  </a:cubicBezTo>
                  <a:cubicBezTo>
                    <a:pt x="4883" y="1104"/>
                    <a:pt x="3781" y="1"/>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97"/>
            <p:cNvSpPr/>
            <p:nvPr/>
          </p:nvSpPr>
          <p:spPr>
            <a:xfrm>
              <a:off x="-45941075" y="3218600"/>
              <a:ext cx="98475" cy="17375"/>
            </a:xfrm>
            <a:custGeom>
              <a:rect b="b" l="l" r="r" t="t"/>
              <a:pathLst>
                <a:path extrusionOk="0" h="695" w="3939">
                  <a:moveTo>
                    <a:pt x="536" y="1"/>
                  </a:moveTo>
                  <a:cubicBezTo>
                    <a:pt x="410" y="1"/>
                    <a:pt x="316" y="64"/>
                    <a:pt x="221" y="190"/>
                  </a:cubicBezTo>
                  <a:lnTo>
                    <a:pt x="1" y="694"/>
                  </a:lnTo>
                  <a:lnTo>
                    <a:pt x="3939" y="694"/>
                  </a:lnTo>
                  <a:lnTo>
                    <a:pt x="3655" y="190"/>
                  </a:lnTo>
                  <a:cubicBezTo>
                    <a:pt x="3592" y="64"/>
                    <a:pt x="3466" y="1"/>
                    <a:pt x="3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8" name="Google Shape;18558;p97"/>
          <p:cNvGrpSpPr/>
          <p:nvPr/>
        </p:nvGrpSpPr>
        <p:grpSpPr>
          <a:xfrm>
            <a:off x="2645798" y="3188219"/>
            <a:ext cx="355258" cy="323118"/>
            <a:chOff x="-46042675" y="3568700"/>
            <a:chExt cx="300100" cy="272950"/>
          </a:xfrm>
        </p:grpSpPr>
        <p:sp>
          <p:nvSpPr>
            <p:cNvPr id="18559" name="Google Shape;18559;p97"/>
            <p:cNvSpPr/>
            <p:nvPr/>
          </p:nvSpPr>
          <p:spPr>
            <a:xfrm>
              <a:off x="-46042675" y="3758125"/>
              <a:ext cx="115025" cy="83525"/>
            </a:xfrm>
            <a:custGeom>
              <a:rect b="b" l="l" r="r" t="t"/>
              <a:pathLst>
                <a:path extrusionOk="0" h="3341" w="4601">
                  <a:moveTo>
                    <a:pt x="1985" y="1"/>
                  </a:moveTo>
                  <a:lnTo>
                    <a:pt x="127" y="1797"/>
                  </a:lnTo>
                  <a:cubicBezTo>
                    <a:pt x="32" y="1891"/>
                    <a:pt x="1" y="2017"/>
                    <a:pt x="32" y="2112"/>
                  </a:cubicBezTo>
                  <a:cubicBezTo>
                    <a:pt x="95" y="2238"/>
                    <a:pt x="158" y="2332"/>
                    <a:pt x="284" y="2364"/>
                  </a:cubicBezTo>
                  <a:lnTo>
                    <a:pt x="3277" y="3340"/>
                  </a:lnTo>
                  <a:lnTo>
                    <a:pt x="3403" y="3340"/>
                  </a:lnTo>
                  <a:cubicBezTo>
                    <a:pt x="3466" y="3340"/>
                    <a:pt x="3592" y="3309"/>
                    <a:pt x="3624" y="3214"/>
                  </a:cubicBezTo>
                  <a:lnTo>
                    <a:pt x="4600" y="2238"/>
                  </a:lnTo>
                  <a:lnTo>
                    <a:pt x="2395" y="1639"/>
                  </a:lnTo>
                  <a:cubicBezTo>
                    <a:pt x="2367" y="1650"/>
                    <a:pt x="2340" y="1656"/>
                    <a:pt x="2316" y="1656"/>
                  </a:cubicBezTo>
                  <a:cubicBezTo>
                    <a:pt x="2206" y="1656"/>
                    <a:pt x="2143" y="1548"/>
                    <a:pt x="2143" y="1418"/>
                  </a:cubicBezTo>
                  <a:lnTo>
                    <a:pt x="19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97"/>
            <p:cNvSpPr/>
            <p:nvPr/>
          </p:nvSpPr>
          <p:spPr>
            <a:xfrm>
              <a:off x="-45866250" y="3654175"/>
              <a:ext cx="37825" cy="37825"/>
            </a:xfrm>
            <a:custGeom>
              <a:rect b="b" l="l" r="r" t="t"/>
              <a:pathLst>
                <a:path extrusionOk="0" h="1513" w="1513">
                  <a:moveTo>
                    <a:pt x="1009" y="0"/>
                  </a:moveTo>
                  <a:lnTo>
                    <a:pt x="1" y="1008"/>
                  </a:lnTo>
                  <a:lnTo>
                    <a:pt x="505" y="1512"/>
                  </a:lnTo>
                  <a:lnTo>
                    <a:pt x="1513" y="504"/>
                  </a:ln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97"/>
            <p:cNvSpPr/>
            <p:nvPr/>
          </p:nvSpPr>
          <p:spPr>
            <a:xfrm>
              <a:off x="-45828450" y="3629750"/>
              <a:ext cx="25225" cy="25225"/>
            </a:xfrm>
            <a:custGeom>
              <a:rect b="b" l="l" r="r" t="t"/>
              <a:pathLst>
                <a:path extrusionOk="0" h="1009" w="1009">
                  <a:moveTo>
                    <a:pt x="505" y="0"/>
                  </a:moveTo>
                  <a:lnTo>
                    <a:pt x="1" y="505"/>
                  </a:lnTo>
                  <a:lnTo>
                    <a:pt x="505" y="1009"/>
                  </a:lnTo>
                  <a:lnTo>
                    <a:pt x="1009" y="505"/>
                  </a:lnTo>
                  <a:lnTo>
                    <a:pt x="5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97"/>
            <p:cNvSpPr/>
            <p:nvPr/>
          </p:nvSpPr>
          <p:spPr>
            <a:xfrm>
              <a:off x="-45979675" y="3568700"/>
              <a:ext cx="237100" cy="237800"/>
            </a:xfrm>
            <a:custGeom>
              <a:rect b="b" l="l" r="r" t="t"/>
              <a:pathLst>
                <a:path extrusionOk="0" h="9512" w="9484">
                  <a:moveTo>
                    <a:pt x="6499" y="1615"/>
                  </a:moveTo>
                  <a:cubicBezTo>
                    <a:pt x="6593" y="1615"/>
                    <a:pt x="6696" y="1639"/>
                    <a:pt x="6774" y="1686"/>
                  </a:cubicBezTo>
                  <a:lnTo>
                    <a:pt x="7751" y="2695"/>
                  </a:lnTo>
                  <a:cubicBezTo>
                    <a:pt x="7909" y="2852"/>
                    <a:pt x="7909" y="3073"/>
                    <a:pt x="7751" y="3199"/>
                  </a:cubicBezTo>
                  <a:lnTo>
                    <a:pt x="5262" y="5687"/>
                  </a:lnTo>
                  <a:cubicBezTo>
                    <a:pt x="5215" y="5750"/>
                    <a:pt x="5128" y="5782"/>
                    <a:pt x="5034" y="5782"/>
                  </a:cubicBezTo>
                  <a:cubicBezTo>
                    <a:pt x="4939" y="5782"/>
                    <a:pt x="4837" y="5750"/>
                    <a:pt x="4758" y="5687"/>
                  </a:cubicBezTo>
                  <a:lnTo>
                    <a:pt x="3782" y="4711"/>
                  </a:lnTo>
                  <a:cubicBezTo>
                    <a:pt x="3656" y="4585"/>
                    <a:pt x="3656" y="4333"/>
                    <a:pt x="3782" y="4175"/>
                  </a:cubicBezTo>
                  <a:lnTo>
                    <a:pt x="6270" y="1686"/>
                  </a:lnTo>
                  <a:cubicBezTo>
                    <a:pt x="6318" y="1639"/>
                    <a:pt x="6404" y="1615"/>
                    <a:pt x="6499" y="1615"/>
                  </a:cubicBezTo>
                  <a:close/>
                  <a:moveTo>
                    <a:pt x="3506" y="5593"/>
                  </a:moveTo>
                  <a:cubicBezTo>
                    <a:pt x="3600" y="5593"/>
                    <a:pt x="3703" y="5624"/>
                    <a:pt x="3782" y="5687"/>
                  </a:cubicBezTo>
                  <a:cubicBezTo>
                    <a:pt x="3939" y="5845"/>
                    <a:pt x="3939" y="6034"/>
                    <a:pt x="3782" y="6192"/>
                  </a:cubicBezTo>
                  <a:lnTo>
                    <a:pt x="2553" y="7420"/>
                  </a:lnTo>
                  <a:cubicBezTo>
                    <a:pt x="2490" y="7483"/>
                    <a:pt x="2403" y="7515"/>
                    <a:pt x="2313" y="7515"/>
                  </a:cubicBezTo>
                  <a:cubicBezTo>
                    <a:pt x="2222" y="7515"/>
                    <a:pt x="2128" y="7483"/>
                    <a:pt x="2049" y="7420"/>
                  </a:cubicBezTo>
                  <a:cubicBezTo>
                    <a:pt x="1923" y="7294"/>
                    <a:pt x="1923" y="7074"/>
                    <a:pt x="2049" y="6916"/>
                  </a:cubicBezTo>
                  <a:lnTo>
                    <a:pt x="3277" y="5687"/>
                  </a:lnTo>
                  <a:cubicBezTo>
                    <a:pt x="3325" y="5624"/>
                    <a:pt x="3411" y="5593"/>
                    <a:pt x="3506" y="5593"/>
                  </a:cubicBezTo>
                  <a:close/>
                  <a:moveTo>
                    <a:pt x="7034" y="1"/>
                  </a:moveTo>
                  <a:cubicBezTo>
                    <a:pt x="6396" y="1"/>
                    <a:pt x="5766" y="237"/>
                    <a:pt x="5325" y="710"/>
                  </a:cubicBezTo>
                  <a:lnTo>
                    <a:pt x="127" y="5908"/>
                  </a:lnTo>
                  <a:cubicBezTo>
                    <a:pt x="32" y="6003"/>
                    <a:pt x="1" y="6129"/>
                    <a:pt x="1" y="6192"/>
                  </a:cubicBezTo>
                  <a:lnTo>
                    <a:pt x="221" y="8428"/>
                  </a:lnTo>
                  <a:cubicBezTo>
                    <a:pt x="221" y="8586"/>
                    <a:pt x="347" y="8712"/>
                    <a:pt x="505" y="8743"/>
                  </a:cubicBezTo>
                  <a:lnTo>
                    <a:pt x="3214" y="9500"/>
                  </a:lnTo>
                  <a:cubicBezTo>
                    <a:pt x="3248" y="9508"/>
                    <a:pt x="3282" y="9512"/>
                    <a:pt x="3316" y="9512"/>
                  </a:cubicBezTo>
                  <a:cubicBezTo>
                    <a:pt x="3408" y="9512"/>
                    <a:pt x="3500" y="9483"/>
                    <a:pt x="3592" y="9437"/>
                  </a:cubicBezTo>
                  <a:lnTo>
                    <a:pt x="8791" y="4238"/>
                  </a:lnTo>
                  <a:cubicBezTo>
                    <a:pt x="9263" y="3766"/>
                    <a:pt x="9484" y="3167"/>
                    <a:pt x="9484" y="2505"/>
                  </a:cubicBezTo>
                  <a:cubicBezTo>
                    <a:pt x="9484" y="1812"/>
                    <a:pt x="9200" y="1182"/>
                    <a:pt x="8791" y="710"/>
                  </a:cubicBezTo>
                  <a:cubicBezTo>
                    <a:pt x="8318" y="237"/>
                    <a:pt x="7672" y="1"/>
                    <a:pt x="70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3" name="Google Shape;18563;p97"/>
          <p:cNvGrpSpPr/>
          <p:nvPr/>
        </p:nvGrpSpPr>
        <p:grpSpPr>
          <a:xfrm>
            <a:off x="2687749" y="3625189"/>
            <a:ext cx="271357" cy="356057"/>
            <a:chOff x="-46007225" y="3937825"/>
            <a:chExt cx="229225" cy="300775"/>
          </a:xfrm>
        </p:grpSpPr>
        <p:sp>
          <p:nvSpPr>
            <p:cNvPr id="18564" name="Google Shape;18564;p97"/>
            <p:cNvSpPr/>
            <p:nvPr/>
          </p:nvSpPr>
          <p:spPr>
            <a:xfrm>
              <a:off x="-45813475" y="3990475"/>
              <a:ext cx="35475" cy="17350"/>
            </a:xfrm>
            <a:custGeom>
              <a:rect b="b" l="l" r="r" t="t"/>
              <a:pathLst>
                <a:path extrusionOk="0" h="694" w="1419">
                  <a:moveTo>
                    <a:pt x="347" y="1"/>
                  </a:moveTo>
                  <a:cubicBezTo>
                    <a:pt x="158" y="1"/>
                    <a:pt x="0" y="158"/>
                    <a:pt x="0" y="347"/>
                  </a:cubicBezTo>
                  <a:cubicBezTo>
                    <a:pt x="0" y="536"/>
                    <a:pt x="158" y="694"/>
                    <a:pt x="347" y="694"/>
                  </a:cubicBezTo>
                  <a:lnTo>
                    <a:pt x="1072" y="694"/>
                  </a:lnTo>
                  <a:cubicBezTo>
                    <a:pt x="1261" y="694"/>
                    <a:pt x="1418" y="536"/>
                    <a:pt x="1418" y="347"/>
                  </a:cubicBezTo>
                  <a:cubicBezTo>
                    <a:pt x="1418" y="158"/>
                    <a:pt x="126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97"/>
            <p:cNvSpPr/>
            <p:nvPr/>
          </p:nvSpPr>
          <p:spPr>
            <a:xfrm>
              <a:off x="-46007225" y="3990475"/>
              <a:ext cx="35450" cy="17350"/>
            </a:xfrm>
            <a:custGeom>
              <a:rect b="b" l="l" r="r" t="t"/>
              <a:pathLst>
                <a:path extrusionOk="0" h="694" w="1418">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97"/>
            <p:cNvSpPr/>
            <p:nvPr/>
          </p:nvSpPr>
          <p:spPr>
            <a:xfrm>
              <a:off x="-45826875" y="3937825"/>
              <a:ext cx="35475" cy="26750"/>
            </a:xfrm>
            <a:custGeom>
              <a:rect b="b" l="l" r="r" t="t"/>
              <a:pathLst>
                <a:path extrusionOk="0" h="1070" w="1419">
                  <a:moveTo>
                    <a:pt x="993" y="0"/>
                  </a:moveTo>
                  <a:cubicBezTo>
                    <a:pt x="932" y="0"/>
                    <a:pt x="871" y="18"/>
                    <a:pt x="820" y="59"/>
                  </a:cubicBezTo>
                  <a:lnTo>
                    <a:pt x="221" y="405"/>
                  </a:lnTo>
                  <a:cubicBezTo>
                    <a:pt x="64" y="500"/>
                    <a:pt x="1" y="720"/>
                    <a:pt x="127" y="878"/>
                  </a:cubicBezTo>
                  <a:cubicBezTo>
                    <a:pt x="188" y="1000"/>
                    <a:pt x="288" y="1070"/>
                    <a:pt x="403" y="1070"/>
                  </a:cubicBezTo>
                  <a:cubicBezTo>
                    <a:pt x="466" y="1070"/>
                    <a:pt x="533" y="1049"/>
                    <a:pt x="599" y="1004"/>
                  </a:cubicBezTo>
                  <a:lnTo>
                    <a:pt x="1167" y="657"/>
                  </a:lnTo>
                  <a:cubicBezTo>
                    <a:pt x="1324" y="563"/>
                    <a:pt x="1419" y="342"/>
                    <a:pt x="1293" y="185"/>
                  </a:cubicBezTo>
                  <a:cubicBezTo>
                    <a:pt x="1250" y="78"/>
                    <a:pt x="1121" y="0"/>
                    <a:pt x="99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97"/>
            <p:cNvSpPr/>
            <p:nvPr/>
          </p:nvSpPr>
          <p:spPr>
            <a:xfrm>
              <a:off x="-45993850" y="4034625"/>
              <a:ext cx="35475" cy="25850"/>
            </a:xfrm>
            <a:custGeom>
              <a:rect b="b" l="l" r="r" t="t"/>
              <a:pathLst>
                <a:path extrusionOk="0" h="1034" w="1419">
                  <a:moveTo>
                    <a:pt x="1014" y="0"/>
                  </a:moveTo>
                  <a:cubicBezTo>
                    <a:pt x="958" y="0"/>
                    <a:pt x="901" y="10"/>
                    <a:pt x="851" y="30"/>
                  </a:cubicBezTo>
                  <a:lnTo>
                    <a:pt x="253" y="377"/>
                  </a:lnTo>
                  <a:cubicBezTo>
                    <a:pt x="95" y="472"/>
                    <a:pt x="1" y="692"/>
                    <a:pt x="127" y="850"/>
                  </a:cubicBezTo>
                  <a:cubicBezTo>
                    <a:pt x="191" y="956"/>
                    <a:pt x="313" y="1034"/>
                    <a:pt x="433" y="1034"/>
                  </a:cubicBezTo>
                  <a:cubicBezTo>
                    <a:pt x="491" y="1034"/>
                    <a:pt x="549" y="1016"/>
                    <a:pt x="599" y="976"/>
                  </a:cubicBezTo>
                  <a:lnTo>
                    <a:pt x="1198" y="629"/>
                  </a:lnTo>
                  <a:cubicBezTo>
                    <a:pt x="1356" y="566"/>
                    <a:pt x="1419" y="314"/>
                    <a:pt x="1324" y="156"/>
                  </a:cubicBezTo>
                  <a:cubicBezTo>
                    <a:pt x="1259" y="49"/>
                    <a:pt x="1136" y="0"/>
                    <a:pt x="10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97"/>
            <p:cNvSpPr/>
            <p:nvPr/>
          </p:nvSpPr>
          <p:spPr>
            <a:xfrm>
              <a:off x="-45825300" y="4034625"/>
              <a:ext cx="34675" cy="25725"/>
            </a:xfrm>
            <a:custGeom>
              <a:rect b="b" l="l" r="r" t="t"/>
              <a:pathLst>
                <a:path extrusionOk="0" h="1029" w="1387">
                  <a:moveTo>
                    <a:pt x="399" y="0"/>
                  </a:moveTo>
                  <a:cubicBezTo>
                    <a:pt x="270" y="0"/>
                    <a:pt x="138" y="49"/>
                    <a:pt x="95" y="156"/>
                  </a:cubicBezTo>
                  <a:cubicBezTo>
                    <a:pt x="1" y="314"/>
                    <a:pt x="32" y="566"/>
                    <a:pt x="190" y="629"/>
                  </a:cubicBezTo>
                  <a:lnTo>
                    <a:pt x="789" y="976"/>
                  </a:lnTo>
                  <a:cubicBezTo>
                    <a:pt x="848" y="1011"/>
                    <a:pt x="920" y="1029"/>
                    <a:pt x="991" y="1029"/>
                  </a:cubicBezTo>
                  <a:cubicBezTo>
                    <a:pt x="1108" y="1029"/>
                    <a:pt x="1222" y="980"/>
                    <a:pt x="1261" y="881"/>
                  </a:cubicBezTo>
                  <a:cubicBezTo>
                    <a:pt x="1387" y="692"/>
                    <a:pt x="1324" y="503"/>
                    <a:pt x="1135" y="408"/>
                  </a:cubicBezTo>
                  <a:lnTo>
                    <a:pt x="568" y="30"/>
                  </a:lnTo>
                  <a:cubicBezTo>
                    <a:pt x="518" y="10"/>
                    <a:pt x="459" y="0"/>
                    <a:pt x="3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97"/>
            <p:cNvSpPr/>
            <p:nvPr/>
          </p:nvSpPr>
          <p:spPr>
            <a:xfrm>
              <a:off x="-45992275" y="3938175"/>
              <a:ext cx="33900" cy="25525"/>
            </a:xfrm>
            <a:custGeom>
              <a:rect b="b" l="l" r="r" t="t"/>
              <a:pathLst>
                <a:path extrusionOk="0" h="1021" w="1356">
                  <a:moveTo>
                    <a:pt x="372" y="0"/>
                  </a:moveTo>
                  <a:cubicBezTo>
                    <a:pt x="250" y="0"/>
                    <a:pt x="128" y="64"/>
                    <a:pt x="64" y="171"/>
                  </a:cubicBezTo>
                  <a:cubicBezTo>
                    <a:pt x="1" y="328"/>
                    <a:pt x="32" y="549"/>
                    <a:pt x="190" y="643"/>
                  </a:cubicBezTo>
                  <a:lnTo>
                    <a:pt x="788" y="990"/>
                  </a:lnTo>
                  <a:cubicBezTo>
                    <a:pt x="838" y="1010"/>
                    <a:pt x="895" y="1020"/>
                    <a:pt x="951" y="1020"/>
                  </a:cubicBezTo>
                  <a:cubicBezTo>
                    <a:pt x="1073" y="1020"/>
                    <a:pt x="1196" y="972"/>
                    <a:pt x="1261" y="864"/>
                  </a:cubicBezTo>
                  <a:cubicBezTo>
                    <a:pt x="1356" y="706"/>
                    <a:pt x="1293" y="517"/>
                    <a:pt x="1135" y="391"/>
                  </a:cubicBezTo>
                  <a:lnTo>
                    <a:pt x="536" y="45"/>
                  </a:lnTo>
                  <a:cubicBezTo>
                    <a:pt x="486" y="15"/>
                    <a:pt x="429" y="0"/>
                    <a:pt x="3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97"/>
            <p:cNvSpPr/>
            <p:nvPr/>
          </p:nvSpPr>
          <p:spPr>
            <a:xfrm>
              <a:off x="-45953675" y="4078700"/>
              <a:ext cx="122900" cy="35450"/>
            </a:xfrm>
            <a:custGeom>
              <a:rect b="b" l="l" r="r" t="t"/>
              <a:pathLst>
                <a:path extrusionOk="0" h="1418" w="4916">
                  <a:moveTo>
                    <a:pt x="347" y="0"/>
                  </a:moveTo>
                  <a:cubicBezTo>
                    <a:pt x="158" y="0"/>
                    <a:pt x="1" y="158"/>
                    <a:pt x="1" y="378"/>
                  </a:cubicBezTo>
                  <a:cubicBezTo>
                    <a:pt x="1" y="567"/>
                    <a:pt x="158" y="725"/>
                    <a:pt x="347" y="725"/>
                  </a:cubicBezTo>
                  <a:lnTo>
                    <a:pt x="1040" y="725"/>
                  </a:lnTo>
                  <a:lnTo>
                    <a:pt x="1040" y="1418"/>
                  </a:lnTo>
                  <a:lnTo>
                    <a:pt x="3844" y="1418"/>
                  </a:lnTo>
                  <a:lnTo>
                    <a:pt x="3844" y="725"/>
                  </a:lnTo>
                  <a:lnTo>
                    <a:pt x="4569" y="725"/>
                  </a:lnTo>
                  <a:cubicBezTo>
                    <a:pt x="4758" y="725"/>
                    <a:pt x="4915" y="567"/>
                    <a:pt x="4915" y="378"/>
                  </a:cubicBezTo>
                  <a:cubicBezTo>
                    <a:pt x="4915" y="158"/>
                    <a:pt x="4758" y="0"/>
                    <a:pt x="45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97"/>
            <p:cNvSpPr/>
            <p:nvPr/>
          </p:nvSpPr>
          <p:spPr>
            <a:xfrm>
              <a:off x="-45956025" y="3938325"/>
              <a:ext cx="126025" cy="123075"/>
            </a:xfrm>
            <a:custGeom>
              <a:rect b="b" l="l" r="r" t="t"/>
              <a:pathLst>
                <a:path extrusionOk="0" h="4923" w="5041">
                  <a:moveTo>
                    <a:pt x="2557" y="1"/>
                  </a:moveTo>
                  <a:cubicBezTo>
                    <a:pt x="2408" y="1"/>
                    <a:pt x="2259" y="13"/>
                    <a:pt x="2111" y="39"/>
                  </a:cubicBezTo>
                  <a:cubicBezTo>
                    <a:pt x="1134" y="196"/>
                    <a:pt x="315" y="1016"/>
                    <a:pt x="158" y="1992"/>
                  </a:cubicBezTo>
                  <a:cubicBezTo>
                    <a:pt x="0" y="2874"/>
                    <a:pt x="284" y="3410"/>
                    <a:pt x="693" y="4103"/>
                  </a:cubicBezTo>
                  <a:cubicBezTo>
                    <a:pt x="914" y="4355"/>
                    <a:pt x="1071" y="4639"/>
                    <a:pt x="1134" y="4922"/>
                  </a:cubicBezTo>
                  <a:lnTo>
                    <a:pt x="2237" y="4922"/>
                  </a:lnTo>
                  <a:lnTo>
                    <a:pt x="2237" y="2780"/>
                  </a:lnTo>
                  <a:lnTo>
                    <a:pt x="1890" y="2780"/>
                  </a:lnTo>
                  <a:cubicBezTo>
                    <a:pt x="1701" y="2780"/>
                    <a:pt x="1544" y="2622"/>
                    <a:pt x="1544" y="2433"/>
                  </a:cubicBezTo>
                  <a:cubicBezTo>
                    <a:pt x="1544" y="2244"/>
                    <a:pt x="1701" y="2087"/>
                    <a:pt x="1890" y="2087"/>
                  </a:cubicBezTo>
                  <a:lnTo>
                    <a:pt x="3308" y="2087"/>
                  </a:lnTo>
                  <a:cubicBezTo>
                    <a:pt x="3497" y="2087"/>
                    <a:pt x="3655" y="2244"/>
                    <a:pt x="3655" y="2433"/>
                  </a:cubicBezTo>
                  <a:cubicBezTo>
                    <a:pt x="3655" y="2622"/>
                    <a:pt x="3497" y="2780"/>
                    <a:pt x="3308" y="2780"/>
                  </a:cubicBezTo>
                  <a:lnTo>
                    <a:pt x="2962" y="2780"/>
                  </a:lnTo>
                  <a:lnTo>
                    <a:pt x="2962" y="4922"/>
                  </a:lnTo>
                  <a:lnTo>
                    <a:pt x="4064" y="4922"/>
                  </a:lnTo>
                  <a:cubicBezTo>
                    <a:pt x="4127" y="4639"/>
                    <a:pt x="4348" y="4355"/>
                    <a:pt x="4505" y="4040"/>
                  </a:cubicBezTo>
                  <a:cubicBezTo>
                    <a:pt x="4820" y="3536"/>
                    <a:pt x="5041" y="3158"/>
                    <a:pt x="5041" y="2433"/>
                  </a:cubicBezTo>
                  <a:cubicBezTo>
                    <a:pt x="5041" y="1740"/>
                    <a:pt x="4726" y="1016"/>
                    <a:pt x="4190" y="543"/>
                  </a:cubicBezTo>
                  <a:cubicBezTo>
                    <a:pt x="3714" y="192"/>
                    <a:pt x="3138" y="1"/>
                    <a:pt x="25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97"/>
            <p:cNvSpPr/>
            <p:nvPr/>
          </p:nvSpPr>
          <p:spPr>
            <a:xfrm>
              <a:off x="-45927675" y="4132250"/>
              <a:ext cx="70125" cy="39400"/>
            </a:xfrm>
            <a:custGeom>
              <a:rect b="b" l="l" r="r" t="t"/>
              <a:pathLst>
                <a:path extrusionOk="0" h="1576" w="2805">
                  <a:moveTo>
                    <a:pt x="0" y="1"/>
                  </a:moveTo>
                  <a:lnTo>
                    <a:pt x="0" y="1576"/>
                  </a:lnTo>
                  <a:lnTo>
                    <a:pt x="158" y="1450"/>
                  </a:lnTo>
                  <a:cubicBezTo>
                    <a:pt x="536" y="1198"/>
                    <a:pt x="969" y="1072"/>
                    <a:pt x="1402" y="1072"/>
                  </a:cubicBezTo>
                  <a:cubicBezTo>
                    <a:pt x="1835" y="1072"/>
                    <a:pt x="2269" y="1198"/>
                    <a:pt x="2647" y="1450"/>
                  </a:cubicBezTo>
                  <a:lnTo>
                    <a:pt x="2804" y="1576"/>
                  </a:lnTo>
                  <a:lnTo>
                    <a:pt x="28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97"/>
            <p:cNvSpPr/>
            <p:nvPr/>
          </p:nvSpPr>
          <p:spPr>
            <a:xfrm>
              <a:off x="-45921375" y="4176950"/>
              <a:ext cx="59100" cy="61650"/>
            </a:xfrm>
            <a:custGeom>
              <a:rect b="b" l="l" r="r" t="t"/>
              <a:pathLst>
                <a:path extrusionOk="0" h="2466" w="2364">
                  <a:moveTo>
                    <a:pt x="1158" y="0"/>
                  </a:moveTo>
                  <a:cubicBezTo>
                    <a:pt x="859" y="0"/>
                    <a:pt x="567" y="87"/>
                    <a:pt x="315" y="260"/>
                  </a:cubicBezTo>
                  <a:lnTo>
                    <a:pt x="0" y="481"/>
                  </a:lnTo>
                  <a:lnTo>
                    <a:pt x="851" y="2277"/>
                  </a:lnTo>
                  <a:cubicBezTo>
                    <a:pt x="945" y="2371"/>
                    <a:pt x="1040" y="2466"/>
                    <a:pt x="1166" y="2466"/>
                  </a:cubicBezTo>
                  <a:cubicBezTo>
                    <a:pt x="1292" y="2466"/>
                    <a:pt x="1418" y="2371"/>
                    <a:pt x="1481" y="2277"/>
                  </a:cubicBezTo>
                  <a:lnTo>
                    <a:pt x="2363" y="481"/>
                  </a:lnTo>
                  <a:lnTo>
                    <a:pt x="2048" y="260"/>
                  </a:lnTo>
                  <a:cubicBezTo>
                    <a:pt x="1765" y="87"/>
                    <a:pt x="1457" y="0"/>
                    <a:pt x="11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4" name="Google Shape;18574;p97"/>
          <p:cNvGrpSpPr/>
          <p:nvPr/>
        </p:nvGrpSpPr>
        <p:grpSpPr>
          <a:xfrm>
            <a:off x="3993241" y="3615275"/>
            <a:ext cx="312375" cy="357596"/>
            <a:chOff x="-44895900" y="3929450"/>
            <a:chExt cx="263875" cy="302075"/>
          </a:xfrm>
        </p:grpSpPr>
        <p:sp>
          <p:nvSpPr>
            <p:cNvPr id="18575" name="Google Shape;18575;p97"/>
            <p:cNvSpPr/>
            <p:nvPr/>
          </p:nvSpPr>
          <p:spPr>
            <a:xfrm>
              <a:off x="-44813975" y="4100750"/>
              <a:ext cx="101625" cy="50425"/>
            </a:xfrm>
            <a:custGeom>
              <a:rect b="b" l="l" r="r" t="t"/>
              <a:pathLst>
                <a:path extrusionOk="0" h="2017" w="4065">
                  <a:moveTo>
                    <a:pt x="2017" y="0"/>
                  </a:moveTo>
                  <a:lnTo>
                    <a:pt x="0" y="977"/>
                  </a:lnTo>
                  <a:lnTo>
                    <a:pt x="2017" y="2017"/>
                  </a:lnTo>
                  <a:lnTo>
                    <a:pt x="4064" y="977"/>
                  </a:ln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97"/>
            <p:cNvSpPr/>
            <p:nvPr/>
          </p:nvSpPr>
          <p:spPr>
            <a:xfrm>
              <a:off x="-44885650" y="3929450"/>
              <a:ext cx="244175" cy="87825"/>
            </a:xfrm>
            <a:custGeom>
              <a:rect b="b" l="l" r="r" t="t"/>
              <a:pathLst>
                <a:path extrusionOk="0" h="3513" w="9767">
                  <a:moveTo>
                    <a:pt x="4832" y="0"/>
                  </a:moveTo>
                  <a:cubicBezTo>
                    <a:pt x="4781" y="0"/>
                    <a:pt x="4726" y="16"/>
                    <a:pt x="4663" y="47"/>
                  </a:cubicBezTo>
                  <a:lnTo>
                    <a:pt x="0" y="2410"/>
                  </a:lnTo>
                  <a:lnTo>
                    <a:pt x="2080" y="3513"/>
                  </a:lnTo>
                  <a:lnTo>
                    <a:pt x="4726" y="2158"/>
                  </a:lnTo>
                  <a:cubicBezTo>
                    <a:pt x="4758" y="2142"/>
                    <a:pt x="4805" y="2134"/>
                    <a:pt x="4852" y="2134"/>
                  </a:cubicBezTo>
                  <a:cubicBezTo>
                    <a:pt x="4899" y="2134"/>
                    <a:pt x="4947" y="2142"/>
                    <a:pt x="4978" y="2158"/>
                  </a:cubicBezTo>
                  <a:lnTo>
                    <a:pt x="7625" y="3513"/>
                  </a:lnTo>
                  <a:lnTo>
                    <a:pt x="9767" y="2442"/>
                  </a:lnTo>
                  <a:lnTo>
                    <a:pt x="4978" y="47"/>
                  </a:lnTo>
                  <a:cubicBezTo>
                    <a:pt x="4931" y="16"/>
                    <a:pt x="4884" y="0"/>
                    <a:pt x="48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97"/>
            <p:cNvSpPr/>
            <p:nvPr/>
          </p:nvSpPr>
          <p:spPr>
            <a:xfrm>
              <a:off x="-44825000" y="4006225"/>
              <a:ext cx="52000" cy="105575"/>
            </a:xfrm>
            <a:custGeom>
              <a:rect b="b" l="l" r="r" t="t"/>
              <a:pathLst>
                <a:path extrusionOk="0" h="4223" w="2080">
                  <a:moveTo>
                    <a:pt x="2080" y="1"/>
                  </a:moveTo>
                  <a:lnTo>
                    <a:pt x="0" y="1009"/>
                  </a:lnTo>
                  <a:lnTo>
                    <a:pt x="0" y="4222"/>
                  </a:lnTo>
                  <a:lnTo>
                    <a:pt x="2080" y="3151"/>
                  </a:lnTo>
                  <a:lnTo>
                    <a:pt x="20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97"/>
            <p:cNvSpPr/>
            <p:nvPr/>
          </p:nvSpPr>
          <p:spPr>
            <a:xfrm>
              <a:off x="-44754900" y="4005450"/>
              <a:ext cx="122875" cy="222925"/>
            </a:xfrm>
            <a:custGeom>
              <a:rect b="b" l="l" r="r" t="t"/>
              <a:pathLst>
                <a:path extrusionOk="0" h="8917" w="4915">
                  <a:moveTo>
                    <a:pt x="4915" y="0"/>
                  </a:moveTo>
                  <a:lnTo>
                    <a:pt x="2804" y="1040"/>
                  </a:lnTo>
                  <a:lnTo>
                    <a:pt x="2804" y="4789"/>
                  </a:lnTo>
                  <a:cubicBezTo>
                    <a:pt x="2804" y="4915"/>
                    <a:pt x="2710" y="5041"/>
                    <a:pt x="2615" y="5104"/>
                  </a:cubicBezTo>
                  <a:lnTo>
                    <a:pt x="0" y="6396"/>
                  </a:lnTo>
                  <a:lnTo>
                    <a:pt x="0" y="8916"/>
                  </a:lnTo>
                  <a:lnTo>
                    <a:pt x="4726" y="6396"/>
                  </a:lnTo>
                  <a:cubicBezTo>
                    <a:pt x="4852" y="6333"/>
                    <a:pt x="4915" y="6207"/>
                    <a:pt x="4915" y="6081"/>
                  </a:cubicBez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97"/>
            <p:cNvSpPr/>
            <p:nvPr/>
          </p:nvSpPr>
          <p:spPr>
            <a:xfrm>
              <a:off x="-44754900" y="4006225"/>
              <a:ext cx="52775" cy="105575"/>
            </a:xfrm>
            <a:custGeom>
              <a:rect b="b" l="l" r="r" t="t"/>
              <a:pathLst>
                <a:path extrusionOk="0" h="4223" w="2111">
                  <a:moveTo>
                    <a:pt x="0" y="1"/>
                  </a:moveTo>
                  <a:lnTo>
                    <a:pt x="0" y="3151"/>
                  </a:lnTo>
                  <a:lnTo>
                    <a:pt x="2111" y="4222"/>
                  </a:lnTo>
                  <a:lnTo>
                    <a:pt x="2111" y="1009"/>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97"/>
            <p:cNvSpPr/>
            <p:nvPr/>
          </p:nvSpPr>
          <p:spPr>
            <a:xfrm>
              <a:off x="-44895900" y="4006225"/>
              <a:ext cx="122900" cy="225300"/>
            </a:xfrm>
            <a:custGeom>
              <a:rect b="b" l="l" r="r" t="t"/>
              <a:pathLst>
                <a:path extrusionOk="0" h="9012" w="4916">
                  <a:moveTo>
                    <a:pt x="1" y="1"/>
                  </a:moveTo>
                  <a:lnTo>
                    <a:pt x="1" y="6176"/>
                  </a:lnTo>
                  <a:cubicBezTo>
                    <a:pt x="1" y="6302"/>
                    <a:pt x="95" y="6428"/>
                    <a:pt x="190" y="6491"/>
                  </a:cubicBezTo>
                  <a:lnTo>
                    <a:pt x="4916" y="9011"/>
                  </a:lnTo>
                  <a:lnTo>
                    <a:pt x="4916" y="6428"/>
                  </a:lnTo>
                  <a:lnTo>
                    <a:pt x="2332" y="5105"/>
                  </a:lnTo>
                  <a:lnTo>
                    <a:pt x="2301" y="5105"/>
                  </a:lnTo>
                  <a:cubicBezTo>
                    <a:pt x="2206" y="5073"/>
                    <a:pt x="2143" y="4947"/>
                    <a:pt x="2143" y="4853"/>
                  </a:cubicBezTo>
                  <a:lnTo>
                    <a:pt x="2143" y="110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1" name="Google Shape;18581;p97"/>
          <p:cNvGrpSpPr/>
          <p:nvPr/>
        </p:nvGrpSpPr>
        <p:grpSpPr>
          <a:xfrm>
            <a:off x="2167060" y="1398036"/>
            <a:ext cx="356205" cy="332885"/>
            <a:chOff x="-49397175" y="3192625"/>
            <a:chExt cx="300900" cy="281200"/>
          </a:xfrm>
        </p:grpSpPr>
        <p:sp>
          <p:nvSpPr>
            <p:cNvPr id="18582" name="Google Shape;18582;p97"/>
            <p:cNvSpPr/>
            <p:nvPr/>
          </p:nvSpPr>
          <p:spPr>
            <a:xfrm>
              <a:off x="-49325500" y="3297975"/>
              <a:ext cx="64625" cy="58500"/>
            </a:xfrm>
            <a:custGeom>
              <a:rect b="b" l="l" r="r" t="t"/>
              <a:pathLst>
                <a:path extrusionOk="0" h="2340" w="2585">
                  <a:moveTo>
                    <a:pt x="1045" y="1"/>
                  </a:moveTo>
                  <a:cubicBezTo>
                    <a:pt x="692" y="1"/>
                    <a:pt x="336" y="54"/>
                    <a:pt x="1" y="165"/>
                  </a:cubicBezTo>
                  <a:cubicBezTo>
                    <a:pt x="158" y="1079"/>
                    <a:pt x="694" y="1867"/>
                    <a:pt x="1482" y="2339"/>
                  </a:cubicBezTo>
                  <a:cubicBezTo>
                    <a:pt x="1639" y="1583"/>
                    <a:pt x="2017" y="890"/>
                    <a:pt x="2584" y="354"/>
                  </a:cubicBezTo>
                  <a:cubicBezTo>
                    <a:pt x="2126" y="126"/>
                    <a:pt x="1588" y="1"/>
                    <a:pt x="10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97"/>
            <p:cNvSpPr/>
            <p:nvPr/>
          </p:nvSpPr>
          <p:spPr>
            <a:xfrm>
              <a:off x="-49345975" y="3192625"/>
              <a:ext cx="199300" cy="103975"/>
            </a:xfrm>
            <a:custGeom>
              <a:rect b="b" l="l" r="r" t="t"/>
              <a:pathLst>
                <a:path extrusionOk="0" h="4159" w="7972">
                  <a:moveTo>
                    <a:pt x="3970" y="0"/>
                  </a:moveTo>
                  <a:cubicBezTo>
                    <a:pt x="1670" y="0"/>
                    <a:pt x="1" y="2048"/>
                    <a:pt x="127" y="3907"/>
                  </a:cubicBezTo>
                  <a:cubicBezTo>
                    <a:pt x="743" y="3639"/>
                    <a:pt x="1342" y="3513"/>
                    <a:pt x="1908" y="3513"/>
                  </a:cubicBezTo>
                  <a:cubicBezTo>
                    <a:pt x="2671" y="3513"/>
                    <a:pt x="3373" y="3743"/>
                    <a:pt x="3970" y="4159"/>
                  </a:cubicBezTo>
                  <a:cubicBezTo>
                    <a:pt x="4586" y="3743"/>
                    <a:pt x="5274" y="3513"/>
                    <a:pt x="6036" y="3513"/>
                  </a:cubicBezTo>
                  <a:cubicBezTo>
                    <a:pt x="6599" y="3513"/>
                    <a:pt x="7202" y="3639"/>
                    <a:pt x="7845" y="3907"/>
                  </a:cubicBezTo>
                  <a:cubicBezTo>
                    <a:pt x="7971" y="2048"/>
                    <a:pt x="6302"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97"/>
            <p:cNvSpPr/>
            <p:nvPr/>
          </p:nvSpPr>
          <p:spPr>
            <a:xfrm>
              <a:off x="-49272725" y="3381650"/>
              <a:ext cx="52800" cy="53575"/>
            </a:xfrm>
            <a:custGeom>
              <a:rect b="b" l="l" r="r" t="t"/>
              <a:pathLst>
                <a:path extrusionOk="0" h="2143" w="2112">
                  <a:moveTo>
                    <a:pt x="2112" y="0"/>
                  </a:moveTo>
                  <a:cubicBezTo>
                    <a:pt x="1765" y="111"/>
                    <a:pt x="1403" y="166"/>
                    <a:pt x="1044" y="166"/>
                  </a:cubicBezTo>
                  <a:cubicBezTo>
                    <a:pt x="686" y="166"/>
                    <a:pt x="331" y="111"/>
                    <a:pt x="1" y="0"/>
                  </a:cubicBezTo>
                  <a:lnTo>
                    <a:pt x="1" y="0"/>
                  </a:lnTo>
                  <a:cubicBezTo>
                    <a:pt x="32" y="851"/>
                    <a:pt x="442" y="1576"/>
                    <a:pt x="1040" y="2143"/>
                  </a:cubicBezTo>
                  <a:cubicBezTo>
                    <a:pt x="1702" y="1576"/>
                    <a:pt x="2049" y="788"/>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97"/>
            <p:cNvSpPr/>
            <p:nvPr/>
          </p:nvSpPr>
          <p:spPr>
            <a:xfrm>
              <a:off x="-49231775" y="3298075"/>
              <a:ext cx="63050" cy="58400"/>
            </a:xfrm>
            <a:custGeom>
              <a:rect b="b" l="l" r="r" t="t"/>
              <a:pathLst>
                <a:path extrusionOk="0" h="2336" w="2522">
                  <a:moveTo>
                    <a:pt x="1547" y="0"/>
                  </a:moveTo>
                  <a:cubicBezTo>
                    <a:pt x="1009" y="0"/>
                    <a:pt x="469" y="141"/>
                    <a:pt x="1" y="414"/>
                  </a:cubicBezTo>
                  <a:cubicBezTo>
                    <a:pt x="568" y="918"/>
                    <a:pt x="915" y="1611"/>
                    <a:pt x="1072" y="2335"/>
                  </a:cubicBezTo>
                  <a:cubicBezTo>
                    <a:pt x="1860" y="1863"/>
                    <a:pt x="2364" y="1075"/>
                    <a:pt x="2521" y="161"/>
                  </a:cubicBezTo>
                  <a:cubicBezTo>
                    <a:pt x="2209" y="53"/>
                    <a:pt x="1879" y="0"/>
                    <a:pt x="15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97"/>
            <p:cNvSpPr/>
            <p:nvPr/>
          </p:nvSpPr>
          <p:spPr>
            <a:xfrm>
              <a:off x="-49271925" y="3317850"/>
              <a:ext cx="48850" cy="49850"/>
            </a:xfrm>
            <a:custGeom>
              <a:rect b="b" l="l" r="r" t="t"/>
              <a:pathLst>
                <a:path extrusionOk="0" h="1994" w="1954">
                  <a:moveTo>
                    <a:pt x="977" y="1"/>
                  </a:moveTo>
                  <a:cubicBezTo>
                    <a:pt x="441" y="505"/>
                    <a:pt x="158" y="1040"/>
                    <a:pt x="0" y="1828"/>
                  </a:cubicBezTo>
                  <a:cubicBezTo>
                    <a:pt x="347" y="1938"/>
                    <a:pt x="670" y="1993"/>
                    <a:pt x="989" y="1993"/>
                  </a:cubicBezTo>
                  <a:cubicBezTo>
                    <a:pt x="1308" y="1993"/>
                    <a:pt x="1623" y="1938"/>
                    <a:pt x="1953" y="1828"/>
                  </a:cubicBezTo>
                  <a:cubicBezTo>
                    <a:pt x="1859" y="1103"/>
                    <a:pt x="1607" y="568"/>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97"/>
            <p:cNvSpPr/>
            <p:nvPr/>
          </p:nvSpPr>
          <p:spPr>
            <a:xfrm>
              <a:off x="-49245950" y="3291075"/>
              <a:ext cx="149675" cy="182750"/>
            </a:xfrm>
            <a:custGeom>
              <a:rect b="b" l="l" r="r" t="t"/>
              <a:pathLst>
                <a:path extrusionOk="0" h="7310" w="5987">
                  <a:moveTo>
                    <a:pt x="3844" y="0"/>
                  </a:moveTo>
                  <a:cubicBezTo>
                    <a:pt x="3718" y="1670"/>
                    <a:pt x="2899" y="2773"/>
                    <a:pt x="1734" y="3371"/>
                  </a:cubicBezTo>
                  <a:cubicBezTo>
                    <a:pt x="1765" y="4537"/>
                    <a:pt x="1261" y="5734"/>
                    <a:pt x="1" y="6679"/>
                  </a:cubicBezTo>
                  <a:cubicBezTo>
                    <a:pt x="631" y="7057"/>
                    <a:pt x="1324" y="7310"/>
                    <a:pt x="2080" y="7310"/>
                  </a:cubicBezTo>
                  <a:cubicBezTo>
                    <a:pt x="4191" y="7310"/>
                    <a:pt x="5987" y="5577"/>
                    <a:pt x="5987" y="3434"/>
                  </a:cubicBezTo>
                  <a:cubicBezTo>
                    <a:pt x="5955" y="1985"/>
                    <a:pt x="5105" y="630"/>
                    <a:pt x="3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97"/>
            <p:cNvSpPr/>
            <p:nvPr/>
          </p:nvSpPr>
          <p:spPr>
            <a:xfrm>
              <a:off x="-49397175" y="3291075"/>
              <a:ext cx="149675" cy="182750"/>
            </a:xfrm>
            <a:custGeom>
              <a:rect b="b" l="l" r="r" t="t"/>
              <a:pathLst>
                <a:path extrusionOk="0" h="7310" w="5987">
                  <a:moveTo>
                    <a:pt x="2143" y="0"/>
                  </a:moveTo>
                  <a:cubicBezTo>
                    <a:pt x="852" y="694"/>
                    <a:pt x="1" y="1985"/>
                    <a:pt x="1" y="3434"/>
                  </a:cubicBezTo>
                  <a:cubicBezTo>
                    <a:pt x="1" y="5577"/>
                    <a:pt x="1797" y="7310"/>
                    <a:pt x="3908" y="7310"/>
                  </a:cubicBezTo>
                  <a:cubicBezTo>
                    <a:pt x="4664" y="7310"/>
                    <a:pt x="5357" y="7057"/>
                    <a:pt x="5987" y="6679"/>
                  </a:cubicBezTo>
                  <a:cubicBezTo>
                    <a:pt x="4727" y="5734"/>
                    <a:pt x="4223" y="4537"/>
                    <a:pt x="4254" y="3371"/>
                  </a:cubicBezTo>
                  <a:cubicBezTo>
                    <a:pt x="3088" y="2773"/>
                    <a:pt x="2301" y="1670"/>
                    <a:pt x="21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9" name="Google Shape;18589;p97"/>
          <p:cNvGrpSpPr/>
          <p:nvPr/>
        </p:nvGrpSpPr>
        <p:grpSpPr>
          <a:xfrm>
            <a:off x="2193163" y="1822251"/>
            <a:ext cx="304000" cy="356205"/>
            <a:chOff x="-49375900" y="3550975"/>
            <a:chExt cx="256800" cy="300900"/>
          </a:xfrm>
        </p:grpSpPr>
        <p:sp>
          <p:nvSpPr>
            <p:cNvPr id="18590" name="Google Shape;18590;p97"/>
            <p:cNvSpPr/>
            <p:nvPr/>
          </p:nvSpPr>
          <p:spPr>
            <a:xfrm>
              <a:off x="-49231775" y="3638425"/>
              <a:ext cx="59100" cy="59075"/>
            </a:xfrm>
            <a:custGeom>
              <a:rect b="b" l="l" r="r" t="t"/>
              <a:pathLst>
                <a:path extrusionOk="0" h="2363" w="2364">
                  <a:moveTo>
                    <a:pt x="1" y="0"/>
                  </a:moveTo>
                  <a:lnTo>
                    <a:pt x="1513" y="2363"/>
                  </a:lnTo>
                  <a:lnTo>
                    <a:pt x="2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97"/>
            <p:cNvSpPr/>
            <p:nvPr/>
          </p:nvSpPr>
          <p:spPr>
            <a:xfrm>
              <a:off x="-49291625" y="3726625"/>
              <a:ext cx="87450" cy="123675"/>
            </a:xfrm>
            <a:custGeom>
              <a:rect b="b" l="l" r="r" t="t"/>
              <a:pathLst>
                <a:path extrusionOk="0" h="4947" w="3498">
                  <a:moveTo>
                    <a:pt x="1" y="1"/>
                  </a:moveTo>
                  <a:lnTo>
                    <a:pt x="1733" y="4947"/>
                  </a:ln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97"/>
            <p:cNvSpPr/>
            <p:nvPr/>
          </p:nvSpPr>
          <p:spPr>
            <a:xfrm>
              <a:off x="-49288475" y="3647075"/>
              <a:ext cx="81150" cy="61450"/>
            </a:xfrm>
            <a:custGeom>
              <a:rect b="b" l="l" r="r" t="t"/>
              <a:pathLst>
                <a:path extrusionOk="0" h="2458" w="3246">
                  <a:moveTo>
                    <a:pt x="1607" y="1"/>
                  </a:moveTo>
                  <a:lnTo>
                    <a:pt x="1" y="2458"/>
                  </a:lnTo>
                  <a:lnTo>
                    <a:pt x="3246" y="2458"/>
                  </a:lnTo>
                  <a:lnTo>
                    <a:pt x="16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97"/>
            <p:cNvSpPr/>
            <p:nvPr/>
          </p:nvSpPr>
          <p:spPr>
            <a:xfrm>
              <a:off x="-49375900" y="3648650"/>
              <a:ext cx="59100" cy="59875"/>
            </a:xfrm>
            <a:custGeom>
              <a:rect b="b" l="l" r="r" t="t"/>
              <a:pathLst>
                <a:path extrusionOk="0" h="2395" w="2364">
                  <a:moveTo>
                    <a:pt x="1513" y="1"/>
                  </a:moveTo>
                  <a:lnTo>
                    <a:pt x="1" y="2395"/>
                  </a:lnTo>
                  <a:lnTo>
                    <a:pt x="2363" y="2395"/>
                  </a:ln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97"/>
            <p:cNvSpPr/>
            <p:nvPr/>
          </p:nvSpPr>
          <p:spPr>
            <a:xfrm>
              <a:off x="-49229400" y="3726625"/>
              <a:ext cx="109500" cy="125250"/>
            </a:xfrm>
            <a:custGeom>
              <a:rect b="b" l="l" r="r" t="t"/>
              <a:pathLst>
                <a:path extrusionOk="0" h="5010" w="4380">
                  <a:moveTo>
                    <a:pt x="1765" y="1"/>
                  </a:moveTo>
                  <a:lnTo>
                    <a:pt x="0" y="5010"/>
                  </a:lnTo>
                  <a:lnTo>
                    <a:pt x="438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97"/>
            <p:cNvSpPr/>
            <p:nvPr/>
          </p:nvSpPr>
          <p:spPr>
            <a:xfrm>
              <a:off x="-49179000" y="3648650"/>
              <a:ext cx="59900" cy="59875"/>
            </a:xfrm>
            <a:custGeom>
              <a:rect b="b" l="l" r="r" t="t"/>
              <a:pathLst>
                <a:path extrusionOk="0" h="2395" w="2396">
                  <a:moveTo>
                    <a:pt x="851" y="1"/>
                  </a:moveTo>
                  <a:lnTo>
                    <a:pt x="1" y="2395"/>
                  </a:lnTo>
                  <a:lnTo>
                    <a:pt x="2395" y="2395"/>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97"/>
            <p:cNvSpPr/>
            <p:nvPr/>
          </p:nvSpPr>
          <p:spPr>
            <a:xfrm>
              <a:off x="-49323125" y="3638425"/>
              <a:ext cx="59100" cy="59075"/>
            </a:xfrm>
            <a:custGeom>
              <a:rect b="b" l="l" r="r" t="t"/>
              <a:pathLst>
                <a:path extrusionOk="0" h="2363" w="2364">
                  <a:moveTo>
                    <a:pt x="0" y="0"/>
                  </a:moveTo>
                  <a:lnTo>
                    <a:pt x="819" y="2363"/>
                  </a:ln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97"/>
            <p:cNvSpPr/>
            <p:nvPr/>
          </p:nvSpPr>
          <p:spPr>
            <a:xfrm>
              <a:off x="-49375100" y="3726625"/>
              <a:ext cx="108700" cy="125250"/>
            </a:xfrm>
            <a:custGeom>
              <a:rect b="b" l="l" r="r" t="t"/>
              <a:pathLst>
                <a:path extrusionOk="0" h="5010" w="4348">
                  <a:moveTo>
                    <a:pt x="0" y="1"/>
                  </a:moveTo>
                  <a:lnTo>
                    <a:pt x="4348" y="5010"/>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97"/>
            <p:cNvSpPr/>
            <p:nvPr/>
          </p:nvSpPr>
          <p:spPr>
            <a:xfrm>
              <a:off x="-49256975" y="3550975"/>
              <a:ext cx="17350" cy="53600"/>
            </a:xfrm>
            <a:custGeom>
              <a:rect b="b" l="l" r="r" t="t"/>
              <a:pathLst>
                <a:path extrusionOk="0" h="2144" w="694">
                  <a:moveTo>
                    <a:pt x="347" y="1"/>
                  </a:moveTo>
                  <a:cubicBezTo>
                    <a:pt x="158" y="1"/>
                    <a:pt x="1" y="159"/>
                    <a:pt x="1" y="348"/>
                  </a:cubicBezTo>
                  <a:lnTo>
                    <a:pt x="1" y="1797"/>
                  </a:lnTo>
                  <a:cubicBezTo>
                    <a:pt x="1" y="1986"/>
                    <a:pt x="158" y="2143"/>
                    <a:pt x="347" y="2143"/>
                  </a:cubicBezTo>
                  <a:cubicBezTo>
                    <a:pt x="536" y="2143"/>
                    <a:pt x="694" y="1986"/>
                    <a:pt x="694" y="1797"/>
                  </a:cubicBezTo>
                  <a:lnTo>
                    <a:pt x="694" y="348"/>
                  </a:ln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97"/>
            <p:cNvSpPr/>
            <p:nvPr/>
          </p:nvSpPr>
          <p:spPr>
            <a:xfrm>
              <a:off x="-49323125" y="3575850"/>
              <a:ext cx="43350" cy="32650"/>
            </a:xfrm>
            <a:custGeom>
              <a:rect b="b" l="l" r="r" t="t"/>
              <a:pathLst>
                <a:path extrusionOk="0" h="1306" w="1734">
                  <a:moveTo>
                    <a:pt x="371" y="0"/>
                  </a:moveTo>
                  <a:cubicBezTo>
                    <a:pt x="259" y="0"/>
                    <a:pt x="147" y="56"/>
                    <a:pt x="63" y="140"/>
                  </a:cubicBezTo>
                  <a:cubicBezTo>
                    <a:pt x="0" y="298"/>
                    <a:pt x="32" y="518"/>
                    <a:pt x="189" y="613"/>
                  </a:cubicBezTo>
                  <a:lnTo>
                    <a:pt x="1166" y="1274"/>
                  </a:lnTo>
                  <a:cubicBezTo>
                    <a:pt x="1261" y="1306"/>
                    <a:pt x="1292" y="1306"/>
                    <a:pt x="1387" y="1306"/>
                  </a:cubicBezTo>
                  <a:cubicBezTo>
                    <a:pt x="1481" y="1306"/>
                    <a:pt x="1607" y="1211"/>
                    <a:pt x="1639" y="1148"/>
                  </a:cubicBezTo>
                  <a:cubicBezTo>
                    <a:pt x="1733" y="991"/>
                    <a:pt x="1702" y="802"/>
                    <a:pt x="1544" y="676"/>
                  </a:cubicBezTo>
                  <a:lnTo>
                    <a:pt x="536" y="46"/>
                  </a:lnTo>
                  <a:cubicBezTo>
                    <a:pt x="483" y="14"/>
                    <a:pt x="427" y="0"/>
                    <a:pt x="3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97"/>
            <p:cNvSpPr/>
            <p:nvPr/>
          </p:nvSpPr>
          <p:spPr>
            <a:xfrm>
              <a:off x="-49217575" y="3575525"/>
              <a:ext cx="44900" cy="32975"/>
            </a:xfrm>
            <a:custGeom>
              <a:rect b="b" l="l" r="r" t="t"/>
              <a:pathLst>
                <a:path extrusionOk="0" h="1319" w="1796">
                  <a:moveTo>
                    <a:pt x="1370" y="0"/>
                  </a:moveTo>
                  <a:cubicBezTo>
                    <a:pt x="1309" y="0"/>
                    <a:pt x="1248" y="18"/>
                    <a:pt x="1197" y="59"/>
                  </a:cubicBezTo>
                  <a:lnTo>
                    <a:pt x="221" y="689"/>
                  </a:lnTo>
                  <a:cubicBezTo>
                    <a:pt x="63" y="752"/>
                    <a:pt x="0" y="1004"/>
                    <a:pt x="95" y="1161"/>
                  </a:cubicBezTo>
                  <a:cubicBezTo>
                    <a:pt x="158" y="1287"/>
                    <a:pt x="252" y="1319"/>
                    <a:pt x="378" y="1319"/>
                  </a:cubicBezTo>
                  <a:cubicBezTo>
                    <a:pt x="473" y="1319"/>
                    <a:pt x="536" y="1287"/>
                    <a:pt x="567" y="1287"/>
                  </a:cubicBezTo>
                  <a:lnTo>
                    <a:pt x="1575" y="657"/>
                  </a:lnTo>
                  <a:cubicBezTo>
                    <a:pt x="1733" y="563"/>
                    <a:pt x="1796" y="342"/>
                    <a:pt x="1670" y="185"/>
                  </a:cubicBezTo>
                  <a:cubicBezTo>
                    <a:pt x="1627" y="78"/>
                    <a:pt x="1498" y="0"/>
                    <a:pt x="13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1" name="Google Shape;18601;p97"/>
          <p:cNvGrpSpPr/>
          <p:nvPr/>
        </p:nvGrpSpPr>
        <p:grpSpPr>
          <a:xfrm>
            <a:off x="2188516" y="2259546"/>
            <a:ext cx="313293" cy="356205"/>
            <a:chOff x="-49378250" y="3920375"/>
            <a:chExt cx="264650" cy="300900"/>
          </a:xfrm>
        </p:grpSpPr>
        <p:sp>
          <p:nvSpPr>
            <p:cNvPr id="18602" name="Google Shape;18602;p97"/>
            <p:cNvSpPr/>
            <p:nvPr/>
          </p:nvSpPr>
          <p:spPr>
            <a:xfrm>
              <a:off x="-49272725" y="4185025"/>
              <a:ext cx="70925" cy="35475"/>
            </a:xfrm>
            <a:custGeom>
              <a:rect b="b" l="l" r="r" t="t"/>
              <a:pathLst>
                <a:path extrusionOk="0" h="1419" w="2837">
                  <a:moveTo>
                    <a:pt x="32" y="0"/>
                  </a:moveTo>
                  <a:lnTo>
                    <a:pt x="32" y="378"/>
                  </a:lnTo>
                  <a:lnTo>
                    <a:pt x="1" y="378"/>
                  </a:lnTo>
                  <a:cubicBezTo>
                    <a:pt x="1" y="945"/>
                    <a:pt x="473" y="1418"/>
                    <a:pt x="1040" y="1418"/>
                  </a:cubicBezTo>
                  <a:lnTo>
                    <a:pt x="1765" y="1418"/>
                  </a:lnTo>
                  <a:cubicBezTo>
                    <a:pt x="2364" y="1418"/>
                    <a:pt x="2836" y="945"/>
                    <a:pt x="2836" y="378"/>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97"/>
            <p:cNvSpPr/>
            <p:nvPr/>
          </p:nvSpPr>
          <p:spPr>
            <a:xfrm>
              <a:off x="-49378250" y="3920375"/>
              <a:ext cx="87425" cy="300900"/>
            </a:xfrm>
            <a:custGeom>
              <a:rect b="b" l="l" r="r" t="t"/>
              <a:pathLst>
                <a:path extrusionOk="0" h="12036" w="3497">
                  <a:moveTo>
                    <a:pt x="347" y="1"/>
                  </a:moveTo>
                  <a:cubicBezTo>
                    <a:pt x="158" y="1"/>
                    <a:pt x="0" y="158"/>
                    <a:pt x="0" y="347"/>
                  </a:cubicBezTo>
                  <a:lnTo>
                    <a:pt x="0" y="1418"/>
                  </a:lnTo>
                  <a:lnTo>
                    <a:pt x="1764" y="1418"/>
                  </a:lnTo>
                  <a:cubicBezTo>
                    <a:pt x="1953" y="1418"/>
                    <a:pt x="2111" y="1576"/>
                    <a:pt x="2111" y="1765"/>
                  </a:cubicBezTo>
                  <a:cubicBezTo>
                    <a:pt x="2111" y="1954"/>
                    <a:pt x="1953" y="2112"/>
                    <a:pt x="1764" y="2112"/>
                  </a:cubicBezTo>
                  <a:lnTo>
                    <a:pt x="0" y="2112"/>
                  </a:lnTo>
                  <a:lnTo>
                    <a:pt x="0" y="2836"/>
                  </a:lnTo>
                  <a:lnTo>
                    <a:pt x="1071" y="2836"/>
                  </a:lnTo>
                  <a:cubicBezTo>
                    <a:pt x="1260" y="2836"/>
                    <a:pt x="1418" y="2994"/>
                    <a:pt x="1418" y="3183"/>
                  </a:cubicBezTo>
                  <a:cubicBezTo>
                    <a:pt x="1418" y="3372"/>
                    <a:pt x="1260" y="3529"/>
                    <a:pt x="1071" y="3529"/>
                  </a:cubicBezTo>
                  <a:lnTo>
                    <a:pt x="0" y="3529"/>
                  </a:lnTo>
                  <a:lnTo>
                    <a:pt x="0" y="4254"/>
                  </a:lnTo>
                  <a:lnTo>
                    <a:pt x="1764" y="4254"/>
                  </a:lnTo>
                  <a:cubicBezTo>
                    <a:pt x="1953" y="4254"/>
                    <a:pt x="2111" y="4411"/>
                    <a:pt x="2111" y="4600"/>
                  </a:cubicBezTo>
                  <a:cubicBezTo>
                    <a:pt x="2111" y="4789"/>
                    <a:pt x="1953" y="4947"/>
                    <a:pt x="1764" y="4947"/>
                  </a:cubicBezTo>
                  <a:lnTo>
                    <a:pt x="0" y="4947"/>
                  </a:lnTo>
                  <a:lnTo>
                    <a:pt x="0" y="5672"/>
                  </a:lnTo>
                  <a:lnTo>
                    <a:pt x="1071" y="5672"/>
                  </a:lnTo>
                  <a:cubicBezTo>
                    <a:pt x="1260" y="5672"/>
                    <a:pt x="1418" y="5829"/>
                    <a:pt x="1418" y="6018"/>
                  </a:cubicBezTo>
                  <a:cubicBezTo>
                    <a:pt x="1418" y="6207"/>
                    <a:pt x="1260" y="6365"/>
                    <a:pt x="1071" y="6365"/>
                  </a:cubicBezTo>
                  <a:lnTo>
                    <a:pt x="0" y="6365"/>
                  </a:lnTo>
                  <a:lnTo>
                    <a:pt x="0" y="7089"/>
                  </a:lnTo>
                  <a:lnTo>
                    <a:pt x="1764" y="7089"/>
                  </a:lnTo>
                  <a:cubicBezTo>
                    <a:pt x="1953" y="7089"/>
                    <a:pt x="2111" y="7247"/>
                    <a:pt x="2111" y="7436"/>
                  </a:cubicBezTo>
                  <a:cubicBezTo>
                    <a:pt x="2111" y="7625"/>
                    <a:pt x="1953" y="7782"/>
                    <a:pt x="1764" y="7782"/>
                  </a:cubicBezTo>
                  <a:lnTo>
                    <a:pt x="0" y="7782"/>
                  </a:lnTo>
                  <a:lnTo>
                    <a:pt x="0" y="8507"/>
                  </a:lnTo>
                  <a:lnTo>
                    <a:pt x="1071" y="8507"/>
                  </a:lnTo>
                  <a:cubicBezTo>
                    <a:pt x="1260" y="8507"/>
                    <a:pt x="1418" y="8665"/>
                    <a:pt x="1418" y="8854"/>
                  </a:cubicBezTo>
                  <a:cubicBezTo>
                    <a:pt x="1418" y="9043"/>
                    <a:pt x="1260" y="9200"/>
                    <a:pt x="1071" y="9200"/>
                  </a:cubicBezTo>
                  <a:lnTo>
                    <a:pt x="0" y="9200"/>
                  </a:lnTo>
                  <a:lnTo>
                    <a:pt x="0" y="9925"/>
                  </a:lnTo>
                  <a:lnTo>
                    <a:pt x="1764" y="9925"/>
                  </a:lnTo>
                  <a:cubicBezTo>
                    <a:pt x="1953" y="9925"/>
                    <a:pt x="2111" y="10082"/>
                    <a:pt x="2111" y="10271"/>
                  </a:cubicBezTo>
                  <a:cubicBezTo>
                    <a:pt x="2111" y="10460"/>
                    <a:pt x="1953" y="10618"/>
                    <a:pt x="1764" y="10618"/>
                  </a:cubicBezTo>
                  <a:lnTo>
                    <a:pt x="0" y="10618"/>
                  </a:lnTo>
                  <a:lnTo>
                    <a:pt x="0" y="11689"/>
                  </a:lnTo>
                  <a:cubicBezTo>
                    <a:pt x="0" y="11878"/>
                    <a:pt x="158" y="12036"/>
                    <a:pt x="347" y="12036"/>
                  </a:cubicBezTo>
                  <a:lnTo>
                    <a:pt x="3151" y="12036"/>
                  </a:lnTo>
                  <a:cubicBezTo>
                    <a:pt x="3340" y="12036"/>
                    <a:pt x="3497" y="11878"/>
                    <a:pt x="3497" y="11689"/>
                  </a:cubicBezTo>
                  <a:lnTo>
                    <a:pt x="3497" y="379"/>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97"/>
            <p:cNvSpPr/>
            <p:nvPr/>
          </p:nvSpPr>
          <p:spPr>
            <a:xfrm>
              <a:off x="-49185300" y="3920375"/>
              <a:ext cx="71700" cy="87450"/>
            </a:xfrm>
            <a:custGeom>
              <a:rect b="b" l="l" r="r" t="t"/>
              <a:pathLst>
                <a:path extrusionOk="0" h="3498" w="2868">
                  <a:moveTo>
                    <a:pt x="2490" y="1"/>
                  </a:moveTo>
                  <a:cubicBezTo>
                    <a:pt x="1765" y="1"/>
                    <a:pt x="1229" y="32"/>
                    <a:pt x="631" y="631"/>
                  </a:cubicBezTo>
                  <a:cubicBezTo>
                    <a:pt x="253" y="1040"/>
                    <a:pt x="1" y="1576"/>
                    <a:pt x="1" y="2143"/>
                  </a:cubicBezTo>
                  <a:cubicBezTo>
                    <a:pt x="1" y="2868"/>
                    <a:pt x="631" y="3498"/>
                    <a:pt x="1418" y="3498"/>
                  </a:cubicBezTo>
                  <a:cubicBezTo>
                    <a:pt x="2017" y="3498"/>
                    <a:pt x="2553" y="3120"/>
                    <a:pt x="2742" y="2553"/>
                  </a:cubicBezTo>
                  <a:cubicBezTo>
                    <a:pt x="2868" y="2238"/>
                    <a:pt x="2805" y="1923"/>
                    <a:pt x="2616" y="1702"/>
                  </a:cubicBezTo>
                  <a:cubicBezTo>
                    <a:pt x="2395" y="1450"/>
                    <a:pt x="2269" y="1135"/>
                    <a:pt x="2742" y="568"/>
                  </a:cubicBezTo>
                  <a:cubicBezTo>
                    <a:pt x="2836" y="442"/>
                    <a:pt x="2868" y="316"/>
                    <a:pt x="2805" y="190"/>
                  </a:cubicBezTo>
                  <a:cubicBezTo>
                    <a:pt x="2742" y="95"/>
                    <a:pt x="261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97"/>
            <p:cNvSpPr/>
            <p:nvPr/>
          </p:nvSpPr>
          <p:spPr>
            <a:xfrm>
              <a:off x="-49182150" y="4019625"/>
              <a:ext cx="64625" cy="42550"/>
            </a:xfrm>
            <a:custGeom>
              <a:rect b="b" l="l" r="r" t="t"/>
              <a:pathLst>
                <a:path extrusionOk="0" h="1702" w="2585">
                  <a:moveTo>
                    <a:pt x="316" y="0"/>
                  </a:moveTo>
                  <a:cubicBezTo>
                    <a:pt x="158" y="473"/>
                    <a:pt x="32" y="1103"/>
                    <a:pt x="1" y="1702"/>
                  </a:cubicBezTo>
                  <a:lnTo>
                    <a:pt x="2584" y="1702"/>
                  </a:lnTo>
                  <a:cubicBezTo>
                    <a:pt x="2521" y="1103"/>
                    <a:pt x="2427" y="504"/>
                    <a:pt x="2269" y="0"/>
                  </a:cubicBezTo>
                  <a:cubicBezTo>
                    <a:pt x="1954" y="158"/>
                    <a:pt x="1639" y="252"/>
                    <a:pt x="1292" y="252"/>
                  </a:cubicBezTo>
                  <a:cubicBezTo>
                    <a:pt x="946" y="252"/>
                    <a:pt x="631" y="158"/>
                    <a:pt x="3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97"/>
            <p:cNvSpPr/>
            <p:nvPr/>
          </p:nvSpPr>
          <p:spPr>
            <a:xfrm>
              <a:off x="-49185300" y="4078700"/>
              <a:ext cx="70925" cy="141800"/>
            </a:xfrm>
            <a:custGeom>
              <a:rect b="b" l="l" r="r" t="t"/>
              <a:pathLst>
                <a:path extrusionOk="0" h="5672" w="2837">
                  <a:moveTo>
                    <a:pt x="32" y="0"/>
                  </a:moveTo>
                  <a:cubicBezTo>
                    <a:pt x="1" y="378"/>
                    <a:pt x="1" y="756"/>
                    <a:pt x="1" y="1071"/>
                  </a:cubicBezTo>
                  <a:cubicBezTo>
                    <a:pt x="1" y="2773"/>
                    <a:pt x="316" y="5671"/>
                    <a:pt x="1418" y="5671"/>
                  </a:cubicBezTo>
                  <a:cubicBezTo>
                    <a:pt x="2521" y="5671"/>
                    <a:pt x="2836" y="2804"/>
                    <a:pt x="2836" y="1071"/>
                  </a:cubicBezTo>
                  <a:cubicBezTo>
                    <a:pt x="2805" y="756"/>
                    <a:pt x="2805" y="41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97"/>
            <p:cNvSpPr/>
            <p:nvPr/>
          </p:nvSpPr>
          <p:spPr>
            <a:xfrm>
              <a:off x="-49271150" y="3920375"/>
              <a:ext cx="65400" cy="70125"/>
            </a:xfrm>
            <a:custGeom>
              <a:rect b="b" l="l" r="r" t="t"/>
              <a:pathLst>
                <a:path extrusionOk="0" h="2805" w="2616">
                  <a:moveTo>
                    <a:pt x="1324" y="1"/>
                  </a:moveTo>
                  <a:cubicBezTo>
                    <a:pt x="1182" y="1"/>
                    <a:pt x="1040" y="64"/>
                    <a:pt x="977" y="190"/>
                  </a:cubicBezTo>
                  <a:lnTo>
                    <a:pt x="1" y="2805"/>
                  </a:lnTo>
                  <a:lnTo>
                    <a:pt x="2616" y="2805"/>
                  </a:lnTo>
                  <a:lnTo>
                    <a:pt x="1670" y="190"/>
                  </a:lnTo>
                  <a:cubicBezTo>
                    <a:pt x="1607" y="64"/>
                    <a:pt x="146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97"/>
            <p:cNvSpPr/>
            <p:nvPr/>
          </p:nvSpPr>
          <p:spPr>
            <a:xfrm>
              <a:off x="-49272725" y="4007800"/>
              <a:ext cx="70125" cy="159925"/>
            </a:xfrm>
            <a:custGeom>
              <a:rect b="b" l="l" r="r" t="t"/>
              <a:pathLst>
                <a:path extrusionOk="0" h="6397" w="2805">
                  <a:moveTo>
                    <a:pt x="1" y="1"/>
                  </a:moveTo>
                  <a:lnTo>
                    <a:pt x="1" y="6396"/>
                  </a:lnTo>
                  <a:lnTo>
                    <a:pt x="2805" y="6396"/>
                  </a:lnTo>
                  <a:lnTo>
                    <a:pt x="28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9" name="Google Shape;18609;p97"/>
          <p:cNvGrpSpPr/>
          <p:nvPr/>
        </p:nvGrpSpPr>
        <p:grpSpPr>
          <a:xfrm>
            <a:off x="907504" y="2752344"/>
            <a:ext cx="312375" cy="357123"/>
            <a:chOff x="-47505300" y="3200500"/>
            <a:chExt cx="263875" cy="301675"/>
          </a:xfrm>
        </p:grpSpPr>
        <p:sp>
          <p:nvSpPr>
            <p:cNvPr id="18610" name="Google Shape;18610;p97"/>
            <p:cNvSpPr/>
            <p:nvPr/>
          </p:nvSpPr>
          <p:spPr>
            <a:xfrm>
              <a:off x="-47382425" y="3306025"/>
              <a:ext cx="52800" cy="53600"/>
            </a:xfrm>
            <a:custGeom>
              <a:rect b="b" l="l" r="r" t="t"/>
              <a:pathLst>
                <a:path extrusionOk="0" h="2144" w="2112">
                  <a:moveTo>
                    <a:pt x="1387" y="1"/>
                  </a:moveTo>
                  <a:cubicBezTo>
                    <a:pt x="1198" y="726"/>
                    <a:pt x="694" y="1261"/>
                    <a:pt x="1" y="1387"/>
                  </a:cubicBezTo>
                  <a:lnTo>
                    <a:pt x="1" y="2143"/>
                  </a:lnTo>
                  <a:lnTo>
                    <a:pt x="2111" y="2143"/>
                  </a:ln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97"/>
            <p:cNvSpPr/>
            <p:nvPr/>
          </p:nvSpPr>
          <p:spPr>
            <a:xfrm>
              <a:off x="-47382425" y="3306025"/>
              <a:ext cx="15775" cy="15800"/>
            </a:xfrm>
            <a:custGeom>
              <a:rect b="b" l="l" r="r" t="t"/>
              <a:pathLst>
                <a:path extrusionOk="0" h="632" w="631">
                  <a:moveTo>
                    <a:pt x="1" y="1"/>
                  </a:moveTo>
                  <a:lnTo>
                    <a:pt x="1" y="631"/>
                  </a:lnTo>
                  <a:cubicBezTo>
                    <a:pt x="316" y="568"/>
                    <a:pt x="536" y="316"/>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97"/>
            <p:cNvSpPr/>
            <p:nvPr/>
          </p:nvSpPr>
          <p:spPr>
            <a:xfrm>
              <a:off x="-47487975" y="3200500"/>
              <a:ext cx="210325" cy="301675"/>
            </a:xfrm>
            <a:custGeom>
              <a:rect b="b" l="l" r="r" t="t"/>
              <a:pathLst>
                <a:path extrusionOk="0" h="12067" w="8413">
                  <a:moveTo>
                    <a:pt x="3845" y="2111"/>
                  </a:moveTo>
                  <a:cubicBezTo>
                    <a:pt x="4727" y="2111"/>
                    <a:pt x="5420" y="2678"/>
                    <a:pt x="5577" y="3529"/>
                  </a:cubicBezTo>
                  <a:lnTo>
                    <a:pt x="6680" y="3529"/>
                  </a:lnTo>
                  <a:cubicBezTo>
                    <a:pt x="6901" y="3529"/>
                    <a:pt x="7058" y="3686"/>
                    <a:pt x="7058" y="3875"/>
                  </a:cubicBezTo>
                  <a:lnTo>
                    <a:pt x="7058" y="6711"/>
                  </a:lnTo>
                  <a:lnTo>
                    <a:pt x="6995" y="6711"/>
                  </a:lnTo>
                  <a:cubicBezTo>
                    <a:pt x="6995" y="6900"/>
                    <a:pt x="6838" y="7057"/>
                    <a:pt x="6648" y="7057"/>
                  </a:cubicBezTo>
                  <a:lnTo>
                    <a:pt x="3845" y="7057"/>
                  </a:lnTo>
                  <a:cubicBezTo>
                    <a:pt x="3656" y="7057"/>
                    <a:pt x="3498" y="6900"/>
                    <a:pt x="3498" y="6711"/>
                  </a:cubicBezTo>
                  <a:lnTo>
                    <a:pt x="3498" y="5608"/>
                  </a:lnTo>
                  <a:cubicBezTo>
                    <a:pt x="2710" y="5451"/>
                    <a:pt x="2080" y="4726"/>
                    <a:pt x="2080" y="3875"/>
                  </a:cubicBezTo>
                  <a:cubicBezTo>
                    <a:pt x="2080" y="2899"/>
                    <a:pt x="2868" y="2111"/>
                    <a:pt x="3845" y="2111"/>
                  </a:cubicBezTo>
                  <a:close/>
                  <a:moveTo>
                    <a:pt x="5262" y="8444"/>
                  </a:moveTo>
                  <a:cubicBezTo>
                    <a:pt x="5483" y="8444"/>
                    <a:pt x="5640" y="8601"/>
                    <a:pt x="5640" y="8790"/>
                  </a:cubicBezTo>
                  <a:cubicBezTo>
                    <a:pt x="5640" y="8979"/>
                    <a:pt x="5483" y="9137"/>
                    <a:pt x="5262" y="9137"/>
                  </a:cubicBezTo>
                  <a:lnTo>
                    <a:pt x="2490" y="9137"/>
                  </a:lnTo>
                  <a:cubicBezTo>
                    <a:pt x="2269" y="9137"/>
                    <a:pt x="2112" y="8979"/>
                    <a:pt x="2112" y="8790"/>
                  </a:cubicBezTo>
                  <a:cubicBezTo>
                    <a:pt x="2112" y="8601"/>
                    <a:pt x="2269" y="8444"/>
                    <a:pt x="2490" y="8444"/>
                  </a:cubicBezTo>
                  <a:close/>
                  <a:moveTo>
                    <a:pt x="6680" y="8444"/>
                  </a:moveTo>
                  <a:cubicBezTo>
                    <a:pt x="6901" y="8444"/>
                    <a:pt x="7058" y="8601"/>
                    <a:pt x="7058" y="8790"/>
                  </a:cubicBezTo>
                  <a:cubicBezTo>
                    <a:pt x="6995" y="8979"/>
                    <a:pt x="6838" y="9137"/>
                    <a:pt x="6680" y="9137"/>
                  </a:cubicBezTo>
                  <a:cubicBezTo>
                    <a:pt x="6491" y="9137"/>
                    <a:pt x="6333" y="8979"/>
                    <a:pt x="6333" y="8790"/>
                  </a:cubicBezTo>
                  <a:cubicBezTo>
                    <a:pt x="6333" y="8601"/>
                    <a:pt x="6491" y="8444"/>
                    <a:pt x="6680" y="8444"/>
                  </a:cubicBezTo>
                  <a:close/>
                  <a:moveTo>
                    <a:pt x="6680" y="9861"/>
                  </a:moveTo>
                  <a:cubicBezTo>
                    <a:pt x="6901" y="9861"/>
                    <a:pt x="7058" y="10019"/>
                    <a:pt x="7058" y="10208"/>
                  </a:cubicBezTo>
                  <a:cubicBezTo>
                    <a:pt x="7058" y="10397"/>
                    <a:pt x="6838" y="10554"/>
                    <a:pt x="6680" y="10554"/>
                  </a:cubicBezTo>
                  <a:lnTo>
                    <a:pt x="2490" y="10554"/>
                  </a:lnTo>
                  <a:cubicBezTo>
                    <a:pt x="2269" y="10554"/>
                    <a:pt x="2112" y="10397"/>
                    <a:pt x="2112" y="10208"/>
                  </a:cubicBezTo>
                  <a:cubicBezTo>
                    <a:pt x="2112" y="10019"/>
                    <a:pt x="2269" y="9861"/>
                    <a:pt x="2490" y="9861"/>
                  </a:cubicBezTo>
                  <a:close/>
                  <a:moveTo>
                    <a:pt x="347" y="0"/>
                  </a:moveTo>
                  <a:cubicBezTo>
                    <a:pt x="158" y="0"/>
                    <a:pt x="1" y="158"/>
                    <a:pt x="1" y="378"/>
                  </a:cubicBezTo>
                  <a:lnTo>
                    <a:pt x="1" y="1418"/>
                  </a:lnTo>
                  <a:lnTo>
                    <a:pt x="1072" y="1418"/>
                  </a:lnTo>
                  <a:cubicBezTo>
                    <a:pt x="1261" y="1418"/>
                    <a:pt x="1419" y="1576"/>
                    <a:pt x="1419" y="1796"/>
                  </a:cubicBezTo>
                  <a:cubicBezTo>
                    <a:pt x="1419" y="1985"/>
                    <a:pt x="1261" y="2143"/>
                    <a:pt x="1072" y="2143"/>
                  </a:cubicBezTo>
                  <a:lnTo>
                    <a:pt x="1" y="2143"/>
                  </a:lnTo>
                  <a:lnTo>
                    <a:pt x="1" y="3560"/>
                  </a:lnTo>
                  <a:lnTo>
                    <a:pt x="1072" y="3560"/>
                  </a:lnTo>
                  <a:cubicBezTo>
                    <a:pt x="1261" y="3560"/>
                    <a:pt x="1419" y="3718"/>
                    <a:pt x="1419" y="3907"/>
                  </a:cubicBezTo>
                  <a:cubicBezTo>
                    <a:pt x="1419" y="4096"/>
                    <a:pt x="1261" y="4253"/>
                    <a:pt x="1072" y="4253"/>
                  </a:cubicBezTo>
                  <a:lnTo>
                    <a:pt x="1" y="4253"/>
                  </a:lnTo>
                  <a:lnTo>
                    <a:pt x="1" y="5671"/>
                  </a:lnTo>
                  <a:lnTo>
                    <a:pt x="1072" y="5671"/>
                  </a:lnTo>
                  <a:cubicBezTo>
                    <a:pt x="1261" y="5671"/>
                    <a:pt x="1419" y="5829"/>
                    <a:pt x="1419" y="6049"/>
                  </a:cubicBezTo>
                  <a:cubicBezTo>
                    <a:pt x="1419" y="6238"/>
                    <a:pt x="1261" y="6396"/>
                    <a:pt x="1072" y="6396"/>
                  </a:cubicBezTo>
                  <a:lnTo>
                    <a:pt x="1" y="6396"/>
                  </a:lnTo>
                  <a:lnTo>
                    <a:pt x="1" y="7814"/>
                  </a:lnTo>
                  <a:lnTo>
                    <a:pt x="1072" y="7814"/>
                  </a:lnTo>
                  <a:cubicBezTo>
                    <a:pt x="1261" y="7814"/>
                    <a:pt x="1419" y="7971"/>
                    <a:pt x="1419" y="8160"/>
                  </a:cubicBezTo>
                  <a:cubicBezTo>
                    <a:pt x="1419" y="8349"/>
                    <a:pt x="1261" y="8507"/>
                    <a:pt x="1072" y="8507"/>
                  </a:cubicBezTo>
                  <a:lnTo>
                    <a:pt x="1" y="8507"/>
                  </a:lnTo>
                  <a:lnTo>
                    <a:pt x="1" y="9924"/>
                  </a:lnTo>
                  <a:lnTo>
                    <a:pt x="1072" y="9924"/>
                  </a:lnTo>
                  <a:cubicBezTo>
                    <a:pt x="1261" y="9924"/>
                    <a:pt x="1419" y="10082"/>
                    <a:pt x="1419" y="10302"/>
                  </a:cubicBezTo>
                  <a:cubicBezTo>
                    <a:pt x="1419" y="10491"/>
                    <a:pt x="1261" y="10649"/>
                    <a:pt x="1072" y="10649"/>
                  </a:cubicBezTo>
                  <a:lnTo>
                    <a:pt x="1" y="10649"/>
                  </a:lnTo>
                  <a:lnTo>
                    <a:pt x="1" y="11689"/>
                  </a:lnTo>
                  <a:cubicBezTo>
                    <a:pt x="1" y="11909"/>
                    <a:pt x="158" y="12067"/>
                    <a:pt x="347" y="12067"/>
                  </a:cubicBezTo>
                  <a:lnTo>
                    <a:pt x="8066" y="12067"/>
                  </a:lnTo>
                  <a:cubicBezTo>
                    <a:pt x="8255" y="12067"/>
                    <a:pt x="8413" y="11909"/>
                    <a:pt x="8413" y="11689"/>
                  </a:cubicBezTo>
                  <a:lnTo>
                    <a:pt x="8413" y="410"/>
                  </a:lnTo>
                  <a:cubicBezTo>
                    <a:pt x="8413" y="158"/>
                    <a:pt x="8255" y="0"/>
                    <a:pt x="8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97"/>
            <p:cNvSpPr/>
            <p:nvPr/>
          </p:nvSpPr>
          <p:spPr>
            <a:xfrm>
              <a:off x="-47417875" y="3271375"/>
              <a:ext cx="51225" cy="51225"/>
            </a:xfrm>
            <a:custGeom>
              <a:rect b="b" l="l" r="r" t="t"/>
              <a:pathLst>
                <a:path extrusionOk="0" h="2049" w="2049">
                  <a:moveTo>
                    <a:pt x="1041" y="1"/>
                  </a:moveTo>
                  <a:cubicBezTo>
                    <a:pt x="473" y="1"/>
                    <a:pt x="1" y="473"/>
                    <a:pt x="1" y="1072"/>
                  </a:cubicBezTo>
                  <a:cubicBezTo>
                    <a:pt x="1" y="1545"/>
                    <a:pt x="253" y="1891"/>
                    <a:pt x="694" y="2049"/>
                  </a:cubicBezTo>
                  <a:lnTo>
                    <a:pt x="694" y="1072"/>
                  </a:lnTo>
                  <a:cubicBezTo>
                    <a:pt x="694" y="883"/>
                    <a:pt x="852" y="725"/>
                    <a:pt x="1041" y="725"/>
                  </a:cubicBezTo>
                  <a:lnTo>
                    <a:pt x="2049" y="725"/>
                  </a:lnTo>
                  <a:cubicBezTo>
                    <a:pt x="1923" y="284"/>
                    <a:pt x="1513" y="1"/>
                    <a:pt x="1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97"/>
            <p:cNvSpPr/>
            <p:nvPr/>
          </p:nvSpPr>
          <p:spPr>
            <a:xfrm>
              <a:off x="-47505300" y="3235950"/>
              <a:ext cx="17350" cy="18125"/>
            </a:xfrm>
            <a:custGeom>
              <a:rect b="b" l="l" r="r" t="t"/>
              <a:pathLst>
                <a:path extrusionOk="0" h="725" w="694">
                  <a:moveTo>
                    <a:pt x="347" y="0"/>
                  </a:moveTo>
                  <a:cubicBezTo>
                    <a:pt x="127" y="0"/>
                    <a:pt x="1" y="158"/>
                    <a:pt x="1" y="378"/>
                  </a:cubicBezTo>
                  <a:cubicBezTo>
                    <a:pt x="1" y="567"/>
                    <a:pt x="127" y="725"/>
                    <a:pt x="347" y="725"/>
                  </a:cubicBezTo>
                  <a:lnTo>
                    <a:pt x="694" y="725"/>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97"/>
            <p:cNvSpPr/>
            <p:nvPr/>
          </p:nvSpPr>
          <p:spPr>
            <a:xfrm>
              <a:off x="-47505300" y="3447025"/>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97"/>
            <p:cNvSpPr/>
            <p:nvPr/>
          </p:nvSpPr>
          <p:spPr>
            <a:xfrm>
              <a:off x="-47505300" y="3394250"/>
              <a:ext cx="17350" cy="18150"/>
            </a:xfrm>
            <a:custGeom>
              <a:rect b="b" l="l" r="r" t="t"/>
              <a:pathLst>
                <a:path extrusionOk="0" h="726" w="694">
                  <a:moveTo>
                    <a:pt x="347" y="1"/>
                  </a:moveTo>
                  <a:lnTo>
                    <a:pt x="347" y="32"/>
                  </a:lnTo>
                  <a:cubicBezTo>
                    <a:pt x="127" y="32"/>
                    <a:pt x="1" y="190"/>
                    <a:pt x="1" y="379"/>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97"/>
            <p:cNvSpPr/>
            <p:nvPr/>
          </p:nvSpPr>
          <p:spPr>
            <a:xfrm>
              <a:off x="-47505300" y="3341475"/>
              <a:ext cx="17350" cy="18150"/>
            </a:xfrm>
            <a:custGeom>
              <a:rect b="b" l="l" r="r" t="t"/>
              <a:pathLst>
                <a:path extrusionOk="0" h="726" w="694">
                  <a:moveTo>
                    <a:pt x="347" y="1"/>
                  </a:moveTo>
                  <a:cubicBezTo>
                    <a:pt x="127" y="1"/>
                    <a:pt x="1" y="158"/>
                    <a:pt x="1" y="347"/>
                  </a:cubicBezTo>
                  <a:cubicBezTo>
                    <a:pt x="1" y="568"/>
                    <a:pt x="127" y="725"/>
                    <a:pt x="347" y="725"/>
                  </a:cubicBezTo>
                  <a:lnTo>
                    <a:pt x="694" y="725"/>
                  </a:ln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97"/>
            <p:cNvSpPr/>
            <p:nvPr/>
          </p:nvSpPr>
          <p:spPr>
            <a:xfrm>
              <a:off x="-47505300" y="3289500"/>
              <a:ext cx="17350" cy="17350"/>
            </a:xfrm>
            <a:custGeom>
              <a:rect b="b" l="l" r="r" t="t"/>
              <a:pathLst>
                <a:path extrusionOk="0" h="694" w="694">
                  <a:moveTo>
                    <a:pt x="347" y="0"/>
                  </a:moveTo>
                  <a:cubicBezTo>
                    <a:pt x="127" y="0"/>
                    <a:pt x="1" y="158"/>
                    <a:pt x="1" y="347"/>
                  </a:cubicBezTo>
                  <a:cubicBezTo>
                    <a:pt x="1" y="536"/>
                    <a:pt x="127" y="693"/>
                    <a:pt x="347" y="693"/>
                  </a:cubicBezTo>
                  <a:lnTo>
                    <a:pt x="694" y="693"/>
                  </a:lnTo>
                  <a:lnTo>
                    <a:pt x="69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97"/>
            <p:cNvSpPr/>
            <p:nvPr/>
          </p:nvSpPr>
          <p:spPr>
            <a:xfrm>
              <a:off x="-47259550" y="3411575"/>
              <a:ext cx="18125" cy="51225"/>
            </a:xfrm>
            <a:custGeom>
              <a:rect b="b" l="l" r="r" t="t"/>
              <a:pathLst>
                <a:path extrusionOk="0" h="2049" w="725">
                  <a:moveTo>
                    <a:pt x="0" y="1"/>
                  </a:moveTo>
                  <a:lnTo>
                    <a:pt x="0" y="2048"/>
                  </a:lnTo>
                  <a:cubicBezTo>
                    <a:pt x="410" y="1891"/>
                    <a:pt x="725" y="1481"/>
                    <a:pt x="725" y="1072"/>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97"/>
            <p:cNvSpPr/>
            <p:nvPr/>
          </p:nvSpPr>
          <p:spPr>
            <a:xfrm>
              <a:off x="-47259550" y="3306025"/>
              <a:ext cx="18125" cy="35475"/>
            </a:xfrm>
            <a:custGeom>
              <a:rect b="b" l="l" r="r" t="t"/>
              <a:pathLst>
                <a:path extrusionOk="0" h="1419" w="725">
                  <a:moveTo>
                    <a:pt x="0" y="1"/>
                  </a:moveTo>
                  <a:lnTo>
                    <a:pt x="0" y="1419"/>
                  </a:lnTo>
                  <a:lnTo>
                    <a:pt x="725" y="1419"/>
                  </a:ln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97"/>
            <p:cNvSpPr/>
            <p:nvPr/>
          </p:nvSpPr>
          <p:spPr>
            <a:xfrm>
              <a:off x="-47259550" y="3359600"/>
              <a:ext cx="18125" cy="34675"/>
            </a:xfrm>
            <a:custGeom>
              <a:rect b="b" l="l" r="r" t="t"/>
              <a:pathLst>
                <a:path extrusionOk="0" h="1387" w="725">
                  <a:moveTo>
                    <a:pt x="0" y="0"/>
                  </a:moveTo>
                  <a:lnTo>
                    <a:pt x="0" y="1387"/>
                  </a:lnTo>
                  <a:lnTo>
                    <a:pt x="725" y="138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97"/>
            <p:cNvSpPr/>
            <p:nvPr/>
          </p:nvSpPr>
          <p:spPr>
            <a:xfrm>
              <a:off x="-47259550" y="3238300"/>
              <a:ext cx="18125" cy="51225"/>
            </a:xfrm>
            <a:custGeom>
              <a:rect b="b" l="l" r="r" t="t"/>
              <a:pathLst>
                <a:path extrusionOk="0" h="2049" w="725">
                  <a:moveTo>
                    <a:pt x="0" y="1"/>
                  </a:moveTo>
                  <a:lnTo>
                    <a:pt x="0" y="2048"/>
                  </a:lnTo>
                  <a:lnTo>
                    <a:pt x="725" y="2048"/>
                  </a:lnTo>
                  <a:lnTo>
                    <a:pt x="725" y="977"/>
                  </a:lnTo>
                  <a:cubicBezTo>
                    <a:pt x="693" y="505"/>
                    <a:pt x="410"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3" name="Google Shape;18623;p97"/>
          <p:cNvGrpSpPr/>
          <p:nvPr/>
        </p:nvGrpSpPr>
        <p:grpSpPr>
          <a:xfrm>
            <a:off x="885604" y="3188692"/>
            <a:ext cx="356176" cy="355051"/>
            <a:chOff x="-47524975" y="3569100"/>
            <a:chExt cx="300875" cy="299925"/>
          </a:xfrm>
        </p:grpSpPr>
        <p:sp>
          <p:nvSpPr>
            <p:cNvPr id="18624" name="Google Shape;18624;p97"/>
            <p:cNvSpPr/>
            <p:nvPr/>
          </p:nvSpPr>
          <p:spPr>
            <a:xfrm>
              <a:off x="-47524975" y="3755775"/>
              <a:ext cx="115000" cy="113250"/>
            </a:xfrm>
            <a:custGeom>
              <a:rect b="b" l="l" r="r" t="t"/>
              <a:pathLst>
                <a:path extrusionOk="0" h="4530" w="4600">
                  <a:moveTo>
                    <a:pt x="3088" y="0"/>
                  </a:moveTo>
                  <a:lnTo>
                    <a:pt x="378" y="2741"/>
                  </a:lnTo>
                  <a:cubicBezTo>
                    <a:pt x="0" y="3119"/>
                    <a:pt x="0" y="3781"/>
                    <a:pt x="378" y="4222"/>
                  </a:cubicBezTo>
                  <a:cubicBezTo>
                    <a:pt x="583" y="4427"/>
                    <a:pt x="851" y="4529"/>
                    <a:pt x="1123" y="4529"/>
                  </a:cubicBezTo>
                  <a:cubicBezTo>
                    <a:pt x="1394" y="4529"/>
                    <a:pt x="1670" y="4427"/>
                    <a:pt x="1890" y="4222"/>
                  </a:cubicBezTo>
                  <a:lnTo>
                    <a:pt x="4600" y="1512"/>
                  </a:lnTo>
                  <a:cubicBezTo>
                    <a:pt x="4001" y="1103"/>
                    <a:pt x="3497" y="599"/>
                    <a:pt x="30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97"/>
            <p:cNvSpPr/>
            <p:nvPr/>
          </p:nvSpPr>
          <p:spPr>
            <a:xfrm>
              <a:off x="-47346200" y="3674650"/>
              <a:ext cx="15775" cy="15775"/>
            </a:xfrm>
            <a:custGeom>
              <a:rect b="b" l="l" r="r" t="t"/>
              <a:pathLst>
                <a:path extrusionOk="0" h="631" w="631">
                  <a:moveTo>
                    <a:pt x="1" y="0"/>
                  </a:moveTo>
                  <a:lnTo>
                    <a:pt x="1" y="630"/>
                  </a:lnTo>
                  <a:cubicBezTo>
                    <a:pt x="284" y="536"/>
                    <a:pt x="505" y="315"/>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97"/>
            <p:cNvSpPr/>
            <p:nvPr/>
          </p:nvSpPr>
          <p:spPr>
            <a:xfrm>
              <a:off x="-47382425" y="3640000"/>
              <a:ext cx="51225" cy="51200"/>
            </a:xfrm>
            <a:custGeom>
              <a:rect b="b" l="l" r="r" t="t"/>
              <a:pathLst>
                <a:path extrusionOk="0" h="2048" w="2049">
                  <a:moveTo>
                    <a:pt x="1040" y="0"/>
                  </a:moveTo>
                  <a:cubicBezTo>
                    <a:pt x="473" y="0"/>
                    <a:pt x="1" y="473"/>
                    <a:pt x="1" y="1071"/>
                  </a:cubicBezTo>
                  <a:cubicBezTo>
                    <a:pt x="1" y="1512"/>
                    <a:pt x="253" y="1890"/>
                    <a:pt x="694" y="2048"/>
                  </a:cubicBezTo>
                  <a:lnTo>
                    <a:pt x="694" y="1071"/>
                  </a:lnTo>
                  <a:cubicBezTo>
                    <a:pt x="694" y="851"/>
                    <a:pt x="851" y="693"/>
                    <a:pt x="1040" y="693"/>
                  </a:cubicBezTo>
                  <a:lnTo>
                    <a:pt x="2048" y="693"/>
                  </a:lnTo>
                  <a:cubicBezTo>
                    <a:pt x="1922" y="284"/>
                    <a:pt x="1513"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97"/>
            <p:cNvSpPr/>
            <p:nvPr/>
          </p:nvSpPr>
          <p:spPr>
            <a:xfrm>
              <a:off x="-47346975" y="3674650"/>
              <a:ext cx="52800" cy="52800"/>
            </a:xfrm>
            <a:custGeom>
              <a:rect b="b" l="l" r="r" t="t"/>
              <a:pathLst>
                <a:path extrusionOk="0" h="2112" w="2112">
                  <a:moveTo>
                    <a:pt x="1355" y="0"/>
                  </a:moveTo>
                  <a:cubicBezTo>
                    <a:pt x="1261" y="693"/>
                    <a:pt x="693" y="1260"/>
                    <a:pt x="0" y="1355"/>
                  </a:cubicBezTo>
                  <a:lnTo>
                    <a:pt x="0" y="2111"/>
                  </a:lnTo>
                  <a:lnTo>
                    <a:pt x="2111" y="2111"/>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97"/>
            <p:cNvSpPr/>
            <p:nvPr/>
          </p:nvSpPr>
          <p:spPr>
            <a:xfrm>
              <a:off x="-47452525" y="3569100"/>
              <a:ext cx="228425" cy="228425"/>
            </a:xfrm>
            <a:custGeom>
              <a:rect b="b" l="l" r="r" t="t"/>
              <a:pathLst>
                <a:path extrusionOk="0" h="9137" w="9137">
                  <a:moveTo>
                    <a:pt x="3907" y="2080"/>
                  </a:moveTo>
                  <a:cubicBezTo>
                    <a:pt x="4758" y="2080"/>
                    <a:pt x="5483" y="2679"/>
                    <a:pt x="5640" y="3498"/>
                  </a:cubicBezTo>
                  <a:lnTo>
                    <a:pt x="6743" y="3498"/>
                  </a:lnTo>
                  <a:cubicBezTo>
                    <a:pt x="6932" y="3498"/>
                    <a:pt x="7089" y="3655"/>
                    <a:pt x="7089" y="3844"/>
                  </a:cubicBezTo>
                  <a:lnTo>
                    <a:pt x="7089" y="6680"/>
                  </a:lnTo>
                  <a:lnTo>
                    <a:pt x="7058" y="6680"/>
                  </a:lnTo>
                  <a:cubicBezTo>
                    <a:pt x="7058" y="6900"/>
                    <a:pt x="6900" y="7058"/>
                    <a:pt x="6680" y="7058"/>
                  </a:cubicBezTo>
                  <a:lnTo>
                    <a:pt x="3907" y="7058"/>
                  </a:lnTo>
                  <a:cubicBezTo>
                    <a:pt x="3687" y="7058"/>
                    <a:pt x="3529" y="6900"/>
                    <a:pt x="3529" y="6680"/>
                  </a:cubicBezTo>
                  <a:lnTo>
                    <a:pt x="3529" y="5577"/>
                  </a:lnTo>
                  <a:cubicBezTo>
                    <a:pt x="2742" y="5419"/>
                    <a:pt x="2111" y="4726"/>
                    <a:pt x="2111" y="3844"/>
                  </a:cubicBezTo>
                  <a:cubicBezTo>
                    <a:pt x="2111" y="2868"/>
                    <a:pt x="2899" y="2080"/>
                    <a:pt x="3907" y="2080"/>
                  </a:cubicBezTo>
                  <a:close/>
                  <a:moveTo>
                    <a:pt x="4569" y="1"/>
                  </a:moveTo>
                  <a:cubicBezTo>
                    <a:pt x="2048" y="1"/>
                    <a:pt x="1" y="2048"/>
                    <a:pt x="1" y="4569"/>
                  </a:cubicBezTo>
                  <a:cubicBezTo>
                    <a:pt x="1" y="7089"/>
                    <a:pt x="2048" y="9137"/>
                    <a:pt x="4569" y="9137"/>
                  </a:cubicBezTo>
                  <a:cubicBezTo>
                    <a:pt x="7089" y="9137"/>
                    <a:pt x="9137" y="7089"/>
                    <a:pt x="9137" y="4569"/>
                  </a:cubicBezTo>
                  <a:cubicBezTo>
                    <a:pt x="9137" y="2048"/>
                    <a:pt x="7089" y="1"/>
                    <a:pt x="45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29" name="Google Shape;18629;p97"/>
          <p:cNvGrpSpPr/>
          <p:nvPr/>
        </p:nvGrpSpPr>
        <p:grpSpPr>
          <a:xfrm>
            <a:off x="886062" y="3667954"/>
            <a:ext cx="355258" cy="270410"/>
            <a:chOff x="-47523400" y="3973950"/>
            <a:chExt cx="300100" cy="228425"/>
          </a:xfrm>
        </p:grpSpPr>
        <p:sp>
          <p:nvSpPr>
            <p:cNvPr id="18630" name="Google Shape;18630;p97"/>
            <p:cNvSpPr/>
            <p:nvPr/>
          </p:nvSpPr>
          <p:spPr>
            <a:xfrm>
              <a:off x="-47417075" y="4061375"/>
              <a:ext cx="15775" cy="15775"/>
            </a:xfrm>
            <a:custGeom>
              <a:rect b="b" l="l" r="r" t="t"/>
              <a:pathLst>
                <a:path extrusionOk="0" h="631" w="631">
                  <a:moveTo>
                    <a:pt x="0" y="0"/>
                  </a:moveTo>
                  <a:lnTo>
                    <a:pt x="0" y="630"/>
                  </a:lnTo>
                  <a:cubicBezTo>
                    <a:pt x="284" y="536"/>
                    <a:pt x="504" y="315"/>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97"/>
            <p:cNvSpPr/>
            <p:nvPr/>
          </p:nvSpPr>
          <p:spPr>
            <a:xfrm>
              <a:off x="-47417875" y="4061375"/>
              <a:ext cx="52800" cy="52775"/>
            </a:xfrm>
            <a:custGeom>
              <a:rect b="b" l="l" r="r" t="t"/>
              <a:pathLst>
                <a:path extrusionOk="0" h="2111" w="2112">
                  <a:moveTo>
                    <a:pt x="1356" y="0"/>
                  </a:moveTo>
                  <a:cubicBezTo>
                    <a:pt x="1261" y="693"/>
                    <a:pt x="694" y="1260"/>
                    <a:pt x="1" y="1386"/>
                  </a:cubicBezTo>
                  <a:lnTo>
                    <a:pt x="1" y="2111"/>
                  </a:lnTo>
                  <a:lnTo>
                    <a:pt x="2112" y="2111"/>
                  </a:lnTo>
                  <a:lnTo>
                    <a:pt x="21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97"/>
            <p:cNvSpPr/>
            <p:nvPr/>
          </p:nvSpPr>
          <p:spPr>
            <a:xfrm>
              <a:off x="-47453300" y="4026700"/>
              <a:ext cx="51200" cy="51225"/>
            </a:xfrm>
            <a:custGeom>
              <a:rect b="b" l="l" r="r" t="t"/>
              <a:pathLst>
                <a:path extrusionOk="0" h="2049" w="2048">
                  <a:moveTo>
                    <a:pt x="1071" y="1"/>
                  </a:moveTo>
                  <a:cubicBezTo>
                    <a:pt x="473" y="1"/>
                    <a:pt x="0" y="473"/>
                    <a:pt x="0" y="1072"/>
                  </a:cubicBezTo>
                  <a:cubicBezTo>
                    <a:pt x="0" y="1545"/>
                    <a:pt x="284" y="1891"/>
                    <a:pt x="693" y="2049"/>
                  </a:cubicBezTo>
                  <a:lnTo>
                    <a:pt x="693" y="1072"/>
                  </a:lnTo>
                  <a:cubicBezTo>
                    <a:pt x="693" y="883"/>
                    <a:pt x="851" y="725"/>
                    <a:pt x="1071" y="725"/>
                  </a:cubicBezTo>
                  <a:lnTo>
                    <a:pt x="2048" y="725"/>
                  </a:lnTo>
                  <a:cubicBezTo>
                    <a:pt x="1922" y="284"/>
                    <a:pt x="1512"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97"/>
            <p:cNvSpPr/>
            <p:nvPr/>
          </p:nvSpPr>
          <p:spPr>
            <a:xfrm>
              <a:off x="-47506875" y="3973950"/>
              <a:ext cx="264675" cy="174875"/>
            </a:xfrm>
            <a:custGeom>
              <a:rect b="b" l="l" r="r" t="t"/>
              <a:pathLst>
                <a:path extrusionOk="0" h="6995" w="10587">
                  <a:moveTo>
                    <a:pt x="8854" y="1418"/>
                  </a:moveTo>
                  <a:cubicBezTo>
                    <a:pt x="9074" y="1418"/>
                    <a:pt x="9232" y="1575"/>
                    <a:pt x="9232" y="1764"/>
                  </a:cubicBezTo>
                  <a:cubicBezTo>
                    <a:pt x="9232" y="1953"/>
                    <a:pt x="9074" y="2111"/>
                    <a:pt x="8854" y="2111"/>
                  </a:cubicBezTo>
                  <a:lnTo>
                    <a:pt x="7436" y="2111"/>
                  </a:lnTo>
                  <a:cubicBezTo>
                    <a:pt x="7247" y="2111"/>
                    <a:pt x="7089" y="1953"/>
                    <a:pt x="7089" y="1764"/>
                  </a:cubicBezTo>
                  <a:cubicBezTo>
                    <a:pt x="7089" y="1575"/>
                    <a:pt x="7247" y="1418"/>
                    <a:pt x="7436" y="1418"/>
                  </a:cubicBezTo>
                  <a:close/>
                  <a:moveTo>
                    <a:pt x="8854" y="2772"/>
                  </a:moveTo>
                  <a:cubicBezTo>
                    <a:pt x="9074" y="2772"/>
                    <a:pt x="9232" y="2930"/>
                    <a:pt x="9232" y="3151"/>
                  </a:cubicBezTo>
                  <a:cubicBezTo>
                    <a:pt x="9232" y="3340"/>
                    <a:pt x="9074" y="3497"/>
                    <a:pt x="8854" y="3497"/>
                  </a:cubicBezTo>
                  <a:lnTo>
                    <a:pt x="7436" y="3497"/>
                  </a:lnTo>
                  <a:cubicBezTo>
                    <a:pt x="7247" y="3497"/>
                    <a:pt x="7089" y="3340"/>
                    <a:pt x="7089" y="3151"/>
                  </a:cubicBezTo>
                  <a:cubicBezTo>
                    <a:pt x="7089" y="2930"/>
                    <a:pt x="7247" y="2772"/>
                    <a:pt x="7436" y="2772"/>
                  </a:cubicBezTo>
                  <a:close/>
                  <a:moveTo>
                    <a:pt x="8854" y="4190"/>
                  </a:moveTo>
                  <a:cubicBezTo>
                    <a:pt x="9074" y="4190"/>
                    <a:pt x="9232" y="4348"/>
                    <a:pt x="9232" y="4568"/>
                  </a:cubicBezTo>
                  <a:cubicBezTo>
                    <a:pt x="9232" y="4757"/>
                    <a:pt x="9074" y="4915"/>
                    <a:pt x="8854" y="4915"/>
                  </a:cubicBezTo>
                  <a:lnTo>
                    <a:pt x="7436" y="4915"/>
                  </a:lnTo>
                  <a:cubicBezTo>
                    <a:pt x="7247" y="4915"/>
                    <a:pt x="7089" y="4757"/>
                    <a:pt x="7089" y="4568"/>
                  </a:cubicBezTo>
                  <a:cubicBezTo>
                    <a:pt x="7089" y="4348"/>
                    <a:pt x="7247" y="4190"/>
                    <a:pt x="7436" y="4190"/>
                  </a:cubicBezTo>
                  <a:close/>
                  <a:moveTo>
                    <a:pt x="3246" y="1355"/>
                  </a:moveTo>
                  <a:cubicBezTo>
                    <a:pt x="4096" y="1355"/>
                    <a:pt x="4821" y="1953"/>
                    <a:pt x="4979" y="2772"/>
                  </a:cubicBezTo>
                  <a:lnTo>
                    <a:pt x="6081" y="2772"/>
                  </a:lnTo>
                  <a:cubicBezTo>
                    <a:pt x="6270" y="2772"/>
                    <a:pt x="6428" y="2930"/>
                    <a:pt x="6428" y="3151"/>
                  </a:cubicBezTo>
                  <a:lnTo>
                    <a:pt x="6428" y="5986"/>
                  </a:lnTo>
                  <a:lnTo>
                    <a:pt x="6396" y="5986"/>
                  </a:lnTo>
                  <a:cubicBezTo>
                    <a:pt x="6396" y="6175"/>
                    <a:pt x="6239" y="6333"/>
                    <a:pt x="6018" y="6333"/>
                  </a:cubicBezTo>
                  <a:lnTo>
                    <a:pt x="3246" y="6333"/>
                  </a:lnTo>
                  <a:cubicBezTo>
                    <a:pt x="3025" y="6333"/>
                    <a:pt x="2868" y="6175"/>
                    <a:pt x="2868" y="5986"/>
                  </a:cubicBezTo>
                  <a:lnTo>
                    <a:pt x="2868" y="4883"/>
                  </a:lnTo>
                  <a:cubicBezTo>
                    <a:pt x="2080" y="4726"/>
                    <a:pt x="1450" y="4001"/>
                    <a:pt x="1450" y="3151"/>
                  </a:cubicBezTo>
                  <a:cubicBezTo>
                    <a:pt x="1450" y="2142"/>
                    <a:pt x="2238" y="1355"/>
                    <a:pt x="3246" y="1355"/>
                  </a:cubicBezTo>
                  <a:close/>
                  <a:moveTo>
                    <a:pt x="8854" y="5608"/>
                  </a:moveTo>
                  <a:cubicBezTo>
                    <a:pt x="9074" y="5608"/>
                    <a:pt x="9232" y="5765"/>
                    <a:pt x="9232" y="5986"/>
                  </a:cubicBezTo>
                  <a:cubicBezTo>
                    <a:pt x="9232" y="6175"/>
                    <a:pt x="9074" y="6333"/>
                    <a:pt x="8854" y="6333"/>
                  </a:cubicBezTo>
                  <a:lnTo>
                    <a:pt x="7436" y="6333"/>
                  </a:lnTo>
                  <a:cubicBezTo>
                    <a:pt x="7247" y="6333"/>
                    <a:pt x="7089" y="6175"/>
                    <a:pt x="7089" y="5986"/>
                  </a:cubicBezTo>
                  <a:cubicBezTo>
                    <a:pt x="7089" y="5765"/>
                    <a:pt x="7247" y="5608"/>
                    <a:pt x="7436" y="5608"/>
                  </a:cubicBezTo>
                  <a:close/>
                  <a:moveTo>
                    <a:pt x="347" y="0"/>
                  </a:moveTo>
                  <a:cubicBezTo>
                    <a:pt x="158" y="0"/>
                    <a:pt x="1" y="158"/>
                    <a:pt x="1" y="347"/>
                  </a:cubicBezTo>
                  <a:lnTo>
                    <a:pt x="1" y="6994"/>
                  </a:lnTo>
                  <a:lnTo>
                    <a:pt x="10586" y="6994"/>
                  </a:lnTo>
                  <a:lnTo>
                    <a:pt x="10586" y="347"/>
                  </a:lnTo>
                  <a:cubicBezTo>
                    <a:pt x="10586" y="158"/>
                    <a:pt x="10429" y="0"/>
                    <a:pt x="10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97"/>
            <p:cNvSpPr/>
            <p:nvPr/>
          </p:nvSpPr>
          <p:spPr>
            <a:xfrm>
              <a:off x="-47523400" y="4166900"/>
              <a:ext cx="300100" cy="35475"/>
            </a:xfrm>
            <a:custGeom>
              <a:rect b="b" l="l" r="r" t="t"/>
              <a:pathLst>
                <a:path extrusionOk="0" h="1419" w="12004">
                  <a:moveTo>
                    <a:pt x="0" y="1"/>
                  </a:moveTo>
                  <a:lnTo>
                    <a:pt x="0" y="1040"/>
                  </a:lnTo>
                  <a:cubicBezTo>
                    <a:pt x="0" y="1261"/>
                    <a:pt x="158" y="1418"/>
                    <a:pt x="347" y="1418"/>
                  </a:cubicBezTo>
                  <a:lnTo>
                    <a:pt x="11657" y="1418"/>
                  </a:lnTo>
                  <a:cubicBezTo>
                    <a:pt x="11846" y="1418"/>
                    <a:pt x="12004" y="1261"/>
                    <a:pt x="12004" y="1040"/>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5" name="Google Shape;18635;p97"/>
          <p:cNvGrpSpPr/>
          <p:nvPr/>
        </p:nvGrpSpPr>
        <p:grpSpPr>
          <a:xfrm>
            <a:off x="3091183" y="2750953"/>
            <a:ext cx="354341" cy="357596"/>
            <a:chOff x="-45673275" y="3199325"/>
            <a:chExt cx="299325" cy="302075"/>
          </a:xfrm>
        </p:grpSpPr>
        <p:sp>
          <p:nvSpPr>
            <p:cNvPr id="18636" name="Google Shape;18636;p97"/>
            <p:cNvSpPr/>
            <p:nvPr/>
          </p:nvSpPr>
          <p:spPr>
            <a:xfrm>
              <a:off x="-45672500" y="3199325"/>
              <a:ext cx="298550" cy="194175"/>
            </a:xfrm>
            <a:custGeom>
              <a:rect b="b" l="l" r="r" t="t"/>
              <a:pathLst>
                <a:path extrusionOk="0" h="7767" w="11942">
                  <a:moveTo>
                    <a:pt x="5947" y="0"/>
                  </a:moveTo>
                  <a:cubicBezTo>
                    <a:pt x="5884" y="0"/>
                    <a:pt x="5829" y="16"/>
                    <a:pt x="5798" y="47"/>
                  </a:cubicBezTo>
                  <a:lnTo>
                    <a:pt x="158" y="3607"/>
                  </a:lnTo>
                  <a:cubicBezTo>
                    <a:pt x="32" y="3670"/>
                    <a:pt x="1" y="3765"/>
                    <a:pt x="1" y="3922"/>
                  </a:cubicBezTo>
                  <a:cubicBezTo>
                    <a:pt x="1" y="4017"/>
                    <a:pt x="64" y="4143"/>
                    <a:pt x="158" y="4237"/>
                  </a:cubicBezTo>
                  <a:lnTo>
                    <a:pt x="5735" y="7735"/>
                  </a:lnTo>
                  <a:cubicBezTo>
                    <a:pt x="5798" y="7766"/>
                    <a:pt x="5861" y="7766"/>
                    <a:pt x="5955" y="7766"/>
                  </a:cubicBezTo>
                  <a:cubicBezTo>
                    <a:pt x="6018" y="7766"/>
                    <a:pt x="6050" y="7766"/>
                    <a:pt x="6144" y="7735"/>
                  </a:cubicBezTo>
                  <a:lnTo>
                    <a:pt x="11784" y="4237"/>
                  </a:lnTo>
                  <a:cubicBezTo>
                    <a:pt x="11878" y="4143"/>
                    <a:pt x="11941" y="4080"/>
                    <a:pt x="11941" y="3922"/>
                  </a:cubicBezTo>
                  <a:cubicBezTo>
                    <a:pt x="11941" y="3796"/>
                    <a:pt x="11847" y="3670"/>
                    <a:pt x="11784" y="3607"/>
                  </a:cubicBezTo>
                  <a:lnTo>
                    <a:pt x="6144" y="47"/>
                  </a:lnTo>
                  <a:cubicBezTo>
                    <a:pt x="6081" y="16"/>
                    <a:pt x="6010" y="0"/>
                    <a:pt x="5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97"/>
            <p:cNvSpPr/>
            <p:nvPr/>
          </p:nvSpPr>
          <p:spPr>
            <a:xfrm>
              <a:off x="-45673275" y="3387150"/>
              <a:ext cx="299325" cy="114250"/>
            </a:xfrm>
            <a:custGeom>
              <a:rect b="b" l="l" r="r" t="t"/>
              <a:pathLst>
                <a:path extrusionOk="0" h="4570" w="11973">
                  <a:moveTo>
                    <a:pt x="693" y="1"/>
                  </a:moveTo>
                  <a:lnTo>
                    <a:pt x="158" y="348"/>
                  </a:lnTo>
                  <a:cubicBezTo>
                    <a:pt x="32" y="411"/>
                    <a:pt x="0" y="505"/>
                    <a:pt x="0" y="663"/>
                  </a:cubicBezTo>
                  <a:cubicBezTo>
                    <a:pt x="0" y="789"/>
                    <a:pt x="63" y="883"/>
                    <a:pt x="158" y="978"/>
                  </a:cubicBezTo>
                  <a:lnTo>
                    <a:pt x="5797" y="4506"/>
                  </a:lnTo>
                  <a:cubicBezTo>
                    <a:pt x="5829" y="4569"/>
                    <a:pt x="5892" y="4569"/>
                    <a:pt x="5986" y="4569"/>
                  </a:cubicBezTo>
                  <a:cubicBezTo>
                    <a:pt x="6049" y="4569"/>
                    <a:pt x="6112" y="4569"/>
                    <a:pt x="6175" y="4506"/>
                  </a:cubicBezTo>
                  <a:lnTo>
                    <a:pt x="11815" y="978"/>
                  </a:lnTo>
                  <a:cubicBezTo>
                    <a:pt x="11941" y="883"/>
                    <a:pt x="11972" y="820"/>
                    <a:pt x="11972" y="663"/>
                  </a:cubicBezTo>
                  <a:cubicBezTo>
                    <a:pt x="11972" y="537"/>
                    <a:pt x="11878" y="411"/>
                    <a:pt x="11815" y="348"/>
                  </a:cubicBezTo>
                  <a:lnTo>
                    <a:pt x="11248" y="1"/>
                  </a:lnTo>
                  <a:lnTo>
                    <a:pt x="6175" y="3151"/>
                  </a:lnTo>
                  <a:cubicBezTo>
                    <a:pt x="6144" y="3183"/>
                    <a:pt x="6049" y="3183"/>
                    <a:pt x="5986" y="3183"/>
                  </a:cubicBezTo>
                  <a:cubicBezTo>
                    <a:pt x="5892" y="3183"/>
                    <a:pt x="5860" y="3183"/>
                    <a:pt x="5797" y="3151"/>
                  </a:cubicBezTo>
                  <a:lnTo>
                    <a:pt x="6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97"/>
            <p:cNvSpPr/>
            <p:nvPr/>
          </p:nvSpPr>
          <p:spPr>
            <a:xfrm>
              <a:off x="-45673275" y="3334400"/>
              <a:ext cx="299325" cy="113425"/>
            </a:xfrm>
            <a:custGeom>
              <a:rect b="b" l="l" r="r" t="t"/>
              <a:pathLst>
                <a:path extrusionOk="0" h="4537" w="11973">
                  <a:moveTo>
                    <a:pt x="693" y="0"/>
                  </a:moveTo>
                  <a:lnTo>
                    <a:pt x="158" y="378"/>
                  </a:lnTo>
                  <a:cubicBezTo>
                    <a:pt x="32" y="441"/>
                    <a:pt x="0" y="536"/>
                    <a:pt x="0" y="693"/>
                  </a:cubicBezTo>
                  <a:cubicBezTo>
                    <a:pt x="0" y="851"/>
                    <a:pt x="63" y="914"/>
                    <a:pt x="158" y="1008"/>
                  </a:cubicBezTo>
                  <a:lnTo>
                    <a:pt x="5797" y="4505"/>
                  </a:lnTo>
                  <a:cubicBezTo>
                    <a:pt x="5829" y="4537"/>
                    <a:pt x="5892" y="4537"/>
                    <a:pt x="5986" y="4537"/>
                  </a:cubicBezTo>
                  <a:cubicBezTo>
                    <a:pt x="6049" y="4537"/>
                    <a:pt x="6112" y="4537"/>
                    <a:pt x="6175" y="4505"/>
                  </a:cubicBezTo>
                  <a:lnTo>
                    <a:pt x="11815" y="1008"/>
                  </a:lnTo>
                  <a:cubicBezTo>
                    <a:pt x="11941" y="914"/>
                    <a:pt x="11972" y="851"/>
                    <a:pt x="11972" y="693"/>
                  </a:cubicBezTo>
                  <a:cubicBezTo>
                    <a:pt x="11972" y="536"/>
                    <a:pt x="11878" y="441"/>
                    <a:pt x="11815" y="378"/>
                  </a:cubicBezTo>
                  <a:lnTo>
                    <a:pt x="11248" y="0"/>
                  </a:lnTo>
                  <a:lnTo>
                    <a:pt x="6175" y="3214"/>
                  </a:lnTo>
                  <a:cubicBezTo>
                    <a:pt x="6144" y="3245"/>
                    <a:pt x="6049" y="3245"/>
                    <a:pt x="5986" y="3245"/>
                  </a:cubicBezTo>
                  <a:cubicBezTo>
                    <a:pt x="5892" y="3245"/>
                    <a:pt x="5860" y="3245"/>
                    <a:pt x="5797" y="3214"/>
                  </a:cubicBezTo>
                  <a:lnTo>
                    <a:pt x="6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9" name="Google Shape;18639;p97"/>
          <p:cNvGrpSpPr/>
          <p:nvPr/>
        </p:nvGrpSpPr>
        <p:grpSpPr>
          <a:xfrm>
            <a:off x="3090251" y="3209202"/>
            <a:ext cx="356205" cy="314240"/>
            <a:chOff x="-45674075" y="3586425"/>
            <a:chExt cx="300900" cy="265450"/>
          </a:xfrm>
        </p:grpSpPr>
        <p:sp>
          <p:nvSpPr>
            <p:cNvPr id="18640" name="Google Shape;18640;p97"/>
            <p:cNvSpPr/>
            <p:nvPr/>
          </p:nvSpPr>
          <p:spPr>
            <a:xfrm>
              <a:off x="-45674075" y="3586425"/>
              <a:ext cx="300125" cy="70925"/>
            </a:xfrm>
            <a:custGeom>
              <a:rect b="b" l="l" r="r" t="t"/>
              <a:pathLst>
                <a:path extrusionOk="0" h="2837" w="12005">
                  <a:moveTo>
                    <a:pt x="6018" y="1418"/>
                  </a:moveTo>
                  <a:cubicBezTo>
                    <a:pt x="6207" y="1418"/>
                    <a:pt x="6365" y="1576"/>
                    <a:pt x="6365" y="1765"/>
                  </a:cubicBezTo>
                  <a:cubicBezTo>
                    <a:pt x="6365" y="1986"/>
                    <a:pt x="6207" y="2143"/>
                    <a:pt x="6018" y="2143"/>
                  </a:cubicBezTo>
                  <a:lnTo>
                    <a:pt x="5294" y="2143"/>
                  </a:lnTo>
                  <a:cubicBezTo>
                    <a:pt x="5105" y="2143"/>
                    <a:pt x="4947" y="1986"/>
                    <a:pt x="4947" y="1765"/>
                  </a:cubicBezTo>
                  <a:cubicBezTo>
                    <a:pt x="4947" y="1576"/>
                    <a:pt x="5105" y="1418"/>
                    <a:pt x="5294" y="1418"/>
                  </a:cubicBezTo>
                  <a:close/>
                  <a:moveTo>
                    <a:pt x="8129" y="1418"/>
                  </a:moveTo>
                  <a:cubicBezTo>
                    <a:pt x="8318" y="1418"/>
                    <a:pt x="8476" y="1576"/>
                    <a:pt x="8476" y="1765"/>
                  </a:cubicBezTo>
                  <a:cubicBezTo>
                    <a:pt x="8476" y="1986"/>
                    <a:pt x="8318" y="2143"/>
                    <a:pt x="8129" y="2143"/>
                  </a:cubicBezTo>
                  <a:lnTo>
                    <a:pt x="7436" y="2143"/>
                  </a:lnTo>
                  <a:cubicBezTo>
                    <a:pt x="7215" y="2143"/>
                    <a:pt x="7089" y="1986"/>
                    <a:pt x="7089" y="1765"/>
                  </a:cubicBezTo>
                  <a:cubicBezTo>
                    <a:pt x="7089" y="1576"/>
                    <a:pt x="7215" y="1418"/>
                    <a:pt x="7436" y="1418"/>
                  </a:cubicBezTo>
                  <a:close/>
                  <a:moveTo>
                    <a:pt x="10240" y="1418"/>
                  </a:moveTo>
                  <a:cubicBezTo>
                    <a:pt x="10429" y="1418"/>
                    <a:pt x="10587" y="1576"/>
                    <a:pt x="10587" y="1765"/>
                  </a:cubicBezTo>
                  <a:cubicBezTo>
                    <a:pt x="10587" y="1986"/>
                    <a:pt x="10429" y="2143"/>
                    <a:pt x="10240" y="2143"/>
                  </a:cubicBezTo>
                  <a:lnTo>
                    <a:pt x="9515" y="2143"/>
                  </a:lnTo>
                  <a:cubicBezTo>
                    <a:pt x="9326" y="2143"/>
                    <a:pt x="9169" y="1986"/>
                    <a:pt x="9169" y="1765"/>
                  </a:cubicBezTo>
                  <a:cubicBezTo>
                    <a:pt x="9169" y="1576"/>
                    <a:pt x="9326" y="1418"/>
                    <a:pt x="9515" y="1418"/>
                  </a:cubicBezTo>
                  <a:close/>
                  <a:moveTo>
                    <a:pt x="1041" y="1"/>
                  </a:moveTo>
                  <a:cubicBezTo>
                    <a:pt x="442" y="1"/>
                    <a:pt x="1" y="473"/>
                    <a:pt x="1" y="1072"/>
                  </a:cubicBezTo>
                  <a:lnTo>
                    <a:pt x="1" y="2836"/>
                  </a:lnTo>
                  <a:lnTo>
                    <a:pt x="12004" y="2836"/>
                  </a:lnTo>
                  <a:lnTo>
                    <a:pt x="12004" y="1072"/>
                  </a:lnTo>
                  <a:cubicBezTo>
                    <a:pt x="12004" y="473"/>
                    <a:pt x="11532" y="1"/>
                    <a:pt x="109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97"/>
            <p:cNvSpPr/>
            <p:nvPr/>
          </p:nvSpPr>
          <p:spPr>
            <a:xfrm>
              <a:off x="-45673275" y="3675425"/>
              <a:ext cx="300100" cy="176450"/>
            </a:xfrm>
            <a:custGeom>
              <a:rect b="b" l="l" r="r" t="t"/>
              <a:pathLst>
                <a:path extrusionOk="0" h="7058" w="12004">
                  <a:moveTo>
                    <a:pt x="3852" y="1387"/>
                  </a:moveTo>
                  <a:cubicBezTo>
                    <a:pt x="3946" y="1387"/>
                    <a:pt x="4049" y="1418"/>
                    <a:pt x="4128" y="1481"/>
                  </a:cubicBezTo>
                  <a:cubicBezTo>
                    <a:pt x="4254" y="1607"/>
                    <a:pt x="4254" y="1828"/>
                    <a:pt x="4128" y="2017"/>
                  </a:cubicBezTo>
                  <a:lnTo>
                    <a:pt x="2993" y="3151"/>
                  </a:lnTo>
                  <a:lnTo>
                    <a:pt x="4128" y="4317"/>
                  </a:lnTo>
                  <a:cubicBezTo>
                    <a:pt x="4254" y="4443"/>
                    <a:pt x="4254" y="4695"/>
                    <a:pt x="4128" y="4852"/>
                  </a:cubicBezTo>
                  <a:cubicBezTo>
                    <a:pt x="4064" y="4900"/>
                    <a:pt x="3978" y="4923"/>
                    <a:pt x="3887" y="4923"/>
                  </a:cubicBezTo>
                  <a:cubicBezTo>
                    <a:pt x="3797" y="4923"/>
                    <a:pt x="3702" y="4900"/>
                    <a:pt x="3623" y="4852"/>
                  </a:cubicBezTo>
                  <a:lnTo>
                    <a:pt x="2206" y="3435"/>
                  </a:lnTo>
                  <a:cubicBezTo>
                    <a:pt x="2080" y="3309"/>
                    <a:pt x="2080" y="3057"/>
                    <a:pt x="2206" y="2899"/>
                  </a:cubicBezTo>
                  <a:lnTo>
                    <a:pt x="3623" y="1481"/>
                  </a:lnTo>
                  <a:cubicBezTo>
                    <a:pt x="3671" y="1418"/>
                    <a:pt x="3757" y="1387"/>
                    <a:pt x="3852" y="1387"/>
                  </a:cubicBezTo>
                  <a:close/>
                  <a:moveTo>
                    <a:pt x="8070" y="1450"/>
                  </a:moveTo>
                  <a:cubicBezTo>
                    <a:pt x="8168" y="1450"/>
                    <a:pt x="8270" y="1481"/>
                    <a:pt x="8349" y="1544"/>
                  </a:cubicBezTo>
                  <a:lnTo>
                    <a:pt x="9767" y="2962"/>
                  </a:lnTo>
                  <a:cubicBezTo>
                    <a:pt x="9861" y="3025"/>
                    <a:pt x="9861" y="3246"/>
                    <a:pt x="9767" y="3435"/>
                  </a:cubicBezTo>
                  <a:lnTo>
                    <a:pt x="8349" y="4852"/>
                  </a:lnTo>
                  <a:cubicBezTo>
                    <a:pt x="8286" y="4900"/>
                    <a:pt x="8192" y="4923"/>
                    <a:pt x="8093" y="4923"/>
                  </a:cubicBezTo>
                  <a:cubicBezTo>
                    <a:pt x="7995" y="4923"/>
                    <a:pt x="7892" y="4900"/>
                    <a:pt x="7814" y="4852"/>
                  </a:cubicBezTo>
                  <a:cubicBezTo>
                    <a:pt x="7719" y="4726"/>
                    <a:pt x="7719" y="4474"/>
                    <a:pt x="7814" y="4317"/>
                  </a:cubicBezTo>
                  <a:lnTo>
                    <a:pt x="8979" y="3183"/>
                  </a:lnTo>
                  <a:lnTo>
                    <a:pt x="7814" y="2049"/>
                  </a:lnTo>
                  <a:cubicBezTo>
                    <a:pt x="7719" y="1923"/>
                    <a:pt x="7719" y="1702"/>
                    <a:pt x="7814" y="1544"/>
                  </a:cubicBezTo>
                  <a:cubicBezTo>
                    <a:pt x="7877" y="1481"/>
                    <a:pt x="7971" y="1450"/>
                    <a:pt x="8070" y="1450"/>
                  </a:cubicBezTo>
                  <a:close/>
                  <a:moveTo>
                    <a:pt x="6704" y="737"/>
                  </a:moveTo>
                  <a:cubicBezTo>
                    <a:pt x="6738" y="737"/>
                    <a:pt x="6773" y="744"/>
                    <a:pt x="6805" y="757"/>
                  </a:cubicBezTo>
                  <a:cubicBezTo>
                    <a:pt x="6994" y="788"/>
                    <a:pt x="7089" y="977"/>
                    <a:pt x="7057" y="1166"/>
                  </a:cubicBezTo>
                  <a:lnTo>
                    <a:pt x="5608" y="5388"/>
                  </a:lnTo>
                  <a:cubicBezTo>
                    <a:pt x="5553" y="5553"/>
                    <a:pt x="5402" y="5646"/>
                    <a:pt x="5260" y="5646"/>
                  </a:cubicBezTo>
                  <a:cubicBezTo>
                    <a:pt x="5239" y="5646"/>
                    <a:pt x="5219" y="5644"/>
                    <a:pt x="5199" y="5640"/>
                  </a:cubicBezTo>
                  <a:cubicBezTo>
                    <a:pt x="4978" y="5546"/>
                    <a:pt x="4915" y="5357"/>
                    <a:pt x="4947" y="5199"/>
                  </a:cubicBezTo>
                  <a:lnTo>
                    <a:pt x="6364" y="977"/>
                  </a:lnTo>
                  <a:cubicBezTo>
                    <a:pt x="6439" y="828"/>
                    <a:pt x="6573" y="737"/>
                    <a:pt x="6704" y="737"/>
                  </a:cubicBezTo>
                  <a:close/>
                  <a:moveTo>
                    <a:pt x="0" y="1"/>
                  </a:moveTo>
                  <a:lnTo>
                    <a:pt x="0" y="5987"/>
                  </a:lnTo>
                  <a:cubicBezTo>
                    <a:pt x="0" y="6585"/>
                    <a:pt x="473" y="7058"/>
                    <a:pt x="1040" y="7058"/>
                  </a:cubicBezTo>
                  <a:lnTo>
                    <a:pt x="10933" y="7058"/>
                  </a:lnTo>
                  <a:cubicBezTo>
                    <a:pt x="11531" y="7058"/>
                    <a:pt x="12004" y="6585"/>
                    <a:pt x="12004" y="5987"/>
                  </a:cubicBezTo>
                  <a:lnTo>
                    <a:pt x="1200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2" name="Google Shape;18642;p97"/>
          <p:cNvGrpSpPr/>
          <p:nvPr/>
        </p:nvGrpSpPr>
        <p:grpSpPr>
          <a:xfrm>
            <a:off x="3091183" y="3625041"/>
            <a:ext cx="354341" cy="356205"/>
            <a:chOff x="-45673275" y="3937700"/>
            <a:chExt cx="299325" cy="300900"/>
          </a:xfrm>
        </p:grpSpPr>
        <p:sp>
          <p:nvSpPr>
            <p:cNvPr id="18643" name="Google Shape;18643;p97"/>
            <p:cNvSpPr/>
            <p:nvPr/>
          </p:nvSpPr>
          <p:spPr>
            <a:xfrm>
              <a:off x="-45673275" y="3937700"/>
              <a:ext cx="285925" cy="135500"/>
            </a:xfrm>
            <a:custGeom>
              <a:rect b="b" l="l" r="r" t="t"/>
              <a:pathLst>
                <a:path extrusionOk="0" h="5420" w="11437">
                  <a:moveTo>
                    <a:pt x="11437" y="1"/>
                  </a:moveTo>
                  <a:lnTo>
                    <a:pt x="221" y="3435"/>
                  </a:lnTo>
                  <a:cubicBezTo>
                    <a:pt x="63" y="3466"/>
                    <a:pt x="0" y="3624"/>
                    <a:pt x="0" y="3781"/>
                  </a:cubicBezTo>
                  <a:cubicBezTo>
                    <a:pt x="0" y="3939"/>
                    <a:pt x="95" y="4065"/>
                    <a:pt x="221" y="4159"/>
                  </a:cubicBezTo>
                  <a:lnTo>
                    <a:pt x="4348" y="5420"/>
                  </a:lnTo>
                  <a:lnTo>
                    <a:pt x="11405" y="64"/>
                  </a:lnTo>
                  <a:lnTo>
                    <a:pt x="114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97"/>
            <p:cNvSpPr/>
            <p:nvPr/>
          </p:nvSpPr>
          <p:spPr>
            <a:xfrm>
              <a:off x="-45577975" y="3990475"/>
              <a:ext cx="151250" cy="150925"/>
            </a:xfrm>
            <a:custGeom>
              <a:rect b="b" l="l" r="r" t="t"/>
              <a:pathLst>
                <a:path extrusionOk="0" h="6037" w="6050">
                  <a:moveTo>
                    <a:pt x="6049" y="1"/>
                  </a:moveTo>
                  <a:lnTo>
                    <a:pt x="536" y="4159"/>
                  </a:lnTo>
                  <a:lnTo>
                    <a:pt x="32" y="5577"/>
                  </a:lnTo>
                  <a:cubicBezTo>
                    <a:pt x="0" y="5703"/>
                    <a:pt x="32" y="5861"/>
                    <a:pt x="126" y="5955"/>
                  </a:cubicBezTo>
                  <a:cubicBezTo>
                    <a:pt x="186" y="6015"/>
                    <a:pt x="259" y="6037"/>
                    <a:pt x="336" y="6037"/>
                  </a:cubicBezTo>
                  <a:cubicBezTo>
                    <a:pt x="381" y="6037"/>
                    <a:pt x="427" y="6030"/>
                    <a:pt x="473" y="6018"/>
                  </a:cubicBezTo>
                  <a:lnTo>
                    <a:pt x="1891" y="5514"/>
                  </a:lnTo>
                  <a:lnTo>
                    <a:pt x="6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97"/>
            <p:cNvSpPr/>
            <p:nvPr/>
          </p:nvSpPr>
          <p:spPr>
            <a:xfrm>
              <a:off x="-45509450" y="3951100"/>
              <a:ext cx="135500" cy="286725"/>
            </a:xfrm>
            <a:custGeom>
              <a:rect b="b" l="l" r="r" t="t"/>
              <a:pathLst>
                <a:path extrusionOk="0" h="11469" w="5420">
                  <a:moveTo>
                    <a:pt x="5419" y="0"/>
                  </a:moveTo>
                  <a:lnTo>
                    <a:pt x="5356" y="32"/>
                  </a:lnTo>
                  <a:lnTo>
                    <a:pt x="0" y="7089"/>
                  </a:lnTo>
                  <a:lnTo>
                    <a:pt x="1261" y="11216"/>
                  </a:lnTo>
                  <a:cubicBezTo>
                    <a:pt x="1324" y="11374"/>
                    <a:pt x="1481" y="11468"/>
                    <a:pt x="1639" y="11468"/>
                  </a:cubicBezTo>
                  <a:cubicBezTo>
                    <a:pt x="1796" y="11468"/>
                    <a:pt x="1891" y="11342"/>
                    <a:pt x="1985" y="11216"/>
                  </a:cubicBezTo>
                  <a:lnTo>
                    <a:pt x="5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97"/>
            <p:cNvSpPr/>
            <p:nvPr/>
          </p:nvSpPr>
          <p:spPr>
            <a:xfrm>
              <a:off x="-45670925" y="4114125"/>
              <a:ext cx="72500" cy="70325"/>
            </a:xfrm>
            <a:custGeom>
              <a:rect b="b" l="l" r="r" t="t"/>
              <a:pathLst>
                <a:path extrusionOk="0" h="2813" w="2900">
                  <a:moveTo>
                    <a:pt x="2521" y="1"/>
                  </a:moveTo>
                  <a:cubicBezTo>
                    <a:pt x="2435" y="1"/>
                    <a:pt x="2348" y="32"/>
                    <a:pt x="2269" y="95"/>
                  </a:cubicBezTo>
                  <a:lnTo>
                    <a:pt x="127" y="2206"/>
                  </a:lnTo>
                  <a:cubicBezTo>
                    <a:pt x="1" y="2332"/>
                    <a:pt x="1" y="2553"/>
                    <a:pt x="127" y="2742"/>
                  </a:cubicBezTo>
                  <a:cubicBezTo>
                    <a:pt x="190" y="2789"/>
                    <a:pt x="277" y="2813"/>
                    <a:pt x="371" y="2813"/>
                  </a:cubicBezTo>
                  <a:cubicBezTo>
                    <a:pt x="466" y="2813"/>
                    <a:pt x="568" y="2789"/>
                    <a:pt x="662" y="2742"/>
                  </a:cubicBezTo>
                  <a:lnTo>
                    <a:pt x="2773" y="600"/>
                  </a:lnTo>
                  <a:cubicBezTo>
                    <a:pt x="2899" y="473"/>
                    <a:pt x="2899" y="253"/>
                    <a:pt x="2773" y="95"/>
                  </a:cubicBezTo>
                  <a:cubicBezTo>
                    <a:pt x="2695" y="32"/>
                    <a:pt x="2608" y="1"/>
                    <a:pt x="252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97"/>
            <p:cNvSpPr/>
            <p:nvPr/>
          </p:nvSpPr>
          <p:spPr>
            <a:xfrm>
              <a:off x="-45620500" y="4163550"/>
              <a:ext cx="70900" cy="71125"/>
            </a:xfrm>
            <a:custGeom>
              <a:rect b="b" l="l" r="r" t="t"/>
              <a:pathLst>
                <a:path extrusionOk="0" h="2845" w="2836">
                  <a:moveTo>
                    <a:pt x="2489" y="1"/>
                  </a:moveTo>
                  <a:cubicBezTo>
                    <a:pt x="2395" y="1"/>
                    <a:pt x="2300" y="24"/>
                    <a:pt x="2237" y="72"/>
                  </a:cubicBezTo>
                  <a:lnTo>
                    <a:pt x="126" y="2214"/>
                  </a:lnTo>
                  <a:cubicBezTo>
                    <a:pt x="0" y="2340"/>
                    <a:pt x="0" y="2561"/>
                    <a:pt x="126" y="2718"/>
                  </a:cubicBezTo>
                  <a:cubicBezTo>
                    <a:pt x="221" y="2781"/>
                    <a:pt x="284" y="2844"/>
                    <a:pt x="378" y="2844"/>
                  </a:cubicBezTo>
                  <a:cubicBezTo>
                    <a:pt x="441" y="2844"/>
                    <a:pt x="567" y="2781"/>
                    <a:pt x="599" y="2718"/>
                  </a:cubicBezTo>
                  <a:lnTo>
                    <a:pt x="2741" y="607"/>
                  </a:lnTo>
                  <a:cubicBezTo>
                    <a:pt x="2836" y="481"/>
                    <a:pt x="2836" y="229"/>
                    <a:pt x="2741" y="72"/>
                  </a:cubicBezTo>
                  <a:cubicBezTo>
                    <a:pt x="2678" y="24"/>
                    <a:pt x="2584"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97"/>
            <p:cNvSpPr/>
            <p:nvPr/>
          </p:nvSpPr>
          <p:spPr>
            <a:xfrm>
              <a:off x="-45673275" y="4159625"/>
              <a:ext cx="79575" cy="78975"/>
            </a:xfrm>
            <a:custGeom>
              <a:rect b="b" l="l" r="r" t="t"/>
              <a:pathLst>
                <a:path extrusionOk="0" h="3159" w="3183">
                  <a:moveTo>
                    <a:pt x="2816" y="0"/>
                  </a:moveTo>
                  <a:cubicBezTo>
                    <a:pt x="2726" y="0"/>
                    <a:pt x="2631" y="24"/>
                    <a:pt x="2552" y="71"/>
                  </a:cubicBezTo>
                  <a:lnTo>
                    <a:pt x="95" y="2529"/>
                  </a:lnTo>
                  <a:cubicBezTo>
                    <a:pt x="0" y="2655"/>
                    <a:pt x="0" y="2875"/>
                    <a:pt x="95" y="3033"/>
                  </a:cubicBezTo>
                  <a:cubicBezTo>
                    <a:pt x="189" y="3127"/>
                    <a:pt x="252" y="3159"/>
                    <a:pt x="347" y="3159"/>
                  </a:cubicBezTo>
                  <a:cubicBezTo>
                    <a:pt x="441" y="3159"/>
                    <a:pt x="536" y="3127"/>
                    <a:pt x="599" y="3033"/>
                  </a:cubicBezTo>
                  <a:lnTo>
                    <a:pt x="3025" y="607"/>
                  </a:lnTo>
                  <a:cubicBezTo>
                    <a:pt x="3182" y="449"/>
                    <a:pt x="3182" y="197"/>
                    <a:pt x="3056" y="71"/>
                  </a:cubicBezTo>
                  <a:cubicBezTo>
                    <a:pt x="2993" y="24"/>
                    <a:pt x="2907" y="0"/>
                    <a:pt x="28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9" name="Google Shape;18649;p97"/>
          <p:cNvGrpSpPr/>
          <p:nvPr/>
        </p:nvGrpSpPr>
        <p:grpSpPr>
          <a:xfrm>
            <a:off x="2205349" y="4117825"/>
            <a:ext cx="356205" cy="356205"/>
            <a:chOff x="-44512325" y="3176075"/>
            <a:chExt cx="300900" cy="300900"/>
          </a:xfrm>
        </p:grpSpPr>
        <p:sp>
          <p:nvSpPr>
            <p:cNvPr id="18650" name="Google Shape;18650;p97"/>
            <p:cNvSpPr/>
            <p:nvPr/>
          </p:nvSpPr>
          <p:spPr>
            <a:xfrm>
              <a:off x="-44512325" y="3176075"/>
              <a:ext cx="300900" cy="300900"/>
            </a:xfrm>
            <a:custGeom>
              <a:rect b="b" l="l" r="r" t="t"/>
              <a:pathLst>
                <a:path extrusionOk="0" h="12036" w="12036">
                  <a:moveTo>
                    <a:pt x="3246" y="2868"/>
                  </a:moveTo>
                  <a:cubicBezTo>
                    <a:pt x="3435" y="2868"/>
                    <a:pt x="3592" y="3025"/>
                    <a:pt x="3592" y="3246"/>
                  </a:cubicBezTo>
                  <a:cubicBezTo>
                    <a:pt x="3592" y="3435"/>
                    <a:pt x="3435" y="3592"/>
                    <a:pt x="3246" y="3592"/>
                  </a:cubicBezTo>
                  <a:cubicBezTo>
                    <a:pt x="3057" y="3592"/>
                    <a:pt x="2899" y="3435"/>
                    <a:pt x="2899" y="3246"/>
                  </a:cubicBezTo>
                  <a:cubicBezTo>
                    <a:pt x="2899" y="3025"/>
                    <a:pt x="3057" y="2868"/>
                    <a:pt x="3246" y="2868"/>
                  </a:cubicBezTo>
                  <a:close/>
                  <a:moveTo>
                    <a:pt x="8854" y="2868"/>
                  </a:moveTo>
                  <a:cubicBezTo>
                    <a:pt x="9043" y="2868"/>
                    <a:pt x="9200" y="3025"/>
                    <a:pt x="9200" y="3246"/>
                  </a:cubicBezTo>
                  <a:cubicBezTo>
                    <a:pt x="9200" y="3435"/>
                    <a:pt x="9043" y="3592"/>
                    <a:pt x="8854" y="3592"/>
                  </a:cubicBezTo>
                  <a:cubicBezTo>
                    <a:pt x="8665" y="3592"/>
                    <a:pt x="8507" y="3435"/>
                    <a:pt x="8507" y="3246"/>
                  </a:cubicBezTo>
                  <a:cubicBezTo>
                    <a:pt x="8507" y="3025"/>
                    <a:pt x="8665" y="2868"/>
                    <a:pt x="8854" y="2868"/>
                  </a:cubicBezTo>
                  <a:close/>
                  <a:moveTo>
                    <a:pt x="6774" y="3277"/>
                  </a:moveTo>
                  <a:cubicBezTo>
                    <a:pt x="6963" y="3277"/>
                    <a:pt x="7121" y="3435"/>
                    <a:pt x="7121" y="3624"/>
                  </a:cubicBezTo>
                  <a:lnTo>
                    <a:pt x="7121" y="3876"/>
                  </a:lnTo>
                  <a:cubicBezTo>
                    <a:pt x="7247" y="3907"/>
                    <a:pt x="7341" y="3970"/>
                    <a:pt x="7467" y="4065"/>
                  </a:cubicBezTo>
                  <a:lnTo>
                    <a:pt x="7656" y="3939"/>
                  </a:lnTo>
                  <a:cubicBezTo>
                    <a:pt x="7706" y="3919"/>
                    <a:pt x="7766" y="3908"/>
                    <a:pt x="7825" y="3908"/>
                  </a:cubicBezTo>
                  <a:cubicBezTo>
                    <a:pt x="7955" y="3908"/>
                    <a:pt x="8086" y="3957"/>
                    <a:pt x="8129" y="4065"/>
                  </a:cubicBezTo>
                  <a:lnTo>
                    <a:pt x="8854" y="5294"/>
                  </a:lnTo>
                  <a:cubicBezTo>
                    <a:pt x="8917" y="5451"/>
                    <a:pt x="8885" y="5672"/>
                    <a:pt x="8728" y="5735"/>
                  </a:cubicBezTo>
                  <a:lnTo>
                    <a:pt x="8539" y="5861"/>
                  </a:lnTo>
                  <a:lnTo>
                    <a:pt x="8539" y="6270"/>
                  </a:lnTo>
                  <a:lnTo>
                    <a:pt x="8728" y="6396"/>
                  </a:lnTo>
                  <a:cubicBezTo>
                    <a:pt x="8885" y="6459"/>
                    <a:pt x="8980" y="6711"/>
                    <a:pt x="8854" y="6869"/>
                  </a:cubicBezTo>
                  <a:lnTo>
                    <a:pt x="8129" y="8066"/>
                  </a:lnTo>
                  <a:cubicBezTo>
                    <a:pt x="8043" y="8174"/>
                    <a:pt x="7927" y="8222"/>
                    <a:pt x="7812" y="8222"/>
                  </a:cubicBezTo>
                  <a:cubicBezTo>
                    <a:pt x="7759" y="8222"/>
                    <a:pt x="7706" y="8212"/>
                    <a:pt x="7656" y="8192"/>
                  </a:cubicBezTo>
                  <a:lnTo>
                    <a:pt x="7467" y="8066"/>
                  </a:lnTo>
                  <a:cubicBezTo>
                    <a:pt x="7341" y="8160"/>
                    <a:pt x="7215" y="8223"/>
                    <a:pt x="7121" y="8255"/>
                  </a:cubicBezTo>
                  <a:lnTo>
                    <a:pt x="7121" y="8507"/>
                  </a:lnTo>
                  <a:cubicBezTo>
                    <a:pt x="7121" y="8696"/>
                    <a:pt x="6963" y="8854"/>
                    <a:pt x="6774" y="8854"/>
                  </a:cubicBezTo>
                  <a:lnTo>
                    <a:pt x="5357" y="8854"/>
                  </a:lnTo>
                  <a:cubicBezTo>
                    <a:pt x="5136" y="8854"/>
                    <a:pt x="4978" y="8696"/>
                    <a:pt x="4978" y="8507"/>
                  </a:cubicBezTo>
                  <a:lnTo>
                    <a:pt x="4978" y="8255"/>
                  </a:lnTo>
                  <a:cubicBezTo>
                    <a:pt x="4884" y="8223"/>
                    <a:pt x="4758" y="8160"/>
                    <a:pt x="4632" y="8066"/>
                  </a:cubicBezTo>
                  <a:lnTo>
                    <a:pt x="4443" y="8192"/>
                  </a:lnTo>
                  <a:cubicBezTo>
                    <a:pt x="4393" y="8212"/>
                    <a:pt x="4334" y="8222"/>
                    <a:pt x="4274" y="8222"/>
                  </a:cubicBezTo>
                  <a:cubicBezTo>
                    <a:pt x="4145" y="8222"/>
                    <a:pt x="4013" y="8174"/>
                    <a:pt x="3970" y="8066"/>
                  </a:cubicBezTo>
                  <a:lnTo>
                    <a:pt x="3246" y="6869"/>
                  </a:lnTo>
                  <a:cubicBezTo>
                    <a:pt x="3183" y="6680"/>
                    <a:pt x="3214" y="6459"/>
                    <a:pt x="3372" y="6396"/>
                  </a:cubicBezTo>
                  <a:lnTo>
                    <a:pt x="3561" y="6270"/>
                  </a:lnTo>
                  <a:lnTo>
                    <a:pt x="3561" y="5861"/>
                  </a:lnTo>
                  <a:lnTo>
                    <a:pt x="3372" y="5735"/>
                  </a:lnTo>
                  <a:cubicBezTo>
                    <a:pt x="3214" y="5672"/>
                    <a:pt x="3151" y="5420"/>
                    <a:pt x="3246" y="5294"/>
                  </a:cubicBezTo>
                  <a:lnTo>
                    <a:pt x="3970" y="4065"/>
                  </a:lnTo>
                  <a:cubicBezTo>
                    <a:pt x="4013" y="3958"/>
                    <a:pt x="4142" y="3880"/>
                    <a:pt x="4270" y="3880"/>
                  </a:cubicBezTo>
                  <a:cubicBezTo>
                    <a:pt x="4331" y="3880"/>
                    <a:pt x="4392" y="3898"/>
                    <a:pt x="4443" y="3939"/>
                  </a:cubicBezTo>
                  <a:lnTo>
                    <a:pt x="4632" y="4065"/>
                  </a:lnTo>
                  <a:cubicBezTo>
                    <a:pt x="4758" y="3970"/>
                    <a:pt x="4884" y="3907"/>
                    <a:pt x="4978" y="3876"/>
                  </a:cubicBezTo>
                  <a:lnTo>
                    <a:pt x="4978" y="3624"/>
                  </a:lnTo>
                  <a:cubicBezTo>
                    <a:pt x="4978" y="3435"/>
                    <a:pt x="5136" y="3277"/>
                    <a:pt x="5357" y="3277"/>
                  </a:cubicBezTo>
                  <a:close/>
                  <a:moveTo>
                    <a:pt x="3246" y="8475"/>
                  </a:moveTo>
                  <a:cubicBezTo>
                    <a:pt x="3435" y="8475"/>
                    <a:pt x="3592" y="8633"/>
                    <a:pt x="3592" y="8822"/>
                  </a:cubicBezTo>
                  <a:cubicBezTo>
                    <a:pt x="3592" y="9043"/>
                    <a:pt x="3435" y="9169"/>
                    <a:pt x="3246" y="9169"/>
                  </a:cubicBezTo>
                  <a:cubicBezTo>
                    <a:pt x="3057" y="9169"/>
                    <a:pt x="2899" y="9011"/>
                    <a:pt x="2899" y="8822"/>
                  </a:cubicBezTo>
                  <a:cubicBezTo>
                    <a:pt x="2899" y="8633"/>
                    <a:pt x="3057" y="8475"/>
                    <a:pt x="3246" y="8475"/>
                  </a:cubicBezTo>
                  <a:close/>
                  <a:moveTo>
                    <a:pt x="8854" y="8475"/>
                  </a:moveTo>
                  <a:cubicBezTo>
                    <a:pt x="9043" y="8475"/>
                    <a:pt x="9200" y="8633"/>
                    <a:pt x="9200" y="8822"/>
                  </a:cubicBezTo>
                  <a:cubicBezTo>
                    <a:pt x="9200" y="9043"/>
                    <a:pt x="9043" y="9169"/>
                    <a:pt x="8854" y="9169"/>
                  </a:cubicBezTo>
                  <a:cubicBezTo>
                    <a:pt x="8665" y="9169"/>
                    <a:pt x="8507" y="9011"/>
                    <a:pt x="8507" y="8822"/>
                  </a:cubicBezTo>
                  <a:cubicBezTo>
                    <a:pt x="8507" y="8633"/>
                    <a:pt x="8665" y="8475"/>
                    <a:pt x="8854" y="8475"/>
                  </a:cubicBezTo>
                  <a:close/>
                  <a:moveTo>
                    <a:pt x="3183" y="1"/>
                  </a:moveTo>
                  <a:cubicBezTo>
                    <a:pt x="2994" y="1"/>
                    <a:pt x="2836" y="158"/>
                    <a:pt x="2836" y="347"/>
                  </a:cubicBezTo>
                  <a:lnTo>
                    <a:pt x="2836" y="1418"/>
                  </a:lnTo>
                  <a:lnTo>
                    <a:pt x="2458" y="1418"/>
                  </a:lnTo>
                  <a:cubicBezTo>
                    <a:pt x="1891" y="1418"/>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1"/>
                    <a:pt x="1" y="4600"/>
                  </a:cubicBezTo>
                  <a:cubicBezTo>
                    <a:pt x="1" y="4821"/>
                    <a:pt x="158" y="4978"/>
                    <a:pt x="347" y="4978"/>
                  </a:cubicBezTo>
                  <a:lnTo>
                    <a:pt x="1418" y="4978"/>
                  </a:lnTo>
                  <a:lnTo>
                    <a:pt x="1418" y="5672"/>
                  </a:lnTo>
                  <a:lnTo>
                    <a:pt x="347" y="5672"/>
                  </a:lnTo>
                  <a:cubicBezTo>
                    <a:pt x="158" y="5672"/>
                    <a:pt x="1" y="5829"/>
                    <a:pt x="1" y="6018"/>
                  </a:cubicBezTo>
                  <a:cubicBezTo>
                    <a:pt x="1" y="6239"/>
                    <a:pt x="158" y="6396"/>
                    <a:pt x="347" y="6396"/>
                  </a:cubicBezTo>
                  <a:lnTo>
                    <a:pt x="1418" y="6396"/>
                  </a:lnTo>
                  <a:lnTo>
                    <a:pt x="1418" y="7089"/>
                  </a:lnTo>
                  <a:lnTo>
                    <a:pt x="347" y="7089"/>
                  </a:lnTo>
                  <a:cubicBezTo>
                    <a:pt x="158" y="7089"/>
                    <a:pt x="1" y="7247"/>
                    <a:pt x="1" y="7436"/>
                  </a:cubicBezTo>
                  <a:cubicBezTo>
                    <a:pt x="1" y="7656"/>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18"/>
                    <a:pt x="2458" y="10618"/>
                  </a:cubicBezTo>
                  <a:lnTo>
                    <a:pt x="2836" y="10618"/>
                  </a:lnTo>
                  <a:lnTo>
                    <a:pt x="2836" y="11689"/>
                  </a:lnTo>
                  <a:cubicBezTo>
                    <a:pt x="2836" y="11878"/>
                    <a:pt x="2994" y="12036"/>
                    <a:pt x="3183" y="12036"/>
                  </a:cubicBezTo>
                  <a:cubicBezTo>
                    <a:pt x="3372" y="12036"/>
                    <a:pt x="3529" y="11878"/>
                    <a:pt x="3529" y="11689"/>
                  </a:cubicBezTo>
                  <a:lnTo>
                    <a:pt x="3529" y="10618"/>
                  </a:lnTo>
                  <a:lnTo>
                    <a:pt x="4254" y="10618"/>
                  </a:lnTo>
                  <a:lnTo>
                    <a:pt x="4254" y="11689"/>
                  </a:lnTo>
                  <a:cubicBezTo>
                    <a:pt x="4254" y="11878"/>
                    <a:pt x="4411" y="12036"/>
                    <a:pt x="4600" y="12036"/>
                  </a:cubicBezTo>
                  <a:cubicBezTo>
                    <a:pt x="4789" y="12036"/>
                    <a:pt x="4947" y="11878"/>
                    <a:pt x="4947" y="11689"/>
                  </a:cubicBezTo>
                  <a:lnTo>
                    <a:pt x="4947" y="10618"/>
                  </a:lnTo>
                  <a:lnTo>
                    <a:pt x="5672" y="10618"/>
                  </a:lnTo>
                  <a:lnTo>
                    <a:pt x="5672" y="11689"/>
                  </a:lnTo>
                  <a:cubicBezTo>
                    <a:pt x="5672" y="11878"/>
                    <a:pt x="5829" y="12036"/>
                    <a:pt x="6018" y="12036"/>
                  </a:cubicBezTo>
                  <a:cubicBezTo>
                    <a:pt x="6207" y="12036"/>
                    <a:pt x="6365" y="11878"/>
                    <a:pt x="6365" y="11689"/>
                  </a:cubicBezTo>
                  <a:lnTo>
                    <a:pt x="6365" y="10618"/>
                  </a:lnTo>
                  <a:lnTo>
                    <a:pt x="7089" y="10618"/>
                  </a:lnTo>
                  <a:lnTo>
                    <a:pt x="7089" y="11689"/>
                  </a:lnTo>
                  <a:cubicBezTo>
                    <a:pt x="7089" y="11878"/>
                    <a:pt x="7247" y="12036"/>
                    <a:pt x="7436" y="12036"/>
                  </a:cubicBezTo>
                  <a:cubicBezTo>
                    <a:pt x="7625" y="12036"/>
                    <a:pt x="7782" y="11878"/>
                    <a:pt x="7782" y="11689"/>
                  </a:cubicBezTo>
                  <a:lnTo>
                    <a:pt x="7782" y="10618"/>
                  </a:lnTo>
                  <a:lnTo>
                    <a:pt x="8507" y="10618"/>
                  </a:lnTo>
                  <a:lnTo>
                    <a:pt x="8507" y="11689"/>
                  </a:lnTo>
                  <a:cubicBezTo>
                    <a:pt x="8507" y="11878"/>
                    <a:pt x="8665" y="12036"/>
                    <a:pt x="8854" y="12036"/>
                  </a:cubicBezTo>
                  <a:cubicBezTo>
                    <a:pt x="9043" y="12036"/>
                    <a:pt x="9200" y="11878"/>
                    <a:pt x="9200" y="11689"/>
                  </a:cubicBezTo>
                  <a:lnTo>
                    <a:pt x="9200" y="10618"/>
                  </a:lnTo>
                  <a:lnTo>
                    <a:pt x="9547" y="10618"/>
                  </a:lnTo>
                  <a:cubicBezTo>
                    <a:pt x="10145" y="10618"/>
                    <a:pt x="10618" y="10177"/>
                    <a:pt x="10618" y="9578"/>
                  </a:cubicBezTo>
                  <a:lnTo>
                    <a:pt x="10618" y="9232"/>
                  </a:lnTo>
                  <a:lnTo>
                    <a:pt x="11689" y="9232"/>
                  </a:lnTo>
                  <a:cubicBezTo>
                    <a:pt x="11878" y="9232"/>
                    <a:pt x="12036" y="9074"/>
                    <a:pt x="12036" y="8854"/>
                  </a:cubicBezTo>
                  <a:cubicBezTo>
                    <a:pt x="12036" y="8665"/>
                    <a:pt x="11878" y="8507"/>
                    <a:pt x="11689" y="8507"/>
                  </a:cubicBezTo>
                  <a:lnTo>
                    <a:pt x="10618" y="8507"/>
                  </a:lnTo>
                  <a:lnTo>
                    <a:pt x="10618" y="7814"/>
                  </a:lnTo>
                  <a:lnTo>
                    <a:pt x="11689" y="7814"/>
                  </a:lnTo>
                  <a:cubicBezTo>
                    <a:pt x="11878" y="7814"/>
                    <a:pt x="12036" y="7656"/>
                    <a:pt x="12036" y="7436"/>
                  </a:cubicBezTo>
                  <a:cubicBezTo>
                    <a:pt x="12036" y="7247"/>
                    <a:pt x="11878" y="7089"/>
                    <a:pt x="11689" y="7089"/>
                  </a:cubicBezTo>
                  <a:lnTo>
                    <a:pt x="10618" y="7089"/>
                  </a:lnTo>
                  <a:lnTo>
                    <a:pt x="10618" y="6396"/>
                  </a:lnTo>
                  <a:lnTo>
                    <a:pt x="11689" y="6396"/>
                  </a:lnTo>
                  <a:cubicBezTo>
                    <a:pt x="11878" y="6396"/>
                    <a:pt x="12036" y="6239"/>
                    <a:pt x="12036" y="6018"/>
                  </a:cubicBezTo>
                  <a:cubicBezTo>
                    <a:pt x="12036" y="5829"/>
                    <a:pt x="11878" y="5672"/>
                    <a:pt x="11689" y="5672"/>
                  </a:cubicBezTo>
                  <a:lnTo>
                    <a:pt x="10618" y="5672"/>
                  </a:lnTo>
                  <a:lnTo>
                    <a:pt x="10618" y="4978"/>
                  </a:lnTo>
                  <a:lnTo>
                    <a:pt x="11689" y="4978"/>
                  </a:lnTo>
                  <a:cubicBezTo>
                    <a:pt x="11878" y="4978"/>
                    <a:pt x="12036" y="4821"/>
                    <a:pt x="12036" y="4600"/>
                  </a:cubicBezTo>
                  <a:cubicBezTo>
                    <a:pt x="12036" y="4411"/>
                    <a:pt x="11878" y="4254"/>
                    <a:pt x="11689" y="4254"/>
                  </a:cubicBezTo>
                  <a:lnTo>
                    <a:pt x="10618" y="4254"/>
                  </a:lnTo>
                  <a:lnTo>
                    <a:pt x="10618" y="3529"/>
                  </a:lnTo>
                  <a:lnTo>
                    <a:pt x="11689" y="3529"/>
                  </a:lnTo>
                  <a:cubicBezTo>
                    <a:pt x="11878" y="3529"/>
                    <a:pt x="12036" y="3372"/>
                    <a:pt x="12036" y="3183"/>
                  </a:cubicBezTo>
                  <a:cubicBezTo>
                    <a:pt x="12036" y="2994"/>
                    <a:pt x="11878" y="2836"/>
                    <a:pt x="11689" y="2836"/>
                  </a:cubicBezTo>
                  <a:lnTo>
                    <a:pt x="10618" y="2836"/>
                  </a:lnTo>
                  <a:lnTo>
                    <a:pt x="10618" y="2490"/>
                  </a:lnTo>
                  <a:cubicBezTo>
                    <a:pt x="10618" y="1891"/>
                    <a:pt x="10145" y="1418"/>
                    <a:pt x="9547" y="1418"/>
                  </a:cubicBezTo>
                  <a:lnTo>
                    <a:pt x="9200" y="1418"/>
                  </a:lnTo>
                  <a:lnTo>
                    <a:pt x="9200" y="347"/>
                  </a:lnTo>
                  <a:cubicBezTo>
                    <a:pt x="9200" y="158"/>
                    <a:pt x="9043" y="1"/>
                    <a:pt x="8854" y="1"/>
                  </a:cubicBezTo>
                  <a:cubicBezTo>
                    <a:pt x="8665" y="1"/>
                    <a:pt x="8507" y="158"/>
                    <a:pt x="8507" y="347"/>
                  </a:cubicBezTo>
                  <a:lnTo>
                    <a:pt x="8507" y="1418"/>
                  </a:lnTo>
                  <a:lnTo>
                    <a:pt x="7782" y="1418"/>
                  </a:lnTo>
                  <a:lnTo>
                    <a:pt x="7782" y="347"/>
                  </a:lnTo>
                  <a:cubicBezTo>
                    <a:pt x="7782" y="158"/>
                    <a:pt x="7625" y="1"/>
                    <a:pt x="7436" y="1"/>
                  </a:cubicBezTo>
                  <a:cubicBezTo>
                    <a:pt x="7247" y="1"/>
                    <a:pt x="7089" y="158"/>
                    <a:pt x="7089" y="347"/>
                  </a:cubicBezTo>
                  <a:lnTo>
                    <a:pt x="7089" y="1418"/>
                  </a:lnTo>
                  <a:lnTo>
                    <a:pt x="6365" y="1418"/>
                  </a:lnTo>
                  <a:lnTo>
                    <a:pt x="6365" y="347"/>
                  </a:lnTo>
                  <a:cubicBezTo>
                    <a:pt x="6365" y="158"/>
                    <a:pt x="6207" y="1"/>
                    <a:pt x="6018" y="1"/>
                  </a:cubicBezTo>
                  <a:cubicBezTo>
                    <a:pt x="5829" y="1"/>
                    <a:pt x="5672" y="158"/>
                    <a:pt x="5672" y="347"/>
                  </a:cubicBezTo>
                  <a:lnTo>
                    <a:pt x="5672" y="1418"/>
                  </a:lnTo>
                  <a:lnTo>
                    <a:pt x="4947" y="1418"/>
                  </a:lnTo>
                  <a:lnTo>
                    <a:pt x="4947" y="347"/>
                  </a:lnTo>
                  <a:cubicBezTo>
                    <a:pt x="4947" y="158"/>
                    <a:pt x="4789" y="1"/>
                    <a:pt x="4600" y="1"/>
                  </a:cubicBezTo>
                  <a:cubicBezTo>
                    <a:pt x="4411" y="1"/>
                    <a:pt x="4254" y="158"/>
                    <a:pt x="4254" y="347"/>
                  </a:cubicBezTo>
                  <a:lnTo>
                    <a:pt x="4254" y="1418"/>
                  </a:lnTo>
                  <a:lnTo>
                    <a:pt x="3529" y="1418"/>
                  </a:ln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97"/>
            <p:cNvSpPr/>
            <p:nvPr/>
          </p:nvSpPr>
          <p:spPr>
            <a:xfrm>
              <a:off x="-44369750" y="3317850"/>
              <a:ext cx="17350" cy="18150"/>
            </a:xfrm>
            <a:custGeom>
              <a:rect b="b" l="l" r="r" t="t"/>
              <a:pathLst>
                <a:path extrusionOk="0" h="726" w="694">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97"/>
            <p:cNvSpPr/>
            <p:nvPr/>
          </p:nvSpPr>
          <p:spPr>
            <a:xfrm>
              <a:off x="-44411500" y="3275325"/>
              <a:ext cx="100825" cy="102400"/>
            </a:xfrm>
            <a:custGeom>
              <a:rect b="b" l="l" r="r" t="t"/>
              <a:pathLst>
                <a:path extrusionOk="0" h="4096" w="4033">
                  <a:moveTo>
                    <a:pt x="2017" y="1008"/>
                  </a:moveTo>
                  <a:cubicBezTo>
                    <a:pt x="2615" y="1008"/>
                    <a:pt x="3088" y="1481"/>
                    <a:pt x="3088" y="2048"/>
                  </a:cubicBezTo>
                  <a:cubicBezTo>
                    <a:pt x="3088" y="2647"/>
                    <a:pt x="2615" y="3119"/>
                    <a:pt x="2017" y="3119"/>
                  </a:cubicBezTo>
                  <a:cubicBezTo>
                    <a:pt x="1418" y="3119"/>
                    <a:pt x="945" y="2647"/>
                    <a:pt x="945" y="2048"/>
                  </a:cubicBezTo>
                  <a:cubicBezTo>
                    <a:pt x="945" y="1481"/>
                    <a:pt x="1418" y="1008"/>
                    <a:pt x="2017" y="1008"/>
                  </a:cubicBezTo>
                  <a:close/>
                  <a:moveTo>
                    <a:pt x="1670" y="0"/>
                  </a:moveTo>
                  <a:lnTo>
                    <a:pt x="1670" y="126"/>
                  </a:lnTo>
                  <a:cubicBezTo>
                    <a:pt x="1670" y="284"/>
                    <a:pt x="1576" y="410"/>
                    <a:pt x="1418" y="441"/>
                  </a:cubicBezTo>
                  <a:cubicBezTo>
                    <a:pt x="1229" y="536"/>
                    <a:pt x="1040" y="630"/>
                    <a:pt x="882" y="756"/>
                  </a:cubicBezTo>
                  <a:cubicBezTo>
                    <a:pt x="809" y="811"/>
                    <a:pt x="725" y="845"/>
                    <a:pt x="643" y="845"/>
                  </a:cubicBezTo>
                  <a:cubicBezTo>
                    <a:pt x="584" y="845"/>
                    <a:pt x="526" y="828"/>
                    <a:pt x="473" y="788"/>
                  </a:cubicBezTo>
                  <a:lnTo>
                    <a:pt x="347" y="725"/>
                  </a:lnTo>
                  <a:lnTo>
                    <a:pt x="0" y="1324"/>
                  </a:lnTo>
                  <a:lnTo>
                    <a:pt x="126" y="1387"/>
                  </a:lnTo>
                  <a:cubicBezTo>
                    <a:pt x="252" y="1481"/>
                    <a:pt x="315" y="1639"/>
                    <a:pt x="284" y="1733"/>
                  </a:cubicBezTo>
                  <a:cubicBezTo>
                    <a:pt x="252" y="1985"/>
                    <a:pt x="252" y="2143"/>
                    <a:pt x="284" y="2363"/>
                  </a:cubicBezTo>
                  <a:cubicBezTo>
                    <a:pt x="315" y="2521"/>
                    <a:pt x="252" y="2647"/>
                    <a:pt x="126" y="2741"/>
                  </a:cubicBezTo>
                  <a:lnTo>
                    <a:pt x="0" y="2804"/>
                  </a:lnTo>
                  <a:lnTo>
                    <a:pt x="347" y="3403"/>
                  </a:lnTo>
                  <a:lnTo>
                    <a:pt x="473" y="3308"/>
                  </a:lnTo>
                  <a:cubicBezTo>
                    <a:pt x="518" y="3286"/>
                    <a:pt x="566" y="3276"/>
                    <a:pt x="616" y="3276"/>
                  </a:cubicBezTo>
                  <a:cubicBezTo>
                    <a:pt x="707" y="3276"/>
                    <a:pt x="801" y="3310"/>
                    <a:pt x="882" y="3371"/>
                  </a:cubicBezTo>
                  <a:cubicBezTo>
                    <a:pt x="1040" y="3529"/>
                    <a:pt x="1229" y="3592"/>
                    <a:pt x="1418" y="3686"/>
                  </a:cubicBezTo>
                  <a:cubicBezTo>
                    <a:pt x="1576" y="3718"/>
                    <a:pt x="1670" y="3875"/>
                    <a:pt x="1670" y="4001"/>
                  </a:cubicBezTo>
                  <a:lnTo>
                    <a:pt x="1670" y="4096"/>
                  </a:lnTo>
                  <a:lnTo>
                    <a:pt x="2363" y="4096"/>
                  </a:lnTo>
                  <a:lnTo>
                    <a:pt x="2363" y="4001"/>
                  </a:lnTo>
                  <a:cubicBezTo>
                    <a:pt x="2363" y="3844"/>
                    <a:pt x="2458" y="3718"/>
                    <a:pt x="2615" y="3686"/>
                  </a:cubicBezTo>
                  <a:cubicBezTo>
                    <a:pt x="2804" y="3592"/>
                    <a:pt x="2993" y="3466"/>
                    <a:pt x="3151" y="3371"/>
                  </a:cubicBezTo>
                  <a:cubicBezTo>
                    <a:pt x="3232" y="3310"/>
                    <a:pt x="3327" y="3276"/>
                    <a:pt x="3417" y="3276"/>
                  </a:cubicBezTo>
                  <a:cubicBezTo>
                    <a:pt x="3467" y="3276"/>
                    <a:pt x="3516" y="3286"/>
                    <a:pt x="3560" y="3308"/>
                  </a:cubicBezTo>
                  <a:lnTo>
                    <a:pt x="3686" y="3403"/>
                  </a:lnTo>
                  <a:lnTo>
                    <a:pt x="4033" y="2804"/>
                  </a:lnTo>
                  <a:lnTo>
                    <a:pt x="3907" y="2741"/>
                  </a:lnTo>
                  <a:cubicBezTo>
                    <a:pt x="3781" y="2647"/>
                    <a:pt x="3718" y="2489"/>
                    <a:pt x="3749" y="2363"/>
                  </a:cubicBezTo>
                  <a:cubicBezTo>
                    <a:pt x="3781" y="2143"/>
                    <a:pt x="3781" y="1985"/>
                    <a:pt x="3749" y="1733"/>
                  </a:cubicBezTo>
                  <a:cubicBezTo>
                    <a:pt x="3718" y="1576"/>
                    <a:pt x="3781" y="1481"/>
                    <a:pt x="3907" y="1387"/>
                  </a:cubicBezTo>
                  <a:lnTo>
                    <a:pt x="4033" y="1324"/>
                  </a:lnTo>
                  <a:lnTo>
                    <a:pt x="3686" y="725"/>
                  </a:lnTo>
                  <a:lnTo>
                    <a:pt x="3560" y="788"/>
                  </a:lnTo>
                  <a:cubicBezTo>
                    <a:pt x="3502" y="832"/>
                    <a:pt x="3437" y="855"/>
                    <a:pt x="3371" y="855"/>
                  </a:cubicBezTo>
                  <a:cubicBezTo>
                    <a:pt x="3295" y="855"/>
                    <a:pt x="3218" y="824"/>
                    <a:pt x="3151" y="756"/>
                  </a:cubicBezTo>
                  <a:cubicBezTo>
                    <a:pt x="2993" y="599"/>
                    <a:pt x="2804" y="536"/>
                    <a:pt x="2615" y="441"/>
                  </a:cubicBezTo>
                  <a:cubicBezTo>
                    <a:pt x="2458" y="410"/>
                    <a:pt x="2363" y="252"/>
                    <a:pt x="2363" y="126"/>
                  </a:cubicBezTo>
                  <a:lnTo>
                    <a:pt x="236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3" name="Google Shape;18653;p97"/>
          <p:cNvGrpSpPr/>
          <p:nvPr/>
        </p:nvGrpSpPr>
        <p:grpSpPr>
          <a:xfrm>
            <a:off x="2608689" y="1386849"/>
            <a:ext cx="354341" cy="354341"/>
            <a:chOff x="-49027775" y="3183175"/>
            <a:chExt cx="299325" cy="299325"/>
          </a:xfrm>
        </p:grpSpPr>
        <p:sp>
          <p:nvSpPr>
            <p:cNvPr id="18654" name="Google Shape;18654;p97"/>
            <p:cNvSpPr/>
            <p:nvPr/>
          </p:nvSpPr>
          <p:spPr>
            <a:xfrm>
              <a:off x="-48870250" y="3183175"/>
              <a:ext cx="141800" cy="185900"/>
            </a:xfrm>
            <a:custGeom>
              <a:rect b="b" l="l" r="r" t="t"/>
              <a:pathLst>
                <a:path extrusionOk="0" h="7436" w="5672">
                  <a:moveTo>
                    <a:pt x="1" y="0"/>
                  </a:moveTo>
                  <a:lnTo>
                    <a:pt x="1" y="1796"/>
                  </a:lnTo>
                  <a:lnTo>
                    <a:pt x="32" y="1796"/>
                  </a:lnTo>
                  <a:cubicBezTo>
                    <a:pt x="158" y="1765"/>
                    <a:pt x="284" y="1765"/>
                    <a:pt x="379" y="1765"/>
                  </a:cubicBezTo>
                  <a:cubicBezTo>
                    <a:pt x="1166" y="1765"/>
                    <a:pt x="1828" y="2395"/>
                    <a:pt x="1828" y="3182"/>
                  </a:cubicBezTo>
                  <a:cubicBezTo>
                    <a:pt x="1828" y="3970"/>
                    <a:pt x="1166" y="4600"/>
                    <a:pt x="379" y="4600"/>
                  </a:cubicBezTo>
                  <a:cubicBezTo>
                    <a:pt x="284" y="4600"/>
                    <a:pt x="158" y="4600"/>
                    <a:pt x="32" y="4568"/>
                  </a:cubicBezTo>
                  <a:lnTo>
                    <a:pt x="32" y="5671"/>
                  </a:lnTo>
                  <a:lnTo>
                    <a:pt x="1702" y="5671"/>
                  </a:lnTo>
                  <a:cubicBezTo>
                    <a:pt x="2017" y="5671"/>
                    <a:pt x="2175" y="6018"/>
                    <a:pt x="1954" y="6270"/>
                  </a:cubicBezTo>
                  <a:cubicBezTo>
                    <a:pt x="1860" y="6364"/>
                    <a:pt x="1765" y="6585"/>
                    <a:pt x="1765" y="6742"/>
                  </a:cubicBezTo>
                  <a:cubicBezTo>
                    <a:pt x="1765" y="7120"/>
                    <a:pt x="2080" y="7435"/>
                    <a:pt x="2490" y="7435"/>
                  </a:cubicBezTo>
                  <a:cubicBezTo>
                    <a:pt x="2868" y="7435"/>
                    <a:pt x="3183" y="7120"/>
                    <a:pt x="3183" y="6742"/>
                  </a:cubicBezTo>
                  <a:cubicBezTo>
                    <a:pt x="3183" y="6585"/>
                    <a:pt x="3120" y="6364"/>
                    <a:pt x="2994" y="6270"/>
                  </a:cubicBezTo>
                  <a:cubicBezTo>
                    <a:pt x="2805" y="6018"/>
                    <a:pt x="2962" y="5671"/>
                    <a:pt x="3277" y="5671"/>
                  </a:cubicBezTo>
                  <a:lnTo>
                    <a:pt x="5672" y="5671"/>
                  </a:lnTo>
                  <a:lnTo>
                    <a:pt x="5672" y="1765"/>
                  </a:lnTo>
                  <a:cubicBezTo>
                    <a:pt x="5672" y="788"/>
                    <a:pt x="4884" y="0"/>
                    <a:pt x="390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97"/>
            <p:cNvSpPr/>
            <p:nvPr/>
          </p:nvSpPr>
          <p:spPr>
            <a:xfrm>
              <a:off x="-49027775" y="3183175"/>
              <a:ext cx="185900" cy="141800"/>
            </a:xfrm>
            <a:custGeom>
              <a:rect b="b" l="l" r="r" t="t"/>
              <a:pathLst>
                <a:path extrusionOk="0" h="5672" w="7436">
                  <a:moveTo>
                    <a:pt x="1765" y="0"/>
                  </a:moveTo>
                  <a:cubicBezTo>
                    <a:pt x="788" y="0"/>
                    <a:pt x="1" y="788"/>
                    <a:pt x="1" y="1765"/>
                  </a:cubicBezTo>
                  <a:lnTo>
                    <a:pt x="1" y="5671"/>
                  </a:lnTo>
                  <a:lnTo>
                    <a:pt x="1828" y="5671"/>
                  </a:lnTo>
                  <a:lnTo>
                    <a:pt x="1828" y="5640"/>
                  </a:lnTo>
                  <a:cubicBezTo>
                    <a:pt x="1765" y="5514"/>
                    <a:pt x="1765" y="5388"/>
                    <a:pt x="1765" y="5262"/>
                  </a:cubicBezTo>
                  <a:cubicBezTo>
                    <a:pt x="1765" y="4474"/>
                    <a:pt x="2395" y="3844"/>
                    <a:pt x="3183" y="3844"/>
                  </a:cubicBezTo>
                  <a:cubicBezTo>
                    <a:pt x="3970" y="3844"/>
                    <a:pt x="4600" y="4474"/>
                    <a:pt x="4600" y="5262"/>
                  </a:cubicBezTo>
                  <a:cubicBezTo>
                    <a:pt x="4600" y="5388"/>
                    <a:pt x="4569" y="5514"/>
                    <a:pt x="4569" y="5640"/>
                  </a:cubicBezTo>
                  <a:lnTo>
                    <a:pt x="5672" y="5640"/>
                  </a:lnTo>
                  <a:lnTo>
                    <a:pt x="5672" y="3970"/>
                  </a:lnTo>
                  <a:cubicBezTo>
                    <a:pt x="5672" y="3748"/>
                    <a:pt x="5843" y="3605"/>
                    <a:pt x="6032" y="3605"/>
                  </a:cubicBezTo>
                  <a:cubicBezTo>
                    <a:pt x="6112" y="3605"/>
                    <a:pt x="6195" y="3630"/>
                    <a:pt x="6270" y="3686"/>
                  </a:cubicBezTo>
                  <a:cubicBezTo>
                    <a:pt x="6396" y="3812"/>
                    <a:pt x="6585" y="3907"/>
                    <a:pt x="6743" y="3907"/>
                  </a:cubicBezTo>
                  <a:cubicBezTo>
                    <a:pt x="7121" y="3907"/>
                    <a:pt x="7436" y="3592"/>
                    <a:pt x="7436" y="3182"/>
                  </a:cubicBezTo>
                  <a:cubicBezTo>
                    <a:pt x="7436" y="2804"/>
                    <a:pt x="7121" y="2489"/>
                    <a:pt x="6743" y="2489"/>
                  </a:cubicBezTo>
                  <a:cubicBezTo>
                    <a:pt x="6585" y="2489"/>
                    <a:pt x="6396" y="2552"/>
                    <a:pt x="6270" y="2678"/>
                  </a:cubicBezTo>
                  <a:cubicBezTo>
                    <a:pt x="6195" y="2734"/>
                    <a:pt x="6112" y="2760"/>
                    <a:pt x="6032" y="2760"/>
                  </a:cubicBezTo>
                  <a:cubicBezTo>
                    <a:pt x="5843" y="2760"/>
                    <a:pt x="5672" y="2616"/>
                    <a:pt x="5672" y="2395"/>
                  </a:cubicBezTo>
                  <a:lnTo>
                    <a:pt x="567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97"/>
            <p:cNvSpPr/>
            <p:nvPr/>
          </p:nvSpPr>
          <p:spPr>
            <a:xfrm>
              <a:off x="-49027775" y="3295800"/>
              <a:ext cx="141800" cy="186700"/>
            </a:xfrm>
            <a:custGeom>
              <a:rect b="b" l="l" r="r" t="t"/>
              <a:pathLst>
                <a:path extrusionOk="0" h="7468" w="5672">
                  <a:moveTo>
                    <a:pt x="3183" y="0"/>
                  </a:moveTo>
                  <a:cubicBezTo>
                    <a:pt x="2805" y="0"/>
                    <a:pt x="2490" y="315"/>
                    <a:pt x="2490" y="725"/>
                  </a:cubicBezTo>
                  <a:cubicBezTo>
                    <a:pt x="2490" y="883"/>
                    <a:pt x="2553" y="1072"/>
                    <a:pt x="2679" y="1198"/>
                  </a:cubicBezTo>
                  <a:cubicBezTo>
                    <a:pt x="2868" y="1418"/>
                    <a:pt x="2710" y="1796"/>
                    <a:pt x="2395" y="1796"/>
                  </a:cubicBezTo>
                  <a:lnTo>
                    <a:pt x="1" y="1796"/>
                  </a:lnTo>
                  <a:lnTo>
                    <a:pt x="1" y="5671"/>
                  </a:lnTo>
                  <a:cubicBezTo>
                    <a:pt x="1" y="6679"/>
                    <a:pt x="788" y="7467"/>
                    <a:pt x="1765" y="7467"/>
                  </a:cubicBezTo>
                  <a:lnTo>
                    <a:pt x="5672" y="7467"/>
                  </a:lnTo>
                  <a:lnTo>
                    <a:pt x="5672" y="5640"/>
                  </a:lnTo>
                  <a:lnTo>
                    <a:pt x="5640" y="5640"/>
                  </a:lnTo>
                  <a:cubicBezTo>
                    <a:pt x="5514" y="5703"/>
                    <a:pt x="5388" y="5703"/>
                    <a:pt x="5294" y="5703"/>
                  </a:cubicBezTo>
                  <a:cubicBezTo>
                    <a:pt x="4506" y="5703"/>
                    <a:pt x="3844" y="5041"/>
                    <a:pt x="3844" y="4254"/>
                  </a:cubicBezTo>
                  <a:cubicBezTo>
                    <a:pt x="3844" y="3466"/>
                    <a:pt x="4506" y="2867"/>
                    <a:pt x="5294" y="2867"/>
                  </a:cubicBezTo>
                  <a:cubicBezTo>
                    <a:pt x="5388" y="2867"/>
                    <a:pt x="5514" y="2867"/>
                    <a:pt x="5640" y="2899"/>
                  </a:cubicBezTo>
                  <a:lnTo>
                    <a:pt x="5640" y="1796"/>
                  </a:lnTo>
                  <a:lnTo>
                    <a:pt x="3970" y="1796"/>
                  </a:lnTo>
                  <a:cubicBezTo>
                    <a:pt x="3655" y="1796"/>
                    <a:pt x="3498" y="1418"/>
                    <a:pt x="3718" y="1198"/>
                  </a:cubicBezTo>
                  <a:cubicBezTo>
                    <a:pt x="3813" y="1072"/>
                    <a:pt x="3907" y="883"/>
                    <a:pt x="3907" y="725"/>
                  </a:cubicBezTo>
                  <a:cubicBezTo>
                    <a:pt x="3907" y="315"/>
                    <a:pt x="3592" y="0"/>
                    <a:pt x="31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97"/>
            <p:cNvSpPr/>
            <p:nvPr/>
          </p:nvSpPr>
          <p:spPr>
            <a:xfrm>
              <a:off x="-48914350" y="3340700"/>
              <a:ext cx="185900" cy="141800"/>
            </a:xfrm>
            <a:custGeom>
              <a:rect b="b" l="l" r="r" t="t"/>
              <a:pathLst>
                <a:path extrusionOk="0" h="5672" w="7436">
                  <a:moveTo>
                    <a:pt x="5608" y="0"/>
                  </a:moveTo>
                  <a:lnTo>
                    <a:pt x="5608" y="32"/>
                  </a:lnTo>
                  <a:cubicBezTo>
                    <a:pt x="5671" y="158"/>
                    <a:pt x="5671" y="284"/>
                    <a:pt x="5671" y="378"/>
                  </a:cubicBezTo>
                  <a:cubicBezTo>
                    <a:pt x="5671" y="1166"/>
                    <a:pt x="5041" y="1796"/>
                    <a:pt x="4254" y="1796"/>
                  </a:cubicBezTo>
                  <a:cubicBezTo>
                    <a:pt x="3466" y="1796"/>
                    <a:pt x="2836" y="1166"/>
                    <a:pt x="2836" y="378"/>
                  </a:cubicBezTo>
                  <a:cubicBezTo>
                    <a:pt x="2836" y="284"/>
                    <a:pt x="2867" y="158"/>
                    <a:pt x="2867" y="32"/>
                  </a:cubicBezTo>
                  <a:lnTo>
                    <a:pt x="1765" y="32"/>
                  </a:lnTo>
                  <a:lnTo>
                    <a:pt x="1765" y="1670"/>
                  </a:lnTo>
                  <a:cubicBezTo>
                    <a:pt x="1765" y="1907"/>
                    <a:pt x="1602" y="2041"/>
                    <a:pt x="1419" y="2041"/>
                  </a:cubicBezTo>
                  <a:cubicBezTo>
                    <a:pt x="1334" y="2041"/>
                    <a:pt x="1245" y="2013"/>
                    <a:pt x="1166" y="1954"/>
                  </a:cubicBezTo>
                  <a:cubicBezTo>
                    <a:pt x="1040" y="1827"/>
                    <a:pt x="851" y="1764"/>
                    <a:pt x="694" y="1764"/>
                  </a:cubicBezTo>
                  <a:cubicBezTo>
                    <a:pt x="315" y="1764"/>
                    <a:pt x="0" y="2080"/>
                    <a:pt x="0" y="2458"/>
                  </a:cubicBezTo>
                  <a:cubicBezTo>
                    <a:pt x="0" y="2867"/>
                    <a:pt x="315" y="3182"/>
                    <a:pt x="694" y="3182"/>
                  </a:cubicBezTo>
                  <a:cubicBezTo>
                    <a:pt x="851" y="3182"/>
                    <a:pt x="1040" y="3119"/>
                    <a:pt x="1166" y="2993"/>
                  </a:cubicBezTo>
                  <a:cubicBezTo>
                    <a:pt x="1247" y="2933"/>
                    <a:pt x="1337" y="2904"/>
                    <a:pt x="1423" y="2904"/>
                  </a:cubicBezTo>
                  <a:cubicBezTo>
                    <a:pt x="1605" y="2904"/>
                    <a:pt x="1765" y="3031"/>
                    <a:pt x="1765" y="3245"/>
                  </a:cubicBezTo>
                  <a:lnTo>
                    <a:pt x="1765" y="5671"/>
                  </a:lnTo>
                  <a:lnTo>
                    <a:pt x="5671" y="5671"/>
                  </a:lnTo>
                  <a:cubicBezTo>
                    <a:pt x="6648" y="5671"/>
                    <a:pt x="7436" y="4883"/>
                    <a:pt x="7436" y="3907"/>
                  </a:cubicBezTo>
                  <a:lnTo>
                    <a:pt x="74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8" name="Google Shape;18658;p97"/>
          <p:cNvGrpSpPr/>
          <p:nvPr/>
        </p:nvGrpSpPr>
        <p:grpSpPr>
          <a:xfrm>
            <a:off x="2608230" y="1822251"/>
            <a:ext cx="355258" cy="357152"/>
            <a:chOff x="-49027775" y="3550975"/>
            <a:chExt cx="300100" cy="301700"/>
          </a:xfrm>
        </p:grpSpPr>
        <p:sp>
          <p:nvSpPr>
            <p:cNvPr id="18659" name="Google Shape;18659;p97"/>
            <p:cNvSpPr/>
            <p:nvPr/>
          </p:nvSpPr>
          <p:spPr>
            <a:xfrm>
              <a:off x="-48941125" y="3613200"/>
              <a:ext cx="74050" cy="26825"/>
            </a:xfrm>
            <a:custGeom>
              <a:rect b="b" l="l" r="r" t="t"/>
              <a:pathLst>
                <a:path extrusionOk="0" h="1073" w="2962">
                  <a:moveTo>
                    <a:pt x="1260" y="1"/>
                  </a:moveTo>
                  <a:lnTo>
                    <a:pt x="0" y="1072"/>
                  </a:lnTo>
                  <a:lnTo>
                    <a:pt x="1702" y="1072"/>
                  </a:lnTo>
                  <a:lnTo>
                    <a:pt x="29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97"/>
            <p:cNvSpPr/>
            <p:nvPr/>
          </p:nvSpPr>
          <p:spPr>
            <a:xfrm>
              <a:off x="-48871025" y="3613200"/>
              <a:ext cx="73275" cy="26825"/>
            </a:xfrm>
            <a:custGeom>
              <a:rect b="b" l="l" r="r" t="t"/>
              <a:pathLst>
                <a:path extrusionOk="0" h="1073" w="2931">
                  <a:moveTo>
                    <a:pt x="1260" y="1"/>
                  </a:moveTo>
                  <a:lnTo>
                    <a:pt x="0" y="1072"/>
                  </a:lnTo>
                  <a:lnTo>
                    <a:pt x="1670" y="1072"/>
                  </a:lnTo>
                  <a:lnTo>
                    <a:pt x="29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97"/>
            <p:cNvSpPr/>
            <p:nvPr/>
          </p:nvSpPr>
          <p:spPr>
            <a:xfrm>
              <a:off x="-48893075" y="3552550"/>
              <a:ext cx="95325" cy="43350"/>
            </a:xfrm>
            <a:custGeom>
              <a:rect b="b" l="l" r="r" t="t"/>
              <a:pathLst>
                <a:path extrusionOk="0" h="1734" w="3813">
                  <a:moveTo>
                    <a:pt x="0" y="1"/>
                  </a:moveTo>
                  <a:lnTo>
                    <a:pt x="2142" y="1734"/>
                  </a:lnTo>
                  <a:lnTo>
                    <a:pt x="3812" y="1734"/>
                  </a:lnTo>
                  <a:lnTo>
                    <a:pt x="1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97"/>
            <p:cNvSpPr/>
            <p:nvPr/>
          </p:nvSpPr>
          <p:spPr>
            <a:xfrm>
              <a:off x="-49027775" y="3550975"/>
              <a:ext cx="100050" cy="87475"/>
            </a:xfrm>
            <a:custGeom>
              <a:rect b="b" l="l" r="r" t="t"/>
              <a:pathLst>
                <a:path extrusionOk="0" h="3499" w="4002">
                  <a:moveTo>
                    <a:pt x="2112" y="1797"/>
                  </a:moveTo>
                  <a:cubicBezTo>
                    <a:pt x="2332" y="1797"/>
                    <a:pt x="2490" y="1923"/>
                    <a:pt x="2490" y="2143"/>
                  </a:cubicBezTo>
                  <a:cubicBezTo>
                    <a:pt x="2490" y="2332"/>
                    <a:pt x="2332" y="2490"/>
                    <a:pt x="2112" y="2490"/>
                  </a:cubicBezTo>
                  <a:cubicBezTo>
                    <a:pt x="1923" y="2490"/>
                    <a:pt x="1765" y="2332"/>
                    <a:pt x="1765" y="2143"/>
                  </a:cubicBezTo>
                  <a:cubicBezTo>
                    <a:pt x="1765" y="1923"/>
                    <a:pt x="1923" y="1797"/>
                    <a:pt x="2112" y="1797"/>
                  </a:cubicBezTo>
                  <a:close/>
                  <a:moveTo>
                    <a:pt x="1072" y="1"/>
                  </a:moveTo>
                  <a:cubicBezTo>
                    <a:pt x="473" y="1"/>
                    <a:pt x="1" y="474"/>
                    <a:pt x="1" y="1072"/>
                  </a:cubicBezTo>
                  <a:lnTo>
                    <a:pt x="1" y="3498"/>
                  </a:lnTo>
                  <a:lnTo>
                    <a:pt x="2364" y="3498"/>
                  </a:lnTo>
                  <a:lnTo>
                    <a:pt x="4002" y="2143"/>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97"/>
            <p:cNvSpPr/>
            <p:nvPr/>
          </p:nvSpPr>
          <p:spPr>
            <a:xfrm>
              <a:off x="-48962400" y="3552550"/>
              <a:ext cx="95325" cy="43350"/>
            </a:xfrm>
            <a:custGeom>
              <a:rect b="b" l="l" r="r" t="t"/>
              <a:pathLst>
                <a:path extrusionOk="0" h="1734" w="3813">
                  <a:moveTo>
                    <a:pt x="1" y="1"/>
                  </a:moveTo>
                  <a:lnTo>
                    <a:pt x="2111" y="1734"/>
                  </a:lnTo>
                  <a:lnTo>
                    <a:pt x="3813" y="1734"/>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97"/>
            <p:cNvSpPr/>
            <p:nvPr/>
          </p:nvSpPr>
          <p:spPr>
            <a:xfrm>
              <a:off x="-49027775" y="3657325"/>
              <a:ext cx="300100" cy="195350"/>
            </a:xfrm>
            <a:custGeom>
              <a:rect b="b" l="l" r="r" t="t"/>
              <a:pathLst>
                <a:path extrusionOk="0" h="7814" w="12004">
                  <a:moveTo>
                    <a:pt x="5987" y="410"/>
                  </a:moveTo>
                  <a:cubicBezTo>
                    <a:pt x="7719" y="410"/>
                    <a:pt x="9137" y="1827"/>
                    <a:pt x="9137" y="3560"/>
                  </a:cubicBezTo>
                  <a:cubicBezTo>
                    <a:pt x="9137" y="5293"/>
                    <a:pt x="7719" y="6711"/>
                    <a:pt x="5987" y="6711"/>
                  </a:cubicBezTo>
                  <a:cubicBezTo>
                    <a:pt x="4254" y="6711"/>
                    <a:pt x="2836" y="5293"/>
                    <a:pt x="2836" y="3560"/>
                  </a:cubicBezTo>
                  <a:cubicBezTo>
                    <a:pt x="2836" y="1827"/>
                    <a:pt x="4254" y="410"/>
                    <a:pt x="5987" y="410"/>
                  </a:cubicBezTo>
                  <a:close/>
                  <a:moveTo>
                    <a:pt x="1" y="0"/>
                  </a:moveTo>
                  <a:lnTo>
                    <a:pt x="1" y="6742"/>
                  </a:lnTo>
                  <a:cubicBezTo>
                    <a:pt x="1" y="7341"/>
                    <a:pt x="473" y="7813"/>
                    <a:pt x="1072" y="7813"/>
                  </a:cubicBezTo>
                  <a:lnTo>
                    <a:pt x="10933" y="7813"/>
                  </a:lnTo>
                  <a:cubicBezTo>
                    <a:pt x="11532" y="7813"/>
                    <a:pt x="12004" y="7341"/>
                    <a:pt x="12004" y="6742"/>
                  </a:cubicBezTo>
                  <a:lnTo>
                    <a:pt x="120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97"/>
            <p:cNvSpPr/>
            <p:nvPr/>
          </p:nvSpPr>
          <p:spPr>
            <a:xfrm>
              <a:off x="-48886775" y="3726625"/>
              <a:ext cx="28375" cy="37050"/>
            </a:xfrm>
            <a:custGeom>
              <a:rect b="b" l="l" r="r" t="t"/>
              <a:pathLst>
                <a:path extrusionOk="0" h="1482" w="1135">
                  <a:moveTo>
                    <a:pt x="0" y="1"/>
                  </a:moveTo>
                  <a:lnTo>
                    <a:pt x="0" y="1481"/>
                  </a:lnTo>
                  <a:lnTo>
                    <a:pt x="1134" y="757"/>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97"/>
            <p:cNvSpPr/>
            <p:nvPr/>
          </p:nvSpPr>
          <p:spPr>
            <a:xfrm>
              <a:off x="-48822975" y="3550975"/>
              <a:ext cx="94525" cy="44925"/>
            </a:xfrm>
            <a:custGeom>
              <a:rect b="b" l="l" r="r" t="t"/>
              <a:pathLst>
                <a:path extrusionOk="0" h="1797" w="3781">
                  <a:moveTo>
                    <a:pt x="0" y="1"/>
                  </a:moveTo>
                  <a:lnTo>
                    <a:pt x="2111" y="1797"/>
                  </a:lnTo>
                  <a:lnTo>
                    <a:pt x="3781" y="1797"/>
                  </a:lnTo>
                  <a:lnTo>
                    <a:pt x="3781" y="1072"/>
                  </a:lnTo>
                  <a:cubicBezTo>
                    <a:pt x="3781" y="474"/>
                    <a:pt x="3308" y="1"/>
                    <a:pt x="27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97"/>
            <p:cNvSpPr/>
            <p:nvPr/>
          </p:nvSpPr>
          <p:spPr>
            <a:xfrm>
              <a:off x="-48939550" y="3684100"/>
              <a:ext cx="122100" cy="122100"/>
            </a:xfrm>
            <a:custGeom>
              <a:rect b="b" l="l" r="r" t="t"/>
              <a:pathLst>
                <a:path extrusionOk="0" h="4884" w="4884">
                  <a:moveTo>
                    <a:pt x="1741" y="757"/>
                  </a:moveTo>
                  <a:cubicBezTo>
                    <a:pt x="1812" y="757"/>
                    <a:pt x="1885" y="777"/>
                    <a:pt x="1954" y="819"/>
                  </a:cubicBezTo>
                  <a:lnTo>
                    <a:pt x="4064" y="2237"/>
                  </a:lnTo>
                  <a:cubicBezTo>
                    <a:pt x="4253" y="2300"/>
                    <a:pt x="4253" y="2615"/>
                    <a:pt x="4064" y="2773"/>
                  </a:cubicBezTo>
                  <a:lnTo>
                    <a:pt x="1954" y="4190"/>
                  </a:lnTo>
                  <a:cubicBezTo>
                    <a:pt x="1885" y="4233"/>
                    <a:pt x="1812" y="4253"/>
                    <a:pt x="1741" y="4253"/>
                  </a:cubicBezTo>
                  <a:cubicBezTo>
                    <a:pt x="1553" y="4253"/>
                    <a:pt x="1387" y="4113"/>
                    <a:pt x="1387" y="3907"/>
                  </a:cubicBezTo>
                  <a:lnTo>
                    <a:pt x="1387" y="1103"/>
                  </a:lnTo>
                  <a:cubicBezTo>
                    <a:pt x="1387" y="897"/>
                    <a:pt x="1553" y="757"/>
                    <a:pt x="1741" y="757"/>
                  </a:cubicBezTo>
                  <a:close/>
                  <a:moveTo>
                    <a:pt x="2458" y="0"/>
                  </a:moveTo>
                  <a:cubicBezTo>
                    <a:pt x="1103" y="0"/>
                    <a:pt x="0" y="1103"/>
                    <a:pt x="0" y="2458"/>
                  </a:cubicBezTo>
                  <a:cubicBezTo>
                    <a:pt x="0" y="3781"/>
                    <a:pt x="1103" y="4884"/>
                    <a:pt x="2458" y="4884"/>
                  </a:cubicBezTo>
                  <a:cubicBezTo>
                    <a:pt x="3781" y="4884"/>
                    <a:pt x="4884" y="3781"/>
                    <a:pt x="4884" y="2458"/>
                  </a:cubicBezTo>
                  <a:cubicBezTo>
                    <a:pt x="4884" y="1103"/>
                    <a:pt x="3812"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97"/>
            <p:cNvSpPr/>
            <p:nvPr/>
          </p:nvSpPr>
          <p:spPr>
            <a:xfrm>
              <a:off x="-48801725" y="3613200"/>
              <a:ext cx="73275" cy="26825"/>
            </a:xfrm>
            <a:custGeom>
              <a:rect b="b" l="l" r="r" t="t"/>
              <a:pathLst>
                <a:path extrusionOk="0" h="1073" w="2931">
                  <a:moveTo>
                    <a:pt x="1261" y="1"/>
                  </a:moveTo>
                  <a:lnTo>
                    <a:pt x="1" y="1072"/>
                  </a:lnTo>
                  <a:lnTo>
                    <a:pt x="2931" y="1072"/>
                  </a:lnTo>
                  <a:lnTo>
                    <a:pt x="293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9" name="Google Shape;18669;p97"/>
          <p:cNvGrpSpPr/>
          <p:nvPr/>
        </p:nvGrpSpPr>
        <p:grpSpPr>
          <a:xfrm>
            <a:off x="2606306" y="2259310"/>
            <a:ext cx="359106" cy="355525"/>
            <a:chOff x="-49031025" y="3920175"/>
            <a:chExt cx="303350" cy="300325"/>
          </a:xfrm>
        </p:grpSpPr>
        <p:sp>
          <p:nvSpPr>
            <p:cNvPr id="18670" name="Google Shape;18670;p97"/>
            <p:cNvSpPr/>
            <p:nvPr/>
          </p:nvSpPr>
          <p:spPr>
            <a:xfrm>
              <a:off x="-49031025" y="4131875"/>
              <a:ext cx="109600" cy="88625"/>
            </a:xfrm>
            <a:custGeom>
              <a:rect b="b" l="l" r="r" t="t"/>
              <a:pathLst>
                <a:path extrusionOk="0" h="3545" w="4384">
                  <a:moveTo>
                    <a:pt x="472" y="1"/>
                  </a:moveTo>
                  <a:cubicBezTo>
                    <a:pt x="202" y="1"/>
                    <a:pt x="0" y="326"/>
                    <a:pt x="225" y="551"/>
                  </a:cubicBezTo>
                  <a:lnTo>
                    <a:pt x="2336" y="3387"/>
                  </a:lnTo>
                  <a:cubicBezTo>
                    <a:pt x="2399" y="3481"/>
                    <a:pt x="2494" y="3544"/>
                    <a:pt x="2620" y="3544"/>
                  </a:cubicBezTo>
                  <a:lnTo>
                    <a:pt x="4384" y="3544"/>
                  </a:lnTo>
                  <a:lnTo>
                    <a:pt x="2620" y="583"/>
                  </a:lnTo>
                  <a:lnTo>
                    <a:pt x="572" y="16"/>
                  </a:lnTo>
                  <a:cubicBezTo>
                    <a:pt x="538" y="5"/>
                    <a:pt x="505" y="1"/>
                    <a:pt x="4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97"/>
            <p:cNvSpPr/>
            <p:nvPr/>
          </p:nvSpPr>
          <p:spPr>
            <a:xfrm>
              <a:off x="-48921450" y="3920175"/>
              <a:ext cx="79575" cy="130975"/>
            </a:xfrm>
            <a:custGeom>
              <a:rect b="b" l="l" r="r" t="t"/>
              <a:pathLst>
                <a:path extrusionOk="0" h="5239" w="3183">
                  <a:moveTo>
                    <a:pt x="302" y="1"/>
                  </a:moveTo>
                  <a:cubicBezTo>
                    <a:pt x="275" y="1"/>
                    <a:pt x="248" y="3"/>
                    <a:pt x="221" y="9"/>
                  </a:cubicBezTo>
                  <a:cubicBezTo>
                    <a:pt x="64" y="40"/>
                    <a:pt x="1" y="198"/>
                    <a:pt x="1" y="355"/>
                  </a:cubicBezTo>
                  <a:lnTo>
                    <a:pt x="64" y="1269"/>
                  </a:lnTo>
                  <a:lnTo>
                    <a:pt x="2584" y="5239"/>
                  </a:lnTo>
                  <a:lnTo>
                    <a:pt x="3183" y="4199"/>
                  </a:lnTo>
                  <a:lnTo>
                    <a:pt x="631" y="166"/>
                  </a:lnTo>
                  <a:cubicBezTo>
                    <a:pt x="553" y="62"/>
                    <a:pt x="431" y="1"/>
                    <a:pt x="3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97"/>
            <p:cNvSpPr/>
            <p:nvPr/>
          </p:nvSpPr>
          <p:spPr>
            <a:xfrm>
              <a:off x="-48842675" y="4008100"/>
              <a:ext cx="115000" cy="53300"/>
            </a:xfrm>
            <a:custGeom>
              <a:rect b="b" l="l" r="r" t="t"/>
              <a:pathLst>
                <a:path extrusionOk="0" h="2132" w="4600">
                  <a:moveTo>
                    <a:pt x="1359" y="0"/>
                  </a:moveTo>
                  <a:cubicBezTo>
                    <a:pt x="1245" y="0"/>
                    <a:pt x="1132" y="57"/>
                    <a:pt x="1072" y="178"/>
                  </a:cubicBezTo>
                  <a:lnTo>
                    <a:pt x="0" y="2131"/>
                  </a:lnTo>
                  <a:lnTo>
                    <a:pt x="4191" y="2131"/>
                  </a:lnTo>
                  <a:cubicBezTo>
                    <a:pt x="4317" y="2131"/>
                    <a:pt x="4506" y="2005"/>
                    <a:pt x="4537" y="1848"/>
                  </a:cubicBezTo>
                  <a:cubicBezTo>
                    <a:pt x="4600" y="1690"/>
                    <a:pt x="4537" y="1533"/>
                    <a:pt x="4380" y="1469"/>
                  </a:cubicBezTo>
                  <a:lnTo>
                    <a:pt x="1544" y="52"/>
                  </a:lnTo>
                  <a:cubicBezTo>
                    <a:pt x="1488" y="18"/>
                    <a:pt x="1423" y="0"/>
                    <a:pt x="1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97"/>
            <p:cNvSpPr/>
            <p:nvPr/>
          </p:nvSpPr>
          <p:spPr>
            <a:xfrm>
              <a:off x="-48838750" y="4078700"/>
              <a:ext cx="51225" cy="66975"/>
            </a:xfrm>
            <a:custGeom>
              <a:rect b="b" l="l" r="r" t="t"/>
              <a:pathLst>
                <a:path extrusionOk="0" h="2679" w="2049">
                  <a:moveTo>
                    <a:pt x="1" y="0"/>
                  </a:moveTo>
                  <a:lnTo>
                    <a:pt x="1734" y="2678"/>
                  </a:lnTo>
                  <a:lnTo>
                    <a:pt x="20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97"/>
            <p:cNvSpPr/>
            <p:nvPr/>
          </p:nvSpPr>
          <p:spPr>
            <a:xfrm>
              <a:off x="-48975000" y="3920575"/>
              <a:ext cx="173300" cy="248725"/>
            </a:xfrm>
            <a:custGeom>
              <a:rect b="b" l="l" r="r" t="t"/>
              <a:pathLst>
                <a:path extrusionOk="0" h="9949" w="6932">
                  <a:moveTo>
                    <a:pt x="374" y="0"/>
                  </a:moveTo>
                  <a:cubicBezTo>
                    <a:pt x="334" y="0"/>
                    <a:pt x="293" y="8"/>
                    <a:pt x="253" y="24"/>
                  </a:cubicBezTo>
                  <a:cubicBezTo>
                    <a:pt x="95" y="87"/>
                    <a:pt x="1" y="245"/>
                    <a:pt x="1" y="402"/>
                  </a:cubicBezTo>
                  <a:lnTo>
                    <a:pt x="694" y="7585"/>
                  </a:lnTo>
                  <a:lnTo>
                    <a:pt x="6932" y="9948"/>
                  </a:lnTo>
                  <a:lnTo>
                    <a:pt x="694" y="182"/>
                  </a:lnTo>
                  <a:cubicBezTo>
                    <a:pt x="600" y="65"/>
                    <a:pt x="489" y="0"/>
                    <a:pt x="3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97"/>
            <p:cNvSpPr/>
            <p:nvPr/>
          </p:nvSpPr>
          <p:spPr>
            <a:xfrm>
              <a:off x="-48955300" y="4129900"/>
              <a:ext cx="151250" cy="89800"/>
            </a:xfrm>
            <a:custGeom>
              <a:rect b="b" l="l" r="r" t="t"/>
              <a:pathLst>
                <a:path extrusionOk="0" h="3592" w="6050">
                  <a:moveTo>
                    <a:pt x="0" y="0"/>
                  </a:moveTo>
                  <a:lnTo>
                    <a:pt x="2174" y="3592"/>
                  </a:lnTo>
                  <a:lnTo>
                    <a:pt x="5167" y="3592"/>
                  </a:lnTo>
                  <a:cubicBezTo>
                    <a:pt x="5293" y="3592"/>
                    <a:pt x="5419" y="3529"/>
                    <a:pt x="5482" y="3403"/>
                  </a:cubicBezTo>
                  <a:lnTo>
                    <a:pt x="6049" y="2268"/>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6" name="Google Shape;18676;p97"/>
          <p:cNvGrpSpPr/>
          <p:nvPr/>
        </p:nvGrpSpPr>
        <p:grpSpPr>
          <a:xfrm>
            <a:off x="1322411" y="2752344"/>
            <a:ext cx="356176" cy="354341"/>
            <a:chOff x="-47155575" y="3200500"/>
            <a:chExt cx="300875" cy="299325"/>
          </a:xfrm>
        </p:grpSpPr>
        <p:sp>
          <p:nvSpPr>
            <p:cNvPr id="18677" name="Google Shape;18677;p97"/>
            <p:cNvSpPr/>
            <p:nvPr/>
          </p:nvSpPr>
          <p:spPr>
            <a:xfrm>
              <a:off x="-46943725" y="3206000"/>
              <a:ext cx="47300" cy="48075"/>
            </a:xfrm>
            <a:custGeom>
              <a:rect b="b" l="l" r="r" t="t"/>
              <a:pathLst>
                <a:path extrusionOk="0" h="1923" w="1892">
                  <a:moveTo>
                    <a:pt x="1" y="1"/>
                  </a:moveTo>
                  <a:lnTo>
                    <a:pt x="1" y="1923"/>
                  </a:lnTo>
                  <a:lnTo>
                    <a:pt x="1891" y="192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97"/>
            <p:cNvSpPr/>
            <p:nvPr/>
          </p:nvSpPr>
          <p:spPr>
            <a:xfrm>
              <a:off x="-47118575" y="3200500"/>
              <a:ext cx="228450" cy="89025"/>
            </a:xfrm>
            <a:custGeom>
              <a:rect b="b" l="l" r="r" t="t"/>
              <a:pathLst>
                <a:path extrusionOk="0" h="3561" w="9138">
                  <a:moveTo>
                    <a:pt x="347" y="0"/>
                  </a:moveTo>
                  <a:cubicBezTo>
                    <a:pt x="158" y="0"/>
                    <a:pt x="1" y="158"/>
                    <a:pt x="1" y="378"/>
                  </a:cubicBezTo>
                  <a:lnTo>
                    <a:pt x="1" y="2143"/>
                  </a:lnTo>
                  <a:lnTo>
                    <a:pt x="2017" y="2143"/>
                  </a:lnTo>
                  <a:cubicBezTo>
                    <a:pt x="2679" y="2143"/>
                    <a:pt x="3246" y="2489"/>
                    <a:pt x="3561" y="3119"/>
                  </a:cubicBezTo>
                  <a:lnTo>
                    <a:pt x="3813" y="3560"/>
                  </a:lnTo>
                  <a:lnTo>
                    <a:pt x="9137" y="3560"/>
                  </a:lnTo>
                  <a:lnTo>
                    <a:pt x="9137" y="2836"/>
                  </a:lnTo>
                  <a:lnTo>
                    <a:pt x="6680" y="2836"/>
                  </a:lnTo>
                  <a:cubicBezTo>
                    <a:pt x="6491" y="2836"/>
                    <a:pt x="6333" y="2678"/>
                    <a:pt x="6333" y="2489"/>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97"/>
            <p:cNvSpPr/>
            <p:nvPr/>
          </p:nvSpPr>
          <p:spPr>
            <a:xfrm>
              <a:off x="-47013825" y="3395050"/>
              <a:ext cx="15775" cy="15775"/>
            </a:xfrm>
            <a:custGeom>
              <a:rect b="b" l="l" r="r" t="t"/>
              <a:pathLst>
                <a:path extrusionOk="0" h="631" w="631">
                  <a:moveTo>
                    <a:pt x="1" y="0"/>
                  </a:moveTo>
                  <a:lnTo>
                    <a:pt x="1" y="630"/>
                  </a:lnTo>
                  <a:cubicBezTo>
                    <a:pt x="284" y="504"/>
                    <a:pt x="536" y="252"/>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97"/>
            <p:cNvSpPr/>
            <p:nvPr/>
          </p:nvSpPr>
          <p:spPr>
            <a:xfrm>
              <a:off x="-47049250" y="3359600"/>
              <a:ext cx="51200" cy="51225"/>
            </a:xfrm>
            <a:custGeom>
              <a:rect b="b" l="l" r="r" t="t"/>
              <a:pathLst>
                <a:path extrusionOk="0" h="2049" w="2048">
                  <a:moveTo>
                    <a:pt x="1071" y="0"/>
                  </a:moveTo>
                  <a:cubicBezTo>
                    <a:pt x="473" y="0"/>
                    <a:pt x="0" y="473"/>
                    <a:pt x="0" y="1040"/>
                  </a:cubicBezTo>
                  <a:cubicBezTo>
                    <a:pt x="0" y="1513"/>
                    <a:pt x="284" y="1891"/>
                    <a:pt x="725" y="2048"/>
                  </a:cubicBezTo>
                  <a:lnTo>
                    <a:pt x="725" y="1040"/>
                  </a:lnTo>
                  <a:cubicBezTo>
                    <a:pt x="725" y="851"/>
                    <a:pt x="882" y="693"/>
                    <a:pt x="1071" y="693"/>
                  </a:cubicBezTo>
                  <a:lnTo>
                    <a:pt x="2048" y="693"/>
                  </a:lnTo>
                  <a:cubicBezTo>
                    <a:pt x="1890" y="252"/>
                    <a:pt x="1512" y="0"/>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97"/>
            <p:cNvSpPr/>
            <p:nvPr/>
          </p:nvSpPr>
          <p:spPr>
            <a:xfrm>
              <a:off x="-47013025" y="3393475"/>
              <a:ext cx="52800" cy="53575"/>
            </a:xfrm>
            <a:custGeom>
              <a:rect b="b" l="l" r="r" t="t"/>
              <a:pathLst>
                <a:path extrusionOk="0" h="2143" w="2112">
                  <a:moveTo>
                    <a:pt x="1355" y="0"/>
                  </a:moveTo>
                  <a:cubicBezTo>
                    <a:pt x="1198" y="725"/>
                    <a:pt x="662" y="1260"/>
                    <a:pt x="0" y="1386"/>
                  </a:cubicBezTo>
                  <a:lnTo>
                    <a:pt x="0" y="2142"/>
                  </a:lnTo>
                  <a:lnTo>
                    <a:pt x="2111" y="2142"/>
                  </a:lnTo>
                  <a:lnTo>
                    <a:pt x="21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97"/>
            <p:cNvSpPr/>
            <p:nvPr/>
          </p:nvSpPr>
          <p:spPr>
            <a:xfrm>
              <a:off x="-47155575" y="3270600"/>
              <a:ext cx="300875" cy="229225"/>
            </a:xfrm>
            <a:custGeom>
              <a:rect b="b" l="l" r="r" t="t"/>
              <a:pathLst>
                <a:path extrusionOk="0" h="9169" w="12035">
                  <a:moveTo>
                    <a:pt x="5324" y="2804"/>
                  </a:moveTo>
                  <a:cubicBezTo>
                    <a:pt x="6206" y="2804"/>
                    <a:pt x="6900" y="3403"/>
                    <a:pt x="7057" y="4222"/>
                  </a:cubicBezTo>
                  <a:lnTo>
                    <a:pt x="8160" y="4222"/>
                  </a:lnTo>
                  <a:cubicBezTo>
                    <a:pt x="8349" y="4222"/>
                    <a:pt x="8506" y="4379"/>
                    <a:pt x="8506" y="4568"/>
                  </a:cubicBezTo>
                  <a:lnTo>
                    <a:pt x="8506" y="7404"/>
                  </a:lnTo>
                  <a:lnTo>
                    <a:pt x="8475" y="7404"/>
                  </a:lnTo>
                  <a:cubicBezTo>
                    <a:pt x="8475" y="7593"/>
                    <a:pt x="8317" y="7750"/>
                    <a:pt x="8128" y="7750"/>
                  </a:cubicBezTo>
                  <a:lnTo>
                    <a:pt x="5324" y="7750"/>
                  </a:lnTo>
                  <a:cubicBezTo>
                    <a:pt x="5135" y="7750"/>
                    <a:pt x="4978" y="7593"/>
                    <a:pt x="4978" y="7404"/>
                  </a:cubicBezTo>
                  <a:lnTo>
                    <a:pt x="4978" y="6301"/>
                  </a:lnTo>
                  <a:cubicBezTo>
                    <a:pt x="4190" y="6144"/>
                    <a:pt x="3560" y="5451"/>
                    <a:pt x="3560" y="4568"/>
                  </a:cubicBezTo>
                  <a:cubicBezTo>
                    <a:pt x="3560" y="3592"/>
                    <a:pt x="4348" y="2804"/>
                    <a:pt x="5324" y="2804"/>
                  </a:cubicBezTo>
                  <a:close/>
                  <a:moveTo>
                    <a:pt x="1071" y="0"/>
                  </a:moveTo>
                  <a:cubicBezTo>
                    <a:pt x="473" y="0"/>
                    <a:pt x="0" y="473"/>
                    <a:pt x="0" y="1071"/>
                  </a:cubicBezTo>
                  <a:lnTo>
                    <a:pt x="0" y="8097"/>
                  </a:lnTo>
                  <a:cubicBezTo>
                    <a:pt x="0" y="8696"/>
                    <a:pt x="473" y="9168"/>
                    <a:pt x="1071" y="9168"/>
                  </a:cubicBezTo>
                  <a:lnTo>
                    <a:pt x="10964" y="9168"/>
                  </a:lnTo>
                  <a:cubicBezTo>
                    <a:pt x="11562" y="9168"/>
                    <a:pt x="12035" y="8696"/>
                    <a:pt x="12035" y="8097"/>
                  </a:cubicBezTo>
                  <a:lnTo>
                    <a:pt x="12035" y="2489"/>
                  </a:lnTo>
                  <a:cubicBezTo>
                    <a:pt x="12035" y="1891"/>
                    <a:pt x="11562" y="1418"/>
                    <a:pt x="10964" y="1418"/>
                  </a:cubicBezTo>
                  <a:lnTo>
                    <a:pt x="4820" y="1418"/>
                  </a:lnTo>
                  <a:lnTo>
                    <a:pt x="4411" y="599"/>
                  </a:lnTo>
                  <a:cubicBezTo>
                    <a:pt x="4222" y="252"/>
                    <a:pt x="3875" y="0"/>
                    <a:pt x="34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3" name="Google Shape;18683;p97"/>
          <p:cNvGrpSpPr/>
          <p:nvPr/>
        </p:nvGrpSpPr>
        <p:grpSpPr>
          <a:xfrm>
            <a:off x="1322870" y="3188692"/>
            <a:ext cx="355258" cy="355258"/>
            <a:chOff x="-47154800" y="3569100"/>
            <a:chExt cx="300100" cy="300100"/>
          </a:xfrm>
        </p:grpSpPr>
        <p:sp>
          <p:nvSpPr>
            <p:cNvPr id="18684" name="Google Shape;18684;p97"/>
            <p:cNvSpPr/>
            <p:nvPr/>
          </p:nvSpPr>
          <p:spPr>
            <a:xfrm>
              <a:off x="-46994900" y="3728200"/>
              <a:ext cx="140200" cy="141000"/>
            </a:xfrm>
            <a:custGeom>
              <a:rect b="b" l="l" r="r" t="t"/>
              <a:pathLst>
                <a:path extrusionOk="0" h="5640" w="5608">
                  <a:moveTo>
                    <a:pt x="2772" y="1733"/>
                  </a:moveTo>
                  <a:cubicBezTo>
                    <a:pt x="2961" y="1733"/>
                    <a:pt x="3119" y="1891"/>
                    <a:pt x="3119" y="2111"/>
                  </a:cubicBezTo>
                  <a:lnTo>
                    <a:pt x="3119" y="2458"/>
                  </a:lnTo>
                  <a:lnTo>
                    <a:pt x="3466" y="2458"/>
                  </a:lnTo>
                  <a:cubicBezTo>
                    <a:pt x="3655" y="2458"/>
                    <a:pt x="3812" y="2615"/>
                    <a:pt x="3812" y="2804"/>
                  </a:cubicBezTo>
                  <a:cubicBezTo>
                    <a:pt x="3812" y="2994"/>
                    <a:pt x="3655" y="3151"/>
                    <a:pt x="3466" y="3151"/>
                  </a:cubicBezTo>
                  <a:lnTo>
                    <a:pt x="2772" y="3151"/>
                  </a:lnTo>
                  <a:cubicBezTo>
                    <a:pt x="2552" y="3151"/>
                    <a:pt x="2426" y="2994"/>
                    <a:pt x="2426" y="2804"/>
                  </a:cubicBezTo>
                  <a:lnTo>
                    <a:pt x="2426" y="2111"/>
                  </a:lnTo>
                  <a:cubicBezTo>
                    <a:pt x="2426" y="1891"/>
                    <a:pt x="2552" y="1733"/>
                    <a:pt x="2772" y="1733"/>
                  </a:cubicBezTo>
                  <a:close/>
                  <a:moveTo>
                    <a:pt x="2457" y="1"/>
                  </a:moveTo>
                  <a:cubicBezTo>
                    <a:pt x="1197" y="158"/>
                    <a:pt x="221" y="1166"/>
                    <a:pt x="0" y="2458"/>
                  </a:cubicBezTo>
                  <a:lnTo>
                    <a:pt x="693" y="2458"/>
                  </a:lnTo>
                  <a:cubicBezTo>
                    <a:pt x="882" y="2458"/>
                    <a:pt x="1040" y="2615"/>
                    <a:pt x="1040" y="2804"/>
                  </a:cubicBezTo>
                  <a:cubicBezTo>
                    <a:pt x="1040" y="2994"/>
                    <a:pt x="882" y="3151"/>
                    <a:pt x="693" y="3151"/>
                  </a:cubicBezTo>
                  <a:lnTo>
                    <a:pt x="0" y="3151"/>
                  </a:lnTo>
                  <a:cubicBezTo>
                    <a:pt x="158" y="4411"/>
                    <a:pt x="1166" y="5451"/>
                    <a:pt x="2457" y="5608"/>
                  </a:cubicBezTo>
                  <a:lnTo>
                    <a:pt x="2457" y="4947"/>
                  </a:lnTo>
                  <a:cubicBezTo>
                    <a:pt x="2457" y="4726"/>
                    <a:pt x="2615" y="4569"/>
                    <a:pt x="2804" y="4569"/>
                  </a:cubicBezTo>
                  <a:cubicBezTo>
                    <a:pt x="2993" y="4569"/>
                    <a:pt x="3151" y="4726"/>
                    <a:pt x="3151" y="4947"/>
                  </a:cubicBezTo>
                  <a:lnTo>
                    <a:pt x="3151" y="5640"/>
                  </a:lnTo>
                  <a:cubicBezTo>
                    <a:pt x="4411" y="5482"/>
                    <a:pt x="5450" y="4474"/>
                    <a:pt x="5608" y="3214"/>
                  </a:cubicBezTo>
                  <a:lnTo>
                    <a:pt x="4883" y="3214"/>
                  </a:lnTo>
                  <a:cubicBezTo>
                    <a:pt x="4694" y="3151"/>
                    <a:pt x="4537" y="2994"/>
                    <a:pt x="4537" y="2804"/>
                  </a:cubicBezTo>
                  <a:cubicBezTo>
                    <a:pt x="4537" y="2615"/>
                    <a:pt x="4694" y="2458"/>
                    <a:pt x="4883" y="2458"/>
                  </a:cubicBezTo>
                  <a:lnTo>
                    <a:pt x="5608" y="2458"/>
                  </a:lnTo>
                  <a:cubicBezTo>
                    <a:pt x="5450" y="1198"/>
                    <a:pt x="4411" y="221"/>
                    <a:pt x="3151" y="1"/>
                  </a:cubicBezTo>
                  <a:lnTo>
                    <a:pt x="3151" y="694"/>
                  </a:lnTo>
                  <a:cubicBezTo>
                    <a:pt x="3151" y="883"/>
                    <a:pt x="2993" y="1040"/>
                    <a:pt x="2804" y="1040"/>
                  </a:cubicBezTo>
                  <a:cubicBezTo>
                    <a:pt x="2615" y="1040"/>
                    <a:pt x="2457" y="883"/>
                    <a:pt x="2457" y="694"/>
                  </a:cubicBezTo>
                  <a:lnTo>
                    <a:pt x="24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97"/>
            <p:cNvSpPr/>
            <p:nvPr/>
          </p:nvSpPr>
          <p:spPr>
            <a:xfrm>
              <a:off x="-46978375" y="3574625"/>
              <a:ext cx="47275" cy="47275"/>
            </a:xfrm>
            <a:custGeom>
              <a:rect b="b" l="l" r="r" t="t"/>
              <a:pathLst>
                <a:path extrusionOk="0" h="1891" w="1891">
                  <a:moveTo>
                    <a:pt x="1" y="0"/>
                  </a:moveTo>
                  <a:lnTo>
                    <a:pt x="1" y="1890"/>
                  </a:lnTo>
                  <a:lnTo>
                    <a:pt x="1891" y="1890"/>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97"/>
            <p:cNvSpPr/>
            <p:nvPr/>
          </p:nvSpPr>
          <p:spPr>
            <a:xfrm>
              <a:off x="-47075250" y="3665200"/>
              <a:ext cx="15775" cy="15775"/>
            </a:xfrm>
            <a:custGeom>
              <a:rect b="b" l="l" r="r" t="t"/>
              <a:pathLst>
                <a:path extrusionOk="0" h="631" w="631">
                  <a:moveTo>
                    <a:pt x="1" y="0"/>
                  </a:moveTo>
                  <a:lnTo>
                    <a:pt x="1" y="630"/>
                  </a:lnTo>
                  <a:cubicBezTo>
                    <a:pt x="316" y="536"/>
                    <a:pt x="505" y="284"/>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97"/>
            <p:cNvSpPr/>
            <p:nvPr/>
          </p:nvSpPr>
          <p:spPr>
            <a:xfrm>
              <a:off x="-47110700" y="3631325"/>
              <a:ext cx="51225" cy="51225"/>
            </a:xfrm>
            <a:custGeom>
              <a:rect b="b" l="l" r="r" t="t"/>
              <a:pathLst>
                <a:path extrusionOk="0" h="2049" w="2049">
                  <a:moveTo>
                    <a:pt x="1040" y="0"/>
                  </a:moveTo>
                  <a:cubicBezTo>
                    <a:pt x="473" y="0"/>
                    <a:pt x="1" y="473"/>
                    <a:pt x="1" y="1040"/>
                  </a:cubicBezTo>
                  <a:cubicBezTo>
                    <a:pt x="1" y="1481"/>
                    <a:pt x="253" y="1859"/>
                    <a:pt x="694" y="2048"/>
                  </a:cubicBezTo>
                  <a:lnTo>
                    <a:pt x="694" y="1040"/>
                  </a:lnTo>
                  <a:cubicBezTo>
                    <a:pt x="694" y="851"/>
                    <a:pt x="851" y="694"/>
                    <a:pt x="1040" y="694"/>
                  </a:cubicBezTo>
                  <a:lnTo>
                    <a:pt x="2049" y="694"/>
                  </a:lnTo>
                  <a:cubicBezTo>
                    <a:pt x="1891" y="316"/>
                    <a:pt x="1482"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97"/>
            <p:cNvSpPr/>
            <p:nvPr/>
          </p:nvSpPr>
          <p:spPr>
            <a:xfrm>
              <a:off x="-47075250" y="3665200"/>
              <a:ext cx="53575" cy="54350"/>
            </a:xfrm>
            <a:custGeom>
              <a:rect b="b" l="l" r="r" t="t"/>
              <a:pathLst>
                <a:path extrusionOk="0" h="2174" w="2143">
                  <a:moveTo>
                    <a:pt x="1355" y="0"/>
                  </a:moveTo>
                  <a:cubicBezTo>
                    <a:pt x="1229" y="693"/>
                    <a:pt x="694" y="1229"/>
                    <a:pt x="1" y="1386"/>
                  </a:cubicBezTo>
                  <a:lnTo>
                    <a:pt x="1" y="2174"/>
                  </a:lnTo>
                  <a:lnTo>
                    <a:pt x="2143" y="2174"/>
                  </a:ln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97"/>
            <p:cNvSpPr/>
            <p:nvPr/>
          </p:nvSpPr>
          <p:spPr>
            <a:xfrm>
              <a:off x="-47154800" y="3569100"/>
              <a:ext cx="229225" cy="300100"/>
            </a:xfrm>
            <a:custGeom>
              <a:rect b="b" l="l" r="r" t="t"/>
              <a:pathLst>
                <a:path extrusionOk="0" h="12004" w="9169">
                  <a:moveTo>
                    <a:pt x="2804" y="1765"/>
                  </a:moveTo>
                  <a:cubicBezTo>
                    <a:pt x="3687" y="1765"/>
                    <a:pt x="4380" y="2363"/>
                    <a:pt x="4537" y="3183"/>
                  </a:cubicBezTo>
                  <a:lnTo>
                    <a:pt x="5703" y="3183"/>
                  </a:lnTo>
                  <a:cubicBezTo>
                    <a:pt x="5892" y="3183"/>
                    <a:pt x="6049" y="3340"/>
                    <a:pt x="6049" y="3529"/>
                  </a:cubicBezTo>
                  <a:lnTo>
                    <a:pt x="6049" y="6428"/>
                  </a:lnTo>
                  <a:cubicBezTo>
                    <a:pt x="6049" y="6617"/>
                    <a:pt x="5892" y="6774"/>
                    <a:pt x="5703" y="6774"/>
                  </a:cubicBezTo>
                  <a:lnTo>
                    <a:pt x="2804" y="6774"/>
                  </a:lnTo>
                  <a:cubicBezTo>
                    <a:pt x="2615" y="6774"/>
                    <a:pt x="2458" y="6617"/>
                    <a:pt x="2458" y="6428"/>
                  </a:cubicBezTo>
                  <a:lnTo>
                    <a:pt x="2458" y="5262"/>
                  </a:lnTo>
                  <a:cubicBezTo>
                    <a:pt x="1670" y="5104"/>
                    <a:pt x="1040" y="4411"/>
                    <a:pt x="1040" y="3529"/>
                  </a:cubicBezTo>
                  <a:cubicBezTo>
                    <a:pt x="1040" y="2552"/>
                    <a:pt x="1828" y="1765"/>
                    <a:pt x="2804" y="1765"/>
                  </a:cubicBezTo>
                  <a:close/>
                  <a:moveTo>
                    <a:pt x="4191" y="8160"/>
                  </a:moveTo>
                  <a:cubicBezTo>
                    <a:pt x="4380" y="8160"/>
                    <a:pt x="4537" y="8318"/>
                    <a:pt x="4537" y="8507"/>
                  </a:cubicBezTo>
                  <a:cubicBezTo>
                    <a:pt x="4537" y="8696"/>
                    <a:pt x="4380" y="8853"/>
                    <a:pt x="4191" y="8853"/>
                  </a:cubicBezTo>
                  <a:lnTo>
                    <a:pt x="1387" y="8853"/>
                  </a:lnTo>
                  <a:cubicBezTo>
                    <a:pt x="1198" y="8853"/>
                    <a:pt x="1040" y="8696"/>
                    <a:pt x="1040" y="8507"/>
                  </a:cubicBezTo>
                  <a:cubicBezTo>
                    <a:pt x="1040" y="8318"/>
                    <a:pt x="1198" y="8160"/>
                    <a:pt x="1387" y="8160"/>
                  </a:cubicBezTo>
                  <a:close/>
                  <a:moveTo>
                    <a:pt x="4191" y="9515"/>
                  </a:moveTo>
                  <a:cubicBezTo>
                    <a:pt x="4380" y="9515"/>
                    <a:pt x="4537" y="9673"/>
                    <a:pt x="4537" y="9893"/>
                  </a:cubicBezTo>
                  <a:cubicBezTo>
                    <a:pt x="4537" y="10082"/>
                    <a:pt x="4380" y="10240"/>
                    <a:pt x="4191" y="10240"/>
                  </a:cubicBezTo>
                  <a:lnTo>
                    <a:pt x="1387" y="10240"/>
                  </a:lnTo>
                  <a:cubicBezTo>
                    <a:pt x="1198" y="10240"/>
                    <a:pt x="1040" y="10082"/>
                    <a:pt x="1040" y="9893"/>
                  </a:cubicBezTo>
                  <a:cubicBezTo>
                    <a:pt x="1040" y="9673"/>
                    <a:pt x="1198" y="9515"/>
                    <a:pt x="1387" y="9515"/>
                  </a:cubicBezTo>
                  <a:close/>
                  <a:moveTo>
                    <a:pt x="347" y="1"/>
                  </a:moveTo>
                  <a:cubicBezTo>
                    <a:pt x="158" y="1"/>
                    <a:pt x="1" y="158"/>
                    <a:pt x="1" y="347"/>
                  </a:cubicBezTo>
                  <a:lnTo>
                    <a:pt x="1" y="11657"/>
                  </a:lnTo>
                  <a:cubicBezTo>
                    <a:pt x="1" y="11846"/>
                    <a:pt x="158" y="12004"/>
                    <a:pt x="347" y="12004"/>
                  </a:cubicBezTo>
                  <a:lnTo>
                    <a:pt x="7089" y="12004"/>
                  </a:lnTo>
                  <a:cubicBezTo>
                    <a:pt x="6239" y="11342"/>
                    <a:pt x="5671" y="10366"/>
                    <a:pt x="5671" y="9168"/>
                  </a:cubicBezTo>
                  <a:cubicBezTo>
                    <a:pt x="5671" y="7247"/>
                    <a:pt x="7247" y="5671"/>
                    <a:pt x="9168" y="5671"/>
                  </a:cubicBezTo>
                  <a:lnTo>
                    <a:pt x="9168" y="2805"/>
                  </a:lnTo>
                  <a:lnTo>
                    <a:pt x="6711" y="2805"/>
                  </a:lnTo>
                  <a:cubicBezTo>
                    <a:pt x="6522" y="2805"/>
                    <a:pt x="6365" y="2647"/>
                    <a:pt x="6365" y="2426"/>
                  </a:cubicBezTo>
                  <a:lnTo>
                    <a:pt x="63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0" name="Google Shape;18690;p97"/>
          <p:cNvGrpSpPr/>
          <p:nvPr/>
        </p:nvGrpSpPr>
        <p:grpSpPr>
          <a:xfrm>
            <a:off x="1323343" y="3626905"/>
            <a:ext cx="354311" cy="353423"/>
            <a:chOff x="-47154000" y="3939275"/>
            <a:chExt cx="299300" cy="298550"/>
          </a:xfrm>
        </p:grpSpPr>
        <p:sp>
          <p:nvSpPr>
            <p:cNvPr id="18691" name="Google Shape;18691;p97"/>
            <p:cNvSpPr/>
            <p:nvPr/>
          </p:nvSpPr>
          <p:spPr>
            <a:xfrm>
              <a:off x="-47084700" y="4131475"/>
              <a:ext cx="159125" cy="106350"/>
            </a:xfrm>
            <a:custGeom>
              <a:rect b="b" l="l" r="r" t="t"/>
              <a:pathLst>
                <a:path extrusionOk="0" h="4254" w="6365">
                  <a:moveTo>
                    <a:pt x="4569" y="693"/>
                  </a:moveTo>
                  <a:cubicBezTo>
                    <a:pt x="4789" y="693"/>
                    <a:pt x="4947" y="851"/>
                    <a:pt x="4947" y="1040"/>
                  </a:cubicBezTo>
                  <a:cubicBezTo>
                    <a:pt x="4947" y="1260"/>
                    <a:pt x="4789" y="1418"/>
                    <a:pt x="4569" y="1418"/>
                  </a:cubicBezTo>
                  <a:lnTo>
                    <a:pt x="1796" y="1418"/>
                  </a:lnTo>
                  <a:cubicBezTo>
                    <a:pt x="1576" y="1418"/>
                    <a:pt x="1418" y="1260"/>
                    <a:pt x="1418" y="1040"/>
                  </a:cubicBezTo>
                  <a:cubicBezTo>
                    <a:pt x="1418" y="851"/>
                    <a:pt x="1576" y="693"/>
                    <a:pt x="1796" y="693"/>
                  </a:cubicBezTo>
                  <a:close/>
                  <a:moveTo>
                    <a:pt x="4569" y="2111"/>
                  </a:moveTo>
                  <a:cubicBezTo>
                    <a:pt x="4789" y="2111"/>
                    <a:pt x="4947" y="2268"/>
                    <a:pt x="4947" y="2457"/>
                  </a:cubicBezTo>
                  <a:cubicBezTo>
                    <a:pt x="4947" y="2678"/>
                    <a:pt x="4789" y="2835"/>
                    <a:pt x="4569" y="2835"/>
                  </a:cubicBezTo>
                  <a:lnTo>
                    <a:pt x="1796" y="2835"/>
                  </a:lnTo>
                  <a:cubicBezTo>
                    <a:pt x="1576" y="2835"/>
                    <a:pt x="1418" y="2678"/>
                    <a:pt x="1418" y="2457"/>
                  </a:cubicBezTo>
                  <a:cubicBezTo>
                    <a:pt x="1418" y="2268"/>
                    <a:pt x="1576" y="2111"/>
                    <a:pt x="1796" y="2111"/>
                  </a:cubicBezTo>
                  <a:close/>
                  <a:moveTo>
                    <a:pt x="0" y="0"/>
                  </a:moveTo>
                  <a:lnTo>
                    <a:pt x="0" y="1418"/>
                  </a:lnTo>
                  <a:lnTo>
                    <a:pt x="0" y="3875"/>
                  </a:lnTo>
                  <a:cubicBezTo>
                    <a:pt x="0" y="4096"/>
                    <a:pt x="158" y="4253"/>
                    <a:pt x="379" y="4253"/>
                  </a:cubicBezTo>
                  <a:lnTo>
                    <a:pt x="5986" y="4253"/>
                  </a:lnTo>
                  <a:cubicBezTo>
                    <a:pt x="6207" y="4253"/>
                    <a:pt x="6364" y="4096"/>
                    <a:pt x="6364" y="3875"/>
                  </a:cubicBezTo>
                  <a:lnTo>
                    <a:pt x="6364" y="1418"/>
                  </a:lnTo>
                  <a:lnTo>
                    <a:pt x="63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97"/>
            <p:cNvSpPr/>
            <p:nvPr/>
          </p:nvSpPr>
          <p:spPr>
            <a:xfrm>
              <a:off x="-46979150" y="3943225"/>
              <a:ext cx="48050" cy="47275"/>
            </a:xfrm>
            <a:custGeom>
              <a:rect b="b" l="l" r="r" t="t"/>
              <a:pathLst>
                <a:path extrusionOk="0" h="1891" w="1922">
                  <a:moveTo>
                    <a:pt x="0" y="0"/>
                  </a:moveTo>
                  <a:lnTo>
                    <a:pt x="0" y="1891"/>
                  </a:lnTo>
                  <a:lnTo>
                    <a:pt x="1922" y="1891"/>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97"/>
            <p:cNvSpPr/>
            <p:nvPr/>
          </p:nvSpPr>
          <p:spPr>
            <a:xfrm>
              <a:off x="-47154000" y="4026700"/>
              <a:ext cx="299300" cy="141025"/>
            </a:xfrm>
            <a:custGeom>
              <a:rect b="b" l="l" r="r" t="t"/>
              <a:pathLst>
                <a:path extrusionOk="0" h="5641" w="11972">
                  <a:moveTo>
                    <a:pt x="3151" y="2080"/>
                  </a:moveTo>
                  <a:cubicBezTo>
                    <a:pt x="3340" y="2080"/>
                    <a:pt x="3497" y="2238"/>
                    <a:pt x="3497" y="2458"/>
                  </a:cubicBezTo>
                  <a:cubicBezTo>
                    <a:pt x="3497" y="2647"/>
                    <a:pt x="3340" y="2805"/>
                    <a:pt x="3151" y="2805"/>
                  </a:cubicBezTo>
                  <a:cubicBezTo>
                    <a:pt x="2930" y="2805"/>
                    <a:pt x="2804" y="2647"/>
                    <a:pt x="2804" y="2458"/>
                  </a:cubicBezTo>
                  <a:cubicBezTo>
                    <a:pt x="2804" y="2238"/>
                    <a:pt x="2930" y="2080"/>
                    <a:pt x="3151" y="2080"/>
                  </a:cubicBezTo>
                  <a:close/>
                  <a:moveTo>
                    <a:pt x="4568" y="2080"/>
                  </a:moveTo>
                  <a:cubicBezTo>
                    <a:pt x="4757" y="2080"/>
                    <a:pt x="4915" y="2238"/>
                    <a:pt x="4915" y="2458"/>
                  </a:cubicBezTo>
                  <a:cubicBezTo>
                    <a:pt x="4915" y="2647"/>
                    <a:pt x="4757" y="2805"/>
                    <a:pt x="4568" y="2805"/>
                  </a:cubicBezTo>
                  <a:cubicBezTo>
                    <a:pt x="4348" y="2805"/>
                    <a:pt x="4190" y="2647"/>
                    <a:pt x="4190" y="2458"/>
                  </a:cubicBezTo>
                  <a:cubicBezTo>
                    <a:pt x="4190" y="2238"/>
                    <a:pt x="4348" y="2080"/>
                    <a:pt x="4568" y="2080"/>
                  </a:cubicBezTo>
                  <a:close/>
                  <a:moveTo>
                    <a:pt x="6648" y="2080"/>
                  </a:moveTo>
                  <a:cubicBezTo>
                    <a:pt x="6837" y="2080"/>
                    <a:pt x="6994" y="2238"/>
                    <a:pt x="6994" y="2458"/>
                  </a:cubicBezTo>
                  <a:cubicBezTo>
                    <a:pt x="6994" y="2647"/>
                    <a:pt x="6837" y="2805"/>
                    <a:pt x="6648" y="2805"/>
                  </a:cubicBezTo>
                  <a:lnTo>
                    <a:pt x="5923" y="2805"/>
                  </a:lnTo>
                  <a:cubicBezTo>
                    <a:pt x="5734" y="2805"/>
                    <a:pt x="5576" y="2647"/>
                    <a:pt x="5576" y="2458"/>
                  </a:cubicBezTo>
                  <a:cubicBezTo>
                    <a:pt x="5576" y="2238"/>
                    <a:pt x="5734" y="2080"/>
                    <a:pt x="5923" y="2080"/>
                  </a:cubicBezTo>
                  <a:close/>
                  <a:moveTo>
                    <a:pt x="8790" y="2080"/>
                  </a:moveTo>
                  <a:cubicBezTo>
                    <a:pt x="8979" y="2080"/>
                    <a:pt x="9136" y="2238"/>
                    <a:pt x="9136" y="2458"/>
                  </a:cubicBezTo>
                  <a:cubicBezTo>
                    <a:pt x="9136" y="2647"/>
                    <a:pt x="8979" y="2805"/>
                    <a:pt x="8790" y="2805"/>
                  </a:cubicBezTo>
                  <a:lnTo>
                    <a:pt x="8065" y="2805"/>
                  </a:lnTo>
                  <a:cubicBezTo>
                    <a:pt x="7876" y="2805"/>
                    <a:pt x="7719" y="2647"/>
                    <a:pt x="7719" y="2458"/>
                  </a:cubicBezTo>
                  <a:cubicBezTo>
                    <a:pt x="7719" y="2238"/>
                    <a:pt x="7876" y="2080"/>
                    <a:pt x="8065" y="2080"/>
                  </a:cubicBezTo>
                  <a:close/>
                  <a:moveTo>
                    <a:pt x="1071" y="1"/>
                  </a:moveTo>
                  <a:cubicBezTo>
                    <a:pt x="473" y="1"/>
                    <a:pt x="0" y="473"/>
                    <a:pt x="0" y="1072"/>
                  </a:cubicBezTo>
                  <a:lnTo>
                    <a:pt x="0" y="4569"/>
                  </a:lnTo>
                  <a:cubicBezTo>
                    <a:pt x="0" y="5168"/>
                    <a:pt x="473" y="5640"/>
                    <a:pt x="1071" y="5640"/>
                  </a:cubicBezTo>
                  <a:lnTo>
                    <a:pt x="2111" y="5640"/>
                  </a:lnTo>
                  <a:lnTo>
                    <a:pt x="2111" y="4223"/>
                  </a:lnTo>
                  <a:lnTo>
                    <a:pt x="1764" y="4223"/>
                  </a:lnTo>
                  <a:cubicBezTo>
                    <a:pt x="1575" y="4223"/>
                    <a:pt x="1418" y="4065"/>
                    <a:pt x="1418" y="3876"/>
                  </a:cubicBezTo>
                  <a:cubicBezTo>
                    <a:pt x="1418" y="3655"/>
                    <a:pt x="1575" y="3498"/>
                    <a:pt x="1764" y="3498"/>
                  </a:cubicBezTo>
                  <a:lnTo>
                    <a:pt x="10208" y="3498"/>
                  </a:lnTo>
                  <a:cubicBezTo>
                    <a:pt x="10397" y="3498"/>
                    <a:pt x="10554" y="3655"/>
                    <a:pt x="10554" y="3876"/>
                  </a:cubicBezTo>
                  <a:cubicBezTo>
                    <a:pt x="10554" y="4065"/>
                    <a:pt x="10397" y="4223"/>
                    <a:pt x="10208" y="4223"/>
                  </a:cubicBezTo>
                  <a:lnTo>
                    <a:pt x="9830" y="4223"/>
                  </a:lnTo>
                  <a:lnTo>
                    <a:pt x="9830" y="5640"/>
                  </a:lnTo>
                  <a:lnTo>
                    <a:pt x="10901" y="5640"/>
                  </a:lnTo>
                  <a:cubicBezTo>
                    <a:pt x="11499" y="5640"/>
                    <a:pt x="11972" y="5168"/>
                    <a:pt x="11972" y="4569"/>
                  </a:cubicBezTo>
                  <a:lnTo>
                    <a:pt x="11972" y="1072"/>
                  </a:lnTo>
                  <a:cubicBezTo>
                    <a:pt x="11972" y="473"/>
                    <a:pt x="11499" y="1"/>
                    <a:pt x="10901" y="1"/>
                  </a:cubicBezTo>
                  <a:lnTo>
                    <a:pt x="9830" y="1"/>
                  </a:lnTo>
                  <a:lnTo>
                    <a:pt x="9830" y="1072"/>
                  </a:lnTo>
                  <a:cubicBezTo>
                    <a:pt x="9830" y="1261"/>
                    <a:pt x="9672" y="1419"/>
                    <a:pt x="9483" y="1419"/>
                  </a:cubicBezTo>
                  <a:lnTo>
                    <a:pt x="2489" y="1419"/>
                  </a:lnTo>
                  <a:cubicBezTo>
                    <a:pt x="2268" y="1419"/>
                    <a:pt x="2111" y="1261"/>
                    <a:pt x="2111" y="1072"/>
                  </a:cubicBezTo>
                  <a:lnTo>
                    <a:pt x="21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97"/>
            <p:cNvSpPr/>
            <p:nvPr/>
          </p:nvSpPr>
          <p:spPr>
            <a:xfrm>
              <a:off x="-47083125" y="3939275"/>
              <a:ext cx="158325" cy="106350"/>
            </a:xfrm>
            <a:custGeom>
              <a:rect b="b" l="l" r="r" t="t"/>
              <a:pathLst>
                <a:path extrusionOk="0" h="4254" w="6333">
                  <a:moveTo>
                    <a:pt x="347" y="1"/>
                  </a:moveTo>
                  <a:cubicBezTo>
                    <a:pt x="158" y="1"/>
                    <a:pt x="0" y="158"/>
                    <a:pt x="0" y="347"/>
                  </a:cubicBezTo>
                  <a:lnTo>
                    <a:pt x="0" y="3529"/>
                  </a:lnTo>
                  <a:lnTo>
                    <a:pt x="0" y="4254"/>
                  </a:lnTo>
                  <a:lnTo>
                    <a:pt x="6333" y="4254"/>
                  </a:lnTo>
                  <a:lnTo>
                    <a:pt x="6333" y="3498"/>
                  </a:lnTo>
                  <a:lnTo>
                    <a:pt x="6301" y="3498"/>
                  </a:lnTo>
                  <a:lnTo>
                    <a:pt x="6301" y="2805"/>
                  </a:lnTo>
                  <a:lnTo>
                    <a:pt x="3844" y="2805"/>
                  </a:lnTo>
                  <a:cubicBezTo>
                    <a:pt x="3655" y="2805"/>
                    <a:pt x="3498" y="2647"/>
                    <a:pt x="3498" y="2427"/>
                  </a:cubicBezTo>
                  <a:lnTo>
                    <a:pt x="34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5" name="Google Shape;18695;p97"/>
          <p:cNvGrpSpPr/>
          <p:nvPr/>
        </p:nvGrpSpPr>
        <p:grpSpPr>
          <a:xfrm>
            <a:off x="3548633" y="2752344"/>
            <a:ext cx="312375" cy="354341"/>
            <a:chOff x="-45286550" y="3200500"/>
            <a:chExt cx="263875" cy="299325"/>
          </a:xfrm>
        </p:grpSpPr>
        <p:sp>
          <p:nvSpPr>
            <p:cNvPr id="18696" name="Google Shape;18696;p97"/>
            <p:cNvSpPr/>
            <p:nvPr/>
          </p:nvSpPr>
          <p:spPr>
            <a:xfrm>
              <a:off x="-45233000" y="3200500"/>
              <a:ext cx="210325" cy="247325"/>
            </a:xfrm>
            <a:custGeom>
              <a:rect b="b" l="l" r="r" t="t"/>
              <a:pathLst>
                <a:path extrusionOk="0" h="9893" w="8413">
                  <a:moveTo>
                    <a:pt x="3151" y="0"/>
                  </a:moveTo>
                  <a:cubicBezTo>
                    <a:pt x="1891" y="0"/>
                    <a:pt x="851" y="945"/>
                    <a:pt x="694" y="2174"/>
                  </a:cubicBezTo>
                  <a:cubicBezTo>
                    <a:pt x="347" y="2300"/>
                    <a:pt x="64" y="2615"/>
                    <a:pt x="1" y="2962"/>
                  </a:cubicBezTo>
                  <a:cubicBezTo>
                    <a:pt x="316" y="2899"/>
                    <a:pt x="662" y="2804"/>
                    <a:pt x="1009" y="2804"/>
                  </a:cubicBezTo>
                  <a:cubicBezTo>
                    <a:pt x="1355" y="2804"/>
                    <a:pt x="1733" y="2836"/>
                    <a:pt x="2048" y="2962"/>
                  </a:cubicBezTo>
                  <a:cubicBezTo>
                    <a:pt x="1954" y="2615"/>
                    <a:pt x="1733" y="2332"/>
                    <a:pt x="1355" y="2174"/>
                  </a:cubicBezTo>
                  <a:cubicBezTo>
                    <a:pt x="1481" y="1355"/>
                    <a:pt x="2237" y="693"/>
                    <a:pt x="3088" y="693"/>
                  </a:cubicBezTo>
                  <a:cubicBezTo>
                    <a:pt x="4096" y="693"/>
                    <a:pt x="4884" y="1481"/>
                    <a:pt x="4884" y="2458"/>
                  </a:cubicBezTo>
                  <a:lnTo>
                    <a:pt x="4884" y="8475"/>
                  </a:lnTo>
                  <a:cubicBezTo>
                    <a:pt x="4884" y="9263"/>
                    <a:pt x="5514" y="9893"/>
                    <a:pt x="6302" y="9893"/>
                  </a:cubicBezTo>
                  <a:cubicBezTo>
                    <a:pt x="7089" y="9893"/>
                    <a:pt x="7719" y="9263"/>
                    <a:pt x="7719" y="8475"/>
                  </a:cubicBezTo>
                  <a:lnTo>
                    <a:pt x="7719" y="6270"/>
                  </a:lnTo>
                  <a:cubicBezTo>
                    <a:pt x="8097" y="6112"/>
                    <a:pt x="8412" y="5766"/>
                    <a:pt x="8412" y="5293"/>
                  </a:cubicBezTo>
                  <a:lnTo>
                    <a:pt x="8412" y="3875"/>
                  </a:lnTo>
                  <a:cubicBezTo>
                    <a:pt x="8412" y="3686"/>
                    <a:pt x="8255" y="3529"/>
                    <a:pt x="8066" y="3529"/>
                  </a:cubicBezTo>
                  <a:lnTo>
                    <a:pt x="7688" y="3529"/>
                  </a:lnTo>
                  <a:lnTo>
                    <a:pt x="7688" y="2458"/>
                  </a:lnTo>
                  <a:cubicBezTo>
                    <a:pt x="7688" y="2269"/>
                    <a:pt x="7562" y="2111"/>
                    <a:pt x="7341" y="2111"/>
                  </a:cubicBezTo>
                  <a:cubicBezTo>
                    <a:pt x="7152" y="2111"/>
                    <a:pt x="6995" y="2269"/>
                    <a:pt x="6995" y="2458"/>
                  </a:cubicBezTo>
                  <a:lnTo>
                    <a:pt x="6995" y="3529"/>
                  </a:lnTo>
                  <a:lnTo>
                    <a:pt x="6648" y="3529"/>
                  </a:lnTo>
                  <a:cubicBezTo>
                    <a:pt x="6459" y="3529"/>
                    <a:pt x="6302" y="3686"/>
                    <a:pt x="6302" y="3875"/>
                  </a:cubicBezTo>
                  <a:lnTo>
                    <a:pt x="6302" y="5293"/>
                  </a:lnTo>
                  <a:cubicBezTo>
                    <a:pt x="6302" y="5766"/>
                    <a:pt x="6554" y="6112"/>
                    <a:pt x="6995" y="6270"/>
                  </a:cubicBezTo>
                  <a:lnTo>
                    <a:pt x="6995" y="8475"/>
                  </a:lnTo>
                  <a:cubicBezTo>
                    <a:pt x="6995" y="8885"/>
                    <a:pt x="6680" y="9200"/>
                    <a:pt x="6302" y="9200"/>
                  </a:cubicBezTo>
                  <a:cubicBezTo>
                    <a:pt x="5892" y="9200"/>
                    <a:pt x="5577" y="8885"/>
                    <a:pt x="5577" y="8475"/>
                  </a:cubicBezTo>
                  <a:lnTo>
                    <a:pt x="5577" y="2458"/>
                  </a:lnTo>
                  <a:cubicBezTo>
                    <a:pt x="5577" y="1103"/>
                    <a:pt x="4474" y="0"/>
                    <a:pt x="31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97"/>
            <p:cNvSpPr/>
            <p:nvPr/>
          </p:nvSpPr>
          <p:spPr>
            <a:xfrm>
              <a:off x="-45216450" y="3340700"/>
              <a:ext cx="17350" cy="17350"/>
            </a:xfrm>
            <a:custGeom>
              <a:rect b="b" l="l" r="r" t="t"/>
              <a:pathLst>
                <a:path extrusionOk="0" h="694" w="694">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97"/>
            <p:cNvSpPr/>
            <p:nvPr/>
          </p:nvSpPr>
          <p:spPr>
            <a:xfrm>
              <a:off x="-45286550" y="3289500"/>
              <a:ext cx="158325" cy="210325"/>
            </a:xfrm>
            <a:custGeom>
              <a:rect b="b" l="l" r="r" t="t"/>
              <a:pathLst>
                <a:path extrusionOk="0" h="8413" w="6333">
                  <a:moveTo>
                    <a:pt x="2804" y="0"/>
                  </a:moveTo>
                  <a:cubicBezTo>
                    <a:pt x="1229" y="189"/>
                    <a:pt x="0" y="1481"/>
                    <a:pt x="0" y="3119"/>
                  </a:cubicBezTo>
                  <a:lnTo>
                    <a:pt x="0" y="5262"/>
                  </a:lnTo>
                  <a:cubicBezTo>
                    <a:pt x="0" y="6994"/>
                    <a:pt x="1418" y="8412"/>
                    <a:pt x="3151" y="8412"/>
                  </a:cubicBezTo>
                  <a:cubicBezTo>
                    <a:pt x="4884" y="8412"/>
                    <a:pt x="6301" y="6994"/>
                    <a:pt x="6301" y="5262"/>
                  </a:cubicBezTo>
                  <a:lnTo>
                    <a:pt x="6301" y="3119"/>
                  </a:lnTo>
                  <a:cubicBezTo>
                    <a:pt x="6333" y="1481"/>
                    <a:pt x="5073" y="158"/>
                    <a:pt x="3497" y="0"/>
                  </a:cubicBezTo>
                  <a:lnTo>
                    <a:pt x="3497" y="1418"/>
                  </a:lnTo>
                  <a:cubicBezTo>
                    <a:pt x="3907" y="1576"/>
                    <a:pt x="4222" y="1954"/>
                    <a:pt x="4222" y="2395"/>
                  </a:cubicBezTo>
                  <a:cubicBezTo>
                    <a:pt x="4222" y="2836"/>
                    <a:pt x="3938" y="3214"/>
                    <a:pt x="3497" y="3371"/>
                  </a:cubicBezTo>
                  <a:lnTo>
                    <a:pt x="3497" y="3844"/>
                  </a:lnTo>
                  <a:cubicBezTo>
                    <a:pt x="3497" y="4065"/>
                    <a:pt x="3340" y="4191"/>
                    <a:pt x="3151" y="4191"/>
                  </a:cubicBezTo>
                  <a:cubicBezTo>
                    <a:pt x="2962" y="4191"/>
                    <a:pt x="2804" y="4065"/>
                    <a:pt x="2804" y="3844"/>
                  </a:cubicBezTo>
                  <a:lnTo>
                    <a:pt x="2804" y="3371"/>
                  </a:lnTo>
                  <a:cubicBezTo>
                    <a:pt x="2395" y="3214"/>
                    <a:pt x="2080" y="2836"/>
                    <a:pt x="2080" y="2395"/>
                  </a:cubicBezTo>
                  <a:cubicBezTo>
                    <a:pt x="2080" y="1954"/>
                    <a:pt x="2363" y="1576"/>
                    <a:pt x="2804" y="1418"/>
                  </a:cubicBezTo>
                  <a:lnTo>
                    <a:pt x="280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9" name="Google Shape;18699;p97"/>
          <p:cNvGrpSpPr/>
          <p:nvPr/>
        </p:nvGrpSpPr>
        <p:grpSpPr>
          <a:xfrm>
            <a:off x="3548633" y="3189639"/>
            <a:ext cx="312375" cy="354311"/>
            <a:chOff x="-45286550" y="3569900"/>
            <a:chExt cx="263875" cy="299300"/>
          </a:xfrm>
        </p:grpSpPr>
        <p:sp>
          <p:nvSpPr>
            <p:cNvPr id="18700" name="Google Shape;18700;p97"/>
            <p:cNvSpPr/>
            <p:nvPr/>
          </p:nvSpPr>
          <p:spPr>
            <a:xfrm>
              <a:off x="-45234575" y="3728200"/>
              <a:ext cx="18150" cy="18150"/>
            </a:xfrm>
            <a:custGeom>
              <a:rect b="b" l="l" r="r" t="t"/>
              <a:pathLst>
                <a:path extrusionOk="0" h="726" w="726">
                  <a:moveTo>
                    <a:pt x="1" y="1"/>
                  </a:moveTo>
                  <a:lnTo>
                    <a:pt x="1" y="725"/>
                  </a:lnTo>
                  <a:lnTo>
                    <a:pt x="347" y="725"/>
                  </a:lnTo>
                  <a:cubicBezTo>
                    <a:pt x="568" y="725"/>
                    <a:pt x="725" y="568"/>
                    <a:pt x="725" y="379"/>
                  </a:cubicBezTo>
                  <a:cubicBezTo>
                    <a:pt x="725" y="127"/>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97"/>
            <p:cNvSpPr/>
            <p:nvPr/>
          </p:nvSpPr>
          <p:spPr>
            <a:xfrm>
              <a:off x="-45286550" y="3692750"/>
              <a:ext cx="263875" cy="122900"/>
            </a:xfrm>
            <a:custGeom>
              <a:rect b="b" l="l" r="r" t="t"/>
              <a:pathLst>
                <a:path extrusionOk="0" h="4916" w="10555">
                  <a:moveTo>
                    <a:pt x="2458" y="725"/>
                  </a:moveTo>
                  <a:cubicBezTo>
                    <a:pt x="3025" y="725"/>
                    <a:pt x="3497" y="1198"/>
                    <a:pt x="3497" y="1765"/>
                  </a:cubicBezTo>
                  <a:cubicBezTo>
                    <a:pt x="3497" y="2364"/>
                    <a:pt x="3025" y="2805"/>
                    <a:pt x="2426" y="2805"/>
                  </a:cubicBezTo>
                  <a:lnTo>
                    <a:pt x="2080" y="2805"/>
                  </a:lnTo>
                  <a:lnTo>
                    <a:pt x="2080" y="3876"/>
                  </a:lnTo>
                  <a:cubicBezTo>
                    <a:pt x="2080" y="4065"/>
                    <a:pt x="1922" y="4222"/>
                    <a:pt x="1733" y="4222"/>
                  </a:cubicBezTo>
                  <a:cubicBezTo>
                    <a:pt x="1544" y="4222"/>
                    <a:pt x="1387" y="4065"/>
                    <a:pt x="1387" y="3876"/>
                  </a:cubicBezTo>
                  <a:lnTo>
                    <a:pt x="1387" y="1072"/>
                  </a:lnTo>
                  <a:cubicBezTo>
                    <a:pt x="1387" y="883"/>
                    <a:pt x="1544" y="725"/>
                    <a:pt x="1733" y="725"/>
                  </a:cubicBezTo>
                  <a:close/>
                  <a:moveTo>
                    <a:pt x="5262" y="694"/>
                  </a:moveTo>
                  <a:cubicBezTo>
                    <a:pt x="5860" y="694"/>
                    <a:pt x="6333" y="1167"/>
                    <a:pt x="6333" y="1734"/>
                  </a:cubicBezTo>
                  <a:cubicBezTo>
                    <a:pt x="6333" y="1954"/>
                    <a:pt x="6175" y="2112"/>
                    <a:pt x="5986" y="2112"/>
                  </a:cubicBezTo>
                  <a:cubicBezTo>
                    <a:pt x="5797" y="2112"/>
                    <a:pt x="5640" y="1954"/>
                    <a:pt x="5640" y="1734"/>
                  </a:cubicBezTo>
                  <a:cubicBezTo>
                    <a:pt x="5640" y="1545"/>
                    <a:pt x="5482" y="1387"/>
                    <a:pt x="5262" y="1387"/>
                  </a:cubicBezTo>
                  <a:cubicBezTo>
                    <a:pt x="5073" y="1387"/>
                    <a:pt x="4915" y="1545"/>
                    <a:pt x="4915" y="1734"/>
                  </a:cubicBezTo>
                  <a:cubicBezTo>
                    <a:pt x="4915" y="1954"/>
                    <a:pt x="5073" y="2112"/>
                    <a:pt x="5262" y="2112"/>
                  </a:cubicBezTo>
                  <a:cubicBezTo>
                    <a:pt x="5860" y="2112"/>
                    <a:pt x="6333" y="2553"/>
                    <a:pt x="6333" y="3151"/>
                  </a:cubicBezTo>
                  <a:cubicBezTo>
                    <a:pt x="6333" y="3750"/>
                    <a:pt x="5860" y="4222"/>
                    <a:pt x="5262" y="4222"/>
                  </a:cubicBezTo>
                  <a:cubicBezTo>
                    <a:pt x="4695" y="4222"/>
                    <a:pt x="4222" y="3750"/>
                    <a:pt x="4222" y="3151"/>
                  </a:cubicBezTo>
                  <a:cubicBezTo>
                    <a:pt x="4222" y="2962"/>
                    <a:pt x="4379" y="2805"/>
                    <a:pt x="4569" y="2805"/>
                  </a:cubicBezTo>
                  <a:cubicBezTo>
                    <a:pt x="4758" y="2805"/>
                    <a:pt x="4915" y="2962"/>
                    <a:pt x="4915" y="3151"/>
                  </a:cubicBezTo>
                  <a:cubicBezTo>
                    <a:pt x="4915" y="3340"/>
                    <a:pt x="5073" y="3498"/>
                    <a:pt x="5262" y="3498"/>
                  </a:cubicBezTo>
                  <a:cubicBezTo>
                    <a:pt x="5482" y="3498"/>
                    <a:pt x="5640" y="3340"/>
                    <a:pt x="5640" y="3151"/>
                  </a:cubicBezTo>
                  <a:cubicBezTo>
                    <a:pt x="5640" y="2962"/>
                    <a:pt x="5482" y="2805"/>
                    <a:pt x="5262" y="2805"/>
                  </a:cubicBezTo>
                  <a:cubicBezTo>
                    <a:pt x="4695" y="2805"/>
                    <a:pt x="4222" y="2332"/>
                    <a:pt x="4222" y="1734"/>
                  </a:cubicBezTo>
                  <a:cubicBezTo>
                    <a:pt x="4222" y="1167"/>
                    <a:pt x="4695" y="694"/>
                    <a:pt x="5262" y="694"/>
                  </a:cubicBezTo>
                  <a:close/>
                  <a:moveTo>
                    <a:pt x="8066" y="725"/>
                  </a:moveTo>
                  <a:cubicBezTo>
                    <a:pt x="8664" y="725"/>
                    <a:pt x="9137" y="1198"/>
                    <a:pt x="9137" y="1765"/>
                  </a:cubicBezTo>
                  <a:lnTo>
                    <a:pt x="9137" y="3151"/>
                  </a:lnTo>
                  <a:cubicBezTo>
                    <a:pt x="9137" y="3750"/>
                    <a:pt x="8664" y="4222"/>
                    <a:pt x="8066" y="4222"/>
                  </a:cubicBezTo>
                  <a:lnTo>
                    <a:pt x="7372" y="4222"/>
                  </a:lnTo>
                  <a:cubicBezTo>
                    <a:pt x="7152" y="4222"/>
                    <a:pt x="6994" y="4065"/>
                    <a:pt x="6994" y="3876"/>
                  </a:cubicBezTo>
                  <a:lnTo>
                    <a:pt x="6994" y="1072"/>
                  </a:lnTo>
                  <a:cubicBezTo>
                    <a:pt x="6994" y="883"/>
                    <a:pt x="7152" y="725"/>
                    <a:pt x="7372" y="725"/>
                  </a:cubicBezTo>
                  <a:close/>
                  <a:moveTo>
                    <a:pt x="347" y="1"/>
                  </a:moveTo>
                  <a:cubicBezTo>
                    <a:pt x="158" y="1"/>
                    <a:pt x="0" y="158"/>
                    <a:pt x="0" y="347"/>
                  </a:cubicBezTo>
                  <a:lnTo>
                    <a:pt x="0" y="4569"/>
                  </a:lnTo>
                  <a:cubicBezTo>
                    <a:pt x="0" y="4758"/>
                    <a:pt x="158" y="4916"/>
                    <a:pt x="347" y="4916"/>
                  </a:cubicBezTo>
                  <a:lnTo>
                    <a:pt x="10208" y="4916"/>
                  </a:lnTo>
                  <a:cubicBezTo>
                    <a:pt x="10397" y="4916"/>
                    <a:pt x="10554" y="4758"/>
                    <a:pt x="10554" y="4569"/>
                  </a:cubicBezTo>
                  <a:lnTo>
                    <a:pt x="10554" y="347"/>
                  </a:lnTo>
                  <a:cubicBezTo>
                    <a:pt x="10554" y="158"/>
                    <a:pt x="10397" y="1"/>
                    <a:pt x="102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97"/>
            <p:cNvSpPr/>
            <p:nvPr/>
          </p:nvSpPr>
          <p:spPr>
            <a:xfrm>
              <a:off x="-45093575" y="3728200"/>
              <a:ext cx="17325" cy="53575"/>
            </a:xfrm>
            <a:custGeom>
              <a:rect b="b" l="l" r="r" t="t"/>
              <a:pathLst>
                <a:path extrusionOk="0" h="2143" w="693">
                  <a:moveTo>
                    <a:pt x="0" y="1"/>
                  </a:moveTo>
                  <a:lnTo>
                    <a:pt x="0" y="2143"/>
                  </a:lnTo>
                  <a:lnTo>
                    <a:pt x="347" y="2143"/>
                  </a:lnTo>
                  <a:cubicBezTo>
                    <a:pt x="536" y="2143"/>
                    <a:pt x="693" y="1985"/>
                    <a:pt x="693" y="1796"/>
                  </a:cubicBezTo>
                  <a:lnTo>
                    <a:pt x="693" y="347"/>
                  </a:lnTo>
                  <a:cubicBezTo>
                    <a:pt x="693"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97"/>
            <p:cNvSpPr/>
            <p:nvPr/>
          </p:nvSpPr>
          <p:spPr>
            <a:xfrm>
              <a:off x="-45268450" y="3569900"/>
              <a:ext cx="228450" cy="106350"/>
            </a:xfrm>
            <a:custGeom>
              <a:rect b="b" l="l" r="r" t="t"/>
              <a:pathLst>
                <a:path extrusionOk="0" h="4254" w="9138">
                  <a:moveTo>
                    <a:pt x="347" y="0"/>
                  </a:moveTo>
                  <a:cubicBezTo>
                    <a:pt x="158" y="0"/>
                    <a:pt x="1" y="158"/>
                    <a:pt x="1" y="347"/>
                  </a:cubicBezTo>
                  <a:lnTo>
                    <a:pt x="1" y="4253"/>
                  </a:lnTo>
                  <a:lnTo>
                    <a:pt x="9137" y="4253"/>
                  </a:lnTo>
                  <a:lnTo>
                    <a:pt x="9137" y="2804"/>
                  </a:lnTo>
                  <a:lnTo>
                    <a:pt x="6680" y="2804"/>
                  </a:lnTo>
                  <a:cubicBezTo>
                    <a:pt x="6491" y="2804"/>
                    <a:pt x="6333" y="2647"/>
                    <a:pt x="6333" y="2457"/>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97"/>
            <p:cNvSpPr/>
            <p:nvPr/>
          </p:nvSpPr>
          <p:spPr>
            <a:xfrm>
              <a:off x="-45093575" y="3574625"/>
              <a:ext cx="47275" cy="47275"/>
            </a:xfrm>
            <a:custGeom>
              <a:rect b="b" l="l" r="r" t="t"/>
              <a:pathLst>
                <a:path extrusionOk="0" h="1891" w="1891">
                  <a:moveTo>
                    <a:pt x="0" y="0"/>
                  </a:moveTo>
                  <a:lnTo>
                    <a:pt x="0" y="1890"/>
                  </a:lnTo>
                  <a:lnTo>
                    <a:pt x="1890" y="1890"/>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97"/>
            <p:cNvSpPr/>
            <p:nvPr/>
          </p:nvSpPr>
          <p:spPr>
            <a:xfrm>
              <a:off x="-45269225" y="3833750"/>
              <a:ext cx="228425" cy="35450"/>
            </a:xfrm>
            <a:custGeom>
              <a:rect b="b" l="l" r="r" t="t"/>
              <a:pathLst>
                <a:path extrusionOk="0" h="1418" w="9137">
                  <a:moveTo>
                    <a:pt x="0" y="0"/>
                  </a:moveTo>
                  <a:lnTo>
                    <a:pt x="0" y="1071"/>
                  </a:lnTo>
                  <a:cubicBezTo>
                    <a:pt x="0" y="1260"/>
                    <a:pt x="158" y="1418"/>
                    <a:pt x="378" y="1418"/>
                  </a:cubicBezTo>
                  <a:lnTo>
                    <a:pt x="8790" y="1418"/>
                  </a:lnTo>
                  <a:cubicBezTo>
                    <a:pt x="8979" y="1418"/>
                    <a:pt x="9137" y="1260"/>
                    <a:pt x="9137" y="1071"/>
                  </a:cubicBezTo>
                  <a:lnTo>
                    <a:pt x="91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6" name="Google Shape;18706;p97"/>
          <p:cNvGrpSpPr/>
          <p:nvPr/>
        </p:nvGrpSpPr>
        <p:grpSpPr>
          <a:xfrm>
            <a:off x="3559820" y="3625988"/>
            <a:ext cx="290001" cy="355258"/>
            <a:chOff x="-45277900" y="3938500"/>
            <a:chExt cx="244975" cy="300100"/>
          </a:xfrm>
        </p:grpSpPr>
        <p:sp>
          <p:nvSpPr>
            <p:cNvPr id="18707" name="Google Shape;18707;p97"/>
            <p:cNvSpPr/>
            <p:nvPr/>
          </p:nvSpPr>
          <p:spPr>
            <a:xfrm>
              <a:off x="-45210950" y="4107825"/>
              <a:ext cx="23650" cy="24450"/>
            </a:xfrm>
            <a:custGeom>
              <a:rect b="b" l="l" r="r" t="t"/>
              <a:pathLst>
                <a:path extrusionOk="0" h="978" w="946">
                  <a:moveTo>
                    <a:pt x="473" y="1"/>
                  </a:moveTo>
                  <a:lnTo>
                    <a:pt x="1" y="978"/>
                  </a:lnTo>
                  <a:lnTo>
                    <a:pt x="946" y="978"/>
                  </a:ln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97"/>
            <p:cNvSpPr/>
            <p:nvPr/>
          </p:nvSpPr>
          <p:spPr>
            <a:xfrm>
              <a:off x="-45084925" y="3943225"/>
              <a:ext cx="47275" cy="47275"/>
            </a:xfrm>
            <a:custGeom>
              <a:rect b="b" l="l" r="r" t="t"/>
              <a:pathLst>
                <a:path extrusionOk="0" h="1891" w="1891">
                  <a:moveTo>
                    <a:pt x="1" y="0"/>
                  </a:moveTo>
                  <a:lnTo>
                    <a:pt x="1" y="1891"/>
                  </a:lnTo>
                  <a:lnTo>
                    <a:pt x="1891" y="1891"/>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97"/>
            <p:cNvSpPr/>
            <p:nvPr/>
          </p:nvSpPr>
          <p:spPr>
            <a:xfrm>
              <a:off x="-45260575" y="3938500"/>
              <a:ext cx="227650" cy="300100"/>
            </a:xfrm>
            <a:custGeom>
              <a:rect b="b" l="l" r="r" t="t"/>
              <a:pathLst>
                <a:path extrusionOk="0" h="12004" w="9106">
                  <a:moveTo>
                    <a:pt x="348" y="0"/>
                  </a:moveTo>
                  <a:cubicBezTo>
                    <a:pt x="158" y="0"/>
                    <a:pt x="1" y="158"/>
                    <a:pt x="1" y="347"/>
                  </a:cubicBezTo>
                  <a:lnTo>
                    <a:pt x="1" y="4222"/>
                  </a:lnTo>
                  <a:lnTo>
                    <a:pt x="7342" y="4222"/>
                  </a:lnTo>
                  <a:cubicBezTo>
                    <a:pt x="7562" y="4222"/>
                    <a:pt x="7720" y="4380"/>
                    <a:pt x="7720" y="4600"/>
                  </a:cubicBezTo>
                  <a:lnTo>
                    <a:pt x="7720" y="10208"/>
                  </a:lnTo>
                  <a:cubicBezTo>
                    <a:pt x="7720" y="10428"/>
                    <a:pt x="7562" y="10586"/>
                    <a:pt x="7342" y="10586"/>
                  </a:cubicBezTo>
                  <a:lnTo>
                    <a:pt x="1" y="10586"/>
                  </a:lnTo>
                  <a:lnTo>
                    <a:pt x="1" y="11626"/>
                  </a:lnTo>
                  <a:cubicBezTo>
                    <a:pt x="1" y="11846"/>
                    <a:pt x="158" y="12004"/>
                    <a:pt x="348" y="12004"/>
                  </a:cubicBezTo>
                  <a:lnTo>
                    <a:pt x="8759" y="12004"/>
                  </a:lnTo>
                  <a:cubicBezTo>
                    <a:pt x="8980" y="12004"/>
                    <a:pt x="9106" y="11846"/>
                    <a:pt x="9106" y="11626"/>
                  </a:cubicBezTo>
                  <a:lnTo>
                    <a:pt x="9106" y="2804"/>
                  </a:lnTo>
                  <a:lnTo>
                    <a:pt x="6680" y="2804"/>
                  </a:lnTo>
                  <a:lnTo>
                    <a:pt x="6680" y="2773"/>
                  </a:lnTo>
                  <a:cubicBezTo>
                    <a:pt x="6491" y="2773"/>
                    <a:pt x="6333" y="2615"/>
                    <a:pt x="6333" y="2426"/>
                  </a:cubicBezTo>
                  <a:lnTo>
                    <a:pt x="633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97"/>
            <p:cNvSpPr/>
            <p:nvPr/>
          </p:nvSpPr>
          <p:spPr>
            <a:xfrm>
              <a:off x="-45277900" y="4061375"/>
              <a:ext cx="193000" cy="122875"/>
            </a:xfrm>
            <a:custGeom>
              <a:rect b="b" l="l" r="r" t="t"/>
              <a:pathLst>
                <a:path extrusionOk="0" h="4915" w="7720">
                  <a:moveTo>
                    <a:pt x="5987" y="693"/>
                  </a:moveTo>
                  <a:cubicBezTo>
                    <a:pt x="6207" y="693"/>
                    <a:pt x="6333" y="851"/>
                    <a:pt x="6333" y="1071"/>
                  </a:cubicBezTo>
                  <a:cubicBezTo>
                    <a:pt x="6302" y="1260"/>
                    <a:pt x="6144" y="1418"/>
                    <a:pt x="5987" y="1418"/>
                  </a:cubicBezTo>
                  <a:cubicBezTo>
                    <a:pt x="5798" y="1418"/>
                    <a:pt x="5640" y="1260"/>
                    <a:pt x="5640" y="1071"/>
                  </a:cubicBezTo>
                  <a:cubicBezTo>
                    <a:pt x="5640" y="851"/>
                    <a:pt x="5798" y="693"/>
                    <a:pt x="5987" y="693"/>
                  </a:cubicBezTo>
                  <a:close/>
                  <a:moveTo>
                    <a:pt x="3246" y="701"/>
                  </a:moveTo>
                  <a:cubicBezTo>
                    <a:pt x="3372" y="701"/>
                    <a:pt x="3498" y="772"/>
                    <a:pt x="3561" y="914"/>
                  </a:cubicBezTo>
                  <a:lnTo>
                    <a:pt x="4979" y="3686"/>
                  </a:lnTo>
                  <a:cubicBezTo>
                    <a:pt x="4979" y="3907"/>
                    <a:pt x="4884" y="4096"/>
                    <a:pt x="4727" y="4159"/>
                  </a:cubicBezTo>
                  <a:cubicBezTo>
                    <a:pt x="4695" y="4222"/>
                    <a:pt x="4601" y="4222"/>
                    <a:pt x="4569" y="4222"/>
                  </a:cubicBezTo>
                  <a:cubicBezTo>
                    <a:pt x="4443" y="4222"/>
                    <a:pt x="4349" y="4127"/>
                    <a:pt x="4254" y="4001"/>
                  </a:cubicBezTo>
                  <a:lnTo>
                    <a:pt x="4033" y="3497"/>
                  </a:lnTo>
                  <a:lnTo>
                    <a:pt x="2364" y="3497"/>
                  </a:lnTo>
                  <a:lnTo>
                    <a:pt x="2143" y="4001"/>
                  </a:lnTo>
                  <a:cubicBezTo>
                    <a:pt x="2075" y="4115"/>
                    <a:pt x="1940" y="4196"/>
                    <a:pt x="1811" y="4196"/>
                  </a:cubicBezTo>
                  <a:cubicBezTo>
                    <a:pt x="1762" y="4196"/>
                    <a:pt x="1714" y="4185"/>
                    <a:pt x="1671" y="4159"/>
                  </a:cubicBezTo>
                  <a:cubicBezTo>
                    <a:pt x="1513" y="4096"/>
                    <a:pt x="1419" y="3844"/>
                    <a:pt x="1513" y="3686"/>
                  </a:cubicBezTo>
                  <a:lnTo>
                    <a:pt x="2931" y="914"/>
                  </a:lnTo>
                  <a:cubicBezTo>
                    <a:pt x="2994" y="772"/>
                    <a:pt x="3120" y="701"/>
                    <a:pt x="3246" y="701"/>
                  </a:cubicBezTo>
                  <a:close/>
                  <a:moveTo>
                    <a:pt x="5955" y="2079"/>
                  </a:moveTo>
                  <a:cubicBezTo>
                    <a:pt x="6144" y="2079"/>
                    <a:pt x="6302" y="2237"/>
                    <a:pt x="6302" y="2426"/>
                  </a:cubicBezTo>
                  <a:lnTo>
                    <a:pt x="6302" y="3844"/>
                  </a:lnTo>
                  <a:cubicBezTo>
                    <a:pt x="6302" y="4064"/>
                    <a:pt x="6144" y="4222"/>
                    <a:pt x="5955" y="4222"/>
                  </a:cubicBezTo>
                  <a:cubicBezTo>
                    <a:pt x="5766" y="4222"/>
                    <a:pt x="5609" y="4064"/>
                    <a:pt x="5609" y="3844"/>
                  </a:cubicBezTo>
                  <a:lnTo>
                    <a:pt x="5609" y="2426"/>
                  </a:lnTo>
                  <a:cubicBezTo>
                    <a:pt x="5609" y="2237"/>
                    <a:pt x="5766" y="2079"/>
                    <a:pt x="5955" y="2079"/>
                  </a:cubicBezTo>
                  <a:close/>
                  <a:moveTo>
                    <a:pt x="347" y="0"/>
                  </a:moveTo>
                  <a:cubicBezTo>
                    <a:pt x="158" y="0"/>
                    <a:pt x="1" y="158"/>
                    <a:pt x="1" y="347"/>
                  </a:cubicBezTo>
                  <a:lnTo>
                    <a:pt x="1" y="4568"/>
                  </a:lnTo>
                  <a:cubicBezTo>
                    <a:pt x="1" y="4757"/>
                    <a:pt x="158" y="4915"/>
                    <a:pt x="347" y="4915"/>
                  </a:cubicBezTo>
                  <a:lnTo>
                    <a:pt x="7720" y="4915"/>
                  </a:lnTo>
                  <a:lnTo>
                    <a:pt x="77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1" name="Google Shape;18711;p97"/>
          <p:cNvGrpSpPr/>
          <p:nvPr/>
        </p:nvGrpSpPr>
        <p:grpSpPr>
          <a:xfrm>
            <a:off x="2645769" y="4095090"/>
            <a:ext cx="355258" cy="355258"/>
            <a:chOff x="-44502875" y="3576975"/>
            <a:chExt cx="300100" cy="300100"/>
          </a:xfrm>
        </p:grpSpPr>
        <p:sp>
          <p:nvSpPr>
            <p:cNvPr id="18712" name="Google Shape;18712;p97"/>
            <p:cNvSpPr/>
            <p:nvPr/>
          </p:nvSpPr>
          <p:spPr>
            <a:xfrm>
              <a:off x="-44466650" y="3576975"/>
              <a:ext cx="53600" cy="18925"/>
            </a:xfrm>
            <a:custGeom>
              <a:rect b="b" l="l" r="r" t="t"/>
              <a:pathLst>
                <a:path extrusionOk="0" h="757" w="2144">
                  <a:moveTo>
                    <a:pt x="348" y="1"/>
                  </a:moveTo>
                  <a:cubicBezTo>
                    <a:pt x="158" y="1"/>
                    <a:pt x="1" y="158"/>
                    <a:pt x="1" y="347"/>
                  </a:cubicBezTo>
                  <a:lnTo>
                    <a:pt x="1" y="757"/>
                  </a:lnTo>
                  <a:lnTo>
                    <a:pt x="2143" y="757"/>
                  </a:lnTo>
                  <a:lnTo>
                    <a:pt x="2143" y="347"/>
                  </a:lnTo>
                  <a:cubicBezTo>
                    <a:pt x="2143" y="158"/>
                    <a:pt x="1986"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97"/>
            <p:cNvSpPr/>
            <p:nvPr/>
          </p:nvSpPr>
          <p:spPr>
            <a:xfrm>
              <a:off x="-44502875" y="3595100"/>
              <a:ext cx="283575" cy="281975"/>
            </a:xfrm>
            <a:custGeom>
              <a:rect b="b" l="l" r="r" t="t"/>
              <a:pathLst>
                <a:path extrusionOk="0" h="11279" w="11343">
                  <a:moveTo>
                    <a:pt x="10945" y="0"/>
                  </a:moveTo>
                  <a:cubicBezTo>
                    <a:pt x="10854" y="0"/>
                    <a:pt x="10760" y="32"/>
                    <a:pt x="10681" y="95"/>
                  </a:cubicBezTo>
                  <a:lnTo>
                    <a:pt x="10082" y="693"/>
                  </a:lnTo>
                  <a:lnTo>
                    <a:pt x="347" y="693"/>
                  </a:lnTo>
                  <a:cubicBezTo>
                    <a:pt x="158" y="693"/>
                    <a:pt x="1" y="851"/>
                    <a:pt x="1" y="1040"/>
                  </a:cubicBezTo>
                  <a:lnTo>
                    <a:pt x="1" y="2458"/>
                  </a:lnTo>
                  <a:cubicBezTo>
                    <a:pt x="1" y="2647"/>
                    <a:pt x="158" y="2804"/>
                    <a:pt x="347" y="2804"/>
                  </a:cubicBezTo>
                  <a:lnTo>
                    <a:pt x="7940" y="2804"/>
                  </a:lnTo>
                  <a:lnTo>
                    <a:pt x="3561" y="7215"/>
                  </a:lnTo>
                  <a:lnTo>
                    <a:pt x="3561" y="3529"/>
                  </a:lnTo>
                  <a:lnTo>
                    <a:pt x="1418" y="3529"/>
                  </a:lnTo>
                  <a:lnTo>
                    <a:pt x="1418" y="9357"/>
                  </a:lnTo>
                  <a:lnTo>
                    <a:pt x="820" y="9956"/>
                  </a:lnTo>
                  <a:cubicBezTo>
                    <a:pt x="725" y="10050"/>
                    <a:pt x="725" y="10302"/>
                    <a:pt x="820" y="10460"/>
                  </a:cubicBezTo>
                  <a:cubicBezTo>
                    <a:pt x="914" y="10523"/>
                    <a:pt x="977" y="10586"/>
                    <a:pt x="1072" y="10586"/>
                  </a:cubicBezTo>
                  <a:cubicBezTo>
                    <a:pt x="1135" y="10586"/>
                    <a:pt x="1261" y="10523"/>
                    <a:pt x="1292" y="10460"/>
                  </a:cubicBezTo>
                  <a:lnTo>
                    <a:pt x="1891" y="9861"/>
                  </a:lnTo>
                  <a:lnTo>
                    <a:pt x="7719" y="9861"/>
                  </a:lnTo>
                  <a:lnTo>
                    <a:pt x="7719" y="7750"/>
                  </a:lnTo>
                  <a:lnTo>
                    <a:pt x="4033" y="7750"/>
                  </a:lnTo>
                  <a:lnTo>
                    <a:pt x="8444" y="3340"/>
                  </a:lnTo>
                  <a:lnTo>
                    <a:pt x="8444" y="10932"/>
                  </a:lnTo>
                  <a:cubicBezTo>
                    <a:pt x="8444" y="11121"/>
                    <a:pt x="8602" y="11279"/>
                    <a:pt x="8791" y="11279"/>
                  </a:cubicBezTo>
                  <a:lnTo>
                    <a:pt x="10208" y="11279"/>
                  </a:lnTo>
                  <a:cubicBezTo>
                    <a:pt x="10397" y="11279"/>
                    <a:pt x="10555" y="11121"/>
                    <a:pt x="10555" y="10932"/>
                  </a:cubicBezTo>
                  <a:lnTo>
                    <a:pt x="10555" y="1197"/>
                  </a:lnTo>
                  <a:lnTo>
                    <a:pt x="11153" y="599"/>
                  </a:lnTo>
                  <a:cubicBezTo>
                    <a:pt x="11343" y="441"/>
                    <a:pt x="11343" y="252"/>
                    <a:pt x="11185" y="95"/>
                  </a:cubicBezTo>
                  <a:cubicBezTo>
                    <a:pt x="11122" y="32"/>
                    <a:pt x="11035" y="0"/>
                    <a:pt x="109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97"/>
            <p:cNvSpPr/>
            <p:nvPr/>
          </p:nvSpPr>
          <p:spPr>
            <a:xfrm>
              <a:off x="-44221675" y="3788850"/>
              <a:ext cx="18900" cy="52800"/>
            </a:xfrm>
            <a:custGeom>
              <a:rect b="b" l="l" r="r" t="t"/>
              <a:pathLst>
                <a:path extrusionOk="0" h="2112" w="756">
                  <a:moveTo>
                    <a:pt x="0" y="0"/>
                  </a:moveTo>
                  <a:lnTo>
                    <a:pt x="0" y="2111"/>
                  </a:lnTo>
                  <a:lnTo>
                    <a:pt x="410" y="2111"/>
                  </a:lnTo>
                  <a:cubicBezTo>
                    <a:pt x="599" y="2111"/>
                    <a:pt x="756" y="1954"/>
                    <a:pt x="756" y="1765"/>
                  </a:cubicBezTo>
                  <a:lnTo>
                    <a:pt x="756" y="347"/>
                  </a:lnTo>
                  <a:cubicBezTo>
                    <a:pt x="756" y="158"/>
                    <a:pt x="599"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5" name="Google Shape;18715;p97"/>
          <p:cNvGrpSpPr/>
          <p:nvPr/>
        </p:nvGrpSpPr>
        <p:grpSpPr>
          <a:xfrm>
            <a:off x="4858981" y="1820745"/>
            <a:ext cx="356196" cy="354670"/>
            <a:chOff x="-13946200" y="3647075"/>
            <a:chExt cx="353650" cy="352100"/>
          </a:xfrm>
        </p:grpSpPr>
        <p:sp>
          <p:nvSpPr>
            <p:cNvPr id="18716" name="Google Shape;18716;p97"/>
            <p:cNvSpPr/>
            <p:nvPr/>
          </p:nvSpPr>
          <p:spPr>
            <a:xfrm>
              <a:off x="-13717000" y="3647075"/>
              <a:ext cx="124450" cy="144150"/>
            </a:xfrm>
            <a:custGeom>
              <a:rect b="b" l="l" r="r" t="t"/>
              <a:pathLst>
                <a:path extrusionOk="0" h="5766" w="4978">
                  <a:moveTo>
                    <a:pt x="0" y="1"/>
                  </a:moveTo>
                  <a:lnTo>
                    <a:pt x="0" y="2868"/>
                  </a:lnTo>
                  <a:cubicBezTo>
                    <a:pt x="0" y="4317"/>
                    <a:pt x="1103" y="5514"/>
                    <a:pt x="2489" y="5703"/>
                  </a:cubicBezTo>
                  <a:cubicBezTo>
                    <a:pt x="1985" y="5167"/>
                    <a:pt x="1670" y="4474"/>
                    <a:pt x="1670" y="3687"/>
                  </a:cubicBezTo>
                  <a:lnTo>
                    <a:pt x="1670" y="2017"/>
                  </a:lnTo>
                  <a:cubicBezTo>
                    <a:pt x="1670" y="1796"/>
                    <a:pt x="1859" y="1607"/>
                    <a:pt x="2079" y="1607"/>
                  </a:cubicBezTo>
                  <a:cubicBezTo>
                    <a:pt x="2268" y="1607"/>
                    <a:pt x="2489" y="1796"/>
                    <a:pt x="2489" y="2017"/>
                  </a:cubicBezTo>
                  <a:lnTo>
                    <a:pt x="2489" y="3687"/>
                  </a:lnTo>
                  <a:cubicBezTo>
                    <a:pt x="2489" y="4821"/>
                    <a:pt x="3434" y="5766"/>
                    <a:pt x="4568" y="5766"/>
                  </a:cubicBezTo>
                  <a:lnTo>
                    <a:pt x="4978" y="5766"/>
                  </a:lnTo>
                  <a:lnTo>
                    <a:pt x="4978" y="379"/>
                  </a:lnTo>
                  <a:cubicBezTo>
                    <a:pt x="4978" y="127"/>
                    <a:pt x="4789" y="1"/>
                    <a:pt x="45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97"/>
            <p:cNvSpPr/>
            <p:nvPr/>
          </p:nvSpPr>
          <p:spPr>
            <a:xfrm>
              <a:off x="-13801275" y="3647075"/>
              <a:ext cx="63025" cy="61075"/>
            </a:xfrm>
            <a:custGeom>
              <a:rect b="b" l="l" r="r" t="t"/>
              <a:pathLst>
                <a:path extrusionOk="0" h="2443" w="2521">
                  <a:moveTo>
                    <a:pt x="0" y="1"/>
                  </a:moveTo>
                  <a:lnTo>
                    <a:pt x="0" y="2017"/>
                  </a:lnTo>
                  <a:cubicBezTo>
                    <a:pt x="347" y="2300"/>
                    <a:pt x="796" y="2442"/>
                    <a:pt x="1248" y="2442"/>
                  </a:cubicBezTo>
                  <a:cubicBezTo>
                    <a:pt x="1701" y="2442"/>
                    <a:pt x="2158" y="2300"/>
                    <a:pt x="2520" y="2017"/>
                  </a:cubicBezTo>
                  <a:lnTo>
                    <a:pt x="25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97"/>
            <p:cNvSpPr/>
            <p:nvPr/>
          </p:nvSpPr>
          <p:spPr>
            <a:xfrm>
              <a:off x="-13946200" y="3647075"/>
              <a:ext cx="124450" cy="143400"/>
            </a:xfrm>
            <a:custGeom>
              <a:rect b="b" l="l" r="r" t="t"/>
              <a:pathLst>
                <a:path extrusionOk="0" h="5736" w="4978">
                  <a:moveTo>
                    <a:pt x="441" y="1"/>
                  </a:moveTo>
                  <a:cubicBezTo>
                    <a:pt x="189" y="1"/>
                    <a:pt x="0" y="190"/>
                    <a:pt x="0" y="379"/>
                  </a:cubicBezTo>
                  <a:lnTo>
                    <a:pt x="0" y="5734"/>
                  </a:lnTo>
                  <a:lnTo>
                    <a:pt x="441" y="5734"/>
                  </a:lnTo>
                  <a:cubicBezTo>
                    <a:pt x="460" y="5735"/>
                    <a:pt x="478" y="5735"/>
                    <a:pt x="496" y="5735"/>
                  </a:cubicBezTo>
                  <a:cubicBezTo>
                    <a:pt x="1605" y="5735"/>
                    <a:pt x="2489" y="4802"/>
                    <a:pt x="2489" y="3687"/>
                  </a:cubicBezTo>
                  <a:lnTo>
                    <a:pt x="2489" y="2048"/>
                  </a:lnTo>
                  <a:cubicBezTo>
                    <a:pt x="2489" y="1796"/>
                    <a:pt x="2678" y="1607"/>
                    <a:pt x="2867" y="1607"/>
                  </a:cubicBezTo>
                  <a:cubicBezTo>
                    <a:pt x="3119" y="1607"/>
                    <a:pt x="3308" y="1796"/>
                    <a:pt x="3308" y="2048"/>
                  </a:cubicBezTo>
                  <a:lnTo>
                    <a:pt x="3308" y="3687"/>
                  </a:lnTo>
                  <a:cubicBezTo>
                    <a:pt x="3308" y="4474"/>
                    <a:pt x="2993" y="5199"/>
                    <a:pt x="2489" y="5703"/>
                  </a:cubicBezTo>
                  <a:cubicBezTo>
                    <a:pt x="3907" y="5514"/>
                    <a:pt x="4978" y="4317"/>
                    <a:pt x="4978" y="2868"/>
                  </a:cubicBezTo>
                  <a:lnTo>
                    <a:pt x="49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97"/>
            <p:cNvSpPr/>
            <p:nvPr/>
          </p:nvSpPr>
          <p:spPr>
            <a:xfrm>
              <a:off x="-13946200" y="3873900"/>
              <a:ext cx="352875" cy="125275"/>
            </a:xfrm>
            <a:custGeom>
              <a:rect b="b" l="l" r="r" t="t"/>
              <a:pathLst>
                <a:path extrusionOk="0" h="5011" w="14115">
                  <a:moveTo>
                    <a:pt x="4915" y="1"/>
                  </a:moveTo>
                  <a:lnTo>
                    <a:pt x="5766" y="1639"/>
                  </a:lnTo>
                  <a:cubicBezTo>
                    <a:pt x="5829" y="1797"/>
                    <a:pt x="5797" y="1986"/>
                    <a:pt x="5671" y="2112"/>
                  </a:cubicBezTo>
                  <a:cubicBezTo>
                    <a:pt x="5388" y="2332"/>
                    <a:pt x="5072" y="2458"/>
                    <a:pt x="4726" y="2458"/>
                  </a:cubicBezTo>
                  <a:cubicBezTo>
                    <a:pt x="4253" y="2458"/>
                    <a:pt x="3812" y="2206"/>
                    <a:pt x="3560" y="1828"/>
                  </a:cubicBezTo>
                  <a:cubicBezTo>
                    <a:pt x="3434" y="1671"/>
                    <a:pt x="3245" y="1592"/>
                    <a:pt x="3056" y="1592"/>
                  </a:cubicBezTo>
                  <a:cubicBezTo>
                    <a:pt x="2867" y="1592"/>
                    <a:pt x="2678" y="1671"/>
                    <a:pt x="2552" y="1828"/>
                  </a:cubicBezTo>
                  <a:cubicBezTo>
                    <a:pt x="2289" y="2214"/>
                    <a:pt x="1845" y="2411"/>
                    <a:pt x="1397" y="2411"/>
                  </a:cubicBezTo>
                  <a:cubicBezTo>
                    <a:pt x="931" y="2411"/>
                    <a:pt x="462" y="2199"/>
                    <a:pt x="189" y="1765"/>
                  </a:cubicBezTo>
                  <a:cubicBezTo>
                    <a:pt x="158" y="1702"/>
                    <a:pt x="95" y="1671"/>
                    <a:pt x="0" y="1608"/>
                  </a:cubicBezTo>
                  <a:lnTo>
                    <a:pt x="0" y="4569"/>
                  </a:lnTo>
                  <a:cubicBezTo>
                    <a:pt x="0" y="4821"/>
                    <a:pt x="189" y="5010"/>
                    <a:pt x="441" y="5010"/>
                  </a:cubicBezTo>
                  <a:lnTo>
                    <a:pt x="13705" y="5010"/>
                  </a:lnTo>
                  <a:cubicBezTo>
                    <a:pt x="13957" y="5010"/>
                    <a:pt x="14114" y="4821"/>
                    <a:pt x="14114" y="4569"/>
                  </a:cubicBezTo>
                  <a:lnTo>
                    <a:pt x="14114" y="1608"/>
                  </a:lnTo>
                  <a:cubicBezTo>
                    <a:pt x="14020" y="1671"/>
                    <a:pt x="13957" y="1702"/>
                    <a:pt x="13894" y="1765"/>
                  </a:cubicBezTo>
                  <a:cubicBezTo>
                    <a:pt x="13637" y="2199"/>
                    <a:pt x="13176" y="2411"/>
                    <a:pt x="12710" y="2411"/>
                  </a:cubicBezTo>
                  <a:cubicBezTo>
                    <a:pt x="12261" y="2411"/>
                    <a:pt x="11809" y="2214"/>
                    <a:pt x="11531" y="1828"/>
                  </a:cubicBezTo>
                  <a:cubicBezTo>
                    <a:pt x="11421" y="1671"/>
                    <a:pt x="11240" y="1592"/>
                    <a:pt x="11054" y="1592"/>
                  </a:cubicBezTo>
                  <a:cubicBezTo>
                    <a:pt x="10869" y="1592"/>
                    <a:pt x="10680" y="1671"/>
                    <a:pt x="10554" y="1828"/>
                  </a:cubicBezTo>
                  <a:cubicBezTo>
                    <a:pt x="10271" y="2206"/>
                    <a:pt x="9861" y="2458"/>
                    <a:pt x="9389" y="2458"/>
                  </a:cubicBezTo>
                  <a:cubicBezTo>
                    <a:pt x="9011" y="2458"/>
                    <a:pt x="8664" y="2332"/>
                    <a:pt x="8444" y="2112"/>
                  </a:cubicBezTo>
                  <a:cubicBezTo>
                    <a:pt x="8317" y="1986"/>
                    <a:pt x="8286" y="1797"/>
                    <a:pt x="8349" y="1639"/>
                  </a:cubicBezTo>
                  <a:lnTo>
                    <a:pt x="9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97"/>
            <p:cNvSpPr/>
            <p:nvPr/>
          </p:nvSpPr>
          <p:spPr>
            <a:xfrm>
              <a:off x="-13713850" y="3810125"/>
              <a:ext cx="120525" cy="105075"/>
            </a:xfrm>
            <a:custGeom>
              <a:rect b="b" l="l" r="r" t="t"/>
              <a:pathLst>
                <a:path extrusionOk="0" h="4203" w="4821">
                  <a:moveTo>
                    <a:pt x="2079" y="0"/>
                  </a:moveTo>
                  <a:lnTo>
                    <a:pt x="0" y="4190"/>
                  </a:lnTo>
                  <a:lnTo>
                    <a:pt x="189" y="4190"/>
                  </a:lnTo>
                  <a:cubicBezTo>
                    <a:pt x="378" y="4127"/>
                    <a:pt x="504" y="4064"/>
                    <a:pt x="599" y="3938"/>
                  </a:cubicBezTo>
                  <a:cubicBezTo>
                    <a:pt x="882" y="3529"/>
                    <a:pt x="1323" y="3324"/>
                    <a:pt x="1764" y="3324"/>
                  </a:cubicBezTo>
                  <a:cubicBezTo>
                    <a:pt x="2205" y="3324"/>
                    <a:pt x="2647" y="3529"/>
                    <a:pt x="2930" y="3938"/>
                  </a:cubicBezTo>
                  <a:cubicBezTo>
                    <a:pt x="3027" y="4099"/>
                    <a:pt x="3197" y="4202"/>
                    <a:pt x="3386" y="4202"/>
                  </a:cubicBezTo>
                  <a:cubicBezTo>
                    <a:pt x="3568" y="4202"/>
                    <a:pt x="3768" y="4107"/>
                    <a:pt x="3938" y="3875"/>
                  </a:cubicBezTo>
                  <a:cubicBezTo>
                    <a:pt x="4190" y="3560"/>
                    <a:pt x="4505" y="3403"/>
                    <a:pt x="4820" y="3308"/>
                  </a:cubicBezTo>
                  <a:lnTo>
                    <a:pt x="4820" y="95"/>
                  </a:lnTo>
                  <a:lnTo>
                    <a:pt x="2741" y="95"/>
                  </a:lnTo>
                  <a:cubicBezTo>
                    <a:pt x="2521" y="95"/>
                    <a:pt x="2332" y="32"/>
                    <a:pt x="20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1" name="Google Shape;18721;p97"/>
            <p:cNvSpPr/>
            <p:nvPr/>
          </p:nvSpPr>
          <p:spPr>
            <a:xfrm>
              <a:off x="-13946200" y="3810125"/>
              <a:ext cx="121300" cy="105175"/>
            </a:xfrm>
            <a:custGeom>
              <a:rect b="b" l="l" r="r" t="t"/>
              <a:pathLst>
                <a:path extrusionOk="0" h="4207" w="4852">
                  <a:moveTo>
                    <a:pt x="2773" y="0"/>
                  </a:moveTo>
                  <a:cubicBezTo>
                    <a:pt x="2521" y="32"/>
                    <a:pt x="2332" y="95"/>
                    <a:pt x="2080" y="95"/>
                  </a:cubicBezTo>
                  <a:lnTo>
                    <a:pt x="0" y="95"/>
                  </a:lnTo>
                  <a:lnTo>
                    <a:pt x="0" y="3340"/>
                  </a:lnTo>
                  <a:cubicBezTo>
                    <a:pt x="315" y="3434"/>
                    <a:pt x="630" y="3592"/>
                    <a:pt x="882" y="3907"/>
                  </a:cubicBezTo>
                  <a:cubicBezTo>
                    <a:pt x="1048" y="4118"/>
                    <a:pt x="1244" y="4206"/>
                    <a:pt x="1422" y="4206"/>
                  </a:cubicBezTo>
                  <a:cubicBezTo>
                    <a:pt x="1617" y="4206"/>
                    <a:pt x="1792" y="4102"/>
                    <a:pt x="1890" y="3938"/>
                  </a:cubicBezTo>
                  <a:cubicBezTo>
                    <a:pt x="2174" y="3529"/>
                    <a:pt x="2615" y="3324"/>
                    <a:pt x="3056" y="3324"/>
                  </a:cubicBezTo>
                  <a:cubicBezTo>
                    <a:pt x="3497" y="3324"/>
                    <a:pt x="3938" y="3529"/>
                    <a:pt x="4222" y="3938"/>
                  </a:cubicBezTo>
                  <a:cubicBezTo>
                    <a:pt x="4285" y="4096"/>
                    <a:pt x="4442" y="4190"/>
                    <a:pt x="4663" y="4190"/>
                  </a:cubicBezTo>
                  <a:lnTo>
                    <a:pt x="4852" y="4190"/>
                  </a:ln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2" name="Google Shape;18722;p97"/>
          <p:cNvGrpSpPr/>
          <p:nvPr/>
        </p:nvGrpSpPr>
        <p:grpSpPr>
          <a:xfrm>
            <a:off x="6642374" y="1380228"/>
            <a:ext cx="357002" cy="354267"/>
            <a:chOff x="-12163025" y="3214275"/>
            <a:chExt cx="354450" cy="351700"/>
          </a:xfrm>
        </p:grpSpPr>
        <p:sp>
          <p:nvSpPr>
            <p:cNvPr id="18723" name="Google Shape;18723;p97"/>
            <p:cNvSpPr/>
            <p:nvPr/>
          </p:nvSpPr>
          <p:spPr>
            <a:xfrm>
              <a:off x="-12163025" y="3214275"/>
              <a:ext cx="354450" cy="165025"/>
            </a:xfrm>
            <a:custGeom>
              <a:rect b="b" l="l" r="r" t="t"/>
              <a:pathLst>
                <a:path extrusionOk="0" h="6601" w="14178">
                  <a:moveTo>
                    <a:pt x="10271" y="1812"/>
                  </a:moveTo>
                  <a:cubicBezTo>
                    <a:pt x="10649" y="1812"/>
                    <a:pt x="10996" y="1844"/>
                    <a:pt x="11342" y="1970"/>
                  </a:cubicBezTo>
                  <a:cubicBezTo>
                    <a:pt x="11626" y="2064"/>
                    <a:pt x="11846" y="2096"/>
                    <a:pt x="12130" y="2096"/>
                  </a:cubicBezTo>
                  <a:cubicBezTo>
                    <a:pt x="12350" y="2096"/>
                    <a:pt x="12508" y="2285"/>
                    <a:pt x="12508" y="2505"/>
                  </a:cubicBezTo>
                  <a:lnTo>
                    <a:pt x="12508" y="2820"/>
                  </a:lnTo>
                  <a:cubicBezTo>
                    <a:pt x="12508" y="3955"/>
                    <a:pt x="11563" y="4900"/>
                    <a:pt x="10429" y="4900"/>
                  </a:cubicBezTo>
                  <a:lnTo>
                    <a:pt x="9767" y="4900"/>
                  </a:lnTo>
                  <a:cubicBezTo>
                    <a:pt x="9105" y="4900"/>
                    <a:pt x="8507" y="4553"/>
                    <a:pt x="8192" y="3923"/>
                  </a:cubicBezTo>
                  <a:lnTo>
                    <a:pt x="7908" y="3324"/>
                  </a:lnTo>
                  <a:cubicBezTo>
                    <a:pt x="7877" y="3198"/>
                    <a:pt x="7908" y="3041"/>
                    <a:pt x="8034" y="2883"/>
                  </a:cubicBezTo>
                  <a:lnTo>
                    <a:pt x="8349" y="2568"/>
                  </a:lnTo>
                  <a:cubicBezTo>
                    <a:pt x="8979" y="1938"/>
                    <a:pt x="9735" y="1812"/>
                    <a:pt x="10271" y="1812"/>
                  </a:cubicBezTo>
                  <a:close/>
                  <a:moveTo>
                    <a:pt x="3939" y="1844"/>
                  </a:moveTo>
                  <a:cubicBezTo>
                    <a:pt x="4474" y="1844"/>
                    <a:pt x="5262" y="1970"/>
                    <a:pt x="5892" y="2600"/>
                  </a:cubicBezTo>
                  <a:lnTo>
                    <a:pt x="6207" y="2915"/>
                  </a:lnTo>
                  <a:cubicBezTo>
                    <a:pt x="6333" y="3041"/>
                    <a:pt x="6364" y="3230"/>
                    <a:pt x="6301" y="3387"/>
                  </a:cubicBezTo>
                  <a:lnTo>
                    <a:pt x="6018" y="3986"/>
                  </a:lnTo>
                  <a:cubicBezTo>
                    <a:pt x="5703" y="4585"/>
                    <a:pt x="5104" y="4963"/>
                    <a:pt x="4443" y="4963"/>
                  </a:cubicBezTo>
                  <a:lnTo>
                    <a:pt x="3781" y="4963"/>
                  </a:lnTo>
                  <a:cubicBezTo>
                    <a:pt x="2647" y="4963"/>
                    <a:pt x="1702" y="4018"/>
                    <a:pt x="1702" y="2883"/>
                  </a:cubicBezTo>
                  <a:lnTo>
                    <a:pt x="1702" y="2537"/>
                  </a:lnTo>
                  <a:lnTo>
                    <a:pt x="1733" y="2537"/>
                  </a:lnTo>
                  <a:cubicBezTo>
                    <a:pt x="1733" y="2285"/>
                    <a:pt x="1891" y="2127"/>
                    <a:pt x="2111" y="2127"/>
                  </a:cubicBezTo>
                  <a:cubicBezTo>
                    <a:pt x="2395" y="2127"/>
                    <a:pt x="2678" y="2096"/>
                    <a:pt x="2899" y="2001"/>
                  </a:cubicBezTo>
                  <a:cubicBezTo>
                    <a:pt x="3277" y="1907"/>
                    <a:pt x="3623" y="1844"/>
                    <a:pt x="3939" y="1844"/>
                  </a:cubicBezTo>
                  <a:close/>
                  <a:moveTo>
                    <a:pt x="13784" y="1"/>
                  </a:moveTo>
                  <a:cubicBezTo>
                    <a:pt x="13713" y="1"/>
                    <a:pt x="13642" y="16"/>
                    <a:pt x="13579" y="48"/>
                  </a:cubicBezTo>
                  <a:lnTo>
                    <a:pt x="13043" y="331"/>
                  </a:lnTo>
                  <a:cubicBezTo>
                    <a:pt x="12798" y="445"/>
                    <a:pt x="12552" y="502"/>
                    <a:pt x="12299" y="502"/>
                  </a:cubicBezTo>
                  <a:cubicBezTo>
                    <a:pt x="12131" y="502"/>
                    <a:pt x="11960" y="476"/>
                    <a:pt x="11783" y="426"/>
                  </a:cubicBezTo>
                  <a:cubicBezTo>
                    <a:pt x="11291" y="283"/>
                    <a:pt x="10793" y="213"/>
                    <a:pt x="10307" y="213"/>
                  </a:cubicBezTo>
                  <a:cubicBezTo>
                    <a:pt x="9083" y="213"/>
                    <a:pt x="7932" y="654"/>
                    <a:pt x="7121" y="1466"/>
                  </a:cubicBezTo>
                  <a:lnTo>
                    <a:pt x="7089" y="1497"/>
                  </a:lnTo>
                  <a:lnTo>
                    <a:pt x="7058" y="1466"/>
                  </a:lnTo>
                  <a:cubicBezTo>
                    <a:pt x="6246" y="654"/>
                    <a:pt x="5127" y="213"/>
                    <a:pt x="3898" y="213"/>
                  </a:cubicBezTo>
                  <a:cubicBezTo>
                    <a:pt x="3410" y="213"/>
                    <a:pt x="2905" y="283"/>
                    <a:pt x="2395" y="426"/>
                  </a:cubicBezTo>
                  <a:cubicBezTo>
                    <a:pt x="2231" y="476"/>
                    <a:pt x="2062" y="502"/>
                    <a:pt x="1892" y="502"/>
                  </a:cubicBezTo>
                  <a:cubicBezTo>
                    <a:pt x="1637" y="502"/>
                    <a:pt x="1380" y="445"/>
                    <a:pt x="1135" y="331"/>
                  </a:cubicBezTo>
                  <a:lnTo>
                    <a:pt x="599" y="48"/>
                  </a:lnTo>
                  <a:cubicBezTo>
                    <a:pt x="546" y="21"/>
                    <a:pt x="487" y="12"/>
                    <a:pt x="427" y="12"/>
                  </a:cubicBezTo>
                  <a:cubicBezTo>
                    <a:pt x="345" y="12"/>
                    <a:pt x="262" y="30"/>
                    <a:pt x="189" y="48"/>
                  </a:cubicBezTo>
                  <a:cubicBezTo>
                    <a:pt x="95" y="111"/>
                    <a:pt x="0" y="237"/>
                    <a:pt x="0" y="394"/>
                  </a:cubicBezTo>
                  <a:lnTo>
                    <a:pt x="0" y="2883"/>
                  </a:lnTo>
                  <a:cubicBezTo>
                    <a:pt x="63" y="4931"/>
                    <a:pt x="1733" y="6601"/>
                    <a:pt x="3781" y="6601"/>
                  </a:cubicBezTo>
                  <a:lnTo>
                    <a:pt x="4443" y="6601"/>
                  </a:lnTo>
                  <a:cubicBezTo>
                    <a:pt x="5514" y="6601"/>
                    <a:pt x="6490" y="6128"/>
                    <a:pt x="7121" y="5278"/>
                  </a:cubicBezTo>
                  <a:cubicBezTo>
                    <a:pt x="7751" y="6128"/>
                    <a:pt x="8727" y="6601"/>
                    <a:pt x="9798" y="6601"/>
                  </a:cubicBezTo>
                  <a:lnTo>
                    <a:pt x="10460" y="6601"/>
                  </a:lnTo>
                  <a:cubicBezTo>
                    <a:pt x="12508" y="6601"/>
                    <a:pt x="14178" y="4931"/>
                    <a:pt x="14178" y="2883"/>
                  </a:cubicBezTo>
                  <a:lnTo>
                    <a:pt x="14178" y="394"/>
                  </a:lnTo>
                  <a:cubicBezTo>
                    <a:pt x="14178" y="237"/>
                    <a:pt x="14083" y="142"/>
                    <a:pt x="13989" y="48"/>
                  </a:cubicBezTo>
                  <a:cubicBezTo>
                    <a:pt x="13926" y="16"/>
                    <a:pt x="13855" y="1"/>
                    <a:pt x="137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97"/>
            <p:cNvSpPr/>
            <p:nvPr/>
          </p:nvSpPr>
          <p:spPr>
            <a:xfrm>
              <a:off x="-12161450" y="3503725"/>
              <a:ext cx="41775" cy="62250"/>
            </a:xfrm>
            <a:custGeom>
              <a:rect b="b" l="l" r="r" t="t"/>
              <a:pathLst>
                <a:path extrusionOk="0" h="2490" w="1671">
                  <a:moveTo>
                    <a:pt x="0" y="1"/>
                  </a:moveTo>
                  <a:lnTo>
                    <a:pt x="0" y="1670"/>
                  </a:lnTo>
                  <a:cubicBezTo>
                    <a:pt x="0" y="2143"/>
                    <a:pt x="378" y="2490"/>
                    <a:pt x="851" y="2490"/>
                  </a:cubicBezTo>
                  <a:cubicBezTo>
                    <a:pt x="1324" y="2490"/>
                    <a:pt x="1670" y="2143"/>
                    <a:pt x="1670" y="1670"/>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97"/>
            <p:cNvSpPr/>
            <p:nvPr/>
          </p:nvSpPr>
          <p:spPr>
            <a:xfrm>
              <a:off x="-12161450" y="3350150"/>
              <a:ext cx="41775" cy="133125"/>
            </a:xfrm>
            <a:custGeom>
              <a:rect b="b" l="l" r="r" t="t"/>
              <a:pathLst>
                <a:path extrusionOk="0" h="5325" w="1671">
                  <a:moveTo>
                    <a:pt x="0" y="0"/>
                  </a:moveTo>
                  <a:lnTo>
                    <a:pt x="0" y="5325"/>
                  </a:lnTo>
                  <a:lnTo>
                    <a:pt x="1670" y="5325"/>
                  </a:lnTo>
                  <a:lnTo>
                    <a:pt x="1670" y="1481"/>
                  </a:lnTo>
                  <a:cubicBezTo>
                    <a:pt x="1009" y="1103"/>
                    <a:pt x="441" y="63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6" name="Google Shape;18726;p97"/>
          <p:cNvGrpSpPr/>
          <p:nvPr/>
        </p:nvGrpSpPr>
        <p:grpSpPr>
          <a:xfrm>
            <a:off x="6643154" y="1819965"/>
            <a:ext cx="355441" cy="356232"/>
            <a:chOff x="-12160675" y="3647875"/>
            <a:chExt cx="352900" cy="353650"/>
          </a:xfrm>
        </p:grpSpPr>
        <p:sp>
          <p:nvSpPr>
            <p:cNvPr id="18727" name="Google Shape;18727;p97"/>
            <p:cNvSpPr/>
            <p:nvPr/>
          </p:nvSpPr>
          <p:spPr>
            <a:xfrm>
              <a:off x="-12059850" y="3958975"/>
              <a:ext cx="149675" cy="42550"/>
            </a:xfrm>
            <a:custGeom>
              <a:rect b="b" l="l" r="r" t="t"/>
              <a:pathLst>
                <a:path extrusionOk="0" h="1702" w="5987">
                  <a:moveTo>
                    <a:pt x="1" y="0"/>
                  </a:moveTo>
                  <a:lnTo>
                    <a:pt x="1009" y="1481"/>
                  </a:lnTo>
                  <a:cubicBezTo>
                    <a:pt x="1072" y="1607"/>
                    <a:pt x="1198" y="1702"/>
                    <a:pt x="1355" y="1702"/>
                  </a:cubicBezTo>
                  <a:lnTo>
                    <a:pt x="4663" y="1702"/>
                  </a:lnTo>
                  <a:cubicBezTo>
                    <a:pt x="4821" y="1702"/>
                    <a:pt x="4947" y="1607"/>
                    <a:pt x="5010" y="1481"/>
                  </a:cubicBezTo>
                  <a:lnTo>
                    <a:pt x="59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97"/>
            <p:cNvSpPr/>
            <p:nvPr/>
          </p:nvSpPr>
          <p:spPr>
            <a:xfrm>
              <a:off x="-11850350" y="3749475"/>
              <a:ext cx="42575" cy="149675"/>
            </a:xfrm>
            <a:custGeom>
              <a:rect b="b" l="l" r="r" t="t"/>
              <a:pathLst>
                <a:path extrusionOk="0" h="5987" w="1703">
                  <a:moveTo>
                    <a:pt x="1" y="0"/>
                  </a:moveTo>
                  <a:lnTo>
                    <a:pt x="1" y="5986"/>
                  </a:lnTo>
                  <a:lnTo>
                    <a:pt x="1513" y="4978"/>
                  </a:lnTo>
                  <a:cubicBezTo>
                    <a:pt x="1639" y="4915"/>
                    <a:pt x="1702" y="4789"/>
                    <a:pt x="1702" y="4631"/>
                  </a:cubicBezTo>
                  <a:lnTo>
                    <a:pt x="1702" y="1323"/>
                  </a:lnTo>
                  <a:cubicBezTo>
                    <a:pt x="1702" y="1166"/>
                    <a:pt x="1639" y="1040"/>
                    <a:pt x="1513" y="977"/>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97"/>
            <p:cNvSpPr/>
            <p:nvPr/>
          </p:nvSpPr>
          <p:spPr>
            <a:xfrm>
              <a:off x="-12059850" y="3647875"/>
              <a:ext cx="148875" cy="42550"/>
            </a:xfrm>
            <a:custGeom>
              <a:rect b="b" l="l" r="r" t="t"/>
              <a:pathLst>
                <a:path extrusionOk="0" h="1702" w="5955">
                  <a:moveTo>
                    <a:pt x="1355" y="0"/>
                  </a:moveTo>
                  <a:cubicBezTo>
                    <a:pt x="1198" y="0"/>
                    <a:pt x="1072" y="63"/>
                    <a:pt x="977" y="189"/>
                  </a:cubicBezTo>
                  <a:lnTo>
                    <a:pt x="1" y="1701"/>
                  </a:lnTo>
                  <a:lnTo>
                    <a:pt x="5955" y="1701"/>
                  </a:lnTo>
                  <a:lnTo>
                    <a:pt x="4978" y="189"/>
                  </a:lnTo>
                  <a:cubicBezTo>
                    <a:pt x="4947" y="63"/>
                    <a:pt x="4821"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97"/>
            <p:cNvSpPr/>
            <p:nvPr/>
          </p:nvSpPr>
          <p:spPr>
            <a:xfrm>
              <a:off x="-12160675" y="3750250"/>
              <a:ext cx="41775" cy="148900"/>
            </a:xfrm>
            <a:custGeom>
              <a:rect b="b" l="l" r="r" t="t"/>
              <a:pathLst>
                <a:path extrusionOk="0" h="5956" w="1671">
                  <a:moveTo>
                    <a:pt x="1671" y="1"/>
                  </a:moveTo>
                  <a:lnTo>
                    <a:pt x="190" y="977"/>
                  </a:lnTo>
                  <a:cubicBezTo>
                    <a:pt x="64" y="1040"/>
                    <a:pt x="1" y="1166"/>
                    <a:pt x="1" y="1324"/>
                  </a:cubicBezTo>
                  <a:lnTo>
                    <a:pt x="1" y="4632"/>
                  </a:lnTo>
                  <a:cubicBezTo>
                    <a:pt x="1" y="4789"/>
                    <a:pt x="64" y="4915"/>
                    <a:pt x="190" y="4978"/>
                  </a:cubicBezTo>
                  <a:lnTo>
                    <a:pt x="1671" y="5955"/>
                  </a:lnTo>
                  <a:lnTo>
                    <a:pt x="167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97"/>
            <p:cNvSpPr/>
            <p:nvPr/>
          </p:nvSpPr>
          <p:spPr>
            <a:xfrm>
              <a:off x="-12099225" y="3710875"/>
              <a:ext cx="228425" cy="226200"/>
            </a:xfrm>
            <a:custGeom>
              <a:rect b="b" l="l" r="r" t="t"/>
              <a:pathLst>
                <a:path extrusionOk="0" h="9048" w="9137">
                  <a:moveTo>
                    <a:pt x="4569" y="820"/>
                  </a:moveTo>
                  <a:cubicBezTo>
                    <a:pt x="6616" y="820"/>
                    <a:pt x="8318" y="2489"/>
                    <a:pt x="8318" y="4537"/>
                  </a:cubicBezTo>
                  <a:cubicBezTo>
                    <a:pt x="8318" y="6553"/>
                    <a:pt x="6616" y="8255"/>
                    <a:pt x="4569" y="8255"/>
                  </a:cubicBezTo>
                  <a:cubicBezTo>
                    <a:pt x="2521" y="8255"/>
                    <a:pt x="882" y="6616"/>
                    <a:pt x="882" y="4537"/>
                  </a:cubicBezTo>
                  <a:cubicBezTo>
                    <a:pt x="882" y="2426"/>
                    <a:pt x="2521" y="820"/>
                    <a:pt x="4569" y="820"/>
                  </a:cubicBezTo>
                  <a:close/>
                  <a:moveTo>
                    <a:pt x="1260" y="0"/>
                  </a:moveTo>
                  <a:cubicBezTo>
                    <a:pt x="599" y="0"/>
                    <a:pt x="0" y="536"/>
                    <a:pt x="0" y="1229"/>
                  </a:cubicBezTo>
                  <a:lnTo>
                    <a:pt x="0" y="7845"/>
                  </a:lnTo>
                  <a:cubicBezTo>
                    <a:pt x="0" y="8507"/>
                    <a:pt x="567" y="9042"/>
                    <a:pt x="1260" y="9042"/>
                  </a:cubicBezTo>
                  <a:lnTo>
                    <a:pt x="7877" y="9042"/>
                  </a:lnTo>
                  <a:cubicBezTo>
                    <a:pt x="7910" y="9046"/>
                    <a:pt x="7944" y="9047"/>
                    <a:pt x="7977" y="9047"/>
                  </a:cubicBezTo>
                  <a:cubicBezTo>
                    <a:pt x="8598" y="9047"/>
                    <a:pt x="9137" y="8503"/>
                    <a:pt x="9137" y="7845"/>
                  </a:cubicBezTo>
                  <a:lnTo>
                    <a:pt x="9137" y="1229"/>
                  </a:lnTo>
                  <a:cubicBezTo>
                    <a:pt x="9137" y="536"/>
                    <a:pt x="8601" y="0"/>
                    <a:pt x="78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97"/>
            <p:cNvSpPr/>
            <p:nvPr/>
          </p:nvSpPr>
          <p:spPr>
            <a:xfrm>
              <a:off x="-12056700" y="3751825"/>
              <a:ext cx="144950" cy="144950"/>
            </a:xfrm>
            <a:custGeom>
              <a:rect b="b" l="l" r="r" t="t"/>
              <a:pathLst>
                <a:path extrusionOk="0" h="5798" w="5798">
                  <a:moveTo>
                    <a:pt x="2868" y="788"/>
                  </a:moveTo>
                  <a:cubicBezTo>
                    <a:pt x="4033" y="788"/>
                    <a:pt x="4947" y="1733"/>
                    <a:pt x="4947" y="2899"/>
                  </a:cubicBezTo>
                  <a:cubicBezTo>
                    <a:pt x="4947" y="4033"/>
                    <a:pt x="4033" y="4978"/>
                    <a:pt x="2868" y="4978"/>
                  </a:cubicBezTo>
                  <a:cubicBezTo>
                    <a:pt x="1733" y="4978"/>
                    <a:pt x="788" y="4033"/>
                    <a:pt x="788" y="2899"/>
                  </a:cubicBezTo>
                  <a:cubicBezTo>
                    <a:pt x="788" y="1733"/>
                    <a:pt x="1733" y="788"/>
                    <a:pt x="2868" y="788"/>
                  </a:cubicBezTo>
                  <a:close/>
                  <a:moveTo>
                    <a:pt x="2868" y="1"/>
                  </a:moveTo>
                  <a:cubicBezTo>
                    <a:pt x="1261" y="1"/>
                    <a:pt x="1" y="1324"/>
                    <a:pt x="1" y="2899"/>
                  </a:cubicBezTo>
                  <a:cubicBezTo>
                    <a:pt x="1" y="4506"/>
                    <a:pt x="1292" y="5798"/>
                    <a:pt x="2868" y="5798"/>
                  </a:cubicBezTo>
                  <a:cubicBezTo>
                    <a:pt x="4474" y="5798"/>
                    <a:pt x="5797" y="4506"/>
                    <a:pt x="5797" y="2899"/>
                  </a:cubicBezTo>
                  <a:cubicBezTo>
                    <a:pt x="5797" y="1324"/>
                    <a:pt x="4474"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97"/>
            <p:cNvSpPr/>
            <p:nvPr/>
          </p:nvSpPr>
          <p:spPr>
            <a:xfrm>
              <a:off x="-12016525" y="3792775"/>
              <a:ext cx="63025" cy="63050"/>
            </a:xfrm>
            <a:custGeom>
              <a:rect b="b" l="l" r="r" t="t"/>
              <a:pathLst>
                <a:path extrusionOk="0" h="2522" w="2521">
                  <a:moveTo>
                    <a:pt x="1261" y="1"/>
                  </a:moveTo>
                  <a:cubicBezTo>
                    <a:pt x="567" y="1"/>
                    <a:pt x="0" y="537"/>
                    <a:pt x="0" y="1261"/>
                  </a:cubicBezTo>
                  <a:cubicBezTo>
                    <a:pt x="0" y="1954"/>
                    <a:pt x="567" y="2521"/>
                    <a:pt x="1261" y="2521"/>
                  </a:cubicBezTo>
                  <a:cubicBezTo>
                    <a:pt x="1954" y="2521"/>
                    <a:pt x="2521" y="1954"/>
                    <a:pt x="2521" y="1261"/>
                  </a:cubicBezTo>
                  <a:cubicBezTo>
                    <a:pt x="2521" y="537"/>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4" name="Google Shape;18734;p97"/>
          <p:cNvGrpSpPr/>
          <p:nvPr/>
        </p:nvGrpSpPr>
        <p:grpSpPr>
          <a:xfrm>
            <a:off x="6653870" y="2264421"/>
            <a:ext cx="354635" cy="356232"/>
            <a:chOff x="-12160675" y="4081850"/>
            <a:chExt cx="352100" cy="353650"/>
          </a:xfrm>
        </p:grpSpPr>
        <p:sp>
          <p:nvSpPr>
            <p:cNvPr id="18735" name="Google Shape;18735;p97"/>
            <p:cNvSpPr/>
            <p:nvPr/>
          </p:nvSpPr>
          <p:spPr>
            <a:xfrm>
              <a:off x="-12014950" y="4081850"/>
              <a:ext cx="61450" cy="62275"/>
            </a:xfrm>
            <a:custGeom>
              <a:rect b="b" l="l" r="r" t="t"/>
              <a:pathLst>
                <a:path extrusionOk="0" h="2491" w="2458">
                  <a:moveTo>
                    <a:pt x="1198" y="0"/>
                  </a:moveTo>
                  <a:cubicBezTo>
                    <a:pt x="536" y="0"/>
                    <a:pt x="0" y="599"/>
                    <a:pt x="0" y="1260"/>
                  </a:cubicBezTo>
                  <a:cubicBezTo>
                    <a:pt x="0" y="1922"/>
                    <a:pt x="536" y="2489"/>
                    <a:pt x="1198" y="2489"/>
                  </a:cubicBezTo>
                  <a:cubicBezTo>
                    <a:pt x="1216" y="2490"/>
                    <a:pt x="1235" y="2490"/>
                    <a:pt x="1253" y="2490"/>
                  </a:cubicBezTo>
                  <a:cubicBezTo>
                    <a:pt x="1892" y="2490"/>
                    <a:pt x="2458" y="1965"/>
                    <a:pt x="2458" y="1260"/>
                  </a:cubicBezTo>
                  <a:cubicBezTo>
                    <a:pt x="2458" y="599"/>
                    <a:pt x="1922" y="0"/>
                    <a:pt x="11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97"/>
            <p:cNvSpPr/>
            <p:nvPr/>
          </p:nvSpPr>
          <p:spPr>
            <a:xfrm>
              <a:off x="-12077175" y="4352000"/>
              <a:ext cx="186700" cy="83500"/>
            </a:xfrm>
            <a:custGeom>
              <a:rect b="b" l="l" r="r" t="t"/>
              <a:pathLst>
                <a:path extrusionOk="0" h="3340" w="7468">
                  <a:moveTo>
                    <a:pt x="1639" y="0"/>
                  </a:moveTo>
                  <a:cubicBezTo>
                    <a:pt x="1166" y="0"/>
                    <a:pt x="820" y="347"/>
                    <a:pt x="820" y="819"/>
                  </a:cubicBezTo>
                  <a:lnTo>
                    <a:pt x="820" y="1670"/>
                  </a:lnTo>
                  <a:cubicBezTo>
                    <a:pt x="347" y="1670"/>
                    <a:pt x="0" y="2048"/>
                    <a:pt x="0" y="2521"/>
                  </a:cubicBezTo>
                  <a:lnTo>
                    <a:pt x="0" y="2899"/>
                  </a:lnTo>
                  <a:cubicBezTo>
                    <a:pt x="0" y="3151"/>
                    <a:pt x="189" y="3340"/>
                    <a:pt x="410" y="3340"/>
                  </a:cubicBezTo>
                  <a:lnTo>
                    <a:pt x="7026" y="3340"/>
                  </a:lnTo>
                  <a:cubicBezTo>
                    <a:pt x="7278" y="3340"/>
                    <a:pt x="7467" y="3151"/>
                    <a:pt x="7467" y="2899"/>
                  </a:cubicBezTo>
                  <a:lnTo>
                    <a:pt x="7467" y="2521"/>
                  </a:lnTo>
                  <a:cubicBezTo>
                    <a:pt x="7467" y="2048"/>
                    <a:pt x="7121" y="1670"/>
                    <a:pt x="6648" y="1670"/>
                  </a:cubicBezTo>
                  <a:lnTo>
                    <a:pt x="6648" y="819"/>
                  </a:lnTo>
                  <a:cubicBezTo>
                    <a:pt x="6616" y="347"/>
                    <a:pt x="6207" y="0"/>
                    <a:pt x="57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97"/>
            <p:cNvSpPr/>
            <p:nvPr/>
          </p:nvSpPr>
          <p:spPr>
            <a:xfrm>
              <a:off x="-11911775" y="4186000"/>
              <a:ext cx="103200" cy="101425"/>
            </a:xfrm>
            <a:custGeom>
              <a:rect b="b" l="l" r="r" t="t"/>
              <a:pathLst>
                <a:path extrusionOk="0" h="4057" w="4128">
                  <a:moveTo>
                    <a:pt x="2060" y="1"/>
                  </a:moveTo>
                  <a:cubicBezTo>
                    <a:pt x="1914" y="1"/>
                    <a:pt x="1765" y="72"/>
                    <a:pt x="1670" y="213"/>
                  </a:cubicBezTo>
                  <a:lnTo>
                    <a:pt x="1198" y="1190"/>
                  </a:lnTo>
                  <a:lnTo>
                    <a:pt x="221" y="1663"/>
                  </a:lnTo>
                  <a:cubicBezTo>
                    <a:pt x="63" y="1757"/>
                    <a:pt x="0" y="1852"/>
                    <a:pt x="0" y="2009"/>
                  </a:cubicBezTo>
                  <a:cubicBezTo>
                    <a:pt x="0" y="2167"/>
                    <a:pt x="63" y="2324"/>
                    <a:pt x="221" y="2356"/>
                  </a:cubicBezTo>
                  <a:lnTo>
                    <a:pt x="1198" y="2828"/>
                  </a:lnTo>
                  <a:lnTo>
                    <a:pt x="1670" y="3836"/>
                  </a:lnTo>
                  <a:cubicBezTo>
                    <a:pt x="1765" y="3994"/>
                    <a:pt x="1891" y="4057"/>
                    <a:pt x="2048" y="4057"/>
                  </a:cubicBezTo>
                  <a:cubicBezTo>
                    <a:pt x="2206" y="4057"/>
                    <a:pt x="2363" y="3994"/>
                    <a:pt x="2395" y="3836"/>
                  </a:cubicBezTo>
                  <a:lnTo>
                    <a:pt x="2867" y="2828"/>
                  </a:lnTo>
                  <a:lnTo>
                    <a:pt x="3907" y="2356"/>
                  </a:lnTo>
                  <a:cubicBezTo>
                    <a:pt x="4065" y="2293"/>
                    <a:pt x="4128" y="2167"/>
                    <a:pt x="4128" y="2009"/>
                  </a:cubicBezTo>
                  <a:cubicBezTo>
                    <a:pt x="4128" y="1852"/>
                    <a:pt x="4033" y="1757"/>
                    <a:pt x="3939" y="1663"/>
                  </a:cubicBezTo>
                  <a:lnTo>
                    <a:pt x="2899" y="1190"/>
                  </a:lnTo>
                  <a:lnTo>
                    <a:pt x="2426" y="213"/>
                  </a:lnTo>
                  <a:cubicBezTo>
                    <a:pt x="2348" y="72"/>
                    <a:pt x="2206" y="1"/>
                    <a:pt x="2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97"/>
            <p:cNvSpPr/>
            <p:nvPr/>
          </p:nvSpPr>
          <p:spPr>
            <a:xfrm>
              <a:off x="-12160675" y="4186000"/>
              <a:ext cx="104000" cy="101425"/>
            </a:xfrm>
            <a:custGeom>
              <a:rect b="b" l="l" r="r" t="t"/>
              <a:pathLst>
                <a:path extrusionOk="0" h="4057" w="4160">
                  <a:moveTo>
                    <a:pt x="2092" y="1"/>
                  </a:moveTo>
                  <a:cubicBezTo>
                    <a:pt x="1946" y="1"/>
                    <a:pt x="1797" y="72"/>
                    <a:pt x="1702" y="213"/>
                  </a:cubicBezTo>
                  <a:lnTo>
                    <a:pt x="1230" y="1190"/>
                  </a:lnTo>
                  <a:lnTo>
                    <a:pt x="221" y="1663"/>
                  </a:lnTo>
                  <a:cubicBezTo>
                    <a:pt x="64" y="1757"/>
                    <a:pt x="1" y="1852"/>
                    <a:pt x="1" y="2009"/>
                  </a:cubicBezTo>
                  <a:cubicBezTo>
                    <a:pt x="1" y="2167"/>
                    <a:pt x="64" y="2324"/>
                    <a:pt x="221" y="2387"/>
                  </a:cubicBezTo>
                  <a:lnTo>
                    <a:pt x="1230" y="2860"/>
                  </a:lnTo>
                  <a:lnTo>
                    <a:pt x="1702" y="3836"/>
                  </a:lnTo>
                  <a:cubicBezTo>
                    <a:pt x="1797" y="3994"/>
                    <a:pt x="1923" y="4057"/>
                    <a:pt x="2080" y="4057"/>
                  </a:cubicBezTo>
                  <a:cubicBezTo>
                    <a:pt x="2238" y="4057"/>
                    <a:pt x="2395" y="3994"/>
                    <a:pt x="2427" y="3836"/>
                  </a:cubicBezTo>
                  <a:lnTo>
                    <a:pt x="2899" y="2860"/>
                  </a:lnTo>
                  <a:lnTo>
                    <a:pt x="3876" y="2387"/>
                  </a:lnTo>
                  <a:cubicBezTo>
                    <a:pt x="4034" y="2324"/>
                    <a:pt x="4160" y="2167"/>
                    <a:pt x="4160" y="2009"/>
                  </a:cubicBezTo>
                  <a:cubicBezTo>
                    <a:pt x="4160" y="1852"/>
                    <a:pt x="4065" y="1694"/>
                    <a:pt x="3939" y="1663"/>
                  </a:cubicBezTo>
                  <a:lnTo>
                    <a:pt x="2931" y="1190"/>
                  </a:lnTo>
                  <a:lnTo>
                    <a:pt x="2458" y="213"/>
                  </a:lnTo>
                  <a:cubicBezTo>
                    <a:pt x="2380" y="72"/>
                    <a:pt x="2238" y="1"/>
                    <a:pt x="2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97"/>
            <p:cNvSpPr/>
            <p:nvPr/>
          </p:nvSpPr>
          <p:spPr>
            <a:xfrm>
              <a:off x="-12049600" y="4144075"/>
              <a:ext cx="127600" cy="67750"/>
            </a:xfrm>
            <a:custGeom>
              <a:rect b="b" l="l" r="r" t="t"/>
              <a:pathLst>
                <a:path extrusionOk="0" h="2710" w="5104">
                  <a:moveTo>
                    <a:pt x="851" y="0"/>
                  </a:moveTo>
                  <a:cubicBezTo>
                    <a:pt x="819" y="32"/>
                    <a:pt x="662" y="63"/>
                    <a:pt x="599" y="189"/>
                  </a:cubicBezTo>
                  <a:cubicBezTo>
                    <a:pt x="63" y="945"/>
                    <a:pt x="0" y="1890"/>
                    <a:pt x="347" y="2710"/>
                  </a:cubicBezTo>
                  <a:lnTo>
                    <a:pt x="2394" y="1670"/>
                  </a:lnTo>
                  <a:cubicBezTo>
                    <a:pt x="2426" y="1638"/>
                    <a:pt x="2521" y="1638"/>
                    <a:pt x="2552" y="1638"/>
                  </a:cubicBezTo>
                  <a:cubicBezTo>
                    <a:pt x="2647" y="1638"/>
                    <a:pt x="2678" y="1638"/>
                    <a:pt x="2710" y="1670"/>
                  </a:cubicBezTo>
                  <a:lnTo>
                    <a:pt x="4757" y="2710"/>
                  </a:lnTo>
                  <a:cubicBezTo>
                    <a:pt x="5104" y="1890"/>
                    <a:pt x="5041" y="945"/>
                    <a:pt x="4537" y="189"/>
                  </a:cubicBezTo>
                  <a:cubicBezTo>
                    <a:pt x="4442" y="63"/>
                    <a:pt x="4316" y="0"/>
                    <a:pt x="41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97"/>
            <p:cNvSpPr/>
            <p:nvPr/>
          </p:nvSpPr>
          <p:spPr>
            <a:xfrm>
              <a:off x="-12033850" y="4212600"/>
              <a:ext cx="99250" cy="118150"/>
            </a:xfrm>
            <a:custGeom>
              <a:rect b="b" l="l" r="r" t="t"/>
              <a:pathLst>
                <a:path extrusionOk="0" h="4726" w="3970">
                  <a:moveTo>
                    <a:pt x="1575" y="0"/>
                  </a:moveTo>
                  <a:lnTo>
                    <a:pt x="0" y="788"/>
                  </a:lnTo>
                  <a:lnTo>
                    <a:pt x="662" y="4726"/>
                  </a:lnTo>
                  <a:lnTo>
                    <a:pt x="3308" y="4726"/>
                  </a:lnTo>
                  <a:lnTo>
                    <a:pt x="3970" y="788"/>
                  </a:lnTo>
                  <a:lnTo>
                    <a:pt x="2395" y="0"/>
                  </a:lnTo>
                  <a:lnTo>
                    <a:pt x="2395" y="1827"/>
                  </a:lnTo>
                  <a:cubicBezTo>
                    <a:pt x="2395" y="2048"/>
                    <a:pt x="2206" y="2268"/>
                    <a:pt x="1954" y="2268"/>
                  </a:cubicBezTo>
                  <a:cubicBezTo>
                    <a:pt x="1733" y="2268"/>
                    <a:pt x="1575" y="2048"/>
                    <a:pt x="1575" y="1827"/>
                  </a:cubicBezTo>
                  <a:lnTo>
                    <a:pt x="157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1" name="Google Shape;18741;p97"/>
          <p:cNvGrpSpPr/>
          <p:nvPr/>
        </p:nvGrpSpPr>
        <p:grpSpPr>
          <a:xfrm>
            <a:off x="4858836" y="2738864"/>
            <a:ext cx="355416" cy="355652"/>
            <a:chOff x="-10391650" y="3180600"/>
            <a:chExt cx="352875" cy="353075"/>
          </a:xfrm>
        </p:grpSpPr>
        <p:sp>
          <p:nvSpPr>
            <p:cNvPr id="18742" name="Google Shape;18742;p97"/>
            <p:cNvSpPr/>
            <p:nvPr/>
          </p:nvSpPr>
          <p:spPr>
            <a:xfrm>
              <a:off x="-10390875" y="3263500"/>
              <a:ext cx="352100" cy="42550"/>
            </a:xfrm>
            <a:custGeom>
              <a:rect b="b" l="l" r="r" t="t"/>
              <a:pathLst>
                <a:path extrusionOk="0" h="1702" w="14084">
                  <a:moveTo>
                    <a:pt x="820" y="1"/>
                  </a:moveTo>
                  <a:cubicBezTo>
                    <a:pt x="347" y="1"/>
                    <a:pt x="1" y="379"/>
                    <a:pt x="1" y="851"/>
                  </a:cubicBezTo>
                  <a:lnTo>
                    <a:pt x="1" y="1261"/>
                  </a:lnTo>
                  <a:cubicBezTo>
                    <a:pt x="1" y="1513"/>
                    <a:pt x="190" y="1702"/>
                    <a:pt x="410" y="1702"/>
                  </a:cubicBezTo>
                  <a:lnTo>
                    <a:pt x="13674" y="1702"/>
                  </a:lnTo>
                  <a:cubicBezTo>
                    <a:pt x="13894" y="1702"/>
                    <a:pt x="14083" y="1513"/>
                    <a:pt x="14083" y="1261"/>
                  </a:cubicBezTo>
                  <a:lnTo>
                    <a:pt x="14083" y="851"/>
                  </a:lnTo>
                  <a:cubicBezTo>
                    <a:pt x="14083" y="410"/>
                    <a:pt x="13705" y="1"/>
                    <a:pt x="132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97"/>
            <p:cNvSpPr/>
            <p:nvPr/>
          </p:nvSpPr>
          <p:spPr>
            <a:xfrm>
              <a:off x="-10391650" y="3451750"/>
              <a:ext cx="352875" cy="81925"/>
            </a:xfrm>
            <a:custGeom>
              <a:rect b="b" l="l" r="r" t="t"/>
              <a:pathLst>
                <a:path extrusionOk="0" h="3277" w="14115">
                  <a:moveTo>
                    <a:pt x="2079" y="0"/>
                  </a:moveTo>
                  <a:cubicBezTo>
                    <a:pt x="1418" y="0"/>
                    <a:pt x="819" y="536"/>
                    <a:pt x="819" y="1229"/>
                  </a:cubicBezTo>
                  <a:lnTo>
                    <a:pt x="819" y="1607"/>
                  </a:lnTo>
                  <a:cubicBezTo>
                    <a:pt x="347" y="1607"/>
                    <a:pt x="0" y="1954"/>
                    <a:pt x="0" y="2458"/>
                  </a:cubicBezTo>
                  <a:lnTo>
                    <a:pt x="0" y="2867"/>
                  </a:lnTo>
                  <a:cubicBezTo>
                    <a:pt x="0" y="3119"/>
                    <a:pt x="189" y="3277"/>
                    <a:pt x="378" y="3277"/>
                  </a:cubicBezTo>
                  <a:lnTo>
                    <a:pt x="13642" y="3277"/>
                  </a:lnTo>
                  <a:cubicBezTo>
                    <a:pt x="13894" y="3277"/>
                    <a:pt x="14083" y="3088"/>
                    <a:pt x="14083" y="2867"/>
                  </a:cubicBezTo>
                  <a:lnTo>
                    <a:pt x="14083" y="2458"/>
                  </a:lnTo>
                  <a:cubicBezTo>
                    <a:pt x="14114" y="1954"/>
                    <a:pt x="13736" y="1607"/>
                    <a:pt x="13295" y="1607"/>
                  </a:cubicBezTo>
                  <a:lnTo>
                    <a:pt x="13295" y="1229"/>
                  </a:lnTo>
                  <a:cubicBezTo>
                    <a:pt x="13295" y="567"/>
                    <a:pt x="12760" y="0"/>
                    <a:pt x="120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97"/>
            <p:cNvSpPr/>
            <p:nvPr/>
          </p:nvSpPr>
          <p:spPr>
            <a:xfrm>
              <a:off x="-10327075" y="3180600"/>
              <a:ext cx="223700" cy="62450"/>
            </a:xfrm>
            <a:custGeom>
              <a:rect b="b" l="l" r="r" t="t"/>
              <a:pathLst>
                <a:path extrusionOk="0" h="2498" w="8948">
                  <a:moveTo>
                    <a:pt x="4490" y="1"/>
                  </a:moveTo>
                  <a:cubicBezTo>
                    <a:pt x="4419" y="1"/>
                    <a:pt x="4348" y="24"/>
                    <a:pt x="4285" y="72"/>
                  </a:cubicBezTo>
                  <a:lnTo>
                    <a:pt x="0" y="2498"/>
                  </a:lnTo>
                  <a:lnTo>
                    <a:pt x="8948" y="2498"/>
                  </a:lnTo>
                  <a:lnTo>
                    <a:pt x="4695" y="72"/>
                  </a:lnTo>
                  <a:cubicBezTo>
                    <a:pt x="4632" y="24"/>
                    <a:pt x="4561" y="1"/>
                    <a:pt x="4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97"/>
            <p:cNvSpPr/>
            <p:nvPr/>
          </p:nvSpPr>
          <p:spPr>
            <a:xfrm>
              <a:off x="-10245950" y="3325725"/>
              <a:ext cx="61450" cy="104775"/>
            </a:xfrm>
            <a:custGeom>
              <a:rect b="b" l="l" r="r" t="t"/>
              <a:pathLst>
                <a:path extrusionOk="0" h="4191" w="2458">
                  <a:moveTo>
                    <a:pt x="0" y="1"/>
                  </a:moveTo>
                  <a:lnTo>
                    <a:pt x="0" y="4191"/>
                  </a:lnTo>
                  <a:lnTo>
                    <a:pt x="2458" y="4191"/>
                  </a:lnTo>
                  <a:lnTo>
                    <a:pt x="245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97"/>
            <p:cNvSpPr/>
            <p:nvPr/>
          </p:nvSpPr>
          <p:spPr>
            <a:xfrm>
              <a:off x="-10142775" y="3325725"/>
              <a:ext cx="63025" cy="104775"/>
            </a:xfrm>
            <a:custGeom>
              <a:rect b="b" l="l" r="r" t="t"/>
              <a:pathLst>
                <a:path extrusionOk="0" h="4191" w="2521">
                  <a:moveTo>
                    <a:pt x="1" y="1"/>
                  </a:moveTo>
                  <a:lnTo>
                    <a:pt x="1" y="4191"/>
                  </a:lnTo>
                  <a:lnTo>
                    <a:pt x="2521" y="4191"/>
                  </a:lnTo>
                  <a:lnTo>
                    <a:pt x="25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97"/>
            <p:cNvSpPr/>
            <p:nvPr/>
          </p:nvSpPr>
          <p:spPr>
            <a:xfrm>
              <a:off x="-10350700" y="3325725"/>
              <a:ext cx="62250" cy="104775"/>
            </a:xfrm>
            <a:custGeom>
              <a:rect b="b" l="l" r="r" t="t"/>
              <a:pathLst>
                <a:path extrusionOk="0" h="4191" w="2490">
                  <a:moveTo>
                    <a:pt x="0" y="1"/>
                  </a:moveTo>
                  <a:lnTo>
                    <a:pt x="0" y="4191"/>
                  </a:lnTo>
                  <a:lnTo>
                    <a:pt x="2489" y="4191"/>
                  </a:lnTo>
                  <a:lnTo>
                    <a:pt x="24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8" name="Google Shape;18748;p97"/>
          <p:cNvGrpSpPr/>
          <p:nvPr/>
        </p:nvGrpSpPr>
        <p:grpSpPr>
          <a:xfrm>
            <a:off x="4858835" y="3215662"/>
            <a:ext cx="354635" cy="353890"/>
            <a:chOff x="-10390875" y="3616350"/>
            <a:chExt cx="352100" cy="351325"/>
          </a:xfrm>
        </p:grpSpPr>
        <p:sp>
          <p:nvSpPr>
            <p:cNvPr id="18749" name="Google Shape;18749;p97"/>
            <p:cNvSpPr/>
            <p:nvPr/>
          </p:nvSpPr>
          <p:spPr>
            <a:xfrm>
              <a:off x="-10308950" y="3780175"/>
              <a:ext cx="186675" cy="104800"/>
            </a:xfrm>
            <a:custGeom>
              <a:rect b="b" l="l" r="r" t="t"/>
              <a:pathLst>
                <a:path extrusionOk="0" h="4192" w="7467">
                  <a:moveTo>
                    <a:pt x="0" y="1"/>
                  </a:moveTo>
                  <a:lnTo>
                    <a:pt x="0" y="4191"/>
                  </a:lnTo>
                  <a:lnTo>
                    <a:pt x="7467" y="4191"/>
                  </a:lnTo>
                  <a:lnTo>
                    <a:pt x="7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97"/>
            <p:cNvSpPr/>
            <p:nvPr/>
          </p:nvSpPr>
          <p:spPr>
            <a:xfrm>
              <a:off x="-10390875" y="3698275"/>
              <a:ext cx="352100" cy="269400"/>
            </a:xfrm>
            <a:custGeom>
              <a:rect b="b" l="l" r="r" t="t"/>
              <a:pathLst>
                <a:path extrusionOk="0" h="10776" w="14084">
                  <a:moveTo>
                    <a:pt x="11216" y="2426"/>
                  </a:moveTo>
                  <a:cubicBezTo>
                    <a:pt x="11468" y="2426"/>
                    <a:pt x="11626" y="2615"/>
                    <a:pt x="11626" y="2867"/>
                  </a:cubicBezTo>
                  <a:lnTo>
                    <a:pt x="11626" y="7845"/>
                  </a:lnTo>
                  <a:cubicBezTo>
                    <a:pt x="11626" y="8097"/>
                    <a:pt x="11437" y="8255"/>
                    <a:pt x="11216" y="8255"/>
                  </a:cubicBezTo>
                  <a:lnTo>
                    <a:pt x="2931" y="8255"/>
                  </a:lnTo>
                  <a:cubicBezTo>
                    <a:pt x="2678" y="8255"/>
                    <a:pt x="2489" y="8066"/>
                    <a:pt x="2489" y="7845"/>
                  </a:cubicBezTo>
                  <a:lnTo>
                    <a:pt x="2489" y="2867"/>
                  </a:lnTo>
                  <a:cubicBezTo>
                    <a:pt x="2489" y="2615"/>
                    <a:pt x="2678" y="2426"/>
                    <a:pt x="2931" y="2426"/>
                  </a:cubicBezTo>
                  <a:close/>
                  <a:moveTo>
                    <a:pt x="1670" y="0"/>
                  </a:moveTo>
                  <a:cubicBezTo>
                    <a:pt x="757" y="0"/>
                    <a:pt x="1" y="725"/>
                    <a:pt x="1" y="1639"/>
                  </a:cubicBezTo>
                  <a:cubicBezTo>
                    <a:pt x="1" y="2237"/>
                    <a:pt x="316" y="2773"/>
                    <a:pt x="820" y="3056"/>
                  </a:cubicBezTo>
                  <a:lnTo>
                    <a:pt x="820" y="7719"/>
                  </a:lnTo>
                  <a:cubicBezTo>
                    <a:pt x="316" y="7971"/>
                    <a:pt x="1" y="8538"/>
                    <a:pt x="1" y="9137"/>
                  </a:cubicBezTo>
                  <a:cubicBezTo>
                    <a:pt x="1" y="10019"/>
                    <a:pt x="757" y="10775"/>
                    <a:pt x="1670" y="10775"/>
                  </a:cubicBezTo>
                  <a:cubicBezTo>
                    <a:pt x="2237" y="10775"/>
                    <a:pt x="2805" y="10460"/>
                    <a:pt x="3057" y="9956"/>
                  </a:cubicBezTo>
                  <a:lnTo>
                    <a:pt x="11027" y="9956"/>
                  </a:lnTo>
                  <a:cubicBezTo>
                    <a:pt x="11311" y="10460"/>
                    <a:pt x="11846" y="10775"/>
                    <a:pt x="12445" y="10775"/>
                  </a:cubicBezTo>
                  <a:cubicBezTo>
                    <a:pt x="13359" y="10775"/>
                    <a:pt x="14083" y="10019"/>
                    <a:pt x="14083" y="9137"/>
                  </a:cubicBezTo>
                  <a:cubicBezTo>
                    <a:pt x="14083" y="8538"/>
                    <a:pt x="13800" y="7971"/>
                    <a:pt x="13264" y="7719"/>
                  </a:cubicBezTo>
                  <a:lnTo>
                    <a:pt x="13264" y="3056"/>
                  </a:lnTo>
                  <a:cubicBezTo>
                    <a:pt x="13800" y="2741"/>
                    <a:pt x="14083" y="2237"/>
                    <a:pt x="14083" y="1639"/>
                  </a:cubicBezTo>
                  <a:cubicBezTo>
                    <a:pt x="14083" y="725"/>
                    <a:pt x="13359" y="0"/>
                    <a:pt x="12445" y="0"/>
                  </a:cubicBezTo>
                  <a:cubicBezTo>
                    <a:pt x="11846" y="0"/>
                    <a:pt x="11311" y="315"/>
                    <a:pt x="11027" y="820"/>
                  </a:cubicBezTo>
                  <a:lnTo>
                    <a:pt x="3057" y="820"/>
                  </a:lnTo>
                  <a:cubicBezTo>
                    <a:pt x="2805" y="315"/>
                    <a:pt x="2237"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97"/>
            <p:cNvSpPr/>
            <p:nvPr/>
          </p:nvSpPr>
          <p:spPr>
            <a:xfrm>
              <a:off x="-10268000" y="3616350"/>
              <a:ext cx="103975" cy="81150"/>
            </a:xfrm>
            <a:custGeom>
              <a:rect b="b" l="l" r="r" t="t"/>
              <a:pathLst>
                <a:path extrusionOk="0" h="3246" w="4159">
                  <a:moveTo>
                    <a:pt x="2048" y="1"/>
                  </a:moveTo>
                  <a:cubicBezTo>
                    <a:pt x="1387" y="1"/>
                    <a:pt x="851" y="536"/>
                    <a:pt x="851" y="1230"/>
                  </a:cubicBezTo>
                  <a:cubicBezTo>
                    <a:pt x="851" y="1450"/>
                    <a:pt x="914" y="1671"/>
                    <a:pt x="1040" y="1891"/>
                  </a:cubicBezTo>
                  <a:lnTo>
                    <a:pt x="0" y="3246"/>
                  </a:lnTo>
                  <a:lnTo>
                    <a:pt x="1072" y="3246"/>
                  </a:lnTo>
                  <a:lnTo>
                    <a:pt x="1733" y="2364"/>
                  </a:lnTo>
                  <a:cubicBezTo>
                    <a:pt x="1859" y="2395"/>
                    <a:pt x="1985" y="2427"/>
                    <a:pt x="2080" y="2427"/>
                  </a:cubicBezTo>
                  <a:cubicBezTo>
                    <a:pt x="2206" y="2427"/>
                    <a:pt x="2332" y="2395"/>
                    <a:pt x="2458" y="2364"/>
                  </a:cubicBezTo>
                  <a:lnTo>
                    <a:pt x="3119" y="3246"/>
                  </a:lnTo>
                  <a:lnTo>
                    <a:pt x="4159" y="3246"/>
                  </a:lnTo>
                  <a:lnTo>
                    <a:pt x="3119" y="1891"/>
                  </a:lnTo>
                  <a:cubicBezTo>
                    <a:pt x="3245" y="1671"/>
                    <a:pt x="3308" y="1450"/>
                    <a:pt x="3308" y="1230"/>
                  </a:cubicBezTo>
                  <a:cubicBezTo>
                    <a:pt x="3308" y="536"/>
                    <a:pt x="2773" y="1"/>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2" name="Google Shape;18752;p97"/>
          <p:cNvGrpSpPr/>
          <p:nvPr/>
        </p:nvGrpSpPr>
        <p:grpSpPr>
          <a:xfrm>
            <a:off x="7525810" y="2740327"/>
            <a:ext cx="312585" cy="354670"/>
            <a:chOff x="-10370400" y="4049550"/>
            <a:chExt cx="310350" cy="352100"/>
          </a:xfrm>
        </p:grpSpPr>
        <p:sp>
          <p:nvSpPr>
            <p:cNvPr id="18753" name="Google Shape;18753;p97"/>
            <p:cNvSpPr/>
            <p:nvPr/>
          </p:nvSpPr>
          <p:spPr>
            <a:xfrm>
              <a:off x="-10308175" y="4224400"/>
              <a:ext cx="185900" cy="115800"/>
            </a:xfrm>
            <a:custGeom>
              <a:rect b="b" l="l" r="r" t="t"/>
              <a:pathLst>
                <a:path extrusionOk="0" h="4632" w="7436">
                  <a:moveTo>
                    <a:pt x="1" y="1"/>
                  </a:moveTo>
                  <a:lnTo>
                    <a:pt x="1" y="4632"/>
                  </a:lnTo>
                  <a:lnTo>
                    <a:pt x="1639" y="4632"/>
                  </a:lnTo>
                  <a:lnTo>
                    <a:pt x="1639" y="1261"/>
                  </a:lnTo>
                  <a:cubicBezTo>
                    <a:pt x="1639" y="1040"/>
                    <a:pt x="1859" y="883"/>
                    <a:pt x="2048" y="883"/>
                  </a:cubicBezTo>
                  <a:cubicBezTo>
                    <a:pt x="2269" y="883"/>
                    <a:pt x="2489" y="1072"/>
                    <a:pt x="2489" y="1261"/>
                  </a:cubicBezTo>
                  <a:lnTo>
                    <a:pt x="2489" y="4632"/>
                  </a:lnTo>
                  <a:lnTo>
                    <a:pt x="3309" y="4632"/>
                  </a:lnTo>
                  <a:lnTo>
                    <a:pt x="3309" y="1261"/>
                  </a:lnTo>
                  <a:cubicBezTo>
                    <a:pt x="3309" y="1040"/>
                    <a:pt x="3498" y="883"/>
                    <a:pt x="3750" y="883"/>
                  </a:cubicBezTo>
                  <a:cubicBezTo>
                    <a:pt x="3970" y="883"/>
                    <a:pt x="4128" y="1072"/>
                    <a:pt x="4128" y="1261"/>
                  </a:cubicBezTo>
                  <a:lnTo>
                    <a:pt x="4128" y="4632"/>
                  </a:lnTo>
                  <a:lnTo>
                    <a:pt x="4947" y="4632"/>
                  </a:lnTo>
                  <a:lnTo>
                    <a:pt x="4947" y="1261"/>
                  </a:lnTo>
                  <a:cubicBezTo>
                    <a:pt x="4947" y="1040"/>
                    <a:pt x="5167" y="883"/>
                    <a:pt x="5388" y="883"/>
                  </a:cubicBezTo>
                  <a:cubicBezTo>
                    <a:pt x="5640" y="883"/>
                    <a:pt x="5829" y="1072"/>
                    <a:pt x="5829" y="1261"/>
                  </a:cubicBezTo>
                  <a:lnTo>
                    <a:pt x="5829" y="4632"/>
                  </a:lnTo>
                  <a:lnTo>
                    <a:pt x="7436" y="4632"/>
                  </a:lnTo>
                  <a:lnTo>
                    <a:pt x="74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97"/>
            <p:cNvSpPr/>
            <p:nvPr/>
          </p:nvSpPr>
          <p:spPr>
            <a:xfrm>
              <a:off x="-10292425" y="4121225"/>
              <a:ext cx="159125" cy="30750"/>
            </a:xfrm>
            <a:custGeom>
              <a:rect b="b" l="l" r="r" t="t"/>
              <a:pathLst>
                <a:path extrusionOk="0" h="1230" w="6365">
                  <a:moveTo>
                    <a:pt x="694" y="0"/>
                  </a:moveTo>
                  <a:cubicBezTo>
                    <a:pt x="694" y="158"/>
                    <a:pt x="662" y="316"/>
                    <a:pt x="631" y="442"/>
                  </a:cubicBezTo>
                  <a:cubicBezTo>
                    <a:pt x="505" y="757"/>
                    <a:pt x="284" y="1040"/>
                    <a:pt x="1" y="1229"/>
                  </a:cubicBezTo>
                  <a:lnTo>
                    <a:pt x="6365" y="1229"/>
                  </a:lnTo>
                  <a:cubicBezTo>
                    <a:pt x="6018" y="1040"/>
                    <a:pt x="5798" y="788"/>
                    <a:pt x="5672" y="442"/>
                  </a:cubicBezTo>
                  <a:cubicBezTo>
                    <a:pt x="5577" y="284"/>
                    <a:pt x="5577" y="126"/>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97"/>
            <p:cNvSpPr/>
            <p:nvPr/>
          </p:nvSpPr>
          <p:spPr>
            <a:xfrm>
              <a:off x="-10370400" y="4049550"/>
              <a:ext cx="310350" cy="91400"/>
            </a:xfrm>
            <a:custGeom>
              <a:rect b="b" l="l" r="r" t="t"/>
              <a:pathLst>
                <a:path extrusionOk="0" h="3656" w="12414">
                  <a:moveTo>
                    <a:pt x="2049" y="1"/>
                  </a:moveTo>
                  <a:cubicBezTo>
                    <a:pt x="977" y="1"/>
                    <a:pt x="95" y="820"/>
                    <a:pt x="1" y="1891"/>
                  </a:cubicBezTo>
                  <a:cubicBezTo>
                    <a:pt x="95" y="2867"/>
                    <a:pt x="946" y="3655"/>
                    <a:pt x="1954" y="3655"/>
                  </a:cubicBezTo>
                  <a:cubicBezTo>
                    <a:pt x="2427" y="3655"/>
                    <a:pt x="2773" y="3340"/>
                    <a:pt x="2899" y="3025"/>
                  </a:cubicBezTo>
                  <a:cubicBezTo>
                    <a:pt x="2931" y="2867"/>
                    <a:pt x="2962" y="2678"/>
                    <a:pt x="2805" y="2521"/>
                  </a:cubicBezTo>
                  <a:cubicBezTo>
                    <a:pt x="2729" y="2461"/>
                    <a:pt x="2618" y="2422"/>
                    <a:pt x="2520" y="2422"/>
                  </a:cubicBezTo>
                  <a:cubicBezTo>
                    <a:pt x="2411" y="2422"/>
                    <a:pt x="2317" y="2469"/>
                    <a:pt x="2301" y="2584"/>
                  </a:cubicBezTo>
                  <a:cubicBezTo>
                    <a:pt x="2274" y="2793"/>
                    <a:pt x="2097" y="2915"/>
                    <a:pt x="1911" y="2915"/>
                  </a:cubicBezTo>
                  <a:cubicBezTo>
                    <a:pt x="1873" y="2915"/>
                    <a:pt x="1834" y="2910"/>
                    <a:pt x="1796" y="2899"/>
                  </a:cubicBezTo>
                  <a:cubicBezTo>
                    <a:pt x="1544" y="2867"/>
                    <a:pt x="1418" y="2647"/>
                    <a:pt x="1481" y="2395"/>
                  </a:cubicBezTo>
                  <a:cubicBezTo>
                    <a:pt x="1595" y="1848"/>
                    <a:pt x="2036" y="1594"/>
                    <a:pt x="2500" y="1594"/>
                  </a:cubicBezTo>
                  <a:cubicBezTo>
                    <a:pt x="2811" y="1594"/>
                    <a:pt x="3132" y="1708"/>
                    <a:pt x="3372" y="1922"/>
                  </a:cubicBezTo>
                  <a:lnTo>
                    <a:pt x="3466" y="2048"/>
                  </a:lnTo>
                  <a:lnTo>
                    <a:pt x="8917" y="2048"/>
                  </a:lnTo>
                  <a:lnTo>
                    <a:pt x="9043" y="1922"/>
                  </a:lnTo>
                  <a:cubicBezTo>
                    <a:pt x="9262" y="1715"/>
                    <a:pt x="9561" y="1612"/>
                    <a:pt x="9856" y="1612"/>
                  </a:cubicBezTo>
                  <a:cubicBezTo>
                    <a:pt x="10325" y="1612"/>
                    <a:pt x="10785" y="1873"/>
                    <a:pt x="10901" y="2395"/>
                  </a:cubicBezTo>
                  <a:cubicBezTo>
                    <a:pt x="10964" y="2647"/>
                    <a:pt x="10838" y="2836"/>
                    <a:pt x="10618" y="2899"/>
                  </a:cubicBezTo>
                  <a:cubicBezTo>
                    <a:pt x="10575" y="2910"/>
                    <a:pt x="10533" y="2915"/>
                    <a:pt x="10494" y="2915"/>
                  </a:cubicBezTo>
                  <a:cubicBezTo>
                    <a:pt x="10304" y="2915"/>
                    <a:pt x="10161" y="2793"/>
                    <a:pt x="10082" y="2584"/>
                  </a:cubicBezTo>
                  <a:cubicBezTo>
                    <a:pt x="10066" y="2469"/>
                    <a:pt x="9963" y="2422"/>
                    <a:pt x="9851" y="2422"/>
                  </a:cubicBezTo>
                  <a:cubicBezTo>
                    <a:pt x="9749" y="2422"/>
                    <a:pt x="9638" y="2461"/>
                    <a:pt x="9578" y="2521"/>
                  </a:cubicBezTo>
                  <a:cubicBezTo>
                    <a:pt x="9421" y="2678"/>
                    <a:pt x="9452" y="2867"/>
                    <a:pt x="9515" y="3025"/>
                  </a:cubicBezTo>
                  <a:cubicBezTo>
                    <a:pt x="9610" y="3340"/>
                    <a:pt x="10019" y="3655"/>
                    <a:pt x="10460" y="3655"/>
                  </a:cubicBezTo>
                  <a:cubicBezTo>
                    <a:pt x="11311" y="3655"/>
                    <a:pt x="12067" y="3056"/>
                    <a:pt x="12288" y="2269"/>
                  </a:cubicBezTo>
                  <a:cubicBezTo>
                    <a:pt x="12288" y="2206"/>
                    <a:pt x="12351" y="2111"/>
                    <a:pt x="12351" y="2048"/>
                  </a:cubicBezTo>
                  <a:cubicBezTo>
                    <a:pt x="12414" y="883"/>
                    <a:pt x="11468" y="1"/>
                    <a:pt x="103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97"/>
            <p:cNvSpPr/>
            <p:nvPr/>
          </p:nvSpPr>
          <p:spPr>
            <a:xfrm>
              <a:off x="-10328650" y="4173200"/>
              <a:ext cx="226850" cy="30750"/>
            </a:xfrm>
            <a:custGeom>
              <a:rect b="b" l="l" r="r" t="t"/>
              <a:pathLst>
                <a:path extrusionOk="0" h="1230" w="9074">
                  <a:moveTo>
                    <a:pt x="0" y="1"/>
                  </a:moveTo>
                  <a:cubicBezTo>
                    <a:pt x="0" y="694"/>
                    <a:pt x="536" y="1229"/>
                    <a:pt x="1198" y="1229"/>
                  </a:cubicBezTo>
                  <a:lnTo>
                    <a:pt x="7814" y="1229"/>
                  </a:lnTo>
                  <a:cubicBezTo>
                    <a:pt x="8507" y="1229"/>
                    <a:pt x="9074" y="694"/>
                    <a:pt x="90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97"/>
            <p:cNvSpPr/>
            <p:nvPr/>
          </p:nvSpPr>
          <p:spPr>
            <a:xfrm>
              <a:off x="-10328650" y="4360650"/>
              <a:ext cx="226850" cy="41000"/>
            </a:xfrm>
            <a:custGeom>
              <a:rect b="b" l="l" r="r" t="t"/>
              <a:pathLst>
                <a:path extrusionOk="0" h="1640" w="9074">
                  <a:moveTo>
                    <a:pt x="410" y="1"/>
                  </a:moveTo>
                  <a:cubicBezTo>
                    <a:pt x="189" y="1"/>
                    <a:pt x="0" y="190"/>
                    <a:pt x="0" y="379"/>
                  </a:cubicBezTo>
                  <a:lnTo>
                    <a:pt x="0" y="1230"/>
                  </a:lnTo>
                  <a:cubicBezTo>
                    <a:pt x="0" y="1450"/>
                    <a:pt x="189" y="1639"/>
                    <a:pt x="410" y="1639"/>
                  </a:cubicBezTo>
                  <a:lnTo>
                    <a:pt x="8696" y="1639"/>
                  </a:lnTo>
                  <a:cubicBezTo>
                    <a:pt x="8916" y="1639"/>
                    <a:pt x="9074" y="1450"/>
                    <a:pt x="9074" y="1230"/>
                  </a:cubicBezTo>
                  <a:lnTo>
                    <a:pt x="9074" y="379"/>
                  </a:lnTo>
                  <a:cubicBezTo>
                    <a:pt x="9074" y="158"/>
                    <a:pt x="8885" y="1"/>
                    <a:pt x="86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8" name="Google Shape;18758;p97"/>
          <p:cNvGrpSpPr/>
          <p:nvPr/>
        </p:nvGrpSpPr>
        <p:grpSpPr>
          <a:xfrm>
            <a:off x="6630066" y="2739268"/>
            <a:ext cx="379236" cy="354847"/>
            <a:chOff x="-8674650" y="3210975"/>
            <a:chExt cx="376525" cy="352275"/>
          </a:xfrm>
        </p:grpSpPr>
        <p:sp>
          <p:nvSpPr>
            <p:cNvPr id="18759" name="Google Shape;18759;p97"/>
            <p:cNvSpPr/>
            <p:nvPr/>
          </p:nvSpPr>
          <p:spPr>
            <a:xfrm>
              <a:off x="-8542325" y="3335375"/>
              <a:ext cx="112650" cy="104375"/>
            </a:xfrm>
            <a:custGeom>
              <a:rect b="b" l="l" r="r" t="t"/>
              <a:pathLst>
                <a:path extrusionOk="0" h="4175" w="4506">
                  <a:moveTo>
                    <a:pt x="2226" y="843"/>
                  </a:moveTo>
                  <a:cubicBezTo>
                    <a:pt x="2537" y="843"/>
                    <a:pt x="2852" y="969"/>
                    <a:pt x="3120" y="1221"/>
                  </a:cubicBezTo>
                  <a:cubicBezTo>
                    <a:pt x="3624" y="1694"/>
                    <a:pt x="3624" y="2545"/>
                    <a:pt x="3120" y="3017"/>
                  </a:cubicBezTo>
                  <a:cubicBezTo>
                    <a:pt x="2883" y="3238"/>
                    <a:pt x="2568" y="3348"/>
                    <a:pt x="2249" y="3348"/>
                  </a:cubicBezTo>
                  <a:cubicBezTo>
                    <a:pt x="1930" y="3348"/>
                    <a:pt x="1607" y="3238"/>
                    <a:pt x="1355" y="3017"/>
                  </a:cubicBezTo>
                  <a:cubicBezTo>
                    <a:pt x="883" y="2545"/>
                    <a:pt x="883" y="1694"/>
                    <a:pt x="1355" y="1221"/>
                  </a:cubicBezTo>
                  <a:cubicBezTo>
                    <a:pt x="1607" y="969"/>
                    <a:pt x="1915" y="843"/>
                    <a:pt x="2226" y="843"/>
                  </a:cubicBezTo>
                  <a:close/>
                  <a:moveTo>
                    <a:pt x="2277" y="1"/>
                  </a:moveTo>
                  <a:cubicBezTo>
                    <a:pt x="1749" y="1"/>
                    <a:pt x="1214" y="197"/>
                    <a:pt x="788" y="591"/>
                  </a:cubicBezTo>
                  <a:cubicBezTo>
                    <a:pt x="1" y="1379"/>
                    <a:pt x="1" y="2765"/>
                    <a:pt x="788" y="3584"/>
                  </a:cubicBezTo>
                  <a:cubicBezTo>
                    <a:pt x="1182" y="3978"/>
                    <a:pt x="1718" y="4175"/>
                    <a:pt x="2253" y="4175"/>
                  </a:cubicBezTo>
                  <a:cubicBezTo>
                    <a:pt x="2789" y="4175"/>
                    <a:pt x="3324" y="3978"/>
                    <a:pt x="3718" y="3584"/>
                  </a:cubicBezTo>
                  <a:cubicBezTo>
                    <a:pt x="4506" y="2797"/>
                    <a:pt x="4506" y="1442"/>
                    <a:pt x="3718" y="591"/>
                  </a:cubicBezTo>
                  <a:cubicBezTo>
                    <a:pt x="3324" y="197"/>
                    <a:pt x="2805" y="1"/>
                    <a:pt x="22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97"/>
            <p:cNvSpPr/>
            <p:nvPr/>
          </p:nvSpPr>
          <p:spPr>
            <a:xfrm>
              <a:off x="-8496650" y="3377125"/>
              <a:ext cx="22875" cy="20900"/>
            </a:xfrm>
            <a:custGeom>
              <a:rect b="b" l="l" r="r" t="t"/>
              <a:pathLst>
                <a:path extrusionOk="0" h="836" w="915">
                  <a:moveTo>
                    <a:pt x="458" y="0"/>
                  </a:moveTo>
                  <a:cubicBezTo>
                    <a:pt x="348" y="0"/>
                    <a:pt x="237" y="40"/>
                    <a:pt x="159" y="118"/>
                  </a:cubicBezTo>
                  <a:cubicBezTo>
                    <a:pt x="1" y="276"/>
                    <a:pt x="1" y="560"/>
                    <a:pt x="159" y="717"/>
                  </a:cubicBezTo>
                  <a:cubicBezTo>
                    <a:pt x="237" y="796"/>
                    <a:pt x="348" y="835"/>
                    <a:pt x="458" y="835"/>
                  </a:cubicBezTo>
                  <a:cubicBezTo>
                    <a:pt x="568" y="835"/>
                    <a:pt x="678" y="796"/>
                    <a:pt x="757" y="717"/>
                  </a:cubicBezTo>
                  <a:cubicBezTo>
                    <a:pt x="915" y="560"/>
                    <a:pt x="915" y="276"/>
                    <a:pt x="757" y="118"/>
                  </a:cubicBezTo>
                  <a:cubicBezTo>
                    <a:pt x="678" y="40"/>
                    <a:pt x="568" y="0"/>
                    <a:pt x="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97"/>
            <p:cNvSpPr/>
            <p:nvPr/>
          </p:nvSpPr>
          <p:spPr>
            <a:xfrm>
              <a:off x="-8540750" y="3332825"/>
              <a:ext cx="242625" cy="230425"/>
            </a:xfrm>
            <a:custGeom>
              <a:rect b="b" l="l" r="r" t="t"/>
              <a:pathLst>
                <a:path extrusionOk="0" h="9217" w="9705">
                  <a:moveTo>
                    <a:pt x="8917" y="0"/>
                  </a:moveTo>
                  <a:lnTo>
                    <a:pt x="4978" y="1449"/>
                  </a:lnTo>
                  <a:cubicBezTo>
                    <a:pt x="5262" y="2521"/>
                    <a:pt x="4947" y="3529"/>
                    <a:pt x="4254" y="4253"/>
                  </a:cubicBezTo>
                  <a:cubicBezTo>
                    <a:pt x="3721" y="4763"/>
                    <a:pt x="2999" y="5069"/>
                    <a:pt x="2241" y="5069"/>
                  </a:cubicBezTo>
                  <a:cubicBezTo>
                    <a:pt x="1969" y="5069"/>
                    <a:pt x="1693" y="5030"/>
                    <a:pt x="1418" y="4946"/>
                  </a:cubicBezTo>
                  <a:lnTo>
                    <a:pt x="1" y="8853"/>
                  </a:lnTo>
                  <a:cubicBezTo>
                    <a:pt x="727" y="9095"/>
                    <a:pt x="1483" y="9216"/>
                    <a:pt x="2238" y="9216"/>
                  </a:cubicBezTo>
                  <a:cubicBezTo>
                    <a:pt x="4038" y="9216"/>
                    <a:pt x="5830" y="8528"/>
                    <a:pt x="7184" y="7152"/>
                  </a:cubicBezTo>
                  <a:cubicBezTo>
                    <a:pt x="9137" y="5230"/>
                    <a:pt x="9704" y="2426"/>
                    <a:pt x="89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97"/>
            <p:cNvSpPr/>
            <p:nvPr/>
          </p:nvSpPr>
          <p:spPr>
            <a:xfrm>
              <a:off x="-8645500" y="3428125"/>
              <a:ext cx="120525" cy="118950"/>
            </a:xfrm>
            <a:custGeom>
              <a:rect b="b" l="l" r="r" t="t"/>
              <a:pathLst>
                <a:path extrusionOk="0" h="4758" w="4821">
                  <a:moveTo>
                    <a:pt x="3939" y="0"/>
                  </a:moveTo>
                  <a:lnTo>
                    <a:pt x="1" y="1418"/>
                  </a:lnTo>
                  <a:cubicBezTo>
                    <a:pt x="347" y="2143"/>
                    <a:pt x="788" y="2804"/>
                    <a:pt x="1387" y="3403"/>
                  </a:cubicBezTo>
                  <a:cubicBezTo>
                    <a:pt x="1985" y="3970"/>
                    <a:pt x="2678" y="4442"/>
                    <a:pt x="3403" y="4757"/>
                  </a:cubicBezTo>
                  <a:lnTo>
                    <a:pt x="4821" y="819"/>
                  </a:lnTo>
                  <a:cubicBezTo>
                    <a:pt x="4663" y="756"/>
                    <a:pt x="4506" y="599"/>
                    <a:pt x="4348" y="473"/>
                  </a:cubicBezTo>
                  <a:cubicBezTo>
                    <a:pt x="4191" y="315"/>
                    <a:pt x="4065" y="158"/>
                    <a:pt x="39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97"/>
            <p:cNvSpPr/>
            <p:nvPr/>
          </p:nvSpPr>
          <p:spPr>
            <a:xfrm>
              <a:off x="-8448600" y="3227275"/>
              <a:ext cx="122900" cy="122900"/>
            </a:xfrm>
            <a:custGeom>
              <a:rect b="b" l="l" r="r" t="t"/>
              <a:pathLst>
                <a:path extrusionOk="0" h="4916" w="4916">
                  <a:moveTo>
                    <a:pt x="1419" y="1"/>
                  </a:moveTo>
                  <a:lnTo>
                    <a:pt x="1" y="3939"/>
                  </a:lnTo>
                  <a:cubicBezTo>
                    <a:pt x="190" y="4065"/>
                    <a:pt x="410" y="4191"/>
                    <a:pt x="568" y="4380"/>
                  </a:cubicBezTo>
                  <a:cubicBezTo>
                    <a:pt x="725" y="4537"/>
                    <a:pt x="883" y="4726"/>
                    <a:pt x="977" y="4915"/>
                  </a:cubicBezTo>
                  <a:lnTo>
                    <a:pt x="4916" y="3466"/>
                  </a:lnTo>
                  <a:cubicBezTo>
                    <a:pt x="4569" y="2710"/>
                    <a:pt x="4096" y="2017"/>
                    <a:pt x="3498" y="1418"/>
                  </a:cubicBezTo>
                  <a:cubicBezTo>
                    <a:pt x="2931" y="820"/>
                    <a:pt x="2175" y="347"/>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97"/>
            <p:cNvSpPr/>
            <p:nvPr/>
          </p:nvSpPr>
          <p:spPr>
            <a:xfrm>
              <a:off x="-8674650" y="3210975"/>
              <a:ext cx="241825" cy="232925"/>
            </a:xfrm>
            <a:custGeom>
              <a:rect b="b" l="l" r="r" t="t"/>
              <a:pathLst>
                <a:path extrusionOk="0" h="9317" w="9673">
                  <a:moveTo>
                    <a:pt x="7515" y="0"/>
                  </a:moveTo>
                  <a:cubicBezTo>
                    <a:pt x="5700" y="0"/>
                    <a:pt x="3894" y="698"/>
                    <a:pt x="2521" y="2070"/>
                  </a:cubicBezTo>
                  <a:cubicBezTo>
                    <a:pt x="568" y="3992"/>
                    <a:pt x="1" y="6827"/>
                    <a:pt x="820" y="9316"/>
                  </a:cubicBezTo>
                  <a:lnTo>
                    <a:pt x="4758" y="7899"/>
                  </a:lnTo>
                  <a:cubicBezTo>
                    <a:pt x="4475" y="6796"/>
                    <a:pt x="4790" y="5693"/>
                    <a:pt x="5514" y="5000"/>
                  </a:cubicBezTo>
                  <a:cubicBezTo>
                    <a:pt x="6037" y="4454"/>
                    <a:pt x="6793" y="4194"/>
                    <a:pt x="7538" y="4194"/>
                  </a:cubicBezTo>
                  <a:cubicBezTo>
                    <a:pt x="7781" y="4194"/>
                    <a:pt x="8023" y="4221"/>
                    <a:pt x="8255" y="4276"/>
                  </a:cubicBezTo>
                  <a:lnTo>
                    <a:pt x="9673" y="337"/>
                  </a:lnTo>
                  <a:cubicBezTo>
                    <a:pt x="8970" y="112"/>
                    <a:pt x="8242" y="0"/>
                    <a:pt x="7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5" name="Google Shape;18765;p97"/>
          <p:cNvGrpSpPr/>
          <p:nvPr/>
        </p:nvGrpSpPr>
        <p:grpSpPr>
          <a:xfrm>
            <a:off x="5301563" y="1820745"/>
            <a:ext cx="356221" cy="354670"/>
            <a:chOff x="-13512225" y="3647075"/>
            <a:chExt cx="353675" cy="352100"/>
          </a:xfrm>
        </p:grpSpPr>
        <p:sp>
          <p:nvSpPr>
            <p:cNvPr id="18766" name="Google Shape;18766;p97"/>
            <p:cNvSpPr/>
            <p:nvPr/>
          </p:nvSpPr>
          <p:spPr>
            <a:xfrm>
              <a:off x="-13344475" y="3876275"/>
              <a:ext cx="19725" cy="19725"/>
            </a:xfrm>
            <a:custGeom>
              <a:rect b="b" l="l" r="r" t="t"/>
              <a:pathLst>
                <a:path extrusionOk="0" h="789" w="789">
                  <a:moveTo>
                    <a:pt x="411" y="0"/>
                  </a:moveTo>
                  <a:cubicBezTo>
                    <a:pt x="190" y="0"/>
                    <a:pt x="1" y="158"/>
                    <a:pt x="1" y="379"/>
                  </a:cubicBezTo>
                  <a:cubicBezTo>
                    <a:pt x="1" y="599"/>
                    <a:pt x="190" y="788"/>
                    <a:pt x="411" y="788"/>
                  </a:cubicBezTo>
                  <a:cubicBezTo>
                    <a:pt x="600" y="788"/>
                    <a:pt x="789" y="599"/>
                    <a:pt x="789" y="379"/>
                  </a:cubicBezTo>
                  <a:cubicBezTo>
                    <a:pt x="789" y="158"/>
                    <a:pt x="600" y="0"/>
                    <a:pt x="4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97"/>
            <p:cNvSpPr/>
            <p:nvPr/>
          </p:nvSpPr>
          <p:spPr>
            <a:xfrm>
              <a:off x="-13268850" y="3854225"/>
              <a:ext cx="110300" cy="62250"/>
            </a:xfrm>
            <a:custGeom>
              <a:rect b="b" l="l" r="r" t="t"/>
              <a:pathLst>
                <a:path extrusionOk="0" h="2490" w="4412">
                  <a:moveTo>
                    <a:pt x="0" y="0"/>
                  </a:moveTo>
                  <a:cubicBezTo>
                    <a:pt x="189" y="410"/>
                    <a:pt x="284" y="788"/>
                    <a:pt x="284" y="1229"/>
                  </a:cubicBezTo>
                  <a:cubicBezTo>
                    <a:pt x="284" y="1670"/>
                    <a:pt x="158" y="2111"/>
                    <a:pt x="0" y="2489"/>
                  </a:cubicBezTo>
                  <a:lnTo>
                    <a:pt x="4411" y="2489"/>
                  </a:lnTo>
                  <a:lnTo>
                    <a:pt x="44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97"/>
            <p:cNvSpPr/>
            <p:nvPr/>
          </p:nvSpPr>
          <p:spPr>
            <a:xfrm>
              <a:off x="-13512225" y="3936925"/>
              <a:ext cx="353675" cy="62250"/>
            </a:xfrm>
            <a:custGeom>
              <a:rect b="b" l="l" r="r" t="t"/>
              <a:pathLst>
                <a:path extrusionOk="0" h="2490" w="14147">
                  <a:moveTo>
                    <a:pt x="63" y="0"/>
                  </a:moveTo>
                  <a:lnTo>
                    <a:pt x="63" y="1261"/>
                  </a:lnTo>
                  <a:cubicBezTo>
                    <a:pt x="0" y="1954"/>
                    <a:pt x="568" y="2489"/>
                    <a:pt x="1261" y="2489"/>
                  </a:cubicBezTo>
                  <a:lnTo>
                    <a:pt x="12886" y="2489"/>
                  </a:lnTo>
                  <a:cubicBezTo>
                    <a:pt x="13548" y="2489"/>
                    <a:pt x="14146" y="1954"/>
                    <a:pt x="14146" y="1261"/>
                  </a:cubicBezTo>
                  <a:lnTo>
                    <a:pt x="14146" y="0"/>
                  </a:lnTo>
                  <a:lnTo>
                    <a:pt x="9137" y="0"/>
                  </a:lnTo>
                  <a:cubicBezTo>
                    <a:pt x="8633" y="536"/>
                    <a:pt x="7877" y="851"/>
                    <a:pt x="7089" y="851"/>
                  </a:cubicBezTo>
                  <a:cubicBezTo>
                    <a:pt x="6301" y="851"/>
                    <a:pt x="5608" y="536"/>
                    <a:pt x="5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97"/>
            <p:cNvSpPr/>
            <p:nvPr/>
          </p:nvSpPr>
          <p:spPr>
            <a:xfrm>
              <a:off x="-13387000" y="3833750"/>
              <a:ext cx="104775" cy="104775"/>
            </a:xfrm>
            <a:custGeom>
              <a:rect b="b" l="l" r="r" t="t"/>
              <a:pathLst>
                <a:path extrusionOk="0" h="4191" w="4191">
                  <a:moveTo>
                    <a:pt x="2080" y="819"/>
                  </a:moveTo>
                  <a:cubicBezTo>
                    <a:pt x="2773" y="819"/>
                    <a:pt x="3340" y="1386"/>
                    <a:pt x="3340" y="2048"/>
                  </a:cubicBezTo>
                  <a:cubicBezTo>
                    <a:pt x="3340" y="2710"/>
                    <a:pt x="2773" y="3308"/>
                    <a:pt x="2080" y="3308"/>
                  </a:cubicBezTo>
                  <a:cubicBezTo>
                    <a:pt x="1418" y="3308"/>
                    <a:pt x="820" y="2773"/>
                    <a:pt x="820" y="2048"/>
                  </a:cubicBezTo>
                  <a:cubicBezTo>
                    <a:pt x="820" y="1355"/>
                    <a:pt x="1387" y="819"/>
                    <a:pt x="2080" y="819"/>
                  </a:cubicBezTo>
                  <a:close/>
                  <a:moveTo>
                    <a:pt x="2080" y="0"/>
                  </a:moveTo>
                  <a:cubicBezTo>
                    <a:pt x="946" y="0"/>
                    <a:pt x="1" y="945"/>
                    <a:pt x="1" y="2080"/>
                  </a:cubicBezTo>
                  <a:cubicBezTo>
                    <a:pt x="1" y="3214"/>
                    <a:pt x="946" y="4190"/>
                    <a:pt x="2080" y="4190"/>
                  </a:cubicBezTo>
                  <a:cubicBezTo>
                    <a:pt x="3246" y="4190"/>
                    <a:pt x="4191" y="3245"/>
                    <a:pt x="4191" y="2080"/>
                  </a:cubicBezTo>
                  <a:cubicBezTo>
                    <a:pt x="4191" y="945"/>
                    <a:pt x="3183"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97"/>
            <p:cNvSpPr/>
            <p:nvPr/>
          </p:nvSpPr>
          <p:spPr>
            <a:xfrm>
              <a:off x="-13512225" y="3855000"/>
              <a:ext cx="111875" cy="62250"/>
            </a:xfrm>
            <a:custGeom>
              <a:rect b="b" l="l" r="r" t="t"/>
              <a:pathLst>
                <a:path extrusionOk="0" h="2490" w="4475">
                  <a:moveTo>
                    <a:pt x="0" y="1"/>
                  </a:moveTo>
                  <a:lnTo>
                    <a:pt x="0" y="2490"/>
                  </a:lnTo>
                  <a:lnTo>
                    <a:pt x="4474" y="2490"/>
                  </a:lnTo>
                  <a:cubicBezTo>
                    <a:pt x="4317" y="2112"/>
                    <a:pt x="4191" y="1671"/>
                    <a:pt x="4191" y="1230"/>
                  </a:cubicBezTo>
                  <a:cubicBezTo>
                    <a:pt x="4191" y="788"/>
                    <a:pt x="4317" y="379"/>
                    <a:pt x="44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97"/>
            <p:cNvSpPr/>
            <p:nvPr/>
          </p:nvSpPr>
          <p:spPr>
            <a:xfrm>
              <a:off x="-13490175" y="3730575"/>
              <a:ext cx="62250" cy="40975"/>
            </a:xfrm>
            <a:custGeom>
              <a:rect b="b" l="l" r="r" t="t"/>
              <a:pathLst>
                <a:path extrusionOk="0" h="1639" w="2490">
                  <a:moveTo>
                    <a:pt x="1261" y="0"/>
                  </a:moveTo>
                  <a:cubicBezTo>
                    <a:pt x="536" y="0"/>
                    <a:pt x="1" y="536"/>
                    <a:pt x="1" y="1260"/>
                  </a:cubicBezTo>
                  <a:lnTo>
                    <a:pt x="1" y="1638"/>
                  </a:lnTo>
                  <a:lnTo>
                    <a:pt x="2489" y="1638"/>
                  </a:lnTo>
                  <a:lnTo>
                    <a:pt x="2489" y="1260"/>
                  </a:lnTo>
                  <a:cubicBezTo>
                    <a:pt x="2489" y="599"/>
                    <a:pt x="1922"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97"/>
            <p:cNvSpPr/>
            <p:nvPr/>
          </p:nvSpPr>
          <p:spPr>
            <a:xfrm>
              <a:off x="-13241275" y="3730575"/>
              <a:ext cx="62225" cy="40975"/>
            </a:xfrm>
            <a:custGeom>
              <a:rect b="b" l="l" r="r" t="t"/>
              <a:pathLst>
                <a:path extrusionOk="0" h="1639" w="2489">
                  <a:moveTo>
                    <a:pt x="1260" y="0"/>
                  </a:moveTo>
                  <a:cubicBezTo>
                    <a:pt x="599" y="0"/>
                    <a:pt x="0" y="536"/>
                    <a:pt x="0" y="1260"/>
                  </a:cubicBezTo>
                  <a:lnTo>
                    <a:pt x="0" y="1638"/>
                  </a:lnTo>
                  <a:lnTo>
                    <a:pt x="2489" y="1638"/>
                  </a:lnTo>
                  <a:lnTo>
                    <a:pt x="2489" y="1260"/>
                  </a:lnTo>
                  <a:cubicBezTo>
                    <a:pt x="2489" y="599"/>
                    <a:pt x="1922"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97"/>
            <p:cNvSpPr/>
            <p:nvPr/>
          </p:nvSpPr>
          <p:spPr>
            <a:xfrm>
              <a:off x="-13427950" y="3647075"/>
              <a:ext cx="186700" cy="63025"/>
            </a:xfrm>
            <a:custGeom>
              <a:rect b="b" l="l" r="r" t="t"/>
              <a:pathLst>
                <a:path extrusionOk="0" h="2521" w="7468">
                  <a:moveTo>
                    <a:pt x="820" y="1"/>
                  </a:moveTo>
                  <a:cubicBezTo>
                    <a:pt x="347" y="1"/>
                    <a:pt x="0" y="347"/>
                    <a:pt x="0" y="820"/>
                  </a:cubicBezTo>
                  <a:lnTo>
                    <a:pt x="0" y="1670"/>
                  </a:lnTo>
                  <a:cubicBezTo>
                    <a:pt x="0" y="2143"/>
                    <a:pt x="347" y="2521"/>
                    <a:pt x="820" y="2521"/>
                  </a:cubicBezTo>
                  <a:lnTo>
                    <a:pt x="6648" y="2521"/>
                  </a:lnTo>
                  <a:cubicBezTo>
                    <a:pt x="7089" y="2521"/>
                    <a:pt x="7467" y="2143"/>
                    <a:pt x="7467" y="1670"/>
                  </a:cubicBezTo>
                  <a:lnTo>
                    <a:pt x="7467" y="820"/>
                  </a:lnTo>
                  <a:cubicBezTo>
                    <a:pt x="7467" y="347"/>
                    <a:pt x="7121" y="1"/>
                    <a:pt x="66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97"/>
            <p:cNvSpPr/>
            <p:nvPr/>
          </p:nvSpPr>
          <p:spPr>
            <a:xfrm>
              <a:off x="-13512225" y="3773100"/>
              <a:ext cx="353675" cy="60675"/>
            </a:xfrm>
            <a:custGeom>
              <a:rect b="b" l="l" r="r" t="t"/>
              <a:pathLst>
                <a:path extrusionOk="0" h="2427" w="14147">
                  <a:moveTo>
                    <a:pt x="4726" y="0"/>
                  </a:moveTo>
                  <a:lnTo>
                    <a:pt x="4348" y="819"/>
                  </a:lnTo>
                  <a:lnTo>
                    <a:pt x="1261" y="819"/>
                  </a:lnTo>
                  <a:cubicBezTo>
                    <a:pt x="599" y="819"/>
                    <a:pt x="0" y="1355"/>
                    <a:pt x="0" y="2048"/>
                  </a:cubicBezTo>
                  <a:lnTo>
                    <a:pt x="0" y="2426"/>
                  </a:lnTo>
                  <a:lnTo>
                    <a:pt x="5041" y="2426"/>
                  </a:lnTo>
                  <a:cubicBezTo>
                    <a:pt x="5608" y="1922"/>
                    <a:pt x="6301" y="1607"/>
                    <a:pt x="7089" y="1607"/>
                  </a:cubicBezTo>
                  <a:cubicBezTo>
                    <a:pt x="7877" y="1607"/>
                    <a:pt x="8633" y="1922"/>
                    <a:pt x="9137" y="2426"/>
                  </a:cubicBezTo>
                  <a:lnTo>
                    <a:pt x="14146" y="2426"/>
                  </a:lnTo>
                  <a:lnTo>
                    <a:pt x="14146" y="2048"/>
                  </a:lnTo>
                  <a:cubicBezTo>
                    <a:pt x="14146" y="1355"/>
                    <a:pt x="13611" y="819"/>
                    <a:pt x="12886" y="819"/>
                  </a:cubicBezTo>
                  <a:lnTo>
                    <a:pt x="9830" y="819"/>
                  </a:lnTo>
                  <a:lnTo>
                    <a:pt x="9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97"/>
            <p:cNvSpPr/>
            <p:nvPr/>
          </p:nvSpPr>
          <p:spPr>
            <a:xfrm>
              <a:off x="-13411400" y="3730575"/>
              <a:ext cx="153600" cy="20500"/>
            </a:xfrm>
            <a:custGeom>
              <a:rect b="b" l="l" r="r" t="t"/>
              <a:pathLst>
                <a:path extrusionOk="0" h="820" w="6144">
                  <a:moveTo>
                    <a:pt x="0" y="0"/>
                  </a:moveTo>
                  <a:lnTo>
                    <a:pt x="599" y="819"/>
                  </a:lnTo>
                  <a:lnTo>
                    <a:pt x="5545" y="819"/>
                  </a:lnTo>
                  <a:lnTo>
                    <a:pt x="614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6" name="Google Shape;18776;p97"/>
          <p:cNvGrpSpPr/>
          <p:nvPr/>
        </p:nvGrpSpPr>
        <p:grpSpPr>
          <a:xfrm>
            <a:off x="5311876" y="2264811"/>
            <a:ext cx="356221" cy="355451"/>
            <a:chOff x="-13512225" y="4080275"/>
            <a:chExt cx="353675" cy="352875"/>
          </a:xfrm>
        </p:grpSpPr>
        <p:sp>
          <p:nvSpPr>
            <p:cNvPr id="18777" name="Google Shape;18777;p97"/>
            <p:cNvSpPr/>
            <p:nvPr/>
          </p:nvSpPr>
          <p:spPr>
            <a:xfrm>
              <a:off x="-13512225" y="4203925"/>
              <a:ext cx="353675" cy="229225"/>
            </a:xfrm>
            <a:custGeom>
              <a:rect b="b" l="l" r="r" t="t"/>
              <a:pathLst>
                <a:path extrusionOk="0" h="9169" w="14147">
                  <a:moveTo>
                    <a:pt x="5407" y="1717"/>
                  </a:moveTo>
                  <a:cubicBezTo>
                    <a:pt x="5482" y="1717"/>
                    <a:pt x="5561" y="1733"/>
                    <a:pt x="5640" y="1765"/>
                  </a:cubicBezTo>
                  <a:lnTo>
                    <a:pt x="9767" y="4254"/>
                  </a:lnTo>
                  <a:cubicBezTo>
                    <a:pt x="9893" y="4348"/>
                    <a:pt x="9987" y="4443"/>
                    <a:pt x="9987" y="4600"/>
                  </a:cubicBezTo>
                  <a:cubicBezTo>
                    <a:pt x="9987" y="4758"/>
                    <a:pt x="9893" y="4915"/>
                    <a:pt x="9767" y="5010"/>
                  </a:cubicBezTo>
                  <a:lnTo>
                    <a:pt x="5640" y="7499"/>
                  </a:lnTo>
                  <a:cubicBezTo>
                    <a:pt x="5577" y="7530"/>
                    <a:pt x="5506" y="7546"/>
                    <a:pt x="5431" y="7546"/>
                  </a:cubicBezTo>
                  <a:cubicBezTo>
                    <a:pt x="5356" y="7546"/>
                    <a:pt x="5277" y="7530"/>
                    <a:pt x="5199" y="7499"/>
                  </a:cubicBezTo>
                  <a:cubicBezTo>
                    <a:pt x="5104" y="7404"/>
                    <a:pt x="5010" y="7278"/>
                    <a:pt x="5010" y="7121"/>
                  </a:cubicBezTo>
                  <a:lnTo>
                    <a:pt x="5010" y="2143"/>
                  </a:lnTo>
                  <a:cubicBezTo>
                    <a:pt x="5010" y="1985"/>
                    <a:pt x="5104" y="1859"/>
                    <a:pt x="5199" y="1765"/>
                  </a:cubicBezTo>
                  <a:cubicBezTo>
                    <a:pt x="5262" y="1733"/>
                    <a:pt x="5333" y="1717"/>
                    <a:pt x="5407" y="1717"/>
                  </a:cubicBezTo>
                  <a:close/>
                  <a:moveTo>
                    <a:pt x="63" y="0"/>
                  </a:moveTo>
                  <a:lnTo>
                    <a:pt x="63" y="7971"/>
                  </a:lnTo>
                  <a:cubicBezTo>
                    <a:pt x="0" y="8633"/>
                    <a:pt x="568" y="9168"/>
                    <a:pt x="1261" y="9168"/>
                  </a:cubicBezTo>
                  <a:lnTo>
                    <a:pt x="12886" y="9168"/>
                  </a:lnTo>
                  <a:cubicBezTo>
                    <a:pt x="13548" y="9168"/>
                    <a:pt x="14146" y="8633"/>
                    <a:pt x="14146" y="7908"/>
                  </a:cubicBezTo>
                  <a:lnTo>
                    <a:pt x="1414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97"/>
            <p:cNvSpPr/>
            <p:nvPr/>
          </p:nvSpPr>
          <p:spPr>
            <a:xfrm>
              <a:off x="-13366525" y="4275600"/>
              <a:ext cx="73275" cy="88225"/>
            </a:xfrm>
            <a:custGeom>
              <a:rect b="b" l="l" r="r" t="t"/>
              <a:pathLst>
                <a:path extrusionOk="0" h="3529" w="2931">
                  <a:moveTo>
                    <a:pt x="1" y="0"/>
                  </a:moveTo>
                  <a:lnTo>
                    <a:pt x="1" y="3529"/>
                  </a:lnTo>
                  <a:lnTo>
                    <a:pt x="2931" y="1733"/>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97"/>
            <p:cNvSpPr/>
            <p:nvPr/>
          </p:nvSpPr>
          <p:spPr>
            <a:xfrm>
              <a:off x="-13398800" y="4143275"/>
              <a:ext cx="65375" cy="40975"/>
            </a:xfrm>
            <a:custGeom>
              <a:rect b="b" l="l" r="r" t="t"/>
              <a:pathLst>
                <a:path extrusionOk="0" h="1639" w="2615">
                  <a:moveTo>
                    <a:pt x="1103" y="1"/>
                  </a:moveTo>
                  <a:lnTo>
                    <a:pt x="0" y="1639"/>
                  </a:lnTo>
                  <a:lnTo>
                    <a:pt x="1512" y="1639"/>
                  </a:lnTo>
                  <a:lnTo>
                    <a:pt x="26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97"/>
            <p:cNvSpPr/>
            <p:nvPr/>
          </p:nvSpPr>
          <p:spPr>
            <a:xfrm>
              <a:off x="-13336575" y="4143275"/>
              <a:ext cx="64600" cy="40975"/>
            </a:xfrm>
            <a:custGeom>
              <a:rect b="b" l="l" r="r" t="t"/>
              <a:pathLst>
                <a:path extrusionOk="0" h="1639" w="2584">
                  <a:moveTo>
                    <a:pt x="1103" y="1"/>
                  </a:moveTo>
                  <a:lnTo>
                    <a:pt x="0" y="1639"/>
                  </a:lnTo>
                  <a:lnTo>
                    <a:pt x="1481" y="1639"/>
                  </a:lnTo>
                  <a:lnTo>
                    <a:pt x="2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97"/>
            <p:cNvSpPr/>
            <p:nvPr/>
          </p:nvSpPr>
          <p:spPr>
            <a:xfrm>
              <a:off x="-13398800" y="4081050"/>
              <a:ext cx="65375" cy="40975"/>
            </a:xfrm>
            <a:custGeom>
              <a:rect b="b" l="l" r="r" t="t"/>
              <a:pathLst>
                <a:path extrusionOk="0" h="1639" w="2615">
                  <a:moveTo>
                    <a:pt x="0" y="1"/>
                  </a:moveTo>
                  <a:lnTo>
                    <a:pt x="1103" y="1639"/>
                  </a:lnTo>
                  <a:lnTo>
                    <a:pt x="2615" y="1639"/>
                  </a:lnTo>
                  <a:lnTo>
                    <a:pt x="1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97"/>
            <p:cNvSpPr/>
            <p:nvPr/>
          </p:nvSpPr>
          <p:spPr>
            <a:xfrm>
              <a:off x="-13274375" y="4143275"/>
              <a:ext cx="64625" cy="40975"/>
            </a:xfrm>
            <a:custGeom>
              <a:rect b="b" l="l" r="r" t="t"/>
              <a:pathLst>
                <a:path extrusionOk="0" h="1639" w="2585">
                  <a:moveTo>
                    <a:pt x="1104" y="1"/>
                  </a:moveTo>
                  <a:lnTo>
                    <a:pt x="1" y="1639"/>
                  </a:lnTo>
                  <a:lnTo>
                    <a:pt x="1482" y="1639"/>
                  </a:lnTo>
                  <a:lnTo>
                    <a:pt x="25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97"/>
            <p:cNvSpPr/>
            <p:nvPr/>
          </p:nvSpPr>
          <p:spPr>
            <a:xfrm>
              <a:off x="-13212925" y="4081050"/>
              <a:ext cx="54375" cy="40975"/>
            </a:xfrm>
            <a:custGeom>
              <a:rect b="b" l="l" r="r" t="t"/>
              <a:pathLst>
                <a:path extrusionOk="0" h="1639" w="2175">
                  <a:moveTo>
                    <a:pt x="0" y="1"/>
                  </a:moveTo>
                  <a:lnTo>
                    <a:pt x="1103" y="1639"/>
                  </a:lnTo>
                  <a:lnTo>
                    <a:pt x="2174" y="1639"/>
                  </a:lnTo>
                  <a:lnTo>
                    <a:pt x="2174" y="820"/>
                  </a:lnTo>
                  <a:cubicBezTo>
                    <a:pt x="2174" y="347"/>
                    <a:pt x="1796" y="1"/>
                    <a:pt x="132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97"/>
            <p:cNvSpPr/>
            <p:nvPr/>
          </p:nvSpPr>
          <p:spPr>
            <a:xfrm>
              <a:off x="-13212925" y="4143275"/>
              <a:ext cx="54375" cy="40975"/>
            </a:xfrm>
            <a:custGeom>
              <a:rect b="b" l="l" r="r" t="t"/>
              <a:pathLst>
                <a:path extrusionOk="0" h="1639" w="2175">
                  <a:moveTo>
                    <a:pt x="1103" y="1"/>
                  </a:moveTo>
                  <a:lnTo>
                    <a:pt x="0" y="1639"/>
                  </a:lnTo>
                  <a:lnTo>
                    <a:pt x="2174" y="1639"/>
                  </a:ln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97"/>
            <p:cNvSpPr/>
            <p:nvPr/>
          </p:nvSpPr>
          <p:spPr>
            <a:xfrm>
              <a:off x="-13274375" y="4081050"/>
              <a:ext cx="64625" cy="40975"/>
            </a:xfrm>
            <a:custGeom>
              <a:rect b="b" l="l" r="r" t="t"/>
              <a:pathLst>
                <a:path extrusionOk="0" h="1639" w="2585">
                  <a:moveTo>
                    <a:pt x="1" y="1"/>
                  </a:moveTo>
                  <a:lnTo>
                    <a:pt x="1104" y="1639"/>
                  </a:lnTo>
                  <a:lnTo>
                    <a:pt x="2584" y="1639"/>
                  </a:lnTo>
                  <a:lnTo>
                    <a:pt x="1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97"/>
            <p:cNvSpPr/>
            <p:nvPr/>
          </p:nvSpPr>
          <p:spPr>
            <a:xfrm>
              <a:off x="-13336575" y="4081050"/>
              <a:ext cx="64600" cy="40975"/>
            </a:xfrm>
            <a:custGeom>
              <a:rect b="b" l="l" r="r" t="t"/>
              <a:pathLst>
                <a:path extrusionOk="0" h="1639" w="2584">
                  <a:moveTo>
                    <a:pt x="0" y="1"/>
                  </a:moveTo>
                  <a:lnTo>
                    <a:pt x="1103" y="1639"/>
                  </a:lnTo>
                  <a:lnTo>
                    <a:pt x="2583" y="1639"/>
                  </a:lnTo>
                  <a:lnTo>
                    <a:pt x="14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97"/>
            <p:cNvSpPr/>
            <p:nvPr/>
          </p:nvSpPr>
          <p:spPr>
            <a:xfrm>
              <a:off x="-13512225" y="4080275"/>
              <a:ext cx="123675" cy="103200"/>
            </a:xfrm>
            <a:custGeom>
              <a:rect b="b" l="l" r="r" t="t"/>
              <a:pathLst>
                <a:path extrusionOk="0" h="4128" w="4947">
                  <a:moveTo>
                    <a:pt x="2489" y="1260"/>
                  </a:moveTo>
                  <a:cubicBezTo>
                    <a:pt x="2962" y="1260"/>
                    <a:pt x="3371" y="1607"/>
                    <a:pt x="3371" y="2080"/>
                  </a:cubicBezTo>
                  <a:cubicBezTo>
                    <a:pt x="3371" y="2552"/>
                    <a:pt x="2962" y="2899"/>
                    <a:pt x="2489" y="2899"/>
                  </a:cubicBezTo>
                  <a:cubicBezTo>
                    <a:pt x="2017" y="2899"/>
                    <a:pt x="1670" y="2552"/>
                    <a:pt x="1670" y="2080"/>
                  </a:cubicBezTo>
                  <a:cubicBezTo>
                    <a:pt x="1670" y="1607"/>
                    <a:pt x="2017" y="1260"/>
                    <a:pt x="2489" y="1260"/>
                  </a:cubicBezTo>
                  <a:close/>
                  <a:moveTo>
                    <a:pt x="1261" y="0"/>
                  </a:moveTo>
                  <a:cubicBezTo>
                    <a:pt x="599" y="0"/>
                    <a:pt x="0" y="536"/>
                    <a:pt x="0" y="1260"/>
                  </a:cubicBezTo>
                  <a:lnTo>
                    <a:pt x="0" y="4127"/>
                  </a:lnTo>
                  <a:lnTo>
                    <a:pt x="3560" y="4127"/>
                  </a:lnTo>
                  <a:lnTo>
                    <a:pt x="4947" y="2080"/>
                  </a:lnTo>
                  <a:lnTo>
                    <a:pt x="35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8" name="Google Shape;18788;p97"/>
          <p:cNvGrpSpPr/>
          <p:nvPr/>
        </p:nvGrpSpPr>
        <p:grpSpPr>
          <a:xfrm>
            <a:off x="7084956" y="1412172"/>
            <a:ext cx="356196" cy="290379"/>
            <a:chOff x="-11728250" y="3245400"/>
            <a:chExt cx="353650" cy="288275"/>
          </a:xfrm>
        </p:grpSpPr>
        <p:sp>
          <p:nvSpPr>
            <p:cNvPr id="18789" name="Google Shape;18789;p97"/>
            <p:cNvSpPr/>
            <p:nvPr/>
          </p:nvSpPr>
          <p:spPr>
            <a:xfrm>
              <a:off x="-11603025" y="3389725"/>
              <a:ext cx="104775" cy="143950"/>
            </a:xfrm>
            <a:custGeom>
              <a:rect b="b" l="l" r="r" t="t"/>
              <a:pathLst>
                <a:path extrusionOk="0" h="5758" w="4191">
                  <a:moveTo>
                    <a:pt x="2096" y="0"/>
                  </a:moveTo>
                  <a:cubicBezTo>
                    <a:pt x="1560" y="0"/>
                    <a:pt x="1024" y="197"/>
                    <a:pt x="631" y="591"/>
                  </a:cubicBezTo>
                  <a:cubicBezTo>
                    <a:pt x="252" y="1001"/>
                    <a:pt x="63" y="1505"/>
                    <a:pt x="63" y="2040"/>
                  </a:cubicBezTo>
                  <a:cubicBezTo>
                    <a:pt x="63" y="2261"/>
                    <a:pt x="95" y="2418"/>
                    <a:pt x="126" y="2576"/>
                  </a:cubicBezTo>
                  <a:lnTo>
                    <a:pt x="1387" y="3048"/>
                  </a:lnTo>
                  <a:lnTo>
                    <a:pt x="158" y="4372"/>
                  </a:lnTo>
                  <a:cubicBezTo>
                    <a:pt x="0" y="4561"/>
                    <a:pt x="0" y="4813"/>
                    <a:pt x="158" y="4970"/>
                  </a:cubicBezTo>
                  <a:cubicBezTo>
                    <a:pt x="662" y="5474"/>
                    <a:pt x="1387" y="5758"/>
                    <a:pt x="2111" y="5758"/>
                  </a:cubicBezTo>
                  <a:cubicBezTo>
                    <a:pt x="2836" y="5758"/>
                    <a:pt x="3497" y="5474"/>
                    <a:pt x="4033" y="4970"/>
                  </a:cubicBezTo>
                  <a:cubicBezTo>
                    <a:pt x="4191" y="4813"/>
                    <a:pt x="4191" y="4561"/>
                    <a:pt x="4033" y="4372"/>
                  </a:cubicBezTo>
                  <a:lnTo>
                    <a:pt x="2804" y="3048"/>
                  </a:lnTo>
                  <a:lnTo>
                    <a:pt x="4065" y="2576"/>
                  </a:lnTo>
                  <a:cubicBezTo>
                    <a:pt x="4096" y="2418"/>
                    <a:pt x="4159" y="2198"/>
                    <a:pt x="4159" y="2040"/>
                  </a:cubicBezTo>
                  <a:cubicBezTo>
                    <a:pt x="4159" y="1505"/>
                    <a:pt x="3939" y="1001"/>
                    <a:pt x="3560" y="591"/>
                  </a:cubicBezTo>
                  <a:cubicBezTo>
                    <a:pt x="3167" y="197"/>
                    <a:pt x="2631" y="0"/>
                    <a:pt x="2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97"/>
            <p:cNvSpPr/>
            <p:nvPr/>
          </p:nvSpPr>
          <p:spPr>
            <a:xfrm>
              <a:off x="-11647125" y="3246175"/>
              <a:ext cx="86650" cy="133925"/>
            </a:xfrm>
            <a:custGeom>
              <a:rect b="b" l="l" r="r" t="t"/>
              <a:pathLst>
                <a:path extrusionOk="0" h="5357" w="3466">
                  <a:moveTo>
                    <a:pt x="3466" y="1"/>
                  </a:moveTo>
                  <a:cubicBezTo>
                    <a:pt x="2205" y="64"/>
                    <a:pt x="1008" y="473"/>
                    <a:pt x="0" y="1135"/>
                  </a:cubicBezTo>
                  <a:lnTo>
                    <a:pt x="2426" y="5356"/>
                  </a:lnTo>
                  <a:cubicBezTo>
                    <a:pt x="2741" y="5167"/>
                    <a:pt x="3056" y="5041"/>
                    <a:pt x="3466" y="50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97"/>
            <p:cNvSpPr/>
            <p:nvPr/>
          </p:nvSpPr>
          <p:spPr>
            <a:xfrm>
              <a:off x="-11540025" y="3245400"/>
              <a:ext cx="86675" cy="133900"/>
            </a:xfrm>
            <a:custGeom>
              <a:rect b="b" l="l" r="r" t="t"/>
              <a:pathLst>
                <a:path extrusionOk="0" h="5356" w="3467">
                  <a:moveTo>
                    <a:pt x="1" y="0"/>
                  </a:moveTo>
                  <a:lnTo>
                    <a:pt x="1" y="4978"/>
                  </a:lnTo>
                  <a:cubicBezTo>
                    <a:pt x="379" y="5041"/>
                    <a:pt x="725" y="5135"/>
                    <a:pt x="1040" y="5356"/>
                  </a:cubicBezTo>
                  <a:lnTo>
                    <a:pt x="3466" y="1134"/>
                  </a:lnTo>
                  <a:cubicBezTo>
                    <a:pt x="2458" y="473"/>
                    <a:pt x="1261" y="63"/>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97"/>
            <p:cNvSpPr/>
            <p:nvPr/>
          </p:nvSpPr>
          <p:spPr>
            <a:xfrm>
              <a:off x="-11498275" y="3285550"/>
              <a:ext cx="123675" cy="160700"/>
            </a:xfrm>
            <a:custGeom>
              <a:rect b="b" l="l" r="r" t="t"/>
              <a:pathLst>
                <a:path extrusionOk="0" h="6428" w="4947">
                  <a:moveTo>
                    <a:pt x="2426" y="1"/>
                  </a:moveTo>
                  <a:lnTo>
                    <a:pt x="1" y="4254"/>
                  </a:lnTo>
                  <a:cubicBezTo>
                    <a:pt x="505" y="4790"/>
                    <a:pt x="788" y="5483"/>
                    <a:pt x="788" y="6207"/>
                  </a:cubicBezTo>
                  <a:lnTo>
                    <a:pt x="788" y="6428"/>
                  </a:lnTo>
                  <a:lnTo>
                    <a:pt x="4663" y="4947"/>
                  </a:lnTo>
                  <a:cubicBezTo>
                    <a:pt x="4884" y="4884"/>
                    <a:pt x="4947" y="4727"/>
                    <a:pt x="4947" y="4538"/>
                  </a:cubicBezTo>
                  <a:cubicBezTo>
                    <a:pt x="4726" y="2710"/>
                    <a:pt x="3781" y="1135"/>
                    <a:pt x="242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97"/>
            <p:cNvSpPr/>
            <p:nvPr/>
          </p:nvSpPr>
          <p:spPr>
            <a:xfrm>
              <a:off x="-11728250" y="3286350"/>
              <a:ext cx="125250" cy="160700"/>
            </a:xfrm>
            <a:custGeom>
              <a:rect b="b" l="l" r="r" t="t"/>
              <a:pathLst>
                <a:path extrusionOk="0" h="6428" w="5010">
                  <a:moveTo>
                    <a:pt x="2584" y="0"/>
                  </a:moveTo>
                  <a:cubicBezTo>
                    <a:pt x="1229" y="1103"/>
                    <a:pt x="284" y="2678"/>
                    <a:pt x="63" y="4537"/>
                  </a:cubicBezTo>
                  <a:cubicBezTo>
                    <a:pt x="0" y="4726"/>
                    <a:pt x="126" y="4884"/>
                    <a:pt x="315" y="4978"/>
                  </a:cubicBezTo>
                  <a:lnTo>
                    <a:pt x="4222" y="6427"/>
                  </a:lnTo>
                  <a:lnTo>
                    <a:pt x="4222" y="6238"/>
                  </a:lnTo>
                  <a:cubicBezTo>
                    <a:pt x="4222" y="5482"/>
                    <a:pt x="4505" y="4758"/>
                    <a:pt x="5009" y="4254"/>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4" name="Google Shape;18794;p97"/>
          <p:cNvGrpSpPr/>
          <p:nvPr/>
        </p:nvGrpSpPr>
        <p:grpSpPr>
          <a:xfrm>
            <a:off x="7117464" y="2264811"/>
            <a:ext cx="311804" cy="355451"/>
            <a:chOff x="-11703850" y="4081850"/>
            <a:chExt cx="309575" cy="352875"/>
          </a:xfrm>
        </p:grpSpPr>
        <p:sp>
          <p:nvSpPr>
            <p:cNvPr id="18795" name="Google Shape;18795;p97"/>
            <p:cNvSpPr/>
            <p:nvPr/>
          </p:nvSpPr>
          <p:spPr>
            <a:xfrm>
              <a:off x="-11703850" y="4081850"/>
              <a:ext cx="309575" cy="125250"/>
            </a:xfrm>
            <a:custGeom>
              <a:rect b="b" l="l" r="r" t="t"/>
              <a:pathLst>
                <a:path extrusionOk="0" h="5010" w="12383">
                  <a:moveTo>
                    <a:pt x="6932" y="2552"/>
                  </a:moveTo>
                  <a:cubicBezTo>
                    <a:pt x="7593" y="2552"/>
                    <a:pt x="8192" y="3119"/>
                    <a:pt x="8192" y="3781"/>
                  </a:cubicBezTo>
                  <a:cubicBezTo>
                    <a:pt x="8224" y="3970"/>
                    <a:pt x="8035" y="4190"/>
                    <a:pt x="7783" y="4190"/>
                  </a:cubicBezTo>
                  <a:cubicBezTo>
                    <a:pt x="7530" y="4190"/>
                    <a:pt x="7341" y="3970"/>
                    <a:pt x="7341" y="3781"/>
                  </a:cubicBezTo>
                  <a:cubicBezTo>
                    <a:pt x="7341" y="3560"/>
                    <a:pt x="7152" y="3403"/>
                    <a:pt x="6963" y="3403"/>
                  </a:cubicBezTo>
                  <a:cubicBezTo>
                    <a:pt x="6743" y="3403"/>
                    <a:pt x="6522" y="3592"/>
                    <a:pt x="6522" y="3781"/>
                  </a:cubicBezTo>
                  <a:cubicBezTo>
                    <a:pt x="6522" y="4033"/>
                    <a:pt x="6333" y="4190"/>
                    <a:pt x="6144" y="4190"/>
                  </a:cubicBezTo>
                  <a:cubicBezTo>
                    <a:pt x="5892" y="4190"/>
                    <a:pt x="5703" y="3970"/>
                    <a:pt x="5703" y="3781"/>
                  </a:cubicBezTo>
                  <a:cubicBezTo>
                    <a:pt x="5703" y="3560"/>
                    <a:pt x="5514" y="3403"/>
                    <a:pt x="5262" y="3403"/>
                  </a:cubicBezTo>
                  <a:cubicBezTo>
                    <a:pt x="5042" y="3403"/>
                    <a:pt x="4884" y="3592"/>
                    <a:pt x="4884" y="3781"/>
                  </a:cubicBezTo>
                  <a:cubicBezTo>
                    <a:pt x="4884" y="4033"/>
                    <a:pt x="4664" y="4190"/>
                    <a:pt x="4443" y="4190"/>
                  </a:cubicBezTo>
                  <a:cubicBezTo>
                    <a:pt x="4191" y="4190"/>
                    <a:pt x="4033" y="3970"/>
                    <a:pt x="4033" y="3781"/>
                  </a:cubicBezTo>
                  <a:cubicBezTo>
                    <a:pt x="4033" y="3119"/>
                    <a:pt x="4601" y="2552"/>
                    <a:pt x="5262" y="2552"/>
                  </a:cubicBezTo>
                  <a:cubicBezTo>
                    <a:pt x="5577" y="2552"/>
                    <a:pt x="5861" y="2678"/>
                    <a:pt x="6081" y="2867"/>
                  </a:cubicBezTo>
                  <a:cubicBezTo>
                    <a:pt x="6333" y="2678"/>
                    <a:pt x="6617" y="2552"/>
                    <a:pt x="6932" y="2552"/>
                  </a:cubicBezTo>
                  <a:close/>
                  <a:moveTo>
                    <a:pt x="5357" y="0"/>
                  </a:moveTo>
                  <a:cubicBezTo>
                    <a:pt x="4348" y="0"/>
                    <a:pt x="3498" y="725"/>
                    <a:pt x="3340" y="1670"/>
                  </a:cubicBezTo>
                  <a:cubicBezTo>
                    <a:pt x="3304" y="1668"/>
                    <a:pt x="3267" y="1666"/>
                    <a:pt x="3231" y="1666"/>
                  </a:cubicBezTo>
                  <a:cubicBezTo>
                    <a:pt x="2310" y="1666"/>
                    <a:pt x="1639" y="2430"/>
                    <a:pt x="1639" y="3340"/>
                  </a:cubicBezTo>
                  <a:cubicBezTo>
                    <a:pt x="725" y="3340"/>
                    <a:pt x="1" y="4096"/>
                    <a:pt x="1" y="5009"/>
                  </a:cubicBezTo>
                  <a:lnTo>
                    <a:pt x="12382" y="5009"/>
                  </a:lnTo>
                  <a:cubicBezTo>
                    <a:pt x="12351" y="4096"/>
                    <a:pt x="11595" y="3340"/>
                    <a:pt x="10681" y="3340"/>
                  </a:cubicBezTo>
                  <a:cubicBezTo>
                    <a:pt x="10681" y="2395"/>
                    <a:pt x="9956" y="1670"/>
                    <a:pt x="9011" y="1670"/>
                  </a:cubicBezTo>
                  <a:cubicBezTo>
                    <a:pt x="8822" y="725"/>
                    <a:pt x="7972" y="0"/>
                    <a:pt x="6995" y="0"/>
                  </a:cubicBezTo>
                  <a:cubicBezTo>
                    <a:pt x="6711" y="0"/>
                    <a:pt x="6459" y="95"/>
                    <a:pt x="6176" y="189"/>
                  </a:cubicBezTo>
                  <a:cubicBezTo>
                    <a:pt x="5892" y="95"/>
                    <a:pt x="5609" y="0"/>
                    <a:pt x="53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97"/>
            <p:cNvSpPr/>
            <p:nvPr/>
          </p:nvSpPr>
          <p:spPr>
            <a:xfrm>
              <a:off x="-11622725" y="4288975"/>
              <a:ext cx="144175" cy="63050"/>
            </a:xfrm>
            <a:custGeom>
              <a:rect b="b" l="l" r="r" t="t"/>
              <a:pathLst>
                <a:path extrusionOk="0" h="2522" w="5767">
                  <a:moveTo>
                    <a:pt x="2868" y="1"/>
                  </a:moveTo>
                  <a:cubicBezTo>
                    <a:pt x="1293" y="1"/>
                    <a:pt x="1" y="537"/>
                    <a:pt x="1" y="1261"/>
                  </a:cubicBezTo>
                  <a:cubicBezTo>
                    <a:pt x="1" y="1954"/>
                    <a:pt x="1293" y="2521"/>
                    <a:pt x="2868" y="2521"/>
                  </a:cubicBezTo>
                  <a:cubicBezTo>
                    <a:pt x="4475" y="2521"/>
                    <a:pt x="5766" y="1954"/>
                    <a:pt x="5766" y="1261"/>
                  </a:cubicBezTo>
                  <a:cubicBezTo>
                    <a:pt x="5766" y="537"/>
                    <a:pt x="4475" y="1"/>
                    <a:pt x="28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97"/>
            <p:cNvSpPr/>
            <p:nvPr/>
          </p:nvSpPr>
          <p:spPr>
            <a:xfrm>
              <a:off x="-11596725" y="4364600"/>
              <a:ext cx="36250" cy="70125"/>
            </a:xfrm>
            <a:custGeom>
              <a:rect b="b" l="l" r="r" t="t"/>
              <a:pathLst>
                <a:path extrusionOk="0" h="2805" w="1450">
                  <a:moveTo>
                    <a:pt x="0" y="0"/>
                  </a:moveTo>
                  <a:lnTo>
                    <a:pt x="253" y="2804"/>
                  </a:lnTo>
                  <a:lnTo>
                    <a:pt x="1450" y="2804"/>
                  </a:lnTo>
                  <a:lnTo>
                    <a:pt x="1450" y="284"/>
                  </a:lnTo>
                  <a:cubicBezTo>
                    <a:pt x="883" y="221"/>
                    <a:pt x="410" y="158"/>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97"/>
            <p:cNvSpPr/>
            <p:nvPr/>
          </p:nvSpPr>
          <p:spPr>
            <a:xfrm>
              <a:off x="-11540025" y="4364600"/>
              <a:ext cx="37050" cy="70125"/>
            </a:xfrm>
            <a:custGeom>
              <a:rect b="b" l="l" r="r" t="t"/>
              <a:pathLst>
                <a:path extrusionOk="0" h="2805" w="1482">
                  <a:moveTo>
                    <a:pt x="1482" y="0"/>
                  </a:moveTo>
                  <a:lnTo>
                    <a:pt x="1482" y="0"/>
                  </a:lnTo>
                  <a:cubicBezTo>
                    <a:pt x="1040" y="126"/>
                    <a:pt x="505" y="221"/>
                    <a:pt x="1" y="221"/>
                  </a:cubicBezTo>
                  <a:lnTo>
                    <a:pt x="1" y="2741"/>
                  </a:lnTo>
                  <a:lnTo>
                    <a:pt x="1198" y="2741"/>
                  </a:lnTo>
                  <a:lnTo>
                    <a:pt x="1198" y="2804"/>
                  </a:lnTo>
                  <a:lnTo>
                    <a:pt x="14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97"/>
            <p:cNvSpPr/>
            <p:nvPr/>
          </p:nvSpPr>
          <p:spPr>
            <a:xfrm>
              <a:off x="-11610900" y="4227550"/>
              <a:ext cx="50425" cy="51225"/>
            </a:xfrm>
            <a:custGeom>
              <a:rect b="b" l="l" r="r" t="t"/>
              <a:pathLst>
                <a:path extrusionOk="0" h="2049" w="2017">
                  <a:moveTo>
                    <a:pt x="0" y="1"/>
                  </a:moveTo>
                  <a:lnTo>
                    <a:pt x="189" y="2048"/>
                  </a:lnTo>
                  <a:cubicBezTo>
                    <a:pt x="725" y="1859"/>
                    <a:pt x="1355" y="1702"/>
                    <a:pt x="2017" y="1670"/>
                  </a:cubicBezTo>
                  <a:lnTo>
                    <a:pt x="201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97"/>
            <p:cNvSpPr/>
            <p:nvPr/>
          </p:nvSpPr>
          <p:spPr>
            <a:xfrm>
              <a:off x="-11540025" y="4228350"/>
              <a:ext cx="50450" cy="51200"/>
            </a:xfrm>
            <a:custGeom>
              <a:rect b="b" l="l" r="r" t="t"/>
              <a:pathLst>
                <a:path extrusionOk="0" h="2048" w="2018">
                  <a:moveTo>
                    <a:pt x="1" y="0"/>
                  </a:moveTo>
                  <a:lnTo>
                    <a:pt x="1" y="1670"/>
                  </a:lnTo>
                  <a:cubicBezTo>
                    <a:pt x="694" y="1701"/>
                    <a:pt x="1293" y="1827"/>
                    <a:pt x="1828" y="2048"/>
                  </a:cubicBezTo>
                  <a:lnTo>
                    <a:pt x="20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97"/>
            <p:cNvSpPr/>
            <p:nvPr/>
          </p:nvSpPr>
          <p:spPr>
            <a:xfrm>
              <a:off x="-11489600" y="4227550"/>
              <a:ext cx="92175" cy="207175"/>
            </a:xfrm>
            <a:custGeom>
              <a:rect b="b" l="l" r="r" t="t"/>
              <a:pathLst>
                <a:path extrusionOk="0" h="8287" w="3687">
                  <a:moveTo>
                    <a:pt x="819" y="1"/>
                  </a:moveTo>
                  <a:lnTo>
                    <a:pt x="599" y="2489"/>
                  </a:lnTo>
                  <a:cubicBezTo>
                    <a:pt x="1040" y="2836"/>
                    <a:pt x="1292" y="3246"/>
                    <a:pt x="1292" y="3718"/>
                  </a:cubicBezTo>
                  <a:cubicBezTo>
                    <a:pt x="1292" y="4254"/>
                    <a:pt x="945" y="4758"/>
                    <a:pt x="315" y="5136"/>
                  </a:cubicBezTo>
                  <a:lnTo>
                    <a:pt x="0" y="8286"/>
                  </a:lnTo>
                  <a:lnTo>
                    <a:pt x="1040" y="8286"/>
                  </a:lnTo>
                  <a:cubicBezTo>
                    <a:pt x="1607" y="8286"/>
                    <a:pt x="2111" y="7877"/>
                    <a:pt x="2237" y="7278"/>
                  </a:cubicBezTo>
                  <a:lnTo>
                    <a:pt x="36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97"/>
            <p:cNvSpPr/>
            <p:nvPr/>
          </p:nvSpPr>
          <p:spPr>
            <a:xfrm>
              <a:off x="-11703850" y="4227550"/>
              <a:ext cx="92175" cy="207175"/>
            </a:xfrm>
            <a:custGeom>
              <a:rect b="b" l="l" r="r" t="t"/>
              <a:pathLst>
                <a:path extrusionOk="0" h="8287" w="3687">
                  <a:moveTo>
                    <a:pt x="1" y="1"/>
                  </a:moveTo>
                  <a:lnTo>
                    <a:pt x="1450" y="7278"/>
                  </a:lnTo>
                  <a:cubicBezTo>
                    <a:pt x="1576" y="7877"/>
                    <a:pt x="2080" y="8286"/>
                    <a:pt x="2679" y="8286"/>
                  </a:cubicBezTo>
                  <a:lnTo>
                    <a:pt x="3687" y="8286"/>
                  </a:lnTo>
                  <a:lnTo>
                    <a:pt x="3372" y="5136"/>
                  </a:lnTo>
                  <a:cubicBezTo>
                    <a:pt x="2773" y="4758"/>
                    <a:pt x="2395" y="4254"/>
                    <a:pt x="2395" y="3718"/>
                  </a:cubicBezTo>
                  <a:cubicBezTo>
                    <a:pt x="2427" y="3246"/>
                    <a:pt x="2647" y="2836"/>
                    <a:pt x="3088" y="2489"/>
                  </a:cubicBezTo>
                  <a:lnTo>
                    <a:pt x="2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3" name="Google Shape;18803;p97"/>
          <p:cNvGrpSpPr/>
          <p:nvPr/>
        </p:nvGrpSpPr>
        <p:grpSpPr>
          <a:xfrm>
            <a:off x="5306120" y="2738964"/>
            <a:ext cx="357002" cy="355451"/>
            <a:chOff x="-9958475" y="3180025"/>
            <a:chExt cx="354450" cy="352875"/>
          </a:xfrm>
        </p:grpSpPr>
        <p:sp>
          <p:nvSpPr>
            <p:cNvPr id="18804" name="Google Shape;18804;p97"/>
            <p:cNvSpPr/>
            <p:nvPr/>
          </p:nvSpPr>
          <p:spPr>
            <a:xfrm>
              <a:off x="-9958475" y="3491125"/>
              <a:ext cx="354450" cy="41775"/>
            </a:xfrm>
            <a:custGeom>
              <a:rect b="b" l="l" r="r" t="t"/>
              <a:pathLst>
                <a:path extrusionOk="0" h="1671" w="14178">
                  <a:moveTo>
                    <a:pt x="1702" y="1"/>
                  </a:moveTo>
                  <a:cubicBezTo>
                    <a:pt x="1387" y="1"/>
                    <a:pt x="1135" y="158"/>
                    <a:pt x="977" y="442"/>
                  </a:cubicBezTo>
                  <a:lnTo>
                    <a:pt x="442" y="442"/>
                  </a:lnTo>
                  <a:cubicBezTo>
                    <a:pt x="190" y="442"/>
                    <a:pt x="1" y="631"/>
                    <a:pt x="1" y="820"/>
                  </a:cubicBezTo>
                  <a:cubicBezTo>
                    <a:pt x="1" y="1072"/>
                    <a:pt x="190" y="1261"/>
                    <a:pt x="442" y="1261"/>
                  </a:cubicBezTo>
                  <a:lnTo>
                    <a:pt x="977" y="1261"/>
                  </a:lnTo>
                  <a:cubicBezTo>
                    <a:pt x="1135" y="1513"/>
                    <a:pt x="1387" y="1670"/>
                    <a:pt x="1702" y="1670"/>
                  </a:cubicBezTo>
                  <a:lnTo>
                    <a:pt x="12477" y="1670"/>
                  </a:lnTo>
                  <a:cubicBezTo>
                    <a:pt x="12792" y="1670"/>
                    <a:pt x="13044" y="1513"/>
                    <a:pt x="13170" y="1261"/>
                  </a:cubicBezTo>
                  <a:lnTo>
                    <a:pt x="13737" y="1261"/>
                  </a:lnTo>
                  <a:cubicBezTo>
                    <a:pt x="13957" y="1261"/>
                    <a:pt x="14178" y="1072"/>
                    <a:pt x="14178" y="820"/>
                  </a:cubicBezTo>
                  <a:cubicBezTo>
                    <a:pt x="14178" y="631"/>
                    <a:pt x="13957" y="442"/>
                    <a:pt x="13737" y="442"/>
                  </a:cubicBezTo>
                  <a:lnTo>
                    <a:pt x="13170" y="442"/>
                  </a:lnTo>
                  <a:cubicBezTo>
                    <a:pt x="13044" y="190"/>
                    <a:pt x="12792" y="1"/>
                    <a:pt x="12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97"/>
            <p:cNvSpPr/>
            <p:nvPr/>
          </p:nvSpPr>
          <p:spPr>
            <a:xfrm>
              <a:off x="-9958475" y="3180025"/>
              <a:ext cx="354450" cy="42550"/>
            </a:xfrm>
            <a:custGeom>
              <a:rect b="b" l="l" r="r" t="t"/>
              <a:pathLst>
                <a:path extrusionOk="0" h="1702" w="14178">
                  <a:moveTo>
                    <a:pt x="1702" y="0"/>
                  </a:moveTo>
                  <a:cubicBezTo>
                    <a:pt x="1387" y="0"/>
                    <a:pt x="1135" y="158"/>
                    <a:pt x="977" y="441"/>
                  </a:cubicBezTo>
                  <a:lnTo>
                    <a:pt x="442" y="441"/>
                  </a:lnTo>
                  <a:cubicBezTo>
                    <a:pt x="190" y="441"/>
                    <a:pt x="1" y="630"/>
                    <a:pt x="1" y="819"/>
                  </a:cubicBezTo>
                  <a:cubicBezTo>
                    <a:pt x="1" y="1040"/>
                    <a:pt x="190" y="1260"/>
                    <a:pt x="442" y="1260"/>
                  </a:cubicBezTo>
                  <a:lnTo>
                    <a:pt x="977" y="1260"/>
                  </a:lnTo>
                  <a:cubicBezTo>
                    <a:pt x="1135" y="1512"/>
                    <a:pt x="1387" y="1701"/>
                    <a:pt x="1702" y="1701"/>
                  </a:cubicBezTo>
                  <a:lnTo>
                    <a:pt x="12477" y="1701"/>
                  </a:lnTo>
                  <a:cubicBezTo>
                    <a:pt x="12792" y="1701"/>
                    <a:pt x="13044" y="1544"/>
                    <a:pt x="13170" y="1260"/>
                  </a:cubicBezTo>
                  <a:lnTo>
                    <a:pt x="13737" y="1260"/>
                  </a:lnTo>
                  <a:cubicBezTo>
                    <a:pt x="13957" y="1260"/>
                    <a:pt x="14178" y="1071"/>
                    <a:pt x="14178" y="819"/>
                  </a:cubicBezTo>
                  <a:cubicBezTo>
                    <a:pt x="14178" y="599"/>
                    <a:pt x="13957" y="441"/>
                    <a:pt x="13737" y="441"/>
                  </a:cubicBezTo>
                  <a:lnTo>
                    <a:pt x="13170" y="441"/>
                  </a:lnTo>
                  <a:cubicBezTo>
                    <a:pt x="13044" y="189"/>
                    <a:pt x="12792" y="0"/>
                    <a:pt x="124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97"/>
            <p:cNvSpPr/>
            <p:nvPr/>
          </p:nvSpPr>
          <p:spPr>
            <a:xfrm>
              <a:off x="-9916725" y="3243025"/>
              <a:ext cx="270175" cy="228425"/>
            </a:xfrm>
            <a:custGeom>
              <a:rect b="b" l="l" r="r" t="t"/>
              <a:pathLst>
                <a:path extrusionOk="0" h="9137" w="10807">
                  <a:moveTo>
                    <a:pt x="7940" y="820"/>
                  </a:moveTo>
                  <a:cubicBezTo>
                    <a:pt x="8160" y="820"/>
                    <a:pt x="8349" y="1040"/>
                    <a:pt x="8349" y="1261"/>
                  </a:cubicBezTo>
                  <a:cubicBezTo>
                    <a:pt x="8349" y="1513"/>
                    <a:pt x="8160" y="1670"/>
                    <a:pt x="7940" y="1670"/>
                  </a:cubicBezTo>
                  <a:lnTo>
                    <a:pt x="2962" y="1670"/>
                  </a:lnTo>
                  <a:cubicBezTo>
                    <a:pt x="2741" y="1670"/>
                    <a:pt x="2521" y="1450"/>
                    <a:pt x="2521" y="1261"/>
                  </a:cubicBezTo>
                  <a:cubicBezTo>
                    <a:pt x="2521" y="1040"/>
                    <a:pt x="2741" y="820"/>
                    <a:pt x="2962" y="820"/>
                  </a:cubicBezTo>
                  <a:close/>
                  <a:moveTo>
                    <a:pt x="6270" y="2489"/>
                  </a:moveTo>
                  <a:cubicBezTo>
                    <a:pt x="6459" y="2489"/>
                    <a:pt x="6680" y="2679"/>
                    <a:pt x="6680" y="2931"/>
                  </a:cubicBezTo>
                  <a:cubicBezTo>
                    <a:pt x="6680" y="3151"/>
                    <a:pt x="6459" y="3340"/>
                    <a:pt x="6270" y="3340"/>
                  </a:cubicBezTo>
                  <a:lnTo>
                    <a:pt x="3781" y="3340"/>
                  </a:lnTo>
                  <a:cubicBezTo>
                    <a:pt x="3561" y="3340"/>
                    <a:pt x="3403" y="3151"/>
                    <a:pt x="3403" y="2931"/>
                  </a:cubicBezTo>
                  <a:cubicBezTo>
                    <a:pt x="3403" y="2679"/>
                    <a:pt x="3592" y="2489"/>
                    <a:pt x="3781" y="2489"/>
                  </a:cubicBezTo>
                  <a:close/>
                  <a:moveTo>
                    <a:pt x="7940" y="4128"/>
                  </a:moveTo>
                  <a:cubicBezTo>
                    <a:pt x="8160" y="4128"/>
                    <a:pt x="8349" y="4348"/>
                    <a:pt x="8349" y="4569"/>
                  </a:cubicBezTo>
                  <a:cubicBezTo>
                    <a:pt x="8349" y="4789"/>
                    <a:pt x="8160" y="5010"/>
                    <a:pt x="7940" y="5010"/>
                  </a:cubicBezTo>
                  <a:lnTo>
                    <a:pt x="2962" y="5010"/>
                  </a:lnTo>
                  <a:cubicBezTo>
                    <a:pt x="2741" y="5010"/>
                    <a:pt x="2521" y="4789"/>
                    <a:pt x="2521" y="4569"/>
                  </a:cubicBezTo>
                  <a:cubicBezTo>
                    <a:pt x="2521" y="4348"/>
                    <a:pt x="2741" y="4128"/>
                    <a:pt x="2962" y="4128"/>
                  </a:cubicBezTo>
                  <a:close/>
                  <a:moveTo>
                    <a:pt x="6312" y="5826"/>
                  </a:moveTo>
                  <a:cubicBezTo>
                    <a:pt x="6490" y="5826"/>
                    <a:pt x="6680" y="6005"/>
                    <a:pt x="6680" y="6239"/>
                  </a:cubicBezTo>
                  <a:cubicBezTo>
                    <a:pt x="6680" y="6459"/>
                    <a:pt x="6459" y="6617"/>
                    <a:pt x="6270" y="6617"/>
                  </a:cubicBezTo>
                  <a:lnTo>
                    <a:pt x="3781" y="6617"/>
                  </a:lnTo>
                  <a:cubicBezTo>
                    <a:pt x="3561" y="6617"/>
                    <a:pt x="3403" y="6428"/>
                    <a:pt x="3403" y="6239"/>
                  </a:cubicBezTo>
                  <a:cubicBezTo>
                    <a:pt x="3403" y="5987"/>
                    <a:pt x="3592" y="5829"/>
                    <a:pt x="3781" y="5829"/>
                  </a:cubicBezTo>
                  <a:lnTo>
                    <a:pt x="6270" y="5829"/>
                  </a:lnTo>
                  <a:cubicBezTo>
                    <a:pt x="6284" y="5827"/>
                    <a:pt x="6298" y="5826"/>
                    <a:pt x="6312" y="5826"/>
                  </a:cubicBezTo>
                  <a:close/>
                  <a:moveTo>
                    <a:pt x="7940" y="7436"/>
                  </a:moveTo>
                  <a:cubicBezTo>
                    <a:pt x="8160" y="7436"/>
                    <a:pt x="8349" y="7656"/>
                    <a:pt x="8349" y="7877"/>
                  </a:cubicBezTo>
                  <a:cubicBezTo>
                    <a:pt x="8349" y="8129"/>
                    <a:pt x="8160" y="8286"/>
                    <a:pt x="7940" y="8286"/>
                  </a:cubicBezTo>
                  <a:lnTo>
                    <a:pt x="2962" y="8286"/>
                  </a:lnTo>
                  <a:cubicBezTo>
                    <a:pt x="2741" y="8286"/>
                    <a:pt x="2521" y="8066"/>
                    <a:pt x="2521" y="7877"/>
                  </a:cubicBezTo>
                  <a:cubicBezTo>
                    <a:pt x="2521" y="7656"/>
                    <a:pt x="2741" y="7436"/>
                    <a:pt x="2962" y="7436"/>
                  </a:cubicBezTo>
                  <a:close/>
                  <a:moveTo>
                    <a:pt x="1" y="1"/>
                  </a:moveTo>
                  <a:lnTo>
                    <a:pt x="1" y="5388"/>
                  </a:lnTo>
                  <a:cubicBezTo>
                    <a:pt x="1" y="5545"/>
                    <a:pt x="95" y="5703"/>
                    <a:pt x="253" y="5766"/>
                  </a:cubicBezTo>
                  <a:lnTo>
                    <a:pt x="1166" y="6239"/>
                  </a:lnTo>
                  <a:lnTo>
                    <a:pt x="253" y="6711"/>
                  </a:lnTo>
                  <a:cubicBezTo>
                    <a:pt x="127" y="6743"/>
                    <a:pt x="1" y="6900"/>
                    <a:pt x="1" y="7058"/>
                  </a:cubicBezTo>
                  <a:lnTo>
                    <a:pt x="1" y="9137"/>
                  </a:lnTo>
                  <a:lnTo>
                    <a:pt x="10807" y="9137"/>
                  </a:lnTo>
                  <a:lnTo>
                    <a:pt x="10807" y="3750"/>
                  </a:lnTo>
                  <a:cubicBezTo>
                    <a:pt x="10807" y="3592"/>
                    <a:pt x="10712" y="3435"/>
                    <a:pt x="10555" y="3403"/>
                  </a:cubicBezTo>
                  <a:lnTo>
                    <a:pt x="9673" y="2931"/>
                  </a:lnTo>
                  <a:lnTo>
                    <a:pt x="10555" y="2458"/>
                  </a:lnTo>
                  <a:cubicBezTo>
                    <a:pt x="10712" y="2363"/>
                    <a:pt x="10807" y="2237"/>
                    <a:pt x="10807" y="2080"/>
                  </a:cubicBezTo>
                  <a:lnTo>
                    <a:pt x="108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7" name="Google Shape;18807;p97"/>
          <p:cNvGrpSpPr/>
          <p:nvPr/>
        </p:nvGrpSpPr>
        <p:grpSpPr>
          <a:xfrm>
            <a:off x="5315247" y="3214945"/>
            <a:ext cx="337966" cy="355325"/>
            <a:chOff x="-9949025" y="3615575"/>
            <a:chExt cx="335550" cy="352750"/>
          </a:xfrm>
        </p:grpSpPr>
        <p:sp>
          <p:nvSpPr>
            <p:cNvPr id="18808" name="Google Shape;18808;p97"/>
            <p:cNvSpPr/>
            <p:nvPr/>
          </p:nvSpPr>
          <p:spPr>
            <a:xfrm>
              <a:off x="-9800950" y="3615575"/>
              <a:ext cx="61475" cy="61450"/>
            </a:xfrm>
            <a:custGeom>
              <a:rect b="b" l="l" r="r" t="t"/>
              <a:pathLst>
                <a:path extrusionOk="0" h="2458" w="2459">
                  <a:moveTo>
                    <a:pt x="1261" y="0"/>
                  </a:moveTo>
                  <a:cubicBezTo>
                    <a:pt x="568" y="0"/>
                    <a:pt x="1" y="567"/>
                    <a:pt x="1" y="1261"/>
                  </a:cubicBezTo>
                  <a:cubicBezTo>
                    <a:pt x="1" y="1922"/>
                    <a:pt x="536" y="2458"/>
                    <a:pt x="1261" y="2458"/>
                  </a:cubicBezTo>
                  <a:cubicBezTo>
                    <a:pt x="1891" y="2458"/>
                    <a:pt x="2458" y="1922"/>
                    <a:pt x="2458" y="1261"/>
                  </a:cubicBezTo>
                  <a:cubicBezTo>
                    <a:pt x="2458" y="567"/>
                    <a:pt x="1923" y="0"/>
                    <a:pt x="126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97"/>
            <p:cNvSpPr/>
            <p:nvPr/>
          </p:nvSpPr>
          <p:spPr>
            <a:xfrm>
              <a:off x="-9949025" y="3688650"/>
              <a:ext cx="335550" cy="279675"/>
            </a:xfrm>
            <a:custGeom>
              <a:rect b="b" l="l" r="r" t="t"/>
              <a:pathLst>
                <a:path extrusionOk="0" h="11187" w="13422">
                  <a:moveTo>
                    <a:pt x="5523" y="1"/>
                  </a:moveTo>
                  <a:cubicBezTo>
                    <a:pt x="5383" y="1"/>
                    <a:pt x="5245" y="34"/>
                    <a:pt x="5136" y="102"/>
                  </a:cubicBezTo>
                  <a:lnTo>
                    <a:pt x="599" y="2969"/>
                  </a:lnTo>
                  <a:cubicBezTo>
                    <a:pt x="158" y="3158"/>
                    <a:pt x="1" y="3630"/>
                    <a:pt x="190" y="4071"/>
                  </a:cubicBezTo>
                  <a:cubicBezTo>
                    <a:pt x="360" y="4370"/>
                    <a:pt x="617" y="4538"/>
                    <a:pt x="892" y="4538"/>
                  </a:cubicBezTo>
                  <a:cubicBezTo>
                    <a:pt x="1024" y="4538"/>
                    <a:pt x="1160" y="4500"/>
                    <a:pt x="1293" y="4418"/>
                  </a:cubicBezTo>
                  <a:lnTo>
                    <a:pt x="4727" y="2055"/>
                  </a:lnTo>
                  <a:cubicBezTo>
                    <a:pt x="5073" y="3441"/>
                    <a:pt x="5231" y="3851"/>
                    <a:pt x="5987" y="4985"/>
                  </a:cubicBezTo>
                  <a:lnTo>
                    <a:pt x="4033" y="6812"/>
                  </a:lnTo>
                  <a:cubicBezTo>
                    <a:pt x="3750" y="7096"/>
                    <a:pt x="3655" y="7505"/>
                    <a:pt x="3876" y="7852"/>
                  </a:cubicBezTo>
                  <a:lnTo>
                    <a:pt x="5703" y="10750"/>
                  </a:lnTo>
                  <a:cubicBezTo>
                    <a:pt x="5873" y="11026"/>
                    <a:pt x="6141" y="11187"/>
                    <a:pt x="6433" y="11187"/>
                  </a:cubicBezTo>
                  <a:cubicBezTo>
                    <a:pt x="6576" y="11187"/>
                    <a:pt x="6724" y="11148"/>
                    <a:pt x="6869" y="11066"/>
                  </a:cubicBezTo>
                  <a:cubicBezTo>
                    <a:pt x="7247" y="10845"/>
                    <a:pt x="7373" y="10372"/>
                    <a:pt x="7121" y="9931"/>
                  </a:cubicBezTo>
                  <a:lnTo>
                    <a:pt x="5640" y="7568"/>
                  </a:lnTo>
                  <a:lnTo>
                    <a:pt x="7594" y="5678"/>
                  </a:lnTo>
                  <a:lnTo>
                    <a:pt x="12886" y="2780"/>
                  </a:lnTo>
                  <a:cubicBezTo>
                    <a:pt x="13264" y="2591"/>
                    <a:pt x="13422" y="2055"/>
                    <a:pt x="13233" y="1677"/>
                  </a:cubicBezTo>
                  <a:cubicBezTo>
                    <a:pt x="13102" y="1394"/>
                    <a:pt x="12822" y="1217"/>
                    <a:pt x="12526" y="1217"/>
                  </a:cubicBezTo>
                  <a:cubicBezTo>
                    <a:pt x="12393" y="1217"/>
                    <a:pt x="12257" y="1252"/>
                    <a:pt x="12130" y="1331"/>
                  </a:cubicBezTo>
                  <a:lnTo>
                    <a:pt x="7342" y="4008"/>
                  </a:lnTo>
                  <a:cubicBezTo>
                    <a:pt x="6774" y="3158"/>
                    <a:pt x="6302" y="2307"/>
                    <a:pt x="6302" y="889"/>
                  </a:cubicBezTo>
                  <a:cubicBezTo>
                    <a:pt x="6270" y="574"/>
                    <a:pt x="6239" y="322"/>
                    <a:pt x="6018" y="165"/>
                  </a:cubicBezTo>
                  <a:cubicBezTo>
                    <a:pt x="5893" y="58"/>
                    <a:pt x="5707" y="1"/>
                    <a:pt x="55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97"/>
            <p:cNvSpPr/>
            <p:nvPr/>
          </p:nvSpPr>
          <p:spPr>
            <a:xfrm>
              <a:off x="-9947450" y="3657100"/>
              <a:ext cx="106350" cy="50650"/>
            </a:xfrm>
            <a:custGeom>
              <a:rect b="b" l="l" r="r" t="t"/>
              <a:pathLst>
                <a:path extrusionOk="0" h="2026" w="4254">
                  <a:moveTo>
                    <a:pt x="910" y="0"/>
                  </a:moveTo>
                  <a:cubicBezTo>
                    <a:pt x="499" y="0"/>
                    <a:pt x="178" y="268"/>
                    <a:pt x="64" y="639"/>
                  </a:cubicBezTo>
                  <a:cubicBezTo>
                    <a:pt x="1" y="1112"/>
                    <a:pt x="253" y="1553"/>
                    <a:pt x="694" y="1616"/>
                  </a:cubicBezTo>
                  <a:lnTo>
                    <a:pt x="2427" y="2025"/>
                  </a:lnTo>
                  <a:lnTo>
                    <a:pt x="4254" y="891"/>
                  </a:lnTo>
                  <a:lnTo>
                    <a:pt x="1041" y="9"/>
                  </a:lnTo>
                  <a:cubicBezTo>
                    <a:pt x="996" y="3"/>
                    <a:pt x="953" y="0"/>
                    <a:pt x="9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1" name="Google Shape;18811;p97"/>
          <p:cNvGrpSpPr/>
          <p:nvPr/>
        </p:nvGrpSpPr>
        <p:grpSpPr>
          <a:xfrm>
            <a:off x="7950093" y="2738451"/>
            <a:ext cx="360175" cy="358423"/>
            <a:chOff x="-9961625" y="4048175"/>
            <a:chExt cx="357600" cy="355825"/>
          </a:xfrm>
        </p:grpSpPr>
        <p:sp>
          <p:nvSpPr>
            <p:cNvPr id="18812" name="Google Shape;18812;p97"/>
            <p:cNvSpPr/>
            <p:nvPr/>
          </p:nvSpPr>
          <p:spPr>
            <a:xfrm>
              <a:off x="-9958475" y="4048175"/>
              <a:ext cx="64625" cy="62650"/>
            </a:xfrm>
            <a:custGeom>
              <a:rect b="b" l="l" r="r" t="t"/>
              <a:pathLst>
                <a:path extrusionOk="0" h="2506" w="2585">
                  <a:moveTo>
                    <a:pt x="442" y="0"/>
                  </a:moveTo>
                  <a:cubicBezTo>
                    <a:pt x="339" y="0"/>
                    <a:pt x="237" y="40"/>
                    <a:pt x="158" y="119"/>
                  </a:cubicBezTo>
                  <a:cubicBezTo>
                    <a:pt x="1" y="339"/>
                    <a:pt x="1" y="560"/>
                    <a:pt x="158" y="717"/>
                  </a:cubicBezTo>
                  <a:lnTo>
                    <a:pt x="1828" y="2387"/>
                  </a:lnTo>
                  <a:cubicBezTo>
                    <a:pt x="1923" y="2466"/>
                    <a:pt x="2033" y="2505"/>
                    <a:pt x="2139" y="2505"/>
                  </a:cubicBezTo>
                  <a:cubicBezTo>
                    <a:pt x="2246" y="2505"/>
                    <a:pt x="2348" y="2466"/>
                    <a:pt x="2427" y="2387"/>
                  </a:cubicBezTo>
                  <a:cubicBezTo>
                    <a:pt x="2584" y="2229"/>
                    <a:pt x="2584" y="1946"/>
                    <a:pt x="2427" y="1788"/>
                  </a:cubicBezTo>
                  <a:lnTo>
                    <a:pt x="725" y="119"/>
                  </a:lnTo>
                  <a:cubicBezTo>
                    <a:pt x="647" y="40"/>
                    <a:pt x="544" y="0"/>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97"/>
            <p:cNvSpPr/>
            <p:nvPr/>
          </p:nvSpPr>
          <p:spPr>
            <a:xfrm>
              <a:off x="-9873400" y="4048775"/>
              <a:ext cx="21275" cy="63025"/>
            </a:xfrm>
            <a:custGeom>
              <a:rect b="b" l="l" r="r" t="t"/>
              <a:pathLst>
                <a:path extrusionOk="0" h="2521" w="851">
                  <a:moveTo>
                    <a:pt x="410" y="0"/>
                  </a:moveTo>
                  <a:cubicBezTo>
                    <a:pt x="189" y="0"/>
                    <a:pt x="0" y="189"/>
                    <a:pt x="0" y="410"/>
                  </a:cubicBezTo>
                  <a:lnTo>
                    <a:pt x="0" y="2079"/>
                  </a:lnTo>
                  <a:cubicBezTo>
                    <a:pt x="0" y="2300"/>
                    <a:pt x="221" y="2520"/>
                    <a:pt x="410" y="2520"/>
                  </a:cubicBezTo>
                  <a:cubicBezTo>
                    <a:pt x="630" y="2520"/>
                    <a:pt x="851" y="2300"/>
                    <a:pt x="851" y="2079"/>
                  </a:cubicBezTo>
                  <a:lnTo>
                    <a:pt x="851" y="410"/>
                  </a:lnTo>
                  <a:cubicBezTo>
                    <a:pt x="851"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97"/>
            <p:cNvSpPr/>
            <p:nvPr/>
          </p:nvSpPr>
          <p:spPr>
            <a:xfrm>
              <a:off x="-9957675" y="4133050"/>
              <a:ext cx="63025" cy="19700"/>
            </a:xfrm>
            <a:custGeom>
              <a:rect b="b" l="l" r="r" t="t"/>
              <a:pathLst>
                <a:path extrusionOk="0" h="788" w="2521">
                  <a:moveTo>
                    <a:pt x="441" y="0"/>
                  </a:moveTo>
                  <a:cubicBezTo>
                    <a:pt x="189" y="0"/>
                    <a:pt x="0" y="189"/>
                    <a:pt x="0" y="410"/>
                  </a:cubicBezTo>
                  <a:cubicBezTo>
                    <a:pt x="0" y="599"/>
                    <a:pt x="189" y="788"/>
                    <a:pt x="441" y="788"/>
                  </a:cubicBezTo>
                  <a:lnTo>
                    <a:pt x="2111" y="788"/>
                  </a:lnTo>
                  <a:cubicBezTo>
                    <a:pt x="2363" y="788"/>
                    <a:pt x="2521" y="599"/>
                    <a:pt x="2521" y="410"/>
                  </a:cubicBezTo>
                  <a:cubicBezTo>
                    <a:pt x="2521" y="158"/>
                    <a:pt x="2332"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97"/>
            <p:cNvSpPr/>
            <p:nvPr/>
          </p:nvSpPr>
          <p:spPr>
            <a:xfrm>
              <a:off x="-9961625" y="4132250"/>
              <a:ext cx="253650" cy="271750"/>
            </a:xfrm>
            <a:custGeom>
              <a:rect b="b" l="l" r="r" t="t"/>
              <a:pathLst>
                <a:path extrusionOk="0" h="10870" w="10146">
                  <a:moveTo>
                    <a:pt x="5357" y="1"/>
                  </a:moveTo>
                  <a:cubicBezTo>
                    <a:pt x="5010" y="1"/>
                    <a:pt x="4727" y="253"/>
                    <a:pt x="4727" y="631"/>
                  </a:cubicBezTo>
                  <a:lnTo>
                    <a:pt x="4727" y="5388"/>
                  </a:lnTo>
                  <a:cubicBezTo>
                    <a:pt x="4727" y="5640"/>
                    <a:pt x="4537" y="5797"/>
                    <a:pt x="4317" y="5797"/>
                  </a:cubicBezTo>
                  <a:cubicBezTo>
                    <a:pt x="4128" y="5797"/>
                    <a:pt x="3907" y="5577"/>
                    <a:pt x="3907" y="5388"/>
                  </a:cubicBezTo>
                  <a:lnTo>
                    <a:pt x="3907" y="1450"/>
                  </a:lnTo>
                  <a:cubicBezTo>
                    <a:pt x="3907" y="1103"/>
                    <a:pt x="3624" y="820"/>
                    <a:pt x="3277" y="820"/>
                  </a:cubicBezTo>
                  <a:cubicBezTo>
                    <a:pt x="2931" y="820"/>
                    <a:pt x="2647" y="1103"/>
                    <a:pt x="2647" y="1450"/>
                  </a:cubicBezTo>
                  <a:lnTo>
                    <a:pt x="2647" y="7940"/>
                  </a:lnTo>
                  <a:lnTo>
                    <a:pt x="1576" y="6900"/>
                  </a:lnTo>
                  <a:cubicBezTo>
                    <a:pt x="1416" y="6740"/>
                    <a:pt x="1176" y="6640"/>
                    <a:pt x="935" y="6640"/>
                  </a:cubicBezTo>
                  <a:cubicBezTo>
                    <a:pt x="748" y="6640"/>
                    <a:pt x="561" y="6700"/>
                    <a:pt x="410" y="6837"/>
                  </a:cubicBezTo>
                  <a:cubicBezTo>
                    <a:pt x="95" y="7121"/>
                    <a:pt x="1" y="7625"/>
                    <a:pt x="284" y="7971"/>
                  </a:cubicBezTo>
                  <a:lnTo>
                    <a:pt x="1734" y="10208"/>
                  </a:lnTo>
                  <a:cubicBezTo>
                    <a:pt x="2049" y="10618"/>
                    <a:pt x="2521" y="10870"/>
                    <a:pt x="3088" y="10870"/>
                  </a:cubicBezTo>
                  <a:lnTo>
                    <a:pt x="8035" y="10870"/>
                  </a:lnTo>
                  <a:cubicBezTo>
                    <a:pt x="9169" y="10870"/>
                    <a:pt x="10114" y="9925"/>
                    <a:pt x="10114" y="8759"/>
                  </a:cubicBezTo>
                  <a:lnTo>
                    <a:pt x="10114" y="4002"/>
                  </a:lnTo>
                  <a:cubicBezTo>
                    <a:pt x="10145" y="3592"/>
                    <a:pt x="9893" y="3309"/>
                    <a:pt x="9515" y="3309"/>
                  </a:cubicBezTo>
                  <a:cubicBezTo>
                    <a:pt x="9169" y="3309"/>
                    <a:pt x="8885" y="3592"/>
                    <a:pt x="8885" y="3939"/>
                  </a:cubicBezTo>
                  <a:lnTo>
                    <a:pt x="8885" y="5388"/>
                  </a:lnTo>
                  <a:cubicBezTo>
                    <a:pt x="8885" y="5640"/>
                    <a:pt x="8696" y="5797"/>
                    <a:pt x="8507" y="5797"/>
                  </a:cubicBezTo>
                  <a:cubicBezTo>
                    <a:pt x="8255" y="5797"/>
                    <a:pt x="8066" y="5577"/>
                    <a:pt x="8066" y="5388"/>
                  </a:cubicBezTo>
                  <a:lnTo>
                    <a:pt x="8066" y="1450"/>
                  </a:lnTo>
                  <a:cubicBezTo>
                    <a:pt x="8066" y="1103"/>
                    <a:pt x="7782" y="820"/>
                    <a:pt x="7436" y="820"/>
                  </a:cubicBezTo>
                  <a:cubicBezTo>
                    <a:pt x="7089" y="820"/>
                    <a:pt x="6806" y="1103"/>
                    <a:pt x="6806" y="1450"/>
                  </a:cubicBezTo>
                  <a:lnTo>
                    <a:pt x="6806" y="5388"/>
                  </a:lnTo>
                  <a:cubicBezTo>
                    <a:pt x="6806" y="5640"/>
                    <a:pt x="6617" y="5797"/>
                    <a:pt x="6428" y="5797"/>
                  </a:cubicBezTo>
                  <a:cubicBezTo>
                    <a:pt x="6176" y="5797"/>
                    <a:pt x="5987" y="5577"/>
                    <a:pt x="5987" y="5388"/>
                  </a:cubicBezTo>
                  <a:lnTo>
                    <a:pt x="5987" y="631"/>
                  </a:lnTo>
                  <a:cubicBezTo>
                    <a:pt x="5987" y="284"/>
                    <a:pt x="570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97"/>
            <p:cNvSpPr/>
            <p:nvPr/>
          </p:nvSpPr>
          <p:spPr>
            <a:xfrm>
              <a:off x="-9791500" y="4069250"/>
              <a:ext cx="31550" cy="66175"/>
            </a:xfrm>
            <a:custGeom>
              <a:rect b="b" l="l" r="r" t="t"/>
              <a:pathLst>
                <a:path extrusionOk="0" h="2647" w="1262">
                  <a:moveTo>
                    <a:pt x="631" y="0"/>
                  </a:moveTo>
                  <a:cubicBezTo>
                    <a:pt x="284" y="0"/>
                    <a:pt x="1" y="252"/>
                    <a:pt x="1" y="630"/>
                  </a:cubicBezTo>
                  <a:lnTo>
                    <a:pt x="1" y="2647"/>
                  </a:lnTo>
                  <a:cubicBezTo>
                    <a:pt x="190" y="2552"/>
                    <a:pt x="410" y="2489"/>
                    <a:pt x="631" y="2489"/>
                  </a:cubicBezTo>
                  <a:cubicBezTo>
                    <a:pt x="883" y="2521"/>
                    <a:pt x="1072" y="2552"/>
                    <a:pt x="1261" y="2647"/>
                  </a:cubicBezTo>
                  <a:lnTo>
                    <a:pt x="1261" y="630"/>
                  </a:lnTo>
                  <a:cubicBezTo>
                    <a:pt x="1261" y="284"/>
                    <a:pt x="977" y="0"/>
                    <a:pt x="6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97"/>
            <p:cNvSpPr/>
            <p:nvPr/>
          </p:nvSpPr>
          <p:spPr>
            <a:xfrm>
              <a:off x="-9740300" y="4049550"/>
              <a:ext cx="136275" cy="268600"/>
            </a:xfrm>
            <a:custGeom>
              <a:rect b="b" l="l" r="r" t="t"/>
              <a:pathLst>
                <a:path extrusionOk="0" h="10744" w="5451">
                  <a:moveTo>
                    <a:pt x="631" y="1"/>
                  </a:moveTo>
                  <a:cubicBezTo>
                    <a:pt x="284" y="1"/>
                    <a:pt x="1" y="253"/>
                    <a:pt x="1" y="631"/>
                  </a:cubicBezTo>
                  <a:lnTo>
                    <a:pt x="1" y="5955"/>
                  </a:lnTo>
                  <a:cubicBezTo>
                    <a:pt x="190" y="5860"/>
                    <a:pt x="410" y="5797"/>
                    <a:pt x="631" y="5797"/>
                  </a:cubicBezTo>
                  <a:cubicBezTo>
                    <a:pt x="1418" y="5797"/>
                    <a:pt x="2080" y="6428"/>
                    <a:pt x="2080" y="7247"/>
                  </a:cubicBezTo>
                  <a:lnTo>
                    <a:pt x="2080" y="10744"/>
                  </a:lnTo>
                  <a:lnTo>
                    <a:pt x="3309" y="10744"/>
                  </a:lnTo>
                  <a:cubicBezTo>
                    <a:pt x="4443" y="10744"/>
                    <a:pt x="5388" y="9799"/>
                    <a:pt x="5388" y="8664"/>
                  </a:cubicBezTo>
                  <a:lnTo>
                    <a:pt x="5388" y="3876"/>
                  </a:lnTo>
                  <a:cubicBezTo>
                    <a:pt x="5451" y="3592"/>
                    <a:pt x="5167" y="3309"/>
                    <a:pt x="4821" y="3309"/>
                  </a:cubicBezTo>
                  <a:cubicBezTo>
                    <a:pt x="4443" y="3309"/>
                    <a:pt x="4191" y="3592"/>
                    <a:pt x="4191" y="3939"/>
                  </a:cubicBezTo>
                  <a:lnTo>
                    <a:pt x="4191" y="5388"/>
                  </a:lnTo>
                  <a:cubicBezTo>
                    <a:pt x="4191" y="5640"/>
                    <a:pt x="3970" y="5797"/>
                    <a:pt x="3781" y="5797"/>
                  </a:cubicBezTo>
                  <a:cubicBezTo>
                    <a:pt x="3561" y="5797"/>
                    <a:pt x="3340" y="5577"/>
                    <a:pt x="3340" y="5388"/>
                  </a:cubicBezTo>
                  <a:lnTo>
                    <a:pt x="3340" y="1450"/>
                  </a:lnTo>
                  <a:cubicBezTo>
                    <a:pt x="3340" y="1103"/>
                    <a:pt x="3088" y="820"/>
                    <a:pt x="2710" y="820"/>
                  </a:cubicBezTo>
                  <a:cubicBezTo>
                    <a:pt x="2364" y="820"/>
                    <a:pt x="2080" y="1103"/>
                    <a:pt x="2080" y="1450"/>
                  </a:cubicBezTo>
                  <a:lnTo>
                    <a:pt x="2080" y="5388"/>
                  </a:lnTo>
                  <a:cubicBezTo>
                    <a:pt x="2080" y="5640"/>
                    <a:pt x="1891" y="5797"/>
                    <a:pt x="1702" y="5797"/>
                  </a:cubicBezTo>
                  <a:cubicBezTo>
                    <a:pt x="1450" y="5797"/>
                    <a:pt x="1261" y="5577"/>
                    <a:pt x="1261" y="5388"/>
                  </a:cubicBezTo>
                  <a:lnTo>
                    <a:pt x="1261" y="631"/>
                  </a:lnTo>
                  <a:cubicBezTo>
                    <a:pt x="1261" y="284"/>
                    <a:pt x="977" y="1"/>
                    <a:pt x="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8" name="Google Shape;18818;p97"/>
          <p:cNvGrpSpPr/>
          <p:nvPr/>
        </p:nvGrpSpPr>
        <p:grpSpPr>
          <a:xfrm>
            <a:off x="6636814" y="3213963"/>
            <a:ext cx="364959" cy="357289"/>
            <a:chOff x="-8680950" y="3624225"/>
            <a:chExt cx="362350" cy="354700"/>
          </a:xfrm>
        </p:grpSpPr>
        <p:sp>
          <p:nvSpPr>
            <p:cNvPr id="18819" name="Google Shape;18819;p97"/>
            <p:cNvSpPr/>
            <p:nvPr/>
          </p:nvSpPr>
          <p:spPr>
            <a:xfrm>
              <a:off x="-8512400" y="3686450"/>
              <a:ext cx="130775" cy="129800"/>
            </a:xfrm>
            <a:custGeom>
              <a:rect b="b" l="l" r="r" t="t"/>
              <a:pathLst>
                <a:path extrusionOk="0" h="5192" w="5231">
                  <a:moveTo>
                    <a:pt x="4065" y="1"/>
                  </a:moveTo>
                  <a:lnTo>
                    <a:pt x="158" y="3876"/>
                  </a:lnTo>
                  <a:cubicBezTo>
                    <a:pt x="1" y="4096"/>
                    <a:pt x="1" y="4317"/>
                    <a:pt x="158" y="4474"/>
                  </a:cubicBezTo>
                  <a:lnTo>
                    <a:pt x="757" y="5073"/>
                  </a:lnTo>
                  <a:cubicBezTo>
                    <a:pt x="836" y="5152"/>
                    <a:pt x="938" y="5191"/>
                    <a:pt x="1041" y="5191"/>
                  </a:cubicBezTo>
                  <a:cubicBezTo>
                    <a:pt x="1143" y="5191"/>
                    <a:pt x="1245" y="5152"/>
                    <a:pt x="1324" y="5073"/>
                  </a:cubicBezTo>
                  <a:lnTo>
                    <a:pt x="5231" y="1166"/>
                  </a:lnTo>
                  <a:lnTo>
                    <a:pt x="40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97"/>
            <p:cNvSpPr/>
            <p:nvPr/>
          </p:nvSpPr>
          <p:spPr>
            <a:xfrm>
              <a:off x="-8395825" y="3624225"/>
              <a:ext cx="77225" cy="77225"/>
            </a:xfrm>
            <a:custGeom>
              <a:rect b="b" l="l" r="r" t="t"/>
              <a:pathLst>
                <a:path extrusionOk="0" h="3089" w="3089">
                  <a:moveTo>
                    <a:pt x="1607" y="1"/>
                  </a:moveTo>
                  <a:cubicBezTo>
                    <a:pt x="1481" y="1"/>
                    <a:pt x="1355" y="64"/>
                    <a:pt x="1292" y="158"/>
                  </a:cubicBezTo>
                  <a:lnTo>
                    <a:pt x="1" y="1891"/>
                  </a:lnTo>
                  <a:lnTo>
                    <a:pt x="1198" y="3088"/>
                  </a:lnTo>
                  <a:lnTo>
                    <a:pt x="2931" y="1797"/>
                  </a:lnTo>
                  <a:cubicBezTo>
                    <a:pt x="3057" y="1734"/>
                    <a:pt x="3088" y="1608"/>
                    <a:pt x="3088" y="1482"/>
                  </a:cubicBezTo>
                  <a:lnTo>
                    <a:pt x="3088" y="442"/>
                  </a:lnTo>
                  <a:cubicBezTo>
                    <a:pt x="3057" y="190"/>
                    <a:pt x="2868" y="1"/>
                    <a:pt x="26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97"/>
            <p:cNvSpPr/>
            <p:nvPr/>
          </p:nvSpPr>
          <p:spPr>
            <a:xfrm>
              <a:off x="-8676125" y="3883875"/>
              <a:ext cx="98375" cy="92925"/>
            </a:xfrm>
            <a:custGeom>
              <a:rect b="b" l="l" r="r" t="t"/>
              <a:pathLst>
                <a:path extrusionOk="0" h="3717" w="3935">
                  <a:moveTo>
                    <a:pt x="2478" y="0"/>
                  </a:moveTo>
                  <a:cubicBezTo>
                    <a:pt x="2338" y="0"/>
                    <a:pt x="2197" y="75"/>
                    <a:pt x="2108" y="201"/>
                  </a:cubicBezTo>
                  <a:lnTo>
                    <a:pt x="154" y="3130"/>
                  </a:lnTo>
                  <a:cubicBezTo>
                    <a:pt x="0" y="3413"/>
                    <a:pt x="244" y="3717"/>
                    <a:pt x="527" y="3717"/>
                  </a:cubicBezTo>
                  <a:cubicBezTo>
                    <a:pt x="591" y="3717"/>
                    <a:pt x="657" y="3701"/>
                    <a:pt x="721" y="3666"/>
                  </a:cubicBezTo>
                  <a:lnTo>
                    <a:pt x="3620" y="1744"/>
                  </a:lnTo>
                  <a:cubicBezTo>
                    <a:pt x="3903" y="1618"/>
                    <a:pt x="3935" y="1303"/>
                    <a:pt x="3746" y="1114"/>
                  </a:cubicBezTo>
                  <a:lnTo>
                    <a:pt x="2769" y="138"/>
                  </a:lnTo>
                  <a:cubicBezTo>
                    <a:pt x="2688" y="43"/>
                    <a:pt x="2583" y="0"/>
                    <a:pt x="24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97"/>
            <p:cNvSpPr/>
            <p:nvPr/>
          </p:nvSpPr>
          <p:spPr>
            <a:xfrm>
              <a:off x="-8680950" y="3708850"/>
              <a:ext cx="282800" cy="270075"/>
            </a:xfrm>
            <a:custGeom>
              <a:rect b="b" l="l" r="r" t="t"/>
              <a:pathLst>
                <a:path extrusionOk="0" h="10803" w="11312">
                  <a:moveTo>
                    <a:pt x="4337" y="4327"/>
                  </a:moveTo>
                  <a:cubicBezTo>
                    <a:pt x="4656" y="4327"/>
                    <a:pt x="4979" y="4445"/>
                    <a:pt x="5231" y="4681"/>
                  </a:cubicBezTo>
                  <a:cubicBezTo>
                    <a:pt x="5388" y="4839"/>
                    <a:pt x="5388" y="5122"/>
                    <a:pt x="5231" y="5280"/>
                  </a:cubicBezTo>
                  <a:cubicBezTo>
                    <a:pt x="5152" y="5359"/>
                    <a:pt x="5050" y="5398"/>
                    <a:pt x="4947" y="5398"/>
                  </a:cubicBezTo>
                  <a:cubicBezTo>
                    <a:pt x="4845" y="5398"/>
                    <a:pt x="4742" y="5359"/>
                    <a:pt x="4664" y="5280"/>
                  </a:cubicBezTo>
                  <a:cubicBezTo>
                    <a:pt x="4585" y="5201"/>
                    <a:pt x="4475" y="5162"/>
                    <a:pt x="4364" y="5162"/>
                  </a:cubicBezTo>
                  <a:cubicBezTo>
                    <a:pt x="4254" y="5162"/>
                    <a:pt x="4144" y="5201"/>
                    <a:pt x="4065" y="5280"/>
                  </a:cubicBezTo>
                  <a:cubicBezTo>
                    <a:pt x="3829" y="5516"/>
                    <a:pt x="3514" y="5634"/>
                    <a:pt x="3195" y="5634"/>
                  </a:cubicBezTo>
                  <a:cubicBezTo>
                    <a:pt x="2876" y="5634"/>
                    <a:pt x="2553" y="5516"/>
                    <a:pt x="2301" y="5280"/>
                  </a:cubicBezTo>
                  <a:cubicBezTo>
                    <a:pt x="2143" y="5122"/>
                    <a:pt x="2143" y="4839"/>
                    <a:pt x="2301" y="4681"/>
                  </a:cubicBezTo>
                  <a:cubicBezTo>
                    <a:pt x="2379" y="4602"/>
                    <a:pt x="2482" y="4563"/>
                    <a:pt x="2584" y="4563"/>
                  </a:cubicBezTo>
                  <a:cubicBezTo>
                    <a:pt x="2687" y="4563"/>
                    <a:pt x="2789" y="4602"/>
                    <a:pt x="2868" y="4681"/>
                  </a:cubicBezTo>
                  <a:cubicBezTo>
                    <a:pt x="2947" y="4760"/>
                    <a:pt x="3057" y="4799"/>
                    <a:pt x="3167" y="4799"/>
                  </a:cubicBezTo>
                  <a:cubicBezTo>
                    <a:pt x="3277" y="4799"/>
                    <a:pt x="3388" y="4760"/>
                    <a:pt x="3466" y="4681"/>
                  </a:cubicBezTo>
                  <a:cubicBezTo>
                    <a:pt x="3703" y="4445"/>
                    <a:pt x="4018" y="4327"/>
                    <a:pt x="4337" y="4327"/>
                  </a:cubicBezTo>
                  <a:close/>
                  <a:moveTo>
                    <a:pt x="6097" y="5697"/>
                  </a:moveTo>
                  <a:cubicBezTo>
                    <a:pt x="6207" y="5697"/>
                    <a:pt x="6318" y="5737"/>
                    <a:pt x="6396" y="5815"/>
                  </a:cubicBezTo>
                  <a:cubicBezTo>
                    <a:pt x="6869" y="6288"/>
                    <a:pt x="6869" y="7076"/>
                    <a:pt x="6396" y="7611"/>
                  </a:cubicBezTo>
                  <a:cubicBezTo>
                    <a:pt x="6239" y="7769"/>
                    <a:pt x="6239" y="8021"/>
                    <a:pt x="6396" y="8178"/>
                  </a:cubicBezTo>
                  <a:cubicBezTo>
                    <a:pt x="6554" y="8336"/>
                    <a:pt x="6554" y="8619"/>
                    <a:pt x="6396" y="8777"/>
                  </a:cubicBezTo>
                  <a:cubicBezTo>
                    <a:pt x="6318" y="8856"/>
                    <a:pt x="6207" y="8895"/>
                    <a:pt x="6097" y="8895"/>
                  </a:cubicBezTo>
                  <a:cubicBezTo>
                    <a:pt x="5987" y="8895"/>
                    <a:pt x="5877" y="8856"/>
                    <a:pt x="5798" y="8777"/>
                  </a:cubicBezTo>
                  <a:cubicBezTo>
                    <a:pt x="5325" y="8304"/>
                    <a:pt x="5325" y="7517"/>
                    <a:pt x="5798" y="7013"/>
                  </a:cubicBezTo>
                  <a:cubicBezTo>
                    <a:pt x="5955" y="6855"/>
                    <a:pt x="5955" y="6571"/>
                    <a:pt x="5798" y="6414"/>
                  </a:cubicBezTo>
                  <a:cubicBezTo>
                    <a:pt x="5640" y="6256"/>
                    <a:pt x="5640" y="5973"/>
                    <a:pt x="5798" y="5815"/>
                  </a:cubicBezTo>
                  <a:cubicBezTo>
                    <a:pt x="5877" y="5737"/>
                    <a:pt x="5987" y="5697"/>
                    <a:pt x="6097" y="5697"/>
                  </a:cubicBezTo>
                  <a:close/>
                  <a:moveTo>
                    <a:pt x="6968" y="1"/>
                  </a:moveTo>
                  <a:cubicBezTo>
                    <a:pt x="6230" y="1"/>
                    <a:pt x="5491" y="269"/>
                    <a:pt x="4916" y="806"/>
                  </a:cubicBezTo>
                  <a:lnTo>
                    <a:pt x="4286" y="1468"/>
                  </a:lnTo>
                  <a:cubicBezTo>
                    <a:pt x="4191" y="1562"/>
                    <a:pt x="4128" y="1783"/>
                    <a:pt x="4222" y="1909"/>
                  </a:cubicBezTo>
                  <a:cubicBezTo>
                    <a:pt x="4380" y="2255"/>
                    <a:pt x="4286" y="2633"/>
                    <a:pt x="4065" y="2854"/>
                  </a:cubicBezTo>
                  <a:cubicBezTo>
                    <a:pt x="3892" y="3027"/>
                    <a:pt x="3643" y="3124"/>
                    <a:pt x="3401" y="3124"/>
                  </a:cubicBezTo>
                  <a:cubicBezTo>
                    <a:pt x="3203" y="3124"/>
                    <a:pt x="3010" y="3059"/>
                    <a:pt x="2868" y="2917"/>
                  </a:cubicBezTo>
                  <a:lnTo>
                    <a:pt x="2616" y="2633"/>
                  </a:lnTo>
                  <a:cubicBezTo>
                    <a:pt x="2537" y="2555"/>
                    <a:pt x="2427" y="2515"/>
                    <a:pt x="2316" y="2515"/>
                  </a:cubicBezTo>
                  <a:cubicBezTo>
                    <a:pt x="2206" y="2515"/>
                    <a:pt x="2096" y="2555"/>
                    <a:pt x="2017" y="2633"/>
                  </a:cubicBezTo>
                  <a:lnTo>
                    <a:pt x="1419" y="3232"/>
                  </a:lnTo>
                  <a:cubicBezTo>
                    <a:pt x="158" y="4492"/>
                    <a:pt x="1" y="6445"/>
                    <a:pt x="946" y="7895"/>
                  </a:cubicBezTo>
                  <a:lnTo>
                    <a:pt x="1608" y="6792"/>
                  </a:lnTo>
                  <a:cubicBezTo>
                    <a:pt x="1765" y="6477"/>
                    <a:pt x="2143" y="6256"/>
                    <a:pt x="2521" y="6225"/>
                  </a:cubicBezTo>
                  <a:cubicBezTo>
                    <a:pt x="2590" y="6214"/>
                    <a:pt x="2659" y="6209"/>
                    <a:pt x="2726" y="6209"/>
                  </a:cubicBezTo>
                  <a:cubicBezTo>
                    <a:pt x="3056" y="6209"/>
                    <a:pt x="3357" y="6336"/>
                    <a:pt x="3592" y="6571"/>
                  </a:cubicBezTo>
                  <a:lnTo>
                    <a:pt x="4569" y="7548"/>
                  </a:lnTo>
                  <a:cubicBezTo>
                    <a:pt x="4853" y="7832"/>
                    <a:pt x="4979" y="8210"/>
                    <a:pt x="4916" y="8619"/>
                  </a:cubicBezTo>
                  <a:cubicBezTo>
                    <a:pt x="4884" y="8997"/>
                    <a:pt x="4601" y="9312"/>
                    <a:pt x="4286" y="9533"/>
                  </a:cubicBezTo>
                  <a:lnTo>
                    <a:pt x="3246" y="10195"/>
                  </a:lnTo>
                  <a:cubicBezTo>
                    <a:pt x="3867" y="10600"/>
                    <a:pt x="4575" y="10802"/>
                    <a:pt x="5283" y="10802"/>
                  </a:cubicBezTo>
                  <a:cubicBezTo>
                    <a:pt x="6227" y="10802"/>
                    <a:pt x="7170" y="10442"/>
                    <a:pt x="7909" y="9722"/>
                  </a:cubicBezTo>
                  <a:lnTo>
                    <a:pt x="8507" y="9123"/>
                  </a:lnTo>
                  <a:cubicBezTo>
                    <a:pt x="8665" y="8966"/>
                    <a:pt x="8665" y="8682"/>
                    <a:pt x="8507" y="8525"/>
                  </a:cubicBezTo>
                  <a:lnTo>
                    <a:pt x="8224" y="8273"/>
                  </a:lnTo>
                  <a:cubicBezTo>
                    <a:pt x="7909" y="7958"/>
                    <a:pt x="7972" y="7391"/>
                    <a:pt x="8287" y="7076"/>
                  </a:cubicBezTo>
                  <a:cubicBezTo>
                    <a:pt x="8432" y="6930"/>
                    <a:pt x="8659" y="6840"/>
                    <a:pt x="8887" y="6840"/>
                  </a:cubicBezTo>
                  <a:cubicBezTo>
                    <a:pt x="9005" y="6840"/>
                    <a:pt x="9124" y="6864"/>
                    <a:pt x="9232" y="6918"/>
                  </a:cubicBezTo>
                  <a:cubicBezTo>
                    <a:pt x="9294" y="6955"/>
                    <a:pt x="9361" y="6973"/>
                    <a:pt x="9427" y="6973"/>
                  </a:cubicBezTo>
                  <a:cubicBezTo>
                    <a:pt x="9529" y="6973"/>
                    <a:pt x="9628" y="6931"/>
                    <a:pt x="9704" y="6855"/>
                  </a:cubicBezTo>
                  <a:lnTo>
                    <a:pt x="10334" y="6225"/>
                  </a:lnTo>
                  <a:cubicBezTo>
                    <a:pt x="11154" y="5185"/>
                    <a:pt x="11311" y="3831"/>
                    <a:pt x="10713" y="2696"/>
                  </a:cubicBezTo>
                  <a:lnTo>
                    <a:pt x="10713" y="2696"/>
                  </a:lnTo>
                  <a:lnTo>
                    <a:pt x="8665" y="4744"/>
                  </a:lnTo>
                  <a:cubicBezTo>
                    <a:pt x="8428" y="4980"/>
                    <a:pt x="8113" y="5099"/>
                    <a:pt x="7794" y="5099"/>
                  </a:cubicBezTo>
                  <a:cubicBezTo>
                    <a:pt x="7475" y="5099"/>
                    <a:pt x="7152" y="4980"/>
                    <a:pt x="6900" y="4744"/>
                  </a:cubicBezTo>
                  <a:lnTo>
                    <a:pt x="6302" y="4177"/>
                  </a:lnTo>
                  <a:cubicBezTo>
                    <a:pt x="5829" y="3705"/>
                    <a:pt x="5829" y="2917"/>
                    <a:pt x="6302" y="2381"/>
                  </a:cubicBezTo>
                  <a:lnTo>
                    <a:pt x="8350" y="334"/>
                  </a:lnTo>
                  <a:cubicBezTo>
                    <a:pt x="7918" y="112"/>
                    <a:pt x="7443" y="1"/>
                    <a:pt x="69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97"/>
            <p:cNvSpPr/>
            <p:nvPr/>
          </p:nvSpPr>
          <p:spPr>
            <a:xfrm>
              <a:off x="-8440725" y="3857375"/>
              <a:ext cx="117400" cy="86450"/>
            </a:xfrm>
            <a:custGeom>
              <a:rect b="b" l="l" r="r" t="t"/>
              <a:pathLst>
                <a:path extrusionOk="0" h="3458" w="4696">
                  <a:moveTo>
                    <a:pt x="1765" y="0"/>
                  </a:moveTo>
                  <a:cubicBezTo>
                    <a:pt x="1608" y="284"/>
                    <a:pt x="1419" y="567"/>
                    <a:pt x="1198" y="788"/>
                  </a:cubicBezTo>
                  <a:lnTo>
                    <a:pt x="568" y="1418"/>
                  </a:lnTo>
                  <a:cubicBezTo>
                    <a:pt x="410" y="1576"/>
                    <a:pt x="190" y="1702"/>
                    <a:pt x="1" y="1733"/>
                  </a:cubicBezTo>
                  <a:lnTo>
                    <a:pt x="442" y="2174"/>
                  </a:lnTo>
                  <a:cubicBezTo>
                    <a:pt x="830" y="2563"/>
                    <a:pt x="1382" y="2767"/>
                    <a:pt x="1930" y="2767"/>
                  </a:cubicBezTo>
                  <a:cubicBezTo>
                    <a:pt x="2316" y="2767"/>
                    <a:pt x="2700" y="2666"/>
                    <a:pt x="3025" y="2458"/>
                  </a:cubicBezTo>
                  <a:lnTo>
                    <a:pt x="3939" y="3340"/>
                  </a:lnTo>
                  <a:cubicBezTo>
                    <a:pt x="4018" y="3419"/>
                    <a:pt x="4128" y="3458"/>
                    <a:pt x="4238" y="3458"/>
                  </a:cubicBezTo>
                  <a:cubicBezTo>
                    <a:pt x="4349" y="3458"/>
                    <a:pt x="4459" y="3419"/>
                    <a:pt x="4538" y="3340"/>
                  </a:cubicBezTo>
                  <a:cubicBezTo>
                    <a:pt x="4695" y="3182"/>
                    <a:pt x="4695" y="2930"/>
                    <a:pt x="4538" y="2773"/>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97"/>
            <p:cNvSpPr/>
            <p:nvPr/>
          </p:nvSpPr>
          <p:spPr>
            <a:xfrm>
              <a:off x="-8638400" y="3630725"/>
              <a:ext cx="86650" cy="115625"/>
            </a:xfrm>
            <a:custGeom>
              <a:rect b="b" l="l" r="r" t="t"/>
              <a:pathLst>
                <a:path extrusionOk="0" h="4625" w="3466">
                  <a:moveTo>
                    <a:pt x="457" y="1"/>
                  </a:moveTo>
                  <a:cubicBezTo>
                    <a:pt x="347" y="1"/>
                    <a:pt x="236" y="40"/>
                    <a:pt x="158" y="119"/>
                  </a:cubicBezTo>
                  <a:cubicBezTo>
                    <a:pt x="0" y="277"/>
                    <a:pt x="0" y="560"/>
                    <a:pt x="158" y="718"/>
                  </a:cubicBezTo>
                  <a:lnTo>
                    <a:pt x="1071" y="1631"/>
                  </a:lnTo>
                  <a:cubicBezTo>
                    <a:pt x="819" y="1978"/>
                    <a:pt x="693" y="2387"/>
                    <a:pt x="693" y="2765"/>
                  </a:cubicBezTo>
                  <a:cubicBezTo>
                    <a:pt x="693" y="3269"/>
                    <a:pt x="914" y="3805"/>
                    <a:pt x="1292" y="4183"/>
                  </a:cubicBezTo>
                  <a:lnTo>
                    <a:pt x="1733" y="4624"/>
                  </a:lnTo>
                  <a:cubicBezTo>
                    <a:pt x="1764" y="4435"/>
                    <a:pt x="1890" y="4215"/>
                    <a:pt x="2048" y="4057"/>
                  </a:cubicBezTo>
                  <a:lnTo>
                    <a:pt x="2678" y="3427"/>
                  </a:lnTo>
                  <a:cubicBezTo>
                    <a:pt x="2899" y="3206"/>
                    <a:pt x="3182" y="3017"/>
                    <a:pt x="3466" y="2860"/>
                  </a:cubicBezTo>
                  <a:lnTo>
                    <a:pt x="756" y="119"/>
                  </a:lnTo>
                  <a:cubicBezTo>
                    <a:pt x="677" y="40"/>
                    <a:pt x="567"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5" name="Google Shape;18825;p97"/>
          <p:cNvGrpSpPr/>
          <p:nvPr/>
        </p:nvGrpSpPr>
        <p:grpSpPr>
          <a:xfrm>
            <a:off x="5773058" y="1379624"/>
            <a:ext cx="313365" cy="355476"/>
            <a:chOff x="-13056975" y="3212300"/>
            <a:chExt cx="311125" cy="352900"/>
          </a:xfrm>
        </p:grpSpPr>
        <p:sp>
          <p:nvSpPr>
            <p:cNvPr id="18826" name="Google Shape;18826;p97"/>
            <p:cNvSpPr/>
            <p:nvPr/>
          </p:nvSpPr>
          <p:spPr>
            <a:xfrm>
              <a:off x="-12972700" y="3273750"/>
              <a:ext cx="144950" cy="229225"/>
            </a:xfrm>
            <a:custGeom>
              <a:rect b="b" l="l" r="r" t="t"/>
              <a:pathLst>
                <a:path extrusionOk="0" h="9169" w="5798">
                  <a:moveTo>
                    <a:pt x="0" y="0"/>
                  </a:moveTo>
                  <a:lnTo>
                    <a:pt x="0" y="819"/>
                  </a:lnTo>
                  <a:lnTo>
                    <a:pt x="851" y="819"/>
                  </a:lnTo>
                  <a:lnTo>
                    <a:pt x="851" y="8538"/>
                  </a:lnTo>
                  <a:lnTo>
                    <a:pt x="788" y="8538"/>
                  </a:lnTo>
                  <a:cubicBezTo>
                    <a:pt x="1071" y="8696"/>
                    <a:pt x="1355" y="8853"/>
                    <a:pt x="1639" y="8948"/>
                  </a:cubicBezTo>
                  <a:lnTo>
                    <a:pt x="1639" y="851"/>
                  </a:lnTo>
                  <a:lnTo>
                    <a:pt x="2458" y="851"/>
                  </a:lnTo>
                  <a:lnTo>
                    <a:pt x="2458" y="9137"/>
                  </a:lnTo>
                  <a:cubicBezTo>
                    <a:pt x="2615" y="9137"/>
                    <a:pt x="2741" y="9168"/>
                    <a:pt x="2899" y="9168"/>
                  </a:cubicBezTo>
                  <a:cubicBezTo>
                    <a:pt x="3056" y="9168"/>
                    <a:pt x="3151" y="9137"/>
                    <a:pt x="3308" y="9137"/>
                  </a:cubicBezTo>
                  <a:lnTo>
                    <a:pt x="3308" y="851"/>
                  </a:lnTo>
                  <a:lnTo>
                    <a:pt x="4159" y="851"/>
                  </a:lnTo>
                  <a:lnTo>
                    <a:pt x="4159" y="8948"/>
                  </a:lnTo>
                  <a:cubicBezTo>
                    <a:pt x="4411" y="8822"/>
                    <a:pt x="4695" y="8696"/>
                    <a:pt x="4978" y="8538"/>
                  </a:cubicBezTo>
                  <a:lnTo>
                    <a:pt x="4978" y="819"/>
                  </a:lnTo>
                  <a:lnTo>
                    <a:pt x="5797" y="819"/>
                  </a:ln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97"/>
            <p:cNvSpPr/>
            <p:nvPr/>
          </p:nvSpPr>
          <p:spPr>
            <a:xfrm>
              <a:off x="-12808875" y="3212300"/>
              <a:ext cx="63025" cy="278075"/>
            </a:xfrm>
            <a:custGeom>
              <a:rect b="b" l="l" r="r" t="t"/>
              <a:pathLst>
                <a:path extrusionOk="0" h="11123" w="2521">
                  <a:moveTo>
                    <a:pt x="1261" y="1"/>
                  </a:moveTo>
                  <a:cubicBezTo>
                    <a:pt x="599" y="1"/>
                    <a:pt x="0" y="568"/>
                    <a:pt x="0" y="1230"/>
                  </a:cubicBezTo>
                  <a:lnTo>
                    <a:pt x="0" y="5514"/>
                  </a:lnTo>
                  <a:cubicBezTo>
                    <a:pt x="0" y="5672"/>
                    <a:pt x="32" y="5829"/>
                    <a:pt x="158" y="5987"/>
                  </a:cubicBezTo>
                  <a:cubicBezTo>
                    <a:pt x="536" y="6617"/>
                    <a:pt x="788" y="7310"/>
                    <a:pt x="851" y="8003"/>
                  </a:cubicBezTo>
                  <a:cubicBezTo>
                    <a:pt x="945" y="8759"/>
                    <a:pt x="756" y="9452"/>
                    <a:pt x="347" y="10114"/>
                  </a:cubicBezTo>
                  <a:lnTo>
                    <a:pt x="1607" y="11122"/>
                  </a:lnTo>
                  <a:cubicBezTo>
                    <a:pt x="2174" y="10208"/>
                    <a:pt x="2521" y="9137"/>
                    <a:pt x="2521" y="8003"/>
                  </a:cubicBezTo>
                  <a:cubicBezTo>
                    <a:pt x="2489" y="7026"/>
                    <a:pt x="2174" y="6113"/>
                    <a:pt x="1702" y="5294"/>
                  </a:cubicBezTo>
                  <a:lnTo>
                    <a:pt x="1702" y="4979"/>
                  </a:lnTo>
                  <a:lnTo>
                    <a:pt x="1702" y="2395"/>
                  </a:lnTo>
                  <a:lnTo>
                    <a:pt x="1891" y="2301"/>
                  </a:lnTo>
                  <a:cubicBezTo>
                    <a:pt x="2269" y="2049"/>
                    <a:pt x="2521" y="1671"/>
                    <a:pt x="2521" y="1230"/>
                  </a:cubicBezTo>
                  <a:cubicBezTo>
                    <a:pt x="2521" y="568"/>
                    <a:pt x="1954" y="1"/>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97"/>
            <p:cNvSpPr/>
            <p:nvPr/>
          </p:nvSpPr>
          <p:spPr>
            <a:xfrm>
              <a:off x="-13056975" y="3212300"/>
              <a:ext cx="63025" cy="278075"/>
            </a:xfrm>
            <a:custGeom>
              <a:rect b="b" l="l" r="r" t="t"/>
              <a:pathLst>
                <a:path extrusionOk="0" h="11123" w="2521">
                  <a:moveTo>
                    <a:pt x="1260" y="1"/>
                  </a:moveTo>
                  <a:cubicBezTo>
                    <a:pt x="567" y="1"/>
                    <a:pt x="0" y="568"/>
                    <a:pt x="0" y="1230"/>
                  </a:cubicBezTo>
                  <a:cubicBezTo>
                    <a:pt x="32" y="1671"/>
                    <a:pt x="284" y="2112"/>
                    <a:pt x="662" y="2301"/>
                  </a:cubicBezTo>
                  <a:lnTo>
                    <a:pt x="851" y="2427"/>
                  </a:lnTo>
                  <a:lnTo>
                    <a:pt x="851" y="4979"/>
                  </a:lnTo>
                  <a:lnTo>
                    <a:pt x="851" y="5294"/>
                  </a:lnTo>
                  <a:cubicBezTo>
                    <a:pt x="378" y="6113"/>
                    <a:pt x="63" y="7026"/>
                    <a:pt x="32" y="8003"/>
                  </a:cubicBezTo>
                  <a:cubicBezTo>
                    <a:pt x="32" y="9137"/>
                    <a:pt x="378" y="10208"/>
                    <a:pt x="945" y="11122"/>
                  </a:cubicBezTo>
                  <a:lnTo>
                    <a:pt x="2206" y="10145"/>
                  </a:lnTo>
                  <a:cubicBezTo>
                    <a:pt x="1859" y="9515"/>
                    <a:pt x="1639" y="8791"/>
                    <a:pt x="1702" y="8035"/>
                  </a:cubicBezTo>
                  <a:lnTo>
                    <a:pt x="1702" y="8003"/>
                  </a:lnTo>
                  <a:cubicBezTo>
                    <a:pt x="1733" y="7279"/>
                    <a:pt x="1954" y="6585"/>
                    <a:pt x="2363" y="5987"/>
                  </a:cubicBezTo>
                  <a:cubicBezTo>
                    <a:pt x="2458" y="5829"/>
                    <a:pt x="2521" y="5672"/>
                    <a:pt x="2521" y="5514"/>
                  </a:cubicBezTo>
                  <a:lnTo>
                    <a:pt x="2521" y="1230"/>
                  </a:lnTo>
                  <a:cubicBezTo>
                    <a:pt x="2521" y="568"/>
                    <a:pt x="1954" y="1"/>
                    <a:pt x="12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97"/>
            <p:cNvSpPr/>
            <p:nvPr/>
          </p:nvSpPr>
          <p:spPr>
            <a:xfrm>
              <a:off x="-13020750" y="3483250"/>
              <a:ext cx="240250" cy="81950"/>
            </a:xfrm>
            <a:custGeom>
              <a:rect b="b" l="l" r="r" t="t"/>
              <a:pathLst>
                <a:path extrusionOk="0" h="3278" w="9610">
                  <a:moveTo>
                    <a:pt x="1261" y="1"/>
                  </a:moveTo>
                  <a:lnTo>
                    <a:pt x="0" y="977"/>
                  </a:lnTo>
                  <a:cubicBezTo>
                    <a:pt x="1103" y="2395"/>
                    <a:pt x="2867" y="3277"/>
                    <a:pt x="4821" y="3277"/>
                  </a:cubicBezTo>
                  <a:cubicBezTo>
                    <a:pt x="6743" y="3277"/>
                    <a:pt x="8475" y="2363"/>
                    <a:pt x="9610" y="977"/>
                  </a:cubicBezTo>
                  <a:lnTo>
                    <a:pt x="8349" y="1"/>
                  </a:lnTo>
                  <a:cubicBezTo>
                    <a:pt x="7530" y="946"/>
                    <a:pt x="6270" y="1639"/>
                    <a:pt x="4821" y="1639"/>
                  </a:cubicBezTo>
                  <a:cubicBezTo>
                    <a:pt x="3466" y="1639"/>
                    <a:pt x="2143" y="1009"/>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0" name="Google Shape;18830;p97"/>
          <p:cNvGrpSpPr/>
          <p:nvPr/>
        </p:nvGrpSpPr>
        <p:grpSpPr>
          <a:xfrm>
            <a:off x="5750446" y="1820418"/>
            <a:ext cx="358588" cy="355325"/>
            <a:chOff x="-13077450" y="3647075"/>
            <a:chExt cx="356025" cy="352750"/>
          </a:xfrm>
        </p:grpSpPr>
        <p:sp>
          <p:nvSpPr>
            <p:cNvPr id="18831" name="Google Shape;18831;p97"/>
            <p:cNvSpPr/>
            <p:nvPr/>
          </p:nvSpPr>
          <p:spPr>
            <a:xfrm>
              <a:off x="-13014450" y="3708500"/>
              <a:ext cx="104000" cy="145750"/>
            </a:xfrm>
            <a:custGeom>
              <a:rect b="b" l="l" r="r" t="t"/>
              <a:pathLst>
                <a:path extrusionOk="0" h="5830" w="4160">
                  <a:moveTo>
                    <a:pt x="2899" y="820"/>
                  </a:moveTo>
                  <a:cubicBezTo>
                    <a:pt x="3151" y="820"/>
                    <a:pt x="3309" y="1041"/>
                    <a:pt x="3309" y="1261"/>
                  </a:cubicBezTo>
                  <a:cubicBezTo>
                    <a:pt x="3309" y="1513"/>
                    <a:pt x="3088" y="1671"/>
                    <a:pt x="2899" y="1671"/>
                  </a:cubicBezTo>
                  <a:lnTo>
                    <a:pt x="1198" y="1671"/>
                  </a:lnTo>
                  <a:cubicBezTo>
                    <a:pt x="977" y="1671"/>
                    <a:pt x="788" y="1482"/>
                    <a:pt x="788" y="1261"/>
                  </a:cubicBezTo>
                  <a:cubicBezTo>
                    <a:pt x="788" y="1041"/>
                    <a:pt x="977" y="820"/>
                    <a:pt x="1198" y="820"/>
                  </a:cubicBezTo>
                  <a:close/>
                  <a:moveTo>
                    <a:pt x="2899" y="2490"/>
                  </a:moveTo>
                  <a:cubicBezTo>
                    <a:pt x="3151" y="2490"/>
                    <a:pt x="3309" y="2679"/>
                    <a:pt x="3309" y="2868"/>
                  </a:cubicBezTo>
                  <a:cubicBezTo>
                    <a:pt x="3309" y="3151"/>
                    <a:pt x="3088" y="3309"/>
                    <a:pt x="2899" y="3309"/>
                  </a:cubicBezTo>
                  <a:lnTo>
                    <a:pt x="1198" y="3309"/>
                  </a:lnTo>
                  <a:cubicBezTo>
                    <a:pt x="977" y="3309"/>
                    <a:pt x="788" y="3120"/>
                    <a:pt x="788" y="2868"/>
                  </a:cubicBezTo>
                  <a:cubicBezTo>
                    <a:pt x="788" y="2647"/>
                    <a:pt x="977" y="2490"/>
                    <a:pt x="1198" y="2490"/>
                  </a:cubicBezTo>
                  <a:close/>
                  <a:moveTo>
                    <a:pt x="2899" y="4191"/>
                  </a:moveTo>
                  <a:cubicBezTo>
                    <a:pt x="3151" y="4191"/>
                    <a:pt x="3309" y="4380"/>
                    <a:pt x="3309" y="4632"/>
                  </a:cubicBezTo>
                  <a:cubicBezTo>
                    <a:pt x="3309" y="4821"/>
                    <a:pt x="3088" y="5010"/>
                    <a:pt x="2899" y="5010"/>
                  </a:cubicBezTo>
                  <a:lnTo>
                    <a:pt x="1198" y="5010"/>
                  </a:lnTo>
                  <a:cubicBezTo>
                    <a:pt x="977" y="5010"/>
                    <a:pt x="788" y="4821"/>
                    <a:pt x="788" y="4632"/>
                  </a:cubicBezTo>
                  <a:cubicBezTo>
                    <a:pt x="788" y="4380"/>
                    <a:pt x="977" y="4191"/>
                    <a:pt x="1198" y="4191"/>
                  </a:cubicBezTo>
                  <a:close/>
                  <a:moveTo>
                    <a:pt x="1" y="1"/>
                  </a:moveTo>
                  <a:lnTo>
                    <a:pt x="1" y="5829"/>
                  </a:lnTo>
                  <a:lnTo>
                    <a:pt x="4159" y="5829"/>
                  </a:lnTo>
                  <a:lnTo>
                    <a:pt x="4159" y="1261"/>
                  </a:lnTo>
                  <a:cubicBezTo>
                    <a:pt x="4128" y="600"/>
                    <a:pt x="3561" y="1"/>
                    <a:pt x="289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97"/>
            <p:cNvSpPr/>
            <p:nvPr/>
          </p:nvSpPr>
          <p:spPr>
            <a:xfrm>
              <a:off x="-12890800" y="3708500"/>
              <a:ext cx="104775" cy="145750"/>
            </a:xfrm>
            <a:custGeom>
              <a:rect b="b" l="l" r="r" t="t"/>
              <a:pathLst>
                <a:path extrusionOk="0" h="5830" w="4191">
                  <a:moveTo>
                    <a:pt x="2931" y="820"/>
                  </a:moveTo>
                  <a:cubicBezTo>
                    <a:pt x="3151" y="852"/>
                    <a:pt x="3340" y="1041"/>
                    <a:pt x="3340" y="1261"/>
                  </a:cubicBezTo>
                  <a:cubicBezTo>
                    <a:pt x="3340" y="1513"/>
                    <a:pt x="3151" y="1671"/>
                    <a:pt x="2931" y="1671"/>
                  </a:cubicBezTo>
                  <a:lnTo>
                    <a:pt x="1230" y="1671"/>
                  </a:lnTo>
                  <a:cubicBezTo>
                    <a:pt x="1009" y="1671"/>
                    <a:pt x="820" y="1482"/>
                    <a:pt x="820" y="1261"/>
                  </a:cubicBezTo>
                  <a:cubicBezTo>
                    <a:pt x="820" y="1041"/>
                    <a:pt x="1040" y="820"/>
                    <a:pt x="1230" y="820"/>
                  </a:cubicBezTo>
                  <a:close/>
                  <a:moveTo>
                    <a:pt x="2931" y="2490"/>
                  </a:moveTo>
                  <a:cubicBezTo>
                    <a:pt x="3151" y="2490"/>
                    <a:pt x="3340" y="2679"/>
                    <a:pt x="3340" y="2868"/>
                  </a:cubicBezTo>
                  <a:cubicBezTo>
                    <a:pt x="3340" y="3151"/>
                    <a:pt x="3151" y="3309"/>
                    <a:pt x="2931" y="3309"/>
                  </a:cubicBezTo>
                  <a:lnTo>
                    <a:pt x="1230" y="3309"/>
                  </a:lnTo>
                  <a:cubicBezTo>
                    <a:pt x="1009" y="3309"/>
                    <a:pt x="820" y="3120"/>
                    <a:pt x="820" y="2868"/>
                  </a:cubicBezTo>
                  <a:cubicBezTo>
                    <a:pt x="820" y="2647"/>
                    <a:pt x="1040" y="2490"/>
                    <a:pt x="1230" y="2490"/>
                  </a:cubicBezTo>
                  <a:close/>
                  <a:moveTo>
                    <a:pt x="2931" y="4191"/>
                  </a:moveTo>
                  <a:cubicBezTo>
                    <a:pt x="3151" y="4191"/>
                    <a:pt x="3340" y="4380"/>
                    <a:pt x="3340" y="4632"/>
                  </a:cubicBezTo>
                  <a:cubicBezTo>
                    <a:pt x="3340" y="4821"/>
                    <a:pt x="3151" y="5010"/>
                    <a:pt x="2931" y="5010"/>
                  </a:cubicBezTo>
                  <a:lnTo>
                    <a:pt x="1230" y="5010"/>
                  </a:lnTo>
                  <a:cubicBezTo>
                    <a:pt x="1009" y="5010"/>
                    <a:pt x="820" y="4821"/>
                    <a:pt x="820" y="4632"/>
                  </a:cubicBezTo>
                  <a:cubicBezTo>
                    <a:pt x="820" y="4380"/>
                    <a:pt x="1040" y="4191"/>
                    <a:pt x="1230" y="4191"/>
                  </a:cubicBezTo>
                  <a:close/>
                  <a:moveTo>
                    <a:pt x="1261" y="1"/>
                  </a:moveTo>
                  <a:cubicBezTo>
                    <a:pt x="568" y="1"/>
                    <a:pt x="1" y="600"/>
                    <a:pt x="1" y="1261"/>
                  </a:cubicBezTo>
                  <a:lnTo>
                    <a:pt x="1" y="5829"/>
                  </a:lnTo>
                  <a:lnTo>
                    <a:pt x="4191" y="5829"/>
                  </a:lnTo>
                  <a:lnTo>
                    <a:pt x="41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97"/>
            <p:cNvSpPr/>
            <p:nvPr/>
          </p:nvSpPr>
          <p:spPr>
            <a:xfrm>
              <a:off x="-13077450" y="3647075"/>
              <a:ext cx="356025" cy="352750"/>
            </a:xfrm>
            <a:custGeom>
              <a:rect b="b" l="l" r="r" t="t"/>
              <a:pathLst>
                <a:path extrusionOk="0" h="14110" w="14241">
                  <a:moveTo>
                    <a:pt x="12130" y="1670"/>
                  </a:moveTo>
                  <a:cubicBezTo>
                    <a:pt x="12350" y="1670"/>
                    <a:pt x="12508" y="1891"/>
                    <a:pt x="12508" y="2080"/>
                  </a:cubicBezTo>
                  <a:lnTo>
                    <a:pt x="12508" y="8727"/>
                  </a:lnTo>
                  <a:lnTo>
                    <a:pt x="12476" y="8727"/>
                  </a:lnTo>
                  <a:cubicBezTo>
                    <a:pt x="12476" y="8979"/>
                    <a:pt x="12287" y="9168"/>
                    <a:pt x="12067" y="9168"/>
                  </a:cubicBezTo>
                  <a:lnTo>
                    <a:pt x="2111" y="9168"/>
                  </a:lnTo>
                  <a:cubicBezTo>
                    <a:pt x="1890" y="9168"/>
                    <a:pt x="1733" y="8979"/>
                    <a:pt x="1733" y="8727"/>
                  </a:cubicBezTo>
                  <a:lnTo>
                    <a:pt x="1733" y="2080"/>
                  </a:lnTo>
                  <a:cubicBezTo>
                    <a:pt x="1733" y="1828"/>
                    <a:pt x="1922" y="1670"/>
                    <a:pt x="2111" y="1670"/>
                  </a:cubicBezTo>
                  <a:lnTo>
                    <a:pt x="5450" y="1670"/>
                  </a:lnTo>
                  <a:cubicBezTo>
                    <a:pt x="6144" y="1670"/>
                    <a:pt x="6711" y="1985"/>
                    <a:pt x="7120" y="2521"/>
                  </a:cubicBezTo>
                  <a:cubicBezTo>
                    <a:pt x="7498" y="1985"/>
                    <a:pt x="8097" y="1670"/>
                    <a:pt x="8790" y="1670"/>
                  </a:cubicBezTo>
                  <a:close/>
                  <a:moveTo>
                    <a:pt x="1260" y="1"/>
                  </a:moveTo>
                  <a:cubicBezTo>
                    <a:pt x="567" y="1"/>
                    <a:pt x="0" y="536"/>
                    <a:pt x="0" y="1229"/>
                  </a:cubicBezTo>
                  <a:lnTo>
                    <a:pt x="0" y="9547"/>
                  </a:lnTo>
                  <a:cubicBezTo>
                    <a:pt x="0" y="10240"/>
                    <a:pt x="536" y="10775"/>
                    <a:pt x="1260" y="10775"/>
                  </a:cubicBezTo>
                  <a:lnTo>
                    <a:pt x="6238" y="10775"/>
                  </a:lnTo>
                  <a:lnTo>
                    <a:pt x="4285" y="13422"/>
                  </a:lnTo>
                  <a:cubicBezTo>
                    <a:pt x="4159" y="13611"/>
                    <a:pt x="4159" y="13863"/>
                    <a:pt x="4348" y="14020"/>
                  </a:cubicBezTo>
                  <a:cubicBezTo>
                    <a:pt x="4439" y="14059"/>
                    <a:pt x="4531" y="14082"/>
                    <a:pt x="4617" y="14082"/>
                  </a:cubicBezTo>
                  <a:cubicBezTo>
                    <a:pt x="4740" y="14082"/>
                    <a:pt x="4854" y="14036"/>
                    <a:pt x="4946" y="13926"/>
                  </a:cubicBezTo>
                  <a:lnTo>
                    <a:pt x="6679" y="11594"/>
                  </a:lnTo>
                  <a:lnTo>
                    <a:pt x="6679" y="12855"/>
                  </a:lnTo>
                  <a:cubicBezTo>
                    <a:pt x="6679" y="13107"/>
                    <a:pt x="6900" y="13296"/>
                    <a:pt x="7120" y="13296"/>
                  </a:cubicBezTo>
                  <a:cubicBezTo>
                    <a:pt x="7341" y="13296"/>
                    <a:pt x="7561" y="13107"/>
                    <a:pt x="7561" y="12855"/>
                  </a:cubicBezTo>
                  <a:lnTo>
                    <a:pt x="7561" y="11594"/>
                  </a:lnTo>
                  <a:lnTo>
                    <a:pt x="9294" y="13926"/>
                  </a:lnTo>
                  <a:cubicBezTo>
                    <a:pt x="9352" y="14041"/>
                    <a:pt x="9480" y="14109"/>
                    <a:pt x="9614" y="14109"/>
                  </a:cubicBezTo>
                  <a:cubicBezTo>
                    <a:pt x="9700" y="14109"/>
                    <a:pt x="9788" y="14082"/>
                    <a:pt x="9861" y="14020"/>
                  </a:cubicBezTo>
                  <a:cubicBezTo>
                    <a:pt x="10082" y="13894"/>
                    <a:pt x="10113" y="13611"/>
                    <a:pt x="9956" y="13422"/>
                  </a:cubicBezTo>
                  <a:lnTo>
                    <a:pt x="8002" y="10775"/>
                  </a:lnTo>
                  <a:lnTo>
                    <a:pt x="12980" y="10775"/>
                  </a:lnTo>
                  <a:cubicBezTo>
                    <a:pt x="13673" y="10775"/>
                    <a:pt x="14240" y="10240"/>
                    <a:pt x="14240" y="9547"/>
                  </a:cubicBezTo>
                  <a:lnTo>
                    <a:pt x="14240" y="1229"/>
                  </a:lnTo>
                  <a:cubicBezTo>
                    <a:pt x="14114" y="536"/>
                    <a:pt x="13579" y="1"/>
                    <a:pt x="128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4" name="Google Shape;18834;p97"/>
          <p:cNvGrpSpPr/>
          <p:nvPr/>
        </p:nvGrpSpPr>
        <p:grpSpPr>
          <a:xfrm>
            <a:off x="5761552" y="2264018"/>
            <a:ext cx="357002" cy="357037"/>
            <a:chOff x="-13079025" y="4079475"/>
            <a:chExt cx="354450" cy="354450"/>
          </a:xfrm>
        </p:grpSpPr>
        <p:sp>
          <p:nvSpPr>
            <p:cNvPr id="18835" name="Google Shape;18835;p97"/>
            <p:cNvSpPr/>
            <p:nvPr/>
          </p:nvSpPr>
          <p:spPr>
            <a:xfrm>
              <a:off x="-13004200" y="4079475"/>
              <a:ext cx="207150" cy="63050"/>
            </a:xfrm>
            <a:custGeom>
              <a:rect b="b" l="l" r="r" t="t"/>
              <a:pathLst>
                <a:path extrusionOk="0" h="2522" w="8286">
                  <a:moveTo>
                    <a:pt x="4159" y="1"/>
                  </a:moveTo>
                  <a:cubicBezTo>
                    <a:pt x="1859" y="1"/>
                    <a:pt x="0" y="568"/>
                    <a:pt x="0" y="1261"/>
                  </a:cubicBezTo>
                  <a:cubicBezTo>
                    <a:pt x="0" y="1986"/>
                    <a:pt x="1859" y="2521"/>
                    <a:pt x="4159" y="2521"/>
                  </a:cubicBezTo>
                  <a:cubicBezTo>
                    <a:pt x="6427" y="2521"/>
                    <a:pt x="8286" y="1986"/>
                    <a:pt x="8286" y="1261"/>
                  </a:cubicBezTo>
                  <a:cubicBezTo>
                    <a:pt x="8286" y="568"/>
                    <a:pt x="6427" y="1"/>
                    <a:pt x="4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97"/>
            <p:cNvSpPr/>
            <p:nvPr/>
          </p:nvSpPr>
          <p:spPr>
            <a:xfrm>
              <a:off x="-13079025" y="4303175"/>
              <a:ext cx="354450" cy="130750"/>
            </a:xfrm>
            <a:custGeom>
              <a:rect b="b" l="l" r="r" t="t"/>
              <a:pathLst>
                <a:path extrusionOk="0" h="5230" w="14178">
                  <a:moveTo>
                    <a:pt x="2773" y="0"/>
                  </a:moveTo>
                  <a:cubicBezTo>
                    <a:pt x="1040" y="536"/>
                    <a:pt x="0" y="1355"/>
                    <a:pt x="0" y="2331"/>
                  </a:cubicBezTo>
                  <a:cubicBezTo>
                    <a:pt x="0" y="4222"/>
                    <a:pt x="3686" y="5230"/>
                    <a:pt x="7057" y="5230"/>
                  </a:cubicBezTo>
                  <a:cubicBezTo>
                    <a:pt x="10460" y="5230"/>
                    <a:pt x="14114" y="4222"/>
                    <a:pt x="14114" y="2331"/>
                  </a:cubicBezTo>
                  <a:cubicBezTo>
                    <a:pt x="14177" y="1355"/>
                    <a:pt x="13169" y="567"/>
                    <a:pt x="11436" y="0"/>
                  </a:cubicBezTo>
                  <a:lnTo>
                    <a:pt x="11247" y="1985"/>
                  </a:lnTo>
                  <a:cubicBezTo>
                    <a:pt x="11216" y="2993"/>
                    <a:pt x="9830" y="3560"/>
                    <a:pt x="7089" y="3560"/>
                  </a:cubicBezTo>
                  <a:cubicBezTo>
                    <a:pt x="5577" y="3560"/>
                    <a:pt x="2962" y="3371"/>
                    <a:pt x="2962" y="1890"/>
                  </a:cubicBezTo>
                  <a:lnTo>
                    <a:pt x="27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97"/>
            <p:cNvSpPr/>
            <p:nvPr/>
          </p:nvSpPr>
          <p:spPr>
            <a:xfrm>
              <a:off x="-12986875" y="4313400"/>
              <a:ext cx="173300" cy="58300"/>
            </a:xfrm>
            <a:custGeom>
              <a:rect b="b" l="l" r="r" t="t"/>
              <a:pathLst>
                <a:path extrusionOk="0" h="2332" w="6932">
                  <a:moveTo>
                    <a:pt x="0" y="1"/>
                  </a:moveTo>
                  <a:lnTo>
                    <a:pt x="158" y="1481"/>
                  </a:lnTo>
                  <a:cubicBezTo>
                    <a:pt x="158" y="1954"/>
                    <a:pt x="1638" y="2332"/>
                    <a:pt x="3466" y="2332"/>
                  </a:cubicBezTo>
                  <a:cubicBezTo>
                    <a:pt x="4159" y="2332"/>
                    <a:pt x="6774" y="2206"/>
                    <a:pt x="6774" y="1481"/>
                  </a:cubicBezTo>
                  <a:lnTo>
                    <a:pt x="6931" y="1"/>
                  </a:lnTo>
                  <a:lnTo>
                    <a:pt x="6931" y="1"/>
                  </a:lnTo>
                  <a:cubicBezTo>
                    <a:pt x="5860" y="442"/>
                    <a:pt x="4694" y="662"/>
                    <a:pt x="3466" y="662"/>
                  </a:cubicBezTo>
                  <a:cubicBezTo>
                    <a:pt x="2237" y="662"/>
                    <a:pt x="1040" y="44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97"/>
            <p:cNvSpPr/>
            <p:nvPr/>
          </p:nvSpPr>
          <p:spPr>
            <a:xfrm>
              <a:off x="-13004200" y="4143275"/>
              <a:ext cx="206375" cy="166225"/>
            </a:xfrm>
            <a:custGeom>
              <a:rect b="b" l="l" r="r" t="t"/>
              <a:pathLst>
                <a:path extrusionOk="0" h="6649" w="8255">
                  <a:moveTo>
                    <a:pt x="8254" y="1"/>
                  </a:moveTo>
                  <a:lnTo>
                    <a:pt x="8254" y="1"/>
                  </a:lnTo>
                  <a:cubicBezTo>
                    <a:pt x="6994" y="725"/>
                    <a:pt x="4694" y="820"/>
                    <a:pt x="4096" y="820"/>
                  </a:cubicBezTo>
                  <a:cubicBezTo>
                    <a:pt x="3529" y="820"/>
                    <a:pt x="1260" y="788"/>
                    <a:pt x="0" y="32"/>
                  </a:cubicBezTo>
                  <a:lnTo>
                    <a:pt x="0" y="32"/>
                  </a:lnTo>
                  <a:lnTo>
                    <a:pt x="567" y="5892"/>
                  </a:lnTo>
                  <a:cubicBezTo>
                    <a:pt x="1638" y="6365"/>
                    <a:pt x="2836" y="6648"/>
                    <a:pt x="4096" y="6648"/>
                  </a:cubicBezTo>
                  <a:cubicBezTo>
                    <a:pt x="5356" y="6648"/>
                    <a:pt x="6585" y="6365"/>
                    <a:pt x="7656" y="5892"/>
                  </a:cubicBezTo>
                  <a:lnTo>
                    <a:pt x="825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9" name="Google Shape;18839;p97"/>
          <p:cNvGrpSpPr/>
          <p:nvPr/>
        </p:nvGrpSpPr>
        <p:grpSpPr>
          <a:xfrm>
            <a:off x="7534619" y="1380027"/>
            <a:ext cx="356221" cy="354670"/>
            <a:chOff x="-11292700" y="3213875"/>
            <a:chExt cx="353675" cy="352100"/>
          </a:xfrm>
        </p:grpSpPr>
        <p:sp>
          <p:nvSpPr>
            <p:cNvPr id="18840" name="Google Shape;18840;p97"/>
            <p:cNvSpPr/>
            <p:nvPr/>
          </p:nvSpPr>
          <p:spPr>
            <a:xfrm>
              <a:off x="-11178500" y="3213875"/>
              <a:ext cx="124475" cy="124475"/>
            </a:xfrm>
            <a:custGeom>
              <a:rect b="b" l="l" r="r" t="t"/>
              <a:pathLst>
                <a:path extrusionOk="0" h="4979" w="4979">
                  <a:moveTo>
                    <a:pt x="2489" y="1671"/>
                  </a:moveTo>
                  <a:cubicBezTo>
                    <a:pt x="2962" y="1671"/>
                    <a:pt x="3309" y="2049"/>
                    <a:pt x="3309" y="2521"/>
                  </a:cubicBezTo>
                  <a:cubicBezTo>
                    <a:pt x="3309" y="2994"/>
                    <a:pt x="2962" y="3340"/>
                    <a:pt x="2489" y="3340"/>
                  </a:cubicBezTo>
                  <a:cubicBezTo>
                    <a:pt x="2017" y="3340"/>
                    <a:pt x="1670" y="2994"/>
                    <a:pt x="1670" y="2521"/>
                  </a:cubicBezTo>
                  <a:cubicBezTo>
                    <a:pt x="1639" y="2049"/>
                    <a:pt x="2017" y="1671"/>
                    <a:pt x="2489" y="1671"/>
                  </a:cubicBezTo>
                  <a:close/>
                  <a:moveTo>
                    <a:pt x="2489" y="1"/>
                  </a:moveTo>
                  <a:cubicBezTo>
                    <a:pt x="2048" y="1"/>
                    <a:pt x="1891" y="221"/>
                    <a:pt x="1702" y="537"/>
                  </a:cubicBezTo>
                  <a:cubicBezTo>
                    <a:pt x="1555" y="523"/>
                    <a:pt x="1414" y="498"/>
                    <a:pt x="1278" y="498"/>
                  </a:cubicBezTo>
                  <a:cubicBezTo>
                    <a:pt x="1094" y="498"/>
                    <a:pt x="920" y="544"/>
                    <a:pt x="757" y="726"/>
                  </a:cubicBezTo>
                  <a:cubicBezTo>
                    <a:pt x="442" y="1041"/>
                    <a:pt x="505" y="1324"/>
                    <a:pt x="568" y="1734"/>
                  </a:cubicBezTo>
                  <a:cubicBezTo>
                    <a:pt x="221" y="1923"/>
                    <a:pt x="1" y="2080"/>
                    <a:pt x="1" y="2521"/>
                  </a:cubicBezTo>
                  <a:cubicBezTo>
                    <a:pt x="1" y="2931"/>
                    <a:pt x="221" y="3088"/>
                    <a:pt x="568" y="3309"/>
                  </a:cubicBezTo>
                  <a:cubicBezTo>
                    <a:pt x="473" y="3687"/>
                    <a:pt x="442" y="3939"/>
                    <a:pt x="757" y="4254"/>
                  </a:cubicBezTo>
                  <a:cubicBezTo>
                    <a:pt x="938" y="4436"/>
                    <a:pt x="1109" y="4481"/>
                    <a:pt x="1288" y="4481"/>
                  </a:cubicBezTo>
                  <a:cubicBezTo>
                    <a:pt x="1419" y="4481"/>
                    <a:pt x="1555" y="4456"/>
                    <a:pt x="1702" y="4443"/>
                  </a:cubicBezTo>
                  <a:cubicBezTo>
                    <a:pt x="1922" y="4758"/>
                    <a:pt x="2080" y="4979"/>
                    <a:pt x="2489" y="4979"/>
                  </a:cubicBezTo>
                  <a:cubicBezTo>
                    <a:pt x="2931" y="4979"/>
                    <a:pt x="3088" y="4758"/>
                    <a:pt x="3277" y="4443"/>
                  </a:cubicBezTo>
                  <a:cubicBezTo>
                    <a:pt x="3431" y="4469"/>
                    <a:pt x="3565" y="4495"/>
                    <a:pt x="3690" y="4495"/>
                  </a:cubicBezTo>
                  <a:cubicBezTo>
                    <a:pt x="3871" y="4495"/>
                    <a:pt x="4036" y="4441"/>
                    <a:pt x="4222" y="4254"/>
                  </a:cubicBezTo>
                  <a:cubicBezTo>
                    <a:pt x="4537" y="3939"/>
                    <a:pt x="4443" y="3655"/>
                    <a:pt x="4411" y="3309"/>
                  </a:cubicBezTo>
                  <a:cubicBezTo>
                    <a:pt x="4726" y="3057"/>
                    <a:pt x="4978" y="2899"/>
                    <a:pt x="4978" y="2521"/>
                  </a:cubicBezTo>
                  <a:cubicBezTo>
                    <a:pt x="4978" y="2080"/>
                    <a:pt x="4726" y="1923"/>
                    <a:pt x="4411" y="1734"/>
                  </a:cubicBezTo>
                  <a:cubicBezTo>
                    <a:pt x="4506" y="1324"/>
                    <a:pt x="4537" y="1041"/>
                    <a:pt x="4222" y="726"/>
                  </a:cubicBezTo>
                  <a:cubicBezTo>
                    <a:pt x="4041" y="544"/>
                    <a:pt x="3870" y="498"/>
                    <a:pt x="3691" y="498"/>
                  </a:cubicBezTo>
                  <a:cubicBezTo>
                    <a:pt x="3560" y="498"/>
                    <a:pt x="3424" y="523"/>
                    <a:pt x="3277" y="537"/>
                  </a:cubicBezTo>
                  <a:cubicBezTo>
                    <a:pt x="3025" y="221"/>
                    <a:pt x="2868"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97"/>
            <p:cNvSpPr/>
            <p:nvPr/>
          </p:nvSpPr>
          <p:spPr>
            <a:xfrm>
              <a:off x="-11292700" y="3255625"/>
              <a:ext cx="117375" cy="124475"/>
            </a:xfrm>
            <a:custGeom>
              <a:rect b="b" l="l" r="r" t="t"/>
              <a:pathLst>
                <a:path extrusionOk="0" h="4979" w="4695">
                  <a:moveTo>
                    <a:pt x="2521" y="1670"/>
                  </a:moveTo>
                  <a:cubicBezTo>
                    <a:pt x="2993" y="1670"/>
                    <a:pt x="3340" y="2017"/>
                    <a:pt x="3340" y="2490"/>
                  </a:cubicBezTo>
                  <a:cubicBezTo>
                    <a:pt x="3340" y="2962"/>
                    <a:pt x="2993" y="3309"/>
                    <a:pt x="2521" y="3309"/>
                  </a:cubicBezTo>
                  <a:cubicBezTo>
                    <a:pt x="2048" y="3309"/>
                    <a:pt x="1702" y="2962"/>
                    <a:pt x="1702" y="2490"/>
                  </a:cubicBezTo>
                  <a:cubicBezTo>
                    <a:pt x="1702" y="2017"/>
                    <a:pt x="2048" y="1670"/>
                    <a:pt x="2521" y="1670"/>
                  </a:cubicBezTo>
                  <a:close/>
                  <a:moveTo>
                    <a:pt x="2552" y="1"/>
                  </a:moveTo>
                  <a:cubicBezTo>
                    <a:pt x="2111" y="1"/>
                    <a:pt x="1954" y="253"/>
                    <a:pt x="1765" y="568"/>
                  </a:cubicBezTo>
                  <a:cubicBezTo>
                    <a:pt x="1618" y="554"/>
                    <a:pt x="1476" y="530"/>
                    <a:pt x="1339" y="530"/>
                  </a:cubicBezTo>
                  <a:cubicBezTo>
                    <a:pt x="1151" y="530"/>
                    <a:pt x="969" y="575"/>
                    <a:pt x="788" y="757"/>
                  </a:cubicBezTo>
                  <a:cubicBezTo>
                    <a:pt x="473" y="1072"/>
                    <a:pt x="536" y="1355"/>
                    <a:pt x="599" y="1702"/>
                  </a:cubicBezTo>
                  <a:cubicBezTo>
                    <a:pt x="252" y="1891"/>
                    <a:pt x="0" y="2048"/>
                    <a:pt x="0" y="2490"/>
                  </a:cubicBezTo>
                  <a:cubicBezTo>
                    <a:pt x="0" y="2931"/>
                    <a:pt x="221" y="3088"/>
                    <a:pt x="536" y="3277"/>
                  </a:cubicBezTo>
                  <a:cubicBezTo>
                    <a:pt x="473" y="3687"/>
                    <a:pt x="441" y="3907"/>
                    <a:pt x="756" y="4222"/>
                  </a:cubicBezTo>
                  <a:cubicBezTo>
                    <a:pt x="943" y="4409"/>
                    <a:pt x="1107" y="4463"/>
                    <a:pt x="1295" y="4463"/>
                  </a:cubicBezTo>
                  <a:cubicBezTo>
                    <a:pt x="1425" y="4463"/>
                    <a:pt x="1566" y="4437"/>
                    <a:pt x="1733" y="4411"/>
                  </a:cubicBezTo>
                  <a:cubicBezTo>
                    <a:pt x="1954" y="4726"/>
                    <a:pt x="2111" y="4978"/>
                    <a:pt x="2521" y="4978"/>
                  </a:cubicBezTo>
                  <a:cubicBezTo>
                    <a:pt x="2962" y="4978"/>
                    <a:pt x="3119" y="4726"/>
                    <a:pt x="3308" y="4411"/>
                  </a:cubicBezTo>
                  <a:cubicBezTo>
                    <a:pt x="3458" y="4449"/>
                    <a:pt x="3588" y="4476"/>
                    <a:pt x="3710" y="4476"/>
                  </a:cubicBezTo>
                  <a:cubicBezTo>
                    <a:pt x="3896" y="4476"/>
                    <a:pt x="4063" y="4412"/>
                    <a:pt x="4254" y="4222"/>
                  </a:cubicBezTo>
                  <a:cubicBezTo>
                    <a:pt x="4569" y="3907"/>
                    <a:pt x="4474" y="3624"/>
                    <a:pt x="4443" y="3277"/>
                  </a:cubicBezTo>
                  <a:cubicBezTo>
                    <a:pt x="4583" y="3183"/>
                    <a:pt x="4592" y="3175"/>
                    <a:pt x="4592" y="3175"/>
                  </a:cubicBezTo>
                  <a:lnTo>
                    <a:pt x="4592" y="3175"/>
                  </a:lnTo>
                  <a:cubicBezTo>
                    <a:pt x="4592" y="3175"/>
                    <a:pt x="4592" y="3175"/>
                    <a:pt x="4592" y="3175"/>
                  </a:cubicBezTo>
                  <a:cubicBezTo>
                    <a:pt x="4594" y="3175"/>
                    <a:pt x="4606" y="3170"/>
                    <a:pt x="4695" y="3120"/>
                  </a:cubicBezTo>
                  <a:cubicBezTo>
                    <a:pt x="4411" y="2805"/>
                    <a:pt x="4254" y="2427"/>
                    <a:pt x="4254" y="2017"/>
                  </a:cubicBezTo>
                  <a:cubicBezTo>
                    <a:pt x="3939" y="1702"/>
                    <a:pt x="3781" y="1324"/>
                    <a:pt x="3781" y="851"/>
                  </a:cubicBezTo>
                  <a:cubicBezTo>
                    <a:pt x="3781" y="725"/>
                    <a:pt x="3781" y="631"/>
                    <a:pt x="3812" y="536"/>
                  </a:cubicBezTo>
                  <a:cubicBezTo>
                    <a:pt x="3754" y="517"/>
                    <a:pt x="3710" y="509"/>
                    <a:pt x="3671" y="509"/>
                  </a:cubicBezTo>
                  <a:cubicBezTo>
                    <a:pt x="3583" y="509"/>
                    <a:pt x="3514" y="546"/>
                    <a:pt x="3340" y="568"/>
                  </a:cubicBezTo>
                  <a:cubicBezTo>
                    <a:pt x="3119" y="253"/>
                    <a:pt x="2962" y="1"/>
                    <a:pt x="25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97"/>
            <p:cNvSpPr/>
            <p:nvPr/>
          </p:nvSpPr>
          <p:spPr>
            <a:xfrm>
              <a:off x="-11056425" y="3254850"/>
              <a:ext cx="117400" cy="125250"/>
            </a:xfrm>
            <a:custGeom>
              <a:rect b="b" l="l" r="r" t="t"/>
              <a:pathLst>
                <a:path extrusionOk="0" h="5010" w="4696">
                  <a:moveTo>
                    <a:pt x="2175" y="1701"/>
                  </a:moveTo>
                  <a:cubicBezTo>
                    <a:pt x="2647" y="1701"/>
                    <a:pt x="2994" y="2048"/>
                    <a:pt x="2994" y="2521"/>
                  </a:cubicBezTo>
                  <a:cubicBezTo>
                    <a:pt x="2994" y="2962"/>
                    <a:pt x="2616" y="3340"/>
                    <a:pt x="2175" y="3340"/>
                  </a:cubicBezTo>
                  <a:cubicBezTo>
                    <a:pt x="1702" y="3340"/>
                    <a:pt x="1324" y="2993"/>
                    <a:pt x="1324" y="2521"/>
                  </a:cubicBezTo>
                  <a:cubicBezTo>
                    <a:pt x="1324" y="2048"/>
                    <a:pt x="1702" y="1701"/>
                    <a:pt x="2175" y="1701"/>
                  </a:cubicBezTo>
                  <a:close/>
                  <a:moveTo>
                    <a:pt x="2112" y="0"/>
                  </a:moveTo>
                  <a:cubicBezTo>
                    <a:pt x="1702" y="0"/>
                    <a:pt x="1545" y="221"/>
                    <a:pt x="1324" y="567"/>
                  </a:cubicBezTo>
                  <a:cubicBezTo>
                    <a:pt x="1022" y="511"/>
                    <a:pt x="957" y="499"/>
                    <a:pt x="927" y="499"/>
                  </a:cubicBezTo>
                  <a:cubicBezTo>
                    <a:pt x="907" y="499"/>
                    <a:pt x="902" y="504"/>
                    <a:pt x="852" y="504"/>
                  </a:cubicBezTo>
                  <a:cubicBezTo>
                    <a:pt x="915" y="630"/>
                    <a:pt x="915" y="725"/>
                    <a:pt x="915" y="819"/>
                  </a:cubicBezTo>
                  <a:cubicBezTo>
                    <a:pt x="915" y="1260"/>
                    <a:pt x="757" y="1701"/>
                    <a:pt x="442" y="2016"/>
                  </a:cubicBezTo>
                  <a:cubicBezTo>
                    <a:pt x="442" y="2458"/>
                    <a:pt x="284" y="2836"/>
                    <a:pt x="1" y="3119"/>
                  </a:cubicBezTo>
                  <a:lnTo>
                    <a:pt x="32" y="3151"/>
                  </a:lnTo>
                  <a:lnTo>
                    <a:pt x="221" y="3308"/>
                  </a:lnTo>
                  <a:cubicBezTo>
                    <a:pt x="158" y="3718"/>
                    <a:pt x="127" y="3938"/>
                    <a:pt x="442" y="4253"/>
                  </a:cubicBezTo>
                  <a:cubicBezTo>
                    <a:pt x="628" y="4440"/>
                    <a:pt x="793" y="4494"/>
                    <a:pt x="974" y="4494"/>
                  </a:cubicBezTo>
                  <a:cubicBezTo>
                    <a:pt x="1099" y="4494"/>
                    <a:pt x="1233" y="4468"/>
                    <a:pt x="1387" y="4442"/>
                  </a:cubicBezTo>
                  <a:cubicBezTo>
                    <a:pt x="1608" y="4757"/>
                    <a:pt x="1765" y="5009"/>
                    <a:pt x="2175" y="5009"/>
                  </a:cubicBezTo>
                  <a:cubicBezTo>
                    <a:pt x="2584" y="5009"/>
                    <a:pt x="2742" y="4757"/>
                    <a:pt x="2962" y="4442"/>
                  </a:cubicBezTo>
                  <a:cubicBezTo>
                    <a:pt x="3112" y="4480"/>
                    <a:pt x="3247" y="4507"/>
                    <a:pt x="3375" y="4507"/>
                  </a:cubicBezTo>
                  <a:cubicBezTo>
                    <a:pt x="3570" y="4507"/>
                    <a:pt x="3749" y="4443"/>
                    <a:pt x="3939" y="4253"/>
                  </a:cubicBezTo>
                  <a:cubicBezTo>
                    <a:pt x="4254" y="3938"/>
                    <a:pt x="4160" y="3655"/>
                    <a:pt x="4128" y="3308"/>
                  </a:cubicBezTo>
                  <a:cubicBezTo>
                    <a:pt x="4443" y="3088"/>
                    <a:pt x="4695" y="2930"/>
                    <a:pt x="4695" y="2521"/>
                  </a:cubicBezTo>
                  <a:cubicBezTo>
                    <a:pt x="4632" y="2079"/>
                    <a:pt x="4412" y="1922"/>
                    <a:pt x="4097" y="1701"/>
                  </a:cubicBezTo>
                  <a:cubicBezTo>
                    <a:pt x="4191" y="1292"/>
                    <a:pt x="4223" y="1071"/>
                    <a:pt x="3907" y="756"/>
                  </a:cubicBezTo>
                  <a:cubicBezTo>
                    <a:pt x="3721" y="570"/>
                    <a:pt x="3546" y="516"/>
                    <a:pt x="3349" y="516"/>
                  </a:cubicBezTo>
                  <a:cubicBezTo>
                    <a:pt x="3213" y="516"/>
                    <a:pt x="3067" y="542"/>
                    <a:pt x="2899" y="567"/>
                  </a:cubicBezTo>
                  <a:cubicBezTo>
                    <a:pt x="2679" y="221"/>
                    <a:pt x="2521" y="0"/>
                    <a:pt x="211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97"/>
            <p:cNvSpPr/>
            <p:nvPr/>
          </p:nvSpPr>
          <p:spPr>
            <a:xfrm>
              <a:off x="-11209225" y="3503725"/>
              <a:ext cx="188275" cy="62250"/>
            </a:xfrm>
            <a:custGeom>
              <a:rect b="b" l="l" r="r" t="t"/>
              <a:pathLst>
                <a:path extrusionOk="0" h="2490" w="7531">
                  <a:moveTo>
                    <a:pt x="1356" y="1"/>
                  </a:moveTo>
                  <a:lnTo>
                    <a:pt x="127" y="1859"/>
                  </a:lnTo>
                  <a:cubicBezTo>
                    <a:pt x="1" y="2017"/>
                    <a:pt x="32" y="2206"/>
                    <a:pt x="158" y="2364"/>
                  </a:cubicBezTo>
                  <a:cubicBezTo>
                    <a:pt x="179" y="2448"/>
                    <a:pt x="284" y="2490"/>
                    <a:pt x="408" y="2490"/>
                  </a:cubicBezTo>
                  <a:cubicBezTo>
                    <a:pt x="470" y="2490"/>
                    <a:pt x="536" y="2479"/>
                    <a:pt x="600" y="2458"/>
                  </a:cubicBezTo>
                  <a:lnTo>
                    <a:pt x="1419" y="2017"/>
                  </a:lnTo>
                  <a:cubicBezTo>
                    <a:pt x="1623" y="1922"/>
                    <a:pt x="1844" y="1875"/>
                    <a:pt x="2064" y="1875"/>
                  </a:cubicBezTo>
                  <a:cubicBezTo>
                    <a:pt x="2285" y="1875"/>
                    <a:pt x="2506" y="1922"/>
                    <a:pt x="2710" y="2017"/>
                  </a:cubicBezTo>
                  <a:cubicBezTo>
                    <a:pt x="3025" y="2175"/>
                    <a:pt x="3372" y="2253"/>
                    <a:pt x="3718" y="2253"/>
                  </a:cubicBezTo>
                  <a:cubicBezTo>
                    <a:pt x="4065" y="2253"/>
                    <a:pt x="4412" y="2175"/>
                    <a:pt x="4727" y="2017"/>
                  </a:cubicBezTo>
                  <a:cubicBezTo>
                    <a:pt x="4931" y="1922"/>
                    <a:pt x="5152" y="1875"/>
                    <a:pt x="5373" y="1875"/>
                  </a:cubicBezTo>
                  <a:cubicBezTo>
                    <a:pt x="5593" y="1875"/>
                    <a:pt x="5814" y="1922"/>
                    <a:pt x="6018" y="2017"/>
                  </a:cubicBezTo>
                  <a:lnTo>
                    <a:pt x="6869" y="2458"/>
                  </a:lnTo>
                  <a:cubicBezTo>
                    <a:pt x="6921" y="2479"/>
                    <a:pt x="6978" y="2490"/>
                    <a:pt x="7035" y="2490"/>
                  </a:cubicBezTo>
                  <a:cubicBezTo>
                    <a:pt x="7149" y="2490"/>
                    <a:pt x="7268" y="2448"/>
                    <a:pt x="7373" y="2364"/>
                  </a:cubicBezTo>
                  <a:cubicBezTo>
                    <a:pt x="7499" y="2206"/>
                    <a:pt x="7531" y="2017"/>
                    <a:pt x="7405" y="1859"/>
                  </a:cubicBezTo>
                  <a:lnTo>
                    <a:pt x="61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97"/>
            <p:cNvSpPr/>
            <p:nvPr/>
          </p:nvSpPr>
          <p:spPr>
            <a:xfrm>
              <a:off x="-11167475" y="3462775"/>
              <a:ext cx="103200" cy="20500"/>
            </a:xfrm>
            <a:custGeom>
              <a:rect b="b" l="l" r="r" t="t"/>
              <a:pathLst>
                <a:path extrusionOk="0" h="820" w="4128">
                  <a:moveTo>
                    <a:pt x="1" y="0"/>
                  </a:moveTo>
                  <a:lnTo>
                    <a:pt x="1" y="820"/>
                  </a:lnTo>
                  <a:lnTo>
                    <a:pt x="4128" y="820"/>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97"/>
            <p:cNvSpPr/>
            <p:nvPr/>
          </p:nvSpPr>
          <p:spPr>
            <a:xfrm>
              <a:off x="-11213150" y="3344625"/>
              <a:ext cx="141000" cy="97700"/>
            </a:xfrm>
            <a:custGeom>
              <a:rect b="b" l="l" r="r" t="t"/>
              <a:pathLst>
                <a:path extrusionOk="0" h="3908" w="5640">
                  <a:moveTo>
                    <a:pt x="2206" y="1"/>
                  </a:moveTo>
                  <a:lnTo>
                    <a:pt x="2080" y="64"/>
                  </a:lnTo>
                  <a:cubicBezTo>
                    <a:pt x="2080" y="442"/>
                    <a:pt x="2017" y="851"/>
                    <a:pt x="1607" y="1261"/>
                  </a:cubicBezTo>
                  <a:cubicBezTo>
                    <a:pt x="1292" y="1576"/>
                    <a:pt x="946" y="1733"/>
                    <a:pt x="504" y="1733"/>
                  </a:cubicBezTo>
                  <a:lnTo>
                    <a:pt x="441" y="1733"/>
                  </a:lnTo>
                  <a:cubicBezTo>
                    <a:pt x="315" y="1860"/>
                    <a:pt x="158" y="1954"/>
                    <a:pt x="0" y="2080"/>
                  </a:cubicBezTo>
                  <a:lnTo>
                    <a:pt x="1355" y="3907"/>
                  </a:lnTo>
                  <a:lnTo>
                    <a:pt x="4411" y="3907"/>
                  </a:lnTo>
                  <a:lnTo>
                    <a:pt x="5608" y="536"/>
                  </a:lnTo>
                  <a:cubicBezTo>
                    <a:pt x="5640" y="379"/>
                    <a:pt x="5608" y="221"/>
                    <a:pt x="5608" y="127"/>
                  </a:cubicBezTo>
                  <a:lnTo>
                    <a:pt x="5482" y="32"/>
                  </a:lnTo>
                  <a:cubicBezTo>
                    <a:pt x="5356" y="64"/>
                    <a:pt x="5199" y="64"/>
                    <a:pt x="5073" y="64"/>
                  </a:cubicBezTo>
                  <a:lnTo>
                    <a:pt x="5010" y="64"/>
                  </a:lnTo>
                  <a:cubicBezTo>
                    <a:pt x="4758" y="347"/>
                    <a:pt x="4411" y="599"/>
                    <a:pt x="3875" y="599"/>
                  </a:cubicBezTo>
                  <a:cubicBezTo>
                    <a:pt x="3308" y="599"/>
                    <a:pt x="2962" y="347"/>
                    <a:pt x="2678" y="64"/>
                  </a:cubicBezTo>
                  <a:lnTo>
                    <a:pt x="2647" y="64"/>
                  </a:lnTo>
                  <a:cubicBezTo>
                    <a:pt x="2489" y="64"/>
                    <a:pt x="2363" y="32"/>
                    <a:pt x="220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97"/>
            <p:cNvSpPr/>
            <p:nvPr/>
          </p:nvSpPr>
          <p:spPr>
            <a:xfrm>
              <a:off x="-11080825" y="3379275"/>
              <a:ext cx="59100" cy="61475"/>
            </a:xfrm>
            <a:custGeom>
              <a:rect b="b" l="l" r="r" t="t"/>
              <a:pathLst>
                <a:path extrusionOk="0" h="2459" w="2364">
                  <a:moveTo>
                    <a:pt x="882" y="1"/>
                  </a:moveTo>
                  <a:lnTo>
                    <a:pt x="0" y="2458"/>
                  </a:lnTo>
                  <a:lnTo>
                    <a:pt x="1008" y="2458"/>
                  </a:lnTo>
                  <a:lnTo>
                    <a:pt x="2363" y="663"/>
                  </a:lnTo>
                  <a:cubicBezTo>
                    <a:pt x="2237" y="568"/>
                    <a:pt x="2080" y="474"/>
                    <a:pt x="1954" y="347"/>
                  </a:cubicBezTo>
                  <a:lnTo>
                    <a:pt x="1891" y="347"/>
                  </a:lnTo>
                  <a:cubicBezTo>
                    <a:pt x="1512" y="347"/>
                    <a:pt x="1197" y="221"/>
                    <a:pt x="8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7" name="Google Shape;18847;p97"/>
          <p:cNvGrpSpPr/>
          <p:nvPr/>
        </p:nvGrpSpPr>
        <p:grpSpPr>
          <a:xfrm>
            <a:off x="7528677" y="1819965"/>
            <a:ext cx="368106" cy="356232"/>
            <a:chOff x="-11299000" y="3647875"/>
            <a:chExt cx="365475" cy="353650"/>
          </a:xfrm>
        </p:grpSpPr>
        <p:sp>
          <p:nvSpPr>
            <p:cNvPr id="18848" name="Google Shape;18848;p97"/>
            <p:cNvSpPr/>
            <p:nvPr/>
          </p:nvSpPr>
          <p:spPr>
            <a:xfrm>
              <a:off x="-11299000" y="3734700"/>
              <a:ext cx="142575" cy="134325"/>
            </a:xfrm>
            <a:custGeom>
              <a:rect b="b" l="l" r="r" t="t"/>
              <a:pathLst>
                <a:path extrusionOk="0" h="5373" w="5703">
                  <a:moveTo>
                    <a:pt x="2300" y="0"/>
                  </a:moveTo>
                  <a:cubicBezTo>
                    <a:pt x="1772" y="0"/>
                    <a:pt x="1245" y="197"/>
                    <a:pt x="851" y="591"/>
                  </a:cubicBezTo>
                  <a:cubicBezTo>
                    <a:pt x="0" y="1379"/>
                    <a:pt x="0" y="2702"/>
                    <a:pt x="851" y="3490"/>
                  </a:cubicBezTo>
                  <a:lnTo>
                    <a:pt x="2615" y="5254"/>
                  </a:lnTo>
                  <a:cubicBezTo>
                    <a:pt x="2694" y="5333"/>
                    <a:pt x="2804" y="5372"/>
                    <a:pt x="2915" y="5372"/>
                  </a:cubicBezTo>
                  <a:cubicBezTo>
                    <a:pt x="3025" y="5372"/>
                    <a:pt x="3135" y="5333"/>
                    <a:pt x="3214" y="5254"/>
                  </a:cubicBezTo>
                  <a:lnTo>
                    <a:pt x="5514" y="2954"/>
                  </a:lnTo>
                  <a:cubicBezTo>
                    <a:pt x="5703" y="2797"/>
                    <a:pt x="5703" y="2513"/>
                    <a:pt x="5514" y="2355"/>
                  </a:cubicBezTo>
                  <a:lnTo>
                    <a:pt x="3749" y="591"/>
                  </a:lnTo>
                  <a:cubicBezTo>
                    <a:pt x="3356" y="197"/>
                    <a:pt x="2828"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97"/>
            <p:cNvSpPr/>
            <p:nvPr/>
          </p:nvSpPr>
          <p:spPr>
            <a:xfrm>
              <a:off x="-11076100" y="3734700"/>
              <a:ext cx="142575" cy="134325"/>
            </a:xfrm>
            <a:custGeom>
              <a:rect b="b" l="l" r="r" t="t"/>
              <a:pathLst>
                <a:path extrusionOk="0" h="5373" w="5703">
                  <a:moveTo>
                    <a:pt x="3379" y="0"/>
                  </a:moveTo>
                  <a:cubicBezTo>
                    <a:pt x="2836" y="0"/>
                    <a:pt x="2300" y="197"/>
                    <a:pt x="1922" y="591"/>
                  </a:cubicBezTo>
                  <a:lnTo>
                    <a:pt x="158" y="2355"/>
                  </a:lnTo>
                  <a:cubicBezTo>
                    <a:pt x="0" y="2513"/>
                    <a:pt x="0" y="2797"/>
                    <a:pt x="158" y="2954"/>
                  </a:cubicBezTo>
                  <a:lnTo>
                    <a:pt x="2521" y="5254"/>
                  </a:lnTo>
                  <a:cubicBezTo>
                    <a:pt x="2599" y="5333"/>
                    <a:pt x="2710" y="5372"/>
                    <a:pt x="2820" y="5372"/>
                  </a:cubicBezTo>
                  <a:cubicBezTo>
                    <a:pt x="2930" y="5372"/>
                    <a:pt x="3040" y="5333"/>
                    <a:pt x="3119" y="5254"/>
                  </a:cubicBezTo>
                  <a:lnTo>
                    <a:pt x="4884" y="3490"/>
                  </a:lnTo>
                  <a:cubicBezTo>
                    <a:pt x="5703" y="2702"/>
                    <a:pt x="5703" y="1379"/>
                    <a:pt x="4884" y="591"/>
                  </a:cubicBezTo>
                  <a:cubicBezTo>
                    <a:pt x="4474" y="197"/>
                    <a:pt x="3923" y="0"/>
                    <a:pt x="3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97"/>
            <p:cNvSpPr/>
            <p:nvPr/>
          </p:nvSpPr>
          <p:spPr>
            <a:xfrm>
              <a:off x="-11254900" y="3917225"/>
              <a:ext cx="124475" cy="84300"/>
            </a:xfrm>
            <a:custGeom>
              <a:rect b="b" l="l" r="r" t="t"/>
              <a:pathLst>
                <a:path extrusionOk="0" h="3372" w="4979">
                  <a:moveTo>
                    <a:pt x="3466" y="1"/>
                  </a:moveTo>
                  <a:lnTo>
                    <a:pt x="316" y="2616"/>
                  </a:lnTo>
                  <a:cubicBezTo>
                    <a:pt x="1" y="2836"/>
                    <a:pt x="190" y="3372"/>
                    <a:pt x="568" y="3372"/>
                  </a:cubicBezTo>
                  <a:lnTo>
                    <a:pt x="3372" y="3372"/>
                  </a:lnTo>
                  <a:cubicBezTo>
                    <a:pt x="3466" y="3309"/>
                    <a:pt x="3561" y="3277"/>
                    <a:pt x="3655" y="3214"/>
                  </a:cubicBezTo>
                  <a:lnTo>
                    <a:pt x="4978" y="1702"/>
                  </a:ln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97"/>
            <p:cNvSpPr/>
            <p:nvPr/>
          </p:nvSpPr>
          <p:spPr>
            <a:xfrm>
              <a:off x="-11099725" y="3838475"/>
              <a:ext cx="55150" cy="50425"/>
            </a:xfrm>
            <a:custGeom>
              <a:rect b="b" l="l" r="r" t="t"/>
              <a:pathLst>
                <a:path extrusionOk="0" h="2017" w="2206">
                  <a:moveTo>
                    <a:pt x="1197" y="0"/>
                  </a:moveTo>
                  <a:lnTo>
                    <a:pt x="0" y="914"/>
                  </a:lnTo>
                  <a:lnTo>
                    <a:pt x="1323" y="2017"/>
                  </a:lnTo>
                  <a:lnTo>
                    <a:pt x="2205" y="1040"/>
                  </a:lnTo>
                  <a:lnTo>
                    <a:pt x="11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97"/>
            <p:cNvSpPr/>
            <p:nvPr/>
          </p:nvSpPr>
          <p:spPr>
            <a:xfrm>
              <a:off x="-11187950" y="3836900"/>
              <a:ext cx="210325" cy="162275"/>
            </a:xfrm>
            <a:custGeom>
              <a:rect b="b" l="l" r="r" t="t"/>
              <a:pathLst>
                <a:path extrusionOk="0" h="6491" w="8413">
                  <a:moveTo>
                    <a:pt x="1040" y="0"/>
                  </a:moveTo>
                  <a:lnTo>
                    <a:pt x="1" y="1103"/>
                  </a:lnTo>
                  <a:lnTo>
                    <a:pt x="4758" y="6364"/>
                  </a:lnTo>
                  <a:cubicBezTo>
                    <a:pt x="4821" y="6459"/>
                    <a:pt x="4947" y="6490"/>
                    <a:pt x="5073" y="6490"/>
                  </a:cubicBezTo>
                  <a:lnTo>
                    <a:pt x="7845" y="6490"/>
                  </a:lnTo>
                  <a:cubicBezTo>
                    <a:pt x="8255" y="6490"/>
                    <a:pt x="8412" y="6018"/>
                    <a:pt x="8129" y="5734"/>
                  </a:cubicBez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97"/>
            <p:cNvSpPr/>
            <p:nvPr/>
          </p:nvSpPr>
          <p:spPr>
            <a:xfrm>
              <a:off x="-11292700" y="3647875"/>
              <a:ext cx="353675" cy="87450"/>
            </a:xfrm>
            <a:custGeom>
              <a:rect b="b" l="l" r="r" t="t"/>
              <a:pathLst>
                <a:path extrusionOk="0" h="3498" w="14147">
                  <a:moveTo>
                    <a:pt x="441" y="0"/>
                  </a:moveTo>
                  <a:cubicBezTo>
                    <a:pt x="189" y="0"/>
                    <a:pt x="0" y="189"/>
                    <a:pt x="0" y="378"/>
                  </a:cubicBezTo>
                  <a:cubicBezTo>
                    <a:pt x="0" y="630"/>
                    <a:pt x="189" y="819"/>
                    <a:pt x="441" y="819"/>
                  </a:cubicBezTo>
                  <a:lnTo>
                    <a:pt x="1639" y="819"/>
                  </a:lnTo>
                  <a:lnTo>
                    <a:pt x="1639" y="1670"/>
                  </a:lnTo>
                  <a:lnTo>
                    <a:pt x="1261" y="1670"/>
                  </a:lnTo>
                  <a:cubicBezTo>
                    <a:pt x="599" y="1670"/>
                    <a:pt x="0" y="2237"/>
                    <a:pt x="0" y="2899"/>
                  </a:cubicBezTo>
                  <a:lnTo>
                    <a:pt x="0" y="3497"/>
                  </a:lnTo>
                  <a:lnTo>
                    <a:pt x="32" y="3466"/>
                  </a:lnTo>
                  <a:cubicBezTo>
                    <a:pt x="536" y="2930"/>
                    <a:pt x="1292" y="2615"/>
                    <a:pt x="2080" y="2615"/>
                  </a:cubicBezTo>
                  <a:cubicBezTo>
                    <a:pt x="2867" y="2615"/>
                    <a:pt x="3623" y="2930"/>
                    <a:pt x="4128" y="3466"/>
                  </a:cubicBezTo>
                  <a:lnTo>
                    <a:pt x="4159" y="3497"/>
                  </a:lnTo>
                  <a:lnTo>
                    <a:pt x="4159" y="2899"/>
                  </a:lnTo>
                  <a:cubicBezTo>
                    <a:pt x="4159" y="2237"/>
                    <a:pt x="3623" y="1670"/>
                    <a:pt x="2899" y="1670"/>
                  </a:cubicBezTo>
                  <a:lnTo>
                    <a:pt x="2521" y="1670"/>
                  </a:lnTo>
                  <a:lnTo>
                    <a:pt x="2521" y="819"/>
                  </a:lnTo>
                  <a:lnTo>
                    <a:pt x="11657" y="819"/>
                  </a:lnTo>
                  <a:lnTo>
                    <a:pt x="11657" y="1670"/>
                  </a:lnTo>
                  <a:lnTo>
                    <a:pt x="11216" y="1670"/>
                  </a:lnTo>
                  <a:cubicBezTo>
                    <a:pt x="10555" y="1670"/>
                    <a:pt x="9956" y="2237"/>
                    <a:pt x="9956" y="2899"/>
                  </a:cubicBezTo>
                  <a:lnTo>
                    <a:pt x="9956" y="3497"/>
                  </a:lnTo>
                  <a:lnTo>
                    <a:pt x="9987" y="3466"/>
                  </a:lnTo>
                  <a:cubicBezTo>
                    <a:pt x="10523" y="2930"/>
                    <a:pt x="11248" y="2615"/>
                    <a:pt x="12035" y="2615"/>
                  </a:cubicBezTo>
                  <a:cubicBezTo>
                    <a:pt x="12823" y="2615"/>
                    <a:pt x="13579" y="2930"/>
                    <a:pt x="14083" y="3466"/>
                  </a:cubicBezTo>
                  <a:lnTo>
                    <a:pt x="14146" y="3497"/>
                  </a:lnTo>
                  <a:lnTo>
                    <a:pt x="14146" y="2899"/>
                  </a:lnTo>
                  <a:cubicBezTo>
                    <a:pt x="14146" y="2237"/>
                    <a:pt x="13579" y="1670"/>
                    <a:pt x="12917" y="1670"/>
                  </a:cubicBezTo>
                  <a:lnTo>
                    <a:pt x="12476" y="1670"/>
                  </a:lnTo>
                  <a:lnTo>
                    <a:pt x="12476" y="819"/>
                  </a:lnTo>
                  <a:lnTo>
                    <a:pt x="13705" y="819"/>
                  </a:lnTo>
                  <a:cubicBezTo>
                    <a:pt x="13926" y="819"/>
                    <a:pt x="14083" y="630"/>
                    <a:pt x="14083" y="378"/>
                  </a:cubicBezTo>
                  <a:cubicBezTo>
                    <a:pt x="14083" y="158"/>
                    <a:pt x="13894" y="0"/>
                    <a:pt x="1370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4" name="Google Shape;18854;p97"/>
          <p:cNvGrpSpPr/>
          <p:nvPr/>
        </p:nvGrpSpPr>
        <p:grpSpPr>
          <a:xfrm>
            <a:off x="7544139" y="2275916"/>
            <a:ext cx="357808" cy="333240"/>
            <a:chOff x="-11295075" y="4092875"/>
            <a:chExt cx="355250" cy="330825"/>
          </a:xfrm>
        </p:grpSpPr>
        <p:sp>
          <p:nvSpPr>
            <p:cNvPr id="18855" name="Google Shape;18855;p97"/>
            <p:cNvSpPr/>
            <p:nvPr/>
          </p:nvSpPr>
          <p:spPr>
            <a:xfrm>
              <a:off x="-11084775" y="4196825"/>
              <a:ext cx="61475" cy="61475"/>
            </a:xfrm>
            <a:custGeom>
              <a:rect b="b" l="l" r="r" t="t"/>
              <a:pathLst>
                <a:path extrusionOk="0" h="2459" w="2459">
                  <a:moveTo>
                    <a:pt x="64" y="1"/>
                  </a:moveTo>
                  <a:cubicBezTo>
                    <a:pt x="32" y="410"/>
                    <a:pt x="1" y="852"/>
                    <a:pt x="1" y="1230"/>
                  </a:cubicBezTo>
                  <a:cubicBezTo>
                    <a:pt x="1" y="1639"/>
                    <a:pt x="32" y="2049"/>
                    <a:pt x="64" y="2458"/>
                  </a:cubicBezTo>
                  <a:lnTo>
                    <a:pt x="1198" y="2458"/>
                  </a:lnTo>
                  <a:cubicBezTo>
                    <a:pt x="1891" y="2458"/>
                    <a:pt x="2458" y="1891"/>
                    <a:pt x="2458" y="1230"/>
                  </a:cubicBezTo>
                  <a:cubicBezTo>
                    <a:pt x="2458" y="568"/>
                    <a:pt x="1922" y="1"/>
                    <a:pt x="119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97"/>
            <p:cNvSpPr/>
            <p:nvPr/>
          </p:nvSpPr>
          <p:spPr>
            <a:xfrm>
              <a:off x="-11080050" y="4092875"/>
              <a:ext cx="140225" cy="269375"/>
            </a:xfrm>
            <a:custGeom>
              <a:rect b="b" l="l" r="r" t="t"/>
              <a:pathLst>
                <a:path extrusionOk="0" h="10775" w="5609">
                  <a:moveTo>
                    <a:pt x="2679" y="0"/>
                  </a:moveTo>
                  <a:cubicBezTo>
                    <a:pt x="1450" y="0"/>
                    <a:pt x="442" y="1387"/>
                    <a:pt x="1" y="3308"/>
                  </a:cubicBezTo>
                  <a:lnTo>
                    <a:pt x="1009" y="3308"/>
                  </a:lnTo>
                  <a:cubicBezTo>
                    <a:pt x="2175" y="3308"/>
                    <a:pt x="3120" y="4253"/>
                    <a:pt x="3120" y="5388"/>
                  </a:cubicBezTo>
                  <a:cubicBezTo>
                    <a:pt x="3120" y="6522"/>
                    <a:pt x="2175" y="7467"/>
                    <a:pt x="1009" y="7467"/>
                  </a:cubicBezTo>
                  <a:lnTo>
                    <a:pt x="1" y="7467"/>
                  </a:lnTo>
                  <a:cubicBezTo>
                    <a:pt x="442" y="9420"/>
                    <a:pt x="1450" y="10775"/>
                    <a:pt x="2679" y="10775"/>
                  </a:cubicBezTo>
                  <a:cubicBezTo>
                    <a:pt x="4285" y="10775"/>
                    <a:pt x="5609" y="8381"/>
                    <a:pt x="5609" y="5419"/>
                  </a:cubicBezTo>
                  <a:cubicBezTo>
                    <a:pt x="5609" y="2458"/>
                    <a:pt x="4285" y="0"/>
                    <a:pt x="26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97"/>
            <p:cNvSpPr/>
            <p:nvPr/>
          </p:nvSpPr>
          <p:spPr>
            <a:xfrm>
              <a:off x="-11230475" y="4320500"/>
              <a:ext cx="103975" cy="103200"/>
            </a:xfrm>
            <a:custGeom>
              <a:rect b="b" l="l" r="r" t="t"/>
              <a:pathLst>
                <a:path extrusionOk="0" h="4128" w="4159">
                  <a:moveTo>
                    <a:pt x="0" y="0"/>
                  </a:moveTo>
                  <a:lnTo>
                    <a:pt x="0" y="2867"/>
                  </a:lnTo>
                  <a:cubicBezTo>
                    <a:pt x="0" y="3529"/>
                    <a:pt x="536" y="4127"/>
                    <a:pt x="1260" y="4127"/>
                  </a:cubicBezTo>
                  <a:cubicBezTo>
                    <a:pt x="1922" y="4127"/>
                    <a:pt x="2521" y="3560"/>
                    <a:pt x="2521" y="2867"/>
                  </a:cubicBezTo>
                  <a:lnTo>
                    <a:pt x="2521" y="1638"/>
                  </a:lnTo>
                  <a:lnTo>
                    <a:pt x="2962" y="1638"/>
                  </a:lnTo>
                  <a:cubicBezTo>
                    <a:pt x="3623" y="1638"/>
                    <a:pt x="4127" y="1134"/>
                    <a:pt x="4159" y="473"/>
                  </a:cubicBezTo>
                  <a:cubicBezTo>
                    <a:pt x="3875" y="347"/>
                    <a:pt x="3623" y="221"/>
                    <a:pt x="3340" y="158"/>
                  </a:cubicBezTo>
                  <a:lnTo>
                    <a:pt x="3340" y="378"/>
                  </a:lnTo>
                  <a:cubicBezTo>
                    <a:pt x="3340" y="630"/>
                    <a:pt x="3151" y="788"/>
                    <a:pt x="2962" y="788"/>
                  </a:cubicBezTo>
                  <a:lnTo>
                    <a:pt x="2521" y="788"/>
                  </a:lnTo>
                  <a:lnTo>
                    <a:pt x="2521" y="0"/>
                  </a:lnTo>
                  <a:cubicBezTo>
                    <a:pt x="2468" y="11"/>
                    <a:pt x="2416" y="14"/>
                    <a:pt x="2364" y="14"/>
                  </a:cubicBezTo>
                  <a:cubicBezTo>
                    <a:pt x="2262" y="14"/>
                    <a:pt x="2164" y="0"/>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97"/>
            <p:cNvSpPr/>
            <p:nvPr/>
          </p:nvSpPr>
          <p:spPr>
            <a:xfrm>
              <a:off x="-11210000" y="4113350"/>
              <a:ext cx="137850" cy="226075"/>
            </a:xfrm>
            <a:custGeom>
              <a:rect b="b" l="l" r="r" t="t"/>
              <a:pathLst>
                <a:path extrusionOk="0" h="9043" w="5514">
                  <a:moveTo>
                    <a:pt x="5514" y="0"/>
                  </a:moveTo>
                  <a:lnTo>
                    <a:pt x="4096" y="883"/>
                  </a:lnTo>
                  <a:cubicBezTo>
                    <a:pt x="3308" y="1355"/>
                    <a:pt x="2363" y="1607"/>
                    <a:pt x="1418" y="1607"/>
                  </a:cubicBezTo>
                  <a:cubicBezTo>
                    <a:pt x="536" y="2300"/>
                    <a:pt x="0" y="3340"/>
                    <a:pt x="0" y="4537"/>
                  </a:cubicBezTo>
                  <a:cubicBezTo>
                    <a:pt x="0" y="5703"/>
                    <a:pt x="567" y="6774"/>
                    <a:pt x="1418" y="7436"/>
                  </a:cubicBezTo>
                  <a:cubicBezTo>
                    <a:pt x="2363" y="7499"/>
                    <a:pt x="3308" y="7719"/>
                    <a:pt x="4096" y="8192"/>
                  </a:cubicBezTo>
                  <a:lnTo>
                    <a:pt x="5514" y="9042"/>
                  </a:lnTo>
                  <a:cubicBezTo>
                    <a:pt x="4695" y="8097"/>
                    <a:pt x="4159" y="6427"/>
                    <a:pt x="4159" y="4537"/>
                  </a:cubicBezTo>
                  <a:cubicBezTo>
                    <a:pt x="4159" y="2647"/>
                    <a:pt x="4726" y="946"/>
                    <a:pt x="55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97"/>
            <p:cNvSpPr/>
            <p:nvPr/>
          </p:nvSpPr>
          <p:spPr>
            <a:xfrm>
              <a:off x="-11295075" y="4153525"/>
              <a:ext cx="89825" cy="145725"/>
            </a:xfrm>
            <a:custGeom>
              <a:rect b="b" l="l" r="r" t="t"/>
              <a:pathLst>
                <a:path extrusionOk="0" h="5829" w="3593">
                  <a:moveTo>
                    <a:pt x="3088" y="0"/>
                  </a:moveTo>
                  <a:cubicBezTo>
                    <a:pt x="1482" y="0"/>
                    <a:pt x="127" y="1229"/>
                    <a:pt x="64" y="2773"/>
                  </a:cubicBezTo>
                  <a:cubicBezTo>
                    <a:pt x="1" y="4505"/>
                    <a:pt x="1356" y="5829"/>
                    <a:pt x="2962" y="5829"/>
                  </a:cubicBezTo>
                  <a:lnTo>
                    <a:pt x="3592" y="5829"/>
                  </a:lnTo>
                  <a:cubicBezTo>
                    <a:pt x="2931" y="5041"/>
                    <a:pt x="2521" y="4064"/>
                    <a:pt x="2521" y="2930"/>
                  </a:cubicBezTo>
                  <a:cubicBezTo>
                    <a:pt x="2521" y="1796"/>
                    <a:pt x="2931" y="788"/>
                    <a:pt x="35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0" name="Google Shape;18860;p97"/>
          <p:cNvGrpSpPr/>
          <p:nvPr/>
        </p:nvGrpSpPr>
        <p:grpSpPr>
          <a:xfrm>
            <a:off x="5769739" y="2738964"/>
            <a:ext cx="312585" cy="355451"/>
            <a:chOff x="-9500075" y="3180800"/>
            <a:chExt cx="310350" cy="352875"/>
          </a:xfrm>
        </p:grpSpPr>
        <p:sp>
          <p:nvSpPr>
            <p:cNvPr id="18861" name="Google Shape;18861;p97"/>
            <p:cNvSpPr/>
            <p:nvPr/>
          </p:nvSpPr>
          <p:spPr>
            <a:xfrm>
              <a:off x="-9429175" y="3332825"/>
              <a:ext cx="82725" cy="55150"/>
            </a:xfrm>
            <a:custGeom>
              <a:rect b="b" l="l" r="r" t="t"/>
              <a:pathLst>
                <a:path extrusionOk="0" h="2206" w="3309">
                  <a:moveTo>
                    <a:pt x="1670" y="0"/>
                  </a:moveTo>
                  <a:lnTo>
                    <a:pt x="0" y="2205"/>
                  </a:lnTo>
                  <a:lnTo>
                    <a:pt x="3308" y="2205"/>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97"/>
            <p:cNvSpPr/>
            <p:nvPr/>
          </p:nvSpPr>
          <p:spPr>
            <a:xfrm>
              <a:off x="-9335450" y="3274525"/>
              <a:ext cx="19700" cy="19725"/>
            </a:xfrm>
            <a:custGeom>
              <a:rect b="b" l="l" r="r" t="t"/>
              <a:pathLst>
                <a:path extrusionOk="0" h="789" w="788">
                  <a:moveTo>
                    <a:pt x="378" y="1"/>
                  </a:moveTo>
                  <a:cubicBezTo>
                    <a:pt x="189" y="1"/>
                    <a:pt x="0" y="190"/>
                    <a:pt x="0" y="379"/>
                  </a:cubicBezTo>
                  <a:cubicBezTo>
                    <a:pt x="0" y="599"/>
                    <a:pt x="189" y="788"/>
                    <a:pt x="378" y="788"/>
                  </a:cubicBezTo>
                  <a:cubicBezTo>
                    <a:pt x="599" y="788"/>
                    <a:pt x="788" y="599"/>
                    <a:pt x="788" y="379"/>
                  </a:cubicBezTo>
                  <a:cubicBezTo>
                    <a:pt x="788" y="190"/>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97"/>
            <p:cNvSpPr/>
            <p:nvPr/>
          </p:nvSpPr>
          <p:spPr>
            <a:xfrm>
              <a:off x="-9330725" y="3351725"/>
              <a:ext cx="62250" cy="36250"/>
            </a:xfrm>
            <a:custGeom>
              <a:rect b="b" l="l" r="r" t="t"/>
              <a:pathLst>
                <a:path extrusionOk="0" h="1450" w="2490">
                  <a:moveTo>
                    <a:pt x="1040" y="0"/>
                  </a:moveTo>
                  <a:lnTo>
                    <a:pt x="0" y="977"/>
                  </a:lnTo>
                  <a:lnTo>
                    <a:pt x="410" y="1449"/>
                  </a:lnTo>
                  <a:lnTo>
                    <a:pt x="2489" y="1449"/>
                  </a:lnTo>
                  <a:lnTo>
                    <a:pt x="10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97"/>
            <p:cNvSpPr/>
            <p:nvPr/>
          </p:nvSpPr>
          <p:spPr>
            <a:xfrm>
              <a:off x="-9440200" y="3220975"/>
              <a:ext cx="186675" cy="152025"/>
            </a:xfrm>
            <a:custGeom>
              <a:rect b="b" l="l" r="r" t="t"/>
              <a:pathLst>
                <a:path extrusionOk="0" h="6081" w="7467">
                  <a:moveTo>
                    <a:pt x="4568" y="1324"/>
                  </a:moveTo>
                  <a:cubicBezTo>
                    <a:pt x="5261" y="1324"/>
                    <a:pt x="5828" y="1859"/>
                    <a:pt x="5828" y="2552"/>
                  </a:cubicBezTo>
                  <a:cubicBezTo>
                    <a:pt x="5828" y="3214"/>
                    <a:pt x="5293" y="3813"/>
                    <a:pt x="4568" y="3813"/>
                  </a:cubicBezTo>
                  <a:cubicBezTo>
                    <a:pt x="3875" y="3813"/>
                    <a:pt x="3308" y="3245"/>
                    <a:pt x="3308" y="2552"/>
                  </a:cubicBezTo>
                  <a:cubicBezTo>
                    <a:pt x="3308" y="1828"/>
                    <a:pt x="3875" y="1324"/>
                    <a:pt x="4568" y="1324"/>
                  </a:cubicBezTo>
                  <a:close/>
                  <a:moveTo>
                    <a:pt x="0" y="0"/>
                  </a:moveTo>
                  <a:lnTo>
                    <a:pt x="0" y="5860"/>
                  </a:lnTo>
                  <a:lnTo>
                    <a:pt x="1733" y="3529"/>
                  </a:lnTo>
                  <a:cubicBezTo>
                    <a:pt x="1812" y="3434"/>
                    <a:pt x="1945" y="3387"/>
                    <a:pt x="2079" y="3387"/>
                  </a:cubicBezTo>
                  <a:cubicBezTo>
                    <a:pt x="2213" y="3387"/>
                    <a:pt x="2347" y="3434"/>
                    <a:pt x="2426" y="3529"/>
                  </a:cubicBezTo>
                  <a:lnTo>
                    <a:pt x="3907" y="5482"/>
                  </a:lnTo>
                  <a:lnTo>
                    <a:pt x="5104" y="4317"/>
                  </a:lnTo>
                  <a:cubicBezTo>
                    <a:pt x="5183" y="4238"/>
                    <a:pt x="5285" y="4198"/>
                    <a:pt x="5387" y="4198"/>
                  </a:cubicBezTo>
                  <a:cubicBezTo>
                    <a:pt x="5490" y="4198"/>
                    <a:pt x="5592" y="4238"/>
                    <a:pt x="5671" y="4317"/>
                  </a:cubicBezTo>
                  <a:lnTo>
                    <a:pt x="7467" y="6081"/>
                  </a:lnTo>
                  <a:lnTo>
                    <a:pt x="74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97"/>
            <p:cNvSpPr/>
            <p:nvPr/>
          </p:nvSpPr>
          <p:spPr>
            <a:xfrm>
              <a:off x="-9500075" y="3222550"/>
              <a:ext cx="310350" cy="228425"/>
            </a:xfrm>
            <a:custGeom>
              <a:rect b="b" l="l" r="r" t="t"/>
              <a:pathLst>
                <a:path extrusionOk="0" h="9137" w="12414">
                  <a:moveTo>
                    <a:pt x="1229" y="0"/>
                  </a:moveTo>
                  <a:cubicBezTo>
                    <a:pt x="568" y="0"/>
                    <a:pt x="1" y="599"/>
                    <a:pt x="1" y="1261"/>
                  </a:cubicBezTo>
                  <a:lnTo>
                    <a:pt x="1" y="7877"/>
                  </a:lnTo>
                  <a:cubicBezTo>
                    <a:pt x="1" y="8538"/>
                    <a:pt x="568" y="9137"/>
                    <a:pt x="1229" y="9137"/>
                  </a:cubicBezTo>
                  <a:lnTo>
                    <a:pt x="11153" y="9137"/>
                  </a:lnTo>
                  <a:cubicBezTo>
                    <a:pt x="11815" y="9137"/>
                    <a:pt x="12414" y="8538"/>
                    <a:pt x="12414" y="7877"/>
                  </a:cubicBezTo>
                  <a:lnTo>
                    <a:pt x="12414" y="1261"/>
                  </a:lnTo>
                  <a:cubicBezTo>
                    <a:pt x="12319" y="536"/>
                    <a:pt x="11784" y="0"/>
                    <a:pt x="11122" y="0"/>
                  </a:cubicBezTo>
                  <a:lnTo>
                    <a:pt x="10712" y="0"/>
                  </a:lnTo>
                  <a:lnTo>
                    <a:pt x="10712" y="7058"/>
                  </a:lnTo>
                  <a:cubicBezTo>
                    <a:pt x="10712" y="7278"/>
                    <a:pt x="10523" y="7436"/>
                    <a:pt x="10334" y="7436"/>
                  </a:cubicBezTo>
                  <a:lnTo>
                    <a:pt x="2048" y="7436"/>
                  </a:lnTo>
                  <a:cubicBezTo>
                    <a:pt x="1828" y="7436"/>
                    <a:pt x="1607" y="7247"/>
                    <a:pt x="1607" y="7058"/>
                  </a:cubicBezTo>
                  <a:lnTo>
                    <a:pt x="16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97"/>
            <p:cNvSpPr/>
            <p:nvPr/>
          </p:nvSpPr>
          <p:spPr>
            <a:xfrm>
              <a:off x="-9398475" y="3180800"/>
              <a:ext cx="103200" cy="21300"/>
            </a:xfrm>
            <a:custGeom>
              <a:rect b="b" l="l" r="r" t="t"/>
              <a:pathLst>
                <a:path extrusionOk="0" h="852" w="4128">
                  <a:moveTo>
                    <a:pt x="820" y="1"/>
                  </a:moveTo>
                  <a:cubicBezTo>
                    <a:pt x="347" y="1"/>
                    <a:pt x="1" y="379"/>
                    <a:pt x="1" y="851"/>
                  </a:cubicBezTo>
                  <a:lnTo>
                    <a:pt x="4128" y="851"/>
                  </a:lnTo>
                  <a:cubicBezTo>
                    <a:pt x="4128" y="379"/>
                    <a:pt x="3781"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97"/>
            <p:cNvSpPr/>
            <p:nvPr/>
          </p:nvSpPr>
          <p:spPr>
            <a:xfrm>
              <a:off x="-9460700" y="3471450"/>
              <a:ext cx="41775" cy="62225"/>
            </a:xfrm>
            <a:custGeom>
              <a:rect b="b" l="l" r="r" t="t"/>
              <a:pathLst>
                <a:path extrusionOk="0" h="2489" w="1671">
                  <a:moveTo>
                    <a:pt x="1" y="0"/>
                  </a:moveTo>
                  <a:lnTo>
                    <a:pt x="1" y="1670"/>
                  </a:lnTo>
                  <a:cubicBezTo>
                    <a:pt x="1" y="2142"/>
                    <a:pt x="347" y="2489"/>
                    <a:pt x="820" y="2489"/>
                  </a:cubicBezTo>
                  <a:cubicBezTo>
                    <a:pt x="1293" y="2489"/>
                    <a:pt x="1671" y="2142"/>
                    <a:pt x="1671" y="1670"/>
                  </a:cubicBezTo>
                  <a:lnTo>
                    <a:pt x="167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97"/>
            <p:cNvSpPr/>
            <p:nvPr/>
          </p:nvSpPr>
          <p:spPr>
            <a:xfrm>
              <a:off x="-9274800" y="3471450"/>
              <a:ext cx="41750" cy="62225"/>
            </a:xfrm>
            <a:custGeom>
              <a:rect b="b" l="l" r="r" t="t"/>
              <a:pathLst>
                <a:path extrusionOk="0" h="2489" w="1670">
                  <a:moveTo>
                    <a:pt x="0" y="0"/>
                  </a:moveTo>
                  <a:lnTo>
                    <a:pt x="0" y="1670"/>
                  </a:lnTo>
                  <a:cubicBezTo>
                    <a:pt x="0" y="2142"/>
                    <a:pt x="378" y="2489"/>
                    <a:pt x="851" y="2489"/>
                  </a:cubicBezTo>
                  <a:cubicBezTo>
                    <a:pt x="1323" y="2489"/>
                    <a:pt x="1670" y="2142"/>
                    <a:pt x="1670" y="1670"/>
                  </a:cubicBez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97"/>
            <p:cNvSpPr/>
            <p:nvPr/>
          </p:nvSpPr>
          <p:spPr>
            <a:xfrm>
              <a:off x="-9398475" y="3471450"/>
              <a:ext cx="103200" cy="20500"/>
            </a:xfrm>
            <a:custGeom>
              <a:rect b="b" l="l" r="r" t="t"/>
              <a:pathLst>
                <a:path extrusionOk="0" h="820" w="4128">
                  <a:moveTo>
                    <a:pt x="1" y="0"/>
                  </a:moveTo>
                  <a:lnTo>
                    <a:pt x="1" y="819"/>
                  </a:lnTo>
                  <a:lnTo>
                    <a:pt x="4128" y="819"/>
                  </a:lnTo>
                  <a:lnTo>
                    <a:pt x="412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0" name="Google Shape;18870;p97"/>
          <p:cNvGrpSpPr/>
          <p:nvPr/>
        </p:nvGrpSpPr>
        <p:grpSpPr>
          <a:xfrm>
            <a:off x="5747530" y="3214479"/>
            <a:ext cx="356221" cy="356257"/>
            <a:chOff x="-9523700" y="3614000"/>
            <a:chExt cx="353675" cy="353675"/>
          </a:xfrm>
        </p:grpSpPr>
        <p:sp>
          <p:nvSpPr>
            <p:cNvPr id="18871" name="Google Shape;18871;p97"/>
            <p:cNvSpPr/>
            <p:nvPr/>
          </p:nvSpPr>
          <p:spPr>
            <a:xfrm>
              <a:off x="-95237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828" y="1198"/>
                    <a:pt x="2489" y="1198"/>
                  </a:cubicBezTo>
                  <a:close/>
                  <a:moveTo>
                    <a:pt x="2489" y="1"/>
                  </a:moveTo>
                  <a:cubicBezTo>
                    <a:pt x="1103" y="1"/>
                    <a:pt x="1" y="1103"/>
                    <a:pt x="1" y="2458"/>
                  </a:cubicBezTo>
                  <a:cubicBezTo>
                    <a:pt x="1" y="3844"/>
                    <a:pt x="1135"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97"/>
            <p:cNvSpPr/>
            <p:nvPr/>
          </p:nvSpPr>
          <p:spPr>
            <a:xfrm>
              <a:off x="-9515825" y="3656525"/>
              <a:ext cx="116600" cy="195350"/>
            </a:xfrm>
            <a:custGeom>
              <a:rect b="b" l="l" r="r" t="t"/>
              <a:pathLst>
                <a:path extrusionOk="0" h="7814" w="4664">
                  <a:moveTo>
                    <a:pt x="2994" y="1"/>
                  </a:moveTo>
                  <a:cubicBezTo>
                    <a:pt x="2206" y="1"/>
                    <a:pt x="1513" y="536"/>
                    <a:pt x="1387" y="1324"/>
                  </a:cubicBezTo>
                  <a:lnTo>
                    <a:pt x="1" y="7499"/>
                  </a:lnTo>
                  <a:cubicBezTo>
                    <a:pt x="599" y="6963"/>
                    <a:pt x="1355" y="6648"/>
                    <a:pt x="2174" y="6648"/>
                  </a:cubicBezTo>
                  <a:cubicBezTo>
                    <a:pt x="3151" y="6648"/>
                    <a:pt x="4065" y="7089"/>
                    <a:pt x="4663" y="7814"/>
                  </a:cubicBezTo>
                  <a:lnTo>
                    <a:pt x="4663" y="1639"/>
                  </a:lnTo>
                  <a:cubicBezTo>
                    <a:pt x="4663" y="757"/>
                    <a:pt x="3907" y="1"/>
                    <a:pt x="29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97"/>
            <p:cNvSpPr/>
            <p:nvPr/>
          </p:nvSpPr>
          <p:spPr>
            <a:xfrm>
              <a:off x="-9481175" y="3614000"/>
              <a:ext cx="80375" cy="37050"/>
            </a:xfrm>
            <a:custGeom>
              <a:rect b="b" l="l" r="r" t="t"/>
              <a:pathLst>
                <a:path extrusionOk="0" h="1482" w="3215">
                  <a:moveTo>
                    <a:pt x="1608" y="0"/>
                  </a:moveTo>
                  <a:cubicBezTo>
                    <a:pt x="788" y="63"/>
                    <a:pt x="127" y="693"/>
                    <a:pt x="1" y="1481"/>
                  </a:cubicBezTo>
                  <a:cubicBezTo>
                    <a:pt x="442" y="1072"/>
                    <a:pt x="1009" y="851"/>
                    <a:pt x="1608" y="851"/>
                  </a:cubicBezTo>
                  <a:cubicBezTo>
                    <a:pt x="2238" y="851"/>
                    <a:pt x="2805" y="1072"/>
                    <a:pt x="3214" y="1481"/>
                  </a:cubicBezTo>
                  <a:cubicBezTo>
                    <a:pt x="3120" y="630"/>
                    <a:pt x="2427" y="0"/>
                    <a:pt x="16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97"/>
            <p:cNvSpPr/>
            <p:nvPr/>
          </p:nvSpPr>
          <p:spPr>
            <a:xfrm>
              <a:off x="-9294500" y="3843975"/>
              <a:ext cx="124475" cy="123700"/>
            </a:xfrm>
            <a:custGeom>
              <a:rect b="b" l="l" r="r" t="t"/>
              <a:pathLst>
                <a:path extrusionOk="0" h="4948" w="4979">
                  <a:moveTo>
                    <a:pt x="2489" y="1198"/>
                  </a:moveTo>
                  <a:cubicBezTo>
                    <a:pt x="3151" y="1198"/>
                    <a:pt x="3718" y="1765"/>
                    <a:pt x="3718" y="2427"/>
                  </a:cubicBezTo>
                  <a:cubicBezTo>
                    <a:pt x="3718" y="3088"/>
                    <a:pt x="3151" y="3687"/>
                    <a:pt x="2489" y="3687"/>
                  </a:cubicBezTo>
                  <a:cubicBezTo>
                    <a:pt x="1828" y="3687"/>
                    <a:pt x="1229" y="3151"/>
                    <a:pt x="1229" y="2427"/>
                  </a:cubicBezTo>
                  <a:cubicBezTo>
                    <a:pt x="1229" y="1734"/>
                    <a:pt x="1796" y="1198"/>
                    <a:pt x="2489" y="1198"/>
                  </a:cubicBezTo>
                  <a:close/>
                  <a:moveTo>
                    <a:pt x="2489" y="1"/>
                  </a:moveTo>
                  <a:cubicBezTo>
                    <a:pt x="1103" y="1"/>
                    <a:pt x="0" y="1103"/>
                    <a:pt x="0" y="2458"/>
                  </a:cubicBezTo>
                  <a:cubicBezTo>
                    <a:pt x="0" y="3844"/>
                    <a:pt x="1103" y="4947"/>
                    <a:pt x="2489" y="4947"/>
                  </a:cubicBezTo>
                  <a:cubicBezTo>
                    <a:pt x="3876" y="4947"/>
                    <a:pt x="4978" y="3844"/>
                    <a:pt x="4978" y="2458"/>
                  </a:cubicBezTo>
                  <a:cubicBezTo>
                    <a:pt x="4978" y="1103"/>
                    <a:pt x="3876" y="1"/>
                    <a:pt x="24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97"/>
            <p:cNvSpPr/>
            <p:nvPr/>
          </p:nvSpPr>
          <p:spPr>
            <a:xfrm>
              <a:off x="-9294500" y="3656525"/>
              <a:ext cx="116600" cy="195350"/>
            </a:xfrm>
            <a:custGeom>
              <a:rect b="b" l="l" r="r" t="t"/>
              <a:pathLst>
                <a:path extrusionOk="0" h="7814" w="4664">
                  <a:moveTo>
                    <a:pt x="1670" y="1"/>
                  </a:moveTo>
                  <a:cubicBezTo>
                    <a:pt x="757" y="1"/>
                    <a:pt x="0" y="757"/>
                    <a:pt x="0" y="1639"/>
                  </a:cubicBezTo>
                  <a:lnTo>
                    <a:pt x="0" y="7814"/>
                  </a:lnTo>
                  <a:cubicBezTo>
                    <a:pt x="599" y="7089"/>
                    <a:pt x="1513" y="6648"/>
                    <a:pt x="2489" y="6648"/>
                  </a:cubicBezTo>
                  <a:cubicBezTo>
                    <a:pt x="3308" y="6648"/>
                    <a:pt x="4065" y="6963"/>
                    <a:pt x="4663" y="7499"/>
                  </a:cubicBezTo>
                  <a:lnTo>
                    <a:pt x="3277" y="1324"/>
                  </a:lnTo>
                  <a:cubicBezTo>
                    <a:pt x="3119" y="536"/>
                    <a:pt x="245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97"/>
            <p:cNvSpPr/>
            <p:nvPr/>
          </p:nvSpPr>
          <p:spPr>
            <a:xfrm>
              <a:off x="-9294500" y="3615575"/>
              <a:ext cx="81150" cy="36250"/>
            </a:xfrm>
            <a:custGeom>
              <a:rect b="b" l="l" r="r" t="t"/>
              <a:pathLst>
                <a:path extrusionOk="0" h="1450" w="3246">
                  <a:moveTo>
                    <a:pt x="1639" y="0"/>
                  </a:moveTo>
                  <a:cubicBezTo>
                    <a:pt x="788" y="0"/>
                    <a:pt x="126" y="630"/>
                    <a:pt x="0" y="1450"/>
                  </a:cubicBezTo>
                  <a:cubicBezTo>
                    <a:pt x="442" y="1040"/>
                    <a:pt x="1040" y="820"/>
                    <a:pt x="1639" y="820"/>
                  </a:cubicBezTo>
                  <a:cubicBezTo>
                    <a:pt x="2269" y="820"/>
                    <a:pt x="2804" y="1040"/>
                    <a:pt x="3245" y="1450"/>
                  </a:cubicBezTo>
                  <a:cubicBezTo>
                    <a:pt x="3119" y="599"/>
                    <a:pt x="2458"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97"/>
            <p:cNvSpPr/>
            <p:nvPr/>
          </p:nvSpPr>
          <p:spPr>
            <a:xfrm>
              <a:off x="-9378775" y="3822725"/>
              <a:ext cx="63025" cy="41750"/>
            </a:xfrm>
            <a:custGeom>
              <a:rect b="b" l="l" r="r" t="t"/>
              <a:pathLst>
                <a:path extrusionOk="0" h="1670" w="2521">
                  <a:moveTo>
                    <a:pt x="0" y="0"/>
                  </a:moveTo>
                  <a:lnTo>
                    <a:pt x="0" y="1670"/>
                  </a:lnTo>
                  <a:lnTo>
                    <a:pt x="2521" y="1670"/>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97"/>
            <p:cNvSpPr/>
            <p:nvPr/>
          </p:nvSpPr>
          <p:spPr>
            <a:xfrm>
              <a:off x="-9336250" y="3739225"/>
              <a:ext cx="21300" cy="63050"/>
            </a:xfrm>
            <a:custGeom>
              <a:rect b="b" l="l" r="r" t="t"/>
              <a:pathLst>
                <a:path extrusionOk="0" h="2522" w="852">
                  <a:moveTo>
                    <a:pt x="1" y="1"/>
                  </a:moveTo>
                  <a:lnTo>
                    <a:pt x="1" y="2521"/>
                  </a:lnTo>
                  <a:lnTo>
                    <a:pt x="851" y="2521"/>
                  </a:lnTo>
                  <a:lnTo>
                    <a:pt x="8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97"/>
            <p:cNvSpPr/>
            <p:nvPr/>
          </p:nvSpPr>
          <p:spPr>
            <a:xfrm>
              <a:off x="-9378775" y="3739225"/>
              <a:ext cx="20500" cy="63050"/>
            </a:xfrm>
            <a:custGeom>
              <a:rect b="b" l="l" r="r" t="t"/>
              <a:pathLst>
                <a:path extrusionOk="0" h="2522" w="820">
                  <a:moveTo>
                    <a:pt x="0" y="1"/>
                  </a:moveTo>
                  <a:lnTo>
                    <a:pt x="0" y="2521"/>
                  </a:lnTo>
                  <a:lnTo>
                    <a:pt x="820" y="2521"/>
                  </a:lnTo>
                  <a:lnTo>
                    <a:pt x="8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0" name="Google Shape;18880;p97"/>
          <p:cNvGrpSpPr/>
          <p:nvPr/>
        </p:nvGrpSpPr>
        <p:grpSpPr>
          <a:xfrm>
            <a:off x="7532481" y="3237121"/>
            <a:ext cx="356221" cy="354670"/>
            <a:chOff x="-9523700" y="4049550"/>
            <a:chExt cx="353675" cy="352100"/>
          </a:xfrm>
        </p:grpSpPr>
        <p:sp>
          <p:nvSpPr>
            <p:cNvPr id="18881" name="Google Shape;18881;p97"/>
            <p:cNvSpPr/>
            <p:nvPr/>
          </p:nvSpPr>
          <p:spPr>
            <a:xfrm>
              <a:off x="-9523700" y="4049550"/>
              <a:ext cx="82725" cy="82725"/>
            </a:xfrm>
            <a:custGeom>
              <a:rect b="b" l="l" r="r" t="t"/>
              <a:pathLst>
                <a:path extrusionOk="0" h="3309" w="3309">
                  <a:moveTo>
                    <a:pt x="1670" y="1"/>
                  </a:moveTo>
                  <a:cubicBezTo>
                    <a:pt x="757" y="1"/>
                    <a:pt x="1" y="725"/>
                    <a:pt x="1" y="1639"/>
                  </a:cubicBezTo>
                  <a:cubicBezTo>
                    <a:pt x="1" y="2552"/>
                    <a:pt x="757" y="3309"/>
                    <a:pt x="1670" y="3309"/>
                  </a:cubicBezTo>
                  <a:cubicBezTo>
                    <a:pt x="2584" y="3309"/>
                    <a:pt x="3309" y="2552"/>
                    <a:pt x="3309" y="1639"/>
                  </a:cubicBezTo>
                  <a:cubicBezTo>
                    <a:pt x="3309" y="725"/>
                    <a:pt x="2584"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97"/>
            <p:cNvSpPr/>
            <p:nvPr/>
          </p:nvSpPr>
          <p:spPr>
            <a:xfrm>
              <a:off x="-9523700" y="4148800"/>
              <a:ext cx="82725" cy="252850"/>
            </a:xfrm>
            <a:custGeom>
              <a:rect b="b" l="l" r="r" t="t"/>
              <a:pathLst>
                <a:path extrusionOk="0" h="10114" w="3309">
                  <a:moveTo>
                    <a:pt x="820" y="0"/>
                  </a:moveTo>
                  <a:lnTo>
                    <a:pt x="820" y="7876"/>
                  </a:lnTo>
                  <a:cubicBezTo>
                    <a:pt x="316" y="8160"/>
                    <a:pt x="1" y="8695"/>
                    <a:pt x="1" y="9294"/>
                  </a:cubicBezTo>
                  <a:lnTo>
                    <a:pt x="1" y="9672"/>
                  </a:lnTo>
                  <a:cubicBezTo>
                    <a:pt x="1" y="9924"/>
                    <a:pt x="190" y="10113"/>
                    <a:pt x="442" y="10113"/>
                  </a:cubicBezTo>
                  <a:lnTo>
                    <a:pt x="2930" y="10113"/>
                  </a:lnTo>
                  <a:cubicBezTo>
                    <a:pt x="3151" y="10113"/>
                    <a:pt x="3309" y="9924"/>
                    <a:pt x="3309" y="9672"/>
                  </a:cubicBezTo>
                  <a:lnTo>
                    <a:pt x="3309" y="9294"/>
                  </a:lnTo>
                  <a:cubicBezTo>
                    <a:pt x="3309" y="8664"/>
                    <a:pt x="2993" y="8160"/>
                    <a:pt x="2489" y="7876"/>
                  </a:cubicBezTo>
                  <a:lnTo>
                    <a:pt x="2489" y="0"/>
                  </a:lnTo>
                  <a:cubicBezTo>
                    <a:pt x="2206" y="63"/>
                    <a:pt x="1922" y="158"/>
                    <a:pt x="1670" y="158"/>
                  </a:cubicBezTo>
                  <a:cubicBezTo>
                    <a:pt x="1387" y="158"/>
                    <a:pt x="1103" y="63"/>
                    <a:pt x="8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97"/>
            <p:cNvSpPr/>
            <p:nvPr/>
          </p:nvSpPr>
          <p:spPr>
            <a:xfrm>
              <a:off x="-9252750" y="4049550"/>
              <a:ext cx="82725" cy="82725"/>
            </a:xfrm>
            <a:custGeom>
              <a:rect b="b" l="l" r="r" t="t"/>
              <a:pathLst>
                <a:path extrusionOk="0" h="3309" w="3309">
                  <a:moveTo>
                    <a:pt x="1670" y="1"/>
                  </a:moveTo>
                  <a:cubicBezTo>
                    <a:pt x="756" y="1"/>
                    <a:pt x="0" y="725"/>
                    <a:pt x="0" y="1639"/>
                  </a:cubicBezTo>
                  <a:cubicBezTo>
                    <a:pt x="0" y="2552"/>
                    <a:pt x="756" y="3309"/>
                    <a:pt x="1670" y="3309"/>
                  </a:cubicBezTo>
                  <a:cubicBezTo>
                    <a:pt x="2552" y="3309"/>
                    <a:pt x="3308" y="2552"/>
                    <a:pt x="3308" y="1639"/>
                  </a:cubicBezTo>
                  <a:cubicBezTo>
                    <a:pt x="3308" y="725"/>
                    <a:pt x="2552"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97"/>
            <p:cNvSpPr/>
            <p:nvPr/>
          </p:nvSpPr>
          <p:spPr>
            <a:xfrm>
              <a:off x="-9252750" y="4148800"/>
              <a:ext cx="82725" cy="252850"/>
            </a:xfrm>
            <a:custGeom>
              <a:rect b="b" l="l" r="r" t="t"/>
              <a:pathLst>
                <a:path extrusionOk="0" h="10114" w="3309">
                  <a:moveTo>
                    <a:pt x="819" y="0"/>
                  </a:moveTo>
                  <a:lnTo>
                    <a:pt x="819" y="7876"/>
                  </a:lnTo>
                  <a:cubicBezTo>
                    <a:pt x="315" y="8160"/>
                    <a:pt x="0" y="8695"/>
                    <a:pt x="0" y="9294"/>
                  </a:cubicBezTo>
                  <a:lnTo>
                    <a:pt x="0" y="9704"/>
                  </a:lnTo>
                  <a:cubicBezTo>
                    <a:pt x="0" y="9924"/>
                    <a:pt x="189" y="10113"/>
                    <a:pt x="441" y="10113"/>
                  </a:cubicBezTo>
                  <a:lnTo>
                    <a:pt x="2899" y="10113"/>
                  </a:lnTo>
                  <a:cubicBezTo>
                    <a:pt x="3151" y="10113"/>
                    <a:pt x="3308" y="9924"/>
                    <a:pt x="3308" y="9704"/>
                  </a:cubicBezTo>
                  <a:lnTo>
                    <a:pt x="3308" y="9294"/>
                  </a:lnTo>
                  <a:cubicBezTo>
                    <a:pt x="3308" y="8664"/>
                    <a:pt x="2962" y="8160"/>
                    <a:pt x="2489" y="7876"/>
                  </a:cubicBezTo>
                  <a:lnTo>
                    <a:pt x="2489" y="0"/>
                  </a:lnTo>
                  <a:cubicBezTo>
                    <a:pt x="2206" y="95"/>
                    <a:pt x="1922" y="158"/>
                    <a:pt x="1638" y="158"/>
                  </a:cubicBezTo>
                  <a:cubicBezTo>
                    <a:pt x="1386" y="158"/>
                    <a:pt x="1103" y="95"/>
                    <a:pt x="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97"/>
            <p:cNvSpPr/>
            <p:nvPr/>
          </p:nvSpPr>
          <p:spPr>
            <a:xfrm>
              <a:off x="-9440200" y="4214950"/>
              <a:ext cx="187475" cy="167000"/>
            </a:xfrm>
            <a:custGeom>
              <a:rect b="b" l="l" r="r" t="t"/>
              <a:pathLst>
                <a:path extrusionOk="0" h="6680" w="7499">
                  <a:moveTo>
                    <a:pt x="1229" y="1"/>
                  </a:moveTo>
                  <a:cubicBezTo>
                    <a:pt x="1071" y="1"/>
                    <a:pt x="914" y="64"/>
                    <a:pt x="882" y="221"/>
                  </a:cubicBezTo>
                  <a:lnTo>
                    <a:pt x="0" y="1954"/>
                  </a:lnTo>
                  <a:lnTo>
                    <a:pt x="0" y="4852"/>
                  </a:lnTo>
                  <a:cubicBezTo>
                    <a:pt x="536" y="5325"/>
                    <a:pt x="851" y="5955"/>
                    <a:pt x="851" y="6680"/>
                  </a:cubicBezTo>
                  <a:lnTo>
                    <a:pt x="6679" y="6680"/>
                  </a:lnTo>
                  <a:cubicBezTo>
                    <a:pt x="6679" y="5955"/>
                    <a:pt x="6994" y="5325"/>
                    <a:pt x="7498" y="4852"/>
                  </a:cubicBezTo>
                  <a:lnTo>
                    <a:pt x="7498" y="1954"/>
                  </a:lnTo>
                  <a:lnTo>
                    <a:pt x="6616" y="221"/>
                  </a:lnTo>
                  <a:cubicBezTo>
                    <a:pt x="6553" y="64"/>
                    <a:pt x="6427" y="1"/>
                    <a:pt x="6270" y="1"/>
                  </a:cubicBezTo>
                  <a:lnTo>
                    <a:pt x="4726" y="1"/>
                  </a:lnTo>
                  <a:lnTo>
                    <a:pt x="6616" y="4443"/>
                  </a:lnTo>
                  <a:cubicBezTo>
                    <a:pt x="6679" y="4569"/>
                    <a:pt x="6679" y="4726"/>
                    <a:pt x="6585" y="4852"/>
                  </a:cubicBezTo>
                  <a:cubicBezTo>
                    <a:pt x="6522" y="4947"/>
                    <a:pt x="6396" y="5041"/>
                    <a:pt x="6238" y="5041"/>
                  </a:cubicBezTo>
                  <a:lnTo>
                    <a:pt x="1260" y="5041"/>
                  </a:lnTo>
                  <a:cubicBezTo>
                    <a:pt x="1103" y="5041"/>
                    <a:pt x="1008" y="4947"/>
                    <a:pt x="914" y="4852"/>
                  </a:cubicBezTo>
                  <a:cubicBezTo>
                    <a:pt x="851" y="4726"/>
                    <a:pt x="851" y="4569"/>
                    <a:pt x="882" y="4443"/>
                  </a:cubicBezTo>
                  <a:lnTo>
                    <a:pt x="27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97"/>
            <p:cNvSpPr/>
            <p:nvPr/>
          </p:nvSpPr>
          <p:spPr>
            <a:xfrm>
              <a:off x="-9393750" y="4214950"/>
              <a:ext cx="93750" cy="104000"/>
            </a:xfrm>
            <a:custGeom>
              <a:rect b="b" l="l" r="r" t="t"/>
              <a:pathLst>
                <a:path extrusionOk="0" h="4160" w="3750">
                  <a:moveTo>
                    <a:pt x="1828" y="1"/>
                  </a:moveTo>
                  <a:lnTo>
                    <a:pt x="1" y="4159"/>
                  </a:lnTo>
                  <a:lnTo>
                    <a:pt x="3750" y="4159"/>
                  </a:lnTo>
                  <a:lnTo>
                    <a:pt x="19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97"/>
            <p:cNvSpPr/>
            <p:nvPr/>
          </p:nvSpPr>
          <p:spPr>
            <a:xfrm>
              <a:off x="-9440200" y="4140125"/>
              <a:ext cx="187475" cy="32325"/>
            </a:xfrm>
            <a:custGeom>
              <a:rect b="b" l="l" r="r" t="t"/>
              <a:pathLst>
                <a:path extrusionOk="0" h="1293" w="7499">
                  <a:moveTo>
                    <a:pt x="0" y="1"/>
                  </a:moveTo>
                  <a:lnTo>
                    <a:pt x="0" y="851"/>
                  </a:lnTo>
                  <a:cubicBezTo>
                    <a:pt x="1229" y="1135"/>
                    <a:pt x="2489" y="1292"/>
                    <a:pt x="3749" y="1292"/>
                  </a:cubicBezTo>
                  <a:cubicBezTo>
                    <a:pt x="5009" y="1292"/>
                    <a:pt x="6270" y="1135"/>
                    <a:pt x="7498" y="851"/>
                  </a:cubicBezTo>
                  <a:lnTo>
                    <a:pt x="7498" y="1"/>
                  </a:lnTo>
                  <a:cubicBezTo>
                    <a:pt x="6270" y="300"/>
                    <a:pt x="5001" y="450"/>
                    <a:pt x="3737" y="450"/>
                  </a:cubicBezTo>
                  <a:cubicBezTo>
                    <a:pt x="2473" y="450"/>
                    <a:pt x="1213" y="300"/>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8" name="Google Shape;18888;p97"/>
          <p:cNvGrpSpPr/>
          <p:nvPr/>
        </p:nvGrpSpPr>
        <p:grpSpPr>
          <a:xfrm>
            <a:off x="7088596" y="3237094"/>
            <a:ext cx="357002" cy="311029"/>
            <a:chOff x="-8209150" y="3659675"/>
            <a:chExt cx="354450" cy="308775"/>
          </a:xfrm>
        </p:grpSpPr>
        <p:sp>
          <p:nvSpPr>
            <p:cNvPr id="18889" name="Google Shape;18889;p97"/>
            <p:cNvSpPr/>
            <p:nvPr/>
          </p:nvSpPr>
          <p:spPr>
            <a:xfrm>
              <a:off x="-8209150" y="3907775"/>
              <a:ext cx="353675" cy="60675"/>
            </a:xfrm>
            <a:custGeom>
              <a:rect b="b" l="l" r="r" t="t"/>
              <a:pathLst>
                <a:path extrusionOk="0" h="2427" w="14147">
                  <a:moveTo>
                    <a:pt x="1261" y="1"/>
                  </a:moveTo>
                  <a:cubicBezTo>
                    <a:pt x="599" y="1"/>
                    <a:pt x="0" y="536"/>
                    <a:pt x="0" y="1229"/>
                  </a:cubicBezTo>
                  <a:lnTo>
                    <a:pt x="0" y="2048"/>
                  </a:lnTo>
                  <a:cubicBezTo>
                    <a:pt x="0" y="2269"/>
                    <a:pt x="189" y="2427"/>
                    <a:pt x="378" y="2427"/>
                  </a:cubicBezTo>
                  <a:lnTo>
                    <a:pt x="13673" y="2427"/>
                  </a:lnTo>
                  <a:cubicBezTo>
                    <a:pt x="13894" y="2427"/>
                    <a:pt x="14052" y="2238"/>
                    <a:pt x="14052" y="2048"/>
                  </a:cubicBezTo>
                  <a:lnTo>
                    <a:pt x="14052" y="1229"/>
                  </a:lnTo>
                  <a:cubicBezTo>
                    <a:pt x="14146" y="599"/>
                    <a:pt x="13579" y="1"/>
                    <a:pt x="128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97"/>
            <p:cNvSpPr/>
            <p:nvPr/>
          </p:nvSpPr>
          <p:spPr>
            <a:xfrm>
              <a:off x="-8188675" y="3825075"/>
              <a:ext cx="311125" cy="63050"/>
            </a:xfrm>
            <a:custGeom>
              <a:rect b="b" l="l" r="r" t="t"/>
              <a:pathLst>
                <a:path extrusionOk="0" h="2522" w="12445">
                  <a:moveTo>
                    <a:pt x="442" y="1"/>
                  </a:moveTo>
                  <a:cubicBezTo>
                    <a:pt x="189" y="1"/>
                    <a:pt x="0" y="190"/>
                    <a:pt x="0" y="410"/>
                  </a:cubicBezTo>
                  <a:lnTo>
                    <a:pt x="0" y="2521"/>
                  </a:lnTo>
                  <a:lnTo>
                    <a:pt x="3308" y="2521"/>
                  </a:lnTo>
                  <a:lnTo>
                    <a:pt x="3308" y="2080"/>
                  </a:lnTo>
                  <a:cubicBezTo>
                    <a:pt x="3308" y="1828"/>
                    <a:pt x="3497" y="1670"/>
                    <a:pt x="3718" y="1670"/>
                  </a:cubicBezTo>
                  <a:cubicBezTo>
                    <a:pt x="3939" y="1670"/>
                    <a:pt x="4128" y="1891"/>
                    <a:pt x="4128" y="2080"/>
                  </a:cubicBezTo>
                  <a:lnTo>
                    <a:pt x="4128" y="2521"/>
                  </a:lnTo>
                  <a:lnTo>
                    <a:pt x="5797" y="2521"/>
                  </a:lnTo>
                  <a:lnTo>
                    <a:pt x="5797" y="2080"/>
                  </a:lnTo>
                  <a:cubicBezTo>
                    <a:pt x="5797" y="1828"/>
                    <a:pt x="5986" y="1670"/>
                    <a:pt x="6238" y="1670"/>
                  </a:cubicBezTo>
                  <a:cubicBezTo>
                    <a:pt x="6459" y="1670"/>
                    <a:pt x="6616" y="1891"/>
                    <a:pt x="6616" y="2080"/>
                  </a:cubicBezTo>
                  <a:lnTo>
                    <a:pt x="6616" y="2521"/>
                  </a:lnTo>
                  <a:lnTo>
                    <a:pt x="8318" y="2521"/>
                  </a:lnTo>
                  <a:lnTo>
                    <a:pt x="8318" y="2080"/>
                  </a:lnTo>
                  <a:cubicBezTo>
                    <a:pt x="8318" y="1828"/>
                    <a:pt x="8507" y="1670"/>
                    <a:pt x="8696" y="1670"/>
                  </a:cubicBezTo>
                  <a:cubicBezTo>
                    <a:pt x="8948" y="1670"/>
                    <a:pt x="9105" y="1891"/>
                    <a:pt x="9105" y="2080"/>
                  </a:cubicBezTo>
                  <a:lnTo>
                    <a:pt x="9105" y="2521"/>
                  </a:lnTo>
                  <a:lnTo>
                    <a:pt x="12445" y="2521"/>
                  </a:lnTo>
                  <a:lnTo>
                    <a:pt x="12445" y="410"/>
                  </a:lnTo>
                  <a:cubicBezTo>
                    <a:pt x="12445" y="190"/>
                    <a:pt x="12256" y="1"/>
                    <a:pt x="1206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97"/>
            <p:cNvSpPr/>
            <p:nvPr/>
          </p:nvSpPr>
          <p:spPr>
            <a:xfrm>
              <a:off x="-7913800" y="3743175"/>
              <a:ext cx="59100" cy="62250"/>
            </a:xfrm>
            <a:custGeom>
              <a:rect b="b" l="l" r="r" t="t"/>
              <a:pathLst>
                <a:path extrusionOk="0" h="2490" w="2364">
                  <a:moveTo>
                    <a:pt x="1922" y="0"/>
                  </a:moveTo>
                  <a:cubicBezTo>
                    <a:pt x="1261" y="0"/>
                    <a:pt x="599" y="189"/>
                    <a:pt x="1" y="567"/>
                  </a:cubicBezTo>
                  <a:cubicBezTo>
                    <a:pt x="284" y="1134"/>
                    <a:pt x="473" y="1827"/>
                    <a:pt x="536" y="2489"/>
                  </a:cubicBezTo>
                  <a:lnTo>
                    <a:pt x="1796" y="2489"/>
                  </a:lnTo>
                  <a:lnTo>
                    <a:pt x="2332" y="504"/>
                  </a:lnTo>
                  <a:cubicBezTo>
                    <a:pt x="2364" y="410"/>
                    <a:pt x="2332" y="284"/>
                    <a:pt x="2238" y="158"/>
                  </a:cubicBezTo>
                  <a:cubicBezTo>
                    <a:pt x="2175" y="32"/>
                    <a:pt x="2048" y="0"/>
                    <a:pt x="19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97"/>
            <p:cNvSpPr/>
            <p:nvPr/>
          </p:nvSpPr>
          <p:spPr>
            <a:xfrm>
              <a:off x="-8105975" y="3659675"/>
              <a:ext cx="185125" cy="145750"/>
            </a:xfrm>
            <a:custGeom>
              <a:rect b="b" l="l" r="r" t="t"/>
              <a:pathLst>
                <a:path extrusionOk="0" h="5830" w="7405">
                  <a:moveTo>
                    <a:pt x="442" y="1"/>
                  </a:moveTo>
                  <a:cubicBezTo>
                    <a:pt x="316" y="1"/>
                    <a:pt x="158" y="64"/>
                    <a:pt x="95" y="190"/>
                  </a:cubicBezTo>
                  <a:cubicBezTo>
                    <a:pt x="0" y="316"/>
                    <a:pt x="0" y="442"/>
                    <a:pt x="32" y="599"/>
                  </a:cubicBezTo>
                  <a:lnTo>
                    <a:pt x="2017" y="5829"/>
                  </a:lnTo>
                  <a:lnTo>
                    <a:pt x="7404" y="5829"/>
                  </a:lnTo>
                  <a:cubicBezTo>
                    <a:pt x="6806" y="2521"/>
                    <a:pt x="3907"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97"/>
            <p:cNvSpPr/>
            <p:nvPr/>
          </p:nvSpPr>
          <p:spPr>
            <a:xfrm>
              <a:off x="-8168975" y="3700625"/>
              <a:ext cx="91375" cy="104000"/>
            </a:xfrm>
            <a:custGeom>
              <a:rect b="b" l="l" r="r" t="t"/>
              <a:pathLst>
                <a:path extrusionOk="0" h="4160" w="3655">
                  <a:moveTo>
                    <a:pt x="473" y="1"/>
                  </a:moveTo>
                  <a:cubicBezTo>
                    <a:pt x="347" y="1"/>
                    <a:pt x="189" y="95"/>
                    <a:pt x="126" y="158"/>
                  </a:cubicBezTo>
                  <a:cubicBezTo>
                    <a:pt x="32" y="284"/>
                    <a:pt x="0" y="410"/>
                    <a:pt x="95" y="505"/>
                  </a:cubicBezTo>
                  <a:lnTo>
                    <a:pt x="1260" y="4097"/>
                  </a:lnTo>
                  <a:lnTo>
                    <a:pt x="3631" y="4097"/>
                  </a:lnTo>
                  <a:lnTo>
                    <a:pt x="2205" y="284"/>
                  </a:lnTo>
                  <a:cubicBezTo>
                    <a:pt x="1670" y="95"/>
                    <a:pt x="1071" y="1"/>
                    <a:pt x="473" y="1"/>
                  </a:cubicBezTo>
                  <a:close/>
                  <a:moveTo>
                    <a:pt x="3631" y="4097"/>
                  </a:moveTo>
                  <a:lnTo>
                    <a:pt x="3655" y="4160"/>
                  </a:lnTo>
                  <a:lnTo>
                    <a:pt x="3655" y="4097"/>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97"/>
            <p:cNvSpPr/>
            <p:nvPr/>
          </p:nvSpPr>
          <p:spPr>
            <a:xfrm>
              <a:off x="-8209150" y="3742375"/>
              <a:ext cx="50425" cy="61475"/>
            </a:xfrm>
            <a:custGeom>
              <a:rect b="b" l="l" r="r" t="t"/>
              <a:pathLst>
                <a:path extrusionOk="0" h="2459" w="2017">
                  <a:moveTo>
                    <a:pt x="441" y="1"/>
                  </a:moveTo>
                  <a:cubicBezTo>
                    <a:pt x="315" y="1"/>
                    <a:pt x="189" y="32"/>
                    <a:pt x="126" y="158"/>
                  </a:cubicBezTo>
                  <a:cubicBezTo>
                    <a:pt x="32" y="253"/>
                    <a:pt x="0" y="379"/>
                    <a:pt x="32" y="505"/>
                  </a:cubicBezTo>
                  <a:lnTo>
                    <a:pt x="504" y="2458"/>
                  </a:lnTo>
                  <a:lnTo>
                    <a:pt x="2017" y="2458"/>
                  </a:lnTo>
                  <a:lnTo>
                    <a:pt x="1229" y="64"/>
                  </a:lnTo>
                  <a:cubicBezTo>
                    <a:pt x="977" y="32"/>
                    <a:pt x="693"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5" name="Google Shape;18895;p97"/>
          <p:cNvGrpSpPr/>
          <p:nvPr/>
        </p:nvGrpSpPr>
        <p:grpSpPr>
          <a:xfrm>
            <a:off x="6202157" y="2266007"/>
            <a:ext cx="356221" cy="353059"/>
            <a:chOff x="-12643475" y="4081850"/>
            <a:chExt cx="353675" cy="350500"/>
          </a:xfrm>
        </p:grpSpPr>
        <p:sp>
          <p:nvSpPr>
            <p:cNvPr id="18896" name="Google Shape;18896;p97"/>
            <p:cNvSpPr/>
            <p:nvPr/>
          </p:nvSpPr>
          <p:spPr>
            <a:xfrm>
              <a:off x="-12552125" y="4262400"/>
              <a:ext cx="22875" cy="20125"/>
            </a:xfrm>
            <a:custGeom>
              <a:rect b="b" l="l" r="r" t="t"/>
              <a:pathLst>
                <a:path extrusionOk="0" h="805" w="915">
                  <a:moveTo>
                    <a:pt x="458" y="1"/>
                  </a:moveTo>
                  <a:cubicBezTo>
                    <a:pt x="348" y="1"/>
                    <a:pt x="237" y="40"/>
                    <a:pt x="158" y="119"/>
                  </a:cubicBezTo>
                  <a:cubicBezTo>
                    <a:pt x="1" y="276"/>
                    <a:pt x="1" y="528"/>
                    <a:pt x="158" y="686"/>
                  </a:cubicBezTo>
                  <a:cubicBezTo>
                    <a:pt x="237" y="765"/>
                    <a:pt x="348" y="804"/>
                    <a:pt x="458" y="804"/>
                  </a:cubicBezTo>
                  <a:cubicBezTo>
                    <a:pt x="568" y="804"/>
                    <a:pt x="678" y="765"/>
                    <a:pt x="757" y="686"/>
                  </a:cubicBezTo>
                  <a:cubicBezTo>
                    <a:pt x="915" y="528"/>
                    <a:pt x="915" y="276"/>
                    <a:pt x="757" y="119"/>
                  </a:cubicBezTo>
                  <a:cubicBezTo>
                    <a:pt x="678" y="40"/>
                    <a:pt x="568" y="1"/>
                    <a:pt x="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97"/>
            <p:cNvSpPr/>
            <p:nvPr/>
          </p:nvSpPr>
          <p:spPr>
            <a:xfrm>
              <a:off x="-12480450" y="4241725"/>
              <a:ext cx="69350" cy="47275"/>
            </a:xfrm>
            <a:custGeom>
              <a:rect b="b" l="l" r="r" t="t"/>
              <a:pathLst>
                <a:path extrusionOk="0" h="1891" w="2774">
                  <a:moveTo>
                    <a:pt x="568" y="1"/>
                  </a:moveTo>
                  <a:lnTo>
                    <a:pt x="1" y="568"/>
                  </a:lnTo>
                  <a:lnTo>
                    <a:pt x="2206" y="1891"/>
                  </a:lnTo>
                  <a:lnTo>
                    <a:pt x="2773" y="1324"/>
                  </a:lnTo>
                  <a:lnTo>
                    <a:pt x="5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97"/>
            <p:cNvSpPr/>
            <p:nvPr/>
          </p:nvSpPr>
          <p:spPr>
            <a:xfrm>
              <a:off x="-12643475" y="4081850"/>
              <a:ext cx="353675" cy="350500"/>
            </a:xfrm>
            <a:custGeom>
              <a:rect b="b" l="l" r="r" t="t"/>
              <a:pathLst>
                <a:path extrusionOk="0" h="14020" w="14147">
                  <a:moveTo>
                    <a:pt x="8207" y="3127"/>
                  </a:moveTo>
                  <a:cubicBezTo>
                    <a:pt x="8318" y="3127"/>
                    <a:pt x="8428" y="3166"/>
                    <a:pt x="8507" y="3245"/>
                  </a:cubicBezTo>
                  <a:lnTo>
                    <a:pt x="9105" y="3812"/>
                  </a:lnTo>
                  <a:cubicBezTo>
                    <a:pt x="9263" y="3970"/>
                    <a:pt x="9263" y="4253"/>
                    <a:pt x="9105" y="4411"/>
                  </a:cubicBezTo>
                  <a:cubicBezTo>
                    <a:pt x="9027" y="4490"/>
                    <a:pt x="8916" y="4529"/>
                    <a:pt x="8806" y="4529"/>
                  </a:cubicBezTo>
                  <a:cubicBezTo>
                    <a:pt x="8696" y="4529"/>
                    <a:pt x="8585" y="4490"/>
                    <a:pt x="8507" y="4411"/>
                  </a:cubicBezTo>
                  <a:lnTo>
                    <a:pt x="7908" y="3812"/>
                  </a:lnTo>
                  <a:cubicBezTo>
                    <a:pt x="7751" y="3655"/>
                    <a:pt x="7751" y="3403"/>
                    <a:pt x="7908" y="3245"/>
                  </a:cubicBezTo>
                  <a:cubicBezTo>
                    <a:pt x="7987" y="3166"/>
                    <a:pt x="8097" y="3127"/>
                    <a:pt x="8207" y="3127"/>
                  </a:cubicBezTo>
                  <a:close/>
                  <a:moveTo>
                    <a:pt x="9940" y="4860"/>
                  </a:moveTo>
                  <a:cubicBezTo>
                    <a:pt x="10050" y="4860"/>
                    <a:pt x="10161" y="4899"/>
                    <a:pt x="10239" y="4978"/>
                  </a:cubicBezTo>
                  <a:lnTo>
                    <a:pt x="10838" y="5545"/>
                  </a:lnTo>
                  <a:cubicBezTo>
                    <a:pt x="10996" y="5766"/>
                    <a:pt x="10996" y="5986"/>
                    <a:pt x="10838" y="6144"/>
                  </a:cubicBezTo>
                  <a:cubicBezTo>
                    <a:pt x="10759" y="6222"/>
                    <a:pt x="10649" y="6262"/>
                    <a:pt x="10539" y="6262"/>
                  </a:cubicBezTo>
                  <a:cubicBezTo>
                    <a:pt x="10429" y="6262"/>
                    <a:pt x="10318" y="6222"/>
                    <a:pt x="10239" y="6144"/>
                  </a:cubicBezTo>
                  <a:lnTo>
                    <a:pt x="9641" y="5545"/>
                  </a:lnTo>
                  <a:cubicBezTo>
                    <a:pt x="9483" y="5388"/>
                    <a:pt x="9483" y="5136"/>
                    <a:pt x="9641" y="4978"/>
                  </a:cubicBezTo>
                  <a:cubicBezTo>
                    <a:pt x="9720" y="4899"/>
                    <a:pt x="9830" y="4860"/>
                    <a:pt x="9940" y="4860"/>
                  </a:cubicBezTo>
                  <a:close/>
                  <a:moveTo>
                    <a:pt x="7058" y="5467"/>
                  </a:moveTo>
                  <a:cubicBezTo>
                    <a:pt x="7125" y="5467"/>
                    <a:pt x="7192" y="5481"/>
                    <a:pt x="7247" y="5514"/>
                  </a:cubicBezTo>
                  <a:lnTo>
                    <a:pt x="10145" y="7278"/>
                  </a:lnTo>
                  <a:cubicBezTo>
                    <a:pt x="10397" y="7404"/>
                    <a:pt x="10429" y="7719"/>
                    <a:pt x="10271" y="7908"/>
                  </a:cubicBezTo>
                  <a:lnTo>
                    <a:pt x="7373" y="10838"/>
                  </a:lnTo>
                  <a:cubicBezTo>
                    <a:pt x="7136" y="11074"/>
                    <a:pt x="6821" y="11192"/>
                    <a:pt x="6498" y="11192"/>
                  </a:cubicBezTo>
                  <a:cubicBezTo>
                    <a:pt x="6175" y="11192"/>
                    <a:pt x="5845" y="11074"/>
                    <a:pt x="5577" y="10838"/>
                  </a:cubicBezTo>
                  <a:cubicBezTo>
                    <a:pt x="5104" y="10365"/>
                    <a:pt x="5104" y="9578"/>
                    <a:pt x="5577" y="9074"/>
                  </a:cubicBezTo>
                  <a:cubicBezTo>
                    <a:pt x="5813" y="8837"/>
                    <a:pt x="6144" y="8719"/>
                    <a:pt x="6475" y="8719"/>
                  </a:cubicBezTo>
                  <a:cubicBezTo>
                    <a:pt x="6805" y="8719"/>
                    <a:pt x="7136" y="8837"/>
                    <a:pt x="7373" y="9074"/>
                  </a:cubicBezTo>
                  <a:cubicBezTo>
                    <a:pt x="7467" y="9168"/>
                    <a:pt x="7562" y="9294"/>
                    <a:pt x="7593" y="9420"/>
                  </a:cubicBezTo>
                  <a:lnTo>
                    <a:pt x="8160" y="8853"/>
                  </a:lnTo>
                  <a:lnTo>
                    <a:pt x="5955" y="7561"/>
                  </a:lnTo>
                  <a:lnTo>
                    <a:pt x="5010" y="8507"/>
                  </a:lnTo>
                  <a:cubicBezTo>
                    <a:pt x="4773" y="8743"/>
                    <a:pt x="4458" y="8861"/>
                    <a:pt x="4135" y="8861"/>
                  </a:cubicBezTo>
                  <a:cubicBezTo>
                    <a:pt x="3812" y="8861"/>
                    <a:pt x="3482" y="8743"/>
                    <a:pt x="3214" y="8507"/>
                  </a:cubicBezTo>
                  <a:cubicBezTo>
                    <a:pt x="2741" y="8034"/>
                    <a:pt x="2741" y="7246"/>
                    <a:pt x="3214" y="6742"/>
                  </a:cubicBezTo>
                  <a:cubicBezTo>
                    <a:pt x="3450" y="6506"/>
                    <a:pt x="3781" y="6388"/>
                    <a:pt x="4112" y="6388"/>
                  </a:cubicBezTo>
                  <a:cubicBezTo>
                    <a:pt x="4443" y="6388"/>
                    <a:pt x="4773" y="6506"/>
                    <a:pt x="5010" y="6742"/>
                  </a:cubicBezTo>
                  <a:cubicBezTo>
                    <a:pt x="5104" y="6837"/>
                    <a:pt x="5199" y="6963"/>
                    <a:pt x="5230" y="7089"/>
                  </a:cubicBezTo>
                  <a:lnTo>
                    <a:pt x="6742" y="5577"/>
                  </a:lnTo>
                  <a:cubicBezTo>
                    <a:pt x="6804" y="5515"/>
                    <a:pt x="6932" y="5467"/>
                    <a:pt x="7058" y="5467"/>
                  </a:cubicBezTo>
                  <a:close/>
                  <a:moveTo>
                    <a:pt x="9042" y="0"/>
                  </a:moveTo>
                  <a:cubicBezTo>
                    <a:pt x="8948" y="0"/>
                    <a:pt x="8853" y="32"/>
                    <a:pt x="8790" y="126"/>
                  </a:cubicBezTo>
                  <a:cubicBezTo>
                    <a:pt x="8711" y="205"/>
                    <a:pt x="8601" y="244"/>
                    <a:pt x="8491" y="244"/>
                  </a:cubicBezTo>
                  <a:cubicBezTo>
                    <a:pt x="8381" y="244"/>
                    <a:pt x="8270" y="205"/>
                    <a:pt x="8192" y="126"/>
                  </a:cubicBezTo>
                  <a:cubicBezTo>
                    <a:pt x="8113" y="47"/>
                    <a:pt x="8003" y="8"/>
                    <a:pt x="7892" y="8"/>
                  </a:cubicBezTo>
                  <a:cubicBezTo>
                    <a:pt x="7782" y="8"/>
                    <a:pt x="7672" y="47"/>
                    <a:pt x="7593" y="126"/>
                  </a:cubicBezTo>
                  <a:lnTo>
                    <a:pt x="6490" y="1229"/>
                  </a:lnTo>
                  <a:lnTo>
                    <a:pt x="7373" y="2080"/>
                  </a:lnTo>
                  <a:cubicBezTo>
                    <a:pt x="7530" y="2237"/>
                    <a:pt x="7530" y="2521"/>
                    <a:pt x="7373" y="2678"/>
                  </a:cubicBezTo>
                  <a:cubicBezTo>
                    <a:pt x="7294" y="2757"/>
                    <a:pt x="7184" y="2796"/>
                    <a:pt x="7073" y="2796"/>
                  </a:cubicBezTo>
                  <a:cubicBezTo>
                    <a:pt x="6963" y="2796"/>
                    <a:pt x="6853" y="2757"/>
                    <a:pt x="6774" y="2678"/>
                  </a:cubicBezTo>
                  <a:lnTo>
                    <a:pt x="5892" y="1828"/>
                  </a:lnTo>
                  <a:lnTo>
                    <a:pt x="158" y="7561"/>
                  </a:lnTo>
                  <a:cubicBezTo>
                    <a:pt x="0" y="7719"/>
                    <a:pt x="0" y="8002"/>
                    <a:pt x="158" y="8160"/>
                  </a:cubicBezTo>
                  <a:cubicBezTo>
                    <a:pt x="221" y="8223"/>
                    <a:pt x="284" y="8349"/>
                    <a:pt x="284" y="8444"/>
                  </a:cubicBezTo>
                  <a:cubicBezTo>
                    <a:pt x="284" y="8538"/>
                    <a:pt x="221" y="8633"/>
                    <a:pt x="158" y="8696"/>
                  </a:cubicBezTo>
                  <a:cubicBezTo>
                    <a:pt x="63" y="8790"/>
                    <a:pt x="32" y="8916"/>
                    <a:pt x="32" y="8979"/>
                  </a:cubicBezTo>
                  <a:cubicBezTo>
                    <a:pt x="32" y="9105"/>
                    <a:pt x="63" y="9168"/>
                    <a:pt x="158" y="9263"/>
                  </a:cubicBezTo>
                  <a:lnTo>
                    <a:pt x="756" y="9861"/>
                  </a:lnTo>
                  <a:cubicBezTo>
                    <a:pt x="820" y="9924"/>
                    <a:pt x="946" y="9956"/>
                    <a:pt x="1009" y="9956"/>
                  </a:cubicBezTo>
                  <a:cubicBezTo>
                    <a:pt x="1135" y="9956"/>
                    <a:pt x="1229" y="9924"/>
                    <a:pt x="1292" y="9861"/>
                  </a:cubicBezTo>
                  <a:cubicBezTo>
                    <a:pt x="1371" y="9782"/>
                    <a:pt x="1481" y="9743"/>
                    <a:pt x="1591" y="9743"/>
                  </a:cubicBezTo>
                  <a:cubicBezTo>
                    <a:pt x="1702" y="9743"/>
                    <a:pt x="1812" y="9782"/>
                    <a:pt x="1891" y="9861"/>
                  </a:cubicBezTo>
                  <a:cubicBezTo>
                    <a:pt x="1985" y="9924"/>
                    <a:pt x="2017" y="10050"/>
                    <a:pt x="2017" y="10113"/>
                  </a:cubicBezTo>
                  <a:cubicBezTo>
                    <a:pt x="2017" y="10239"/>
                    <a:pt x="1985" y="10334"/>
                    <a:pt x="1891" y="10397"/>
                  </a:cubicBezTo>
                  <a:cubicBezTo>
                    <a:pt x="1733" y="10554"/>
                    <a:pt x="1733" y="10838"/>
                    <a:pt x="1891" y="10995"/>
                  </a:cubicBezTo>
                  <a:lnTo>
                    <a:pt x="3088" y="12161"/>
                  </a:lnTo>
                  <a:cubicBezTo>
                    <a:pt x="3167" y="12240"/>
                    <a:pt x="3269" y="12279"/>
                    <a:pt x="3371" y="12279"/>
                  </a:cubicBezTo>
                  <a:cubicBezTo>
                    <a:pt x="3474" y="12279"/>
                    <a:pt x="3576" y="12240"/>
                    <a:pt x="3655" y="12161"/>
                  </a:cubicBezTo>
                  <a:cubicBezTo>
                    <a:pt x="3734" y="12082"/>
                    <a:pt x="3844" y="12043"/>
                    <a:pt x="3954" y="12043"/>
                  </a:cubicBezTo>
                  <a:cubicBezTo>
                    <a:pt x="4065" y="12043"/>
                    <a:pt x="4175" y="12082"/>
                    <a:pt x="4254" y="12161"/>
                  </a:cubicBezTo>
                  <a:cubicBezTo>
                    <a:pt x="4411" y="12319"/>
                    <a:pt x="4411" y="12602"/>
                    <a:pt x="4254" y="12760"/>
                  </a:cubicBezTo>
                  <a:cubicBezTo>
                    <a:pt x="4159" y="12854"/>
                    <a:pt x="4128" y="12949"/>
                    <a:pt x="4128" y="13043"/>
                  </a:cubicBezTo>
                  <a:cubicBezTo>
                    <a:pt x="4128" y="13169"/>
                    <a:pt x="4159" y="13232"/>
                    <a:pt x="4254" y="13327"/>
                  </a:cubicBezTo>
                  <a:lnTo>
                    <a:pt x="4852" y="13894"/>
                  </a:lnTo>
                  <a:cubicBezTo>
                    <a:pt x="4915" y="13988"/>
                    <a:pt x="5041" y="14020"/>
                    <a:pt x="5136" y="14020"/>
                  </a:cubicBezTo>
                  <a:cubicBezTo>
                    <a:pt x="5230" y="14020"/>
                    <a:pt x="5325" y="13988"/>
                    <a:pt x="5388" y="13894"/>
                  </a:cubicBezTo>
                  <a:cubicBezTo>
                    <a:pt x="5466" y="13815"/>
                    <a:pt x="5577" y="13776"/>
                    <a:pt x="5687" y="13776"/>
                  </a:cubicBezTo>
                  <a:cubicBezTo>
                    <a:pt x="5797" y="13776"/>
                    <a:pt x="5908" y="13815"/>
                    <a:pt x="5986" y="13894"/>
                  </a:cubicBezTo>
                  <a:cubicBezTo>
                    <a:pt x="6081" y="13988"/>
                    <a:pt x="6175" y="14020"/>
                    <a:pt x="6270" y="14020"/>
                  </a:cubicBezTo>
                  <a:cubicBezTo>
                    <a:pt x="6396" y="14020"/>
                    <a:pt x="6459" y="13988"/>
                    <a:pt x="6553" y="13894"/>
                  </a:cubicBezTo>
                  <a:lnTo>
                    <a:pt x="12287" y="8160"/>
                  </a:lnTo>
                  <a:lnTo>
                    <a:pt x="11437" y="7278"/>
                  </a:lnTo>
                  <a:cubicBezTo>
                    <a:pt x="11248" y="7120"/>
                    <a:pt x="11248" y="6837"/>
                    <a:pt x="11437" y="6711"/>
                  </a:cubicBezTo>
                  <a:cubicBezTo>
                    <a:pt x="11515" y="6632"/>
                    <a:pt x="11618" y="6593"/>
                    <a:pt x="11720" y="6593"/>
                  </a:cubicBezTo>
                  <a:cubicBezTo>
                    <a:pt x="11823" y="6593"/>
                    <a:pt x="11925" y="6632"/>
                    <a:pt x="12004" y="6711"/>
                  </a:cubicBezTo>
                  <a:lnTo>
                    <a:pt x="12886" y="7561"/>
                  </a:lnTo>
                  <a:lnTo>
                    <a:pt x="13989" y="6459"/>
                  </a:lnTo>
                  <a:cubicBezTo>
                    <a:pt x="14146" y="6301"/>
                    <a:pt x="14146" y="6018"/>
                    <a:pt x="13989" y="5860"/>
                  </a:cubicBezTo>
                  <a:cubicBezTo>
                    <a:pt x="13894" y="5797"/>
                    <a:pt x="13863" y="5671"/>
                    <a:pt x="13863" y="5608"/>
                  </a:cubicBezTo>
                  <a:cubicBezTo>
                    <a:pt x="13863" y="5482"/>
                    <a:pt x="13894" y="5388"/>
                    <a:pt x="13989" y="5325"/>
                  </a:cubicBezTo>
                  <a:cubicBezTo>
                    <a:pt x="14115" y="5293"/>
                    <a:pt x="14146" y="5167"/>
                    <a:pt x="14146" y="5041"/>
                  </a:cubicBezTo>
                  <a:cubicBezTo>
                    <a:pt x="14146" y="4915"/>
                    <a:pt x="14115" y="4852"/>
                    <a:pt x="14020" y="4757"/>
                  </a:cubicBezTo>
                  <a:lnTo>
                    <a:pt x="13421" y="4190"/>
                  </a:lnTo>
                  <a:cubicBezTo>
                    <a:pt x="13358" y="4096"/>
                    <a:pt x="13232" y="4064"/>
                    <a:pt x="13138" y="4064"/>
                  </a:cubicBezTo>
                  <a:cubicBezTo>
                    <a:pt x="13075" y="4064"/>
                    <a:pt x="12949" y="4096"/>
                    <a:pt x="12886" y="4190"/>
                  </a:cubicBezTo>
                  <a:cubicBezTo>
                    <a:pt x="12807" y="4269"/>
                    <a:pt x="12697" y="4309"/>
                    <a:pt x="12587" y="4309"/>
                  </a:cubicBezTo>
                  <a:cubicBezTo>
                    <a:pt x="12476" y="4309"/>
                    <a:pt x="12366" y="4269"/>
                    <a:pt x="12287" y="4190"/>
                  </a:cubicBezTo>
                  <a:cubicBezTo>
                    <a:pt x="12193" y="4096"/>
                    <a:pt x="12161" y="3970"/>
                    <a:pt x="12161" y="3907"/>
                  </a:cubicBezTo>
                  <a:cubicBezTo>
                    <a:pt x="12161" y="3781"/>
                    <a:pt x="12193" y="3718"/>
                    <a:pt x="12287" y="3623"/>
                  </a:cubicBezTo>
                  <a:cubicBezTo>
                    <a:pt x="12445" y="3466"/>
                    <a:pt x="12445" y="3182"/>
                    <a:pt x="12287" y="3025"/>
                  </a:cubicBezTo>
                  <a:lnTo>
                    <a:pt x="11090" y="1859"/>
                  </a:lnTo>
                  <a:cubicBezTo>
                    <a:pt x="11011" y="1780"/>
                    <a:pt x="10909" y="1741"/>
                    <a:pt x="10807" y="1741"/>
                  </a:cubicBezTo>
                  <a:cubicBezTo>
                    <a:pt x="10704" y="1741"/>
                    <a:pt x="10602" y="1780"/>
                    <a:pt x="10523" y="1859"/>
                  </a:cubicBezTo>
                  <a:cubicBezTo>
                    <a:pt x="10444" y="1938"/>
                    <a:pt x="10334" y="1977"/>
                    <a:pt x="10224" y="1977"/>
                  </a:cubicBezTo>
                  <a:cubicBezTo>
                    <a:pt x="10113" y="1977"/>
                    <a:pt x="10003" y="1938"/>
                    <a:pt x="9924" y="1859"/>
                  </a:cubicBezTo>
                  <a:cubicBezTo>
                    <a:pt x="9767" y="1701"/>
                    <a:pt x="9767" y="1418"/>
                    <a:pt x="9924" y="1260"/>
                  </a:cubicBezTo>
                  <a:cubicBezTo>
                    <a:pt x="9987" y="1197"/>
                    <a:pt x="10050" y="1071"/>
                    <a:pt x="10050" y="977"/>
                  </a:cubicBezTo>
                  <a:cubicBezTo>
                    <a:pt x="10050" y="882"/>
                    <a:pt x="9987" y="788"/>
                    <a:pt x="9924" y="725"/>
                  </a:cubicBezTo>
                  <a:lnTo>
                    <a:pt x="9326" y="126"/>
                  </a:lnTo>
                  <a:cubicBezTo>
                    <a:pt x="9263" y="32"/>
                    <a:pt x="9137" y="0"/>
                    <a:pt x="9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97"/>
            <p:cNvSpPr/>
            <p:nvPr/>
          </p:nvSpPr>
          <p:spPr>
            <a:xfrm>
              <a:off x="-12493050" y="4319900"/>
              <a:ext cx="22875" cy="20900"/>
            </a:xfrm>
            <a:custGeom>
              <a:rect b="b" l="l" r="r" t="t"/>
              <a:pathLst>
                <a:path extrusionOk="0" h="836" w="915">
                  <a:moveTo>
                    <a:pt x="446" y="1"/>
                  </a:moveTo>
                  <a:cubicBezTo>
                    <a:pt x="339" y="1"/>
                    <a:pt x="237" y="40"/>
                    <a:pt x="158" y="119"/>
                  </a:cubicBezTo>
                  <a:cubicBezTo>
                    <a:pt x="1" y="276"/>
                    <a:pt x="1" y="560"/>
                    <a:pt x="158" y="717"/>
                  </a:cubicBezTo>
                  <a:cubicBezTo>
                    <a:pt x="237" y="796"/>
                    <a:pt x="347" y="835"/>
                    <a:pt x="458" y="835"/>
                  </a:cubicBezTo>
                  <a:cubicBezTo>
                    <a:pt x="568" y="835"/>
                    <a:pt x="678" y="796"/>
                    <a:pt x="757" y="717"/>
                  </a:cubicBezTo>
                  <a:cubicBezTo>
                    <a:pt x="914" y="560"/>
                    <a:pt x="914" y="276"/>
                    <a:pt x="757" y="119"/>
                  </a:cubicBezTo>
                  <a:cubicBezTo>
                    <a:pt x="662" y="40"/>
                    <a:pt x="552" y="1"/>
                    <a:pt x="4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00" name="Google Shape;18900;p97"/>
          <p:cNvSpPr/>
          <p:nvPr/>
        </p:nvSpPr>
        <p:spPr>
          <a:xfrm>
            <a:off x="8015262" y="1820647"/>
            <a:ext cx="273732" cy="354519"/>
          </a:xfrm>
          <a:custGeom>
            <a:rect b="b" l="l" r="r" t="t"/>
            <a:pathLst>
              <a:path extrusionOk="0" h="14078" w="10871">
                <a:moveTo>
                  <a:pt x="8255" y="5009"/>
                </a:moveTo>
                <a:lnTo>
                  <a:pt x="8255" y="6648"/>
                </a:lnTo>
                <a:lnTo>
                  <a:pt x="2490" y="6648"/>
                </a:lnTo>
                <a:lnTo>
                  <a:pt x="2490" y="5009"/>
                </a:lnTo>
                <a:close/>
                <a:moveTo>
                  <a:pt x="9106" y="5230"/>
                </a:moveTo>
                <a:lnTo>
                  <a:pt x="9925" y="5639"/>
                </a:lnTo>
                <a:lnTo>
                  <a:pt x="9925" y="6679"/>
                </a:lnTo>
                <a:cubicBezTo>
                  <a:pt x="9799" y="6648"/>
                  <a:pt x="9641" y="6616"/>
                  <a:pt x="9484" y="6616"/>
                </a:cubicBezTo>
                <a:lnTo>
                  <a:pt x="9043" y="6616"/>
                </a:lnTo>
                <a:lnTo>
                  <a:pt x="9043" y="5230"/>
                </a:lnTo>
                <a:close/>
                <a:moveTo>
                  <a:pt x="1608" y="5261"/>
                </a:moveTo>
                <a:lnTo>
                  <a:pt x="1608" y="6648"/>
                </a:lnTo>
                <a:lnTo>
                  <a:pt x="1230" y="6648"/>
                </a:lnTo>
                <a:cubicBezTo>
                  <a:pt x="1072" y="6648"/>
                  <a:pt x="946" y="6679"/>
                  <a:pt x="789" y="6711"/>
                </a:cubicBezTo>
                <a:lnTo>
                  <a:pt x="789" y="5671"/>
                </a:lnTo>
                <a:lnTo>
                  <a:pt x="1608" y="5261"/>
                </a:lnTo>
                <a:close/>
                <a:moveTo>
                  <a:pt x="7405" y="9136"/>
                </a:moveTo>
                <a:lnTo>
                  <a:pt x="5357" y="10649"/>
                </a:lnTo>
                <a:lnTo>
                  <a:pt x="3277" y="9136"/>
                </a:lnTo>
                <a:close/>
                <a:moveTo>
                  <a:pt x="2049" y="0"/>
                </a:moveTo>
                <a:cubicBezTo>
                  <a:pt x="1828" y="0"/>
                  <a:pt x="1671" y="189"/>
                  <a:pt x="1671" y="378"/>
                </a:cubicBezTo>
                <a:lnTo>
                  <a:pt x="1671" y="4285"/>
                </a:lnTo>
                <a:lnTo>
                  <a:pt x="253" y="5009"/>
                </a:lnTo>
                <a:cubicBezTo>
                  <a:pt x="127" y="5041"/>
                  <a:pt x="1" y="5198"/>
                  <a:pt x="1" y="5356"/>
                </a:cubicBezTo>
                <a:lnTo>
                  <a:pt x="1" y="7845"/>
                </a:lnTo>
                <a:cubicBezTo>
                  <a:pt x="1" y="8506"/>
                  <a:pt x="568" y="9042"/>
                  <a:pt x="1261" y="9042"/>
                </a:cubicBezTo>
                <a:lnTo>
                  <a:pt x="1986" y="9042"/>
                </a:lnTo>
                <a:lnTo>
                  <a:pt x="4727" y="11153"/>
                </a:lnTo>
                <a:lnTo>
                  <a:pt x="1860" y="13295"/>
                </a:lnTo>
                <a:cubicBezTo>
                  <a:pt x="1671" y="13421"/>
                  <a:pt x="1608" y="13705"/>
                  <a:pt x="1765" y="13894"/>
                </a:cubicBezTo>
                <a:cubicBezTo>
                  <a:pt x="1842" y="14009"/>
                  <a:pt x="1978" y="14077"/>
                  <a:pt x="2115" y="14077"/>
                </a:cubicBezTo>
                <a:cubicBezTo>
                  <a:pt x="2202" y="14077"/>
                  <a:pt x="2290" y="14050"/>
                  <a:pt x="2364" y="13988"/>
                </a:cubicBezTo>
                <a:lnTo>
                  <a:pt x="5451" y="11657"/>
                </a:lnTo>
                <a:lnTo>
                  <a:pt x="8507" y="13988"/>
                </a:lnTo>
                <a:cubicBezTo>
                  <a:pt x="8586" y="14027"/>
                  <a:pt x="8675" y="14050"/>
                  <a:pt x="8763" y="14050"/>
                </a:cubicBezTo>
                <a:cubicBezTo>
                  <a:pt x="8889" y="14050"/>
                  <a:pt x="9014" y="14004"/>
                  <a:pt x="9106" y="13894"/>
                </a:cubicBezTo>
                <a:cubicBezTo>
                  <a:pt x="9232" y="13705"/>
                  <a:pt x="9232" y="13453"/>
                  <a:pt x="9011" y="13295"/>
                </a:cubicBezTo>
                <a:lnTo>
                  <a:pt x="6144" y="11153"/>
                </a:lnTo>
                <a:lnTo>
                  <a:pt x="8917" y="9042"/>
                </a:lnTo>
                <a:lnTo>
                  <a:pt x="9610" y="9042"/>
                </a:lnTo>
                <a:cubicBezTo>
                  <a:pt x="10271" y="9042"/>
                  <a:pt x="10870" y="8506"/>
                  <a:pt x="10870" y="7845"/>
                </a:cubicBezTo>
                <a:lnTo>
                  <a:pt x="10870" y="5387"/>
                </a:lnTo>
                <a:cubicBezTo>
                  <a:pt x="10870" y="5230"/>
                  <a:pt x="10744" y="5072"/>
                  <a:pt x="10650" y="5041"/>
                </a:cubicBezTo>
                <a:lnTo>
                  <a:pt x="9232" y="4316"/>
                </a:lnTo>
                <a:lnTo>
                  <a:pt x="9232" y="441"/>
                </a:lnTo>
                <a:cubicBezTo>
                  <a:pt x="9232" y="189"/>
                  <a:pt x="9011" y="32"/>
                  <a:pt x="8822" y="32"/>
                </a:cubicBezTo>
                <a:cubicBezTo>
                  <a:pt x="8602" y="32"/>
                  <a:pt x="8381" y="221"/>
                  <a:pt x="8381" y="441"/>
                </a:cubicBezTo>
                <a:lnTo>
                  <a:pt x="8381" y="851"/>
                </a:lnTo>
                <a:lnTo>
                  <a:pt x="2616" y="851"/>
                </a:lnTo>
                <a:lnTo>
                  <a:pt x="2616" y="378"/>
                </a:lnTo>
                <a:lnTo>
                  <a:pt x="2490" y="378"/>
                </a:lnTo>
                <a:cubicBezTo>
                  <a:pt x="2490" y="158"/>
                  <a:pt x="2269" y="0"/>
                  <a:pt x="20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01" name="Google Shape;18901;p97"/>
          <p:cNvGrpSpPr/>
          <p:nvPr/>
        </p:nvGrpSpPr>
        <p:grpSpPr>
          <a:xfrm>
            <a:off x="7984757" y="2275916"/>
            <a:ext cx="356221" cy="333240"/>
            <a:chOff x="-10858725" y="4092875"/>
            <a:chExt cx="353675" cy="330825"/>
          </a:xfrm>
        </p:grpSpPr>
        <p:sp>
          <p:nvSpPr>
            <p:cNvPr id="18902" name="Google Shape;18902;p97"/>
            <p:cNvSpPr/>
            <p:nvPr/>
          </p:nvSpPr>
          <p:spPr>
            <a:xfrm>
              <a:off x="-10795700" y="42370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97"/>
            <p:cNvSpPr/>
            <p:nvPr/>
          </p:nvSpPr>
          <p:spPr>
            <a:xfrm>
              <a:off x="-10713000" y="4154300"/>
              <a:ext cx="41750" cy="41775"/>
            </a:xfrm>
            <a:custGeom>
              <a:rect b="b" l="l" r="r" t="t"/>
              <a:pathLst>
                <a:path extrusionOk="0" h="1671" w="1670">
                  <a:moveTo>
                    <a:pt x="851" y="1"/>
                  </a:moveTo>
                  <a:cubicBezTo>
                    <a:pt x="378" y="1"/>
                    <a:pt x="0" y="379"/>
                    <a:pt x="0" y="851"/>
                  </a:cubicBezTo>
                  <a:cubicBezTo>
                    <a:pt x="0" y="1292"/>
                    <a:pt x="378" y="1670"/>
                    <a:pt x="851" y="1670"/>
                  </a:cubicBezTo>
                  <a:cubicBezTo>
                    <a:pt x="1292" y="1670"/>
                    <a:pt x="1670" y="1292"/>
                    <a:pt x="1670" y="851"/>
                  </a:cubicBezTo>
                  <a:cubicBezTo>
                    <a:pt x="1670" y="379"/>
                    <a:pt x="1292" y="1"/>
                    <a:pt x="8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97"/>
            <p:cNvSpPr/>
            <p:nvPr/>
          </p:nvSpPr>
          <p:spPr>
            <a:xfrm>
              <a:off x="-10713000" y="4320500"/>
              <a:ext cx="41750" cy="40975"/>
            </a:xfrm>
            <a:custGeom>
              <a:rect b="b" l="l" r="r" t="t"/>
              <a:pathLst>
                <a:path extrusionOk="0" h="1639" w="1670">
                  <a:moveTo>
                    <a:pt x="851" y="0"/>
                  </a:moveTo>
                  <a:cubicBezTo>
                    <a:pt x="378" y="0"/>
                    <a:pt x="0" y="347"/>
                    <a:pt x="0" y="819"/>
                  </a:cubicBezTo>
                  <a:cubicBezTo>
                    <a:pt x="0" y="1260"/>
                    <a:pt x="378" y="1638"/>
                    <a:pt x="851" y="1638"/>
                  </a:cubicBezTo>
                  <a:cubicBezTo>
                    <a:pt x="1292" y="1638"/>
                    <a:pt x="1670" y="1260"/>
                    <a:pt x="1670" y="819"/>
                  </a:cubicBezTo>
                  <a:cubicBezTo>
                    <a:pt x="1670" y="347"/>
                    <a:pt x="1292" y="0"/>
                    <a:pt x="8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97"/>
            <p:cNvSpPr/>
            <p:nvPr/>
          </p:nvSpPr>
          <p:spPr>
            <a:xfrm>
              <a:off x="-10858725" y="4092875"/>
              <a:ext cx="331625" cy="330825"/>
            </a:xfrm>
            <a:custGeom>
              <a:rect b="b" l="l" r="r" t="t"/>
              <a:pathLst>
                <a:path extrusionOk="0" h="13233" w="13265">
                  <a:moveTo>
                    <a:pt x="6648" y="1639"/>
                  </a:moveTo>
                  <a:cubicBezTo>
                    <a:pt x="7562" y="1639"/>
                    <a:pt x="8318" y="2395"/>
                    <a:pt x="8318" y="3308"/>
                  </a:cubicBezTo>
                  <a:cubicBezTo>
                    <a:pt x="8318" y="4222"/>
                    <a:pt x="7562" y="4947"/>
                    <a:pt x="6648" y="4947"/>
                  </a:cubicBezTo>
                  <a:cubicBezTo>
                    <a:pt x="5766" y="4947"/>
                    <a:pt x="5010" y="4222"/>
                    <a:pt x="5010" y="3308"/>
                  </a:cubicBezTo>
                  <a:cubicBezTo>
                    <a:pt x="5010" y="2395"/>
                    <a:pt x="5735" y="1639"/>
                    <a:pt x="6648" y="1639"/>
                  </a:cubicBezTo>
                  <a:close/>
                  <a:moveTo>
                    <a:pt x="6648" y="5797"/>
                  </a:moveTo>
                  <a:cubicBezTo>
                    <a:pt x="7121" y="5797"/>
                    <a:pt x="7499" y="6144"/>
                    <a:pt x="7499" y="6616"/>
                  </a:cubicBezTo>
                  <a:cubicBezTo>
                    <a:pt x="7499" y="7089"/>
                    <a:pt x="7121" y="7435"/>
                    <a:pt x="6648" y="7435"/>
                  </a:cubicBezTo>
                  <a:cubicBezTo>
                    <a:pt x="6207" y="7435"/>
                    <a:pt x="5829" y="7089"/>
                    <a:pt x="5829" y="6616"/>
                  </a:cubicBezTo>
                  <a:cubicBezTo>
                    <a:pt x="5829" y="6144"/>
                    <a:pt x="6207" y="5797"/>
                    <a:pt x="6648" y="5797"/>
                  </a:cubicBezTo>
                  <a:close/>
                  <a:moveTo>
                    <a:pt x="3372" y="4947"/>
                  </a:moveTo>
                  <a:cubicBezTo>
                    <a:pt x="4254" y="4947"/>
                    <a:pt x="5010" y="5703"/>
                    <a:pt x="5010" y="6616"/>
                  </a:cubicBezTo>
                  <a:cubicBezTo>
                    <a:pt x="5010" y="7530"/>
                    <a:pt x="4254" y="8255"/>
                    <a:pt x="3372" y="8255"/>
                  </a:cubicBezTo>
                  <a:cubicBezTo>
                    <a:pt x="2458" y="8255"/>
                    <a:pt x="1702" y="7530"/>
                    <a:pt x="1702" y="6616"/>
                  </a:cubicBezTo>
                  <a:cubicBezTo>
                    <a:pt x="1702" y="5703"/>
                    <a:pt x="2395" y="4947"/>
                    <a:pt x="3372" y="4947"/>
                  </a:cubicBezTo>
                  <a:close/>
                  <a:moveTo>
                    <a:pt x="9956" y="4947"/>
                  </a:moveTo>
                  <a:cubicBezTo>
                    <a:pt x="10870" y="4947"/>
                    <a:pt x="11626" y="5703"/>
                    <a:pt x="11626" y="6616"/>
                  </a:cubicBezTo>
                  <a:cubicBezTo>
                    <a:pt x="11626" y="7530"/>
                    <a:pt x="10870" y="8255"/>
                    <a:pt x="9956" y="8255"/>
                  </a:cubicBezTo>
                  <a:cubicBezTo>
                    <a:pt x="9074" y="8255"/>
                    <a:pt x="8318" y="7530"/>
                    <a:pt x="8318" y="6616"/>
                  </a:cubicBezTo>
                  <a:cubicBezTo>
                    <a:pt x="8318" y="5703"/>
                    <a:pt x="9011" y="4947"/>
                    <a:pt x="9956" y="4947"/>
                  </a:cubicBezTo>
                  <a:close/>
                  <a:moveTo>
                    <a:pt x="6648" y="8255"/>
                  </a:moveTo>
                  <a:cubicBezTo>
                    <a:pt x="7562" y="8255"/>
                    <a:pt x="8318" y="9011"/>
                    <a:pt x="8318" y="9924"/>
                  </a:cubicBezTo>
                  <a:cubicBezTo>
                    <a:pt x="8318" y="10838"/>
                    <a:pt x="7562" y="11563"/>
                    <a:pt x="6648" y="11563"/>
                  </a:cubicBezTo>
                  <a:cubicBezTo>
                    <a:pt x="5766" y="11563"/>
                    <a:pt x="5010" y="10838"/>
                    <a:pt x="5010" y="9924"/>
                  </a:cubicBezTo>
                  <a:cubicBezTo>
                    <a:pt x="5010" y="9011"/>
                    <a:pt x="5766" y="8255"/>
                    <a:pt x="6648" y="8255"/>
                  </a:cubicBezTo>
                  <a:close/>
                  <a:moveTo>
                    <a:pt x="6648" y="0"/>
                  </a:moveTo>
                  <a:cubicBezTo>
                    <a:pt x="2994" y="0"/>
                    <a:pt x="1" y="2962"/>
                    <a:pt x="1" y="6616"/>
                  </a:cubicBezTo>
                  <a:cubicBezTo>
                    <a:pt x="1" y="10271"/>
                    <a:pt x="2994" y="13232"/>
                    <a:pt x="6648" y="13232"/>
                  </a:cubicBezTo>
                  <a:cubicBezTo>
                    <a:pt x="10334" y="13232"/>
                    <a:pt x="13264" y="10271"/>
                    <a:pt x="13264" y="6616"/>
                  </a:cubicBezTo>
                  <a:cubicBezTo>
                    <a:pt x="13264" y="2962"/>
                    <a:pt x="10334" y="0"/>
                    <a:pt x="66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6" name="Google Shape;18906;p97"/>
            <p:cNvSpPr/>
            <p:nvPr/>
          </p:nvSpPr>
          <p:spPr>
            <a:xfrm>
              <a:off x="-10630300" y="4237000"/>
              <a:ext cx="41750" cy="41775"/>
            </a:xfrm>
            <a:custGeom>
              <a:rect b="b" l="l" r="r" t="t"/>
              <a:pathLst>
                <a:path extrusionOk="0" h="1671" w="1670">
                  <a:moveTo>
                    <a:pt x="819" y="1"/>
                  </a:moveTo>
                  <a:cubicBezTo>
                    <a:pt x="378" y="1"/>
                    <a:pt x="0" y="379"/>
                    <a:pt x="0" y="851"/>
                  </a:cubicBezTo>
                  <a:cubicBezTo>
                    <a:pt x="0" y="1292"/>
                    <a:pt x="378" y="1670"/>
                    <a:pt x="819" y="1670"/>
                  </a:cubicBezTo>
                  <a:cubicBezTo>
                    <a:pt x="1292" y="1670"/>
                    <a:pt x="1670" y="1292"/>
                    <a:pt x="1670" y="851"/>
                  </a:cubicBezTo>
                  <a:cubicBezTo>
                    <a:pt x="1670" y="379"/>
                    <a:pt x="1292"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97"/>
            <p:cNvSpPr/>
            <p:nvPr/>
          </p:nvSpPr>
          <p:spPr>
            <a:xfrm>
              <a:off x="-10607475" y="4340975"/>
              <a:ext cx="102425" cy="82725"/>
            </a:xfrm>
            <a:custGeom>
              <a:rect b="b" l="l" r="r" t="t"/>
              <a:pathLst>
                <a:path extrusionOk="0" h="3309" w="4097">
                  <a:moveTo>
                    <a:pt x="3309" y="0"/>
                  </a:moveTo>
                  <a:cubicBezTo>
                    <a:pt x="2584" y="1418"/>
                    <a:pt x="1418" y="2584"/>
                    <a:pt x="1" y="3308"/>
                  </a:cubicBezTo>
                  <a:lnTo>
                    <a:pt x="3655" y="3308"/>
                  </a:lnTo>
                  <a:cubicBezTo>
                    <a:pt x="3907" y="3308"/>
                    <a:pt x="4096" y="3119"/>
                    <a:pt x="4096" y="2867"/>
                  </a:cubicBezTo>
                  <a:lnTo>
                    <a:pt x="4096" y="378"/>
                  </a:lnTo>
                  <a:cubicBezTo>
                    <a:pt x="4065" y="189"/>
                    <a:pt x="3907" y="0"/>
                    <a:pt x="36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8" name="Google Shape;18908;p97"/>
          <p:cNvGrpSpPr/>
          <p:nvPr/>
        </p:nvGrpSpPr>
        <p:grpSpPr>
          <a:xfrm>
            <a:off x="6243280" y="3214882"/>
            <a:ext cx="252278" cy="355451"/>
            <a:chOff x="-9039300" y="3614000"/>
            <a:chExt cx="250475" cy="352875"/>
          </a:xfrm>
        </p:grpSpPr>
        <p:sp>
          <p:nvSpPr>
            <p:cNvPr id="18909" name="Google Shape;18909;p97"/>
            <p:cNvSpPr/>
            <p:nvPr/>
          </p:nvSpPr>
          <p:spPr>
            <a:xfrm>
              <a:off x="-8944000" y="3614000"/>
              <a:ext cx="63025" cy="63025"/>
            </a:xfrm>
            <a:custGeom>
              <a:rect b="b" l="l" r="r" t="t"/>
              <a:pathLst>
                <a:path extrusionOk="0" h="2521" w="2521">
                  <a:moveTo>
                    <a:pt x="1260" y="0"/>
                  </a:moveTo>
                  <a:cubicBezTo>
                    <a:pt x="567" y="0"/>
                    <a:pt x="0" y="567"/>
                    <a:pt x="0" y="1261"/>
                  </a:cubicBezTo>
                  <a:cubicBezTo>
                    <a:pt x="0" y="1954"/>
                    <a:pt x="567" y="2521"/>
                    <a:pt x="1260" y="2521"/>
                  </a:cubicBezTo>
                  <a:cubicBezTo>
                    <a:pt x="1985" y="2521"/>
                    <a:pt x="2521" y="1954"/>
                    <a:pt x="2521" y="1261"/>
                  </a:cubicBezTo>
                  <a:cubicBezTo>
                    <a:pt x="2521" y="567"/>
                    <a:pt x="1985" y="0"/>
                    <a:pt x="12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97"/>
            <p:cNvSpPr/>
            <p:nvPr/>
          </p:nvSpPr>
          <p:spPr>
            <a:xfrm>
              <a:off x="-9039300" y="3696700"/>
              <a:ext cx="250475" cy="270175"/>
            </a:xfrm>
            <a:custGeom>
              <a:rect b="b" l="l" r="r" t="t"/>
              <a:pathLst>
                <a:path extrusionOk="0" h="10807" w="10019">
                  <a:moveTo>
                    <a:pt x="914" y="0"/>
                  </a:moveTo>
                  <a:cubicBezTo>
                    <a:pt x="473" y="32"/>
                    <a:pt x="126" y="410"/>
                    <a:pt x="126" y="883"/>
                  </a:cubicBezTo>
                  <a:cubicBezTo>
                    <a:pt x="126" y="1355"/>
                    <a:pt x="473" y="1702"/>
                    <a:pt x="945" y="1702"/>
                  </a:cubicBezTo>
                  <a:lnTo>
                    <a:pt x="4253" y="1702"/>
                  </a:lnTo>
                  <a:lnTo>
                    <a:pt x="4253" y="4033"/>
                  </a:lnTo>
                  <a:lnTo>
                    <a:pt x="441" y="6868"/>
                  </a:lnTo>
                  <a:cubicBezTo>
                    <a:pt x="95" y="7120"/>
                    <a:pt x="0" y="7656"/>
                    <a:pt x="284" y="8003"/>
                  </a:cubicBezTo>
                  <a:cubicBezTo>
                    <a:pt x="453" y="8210"/>
                    <a:pt x="713" y="8327"/>
                    <a:pt x="962" y="8327"/>
                  </a:cubicBezTo>
                  <a:cubicBezTo>
                    <a:pt x="1129" y="8327"/>
                    <a:pt x="1291" y="8274"/>
                    <a:pt x="1418" y="8160"/>
                  </a:cubicBezTo>
                  <a:lnTo>
                    <a:pt x="4222" y="6018"/>
                  </a:lnTo>
                  <a:lnTo>
                    <a:pt x="4222" y="9956"/>
                  </a:lnTo>
                  <a:cubicBezTo>
                    <a:pt x="4222" y="10428"/>
                    <a:pt x="4568" y="10807"/>
                    <a:pt x="5041" y="10807"/>
                  </a:cubicBezTo>
                  <a:cubicBezTo>
                    <a:pt x="5513" y="10807"/>
                    <a:pt x="5860" y="10460"/>
                    <a:pt x="5860" y="9956"/>
                  </a:cubicBezTo>
                  <a:lnTo>
                    <a:pt x="5860" y="1670"/>
                  </a:lnTo>
                  <a:lnTo>
                    <a:pt x="9168" y="1670"/>
                  </a:lnTo>
                  <a:cubicBezTo>
                    <a:pt x="9641" y="1670"/>
                    <a:pt x="10019" y="1292"/>
                    <a:pt x="10019" y="820"/>
                  </a:cubicBezTo>
                  <a:cubicBezTo>
                    <a:pt x="10019" y="347"/>
                    <a:pt x="9641" y="0"/>
                    <a:pt x="91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1" name="Google Shape;18911;p97"/>
          <p:cNvGrpSpPr/>
          <p:nvPr/>
        </p:nvGrpSpPr>
        <p:grpSpPr>
          <a:xfrm>
            <a:off x="7975246" y="3237121"/>
            <a:ext cx="354635" cy="354670"/>
            <a:chOff x="-9088150" y="4049550"/>
            <a:chExt cx="352100" cy="352100"/>
          </a:xfrm>
        </p:grpSpPr>
        <p:sp>
          <p:nvSpPr>
            <p:cNvPr id="18912" name="Google Shape;18912;p97"/>
            <p:cNvSpPr/>
            <p:nvPr/>
          </p:nvSpPr>
          <p:spPr>
            <a:xfrm>
              <a:off x="-9047975" y="4049550"/>
              <a:ext cx="290650" cy="165425"/>
            </a:xfrm>
            <a:custGeom>
              <a:rect b="b" l="l" r="r" t="t"/>
              <a:pathLst>
                <a:path extrusionOk="0" h="6617" w="11626">
                  <a:moveTo>
                    <a:pt x="473" y="1"/>
                  </a:moveTo>
                  <a:cubicBezTo>
                    <a:pt x="316" y="1"/>
                    <a:pt x="158" y="64"/>
                    <a:pt x="64" y="221"/>
                  </a:cubicBezTo>
                  <a:cubicBezTo>
                    <a:pt x="1" y="379"/>
                    <a:pt x="32" y="536"/>
                    <a:pt x="158" y="662"/>
                  </a:cubicBezTo>
                  <a:lnTo>
                    <a:pt x="3340" y="4317"/>
                  </a:lnTo>
                  <a:lnTo>
                    <a:pt x="3340" y="2048"/>
                  </a:lnTo>
                  <a:cubicBezTo>
                    <a:pt x="3340" y="1796"/>
                    <a:pt x="3529" y="1639"/>
                    <a:pt x="3781" y="1639"/>
                  </a:cubicBezTo>
                  <a:cubicBezTo>
                    <a:pt x="4002" y="1639"/>
                    <a:pt x="4159" y="1859"/>
                    <a:pt x="4159" y="2048"/>
                  </a:cubicBezTo>
                  <a:lnTo>
                    <a:pt x="4159" y="5262"/>
                  </a:lnTo>
                  <a:lnTo>
                    <a:pt x="5325" y="6617"/>
                  </a:lnTo>
                  <a:lnTo>
                    <a:pt x="10744" y="6617"/>
                  </a:lnTo>
                  <a:cubicBezTo>
                    <a:pt x="11311" y="6112"/>
                    <a:pt x="11626" y="5356"/>
                    <a:pt x="11626" y="4537"/>
                  </a:cubicBezTo>
                  <a:cubicBezTo>
                    <a:pt x="11626" y="2899"/>
                    <a:pt x="10303" y="1607"/>
                    <a:pt x="8727" y="1607"/>
                  </a:cubicBezTo>
                  <a:lnTo>
                    <a:pt x="7751" y="1607"/>
                  </a:lnTo>
                  <a:cubicBezTo>
                    <a:pt x="7436" y="1607"/>
                    <a:pt x="7121" y="1481"/>
                    <a:pt x="6900" y="1261"/>
                  </a:cubicBezTo>
                  <a:lnTo>
                    <a:pt x="6207" y="599"/>
                  </a:lnTo>
                  <a:cubicBezTo>
                    <a:pt x="5829" y="190"/>
                    <a:pt x="5325"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97"/>
            <p:cNvSpPr/>
            <p:nvPr/>
          </p:nvSpPr>
          <p:spPr>
            <a:xfrm>
              <a:off x="-8964475" y="4157450"/>
              <a:ext cx="20500" cy="57525"/>
            </a:xfrm>
            <a:custGeom>
              <a:rect b="b" l="l" r="r" t="t"/>
              <a:pathLst>
                <a:path extrusionOk="0" h="2301" w="820">
                  <a:moveTo>
                    <a:pt x="0" y="1"/>
                  </a:moveTo>
                  <a:lnTo>
                    <a:pt x="0" y="2301"/>
                  </a:lnTo>
                  <a:lnTo>
                    <a:pt x="819" y="2301"/>
                  </a:lnTo>
                  <a:lnTo>
                    <a:pt x="819" y="946"/>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97"/>
            <p:cNvSpPr/>
            <p:nvPr/>
          </p:nvSpPr>
          <p:spPr>
            <a:xfrm>
              <a:off x="-9088150" y="4235425"/>
              <a:ext cx="352100" cy="82725"/>
            </a:xfrm>
            <a:custGeom>
              <a:rect b="b" l="l" r="r" t="t"/>
              <a:pathLst>
                <a:path extrusionOk="0" h="3309" w="14084">
                  <a:moveTo>
                    <a:pt x="2868" y="1"/>
                  </a:moveTo>
                  <a:cubicBezTo>
                    <a:pt x="2206" y="1"/>
                    <a:pt x="1639" y="568"/>
                    <a:pt x="1639" y="1229"/>
                  </a:cubicBezTo>
                  <a:lnTo>
                    <a:pt x="1639" y="1670"/>
                  </a:lnTo>
                  <a:lnTo>
                    <a:pt x="820" y="1670"/>
                  </a:lnTo>
                  <a:cubicBezTo>
                    <a:pt x="347" y="1670"/>
                    <a:pt x="1" y="2017"/>
                    <a:pt x="1" y="2490"/>
                  </a:cubicBezTo>
                  <a:lnTo>
                    <a:pt x="1" y="2868"/>
                  </a:lnTo>
                  <a:cubicBezTo>
                    <a:pt x="1" y="3120"/>
                    <a:pt x="190" y="3309"/>
                    <a:pt x="379" y="3309"/>
                  </a:cubicBezTo>
                  <a:lnTo>
                    <a:pt x="13264" y="3309"/>
                  </a:lnTo>
                  <a:cubicBezTo>
                    <a:pt x="13737" y="3309"/>
                    <a:pt x="14083" y="2962"/>
                    <a:pt x="14083" y="2490"/>
                  </a:cubicBezTo>
                  <a:lnTo>
                    <a:pt x="14083" y="410"/>
                  </a:lnTo>
                  <a:cubicBezTo>
                    <a:pt x="14083" y="158"/>
                    <a:pt x="13894" y="1"/>
                    <a:pt x="136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97"/>
            <p:cNvSpPr/>
            <p:nvPr/>
          </p:nvSpPr>
          <p:spPr>
            <a:xfrm>
              <a:off x="-9064525" y="4338600"/>
              <a:ext cx="53600" cy="63050"/>
            </a:xfrm>
            <a:custGeom>
              <a:rect b="b" l="l" r="r" t="t"/>
              <a:pathLst>
                <a:path extrusionOk="0" h="2522" w="2144">
                  <a:moveTo>
                    <a:pt x="1" y="1"/>
                  </a:moveTo>
                  <a:lnTo>
                    <a:pt x="253" y="2175"/>
                  </a:lnTo>
                  <a:cubicBezTo>
                    <a:pt x="316" y="2364"/>
                    <a:pt x="473" y="2521"/>
                    <a:pt x="663" y="2521"/>
                  </a:cubicBezTo>
                  <a:lnTo>
                    <a:pt x="1482" y="2521"/>
                  </a:lnTo>
                  <a:cubicBezTo>
                    <a:pt x="1671" y="2521"/>
                    <a:pt x="1891" y="2364"/>
                    <a:pt x="1891" y="2175"/>
                  </a:cubicBezTo>
                  <a:lnTo>
                    <a:pt x="21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97"/>
            <p:cNvSpPr/>
            <p:nvPr/>
          </p:nvSpPr>
          <p:spPr>
            <a:xfrm>
              <a:off x="-8898325" y="4338600"/>
              <a:ext cx="54375" cy="63050"/>
            </a:xfrm>
            <a:custGeom>
              <a:rect b="b" l="l" r="r" t="t"/>
              <a:pathLst>
                <a:path extrusionOk="0" h="2522" w="2175">
                  <a:moveTo>
                    <a:pt x="0" y="1"/>
                  </a:moveTo>
                  <a:lnTo>
                    <a:pt x="284" y="2175"/>
                  </a:lnTo>
                  <a:cubicBezTo>
                    <a:pt x="284" y="2364"/>
                    <a:pt x="473" y="2521"/>
                    <a:pt x="662" y="2521"/>
                  </a:cubicBezTo>
                  <a:lnTo>
                    <a:pt x="1481" y="2521"/>
                  </a:lnTo>
                  <a:cubicBezTo>
                    <a:pt x="1702" y="2521"/>
                    <a:pt x="1891" y="2364"/>
                    <a:pt x="1891" y="2175"/>
                  </a:cubicBezTo>
                  <a:lnTo>
                    <a:pt x="217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97"/>
            <p:cNvSpPr/>
            <p:nvPr/>
          </p:nvSpPr>
          <p:spPr>
            <a:xfrm>
              <a:off x="-8814850" y="4338600"/>
              <a:ext cx="54375" cy="63050"/>
            </a:xfrm>
            <a:custGeom>
              <a:rect b="b" l="l" r="r" t="t"/>
              <a:pathLst>
                <a:path extrusionOk="0" h="2522" w="2175">
                  <a:moveTo>
                    <a:pt x="1" y="1"/>
                  </a:moveTo>
                  <a:lnTo>
                    <a:pt x="285" y="2175"/>
                  </a:lnTo>
                  <a:cubicBezTo>
                    <a:pt x="285" y="2364"/>
                    <a:pt x="442" y="2521"/>
                    <a:pt x="663" y="2521"/>
                  </a:cubicBezTo>
                  <a:lnTo>
                    <a:pt x="1513" y="2521"/>
                  </a:lnTo>
                  <a:cubicBezTo>
                    <a:pt x="1702" y="2521"/>
                    <a:pt x="1891" y="2364"/>
                    <a:pt x="1891" y="2175"/>
                  </a:cubicBezTo>
                  <a:lnTo>
                    <a:pt x="21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8" name="Google Shape;18918;p97"/>
          <p:cNvGrpSpPr/>
          <p:nvPr/>
        </p:nvGrpSpPr>
        <p:grpSpPr>
          <a:xfrm>
            <a:off x="7109610" y="2739354"/>
            <a:ext cx="315757" cy="354670"/>
            <a:chOff x="-8191825" y="3174500"/>
            <a:chExt cx="313500" cy="352100"/>
          </a:xfrm>
        </p:grpSpPr>
        <p:sp>
          <p:nvSpPr>
            <p:cNvPr id="18919" name="Google Shape;18919;p97"/>
            <p:cNvSpPr/>
            <p:nvPr/>
          </p:nvSpPr>
          <p:spPr>
            <a:xfrm>
              <a:off x="-8191825" y="3486400"/>
              <a:ext cx="310350" cy="40200"/>
            </a:xfrm>
            <a:custGeom>
              <a:rect b="b" l="l" r="r" t="t"/>
              <a:pathLst>
                <a:path extrusionOk="0" h="1608" w="12414">
                  <a:moveTo>
                    <a:pt x="0" y="1"/>
                  </a:moveTo>
                  <a:lnTo>
                    <a:pt x="0" y="1229"/>
                  </a:lnTo>
                  <a:lnTo>
                    <a:pt x="63" y="1229"/>
                  </a:lnTo>
                  <a:cubicBezTo>
                    <a:pt x="63" y="1450"/>
                    <a:pt x="252" y="1607"/>
                    <a:pt x="441" y="1607"/>
                  </a:cubicBezTo>
                  <a:lnTo>
                    <a:pt x="12035" y="1607"/>
                  </a:lnTo>
                  <a:cubicBezTo>
                    <a:pt x="12256" y="1607"/>
                    <a:pt x="12413" y="1418"/>
                    <a:pt x="12413" y="1229"/>
                  </a:cubicBezTo>
                  <a:lnTo>
                    <a:pt x="124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97"/>
            <p:cNvSpPr/>
            <p:nvPr/>
          </p:nvSpPr>
          <p:spPr>
            <a:xfrm>
              <a:off x="-8188675" y="3318650"/>
              <a:ext cx="310350" cy="146500"/>
            </a:xfrm>
            <a:custGeom>
              <a:rect b="b" l="l" r="r" t="t"/>
              <a:pathLst>
                <a:path extrusionOk="0" h="5860" w="12414">
                  <a:moveTo>
                    <a:pt x="5199" y="0"/>
                  </a:moveTo>
                  <a:lnTo>
                    <a:pt x="4096" y="2237"/>
                  </a:lnTo>
                  <a:cubicBezTo>
                    <a:pt x="4024" y="2404"/>
                    <a:pt x="3863" y="2481"/>
                    <a:pt x="3706" y="2481"/>
                  </a:cubicBezTo>
                  <a:cubicBezTo>
                    <a:pt x="3656" y="2481"/>
                    <a:pt x="3606" y="2473"/>
                    <a:pt x="3560" y="2457"/>
                  </a:cubicBezTo>
                  <a:cubicBezTo>
                    <a:pt x="3371" y="2331"/>
                    <a:pt x="3277" y="2111"/>
                    <a:pt x="3371" y="1890"/>
                  </a:cubicBezTo>
                  <a:lnTo>
                    <a:pt x="4222" y="126"/>
                  </a:lnTo>
                  <a:lnTo>
                    <a:pt x="4222" y="126"/>
                  </a:lnTo>
                  <a:cubicBezTo>
                    <a:pt x="1828" y="630"/>
                    <a:pt x="0" y="2836"/>
                    <a:pt x="0" y="5450"/>
                  </a:cubicBezTo>
                  <a:lnTo>
                    <a:pt x="0" y="5860"/>
                  </a:lnTo>
                  <a:lnTo>
                    <a:pt x="12413" y="5860"/>
                  </a:lnTo>
                  <a:lnTo>
                    <a:pt x="12413" y="5450"/>
                  </a:lnTo>
                  <a:cubicBezTo>
                    <a:pt x="12319" y="2836"/>
                    <a:pt x="10523" y="630"/>
                    <a:pt x="8129" y="126"/>
                  </a:cubicBezTo>
                  <a:lnTo>
                    <a:pt x="8129" y="126"/>
                  </a:lnTo>
                  <a:lnTo>
                    <a:pt x="8979" y="1890"/>
                  </a:lnTo>
                  <a:cubicBezTo>
                    <a:pt x="9105" y="2111"/>
                    <a:pt x="8979" y="2331"/>
                    <a:pt x="8790" y="2457"/>
                  </a:cubicBezTo>
                  <a:cubicBezTo>
                    <a:pt x="8741" y="2482"/>
                    <a:pt x="8685" y="2494"/>
                    <a:pt x="8628" y="2494"/>
                  </a:cubicBezTo>
                  <a:cubicBezTo>
                    <a:pt x="8468" y="2494"/>
                    <a:pt x="8301" y="2400"/>
                    <a:pt x="8255" y="2237"/>
                  </a:cubicBezTo>
                  <a:lnTo>
                    <a:pt x="7152" y="0"/>
                  </a:lnTo>
                  <a:lnTo>
                    <a:pt x="6585" y="0"/>
                  </a:lnTo>
                  <a:lnTo>
                    <a:pt x="6585" y="2899"/>
                  </a:lnTo>
                  <a:cubicBezTo>
                    <a:pt x="6585" y="3119"/>
                    <a:pt x="6396" y="3308"/>
                    <a:pt x="6207" y="3308"/>
                  </a:cubicBezTo>
                  <a:cubicBezTo>
                    <a:pt x="5955" y="3308"/>
                    <a:pt x="5797" y="3119"/>
                    <a:pt x="5797" y="2899"/>
                  </a:cubicBezTo>
                  <a:lnTo>
                    <a:pt x="57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97"/>
            <p:cNvSpPr/>
            <p:nvPr/>
          </p:nvSpPr>
          <p:spPr>
            <a:xfrm>
              <a:off x="-8169775" y="3174500"/>
              <a:ext cx="267825" cy="129975"/>
            </a:xfrm>
            <a:custGeom>
              <a:rect b="b" l="l" r="r" t="t"/>
              <a:pathLst>
                <a:path extrusionOk="0" h="5199" w="10713">
                  <a:moveTo>
                    <a:pt x="1639" y="1"/>
                  </a:moveTo>
                  <a:cubicBezTo>
                    <a:pt x="757" y="1"/>
                    <a:pt x="1" y="725"/>
                    <a:pt x="1" y="1639"/>
                  </a:cubicBezTo>
                  <a:lnTo>
                    <a:pt x="1" y="2080"/>
                  </a:lnTo>
                  <a:cubicBezTo>
                    <a:pt x="1" y="2301"/>
                    <a:pt x="190" y="2521"/>
                    <a:pt x="379" y="2521"/>
                  </a:cubicBezTo>
                  <a:lnTo>
                    <a:pt x="2521" y="2521"/>
                  </a:lnTo>
                  <a:lnTo>
                    <a:pt x="3057" y="5199"/>
                  </a:lnTo>
                  <a:cubicBezTo>
                    <a:pt x="3529" y="5073"/>
                    <a:pt x="4002" y="4978"/>
                    <a:pt x="4537" y="4978"/>
                  </a:cubicBezTo>
                  <a:lnTo>
                    <a:pt x="6176" y="4978"/>
                  </a:lnTo>
                  <a:cubicBezTo>
                    <a:pt x="6680" y="4978"/>
                    <a:pt x="7152" y="5073"/>
                    <a:pt x="7625" y="5199"/>
                  </a:cubicBezTo>
                  <a:lnTo>
                    <a:pt x="8192" y="2521"/>
                  </a:lnTo>
                  <a:lnTo>
                    <a:pt x="10303" y="2521"/>
                  </a:lnTo>
                  <a:cubicBezTo>
                    <a:pt x="10555" y="2521"/>
                    <a:pt x="10712" y="2301"/>
                    <a:pt x="10712" y="2080"/>
                  </a:cubicBezTo>
                  <a:lnTo>
                    <a:pt x="10712" y="1639"/>
                  </a:lnTo>
                  <a:cubicBezTo>
                    <a:pt x="10712" y="725"/>
                    <a:pt x="9956" y="1"/>
                    <a:pt x="9042" y="1"/>
                  </a:cubicBezTo>
                  <a:cubicBezTo>
                    <a:pt x="8160" y="1"/>
                    <a:pt x="7404" y="725"/>
                    <a:pt x="7404" y="1639"/>
                  </a:cubicBezTo>
                  <a:lnTo>
                    <a:pt x="7310" y="1639"/>
                  </a:lnTo>
                  <a:cubicBezTo>
                    <a:pt x="6617" y="1639"/>
                    <a:pt x="5892" y="1891"/>
                    <a:pt x="5325" y="2364"/>
                  </a:cubicBezTo>
                  <a:cubicBezTo>
                    <a:pt x="4852" y="1891"/>
                    <a:pt x="4128" y="1639"/>
                    <a:pt x="3372" y="1639"/>
                  </a:cubicBezTo>
                  <a:lnTo>
                    <a:pt x="3309" y="1639"/>
                  </a:lnTo>
                  <a:cubicBezTo>
                    <a:pt x="3309" y="725"/>
                    <a:pt x="2552" y="1"/>
                    <a:pt x="16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2" name="Google Shape;18922;p97"/>
          <p:cNvGrpSpPr/>
          <p:nvPr/>
        </p:nvGrpSpPr>
        <p:grpSpPr>
          <a:xfrm>
            <a:off x="4858968" y="1379875"/>
            <a:ext cx="356221" cy="354973"/>
            <a:chOff x="-13947000" y="3212800"/>
            <a:chExt cx="353675" cy="352400"/>
          </a:xfrm>
        </p:grpSpPr>
        <p:sp>
          <p:nvSpPr>
            <p:cNvPr id="18923" name="Google Shape;18923;p97"/>
            <p:cNvSpPr/>
            <p:nvPr/>
          </p:nvSpPr>
          <p:spPr>
            <a:xfrm>
              <a:off x="-13947000" y="3212800"/>
              <a:ext cx="229225" cy="268125"/>
            </a:xfrm>
            <a:custGeom>
              <a:rect b="b" l="l" r="r" t="t"/>
              <a:pathLst>
                <a:path extrusionOk="0" h="10725" w="9169">
                  <a:moveTo>
                    <a:pt x="2959" y="2501"/>
                  </a:moveTo>
                  <a:cubicBezTo>
                    <a:pt x="3099" y="2501"/>
                    <a:pt x="3225" y="2585"/>
                    <a:pt x="3309" y="2753"/>
                  </a:cubicBezTo>
                  <a:cubicBezTo>
                    <a:pt x="3435" y="2942"/>
                    <a:pt x="3309" y="3194"/>
                    <a:pt x="3120" y="3289"/>
                  </a:cubicBezTo>
                  <a:lnTo>
                    <a:pt x="1450" y="4140"/>
                  </a:lnTo>
                  <a:cubicBezTo>
                    <a:pt x="1404" y="4155"/>
                    <a:pt x="1354" y="4163"/>
                    <a:pt x="1304" y="4163"/>
                  </a:cubicBezTo>
                  <a:cubicBezTo>
                    <a:pt x="1148" y="4163"/>
                    <a:pt x="986" y="4086"/>
                    <a:pt x="914" y="3919"/>
                  </a:cubicBezTo>
                  <a:cubicBezTo>
                    <a:pt x="788" y="3730"/>
                    <a:pt x="914" y="3509"/>
                    <a:pt x="1103" y="3383"/>
                  </a:cubicBezTo>
                  <a:lnTo>
                    <a:pt x="2742" y="2564"/>
                  </a:lnTo>
                  <a:cubicBezTo>
                    <a:pt x="2815" y="2522"/>
                    <a:pt x="2889" y="2501"/>
                    <a:pt x="2959" y="2501"/>
                  </a:cubicBezTo>
                  <a:close/>
                  <a:moveTo>
                    <a:pt x="416" y="0"/>
                  </a:moveTo>
                  <a:cubicBezTo>
                    <a:pt x="338" y="0"/>
                    <a:pt x="259" y="23"/>
                    <a:pt x="190" y="75"/>
                  </a:cubicBezTo>
                  <a:cubicBezTo>
                    <a:pt x="64" y="138"/>
                    <a:pt x="1" y="264"/>
                    <a:pt x="1" y="422"/>
                  </a:cubicBezTo>
                  <a:lnTo>
                    <a:pt x="1" y="5337"/>
                  </a:lnTo>
                  <a:cubicBezTo>
                    <a:pt x="32" y="7952"/>
                    <a:pt x="1922" y="10220"/>
                    <a:pt x="4537" y="10724"/>
                  </a:cubicBezTo>
                  <a:lnTo>
                    <a:pt x="4569" y="10724"/>
                  </a:lnTo>
                  <a:cubicBezTo>
                    <a:pt x="4317" y="10062"/>
                    <a:pt x="4159" y="9369"/>
                    <a:pt x="4159" y="8613"/>
                  </a:cubicBezTo>
                  <a:lnTo>
                    <a:pt x="4159" y="7511"/>
                  </a:lnTo>
                  <a:cubicBezTo>
                    <a:pt x="3813" y="7574"/>
                    <a:pt x="3498" y="7763"/>
                    <a:pt x="3214" y="8015"/>
                  </a:cubicBezTo>
                  <a:cubicBezTo>
                    <a:pt x="3135" y="8093"/>
                    <a:pt x="3033" y="8133"/>
                    <a:pt x="2931" y="8133"/>
                  </a:cubicBezTo>
                  <a:cubicBezTo>
                    <a:pt x="2828" y="8133"/>
                    <a:pt x="2726" y="8093"/>
                    <a:pt x="2647" y="8015"/>
                  </a:cubicBezTo>
                  <a:cubicBezTo>
                    <a:pt x="2490" y="7857"/>
                    <a:pt x="2490" y="7574"/>
                    <a:pt x="2647" y="7448"/>
                  </a:cubicBezTo>
                  <a:cubicBezTo>
                    <a:pt x="3057" y="7006"/>
                    <a:pt x="3592" y="6754"/>
                    <a:pt x="4159" y="6691"/>
                  </a:cubicBezTo>
                  <a:lnTo>
                    <a:pt x="4159" y="3761"/>
                  </a:lnTo>
                  <a:cubicBezTo>
                    <a:pt x="4159" y="3068"/>
                    <a:pt x="4726" y="2564"/>
                    <a:pt x="5420" y="2564"/>
                  </a:cubicBezTo>
                  <a:cubicBezTo>
                    <a:pt x="5577" y="2564"/>
                    <a:pt x="5735" y="2596"/>
                    <a:pt x="5892" y="2627"/>
                  </a:cubicBezTo>
                  <a:cubicBezTo>
                    <a:pt x="6932" y="3068"/>
                    <a:pt x="8066" y="3257"/>
                    <a:pt x="9169" y="3289"/>
                  </a:cubicBezTo>
                  <a:lnTo>
                    <a:pt x="9169" y="422"/>
                  </a:lnTo>
                  <a:cubicBezTo>
                    <a:pt x="9169" y="296"/>
                    <a:pt x="9106" y="138"/>
                    <a:pt x="8980" y="75"/>
                  </a:cubicBezTo>
                  <a:cubicBezTo>
                    <a:pt x="8910" y="23"/>
                    <a:pt x="8831" y="0"/>
                    <a:pt x="8753" y="0"/>
                  </a:cubicBezTo>
                  <a:cubicBezTo>
                    <a:pt x="8690" y="0"/>
                    <a:pt x="8627" y="16"/>
                    <a:pt x="8570" y="44"/>
                  </a:cubicBezTo>
                  <a:cubicBezTo>
                    <a:pt x="7294" y="548"/>
                    <a:pt x="5939" y="800"/>
                    <a:pt x="4585" y="800"/>
                  </a:cubicBezTo>
                  <a:cubicBezTo>
                    <a:pt x="3230" y="800"/>
                    <a:pt x="1875" y="548"/>
                    <a:pt x="599" y="44"/>
                  </a:cubicBezTo>
                  <a:cubicBezTo>
                    <a:pt x="543" y="16"/>
                    <a:pt x="480" y="0"/>
                    <a:pt x="4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97"/>
            <p:cNvSpPr/>
            <p:nvPr/>
          </p:nvSpPr>
          <p:spPr>
            <a:xfrm>
              <a:off x="-13821775" y="3295600"/>
              <a:ext cx="228450" cy="269600"/>
            </a:xfrm>
            <a:custGeom>
              <a:rect b="b" l="l" r="r" t="t"/>
              <a:pathLst>
                <a:path extrusionOk="0" h="10784" w="9138">
                  <a:moveTo>
                    <a:pt x="2108" y="3311"/>
                  </a:moveTo>
                  <a:cubicBezTo>
                    <a:pt x="2163" y="3311"/>
                    <a:pt x="2219" y="3323"/>
                    <a:pt x="2269" y="3348"/>
                  </a:cubicBezTo>
                  <a:lnTo>
                    <a:pt x="3939" y="4167"/>
                  </a:lnTo>
                  <a:cubicBezTo>
                    <a:pt x="4128" y="4293"/>
                    <a:pt x="4191" y="4514"/>
                    <a:pt x="4128" y="4703"/>
                  </a:cubicBezTo>
                  <a:cubicBezTo>
                    <a:pt x="4033" y="4870"/>
                    <a:pt x="3883" y="4946"/>
                    <a:pt x="3720" y="4946"/>
                  </a:cubicBezTo>
                  <a:cubicBezTo>
                    <a:pt x="3668" y="4946"/>
                    <a:pt x="3615" y="4938"/>
                    <a:pt x="3561" y="4923"/>
                  </a:cubicBezTo>
                  <a:lnTo>
                    <a:pt x="1923" y="4073"/>
                  </a:lnTo>
                  <a:cubicBezTo>
                    <a:pt x="1734" y="4010"/>
                    <a:pt x="1639" y="3726"/>
                    <a:pt x="1734" y="3537"/>
                  </a:cubicBezTo>
                  <a:cubicBezTo>
                    <a:pt x="1803" y="3399"/>
                    <a:pt x="1957" y="3311"/>
                    <a:pt x="2108" y="3311"/>
                  </a:cubicBezTo>
                  <a:close/>
                  <a:moveTo>
                    <a:pt x="7086" y="3316"/>
                  </a:moveTo>
                  <a:cubicBezTo>
                    <a:pt x="7226" y="3316"/>
                    <a:pt x="7352" y="3400"/>
                    <a:pt x="7436" y="3568"/>
                  </a:cubicBezTo>
                  <a:cubicBezTo>
                    <a:pt x="7562" y="3758"/>
                    <a:pt x="7436" y="4010"/>
                    <a:pt x="7247" y="4104"/>
                  </a:cubicBezTo>
                  <a:lnTo>
                    <a:pt x="5577" y="4955"/>
                  </a:lnTo>
                  <a:cubicBezTo>
                    <a:pt x="5528" y="4979"/>
                    <a:pt x="5472" y="4991"/>
                    <a:pt x="5415" y="4991"/>
                  </a:cubicBezTo>
                  <a:cubicBezTo>
                    <a:pt x="5255" y="4991"/>
                    <a:pt x="5088" y="4897"/>
                    <a:pt x="5042" y="4734"/>
                  </a:cubicBezTo>
                  <a:cubicBezTo>
                    <a:pt x="4947" y="4514"/>
                    <a:pt x="5042" y="4262"/>
                    <a:pt x="5231" y="4199"/>
                  </a:cubicBezTo>
                  <a:lnTo>
                    <a:pt x="6869" y="3379"/>
                  </a:lnTo>
                  <a:cubicBezTo>
                    <a:pt x="6943" y="3337"/>
                    <a:pt x="7016" y="3316"/>
                    <a:pt x="7086" y="3316"/>
                  </a:cubicBezTo>
                  <a:close/>
                  <a:moveTo>
                    <a:pt x="6223" y="6632"/>
                  </a:moveTo>
                  <a:cubicBezTo>
                    <a:pt x="6333" y="6632"/>
                    <a:pt x="6444" y="6672"/>
                    <a:pt x="6522" y="6750"/>
                  </a:cubicBezTo>
                  <a:cubicBezTo>
                    <a:pt x="6680" y="6908"/>
                    <a:pt x="6680" y="7192"/>
                    <a:pt x="6522" y="7349"/>
                  </a:cubicBezTo>
                  <a:cubicBezTo>
                    <a:pt x="5987" y="7885"/>
                    <a:pt x="5262" y="8137"/>
                    <a:pt x="4601" y="8137"/>
                  </a:cubicBezTo>
                  <a:cubicBezTo>
                    <a:pt x="3939" y="8137"/>
                    <a:pt x="3183" y="7853"/>
                    <a:pt x="2679" y="7349"/>
                  </a:cubicBezTo>
                  <a:cubicBezTo>
                    <a:pt x="2521" y="7192"/>
                    <a:pt x="2521" y="6908"/>
                    <a:pt x="2679" y="6750"/>
                  </a:cubicBezTo>
                  <a:cubicBezTo>
                    <a:pt x="2758" y="6672"/>
                    <a:pt x="2860" y="6632"/>
                    <a:pt x="2962" y="6632"/>
                  </a:cubicBezTo>
                  <a:cubicBezTo>
                    <a:pt x="3065" y="6632"/>
                    <a:pt x="3167" y="6672"/>
                    <a:pt x="3246" y="6750"/>
                  </a:cubicBezTo>
                  <a:cubicBezTo>
                    <a:pt x="3608" y="7129"/>
                    <a:pt x="4097" y="7318"/>
                    <a:pt x="4585" y="7318"/>
                  </a:cubicBezTo>
                  <a:cubicBezTo>
                    <a:pt x="5073" y="7318"/>
                    <a:pt x="5562" y="7129"/>
                    <a:pt x="5924" y="6750"/>
                  </a:cubicBezTo>
                  <a:cubicBezTo>
                    <a:pt x="6003" y="6672"/>
                    <a:pt x="6113" y="6632"/>
                    <a:pt x="6223" y="6632"/>
                  </a:cubicBezTo>
                  <a:close/>
                  <a:moveTo>
                    <a:pt x="8737" y="0"/>
                  </a:moveTo>
                  <a:cubicBezTo>
                    <a:pt x="8681" y="0"/>
                    <a:pt x="8624" y="13"/>
                    <a:pt x="8570" y="40"/>
                  </a:cubicBezTo>
                  <a:cubicBezTo>
                    <a:pt x="7294" y="544"/>
                    <a:pt x="5932" y="796"/>
                    <a:pt x="4565" y="796"/>
                  </a:cubicBezTo>
                  <a:cubicBezTo>
                    <a:pt x="3199" y="796"/>
                    <a:pt x="1828" y="544"/>
                    <a:pt x="537" y="40"/>
                  </a:cubicBezTo>
                  <a:cubicBezTo>
                    <a:pt x="494" y="22"/>
                    <a:pt x="447" y="13"/>
                    <a:pt x="400" y="13"/>
                  </a:cubicBezTo>
                  <a:cubicBezTo>
                    <a:pt x="205" y="13"/>
                    <a:pt x="1" y="164"/>
                    <a:pt x="1" y="418"/>
                  </a:cubicBezTo>
                  <a:lnTo>
                    <a:pt x="1" y="5301"/>
                  </a:lnTo>
                  <a:cubicBezTo>
                    <a:pt x="1" y="7948"/>
                    <a:pt x="1891" y="10279"/>
                    <a:pt x="4475" y="10783"/>
                  </a:cubicBezTo>
                  <a:lnTo>
                    <a:pt x="4632" y="10783"/>
                  </a:lnTo>
                  <a:cubicBezTo>
                    <a:pt x="7247" y="10247"/>
                    <a:pt x="9137" y="7948"/>
                    <a:pt x="9137" y="5301"/>
                  </a:cubicBezTo>
                  <a:lnTo>
                    <a:pt x="9137" y="418"/>
                  </a:lnTo>
                  <a:cubicBezTo>
                    <a:pt x="9137" y="170"/>
                    <a:pt x="8943" y="0"/>
                    <a:pt x="87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25" name="Google Shape;18925;p97"/>
          <p:cNvSpPr/>
          <p:nvPr/>
        </p:nvSpPr>
        <p:spPr>
          <a:xfrm>
            <a:off x="4902088" y="2265409"/>
            <a:ext cx="271340" cy="353864"/>
          </a:xfrm>
          <a:custGeom>
            <a:rect b="b" l="l" r="r" t="t"/>
            <a:pathLst>
              <a:path extrusionOk="0" h="14052" w="10776">
                <a:moveTo>
                  <a:pt x="5388" y="0"/>
                </a:moveTo>
                <a:cubicBezTo>
                  <a:pt x="3939" y="0"/>
                  <a:pt x="2741" y="1071"/>
                  <a:pt x="2552" y="2489"/>
                </a:cubicBezTo>
                <a:lnTo>
                  <a:pt x="4569" y="2489"/>
                </a:lnTo>
                <a:cubicBezTo>
                  <a:pt x="4789" y="2489"/>
                  <a:pt x="5010" y="2678"/>
                  <a:pt x="5010" y="2867"/>
                </a:cubicBezTo>
                <a:cubicBezTo>
                  <a:pt x="5010" y="3056"/>
                  <a:pt x="4789" y="3277"/>
                  <a:pt x="4569" y="3277"/>
                </a:cubicBezTo>
                <a:lnTo>
                  <a:pt x="2489" y="3277"/>
                </a:lnTo>
                <a:lnTo>
                  <a:pt x="2489" y="4096"/>
                </a:lnTo>
                <a:lnTo>
                  <a:pt x="4569" y="4096"/>
                </a:lnTo>
                <a:cubicBezTo>
                  <a:pt x="4789" y="4096"/>
                  <a:pt x="5010" y="4285"/>
                  <a:pt x="5010" y="4537"/>
                </a:cubicBezTo>
                <a:cubicBezTo>
                  <a:pt x="5010" y="4757"/>
                  <a:pt x="4789" y="4915"/>
                  <a:pt x="4569" y="4915"/>
                </a:cubicBezTo>
                <a:lnTo>
                  <a:pt x="2489" y="4915"/>
                </a:lnTo>
                <a:lnTo>
                  <a:pt x="2489" y="5734"/>
                </a:lnTo>
                <a:lnTo>
                  <a:pt x="4569" y="5734"/>
                </a:lnTo>
                <a:cubicBezTo>
                  <a:pt x="4789" y="5734"/>
                  <a:pt x="5010" y="5955"/>
                  <a:pt x="5010" y="6144"/>
                </a:cubicBezTo>
                <a:cubicBezTo>
                  <a:pt x="5010" y="6396"/>
                  <a:pt x="4789" y="6585"/>
                  <a:pt x="4569" y="6585"/>
                </a:cubicBezTo>
                <a:lnTo>
                  <a:pt x="2552" y="6585"/>
                </a:lnTo>
                <a:cubicBezTo>
                  <a:pt x="2741" y="7845"/>
                  <a:pt x="3750" y="8822"/>
                  <a:pt x="5010" y="9011"/>
                </a:cubicBezTo>
                <a:lnTo>
                  <a:pt x="5010" y="9861"/>
                </a:lnTo>
                <a:cubicBezTo>
                  <a:pt x="2804" y="9641"/>
                  <a:pt x="1072" y="7876"/>
                  <a:pt x="851" y="5671"/>
                </a:cubicBezTo>
                <a:lnTo>
                  <a:pt x="851" y="5671"/>
                </a:lnTo>
                <a:cubicBezTo>
                  <a:pt x="977" y="5703"/>
                  <a:pt x="1135" y="5734"/>
                  <a:pt x="1261" y="5734"/>
                </a:cubicBezTo>
                <a:cubicBezTo>
                  <a:pt x="1418" y="5734"/>
                  <a:pt x="1544" y="5703"/>
                  <a:pt x="1702" y="5671"/>
                </a:cubicBezTo>
                <a:lnTo>
                  <a:pt x="1702" y="3340"/>
                </a:lnTo>
                <a:cubicBezTo>
                  <a:pt x="1576" y="3308"/>
                  <a:pt x="1418" y="3277"/>
                  <a:pt x="1261" y="3277"/>
                </a:cubicBezTo>
                <a:cubicBezTo>
                  <a:pt x="599" y="3277"/>
                  <a:pt x="0" y="3812"/>
                  <a:pt x="0" y="4537"/>
                </a:cubicBezTo>
                <a:lnTo>
                  <a:pt x="0" y="5356"/>
                </a:lnTo>
                <a:cubicBezTo>
                  <a:pt x="0" y="8191"/>
                  <a:pt x="2206" y="10523"/>
                  <a:pt x="4947" y="10712"/>
                </a:cubicBezTo>
                <a:lnTo>
                  <a:pt x="4947" y="11657"/>
                </a:lnTo>
                <a:cubicBezTo>
                  <a:pt x="4002" y="11846"/>
                  <a:pt x="3308" y="12697"/>
                  <a:pt x="3308" y="13673"/>
                </a:cubicBezTo>
                <a:cubicBezTo>
                  <a:pt x="3308" y="13894"/>
                  <a:pt x="3497" y="14051"/>
                  <a:pt x="3750" y="14051"/>
                </a:cubicBezTo>
                <a:lnTo>
                  <a:pt x="7058" y="14051"/>
                </a:lnTo>
                <a:cubicBezTo>
                  <a:pt x="7278" y="14051"/>
                  <a:pt x="7436" y="13862"/>
                  <a:pt x="7436" y="13673"/>
                </a:cubicBezTo>
                <a:cubicBezTo>
                  <a:pt x="7436" y="12697"/>
                  <a:pt x="6743" y="11815"/>
                  <a:pt x="5797" y="11657"/>
                </a:cubicBezTo>
                <a:lnTo>
                  <a:pt x="5797" y="10712"/>
                </a:lnTo>
                <a:cubicBezTo>
                  <a:pt x="8570" y="10523"/>
                  <a:pt x="10775" y="8191"/>
                  <a:pt x="10775" y="5356"/>
                </a:cubicBezTo>
                <a:lnTo>
                  <a:pt x="10775" y="4537"/>
                </a:lnTo>
                <a:cubicBezTo>
                  <a:pt x="10775" y="3875"/>
                  <a:pt x="10240" y="3277"/>
                  <a:pt x="9515" y="3277"/>
                </a:cubicBezTo>
                <a:cubicBezTo>
                  <a:pt x="9357" y="3277"/>
                  <a:pt x="9263" y="3308"/>
                  <a:pt x="9137" y="3340"/>
                </a:cubicBezTo>
                <a:lnTo>
                  <a:pt x="9137" y="5671"/>
                </a:lnTo>
                <a:cubicBezTo>
                  <a:pt x="9263" y="5703"/>
                  <a:pt x="9420" y="5734"/>
                  <a:pt x="9515" y="5734"/>
                </a:cubicBezTo>
                <a:cubicBezTo>
                  <a:pt x="9672" y="5734"/>
                  <a:pt x="9798" y="5703"/>
                  <a:pt x="9925" y="5671"/>
                </a:cubicBezTo>
                <a:lnTo>
                  <a:pt x="9925" y="5671"/>
                </a:lnTo>
                <a:cubicBezTo>
                  <a:pt x="9767" y="7876"/>
                  <a:pt x="8003" y="9641"/>
                  <a:pt x="5797" y="9861"/>
                </a:cubicBezTo>
                <a:lnTo>
                  <a:pt x="5797" y="9011"/>
                </a:lnTo>
                <a:cubicBezTo>
                  <a:pt x="7058" y="8822"/>
                  <a:pt x="8034" y="7845"/>
                  <a:pt x="8223" y="6585"/>
                </a:cubicBezTo>
                <a:lnTo>
                  <a:pt x="6207" y="6585"/>
                </a:lnTo>
                <a:cubicBezTo>
                  <a:pt x="5986" y="6585"/>
                  <a:pt x="5829" y="6396"/>
                  <a:pt x="5829" y="6144"/>
                </a:cubicBezTo>
                <a:cubicBezTo>
                  <a:pt x="5829" y="5892"/>
                  <a:pt x="6018" y="5734"/>
                  <a:pt x="6207" y="5734"/>
                </a:cubicBezTo>
                <a:lnTo>
                  <a:pt x="8318" y="5734"/>
                </a:lnTo>
                <a:lnTo>
                  <a:pt x="8318" y="4915"/>
                </a:lnTo>
                <a:lnTo>
                  <a:pt x="6207" y="4915"/>
                </a:lnTo>
                <a:cubicBezTo>
                  <a:pt x="5986" y="4915"/>
                  <a:pt x="5829" y="4726"/>
                  <a:pt x="5829" y="4537"/>
                </a:cubicBezTo>
                <a:cubicBezTo>
                  <a:pt x="5829" y="4285"/>
                  <a:pt x="6018" y="4096"/>
                  <a:pt x="6207" y="4096"/>
                </a:cubicBezTo>
                <a:lnTo>
                  <a:pt x="8318" y="4096"/>
                </a:lnTo>
                <a:lnTo>
                  <a:pt x="8318" y="3277"/>
                </a:lnTo>
                <a:lnTo>
                  <a:pt x="6207" y="3277"/>
                </a:lnTo>
                <a:cubicBezTo>
                  <a:pt x="5986" y="3277"/>
                  <a:pt x="5829" y="3056"/>
                  <a:pt x="5829" y="2867"/>
                </a:cubicBezTo>
                <a:cubicBezTo>
                  <a:pt x="5829" y="2678"/>
                  <a:pt x="6018" y="2489"/>
                  <a:pt x="6207" y="2489"/>
                </a:cubicBezTo>
                <a:lnTo>
                  <a:pt x="8223" y="2489"/>
                </a:lnTo>
                <a:cubicBezTo>
                  <a:pt x="8034" y="1071"/>
                  <a:pt x="6806"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26" name="Google Shape;18926;p97"/>
          <p:cNvGrpSpPr/>
          <p:nvPr/>
        </p:nvGrpSpPr>
        <p:grpSpPr>
          <a:xfrm>
            <a:off x="5301563" y="1379233"/>
            <a:ext cx="356221" cy="356257"/>
            <a:chOff x="-13512225" y="3211525"/>
            <a:chExt cx="353675" cy="353675"/>
          </a:xfrm>
        </p:grpSpPr>
        <p:sp>
          <p:nvSpPr>
            <p:cNvPr id="18927" name="Google Shape;18927;p97"/>
            <p:cNvSpPr/>
            <p:nvPr/>
          </p:nvSpPr>
          <p:spPr>
            <a:xfrm>
              <a:off x="-13283825" y="3482475"/>
              <a:ext cx="125275" cy="82725"/>
            </a:xfrm>
            <a:custGeom>
              <a:rect b="b" l="l" r="r" t="t"/>
              <a:pathLst>
                <a:path extrusionOk="0" h="3309" w="5011">
                  <a:moveTo>
                    <a:pt x="1671" y="0"/>
                  </a:moveTo>
                  <a:cubicBezTo>
                    <a:pt x="757" y="0"/>
                    <a:pt x="1" y="725"/>
                    <a:pt x="1" y="1638"/>
                  </a:cubicBezTo>
                  <a:cubicBezTo>
                    <a:pt x="1" y="2552"/>
                    <a:pt x="757" y="3308"/>
                    <a:pt x="1671" y="3308"/>
                  </a:cubicBezTo>
                  <a:cubicBezTo>
                    <a:pt x="2269" y="3308"/>
                    <a:pt x="2584" y="3056"/>
                    <a:pt x="4790" y="1985"/>
                  </a:cubicBezTo>
                  <a:cubicBezTo>
                    <a:pt x="4884" y="1953"/>
                    <a:pt x="5010" y="1796"/>
                    <a:pt x="5010" y="1638"/>
                  </a:cubicBezTo>
                  <a:cubicBezTo>
                    <a:pt x="5010" y="1481"/>
                    <a:pt x="4947" y="1323"/>
                    <a:pt x="4790" y="1292"/>
                  </a:cubicBezTo>
                  <a:cubicBezTo>
                    <a:pt x="2584" y="221"/>
                    <a:pt x="2269" y="0"/>
                    <a:pt x="16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97"/>
            <p:cNvSpPr/>
            <p:nvPr/>
          </p:nvSpPr>
          <p:spPr>
            <a:xfrm>
              <a:off x="-13512225" y="3211525"/>
              <a:ext cx="353675" cy="249700"/>
            </a:xfrm>
            <a:custGeom>
              <a:rect b="b" l="l" r="r" t="t"/>
              <a:pathLst>
                <a:path extrusionOk="0" h="9988" w="14147">
                  <a:moveTo>
                    <a:pt x="6679" y="1702"/>
                  </a:moveTo>
                  <a:cubicBezTo>
                    <a:pt x="7152" y="1702"/>
                    <a:pt x="7499" y="2048"/>
                    <a:pt x="7499" y="2521"/>
                  </a:cubicBezTo>
                  <a:cubicBezTo>
                    <a:pt x="7499" y="2993"/>
                    <a:pt x="7152" y="3340"/>
                    <a:pt x="6679" y="3340"/>
                  </a:cubicBezTo>
                  <a:cubicBezTo>
                    <a:pt x="6207" y="3340"/>
                    <a:pt x="5829" y="2993"/>
                    <a:pt x="5829" y="2521"/>
                  </a:cubicBezTo>
                  <a:cubicBezTo>
                    <a:pt x="5829" y="2048"/>
                    <a:pt x="6207" y="1702"/>
                    <a:pt x="6679" y="1702"/>
                  </a:cubicBezTo>
                  <a:close/>
                  <a:moveTo>
                    <a:pt x="4191" y="2143"/>
                  </a:moveTo>
                  <a:cubicBezTo>
                    <a:pt x="4663" y="2143"/>
                    <a:pt x="5010" y="2489"/>
                    <a:pt x="5010" y="2962"/>
                  </a:cubicBezTo>
                  <a:cubicBezTo>
                    <a:pt x="5010" y="3434"/>
                    <a:pt x="4663" y="3781"/>
                    <a:pt x="4191" y="3781"/>
                  </a:cubicBezTo>
                  <a:cubicBezTo>
                    <a:pt x="3718" y="3781"/>
                    <a:pt x="3371" y="3434"/>
                    <a:pt x="3371" y="2962"/>
                  </a:cubicBezTo>
                  <a:cubicBezTo>
                    <a:pt x="3371" y="2489"/>
                    <a:pt x="3718" y="2143"/>
                    <a:pt x="4191" y="2143"/>
                  </a:cubicBezTo>
                  <a:close/>
                  <a:moveTo>
                    <a:pt x="2521" y="4191"/>
                  </a:moveTo>
                  <a:cubicBezTo>
                    <a:pt x="2993" y="4191"/>
                    <a:pt x="3371" y="4537"/>
                    <a:pt x="3371" y="5010"/>
                  </a:cubicBezTo>
                  <a:cubicBezTo>
                    <a:pt x="3371" y="5482"/>
                    <a:pt x="2993" y="5829"/>
                    <a:pt x="2521" y="5829"/>
                  </a:cubicBezTo>
                  <a:cubicBezTo>
                    <a:pt x="2048" y="5829"/>
                    <a:pt x="1702" y="5482"/>
                    <a:pt x="1702" y="5010"/>
                  </a:cubicBezTo>
                  <a:cubicBezTo>
                    <a:pt x="1702" y="4537"/>
                    <a:pt x="2048" y="4191"/>
                    <a:pt x="2521" y="4191"/>
                  </a:cubicBezTo>
                  <a:close/>
                  <a:moveTo>
                    <a:pt x="10397" y="3340"/>
                  </a:moveTo>
                  <a:cubicBezTo>
                    <a:pt x="11563" y="3340"/>
                    <a:pt x="12508" y="4096"/>
                    <a:pt x="12508" y="5010"/>
                  </a:cubicBezTo>
                  <a:cubicBezTo>
                    <a:pt x="12508" y="5923"/>
                    <a:pt x="11563" y="6648"/>
                    <a:pt x="10397" y="6648"/>
                  </a:cubicBezTo>
                  <a:cubicBezTo>
                    <a:pt x="9263" y="6648"/>
                    <a:pt x="8318" y="5892"/>
                    <a:pt x="8318" y="5010"/>
                  </a:cubicBezTo>
                  <a:cubicBezTo>
                    <a:pt x="8318" y="4096"/>
                    <a:pt x="9263" y="3340"/>
                    <a:pt x="10397" y="3340"/>
                  </a:cubicBezTo>
                  <a:close/>
                  <a:moveTo>
                    <a:pt x="4191" y="6270"/>
                  </a:moveTo>
                  <a:cubicBezTo>
                    <a:pt x="4663" y="6270"/>
                    <a:pt x="5010" y="6616"/>
                    <a:pt x="5010" y="7089"/>
                  </a:cubicBezTo>
                  <a:cubicBezTo>
                    <a:pt x="5010" y="7562"/>
                    <a:pt x="4663" y="7908"/>
                    <a:pt x="4191" y="7908"/>
                  </a:cubicBezTo>
                  <a:cubicBezTo>
                    <a:pt x="3718" y="7908"/>
                    <a:pt x="3371" y="7562"/>
                    <a:pt x="3371" y="7089"/>
                  </a:cubicBezTo>
                  <a:cubicBezTo>
                    <a:pt x="3371" y="6616"/>
                    <a:pt x="3718" y="6270"/>
                    <a:pt x="4191" y="6270"/>
                  </a:cubicBezTo>
                  <a:close/>
                  <a:moveTo>
                    <a:pt x="6679" y="6648"/>
                  </a:moveTo>
                  <a:cubicBezTo>
                    <a:pt x="7152" y="6648"/>
                    <a:pt x="7499" y="6994"/>
                    <a:pt x="7499" y="7499"/>
                  </a:cubicBezTo>
                  <a:cubicBezTo>
                    <a:pt x="7499" y="7971"/>
                    <a:pt x="7152" y="8318"/>
                    <a:pt x="6679" y="8318"/>
                  </a:cubicBezTo>
                  <a:cubicBezTo>
                    <a:pt x="6207" y="8318"/>
                    <a:pt x="5829" y="7971"/>
                    <a:pt x="5829" y="7499"/>
                  </a:cubicBezTo>
                  <a:cubicBezTo>
                    <a:pt x="5829" y="7057"/>
                    <a:pt x="6207" y="6648"/>
                    <a:pt x="6679" y="6648"/>
                  </a:cubicBezTo>
                  <a:close/>
                  <a:moveTo>
                    <a:pt x="7089" y="0"/>
                  </a:moveTo>
                  <a:cubicBezTo>
                    <a:pt x="3245" y="0"/>
                    <a:pt x="63" y="2237"/>
                    <a:pt x="63" y="5010"/>
                  </a:cubicBezTo>
                  <a:cubicBezTo>
                    <a:pt x="0" y="7751"/>
                    <a:pt x="3214" y="9987"/>
                    <a:pt x="7089" y="9987"/>
                  </a:cubicBezTo>
                  <a:cubicBezTo>
                    <a:pt x="10964" y="9987"/>
                    <a:pt x="14146" y="7751"/>
                    <a:pt x="14146" y="5010"/>
                  </a:cubicBezTo>
                  <a:cubicBezTo>
                    <a:pt x="14146" y="2300"/>
                    <a:pt x="10964" y="0"/>
                    <a:pt x="70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97"/>
            <p:cNvSpPr/>
            <p:nvPr/>
          </p:nvSpPr>
          <p:spPr>
            <a:xfrm>
              <a:off x="-13512225" y="3483250"/>
              <a:ext cx="100050" cy="81150"/>
            </a:xfrm>
            <a:custGeom>
              <a:rect b="b" l="l" r="r" t="t"/>
              <a:pathLst>
                <a:path extrusionOk="0" h="3246" w="4002">
                  <a:moveTo>
                    <a:pt x="4002" y="1"/>
                  </a:moveTo>
                  <a:cubicBezTo>
                    <a:pt x="2206" y="127"/>
                    <a:pt x="63" y="536"/>
                    <a:pt x="63" y="1607"/>
                  </a:cubicBezTo>
                  <a:cubicBezTo>
                    <a:pt x="0" y="2710"/>
                    <a:pt x="2174" y="3120"/>
                    <a:pt x="4002" y="3246"/>
                  </a:cubicBezTo>
                  <a:cubicBezTo>
                    <a:pt x="3592" y="2805"/>
                    <a:pt x="3371" y="2206"/>
                    <a:pt x="3371" y="1607"/>
                  </a:cubicBezTo>
                  <a:cubicBezTo>
                    <a:pt x="3371" y="1040"/>
                    <a:pt x="3592" y="442"/>
                    <a:pt x="40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97"/>
            <p:cNvSpPr/>
            <p:nvPr/>
          </p:nvSpPr>
          <p:spPr>
            <a:xfrm>
              <a:off x="-13407475" y="3483250"/>
              <a:ext cx="36250" cy="81150"/>
            </a:xfrm>
            <a:custGeom>
              <a:rect b="b" l="l" r="r" t="t"/>
              <a:pathLst>
                <a:path extrusionOk="0" h="3246" w="1450">
                  <a:moveTo>
                    <a:pt x="1418" y="1"/>
                  </a:moveTo>
                  <a:lnTo>
                    <a:pt x="1418" y="1"/>
                  </a:lnTo>
                  <a:cubicBezTo>
                    <a:pt x="1103" y="32"/>
                    <a:pt x="788" y="190"/>
                    <a:pt x="505" y="442"/>
                  </a:cubicBezTo>
                  <a:cubicBezTo>
                    <a:pt x="190" y="757"/>
                    <a:pt x="1" y="1166"/>
                    <a:pt x="1" y="1607"/>
                  </a:cubicBezTo>
                  <a:cubicBezTo>
                    <a:pt x="1" y="2048"/>
                    <a:pt x="158" y="2489"/>
                    <a:pt x="505" y="2805"/>
                  </a:cubicBezTo>
                  <a:cubicBezTo>
                    <a:pt x="788" y="3025"/>
                    <a:pt x="1103" y="3183"/>
                    <a:pt x="1450" y="3246"/>
                  </a:cubicBezTo>
                  <a:cubicBezTo>
                    <a:pt x="1072" y="2805"/>
                    <a:pt x="820" y="2206"/>
                    <a:pt x="820" y="1607"/>
                  </a:cubicBezTo>
                  <a:cubicBezTo>
                    <a:pt x="820" y="977"/>
                    <a:pt x="1072" y="442"/>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97"/>
            <p:cNvSpPr/>
            <p:nvPr/>
          </p:nvSpPr>
          <p:spPr>
            <a:xfrm>
              <a:off x="-13366525" y="3485625"/>
              <a:ext cx="70125" cy="76425"/>
            </a:xfrm>
            <a:custGeom>
              <a:rect b="b" l="l" r="r" t="t"/>
              <a:pathLst>
                <a:path extrusionOk="0" h="3057" w="2805">
                  <a:moveTo>
                    <a:pt x="1072" y="0"/>
                  </a:moveTo>
                  <a:cubicBezTo>
                    <a:pt x="442" y="221"/>
                    <a:pt x="1" y="819"/>
                    <a:pt x="1" y="1512"/>
                  </a:cubicBezTo>
                  <a:cubicBezTo>
                    <a:pt x="1" y="2237"/>
                    <a:pt x="442" y="2836"/>
                    <a:pt x="1072" y="3056"/>
                  </a:cubicBezTo>
                  <a:cubicBezTo>
                    <a:pt x="1702" y="2962"/>
                    <a:pt x="2301" y="2867"/>
                    <a:pt x="2805" y="2710"/>
                  </a:cubicBezTo>
                  <a:cubicBezTo>
                    <a:pt x="2616" y="2363"/>
                    <a:pt x="2490" y="1953"/>
                    <a:pt x="2490" y="1512"/>
                  </a:cubicBezTo>
                  <a:cubicBezTo>
                    <a:pt x="2490" y="1071"/>
                    <a:pt x="2616" y="693"/>
                    <a:pt x="2805" y="347"/>
                  </a:cubicBezTo>
                  <a:cubicBezTo>
                    <a:pt x="2301" y="189"/>
                    <a:pt x="1702" y="63"/>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2" name="Google Shape;18932;p97"/>
          <p:cNvGrpSpPr/>
          <p:nvPr/>
        </p:nvGrpSpPr>
        <p:grpSpPr>
          <a:xfrm>
            <a:off x="6191845" y="1379624"/>
            <a:ext cx="356221" cy="355476"/>
            <a:chOff x="-12643475" y="3212300"/>
            <a:chExt cx="353675" cy="352900"/>
          </a:xfrm>
        </p:grpSpPr>
        <p:sp>
          <p:nvSpPr>
            <p:cNvPr id="18933" name="Google Shape;18933;p97"/>
            <p:cNvSpPr/>
            <p:nvPr/>
          </p:nvSpPr>
          <p:spPr>
            <a:xfrm>
              <a:off x="-12372525" y="3517125"/>
              <a:ext cx="20500" cy="48075"/>
            </a:xfrm>
            <a:custGeom>
              <a:rect b="b" l="l" r="r" t="t"/>
              <a:pathLst>
                <a:path extrusionOk="0" h="1923" w="820">
                  <a:moveTo>
                    <a:pt x="0" y="0"/>
                  </a:moveTo>
                  <a:lnTo>
                    <a:pt x="0" y="1513"/>
                  </a:lnTo>
                  <a:cubicBezTo>
                    <a:pt x="0" y="1765"/>
                    <a:pt x="189" y="1922"/>
                    <a:pt x="410" y="1922"/>
                  </a:cubicBezTo>
                  <a:cubicBezTo>
                    <a:pt x="662" y="1922"/>
                    <a:pt x="819" y="1702"/>
                    <a:pt x="819" y="1513"/>
                  </a:cubicBezTo>
                  <a:lnTo>
                    <a:pt x="819" y="0"/>
                  </a:lnTo>
                  <a:cubicBezTo>
                    <a:pt x="662" y="126"/>
                    <a:pt x="567" y="221"/>
                    <a:pt x="410" y="221"/>
                  </a:cubicBezTo>
                  <a:cubicBezTo>
                    <a:pt x="189" y="221"/>
                    <a:pt x="126" y="126"/>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97"/>
            <p:cNvSpPr/>
            <p:nvPr/>
          </p:nvSpPr>
          <p:spPr>
            <a:xfrm>
              <a:off x="-12581250" y="3480900"/>
              <a:ext cx="63025" cy="21275"/>
            </a:xfrm>
            <a:custGeom>
              <a:rect b="b" l="l" r="r" t="t"/>
              <a:pathLst>
                <a:path extrusionOk="0" h="851" w="2521">
                  <a:moveTo>
                    <a:pt x="0" y="0"/>
                  </a:moveTo>
                  <a:lnTo>
                    <a:pt x="0" y="851"/>
                  </a:lnTo>
                  <a:lnTo>
                    <a:pt x="2521" y="851"/>
                  </a:lnTo>
                  <a:lnTo>
                    <a:pt x="25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97"/>
            <p:cNvSpPr/>
            <p:nvPr/>
          </p:nvSpPr>
          <p:spPr>
            <a:xfrm>
              <a:off x="-12643475" y="3398975"/>
              <a:ext cx="186700" cy="166225"/>
            </a:xfrm>
            <a:custGeom>
              <a:rect b="b" l="l" r="r" t="t"/>
              <a:pathLst>
                <a:path extrusionOk="0" h="6649" w="7468">
                  <a:moveTo>
                    <a:pt x="5419" y="2458"/>
                  </a:moveTo>
                  <a:cubicBezTo>
                    <a:pt x="5671" y="2458"/>
                    <a:pt x="5860" y="2647"/>
                    <a:pt x="5860" y="2899"/>
                  </a:cubicBezTo>
                  <a:lnTo>
                    <a:pt x="5860" y="4537"/>
                  </a:lnTo>
                  <a:cubicBezTo>
                    <a:pt x="5860" y="4789"/>
                    <a:pt x="5671" y="4978"/>
                    <a:pt x="5419" y="4978"/>
                  </a:cubicBezTo>
                  <a:lnTo>
                    <a:pt x="2080" y="4978"/>
                  </a:lnTo>
                  <a:cubicBezTo>
                    <a:pt x="1859" y="4978"/>
                    <a:pt x="1639" y="4789"/>
                    <a:pt x="1639" y="4537"/>
                  </a:cubicBezTo>
                  <a:lnTo>
                    <a:pt x="1639" y="2899"/>
                  </a:lnTo>
                  <a:cubicBezTo>
                    <a:pt x="1639" y="2647"/>
                    <a:pt x="1859" y="2458"/>
                    <a:pt x="2080" y="2458"/>
                  </a:cubicBezTo>
                  <a:close/>
                  <a:moveTo>
                    <a:pt x="1639" y="1"/>
                  </a:moveTo>
                  <a:lnTo>
                    <a:pt x="1639" y="977"/>
                  </a:lnTo>
                  <a:lnTo>
                    <a:pt x="662" y="1450"/>
                  </a:lnTo>
                  <a:cubicBezTo>
                    <a:pt x="221" y="1639"/>
                    <a:pt x="0" y="2080"/>
                    <a:pt x="0" y="2552"/>
                  </a:cubicBezTo>
                  <a:lnTo>
                    <a:pt x="0" y="5356"/>
                  </a:lnTo>
                  <a:cubicBezTo>
                    <a:pt x="0" y="6049"/>
                    <a:pt x="536" y="6648"/>
                    <a:pt x="1261" y="6648"/>
                  </a:cubicBezTo>
                  <a:lnTo>
                    <a:pt x="6270" y="6648"/>
                  </a:lnTo>
                  <a:cubicBezTo>
                    <a:pt x="6931" y="6648"/>
                    <a:pt x="7467" y="6049"/>
                    <a:pt x="7467" y="5388"/>
                  </a:cubicBezTo>
                  <a:lnTo>
                    <a:pt x="7467" y="2584"/>
                  </a:lnTo>
                  <a:cubicBezTo>
                    <a:pt x="7467" y="2111"/>
                    <a:pt x="7215" y="1670"/>
                    <a:pt x="6805" y="1481"/>
                  </a:cubicBezTo>
                  <a:lnTo>
                    <a:pt x="5829" y="1009"/>
                  </a:ln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97"/>
            <p:cNvSpPr/>
            <p:nvPr/>
          </p:nvSpPr>
          <p:spPr>
            <a:xfrm>
              <a:off x="-12431600" y="3212300"/>
              <a:ext cx="141800" cy="137075"/>
            </a:xfrm>
            <a:custGeom>
              <a:rect b="b" l="l" r="r" t="t"/>
              <a:pathLst>
                <a:path extrusionOk="0" h="5483" w="5672">
                  <a:moveTo>
                    <a:pt x="2741" y="1"/>
                  </a:moveTo>
                  <a:cubicBezTo>
                    <a:pt x="1481" y="1"/>
                    <a:pt x="378" y="883"/>
                    <a:pt x="0" y="2017"/>
                  </a:cubicBezTo>
                  <a:lnTo>
                    <a:pt x="2300" y="3845"/>
                  </a:lnTo>
                  <a:lnTo>
                    <a:pt x="2300" y="2143"/>
                  </a:lnTo>
                  <a:cubicBezTo>
                    <a:pt x="2300" y="1891"/>
                    <a:pt x="2521" y="1702"/>
                    <a:pt x="2741" y="1702"/>
                  </a:cubicBezTo>
                  <a:cubicBezTo>
                    <a:pt x="2993" y="1702"/>
                    <a:pt x="3151" y="1891"/>
                    <a:pt x="3151" y="2143"/>
                  </a:cubicBezTo>
                  <a:lnTo>
                    <a:pt x="3151" y="5483"/>
                  </a:lnTo>
                  <a:lnTo>
                    <a:pt x="5608" y="3561"/>
                  </a:lnTo>
                  <a:lnTo>
                    <a:pt x="5608" y="2931"/>
                  </a:lnTo>
                  <a:cubicBezTo>
                    <a:pt x="5671" y="1324"/>
                    <a:pt x="4348" y="1"/>
                    <a:pt x="27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97"/>
            <p:cNvSpPr/>
            <p:nvPr/>
          </p:nvSpPr>
          <p:spPr>
            <a:xfrm>
              <a:off x="-12352050" y="3326525"/>
              <a:ext cx="62250" cy="104775"/>
            </a:xfrm>
            <a:custGeom>
              <a:rect b="b" l="l" r="r" t="t"/>
              <a:pathLst>
                <a:path extrusionOk="0" h="4191" w="2490">
                  <a:moveTo>
                    <a:pt x="2489" y="0"/>
                  </a:moveTo>
                  <a:lnTo>
                    <a:pt x="0" y="1890"/>
                  </a:lnTo>
                  <a:lnTo>
                    <a:pt x="0" y="4190"/>
                  </a:lnTo>
                  <a:lnTo>
                    <a:pt x="2489" y="2300"/>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97"/>
            <p:cNvSpPr/>
            <p:nvPr/>
          </p:nvSpPr>
          <p:spPr>
            <a:xfrm>
              <a:off x="-12434750" y="3285550"/>
              <a:ext cx="62250" cy="104000"/>
            </a:xfrm>
            <a:custGeom>
              <a:rect b="b" l="l" r="r" t="t"/>
              <a:pathLst>
                <a:path extrusionOk="0" h="4160" w="2490">
                  <a:moveTo>
                    <a:pt x="0" y="1"/>
                  </a:moveTo>
                  <a:lnTo>
                    <a:pt x="0" y="2269"/>
                  </a:lnTo>
                  <a:lnTo>
                    <a:pt x="2489" y="4160"/>
                  </a:lnTo>
                  <a:lnTo>
                    <a:pt x="2489" y="1891"/>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97"/>
            <p:cNvSpPr/>
            <p:nvPr/>
          </p:nvSpPr>
          <p:spPr>
            <a:xfrm>
              <a:off x="-12352050" y="3409225"/>
              <a:ext cx="62250" cy="107925"/>
            </a:xfrm>
            <a:custGeom>
              <a:rect b="b" l="l" r="r" t="t"/>
              <a:pathLst>
                <a:path extrusionOk="0" h="4317" w="2490">
                  <a:moveTo>
                    <a:pt x="2489" y="0"/>
                  </a:moveTo>
                  <a:lnTo>
                    <a:pt x="0" y="1859"/>
                  </a:lnTo>
                  <a:lnTo>
                    <a:pt x="0" y="4316"/>
                  </a:lnTo>
                  <a:lnTo>
                    <a:pt x="1607" y="2678"/>
                  </a:lnTo>
                  <a:cubicBezTo>
                    <a:pt x="2174" y="2142"/>
                    <a:pt x="2489" y="1418"/>
                    <a:pt x="2489" y="630"/>
                  </a:cubicBez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97"/>
            <p:cNvSpPr/>
            <p:nvPr/>
          </p:nvSpPr>
          <p:spPr>
            <a:xfrm>
              <a:off x="-12434750" y="3368250"/>
              <a:ext cx="62250" cy="148900"/>
            </a:xfrm>
            <a:custGeom>
              <a:rect b="b" l="l" r="r" t="t"/>
              <a:pathLst>
                <a:path extrusionOk="0" h="5956" w="2490">
                  <a:moveTo>
                    <a:pt x="0" y="1"/>
                  </a:moveTo>
                  <a:lnTo>
                    <a:pt x="0" y="2269"/>
                  </a:lnTo>
                  <a:cubicBezTo>
                    <a:pt x="0" y="3057"/>
                    <a:pt x="315" y="3781"/>
                    <a:pt x="851" y="4317"/>
                  </a:cubicBezTo>
                  <a:lnTo>
                    <a:pt x="2489" y="5955"/>
                  </a:lnTo>
                  <a:lnTo>
                    <a:pt x="2489" y="186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97"/>
            <p:cNvSpPr/>
            <p:nvPr/>
          </p:nvSpPr>
          <p:spPr>
            <a:xfrm>
              <a:off x="-12623000" y="3336750"/>
              <a:ext cx="145725" cy="40975"/>
            </a:xfrm>
            <a:custGeom>
              <a:rect b="b" l="l" r="r" t="t"/>
              <a:pathLst>
                <a:path extrusionOk="0" h="1639" w="5829">
                  <a:moveTo>
                    <a:pt x="820" y="1"/>
                  </a:moveTo>
                  <a:cubicBezTo>
                    <a:pt x="347" y="1"/>
                    <a:pt x="1" y="347"/>
                    <a:pt x="1" y="820"/>
                  </a:cubicBezTo>
                  <a:cubicBezTo>
                    <a:pt x="1" y="1292"/>
                    <a:pt x="410" y="1639"/>
                    <a:pt x="820" y="1639"/>
                  </a:cubicBezTo>
                  <a:lnTo>
                    <a:pt x="5010" y="1639"/>
                  </a:lnTo>
                  <a:cubicBezTo>
                    <a:pt x="5482" y="1639"/>
                    <a:pt x="5829" y="1292"/>
                    <a:pt x="5829" y="820"/>
                  </a:cubicBezTo>
                  <a:cubicBezTo>
                    <a:pt x="5829" y="347"/>
                    <a:pt x="5482" y="1"/>
                    <a:pt x="5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2" name="Google Shape;18942;p97"/>
          <p:cNvGrpSpPr/>
          <p:nvPr/>
        </p:nvGrpSpPr>
        <p:grpSpPr>
          <a:xfrm>
            <a:off x="6191845" y="1831398"/>
            <a:ext cx="356221" cy="333366"/>
            <a:chOff x="-12643475" y="3657325"/>
            <a:chExt cx="353675" cy="330950"/>
          </a:xfrm>
        </p:grpSpPr>
        <p:sp>
          <p:nvSpPr>
            <p:cNvPr id="18943" name="Google Shape;18943;p97"/>
            <p:cNvSpPr/>
            <p:nvPr/>
          </p:nvSpPr>
          <p:spPr>
            <a:xfrm>
              <a:off x="-12580475" y="3719550"/>
              <a:ext cx="19725" cy="19700"/>
            </a:xfrm>
            <a:custGeom>
              <a:rect b="b" l="l" r="r" t="t"/>
              <a:pathLst>
                <a:path extrusionOk="0" h="788" w="789">
                  <a:moveTo>
                    <a:pt x="379" y="0"/>
                  </a:moveTo>
                  <a:cubicBezTo>
                    <a:pt x="190" y="0"/>
                    <a:pt x="1" y="189"/>
                    <a:pt x="1" y="410"/>
                  </a:cubicBezTo>
                  <a:cubicBezTo>
                    <a:pt x="1" y="599"/>
                    <a:pt x="190" y="788"/>
                    <a:pt x="379" y="788"/>
                  </a:cubicBezTo>
                  <a:cubicBezTo>
                    <a:pt x="599" y="788"/>
                    <a:pt x="788" y="599"/>
                    <a:pt x="788" y="410"/>
                  </a:cubicBezTo>
                  <a:cubicBezTo>
                    <a:pt x="788" y="189"/>
                    <a:pt x="599"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97"/>
            <p:cNvSpPr/>
            <p:nvPr/>
          </p:nvSpPr>
          <p:spPr>
            <a:xfrm>
              <a:off x="-12456800" y="3719550"/>
              <a:ext cx="19700" cy="19700"/>
            </a:xfrm>
            <a:custGeom>
              <a:rect b="b" l="l" r="r" t="t"/>
              <a:pathLst>
                <a:path extrusionOk="0" h="788" w="788">
                  <a:moveTo>
                    <a:pt x="410" y="0"/>
                  </a:moveTo>
                  <a:cubicBezTo>
                    <a:pt x="189" y="0"/>
                    <a:pt x="0" y="189"/>
                    <a:pt x="0" y="410"/>
                  </a:cubicBezTo>
                  <a:cubicBezTo>
                    <a:pt x="0" y="599"/>
                    <a:pt x="189" y="788"/>
                    <a:pt x="410" y="788"/>
                  </a:cubicBezTo>
                  <a:cubicBezTo>
                    <a:pt x="630" y="788"/>
                    <a:pt x="788" y="599"/>
                    <a:pt x="788" y="410"/>
                  </a:cubicBezTo>
                  <a:cubicBezTo>
                    <a:pt x="788" y="189"/>
                    <a:pt x="630"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97"/>
            <p:cNvSpPr/>
            <p:nvPr/>
          </p:nvSpPr>
          <p:spPr>
            <a:xfrm>
              <a:off x="-12643475" y="3657325"/>
              <a:ext cx="268600" cy="144950"/>
            </a:xfrm>
            <a:custGeom>
              <a:rect b="b" l="l" r="r" t="t"/>
              <a:pathLst>
                <a:path extrusionOk="0" h="5798" w="10744">
                  <a:moveTo>
                    <a:pt x="2899" y="1670"/>
                  </a:moveTo>
                  <a:cubicBezTo>
                    <a:pt x="3592" y="1670"/>
                    <a:pt x="4159" y="2205"/>
                    <a:pt x="4159" y="2899"/>
                  </a:cubicBezTo>
                  <a:cubicBezTo>
                    <a:pt x="4159" y="3560"/>
                    <a:pt x="3623" y="4159"/>
                    <a:pt x="2899" y="4159"/>
                  </a:cubicBezTo>
                  <a:cubicBezTo>
                    <a:pt x="2237" y="4159"/>
                    <a:pt x="1639" y="3592"/>
                    <a:pt x="1639" y="2899"/>
                  </a:cubicBezTo>
                  <a:cubicBezTo>
                    <a:pt x="1639" y="2205"/>
                    <a:pt x="2206" y="1670"/>
                    <a:pt x="2899" y="1670"/>
                  </a:cubicBezTo>
                  <a:close/>
                  <a:moveTo>
                    <a:pt x="7877" y="1670"/>
                  </a:moveTo>
                  <a:cubicBezTo>
                    <a:pt x="8538" y="1670"/>
                    <a:pt x="9137" y="2205"/>
                    <a:pt x="9137" y="2899"/>
                  </a:cubicBezTo>
                  <a:cubicBezTo>
                    <a:pt x="9137" y="3560"/>
                    <a:pt x="8570" y="4159"/>
                    <a:pt x="7877" y="4159"/>
                  </a:cubicBezTo>
                  <a:cubicBezTo>
                    <a:pt x="7215" y="4159"/>
                    <a:pt x="6616" y="3592"/>
                    <a:pt x="6616" y="2899"/>
                  </a:cubicBezTo>
                  <a:cubicBezTo>
                    <a:pt x="6616" y="2205"/>
                    <a:pt x="7152" y="1670"/>
                    <a:pt x="7877" y="1670"/>
                  </a:cubicBezTo>
                  <a:close/>
                  <a:moveTo>
                    <a:pt x="2899" y="0"/>
                  </a:moveTo>
                  <a:cubicBezTo>
                    <a:pt x="1292" y="0"/>
                    <a:pt x="32" y="1323"/>
                    <a:pt x="32" y="2899"/>
                  </a:cubicBezTo>
                  <a:cubicBezTo>
                    <a:pt x="0" y="4505"/>
                    <a:pt x="1292" y="5797"/>
                    <a:pt x="2899" y="5797"/>
                  </a:cubicBezTo>
                  <a:cubicBezTo>
                    <a:pt x="3970" y="5797"/>
                    <a:pt x="4884" y="5198"/>
                    <a:pt x="5388" y="4379"/>
                  </a:cubicBezTo>
                  <a:cubicBezTo>
                    <a:pt x="5892" y="5230"/>
                    <a:pt x="6805" y="5797"/>
                    <a:pt x="7877" y="5797"/>
                  </a:cubicBezTo>
                  <a:cubicBezTo>
                    <a:pt x="9483" y="5797"/>
                    <a:pt x="10744" y="4505"/>
                    <a:pt x="10744" y="2899"/>
                  </a:cubicBezTo>
                  <a:cubicBezTo>
                    <a:pt x="10744" y="1260"/>
                    <a:pt x="9452" y="0"/>
                    <a:pt x="7877" y="0"/>
                  </a:cubicBezTo>
                  <a:cubicBezTo>
                    <a:pt x="6805" y="0"/>
                    <a:pt x="5892" y="599"/>
                    <a:pt x="5388" y="1418"/>
                  </a:cubicBezTo>
                  <a:cubicBezTo>
                    <a:pt x="4884" y="567"/>
                    <a:pt x="3970" y="0"/>
                    <a:pt x="28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97"/>
            <p:cNvSpPr/>
            <p:nvPr/>
          </p:nvSpPr>
          <p:spPr>
            <a:xfrm>
              <a:off x="-12581250" y="3905425"/>
              <a:ext cx="62250" cy="20500"/>
            </a:xfrm>
            <a:custGeom>
              <a:rect b="b" l="l" r="r" t="t"/>
              <a:pathLst>
                <a:path extrusionOk="0" h="820" w="2490">
                  <a:moveTo>
                    <a:pt x="0" y="0"/>
                  </a:moveTo>
                  <a:lnTo>
                    <a:pt x="0" y="819"/>
                  </a:lnTo>
                  <a:lnTo>
                    <a:pt x="2489" y="819"/>
                  </a:lnTo>
                  <a:lnTo>
                    <a:pt x="24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97"/>
            <p:cNvSpPr/>
            <p:nvPr/>
          </p:nvSpPr>
          <p:spPr>
            <a:xfrm>
              <a:off x="-12643475" y="3802250"/>
              <a:ext cx="269400" cy="185900"/>
            </a:xfrm>
            <a:custGeom>
              <a:rect b="b" l="l" r="r" t="t"/>
              <a:pathLst>
                <a:path extrusionOk="0" h="7436" w="10776">
                  <a:moveTo>
                    <a:pt x="7057" y="1670"/>
                  </a:moveTo>
                  <a:cubicBezTo>
                    <a:pt x="7278" y="1670"/>
                    <a:pt x="7436" y="1859"/>
                    <a:pt x="7436" y="2048"/>
                  </a:cubicBezTo>
                  <a:cubicBezTo>
                    <a:pt x="7436" y="2300"/>
                    <a:pt x="7247" y="2489"/>
                    <a:pt x="7057" y="2489"/>
                  </a:cubicBezTo>
                  <a:cubicBezTo>
                    <a:pt x="6805" y="2489"/>
                    <a:pt x="6616" y="2300"/>
                    <a:pt x="6616" y="2048"/>
                  </a:cubicBezTo>
                  <a:cubicBezTo>
                    <a:pt x="6616" y="1859"/>
                    <a:pt x="6805" y="1670"/>
                    <a:pt x="7057" y="1670"/>
                  </a:cubicBezTo>
                  <a:close/>
                  <a:moveTo>
                    <a:pt x="8696" y="1670"/>
                  </a:moveTo>
                  <a:cubicBezTo>
                    <a:pt x="8948" y="1670"/>
                    <a:pt x="9137" y="1859"/>
                    <a:pt x="9137" y="2048"/>
                  </a:cubicBezTo>
                  <a:cubicBezTo>
                    <a:pt x="9137" y="2300"/>
                    <a:pt x="8948" y="2489"/>
                    <a:pt x="8696" y="2489"/>
                  </a:cubicBezTo>
                  <a:cubicBezTo>
                    <a:pt x="8475" y="2489"/>
                    <a:pt x="8318" y="2300"/>
                    <a:pt x="8318" y="2048"/>
                  </a:cubicBezTo>
                  <a:cubicBezTo>
                    <a:pt x="8255" y="1859"/>
                    <a:pt x="8475" y="1670"/>
                    <a:pt x="8696" y="1670"/>
                  </a:cubicBezTo>
                  <a:close/>
                  <a:moveTo>
                    <a:pt x="5388" y="3277"/>
                  </a:moveTo>
                  <a:cubicBezTo>
                    <a:pt x="5640" y="3277"/>
                    <a:pt x="5829" y="3466"/>
                    <a:pt x="5829" y="3686"/>
                  </a:cubicBezTo>
                  <a:lnTo>
                    <a:pt x="5829" y="5356"/>
                  </a:lnTo>
                  <a:cubicBezTo>
                    <a:pt x="5829" y="5608"/>
                    <a:pt x="5640" y="5797"/>
                    <a:pt x="5388" y="5797"/>
                  </a:cubicBezTo>
                  <a:lnTo>
                    <a:pt x="2080" y="5797"/>
                  </a:lnTo>
                  <a:cubicBezTo>
                    <a:pt x="1859" y="5797"/>
                    <a:pt x="1639" y="5608"/>
                    <a:pt x="1639" y="5356"/>
                  </a:cubicBezTo>
                  <a:lnTo>
                    <a:pt x="1639" y="3686"/>
                  </a:lnTo>
                  <a:cubicBezTo>
                    <a:pt x="1639" y="3466"/>
                    <a:pt x="1859" y="3277"/>
                    <a:pt x="2080" y="3277"/>
                  </a:cubicBezTo>
                  <a:close/>
                  <a:moveTo>
                    <a:pt x="5230" y="0"/>
                  </a:moveTo>
                  <a:cubicBezTo>
                    <a:pt x="4600" y="504"/>
                    <a:pt x="3781" y="819"/>
                    <a:pt x="2899" y="819"/>
                  </a:cubicBezTo>
                  <a:cubicBezTo>
                    <a:pt x="2080" y="819"/>
                    <a:pt x="1324" y="536"/>
                    <a:pt x="756" y="126"/>
                  </a:cubicBezTo>
                  <a:cubicBezTo>
                    <a:pt x="315" y="315"/>
                    <a:pt x="32" y="756"/>
                    <a:pt x="32" y="1260"/>
                  </a:cubicBezTo>
                  <a:lnTo>
                    <a:pt x="32" y="6206"/>
                  </a:lnTo>
                  <a:cubicBezTo>
                    <a:pt x="0" y="6900"/>
                    <a:pt x="536" y="7435"/>
                    <a:pt x="1261" y="7435"/>
                  </a:cubicBezTo>
                  <a:lnTo>
                    <a:pt x="9515" y="7435"/>
                  </a:lnTo>
                  <a:cubicBezTo>
                    <a:pt x="10208" y="7435"/>
                    <a:pt x="10775" y="6900"/>
                    <a:pt x="10775" y="6206"/>
                  </a:cubicBezTo>
                  <a:lnTo>
                    <a:pt x="10775" y="1260"/>
                  </a:lnTo>
                  <a:cubicBezTo>
                    <a:pt x="10775" y="756"/>
                    <a:pt x="10460" y="315"/>
                    <a:pt x="10082" y="126"/>
                  </a:cubicBezTo>
                  <a:cubicBezTo>
                    <a:pt x="9452" y="536"/>
                    <a:pt x="8727" y="819"/>
                    <a:pt x="7908" y="819"/>
                  </a:cubicBezTo>
                  <a:cubicBezTo>
                    <a:pt x="7057" y="819"/>
                    <a:pt x="6270" y="504"/>
                    <a:pt x="557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97"/>
            <p:cNvSpPr/>
            <p:nvPr/>
          </p:nvSpPr>
          <p:spPr>
            <a:xfrm>
              <a:off x="-12352850" y="3802125"/>
              <a:ext cx="63050" cy="186150"/>
            </a:xfrm>
            <a:custGeom>
              <a:rect b="b" l="l" r="r" t="t"/>
              <a:pathLst>
                <a:path extrusionOk="0" h="7446" w="2522">
                  <a:moveTo>
                    <a:pt x="2092" y="0"/>
                  </a:moveTo>
                  <a:cubicBezTo>
                    <a:pt x="2035" y="0"/>
                    <a:pt x="1976" y="10"/>
                    <a:pt x="1923" y="37"/>
                  </a:cubicBezTo>
                  <a:lnTo>
                    <a:pt x="1" y="982"/>
                  </a:lnTo>
                  <a:lnTo>
                    <a:pt x="1" y="6464"/>
                  </a:lnTo>
                  <a:lnTo>
                    <a:pt x="1923" y="7409"/>
                  </a:lnTo>
                  <a:cubicBezTo>
                    <a:pt x="1976" y="7435"/>
                    <a:pt x="2035" y="7445"/>
                    <a:pt x="2092" y="7445"/>
                  </a:cubicBezTo>
                  <a:cubicBezTo>
                    <a:pt x="2170" y="7445"/>
                    <a:pt x="2246" y="7427"/>
                    <a:pt x="2301" y="7409"/>
                  </a:cubicBezTo>
                  <a:cubicBezTo>
                    <a:pt x="2427" y="7314"/>
                    <a:pt x="2521" y="7220"/>
                    <a:pt x="2521" y="7062"/>
                  </a:cubicBezTo>
                  <a:lnTo>
                    <a:pt x="2521" y="415"/>
                  </a:lnTo>
                  <a:cubicBezTo>
                    <a:pt x="2521" y="257"/>
                    <a:pt x="2427" y="131"/>
                    <a:pt x="2301" y="37"/>
                  </a:cubicBezTo>
                  <a:cubicBezTo>
                    <a:pt x="2246" y="18"/>
                    <a:pt x="2170" y="0"/>
                    <a:pt x="20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49" name="Google Shape;18949;p97"/>
          <p:cNvGrpSpPr/>
          <p:nvPr/>
        </p:nvGrpSpPr>
        <p:grpSpPr>
          <a:xfrm>
            <a:off x="7974847" y="1380027"/>
            <a:ext cx="355416" cy="354670"/>
            <a:chOff x="-10857925" y="3213875"/>
            <a:chExt cx="352875" cy="352100"/>
          </a:xfrm>
        </p:grpSpPr>
        <p:sp>
          <p:nvSpPr>
            <p:cNvPr id="18950" name="Google Shape;18950;p97"/>
            <p:cNvSpPr/>
            <p:nvPr/>
          </p:nvSpPr>
          <p:spPr>
            <a:xfrm>
              <a:off x="-10759475" y="3265875"/>
              <a:ext cx="64600" cy="87450"/>
            </a:xfrm>
            <a:custGeom>
              <a:rect b="b" l="l" r="r" t="t"/>
              <a:pathLst>
                <a:path extrusionOk="0" h="3498" w="2584">
                  <a:moveTo>
                    <a:pt x="1702" y="0"/>
                  </a:moveTo>
                  <a:lnTo>
                    <a:pt x="0" y="1418"/>
                  </a:lnTo>
                  <a:lnTo>
                    <a:pt x="2584" y="3497"/>
                  </a:lnTo>
                  <a:cubicBezTo>
                    <a:pt x="2458" y="2111"/>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97"/>
            <p:cNvSpPr/>
            <p:nvPr/>
          </p:nvSpPr>
          <p:spPr>
            <a:xfrm>
              <a:off x="-10857925" y="3265075"/>
              <a:ext cx="64600" cy="87450"/>
            </a:xfrm>
            <a:custGeom>
              <a:rect b="b" l="l" r="r" t="t"/>
              <a:pathLst>
                <a:path extrusionOk="0" h="3498" w="2584">
                  <a:moveTo>
                    <a:pt x="882" y="1"/>
                  </a:moveTo>
                  <a:cubicBezTo>
                    <a:pt x="441" y="946"/>
                    <a:pt x="189" y="2143"/>
                    <a:pt x="0" y="3498"/>
                  </a:cubicBezTo>
                  <a:lnTo>
                    <a:pt x="2584" y="1418"/>
                  </a:lnTo>
                  <a:lnTo>
                    <a:pt x="8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97"/>
            <p:cNvSpPr/>
            <p:nvPr/>
          </p:nvSpPr>
          <p:spPr>
            <a:xfrm>
              <a:off x="-10850050" y="3313925"/>
              <a:ext cx="148100" cy="65375"/>
            </a:xfrm>
            <a:custGeom>
              <a:rect b="b" l="l" r="r" t="t"/>
              <a:pathLst>
                <a:path extrusionOk="0" h="2615" w="5924">
                  <a:moveTo>
                    <a:pt x="2993" y="0"/>
                  </a:moveTo>
                  <a:lnTo>
                    <a:pt x="0" y="2363"/>
                  </a:lnTo>
                  <a:cubicBezTo>
                    <a:pt x="221" y="2520"/>
                    <a:pt x="410" y="2615"/>
                    <a:pt x="693" y="2615"/>
                  </a:cubicBezTo>
                  <a:lnTo>
                    <a:pt x="5261" y="2615"/>
                  </a:lnTo>
                  <a:cubicBezTo>
                    <a:pt x="5482" y="2615"/>
                    <a:pt x="5734" y="2520"/>
                    <a:pt x="5923" y="2363"/>
                  </a:cubicBezTo>
                  <a:lnTo>
                    <a:pt x="29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97"/>
            <p:cNvSpPr/>
            <p:nvPr/>
          </p:nvSpPr>
          <p:spPr>
            <a:xfrm>
              <a:off x="-10857925" y="3391900"/>
              <a:ext cx="165425" cy="133125"/>
            </a:xfrm>
            <a:custGeom>
              <a:rect b="b" l="l" r="r" t="t"/>
              <a:pathLst>
                <a:path extrusionOk="0" h="5325" w="6617">
                  <a:moveTo>
                    <a:pt x="6616" y="0"/>
                  </a:moveTo>
                  <a:cubicBezTo>
                    <a:pt x="6301" y="189"/>
                    <a:pt x="5986" y="315"/>
                    <a:pt x="5608" y="315"/>
                  </a:cubicBezTo>
                  <a:lnTo>
                    <a:pt x="1040" y="315"/>
                  </a:lnTo>
                  <a:cubicBezTo>
                    <a:pt x="662" y="315"/>
                    <a:pt x="284" y="189"/>
                    <a:pt x="32" y="0"/>
                  </a:cubicBezTo>
                  <a:lnTo>
                    <a:pt x="32" y="0"/>
                  </a:lnTo>
                  <a:cubicBezTo>
                    <a:pt x="0" y="1449"/>
                    <a:pt x="221" y="2867"/>
                    <a:pt x="630" y="4001"/>
                  </a:cubicBezTo>
                  <a:cubicBezTo>
                    <a:pt x="914" y="4757"/>
                    <a:pt x="1638" y="5324"/>
                    <a:pt x="2426" y="5324"/>
                  </a:cubicBezTo>
                  <a:lnTo>
                    <a:pt x="4001" y="5324"/>
                  </a:lnTo>
                  <a:cubicBezTo>
                    <a:pt x="4946" y="5324"/>
                    <a:pt x="5671" y="4789"/>
                    <a:pt x="5955" y="4001"/>
                  </a:cubicBezTo>
                  <a:cubicBezTo>
                    <a:pt x="6396" y="2867"/>
                    <a:pt x="6585" y="1449"/>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97"/>
            <p:cNvSpPr/>
            <p:nvPr/>
          </p:nvSpPr>
          <p:spPr>
            <a:xfrm>
              <a:off x="-10824850" y="3213875"/>
              <a:ext cx="98475" cy="74850"/>
            </a:xfrm>
            <a:custGeom>
              <a:rect b="b" l="l" r="r" t="t"/>
              <a:pathLst>
                <a:path extrusionOk="0" h="2994" w="3939">
                  <a:moveTo>
                    <a:pt x="1954" y="1"/>
                  </a:moveTo>
                  <a:cubicBezTo>
                    <a:pt x="1198" y="1"/>
                    <a:pt x="536" y="505"/>
                    <a:pt x="0" y="1324"/>
                  </a:cubicBezTo>
                  <a:lnTo>
                    <a:pt x="1954" y="2994"/>
                  </a:lnTo>
                  <a:lnTo>
                    <a:pt x="3938" y="1324"/>
                  </a:lnTo>
                  <a:cubicBezTo>
                    <a:pt x="3371" y="505"/>
                    <a:pt x="2710" y="1"/>
                    <a:pt x="195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97"/>
            <p:cNvSpPr/>
            <p:nvPr/>
          </p:nvSpPr>
          <p:spPr>
            <a:xfrm>
              <a:off x="-10571250" y="3306825"/>
              <a:ext cx="64625" cy="87450"/>
            </a:xfrm>
            <a:custGeom>
              <a:rect b="b" l="l" r="r" t="t"/>
              <a:pathLst>
                <a:path extrusionOk="0" h="3498" w="2585">
                  <a:moveTo>
                    <a:pt x="1702" y="0"/>
                  </a:moveTo>
                  <a:lnTo>
                    <a:pt x="1" y="1418"/>
                  </a:lnTo>
                  <a:lnTo>
                    <a:pt x="2584" y="3498"/>
                  </a:lnTo>
                  <a:cubicBezTo>
                    <a:pt x="2458" y="2143"/>
                    <a:pt x="2143" y="914"/>
                    <a:pt x="17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97"/>
            <p:cNvSpPr/>
            <p:nvPr/>
          </p:nvSpPr>
          <p:spPr>
            <a:xfrm>
              <a:off x="-10669700" y="3306025"/>
              <a:ext cx="63825" cy="87475"/>
            </a:xfrm>
            <a:custGeom>
              <a:rect b="b" l="l" r="r" t="t"/>
              <a:pathLst>
                <a:path extrusionOk="0" h="3499" w="2553">
                  <a:moveTo>
                    <a:pt x="883" y="1"/>
                  </a:moveTo>
                  <a:cubicBezTo>
                    <a:pt x="442" y="946"/>
                    <a:pt x="127" y="2175"/>
                    <a:pt x="1" y="3498"/>
                  </a:cubicBezTo>
                  <a:lnTo>
                    <a:pt x="2553" y="1419"/>
                  </a:lnTo>
                  <a:lnTo>
                    <a:pt x="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97"/>
            <p:cNvSpPr/>
            <p:nvPr/>
          </p:nvSpPr>
          <p:spPr>
            <a:xfrm>
              <a:off x="-10661825" y="3355650"/>
              <a:ext cx="148100" cy="64625"/>
            </a:xfrm>
            <a:custGeom>
              <a:rect b="b" l="l" r="r" t="t"/>
              <a:pathLst>
                <a:path extrusionOk="0" h="2585" w="5924">
                  <a:moveTo>
                    <a:pt x="2994" y="1"/>
                  </a:moveTo>
                  <a:lnTo>
                    <a:pt x="1" y="2364"/>
                  </a:lnTo>
                  <a:cubicBezTo>
                    <a:pt x="221" y="2521"/>
                    <a:pt x="410" y="2584"/>
                    <a:pt x="694" y="2584"/>
                  </a:cubicBezTo>
                  <a:lnTo>
                    <a:pt x="5231" y="2584"/>
                  </a:lnTo>
                  <a:cubicBezTo>
                    <a:pt x="5483" y="2584"/>
                    <a:pt x="5735" y="2521"/>
                    <a:pt x="5924" y="2364"/>
                  </a:cubicBezTo>
                  <a:lnTo>
                    <a:pt x="29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97"/>
            <p:cNvSpPr/>
            <p:nvPr/>
          </p:nvSpPr>
          <p:spPr>
            <a:xfrm>
              <a:off x="-10670475" y="3432850"/>
              <a:ext cx="165425" cy="133125"/>
            </a:xfrm>
            <a:custGeom>
              <a:rect b="b" l="l" r="r" t="t"/>
              <a:pathLst>
                <a:path extrusionOk="0" h="5325" w="6617">
                  <a:moveTo>
                    <a:pt x="6616" y="0"/>
                  </a:moveTo>
                  <a:cubicBezTo>
                    <a:pt x="6301" y="221"/>
                    <a:pt x="5986" y="315"/>
                    <a:pt x="5577" y="315"/>
                  </a:cubicBezTo>
                  <a:lnTo>
                    <a:pt x="1040" y="315"/>
                  </a:lnTo>
                  <a:cubicBezTo>
                    <a:pt x="630" y="315"/>
                    <a:pt x="284" y="221"/>
                    <a:pt x="0" y="0"/>
                  </a:cubicBezTo>
                  <a:lnTo>
                    <a:pt x="0" y="0"/>
                  </a:lnTo>
                  <a:cubicBezTo>
                    <a:pt x="0" y="1481"/>
                    <a:pt x="221" y="2930"/>
                    <a:pt x="630" y="4064"/>
                  </a:cubicBezTo>
                  <a:cubicBezTo>
                    <a:pt x="914" y="4821"/>
                    <a:pt x="1607" y="5325"/>
                    <a:pt x="2395" y="5325"/>
                  </a:cubicBezTo>
                  <a:lnTo>
                    <a:pt x="3970" y="5325"/>
                  </a:lnTo>
                  <a:cubicBezTo>
                    <a:pt x="4915" y="5325"/>
                    <a:pt x="5671" y="4852"/>
                    <a:pt x="5955" y="4064"/>
                  </a:cubicBezTo>
                  <a:cubicBezTo>
                    <a:pt x="6364" y="2930"/>
                    <a:pt x="6585" y="1481"/>
                    <a:pt x="66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97"/>
            <p:cNvSpPr/>
            <p:nvPr/>
          </p:nvSpPr>
          <p:spPr>
            <a:xfrm>
              <a:off x="-10638175" y="3254850"/>
              <a:ext cx="98475" cy="74850"/>
            </a:xfrm>
            <a:custGeom>
              <a:rect b="b" l="l" r="r" t="t"/>
              <a:pathLst>
                <a:path extrusionOk="0" h="2994" w="3939">
                  <a:moveTo>
                    <a:pt x="1985" y="0"/>
                  </a:moveTo>
                  <a:cubicBezTo>
                    <a:pt x="1229" y="0"/>
                    <a:pt x="567" y="504"/>
                    <a:pt x="0" y="1355"/>
                  </a:cubicBezTo>
                  <a:lnTo>
                    <a:pt x="1985" y="2993"/>
                  </a:lnTo>
                  <a:lnTo>
                    <a:pt x="3938" y="1355"/>
                  </a:lnTo>
                  <a:cubicBezTo>
                    <a:pt x="3403" y="504"/>
                    <a:pt x="2709" y="0"/>
                    <a:pt x="19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0" name="Google Shape;18960;p97"/>
          <p:cNvGrpSpPr/>
          <p:nvPr/>
        </p:nvGrpSpPr>
        <p:grpSpPr>
          <a:xfrm>
            <a:off x="6191762" y="2739455"/>
            <a:ext cx="356096" cy="354469"/>
            <a:chOff x="-9089725" y="3180200"/>
            <a:chExt cx="353550" cy="351900"/>
          </a:xfrm>
        </p:grpSpPr>
        <p:sp>
          <p:nvSpPr>
            <p:cNvPr id="18961" name="Google Shape;18961;p97"/>
            <p:cNvSpPr/>
            <p:nvPr/>
          </p:nvSpPr>
          <p:spPr>
            <a:xfrm>
              <a:off x="-9089725" y="3180200"/>
              <a:ext cx="165425" cy="250300"/>
            </a:xfrm>
            <a:custGeom>
              <a:rect b="b" l="l" r="r" t="t"/>
              <a:pathLst>
                <a:path extrusionOk="0" h="10012" w="6617">
                  <a:moveTo>
                    <a:pt x="2945" y="1"/>
                  </a:moveTo>
                  <a:cubicBezTo>
                    <a:pt x="2900" y="1"/>
                    <a:pt x="2854" y="8"/>
                    <a:pt x="2805" y="25"/>
                  </a:cubicBezTo>
                  <a:cubicBezTo>
                    <a:pt x="2647" y="56"/>
                    <a:pt x="2521" y="214"/>
                    <a:pt x="2521" y="434"/>
                  </a:cubicBezTo>
                  <a:lnTo>
                    <a:pt x="2521" y="6924"/>
                  </a:lnTo>
                  <a:cubicBezTo>
                    <a:pt x="2301" y="6767"/>
                    <a:pt x="2017" y="6704"/>
                    <a:pt x="1702" y="6704"/>
                  </a:cubicBezTo>
                  <a:cubicBezTo>
                    <a:pt x="788" y="6704"/>
                    <a:pt x="64" y="7428"/>
                    <a:pt x="64" y="8342"/>
                  </a:cubicBezTo>
                  <a:cubicBezTo>
                    <a:pt x="1" y="9256"/>
                    <a:pt x="757" y="10012"/>
                    <a:pt x="1671" y="10012"/>
                  </a:cubicBezTo>
                  <a:cubicBezTo>
                    <a:pt x="2584" y="10012"/>
                    <a:pt x="3309" y="9256"/>
                    <a:pt x="3309" y="8342"/>
                  </a:cubicBezTo>
                  <a:lnTo>
                    <a:pt x="3309" y="1820"/>
                  </a:lnTo>
                  <a:cubicBezTo>
                    <a:pt x="3907" y="2545"/>
                    <a:pt x="4632" y="3144"/>
                    <a:pt x="5294" y="3616"/>
                  </a:cubicBezTo>
                  <a:cubicBezTo>
                    <a:pt x="5609" y="3868"/>
                    <a:pt x="5798" y="4215"/>
                    <a:pt x="5798" y="4593"/>
                  </a:cubicBezTo>
                  <a:cubicBezTo>
                    <a:pt x="5798" y="5286"/>
                    <a:pt x="5262" y="5822"/>
                    <a:pt x="4537" y="5822"/>
                  </a:cubicBezTo>
                  <a:cubicBezTo>
                    <a:pt x="4317" y="5822"/>
                    <a:pt x="4159" y="6011"/>
                    <a:pt x="4159" y="6263"/>
                  </a:cubicBezTo>
                  <a:cubicBezTo>
                    <a:pt x="4159" y="6483"/>
                    <a:pt x="4348" y="6704"/>
                    <a:pt x="4537" y="6704"/>
                  </a:cubicBezTo>
                  <a:cubicBezTo>
                    <a:pt x="5672" y="6704"/>
                    <a:pt x="6617" y="5727"/>
                    <a:pt x="6617" y="4593"/>
                  </a:cubicBezTo>
                  <a:cubicBezTo>
                    <a:pt x="6617" y="3931"/>
                    <a:pt x="6302" y="3333"/>
                    <a:pt x="5798" y="2955"/>
                  </a:cubicBezTo>
                  <a:cubicBezTo>
                    <a:pt x="5042" y="2388"/>
                    <a:pt x="4317" y="1726"/>
                    <a:pt x="3750" y="907"/>
                  </a:cubicBezTo>
                  <a:lnTo>
                    <a:pt x="3277" y="182"/>
                  </a:lnTo>
                  <a:cubicBezTo>
                    <a:pt x="3184" y="65"/>
                    <a:pt x="3073" y="1"/>
                    <a:pt x="2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97"/>
            <p:cNvSpPr/>
            <p:nvPr/>
          </p:nvSpPr>
          <p:spPr>
            <a:xfrm>
              <a:off x="-8965275" y="3264575"/>
              <a:ext cx="229100" cy="267525"/>
            </a:xfrm>
            <a:custGeom>
              <a:rect b="b" l="l" r="r" t="t"/>
              <a:pathLst>
                <a:path extrusionOk="0" h="10701" w="9164">
                  <a:moveTo>
                    <a:pt x="8747" y="0"/>
                  </a:moveTo>
                  <a:cubicBezTo>
                    <a:pt x="8709" y="0"/>
                    <a:pt x="8671" y="7"/>
                    <a:pt x="8633" y="21"/>
                  </a:cubicBezTo>
                  <a:lnTo>
                    <a:pt x="2804" y="1659"/>
                  </a:lnTo>
                  <a:cubicBezTo>
                    <a:pt x="2584" y="1690"/>
                    <a:pt x="2489" y="1848"/>
                    <a:pt x="2489" y="2069"/>
                  </a:cubicBezTo>
                  <a:lnTo>
                    <a:pt x="2489" y="7645"/>
                  </a:lnTo>
                  <a:cubicBezTo>
                    <a:pt x="2237" y="7487"/>
                    <a:pt x="1985" y="7424"/>
                    <a:pt x="1670" y="7424"/>
                  </a:cubicBezTo>
                  <a:cubicBezTo>
                    <a:pt x="757" y="7424"/>
                    <a:pt x="1" y="8149"/>
                    <a:pt x="1" y="9063"/>
                  </a:cubicBezTo>
                  <a:cubicBezTo>
                    <a:pt x="1" y="9976"/>
                    <a:pt x="757" y="10701"/>
                    <a:pt x="1670" y="10701"/>
                  </a:cubicBezTo>
                  <a:cubicBezTo>
                    <a:pt x="2552" y="10701"/>
                    <a:pt x="3309" y="9976"/>
                    <a:pt x="3309" y="9063"/>
                  </a:cubicBezTo>
                  <a:lnTo>
                    <a:pt x="3309" y="3990"/>
                  </a:lnTo>
                  <a:lnTo>
                    <a:pt x="8318" y="2573"/>
                  </a:lnTo>
                  <a:lnTo>
                    <a:pt x="8318" y="5944"/>
                  </a:lnTo>
                  <a:cubicBezTo>
                    <a:pt x="8066" y="5786"/>
                    <a:pt x="7814" y="5723"/>
                    <a:pt x="7499" y="5723"/>
                  </a:cubicBezTo>
                  <a:cubicBezTo>
                    <a:pt x="6585" y="5723"/>
                    <a:pt x="5829" y="6448"/>
                    <a:pt x="5829" y="7361"/>
                  </a:cubicBezTo>
                  <a:cubicBezTo>
                    <a:pt x="5829" y="8275"/>
                    <a:pt x="6585" y="9031"/>
                    <a:pt x="7499" y="9031"/>
                  </a:cubicBezTo>
                  <a:cubicBezTo>
                    <a:pt x="8381" y="9031"/>
                    <a:pt x="9137" y="8275"/>
                    <a:pt x="9137" y="7361"/>
                  </a:cubicBezTo>
                  <a:lnTo>
                    <a:pt x="9137" y="367"/>
                  </a:lnTo>
                  <a:cubicBezTo>
                    <a:pt x="9164" y="207"/>
                    <a:pt x="8963" y="0"/>
                    <a:pt x="8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3" name="Google Shape;18963;p97"/>
          <p:cNvGrpSpPr/>
          <p:nvPr/>
        </p:nvGrpSpPr>
        <p:grpSpPr>
          <a:xfrm>
            <a:off x="7083760" y="1819260"/>
            <a:ext cx="358588" cy="357642"/>
            <a:chOff x="7083760" y="1971660"/>
            <a:chExt cx="358588" cy="357642"/>
          </a:xfrm>
        </p:grpSpPr>
        <p:sp>
          <p:nvSpPr>
            <p:cNvPr id="18964" name="Google Shape;18964;p97"/>
            <p:cNvSpPr/>
            <p:nvPr/>
          </p:nvSpPr>
          <p:spPr>
            <a:xfrm>
              <a:off x="7354268" y="1973246"/>
              <a:ext cx="87299" cy="80760"/>
            </a:xfrm>
            <a:custGeom>
              <a:rect b="b" l="l" r="r" t="t"/>
              <a:pathLst>
                <a:path extrusionOk="0" h="3207" w="3467">
                  <a:moveTo>
                    <a:pt x="3025" y="1"/>
                  </a:moveTo>
                  <a:cubicBezTo>
                    <a:pt x="2923" y="1"/>
                    <a:pt x="2821" y="40"/>
                    <a:pt x="2742" y="119"/>
                  </a:cubicBezTo>
                  <a:lnTo>
                    <a:pt x="1" y="2955"/>
                  </a:lnTo>
                  <a:cubicBezTo>
                    <a:pt x="316" y="3018"/>
                    <a:pt x="631" y="3112"/>
                    <a:pt x="914" y="3207"/>
                  </a:cubicBezTo>
                  <a:lnTo>
                    <a:pt x="3309" y="749"/>
                  </a:lnTo>
                  <a:cubicBezTo>
                    <a:pt x="3466" y="529"/>
                    <a:pt x="3466" y="277"/>
                    <a:pt x="3309" y="119"/>
                  </a:cubicBezTo>
                  <a:cubicBezTo>
                    <a:pt x="3230" y="40"/>
                    <a:pt x="3128" y="1"/>
                    <a:pt x="30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97"/>
            <p:cNvSpPr/>
            <p:nvPr/>
          </p:nvSpPr>
          <p:spPr>
            <a:xfrm>
              <a:off x="7212278" y="2099990"/>
              <a:ext cx="19867" cy="19869"/>
            </a:xfrm>
            <a:custGeom>
              <a:rect b="b" l="l" r="r" t="t"/>
              <a:pathLst>
                <a:path extrusionOk="0" h="789" w="789">
                  <a:moveTo>
                    <a:pt x="378" y="1"/>
                  </a:moveTo>
                  <a:cubicBezTo>
                    <a:pt x="158" y="1"/>
                    <a:pt x="0" y="158"/>
                    <a:pt x="0" y="379"/>
                  </a:cubicBezTo>
                  <a:cubicBezTo>
                    <a:pt x="0" y="599"/>
                    <a:pt x="158" y="788"/>
                    <a:pt x="378" y="788"/>
                  </a:cubicBezTo>
                  <a:cubicBezTo>
                    <a:pt x="599" y="788"/>
                    <a:pt x="788" y="599"/>
                    <a:pt x="788" y="379"/>
                  </a:cubicBezTo>
                  <a:cubicBezTo>
                    <a:pt x="788" y="158"/>
                    <a:pt x="599"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97"/>
            <p:cNvSpPr/>
            <p:nvPr/>
          </p:nvSpPr>
          <p:spPr>
            <a:xfrm>
              <a:off x="7083760" y="1971660"/>
              <a:ext cx="356221" cy="210878"/>
            </a:xfrm>
            <a:custGeom>
              <a:rect b="b" l="l" r="r" t="t"/>
              <a:pathLst>
                <a:path extrusionOk="0" h="8374" w="14147">
                  <a:moveTo>
                    <a:pt x="457" y="1"/>
                  </a:moveTo>
                  <a:cubicBezTo>
                    <a:pt x="347" y="1"/>
                    <a:pt x="237" y="40"/>
                    <a:pt x="158" y="119"/>
                  </a:cubicBezTo>
                  <a:cubicBezTo>
                    <a:pt x="1" y="277"/>
                    <a:pt x="1" y="560"/>
                    <a:pt x="158" y="718"/>
                  </a:cubicBezTo>
                  <a:lnTo>
                    <a:pt x="2553" y="3207"/>
                  </a:lnTo>
                  <a:cubicBezTo>
                    <a:pt x="1103" y="3679"/>
                    <a:pt x="32" y="4435"/>
                    <a:pt x="32" y="5443"/>
                  </a:cubicBezTo>
                  <a:cubicBezTo>
                    <a:pt x="32" y="7334"/>
                    <a:pt x="3718" y="8373"/>
                    <a:pt x="7089" y="8373"/>
                  </a:cubicBezTo>
                  <a:cubicBezTo>
                    <a:pt x="10523" y="8373"/>
                    <a:pt x="14146" y="7334"/>
                    <a:pt x="14146" y="5443"/>
                  </a:cubicBezTo>
                  <a:cubicBezTo>
                    <a:pt x="14146" y="4467"/>
                    <a:pt x="13075" y="3679"/>
                    <a:pt x="11626" y="3207"/>
                  </a:cubicBezTo>
                  <a:lnTo>
                    <a:pt x="9893" y="4971"/>
                  </a:lnTo>
                  <a:cubicBezTo>
                    <a:pt x="10019" y="5160"/>
                    <a:pt x="10051" y="5317"/>
                    <a:pt x="10051" y="5475"/>
                  </a:cubicBezTo>
                  <a:cubicBezTo>
                    <a:pt x="10051" y="6168"/>
                    <a:pt x="9484" y="6704"/>
                    <a:pt x="8791" y="6704"/>
                  </a:cubicBezTo>
                  <a:cubicBezTo>
                    <a:pt x="8129" y="6704"/>
                    <a:pt x="7530" y="6168"/>
                    <a:pt x="7530" y="5475"/>
                  </a:cubicBezTo>
                  <a:cubicBezTo>
                    <a:pt x="7530" y="4813"/>
                    <a:pt x="8066" y="4278"/>
                    <a:pt x="8791" y="4278"/>
                  </a:cubicBezTo>
                  <a:cubicBezTo>
                    <a:pt x="8980" y="4278"/>
                    <a:pt x="9232" y="4341"/>
                    <a:pt x="9389" y="4404"/>
                  </a:cubicBezTo>
                  <a:lnTo>
                    <a:pt x="10744" y="2986"/>
                  </a:lnTo>
                  <a:cubicBezTo>
                    <a:pt x="9641" y="2734"/>
                    <a:pt x="8349" y="2608"/>
                    <a:pt x="7121" y="2608"/>
                  </a:cubicBezTo>
                  <a:cubicBezTo>
                    <a:pt x="5861" y="2608"/>
                    <a:pt x="4600" y="2765"/>
                    <a:pt x="3498" y="2986"/>
                  </a:cubicBezTo>
                  <a:lnTo>
                    <a:pt x="4884" y="4404"/>
                  </a:lnTo>
                  <a:cubicBezTo>
                    <a:pt x="5073" y="4341"/>
                    <a:pt x="5293" y="4278"/>
                    <a:pt x="5482" y="4278"/>
                  </a:cubicBezTo>
                  <a:cubicBezTo>
                    <a:pt x="6144" y="4278"/>
                    <a:pt x="6743" y="4813"/>
                    <a:pt x="6743" y="5475"/>
                  </a:cubicBezTo>
                  <a:cubicBezTo>
                    <a:pt x="6743" y="6168"/>
                    <a:pt x="6176" y="6704"/>
                    <a:pt x="5482" y="6704"/>
                  </a:cubicBezTo>
                  <a:cubicBezTo>
                    <a:pt x="4821" y="6704"/>
                    <a:pt x="4222" y="6168"/>
                    <a:pt x="4222" y="5475"/>
                  </a:cubicBezTo>
                  <a:cubicBezTo>
                    <a:pt x="4222" y="5317"/>
                    <a:pt x="4254" y="5160"/>
                    <a:pt x="4285" y="5002"/>
                  </a:cubicBezTo>
                  <a:lnTo>
                    <a:pt x="2553" y="3238"/>
                  </a:lnTo>
                  <a:cubicBezTo>
                    <a:pt x="2836" y="3112"/>
                    <a:pt x="3151" y="3049"/>
                    <a:pt x="3466" y="2955"/>
                  </a:cubicBezTo>
                  <a:lnTo>
                    <a:pt x="757" y="119"/>
                  </a:lnTo>
                  <a:cubicBezTo>
                    <a:pt x="678" y="40"/>
                    <a:pt x="568" y="1"/>
                    <a:pt x="4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97"/>
            <p:cNvSpPr/>
            <p:nvPr/>
          </p:nvSpPr>
          <p:spPr>
            <a:xfrm>
              <a:off x="7295574" y="2099990"/>
              <a:ext cx="19867" cy="19869"/>
            </a:xfrm>
            <a:custGeom>
              <a:rect b="b" l="l" r="r" t="t"/>
              <a:pathLst>
                <a:path extrusionOk="0" h="789" w="789">
                  <a:moveTo>
                    <a:pt x="379" y="1"/>
                  </a:moveTo>
                  <a:cubicBezTo>
                    <a:pt x="158" y="1"/>
                    <a:pt x="0" y="158"/>
                    <a:pt x="0" y="379"/>
                  </a:cubicBezTo>
                  <a:cubicBezTo>
                    <a:pt x="0"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97"/>
            <p:cNvSpPr/>
            <p:nvPr/>
          </p:nvSpPr>
          <p:spPr>
            <a:xfrm>
              <a:off x="7121131" y="2184880"/>
              <a:ext cx="68238" cy="69856"/>
            </a:xfrm>
            <a:custGeom>
              <a:rect b="b" l="l" r="r" t="t"/>
              <a:pathLst>
                <a:path extrusionOk="0" h="2774" w="2710">
                  <a:moveTo>
                    <a:pt x="1261" y="1"/>
                  </a:moveTo>
                  <a:lnTo>
                    <a:pt x="0" y="1639"/>
                  </a:lnTo>
                  <a:cubicBezTo>
                    <a:pt x="756" y="2112"/>
                    <a:pt x="1702" y="2490"/>
                    <a:pt x="2710" y="2773"/>
                  </a:cubicBezTo>
                  <a:lnTo>
                    <a:pt x="1859" y="221"/>
                  </a:lnTo>
                  <a:cubicBezTo>
                    <a:pt x="1639" y="158"/>
                    <a:pt x="1450" y="95"/>
                    <a:pt x="12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97"/>
            <p:cNvSpPr/>
            <p:nvPr/>
          </p:nvSpPr>
          <p:spPr>
            <a:xfrm>
              <a:off x="7188883" y="2195985"/>
              <a:ext cx="47641" cy="55578"/>
            </a:xfrm>
            <a:custGeom>
              <a:rect b="b" l="l" r="r" t="t"/>
              <a:pathLst>
                <a:path extrusionOk="0" h="2207" w="1892">
                  <a:moveTo>
                    <a:pt x="1" y="1"/>
                  </a:moveTo>
                  <a:lnTo>
                    <a:pt x="694" y="2206"/>
                  </a:lnTo>
                  <a:lnTo>
                    <a:pt x="1891" y="221"/>
                  </a:lnTo>
                  <a:cubicBezTo>
                    <a:pt x="1229" y="190"/>
                    <a:pt x="599" y="127"/>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97"/>
            <p:cNvSpPr/>
            <p:nvPr/>
          </p:nvSpPr>
          <p:spPr>
            <a:xfrm>
              <a:off x="7400297" y="2129352"/>
              <a:ext cx="42051" cy="84135"/>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97"/>
            <p:cNvSpPr/>
            <p:nvPr/>
          </p:nvSpPr>
          <p:spPr>
            <a:xfrm>
              <a:off x="7225961" y="2203137"/>
              <a:ext cx="84907" cy="62704"/>
            </a:xfrm>
            <a:custGeom>
              <a:rect b="b" l="l" r="r" t="t"/>
              <a:pathLst>
                <a:path extrusionOk="0" h="2490" w="3372">
                  <a:moveTo>
                    <a:pt x="1419" y="0"/>
                  </a:moveTo>
                  <a:lnTo>
                    <a:pt x="1" y="2363"/>
                  </a:lnTo>
                  <a:cubicBezTo>
                    <a:pt x="537" y="2426"/>
                    <a:pt x="1104" y="2489"/>
                    <a:pt x="1671" y="2489"/>
                  </a:cubicBezTo>
                  <a:cubicBezTo>
                    <a:pt x="2269" y="2489"/>
                    <a:pt x="2836" y="2426"/>
                    <a:pt x="3372" y="2363"/>
                  </a:cubicBezTo>
                  <a:lnTo>
                    <a:pt x="19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97"/>
            <p:cNvSpPr/>
            <p:nvPr/>
          </p:nvSpPr>
          <p:spPr>
            <a:xfrm>
              <a:off x="7298289" y="2195985"/>
              <a:ext cx="47615" cy="55578"/>
            </a:xfrm>
            <a:custGeom>
              <a:rect b="b" l="l" r="r" t="t"/>
              <a:pathLst>
                <a:path extrusionOk="0" h="2207" w="1891">
                  <a:moveTo>
                    <a:pt x="1891" y="1"/>
                  </a:moveTo>
                  <a:cubicBezTo>
                    <a:pt x="1292" y="127"/>
                    <a:pt x="631" y="190"/>
                    <a:pt x="0" y="253"/>
                  </a:cubicBezTo>
                  <a:lnTo>
                    <a:pt x="1198" y="2206"/>
                  </a:lnTo>
                  <a:lnTo>
                    <a:pt x="18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97"/>
            <p:cNvSpPr/>
            <p:nvPr/>
          </p:nvSpPr>
          <p:spPr>
            <a:xfrm>
              <a:off x="7086152" y="2230913"/>
              <a:ext cx="354610" cy="98388"/>
            </a:xfrm>
            <a:custGeom>
              <a:rect b="b" l="l" r="r" t="t"/>
              <a:pathLst>
                <a:path extrusionOk="0" h="3907" w="14083">
                  <a:moveTo>
                    <a:pt x="0" y="0"/>
                  </a:moveTo>
                  <a:lnTo>
                    <a:pt x="0" y="977"/>
                  </a:lnTo>
                  <a:cubicBezTo>
                    <a:pt x="0" y="2867"/>
                    <a:pt x="3655" y="3907"/>
                    <a:pt x="7057" y="3907"/>
                  </a:cubicBezTo>
                  <a:cubicBezTo>
                    <a:pt x="10460" y="3907"/>
                    <a:pt x="14083" y="2867"/>
                    <a:pt x="14083" y="977"/>
                  </a:cubicBezTo>
                  <a:lnTo>
                    <a:pt x="14083" y="32"/>
                  </a:lnTo>
                  <a:cubicBezTo>
                    <a:pt x="12508" y="1386"/>
                    <a:pt x="9956" y="2237"/>
                    <a:pt x="7057" y="2237"/>
                  </a:cubicBezTo>
                  <a:cubicBezTo>
                    <a:pt x="4568" y="2205"/>
                    <a:pt x="1796" y="1575"/>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97"/>
            <p:cNvSpPr/>
            <p:nvPr/>
          </p:nvSpPr>
          <p:spPr>
            <a:xfrm>
              <a:off x="7345419" y="2186466"/>
              <a:ext cx="67457" cy="69050"/>
            </a:xfrm>
            <a:custGeom>
              <a:rect b="b" l="l" r="r" t="t"/>
              <a:pathLst>
                <a:path extrusionOk="0" h="2742" w="2679">
                  <a:moveTo>
                    <a:pt x="1449" y="1"/>
                  </a:moveTo>
                  <a:cubicBezTo>
                    <a:pt x="1260" y="32"/>
                    <a:pt x="1071" y="95"/>
                    <a:pt x="851" y="158"/>
                  </a:cubicBezTo>
                  <a:lnTo>
                    <a:pt x="0" y="2742"/>
                  </a:lnTo>
                  <a:cubicBezTo>
                    <a:pt x="1008" y="2458"/>
                    <a:pt x="1922" y="2080"/>
                    <a:pt x="2678" y="1608"/>
                  </a:cubicBezTo>
                  <a:lnTo>
                    <a:pt x="14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97"/>
            <p:cNvSpPr/>
            <p:nvPr/>
          </p:nvSpPr>
          <p:spPr>
            <a:xfrm flipH="1">
              <a:off x="7088602" y="2134638"/>
              <a:ext cx="47123" cy="84126"/>
            </a:xfrm>
            <a:custGeom>
              <a:rect b="b" l="l" r="r" t="t"/>
              <a:pathLst>
                <a:path extrusionOk="0" h="3341" w="1670">
                  <a:moveTo>
                    <a:pt x="1670" y="1"/>
                  </a:moveTo>
                  <a:cubicBezTo>
                    <a:pt x="1607" y="851"/>
                    <a:pt x="977" y="1481"/>
                    <a:pt x="0" y="1891"/>
                  </a:cubicBezTo>
                  <a:lnTo>
                    <a:pt x="1134" y="3340"/>
                  </a:lnTo>
                  <a:cubicBezTo>
                    <a:pt x="1355" y="3214"/>
                    <a:pt x="1512" y="3025"/>
                    <a:pt x="1670" y="2836"/>
                  </a:cubicBezTo>
                  <a:lnTo>
                    <a:pt x="16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76" name="Google Shape;18976;p97"/>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18977" name="Google Shape;18977;p97"/>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981" name="Shape 18981"/>
        <p:cNvGrpSpPr/>
        <p:nvPr/>
      </p:nvGrpSpPr>
      <p:grpSpPr>
        <a:xfrm>
          <a:off x="0" y="0"/>
          <a:ext cx="0" cy="0"/>
          <a:chOff x="0" y="0"/>
          <a:chExt cx="0" cy="0"/>
        </a:xfrm>
      </p:grpSpPr>
      <p:sp>
        <p:nvSpPr>
          <p:cNvPr id="18982" name="Google Shape;18982;p98"/>
          <p:cNvSpPr/>
          <p:nvPr/>
        </p:nvSpPr>
        <p:spPr>
          <a:xfrm>
            <a:off x="801940" y="1691070"/>
            <a:ext cx="343404" cy="446998"/>
          </a:xfrm>
          <a:custGeom>
            <a:rect b="b" l="l" r="r" t="t"/>
            <a:pathLst>
              <a:path extrusionOk="0" h="12099" w="9295">
                <a:moveTo>
                  <a:pt x="4601" y="1"/>
                </a:moveTo>
                <a:cubicBezTo>
                  <a:pt x="3624" y="1"/>
                  <a:pt x="2836" y="788"/>
                  <a:pt x="2836" y="1796"/>
                </a:cubicBezTo>
                <a:cubicBezTo>
                  <a:pt x="2836" y="2647"/>
                  <a:pt x="3467" y="3372"/>
                  <a:pt x="4254" y="3529"/>
                </a:cubicBezTo>
                <a:lnTo>
                  <a:pt x="4254" y="4789"/>
                </a:lnTo>
                <a:cubicBezTo>
                  <a:pt x="3656" y="4033"/>
                  <a:pt x="2742" y="3561"/>
                  <a:pt x="1765" y="3561"/>
                </a:cubicBezTo>
                <a:lnTo>
                  <a:pt x="348" y="3561"/>
                </a:lnTo>
                <a:cubicBezTo>
                  <a:pt x="158" y="3561"/>
                  <a:pt x="1" y="3718"/>
                  <a:pt x="1" y="3907"/>
                </a:cubicBezTo>
                <a:cubicBezTo>
                  <a:pt x="1" y="5671"/>
                  <a:pt x="1450" y="7152"/>
                  <a:pt x="3214" y="7152"/>
                </a:cubicBezTo>
                <a:lnTo>
                  <a:pt x="4286" y="7152"/>
                </a:lnTo>
                <a:lnTo>
                  <a:pt x="4286" y="9988"/>
                </a:lnTo>
                <a:cubicBezTo>
                  <a:pt x="3845" y="9547"/>
                  <a:pt x="3340" y="9231"/>
                  <a:pt x="2805" y="9042"/>
                </a:cubicBezTo>
                <a:cubicBezTo>
                  <a:pt x="2836" y="8885"/>
                  <a:pt x="2868" y="8727"/>
                  <a:pt x="2868" y="8570"/>
                </a:cubicBezTo>
                <a:cubicBezTo>
                  <a:pt x="2868" y="7782"/>
                  <a:pt x="2238" y="7152"/>
                  <a:pt x="1450" y="7152"/>
                </a:cubicBezTo>
                <a:cubicBezTo>
                  <a:pt x="663" y="7152"/>
                  <a:pt x="32" y="7782"/>
                  <a:pt x="32" y="8570"/>
                </a:cubicBezTo>
                <a:cubicBezTo>
                  <a:pt x="32" y="9358"/>
                  <a:pt x="663" y="9988"/>
                  <a:pt x="1450" y="9988"/>
                </a:cubicBezTo>
                <a:cubicBezTo>
                  <a:pt x="1797" y="9988"/>
                  <a:pt x="2112" y="9862"/>
                  <a:pt x="2364" y="9610"/>
                </a:cubicBezTo>
                <a:cubicBezTo>
                  <a:pt x="3183" y="9830"/>
                  <a:pt x="3908" y="10366"/>
                  <a:pt x="4286" y="11122"/>
                </a:cubicBezTo>
                <a:lnTo>
                  <a:pt x="4286" y="11752"/>
                </a:lnTo>
                <a:cubicBezTo>
                  <a:pt x="4286" y="11941"/>
                  <a:pt x="4443" y="12098"/>
                  <a:pt x="4632" y="12098"/>
                </a:cubicBezTo>
                <a:cubicBezTo>
                  <a:pt x="4853" y="12098"/>
                  <a:pt x="5010" y="11941"/>
                  <a:pt x="5010" y="11752"/>
                </a:cubicBezTo>
                <a:lnTo>
                  <a:pt x="5010" y="11342"/>
                </a:lnTo>
                <a:lnTo>
                  <a:pt x="6050" y="11342"/>
                </a:lnTo>
                <a:cubicBezTo>
                  <a:pt x="7846" y="11342"/>
                  <a:pt x="9295" y="9893"/>
                  <a:pt x="9295" y="8129"/>
                </a:cubicBezTo>
                <a:cubicBezTo>
                  <a:pt x="9200" y="7971"/>
                  <a:pt x="9043" y="7814"/>
                  <a:pt x="8854" y="7814"/>
                </a:cubicBezTo>
                <a:lnTo>
                  <a:pt x="7436" y="7814"/>
                </a:lnTo>
                <a:cubicBezTo>
                  <a:pt x="6428" y="7814"/>
                  <a:pt x="5546" y="8286"/>
                  <a:pt x="4947" y="9042"/>
                </a:cubicBezTo>
                <a:lnTo>
                  <a:pt x="4947" y="6837"/>
                </a:lnTo>
                <a:cubicBezTo>
                  <a:pt x="5357" y="6081"/>
                  <a:pt x="6050" y="5545"/>
                  <a:pt x="6901" y="5325"/>
                </a:cubicBezTo>
                <a:cubicBezTo>
                  <a:pt x="7121" y="5545"/>
                  <a:pt x="7436" y="5671"/>
                  <a:pt x="7814" y="5671"/>
                </a:cubicBezTo>
                <a:cubicBezTo>
                  <a:pt x="8602" y="5671"/>
                  <a:pt x="9200" y="5041"/>
                  <a:pt x="9200" y="4254"/>
                </a:cubicBezTo>
                <a:cubicBezTo>
                  <a:pt x="9200" y="3466"/>
                  <a:pt x="8602" y="2836"/>
                  <a:pt x="7814" y="2836"/>
                </a:cubicBezTo>
                <a:cubicBezTo>
                  <a:pt x="7027" y="2836"/>
                  <a:pt x="6396" y="3466"/>
                  <a:pt x="6396" y="4254"/>
                </a:cubicBezTo>
                <a:cubicBezTo>
                  <a:pt x="6396" y="4411"/>
                  <a:pt x="6428" y="4569"/>
                  <a:pt x="6459" y="4726"/>
                </a:cubicBezTo>
                <a:cubicBezTo>
                  <a:pt x="5861" y="4947"/>
                  <a:pt x="5357" y="5262"/>
                  <a:pt x="4947" y="5671"/>
                </a:cubicBezTo>
                <a:lnTo>
                  <a:pt x="4947" y="3529"/>
                </a:lnTo>
                <a:cubicBezTo>
                  <a:pt x="5798" y="3372"/>
                  <a:pt x="6365" y="2615"/>
                  <a:pt x="6365" y="1796"/>
                </a:cubicBezTo>
                <a:cubicBezTo>
                  <a:pt x="6365" y="788"/>
                  <a:pt x="5577" y="1"/>
                  <a:pt x="46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83" name="Google Shape;18983;p98"/>
          <p:cNvGrpSpPr/>
          <p:nvPr/>
        </p:nvGrpSpPr>
        <p:grpSpPr>
          <a:xfrm>
            <a:off x="748855" y="2243507"/>
            <a:ext cx="452798" cy="449473"/>
            <a:chOff x="-21322300" y="3693325"/>
            <a:chExt cx="306400" cy="304150"/>
          </a:xfrm>
        </p:grpSpPr>
        <p:sp>
          <p:nvSpPr>
            <p:cNvPr id="18984" name="Google Shape;18984;p98"/>
            <p:cNvSpPr/>
            <p:nvPr/>
          </p:nvSpPr>
          <p:spPr>
            <a:xfrm>
              <a:off x="-21142725" y="3868400"/>
              <a:ext cx="111850" cy="69325"/>
            </a:xfrm>
            <a:custGeom>
              <a:rect b="b" l="l" r="r" t="t"/>
              <a:pathLst>
                <a:path extrusionOk="0" h="2773" w="4474">
                  <a:moveTo>
                    <a:pt x="4474" y="0"/>
                  </a:moveTo>
                  <a:lnTo>
                    <a:pt x="4474" y="0"/>
                  </a:lnTo>
                  <a:cubicBezTo>
                    <a:pt x="4317" y="189"/>
                    <a:pt x="4159" y="378"/>
                    <a:pt x="4001" y="536"/>
                  </a:cubicBezTo>
                  <a:cubicBezTo>
                    <a:pt x="2899" y="1639"/>
                    <a:pt x="1418" y="2174"/>
                    <a:pt x="0" y="2426"/>
                  </a:cubicBezTo>
                  <a:cubicBezTo>
                    <a:pt x="473" y="2678"/>
                    <a:pt x="945" y="2773"/>
                    <a:pt x="1450" y="2773"/>
                  </a:cubicBezTo>
                  <a:cubicBezTo>
                    <a:pt x="2269" y="2773"/>
                    <a:pt x="3088" y="2458"/>
                    <a:pt x="3749" y="1828"/>
                  </a:cubicBezTo>
                  <a:cubicBezTo>
                    <a:pt x="4254" y="1324"/>
                    <a:pt x="4474" y="662"/>
                    <a:pt x="44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98"/>
            <p:cNvSpPr/>
            <p:nvPr/>
          </p:nvSpPr>
          <p:spPr>
            <a:xfrm>
              <a:off x="-21141950" y="3693325"/>
              <a:ext cx="126050" cy="120750"/>
            </a:xfrm>
            <a:custGeom>
              <a:rect b="b" l="l" r="r" t="t"/>
              <a:pathLst>
                <a:path extrusionOk="0" h="4830" w="5042">
                  <a:moveTo>
                    <a:pt x="1828" y="1214"/>
                  </a:moveTo>
                  <a:cubicBezTo>
                    <a:pt x="1915" y="1214"/>
                    <a:pt x="2001" y="1254"/>
                    <a:pt x="2080" y="1333"/>
                  </a:cubicBezTo>
                  <a:cubicBezTo>
                    <a:pt x="2238" y="1490"/>
                    <a:pt x="2238" y="1679"/>
                    <a:pt x="2080" y="1837"/>
                  </a:cubicBezTo>
                  <a:cubicBezTo>
                    <a:pt x="2001" y="1915"/>
                    <a:pt x="1915" y="1955"/>
                    <a:pt x="1828" y="1955"/>
                  </a:cubicBezTo>
                  <a:cubicBezTo>
                    <a:pt x="1742" y="1955"/>
                    <a:pt x="1655" y="1915"/>
                    <a:pt x="1576" y="1837"/>
                  </a:cubicBezTo>
                  <a:cubicBezTo>
                    <a:pt x="1419" y="1679"/>
                    <a:pt x="1419" y="1490"/>
                    <a:pt x="1576" y="1333"/>
                  </a:cubicBezTo>
                  <a:cubicBezTo>
                    <a:pt x="1655" y="1254"/>
                    <a:pt x="1742" y="1214"/>
                    <a:pt x="1828" y="1214"/>
                  </a:cubicBezTo>
                  <a:close/>
                  <a:moveTo>
                    <a:pt x="2301" y="0"/>
                  </a:moveTo>
                  <a:cubicBezTo>
                    <a:pt x="1786" y="0"/>
                    <a:pt x="1193" y="72"/>
                    <a:pt x="599" y="230"/>
                  </a:cubicBezTo>
                  <a:cubicBezTo>
                    <a:pt x="1" y="1427"/>
                    <a:pt x="221" y="2908"/>
                    <a:pt x="1230" y="3884"/>
                  </a:cubicBezTo>
                  <a:cubicBezTo>
                    <a:pt x="1797" y="4483"/>
                    <a:pt x="2647" y="4830"/>
                    <a:pt x="3498" y="4830"/>
                  </a:cubicBezTo>
                  <a:cubicBezTo>
                    <a:pt x="3970" y="4830"/>
                    <a:pt x="4443" y="4704"/>
                    <a:pt x="4884" y="4515"/>
                  </a:cubicBezTo>
                  <a:cubicBezTo>
                    <a:pt x="5042" y="3443"/>
                    <a:pt x="5042" y="2498"/>
                    <a:pt x="4947" y="1931"/>
                  </a:cubicBezTo>
                  <a:cubicBezTo>
                    <a:pt x="4884" y="1522"/>
                    <a:pt x="4601" y="1207"/>
                    <a:pt x="4254" y="1081"/>
                  </a:cubicBezTo>
                  <a:cubicBezTo>
                    <a:pt x="4160" y="1049"/>
                    <a:pt x="4065" y="1049"/>
                    <a:pt x="3970" y="1049"/>
                  </a:cubicBezTo>
                  <a:cubicBezTo>
                    <a:pt x="3970" y="955"/>
                    <a:pt x="3939" y="860"/>
                    <a:pt x="3939" y="765"/>
                  </a:cubicBezTo>
                  <a:cubicBezTo>
                    <a:pt x="3813" y="387"/>
                    <a:pt x="3498" y="104"/>
                    <a:pt x="3120" y="72"/>
                  </a:cubicBezTo>
                  <a:cubicBezTo>
                    <a:pt x="2885" y="25"/>
                    <a:pt x="2607" y="0"/>
                    <a:pt x="23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98"/>
            <p:cNvSpPr/>
            <p:nvPr/>
          </p:nvSpPr>
          <p:spPr>
            <a:xfrm>
              <a:off x="-21263225" y="3707725"/>
              <a:ext cx="69325" cy="112650"/>
            </a:xfrm>
            <a:custGeom>
              <a:rect b="b" l="l" r="r" t="t"/>
              <a:pathLst>
                <a:path extrusionOk="0" h="4506" w="2773">
                  <a:moveTo>
                    <a:pt x="2773" y="0"/>
                  </a:moveTo>
                  <a:cubicBezTo>
                    <a:pt x="2079" y="0"/>
                    <a:pt x="1418" y="252"/>
                    <a:pt x="945" y="757"/>
                  </a:cubicBezTo>
                  <a:cubicBezTo>
                    <a:pt x="347" y="1355"/>
                    <a:pt x="0" y="2174"/>
                    <a:pt x="0" y="3025"/>
                  </a:cubicBezTo>
                  <a:cubicBezTo>
                    <a:pt x="0" y="3560"/>
                    <a:pt x="126" y="4065"/>
                    <a:pt x="347" y="4506"/>
                  </a:cubicBezTo>
                  <a:cubicBezTo>
                    <a:pt x="630" y="3025"/>
                    <a:pt x="1197" y="1513"/>
                    <a:pt x="2205" y="473"/>
                  </a:cubicBezTo>
                  <a:cubicBezTo>
                    <a:pt x="2363" y="315"/>
                    <a:pt x="2552" y="158"/>
                    <a:pt x="27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98"/>
            <p:cNvSpPr/>
            <p:nvPr/>
          </p:nvSpPr>
          <p:spPr>
            <a:xfrm>
              <a:off x="-21322300" y="3703775"/>
              <a:ext cx="294600" cy="293700"/>
            </a:xfrm>
            <a:custGeom>
              <a:rect b="b" l="l" r="r" t="t"/>
              <a:pathLst>
                <a:path extrusionOk="0" h="11748" w="11784">
                  <a:moveTo>
                    <a:pt x="6604" y="3797"/>
                  </a:moveTo>
                  <a:cubicBezTo>
                    <a:pt x="6773" y="3797"/>
                    <a:pt x="6905" y="3909"/>
                    <a:pt x="6931" y="4065"/>
                  </a:cubicBezTo>
                  <a:cubicBezTo>
                    <a:pt x="7026" y="4254"/>
                    <a:pt x="6900" y="4443"/>
                    <a:pt x="6711" y="4506"/>
                  </a:cubicBezTo>
                  <a:lnTo>
                    <a:pt x="6270" y="4664"/>
                  </a:lnTo>
                  <a:cubicBezTo>
                    <a:pt x="6018" y="4727"/>
                    <a:pt x="5955" y="5042"/>
                    <a:pt x="6112" y="5231"/>
                  </a:cubicBezTo>
                  <a:lnTo>
                    <a:pt x="6490" y="5640"/>
                  </a:lnTo>
                  <a:cubicBezTo>
                    <a:pt x="6575" y="5713"/>
                    <a:pt x="6674" y="5748"/>
                    <a:pt x="6767" y="5748"/>
                  </a:cubicBezTo>
                  <a:cubicBezTo>
                    <a:pt x="6916" y="5748"/>
                    <a:pt x="7050" y="5657"/>
                    <a:pt x="7089" y="5483"/>
                  </a:cubicBezTo>
                  <a:lnTo>
                    <a:pt x="7246" y="5042"/>
                  </a:lnTo>
                  <a:cubicBezTo>
                    <a:pt x="7321" y="4892"/>
                    <a:pt x="7455" y="4802"/>
                    <a:pt x="7586" y="4802"/>
                  </a:cubicBezTo>
                  <a:cubicBezTo>
                    <a:pt x="7620" y="4802"/>
                    <a:pt x="7655" y="4808"/>
                    <a:pt x="7687" y="4821"/>
                  </a:cubicBezTo>
                  <a:cubicBezTo>
                    <a:pt x="7908" y="4884"/>
                    <a:pt x="8002" y="5073"/>
                    <a:pt x="7971" y="5262"/>
                  </a:cubicBezTo>
                  <a:lnTo>
                    <a:pt x="7813" y="5703"/>
                  </a:lnTo>
                  <a:cubicBezTo>
                    <a:pt x="7655" y="6177"/>
                    <a:pt x="7212" y="6453"/>
                    <a:pt x="6764" y="6453"/>
                  </a:cubicBezTo>
                  <a:cubicBezTo>
                    <a:pt x="6498" y="6453"/>
                    <a:pt x="6229" y="6356"/>
                    <a:pt x="6018" y="6144"/>
                  </a:cubicBezTo>
                  <a:lnTo>
                    <a:pt x="5640" y="5766"/>
                  </a:lnTo>
                  <a:cubicBezTo>
                    <a:pt x="5073" y="5199"/>
                    <a:pt x="5293" y="4223"/>
                    <a:pt x="6081" y="3971"/>
                  </a:cubicBezTo>
                  <a:lnTo>
                    <a:pt x="6490" y="3813"/>
                  </a:lnTo>
                  <a:cubicBezTo>
                    <a:pt x="6529" y="3802"/>
                    <a:pt x="6567" y="3797"/>
                    <a:pt x="6604" y="3797"/>
                  </a:cubicBezTo>
                  <a:close/>
                  <a:moveTo>
                    <a:pt x="6900" y="1"/>
                  </a:moveTo>
                  <a:lnTo>
                    <a:pt x="6900" y="1"/>
                  </a:lnTo>
                  <a:cubicBezTo>
                    <a:pt x="6238" y="253"/>
                    <a:pt x="5608" y="600"/>
                    <a:pt x="5136" y="1104"/>
                  </a:cubicBezTo>
                  <a:cubicBezTo>
                    <a:pt x="3434" y="2805"/>
                    <a:pt x="3088" y="6176"/>
                    <a:pt x="3088" y="7657"/>
                  </a:cubicBezTo>
                  <a:cubicBezTo>
                    <a:pt x="2726" y="7476"/>
                    <a:pt x="2328" y="7387"/>
                    <a:pt x="1930" y="7387"/>
                  </a:cubicBezTo>
                  <a:cubicBezTo>
                    <a:pt x="1287" y="7387"/>
                    <a:pt x="644" y="7619"/>
                    <a:pt x="158" y="8066"/>
                  </a:cubicBezTo>
                  <a:cubicBezTo>
                    <a:pt x="0" y="8224"/>
                    <a:pt x="32" y="8539"/>
                    <a:pt x="252" y="8665"/>
                  </a:cubicBezTo>
                  <a:cubicBezTo>
                    <a:pt x="1449" y="9295"/>
                    <a:pt x="2489" y="10334"/>
                    <a:pt x="3119" y="11532"/>
                  </a:cubicBezTo>
                  <a:cubicBezTo>
                    <a:pt x="3191" y="11676"/>
                    <a:pt x="3304" y="11748"/>
                    <a:pt x="3429" y="11748"/>
                  </a:cubicBezTo>
                  <a:cubicBezTo>
                    <a:pt x="3523" y="11748"/>
                    <a:pt x="3623" y="11707"/>
                    <a:pt x="3718" y="11626"/>
                  </a:cubicBezTo>
                  <a:cubicBezTo>
                    <a:pt x="4505" y="10839"/>
                    <a:pt x="4663" y="9641"/>
                    <a:pt x="4127" y="8696"/>
                  </a:cubicBezTo>
                  <a:lnTo>
                    <a:pt x="4190" y="8696"/>
                  </a:lnTo>
                  <a:cubicBezTo>
                    <a:pt x="5640" y="8696"/>
                    <a:pt x="8979" y="8350"/>
                    <a:pt x="10680" y="6648"/>
                  </a:cubicBezTo>
                  <a:cubicBezTo>
                    <a:pt x="11184" y="6144"/>
                    <a:pt x="11531" y="5514"/>
                    <a:pt x="11783" y="4853"/>
                  </a:cubicBezTo>
                  <a:lnTo>
                    <a:pt x="11783" y="4853"/>
                  </a:lnTo>
                  <a:cubicBezTo>
                    <a:pt x="11374" y="4979"/>
                    <a:pt x="11027" y="5042"/>
                    <a:pt x="10649" y="5042"/>
                  </a:cubicBezTo>
                  <a:cubicBezTo>
                    <a:pt x="9578" y="5042"/>
                    <a:pt x="8601" y="4664"/>
                    <a:pt x="7876" y="3908"/>
                  </a:cubicBezTo>
                  <a:cubicBezTo>
                    <a:pt x="6805" y="2836"/>
                    <a:pt x="6490" y="1356"/>
                    <a:pt x="690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8" name="Google Shape;18988;p98"/>
          <p:cNvGrpSpPr/>
          <p:nvPr/>
        </p:nvGrpSpPr>
        <p:grpSpPr>
          <a:xfrm>
            <a:off x="748263" y="2810244"/>
            <a:ext cx="453980" cy="422540"/>
            <a:chOff x="-21322300" y="4077125"/>
            <a:chExt cx="307200" cy="285925"/>
          </a:xfrm>
        </p:grpSpPr>
        <p:sp>
          <p:nvSpPr>
            <p:cNvPr id="18989" name="Google Shape;18989;p98"/>
            <p:cNvSpPr/>
            <p:nvPr/>
          </p:nvSpPr>
          <p:spPr>
            <a:xfrm>
              <a:off x="-21177375" y="4077125"/>
              <a:ext cx="17350" cy="52800"/>
            </a:xfrm>
            <a:custGeom>
              <a:rect b="b" l="l" r="r" t="t"/>
              <a:pathLst>
                <a:path extrusionOk="0" h="2112" w="694">
                  <a:moveTo>
                    <a:pt x="347" y="0"/>
                  </a:moveTo>
                  <a:cubicBezTo>
                    <a:pt x="158" y="0"/>
                    <a:pt x="0" y="158"/>
                    <a:pt x="0" y="347"/>
                  </a:cubicBezTo>
                  <a:lnTo>
                    <a:pt x="0" y="1764"/>
                  </a:lnTo>
                  <a:cubicBezTo>
                    <a:pt x="0" y="1953"/>
                    <a:pt x="158" y="2111"/>
                    <a:pt x="347" y="2111"/>
                  </a:cubicBezTo>
                  <a:cubicBezTo>
                    <a:pt x="536" y="2111"/>
                    <a:pt x="693" y="1953"/>
                    <a:pt x="693" y="1764"/>
                  </a:cubicBezTo>
                  <a:lnTo>
                    <a:pt x="693" y="347"/>
                  </a:ln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98"/>
            <p:cNvSpPr/>
            <p:nvPr/>
          </p:nvSpPr>
          <p:spPr>
            <a:xfrm>
              <a:off x="-21279775" y="4117475"/>
              <a:ext cx="46500" cy="44525"/>
            </a:xfrm>
            <a:custGeom>
              <a:rect b="b" l="l" r="r" t="t"/>
              <a:pathLst>
                <a:path extrusionOk="0" h="1781" w="1860">
                  <a:moveTo>
                    <a:pt x="410" y="1"/>
                  </a:moveTo>
                  <a:cubicBezTo>
                    <a:pt x="323" y="1"/>
                    <a:pt x="237" y="40"/>
                    <a:pt x="158" y="119"/>
                  </a:cubicBezTo>
                  <a:cubicBezTo>
                    <a:pt x="0" y="276"/>
                    <a:pt x="0" y="466"/>
                    <a:pt x="158" y="623"/>
                  </a:cubicBezTo>
                  <a:lnTo>
                    <a:pt x="1166" y="1663"/>
                  </a:lnTo>
                  <a:cubicBezTo>
                    <a:pt x="1261" y="1741"/>
                    <a:pt x="1355" y="1781"/>
                    <a:pt x="1446" y="1781"/>
                  </a:cubicBezTo>
                  <a:cubicBezTo>
                    <a:pt x="1536" y="1781"/>
                    <a:pt x="1623" y="1741"/>
                    <a:pt x="1702" y="1663"/>
                  </a:cubicBezTo>
                  <a:cubicBezTo>
                    <a:pt x="1859" y="1505"/>
                    <a:pt x="1859" y="1285"/>
                    <a:pt x="1702" y="1127"/>
                  </a:cubicBezTo>
                  <a:lnTo>
                    <a:pt x="662" y="119"/>
                  </a:lnTo>
                  <a:cubicBezTo>
                    <a:pt x="583" y="40"/>
                    <a:pt x="497" y="1"/>
                    <a:pt x="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98"/>
            <p:cNvSpPr/>
            <p:nvPr/>
          </p:nvSpPr>
          <p:spPr>
            <a:xfrm>
              <a:off x="-21103350" y="4117475"/>
              <a:ext cx="45700" cy="44525"/>
            </a:xfrm>
            <a:custGeom>
              <a:rect b="b" l="l" r="r" t="t"/>
              <a:pathLst>
                <a:path extrusionOk="0" h="1781" w="1828">
                  <a:moveTo>
                    <a:pt x="1418" y="1"/>
                  </a:moveTo>
                  <a:cubicBezTo>
                    <a:pt x="1332" y="1"/>
                    <a:pt x="1245" y="40"/>
                    <a:pt x="1166" y="119"/>
                  </a:cubicBezTo>
                  <a:lnTo>
                    <a:pt x="158" y="1127"/>
                  </a:lnTo>
                  <a:cubicBezTo>
                    <a:pt x="1" y="1285"/>
                    <a:pt x="1" y="1474"/>
                    <a:pt x="158" y="1663"/>
                  </a:cubicBezTo>
                  <a:cubicBezTo>
                    <a:pt x="237" y="1741"/>
                    <a:pt x="331" y="1781"/>
                    <a:pt x="422" y="1781"/>
                  </a:cubicBezTo>
                  <a:cubicBezTo>
                    <a:pt x="513" y="1781"/>
                    <a:pt x="599" y="1741"/>
                    <a:pt x="662" y="1663"/>
                  </a:cubicBezTo>
                  <a:lnTo>
                    <a:pt x="1670" y="623"/>
                  </a:lnTo>
                  <a:cubicBezTo>
                    <a:pt x="1828" y="466"/>
                    <a:pt x="1828" y="276"/>
                    <a:pt x="1670" y="119"/>
                  </a:cubicBezTo>
                  <a:cubicBezTo>
                    <a:pt x="1592" y="40"/>
                    <a:pt x="15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98"/>
            <p:cNvSpPr/>
            <p:nvPr/>
          </p:nvSpPr>
          <p:spPr>
            <a:xfrm>
              <a:off x="-21137225" y="4103750"/>
              <a:ext cx="27600" cy="34975"/>
            </a:xfrm>
            <a:custGeom>
              <a:rect b="b" l="l" r="r" t="t"/>
              <a:pathLst>
                <a:path extrusionOk="0" h="1399" w="1104">
                  <a:moveTo>
                    <a:pt x="670" y="1"/>
                  </a:moveTo>
                  <a:cubicBezTo>
                    <a:pt x="536" y="1"/>
                    <a:pt x="417" y="89"/>
                    <a:pt x="347" y="227"/>
                  </a:cubicBezTo>
                  <a:lnTo>
                    <a:pt x="95" y="888"/>
                  </a:lnTo>
                  <a:cubicBezTo>
                    <a:pt x="1" y="1109"/>
                    <a:pt x="127" y="1298"/>
                    <a:pt x="284" y="1361"/>
                  </a:cubicBezTo>
                  <a:cubicBezTo>
                    <a:pt x="335" y="1386"/>
                    <a:pt x="386" y="1398"/>
                    <a:pt x="435" y="1398"/>
                  </a:cubicBezTo>
                  <a:cubicBezTo>
                    <a:pt x="568" y="1398"/>
                    <a:pt x="688" y="1310"/>
                    <a:pt x="757" y="1172"/>
                  </a:cubicBezTo>
                  <a:lnTo>
                    <a:pt x="1041" y="510"/>
                  </a:lnTo>
                  <a:cubicBezTo>
                    <a:pt x="1104" y="321"/>
                    <a:pt x="1041" y="101"/>
                    <a:pt x="820" y="38"/>
                  </a:cubicBezTo>
                  <a:cubicBezTo>
                    <a:pt x="769" y="13"/>
                    <a:pt x="719" y="1"/>
                    <a:pt x="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98"/>
            <p:cNvSpPr/>
            <p:nvPr/>
          </p:nvSpPr>
          <p:spPr>
            <a:xfrm>
              <a:off x="-21227800" y="4103750"/>
              <a:ext cx="27600" cy="34975"/>
            </a:xfrm>
            <a:custGeom>
              <a:rect b="b" l="l" r="r" t="t"/>
              <a:pathLst>
                <a:path extrusionOk="0" h="1399" w="1104">
                  <a:moveTo>
                    <a:pt x="434" y="1"/>
                  </a:moveTo>
                  <a:cubicBezTo>
                    <a:pt x="386" y="1"/>
                    <a:pt x="335" y="13"/>
                    <a:pt x="284" y="38"/>
                  </a:cubicBezTo>
                  <a:cubicBezTo>
                    <a:pt x="95" y="101"/>
                    <a:pt x="1" y="321"/>
                    <a:pt x="95" y="510"/>
                  </a:cubicBezTo>
                  <a:lnTo>
                    <a:pt x="347" y="1172"/>
                  </a:lnTo>
                  <a:cubicBezTo>
                    <a:pt x="417" y="1310"/>
                    <a:pt x="536" y="1398"/>
                    <a:pt x="670" y="1398"/>
                  </a:cubicBezTo>
                  <a:cubicBezTo>
                    <a:pt x="719" y="1398"/>
                    <a:pt x="769" y="1386"/>
                    <a:pt x="820" y="1361"/>
                  </a:cubicBezTo>
                  <a:cubicBezTo>
                    <a:pt x="1040" y="1298"/>
                    <a:pt x="1103" y="1109"/>
                    <a:pt x="1040" y="888"/>
                  </a:cubicBezTo>
                  <a:lnTo>
                    <a:pt x="757" y="227"/>
                  </a:lnTo>
                  <a:cubicBezTo>
                    <a:pt x="688" y="89"/>
                    <a:pt x="568" y="1"/>
                    <a:pt x="4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98"/>
            <p:cNvSpPr/>
            <p:nvPr/>
          </p:nvSpPr>
          <p:spPr>
            <a:xfrm>
              <a:off x="-21319950" y="4219675"/>
              <a:ext cx="53600" cy="18150"/>
            </a:xfrm>
            <a:custGeom>
              <a:rect b="b" l="l" r="r" t="t"/>
              <a:pathLst>
                <a:path extrusionOk="0" h="726" w="2144">
                  <a:moveTo>
                    <a:pt x="347" y="1"/>
                  </a:moveTo>
                  <a:cubicBezTo>
                    <a:pt x="158" y="1"/>
                    <a:pt x="1" y="158"/>
                    <a:pt x="1" y="347"/>
                  </a:cubicBezTo>
                  <a:cubicBezTo>
                    <a:pt x="1" y="568"/>
                    <a:pt x="158" y="725"/>
                    <a:pt x="347" y="725"/>
                  </a:cubicBezTo>
                  <a:lnTo>
                    <a:pt x="1797" y="725"/>
                  </a:lnTo>
                  <a:cubicBezTo>
                    <a:pt x="1986" y="725"/>
                    <a:pt x="2143" y="568"/>
                    <a:pt x="2143" y="347"/>
                  </a:cubicBezTo>
                  <a:cubicBezTo>
                    <a:pt x="2143" y="158"/>
                    <a:pt x="1986" y="1"/>
                    <a:pt x="17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98"/>
            <p:cNvSpPr/>
            <p:nvPr/>
          </p:nvSpPr>
          <p:spPr>
            <a:xfrm>
              <a:off x="-21070275" y="4219675"/>
              <a:ext cx="54375" cy="18150"/>
            </a:xfrm>
            <a:custGeom>
              <a:rect b="b" l="l" r="r" t="t"/>
              <a:pathLst>
                <a:path extrusionOk="0" h="726" w="2175">
                  <a:moveTo>
                    <a:pt x="347" y="1"/>
                  </a:moveTo>
                  <a:cubicBezTo>
                    <a:pt x="158" y="1"/>
                    <a:pt x="1" y="158"/>
                    <a:pt x="1" y="347"/>
                  </a:cubicBezTo>
                  <a:cubicBezTo>
                    <a:pt x="1" y="568"/>
                    <a:pt x="158" y="725"/>
                    <a:pt x="347" y="725"/>
                  </a:cubicBezTo>
                  <a:lnTo>
                    <a:pt x="1828" y="725"/>
                  </a:lnTo>
                  <a:cubicBezTo>
                    <a:pt x="2017" y="725"/>
                    <a:pt x="2175" y="568"/>
                    <a:pt x="2175" y="347"/>
                  </a:cubicBezTo>
                  <a:cubicBezTo>
                    <a:pt x="2175" y="158"/>
                    <a:pt x="2017" y="1"/>
                    <a:pt x="1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98"/>
            <p:cNvSpPr/>
            <p:nvPr/>
          </p:nvSpPr>
          <p:spPr>
            <a:xfrm>
              <a:off x="-21078925" y="4171825"/>
              <a:ext cx="37025" cy="25175"/>
            </a:xfrm>
            <a:custGeom>
              <a:rect b="b" l="l" r="r" t="t"/>
              <a:pathLst>
                <a:path extrusionOk="0" h="1007" w="1481">
                  <a:moveTo>
                    <a:pt x="1086" y="1"/>
                  </a:moveTo>
                  <a:cubicBezTo>
                    <a:pt x="1040" y="1"/>
                    <a:pt x="993" y="9"/>
                    <a:pt x="945" y="24"/>
                  </a:cubicBezTo>
                  <a:lnTo>
                    <a:pt x="284" y="308"/>
                  </a:lnTo>
                  <a:cubicBezTo>
                    <a:pt x="63" y="371"/>
                    <a:pt x="0" y="623"/>
                    <a:pt x="63" y="780"/>
                  </a:cubicBezTo>
                  <a:cubicBezTo>
                    <a:pt x="132" y="919"/>
                    <a:pt x="252" y="1006"/>
                    <a:pt x="386" y="1006"/>
                  </a:cubicBezTo>
                  <a:cubicBezTo>
                    <a:pt x="435" y="1006"/>
                    <a:pt x="485" y="995"/>
                    <a:pt x="536" y="969"/>
                  </a:cubicBezTo>
                  <a:lnTo>
                    <a:pt x="1229" y="686"/>
                  </a:lnTo>
                  <a:cubicBezTo>
                    <a:pt x="1418" y="623"/>
                    <a:pt x="1481" y="434"/>
                    <a:pt x="1418" y="213"/>
                  </a:cubicBezTo>
                  <a:cubicBezTo>
                    <a:pt x="1347" y="72"/>
                    <a:pt x="1223"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98"/>
            <p:cNvSpPr/>
            <p:nvPr/>
          </p:nvSpPr>
          <p:spPr>
            <a:xfrm>
              <a:off x="-21294750" y="4172625"/>
              <a:ext cx="37850" cy="25150"/>
            </a:xfrm>
            <a:custGeom>
              <a:rect b="b" l="l" r="r" t="t"/>
              <a:pathLst>
                <a:path extrusionOk="0" h="1006" w="1514">
                  <a:moveTo>
                    <a:pt x="414" y="1"/>
                  </a:moveTo>
                  <a:cubicBezTo>
                    <a:pt x="263" y="1"/>
                    <a:pt x="143" y="77"/>
                    <a:pt x="95" y="244"/>
                  </a:cubicBezTo>
                  <a:cubicBezTo>
                    <a:pt x="1" y="402"/>
                    <a:pt x="127" y="622"/>
                    <a:pt x="284" y="717"/>
                  </a:cubicBezTo>
                  <a:lnTo>
                    <a:pt x="946" y="969"/>
                  </a:lnTo>
                  <a:cubicBezTo>
                    <a:pt x="997" y="994"/>
                    <a:pt x="1050" y="1006"/>
                    <a:pt x="1101" y="1006"/>
                  </a:cubicBezTo>
                  <a:cubicBezTo>
                    <a:pt x="1242" y="1006"/>
                    <a:pt x="1372" y="918"/>
                    <a:pt x="1419" y="780"/>
                  </a:cubicBezTo>
                  <a:cubicBezTo>
                    <a:pt x="1513" y="591"/>
                    <a:pt x="1419" y="402"/>
                    <a:pt x="1230" y="307"/>
                  </a:cubicBezTo>
                  <a:lnTo>
                    <a:pt x="568" y="24"/>
                  </a:lnTo>
                  <a:cubicBezTo>
                    <a:pt x="514" y="8"/>
                    <a:pt x="463" y="1"/>
                    <a:pt x="4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98"/>
            <p:cNvSpPr/>
            <p:nvPr/>
          </p:nvSpPr>
          <p:spPr>
            <a:xfrm>
              <a:off x="-21321525" y="4328375"/>
              <a:ext cx="306425" cy="34675"/>
            </a:xfrm>
            <a:custGeom>
              <a:rect b="b" l="l" r="r" t="t"/>
              <a:pathLst>
                <a:path extrusionOk="0" h="1387" w="12257">
                  <a:moveTo>
                    <a:pt x="1844" y="0"/>
                  </a:moveTo>
                  <a:cubicBezTo>
                    <a:pt x="1403" y="0"/>
                    <a:pt x="962" y="126"/>
                    <a:pt x="568" y="378"/>
                  </a:cubicBezTo>
                  <a:cubicBezTo>
                    <a:pt x="473" y="410"/>
                    <a:pt x="379" y="504"/>
                    <a:pt x="284" y="536"/>
                  </a:cubicBezTo>
                  <a:cubicBezTo>
                    <a:pt x="95" y="630"/>
                    <a:pt x="1" y="819"/>
                    <a:pt x="95" y="1008"/>
                  </a:cubicBezTo>
                  <a:cubicBezTo>
                    <a:pt x="141" y="1147"/>
                    <a:pt x="272" y="1234"/>
                    <a:pt x="413" y="1234"/>
                  </a:cubicBezTo>
                  <a:cubicBezTo>
                    <a:pt x="464" y="1234"/>
                    <a:pt x="517" y="1223"/>
                    <a:pt x="568" y="1197"/>
                  </a:cubicBezTo>
                  <a:cubicBezTo>
                    <a:pt x="725" y="1166"/>
                    <a:pt x="883" y="1103"/>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103"/>
                    <a:pt x="11563" y="1166"/>
                    <a:pt x="11721" y="1260"/>
                  </a:cubicBezTo>
                  <a:cubicBezTo>
                    <a:pt x="11766" y="1276"/>
                    <a:pt x="11812" y="1284"/>
                    <a:pt x="11857" y="1284"/>
                  </a:cubicBezTo>
                  <a:cubicBezTo>
                    <a:pt x="11996" y="1284"/>
                    <a:pt x="12122" y="1207"/>
                    <a:pt x="12193" y="1040"/>
                  </a:cubicBezTo>
                  <a:cubicBezTo>
                    <a:pt x="12256" y="819"/>
                    <a:pt x="12193" y="567"/>
                    <a:pt x="11973" y="536"/>
                  </a:cubicBezTo>
                  <a:cubicBezTo>
                    <a:pt x="11878" y="504"/>
                    <a:pt x="11784" y="473"/>
                    <a:pt x="11658" y="378"/>
                  </a:cubicBezTo>
                  <a:cubicBezTo>
                    <a:pt x="11264" y="126"/>
                    <a:pt x="10823" y="0"/>
                    <a:pt x="10382" y="0"/>
                  </a:cubicBezTo>
                  <a:cubicBezTo>
                    <a:pt x="9941" y="0"/>
                    <a:pt x="9499" y="126"/>
                    <a:pt x="9106" y="378"/>
                  </a:cubicBezTo>
                  <a:cubicBezTo>
                    <a:pt x="8854" y="552"/>
                    <a:pt x="8546" y="638"/>
                    <a:pt x="8239" y="638"/>
                  </a:cubicBezTo>
                  <a:cubicBezTo>
                    <a:pt x="7932" y="638"/>
                    <a:pt x="7625" y="552"/>
                    <a:pt x="7373" y="378"/>
                  </a:cubicBezTo>
                  <a:cubicBezTo>
                    <a:pt x="6979" y="126"/>
                    <a:pt x="6538" y="0"/>
                    <a:pt x="6101" y="0"/>
                  </a:cubicBezTo>
                  <a:cubicBezTo>
                    <a:pt x="5664" y="0"/>
                    <a:pt x="5231" y="126"/>
                    <a:pt x="4852" y="378"/>
                  </a:cubicBezTo>
                  <a:cubicBezTo>
                    <a:pt x="4600" y="552"/>
                    <a:pt x="4293" y="638"/>
                    <a:pt x="3986" y="638"/>
                  </a:cubicBezTo>
                  <a:cubicBezTo>
                    <a:pt x="3679" y="638"/>
                    <a:pt x="3372" y="552"/>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98"/>
            <p:cNvSpPr/>
            <p:nvPr/>
          </p:nvSpPr>
          <p:spPr>
            <a:xfrm>
              <a:off x="-21321525" y="4292150"/>
              <a:ext cx="306425" cy="34675"/>
            </a:xfrm>
            <a:custGeom>
              <a:rect b="b" l="l" r="r" t="t"/>
              <a:pathLst>
                <a:path extrusionOk="0" h="1387" w="12257">
                  <a:moveTo>
                    <a:pt x="1844" y="0"/>
                  </a:moveTo>
                  <a:cubicBezTo>
                    <a:pt x="1403" y="0"/>
                    <a:pt x="962" y="126"/>
                    <a:pt x="568" y="378"/>
                  </a:cubicBezTo>
                  <a:cubicBezTo>
                    <a:pt x="473" y="410"/>
                    <a:pt x="379" y="504"/>
                    <a:pt x="284" y="536"/>
                  </a:cubicBezTo>
                  <a:cubicBezTo>
                    <a:pt x="95" y="599"/>
                    <a:pt x="1" y="819"/>
                    <a:pt x="95" y="1008"/>
                  </a:cubicBezTo>
                  <a:cubicBezTo>
                    <a:pt x="141" y="1147"/>
                    <a:pt x="272" y="1234"/>
                    <a:pt x="413" y="1234"/>
                  </a:cubicBezTo>
                  <a:cubicBezTo>
                    <a:pt x="464" y="1234"/>
                    <a:pt x="517" y="1223"/>
                    <a:pt x="568" y="1197"/>
                  </a:cubicBezTo>
                  <a:cubicBezTo>
                    <a:pt x="725" y="1166"/>
                    <a:pt x="883" y="1071"/>
                    <a:pt x="1009" y="1008"/>
                  </a:cubicBezTo>
                  <a:cubicBezTo>
                    <a:pt x="1261" y="835"/>
                    <a:pt x="1560" y="748"/>
                    <a:pt x="1863" y="748"/>
                  </a:cubicBezTo>
                  <a:cubicBezTo>
                    <a:pt x="2167" y="748"/>
                    <a:pt x="2474" y="835"/>
                    <a:pt x="2742" y="1008"/>
                  </a:cubicBezTo>
                  <a:cubicBezTo>
                    <a:pt x="3135" y="1260"/>
                    <a:pt x="3577" y="1386"/>
                    <a:pt x="4014" y="1386"/>
                  </a:cubicBezTo>
                  <a:cubicBezTo>
                    <a:pt x="4451" y="1386"/>
                    <a:pt x="4884" y="1260"/>
                    <a:pt x="5262" y="1008"/>
                  </a:cubicBezTo>
                  <a:cubicBezTo>
                    <a:pt x="5514" y="835"/>
                    <a:pt x="5813" y="748"/>
                    <a:pt x="6117" y="748"/>
                  </a:cubicBezTo>
                  <a:cubicBezTo>
                    <a:pt x="6420" y="748"/>
                    <a:pt x="6727" y="835"/>
                    <a:pt x="6995" y="1008"/>
                  </a:cubicBezTo>
                  <a:cubicBezTo>
                    <a:pt x="7389" y="1260"/>
                    <a:pt x="7830" y="1386"/>
                    <a:pt x="8267" y="1386"/>
                  </a:cubicBezTo>
                  <a:cubicBezTo>
                    <a:pt x="8704" y="1386"/>
                    <a:pt x="9137" y="1260"/>
                    <a:pt x="9515" y="1008"/>
                  </a:cubicBezTo>
                  <a:cubicBezTo>
                    <a:pt x="9767" y="835"/>
                    <a:pt x="10067" y="748"/>
                    <a:pt x="10374" y="748"/>
                  </a:cubicBezTo>
                  <a:cubicBezTo>
                    <a:pt x="10681" y="748"/>
                    <a:pt x="10996" y="835"/>
                    <a:pt x="11279" y="1008"/>
                  </a:cubicBezTo>
                  <a:cubicBezTo>
                    <a:pt x="11437" y="1071"/>
                    <a:pt x="11563" y="1166"/>
                    <a:pt x="11721" y="1229"/>
                  </a:cubicBezTo>
                  <a:cubicBezTo>
                    <a:pt x="11771" y="1254"/>
                    <a:pt x="11822" y="1266"/>
                    <a:pt x="11871" y="1266"/>
                  </a:cubicBezTo>
                  <a:cubicBezTo>
                    <a:pt x="12004" y="1266"/>
                    <a:pt x="12124" y="1178"/>
                    <a:pt x="12193" y="1040"/>
                  </a:cubicBezTo>
                  <a:cubicBezTo>
                    <a:pt x="12256" y="819"/>
                    <a:pt x="12193" y="599"/>
                    <a:pt x="11973" y="536"/>
                  </a:cubicBezTo>
                  <a:cubicBezTo>
                    <a:pt x="11878" y="504"/>
                    <a:pt x="11784" y="441"/>
                    <a:pt x="11658" y="378"/>
                  </a:cubicBezTo>
                  <a:cubicBezTo>
                    <a:pt x="11264" y="126"/>
                    <a:pt x="10823" y="0"/>
                    <a:pt x="10382" y="0"/>
                  </a:cubicBezTo>
                  <a:cubicBezTo>
                    <a:pt x="9941" y="0"/>
                    <a:pt x="9499" y="126"/>
                    <a:pt x="9106" y="378"/>
                  </a:cubicBezTo>
                  <a:cubicBezTo>
                    <a:pt x="8854" y="551"/>
                    <a:pt x="8546" y="638"/>
                    <a:pt x="8239" y="638"/>
                  </a:cubicBezTo>
                  <a:cubicBezTo>
                    <a:pt x="7932" y="638"/>
                    <a:pt x="7625" y="551"/>
                    <a:pt x="7373" y="378"/>
                  </a:cubicBezTo>
                  <a:cubicBezTo>
                    <a:pt x="6979" y="126"/>
                    <a:pt x="6538" y="0"/>
                    <a:pt x="6101" y="0"/>
                  </a:cubicBezTo>
                  <a:cubicBezTo>
                    <a:pt x="5664" y="0"/>
                    <a:pt x="5231" y="126"/>
                    <a:pt x="4852" y="378"/>
                  </a:cubicBezTo>
                  <a:cubicBezTo>
                    <a:pt x="4600" y="551"/>
                    <a:pt x="4293" y="638"/>
                    <a:pt x="3986" y="638"/>
                  </a:cubicBezTo>
                  <a:cubicBezTo>
                    <a:pt x="3679" y="638"/>
                    <a:pt x="3372" y="551"/>
                    <a:pt x="3120" y="378"/>
                  </a:cubicBezTo>
                  <a:cubicBezTo>
                    <a:pt x="2726" y="126"/>
                    <a:pt x="2285" y="0"/>
                    <a:pt x="18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98"/>
            <p:cNvSpPr/>
            <p:nvPr/>
          </p:nvSpPr>
          <p:spPr>
            <a:xfrm>
              <a:off x="-21322300" y="4148000"/>
              <a:ext cx="307200" cy="143375"/>
            </a:xfrm>
            <a:custGeom>
              <a:rect b="b" l="l" r="r" t="t"/>
              <a:pathLst>
                <a:path extrusionOk="0" h="5735" w="12288">
                  <a:moveTo>
                    <a:pt x="6175" y="1"/>
                  </a:moveTo>
                  <a:cubicBezTo>
                    <a:pt x="4411" y="1"/>
                    <a:pt x="2962" y="1450"/>
                    <a:pt x="2962" y="3214"/>
                  </a:cubicBezTo>
                  <a:cubicBezTo>
                    <a:pt x="2962" y="3813"/>
                    <a:pt x="3151" y="4380"/>
                    <a:pt x="3434" y="4884"/>
                  </a:cubicBezTo>
                  <a:cubicBezTo>
                    <a:pt x="3308" y="4852"/>
                    <a:pt x="3245" y="4789"/>
                    <a:pt x="3119" y="4726"/>
                  </a:cubicBezTo>
                  <a:cubicBezTo>
                    <a:pt x="2725" y="4474"/>
                    <a:pt x="2284" y="4348"/>
                    <a:pt x="1843" y="4348"/>
                  </a:cubicBezTo>
                  <a:cubicBezTo>
                    <a:pt x="1402" y="4348"/>
                    <a:pt x="961" y="4474"/>
                    <a:pt x="567" y="4726"/>
                  </a:cubicBezTo>
                  <a:cubicBezTo>
                    <a:pt x="473" y="4758"/>
                    <a:pt x="347" y="4852"/>
                    <a:pt x="284" y="4884"/>
                  </a:cubicBezTo>
                  <a:cubicBezTo>
                    <a:pt x="95" y="4947"/>
                    <a:pt x="0" y="5167"/>
                    <a:pt x="95" y="5356"/>
                  </a:cubicBezTo>
                  <a:cubicBezTo>
                    <a:pt x="141" y="5495"/>
                    <a:pt x="255" y="5583"/>
                    <a:pt x="399" y="5583"/>
                  </a:cubicBezTo>
                  <a:cubicBezTo>
                    <a:pt x="451" y="5583"/>
                    <a:pt x="508" y="5571"/>
                    <a:pt x="567" y="5545"/>
                  </a:cubicBezTo>
                  <a:cubicBezTo>
                    <a:pt x="725" y="5514"/>
                    <a:pt x="882" y="5419"/>
                    <a:pt x="977" y="5356"/>
                  </a:cubicBezTo>
                  <a:cubicBezTo>
                    <a:pt x="1245" y="5183"/>
                    <a:pt x="1552" y="5097"/>
                    <a:pt x="1855" y="5097"/>
                  </a:cubicBezTo>
                  <a:cubicBezTo>
                    <a:pt x="2158" y="5097"/>
                    <a:pt x="2458" y="5183"/>
                    <a:pt x="2710" y="5356"/>
                  </a:cubicBezTo>
                  <a:cubicBezTo>
                    <a:pt x="3103" y="5608"/>
                    <a:pt x="3552" y="5735"/>
                    <a:pt x="3993" y="5735"/>
                  </a:cubicBezTo>
                  <a:cubicBezTo>
                    <a:pt x="4435" y="5735"/>
                    <a:pt x="4868" y="5608"/>
                    <a:pt x="5230" y="5356"/>
                  </a:cubicBezTo>
                  <a:cubicBezTo>
                    <a:pt x="5498" y="5183"/>
                    <a:pt x="5805" y="5097"/>
                    <a:pt x="6108" y="5097"/>
                  </a:cubicBezTo>
                  <a:cubicBezTo>
                    <a:pt x="6411" y="5097"/>
                    <a:pt x="6711" y="5183"/>
                    <a:pt x="6963" y="5356"/>
                  </a:cubicBezTo>
                  <a:cubicBezTo>
                    <a:pt x="7341" y="5608"/>
                    <a:pt x="7790" y="5735"/>
                    <a:pt x="8235" y="5735"/>
                  </a:cubicBezTo>
                  <a:cubicBezTo>
                    <a:pt x="8680" y="5735"/>
                    <a:pt x="9121" y="5608"/>
                    <a:pt x="9483" y="5356"/>
                  </a:cubicBezTo>
                  <a:cubicBezTo>
                    <a:pt x="9751" y="5183"/>
                    <a:pt x="10058" y="5097"/>
                    <a:pt x="10369" y="5097"/>
                  </a:cubicBezTo>
                  <a:cubicBezTo>
                    <a:pt x="10680" y="5097"/>
                    <a:pt x="10995" y="5183"/>
                    <a:pt x="11279" y="5356"/>
                  </a:cubicBezTo>
                  <a:cubicBezTo>
                    <a:pt x="11437" y="5419"/>
                    <a:pt x="11531" y="5514"/>
                    <a:pt x="11689" y="5577"/>
                  </a:cubicBezTo>
                  <a:cubicBezTo>
                    <a:pt x="11748" y="5602"/>
                    <a:pt x="11804" y="5614"/>
                    <a:pt x="11857" y="5614"/>
                  </a:cubicBezTo>
                  <a:cubicBezTo>
                    <a:pt x="12001" y="5614"/>
                    <a:pt x="12115" y="5526"/>
                    <a:pt x="12161" y="5388"/>
                  </a:cubicBezTo>
                  <a:cubicBezTo>
                    <a:pt x="12287" y="5167"/>
                    <a:pt x="12224" y="4947"/>
                    <a:pt x="12004" y="4884"/>
                  </a:cubicBezTo>
                  <a:cubicBezTo>
                    <a:pt x="11909" y="4852"/>
                    <a:pt x="11815" y="4789"/>
                    <a:pt x="11689" y="4726"/>
                  </a:cubicBezTo>
                  <a:cubicBezTo>
                    <a:pt x="11295" y="4474"/>
                    <a:pt x="10854" y="4348"/>
                    <a:pt x="10413" y="4348"/>
                  </a:cubicBezTo>
                  <a:cubicBezTo>
                    <a:pt x="9972" y="4348"/>
                    <a:pt x="9530" y="4474"/>
                    <a:pt x="9137" y="4726"/>
                  </a:cubicBezTo>
                  <a:lnTo>
                    <a:pt x="8916" y="4852"/>
                  </a:lnTo>
                  <a:cubicBezTo>
                    <a:pt x="9168" y="4380"/>
                    <a:pt x="9389" y="3781"/>
                    <a:pt x="9389" y="3214"/>
                  </a:cubicBezTo>
                  <a:cubicBezTo>
                    <a:pt x="9389" y="1450"/>
                    <a:pt x="7971" y="1"/>
                    <a:pt x="61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1" name="Google Shape;19001;p98"/>
          <p:cNvGrpSpPr/>
          <p:nvPr/>
        </p:nvGrpSpPr>
        <p:grpSpPr>
          <a:xfrm>
            <a:off x="3525440" y="1689128"/>
            <a:ext cx="451653" cy="450212"/>
            <a:chOff x="-19394200" y="3333800"/>
            <a:chExt cx="305625" cy="304650"/>
          </a:xfrm>
        </p:grpSpPr>
        <p:sp>
          <p:nvSpPr>
            <p:cNvPr id="19002" name="Google Shape;19002;p98"/>
            <p:cNvSpPr/>
            <p:nvPr/>
          </p:nvSpPr>
          <p:spPr>
            <a:xfrm>
              <a:off x="-19206750" y="3495850"/>
              <a:ext cx="82725" cy="18150"/>
            </a:xfrm>
            <a:custGeom>
              <a:rect b="b" l="l" r="r" t="t"/>
              <a:pathLst>
                <a:path extrusionOk="0" h="726" w="3309">
                  <a:moveTo>
                    <a:pt x="1" y="1"/>
                  </a:moveTo>
                  <a:cubicBezTo>
                    <a:pt x="158" y="190"/>
                    <a:pt x="284" y="442"/>
                    <a:pt x="316" y="725"/>
                  </a:cubicBezTo>
                  <a:lnTo>
                    <a:pt x="2836" y="725"/>
                  </a:lnTo>
                  <a:cubicBezTo>
                    <a:pt x="3309" y="725"/>
                    <a:pt x="3309"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98"/>
            <p:cNvSpPr/>
            <p:nvPr/>
          </p:nvSpPr>
          <p:spPr>
            <a:xfrm>
              <a:off x="-19205950" y="3532875"/>
              <a:ext cx="64600" cy="17350"/>
            </a:xfrm>
            <a:custGeom>
              <a:rect b="b" l="l" r="r" t="t"/>
              <a:pathLst>
                <a:path extrusionOk="0" h="694" w="2584">
                  <a:moveTo>
                    <a:pt x="315" y="0"/>
                  </a:moveTo>
                  <a:cubicBezTo>
                    <a:pt x="252" y="252"/>
                    <a:pt x="126" y="504"/>
                    <a:pt x="0" y="693"/>
                  </a:cubicBezTo>
                  <a:lnTo>
                    <a:pt x="2111" y="693"/>
                  </a:lnTo>
                  <a:cubicBezTo>
                    <a:pt x="2583" y="693"/>
                    <a:pt x="2583" y="0"/>
                    <a:pt x="2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98"/>
            <p:cNvSpPr/>
            <p:nvPr/>
          </p:nvSpPr>
          <p:spPr>
            <a:xfrm>
              <a:off x="-19323325" y="3568325"/>
              <a:ext cx="163850" cy="17350"/>
            </a:xfrm>
            <a:custGeom>
              <a:rect b="b" l="l" r="r" t="t"/>
              <a:pathLst>
                <a:path extrusionOk="0" h="694" w="6554">
                  <a:moveTo>
                    <a:pt x="379" y="0"/>
                  </a:moveTo>
                  <a:cubicBezTo>
                    <a:pt x="221" y="0"/>
                    <a:pt x="95" y="95"/>
                    <a:pt x="32" y="252"/>
                  </a:cubicBezTo>
                  <a:cubicBezTo>
                    <a:pt x="1" y="410"/>
                    <a:pt x="95" y="693"/>
                    <a:pt x="379" y="693"/>
                  </a:cubicBezTo>
                  <a:lnTo>
                    <a:pt x="6081" y="693"/>
                  </a:lnTo>
                  <a:cubicBezTo>
                    <a:pt x="6554" y="693"/>
                    <a:pt x="6554" y="0"/>
                    <a:pt x="60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98"/>
            <p:cNvSpPr/>
            <p:nvPr/>
          </p:nvSpPr>
          <p:spPr>
            <a:xfrm>
              <a:off x="-19343000" y="3460400"/>
              <a:ext cx="201650" cy="18150"/>
            </a:xfrm>
            <a:custGeom>
              <a:rect b="b" l="l" r="r" t="t"/>
              <a:pathLst>
                <a:path extrusionOk="0" h="726" w="8066">
                  <a:moveTo>
                    <a:pt x="473" y="1"/>
                  </a:moveTo>
                  <a:cubicBezTo>
                    <a:pt x="0" y="1"/>
                    <a:pt x="0" y="726"/>
                    <a:pt x="473" y="726"/>
                  </a:cubicBezTo>
                  <a:lnTo>
                    <a:pt x="7593" y="726"/>
                  </a:lnTo>
                  <a:cubicBezTo>
                    <a:pt x="8065" y="726"/>
                    <a:pt x="8065" y="1"/>
                    <a:pt x="75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98"/>
            <p:cNvSpPr/>
            <p:nvPr/>
          </p:nvSpPr>
          <p:spPr>
            <a:xfrm>
              <a:off x="-19361125" y="3495850"/>
              <a:ext cx="82725" cy="18150"/>
            </a:xfrm>
            <a:custGeom>
              <a:rect b="b" l="l" r="r" t="t"/>
              <a:pathLst>
                <a:path extrusionOk="0" h="726" w="3309">
                  <a:moveTo>
                    <a:pt x="473" y="1"/>
                  </a:moveTo>
                  <a:cubicBezTo>
                    <a:pt x="1" y="1"/>
                    <a:pt x="1" y="725"/>
                    <a:pt x="473" y="725"/>
                  </a:cubicBezTo>
                  <a:lnTo>
                    <a:pt x="2994" y="725"/>
                  </a:lnTo>
                  <a:cubicBezTo>
                    <a:pt x="3025" y="473"/>
                    <a:pt x="3151" y="253"/>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98"/>
            <p:cNvSpPr/>
            <p:nvPr/>
          </p:nvSpPr>
          <p:spPr>
            <a:xfrm>
              <a:off x="-19305200" y="3603750"/>
              <a:ext cx="124475" cy="34700"/>
            </a:xfrm>
            <a:custGeom>
              <a:rect b="b" l="l" r="r" t="t"/>
              <a:pathLst>
                <a:path extrusionOk="0" h="1388" w="4979">
                  <a:moveTo>
                    <a:pt x="95" y="1"/>
                  </a:moveTo>
                  <a:cubicBezTo>
                    <a:pt x="63" y="95"/>
                    <a:pt x="0" y="221"/>
                    <a:pt x="0" y="347"/>
                  </a:cubicBezTo>
                  <a:cubicBezTo>
                    <a:pt x="0" y="946"/>
                    <a:pt x="473" y="1387"/>
                    <a:pt x="1072" y="1387"/>
                  </a:cubicBezTo>
                  <a:lnTo>
                    <a:pt x="3907" y="1387"/>
                  </a:lnTo>
                  <a:cubicBezTo>
                    <a:pt x="4506" y="1387"/>
                    <a:pt x="4978" y="946"/>
                    <a:pt x="4978" y="347"/>
                  </a:cubicBezTo>
                  <a:cubicBezTo>
                    <a:pt x="4978" y="221"/>
                    <a:pt x="4947" y="95"/>
                    <a:pt x="48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98"/>
            <p:cNvSpPr/>
            <p:nvPr/>
          </p:nvSpPr>
          <p:spPr>
            <a:xfrm>
              <a:off x="-19269750" y="3495850"/>
              <a:ext cx="54350" cy="53575"/>
            </a:xfrm>
            <a:custGeom>
              <a:rect b="b" l="l" r="r" t="t"/>
              <a:pathLst>
                <a:path extrusionOk="0" h="2143" w="2174">
                  <a:moveTo>
                    <a:pt x="1071" y="1"/>
                  </a:moveTo>
                  <a:cubicBezTo>
                    <a:pt x="473" y="1"/>
                    <a:pt x="0" y="473"/>
                    <a:pt x="0" y="1072"/>
                  </a:cubicBezTo>
                  <a:cubicBezTo>
                    <a:pt x="0" y="1670"/>
                    <a:pt x="473" y="2143"/>
                    <a:pt x="1071" y="2143"/>
                  </a:cubicBezTo>
                  <a:cubicBezTo>
                    <a:pt x="1670" y="2143"/>
                    <a:pt x="2142" y="1670"/>
                    <a:pt x="2142" y="1072"/>
                  </a:cubicBezTo>
                  <a:cubicBezTo>
                    <a:pt x="2174" y="536"/>
                    <a:pt x="1670"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98"/>
            <p:cNvSpPr/>
            <p:nvPr/>
          </p:nvSpPr>
          <p:spPr>
            <a:xfrm>
              <a:off x="-19394200" y="3333800"/>
              <a:ext cx="305625" cy="107725"/>
            </a:xfrm>
            <a:custGeom>
              <a:rect b="b" l="l" r="r" t="t"/>
              <a:pathLst>
                <a:path extrusionOk="0" h="4309" w="12225">
                  <a:moveTo>
                    <a:pt x="8916" y="1"/>
                  </a:moveTo>
                  <a:cubicBezTo>
                    <a:pt x="8830" y="1"/>
                    <a:pt x="8743" y="40"/>
                    <a:pt x="8664" y="119"/>
                  </a:cubicBezTo>
                  <a:cubicBezTo>
                    <a:pt x="8507" y="276"/>
                    <a:pt x="8507" y="465"/>
                    <a:pt x="8664" y="623"/>
                  </a:cubicBezTo>
                  <a:lnTo>
                    <a:pt x="9483" y="1442"/>
                  </a:lnTo>
                  <a:lnTo>
                    <a:pt x="347" y="1442"/>
                  </a:lnTo>
                  <a:cubicBezTo>
                    <a:pt x="158" y="1442"/>
                    <a:pt x="0" y="1599"/>
                    <a:pt x="0" y="1820"/>
                  </a:cubicBezTo>
                  <a:cubicBezTo>
                    <a:pt x="0" y="2009"/>
                    <a:pt x="158" y="2166"/>
                    <a:pt x="347" y="2166"/>
                  </a:cubicBezTo>
                  <a:lnTo>
                    <a:pt x="1639" y="2166"/>
                  </a:lnTo>
                  <a:lnTo>
                    <a:pt x="819" y="2986"/>
                  </a:lnTo>
                  <a:cubicBezTo>
                    <a:pt x="662" y="3143"/>
                    <a:pt x="662" y="3332"/>
                    <a:pt x="819" y="3490"/>
                  </a:cubicBezTo>
                  <a:cubicBezTo>
                    <a:pt x="898" y="3568"/>
                    <a:pt x="985" y="3608"/>
                    <a:pt x="1072" y="3608"/>
                  </a:cubicBezTo>
                  <a:cubicBezTo>
                    <a:pt x="1158" y="3608"/>
                    <a:pt x="1245" y="3568"/>
                    <a:pt x="1324" y="3490"/>
                  </a:cubicBezTo>
                  <a:lnTo>
                    <a:pt x="2678" y="2166"/>
                  </a:lnTo>
                  <a:lnTo>
                    <a:pt x="5734" y="2166"/>
                  </a:lnTo>
                  <a:lnTo>
                    <a:pt x="5734" y="2923"/>
                  </a:lnTo>
                  <a:lnTo>
                    <a:pt x="3970" y="2923"/>
                  </a:lnTo>
                  <a:cubicBezTo>
                    <a:pt x="3371" y="2923"/>
                    <a:pt x="2899" y="3395"/>
                    <a:pt x="2899" y="3962"/>
                  </a:cubicBezTo>
                  <a:cubicBezTo>
                    <a:pt x="2899" y="4088"/>
                    <a:pt x="2930" y="4214"/>
                    <a:pt x="2993" y="4309"/>
                  </a:cubicBezTo>
                  <a:lnTo>
                    <a:pt x="9294" y="4309"/>
                  </a:lnTo>
                  <a:cubicBezTo>
                    <a:pt x="9326" y="4214"/>
                    <a:pt x="9357" y="4088"/>
                    <a:pt x="9357" y="3962"/>
                  </a:cubicBezTo>
                  <a:cubicBezTo>
                    <a:pt x="9357" y="3395"/>
                    <a:pt x="8885" y="2923"/>
                    <a:pt x="8286" y="2923"/>
                  </a:cubicBezTo>
                  <a:lnTo>
                    <a:pt x="6522" y="2923"/>
                  </a:lnTo>
                  <a:lnTo>
                    <a:pt x="6522" y="2166"/>
                  </a:lnTo>
                  <a:lnTo>
                    <a:pt x="11878" y="2166"/>
                  </a:lnTo>
                  <a:cubicBezTo>
                    <a:pt x="12067" y="2166"/>
                    <a:pt x="12224" y="2009"/>
                    <a:pt x="12224" y="1820"/>
                  </a:cubicBezTo>
                  <a:cubicBezTo>
                    <a:pt x="12224" y="1599"/>
                    <a:pt x="12004" y="1442"/>
                    <a:pt x="11815" y="1442"/>
                  </a:cubicBezTo>
                  <a:lnTo>
                    <a:pt x="10492" y="1442"/>
                  </a:lnTo>
                  <a:lnTo>
                    <a:pt x="9168" y="119"/>
                  </a:lnTo>
                  <a:cubicBezTo>
                    <a:pt x="9090" y="40"/>
                    <a:pt x="9003" y="1"/>
                    <a:pt x="891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98"/>
            <p:cNvSpPr/>
            <p:nvPr/>
          </p:nvSpPr>
          <p:spPr>
            <a:xfrm>
              <a:off x="-19341425" y="3532875"/>
              <a:ext cx="63025" cy="17350"/>
            </a:xfrm>
            <a:custGeom>
              <a:rect b="b" l="l" r="r" t="t"/>
              <a:pathLst>
                <a:path extrusionOk="0" h="694" w="2521">
                  <a:moveTo>
                    <a:pt x="410" y="0"/>
                  </a:moveTo>
                  <a:cubicBezTo>
                    <a:pt x="221" y="0"/>
                    <a:pt x="32" y="158"/>
                    <a:pt x="32" y="252"/>
                  </a:cubicBezTo>
                  <a:cubicBezTo>
                    <a:pt x="0" y="410"/>
                    <a:pt x="126" y="693"/>
                    <a:pt x="410" y="693"/>
                  </a:cubicBezTo>
                  <a:lnTo>
                    <a:pt x="2521" y="693"/>
                  </a:lnTo>
                  <a:cubicBezTo>
                    <a:pt x="2363" y="473"/>
                    <a:pt x="2237" y="221"/>
                    <a:pt x="22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1" name="Google Shape;19011;p98"/>
          <p:cNvGrpSpPr/>
          <p:nvPr/>
        </p:nvGrpSpPr>
        <p:grpSpPr>
          <a:xfrm>
            <a:off x="3524276" y="2243580"/>
            <a:ext cx="453980" cy="449325"/>
            <a:chOff x="-19396575" y="3708500"/>
            <a:chExt cx="307200" cy="304050"/>
          </a:xfrm>
        </p:grpSpPr>
        <p:sp>
          <p:nvSpPr>
            <p:cNvPr id="19012" name="Google Shape;19012;p98"/>
            <p:cNvSpPr/>
            <p:nvPr/>
          </p:nvSpPr>
          <p:spPr>
            <a:xfrm>
              <a:off x="-19215425" y="3708500"/>
              <a:ext cx="70925" cy="70925"/>
            </a:xfrm>
            <a:custGeom>
              <a:rect b="b" l="l" r="r" t="t"/>
              <a:pathLst>
                <a:path extrusionOk="0" h="2837" w="2837">
                  <a:moveTo>
                    <a:pt x="1419" y="1"/>
                  </a:moveTo>
                  <a:cubicBezTo>
                    <a:pt x="631" y="1"/>
                    <a:pt x="1" y="631"/>
                    <a:pt x="1" y="1419"/>
                  </a:cubicBezTo>
                  <a:cubicBezTo>
                    <a:pt x="1" y="2206"/>
                    <a:pt x="631" y="2836"/>
                    <a:pt x="1419" y="2836"/>
                  </a:cubicBezTo>
                  <a:cubicBezTo>
                    <a:pt x="2206" y="2836"/>
                    <a:pt x="2836" y="2206"/>
                    <a:pt x="2836" y="1419"/>
                  </a:cubicBezTo>
                  <a:cubicBezTo>
                    <a:pt x="2836" y="631"/>
                    <a:pt x="2175" y="1"/>
                    <a:pt x="14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98"/>
            <p:cNvSpPr/>
            <p:nvPr/>
          </p:nvSpPr>
          <p:spPr>
            <a:xfrm>
              <a:off x="-19396575" y="3773100"/>
              <a:ext cx="277275" cy="239450"/>
            </a:xfrm>
            <a:custGeom>
              <a:rect b="b" l="l" r="r" t="t"/>
              <a:pathLst>
                <a:path extrusionOk="0" h="9578" w="11091">
                  <a:moveTo>
                    <a:pt x="5073" y="6207"/>
                  </a:moveTo>
                  <a:lnTo>
                    <a:pt x="5073" y="6774"/>
                  </a:lnTo>
                  <a:lnTo>
                    <a:pt x="4380" y="6774"/>
                  </a:lnTo>
                  <a:lnTo>
                    <a:pt x="5073" y="6207"/>
                  </a:lnTo>
                  <a:close/>
                  <a:moveTo>
                    <a:pt x="6806" y="0"/>
                  </a:moveTo>
                  <a:lnTo>
                    <a:pt x="6806" y="0"/>
                  </a:lnTo>
                  <a:cubicBezTo>
                    <a:pt x="6711" y="662"/>
                    <a:pt x="6900" y="1355"/>
                    <a:pt x="7373" y="1891"/>
                  </a:cubicBezTo>
                  <a:lnTo>
                    <a:pt x="8759" y="3371"/>
                  </a:lnTo>
                  <a:cubicBezTo>
                    <a:pt x="8917" y="3623"/>
                    <a:pt x="8759" y="3938"/>
                    <a:pt x="8444" y="3938"/>
                  </a:cubicBezTo>
                  <a:lnTo>
                    <a:pt x="7814" y="3938"/>
                  </a:lnTo>
                  <a:cubicBezTo>
                    <a:pt x="7499" y="2552"/>
                    <a:pt x="6459" y="1450"/>
                    <a:pt x="5136" y="1166"/>
                  </a:cubicBezTo>
                  <a:cubicBezTo>
                    <a:pt x="4862" y="1101"/>
                    <a:pt x="4592" y="1070"/>
                    <a:pt x="4326" y="1070"/>
                  </a:cubicBezTo>
                  <a:cubicBezTo>
                    <a:pt x="3557" y="1070"/>
                    <a:pt x="2831" y="1335"/>
                    <a:pt x="2175" y="1828"/>
                  </a:cubicBezTo>
                  <a:cubicBezTo>
                    <a:pt x="1419" y="2426"/>
                    <a:pt x="946" y="3245"/>
                    <a:pt x="851" y="4159"/>
                  </a:cubicBezTo>
                  <a:cubicBezTo>
                    <a:pt x="1135" y="4001"/>
                    <a:pt x="1513" y="3907"/>
                    <a:pt x="1860" y="3907"/>
                  </a:cubicBezTo>
                  <a:lnTo>
                    <a:pt x="2238" y="3907"/>
                  </a:lnTo>
                  <a:cubicBezTo>
                    <a:pt x="2427" y="3088"/>
                    <a:pt x="3120" y="2489"/>
                    <a:pt x="4002" y="2489"/>
                  </a:cubicBezTo>
                  <a:lnTo>
                    <a:pt x="4695" y="2489"/>
                  </a:lnTo>
                  <a:cubicBezTo>
                    <a:pt x="4884" y="2489"/>
                    <a:pt x="5042" y="2647"/>
                    <a:pt x="5042" y="2867"/>
                  </a:cubicBezTo>
                  <a:cubicBezTo>
                    <a:pt x="5042" y="3056"/>
                    <a:pt x="4884" y="3214"/>
                    <a:pt x="4695" y="3214"/>
                  </a:cubicBezTo>
                  <a:lnTo>
                    <a:pt x="4002" y="3214"/>
                  </a:lnTo>
                  <a:cubicBezTo>
                    <a:pt x="3498" y="3214"/>
                    <a:pt x="3120" y="3529"/>
                    <a:pt x="2962" y="3907"/>
                  </a:cubicBezTo>
                  <a:lnTo>
                    <a:pt x="5420" y="3907"/>
                  </a:lnTo>
                  <a:cubicBezTo>
                    <a:pt x="5609" y="3907"/>
                    <a:pt x="5766" y="4064"/>
                    <a:pt x="5766" y="4285"/>
                  </a:cubicBezTo>
                  <a:cubicBezTo>
                    <a:pt x="5766" y="4474"/>
                    <a:pt x="5609" y="4632"/>
                    <a:pt x="5420" y="4632"/>
                  </a:cubicBezTo>
                  <a:lnTo>
                    <a:pt x="1828" y="4632"/>
                  </a:lnTo>
                  <a:cubicBezTo>
                    <a:pt x="883" y="4632"/>
                    <a:pt x="1" y="5388"/>
                    <a:pt x="64" y="6427"/>
                  </a:cubicBezTo>
                  <a:cubicBezTo>
                    <a:pt x="84" y="6633"/>
                    <a:pt x="239" y="6745"/>
                    <a:pt x="397" y="6745"/>
                  </a:cubicBezTo>
                  <a:cubicBezTo>
                    <a:pt x="481" y="6745"/>
                    <a:pt x="565" y="6713"/>
                    <a:pt x="631" y="6648"/>
                  </a:cubicBezTo>
                  <a:cubicBezTo>
                    <a:pt x="1041" y="6238"/>
                    <a:pt x="1576" y="6049"/>
                    <a:pt x="2143" y="6049"/>
                  </a:cubicBezTo>
                  <a:lnTo>
                    <a:pt x="4096" y="6049"/>
                  </a:lnTo>
                  <a:lnTo>
                    <a:pt x="3025" y="6837"/>
                  </a:lnTo>
                  <a:cubicBezTo>
                    <a:pt x="2773" y="7026"/>
                    <a:pt x="2931" y="7467"/>
                    <a:pt x="3246" y="7467"/>
                  </a:cubicBezTo>
                  <a:lnTo>
                    <a:pt x="5010" y="7467"/>
                  </a:lnTo>
                  <a:lnTo>
                    <a:pt x="5010" y="9231"/>
                  </a:lnTo>
                  <a:cubicBezTo>
                    <a:pt x="5010" y="9420"/>
                    <a:pt x="5168" y="9578"/>
                    <a:pt x="5357" y="9578"/>
                  </a:cubicBezTo>
                  <a:cubicBezTo>
                    <a:pt x="5577" y="9578"/>
                    <a:pt x="5735" y="9420"/>
                    <a:pt x="5735" y="9231"/>
                  </a:cubicBezTo>
                  <a:lnTo>
                    <a:pt x="5735" y="7467"/>
                  </a:lnTo>
                  <a:lnTo>
                    <a:pt x="6428" y="7467"/>
                  </a:lnTo>
                  <a:lnTo>
                    <a:pt x="6428" y="7814"/>
                  </a:lnTo>
                  <a:cubicBezTo>
                    <a:pt x="6428" y="8003"/>
                    <a:pt x="6585" y="8160"/>
                    <a:pt x="6774" y="8160"/>
                  </a:cubicBezTo>
                  <a:cubicBezTo>
                    <a:pt x="6995" y="8160"/>
                    <a:pt x="7152" y="8003"/>
                    <a:pt x="7152" y="7814"/>
                  </a:cubicBezTo>
                  <a:lnTo>
                    <a:pt x="7152" y="7120"/>
                  </a:lnTo>
                  <a:cubicBezTo>
                    <a:pt x="7152" y="6900"/>
                    <a:pt x="6995" y="6774"/>
                    <a:pt x="6774" y="6774"/>
                  </a:cubicBezTo>
                  <a:lnTo>
                    <a:pt x="5735" y="6774"/>
                  </a:lnTo>
                  <a:lnTo>
                    <a:pt x="5735" y="6049"/>
                  </a:lnTo>
                  <a:lnTo>
                    <a:pt x="8413" y="6049"/>
                  </a:lnTo>
                  <a:cubicBezTo>
                    <a:pt x="9295" y="6049"/>
                    <a:pt x="10177" y="5545"/>
                    <a:pt x="10587" y="4726"/>
                  </a:cubicBezTo>
                  <a:cubicBezTo>
                    <a:pt x="11091" y="3781"/>
                    <a:pt x="10902" y="2584"/>
                    <a:pt x="10208" y="1828"/>
                  </a:cubicBezTo>
                  <a:lnTo>
                    <a:pt x="9389" y="882"/>
                  </a:lnTo>
                  <a:cubicBezTo>
                    <a:pt x="9137" y="977"/>
                    <a:pt x="8917" y="1008"/>
                    <a:pt x="8633" y="1008"/>
                  </a:cubicBezTo>
                  <a:cubicBezTo>
                    <a:pt x="7846" y="1008"/>
                    <a:pt x="7184" y="567"/>
                    <a:pt x="68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98"/>
            <p:cNvSpPr/>
            <p:nvPr/>
          </p:nvSpPr>
          <p:spPr>
            <a:xfrm>
              <a:off x="-19140600" y="3727425"/>
              <a:ext cx="51225" cy="70550"/>
            </a:xfrm>
            <a:custGeom>
              <a:rect b="b" l="l" r="r" t="t"/>
              <a:pathLst>
                <a:path extrusionOk="0" h="2822" w="2049">
                  <a:moveTo>
                    <a:pt x="442" y="0"/>
                  </a:moveTo>
                  <a:lnTo>
                    <a:pt x="442" y="0"/>
                  </a:lnTo>
                  <a:cubicBezTo>
                    <a:pt x="505" y="252"/>
                    <a:pt x="568" y="441"/>
                    <a:pt x="568" y="725"/>
                  </a:cubicBezTo>
                  <a:cubicBezTo>
                    <a:pt x="568" y="1260"/>
                    <a:pt x="316" y="1764"/>
                    <a:pt x="1" y="2142"/>
                  </a:cubicBezTo>
                  <a:cubicBezTo>
                    <a:pt x="505" y="2174"/>
                    <a:pt x="1041" y="2363"/>
                    <a:pt x="1419" y="2709"/>
                  </a:cubicBezTo>
                  <a:cubicBezTo>
                    <a:pt x="1503" y="2793"/>
                    <a:pt x="1601" y="2821"/>
                    <a:pt x="1694" y="2821"/>
                  </a:cubicBezTo>
                  <a:cubicBezTo>
                    <a:pt x="1741" y="2821"/>
                    <a:pt x="1786" y="2814"/>
                    <a:pt x="1828" y="2804"/>
                  </a:cubicBezTo>
                  <a:cubicBezTo>
                    <a:pt x="1923" y="2741"/>
                    <a:pt x="2049" y="2615"/>
                    <a:pt x="2049" y="2489"/>
                  </a:cubicBezTo>
                  <a:lnTo>
                    <a:pt x="2049" y="1764"/>
                  </a:lnTo>
                  <a:cubicBezTo>
                    <a:pt x="2017" y="882"/>
                    <a:pt x="1293" y="126"/>
                    <a:pt x="4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5" name="Google Shape;19015;p98"/>
          <p:cNvGrpSpPr/>
          <p:nvPr/>
        </p:nvGrpSpPr>
        <p:grpSpPr>
          <a:xfrm>
            <a:off x="3518457" y="2796461"/>
            <a:ext cx="465618" cy="450101"/>
            <a:chOff x="-19394200" y="4084200"/>
            <a:chExt cx="315075" cy="304575"/>
          </a:xfrm>
        </p:grpSpPr>
        <p:sp>
          <p:nvSpPr>
            <p:cNvPr id="19016" name="Google Shape;19016;p98"/>
            <p:cNvSpPr/>
            <p:nvPr/>
          </p:nvSpPr>
          <p:spPr>
            <a:xfrm>
              <a:off x="-19185475" y="4234650"/>
              <a:ext cx="40175" cy="28375"/>
            </a:xfrm>
            <a:custGeom>
              <a:rect b="b" l="l" r="r" t="t"/>
              <a:pathLst>
                <a:path extrusionOk="0" h="1135" w="1607">
                  <a:moveTo>
                    <a:pt x="1134" y="0"/>
                  </a:moveTo>
                  <a:lnTo>
                    <a:pt x="0" y="1134"/>
                  </a:lnTo>
                  <a:lnTo>
                    <a:pt x="1607" y="1134"/>
                  </a:lnTo>
                  <a:cubicBezTo>
                    <a:pt x="1575" y="756"/>
                    <a:pt x="1418" y="347"/>
                    <a:pt x="11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98"/>
            <p:cNvSpPr/>
            <p:nvPr/>
          </p:nvSpPr>
          <p:spPr>
            <a:xfrm>
              <a:off x="-19244550" y="4293725"/>
              <a:ext cx="28375" cy="39400"/>
            </a:xfrm>
            <a:custGeom>
              <a:rect b="b" l="l" r="r" t="t"/>
              <a:pathLst>
                <a:path extrusionOk="0" h="1576" w="1135">
                  <a:moveTo>
                    <a:pt x="1134" y="0"/>
                  </a:moveTo>
                  <a:lnTo>
                    <a:pt x="0" y="1134"/>
                  </a:lnTo>
                  <a:cubicBezTo>
                    <a:pt x="315" y="1386"/>
                    <a:pt x="693" y="1512"/>
                    <a:pt x="1134" y="1575"/>
                  </a:cubicBezTo>
                  <a:lnTo>
                    <a:pt x="11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98"/>
            <p:cNvSpPr/>
            <p:nvPr/>
          </p:nvSpPr>
          <p:spPr>
            <a:xfrm>
              <a:off x="-19280000" y="4201050"/>
              <a:ext cx="200875" cy="187725"/>
            </a:xfrm>
            <a:custGeom>
              <a:rect b="b" l="l" r="r" t="t"/>
              <a:pathLst>
                <a:path extrusionOk="0" h="7509" w="8035">
                  <a:moveTo>
                    <a:pt x="6410" y="1"/>
                  </a:moveTo>
                  <a:cubicBezTo>
                    <a:pt x="6316" y="1"/>
                    <a:pt x="6219" y="40"/>
                    <a:pt x="6144" y="115"/>
                  </a:cubicBezTo>
                  <a:lnTo>
                    <a:pt x="5388" y="872"/>
                  </a:lnTo>
                  <a:cubicBezTo>
                    <a:pt x="6459" y="2195"/>
                    <a:pt x="6302" y="4022"/>
                    <a:pt x="5136" y="5125"/>
                  </a:cubicBezTo>
                  <a:cubicBezTo>
                    <a:pt x="4533" y="5728"/>
                    <a:pt x="3723" y="6057"/>
                    <a:pt x="2891" y="6057"/>
                  </a:cubicBezTo>
                  <a:cubicBezTo>
                    <a:pt x="2201" y="6057"/>
                    <a:pt x="1497" y="5831"/>
                    <a:pt x="883" y="5345"/>
                  </a:cubicBezTo>
                  <a:lnTo>
                    <a:pt x="158" y="6101"/>
                  </a:lnTo>
                  <a:cubicBezTo>
                    <a:pt x="1" y="6259"/>
                    <a:pt x="1" y="6479"/>
                    <a:pt x="190" y="6637"/>
                  </a:cubicBezTo>
                  <a:cubicBezTo>
                    <a:pt x="991" y="7209"/>
                    <a:pt x="1954" y="7509"/>
                    <a:pt x="2924" y="7509"/>
                  </a:cubicBezTo>
                  <a:cubicBezTo>
                    <a:pt x="4090" y="7509"/>
                    <a:pt x="5264" y="7076"/>
                    <a:pt x="6176" y="6164"/>
                  </a:cubicBezTo>
                  <a:cubicBezTo>
                    <a:pt x="7877" y="4463"/>
                    <a:pt x="8034" y="2006"/>
                    <a:pt x="6680" y="147"/>
                  </a:cubicBezTo>
                  <a:cubicBezTo>
                    <a:pt x="6614" y="48"/>
                    <a:pt x="6513" y="1"/>
                    <a:pt x="64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98"/>
            <p:cNvSpPr/>
            <p:nvPr/>
          </p:nvSpPr>
          <p:spPr>
            <a:xfrm>
              <a:off x="-19197300" y="4293725"/>
              <a:ext cx="28375" cy="39400"/>
            </a:xfrm>
            <a:custGeom>
              <a:rect b="b" l="l" r="r" t="t"/>
              <a:pathLst>
                <a:path extrusionOk="0" h="1576" w="1135">
                  <a:moveTo>
                    <a:pt x="1" y="0"/>
                  </a:moveTo>
                  <a:lnTo>
                    <a:pt x="1" y="1575"/>
                  </a:lnTo>
                  <a:cubicBezTo>
                    <a:pt x="379" y="1512"/>
                    <a:pt x="788" y="1386"/>
                    <a:pt x="1135" y="1134"/>
                  </a:cubicBez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98"/>
            <p:cNvSpPr/>
            <p:nvPr/>
          </p:nvSpPr>
          <p:spPr>
            <a:xfrm>
              <a:off x="-19394200" y="4084200"/>
              <a:ext cx="252850" cy="303275"/>
            </a:xfrm>
            <a:custGeom>
              <a:rect b="b" l="l" r="r" t="t"/>
              <a:pathLst>
                <a:path extrusionOk="0" h="12131" w="10114">
                  <a:moveTo>
                    <a:pt x="3938" y="1"/>
                  </a:moveTo>
                  <a:cubicBezTo>
                    <a:pt x="3718" y="1"/>
                    <a:pt x="3560" y="158"/>
                    <a:pt x="3560" y="347"/>
                  </a:cubicBezTo>
                  <a:cubicBezTo>
                    <a:pt x="3560" y="536"/>
                    <a:pt x="3718" y="694"/>
                    <a:pt x="3938" y="694"/>
                  </a:cubicBezTo>
                  <a:cubicBezTo>
                    <a:pt x="4411" y="694"/>
                    <a:pt x="4789" y="1040"/>
                    <a:pt x="4947" y="1481"/>
                  </a:cubicBezTo>
                  <a:cubicBezTo>
                    <a:pt x="2206" y="1670"/>
                    <a:pt x="0" y="4002"/>
                    <a:pt x="0" y="6806"/>
                  </a:cubicBezTo>
                  <a:cubicBezTo>
                    <a:pt x="0" y="9389"/>
                    <a:pt x="1922" y="11815"/>
                    <a:pt x="4758" y="12130"/>
                  </a:cubicBezTo>
                  <a:cubicBezTo>
                    <a:pt x="4411" y="11910"/>
                    <a:pt x="4033" y="11658"/>
                    <a:pt x="3718" y="11342"/>
                  </a:cubicBezTo>
                  <a:cubicBezTo>
                    <a:pt x="3560" y="11185"/>
                    <a:pt x="3560" y="10964"/>
                    <a:pt x="3718" y="10807"/>
                  </a:cubicBezTo>
                  <a:lnTo>
                    <a:pt x="10113" y="4411"/>
                  </a:lnTo>
                  <a:cubicBezTo>
                    <a:pt x="9231" y="2710"/>
                    <a:pt x="7593" y="1607"/>
                    <a:pt x="5671" y="1481"/>
                  </a:cubicBezTo>
                  <a:cubicBezTo>
                    <a:pt x="5514" y="662"/>
                    <a:pt x="4789"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98"/>
            <p:cNvSpPr/>
            <p:nvPr/>
          </p:nvSpPr>
          <p:spPr>
            <a:xfrm>
              <a:off x="-19185475" y="4281100"/>
              <a:ext cx="40175" cy="28400"/>
            </a:xfrm>
            <a:custGeom>
              <a:rect b="b" l="l" r="r" t="t"/>
              <a:pathLst>
                <a:path extrusionOk="0" h="1136" w="1607">
                  <a:moveTo>
                    <a:pt x="0" y="1"/>
                  </a:moveTo>
                  <a:lnTo>
                    <a:pt x="1134" y="1135"/>
                  </a:lnTo>
                  <a:cubicBezTo>
                    <a:pt x="1418" y="820"/>
                    <a:pt x="1575" y="411"/>
                    <a:pt x="16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2" name="Google Shape;19022;p98"/>
          <p:cNvGrpSpPr/>
          <p:nvPr/>
        </p:nvGrpSpPr>
        <p:grpSpPr>
          <a:xfrm>
            <a:off x="6324167" y="1689001"/>
            <a:ext cx="400447" cy="450470"/>
            <a:chOff x="-17526750" y="3309200"/>
            <a:chExt cx="270975" cy="304825"/>
          </a:xfrm>
        </p:grpSpPr>
        <p:sp>
          <p:nvSpPr>
            <p:cNvPr id="19023" name="Google Shape;19023;p98"/>
            <p:cNvSpPr/>
            <p:nvPr/>
          </p:nvSpPr>
          <p:spPr>
            <a:xfrm>
              <a:off x="-17507050" y="3452525"/>
              <a:ext cx="232375" cy="161500"/>
            </a:xfrm>
            <a:custGeom>
              <a:rect b="b" l="l" r="r" t="t"/>
              <a:pathLst>
                <a:path extrusionOk="0" h="6460" w="9295">
                  <a:moveTo>
                    <a:pt x="1765" y="725"/>
                  </a:moveTo>
                  <a:cubicBezTo>
                    <a:pt x="1954" y="725"/>
                    <a:pt x="2111" y="883"/>
                    <a:pt x="2111" y="1072"/>
                  </a:cubicBezTo>
                  <a:cubicBezTo>
                    <a:pt x="2111" y="1261"/>
                    <a:pt x="1954" y="1419"/>
                    <a:pt x="1765" y="1419"/>
                  </a:cubicBezTo>
                  <a:cubicBezTo>
                    <a:pt x="1575" y="1419"/>
                    <a:pt x="1418" y="1261"/>
                    <a:pt x="1418" y="1072"/>
                  </a:cubicBezTo>
                  <a:cubicBezTo>
                    <a:pt x="1418" y="883"/>
                    <a:pt x="1575" y="725"/>
                    <a:pt x="1765" y="725"/>
                  </a:cubicBezTo>
                  <a:close/>
                  <a:moveTo>
                    <a:pt x="3214" y="725"/>
                  </a:moveTo>
                  <a:cubicBezTo>
                    <a:pt x="3434" y="725"/>
                    <a:pt x="3592" y="883"/>
                    <a:pt x="3592" y="1072"/>
                  </a:cubicBezTo>
                  <a:cubicBezTo>
                    <a:pt x="3592" y="1261"/>
                    <a:pt x="3434" y="1419"/>
                    <a:pt x="3214" y="1419"/>
                  </a:cubicBezTo>
                  <a:cubicBezTo>
                    <a:pt x="3025" y="1419"/>
                    <a:pt x="2867" y="1261"/>
                    <a:pt x="2867" y="1072"/>
                  </a:cubicBezTo>
                  <a:cubicBezTo>
                    <a:pt x="2867" y="883"/>
                    <a:pt x="3025" y="725"/>
                    <a:pt x="3214" y="725"/>
                  </a:cubicBezTo>
                  <a:close/>
                  <a:moveTo>
                    <a:pt x="2521" y="1419"/>
                  </a:moveTo>
                  <a:cubicBezTo>
                    <a:pt x="2710" y="1419"/>
                    <a:pt x="2867" y="1576"/>
                    <a:pt x="2867" y="1797"/>
                  </a:cubicBezTo>
                  <a:cubicBezTo>
                    <a:pt x="2867" y="1986"/>
                    <a:pt x="2710" y="2143"/>
                    <a:pt x="2521" y="2143"/>
                  </a:cubicBezTo>
                  <a:cubicBezTo>
                    <a:pt x="2332" y="2143"/>
                    <a:pt x="2174" y="1986"/>
                    <a:pt x="2174" y="1797"/>
                  </a:cubicBezTo>
                  <a:cubicBezTo>
                    <a:pt x="2111" y="1576"/>
                    <a:pt x="2332" y="1419"/>
                    <a:pt x="2521" y="1419"/>
                  </a:cubicBezTo>
                  <a:close/>
                  <a:moveTo>
                    <a:pt x="32" y="1"/>
                  </a:moveTo>
                  <a:lnTo>
                    <a:pt x="32" y="127"/>
                  </a:lnTo>
                  <a:lnTo>
                    <a:pt x="0" y="127"/>
                  </a:lnTo>
                  <a:cubicBezTo>
                    <a:pt x="0" y="2962"/>
                    <a:pt x="1796" y="5514"/>
                    <a:pt x="4537" y="6428"/>
                  </a:cubicBezTo>
                  <a:cubicBezTo>
                    <a:pt x="4568" y="6428"/>
                    <a:pt x="4600" y="6459"/>
                    <a:pt x="4631" y="6459"/>
                  </a:cubicBezTo>
                  <a:cubicBezTo>
                    <a:pt x="4694" y="6459"/>
                    <a:pt x="4726" y="6459"/>
                    <a:pt x="4757" y="6428"/>
                  </a:cubicBezTo>
                  <a:cubicBezTo>
                    <a:pt x="7467" y="5514"/>
                    <a:pt x="9294" y="2962"/>
                    <a:pt x="9294" y="127"/>
                  </a:cubicBezTo>
                  <a:lnTo>
                    <a:pt x="92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98"/>
            <p:cNvSpPr/>
            <p:nvPr/>
          </p:nvSpPr>
          <p:spPr>
            <a:xfrm>
              <a:off x="-17417275" y="3309200"/>
              <a:ext cx="52800" cy="54350"/>
            </a:xfrm>
            <a:custGeom>
              <a:rect b="b" l="l" r="r" t="t"/>
              <a:pathLst>
                <a:path extrusionOk="0" h="2174" w="2112">
                  <a:moveTo>
                    <a:pt x="347" y="0"/>
                  </a:moveTo>
                  <a:cubicBezTo>
                    <a:pt x="158" y="0"/>
                    <a:pt x="1" y="158"/>
                    <a:pt x="1" y="347"/>
                  </a:cubicBezTo>
                  <a:lnTo>
                    <a:pt x="1" y="1103"/>
                  </a:lnTo>
                  <a:cubicBezTo>
                    <a:pt x="1" y="1701"/>
                    <a:pt x="473" y="2174"/>
                    <a:pt x="1040" y="2174"/>
                  </a:cubicBezTo>
                  <a:cubicBezTo>
                    <a:pt x="1639" y="2174"/>
                    <a:pt x="2112" y="1701"/>
                    <a:pt x="2112" y="1103"/>
                  </a:cubicBezTo>
                  <a:lnTo>
                    <a:pt x="2112" y="347"/>
                  </a:lnTo>
                  <a:cubicBezTo>
                    <a:pt x="2112" y="158"/>
                    <a:pt x="1954"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98"/>
            <p:cNvSpPr/>
            <p:nvPr/>
          </p:nvSpPr>
          <p:spPr>
            <a:xfrm>
              <a:off x="-17456650" y="3369825"/>
              <a:ext cx="130775" cy="64625"/>
            </a:xfrm>
            <a:custGeom>
              <a:rect b="b" l="l" r="r" t="t"/>
              <a:pathLst>
                <a:path extrusionOk="0" h="2585" w="5231">
                  <a:moveTo>
                    <a:pt x="1450" y="1"/>
                  </a:moveTo>
                  <a:cubicBezTo>
                    <a:pt x="631" y="442"/>
                    <a:pt x="1" y="1419"/>
                    <a:pt x="158" y="2584"/>
                  </a:cubicBezTo>
                  <a:lnTo>
                    <a:pt x="5073" y="2584"/>
                  </a:lnTo>
                  <a:cubicBezTo>
                    <a:pt x="5230" y="1513"/>
                    <a:pt x="4663" y="473"/>
                    <a:pt x="3718" y="1"/>
                  </a:cubicBezTo>
                  <a:cubicBezTo>
                    <a:pt x="3403" y="284"/>
                    <a:pt x="3025" y="442"/>
                    <a:pt x="2584" y="442"/>
                  </a:cubicBezTo>
                  <a:cubicBezTo>
                    <a:pt x="2143" y="442"/>
                    <a:pt x="1765" y="284"/>
                    <a:pt x="14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98"/>
            <p:cNvSpPr/>
            <p:nvPr/>
          </p:nvSpPr>
          <p:spPr>
            <a:xfrm>
              <a:off x="-17526750" y="3344625"/>
              <a:ext cx="95325" cy="89825"/>
            </a:xfrm>
            <a:custGeom>
              <a:rect b="b" l="l" r="r" t="t"/>
              <a:pathLst>
                <a:path extrusionOk="0" h="3593" w="3813">
                  <a:moveTo>
                    <a:pt x="3277" y="1"/>
                  </a:moveTo>
                  <a:cubicBezTo>
                    <a:pt x="1891" y="1"/>
                    <a:pt x="662" y="851"/>
                    <a:pt x="221" y="2175"/>
                  </a:cubicBezTo>
                  <a:cubicBezTo>
                    <a:pt x="1" y="2836"/>
                    <a:pt x="536" y="3529"/>
                    <a:pt x="1261" y="3529"/>
                  </a:cubicBezTo>
                  <a:lnTo>
                    <a:pt x="2231" y="3529"/>
                  </a:lnTo>
                  <a:cubicBezTo>
                    <a:pt x="2102" y="2170"/>
                    <a:pt x="2820" y="1000"/>
                    <a:pt x="3813" y="442"/>
                  </a:cubicBezTo>
                  <a:cubicBezTo>
                    <a:pt x="3750" y="316"/>
                    <a:pt x="3687" y="158"/>
                    <a:pt x="3655" y="1"/>
                  </a:cubicBezTo>
                  <a:close/>
                  <a:moveTo>
                    <a:pt x="2231" y="3529"/>
                  </a:moveTo>
                  <a:lnTo>
                    <a:pt x="2231" y="3529"/>
                  </a:lnTo>
                  <a:cubicBezTo>
                    <a:pt x="2233" y="3550"/>
                    <a:pt x="2235" y="3571"/>
                    <a:pt x="2237" y="3592"/>
                  </a:cubicBezTo>
                  <a:lnTo>
                    <a:pt x="2237" y="3529"/>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98"/>
            <p:cNvSpPr/>
            <p:nvPr/>
          </p:nvSpPr>
          <p:spPr>
            <a:xfrm>
              <a:off x="-17351900" y="3345425"/>
              <a:ext cx="96125" cy="89800"/>
            </a:xfrm>
            <a:custGeom>
              <a:rect b="b" l="l" r="r" t="t"/>
              <a:pathLst>
                <a:path extrusionOk="0" h="3592" w="3845">
                  <a:moveTo>
                    <a:pt x="158" y="0"/>
                  </a:moveTo>
                  <a:cubicBezTo>
                    <a:pt x="127" y="158"/>
                    <a:pt x="95" y="315"/>
                    <a:pt x="1" y="441"/>
                  </a:cubicBezTo>
                  <a:cubicBezTo>
                    <a:pt x="1103" y="1071"/>
                    <a:pt x="1734" y="2300"/>
                    <a:pt x="1576" y="3592"/>
                  </a:cubicBezTo>
                  <a:lnTo>
                    <a:pt x="2584" y="3592"/>
                  </a:lnTo>
                  <a:cubicBezTo>
                    <a:pt x="3309" y="3560"/>
                    <a:pt x="3844" y="2867"/>
                    <a:pt x="3592" y="2174"/>
                  </a:cubicBezTo>
                  <a:cubicBezTo>
                    <a:pt x="3151" y="882"/>
                    <a:pt x="1954" y="0"/>
                    <a:pt x="5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8" name="Google Shape;19028;p98"/>
          <p:cNvGrpSpPr/>
          <p:nvPr/>
        </p:nvGrpSpPr>
        <p:grpSpPr>
          <a:xfrm>
            <a:off x="6300319" y="2244173"/>
            <a:ext cx="448143" cy="448143"/>
            <a:chOff x="-17542500" y="3684100"/>
            <a:chExt cx="303250" cy="303250"/>
          </a:xfrm>
        </p:grpSpPr>
        <p:sp>
          <p:nvSpPr>
            <p:cNvPr id="19029" name="Google Shape;19029;p98"/>
            <p:cNvSpPr/>
            <p:nvPr/>
          </p:nvSpPr>
          <p:spPr>
            <a:xfrm>
              <a:off x="-17542500" y="3863675"/>
              <a:ext cx="70900" cy="52800"/>
            </a:xfrm>
            <a:custGeom>
              <a:rect b="b" l="l" r="r" t="t"/>
              <a:pathLst>
                <a:path extrusionOk="0" h="2112" w="2836">
                  <a:moveTo>
                    <a:pt x="347" y="0"/>
                  </a:moveTo>
                  <a:cubicBezTo>
                    <a:pt x="158" y="0"/>
                    <a:pt x="1" y="158"/>
                    <a:pt x="1" y="347"/>
                  </a:cubicBezTo>
                  <a:lnTo>
                    <a:pt x="1" y="693"/>
                  </a:lnTo>
                  <a:cubicBezTo>
                    <a:pt x="1" y="1481"/>
                    <a:pt x="631" y="2111"/>
                    <a:pt x="1418" y="2111"/>
                  </a:cubicBezTo>
                  <a:cubicBezTo>
                    <a:pt x="2174" y="2111"/>
                    <a:pt x="2836" y="1481"/>
                    <a:pt x="2836" y="693"/>
                  </a:cubicBezTo>
                  <a:lnTo>
                    <a:pt x="2489" y="693"/>
                  </a:lnTo>
                  <a:cubicBezTo>
                    <a:pt x="2363" y="693"/>
                    <a:pt x="2237" y="693"/>
                    <a:pt x="2111" y="662"/>
                  </a:cubicBezTo>
                  <a:lnTo>
                    <a:pt x="2111" y="693"/>
                  </a:lnTo>
                  <a:cubicBezTo>
                    <a:pt x="2111" y="1103"/>
                    <a:pt x="1796" y="1418"/>
                    <a:pt x="1418" y="1418"/>
                  </a:cubicBezTo>
                  <a:cubicBezTo>
                    <a:pt x="1009" y="1418"/>
                    <a:pt x="694" y="1103"/>
                    <a:pt x="694" y="693"/>
                  </a:cubicBezTo>
                  <a:lnTo>
                    <a:pt x="694" y="347"/>
                  </a:ln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98"/>
            <p:cNvSpPr/>
            <p:nvPr/>
          </p:nvSpPr>
          <p:spPr>
            <a:xfrm>
              <a:off x="-17488150" y="3881000"/>
              <a:ext cx="70900" cy="106350"/>
            </a:xfrm>
            <a:custGeom>
              <a:rect b="b" l="l" r="r" t="t"/>
              <a:pathLst>
                <a:path extrusionOk="0" h="4254" w="2836">
                  <a:moveTo>
                    <a:pt x="2111" y="0"/>
                  </a:moveTo>
                  <a:lnTo>
                    <a:pt x="2111" y="2836"/>
                  </a:lnTo>
                  <a:cubicBezTo>
                    <a:pt x="2111" y="3245"/>
                    <a:pt x="1796" y="3561"/>
                    <a:pt x="1418" y="3561"/>
                  </a:cubicBezTo>
                  <a:cubicBezTo>
                    <a:pt x="1009" y="3561"/>
                    <a:pt x="693" y="3245"/>
                    <a:pt x="693" y="2836"/>
                  </a:cubicBezTo>
                  <a:lnTo>
                    <a:pt x="693" y="2489"/>
                  </a:lnTo>
                  <a:cubicBezTo>
                    <a:pt x="693" y="2300"/>
                    <a:pt x="536" y="2143"/>
                    <a:pt x="347" y="2143"/>
                  </a:cubicBezTo>
                  <a:cubicBezTo>
                    <a:pt x="158" y="2143"/>
                    <a:pt x="0" y="2300"/>
                    <a:pt x="0" y="2489"/>
                  </a:cubicBezTo>
                  <a:lnTo>
                    <a:pt x="0" y="2836"/>
                  </a:lnTo>
                  <a:cubicBezTo>
                    <a:pt x="0" y="3624"/>
                    <a:pt x="630" y="4254"/>
                    <a:pt x="1418" y="4254"/>
                  </a:cubicBezTo>
                  <a:cubicBezTo>
                    <a:pt x="2206" y="4254"/>
                    <a:pt x="2836" y="3624"/>
                    <a:pt x="2836" y="2836"/>
                  </a:cubicBezTo>
                  <a:lnTo>
                    <a:pt x="28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98"/>
            <p:cNvSpPr/>
            <p:nvPr/>
          </p:nvSpPr>
          <p:spPr>
            <a:xfrm>
              <a:off x="-17310150" y="3863675"/>
              <a:ext cx="70900" cy="52800"/>
            </a:xfrm>
            <a:custGeom>
              <a:rect b="b" l="l" r="r" t="t"/>
              <a:pathLst>
                <a:path extrusionOk="0" h="2112" w="2836">
                  <a:moveTo>
                    <a:pt x="2489" y="0"/>
                  </a:moveTo>
                  <a:cubicBezTo>
                    <a:pt x="2269" y="0"/>
                    <a:pt x="2111" y="126"/>
                    <a:pt x="2111" y="347"/>
                  </a:cubicBezTo>
                  <a:lnTo>
                    <a:pt x="2111" y="693"/>
                  </a:lnTo>
                  <a:cubicBezTo>
                    <a:pt x="2111" y="1072"/>
                    <a:pt x="1796" y="1387"/>
                    <a:pt x="1418" y="1387"/>
                  </a:cubicBezTo>
                  <a:cubicBezTo>
                    <a:pt x="1009" y="1387"/>
                    <a:pt x="694" y="1072"/>
                    <a:pt x="694" y="693"/>
                  </a:cubicBezTo>
                  <a:lnTo>
                    <a:pt x="694" y="662"/>
                  </a:lnTo>
                  <a:cubicBezTo>
                    <a:pt x="599" y="693"/>
                    <a:pt x="473" y="693"/>
                    <a:pt x="347" y="693"/>
                  </a:cubicBezTo>
                  <a:lnTo>
                    <a:pt x="0" y="693"/>
                  </a:lnTo>
                  <a:cubicBezTo>
                    <a:pt x="0" y="1481"/>
                    <a:pt x="631" y="2111"/>
                    <a:pt x="1418" y="2111"/>
                  </a:cubicBezTo>
                  <a:cubicBezTo>
                    <a:pt x="2206" y="2111"/>
                    <a:pt x="2836" y="1481"/>
                    <a:pt x="2836" y="693"/>
                  </a:cubicBezTo>
                  <a:lnTo>
                    <a:pt x="2836" y="347"/>
                  </a:lnTo>
                  <a:cubicBezTo>
                    <a:pt x="2836" y="158"/>
                    <a:pt x="2678"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98"/>
            <p:cNvSpPr/>
            <p:nvPr/>
          </p:nvSpPr>
          <p:spPr>
            <a:xfrm>
              <a:off x="-17364500" y="3881000"/>
              <a:ext cx="70925" cy="106350"/>
            </a:xfrm>
            <a:custGeom>
              <a:rect b="b" l="l" r="r" t="t"/>
              <a:pathLst>
                <a:path extrusionOk="0" h="4254" w="2837">
                  <a:moveTo>
                    <a:pt x="1" y="0"/>
                  </a:moveTo>
                  <a:lnTo>
                    <a:pt x="1" y="2836"/>
                  </a:lnTo>
                  <a:cubicBezTo>
                    <a:pt x="1" y="3624"/>
                    <a:pt x="631" y="4254"/>
                    <a:pt x="1418" y="4254"/>
                  </a:cubicBezTo>
                  <a:cubicBezTo>
                    <a:pt x="2206" y="4254"/>
                    <a:pt x="2836" y="3624"/>
                    <a:pt x="2836" y="2836"/>
                  </a:cubicBezTo>
                  <a:lnTo>
                    <a:pt x="2836" y="2489"/>
                  </a:lnTo>
                  <a:cubicBezTo>
                    <a:pt x="2836" y="2300"/>
                    <a:pt x="2710" y="2111"/>
                    <a:pt x="2490" y="2111"/>
                  </a:cubicBezTo>
                  <a:cubicBezTo>
                    <a:pt x="2301" y="2111"/>
                    <a:pt x="2143" y="2269"/>
                    <a:pt x="2143" y="2489"/>
                  </a:cubicBezTo>
                  <a:lnTo>
                    <a:pt x="2143" y="2836"/>
                  </a:lnTo>
                  <a:cubicBezTo>
                    <a:pt x="2143" y="3214"/>
                    <a:pt x="1828" y="3529"/>
                    <a:pt x="1418" y="3529"/>
                  </a:cubicBezTo>
                  <a:cubicBezTo>
                    <a:pt x="1040" y="3529"/>
                    <a:pt x="725" y="3214"/>
                    <a:pt x="725" y="2836"/>
                  </a:cubicBez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98"/>
            <p:cNvSpPr/>
            <p:nvPr/>
          </p:nvSpPr>
          <p:spPr>
            <a:xfrm>
              <a:off x="-17505475" y="3845550"/>
              <a:ext cx="228425" cy="18150"/>
            </a:xfrm>
            <a:custGeom>
              <a:rect b="b" l="l" r="r" t="t"/>
              <a:pathLst>
                <a:path extrusionOk="0" h="726" w="9137">
                  <a:moveTo>
                    <a:pt x="0" y="1"/>
                  </a:moveTo>
                  <a:cubicBezTo>
                    <a:pt x="158" y="379"/>
                    <a:pt x="536" y="725"/>
                    <a:pt x="1008" y="725"/>
                  </a:cubicBezTo>
                  <a:lnTo>
                    <a:pt x="8129" y="725"/>
                  </a:lnTo>
                  <a:cubicBezTo>
                    <a:pt x="8601" y="725"/>
                    <a:pt x="8979" y="379"/>
                    <a:pt x="91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98"/>
            <p:cNvSpPr/>
            <p:nvPr/>
          </p:nvSpPr>
          <p:spPr>
            <a:xfrm>
              <a:off x="-17523600" y="3706925"/>
              <a:ext cx="265450" cy="121325"/>
            </a:xfrm>
            <a:custGeom>
              <a:rect b="b" l="l" r="r" t="t"/>
              <a:pathLst>
                <a:path extrusionOk="0" h="4853" w="10618">
                  <a:moveTo>
                    <a:pt x="2364" y="1"/>
                  </a:moveTo>
                  <a:cubicBezTo>
                    <a:pt x="1135" y="789"/>
                    <a:pt x="253" y="2080"/>
                    <a:pt x="32" y="3624"/>
                  </a:cubicBezTo>
                  <a:cubicBezTo>
                    <a:pt x="1" y="3939"/>
                    <a:pt x="64" y="4223"/>
                    <a:pt x="253" y="4443"/>
                  </a:cubicBezTo>
                  <a:cubicBezTo>
                    <a:pt x="473" y="4695"/>
                    <a:pt x="788" y="4853"/>
                    <a:pt x="1103" y="4853"/>
                  </a:cubicBezTo>
                  <a:lnTo>
                    <a:pt x="9515" y="4853"/>
                  </a:lnTo>
                  <a:cubicBezTo>
                    <a:pt x="9830" y="4853"/>
                    <a:pt x="10145" y="4695"/>
                    <a:pt x="10334" y="4443"/>
                  </a:cubicBezTo>
                  <a:cubicBezTo>
                    <a:pt x="10555" y="4223"/>
                    <a:pt x="10618" y="3908"/>
                    <a:pt x="10586" y="3624"/>
                  </a:cubicBezTo>
                  <a:cubicBezTo>
                    <a:pt x="10334" y="2080"/>
                    <a:pt x="9484" y="789"/>
                    <a:pt x="8255" y="1"/>
                  </a:cubicBezTo>
                  <a:cubicBezTo>
                    <a:pt x="7782" y="1135"/>
                    <a:pt x="6648" y="1954"/>
                    <a:pt x="5293" y="1954"/>
                  </a:cubicBezTo>
                  <a:cubicBezTo>
                    <a:pt x="4002" y="1954"/>
                    <a:pt x="2868" y="1167"/>
                    <a:pt x="23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98"/>
            <p:cNvSpPr/>
            <p:nvPr/>
          </p:nvSpPr>
          <p:spPr>
            <a:xfrm>
              <a:off x="-17448775" y="3684100"/>
              <a:ext cx="115800" cy="52800"/>
            </a:xfrm>
            <a:custGeom>
              <a:rect b="b" l="l" r="r" t="t"/>
              <a:pathLst>
                <a:path extrusionOk="0" h="2112" w="4632">
                  <a:moveTo>
                    <a:pt x="2300" y="0"/>
                  </a:moveTo>
                  <a:cubicBezTo>
                    <a:pt x="1481" y="0"/>
                    <a:pt x="694" y="189"/>
                    <a:pt x="1" y="504"/>
                  </a:cubicBezTo>
                  <a:cubicBezTo>
                    <a:pt x="347" y="1513"/>
                    <a:pt x="1261" y="2111"/>
                    <a:pt x="2300" y="2111"/>
                  </a:cubicBezTo>
                  <a:cubicBezTo>
                    <a:pt x="3372" y="2111"/>
                    <a:pt x="4285" y="1450"/>
                    <a:pt x="4632" y="504"/>
                  </a:cubicBezTo>
                  <a:cubicBezTo>
                    <a:pt x="3939" y="158"/>
                    <a:pt x="3151" y="0"/>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6" name="Google Shape;19036;p98"/>
          <p:cNvGrpSpPr/>
          <p:nvPr/>
        </p:nvGrpSpPr>
        <p:grpSpPr>
          <a:xfrm>
            <a:off x="6299728" y="2810817"/>
            <a:ext cx="449325" cy="421395"/>
            <a:chOff x="-17542500" y="4068450"/>
            <a:chExt cx="304050" cy="285150"/>
          </a:xfrm>
        </p:grpSpPr>
        <p:sp>
          <p:nvSpPr>
            <p:cNvPr id="19037" name="Google Shape;19037;p98"/>
            <p:cNvSpPr/>
            <p:nvPr/>
          </p:nvSpPr>
          <p:spPr>
            <a:xfrm>
              <a:off x="-17519650" y="4281900"/>
              <a:ext cx="256000" cy="71700"/>
            </a:xfrm>
            <a:custGeom>
              <a:rect b="b" l="l" r="r" t="t"/>
              <a:pathLst>
                <a:path extrusionOk="0" h="2868" w="10240">
                  <a:moveTo>
                    <a:pt x="10239" y="0"/>
                  </a:moveTo>
                  <a:cubicBezTo>
                    <a:pt x="9546" y="32"/>
                    <a:pt x="9042" y="0"/>
                    <a:pt x="8223" y="536"/>
                  </a:cubicBezTo>
                  <a:cubicBezTo>
                    <a:pt x="7341" y="1135"/>
                    <a:pt x="6333" y="1450"/>
                    <a:pt x="5261" y="1450"/>
                  </a:cubicBezTo>
                  <a:lnTo>
                    <a:pt x="4978" y="1450"/>
                  </a:lnTo>
                  <a:cubicBezTo>
                    <a:pt x="3938" y="1450"/>
                    <a:pt x="2899" y="1135"/>
                    <a:pt x="2048" y="536"/>
                  </a:cubicBezTo>
                  <a:cubicBezTo>
                    <a:pt x="1197" y="0"/>
                    <a:pt x="693" y="63"/>
                    <a:pt x="0" y="0"/>
                  </a:cubicBezTo>
                  <a:lnTo>
                    <a:pt x="0" y="0"/>
                  </a:lnTo>
                  <a:cubicBezTo>
                    <a:pt x="1103" y="1733"/>
                    <a:pt x="3025" y="2867"/>
                    <a:pt x="5104" y="2867"/>
                  </a:cubicBezTo>
                  <a:cubicBezTo>
                    <a:pt x="7183" y="2867"/>
                    <a:pt x="9168" y="1765"/>
                    <a:pt x="102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98"/>
            <p:cNvSpPr/>
            <p:nvPr/>
          </p:nvSpPr>
          <p:spPr>
            <a:xfrm>
              <a:off x="-17542500" y="4166900"/>
              <a:ext cx="304050" cy="133925"/>
            </a:xfrm>
            <a:custGeom>
              <a:rect b="b" l="l" r="r" t="t"/>
              <a:pathLst>
                <a:path extrusionOk="0" h="5357" w="12162">
                  <a:moveTo>
                    <a:pt x="4632" y="2458"/>
                  </a:moveTo>
                  <a:cubicBezTo>
                    <a:pt x="4852" y="2458"/>
                    <a:pt x="5010" y="2616"/>
                    <a:pt x="5010" y="2836"/>
                  </a:cubicBezTo>
                  <a:cubicBezTo>
                    <a:pt x="5010" y="3025"/>
                    <a:pt x="4852" y="3183"/>
                    <a:pt x="4632" y="3183"/>
                  </a:cubicBezTo>
                  <a:cubicBezTo>
                    <a:pt x="4443" y="3183"/>
                    <a:pt x="4285" y="3025"/>
                    <a:pt x="4285" y="2836"/>
                  </a:cubicBezTo>
                  <a:cubicBezTo>
                    <a:pt x="4285" y="2616"/>
                    <a:pt x="4443" y="2458"/>
                    <a:pt x="4632" y="2458"/>
                  </a:cubicBezTo>
                  <a:close/>
                  <a:moveTo>
                    <a:pt x="7467" y="2458"/>
                  </a:moveTo>
                  <a:cubicBezTo>
                    <a:pt x="7688" y="2458"/>
                    <a:pt x="7845" y="2616"/>
                    <a:pt x="7845" y="2836"/>
                  </a:cubicBezTo>
                  <a:cubicBezTo>
                    <a:pt x="7845" y="3025"/>
                    <a:pt x="7688" y="3183"/>
                    <a:pt x="7467" y="3183"/>
                  </a:cubicBezTo>
                  <a:cubicBezTo>
                    <a:pt x="7278" y="3183"/>
                    <a:pt x="7121" y="3025"/>
                    <a:pt x="7121" y="2836"/>
                  </a:cubicBezTo>
                  <a:cubicBezTo>
                    <a:pt x="7121" y="2616"/>
                    <a:pt x="7278" y="2458"/>
                    <a:pt x="7467" y="2458"/>
                  </a:cubicBezTo>
                  <a:close/>
                  <a:moveTo>
                    <a:pt x="6049" y="1"/>
                  </a:moveTo>
                  <a:cubicBezTo>
                    <a:pt x="5545" y="1040"/>
                    <a:pt x="4443" y="1765"/>
                    <a:pt x="3214" y="1765"/>
                  </a:cubicBezTo>
                  <a:cubicBezTo>
                    <a:pt x="2174" y="1765"/>
                    <a:pt x="1261" y="1261"/>
                    <a:pt x="662" y="473"/>
                  </a:cubicBezTo>
                  <a:cubicBezTo>
                    <a:pt x="221" y="1166"/>
                    <a:pt x="1" y="1986"/>
                    <a:pt x="1" y="2836"/>
                  </a:cubicBezTo>
                  <a:cubicBezTo>
                    <a:pt x="1" y="3403"/>
                    <a:pt x="473" y="3876"/>
                    <a:pt x="1072" y="3876"/>
                  </a:cubicBezTo>
                  <a:cubicBezTo>
                    <a:pt x="1891" y="3876"/>
                    <a:pt x="2647" y="4033"/>
                    <a:pt x="3372" y="4569"/>
                  </a:cubicBezTo>
                  <a:cubicBezTo>
                    <a:pt x="4128" y="5073"/>
                    <a:pt x="5041" y="5357"/>
                    <a:pt x="5955" y="5357"/>
                  </a:cubicBezTo>
                  <a:lnTo>
                    <a:pt x="6207" y="5357"/>
                  </a:lnTo>
                  <a:cubicBezTo>
                    <a:pt x="7121" y="5357"/>
                    <a:pt x="8034" y="5073"/>
                    <a:pt x="8790" y="4569"/>
                  </a:cubicBezTo>
                  <a:cubicBezTo>
                    <a:pt x="9515" y="4033"/>
                    <a:pt x="10271" y="3876"/>
                    <a:pt x="11090" y="3876"/>
                  </a:cubicBezTo>
                  <a:cubicBezTo>
                    <a:pt x="11689" y="3876"/>
                    <a:pt x="12161" y="3403"/>
                    <a:pt x="12161" y="2836"/>
                  </a:cubicBezTo>
                  <a:cubicBezTo>
                    <a:pt x="12130" y="1954"/>
                    <a:pt x="11878" y="1166"/>
                    <a:pt x="11468" y="473"/>
                  </a:cubicBezTo>
                  <a:cubicBezTo>
                    <a:pt x="10870" y="1261"/>
                    <a:pt x="9956" y="1765"/>
                    <a:pt x="8885" y="1765"/>
                  </a:cubicBezTo>
                  <a:cubicBezTo>
                    <a:pt x="7625" y="1765"/>
                    <a:pt x="6585" y="1040"/>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98"/>
            <p:cNvSpPr/>
            <p:nvPr/>
          </p:nvSpPr>
          <p:spPr>
            <a:xfrm>
              <a:off x="-17329050" y="4121225"/>
              <a:ext cx="18125" cy="18150"/>
            </a:xfrm>
            <a:custGeom>
              <a:rect b="b" l="l" r="r" t="t"/>
              <a:pathLst>
                <a:path extrusionOk="0" h="726" w="725">
                  <a:moveTo>
                    <a:pt x="347" y="0"/>
                  </a:moveTo>
                  <a:cubicBezTo>
                    <a:pt x="158" y="0"/>
                    <a:pt x="0" y="158"/>
                    <a:pt x="0" y="347"/>
                  </a:cubicBezTo>
                  <a:cubicBezTo>
                    <a:pt x="0" y="568"/>
                    <a:pt x="158" y="725"/>
                    <a:pt x="347" y="725"/>
                  </a:cubicBezTo>
                  <a:cubicBezTo>
                    <a:pt x="567" y="725"/>
                    <a:pt x="725" y="568"/>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98"/>
            <p:cNvSpPr/>
            <p:nvPr/>
          </p:nvSpPr>
          <p:spPr>
            <a:xfrm>
              <a:off x="-17381825" y="4068450"/>
              <a:ext cx="123675" cy="123675"/>
            </a:xfrm>
            <a:custGeom>
              <a:rect b="b" l="l" r="r" t="t"/>
              <a:pathLst>
                <a:path extrusionOk="0" h="4947" w="4947">
                  <a:moveTo>
                    <a:pt x="2458" y="1418"/>
                  </a:moveTo>
                  <a:cubicBezTo>
                    <a:pt x="3057" y="1418"/>
                    <a:pt x="3529" y="1891"/>
                    <a:pt x="3529" y="2458"/>
                  </a:cubicBezTo>
                  <a:cubicBezTo>
                    <a:pt x="3529" y="3057"/>
                    <a:pt x="3057" y="3529"/>
                    <a:pt x="2458" y="3529"/>
                  </a:cubicBezTo>
                  <a:cubicBezTo>
                    <a:pt x="1891" y="3529"/>
                    <a:pt x="1418" y="3057"/>
                    <a:pt x="1418" y="2458"/>
                  </a:cubicBezTo>
                  <a:cubicBezTo>
                    <a:pt x="1418" y="1891"/>
                    <a:pt x="1891" y="1418"/>
                    <a:pt x="2458" y="1418"/>
                  </a:cubicBezTo>
                  <a:close/>
                  <a:moveTo>
                    <a:pt x="2458" y="1"/>
                  </a:moveTo>
                  <a:cubicBezTo>
                    <a:pt x="1103" y="1"/>
                    <a:pt x="1" y="1103"/>
                    <a:pt x="1" y="2458"/>
                  </a:cubicBezTo>
                  <a:cubicBezTo>
                    <a:pt x="1" y="3844"/>
                    <a:pt x="1103" y="4947"/>
                    <a:pt x="2458" y="4947"/>
                  </a:cubicBezTo>
                  <a:cubicBezTo>
                    <a:pt x="3844" y="4947"/>
                    <a:pt x="4947" y="3844"/>
                    <a:pt x="4947" y="2458"/>
                  </a:cubicBezTo>
                  <a:cubicBezTo>
                    <a:pt x="4947" y="1103"/>
                    <a:pt x="3844"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98"/>
            <p:cNvSpPr/>
            <p:nvPr/>
          </p:nvSpPr>
          <p:spPr>
            <a:xfrm>
              <a:off x="-17471625" y="4121225"/>
              <a:ext cx="17375" cy="18150"/>
            </a:xfrm>
            <a:custGeom>
              <a:rect b="b" l="l" r="r" t="t"/>
              <a:pathLst>
                <a:path extrusionOk="0" h="726" w="695">
                  <a:moveTo>
                    <a:pt x="348" y="0"/>
                  </a:moveTo>
                  <a:cubicBezTo>
                    <a:pt x="158" y="0"/>
                    <a:pt x="1" y="158"/>
                    <a:pt x="1" y="347"/>
                  </a:cubicBezTo>
                  <a:cubicBezTo>
                    <a:pt x="1" y="568"/>
                    <a:pt x="158" y="725"/>
                    <a:pt x="348" y="725"/>
                  </a:cubicBezTo>
                  <a:cubicBezTo>
                    <a:pt x="537" y="725"/>
                    <a:pt x="694" y="568"/>
                    <a:pt x="694" y="347"/>
                  </a:cubicBezTo>
                  <a:cubicBezTo>
                    <a:pt x="694" y="158"/>
                    <a:pt x="537" y="0"/>
                    <a:pt x="34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98"/>
            <p:cNvSpPr/>
            <p:nvPr/>
          </p:nvSpPr>
          <p:spPr>
            <a:xfrm>
              <a:off x="-17525175" y="4068450"/>
              <a:ext cx="124475" cy="123675"/>
            </a:xfrm>
            <a:custGeom>
              <a:rect b="b" l="l" r="r" t="t"/>
              <a:pathLst>
                <a:path extrusionOk="0" h="4947" w="4979">
                  <a:moveTo>
                    <a:pt x="2490" y="1418"/>
                  </a:moveTo>
                  <a:cubicBezTo>
                    <a:pt x="3088" y="1418"/>
                    <a:pt x="3561" y="1891"/>
                    <a:pt x="3561" y="2458"/>
                  </a:cubicBezTo>
                  <a:cubicBezTo>
                    <a:pt x="3561" y="3057"/>
                    <a:pt x="3088" y="3529"/>
                    <a:pt x="2490" y="3529"/>
                  </a:cubicBezTo>
                  <a:cubicBezTo>
                    <a:pt x="1891" y="3529"/>
                    <a:pt x="1418" y="3057"/>
                    <a:pt x="1418" y="2458"/>
                  </a:cubicBezTo>
                  <a:cubicBezTo>
                    <a:pt x="1418" y="1891"/>
                    <a:pt x="1891" y="1418"/>
                    <a:pt x="2490" y="1418"/>
                  </a:cubicBezTo>
                  <a:close/>
                  <a:moveTo>
                    <a:pt x="2490" y="1"/>
                  </a:moveTo>
                  <a:cubicBezTo>
                    <a:pt x="1103" y="1"/>
                    <a:pt x="1" y="1103"/>
                    <a:pt x="1" y="2458"/>
                  </a:cubicBezTo>
                  <a:cubicBezTo>
                    <a:pt x="1" y="3844"/>
                    <a:pt x="1103" y="4947"/>
                    <a:pt x="2490" y="4947"/>
                  </a:cubicBezTo>
                  <a:cubicBezTo>
                    <a:pt x="3876" y="4947"/>
                    <a:pt x="4978" y="3844"/>
                    <a:pt x="4978" y="2458"/>
                  </a:cubicBezTo>
                  <a:cubicBezTo>
                    <a:pt x="4978" y="1103"/>
                    <a:pt x="3876" y="1"/>
                    <a:pt x="24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3" name="Google Shape;19043;p98"/>
          <p:cNvGrpSpPr/>
          <p:nvPr/>
        </p:nvGrpSpPr>
        <p:grpSpPr>
          <a:xfrm>
            <a:off x="3530150" y="3342211"/>
            <a:ext cx="343404" cy="449325"/>
            <a:chOff x="-15652200" y="3335975"/>
            <a:chExt cx="232375" cy="304050"/>
          </a:xfrm>
        </p:grpSpPr>
        <p:sp>
          <p:nvSpPr>
            <p:cNvPr id="19044" name="Google Shape;19044;p98"/>
            <p:cNvSpPr/>
            <p:nvPr/>
          </p:nvSpPr>
          <p:spPr>
            <a:xfrm>
              <a:off x="-15652200" y="3403700"/>
              <a:ext cx="36250" cy="168575"/>
            </a:xfrm>
            <a:custGeom>
              <a:rect b="b" l="l" r="r" t="t"/>
              <a:pathLst>
                <a:path extrusionOk="0" h="6743" w="1450">
                  <a:moveTo>
                    <a:pt x="0" y="1"/>
                  </a:moveTo>
                  <a:lnTo>
                    <a:pt x="0" y="6743"/>
                  </a:lnTo>
                  <a:lnTo>
                    <a:pt x="1450" y="6018"/>
                  </a:lnTo>
                  <a:lnTo>
                    <a:pt x="1450" y="694"/>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98"/>
            <p:cNvSpPr/>
            <p:nvPr/>
          </p:nvSpPr>
          <p:spPr>
            <a:xfrm>
              <a:off x="-15455300" y="3403700"/>
              <a:ext cx="35475" cy="168575"/>
            </a:xfrm>
            <a:custGeom>
              <a:rect b="b" l="l" r="r" t="t"/>
              <a:pathLst>
                <a:path extrusionOk="0" h="6743" w="1419">
                  <a:moveTo>
                    <a:pt x="1418" y="1"/>
                  </a:moveTo>
                  <a:lnTo>
                    <a:pt x="1" y="694"/>
                  </a:lnTo>
                  <a:lnTo>
                    <a:pt x="1" y="6018"/>
                  </a:lnTo>
                  <a:lnTo>
                    <a:pt x="1418" y="6743"/>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98"/>
            <p:cNvSpPr/>
            <p:nvPr/>
          </p:nvSpPr>
          <p:spPr>
            <a:xfrm>
              <a:off x="-15644325" y="3570675"/>
              <a:ext cx="62250" cy="62250"/>
            </a:xfrm>
            <a:custGeom>
              <a:rect b="b" l="l" r="r" t="t"/>
              <a:pathLst>
                <a:path extrusionOk="0" h="2490" w="2490">
                  <a:moveTo>
                    <a:pt x="1418" y="1"/>
                  </a:moveTo>
                  <a:lnTo>
                    <a:pt x="0" y="725"/>
                  </a:lnTo>
                  <a:lnTo>
                    <a:pt x="1765" y="2489"/>
                  </a:lnTo>
                  <a:lnTo>
                    <a:pt x="2489" y="1072"/>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98"/>
            <p:cNvSpPr/>
            <p:nvPr/>
          </p:nvSpPr>
          <p:spPr>
            <a:xfrm>
              <a:off x="-15489950" y="3570675"/>
              <a:ext cx="63025" cy="62250"/>
            </a:xfrm>
            <a:custGeom>
              <a:rect b="b" l="l" r="r" t="t"/>
              <a:pathLst>
                <a:path extrusionOk="0" h="2490" w="2521">
                  <a:moveTo>
                    <a:pt x="1072" y="1"/>
                  </a:moveTo>
                  <a:lnTo>
                    <a:pt x="0" y="1072"/>
                  </a:lnTo>
                  <a:lnTo>
                    <a:pt x="725" y="2489"/>
                  </a:lnTo>
                  <a:lnTo>
                    <a:pt x="2521" y="725"/>
                  </a:lnTo>
                  <a:lnTo>
                    <a:pt x="1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98"/>
            <p:cNvSpPr/>
            <p:nvPr/>
          </p:nvSpPr>
          <p:spPr>
            <a:xfrm>
              <a:off x="-15644325" y="3342275"/>
              <a:ext cx="62250" cy="63025"/>
            </a:xfrm>
            <a:custGeom>
              <a:rect b="b" l="l" r="r" t="t"/>
              <a:pathLst>
                <a:path extrusionOk="0" h="2521" w="2490">
                  <a:moveTo>
                    <a:pt x="1765" y="0"/>
                  </a:moveTo>
                  <a:lnTo>
                    <a:pt x="0" y="1827"/>
                  </a:lnTo>
                  <a:lnTo>
                    <a:pt x="1418" y="2521"/>
                  </a:lnTo>
                  <a:lnTo>
                    <a:pt x="2489" y="1481"/>
                  </a:ln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98"/>
            <p:cNvSpPr/>
            <p:nvPr/>
          </p:nvSpPr>
          <p:spPr>
            <a:xfrm>
              <a:off x="-15489950" y="3342275"/>
              <a:ext cx="63025" cy="63025"/>
            </a:xfrm>
            <a:custGeom>
              <a:rect b="b" l="l" r="r" t="t"/>
              <a:pathLst>
                <a:path extrusionOk="0" h="2521" w="2521">
                  <a:moveTo>
                    <a:pt x="725" y="0"/>
                  </a:moveTo>
                  <a:lnTo>
                    <a:pt x="0" y="1481"/>
                  </a:lnTo>
                  <a:lnTo>
                    <a:pt x="1072" y="2521"/>
                  </a:lnTo>
                  <a:lnTo>
                    <a:pt x="2521" y="1827"/>
                  </a:lnTo>
                  <a:lnTo>
                    <a:pt x="7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98"/>
            <p:cNvSpPr/>
            <p:nvPr/>
          </p:nvSpPr>
          <p:spPr>
            <a:xfrm>
              <a:off x="-15584475" y="3604550"/>
              <a:ext cx="96900" cy="35475"/>
            </a:xfrm>
            <a:custGeom>
              <a:rect b="b" l="l" r="r" t="t"/>
              <a:pathLst>
                <a:path extrusionOk="0" h="1419" w="3876">
                  <a:moveTo>
                    <a:pt x="725" y="0"/>
                  </a:moveTo>
                  <a:lnTo>
                    <a:pt x="1" y="1418"/>
                  </a:lnTo>
                  <a:lnTo>
                    <a:pt x="3876" y="1418"/>
                  </a:lnTo>
                  <a:lnTo>
                    <a:pt x="31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98"/>
            <p:cNvSpPr/>
            <p:nvPr/>
          </p:nvSpPr>
          <p:spPr>
            <a:xfrm>
              <a:off x="-15584475" y="3335975"/>
              <a:ext cx="96900" cy="35450"/>
            </a:xfrm>
            <a:custGeom>
              <a:rect b="b" l="l" r="r" t="t"/>
              <a:pathLst>
                <a:path extrusionOk="0" h="1418" w="3876">
                  <a:moveTo>
                    <a:pt x="1" y="0"/>
                  </a:moveTo>
                  <a:lnTo>
                    <a:pt x="725" y="1418"/>
                  </a:lnTo>
                  <a:lnTo>
                    <a:pt x="3151" y="1418"/>
                  </a:lnTo>
                  <a:lnTo>
                    <a:pt x="38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98"/>
            <p:cNvSpPr/>
            <p:nvPr/>
          </p:nvSpPr>
          <p:spPr>
            <a:xfrm>
              <a:off x="-15597850" y="3388725"/>
              <a:ext cx="124450" cy="197725"/>
            </a:xfrm>
            <a:custGeom>
              <a:rect b="b" l="l" r="r" t="t"/>
              <a:pathLst>
                <a:path extrusionOk="0" h="7909" w="4978">
                  <a:moveTo>
                    <a:pt x="1197" y="1"/>
                  </a:moveTo>
                  <a:lnTo>
                    <a:pt x="1197" y="33"/>
                  </a:lnTo>
                  <a:lnTo>
                    <a:pt x="0" y="1261"/>
                  </a:lnTo>
                  <a:lnTo>
                    <a:pt x="0" y="6712"/>
                  </a:lnTo>
                  <a:lnTo>
                    <a:pt x="1197" y="7909"/>
                  </a:lnTo>
                  <a:lnTo>
                    <a:pt x="3781" y="7909"/>
                  </a:lnTo>
                  <a:lnTo>
                    <a:pt x="4978" y="6712"/>
                  </a:lnTo>
                  <a:lnTo>
                    <a:pt x="4978" y="1230"/>
                  </a:lnTo>
                  <a:lnTo>
                    <a:pt x="37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3" name="Google Shape;19053;p98"/>
          <p:cNvGrpSpPr/>
          <p:nvPr/>
        </p:nvGrpSpPr>
        <p:grpSpPr>
          <a:xfrm>
            <a:off x="1303491" y="1689573"/>
            <a:ext cx="450470" cy="449325"/>
            <a:chOff x="-20946600" y="3317850"/>
            <a:chExt cx="304825" cy="304050"/>
          </a:xfrm>
        </p:grpSpPr>
        <p:sp>
          <p:nvSpPr>
            <p:cNvPr id="19054" name="Google Shape;19054;p98"/>
            <p:cNvSpPr/>
            <p:nvPr/>
          </p:nvSpPr>
          <p:spPr>
            <a:xfrm>
              <a:off x="-20946600" y="3317850"/>
              <a:ext cx="232350" cy="248925"/>
            </a:xfrm>
            <a:custGeom>
              <a:rect b="b" l="l" r="r" t="t"/>
              <a:pathLst>
                <a:path extrusionOk="0" h="9957" w="9294">
                  <a:moveTo>
                    <a:pt x="4631" y="1"/>
                  </a:moveTo>
                  <a:cubicBezTo>
                    <a:pt x="3340" y="1"/>
                    <a:pt x="2268" y="977"/>
                    <a:pt x="2142" y="2237"/>
                  </a:cubicBezTo>
                  <a:cubicBezTo>
                    <a:pt x="1292" y="2521"/>
                    <a:pt x="693" y="3340"/>
                    <a:pt x="693" y="4254"/>
                  </a:cubicBezTo>
                  <a:cubicBezTo>
                    <a:pt x="693" y="4695"/>
                    <a:pt x="819" y="5073"/>
                    <a:pt x="1040" y="5451"/>
                  </a:cubicBezTo>
                  <a:cubicBezTo>
                    <a:pt x="378" y="5923"/>
                    <a:pt x="0" y="6648"/>
                    <a:pt x="0" y="7499"/>
                  </a:cubicBezTo>
                  <a:cubicBezTo>
                    <a:pt x="0" y="8853"/>
                    <a:pt x="1134" y="9956"/>
                    <a:pt x="2520" y="9956"/>
                  </a:cubicBezTo>
                  <a:lnTo>
                    <a:pt x="4316" y="9956"/>
                  </a:lnTo>
                  <a:lnTo>
                    <a:pt x="4316" y="8349"/>
                  </a:lnTo>
                  <a:lnTo>
                    <a:pt x="2962" y="7026"/>
                  </a:lnTo>
                  <a:cubicBezTo>
                    <a:pt x="2804" y="6869"/>
                    <a:pt x="2804" y="6648"/>
                    <a:pt x="2962" y="6491"/>
                  </a:cubicBezTo>
                  <a:cubicBezTo>
                    <a:pt x="3040" y="6412"/>
                    <a:pt x="3135" y="6372"/>
                    <a:pt x="3229" y="6372"/>
                  </a:cubicBezTo>
                  <a:cubicBezTo>
                    <a:pt x="3324" y="6372"/>
                    <a:pt x="3418" y="6412"/>
                    <a:pt x="3497" y="6491"/>
                  </a:cubicBezTo>
                  <a:lnTo>
                    <a:pt x="4316" y="7341"/>
                  </a:lnTo>
                  <a:lnTo>
                    <a:pt x="4316" y="5482"/>
                  </a:lnTo>
                  <a:lnTo>
                    <a:pt x="2962" y="4128"/>
                  </a:lnTo>
                  <a:cubicBezTo>
                    <a:pt x="2804" y="3970"/>
                    <a:pt x="2804" y="3781"/>
                    <a:pt x="2962" y="3624"/>
                  </a:cubicBezTo>
                  <a:cubicBezTo>
                    <a:pt x="3040" y="3545"/>
                    <a:pt x="3135" y="3505"/>
                    <a:pt x="3229" y="3505"/>
                  </a:cubicBezTo>
                  <a:cubicBezTo>
                    <a:pt x="3324" y="3505"/>
                    <a:pt x="3418" y="3545"/>
                    <a:pt x="3497" y="3624"/>
                  </a:cubicBezTo>
                  <a:lnTo>
                    <a:pt x="4316" y="4443"/>
                  </a:lnTo>
                  <a:lnTo>
                    <a:pt x="4316" y="2458"/>
                  </a:lnTo>
                  <a:cubicBezTo>
                    <a:pt x="4316" y="2237"/>
                    <a:pt x="4474" y="2080"/>
                    <a:pt x="4663" y="2080"/>
                  </a:cubicBezTo>
                  <a:cubicBezTo>
                    <a:pt x="4852" y="2080"/>
                    <a:pt x="5009" y="2237"/>
                    <a:pt x="5009" y="2458"/>
                  </a:cubicBezTo>
                  <a:lnTo>
                    <a:pt x="5009" y="5860"/>
                  </a:lnTo>
                  <a:lnTo>
                    <a:pt x="5860" y="5041"/>
                  </a:lnTo>
                  <a:cubicBezTo>
                    <a:pt x="5939" y="4963"/>
                    <a:pt x="6025" y="4923"/>
                    <a:pt x="6112" y="4923"/>
                  </a:cubicBezTo>
                  <a:cubicBezTo>
                    <a:pt x="6199" y="4923"/>
                    <a:pt x="6285" y="4963"/>
                    <a:pt x="6364" y="5041"/>
                  </a:cubicBezTo>
                  <a:cubicBezTo>
                    <a:pt x="6522" y="5199"/>
                    <a:pt x="6522" y="5388"/>
                    <a:pt x="6364" y="5545"/>
                  </a:cubicBezTo>
                  <a:lnTo>
                    <a:pt x="5009" y="6900"/>
                  </a:lnTo>
                  <a:lnTo>
                    <a:pt x="5009" y="9956"/>
                  </a:lnTo>
                  <a:lnTo>
                    <a:pt x="6805" y="9956"/>
                  </a:lnTo>
                  <a:cubicBezTo>
                    <a:pt x="8160" y="9956"/>
                    <a:pt x="9294" y="8853"/>
                    <a:pt x="9294" y="7499"/>
                  </a:cubicBezTo>
                  <a:cubicBezTo>
                    <a:pt x="9294" y="6648"/>
                    <a:pt x="8884" y="5923"/>
                    <a:pt x="8223" y="5451"/>
                  </a:cubicBezTo>
                  <a:cubicBezTo>
                    <a:pt x="8443" y="5073"/>
                    <a:pt x="8569" y="4695"/>
                    <a:pt x="8569" y="4254"/>
                  </a:cubicBezTo>
                  <a:cubicBezTo>
                    <a:pt x="8569" y="3340"/>
                    <a:pt x="7971" y="2521"/>
                    <a:pt x="7120" y="2237"/>
                  </a:cubicBezTo>
                  <a:cubicBezTo>
                    <a:pt x="6994" y="977"/>
                    <a:pt x="5923" y="1"/>
                    <a:pt x="46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98"/>
            <p:cNvSpPr/>
            <p:nvPr/>
          </p:nvSpPr>
          <p:spPr>
            <a:xfrm>
              <a:off x="-20775700" y="3318650"/>
              <a:ext cx="133925" cy="249700"/>
            </a:xfrm>
            <a:custGeom>
              <a:rect b="b" l="l" r="r" t="t"/>
              <a:pathLst>
                <a:path extrusionOk="0" h="9988" w="5357">
                  <a:moveTo>
                    <a:pt x="694" y="0"/>
                  </a:moveTo>
                  <a:cubicBezTo>
                    <a:pt x="473" y="0"/>
                    <a:pt x="253" y="32"/>
                    <a:pt x="1" y="126"/>
                  </a:cubicBezTo>
                  <a:cubicBezTo>
                    <a:pt x="473" y="567"/>
                    <a:pt x="820" y="1103"/>
                    <a:pt x="977" y="1764"/>
                  </a:cubicBezTo>
                  <a:cubicBezTo>
                    <a:pt x="1891" y="2300"/>
                    <a:pt x="2490" y="3245"/>
                    <a:pt x="2490" y="4285"/>
                  </a:cubicBezTo>
                  <a:cubicBezTo>
                    <a:pt x="2490" y="4663"/>
                    <a:pt x="2395" y="4978"/>
                    <a:pt x="2269" y="5293"/>
                  </a:cubicBezTo>
                  <a:cubicBezTo>
                    <a:pt x="2836" y="5860"/>
                    <a:pt x="3183" y="6648"/>
                    <a:pt x="3183" y="7498"/>
                  </a:cubicBezTo>
                  <a:cubicBezTo>
                    <a:pt x="3183" y="8506"/>
                    <a:pt x="2710" y="9389"/>
                    <a:pt x="1985" y="9987"/>
                  </a:cubicBezTo>
                  <a:lnTo>
                    <a:pt x="2836" y="9987"/>
                  </a:lnTo>
                  <a:cubicBezTo>
                    <a:pt x="4222" y="9987"/>
                    <a:pt x="5325" y="8853"/>
                    <a:pt x="5325" y="7498"/>
                  </a:cubicBezTo>
                  <a:cubicBezTo>
                    <a:pt x="5357" y="6679"/>
                    <a:pt x="4915" y="5891"/>
                    <a:pt x="4285" y="5450"/>
                  </a:cubicBezTo>
                  <a:cubicBezTo>
                    <a:pt x="4537" y="5104"/>
                    <a:pt x="4632" y="4694"/>
                    <a:pt x="4632" y="4253"/>
                  </a:cubicBezTo>
                  <a:cubicBezTo>
                    <a:pt x="4632" y="3340"/>
                    <a:pt x="4065" y="2520"/>
                    <a:pt x="3183" y="2237"/>
                  </a:cubicBezTo>
                  <a:cubicBezTo>
                    <a:pt x="3057" y="977"/>
                    <a:pt x="2017"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98"/>
            <p:cNvSpPr/>
            <p:nvPr/>
          </p:nvSpPr>
          <p:spPr>
            <a:xfrm>
              <a:off x="-20890700" y="3586425"/>
              <a:ext cx="195375" cy="35475"/>
            </a:xfrm>
            <a:custGeom>
              <a:rect b="b" l="l" r="r" t="t"/>
              <a:pathLst>
                <a:path extrusionOk="0" h="1419" w="7815">
                  <a:moveTo>
                    <a:pt x="2112" y="1"/>
                  </a:moveTo>
                  <a:lnTo>
                    <a:pt x="2112" y="725"/>
                  </a:lnTo>
                  <a:lnTo>
                    <a:pt x="347" y="725"/>
                  </a:lnTo>
                  <a:cubicBezTo>
                    <a:pt x="158" y="725"/>
                    <a:pt x="1" y="883"/>
                    <a:pt x="1" y="1072"/>
                  </a:cubicBezTo>
                  <a:cubicBezTo>
                    <a:pt x="1" y="1261"/>
                    <a:pt x="158" y="1418"/>
                    <a:pt x="347" y="1418"/>
                  </a:cubicBezTo>
                  <a:lnTo>
                    <a:pt x="7468" y="1418"/>
                  </a:lnTo>
                  <a:cubicBezTo>
                    <a:pt x="7657" y="1418"/>
                    <a:pt x="7814" y="1261"/>
                    <a:pt x="7814" y="1072"/>
                  </a:cubicBezTo>
                  <a:cubicBezTo>
                    <a:pt x="7814" y="883"/>
                    <a:pt x="7625" y="725"/>
                    <a:pt x="7436" y="725"/>
                  </a:cubicBezTo>
                  <a:lnTo>
                    <a:pt x="5672" y="725"/>
                  </a:lnTo>
                  <a:lnTo>
                    <a:pt x="5672" y="1"/>
                  </a:lnTo>
                  <a:lnTo>
                    <a:pt x="4947" y="1"/>
                  </a:lnTo>
                  <a:lnTo>
                    <a:pt x="4947" y="725"/>
                  </a:lnTo>
                  <a:lnTo>
                    <a:pt x="2836" y="725"/>
                  </a:lnTo>
                  <a:lnTo>
                    <a:pt x="283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7" name="Google Shape;19057;p98"/>
          <p:cNvGrpSpPr/>
          <p:nvPr/>
        </p:nvGrpSpPr>
        <p:grpSpPr>
          <a:xfrm>
            <a:off x="1304064" y="2243729"/>
            <a:ext cx="449325" cy="449030"/>
            <a:chOff x="-20945825" y="3692175"/>
            <a:chExt cx="304050" cy="303850"/>
          </a:xfrm>
        </p:grpSpPr>
        <p:sp>
          <p:nvSpPr>
            <p:cNvPr id="19058" name="Google Shape;19058;p98"/>
            <p:cNvSpPr/>
            <p:nvPr/>
          </p:nvSpPr>
          <p:spPr>
            <a:xfrm>
              <a:off x="-20841850" y="3692175"/>
              <a:ext cx="92950" cy="89600"/>
            </a:xfrm>
            <a:custGeom>
              <a:rect b="b" l="l" r="r" t="t"/>
              <a:pathLst>
                <a:path extrusionOk="0" h="3584" w="3718">
                  <a:moveTo>
                    <a:pt x="410" y="0"/>
                  </a:moveTo>
                  <a:cubicBezTo>
                    <a:pt x="323" y="0"/>
                    <a:pt x="237" y="40"/>
                    <a:pt x="158" y="118"/>
                  </a:cubicBezTo>
                  <a:cubicBezTo>
                    <a:pt x="0" y="276"/>
                    <a:pt x="0" y="465"/>
                    <a:pt x="158" y="622"/>
                  </a:cubicBezTo>
                  <a:lnTo>
                    <a:pt x="819" y="1221"/>
                  </a:lnTo>
                  <a:cubicBezTo>
                    <a:pt x="630" y="1442"/>
                    <a:pt x="473" y="1788"/>
                    <a:pt x="473" y="2166"/>
                  </a:cubicBezTo>
                  <a:cubicBezTo>
                    <a:pt x="473" y="2954"/>
                    <a:pt x="1103" y="3584"/>
                    <a:pt x="1891" y="3584"/>
                  </a:cubicBezTo>
                  <a:cubicBezTo>
                    <a:pt x="2678" y="3584"/>
                    <a:pt x="3308" y="2954"/>
                    <a:pt x="3308" y="2166"/>
                  </a:cubicBezTo>
                  <a:cubicBezTo>
                    <a:pt x="3308" y="1788"/>
                    <a:pt x="3182" y="1473"/>
                    <a:pt x="2962" y="1221"/>
                  </a:cubicBezTo>
                  <a:lnTo>
                    <a:pt x="3560" y="622"/>
                  </a:lnTo>
                  <a:cubicBezTo>
                    <a:pt x="3718" y="465"/>
                    <a:pt x="3718" y="276"/>
                    <a:pt x="3560" y="118"/>
                  </a:cubicBezTo>
                  <a:cubicBezTo>
                    <a:pt x="3482" y="40"/>
                    <a:pt x="3387" y="0"/>
                    <a:pt x="3293" y="0"/>
                  </a:cubicBezTo>
                  <a:cubicBezTo>
                    <a:pt x="3198" y="0"/>
                    <a:pt x="3103" y="40"/>
                    <a:pt x="3025" y="118"/>
                  </a:cubicBezTo>
                  <a:lnTo>
                    <a:pt x="2332" y="811"/>
                  </a:lnTo>
                  <a:cubicBezTo>
                    <a:pt x="2174" y="780"/>
                    <a:pt x="2017" y="748"/>
                    <a:pt x="1859" y="748"/>
                  </a:cubicBezTo>
                  <a:cubicBezTo>
                    <a:pt x="1702" y="748"/>
                    <a:pt x="1544" y="780"/>
                    <a:pt x="1386" y="811"/>
                  </a:cubicBezTo>
                  <a:lnTo>
                    <a:pt x="662" y="118"/>
                  </a:lnTo>
                  <a:cubicBezTo>
                    <a:pt x="583" y="40"/>
                    <a:pt x="496" y="0"/>
                    <a:pt x="4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98"/>
            <p:cNvSpPr/>
            <p:nvPr/>
          </p:nvSpPr>
          <p:spPr>
            <a:xfrm>
              <a:off x="-20945825" y="3746325"/>
              <a:ext cx="304050" cy="70900"/>
            </a:xfrm>
            <a:custGeom>
              <a:rect b="b" l="l" r="r" t="t"/>
              <a:pathLst>
                <a:path extrusionOk="0" h="2836" w="12162">
                  <a:moveTo>
                    <a:pt x="1072" y="0"/>
                  </a:moveTo>
                  <a:cubicBezTo>
                    <a:pt x="473" y="0"/>
                    <a:pt x="1" y="473"/>
                    <a:pt x="1" y="1071"/>
                  </a:cubicBezTo>
                  <a:lnTo>
                    <a:pt x="1" y="1953"/>
                  </a:lnTo>
                  <a:cubicBezTo>
                    <a:pt x="1" y="2426"/>
                    <a:pt x="379" y="2836"/>
                    <a:pt x="851" y="2836"/>
                  </a:cubicBezTo>
                  <a:lnTo>
                    <a:pt x="11311" y="2836"/>
                  </a:lnTo>
                  <a:cubicBezTo>
                    <a:pt x="11783" y="2836"/>
                    <a:pt x="12162" y="2426"/>
                    <a:pt x="12162" y="1953"/>
                  </a:cubicBezTo>
                  <a:lnTo>
                    <a:pt x="12162" y="1071"/>
                  </a:lnTo>
                  <a:cubicBezTo>
                    <a:pt x="12162" y="473"/>
                    <a:pt x="11657" y="0"/>
                    <a:pt x="11059" y="0"/>
                  </a:cubicBezTo>
                  <a:cubicBezTo>
                    <a:pt x="9988" y="0"/>
                    <a:pt x="8916" y="284"/>
                    <a:pt x="8034" y="819"/>
                  </a:cubicBezTo>
                  <a:cubicBezTo>
                    <a:pt x="7719" y="1607"/>
                    <a:pt x="6932" y="2174"/>
                    <a:pt x="6050" y="2174"/>
                  </a:cubicBezTo>
                  <a:cubicBezTo>
                    <a:pt x="5136" y="2174"/>
                    <a:pt x="4411" y="1607"/>
                    <a:pt x="4096" y="819"/>
                  </a:cubicBezTo>
                  <a:cubicBezTo>
                    <a:pt x="3183" y="315"/>
                    <a:pt x="211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98"/>
            <p:cNvSpPr/>
            <p:nvPr/>
          </p:nvSpPr>
          <p:spPr>
            <a:xfrm>
              <a:off x="-20814300" y="3864450"/>
              <a:ext cx="39425" cy="131575"/>
            </a:xfrm>
            <a:custGeom>
              <a:rect b="b" l="l" r="r" t="t"/>
              <a:pathLst>
                <a:path extrusionOk="0" h="5263" w="1577">
                  <a:moveTo>
                    <a:pt x="789" y="1"/>
                  </a:moveTo>
                  <a:cubicBezTo>
                    <a:pt x="568" y="221"/>
                    <a:pt x="284" y="410"/>
                    <a:pt x="1" y="631"/>
                  </a:cubicBezTo>
                  <a:cubicBezTo>
                    <a:pt x="127" y="757"/>
                    <a:pt x="284" y="852"/>
                    <a:pt x="442" y="883"/>
                  </a:cubicBezTo>
                  <a:lnTo>
                    <a:pt x="442" y="4916"/>
                  </a:lnTo>
                  <a:cubicBezTo>
                    <a:pt x="442" y="5105"/>
                    <a:pt x="600" y="5262"/>
                    <a:pt x="789" y="5262"/>
                  </a:cubicBezTo>
                  <a:cubicBezTo>
                    <a:pt x="978" y="5262"/>
                    <a:pt x="1135" y="5105"/>
                    <a:pt x="1135" y="4916"/>
                  </a:cubicBezTo>
                  <a:lnTo>
                    <a:pt x="1135" y="883"/>
                  </a:lnTo>
                  <a:cubicBezTo>
                    <a:pt x="1293" y="852"/>
                    <a:pt x="1450" y="757"/>
                    <a:pt x="1576" y="631"/>
                  </a:cubicBezTo>
                  <a:cubicBezTo>
                    <a:pt x="1293" y="410"/>
                    <a:pt x="1041" y="221"/>
                    <a:pt x="7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98"/>
            <p:cNvSpPr/>
            <p:nvPr/>
          </p:nvSpPr>
          <p:spPr>
            <a:xfrm>
              <a:off x="-20929275" y="3834525"/>
              <a:ext cx="268600" cy="53600"/>
            </a:xfrm>
            <a:custGeom>
              <a:rect b="b" l="l" r="r" t="t"/>
              <a:pathLst>
                <a:path extrusionOk="0" h="2144" w="10744">
                  <a:moveTo>
                    <a:pt x="788" y="1"/>
                  </a:moveTo>
                  <a:cubicBezTo>
                    <a:pt x="441" y="1"/>
                    <a:pt x="126" y="284"/>
                    <a:pt x="32" y="631"/>
                  </a:cubicBezTo>
                  <a:cubicBezTo>
                    <a:pt x="0" y="788"/>
                    <a:pt x="0" y="914"/>
                    <a:pt x="0" y="1072"/>
                  </a:cubicBezTo>
                  <a:cubicBezTo>
                    <a:pt x="0" y="1670"/>
                    <a:pt x="473" y="2143"/>
                    <a:pt x="1071" y="2143"/>
                  </a:cubicBezTo>
                  <a:cubicBezTo>
                    <a:pt x="2111" y="2143"/>
                    <a:pt x="3308" y="1828"/>
                    <a:pt x="4253" y="1103"/>
                  </a:cubicBezTo>
                  <a:lnTo>
                    <a:pt x="4285" y="1072"/>
                  </a:lnTo>
                  <a:cubicBezTo>
                    <a:pt x="4537" y="914"/>
                    <a:pt x="4757" y="725"/>
                    <a:pt x="5009" y="473"/>
                  </a:cubicBezTo>
                  <a:lnTo>
                    <a:pt x="5104" y="379"/>
                  </a:lnTo>
                  <a:cubicBezTo>
                    <a:pt x="5167" y="316"/>
                    <a:pt x="5262" y="284"/>
                    <a:pt x="5360" y="284"/>
                  </a:cubicBezTo>
                  <a:cubicBezTo>
                    <a:pt x="5458" y="284"/>
                    <a:pt x="5561" y="316"/>
                    <a:pt x="5640" y="379"/>
                  </a:cubicBezTo>
                  <a:lnTo>
                    <a:pt x="5766" y="473"/>
                  </a:lnTo>
                  <a:cubicBezTo>
                    <a:pt x="5955" y="694"/>
                    <a:pt x="6175" y="914"/>
                    <a:pt x="6459" y="1072"/>
                  </a:cubicBezTo>
                  <a:lnTo>
                    <a:pt x="6490" y="1103"/>
                  </a:lnTo>
                  <a:cubicBezTo>
                    <a:pt x="7341" y="1702"/>
                    <a:pt x="8475" y="2143"/>
                    <a:pt x="9704" y="2143"/>
                  </a:cubicBezTo>
                  <a:cubicBezTo>
                    <a:pt x="10271" y="2143"/>
                    <a:pt x="10743" y="1670"/>
                    <a:pt x="10743" y="1072"/>
                  </a:cubicBezTo>
                  <a:cubicBezTo>
                    <a:pt x="10743" y="914"/>
                    <a:pt x="10743" y="788"/>
                    <a:pt x="10712" y="631"/>
                  </a:cubicBezTo>
                  <a:cubicBezTo>
                    <a:pt x="10712" y="284"/>
                    <a:pt x="10397" y="1"/>
                    <a:pt x="99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2" name="Google Shape;19062;p98"/>
          <p:cNvGrpSpPr/>
          <p:nvPr/>
        </p:nvGrpSpPr>
        <p:grpSpPr>
          <a:xfrm>
            <a:off x="1329667" y="2797442"/>
            <a:ext cx="398119" cy="448143"/>
            <a:chOff x="-20930075" y="4066100"/>
            <a:chExt cx="269400" cy="303250"/>
          </a:xfrm>
        </p:grpSpPr>
        <p:sp>
          <p:nvSpPr>
            <p:cNvPr id="19063" name="Google Shape;19063;p98"/>
            <p:cNvSpPr/>
            <p:nvPr/>
          </p:nvSpPr>
          <p:spPr>
            <a:xfrm>
              <a:off x="-20865475" y="4066100"/>
              <a:ext cx="141775" cy="144150"/>
            </a:xfrm>
            <a:custGeom>
              <a:rect b="b" l="l" r="r" t="t"/>
              <a:pathLst>
                <a:path extrusionOk="0" h="5766" w="5671">
                  <a:moveTo>
                    <a:pt x="2836" y="2174"/>
                  </a:moveTo>
                  <a:cubicBezTo>
                    <a:pt x="3245" y="2174"/>
                    <a:pt x="3560" y="2489"/>
                    <a:pt x="3560" y="2867"/>
                  </a:cubicBezTo>
                  <a:cubicBezTo>
                    <a:pt x="3560" y="3277"/>
                    <a:pt x="3245" y="3592"/>
                    <a:pt x="2836" y="3592"/>
                  </a:cubicBezTo>
                  <a:cubicBezTo>
                    <a:pt x="2457" y="3592"/>
                    <a:pt x="2142" y="3277"/>
                    <a:pt x="2142" y="2867"/>
                  </a:cubicBezTo>
                  <a:cubicBezTo>
                    <a:pt x="2142" y="2489"/>
                    <a:pt x="2457" y="2174"/>
                    <a:pt x="2836" y="2174"/>
                  </a:cubicBezTo>
                  <a:close/>
                  <a:moveTo>
                    <a:pt x="2836" y="0"/>
                  </a:moveTo>
                  <a:cubicBezTo>
                    <a:pt x="2457" y="0"/>
                    <a:pt x="2111" y="252"/>
                    <a:pt x="1890" y="599"/>
                  </a:cubicBezTo>
                  <a:cubicBezTo>
                    <a:pt x="1791" y="563"/>
                    <a:pt x="1685" y="545"/>
                    <a:pt x="1577" y="545"/>
                  </a:cubicBezTo>
                  <a:cubicBezTo>
                    <a:pt x="1307" y="545"/>
                    <a:pt x="1031" y="657"/>
                    <a:pt x="851" y="882"/>
                  </a:cubicBezTo>
                  <a:cubicBezTo>
                    <a:pt x="630" y="1071"/>
                    <a:pt x="536" y="1355"/>
                    <a:pt x="536" y="1607"/>
                  </a:cubicBezTo>
                  <a:cubicBezTo>
                    <a:pt x="536" y="1733"/>
                    <a:pt x="536" y="1827"/>
                    <a:pt x="567" y="1922"/>
                  </a:cubicBezTo>
                  <a:cubicBezTo>
                    <a:pt x="189" y="2142"/>
                    <a:pt x="0" y="2489"/>
                    <a:pt x="0" y="2867"/>
                  </a:cubicBezTo>
                  <a:cubicBezTo>
                    <a:pt x="0" y="3308"/>
                    <a:pt x="189" y="3655"/>
                    <a:pt x="567" y="3812"/>
                  </a:cubicBezTo>
                  <a:cubicBezTo>
                    <a:pt x="536" y="3938"/>
                    <a:pt x="536" y="4033"/>
                    <a:pt x="536" y="4127"/>
                  </a:cubicBezTo>
                  <a:cubicBezTo>
                    <a:pt x="536" y="4411"/>
                    <a:pt x="630" y="4694"/>
                    <a:pt x="851" y="4883"/>
                  </a:cubicBezTo>
                  <a:cubicBezTo>
                    <a:pt x="1036" y="5092"/>
                    <a:pt x="1325" y="5216"/>
                    <a:pt x="1603" y="5216"/>
                  </a:cubicBezTo>
                  <a:cubicBezTo>
                    <a:pt x="1702" y="5216"/>
                    <a:pt x="1799" y="5200"/>
                    <a:pt x="1890" y="5167"/>
                  </a:cubicBezTo>
                  <a:cubicBezTo>
                    <a:pt x="2111" y="5513"/>
                    <a:pt x="2457" y="5766"/>
                    <a:pt x="2836" y="5766"/>
                  </a:cubicBezTo>
                  <a:cubicBezTo>
                    <a:pt x="3245" y="5766"/>
                    <a:pt x="3592" y="5513"/>
                    <a:pt x="3781" y="5167"/>
                  </a:cubicBezTo>
                  <a:cubicBezTo>
                    <a:pt x="3889" y="5203"/>
                    <a:pt x="3999" y="5221"/>
                    <a:pt x="4109" y="5221"/>
                  </a:cubicBezTo>
                  <a:cubicBezTo>
                    <a:pt x="4382" y="5221"/>
                    <a:pt x="4649" y="5108"/>
                    <a:pt x="4852" y="4883"/>
                  </a:cubicBezTo>
                  <a:cubicBezTo>
                    <a:pt x="5041" y="4694"/>
                    <a:pt x="5167" y="4411"/>
                    <a:pt x="5167" y="4127"/>
                  </a:cubicBezTo>
                  <a:cubicBezTo>
                    <a:pt x="5167" y="4033"/>
                    <a:pt x="5167" y="3938"/>
                    <a:pt x="5135" y="3812"/>
                  </a:cubicBezTo>
                  <a:cubicBezTo>
                    <a:pt x="5482" y="3623"/>
                    <a:pt x="5671" y="3277"/>
                    <a:pt x="5671" y="2867"/>
                  </a:cubicBezTo>
                  <a:cubicBezTo>
                    <a:pt x="5671" y="2489"/>
                    <a:pt x="5450" y="2142"/>
                    <a:pt x="5135" y="1922"/>
                  </a:cubicBezTo>
                  <a:cubicBezTo>
                    <a:pt x="5167" y="1827"/>
                    <a:pt x="5167" y="1733"/>
                    <a:pt x="5167" y="1607"/>
                  </a:cubicBezTo>
                  <a:cubicBezTo>
                    <a:pt x="5167" y="1355"/>
                    <a:pt x="5041" y="1071"/>
                    <a:pt x="4852" y="882"/>
                  </a:cubicBezTo>
                  <a:cubicBezTo>
                    <a:pt x="4643" y="673"/>
                    <a:pt x="4348" y="550"/>
                    <a:pt x="4069" y="550"/>
                  </a:cubicBezTo>
                  <a:cubicBezTo>
                    <a:pt x="3969" y="550"/>
                    <a:pt x="3872" y="566"/>
                    <a:pt x="3781" y="599"/>
                  </a:cubicBezTo>
                  <a:cubicBezTo>
                    <a:pt x="3592" y="252"/>
                    <a:pt x="3245" y="0"/>
                    <a:pt x="28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98"/>
            <p:cNvSpPr/>
            <p:nvPr/>
          </p:nvSpPr>
          <p:spPr>
            <a:xfrm>
              <a:off x="-20930075" y="4191325"/>
              <a:ext cx="269400" cy="178025"/>
            </a:xfrm>
            <a:custGeom>
              <a:rect b="b" l="l" r="r" t="t"/>
              <a:pathLst>
                <a:path extrusionOk="0" h="7121" w="10776">
                  <a:moveTo>
                    <a:pt x="379" y="0"/>
                  </a:moveTo>
                  <a:cubicBezTo>
                    <a:pt x="253" y="0"/>
                    <a:pt x="190" y="32"/>
                    <a:pt x="95" y="95"/>
                  </a:cubicBezTo>
                  <a:cubicBezTo>
                    <a:pt x="32" y="189"/>
                    <a:pt x="1" y="252"/>
                    <a:pt x="1" y="378"/>
                  </a:cubicBezTo>
                  <a:cubicBezTo>
                    <a:pt x="1" y="473"/>
                    <a:pt x="190" y="2710"/>
                    <a:pt x="1103" y="3655"/>
                  </a:cubicBezTo>
                  <a:cubicBezTo>
                    <a:pt x="1513" y="4096"/>
                    <a:pt x="1922" y="4285"/>
                    <a:pt x="2364" y="4285"/>
                  </a:cubicBezTo>
                  <a:cubicBezTo>
                    <a:pt x="2679" y="4285"/>
                    <a:pt x="3025" y="4159"/>
                    <a:pt x="3340" y="3907"/>
                  </a:cubicBezTo>
                  <a:lnTo>
                    <a:pt x="4947" y="5514"/>
                  </a:lnTo>
                  <a:lnTo>
                    <a:pt x="4947" y="6427"/>
                  </a:lnTo>
                  <a:lnTo>
                    <a:pt x="2458" y="6427"/>
                  </a:lnTo>
                  <a:cubicBezTo>
                    <a:pt x="2269" y="6427"/>
                    <a:pt x="2112" y="6585"/>
                    <a:pt x="2112" y="6774"/>
                  </a:cubicBezTo>
                  <a:cubicBezTo>
                    <a:pt x="2112" y="6963"/>
                    <a:pt x="2269" y="7120"/>
                    <a:pt x="2458" y="7120"/>
                  </a:cubicBezTo>
                  <a:lnTo>
                    <a:pt x="8192" y="7120"/>
                  </a:lnTo>
                  <a:cubicBezTo>
                    <a:pt x="8381" y="7120"/>
                    <a:pt x="8539" y="6963"/>
                    <a:pt x="8539" y="6774"/>
                  </a:cubicBezTo>
                  <a:cubicBezTo>
                    <a:pt x="8539" y="6585"/>
                    <a:pt x="8381" y="6427"/>
                    <a:pt x="8192" y="6427"/>
                  </a:cubicBezTo>
                  <a:lnTo>
                    <a:pt x="5672" y="6427"/>
                  </a:lnTo>
                  <a:lnTo>
                    <a:pt x="5672" y="6207"/>
                  </a:lnTo>
                  <a:lnTo>
                    <a:pt x="7278" y="4600"/>
                  </a:lnTo>
                  <a:cubicBezTo>
                    <a:pt x="7751" y="4884"/>
                    <a:pt x="8066" y="5010"/>
                    <a:pt x="8413" y="5010"/>
                  </a:cubicBezTo>
                  <a:cubicBezTo>
                    <a:pt x="8854" y="5010"/>
                    <a:pt x="9232" y="4789"/>
                    <a:pt x="9673" y="4380"/>
                  </a:cubicBezTo>
                  <a:cubicBezTo>
                    <a:pt x="10586" y="3466"/>
                    <a:pt x="10775" y="1229"/>
                    <a:pt x="10775" y="1103"/>
                  </a:cubicBezTo>
                  <a:cubicBezTo>
                    <a:pt x="10775" y="977"/>
                    <a:pt x="10744" y="883"/>
                    <a:pt x="10649" y="820"/>
                  </a:cubicBezTo>
                  <a:cubicBezTo>
                    <a:pt x="10586" y="757"/>
                    <a:pt x="10492" y="693"/>
                    <a:pt x="10397" y="693"/>
                  </a:cubicBezTo>
                  <a:cubicBezTo>
                    <a:pt x="10303" y="693"/>
                    <a:pt x="8066" y="883"/>
                    <a:pt x="7121" y="1796"/>
                  </a:cubicBezTo>
                  <a:cubicBezTo>
                    <a:pt x="6365" y="2552"/>
                    <a:pt x="6302" y="3308"/>
                    <a:pt x="6869" y="4033"/>
                  </a:cubicBezTo>
                  <a:lnTo>
                    <a:pt x="5735" y="5167"/>
                  </a:lnTo>
                  <a:lnTo>
                    <a:pt x="5735" y="1324"/>
                  </a:lnTo>
                  <a:cubicBezTo>
                    <a:pt x="5609" y="1387"/>
                    <a:pt x="5514" y="1387"/>
                    <a:pt x="5388" y="1387"/>
                  </a:cubicBezTo>
                  <a:cubicBezTo>
                    <a:pt x="5262" y="1387"/>
                    <a:pt x="5136" y="1387"/>
                    <a:pt x="5041" y="1324"/>
                  </a:cubicBezTo>
                  <a:lnTo>
                    <a:pt x="5041" y="4443"/>
                  </a:lnTo>
                  <a:lnTo>
                    <a:pt x="3876" y="3340"/>
                  </a:lnTo>
                  <a:cubicBezTo>
                    <a:pt x="4474" y="2584"/>
                    <a:pt x="4411" y="1828"/>
                    <a:pt x="3655" y="1103"/>
                  </a:cubicBezTo>
                  <a:cubicBezTo>
                    <a:pt x="2742" y="189"/>
                    <a:pt x="505"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5" name="Google Shape;19065;p98"/>
          <p:cNvGrpSpPr/>
          <p:nvPr/>
        </p:nvGrpSpPr>
        <p:grpSpPr>
          <a:xfrm>
            <a:off x="4110888" y="1689848"/>
            <a:ext cx="372516" cy="448771"/>
            <a:chOff x="-18994100" y="3334775"/>
            <a:chExt cx="252075" cy="303675"/>
          </a:xfrm>
        </p:grpSpPr>
        <p:sp>
          <p:nvSpPr>
            <p:cNvPr id="19066" name="Google Shape;19066;p98"/>
            <p:cNvSpPr/>
            <p:nvPr/>
          </p:nvSpPr>
          <p:spPr>
            <a:xfrm>
              <a:off x="-18967300" y="3424975"/>
              <a:ext cx="198500" cy="207150"/>
            </a:xfrm>
            <a:custGeom>
              <a:rect b="b" l="l" r="r" t="t"/>
              <a:pathLst>
                <a:path extrusionOk="0" h="8286" w="7940">
                  <a:moveTo>
                    <a:pt x="2552" y="3592"/>
                  </a:moveTo>
                  <a:cubicBezTo>
                    <a:pt x="2772" y="3592"/>
                    <a:pt x="2930" y="3749"/>
                    <a:pt x="2930" y="3938"/>
                  </a:cubicBezTo>
                  <a:cubicBezTo>
                    <a:pt x="2930" y="4096"/>
                    <a:pt x="2772" y="4316"/>
                    <a:pt x="2552" y="4316"/>
                  </a:cubicBezTo>
                  <a:cubicBezTo>
                    <a:pt x="2363" y="4316"/>
                    <a:pt x="2205" y="4159"/>
                    <a:pt x="2205" y="3938"/>
                  </a:cubicBezTo>
                  <a:cubicBezTo>
                    <a:pt x="2205" y="3749"/>
                    <a:pt x="2363" y="3592"/>
                    <a:pt x="2552" y="3592"/>
                  </a:cubicBezTo>
                  <a:close/>
                  <a:moveTo>
                    <a:pt x="5387" y="3592"/>
                  </a:moveTo>
                  <a:cubicBezTo>
                    <a:pt x="5608" y="3592"/>
                    <a:pt x="5765" y="3749"/>
                    <a:pt x="5765" y="3938"/>
                  </a:cubicBezTo>
                  <a:cubicBezTo>
                    <a:pt x="5765" y="4096"/>
                    <a:pt x="5608" y="4316"/>
                    <a:pt x="5387" y="4316"/>
                  </a:cubicBezTo>
                  <a:cubicBezTo>
                    <a:pt x="5198" y="4316"/>
                    <a:pt x="5041" y="4159"/>
                    <a:pt x="5041" y="3938"/>
                  </a:cubicBezTo>
                  <a:cubicBezTo>
                    <a:pt x="5041" y="3749"/>
                    <a:pt x="5198" y="3592"/>
                    <a:pt x="5387" y="3592"/>
                  </a:cubicBezTo>
                  <a:close/>
                  <a:moveTo>
                    <a:pt x="3623" y="0"/>
                  </a:moveTo>
                  <a:cubicBezTo>
                    <a:pt x="3277" y="63"/>
                    <a:pt x="2930" y="126"/>
                    <a:pt x="2583" y="315"/>
                  </a:cubicBezTo>
                  <a:cubicBezTo>
                    <a:pt x="1733" y="725"/>
                    <a:pt x="1166" y="1418"/>
                    <a:pt x="882" y="2332"/>
                  </a:cubicBezTo>
                  <a:cubicBezTo>
                    <a:pt x="882" y="2363"/>
                    <a:pt x="851" y="2363"/>
                    <a:pt x="851" y="2426"/>
                  </a:cubicBezTo>
                  <a:cubicBezTo>
                    <a:pt x="756" y="2741"/>
                    <a:pt x="725" y="3056"/>
                    <a:pt x="725" y="3371"/>
                  </a:cubicBezTo>
                  <a:lnTo>
                    <a:pt x="725" y="3466"/>
                  </a:lnTo>
                  <a:cubicBezTo>
                    <a:pt x="725" y="3749"/>
                    <a:pt x="599" y="4001"/>
                    <a:pt x="410" y="4253"/>
                  </a:cubicBezTo>
                  <a:cubicBezTo>
                    <a:pt x="126" y="4600"/>
                    <a:pt x="0" y="4978"/>
                    <a:pt x="0" y="5356"/>
                  </a:cubicBezTo>
                  <a:cubicBezTo>
                    <a:pt x="0" y="6144"/>
                    <a:pt x="599" y="6900"/>
                    <a:pt x="1575" y="7372"/>
                  </a:cubicBezTo>
                  <a:cubicBezTo>
                    <a:pt x="1733" y="7782"/>
                    <a:pt x="2111" y="8034"/>
                    <a:pt x="2520" y="8286"/>
                  </a:cubicBezTo>
                  <a:lnTo>
                    <a:pt x="3592" y="6711"/>
                  </a:lnTo>
                  <a:lnTo>
                    <a:pt x="3592" y="6238"/>
                  </a:lnTo>
                  <a:lnTo>
                    <a:pt x="2993" y="5640"/>
                  </a:lnTo>
                  <a:cubicBezTo>
                    <a:pt x="2835" y="5482"/>
                    <a:pt x="2835" y="5293"/>
                    <a:pt x="2993" y="5136"/>
                  </a:cubicBezTo>
                  <a:cubicBezTo>
                    <a:pt x="3072" y="5057"/>
                    <a:pt x="3166" y="5017"/>
                    <a:pt x="3261" y="5017"/>
                  </a:cubicBezTo>
                  <a:cubicBezTo>
                    <a:pt x="3355" y="5017"/>
                    <a:pt x="3450" y="5057"/>
                    <a:pt x="3529" y="5136"/>
                  </a:cubicBezTo>
                  <a:lnTo>
                    <a:pt x="4001" y="5608"/>
                  </a:lnTo>
                  <a:lnTo>
                    <a:pt x="4474" y="5136"/>
                  </a:lnTo>
                  <a:cubicBezTo>
                    <a:pt x="4553" y="5057"/>
                    <a:pt x="4639" y="5017"/>
                    <a:pt x="4726" y="5017"/>
                  </a:cubicBezTo>
                  <a:cubicBezTo>
                    <a:pt x="4812" y="5017"/>
                    <a:pt x="4899" y="5057"/>
                    <a:pt x="4978" y="5136"/>
                  </a:cubicBezTo>
                  <a:cubicBezTo>
                    <a:pt x="5135" y="5293"/>
                    <a:pt x="5135" y="5482"/>
                    <a:pt x="4978" y="5640"/>
                  </a:cubicBezTo>
                  <a:lnTo>
                    <a:pt x="4379" y="6238"/>
                  </a:lnTo>
                  <a:lnTo>
                    <a:pt x="4379" y="6711"/>
                  </a:lnTo>
                  <a:lnTo>
                    <a:pt x="5450" y="8286"/>
                  </a:lnTo>
                  <a:cubicBezTo>
                    <a:pt x="5891" y="8097"/>
                    <a:pt x="6238" y="7782"/>
                    <a:pt x="6396" y="7372"/>
                  </a:cubicBezTo>
                  <a:cubicBezTo>
                    <a:pt x="7372" y="6900"/>
                    <a:pt x="7939" y="6144"/>
                    <a:pt x="7939" y="5356"/>
                  </a:cubicBezTo>
                  <a:cubicBezTo>
                    <a:pt x="7939" y="4978"/>
                    <a:pt x="7813" y="4631"/>
                    <a:pt x="7530" y="4253"/>
                  </a:cubicBezTo>
                  <a:cubicBezTo>
                    <a:pt x="7278" y="4001"/>
                    <a:pt x="7183" y="3718"/>
                    <a:pt x="7183" y="3466"/>
                  </a:cubicBezTo>
                  <a:lnTo>
                    <a:pt x="7183" y="3371"/>
                  </a:lnTo>
                  <a:cubicBezTo>
                    <a:pt x="7183" y="3025"/>
                    <a:pt x="7120" y="2710"/>
                    <a:pt x="7057" y="2426"/>
                  </a:cubicBezTo>
                  <a:cubicBezTo>
                    <a:pt x="7057" y="2363"/>
                    <a:pt x="7057" y="2363"/>
                    <a:pt x="7026" y="2332"/>
                  </a:cubicBezTo>
                  <a:cubicBezTo>
                    <a:pt x="6742" y="1418"/>
                    <a:pt x="6144" y="725"/>
                    <a:pt x="5324" y="315"/>
                  </a:cubicBezTo>
                  <a:cubicBezTo>
                    <a:pt x="5009" y="158"/>
                    <a:pt x="4631" y="63"/>
                    <a:pt x="425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98"/>
            <p:cNvSpPr/>
            <p:nvPr/>
          </p:nvSpPr>
          <p:spPr>
            <a:xfrm>
              <a:off x="-18885400" y="3610050"/>
              <a:ext cx="35475" cy="28400"/>
            </a:xfrm>
            <a:custGeom>
              <a:rect b="b" l="l" r="r" t="t"/>
              <a:pathLst>
                <a:path extrusionOk="0" h="1136" w="1419">
                  <a:moveTo>
                    <a:pt x="694" y="1"/>
                  </a:moveTo>
                  <a:lnTo>
                    <a:pt x="1" y="1072"/>
                  </a:lnTo>
                  <a:cubicBezTo>
                    <a:pt x="221" y="1104"/>
                    <a:pt x="473" y="1135"/>
                    <a:pt x="694" y="1135"/>
                  </a:cubicBezTo>
                  <a:cubicBezTo>
                    <a:pt x="946" y="1135"/>
                    <a:pt x="1166" y="1104"/>
                    <a:pt x="1418" y="1072"/>
                  </a:cubicBezTo>
                  <a:lnTo>
                    <a:pt x="69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98"/>
            <p:cNvSpPr/>
            <p:nvPr/>
          </p:nvSpPr>
          <p:spPr>
            <a:xfrm>
              <a:off x="-18994100" y="3334775"/>
              <a:ext cx="96900" cy="140625"/>
            </a:xfrm>
            <a:custGeom>
              <a:rect b="b" l="l" r="r" t="t"/>
              <a:pathLst>
                <a:path extrusionOk="0" h="5625" w="3876">
                  <a:moveTo>
                    <a:pt x="855" y="1"/>
                  </a:moveTo>
                  <a:cubicBezTo>
                    <a:pt x="804" y="1"/>
                    <a:pt x="757" y="17"/>
                    <a:pt x="725" y="48"/>
                  </a:cubicBezTo>
                  <a:cubicBezTo>
                    <a:pt x="631" y="80"/>
                    <a:pt x="568" y="143"/>
                    <a:pt x="536" y="237"/>
                  </a:cubicBezTo>
                  <a:cubicBezTo>
                    <a:pt x="1" y="1529"/>
                    <a:pt x="1" y="2978"/>
                    <a:pt x="536" y="4301"/>
                  </a:cubicBezTo>
                  <a:cubicBezTo>
                    <a:pt x="725" y="4774"/>
                    <a:pt x="1009" y="5183"/>
                    <a:pt x="1324" y="5625"/>
                  </a:cubicBezTo>
                  <a:cubicBezTo>
                    <a:pt x="1702" y="4553"/>
                    <a:pt x="2427" y="3734"/>
                    <a:pt x="3372" y="3262"/>
                  </a:cubicBezTo>
                  <a:cubicBezTo>
                    <a:pt x="3529" y="3199"/>
                    <a:pt x="3718" y="3104"/>
                    <a:pt x="3876" y="3073"/>
                  </a:cubicBezTo>
                  <a:cubicBezTo>
                    <a:pt x="3876" y="3041"/>
                    <a:pt x="3844" y="2947"/>
                    <a:pt x="3844" y="2915"/>
                  </a:cubicBezTo>
                  <a:cubicBezTo>
                    <a:pt x="3277" y="1623"/>
                    <a:pt x="2301" y="584"/>
                    <a:pt x="1009" y="48"/>
                  </a:cubicBezTo>
                  <a:cubicBezTo>
                    <a:pt x="962" y="17"/>
                    <a:pt x="907" y="1"/>
                    <a:pt x="8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98"/>
            <p:cNvSpPr/>
            <p:nvPr/>
          </p:nvSpPr>
          <p:spPr>
            <a:xfrm>
              <a:off x="-18838150" y="3334775"/>
              <a:ext cx="96125" cy="139850"/>
            </a:xfrm>
            <a:custGeom>
              <a:rect b="b" l="l" r="r" t="t"/>
              <a:pathLst>
                <a:path extrusionOk="0" h="5594" w="3845">
                  <a:moveTo>
                    <a:pt x="3010" y="1"/>
                  </a:moveTo>
                  <a:cubicBezTo>
                    <a:pt x="2962" y="1"/>
                    <a:pt x="2915" y="17"/>
                    <a:pt x="2868" y="48"/>
                  </a:cubicBezTo>
                  <a:cubicBezTo>
                    <a:pt x="1576" y="584"/>
                    <a:pt x="536" y="1623"/>
                    <a:pt x="32" y="2915"/>
                  </a:cubicBezTo>
                  <a:cubicBezTo>
                    <a:pt x="1" y="2947"/>
                    <a:pt x="1" y="3041"/>
                    <a:pt x="1" y="3073"/>
                  </a:cubicBezTo>
                  <a:cubicBezTo>
                    <a:pt x="190" y="3104"/>
                    <a:pt x="347" y="3167"/>
                    <a:pt x="568" y="3262"/>
                  </a:cubicBezTo>
                  <a:cubicBezTo>
                    <a:pt x="1513" y="3703"/>
                    <a:pt x="2206" y="4553"/>
                    <a:pt x="2553" y="5593"/>
                  </a:cubicBezTo>
                  <a:cubicBezTo>
                    <a:pt x="2868" y="5183"/>
                    <a:pt x="3151" y="4742"/>
                    <a:pt x="3340" y="4238"/>
                  </a:cubicBezTo>
                  <a:cubicBezTo>
                    <a:pt x="3813" y="3041"/>
                    <a:pt x="3844" y="1497"/>
                    <a:pt x="3340" y="237"/>
                  </a:cubicBezTo>
                  <a:cubicBezTo>
                    <a:pt x="3309" y="143"/>
                    <a:pt x="3214" y="80"/>
                    <a:pt x="3151" y="48"/>
                  </a:cubicBezTo>
                  <a:cubicBezTo>
                    <a:pt x="3104" y="17"/>
                    <a:pt x="3057" y="1"/>
                    <a:pt x="30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0" name="Google Shape;19070;p98"/>
          <p:cNvGrpSpPr/>
          <p:nvPr/>
        </p:nvGrpSpPr>
        <p:grpSpPr>
          <a:xfrm>
            <a:off x="4125445" y="2244743"/>
            <a:ext cx="343404" cy="446998"/>
            <a:chOff x="-18983850" y="3710075"/>
            <a:chExt cx="232375" cy="302475"/>
          </a:xfrm>
        </p:grpSpPr>
        <p:sp>
          <p:nvSpPr>
            <p:cNvPr id="19071" name="Google Shape;19071;p98"/>
            <p:cNvSpPr/>
            <p:nvPr/>
          </p:nvSpPr>
          <p:spPr>
            <a:xfrm>
              <a:off x="-18840500" y="3874700"/>
              <a:ext cx="89025" cy="119750"/>
            </a:xfrm>
            <a:custGeom>
              <a:rect b="b" l="l" r="r" t="t"/>
              <a:pathLst>
                <a:path extrusionOk="0" h="4790" w="3561">
                  <a:moveTo>
                    <a:pt x="2300" y="0"/>
                  </a:moveTo>
                  <a:cubicBezTo>
                    <a:pt x="1796" y="883"/>
                    <a:pt x="945" y="1513"/>
                    <a:pt x="0" y="1796"/>
                  </a:cubicBezTo>
                  <a:lnTo>
                    <a:pt x="0" y="1954"/>
                  </a:lnTo>
                  <a:cubicBezTo>
                    <a:pt x="0" y="3529"/>
                    <a:pt x="1324" y="4789"/>
                    <a:pt x="2836" y="4789"/>
                  </a:cubicBezTo>
                  <a:lnTo>
                    <a:pt x="3560" y="4789"/>
                  </a:lnTo>
                  <a:lnTo>
                    <a:pt x="3560" y="4033"/>
                  </a:lnTo>
                  <a:cubicBezTo>
                    <a:pt x="3434" y="4065"/>
                    <a:pt x="3308" y="4065"/>
                    <a:pt x="3214" y="4065"/>
                  </a:cubicBezTo>
                  <a:cubicBezTo>
                    <a:pt x="2993" y="4065"/>
                    <a:pt x="2836" y="4033"/>
                    <a:pt x="2773" y="4033"/>
                  </a:cubicBezTo>
                  <a:cubicBezTo>
                    <a:pt x="1985" y="3844"/>
                    <a:pt x="1418" y="3119"/>
                    <a:pt x="1418" y="2300"/>
                  </a:cubicBezTo>
                  <a:cubicBezTo>
                    <a:pt x="1387" y="2143"/>
                    <a:pt x="1544" y="1985"/>
                    <a:pt x="1733" y="1985"/>
                  </a:cubicBezTo>
                  <a:cubicBezTo>
                    <a:pt x="1954" y="1985"/>
                    <a:pt x="2111" y="2143"/>
                    <a:pt x="2111" y="2332"/>
                  </a:cubicBezTo>
                  <a:cubicBezTo>
                    <a:pt x="2111" y="2804"/>
                    <a:pt x="2426" y="3245"/>
                    <a:pt x="2930" y="3371"/>
                  </a:cubicBezTo>
                  <a:cubicBezTo>
                    <a:pt x="3000" y="3383"/>
                    <a:pt x="3069" y="3390"/>
                    <a:pt x="3141" y="3390"/>
                  </a:cubicBezTo>
                  <a:cubicBezTo>
                    <a:pt x="3266" y="3390"/>
                    <a:pt x="3401" y="3368"/>
                    <a:pt x="3560" y="3308"/>
                  </a:cubicBezTo>
                  <a:lnTo>
                    <a:pt x="3560" y="1954"/>
                  </a:lnTo>
                  <a:cubicBezTo>
                    <a:pt x="3560" y="1072"/>
                    <a:pt x="3056" y="316"/>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98"/>
            <p:cNvSpPr/>
            <p:nvPr/>
          </p:nvSpPr>
          <p:spPr>
            <a:xfrm>
              <a:off x="-18983850" y="3901475"/>
              <a:ext cx="208750" cy="111075"/>
            </a:xfrm>
            <a:custGeom>
              <a:rect b="b" l="l" r="r" t="t"/>
              <a:pathLst>
                <a:path extrusionOk="0" h="4443" w="8350">
                  <a:moveTo>
                    <a:pt x="2111" y="1"/>
                  </a:moveTo>
                  <a:lnTo>
                    <a:pt x="2111" y="1261"/>
                  </a:lnTo>
                  <a:cubicBezTo>
                    <a:pt x="2111" y="2300"/>
                    <a:pt x="2584" y="3151"/>
                    <a:pt x="3340" y="3750"/>
                  </a:cubicBezTo>
                  <a:lnTo>
                    <a:pt x="2017" y="3750"/>
                  </a:lnTo>
                  <a:lnTo>
                    <a:pt x="1387" y="2521"/>
                  </a:lnTo>
                  <a:cubicBezTo>
                    <a:pt x="1317" y="2404"/>
                    <a:pt x="1177" y="2339"/>
                    <a:pt x="1046" y="2339"/>
                  </a:cubicBezTo>
                  <a:cubicBezTo>
                    <a:pt x="1000" y="2339"/>
                    <a:pt x="955" y="2347"/>
                    <a:pt x="914" y="2363"/>
                  </a:cubicBezTo>
                  <a:cubicBezTo>
                    <a:pt x="757" y="2458"/>
                    <a:pt x="662" y="2679"/>
                    <a:pt x="757" y="2836"/>
                  </a:cubicBezTo>
                  <a:lnTo>
                    <a:pt x="1229" y="3750"/>
                  </a:lnTo>
                  <a:lnTo>
                    <a:pt x="347" y="3750"/>
                  </a:lnTo>
                  <a:cubicBezTo>
                    <a:pt x="158" y="3750"/>
                    <a:pt x="0" y="3907"/>
                    <a:pt x="0" y="4096"/>
                  </a:cubicBezTo>
                  <a:cubicBezTo>
                    <a:pt x="0" y="4285"/>
                    <a:pt x="158" y="4443"/>
                    <a:pt x="347" y="4443"/>
                  </a:cubicBezTo>
                  <a:lnTo>
                    <a:pt x="8223" y="4443"/>
                  </a:lnTo>
                  <a:cubicBezTo>
                    <a:pt x="8255" y="4443"/>
                    <a:pt x="8318" y="4443"/>
                    <a:pt x="8349" y="4411"/>
                  </a:cubicBezTo>
                  <a:cubicBezTo>
                    <a:pt x="6459" y="4348"/>
                    <a:pt x="5010" y="2805"/>
                    <a:pt x="5010" y="914"/>
                  </a:cubicBezTo>
                  <a:lnTo>
                    <a:pt x="4632" y="914"/>
                  </a:lnTo>
                  <a:cubicBezTo>
                    <a:pt x="3970" y="914"/>
                    <a:pt x="3340" y="757"/>
                    <a:pt x="2741" y="442"/>
                  </a:cubicBezTo>
                  <a:cubicBezTo>
                    <a:pt x="2521" y="316"/>
                    <a:pt x="2332" y="158"/>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98"/>
            <p:cNvSpPr/>
            <p:nvPr/>
          </p:nvSpPr>
          <p:spPr>
            <a:xfrm>
              <a:off x="-18947625" y="3710075"/>
              <a:ext cx="159925" cy="67775"/>
            </a:xfrm>
            <a:custGeom>
              <a:rect b="b" l="l" r="r" t="t"/>
              <a:pathLst>
                <a:path extrusionOk="0" h="2711" w="6397">
                  <a:moveTo>
                    <a:pt x="1765" y="1"/>
                  </a:moveTo>
                  <a:cubicBezTo>
                    <a:pt x="788" y="1"/>
                    <a:pt x="1" y="789"/>
                    <a:pt x="1" y="1765"/>
                  </a:cubicBezTo>
                  <a:lnTo>
                    <a:pt x="1" y="2301"/>
                  </a:lnTo>
                  <a:cubicBezTo>
                    <a:pt x="410" y="1954"/>
                    <a:pt x="883" y="1765"/>
                    <a:pt x="1450" y="1765"/>
                  </a:cubicBezTo>
                  <a:cubicBezTo>
                    <a:pt x="2175" y="1765"/>
                    <a:pt x="2805" y="2143"/>
                    <a:pt x="3183" y="2710"/>
                  </a:cubicBezTo>
                  <a:cubicBezTo>
                    <a:pt x="3592" y="2112"/>
                    <a:pt x="4222" y="1765"/>
                    <a:pt x="4978" y="1765"/>
                  </a:cubicBezTo>
                  <a:cubicBezTo>
                    <a:pt x="5514" y="1765"/>
                    <a:pt x="5987" y="1954"/>
                    <a:pt x="6396" y="2301"/>
                  </a:cubicBezTo>
                  <a:lnTo>
                    <a:pt x="6396" y="1765"/>
                  </a:lnTo>
                  <a:cubicBezTo>
                    <a:pt x="6396" y="789"/>
                    <a:pt x="5609" y="1"/>
                    <a:pt x="4600" y="1"/>
                  </a:cubicBezTo>
                  <a:cubicBezTo>
                    <a:pt x="4411" y="1"/>
                    <a:pt x="4254" y="158"/>
                    <a:pt x="4254" y="348"/>
                  </a:cubicBezTo>
                  <a:cubicBezTo>
                    <a:pt x="4254" y="537"/>
                    <a:pt x="4096" y="694"/>
                    <a:pt x="3907" y="694"/>
                  </a:cubicBezTo>
                  <a:lnTo>
                    <a:pt x="2490" y="694"/>
                  </a:lnTo>
                  <a:cubicBezTo>
                    <a:pt x="2301" y="694"/>
                    <a:pt x="2143" y="537"/>
                    <a:pt x="2143" y="348"/>
                  </a:cubicBezTo>
                  <a:cubicBezTo>
                    <a:pt x="2143" y="158"/>
                    <a:pt x="1985"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98"/>
            <p:cNvSpPr/>
            <p:nvPr/>
          </p:nvSpPr>
          <p:spPr>
            <a:xfrm>
              <a:off x="-18949200" y="3773100"/>
              <a:ext cx="159125" cy="133925"/>
            </a:xfrm>
            <a:custGeom>
              <a:rect b="b" l="l" r="r" t="t"/>
              <a:pathLst>
                <a:path extrusionOk="0" h="5357" w="6365">
                  <a:moveTo>
                    <a:pt x="1828" y="1040"/>
                  </a:moveTo>
                  <a:cubicBezTo>
                    <a:pt x="2048" y="1040"/>
                    <a:pt x="2206" y="1198"/>
                    <a:pt x="2206" y="1387"/>
                  </a:cubicBezTo>
                  <a:cubicBezTo>
                    <a:pt x="2206" y="1607"/>
                    <a:pt x="2048" y="1765"/>
                    <a:pt x="1828" y="1765"/>
                  </a:cubicBezTo>
                  <a:cubicBezTo>
                    <a:pt x="1639" y="1765"/>
                    <a:pt x="1481" y="1607"/>
                    <a:pt x="1481" y="1387"/>
                  </a:cubicBezTo>
                  <a:cubicBezTo>
                    <a:pt x="1481" y="1198"/>
                    <a:pt x="1639" y="1040"/>
                    <a:pt x="1828" y="1040"/>
                  </a:cubicBezTo>
                  <a:close/>
                  <a:moveTo>
                    <a:pt x="4663" y="1040"/>
                  </a:moveTo>
                  <a:cubicBezTo>
                    <a:pt x="4884" y="1040"/>
                    <a:pt x="5041" y="1198"/>
                    <a:pt x="5041" y="1387"/>
                  </a:cubicBezTo>
                  <a:cubicBezTo>
                    <a:pt x="5041" y="1607"/>
                    <a:pt x="4884" y="1765"/>
                    <a:pt x="4663" y="1765"/>
                  </a:cubicBezTo>
                  <a:cubicBezTo>
                    <a:pt x="4474" y="1765"/>
                    <a:pt x="4317" y="1607"/>
                    <a:pt x="4317" y="1387"/>
                  </a:cubicBezTo>
                  <a:cubicBezTo>
                    <a:pt x="4317" y="1198"/>
                    <a:pt x="4474" y="1040"/>
                    <a:pt x="4663" y="1040"/>
                  </a:cubicBezTo>
                  <a:close/>
                  <a:moveTo>
                    <a:pt x="2887" y="2126"/>
                  </a:moveTo>
                  <a:cubicBezTo>
                    <a:pt x="3056" y="2126"/>
                    <a:pt x="3188" y="2239"/>
                    <a:pt x="3214" y="2395"/>
                  </a:cubicBezTo>
                  <a:cubicBezTo>
                    <a:pt x="3297" y="2230"/>
                    <a:pt x="3451" y="2137"/>
                    <a:pt x="3594" y="2137"/>
                  </a:cubicBezTo>
                  <a:cubicBezTo>
                    <a:pt x="3615" y="2137"/>
                    <a:pt x="3635" y="2139"/>
                    <a:pt x="3655" y="2143"/>
                  </a:cubicBezTo>
                  <a:cubicBezTo>
                    <a:pt x="3844" y="2237"/>
                    <a:pt x="3939" y="2426"/>
                    <a:pt x="3876" y="2584"/>
                  </a:cubicBezTo>
                  <a:lnTo>
                    <a:pt x="3529" y="3655"/>
                  </a:lnTo>
                  <a:cubicBezTo>
                    <a:pt x="3498" y="3812"/>
                    <a:pt x="3340" y="3875"/>
                    <a:pt x="3183" y="3875"/>
                  </a:cubicBezTo>
                  <a:cubicBezTo>
                    <a:pt x="3025" y="3875"/>
                    <a:pt x="2899" y="3812"/>
                    <a:pt x="2836" y="3655"/>
                  </a:cubicBezTo>
                  <a:lnTo>
                    <a:pt x="2458" y="2584"/>
                  </a:lnTo>
                  <a:cubicBezTo>
                    <a:pt x="2521" y="2426"/>
                    <a:pt x="2584" y="2237"/>
                    <a:pt x="2773" y="2143"/>
                  </a:cubicBezTo>
                  <a:cubicBezTo>
                    <a:pt x="2812" y="2132"/>
                    <a:pt x="2850" y="2126"/>
                    <a:pt x="2887" y="2126"/>
                  </a:cubicBezTo>
                  <a:close/>
                  <a:moveTo>
                    <a:pt x="1418" y="0"/>
                  </a:moveTo>
                  <a:cubicBezTo>
                    <a:pt x="631" y="0"/>
                    <a:pt x="1" y="630"/>
                    <a:pt x="1" y="1418"/>
                  </a:cubicBezTo>
                  <a:lnTo>
                    <a:pt x="1" y="1481"/>
                  </a:lnTo>
                  <a:lnTo>
                    <a:pt x="1" y="2111"/>
                  </a:lnTo>
                  <a:cubicBezTo>
                    <a:pt x="1" y="2269"/>
                    <a:pt x="1" y="2458"/>
                    <a:pt x="32" y="2615"/>
                  </a:cubicBezTo>
                  <a:cubicBezTo>
                    <a:pt x="95" y="2678"/>
                    <a:pt x="95" y="2741"/>
                    <a:pt x="95" y="2773"/>
                  </a:cubicBezTo>
                  <a:cubicBezTo>
                    <a:pt x="158" y="2899"/>
                    <a:pt x="158" y="3025"/>
                    <a:pt x="190" y="3151"/>
                  </a:cubicBezTo>
                  <a:cubicBezTo>
                    <a:pt x="190" y="3182"/>
                    <a:pt x="221" y="3214"/>
                    <a:pt x="221" y="3245"/>
                  </a:cubicBezTo>
                  <a:cubicBezTo>
                    <a:pt x="253" y="3371"/>
                    <a:pt x="347" y="3529"/>
                    <a:pt x="379" y="3655"/>
                  </a:cubicBezTo>
                  <a:cubicBezTo>
                    <a:pt x="379" y="3686"/>
                    <a:pt x="410" y="3686"/>
                    <a:pt x="410" y="3718"/>
                  </a:cubicBezTo>
                  <a:cubicBezTo>
                    <a:pt x="505" y="3875"/>
                    <a:pt x="631" y="4033"/>
                    <a:pt x="694" y="4159"/>
                  </a:cubicBezTo>
                  <a:cubicBezTo>
                    <a:pt x="977" y="4474"/>
                    <a:pt x="1292" y="4758"/>
                    <a:pt x="1639" y="4947"/>
                  </a:cubicBezTo>
                  <a:cubicBezTo>
                    <a:pt x="2111" y="5230"/>
                    <a:pt x="2647" y="5356"/>
                    <a:pt x="3183" y="5356"/>
                  </a:cubicBezTo>
                  <a:cubicBezTo>
                    <a:pt x="4285" y="5356"/>
                    <a:pt x="5262" y="4789"/>
                    <a:pt x="5829" y="3938"/>
                  </a:cubicBezTo>
                  <a:cubicBezTo>
                    <a:pt x="5829" y="3938"/>
                    <a:pt x="5829" y="3875"/>
                    <a:pt x="5861" y="3875"/>
                  </a:cubicBezTo>
                  <a:cubicBezTo>
                    <a:pt x="5955" y="3718"/>
                    <a:pt x="6018" y="3623"/>
                    <a:pt x="6081" y="3434"/>
                  </a:cubicBezTo>
                  <a:cubicBezTo>
                    <a:pt x="6144" y="3403"/>
                    <a:pt x="6144" y="3340"/>
                    <a:pt x="6176" y="3277"/>
                  </a:cubicBezTo>
                  <a:cubicBezTo>
                    <a:pt x="6207" y="3182"/>
                    <a:pt x="6270" y="3025"/>
                    <a:pt x="6302" y="2899"/>
                  </a:cubicBezTo>
                  <a:cubicBezTo>
                    <a:pt x="6302" y="2867"/>
                    <a:pt x="6333" y="2773"/>
                    <a:pt x="6333" y="2741"/>
                  </a:cubicBezTo>
                  <a:cubicBezTo>
                    <a:pt x="6365" y="2552"/>
                    <a:pt x="6365" y="2363"/>
                    <a:pt x="6365" y="2143"/>
                  </a:cubicBezTo>
                  <a:lnTo>
                    <a:pt x="6365" y="1292"/>
                  </a:lnTo>
                  <a:cubicBezTo>
                    <a:pt x="6302" y="567"/>
                    <a:pt x="5703" y="0"/>
                    <a:pt x="4947" y="0"/>
                  </a:cubicBezTo>
                  <a:cubicBezTo>
                    <a:pt x="4159" y="0"/>
                    <a:pt x="3529" y="630"/>
                    <a:pt x="3529" y="1418"/>
                  </a:cubicBezTo>
                  <a:cubicBezTo>
                    <a:pt x="3529" y="1607"/>
                    <a:pt x="3372" y="1765"/>
                    <a:pt x="3183" y="1765"/>
                  </a:cubicBezTo>
                  <a:cubicBezTo>
                    <a:pt x="2994" y="1765"/>
                    <a:pt x="2836" y="1607"/>
                    <a:pt x="2836" y="1418"/>
                  </a:cubicBezTo>
                  <a:cubicBezTo>
                    <a:pt x="2836" y="630"/>
                    <a:pt x="2206"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5" name="Google Shape;19075;p98"/>
          <p:cNvGrpSpPr/>
          <p:nvPr/>
        </p:nvGrpSpPr>
        <p:grpSpPr>
          <a:xfrm>
            <a:off x="4071911" y="2797422"/>
            <a:ext cx="450470" cy="448180"/>
            <a:chOff x="-19020075" y="4084200"/>
            <a:chExt cx="304825" cy="303275"/>
          </a:xfrm>
        </p:grpSpPr>
        <p:sp>
          <p:nvSpPr>
            <p:cNvPr id="19076" name="Google Shape;19076;p98"/>
            <p:cNvSpPr/>
            <p:nvPr/>
          </p:nvSpPr>
          <p:spPr>
            <a:xfrm>
              <a:off x="-18962575" y="4274800"/>
              <a:ext cx="103975" cy="94550"/>
            </a:xfrm>
            <a:custGeom>
              <a:rect b="b" l="l" r="r" t="t"/>
              <a:pathLst>
                <a:path extrusionOk="0" h="3782" w="4159">
                  <a:moveTo>
                    <a:pt x="3403" y="1"/>
                  </a:moveTo>
                  <a:cubicBezTo>
                    <a:pt x="3151" y="1356"/>
                    <a:pt x="1985" y="2364"/>
                    <a:pt x="599" y="2364"/>
                  </a:cubicBezTo>
                  <a:cubicBezTo>
                    <a:pt x="410" y="2364"/>
                    <a:pt x="221" y="2332"/>
                    <a:pt x="0" y="2301"/>
                  </a:cubicBezTo>
                  <a:lnTo>
                    <a:pt x="0" y="2301"/>
                  </a:lnTo>
                  <a:cubicBezTo>
                    <a:pt x="284" y="3151"/>
                    <a:pt x="1071" y="3781"/>
                    <a:pt x="2048" y="3781"/>
                  </a:cubicBezTo>
                  <a:cubicBezTo>
                    <a:pt x="3214" y="3781"/>
                    <a:pt x="4159" y="2836"/>
                    <a:pt x="4159" y="1671"/>
                  </a:cubicBezTo>
                  <a:cubicBezTo>
                    <a:pt x="4159" y="978"/>
                    <a:pt x="3875" y="410"/>
                    <a:pt x="34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98"/>
            <p:cNvSpPr/>
            <p:nvPr/>
          </p:nvSpPr>
          <p:spPr>
            <a:xfrm>
              <a:off x="-18883025" y="4281900"/>
              <a:ext cx="78000" cy="105575"/>
            </a:xfrm>
            <a:custGeom>
              <a:rect b="b" l="l" r="r" t="t"/>
              <a:pathLst>
                <a:path extrusionOk="0" h="4223" w="3120">
                  <a:moveTo>
                    <a:pt x="1323" y="0"/>
                  </a:moveTo>
                  <a:lnTo>
                    <a:pt x="1323" y="0"/>
                  </a:lnTo>
                  <a:cubicBezTo>
                    <a:pt x="1544" y="442"/>
                    <a:pt x="1670" y="914"/>
                    <a:pt x="1670" y="1387"/>
                  </a:cubicBezTo>
                  <a:cubicBezTo>
                    <a:pt x="1670" y="2552"/>
                    <a:pt x="977" y="3529"/>
                    <a:pt x="0" y="3970"/>
                  </a:cubicBezTo>
                  <a:cubicBezTo>
                    <a:pt x="284" y="4128"/>
                    <a:pt x="599" y="4222"/>
                    <a:pt x="977" y="4222"/>
                  </a:cubicBezTo>
                  <a:cubicBezTo>
                    <a:pt x="2142" y="4222"/>
                    <a:pt x="3088" y="3277"/>
                    <a:pt x="3088" y="2080"/>
                  </a:cubicBezTo>
                  <a:cubicBezTo>
                    <a:pt x="3119" y="1072"/>
                    <a:pt x="2331" y="189"/>
                    <a:pt x="132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98"/>
            <p:cNvSpPr/>
            <p:nvPr/>
          </p:nvSpPr>
          <p:spPr>
            <a:xfrm>
              <a:off x="-18809000" y="4281100"/>
              <a:ext cx="57525" cy="88250"/>
            </a:xfrm>
            <a:custGeom>
              <a:rect b="b" l="l" r="r" t="t"/>
              <a:pathLst>
                <a:path extrusionOk="0" h="3530" w="2301">
                  <a:moveTo>
                    <a:pt x="536" y="1"/>
                  </a:moveTo>
                  <a:cubicBezTo>
                    <a:pt x="316" y="1"/>
                    <a:pt x="158" y="32"/>
                    <a:pt x="1" y="64"/>
                  </a:cubicBezTo>
                  <a:cubicBezTo>
                    <a:pt x="568" y="568"/>
                    <a:pt x="883" y="1324"/>
                    <a:pt x="883" y="2112"/>
                  </a:cubicBezTo>
                  <a:cubicBezTo>
                    <a:pt x="883" y="2616"/>
                    <a:pt x="725" y="3088"/>
                    <a:pt x="473" y="3529"/>
                  </a:cubicBezTo>
                  <a:lnTo>
                    <a:pt x="536" y="3529"/>
                  </a:lnTo>
                  <a:cubicBezTo>
                    <a:pt x="1513" y="3529"/>
                    <a:pt x="2300" y="2742"/>
                    <a:pt x="2300" y="1765"/>
                  </a:cubicBezTo>
                  <a:cubicBezTo>
                    <a:pt x="2300" y="820"/>
                    <a:pt x="1513" y="1"/>
                    <a:pt x="5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98"/>
            <p:cNvSpPr/>
            <p:nvPr/>
          </p:nvSpPr>
          <p:spPr>
            <a:xfrm>
              <a:off x="-18770400" y="4263000"/>
              <a:ext cx="55150" cy="66975"/>
            </a:xfrm>
            <a:custGeom>
              <a:rect b="b" l="l" r="r" t="t"/>
              <a:pathLst>
                <a:path extrusionOk="0" h="2679" w="2206">
                  <a:moveTo>
                    <a:pt x="756" y="0"/>
                  </a:moveTo>
                  <a:cubicBezTo>
                    <a:pt x="473" y="0"/>
                    <a:pt x="189" y="95"/>
                    <a:pt x="0" y="252"/>
                  </a:cubicBezTo>
                  <a:cubicBezTo>
                    <a:pt x="882" y="630"/>
                    <a:pt x="1450" y="1513"/>
                    <a:pt x="1450" y="2521"/>
                  </a:cubicBezTo>
                  <a:lnTo>
                    <a:pt x="1450" y="2678"/>
                  </a:lnTo>
                  <a:cubicBezTo>
                    <a:pt x="1891" y="2458"/>
                    <a:pt x="2206" y="1985"/>
                    <a:pt x="2206" y="1450"/>
                  </a:cubicBezTo>
                  <a:cubicBezTo>
                    <a:pt x="2174" y="662"/>
                    <a:pt x="1544" y="0"/>
                    <a:pt x="7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98"/>
            <p:cNvSpPr/>
            <p:nvPr/>
          </p:nvSpPr>
          <p:spPr>
            <a:xfrm>
              <a:off x="-18768050" y="4227550"/>
              <a:ext cx="52025" cy="31525"/>
            </a:xfrm>
            <a:custGeom>
              <a:rect b="b" l="l" r="r" t="t"/>
              <a:pathLst>
                <a:path extrusionOk="0" h="1261" w="2081">
                  <a:moveTo>
                    <a:pt x="1009" y="1"/>
                  </a:moveTo>
                  <a:cubicBezTo>
                    <a:pt x="505" y="1"/>
                    <a:pt x="64" y="347"/>
                    <a:pt x="1" y="820"/>
                  </a:cubicBezTo>
                  <a:cubicBezTo>
                    <a:pt x="221" y="757"/>
                    <a:pt x="410" y="725"/>
                    <a:pt x="662" y="725"/>
                  </a:cubicBezTo>
                  <a:cubicBezTo>
                    <a:pt x="1198" y="725"/>
                    <a:pt x="1671" y="946"/>
                    <a:pt x="2080" y="1261"/>
                  </a:cubicBezTo>
                  <a:lnTo>
                    <a:pt x="2080" y="1072"/>
                  </a:lnTo>
                  <a:cubicBezTo>
                    <a:pt x="2080" y="473"/>
                    <a:pt x="1608"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98"/>
            <p:cNvSpPr/>
            <p:nvPr/>
          </p:nvSpPr>
          <p:spPr>
            <a:xfrm>
              <a:off x="-19000400" y="4262200"/>
              <a:ext cx="106350" cy="52800"/>
            </a:xfrm>
            <a:custGeom>
              <a:rect b="b" l="l" r="r" t="t"/>
              <a:pathLst>
                <a:path extrusionOk="0" h="2112" w="4254">
                  <a:moveTo>
                    <a:pt x="1" y="1"/>
                  </a:moveTo>
                  <a:cubicBezTo>
                    <a:pt x="1" y="1167"/>
                    <a:pt x="946" y="2112"/>
                    <a:pt x="2112" y="2112"/>
                  </a:cubicBezTo>
                  <a:cubicBezTo>
                    <a:pt x="3309" y="2112"/>
                    <a:pt x="4254" y="1230"/>
                    <a:pt x="4254" y="32"/>
                  </a:cubicBezTo>
                  <a:lnTo>
                    <a:pt x="4254" y="32"/>
                  </a:lnTo>
                  <a:cubicBezTo>
                    <a:pt x="3655" y="473"/>
                    <a:pt x="2899" y="757"/>
                    <a:pt x="2112" y="757"/>
                  </a:cubicBezTo>
                  <a:cubicBezTo>
                    <a:pt x="1324" y="757"/>
                    <a:pt x="568" y="47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98"/>
            <p:cNvSpPr/>
            <p:nvPr/>
          </p:nvSpPr>
          <p:spPr>
            <a:xfrm>
              <a:off x="-18912175" y="4173200"/>
              <a:ext cx="18125" cy="35475"/>
            </a:xfrm>
            <a:custGeom>
              <a:rect b="b" l="l" r="r" t="t"/>
              <a:pathLst>
                <a:path extrusionOk="0" h="1419" w="725">
                  <a:moveTo>
                    <a:pt x="378" y="1"/>
                  </a:moveTo>
                  <a:cubicBezTo>
                    <a:pt x="189" y="1"/>
                    <a:pt x="0" y="284"/>
                    <a:pt x="0" y="725"/>
                  </a:cubicBezTo>
                  <a:cubicBezTo>
                    <a:pt x="0" y="1166"/>
                    <a:pt x="189" y="1418"/>
                    <a:pt x="378" y="1418"/>
                  </a:cubicBezTo>
                  <a:cubicBezTo>
                    <a:pt x="536" y="1418"/>
                    <a:pt x="725" y="1166"/>
                    <a:pt x="725" y="725"/>
                  </a:cubicBezTo>
                  <a:cubicBezTo>
                    <a:pt x="725" y="284"/>
                    <a:pt x="536"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98"/>
            <p:cNvSpPr/>
            <p:nvPr/>
          </p:nvSpPr>
          <p:spPr>
            <a:xfrm>
              <a:off x="-19001975" y="4173200"/>
              <a:ext cx="18150" cy="35475"/>
            </a:xfrm>
            <a:custGeom>
              <a:rect b="b" l="l" r="r" t="t"/>
              <a:pathLst>
                <a:path extrusionOk="0" h="1419" w="726">
                  <a:moveTo>
                    <a:pt x="379" y="1"/>
                  </a:moveTo>
                  <a:cubicBezTo>
                    <a:pt x="221" y="1"/>
                    <a:pt x="1" y="284"/>
                    <a:pt x="1" y="725"/>
                  </a:cubicBezTo>
                  <a:cubicBezTo>
                    <a:pt x="1" y="1166"/>
                    <a:pt x="221" y="1418"/>
                    <a:pt x="379" y="1418"/>
                  </a:cubicBezTo>
                  <a:cubicBezTo>
                    <a:pt x="536" y="1418"/>
                    <a:pt x="725" y="1166"/>
                    <a:pt x="725" y="725"/>
                  </a:cubicBezTo>
                  <a:cubicBezTo>
                    <a:pt x="725" y="284"/>
                    <a:pt x="536" y="1"/>
                    <a:pt x="3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98"/>
            <p:cNvSpPr/>
            <p:nvPr/>
          </p:nvSpPr>
          <p:spPr>
            <a:xfrm>
              <a:off x="-19020075" y="4084200"/>
              <a:ext cx="143375" cy="178025"/>
            </a:xfrm>
            <a:custGeom>
              <a:rect b="b" l="l" r="r" t="t"/>
              <a:pathLst>
                <a:path extrusionOk="0" h="7121" w="5735">
                  <a:moveTo>
                    <a:pt x="1418" y="1"/>
                  </a:moveTo>
                  <a:cubicBezTo>
                    <a:pt x="630" y="1"/>
                    <a:pt x="0" y="662"/>
                    <a:pt x="0" y="1450"/>
                  </a:cubicBezTo>
                  <a:cubicBezTo>
                    <a:pt x="0" y="1923"/>
                    <a:pt x="221" y="2301"/>
                    <a:pt x="567" y="2584"/>
                  </a:cubicBezTo>
                  <a:cubicBezTo>
                    <a:pt x="315" y="2962"/>
                    <a:pt x="95" y="3435"/>
                    <a:pt x="32" y="3907"/>
                  </a:cubicBezTo>
                  <a:cubicBezTo>
                    <a:pt x="158" y="3277"/>
                    <a:pt x="536" y="2868"/>
                    <a:pt x="1040" y="2868"/>
                  </a:cubicBezTo>
                  <a:cubicBezTo>
                    <a:pt x="1638" y="2868"/>
                    <a:pt x="2111" y="3498"/>
                    <a:pt x="2111" y="4285"/>
                  </a:cubicBezTo>
                  <a:cubicBezTo>
                    <a:pt x="2111" y="5073"/>
                    <a:pt x="1638" y="5703"/>
                    <a:pt x="1040" y="5703"/>
                  </a:cubicBezTo>
                  <a:cubicBezTo>
                    <a:pt x="567" y="5703"/>
                    <a:pt x="158" y="5262"/>
                    <a:pt x="32" y="4632"/>
                  </a:cubicBezTo>
                  <a:lnTo>
                    <a:pt x="32" y="4632"/>
                  </a:lnTo>
                  <a:cubicBezTo>
                    <a:pt x="189" y="6050"/>
                    <a:pt x="1418" y="7121"/>
                    <a:pt x="2867" y="7121"/>
                  </a:cubicBezTo>
                  <a:cubicBezTo>
                    <a:pt x="4316" y="7121"/>
                    <a:pt x="5514" y="6018"/>
                    <a:pt x="5703" y="4632"/>
                  </a:cubicBezTo>
                  <a:lnTo>
                    <a:pt x="5703" y="4632"/>
                  </a:lnTo>
                  <a:cubicBezTo>
                    <a:pt x="5577" y="5262"/>
                    <a:pt x="5199" y="5703"/>
                    <a:pt x="4694" y="5703"/>
                  </a:cubicBezTo>
                  <a:cubicBezTo>
                    <a:pt x="4096" y="5703"/>
                    <a:pt x="3623" y="5073"/>
                    <a:pt x="3623" y="4285"/>
                  </a:cubicBezTo>
                  <a:cubicBezTo>
                    <a:pt x="3623" y="3498"/>
                    <a:pt x="4096" y="2868"/>
                    <a:pt x="4694" y="2868"/>
                  </a:cubicBezTo>
                  <a:cubicBezTo>
                    <a:pt x="5199" y="2868"/>
                    <a:pt x="5577" y="3277"/>
                    <a:pt x="5703" y="3907"/>
                  </a:cubicBezTo>
                  <a:cubicBezTo>
                    <a:pt x="5608" y="3403"/>
                    <a:pt x="5419" y="2962"/>
                    <a:pt x="5136" y="2584"/>
                  </a:cubicBezTo>
                  <a:cubicBezTo>
                    <a:pt x="5514" y="2301"/>
                    <a:pt x="5734" y="1923"/>
                    <a:pt x="5734" y="1450"/>
                  </a:cubicBezTo>
                  <a:cubicBezTo>
                    <a:pt x="5734" y="662"/>
                    <a:pt x="5104" y="1"/>
                    <a:pt x="4316" y="1"/>
                  </a:cubicBezTo>
                  <a:cubicBezTo>
                    <a:pt x="4127" y="1"/>
                    <a:pt x="3970" y="127"/>
                    <a:pt x="3970" y="347"/>
                  </a:cubicBezTo>
                  <a:cubicBezTo>
                    <a:pt x="3970" y="536"/>
                    <a:pt x="4127" y="694"/>
                    <a:pt x="4316" y="694"/>
                  </a:cubicBezTo>
                  <a:cubicBezTo>
                    <a:pt x="4726" y="694"/>
                    <a:pt x="5041" y="1040"/>
                    <a:pt x="5041" y="1450"/>
                  </a:cubicBezTo>
                  <a:cubicBezTo>
                    <a:pt x="5041" y="1702"/>
                    <a:pt x="4883" y="1954"/>
                    <a:pt x="4631" y="2080"/>
                  </a:cubicBezTo>
                  <a:cubicBezTo>
                    <a:pt x="4159" y="1670"/>
                    <a:pt x="3529" y="1450"/>
                    <a:pt x="2867" y="1450"/>
                  </a:cubicBezTo>
                  <a:cubicBezTo>
                    <a:pt x="2206" y="1450"/>
                    <a:pt x="1607" y="1670"/>
                    <a:pt x="1103" y="2080"/>
                  </a:cubicBezTo>
                  <a:cubicBezTo>
                    <a:pt x="851" y="1954"/>
                    <a:pt x="693" y="1702"/>
                    <a:pt x="693" y="1450"/>
                  </a:cubicBezTo>
                  <a:cubicBezTo>
                    <a:pt x="693" y="1040"/>
                    <a:pt x="1008" y="694"/>
                    <a:pt x="1418" y="694"/>
                  </a:cubicBezTo>
                  <a:cubicBezTo>
                    <a:pt x="1607" y="694"/>
                    <a:pt x="1764" y="536"/>
                    <a:pt x="1764" y="347"/>
                  </a:cubicBezTo>
                  <a:cubicBezTo>
                    <a:pt x="1764" y="127"/>
                    <a:pt x="1607"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5" name="Google Shape;19085;p98"/>
          <p:cNvGrpSpPr/>
          <p:nvPr/>
        </p:nvGrpSpPr>
        <p:grpSpPr>
          <a:xfrm>
            <a:off x="6889176" y="1689001"/>
            <a:ext cx="396937" cy="450470"/>
            <a:chOff x="-17149475" y="3309200"/>
            <a:chExt cx="268600" cy="304825"/>
          </a:xfrm>
        </p:grpSpPr>
        <p:sp>
          <p:nvSpPr>
            <p:cNvPr id="19086" name="Google Shape;19086;p98"/>
            <p:cNvSpPr/>
            <p:nvPr/>
          </p:nvSpPr>
          <p:spPr>
            <a:xfrm>
              <a:off x="-17021100" y="3309200"/>
              <a:ext cx="102425" cy="72475"/>
            </a:xfrm>
            <a:custGeom>
              <a:rect b="b" l="l" r="r" t="t"/>
              <a:pathLst>
                <a:path extrusionOk="0" h="2899" w="4097">
                  <a:moveTo>
                    <a:pt x="1639" y="0"/>
                  </a:moveTo>
                  <a:cubicBezTo>
                    <a:pt x="914" y="0"/>
                    <a:pt x="284" y="441"/>
                    <a:pt x="1" y="1071"/>
                  </a:cubicBezTo>
                  <a:cubicBezTo>
                    <a:pt x="631" y="1418"/>
                    <a:pt x="1103" y="2111"/>
                    <a:pt x="1230" y="2898"/>
                  </a:cubicBezTo>
                  <a:cubicBezTo>
                    <a:pt x="1356" y="2867"/>
                    <a:pt x="1482" y="2835"/>
                    <a:pt x="1639" y="2835"/>
                  </a:cubicBezTo>
                  <a:cubicBezTo>
                    <a:pt x="2994" y="2835"/>
                    <a:pt x="4096" y="1733"/>
                    <a:pt x="4096" y="347"/>
                  </a:cubicBezTo>
                  <a:cubicBezTo>
                    <a:pt x="4096" y="158"/>
                    <a:pt x="3939" y="0"/>
                    <a:pt x="37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98"/>
            <p:cNvSpPr/>
            <p:nvPr/>
          </p:nvSpPr>
          <p:spPr>
            <a:xfrm>
              <a:off x="-17149475" y="3346200"/>
              <a:ext cx="268600" cy="267825"/>
            </a:xfrm>
            <a:custGeom>
              <a:rect b="b" l="l" r="r" t="t"/>
              <a:pathLst>
                <a:path extrusionOk="0" h="10713" w="10744">
                  <a:moveTo>
                    <a:pt x="3939" y="1"/>
                  </a:moveTo>
                  <a:cubicBezTo>
                    <a:pt x="3718" y="1"/>
                    <a:pt x="3561" y="158"/>
                    <a:pt x="3561" y="379"/>
                  </a:cubicBezTo>
                  <a:cubicBezTo>
                    <a:pt x="3561" y="568"/>
                    <a:pt x="3718" y="725"/>
                    <a:pt x="3939" y="725"/>
                  </a:cubicBezTo>
                  <a:cubicBezTo>
                    <a:pt x="4506" y="725"/>
                    <a:pt x="4978" y="1198"/>
                    <a:pt x="4978" y="1797"/>
                  </a:cubicBezTo>
                  <a:lnTo>
                    <a:pt x="4978" y="2364"/>
                  </a:lnTo>
                  <a:cubicBezTo>
                    <a:pt x="4569" y="2206"/>
                    <a:pt x="4096" y="2143"/>
                    <a:pt x="3592" y="2143"/>
                  </a:cubicBezTo>
                  <a:cubicBezTo>
                    <a:pt x="1418" y="2143"/>
                    <a:pt x="1" y="3561"/>
                    <a:pt x="1" y="5735"/>
                  </a:cubicBezTo>
                  <a:cubicBezTo>
                    <a:pt x="1" y="8034"/>
                    <a:pt x="1576" y="10712"/>
                    <a:pt x="3592" y="10712"/>
                  </a:cubicBezTo>
                  <a:cubicBezTo>
                    <a:pt x="3813" y="10712"/>
                    <a:pt x="4002" y="10681"/>
                    <a:pt x="4254" y="10649"/>
                  </a:cubicBezTo>
                  <a:cubicBezTo>
                    <a:pt x="4632" y="10523"/>
                    <a:pt x="5002" y="10460"/>
                    <a:pt x="5372" y="10460"/>
                  </a:cubicBezTo>
                  <a:cubicBezTo>
                    <a:pt x="5742" y="10460"/>
                    <a:pt x="6112" y="10523"/>
                    <a:pt x="6491" y="10649"/>
                  </a:cubicBezTo>
                  <a:cubicBezTo>
                    <a:pt x="6680" y="10712"/>
                    <a:pt x="6932" y="10712"/>
                    <a:pt x="7152" y="10712"/>
                  </a:cubicBezTo>
                  <a:cubicBezTo>
                    <a:pt x="9168" y="10712"/>
                    <a:pt x="10744" y="8034"/>
                    <a:pt x="10744" y="5735"/>
                  </a:cubicBezTo>
                  <a:cubicBezTo>
                    <a:pt x="10649" y="3529"/>
                    <a:pt x="9294" y="2143"/>
                    <a:pt x="7121" y="2143"/>
                  </a:cubicBezTo>
                  <a:cubicBezTo>
                    <a:pt x="6617" y="2143"/>
                    <a:pt x="6144" y="2206"/>
                    <a:pt x="5703" y="2364"/>
                  </a:cubicBezTo>
                  <a:lnTo>
                    <a:pt x="5703" y="1797"/>
                  </a:lnTo>
                  <a:cubicBezTo>
                    <a:pt x="5703" y="788"/>
                    <a:pt x="4915" y="1"/>
                    <a:pt x="39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8" name="Google Shape;19088;p98"/>
          <p:cNvGrpSpPr/>
          <p:nvPr/>
        </p:nvGrpSpPr>
        <p:grpSpPr>
          <a:xfrm>
            <a:off x="6862982" y="2258120"/>
            <a:ext cx="449325" cy="420249"/>
            <a:chOff x="-17168375" y="3692750"/>
            <a:chExt cx="304050" cy="284375"/>
          </a:xfrm>
        </p:grpSpPr>
        <p:sp>
          <p:nvSpPr>
            <p:cNvPr id="19089" name="Google Shape;19089;p98"/>
            <p:cNvSpPr/>
            <p:nvPr/>
          </p:nvSpPr>
          <p:spPr>
            <a:xfrm>
              <a:off x="-16963600" y="3694325"/>
              <a:ext cx="99275" cy="92175"/>
            </a:xfrm>
            <a:custGeom>
              <a:rect b="b" l="l" r="r" t="t"/>
              <a:pathLst>
                <a:path extrusionOk="0" h="3687" w="3971">
                  <a:moveTo>
                    <a:pt x="1859" y="1"/>
                  </a:moveTo>
                  <a:cubicBezTo>
                    <a:pt x="1072" y="1"/>
                    <a:pt x="379" y="410"/>
                    <a:pt x="1" y="1041"/>
                  </a:cubicBezTo>
                  <a:cubicBezTo>
                    <a:pt x="1387" y="1482"/>
                    <a:pt x="2553" y="2458"/>
                    <a:pt x="3277" y="3687"/>
                  </a:cubicBezTo>
                  <a:cubicBezTo>
                    <a:pt x="3687" y="3277"/>
                    <a:pt x="3970" y="2710"/>
                    <a:pt x="3970" y="2112"/>
                  </a:cubicBezTo>
                  <a:cubicBezTo>
                    <a:pt x="3970" y="915"/>
                    <a:pt x="3025" y="1"/>
                    <a:pt x="1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98"/>
            <p:cNvSpPr/>
            <p:nvPr/>
          </p:nvSpPr>
          <p:spPr>
            <a:xfrm>
              <a:off x="-17102225" y="3817525"/>
              <a:ext cx="61475" cy="69650"/>
            </a:xfrm>
            <a:custGeom>
              <a:rect b="b" l="l" r="r" t="t"/>
              <a:pathLst>
                <a:path extrusionOk="0" h="2786" w="2459">
                  <a:moveTo>
                    <a:pt x="1293" y="1437"/>
                  </a:moveTo>
                  <a:cubicBezTo>
                    <a:pt x="1482" y="1437"/>
                    <a:pt x="1639" y="1594"/>
                    <a:pt x="1639" y="1783"/>
                  </a:cubicBezTo>
                  <a:cubicBezTo>
                    <a:pt x="1639" y="2004"/>
                    <a:pt x="1482" y="2161"/>
                    <a:pt x="1293" y="2161"/>
                  </a:cubicBezTo>
                  <a:cubicBezTo>
                    <a:pt x="1103" y="2161"/>
                    <a:pt x="946" y="2004"/>
                    <a:pt x="946" y="1783"/>
                  </a:cubicBezTo>
                  <a:cubicBezTo>
                    <a:pt x="946" y="1594"/>
                    <a:pt x="1103" y="1437"/>
                    <a:pt x="1293" y="1437"/>
                  </a:cubicBezTo>
                  <a:close/>
                  <a:moveTo>
                    <a:pt x="1452" y="0"/>
                  </a:moveTo>
                  <a:cubicBezTo>
                    <a:pt x="939" y="0"/>
                    <a:pt x="434" y="473"/>
                    <a:pt x="221" y="1059"/>
                  </a:cubicBezTo>
                  <a:cubicBezTo>
                    <a:pt x="1" y="1720"/>
                    <a:pt x="158" y="2539"/>
                    <a:pt x="725" y="2729"/>
                  </a:cubicBezTo>
                  <a:cubicBezTo>
                    <a:pt x="818" y="2768"/>
                    <a:pt x="916" y="2786"/>
                    <a:pt x="1017" y="2786"/>
                  </a:cubicBezTo>
                  <a:cubicBezTo>
                    <a:pt x="1157" y="2786"/>
                    <a:pt x="1304" y="2752"/>
                    <a:pt x="1450" y="2697"/>
                  </a:cubicBezTo>
                  <a:cubicBezTo>
                    <a:pt x="1576" y="2508"/>
                    <a:pt x="1734" y="2287"/>
                    <a:pt x="1923" y="2098"/>
                  </a:cubicBezTo>
                  <a:cubicBezTo>
                    <a:pt x="1986" y="2004"/>
                    <a:pt x="2112" y="1909"/>
                    <a:pt x="2206" y="1846"/>
                  </a:cubicBezTo>
                  <a:cubicBezTo>
                    <a:pt x="2458" y="1153"/>
                    <a:pt x="2364" y="271"/>
                    <a:pt x="1734" y="51"/>
                  </a:cubicBezTo>
                  <a:cubicBezTo>
                    <a:pt x="1641" y="16"/>
                    <a:pt x="1546" y="0"/>
                    <a:pt x="14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98"/>
            <p:cNvSpPr/>
            <p:nvPr/>
          </p:nvSpPr>
          <p:spPr>
            <a:xfrm>
              <a:off x="-17064400" y="3870925"/>
              <a:ext cx="93750" cy="106200"/>
            </a:xfrm>
            <a:custGeom>
              <a:rect b="b" l="l" r="r" t="t"/>
              <a:pathLst>
                <a:path extrusionOk="0" h="4248" w="3750">
                  <a:moveTo>
                    <a:pt x="1992" y="0"/>
                  </a:moveTo>
                  <a:cubicBezTo>
                    <a:pt x="1596" y="0"/>
                    <a:pt x="1195" y="152"/>
                    <a:pt x="945" y="435"/>
                  </a:cubicBezTo>
                  <a:cubicBezTo>
                    <a:pt x="221" y="1286"/>
                    <a:pt x="0" y="1727"/>
                    <a:pt x="284" y="4090"/>
                  </a:cubicBezTo>
                  <a:cubicBezTo>
                    <a:pt x="567" y="4216"/>
                    <a:pt x="914" y="4247"/>
                    <a:pt x="1229" y="4247"/>
                  </a:cubicBezTo>
                  <a:lnTo>
                    <a:pt x="1575" y="4247"/>
                  </a:lnTo>
                  <a:lnTo>
                    <a:pt x="1575" y="2609"/>
                  </a:lnTo>
                  <a:lnTo>
                    <a:pt x="1008" y="2010"/>
                  </a:lnTo>
                  <a:cubicBezTo>
                    <a:pt x="914" y="1947"/>
                    <a:pt x="882" y="1853"/>
                    <a:pt x="882" y="1790"/>
                  </a:cubicBezTo>
                  <a:cubicBezTo>
                    <a:pt x="882" y="1191"/>
                    <a:pt x="1355" y="719"/>
                    <a:pt x="1953" y="719"/>
                  </a:cubicBezTo>
                  <a:cubicBezTo>
                    <a:pt x="2552" y="719"/>
                    <a:pt x="3025" y="1191"/>
                    <a:pt x="3025" y="1790"/>
                  </a:cubicBezTo>
                  <a:cubicBezTo>
                    <a:pt x="3025" y="1853"/>
                    <a:pt x="2962" y="1979"/>
                    <a:pt x="2898" y="2010"/>
                  </a:cubicBezTo>
                  <a:lnTo>
                    <a:pt x="2300" y="2609"/>
                  </a:lnTo>
                  <a:lnTo>
                    <a:pt x="2300" y="4247"/>
                  </a:lnTo>
                  <a:lnTo>
                    <a:pt x="2489" y="4247"/>
                  </a:lnTo>
                  <a:cubicBezTo>
                    <a:pt x="2930" y="4247"/>
                    <a:pt x="3277" y="4216"/>
                    <a:pt x="3655" y="4090"/>
                  </a:cubicBezTo>
                  <a:cubicBezTo>
                    <a:pt x="3749" y="2483"/>
                    <a:pt x="3749" y="1664"/>
                    <a:pt x="3434" y="1065"/>
                  </a:cubicBezTo>
                  <a:cubicBezTo>
                    <a:pt x="3308" y="845"/>
                    <a:pt x="3119" y="593"/>
                    <a:pt x="2930" y="372"/>
                  </a:cubicBezTo>
                  <a:cubicBezTo>
                    <a:pt x="2693" y="120"/>
                    <a:pt x="2344" y="0"/>
                    <a:pt x="1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98"/>
            <p:cNvSpPr/>
            <p:nvPr/>
          </p:nvSpPr>
          <p:spPr>
            <a:xfrm>
              <a:off x="-17025025" y="3907200"/>
              <a:ext cx="15775" cy="13200"/>
            </a:xfrm>
            <a:custGeom>
              <a:rect b="b" l="l" r="r" t="t"/>
              <a:pathLst>
                <a:path extrusionOk="0" h="528" w="631">
                  <a:moveTo>
                    <a:pt x="327" y="0"/>
                  </a:moveTo>
                  <a:cubicBezTo>
                    <a:pt x="189" y="0"/>
                    <a:pt x="48" y="71"/>
                    <a:pt x="0" y="213"/>
                  </a:cubicBezTo>
                  <a:lnTo>
                    <a:pt x="315" y="528"/>
                  </a:lnTo>
                  <a:lnTo>
                    <a:pt x="630" y="213"/>
                  </a:lnTo>
                  <a:cubicBezTo>
                    <a:pt x="599" y="71"/>
                    <a:pt x="465" y="0"/>
                    <a:pt x="3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98"/>
            <p:cNvSpPr/>
            <p:nvPr/>
          </p:nvSpPr>
          <p:spPr>
            <a:xfrm>
              <a:off x="-16995100" y="3817825"/>
              <a:ext cx="63025" cy="69900"/>
            </a:xfrm>
            <a:custGeom>
              <a:rect b="b" l="l" r="r" t="t"/>
              <a:pathLst>
                <a:path extrusionOk="0" h="2796" w="2521">
                  <a:moveTo>
                    <a:pt x="1292" y="1425"/>
                  </a:moveTo>
                  <a:cubicBezTo>
                    <a:pt x="1481" y="1425"/>
                    <a:pt x="1670" y="1582"/>
                    <a:pt x="1670" y="1771"/>
                  </a:cubicBezTo>
                  <a:cubicBezTo>
                    <a:pt x="1639" y="1992"/>
                    <a:pt x="1481" y="2149"/>
                    <a:pt x="1292" y="2149"/>
                  </a:cubicBezTo>
                  <a:cubicBezTo>
                    <a:pt x="1103" y="2149"/>
                    <a:pt x="946" y="1992"/>
                    <a:pt x="946" y="1771"/>
                  </a:cubicBezTo>
                  <a:cubicBezTo>
                    <a:pt x="946" y="1582"/>
                    <a:pt x="1103" y="1425"/>
                    <a:pt x="1292" y="1425"/>
                  </a:cubicBezTo>
                  <a:close/>
                  <a:moveTo>
                    <a:pt x="1017" y="0"/>
                  </a:moveTo>
                  <a:cubicBezTo>
                    <a:pt x="931" y="0"/>
                    <a:pt x="844" y="12"/>
                    <a:pt x="757" y="39"/>
                  </a:cubicBezTo>
                  <a:cubicBezTo>
                    <a:pt x="158" y="259"/>
                    <a:pt x="0" y="1047"/>
                    <a:pt x="190" y="1708"/>
                  </a:cubicBezTo>
                  <a:cubicBezTo>
                    <a:pt x="347" y="1771"/>
                    <a:pt x="505" y="1897"/>
                    <a:pt x="631" y="2023"/>
                  </a:cubicBezTo>
                  <a:cubicBezTo>
                    <a:pt x="851" y="2244"/>
                    <a:pt x="1072" y="2496"/>
                    <a:pt x="1229" y="2748"/>
                  </a:cubicBezTo>
                  <a:cubicBezTo>
                    <a:pt x="1308" y="2780"/>
                    <a:pt x="1395" y="2795"/>
                    <a:pt x="1481" y="2795"/>
                  </a:cubicBezTo>
                  <a:cubicBezTo>
                    <a:pt x="1568" y="2795"/>
                    <a:pt x="1654" y="2780"/>
                    <a:pt x="1733" y="2748"/>
                  </a:cubicBezTo>
                  <a:cubicBezTo>
                    <a:pt x="2269" y="2527"/>
                    <a:pt x="2521" y="1771"/>
                    <a:pt x="2237" y="1047"/>
                  </a:cubicBezTo>
                  <a:cubicBezTo>
                    <a:pt x="2047" y="477"/>
                    <a:pt x="1553" y="0"/>
                    <a:pt x="10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98"/>
            <p:cNvSpPr/>
            <p:nvPr/>
          </p:nvSpPr>
          <p:spPr>
            <a:xfrm>
              <a:off x="-17150275" y="3728200"/>
              <a:ext cx="267825" cy="236300"/>
            </a:xfrm>
            <a:custGeom>
              <a:rect b="b" l="l" r="r" t="t"/>
              <a:pathLst>
                <a:path extrusionOk="0" h="9452" w="10713">
                  <a:moveTo>
                    <a:pt x="5325" y="1"/>
                  </a:moveTo>
                  <a:cubicBezTo>
                    <a:pt x="2395" y="1"/>
                    <a:pt x="1" y="2269"/>
                    <a:pt x="1" y="5010"/>
                  </a:cubicBezTo>
                  <a:cubicBezTo>
                    <a:pt x="1" y="6900"/>
                    <a:pt x="1135" y="8601"/>
                    <a:pt x="2899" y="9452"/>
                  </a:cubicBezTo>
                  <a:cubicBezTo>
                    <a:pt x="2773" y="8412"/>
                    <a:pt x="2773" y="7688"/>
                    <a:pt x="2994" y="7089"/>
                  </a:cubicBezTo>
                  <a:lnTo>
                    <a:pt x="2931" y="7089"/>
                  </a:lnTo>
                  <a:cubicBezTo>
                    <a:pt x="2742" y="7089"/>
                    <a:pt x="2584" y="7058"/>
                    <a:pt x="2427" y="7026"/>
                  </a:cubicBezTo>
                  <a:cubicBezTo>
                    <a:pt x="1482" y="6680"/>
                    <a:pt x="1104" y="5482"/>
                    <a:pt x="1482" y="4380"/>
                  </a:cubicBezTo>
                  <a:cubicBezTo>
                    <a:pt x="1822" y="3490"/>
                    <a:pt x="2596" y="2883"/>
                    <a:pt x="3390" y="2883"/>
                  </a:cubicBezTo>
                  <a:cubicBezTo>
                    <a:pt x="3553" y="2883"/>
                    <a:pt x="3716" y="2909"/>
                    <a:pt x="3876" y="2962"/>
                  </a:cubicBezTo>
                  <a:cubicBezTo>
                    <a:pt x="4601" y="3214"/>
                    <a:pt x="5105" y="4002"/>
                    <a:pt x="4947" y="5041"/>
                  </a:cubicBezTo>
                  <a:cubicBezTo>
                    <a:pt x="5073" y="5010"/>
                    <a:pt x="5231" y="5010"/>
                    <a:pt x="5388" y="5010"/>
                  </a:cubicBezTo>
                  <a:cubicBezTo>
                    <a:pt x="5451" y="5010"/>
                    <a:pt x="5546" y="5010"/>
                    <a:pt x="5672" y="5041"/>
                  </a:cubicBezTo>
                  <a:cubicBezTo>
                    <a:pt x="5546" y="4002"/>
                    <a:pt x="6018" y="3246"/>
                    <a:pt x="6712" y="2962"/>
                  </a:cubicBezTo>
                  <a:cubicBezTo>
                    <a:pt x="6883" y="2899"/>
                    <a:pt x="7058" y="2870"/>
                    <a:pt x="7233" y="2870"/>
                  </a:cubicBezTo>
                  <a:cubicBezTo>
                    <a:pt x="8023" y="2870"/>
                    <a:pt x="8802" y="3477"/>
                    <a:pt x="9137" y="4380"/>
                  </a:cubicBezTo>
                  <a:cubicBezTo>
                    <a:pt x="9515" y="5482"/>
                    <a:pt x="9074" y="6680"/>
                    <a:pt x="8161" y="7026"/>
                  </a:cubicBezTo>
                  <a:cubicBezTo>
                    <a:pt x="8003" y="7058"/>
                    <a:pt x="7877" y="7089"/>
                    <a:pt x="7751" y="7089"/>
                  </a:cubicBezTo>
                  <a:cubicBezTo>
                    <a:pt x="7909" y="7688"/>
                    <a:pt x="7909" y="8444"/>
                    <a:pt x="7783" y="9452"/>
                  </a:cubicBezTo>
                  <a:cubicBezTo>
                    <a:pt x="9547" y="8633"/>
                    <a:pt x="10713" y="6900"/>
                    <a:pt x="10713" y="5010"/>
                  </a:cubicBezTo>
                  <a:cubicBezTo>
                    <a:pt x="10681" y="2269"/>
                    <a:pt x="8287" y="1"/>
                    <a:pt x="53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98"/>
            <p:cNvSpPr/>
            <p:nvPr/>
          </p:nvSpPr>
          <p:spPr>
            <a:xfrm>
              <a:off x="-17168375" y="3692750"/>
              <a:ext cx="99250" cy="92975"/>
            </a:xfrm>
            <a:custGeom>
              <a:rect b="b" l="l" r="r" t="t"/>
              <a:pathLst>
                <a:path extrusionOk="0" h="3719" w="3970">
                  <a:moveTo>
                    <a:pt x="2111" y="1"/>
                  </a:moveTo>
                  <a:cubicBezTo>
                    <a:pt x="946" y="1"/>
                    <a:pt x="0" y="946"/>
                    <a:pt x="0" y="2143"/>
                  </a:cubicBezTo>
                  <a:cubicBezTo>
                    <a:pt x="0" y="2773"/>
                    <a:pt x="284" y="3309"/>
                    <a:pt x="693" y="3718"/>
                  </a:cubicBezTo>
                  <a:cubicBezTo>
                    <a:pt x="1418" y="2521"/>
                    <a:pt x="2552" y="1545"/>
                    <a:pt x="3970" y="1072"/>
                  </a:cubicBezTo>
                  <a:cubicBezTo>
                    <a:pt x="3623" y="442"/>
                    <a:pt x="289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6" name="Google Shape;19096;p98"/>
          <p:cNvGrpSpPr/>
          <p:nvPr/>
        </p:nvGrpSpPr>
        <p:grpSpPr>
          <a:xfrm>
            <a:off x="6859491" y="2796852"/>
            <a:ext cx="456308" cy="449325"/>
            <a:chOff x="-17170750" y="4058800"/>
            <a:chExt cx="308775" cy="304050"/>
          </a:xfrm>
        </p:grpSpPr>
        <p:sp>
          <p:nvSpPr>
            <p:cNvPr id="19097" name="Google Shape;19097;p98"/>
            <p:cNvSpPr/>
            <p:nvPr/>
          </p:nvSpPr>
          <p:spPr>
            <a:xfrm>
              <a:off x="-17041575" y="4058800"/>
              <a:ext cx="49650" cy="49850"/>
            </a:xfrm>
            <a:custGeom>
              <a:rect b="b" l="l" r="r" t="t"/>
              <a:pathLst>
                <a:path extrusionOk="0" h="1994" w="1986">
                  <a:moveTo>
                    <a:pt x="989" y="1"/>
                  </a:moveTo>
                  <a:cubicBezTo>
                    <a:pt x="859" y="1"/>
                    <a:pt x="725" y="56"/>
                    <a:pt x="662" y="166"/>
                  </a:cubicBezTo>
                  <a:lnTo>
                    <a:pt x="1" y="1521"/>
                  </a:lnTo>
                  <a:lnTo>
                    <a:pt x="32" y="1521"/>
                  </a:lnTo>
                  <a:lnTo>
                    <a:pt x="977" y="1993"/>
                  </a:lnTo>
                  <a:lnTo>
                    <a:pt x="1954" y="1521"/>
                  </a:lnTo>
                  <a:lnTo>
                    <a:pt x="1985" y="1521"/>
                  </a:lnTo>
                  <a:lnTo>
                    <a:pt x="1292" y="166"/>
                  </a:lnTo>
                  <a:cubicBezTo>
                    <a:pt x="1245" y="56"/>
                    <a:pt x="1119" y="1"/>
                    <a:pt x="98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98"/>
            <p:cNvSpPr/>
            <p:nvPr/>
          </p:nvSpPr>
          <p:spPr>
            <a:xfrm>
              <a:off x="-17041575" y="4312625"/>
              <a:ext cx="49650" cy="50225"/>
            </a:xfrm>
            <a:custGeom>
              <a:rect b="b" l="l" r="r" t="t"/>
              <a:pathLst>
                <a:path extrusionOk="0" h="2009" w="1986">
                  <a:moveTo>
                    <a:pt x="977" y="0"/>
                  </a:moveTo>
                  <a:lnTo>
                    <a:pt x="32" y="473"/>
                  </a:lnTo>
                  <a:lnTo>
                    <a:pt x="1" y="473"/>
                  </a:lnTo>
                  <a:lnTo>
                    <a:pt x="662" y="1796"/>
                  </a:lnTo>
                  <a:cubicBezTo>
                    <a:pt x="757" y="1938"/>
                    <a:pt x="891" y="2009"/>
                    <a:pt x="1013" y="2009"/>
                  </a:cubicBezTo>
                  <a:cubicBezTo>
                    <a:pt x="1135" y="2009"/>
                    <a:pt x="1245" y="1938"/>
                    <a:pt x="1292" y="1796"/>
                  </a:cubicBezTo>
                  <a:lnTo>
                    <a:pt x="1985" y="473"/>
                  </a:lnTo>
                  <a:lnTo>
                    <a:pt x="1954" y="473"/>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98"/>
            <p:cNvSpPr/>
            <p:nvPr/>
          </p:nvSpPr>
          <p:spPr>
            <a:xfrm>
              <a:off x="-17170750" y="4186600"/>
              <a:ext cx="52800" cy="48075"/>
            </a:xfrm>
            <a:custGeom>
              <a:rect b="b" l="l" r="r" t="t"/>
              <a:pathLst>
                <a:path extrusionOk="0" h="1923" w="2112">
                  <a:moveTo>
                    <a:pt x="1639" y="0"/>
                  </a:moveTo>
                  <a:lnTo>
                    <a:pt x="284" y="630"/>
                  </a:lnTo>
                  <a:cubicBezTo>
                    <a:pt x="1" y="788"/>
                    <a:pt x="1" y="1135"/>
                    <a:pt x="284" y="1261"/>
                  </a:cubicBezTo>
                  <a:lnTo>
                    <a:pt x="1639" y="1922"/>
                  </a:lnTo>
                  <a:lnTo>
                    <a:pt x="1639" y="1891"/>
                  </a:lnTo>
                  <a:lnTo>
                    <a:pt x="2112" y="946"/>
                  </a:lnTo>
                  <a:lnTo>
                    <a:pt x="16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98"/>
            <p:cNvSpPr/>
            <p:nvPr/>
          </p:nvSpPr>
          <p:spPr>
            <a:xfrm>
              <a:off x="-16914775" y="4185025"/>
              <a:ext cx="52800" cy="49650"/>
            </a:xfrm>
            <a:custGeom>
              <a:rect b="b" l="l" r="r" t="t"/>
              <a:pathLst>
                <a:path extrusionOk="0" h="1986" w="2112">
                  <a:moveTo>
                    <a:pt x="474" y="0"/>
                  </a:moveTo>
                  <a:lnTo>
                    <a:pt x="474" y="63"/>
                  </a:lnTo>
                  <a:lnTo>
                    <a:pt x="1" y="1009"/>
                  </a:lnTo>
                  <a:lnTo>
                    <a:pt x="474" y="1954"/>
                  </a:lnTo>
                  <a:lnTo>
                    <a:pt x="474" y="1985"/>
                  </a:lnTo>
                  <a:lnTo>
                    <a:pt x="1828" y="1324"/>
                  </a:lnTo>
                  <a:cubicBezTo>
                    <a:pt x="2112" y="1198"/>
                    <a:pt x="2112" y="851"/>
                    <a:pt x="1828" y="693"/>
                  </a:cubicBezTo>
                  <a:lnTo>
                    <a:pt x="47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98"/>
            <p:cNvSpPr/>
            <p:nvPr/>
          </p:nvSpPr>
          <p:spPr>
            <a:xfrm>
              <a:off x="-17127800" y="4273225"/>
              <a:ext cx="47650" cy="46500"/>
            </a:xfrm>
            <a:custGeom>
              <a:rect b="b" l="l" r="r" t="t"/>
              <a:pathLst>
                <a:path extrusionOk="0" h="1860" w="1906">
                  <a:moveTo>
                    <a:pt x="551" y="1"/>
                  </a:moveTo>
                  <a:lnTo>
                    <a:pt x="79" y="1419"/>
                  </a:lnTo>
                  <a:cubicBezTo>
                    <a:pt x="0" y="1628"/>
                    <a:pt x="183" y="1859"/>
                    <a:pt x="373" y="1859"/>
                  </a:cubicBezTo>
                  <a:cubicBezTo>
                    <a:pt x="412" y="1859"/>
                    <a:pt x="451" y="1850"/>
                    <a:pt x="488" y="1828"/>
                  </a:cubicBezTo>
                  <a:lnTo>
                    <a:pt x="1906" y="1356"/>
                  </a:lnTo>
                  <a:lnTo>
                    <a:pt x="1906" y="1324"/>
                  </a:lnTo>
                  <a:lnTo>
                    <a:pt x="1591" y="347"/>
                  </a:lnTo>
                  <a:lnTo>
                    <a:pt x="5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98"/>
            <p:cNvSpPr/>
            <p:nvPr/>
          </p:nvSpPr>
          <p:spPr>
            <a:xfrm>
              <a:off x="-16952575" y="4100775"/>
              <a:ext cx="47675" cy="47250"/>
            </a:xfrm>
            <a:custGeom>
              <a:rect b="b" l="l" r="r" t="t"/>
              <a:pathLst>
                <a:path extrusionOk="0" h="1890" w="1907">
                  <a:moveTo>
                    <a:pt x="1544" y="0"/>
                  </a:moveTo>
                  <a:cubicBezTo>
                    <a:pt x="1503" y="0"/>
                    <a:pt x="1461" y="10"/>
                    <a:pt x="1418" y="31"/>
                  </a:cubicBezTo>
                  <a:lnTo>
                    <a:pt x="1" y="503"/>
                  </a:lnTo>
                  <a:lnTo>
                    <a:pt x="1" y="535"/>
                  </a:lnTo>
                  <a:lnTo>
                    <a:pt x="316" y="1543"/>
                  </a:lnTo>
                  <a:lnTo>
                    <a:pt x="1324" y="1890"/>
                  </a:lnTo>
                  <a:lnTo>
                    <a:pt x="1355" y="1890"/>
                  </a:lnTo>
                  <a:lnTo>
                    <a:pt x="1828" y="472"/>
                  </a:lnTo>
                  <a:cubicBezTo>
                    <a:pt x="1907" y="236"/>
                    <a:pt x="1745" y="0"/>
                    <a:pt x="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98"/>
            <p:cNvSpPr/>
            <p:nvPr/>
          </p:nvSpPr>
          <p:spPr>
            <a:xfrm>
              <a:off x="-16954150" y="4273225"/>
              <a:ext cx="49200" cy="47800"/>
            </a:xfrm>
            <a:custGeom>
              <a:rect b="b" l="l" r="r" t="t"/>
              <a:pathLst>
                <a:path extrusionOk="0" h="1912" w="1968">
                  <a:moveTo>
                    <a:pt x="1387" y="1"/>
                  </a:moveTo>
                  <a:lnTo>
                    <a:pt x="379" y="347"/>
                  </a:lnTo>
                  <a:lnTo>
                    <a:pt x="1" y="1356"/>
                  </a:lnTo>
                  <a:lnTo>
                    <a:pt x="1" y="1419"/>
                  </a:lnTo>
                  <a:lnTo>
                    <a:pt x="1418" y="1891"/>
                  </a:lnTo>
                  <a:cubicBezTo>
                    <a:pt x="1460" y="1905"/>
                    <a:pt x="1501" y="1911"/>
                    <a:pt x="1541" y="1911"/>
                  </a:cubicBezTo>
                  <a:cubicBezTo>
                    <a:pt x="1776" y="1911"/>
                    <a:pt x="1967" y="1692"/>
                    <a:pt x="1860" y="1450"/>
                  </a:cubicBezTo>
                  <a:lnTo>
                    <a:pt x="13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98"/>
            <p:cNvSpPr/>
            <p:nvPr/>
          </p:nvSpPr>
          <p:spPr>
            <a:xfrm>
              <a:off x="-17128625" y="4101275"/>
              <a:ext cx="48475" cy="46750"/>
            </a:xfrm>
            <a:custGeom>
              <a:rect b="b" l="l" r="r" t="t"/>
              <a:pathLst>
                <a:path extrusionOk="0" h="1870" w="1939">
                  <a:moveTo>
                    <a:pt x="433" y="0"/>
                  </a:moveTo>
                  <a:cubicBezTo>
                    <a:pt x="209" y="0"/>
                    <a:pt x="0" y="201"/>
                    <a:pt x="112" y="452"/>
                  </a:cubicBezTo>
                  <a:lnTo>
                    <a:pt x="584" y="1870"/>
                  </a:lnTo>
                  <a:lnTo>
                    <a:pt x="1592" y="1523"/>
                  </a:lnTo>
                  <a:lnTo>
                    <a:pt x="1939" y="483"/>
                  </a:lnTo>
                  <a:lnTo>
                    <a:pt x="521" y="11"/>
                  </a:lnTo>
                  <a:cubicBezTo>
                    <a:pt x="492" y="4"/>
                    <a:pt x="462" y="0"/>
                    <a:pt x="4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98"/>
            <p:cNvSpPr/>
            <p:nvPr/>
          </p:nvSpPr>
          <p:spPr>
            <a:xfrm>
              <a:off x="-17043150" y="4183450"/>
              <a:ext cx="52800" cy="52800"/>
            </a:xfrm>
            <a:custGeom>
              <a:rect b="b" l="l" r="r" t="t"/>
              <a:pathLst>
                <a:path extrusionOk="0" h="2112" w="2112">
                  <a:moveTo>
                    <a:pt x="1040" y="0"/>
                  </a:moveTo>
                  <a:cubicBezTo>
                    <a:pt x="473" y="0"/>
                    <a:pt x="1" y="473"/>
                    <a:pt x="1" y="1072"/>
                  </a:cubicBezTo>
                  <a:cubicBezTo>
                    <a:pt x="1" y="1639"/>
                    <a:pt x="473" y="2111"/>
                    <a:pt x="1040" y="2111"/>
                  </a:cubicBezTo>
                  <a:cubicBezTo>
                    <a:pt x="1639" y="2111"/>
                    <a:pt x="2112" y="1639"/>
                    <a:pt x="2112" y="1072"/>
                  </a:cubicBezTo>
                  <a:cubicBezTo>
                    <a:pt x="2112" y="504"/>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98"/>
            <p:cNvSpPr/>
            <p:nvPr/>
          </p:nvSpPr>
          <p:spPr>
            <a:xfrm>
              <a:off x="-17070725" y="4111975"/>
              <a:ext cx="44925" cy="60475"/>
            </a:xfrm>
            <a:custGeom>
              <a:rect b="b" l="l" r="r" t="t"/>
              <a:pathLst>
                <a:path extrusionOk="0" h="2419" w="1797">
                  <a:moveTo>
                    <a:pt x="722" y="0"/>
                  </a:moveTo>
                  <a:cubicBezTo>
                    <a:pt x="663" y="0"/>
                    <a:pt x="600" y="8"/>
                    <a:pt x="537" y="24"/>
                  </a:cubicBezTo>
                  <a:cubicBezTo>
                    <a:pt x="411" y="55"/>
                    <a:pt x="348" y="150"/>
                    <a:pt x="316" y="244"/>
                  </a:cubicBezTo>
                  <a:lnTo>
                    <a:pt x="1" y="1253"/>
                  </a:lnTo>
                  <a:lnTo>
                    <a:pt x="1167" y="2418"/>
                  </a:lnTo>
                  <a:cubicBezTo>
                    <a:pt x="1356" y="2355"/>
                    <a:pt x="1576" y="2229"/>
                    <a:pt x="1797" y="2198"/>
                  </a:cubicBezTo>
                  <a:lnTo>
                    <a:pt x="1797" y="496"/>
                  </a:lnTo>
                  <a:lnTo>
                    <a:pt x="883" y="24"/>
                  </a:lnTo>
                  <a:cubicBezTo>
                    <a:pt x="836" y="8"/>
                    <a:pt x="781" y="0"/>
                    <a:pt x="7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98"/>
            <p:cNvSpPr/>
            <p:nvPr/>
          </p:nvSpPr>
          <p:spPr>
            <a:xfrm>
              <a:off x="-16979350" y="4156675"/>
              <a:ext cx="60675" cy="45700"/>
            </a:xfrm>
            <a:custGeom>
              <a:rect b="b" l="l" r="r" t="t"/>
              <a:pathLst>
                <a:path extrusionOk="0" h="1828" w="2427">
                  <a:moveTo>
                    <a:pt x="1166" y="0"/>
                  </a:moveTo>
                  <a:lnTo>
                    <a:pt x="1" y="1166"/>
                  </a:lnTo>
                  <a:cubicBezTo>
                    <a:pt x="127" y="1386"/>
                    <a:pt x="190" y="1575"/>
                    <a:pt x="284" y="1827"/>
                  </a:cubicBezTo>
                  <a:lnTo>
                    <a:pt x="1954" y="1827"/>
                  </a:lnTo>
                  <a:lnTo>
                    <a:pt x="2426" y="914"/>
                  </a:lnTo>
                  <a:cubicBezTo>
                    <a:pt x="2426" y="756"/>
                    <a:pt x="2426" y="630"/>
                    <a:pt x="2395" y="567"/>
                  </a:cubicBezTo>
                  <a:cubicBezTo>
                    <a:pt x="2363" y="441"/>
                    <a:pt x="2269" y="347"/>
                    <a:pt x="2174" y="315"/>
                  </a:cubicBezTo>
                  <a:lnTo>
                    <a:pt x="11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98"/>
            <p:cNvSpPr/>
            <p:nvPr/>
          </p:nvSpPr>
          <p:spPr>
            <a:xfrm>
              <a:off x="-17116400" y="4155875"/>
              <a:ext cx="63050" cy="44125"/>
            </a:xfrm>
            <a:custGeom>
              <a:rect b="b" l="l" r="r" t="t"/>
              <a:pathLst>
                <a:path extrusionOk="0" h="1765" w="2522">
                  <a:moveTo>
                    <a:pt x="1292" y="1"/>
                  </a:moveTo>
                  <a:lnTo>
                    <a:pt x="316" y="316"/>
                  </a:lnTo>
                  <a:cubicBezTo>
                    <a:pt x="190" y="347"/>
                    <a:pt x="127" y="442"/>
                    <a:pt x="95" y="536"/>
                  </a:cubicBezTo>
                  <a:cubicBezTo>
                    <a:pt x="32" y="662"/>
                    <a:pt x="1" y="788"/>
                    <a:pt x="95" y="851"/>
                  </a:cubicBezTo>
                  <a:lnTo>
                    <a:pt x="568" y="1765"/>
                  </a:lnTo>
                  <a:lnTo>
                    <a:pt x="2238" y="1765"/>
                  </a:lnTo>
                  <a:cubicBezTo>
                    <a:pt x="2301" y="1544"/>
                    <a:pt x="2364" y="1324"/>
                    <a:pt x="2521" y="1135"/>
                  </a:cubicBezTo>
                  <a:lnTo>
                    <a:pt x="12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98"/>
            <p:cNvSpPr/>
            <p:nvPr/>
          </p:nvSpPr>
          <p:spPr>
            <a:xfrm>
              <a:off x="-17007700" y="4112450"/>
              <a:ext cx="44925" cy="60775"/>
            </a:xfrm>
            <a:custGeom>
              <a:rect b="b" l="l" r="r" t="t"/>
              <a:pathLst>
                <a:path extrusionOk="0" h="2431" w="1797">
                  <a:moveTo>
                    <a:pt x="1042" y="0"/>
                  </a:moveTo>
                  <a:cubicBezTo>
                    <a:pt x="989" y="0"/>
                    <a:pt x="936" y="10"/>
                    <a:pt x="883" y="36"/>
                  </a:cubicBezTo>
                  <a:lnTo>
                    <a:pt x="0" y="509"/>
                  </a:lnTo>
                  <a:lnTo>
                    <a:pt x="0" y="2179"/>
                  </a:lnTo>
                  <a:cubicBezTo>
                    <a:pt x="221" y="2210"/>
                    <a:pt x="410" y="2273"/>
                    <a:pt x="630" y="2431"/>
                  </a:cubicBezTo>
                  <a:lnTo>
                    <a:pt x="1796" y="1265"/>
                  </a:lnTo>
                  <a:lnTo>
                    <a:pt x="1481" y="288"/>
                  </a:lnTo>
                  <a:cubicBezTo>
                    <a:pt x="1450" y="162"/>
                    <a:pt x="1355" y="68"/>
                    <a:pt x="1261" y="36"/>
                  </a:cubicBezTo>
                  <a:cubicBezTo>
                    <a:pt x="1188" y="18"/>
                    <a:pt x="1115" y="0"/>
                    <a:pt x="10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98"/>
            <p:cNvSpPr/>
            <p:nvPr/>
          </p:nvSpPr>
          <p:spPr>
            <a:xfrm>
              <a:off x="-17007700" y="4248025"/>
              <a:ext cx="44925" cy="61475"/>
            </a:xfrm>
            <a:custGeom>
              <a:rect b="b" l="l" r="r" t="t"/>
              <a:pathLst>
                <a:path extrusionOk="0" h="2459" w="1797">
                  <a:moveTo>
                    <a:pt x="630" y="1"/>
                  </a:moveTo>
                  <a:cubicBezTo>
                    <a:pt x="473" y="95"/>
                    <a:pt x="221" y="221"/>
                    <a:pt x="0" y="253"/>
                  </a:cubicBezTo>
                  <a:lnTo>
                    <a:pt x="0" y="1954"/>
                  </a:lnTo>
                  <a:lnTo>
                    <a:pt x="883" y="2427"/>
                  </a:lnTo>
                  <a:cubicBezTo>
                    <a:pt x="946" y="2458"/>
                    <a:pt x="1009" y="2458"/>
                    <a:pt x="1040" y="2458"/>
                  </a:cubicBezTo>
                  <a:cubicBezTo>
                    <a:pt x="1135" y="2458"/>
                    <a:pt x="1198" y="2427"/>
                    <a:pt x="1261" y="2364"/>
                  </a:cubicBezTo>
                  <a:cubicBezTo>
                    <a:pt x="1324" y="2332"/>
                    <a:pt x="1450" y="2269"/>
                    <a:pt x="1481" y="2175"/>
                  </a:cubicBezTo>
                  <a:lnTo>
                    <a:pt x="1796" y="1198"/>
                  </a:lnTo>
                  <a:lnTo>
                    <a:pt x="6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98"/>
            <p:cNvSpPr/>
            <p:nvPr/>
          </p:nvSpPr>
          <p:spPr>
            <a:xfrm>
              <a:off x="-16980125" y="4219675"/>
              <a:ext cx="61450" cy="45700"/>
            </a:xfrm>
            <a:custGeom>
              <a:rect b="b" l="l" r="r" t="t"/>
              <a:pathLst>
                <a:path extrusionOk="0" h="1828" w="2458">
                  <a:moveTo>
                    <a:pt x="252" y="1"/>
                  </a:moveTo>
                  <a:cubicBezTo>
                    <a:pt x="221" y="253"/>
                    <a:pt x="158" y="442"/>
                    <a:pt x="0" y="631"/>
                  </a:cubicBezTo>
                  <a:lnTo>
                    <a:pt x="1166" y="1828"/>
                  </a:lnTo>
                  <a:lnTo>
                    <a:pt x="2142" y="1513"/>
                  </a:lnTo>
                  <a:cubicBezTo>
                    <a:pt x="2268" y="1450"/>
                    <a:pt x="2363" y="1387"/>
                    <a:pt x="2394" y="1261"/>
                  </a:cubicBezTo>
                  <a:cubicBezTo>
                    <a:pt x="2426" y="1135"/>
                    <a:pt x="2457" y="1009"/>
                    <a:pt x="2394" y="946"/>
                  </a:cubicBezTo>
                  <a:lnTo>
                    <a:pt x="19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98"/>
            <p:cNvSpPr/>
            <p:nvPr/>
          </p:nvSpPr>
          <p:spPr>
            <a:xfrm>
              <a:off x="-17070725" y="4247250"/>
              <a:ext cx="44925" cy="61300"/>
            </a:xfrm>
            <a:custGeom>
              <a:rect b="b" l="l" r="r" t="t"/>
              <a:pathLst>
                <a:path extrusionOk="0" h="2452" w="1797">
                  <a:moveTo>
                    <a:pt x="1167" y="0"/>
                  </a:moveTo>
                  <a:lnTo>
                    <a:pt x="1" y="1197"/>
                  </a:lnTo>
                  <a:lnTo>
                    <a:pt x="316" y="2174"/>
                  </a:lnTo>
                  <a:cubicBezTo>
                    <a:pt x="348" y="2300"/>
                    <a:pt x="411" y="2332"/>
                    <a:pt x="505" y="2363"/>
                  </a:cubicBezTo>
                  <a:cubicBezTo>
                    <a:pt x="578" y="2418"/>
                    <a:pt x="641" y="2452"/>
                    <a:pt x="711" y="2452"/>
                  </a:cubicBezTo>
                  <a:cubicBezTo>
                    <a:pt x="762" y="2452"/>
                    <a:pt x="817" y="2434"/>
                    <a:pt x="883" y="2395"/>
                  </a:cubicBezTo>
                  <a:lnTo>
                    <a:pt x="1797" y="1922"/>
                  </a:lnTo>
                  <a:lnTo>
                    <a:pt x="1797" y="284"/>
                  </a:lnTo>
                  <a:cubicBezTo>
                    <a:pt x="1576" y="221"/>
                    <a:pt x="1356" y="158"/>
                    <a:pt x="11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98"/>
            <p:cNvSpPr/>
            <p:nvPr/>
          </p:nvSpPr>
          <p:spPr>
            <a:xfrm>
              <a:off x="-17115600" y="4218900"/>
              <a:ext cx="61450" cy="44900"/>
            </a:xfrm>
            <a:custGeom>
              <a:rect b="b" l="l" r="r" t="t"/>
              <a:pathLst>
                <a:path extrusionOk="0" h="1796" w="2458">
                  <a:moveTo>
                    <a:pt x="536" y="0"/>
                  </a:moveTo>
                  <a:lnTo>
                    <a:pt x="536" y="32"/>
                  </a:lnTo>
                  <a:lnTo>
                    <a:pt x="63" y="945"/>
                  </a:lnTo>
                  <a:cubicBezTo>
                    <a:pt x="0" y="1071"/>
                    <a:pt x="0" y="1166"/>
                    <a:pt x="63" y="1260"/>
                  </a:cubicBezTo>
                  <a:cubicBezTo>
                    <a:pt x="95" y="1386"/>
                    <a:pt x="158" y="1449"/>
                    <a:pt x="284" y="1481"/>
                  </a:cubicBezTo>
                  <a:lnTo>
                    <a:pt x="1260" y="1796"/>
                  </a:lnTo>
                  <a:lnTo>
                    <a:pt x="2458" y="630"/>
                  </a:lnTo>
                  <a:cubicBezTo>
                    <a:pt x="2332" y="441"/>
                    <a:pt x="2269" y="221"/>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4" name="Google Shape;19114;p98"/>
          <p:cNvGrpSpPr/>
          <p:nvPr/>
        </p:nvGrpSpPr>
        <p:grpSpPr>
          <a:xfrm>
            <a:off x="5721388" y="3343358"/>
            <a:ext cx="450470" cy="446998"/>
            <a:chOff x="-15688425" y="3707725"/>
            <a:chExt cx="304825" cy="302475"/>
          </a:xfrm>
        </p:grpSpPr>
        <p:sp>
          <p:nvSpPr>
            <p:cNvPr id="19115" name="Google Shape;19115;p98"/>
            <p:cNvSpPr/>
            <p:nvPr/>
          </p:nvSpPr>
          <p:spPr>
            <a:xfrm>
              <a:off x="-15687650" y="3884950"/>
              <a:ext cx="304050" cy="125250"/>
            </a:xfrm>
            <a:custGeom>
              <a:rect b="b" l="l" r="r" t="t"/>
              <a:pathLst>
                <a:path extrusionOk="0" h="5010" w="12162">
                  <a:moveTo>
                    <a:pt x="347" y="0"/>
                  </a:moveTo>
                  <a:cubicBezTo>
                    <a:pt x="158" y="0"/>
                    <a:pt x="1" y="158"/>
                    <a:pt x="1" y="347"/>
                  </a:cubicBezTo>
                  <a:cubicBezTo>
                    <a:pt x="1" y="567"/>
                    <a:pt x="158" y="725"/>
                    <a:pt x="347" y="725"/>
                  </a:cubicBezTo>
                  <a:lnTo>
                    <a:pt x="851" y="725"/>
                  </a:lnTo>
                  <a:lnTo>
                    <a:pt x="1481" y="1922"/>
                  </a:lnTo>
                  <a:cubicBezTo>
                    <a:pt x="1576" y="2048"/>
                    <a:pt x="1702" y="2142"/>
                    <a:pt x="1796" y="2142"/>
                  </a:cubicBezTo>
                  <a:lnTo>
                    <a:pt x="3057" y="2142"/>
                  </a:lnTo>
                  <a:lnTo>
                    <a:pt x="3624" y="2835"/>
                  </a:lnTo>
                  <a:lnTo>
                    <a:pt x="6113" y="2835"/>
                  </a:lnTo>
                  <a:cubicBezTo>
                    <a:pt x="6302" y="2835"/>
                    <a:pt x="6459" y="2993"/>
                    <a:pt x="6459" y="3182"/>
                  </a:cubicBezTo>
                  <a:cubicBezTo>
                    <a:pt x="6459" y="3403"/>
                    <a:pt x="6302" y="3560"/>
                    <a:pt x="6113" y="3560"/>
                  </a:cubicBezTo>
                  <a:lnTo>
                    <a:pt x="4128" y="3560"/>
                  </a:lnTo>
                  <a:lnTo>
                    <a:pt x="5073" y="4852"/>
                  </a:lnTo>
                  <a:cubicBezTo>
                    <a:pt x="5168" y="4915"/>
                    <a:pt x="5231" y="5009"/>
                    <a:pt x="5357" y="5009"/>
                  </a:cubicBezTo>
                  <a:lnTo>
                    <a:pt x="6774" y="5009"/>
                  </a:lnTo>
                  <a:cubicBezTo>
                    <a:pt x="6900" y="5009"/>
                    <a:pt x="7058" y="4915"/>
                    <a:pt x="7089" y="4820"/>
                  </a:cubicBezTo>
                  <a:lnTo>
                    <a:pt x="7719" y="3560"/>
                  </a:lnTo>
                  <a:lnTo>
                    <a:pt x="8948" y="3560"/>
                  </a:lnTo>
                  <a:cubicBezTo>
                    <a:pt x="9043" y="3560"/>
                    <a:pt x="9169" y="3497"/>
                    <a:pt x="9200" y="3403"/>
                  </a:cubicBezTo>
                  <a:lnTo>
                    <a:pt x="10145" y="2079"/>
                  </a:lnTo>
                  <a:lnTo>
                    <a:pt x="8948" y="2079"/>
                  </a:lnTo>
                  <a:lnTo>
                    <a:pt x="8948" y="2142"/>
                  </a:lnTo>
                  <a:cubicBezTo>
                    <a:pt x="8728" y="2142"/>
                    <a:pt x="8570" y="1985"/>
                    <a:pt x="8570" y="1764"/>
                  </a:cubicBezTo>
                  <a:cubicBezTo>
                    <a:pt x="8570" y="1575"/>
                    <a:pt x="8728" y="1418"/>
                    <a:pt x="8948" y="1418"/>
                  </a:cubicBezTo>
                  <a:lnTo>
                    <a:pt x="10712" y="1418"/>
                  </a:lnTo>
                  <a:lnTo>
                    <a:pt x="11248" y="725"/>
                  </a:lnTo>
                  <a:lnTo>
                    <a:pt x="11815" y="725"/>
                  </a:lnTo>
                  <a:cubicBezTo>
                    <a:pt x="12004" y="725"/>
                    <a:pt x="12162" y="567"/>
                    <a:pt x="12162" y="347"/>
                  </a:cubicBezTo>
                  <a:cubicBezTo>
                    <a:pt x="12162" y="158"/>
                    <a:pt x="12004" y="0"/>
                    <a:pt x="118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98"/>
            <p:cNvSpPr/>
            <p:nvPr/>
          </p:nvSpPr>
          <p:spPr>
            <a:xfrm>
              <a:off x="-15634875" y="3956600"/>
              <a:ext cx="49650" cy="18150"/>
            </a:xfrm>
            <a:custGeom>
              <a:rect b="b" l="l" r="r" t="t"/>
              <a:pathLst>
                <a:path extrusionOk="0" h="726" w="1986">
                  <a:moveTo>
                    <a:pt x="379" y="1"/>
                  </a:moveTo>
                  <a:cubicBezTo>
                    <a:pt x="158" y="1"/>
                    <a:pt x="1" y="158"/>
                    <a:pt x="1" y="348"/>
                  </a:cubicBezTo>
                  <a:cubicBezTo>
                    <a:pt x="1" y="568"/>
                    <a:pt x="158" y="726"/>
                    <a:pt x="379" y="726"/>
                  </a:cubicBezTo>
                  <a:lnTo>
                    <a:pt x="1985" y="726"/>
                  </a:lnTo>
                  <a:lnTo>
                    <a:pt x="14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98"/>
            <p:cNvSpPr/>
            <p:nvPr/>
          </p:nvSpPr>
          <p:spPr>
            <a:xfrm>
              <a:off x="-15434025" y="3920375"/>
              <a:ext cx="31525" cy="18150"/>
            </a:xfrm>
            <a:custGeom>
              <a:rect b="b" l="l" r="r" t="t"/>
              <a:pathLst>
                <a:path extrusionOk="0" h="726" w="1261">
                  <a:moveTo>
                    <a:pt x="567" y="1"/>
                  </a:moveTo>
                  <a:lnTo>
                    <a:pt x="0" y="725"/>
                  </a:lnTo>
                  <a:lnTo>
                    <a:pt x="914" y="725"/>
                  </a:lnTo>
                  <a:cubicBezTo>
                    <a:pt x="1103" y="725"/>
                    <a:pt x="1261" y="568"/>
                    <a:pt x="1261" y="347"/>
                  </a:cubicBezTo>
                  <a:cubicBezTo>
                    <a:pt x="1261" y="158"/>
                    <a:pt x="1103" y="1"/>
                    <a:pt x="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98"/>
            <p:cNvSpPr/>
            <p:nvPr/>
          </p:nvSpPr>
          <p:spPr>
            <a:xfrm>
              <a:off x="-15436400" y="3974725"/>
              <a:ext cx="52800" cy="17350"/>
            </a:xfrm>
            <a:custGeom>
              <a:rect b="b" l="l" r="r" t="t"/>
              <a:pathLst>
                <a:path extrusionOk="0" h="694" w="2112">
                  <a:moveTo>
                    <a:pt x="347" y="1"/>
                  </a:moveTo>
                  <a:cubicBezTo>
                    <a:pt x="158" y="1"/>
                    <a:pt x="1" y="158"/>
                    <a:pt x="1" y="347"/>
                  </a:cubicBezTo>
                  <a:cubicBezTo>
                    <a:pt x="1" y="536"/>
                    <a:pt x="158" y="694"/>
                    <a:pt x="347" y="694"/>
                  </a:cubicBezTo>
                  <a:lnTo>
                    <a:pt x="1765" y="694"/>
                  </a:lnTo>
                  <a:cubicBezTo>
                    <a:pt x="1954" y="694"/>
                    <a:pt x="2112" y="536"/>
                    <a:pt x="2112" y="347"/>
                  </a:cubicBezTo>
                  <a:cubicBezTo>
                    <a:pt x="2112" y="158"/>
                    <a:pt x="1954"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98"/>
            <p:cNvSpPr/>
            <p:nvPr/>
          </p:nvSpPr>
          <p:spPr>
            <a:xfrm>
              <a:off x="-15688425" y="3992050"/>
              <a:ext cx="54350" cy="18150"/>
            </a:xfrm>
            <a:custGeom>
              <a:rect b="b" l="l" r="r" t="t"/>
              <a:pathLst>
                <a:path extrusionOk="0" h="726" w="2174">
                  <a:moveTo>
                    <a:pt x="347" y="1"/>
                  </a:moveTo>
                  <a:cubicBezTo>
                    <a:pt x="158" y="1"/>
                    <a:pt x="0" y="158"/>
                    <a:pt x="0" y="379"/>
                  </a:cubicBezTo>
                  <a:cubicBezTo>
                    <a:pt x="0" y="568"/>
                    <a:pt x="158" y="725"/>
                    <a:pt x="347" y="725"/>
                  </a:cubicBezTo>
                  <a:lnTo>
                    <a:pt x="1796" y="725"/>
                  </a:lnTo>
                  <a:cubicBezTo>
                    <a:pt x="1985" y="725"/>
                    <a:pt x="2174" y="568"/>
                    <a:pt x="2174" y="379"/>
                  </a:cubicBezTo>
                  <a:cubicBezTo>
                    <a:pt x="2174" y="158"/>
                    <a:pt x="1985" y="1"/>
                    <a:pt x="17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98"/>
            <p:cNvSpPr/>
            <p:nvPr/>
          </p:nvSpPr>
          <p:spPr>
            <a:xfrm>
              <a:off x="-15664800" y="3707725"/>
              <a:ext cx="252850" cy="161475"/>
            </a:xfrm>
            <a:custGeom>
              <a:rect b="b" l="l" r="r" t="t"/>
              <a:pathLst>
                <a:path extrusionOk="0" h="6459" w="10114">
                  <a:moveTo>
                    <a:pt x="4443" y="0"/>
                  </a:moveTo>
                  <a:cubicBezTo>
                    <a:pt x="4285" y="0"/>
                    <a:pt x="4159" y="95"/>
                    <a:pt x="4096" y="252"/>
                  </a:cubicBezTo>
                  <a:lnTo>
                    <a:pt x="3686" y="1450"/>
                  </a:lnTo>
                  <a:lnTo>
                    <a:pt x="5136" y="1450"/>
                  </a:lnTo>
                  <a:cubicBezTo>
                    <a:pt x="5356" y="1450"/>
                    <a:pt x="5514" y="1607"/>
                    <a:pt x="5514" y="1828"/>
                  </a:cubicBezTo>
                  <a:cubicBezTo>
                    <a:pt x="5514" y="2017"/>
                    <a:pt x="5356" y="2174"/>
                    <a:pt x="5136" y="2174"/>
                  </a:cubicBezTo>
                  <a:lnTo>
                    <a:pt x="2993" y="2174"/>
                  </a:lnTo>
                  <a:cubicBezTo>
                    <a:pt x="2867" y="2174"/>
                    <a:pt x="2710" y="2237"/>
                    <a:pt x="2678" y="2363"/>
                  </a:cubicBezTo>
                  <a:lnTo>
                    <a:pt x="1985" y="3718"/>
                  </a:lnTo>
                  <a:lnTo>
                    <a:pt x="662" y="4380"/>
                  </a:lnTo>
                  <a:cubicBezTo>
                    <a:pt x="567" y="4411"/>
                    <a:pt x="504" y="4506"/>
                    <a:pt x="473" y="4600"/>
                  </a:cubicBezTo>
                  <a:lnTo>
                    <a:pt x="0" y="6459"/>
                  </a:lnTo>
                  <a:lnTo>
                    <a:pt x="3497" y="6459"/>
                  </a:lnTo>
                  <a:lnTo>
                    <a:pt x="4096" y="3813"/>
                  </a:lnTo>
                  <a:cubicBezTo>
                    <a:pt x="4122" y="3657"/>
                    <a:pt x="4255" y="3544"/>
                    <a:pt x="4406" y="3544"/>
                  </a:cubicBezTo>
                  <a:cubicBezTo>
                    <a:pt x="4439" y="3544"/>
                    <a:pt x="4472" y="3549"/>
                    <a:pt x="4506" y="3560"/>
                  </a:cubicBezTo>
                  <a:cubicBezTo>
                    <a:pt x="4726" y="3592"/>
                    <a:pt x="4821" y="3781"/>
                    <a:pt x="4789" y="3970"/>
                  </a:cubicBezTo>
                  <a:lnTo>
                    <a:pt x="4317" y="6427"/>
                  </a:lnTo>
                  <a:lnTo>
                    <a:pt x="5860" y="6427"/>
                  </a:lnTo>
                  <a:lnTo>
                    <a:pt x="5545" y="5482"/>
                  </a:lnTo>
                  <a:cubicBezTo>
                    <a:pt x="5451" y="5293"/>
                    <a:pt x="5577" y="5073"/>
                    <a:pt x="5766" y="5041"/>
                  </a:cubicBezTo>
                  <a:cubicBezTo>
                    <a:pt x="5811" y="5028"/>
                    <a:pt x="5855" y="5022"/>
                    <a:pt x="5896" y="5022"/>
                  </a:cubicBezTo>
                  <a:cubicBezTo>
                    <a:pt x="6057" y="5022"/>
                    <a:pt x="6182" y="5118"/>
                    <a:pt x="6207" y="5293"/>
                  </a:cubicBezTo>
                  <a:lnTo>
                    <a:pt x="6616" y="6459"/>
                  </a:lnTo>
                  <a:lnTo>
                    <a:pt x="10113" y="6459"/>
                  </a:lnTo>
                  <a:lnTo>
                    <a:pt x="9042" y="3813"/>
                  </a:lnTo>
                  <a:cubicBezTo>
                    <a:pt x="9011" y="3750"/>
                    <a:pt x="8979" y="3655"/>
                    <a:pt x="8885" y="3623"/>
                  </a:cubicBezTo>
                  <a:lnTo>
                    <a:pt x="7562" y="2962"/>
                  </a:lnTo>
                  <a:lnTo>
                    <a:pt x="6175" y="189"/>
                  </a:lnTo>
                  <a:cubicBezTo>
                    <a:pt x="6081" y="95"/>
                    <a:pt x="5986" y="0"/>
                    <a:pt x="586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1" name="Google Shape;19121;p98"/>
          <p:cNvGrpSpPr/>
          <p:nvPr/>
        </p:nvGrpSpPr>
        <p:grpSpPr>
          <a:xfrm>
            <a:off x="1865544" y="1690441"/>
            <a:ext cx="451653" cy="447589"/>
            <a:chOff x="-20572500" y="3319025"/>
            <a:chExt cx="305625" cy="302875"/>
          </a:xfrm>
        </p:grpSpPr>
        <p:sp>
          <p:nvSpPr>
            <p:cNvPr id="19122" name="Google Shape;19122;p98"/>
            <p:cNvSpPr/>
            <p:nvPr/>
          </p:nvSpPr>
          <p:spPr>
            <a:xfrm>
              <a:off x="-20429150" y="3569900"/>
              <a:ext cx="18150" cy="52000"/>
            </a:xfrm>
            <a:custGeom>
              <a:rect b="b" l="l" r="r" t="t"/>
              <a:pathLst>
                <a:path extrusionOk="0" h="2080" w="726">
                  <a:moveTo>
                    <a:pt x="347" y="0"/>
                  </a:moveTo>
                  <a:lnTo>
                    <a:pt x="1" y="126"/>
                  </a:lnTo>
                  <a:lnTo>
                    <a:pt x="1" y="1733"/>
                  </a:lnTo>
                  <a:cubicBezTo>
                    <a:pt x="1" y="1922"/>
                    <a:pt x="158" y="2079"/>
                    <a:pt x="347" y="2079"/>
                  </a:cubicBezTo>
                  <a:cubicBezTo>
                    <a:pt x="568" y="2079"/>
                    <a:pt x="725" y="1922"/>
                    <a:pt x="725" y="1733"/>
                  </a:cubicBezTo>
                  <a:lnTo>
                    <a:pt x="725" y="126"/>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98"/>
            <p:cNvSpPr/>
            <p:nvPr/>
          </p:nvSpPr>
          <p:spPr>
            <a:xfrm>
              <a:off x="-20572500" y="3319025"/>
              <a:ext cx="305625" cy="267350"/>
            </a:xfrm>
            <a:custGeom>
              <a:rect b="b" l="l" r="r" t="t"/>
              <a:pathLst>
                <a:path extrusionOk="0" h="10694" w="12225">
                  <a:moveTo>
                    <a:pt x="6097" y="1"/>
                  </a:moveTo>
                  <a:cubicBezTo>
                    <a:pt x="5979" y="1"/>
                    <a:pt x="5861" y="48"/>
                    <a:pt x="5798" y="143"/>
                  </a:cubicBezTo>
                  <a:lnTo>
                    <a:pt x="5168" y="1119"/>
                  </a:lnTo>
                  <a:cubicBezTo>
                    <a:pt x="4758" y="1749"/>
                    <a:pt x="4034" y="2159"/>
                    <a:pt x="3246" y="2159"/>
                  </a:cubicBezTo>
                  <a:cubicBezTo>
                    <a:pt x="2931" y="2159"/>
                    <a:pt x="2773" y="2537"/>
                    <a:pt x="3025" y="2757"/>
                  </a:cubicBezTo>
                  <a:cubicBezTo>
                    <a:pt x="3593" y="3388"/>
                    <a:pt x="3813" y="4900"/>
                    <a:pt x="3403" y="5813"/>
                  </a:cubicBezTo>
                  <a:cubicBezTo>
                    <a:pt x="2931" y="5656"/>
                    <a:pt x="2490" y="5372"/>
                    <a:pt x="2143" y="5057"/>
                  </a:cubicBezTo>
                  <a:cubicBezTo>
                    <a:pt x="2080" y="4994"/>
                    <a:pt x="2006" y="4966"/>
                    <a:pt x="1932" y="4966"/>
                  </a:cubicBezTo>
                  <a:cubicBezTo>
                    <a:pt x="1823" y="4966"/>
                    <a:pt x="1714" y="5026"/>
                    <a:pt x="1639" y="5120"/>
                  </a:cubicBezTo>
                  <a:cubicBezTo>
                    <a:pt x="1293" y="5624"/>
                    <a:pt x="789" y="6034"/>
                    <a:pt x="221" y="6286"/>
                  </a:cubicBezTo>
                  <a:cubicBezTo>
                    <a:pt x="64" y="6381"/>
                    <a:pt x="1" y="6570"/>
                    <a:pt x="64" y="6759"/>
                  </a:cubicBezTo>
                  <a:cubicBezTo>
                    <a:pt x="284" y="7326"/>
                    <a:pt x="411" y="7956"/>
                    <a:pt x="379" y="8523"/>
                  </a:cubicBezTo>
                  <a:cubicBezTo>
                    <a:pt x="379" y="8743"/>
                    <a:pt x="537" y="8932"/>
                    <a:pt x="726" y="8932"/>
                  </a:cubicBezTo>
                  <a:lnTo>
                    <a:pt x="883" y="8932"/>
                  </a:lnTo>
                  <a:cubicBezTo>
                    <a:pt x="1293" y="8932"/>
                    <a:pt x="1671" y="8964"/>
                    <a:pt x="2049" y="9121"/>
                  </a:cubicBezTo>
                  <a:lnTo>
                    <a:pt x="1482" y="10193"/>
                  </a:lnTo>
                  <a:cubicBezTo>
                    <a:pt x="1349" y="10432"/>
                    <a:pt x="1530" y="10694"/>
                    <a:pt x="1779" y="10694"/>
                  </a:cubicBezTo>
                  <a:cubicBezTo>
                    <a:pt x="1825" y="10694"/>
                    <a:pt x="1874" y="10685"/>
                    <a:pt x="1923" y="10665"/>
                  </a:cubicBezTo>
                  <a:lnTo>
                    <a:pt x="5735" y="9405"/>
                  </a:lnTo>
                  <a:lnTo>
                    <a:pt x="5735" y="9153"/>
                  </a:lnTo>
                  <a:lnTo>
                    <a:pt x="2395" y="7830"/>
                  </a:lnTo>
                  <a:cubicBezTo>
                    <a:pt x="2206" y="7735"/>
                    <a:pt x="2112" y="7546"/>
                    <a:pt x="2206" y="7357"/>
                  </a:cubicBezTo>
                  <a:cubicBezTo>
                    <a:pt x="2252" y="7219"/>
                    <a:pt x="2366" y="7131"/>
                    <a:pt x="2498" y="7131"/>
                  </a:cubicBezTo>
                  <a:cubicBezTo>
                    <a:pt x="2546" y="7131"/>
                    <a:pt x="2597" y="7143"/>
                    <a:pt x="2647" y="7168"/>
                  </a:cubicBezTo>
                  <a:lnTo>
                    <a:pt x="5735" y="8397"/>
                  </a:lnTo>
                  <a:lnTo>
                    <a:pt x="5735" y="3923"/>
                  </a:lnTo>
                  <a:cubicBezTo>
                    <a:pt x="5735" y="3734"/>
                    <a:pt x="5892" y="3577"/>
                    <a:pt x="6081" y="3577"/>
                  </a:cubicBezTo>
                  <a:cubicBezTo>
                    <a:pt x="6302" y="3577"/>
                    <a:pt x="6459" y="3734"/>
                    <a:pt x="6459" y="3923"/>
                  </a:cubicBezTo>
                  <a:lnTo>
                    <a:pt x="6459" y="8397"/>
                  </a:lnTo>
                  <a:lnTo>
                    <a:pt x="9515" y="7168"/>
                  </a:lnTo>
                  <a:cubicBezTo>
                    <a:pt x="9566" y="7143"/>
                    <a:pt x="9619" y="7131"/>
                    <a:pt x="9671" y="7131"/>
                  </a:cubicBezTo>
                  <a:cubicBezTo>
                    <a:pt x="9811" y="7131"/>
                    <a:pt x="9942" y="7219"/>
                    <a:pt x="9988" y="7357"/>
                  </a:cubicBezTo>
                  <a:cubicBezTo>
                    <a:pt x="10083" y="7546"/>
                    <a:pt x="9988" y="7735"/>
                    <a:pt x="9799" y="7830"/>
                  </a:cubicBezTo>
                  <a:lnTo>
                    <a:pt x="6459" y="9153"/>
                  </a:lnTo>
                  <a:lnTo>
                    <a:pt x="6459" y="9405"/>
                  </a:lnTo>
                  <a:lnTo>
                    <a:pt x="10272" y="10665"/>
                  </a:lnTo>
                  <a:cubicBezTo>
                    <a:pt x="10311" y="10685"/>
                    <a:pt x="10352" y="10694"/>
                    <a:pt x="10394" y="10694"/>
                  </a:cubicBezTo>
                  <a:cubicBezTo>
                    <a:pt x="10619" y="10694"/>
                    <a:pt x="10841" y="10432"/>
                    <a:pt x="10681" y="10193"/>
                  </a:cubicBezTo>
                  <a:lnTo>
                    <a:pt x="10146" y="9121"/>
                  </a:lnTo>
                  <a:cubicBezTo>
                    <a:pt x="10492" y="8995"/>
                    <a:pt x="10902" y="8932"/>
                    <a:pt x="11280" y="8932"/>
                  </a:cubicBezTo>
                  <a:lnTo>
                    <a:pt x="11437" y="8932"/>
                  </a:lnTo>
                  <a:cubicBezTo>
                    <a:pt x="11658" y="8932"/>
                    <a:pt x="11847" y="8806"/>
                    <a:pt x="11847" y="8523"/>
                  </a:cubicBezTo>
                  <a:cubicBezTo>
                    <a:pt x="11815" y="7956"/>
                    <a:pt x="11910" y="7326"/>
                    <a:pt x="12162" y="6759"/>
                  </a:cubicBezTo>
                  <a:cubicBezTo>
                    <a:pt x="12225" y="6570"/>
                    <a:pt x="12162" y="6381"/>
                    <a:pt x="12004" y="6286"/>
                  </a:cubicBezTo>
                  <a:cubicBezTo>
                    <a:pt x="11437" y="6034"/>
                    <a:pt x="10933" y="5624"/>
                    <a:pt x="10587" y="5120"/>
                  </a:cubicBezTo>
                  <a:cubicBezTo>
                    <a:pt x="10518" y="5001"/>
                    <a:pt x="10404" y="4946"/>
                    <a:pt x="10293" y="4946"/>
                  </a:cubicBezTo>
                  <a:cubicBezTo>
                    <a:pt x="10200" y="4946"/>
                    <a:pt x="10109" y="4985"/>
                    <a:pt x="10051" y="5057"/>
                  </a:cubicBezTo>
                  <a:cubicBezTo>
                    <a:pt x="9704" y="5372"/>
                    <a:pt x="9263" y="5656"/>
                    <a:pt x="8791" y="5813"/>
                  </a:cubicBezTo>
                  <a:cubicBezTo>
                    <a:pt x="8413" y="4900"/>
                    <a:pt x="8602" y="3325"/>
                    <a:pt x="9200" y="2757"/>
                  </a:cubicBezTo>
                  <a:cubicBezTo>
                    <a:pt x="9421" y="2537"/>
                    <a:pt x="9263" y="2159"/>
                    <a:pt x="8948" y="2159"/>
                  </a:cubicBezTo>
                  <a:cubicBezTo>
                    <a:pt x="8161" y="2159"/>
                    <a:pt x="7468" y="1749"/>
                    <a:pt x="7027" y="1119"/>
                  </a:cubicBezTo>
                  <a:lnTo>
                    <a:pt x="6396" y="143"/>
                  </a:lnTo>
                  <a:cubicBezTo>
                    <a:pt x="6333" y="48"/>
                    <a:pt x="6215" y="1"/>
                    <a:pt x="60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4" name="Google Shape;19124;p98"/>
          <p:cNvGrpSpPr/>
          <p:nvPr/>
        </p:nvGrpSpPr>
        <p:grpSpPr>
          <a:xfrm>
            <a:off x="1866708" y="2305410"/>
            <a:ext cx="449325" cy="325670"/>
            <a:chOff x="-20571700" y="3722875"/>
            <a:chExt cx="304050" cy="220375"/>
          </a:xfrm>
        </p:grpSpPr>
        <p:sp>
          <p:nvSpPr>
            <p:cNvPr id="19125" name="Google Shape;19125;p98"/>
            <p:cNvSpPr/>
            <p:nvPr/>
          </p:nvSpPr>
          <p:spPr>
            <a:xfrm>
              <a:off x="-20333850" y="3728200"/>
              <a:ext cx="66200" cy="35475"/>
            </a:xfrm>
            <a:custGeom>
              <a:rect b="b" l="l" r="r" t="t"/>
              <a:pathLst>
                <a:path extrusionOk="0" h="1419" w="2648">
                  <a:moveTo>
                    <a:pt x="2301" y="1"/>
                  </a:moveTo>
                  <a:cubicBezTo>
                    <a:pt x="1324" y="1"/>
                    <a:pt x="411" y="599"/>
                    <a:pt x="1" y="1418"/>
                  </a:cubicBezTo>
                  <a:lnTo>
                    <a:pt x="820" y="1418"/>
                  </a:lnTo>
                  <a:cubicBezTo>
                    <a:pt x="1135" y="1040"/>
                    <a:pt x="1702" y="725"/>
                    <a:pt x="2301" y="725"/>
                  </a:cubicBezTo>
                  <a:cubicBezTo>
                    <a:pt x="2490" y="725"/>
                    <a:pt x="2647" y="568"/>
                    <a:pt x="2647" y="379"/>
                  </a:cubicBezTo>
                  <a:cubicBezTo>
                    <a:pt x="2647" y="158"/>
                    <a:pt x="2490" y="1"/>
                    <a:pt x="230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98"/>
            <p:cNvSpPr/>
            <p:nvPr/>
          </p:nvSpPr>
          <p:spPr>
            <a:xfrm>
              <a:off x="-20571700" y="3782550"/>
              <a:ext cx="49650" cy="51225"/>
            </a:xfrm>
            <a:custGeom>
              <a:rect b="b" l="l" r="r" t="t"/>
              <a:pathLst>
                <a:path extrusionOk="0" h="2049" w="1986">
                  <a:moveTo>
                    <a:pt x="379" y="0"/>
                  </a:moveTo>
                  <a:cubicBezTo>
                    <a:pt x="189" y="0"/>
                    <a:pt x="32" y="158"/>
                    <a:pt x="32" y="347"/>
                  </a:cubicBezTo>
                  <a:cubicBezTo>
                    <a:pt x="0" y="473"/>
                    <a:pt x="0" y="599"/>
                    <a:pt x="32" y="725"/>
                  </a:cubicBezTo>
                  <a:cubicBezTo>
                    <a:pt x="158" y="1355"/>
                    <a:pt x="662" y="1891"/>
                    <a:pt x="1292" y="2048"/>
                  </a:cubicBezTo>
                  <a:lnTo>
                    <a:pt x="198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98"/>
            <p:cNvSpPr/>
            <p:nvPr/>
          </p:nvSpPr>
          <p:spPr>
            <a:xfrm>
              <a:off x="-20320450" y="3782550"/>
              <a:ext cx="52800" cy="52800"/>
            </a:xfrm>
            <a:custGeom>
              <a:rect b="b" l="l" r="r" t="t"/>
              <a:pathLst>
                <a:path extrusionOk="0" h="2112" w="2112">
                  <a:moveTo>
                    <a:pt x="1040" y="0"/>
                  </a:moveTo>
                  <a:cubicBezTo>
                    <a:pt x="442" y="0"/>
                    <a:pt x="1" y="473"/>
                    <a:pt x="1" y="1072"/>
                  </a:cubicBezTo>
                  <a:cubicBezTo>
                    <a:pt x="1" y="1670"/>
                    <a:pt x="442" y="2111"/>
                    <a:pt x="1040" y="2111"/>
                  </a:cubicBezTo>
                  <a:cubicBezTo>
                    <a:pt x="1639" y="2111"/>
                    <a:pt x="2111" y="1670"/>
                    <a:pt x="2111" y="1072"/>
                  </a:cubicBezTo>
                  <a:cubicBezTo>
                    <a:pt x="2111" y="473"/>
                    <a:pt x="1639"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98"/>
            <p:cNvSpPr/>
            <p:nvPr/>
          </p:nvSpPr>
          <p:spPr>
            <a:xfrm>
              <a:off x="-20571700" y="3722875"/>
              <a:ext cx="178025" cy="220375"/>
            </a:xfrm>
            <a:custGeom>
              <a:rect b="b" l="l" r="r" t="t"/>
              <a:pathLst>
                <a:path extrusionOk="0" h="8815" w="7121">
                  <a:moveTo>
                    <a:pt x="4017" y="1"/>
                  </a:moveTo>
                  <a:cubicBezTo>
                    <a:pt x="3729" y="1"/>
                    <a:pt x="3444" y="168"/>
                    <a:pt x="3340" y="497"/>
                  </a:cubicBezTo>
                  <a:lnTo>
                    <a:pt x="820" y="8090"/>
                  </a:lnTo>
                  <a:lnTo>
                    <a:pt x="347" y="8090"/>
                  </a:lnTo>
                  <a:cubicBezTo>
                    <a:pt x="158" y="8090"/>
                    <a:pt x="0" y="8247"/>
                    <a:pt x="0" y="8436"/>
                  </a:cubicBezTo>
                  <a:cubicBezTo>
                    <a:pt x="0" y="8657"/>
                    <a:pt x="158" y="8814"/>
                    <a:pt x="347" y="8814"/>
                  </a:cubicBezTo>
                  <a:lnTo>
                    <a:pt x="1040" y="8814"/>
                  </a:lnTo>
                  <a:cubicBezTo>
                    <a:pt x="1198" y="8814"/>
                    <a:pt x="1324" y="8720"/>
                    <a:pt x="1418" y="8562"/>
                  </a:cubicBezTo>
                  <a:lnTo>
                    <a:pt x="3781" y="1442"/>
                  </a:lnTo>
                  <a:lnTo>
                    <a:pt x="4285" y="5002"/>
                  </a:lnTo>
                  <a:cubicBezTo>
                    <a:pt x="4348" y="5664"/>
                    <a:pt x="4884" y="6199"/>
                    <a:pt x="5545" y="6294"/>
                  </a:cubicBezTo>
                  <a:cubicBezTo>
                    <a:pt x="5583" y="6297"/>
                    <a:pt x="5620" y="6298"/>
                    <a:pt x="5657" y="6298"/>
                  </a:cubicBezTo>
                  <a:cubicBezTo>
                    <a:pt x="6459" y="6298"/>
                    <a:pt x="7121" y="5659"/>
                    <a:pt x="7121" y="4876"/>
                  </a:cubicBezTo>
                  <a:cubicBezTo>
                    <a:pt x="7121" y="4593"/>
                    <a:pt x="7026" y="4372"/>
                    <a:pt x="6932" y="4120"/>
                  </a:cubicBezTo>
                  <a:lnTo>
                    <a:pt x="4632" y="340"/>
                  </a:lnTo>
                  <a:cubicBezTo>
                    <a:pt x="4490" y="113"/>
                    <a:pt x="4252" y="1"/>
                    <a:pt x="401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98"/>
            <p:cNvSpPr/>
            <p:nvPr/>
          </p:nvSpPr>
          <p:spPr>
            <a:xfrm>
              <a:off x="-20404725" y="3782550"/>
              <a:ext cx="28375" cy="41775"/>
            </a:xfrm>
            <a:custGeom>
              <a:rect b="b" l="l" r="r" t="t"/>
              <a:pathLst>
                <a:path extrusionOk="0" h="1671" w="1135">
                  <a:moveTo>
                    <a:pt x="0" y="0"/>
                  </a:moveTo>
                  <a:lnTo>
                    <a:pt x="820" y="1387"/>
                  </a:lnTo>
                  <a:cubicBezTo>
                    <a:pt x="914" y="1450"/>
                    <a:pt x="914" y="1576"/>
                    <a:pt x="946" y="1670"/>
                  </a:cubicBezTo>
                  <a:cubicBezTo>
                    <a:pt x="1072" y="1513"/>
                    <a:pt x="1135" y="1292"/>
                    <a:pt x="1135" y="1072"/>
                  </a:cubicBezTo>
                  <a:lnTo>
                    <a:pt x="11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98"/>
            <p:cNvSpPr/>
            <p:nvPr/>
          </p:nvSpPr>
          <p:spPr>
            <a:xfrm>
              <a:off x="-20502400" y="3887300"/>
              <a:ext cx="1600" cy="25"/>
            </a:xfrm>
            <a:custGeom>
              <a:rect b="b" l="l" r="r" t="t"/>
              <a:pathLst>
                <a:path extrusionOk="0" h="1" w="64">
                  <a:moveTo>
                    <a:pt x="64" y="1"/>
                  </a:moveTo>
                  <a:cubicBezTo>
                    <a:pt x="1" y="1"/>
                    <a:pt x="1" y="1"/>
                    <a:pt x="6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98"/>
            <p:cNvSpPr/>
            <p:nvPr/>
          </p:nvSpPr>
          <p:spPr>
            <a:xfrm>
              <a:off x="-20500825" y="3782550"/>
              <a:ext cx="220575" cy="159125"/>
            </a:xfrm>
            <a:custGeom>
              <a:rect b="b" l="l" r="r" t="t"/>
              <a:pathLst>
                <a:path extrusionOk="0" h="6365" w="8823">
                  <a:moveTo>
                    <a:pt x="5703" y="0"/>
                  </a:moveTo>
                  <a:lnTo>
                    <a:pt x="5703" y="1072"/>
                  </a:lnTo>
                  <a:cubicBezTo>
                    <a:pt x="5703" y="1670"/>
                    <a:pt x="5420" y="2174"/>
                    <a:pt x="4979" y="2489"/>
                  </a:cubicBezTo>
                  <a:cubicBezTo>
                    <a:pt x="4979" y="3655"/>
                    <a:pt x="4034" y="4600"/>
                    <a:pt x="2868" y="4600"/>
                  </a:cubicBezTo>
                  <a:cubicBezTo>
                    <a:pt x="1828" y="4600"/>
                    <a:pt x="946" y="3875"/>
                    <a:pt x="789" y="2836"/>
                  </a:cubicBezTo>
                  <a:cubicBezTo>
                    <a:pt x="694" y="2489"/>
                    <a:pt x="694" y="2395"/>
                    <a:pt x="662" y="2111"/>
                  </a:cubicBezTo>
                  <a:cubicBezTo>
                    <a:pt x="631" y="2206"/>
                    <a:pt x="32" y="4065"/>
                    <a:pt x="1" y="4159"/>
                  </a:cubicBezTo>
                  <a:cubicBezTo>
                    <a:pt x="473" y="4632"/>
                    <a:pt x="1104" y="4947"/>
                    <a:pt x="1797" y="4947"/>
                  </a:cubicBezTo>
                  <a:lnTo>
                    <a:pt x="3971" y="4947"/>
                  </a:lnTo>
                  <a:lnTo>
                    <a:pt x="3687" y="5671"/>
                  </a:lnTo>
                  <a:lnTo>
                    <a:pt x="3214" y="5671"/>
                  </a:lnTo>
                  <a:cubicBezTo>
                    <a:pt x="3025" y="5671"/>
                    <a:pt x="2868" y="5829"/>
                    <a:pt x="2868" y="6018"/>
                  </a:cubicBezTo>
                  <a:cubicBezTo>
                    <a:pt x="2868" y="6207"/>
                    <a:pt x="3025" y="6364"/>
                    <a:pt x="3214" y="6364"/>
                  </a:cubicBezTo>
                  <a:lnTo>
                    <a:pt x="3939" y="6364"/>
                  </a:lnTo>
                  <a:cubicBezTo>
                    <a:pt x="4097" y="6364"/>
                    <a:pt x="4191" y="6301"/>
                    <a:pt x="4254" y="6144"/>
                  </a:cubicBezTo>
                  <a:lnTo>
                    <a:pt x="4727" y="4915"/>
                  </a:lnTo>
                  <a:lnTo>
                    <a:pt x="5924" y="4915"/>
                  </a:lnTo>
                  <a:lnTo>
                    <a:pt x="6396" y="6144"/>
                  </a:lnTo>
                  <a:cubicBezTo>
                    <a:pt x="6459" y="6270"/>
                    <a:pt x="6617" y="6364"/>
                    <a:pt x="6711" y="6364"/>
                  </a:cubicBezTo>
                  <a:lnTo>
                    <a:pt x="7436" y="6364"/>
                  </a:lnTo>
                  <a:cubicBezTo>
                    <a:pt x="7625" y="6364"/>
                    <a:pt x="7783" y="6207"/>
                    <a:pt x="7783" y="6018"/>
                  </a:cubicBezTo>
                  <a:cubicBezTo>
                    <a:pt x="7783" y="5829"/>
                    <a:pt x="7625" y="5671"/>
                    <a:pt x="7436" y="5671"/>
                  </a:cubicBezTo>
                  <a:lnTo>
                    <a:pt x="6963" y="5671"/>
                  </a:lnTo>
                  <a:lnTo>
                    <a:pt x="6680" y="4947"/>
                  </a:lnTo>
                  <a:lnTo>
                    <a:pt x="6743" y="4947"/>
                  </a:lnTo>
                  <a:cubicBezTo>
                    <a:pt x="7310" y="4947"/>
                    <a:pt x="7846" y="4632"/>
                    <a:pt x="8066" y="4128"/>
                  </a:cubicBezTo>
                  <a:lnTo>
                    <a:pt x="8822" y="2710"/>
                  </a:lnTo>
                  <a:lnTo>
                    <a:pt x="8822" y="2710"/>
                  </a:lnTo>
                  <a:cubicBezTo>
                    <a:pt x="8633" y="2804"/>
                    <a:pt x="8381" y="2836"/>
                    <a:pt x="8192" y="2836"/>
                  </a:cubicBezTo>
                  <a:cubicBezTo>
                    <a:pt x="7279" y="2836"/>
                    <a:pt x="6491" y="2048"/>
                    <a:pt x="6491" y="1072"/>
                  </a:cubicBezTo>
                  <a:cubicBezTo>
                    <a:pt x="6491" y="662"/>
                    <a:pt x="6648" y="284"/>
                    <a:pt x="68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2" name="Google Shape;19132;p98"/>
          <p:cNvGrpSpPr/>
          <p:nvPr/>
        </p:nvGrpSpPr>
        <p:grpSpPr>
          <a:xfrm>
            <a:off x="1866135" y="2796278"/>
            <a:ext cx="450470" cy="450470"/>
            <a:chOff x="-20571700" y="4066875"/>
            <a:chExt cx="304825" cy="304825"/>
          </a:xfrm>
        </p:grpSpPr>
        <p:sp>
          <p:nvSpPr>
            <p:cNvPr id="19133" name="Google Shape;19133;p98"/>
            <p:cNvSpPr/>
            <p:nvPr/>
          </p:nvSpPr>
          <p:spPr>
            <a:xfrm>
              <a:off x="-20385825" y="4211025"/>
              <a:ext cx="118950" cy="160675"/>
            </a:xfrm>
            <a:custGeom>
              <a:rect b="b" l="l" r="r" t="t"/>
              <a:pathLst>
                <a:path extrusionOk="0" h="6427" w="4758">
                  <a:moveTo>
                    <a:pt x="757" y="0"/>
                  </a:moveTo>
                  <a:cubicBezTo>
                    <a:pt x="473" y="0"/>
                    <a:pt x="221" y="63"/>
                    <a:pt x="1" y="189"/>
                  </a:cubicBezTo>
                  <a:lnTo>
                    <a:pt x="2836" y="6427"/>
                  </a:lnTo>
                  <a:lnTo>
                    <a:pt x="4380" y="6427"/>
                  </a:lnTo>
                  <a:cubicBezTo>
                    <a:pt x="4474" y="6427"/>
                    <a:pt x="4600" y="6332"/>
                    <a:pt x="4695" y="6269"/>
                  </a:cubicBezTo>
                  <a:cubicBezTo>
                    <a:pt x="4758" y="6143"/>
                    <a:pt x="4758" y="6017"/>
                    <a:pt x="4695" y="5891"/>
                  </a:cubicBezTo>
                  <a:lnTo>
                    <a:pt x="2111" y="819"/>
                  </a:lnTo>
                  <a:cubicBezTo>
                    <a:pt x="1891" y="315"/>
                    <a:pt x="1387" y="0"/>
                    <a:pt x="7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98"/>
            <p:cNvSpPr/>
            <p:nvPr/>
          </p:nvSpPr>
          <p:spPr>
            <a:xfrm>
              <a:off x="-20412600" y="4084875"/>
              <a:ext cx="109500" cy="89925"/>
            </a:xfrm>
            <a:custGeom>
              <a:rect b="b" l="l" r="r" t="t"/>
              <a:pathLst>
                <a:path extrusionOk="0" h="3597" w="4380">
                  <a:moveTo>
                    <a:pt x="2203" y="0"/>
                  </a:moveTo>
                  <a:cubicBezTo>
                    <a:pt x="2118" y="0"/>
                    <a:pt x="2029" y="10"/>
                    <a:pt x="1922" y="37"/>
                  </a:cubicBezTo>
                  <a:cubicBezTo>
                    <a:pt x="1261" y="194"/>
                    <a:pt x="788" y="824"/>
                    <a:pt x="788" y="1486"/>
                  </a:cubicBezTo>
                  <a:cubicBezTo>
                    <a:pt x="284" y="1707"/>
                    <a:pt x="0" y="2211"/>
                    <a:pt x="126" y="2715"/>
                  </a:cubicBezTo>
                  <a:cubicBezTo>
                    <a:pt x="252" y="3219"/>
                    <a:pt x="694" y="3597"/>
                    <a:pt x="1198" y="3597"/>
                  </a:cubicBezTo>
                  <a:lnTo>
                    <a:pt x="3308" y="3597"/>
                  </a:lnTo>
                  <a:cubicBezTo>
                    <a:pt x="3876" y="3597"/>
                    <a:pt x="4380" y="3124"/>
                    <a:pt x="4380" y="2526"/>
                  </a:cubicBezTo>
                  <a:cubicBezTo>
                    <a:pt x="4380" y="2179"/>
                    <a:pt x="4222" y="1801"/>
                    <a:pt x="3813" y="1580"/>
                  </a:cubicBezTo>
                  <a:cubicBezTo>
                    <a:pt x="3718" y="1549"/>
                    <a:pt x="3655" y="1423"/>
                    <a:pt x="3624" y="1297"/>
                  </a:cubicBezTo>
                  <a:cubicBezTo>
                    <a:pt x="3561" y="635"/>
                    <a:pt x="3119" y="194"/>
                    <a:pt x="2552" y="37"/>
                  </a:cubicBezTo>
                  <a:cubicBezTo>
                    <a:pt x="2425" y="19"/>
                    <a:pt x="2319" y="0"/>
                    <a:pt x="22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98"/>
            <p:cNvSpPr/>
            <p:nvPr/>
          </p:nvSpPr>
          <p:spPr>
            <a:xfrm>
              <a:off x="-20332275" y="4066875"/>
              <a:ext cx="64625" cy="80375"/>
            </a:xfrm>
            <a:custGeom>
              <a:rect b="b" l="l" r="r" t="t"/>
              <a:pathLst>
                <a:path extrusionOk="0" h="3215" w="2585">
                  <a:moveTo>
                    <a:pt x="820" y="1"/>
                  </a:moveTo>
                  <a:cubicBezTo>
                    <a:pt x="505" y="1"/>
                    <a:pt x="221" y="95"/>
                    <a:pt x="1" y="253"/>
                  </a:cubicBezTo>
                  <a:cubicBezTo>
                    <a:pt x="253" y="379"/>
                    <a:pt x="505" y="568"/>
                    <a:pt x="726" y="851"/>
                  </a:cubicBezTo>
                  <a:cubicBezTo>
                    <a:pt x="915" y="1103"/>
                    <a:pt x="1072" y="1418"/>
                    <a:pt x="1135" y="1733"/>
                  </a:cubicBezTo>
                  <a:cubicBezTo>
                    <a:pt x="1356" y="1891"/>
                    <a:pt x="1608" y="2174"/>
                    <a:pt x="1702" y="2490"/>
                  </a:cubicBezTo>
                  <a:cubicBezTo>
                    <a:pt x="1797" y="2679"/>
                    <a:pt x="1860" y="2962"/>
                    <a:pt x="1860" y="3214"/>
                  </a:cubicBezTo>
                  <a:cubicBezTo>
                    <a:pt x="2301" y="2899"/>
                    <a:pt x="2584" y="2363"/>
                    <a:pt x="2584" y="1796"/>
                  </a:cubicBezTo>
                  <a:cubicBezTo>
                    <a:pt x="2584" y="788"/>
                    <a:pt x="1797" y="1"/>
                    <a:pt x="82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98"/>
            <p:cNvSpPr/>
            <p:nvPr/>
          </p:nvSpPr>
          <p:spPr>
            <a:xfrm>
              <a:off x="-20553575" y="4103900"/>
              <a:ext cx="107925" cy="89025"/>
            </a:xfrm>
            <a:custGeom>
              <a:rect b="b" l="l" r="r" t="t"/>
              <a:pathLst>
                <a:path extrusionOk="0" h="3561" w="4317">
                  <a:moveTo>
                    <a:pt x="2174" y="0"/>
                  </a:moveTo>
                  <a:cubicBezTo>
                    <a:pt x="1386" y="0"/>
                    <a:pt x="756" y="630"/>
                    <a:pt x="756" y="1418"/>
                  </a:cubicBezTo>
                  <a:lnTo>
                    <a:pt x="756" y="1481"/>
                  </a:lnTo>
                  <a:cubicBezTo>
                    <a:pt x="284" y="1639"/>
                    <a:pt x="63" y="2048"/>
                    <a:pt x="63" y="2458"/>
                  </a:cubicBezTo>
                  <a:cubicBezTo>
                    <a:pt x="0" y="3088"/>
                    <a:pt x="473" y="3560"/>
                    <a:pt x="1071" y="3560"/>
                  </a:cubicBezTo>
                  <a:lnTo>
                    <a:pt x="3214" y="3560"/>
                  </a:lnTo>
                  <a:cubicBezTo>
                    <a:pt x="3686" y="3560"/>
                    <a:pt x="4159" y="3214"/>
                    <a:pt x="4253" y="2710"/>
                  </a:cubicBezTo>
                  <a:cubicBezTo>
                    <a:pt x="4253" y="2615"/>
                    <a:pt x="4316" y="2552"/>
                    <a:pt x="4316" y="2521"/>
                  </a:cubicBezTo>
                  <a:cubicBezTo>
                    <a:pt x="4316" y="2080"/>
                    <a:pt x="4033" y="1670"/>
                    <a:pt x="3592" y="1481"/>
                  </a:cubicBezTo>
                  <a:cubicBezTo>
                    <a:pt x="3592" y="1135"/>
                    <a:pt x="3529" y="819"/>
                    <a:pt x="3308" y="536"/>
                  </a:cubicBezTo>
                  <a:cubicBezTo>
                    <a:pt x="3056" y="189"/>
                    <a:pt x="2646" y="0"/>
                    <a:pt x="21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98"/>
            <p:cNvSpPr/>
            <p:nvPr/>
          </p:nvSpPr>
          <p:spPr>
            <a:xfrm>
              <a:off x="-20515000" y="4168475"/>
              <a:ext cx="119750" cy="91400"/>
            </a:xfrm>
            <a:custGeom>
              <a:rect b="b" l="l" r="r" t="t"/>
              <a:pathLst>
                <a:path extrusionOk="0" h="3656" w="4790">
                  <a:moveTo>
                    <a:pt x="3435" y="1"/>
                  </a:moveTo>
                  <a:cubicBezTo>
                    <a:pt x="3435" y="316"/>
                    <a:pt x="3372" y="599"/>
                    <a:pt x="3151" y="914"/>
                  </a:cubicBezTo>
                  <a:cubicBezTo>
                    <a:pt x="2773" y="1450"/>
                    <a:pt x="2206" y="1702"/>
                    <a:pt x="1671" y="1702"/>
                  </a:cubicBezTo>
                  <a:lnTo>
                    <a:pt x="473" y="1702"/>
                  </a:lnTo>
                  <a:lnTo>
                    <a:pt x="1" y="2710"/>
                  </a:lnTo>
                  <a:lnTo>
                    <a:pt x="946" y="3655"/>
                  </a:lnTo>
                  <a:lnTo>
                    <a:pt x="2143" y="2490"/>
                  </a:lnTo>
                  <a:cubicBezTo>
                    <a:pt x="2222" y="2411"/>
                    <a:pt x="2309" y="2371"/>
                    <a:pt x="2395" y="2371"/>
                  </a:cubicBezTo>
                  <a:cubicBezTo>
                    <a:pt x="2482" y="2371"/>
                    <a:pt x="2568" y="2411"/>
                    <a:pt x="2647" y="2490"/>
                  </a:cubicBezTo>
                  <a:lnTo>
                    <a:pt x="3844" y="3655"/>
                  </a:lnTo>
                  <a:lnTo>
                    <a:pt x="4790" y="2710"/>
                  </a:lnTo>
                  <a:lnTo>
                    <a:pt x="3718" y="410"/>
                  </a:lnTo>
                  <a:cubicBezTo>
                    <a:pt x="3624" y="253"/>
                    <a:pt x="3561" y="127"/>
                    <a:pt x="34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98"/>
            <p:cNvSpPr/>
            <p:nvPr/>
          </p:nvSpPr>
          <p:spPr>
            <a:xfrm>
              <a:off x="-20571700" y="4250400"/>
              <a:ext cx="233950" cy="120525"/>
            </a:xfrm>
            <a:custGeom>
              <a:rect b="b" l="l" r="r" t="t"/>
              <a:pathLst>
                <a:path extrusionOk="0" h="4821" w="9358">
                  <a:moveTo>
                    <a:pt x="4695" y="0"/>
                  </a:moveTo>
                  <a:lnTo>
                    <a:pt x="3497" y="1166"/>
                  </a:lnTo>
                  <a:cubicBezTo>
                    <a:pt x="3419" y="1245"/>
                    <a:pt x="3332" y="1284"/>
                    <a:pt x="3245" y="1284"/>
                  </a:cubicBezTo>
                  <a:cubicBezTo>
                    <a:pt x="3159" y="1284"/>
                    <a:pt x="3072" y="1245"/>
                    <a:pt x="2993" y="1166"/>
                  </a:cubicBezTo>
                  <a:lnTo>
                    <a:pt x="1954" y="158"/>
                  </a:lnTo>
                  <a:lnTo>
                    <a:pt x="32" y="4316"/>
                  </a:lnTo>
                  <a:cubicBezTo>
                    <a:pt x="0" y="4442"/>
                    <a:pt x="0" y="4568"/>
                    <a:pt x="63" y="4694"/>
                  </a:cubicBezTo>
                  <a:cubicBezTo>
                    <a:pt x="158" y="4789"/>
                    <a:pt x="252" y="4820"/>
                    <a:pt x="379" y="4820"/>
                  </a:cubicBezTo>
                  <a:lnTo>
                    <a:pt x="8979" y="4820"/>
                  </a:lnTo>
                  <a:cubicBezTo>
                    <a:pt x="9105" y="4820"/>
                    <a:pt x="9200" y="4757"/>
                    <a:pt x="9294" y="4694"/>
                  </a:cubicBezTo>
                  <a:cubicBezTo>
                    <a:pt x="9357" y="4568"/>
                    <a:pt x="9357" y="4442"/>
                    <a:pt x="9326" y="4316"/>
                  </a:cubicBezTo>
                  <a:lnTo>
                    <a:pt x="7341" y="158"/>
                  </a:lnTo>
                  <a:lnTo>
                    <a:pt x="6333" y="1166"/>
                  </a:lnTo>
                  <a:cubicBezTo>
                    <a:pt x="6270" y="1260"/>
                    <a:pt x="6175" y="1292"/>
                    <a:pt x="6112" y="1292"/>
                  </a:cubicBezTo>
                  <a:cubicBezTo>
                    <a:pt x="6018" y="1292"/>
                    <a:pt x="5892" y="1260"/>
                    <a:pt x="5860" y="1166"/>
                  </a:cubicBezTo>
                  <a:lnTo>
                    <a:pt x="4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9" name="Google Shape;19139;p98"/>
          <p:cNvGrpSpPr/>
          <p:nvPr/>
        </p:nvGrpSpPr>
        <p:grpSpPr>
          <a:xfrm>
            <a:off x="4632837" y="1688259"/>
            <a:ext cx="453980" cy="451948"/>
            <a:chOff x="-18645175" y="3334200"/>
            <a:chExt cx="307200" cy="305825"/>
          </a:xfrm>
        </p:grpSpPr>
        <p:sp>
          <p:nvSpPr>
            <p:cNvPr id="19140" name="Google Shape;19140;p98"/>
            <p:cNvSpPr/>
            <p:nvPr/>
          </p:nvSpPr>
          <p:spPr>
            <a:xfrm>
              <a:off x="-18627850" y="3424975"/>
              <a:ext cx="289875" cy="215050"/>
            </a:xfrm>
            <a:custGeom>
              <a:rect b="b" l="l" r="r" t="t"/>
              <a:pathLst>
                <a:path extrusionOk="0" h="8602" w="11595">
                  <a:moveTo>
                    <a:pt x="7530" y="2111"/>
                  </a:moveTo>
                  <a:cubicBezTo>
                    <a:pt x="7719" y="2111"/>
                    <a:pt x="7877" y="2269"/>
                    <a:pt x="7877" y="2458"/>
                  </a:cubicBezTo>
                  <a:lnTo>
                    <a:pt x="7877" y="4568"/>
                  </a:lnTo>
                  <a:cubicBezTo>
                    <a:pt x="7877" y="4789"/>
                    <a:pt x="7719" y="4946"/>
                    <a:pt x="7530" y="4946"/>
                  </a:cubicBezTo>
                  <a:cubicBezTo>
                    <a:pt x="7341" y="4946"/>
                    <a:pt x="7184" y="4789"/>
                    <a:pt x="7184" y="4568"/>
                  </a:cubicBezTo>
                  <a:lnTo>
                    <a:pt x="7184" y="2458"/>
                  </a:lnTo>
                  <a:cubicBezTo>
                    <a:pt x="7184" y="2269"/>
                    <a:pt x="7341" y="2111"/>
                    <a:pt x="7530" y="2111"/>
                  </a:cubicBezTo>
                  <a:close/>
                  <a:moveTo>
                    <a:pt x="2584" y="0"/>
                  </a:moveTo>
                  <a:cubicBezTo>
                    <a:pt x="2364" y="0"/>
                    <a:pt x="2206" y="158"/>
                    <a:pt x="2206" y="347"/>
                  </a:cubicBezTo>
                  <a:lnTo>
                    <a:pt x="2206" y="1764"/>
                  </a:lnTo>
                  <a:lnTo>
                    <a:pt x="2206" y="2489"/>
                  </a:lnTo>
                  <a:cubicBezTo>
                    <a:pt x="2206" y="2678"/>
                    <a:pt x="2364" y="2836"/>
                    <a:pt x="2584" y="2836"/>
                  </a:cubicBezTo>
                  <a:lnTo>
                    <a:pt x="3624" y="2836"/>
                  </a:lnTo>
                  <a:cubicBezTo>
                    <a:pt x="4821" y="2836"/>
                    <a:pt x="5766" y="3781"/>
                    <a:pt x="5766" y="4978"/>
                  </a:cubicBezTo>
                  <a:cubicBezTo>
                    <a:pt x="5766" y="6144"/>
                    <a:pt x="4821" y="7089"/>
                    <a:pt x="3624" y="7089"/>
                  </a:cubicBezTo>
                  <a:lnTo>
                    <a:pt x="3277" y="7089"/>
                  </a:lnTo>
                  <a:cubicBezTo>
                    <a:pt x="2616" y="7089"/>
                    <a:pt x="1986" y="6931"/>
                    <a:pt x="1387" y="6711"/>
                  </a:cubicBezTo>
                  <a:cubicBezTo>
                    <a:pt x="1072" y="7183"/>
                    <a:pt x="694" y="7593"/>
                    <a:pt x="221" y="7908"/>
                  </a:cubicBezTo>
                  <a:cubicBezTo>
                    <a:pt x="95" y="8002"/>
                    <a:pt x="1" y="8160"/>
                    <a:pt x="64" y="8317"/>
                  </a:cubicBezTo>
                  <a:cubicBezTo>
                    <a:pt x="95" y="8475"/>
                    <a:pt x="253" y="8538"/>
                    <a:pt x="410" y="8538"/>
                  </a:cubicBezTo>
                  <a:lnTo>
                    <a:pt x="3624" y="8538"/>
                  </a:lnTo>
                  <a:lnTo>
                    <a:pt x="3624" y="8191"/>
                  </a:lnTo>
                  <a:cubicBezTo>
                    <a:pt x="3624" y="8002"/>
                    <a:pt x="3781" y="7845"/>
                    <a:pt x="4002" y="7845"/>
                  </a:cubicBezTo>
                  <a:cubicBezTo>
                    <a:pt x="4191" y="7845"/>
                    <a:pt x="4348" y="8002"/>
                    <a:pt x="4348" y="8191"/>
                  </a:cubicBezTo>
                  <a:lnTo>
                    <a:pt x="4348" y="8538"/>
                  </a:lnTo>
                  <a:lnTo>
                    <a:pt x="6522" y="8538"/>
                  </a:lnTo>
                  <a:lnTo>
                    <a:pt x="6522" y="6049"/>
                  </a:lnTo>
                  <a:cubicBezTo>
                    <a:pt x="6522" y="5829"/>
                    <a:pt x="6680" y="5671"/>
                    <a:pt x="6869" y="5671"/>
                  </a:cubicBezTo>
                  <a:cubicBezTo>
                    <a:pt x="7058" y="5671"/>
                    <a:pt x="7215" y="5829"/>
                    <a:pt x="7215" y="6049"/>
                  </a:cubicBezTo>
                  <a:lnTo>
                    <a:pt x="7215" y="8601"/>
                  </a:lnTo>
                  <a:lnTo>
                    <a:pt x="11153" y="8601"/>
                  </a:lnTo>
                  <a:cubicBezTo>
                    <a:pt x="11468" y="8538"/>
                    <a:pt x="11595" y="8128"/>
                    <a:pt x="11311" y="7939"/>
                  </a:cubicBezTo>
                  <a:cubicBezTo>
                    <a:pt x="10208" y="7215"/>
                    <a:pt x="9547" y="5986"/>
                    <a:pt x="9389" y="4726"/>
                  </a:cubicBezTo>
                  <a:lnTo>
                    <a:pt x="10681" y="3434"/>
                  </a:lnTo>
                  <a:cubicBezTo>
                    <a:pt x="10775" y="3371"/>
                    <a:pt x="10807" y="3277"/>
                    <a:pt x="10807" y="3182"/>
                  </a:cubicBezTo>
                  <a:lnTo>
                    <a:pt x="10807" y="1764"/>
                  </a:lnTo>
                  <a:cubicBezTo>
                    <a:pt x="10807" y="1563"/>
                    <a:pt x="10625" y="1422"/>
                    <a:pt x="10440" y="1422"/>
                  </a:cubicBezTo>
                  <a:cubicBezTo>
                    <a:pt x="10394" y="1422"/>
                    <a:pt x="10347" y="1431"/>
                    <a:pt x="10303" y="1449"/>
                  </a:cubicBezTo>
                  <a:lnTo>
                    <a:pt x="9389" y="1922"/>
                  </a:lnTo>
                  <a:lnTo>
                    <a:pt x="9389" y="347"/>
                  </a:lnTo>
                  <a:cubicBezTo>
                    <a:pt x="9389" y="158"/>
                    <a:pt x="9232" y="0"/>
                    <a:pt x="9043" y="0"/>
                  </a:cubicBezTo>
                  <a:lnTo>
                    <a:pt x="6522" y="0"/>
                  </a:lnTo>
                  <a:lnTo>
                    <a:pt x="6522" y="3245"/>
                  </a:lnTo>
                  <a:cubicBezTo>
                    <a:pt x="6522" y="3434"/>
                    <a:pt x="6365" y="3592"/>
                    <a:pt x="6144" y="3592"/>
                  </a:cubicBezTo>
                  <a:cubicBezTo>
                    <a:pt x="5955" y="3592"/>
                    <a:pt x="5798" y="3434"/>
                    <a:pt x="5798" y="3245"/>
                  </a:cubicBezTo>
                  <a:lnTo>
                    <a:pt x="5798" y="0"/>
                  </a:lnTo>
                  <a:lnTo>
                    <a:pt x="4348" y="0"/>
                  </a:lnTo>
                  <a:lnTo>
                    <a:pt x="4348" y="1764"/>
                  </a:lnTo>
                  <a:cubicBezTo>
                    <a:pt x="4348" y="1985"/>
                    <a:pt x="4191" y="2143"/>
                    <a:pt x="4002" y="2143"/>
                  </a:cubicBezTo>
                  <a:cubicBezTo>
                    <a:pt x="3781" y="2143"/>
                    <a:pt x="3624" y="1985"/>
                    <a:pt x="3624" y="1764"/>
                  </a:cubicBezTo>
                  <a:lnTo>
                    <a:pt x="36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98"/>
            <p:cNvSpPr/>
            <p:nvPr/>
          </p:nvSpPr>
          <p:spPr>
            <a:xfrm>
              <a:off x="-18645175" y="3424975"/>
              <a:ext cx="141800" cy="159900"/>
            </a:xfrm>
            <a:custGeom>
              <a:rect b="b" l="l" r="r" t="t"/>
              <a:pathLst>
                <a:path extrusionOk="0" h="6396" w="5672">
                  <a:moveTo>
                    <a:pt x="347" y="0"/>
                  </a:moveTo>
                  <a:cubicBezTo>
                    <a:pt x="158" y="0"/>
                    <a:pt x="1" y="158"/>
                    <a:pt x="1" y="347"/>
                  </a:cubicBezTo>
                  <a:lnTo>
                    <a:pt x="1" y="2489"/>
                  </a:lnTo>
                  <a:cubicBezTo>
                    <a:pt x="1" y="4600"/>
                    <a:pt x="1733" y="6396"/>
                    <a:pt x="3907" y="6396"/>
                  </a:cubicBezTo>
                  <a:lnTo>
                    <a:pt x="4254" y="6396"/>
                  </a:lnTo>
                  <a:cubicBezTo>
                    <a:pt x="5041" y="6396"/>
                    <a:pt x="5671" y="5766"/>
                    <a:pt x="5671" y="4978"/>
                  </a:cubicBezTo>
                  <a:cubicBezTo>
                    <a:pt x="5671" y="4190"/>
                    <a:pt x="5041" y="3560"/>
                    <a:pt x="4254" y="3560"/>
                  </a:cubicBezTo>
                  <a:lnTo>
                    <a:pt x="3183" y="3560"/>
                  </a:lnTo>
                  <a:cubicBezTo>
                    <a:pt x="2584" y="3560"/>
                    <a:pt x="2111" y="3088"/>
                    <a:pt x="2111" y="2489"/>
                  </a:cubicBezTo>
                  <a:lnTo>
                    <a:pt x="2111" y="1764"/>
                  </a:lnTo>
                  <a:cubicBezTo>
                    <a:pt x="2111" y="788"/>
                    <a:pt x="132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98"/>
            <p:cNvSpPr/>
            <p:nvPr/>
          </p:nvSpPr>
          <p:spPr>
            <a:xfrm>
              <a:off x="-18466375" y="3334200"/>
              <a:ext cx="54350" cy="71100"/>
            </a:xfrm>
            <a:custGeom>
              <a:rect b="b" l="l" r="r" t="t"/>
              <a:pathLst>
                <a:path extrusionOk="0" h="2844" w="2174">
                  <a:moveTo>
                    <a:pt x="1449" y="0"/>
                  </a:moveTo>
                  <a:cubicBezTo>
                    <a:pt x="1371" y="0"/>
                    <a:pt x="1292" y="24"/>
                    <a:pt x="1229" y="71"/>
                  </a:cubicBezTo>
                  <a:cubicBezTo>
                    <a:pt x="1197" y="103"/>
                    <a:pt x="0" y="953"/>
                    <a:pt x="0" y="2150"/>
                  </a:cubicBezTo>
                  <a:cubicBezTo>
                    <a:pt x="0" y="2403"/>
                    <a:pt x="95" y="2623"/>
                    <a:pt x="158" y="2844"/>
                  </a:cubicBezTo>
                  <a:lnTo>
                    <a:pt x="756" y="2844"/>
                  </a:lnTo>
                  <a:cubicBezTo>
                    <a:pt x="882" y="1898"/>
                    <a:pt x="1386" y="1048"/>
                    <a:pt x="2174" y="544"/>
                  </a:cubicBezTo>
                  <a:cubicBezTo>
                    <a:pt x="1954" y="260"/>
                    <a:pt x="1701" y="71"/>
                    <a:pt x="1670" y="71"/>
                  </a:cubicBezTo>
                  <a:cubicBezTo>
                    <a:pt x="1607" y="24"/>
                    <a:pt x="1528" y="0"/>
                    <a:pt x="1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98"/>
            <p:cNvSpPr/>
            <p:nvPr/>
          </p:nvSpPr>
          <p:spPr>
            <a:xfrm>
              <a:off x="-18428575" y="3352500"/>
              <a:ext cx="87450" cy="82725"/>
            </a:xfrm>
            <a:custGeom>
              <a:rect b="b" l="l" r="r" t="t"/>
              <a:pathLst>
                <a:path extrusionOk="0" h="3309" w="3498">
                  <a:moveTo>
                    <a:pt x="2426" y="1"/>
                  </a:moveTo>
                  <a:cubicBezTo>
                    <a:pt x="1166" y="1"/>
                    <a:pt x="158" y="946"/>
                    <a:pt x="0" y="2112"/>
                  </a:cubicBezTo>
                  <a:lnTo>
                    <a:pt x="1009" y="2112"/>
                  </a:lnTo>
                  <a:cubicBezTo>
                    <a:pt x="1607" y="2112"/>
                    <a:pt x="2080" y="2584"/>
                    <a:pt x="2080" y="3183"/>
                  </a:cubicBezTo>
                  <a:lnTo>
                    <a:pt x="2080" y="3309"/>
                  </a:lnTo>
                  <a:cubicBezTo>
                    <a:pt x="2899" y="2899"/>
                    <a:pt x="3497" y="2049"/>
                    <a:pt x="3497" y="1072"/>
                  </a:cubicBezTo>
                  <a:lnTo>
                    <a:pt x="3497" y="347"/>
                  </a:lnTo>
                  <a:cubicBezTo>
                    <a:pt x="3497" y="158"/>
                    <a:pt x="3340" y="1"/>
                    <a:pt x="31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98"/>
            <p:cNvSpPr/>
            <p:nvPr/>
          </p:nvSpPr>
          <p:spPr>
            <a:xfrm>
              <a:off x="-18645175" y="3334400"/>
              <a:ext cx="70900" cy="70900"/>
            </a:xfrm>
            <a:custGeom>
              <a:rect b="b" l="l" r="r" t="t"/>
              <a:pathLst>
                <a:path extrusionOk="0" h="2836" w="2836">
                  <a:moveTo>
                    <a:pt x="1765" y="0"/>
                  </a:moveTo>
                  <a:cubicBezTo>
                    <a:pt x="788" y="0"/>
                    <a:pt x="1" y="788"/>
                    <a:pt x="1" y="1796"/>
                  </a:cubicBezTo>
                  <a:lnTo>
                    <a:pt x="1" y="2489"/>
                  </a:lnTo>
                  <a:cubicBezTo>
                    <a:pt x="1" y="2678"/>
                    <a:pt x="158" y="2836"/>
                    <a:pt x="347" y="2836"/>
                  </a:cubicBezTo>
                  <a:lnTo>
                    <a:pt x="1072" y="2836"/>
                  </a:lnTo>
                  <a:cubicBezTo>
                    <a:pt x="2048" y="2836"/>
                    <a:pt x="2836" y="2048"/>
                    <a:pt x="2836" y="1071"/>
                  </a:cubicBezTo>
                  <a:lnTo>
                    <a:pt x="2836" y="347"/>
                  </a:lnTo>
                  <a:cubicBezTo>
                    <a:pt x="2836" y="158"/>
                    <a:pt x="2679" y="0"/>
                    <a:pt x="248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5" name="Google Shape;19145;p98"/>
          <p:cNvGrpSpPr/>
          <p:nvPr/>
        </p:nvGrpSpPr>
        <p:grpSpPr>
          <a:xfrm>
            <a:off x="4633429" y="2242989"/>
            <a:ext cx="452798" cy="450507"/>
            <a:chOff x="-18645175" y="3708500"/>
            <a:chExt cx="306400" cy="304850"/>
          </a:xfrm>
        </p:grpSpPr>
        <p:sp>
          <p:nvSpPr>
            <p:cNvPr id="19146" name="Google Shape;19146;p98"/>
            <p:cNvSpPr/>
            <p:nvPr/>
          </p:nvSpPr>
          <p:spPr>
            <a:xfrm>
              <a:off x="-18555375" y="381720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98"/>
            <p:cNvSpPr/>
            <p:nvPr/>
          </p:nvSpPr>
          <p:spPr>
            <a:xfrm>
              <a:off x="-18501825" y="3894000"/>
              <a:ext cx="18150" cy="16950"/>
            </a:xfrm>
            <a:custGeom>
              <a:rect b="b" l="l" r="r" t="t"/>
              <a:pathLst>
                <a:path extrusionOk="0" h="678" w="726">
                  <a:moveTo>
                    <a:pt x="351" y="0"/>
                  </a:moveTo>
                  <a:cubicBezTo>
                    <a:pt x="197" y="0"/>
                    <a:pt x="48" y="79"/>
                    <a:pt x="0" y="237"/>
                  </a:cubicBezTo>
                  <a:lnTo>
                    <a:pt x="379" y="678"/>
                  </a:lnTo>
                  <a:lnTo>
                    <a:pt x="725" y="237"/>
                  </a:lnTo>
                  <a:cubicBezTo>
                    <a:pt x="662" y="79"/>
                    <a:pt x="505" y="0"/>
                    <a:pt x="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98"/>
            <p:cNvSpPr/>
            <p:nvPr/>
          </p:nvSpPr>
          <p:spPr>
            <a:xfrm>
              <a:off x="-18546725" y="3835325"/>
              <a:ext cx="108725" cy="124450"/>
            </a:xfrm>
            <a:custGeom>
              <a:rect b="b" l="l" r="r" t="t"/>
              <a:pathLst>
                <a:path extrusionOk="0" h="4978" w="4349">
                  <a:moveTo>
                    <a:pt x="2175" y="0"/>
                  </a:moveTo>
                  <a:cubicBezTo>
                    <a:pt x="1481" y="0"/>
                    <a:pt x="914" y="473"/>
                    <a:pt x="757" y="1134"/>
                  </a:cubicBezTo>
                  <a:lnTo>
                    <a:pt x="221" y="3151"/>
                  </a:lnTo>
                  <a:cubicBezTo>
                    <a:pt x="1" y="4096"/>
                    <a:pt x="725" y="4978"/>
                    <a:pt x="1639" y="4978"/>
                  </a:cubicBezTo>
                  <a:lnTo>
                    <a:pt x="1796" y="4978"/>
                  </a:lnTo>
                  <a:lnTo>
                    <a:pt x="1796" y="3686"/>
                  </a:lnTo>
                  <a:lnTo>
                    <a:pt x="1198" y="2899"/>
                  </a:lnTo>
                  <a:cubicBezTo>
                    <a:pt x="1135" y="2804"/>
                    <a:pt x="1103" y="2741"/>
                    <a:pt x="1103" y="2647"/>
                  </a:cubicBezTo>
                  <a:cubicBezTo>
                    <a:pt x="1103" y="2048"/>
                    <a:pt x="1576" y="1575"/>
                    <a:pt x="2175" y="1575"/>
                  </a:cubicBezTo>
                  <a:cubicBezTo>
                    <a:pt x="2773" y="1575"/>
                    <a:pt x="3246" y="2048"/>
                    <a:pt x="3246" y="2647"/>
                  </a:cubicBezTo>
                  <a:cubicBezTo>
                    <a:pt x="3246" y="2741"/>
                    <a:pt x="3183" y="2804"/>
                    <a:pt x="3151" y="2899"/>
                  </a:cubicBezTo>
                  <a:lnTo>
                    <a:pt x="2521" y="3686"/>
                  </a:lnTo>
                  <a:lnTo>
                    <a:pt x="2521" y="4978"/>
                  </a:lnTo>
                  <a:lnTo>
                    <a:pt x="2679" y="4978"/>
                  </a:lnTo>
                  <a:cubicBezTo>
                    <a:pt x="3624" y="4978"/>
                    <a:pt x="4348" y="4064"/>
                    <a:pt x="4096" y="3151"/>
                  </a:cubicBezTo>
                  <a:lnTo>
                    <a:pt x="3592" y="1134"/>
                  </a:lnTo>
                  <a:cubicBezTo>
                    <a:pt x="3435" y="441"/>
                    <a:pt x="2836" y="0"/>
                    <a:pt x="21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98"/>
            <p:cNvSpPr/>
            <p:nvPr/>
          </p:nvSpPr>
          <p:spPr>
            <a:xfrm>
              <a:off x="-18644375" y="3728200"/>
              <a:ext cx="305600" cy="285150"/>
            </a:xfrm>
            <a:custGeom>
              <a:rect b="b" l="l" r="r" t="t"/>
              <a:pathLst>
                <a:path extrusionOk="0" h="11406" w="12224">
                  <a:moveTo>
                    <a:pt x="8128" y="2836"/>
                  </a:moveTo>
                  <a:cubicBezTo>
                    <a:pt x="8695" y="2836"/>
                    <a:pt x="9168" y="3309"/>
                    <a:pt x="9168" y="3907"/>
                  </a:cubicBezTo>
                  <a:cubicBezTo>
                    <a:pt x="9257" y="4501"/>
                    <a:pt x="8814" y="4984"/>
                    <a:pt x="8182" y="4984"/>
                  </a:cubicBezTo>
                  <a:cubicBezTo>
                    <a:pt x="8143" y="4984"/>
                    <a:pt x="8105" y="4982"/>
                    <a:pt x="8065" y="4978"/>
                  </a:cubicBezTo>
                  <a:lnTo>
                    <a:pt x="8065" y="4978"/>
                  </a:lnTo>
                  <a:cubicBezTo>
                    <a:pt x="8128" y="5041"/>
                    <a:pt x="8160" y="5136"/>
                    <a:pt x="8160" y="5199"/>
                  </a:cubicBezTo>
                  <a:lnTo>
                    <a:pt x="8664" y="7247"/>
                  </a:lnTo>
                  <a:cubicBezTo>
                    <a:pt x="9011" y="8633"/>
                    <a:pt x="7971" y="9988"/>
                    <a:pt x="6553" y="9988"/>
                  </a:cubicBezTo>
                  <a:lnTo>
                    <a:pt x="5513" y="9988"/>
                  </a:lnTo>
                  <a:cubicBezTo>
                    <a:pt x="4096" y="9988"/>
                    <a:pt x="3025" y="8633"/>
                    <a:pt x="3403" y="7247"/>
                  </a:cubicBezTo>
                  <a:lnTo>
                    <a:pt x="3907" y="5199"/>
                  </a:lnTo>
                  <a:cubicBezTo>
                    <a:pt x="3938" y="5136"/>
                    <a:pt x="3938" y="5041"/>
                    <a:pt x="3970" y="4978"/>
                  </a:cubicBezTo>
                  <a:lnTo>
                    <a:pt x="3970" y="4978"/>
                  </a:lnTo>
                  <a:cubicBezTo>
                    <a:pt x="3934" y="4982"/>
                    <a:pt x="3899" y="4983"/>
                    <a:pt x="3864" y="4983"/>
                  </a:cubicBezTo>
                  <a:cubicBezTo>
                    <a:pt x="3255" y="4983"/>
                    <a:pt x="2804" y="4473"/>
                    <a:pt x="2804" y="3907"/>
                  </a:cubicBezTo>
                  <a:cubicBezTo>
                    <a:pt x="2804" y="3309"/>
                    <a:pt x="3277" y="2836"/>
                    <a:pt x="3875" y="2836"/>
                  </a:cubicBezTo>
                  <a:cubicBezTo>
                    <a:pt x="4411" y="2836"/>
                    <a:pt x="4883" y="3277"/>
                    <a:pt x="4915" y="3844"/>
                  </a:cubicBezTo>
                  <a:cubicBezTo>
                    <a:pt x="5230" y="3624"/>
                    <a:pt x="5608" y="3561"/>
                    <a:pt x="5986" y="3561"/>
                  </a:cubicBezTo>
                  <a:cubicBezTo>
                    <a:pt x="6396" y="3561"/>
                    <a:pt x="6742" y="3687"/>
                    <a:pt x="7057" y="3844"/>
                  </a:cubicBezTo>
                  <a:cubicBezTo>
                    <a:pt x="7089" y="3277"/>
                    <a:pt x="7561" y="2836"/>
                    <a:pt x="8128" y="2836"/>
                  </a:cubicBezTo>
                  <a:close/>
                  <a:moveTo>
                    <a:pt x="4285" y="1"/>
                  </a:moveTo>
                  <a:cubicBezTo>
                    <a:pt x="2710" y="1"/>
                    <a:pt x="1449" y="946"/>
                    <a:pt x="1449" y="2143"/>
                  </a:cubicBezTo>
                  <a:lnTo>
                    <a:pt x="1449" y="2773"/>
                  </a:lnTo>
                  <a:cubicBezTo>
                    <a:pt x="1449" y="4380"/>
                    <a:pt x="945" y="5955"/>
                    <a:pt x="95" y="7310"/>
                  </a:cubicBezTo>
                  <a:cubicBezTo>
                    <a:pt x="0" y="7373"/>
                    <a:pt x="0" y="7530"/>
                    <a:pt x="32" y="7625"/>
                  </a:cubicBezTo>
                  <a:cubicBezTo>
                    <a:pt x="945" y="9893"/>
                    <a:pt x="3182" y="11405"/>
                    <a:pt x="5671" y="11405"/>
                  </a:cubicBezTo>
                  <a:lnTo>
                    <a:pt x="6553" y="11405"/>
                  </a:lnTo>
                  <a:cubicBezTo>
                    <a:pt x="9011" y="11405"/>
                    <a:pt x="11216" y="9893"/>
                    <a:pt x="12161" y="7625"/>
                  </a:cubicBezTo>
                  <a:cubicBezTo>
                    <a:pt x="12224" y="7499"/>
                    <a:pt x="12224" y="7373"/>
                    <a:pt x="12129" y="7310"/>
                  </a:cubicBezTo>
                  <a:cubicBezTo>
                    <a:pt x="11184" y="5955"/>
                    <a:pt x="10680" y="4380"/>
                    <a:pt x="10680" y="2773"/>
                  </a:cubicBezTo>
                  <a:lnTo>
                    <a:pt x="10680" y="2143"/>
                  </a:lnTo>
                  <a:cubicBezTo>
                    <a:pt x="10680" y="946"/>
                    <a:pt x="9420" y="1"/>
                    <a:pt x="7845" y="1"/>
                  </a:cubicBezTo>
                  <a:cubicBezTo>
                    <a:pt x="7183" y="1"/>
                    <a:pt x="6553" y="158"/>
                    <a:pt x="6081" y="473"/>
                  </a:cubicBezTo>
                  <a:cubicBezTo>
                    <a:pt x="5545" y="158"/>
                    <a:pt x="4915" y="1"/>
                    <a:pt x="42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98"/>
            <p:cNvSpPr/>
            <p:nvPr/>
          </p:nvSpPr>
          <p:spPr>
            <a:xfrm>
              <a:off x="-18448275" y="3817200"/>
              <a:ext cx="18150" cy="17350"/>
            </a:xfrm>
            <a:custGeom>
              <a:rect b="b" l="l" r="r" t="t"/>
              <a:pathLst>
                <a:path extrusionOk="0" h="694" w="726">
                  <a:moveTo>
                    <a:pt x="347" y="1"/>
                  </a:moveTo>
                  <a:cubicBezTo>
                    <a:pt x="158" y="1"/>
                    <a:pt x="1" y="158"/>
                    <a:pt x="1" y="347"/>
                  </a:cubicBezTo>
                  <a:cubicBezTo>
                    <a:pt x="1" y="536"/>
                    <a:pt x="158" y="694"/>
                    <a:pt x="347" y="694"/>
                  </a:cubicBezTo>
                  <a:cubicBezTo>
                    <a:pt x="536" y="694"/>
                    <a:pt x="725" y="536"/>
                    <a:pt x="725" y="347"/>
                  </a:cubicBezTo>
                  <a:cubicBezTo>
                    <a:pt x="694"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98"/>
            <p:cNvSpPr/>
            <p:nvPr/>
          </p:nvSpPr>
          <p:spPr>
            <a:xfrm>
              <a:off x="-18645175" y="3708500"/>
              <a:ext cx="74050" cy="91400"/>
            </a:xfrm>
            <a:custGeom>
              <a:rect b="b" l="l" r="r" t="t"/>
              <a:pathLst>
                <a:path extrusionOk="0" h="3656" w="2962">
                  <a:moveTo>
                    <a:pt x="2111" y="1"/>
                  </a:moveTo>
                  <a:cubicBezTo>
                    <a:pt x="946" y="1"/>
                    <a:pt x="1" y="946"/>
                    <a:pt x="1" y="2143"/>
                  </a:cubicBezTo>
                  <a:cubicBezTo>
                    <a:pt x="1" y="2710"/>
                    <a:pt x="221" y="3277"/>
                    <a:pt x="631" y="3656"/>
                  </a:cubicBezTo>
                  <a:lnTo>
                    <a:pt x="631" y="3498"/>
                  </a:lnTo>
                  <a:lnTo>
                    <a:pt x="631" y="2868"/>
                  </a:lnTo>
                  <a:cubicBezTo>
                    <a:pt x="631" y="1608"/>
                    <a:pt x="1576" y="600"/>
                    <a:pt x="2962" y="190"/>
                  </a:cubicBezTo>
                  <a:cubicBezTo>
                    <a:pt x="2679" y="95"/>
                    <a:pt x="2395"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98"/>
            <p:cNvSpPr/>
            <p:nvPr/>
          </p:nvSpPr>
          <p:spPr>
            <a:xfrm>
              <a:off x="-18415975" y="3710075"/>
              <a:ext cx="74850" cy="92975"/>
            </a:xfrm>
            <a:custGeom>
              <a:rect b="b" l="l" r="r" t="t"/>
              <a:pathLst>
                <a:path extrusionOk="0" h="3719" w="2994">
                  <a:moveTo>
                    <a:pt x="883" y="1"/>
                  </a:moveTo>
                  <a:cubicBezTo>
                    <a:pt x="568" y="1"/>
                    <a:pt x="284" y="64"/>
                    <a:pt x="1" y="190"/>
                  </a:cubicBezTo>
                  <a:cubicBezTo>
                    <a:pt x="1292" y="568"/>
                    <a:pt x="2206" y="1608"/>
                    <a:pt x="2206" y="2836"/>
                  </a:cubicBezTo>
                  <a:lnTo>
                    <a:pt x="2206" y="3466"/>
                  </a:lnTo>
                  <a:cubicBezTo>
                    <a:pt x="2206" y="3529"/>
                    <a:pt x="2206" y="3656"/>
                    <a:pt x="2237" y="3719"/>
                  </a:cubicBezTo>
                  <a:cubicBezTo>
                    <a:pt x="2710" y="3340"/>
                    <a:pt x="2993" y="2742"/>
                    <a:pt x="2993" y="2112"/>
                  </a:cubicBezTo>
                  <a:cubicBezTo>
                    <a:pt x="2993" y="946"/>
                    <a:pt x="2048" y="1"/>
                    <a:pt x="8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3" name="Google Shape;19153;p98"/>
          <p:cNvGrpSpPr/>
          <p:nvPr/>
        </p:nvGrpSpPr>
        <p:grpSpPr>
          <a:xfrm>
            <a:off x="4631101" y="2795630"/>
            <a:ext cx="457453" cy="451763"/>
            <a:chOff x="-18647525" y="4082625"/>
            <a:chExt cx="309550" cy="305700"/>
          </a:xfrm>
        </p:grpSpPr>
        <p:sp>
          <p:nvSpPr>
            <p:cNvPr id="19154" name="Google Shape;19154;p98"/>
            <p:cNvSpPr/>
            <p:nvPr/>
          </p:nvSpPr>
          <p:spPr>
            <a:xfrm>
              <a:off x="-18609725" y="4082625"/>
              <a:ext cx="123675" cy="61475"/>
            </a:xfrm>
            <a:custGeom>
              <a:rect b="b" l="l" r="r" t="t"/>
              <a:pathLst>
                <a:path extrusionOk="0" h="2459" w="4947">
                  <a:moveTo>
                    <a:pt x="2473" y="1"/>
                  </a:moveTo>
                  <a:cubicBezTo>
                    <a:pt x="2387" y="1"/>
                    <a:pt x="2300" y="32"/>
                    <a:pt x="2237" y="95"/>
                  </a:cubicBezTo>
                  <a:cubicBezTo>
                    <a:pt x="2206" y="127"/>
                    <a:pt x="1576" y="694"/>
                    <a:pt x="1450" y="1481"/>
                  </a:cubicBezTo>
                  <a:cubicBezTo>
                    <a:pt x="1324" y="1418"/>
                    <a:pt x="1166" y="1418"/>
                    <a:pt x="1071" y="1418"/>
                  </a:cubicBezTo>
                  <a:lnTo>
                    <a:pt x="347" y="1418"/>
                  </a:lnTo>
                  <a:cubicBezTo>
                    <a:pt x="158" y="1418"/>
                    <a:pt x="0" y="1576"/>
                    <a:pt x="0" y="1797"/>
                  </a:cubicBezTo>
                  <a:cubicBezTo>
                    <a:pt x="0" y="2017"/>
                    <a:pt x="32" y="2206"/>
                    <a:pt x="126" y="2427"/>
                  </a:cubicBezTo>
                  <a:cubicBezTo>
                    <a:pt x="1008" y="2175"/>
                    <a:pt x="1922" y="2175"/>
                    <a:pt x="2489" y="2175"/>
                  </a:cubicBezTo>
                  <a:cubicBezTo>
                    <a:pt x="3277" y="2175"/>
                    <a:pt x="4096" y="2206"/>
                    <a:pt x="4852" y="2458"/>
                  </a:cubicBezTo>
                  <a:cubicBezTo>
                    <a:pt x="4915" y="2269"/>
                    <a:pt x="4947" y="2017"/>
                    <a:pt x="4947" y="1797"/>
                  </a:cubicBezTo>
                  <a:cubicBezTo>
                    <a:pt x="4947" y="1576"/>
                    <a:pt x="4789" y="1418"/>
                    <a:pt x="4600" y="1418"/>
                  </a:cubicBezTo>
                  <a:lnTo>
                    <a:pt x="3907" y="1418"/>
                  </a:lnTo>
                  <a:cubicBezTo>
                    <a:pt x="3781" y="1418"/>
                    <a:pt x="3623" y="1418"/>
                    <a:pt x="3497" y="1481"/>
                  </a:cubicBezTo>
                  <a:cubicBezTo>
                    <a:pt x="3340" y="694"/>
                    <a:pt x="2710" y="127"/>
                    <a:pt x="2710" y="95"/>
                  </a:cubicBezTo>
                  <a:cubicBezTo>
                    <a:pt x="2647" y="32"/>
                    <a:pt x="2560" y="1"/>
                    <a:pt x="247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98"/>
            <p:cNvSpPr/>
            <p:nvPr/>
          </p:nvSpPr>
          <p:spPr>
            <a:xfrm>
              <a:off x="-18647525" y="4155875"/>
              <a:ext cx="148075" cy="195350"/>
            </a:xfrm>
            <a:custGeom>
              <a:rect b="b" l="l" r="r" t="t"/>
              <a:pathLst>
                <a:path extrusionOk="0" h="7814" w="5923">
                  <a:moveTo>
                    <a:pt x="1859" y="2836"/>
                  </a:moveTo>
                  <a:cubicBezTo>
                    <a:pt x="2048" y="2836"/>
                    <a:pt x="2205" y="2994"/>
                    <a:pt x="2205" y="3183"/>
                  </a:cubicBezTo>
                  <a:lnTo>
                    <a:pt x="2205" y="3907"/>
                  </a:lnTo>
                  <a:cubicBezTo>
                    <a:pt x="2205" y="4096"/>
                    <a:pt x="2048" y="4254"/>
                    <a:pt x="1859" y="4254"/>
                  </a:cubicBezTo>
                  <a:cubicBezTo>
                    <a:pt x="1670" y="4254"/>
                    <a:pt x="1512" y="4096"/>
                    <a:pt x="1512" y="3907"/>
                  </a:cubicBezTo>
                  <a:lnTo>
                    <a:pt x="1512" y="3183"/>
                  </a:lnTo>
                  <a:cubicBezTo>
                    <a:pt x="1512" y="2994"/>
                    <a:pt x="1670" y="2836"/>
                    <a:pt x="1859" y="2836"/>
                  </a:cubicBezTo>
                  <a:close/>
                  <a:moveTo>
                    <a:pt x="3938" y="1"/>
                  </a:moveTo>
                  <a:cubicBezTo>
                    <a:pt x="2678" y="1"/>
                    <a:pt x="0" y="1"/>
                    <a:pt x="0" y="2836"/>
                  </a:cubicBezTo>
                  <a:cubicBezTo>
                    <a:pt x="0" y="4569"/>
                    <a:pt x="914" y="6774"/>
                    <a:pt x="2205" y="7814"/>
                  </a:cubicBezTo>
                  <a:cubicBezTo>
                    <a:pt x="2016" y="6995"/>
                    <a:pt x="1985" y="6018"/>
                    <a:pt x="2268" y="4915"/>
                  </a:cubicBezTo>
                  <a:cubicBezTo>
                    <a:pt x="2457" y="4222"/>
                    <a:pt x="2741" y="3466"/>
                    <a:pt x="3088" y="2805"/>
                  </a:cubicBezTo>
                  <a:cubicBezTo>
                    <a:pt x="2962" y="2710"/>
                    <a:pt x="2899" y="2647"/>
                    <a:pt x="2899" y="2490"/>
                  </a:cubicBezTo>
                  <a:lnTo>
                    <a:pt x="2899" y="1765"/>
                  </a:lnTo>
                  <a:cubicBezTo>
                    <a:pt x="2899" y="1576"/>
                    <a:pt x="3056" y="1418"/>
                    <a:pt x="3245" y="1418"/>
                  </a:cubicBezTo>
                  <a:cubicBezTo>
                    <a:pt x="3434" y="1418"/>
                    <a:pt x="3592" y="1576"/>
                    <a:pt x="3592" y="1765"/>
                  </a:cubicBezTo>
                  <a:lnTo>
                    <a:pt x="3592" y="1954"/>
                  </a:lnTo>
                  <a:cubicBezTo>
                    <a:pt x="3781" y="1702"/>
                    <a:pt x="4033" y="1450"/>
                    <a:pt x="4222" y="1229"/>
                  </a:cubicBezTo>
                  <a:cubicBezTo>
                    <a:pt x="4726" y="694"/>
                    <a:pt x="5324" y="347"/>
                    <a:pt x="5923" y="190"/>
                  </a:cubicBezTo>
                  <a:cubicBezTo>
                    <a:pt x="5293" y="32"/>
                    <a:pt x="4631" y="1"/>
                    <a:pt x="393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98"/>
            <p:cNvSpPr/>
            <p:nvPr/>
          </p:nvSpPr>
          <p:spPr>
            <a:xfrm>
              <a:off x="-18442750" y="4150575"/>
              <a:ext cx="102400" cy="100625"/>
            </a:xfrm>
            <a:custGeom>
              <a:rect b="b" l="l" r="r" t="t"/>
              <a:pathLst>
                <a:path extrusionOk="0" h="4025" w="4096">
                  <a:moveTo>
                    <a:pt x="630" y="0"/>
                  </a:moveTo>
                  <a:cubicBezTo>
                    <a:pt x="544" y="0"/>
                    <a:pt x="457" y="39"/>
                    <a:pt x="378" y="118"/>
                  </a:cubicBezTo>
                  <a:cubicBezTo>
                    <a:pt x="221" y="276"/>
                    <a:pt x="95" y="496"/>
                    <a:pt x="0" y="685"/>
                  </a:cubicBezTo>
                  <a:cubicBezTo>
                    <a:pt x="851" y="1063"/>
                    <a:pt x="1481" y="1725"/>
                    <a:pt x="1891" y="2134"/>
                  </a:cubicBezTo>
                  <a:cubicBezTo>
                    <a:pt x="2300" y="2513"/>
                    <a:pt x="2962" y="3206"/>
                    <a:pt x="3371" y="4025"/>
                  </a:cubicBezTo>
                  <a:cubicBezTo>
                    <a:pt x="3560" y="3962"/>
                    <a:pt x="3749" y="3836"/>
                    <a:pt x="3907" y="3647"/>
                  </a:cubicBezTo>
                  <a:cubicBezTo>
                    <a:pt x="4096" y="3552"/>
                    <a:pt x="4096" y="3332"/>
                    <a:pt x="3938" y="3206"/>
                  </a:cubicBezTo>
                  <a:lnTo>
                    <a:pt x="3434" y="2702"/>
                  </a:lnTo>
                  <a:cubicBezTo>
                    <a:pt x="3371" y="2607"/>
                    <a:pt x="3245" y="2544"/>
                    <a:pt x="3119" y="2450"/>
                  </a:cubicBezTo>
                  <a:cubicBezTo>
                    <a:pt x="3560" y="1788"/>
                    <a:pt x="3529" y="937"/>
                    <a:pt x="3529" y="906"/>
                  </a:cubicBezTo>
                  <a:cubicBezTo>
                    <a:pt x="3529" y="717"/>
                    <a:pt x="3371" y="591"/>
                    <a:pt x="3151" y="559"/>
                  </a:cubicBezTo>
                  <a:cubicBezTo>
                    <a:pt x="3147" y="559"/>
                    <a:pt x="3130" y="559"/>
                    <a:pt x="3103" y="559"/>
                  </a:cubicBezTo>
                  <a:cubicBezTo>
                    <a:pt x="2910" y="559"/>
                    <a:pt x="2190" y="583"/>
                    <a:pt x="1639" y="969"/>
                  </a:cubicBezTo>
                  <a:cubicBezTo>
                    <a:pt x="1544" y="843"/>
                    <a:pt x="1481" y="748"/>
                    <a:pt x="1387" y="654"/>
                  </a:cubicBezTo>
                  <a:lnTo>
                    <a:pt x="882" y="118"/>
                  </a:lnTo>
                  <a:cubicBezTo>
                    <a:pt x="804" y="39"/>
                    <a:pt x="717" y="0"/>
                    <a:pt x="6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98"/>
            <p:cNvSpPr/>
            <p:nvPr/>
          </p:nvSpPr>
          <p:spPr>
            <a:xfrm>
              <a:off x="-18581375" y="4176775"/>
              <a:ext cx="243400" cy="211550"/>
            </a:xfrm>
            <a:custGeom>
              <a:rect b="b" l="l" r="r" t="t"/>
              <a:pathLst>
                <a:path extrusionOk="0" h="8462" w="9736">
                  <a:moveTo>
                    <a:pt x="4191" y="1000"/>
                  </a:moveTo>
                  <a:cubicBezTo>
                    <a:pt x="4277" y="1000"/>
                    <a:pt x="4364" y="1039"/>
                    <a:pt x="4443" y="1118"/>
                  </a:cubicBezTo>
                  <a:cubicBezTo>
                    <a:pt x="4600" y="1275"/>
                    <a:pt x="4600" y="1465"/>
                    <a:pt x="4443" y="1654"/>
                  </a:cubicBezTo>
                  <a:lnTo>
                    <a:pt x="3939" y="2158"/>
                  </a:lnTo>
                  <a:cubicBezTo>
                    <a:pt x="3860" y="2236"/>
                    <a:pt x="3765" y="2276"/>
                    <a:pt x="3675" y="2276"/>
                  </a:cubicBezTo>
                  <a:cubicBezTo>
                    <a:pt x="3584" y="2276"/>
                    <a:pt x="3498" y="2236"/>
                    <a:pt x="3435" y="2158"/>
                  </a:cubicBezTo>
                  <a:cubicBezTo>
                    <a:pt x="3277" y="2000"/>
                    <a:pt x="3277" y="1811"/>
                    <a:pt x="3435" y="1654"/>
                  </a:cubicBezTo>
                  <a:lnTo>
                    <a:pt x="3939" y="1118"/>
                  </a:lnTo>
                  <a:cubicBezTo>
                    <a:pt x="4017" y="1039"/>
                    <a:pt x="4104" y="1000"/>
                    <a:pt x="4191" y="1000"/>
                  </a:cubicBezTo>
                  <a:close/>
                  <a:moveTo>
                    <a:pt x="5230" y="3048"/>
                  </a:moveTo>
                  <a:cubicBezTo>
                    <a:pt x="5317" y="3048"/>
                    <a:pt x="5404" y="3087"/>
                    <a:pt x="5482" y="3166"/>
                  </a:cubicBezTo>
                  <a:cubicBezTo>
                    <a:pt x="5640" y="3323"/>
                    <a:pt x="5640" y="3512"/>
                    <a:pt x="5482" y="3701"/>
                  </a:cubicBezTo>
                  <a:lnTo>
                    <a:pt x="4978" y="4205"/>
                  </a:lnTo>
                  <a:cubicBezTo>
                    <a:pt x="4900" y="4284"/>
                    <a:pt x="4805" y="4324"/>
                    <a:pt x="4710" y="4324"/>
                  </a:cubicBezTo>
                  <a:cubicBezTo>
                    <a:pt x="4616" y="4324"/>
                    <a:pt x="4521" y="4284"/>
                    <a:pt x="4443" y="4205"/>
                  </a:cubicBezTo>
                  <a:cubicBezTo>
                    <a:pt x="4285" y="4048"/>
                    <a:pt x="4285" y="3796"/>
                    <a:pt x="4443" y="3701"/>
                  </a:cubicBezTo>
                  <a:lnTo>
                    <a:pt x="4978" y="3166"/>
                  </a:lnTo>
                  <a:cubicBezTo>
                    <a:pt x="5057" y="3087"/>
                    <a:pt x="5144" y="3048"/>
                    <a:pt x="5230" y="3048"/>
                  </a:cubicBezTo>
                  <a:close/>
                  <a:moveTo>
                    <a:pt x="2674" y="3583"/>
                  </a:moveTo>
                  <a:cubicBezTo>
                    <a:pt x="2765" y="3583"/>
                    <a:pt x="2852" y="3623"/>
                    <a:pt x="2930" y="3701"/>
                  </a:cubicBezTo>
                  <a:cubicBezTo>
                    <a:pt x="3088" y="3796"/>
                    <a:pt x="3088" y="4048"/>
                    <a:pt x="2930" y="4205"/>
                  </a:cubicBezTo>
                  <a:lnTo>
                    <a:pt x="2395" y="4710"/>
                  </a:lnTo>
                  <a:cubicBezTo>
                    <a:pt x="2316" y="4788"/>
                    <a:pt x="2229" y="4828"/>
                    <a:pt x="2143" y="4828"/>
                  </a:cubicBezTo>
                  <a:cubicBezTo>
                    <a:pt x="2056" y="4828"/>
                    <a:pt x="1970" y="4788"/>
                    <a:pt x="1891" y="4710"/>
                  </a:cubicBezTo>
                  <a:cubicBezTo>
                    <a:pt x="1733" y="4552"/>
                    <a:pt x="1733" y="4363"/>
                    <a:pt x="1891" y="4205"/>
                  </a:cubicBezTo>
                  <a:lnTo>
                    <a:pt x="2395" y="3701"/>
                  </a:lnTo>
                  <a:cubicBezTo>
                    <a:pt x="2489" y="3623"/>
                    <a:pt x="2584" y="3583"/>
                    <a:pt x="2674" y="3583"/>
                  </a:cubicBezTo>
                  <a:close/>
                  <a:moveTo>
                    <a:pt x="7207" y="4087"/>
                  </a:moveTo>
                  <a:cubicBezTo>
                    <a:pt x="7302" y="4087"/>
                    <a:pt x="7388" y="4127"/>
                    <a:pt x="7436" y="4205"/>
                  </a:cubicBezTo>
                  <a:cubicBezTo>
                    <a:pt x="7625" y="4363"/>
                    <a:pt x="7625" y="4552"/>
                    <a:pt x="7436" y="4710"/>
                  </a:cubicBezTo>
                  <a:lnTo>
                    <a:pt x="6932" y="5214"/>
                  </a:lnTo>
                  <a:cubicBezTo>
                    <a:pt x="6853" y="5292"/>
                    <a:pt x="6766" y="5332"/>
                    <a:pt x="6680" y="5332"/>
                  </a:cubicBezTo>
                  <a:cubicBezTo>
                    <a:pt x="6593" y="5332"/>
                    <a:pt x="6506" y="5292"/>
                    <a:pt x="6427" y="5214"/>
                  </a:cubicBezTo>
                  <a:cubicBezTo>
                    <a:pt x="6270" y="5056"/>
                    <a:pt x="6270" y="4867"/>
                    <a:pt x="6427" y="4710"/>
                  </a:cubicBezTo>
                  <a:lnTo>
                    <a:pt x="6932" y="4205"/>
                  </a:lnTo>
                  <a:cubicBezTo>
                    <a:pt x="7010" y="4127"/>
                    <a:pt x="7113" y="4087"/>
                    <a:pt x="7207" y="4087"/>
                  </a:cubicBezTo>
                  <a:close/>
                  <a:moveTo>
                    <a:pt x="5388" y="4875"/>
                  </a:moveTo>
                  <a:cubicBezTo>
                    <a:pt x="5474" y="4875"/>
                    <a:pt x="5561" y="4914"/>
                    <a:pt x="5640" y="4993"/>
                  </a:cubicBezTo>
                  <a:cubicBezTo>
                    <a:pt x="5797" y="5151"/>
                    <a:pt x="5797" y="5340"/>
                    <a:pt x="5640" y="5497"/>
                  </a:cubicBezTo>
                  <a:lnTo>
                    <a:pt x="5136" y="6001"/>
                  </a:lnTo>
                  <a:cubicBezTo>
                    <a:pt x="5057" y="6080"/>
                    <a:pt x="4963" y="6119"/>
                    <a:pt x="4868" y="6119"/>
                  </a:cubicBezTo>
                  <a:cubicBezTo>
                    <a:pt x="4773" y="6119"/>
                    <a:pt x="4679" y="6080"/>
                    <a:pt x="4600" y="6001"/>
                  </a:cubicBezTo>
                  <a:cubicBezTo>
                    <a:pt x="4443" y="5844"/>
                    <a:pt x="4443" y="5655"/>
                    <a:pt x="4600" y="5497"/>
                  </a:cubicBezTo>
                  <a:lnTo>
                    <a:pt x="5136" y="4993"/>
                  </a:lnTo>
                  <a:cubicBezTo>
                    <a:pt x="5215" y="4914"/>
                    <a:pt x="5301" y="4875"/>
                    <a:pt x="5388" y="4875"/>
                  </a:cubicBezTo>
                  <a:close/>
                  <a:moveTo>
                    <a:pt x="2674" y="5568"/>
                  </a:moveTo>
                  <a:cubicBezTo>
                    <a:pt x="2765" y="5568"/>
                    <a:pt x="2852" y="5607"/>
                    <a:pt x="2930" y="5686"/>
                  </a:cubicBezTo>
                  <a:cubicBezTo>
                    <a:pt x="3088" y="5844"/>
                    <a:pt x="3088" y="6064"/>
                    <a:pt x="2930" y="6222"/>
                  </a:cubicBezTo>
                  <a:lnTo>
                    <a:pt x="2395" y="6726"/>
                  </a:lnTo>
                  <a:cubicBezTo>
                    <a:pt x="2316" y="6805"/>
                    <a:pt x="2229" y="6844"/>
                    <a:pt x="2143" y="6844"/>
                  </a:cubicBezTo>
                  <a:cubicBezTo>
                    <a:pt x="2056" y="6844"/>
                    <a:pt x="1970" y="6805"/>
                    <a:pt x="1891" y="6726"/>
                  </a:cubicBezTo>
                  <a:cubicBezTo>
                    <a:pt x="1733" y="6568"/>
                    <a:pt x="1733" y="6379"/>
                    <a:pt x="1891" y="6222"/>
                  </a:cubicBezTo>
                  <a:lnTo>
                    <a:pt x="2395" y="5686"/>
                  </a:lnTo>
                  <a:cubicBezTo>
                    <a:pt x="2489" y="5607"/>
                    <a:pt x="2584" y="5568"/>
                    <a:pt x="2674" y="5568"/>
                  </a:cubicBezTo>
                  <a:close/>
                  <a:moveTo>
                    <a:pt x="4065" y="1"/>
                  </a:moveTo>
                  <a:cubicBezTo>
                    <a:pt x="3468" y="1"/>
                    <a:pt x="2828" y="244"/>
                    <a:pt x="2174" y="897"/>
                  </a:cubicBezTo>
                  <a:cubicBezTo>
                    <a:pt x="1355" y="1717"/>
                    <a:pt x="662" y="2977"/>
                    <a:pt x="347" y="4268"/>
                  </a:cubicBezTo>
                  <a:cubicBezTo>
                    <a:pt x="0" y="5781"/>
                    <a:pt x="190" y="7009"/>
                    <a:pt x="914" y="7702"/>
                  </a:cubicBezTo>
                  <a:cubicBezTo>
                    <a:pt x="1466" y="8255"/>
                    <a:pt x="2204" y="8461"/>
                    <a:pt x="2972" y="8461"/>
                  </a:cubicBezTo>
                  <a:cubicBezTo>
                    <a:pt x="3430" y="8461"/>
                    <a:pt x="3900" y="8387"/>
                    <a:pt x="4348" y="8270"/>
                  </a:cubicBezTo>
                  <a:cubicBezTo>
                    <a:pt x="5608" y="7955"/>
                    <a:pt x="6900" y="7230"/>
                    <a:pt x="7719" y="6442"/>
                  </a:cubicBezTo>
                  <a:cubicBezTo>
                    <a:pt x="9736" y="4426"/>
                    <a:pt x="7845" y="2536"/>
                    <a:pt x="6963" y="1654"/>
                  </a:cubicBezTo>
                  <a:cubicBezTo>
                    <a:pt x="6367" y="1057"/>
                    <a:pt x="5310" y="1"/>
                    <a:pt x="40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8" name="Google Shape;19158;p98"/>
          <p:cNvGrpSpPr/>
          <p:nvPr/>
        </p:nvGrpSpPr>
        <p:grpSpPr>
          <a:xfrm>
            <a:off x="7441485" y="1689592"/>
            <a:ext cx="395755" cy="449288"/>
            <a:chOff x="-16775350" y="3309200"/>
            <a:chExt cx="267800" cy="304025"/>
          </a:xfrm>
        </p:grpSpPr>
        <p:sp>
          <p:nvSpPr>
            <p:cNvPr id="19159" name="Google Shape;19159;p98"/>
            <p:cNvSpPr/>
            <p:nvPr/>
          </p:nvSpPr>
          <p:spPr>
            <a:xfrm>
              <a:off x="-16775350" y="3309200"/>
              <a:ext cx="267800" cy="160675"/>
            </a:xfrm>
            <a:custGeom>
              <a:rect b="b" l="l" r="r" t="t"/>
              <a:pathLst>
                <a:path extrusionOk="0" h="6427" w="10712">
                  <a:moveTo>
                    <a:pt x="4978" y="1418"/>
                  </a:moveTo>
                  <a:cubicBezTo>
                    <a:pt x="5388" y="1418"/>
                    <a:pt x="5703" y="1733"/>
                    <a:pt x="5703" y="2111"/>
                  </a:cubicBezTo>
                  <a:cubicBezTo>
                    <a:pt x="5703" y="2520"/>
                    <a:pt x="5388" y="2835"/>
                    <a:pt x="4978" y="2835"/>
                  </a:cubicBezTo>
                  <a:cubicBezTo>
                    <a:pt x="4600" y="2835"/>
                    <a:pt x="4285" y="2520"/>
                    <a:pt x="4285" y="2111"/>
                  </a:cubicBezTo>
                  <a:cubicBezTo>
                    <a:pt x="4285" y="1733"/>
                    <a:pt x="4600" y="1418"/>
                    <a:pt x="4978" y="1418"/>
                  </a:cubicBezTo>
                  <a:close/>
                  <a:moveTo>
                    <a:pt x="3182" y="2867"/>
                  </a:moveTo>
                  <a:cubicBezTo>
                    <a:pt x="3781" y="2867"/>
                    <a:pt x="4254" y="3340"/>
                    <a:pt x="4254" y="3938"/>
                  </a:cubicBezTo>
                  <a:cubicBezTo>
                    <a:pt x="4285" y="4505"/>
                    <a:pt x="3781" y="5009"/>
                    <a:pt x="3182" y="5009"/>
                  </a:cubicBezTo>
                  <a:cubicBezTo>
                    <a:pt x="2584" y="5009"/>
                    <a:pt x="2111" y="4537"/>
                    <a:pt x="2111" y="3938"/>
                  </a:cubicBezTo>
                  <a:cubicBezTo>
                    <a:pt x="2111" y="3340"/>
                    <a:pt x="2584" y="2867"/>
                    <a:pt x="3182" y="2867"/>
                  </a:cubicBezTo>
                  <a:close/>
                  <a:moveTo>
                    <a:pt x="5356" y="0"/>
                  </a:moveTo>
                  <a:cubicBezTo>
                    <a:pt x="2395" y="0"/>
                    <a:pt x="0" y="2394"/>
                    <a:pt x="0" y="5356"/>
                  </a:cubicBezTo>
                  <a:cubicBezTo>
                    <a:pt x="0" y="5954"/>
                    <a:pt x="473" y="6427"/>
                    <a:pt x="1040" y="6427"/>
                  </a:cubicBezTo>
                  <a:lnTo>
                    <a:pt x="9609" y="6427"/>
                  </a:lnTo>
                  <a:cubicBezTo>
                    <a:pt x="10208" y="6427"/>
                    <a:pt x="10681" y="5954"/>
                    <a:pt x="10681" y="5356"/>
                  </a:cubicBezTo>
                  <a:cubicBezTo>
                    <a:pt x="10712" y="2394"/>
                    <a:pt x="8286" y="0"/>
                    <a:pt x="535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98"/>
            <p:cNvSpPr/>
            <p:nvPr/>
          </p:nvSpPr>
          <p:spPr>
            <a:xfrm>
              <a:off x="-16704475" y="3398975"/>
              <a:ext cx="17350" cy="17350"/>
            </a:xfrm>
            <a:custGeom>
              <a:rect b="b" l="l" r="r" t="t"/>
              <a:pathLst>
                <a:path extrusionOk="0" h="694" w="694">
                  <a:moveTo>
                    <a:pt x="347" y="1"/>
                  </a:moveTo>
                  <a:cubicBezTo>
                    <a:pt x="158" y="1"/>
                    <a:pt x="1" y="127"/>
                    <a:pt x="1" y="347"/>
                  </a:cubicBezTo>
                  <a:cubicBezTo>
                    <a:pt x="1" y="536"/>
                    <a:pt x="158" y="694"/>
                    <a:pt x="347" y="694"/>
                  </a:cubicBezTo>
                  <a:cubicBezTo>
                    <a:pt x="536" y="694"/>
                    <a:pt x="694" y="536"/>
                    <a:pt x="694" y="347"/>
                  </a:cubicBezTo>
                  <a:cubicBezTo>
                    <a:pt x="694" y="127"/>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98"/>
            <p:cNvSpPr/>
            <p:nvPr/>
          </p:nvSpPr>
          <p:spPr>
            <a:xfrm>
              <a:off x="-16707625" y="3487200"/>
              <a:ext cx="129200" cy="126025"/>
            </a:xfrm>
            <a:custGeom>
              <a:rect b="b" l="l" r="r" t="t"/>
              <a:pathLst>
                <a:path extrusionOk="0" h="5041" w="5168">
                  <a:moveTo>
                    <a:pt x="1135" y="0"/>
                  </a:moveTo>
                  <a:cubicBezTo>
                    <a:pt x="1072" y="725"/>
                    <a:pt x="914" y="1449"/>
                    <a:pt x="631" y="2079"/>
                  </a:cubicBezTo>
                  <a:cubicBezTo>
                    <a:pt x="1" y="3592"/>
                    <a:pt x="1103" y="5041"/>
                    <a:pt x="2584" y="5041"/>
                  </a:cubicBezTo>
                  <a:cubicBezTo>
                    <a:pt x="3939" y="5041"/>
                    <a:pt x="5168" y="3875"/>
                    <a:pt x="4632" y="2237"/>
                  </a:cubicBezTo>
                  <a:cubicBezTo>
                    <a:pt x="4411" y="1449"/>
                    <a:pt x="4222" y="725"/>
                    <a:pt x="40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2" name="Google Shape;19162;p98"/>
          <p:cNvGrpSpPr/>
          <p:nvPr/>
        </p:nvGrpSpPr>
        <p:grpSpPr>
          <a:xfrm>
            <a:off x="7441485" y="2241827"/>
            <a:ext cx="395755" cy="452835"/>
            <a:chOff x="-16775350" y="3683300"/>
            <a:chExt cx="267800" cy="306425"/>
          </a:xfrm>
        </p:grpSpPr>
        <p:sp>
          <p:nvSpPr>
            <p:cNvPr id="19163" name="Google Shape;19163;p98"/>
            <p:cNvSpPr/>
            <p:nvPr/>
          </p:nvSpPr>
          <p:spPr>
            <a:xfrm>
              <a:off x="-16775350" y="3683300"/>
              <a:ext cx="267800" cy="306425"/>
            </a:xfrm>
            <a:custGeom>
              <a:rect b="b" l="l" r="r" t="t"/>
              <a:pathLst>
                <a:path extrusionOk="0" h="12257" w="10712">
                  <a:moveTo>
                    <a:pt x="5356" y="1"/>
                  </a:moveTo>
                  <a:cubicBezTo>
                    <a:pt x="2395" y="1"/>
                    <a:pt x="0" y="2395"/>
                    <a:pt x="0" y="5357"/>
                  </a:cubicBezTo>
                  <a:lnTo>
                    <a:pt x="0" y="11847"/>
                  </a:lnTo>
                  <a:cubicBezTo>
                    <a:pt x="0" y="12036"/>
                    <a:pt x="158" y="12193"/>
                    <a:pt x="347" y="12193"/>
                  </a:cubicBezTo>
                  <a:lnTo>
                    <a:pt x="1418" y="12193"/>
                  </a:lnTo>
                  <a:lnTo>
                    <a:pt x="1418" y="11153"/>
                  </a:lnTo>
                  <a:cubicBezTo>
                    <a:pt x="1418" y="10303"/>
                    <a:pt x="1702" y="9578"/>
                    <a:pt x="2206" y="8917"/>
                  </a:cubicBezTo>
                  <a:lnTo>
                    <a:pt x="2741" y="8224"/>
                  </a:lnTo>
                  <a:lnTo>
                    <a:pt x="2017" y="7121"/>
                  </a:lnTo>
                  <a:cubicBezTo>
                    <a:pt x="1607" y="6522"/>
                    <a:pt x="1418" y="5829"/>
                    <a:pt x="1418" y="5136"/>
                  </a:cubicBezTo>
                  <a:cubicBezTo>
                    <a:pt x="1418" y="4128"/>
                    <a:pt x="2080" y="3183"/>
                    <a:pt x="3025" y="2994"/>
                  </a:cubicBezTo>
                  <a:cubicBezTo>
                    <a:pt x="3197" y="2953"/>
                    <a:pt x="3371" y="2933"/>
                    <a:pt x="3544" y="2933"/>
                  </a:cubicBezTo>
                  <a:cubicBezTo>
                    <a:pt x="4034" y="2933"/>
                    <a:pt x="4511" y="3092"/>
                    <a:pt x="4884" y="3372"/>
                  </a:cubicBezTo>
                  <a:cubicBezTo>
                    <a:pt x="5041" y="3529"/>
                    <a:pt x="5199" y="3687"/>
                    <a:pt x="5293" y="3844"/>
                  </a:cubicBezTo>
                  <a:cubicBezTo>
                    <a:pt x="5388" y="3687"/>
                    <a:pt x="5514" y="3561"/>
                    <a:pt x="5671" y="3466"/>
                  </a:cubicBezTo>
                  <a:cubicBezTo>
                    <a:pt x="6052" y="3086"/>
                    <a:pt x="6649" y="2896"/>
                    <a:pt x="7187" y="2896"/>
                  </a:cubicBezTo>
                  <a:cubicBezTo>
                    <a:pt x="7228" y="2896"/>
                    <a:pt x="7269" y="2897"/>
                    <a:pt x="7310" y="2899"/>
                  </a:cubicBezTo>
                  <a:cubicBezTo>
                    <a:pt x="8412" y="3025"/>
                    <a:pt x="9263" y="4002"/>
                    <a:pt x="9263" y="5136"/>
                  </a:cubicBezTo>
                  <a:cubicBezTo>
                    <a:pt x="9263" y="5735"/>
                    <a:pt x="9137" y="6302"/>
                    <a:pt x="8885" y="6837"/>
                  </a:cubicBezTo>
                  <a:cubicBezTo>
                    <a:pt x="8664" y="7404"/>
                    <a:pt x="8349" y="7877"/>
                    <a:pt x="7940" y="8255"/>
                  </a:cubicBezTo>
                  <a:cubicBezTo>
                    <a:pt x="8349" y="8665"/>
                    <a:pt x="8664" y="9137"/>
                    <a:pt x="8885" y="9673"/>
                  </a:cubicBezTo>
                  <a:cubicBezTo>
                    <a:pt x="9137" y="10240"/>
                    <a:pt x="9263" y="10775"/>
                    <a:pt x="9263" y="11374"/>
                  </a:cubicBezTo>
                  <a:lnTo>
                    <a:pt x="9263" y="12256"/>
                  </a:lnTo>
                  <a:lnTo>
                    <a:pt x="10302" y="12256"/>
                  </a:lnTo>
                  <a:cubicBezTo>
                    <a:pt x="10523" y="12256"/>
                    <a:pt x="10681" y="12099"/>
                    <a:pt x="10681" y="11878"/>
                  </a:cubicBezTo>
                  <a:lnTo>
                    <a:pt x="10681" y="5420"/>
                  </a:lnTo>
                  <a:cubicBezTo>
                    <a:pt x="10712" y="2395"/>
                    <a:pt x="8286" y="1"/>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98"/>
            <p:cNvSpPr/>
            <p:nvPr/>
          </p:nvSpPr>
          <p:spPr>
            <a:xfrm>
              <a:off x="-16648550" y="3847925"/>
              <a:ext cx="13425" cy="21275"/>
            </a:xfrm>
            <a:custGeom>
              <a:rect b="b" l="l" r="r" t="t"/>
              <a:pathLst>
                <a:path extrusionOk="0" h="851" w="537">
                  <a:moveTo>
                    <a:pt x="284" y="0"/>
                  </a:moveTo>
                  <a:lnTo>
                    <a:pt x="1" y="252"/>
                  </a:lnTo>
                  <a:lnTo>
                    <a:pt x="284" y="851"/>
                  </a:lnTo>
                  <a:lnTo>
                    <a:pt x="536" y="252"/>
                  </a:lnTo>
                  <a:lnTo>
                    <a:pt x="2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98"/>
            <p:cNvSpPr/>
            <p:nvPr/>
          </p:nvSpPr>
          <p:spPr>
            <a:xfrm>
              <a:off x="-16722575" y="3771400"/>
              <a:ext cx="161475" cy="215950"/>
            </a:xfrm>
            <a:custGeom>
              <a:rect b="b" l="l" r="r" t="t"/>
              <a:pathLst>
                <a:path extrusionOk="0" h="8638" w="6459">
                  <a:moveTo>
                    <a:pt x="1827" y="1486"/>
                  </a:moveTo>
                  <a:cubicBezTo>
                    <a:pt x="2017" y="1486"/>
                    <a:pt x="2174" y="1644"/>
                    <a:pt x="2174" y="1833"/>
                  </a:cubicBezTo>
                  <a:cubicBezTo>
                    <a:pt x="2174" y="2022"/>
                    <a:pt x="2017" y="2179"/>
                    <a:pt x="1827" y="2179"/>
                  </a:cubicBezTo>
                  <a:cubicBezTo>
                    <a:pt x="1607" y="2179"/>
                    <a:pt x="1449" y="2022"/>
                    <a:pt x="1449" y="1833"/>
                  </a:cubicBezTo>
                  <a:cubicBezTo>
                    <a:pt x="1449" y="1644"/>
                    <a:pt x="1607" y="1486"/>
                    <a:pt x="1827" y="1486"/>
                  </a:cubicBezTo>
                  <a:close/>
                  <a:moveTo>
                    <a:pt x="4663" y="1486"/>
                  </a:moveTo>
                  <a:cubicBezTo>
                    <a:pt x="4852" y="1486"/>
                    <a:pt x="5009" y="1644"/>
                    <a:pt x="5009" y="1833"/>
                  </a:cubicBezTo>
                  <a:cubicBezTo>
                    <a:pt x="5009" y="2022"/>
                    <a:pt x="4852" y="2179"/>
                    <a:pt x="4663" y="2179"/>
                  </a:cubicBezTo>
                  <a:cubicBezTo>
                    <a:pt x="4442" y="2179"/>
                    <a:pt x="4285" y="2022"/>
                    <a:pt x="4285" y="1833"/>
                  </a:cubicBezTo>
                  <a:cubicBezTo>
                    <a:pt x="4285" y="1644"/>
                    <a:pt x="4442" y="1486"/>
                    <a:pt x="4663" y="1486"/>
                  </a:cubicBezTo>
                  <a:close/>
                  <a:moveTo>
                    <a:pt x="3257" y="2219"/>
                  </a:moveTo>
                  <a:cubicBezTo>
                    <a:pt x="3348" y="2219"/>
                    <a:pt x="3434" y="2258"/>
                    <a:pt x="3497" y="2337"/>
                  </a:cubicBezTo>
                  <a:lnTo>
                    <a:pt x="4222" y="3061"/>
                  </a:lnTo>
                  <a:cubicBezTo>
                    <a:pt x="4285" y="3124"/>
                    <a:pt x="4348" y="3282"/>
                    <a:pt x="4253" y="3439"/>
                  </a:cubicBezTo>
                  <a:lnTo>
                    <a:pt x="3560" y="4857"/>
                  </a:lnTo>
                  <a:cubicBezTo>
                    <a:pt x="3466" y="4983"/>
                    <a:pt x="3340" y="5046"/>
                    <a:pt x="3245" y="5046"/>
                  </a:cubicBezTo>
                  <a:cubicBezTo>
                    <a:pt x="3119" y="5046"/>
                    <a:pt x="2962" y="4983"/>
                    <a:pt x="2930" y="4857"/>
                  </a:cubicBezTo>
                  <a:lnTo>
                    <a:pt x="2206" y="3439"/>
                  </a:lnTo>
                  <a:cubicBezTo>
                    <a:pt x="2143" y="3313"/>
                    <a:pt x="2174" y="3124"/>
                    <a:pt x="2300" y="3061"/>
                  </a:cubicBezTo>
                  <a:lnTo>
                    <a:pt x="2993" y="2337"/>
                  </a:lnTo>
                  <a:cubicBezTo>
                    <a:pt x="3072" y="2258"/>
                    <a:pt x="3166" y="2219"/>
                    <a:pt x="3257" y="2219"/>
                  </a:cubicBezTo>
                  <a:close/>
                  <a:moveTo>
                    <a:pt x="5044" y="1"/>
                  </a:moveTo>
                  <a:cubicBezTo>
                    <a:pt x="4682" y="1"/>
                    <a:pt x="4348" y="125"/>
                    <a:pt x="4064" y="352"/>
                  </a:cubicBezTo>
                  <a:cubicBezTo>
                    <a:pt x="3749" y="635"/>
                    <a:pt x="3592" y="1045"/>
                    <a:pt x="3592" y="1423"/>
                  </a:cubicBezTo>
                  <a:cubicBezTo>
                    <a:pt x="3592" y="1612"/>
                    <a:pt x="3434" y="1770"/>
                    <a:pt x="3245" y="1770"/>
                  </a:cubicBezTo>
                  <a:cubicBezTo>
                    <a:pt x="3025" y="1770"/>
                    <a:pt x="2867" y="1612"/>
                    <a:pt x="2867" y="1423"/>
                  </a:cubicBezTo>
                  <a:cubicBezTo>
                    <a:pt x="2867" y="982"/>
                    <a:pt x="2678" y="604"/>
                    <a:pt x="2332" y="320"/>
                  </a:cubicBezTo>
                  <a:cubicBezTo>
                    <a:pt x="2072" y="108"/>
                    <a:pt x="1759" y="1"/>
                    <a:pt x="1419" y="1"/>
                  </a:cubicBezTo>
                  <a:cubicBezTo>
                    <a:pt x="1306" y="1"/>
                    <a:pt x="1190" y="13"/>
                    <a:pt x="1071" y="37"/>
                  </a:cubicBezTo>
                  <a:cubicBezTo>
                    <a:pt x="410" y="194"/>
                    <a:pt x="0" y="887"/>
                    <a:pt x="0" y="1549"/>
                  </a:cubicBezTo>
                  <a:cubicBezTo>
                    <a:pt x="0" y="2085"/>
                    <a:pt x="158" y="2652"/>
                    <a:pt x="473" y="3124"/>
                  </a:cubicBezTo>
                  <a:lnTo>
                    <a:pt x="1386" y="4448"/>
                  </a:lnTo>
                  <a:cubicBezTo>
                    <a:pt x="1449" y="4574"/>
                    <a:pt x="1449" y="4763"/>
                    <a:pt x="1386" y="4889"/>
                  </a:cubicBezTo>
                  <a:lnTo>
                    <a:pt x="662" y="5802"/>
                  </a:lnTo>
                  <a:cubicBezTo>
                    <a:pt x="284" y="6275"/>
                    <a:pt x="32" y="6905"/>
                    <a:pt x="32" y="7566"/>
                  </a:cubicBezTo>
                  <a:lnTo>
                    <a:pt x="32" y="8638"/>
                  </a:lnTo>
                  <a:lnTo>
                    <a:pt x="6459" y="8638"/>
                  </a:lnTo>
                  <a:lnTo>
                    <a:pt x="6459" y="7756"/>
                  </a:lnTo>
                  <a:cubicBezTo>
                    <a:pt x="6459" y="7283"/>
                    <a:pt x="6396" y="6779"/>
                    <a:pt x="6175" y="6338"/>
                  </a:cubicBezTo>
                  <a:cubicBezTo>
                    <a:pt x="5860" y="5708"/>
                    <a:pt x="5545" y="5424"/>
                    <a:pt x="5136" y="4920"/>
                  </a:cubicBezTo>
                  <a:cubicBezTo>
                    <a:pt x="4978" y="4794"/>
                    <a:pt x="4978" y="4574"/>
                    <a:pt x="5136" y="4416"/>
                  </a:cubicBezTo>
                  <a:cubicBezTo>
                    <a:pt x="5608" y="3943"/>
                    <a:pt x="5860" y="3691"/>
                    <a:pt x="6144" y="2967"/>
                  </a:cubicBezTo>
                  <a:cubicBezTo>
                    <a:pt x="6333" y="2526"/>
                    <a:pt x="6427" y="2022"/>
                    <a:pt x="6427" y="1549"/>
                  </a:cubicBezTo>
                  <a:cubicBezTo>
                    <a:pt x="6427" y="793"/>
                    <a:pt x="5860" y="100"/>
                    <a:pt x="5167" y="5"/>
                  </a:cubicBezTo>
                  <a:cubicBezTo>
                    <a:pt x="5126" y="2"/>
                    <a:pt x="5085" y="1"/>
                    <a:pt x="50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6" name="Google Shape;19166;p98"/>
          <p:cNvGrpSpPr/>
          <p:nvPr/>
        </p:nvGrpSpPr>
        <p:grpSpPr>
          <a:xfrm>
            <a:off x="7413536" y="2796870"/>
            <a:ext cx="451653" cy="449288"/>
            <a:chOff x="-16794250" y="4058225"/>
            <a:chExt cx="305625" cy="304025"/>
          </a:xfrm>
        </p:grpSpPr>
        <p:sp>
          <p:nvSpPr>
            <p:cNvPr id="19167" name="Google Shape;19167;p98"/>
            <p:cNvSpPr/>
            <p:nvPr/>
          </p:nvSpPr>
          <p:spPr>
            <a:xfrm>
              <a:off x="-16793475" y="4309475"/>
              <a:ext cx="70925" cy="17350"/>
            </a:xfrm>
            <a:custGeom>
              <a:rect b="b" l="l" r="r" t="t"/>
              <a:pathLst>
                <a:path extrusionOk="0" h="694" w="2837">
                  <a:moveTo>
                    <a:pt x="347" y="0"/>
                  </a:moveTo>
                  <a:cubicBezTo>
                    <a:pt x="158" y="0"/>
                    <a:pt x="1" y="158"/>
                    <a:pt x="1" y="347"/>
                  </a:cubicBezTo>
                  <a:cubicBezTo>
                    <a:pt x="1" y="536"/>
                    <a:pt x="158" y="693"/>
                    <a:pt x="347" y="693"/>
                  </a:cubicBezTo>
                  <a:lnTo>
                    <a:pt x="2490" y="693"/>
                  </a:lnTo>
                  <a:cubicBezTo>
                    <a:pt x="2679" y="693"/>
                    <a:pt x="2836" y="536"/>
                    <a:pt x="2836" y="347"/>
                  </a:cubicBezTo>
                  <a:cubicBezTo>
                    <a:pt x="2836" y="158"/>
                    <a:pt x="2679" y="0"/>
                    <a:pt x="24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98"/>
            <p:cNvSpPr/>
            <p:nvPr/>
          </p:nvSpPr>
          <p:spPr>
            <a:xfrm>
              <a:off x="-16758025" y="4344900"/>
              <a:ext cx="89800" cy="17350"/>
            </a:xfrm>
            <a:custGeom>
              <a:rect b="b" l="l" r="r" t="t"/>
              <a:pathLst>
                <a:path extrusionOk="0" h="694" w="3592">
                  <a:moveTo>
                    <a:pt x="347" y="1"/>
                  </a:moveTo>
                  <a:cubicBezTo>
                    <a:pt x="158" y="1"/>
                    <a:pt x="0" y="158"/>
                    <a:pt x="0" y="347"/>
                  </a:cubicBezTo>
                  <a:cubicBezTo>
                    <a:pt x="0" y="536"/>
                    <a:pt x="158" y="694"/>
                    <a:pt x="347" y="694"/>
                  </a:cubicBezTo>
                  <a:lnTo>
                    <a:pt x="3245" y="694"/>
                  </a:lnTo>
                  <a:cubicBezTo>
                    <a:pt x="3435" y="694"/>
                    <a:pt x="3592" y="536"/>
                    <a:pt x="3592" y="347"/>
                  </a:cubicBezTo>
                  <a:cubicBezTo>
                    <a:pt x="3592" y="158"/>
                    <a:pt x="3435"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98"/>
            <p:cNvSpPr/>
            <p:nvPr/>
          </p:nvSpPr>
          <p:spPr>
            <a:xfrm>
              <a:off x="-16615475" y="4344900"/>
              <a:ext cx="89825" cy="17350"/>
            </a:xfrm>
            <a:custGeom>
              <a:rect b="b" l="l" r="r" t="t"/>
              <a:pathLst>
                <a:path extrusionOk="0" h="694" w="3593">
                  <a:moveTo>
                    <a:pt x="379" y="1"/>
                  </a:moveTo>
                  <a:cubicBezTo>
                    <a:pt x="158" y="1"/>
                    <a:pt x="1" y="158"/>
                    <a:pt x="1" y="347"/>
                  </a:cubicBezTo>
                  <a:cubicBezTo>
                    <a:pt x="1" y="536"/>
                    <a:pt x="158" y="694"/>
                    <a:pt x="379" y="694"/>
                  </a:cubicBezTo>
                  <a:lnTo>
                    <a:pt x="3246" y="694"/>
                  </a:lnTo>
                  <a:cubicBezTo>
                    <a:pt x="3435" y="694"/>
                    <a:pt x="3592" y="536"/>
                    <a:pt x="3592" y="347"/>
                  </a:cubicBezTo>
                  <a:cubicBezTo>
                    <a:pt x="3592" y="158"/>
                    <a:pt x="3435" y="1"/>
                    <a:pt x="32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98"/>
            <p:cNvSpPr/>
            <p:nvPr/>
          </p:nvSpPr>
          <p:spPr>
            <a:xfrm>
              <a:off x="-16561900" y="4309475"/>
              <a:ext cx="71700" cy="17350"/>
            </a:xfrm>
            <a:custGeom>
              <a:rect b="b" l="l" r="r" t="t"/>
              <a:pathLst>
                <a:path extrusionOk="0" h="694" w="2868">
                  <a:moveTo>
                    <a:pt x="347" y="0"/>
                  </a:moveTo>
                  <a:cubicBezTo>
                    <a:pt x="158" y="0"/>
                    <a:pt x="0" y="158"/>
                    <a:pt x="0" y="347"/>
                  </a:cubicBezTo>
                  <a:cubicBezTo>
                    <a:pt x="0" y="536"/>
                    <a:pt x="158" y="693"/>
                    <a:pt x="347" y="693"/>
                  </a:cubicBezTo>
                  <a:lnTo>
                    <a:pt x="2521" y="693"/>
                  </a:lnTo>
                  <a:cubicBezTo>
                    <a:pt x="2710" y="693"/>
                    <a:pt x="2867" y="536"/>
                    <a:pt x="2867" y="347"/>
                  </a:cubicBezTo>
                  <a:cubicBezTo>
                    <a:pt x="2867" y="158"/>
                    <a:pt x="2710" y="0"/>
                    <a:pt x="25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98"/>
            <p:cNvSpPr/>
            <p:nvPr/>
          </p:nvSpPr>
          <p:spPr>
            <a:xfrm>
              <a:off x="-16704475" y="4309475"/>
              <a:ext cx="125275" cy="17350"/>
            </a:xfrm>
            <a:custGeom>
              <a:rect b="b" l="l" r="r" t="t"/>
              <a:pathLst>
                <a:path extrusionOk="0" h="694" w="5011">
                  <a:moveTo>
                    <a:pt x="347" y="0"/>
                  </a:moveTo>
                  <a:cubicBezTo>
                    <a:pt x="158" y="0"/>
                    <a:pt x="1" y="158"/>
                    <a:pt x="1" y="347"/>
                  </a:cubicBezTo>
                  <a:cubicBezTo>
                    <a:pt x="1" y="536"/>
                    <a:pt x="158" y="693"/>
                    <a:pt x="347" y="693"/>
                  </a:cubicBezTo>
                  <a:lnTo>
                    <a:pt x="4632" y="693"/>
                  </a:lnTo>
                  <a:cubicBezTo>
                    <a:pt x="4821" y="693"/>
                    <a:pt x="5010" y="536"/>
                    <a:pt x="5010" y="347"/>
                  </a:cubicBezTo>
                  <a:cubicBezTo>
                    <a:pt x="5010" y="158"/>
                    <a:pt x="4821" y="0"/>
                    <a:pt x="463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98"/>
            <p:cNvSpPr/>
            <p:nvPr/>
          </p:nvSpPr>
          <p:spPr>
            <a:xfrm>
              <a:off x="-16704475" y="4074750"/>
              <a:ext cx="126050" cy="165425"/>
            </a:xfrm>
            <a:custGeom>
              <a:rect b="b" l="l" r="r" t="t"/>
              <a:pathLst>
                <a:path extrusionOk="0" h="6617" w="5042">
                  <a:moveTo>
                    <a:pt x="1072" y="2931"/>
                  </a:moveTo>
                  <a:cubicBezTo>
                    <a:pt x="1261" y="2931"/>
                    <a:pt x="1419" y="3088"/>
                    <a:pt x="1419" y="3277"/>
                  </a:cubicBezTo>
                  <a:lnTo>
                    <a:pt x="1419" y="5483"/>
                  </a:lnTo>
                  <a:cubicBezTo>
                    <a:pt x="1419" y="5672"/>
                    <a:pt x="1261" y="5829"/>
                    <a:pt x="1072" y="5829"/>
                  </a:cubicBezTo>
                  <a:cubicBezTo>
                    <a:pt x="851" y="5829"/>
                    <a:pt x="694" y="5672"/>
                    <a:pt x="694" y="5483"/>
                  </a:cubicBezTo>
                  <a:lnTo>
                    <a:pt x="694" y="3277"/>
                  </a:lnTo>
                  <a:cubicBezTo>
                    <a:pt x="694" y="3088"/>
                    <a:pt x="851" y="2931"/>
                    <a:pt x="1072" y="2931"/>
                  </a:cubicBezTo>
                  <a:close/>
                  <a:moveTo>
                    <a:pt x="3939" y="2931"/>
                  </a:moveTo>
                  <a:cubicBezTo>
                    <a:pt x="4128" y="2931"/>
                    <a:pt x="4285" y="3088"/>
                    <a:pt x="4285" y="3277"/>
                  </a:cubicBezTo>
                  <a:lnTo>
                    <a:pt x="4285" y="5483"/>
                  </a:lnTo>
                  <a:cubicBezTo>
                    <a:pt x="4285" y="5672"/>
                    <a:pt x="4128" y="5829"/>
                    <a:pt x="3939" y="5829"/>
                  </a:cubicBezTo>
                  <a:cubicBezTo>
                    <a:pt x="3718" y="5829"/>
                    <a:pt x="3561" y="5672"/>
                    <a:pt x="3561" y="5483"/>
                  </a:cubicBezTo>
                  <a:lnTo>
                    <a:pt x="3561" y="3277"/>
                  </a:lnTo>
                  <a:cubicBezTo>
                    <a:pt x="3561" y="3088"/>
                    <a:pt x="3718" y="2931"/>
                    <a:pt x="3939" y="2931"/>
                  </a:cubicBezTo>
                  <a:close/>
                  <a:moveTo>
                    <a:pt x="1" y="1"/>
                  </a:moveTo>
                  <a:lnTo>
                    <a:pt x="1" y="6554"/>
                  </a:lnTo>
                  <a:cubicBezTo>
                    <a:pt x="116" y="6542"/>
                    <a:pt x="240" y="6535"/>
                    <a:pt x="366" y="6535"/>
                  </a:cubicBezTo>
                  <a:cubicBezTo>
                    <a:pt x="584" y="6535"/>
                    <a:pt x="809" y="6557"/>
                    <a:pt x="1009" y="6617"/>
                  </a:cubicBezTo>
                  <a:cubicBezTo>
                    <a:pt x="1293" y="6207"/>
                    <a:pt x="1671" y="5924"/>
                    <a:pt x="2143" y="5829"/>
                  </a:cubicBezTo>
                  <a:lnTo>
                    <a:pt x="2143" y="3939"/>
                  </a:lnTo>
                  <a:cubicBezTo>
                    <a:pt x="2143" y="3750"/>
                    <a:pt x="2332" y="3592"/>
                    <a:pt x="2521" y="3592"/>
                  </a:cubicBezTo>
                  <a:cubicBezTo>
                    <a:pt x="2710" y="3592"/>
                    <a:pt x="2868" y="3750"/>
                    <a:pt x="2868" y="3939"/>
                  </a:cubicBezTo>
                  <a:lnTo>
                    <a:pt x="2868" y="5829"/>
                  </a:lnTo>
                  <a:cubicBezTo>
                    <a:pt x="3340" y="5955"/>
                    <a:pt x="3750" y="6239"/>
                    <a:pt x="4002" y="6617"/>
                  </a:cubicBezTo>
                  <a:cubicBezTo>
                    <a:pt x="4207" y="6555"/>
                    <a:pt x="4439" y="6507"/>
                    <a:pt x="4672" y="6507"/>
                  </a:cubicBezTo>
                  <a:cubicBezTo>
                    <a:pt x="4796" y="6507"/>
                    <a:pt x="4921" y="6521"/>
                    <a:pt x="5042" y="6554"/>
                  </a:cubicBezTo>
                  <a:lnTo>
                    <a:pt x="5042" y="1"/>
                  </a:lnTo>
                  <a:lnTo>
                    <a:pt x="4285" y="1"/>
                  </a:lnTo>
                  <a:lnTo>
                    <a:pt x="4285" y="1796"/>
                  </a:lnTo>
                  <a:cubicBezTo>
                    <a:pt x="4285" y="1985"/>
                    <a:pt x="4128" y="2143"/>
                    <a:pt x="3939" y="2143"/>
                  </a:cubicBezTo>
                  <a:cubicBezTo>
                    <a:pt x="3718" y="2143"/>
                    <a:pt x="3561" y="1985"/>
                    <a:pt x="3561" y="1796"/>
                  </a:cubicBezTo>
                  <a:lnTo>
                    <a:pt x="3561" y="1"/>
                  </a:lnTo>
                  <a:lnTo>
                    <a:pt x="2868" y="1"/>
                  </a:lnTo>
                  <a:lnTo>
                    <a:pt x="2868" y="2490"/>
                  </a:lnTo>
                  <a:cubicBezTo>
                    <a:pt x="2868" y="2679"/>
                    <a:pt x="2710" y="2836"/>
                    <a:pt x="2521" y="2836"/>
                  </a:cubicBezTo>
                  <a:cubicBezTo>
                    <a:pt x="2301" y="2836"/>
                    <a:pt x="2143" y="2679"/>
                    <a:pt x="2143" y="2490"/>
                  </a:cubicBezTo>
                  <a:lnTo>
                    <a:pt x="2143" y="1"/>
                  </a:lnTo>
                  <a:lnTo>
                    <a:pt x="1450" y="1"/>
                  </a:lnTo>
                  <a:lnTo>
                    <a:pt x="1450" y="1796"/>
                  </a:lnTo>
                  <a:cubicBezTo>
                    <a:pt x="1450" y="1985"/>
                    <a:pt x="1293" y="2143"/>
                    <a:pt x="1103" y="2143"/>
                  </a:cubicBezTo>
                  <a:cubicBezTo>
                    <a:pt x="883" y="2143"/>
                    <a:pt x="725" y="1985"/>
                    <a:pt x="725" y="1796"/>
                  </a:cubicBezTo>
                  <a:lnTo>
                    <a:pt x="7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98"/>
            <p:cNvSpPr/>
            <p:nvPr/>
          </p:nvSpPr>
          <p:spPr>
            <a:xfrm>
              <a:off x="-16725725" y="4237800"/>
              <a:ext cx="164625" cy="53575"/>
            </a:xfrm>
            <a:custGeom>
              <a:rect b="b" l="l" r="r" t="t"/>
              <a:pathLst>
                <a:path extrusionOk="0" h="2143" w="6585">
                  <a:moveTo>
                    <a:pt x="3308" y="0"/>
                  </a:moveTo>
                  <a:cubicBezTo>
                    <a:pt x="2867" y="0"/>
                    <a:pt x="2458" y="252"/>
                    <a:pt x="2300" y="693"/>
                  </a:cubicBezTo>
                  <a:cubicBezTo>
                    <a:pt x="2232" y="830"/>
                    <a:pt x="2082" y="933"/>
                    <a:pt x="1921" y="933"/>
                  </a:cubicBezTo>
                  <a:cubicBezTo>
                    <a:pt x="1859" y="933"/>
                    <a:pt x="1795" y="917"/>
                    <a:pt x="1733" y="882"/>
                  </a:cubicBezTo>
                  <a:cubicBezTo>
                    <a:pt x="1570" y="774"/>
                    <a:pt x="1377" y="721"/>
                    <a:pt x="1181" y="721"/>
                  </a:cubicBezTo>
                  <a:cubicBezTo>
                    <a:pt x="809" y="721"/>
                    <a:pt x="427" y="910"/>
                    <a:pt x="221" y="1260"/>
                  </a:cubicBezTo>
                  <a:cubicBezTo>
                    <a:pt x="63" y="1512"/>
                    <a:pt x="0" y="1827"/>
                    <a:pt x="126" y="2143"/>
                  </a:cubicBezTo>
                  <a:lnTo>
                    <a:pt x="6522" y="2143"/>
                  </a:lnTo>
                  <a:cubicBezTo>
                    <a:pt x="6585" y="1890"/>
                    <a:pt x="6585" y="1575"/>
                    <a:pt x="6459" y="1292"/>
                  </a:cubicBezTo>
                  <a:cubicBezTo>
                    <a:pt x="6292" y="918"/>
                    <a:pt x="5893" y="708"/>
                    <a:pt x="5487" y="708"/>
                  </a:cubicBezTo>
                  <a:cubicBezTo>
                    <a:pt x="5278" y="708"/>
                    <a:pt x="5066" y="764"/>
                    <a:pt x="4883" y="882"/>
                  </a:cubicBezTo>
                  <a:cubicBezTo>
                    <a:pt x="4820" y="924"/>
                    <a:pt x="4747" y="945"/>
                    <a:pt x="4675" y="945"/>
                  </a:cubicBezTo>
                  <a:cubicBezTo>
                    <a:pt x="4530" y="945"/>
                    <a:pt x="4390" y="861"/>
                    <a:pt x="4348" y="693"/>
                  </a:cubicBezTo>
                  <a:cubicBezTo>
                    <a:pt x="4190" y="252"/>
                    <a:pt x="3781" y="0"/>
                    <a:pt x="33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4" name="Google Shape;19174;p98"/>
            <p:cNvSpPr/>
            <p:nvPr/>
          </p:nvSpPr>
          <p:spPr>
            <a:xfrm>
              <a:off x="-16559550" y="4058225"/>
              <a:ext cx="70925" cy="233150"/>
            </a:xfrm>
            <a:custGeom>
              <a:rect b="b" l="l" r="r" t="t"/>
              <a:pathLst>
                <a:path extrusionOk="0" h="9326" w="2837">
                  <a:moveTo>
                    <a:pt x="694" y="0"/>
                  </a:moveTo>
                  <a:cubicBezTo>
                    <a:pt x="284" y="0"/>
                    <a:pt x="1" y="315"/>
                    <a:pt x="1" y="725"/>
                  </a:cubicBezTo>
                  <a:lnTo>
                    <a:pt x="1" y="7530"/>
                  </a:lnTo>
                  <a:cubicBezTo>
                    <a:pt x="127" y="7719"/>
                    <a:pt x="347" y="7908"/>
                    <a:pt x="442" y="8160"/>
                  </a:cubicBezTo>
                  <a:cubicBezTo>
                    <a:pt x="662" y="8506"/>
                    <a:pt x="694" y="8947"/>
                    <a:pt x="599" y="9326"/>
                  </a:cubicBezTo>
                  <a:lnTo>
                    <a:pt x="2458" y="9326"/>
                  </a:lnTo>
                  <a:cubicBezTo>
                    <a:pt x="2647" y="9326"/>
                    <a:pt x="2836" y="9168"/>
                    <a:pt x="2836" y="8979"/>
                  </a:cubicBezTo>
                  <a:lnTo>
                    <a:pt x="2836" y="2520"/>
                  </a:lnTo>
                  <a:cubicBezTo>
                    <a:pt x="2836" y="2048"/>
                    <a:pt x="2521" y="1670"/>
                    <a:pt x="2112" y="1512"/>
                  </a:cubicBezTo>
                  <a:lnTo>
                    <a:pt x="2112" y="6112"/>
                  </a:lnTo>
                  <a:cubicBezTo>
                    <a:pt x="2112" y="6301"/>
                    <a:pt x="1954" y="6459"/>
                    <a:pt x="1765" y="6459"/>
                  </a:cubicBezTo>
                  <a:cubicBezTo>
                    <a:pt x="1576" y="6459"/>
                    <a:pt x="1387" y="6301"/>
                    <a:pt x="1387" y="6112"/>
                  </a:cubicBezTo>
                  <a:lnTo>
                    <a:pt x="1387" y="725"/>
                  </a:lnTo>
                  <a:cubicBezTo>
                    <a:pt x="1387" y="315"/>
                    <a:pt x="1040" y="0"/>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98"/>
            <p:cNvSpPr/>
            <p:nvPr/>
          </p:nvSpPr>
          <p:spPr>
            <a:xfrm>
              <a:off x="-16794250" y="4059000"/>
              <a:ext cx="70900" cy="232375"/>
            </a:xfrm>
            <a:custGeom>
              <a:rect b="b" l="l" r="r" t="t"/>
              <a:pathLst>
                <a:path extrusionOk="0" h="9295" w="2836">
                  <a:moveTo>
                    <a:pt x="2111" y="1"/>
                  </a:moveTo>
                  <a:cubicBezTo>
                    <a:pt x="1733" y="1"/>
                    <a:pt x="1418" y="316"/>
                    <a:pt x="1418" y="725"/>
                  </a:cubicBezTo>
                  <a:lnTo>
                    <a:pt x="1418" y="6113"/>
                  </a:lnTo>
                  <a:cubicBezTo>
                    <a:pt x="1418" y="6302"/>
                    <a:pt x="1260" y="6459"/>
                    <a:pt x="1071" y="6459"/>
                  </a:cubicBezTo>
                  <a:cubicBezTo>
                    <a:pt x="851" y="6459"/>
                    <a:pt x="693" y="6302"/>
                    <a:pt x="693" y="6113"/>
                  </a:cubicBezTo>
                  <a:lnTo>
                    <a:pt x="693" y="1513"/>
                  </a:lnTo>
                  <a:cubicBezTo>
                    <a:pt x="284" y="1670"/>
                    <a:pt x="0" y="2048"/>
                    <a:pt x="0" y="2521"/>
                  </a:cubicBezTo>
                  <a:lnTo>
                    <a:pt x="0" y="8979"/>
                  </a:lnTo>
                  <a:cubicBezTo>
                    <a:pt x="0" y="9137"/>
                    <a:pt x="158" y="9295"/>
                    <a:pt x="347" y="9295"/>
                  </a:cubicBezTo>
                  <a:lnTo>
                    <a:pt x="2174" y="9295"/>
                  </a:lnTo>
                  <a:cubicBezTo>
                    <a:pt x="2080" y="8885"/>
                    <a:pt x="2111" y="8444"/>
                    <a:pt x="2363" y="8034"/>
                  </a:cubicBezTo>
                  <a:cubicBezTo>
                    <a:pt x="2489" y="7845"/>
                    <a:pt x="2647" y="7688"/>
                    <a:pt x="2836" y="7530"/>
                  </a:cubicBezTo>
                  <a:lnTo>
                    <a:pt x="2836" y="725"/>
                  </a:lnTo>
                  <a:cubicBezTo>
                    <a:pt x="2836" y="316"/>
                    <a:pt x="2489" y="1"/>
                    <a:pt x="21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76" name="Google Shape;19176;p98"/>
          <p:cNvSpPr/>
          <p:nvPr/>
        </p:nvSpPr>
        <p:spPr>
          <a:xfrm>
            <a:off x="7992205" y="1689084"/>
            <a:ext cx="452798" cy="450470"/>
          </a:xfrm>
          <a:custGeom>
            <a:rect b="b" l="l" r="r" t="t"/>
            <a:pathLst>
              <a:path extrusionOk="0" h="12193" w="12256">
                <a:moveTo>
                  <a:pt x="5324" y="2899"/>
                </a:moveTo>
                <a:cubicBezTo>
                  <a:pt x="5513" y="2899"/>
                  <a:pt x="5671" y="3056"/>
                  <a:pt x="5671" y="3245"/>
                </a:cubicBezTo>
                <a:lnTo>
                  <a:pt x="5671" y="3970"/>
                </a:lnTo>
                <a:cubicBezTo>
                  <a:pt x="5671" y="4159"/>
                  <a:pt x="5513" y="4316"/>
                  <a:pt x="5324" y="4316"/>
                </a:cubicBezTo>
                <a:cubicBezTo>
                  <a:pt x="5104" y="4316"/>
                  <a:pt x="4946" y="4159"/>
                  <a:pt x="4946" y="3970"/>
                </a:cubicBezTo>
                <a:lnTo>
                  <a:pt x="4946" y="3245"/>
                </a:lnTo>
                <a:cubicBezTo>
                  <a:pt x="4946" y="3056"/>
                  <a:pt x="5104" y="2899"/>
                  <a:pt x="5324" y="2899"/>
                </a:cubicBezTo>
                <a:close/>
                <a:moveTo>
                  <a:pt x="6742" y="2899"/>
                </a:moveTo>
                <a:cubicBezTo>
                  <a:pt x="6931" y="2899"/>
                  <a:pt x="7089" y="3056"/>
                  <a:pt x="7089" y="3245"/>
                </a:cubicBezTo>
                <a:lnTo>
                  <a:pt x="7089" y="3970"/>
                </a:lnTo>
                <a:cubicBezTo>
                  <a:pt x="7089" y="4159"/>
                  <a:pt x="6931" y="4316"/>
                  <a:pt x="6742" y="4316"/>
                </a:cubicBezTo>
                <a:cubicBezTo>
                  <a:pt x="6522" y="4316"/>
                  <a:pt x="6364" y="4159"/>
                  <a:pt x="6364" y="3970"/>
                </a:cubicBezTo>
                <a:lnTo>
                  <a:pt x="6364" y="3245"/>
                </a:lnTo>
                <a:cubicBezTo>
                  <a:pt x="6364" y="3056"/>
                  <a:pt x="6522" y="2899"/>
                  <a:pt x="6742" y="2899"/>
                </a:cubicBezTo>
                <a:close/>
                <a:moveTo>
                  <a:pt x="6017" y="5041"/>
                </a:moveTo>
                <a:cubicBezTo>
                  <a:pt x="6206" y="5041"/>
                  <a:pt x="6364" y="5198"/>
                  <a:pt x="6364" y="5387"/>
                </a:cubicBezTo>
                <a:lnTo>
                  <a:pt x="6364" y="6081"/>
                </a:lnTo>
                <a:cubicBezTo>
                  <a:pt x="6364" y="6301"/>
                  <a:pt x="6206" y="6427"/>
                  <a:pt x="6017" y="6427"/>
                </a:cubicBezTo>
                <a:cubicBezTo>
                  <a:pt x="5828" y="6427"/>
                  <a:pt x="5671" y="6301"/>
                  <a:pt x="5671" y="6081"/>
                </a:cubicBezTo>
                <a:lnTo>
                  <a:pt x="5671" y="5387"/>
                </a:lnTo>
                <a:cubicBezTo>
                  <a:pt x="5671" y="5198"/>
                  <a:pt x="5828" y="5041"/>
                  <a:pt x="6017" y="5041"/>
                </a:cubicBezTo>
                <a:close/>
                <a:moveTo>
                  <a:pt x="5324" y="7183"/>
                </a:moveTo>
                <a:cubicBezTo>
                  <a:pt x="5513" y="7183"/>
                  <a:pt x="5671" y="7341"/>
                  <a:pt x="5671" y="7561"/>
                </a:cubicBezTo>
                <a:lnTo>
                  <a:pt x="5671" y="8254"/>
                </a:lnTo>
                <a:cubicBezTo>
                  <a:pt x="5671" y="8443"/>
                  <a:pt x="5513" y="8601"/>
                  <a:pt x="5324" y="8601"/>
                </a:cubicBezTo>
                <a:cubicBezTo>
                  <a:pt x="5104" y="8601"/>
                  <a:pt x="4946" y="8443"/>
                  <a:pt x="4946" y="8254"/>
                </a:cubicBezTo>
                <a:lnTo>
                  <a:pt x="4946" y="7561"/>
                </a:lnTo>
                <a:cubicBezTo>
                  <a:pt x="4946" y="7341"/>
                  <a:pt x="5104" y="7183"/>
                  <a:pt x="5324" y="7183"/>
                </a:cubicBezTo>
                <a:close/>
                <a:moveTo>
                  <a:pt x="6742" y="7183"/>
                </a:moveTo>
                <a:cubicBezTo>
                  <a:pt x="6931" y="7183"/>
                  <a:pt x="7089" y="7341"/>
                  <a:pt x="7089" y="7561"/>
                </a:cubicBezTo>
                <a:lnTo>
                  <a:pt x="7089" y="8254"/>
                </a:lnTo>
                <a:cubicBezTo>
                  <a:pt x="7089" y="8443"/>
                  <a:pt x="6931" y="8601"/>
                  <a:pt x="6742" y="8601"/>
                </a:cubicBezTo>
                <a:cubicBezTo>
                  <a:pt x="6522" y="8601"/>
                  <a:pt x="6364" y="8443"/>
                  <a:pt x="6364" y="8254"/>
                </a:cubicBezTo>
                <a:lnTo>
                  <a:pt x="6364" y="7561"/>
                </a:lnTo>
                <a:cubicBezTo>
                  <a:pt x="6364" y="7341"/>
                  <a:pt x="6522" y="7183"/>
                  <a:pt x="6742" y="7183"/>
                </a:cubicBezTo>
                <a:close/>
                <a:moveTo>
                  <a:pt x="6017" y="9326"/>
                </a:moveTo>
                <a:cubicBezTo>
                  <a:pt x="6206" y="9326"/>
                  <a:pt x="6364" y="9483"/>
                  <a:pt x="6364" y="9672"/>
                </a:cubicBezTo>
                <a:lnTo>
                  <a:pt x="6364" y="10397"/>
                </a:lnTo>
                <a:cubicBezTo>
                  <a:pt x="6364" y="10586"/>
                  <a:pt x="6206" y="10743"/>
                  <a:pt x="6017" y="10743"/>
                </a:cubicBezTo>
                <a:cubicBezTo>
                  <a:pt x="5828" y="10743"/>
                  <a:pt x="5671" y="10586"/>
                  <a:pt x="5671" y="10397"/>
                </a:cubicBezTo>
                <a:lnTo>
                  <a:pt x="5671" y="9672"/>
                </a:lnTo>
                <a:cubicBezTo>
                  <a:pt x="5671" y="9483"/>
                  <a:pt x="5828" y="9326"/>
                  <a:pt x="6017" y="9326"/>
                </a:cubicBezTo>
                <a:close/>
                <a:moveTo>
                  <a:pt x="1418" y="0"/>
                </a:moveTo>
                <a:cubicBezTo>
                  <a:pt x="630" y="0"/>
                  <a:pt x="0" y="630"/>
                  <a:pt x="0" y="1418"/>
                </a:cubicBezTo>
                <a:lnTo>
                  <a:pt x="0" y="4631"/>
                </a:lnTo>
                <a:cubicBezTo>
                  <a:pt x="0" y="6396"/>
                  <a:pt x="1449" y="7876"/>
                  <a:pt x="3245" y="7876"/>
                </a:cubicBezTo>
                <a:lnTo>
                  <a:pt x="3623" y="7876"/>
                </a:lnTo>
                <a:lnTo>
                  <a:pt x="3623" y="11499"/>
                </a:lnTo>
                <a:lnTo>
                  <a:pt x="2552" y="11499"/>
                </a:lnTo>
                <a:cubicBezTo>
                  <a:pt x="2363" y="11499"/>
                  <a:pt x="2205" y="11657"/>
                  <a:pt x="2205" y="11846"/>
                </a:cubicBezTo>
                <a:cubicBezTo>
                  <a:pt x="2205" y="12035"/>
                  <a:pt x="2363" y="12193"/>
                  <a:pt x="2552" y="12193"/>
                </a:cubicBezTo>
                <a:lnTo>
                  <a:pt x="9704" y="12193"/>
                </a:lnTo>
                <a:cubicBezTo>
                  <a:pt x="9893" y="12193"/>
                  <a:pt x="10050" y="12035"/>
                  <a:pt x="10050" y="11846"/>
                </a:cubicBezTo>
                <a:cubicBezTo>
                  <a:pt x="10050" y="11657"/>
                  <a:pt x="9893" y="11499"/>
                  <a:pt x="9704" y="11499"/>
                </a:cubicBezTo>
                <a:lnTo>
                  <a:pt x="8632" y="11499"/>
                </a:lnTo>
                <a:lnTo>
                  <a:pt x="8632" y="10743"/>
                </a:lnTo>
                <a:lnTo>
                  <a:pt x="9010" y="10743"/>
                </a:lnTo>
                <a:cubicBezTo>
                  <a:pt x="10775" y="10743"/>
                  <a:pt x="12255" y="9294"/>
                  <a:pt x="12255" y="7498"/>
                </a:cubicBezTo>
                <a:lnTo>
                  <a:pt x="12255" y="5041"/>
                </a:lnTo>
                <a:cubicBezTo>
                  <a:pt x="12129" y="4253"/>
                  <a:pt x="11499" y="3623"/>
                  <a:pt x="10712" y="3623"/>
                </a:cubicBezTo>
                <a:cubicBezTo>
                  <a:pt x="9924" y="3623"/>
                  <a:pt x="9294" y="4253"/>
                  <a:pt x="9294" y="5041"/>
                </a:cubicBezTo>
                <a:lnTo>
                  <a:pt x="9294" y="7498"/>
                </a:lnTo>
                <a:cubicBezTo>
                  <a:pt x="9294" y="7719"/>
                  <a:pt x="9136" y="7876"/>
                  <a:pt x="8947" y="7876"/>
                </a:cubicBezTo>
                <a:lnTo>
                  <a:pt x="8538" y="7876"/>
                </a:lnTo>
                <a:lnTo>
                  <a:pt x="8538" y="3214"/>
                </a:lnTo>
                <a:cubicBezTo>
                  <a:pt x="8538" y="1827"/>
                  <a:pt x="7435" y="725"/>
                  <a:pt x="6049" y="725"/>
                </a:cubicBezTo>
                <a:cubicBezTo>
                  <a:pt x="4694" y="725"/>
                  <a:pt x="3592" y="1827"/>
                  <a:pt x="3592" y="3214"/>
                </a:cubicBezTo>
                <a:lnTo>
                  <a:pt x="3592" y="4978"/>
                </a:lnTo>
                <a:lnTo>
                  <a:pt x="3182" y="4978"/>
                </a:lnTo>
                <a:cubicBezTo>
                  <a:pt x="2993" y="4978"/>
                  <a:pt x="2835" y="4820"/>
                  <a:pt x="2835" y="4631"/>
                </a:cubicBezTo>
                <a:lnTo>
                  <a:pt x="2835" y="1418"/>
                </a:lnTo>
                <a:cubicBezTo>
                  <a:pt x="2835" y="630"/>
                  <a:pt x="2205" y="0"/>
                  <a:pt x="14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77" name="Google Shape;19177;p98"/>
          <p:cNvGrpSpPr/>
          <p:nvPr/>
        </p:nvGrpSpPr>
        <p:grpSpPr>
          <a:xfrm>
            <a:off x="2414953" y="1689573"/>
            <a:ext cx="457453" cy="449325"/>
            <a:chOff x="-20199150" y="3317850"/>
            <a:chExt cx="309550" cy="304050"/>
          </a:xfrm>
        </p:grpSpPr>
        <p:sp>
          <p:nvSpPr>
            <p:cNvPr id="19178" name="Google Shape;19178;p98"/>
            <p:cNvSpPr/>
            <p:nvPr/>
          </p:nvSpPr>
          <p:spPr>
            <a:xfrm>
              <a:off x="-20161350" y="3507675"/>
              <a:ext cx="68550" cy="43325"/>
            </a:xfrm>
            <a:custGeom>
              <a:rect b="b" l="l" r="r" t="t"/>
              <a:pathLst>
                <a:path extrusionOk="0" h="1733" w="2742">
                  <a:moveTo>
                    <a:pt x="2647" y="0"/>
                  </a:moveTo>
                  <a:cubicBezTo>
                    <a:pt x="2174" y="158"/>
                    <a:pt x="1639" y="284"/>
                    <a:pt x="1072" y="284"/>
                  </a:cubicBezTo>
                  <a:cubicBezTo>
                    <a:pt x="788" y="284"/>
                    <a:pt x="505" y="252"/>
                    <a:pt x="221" y="221"/>
                  </a:cubicBezTo>
                  <a:cubicBezTo>
                    <a:pt x="64" y="567"/>
                    <a:pt x="1" y="945"/>
                    <a:pt x="1" y="1386"/>
                  </a:cubicBezTo>
                  <a:cubicBezTo>
                    <a:pt x="1" y="1575"/>
                    <a:pt x="158" y="1733"/>
                    <a:pt x="347" y="1733"/>
                  </a:cubicBezTo>
                  <a:cubicBezTo>
                    <a:pt x="1292" y="1733"/>
                    <a:pt x="2174" y="1292"/>
                    <a:pt x="2741" y="630"/>
                  </a:cubicBezTo>
                  <a:cubicBezTo>
                    <a:pt x="2710" y="441"/>
                    <a:pt x="2678" y="189"/>
                    <a:pt x="26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98"/>
            <p:cNvSpPr/>
            <p:nvPr/>
          </p:nvSpPr>
          <p:spPr>
            <a:xfrm>
              <a:off x="-20161350" y="3389525"/>
              <a:ext cx="68550" cy="43350"/>
            </a:xfrm>
            <a:custGeom>
              <a:rect b="b" l="l" r="r" t="t"/>
              <a:pathLst>
                <a:path extrusionOk="0" h="1734" w="2742">
                  <a:moveTo>
                    <a:pt x="347" y="1"/>
                  </a:moveTo>
                  <a:cubicBezTo>
                    <a:pt x="158" y="1"/>
                    <a:pt x="1" y="158"/>
                    <a:pt x="1" y="379"/>
                  </a:cubicBezTo>
                  <a:cubicBezTo>
                    <a:pt x="1" y="757"/>
                    <a:pt x="64" y="1166"/>
                    <a:pt x="221" y="1544"/>
                  </a:cubicBezTo>
                  <a:cubicBezTo>
                    <a:pt x="505" y="1513"/>
                    <a:pt x="788" y="1481"/>
                    <a:pt x="1072" y="1481"/>
                  </a:cubicBezTo>
                  <a:cubicBezTo>
                    <a:pt x="1639" y="1481"/>
                    <a:pt x="2174" y="1576"/>
                    <a:pt x="2647" y="1733"/>
                  </a:cubicBezTo>
                  <a:cubicBezTo>
                    <a:pt x="2678" y="1544"/>
                    <a:pt x="2741" y="1292"/>
                    <a:pt x="2741" y="1103"/>
                  </a:cubicBezTo>
                  <a:cubicBezTo>
                    <a:pt x="2174" y="442"/>
                    <a:pt x="1292"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98"/>
            <p:cNvSpPr/>
            <p:nvPr/>
          </p:nvSpPr>
          <p:spPr>
            <a:xfrm>
              <a:off x="-20199150" y="3443075"/>
              <a:ext cx="97675" cy="53225"/>
            </a:xfrm>
            <a:custGeom>
              <a:rect b="b" l="l" r="r" t="t"/>
              <a:pathLst>
                <a:path extrusionOk="0" h="2129" w="3907">
                  <a:moveTo>
                    <a:pt x="2584" y="1"/>
                  </a:moveTo>
                  <a:cubicBezTo>
                    <a:pt x="1260" y="1"/>
                    <a:pt x="252" y="725"/>
                    <a:pt x="221" y="788"/>
                  </a:cubicBezTo>
                  <a:cubicBezTo>
                    <a:pt x="0" y="914"/>
                    <a:pt x="0" y="1230"/>
                    <a:pt x="221" y="1324"/>
                  </a:cubicBezTo>
                  <a:cubicBezTo>
                    <a:pt x="252" y="1387"/>
                    <a:pt x="1260" y="2112"/>
                    <a:pt x="2584" y="2112"/>
                  </a:cubicBezTo>
                  <a:cubicBezTo>
                    <a:pt x="2669" y="2123"/>
                    <a:pt x="2754" y="2128"/>
                    <a:pt x="2839" y="2128"/>
                  </a:cubicBezTo>
                  <a:cubicBezTo>
                    <a:pt x="3224" y="2128"/>
                    <a:pt x="3597" y="2020"/>
                    <a:pt x="3907" y="1891"/>
                  </a:cubicBezTo>
                  <a:cubicBezTo>
                    <a:pt x="3844" y="1639"/>
                    <a:pt x="3718" y="1450"/>
                    <a:pt x="3592" y="1230"/>
                  </a:cubicBezTo>
                  <a:cubicBezTo>
                    <a:pt x="3560" y="1103"/>
                    <a:pt x="3560" y="1009"/>
                    <a:pt x="3592" y="914"/>
                  </a:cubicBezTo>
                  <a:cubicBezTo>
                    <a:pt x="3718" y="662"/>
                    <a:pt x="3844" y="473"/>
                    <a:pt x="3907" y="221"/>
                  </a:cubicBezTo>
                  <a:cubicBezTo>
                    <a:pt x="3529" y="127"/>
                    <a:pt x="3088" y="1"/>
                    <a:pt x="258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98"/>
            <p:cNvSpPr/>
            <p:nvPr/>
          </p:nvSpPr>
          <p:spPr>
            <a:xfrm>
              <a:off x="-20091250" y="3479325"/>
              <a:ext cx="92175" cy="142575"/>
            </a:xfrm>
            <a:custGeom>
              <a:rect b="b" l="l" r="r" t="t"/>
              <a:pathLst>
                <a:path extrusionOk="0" h="5703" w="3687">
                  <a:moveTo>
                    <a:pt x="190" y="0"/>
                  </a:moveTo>
                  <a:cubicBezTo>
                    <a:pt x="946" y="1638"/>
                    <a:pt x="883" y="3592"/>
                    <a:pt x="95" y="5198"/>
                  </a:cubicBezTo>
                  <a:cubicBezTo>
                    <a:pt x="0" y="5450"/>
                    <a:pt x="158" y="5702"/>
                    <a:pt x="442" y="5702"/>
                  </a:cubicBezTo>
                  <a:lnTo>
                    <a:pt x="3245" y="5702"/>
                  </a:lnTo>
                  <a:cubicBezTo>
                    <a:pt x="3529" y="5702"/>
                    <a:pt x="3687" y="5450"/>
                    <a:pt x="3592" y="5198"/>
                  </a:cubicBezTo>
                  <a:cubicBezTo>
                    <a:pt x="2741" y="3592"/>
                    <a:pt x="2741" y="1607"/>
                    <a:pt x="34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98"/>
            <p:cNvSpPr/>
            <p:nvPr/>
          </p:nvSpPr>
          <p:spPr>
            <a:xfrm>
              <a:off x="-20090475" y="3317850"/>
              <a:ext cx="91400" cy="142575"/>
            </a:xfrm>
            <a:custGeom>
              <a:rect b="b" l="l" r="r" t="t"/>
              <a:pathLst>
                <a:path extrusionOk="0" h="5703" w="3656">
                  <a:moveTo>
                    <a:pt x="411" y="1"/>
                  </a:moveTo>
                  <a:cubicBezTo>
                    <a:pt x="285" y="1"/>
                    <a:pt x="159" y="95"/>
                    <a:pt x="64" y="158"/>
                  </a:cubicBezTo>
                  <a:cubicBezTo>
                    <a:pt x="1" y="284"/>
                    <a:pt x="1" y="410"/>
                    <a:pt x="64" y="505"/>
                  </a:cubicBezTo>
                  <a:cubicBezTo>
                    <a:pt x="915" y="2143"/>
                    <a:pt x="915" y="4096"/>
                    <a:pt x="159" y="5703"/>
                  </a:cubicBezTo>
                  <a:lnTo>
                    <a:pt x="3467" y="5703"/>
                  </a:lnTo>
                  <a:cubicBezTo>
                    <a:pt x="2710" y="4065"/>
                    <a:pt x="2710" y="2143"/>
                    <a:pt x="3530" y="505"/>
                  </a:cubicBezTo>
                  <a:cubicBezTo>
                    <a:pt x="3656" y="284"/>
                    <a:pt x="3467" y="1"/>
                    <a:pt x="32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98"/>
            <p:cNvSpPr/>
            <p:nvPr/>
          </p:nvSpPr>
          <p:spPr>
            <a:xfrm>
              <a:off x="-19984925" y="3389525"/>
              <a:ext cx="94550" cy="107925"/>
            </a:xfrm>
            <a:custGeom>
              <a:rect b="b" l="l" r="r" t="t"/>
              <a:pathLst>
                <a:path extrusionOk="0" h="4317" w="3782">
                  <a:moveTo>
                    <a:pt x="473" y="1"/>
                  </a:moveTo>
                  <a:cubicBezTo>
                    <a:pt x="190" y="1"/>
                    <a:pt x="1" y="316"/>
                    <a:pt x="158" y="568"/>
                  </a:cubicBezTo>
                  <a:cubicBezTo>
                    <a:pt x="946" y="1702"/>
                    <a:pt x="946" y="3119"/>
                    <a:pt x="253" y="4317"/>
                  </a:cubicBezTo>
                  <a:lnTo>
                    <a:pt x="3529" y="4317"/>
                  </a:lnTo>
                  <a:cubicBezTo>
                    <a:pt x="2868" y="3151"/>
                    <a:pt x="2868" y="1702"/>
                    <a:pt x="3624" y="568"/>
                  </a:cubicBezTo>
                  <a:cubicBezTo>
                    <a:pt x="3781" y="316"/>
                    <a:pt x="3624" y="1"/>
                    <a:pt x="33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98"/>
            <p:cNvSpPr/>
            <p:nvPr/>
          </p:nvSpPr>
          <p:spPr>
            <a:xfrm>
              <a:off x="-19984125" y="3514750"/>
              <a:ext cx="94525" cy="107150"/>
            </a:xfrm>
            <a:custGeom>
              <a:rect b="b" l="l" r="r" t="t"/>
              <a:pathLst>
                <a:path extrusionOk="0" h="4286" w="3781">
                  <a:moveTo>
                    <a:pt x="221" y="1"/>
                  </a:moveTo>
                  <a:cubicBezTo>
                    <a:pt x="914" y="1135"/>
                    <a:pt x="914" y="2647"/>
                    <a:pt x="158" y="3750"/>
                  </a:cubicBezTo>
                  <a:cubicBezTo>
                    <a:pt x="0" y="3970"/>
                    <a:pt x="158" y="4285"/>
                    <a:pt x="473" y="4285"/>
                  </a:cubicBezTo>
                  <a:lnTo>
                    <a:pt x="3308" y="4285"/>
                  </a:lnTo>
                  <a:cubicBezTo>
                    <a:pt x="3592" y="4285"/>
                    <a:pt x="3781" y="3970"/>
                    <a:pt x="3623" y="3750"/>
                  </a:cubicBezTo>
                  <a:cubicBezTo>
                    <a:pt x="2836" y="2584"/>
                    <a:pt x="2804" y="1135"/>
                    <a:pt x="34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5" name="Google Shape;19185;p98"/>
          <p:cNvGrpSpPr/>
          <p:nvPr/>
        </p:nvGrpSpPr>
        <p:grpSpPr>
          <a:xfrm>
            <a:off x="2417281" y="2242861"/>
            <a:ext cx="452798" cy="450766"/>
            <a:chOff x="-20199150" y="3693150"/>
            <a:chExt cx="306400" cy="305025"/>
          </a:xfrm>
        </p:grpSpPr>
        <p:sp>
          <p:nvSpPr>
            <p:cNvPr id="19186" name="Google Shape;19186;p98"/>
            <p:cNvSpPr/>
            <p:nvPr/>
          </p:nvSpPr>
          <p:spPr>
            <a:xfrm>
              <a:off x="-20182625" y="3762250"/>
              <a:ext cx="227650" cy="212650"/>
            </a:xfrm>
            <a:custGeom>
              <a:rect b="b" l="l" r="r" t="t"/>
              <a:pathLst>
                <a:path extrusionOk="0" h="8506" w="9106">
                  <a:moveTo>
                    <a:pt x="1862" y="1"/>
                  </a:moveTo>
                  <a:cubicBezTo>
                    <a:pt x="1462" y="1"/>
                    <a:pt x="1056" y="148"/>
                    <a:pt x="726" y="466"/>
                  </a:cubicBezTo>
                  <a:cubicBezTo>
                    <a:pt x="1" y="1222"/>
                    <a:pt x="158" y="2514"/>
                    <a:pt x="1104" y="3018"/>
                  </a:cubicBezTo>
                  <a:lnTo>
                    <a:pt x="4097" y="4687"/>
                  </a:lnTo>
                  <a:lnTo>
                    <a:pt x="5735" y="7680"/>
                  </a:lnTo>
                  <a:cubicBezTo>
                    <a:pt x="6024" y="8223"/>
                    <a:pt x="6562" y="8506"/>
                    <a:pt x="7117" y="8506"/>
                  </a:cubicBezTo>
                  <a:cubicBezTo>
                    <a:pt x="7529" y="8506"/>
                    <a:pt x="7951" y="8349"/>
                    <a:pt x="8287" y="8027"/>
                  </a:cubicBezTo>
                  <a:cubicBezTo>
                    <a:pt x="9106" y="7239"/>
                    <a:pt x="8854" y="5853"/>
                    <a:pt x="7783" y="5412"/>
                  </a:cubicBezTo>
                  <a:lnTo>
                    <a:pt x="4632" y="4152"/>
                  </a:lnTo>
                  <a:lnTo>
                    <a:pt x="3372" y="1001"/>
                  </a:lnTo>
                  <a:cubicBezTo>
                    <a:pt x="3102" y="366"/>
                    <a:pt x="2491" y="1"/>
                    <a:pt x="18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98"/>
            <p:cNvSpPr/>
            <p:nvPr/>
          </p:nvSpPr>
          <p:spPr>
            <a:xfrm>
              <a:off x="-20077075" y="3785225"/>
              <a:ext cx="97700" cy="91075"/>
            </a:xfrm>
            <a:custGeom>
              <a:rect b="b" l="l" r="r" t="t"/>
              <a:pathLst>
                <a:path extrusionOk="0" h="3643" w="3908">
                  <a:moveTo>
                    <a:pt x="1187" y="1"/>
                  </a:moveTo>
                  <a:cubicBezTo>
                    <a:pt x="799" y="1"/>
                    <a:pt x="395" y="94"/>
                    <a:pt x="1" y="303"/>
                  </a:cubicBezTo>
                  <a:lnTo>
                    <a:pt x="946" y="2697"/>
                  </a:lnTo>
                  <a:lnTo>
                    <a:pt x="3372" y="3642"/>
                  </a:lnTo>
                  <a:cubicBezTo>
                    <a:pt x="3907" y="2571"/>
                    <a:pt x="3624" y="1469"/>
                    <a:pt x="2931" y="713"/>
                  </a:cubicBezTo>
                  <a:cubicBezTo>
                    <a:pt x="2473" y="275"/>
                    <a:pt x="1852" y="1"/>
                    <a:pt x="118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98"/>
            <p:cNvSpPr/>
            <p:nvPr/>
          </p:nvSpPr>
          <p:spPr>
            <a:xfrm>
              <a:off x="-20051875" y="3693150"/>
              <a:ext cx="159125" cy="176850"/>
            </a:xfrm>
            <a:custGeom>
              <a:rect b="b" l="l" r="r" t="t"/>
              <a:pathLst>
                <a:path extrusionOk="0" h="7074" w="6365">
                  <a:moveTo>
                    <a:pt x="3159" y="1"/>
                  </a:moveTo>
                  <a:cubicBezTo>
                    <a:pt x="3104" y="1"/>
                    <a:pt x="3057" y="16"/>
                    <a:pt x="3025" y="48"/>
                  </a:cubicBezTo>
                  <a:lnTo>
                    <a:pt x="190" y="1466"/>
                  </a:lnTo>
                  <a:cubicBezTo>
                    <a:pt x="64" y="1529"/>
                    <a:pt x="1" y="1655"/>
                    <a:pt x="1" y="1781"/>
                  </a:cubicBezTo>
                  <a:lnTo>
                    <a:pt x="1" y="2978"/>
                  </a:lnTo>
                  <a:cubicBezTo>
                    <a:pt x="54" y="2975"/>
                    <a:pt x="107" y="2974"/>
                    <a:pt x="159" y="2974"/>
                  </a:cubicBezTo>
                  <a:cubicBezTo>
                    <a:pt x="727" y="2974"/>
                    <a:pt x="1246" y="3128"/>
                    <a:pt x="1765" y="3387"/>
                  </a:cubicBezTo>
                  <a:lnTo>
                    <a:pt x="2206" y="2631"/>
                  </a:lnTo>
                  <a:cubicBezTo>
                    <a:pt x="2249" y="2524"/>
                    <a:pt x="2379" y="2461"/>
                    <a:pt x="2507" y="2461"/>
                  </a:cubicBezTo>
                  <a:cubicBezTo>
                    <a:pt x="2568" y="2461"/>
                    <a:pt x="2628" y="2475"/>
                    <a:pt x="2679" y="2505"/>
                  </a:cubicBezTo>
                  <a:cubicBezTo>
                    <a:pt x="2836" y="2600"/>
                    <a:pt x="2899" y="2820"/>
                    <a:pt x="2773" y="2978"/>
                  </a:cubicBezTo>
                  <a:lnTo>
                    <a:pt x="2301" y="3828"/>
                  </a:lnTo>
                  <a:cubicBezTo>
                    <a:pt x="2553" y="4017"/>
                    <a:pt x="2679" y="4080"/>
                    <a:pt x="2899" y="4490"/>
                  </a:cubicBezTo>
                  <a:lnTo>
                    <a:pt x="3813" y="4238"/>
                  </a:lnTo>
                  <a:cubicBezTo>
                    <a:pt x="3832" y="4235"/>
                    <a:pt x="3852" y="4233"/>
                    <a:pt x="3872" y="4233"/>
                  </a:cubicBezTo>
                  <a:cubicBezTo>
                    <a:pt x="4045" y="4233"/>
                    <a:pt x="4226" y="4352"/>
                    <a:pt x="4254" y="4522"/>
                  </a:cubicBezTo>
                  <a:cubicBezTo>
                    <a:pt x="4285" y="4711"/>
                    <a:pt x="4159" y="4931"/>
                    <a:pt x="3970" y="4963"/>
                  </a:cubicBezTo>
                  <a:lnTo>
                    <a:pt x="3183" y="5152"/>
                  </a:lnTo>
                  <a:cubicBezTo>
                    <a:pt x="3372" y="5750"/>
                    <a:pt x="3435" y="6412"/>
                    <a:pt x="3214" y="7073"/>
                  </a:cubicBezTo>
                  <a:cubicBezTo>
                    <a:pt x="3340" y="7042"/>
                    <a:pt x="6050" y="5719"/>
                    <a:pt x="6176" y="5624"/>
                  </a:cubicBezTo>
                  <a:cubicBezTo>
                    <a:pt x="6302" y="5561"/>
                    <a:pt x="6365" y="5435"/>
                    <a:pt x="6365" y="5309"/>
                  </a:cubicBezTo>
                  <a:lnTo>
                    <a:pt x="6365" y="1718"/>
                  </a:lnTo>
                  <a:cubicBezTo>
                    <a:pt x="6365" y="1623"/>
                    <a:pt x="6302" y="1497"/>
                    <a:pt x="6176" y="1466"/>
                  </a:cubicBezTo>
                  <a:lnTo>
                    <a:pt x="3340" y="48"/>
                  </a:lnTo>
                  <a:cubicBezTo>
                    <a:pt x="3277" y="16"/>
                    <a:pt x="3214" y="1"/>
                    <a:pt x="31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98"/>
            <p:cNvSpPr/>
            <p:nvPr/>
          </p:nvSpPr>
          <p:spPr>
            <a:xfrm>
              <a:off x="-20155825" y="3861300"/>
              <a:ext cx="92950" cy="92175"/>
            </a:xfrm>
            <a:custGeom>
              <a:rect b="b" l="l" r="r" t="t"/>
              <a:pathLst>
                <a:path extrusionOk="0" h="3687" w="3718">
                  <a:moveTo>
                    <a:pt x="221" y="1"/>
                  </a:moveTo>
                  <a:lnTo>
                    <a:pt x="63" y="158"/>
                  </a:lnTo>
                  <a:lnTo>
                    <a:pt x="0" y="190"/>
                  </a:lnTo>
                  <a:lnTo>
                    <a:pt x="3529" y="3687"/>
                  </a:lnTo>
                  <a:lnTo>
                    <a:pt x="3560" y="3655"/>
                  </a:lnTo>
                  <a:lnTo>
                    <a:pt x="3718" y="3498"/>
                  </a:lnTo>
                  <a:lnTo>
                    <a:pt x="2457" y="1230"/>
                  </a:lnTo>
                  <a:lnTo>
                    <a:pt x="2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98"/>
            <p:cNvSpPr/>
            <p:nvPr/>
          </p:nvSpPr>
          <p:spPr>
            <a:xfrm>
              <a:off x="-20199150" y="3918025"/>
              <a:ext cx="81150" cy="80150"/>
            </a:xfrm>
            <a:custGeom>
              <a:rect b="b" l="l" r="r" t="t"/>
              <a:pathLst>
                <a:path extrusionOk="0" h="3206" w="3246">
                  <a:moveTo>
                    <a:pt x="851" y="0"/>
                  </a:moveTo>
                  <a:lnTo>
                    <a:pt x="851" y="0"/>
                  </a:lnTo>
                  <a:cubicBezTo>
                    <a:pt x="756" y="536"/>
                    <a:pt x="851" y="1134"/>
                    <a:pt x="1071" y="1670"/>
                  </a:cubicBezTo>
                  <a:lnTo>
                    <a:pt x="158" y="2584"/>
                  </a:lnTo>
                  <a:cubicBezTo>
                    <a:pt x="0" y="2741"/>
                    <a:pt x="0" y="2930"/>
                    <a:pt x="158" y="3088"/>
                  </a:cubicBezTo>
                  <a:cubicBezTo>
                    <a:pt x="237" y="3166"/>
                    <a:pt x="331" y="3206"/>
                    <a:pt x="426" y="3206"/>
                  </a:cubicBezTo>
                  <a:cubicBezTo>
                    <a:pt x="520" y="3206"/>
                    <a:pt x="615" y="3166"/>
                    <a:pt x="693" y="3088"/>
                  </a:cubicBezTo>
                  <a:lnTo>
                    <a:pt x="1607" y="2174"/>
                  </a:lnTo>
                  <a:cubicBezTo>
                    <a:pt x="2017" y="2332"/>
                    <a:pt x="2458" y="2458"/>
                    <a:pt x="2899" y="2458"/>
                  </a:cubicBezTo>
                  <a:cubicBezTo>
                    <a:pt x="3025" y="2458"/>
                    <a:pt x="3119" y="2426"/>
                    <a:pt x="3245" y="2426"/>
                  </a:cubicBezTo>
                  <a:lnTo>
                    <a:pt x="85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98"/>
            <p:cNvSpPr/>
            <p:nvPr/>
          </p:nvSpPr>
          <p:spPr>
            <a:xfrm>
              <a:off x="-20173950" y="3880200"/>
              <a:ext cx="92175" cy="92200"/>
            </a:xfrm>
            <a:custGeom>
              <a:rect b="b" l="l" r="r" t="t"/>
              <a:pathLst>
                <a:path extrusionOk="0" h="3688" w="3687">
                  <a:moveTo>
                    <a:pt x="316" y="1"/>
                  </a:moveTo>
                  <a:cubicBezTo>
                    <a:pt x="189" y="222"/>
                    <a:pt x="63" y="442"/>
                    <a:pt x="0" y="663"/>
                  </a:cubicBezTo>
                  <a:lnTo>
                    <a:pt x="3025" y="3687"/>
                  </a:lnTo>
                  <a:cubicBezTo>
                    <a:pt x="3245" y="3624"/>
                    <a:pt x="3498" y="3498"/>
                    <a:pt x="3687" y="3372"/>
                  </a:cubicBezTo>
                  <a:lnTo>
                    <a:pt x="3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2" name="Google Shape;19192;p98"/>
          <p:cNvGrpSpPr/>
          <p:nvPr/>
        </p:nvGrpSpPr>
        <p:grpSpPr>
          <a:xfrm>
            <a:off x="2417854" y="2795687"/>
            <a:ext cx="451653" cy="451653"/>
            <a:chOff x="-20197575" y="4066875"/>
            <a:chExt cx="305625" cy="305625"/>
          </a:xfrm>
        </p:grpSpPr>
        <p:sp>
          <p:nvSpPr>
            <p:cNvPr id="19193" name="Google Shape;19193;p98"/>
            <p:cNvSpPr/>
            <p:nvPr/>
          </p:nvSpPr>
          <p:spPr>
            <a:xfrm>
              <a:off x="-20089675" y="4066875"/>
              <a:ext cx="89025" cy="92175"/>
            </a:xfrm>
            <a:custGeom>
              <a:rect b="b" l="l" r="r" t="t"/>
              <a:pathLst>
                <a:path extrusionOk="0" h="3687" w="3561">
                  <a:moveTo>
                    <a:pt x="347" y="1"/>
                  </a:moveTo>
                  <a:cubicBezTo>
                    <a:pt x="158" y="1"/>
                    <a:pt x="0" y="158"/>
                    <a:pt x="0" y="379"/>
                  </a:cubicBezTo>
                  <a:cubicBezTo>
                    <a:pt x="0" y="568"/>
                    <a:pt x="158" y="725"/>
                    <a:pt x="347" y="725"/>
                  </a:cubicBezTo>
                  <a:cubicBezTo>
                    <a:pt x="946" y="725"/>
                    <a:pt x="1418" y="1229"/>
                    <a:pt x="1418" y="1828"/>
                  </a:cubicBezTo>
                  <a:lnTo>
                    <a:pt x="1418" y="3687"/>
                  </a:lnTo>
                  <a:cubicBezTo>
                    <a:pt x="1544" y="3624"/>
                    <a:pt x="1670" y="3592"/>
                    <a:pt x="1765" y="3592"/>
                  </a:cubicBezTo>
                  <a:cubicBezTo>
                    <a:pt x="1891" y="3592"/>
                    <a:pt x="2017" y="3624"/>
                    <a:pt x="2143" y="3687"/>
                  </a:cubicBezTo>
                  <a:lnTo>
                    <a:pt x="2143" y="1828"/>
                  </a:lnTo>
                  <a:cubicBezTo>
                    <a:pt x="2143" y="1229"/>
                    <a:pt x="2615" y="725"/>
                    <a:pt x="3182" y="725"/>
                  </a:cubicBezTo>
                  <a:cubicBezTo>
                    <a:pt x="3403" y="725"/>
                    <a:pt x="3561" y="568"/>
                    <a:pt x="3561" y="379"/>
                  </a:cubicBezTo>
                  <a:cubicBezTo>
                    <a:pt x="3561" y="158"/>
                    <a:pt x="3403" y="1"/>
                    <a:pt x="3182" y="1"/>
                  </a:cubicBezTo>
                  <a:cubicBezTo>
                    <a:pt x="2615" y="1"/>
                    <a:pt x="2080" y="284"/>
                    <a:pt x="1765" y="725"/>
                  </a:cubicBezTo>
                  <a:cubicBezTo>
                    <a:pt x="1450" y="284"/>
                    <a:pt x="94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98"/>
            <p:cNvSpPr/>
            <p:nvPr/>
          </p:nvSpPr>
          <p:spPr>
            <a:xfrm>
              <a:off x="-20024300" y="4085775"/>
              <a:ext cx="132350" cy="125250"/>
            </a:xfrm>
            <a:custGeom>
              <a:rect b="b" l="l" r="r" t="t"/>
              <a:pathLst>
                <a:path extrusionOk="0" h="5010" w="5294">
                  <a:moveTo>
                    <a:pt x="2741" y="2175"/>
                  </a:moveTo>
                  <a:cubicBezTo>
                    <a:pt x="2930" y="2175"/>
                    <a:pt x="3119" y="2332"/>
                    <a:pt x="3119" y="2521"/>
                  </a:cubicBezTo>
                  <a:cubicBezTo>
                    <a:pt x="3119" y="2710"/>
                    <a:pt x="2930" y="2868"/>
                    <a:pt x="2741" y="2868"/>
                  </a:cubicBezTo>
                  <a:cubicBezTo>
                    <a:pt x="2552" y="2868"/>
                    <a:pt x="2395" y="2710"/>
                    <a:pt x="2395" y="2521"/>
                  </a:cubicBezTo>
                  <a:cubicBezTo>
                    <a:pt x="2395" y="2332"/>
                    <a:pt x="2552" y="2175"/>
                    <a:pt x="2741" y="2175"/>
                  </a:cubicBezTo>
                  <a:close/>
                  <a:moveTo>
                    <a:pt x="1985" y="3592"/>
                  </a:moveTo>
                  <a:cubicBezTo>
                    <a:pt x="2206" y="3592"/>
                    <a:pt x="2363" y="3750"/>
                    <a:pt x="2363" y="3939"/>
                  </a:cubicBezTo>
                  <a:cubicBezTo>
                    <a:pt x="2395" y="4128"/>
                    <a:pt x="2206" y="4285"/>
                    <a:pt x="1985" y="4285"/>
                  </a:cubicBezTo>
                  <a:cubicBezTo>
                    <a:pt x="1796" y="4285"/>
                    <a:pt x="1639" y="4128"/>
                    <a:pt x="1639" y="3939"/>
                  </a:cubicBezTo>
                  <a:cubicBezTo>
                    <a:pt x="1639" y="3750"/>
                    <a:pt x="1796" y="3592"/>
                    <a:pt x="1985" y="3592"/>
                  </a:cubicBezTo>
                  <a:close/>
                  <a:moveTo>
                    <a:pt x="4915" y="1"/>
                  </a:moveTo>
                  <a:cubicBezTo>
                    <a:pt x="2710" y="1"/>
                    <a:pt x="820" y="1355"/>
                    <a:pt x="0" y="3246"/>
                  </a:cubicBezTo>
                  <a:cubicBezTo>
                    <a:pt x="158" y="3435"/>
                    <a:pt x="252" y="3655"/>
                    <a:pt x="252" y="3939"/>
                  </a:cubicBezTo>
                  <a:lnTo>
                    <a:pt x="252" y="5010"/>
                  </a:lnTo>
                  <a:lnTo>
                    <a:pt x="2899" y="5010"/>
                  </a:lnTo>
                  <a:cubicBezTo>
                    <a:pt x="3340" y="5010"/>
                    <a:pt x="3718" y="4695"/>
                    <a:pt x="3812" y="4254"/>
                  </a:cubicBezTo>
                  <a:cubicBezTo>
                    <a:pt x="4632" y="4096"/>
                    <a:pt x="5293" y="3403"/>
                    <a:pt x="5293" y="2490"/>
                  </a:cubicBezTo>
                  <a:lnTo>
                    <a:pt x="5293" y="347"/>
                  </a:lnTo>
                  <a:cubicBezTo>
                    <a:pt x="5262" y="158"/>
                    <a:pt x="5104" y="1"/>
                    <a:pt x="491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98"/>
            <p:cNvSpPr/>
            <p:nvPr/>
          </p:nvSpPr>
          <p:spPr>
            <a:xfrm>
              <a:off x="-19983350" y="4263775"/>
              <a:ext cx="18925" cy="18150"/>
            </a:xfrm>
            <a:custGeom>
              <a:rect b="b" l="l" r="r" t="t"/>
              <a:pathLst>
                <a:path extrusionOk="0" h="726" w="757">
                  <a:moveTo>
                    <a:pt x="347" y="1"/>
                  </a:moveTo>
                  <a:cubicBezTo>
                    <a:pt x="158" y="1"/>
                    <a:pt x="1" y="158"/>
                    <a:pt x="1" y="347"/>
                  </a:cubicBezTo>
                  <a:cubicBezTo>
                    <a:pt x="1" y="568"/>
                    <a:pt x="158" y="725"/>
                    <a:pt x="347" y="725"/>
                  </a:cubicBezTo>
                  <a:cubicBezTo>
                    <a:pt x="568" y="725"/>
                    <a:pt x="725" y="568"/>
                    <a:pt x="725" y="347"/>
                  </a:cubicBezTo>
                  <a:cubicBezTo>
                    <a:pt x="757"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98"/>
            <p:cNvSpPr/>
            <p:nvPr/>
          </p:nvSpPr>
          <p:spPr>
            <a:xfrm>
              <a:off x="-20035325" y="4228350"/>
              <a:ext cx="125250" cy="143350"/>
            </a:xfrm>
            <a:custGeom>
              <a:rect b="b" l="l" r="r" t="t"/>
              <a:pathLst>
                <a:path extrusionOk="0" h="5734" w="5010">
                  <a:moveTo>
                    <a:pt x="2426" y="756"/>
                  </a:moveTo>
                  <a:cubicBezTo>
                    <a:pt x="3025" y="756"/>
                    <a:pt x="3497" y="1229"/>
                    <a:pt x="3497" y="1827"/>
                  </a:cubicBezTo>
                  <a:cubicBezTo>
                    <a:pt x="3560" y="2363"/>
                    <a:pt x="3025" y="2899"/>
                    <a:pt x="2426" y="2899"/>
                  </a:cubicBezTo>
                  <a:cubicBezTo>
                    <a:pt x="1859" y="2899"/>
                    <a:pt x="1387" y="2426"/>
                    <a:pt x="1387" y="1827"/>
                  </a:cubicBezTo>
                  <a:cubicBezTo>
                    <a:pt x="1387" y="1229"/>
                    <a:pt x="1859" y="756"/>
                    <a:pt x="2426" y="756"/>
                  </a:cubicBezTo>
                  <a:close/>
                  <a:moveTo>
                    <a:pt x="693" y="0"/>
                  </a:moveTo>
                  <a:lnTo>
                    <a:pt x="693" y="2489"/>
                  </a:lnTo>
                  <a:cubicBezTo>
                    <a:pt x="693" y="2962"/>
                    <a:pt x="378" y="3371"/>
                    <a:pt x="0" y="3529"/>
                  </a:cubicBezTo>
                  <a:lnTo>
                    <a:pt x="0" y="4663"/>
                  </a:lnTo>
                  <a:cubicBezTo>
                    <a:pt x="0" y="5261"/>
                    <a:pt x="473" y="5734"/>
                    <a:pt x="1071" y="5734"/>
                  </a:cubicBezTo>
                  <a:cubicBezTo>
                    <a:pt x="1639" y="5734"/>
                    <a:pt x="2111" y="5261"/>
                    <a:pt x="2111" y="4663"/>
                  </a:cubicBezTo>
                  <a:cubicBezTo>
                    <a:pt x="2111" y="4474"/>
                    <a:pt x="2269" y="4316"/>
                    <a:pt x="2489" y="4316"/>
                  </a:cubicBezTo>
                  <a:cubicBezTo>
                    <a:pt x="3182" y="4316"/>
                    <a:pt x="3812" y="4033"/>
                    <a:pt x="4285" y="3529"/>
                  </a:cubicBezTo>
                  <a:cubicBezTo>
                    <a:pt x="4758" y="2993"/>
                    <a:pt x="5010" y="2331"/>
                    <a:pt x="4947" y="1670"/>
                  </a:cubicBezTo>
                  <a:cubicBezTo>
                    <a:pt x="4884" y="725"/>
                    <a:pt x="412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98"/>
            <p:cNvSpPr/>
            <p:nvPr/>
          </p:nvSpPr>
          <p:spPr>
            <a:xfrm>
              <a:off x="-20054225" y="4175575"/>
              <a:ext cx="18125" cy="125250"/>
            </a:xfrm>
            <a:custGeom>
              <a:rect b="b" l="l" r="r" t="t"/>
              <a:pathLst>
                <a:path extrusionOk="0" h="5010" w="725">
                  <a:moveTo>
                    <a:pt x="347" y="0"/>
                  </a:moveTo>
                  <a:cubicBezTo>
                    <a:pt x="158" y="0"/>
                    <a:pt x="0" y="158"/>
                    <a:pt x="0" y="347"/>
                  </a:cubicBezTo>
                  <a:lnTo>
                    <a:pt x="0" y="4632"/>
                  </a:lnTo>
                  <a:cubicBezTo>
                    <a:pt x="0" y="4852"/>
                    <a:pt x="158" y="5010"/>
                    <a:pt x="347" y="5010"/>
                  </a:cubicBezTo>
                  <a:cubicBezTo>
                    <a:pt x="567" y="5010"/>
                    <a:pt x="725" y="4852"/>
                    <a:pt x="725" y="4632"/>
                  </a:cubicBezTo>
                  <a:lnTo>
                    <a:pt x="725" y="347"/>
                  </a:ln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98"/>
            <p:cNvSpPr/>
            <p:nvPr/>
          </p:nvSpPr>
          <p:spPr>
            <a:xfrm>
              <a:off x="-20197575" y="4085775"/>
              <a:ext cx="132350" cy="125250"/>
            </a:xfrm>
            <a:custGeom>
              <a:rect b="b" l="l" r="r" t="t"/>
              <a:pathLst>
                <a:path extrusionOk="0" h="5010" w="5294">
                  <a:moveTo>
                    <a:pt x="2521" y="2175"/>
                  </a:moveTo>
                  <a:cubicBezTo>
                    <a:pt x="2710" y="2175"/>
                    <a:pt x="2867" y="2332"/>
                    <a:pt x="2867" y="2521"/>
                  </a:cubicBezTo>
                  <a:cubicBezTo>
                    <a:pt x="2867" y="2710"/>
                    <a:pt x="2710" y="2868"/>
                    <a:pt x="2521" y="2868"/>
                  </a:cubicBezTo>
                  <a:cubicBezTo>
                    <a:pt x="2300" y="2868"/>
                    <a:pt x="2143" y="2710"/>
                    <a:pt x="2143" y="2521"/>
                  </a:cubicBezTo>
                  <a:cubicBezTo>
                    <a:pt x="2174" y="2332"/>
                    <a:pt x="2300" y="2175"/>
                    <a:pt x="2521" y="2175"/>
                  </a:cubicBezTo>
                  <a:close/>
                  <a:moveTo>
                    <a:pt x="3245" y="3592"/>
                  </a:moveTo>
                  <a:cubicBezTo>
                    <a:pt x="3466" y="3592"/>
                    <a:pt x="3623" y="3750"/>
                    <a:pt x="3623" y="3939"/>
                  </a:cubicBezTo>
                  <a:cubicBezTo>
                    <a:pt x="3623" y="4128"/>
                    <a:pt x="3466" y="4285"/>
                    <a:pt x="3245" y="4285"/>
                  </a:cubicBezTo>
                  <a:cubicBezTo>
                    <a:pt x="3056" y="4285"/>
                    <a:pt x="2899" y="4128"/>
                    <a:pt x="2899" y="3939"/>
                  </a:cubicBezTo>
                  <a:cubicBezTo>
                    <a:pt x="2867" y="3750"/>
                    <a:pt x="3056" y="3592"/>
                    <a:pt x="3245" y="3592"/>
                  </a:cubicBezTo>
                  <a:close/>
                  <a:moveTo>
                    <a:pt x="378" y="1"/>
                  </a:moveTo>
                  <a:cubicBezTo>
                    <a:pt x="189" y="1"/>
                    <a:pt x="32" y="158"/>
                    <a:pt x="32" y="347"/>
                  </a:cubicBezTo>
                  <a:lnTo>
                    <a:pt x="32" y="2490"/>
                  </a:lnTo>
                  <a:cubicBezTo>
                    <a:pt x="0" y="3403"/>
                    <a:pt x="662" y="4096"/>
                    <a:pt x="1481" y="4254"/>
                  </a:cubicBezTo>
                  <a:cubicBezTo>
                    <a:pt x="1576" y="4695"/>
                    <a:pt x="1954" y="5010"/>
                    <a:pt x="2395" y="5010"/>
                  </a:cubicBezTo>
                  <a:lnTo>
                    <a:pt x="5041" y="5010"/>
                  </a:lnTo>
                  <a:lnTo>
                    <a:pt x="5041" y="3939"/>
                  </a:lnTo>
                  <a:cubicBezTo>
                    <a:pt x="5041" y="3655"/>
                    <a:pt x="5136" y="3435"/>
                    <a:pt x="5293" y="3246"/>
                  </a:cubicBezTo>
                  <a:cubicBezTo>
                    <a:pt x="4474" y="1355"/>
                    <a:pt x="2584" y="1"/>
                    <a:pt x="3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98"/>
            <p:cNvSpPr/>
            <p:nvPr/>
          </p:nvSpPr>
          <p:spPr>
            <a:xfrm>
              <a:off x="-20179475" y="4229925"/>
              <a:ext cx="125275" cy="142575"/>
            </a:xfrm>
            <a:custGeom>
              <a:rect b="b" l="l" r="r" t="t"/>
              <a:pathLst>
                <a:path extrusionOk="0" h="5703" w="5011">
                  <a:moveTo>
                    <a:pt x="2521" y="693"/>
                  </a:moveTo>
                  <a:cubicBezTo>
                    <a:pt x="3120" y="693"/>
                    <a:pt x="3592" y="1166"/>
                    <a:pt x="3592" y="1764"/>
                  </a:cubicBezTo>
                  <a:cubicBezTo>
                    <a:pt x="3592" y="2300"/>
                    <a:pt x="3120" y="2836"/>
                    <a:pt x="2521" y="2836"/>
                  </a:cubicBezTo>
                  <a:cubicBezTo>
                    <a:pt x="1954" y="2836"/>
                    <a:pt x="1482" y="2363"/>
                    <a:pt x="1482" y="1764"/>
                  </a:cubicBezTo>
                  <a:cubicBezTo>
                    <a:pt x="1482" y="1166"/>
                    <a:pt x="1954" y="693"/>
                    <a:pt x="2521" y="693"/>
                  </a:cubicBezTo>
                  <a:close/>
                  <a:moveTo>
                    <a:pt x="1797" y="0"/>
                  </a:moveTo>
                  <a:cubicBezTo>
                    <a:pt x="883" y="0"/>
                    <a:pt x="95" y="693"/>
                    <a:pt x="64" y="1638"/>
                  </a:cubicBezTo>
                  <a:cubicBezTo>
                    <a:pt x="1" y="2363"/>
                    <a:pt x="253" y="2962"/>
                    <a:pt x="726" y="3497"/>
                  </a:cubicBezTo>
                  <a:cubicBezTo>
                    <a:pt x="1198" y="4001"/>
                    <a:pt x="1828" y="4285"/>
                    <a:pt x="2521" y="4285"/>
                  </a:cubicBezTo>
                  <a:cubicBezTo>
                    <a:pt x="2742" y="4285"/>
                    <a:pt x="2899" y="4442"/>
                    <a:pt x="2899" y="4631"/>
                  </a:cubicBezTo>
                  <a:cubicBezTo>
                    <a:pt x="2899" y="5230"/>
                    <a:pt x="3372" y="5702"/>
                    <a:pt x="3939" y="5702"/>
                  </a:cubicBezTo>
                  <a:cubicBezTo>
                    <a:pt x="4538" y="5702"/>
                    <a:pt x="5010" y="5230"/>
                    <a:pt x="5010" y="4631"/>
                  </a:cubicBezTo>
                  <a:lnTo>
                    <a:pt x="5010" y="3497"/>
                  </a:lnTo>
                  <a:cubicBezTo>
                    <a:pt x="4601" y="3340"/>
                    <a:pt x="4317" y="2899"/>
                    <a:pt x="4317" y="2458"/>
                  </a:cubicBezTo>
                  <a:lnTo>
                    <a:pt x="43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98"/>
            <p:cNvSpPr/>
            <p:nvPr/>
          </p:nvSpPr>
          <p:spPr>
            <a:xfrm>
              <a:off x="-20125125" y="4263775"/>
              <a:ext cx="18150" cy="18150"/>
            </a:xfrm>
            <a:custGeom>
              <a:rect b="b" l="l" r="r" t="t"/>
              <a:pathLst>
                <a:path extrusionOk="0" h="726" w="726">
                  <a:moveTo>
                    <a:pt x="347" y="1"/>
                  </a:moveTo>
                  <a:cubicBezTo>
                    <a:pt x="158" y="1"/>
                    <a:pt x="1" y="158"/>
                    <a:pt x="1" y="347"/>
                  </a:cubicBezTo>
                  <a:cubicBezTo>
                    <a:pt x="1" y="568"/>
                    <a:pt x="158" y="725"/>
                    <a:pt x="347" y="725"/>
                  </a:cubicBezTo>
                  <a:cubicBezTo>
                    <a:pt x="568" y="725"/>
                    <a:pt x="725" y="568"/>
                    <a:pt x="725" y="347"/>
                  </a:cubicBezTo>
                  <a:cubicBezTo>
                    <a:pt x="725" y="221"/>
                    <a:pt x="568"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1" name="Google Shape;19201;p98"/>
          <p:cNvGrpSpPr/>
          <p:nvPr/>
        </p:nvGrpSpPr>
        <p:grpSpPr>
          <a:xfrm>
            <a:off x="5200071" y="1687520"/>
            <a:ext cx="449325" cy="453426"/>
            <a:chOff x="-18271050" y="3333200"/>
            <a:chExt cx="304050" cy="306825"/>
          </a:xfrm>
        </p:grpSpPr>
        <p:sp>
          <p:nvSpPr>
            <p:cNvPr id="19202" name="Google Shape;19202;p98"/>
            <p:cNvSpPr/>
            <p:nvPr/>
          </p:nvSpPr>
          <p:spPr>
            <a:xfrm>
              <a:off x="-18271050" y="3407650"/>
              <a:ext cx="63025" cy="79575"/>
            </a:xfrm>
            <a:custGeom>
              <a:rect b="b" l="l" r="r" t="t"/>
              <a:pathLst>
                <a:path extrusionOk="0" h="3183" w="2521">
                  <a:moveTo>
                    <a:pt x="1765" y="0"/>
                  </a:moveTo>
                  <a:cubicBezTo>
                    <a:pt x="788" y="0"/>
                    <a:pt x="0" y="788"/>
                    <a:pt x="0" y="1764"/>
                  </a:cubicBezTo>
                  <a:cubicBezTo>
                    <a:pt x="0" y="2363"/>
                    <a:pt x="284" y="2867"/>
                    <a:pt x="694" y="3182"/>
                  </a:cubicBezTo>
                  <a:cubicBezTo>
                    <a:pt x="694" y="1733"/>
                    <a:pt x="1544" y="567"/>
                    <a:pt x="2521" y="158"/>
                  </a:cubicBezTo>
                  <a:cubicBezTo>
                    <a:pt x="2300" y="32"/>
                    <a:pt x="2048"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98"/>
            <p:cNvSpPr/>
            <p:nvPr/>
          </p:nvSpPr>
          <p:spPr>
            <a:xfrm>
              <a:off x="-18030050" y="3406850"/>
              <a:ext cx="63050" cy="79575"/>
            </a:xfrm>
            <a:custGeom>
              <a:rect b="b" l="l" r="r" t="t"/>
              <a:pathLst>
                <a:path extrusionOk="0" h="3183" w="2522">
                  <a:moveTo>
                    <a:pt x="757" y="1"/>
                  </a:moveTo>
                  <a:cubicBezTo>
                    <a:pt x="474" y="1"/>
                    <a:pt x="253" y="64"/>
                    <a:pt x="1" y="158"/>
                  </a:cubicBezTo>
                  <a:cubicBezTo>
                    <a:pt x="978" y="568"/>
                    <a:pt x="1828" y="1733"/>
                    <a:pt x="1828" y="3183"/>
                  </a:cubicBezTo>
                  <a:cubicBezTo>
                    <a:pt x="2238" y="2868"/>
                    <a:pt x="2521" y="2332"/>
                    <a:pt x="2521" y="1765"/>
                  </a:cubicBezTo>
                  <a:cubicBezTo>
                    <a:pt x="2521" y="788"/>
                    <a:pt x="1734" y="1"/>
                    <a:pt x="7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98"/>
            <p:cNvSpPr/>
            <p:nvPr/>
          </p:nvSpPr>
          <p:spPr>
            <a:xfrm>
              <a:off x="-18136375" y="3549400"/>
              <a:ext cx="35475" cy="32325"/>
            </a:xfrm>
            <a:custGeom>
              <a:rect b="b" l="l" r="r" t="t"/>
              <a:pathLst>
                <a:path extrusionOk="0" h="1293" w="1419">
                  <a:moveTo>
                    <a:pt x="725" y="1"/>
                  </a:moveTo>
                  <a:cubicBezTo>
                    <a:pt x="347" y="1"/>
                    <a:pt x="95" y="222"/>
                    <a:pt x="1" y="600"/>
                  </a:cubicBezTo>
                  <a:lnTo>
                    <a:pt x="725" y="1293"/>
                  </a:lnTo>
                  <a:lnTo>
                    <a:pt x="1419" y="600"/>
                  </a:lnTo>
                  <a:cubicBezTo>
                    <a:pt x="1355" y="285"/>
                    <a:pt x="1072" y="1"/>
                    <a:pt x="72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98"/>
            <p:cNvSpPr/>
            <p:nvPr/>
          </p:nvSpPr>
          <p:spPr>
            <a:xfrm>
              <a:off x="-18233250" y="3423625"/>
              <a:ext cx="230800" cy="216400"/>
            </a:xfrm>
            <a:custGeom>
              <a:rect b="b" l="l" r="r" t="t"/>
              <a:pathLst>
                <a:path extrusionOk="0" h="8656" w="9232">
                  <a:moveTo>
                    <a:pt x="2427" y="2890"/>
                  </a:moveTo>
                  <a:cubicBezTo>
                    <a:pt x="2616" y="2890"/>
                    <a:pt x="2773" y="3047"/>
                    <a:pt x="2773" y="3268"/>
                  </a:cubicBezTo>
                  <a:cubicBezTo>
                    <a:pt x="2773" y="3457"/>
                    <a:pt x="2616" y="3614"/>
                    <a:pt x="2427" y="3614"/>
                  </a:cubicBezTo>
                  <a:cubicBezTo>
                    <a:pt x="2238" y="3614"/>
                    <a:pt x="2080" y="3457"/>
                    <a:pt x="2080" y="3268"/>
                  </a:cubicBezTo>
                  <a:cubicBezTo>
                    <a:pt x="2080" y="3047"/>
                    <a:pt x="2238" y="2890"/>
                    <a:pt x="2427" y="2890"/>
                  </a:cubicBezTo>
                  <a:close/>
                  <a:moveTo>
                    <a:pt x="6711" y="2890"/>
                  </a:moveTo>
                  <a:cubicBezTo>
                    <a:pt x="6900" y="2890"/>
                    <a:pt x="7089" y="3047"/>
                    <a:pt x="7089" y="3268"/>
                  </a:cubicBezTo>
                  <a:cubicBezTo>
                    <a:pt x="7058" y="3457"/>
                    <a:pt x="6900" y="3614"/>
                    <a:pt x="6711" y="3614"/>
                  </a:cubicBezTo>
                  <a:cubicBezTo>
                    <a:pt x="6522" y="3614"/>
                    <a:pt x="6365" y="3457"/>
                    <a:pt x="6365" y="3268"/>
                  </a:cubicBezTo>
                  <a:cubicBezTo>
                    <a:pt x="6365" y="3047"/>
                    <a:pt x="6522" y="2890"/>
                    <a:pt x="6711" y="2890"/>
                  </a:cubicBezTo>
                  <a:close/>
                  <a:moveTo>
                    <a:pt x="2066" y="0"/>
                  </a:moveTo>
                  <a:cubicBezTo>
                    <a:pt x="1647" y="0"/>
                    <a:pt x="1224" y="147"/>
                    <a:pt x="883" y="464"/>
                  </a:cubicBezTo>
                  <a:cubicBezTo>
                    <a:pt x="316" y="999"/>
                    <a:pt x="1" y="1724"/>
                    <a:pt x="1" y="2543"/>
                  </a:cubicBezTo>
                  <a:cubicBezTo>
                    <a:pt x="1" y="4528"/>
                    <a:pt x="1765" y="8308"/>
                    <a:pt x="4285" y="8655"/>
                  </a:cubicBezTo>
                  <a:lnTo>
                    <a:pt x="4285" y="6985"/>
                  </a:lnTo>
                  <a:lnTo>
                    <a:pt x="3372" y="6103"/>
                  </a:lnTo>
                  <a:lnTo>
                    <a:pt x="3340" y="6040"/>
                  </a:lnTo>
                  <a:cubicBezTo>
                    <a:pt x="3246" y="5977"/>
                    <a:pt x="3214" y="5883"/>
                    <a:pt x="3214" y="5820"/>
                  </a:cubicBezTo>
                  <a:cubicBezTo>
                    <a:pt x="3214" y="5032"/>
                    <a:pt x="3844" y="4402"/>
                    <a:pt x="4632" y="4402"/>
                  </a:cubicBezTo>
                  <a:cubicBezTo>
                    <a:pt x="5420" y="4402"/>
                    <a:pt x="6050" y="5032"/>
                    <a:pt x="6050" y="5820"/>
                  </a:cubicBezTo>
                  <a:cubicBezTo>
                    <a:pt x="6050" y="5883"/>
                    <a:pt x="6018" y="6009"/>
                    <a:pt x="5924" y="6040"/>
                  </a:cubicBezTo>
                  <a:lnTo>
                    <a:pt x="4947" y="6985"/>
                  </a:lnTo>
                  <a:lnTo>
                    <a:pt x="4947" y="8655"/>
                  </a:lnTo>
                  <a:cubicBezTo>
                    <a:pt x="7436" y="8340"/>
                    <a:pt x="9232" y="4559"/>
                    <a:pt x="9232" y="2543"/>
                  </a:cubicBezTo>
                  <a:cubicBezTo>
                    <a:pt x="9232" y="1724"/>
                    <a:pt x="8917" y="999"/>
                    <a:pt x="8349" y="464"/>
                  </a:cubicBezTo>
                  <a:cubicBezTo>
                    <a:pt x="7984" y="157"/>
                    <a:pt x="7553" y="14"/>
                    <a:pt x="7131" y="14"/>
                  </a:cubicBezTo>
                  <a:cubicBezTo>
                    <a:pt x="6425" y="14"/>
                    <a:pt x="5747" y="415"/>
                    <a:pt x="5451" y="1125"/>
                  </a:cubicBezTo>
                  <a:lnTo>
                    <a:pt x="5230" y="1755"/>
                  </a:lnTo>
                  <a:cubicBezTo>
                    <a:pt x="5104" y="2039"/>
                    <a:pt x="4852" y="2197"/>
                    <a:pt x="4600" y="2197"/>
                  </a:cubicBezTo>
                  <a:cubicBezTo>
                    <a:pt x="4317" y="2197"/>
                    <a:pt x="4033" y="2039"/>
                    <a:pt x="3970" y="1755"/>
                  </a:cubicBezTo>
                  <a:lnTo>
                    <a:pt x="3718" y="1125"/>
                  </a:lnTo>
                  <a:cubicBezTo>
                    <a:pt x="3461" y="414"/>
                    <a:pt x="2771" y="0"/>
                    <a:pt x="206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98"/>
            <p:cNvSpPr/>
            <p:nvPr/>
          </p:nvSpPr>
          <p:spPr>
            <a:xfrm>
              <a:off x="-18231675" y="3333200"/>
              <a:ext cx="220575" cy="125650"/>
            </a:xfrm>
            <a:custGeom>
              <a:rect b="b" l="l" r="r" t="t"/>
              <a:pathLst>
                <a:path extrusionOk="0" h="5026" w="8823">
                  <a:moveTo>
                    <a:pt x="3088" y="1088"/>
                  </a:moveTo>
                  <a:cubicBezTo>
                    <a:pt x="3277" y="1088"/>
                    <a:pt x="3435" y="1245"/>
                    <a:pt x="3435" y="1434"/>
                  </a:cubicBezTo>
                  <a:lnTo>
                    <a:pt x="3435" y="2159"/>
                  </a:lnTo>
                  <a:cubicBezTo>
                    <a:pt x="3435" y="2348"/>
                    <a:pt x="3277" y="2506"/>
                    <a:pt x="3088" y="2506"/>
                  </a:cubicBezTo>
                  <a:cubicBezTo>
                    <a:pt x="2868" y="2506"/>
                    <a:pt x="2710" y="2348"/>
                    <a:pt x="2710" y="2159"/>
                  </a:cubicBezTo>
                  <a:lnTo>
                    <a:pt x="2710" y="1434"/>
                  </a:lnTo>
                  <a:cubicBezTo>
                    <a:pt x="2710" y="1245"/>
                    <a:pt x="2868" y="1088"/>
                    <a:pt x="3088" y="1088"/>
                  </a:cubicBezTo>
                  <a:close/>
                  <a:moveTo>
                    <a:pt x="5955" y="1088"/>
                  </a:moveTo>
                  <a:cubicBezTo>
                    <a:pt x="6144" y="1088"/>
                    <a:pt x="6302" y="1245"/>
                    <a:pt x="6302" y="1434"/>
                  </a:cubicBezTo>
                  <a:lnTo>
                    <a:pt x="6302" y="2159"/>
                  </a:lnTo>
                  <a:cubicBezTo>
                    <a:pt x="6302" y="2348"/>
                    <a:pt x="6144" y="2506"/>
                    <a:pt x="5955" y="2506"/>
                  </a:cubicBezTo>
                  <a:cubicBezTo>
                    <a:pt x="5735" y="2506"/>
                    <a:pt x="5577" y="2348"/>
                    <a:pt x="5577" y="2159"/>
                  </a:cubicBezTo>
                  <a:lnTo>
                    <a:pt x="5577" y="1434"/>
                  </a:lnTo>
                  <a:cubicBezTo>
                    <a:pt x="5577" y="1245"/>
                    <a:pt x="5735" y="1088"/>
                    <a:pt x="5955" y="1088"/>
                  </a:cubicBezTo>
                  <a:close/>
                  <a:moveTo>
                    <a:pt x="4537" y="1781"/>
                  </a:moveTo>
                  <a:cubicBezTo>
                    <a:pt x="4726" y="1781"/>
                    <a:pt x="4884" y="1938"/>
                    <a:pt x="4884" y="2159"/>
                  </a:cubicBezTo>
                  <a:lnTo>
                    <a:pt x="4884" y="2852"/>
                  </a:lnTo>
                  <a:cubicBezTo>
                    <a:pt x="4884" y="3041"/>
                    <a:pt x="4726" y="3199"/>
                    <a:pt x="4537" y="3199"/>
                  </a:cubicBezTo>
                  <a:cubicBezTo>
                    <a:pt x="4317" y="3199"/>
                    <a:pt x="4159" y="3041"/>
                    <a:pt x="4159" y="2852"/>
                  </a:cubicBezTo>
                  <a:lnTo>
                    <a:pt x="4159" y="2159"/>
                  </a:lnTo>
                  <a:cubicBezTo>
                    <a:pt x="4159" y="1938"/>
                    <a:pt x="4317" y="1781"/>
                    <a:pt x="4537" y="1781"/>
                  </a:cubicBezTo>
                  <a:close/>
                  <a:moveTo>
                    <a:pt x="4427" y="1"/>
                  </a:moveTo>
                  <a:cubicBezTo>
                    <a:pt x="4372" y="1"/>
                    <a:pt x="4317" y="17"/>
                    <a:pt x="4254" y="48"/>
                  </a:cubicBezTo>
                  <a:lnTo>
                    <a:pt x="3655" y="395"/>
                  </a:lnTo>
                  <a:lnTo>
                    <a:pt x="2994" y="237"/>
                  </a:lnTo>
                  <a:cubicBezTo>
                    <a:pt x="2964" y="230"/>
                    <a:pt x="2934" y="226"/>
                    <a:pt x="2905" y="226"/>
                  </a:cubicBezTo>
                  <a:cubicBezTo>
                    <a:pt x="2810" y="226"/>
                    <a:pt x="2719" y="267"/>
                    <a:pt x="2647" y="363"/>
                  </a:cubicBezTo>
                  <a:lnTo>
                    <a:pt x="2175" y="836"/>
                  </a:lnTo>
                  <a:lnTo>
                    <a:pt x="1481" y="867"/>
                  </a:lnTo>
                  <a:cubicBezTo>
                    <a:pt x="1387" y="867"/>
                    <a:pt x="1261" y="962"/>
                    <a:pt x="1166" y="1088"/>
                  </a:cubicBezTo>
                  <a:lnTo>
                    <a:pt x="851" y="1655"/>
                  </a:lnTo>
                  <a:cubicBezTo>
                    <a:pt x="599" y="1749"/>
                    <a:pt x="127" y="1875"/>
                    <a:pt x="1" y="2096"/>
                  </a:cubicBezTo>
                  <a:cubicBezTo>
                    <a:pt x="851" y="2159"/>
                    <a:pt x="1450" y="2380"/>
                    <a:pt x="1922" y="2821"/>
                  </a:cubicBezTo>
                  <a:cubicBezTo>
                    <a:pt x="2994" y="2821"/>
                    <a:pt x="3907" y="3451"/>
                    <a:pt x="4285" y="4396"/>
                  </a:cubicBezTo>
                  <a:lnTo>
                    <a:pt x="4537" y="5026"/>
                  </a:lnTo>
                  <a:lnTo>
                    <a:pt x="4726" y="4396"/>
                  </a:lnTo>
                  <a:cubicBezTo>
                    <a:pt x="5104" y="3451"/>
                    <a:pt x="6018" y="2821"/>
                    <a:pt x="7058" y="2821"/>
                  </a:cubicBezTo>
                  <a:cubicBezTo>
                    <a:pt x="7486" y="2421"/>
                    <a:pt x="7992" y="2150"/>
                    <a:pt x="8623" y="2150"/>
                  </a:cubicBezTo>
                  <a:cubicBezTo>
                    <a:pt x="8688" y="2150"/>
                    <a:pt x="8754" y="2153"/>
                    <a:pt x="8822" y="2159"/>
                  </a:cubicBezTo>
                  <a:cubicBezTo>
                    <a:pt x="8791" y="2033"/>
                    <a:pt x="8696" y="1938"/>
                    <a:pt x="8633" y="1907"/>
                  </a:cubicBezTo>
                  <a:lnTo>
                    <a:pt x="8003" y="1655"/>
                  </a:lnTo>
                  <a:lnTo>
                    <a:pt x="7688" y="1088"/>
                  </a:lnTo>
                  <a:cubicBezTo>
                    <a:pt x="7656" y="962"/>
                    <a:pt x="7530" y="867"/>
                    <a:pt x="7373" y="867"/>
                  </a:cubicBezTo>
                  <a:lnTo>
                    <a:pt x="6711" y="836"/>
                  </a:lnTo>
                  <a:lnTo>
                    <a:pt x="6239" y="363"/>
                  </a:lnTo>
                  <a:cubicBezTo>
                    <a:pt x="6144" y="300"/>
                    <a:pt x="5987" y="237"/>
                    <a:pt x="5861" y="237"/>
                  </a:cubicBezTo>
                  <a:lnTo>
                    <a:pt x="5199" y="395"/>
                  </a:lnTo>
                  <a:lnTo>
                    <a:pt x="4600" y="48"/>
                  </a:lnTo>
                  <a:cubicBezTo>
                    <a:pt x="4537" y="17"/>
                    <a:pt x="4482" y="1"/>
                    <a:pt x="4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7" name="Google Shape;19207;p98"/>
          <p:cNvGrpSpPr/>
          <p:nvPr/>
        </p:nvGrpSpPr>
        <p:grpSpPr>
          <a:xfrm>
            <a:off x="5200644" y="2244171"/>
            <a:ext cx="448180" cy="448143"/>
            <a:chOff x="-18270275" y="3710875"/>
            <a:chExt cx="303275" cy="303250"/>
          </a:xfrm>
        </p:grpSpPr>
        <p:sp>
          <p:nvSpPr>
            <p:cNvPr id="19208" name="Google Shape;19208;p98"/>
            <p:cNvSpPr/>
            <p:nvPr/>
          </p:nvSpPr>
          <p:spPr>
            <a:xfrm>
              <a:off x="-18240325" y="3896975"/>
              <a:ext cx="59875" cy="71475"/>
            </a:xfrm>
            <a:custGeom>
              <a:rect b="b" l="l" r="r" t="t"/>
              <a:pathLst>
                <a:path extrusionOk="0" h="2859" w="2395">
                  <a:moveTo>
                    <a:pt x="1520" y="0"/>
                  </a:moveTo>
                  <a:cubicBezTo>
                    <a:pt x="1300" y="0"/>
                    <a:pt x="1085" y="84"/>
                    <a:pt x="945" y="244"/>
                  </a:cubicBezTo>
                  <a:lnTo>
                    <a:pt x="0" y="1189"/>
                  </a:lnTo>
                  <a:cubicBezTo>
                    <a:pt x="725" y="1220"/>
                    <a:pt x="1418" y="1567"/>
                    <a:pt x="1827" y="2165"/>
                  </a:cubicBezTo>
                  <a:cubicBezTo>
                    <a:pt x="1827" y="2165"/>
                    <a:pt x="2048" y="2386"/>
                    <a:pt x="2395" y="2859"/>
                  </a:cubicBezTo>
                  <a:cubicBezTo>
                    <a:pt x="2395" y="2670"/>
                    <a:pt x="2363" y="2512"/>
                    <a:pt x="2363" y="2354"/>
                  </a:cubicBezTo>
                  <a:lnTo>
                    <a:pt x="2363" y="811"/>
                  </a:lnTo>
                  <a:cubicBezTo>
                    <a:pt x="2363" y="496"/>
                    <a:pt x="2205" y="244"/>
                    <a:pt x="1890" y="86"/>
                  </a:cubicBezTo>
                  <a:cubicBezTo>
                    <a:pt x="1775" y="28"/>
                    <a:pt x="1647" y="0"/>
                    <a:pt x="15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98"/>
            <p:cNvSpPr/>
            <p:nvPr/>
          </p:nvSpPr>
          <p:spPr>
            <a:xfrm>
              <a:off x="-18254500" y="3765100"/>
              <a:ext cx="267800" cy="249025"/>
            </a:xfrm>
            <a:custGeom>
              <a:rect b="b" l="l" r="r" t="t"/>
              <a:pathLst>
                <a:path extrusionOk="0" h="9961" w="10712">
                  <a:moveTo>
                    <a:pt x="2583" y="2880"/>
                  </a:moveTo>
                  <a:cubicBezTo>
                    <a:pt x="2670" y="2880"/>
                    <a:pt x="2757" y="2919"/>
                    <a:pt x="2835" y="2998"/>
                  </a:cubicBezTo>
                  <a:lnTo>
                    <a:pt x="3560" y="3691"/>
                  </a:lnTo>
                  <a:cubicBezTo>
                    <a:pt x="3718" y="3849"/>
                    <a:pt x="3718" y="4038"/>
                    <a:pt x="3560" y="4195"/>
                  </a:cubicBezTo>
                  <a:cubicBezTo>
                    <a:pt x="3466" y="4290"/>
                    <a:pt x="3403" y="4321"/>
                    <a:pt x="3308" y="4321"/>
                  </a:cubicBezTo>
                  <a:cubicBezTo>
                    <a:pt x="3245" y="4321"/>
                    <a:pt x="3119" y="4290"/>
                    <a:pt x="3088" y="4195"/>
                  </a:cubicBezTo>
                  <a:lnTo>
                    <a:pt x="2363" y="3502"/>
                  </a:lnTo>
                  <a:cubicBezTo>
                    <a:pt x="2174" y="3345"/>
                    <a:pt x="2174" y="3093"/>
                    <a:pt x="2331" y="2998"/>
                  </a:cubicBezTo>
                  <a:cubicBezTo>
                    <a:pt x="2410" y="2919"/>
                    <a:pt x="2497" y="2880"/>
                    <a:pt x="2583" y="2880"/>
                  </a:cubicBezTo>
                  <a:close/>
                  <a:moveTo>
                    <a:pt x="8286" y="2880"/>
                  </a:moveTo>
                  <a:cubicBezTo>
                    <a:pt x="8372" y="2880"/>
                    <a:pt x="8459" y="2919"/>
                    <a:pt x="8538" y="2998"/>
                  </a:cubicBezTo>
                  <a:cubicBezTo>
                    <a:pt x="8695" y="3156"/>
                    <a:pt x="8695" y="3345"/>
                    <a:pt x="8538" y="3502"/>
                  </a:cubicBezTo>
                  <a:lnTo>
                    <a:pt x="7845" y="4195"/>
                  </a:lnTo>
                  <a:cubicBezTo>
                    <a:pt x="7750" y="4290"/>
                    <a:pt x="7687" y="4321"/>
                    <a:pt x="7593" y="4321"/>
                  </a:cubicBezTo>
                  <a:cubicBezTo>
                    <a:pt x="7530" y="4321"/>
                    <a:pt x="7404" y="4290"/>
                    <a:pt x="7372" y="4195"/>
                  </a:cubicBezTo>
                  <a:cubicBezTo>
                    <a:pt x="7183" y="4038"/>
                    <a:pt x="7183" y="3817"/>
                    <a:pt x="7341" y="3691"/>
                  </a:cubicBezTo>
                  <a:lnTo>
                    <a:pt x="8034" y="2998"/>
                  </a:lnTo>
                  <a:cubicBezTo>
                    <a:pt x="8113" y="2919"/>
                    <a:pt x="8199" y="2880"/>
                    <a:pt x="8286" y="2880"/>
                  </a:cubicBezTo>
                  <a:close/>
                  <a:moveTo>
                    <a:pt x="5272" y="0"/>
                  </a:moveTo>
                  <a:cubicBezTo>
                    <a:pt x="3911" y="0"/>
                    <a:pt x="2618" y="504"/>
                    <a:pt x="1607" y="1486"/>
                  </a:cubicBezTo>
                  <a:cubicBezTo>
                    <a:pt x="567" y="2526"/>
                    <a:pt x="0" y="3849"/>
                    <a:pt x="0" y="5361"/>
                  </a:cubicBezTo>
                  <a:lnTo>
                    <a:pt x="0" y="5897"/>
                  </a:lnTo>
                  <a:lnTo>
                    <a:pt x="977" y="4983"/>
                  </a:lnTo>
                  <a:cubicBezTo>
                    <a:pt x="1267" y="4693"/>
                    <a:pt x="1651" y="4534"/>
                    <a:pt x="2044" y="4534"/>
                  </a:cubicBezTo>
                  <a:cubicBezTo>
                    <a:pt x="2291" y="4534"/>
                    <a:pt x="2541" y="4597"/>
                    <a:pt x="2772" y="4731"/>
                  </a:cubicBezTo>
                  <a:cubicBezTo>
                    <a:pt x="3277" y="4983"/>
                    <a:pt x="3623" y="5519"/>
                    <a:pt x="3623" y="6086"/>
                  </a:cubicBezTo>
                  <a:lnTo>
                    <a:pt x="3623" y="7629"/>
                  </a:lnTo>
                  <a:cubicBezTo>
                    <a:pt x="3623" y="8575"/>
                    <a:pt x="4190" y="9709"/>
                    <a:pt x="5041" y="9961"/>
                  </a:cubicBezTo>
                  <a:lnTo>
                    <a:pt x="5041" y="8701"/>
                  </a:lnTo>
                  <a:lnTo>
                    <a:pt x="4411" y="7913"/>
                  </a:lnTo>
                  <a:cubicBezTo>
                    <a:pt x="4379" y="7818"/>
                    <a:pt x="4348" y="7755"/>
                    <a:pt x="4348" y="7661"/>
                  </a:cubicBezTo>
                  <a:cubicBezTo>
                    <a:pt x="4348" y="7062"/>
                    <a:pt x="4820" y="6590"/>
                    <a:pt x="5387" y="6590"/>
                  </a:cubicBezTo>
                  <a:cubicBezTo>
                    <a:pt x="5986" y="6590"/>
                    <a:pt x="6459" y="7062"/>
                    <a:pt x="6459" y="7661"/>
                  </a:cubicBezTo>
                  <a:cubicBezTo>
                    <a:pt x="6459" y="7755"/>
                    <a:pt x="6427" y="7818"/>
                    <a:pt x="6396" y="7913"/>
                  </a:cubicBezTo>
                  <a:lnTo>
                    <a:pt x="5765" y="8701"/>
                  </a:lnTo>
                  <a:lnTo>
                    <a:pt x="5765" y="9961"/>
                  </a:lnTo>
                  <a:cubicBezTo>
                    <a:pt x="6616" y="9709"/>
                    <a:pt x="7183" y="8575"/>
                    <a:pt x="7183" y="7629"/>
                  </a:cubicBezTo>
                  <a:lnTo>
                    <a:pt x="7183" y="6086"/>
                  </a:lnTo>
                  <a:cubicBezTo>
                    <a:pt x="7183" y="5519"/>
                    <a:pt x="7498" y="4983"/>
                    <a:pt x="8034" y="4731"/>
                  </a:cubicBezTo>
                  <a:cubicBezTo>
                    <a:pt x="8265" y="4597"/>
                    <a:pt x="8511" y="4534"/>
                    <a:pt x="8752" y="4534"/>
                  </a:cubicBezTo>
                  <a:cubicBezTo>
                    <a:pt x="9135" y="4534"/>
                    <a:pt x="9508" y="4693"/>
                    <a:pt x="9798" y="4983"/>
                  </a:cubicBezTo>
                  <a:lnTo>
                    <a:pt x="10712" y="5897"/>
                  </a:lnTo>
                  <a:lnTo>
                    <a:pt x="10712" y="5550"/>
                  </a:lnTo>
                  <a:cubicBezTo>
                    <a:pt x="10712" y="2557"/>
                    <a:pt x="8380" y="68"/>
                    <a:pt x="5513" y="5"/>
                  </a:cubicBezTo>
                  <a:cubicBezTo>
                    <a:pt x="5433" y="2"/>
                    <a:pt x="5352" y="0"/>
                    <a:pt x="52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98"/>
            <p:cNvSpPr/>
            <p:nvPr/>
          </p:nvSpPr>
          <p:spPr>
            <a:xfrm>
              <a:off x="-18057600" y="3896625"/>
              <a:ext cx="61450" cy="71825"/>
            </a:xfrm>
            <a:custGeom>
              <a:rect b="b" l="l" r="r" t="t"/>
              <a:pathLst>
                <a:path extrusionOk="0" h="2873" w="2458">
                  <a:moveTo>
                    <a:pt x="885" y="0"/>
                  </a:moveTo>
                  <a:cubicBezTo>
                    <a:pt x="760" y="0"/>
                    <a:pt x="630" y="32"/>
                    <a:pt x="504" y="100"/>
                  </a:cubicBezTo>
                  <a:cubicBezTo>
                    <a:pt x="252" y="258"/>
                    <a:pt x="32" y="510"/>
                    <a:pt x="32" y="825"/>
                  </a:cubicBezTo>
                  <a:lnTo>
                    <a:pt x="32" y="2368"/>
                  </a:lnTo>
                  <a:cubicBezTo>
                    <a:pt x="32" y="2526"/>
                    <a:pt x="32" y="2684"/>
                    <a:pt x="0" y="2873"/>
                  </a:cubicBezTo>
                  <a:lnTo>
                    <a:pt x="32" y="2841"/>
                  </a:lnTo>
                  <a:lnTo>
                    <a:pt x="567" y="2179"/>
                  </a:lnTo>
                  <a:cubicBezTo>
                    <a:pt x="630" y="2053"/>
                    <a:pt x="725" y="1959"/>
                    <a:pt x="819" y="1864"/>
                  </a:cubicBezTo>
                  <a:cubicBezTo>
                    <a:pt x="1260" y="1455"/>
                    <a:pt x="1828" y="1171"/>
                    <a:pt x="2458" y="1171"/>
                  </a:cubicBezTo>
                  <a:lnTo>
                    <a:pt x="1450" y="258"/>
                  </a:lnTo>
                  <a:cubicBezTo>
                    <a:pt x="1309" y="97"/>
                    <a:pt x="1104" y="0"/>
                    <a:pt x="8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98"/>
            <p:cNvSpPr/>
            <p:nvPr/>
          </p:nvSpPr>
          <p:spPr>
            <a:xfrm>
              <a:off x="-18127700" y="3949125"/>
              <a:ext cx="18125" cy="16975"/>
            </a:xfrm>
            <a:custGeom>
              <a:rect b="b" l="l" r="r" t="t"/>
              <a:pathLst>
                <a:path extrusionOk="0" h="679" w="725">
                  <a:moveTo>
                    <a:pt x="351" y="1"/>
                  </a:moveTo>
                  <a:cubicBezTo>
                    <a:pt x="197" y="1"/>
                    <a:pt x="48" y="79"/>
                    <a:pt x="0" y="237"/>
                  </a:cubicBezTo>
                  <a:lnTo>
                    <a:pt x="378" y="678"/>
                  </a:lnTo>
                  <a:lnTo>
                    <a:pt x="725" y="237"/>
                  </a:lnTo>
                  <a:cubicBezTo>
                    <a:pt x="662" y="79"/>
                    <a:pt x="504" y="1"/>
                    <a:pt x="3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98"/>
            <p:cNvSpPr/>
            <p:nvPr/>
          </p:nvSpPr>
          <p:spPr>
            <a:xfrm>
              <a:off x="-18270275" y="3710875"/>
              <a:ext cx="107150" cy="98475"/>
            </a:xfrm>
            <a:custGeom>
              <a:rect b="b" l="l" r="r" t="t"/>
              <a:pathLst>
                <a:path extrusionOk="0" h="3939" w="4286">
                  <a:moveTo>
                    <a:pt x="347" y="0"/>
                  </a:moveTo>
                  <a:cubicBezTo>
                    <a:pt x="158" y="0"/>
                    <a:pt x="32" y="189"/>
                    <a:pt x="32" y="379"/>
                  </a:cubicBezTo>
                  <a:lnTo>
                    <a:pt x="1" y="1103"/>
                  </a:lnTo>
                  <a:cubicBezTo>
                    <a:pt x="1" y="2174"/>
                    <a:pt x="474" y="3214"/>
                    <a:pt x="1230" y="3939"/>
                  </a:cubicBezTo>
                  <a:cubicBezTo>
                    <a:pt x="1387" y="3655"/>
                    <a:pt x="1576" y="3403"/>
                    <a:pt x="1860" y="3182"/>
                  </a:cubicBezTo>
                  <a:cubicBezTo>
                    <a:pt x="2553" y="2521"/>
                    <a:pt x="3403" y="2017"/>
                    <a:pt x="4286" y="1733"/>
                  </a:cubicBezTo>
                  <a:cubicBezTo>
                    <a:pt x="3593" y="694"/>
                    <a:pt x="2364"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98"/>
            <p:cNvSpPr/>
            <p:nvPr/>
          </p:nvSpPr>
          <p:spPr>
            <a:xfrm>
              <a:off x="-18074925" y="3710875"/>
              <a:ext cx="107925" cy="99275"/>
            </a:xfrm>
            <a:custGeom>
              <a:rect b="b" l="l" r="r" t="t"/>
              <a:pathLst>
                <a:path extrusionOk="0" h="3971" w="4317">
                  <a:moveTo>
                    <a:pt x="3245" y="0"/>
                  </a:moveTo>
                  <a:cubicBezTo>
                    <a:pt x="1953" y="0"/>
                    <a:pt x="725" y="662"/>
                    <a:pt x="0" y="1733"/>
                  </a:cubicBezTo>
                  <a:cubicBezTo>
                    <a:pt x="1197" y="2111"/>
                    <a:pt x="2269" y="2899"/>
                    <a:pt x="3056" y="3970"/>
                  </a:cubicBezTo>
                  <a:cubicBezTo>
                    <a:pt x="3844" y="3214"/>
                    <a:pt x="4316" y="2206"/>
                    <a:pt x="4316" y="1103"/>
                  </a:cubicBezTo>
                  <a:lnTo>
                    <a:pt x="4316" y="379"/>
                  </a:lnTo>
                  <a:cubicBezTo>
                    <a:pt x="4316" y="189"/>
                    <a:pt x="4159" y="0"/>
                    <a:pt x="39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4" name="Google Shape;19214;p98"/>
          <p:cNvGrpSpPr/>
          <p:nvPr/>
        </p:nvGrpSpPr>
        <p:grpSpPr>
          <a:xfrm>
            <a:off x="5254196" y="2797422"/>
            <a:ext cx="341076" cy="448180"/>
            <a:chOff x="-18234025" y="4084200"/>
            <a:chExt cx="230800" cy="303275"/>
          </a:xfrm>
        </p:grpSpPr>
        <p:sp>
          <p:nvSpPr>
            <p:cNvPr id="19215" name="Google Shape;19215;p98"/>
            <p:cNvSpPr/>
            <p:nvPr/>
          </p:nvSpPr>
          <p:spPr>
            <a:xfrm>
              <a:off x="-18234025" y="4246450"/>
              <a:ext cx="230800" cy="141025"/>
            </a:xfrm>
            <a:custGeom>
              <a:rect b="b" l="l" r="r" t="t"/>
              <a:pathLst>
                <a:path extrusionOk="0" h="5641" w="9232">
                  <a:moveTo>
                    <a:pt x="1796" y="1"/>
                  </a:moveTo>
                  <a:lnTo>
                    <a:pt x="0" y="851"/>
                  </a:lnTo>
                  <a:cubicBezTo>
                    <a:pt x="221" y="3687"/>
                    <a:pt x="2048" y="5640"/>
                    <a:pt x="4631" y="5640"/>
                  </a:cubicBezTo>
                  <a:cubicBezTo>
                    <a:pt x="7183" y="5640"/>
                    <a:pt x="9042" y="3687"/>
                    <a:pt x="9231" y="851"/>
                  </a:cubicBezTo>
                  <a:lnTo>
                    <a:pt x="7467" y="1"/>
                  </a:lnTo>
                  <a:lnTo>
                    <a:pt x="6207" y="631"/>
                  </a:lnTo>
                  <a:cubicBezTo>
                    <a:pt x="6144" y="647"/>
                    <a:pt x="6081" y="654"/>
                    <a:pt x="6025" y="654"/>
                  </a:cubicBezTo>
                  <a:cubicBezTo>
                    <a:pt x="5970" y="654"/>
                    <a:pt x="5923" y="647"/>
                    <a:pt x="5892" y="631"/>
                  </a:cubicBezTo>
                  <a:lnTo>
                    <a:pt x="4631" y="1"/>
                  </a:lnTo>
                  <a:lnTo>
                    <a:pt x="3371" y="631"/>
                  </a:lnTo>
                  <a:cubicBezTo>
                    <a:pt x="3308" y="647"/>
                    <a:pt x="3245" y="654"/>
                    <a:pt x="3190" y="654"/>
                  </a:cubicBezTo>
                  <a:cubicBezTo>
                    <a:pt x="3135" y="654"/>
                    <a:pt x="3088" y="647"/>
                    <a:pt x="3056" y="631"/>
                  </a:cubicBez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98"/>
            <p:cNvSpPr/>
            <p:nvPr/>
          </p:nvSpPr>
          <p:spPr>
            <a:xfrm>
              <a:off x="-18200175" y="4156675"/>
              <a:ext cx="161500" cy="87450"/>
            </a:xfrm>
            <a:custGeom>
              <a:rect b="b" l="l" r="r" t="t"/>
              <a:pathLst>
                <a:path extrusionOk="0" h="3498" w="6460">
                  <a:moveTo>
                    <a:pt x="2206" y="1040"/>
                  </a:moveTo>
                  <a:cubicBezTo>
                    <a:pt x="2395" y="1040"/>
                    <a:pt x="2553" y="1197"/>
                    <a:pt x="2553" y="1386"/>
                  </a:cubicBezTo>
                  <a:cubicBezTo>
                    <a:pt x="2553" y="1575"/>
                    <a:pt x="2395" y="1733"/>
                    <a:pt x="2206" y="1733"/>
                  </a:cubicBezTo>
                  <a:cubicBezTo>
                    <a:pt x="2017" y="1733"/>
                    <a:pt x="1860" y="1575"/>
                    <a:pt x="1860" y="1386"/>
                  </a:cubicBezTo>
                  <a:cubicBezTo>
                    <a:pt x="1860" y="1197"/>
                    <a:pt x="2017" y="1040"/>
                    <a:pt x="2206" y="1040"/>
                  </a:cubicBezTo>
                  <a:close/>
                  <a:moveTo>
                    <a:pt x="4317" y="1040"/>
                  </a:moveTo>
                  <a:cubicBezTo>
                    <a:pt x="4538" y="1040"/>
                    <a:pt x="4695" y="1197"/>
                    <a:pt x="4695" y="1386"/>
                  </a:cubicBezTo>
                  <a:cubicBezTo>
                    <a:pt x="4695" y="1575"/>
                    <a:pt x="4538" y="1733"/>
                    <a:pt x="4317" y="1733"/>
                  </a:cubicBezTo>
                  <a:cubicBezTo>
                    <a:pt x="4128" y="1733"/>
                    <a:pt x="3971" y="1575"/>
                    <a:pt x="3971" y="1386"/>
                  </a:cubicBezTo>
                  <a:cubicBezTo>
                    <a:pt x="3971" y="1197"/>
                    <a:pt x="4128" y="1040"/>
                    <a:pt x="4317" y="1040"/>
                  </a:cubicBezTo>
                  <a:close/>
                  <a:moveTo>
                    <a:pt x="1765" y="0"/>
                  </a:moveTo>
                  <a:lnTo>
                    <a:pt x="284" y="504"/>
                  </a:lnTo>
                  <a:cubicBezTo>
                    <a:pt x="127" y="914"/>
                    <a:pt x="1" y="1355"/>
                    <a:pt x="1" y="1764"/>
                  </a:cubicBezTo>
                  <a:cubicBezTo>
                    <a:pt x="1" y="2174"/>
                    <a:pt x="64" y="2521"/>
                    <a:pt x="190" y="2867"/>
                  </a:cubicBezTo>
                  <a:cubicBezTo>
                    <a:pt x="253" y="2851"/>
                    <a:pt x="300" y="2843"/>
                    <a:pt x="347" y="2843"/>
                  </a:cubicBezTo>
                  <a:cubicBezTo>
                    <a:pt x="395" y="2843"/>
                    <a:pt x="442" y="2851"/>
                    <a:pt x="505" y="2867"/>
                  </a:cubicBezTo>
                  <a:lnTo>
                    <a:pt x="1765" y="3497"/>
                  </a:lnTo>
                  <a:lnTo>
                    <a:pt x="2836" y="2962"/>
                  </a:lnTo>
                  <a:lnTo>
                    <a:pt x="2836" y="2458"/>
                  </a:lnTo>
                  <a:cubicBezTo>
                    <a:pt x="2836" y="2237"/>
                    <a:pt x="2994" y="2079"/>
                    <a:pt x="3183" y="2079"/>
                  </a:cubicBezTo>
                  <a:cubicBezTo>
                    <a:pt x="3403" y="2079"/>
                    <a:pt x="3561" y="2237"/>
                    <a:pt x="3561" y="2458"/>
                  </a:cubicBezTo>
                  <a:lnTo>
                    <a:pt x="3561" y="2962"/>
                  </a:lnTo>
                  <a:lnTo>
                    <a:pt x="4695" y="3497"/>
                  </a:lnTo>
                  <a:lnTo>
                    <a:pt x="5955" y="2867"/>
                  </a:lnTo>
                  <a:cubicBezTo>
                    <a:pt x="6003" y="2851"/>
                    <a:pt x="6050" y="2843"/>
                    <a:pt x="6101" y="2843"/>
                  </a:cubicBezTo>
                  <a:cubicBezTo>
                    <a:pt x="6152" y="2843"/>
                    <a:pt x="6207" y="2851"/>
                    <a:pt x="6270" y="2867"/>
                  </a:cubicBezTo>
                  <a:cubicBezTo>
                    <a:pt x="6365" y="2521"/>
                    <a:pt x="6459" y="2174"/>
                    <a:pt x="6459" y="1764"/>
                  </a:cubicBezTo>
                  <a:cubicBezTo>
                    <a:pt x="6459" y="1323"/>
                    <a:pt x="6365" y="914"/>
                    <a:pt x="6176" y="504"/>
                  </a:cubicBezTo>
                  <a:lnTo>
                    <a:pt x="4695" y="0"/>
                  </a:lnTo>
                  <a:lnTo>
                    <a:pt x="3372" y="630"/>
                  </a:lnTo>
                  <a:cubicBezTo>
                    <a:pt x="3325" y="646"/>
                    <a:pt x="3270" y="654"/>
                    <a:pt x="3214" y="654"/>
                  </a:cubicBezTo>
                  <a:cubicBezTo>
                    <a:pt x="3159" y="654"/>
                    <a:pt x="3104" y="646"/>
                    <a:pt x="3057" y="630"/>
                  </a:cubicBezTo>
                  <a:lnTo>
                    <a:pt x="176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98"/>
            <p:cNvSpPr/>
            <p:nvPr/>
          </p:nvSpPr>
          <p:spPr>
            <a:xfrm>
              <a:off x="-18211200" y="4084200"/>
              <a:ext cx="185125" cy="71700"/>
            </a:xfrm>
            <a:custGeom>
              <a:rect b="b" l="l" r="r" t="t"/>
              <a:pathLst>
                <a:path extrusionOk="0" h="2868" w="7405">
                  <a:moveTo>
                    <a:pt x="3718" y="1"/>
                  </a:moveTo>
                  <a:cubicBezTo>
                    <a:pt x="2301" y="1"/>
                    <a:pt x="914" y="1040"/>
                    <a:pt x="1" y="2868"/>
                  </a:cubicBezTo>
                  <a:lnTo>
                    <a:pt x="2175" y="2143"/>
                  </a:lnTo>
                  <a:cubicBezTo>
                    <a:pt x="2206" y="2127"/>
                    <a:pt x="2246" y="2119"/>
                    <a:pt x="2293" y="2119"/>
                  </a:cubicBezTo>
                  <a:cubicBezTo>
                    <a:pt x="2340" y="2119"/>
                    <a:pt x="2395" y="2127"/>
                    <a:pt x="2458" y="2143"/>
                  </a:cubicBezTo>
                  <a:lnTo>
                    <a:pt x="3718" y="2773"/>
                  </a:lnTo>
                  <a:lnTo>
                    <a:pt x="4979" y="2143"/>
                  </a:lnTo>
                  <a:cubicBezTo>
                    <a:pt x="5010" y="2127"/>
                    <a:pt x="5057" y="2119"/>
                    <a:pt x="5105" y="2119"/>
                  </a:cubicBezTo>
                  <a:cubicBezTo>
                    <a:pt x="5152" y="2119"/>
                    <a:pt x="5199" y="2127"/>
                    <a:pt x="5231" y="2143"/>
                  </a:cubicBezTo>
                  <a:lnTo>
                    <a:pt x="7404" y="2868"/>
                  </a:lnTo>
                  <a:cubicBezTo>
                    <a:pt x="6491" y="1040"/>
                    <a:pt x="5136" y="1"/>
                    <a:pt x="37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8" name="Google Shape;19218;p98"/>
          <p:cNvGrpSpPr/>
          <p:nvPr/>
        </p:nvGrpSpPr>
        <p:grpSpPr>
          <a:xfrm>
            <a:off x="2366751" y="3341641"/>
            <a:ext cx="449325" cy="450470"/>
            <a:chOff x="-16419350" y="3308400"/>
            <a:chExt cx="304050" cy="304825"/>
          </a:xfrm>
        </p:grpSpPr>
        <p:sp>
          <p:nvSpPr>
            <p:cNvPr id="19219" name="Google Shape;19219;p98"/>
            <p:cNvSpPr/>
            <p:nvPr/>
          </p:nvSpPr>
          <p:spPr>
            <a:xfrm>
              <a:off x="-16222450" y="3344625"/>
              <a:ext cx="53600" cy="67775"/>
            </a:xfrm>
            <a:custGeom>
              <a:rect b="b" l="l" r="r" t="t"/>
              <a:pathLst>
                <a:path extrusionOk="0" h="2711" w="2144">
                  <a:moveTo>
                    <a:pt x="1072" y="1"/>
                  </a:moveTo>
                  <a:cubicBezTo>
                    <a:pt x="473" y="1"/>
                    <a:pt x="1" y="473"/>
                    <a:pt x="1" y="1072"/>
                  </a:cubicBezTo>
                  <a:cubicBezTo>
                    <a:pt x="1" y="1576"/>
                    <a:pt x="284" y="1954"/>
                    <a:pt x="725" y="2112"/>
                  </a:cubicBezTo>
                  <a:lnTo>
                    <a:pt x="725" y="2710"/>
                  </a:lnTo>
                  <a:cubicBezTo>
                    <a:pt x="946" y="2584"/>
                    <a:pt x="1198" y="2521"/>
                    <a:pt x="1419" y="2427"/>
                  </a:cubicBezTo>
                  <a:lnTo>
                    <a:pt x="1419" y="2080"/>
                  </a:lnTo>
                  <a:cubicBezTo>
                    <a:pt x="1860" y="1923"/>
                    <a:pt x="2143" y="1544"/>
                    <a:pt x="2143" y="1072"/>
                  </a:cubicBezTo>
                  <a:cubicBezTo>
                    <a:pt x="2143" y="473"/>
                    <a:pt x="1671"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98"/>
            <p:cNvSpPr/>
            <p:nvPr/>
          </p:nvSpPr>
          <p:spPr>
            <a:xfrm>
              <a:off x="-16365000" y="3346200"/>
              <a:ext cx="52800" cy="66975"/>
            </a:xfrm>
            <a:custGeom>
              <a:rect b="b" l="l" r="r" t="t"/>
              <a:pathLst>
                <a:path extrusionOk="0" h="2679" w="2112">
                  <a:moveTo>
                    <a:pt x="1072" y="1"/>
                  </a:moveTo>
                  <a:cubicBezTo>
                    <a:pt x="473" y="1"/>
                    <a:pt x="0" y="473"/>
                    <a:pt x="0" y="1072"/>
                  </a:cubicBezTo>
                  <a:cubicBezTo>
                    <a:pt x="0" y="1513"/>
                    <a:pt x="284" y="1891"/>
                    <a:pt x="694" y="2049"/>
                  </a:cubicBezTo>
                  <a:lnTo>
                    <a:pt x="694" y="2395"/>
                  </a:lnTo>
                  <a:cubicBezTo>
                    <a:pt x="946" y="2490"/>
                    <a:pt x="1166" y="2553"/>
                    <a:pt x="1418" y="2679"/>
                  </a:cubicBezTo>
                  <a:lnTo>
                    <a:pt x="1418" y="2080"/>
                  </a:lnTo>
                  <a:cubicBezTo>
                    <a:pt x="1859" y="1923"/>
                    <a:pt x="2111" y="1544"/>
                    <a:pt x="2111" y="1072"/>
                  </a:cubicBezTo>
                  <a:cubicBezTo>
                    <a:pt x="2111" y="473"/>
                    <a:pt x="1639"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98"/>
            <p:cNvSpPr/>
            <p:nvPr/>
          </p:nvSpPr>
          <p:spPr>
            <a:xfrm>
              <a:off x="-16419350" y="3417100"/>
              <a:ext cx="142575" cy="160700"/>
            </a:xfrm>
            <a:custGeom>
              <a:rect b="b" l="l" r="r" t="t"/>
              <a:pathLst>
                <a:path extrusionOk="0" h="6428" w="5703">
                  <a:moveTo>
                    <a:pt x="347" y="0"/>
                  </a:moveTo>
                  <a:cubicBezTo>
                    <a:pt x="158" y="0"/>
                    <a:pt x="1" y="158"/>
                    <a:pt x="1" y="347"/>
                  </a:cubicBezTo>
                  <a:lnTo>
                    <a:pt x="1" y="1071"/>
                  </a:lnTo>
                  <a:cubicBezTo>
                    <a:pt x="1" y="4033"/>
                    <a:pt x="2395" y="6427"/>
                    <a:pt x="5356" y="6427"/>
                  </a:cubicBezTo>
                  <a:lnTo>
                    <a:pt x="5703" y="6427"/>
                  </a:lnTo>
                  <a:lnTo>
                    <a:pt x="5703" y="4001"/>
                  </a:lnTo>
                  <a:cubicBezTo>
                    <a:pt x="5703" y="2773"/>
                    <a:pt x="5073" y="1575"/>
                    <a:pt x="4065" y="914"/>
                  </a:cubicBezTo>
                  <a:cubicBezTo>
                    <a:pt x="3277" y="378"/>
                    <a:pt x="2206" y="0"/>
                    <a:pt x="11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98"/>
            <p:cNvSpPr/>
            <p:nvPr/>
          </p:nvSpPr>
          <p:spPr>
            <a:xfrm>
              <a:off x="-16258675" y="3417100"/>
              <a:ext cx="143375" cy="161475"/>
            </a:xfrm>
            <a:custGeom>
              <a:rect b="b" l="l" r="r" t="t"/>
              <a:pathLst>
                <a:path extrusionOk="0" h="6459" w="5735">
                  <a:moveTo>
                    <a:pt x="4632" y="0"/>
                  </a:moveTo>
                  <a:cubicBezTo>
                    <a:pt x="3529" y="0"/>
                    <a:pt x="2521" y="347"/>
                    <a:pt x="1702" y="914"/>
                  </a:cubicBezTo>
                  <a:cubicBezTo>
                    <a:pt x="631" y="1575"/>
                    <a:pt x="1" y="2773"/>
                    <a:pt x="1" y="4033"/>
                  </a:cubicBezTo>
                  <a:lnTo>
                    <a:pt x="1" y="6459"/>
                  </a:lnTo>
                  <a:lnTo>
                    <a:pt x="347" y="6459"/>
                  </a:lnTo>
                  <a:cubicBezTo>
                    <a:pt x="3309" y="6459"/>
                    <a:pt x="5703" y="4064"/>
                    <a:pt x="5703" y="1103"/>
                  </a:cubicBezTo>
                  <a:lnTo>
                    <a:pt x="5703" y="410"/>
                  </a:lnTo>
                  <a:cubicBezTo>
                    <a:pt x="5735" y="158"/>
                    <a:pt x="5577" y="0"/>
                    <a:pt x="53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98"/>
            <p:cNvSpPr/>
            <p:nvPr/>
          </p:nvSpPr>
          <p:spPr>
            <a:xfrm>
              <a:off x="-16310650" y="3308400"/>
              <a:ext cx="86650" cy="155975"/>
            </a:xfrm>
            <a:custGeom>
              <a:rect b="b" l="l" r="r" t="t"/>
              <a:pathLst>
                <a:path extrusionOk="0" h="6239" w="3466">
                  <a:moveTo>
                    <a:pt x="1733" y="1"/>
                  </a:moveTo>
                  <a:cubicBezTo>
                    <a:pt x="1134" y="1"/>
                    <a:pt x="662" y="473"/>
                    <a:pt x="662" y="1040"/>
                  </a:cubicBezTo>
                  <a:cubicBezTo>
                    <a:pt x="662" y="1513"/>
                    <a:pt x="977" y="1922"/>
                    <a:pt x="1355" y="2080"/>
                  </a:cubicBezTo>
                  <a:lnTo>
                    <a:pt x="1355" y="3088"/>
                  </a:lnTo>
                  <a:cubicBezTo>
                    <a:pt x="1103" y="3340"/>
                    <a:pt x="504" y="3844"/>
                    <a:pt x="0" y="4600"/>
                  </a:cubicBezTo>
                  <a:cubicBezTo>
                    <a:pt x="662" y="5041"/>
                    <a:pt x="1260" y="5577"/>
                    <a:pt x="1733" y="6238"/>
                  </a:cubicBezTo>
                  <a:cubicBezTo>
                    <a:pt x="2206" y="5577"/>
                    <a:pt x="2773" y="5041"/>
                    <a:pt x="3466" y="4600"/>
                  </a:cubicBezTo>
                  <a:cubicBezTo>
                    <a:pt x="2930" y="3844"/>
                    <a:pt x="2363" y="3340"/>
                    <a:pt x="2080" y="3088"/>
                  </a:cubicBezTo>
                  <a:lnTo>
                    <a:pt x="2080" y="2080"/>
                  </a:lnTo>
                  <a:cubicBezTo>
                    <a:pt x="2521" y="1922"/>
                    <a:pt x="2773" y="1513"/>
                    <a:pt x="2773" y="1040"/>
                  </a:cubicBezTo>
                  <a:cubicBezTo>
                    <a:pt x="2773" y="473"/>
                    <a:pt x="2300"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98"/>
            <p:cNvSpPr/>
            <p:nvPr/>
          </p:nvSpPr>
          <p:spPr>
            <a:xfrm>
              <a:off x="-16327975" y="3589575"/>
              <a:ext cx="51200" cy="23650"/>
            </a:xfrm>
            <a:custGeom>
              <a:rect b="b" l="l" r="r" t="t"/>
              <a:pathLst>
                <a:path extrusionOk="0" h="946" w="2048">
                  <a:moveTo>
                    <a:pt x="0" y="1"/>
                  </a:moveTo>
                  <a:lnTo>
                    <a:pt x="0" y="1"/>
                  </a:lnTo>
                  <a:cubicBezTo>
                    <a:pt x="221" y="536"/>
                    <a:pt x="725" y="946"/>
                    <a:pt x="1355" y="946"/>
                  </a:cubicBezTo>
                  <a:lnTo>
                    <a:pt x="1481" y="946"/>
                  </a:lnTo>
                  <a:cubicBezTo>
                    <a:pt x="1827" y="914"/>
                    <a:pt x="2048" y="631"/>
                    <a:pt x="2048" y="316"/>
                  </a:cubicBezTo>
                  <a:lnTo>
                    <a:pt x="2048" y="253"/>
                  </a:lnTo>
                  <a:lnTo>
                    <a:pt x="1701" y="253"/>
                  </a:lnTo>
                  <a:cubicBezTo>
                    <a:pt x="1103" y="253"/>
                    <a:pt x="567" y="15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98"/>
            <p:cNvSpPr/>
            <p:nvPr/>
          </p:nvSpPr>
          <p:spPr>
            <a:xfrm>
              <a:off x="-16258675" y="3589575"/>
              <a:ext cx="51225" cy="23650"/>
            </a:xfrm>
            <a:custGeom>
              <a:rect b="b" l="l" r="r" t="t"/>
              <a:pathLst>
                <a:path extrusionOk="0" h="946" w="2049">
                  <a:moveTo>
                    <a:pt x="2048" y="1"/>
                  </a:moveTo>
                  <a:lnTo>
                    <a:pt x="2048" y="1"/>
                  </a:lnTo>
                  <a:cubicBezTo>
                    <a:pt x="1481" y="158"/>
                    <a:pt x="946" y="253"/>
                    <a:pt x="347" y="253"/>
                  </a:cubicBezTo>
                  <a:lnTo>
                    <a:pt x="1" y="253"/>
                  </a:lnTo>
                  <a:cubicBezTo>
                    <a:pt x="1" y="631"/>
                    <a:pt x="284" y="946"/>
                    <a:pt x="662" y="946"/>
                  </a:cubicBezTo>
                  <a:lnTo>
                    <a:pt x="694" y="946"/>
                  </a:lnTo>
                  <a:cubicBezTo>
                    <a:pt x="1324" y="946"/>
                    <a:pt x="1859" y="568"/>
                    <a:pt x="20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6" name="Google Shape;19226;p98"/>
          <p:cNvGrpSpPr/>
          <p:nvPr/>
        </p:nvGrpSpPr>
        <p:grpSpPr>
          <a:xfrm>
            <a:off x="4638306" y="3340423"/>
            <a:ext cx="395755" cy="452872"/>
            <a:chOff x="-16401225" y="3683275"/>
            <a:chExt cx="267800" cy="306450"/>
          </a:xfrm>
        </p:grpSpPr>
        <p:sp>
          <p:nvSpPr>
            <p:cNvPr id="19227" name="Google Shape;19227;p98"/>
            <p:cNvSpPr/>
            <p:nvPr/>
          </p:nvSpPr>
          <p:spPr>
            <a:xfrm>
              <a:off x="-16257875" y="3826650"/>
              <a:ext cx="70900" cy="72500"/>
            </a:xfrm>
            <a:custGeom>
              <a:rect b="b" l="l" r="r" t="t"/>
              <a:pathLst>
                <a:path extrusionOk="0" h="2900" w="2836">
                  <a:moveTo>
                    <a:pt x="567" y="1"/>
                  </a:moveTo>
                  <a:cubicBezTo>
                    <a:pt x="630" y="158"/>
                    <a:pt x="725" y="347"/>
                    <a:pt x="725" y="568"/>
                  </a:cubicBezTo>
                  <a:cubicBezTo>
                    <a:pt x="725" y="631"/>
                    <a:pt x="662" y="725"/>
                    <a:pt x="630" y="788"/>
                  </a:cubicBezTo>
                  <a:lnTo>
                    <a:pt x="0" y="1576"/>
                  </a:lnTo>
                  <a:cubicBezTo>
                    <a:pt x="32" y="2332"/>
                    <a:pt x="662" y="2899"/>
                    <a:pt x="1418" y="2899"/>
                  </a:cubicBezTo>
                  <a:cubicBezTo>
                    <a:pt x="2205" y="2899"/>
                    <a:pt x="2836" y="2269"/>
                    <a:pt x="2836" y="1481"/>
                  </a:cubicBezTo>
                  <a:cubicBezTo>
                    <a:pt x="2836" y="631"/>
                    <a:pt x="2205" y="1"/>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98"/>
            <p:cNvSpPr/>
            <p:nvPr/>
          </p:nvSpPr>
          <p:spPr>
            <a:xfrm>
              <a:off x="-16275200" y="3832375"/>
              <a:ext cx="16550" cy="16350"/>
            </a:xfrm>
            <a:custGeom>
              <a:rect b="b" l="l" r="r" t="t"/>
              <a:pathLst>
                <a:path extrusionOk="0" h="654" w="662">
                  <a:moveTo>
                    <a:pt x="319" y="0"/>
                  </a:moveTo>
                  <a:cubicBezTo>
                    <a:pt x="173" y="0"/>
                    <a:pt x="32" y="71"/>
                    <a:pt x="0" y="213"/>
                  </a:cubicBezTo>
                  <a:lnTo>
                    <a:pt x="347" y="654"/>
                  </a:lnTo>
                  <a:lnTo>
                    <a:pt x="662" y="213"/>
                  </a:lnTo>
                  <a:cubicBezTo>
                    <a:pt x="614" y="71"/>
                    <a:pt x="465" y="0"/>
                    <a:pt x="3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98"/>
            <p:cNvSpPr/>
            <p:nvPr/>
          </p:nvSpPr>
          <p:spPr>
            <a:xfrm>
              <a:off x="-16347675" y="3825875"/>
              <a:ext cx="70900" cy="70900"/>
            </a:xfrm>
            <a:custGeom>
              <a:rect b="b" l="l" r="r" t="t"/>
              <a:pathLst>
                <a:path extrusionOk="0" h="2836" w="2836">
                  <a:moveTo>
                    <a:pt x="1418" y="0"/>
                  </a:moveTo>
                  <a:cubicBezTo>
                    <a:pt x="631" y="0"/>
                    <a:pt x="1" y="630"/>
                    <a:pt x="1" y="1418"/>
                  </a:cubicBezTo>
                  <a:cubicBezTo>
                    <a:pt x="1" y="2205"/>
                    <a:pt x="631" y="2836"/>
                    <a:pt x="1418" y="2836"/>
                  </a:cubicBezTo>
                  <a:cubicBezTo>
                    <a:pt x="2174" y="2836"/>
                    <a:pt x="2773" y="2237"/>
                    <a:pt x="2836" y="1544"/>
                  </a:cubicBezTo>
                  <a:lnTo>
                    <a:pt x="2206" y="788"/>
                  </a:lnTo>
                  <a:cubicBezTo>
                    <a:pt x="2174" y="725"/>
                    <a:pt x="2143" y="630"/>
                    <a:pt x="2143" y="536"/>
                  </a:cubicBezTo>
                  <a:cubicBezTo>
                    <a:pt x="2143" y="347"/>
                    <a:pt x="2174" y="158"/>
                    <a:pt x="23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98"/>
            <p:cNvSpPr/>
            <p:nvPr/>
          </p:nvSpPr>
          <p:spPr>
            <a:xfrm>
              <a:off x="-16338225" y="3907775"/>
              <a:ext cx="35475" cy="81950"/>
            </a:xfrm>
            <a:custGeom>
              <a:rect b="b" l="l" r="r" t="t"/>
              <a:pathLst>
                <a:path extrusionOk="0" h="3278" w="1419">
                  <a:moveTo>
                    <a:pt x="1" y="1"/>
                  </a:moveTo>
                  <a:lnTo>
                    <a:pt x="1" y="1796"/>
                  </a:lnTo>
                  <a:cubicBezTo>
                    <a:pt x="1" y="2206"/>
                    <a:pt x="158" y="2553"/>
                    <a:pt x="410" y="2836"/>
                  </a:cubicBezTo>
                  <a:cubicBezTo>
                    <a:pt x="694" y="3120"/>
                    <a:pt x="1040" y="3277"/>
                    <a:pt x="1418" y="3277"/>
                  </a:cubicBezTo>
                  <a:lnTo>
                    <a:pt x="1418" y="347"/>
                  </a:lnTo>
                  <a:cubicBezTo>
                    <a:pt x="1292" y="379"/>
                    <a:pt x="1166" y="379"/>
                    <a:pt x="1103" y="379"/>
                  </a:cubicBezTo>
                  <a:cubicBezTo>
                    <a:pt x="662" y="316"/>
                    <a:pt x="253" y="19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98"/>
            <p:cNvSpPr/>
            <p:nvPr/>
          </p:nvSpPr>
          <p:spPr>
            <a:xfrm>
              <a:off x="-16231900" y="3906200"/>
              <a:ext cx="35475" cy="81150"/>
            </a:xfrm>
            <a:custGeom>
              <a:rect b="b" l="l" r="r" t="t"/>
              <a:pathLst>
                <a:path extrusionOk="0" h="3246" w="1419">
                  <a:moveTo>
                    <a:pt x="1419" y="1"/>
                  </a:moveTo>
                  <a:cubicBezTo>
                    <a:pt x="1135" y="253"/>
                    <a:pt x="725" y="379"/>
                    <a:pt x="347" y="379"/>
                  </a:cubicBezTo>
                  <a:cubicBezTo>
                    <a:pt x="221" y="379"/>
                    <a:pt x="95" y="379"/>
                    <a:pt x="1" y="316"/>
                  </a:cubicBezTo>
                  <a:lnTo>
                    <a:pt x="1" y="3246"/>
                  </a:lnTo>
                  <a:cubicBezTo>
                    <a:pt x="788" y="3246"/>
                    <a:pt x="1419" y="2584"/>
                    <a:pt x="1419" y="1796"/>
                  </a:cubicBezTo>
                  <a:lnTo>
                    <a:pt x="14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98"/>
            <p:cNvSpPr/>
            <p:nvPr/>
          </p:nvSpPr>
          <p:spPr>
            <a:xfrm>
              <a:off x="-16285450" y="3891250"/>
              <a:ext cx="35475" cy="59875"/>
            </a:xfrm>
            <a:custGeom>
              <a:rect b="b" l="l" r="r" t="t"/>
              <a:pathLst>
                <a:path extrusionOk="0" h="2395" w="1419">
                  <a:moveTo>
                    <a:pt x="725" y="0"/>
                  </a:moveTo>
                  <a:cubicBezTo>
                    <a:pt x="505" y="252"/>
                    <a:pt x="284" y="504"/>
                    <a:pt x="0" y="662"/>
                  </a:cubicBezTo>
                  <a:lnTo>
                    <a:pt x="0" y="2268"/>
                  </a:lnTo>
                  <a:cubicBezTo>
                    <a:pt x="252" y="2363"/>
                    <a:pt x="473" y="2394"/>
                    <a:pt x="725" y="2394"/>
                  </a:cubicBezTo>
                  <a:cubicBezTo>
                    <a:pt x="946" y="2394"/>
                    <a:pt x="1198" y="2363"/>
                    <a:pt x="1418" y="2268"/>
                  </a:cubicBezTo>
                  <a:lnTo>
                    <a:pt x="1418" y="662"/>
                  </a:lnTo>
                  <a:cubicBezTo>
                    <a:pt x="1135" y="504"/>
                    <a:pt x="914" y="315"/>
                    <a:pt x="72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98"/>
            <p:cNvSpPr/>
            <p:nvPr/>
          </p:nvSpPr>
          <p:spPr>
            <a:xfrm>
              <a:off x="-16401225" y="3683275"/>
              <a:ext cx="267800" cy="249725"/>
            </a:xfrm>
            <a:custGeom>
              <a:rect b="b" l="l" r="r" t="t"/>
              <a:pathLst>
                <a:path extrusionOk="0" h="9989" w="10712">
                  <a:moveTo>
                    <a:pt x="3214" y="2900"/>
                  </a:moveTo>
                  <a:cubicBezTo>
                    <a:pt x="3403" y="2900"/>
                    <a:pt x="3560" y="3058"/>
                    <a:pt x="3560" y="3278"/>
                  </a:cubicBezTo>
                  <a:cubicBezTo>
                    <a:pt x="3560" y="3467"/>
                    <a:pt x="3403" y="3625"/>
                    <a:pt x="3214" y="3625"/>
                  </a:cubicBezTo>
                  <a:cubicBezTo>
                    <a:pt x="3025" y="3625"/>
                    <a:pt x="2867" y="3467"/>
                    <a:pt x="2867" y="3278"/>
                  </a:cubicBezTo>
                  <a:cubicBezTo>
                    <a:pt x="2867" y="3058"/>
                    <a:pt x="3025" y="2900"/>
                    <a:pt x="3214" y="2900"/>
                  </a:cubicBezTo>
                  <a:close/>
                  <a:moveTo>
                    <a:pt x="7498" y="2900"/>
                  </a:moveTo>
                  <a:cubicBezTo>
                    <a:pt x="7719" y="2900"/>
                    <a:pt x="7876" y="3058"/>
                    <a:pt x="7876" y="3278"/>
                  </a:cubicBezTo>
                  <a:cubicBezTo>
                    <a:pt x="7876" y="3467"/>
                    <a:pt x="7719" y="3625"/>
                    <a:pt x="7498" y="3625"/>
                  </a:cubicBezTo>
                  <a:cubicBezTo>
                    <a:pt x="7309" y="3625"/>
                    <a:pt x="7152" y="3467"/>
                    <a:pt x="7152" y="3278"/>
                  </a:cubicBezTo>
                  <a:cubicBezTo>
                    <a:pt x="7152" y="3058"/>
                    <a:pt x="7309" y="2900"/>
                    <a:pt x="7498" y="2900"/>
                  </a:cubicBezTo>
                  <a:close/>
                  <a:moveTo>
                    <a:pt x="5322" y="0"/>
                  </a:moveTo>
                  <a:cubicBezTo>
                    <a:pt x="5281" y="0"/>
                    <a:pt x="5240" y="1"/>
                    <a:pt x="5199" y="2"/>
                  </a:cubicBezTo>
                  <a:cubicBezTo>
                    <a:pt x="2300" y="65"/>
                    <a:pt x="0" y="2585"/>
                    <a:pt x="0" y="5578"/>
                  </a:cubicBezTo>
                  <a:lnTo>
                    <a:pt x="0" y="8225"/>
                  </a:lnTo>
                  <a:cubicBezTo>
                    <a:pt x="0" y="9201"/>
                    <a:pt x="788" y="9989"/>
                    <a:pt x="1764" y="9989"/>
                  </a:cubicBezTo>
                  <a:lnTo>
                    <a:pt x="1764" y="8319"/>
                  </a:lnTo>
                  <a:cubicBezTo>
                    <a:pt x="1512" y="7941"/>
                    <a:pt x="1418" y="7563"/>
                    <a:pt x="1418" y="7122"/>
                  </a:cubicBezTo>
                  <a:cubicBezTo>
                    <a:pt x="1418" y="5956"/>
                    <a:pt x="2363" y="5011"/>
                    <a:pt x="3529" y="5011"/>
                  </a:cubicBezTo>
                  <a:lnTo>
                    <a:pt x="7089" y="5011"/>
                  </a:lnTo>
                  <a:cubicBezTo>
                    <a:pt x="8255" y="5011"/>
                    <a:pt x="9200" y="5956"/>
                    <a:pt x="9200" y="7122"/>
                  </a:cubicBezTo>
                  <a:cubicBezTo>
                    <a:pt x="9200" y="7563"/>
                    <a:pt x="9074" y="7941"/>
                    <a:pt x="8853" y="8319"/>
                  </a:cubicBezTo>
                  <a:lnTo>
                    <a:pt x="8853" y="9989"/>
                  </a:lnTo>
                  <a:cubicBezTo>
                    <a:pt x="9830" y="9989"/>
                    <a:pt x="10617" y="9201"/>
                    <a:pt x="10617" y="8225"/>
                  </a:cubicBezTo>
                  <a:lnTo>
                    <a:pt x="10617" y="5389"/>
                  </a:lnTo>
                  <a:cubicBezTo>
                    <a:pt x="10712" y="3940"/>
                    <a:pt x="10113" y="2554"/>
                    <a:pt x="9074" y="1546"/>
                  </a:cubicBezTo>
                  <a:cubicBezTo>
                    <a:pt x="8063" y="535"/>
                    <a:pt x="6754" y="0"/>
                    <a:pt x="53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4" name="Google Shape;19234;p98"/>
          <p:cNvGrpSpPr/>
          <p:nvPr/>
        </p:nvGrpSpPr>
        <p:grpSpPr>
          <a:xfrm>
            <a:off x="8003755" y="2797062"/>
            <a:ext cx="450470" cy="448180"/>
            <a:chOff x="-16419350" y="4058200"/>
            <a:chExt cx="304825" cy="303275"/>
          </a:xfrm>
        </p:grpSpPr>
        <p:sp>
          <p:nvSpPr>
            <p:cNvPr id="19235" name="Google Shape;19235;p98"/>
            <p:cNvSpPr/>
            <p:nvPr/>
          </p:nvSpPr>
          <p:spPr>
            <a:xfrm>
              <a:off x="-16347675" y="4202350"/>
              <a:ext cx="18150" cy="17350"/>
            </a:xfrm>
            <a:custGeom>
              <a:rect b="b" l="l" r="r" t="t"/>
              <a:pathLst>
                <a:path extrusionOk="0" h="694" w="726">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98"/>
            <p:cNvSpPr/>
            <p:nvPr/>
          </p:nvSpPr>
          <p:spPr>
            <a:xfrm>
              <a:off x="-16400450" y="4166900"/>
              <a:ext cx="35475" cy="35475"/>
            </a:xfrm>
            <a:custGeom>
              <a:rect b="b" l="l" r="r" t="t"/>
              <a:pathLst>
                <a:path extrusionOk="0" h="1419" w="1419">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98"/>
            <p:cNvSpPr/>
            <p:nvPr/>
          </p:nvSpPr>
          <p:spPr>
            <a:xfrm>
              <a:off x="-16389425" y="4058200"/>
              <a:ext cx="220575" cy="106950"/>
            </a:xfrm>
            <a:custGeom>
              <a:rect b="b" l="l" r="r" t="t"/>
              <a:pathLst>
                <a:path extrusionOk="0" h="4278" w="8823">
                  <a:moveTo>
                    <a:pt x="6621" y="0"/>
                  </a:moveTo>
                  <a:cubicBezTo>
                    <a:pt x="6312" y="0"/>
                    <a:pt x="6008" y="97"/>
                    <a:pt x="5766" y="285"/>
                  </a:cubicBezTo>
                  <a:cubicBezTo>
                    <a:pt x="5703" y="348"/>
                    <a:pt x="5609" y="411"/>
                    <a:pt x="5546" y="474"/>
                  </a:cubicBezTo>
                  <a:cubicBezTo>
                    <a:pt x="5451" y="411"/>
                    <a:pt x="5388" y="316"/>
                    <a:pt x="5294" y="285"/>
                  </a:cubicBezTo>
                  <a:cubicBezTo>
                    <a:pt x="5057" y="111"/>
                    <a:pt x="4758" y="25"/>
                    <a:pt x="4459" y="25"/>
                  </a:cubicBezTo>
                  <a:cubicBezTo>
                    <a:pt x="4159" y="25"/>
                    <a:pt x="3860" y="111"/>
                    <a:pt x="3624" y="285"/>
                  </a:cubicBezTo>
                  <a:cubicBezTo>
                    <a:pt x="3529" y="348"/>
                    <a:pt x="3466" y="411"/>
                    <a:pt x="3372" y="474"/>
                  </a:cubicBezTo>
                  <a:cubicBezTo>
                    <a:pt x="3309" y="411"/>
                    <a:pt x="3214" y="316"/>
                    <a:pt x="3151" y="285"/>
                  </a:cubicBezTo>
                  <a:cubicBezTo>
                    <a:pt x="2915" y="101"/>
                    <a:pt x="2618" y="10"/>
                    <a:pt x="2316" y="10"/>
                  </a:cubicBezTo>
                  <a:cubicBezTo>
                    <a:pt x="1894" y="10"/>
                    <a:pt x="1460" y="188"/>
                    <a:pt x="1166" y="537"/>
                  </a:cubicBezTo>
                  <a:cubicBezTo>
                    <a:pt x="1103" y="631"/>
                    <a:pt x="1072" y="757"/>
                    <a:pt x="977" y="820"/>
                  </a:cubicBezTo>
                  <a:cubicBezTo>
                    <a:pt x="1" y="1356"/>
                    <a:pt x="1" y="2931"/>
                    <a:pt x="1103" y="3435"/>
                  </a:cubicBezTo>
                  <a:cubicBezTo>
                    <a:pt x="1166" y="3624"/>
                    <a:pt x="1356" y="3876"/>
                    <a:pt x="1513" y="3971"/>
                  </a:cubicBezTo>
                  <a:cubicBezTo>
                    <a:pt x="1781" y="4144"/>
                    <a:pt x="2088" y="4231"/>
                    <a:pt x="2387" y="4231"/>
                  </a:cubicBezTo>
                  <a:cubicBezTo>
                    <a:pt x="2687" y="4231"/>
                    <a:pt x="2978" y="4144"/>
                    <a:pt x="3214" y="3971"/>
                  </a:cubicBezTo>
                  <a:cubicBezTo>
                    <a:pt x="3277" y="3939"/>
                    <a:pt x="3356" y="3923"/>
                    <a:pt x="3435" y="3923"/>
                  </a:cubicBezTo>
                  <a:cubicBezTo>
                    <a:pt x="3514" y="3923"/>
                    <a:pt x="3592" y="3939"/>
                    <a:pt x="3655" y="3971"/>
                  </a:cubicBezTo>
                  <a:cubicBezTo>
                    <a:pt x="3907" y="4175"/>
                    <a:pt x="4215" y="4278"/>
                    <a:pt x="4518" y="4278"/>
                  </a:cubicBezTo>
                  <a:cubicBezTo>
                    <a:pt x="4821" y="4278"/>
                    <a:pt x="5120" y="4175"/>
                    <a:pt x="5357" y="3971"/>
                  </a:cubicBezTo>
                  <a:cubicBezTo>
                    <a:pt x="5404" y="3939"/>
                    <a:pt x="5483" y="3923"/>
                    <a:pt x="5561" y="3923"/>
                  </a:cubicBezTo>
                  <a:cubicBezTo>
                    <a:pt x="5640" y="3923"/>
                    <a:pt x="5719" y="3939"/>
                    <a:pt x="5766" y="3971"/>
                  </a:cubicBezTo>
                  <a:cubicBezTo>
                    <a:pt x="6018" y="4166"/>
                    <a:pt x="6312" y="4256"/>
                    <a:pt x="6604" y="4256"/>
                  </a:cubicBezTo>
                  <a:cubicBezTo>
                    <a:pt x="7114" y="4256"/>
                    <a:pt x="7616" y="3979"/>
                    <a:pt x="7877" y="3498"/>
                  </a:cubicBezTo>
                  <a:cubicBezTo>
                    <a:pt x="7909" y="3435"/>
                    <a:pt x="7940" y="3404"/>
                    <a:pt x="8035" y="3341"/>
                  </a:cubicBezTo>
                  <a:cubicBezTo>
                    <a:pt x="8507" y="3120"/>
                    <a:pt x="8822" y="2616"/>
                    <a:pt x="8728" y="1986"/>
                  </a:cubicBezTo>
                  <a:cubicBezTo>
                    <a:pt x="8696" y="1576"/>
                    <a:pt x="8507" y="1198"/>
                    <a:pt x="8129" y="946"/>
                  </a:cubicBezTo>
                  <a:cubicBezTo>
                    <a:pt x="8066" y="915"/>
                    <a:pt x="8035" y="883"/>
                    <a:pt x="7940" y="820"/>
                  </a:cubicBezTo>
                  <a:cubicBezTo>
                    <a:pt x="7909" y="694"/>
                    <a:pt x="7814" y="631"/>
                    <a:pt x="7751" y="537"/>
                  </a:cubicBezTo>
                  <a:cubicBezTo>
                    <a:pt x="7462" y="175"/>
                    <a:pt x="7038" y="0"/>
                    <a:pt x="66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98"/>
            <p:cNvSpPr/>
            <p:nvPr/>
          </p:nvSpPr>
          <p:spPr>
            <a:xfrm>
              <a:off x="-16298850" y="4178725"/>
              <a:ext cx="41000" cy="47275"/>
            </a:xfrm>
            <a:custGeom>
              <a:rect b="b" l="l" r="r" t="t"/>
              <a:pathLst>
                <a:path extrusionOk="0" h="1891" w="1640">
                  <a:moveTo>
                    <a:pt x="1" y="0"/>
                  </a:moveTo>
                  <a:cubicBezTo>
                    <a:pt x="158" y="252"/>
                    <a:pt x="221" y="630"/>
                    <a:pt x="221" y="945"/>
                  </a:cubicBezTo>
                  <a:cubicBezTo>
                    <a:pt x="221" y="1292"/>
                    <a:pt x="158" y="1607"/>
                    <a:pt x="1" y="1891"/>
                  </a:cubicBezTo>
                  <a:cubicBezTo>
                    <a:pt x="473" y="1733"/>
                    <a:pt x="946" y="1670"/>
                    <a:pt x="1419" y="1670"/>
                  </a:cubicBezTo>
                  <a:cubicBezTo>
                    <a:pt x="1576" y="1450"/>
                    <a:pt x="1639" y="1197"/>
                    <a:pt x="1639" y="945"/>
                  </a:cubicBezTo>
                  <a:cubicBezTo>
                    <a:pt x="1639" y="662"/>
                    <a:pt x="1576" y="378"/>
                    <a:pt x="1419" y="158"/>
                  </a:cubicBezTo>
                  <a:cubicBezTo>
                    <a:pt x="1272" y="187"/>
                    <a:pt x="1120" y="201"/>
                    <a:pt x="967" y="201"/>
                  </a:cubicBezTo>
                  <a:cubicBezTo>
                    <a:pt x="626" y="201"/>
                    <a:pt x="284" y="131"/>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98"/>
            <p:cNvSpPr/>
            <p:nvPr/>
          </p:nvSpPr>
          <p:spPr>
            <a:xfrm>
              <a:off x="-16246075" y="4178725"/>
              <a:ext cx="41775" cy="55150"/>
            </a:xfrm>
            <a:custGeom>
              <a:rect b="b" l="l" r="r" t="t"/>
              <a:pathLst>
                <a:path extrusionOk="0" h="2206" w="1671">
                  <a:moveTo>
                    <a:pt x="1" y="0"/>
                  </a:moveTo>
                  <a:lnTo>
                    <a:pt x="1" y="0"/>
                  </a:lnTo>
                  <a:cubicBezTo>
                    <a:pt x="158" y="252"/>
                    <a:pt x="253" y="630"/>
                    <a:pt x="253" y="945"/>
                  </a:cubicBezTo>
                  <a:cubicBezTo>
                    <a:pt x="253" y="1197"/>
                    <a:pt x="190" y="1481"/>
                    <a:pt x="95" y="1765"/>
                  </a:cubicBezTo>
                  <a:cubicBezTo>
                    <a:pt x="505" y="1828"/>
                    <a:pt x="914" y="1954"/>
                    <a:pt x="1292" y="2206"/>
                  </a:cubicBezTo>
                  <a:cubicBezTo>
                    <a:pt x="1576" y="1891"/>
                    <a:pt x="1670" y="1355"/>
                    <a:pt x="1670" y="945"/>
                  </a:cubicBezTo>
                  <a:cubicBezTo>
                    <a:pt x="1670" y="662"/>
                    <a:pt x="1576" y="378"/>
                    <a:pt x="1418" y="158"/>
                  </a:cubicBezTo>
                  <a:cubicBezTo>
                    <a:pt x="1261" y="189"/>
                    <a:pt x="1103" y="221"/>
                    <a:pt x="946" y="221"/>
                  </a:cubicBezTo>
                  <a:cubicBezTo>
                    <a:pt x="631" y="221"/>
                    <a:pt x="316" y="158"/>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98"/>
            <p:cNvSpPr/>
            <p:nvPr/>
          </p:nvSpPr>
          <p:spPr>
            <a:xfrm>
              <a:off x="-16419350" y="4122000"/>
              <a:ext cx="304050" cy="188725"/>
            </a:xfrm>
            <a:custGeom>
              <a:rect b="b" l="l" r="r" t="t"/>
              <a:pathLst>
                <a:path extrusionOk="0" h="7549" w="12162">
                  <a:moveTo>
                    <a:pt x="10712" y="1"/>
                  </a:moveTo>
                  <a:cubicBezTo>
                    <a:pt x="10586" y="600"/>
                    <a:pt x="10271" y="1135"/>
                    <a:pt x="9736" y="1450"/>
                  </a:cubicBezTo>
                  <a:cubicBezTo>
                    <a:pt x="9578" y="1734"/>
                    <a:pt x="9326" y="1986"/>
                    <a:pt x="9074" y="2143"/>
                  </a:cubicBezTo>
                  <a:cubicBezTo>
                    <a:pt x="9263" y="2458"/>
                    <a:pt x="9326" y="2805"/>
                    <a:pt x="9326" y="3183"/>
                  </a:cubicBezTo>
                  <a:cubicBezTo>
                    <a:pt x="9326" y="4065"/>
                    <a:pt x="9011" y="4821"/>
                    <a:pt x="8507" y="5168"/>
                  </a:cubicBezTo>
                  <a:cubicBezTo>
                    <a:pt x="8444" y="5199"/>
                    <a:pt x="8373" y="5215"/>
                    <a:pt x="8306" y="5215"/>
                  </a:cubicBezTo>
                  <a:cubicBezTo>
                    <a:pt x="8239" y="5215"/>
                    <a:pt x="8176" y="5199"/>
                    <a:pt x="8129" y="5168"/>
                  </a:cubicBezTo>
                  <a:cubicBezTo>
                    <a:pt x="7515" y="4805"/>
                    <a:pt x="6814" y="4624"/>
                    <a:pt x="6124" y="4624"/>
                  </a:cubicBezTo>
                  <a:cubicBezTo>
                    <a:pt x="5435" y="4624"/>
                    <a:pt x="4758" y="4805"/>
                    <a:pt x="4191" y="5168"/>
                  </a:cubicBezTo>
                  <a:cubicBezTo>
                    <a:pt x="4134" y="5213"/>
                    <a:pt x="4077" y="5230"/>
                    <a:pt x="4022" y="5230"/>
                  </a:cubicBezTo>
                  <a:cubicBezTo>
                    <a:pt x="3924" y="5230"/>
                    <a:pt x="3830" y="5177"/>
                    <a:pt x="3750" y="5136"/>
                  </a:cubicBezTo>
                  <a:cubicBezTo>
                    <a:pt x="3163" y="4757"/>
                    <a:pt x="2501" y="4557"/>
                    <a:pt x="1831" y="4557"/>
                  </a:cubicBezTo>
                  <a:cubicBezTo>
                    <a:pt x="1277" y="4557"/>
                    <a:pt x="717" y="4694"/>
                    <a:pt x="190" y="4979"/>
                  </a:cubicBezTo>
                  <a:cubicBezTo>
                    <a:pt x="95" y="5042"/>
                    <a:pt x="1" y="5168"/>
                    <a:pt x="1" y="5294"/>
                  </a:cubicBezTo>
                  <a:lnTo>
                    <a:pt x="1" y="7436"/>
                  </a:lnTo>
                  <a:cubicBezTo>
                    <a:pt x="316" y="7405"/>
                    <a:pt x="725" y="7247"/>
                    <a:pt x="977" y="7027"/>
                  </a:cubicBezTo>
                  <a:cubicBezTo>
                    <a:pt x="1240" y="6826"/>
                    <a:pt x="1533" y="6723"/>
                    <a:pt x="1823" y="6723"/>
                  </a:cubicBezTo>
                  <a:cubicBezTo>
                    <a:pt x="2124" y="6723"/>
                    <a:pt x="2422" y="6833"/>
                    <a:pt x="2679" y="7058"/>
                  </a:cubicBezTo>
                  <a:cubicBezTo>
                    <a:pt x="3072" y="7373"/>
                    <a:pt x="3529" y="7531"/>
                    <a:pt x="3986" y="7531"/>
                  </a:cubicBezTo>
                  <a:cubicBezTo>
                    <a:pt x="4443" y="7531"/>
                    <a:pt x="4900" y="7373"/>
                    <a:pt x="5293" y="7058"/>
                  </a:cubicBezTo>
                  <a:cubicBezTo>
                    <a:pt x="5545" y="6869"/>
                    <a:pt x="5837" y="6775"/>
                    <a:pt x="6128" y="6775"/>
                  </a:cubicBezTo>
                  <a:cubicBezTo>
                    <a:pt x="6420" y="6775"/>
                    <a:pt x="6711" y="6869"/>
                    <a:pt x="6963" y="7058"/>
                  </a:cubicBezTo>
                  <a:cubicBezTo>
                    <a:pt x="7474" y="7358"/>
                    <a:pt x="7985" y="7549"/>
                    <a:pt x="8524" y="7549"/>
                  </a:cubicBezTo>
                  <a:cubicBezTo>
                    <a:pt x="8948" y="7549"/>
                    <a:pt x="9390" y="7430"/>
                    <a:pt x="9862" y="7153"/>
                  </a:cubicBezTo>
                  <a:cubicBezTo>
                    <a:pt x="11153" y="6428"/>
                    <a:pt x="12162" y="4821"/>
                    <a:pt x="12162" y="3151"/>
                  </a:cubicBezTo>
                  <a:cubicBezTo>
                    <a:pt x="12162" y="1923"/>
                    <a:pt x="11626" y="789"/>
                    <a:pt x="107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98"/>
            <p:cNvSpPr/>
            <p:nvPr/>
          </p:nvSpPr>
          <p:spPr>
            <a:xfrm>
              <a:off x="-16419350" y="4263775"/>
              <a:ext cx="304825" cy="97700"/>
            </a:xfrm>
            <a:custGeom>
              <a:rect b="b" l="l" r="r" t="t"/>
              <a:pathLst>
                <a:path extrusionOk="0" h="3908" w="12193">
                  <a:moveTo>
                    <a:pt x="12193" y="1"/>
                  </a:moveTo>
                  <a:cubicBezTo>
                    <a:pt x="11689" y="914"/>
                    <a:pt x="10996" y="1639"/>
                    <a:pt x="10208" y="2112"/>
                  </a:cubicBezTo>
                  <a:cubicBezTo>
                    <a:pt x="9626" y="2424"/>
                    <a:pt x="9064" y="2570"/>
                    <a:pt x="8515" y="2570"/>
                  </a:cubicBezTo>
                  <a:cubicBezTo>
                    <a:pt x="7845" y="2570"/>
                    <a:pt x="7194" y="2352"/>
                    <a:pt x="6554" y="1954"/>
                  </a:cubicBezTo>
                  <a:cubicBezTo>
                    <a:pt x="6402" y="1819"/>
                    <a:pt x="6241" y="1756"/>
                    <a:pt x="6085" y="1756"/>
                  </a:cubicBezTo>
                  <a:cubicBezTo>
                    <a:pt x="5951" y="1756"/>
                    <a:pt x="5820" y="1803"/>
                    <a:pt x="5703" y="1891"/>
                  </a:cubicBezTo>
                  <a:cubicBezTo>
                    <a:pt x="5199" y="2316"/>
                    <a:pt x="4592" y="2529"/>
                    <a:pt x="3986" y="2529"/>
                  </a:cubicBezTo>
                  <a:cubicBezTo>
                    <a:pt x="3380" y="2529"/>
                    <a:pt x="2773" y="2316"/>
                    <a:pt x="2269" y="1891"/>
                  </a:cubicBezTo>
                  <a:cubicBezTo>
                    <a:pt x="2143" y="1797"/>
                    <a:pt x="2001" y="1749"/>
                    <a:pt x="1863" y="1749"/>
                  </a:cubicBezTo>
                  <a:cubicBezTo>
                    <a:pt x="1725" y="1749"/>
                    <a:pt x="1592" y="1797"/>
                    <a:pt x="1481" y="1891"/>
                  </a:cubicBezTo>
                  <a:cubicBezTo>
                    <a:pt x="1040" y="2269"/>
                    <a:pt x="505" y="2427"/>
                    <a:pt x="1" y="2490"/>
                  </a:cubicBezTo>
                  <a:lnTo>
                    <a:pt x="1" y="3561"/>
                  </a:lnTo>
                  <a:cubicBezTo>
                    <a:pt x="1" y="3750"/>
                    <a:pt x="158" y="3907"/>
                    <a:pt x="379" y="3907"/>
                  </a:cubicBezTo>
                  <a:lnTo>
                    <a:pt x="11815" y="3907"/>
                  </a:lnTo>
                  <a:cubicBezTo>
                    <a:pt x="12004" y="3907"/>
                    <a:pt x="12193" y="3750"/>
                    <a:pt x="12193" y="3561"/>
                  </a:cubicBezTo>
                  <a:lnTo>
                    <a:pt x="12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2" name="Google Shape;19242;p98"/>
          <p:cNvGrpSpPr/>
          <p:nvPr/>
        </p:nvGrpSpPr>
        <p:grpSpPr>
          <a:xfrm>
            <a:off x="4030643" y="3343080"/>
            <a:ext cx="450507" cy="447589"/>
            <a:chOff x="-15296200" y="3326900"/>
            <a:chExt cx="304850" cy="302875"/>
          </a:xfrm>
        </p:grpSpPr>
        <p:sp>
          <p:nvSpPr>
            <p:cNvPr id="19243" name="Google Shape;19243;p98"/>
            <p:cNvSpPr/>
            <p:nvPr/>
          </p:nvSpPr>
          <p:spPr>
            <a:xfrm>
              <a:off x="-15182775" y="3326900"/>
              <a:ext cx="77200" cy="157175"/>
            </a:xfrm>
            <a:custGeom>
              <a:rect b="b" l="l" r="r" t="t"/>
              <a:pathLst>
                <a:path extrusionOk="0" h="6287" w="3088">
                  <a:moveTo>
                    <a:pt x="1556" y="1"/>
                  </a:moveTo>
                  <a:cubicBezTo>
                    <a:pt x="1434" y="1"/>
                    <a:pt x="1308" y="48"/>
                    <a:pt x="1229" y="143"/>
                  </a:cubicBezTo>
                  <a:cubicBezTo>
                    <a:pt x="1198" y="237"/>
                    <a:pt x="410" y="1560"/>
                    <a:pt x="0" y="3451"/>
                  </a:cubicBezTo>
                  <a:cubicBezTo>
                    <a:pt x="630" y="4333"/>
                    <a:pt x="1166" y="5278"/>
                    <a:pt x="1544" y="6286"/>
                  </a:cubicBezTo>
                  <a:cubicBezTo>
                    <a:pt x="1954" y="5309"/>
                    <a:pt x="2458" y="4364"/>
                    <a:pt x="3088" y="3451"/>
                  </a:cubicBezTo>
                  <a:cubicBezTo>
                    <a:pt x="2678" y="1529"/>
                    <a:pt x="1891" y="237"/>
                    <a:pt x="1859" y="143"/>
                  </a:cubicBezTo>
                  <a:cubicBezTo>
                    <a:pt x="1796" y="48"/>
                    <a:pt x="1678" y="1"/>
                    <a:pt x="15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98"/>
            <p:cNvSpPr/>
            <p:nvPr/>
          </p:nvSpPr>
          <p:spPr>
            <a:xfrm>
              <a:off x="-15260825" y="3363175"/>
              <a:ext cx="108800" cy="199650"/>
            </a:xfrm>
            <a:custGeom>
              <a:rect b="b" l="l" r="r" t="t"/>
              <a:pathLst>
                <a:path extrusionOk="0" h="7986" w="4352">
                  <a:moveTo>
                    <a:pt x="432" y="1"/>
                  </a:moveTo>
                  <a:cubicBezTo>
                    <a:pt x="212" y="1"/>
                    <a:pt x="0" y="182"/>
                    <a:pt x="66" y="424"/>
                  </a:cubicBezTo>
                  <a:lnTo>
                    <a:pt x="949" y="3638"/>
                  </a:lnTo>
                  <a:cubicBezTo>
                    <a:pt x="1075" y="4047"/>
                    <a:pt x="1201" y="4520"/>
                    <a:pt x="1264" y="4961"/>
                  </a:cubicBezTo>
                  <a:cubicBezTo>
                    <a:pt x="1642" y="5497"/>
                    <a:pt x="2051" y="6001"/>
                    <a:pt x="2587" y="6410"/>
                  </a:cubicBezTo>
                  <a:cubicBezTo>
                    <a:pt x="3406" y="7072"/>
                    <a:pt x="3721" y="7292"/>
                    <a:pt x="4351" y="7986"/>
                  </a:cubicBezTo>
                  <a:lnTo>
                    <a:pt x="4351" y="6064"/>
                  </a:lnTo>
                  <a:cubicBezTo>
                    <a:pt x="4351" y="6001"/>
                    <a:pt x="4351" y="5938"/>
                    <a:pt x="4320" y="5906"/>
                  </a:cubicBezTo>
                  <a:cubicBezTo>
                    <a:pt x="3721" y="4205"/>
                    <a:pt x="2839" y="2693"/>
                    <a:pt x="1705" y="1338"/>
                  </a:cubicBezTo>
                  <a:lnTo>
                    <a:pt x="697" y="109"/>
                  </a:lnTo>
                  <a:cubicBezTo>
                    <a:pt x="621" y="34"/>
                    <a:pt x="526" y="1"/>
                    <a:pt x="4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98"/>
            <p:cNvSpPr/>
            <p:nvPr/>
          </p:nvSpPr>
          <p:spPr>
            <a:xfrm>
              <a:off x="-15135525" y="3362475"/>
              <a:ext cx="109325" cy="200350"/>
            </a:xfrm>
            <a:custGeom>
              <a:rect b="b" l="l" r="r" t="t"/>
              <a:pathLst>
                <a:path extrusionOk="0" h="8014" w="4373">
                  <a:moveTo>
                    <a:pt x="3945" y="1"/>
                  </a:moveTo>
                  <a:cubicBezTo>
                    <a:pt x="3846" y="1"/>
                    <a:pt x="3742" y="41"/>
                    <a:pt x="3655" y="137"/>
                  </a:cubicBezTo>
                  <a:lnTo>
                    <a:pt x="2647" y="1366"/>
                  </a:lnTo>
                  <a:cubicBezTo>
                    <a:pt x="1513" y="2721"/>
                    <a:pt x="599" y="4296"/>
                    <a:pt x="32" y="5934"/>
                  </a:cubicBezTo>
                  <a:cubicBezTo>
                    <a:pt x="32" y="5966"/>
                    <a:pt x="1" y="6060"/>
                    <a:pt x="1" y="6092"/>
                  </a:cubicBezTo>
                  <a:lnTo>
                    <a:pt x="1" y="8014"/>
                  </a:lnTo>
                  <a:cubicBezTo>
                    <a:pt x="631" y="7320"/>
                    <a:pt x="914" y="7163"/>
                    <a:pt x="1765" y="6438"/>
                  </a:cubicBezTo>
                  <a:cubicBezTo>
                    <a:pt x="2301" y="6060"/>
                    <a:pt x="2710" y="5525"/>
                    <a:pt x="3088" y="4989"/>
                  </a:cubicBezTo>
                  <a:cubicBezTo>
                    <a:pt x="3151" y="4517"/>
                    <a:pt x="3246" y="4075"/>
                    <a:pt x="3403" y="3666"/>
                  </a:cubicBezTo>
                  <a:lnTo>
                    <a:pt x="4285" y="452"/>
                  </a:lnTo>
                  <a:cubicBezTo>
                    <a:pt x="4373" y="211"/>
                    <a:pt x="4171" y="1"/>
                    <a:pt x="39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98"/>
            <p:cNvSpPr/>
            <p:nvPr/>
          </p:nvSpPr>
          <p:spPr>
            <a:xfrm>
              <a:off x="-15296200" y="3416600"/>
              <a:ext cx="143375" cy="213175"/>
            </a:xfrm>
            <a:custGeom>
              <a:rect b="b" l="l" r="r" t="t"/>
              <a:pathLst>
                <a:path extrusionOk="0" h="8527" w="5735">
                  <a:moveTo>
                    <a:pt x="346" y="0"/>
                  </a:moveTo>
                  <a:cubicBezTo>
                    <a:pt x="170" y="0"/>
                    <a:pt x="1" y="123"/>
                    <a:pt x="1" y="335"/>
                  </a:cubicBezTo>
                  <a:lnTo>
                    <a:pt x="1" y="3171"/>
                  </a:lnTo>
                  <a:cubicBezTo>
                    <a:pt x="1" y="6132"/>
                    <a:pt x="2458" y="8526"/>
                    <a:pt x="5357" y="8526"/>
                  </a:cubicBezTo>
                  <a:lnTo>
                    <a:pt x="5735" y="8526"/>
                  </a:lnTo>
                  <a:lnTo>
                    <a:pt x="5735" y="7581"/>
                  </a:lnTo>
                  <a:cubicBezTo>
                    <a:pt x="5735" y="7172"/>
                    <a:pt x="5577" y="6731"/>
                    <a:pt x="5262" y="6384"/>
                  </a:cubicBezTo>
                  <a:cubicBezTo>
                    <a:pt x="4695" y="5723"/>
                    <a:pt x="4254" y="5471"/>
                    <a:pt x="3529" y="4840"/>
                  </a:cubicBezTo>
                  <a:cubicBezTo>
                    <a:pt x="2584" y="4084"/>
                    <a:pt x="1828" y="3108"/>
                    <a:pt x="1387" y="2005"/>
                  </a:cubicBezTo>
                  <a:lnTo>
                    <a:pt x="694" y="241"/>
                  </a:lnTo>
                  <a:cubicBezTo>
                    <a:pt x="625" y="75"/>
                    <a:pt x="483" y="0"/>
                    <a:pt x="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98"/>
            <p:cNvSpPr/>
            <p:nvPr/>
          </p:nvSpPr>
          <p:spPr>
            <a:xfrm>
              <a:off x="-15134725" y="3416100"/>
              <a:ext cx="143375" cy="213675"/>
            </a:xfrm>
            <a:custGeom>
              <a:rect b="b" l="l" r="r" t="t"/>
              <a:pathLst>
                <a:path extrusionOk="0" h="8547" w="5735">
                  <a:moveTo>
                    <a:pt x="5357" y="1"/>
                  </a:moveTo>
                  <a:cubicBezTo>
                    <a:pt x="5224" y="1"/>
                    <a:pt x="5094" y="71"/>
                    <a:pt x="5041" y="229"/>
                  </a:cubicBezTo>
                  <a:lnTo>
                    <a:pt x="4348" y="2025"/>
                  </a:lnTo>
                  <a:cubicBezTo>
                    <a:pt x="3907" y="3128"/>
                    <a:pt x="3151" y="4104"/>
                    <a:pt x="2206" y="4860"/>
                  </a:cubicBezTo>
                  <a:cubicBezTo>
                    <a:pt x="1481" y="5427"/>
                    <a:pt x="1040" y="5743"/>
                    <a:pt x="473" y="6341"/>
                  </a:cubicBezTo>
                  <a:cubicBezTo>
                    <a:pt x="158" y="6688"/>
                    <a:pt x="0" y="7129"/>
                    <a:pt x="0" y="7601"/>
                  </a:cubicBezTo>
                  <a:lnTo>
                    <a:pt x="0" y="8546"/>
                  </a:lnTo>
                  <a:lnTo>
                    <a:pt x="378" y="8546"/>
                  </a:lnTo>
                  <a:cubicBezTo>
                    <a:pt x="3308" y="8546"/>
                    <a:pt x="5734" y="6152"/>
                    <a:pt x="5734" y="3191"/>
                  </a:cubicBezTo>
                  <a:lnTo>
                    <a:pt x="5734" y="355"/>
                  </a:lnTo>
                  <a:cubicBezTo>
                    <a:pt x="5734" y="136"/>
                    <a:pt x="5543" y="1"/>
                    <a:pt x="53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8" name="Google Shape;19248;p98"/>
          <p:cNvGrpSpPr/>
          <p:nvPr/>
        </p:nvGrpSpPr>
        <p:grpSpPr>
          <a:xfrm>
            <a:off x="2946296" y="1706881"/>
            <a:ext cx="486566" cy="414708"/>
            <a:chOff x="-19835275" y="3330250"/>
            <a:chExt cx="329250" cy="280625"/>
          </a:xfrm>
        </p:grpSpPr>
        <p:sp>
          <p:nvSpPr>
            <p:cNvPr id="19249" name="Google Shape;19249;p98"/>
            <p:cNvSpPr/>
            <p:nvPr/>
          </p:nvSpPr>
          <p:spPr>
            <a:xfrm>
              <a:off x="-19768325" y="3361750"/>
              <a:ext cx="197725" cy="249125"/>
            </a:xfrm>
            <a:custGeom>
              <a:rect b="b" l="l" r="r" t="t"/>
              <a:pathLst>
                <a:path extrusionOk="0" h="9965" w="7909">
                  <a:moveTo>
                    <a:pt x="3927" y="1"/>
                  </a:moveTo>
                  <a:cubicBezTo>
                    <a:pt x="3797" y="1"/>
                    <a:pt x="3671" y="56"/>
                    <a:pt x="3624" y="166"/>
                  </a:cubicBezTo>
                  <a:lnTo>
                    <a:pt x="1103" y="5302"/>
                  </a:lnTo>
                  <a:cubicBezTo>
                    <a:pt x="1" y="7412"/>
                    <a:pt x="1607" y="9964"/>
                    <a:pt x="3970" y="9964"/>
                  </a:cubicBezTo>
                  <a:cubicBezTo>
                    <a:pt x="6333" y="9964"/>
                    <a:pt x="7908" y="7412"/>
                    <a:pt x="6837" y="5302"/>
                  </a:cubicBezTo>
                  <a:lnTo>
                    <a:pt x="4254" y="166"/>
                  </a:lnTo>
                  <a:cubicBezTo>
                    <a:pt x="4191" y="56"/>
                    <a:pt x="4057" y="1"/>
                    <a:pt x="3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98"/>
            <p:cNvSpPr/>
            <p:nvPr/>
          </p:nvSpPr>
          <p:spPr>
            <a:xfrm>
              <a:off x="-19622625" y="3330250"/>
              <a:ext cx="116600" cy="189250"/>
            </a:xfrm>
            <a:custGeom>
              <a:rect b="b" l="l" r="r" t="t"/>
              <a:pathLst>
                <a:path extrusionOk="0" h="7570" w="4664">
                  <a:moveTo>
                    <a:pt x="1683" y="1"/>
                  </a:moveTo>
                  <a:cubicBezTo>
                    <a:pt x="1553" y="1"/>
                    <a:pt x="1419" y="56"/>
                    <a:pt x="1356" y="166"/>
                  </a:cubicBezTo>
                  <a:lnTo>
                    <a:pt x="1" y="2939"/>
                  </a:lnTo>
                  <a:lnTo>
                    <a:pt x="1608" y="6215"/>
                  </a:lnTo>
                  <a:cubicBezTo>
                    <a:pt x="1828" y="6625"/>
                    <a:pt x="1954" y="7097"/>
                    <a:pt x="1986" y="7570"/>
                  </a:cubicBezTo>
                  <a:cubicBezTo>
                    <a:pt x="3687" y="7381"/>
                    <a:pt x="4664" y="5585"/>
                    <a:pt x="3876" y="4010"/>
                  </a:cubicBezTo>
                  <a:lnTo>
                    <a:pt x="1986" y="166"/>
                  </a:lnTo>
                  <a:cubicBezTo>
                    <a:pt x="1938" y="56"/>
                    <a:pt x="1812" y="1"/>
                    <a:pt x="16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98"/>
            <p:cNvSpPr/>
            <p:nvPr/>
          </p:nvSpPr>
          <p:spPr>
            <a:xfrm>
              <a:off x="-19835275" y="3330250"/>
              <a:ext cx="116600" cy="189250"/>
            </a:xfrm>
            <a:custGeom>
              <a:rect b="b" l="l" r="r" t="t"/>
              <a:pathLst>
                <a:path extrusionOk="0" h="7570" w="4664">
                  <a:moveTo>
                    <a:pt x="2982" y="1"/>
                  </a:moveTo>
                  <a:cubicBezTo>
                    <a:pt x="2852" y="1"/>
                    <a:pt x="2726" y="56"/>
                    <a:pt x="2679" y="166"/>
                  </a:cubicBezTo>
                  <a:lnTo>
                    <a:pt x="788" y="4010"/>
                  </a:lnTo>
                  <a:cubicBezTo>
                    <a:pt x="1" y="5522"/>
                    <a:pt x="977" y="7381"/>
                    <a:pt x="2679" y="7570"/>
                  </a:cubicBezTo>
                  <a:cubicBezTo>
                    <a:pt x="2710" y="7097"/>
                    <a:pt x="2868" y="6593"/>
                    <a:pt x="3057" y="6152"/>
                  </a:cubicBezTo>
                  <a:lnTo>
                    <a:pt x="4663" y="2876"/>
                  </a:lnTo>
                  <a:lnTo>
                    <a:pt x="3309" y="166"/>
                  </a:lnTo>
                  <a:cubicBezTo>
                    <a:pt x="3246" y="56"/>
                    <a:pt x="3112" y="1"/>
                    <a:pt x="29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2" name="Google Shape;19252;p98"/>
          <p:cNvGrpSpPr/>
          <p:nvPr/>
        </p:nvGrpSpPr>
        <p:grpSpPr>
          <a:xfrm>
            <a:off x="2964325" y="2243470"/>
            <a:ext cx="450507" cy="449547"/>
            <a:chOff x="-19822675" y="3692750"/>
            <a:chExt cx="304850" cy="304200"/>
          </a:xfrm>
        </p:grpSpPr>
        <p:sp>
          <p:nvSpPr>
            <p:cNvPr id="19253" name="Google Shape;19253;p98"/>
            <p:cNvSpPr/>
            <p:nvPr/>
          </p:nvSpPr>
          <p:spPr>
            <a:xfrm>
              <a:off x="-19715550" y="3692750"/>
              <a:ext cx="90600" cy="60675"/>
            </a:xfrm>
            <a:custGeom>
              <a:rect b="b" l="l" r="r" t="t"/>
              <a:pathLst>
                <a:path extrusionOk="0" h="2427" w="3624">
                  <a:moveTo>
                    <a:pt x="441" y="1"/>
                  </a:moveTo>
                  <a:cubicBezTo>
                    <a:pt x="252" y="1"/>
                    <a:pt x="95" y="158"/>
                    <a:pt x="95" y="379"/>
                  </a:cubicBezTo>
                  <a:cubicBezTo>
                    <a:pt x="0" y="946"/>
                    <a:pt x="315" y="1482"/>
                    <a:pt x="756" y="1828"/>
                  </a:cubicBezTo>
                  <a:cubicBezTo>
                    <a:pt x="567" y="1986"/>
                    <a:pt x="347" y="2175"/>
                    <a:pt x="252" y="2427"/>
                  </a:cubicBezTo>
                  <a:cubicBezTo>
                    <a:pt x="756" y="2269"/>
                    <a:pt x="1261" y="2175"/>
                    <a:pt x="1828" y="2175"/>
                  </a:cubicBezTo>
                  <a:cubicBezTo>
                    <a:pt x="2363" y="2175"/>
                    <a:pt x="2867" y="2238"/>
                    <a:pt x="3403" y="2427"/>
                  </a:cubicBezTo>
                  <a:cubicBezTo>
                    <a:pt x="3277" y="2175"/>
                    <a:pt x="3088" y="1986"/>
                    <a:pt x="2867" y="1828"/>
                  </a:cubicBezTo>
                  <a:cubicBezTo>
                    <a:pt x="3308" y="1513"/>
                    <a:pt x="3623" y="946"/>
                    <a:pt x="3623" y="379"/>
                  </a:cubicBezTo>
                  <a:cubicBezTo>
                    <a:pt x="3623" y="158"/>
                    <a:pt x="3466" y="1"/>
                    <a:pt x="3277" y="1"/>
                  </a:cubicBezTo>
                  <a:cubicBezTo>
                    <a:pt x="3088" y="1"/>
                    <a:pt x="2930" y="158"/>
                    <a:pt x="2930" y="379"/>
                  </a:cubicBezTo>
                  <a:cubicBezTo>
                    <a:pt x="2930" y="946"/>
                    <a:pt x="2458" y="1482"/>
                    <a:pt x="1859" y="1482"/>
                  </a:cubicBezTo>
                  <a:cubicBezTo>
                    <a:pt x="1261" y="1482"/>
                    <a:pt x="788" y="946"/>
                    <a:pt x="788" y="379"/>
                  </a:cubicBezTo>
                  <a:cubicBezTo>
                    <a:pt x="788" y="158"/>
                    <a:pt x="630" y="1"/>
                    <a:pt x="4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98"/>
            <p:cNvSpPr/>
            <p:nvPr/>
          </p:nvSpPr>
          <p:spPr>
            <a:xfrm>
              <a:off x="-19660425" y="3766200"/>
              <a:ext cx="142600" cy="230750"/>
            </a:xfrm>
            <a:custGeom>
              <a:rect b="b" l="l" r="r" t="t"/>
              <a:pathLst>
                <a:path extrusionOk="0" h="9230" w="5704">
                  <a:moveTo>
                    <a:pt x="1733" y="3521"/>
                  </a:moveTo>
                  <a:cubicBezTo>
                    <a:pt x="1922" y="3521"/>
                    <a:pt x="2080" y="3679"/>
                    <a:pt x="2080" y="3899"/>
                  </a:cubicBezTo>
                  <a:cubicBezTo>
                    <a:pt x="2080" y="4088"/>
                    <a:pt x="1922" y="4246"/>
                    <a:pt x="1733" y="4246"/>
                  </a:cubicBezTo>
                  <a:cubicBezTo>
                    <a:pt x="1544" y="4246"/>
                    <a:pt x="1387" y="4088"/>
                    <a:pt x="1387" y="3899"/>
                  </a:cubicBezTo>
                  <a:cubicBezTo>
                    <a:pt x="1387" y="3679"/>
                    <a:pt x="1544" y="3521"/>
                    <a:pt x="1733" y="3521"/>
                  </a:cubicBezTo>
                  <a:close/>
                  <a:moveTo>
                    <a:pt x="2080" y="4939"/>
                  </a:moveTo>
                  <a:cubicBezTo>
                    <a:pt x="2490" y="4939"/>
                    <a:pt x="2805" y="5254"/>
                    <a:pt x="2805" y="5664"/>
                  </a:cubicBezTo>
                  <a:cubicBezTo>
                    <a:pt x="2805" y="6042"/>
                    <a:pt x="2490" y="6357"/>
                    <a:pt x="2080" y="6357"/>
                  </a:cubicBezTo>
                  <a:cubicBezTo>
                    <a:pt x="1702" y="6357"/>
                    <a:pt x="1387" y="6042"/>
                    <a:pt x="1387" y="5664"/>
                  </a:cubicBezTo>
                  <a:cubicBezTo>
                    <a:pt x="1387" y="5254"/>
                    <a:pt x="1702" y="4939"/>
                    <a:pt x="2080" y="4939"/>
                  </a:cubicBezTo>
                  <a:close/>
                  <a:moveTo>
                    <a:pt x="5346" y="0"/>
                  </a:moveTo>
                  <a:cubicBezTo>
                    <a:pt x="5207" y="0"/>
                    <a:pt x="5057" y="65"/>
                    <a:pt x="5010" y="182"/>
                  </a:cubicBezTo>
                  <a:lnTo>
                    <a:pt x="4348" y="1474"/>
                  </a:lnTo>
                  <a:lnTo>
                    <a:pt x="3309" y="1883"/>
                  </a:lnTo>
                  <a:cubicBezTo>
                    <a:pt x="3088" y="1568"/>
                    <a:pt x="2805" y="1253"/>
                    <a:pt x="2490" y="1001"/>
                  </a:cubicBezTo>
                  <a:cubicBezTo>
                    <a:pt x="2017" y="1946"/>
                    <a:pt x="1103" y="2671"/>
                    <a:pt x="1" y="2797"/>
                  </a:cubicBezTo>
                  <a:lnTo>
                    <a:pt x="1387" y="8877"/>
                  </a:lnTo>
                  <a:cubicBezTo>
                    <a:pt x="2175" y="8562"/>
                    <a:pt x="2805" y="8027"/>
                    <a:pt x="3309" y="7365"/>
                  </a:cubicBezTo>
                  <a:lnTo>
                    <a:pt x="4348" y="7743"/>
                  </a:lnTo>
                  <a:lnTo>
                    <a:pt x="5010" y="9035"/>
                  </a:lnTo>
                  <a:cubicBezTo>
                    <a:pt x="5078" y="9149"/>
                    <a:pt x="5213" y="9230"/>
                    <a:pt x="5342" y="9230"/>
                  </a:cubicBezTo>
                  <a:cubicBezTo>
                    <a:pt x="5391" y="9230"/>
                    <a:pt x="5439" y="9218"/>
                    <a:pt x="5483" y="9192"/>
                  </a:cubicBezTo>
                  <a:cubicBezTo>
                    <a:pt x="5640" y="9129"/>
                    <a:pt x="5703" y="8877"/>
                    <a:pt x="5640" y="8720"/>
                  </a:cubicBezTo>
                  <a:lnTo>
                    <a:pt x="4915" y="7270"/>
                  </a:lnTo>
                  <a:cubicBezTo>
                    <a:pt x="4884" y="7207"/>
                    <a:pt x="4821" y="7113"/>
                    <a:pt x="4726" y="7113"/>
                  </a:cubicBezTo>
                  <a:lnTo>
                    <a:pt x="3718" y="6735"/>
                  </a:lnTo>
                  <a:cubicBezTo>
                    <a:pt x="4002" y="6168"/>
                    <a:pt x="4128" y="5569"/>
                    <a:pt x="4222" y="4939"/>
                  </a:cubicBezTo>
                  <a:lnTo>
                    <a:pt x="5325" y="4939"/>
                  </a:lnTo>
                  <a:cubicBezTo>
                    <a:pt x="5514" y="4939"/>
                    <a:pt x="5672" y="4782"/>
                    <a:pt x="5672" y="4592"/>
                  </a:cubicBezTo>
                  <a:cubicBezTo>
                    <a:pt x="5672" y="4403"/>
                    <a:pt x="5514" y="4246"/>
                    <a:pt x="5325" y="4246"/>
                  </a:cubicBezTo>
                  <a:lnTo>
                    <a:pt x="4222" y="4246"/>
                  </a:lnTo>
                  <a:cubicBezTo>
                    <a:pt x="4191" y="3616"/>
                    <a:pt x="4002" y="2986"/>
                    <a:pt x="3718" y="2482"/>
                  </a:cubicBezTo>
                  <a:lnTo>
                    <a:pt x="4726" y="2072"/>
                  </a:lnTo>
                  <a:cubicBezTo>
                    <a:pt x="4821" y="2041"/>
                    <a:pt x="4884" y="2009"/>
                    <a:pt x="4915" y="1915"/>
                  </a:cubicBezTo>
                  <a:lnTo>
                    <a:pt x="5640" y="497"/>
                  </a:lnTo>
                  <a:cubicBezTo>
                    <a:pt x="5703" y="339"/>
                    <a:pt x="5640" y="119"/>
                    <a:pt x="5483" y="24"/>
                  </a:cubicBezTo>
                  <a:cubicBezTo>
                    <a:pt x="5442" y="8"/>
                    <a:pt x="5395" y="0"/>
                    <a:pt x="53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98"/>
            <p:cNvSpPr/>
            <p:nvPr/>
          </p:nvSpPr>
          <p:spPr>
            <a:xfrm>
              <a:off x="-19728150" y="3763650"/>
              <a:ext cx="114225" cy="54375"/>
            </a:xfrm>
            <a:custGeom>
              <a:rect b="b" l="l" r="r" t="t"/>
              <a:pathLst>
                <a:path extrusionOk="0" h="2175" w="4569">
                  <a:moveTo>
                    <a:pt x="2269" y="0"/>
                  </a:moveTo>
                  <a:cubicBezTo>
                    <a:pt x="1449" y="0"/>
                    <a:pt x="662" y="252"/>
                    <a:pt x="0" y="630"/>
                  </a:cubicBezTo>
                  <a:cubicBezTo>
                    <a:pt x="126" y="914"/>
                    <a:pt x="315" y="1197"/>
                    <a:pt x="504" y="1418"/>
                  </a:cubicBezTo>
                  <a:cubicBezTo>
                    <a:pt x="977" y="1891"/>
                    <a:pt x="1607" y="2174"/>
                    <a:pt x="2269" y="2174"/>
                  </a:cubicBezTo>
                  <a:cubicBezTo>
                    <a:pt x="3308" y="2174"/>
                    <a:pt x="4222" y="1544"/>
                    <a:pt x="4568" y="630"/>
                  </a:cubicBezTo>
                  <a:cubicBezTo>
                    <a:pt x="3907" y="252"/>
                    <a:pt x="3119" y="0"/>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98"/>
            <p:cNvSpPr/>
            <p:nvPr/>
          </p:nvSpPr>
          <p:spPr>
            <a:xfrm>
              <a:off x="-19695075" y="3868400"/>
              <a:ext cx="48075" cy="110300"/>
            </a:xfrm>
            <a:custGeom>
              <a:rect b="b" l="l" r="r" t="t"/>
              <a:pathLst>
                <a:path extrusionOk="0" h="4412" w="1923">
                  <a:moveTo>
                    <a:pt x="977" y="0"/>
                  </a:moveTo>
                  <a:lnTo>
                    <a:pt x="0" y="4285"/>
                  </a:lnTo>
                  <a:cubicBezTo>
                    <a:pt x="316" y="4380"/>
                    <a:pt x="631" y="4411"/>
                    <a:pt x="977" y="4411"/>
                  </a:cubicBezTo>
                  <a:cubicBezTo>
                    <a:pt x="1261" y="4411"/>
                    <a:pt x="1576" y="4380"/>
                    <a:pt x="1922" y="4285"/>
                  </a:cubicBez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98"/>
            <p:cNvSpPr/>
            <p:nvPr/>
          </p:nvSpPr>
          <p:spPr>
            <a:xfrm>
              <a:off x="-19822675" y="3764250"/>
              <a:ext cx="142575" cy="229550"/>
            </a:xfrm>
            <a:custGeom>
              <a:rect b="b" l="l" r="r" t="t"/>
              <a:pathLst>
                <a:path extrusionOk="0" h="9182" w="5703">
                  <a:moveTo>
                    <a:pt x="3939" y="3599"/>
                  </a:moveTo>
                  <a:cubicBezTo>
                    <a:pt x="4128" y="3599"/>
                    <a:pt x="4285" y="3757"/>
                    <a:pt x="4285" y="3977"/>
                  </a:cubicBezTo>
                  <a:cubicBezTo>
                    <a:pt x="4285" y="4166"/>
                    <a:pt x="4128" y="4324"/>
                    <a:pt x="3939" y="4324"/>
                  </a:cubicBezTo>
                  <a:cubicBezTo>
                    <a:pt x="3750" y="4324"/>
                    <a:pt x="3592" y="4166"/>
                    <a:pt x="3592" y="3977"/>
                  </a:cubicBezTo>
                  <a:cubicBezTo>
                    <a:pt x="3592" y="3757"/>
                    <a:pt x="3750" y="3599"/>
                    <a:pt x="3939" y="3599"/>
                  </a:cubicBezTo>
                  <a:close/>
                  <a:moveTo>
                    <a:pt x="3592" y="5017"/>
                  </a:moveTo>
                  <a:cubicBezTo>
                    <a:pt x="3970" y="5017"/>
                    <a:pt x="4285" y="5332"/>
                    <a:pt x="4285" y="5742"/>
                  </a:cubicBezTo>
                  <a:cubicBezTo>
                    <a:pt x="4285" y="6120"/>
                    <a:pt x="3970" y="6435"/>
                    <a:pt x="3592" y="6435"/>
                  </a:cubicBezTo>
                  <a:cubicBezTo>
                    <a:pt x="3183" y="6435"/>
                    <a:pt x="2868" y="6120"/>
                    <a:pt x="2868" y="5742"/>
                  </a:cubicBezTo>
                  <a:cubicBezTo>
                    <a:pt x="2868" y="5332"/>
                    <a:pt x="3183" y="5017"/>
                    <a:pt x="3592" y="5017"/>
                  </a:cubicBezTo>
                  <a:close/>
                  <a:moveTo>
                    <a:pt x="371" y="1"/>
                  </a:moveTo>
                  <a:cubicBezTo>
                    <a:pt x="318" y="1"/>
                    <a:pt x="266" y="12"/>
                    <a:pt x="221" y="39"/>
                  </a:cubicBezTo>
                  <a:cubicBezTo>
                    <a:pt x="64" y="102"/>
                    <a:pt x="1" y="354"/>
                    <a:pt x="64" y="480"/>
                  </a:cubicBezTo>
                  <a:lnTo>
                    <a:pt x="788" y="1930"/>
                  </a:lnTo>
                  <a:cubicBezTo>
                    <a:pt x="820" y="1993"/>
                    <a:pt x="914" y="2056"/>
                    <a:pt x="977" y="2056"/>
                  </a:cubicBezTo>
                  <a:lnTo>
                    <a:pt x="2017" y="2465"/>
                  </a:lnTo>
                  <a:cubicBezTo>
                    <a:pt x="1733" y="3001"/>
                    <a:pt x="1576" y="3599"/>
                    <a:pt x="1481" y="4229"/>
                  </a:cubicBezTo>
                  <a:lnTo>
                    <a:pt x="379" y="4229"/>
                  </a:lnTo>
                  <a:cubicBezTo>
                    <a:pt x="190" y="4229"/>
                    <a:pt x="32" y="4387"/>
                    <a:pt x="32" y="4576"/>
                  </a:cubicBezTo>
                  <a:cubicBezTo>
                    <a:pt x="32" y="4797"/>
                    <a:pt x="190" y="4954"/>
                    <a:pt x="379" y="4954"/>
                  </a:cubicBezTo>
                  <a:lnTo>
                    <a:pt x="1481" y="4954"/>
                  </a:lnTo>
                  <a:cubicBezTo>
                    <a:pt x="1544" y="5584"/>
                    <a:pt x="1733" y="6151"/>
                    <a:pt x="2017" y="6718"/>
                  </a:cubicBezTo>
                  <a:lnTo>
                    <a:pt x="977" y="7096"/>
                  </a:lnTo>
                  <a:cubicBezTo>
                    <a:pt x="914" y="7159"/>
                    <a:pt x="820" y="7191"/>
                    <a:pt x="788" y="7254"/>
                  </a:cubicBezTo>
                  <a:lnTo>
                    <a:pt x="64" y="8672"/>
                  </a:lnTo>
                  <a:cubicBezTo>
                    <a:pt x="1" y="8829"/>
                    <a:pt x="64" y="9081"/>
                    <a:pt x="221" y="9144"/>
                  </a:cubicBezTo>
                  <a:cubicBezTo>
                    <a:pt x="282" y="9170"/>
                    <a:pt x="340" y="9182"/>
                    <a:pt x="394" y="9182"/>
                  </a:cubicBezTo>
                  <a:cubicBezTo>
                    <a:pt x="536" y="9182"/>
                    <a:pt x="648" y="9101"/>
                    <a:pt x="694" y="8987"/>
                  </a:cubicBezTo>
                  <a:lnTo>
                    <a:pt x="1387" y="7695"/>
                  </a:lnTo>
                  <a:lnTo>
                    <a:pt x="2395" y="7317"/>
                  </a:lnTo>
                  <a:cubicBezTo>
                    <a:pt x="2868" y="7979"/>
                    <a:pt x="3529" y="8483"/>
                    <a:pt x="4317" y="8829"/>
                  </a:cubicBezTo>
                  <a:lnTo>
                    <a:pt x="5703" y="2749"/>
                  </a:lnTo>
                  <a:cubicBezTo>
                    <a:pt x="4947" y="2749"/>
                    <a:pt x="4285" y="2434"/>
                    <a:pt x="3813" y="1930"/>
                  </a:cubicBezTo>
                  <a:cubicBezTo>
                    <a:pt x="3529" y="1646"/>
                    <a:pt x="3340" y="1362"/>
                    <a:pt x="3214" y="1016"/>
                  </a:cubicBezTo>
                  <a:cubicBezTo>
                    <a:pt x="2899" y="1236"/>
                    <a:pt x="2647" y="1552"/>
                    <a:pt x="2395" y="1867"/>
                  </a:cubicBezTo>
                  <a:lnTo>
                    <a:pt x="1387" y="1489"/>
                  </a:lnTo>
                  <a:lnTo>
                    <a:pt x="694" y="165"/>
                  </a:lnTo>
                  <a:cubicBezTo>
                    <a:pt x="649" y="75"/>
                    <a:pt x="506" y="1"/>
                    <a:pt x="3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8" name="Google Shape;19258;p98"/>
          <p:cNvGrpSpPr/>
          <p:nvPr/>
        </p:nvGrpSpPr>
        <p:grpSpPr>
          <a:xfrm>
            <a:off x="2964916" y="2796278"/>
            <a:ext cx="449325" cy="450470"/>
            <a:chOff x="-19822675" y="4066875"/>
            <a:chExt cx="304050" cy="304825"/>
          </a:xfrm>
        </p:grpSpPr>
        <p:sp>
          <p:nvSpPr>
            <p:cNvPr id="19259" name="Google Shape;19259;p98"/>
            <p:cNvSpPr/>
            <p:nvPr/>
          </p:nvSpPr>
          <p:spPr>
            <a:xfrm>
              <a:off x="-19803775" y="4086925"/>
              <a:ext cx="71700" cy="68975"/>
            </a:xfrm>
            <a:custGeom>
              <a:rect b="b" l="l" r="r" t="t"/>
              <a:pathLst>
                <a:path extrusionOk="0" h="2759" w="2868">
                  <a:moveTo>
                    <a:pt x="1829" y="1"/>
                  </a:moveTo>
                  <a:cubicBezTo>
                    <a:pt x="1712" y="1"/>
                    <a:pt x="1595" y="17"/>
                    <a:pt x="1482" y="49"/>
                  </a:cubicBezTo>
                  <a:cubicBezTo>
                    <a:pt x="536" y="270"/>
                    <a:pt x="64" y="1467"/>
                    <a:pt x="1" y="2759"/>
                  </a:cubicBezTo>
                  <a:lnTo>
                    <a:pt x="2143" y="2759"/>
                  </a:lnTo>
                  <a:cubicBezTo>
                    <a:pt x="2238" y="1971"/>
                    <a:pt x="2458" y="1089"/>
                    <a:pt x="2868" y="364"/>
                  </a:cubicBezTo>
                  <a:cubicBezTo>
                    <a:pt x="2517" y="131"/>
                    <a:pt x="2167" y="1"/>
                    <a:pt x="1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98"/>
            <p:cNvSpPr/>
            <p:nvPr/>
          </p:nvSpPr>
          <p:spPr>
            <a:xfrm>
              <a:off x="-19822675" y="4174775"/>
              <a:ext cx="304050" cy="124475"/>
            </a:xfrm>
            <a:custGeom>
              <a:rect b="b" l="l" r="r" t="t"/>
              <a:pathLst>
                <a:path extrusionOk="0" h="4979" w="12162">
                  <a:moveTo>
                    <a:pt x="3939" y="1450"/>
                  </a:moveTo>
                  <a:cubicBezTo>
                    <a:pt x="4128" y="1450"/>
                    <a:pt x="4285" y="1608"/>
                    <a:pt x="4285" y="1797"/>
                  </a:cubicBezTo>
                  <a:cubicBezTo>
                    <a:pt x="4285" y="1986"/>
                    <a:pt x="4128" y="2143"/>
                    <a:pt x="3939" y="2143"/>
                  </a:cubicBezTo>
                  <a:lnTo>
                    <a:pt x="2521" y="2143"/>
                  </a:lnTo>
                  <a:cubicBezTo>
                    <a:pt x="2332" y="2143"/>
                    <a:pt x="2175" y="1986"/>
                    <a:pt x="2175" y="1797"/>
                  </a:cubicBezTo>
                  <a:cubicBezTo>
                    <a:pt x="2175" y="1608"/>
                    <a:pt x="2332" y="1450"/>
                    <a:pt x="2521" y="1450"/>
                  </a:cubicBezTo>
                  <a:close/>
                  <a:moveTo>
                    <a:pt x="6774" y="1450"/>
                  </a:moveTo>
                  <a:cubicBezTo>
                    <a:pt x="6963" y="1450"/>
                    <a:pt x="7121" y="1608"/>
                    <a:pt x="7121" y="1797"/>
                  </a:cubicBezTo>
                  <a:cubicBezTo>
                    <a:pt x="7121" y="1986"/>
                    <a:pt x="6963" y="2143"/>
                    <a:pt x="6774" y="2143"/>
                  </a:cubicBezTo>
                  <a:lnTo>
                    <a:pt x="5357" y="2143"/>
                  </a:lnTo>
                  <a:cubicBezTo>
                    <a:pt x="5167" y="2143"/>
                    <a:pt x="5010" y="1986"/>
                    <a:pt x="5010" y="1797"/>
                  </a:cubicBezTo>
                  <a:cubicBezTo>
                    <a:pt x="5010" y="1608"/>
                    <a:pt x="5167" y="1450"/>
                    <a:pt x="5357" y="1450"/>
                  </a:cubicBezTo>
                  <a:close/>
                  <a:moveTo>
                    <a:pt x="9641" y="1450"/>
                  </a:moveTo>
                  <a:cubicBezTo>
                    <a:pt x="9830" y="1450"/>
                    <a:pt x="9988" y="1608"/>
                    <a:pt x="9988" y="1797"/>
                  </a:cubicBezTo>
                  <a:cubicBezTo>
                    <a:pt x="9988" y="1986"/>
                    <a:pt x="9830" y="2143"/>
                    <a:pt x="9641" y="2143"/>
                  </a:cubicBezTo>
                  <a:lnTo>
                    <a:pt x="8223" y="2143"/>
                  </a:lnTo>
                  <a:cubicBezTo>
                    <a:pt x="8034" y="2143"/>
                    <a:pt x="7877" y="1986"/>
                    <a:pt x="7877" y="1797"/>
                  </a:cubicBezTo>
                  <a:cubicBezTo>
                    <a:pt x="7877" y="1608"/>
                    <a:pt x="8034" y="1450"/>
                    <a:pt x="8223" y="1450"/>
                  </a:cubicBezTo>
                  <a:close/>
                  <a:moveTo>
                    <a:pt x="5357" y="2868"/>
                  </a:moveTo>
                  <a:cubicBezTo>
                    <a:pt x="5546" y="2868"/>
                    <a:pt x="5703" y="3025"/>
                    <a:pt x="5703" y="3214"/>
                  </a:cubicBezTo>
                  <a:cubicBezTo>
                    <a:pt x="5703" y="3403"/>
                    <a:pt x="5546" y="3561"/>
                    <a:pt x="5357" y="3561"/>
                  </a:cubicBezTo>
                  <a:lnTo>
                    <a:pt x="3939" y="3561"/>
                  </a:lnTo>
                  <a:cubicBezTo>
                    <a:pt x="3750" y="3561"/>
                    <a:pt x="3592" y="3403"/>
                    <a:pt x="3592" y="3214"/>
                  </a:cubicBezTo>
                  <a:cubicBezTo>
                    <a:pt x="3592" y="3025"/>
                    <a:pt x="3750" y="2868"/>
                    <a:pt x="3939" y="2868"/>
                  </a:cubicBezTo>
                  <a:close/>
                  <a:moveTo>
                    <a:pt x="8223" y="2868"/>
                  </a:moveTo>
                  <a:cubicBezTo>
                    <a:pt x="8412" y="2868"/>
                    <a:pt x="8570" y="3025"/>
                    <a:pt x="8570" y="3214"/>
                  </a:cubicBezTo>
                  <a:cubicBezTo>
                    <a:pt x="8570" y="3403"/>
                    <a:pt x="8412" y="3561"/>
                    <a:pt x="8223" y="3561"/>
                  </a:cubicBezTo>
                  <a:lnTo>
                    <a:pt x="6806" y="3561"/>
                  </a:lnTo>
                  <a:cubicBezTo>
                    <a:pt x="6617" y="3561"/>
                    <a:pt x="6459" y="3403"/>
                    <a:pt x="6459" y="3214"/>
                  </a:cubicBezTo>
                  <a:cubicBezTo>
                    <a:pt x="6459" y="3025"/>
                    <a:pt x="6617" y="2868"/>
                    <a:pt x="6806" y="2868"/>
                  </a:cubicBezTo>
                  <a:close/>
                  <a:moveTo>
                    <a:pt x="1072" y="1"/>
                  </a:moveTo>
                  <a:cubicBezTo>
                    <a:pt x="473" y="1"/>
                    <a:pt x="1" y="473"/>
                    <a:pt x="1" y="1040"/>
                  </a:cubicBezTo>
                  <a:cubicBezTo>
                    <a:pt x="1" y="3214"/>
                    <a:pt x="1765" y="4979"/>
                    <a:pt x="3939" y="4979"/>
                  </a:cubicBezTo>
                  <a:lnTo>
                    <a:pt x="8223" y="4979"/>
                  </a:lnTo>
                  <a:cubicBezTo>
                    <a:pt x="10397" y="4979"/>
                    <a:pt x="12162" y="3214"/>
                    <a:pt x="12162" y="1040"/>
                  </a:cubicBezTo>
                  <a:cubicBezTo>
                    <a:pt x="12162" y="473"/>
                    <a:pt x="11689" y="1"/>
                    <a:pt x="1109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98"/>
            <p:cNvSpPr/>
            <p:nvPr/>
          </p:nvSpPr>
          <p:spPr>
            <a:xfrm>
              <a:off x="-19732100" y="4066875"/>
              <a:ext cx="122100" cy="89825"/>
            </a:xfrm>
            <a:custGeom>
              <a:rect b="b" l="l" r="r" t="t"/>
              <a:pathLst>
                <a:path extrusionOk="0" h="3593" w="4884">
                  <a:moveTo>
                    <a:pt x="2427" y="1"/>
                  </a:moveTo>
                  <a:cubicBezTo>
                    <a:pt x="1229" y="1"/>
                    <a:pt x="190" y="1796"/>
                    <a:pt x="1" y="3592"/>
                  </a:cubicBezTo>
                  <a:lnTo>
                    <a:pt x="4884" y="3592"/>
                  </a:lnTo>
                  <a:cubicBezTo>
                    <a:pt x="4695" y="1796"/>
                    <a:pt x="3687" y="1"/>
                    <a:pt x="24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98"/>
            <p:cNvSpPr/>
            <p:nvPr/>
          </p:nvSpPr>
          <p:spPr>
            <a:xfrm>
              <a:off x="-19609225" y="4087725"/>
              <a:ext cx="71700" cy="69750"/>
            </a:xfrm>
            <a:custGeom>
              <a:rect b="b" l="l" r="r" t="t"/>
              <a:pathLst>
                <a:path extrusionOk="0" h="2790" w="2868">
                  <a:moveTo>
                    <a:pt x="1039" y="0"/>
                  </a:moveTo>
                  <a:cubicBezTo>
                    <a:pt x="701" y="0"/>
                    <a:pt x="351" y="130"/>
                    <a:pt x="1" y="364"/>
                  </a:cubicBezTo>
                  <a:cubicBezTo>
                    <a:pt x="410" y="1120"/>
                    <a:pt x="631" y="1971"/>
                    <a:pt x="725" y="2790"/>
                  </a:cubicBezTo>
                  <a:lnTo>
                    <a:pt x="2867" y="2790"/>
                  </a:lnTo>
                  <a:lnTo>
                    <a:pt x="2867" y="2758"/>
                  </a:lnTo>
                  <a:cubicBezTo>
                    <a:pt x="2804" y="1466"/>
                    <a:pt x="2332" y="269"/>
                    <a:pt x="1387" y="49"/>
                  </a:cubicBezTo>
                  <a:cubicBezTo>
                    <a:pt x="1273" y="16"/>
                    <a:pt x="1157" y="0"/>
                    <a:pt x="10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98"/>
            <p:cNvSpPr/>
            <p:nvPr/>
          </p:nvSpPr>
          <p:spPr>
            <a:xfrm>
              <a:off x="-19643875" y="4308675"/>
              <a:ext cx="70900" cy="44125"/>
            </a:xfrm>
            <a:custGeom>
              <a:rect b="b" l="l" r="r" t="t"/>
              <a:pathLst>
                <a:path extrusionOk="0" h="1765" w="2836">
                  <a:moveTo>
                    <a:pt x="2836" y="1"/>
                  </a:moveTo>
                  <a:cubicBezTo>
                    <a:pt x="2300" y="221"/>
                    <a:pt x="1702" y="347"/>
                    <a:pt x="1071" y="347"/>
                  </a:cubicBezTo>
                  <a:lnTo>
                    <a:pt x="63" y="347"/>
                  </a:lnTo>
                  <a:cubicBezTo>
                    <a:pt x="0" y="473"/>
                    <a:pt x="0" y="568"/>
                    <a:pt x="0" y="694"/>
                  </a:cubicBezTo>
                  <a:lnTo>
                    <a:pt x="0" y="1387"/>
                  </a:lnTo>
                  <a:cubicBezTo>
                    <a:pt x="0" y="1607"/>
                    <a:pt x="189" y="1765"/>
                    <a:pt x="378" y="1765"/>
                  </a:cubicBezTo>
                  <a:lnTo>
                    <a:pt x="1071" y="1765"/>
                  </a:lnTo>
                  <a:cubicBezTo>
                    <a:pt x="2048" y="1765"/>
                    <a:pt x="2836" y="977"/>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98"/>
            <p:cNvSpPr/>
            <p:nvPr/>
          </p:nvSpPr>
          <p:spPr>
            <a:xfrm>
              <a:off x="-19581650" y="4292925"/>
              <a:ext cx="63025" cy="78775"/>
            </a:xfrm>
            <a:custGeom>
              <a:rect b="b" l="l" r="r" t="t"/>
              <a:pathLst>
                <a:path extrusionOk="0" h="3151" w="2521">
                  <a:moveTo>
                    <a:pt x="1418" y="1"/>
                  </a:moveTo>
                  <a:lnTo>
                    <a:pt x="1071" y="221"/>
                  </a:lnTo>
                  <a:lnTo>
                    <a:pt x="1071" y="631"/>
                  </a:lnTo>
                  <a:cubicBezTo>
                    <a:pt x="1071" y="1450"/>
                    <a:pt x="630" y="2206"/>
                    <a:pt x="0" y="2678"/>
                  </a:cubicBezTo>
                  <a:cubicBezTo>
                    <a:pt x="410" y="2930"/>
                    <a:pt x="945" y="3151"/>
                    <a:pt x="1449" y="3151"/>
                  </a:cubicBezTo>
                  <a:lnTo>
                    <a:pt x="2174" y="3151"/>
                  </a:lnTo>
                  <a:cubicBezTo>
                    <a:pt x="2363" y="3151"/>
                    <a:pt x="2521" y="2993"/>
                    <a:pt x="2521" y="2773"/>
                  </a:cubicBezTo>
                  <a:lnTo>
                    <a:pt x="2521" y="2080"/>
                  </a:lnTo>
                  <a:cubicBezTo>
                    <a:pt x="2521" y="1198"/>
                    <a:pt x="2048" y="473"/>
                    <a:pt x="14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5" name="Google Shape;19265;p98"/>
          <p:cNvGrpSpPr/>
          <p:nvPr/>
        </p:nvGrpSpPr>
        <p:grpSpPr>
          <a:xfrm>
            <a:off x="5773985" y="1689571"/>
            <a:ext cx="399302" cy="449325"/>
            <a:chOff x="-17878825" y="3334400"/>
            <a:chExt cx="270200" cy="304050"/>
          </a:xfrm>
        </p:grpSpPr>
        <p:sp>
          <p:nvSpPr>
            <p:cNvPr id="19266" name="Google Shape;19266;p98"/>
            <p:cNvSpPr/>
            <p:nvPr/>
          </p:nvSpPr>
          <p:spPr>
            <a:xfrm>
              <a:off x="-17683475" y="3334400"/>
              <a:ext cx="74850" cy="74050"/>
            </a:xfrm>
            <a:custGeom>
              <a:rect b="b" l="l" r="r" t="t"/>
              <a:pathLst>
                <a:path extrusionOk="0" h="2962" w="2994">
                  <a:moveTo>
                    <a:pt x="1985" y="0"/>
                  </a:moveTo>
                  <a:cubicBezTo>
                    <a:pt x="1197" y="0"/>
                    <a:pt x="473" y="378"/>
                    <a:pt x="0" y="945"/>
                  </a:cubicBezTo>
                  <a:cubicBezTo>
                    <a:pt x="630" y="1481"/>
                    <a:pt x="1229" y="2174"/>
                    <a:pt x="1670" y="2962"/>
                  </a:cubicBezTo>
                  <a:lnTo>
                    <a:pt x="2867" y="473"/>
                  </a:lnTo>
                  <a:cubicBezTo>
                    <a:pt x="2993" y="252"/>
                    <a:pt x="2836" y="0"/>
                    <a:pt x="25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98"/>
            <p:cNvSpPr/>
            <p:nvPr/>
          </p:nvSpPr>
          <p:spPr>
            <a:xfrm>
              <a:off x="-17752000" y="3513975"/>
              <a:ext cx="16550" cy="16550"/>
            </a:xfrm>
            <a:custGeom>
              <a:rect b="b" l="l" r="r" t="t"/>
              <a:pathLst>
                <a:path extrusionOk="0" h="662" w="662">
                  <a:moveTo>
                    <a:pt x="347" y="0"/>
                  </a:moveTo>
                  <a:cubicBezTo>
                    <a:pt x="158" y="0"/>
                    <a:pt x="0" y="158"/>
                    <a:pt x="0" y="347"/>
                  </a:cubicBezTo>
                  <a:cubicBezTo>
                    <a:pt x="0" y="441"/>
                    <a:pt x="158" y="536"/>
                    <a:pt x="347" y="662"/>
                  </a:cubicBezTo>
                  <a:cubicBezTo>
                    <a:pt x="504" y="599"/>
                    <a:pt x="630" y="473"/>
                    <a:pt x="662" y="378"/>
                  </a:cubicBezTo>
                  <a:lnTo>
                    <a:pt x="662" y="284"/>
                  </a:lnTo>
                  <a:cubicBezTo>
                    <a:pt x="630" y="126"/>
                    <a:pt x="504"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98"/>
            <p:cNvSpPr/>
            <p:nvPr/>
          </p:nvSpPr>
          <p:spPr>
            <a:xfrm>
              <a:off x="-17860700" y="3405275"/>
              <a:ext cx="107150" cy="206225"/>
            </a:xfrm>
            <a:custGeom>
              <a:rect b="b" l="l" r="r" t="t"/>
              <a:pathLst>
                <a:path extrusionOk="0" h="8249" w="4286">
                  <a:moveTo>
                    <a:pt x="2521" y="2931"/>
                  </a:moveTo>
                  <a:cubicBezTo>
                    <a:pt x="2710" y="2931"/>
                    <a:pt x="2867" y="3088"/>
                    <a:pt x="2867" y="3277"/>
                  </a:cubicBezTo>
                  <a:cubicBezTo>
                    <a:pt x="2867" y="3466"/>
                    <a:pt x="2710" y="3624"/>
                    <a:pt x="2521" y="3624"/>
                  </a:cubicBezTo>
                  <a:cubicBezTo>
                    <a:pt x="2332" y="3624"/>
                    <a:pt x="2174" y="3466"/>
                    <a:pt x="2174" y="3277"/>
                  </a:cubicBezTo>
                  <a:cubicBezTo>
                    <a:pt x="2174" y="3088"/>
                    <a:pt x="2332" y="2931"/>
                    <a:pt x="2521" y="2931"/>
                  </a:cubicBezTo>
                  <a:close/>
                  <a:moveTo>
                    <a:pt x="1513" y="1"/>
                  </a:moveTo>
                  <a:cubicBezTo>
                    <a:pt x="568" y="1387"/>
                    <a:pt x="1" y="3246"/>
                    <a:pt x="1" y="4695"/>
                  </a:cubicBezTo>
                  <a:cubicBezTo>
                    <a:pt x="1" y="6113"/>
                    <a:pt x="473" y="7184"/>
                    <a:pt x="1450" y="7845"/>
                  </a:cubicBezTo>
                  <a:cubicBezTo>
                    <a:pt x="1859" y="8112"/>
                    <a:pt x="2328" y="8248"/>
                    <a:pt x="2801" y="8248"/>
                  </a:cubicBezTo>
                  <a:cubicBezTo>
                    <a:pt x="3166" y="8248"/>
                    <a:pt x="3533" y="8167"/>
                    <a:pt x="3876" y="8003"/>
                  </a:cubicBezTo>
                  <a:cubicBezTo>
                    <a:pt x="4128" y="7845"/>
                    <a:pt x="4285" y="7562"/>
                    <a:pt x="4285" y="7310"/>
                  </a:cubicBezTo>
                  <a:lnTo>
                    <a:pt x="4285" y="5608"/>
                  </a:lnTo>
                  <a:cubicBezTo>
                    <a:pt x="4065" y="5451"/>
                    <a:pt x="3718" y="5199"/>
                    <a:pt x="3624" y="4852"/>
                  </a:cubicBezTo>
                  <a:cubicBezTo>
                    <a:pt x="3592" y="4821"/>
                    <a:pt x="3592" y="4726"/>
                    <a:pt x="3592" y="4695"/>
                  </a:cubicBezTo>
                  <a:lnTo>
                    <a:pt x="3592" y="2300"/>
                  </a:lnTo>
                  <a:cubicBezTo>
                    <a:pt x="3592" y="1670"/>
                    <a:pt x="3277" y="1103"/>
                    <a:pt x="2773" y="788"/>
                  </a:cubicBezTo>
                  <a:lnTo>
                    <a:pt x="15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98"/>
            <p:cNvSpPr/>
            <p:nvPr/>
          </p:nvSpPr>
          <p:spPr>
            <a:xfrm>
              <a:off x="-17735475" y="3405275"/>
              <a:ext cx="107150" cy="206475"/>
            </a:xfrm>
            <a:custGeom>
              <a:rect b="b" l="l" r="r" t="t"/>
              <a:pathLst>
                <a:path extrusionOk="0" h="8259" w="4286">
                  <a:moveTo>
                    <a:pt x="1797" y="2931"/>
                  </a:moveTo>
                  <a:cubicBezTo>
                    <a:pt x="2017" y="2931"/>
                    <a:pt x="2175" y="3088"/>
                    <a:pt x="2175" y="3277"/>
                  </a:cubicBezTo>
                  <a:cubicBezTo>
                    <a:pt x="2175" y="3466"/>
                    <a:pt x="2017" y="3624"/>
                    <a:pt x="1797" y="3624"/>
                  </a:cubicBezTo>
                  <a:cubicBezTo>
                    <a:pt x="1608" y="3624"/>
                    <a:pt x="1450" y="3466"/>
                    <a:pt x="1450" y="3277"/>
                  </a:cubicBezTo>
                  <a:cubicBezTo>
                    <a:pt x="1450" y="3088"/>
                    <a:pt x="1608" y="2931"/>
                    <a:pt x="1797" y="2931"/>
                  </a:cubicBezTo>
                  <a:close/>
                  <a:moveTo>
                    <a:pt x="2805" y="1"/>
                  </a:moveTo>
                  <a:lnTo>
                    <a:pt x="1545" y="788"/>
                  </a:lnTo>
                  <a:cubicBezTo>
                    <a:pt x="1009" y="1103"/>
                    <a:pt x="694" y="1702"/>
                    <a:pt x="694" y="2300"/>
                  </a:cubicBezTo>
                  <a:lnTo>
                    <a:pt x="694" y="4506"/>
                  </a:lnTo>
                  <a:lnTo>
                    <a:pt x="694" y="4695"/>
                  </a:lnTo>
                  <a:cubicBezTo>
                    <a:pt x="694" y="4789"/>
                    <a:pt x="694" y="4852"/>
                    <a:pt x="662" y="4947"/>
                  </a:cubicBezTo>
                  <a:lnTo>
                    <a:pt x="662" y="4978"/>
                  </a:lnTo>
                  <a:cubicBezTo>
                    <a:pt x="568" y="5293"/>
                    <a:pt x="253" y="5514"/>
                    <a:pt x="1" y="5640"/>
                  </a:cubicBezTo>
                  <a:lnTo>
                    <a:pt x="1" y="7310"/>
                  </a:lnTo>
                  <a:cubicBezTo>
                    <a:pt x="1" y="7562"/>
                    <a:pt x="158" y="7845"/>
                    <a:pt x="442" y="8003"/>
                  </a:cubicBezTo>
                  <a:cubicBezTo>
                    <a:pt x="777" y="8174"/>
                    <a:pt x="1139" y="8258"/>
                    <a:pt x="1503" y="8258"/>
                  </a:cubicBezTo>
                  <a:cubicBezTo>
                    <a:pt x="2884" y="8258"/>
                    <a:pt x="4285" y="7039"/>
                    <a:pt x="4285" y="4695"/>
                  </a:cubicBezTo>
                  <a:cubicBezTo>
                    <a:pt x="4285" y="3246"/>
                    <a:pt x="3750" y="1418"/>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98"/>
            <p:cNvSpPr/>
            <p:nvPr/>
          </p:nvSpPr>
          <p:spPr>
            <a:xfrm>
              <a:off x="-17812650" y="3353300"/>
              <a:ext cx="136275" cy="144150"/>
            </a:xfrm>
            <a:custGeom>
              <a:rect b="b" l="l" r="r" t="t"/>
              <a:pathLst>
                <a:path extrusionOk="0" h="5766" w="5451">
                  <a:moveTo>
                    <a:pt x="2741" y="0"/>
                  </a:moveTo>
                  <a:cubicBezTo>
                    <a:pt x="1702" y="0"/>
                    <a:pt x="756" y="599"/>
                    <a:pt x="0" y="1513"/>
                  </a:cubicBezTo>
                  <a:lnTo>
                    <a:pt x="1229" y="2300"/>
                  </a:lnTo>
                  <a:cubicBezTo>
                    <a:pt x="1954" y="2741"/>
                    <a:pt x="2363" y="3529"/>
                    <a:pt x="2363" y="4379"/>
                  </a:cubicBezTo>
                  <a:lnTo>
                    <a:pt x="2363" y="5766"/>
                  </a:lnTo>
                  <a:cubicBezTo>
                    <a:pt x="2489" y="5703"/>
                    <a:pt x="2615" y="5671"/>
                    <a:pt x="2773" y="5671"/>
                  </a:cubicBezTo>
                  <a:cubicBezTo>
                    <a:pt x="2899" y="5671"/>
                    <a:pt x="2993" y="5703"/>
                    <a:pt x="3088" y="5766"/>
                  </a:cubicBezTo>
                  <a:lnTo>
                    <a:pt x="3088" y="4379"/>
                  </a:lnTo>
                  <a:cubicBezTo>
                    <a:pt x="3088" y="3497"/>
                    <a:pt x="3529" y="2710"/>
                    <a:pt x="4222" y="2300"/>
                  </a:cubicBezTo>
                  <a:lnTo>
                    <a:pt x="5451" y="1513"/>
                  </a:lnTo>
                  <a:cubicBezTo>
                    <a:pt x="4695" y="599"/>
                    <a:pt x="3749" y="0"/>
                    <a:pt x="274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98"/>
            <p:cNvSpPr/>
            <p:nvPr/>
          </p:nvSpPr>
          <p:spPr>
            <a:xfrm>
              <a:off x="-17770900" y="3614000"/>
              <a:ext cx="52775" cy="24450"/>
            </a:xfrm>
            <a:custGeom>
              <a:rect b="b" l="l" r="r" t="t"/>
              <a:pathLst>
                <a:path extrusionOk="0" h="978" w="2111">
                  <a:moveTo>
                    <a:pt x="1071" y="0"/>
                  </a:moveTo>
                  <a:cubicBezTo>
                    <a:pt x="756" y="252"/>
                    <a:pt x="378" y="410"/>
                    <a:pt x="0" y="536"/>
                  </a:cubicBezTo>
                  <a:lnTo>
                    <a:pt x="0" y="630"/>
                  </a:lnTo>
                  <a:cubicBezTo>
                    <a:pt x="0" y="851"/>
                    <a:pt x="158" y="977"/>
                    <a:pt x="347" y="977"/>
                  </a:cubicBezTo>
                  <a:lnTo>
                    <a:pt x="1764" y="977"/>
                  </a:lnTo>
                  <a:cubicBezTo>
                    <a:pt x="1953" y="977"/>
                    <a:pt x="2111" y="851"/>
                    <a:pt x="2111" y="630"/>
                  </a:cubicBezTo>
                  <a:lnTo>
                    <a:pt x="2111" y="536"/>
                  </a:lnTo>
                  <a:cubicBezTo>
                    <a:pt x="1733" y="410"/>
                    <a:pt x="1386" y="252"/>
                    <a:pt x="107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98"/>
            <p:cNvSpPr/>
            <p:nvPr/>
          </p:nvSpPr>
          <p:spPr>
            <a:xfrm>
              <a:off x="-17878825" y="3334400"/>
              <a:ext cx="74075" cy="74050"/>
            </a:xfrm>
            <a:custGeom>
              <a:rect b="b" l="l" r="r" t="t"/>
              <a:pathLst>
                <a:path extrusionOk="0" h="2962" w="2963">
                  <a:moveTo>
                    <a:pt x="410" y="0"/>
                  </a:moveTo>
                  <a:cubicBezTo>
                    <a:pt x="127" y="0"/>
                    <a:pt x="1" y="284"/>
                    <a:pt x="95" y="536"/>
                  </a:cubicBezTo>
                  <a:lnTo>
                    <a:pt x="1324" y="2962"/>
                  </a:lnTo>
                  <a:cubicBezTo>
                    <a:pt x="1765" y="2174"/>
                    <a:pt x="2301" y="1512"/>
                    <a:pt x="2962" y="945"/>
                  </a:cubicBezTo>
                  <a:cubicBezTo>
                    <a:pt x="2490" y="378"/>
                    <a:pt x="1797" y="0"/>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3" name="Google Shape;19273;p98"/>
          <p:cNvGrpSpPr/>
          <p:nvPr/>
        </p:nvGrpSpPr>
        <p:grpSpPr>
          <a:xfrm>
            <a:off x="5747809" y="2242416"/>
            <a:ext cx="451653" cy="451653"/>
            <a:chOff x="-17896150" y="3709300"/>
            <a:chExt cx="305625" cy="305625"/>
          </a:xfrm>
        </p:grpSpPr>
        <p:sp>
          <p:nvSpPr>
            <p:cNvPr id="19274" name="Google Shape;19274;p98"/>
            <p:cNvSpPr/>
            <p:nvPr/>
          </p:nvSpPr>
          <p:spPr>
            <a:xfrm>
              <a:off x="-17896150" y="3709300"/>
              <a:ext cx="54375" cy="77200"/>
            </a:xfrm>
            <a:custGeom>
              <a:rect b="b" l="l" r="r" t="t"/>
              <a:pathLst>
                <a:path extrusionOk="0" h="3088" w="2175">
                  <a:moveTo>
                    <a:pt x="1072" y="0"/>
                  </a:moveTo>
                  <a:cubicBezTo>
                    <a:pt x="473" y="0"/>
                    <a:pt x="1" y="473"/>
                    <a:pt x="1" y="1072"/>
                  </a:cubicBezTo>
                  <a:cubicBezTo>
                    <a:pt x="1" y="1670"/>
                    <a:pt x="473" y="2143"/>
                    <a:pt x="1072" y="2143"/>
                  </a:cubicBezTo>
                  <a:lnTo>
                    <a:pt x="1103" y="2143"/>
                  </a:lnTo>
                  <a:lnTo>
                    <a:pt x="1513" y="3088"/>
                  </a:lnTo>
                  <a:cubicBezTo>
                    <a:pt x="1702" y="3025"/>
                    <a:pt x="1891" y="2930"/>
                    <a:pt x="2080" y="2899"/>
                  </a:cubicBezTo>
                  <a:lnTo>
                    <a:pt x="2175" y="2899"/>
                  </a:lnTo>
                  <a:lnTo>
                    <a:pt x="1765" y="1859"/>
                  </a:lnTo>
                  <a:cubicBezTo>
                    <a:pt x="2017" y="1670"/>
                    <a:pt x="2143" y="1387"/>
                    <a:pt x="2143" y="1072"/>
                  </a:cubicBezTo>
                  <a:cubicBezTo>
                    <a:pt x="2143" y="473"/>
                    <a:pt x="1671" y="0"/>
                    <a:pt x="10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98"/>
            <p:cNvSpPr/>
            <p:nvPr/>
          </p:nvSpPr>
          <p:spPr>
            <a:xfrm>
              <a:off x="-17877250" y="3801075"/>
              <a:ext cx="286725" cy="213850"/>
            </a:xfrm>
            <a:custGeom>
              <a:rect b="b" l="l" r="r" t="t"/>
              <a:pathLst>
                <a:path extrusionOk="0" h="8554" w="11469">
                  <a:moveTo>
                    <a:pt x="1765" y="1339"/>
                  </a:moveTo>
                  <a:cubicBezTo>
                    <a:pt x="1954" y="1339"/>
                    <a:pt x="2112" y="1496"/>
                    <a:pt x="2112" y="1717"/>
                  </a:cubicBezTo>
                  <a:cubicBezTo>
                    <a:pt x="2112" y="1906"/>
                    <a:pt x="1954" y="2063"/>
                    <a:pt x="1765" y="2063"/>
                  </a:cubicBezTo>
                  <a:cubicBezTo>
                    <a:pt x="1576" y="2063"/>
                    <a:pt x="1419" y="1906"/>
                    <a:pt x="1419" y="1717"/>
                  </a:cubicBezTo>
                  <a:cubicBezTo>
                    <a:pt x="1419" y="1496"/>
                    <a:pt x="1576" y="1339"/>
                    <a:pt x="1765" y="1339"/>
                  </a:cubicBezTo>
                  <a:close/>
                  <a:moveTo>
                    <a:pt x="1829" y="0"/>
                  </a:moveTo>
                  <a:cubicBezTo>
                    <a:pt x="913" y="0"/>
                    <a:pt x="1" y="710"/>
                    <a:pt x="1" y="1811"/>
                  </a:cubicBezTo>
                  <a:lnTo>
                    <a:pt x="1" y="5308"/>
                  </a:lnTo>
                  <a:cubicBezTo>
                    <a:pt x="1" y="7104"/>
                    <a:pt x="1450" y="8553"/>
                    <a:pt x="3214" y="8553"/>
                  </a:cubicBezTo>
                  <a:lnTo>
                    <a:pt x="11091" y="8553"/>
                  </a:lnTo>
                  <a:cubicBezTo>
                    <a:pt x="11311" y="8553"/>
                    <a:pt x="11469" y="8396"/>
                    <a:pt x="11469" y="8207"/>
                  </a:cubicBezTo>
                  <a:cubicBezTo>
                    <a:pt x="11411" y="8061"/>
                    <a:pt x="11325" y="7566"/>
                    <a:pt x="11338" y="7566"/>
                  </a:cubicBezTo>
                  <a:lnTo>
                    <a:pt x="11338" y="7566"/>
                  </a:lnTo>
                  <a:cubicBezTo>
                    <a:pt x="11338" y="7566"/>
                    <a:pt x="11338" y="7566"/>
                    <a:pt x="11338" y="7566"/>
                  </a:cubicBezTo>
                  <a:lnTo>
                    <a:pt x="11338" y="7566"/>
                  </a:lnTo>
                  <a:cubicBezTo>
                    <a:pt x="11340" y="7574"/>
                    <a:pt x="11341" y="7580"/>
                    <a:pt x="11342" y="7580"/>
                  </a:cubicBezTo>
                  <a:cubicBezTo>
                    <a:pt x="11343" y="7580"/>
                    <a:pt x="11343" y="7579"/>
                    <a:pt x="11343" y="7577"/>
                  </a:cubicBezTo>
                  <a:cubicBezTo>
                    <a:pt x="11333" y="7529"/>
                    <a:pt x="11329" y="7513"/>
                    <a:pt x="11329" y="7513"/>
                  </a:cubicBezTo>
                  <a:lnTo>
                    <a:pt x="11329" y="7513"/>
                  </a:lnTo>
                  <a:cubicBezTo>
                    <a:pt x="11328" y="7513"/>
                    <a:pt x="11330" y="7523"/>
                    <a:pt x="11332" y="7534"/>
                  </a:cubicBezTo>
                  <a:lnTo>
                    <a:pt x="11332" y="7534"/>
                  </a:lnTo>
                  <a:cubicBezTo>
                    <a:pt x="11201" y="7046"/>
                    <a:pt x="10923" y="6591"/>
                    <a:pt x="10555" y="6285"/>
                  </a:cubicBezTo>
                  <a:cubicBezTo>
                    <a:pt x="9893" y="6789"/>
                    <a:pt x="9043" y="7073"/>
                    <a:pt x="8192" y="7073"/>
                  </a:cubicBezTo>
                  <a:cubicBezTo>
                    <a:pt x="7090" y="7073"/>
                    <a:pt x="6050" y="6506"/>
                    <a:pt x="5514" y="5655"/>
                  </a:cubicBezTo>
                  <a:lnTo>
                    <a:pt x="5514" y="5592"/>
                  </a:lnTo>
                  <a:cubicBezTo>
                    <a:pt x="5483" y="5592"/>
                    <a:pt x="5420" y="5655"/>
                    <a:pt x="5388" y="5655"/>
                  </a:cubicBezTo>
                  <a:lnTo>
                    <a:pt x="4632" y="5655"/>
                  </a:lnTo>
                  <a:cubicBezTo>
                    <a:pt x="4065" y="5655"/>
                    <a:pt x="3592" y="5182"/>
                    <a:pt x="3592" y="4584"/>
                  </a:cubicBezTo>
                  <a:lnTo>
                    <a:pt x="3592" y="1748"/>
                  </a:lnTo>
                  <a:cubicBezTo>
                    <a:pt x="3592" y="1433"/>
                    <a:pt x="3498" y="1150"/>
                    <a:pt x="3340" y="929"/>
                  </a:cubicBezTo>
                  <a:cubicBezTo>
                    <a:pt x="2987" y="283"/>
                    <a:pt x="2407" y="0"/>
                    <a:pt x="1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98"/>
            <p:cNvSpPr/>
            <p:nvPr/>
          </p:nvSpPr>
          <p:spPr>
            <a:xfrm>
              <a:off x="-17783500" y="3763075"/>
              <a:ext cx="191400" cy="194350"/>
            </a:xfrm>
            <a:custGeom>
              <a:rect b="b" l="l" r="r" t="t"/>
              <a:pathLst>
                <a:path extrusionOk="0" h="7774" w="7656">
                  <a:moveTo>
                    <a:pt x="3368" y="1"/>
                  </a:moveTo>
                  <a:cubicBezTo>
                    <a:pt x="3223" y="1"/>
                    <a:pt x="3077" y="8"/>
                    <a:pt x="2930" y="23"/>
                  </a:cubicBezTo>
                  <a:cubicBezTo>
                    <a:pt x="1764" y="149"/>
                    <a:pt x="693" y="779"/>
                    <a:pt x="0" y="1725"/>
                  </a:cubicBezTo>
                  <a:cubicBezTo>
                    <a:pt x="315" y="2166"/>
                    <a:pt x="504" y="2670"/>
                    <a:pt x="504" y="3237"/>
                  </a:cubicBezTo>
                  <a:lnTo>
                    <a:pt x="504" y="6041"/>
                  </a:lnTo>
                  <a:cubicBezTo>
                    <a:pt x="504" y="6261"/>
                    <a:pt x="662" y="6419"/>
                    <a:pt x="851" y="6419"/>
                  </a:cubicBezTo>
                  <a:lnTo>
                    <a:pt x="1418" y="6419"/>
                  </a:lnTo>
                  <a:cubicBezTo>
                    <a:pt x="1418" y="6419"/>
                    <a:pt x="1418" y="6356"/>
                    <a:pt x="1386" y="6356"/>
                  </a:cubicBezTo>
                  <a:cubicBezTo>
                    <a:pt x="1260" y="6041"/>
                    <a:pt x="1197" y="5694"/>
                    <a:pt x="1197" y="5348"/>
                  </a:cubicBezTo>
                  <a:lnTo>
                    <a:pt x="1197" y="4749"/>
                  </a:lnTo>
                  <a:cubicBezTo>
                    <a:pt x="1197" y="3363"/>
                    <a:pt x="2268" y="2197"/>
                    <a:pt x="3560" y="2166"/>
                  </a:cubicBezTo>
                  <a:cubicBezTo>
                    <a:pt x="3634" y="2159"/>
                    <a:pt x="3707" y="2156"/>
                    <a:pt x="3779" y="2156"/>
                  </a:cubicBezTo>
                  <a:cubicBezTo>
                    <a:pt x="4417" y="2156"/>
                    <a:pt x="4997" y="2403"/>
                    <a:pt x="5450" y="2827"/>
                  </a:cubicBezTo>
                  <a:cubicBezTo>
                    <a:pt x="5986" y="3300"/>
                    <a:pt x="6238" y="3930"/>
                    <a:pt x="6238" y="4623"/>
                  </a:cubicBezTo>
                  <a:lnTo>
                    <a:pt x="6238" y="5001"/>
                  </a:lnTo>
                  <a:cubicBezTo>
                    <a:pt x="6238" y="5789"/>
                    <a:pt x="5639" y="6419"/>
                    <a:pt x="4852" y="6419"/>
                  </a:cubicBezTo>
                  <a:cubicBezTo>
                    <a:pt x="4064" y="6419"/>
                    <a:pt x="3371" y="5789"/>
                    <a:pt x="3371" y="5001"/>
                  </a:cubicBezTo>
                  <a:lnTo>
                    <a:pt x="3371" y="4623"/>
                  </a:lnTo>
                  <a:cubicBezTo>
                    <a:pt x="3371" y="4434"/>
                    <a:pt x="3529" y="4276"/>
                    <a:pt x="3749" y="4276"/>
                  </a:cubicBezTo>
                  <a:cubicBezTo>
                    <a:pt x="3938" y="4276"/>
                    <a:pt x="4096" y="4434"/>
                    <a:pt x="4096" y="4623"/>
                  </a:cubicBezTo>
                  <a:lnTo>
                    <a:pt x="4096" y="5001"/>
                  </a:lnTo>
                  <a:cubicBezTo>
                    <a:pt x="4096" y="5379"/>
                    <a:pt x="4442" y="5694"/>
                    <a:pt x="4852" y="5694"/>
                  </a:cubicBezTo>
                  <a:cubicBezTo>
                    <a:pt x="5230" y="5694"/>
                    <a:pt x="5545" y="5379"/>
                    <a:pt x="5545" y="5001"/>
                  </a:cubicBezTo>
                  <a:lnTo>
                    <a:pt x="5545" y="4623"/>
                  </a:lnTo>
                  <a:cubicBezTo>
                    <a:pt x="5545" y="4119"/>
                    <a:pt x="5356" y="3678"/>
                    <a:pt x="5009" y="3331"/>
                  </a:cubicBezTo>
                  <a:cubicBezTo>
                    <a:pt x="4631" y="2985"/>
                    <a:pt x="4127" y="2827"/>
                    <a:pt x="3655" y="2827"/>
                  </a:cubicBezTo>
                  <a:cubicBezTo>
                    <a:pt x="2709" y="2859"/>
                    <a:pt x="1953" y="3741"/>
                    <a:pt x="1953" y="4717"/>
                  </a:cubicBezTo>
                  <a:lnTo>
                    <a:pt x="1953" y="5316"/>
                  </a:lnTo>
                  <a:cubicBezTo>
                    <a:pt x="1953" y="5946"/>
                    <a:pt x="2205" y="6576"/>
                    <a:pt x="2583" y="6954"/>
                  </a:cubicBezTo>
                  <a:cubicBezTo>
                    <a:pt x="3056" y="7458"/>
                    <a:pt x="3749" y="7773"/>
                    <a:pt x="4474" y="7773"/>
                  </a:cubicBezTo>
                  <a:cubicBezTo>
                    <a:pt x="5104" y="7773"/>
                    <a:pt x="5702" y="7584"/>
                    <a:pt x="6175" y="7269"/>
                  </a:cubicBezTo>
                  <a:cubicBezTo>
                    <a:pt x="7089" y="6734"/>
                    <a:pt x="7656" y="5726"/>
                    <a:pt x="7656" y="4560"/>
                  </a:cubicBezTo>
                  <a:lnTo>
                    <a:pt x="7656" y="4213"/>
                  </a:lnTo>
                  <a:cubicBezTo>
                    <a:pt x="7656" y="3111"/>
                    <a:pt x="7152" y="1914"/>
                    <a:pt x="6238" y="1126"/>
                  </a:cubicBezTo>
                  <a:cubicBezTo>
                    <a:pt x="5461" y="405"/>
                    <a:pt x="4440" y="1"/>
                    <a:pt x="33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98"/>
            <p:cNvSpPr/>
            <p:nvPr/>
          </p:nvSpPr>
          <p:spPr>
            <a:xfrm>
              <a:off x="-17825250" y="3710075"/>
              <a:ext cx="54375" cy="76425"/>
            </a:xfrm>
            <a:custGeom>
              <a:rect b="b" l="l" r="r" t="t"/>
              <a:pathLst>
                <a:path extrusionOk="0" h="3057" w="2175">
                  <a:moveTo>
                    <a:pt x="1103" y="1"/>
                  </a:moveTo>
                  <a:cubicBezTo>
                    <a:pt x="504" y="1"/>
                    <a:pt x="32" y="474"/>
                    <a:pt x="32" y="1041"/>
                  </a:cubicBezTo>
                  <a:cubicBezTo>
                    <a:pt x="32" y="1356"/>
                    <a:pt x="189" y="1639"/>
                    <a:pt x="410" y="1828"/>
                  </a:cubicBezTo>
                  <a:lnTo>
                    <a:pt x="0" y="2868"/>
                  </a:lnTo>
                  <a:cubicBezTo>
                    <a:pt x="252" y="2899"/>
                    <a:pt x="473" y="2931"/>
                    <a:pt x="662" y="3057"/>
                  </a:cubicBezTo>
                  <a:lnTo>
                    <a:pt x="1071" y="2112"/>
                  </a:lnTo>
                  <a:lnTo>
                    <a:pt x="1103" y="2112"/>
                  </a:lnTo>
                  <a:cubicBezTo>
                    <a:pt x="1702" y="2112"/>
                    <a:pt x="2174" y="1639"/>
                    <a:pt x="2174" y="1041"/>
                  </a:cubicBezTo>
                  <a:cubicBezTo>
                    <a:pt x="2174" y="474"/>
                    <a:pt x="1702" y="1"/>
                    <a:pt x="110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8" name="Google Shape;19278;p98"/>
          <p:cNvGrpSpPr/>
          <p:nvPr/>
        </p:nvGrpSpPr>
        <p:grpSpPr>
          <a:xfrm>
            <a:off x="5775740" y="2795686"/>
            <a:ext cx="395792" cy="451653"/>
            <a:chOff x="-17878025" y="4082625"/>
            <a:chExt cx="267825" cy="305625"/>
          </a:xfrm>
        </p:grpSpPr>
        <p:sp>
          <p:nvSpPr>
            <p:cNvPr id="19279" name="Google Shape;19279;p98"/>
            <p:cNvSpPr/>
            <p:nvPr/>
          </p:nvSpPr>
          <p:spPr>
            <a:xfrm>
              <a:off x="-17660650" y="4191325"/>
              <a:ext cx="50450" cy="52000"/>
            </a:xfrm>
            <a:custGeom>
              <a:rect b="b" l="l" r="r" t="t"/>
              <a:pathLst>
                <a:path extrusionOk="0" h="2080" w="2018">
                  <a:moveTo>
                    <a:pt x="946" y="0"/>
                  </a:moveTo>
                  <a:cubicBezTo>
                    <a:pt x="599" y="0"/>
                    <a:pt x="284" y="126"/>
                    <a:pt x="1" y="284"/>
                  </a:cubicBezTo>
                  <a:cubicBezTo>
                    <a:pt x="316" y="788"/>
                    <a:pt x="505" y="1418"/>
                    <a:pt x="536" y="2080"/>
                  </a:cubicBezTo>
                  <a:cubicBezTo>
                    <a:pt x="1387" y="1922"/>
                    <a:pt x="2017" y="1229"/>
                    <a:pt x="2017" y="347"/>
                  </a:cubicBezTo>
                  <a:cubicBezTo>
                    <a:pt x="2017" y="158"/>
                    <a:pt x="1860" y="0"/>
                    <a:pt x="16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98"/>
            <p:cNvSpPr/>
            <p:nvPr/>
          </p:nvSpPr>
          <p:spPr>
            <a:xfrm>
              <a:off x="-17716575" y="4084200"/>
              <a:ext cx="88250" cy="103200"/>
            </a:xfrm>
            <a:custGeom>
              <a:rect b="b" l="l" r="r" t="t"/>
              <a:pathLst>
                <a:path extrusionOk="0" h="4128" w="3530">
                  <a:moveTo>
                    <a:pt x="3183" y="1"/>
                  </a:moveTo>
                  <a:cubicBezTo>
                    <a:pt x="2994" y="1"/>
                    <a:pt x="2836" y="158"/>
                    <a:pt x="2836" y="347"/>
                  </a:cubicBezTo>
                  <a:lnTo>
                    <a:pt x="2836" y="1040"/>
                  </a:lnTo>
                  <a:cubicBezTo>
                    <a:pt x="2836" y="1261"/>
                    <a:pt x="2679" y="1418"/>
                    <a:pt x="2458" y="1418"/>
                  </a:cubicBezTo>
                  <a:lnTo>
                    <a:pt x="2112" y="1418"/>
                  </a:lnTo>
                  <a:lnTo>
                    <a:pt x="2112" y="1040"/>
                  </a:lnTo>
                  <a:cubicBezTo>
                    <a:pt x="2112" y="851"/>
                    <a:pt x="1954" y="694"/>
                    <a:pt x="1765" y="694"/>
                  </a:cubicBezTo>
                  <a:cubicBezTo>
                    <a:pt x="1576" y="694"/>
                    <a:pt x="1419" y="851"/>
                    <a:pt x="1419" y="1040"/>
                  </a:cubicBezTo>
                  <a:lnTo>
                    <a:pt x="1419" y="2112"/>
                  </a:lnTo>
                  <a:lnTo>
                    <a:pt x="1041" y="2112"/>
                  </a:lnTo>
                  <a:cubicBezTo>
                    <a:pt x="852" y="2112"/>
                    <a:pt x="694" y="1954"/>
                    <a:pt x="694" y="1765"/>
                  </a:cubicBezTo>
                  <a:lnTo>
                    <a:pt x="694" y="1040"/>
                  </a:lnTo>
                  <a:cubicBezTo>
                    <a:pt x="694" y="851"/>
                    <a:pt x="537" y="694"/>
                    <a:pt x="347" y="694"/>
                  </a:cubicBezTo>
                  <a:cubicBezTo>
                    <a:pt x="158" y="694"/>
                    <a:pt x="1" y="851"/>
                    <a:pt x="1" y="1040"/>
                  </a:cubicBezTo>
                  <a:lnTo>
                    <a:pt x="1" y="1765"/>
                  </a:lnTo>
                  <a:cubicBezTo>
                    <a:pt x="1" y="2364"/>
                    <a:pt x="474" y="2836"/>
                    <a:pt x="1041" y="2836"/>
                  </a:cubicBezTo>
                  <a:lnTo>
                    <a:pt x="1419" y="2836"/>
                  </a:lnTo>
                  <a:lnTo>
                    <a:pt x="1419" y="3466"/>
                  </a:lnTo>
                  <a:cubicBezTo>
                    <a:pt x="1419" y="3498"/>
                    <a:pt x="1356" y="3529"/>
                    <a:pt x="1356" y="3624"/>
                  </a:cubicBezTo>
                  <a:cubicBezTo>
                    <a:pt x="1576" y="3781"/>
                    <a:pt x="1734" y="3939"/>
                    <a:pt x="1923" y="4128"/>
                  </a:cubicBezTo>
                  <a:cubicBezTo>
                    <a:pt x="2049" y="3939"/>
                    <a:pt x="2143" y="3718"/>
                    <a:pt x="2143" y="3498"/>
                  </a:cubicBezTo>
                  <a:lnTo>
                    <a:pt x="2143" y="2112"/>
                  </a:lnTo>
                  <a:lnTo>
                    <a:pt x="2521" y="2112"/>
                  </a:lnTo>
                  <a:cubicBezTo>
                    <a:pt x="3057" y="2112"/>
                    <a:pt x="3529" y="1639"/>
                    <a:pt x="3529" y="1040"/>
                  </a:cubicBezTo>
                  <a:lnTo>
                    <a:pt x="3529" y="347"/>
                  </a:lnTo>
                  <a:cubicBezTo>
                    <a:pt x="3529" y="158"/>
                    <a:pt x="3372" y="1"/>
                    <a:pt x="318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98"/>
            <p:cNvSpPr/>
            <p:nvPr/>
          </p:nvSpPr>
          <p:spPr>
            <a:xfrm>
              <a:off x="-17860700" y="4082625"/>
              <a:ext cx="90600" cy="104000"/>
            </a:xfrm>
            <a:custGeom>
              <a:rect b="b" l="l" r="r" t="t"/>
              <a:pathLst>
                <a:path extrusionOk="0" h="4160" w="3624">
                  <a:moveTo>
                    <a:pt x="442" y="1"/>
                  </a:moveTo>
                  <a:cubicBezTo>
                    <a:pt x="253" y="1"/>
                    <a:pt x="95" y="158"/>
                    <a:pt x="95" y="379"/>
                  </a:cubicBezTo>
                  <a:lnTo>
                    <a:pt x="95" y="1072"/>
                  </a:lnTo>
                  <a:cubicBezTo>
                    <a:pt x="1" y="1702"/>
                    <a:pt x="505" y="2175"/>
                    <a:pt x="1103" y="2175"/>
                  </a:cubicBezTo>
                  <a:lnTo>
                    <a:pt x="1450" y="2175"/>
                  </a:lnTo>
                  <a:lnTo>
                    <a:pt x="1450" y="3529"/>
                  </a:lnTo>
                  <a:cubicBezTo>
                    <a:pt x="1450" y="3750"/>
                    <a:pt x="1544" y="4002"/>
                    <a:pt x="1702" y="4159"/>
                  </a:cubicBezTo>
                  <a:cubicBezTo>
                    <a:pt x="1859" y="3939"/>
                    <a:pt x="2048" y="3781"/>
                    <a:pt x="2237" y="3624"/>
                  </a:cubicBezTo>
                  <a:cubicBezTo>
                    <a:pt x="2206" y="3592"/>
                    <a:pt x="2206" y="3561"/>
                    <a:pt x="2206" y="3466"/>
                  </a:cubicBezTo>
                  <a:lnTo>
                    <a:pt x="2206" y="2836"/>
                  </a:lnTo>
                  <a:lnTo>
                    <a:pt x="2584" y="2836"/>
                  </a:lnTo>
                  <a:cubicBezTo>
                    <a:pt x="3151" y="2836"/>
                    <a:pt x="3624" y="2364"/>
                    <a:pt x="3624" y="1797"/>
                  </a:cubicBezTo>
                  <a:lnTo>
                    <a:pt x="3624" y="1072"/>
                  </a:lnTo>
                  <a:cubicBezTo>
                    <a:pt x="3624" y="883"/>
                    <a:pt x="3466" y="725"/>
                    <a:pt x="3277" y="725"/>
                  </a:cubicBezTo>
                  <a:cubicBezTo>
                    <a:pt x="3088" y="725"/>
                    <a:pt x="2930" y="883"/>
                    <a:pt x="2930" y="1072"/>
                  </a:cubicBezTo>
                  <a:lnTo>
                    <a:pt x="2930" y="1797"/>
                  </a:lnTo>
                  <a:cubicBezTo>
                    <a:pt x="2930" y="1986"/>
                    <a:pt x="2773" y="2143"/>
                    <a:pt x="2552" y="2143"/>
                  </a:cubicBezTo>
                  <a:lnTo>
                    <a:pt x="2206" y="2143"/>
                  </a:lnTo>
                  <a:lnTo>
                    <a:pt x="2206" y="1072"/>
                  </a:lnTo>
                  <a:cubicBezTo>
                    <a:pt x="2206" y="883"/>
                    <a:pt x="2048" y="725"/>
                    <a:pt x="1859" y="725"/>
                  </a:cubicBezTo>
                  <a:cubicBezTo>
                    <a:pt x="1670" y="725"/>
                    <a:pt x="1513" y="883"/>
                    <a:pt x="1513" y="1072"/>
                  </a:cubicBezTo>
                  <a:lnTo>
                    <a:pt x="1513" y="1418"/>
                  </a:lnTo>
                  <a:lnTo>
                    <a:pt x="1135" y="1418"/>
                  </a:lnTo>
                  <a:cubicBezTo>
                    <a:pt x="946" y="1418"/>
                    <a:pt x="788" y="1261"/>
                    <a:pt x="788" y="1072"/>
                  </a:cubicBezTo>
                  <a:lnTo>
                    <a:pt x="788" y="379"/>
                  </a:lnTo>
                  <a:cubicBezTo>
                    <a:pt x="788" y="158"/>
                    <a:pt x="631" y="1"/>
                    <a:pt x="4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98"/>
            <p:cNvSpPr/>
            <p:nvPr/>
          </p:nvSpPr>
          <p:spPr>
            <a:xfrm>
              <a:off x="-17752000" y="4281300"/>
              <a:ext cx="16550" cy="16375"/>
            </a:xfrm>
            <a:custGeom>
              <a:rect b="b" l="l" r="r" t="t"/>
              <a:pathLst>
                <a:path extrusionOk="0" h="655" w="662">
                  <a:moveTo>
                    <a:pt x="319" y="1"/>
                  </a:moveTo>
                  <a:cubicBezTo>
                    <a:pt x="173" y="1"/>
                    <a:pt x="32" y="72"/>
                    <a:pt x="0" y="213"/>
                  </a:cubicBezTo>
                  <a:lnTo>
                    <a:pt x="347" y="655"/>
                  </a:lnTo>
                  <a:lnTo>
                    <a:pt x="662" y="213"/>
                  </a:lnTo>
                  <a:cubicBezTo>
                    <a:pt x="615" y="72"/>
                    <a:pt x="465" y="1"/>
                    <a:pt x="3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98"/>
            <p:cNvSpPr/>
            <p:nvPr/>
          </p:nvSpPr>
          <p:spPr>
            <a:xfrm>
              <a:off x="-17825250" y="4173200"/>
              <a:ext cx="161475" cy="161500"/>
            </a:xfrm>
            <a:custGeom>
              <a:rect b="b" l="l" r="r" t="t"/>
              <a:pathLst>
                <a:path extrusionOk="0" h="6460" w="6459">
                  <a:moveTo>
                    <a:pt x="1828" y="2175"/>
                  </a:moveTo>
                  <a:cubicBezTo>
                    <a:pt x="2017" y="2175"/>
                    <a:pt x="2174" y="2332"/>
                    <a:pt x="2174" y="2521"/>
                  </a:cubicBezTo>
                  <a:cubicBezTo>
                    <a:pt x="2174" y="2742"/>
                    <a:pt x="2017" y="2899"/>
                    <a:pt x="1828" y="2899"/>
                  </a:cubicBezTo>
                  <a:cubicBezTo>
                    <a:pt x="1607" y="2899"/>
                    <a:pt x="1449" y="2742"/>
                    <a:pt x="1449" y="2521"/>
                  </a:cubicBezTo>
                  <a:cubicBezTo>
                    <a:pt x="1449" y="2332"/>
                    <a:pt x="1607" y="2175"/>
                    <a:pt x="1828" y="2175"/>
                  </a:cubicBezTo>
                  <a:close/>
                  <a:moveTo>
                    <a:pt x="4663" y="2175"/>
                  </a:moveTo>
                  <a:cubicBezTo>
                    <a:pt x="4852" y="2175"/>
                    <a:pt x="5010" y="2332"/>
                    <a:pt x="5010" y="2521"/>
                  </a:cubicBezTo>
                  <a:cubicBezTo>
                    <a:pt x="5041" y="2742"/>
                    <a:pt x="4852" y="2899"/>
                    <a:pt x="4663" y="2899"/>
                  </a:cubicBezTo>
                  <a:cubicBezTo>
                    <a:pt x="4442" y="2899"/>
                    <a:pt x="4285" y="2742"/>
                    <a:pt x="4285" y="2521"/>
                  </a:cubicBezTo>
                  <a:cubicBezTo>
                    <a:pt x="4285" y="2332"/>
                    <a:pt x="4442" y="2175"/>
                    <a:pt x="4663" y="2175"/>
                  </a:cubicBezTo>
                  <a:close/>
                  <a:moveTo>
                    <a:pt x="3245" y="1"/>
                  </a:moveTo>
                  <a:cubicBezTo>
                    <a:pt x="1260" y="1"/>
                    <a:pt x="0" y="1229"/>
                    <a:pt x="0" y="3246"/>
                  </a:cubicBezTo>
                  <a:cubicBezTo>
                    <a:pt x="0" y="4348"/>
                    <a:pt x="410" y="5546"/>
                    <a:pt x="1040" y="6459"/>
                  </a:cubicBezTo>
                  <a:lnTo>
                    <a:pt x="1229" y="5325"/>
                  </a:lnTo>
                  <a:cubicBezTo>
                    <a:pt x="1386" y="4348"/>
                    <a:pt x="2237" y="3624"/>
                    <a:pt x="3245" y="3624"/>
                  </a:cubicBezTo>
                  <a:cubicBezTo>
                    <a:pt x="4222" y="3624"/>
                    <a:pt x="5073" y="4348"/>
                    <a:pt x="5230" y="5325"/>
                  </a:cubicBezTo>
                  <a:lnTo>
                    <a:pt x="5451" y="6459"/>
                  </a:lnTo>
                  <a:cubicBezTo>
                    <a:pt x="6081" y="5546"/>
                    <a:pt x="6459" y="4348"/>
                    <a:pt x="6459" y="3246"/>
                  </a:cubicBezTo>
                  <a:cubicBezTo>
                    <a:pt x="6459" y="1229"/>
                    <a:pt x="5230" y="1"/>
                    <a:pt x="324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98"/>
            <p:cNvSpPr/>
            <p:nvPr/>
          </p:nvSpPr>
          <p:spPr>
            <a:xfrm>
              <a:off x="-17787450" y="4293725"/>
              <a:ext cx="84300" cy="94525"/>
            </a:xfrm>
            <a:custGeom>
              <a:rect b="b" l="l" r="r" t="t"/>
              <a:pathLst>
                <a:path extrusionOk="0" h="3781" w="3372">
                  <a:moveTo>
                    <a:pt x="662" y="0"/>
                  </a:moveTo>
                  <a:cubicBezTo>
                    <a:pt x="536" y="158"/>
                    <a:pt x="442" y="378"/>
                    <a:pt x="379" y="599"/>
                  </a:cubicBezTo>
                  <a:lnTo>
                    <a:pt x="32" y="2741"/>
                  </a:lnTo>
                  <a:cubicBezTo>
                    <a:pt x="0" y="2961"/>
                    <a:pt x="63" y="3182"/>
                    <a:pt x="221" y="3308"/>
                  </a:cubicBezTo>
                  <a:cubicBezTo>
                    <a:pt x="631" y="3623"/>
                    <a:pt x="1072" y="3781"/>
                    <a:pt x="1544" y="3781"/>
                  </a:cubicBezTo>
                  <a:lnTo>
                    <a:pt x="1859" y="3781"/>
                  </a:lnTo>
                  <a:cubicBezTo>
                    <a:pt x="2332" y="3781"/>
                    <a:pt x="2804" y="3623"/>
                    <a:pt x="3182" y="3308"/>
                  </a:cubicBezTo>
                  <a:cubicBezTo>
                    <a:pt x="3340" y="3182"/>
                    <a:pt x="3372" y="2993"/>
                    <a:pt x="3372" y="2772"/>
                  </a:cubicBezTo>
                  <a:lnTo>
                    <a:pt x="3025" y="630"/>
                  </a:lnTo>
                  <a:cubicBezTo>
                    <a:pt x="3025" y="347"/>
                    <a:pt x="2899" y="158"/>
                    <a:pt x="2773" y="0"/>
                  </a:cubicBezTo>
                  <a:cubicBezTo>
                    <a:pt x="2773" y="32"/>
                    <a:pt x="2741" y="32"/>
                    <a:pt x="2741" y="63"/>
                  </a:cubicBezTo>
                  <a:lnTo>
                    <a:pt x="2111" y="851"/>
                  </a:lnTo>
                  <a:lnTo>
                    <a:pt x="2111" y="1134"/>
                  </a:lnTo>
                  <a:lnTo>
                    <a:pt x="2710" y="1733"/>
                  </a:lnTo>
                  <a:cubicBezTo>
                    <a:pt x="2867" y="1890"/>
                    <a:pt x="2867" y="2079"/>
                    <a:pt x="2710" y="2237"/>
                  </a:cubicBezTo>
                  <a:cubicBezTo>
                    <a:pt x="2631" y="2316"/>
                    <a:pt x="2545" y="2355"/>
                    <a:pt x="2458" y="2355"/>
                  </a:cubicBezTo>
                  <a:cubicBezTo>
                    <a:pt x="2371" y="2355"/>
                    <a:pt x="2285" y="2316"/>
                    <a:pt x="2206" y="2237"/>
                  </a:cubicBezTo>
                  <a:lnTo>
                    <a:pt x="1733" y="1764"/>
                  </a:lnTo>
                  <a:lnTo>
                    <a:pt x="1261" y="2237"/>
                  </a:lnTo>
                  <a:cubicBezTo>
                    <a:pt x="1182" y="2316"/>
                    <a:pt x="1087" y="2355"/>
                    <a:pt x="997" y="2355"/>
                  </a:cubicBezTo>
                  <a:cubicBezTo>
                    <a:pt x="906" y="2355"/>
                    <a:pt x="820" y="2316"/>
                    <a:pt x="757" y="2237"/>
                  </a:cubicBezTo>
                  <a:cubicBezTo>
                    <a:pt x="568" y="2079"/>
                    <a:pt x="568" y="1890"/>
                    <a:pt x="757" y="1733"/>
                  </a:cubicBezTo>
                  <a:lnTo>
                    <a:pt x="1324" y="1134"/>
                  </a:lnTo>
                  <a:lnTo>
                    <a:pt x="1324" y="851"/>
                  </a:lnTo>
                  <a:lnTo>
                    <a:pt x="694" y="63"/>
                  </a:lnTo>
                  <a:cubicBezTo>
                    <a:pt x="694" y="32"/>
                    <a:pt x="662" y="32"/>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98"/>
            <p:cNvSpPr/>
            <p:nvPr/>
          </p:nvSpPr>
          <p:spPr>
            <a:xfrm>
              <a:off x="-17878025" y="4191325"/>
              <a:ext cx="49650" cy="52000"/>
            </a:xfrm>
            <a:custGeom>
              <a:rect b="b" l="l" r="r" t="t"/>
              <a:pathLst>
                <a:path extrusionOk="0" h="2080" w="1986">
                  <a:moveTo>
                    <a:pt x="347" y="0"/>
                  </a:moveTo>
                  <a:cubicBezTo>
                    <a:pt x="158" y="0"/>
                    <a:pt x="0" y="158"/>
                    <a:pt x="0" y="347"/>
                  </a:cubicBezTo>
                  <a:cubicBezTo>
                    <a:pt x="0" y="1229"/>
                    <a:pt x="631" y="1954"/>
                    <a:pt x="1450" y="2080"/>
                  </a:cubicBezTo>
                  <a:cubicBezTo>
                    <a:pt x="1481" y="1355"/>
                    <a:pt x="1670" y="788"/>
                    <a:pt x="1985" y="252"/>
                  </a:cubicBezTo>
                  <a:cubicBezTo>
                    <a:pt x="1733" y="95"/>
                    <a:pt x="1418" y="0"/>
                    <a:pt x="10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6" name="Google Shape;19286;p98"/>
          <p:cNvGrpSpPr/>
          <p:nvPr/>
        </p:nvGrpSpPr>
        <p:grpSpPr>
          <a:xfrm>
            <a:off x="2919632" y="3355015"/>
            <a:ext cx="450507" cy="423722"/>
            <a:chOff x="-16044450" y="3317850"/>
            <a:chExt cx="304850" cy="286725"/>
          </a:xfrm>
        </p:grpSpPr>
        <p:sp>
          <p:nvSpPr>
            <p:cNvPr id="19287" name="Google Shape;19287;p98"/>
            <p:cNvSpPr/>
            <p:nvPr/>
          </p:nvSpPr>
          <p:spPr>
            <a:xfrm>
              <a:off x="-15873525" y="3317850"/>
              <a:ext cx="133925" cy="115025"/>
            </a:xfrm>
            <a:custGeom>
              <a:rect b="b" l="l" r="r" t="t"/>
              <a:pathLst>
                <a:path extrusionOk="0" h="4601" w="5357">
                  <a:moveTo>
                    <a:pt x="2458" y="1"/>
                  </a:moveTo>
                  <a:cubicBezTo>
                    <a:pt x="1418" y="1"/>
                    <a:pt x="473" y="599"/>
                    <a:pt x="1" y="1513"/>
                  </a:cubicBezTo>
                  <a:cubicBezTo>
                    <a:pt x="1670" y="1765"/>
                    <a:pt x="3088" y="3025"/>
                    <a:pt x="3876" y="4600"/>
                  </a:cubicBezTo>
                  <a:cubicBezTo>
                    <a:pt x="3939" y="4159"/>
                    <a:pt x="3876" y="3718"/>
                    <a:pt x="3718" y="3277"/>
                  </a:cubicBezTo>
                  <a:lnTo>
                    <a:pt x="3718" y="3277"/>
                  </a:lnTo>
                  <a:cubicBezTo>
                    <a:pt x="4002" y="3466"/>
                    <a:pt x="4254" y="3750"/>
                    <a:pt x="4443" y="4096"/>
                  </a:cubicBezTo>
                  <a:cubicBezTo>
                    <a:pt x="4506" y="4222"/>
                    <a:pt x="4632" y="4285"/>
                    <a:pt x="4758" y="4285"/>
                  </a:cubicBezTo>
                  <a:cubicBezTo>
                    <a:pt x="4884" y="4285"/>
                    <a:pt x="5010" y="4222"/>
                    <a:pt x="5073" y="4096"/>
                  </a:cubicBezTo>
                  <a:cubicBezTo>
                    <a:pt x="5262" y="3718"/>
                    <a:pt x="5356" y="3309"/>
                    <a:pt x="5356" y="2868"/>
                  </a:cubicBezTo>
                  <a:cubicBezTo>
                    <a:pt x="5293" y="1292"/>
                    <a:pt x="4033" y="1"/>
                    <a:pt x="24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98"/>
            <p:cNvSpPr/>
            <p:nvPr/>
          </p:nvSpPr>
          <p:spPr>
            <a:xfrm>
              <a:off x="-15915275" y="3459625"/>
              <a:ext cx="44125" cy="54375"/>
            </a:xfrm>
            <a:custGeom>
              <a:rect b="b" l="l" r="r" t="t"/>
              <a:pathLst>
                <a:path extrusionOk="0" h="2175" w="1765">
                  <a:moveTo>
                    <a:pt x="883" y="0"/>
                  </a:moveTo>
                  <a:cubicBezTo>
                    <a:pt x="631" y="0"/>
                    <a:pt x="410" y="158"/>
                    <a:pt x="316" y="441"/>
                  </a:cubicBezTo>
                  <a:lnTo>
                    <a:pt x="32" y="1450"/>
                  </a:lnTo>
                  <a:cubicBezTo>
                    <a:pt x="1" y="1859"/>
                    <a:pt x="284" y="2174"/>
                    <a:pt x="631" y="2174"/>
                  </a:cubicBezTo>
                  <a:lnTo>
                    <a:pt x="1135" y="2174"/>
                  </a:lnTo>
                  <a:cubicBezTo>
                    <a:pt x="1513" y="2174"/>
                    <a:pt x="1765" y="1828"/>
                    <a:pt x="1702" y="1450"/>
                  </a:cubicBezTo>
                  <a:lnTo>
                    <a:pt x="1419" y="441"/>
                  </a:lnTo>
                  <a:cubicBezTo>
                    <a:pt x="1355" y="189"/>
                    <a:pt x="1135" y="0"/>
                    <a:pt x="88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98"/>
            <p:cNvSpPr/>
            <p:nvPr/>
          </p:nvSpPr>
          <p:spPr>
            <a:xfrm>
              <a:off x="-16009000" y="3372200"/>
              <a:ext cx="232375" cy="232375"/>
            </a:xfrm>
            <a:custGeom>
              <a:rect b="b" l="l" r="r" t="t"/>
              <a:pathLst>
                <a:path extrusionOk="0" h="9295" w="9295">
                  <a:moveTo>
                    <a:pt x="2490" y="3592"/>
                  </a:moveTo>
                  <a:cubicBezTo>
                    <a:pt x="2679" y="3592"/>
                    <a:pt x="2836" y="3749"/>
                    <a:pt x="2836" y="3938"/>
                  </a:cubicBezTo>
                  <a:cubicBezTo>
                    <a:pt x="2836" y="4128"/>
                    <a:pt x="2679" y="4285"/>
                    <a:pt x="2490" y="4285"/>
                  </a:cubicBezTo>
                  <a:cubicBezTo>
                    <a:pt x="2301" y="4285"/>
                    <a:pt x="2143" y="4128"/>
                    <a:pt x="2143" y="3938"/>
                  </a:cubicBezTo>
                  <a:cubicBezTo>
                    <a:pt x="2143" y="3749"/>
                    <a:pt x="2301" y="3592"/>
                    <a:pt x="2490" y="3592"/>
                  </a:cubicBezTo>
                  <a:close/>
                  <a:moveTo>
                    <a:pt x="6774" y="3592"/>
                  </a:moveTo>
                  <a:cubicBezTo>
                    <a:pt x="6995" y="3592"/>
                    <a:pt x="7152" y="3749"/>
                    <a:pt x="7152" y="3938"/>
                  </a:cubicBezTo>
                  <a:cubicBezTo>
                    <a:pt x="7152" y="4128"/>
                    <a:pt x="6995" y="4285"/>
                    <a:pt x="6774" y="4285"/>
                  </a:cubicBezTo>
                  <a:cubicBezTo>
                    <a:pt x="6585" y="4285"/>
                    <a:pt x="6428" y="4128"/>
                    <a:pt x="6428" y="3938"/>
                  </a:cubicBezTo>
                  <a:cubicBezTo>
                    <a:pt x="6428" y="3749"/>
                    <a:pt x="6585" y="3592"/>
                    <a:pt x="6774" y="3592"/>
                  </a:cubicBezTo>
                  <a:close/>
                  <a:moveTo>
                    <a:pt x="4663" y="2867"/>
                  </a:moveTo>
                  <a:cubicBezTo>
                    <a:pt x="5262" y="2867"/>
                    <a:pt x="5766" y="3277"/>
                    <a:pt x="5892" y="3812"/>
                  </a:cubicBezTo>
                  <a:lnTo>
                    <a:pt x="6144" y="4852"/>
                  </a:lnTo>
                  <a:cubicBezTo>
                    <a:pt x="6365" y="5640"/>
                    <a:pt x="5766" y="6427"/>
                    <a:pt x="4947" y="6427"/>
                  </a:cubicBezTo>
                  <a:lnTo>
                    <a:pt x="4411" y="6427"/>
                  </a:lnTo>
                  <a:cubicBezTo>
                    <a:pt x="3561" y="6427"/>
                    <a:pt x="2962" y="5640"/>
                    <a:pt x="3151" y="4852"/>
                  </a:cubicBezTo>
                  <a:lnTo>
                    <a:pt x="3435" y="3812"/>
                  </a:lnTo>
                  <a:cubicBezTo>
                    <a:pt x="3592" y="3277"/>
                    <a:pt x="4065" y="2867"/>
                    <a:pt x="4663" y="2867"/>
                  </a:cubicBezTo>
                  <a:close/>
                  <a:moveTo>
                    <a:pt x="6090" y="6899"/>
                  </a:moveTo>
                  <a:cubicBezTo>
                    <a:pt x="6239" y="6899"/>
                    <a:pt x="6379" y="7007"/>
                    <a:pt x="6428" y="7152"/>
                  </a:cubicBezTo>
                  <a:cubicBezTo>
                    <a:pt x="6459" y="7373"/>
                    <a:pt x="6396" y="7562"/>
                    <a:pt x="6207" y="7593"/>
                  </a:cubicBezTo>
                  <a:cubicBezTo>
                    <a:pt x="5640" y="7782"/>
                    <a:pt x="5041" y="7845"/>
                    <a:pt x="4663" y="7845"/>
                  </a:cubicBezTo>
                  <a:cubicBezTo>
                    <a:pt x="4254" y="7845"/>
                    <a:pt x="3687" y="7782"/>
                    <a:pt x="3120" y="7593"/>
                  </a:cubicBezTo>
                  <a:cubicBezTo>
                    <a:pt x="2931" y="7530"/>
                    <a:pt x="2836" y="7310"/>
                    <a:pt x="2899" y="7152"/>
                  </a:cubicBezTo>
                  <a:cubicBezTo>
                    <a:pt x="2952" y="6994"/>
                    <a:pt x="3093" y="6924"/>
                    <a:pt x="3267" y="6924"/>
                  </a:cubicBezTo>
                  <a:cubicBezTo>
                    <a:pt x="3301" y="6924"/>
                    <a:pt x="3336" y="6926"/>
                    <a:pt x="3372" y="6931"/>
                  </a:cubicBezTo>
                  <a:cubicBezTo>
                    <a:pt x="3844" y="7089"/>
                    <a:pt x="4348" y="7120"/>
                    <a:pt x="4663" y="7120"/>
                  </a:cubicBezTo>
                  <a:cubicBezTo>
                    <a:pt x="4978" y="7120"/>
                    <a:pt x="5483" y="7089"/>
                    <a:pt x="5955" y="6931"/>
                  </a:cubicBezTo>
                  <a:cubicBezTo>
                    <a:pt x="5999" y="6909"/>
                    <a:pt x="6045" y="6899"/>
                    <a:pt x="6090" y="6899"/>
                  </a:cubicBezTo>
                  <a:close/>
                  <a:moveTo>
                    <a:pt x="4663" y="0"/>
                  </a:moveTo>
                  <a:cubicBezTo>
                    <a:pt x="2049" y="0"/>
                    <a:pt x="1" y="2867"/>
                    <a:pt x="1" y="5356"/>
                  </a:cubicBezTo>
                  <a:cubicBezTo>
                    <a:pt x="1" y="7751"/>
                    <a:pt x="1828" y="9294"/>
                    <a:pt x="4663" y="9294"/>
                  </a:cubicBezTo>
                  <a:cubicBezTo>
                    <a:pt x="7499" y="9294"/>
                    <a:pt x="9295" y="7751"/>
                    <a:pt x="9295" y="5356"/>
                  </a:cubicBezTo>
                  <a:cubicBezTo>
                    <a:pt x="9263" y="2867"/>
                    <a:pt x="7247" y="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98"/>
            <p:cNvSpPr/>
            <p:nvPr/>
          </p:nvSpPr>
          <p:spPr>
            <a:xfrm>
              <a:off x="-16044450" y="3317850"/>
              <a:ext cx="133150" cy="115025"/>
            </a:xfrm>
            <a:custGeom>
              <a:rect b="b" l="l" r="r" t="t"/>
              <a:pathLst>
                <a:path extrusionOk="0" h="4601" w="5326">
                  <a:moveTo>
                    <a:pt x="2836" y="1"/>
                  </a:moveTo>
                  <a:cubicBezTo>
                    <a:pt x="1261" y="1"/>
                    <a:pt x="1" y="1292"/>
                    <a:pt x="1" y="2836"/>
                  </a:cubicBezTo>
                  <a:cubicBezTo>
                    <a:pt x="1" y="3277"/>
                    <a:pt x="95" y="3655"/>
                    <a:pt x="285" y="4065"/>
                  </a:cubicBezTo>
                  <a:cubicBezTo>
                    <a:pt x="348" y="4206"/>
                    <a:pt x="474" y="4277"/>
                    <a:pt x="600" y="4277"/>
                  </a:cubicBezTo>
                  <a:cubicBezTo>
                    <a:pt x="726" y="4277"/>
                    <a:pt x="852" y="4206"/>
                    <a:pt x="915" y="4065"/>
                  </a:cubicBezTo>
                  <a:cubicBezTo>
                    <a:pt x="1072" y="3718"/>
                    <a:pt x="1324" y="3435"/>
                    <a:pt x="1639" y="3246"/>
                  </a:cubicBezTo>
                  <a:lnTo>
                    <a:pt x="1639" y="3246"/>
                  </a:lnTo>
                  <a:cubicBezTo>
                    <a:pt x="1419" y="3718"/>
                    <a:pt x="1387" y="4128"/>
                    <a:pt x="1419" y="4600"/>
                  </a:cubicBezTo>
                  <a:cubicBezTo>
                    <a:pt x="2206" y="3025"/>
                    <a:pt x="3624" y="1765"/>
                    <a:pt x="5325" y="1513"/>
                  </a:cubicBezTo>
                  <a:cubicBezTo>
                    <a:pt x="4853" y="599"/>
                    <a:pt x="3908" y="1"/>
                    <a:pt x="28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91" name="Google Shape;19291;p98"/>
          <p:cNvSpPr/>
          <p:nvPr/>
        </p:nvSpPr>
        <p:spPr>
          <a:xfrm>
            <a:off x="5164353" y="3341975"/>
            <a:ext cx="448180" cy="450507"/>
          </a:xfrm>
          <a:custGeom>
            <a:rect b="b" l="l" r="r" t="t"/>
            <a:pathLst>
              <a:path extrusionOk="0" h="12194" w="12131">
                <a:moveTo>
                  <a:pt x="5798" y="1639"/>
                </a:moveTo>
                <a:lnTo>
                  <a:pt x="5798" y="2395"/>
                </a:lnTo>
                <a:lnTo>
                  <a:pt x="3782" y="3214"/>
                </a:lnTo>
                <a:lnTo>
                  <a:pt x="3214" y="2679"/>
                </a:lnTo>
                <a:lnTo>
                  <a:pt x="5798" y="1639"/>
                </a:lnTo>
                <a:close/>
                <a:moveTo>
                  <a:pt x="6491" y="1639"/>
                </a:moveTo>
                <a:lnTo>
                  <a:pt x="9043" y="2679"/>
                </a:lnTo>
                <a:lnTo>
                  <a:pt x="8507" y="3214"/>
                </a:lnTo>
                <a:lnTo>
                  <a:pt x="6491" y="2395"/>
                </a:lnTo>
                <a:lnTo>
                  <a:pt x="6491" y="1639"/>
                </a:lnTo>
                <a:close/>
                <a:moveTo>
                  <a:pt x="5798" y="3151"/>
                </a:moveTo>
                <a:lnTo>
                  <a:pt x="5798" y="3939"/>
                </a:lnTo>
                <a:lnTo>
                  <a:pt x="4853" y="4285"/>
                </a:lnTo>
                <a:lnTo>
                  <a:pt x="4286" y="3718"/>
                </a:lnTo>
                <a:lnTo>
                  <a:pt x="5798" y="3151"/>
                </a:lnTo>
                <a:close/>
                <a:moveTo>
                  <a:pt x="6491" y="3183"/>
                </a:moveTo>
                <a:lnTo>
                  <a:pt x="8003" y="3781"/>
                </a:lnTo>
                <a:lnTo>
                  <a:pt x="7436" y="4317"/>
                </a:lnTo>
                <a:lnTo>
                  <a:pt x="6491" y="3970"/>
                </a:lnTo>
                <a:lnTo>
                  <a:pt x="6491" y="3183"/>
                </a:lnTo>
                <a:close/>
                <a:moveTo>
                  <a:pt x="5798" y="4695"/>
                </a:moveTo>
                <a:lnTo>
                  <a:pt x="5798" y="5231"/>
                </a:lnTo>
                <a:lnTo>
                  <a:pt x="5388" y="4853"/>
                </a:lnTo>
                <a:lnTo>
                  <a:pt x="5798" y="4695"/>
                </a:lnTo>
                <a:close/>
                <a:moveTo>
                  <a:pt x="6491" y="4727"/>
                </a:moveTo>
                <a:lnTo>
                  <a:pt x="6901" y="4884"/>
                </a:lnTo>
                <a:lnTo>
                  <a:pt x="6491" y="5262"/>
                </a:lnTo>
                <a:lnTo>
                  <a:pt x="6491" y="4727"/>
                </a:lnTo>
                <a:close/>
                <a:moveTo>
                  <a:pt x="2679" y="3183"/>
                </a:moveTo>
                <a:lnTo>
                  <a:pt x="3214" y="3718"/>
                </a:lnTo>
                <a:lnTo>
                  <a:pt x="2395" y="5735"/>
                </a:lnTo>
                <a:lnTo>
                  <a:pt x="1608" y="5735"/>
                </a:lnTo>
                <a:lnTo>
                  <a:pt x="2679" y="3183"/>
                </a:lnTo>
                <a:close/>
                <a:moveTo>
                  <a:pt x="3782" y="4254"/>
                </a:moveTo>
                <a:lnTo>
                  <a:pt x="4317" y="4790"/>
                </a:lnTo>
                <a:lnTo>
                  <a:pt x="3971" y="5735"/>
                </a:lnTo>
                <a:lnTo>
                  <a:pt x="3183" y="5735"/>
                </a:lnTo>
                <a:lnTo>
                  <a:pt x="3782" y="4254"/>
                </a:lnTo>
                <a:close/>
                <a:moveTo>
                  <a:pt x="4884" y="5357"/>
                </a:moveTo>
                <a:lnTo>
                  <a:pt x="5262" y="5735"/>
                </a:lnTo>
                <a:lnTo>
                  <a:pt x="4727" y="5735"/>
                </a:lnTo>
                <a:lnTo>
                  <a:pt x="4884" y="5357"/>
                </a:lnTo>
                <a:close/>
                <a:moveTo>
                  <a:pt x="7405" y="5357"/>
                </a:moveTo>
                <a:lnTo>
                  <a:pt x="7562" y="5735"/>
                </a:lnTo>
                <a:lnTo>
                  <a:pt x="6995" y="5735"/>
                </a:lnTo>
                <a:lnTo>
                  <a:pt x="7405" y="5357"/>
                </a:lnTo>
                <a:close/>
                <a:moveTo>
                  <a:pt x="8507" y="4254"/>
                </a:moveTo>
                <a:lnTo>
                  <a:pt x="9106" y="5735"/>
                </a:lnTo>
                <a:lnTo>
                  <a:pt x="8318" y="5735"/>
                </a:lnTo>
                <a:lnTo>
                  <a:pt x="7940" y="4790"/>
                </a:lnTo>
                <a:lnTo>
                  <a:pt x="8507" y="4254"/>
                </a:lnTo>
                <a:close/>
                <a:moveTo>
                  <a:pt x="9578" y="3183"/>
                </a:moveTo>
                <a:lnTo>
                  <a:pt x="10587" y="5735"/>
                </a:lnTo>
                <a:lnTo>
                  <a:pt x="9831" y="5735"/>
                </a:lnTo>
                <a:lnTo>
                  <a:pt x="9011" y="3718"/>
                </a:lnTo>
                <a:lnTo>
                  <a:pt x="9578" y="3183"/>
                </a:lnTo>
                <a:close/>
                <a:moveTo>
                  <a:pt x="5262" y="6459"/>
                </a:moveTo>
                <a:lnTo>
                  <a:pt x="4884" y="6837"/>
                </a:lnTo>
                <a:lnTo>
                  <a:pt x="4727" y="6459"/>
                </a:lnTo>
                <a:close/>
                <a:moveTo>
                  <a:pt x="7531" y="6459"/>
                </a:moveTo>
                <a:lnTo>
                  <a:pt x="7373" y="6837"/>
                </a:lnTo>
                <a:lnTo>
                  <a:pt x="6964" y="6459"/>
                </a:lnTo>
                <a:close/>
                <a:moveTo>
                  <a:pt x="5798" y="6932"/>
                </a:moveTo>
                <a:lnTo>
                  <a:pt x="5798" y="7467"/>
                </a:lnTo>
                <a:lnTo>
                  <a:pt x="5388" y="7310"/>
                </a:lnTo>
                <a:lnTo>
                  <a:pt x="5798" y="6932"/>
                </a:lnTo>
                <a:close/>
                <a:moveTo>
                  <a:pt x="6491" y="6963"/>
                </a:moveTo>
                <a:lnTo>
                  <a:pt x="6901" y="7373"/>
                </a:lnTo>
                <a:lnTo>
                  <a:pt x="6491" y="7530"/>
                </a:lnTo>
                <a:lnTo>
                  <a:pt x="6491" y="6963"/>
                </a:lnTo>
                <a:close/>
                <a:moveTo>
                  <a:pt x="3971" y="6459"/>
                </a:moveTo>
                <a:lnTo>
                  <a:pt x="4317" y="7404"/>
                </a:lnTo>
                <a:lnTo>
                  <a:pt x="3782" y="7940"/>
                </a:lnTo>
                <a:lnTo>
                  <a:pt x="3183" y="6459"/>
                </a:lnTo>
                <a:close/>
                <a:moveTo>
                  <a:pt x="9043" y="6459"/>
                </a:moveTo>
                <a:lnTo>
                  <a:pt x="8476" y="7940"/>
                </a:lnTo>
                <a:lnTo>
                  <a:pt x="7909" y="7404"/>
                </a:lnTo>
                <a:lnTo>
                  <a:pt x="8255" y="6459"/>
                </a:lnTo>
                <a:close/>
                <a:moveTo>
                  <a:pt x="2427" y="6459"/>
                </a:moveTo>
                <a:lnTo>
                  <a:pt x="3277" y="8476"/>
                </a:lnTo>
                <a:lnTo>
                  <a:pt x="2710" y="9011"/>
                </a:lnTo>
                <a:lnTo>
                  <a:pt x="1639" y="6459"/>
                </a:lnTo>
                <a:close/>
                <a:moveTo>
                  <a:pt x="4853" y="7877"/>
                </a:moveTo>
                <a:lnTo>
                  <a:pt x="5798" y="8224"/>
                </a:lnTo>
                <a:lnTo>
                  <a:pt x="5798" y="9011"/>
                </a:lnTo>
                <a:lnTo>
                  <a:pt x="4286" y="8413"/>
                </a:lnTo>
                <a:lnTo>
                  <a:pt x="4853" y="7877"/>
                </a:lnTo>
                <a:close/>
                <a:moveTo>
                  <a:pt x="7436" y="7908"/>
                </a:moveTo>
                <a:lnTo>
                  <a:pt x="8003" y="8444"/>
                </a:lnTo>
                <a:lnTo>
                  <a:pt x="6491" y="9043"/>
                </a:lnTo>
                <a:lnTo>
                  <a:pt x="6491" y="8255"/>
                </a:lnTo>
                <a:lnTo>
                  <a:pt x="7436" y="7908"/>
                </a:lnTo>
                <a:close/>
                <a:moveTo>
                  <a:pt x="10618" y="6491"/>
                </a:moveTo>
                <a:lnTo>
                  <a:pt x="9578" y="9043"/>
                </a:lnTo>
                <a:lnTo>
                  <a:pt x="9011" y="8507"/>
                </a:lnTo>
                <a:lnTo>
                  <a:pt x="9831" y="6491"/>
                </a:lnTo>
                <a:close/>
                <a:moveTo>
                  <a:pt x="3782" y="8980"/>
                </a:moveTo>
                <a:lnTo>
                  <a:pt x="5798" y="9799"/>
                </a:lnTo>
                <a:lnTo>
                  <a:pt x="5798" y="10555"/>
                </a:lnTo>
                <a:lnTo>
                  <a:pt x="3214" y="9515"/>
                </a:lnTo>
                <a:lnTo>
                  <a:pt x="3782" y="8980"/>
                </a:lnTo>
                <a:close/>
                <a:moveTo>
                  <a:pt x="8507" y="8917"/>
                </a:moveTo>
                <a:lnTo>
                  <a:pt x="9043" y="9484"/>
                </a:lnTo>
                <a:lnTo>
                  <a:pt x="6491" y="10555"/>
                </a:lnTo>
                <a:lnTo>
                  <a:pt x="6491" y="9767"/>
                </a:lnTo>
                <a:lnTo>
                  <a:pt x="8507" y="8917"/>
                </a:lnTo>
                <a:close/>
                <a:moveTo>
                  <a:pt x="6113" y="1"/>
                </a:moveTo>
                <a:cubicBezTo>
                  <a:pt x="5892" y="1"/>
                  <a:pt x="5735" y="158"/>
                  <a:pt x="5735" y="347"/>
                </a:cubicBezTo>
                <a:lnTo>
                  <a:pt x="5735" y="851"/>
                </a:lnTo>
                <a:lnTo>
                  <a:pt x="2647" y="2112"/>
                </a:lnTo>
                <a:lnTo>
                  <a:pt x="2332" y="1797"/>
                </a:lnTo>
                <a:cubicBezTo>
                  <a:pt x="2254" y="1718"/>
                  <a:pt x="2159" y="1678"/>
                  <a:pt x="2065" y="1678"/>
                </a:cubicBezTo>
                <a:cubicBezTo>
                  <a:pt x="1970" y="1678"/>
                  <a:pt x="1875" y="1718"/>
                  <a:pt x="1797" y="1797"/>
                </a:cubicBezTo>
                <a:cubicBezTo>
                  <a:pt x="1639" y="1954"/>
                  <a:pt x="1639" y="2143"/>
                  <a:pt x="1797" y="2332"/>
                </a:cubicBezTo>
                <a:lnTo>
                  <a:pt x="2112" y="2647"/>
                </a:lnTo>
                <a:lnTo>
                  <a:pt x="852" y="5735"/>
                </a:lnTo>
                <a:lnTo>
                  <a:pt x="348" y="5735"/>
                </a:lnTo>
                <a:cubicBezTo>
                  <a:pt x="158" y="5735"/>
                  <a:pt x="1" y="5892"/>
                  <a:pt x="1" y="6081"/>
                </a:cubicBezTo>
                <a:cubicBezTo>
                  <a:pt x="1" y="6302"/>
                  <a:pt x="158" y="6459"/>
                  <a:pt x="348" y="6459"/>
                </a:cubicBezTo>
                <a:lnTo>
                  <a:pt x="852" y="6459"/>
                </a:lnTo>
                <a:lnTo>
                  <a:pt x="2112" y="9547"/>
                </a:lnTo>
                <a:lnTo>
                  <a:pt x="1797" y="9862"/>
                </a:lnTo>
                <a:cubicBezTo>
                  <a:pt x="1639" y="10019"/>
                  <a:pt x="1639" y="10240"/>
                  <a:pt x="1797" y="10397"/>
                </a:cubicBezTo>
                <a:cubicBezTo>
                  <a:pt x="1891" y="10460"/>
                  <a:pt x="1954" y="10492"/>
                  <a:pt x="2049" y="10492"/>
                </a:cubicBezTo>
                <a:cubicBezTo>
                  <a:pt x="2112" y="10492"/>
                  <a:pt x="2238" y="10460"/>
                  <a:pt x="2269" y="10397"/>
                </a:cubicBezTo>
                <a:lnTo>
                  <a:pt x="2584" y="10082"/>
                </a:lnTo>
                <a:lnTo>
                  <a:pt x="5703" y="11343"/>
                </a:lnTo>
                <a:lnTo>
                  <a:pt x="5703" y="11847"/>
                </a:lnTo>
                <a:cubicBezTo>
                  <a:pt x="5703" y="12036"/>
                  <a:pt x="5861" y="12193"/>
                  <a:pt x="6050" y="12193"/>
                </a:cubicBezTo>
                <a:cubicBezTo>
                  <a:pt x="6270" y="12193"/>
                  <a:pt x="6428" y="12036"/>
                  <a:pt x="6428" y="11847"/>
                </a:cubicBezTo>
                <a:lnTo>
                  <a:pt x="6428" y="11343"/>
                </a:lnTo>
                <a:lnTo>
                  <a:pt x="9515" y="10082"/>
                </a:lnTo>
                <a:lnTo>
                  <a:pt x="9831" y="10397"/>
                </a:lnTo>
                <a:cubicBezTo>
                  <a:pt x="9925" y="10460"/>
                  <a:pt x="9988" y="10492"/>
                  <a:pt x="10083" y="10492"/>
                </a:cubicBezTo>
                <a:cubicBezTo>
                  <a:pt x="10146" y="10492"/>
                  <a:pt x="10272" y="10460"/>
                  <a:pt x="10303" y="10397"/>
                </a:cubicBezTo>
                <a:cubicBezTo>
                  <a:pt x="10461" y="10240"/>
                  <a:pt x="10461" y="10019"/>
                  <a:pt x="10303" y="9862"/>
                </a:cubicBezTo>
                <a:lnTo>
                  <a:pt x="9988" y="9547"/>
                </a:lnTo>
                <a:lnTo>
                  <a:pt x="11248" y="6459"/>
                </a:lnTo>
                <a:lnTo>
                  <a:pt x="11784" y="6459"/>
                </a:lnTo>
                <a:cubicBezTo>
                  <a:pt x="11973" y="6459"/>
                  <a:pt x="12130" y="6302"/>
                  <a:pt x="12130" y="6081"/>
                </a:cubicBezTo>
                <a:cubicBezTo>
                  <a:pt x="12130" y="5892"/>
                  <a:pt x="12036" y="5735"/>
                  <a:pt x="11847" y="5735"/>
                </a:cubicBezTo>
                <a:lnTo>
                  <a:pt x="11343" y="5735"/>
                </a:lnTo>
                <a:lnTo>
                  <a:pt x="10083" y="2647"/>
                </a:lnTo>
                <a:lnTo>
                  <a:pt x="10398" y="2332"/>
                </a:lnTo>
                <a:cubicBezTo>
                  <a:pt x="10555" y="2175"/>
                  <a:pt x="10555" y="1954"/>
                  <a:pt x="10398" y="1797"/>
                </a:cubicBezTo>
                <a:cubicBezTo>
                  <a:pt x="10319" y="1718"/>
                  <a:pt x="10232" y="1678"/>
                  <a:pt x="10146" y="1678"/>
                </a:cubicBezTo>
                <a:cubicBezTo>
                  <a:pt x="10059" y="1678"/>
                  <a:pt x="9972" y="1718"/>
                  <a:pt x="9894" y="1797"/>
                </a:cubicBezTo>
                <a:lnTo>
                  <a:pt x="9578" y="2112"/>
                </a:lnTo>
                <a:lnTo>
                  <a:pt x="6459" y="851"/>
                </a:lnTo>
                <a:lnTo>
                  <a:pt x="6459" y="347"/>
                </a:lnTo>
                <a:cubicBezTo>
                  <a:pt x="6459" y="158"/>
                  <a:pt x="6302" y="1"/>
                  <a:pt x="61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292" name="Google Shape;19292;p98"/>
          <p:cNvGrpSpPr/>
          <p:nvPr/>
        </p:nvGrpSpPr>
        <p:grpSpPr>
          <a:xfrm>
            <a:off x="8042149" y="2243724"/>
            <a:ext cx="373662" cy="449030"/>
            <a:chOff x="-16018450" y="4058400"/>
            <a:chExt cx="252850" cy="303850"/>
          </a:xfrm>
        </p:grpSpPr>
        <p:sp>
          <p:nvSpPr>
            <p:cNvPr id="19293" name="Google Shape;19293;p98"/>
            <p:cNvSpPr/>
            <p:nvPr/>
          </p:nvSpPr>
          <p:spPr>
            <a:xfrm>
              <a:off x="-15927875" y="4129900"/>
              <a:ext cx="88250" cy="89025"/>
            </a:xfrm>
            <a:custGeom>
              <a:rect b="b" l="l" r="r" t="t"/>
              <a:pathLst>
                <a:path extrusionOk="0" h="3561" w="3530">
                  <a:moveTo>
                    <a:pt x="1765" y="0"/>
                  </a:moveTo>
                  <a:cubicBezTo>
                    <a:pt x="788" y="0"/>
                    <a:pt x="1" y="788"/>
                    <a:pt x="1" y="1764"/>
                  </a:cubicBezTo>
                  <a:cubicBezTo>
                    <a:pt x="1" y="2772"/>
                    <a:pt x="788" y="3560"/>
                    <a:pt x="1765" y="3560"/>
                  </a:cubicBezTo>
                  <a:cubicBezTo>
                    <a:pt x="2742" y="3560"/>
                    <a:pt x="3529" y="2772"/>
                    <a:pt x="3529" y="1764"/>
                  </a:cubicBezTo>
                  <a:cubicBezTo>
                    <a:pt x="3529" y="788"/>
                    <a:pt x="2742" y="0"/>
                    <a:pt x="17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98"/>
            <p:cNvSpPr/>
            <p:nvPr/>
          </p:nvSpPr>
          <p:spPr>
            <a:xfrm>
              <a:off x="-16002700" y="4058400"/>
              <a:ext cx="237100" cy="233575"/>
            </a:xfrm>
            <a:custGeom>
              <a:rect b="b" l="l" r="r" t="t"/>
              <a:pathLst>
                <a:path extrusionOk="0" h="9343" w="9484">
                  <a:moveTo>
                    <a:pt x="4758" y="2167"/>
                  </a:moveTo>
                  <a:cubicBezTo>
                    <a:pt x="6144" y="2167"/>
                    <a:pt x="7247" y="3270"/>
                    <a:pt x="7247" y="4656"/>
                  </a:cubicBezTo>
                  <a:cubicBezTo>
                    <a:pt x="7247" y="6010"/>
                    <a:pt x="6144" y="7113"/>
                    <a:pt x="4758" y="7113"/>
                  </a:cubicBezTo>
                  <a:cubicBezTo>
                    <a:pt x="3372" y="7113"/>
                    <a:pt x="2269" y="6010"/>
                    <a:pt x="2269" y="4656"/>
                  </a:cubicBezTo>
                  <a:cubicBezTo>
                    <a:pt x="2269" y="3270"/>
                    <a:pt x="3372" y="2167"/>
                    <a:pt x="4758" y="2167"/>
                  </a:cubicBezTo>
                  <a:close/>
                  <a:moveTo>
                    <a:pt x="4742" y="1"/>
                  </a:moveTo>
                  <a:cubicBezTo>
                    <a:pt x="4648" y="1"/>
                    <a:pt x="4553" y="40"/>
                    <a:pt x="4474" y="119"/>
                  </a:cubicBezTo>
                  <a:cubicBezTo>
                    <a:pt x="4159" y="434"/>
                    <a:pt x="3939" y="781"/>
                    <a:pt x="3813" y="1222"/>
                  </a:cubicBezTo>
                  <a:cubicBezTo>
                    <a:pt x="3498" y="938"/>
                    <a:pt x="3120" y="686"/>
                    <a:pt x="2679" y="623"/>
                  </a:cubicBezTo>
                  <a:cubicBezTo>
                    <a:pt x="2655" y="619"/>
                    <a:pt x="2630" y="617"/>
                    <a:pt x="2606" y="617"/>
                  </a:cubicBezTo>
                  <a:cubicBezTo>
                    <a:pt x="2437" y="617"/>
                    <a:pt x="2265" y="710"/>
                    <a:pt x="2238" y="875"/>
                  </a:cubicBezTo>
                  <a:cubicBezTo>
                    <a:pt x="2112" y="1285"/>
                    <a:pt x="2112" y="1726"/>
                    <a:pt x="2206" y="2135"/>
                  </a:cubicBezTo>
                  <a:cubicBezTo>
                    <a:pt x="2001" y="2092"/>
                    <a:pt x="1797" y="2068"/>
                    <a:pt x="1595" y="2068"/>
                  </a:cubicBezTo>
                  <a:cubicBezTo>
                    <a:pt x="1362" y="2068"/>
                    <a:pt x="1134" y="2099"/>
                    <a:pt x="914" y="2167"/>
                  </a:cubicBezTo>
                  <a:cubicBezTo>
                    <a:pt x="694" y="2198"/>
                    <a:pt x="599" y="2387"/>
                    <a:pt x="662" y="2608"/>
                  </a:cubicBezTo>
                  <a:cubicBezTo>
                    <a:pt x="788" y="3018"/>
                    <a:pt x="977" y="3396"/>
                    <a:pt x="1261" y="3742"/>
                  </a:cubicBezTo>
                  <a:cubicBezTo>
                    <a:pt x="851" y="3868"/>
                    <a:pt x="473" y="4089"/>
                    <a:pt x="158" y="4404"/>
                  </a:cubicBezTo>
                  <a:cubicBezTo>
                    <a:pt x="1" y="4561"/>
                    <a:pt x="1" y="4750"/>
                    <a:pt x="158" y="4908"/>
                  </a:cubicBezTo>
                  <a:cubicBezTo>
                    <a:pt x="473" y="5223"/>
                    <a:pt x="820" y="5475"/>
                    <a:pt x="1261" y="5601"/>
                  </a:cubicBezTo>
                  <a:cubicBezTo>
                    <a:pt x="977" y="5916"/>
                    <a:pt x="757" y="6294"/>
                    <a:pt x="662" y="6735"/>
                  </a:cubicBezTo>
                  <a:cubicBezTo>
                    <a:pt x="631" y="6924"/>
                    <a:pt x="757" y="7113"/>
                    <a:pt x="914" y="7176"/>
                  </a:cubicBezTo>
                  <a:cubicBezTo>
                    <a:pt x="1140" y="7228"/>
                    <a:pt x="1375" y="7252"/>
                    <a:pt x="1614" y="7252"/>
                  </a:cubicBezTo>
                  <a:cubicBezTo>
                    <a:pt x="1810" y="7252"/>
                    <a:pt x="2008" y="7236"/>
                    <a:pt x="2206" y="7208"/>
                  </a:cubicBezTo>
                  <a:lnTo>
                    <a:pt x="2206" y="7208"/>
                  </a:lnTo>
                  <a:cubicBezTo>
                    <a:pt x="2112" y="7649"/>
                    <a:pt x="2112" y="8058"/>
                    <a:pt x="2238" y="8468"/>
                  </a:cubicBezTo>
                  <a:cubicBezTo>
                    <a:pt x="2262" y="8613"/>
                    <a:pt x="2397" y="8721"/>
                    <a:pt x="2544" y="8721"/>
                  </a:cubicBezTo>
                  <a:cubicBezTo>
                    <a:pt x="2589" y="8721"/>
                    <a:pt x="2634" y="8711"/>
                    <a:pt x="2679" y="8688"/>
                  </a:cubicBezTo>
                  <a:cubicBezTo>
                    <a:pt x="3120" y="8594"/>
                    <a:pt x="3466" y="8373"/>
                    <a:pt x="3813" y="8121"/>
                  </a:cubicBezTo>
                  <a:cubicBezTo>
                    <a:pt x="3939" y="8499"/>
                    <a:pt x="4159" y="8909"/>
                    <a:pt x="4474" y="9224"/>
                  </a:cubicBezTo>
                  <a:cubicBezTo>
                    <a:pt x="4553" y="9303"/>
                    <a:pt x="4648" y="9342"/>
                    <a:pt x="4742" y="9342"/>
                  </a:cubicBezTo>
                  <a:cubicBezTo>
                    <a:pt x="4837" y="9342"/>
                    <a:pt x="4931" y="9303"/>
                    <a:pt x="5010" y="9224"/>
                  </a:cubicBezTo>
                  <a:cubicBezTo>
                    <a:pt x="5325" y="8909"/>
                    <a:pt x="5546" y="8531"/>
                    <a:pt x="5672" y="8121"/>
                  </a:cubicBezTo>
                  <a:cubicBezTo>
                    <a:pt x="5987" y="8342"/>
                    <a:pt x="6365" y="8594"/>
                    <a:pt x="6806" y="8688"/>
                  </a:cubicBezTo>
                  <a:cubicBezTo>
                    <a:pt x="6840" y="8700"/>
                    <a:pt x="6875" y="8705"/>
                    <a:pt x="6910" y="8705"/>
                  </a:cubicBezTo>
                  <a:cubicBezTo>
                    <a:pt x="7068" y="8705"/>
                    <a:pt x="7221" y="8597"/>
                    <a:pt x="7247" y="8468"/>
                  </a:cubicBezTo>
                  <a:cubicBezTo>
                    <a:pt x="7373" y="8027"/>
                    <a:pt x="7373" y="7586"/>
                    <a:pt x="7278" y="7208"/>
                  </a:cubicBezTo>
                  <a:lnTo>
                    <a:pt x="7278" y="7208"/>
                  </a:lnTo>
                  <a:cubicBezTo>
                    <a:pt x="7477" y="7236"/>
                    <a:pt x="7675" y="7252"/>
                    <a:pt x="7870" y="7252"/>
                  </a:cubicBezTo>
                  <a:cubicBezTo>
                    <a:pt x="8110" y="7252"/>
                    <a:pt x="8345" y="7228"/>
                    <a:pt x="8570" y="7176"/>
                  </a:cubicBezTo>
                  <a:cubicBezTo>
                    <a:pt x="8791" y="7113"/>
                    <a:pt x="8885" y="6924"/>
                    <a:pt x="8822" y="6735"/>
                  </a:cubicBezTo>
                  <a:cubicBezTo>
                    <a:pt x="8696" y="6294"/>
                    <a:pt x="8507" y="5947"/>
                    <a:pt x="8224" y="5601"/>
                  </a:cubicBezTo>
                  <a:cubicBezTo>
                    <a:pt x="8633" y="5475"/>
                    <a:pt x="9011" y="5223"/>
                    <a:pt x="9326" y="4908"/>
                  </a:cubicBezTo>
                  <a:cubicBezTo>
                    <a:pt x="9484" y="4750"/>
                    <a:pt x="9484" y="4561"/>
                    <a:pt x="9326" y="4404"/>
                  </a:cubicBezTo>
                  <a:cubicBezTo>
                    <a:pt x="9011" y="4089"/>
                    <a:pt x="8665" y="3868"/>
                    <a:pt x="8224" y="3742"/>
                  </a:cubicBezTo>
                  <a:cubicBezTo>
                    <a:pt x="8507" y="3427"/>
                    <a:pt x="8728" y="3018"/>
                    <a:pt x="8822" y="2608"/>
                  </a:cubicBezTo>
                  <a:cubicBezTo>
                    <a:pt x="8854" y="2387"/>
                    <a:pt x="8728" y="2198"/>
                    <a:pt x="8570" y="2167"/>
                  </a:cubicBezTo>
                  <a:cubicBezTo>
                    <a:pt x="8351" y="2099"/>
                    <a:pt x="8122" y="2068"/>
                    <a:pt x="7889" y="2068"/>
                  </a:cubicBezTo>
                  <a:cubicBezTo>
                    <a:pt x="7688" y="2068"/>
                    <a:pt x="7483" y="2092"/>
                    <a:pt x="7278" y="2135"/>
                  </a:cubicBezTo>
                  <a:cubicBezTo>
                    <a:pt x="7373" y="1694"/>
                    <a:pt x="7373" y="1253"/>
                    <a:pt x="7247" y="875"/>
                  </a:cubicBezTo>
                  <a:cubicBezTo>
                    <a:pt x="7223" y="705"/>
                    <a:pt x="7086" y="591"/>
                    <a:pt x="6938" y="591"/>
                  </a:cubicBezTo>
                  <a:cubicBezTo>
                    <a:pt x="6894" y="591"/>
                    <a:pt x="6849" y="602"/>
                    <a:pt x="6806" y="623"/>
                  </a:cubicBezTo>
                  <a:cubicBezTo>
                    <a:pt x="6365" y="749"/>
                    <a:pt x="6018" y="938"/>
                    <a:pt x="5672" y="1222"/>
                  </a:cubicBezTo>
                  <a:cubicBezTo>
                    <a:pt x="5546" y="812"/>
                    <a:pt x="5325" y="434"/>
                    <a:pt x="5010" y="119"/>
                  </a:cubicBezTo>
                  <a:cubicBezTo>
                    <a:pt x="4931" y="40"/>
                    <a:pt x="4837" y="1"/>
                    <a:pt x="474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98"/>
            <p:cNvSpPr/>
            <p:nvPr/>
          </p:nvSpPr>
          <p:spPr>
            <a:xfrm>
              <a:off x="-16018450" y="4253550"/>
              <a:ext cx="129200" cy="108700"/>
            </a:xfrm>
            <a:custGeom>
              <a:rect b="b" l="l" r="r" t="t"/>
              <a:pathLst>
                <a:path extrusionOk="0" h="4348" w="5168">
                  <a:moveTo>
                    <a:pt x="1009" y="0"/>
                  </a:moveTo>
                  <a:cubicBezTo>
                    <a:pt x="410" y="693"/>
                    <a:pt x="1" y="1607"/>
                    <a:pt x="1" y="2615"/>
                  </a:cubicBezTo>
                  <a:lnTo>
                    <a:pt x="1" y="4001"/>
                  </a:lnTo>
                  <a:lnTo>
                    <a:pt x="32" y="4001"/>
                  </a:lnTo>
                  <a:cubicBezTo>
                    <a:pt x="32" y="4190"/>
                    <a:pt x="190" y="4348"/>
                    <a:pt x="410" y="4348"/>
                  </a:cubicBezTo>
                  <a:lnTo>
                    <a:pt x="1796" y="4348"/>
                  </a:lnTo>
                  <a:cubicBezTo>
                    <a:pt x="3214" y="4348"/>
                    <a:pt x="4443" y="3560"/>
                    <a:pt x="5167" y="2426"/>
                  </a:cubicBezTo>
                  <a:cubicBezTo>
                    <a:pt x="4915" y="2237"/>
                    <a:pt x="4411" y="1733"/>
                    <a:pt x="4159" y="1355"/>
                  </a:cubicBezTo>
                  <a:cubicBezTo>
                    <a:pt x="3750" y="1576"/>
                    <a:pt x="3309" y="1670"/>
                    <a:pt x="2836" y="1796"/>
                  </a:cubicBezTo>
                  <a:cubicBezTo>
                    <a:pt x="2805" y="1801"/>
                    <a:pt x="2774" y="1804"/>
                    <a:pt x="2743" y="1804"/>
                  </a:cubicBezTo>
                  <a:cubicBezTo>
                    <a:pt x="2580" y="1804"/>
                    <a:pt x="2421" y="1734"/>
                    <a:pt x="2395" y="1576"/>
                  </a:cubicBezTo>
                  <a:cubicBezTo>
                    <a:pt x="2269" y="1040"/>
                    <a:pt x="2111" y="662"/>
                    <a:pt x="2080" y="189"/>
                  </a:cubicBezTo>
                  <a:cubicBezTo>
                    <a:pt x="1702" y="158"/>
                    <a:pt x="1418" y="63"/>
                    <a:pt x="10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98"/>
            <p:cNvSpPr/>
            <p:nvPr/>
          </p:nvSpPr>
          <p:spPr>
            <a:xfrm>
              <a:off x="-15876675" y="4254325"/>
              <a:ext cx="107925" cy="90600"/>
            </a:xfrm>
            <a:custGeom>
              <a:rect b="b" l="l" r="r" t="t"/>
              <a:pathLst>
                <a:path extrusionOk="0" h="3624" w="4317">
                  <a:moveTo>
                    <a:pt x="3750" y="1"/>
                  </a:moveTo>
                  <a:cubicBezTo>
                    <a:pt x="3466" y="64"/>
                    <a:pt x="3277" y="127"/>
                    <a:pt x="2993" y="127"/>
                  </a:cubicBezTo>
                  <a:cubicBezTo>
                    <a:pt x="2962" y="599"/>
                    <a:pt x="2836" y="977"/>
                    <a:pt x="2678" y="1482"/>
                  </a:cubicBezTo>
                  <a:cubicBezTo>
                    <a:pt x="2653" y="1657"/>
                    <a:pt x="2509" y="1753"/>
                    <a:pt x="2355" y="1753"/>
                  </a:cubicBezTo>
                  <a:cubicBezTo>
                    <a:pt x="2316" y="1753"/>
                    <a:pt x="2276" y="1746"/>
                    <a:pt x="2237" y="1734"/>
                  </a:cubicBezTo>
                  <a:cubicBezTo>
                    <a:pt x="1733" y="1608"/>
                    <a:pt x="1292" y="1482"/>
                    <a:pt x="914" y="1292"/>
                  </a:cubicBezTo>
                  <a:cubicBezTo>
                    <a:pt x="631" y="1702"/>
                    <a:pt x="347" y="1923"/>
                    <a:pt x="1" y="2269"/>
                  </a:cubicBezTo>
                  <a:cubicBezTo>
                    <a:pt x="599" y="3057"/>
                    <a:pt x="1481" y="3592"/>
                    <a:pt x="2552" y="3592"/>
                  </a:cubicBezTo>
                  <a:lnTo>
                    <a:pt x="3970" y="3592"/>
                  </a:lnTo>
                  <a:lnTo>
                    <a:pt x="3970" y="3624"/>
                  </a:lnTo>
                  <a:cubicBezTo>
                    <a:pt x="4159" y="3624"/>
                    <a:pt x="4317" y="3466"/>
                    <a:pt x="4317" y="3277"/>
                  </a:cubicBezTo>
                  <a:lnTo>
                    <a:pt x="4317" y="1860"/>
                  </a:lnTo>
                  <a:cubicBezTo>
                    <a:pt x="4317" y="1166"/>
                    <a:pt x="4096" y="536"/>
                    <a:pt x="3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97" name="Google Shape;19297;p98"/>
          <p:cNvSpPr/>
          <p:nvPr/>
        </p:nvSpPr>
        <p:spPr>
          <a:xfrm>
            <a:off x="6274865" y="3343157"/>
            <a:ext cx="449288" cy="448143"/>
          </a:xfrm>
          <a:custGeom>
            <a:rect b="b" l="l" r="r" t="t"/>
            <a:pathLst>
              <a:path extrusionOk="0" h="12130" w="12161">
                <a:moveTo>
                  <a:pt x="3245" y="0"/>
                </a:moveTo>
                <a:cubicBezTo>
                  <a:pt x="3245" y="0"/>
                  <a:pt x="2174" y="820"/>
                  <a:pt x="2174" y="1765"/>
                </a:cubicBezTo>
                <a:cubicBezTo>
                  <a:pt x="2174" y="2363"/>
                  <a:pt x="2552" y="2930"/>
                  <a:pt x="2867" y="3245"/>
                </a:cubicBezTo>
                <a:lnTo>
                  <a:pt x="2867" y="4254"/>
                </a:lnTo>
                <a:cubicBezTo>
                  <a:pt x="2867" y="3466"/>
                  <a:pt x="2237" y="2836"/>
                  <a:pt x="1449" y="2836"/>
                </a:cubicBezTo>
                <a:lnTo>
                  <a:pt x="756" y="2836"/>
                </a:lnTo>
                <a:lnTo>
                  <a:pt x="756" y="3560"/>
                </a:lnTo>
                <a:cubicBezTo>
                  <a:pt x="756" y="4348"/>
                  <a:pt x="1386" y="4978"/>
                  <a:pt x="2174" y="4978"/>
                </a:cubicBezTo>
                <a:lnTo>
                  <a:pt x="2867" y="4978"/>
                </a:lnTo>
                <a:lnTo>
                  <a:pt x="2867" y="6742"/>
                </a:lnTo>
                <a:cubicBezTo>
                  <a:pt x="2867" y="5955"/>
                  <a:pt x="2237" y="5325"/>
                  <a:pt x="1449" y="5325"/>
                </a:cubicBezTo>
                <a:lnTo>
                  <a:pt x="756" y="5325"/>
                </a:lnTo>
                <a:lnTo>
                  <a:pt x="756" y="6018"/>
                </a:lnTo>
                <a:cubicBezTo>
                  <a:pt x="756" y="6805"/>
                  <a:pt x="1386" y="7467"/>
                  <a:pt x="2174" y="7467"/>
                </a:cubicBezTo>
                <a:lnTo>
                  <a:pt x="2867" y="7467"/>
                </a:lnTo>
                <a:lnTo>
                  <a:pt x="2867" y="9263"/>
                </a:lnTo>
                <a:cubicBezTo>
                  <a:pt x="2867" y="8475"/>
                  <a:pt x="2237" y="7845"/>
                  <a:pt x="1449" y="7845"/>
                </a:cubicBezTo>
                <a:lnTo>
                  <a:pt x="756" y="7845"/>
                </a:lnTo>
                <a:lnTo>
                  <a:pt x="756" y="8570"/>
                </a:lnTo>
                <a:cubicBezTo>
                  <a:pt x="756" y="9357"/>
                  <a:pt x="1386" y="9987"/>
                  <a:pt x="2174" y="9987"/>
                </a:cubicBezTo>
                <a:lnTo>
                  <a:pt x="2867" y="9987"/>
                </a:lnTo>
                <a:lnTo>
                  <a:pt x="2867" y="11437"/>
                </a:lnTo>
                <a:lnTo>
                  <a:pt x="347" y="11437"/>
                </a:lnTo>
                <a:cubicBezTo>
                  <a:pt x="158" y="11437"/>
                  <a:pt x="0" y="11594"/>
                  <a:pt x="0" y="11783"/>
                </a:cubicBezTo>
                <a:cubicBezTo>
                  <a:pt x="0" y="11972"/>
                  <a:pt x="158" y="12130"/>
                  <a:pt x="347" y="12130"/>
                </a:cubicBezTo>
                <a:lnTo>
                  <a:pt x="11814" y="12130"/>
                </a:lnTo>
                <a:cubicBezTo>
                  <a:pt x="12004" y="12130"/>
                  <a:pt x="12161" y="11972"/>
                  <a:pt x="12161" y="11783"/>
                </a:cubicBezTo>
                <a:cubicBezTo>
                  <a:pt x="12161" y="11594"/>
                  <a:pt x="12004" y="11437"/>
                  <a:pt x="11814" y="11437"/>
                </a:cubicBezTo>
                <a:lnTo>
                  <a:pt x="9294" y="11437"/>
                </a:lnTo>
                <a:lnTo>
                  <a:pt x="9294" y="9987"/>
                </a:lnTo>
                <a:lnTo>
                  <a:pt x="10019" y="9987"/>
                </a:lnTo>
                <a:cubicBezTo>
                  <a:pt x="10806" y="9987"/>
                  <a:pt x="11436" y="9357"/>
                  <a:pt x="11436" y="8570"/>
                </a:cubicBezTo>
                <a:lnTo>
                  <a:pt x="11436" y="7845"/>
                </a:lnTo>
                <a:lnTo>
                  <a:pt x="10712" y="7845"/>
                </a:lnTo>
                <a:cubicBezTo>
                  <a:pt x="9924" y="7845"/>
                  <a:pt x="9294" y="8475"/>
                  <a:pt x="9294" y="9263"/>
                </a:cubicBezTo>
                <a:lnTo>
                  <a:pt x="9294" y="7467"/>
                </a:lnTo>
                <a:lnTo>
                  <a:pt x="10019" y="7467"/>
                </a:lnTo>
                <a:cubicBezTo>
                  <a:pt x="10806" y="7467"/>
                  <a:pt x="11436" y="6805"/>
                  <a:pt x="11436" y="6018"/>
                </a:cubicBezTo>
                <a:lnTo>
                  <a:pt x="11436" y="5325"/>
                </a:lnTo>
                <a:lnTo>
                  <a:pt x="10712" y="5325"/>
                </a:lnTo>
                <a:cubicBezTo>
                  <a:pt x="9924" y="5325"/>
                  <a:pt x="9294" y="5955"/>
                  <a:pt x="9294" y="6742"/>
                </a:cubicBezTo>
                <a:lnTo>
                  <a:pt x="9294" y="4978"/>
                </a:lnTo>
                <a:lnTo>
                  <a:pt x="10019" y="4978"/>
                </a:lnTo>
                <a:cubicBezTo>
                  <a:pt x="10806" y="4978"/>
                  <a:pt x="11436" y="4348"/>
                  <a:pt x="11436" y="3560"/>
                </a:cubicBezTo>
                <a:lnTo>
                  <a:pt x="11436" y="2836"/>
                </a:lnTo>
                <a:lnTo>
                  <a:pt x="10712" y="2836"/>
                </a:lnTo>
                <a:cubicBezTo>
                  <a:pt x="9924" y="2836"/>
                  <a:pt x="9294" y="3466"/>
                  <a:pt x="9294" y="4254"/>
                </a:cubicBezTo>
                <a:lnTo>
                  <a:pt x="9294" y="3245"/>
                </a:lnTo>
                <a:cubicBezTo>
                  <a:pt x="9609" y="2930"/>
                  <a:pt x="10019" y="2363"/>
                  <a:pt x="10019" y="1765"/>
                </a:cubicBezTo>
                <a:cubicBezTo>
                  <a:pt x="10019" y="788"/>
                  <a:pt x="8948" y="0"/>
                  <a:pt x="8948" y="0"/>
                </a:cubicBezTo>
                <a:cubicBezTo>
                  <a:pt x="8948" y="0"/>
                  <a:pt x="7876" y="820"/>
                  <a:pt x="7876" y="1765"/>
                </a:cubicBezTo>
                <a:cubicBezTo>
                  <a:pt x="7876" y="2363"/>
                  <a:pt x="8286" y="2930"/>
                  <a:pt x="8601" y="3245"/>
                </a:cubicBezTo>
                <a:lnTo>
                  <a:pt x="8601" y="4254"/>
                </a:lnTo>
                <a:cubicBezTo>
                  <a:pt x="8601" y="3466"/>
                  <a:pt x="7971" y="2836"/>
                  <a:pt x="7183" y="2836"/>
                </a:cubicBezTo>
                <a:lnTo>
                  <a:pt x="6459" y="2836"/>
                </a:lnTo>
                <a:lnTo>
                  <a:pt x="6459" y="3560"/>
                </a:lnTo>
                <a:cubicBezTo>
                  <a:pt x="6459" y="4348"/>
                  <a:pt x="7089" y="4978"/>
                  <a:pt x="7876" y="4978"/>
                </a:cubicBezTo>
                <a:lnTo>
                  <a:pt x="8601" y="4978"/>
                </a:lnTo>
                <a:lnTo>
                  <a:pt x="8601" y="6742"/>
                </a:lnTo>
                <a:cubicBezTo>
                  <a:pt x="8601" y="5955"/>
                  <a:pt x="7971" y="5325"/>
                  <a:pt x="7183" y="5325"/>
                </a:cubicBezTo>
                <a:lnTo>
                  <a:pt x="6459" y="5325"/>
                </a:lnTo>
                <a:lnTo>
                  <a:pt x="6459" y="6018"/>
                </a:lnTo>
                <a:cubicBezTo>
                  <a:pt x="6459" y="6805"/>
                  <a:pt x="7089" y="7467"/>
                  <a:pt x="7876" y="7467"/>
                </a:cubicBezTo>
                <a:lnTo>
                  <a:pt x="8601" y="7467"/>
                </a:lnTo>
                <a:lnTo>
                  <a:pt x="8601" y="9263"/>
                </a:lnTo>
                <a:cubicBezTo>
                  <a:pt x="8601" y="8475"/>
                  <a:pt x="7971" y="7845"/>
                  <a:pt x="7183" y="7845"/>
                </a:cubicBezTo>
                <a:lnTo>
                  <a:pt x="6459" y="7845"/>
                </a:lnTo>
                <a:lnTo>
                  <a:pt x="6459" y="8570"/>
                </a:lnTo>
                <a:cubicBezTo>
                  <a:pt x="6459" y="9357"/>
                  <a:pt x="7089" y="9987"/>
                  <a:pt x="7876" y="9987"/>
                </a:cubicBezTo>
                <a:lnTo>
                  <a:pt x="8601" y="9987"/>
                </a:lnTo>
                <a:lnTo>
                  <a:pt x="8601" y="11437"/>
                </a:lnTo>
                <a:lnTo>
                  <a:pt x="3592" y="11437"/>
                </a:lnTo>
                <a:lnTo>
                  <a:pt x="3592" y="9987"/>
                </a:lnTo>
                <a:lnTo>
                  <a:pt x="4285" y="9987"/>
                </a:lnTo>
                <a:cubicBezTo>
                  <a:pt x="5072" y="9987"/>
                  <a:pt x="5703" y="9357"/>
                  <a:pt x="5703" y="8570"/>
                </a:cubicBezTo>
                <a:lnTo>
                  <a:pt x="5703" y="7845"/>
                </a:lnTo>
                <a:lnTo>
                  <a:pt x="5009" y="7845"/>
                </a:lnTo>
                <a:cubicBezTo>
                  <a:pt x="4222" y="7845"/>
                  <a:pt x="3592" y="8475"/>
                  <a:pt x="3592" y="9263"/>
                </a:cubicBezTo>
                <a:lnTo>
                  <a:pt x="3592" y="7467"/>
                </a:lnTo>
                <a:lnTo>
                  <a:pt x="4285" y="7467"/>
                </a:lnTo>
                <a:cubicBezTo>
                  <a:pt x="5072" y="7467"/>
                  <a:pt x="5703" y="6805"/>
                  <a:pt x="5703" y="6018"/>
                </a:cubicBezTo>
                <a:lnTo>
                  <a:pt x="5703" y="5325"/>
                </a:lnTo>
                <a:lnTo>
                  <a:pt x="5009" y="5325"/>
                </a:lnTo>
                <a:cubicBezTo>
                  <a:pt x="4222" y="5325"/>
                  <a:pt x="3592" y="5955"/>
                  <a:pt x="3592" y="6742"/>
                </a:cubicBezTo>
                <a:lnTo>
                  <a:pt x="3592" y="4978"/>
                </a:lnTo>
                <a:lnTo>
                  <a:pt x="4285" y="4978"/>
                </a:lnTo>
                <a:cubicBezTo>
                  <a:pt x="5072" y="4978"/>
                  <a:pt x="5703" y="4348"/>
                  <a:pt x="5703" y="3560"/>
                </a:cubicBezTo>
                <a:lnTo>
                  <a:pt x="5703" y="2836"/>
                </a:lnTo>
                <a:lnTo>
                  <a:pt x="5009" y="2836"/>
                </a:lnTo>
                <a:cubicBezTo>
                  <a:pt x="4222" y="2836"/>
                  <a:pt x="3592" y="3466"/>
                  <a:pt x="3592" y="4254"/>
                </a:cubicBezTo>
                <a:lnTo>
                  <a:pt x="3592" y="3245"/>
                </a:lnTo>
                <a:cubicBezTo>
                  <a:pt x="3907" y="2930"/>
                  <a:pt x="4285" y="2363"/>
                  <a:pt x="4285" y="1765"/>
                </a:cubicBezTo>
                <a:cubicBezTo>
                  <a:pt x="4285" y="788"/>
                  <a:pt x="3245" y="0"/>
                  <a:pt x="32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98"/>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302" name="Shape 19302"/>
        <p:cNvGrpSpPr/>
        <p:nvPr/>
      </p:nvGrpSpPr>
      <p:grpSpPr>
        <a:xfrm>
          <a:off x="0" y="0"/>
          <a:ext cx="0" cy="0"/>
          <a:chOff x="0" y="0"/>
          <a:chExt cx="0" cy="0"/>
        </a:xfrm>
      </p:grpSpPr>
      <p:grpSp>
        <p:nvGrpSpPr>
          <p:cNvPr id="19303" name="Google Shape;19303;p99"/>
          <p:cNvGrpSpPr/>
          <p:nvPr/>
        </p:nvGrpSpPr>
        <p:grpSpPr>
          <a:xfrm>
            <a:off x="845901" y="1689241"/>
            <a:ext cx="442337" cy="419623"/>
            <a:chOff x="-6696925" y="3272575"/>
            <a:chExt cx="307200" cy="291425"/>
          </a:xfrm>
        </p:grpSpPr>
        <p:sp>
          <p:nvSpPr>
            <p:cNvPr id="19304" name="Google Shape;19304;p99"/>
            <p:cNvSpPr/>
            <p:nvPr/>
          </p:nvSpPr>
          <p:spPr>
            <a:xfrm>
              <a:off x="-6696925" y="3371400"/>
              <a:ext cx="220575" cy="192600"/>
            </a:xfrm>
            <a:custGeom>
              <a:rect b="b" l="l" r="r" t="t"/>
              <a:pathLst>
                <a:path extrusionOk="0" h="7704" w="8823">
                  <a:moveTo>
                    <a:pt x="7531" y="1"/>
                  </a:moveTo>
                  <a:lnTo>
                    <a:pt x="6333" y="1167"/>
                  </a:lnTo>
                  <a:cubicBezTo>
                    <a:pt x="6207" y="1293"/>
                    <a:pt x="6207" y="1513"/>
                    <a:pt x="6333" y="1639"/>
                  </a:cubicBezTo>
                  <a:cubicBezTo>
                    <a:pt x="6743" y="2017"/>
                    <a:pt x="6743" y="2710"/>
                    <a:pt x="6333" y="3088"/>
                  </a:cubicBezTo>
                  <a:lnTo>
                    <a:pt x="4096" y="5325"/>
                  </a:lnTo>
                  <a:cubicBezTo>
                    <a:pt x="3892" y="5530"/>
                    <a:pt x="3624" y="5632"/>
                    <a:pt x="3360" y="5632"/>
                  </a:cubicBezTo>
                  <a:cubicBezTo>
                    <a:pt x="3096" y="5632"/>
                    <a:pt x="2836" y="5530"/>
                    <a:pt x="2647" y="5325"/>
                  </a:cubicBezTo>
                  <a:cubicBezTo>
                    <a:pt x="2238" y="4947"/>
                    <a:pt x="2238" y="4286"/>
                    <a:pt x="2647" y="3876"/>
                  </a:cubicBezTo>
                  <a:lnTo>
                    <a:pt x="3309" y="3214"/>
                  </a:lnTo>
                  <a:cubicBezTo>
                    <a:pt x="2994" y="2679"/>
                    <a:pt x="2836" y="2017"/>
                    <a:pt x="2836" y="1387"/>
                  </a:cubicBezTo>
                  <a:cubicBezTo>
                    <a:pt x="2836" y="1167"/>
                    <a:pt x="2868" y="978"/>
                    <a:pt x="2899" y="726"/>
                  </a:cubicBezTo>
                  <a:lnTo>
                    <a:pt x="2899" y="726"/>
                  </a:lnTo>
                  <a:lnTo>
                    <a:pt x="1230" y="2427"/>
                  </a:lnTo>
                  <a:cubicBezTo>
                    <a:pt x="1" y="3592"/>
                    <a:pt x="1" y="5577"/>
                    <a:pt x="1230" y="6806"/>
                  </a:cubicBezTo>
                  <a:cubicBezTo>
                    <a:pt x="1820" y="7396"/>
                    <a:pt x="2621" y="7704"/>
                    <a:pt x="3423" y="7704"/>
                  </a:cubicBezTo>
                  <a:cubicBezTo>
                    <a:pt x="4204" y="7704"/>
                    <a:pt x="4986" y="7412"/>
                    <a:pt x="5577" y="6806"/>
                  </a:cubicBezTo>
                  <a:cubicBezTo>
                    <a:pt x="7531" y="4884"/>
                    <a:pt x="8003" y="4506"/>
                    <a:pt x="8350" y="3813"/>
                  </a:cubicBezTo>
                  <a:cubicBezTo>
                    <a:pt x="8822" y="2994"/>
                    <a:pt x="8822" y="1986"/>
                    <a:pt x="8381" y="1104"/>
                  </a:cubicBezTo>
                  <a:cubicBezTo>
                    <a:pt x="8161" y="568"/>
                    <a:pt x="7877" y="253"/>
                    <a:pt x="75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99"/>
            <p:cNvSpPr/>
            <p:nvPr/>
          </p:nvSpPr>
          <p:spPr>
            <a:xfrm>
              <a:off x="-6621300" y="3272575"/>
              <a:ext cx="231575" cy="194950"/>
            </a:xfrm>
            <a:custGeom>
              <a:rect b="b" l="l" r="r" t="t"/>
              <a:pathLst>
                <a:path extrusionOk="0" h="7798" w="9263">
                  <a:moveTo>
                    <a:pt x="5868" y="0"/>
                  </a:moveTo>
                  <a:cubicBezTo>
                    <a:pt x="5073" y="0"/>
                    <a:pt x="4269" y="299"/>
                    <a:pt x="3655" y="898"/>
                  </a:cubicBezTo>
                  <a:lnTo>
                    <a:pt x="1387" y="3229"/>
                  </a:lnTo>
                  <a:cubicBezTo>
                    <a:pt x="0" y="4615"/>
                    <a:pt x="315" y="6852"/>
                    <a:pt x="1670" y="7797"/>
                  </a:cubicBezTo>
                  <a:lnTo>
                    <a:pt x="2836" y="6632"/>
                  </a:lnTo>
                  <a:cubicBezTo>
                    <a:pt x="2962" y="6506"/>
                    <a:pt x="2962" y="6317"/>
                    <a:pt x="2836" y="6159"/>
                  </a:cubicBezTo>
                  <a:cubicBezTo>
                    <a:pt x="2552" y="5907"/>
                    <a:pt x="2489" y="5466"/>
                    <a:pt x="2552" y="5372"/>
                  </a:cubicBezTo>
                  <a:cubicBezTo>
                    <a:pt x="2552" y="4742"/>
                    <a:pt x="3214" y="4332"/>
                    <a:pt x="5167" y="2379"/>
                  </a:cubicBezTo>
                  <a:cubicBezTo>
                    <a:pt x="5384" y="2162"/>
                    <a:pt x="5630" y="2071"/>
                    <a:pt x="5869" y="2071"/>
                  </a:cubicBezTo>
                  <a:cubicBezTo>
                    <a:pt x="6673" y="2071"/>
                    <a:pt x="7393" y="3099"/>
                    <a:pt x="6616" y="3828"/>
                  </a:cubicBezTo>
                  <a:lnTo>
                    <a:pt x="5923" y="4521"/>
                  </a:lnTo>
                  <a:cubicBezTo>
                    <a:pt x="6364" y="5372"/>
                    <a:pt x="6522" y="6159"/>
                    <a:pt x="6364" y="7010"/>
                  </a:cubicBezTo>
                  <a:lnTo>
                    <a:pt x="8097" y="5277"/>
                  </a:lnTo>
                  <a:cubicBezTo>
                    <a:pt x="9263" y="4048"/>
                    <a:pt x="9263" y="2127"/>
                    <a:pt x="8034" y="898"/>
                  </a:cubicBezTo>
                  <a:cubicBezTo>
                    <a:pt x="7451" y="299"/>
                    <a:pt x="6664" y="0"/>
                    <a:pt x="586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6" name="Google Shape;19306;p99"/>
          <p:cNvGrpSpPr/>
          <p:nvPr/>
        </p:nvGrpSpPr>
        <p:grpSpPr>
          <a:xfrm>
            <a:off x="845884" y="2204636"/>
            <a:ext cx="442373" cy="420775"/>
            <a:chOff x="-6690625" y="3631325"/>
            <a:chExt cx="307225" cy="292225"/>
          </a:xfrm>
        </p:grpSpPr>
        <p:sp>
          <p:nvSpPr>
            <p:cNvPr id="19307" name="Google Shape;19307;p99"/>
            <p:cNvSpPr/>
            <p:nvPr/>
          </p:nvSpPr>
          <p:spPr>
            <a:xfrm>
              <a:off x="-6690625" y="3631325"/>
              <a:ext cx="222925" cy="292225"/>
            </a:xfrm>
            <a:custGeom>
              <a:rect b="b" l="l" r="r" t="t"/>
              <a:pathLst>
                <a:path extrusionOk="0" h="11689" w="8917">
                  <a:moveTo>
                    <a:pt x="5861" y="2773"/>
                  </a:moveTo>
                  <a:cubicBezTo>
                    <a:pt x="6270" y="2773"/>
                    <a:pt x="6333" y="3435"/>
                    <a:pt x="5861" y="3435"/>
                  </a:cubicBezTo>
                  <a:lnTo>
                    <a:pt x="3813" y="3435"/>
                  </a:lnTo>
                  <a:cubicBezTo>
                    <a:pt x="3372" y="3435"/>
                    <a:pt x="3340" y="2773"/>
                    <a:pt x="3813" y="2773"/>
                  </a:cubicBezTo>
                  <a:close/>
                  <a:moveTo>
                    <a:pt x="2742" y="0"/>
                  </a:moveTo>
                  <a:lnTo>
                    <a:pt x="2742" y="2395"/>
                  </a:lnTo>
                  <a:cubicBezTo>
                    <a:pt x="2742" y="2584"/>
                    <a:pt x="2584" y="2741"/>
                    <a:pt x="2395" y="2741"/>
                  </a:cubicBezTo>
                  <a:lnTo>
                    <a:pt x="1" y="2741"/>
                  </a:lnTo>
                  <a:lnTo>
                    <a:pt x="1" y="10649"/>
                  </a:lnTo>
                  <a:cubicBezTo>
                    <a:pt x="1" y="11216"/>
                    <a:pt x="473" y="11689"/>
                    <a:pt x="1009" y="11689"/>
                  </a:cubicBezTo>
                  <a:lnTo>
                    <a:pt x="7909" y="11689"/>
                  </a:lnTo>
                  <a:cubicBezTo>
                    <a:pt x="8444" y="11689"/>
                    <a:pt x="8917" y="11248"/>
                    <a:pt x="8917" y="10649"/>
                  </a:cubicBezTo>
                  <a:lnTo>
                    <a:pt x="8917" y="7751"/>
                  </a:lnTo>
                  <a:lnTo>
                    <a:pt x="6491" y="10177"/>
                  </a:lnTo>
                  <a:cubicBezTo>
                    <a:pt x="6491" y="10271"/>
                    <a:pt x="6428" y="10303"/>
                    <a:pt x="6365" y="10303"/>
                  </a:cubicBezTo>
                  <a:lnTo>
                    <a:pt x="4317" y="10901"/>
                  </a:lnTo>
                  <a:cubicBezTo>
                    <a:pt x="4198" y="10938"/>
                    <a:pt x="4080" y="10955"/>
                    <a:pt x="3967" y="10955"/>
                  </a:cubicBezTo>
                  <a:cubicBezTo>
                    <a:pt x="3209" y="10955"/>
                    <a:pt x="2625" y="10192"/>
                    <a:pt x="2899" y="9452"/>
                  </a:cubicBezTo>
                  <a:lnTo>
                    <a:pt x="3057" y="8979"/>
                  </a:lnTo>
                  <a:lnTo>
                    <a:pt x="1765" y="8979"/>
                  </a:lnTo>
                  <a:cubicBezTo>
                    <a:pt x="1324" y="8979"/>
                    <a:pt x="1293" y="8255"/>
                    <a:pt x="1765" y="8255"/>
                  </a:cubicBezTo>
                  <a:lnTo>
                    <a:pt x="3277" y="8255"/>
                  </a:lnTo>
                  <a:lnTo>
                    <a:pt x="3529" y="7593"/>
                  </a:lnTo>
                  <a:lnTo>
                    <a:pt x="1797" y="7593"/>
                  </a:lnTo>
                  <a:cubicBezTo>
                    <a:pt x="1356" y="7593"/>
                    <a:pt x="1324" y="6869"/>
                    <a:pt x="1797" y="6869"/>
                  </a:cubicBezTo>
                  <a:lnTo>
                    <a:pt x="4034" y="6869"/>
                  </a:lnTo>
                  <a:lnTo>
                    <a:pt x="4695" y="6207"/>
                  </a:lnTo>
                  <a:lnTo>
                    <a:pt x="1765" y="6207"/>
                  </a:lnTo>
                  <a:cubicBezTo>
                    <a:pt x="1324" y="6207"/>
                    <a:pt x="1293" y="5514"/>
                    <a:pt x="1765" y="5514"/>
                  </a:cubicBezTo>
                  <a:lnTo>
                    <a:pt x="5388" y="5514"/>
                  </a:lnTo>
                  <a:lnTo>
                    <a:pt x="6050" y="4821"/>
                  </a:lnTo>
                  <a:lnTo>
                    <a:pt x="1734" y="4821"/>
                  </a:lnTo>
                  <a:cubicBezTo>
                    <a:pt x="1293" y="4821"/>
                    <a:pt x="1261" y="4128"/>
                    <a:pt x="1734" y="4128"/>
                  </a:cubicBezTo>
                  <a:lnTo>
                    <a:pt x="6711" y="4128"/>
                  </a:lnTo>
                  <a:cubicBezTo>
                    <a:pt x="6963" y="3876"/>
                    <a:pt x="8696" y="2080"/>
                    <a:pt x="8917" y="1891"/>
                  </a:cubicBezTo>
                  <a:lnTo>
                    <a:pt x="8917" y="1009"/>
                  </a:lnTo>
                  <a:cubicBezTo>
                    <a:pt x="8917" y="473"/>
                    <a:pt x="8507" y="0"/>
                    <a:pt x="790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99"/>
            <p:cNvSpPr/>
            <p:nvPr/>
          </p:nvSpPr>
          <p:spPr>
            <a:xfrm>
              <a:off x="-6604350" y="3832175"/>
              <a:ext cx="58675" cy="56550"/>
            </a:xfrm>
            <a:custGeom>
              <a:rect b="b" l="l" r="r" t="t"/>
              <a:pathLst>
                <a:path extrusionOk="0" h="2262" w="2347">
                  <a:moveTo>
                    <a:pt x="614" y="0"/>
                  </a:moveTo>
                  <a:lnTo>
                    <a:pt x="110" y="1607"/>
                  </a:lnTo>
                  <a:cubicBezTo>
                    <a:pt x="1" y="1934"/>
                    <a:pt x="222" y="2262"/>
                    <a:pt x="550" y="2262"/>
                  </a:cubicBezTo>
                  <a:cubicBezTo>
                    <a:pt x="600" y="2262"/>
                    <a:pt x="654" y="2254"/>
                    <a:pt x="709" y="2237"/>
                  </a:cubicBezTo>
                  <a:lnTo>
                    <a:pt x="2347" y="1701"/>
                  </a:lnTo>
                  <a:lnTo>
                    <a:pt x="61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99"/>
            <p:cNvSpPr/>
            <p:nvPr/>
          </p:nvSpPr>
          <p:spPr>
            <a:xfrm>
              <a:off x="-6470875" y="3684775"/>
              <a:ext cx="87475" cy="71800"/>
            </a:xfrm>
            <a:custGeom>
              <a:rect b="b" l="l" r="r" t="t"/>
              <a:pathLst>
                <a:path extrusionOk="0" h="2872" w="3499">
                  <a:moveTo>
                    <a:pt x="1479" y="1"/>
                  </a:moveTo>
                  <a:cubicBezTo>
                    <a:pt x="1176" y="1"/>
                    <a:pt x="868" y="114"/>
                    <a:pt x="599" y="383"/>
                  </a:cubicBezTo>
                  <a:lnTo>
                    <a:pt x="1" y="950"/>
                  </a:lnTo>
                  <a:lnTo>
                    <a:pt x="1954" y="2872"/>
                  </a:lnTo>
                  <a:lnTo>
                    <a:pt x="2521" y="2305"/>
                  </a:lnTo>
                  <a:cubicBezTo>
                    <a:pt x="3498" y="1352"/>
                    <a:pt x="2524" y="1"/>
                    <a:pt x="14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99"/>
            <p:cNvSpPr/>
            <p:nvPr/>
          </p:nvSpPr>
          <p:spPr>
            <a:xfrm>
              <a:off x="-6578775" y="3721900"/>
              <a:ext cx="143375" cy="143375"/>
            </a:xfrm>
            <a:custGeom>
              <a:rect b="b" l="l" r="r" t="t"/>
              <a:pathLst>
                <a:path extrusionOk="0" h="5735" w="5735">
                  <a:moveTo>
                    <a:pt x="3813" y="1"/>
                  </a:moveTo>
                  <a:lnTo>
                    <a:pt x="1" y="3813"/>
                  </a:lnTo>
                  <a:lnTo>
                    <a:pt x="1922" y="5734"/>
                  </a:lnTo>
                  <a:lnTo>
                    <a:pt x="4474" y="3183"/>
                  </a:lnTo>
                  <a:lnTo>
                    <a:pt x="5734" y="1922"/>
                  </a:lnTo>
                  <a:lnTo>
                    <a:pt x="381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99"/>
            <p:cNvSpPr/>
            <p:nvPr/>
          </p:nvSpPr>
          <p:spPr>
            <a:xfrm>
              <a:off x="-6685100" y="3636850"/>
              <a:ext cx="47275" cy="46475"/>
            </a:xfrm>
            <a:custGeom>
              <a:rect b="b" l="l" r="r" t="t"/>
              <a:pathLst>
                <a:path extrusionOk="0" h="1859" w="1891">
                  <a:moveTo>
                    <a:pt x="1891" y="0"/>
                  </a:moveTo>
                  <a:lnTo>
                    <a:pt x="0" y="1859"/>
                  </a:lnTo>
                  <a:lnTo>
                    <a:pt x="1891" y="1859"/>
                  </a:lnTo>
                  <a:lnTo>
                    <a:pt x="18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2" name="Google Shape;19312;p99"/>
          <p:cNvGrpSpPr/>
          <p:nvPr/>
        </p:nvGrpSpPr>
        <p:grpSpPr>
          <a:xfrm>
            <a:off x="868005" y="2756972"/>
            <a:ext cx="421927" cy="419371"/>
            <a:chOff x="-6689825" y="3992050"/>
            <a:chExt cx="293025" cy="291250"/>
          </a:xfrm>
        </p:grpSpPr>
        <p:sp>
          <p:nvSpPr>
            <p:cNvPr id="19313" name="Google Shape;19313;p99"/>
            <p:cNvSpPr/>
            <p:nvPr/>
          </p:nvSpPr>
          <p:spPr>
            <a:xfrm>
              <a:off x="-6547275" y="3992050"/>
              <a:ext cx="30750" cy="65400"/>
            </a:xfrm>
            <a:custGeom>
              <a:rect b="b" l="l" r="r" t="t"/>
              <a:pathLst>
                <a:path extrusionOk="0" h="2616" w="1230">
                  <a:moveTo>
                    <a:pt x="1229" y="1"/>
                  </a:moveTo>
                  <a:cubicBezTo>
                    <a:pt x="757" y="379"/>
                    <a:pt x="284" y="1355"/>
                    <a:pt x="1" y="2616"/>
                  </a:cubicBezTo>
                  <a:lnTo>
                    <a:pt x="1229" y="2616"/>
                  </a:ln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99"/>
            <p:cNvSpPr/>
            <p:nvPr/>
          </p:nvSpPr>
          <p:spPr>
            <a:xfrm>
              <a:off x="-6547275" y="4143275"/>
              <a:ext cx="30750" cy="64600"/>
            </a:xfrm>
            <a:custGeom>
              <a:rect b="b" l="l" r="r" t="t"/>
              <a:pathLst>
                <a:path extrusionOk="0" h="2584" w="1230">
                  <a:moveTo>
                    <a:pt x="1" y="1"/>
                  </a:moveTo>
                  <a:cubicBezTo>
                    <a:pt x="284" y="1261"/>
                    <a:pt x="757" y="2237"/>
                    <a:pt x="1229" y="2584"/>
                  </a:cubicBezTo>
                  <a:lnTo>
                    <a:pt x="12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99"/>
            <p:cNvSpPr/>
            <p:nvPr/>
          </p:nvSpPr>
          <p:spPr>
            <a:xfrm>
              <a:off x="-6551200" y="4073975"/>
              <a:ext cx="34675" cy="51200"/>
            </a:xfrm>
            <a:custGeom>
              <a:rect b="b" l="l" r="r" t="t"/>
              <a:pathLst>
                <a:path extrusionOk="0" h="2048" w="1387">
                  <a:moveTo>
                    <a:pt x="63" y="0"/>
                  </a:moveTo>
                  <a:cubicBezTo>
                    <a:pt x="0" y="725"/>
                    <a:pt x="0" y="1355"/>
                    <a:pt x="63" y="2048"/>
                  </a:cubicBezTo>
                  <a:lnTo>
                    <a:pt x="1386" y="2048"/>
                  </a:lnTo>
                  <a:lnTo>
                    <a:pt x="138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99"/>
            <p:cNvSpPr/>
            <p:nvPr/>
          </p:nvSpPr>
          <p:spPr>
            <a:xfrm>
              <a:off x="-6475600" y="3994425"/>
              <a:ext cx="70125" cy="63025"/>
            </a:xfrm>
            <a:custGeom>
              <a:rect b="b" l="l" r="r" t="t"/>
              <a:pathLst>
                <a:path extrusionOk="0" h="2521" w="2805">
                  <a:moveTo>
                    <a:pt x="1" y="0"/>
                  </a:moveTo>
                  <a:cubicBezTo>
                    <a:pt x="442" y="630"/>
                    <a:pt x="757" y="1512"/>
                    <a:pt x="946" y="2521"/>
                  </a:cubicBezTo>
                  <a:lnTo>
                    <a:pt x="2805" y="2521"/>
                  </a:lnTo>
                  <a:cubicBezTo>
                    <a:pt x="2301" y="1292"/>
                    <a:pt x="1261" y="347"/>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99"/>
            <p:cNvSpPr/>
            <p:nvPr/>
          </p:nvSpPr>
          <p:spPr>
            <a:xfrm>
              <a:off x="-6449600" y="4073975"/>
              <a:ext cx="52800" cy="51200"/>
            </a:xfrm>
            <a:custGeom>
              <a:rect b="b" l="l" r="r" t="t"/>
              <a:pathLst>
                <a:path extrusionOk="0" h="2048" w="2112">
                  <a:moveTo>
                    <a:pt x="0" y="0"/>
                  </a:moveTo>
                  <a:cubicBezTo>
                    <a:pt x="63" y="725"/>
                    <a:pt x="63" y="1355"/>
                    <a:pt x="0" y="2048"/>
                  </a:cubicBezTo>
                  <a:lnTo>
                    <a:pt x="1954" y="2048"/>
                  </a:lnTo>
                  <a:cubicBezTo>
                    <a:pt x="2048" y="1733"/>
                    <a:pt x="2080" y="1386"/>
                    <a:pt x="2080" y="1040"/>
                  </a:cubicBezTo>
                  <a:cubicBezTo>
                    <a:pt x="2111" y="662"/>
                    <a:pt x="2048" y="347"/>
                    <a:pt x="19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99"/>
            <p:cNvSpPr/>
            <p:nvPr/>
          </p:nvSpPr>
          <p:spPr>
            <a:xfrm>
              <a:off x="-6500000" y="3992050"/>
              <a:ext cx="30725" cy="65400"/>
            </a:xfrm>
            <a:custGeom>
              <a:rect b="b" l="l" r="r" t="t"/>
              <a:pathLst>
                <a:path extrusionOk="0" h="2616" w="1229">
                  <a:moveTo>
                    <a:pt x="0" y="1"/>
                  </a:moveTo>
                  <a:lnTo>
                    <a:pt x="0" y="2616"/>
                  </a:lnTo>
                  <a:lnTo>
                    <a:pt x="1229" y="2616"/>
                  </a:lnTo>
                  <a:cubicBezTo>
                    <a:pt x="977" y="1355"/>
                    <a:pt x="473" y="37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99"/>
            <p:cNvSpPr/>
            <p:nvPr/>
          </p:nvSpPr>
          <p:spPr>
            <a:xfrm>
              <a:off x="-6500000" y="4143275"/>
              <a:ext cx="30725" cy="64600"/>
            </a:xfrm>
            <a:custGeom>
              <a:rect b="b" l="l" r="r" t="t"/>
              <a:pathLst>
                <a:path extrusionOk="0" h="2584" w="1229">
                  <a:moveTo>
                    <a:pt x="0" y="1"/>
                  </a:moveTo>
                  <a:lnTo>
                    <a:pt x="0" y="2584"/>
                  </a:lnTo>
                  <a:cubicBezTo>
                    <a:pt x="473" y="2237"/>
                    <a:pt x="945" y="1261"/>
                    <a:pt x="12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99"/>
            <p:cNvSpPr/>
            <p:nvPr/>
          </p:nvSpPr>
          <p:spPr>
            <a:xfrm>
              <a:off x="-6689825" y="4141700"/>
              <a:ext cx="149675" cy="141600"/>
            </a:xfrm>
            <a:custGeom>
              <a:rect b="b" l="l" r="r" t="t"/>
              <a:pathLst>
                <a:path extrusionOk="0" h="5664" w="5987">
                  <a:moveTo>
                    <a:pt x="3182" y="1"/>
                  </a:moveTo>
                  <a:cubicBezTo>
                    <a:pt x="3371" y="442"/>
                    <a:pt x="3623" y="851"/>
                    <a:pt x="3938" y="1198"/>
                  </a:cubicBezTo>
                  <a:lnTo>
                    <a:pt x="3088" y="2017"/>
                  </a:lnTo>
                  <a:cubicBezTo>
                    <a:pt x="2946" y="1946"/>
                    <a:pt x="2791" y="1911"/>
                    <a:pt x="2638" y="1911"/>
                  </a:cubicBezTo>
                  <a:cubicBezTo>
                    <a:pt x="2382" y="1911"/>
                    <a:pt x="2131" y="2009"/>
                    <a:pt x="1954" y="2206"/>
                  </a:cubicBezTo>
                  <a:lnTo>
                    <a:pt x="378" y="3907"/>
                  </a:lnTo>
                  <a:cubicBezTo>
                    <a:pt x="0" y="4317"/>
                    <a:pt x="0" y="4978"/>
                    <a:pt x="378" y="5356"/>
                  </a:cubicBezTo>
                  <a:cubicBezTo>
                    <a:pt x="583" y="5561"/>
                    <a:pt x="851" y="5664"/>
                    <a:pt x="1115" y="5664"/>
                  </a:cubicBezTo>
                  <a:cubicBezTo>
                    <a:pt x="1379" y="5664"/>
                    <a:pt x="1639" y="5561"/>
                    <a:pt x="1828" y="5356"/>
                  </a:cubicBezTo>
                  <a:lnTo>
                    <a:pt x="3403" y="3687"/>
                  </a:lnTo>
                  <a:cubicBezTo>
                    <a:pt x="3718" y="3372"/>
                    <a:pt x="3781" y="2899"/>
                    <a:pt x="3623" y="2521"/>
                  </a:cubicBezTo>
                  <a:lnTo>
                    <a:pt x="4443" y="1702"/>
                  </a:lnTo>
                  <a:cubicBezTo>
                    <a:pt x="4821" y="2111"/>
                    <a:pt x="5388" y="2426"/>
                    <a:pt x="5986" y="2584"/>
                  </a:cubicBezTo>
                  <a:cubicBezTo>
                    <a:pt x="5545" y="1954"/>
                    <a:pt x="5230" y="1040"/>
                    <a:pt x="504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99"/>
            <p:cNvSpPr/>
            <p:nvPr/>
          </p:nvSpPr>
          <p:spPr>
            <a:xfrm>
              <a:off x="-6475600" y="4141700"/>
              <a:ext cx="70125" cy="64600"/>
            </a:xfrm>
            <a:custGeom>
              <a:rect b="b" l="l" r="r" t="t"/>
              <a:pathLst>
                <a:path extrusionOk="0" h="2584" w="2805">
                  <a:moveTo>
                    <a:pt x="946" y="1"/>
                  </a:moveTo>
                  <a:cubicBezTo>
                    <a:pt x="757" y="1040"/>
                    <a:pt x="442" y="1954"/>
                    <a:pt x="1" y="2584"/>
                  </a:cubicBezTo>
                  <a:cubicBezTo>
                    <a:pt x="1261" y="2174"/>
                    <a:pt x="2301" y="1229"/>
                    <a:pt x="28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99"/>
            <p:cNvSpPr/>
            <p:nvPr/>
          </p:nvSpPr>
          <p:spPr>
            <a:xfrm>
              <a:off x="-6618950" y="4073975"/>
              <a:ext cx="52025" cy="51200"/>
            </a:xfrm>
            <a:custGeom>
              <a:rect b="b" l="l" r="r" t="t"/>
              <a:pathLst>
                <a:path extrusionOk="0" h="2048" w="2081">
                  <a:moveTo>
                    <a:pt x="95" y="0"/>
                  </a:moveTo>
                  <a:cubicBezTo>
                    <a:pt x="32" y="315"/>
                    <a:pt x="1" y="662"/>
                    <a:pt x="1" y="1040"/>
                  </a:cubicBezTo>
                  <a:cubicBezTo>
                    <a:pt x="1" y="1386"/>
                    <a:pt x="32" y="1733"/>
                    <a:pt x="95" y="2048"/>
                  </a:cubicBezTo>
                  <a:lnTo>
                    <a:pt x="2080" y="2048"/>
                  </a:lnTo>
                  <a:cubicBezTo>
                    <a:pt x="1986" y="1355"/>
                    <a:pt x="1986" y="725"/>
                    <a:pt x="20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99"/>
            <p:cNvSpPr/>
            <p:nvPr/>
          </p:nvSpPr>
          <p:spPr>
            <a:xfrm>
              <a:off x="-6610275" y="3992850"/>
              <a:ext cx="70125" cy="63025"/>
            </a:xfrm>
            <a:custGeom>
              <a:rect b="b" l="l" r="r" t="t"/>
              <a:pathLst>
                <a:path extrusionOk="0" h="2521" w="2805">
                  <a:moveTo>
                    <a:pt x="2804" y="0"/>
                  </a:moveTo>
                  <a:lnTo>
                    <a:pt x="2804" y="0"/>
                  </a:lnTo>
                  <a:cubicBezTo>
                    <a:pt x="1544" y="410"/>
                    <a:pt x="504" y="1355"/>
                    <a:pt x="0" y="2521"/>
                  </a:cubicBezTo>
                  <a:lnTo>
                    <a:pt x="1859" y="2521"/>
                  </a:lnTo>
                  <a:cubicBezTo>
                    <a:pt x="2017" y="1575"/>
                    <a:pt x="2363" y="693"/>
                    <a:pt x="28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99"/>
            <p:cNvSpPr/>
            <p:nvPr/>
          </p:nvSpPr>
          <p:spPr>
            <a:xfrm>
              <a:off x="-6500000" y="4073975"/>
              <a:ext cx="35450" cy="51200"/>
            </a:xfrm>
            <a:custGeom>
              <a:rect b="b" l="l" r="r" t="t"/>
              <a:pathLst>
                <a:path extrusionOk="0" h="2048" w="1418">
                  <a:moveTo>
                    <a:pt x="0" y="0"/>
                  </a:moveTo>
                  <a:lnTo>
                    <a:pt x="0" y="2048"/>
                  </a:lnTo>
                  <a:lnTo>
                    <a:pt x="1292" y="2048"/>
                  </a:lnTo>
                  <a:cubicBezTo>
                    <a:pt x="1418" y="1355"/>
                    <a:pt x="1418" y="725"/>
                    <a:pt x="12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25" name="Google Shape;19325;p99"/>
          <p:cNvSpPr/>
          <p:nvPr/>
        </p:nvSpPr>
        <p:spPr>
          <a:xfrm>
            <a:off x="3545854" y="1689199"/>
            <a:ext cx="434634" cy="419227"/>
          </a:xfrm>
          <a:custGeom>
            <a:rect b="b" l="l" r="r" t="t"/>
            <a:pathLst>
              <a:path extrusionOk="0" h="11646" w="12074">
                <a:moveTo>
                  <a:pt x="10001" y="2714"/>
                </a:moveTo>
                <a:cubicBezTo>
                  <a:pt x="10213" y="2714"/>
                  <a:pt x="10440" y="2904"/>
                  <a:pt x="10341" y="3182"/>
                </a:cubicBezTo>
                <a:lnTo>
                  <a:pt x="9332" y="5923"/>
                </a:lnTo>
                <a:cubicBezTo>
                  <a:pt x="9269" y="6065"/>
                  <a:pt x="9143" y="6136"/>
                  <a:pt x="9017" y="6136"/>
                </a:cubicBezTo>
                <a:cubicBezTo>
                  <a:pt x="8891" y="6136"/>
                  <a:pt x="8765" y="6065"/>
                  <a:pt x="8702" y="5923"/>
                </a:cubicBezTo>
                <a:lnTo>
                  <a:pt x="7978" y="4033"/>
                </a:lnTo>
                <a:lnTo>
                  <a:pt x="7285" y="5923"/>
                </a:lnTo>
                <a:cubicBezTo>
                  <a:pt x="7222" y="6065"/>
                  <a:pt x="7080" y="6136"/>
                  <a:pt x="6946" y="6136"/>
                </a:cubicBezTo>
                <a:cubicBezTo>
                  <a:pt x="6812" y="6136"/>
                  <a:pt x="6686" y="6065"/>
                  <a:pt x="6655" y="5923"/>
                </a:cubicBezTo>
                <a:lnTo>
                  <a:pt x="5615" y="3182"/>
                </a:lnTo>
                <a:cubicBezTo>
                  <a:pt x="5516" y="2904"/>
                  <a:pt x="5729" y="2714"/>
                  <a:pt x="5941" y="2714"/>
                </a:cubicBezTo>
                <a:cubicBezTo>
                  <a:pt x="6064" y="2714"/>
                  <a:pt x="6187" y="2779"/>
                  <a:pt x="6245" y="2930"/>
                </a:cubicBezTo>
                <a:lnTo>
                  <a:pt x="6970" y="4820"/>
                </a:lnTo>
                <a:lnTo>
                  <a:pt x="7663" y="2930"/>
                </a:lnTo>
                <a:cubicBezTo>
                  <a:pt x="7726" y="2804"/>
                  <a:pt x="7867" y="2741"/>
                  <a:pt x="8001" y="2741"/>
                </a:cubicBezTo>
                <a:cubicBezTo>
                  <a:pt x="8135" y="2741"/>
                  <a:pt x="8261" y="2804"/>
                  <a:pt x="8293" y="2930"/>
                </a:cubicBezTo>
                <a:lnTo>
                  <a:pt x="9017" y="4820"/>
                </a:lnTo>
                <a:lnTo>
                  <a:pt x="9711" y="2930"/>
                </a:lnTo>
                <a:cubicBezTo>
                  <a:pt x="9757" y="2779"/>
                  <a:pt x="9877" y="2714"/>
                  <a:pt x="10001" y="2714"/>
                </a:cubicBezTo>
                <a:close/>
                <a:moveTo>
                  <a:pt x="7946" y="0"/>
                </a:moveTo>
                <a:cubicBezTo>
                  <a:pt x="5678" y="0"/>
                  <a:pt x="3851" y="1827"/>
                  <a:pt x="3851" y="4096"/>
                </a:cubicBezTo>
                <a:cubicBezTo>
                  <a:pt x="3851" y="5104"/>
                  <a:pt x="4197" y="6018"/>
                  <a:pt x="4827" y="6711"/>
                </a:cubicBezTo>
                <a:lnTo>
                  <a:pt x="4134" y="7435"/>
                </a:lnTo>
                <a:cubicBezTo>
                  <a:pt x="3981" y="7364"/>
                  <a:pt x="3827" y="7329"/>
                  <a:pt x="3678" y="7329"/>
                </a:cubicBezTo>
                <a:cubicBezTo>
                  <a:pt x="3431" y="7329"/>
                  <a:pt x="3197" y="7427"/>
                  <a:pt x="3000" y="7624"/>
                </a:cubicBezTo>
                <a:lnTo>
                  <a:pt x="732" y="9861"/>
                </a:lnTo>
                <a:cubicBezTo>
                  <a:pt x="0" y="10593"/>
                  <a:pt x="722" y="11645"/>
                  <a:pt x="1524" y="11645"/>
                </a:cubicBezTo>
                <a:cubicBezTo>
                  <a:pt x="1758" y="11645"/>
                  <a:pt x="1999" y="11555"/>
                  <a:pt x="2212" y="11342"/>
                </a:cubicBezTo>
                <a:lnTo>
                  <a:pt x="4449" y="9074"/>
                </a:lnTo>
                <a:cubicBezTo>
                  <a:pt x="4764" y="8759"/>
                  <a:pt x="4796" y="8286"/>
                  <a:pt x="4638" y="7939"/>
                </a:cubicBezTo>
                <a:lnTo>
                  <a:pt x="5363" y="7246"/>
                </a:lnTo>
                <a:cubicBezTo>
                  <a:pt x="6056" y="7813"/>
                  <a:pt x="7001" y="8223"/>
                  <a:pt x="7978" y="8223"/>
                </a:cubicBezTo>
                <a:cubicBezTo>
                  <a:pt x="10278" y="8223"/>
                  <a:pt x="12073" y="6364"/>
                  <a:pt x="12073" y="4127"/>
                </a:cubicBezTo>
                <a:cubicBezTo>
                  <a:pt x="12073" y="1796"/>
                  <a:pt x="10246" y="0"/>
                  <a:pt x="794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26" name="Google Shape;19326;p99"/>
          <p:cNvGrpSpPr/>
          <p:nvPr/>
        </p:nvGrpSpPr>
        <p:grpSpPr>
          <a:xfrm>
            <a:off x="3551317" y="2205192"/>
            <a:ext cx="423043" cy="419659"/>
            <a:chOff x="-4837325" y="3612425"/>
            <a:chExt cx="293800" cy="291450"/>
          </a:xfrm>
        </p:grpSpPr>
        <p:sp>
          <p:nvSpPr>
            <p:cNvPr id="19327" name="Google Shape;19327;p99"/>
            <p:cNvSpPr/>
            <p:nvPr/>
          </p:nvSpPr>
          <p:spPr>
            <a:xfrm>
              <a:off x="-4836550" y="3612425"/>
              <a:ext cx="293025" cy="170925"/>
            </a:xfrm>
            <a:custGeom>
              <a:rect b="b" l="l" r="r" t="t"/>
              <a:pathLst>
                <a:path extrusionOk="0" h="6837" w="11721">
                  <a:moveTo>
                    <a:pt x="6837" y="2017"/>
                  </a:moveTo>
                  <a:lnTo>
                    <a:pt x="6837" y="2741"/>
                  </a:lnTo>
                  <a:lnTo>
                    <a:pt x="4789" y="2741"/>
                  </a:lnTo>
                  <a:lnTo>
                    <a:pt x="4789" y="2017"/>
                  </a:lnTo>
                  <a:close/>
                  <a:moveTo>
                    <a:pt x="4411" y="0"/>
                  </a:moveTo>
                  <a:cubicBezTo>
                    <a:pt x="3466" y="0"/>
                    <a:pt x="2741" y="725"/>
                    <a:pt x="2741" y="1702"/>
                  </a:cubicBezTo>
                  <a:lnTo>
                    <a:pt x="2741" y="2741"/>
                  </a:lnTo>
                  <a:lnTo>
                    <a:pt x="1166" y="2741"/>
                  </a:lnTo>
                  <a:cubicBezTo>
                    <a:pt x="536" y="2741"/>
                    <a:pt x="1" y="3277"/>
                    <a:pt x="1" y="3875"/>
                  </a:cubicBezTo>
                  <a:lnTo>
                    <a:pt x="1" y="4254"/>
                  </a:lnTo>
                  <a:cubicBezTo>
                    <a:pt x="1513" y="5860"/>
                    <a:pt x="3592" y="6837"/>
                    <a:pt x="5829" y="6837"/>
                  </a:cubicBezTo>
                  <a:cubicBezTo>
                    <a:pt x="8097" y="6837"/>
                    <a:pt x="10208" y="5892"/>
                    <a:pt x="11720" y="4254"/>
                  </a:cubicBezTo>
                  <a:lnTo>
                    <a:pt x="11720" y="3718"/>
                  </a:lnTo>
                  <a:cubicBezTo>
                    <a:pt x="11657" y="3214"/>
                    <a:pt x="11185" y="2741"/>
                    <a:pt x="10649" y="2741"/>
                  </a:cubicBezTo>
                  <a:lnTo>
                    <a:pt x="8885" y="2741"/>
                  </a:lnTo>
                  <a:lnTo>
                    <a:pt x="8885" y="1702"/>
                  </a:lnTo>
                  <a:cubicBezTo>
                    <a:pt x="8885" y="756"/>
                    <a:pt x="8129" y="0"/>
                    <a:pt x="718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99"/>
            <p:cNvSpPr/>
            <p:nvPr/>
          </p:nvSpPr>
          <p:spPr>
            <a:xfrm>
              <a:off x="-4837325" y="3743950"/>
              <a:ext cx="291425" cy="159925"/>
            </a:xfrm>
            <a:custGeom>
              <a:rect b="b" l="l" r="r" t="t"/>
              <a:pathLst>
                <a:path extrusionOk="0" h="6397" w="11657">
                  <a:moveTo>
                    <a:pt x="11657" y="1"/>
                  </a:moveTo>
                  <a:cubicBezTo>
                    <a:pt x="10523" y="1072"/>
                    <a:pt x="9073" y="1828"/>
                    <a:pt x="7530" y="2143"/>
                  </a:cubicBezTo>
                  <a:lnTo>
                    <a:pt x="7530" y="2647"/>
                  </a:lnTo>
                  <a:cubicBezTo>
                    <a:pt x="7530" y="3214"/>
                    <a:pt x="7057" y="3687"/>
                    <a:pt x="6490" y="3687"/>
                  </a:cubicBezTo>
                  <a:lnTo>
                    <a:pt x="5135" y="3687"/>
                  </a:lnTo>
                  <a:cubicBezTo>
                    <a:pt x="4568" y="3687"/>
                    <a:pt x="4096" y="3214"/>
                    <a:pt x="4096" y="2647"/>
                  </a:cubicBezTo>
                  <a:lnTo>
                    <a:pt x="4096" y="2143"/>
                  </a:lnTo>
                  <a:cubicBezTo>
                    <a:pt x="2552" y="1828"/>
                    <a:pt x="1134" y="1103"/>
                    <a:pt x="0" y="64"/>
                  </a:cubicBezTo>
                  <a:lnTo>
                    <a:pt x="0" y="4695"/>
                  </a:lnTo>
                  <a:cubicBezTo>
                    <a:pt x="0" y="5640"/>
                    <a:pt x="756" y="6396"/>
                    <a:pt x="1701" y="6396"/>
                  </a:cubicBezTo>
                  <a:lnTo>
                    <a:pt x="9956" y="6396"/>
                  </a:lnTo>
                  <a:cubicBezTo>
                    <a:pt x="10901" y="6396"/>
                    <a:pt x="11657" y="5640"/>
                    <a:pt x="11657" y="4695"/>
                  </a:cubicBezTo>
                  <a:lnTo>
                    <a:pt x="1165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99"/>
            <p:cNvSpPr/>
            <p:nvPr/>
          </p:nvSpPr>
          <p:spPr>
            <a:xfrm>
              <a:off x="-4716825" y="3799075"/>
              <a:ext cx="51225" cy="18950"/>
            </a:xfrm>
            <a:custGeom>
              <a:rect b="b" l="l" r="r" t="t"/>
              <a:pathLst>
                <a:path extrusionOk="0" h="758" w="2049">
                  <a:moveTo>
                    <a:pt x="0" y="1"/>
                  </a:moveTo>
                  <a:lnTo>
                    <a:pt x="0" y="411"/>
                  </a:lnTo>
                  <a:cubicBezTo>
                    <a:pt x="0" y="600"/>
                    <a:pt x="158" y="757"/>
                    <a:pt x="347" y="757"/>
                  </a:cubicBezTo>
                  <a:lnTo>
                    <a:pt x="1670" y="757"/>
                  </a:lnTo>
                  <a:cubicBezTo>
                    <a:pt x="1891" y="757"/>
                    <a:pt x="2048" y="600"/>
                    <a:pt x="2048" y="411"/>
                  </a:cubicBezTo>
                  <a:lnTo>
                    <a:pt x="2048" y="1"/>
                  </a:lnTo>
                  <a:cubicBezTo>
                    <a:pt x="1686" y="48"/>
                    <a:pt x="1347" y="72"/>
                    <a:pt x="1012" y="72"/>
                  </a:cubicBezTo>
                  <a:cubicBezTo>
                    <a:pt x="678" y="72"/>
                    <a:pt x="347" y="48"/>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0" name="Google Shape;19330;p99"/>
          <p:cNvGrpSpPr/>
          <p:nvPr/>
        </p:nvGrpSpPr>
        <p:grpSpPr>
          <a:xfrm>
            <a:off x="3564349" y="2756826"/>
            <a:ext cx="420775" cy="419659"/>
            <a:chOff x="-4837325" y="3971575"/>
            <a:chExt cx="292225" cy="291450"/>
          </a:xfrm>
        </p:grpSpPr>
        <p:sp>
          <p:nvSpPr>
            <p:cNvPr id="19331" name="Google Shape;19331;p99"/>
            <p:cNvSpPr/>
            <p:nvPr/>
          </p:nvSpPr>
          <p:spPr>
            <a:xfrm>
              <a:off x="-4734150" y="4073975"/>
              <a:ext cx="86650" cy="86650"/>
            </a:xfrm>
            <a:custGeom>
              <a:rect b="b" l="l" r="r" t="t"/>
              <a:pathLst>
                <a:path extrusionOk="0" h="3466" w="3466">
                  <a:moveTo>
                    <a:pt x="1701" y="725"/>
                  </a:moveTo>
                  <a:cubicBezTo>
                    <a:pt x="2269" y="725"/>
                    <a:pt x="2773" y="1197"/>
                    <a:pt x="2773" y="1733"/>
                  </a:cubicBezTo>
                  <a:cubicBezTo>
                    <a:pt x="2773" y="2300"/>
                    <a:pt x="2300" y="2804"/>
                    <a:pt x="1733" y="2804"/>
                  </a:cubicBezTo>
                  <a:cubicBezTo>
                    <a:pt x="1197" y="2804"/>
                    <a:pt x="693" y="2300"/>
                    <a:pt x="693" y="1733"/>
                  </a:cubicBezTo>
                  <a:cubicBezTo>
                    <a:pt x="693" y="1197"/>
                    <a:pt x="1166" y="725"/>
                    <a:pt x="1701" y="725"/>
                  </a:cubicBezTo>
                  <a:close/>
                  <a:moveTo>
                    <a:pt x="1701" y="0"/>
                  </a:moveTo>
                  <a:cubicBezTo>
                    <a:pt x="756" y="0"/>
                    <a:pt x="0" y="756"/>
                    <a:pt x="0" y="1701"/>
                  </a:cubicBezTo>
                  <a:cubicBezTo>
                    <a:pt x="0" y="2647"/>
                    <a:pt x="851" y="3466"/>
                    <a:pt x="1796" y="3466"/>
                  </a:cubicBezTo>
                  <a:cubicBezTo>
                    <a:pt x="2741" y="3466"/>
                    <a:pt x="3466" y="2647"/>
                    <a:pt x="3466" y="1701"/>
                  </a:cubicBezTo>
                  <a:cubicBezTo>
                    <a:pt x="3434" y="756"/>
                    <a:pt x="2647"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99"/>
            <p:cNvSpPr/>
            <p:nvPr/>
          </p:nvSpPr>
          <p:spPr>
            <a:xfrm>
              <a:off x="-4700300" y="4108625"/>
              <a:ext cx="18950" cy="17350"/>
            </a:xfrm>
            <a:custGeom>
              <a:rect b="b" l="l" r="r" t="t"/>
              <a:pathLst>
                <a:path extrusionOk="0" h="694" w="758">
                  <a:moveTo>
                    <a:pt x="347" y="0"/>
                  </a:moveTo>
                  <a:cubicBezTo>
                    <a:pt x="158" y="0"/>
                    <a:pt x="1" y="158"/>
                    <a:pt x="1" y="347"/>
                  </a:cubicBezTo>
                  <a:cubicBezTo>
                    <a:pt x="1" y="536"/>
                    <a:pt x="158" y="693"/>
                    <a:pt x="347" y="693"/>
                  </a:cubicBezTo>
                  <a:cubicBezTo>
                    <a:pt x="536" y="693"/>
                    <a:pt x="757" y="536"/>
                    <a:pt x="757" y="347"/>
                  </a:cubicBezTo>
                  <a:cubicBezTo>
                    <a:pt x="757"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99"/>
            <p:cNvSpPr/>
            <p:nvPr/>
          </p:nvSpPr>
          <p:spPr>
            <a:xfrm>
              <a:off x="-4748325" y="3971575"/>
              <a:ext cx="203225" cy="204025"/>
            </a:xfrm>
            <a:custGeom>
              <a:rect b="b" l="l" r="r" t="t"/>
              <a:pathLst>
                <a:path extrusionOk="0" h="8161" w="8129">
                  <a:moveTo>
                    <a:pt x="2268" y="1"/>
                  </a:moveTo>
                  <a:cubicBezTo>
                    <a:pt x="1449" y="1"/>
                    <a:pt x="693" y="158"/>
                    <a:pt x="0" y="473"/>
                  </a:cubicBezTo>
                  <a:lnTo>
                    <a:pt x="1512" y="3561"/>
                  </a:lnTo>
                  <a:cubicBezTo>
                    <a:pt x="1764" y="3466"/>
                    <a:pt x="1985" y="3435"/>
                    <a:pt x="2268" y="3435"/>
                  </a:cubicBezTo>
                  <a:cubicBezTo>
                    <a:pt x="3623" y="3435"/>
                    <a:pt x="4726" y="4506"/>
                    <a:pt x="4726" y="5829"/>
                  </a:cubicBezTo>
                  <a:cubicBezTo>
                    <a:pt x="4726" y="6112"/>
                    <a:pt x="4663" y="6396"/>
                    <a:pt x="4600" y="6617"/>
                  </a:cubicBezTo>
                  <a:lnTo>
                    <a:pt x="7656" y="8160"/>
                  </a:lnTo>
                  <a:cubicBezTo>
                    <a:pt x="7971" y="7436"/>
                    <a:pt x="8128" y="6617"/>
                    <a:pt x="8128" y="5829"/>
                  </a:cubicBezTo>
                  <a:cubicBezTo>
                    <a:pt x="8128" y="2647"/>
                    <a:pt x="5513" y="1"/>
                    <a:pt x="22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99"/>
            <p:cNvSpPr/>
            <p:nvPr/>
          </p:nvSpPr>
          <p:spPr>
            <a:xfrm>
              <a:off x="-4656175" y="4151950"/>
              <a:ext cx="91375" cy="91375"/>
            </a:xfrm>
            <a:custGeom>
              <a:rect b="b" l="l" r="r" t="t"/>
              <a:pathLst>
                <a:path extrusionOk="0" h="3655" w="3655">
                  <a:moveTo>
                    <a:pt x="599" y="0"/>
                  </a:moveTo>
                  <a:cubicBezTo>
                    <a:pt x="441" y="221"/>
                    <a:pt x="252" y="441"/>
                    <a:pt x="0" y="599"/>
                  </a:cubicBezTo>
                  <a:lnTo>
                    <a:pt x="1544" y="3655"/>
                  </a:lnTo>
                  <a:cubicBezTo>
                    <a:pt x="2395" y="3151"/>
                    <a:pt x="3151" y="2395"/>
                    <a:pt x="3655" y="1544"/>
                  </a:cubicBezTo>
                  <a:lnTo>
                    <a:pt x="59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99"/>
            <p:cNvSpPr/>
            <p:nvPr/>
          </p:nvSpPr>
          <p:spPr>
            <a:xfrm>
              <a:off x="-4817650" y="3991275"/>
              <a:ext cx="91400" cy="91375"/>
            </a:xfrm>
            <a:custGeom>
              <a:rect b="b" l="l" r="r" t="t"/>
              <a:pathLst>
                <a:path extrusionOk="0" h="3655" w="3656">
                  <a:moveTo>
                    <a:pt x="2143" y="0"/>
                  </a:moveTo>
                  <a:cubicBezTo>
                    <a:pt x="1261" y="504"/>
                    <a:pt x="536" y="1260"/>
                    <a:pt x="1" y="2111"/>
                  </a:cubicBezTo>
                  <a:lnTo>
                    <a:pt x="3088" y="3655"/>
                  </a:lnTo>
                  <a:cubicBezTo>
                    <a:pt x="3246" y="3434"/>
                    <a:pt x="3435" y="3214"/>
                    <a:pt x="3655" y="3088"/>
                  </a:cubicBezTo>
                  <a:lnTo>
                    <a:pt x="214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99"/>
            <p:cNvSpPr/>
            <p:nvPr/>
          </p:nvSpPr>
          <p:spPr>
            <a:xfrm>
              <a:off x="-4837325" y="4059000"/>
              <a:ext cx="204000" cy="204025"/>
            </a:xfrm>
            <a:custGeom>
              <a:rect b="b" l="l" r="r" t="t"/>
              <a:pathLst>
                <a:path extrusionOk="0" h="8161" w="8160">
                  <a:moveTo>
                    <a:pt x="473" y="1"/>
                  </a:moveTo>
                  <a:cubicBezTo>
                    <a:pt x="158" y="725"/>
                    <a:pt x="0" y="1513"/>
                    <a:pt x="0" y="2300"/>
                  </a:cubicBezTo>
                  <a:cubicBezTo>
                    <a:pt x="0" y="5482"/>
                    <a:pt x="2615" y="8160"/>
                    <a:pt x="5828" y="8160"/>
                  </a:cubicBezTo>
                  <a:cubicBezTo>
                    <a:pt x="6648" y="8160"/>
                    <a:pt x="7435" y="8003"/>
                    <a:pt x="8160" y="7688"/>
                  </a:cubicBezTo>
                  <a:lnTo>
                    <a:pt x="6616" y="4632"/>
                  </a:lnTo>
                  <a:cubicBezTo>
                    <a:pt x="6396" y="4695"/>
                    <a:pt x="6144" y="4726"/>
                    <a:pt x="5860" y="4726"/>
                  </a:cubicBezTo>
                  <a:cubicBezTo>
                    <a:pt x="4537" y="4726"/>
                    <a:pt x="3434" y="3624"/>
                    <a:pt x="3434" y="2300"/>
                  </a:cubicBezTo>
                  <a:cubicBezTo>
                    <a:pt x="3434" y="2017"/>
                    <a:pt x="3466" y="1796"/>
                    <a:pt x="3560" y="1544"/>
                  </a:cubicBezTo>
                  <a:lnTo>
                    <a:pt x="4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7" name="Google Shape;19337;p99"/>
          <p:cNvGrpSpPr/>
          <p:nvPr/>
        </p:nvGrpSpPr>
        <p:grpSpPr>
          <a:xfrm>
            <a:off x="6256364" y="1714185"/>
            <a:ext cx="430998" cy="369730"/>
            <a:chOff x="-3037625" y="3254850"/>
            <a:chExt cx="299325" cy="256775"/>
          </a:xfrm>
        </p:grpSpPr>
        <p:sp>
          <p:nvSpPr>
            <p:cNvPr id="19338" name="Google Shape;19338;p99"/>
            <p:cNvSpPr/>
            <p:nvPr/>
          </p:nvSpPr>
          <p:spPr>
            <a:xfrm>
              <a:off x="-3037625" y="3460400"/>
              <a:ext cx="152825" cy="51225"/>
            </a:xfrm>
            <a:custGeom>
              <a:rect b="b" l="l" r="r" t="t"/>
              <a:pathLst>
                <a:path extrusionOk="0" h="2049" w="6113">
                  <a:moveTo>
                    <a:pt x="1356" y="1"/>
                  </a:moveTo>
                  <a:cubicBezTo>
                    <a:pt x="1" y="1"/>
                    <a:pt x="1" y="2049"/>
                    <a:pt x="1356" y="2049"/>
                  </a:cubicBezTo>
                  <a:lnTo>
                    <a:pt x="4758" y="2049"/>
                  </a:lnTo>
                  <a:cubicBezTo>
                    <a:pt x="6113" y="2049"/>
                    <a:pt x="6113" y="1"/>
                    <a:pt x="47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99"/>
            <p:cNvSpPr/>
            <p:nvPr/>
          </p:nvSpPr>
          <p:spPr>
            <a:xfrm>
              <a:off x="-2884825" y="3460400"/>
              <a:ext cx="146525" cy="51225"/>
            </a:xfrm>
            <a:custGeom>
              <a:rect b="b" l="l" r="r" t="t"/>
              <a:pathLst>
                <a:path extrusionOk="0" h="2049" w="5861">
                  <a:moveTo>
                    <a:pt x="1" y="1"/>
                  </a:moveTo>
                  <a:cubicBezTo>
                    <a:pt x="473" y="631"/>
                    <a:pt x="473" y="1419"/>
                    <a:pt x="1" y="2049"/>
                  </a:cubicBezTo>
                  <a:lnTo>
                    <a:pt x="4853" y="2049"/>
                  </a:lnTo>
                  <a:cubicBezTo>
                    <a:pt x="5388" y="2049"/>
                    <a:pt x="5861" y="1576"/>
                    <a:pt x="5861" y="1041"/>
                  </a:cubicBezTo>
                  <a:cubicBezTo>
                    <a:pt x="5861" y="442"/>
                    <a:pt x="5451" y="1"/>
                    <a:pt x="485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99"/>
            <p:cNvSpPr/>
            <p:nvPr/>
          </p:nvSpPr>
          <p:spPr>
            <a:xfrm>
              <a:off x="-2909225" y="3313125"/>
              <a:ext cx="59875" cy="72475"/>
            </a:xfrm>
            <a:custGeom>
              <a:rect b="b" l="l" r="r" t="t"/>
              <a:pathLst>
                <a:path extrusionOk="0" h="2899" w="2395">
                  <a:moveTo>
                    <a:pt x="0" y="1"/>
                  </a:moveTo>
                  <a:lnTo>
                    <a:pt x="0" y="2899"/>
                  </a:lnTo>
                  <a:lnTo>
                    <a:pt x="2395" y="1450"/>
                  </a:lnTo>
                  <a:lnTo>
                    <a:pt x="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99"/>
            <p:cNvSpPr/>
            <p:nvPr/>
          </p:nvSpPr>
          <p:spPr>
            <a:xfrm>
              <a:off x="-3029750" y="3254850"/>
              <a:ext cx="291450" cy="188250"/>
            </a:xfrm>
            <a:custGeom>
              <a:rect b="b" l="l" r="r" t="t"/>
              <a:pathLst>
                <a:path extrusionOk="0" h="7530" w="11658">
                  <a:moveTo>
                    <a:pt x="4414" y="1387"/>
                  </a:moveTo>
                  <a:cubicBezTo>
                    <a:pt x="4476" y="1387"/>
                    <a:pt x="4541" y="1407"/>
                    <a:pt x="4601" y="1449"/>
                  </a:cubicBezTo>
                  <a:lnTo>
                    <a:pt x="8035" y="3497"/>
                  </a:lnTo>
                  <a:cubicBezTo>
                    <a:pt x="8287" y="3623"/>
                    <a:pt x="8287" y="3938"/>
                    <a:pt x="8035" y="4064"/>
                  </a:cubicBezTo>
                  <a:lnTo>
                    <a:pt x="4601" y="6112"/>
                  </a:lnTo>
                  <a:cubicBezTo>
                    <a:pt x="4552" y="6140"/>
                    <a:pt x="4500" y="6153"/>
                    <a:pt x="4448" y="6153"/>
                  </a:cubicBezTo>
                  <a:cubicBezTo>
                    <a:pt x="4268" y="6153"/>
                    <a:pt x="4097" y="6000"/>
                    <a:pt x="4097" y="5829"/>
                  </a:cubicBezTo>
                  <a:lnTo>
                    <a:pt x="4097" y="1733"/>
                  </a:lnTo>
                  <a:cubicBezTo>
                    <a:pt x="4097" y="1527"/>
                    <a:pt x="4247" y="1387"/>
                    <a:pt x="4414" y="1387"/>
                  </a:cubicBezTo>
                  <a:close/>
                  <a:moveTo>
                    <a:pt x="1041" y="0"/>
                  </a:moveTo>
                  <a:cubicBezTo>
                    <a:pt x="473" y="0"/>
                    <a:pt x="1" y="473"/>
                    <a:pt x="1" y="1040"/>
                  </a:cubicBezTo>
                  <a:lnTo>
                    <a:pt x="1" y="6490"/>
                  </a:lnTo>
                  <a:cubicBezTo>
                    <a:pt x="1" y="7057"/>
                    <a:pt x="473" y="7530"/>
                    <a:pt x="1041" y="7530"/>
                  </a:cubicBezTo>
                  <a:lnTo>
                    <a:pt x="10650" y="7530"/>
                  </a:lnTo>
                  <a:cubicBezTo>
                    <a:pt x="11185" y="7530"/>
                    <a:pt x="11658" y="7057"/>
                    <a:pt x="11658" y="6490"/>
                  </a:cubicBezTo>
                  <a:lnTo>
                    <a:pt x="11658" y="1040"/>
                  </a:lnTo>
                  <a:cubicBezTo>
                    <a:pt x="11658" y="473"/>
                    <a:pt x="11248" y="0"/>
                    <a:pt x="1065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2" name="Google Shape;19342;p99"/>
          <p:cNvGrpSpPr/>
          <p:nvPr/>
        </p:nvGrpSpPr>
        <p:grpSpPr>
          <a:xfrm>
            <a:off x="6260324" y="2204615"/>
            <a:ext cx="423079" cy="420811"/>
            <a:chOff x="-3031325" y="3597450"/>
            <a:chExt cx="293825" cy="292250"/>
          </a:xfrm>
        </p:grpSpPr>
        <p:sp>
          <p:nvSpPr>
            <p:cNvPr id="19343" name="Google Shape;19343;p99"/>
            <p:cNvSpPr/>
            <p:nvPr/>
          </p:nvSpPr>
          <p:spPr>
            <a:xfrm>
              <a:off x="-3029750" y="3597450"/>
              <a:ext cx="292250" cy="67775"/>
            </a:xfrm>
            <a:custGeom>
              <a:rect b="b" l="l" r="r" t="t"/>
              <a:pathLst>
                <a:path extrusionOk="0" h="2711" w="11690">
                  <a:moveTo>
                    <a:pt x="1702" y="1387"/>
                  </a:moveTo>
                  <a:cubicBezTo>
                    <a:pt x="1891" y="1387"/>
                    <a:pt x="2049" y="1545"/>
                    <a:pt x="2049" y="1734"/>
                  </a:cubicBezTo>
                  <a:cubicBezTo>
                    <a:pt x="2049" y="1923"/>
                    <a:pt x="1891" y="2080"/>
                    <a:pt x="1702" y="2080"/>
                  </a:cubicBezTo>
                  <a:cubicBezTo>
                    <a:pt x="1513" y="2080"/>
                    <a:pt x="1356" y="1923"/>
                    <a:pt x="1356" y="1734"/>
                  </a:cubicBezTo>
                  <a:cubicBezTo>
                    <a:pt x="1356" y="1545"/>
                    <a:pt x="1513" y="1387"/>
                    <a:pt x="1702" y="1387"/>
                  </a:cubicBezTo>
                  <a:close/>
                  <a:moveTo>
                    <a:pt x="3120" y="1387"/>
                  </a:moveTo>
                  <a:cubicBezTo>
                    <a:pt x="3309" y="1387"/>
                    <a:pt x="3466" y="1545"/>
                    <a:pt x="3466" y="1734"/>
                  </a:cubicBezTo>
                  <a:cubicBezTo>
                    <a:pt x="3466" y="1923"/>
                    <a:pt x="3309" y="2080"/>
                    <a:pt x="3120" y="2080"/>
                  </a:cubicBezTo>
                  <a:cubicBezTo>
                    <a:pt x="2931" y="2080"/>
                    <a:pt x="2773" y="1923"/>
                    <a:pt x="2773" y="1734"/>
                  </a:cubicBezTo>
                  <a:cubicBezTo>
                    <a:pt x="2773" y="1545"/>
                    <a:pt x="2931" y="1387"/>
                    <a:pt x="3120" y="1387"/>
                  </a:cubicBezTo>
                  <a:close/>
                  <a:moveTo>
                    <a:pt x="9985" y="1417"/>
                  </a:moveTo>
                  <a:cubicBezTo>
                    <a:pt x="10400" y="1417"/>
                    <a:pt x="10449" y="2080"/>
                    <a:pt x="9956" y="2080"/>
                  </a:cubicBezTo>
                  <a:lnTo>
                    <a:pt x="5861" y="2080"/>
                  </a:lnTo>
                  <a:cubicBezTo>
                    <a:pt x="5451" y="2080"/>
                    <a:pt x="5388" y="1418"/>
                    <a:pt x="5861" y="1418"/>
                  </a:cubicBezTo>
                  <a:lnTo>
                    <a:pt x="9956" y="1418"/>
                  </a:lnTo>
                  <a:cubicBezTo>
                    <a:pt x="9966" y="1418"/>
                    <a:pt x="9976" y="1417"/>
                    <a:pt x="9985" y="1417"/>
                  </a:cubicBezTo>
                  <a:close/>
                  <a:moveTo>
                    <a:pt x="1041" y="1"/>
                  </a:moveTo>
                  <a:cubicBezTo>
                    <a:pt x="473" y="1"/>
                    <a:pt x="1" y="473"/>
                    <a:pt x="1" y="1040"/>
                  </a:cubicBezTo>
                  <a:lnTo>
                    <a:pt x="1" y="2710"/>
                  </a:lnTo>
                  <a:lnTo>
                    <a:pt x="11689" y="2710"/>
                  </a:lnTo>
                  <a:lnTo>
                    <a:pt x="11689" y="1040"/>
                  </a:lnTo>
                  <a:cubicBezTo>
                    <a:pt x="11658" y="473"/>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99"/>
            <p:cNvSpPr/>
            <p:nvPr/>
          </p:nvSpPr>
          <p:spPr>
            <a:xfrm>
              <a:off x="-3031325" y="3687250"/>
              <a:ext cx="292250" cy="153600"/>
            </a:xfrm>
            <a:custGeom>
              <a:rect b="b" l="l" r="r" t="t"/>
              <a:pathLst>
                <a:path extrusionOk="0" h="6144" w="11690">
                  <a:moveTo>
                    <a:pt x="1" y="0"/>
                  </a:moveTo>
                  <a:lnTo>
                    <a:pt x="1" y="5104"/>
                  </a:lnTo>
                  <a:lnTo>
                    <a:pt x="64" y="5104"/>
                  </a:lnTo>
                  <a:cubicBezTo>
                    <a:pt x="64" y="5671"/>
                    <a:pt x="536" y="6144"/>
                    <a:pt x="1104" y="6144"/>
                  </a:cubicBezTo>
                  <a:lnTo>
                    <a:pt x="4475" y="6144"/>
                  </a:lnTo>
                  <a:cubicBezTo>
                    <a:pt x="4317" y="5671"/>
                    <a:pt x="4223" y="5199"/>
                    <a:pt x="4223" y="4695"/>
                  </a:cubicBezTo>
                  <a:lnTo>
                    <a:pt x="4223" y="2395"/>
                  </a:lnTo>
                  <a:cubicBezTo>
                    <a:pt x="4223" y="1790"/>
                    <a:pt x="4686" y="1366"/>
                    <a:pt x="5227" y="1366"/>
                  </a:cubicBezTo>
                  <a:cubicBezTo>
                    <a:pt x="5362" y="1366"/>
                    <a:pt x="5502" y="1393"/>
                    <a:pt x="5640" y="1450"/>
                  </a:cubicBezTo>
                  <a:cubicBezTo>
                    <a:pt x="5735" y="1481"/>
                    <a:pt x="5861" y="1544"/>
                    <a:pt x="5987" y="1544"/>
                  </a:cubicBezTo>
                  <a:cubicBezTo>
                    <a:pt x="6144" y="1544"/>
                    <a:pt x="6365" y="1450"/>
                    <a:pt x="6900" y="977"/>
                  </a:cubicBezTo>
                  <a:cubicBezTo>
                    <a:pt x="7090" y="788"/>
                    <a:pt x="7349" y="693"/>
                    <a:pt x="7613" y="693"/>
                  </a:cubicBezTo>
                  <a:cubicBezTo>
                    <a:pt x="7877" y="693"/>
                    <a:pt x="8145" y="788"/>
                    <a:pt x="8350" y="977"/>
                  </a:cubicBezTo>
                  <a:cubicBezTo>
                    <a:pt x="8822" y="1450"/>
                    <a:pt x="9106" y="1544"/>
                    <a:pt x="9263" y="1544"/>
                  </a:cubicBezTo>
                  <a:cubicBezTo>
                    <a:pt x="9358" y="1544"/>
                    <a:pt x="9484" y="1481"/>
                    <a:pt x="9610" y="1450"/>
                  </a:cubicBezTo>
                  <a:cubicBezTo>
                    <a:pt x="9742" y="1393"/>
                    <a:pt x="9878" y="1366"/>
                    <a:pt x="10011" y="1366"/>
                  </a:cubicBezTo>
                  <a:cubicBezTo>
                    <a:pt x="10544" y="1366"/>
                    <a:pt x="11028" y="1790"/>
                    <a:pt x="11028" y="2395"/>
                  </a:cubicBezTo>
                  <a:lnTo>
                    <a:pt x="11028" y="4695"/>
                  </a:lnTo>
                  <a:cubicBezTo>
                    <a:pt x="11028" y="5199"/>
                    <a:pt x="10933" y="5671"/>
                    <a:pt x="10744" y="6144"/>
                  </a:cubicBezTo>
                  <a:cubicBezTo>
                    <a:pt x="11248" y="6112"/>
                    <a:pt x="11689" y="5671"/>
                    <a:pt x="11689" y="5104"/>
                  </a:cubicBezTo>
                  <a:lnTo>
                    <a:pt x="116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99"/>
            <p:cNvSpPr/>
            <p:nvPr/>
          </p:nvSpPr>
          <p:spPr>
            <a:xfrm>
              <a:off x="-2908450" y="3724275"/>
              <a:ext cx="59900" cy="164625"/>
            </a:xfrm>
            <a:custGeom>
              <a:rect b="b" l="l" r="r" t="t"/>
              <a:pathLst>
                <a:path extrusionOk="0" h="6585" w="2396">
                  <a:moveTo>
                    <a:pt x="2395" y="0"/>
                  </a:moveTo>
                  <a:cubicBezTo>
                    <a:pt x="1904" y="491"/>
                    <a:pt x="1500" y="721"/>
                    <a:pt x="1085" y="721"/>
                  </a:cubicBezTo>
                  <a:cubicBezTo>
                    <a:pt x="887" y="721"/>
                    <a:pt x="687" y="669"/>
                    <a:pt x="473" y="567"/>
                  </a:cubicBezTo>
                  <a:cubicBezTo>
                    <a:pt x="423" y="548"/>
                    <a:pt x="374" y="539"/>
                    <a:pt x="327" y="539"/>
                  </a:cubicBezTo>
                  <a:cubicBezTo>
                    <a:pt x="142" y="539"/>
                    <a:pt x="1" y="681"/>
                    <a:pt x="1" y="882"/>
                  </a:cubicBezTo>
                  <a:lnTo>
                    <a:pt x="1" y="3214"/>
                  </a:lnTo>
                  <a:cubicBezTo>
                    <a:pt x="1" y="3718"/>
                    <a:pt x="127" y="4222"/>
                    <a:pt x="316" y="4663"/>
                  </a:cubicBezTo>
                  <a:cubicBezTo>
                    <a:pt x="725" y="5513"/>
                    <a:pt x="1387" y="6238"/>
                    <a:pt x="2395" y="6585"/>
                  </a:cubicBezTo>
                  <a:lnTo>
                    <a:pt x="23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99"/>
            <p:cNvSpPr/>
            <p:nvPr/>
          </p:nvSpPr>
          <p:spPr>
            <a:xfrm>
              <a:off x="-2831250" y="3725850"/>
              <a:ext cx="59875" cy="163850"/>
            </a:xfrm>
            <a:custGeom>
              <a:rect b="b" l="l" r="r" t="t"/>
              <a:pathLst>
                <a:path extrusionOk="0" h="6554" w="2395">
                  <a:moveTo>
                    <a:pt x="0" y="0"/>
                  </a:moveTo>
                  <a:lnTo>
                    <a:pt x="0" y="6553"/>
                  </a:lnTo>
                  <a:cubicBezTo>
                    <a:pt x="1008" y="6175"/>
                    <a:pt x="1670" y="5450"/>
                    <a:pt x="2079" y="4631"/>
                  </a:cubicBezTo>
                  <a:cubicBezTo>
                    <a:pt x="2269" y="4159"/>
                    <a:pt x="2395" y="3686"/>
                    <a:pt x="2395" y="3182"/>
                  </a:cubicBezTo>
                  <a:lnTo>
                    <a:pt x="2395" y="851"/>
                  </a:lnTo>
                  <a:cubicBezTo>
                    <a:pt x="2395" y="623"/>
                    <a:pt x="2212" y="477"/>
                    <a:pt x="2042" y="477"/>
                  </a:cubicBezTo>
                  <a:cubicBezTo>
                    <a:pt x="2000" y="477"/>
                    <a:pt x="1959" y="485"/>
                    <a:pt x="1922" y="504"/>
                  </a:cubicBezTo>
                  <a:cubicBezTo>
                    <a:pt x="1704" y="598"/>
                    <a:pt x="1496" y="647"/>
                    <a:pt x="1291" y="647"/>
                  </a:cubicBezTo>
                  <a:cubicBezTo>
                    <a:pt x="873" y="647"/>
                    <a:pt x="465" y="44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7" name="Google Shape;19347;p99"/>
          <p:cNvGrpSpPr/>
          <p:nvPr/>
        </p:nvGrpSpPr>
        <p:grpSpPr>
          <a:xfrm>
            <a:off x="6272798" y="2781214"/>
            <a:ext cx="421927" cy="370882"/>
            <a:chOff x="-3030525" y="3973150"/>
            <a:chExt cx="293025" cy="257575"/>
          </a:xfrm>
        </p:grpSpPr>
        <p:sp>
          <p:nvSpPr>
            <p:cNvPr id="19348" name="Google Shape;19348;p99"/>
            <p:cNvSpPr/>
            <p:nvPr/>
          </p:nvSpPr>
          <p:spPr>
            <a:xfrm>
              <a:off x="-3029750" y="3973150"/>
              <a:ext cx="292250" cy="68550"/>
            </a:xfrm>
            <a:custGeom>
              <a:rect b="b" l="l" r="r" t="t"/>
              <a:pathLst>
                <a:path extrusionOk="0" h="2742" w="11690">
                  <a:moveTo>
                    <a:pt x="1702" y="1355"/>
                  </a:moveTo>
                  <a:cubicBezTo>
                    <a:pt x="1891" y="1355"/>
                    <a:pt x="2049" y="1513"/>
                    <a:pt x="2049" y="1702"/>
                  </a:cubicBezTo>
                  <a:cubicBezTo>
                    <a:pt x="2049" y="1922"/>
                    <a:pt x="1891" y="2080"/>
                    <a:pt x="1702" y="2080"/>
                  </a:cubicBezTo>
                  <a:cubicBezTo>
                    <a:pt x="1513" y="2080"/>
                    <a:pt x="1356" y="1922"/>
                    <a:pt x="1356" y="1702"/>
                  </a:cubicBezTo>
                  <a:cubicBezTo>
                    <a:pt x="1356" y="1513"/>
                    <a:pt x="1513" y="1355"/>
                    <a:pt x="1702" y="1355"/>
                  </a:cubicBezTo>
                  <a:close/>
                  <a:moveTo>
                    <a:pt x="3088" y="1355"/>
                  </a:moveTo>
                  <a:cubicBezTo>
                    <a:pt x="3277" y="1355"/>
                    <a:pt x="3435" y="1513"/>
                    <a:pt x="3435" y="1702"/>
                  </a:cubicBezTo>
                  <a:cubicBezTo>
                    <a:pt x="3435" y="1922"/>
                    <a:pt x="3277" y="2080"/>
                    <a:pt x="3088" y="2080"/>
                  </a:cubicBezTo>
                  <a:cubicBezTo>
                    <a:pt x="2868" y="2080"/>
                    <a:pt x="2710" y="1922"/>
                    <a:pt x="2710" y="1702"/>
                  </a:cubicBezTo>
                  <a:cubicBezTo>
                    <a:pt x="2710" y="1513"/>
                    <a:pt x="2868" y="1355"/>
                    <a:pt x="3088" y="1355"/>
                  </a:cubicBezTo>
                  <a:close/>
                  <a:moveTo>
                    <a:pt x="9925" y="1387"/>
                  </a:moveTo>
                  <a:cubicBezTo>
                    <a:pt x="10366" y="1387"/>
                    <a:pt x="10366" y="2080"/>
                    <a:pt x="9925" y="2080"/>
                  </a:cubicBezTo>
                  <a:lnTo>
                    <a:pt x="5829" y="2080"/>
                  </a:lnTo>
                  <a:cubicBezTo>
                    <a:pt x="5388" y="2080"/>
                    <a:pt x="5357" y="1387"/>
                    <a:pt x="5829" y="1387"/>
                  </a:cubicBezTo>
                  <a:close/>
                  <a:moveTo>
                    <a:pt x="1041" y="1"/>
                  </a:moveTo>
                  <a:cubicBezTo>
                    <a:pt x="473" y="1"/>
                    <a:pt x="1" y="473"/>
                    <a:pt x="1" y="1040"/>
                  </a:cubicBezTo>
                  <a:lnTo>
                    <a:pt x="1" y="2741"/>
                  </a:lnTo>
                  <a:lnTo>
                    <a:pt x="11689" y="2741"/>
                  </a:lnTo>
                  <a:lnTo>
                    <a:pt x="11689" y="1040"/>
                  </a:lnTo>
                  <a:cubicBezTo>
                    <a:pt x="11658" y="505"/>
                    <a:pt x="11248" y="1"/>
                    <a:pt x="106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99"/>
            <p:cNvSpPr/>
            <p:nvPr/>
          </p:nvSpPr>
          <p:spPr>
            <a:xfrm>
              <a:off x="-3030525" y="4059000"/>
              <a:ext cx="292225" cy="171725"/>
            </a:xfrm>
            <a:custGeom>
              <a:rect b="b" l="l" r="r" t="t"/>
              <a:pathLst>
                <a:path extrusionOk="0" h="6869" w="11689">
                  <a:moveTo>
                    <a:pt x="3773" y="1366"/>
                  </a:moveTo>
                  <a:cubicBezTo>
                    <a:pt x="4065" y="1366"/>
                    <a:pt x="4260" y="1775"/>
                    <a:pt x="3970" y="1985"/>
                  </a:cubicBezTo>
                  <a:lnTo>
                    <a:pt x="2363" y="3088"/>
                  </a:lnTo>
                  <a:lnTo>
                    <a:pt x="3970" y="4191"/>
                  </a:lnTo>
                  <a:cubicBezTo>
                    <a:pt x="4252" y="4370"/>
                    <a:pt x="4075" y="4801"/>
                    <a:pt x="3795" y="4801"/>
                  </a:cubicBezTo>
                  <a:cubicBezTo>
                    <a:pt x="3731" y="4801"/>
                    <a:pt x="3662" y="4779"/>
                    <a:pt x="3592" y="4726"/>
                  </a:cubicBezTo>
                  <a:lnTo>
                    <a:pt x="1544" y="3372"/>
                  </a:lnTo>
                  <a:cubicBezTo>
                    <a:pt x="1324" y="3246"/>
                    <a:pt x="1324" y="2962"/>
                    <a:pt x="1544" y="2805"/>
                  </a:cubicBezTo>
                  <a:lnTo>
                    <a:pt x="3592" y="1418"/>
                  </a:lnTo>
                  <a:cubicBezTo>
                    <a:pt x="3654" y="1382"/>
                    <a:pt x="3715" y="1366"/>
                    <a:pt x="3773" y="1366"/>
                  </a:cubicBezTo>
                  <a:close/>
                  <a:moveTo>
                    <a:pt x="7912" y="1407"/>
                  </a:moveTo>
                  <a:cubicBezTo>
                    <a:pt x="7979" y="1407"/>
                    <a:pt x="8053" y="1429"/>
                    <a:pt x="8129" y="1481"/>
                  </a:cubicBezTo>
                  <a:lnTo>
                    <a:pt x="10145" y="2836"/>
                  </a:lnTo>
                  <a:cubicBezTo>
                    <a:pt x="10366" y="2962"/>
                    <a:pt x="10366" y="3277"/>
                    <a:pt x="10145" y="3403"/>
                  </a:cubicBezTo>
                  <a:lnTo>
                    <a:pt x="8129" y="4789"/>
                  </a:lnTo>
                  <a:cubicBezTo>
                    <a:pt x="8061" y="4826"/>
                    <a:pt x="7996" y="4841"/>
                    <a:pt x="7935" y="4841"/>
                  </a:cubicBezTo>
                  <a:cubicBezTo>
                    <a:pt x="7624" y="4841"/>
                    <a:pt x="7430" y="4433"/>
                    <a:pt x="7719" y="4222"/>
                  </a:cubicBezTo>
                  <a:lnTo>
                    <a:pt x="9326" y="3120"/>
                  </a:lnTo>
                  <a:lnTo>
                    <a:pt x="7719" y="2017"/>
                  </a:lnTo>
                  <a:cubicBezTo>
                    <a:pt x="7437" y="1837"/>
                    <a:pt x="7615" y="1407"/>
                    <a:pt x="7912" y="1407"/>
                  </a:cubicBezTo>
                  <a:close/>
                  <a:moveTo>
                    <a:pt x="6515" y="714"/>
                  </a:moveTo>
                  <a:cubicBezTo>
                    <a:pt x="6728" y="714"/>
                    <a:pt x="6948" y="909"/>
                    <a:pt x="6868" y="1166"/>
                  </a:cubicBezTo>
                  <a:lnTo>
                    <a:pt x="5482" y="5262"/>
                  </a:lnTo>
                  <a:cubicBezTo>
                    <a:pt x="5434" y="5420"/>
                    <a:pt x="5306" y="5489"/>
                    <a:pt x="5176" y="5489"/>
                  </a:cubicBezTo>
                  <a:cubicBezTo>
                    <a:pt x="4968" y="5489"/>
                    <a:pt x="4755" y="5313"/>
                    <a:pt x="4852" y="5041"/>
                  </a:cubicBezTo>
                  <a:lnTo>
                    <a:pt x="6207" y="946"/>
                  </a:lnTo>
                  <a:cubicBezTo>
                    <a:pt x="6265" y="782"/>
                    <a:pt x="6389" y="714"/>
                    <a:pt x="6515" y="714"/>
                  </a:cubicBezTo>
                  <a:close/>
                  <a:moveTo>
                    <a:pt x="0" y="1"/>
                  </a:moveTo>
                  <a:lnTo>
                    <a:pt x="0" y="5829"/>
                  </a:lnTo>
                  <a:lnTo>
                    <a:pt x="32" y="5829"/>
                  </a:lnTo>
                  <a:cubicBezTo>
                    <a:pt x="32" y="6396"/>
                    <a:pt x="504" y="6869"/>
                    <a:pt x="1072" y="6869"/>
                  </a:cubicBezTo>
                  <a:lnTo>
                    <a:pt x="10681" y="6869"/>
                  </a:lnTo>
                  <a:cubicBezTo>
                    <a:pt x="11216" y="6869"/>
                    <a:pt x="11689" y="6396"/>
                    <a:pt x="11689" y="5829"/>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0" name="Google Shape;19350;p99"/>
          <p:cNvGrpSpPr/>
          <p:nvPr/>
        </p:nvGrpSpPr>
        <p:grpSpPr>
          <a:xfrm>
            <a:off x="1374391" y="3369426"/>
            <a:ext cx="421927" cy="297195"/>
            <a:chOff x="-1199300" y="3279250"/>
            <a:chExt cx="293025" cy="206400"/>
          </a:xfrm>
        </p:grpSpPr>
        <p:sp>
          <p:nvSpPr>
            <p:cNvPr id="19351" name="Google Shape;19351;p99"/>
            <p:cNvSpPr/>
            <p:nvPr/>
          </p:nvSpPr>
          <p:spPr>
            <a:xfrm>
              <a:off x="-1183550" y="3395050"/>
              <a:ext cx="261525" cy="90600"/>
            </a:xfrm>
            <a:custGeom>
              <a:rect b="b" l="l" r="r" t="t"/>
              <a:pathLst>
                <a:path extrusionOk="0" h="3624" w="10461">
                  <a:moveTo>
                    <a:pt x="3498" y="0"/>
                  </a:moveTo>
                  <a:lnTo>
                    <a:pt x="1" y="3529"/>
                  </a:lnTo>
                  <a:cubicBezTo>
                    <a:pt x="127" y="3623"/>
                    <a:pt x="284" y="3623"/>
                    <a:pt x="442" y="3623"/>
                  </a:cubicBezTo>
                  <a:lnTo>
                    <a:pt x="10051" y="3623"/>
                  </a:lnTo>
                  <a:cubicBezTo>
                    <a:pt x="10208" y="3623"/>
                    <a:pt x="10366" y="3560"/>
                    <a:pt x="10460" y="3529"/>
                  </a:cubicBezTo>
                  <a:lnTo>
                    <a:pt x="6963" y="0"/>
                  </a:lnTo>
                  <a:lnTo>
                    <a:pt x="5986" y="977"/>
                  </a:lnTo>
                  <a:cubicBezTo>
                    <a:pt x="5797" y="1166"/>
                    <a:pt x="5522" y="1260"/>
                    <a:pt x="5242" y="1260"/>
                  </a:cubicBezTo>
                  <a:cubicBezTo>
                    <a:pt x="4963" y="1260"/>
                    <a:pt x="4679" y="1166"/>
                    <a:pt x="4474" y="977"/>
                  </a:cubicBezTo>
                  <a:lnTo>
                    <a:pt x="349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99"/>
            <p:cNvSpPr/>
            <p:nvPr/>
          </p:nvSpPr>
          <p:spPr>
            <a:xfrm>
              <a:off x="-1184325" y="3279250"/>
              <a:ext cx="261500" cy="129400"/>
            </a:xfrm>
            <a:custGeom>
              <a:rect b="b" l="l" r="r" t="t"/>
              <a:pathLst>
                <a:path extrusionOk="0" h="5176" w="10460">
                  <a:moveTo>
                    <a:pt x="410" y="1"/>
                  </a:moveTo>
                  <a:cubicBezTo>
                    <a:pt x="252" y="1"/>
                    <a:pt x="95" y="64"/>
                    <a:pt x="0" y="95"/>
                  </a:cubicBezTo>
                  <a:lnTo>
                    <a:pt x="3781" y="3876"/>
                  </a:lnTo>
                  <a:lnTo>
                    <a:pt x="4978" y="5105"/>
                  </a:lnTo>
                  <a:cubicBezTo>
                    <a:pt x="5041" y="5152"/>
                    <a:pt x="5143" y="5175"/>
                    <a:pt x="5246" y="5175"/>
                  </a:cubicBezTo>
                  <a:cubicBezTo>
                    <a:pt x="5348" y="5175"/>
                    <a:pt x="5450" y="5152"/>
                    <a:pt x="5513" y="5105"/>
                  </a:cubicBezTo>
                  <a:lnTo>
                    <a:pt x="6711" y="3876"/>
                  </a:lnTo>
                  <a:lnTo>
                    <a:pt x="10460" y="95"/>
                  </a:lnTo>
                  <a:cubicBezTo>
                    <a:pt x="10334" y="1"/>
                    <a:pt x="10176" y="1"/>
                    <a:pt x="10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99"/>
            <p:cNvSpPr/>
            <p:nvPr/>
          </p:nvSpPr>
          <p:spPr>
            <a:xfrm>
              <a:off x="-1199300" y="3294225"/>
              <a:ext cx="90600" cy="175650"/>
            </a:xfrm>
            <a:custGeom>
              <a:rect b="b" l="l" r="r" t="t"/>
              <a:pathLst>
                <a:path extrusionOk="0" h="7026" w="3624">
                  <a:moveTo>
                    <a:pt x="126" y="0"/>
                  </a:moveTo>
                  <a:cubicBezTo>
                    <a:pt x="32" y="126"/>
                    <a:pt x="0" y="284"/>
                    <a:pt x="0" y="441"/>
                  </a:cubicBezTo>
                  <a:lnTo>
                    <a:pt x="0" y="6585"/>
                  </a:lnTo>
                  <a:cubicBezTo>
                    <a:pt x="0" y="6742"/>
                    <a:pt x="32" y="6900"/>
                    <a:pt x="126" y="7026"/>
                  </a:cubicBezTo>
                  <a:lnTo>
                    <a:pt x="3624" y="3466"/>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99"/>
            <p:cNvSpPr/>
            <p:nvPr/>
          </p:nvSpPr>
          <p:spPr>
            <a:xfrm>
              <a:off x="-996875" y="3294225"/>
              <a:ext cx="90600" cy="177225"/>
            </a:xfrm>
            <a:custGeom>
              <a:rect b="b" l="l" r="r" t="t"/>
              <a:pathLst>
                <a:path extrusionOk="0" h="7089" w="3624">
                  <a:moveTo>
                    <a:pt x="3529" y="0"/>
                  </a:moveTo>
                  <a:lnTo>
                    <a:pt x="0" y="3529"/>
                  </a:lnTo>
                  <a:lnTo>
                    <a:pt x="3529" y="7089"/>
                  </a:lnTo>
                  <a:cubicBezTo>
                    <a:pt x="3592" y="6963"/>
                    <a:pt x="3623" y="6805"/>
                    <a:pt x="3623" y="6648"/>
                  </a:cubicBezTo>
                  <a:lnTo>
                    <a:pt x="3623" y="504"/>
                  </a:lnTo>
                  <a:cubicBezTo>
                    <a:pt x="3592" y="284"/>
                    <a:pt x="3560" y="126"/>
                    <a:pt x="35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5" name="Google Shape;19355;p99"/>
          <p:cNvGrpSpPr/>
          <p:nvPr/>
        </p:nvGrpSpPr>
        <p:grpSpPr>
          <a:xfrm>
            <a:off x="1381477" y="1688773"/>
            <a:ext cx="444605" cy="420559"/>
            <a:chOff x="-6338550" y="3272950"/>
            <a:chExt cx="308775" cy="292075"/>
          </a:xfrm>
        </p:grpSpPr>
        <p:sp>
          <p:nvSpPr>
            <p:cNvPr id="19356" name="Google Shape;19356;p99"/>
            <p:cNvSpPr/>
            <p:nvPr/>
          </p:nvSpPr>
          <p:spPr>
            <a:xfrm>
              <a:off x="-6338550" y="3272950"/>
              <a:ext cx="308775" cy="119750"/>
            </a:xfrm>
            <a:custGeom>
              <a:rect b="b" l="l" r="r" t="t"/>
              <a:pathLst>
                <a:path extrusionOk="0" h="4790" w="12351">
                  <a:moveTo>
                    <a:pt x="6144" y="2017"/>
                  </a:moveTo>
                  <a:cubicBezTo>
                    <a:pt x="6333" y="2017"/>
                    <a:pt x="6491" y="2206"/>
                    <a:pt x="6491" y="2395"/>
                  </a:cubicBezTo>
                  <a:cubicBezTo>
                    <a:pt x="6459" y="2584"/>
                    <a:pt x="6333" y="2742"/>
                    <a:pt x="6144" y="2742"/>
                  </a:cubicBezTo>
                  <a:cubicBezTo>
                    <a:pt x="5955" y="2742"/>
                    <a:pt x="5797" y="2584"/>
                    <a:pt x="5797" y="2395"/>
                  </a:cubicBezTo>
                  <a:cubicBezTo>
                    <a:pt x="5797" y="2206"/>
                    <a:pt x="5955" y="2017"/>
                    <a:pt x="6144" y="2017"/>
                  </a:cubicBezTo>
                  <a:close/>
                  <a:moveTo>
                    <a:pt x="6144" y="1"/>
                  </a:moveTo>
                  <a:cubicBezTo>
                    <a:pt x="4789" y="1"/>
                    <a:pt x="3750" y="1040"/>
                    <a:pt x="3750" y="2395"/>
                  </a:cubicBezTo>
                  <a:cubicBezTo>
                    <a:pt x="3750" y="2521"/>
                    <a:pt x="3750" y="2616"/>
                    <a:pt x="3781" y="2742"/>
                  </a:cubicBezTo>
                  <a:lnTo>
                    <a:pt x="1324" y="2742"/>
                  </a:lnTo>
                  <a:cubicBezTo>
                    <a:pt x="1" y="2742"/>
                    <a:pt x="1" y="4790"/>
                    <a:pt x="1324" y="4790"/>
                  </a:cubicBezTo>
                  <a:lnTo>
                    <a:pt x="10996" y="4790"/>
                  </a:lnTo>
                  <a:cubicBezTo>
                    <a:pt x="12351" y="4790"/>
                    <a:pt x="12351" y="2742"/>
                    <a:pt x="10996" y="2742"/>
                  </a:cubicBezTo>
                  <a:lnTo>
                    <a:pt x="8507" y="2742"/>
                  </a:lnTo>
                  <a:cubicBezTo>
                    <a:pt x="8507" y="2616"/>
                    <a:pt x="8538" y="2521"/>
                    <a:pt x="8538" y="2395"/>
                  </a:cubicBezTo>
                  <a:cubicBezTo>
                    <a:pt x="8538" y="1040"/>
                    <a:pt x="7467" y="1"/>
                    <a:pt x="614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99"/>
            <p:cNvSpPr/>
            <p:nvPr/>
          </p:nvSpPr>
          <p:spPr>
            <a:xfrm>
              <a:off x="-6228275" y="3479325"/>
              <a:ext cx="86650" cy="85700"/>
            </a:xfrm>
            <a:custGeom>
              <a:rect b="b" l="l" r="r" t="t"/>
              <a:pathLst>
                <a:path extrusionOk="0" h="3428" w="3466">
                  <a:moveTo>
                    <a:pt x="32" y="0"/>
                  </a:moveTo>
                  <a:lnTo>
                    <a:pt x="32" y="3088"/>
                  </a:lnTo>
                  <a:lnTo>
                    <a:pt x="0" y="3088"/>
                  </a:lnTo>
                  <a:cubicBezTo>
                    <a:pt x="0" y="3268"/>
                    <a:pt x="190" y="3428"/>
                    <a:pt x="380" y="3428"/>
                  </a:cubicBezTo>
                  <a:cubicBezTo>
                    <a:pt x="422" y="3428"/>
                    <a:pt x="464" y="3420"/>
                    <a:pt x="504" y="3403"/>
                  </a:cubicBezTo>
                  <a:lnTo>
                    <a:pt x="3277" y="2016"/>
                  </a:lnTo>
                  <a:cubicBezTo>
                    <a:pt x="3371" y="1985"/>
                    <a:pt x="3466" y="1859"/>
                    <a:pt x="3466" y="1701"/>
                  </a:cubicBezTo>
                  <a:lnTo>
                    <a:pt x="346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99"/>
            <p:cNvSpPr/>
            <p:nvPr/>
          </p:nvSpPr>
          <p:spPr>
            <a:xfrm>
              <a:off x="-6292075" y="3410800"/>
              <a:ext cx="212675" cy="50425"/>
            </a:xfrm>
            <a:custGeom>
              <a:rect b="b" l="l" r="r" t="t"/>
              <a:pathLst>
                <a:path extrusionOk="0" h="2017" w="8507">
                  <a:moveTo>
                    <a:pt x="0" y="0"/>
                  </a:moveTo>
                  <a:lnTo>
                    <a:pt x="2048" y="2016"/>
                  </a:lnTo>
                  <a:lnTo>
                    <a:pt x="6459" y="2016"/>
                  </a:lnTo>
                  <a:lnTo>
                    <a:pt x="8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9" name="Google Shape;19359;p99"/>
          <p:cNvGrpSpPr/>
          <p:nvPr/>
        </p:nvGrpSpPr>
        <p:grpSpPr>
          <a:xfrm>
            <a:off x="1392817" y="2205194"/>
            <a:ext cx="421927" cy="419659"/>
            <a:chOff x="-6329100" y="3632100"/>
            <a:chExt cx="293025" cy="291450"/>
          </a:xfrm>
        </p:grpSpPr>
        <p:sp>
          <p:nvSpPr>
            <p:cNvPr id="19360" name="Google Shape;19360;p99"/>
            <p:cNvSpPr/>
            <p:nvPr/>
          </p:nvSpPr>
          <p:spPr>
            <a:xfrm>
              <a:off x="-6210700" y="3751600"/>
              <a:ext cx="174625" cy="171950"/>
            </a:xfrm>
            <a:custGeom>
              <a:rect b="b" l="l" r="r" t="t"/>
              <a:pathLst>
                <a:path extrusionOk="0" h="6878" w="6985">
                  <a:moveTo>
                    <a:pt x="492" y="0"/>
                  </a:moveTo>
                  <a:cubicBezTo>
                    <a:pt x="219" y="0"/>
                    <a:pt x="0" y="235"/>
                    <a:pt x="85" y="545"/>
                  </a:cubicBezTo>
                  <a:lnTo>
                    <a:pt x="1503" y="5712"/>
                  </a:lnTo>
                  <a:cubicBezTo>
                    <a:pt x="1559" y="5882"/>
                    <a:pt x="1707" y="5984"/>
                    <a:pt x="1856" y="5984"/>
                  </a:cubicBezTo>
                  <a:cubicBezTo>
                    <a:pt x="1956" y="5984"/>
                    <a:pt x="2057" y="5939"/>
                    <a:pt x="2133" y="5838"/>
                  </a:cubicBezTo>
                  <a:lnTo>
                    <a:pt x="2889" y="4735"/>
                  </a:lnTo>
                  <a:lnTo>
                    <a:pt x="3739" y="5712"/>
                  </a:lnTo>
                  <a:lnTo>
                    <a:pt x="4622" y="6594"/>
                  </a:lnTo>
                  <a:cubicBezTo>
                    <a:pt x="4811" y="6783"/>
                    <a:pt x="5086" y="6878"/>
                    <a:pt x="5362" y="6878"/>
                  </a:cubicBezTo>
                  <a:cubicBezTo>
                    <a:pt x="5638" y="6878"/>
                    <a:pt x="5913" y="6783"/>
                    <a:pt x="6102" y="6594"/>
                  </a:cubicBezTo>
                  <a:lnTo>
                    <a:pt x="6575" y="6122"/>
                  </a:lnTo>
                  <a:cubicBezTo>
                    <a:pt x="6984" y="5712"/>
                    <a:pt x="6984" y="5113"/>
                    <a:pt x="6575" y="4672"/>
                  </a:cubicBezTo>
                  <a:lnTo>
                    <a:pt x="4811" y="2814"/>
                  </a:lnTo>
                  <a:lnTo>
                    <a:pt x="5913" y="2058"/>
                  </a:lnTo>
                  <a:cubicBezTo>
                    <a:pt x="6134" y="1900"/>
                    <a:pt x="6102" y="1522"/>
                    <a:pt x="5787" y="1427"/>
                  </a:cubicBezTo>
                  <a:lnTo>
                    <a:pt x="589" y="10"/>
                  </a:lnTo>
                  <a:cubicBezTo>
                    <a:pt x="556" y="3"/>
                    <a:pt x="524" y="0"/>
                    <a:pt x="4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99"/>
            <p:cNvSpPr/>
            <p:nvPr/>
          </p:nvSpPr>
          <p:spPr>
            <a:xfrm>
              <a:off x="-6272400" y="3691975"/>
              <a:ext cx="136300" cy="135500"/>
            </a:xfrm>
            <a:custGeom>
              <a:rect b="b" l="l" r="r" t="t"/>
              <a:pathLst>
                <a:path extrusionOk="0" h="5420" w="5452">
                  <a:moveTo>
                    <a:pt x="2742" y="0"/>
                  </a:moveTo>
                  <a:cubicBezTo>
                    <a:pt x="1261" y="0"/>
                    <a:pt x="1" y="1229"/>
                    <a:pt x="1" y="2710"/>
                  </a:cubicBezTo>
                  <a:cubicBezTo>
                    <a:pt x="1" y="4127"/>
                    <a:pt x="1041" y="5293"/>
                    <a:pt x="2427" y="5419"/>
                  </a:cubicBezTo>
                  <a:lnTo>
                    <a:pt x="2112" y="4317"/>
                  </a:lnTo>
                  <a:cubicBezTo>
                    <a:pt x="1482" y="4096"/>
                    <a:pt x="1009" y="3466"/>
                    <a:pt x="1009" y="2741"/>
                  </a:cubicBezTo>
                  <a:cubicBezTo>
                    <a:pt x="1041" y="1765"/>
                    <a:pt x="1828" y="1009"/>
                    <a:pt x="2773" y="1009"/>
                  </a:cubicBezTo>
                  <a:cubicBezTo>
                    <a:pt x="3530" y="1009"/>
                    <a:pt x="4128" y="1481"/>
                    <a:pt x="4349" y="2143"/>
                  </a:cubicBezTo>
                  <a:lnTo>
                    <a:pt x="5451" y="2458"/>
                  </a:lnTo>
                  <a:cubicBezTo>
                    <a:pt x="5294" y="1072"/>
                    <a:pt x="4160" y="0"/>
                    <a:pt x="274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99"/>
            <p:cNvSpPr/>
            <p:nvPr/>
          </p:nvSpPr>
          <p:spPr>
            <a:xfrm>
              <a:off x="-6329100" y="3632100"/>
              <a:ext cx="257575" cy="256025"/>
            </a:xfrm>
            <a:custGeom>
              <a:rect b="b" l="l" r="r" t="t"/>
              <a:pathLst>
                <a:path extrusionOk="0" h="10241" w="10303">
                  <a:moveTo>
                    <a:pt x="5136" y="1"/>
                  </a:moveTo>
                  <a:cubicBezTo>
                    <a:pt x="2301" y="1"/>
                    <a:pt x="1" y="2269"/>
                    <a:pt x="1" y="5105"/>
                  </a:cubicBezTo>
                  <a:cubicBezTo>
                    <a:pt x="1" y="7972"/>
                    <a:pt x="2332" y="10240"/>
                    <a:pt x="5136" y="10240"/>
                  </a:cubicBezTo>
                  <a:cubicBezTo>
                    <a:pt x="5262" y="10240"/>
                    <a:pt x="5356" y="10240"/>
                    <a:pt x="5451" y="10177"/>
                  </a:cubicBezTo>
                  <a:lnTo>
                    <a:pt x="4978" y="8444"/>
                  </a:lnTo>
                  <a:cubicBezTo>
                    <a:pt x="4959" y="8445"/>
                    <a:pt x="4940" y="8445"/>
                    <a:pt x="4921" y="8445"/>
                  </a:cubicBezTo>
                  <a:cubicBezTo>
                    <a:pt x="3089" y="8445"/>
                    <a:pt x="1639" y="6945"/>
                    <a:pt x="1639" y="5105"/>
                  </a:cubicBezTo>
                  <a:cubicBezTo>
                    <a:pt x="1639" y="3214"/>
                    <a:pt x="3151" y="1702"/>
                    <a:pt x="5073" y="1702"/>
                  </a:cubicBezTo>
                  <a:cubicBezTo>
                    <a:pt x="6900" y="1702"/>
                    <a:pt x="8412" y="3151"/>
                    <a:pt x="8475" y="4979"/>
                  </a:cubicBezTo>
                  <a:lnTo>
                    <a:pt x="10208" y="5451"/>
                  </a:lnTo>
                  <a:cubicBezTo>
                    <a:pt x="10303" y="4002"/>
                    <a:pt x="9799" y="2553"/>
                    <a:pt x="8759" y="1482"/>
                  </a:cubicBezTo>
                  <a:cubicBezTo>
                    <a:pt x="7782" y="505"/>
                    <a:pt x="6522" y="1"/>
                    <a:pt x="513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3" name="Google Shape;19363;p99"/>
          <p:cNvGrpSpPr/>
          <p:nvPr/>
        </p:nvGrpSpPr>
        <p:grpSpPr>
          <a:xfrm>
            <a:off x="1405867" y="2756828"/>
            <a:ext cx="419623" cy="419659"/>
            <a:chOff x="-6329875" y="3992050"/>
            <a:chExt cx="291425" cy="291450"/>
          </a:xfrm>
        </p:grpSpPr>
        <p:sp>
          <p:nvSpPr>
            <p:cNvPr id="19364" name="Google Shape;19364;p99"/>
            <p:cNvSpPr/>
            <p:nvPr/>
          </p:nvSpPr>
          <p:spPr>
            <a:xfrm>
              <a:off x="-6090450" y="4077900"/>
              <a:ext cx="52000" cy="34675"/>
            </a:xfrm>
            <a:custGeom>
              <a:rect b="b" l="l" r="r" t="t"/>
              <a:pathLst>
                <a:path extrusionOk="0" h="1387" w="2080">
                  <a:moveTo>
                    <a:pt x="1" y="1"/>
                  </a:moveTo>
                  <a:lnTo>
                    <a:pt x="1" y="1387"/>
                  </a:lnTo>
                  <a:lnTo>
                    <a:pt x="2080" y="1387"/>
                  </a:lnTo>
                  <a:lnTo>
                    <a:pt x="2080" y="1040"/>
                  </a:lnTo>
                  <a:cubicBezTo>
                    <a:pt x="2080" y="473"/>
                    <a:pt x="1607" y="1"/>
                    <a:pt x="10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99"/>
            <p:cNvSpPr/>
            <p:nvPr/>
          </p:nvSpPr>
          <p:spPr>
            <a:xfrm>
              <a:off x="-6262925" y="3992050"/>
              <a:ext cx="154400" cy="155200"/>
            </a:xfrm>
            <a:custGeom>
              <a:rect b="b" l="l" r="r" t="t"/>
              <a:pathLst>
                <a:path extrusionOk="0" h="6208" w="6176">
                  <a:moveTo>
                    <a:pt x="5167" y="1387"/>
                  </a:moveTo>
                  <a:cubicBezTo>
                    <a:pt x="5608" y="1387"/>
                    <a:pt x="5639" y="2048"/>
                    <a:pt x="5167" y="2048"/>
                  </a:cubicBezTo>
                  <a:lnTo>
                    <a:pt x="1071" y="2048"/>
                  </a:lnTo>
                  <a:cubicBezTo>
                    <a:pt x="1053" y="2051"/>
                    <a:pt x="1035" y="2052"/>
                    <a:pt x="1018" y="2052"/>
                  </a:cubicBezTo>
                  <a:cubicBezTo>
                    <a:pt x="628" y="2052"/>
                    <a:pt x="618" y="1387"/>
                    <a:pt x="1071" y="1387"/>
                  </a:cubicBezTo>
                  <a:close/>
                  <a:moveTo>
                    <a:pt x="5167" y="2773"/>
                  </a:moveTo>
                  <a:cubicBezTo>
                    <a:pt x="5608" y="2773"/>
                    <a:pt x="5639" y="3435"/>
                    <a:pt x="5167" y="3435"/>
                  </a:cubicBezTo>
                  <a:lnTo>
                    <a:pt x="1071" y="3435"/>
                  </a:lnTo>
                  <a:cubicBezTo>
                    <a:pt x="630" y="3435"/>
                    <a:pt x="599" y="2773"/>
                    <a:pt x="1071" y="2773"/>
                  </a:cubicBezTo>
                  <a:close/>
                  <a:moveTo>
                    <a:pt x="5167" y="4159"/>
                  </a:moveTo>
                  <a:cubicBezTo>
                    <a:pt x="5608" y="4159"/>
                    <a:pt x="5639" y="4821"/>
                    <a:pt x="5167" y="4821"/>
                  </a:cubicBezTo>
                  <a:lnTo>
                    <a:pt x="1071" y="4821"/>
                  </a:lnTo>
                  <a:cubicBezTo>
                    <a:pt x="630" y="4821"/>
                    <a:pt x="599" y="4159"/>
                    <a:pt x="1071" y="4159"/>
                  </a:cubicBezTo>
                  <a:close/>
                  <a:moveTo>
                    <a:pt x="347" y="1"/>
                  </a:moveTo>
                  <a:cubicBezTo>
                    <a:pt x="158" y="1"/>
                    <a:pt x="0" y="158"/>
                    <a:pt x="0" y="379"/>
                  </a:cubicBezTo>
                  <a:lnTo>
                    <a:pt x="0" y="6207"/>
                  </a:lnTo>
                  <a:lnTo>
                    <a:pt x="4726" y="6207"/>
                  </a:lnTo>
                  <a:cubicBezTo>
                    <a:pt x="5041" y="6207"/>
                    <a:pt x="5198" y="5672"/>
                    <a:pt x="5356" y="5420"/>
                  </a:cubicBezTo>
                  <a:cubicBezTo>
                    <a:pt x="5513" y="5104"/>
                    <a:pt x="5828" y="4884"/>
                    <a:pt x="6175" y="4852"/>
                  </a:cubicBezTo>
                  <a:lnTo>
                    <a:pt x="6175" y="379"/>
                  </a:lnTo>
                  <a:cubicBezTo>
                    <a:pt x="6175" y="158"/>
                    <a:pt x="6018" y="1"/>
                    <a:pt x="58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99"/>
            <p:cNvSpPr/>
            <p:nvPr/>
          </p:nvSpPr>
          <p:spPr>
            <a:xfrm>
              <a:off x="-6329875" y="4044825"/>
              <a:ext cx="51200" cy="102425"/>
            </a:xfrm>
            <a:custGeom>
              <a:rect b="b" l="l" r="r" t="t"/>
              <a:pathLst>
                <a:path extrusionOk="0" h="4097" w="2048">
                  <a:moveTo>
                    <a:pt x="1040" y="0"/>
                  </a:moveTo>
                  <a:cubicBezTo>
                    <a:pt x="473" y="0"/>
                    <a:pt x="0" y="473"/>
                    <a:pt x="0" y="1009"/>
                  </a:cubicBezTo>
                  <a:lnTo>
                    <a:pt x="0" y="4096"/>
                  </a:lnTo>
                  <a:lnTo>
                    <a:pt x="2048" y="4096"/>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99"/>
            <p:cNvSpPr/>
            <p:nvPr/>
          </p:nvSpPr>
          <p:spPr>
            <a:xfrm>
              <a:off x="-6329875" y="4129900"/>
              <a:ext cx="291425" cy="153600"/>
            </a:xfrm>
            <a:custGeom>
              <a:rect b="b" l="l" r="r" t="t"/>
              <a:pathLst>
                <a:path extrusionOk="0" h="6144" w="11657">
                  <a:moveTo>
                    <a:pt x="8948" y="0"/>
                  </a:moveTo>
                  <a:cubicBezTo>
                    <a:pt x="8664" y="0"/>
                    <a:pt x="8506" y="473"/>
                    <a:pt x="8349" y="788"/>
                  </a:cubicBezTo>
                  <a:cubicBezTo>
                    <a:pt x="8191" y="1166"/>
                    <a:pt x="7845" y="1355"/>
                    <a:pt x="7467" y="1355"/>
                  </a:cubicBezTo>
                  <a:lnTo>
                    <a:pt x="0" y="1355"/>
                  </a:lnTo>
                  <a:lnTo>
                    <a:pt x="0" y="5135"/>
                  </a:lnTo>
                  <a:cubicBezTo>
                    <a:pt x="0" y="5671"/>
                    <a:pt x="473" y="6143"/>
                    <a:pt x="1040" y="6143"/>
                  </a:cubicBezTo>
                  <a:lnTo>
                    <a:pt x="10649" y="6143"/>
                  </a:lnTo>
                  <a:cubicBezTo>
                    <a:pt x="11184" y="6143"/>
                    <a:pt x="11657" y="5671"/>
                    <a:pt x="11657" y="5135"/>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8" name="Google Shape;19368;p99"/>
          <p:cNvGrpSpPr/>
          <p:nvPr/>
        </p:nvGrpSpPr>
        <p:grpSpPr>
          <a:xfrm>
            <a:off x="4092004" y="1687530"/>
            <a:ext cx="423079" cy="423043"/>
            <a:chOff x="-4478975" y="3251700"/>
            <a:chExt cx="293825" cy="293800"/>
          </a:xfrm>
        </p:grpSpPr>
        <p:sp>
          <p:nvSpPr>
            <p:cNvPr id="19369" name="Google Shape;19369;p99"/>
            <p:cNvSpPr/>
            <p:nvPr/>
          </p:nvSpPr>
          <p:spPr>
            <a:xfrm>
              <a:off x="-4375000" y="3365100"/>
              <a:ext cx="85075" cy="110900"/>
            </a:xfrm>
            <a:custGeom>
              <a:rect b="b" l="l" r="r" t="t"/>
              <a:pathLst>
                <a:path extrusionOk="0" h="4436" w="3403">
                  <a:moveTo>
                    <a:pt x="662" y="1"/>
                  </a:moveTo>
                  <a:cubicBezTo>
                    <a:pt x="221" y="316"/>
                    <a:pt x="0" y="820"/>
                    <a:pt x="0" y="1387"/>
                  </a:cubicBezTo>
                  <a:cubicBezTo>
                    <a:pt x="0" y="2080"/>
                    <a:pt x="473" y="2773"/>
                    <a:pt x="1135" y="2994"/>
                  </a:cubicBezTo>
                  <a:cubicBezTo>
                    <a:pt x="1261" y="3025"/>
                    <a:pt x="1355" y="3183"/>
                    <a:pt x="1355" y="3309"/>
                  </a:cubicBezTo>
                  <a:lnTo>
                    <a:pt x="1355" y="4412"/>
                  </a:lnTo>
                  <a:cubicBezTo>
                    <a:pt x="1576" y="4427"/>
                    <a:pt x="1647" y="4435"/>
                    <a:pt x="1714" y="4435"/>
                  </a:cubicBezTo>
                  <a:cubicBezTo>
                    <a:pt x="1780" y="4435"/>
                    <a:pt x="1843" y="4427"/>
                    <a:pt x="2048" y="4412"/>
                  </a:cubicBezTo>
                  <a:lnTo>
                    <a:pt x="2048" y="3309"/>
                  </a:lnTo>
                  <a:cubicBezTo>
                    <a:pt x="2048" y="3151"/>
                    <a:pt x="2111" y="3025"/>
                    <a:pt x="2269" y="2994"/>
                  </a:cubicBezTo>
                  <a:cubicBezTo>
                    <a:pt x="2962" y="2710"/>
                    <a:pt x="3403" y="2080"/>
                    <a:pt x="3403" y="1387"/>
                  </a:cubicBezTo>
                  <a:cubicBezTo>
                    <a:pt x="3403" y="820"/>
                    <a:pt x="3119" y="316"/>
                    <a:pt x="2741" y="1"/>
                  </a:cubicBezTo>
                  <a:lnTo>
                    <a:pt x="2741" y="1387"/>
                  </a:lnTo>
                  <a:cubicBezTo>
                    <a:pt x="2741" y="1576"/>
                    <a:pt x="2584" y="1734"/>
                    <a:pt x="2395" y="1734"/>
                  </a:cubicBezTo>
                  <a:lnTo>
                    <a:pt x="1009" y="1734"/>
                  </a:lnTo>
                  <a:cubicBezTo>
                    <a:pt x="820" y="1734"/>
                    <a:pt x="662" y="1576"/>
                    <a:pt x="662" y="1387"/>
                  </a:cubicBezTo>
                  <a:lnTo>
                    <a:pt x="66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99"/>
            <p:cNvSpPr/>
            <p:nvPr/>
          </p:nvSpPr>
          <p:spPr>
            <a:xfrm>
              <a:off x="-4408875" y="3321800"/>
              <a:ext cx="154400" cy="148875"/>
            </a:xfrm>
            <a:custGeom>
              <a:rect b="b" l="l" r="r" t="t"/>
              <a:pathLst>
                <a:path extrusionOk="0" h="5955" w="6176">
                  <a:moveTo>
                    <a:pt x="3057" y="0"/>
                  </a:moveTo>
                  <a:cubicBezTo>
                    <a:pt x="1387" y="0"/>
                    <a:pt x="1" y="1386"/>
                    <a:pt x="1" y="3088"/>
                  </a:cubicBezTo>
                  <a:cubicBezTo>
                    <a:pt x="1" y="4411"/>
                    <a:pt x="851" y="5545"/>
                    <a:pt x="2049" y="5954"/>
                  </a:cubicBezTo>
                  <a:lnTo>
                    <a:pt x="2049" y="5230"/>
                  </a:lnTo>
                  <a:cubicBezTo>
                    <a:pt x="1229" y="4852"/>
                    <a:pt x="662" y="4001"/>
                    <a:pt x="662" y="3088"/>
                  </a:cubicBezTo>
                  <a:cubicBezTo>
                    <a:pt x="662" y="2048"/>
                    <a:pt x="1292" y="1134"/>
                    <a:pt x="2269" y="819"/>
                  </a:cubicBezTo>
                  <a:cubicBezTo>
                    <a:pt x="2307" y="810"/>
                    <a:pt x="2344" y="805"/>
                    <a:pt x="2380" y="805"/>
                  </a:cubicBezTo>
                  <a:cubicBezTo>
                    <a:pt x="2583" y="805"/>
                    <a:pt x="2742" y="947"/>
                    <a:pt x="2742" y="1134"/>
                  </a:cubicBezTo>
                  <a:lnTo>
                    <a:pt x="2742" y="2710"/>
                  </a:lnTo>
                  <a:lnTo>
                    <a:pt x="3435" y="2710"/>
                  </a:lnTo>
                  <a:lnTo>
                    <a:pt x="3435" y="1134"/>
                  </a:lnTo>
                  <a:cubicBezTo>
                    <a:pt x="3435" y="947"/>
                    <a:pt x="3594" y="805"/>
                    <a:pt x="3796" y="805"/>
                  </a:cubicBezTo>
                  <a:cubicBezTo>
                    <a:pt x="3832" y="805"/>
                    <a:pt x="3869" y="810"/>
                    <a:pt x="3907" y="819"/>
                  </a:cubicBezTo>
                  <a:cubicBezTo>
                    <a:pt x="4852" y="1197"/>
                    <a:pt x="5514" y="2079"/>
                    <a:pt x="5514" y="3088"/>
                  </a:cubicBezTo>
                  <a:cubicBezTo>
                    <a:pt x="5514" y="4001"/>
                    <a:pt x="4947" y="4852"/>
                    <a:pt x="4128" y="5230"/>
                  </a:cubicBezTo>
                  <a:lnTo>
                    <a:pt x="4128" y="5954"/>
                  </a:lnTo>
                  <a:cubicBezTo>
                    <a:pt x="5325" y="5513"/>
                    <a:pt x="6176" y="4411"/>
                    <a:pt x="6176" y="3088"/>
                  </a:cubicBezTo>
                  <a:cubicBezTo>
                    <a:pt x="6144" y="1386"/>
                    <a:pt x="4758" y="0"/>
                    <a:pt x="305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99"/>
            <p:cNvSpPr/>
            <p:nvPr/>
          </p:nvSpPr>
          <p:spPr>
            <a:xfrm>
              <a:off x="-4478975" y="3251700"/>
              <a:ext cx="293825" cy="293800"/>
            </a:xfrm>
            <a:custGeom>
              <a:rect b="b" l="l" r="r" t="t"/>
              <a:pathLst>
                <a:path extrusionOk="0" h="11752" w="11753">
                  <a:moveTo>
                    <a:pt x="5861" y="2111"/>
                  </a:moveTo>
                  <a:cubicBezTo>
                    <a:pt x="7972" y="2111"/>
                    <a:pt x="9641" y="3781"/>
                    <a:pt x="9641" y="5892"/>
                  </a:cubicBezTo>
                  <a:cubicBezTo>
                    <a:pt x="9610" y="7971"/>
                    <a:pt x="7909" y="9672"/>
                    <a:pt x="5861" y="9672"/>
                  </a:cubicBezTo>
                  <a:cubicBezTo>
                    <a:pt x="3781" y="9672"/>
                    <a:pt x="2080" y="7971"/>
                    <a:pt x="2080" y="5892"/>
                  </a:cubicBezTo>
                  <a:cubicBezTo>
                    <a:pt x="2080" y="3781"/>
                    <a:pt x="3781" y="2111"/>
                    <a:pt x="5861" y="2111"/>
                  </a:cubicBezTo>
                  <a:close/>
                  <a:moveTo>
                    <a:pt x="5168" y="0"/>
                  </a:moveTo>
                  <a:cubicBezTo>
                    <a:pt x="5010" y="0"/>
                    <a:pt x="4884" y="126"/>
                    <a:pt x="4853" y="284"/>
                  </a:cubicBezTo>
                  <a:lnTo>
                    <a:pt x="4695" y="882"/>
                  </a:lnTo>
                  <a:cubicBezTo>
                    <a:pt x="4128" y="1008"/>
                    <a:pt x="3624" y="1229"/>
                    <a:pt x="3120" y="1512"/>
                  </a:cubicBezTo>
                  <a:lnTo>
                    <a:pt x="2616" y="1197"/>
                  </a:lnTo>
                  <a:cubicBezTo>
                    <a:pt x="2557" y="1153"/>
                    <a:pt x="2485" y="1130"/>
                    <a:pt x="2412" y="1130"/>
                  </a:cubicBezTo>
                  <a:cubicBezTo>
                    <a:pt x="2328" y="1130"/>
                    <a:pt x="2242" y="1161"/>
                    <a:pt x="2175" y="1229"/>
                  </a:cubicBezTo>
                  <a:lnTo>
                    <a:pt x="1198" y="2205"/>
                  </a:lnTo>
                  <a:cubicBezTo>
                    <a:pt x="1072" y="2332"/>
                    <a:pt x="1072" y="2489"/>
                    <a:pt x="1135" y="2647"/>
                  </a:cubicBezTo>
                  <a:lnTo>
                    <a:pt x="1450" y="3151"/>
                  </a:lnTo>
                  <a:cubicBezTo>
                    <a:pt x="1135" y="3623"/>
                    <a:pt x="946" y="4190"/>
                    <a:pt x="820" y="4726"/>
                  </a:cubicBezTo>
                  <a:lnTo>
                    <a:pt x="284" y="4883"/>
                  </a:lnTo>
                  <a:cubicBezTo>
                    <a:pt x="127" y="4946"/>
                    <a:pt x="1" y="5041"/>
                    <a:pt x="1" y="5198"/>
                  </a:cubicBezTo>
                  <a:lnTo>
                    <a:pt x="1" y="6585"/>
                  </a:lnTo>
                  <a:cubicBezTo>
                    <a:pt x="1" y="6742"/>
                    <a:pt x="127" y="6868"/>
                    <a:pt x="284" y="6900"/>
                  </a:cubicBezTo>
                  <a:lnTo>
                    <a:pt x="820" y="7057"/>
                  </a:lnTo>
                  <a:cubicBezTo>
                    <a:pt x="946" y="7593"/>
                    <a:pt x="1198" y="8128"/>
                    <a:pt x="1450" y="8632"/>
                  </a:cubicBezTo>
                  <a:lnTo>
                    <a:pt x="1135" y="9137"/>
                  </a:lnTo>
                  <a:cubicBezTo>
                    <a:pt x="1072" y="9263"/>
                    <a:pt x="1072" y="9452"/>
                    <a:pt x="1198" y="9578"/>
                  </a:cubicBezTo>
                  <a:lnTo>
                    <a:pt x="2175" y="10554"/>
                  </a:lnTo>
                  <a:cubicBezTo>
                    <a:pt x="2248" y="10628"/>
                    <a:pt x="2333" y="10659"/>
                    <a:pt x="2422" y="10659"/>
                  </a:cubicBezTo>
                  <a:cubicBezTo>
                    <a:pt x="2485" y="10659"/>
                    <a:pt x="2550" y="10643"/>
                    <a:pt x="2616" y="10617"/>
                  </a:cubicBezTo>
                  <a:lnTo>
                    <a:pt x="3120" y="10302"/>
                  </a:lnTo>
                  <a:cubicBezTo>
                    <a:pt x="3592" y="10617"/>
                    <a:pt x="4128" y="10806"/>
                    <a:pt x="4695" y="10932"/>
                  </a:cubicBezTo>
                  <a:lnTo>
                    <a:pt x="4853" y="11468"/>
                  </a:lnTo>
                  <a:cubicBezTo>
                    <a:pt x="4884" y="11625"/>
                    <a:pt x="5010" y="11751"/>
                    <a:pt x="5168" y="11751"/>
                  </a:cubicBezTo>
                  <a:lnTo>
                    <a:pt x="6554" y="11751"/>
                  </a:lnTo>
                  <a:cubicBezTo>
                    <a:pt x="6711" y="11751"/>
                    <a:pt x="6806" y="11625"/>
                    <a:pt x="6869" y="11468"/>
                  </a:cubicBezTo>
                  <a:lnTo>
                    <a:pt x="7026" y="10932"/>
                  </a:lnTo>
                  <a:cubicBezTo>
                    <a:pt x="7562" y="10806"/>
                    <a:pt x="8066" y="10554"/>
                    <a:pt x="8602" y="10302"/>
                  </a:cubicBezTo>
                  <a:lnTo>
                    <a:pt x="9106" y="10617"/>
                  </a:lnTo>
                  <a:cubicBezTo>
                    <a:pt x="9158" y="10643"/>
                    <a:pt x="9221" y="10659"/>
                    <a:pt x="9286" y="10659"/>
                  </a:cubicBezTo>
                  <a:cubicBezTo>
                    <a:pt x="9378" y="10659"/>
                    <a:pt x="9473" y="10628"/>
                    <a:pt x="9547" y="10554"/>
                  </a:cubicBezTo>
                  <a:lnTo>
                    <a:pt x="10523" y="9578"/>
                  </a:lnTo>
                  <a:cubicBezTo>
                    <a:pt x="10649" y="9452"/>
                    <a:pt x="10649" y="9294"/>
                    <a:pt x="10555" y="9137"/>
                  </a:cubicBezTo>
                  <a:lnTo>
                    <a:pt x="10240" y="8632"/>
                  </a:lnTo>
                  <a:cubicBezTo>
                    <a:pt x="10555" y="8160"/>
                    <a:pt x="10744" y="7593"/>
                    <a:pt x="10870" y="7057"/>
                  </a:cubicBezTo>
                  <a:lnTo>
                    <a:pt x="11469" y="6900"/>
                  </a:lnTo>
                  <a:cubicBezTo>
                    <a:pt x="11626" y="6868"/>
                    <a:pt x="11752" y="6742"/>
                    <a:pt x="11752" y="6585"/>
                  </a:cubicBezTo>
                  <a:lnTo>
                    <a:pt x="11752" y="5198"/>
                  </a:lnTo>
                  <a:cubicBezTo>
                    <a:pt x="11752" y="5041"/>
                    <a:pt x="11626" y="4946"/>
                    <a:pt x="11469" y="4883"/>
                  </a:cubicBezTo>
                  <a:lnTo>
                    <a:pt x="10870" y="4726"/>
                  </a:lnTo>
                  <a:cubicBezTo>
                    <a:pt x="10744" y="4190"/>
                    <a:pt x="10523" y="3686"/>
                    <a:pt x="10240" y="3151"/>
                  </a:cubicBezTo>
                  <a:lnTo>
                    <a:pt x="10555" y="2647"/>
                  </a:lnTo>
                  <a:cubicBezTo>
                    <a:pt x="10649" y="2521"/>
                    <a:pt x="10649" y="2332"/>
                    <a:pt x="10523" y="2205"/>
                  </a:cubicBezTo>
                  <a:lnTo>
                    <a:pt x="9547" y="1229"/>
                  </a:lnTo>
                  <a:cubicBezTo>
                    <a:pt x="9479" y="1161"/>
                    <a:pt x="9403" y="1130"/>
                    <a:pt x="9322" y="1130"/>
                  </a:cubicBezTo>
                  <a:cubicBezTo>
                    <a:pt x="9252" y="1130"/>
                    <a:pt x="9179" y="1153"/>
                    <a:pt x="9106" y="1197"/>
                  </a:cubicBezTo>
                  <a:lnTo>
                    <a:pt x="8602" y="1512"/>
                  </a:lnTo>
                  <a:cubicBezTo>
                    <a:pt x="8129" y="1197"/>
                    <a:pt x="7562" y="1008"/>
                    <a:pt x="7026" y="882"/>
                  </a:cubicBezTo>
                  <a:lnTo>
                    <a:pt x="6869" y="284"/>
                  </a:lnTo>
                  <a:cubicBezTo>
                    <a:pt x="6806" y="126"/>
                    <a:pt x="6711" y="0"/>
                    <a:pt x="65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2" name="Google Shape;19372;p99"/>
          <p:cNvGrpSpPr/>
          <p:nvPr/>
        </p:nvGrpSpPr>
        <p:grpSpPr>
          <a:xfrm>
            <a:off x="4092004" y="2205192"/>
            <a:ext cx="423079" cy="419659"/>
            <a:chOff x="-4475825" y="3612425"/>
            <a:chExt cx="293825" cy="291450"/>
          </a:xfrm>
        </p:grpSpPr>
        <p:sp>
          <p:nvSpPr>
            <p:cNvPr id="19373" name="Google Shape;19373;p99"/>
            <p:cNvSpPr/>
            <p:nvPr/>
          </p:nvSpPr>
          <p:spPr>
            <a:xfrm>
              <a:off x="-4349800" y="3664400"/>
              <a:ext cx="34675" cy="33100"/>
            </a:xfrm>
            <a:custGeom>
              <a:rect b="b" l="l" r="r" t="t"/>
              <a:pathLst>
                <a:path extrusionOk="0" h="1324" w="1387">
                  <a:moveTo>
                    <a:pt x="694" y="1"/>
                  </a:moveTo>
                  <a:cubicBezTo>
                    <a:pt x="347" y="1"/>
                    <a:pt x="32" y="316"/>
                    <a:pt x="32" y="662"/>
                  </a:cubicBezTo>
                  <a:cubicBezTo>
                    <a:pt x="1" y="1040"/>
                    <a:pt x="316" y="1324"/>
                    <a:pt x="694" y="1324"/>
                  </a:cubicBezTo>
                  <a:cubicBezTo>
                    <a:pt x="1103" y="1324"/>
                    <a:pt x="1387" y="1009"/>
                    <a:pt x="1387" y="662"/>
                  </a:cubicBezTo>
                  <a:cubicBezTo>
                    <a:pt x="1387" y="284"/>
                    <a:pt x="1072" y="1"/>
                    <a:pt x="6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99"/>
            <p:cNvSpPr/>
            <p:nvPr/>
          </p:nvSpPr>
          <p:spPr>
            <a:xfrm>
              <a:off x="-4366325" y="3714800"/>
              <a:ext cx="68525" cy="34700"/>
            </a:xfrm>
            <a:custGeom>
              <a:rect b="b" l="l" r="r" t="t"/>
              <a:pathLst>
                <a:path extrusionOk="0" h="1388" w="2741">
                  <a:moveTo>
                    <a:pt x="1008" y="1"/>
                  </a:moveTo>
                  <a:cubicBezTo>
                    <a:pt x="473" y="1"/>
                    <a:pt x="0" y="474"/>
                    <a:pt x="0" y="1009"/>
                  </a:cubicBezTo>
                  <a:lnTo>
                    <a:pt x="0" y="1387"/>
                  </a:lnTo>
                  <a:lnTo>
                    <a:pt x="2741" y="1387"/>
                  </a:lnTo>
                  <a:lnTo>
                    <a:pt x="2741" y="1009"/>
                  </a:lnTo>
                  <a:cubicBezTo>
                    <a:pt x="2741" y="474"/>
                    <a:pt x="2268" y="1"/>
                    <a:pt x="167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99"/>
            <p:cNvSpPr/>
            <p:nvPr/>
          </p:nvSpPr>
          <p:spPr>
            <a:xfrm>
              <a:off x="-4475825" y="3612425"/>
              <a:ext cx="293825" cy="291450"/>
            </a:xfrm>
            <a:custGeom>
              <a:rect b="b" l="l" r="r" t="t"/>
              <a:pathLst>
                <a:path extrusionOk="0" h="11658" w="11753">
                  <a:moveTo>
                    <a:pt x="5703" y="1324"/>
                  </a:moveTo>
                  <a:cubicBezTo>
                    <a:pt x="6459" y="1324"/>
                    <a:pt x="7089" y="1954"/>
                    <a:pt x="7089" y="2710"/>
                  </a:cubicBezTo>
                  <a:cubicBezTo>
                    <a:pt x="7089" y="3025"/>
                    <a:pt x="6963" y="3340"/>
                    <a:pt x="6774" y="3592"/>
                  </a:cubicBezTo>
                  <a:cubicBezTo>
                    <a:pt x="7373" y="3844"/>
                    <a:pt x="7751" y="4443"/>
                    <a:pt x="7751" y="5104"/>
                  </a:cubicBezTo>
                  <a:lnTo>
                    <a:pt x="7751" y="5766"/>
                  </a:lnTo>
                  <a:lnTo>
                    <a:pt x="7783" y="5766"/>
                  </a:lnTo>
                  <a:cubicBezTo>
                    <a:pt x="7783" y="5986"/>
                    <a:pt x="7625" y="6144"/>
                    <a:pt x="7436" y="6144"/>
                  </a:cubicBezTo>
                  <a:lnTo>
                    <a:pt x="4002" y="6144"/>
                  </a:lnTo>
                  <a:cubicBezTo>
                    <a:pt x="3813" y="6144"/>
                    <a:pt x="3655" y="5986"/>
                    <a:pt x="3655" y="5766"/>
                  </a:cubicBezTo>
                  <a:lnTo>
                    <a:pt x="3655" y="5104"/>
                  </a:lnTo>
                  <a:cubicBezTo>
                    <a:pt x="3655" y="4443"/>
                    <a:pt x="4065" y="3844"/>
                    <a:pt x="4664" y="3592"/>
                  </a:cubicBezTo>
                  <a:cubicBezTo>
                    <a:pt x="4443" y="3340"/>
                    <a:pt x="4348" y="3056"/>
                    <a:pt x="4348" y="2710"/>
                  </a:cubicBezTo>
                  <a:cubicBezTo>
                    <a:pt x="4348" y="1954"/>
                    <a:pt x="4979" y="1324"/>
                    <a:pt x="5703" y="1324"/>
                  </a:cubicBezTo>
                  <a:close/>
                  <a:moveTo>
                    <a:pt x="5798" y="0"/>
                  </a:moveTo>
                  <a:cubicBezTo>
                    <a:pt x="3561" y="0"/>
                    <a:pt x="1702" y="1859"/>
                    <a:pt x="1702" y="4096"/>
                  </a:cubicBezTo>
                  <a:cubicBezTo>
                    <a:pt x="1702" y="5041"/>
                    <a:pt x="2017" y="5955"/>
                    <a:pt x="2553" y="6616"/>
                  </a:cubicBezTo>
                  <a:lnTo>
                    <a:pt x="1702" y="7120"/>
                  </a:lnTo>
                  <a:cubicBezTo>
                    <a:pt x="1513" y="6963"/>
                    <a:pt x="1293" y="6900"/>
                    <a:pt x="1040" y="6900"/>
                  </a:cubicBezTo>
                  <a:cubicBezTo>
                    <a:pt x="473" y="6900"/>
                    <a:pt x="1" y="7341"/>
                    <a:pt x="1" y="7908"/>
                  </a:cubicBezTo>
                  <a:cubicBezTo>
                    <a:pt x="1" y="8475"/>
                    <a:pt x="473" y="8948"/>
                    <a:pt x="1040" y="8948"/>
                  </a:cubicBezTo>
                  <a:cubicBezTo>
                    <a:pt x="1576" y="8948"/>
                    <a:pt x="2049" y="8475"/>
                    <a:pt x="2049" y="7908"/>
                  </a:cubicBezTo>
                  <a:lnTo>
                    <a:pt x="2049" y="7719"/>
                  </a:lnTo>
                  <a:lnTo>
                    <a:pt x="3025" y="7120"/>
                  </a:lnTo>
                  <a:cubicBezTo>
                    <a:pt x="3309" y="7372"/>
                    <a:pt x="3592" y="7593"/>
                    <a:pt x="3939" y="7751"/>
                  </a:cubicBezTo>
                  <a:lnTo>
                    <a:pt x="3277" y="8948"/>
                  </a:lnTo>
                  <a:lnTo>
                    <a:pt x="3088" y="8948"/>
                  </a:lnTo>
                  <a:cubicBezTo>
                    <a:pt x="2521" y="8948"/>
                    <a:pt x="2049" y="9420"/>
                    <a:pt x="2049" y="9956"/>
                  </a:cubicBezTo>
                  <a:cubicBezTo>
                    <a:pt x="2049" y="10523"/>
                    <a:pt x="2521" y="10996"/>
                    <a:pt x="3088" y="10996"/>
                  </a:cubicBezTo>
                  <a:cubicBezTo>
                    <a:pt x="3624" y="10996"/>
                    <a:pt x="4096" y="10523"/>
                    <a:pt x="4096" y="9956"/>
                  </a:cubicBezTo>
                  <a:cubicBezTo>
                    <a:pt x="4096" y="9735"/>
                    <a:pt x="4033" y="9483"/>
                    <a:pt x="3876" y="9294"/>
                  </a:cubicBezTo>
                  <a:lnTo>
                    <a:pt x="4569" y="8034"/>
                  </a:lnTo>
                  <a:cubicBezTo>
                    <a:pt x="4853" y="8097"/>
                    <a:pt x="5168" y="8192"/>
                    <a:pt x="5483" y="8223"/>
                  </a:cubicBezTo>
                  <a:lnTo>
                    <a:pt x="5483" y="9672"/>
                  </a:lnTo>
                  <a:cubicBezTo>
                    <a:pt x="5073" y="9830"/>
                    <a:pt x="4821" y="10208"/>
                    <a:pt x="4821" y="10617"/>
                  </a:cubicBezTo>
                  <a:cubicBezTo>
                    <a:pt x="4821" y="11185"/>
                    <a:pt x="5294" y="11657"/>
                    <a:pt x="5829" y="11657"/>
                  </a:cubicBezTo>
                  <a:cubicBezTo>
                    <a:pt x="6396" y="11657"/>
                    <a:pt x="6869" y="11185"/>
                    <a:pt x="6869" y="10617"/>
                  </a:cubicBezTo>
                  <a:cubicBezTo>
                    <a:pt x="6869" y="10208"/>
                    <a:pt x="6585" y="9798"/>
                    <a:pt x="6176" y="9672"/>
                  </a:cubicBezTo>
                  <a:lnTo>
                    <a:pt x="6176" y="8223"/>
                  </a:lnTo>
                  <a:cubicBezTo>
                    <a:pt x="6491" y="8192"/>
                    <a:pt x="6806" y="8160"/>
                    <a:pt x="7089" y="8034"/>
                  </a:cubicBezTo>
                  <a:lnTo>
                    <a:pt x="7814" y="9294"/>
                  </a:lnTo>
                  <a:cubicBezTo>
                    <a:pt x="7657" y="9483"/>
                    <a:pt x="7562" y="9672"/>
                    <a:pt x="7562" y="9956"/>
                  </a:cubicBezTo>
                  <a:cubicBezTo>
                    <a:pt x="7562" y="10523"/>
                    <a:pt x="8035" y="10996"/>
                    <a:pt x="8602" y="10996"/>
                  </a:cubicBezTo>
                  <a:cubicBezTo>
                    <a:pt x="9137" y="10996"/>
                    <a:pt x="9610" y="10523"/>
                    <a:pt x="9610" y="9956"/>
                  </a:cubicBezTo>
                  <a:cubicBezTo>
                    <a:pt x="9610" y="9420"/>
                    <a:pt x="9137" y="8948"/>
                    <a:pt x="8602" y="8948"/>
                  </a:cubicBezTo>
                  <a:lnTo>
                    <a:pt x="8381" y="8948"/>
                  </a:lnTo>
                  <a:lnTo>
                    <a:pt x="7720" y="7751"/>
                  </a:lnTo>
                  <a:cubicBezTo>
                    <a:pt x="8035" y="7593"/>
                    <a:pt x="8350" y="7372"/>
                    <a:pt x="8633" y="7120"/>
                  </a:cubicBezTo>
                  <a:lnTo>
                    <a:pt x="9704" y="7719"/>
                  </a:lnTo>
                  <a:lnTo>
                    <a:pt x="9704" y="7908"/>
                  </a:lnTo>
                  <a:cubicBezTo>
                    <a:pt x="9704" y="8475"/>
                    <a:pt x="10177" y="8948"/>
                    <a:pt x="10713" y="8948"/>
                  </a:cubicBezTo>
                  <a:cubicBezTo>
                    <a:pt x="11280" y="8948"/>
                    <a:pt x="11752" y="8475"/>
                    <a:pt x="11752" y="7908"/>
                  </a:cubicBezTo>
                  <a:cubicBezTo>
                    <a:pt x="11626" y="7309"/>
                    <a:pt x="11154" y="6900"/>
                    <a:pt x="10586" y="6900"/>
                  </a:cubicBezTo>
                  <a:cubicBezTo>
                    <a:pt x="10366" y="6900"/>
                    <a:pt x="10114" y="6963"/>
                    <a:pt x="9925" y="7120"/>
                  </a:cubicBezTo>
                  <a:lnTo>
                    <a:pt x="9011" y="6616"/>
                  </a:lnTo>
                  <a:cubicBezTo>
                    <a:pt x="9515" y="5892"/>
                    <a:pt x="9893" y="4978"/>
                    <a:pt x="9893" y="4096"/>
                  </a:cubicBezTo>
                  <a:cubicBezTo>
                    <a:pt x="9893" y="1796"/>
                    <a:pt x="8035" y="0"/>
                    <a:pt x="579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6" name="Google Shape;19376;p99"/>
          <p:cNvGrpSpPr/>
          <p:nvPr/>
        </p:nvGrpSpPr>
        <p:grpSpPr>
          <a:xfrm>
            <a:off x="4101077" y="2756844"/>
            <a:ext cx="428730" cy="419623"/>
            <a:chOff x="-4480550" y="3970800"/>
            <a:chExt cx="297750" cy="291425"/>
          </a:xfrm>
        </p:grpSpPr>
        <p:sp>
          <p:nvSpPr>
            <p:cNvPr id="19377" name="Google Shape;19377;p99"/>
            <p:cNvSpPr/>
            <p:nvPr/>
          </p:nvSpPr>
          <p:spPr>
            <a:xfrm>
              <a:off x="-4426200" y="4058225"/>
              <a:ext cx="51225" cy="69325"/>
            </a:xfrm>
            <a:custGeom>
              <a:rect b="b" l="l" r="r" t="t"/>
              <a:pathLst>
                <a:path extrusionOk="0" h="2773" w="2049">
                  <a:moveTo>
                    <a:pt x="1" y="0"/>
                  </a:moveTo>
                  <a:lnTo>
                    <a:pt x="1" y="2773"/>
                  </a:lnTo>
                  <a:lnTo>
                    <a:pt x="2048" y="2773"/>
                  </a:lnTo>
                  <a:lnTo>
                    <a:pt x="204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99"/>
            <p:cNvSpPr/>
            <p:nvPr/>
          </p:nvSpPr>
          <p:spPr>
            <a:xfrm>
              <a:off x="-4480550" y="3970800"/>
              <a:ext cx="297750" cy="291425"/>
            </a:xfrm>
            <a:custGeom>
              <a:rect b="b" l="l" r="r" t="t"/>
              <a:pathLst>
                <a:path extrusionOk="0" h="11657" w="11910">
                  <a:moveTo>
                    <a:pt x="10082" y="2804"/>
                  </a:moveTo>
                  <a:cubicBezTo>
                    <a:pt x="10492" y="2804"/>
                    <a:pt x="10555" y="3466"/>
                    <a:pt x="10082" y="3466"/>
                  </a:cubicBezTo>
                  <a:lnTo>
                    <a:pt x="5924" y="3466"/>
                  </a:lnTo>
                  <a:cubicBezTo>
                    <a:pt x="5913" y="3466"/>
                    <a:pt x="5903" y="3467"/>
                    <a:pt x="5893" y="3467"/>
                  </a:cubicBezTo>
                  <a:cubicBezTo>
                    <a:pt x="5451" y="3467"/>
                    <a:pt x="5462" y="2804"/>
                    <a:pt x="5924" y="2804"/>
                  </a:cubicBezTo>
                  <a:close/>
                  <a:moveTo>
                    <a:pt x="10082" y="4159"/>
                  </a:moveTo>
                  <a:cubicBezTo>
                    <a:pt x="10492" y="4159"/>
                    <a:pt x="10555" y="4852"/>
                    <a:pt x="10082" y="4852"/>
                  </a:cubicBezTo>
                  <a:lnTo>
                    <a:pt x="5924" y="4852"/>
                  </a:lnTo>
                  <a:cubicBezTo>
                    <a:pt x="5451" y="4852"/>
                    <a:pt x="5451" y="4159"/>
                    <a:pt x="5924" y="4159"/>
                  </a:cubicBezTo>
                  <a:close/>
                  <a:moveTo>
                    <a:pt x="6807" y="5481"/>
                  </a:moveTo>
                  <a:cubicBezTo>
                    <a:pt x="7492" y="5481"/>
                    <a:pt x="8531" y="5513"/>
                    <a:pt x="10082" y="5513"/>
                  </a:cubicBezTo>
                  <a:cubicBezTo>
                    <a:pt x="10492" y="5513"/>
                    <a:pt x="10555" y="6175"/>
                    <a:pt x="10082" y="6175"/>
                  </a:cubicBezTo>
                  <a:lnTo>
                    <a:pt x="5924" y="6175"/>
                  </a:lnTo>
                  <a:lnTo>
                    <a:pt x="5924" y="6206"/>
                  </a:lnTo>
                  <a:cubicBezTo>
                    <a:pt x="5735" y="6206"/>
                    <a:pt x="5577" y="6049"/>
                    <a:pt x="5577" y="5860"/>
                  </a:cubicBezTo>
                  <a:cubicBezTo>
                    <a:pt x="5577" y="5546"/>
                    <a:pt x="5837" y="5481"/>
                    <a:pt x="6807" y="5481"/>
                  </a:cubicBezTo>
                  <a:close/>
                  <a:moveTo>
                    <a:pt x="4569" y="2804"/>
                  </a:moveTo>
                  <a:cubicBezTo>
                    <a:pt x="4758" y="2804"/>
                    <a:pt x="4916" y="2961"/>
                    <a:pt x="4916" y="3151"/>
                  </a:cubicBezTo>
                  <a:lnTo>
                    <a:pt x="4916" y="6585"/>
                  </a:lnTo>
                  <a:cubicBezTo>
                    <a:pt x="4916" y="6774"/>
                    <a:pt x="4758" y="6931"/>
                    <a:pt x="4569" y="6931"/>
                  </a:cubicBezTo>
                  <a:lnTo>
                    <a:pt x="1797" y="6931"/>
                  </a:lnTo>
                  <a:cubicBezTo>
                    <a:pt x="1608" y="6931"/>
                    <a:pt x="1450" y="6774"/>
                    <a:pt x="1450" y="6585"/>
                  </a:cubicBezTo>
                  <a:lnTo>
                    <a:pt x="1450" y="3151"/>
                  </a:lnTo>
                  <a:cubicBezTo>
                    <a:pt x="1450" y="2961"/>
                    <a:pt x="1608" y="2804"/>
                    <a:pt x="1797" y="2804"/>
                  </a:cubicBezTo>
                  <a:close/>
                  <a:moveTo>
                    <a:pt x="4916" y="8317"/>
                  </a:moveTo>
                  <a:lnTo>
                    <a:pt x="4916" y="8979"/>
                  </a:lnTo>
                  <a:lnTo>
                    <a:pt x="3529" y="8979"/>
                  </a:lnTo>
                  <a:lnTo>
                    <a:pt x="3529" y="8317"/>
                  </a:lnTo>
                  <a:close/>
                  <a:moveTo>
                    <a:pt x="8381" y="8317"/>
                  </a:moveTo>
                  <a:lnTo>
                    <a:pt x="8381" y="8979"/>
                  </a:lnTo>
                  <a:lnTo>
                    <a:pt x="6963" y="8979"/>
                  </a:lnTo>
                  <a:lnTo>
                    <a:pt x="6963" y="8317"/>
                  </a:lnTo>
                  <a:close/>
                  <a:moveTo>
                    <a:pt x="1828" y="0"/>
                  </a:moveTo>
                  <a:cubicBezTo>
                    <a:pt x="1419" y="0"/>
                    <a:pt x="1355" y="662"/>
                    <a:pt x="1828" y="662"/>
                  </a:cubicBezTo>
                  <a:lnTo>
                    <a:pt x="2206" y="662"/>
                  </a:lnTo>
                  <a:lnTo>
                    <a:pt x="2206" y="1418"/>
                  </a:lnTo>
                  <a:lnTo>
                    <a:pt x="1166" y="1418"/>
                  </a:lnTo>
                  <a:cubicBezTo>
                    <a:pt x="631" y="1418"/>
                    <a:pt x="158" y="1890"/>
                    <a:pt x="158" y="2426"/>
                  </a:cubicBezTo>
                  <a:lnTo>
                    <a:pt x="158" y="7246"/>
                  </a:lnTo>
                  <a:cubicBezTo>
                    <a:pt x="158" y="7782"/>
                    <a:pt x="631" y="8254"/>
                    <a:pt x="1166" y="8254"/>
                  </a:cubicBezTo>
                  <a:lnTo>
                    <a:pt x="2868" y="8254"/>
                  </a:lnTo>
                  <a:lnTo>
                    <a:pt x="2868" y="8947"/>
                  </a:lnTo>
                  <a:lnTo>
                    <a:pt x="1828" y="8947"/>
                  </a:lnTo>
                  <a:cubicBezTo>
                    <a:pt x="1419" y="8947"/>
                    <a:pt x="1355" y="9609"/>
                    <a:pt x="1828" y="9609"/>
                  </a:cubicBezTo>
                  <a:lnTo>
                    <a:pt x="4916" y="9609"/>
                  </a:lnTo>
                  <a:lnTo>
                    <a:pt x="4916" y="10995"/>
                  </a:lnTo>
                  <a:lnTo>
                    <a:pt x="473" y="10995"/>
                  </a:lnTo>
                  <a:cubicBezTo>
                    <a:pt x="32" y="10995"/>
                    <a:pt x="1" y="11657"/>
                    <a:pt x="473" y="11657"/>
                  </a:cubicBezTo>
                  <a:lnTo>
                    <a:pt x="11437" y="11657"/>
                  </a:lnTo>
                  <a:cubicBezTo>
                    <a:pt x="11878" y="11657"/>
                    <a:pt x="11910" y="10995"/>
                    <a:pt x="11437" y="10995"/>
                  </a:cubicBezTo>
                  <a:lnTo>
                    <a:pt x="6963" y="10995"/>
                  </a:lnTo>
                  <a:lnTo>
                    <a:pt x="6963" y="9609"/>
                  </a:lnTo>
                  <a:lnTo>
                    <a:pt x="10082" y="9609"/>
                  </a:lnTo>
                  <a:cubicBezTo>
                    <a:pt x="10492" y="9609"/>
                    <a:pt x="10555" y="8947"/>
                    <a:pt x="10082" y="8947"/>
                  </a:cubicBezTo>
                  <a:lnTo>
                    <a:pt x="9043" y="8947"/>
                  </a:lnTo>
                  <a:lnTo>
                    <a:pt x="9043" y="8254"/>
                  </a:lnTo>
                  <a:lnTo>
                    <a:pt x="10775" y="8254"/>
                  </a:lnTo>
                  <a:cubicBezTo>
                    <a:pt x="11343" y="8254"/>
                    <a:pt x="11815" y="7782"/>
                    <a:pt x="11815" y="7246"/>
                  </a:cubicBezTo>
                  <a:lnTo>
                    <a:pt x="11815" y="2426"/>
                  </a:lnTo>
                  <a:cubicBezTo>
                    <a:pt x="11815" y="1890"/>
                    <a:pt x="11343" y="1418"/>
                    <a:pt x="10775" y="1418"/>
                  </a:cubicBezTo>
                  <a:lnTo>
                    <a:pt x="9767" y="1418"/>
                  </a:lnTo>
                  <a:lnTo>
                    <a:pt x="9767" y="662"/>
                  </a:lnTo>
                  <a:lnTo>
                    <a:pt x="10114" y="662"/>
                  </a:lnTo>
                  <a:cubicBezTo>
                    <a:pt x="10555" y="662"/>
                    <a:pt x="10586" y="0"/>
                    <a:pt x="10114" y="0"/>
                  </a:cubicBezTo>
                  <a:lnTo>
                    <a:pt x="8728" y="0"/>
                  </a:lnTo>
                  <a:cubicBezTo>
                    <a:pt x="8287" y="0"/>
                    <a:pt x="8255" y="662"/>
                    <a:pt x="8728" y="662"/>
                  </a:cubicBezTo>
                  <a:lnTo>
                    <a:pt x="9074" y="662"/>
                  </a:lnTo>
                  <a:lnTo>
                    <a:pt x="9074" y="1418"/>
                  </a:lnTo>
                  <a:lnTo>
                    <a:pt x="6302" y="1418"/>
                  </a:lnTo>
                  <a:lnTo>
                    <a:pt x="6302" y="662"/>
                  </a:lnTo>
                  <a:lnTo>
                    <a:pt x="6648" y="662"/>
                  </a:lnTo>
                  <a:cubicBezTo>
                    <a:pt x="7089" y="662"/>
                    <a:pt x="7121" y="0"/>
                    <a:pt x="6648" y="0"/>
                  </a:cubicBezTo>
                  <a:lnTo>
                    <a:pt x="5262" y="0"/>
                  </a:lnTo>
                  <a:cubicBezTo>
                    <a:pt x="4821" y="0"/>
                    <a:pt x="4790" y="662"/>
                    <a:pt x="5262" y="662"/>
                  </a:cubicBezTo>
                  <a:lnTo>
                    <a:pt x="5609" y="662"/>
                  </a:lnTo>
                  <a:lnTo>
                    <a:pt x="5609" y="1418"/>
                  </a:lnTo>
                  <a:lnTo>
                    <a:pt x="2868" y="1418"/>
                  </a:lnTo>
                  <a:lnTo>
                    <a:pt x="2868" y="662"/>
                  </a:lnTo>
                  <a:lnTo>
                    <a:pt x="3214" y="662"/>
                  </a:lnTo>
                  <a:cubicBezTo>
                    <a:pt x="3655" y="662"/>
                    <a:pt x="3687" y="0"/>
                    <a:pt x="321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9" name="Google Shape;19379;p99"/>
          <p:cNvGrpSpPr/>
          <p:nvPr/>
        </p:nvGrpSpPr>
        <p:grpSpPr>
          <a:xfrm>
            <a:off x="6804910" y="1689221"/>
            <a:ext cx="415123" cy="419659"/>
            <a:chOff x="-2668225" y="3239075"/>
            <a:chExt cx="288300" cy="291450"/>
          </a:xfrm>
        </p:grpSpPr>
        <p:sp>
          <p:nvSpPr>
            <p:cNvPr id="19380" name="Google Shape;19380;p99"/>
            <p:cNvSpPr/>
            <p:nvPr/>
          </p:nvSpPr>
          <p:spPr>
            <a:xfrm>
              <a:off x="-2592600" y="3239075"/>
              <a:ext cx="137850" cy="51225"/>
            </a:xfrm>
            <a:custGeom>
              <a:rect b="b" l="l" r="r" t="t"/>
              <a:pathLst>
                <a:path extrusionOk="0" h="2049" w="5514">
                  <a:moveTo>
                    <a:pt x="1355" y="1"/>
                  </a:moveTo>
                  <a:cubicBezTo>
                    <a:pt x="0" y="1"/>
                    <a:pt x="11" y="2049"/>
                    <a:pt x="1386" y="2049"/>
                  </a:cubicBezTo>
                  <a:lnTo>
                    <a:pt x="4127" y="2049"/>
                  </a:lnTo>
                  <a:cubicBezTo>
                    <a:pt x="5482" y="2049"/>
                    <a:pt x="5514" y="1"/>
                    <a:pt x="4127" y="1"/>
                  </a:cubicBezTo>
                  <a:lnTo>
                    <a:pt x="1386" y="1"/>
                  </a:lnTo>
                  <a:cubicBezTo>
                    <a:pt x="1376" y="1"/>
                    <a:pt x="1366" y="1"/>
                    <a:pt x="13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99"/>
            <p:cNvSpPr/>
            <p:nvPr/>
          </p:nvSpPr>
          <p:spPr>
            <a:xfrm>
              <a:off x="-2587875" y="3307875"/>
              <a:ext cx="129200" cy="69850"/>
            </a:xfrm>
            <a:custGeom>
              <a:rect b="b" l="l" r="r" t="t"/>
              <a:pathLst>
                <a:path extrusionOk="0" h="2794" w="5168">
                  <a:moveTo>
                    <a:pt x="1235" y="1"/>
                  </a:moveTo>
                  <a:cubicBezTo>
                    <a:pt x="1002" y="1"/>
                    <a:pt x="977" y="13"/>
                    <a:pt x="882" y="53"/>
                  </a:cubicBezTo>
                  <a:lnTo>
                    <a:pt x="882" y="1502"/>
                  </a:lnTo>
                  <a:cubicBezTo>
                    <a:pt x="788" y="1628"/>
                    <a:pt x="599" y="1943"/>
                    <a:pt x="0" y="2794"/>
                  </a:cubicBezTo>
                  <a:lnTo>
                    <a:pt x="5167" y="2794"/>
                  </a:lnTo>
                  <a:cubicBezTo>
                    <a:pt x="4568" y="1912"/>
                    <a:pt x="4379" y="1597"/>
                    <a:pt x="4316" y="1471"/>
                  </a:cubicBezTo>
                  <a:lnTo>
                    <a:pt x="4316" y="22"/>
                  </a:lnTo>
                  <a:lnTo>
                    <a:pt x="3938" y="22"/>
                  </a:lnTo>
                  <a:cubicBezTo>
                    <a:pt x="2228" y="22"/>
                    <a:pt x="1547" y="1"/>
                    <a:pt x="123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99"/>
            <p:cNvSpPr/>
            <p:nvPr/>
          </p:nvSpPr>
          <p:spPr>
            <a:xfrm>
              <a:off x="-2566625" y="3427325"/>
              <a:ext cx="33125" cy="33100"/>
            </a:xfrm>
            <a:custGeom>
              <a:rect b="b" l="l" r="r" t="t"/>
              <a:pathLst>
                <a:path extrusionOk="0" h="1324" w="1325">
                  <a:moveTo>
                    <a:pt x="662" y="1"/>
                  </a:moveTo>
                  <a:cubicBezTo>
                    <a:pt x="253" y="1"/>
                    <a:pt x="1" y="316"/>
                    <a:pt x="1" y="662"/>
                  </a:cubicBezTo>
                  <a:cubicBezTo>
                    <a:pt x="1" y="1009"/>
                    <a:pt x="316" y="1324"/>
                    <a:pt x="662" y="1324"/>
                  </a:cubicBezTo>
                  <a:cubicBezTo>
                    <a:pt x="1041" y="1324"/>
                    <a:pt x="1324" y="1009"/>
                    <a:pt x="1324" y="662"/>
                  </a:cubicBezTo>
                  <a:cubicBezTo>
                    <a:pt x="1324" y="316"/>
                    <a:pt x="1041" y="1"/>
                    <a:pt x="6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99"/>
            <p:cNvSpPr/>
            <p:nvPr/>
          </p:nvSpPr>
          <p:spPr>
            <a:xfrm>
              <a:off x="-2481550" y="3461200"/>
              <a:ext cx="18125" cy="18150"/>
            </a:xfrm>
            <a:custGeom>
              <a:rect b="b" l="l" r="r" t="t"/>
              <a:pathLst>
                <a:path extrusionOk="0" h="726" w="725">
                  <a:moveTo>
                    <a:pt x="378" y="0"/>
                  </a:moveTo>
                  <a:cubicBezTo>
                    <a:pt x="158" y="0"/>
                    <a:pt x="0" y="158"/>
                    <a:pt x="0" y="378"/>
                  </a:cubicBezTo>
                  <a:cubicBezTo>
                    <a:pt x="0" y="568"/>
                    <a:pt x="158" y="725"/>
                    <a:pt x="378" y="725"/>
                  </a:cubicBezTo>
                  <a:cubicBezTo>
                    <a:pt x="567" y="725"/>
                    <a:pt x="725" y="568"/>
                    <a:pt x="725" y="378"/>
                  </a:cubicBezTo>
                  <a:cubicBezTo>
                    <a:pt x="725" y="158"/>
                    <a:pt x="536" y="0"/>
                    <a:pt x="37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99"/>
            <p:cNvSpPr/>
            <p:nvPr/>
          </p:nvSpPr>
          <p:spPr>
            <a:xfrm>
              <a:off x="-2668225" y="3393475"/>
              <a:ext cx="288300" cy="137050"/>
            </a:xfrm>
            <a:custGeom>
              <a:rect b="b" l="l" r="r" t="t"/>
              <a:pathLst>
                <a:path extrusionOk="0" h="5482" w="11532">
                  <a:moveTo>
                    <a:pt x="4726" y="630"/>
                  </a:moveTo>
                  <a:cubicBezTo>
                    <a:pt x="5483" y="630"/>
                    <a:pt x="6113" y="1260"/>
                    <a:pt x="6113" y="2016"/>
                  </a:cubicBezTo>
                  <a:cubicBezTo>
                    <a:pt x="6113" y="2804"/>
                    <a:pt x="5514" y="3403"/>
                    <a:pt x="4726" y="3403"/>
                  </a:cubicBezTo>
                  <a:cubicBezTo>
                    <a:pt x="3970" y="3403"/>
                    <a:pt x="3340" y="2772"/>
                    <a:pt x="3340" y="2016"/>
                  </a:cubicBezTo>
                  <a:cubicBezTo>
                    <a:pt x="3340" y="1260"/>
                    <a:pt x="3970" y="630"/>
                    <a:pt x="4726" y="630"/>
                  </a:cubicBezTo>
                  <a:close/>
                  <a:moveTo>
                    <a:pt x="7845" y="2048"/>
                  </a:moveTo>
                  <a:cubicBezTo>
                    <a:pt x="8381" y="2048"/>
                    <a:pt x="8854" y="2520"/>
                    <a:pt x="8854" y="3087"/>
                  </a:cubicBezTo>
                  <a:cubicBezTo>
                    <a:pt x="8854" y="3623"/>
                    <a:pt x="8381" y="4096"/>
                    <a:pt x="7845" y="4096"/>
                  </a:cubicBezTo>
                  <a:cubicBezTo>
                    <a:pt x="7278" y="4096"/>
                    <a:pt x="6806" y="3623"/>
                    <a:pt x="6806" y="3087"/>
                  </a:cubicBezTo>
                  <a:cubicBezTo>
                    <a:pt x="6806" y="2520"/>
                    <a:pt x="7278" y="2048"/>
                    <a:pt x="7845" y="2048"/>
                  </a:cubicBezTo>
                  <a:close/>
                  <a:moveTo>
                    <a:pt x="2710" y="0"/>
                  </a:moveTo>
                  <a:cubicBezTo>
                    <a:pt x="2238" y="693"/>
                    <a:pt x="1607" y="1575"/>
                    <a:pt x="788" y="2804"/>
                  </a:cubicBezTo>
                  <a:cubicBezTo>
                    <a:pt x="1" y="3938"/>
                    <a:pt x="820" y="5482"/>
                    <a:pt x="2206" y="5482"/>
                  </a:cubicBezTo>
                  <a:lnTo>
                    <a:pt x="9295" y="5482"/>
                  </a:lnTo>
                  <a:cubicBezTo>
                    <a:pt x="10712" y="5482"/>
                    <a:pt x="11532" y="3938"/>
                    <a:pt x="10744" y="2804"/>
                  </a:cubicBezTo>
                  <a:cubicBezTo>
                    <a:pt x="9925" y="1575"/>
                    <a:pt x="9295" y="693"/>
                    <a:pt x="882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5" name="Google Shape;19385;p99"/>
          <p:cNvGrpSpPr/>
          <p:nvPr/>
        </p:nvGrpSpPr>
        <p:grpSpPr>
          <a:xfrm>
            <a:off x="6802066" y="2205191"/>
            <a:ext cx="420811" cy="419659"/>
            <a:chOff x="-2671375" y="3597450"/>
            <a:chExt cx="292250" cy="291450"/>
          </a:xfrm>
        </p:grpSpPr>
        <p:sp>
          <p:nvSpPr>
            <p:cNvPr id="19386" name="Google Shape;19386;p99"/>
            <p:cNvSpPr/>
            <p:nvPr/>
          </p:nvSpPr>
          <p:spPr>
            <a:xfrm>
              <a:off x="-2654050" y="3597450"/>
              <a:ext cx="260725" cy="51225"/>
            </a:xfrm>
            <a:custGeom>
              <a:rect b="b" l="l" r="r" t="t"/>
              <a:pathLst>
                <a:path extrusionOk="0" h="2049" w="10429">
                  <a:moveTo>
                    <a:pt x="1513" y="1"/>
                  </a:moveTo>
                  <a:cubicBezTo>
                    <a:pt x="1072" y="1"/>
                    <a:pt x="725" y="253"/>
                    <a:pt x="568" y="631"/>
                  </a:cubicBezTo>
                  <a:lnTo>
                    <a:pt x="1" y="2049"/>
                  </a:lnTo>
                  <a:lnTo>
                    <a:pt x="10429" y="2049"/>
                  </a:lnTo>
                  <a:lnTo>
                    <a:pt x="9830" y="631"/>
                  </a:lnTo>
                  <a:cubicBezTo>
                    <a:pt x="9673" y="253"/>
                    <a:pt x="9263" y="1"/>
                    <a:pt x="88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99"/>
            <p:cNvSpPr/>
            <p:nvPr/>
          </p:nvSpPr>
          <p:spPr>
            <a:xfrm>
              <a:off x="-2671375" y="3667550"/>
              <a:ext cx="292250" cy="221350"/>
            </a:xfrm>
            <a:custGeom>
              <a:rect b="b" l="l" r="r" t="t"/>
              <a:pathLst>
                <a:path extrusionOk="0" h="8854" w="11690">
                  <a:moveTo>
                    <a:pt x="1733" y="1324"/>
                  </a:moveTo>
                  <a:cubicBezTo>
                    <a:pt x="1922" y="1324"/>
                    <a:pt x="2080" y="1481"/>
                    <a:pt x="2080" y="1702"/>
                  </a:cubicBezTo>
                  <a:cubicBezTo>
                    <a:pt x="2080" y="1891"/>
                    <a:pt x="1922" y="2049"/>
                    <a:pt x="1733" y="2049"/>
                  </a:cubicBezTo>
                  <a:cubicBezTo>
                    <a:pt x="1544" y="2049"/>
                    <a:pt x="1387" y="1891"/>
                    <a:pt x="1387" y="1702"/>
                  </a:cubicBezTo>
                  <a:cubicBezTo>
                    <a:pt x="1387" y="1481"/>
                    <a:pt x="1544" y="1324"/>
                    <a:pt x="1733" y="1324"/>
                  </a:cubicBezTo>
                  <a:close/>
                  <a:moveTo>
                    <a:pt x="10019" y="1387"/>
                  </a:moveTo>
                  <a:cubicBezTo>
                    <a:pt x="10492" y="1387"/>
                    <a:pt x="10492" y="2049"/>
                    <a:pt x="10019" y="2049"/>
                  </a:cubicBezTo>
                  <a:lnTo>
                    <a:pt x="3781" y="2049"/>
                  </a:lnTo>
                  <a:cubicBezTo>
                    <a:pt x="3340" y="2049"/>
                    <a:pt x="3309" y="1387"/>
                    <a:pt x="3781" y="1387"/>
                  </a:cubicBezTo>
                  <a:close/>
                  <a:moveTo>
                    <a:pt x="1733" y="4096"/>
                  </a:moveTo>
                  <a:cubicBezTo>
                    <a:pt x="1922" y="4096"/>
                    <a:pt x="2080" y="4254"/>
                    <a:pt x="2080" y="4443"/>
                  </a:cubicBezTo>
                  <a:cubicBezTo>
                    <a:pt x="2080" y="4632"/>
                    <a:pt x="1922" y="4789"/>
                    <a:pt x="1733" y="4789"/>
                  </a:cubicBezTo>
                  <a:cubicBezTo>
                    <a:pt x="1544" y="4789"/>
                    <a:pt x="1387" y="4632"/>
                    <a:pt x="1387" y="4443"/>
                  </a:cubicBezTo>
                  <a:cubicBezTo>
                    <a:pt x="1387" y="4254"/>
                    <a:pt x="1544" y="4096"/>
                    <a:pt x="1733" y="4096"/>
                  </a:cubicBezTo>
                  <a:close/>
                  <a:moveTo>
                    <a:pt x="10050" y="4127"/>
                  </a:moveTo>
                  <a:cubicBezTo>
                    <a:pt x="10492" y="4127"/>
                    <a:pt x="10481" y="4789"/>
                    <a:pt x="10019" y="4789"/>
                  </a:cubicBezTo>
                  <a:lnTo>
                    <a:pt x="3781" y="4789"/>
                  </a:lnTo>
                  <a:cubicBezTo>
                    <a:pt x="3340" y="4789"/>
                    <a:pt x="3309" y="4128"/>
                    <a:pt x="3781" y="4128"/>
                  </a:cubicBezTo>
                  <a:lnTo>
                    <a:pt x="10019" y="4128"/>
                  </a:lnTo>
                  <a:cubicBezTo>
                    <a:pt x="10030" y="4127"/>
                    <a:pt x="10040" y="4127"/>
                    <a:pt x="10050" y="4127"/>
                  </a:cubicBezTo>
                  <a:close/>
                  <a:moveTo>
                    <a:pt x="1733" y="6806"/>
                  </a:moveTo>
                  <a:cubicBezTo>
                    <a:pt x="1922" y="6806"/>
                    <a:pt x="2080" y="6963"/>
                    <a:pt x="2080" y="7152"/>
                  </a:cubicBezTo>
                  <a:cubicBezTo>
                    <a:pt x="2080" y="7373"/>
                    <a:pt x="1922" y="7499"/>
                    <a:pt x="1733" y="7499"/>
                  </a:cubicBezTo>
                  <a:cubicBezTo>
                    <a:pt x="1544" y="7499"/>
                    <a:pt x="1387" y="7373"/>
                    <a:pt x="1387" y="7152"/>
                  </a:cubicBezTo>
                  <a:cubicBezTo>
                    <a:pt x="1387" y="6963"/>
                    <a:pt x="1544" y="6806"/>
                    <a:pt x="1733" y="6806"/>
                  </a:cubicBezTo>
                  <a:close/>
                  <a:moveTo>
                    <a:pt x="10019" y="6837"/>
                  </a:moveTo>
                  <a:cubicBezTo>
                    <a:pt x="10492" y="6837"/>
                    <a:pt x="10492" y="7499"/>
                    <a:pt x="10019" y="7499"/>
                  </a:cubicBezTo>
                  <a:lnTo>
                    <a:pt x="3781" y="7499"/>
                  </a:lnTo>
                  <a:cubicBezTo>
                    <a:pt x="3340" y="7499"/>
                    <a:pt x="3309" y="6837"/>
                    <a:pt x="3781" y="6837"/>
                  </a:cubicBezTo>
                  <a:close/>
                  <a:moveTo>
                    <a:pt x="379" y="1"/>
                  </a:moveTo>
                  <a:lnTo>
                    <a:pt x="95" y="631"/>
                  </a:lnTo>
                  <a:cubicBezTo>
                    <a:pt x="64" y="757"/>
                    <a:pt x="1" y="883"/>
                    <a:pt x="1" y="1009"/>
                  </a:cubicBezTo>
                  <a:lnTo>
                    <a:pt x="1" y="2395"/>
                  </a:lnTo>
                  <a:cubicBezTo>
                    <a:pt x="1" y="2679"/>
                    <a:pt x="127" y="2899"/>
                    <a:pt x="284" y="3057"/>
                  </a:cubicBezTo>
                  <a:cubicBezTo>
                    <a:pt x="127" y="3246"/>
                    <a:pt x="1" y="3498"/>
                    <a:pt x="1" y="3718"/>
                  </a:cubicBezTo>
                  <a:lnTo>
                    <a:pt x="1" y="5104"/>
                  </a:lnTo>
                  <a:cubicBezTo>
                    <a:pt x="1" y="5388"/>
                    <a:pt x="127" y="5609"/>
                    <a:pt x="284" y="5766"/>
                  </a:cubicBezTo>
                  <a:cubicBezTo>
                    <a:pt x="127" y="5987"/>
                    <a:pt x="1" y="6207"/>
                    <a:pt x="1" y="6459"/>
                  </a:cubicBezTo>
                  <a:lnTo>
                    <a:pt x="1" y="7814"/>
                  </a:lnTo>
                  <a:cubicBezTo>
                    <a:pt x="1" y="8381"/>
                    <a:pt x="473" y="8854"/>
                    <a:pt x="1040" y="8854"/>
                  </a:cubicBezTo>
                  <a:lnTo>
                    <a:pt x="10649" y="8854"/>
                  </a:lnTo>
                  <a:cubicBezTo>
                    <a:pt x="11185" y="8854"/>
                    <a:pt x="11658" y="8381"/>
                    <a:pt x="11658" y="7814"/>
                  </a:cubicBezTo>
                  <a:lnTo>
                    <a:pt x="11658" y="6459"/>
                  </a:lnTo>
                  <a:cubicBezTo>
                    <a:pt x="11658" y="6176"/>
                    <a:pt x="11563" y="5924"/>
                    <a:pt x="11405" y="5766"/>
                  </a:cubicBezTo>
                  <a:cubicBezTo>
                    <a:pt x="11563" y="5577"/>
                    <a:pt x="11658" y="5357"/>
                    <a:pt x="11658" y="5104"/>
                  </a:cubicBezTo>
                  <a:lnTo>
                    <a:pt x="11658" y="3718"/>
                  </a:lnTo>
                  <a:cubicBezTo>
                    <a:pt x="11658" y="3466"/>
                    <a:pt x="11563" y="3214"/>
                    <a:pt x="11405" y="3057"/>
                  </a:cubicBezTo>
                  <a:cubicBezTo>
                    <a:pt x="11563" y="2868"/>
                    <a:pt x="11658" y="2616"/>
                    <a:pt x="11658" y="2395"/>
                  </a:cubicBezTo>
                  <a:lnTo>
                    <a:pt x="11658" y="1009"/>
                  </a:lnTo>
                  <a:lnTo>
                    <a:pt x="11689" y="1009"/>
                  </a:lnTo>
                  <a:cubicBezTo>
                    <a:pt x="11689" y="883"/>
                    <a:pt x="11658" y="757"/>
                    <a:pt x="11626" y="631"/>
                  </a:cubicBezTo>
                  <a:lnTo>
                    <a:pt x="113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8" name="Google Shape;19388;p99"/>
          <p:cNvGrpSpPr/>
          <p:nvPr/>
        </p:nvGrpSpPr>
        <p:grpSpPr>
          <a:xfrm>
            <a:off x="6812849" y="2755691"/>
            <a:ext cx="423043" cy="421927"/>
            <a:chOff x="-2670575" y="3956600"/>
            <a:chExt cx="293800" cy="293025"/>
          </a:xfrm>
        </p:grpSpPr>
        <p:sp>
          <p:nvSpPr>
            <p:cNvPr id="19389" name="Google Shape;19389;p99"/>
            <p:cNvSpPr/>
            <p:nvPr/>
          </p:nvSpPr>
          <p:spPr>
            <a:xfrm>
              <a:off x="-2670575" y="3975525"/>
              <a:ext cx="116575" cy="34675"/>
            </a:xfrm>
            <a:custGeom>
              <a:rect b="b" l="l" r="r" t="t"/>
              <a:pathLst>
                <a:path extrusionOk="0" h="1387" w="4663">
                  <a:moveTo>
                    <a:pt x="1040" y="0"/>
                  </a:moveTo>
                  <a:cubicBezTo>
                    <a:pt x="473" y="0"/>
                    <a:pt x="0" y="473"/>
                    <a:pt x="0" y="1040"/>
                  </a:cubicBezTo>
                  <a:lnTo>
                    <a:pt x="0" y="1386"/>
                  </a:lnTo>
                  <a:lnTo>
                    <a:pt x="3781" y="1386"/>
                  </a:lnTo>
                  <a:cubicBezTo>
                    <a:pt x="4001" y="882"/>
                    <a:pt x="4316" y="410"/>
                    <a:pt x="4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99"/>
            <p:cNvSpPr/>
            <p:nvPr/>
          </p:nvSpPr>
          <p:spPr>
            <a:xfrm>
              <a:off x="-2669800" y="4026700"/>
              <a:ext cx="170950" cy="136300"/>
            </a:xfrm>
            <a:custGeom>
              <a:rect b="b" l="l" r="r" t="t"/>
              <a:pathLst>
                <a:path extrusionOk="0" h="5452" w="6838">
                  <a:moveTo>
                    <a:pt x="1" y="1"/>
                  </a:moveTo>
                  <a:lnTo>
                    <a:pt x="1" y="5451"/>
                  </a:lnTo>
                  <a:lnTo>
                    <a:pt x="6837" y="5451"/>
                  </a:lnTo>
                  <a:lnTo>
                    <a:pt x="6837" y="5357"/>
                  </a:lnTo>
                  <a:cubicBezTo>
                    <a:pt x="6522" y="5294"/>
                    <a:pt x="6207" y="5168"/>
                    <a:pt x="5924" y="5042"/>
                  </a:cubicBezTo>
                  <a:lnTo>
                    <a:pt x="5104" y="5325"/>
                  </a:lnTo>
                  <a:cubicBezTo>
                    <a:pt x="4975" y="5368"/>
                    <a:pt x="4845" y="5389"/>
                    <a:pt x="4720" y="5389"/>
                  </a:cubicBezTo>
                  <a:cubicBezTo>
                    <a:pt x="3931" y="5389"/>
                    <a:pt x="3289" y="4597"/>
                    <a:pt x="3561" y="3781"/>
                  </a:cubicBezTo>
                  <a:lnTo>
                    <a:pt x="3844" y="2962"/>
                  </a:lnTo>
                  <a:cubicBezTo>
                    <a:pt x="3561" y="2364"/>
                    <a:pt x="3403" y="1702"/>
                    <a:pt x="3403" y="1041"/>
                  </a:cubicBezTo>
                  <a:cubicBezTo>
                    <a:pt x="3403" y="662"/>
                    <a:pt x="3466" y="316"/>
                    <a:pt x="35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99"/>
            <p:cNvSpPr/>
            <p:nvPr/>
          </p:nvSpPr>
          <p:spPr>
            <a:xfrm>
              <a:off x="-2669800" y="4179500"/>
              <a:ext cx="170950" cy="70125"/>
            </a:xfrm>
            <a:custGeom>
              <a:rect b="b" l="l" r="r" t="t"/>
              <a:pathLst>
                <a:path extrusionOk="0" h="2805" w="6838">
                  <a:moveTo>
                    <a:pt x="3403" y="757"/>
                  </a:moveTo>
                  <a:cubicBezTo>
                    <a:pt x="3592" y="757"/>
                    <a:pt x="3750" y="914"/>
                    <a:pt x="3750" y="1103"/>
                  </a:cubicBezTo>
                  <a:cubicBezTo>
                    <a:pt x="3750" y="1293"/>
                    <a:pt x="3592" y="1450"/>
                    <a:pt x="3403" y="1450"/>
                  </a:cubicBezTo>
                  <a:cubicBezTo>
                    <a:pt x="3214" y="1450"/>
                    <a:pt x="3057" y="1293"/>
                    <a:pt x="3057" y="1103"/>
                  </a:cubicBezTo>
                  <a:cubicBezTo>
                    <a:pt x="3057" y="914"/>
                    <a:pt x="3214" y="757"/>
                    <a:pt x="3403" y="757"/>
                  </a:cubicBezTo>
                  <a:close/>
                  <a:moveTo>
                    <a:pt x="1" y="1"/>
                  </a:moveTo>
                  <a:lnTo>
                    <a:pt x="1" y="1765"/>
                  </a:lnTo>
                  <a:cubicBezTo>
                    <a:pt x="1" y="2332"/>
                    <a:pt x="442" y="2805"/>
                    <a:pt x="1009" y="2805"/>
                  </a:cubicBezTo>
                  <a:lnTo>
                    <a:pt x="5829" y="2805"/>
                  </a:lnTo>
                  <a:cubicBezTo>
                    <a:pt x="6365" y="2805"/>
                    <a:pt x="6837" y="2332"/>
                    <a:pt x="6837" y="1765"/>
                  </a:cubicBezTo>
                  <a:lnTo>
                    <a:pt x="6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99"/>
            <p:cNvSpPr/>
            <p:nvPr/>
          </p:nvSpPr>
          <p:spPr>
            <a:xfrm>
              <a:off x="-2566625" y="3956600"/>
              <a:ext cx="189850" cy="190650"/>
            </a:xfrm>
            <a:custGeom>
              <a:rect b="b" l="l" r="r" t="t"/>
              <a:pathLst>
                <a:path extrusionOk="0" h="7626" w="7594">
                  <a:moveTo>
                    <a:pt x="3759" y="1391"/>
                  </a:moveTo>
                  <a:cubicBezTo>
                    <a:pt x="3929" y="1391"/>
                    <a:pt x="4096" y="1502"/>
                    <a:pt x="4096" y="1734"/>
                  </a:cubicBezTo>
                  <a:lnTo>
                    <a:pt x="4096" y="2175"/>
                  </a:lnTo>
                  <a:cubicBezTo>
                    <a:pt x="4254" y="2206"/>
                    <a:pt x="4349" y="2301"/>
                    <a:pt x="4475" y="2427"/>
                  </a:cubicBezTo>
                  <a:cubicBezTo>
                    <a:pt x="4716" y="2669"/>
                    <a:pt x="4494" y="3003"/>
                    <a:pt x="4235" y="3003"/>
                  </a:cubicBezTo>
                  <a:cubicBezTo>
                    <a:pt x="4157" y="3003"/>
                    <a:pt x="4075" y="2973"/>
                    <a:pt x="4002" y="2899"/>
                  </a:cubicBezTo>
                  <a:cubicBezTo>
                    <a:pt x="3926" y="2823"/>
                    <a:pt x="3839" y="2791"/>
                    <a:pt x="3756" y="2791"/>
                  </a:cubicBezTo>
                  <a:cubicBezTo>
                    <a:pt x="3493" y="2791"/>
                    <a:pt x="3266" y="3109"/>
                    <a:pt x="3529" y="3372"/>
                  </a:cubicBezTo>
                  <a:cubicBezTo>
                    <a:pt x="3624" y="3435"/>
                    <a:pt x="3687" y="3466"/>
                    <a:pt x="3781" y="3466"/>
                  </a:cubicBezTo>
                  <a:cubicBezTo>
                    <a:pt x="4317" y="3466"/>
                    <a:pt x="4790" y="3939"/>
                    <a:pt x="4790" y="4506"/>
                  </a:cubicBezTo>
                  <a:cubicBezTo>
                    <a:pt x="4790" y="4884"/>
                    <a:pt x="4569" y="5294"/>
                    <a:pt x="4128" y="5451"/>
                  </a:cubicBezTo>
                  <a:lnTo>
                    <a:pt x="4128" y="5829"/>
                  </a:lnTo>
                  <a:cubicBezTo>
                    <a:pt x="4128" y="6054"/>
                    <a:pt x="3957" y="6172"/>
                    <a:pt x="3789" y="6172"/>
                  </a:cubicBezTo>
                  <a:cubicBezTo>
                    <a:pt x="3626" y="6172"/>
                    <a:pt x="3466" y="6062"/>
                    <a:pt x="3466" y="5829"/>
                  </a:cubicBezTo>
                  <a:lnTo>
                    <a:pt x="3466" y="5451"/>
                  </a:lnTo>
                  <a:cubicBezTo>
                    <a:pt x="3309" y="5420"/>
                    <a:pt x="3183" y="5325"/>
                    <a:pt x="3057" y="5199"/>
                  </a:cubicBezTo>
                  <a:cubicBezTo>
                    <a:pt x="2815" y="4957"/>
                    <a:pt x="3037" y="4623"/>
                    <a:pt x="3296" y="4623"/>
                  </a:cubicBezTo>
                  <a:cubicBezTo>
                    <a:pt x="3374" y="4623"/>
                    <a:pt x="3456" y="4653"/>
                    <a:pt x="3529" y="4727"/>
                  </a:cubicBezTo>
                  <a:cubicBezTo>
                    <a:pt x="3603" y="4800"/>
                    <a:pt x="3684" y="4831"/>
                    <a:pt x="3763" y="4831"/>
                  </a:cubicBezTo>
                  <a:cubicBezTo>
                    <a:pt x="4022" y="4831"/>
                    <a:pt x="4244" y="4496"/>
                    <a:pt x="4002" y="4254"/>
                  </a:cubicBezTo>
                  <a:cubicBezTo>
                    <a:pt x="3939" y="4191"/>
                    <a:pt x="3844" y="4160"/>
                    <a:pt x="3781" y="4160"/>
                  </a:cubicBezTo>
                  <a:cubicBezTo>
                    <a:pt x="3214" y="4160"/>
                    <a:pt x="2742" y="3687"/>
                    <a:pt x="2742" y="3120"/>
                  </a:cubicBezTo>
                  <a:cubicBezTo>
                    <a:pt x="2742" y="2710"/>
                    <a:pt x="2994" y="2332"/>
                    <a:pt x="3403" y="2175"/>
                  </a:cubicBezTo>
                  <a:lnTo>
                    <a:pt x="3403" y="1734"/>
                  </a:lnTo>
                  <a:cubicBezTo>
                    <a:pt x="3403" y="1509"/>
                    <a:pt x="3583" y="1391"/>
                    <a:pt x="3759" y="1391"/>
                  </a:cubicBezTo>
                  <a:close/>
                  <a:moveTo>
                    <a:pt x="3781" y="1"/>
                  </a:moveTo>
                  <a:cubicBezTo>
                    <a:pt x="1734" y="1"/>
                    <a:pt x="1" y="1671"/>
                    <a:pt x="1" y="3782"/>
                  </a:cubicBezTo>
                  <a:cubicBezTo>
                    <a:pt x="1" y="4380"/>
                    <a:pt x="158" y="5010"/>
                    <a:pt x="410" y="5514"/>
                  </a:cubicBezTo>
                  <a:cubicBezTo>
                    <a:pt x="473" y="5609"/>
                    <a:pt x="473" y="5735"/>
                    <a:pt x="473" y="5798"/>
                  </a:cubicBezTo>
                  <a:lnTo>
                    <a:pt x="158" y="6774"/>
                  </a:lnTo>
                  <a:cubicBezTo>
                    <a:pt x="46" y="7141"/>
                    <a:pt x="311" y="7482"/>
                    <a:pt x="684" y="7482"/>
                  </a:cubicBezTo>
                  <a:cubicBezTo>
                    <a:pt x="728" y="7482"/>
                    <a:pt x="774" y="7478"/>
                    <a:pt x="820" y="7468"/>
                  </a:cubicBezTo>
                  <a:lnTo>
                    <a:pt x="1797" y="7121"/>
                  </a:lnTo>
                  <a:cubicBezTo>
                    <a:pt x="1831" y="7110"/>
                    <a:pt x="1866" y="7102"/>
                    <a:pt x="1900" y="7102"/>
                  </a:cubicBezTo>
                  <a:cubicBezTo>
                    <a:pt x="1960" y="7102"/>
                    <a:pt x="2020" y="7124"/>
                    <a:pt x="2080" y="7184"/>
                  </a:cubicBezTo>
                  <a:cubicBezTo>
                    <a:pt x="2584" y="7468"/>
                    <a:pt x="3214" y="7625"/>
                    <a:pt x="3813" y="7625"/>
                  </a:cubicBezTo>
                  <a:cubicBezTo>
                    <a:pt x="5892" y="7625"/>
                    <a:pt x="7594" y="5924"/>
                    <a:pt x="7594" y="3813"/>
                  </a:cubicBezTo>
                  <a:cubicBezTo>
                    <a:pt x="7499" y="1702"/>
                    <a:pt x="5861"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3" name="Google Shape;19393;p99"/>
          <p:cNvGrpSpPr/>
          <p:nvPr/>
        </p:nvGrpSpPr>
        <p:grpSpPr>
          <a:xfrm>
            <a:off x="3070370" y="3311947"/>
            <a:ext cx="426462" cy="418363"/>
            <a:chOff x="-1183550" y="3586525"/>
            <a:chExt cx="296175" cy="290550"/>
          </a:xfrm>
        </p:grpSpPr>
        <p:sp>
          <p:nvSpPr>
            <p:cNvPr id="19394" name="Google Shape;19394;p99"/>
            <p:cNvSpPr/>
            <p:nvPr/>
          </p:nvSpPr>
          <p:spPr>
            <a:xfrm>
              <a:off x="-927575" y="3671500"/>
              <a:ext cx="40200" cy="16575"/>
            </a:xfrm>
            <a:custGeom>
              <a:rect b="b" l="l" r="r" t="t"/>
              <a:pathLst>
                <a:path extrusionOk="0" h="663" w="1608">
                  <a:moveTo>
                    <a:pt x="473" y="0"/>
                  </a:moveTo>
                  <a:cubicBezTo>
                    <a:pt x="32" y="0"/>
                    <a:pt x="1" y="662"/>
                    <a:pt x="473" y="662"/>
                  </a:cubicBezTo>
                  <a:lnTo>
                    <a:pt x="1135" y="662"/>
                  </a:lnTo>
                  <a:cubicBezTo>
                    <a:pt x="1145" y="663"/>
                    <a:pt x="1156" y="663"/>
                    <a:pt x="1166" y="663"/>
                  </a:cubicBezTo>
                  <a:cubicBezTo>
                    <a:pt x="1607" y="663"/>
                    <a:pt x="1597"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99"/>
            <p:cNvSpPr/>
            <p:nvPr/>
          </p:nvSpPr>
          <p:spPr>
            <a:xfrm>
              <a:off x="-1183550" y="3671500"/>
              <a:ext cx="39400" cy="16575"/>
            </a:xfrm>
            <a:custGeom>
              <a:rect b="b" l="l" r="r" t="t"/>
              <a:pathLst>
                <a:path extrusionOk="0" h="663" w="1576">
                  <a:moveTo>
                    <a:pt x="473" y="0"/>
                  </a:moveTo>
                  <a:cubicBezTo>
                    <a:pt x="32" y="0"/>
                    <a:pt x="1" y="662"/>
                    <a:pt x="473" y="662"/>
                  </a:cubicBezTo>
                  <a:lnTo>
                    <a:pt x="1135" y="662"/>
                  </a:lnTo>
                  <a:cubicBezTo>
                    <a:pt x="1145" y="663"/>
                    <a:pt x="1154" y="663"/>
                    <a:pt x="1163" y="663"/>
                  </a:cubicBezTo>
                  <a:cubicBezTo>
                    <a:pt x="1576" y="663"/>
                    <a:pt x="1566" y="0"/>
                    <a:pt x="11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99"/>
            <p:cNvSpPr/>
            <p:nvPr/>
          </p:nvSpPr>
          <p:spPr>
            <a:xfrm>
              <a:off x="-944250" y="3603025"/>
              <a:ext cx="39525" cy="26375"/>
            </a:xfrm>
            <a:custGeom>
              <a:rect b="b" l="l" r="r" t="t"/>
              <a:pathLst>
                <a:path extrusionOk="0" h="1055" w="1581">
                  <a:moveTo>
                    <a:pt x="1086" y="1"/>
                  </a:moveTo>
                  <a:cubicBezTo>
                    <a:pt x="1024" y="1"/>
                    <a:pt x="957" y="19"/>
                    <a:pt x="888" y="61"/>
                  </a:cubicBezTo>
                  <a:lnTo>
                    <a:pt x="321" y="408"/>
                  </a:lnTo>
                  <a:cubicBezTo>
                    <a:pt x="0" y="595"/>
                    <a:pt x="179" y="1054"/>
                    <a:pt x="490" y="1054"/>
                  </a:cubicBezTo>
                  <a:cubicBezTo>
                    <a:pt x="546" y="1054"/>
                    <a:pt x="606" y="1040"/>
                    <a:pt x="668" y="1006"/>
                  </a:cubicBezTo>
                  <a:lnTo>
                    <a:pt x="1266" y="660"/>
                  </a:lnTo>
                  <a:cubicBezTo>
                    <a:pt x="1581" y="450"/>
                    <a:pt x="1394" y="1"/>
                    <a:pt x="10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99"/>
            <p:cNvSpPr/>
            <p:nvPr/>
          </p:nvSpPr>
          <p:spPr>
            <a:xfrm>
              <a:off x="-1166200" y="3731225"/>
              <a:ext cx="39700" cy="26075"/>
            </a:xfrm>
            <a:custGeom>
              <a:rect b="b" l="l" r="r" t="t"/>
              <a:pathLst>
                <a:path extrusionOk="0" h="1043" w="1588">
                  <a:moveTo>
                    <a:pt x="1071" y="1"/>
                  </a:moveTo>
                  <a:cubicBezTo>
                    <a:pt x="1021" y="1"/>
                    <a:pt x="968" y="12"/>
                    <a:pt x="913" y="37"/>
                  </a:cubicBezTo>
                  <a:lnTo>
                    <a:pt x="315" y="384"/>
                  </a:lnTo>
                  <a:cubicBezTo>
                    <a:pt x="0" y="593"/>
                    <a:pt x="187" y="1043"/>
                    <a:pt x="495" y="1043"/>
                  </a:cubicBezTo>
                  <a:cubicBezTo>
                    <a:pt x="557" y="1043"/>
                    <a:pt x="624" y="1025"/>
                    <a:pt x="693" y="982"/>
                  </a:cubicBezTo>
                  <a:lnTo>
                    <a:pt x="1260" y="636"/>
                  </a:lnTo>
                  <a:cubicBezTo>
                    <a:pt x="1587" y="472"/>
                    <a:pt x="1395" y="1"/>
                    <a:pt x="10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99"/>
            <p:cNvSpPr/>
            <p:nvPr/>
          </p:nvSpPr>
          <p:spPr>
            <a:xfrm>
              <a:off x="-944925" y="3730950"/>
              <a:ext cx="40200" cy="26375"/>
            </a:xfrm>
            <a:custGeom>
              <a:rect b="b" l="l" r="r" t="t"/>
              <a:pathLst>
                <a:path extrusionOk="0" h="1055" w="1608">
                  <a:moveTo>
                    <a:pt x="515" y="0"/>
                  </a:moveTo>
                  <a:cubicBezTo>
                    <a:pt x="198" y="0"/>
                    <a:pt x="1" y="460"/>
                    <a:pt x="348" y="647"/>
                  </a:cubicBezTo>
                  <a:lnTo>
                    <a:pt x="915" y="993"/>
                  </a:lnTo>
                  <a:cubicBezTo>
                    <a:pt x="984" y="1036"/>
                    <a:pt x="1052" y="1054"/>
                    <a:pt x="1114" y="1054"/>
                  </a:cubicBezTo>
                  <a:cubicBezTo>
                    <a:pt x="1421" y="1054"/>
                    <a:pt x="1608" y="609"/>
                    <a:pt x="1293" y="426"/>
                  </a:cubicBezTo>
                  <a:lnTo>
                    <a:pt x="695" y="48"/>
                  </a:lnTo>
                  <a:cubicBezTo>
                    <a:pt x="633" y="15"/>
                    <a:pt x="572" y="0"/>
                    <a:pt x="51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99"/>
            <p:cNvSpPr/>
            <p:nvPr/>
          </p:nvSpPr>
          <p:spPr>
            <a:xfrm>
              <a:off x="-1167000" y="3603025"/>
              <a:ext cx="40200" cy="26375"/>
            </a:xfrm>
            <a:custGeom>
              <a:rect b="b" l="l" r="r" t="t"/>
              <a:pathLst>
                <a:path extrusionOk="0" h="1055" w="1608">
                  <a:moveTo>
                    <a:pt x="477" y="1"/>
                  </a:moveTo>
                  <a:cubicBezTo>
                    <a:pt x="188" y="1"/>
                    <a:pt x="1" y="450"/>
                    <a:pt x="315" y="660"/>
                  </a:cubicBezTo>
                  <a:lnTo>
                    <a:pt x="914" y="1006"/>
                  </a:lnTo>
                  <a:cubicBezTo>
                    <a:pt x="981" y="1040"/>
                    <a:pt x="1044" y="1054"/>
                    <a:pt x="1103" y="1054"/>
                  </a:cubicBezTo>
                  <a:cubicBezTo>
                    <a:pt x="1434" y="1054"/>
                    <a:pt x="1608" y="595"/>
                    <a:pt x="1260" y="408"/>
                  </a:cubicBezTo>
                  <a:lnTo>
                    <a:pt x="662" y="61"/>
                  </a:lnTo>
                  <a:cubicBezTo>
                    <a:pt x="598" y="19"/>
                    <a:pt x="536" y="1"/>
                    <a:pt x="4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99"/>
            <p:cNvSpPr/>
            <p:nvPr/>
          </p:nvSpPr>
          <p:spPr>
            <a:xfrm>
              <a:off x="-1065400" y="3658900"/>
              <a:ext cx="59875" cy="77200"/>
            </a:xfrm>
            <a:custGeom>
              <a:rect b="b" l="l" r="r" t="t"/>
              <a:pathLst>
                <a:path extrusionOk="0" h="3088" w="2395">
                  <a:moveTo>
                    <a:pt x="882" y="0"/>
                  </a:moveTo>
                  <a:lnTo>
                    <a:pt x="0" y="1355"/>
                  </a:lnTo>
                  <a:lnTo>
                    <a:pt x="1355" y="1922"/>
                  </a:lnTo>
                  <a:cubicBezTo>
                    <a:pt x="1450" y="1953"/>
                    <a:pt x="1544" y="2111"/>
                    <a:pt x="1544" y="2237"/>
                  </a:cubicBezTo>
                  <a:lnTo>
                    <a:pt x="1544" y="3088"/>
                  </a:lnTo>
                  <a:lnTo>
                    <a:pt x="2395" y="1733"/>
                  </a:lnTo>
                  <a:lnTo>
                    <a:pt x="1071" y="1166"/>
                  </a:lnTo>
                  <a:cubicBezTo>
                    <a:pt x="945" y="1134"/>
                    <a:pt x="882" y="1008"/>
                    <a:pt x="882" y="851"/>
                  </a:cubicBezTo>
                  <a:lnTo>
                    <a:pt x="8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99"/>
            <p:cNvSpPr/>
            <p:nvPr/>
          </p:nvSpPr>
          <p:spPr>
            <a:xfrm>
              <a:off x="-1078000" y="3809325"/>
              <a:ext cx="85075" cy="67750"/>
            </a:xfrm>
            <a:custGeom>
              <a:rect b="b" l="l" r="r" t="t"/>
              <a:pathLst>
                <a:path extrusionOk="0" h="2710" w="3403">
                  <a:moveTo>
                    <a:pt x="0" y="1"/>
                  </a:moveTo>
                  <a:lnTo>
                    <a:pt x="0" y="662"/>
                  </a:lnTo>
                  <a:lnTo>
                    <a:pt x="1008" y="662"/>
                  </a:lnTo>
                  <a:cubicBezTo>
                    <a:pt x="1449" y="662"/>
                    <a:pt x="1481" y="1324"/>
                    <a:pt x="1008" y="1324"/>
                  </a:cubicBezTo>
                  <a:lnTo>
                    <a:pt x="0" y="1324"/>
                  </a:lnTo>
                  <a:lnTo>
                    <a:pt x="0" y="1670"/>
                  </a:lnTo>
                  <a:cubicBezTo>
                    <a:pt x="0" y="2237"/>
                    <a:pt x="473" y="2710"/>
                    <a:pt x="1008" y="2710"/>
                  </a:cubicBezTo>
                  <a:lnTo>
                    <a:pt x="2395" y="2710"/>
                  </a:lnTo>
                  <a:cubicBezTo>
                    <a:pt x="2962" y="2710"/>
                    <a:pt x="3403" y="2237"/>
                    <a:pt x="3403" y="1670"/>
                  </a:cubicBezTo>
                  <a:lnTo>
                    <a:pt x="3403" y="1324"/>
                  </a:lnTo>
                  <a:lnTo>
                    <a:pt x="2395" y="1324"/>
                  </a:lnTo>
                  <a:cubicBezTo>
                    <a:pt x="1954" y="1324"/>
                    <a:pt x="1922" y="662"/>
                    <a:pt x="2395" y="662"/>
                  </a:cubicBezTo>
                  <a:lnTo>
                    <a:pt x="3403" y="662"/>
                  </a:lnTo>
                  <a:lnTo>
                    <a:pt x="3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99"/>
            <p:cNvSpPr/>
            <p:nvPr/>
          </p:nvSpPr>
          <p:spPr>
            <a:xfrm>
              <a:off x="-1135500" y="3586525"/>
              <a:ext cx="193775" cy="204700"/>
            </a:xfrm>
            <a:custGeom>
              <a:rect b="b" l="l" r="r" t="t"/>
              <a:pathLst>
                <a:path extrusionOk="0" h="8188" w="7751">
                  <a:moveTo>
                    <a:pt x="4023" y="1424"/>
                  </a:moveTo>
                  <a:cubicBezTo>
                    <a:pt x="4201" y="1424"/>
                    <a:pt x="4380" y="1561"/>
                    <a:pt x="4380" y="1761"/>
                  </a:cubicBezTo>
                  <a:lnTo>
                    <a:pt x="4380" y="3588"/>
                  </a:lnTo>
                  <a:lnTo>
                    <a:pt x="5892" y="4124"/>
                  </a:lnTo>
                  <a:cubicBezTo>
                    <a:pt x="5955" y="4187"/>
                    <a:pt x="6049" y="4250"/>
                    <a:pt x="6081" y="4344"/>
                  </a:cubicBezTo>
                  <a:cubicBezTo>
                    <a:pt x="6081" y="4407"/>
                    <a:pt x="6081" y="4533"/>
                    <a:pt x="5986" y="4628"/>
                  </a:cubicBezTo>
                  <a:lnTo>
                    <a:pt x="4285" y="7369"/>
                  </a:lnTo>
                  <a:cubicBezTo>
                    <a:pt x="4222" y="7495"/>
                    <a:pt x="4127" y="7526"/>
                    <a:pt x="4033" y="7526"/>
                  </a:cubicBezTo>
                  <a:lnTo>
                    <a:pt x="3938" y="7526"/>
                  </a:lnTo>
                  <a:cubicBezTo>
                    <a:pt x="3781" y="7495"/>
                    <a:pt x="3718" y="7369"/>
                    <a:pt x="3718" y="7211"/>
                  </a:cubicBezTo>
                  <a:lnTo>
                    <a:pt x="3718" y="5384"/>
                  </a:lnTo>
                  <a:lnTo>
                    <a:pt x="2206" y="4817"/>
                  </a:lnTo>
                  <a:cubicBezTo>
                    <a:pt x="2143" y="4754"/>
                    <a:pt x="2048" y="4691"/>
                    <a:pt x="2017" y="4596"/>
                  </a:cubicBezTo>
                  <a:cubicBezTo>
                    <a:pt x="1985" y="4533"/>
                    <a:pt x="2017" y="4407"/>
                    <a:pt x="2048" y="4344"/>
                  </a:cubicBezTo>
                  <a:lnTo>
                    <a:pt x="3749" y="1572"/>
                  </a:lnTo>
                  <a:cubicBezTo>
                    <a:pt x="3818" y="1469"/>
                    <a:pt x="3920" y="1424"/>
                    <a:pt x="4023" y="1424"/>
                  </a:cubicBezTo>
                  <a:close/>
                  <a:moveTo>
                    <a:pt x="4019" y="1"/>
                  </a:moveTo>
                  <a:cubicBezTo>
                    <a:pt x="3743" y="1"/>
                    <a:pt x="3463" y="31"/>
                    <a:pt x="3182" y="91"/>
                  </a:cubicBezTo>
                  <a:cubicBezTo>
                    <a:pt x="1733" y="406"/>
                    <a:pt x="567" y="1572"/>
                    <a:pt x="284" y="3084"/>
                  </a:cubicBezTo>
                  <a:cubicBezTo>
                    <a:pt x="0" y="4533"/>
                    <a:pt x="599" y="5479"/>
                    <a:pt x="1040" y="6140"/>
                  </a:cubicBezTo>
                  <a:cubicBezTo>
                    <a:pt x="1922" y="7526"/>
                    <a:pt x="1387" y="7526"/>
                    <a:pt x="1670" y="8188"/>
                  </a:cubicBezTo>
                  <a:lnTo>
                    <a:pt x="6301" y="8188"/>
                  </a:lnTo>
                  <a:cubicBezTo>
                    <a:pt x="6553" y="7526"/>
                    <a:pt x="6018" y="7526"/>
                    <a:pt x="6931" y="6109"/>
                  </a:cubicBezTo>
                  <a:cubicBezTo>
                    <a:pt x="7373" y="5447"/>
                    <a:pt x="7719" y="4817"/>
                    <a:pt x="7719" y="3746"/>
                  </a:cubicBezTo>
                  <a:cubicBezTo>
                    <a:pt x="7751" y="2612"/>
                    <a:pt x="7246" y="1540"/>
                    <a:pt x="6396" y="847"/>
                  </a:cubicBezTo>
                  <a:cubicBezTo>
                    <a:pt x="5726" y="297"/>
                    <a:pt x="4892" y="1"/>
                    <a:pt x="40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3" name="Google Shape;19403;p99"/>
          <p:cNvGrpSpPr/>
          <p:nvPr/>
        </p:nvGrpSpPr>
        <p:grpSpPr>
          <a:xfrm>
            <a:off x="1933980" y="1689799"/>
            <a:ext cx="420811" cy="418507"/>
            <a:chOff x="-5971525" y="3273750"/>
            <a:chExt cx="292250" cy="290650"/>
          </a:xfrm>
        </p:grpSpPr>
        <p:sp>
          <p:nvSpPr>
            <p:cNvPr id="19404" name="Google Shape;19404;p99"/>
            <p:cNvSpPr/>
            <p:nvPr/>
          </p:nvSpPr>
          <p:spPr>
            <a:xfrm>
              <a:off x="-5868325" y="3273750"/>
              <a:ext cx="85075" cy="84300"/>
            </a:xfrm>
            <a:custGeom>
              <a:rect b="b" l="l" r="r" t="t"/>
              <a:pathLst>
                <a:path extrusionOk="0" h="3372" w="3403">
                  <a:moveTo>
                    <a:pt x="1701" y="0"/>
                  </a:moveTo>
                  <a:cubicBezTo>
                    <a:pt x="788" y="0"/>
                    <a:pt x="0" y="756"/>
                    <a:pt x="0" y="1702"/>
                  </a:cubicBezTo>
                  <a:cubicBezTo>
                    <a:pt x="0" y="2615"/>
                    <a:pt x="788" y="3371"/>
                    <a:pt x="1701" y="3371"/>
                  </a:cubicBezTo>
                  <a:cubicBezTo>
                    <a:pt x="2646" y="3371"/>
                    <a:pt x="3403" y="2615"/>
                    <a:pt x="3403" y="1702"/>
                  </a:cubicBezTo>
                  <a:cubicBezTo>
                    <a:pt x="3403" y="756"/>
                    <a:pt x="2646" y="0"/>
                    <a:pt x="17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99"/>
            <p:cNvSpPr/>
            <p:nvPr/>
          </p:nvSpPr>
          <p:spPr>
            <a:xfrm>
              <a:off x="-5971525" y="3308400"/>
              <a:ext cx="292250" cy="256000"/>
            </a:xfrm>
            <a:custGeom>
              <a:rect b="b" l="l" r="r" t="t"/>
              <a:pathLst>
                <a:path extrusionOk="0" h="10240" w="11690">
                  <a:moveTo>
                    <a:pt x="2049" y="1"/>
                  </a:moveTo>
                  <a:cubicBezTo>
                    <a:pt x="1324" y="1"/>
                    <a:pt x="694" y="599"/>
                    <a:pt x="694" y="1355"/>
                  </a:cubicBezTo>
                  <a:cubicBezTo>
                    <a:pt x="694" y="1733"/>
                    <a:pt x="852" y="2080"/>
                    <a:pt x="1072" y="2300"/>
                  </a:cubicBezTo>
                  <a:cubicBezTo>
                    <a:pt x="442" y="2647"/>
                    <a:pt x="1" y="3340"/>
                    <a:pt x="1" y="4096"/>
                  </a:cubicBezTo>
                  <a:lnTo>
                    <a:pt x="1" y="5766"/>
                  </a:lnTo>
                  <a:cubicBezTo>
                    <a:pt x="1" y="6207"/>
                    <a:pt x="284" y="6617"/>
                    <a:pt x="694" y="6774"/>
                  </a:cubicBezTo>
                  <a:lnTo>
                    <a:pt x="694" y="8538"/>
                  </a:lnTo>
                  <a:cubicBezTo>
                    <a:pt x="694" y="9074"/>
                    <a:pt x="1167" y="9546"/>
                    <a:pt x="1702" y="9546"/>
                  </a:cubicBezTo>
                  <a:lnTo>
                    <a:pt x="2364" y="9546"/>
                  </a:lnTo>
                  <a:cubicBezTo>
                    <a:pt x="2931" y="9546"/>
                    <a:pt x="3403" y="9074"/>
                    <a:pt x="3403" y="8538"/>
                  </a:cubicBezTo>
                  <a:lnTo>
                    <a:pt x="3403" y="6774"/>
                  </a:lnTo>
                  <a:cubicBezTo>
                    <a:pt x="3529" y="6711"/>
                    <a:pt x="3624" y="6648"/>
                    <a:pt x="3750" y="6522"/>
                  </a:cubicBezTo>
                  <a:cubicBezTo>
                    <a:pt x="3876" y="6585"/>
                    <a:pt x="3939" y="6680"/>
                    <a:pt x="4097" y="6774"/>
                  </a:cubicBezTo>
                  <a:lnTo>
                    <a:pt x="4097" y="9200"/>
                  </a:lnTo>
                  <a:cubicBezTo>
                    <a:pt x="4097" y="9735"/>
                    <a:pt x="4569" y="10240"/>
                    <a:pt x="5136" y="10240"/>
                  </a:cubicBezTo>
                  <a:lnTo>
                    <a:pt x="6522" y="10240"/>
                  </a:lnTo>
                  <a:cubicBezTo>
                    <a:pt x="7058" y="10240"/>
                    <a:pt x="7562" y="9767"/>
                    <a:pt x="7562" y="9200"/>
                  </a:cubicBezTo>
                  <a:lnTo>
                    <a:pt x="7562" y="6774"/>
                  </a:lnTo>
                  <a:cubicBezTo>
                    <a:pt x="7688" y="6711"/>
                    <a:pt x="7814" y="6648"/>
                    <a:pt x="7940" y="6522"/>
                  </a:cubicBezTo>
                  <a:cubicBezTo>
                    <a:pt x="8035" y="6585"/>
                    <a:pt x="8129" y="6680"/>
                    <a:pt x="8287" y="6774"/>
                  </a:cubicBezTo>
                  <a:lnTo>
                    <a:pt x="8287" y="8538"/>
                  </a:lnTo>
                  <a:cubicBezTo>
                    <a:pt x="8287" y="9074"/>
                    <a:pt x="8759" y="9546"/>
                    <a:pt x="9295" y="9546"/>
                  </a:cubicBezTo>
                  <a:lnTo>
                    <a:pt x="9988" y="9546"/>
                  </a:lnTo>
                  <a:cubicBezTo>
                    <a:pt x="10524" y="9546"/>
                    <a:pt x="10996" y="9074"/>
                    <a:pt x="10996" y="8538"/>
                  </a:cubicBezTo>
                  <a:lnTo>
                    <a:pt x="10996" y="6774"/>
                  </a:lnTo>
                  <a:cubicBezTo>
                    <a:pt x="11406" y="6617"/>
                    <a:pt x="11658" y="6238"/>
                    <a:pt x="11658" y="5766"/>
                  </a:cubicBezTo>
                  <a:lnTo>
                    <a:pt x="11658" y="4096"/>
                  </a:lnTo>
                  <a:cubicBezTo>
                    <a:pt x="11689" y="3340"/>
                    <a:pt x="11280" y="2678"/>
                    <a:pt x="10650" y="2300"/>
                  </a:cubicBezTo>
                  <a:cubicBezTo>
                    <a:pt x="10870" y="2080"/>
                    <a:pt x="11028" y="1733"/>
                    <a:pt x="11028" y="1355"/>
                  </a:cubicBezTo>
                  <a:cubicBezTo>
                    <a:pt x="11028" y="599"/>
                    <a:pt x="10398" y="1"/>
                    <a:pt x="9641" y="1"/>
                  </a:cubicBezTo>
                  <a:cubicBezTo>
                    <a:pt x="8917" y="1"/>
                    <a:pt x="8287" y="599"/>
                    <a:pt x="8287" y="1355"/>
                  </a:cubicBezTo>
                  <a:cubicBezTo>
                    <a:pt x="8287" y="1733"/>
                    <a:pt x="8444" y="2080"/>
                    <a:pt x="8665" y="2300"/>
                  </a:cubicBezTo>
                  <a:cubicBezTo>
                    <a:pt x="8444" y="2426"/>
                    <a:pt x="8224" y="2584"/>
                    <a:pt x="8066" y="2773"/>
                  </a:cubicBezTo>
                  <a:cubicBezTo>
                    <a:pt x="7972" y="2521"/>
                    <a:pt x="7751" y="2237"/>
                    <a:pt x="7562" y="2017"/>
                  </a:cubicBezTo>
                  <a:cubicBezTo>
                    <a:pt x="7216" y="2395"/>
                    <a:pt x="6743" y="2584"/>
                    <a:pt x="6239" y="2647"/>
                  </a:cubicBezTo>
                  <a:lnTo>
                    <a:pt x="6239" y="4380"/>
                  </a:lnTo>
                  <a:cubicBezTo>
                    <a:pt x="6239" y="4604"/>
                    <a:pt x="6043" y="4722"/>
                    <a:pt x="5851" y="4722"/>
                  </a:cubicBezTo>
                  <a:cubicBezTo>
                    <a:pt x="5665" y="4722"/>
                    <a:pt x="5483" y="4612"/>
                    <a:pt x="5483" y="4380"/>
                  </a:cubicBezTo>
                  <a:lnTo>
                    <a:pt x="5483" y="2647"/>
                  </a:lnTo>
                  <a:cubicBezTo>
                    <a:pt x="4979" y="2584"/>
                    <a:pt x="4506" y="2332"/>
                    <a:pt x="4160" y="2017"/>
                  </a:cubicBezTo>
                  <a:cubicBezTo>
                    <a:pt x="3908" y="2237"/>
                    <a:pt x="3750" y="2521"/>
                    <a:pt x="3624" y="2773"/>
                  </a:cubicBezTo>
                  <a:cubicBezTo>
                    <a:pt x="3466" y="2584"/>
                    <a:pt x="3277" y="2426"/>
                    <a:pt x="3057" y="2300"/>
                  </a:cubicBezTo>
                  <a:cubicBezTo>
                    <a:pt x="3277" y="2080"/>
                    <a:pt x="3435" y="1733"/>
                    <a:pt x="3435" y="1355"/>
                  </a:cubicBezTo>
                  <a:cubicBezTo>
                    <a:pt x="3435" y="599"/>
                    <a:pt x="2805" y="1"/>
                    <a:pt x="2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6" name="Google Shape;19406;p99"/>
          <p:cNvGrpSpPr/>
          <p:nvPr/>
        </p:nvGrpSpPr>
        <p:grpSpPr>
          <a:xfrm>
            <a:off x="1928310" y="2203826"/>
            <a:ext cx="432150" cy="422395"/>
            <a:chOff x="-5974675" y="3632100"/>
            <a:chExt cx="300125" cy="293350"/>
          </a:xfrm>
        </p:grpSpPr>
        <p:sp>
          <p:nvSpPr>
            <p:cNvPr id="19407" name="Google Shape;19407;p99"/>
            <p:cNvSpPr/>
            <p:nvPr/>
          </p:nvSpPr>
          <p:spPr>
            <a:xfrm>
              <a:off x="-5974675" y="3701875"/>
              <a:ext cx="141025" cy="221650"/>
            </a:xfrm>
            <a:custGeom>
              <a:rect b="b" l="l" r="r" t="t"/>
              <a:pathLst>
                <a:path extrusionOk="0" h="8866" w="5641">
                  <a:moveTo>
                    <a:pt x="540" y="1"/>
                  </a:moveTo>
                  <a:cubicBezTo>
                    <a:pt x="331" y="1"/>
                    <a:pt x="123" y="188"/>
                    <a:pt x="221" y="423"/>
                  </a:cubicBezTo>
                  <a:lnTo>
                    <a:pt x="568" y="1526"/>
                  </a:lnTo>
                  <a:cubicBezTo>
                    <a:pt x="788" y="2251"/>
                    <a:pt x="1419" y="2723"/>
                    <a:pt x="2175" y="2723"/>
                  </a:cubicBezTo>
                  <a:lnTo>
                    <a:pt x="2899" y="2723"/>
                  </a:lnTo>
                  <a:lnTo>
                    <a:pt x="2899" y="4110"/>
                  </a:lnTo>
                  <a:lnTo>
                    <a:pt x="473" y="4110"/>
                  </a:lnTo>
                  <a:cubicBezTo>
                    <a:pt x="64" y="4110"/>
                    <a:pt x="1" y="4771"/>
                    <a:pt x="473" y="4771"/>
                  </a:cubicBezTo>
                  <a:lnTo>
                    <a:pt x="2899" y="4771"/>
                  </a:lnTo>
                  <a:lnTo>
                    <a:pt x="2899" y="5779"/>
                  </a:lnTo>
                  <a:cubicBezTo>
                    <a:pt x="2899" y="5905"/>
                    <a:pt x="2899" y="6031"/>
                    <a:pt x="2931" y="6126"/>
                  </a:cubicBezTo>
                  <a:lnTo>
                    <a:pt x="2175" y="6126"/>
                  </a:lnTo>
                  <a:cubicBezTo>
                    <a:pt x="1419" y="6126"/>
                    <a:pt x="788" y="6598"/>
                    <a:pt x="568" y="7323"/>
                  </a:cubicBezTo>
                  <a:lnTo>
                    <a:pt x="221" y="8426"/>
                  </a:lnTo>
                  <a:cubicBezTo>
                    <a:pt x="126" y="8691"/>
                    <a:pt x="329" y="8866"/>
                    <a:pt x="533" y="8866"/>
                  </a:cubicBezTo>
                  <a:cubicBezTo>
                    <a:pt x="667" y="8866"/>
                    <a:pt x="801" y="8790"/>
                    <a:pt x="852" y="8615"/>
                  </a:cubicBezTo>
                  <a:lnTo>
                    <a:pt x="1198" y="7512"/>
                  </a:lnTo>
                  <a:cubicBezTo>
                    <a:pt x="1356" y="7071"/>
                    <a:pt x="1734" y="6819"/>
                    <a:pt x="2175" y="6819"/>
                  </a:cubicBezTo>
                  <a:lnTo>
                    <a:pt x="3088" y="6819"/>
                  </a:lnTo>
                  <a:cubicBezTo>
                    <a:pt x="3466" y="7922"/>
                    <a:pt x="4475" y="8709"/>
                    <a:pt x="5640" y="8835"/>
                  </a:cubicBezTo>
                  <a:lnTo>
                    <a:pt x="5640" y="613"/>
                  </a:lnTo>
                  <a:lnTo>
                    <a:pt x="3939" y="613"/>
                  </a:lnTo>
                  <a:cubicBezTo>
                    <a:pt x="3372" y="676"/>
                    <a:pt x="2899" y="1148"/>
                    <a:pt x="2899" y="1684"/>
                  </a:cubicBezTo>
                  <a:lnTo>
                    <a:pt x="2899" y="2062"/>
                  </a:lnTo>
                  <a:lnTo>
                    <a:pt x="2175" y="2062"/>
                  </a:lnTo>
                  <a:cubicBezTo>
                    <a:pt x="1734" y="2062"/>
                    <a:pt x="1356" y="1778"/>
                    <a:pt x="1198" y="1337"/>
                  </a:cubicBezTo>
                  <a:lnTo>
                    <a:pt x="852" y="234"/>
                  </a:lnTo>
                  <a:cubicBezTo>
                    <a:pt x="792" y="69"/>
                    <a:pt x="666" y="1"/>
                    <a:pt x="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99"/>
            <p:cNvSpPr/>
            <p:nvPr/>
          </p:nvSpPr>
          <p:spPr>
            <a:xfrm>
              <a:off x="-5880150" y="3632100"/>
              <a:ext cx="108725" cy="68550"/>
            </a:xfrm>
            <a:custGeom>
              <a:rect b="b" l="l" r="r" t="t"/>
              <a:pathLst>
                <a:path extrusionOk="0" h="2742" w="4349">
                  <a:moveTo>
                    <a:pt x="788" y="1"/>
                  </a:moveTo>
                  <a:cubicBezTo>
                    <a:pt x="599" y="1"/>
                    <a:pt x="442" y="159"/>
                    <a:pt x="442" y="348"/>
                  </a:cubicBezTo>
                  <a:lnTo>
                    <a:pt x="442" y="1009"/>
                  </a:lnTo>
                  <a:cubicBezTo>
                    <a:pt x="442" y="1324"/>
                    <a:pt x="599" y="1608"/>
                    <a:pt x="788" y="1797"/>
                  </a:cubicBezTo>
                  <a:cubicBezTo>
                    <a:pt x="442" y="2049"/>
                    <a:pt x="158" y="2364"/>
                    <a:pt x="0" y="2742"/>
                  </a:cubicBezTo>
                  <a:lnTo>
                    <a:pt x="4348" y="2742"/>
                  </a:lnTo>
                  <a:cubicBezTo>
                    <a:pt x="4159" y="2364"/>
                    <a:pt x="3876" y="2049"/>
                    <a:pt x="3561" y="1797"/>
                  </a:cubicBezTo>
                  <a:cubicBezTo>
                    <a:pt x="3813" y="1608"/>
                    <a:pt x="3907" y="1324"/>
                    <a:pt x="3907" y="1009"/>
                  </a:cubicBezTo>
                  <a:lnTo>
                    <a:pt x="3907" y="348"/>
                  </a:lnTo>
                  <a:cubicBezTo>
                    <a:pt x="3907" y="123"/>
                    <a:pt x="3736" y="5"/>
                    <a:pt x="3568" y="5"/>
                  </a:cubicBezTo>
                  <a:cubicBezTo>
                    <a:pt x="3405" y="5"/>
                    <a:pt x="3245" y="115"/>
                    <a:pt x="3245" y="348"/>
                  </a:cubicBezTo>
                  <a:lnTo>
                    <a:pt x="3245" y="1009"/>
                  </a:lnTo>
                  <a:cubicBezTo>
                    <a:pt x="3245" y="1230"/>
                    <a:pt x="3088" y="1387"/>
                    <a:pt x="2899" y="1387"/>
                  </a:cubicBezTo>
                  <a:lnTo>
                    <a:pt x="1513" y="1387"/>
                  </a:lnTo>
                  <a:cubicBezTo>
                    <a:pt x="1324" y="1387"/>
                    <a:pt x="1166" y="1230"/>
                    <a:pt x="1166" y="1009"/>
                  </a:cubicBezTo>
                  <a:lnTo>
                    <a:pt x="1166" y="348"/>
                  </a:lnTo>
                  <a:cubicBezTo>
                    <a:pt x="1166" y="159"/>
                    <a:pt x="1009" y="1"/>
                    <a:pt x="78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99"/>
            <p:cNvSpPr/>
            <p:nvPr/>
          </p:nvSpPr>
          <p:spPr>
            <a:xfrm>
              <a:off x="-5814775" y="3702500"/>
              <a:ext cx="140225" cy="222950"/>
            </a:xfrm>
            <a:custGeom>
              <a:rect b="b" l="l" r="r" t="t"/>
              <a:pathLst>
                <a:path extrusionOk="0" h="8918" w="5609">
                  <a:moveTo>
                    <a:pt x="5092" y="1"/>
                  </a:moveTo>
                  <a:cubicBezTo>
                    <a:pt x="4964" y="1"/>
                    <a:pt x="4837" y="72"/>
                    <a:pt x="4789" y="241"/>
                  </a:cubicBezTo>
                  <a:lnTo>
                    <a:pt x="4443" y="1344"/>
                  </a:lnTo>
                  <a:cubicBezTo>
                    <a:pt x="4285" y="1785"/>
                    <a:pt x="3907" y="2068"/>
                    <a:pt x="3466" y="2068"/>
                  </a:cubicBezTo>
                  <a:lnTo>
                    <a:pt x="2710" y="2068"/>
                  </a:lnTo>
                  <a:lnTo>
                    <a:pt x="2710" y="1722"/>
                  </a:lnTo>
                  <a:cubicBezTo>
                    <a:pt x="2710" y="1155"/>
                    <a:pt x="2237" y="682"/>
                    <a:pt x="1702" y="682"/>
                  </a:cubicBezTo>
                  <a:lnTo>
                    <a:pt x="0" y="682"/>
                  </a:lnTo>
                  <a:lnTo>
                    <a:pt x="0" y="8873"/>
                  </a:lnTo>
                  <a:cubicBezTo>
                    <a:pt x="1198" y="8747"/>
                    <a:pt x="2174" y="7928"/>
                    <a:pt x="2552" y="6857"/>
                  </a:cubicBezTo>
                  <a:lnTo>
                    <a:pt x="3466" y="6857"/>
                  </a:lnTo>
                  <a:cubicBezTo>
                    <a:pt x="3907" y="6857"/>
                    <a:pt x="4285" y="7140"/>
                    <a:pt x="4443" y="7582"/>
                  </a:cubicBezTo>
                  <a:lnTo>
                    <a:pt x="4789" y="8684"/>
                  </a:lnTo>
                  <a:cubicBezTo>
                    <a:pt x="4848" y="8850"/>
                    <a:pt x="4974" y="8918"/>
                    <a:pt x="5100" y="8918"/>
                  </a:cubicBezTo>
                  <a:cubicBezTo>
                    <a:pt x="5309" y="8918"/>
                    <a:pt x="5518" y="8731"/>
                    <a:pt x="5419" y="8495"/>
                  </a:cubicBezTo>
                  <a:lnTo>
                    <a:pt x="5041" y="7298"/>
                  </a:lnTo>
                  <a:cubicBezTo>
                    <a:pt x="4789" y="6573"/>
                    <a:pt x="4159" y="6101"/>
                    <a:pt x="3434" y="6101"/>
                  </a:cubicBezTo>
                  <a:lnTo>
                    <a:pt x="2678" y="6101"/>
                  </a:lnTo>
                  <a:cubicBezTo>
                    <a:pt x="2678" y="6006"/>
                    <a:pt x="2710" y="5880"/>
                    <a:pt x="2710" y="5754"/>
                  </a:cubicBezTo>
                  <a:lnTo>
                    <a:pt x="2710" y="4778"/>
                  </a:lnTo>
                  <a:lnTo>
                    <a:pt x="5136" y="4778"/>
                  </a:lnTo>
                  <a:cubicBezTo>
                    <a:pt x="5545" y="4778"/>
                    <a:pt x="5608" y="4116"/>
                    <a:pt x="5136" y="4116"/>
                  </a:cubicBezTo>
                  <a:lnTo>
                    <a:pt x="2710" y="4116"/>
                  </a:lnTo>
                  <a:lnTo>
                    <a:pt x="2710" y="2730"/>
                  </a:lnTo>
                  <a:lnTo>
                    <a:pt x="3466" y="2730"/>
                  </a:lnTo>
                  <a:cubicBezTo>
                    <a:pt x="4222" y="2730"/>
                    <a:pt x="4852" y="2257"/>
                    <a:pt x="5073" y="1564"/>
                  </a:cubicBezTo>
                  <a:lnTo>
                    <a:pt x="5419" y="461"/>
                  </a:lnTo>
                  <a:cubicBezTo>
                    <a:pt x="5517" y="189"/>
                    <a:pt x="5301" y="1"/>
                    <a:pt x="50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0" name="Google Shape;19410;p99"/>
          <p:cNvGrpSpPr/>
          <p:nvPr/>
        </p:nvGrpSpPr>
        <p:grpSpPr>
          <a:xfrm>
            <a:off x="1958351" y="2755694"/>
            <a:ext cx="395865" cy="421927"/>
            <a:chOff x="-5971525" y="3990475"/>
            <a:chExt cx="274925" cy="293025"/>
          </a:xfrm>
        </p:grpSpPr>
        <p:sp>
          <p:nvSpPr>
            <p:cNvPr id="19411" name="Google Shape;19411;p99"/>
            <p:cNvSpPr/>
            <p:nvPr/>
          </p:nvSpPr>
          <p:spPr>
            <a:xfrm>
              <a:off x="-5851000" y="4061375"/>
              <a:ext cx="102400" cy="33875"/>
            </a:xfrm>
            <a:custGeom>
              <a:rect b="b" l="l" r="r" t="t"/>
              <a:pathLst>
                <a:path extrusionOk="0" h="1355" w="4096">
                  <a:moveTo>
                    <a:pt x="0" y="0"/>
                  </a:moveTo>
                  <a:lnTo>
                    <a:pt x="0" y="1355"/>
                  </a:lnTo>
                  <a:lnTo>
                    <a:pt x="4096" y="1355"/>
                  </a:lnTo>
                  <a:lnTo>
                    <a:pt x="40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99"/>
            <p:cNvSpPr/>
            <p:nvPr/>
          </p:nvSpPr>
          <p:spPr>
            <a:xfrm>
              <a:off x="-5971525" y="3990475"/>
              <a:ext cx="69350" cy="275700"/>
            </a:xfrm>
            <a:custGeom>
              <a:rect b="b" l="l" r="r" t="t"/>
              <a:pathLst>
                <a:path extrusionOk="0" h="11028" w="2774">
                  <a:moveTo>
                    <a:pt x="1041" y="1"/>
                  </a:moveTo>
                  <a:lnTo>
                    <a:pt x="1041" y="32"/>
                  </a:lnTo>
                  <a:cubicBezTo>
                    <a:pt x="473" y="32"/>
                    <a:pt x="1" y="505"/>
                    <a:pt x="1" y="1072"/>
                  </a:cubicBezTo>
                  <a:lnTo>
                    <a:pt x="1" y="9988"/>
                  </a:lnTo>
                  <a:cubicBezTo>
                    <a:pt x="1" y="10555"/>
                    <a:pt x="473" y="11027"/>
                    <a:pt x="1041" y="11027"/>
                  </a:cubicBezTo>
                  <a:lnTo>
                    <a:pt x="2395" y="11027"/>
                  </a:lnTo>
                  <a:cubicBezTo>
                    <a:pt x="2521" y="11027"/>
                    <a:pt x="2647" y="10996"/>
                    <a:pt x="2773" y="10933"/>
                  </a:cubicBezTo>
                  <a:lnTo>
                    <a:pt x="2773" y="64"/>
                  </a:lnTo>
                  <a:cubicBezTo>
                    <a:pt x="2647" y="32"/>
                    <a:pt x="2521" y="1"/>
                    <a:pt x="239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99"/>
            <p:cNvSpPr/>
            <p:nvPr/>
          </p:nvSpPr>
          <p:spPr>
            <a:xfrm>
              <a:off x="-5851000" y="4214950"/>
              <a:ext cx="103200" cy="68550"/>
            </a:xfrm>
            <a:custGeom>
              <a:rect b="b" l="l" r="r" t="t"/>
              <a:pathLst>
                <a:path extrusionOk="0" h="2742" w="4128">
                  <a:moveTo>
                    <a:pt x="3056" y="694"/>
                  </a:moveTo>
                  <a:cubicBezTo>
                    <a:pt x="3277" y="694"/>
                    <a:pt x="3434" y="851"/>
                    <a:pt x="3434" y="1072"/>
                  </a:cubicBezTo>
                  <a:cubicBezTo>
                    <a:pt x="3434" y="1261"/>
                    <a:pt x="3277" y="1418"/>
                    <a:pt x="3056" y="1418"/>
                  </a:cubicBezTo>
                  <a:lnTo>
                    <a:pt x="1008" y="1418"/>
                  </a:lnTo>
                  <a:cubicBezTo>
                    <a:pt x="819" y="1418"/>
                    <a:pt x="662" y="1261"/>
                    <a:pt x="662" y="1072"/>
                  </a:cubicBezTo>
                  <a:cubicBezTo>
                    <a:pt x="662" y="851"/>
                    <a:pt x="819" y="694"/>
                    <a:pt x="1008" y="694"/>
                  </a:cubicBezTo>
                  <a:close/>
                  <a:moveTo>
                    <a:pt x="32" y="1"/>
                  </a:moveTo>
                  <a:lnTo>
                    <a:pt x="32" y="2395"/>
                  </a:lnTo>
                  <a:lnTo>
                    <a:pt x="0" y="2395"/>
                  </a:lnTo>
                  <a:cubicBezTo>
                    <a:pt x="0" y="2584"/>
                    <a:pt x="158" y="2741"/>
                    <a:pt x="347" y="2741"/>
                  </a:cubicBezTo>
                  <a:lnTo>
                    <a:pt x="3781" y="2741"/>
                  </a:lnTo>
                  <a:cubicBezTo>
                    <a:pt x="3970" y="2741"/>
                    <a:pt x="4127" y="2584"/>
                    <a:pt x="4127" y="2395"/>
                  </a:cubicBezTo>
                  <a:lnTo>
                    <a:pt x="41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99"/>
            <p:cNvSpPr/>
            <p:nvPr/>
          </p:nvSpPr>
          <p:spPr>
            <a:xfrm>
              <a:off x="-5885675" y="4010175"/>
              <a:ext cx="189075" cy="239450"/>
            </a:xfrm>
            <a:custGeom>
              <a:rect b="b" l="l" r="r" t="t"/>
              <a:pathLst>
                <a:path extrusionOk="0" h="9578" w="7563">
                  <a:moveTo>
                    <a:pt x="5829" y="1323"/>
                  </a:moveTo>
                  <a:cubicBezTo>
                    <a:pt x="6018" y="1323"/>
                    <a:pt x="6176" y="1481"/>
                    <a:pt x="6176" y="1702"/>
                  </a:cubicBezTo>
                  <a:lnTo>
                    <a:pt x="6176" y="3749"/>
                  </a:lnTo>
                  <a:cubicBezTo>
                    <a:pt x="6176" y="3938"/>
                    <a:pt x="6018" y="4096"/>
                    <a:pt x="5829" y="4096"/>
                  </a:cubicBezTo>
                  <a:lnTo>
                    <a:pt x="1009" y="4096"/>
                  </a:lnTo>
                  <a:cubicBezTo>
                    <a:pt x="820" y="4096"/>
                    <a:pt x="663" y="3938"/>
                    <a:pt x="663" y="3749"/>
                  </a:cubicBezTo>
                  <a:lnTo>
                    <a:pt x="663" y="1702"/>
                  </a:lnTo>
                  <a:cubicBezTo>
                    <a:pt x="663" y="1481"/>
                    <a:pt x="820" y="1323"/>
                    <a:pt x="1009" y="1323"/>
                  </a:cubicBezTo>
                  <a:close/>
                  <a:moveTo>
                    <a:pt x="1734" y="4789"/>
                  </a:moveTo>
                  <a:cubicBezTo>
                    <a:pt x="2175" y="4789"/>
                    <a:pt x="2175" y="5482"/>
                    <a:pt x="1734" y="5482"/>
                  </a:cubicBezTo>
                  <a:lnTo>
                    <a:pt x="1072" y="5482"/>
                  </a:lnTo>
                  <a:cubicBezTo>
                    <a:pt x="631" y="5482"/>
                    <a:pt x="600" y="4789"/>
                    <a:pt x="1072" y="4789"/>
                  </a:cubicBezTo>
                  <a:close/>
                  <a:moveTo>
                    <a:pt x="3782" y="4758"/>
                  </a:moveTo>
                  <a:cubicBezTo>
                    <a:pt x="4223" y="4789"/>
                    <a:pt x="4223" y="5482"/>
                    <a:pt x="3782" y="5482"/>
                  </a:cubicBezTo>
                  <a:lnTo>
                    <a:pt x="3120" y="5482"/>
                  </a:lnTo>
                  <a:cubicBezTo>
                    <a:pt x="2899" y="5482"/>
                    <a:pt x="2742" y="5325"/>
                    <a:pt x="2742" y="5104"/>
                  </a:cubicBezTo>
                  <a:cubicBezTo>
                    <a:pt x="2742" y="4915"/>
                    <a:pt x="2899" y="4758"/>
                    <a:pt x="3120" y="4758"/>
                  </a:cubicBezTo>
                  <a:close/>
                  <a:moveTo>
                    <a:pt x="5829" y="4789"/>
                  </a:moveTo>
                  <a:cubicBezTo>
                    <a:pt x="6270" y="4789"/>
                    <a:pt x="6302" y="5482"/>
                    <a:pt x="5829" y="5482"/>
                  </a:cubicBezTo>
                  <a:lnTo>
                    <a:pt x="5168" y="5482"/>
                  </a:lnTo>
                  <a:cubicBezTo>
                    <a:pt x="4727" y="5482"/>
                    <a:pt x="4695" y="4789"/>
                    <a:pt x="5168" y="4789"/>
                  </a:cubicBezTo>
                  <a:close/>
                  <a:moveTo>
                    <a:pt x="1762" y="6174"/>
                  </a:moveTo>
                  <a:cubicBezTo>
                    <a:pt x="2175" y="6174"/>
                    <a:pt x="2165" y="6837"/>
                    <a:pt x="1734" y="6837"/>
                  </a:cubicBezTo>
                  <a:lnTo>
                    <a:pt x="1072" y="6837"/>
                  </a:lnTo>
                  <a:cubicBezTo>
                    <a:pt x="631" y="6837"/>
                    <a:pt x="600" y="6175"/>
                    <a:pt x="1072" y="6175"/>
                  </a:cubicBezTo>
                  <a:lnTo>
                    <a:pt x="1734" y="6175"/>
                  </a:lnTo>
                  <a:cubicBezTo>
                    <a:pt x="1744" y="6175"/>
                    <a:pt x="1753" y="6174"/>
                    <a:pt x="1762" y="6174"/>
                  </a:cubicBezTo>
                  <a:close/>
                  <a:moveTo>
                    <a:pt x="3782" y="6144"/>
                  </a:moveTo>
                  <a:cubicBezTo>
                    <a:pt x="4223" y="6144"/>
                    <a:pt x="4223" y="6837"/>
                    <a:pt x="3782" y="6837"/>
                  </a:cubicBezTo>
                  <a:lnTo>
                    <a:pt x="3120" y="6837"/>
                  </a:lnTo>
                  <a:cubicBezTo>
                    <a:pt x="2899" y="6837"/>
                    <a:pt x="2742" y="6679"/>
                    <a:pt x="2742" y="6490"/>
                  </a:cubicBezTo>
                  <a:cubicBezTo>
                    <a:pt x="2742" y="6301"/>
                    <a:pt x="2899" y="6144"/>
                    <a:pt x="3120" y="6144"/>
                  </a:cubicBezTo>
                  <a:close/>
                  <a:moveTo>
                    <a:pt x="5858" y="6174"/>
                  </a:moveTo>
                  <a:cubicBezTo>
                    <a:pt x="6272" y="6174"/>
                    <a:pt x="6291" y="6837"/>
                    <a:pt x="5829" y="6837"/>
                  </a:cubicBezTo>
                  <a:lnTo>
                    <a:pt x="5168" y="6837"/>
                  </a:lnTo>
                  <a:cubicBezTo>
                    <a:pt x="4727" y="6837"/>
                    <a:pt x="4695" y="6175"/>
                    <a:pt x="5168" y="6175"/>
                  </a:cubicBezTo>
                  <a:lnTo>
                    <a:pt x="5829" y="6175"/>
                  </a:lnTo>
                  <a:cubicBezTo>
                    <a:pt x="5839" y="6175"/>
                    <a:pt x="5849" y="6174"/>
                    <a:pt x="5858" y="6174"/>
                  </a:cubicBezTo>
                  <a:close/>
                  <a:moveTo>
                    <a:pt x="1" y="0"/>
                  </a:moveTo>
                  <a:lnTo>
                    <a:pt x="1" y="9578"/>
                  </a:lnTo>
                  <a:lnTo>
                    <a:pt x="663" y="9578"/>
                  </a:lnTo>
                  <a:lnTo>
                    <a:pt x="663" y="7876"/>
                  </a:lnTo>
                  <a:cubicBezTo>
                    <a:pt x="663" y="7687"/>
                    <a:pt x="820" y="7530"/>
                    <a:pt x="1009" y="7530"/>
                  </a:cubicBezTo>
                  <a:lnTo>
                    <a:pt x="5829" y="7530"/>
                  </a:lnTo>
                  <a:cubicBezTo>
                    <a:pt x="6018" y="7530"/>
                    <a:pt x="6176" y="7687"/>
                    <a:pt x="6176" y="7876"/>
                  </a:cubicBezTo>
                  <a:lnTo>
                    <a:pt x="6176" y="9578"/>
                  </a:lnTo>
                  <a:lnTo>
                    <a:pt x="6522" y="9578"/>
                  </a:lnTo>
                  <a:cubicBezTo>
                    <a:pt x="7090" y="9578"/>
                    <a:pt x="7562" y="9105"/>
                    <a:pt x="7562" y="8538"/>
                  </a:cubicBezTo>
                  <a:lnTo>
                    <a:pt x="7562" y="1008"/>
                  </a:lnTo>
                  <a:cubicBezTo>
                    <a:pt x="7531" y="473"/>
                    <a:pt x="7090" y="0"/>
                    <a:pt x="64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5" name="Google Shape;19415;p99"/>
          <p:cNvGrpSpPr/>
          <p:nvPr/>
        </p:nvGrpSpPr>
        <p:grpSpPr>
          <a:xfrm>
            <a:off x="4631558" y="1689798"/>
            <a:ext cx="420775" cy="418507"/>
            <a:chOff x="-4118225" y="3253275"/>
            <a:chExt cx="292225" cy="290650"/>
          </a:xfrm>
        </p:grpSpPr>
        <p:sp>
          <p:nvSpPr>
            <p:cNvPr id="19416" name="Google Shape;19416;p99"/>
            <p:cNvSpPr/>
            <p:nvPr/>
          </p:nvSpPr>
          <p:spPr>
            <a:xfrm>
              <a:off x="-4118225" y="3287125"/>
              <a:ext cx="256725" cy="256800"/>
            </a:xfrm>
            <a:custGeom>
              <a:rect b="b" l="l" r="r" t="t"/>
              <a:pathLst>
                <a:path extrusionOk="0" h="10272" w="10269">
                  <a:moveTo>
                    <a:pt x="5104" y="1"/>
                  </a:moveTo>
                  <a:cubicBezTo>
                    <a:pt x="2268" y="1"/>
                    <a:pt x="0" y="2301"/>
                    <a:pt x="0" y="5136"/>
                  </a:cubicBezTo>
                  <a:cubicBezTo>
                    <a:pt x="0" y="7972"/>
                    <a:pt x="2268" y="10271"/>
                    <a:pt x="5104" y="10271"/>
                  </a:cubicBezTo>
                  <a:cubicBezTo>
                    <a:pt x="7939" y="10271"/>
                    <a:pt x="10239" y="8003"/>
                    <a:pt x="10239" y="5168"/>
                  </a:cubicBezTo>
                  <a:cubicBezTo>
                    <a:pt x="10268" y="4993"/>
                    <a:pt x="10108" y="4818"/>
                    <a:pt x="9910" y="4818"/>
                  </a:cubicBezTo>
                  <a:cubicBezTo>
                    <a:pt x="9894" y="4818"/>
                    <a:pt x="9877" y="4819"/>
                    <a:pt x="9861" y="4821"/>
                  </a:cubicBezTo>
                  <a:lnTo>
                    <a:pt x="5797" y="4821"/>
                  </a:lnTo>
                  <a:cubicBezTo>
                    <a:pt x="5639" y="4821"/>
                    <a:pt x="5450" y="4695"/>
                    <a:pt x="5450" y="4506"/>
                  </a:cubicBezTo>
                  <a:lnTo>
                    <a:pt x="5450" y="347"/>
                  </a:lnTo>
                  <a:cubicBezTo>
                    <a:pt x="5450" y="158"/>
                    <a:pt x="5324" y="1"/>
                    <a:pt x="51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99"/>
            <p:cNvSpPr/>
            <p:nvPr/>
          </p:nvSpPr>
          <p:spPr>
            <a:xfrm>
              <a:off x="-3963850" y="3253275"/>
              <a:ext cx="137850" cy="137850"/>
            </a:xfrm>
            <a:custGeom>
              <a:rect b="b" l="l" r="r" t="t"/>
              <a:pathLst>
                <a:path extrusionOk="0" h="5514" w="5514">
                  <a:moveTo>
                    <a:pt x="347" y="0"/>
                  </a:moveTo>
                  <a:cubicBezTo>
                    <a:pt x="158" y="0"/>
                    <a:pt x="0" y="158"/>
                    <a:pt x="0" y="347"/>
                  </a:cubicBezTo>
                  <a:lnTo>
                    <a:pt x="0" y="5135"/>
                  </a:lnTo>
                  <a:cubicBezTo>
                    <a:pt x="0" y="5356"/>
                    <a:pt x="158" y="5514"/>
                    <a:pt x="347" y="5514"/>
                  </a:cubicBezTo>
                  <a:lnTo>
                    <a:pt x="5167" y="5514"/>
                  </a:lnTo>
                  <a:cubicBezTo>
                    <a:pt x="5356" y="5514"/>
                    <a:pt x="5513" y="5356"/>
                    <a:pt x="5513" y="5135"/>
                  </a:cubicBezTo>
                  <a:cubicBezTo>
                    <a:pt x="5513" y="2269"/>
                    <a:pt x="3182"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8" name="Google Shape;19418;p99"/>
          <p:cNvGrpSpPr/>
          <p:nvPr/>
        </p:nvGrpSpPr>
        <p:grpSpPr>
          <a:xfrm>
            <a:off x="4682008" y="2204922"/>
            <a:ext cx="319874" cy="420199"/>
            <a:chOff x="-4082800" y="3612425"/>
            <a:chExt cx="222150" cy="291825"/>
          </a:xfrm>
        </p:grpSpPr>
        <p:sp>
          <p:nvSpPr>
            <p:cNvPr id="19419" name="Google Shape;19419;p99"/>
            <p:cNvSpPr/>
            <p:nvPr/>
          </p:nvSpPr>
          <p:spPr>
            <a:xfrm>
              <a:off x="-4027650" y="3663625"/>
              <a:ext cx="112650" cy="119725"/>
            </a:xfrm>
            <a:custGeom>
              <a:rect b="b" l="l" r="r" t="t"/>
              <a:pathLst>
                <a:path extrusionOk="0" h="4789" w="4506">
                  <a:moveTo>
                    <a:pt x="2237" y="1355"/>
                  </a:moveTo>
                  <a:cubicBezTo>
                    <a:pt x="2773" y="1355"/>
                    <a:pt x="3245" y="1827"/>
                    <a:pt x="3245" y="2395"/>
                  </a:cubicBezTo>
                  <a:cubicBezTo>
                    <a:pt x="3308" y="2930"/>
                    <a:pt x="2836" y="3434"/>
                    <a:pt x="2237" y="3434"/>
                  </a:cubicBezTo>
                  <a:cubicBezTo>
                    <a:pt x="1670" y="3434"/>
                    <a:pt x="1197" y="2962"/>
                    <a:pt x="1197" y="2395"/>
                  </a:cubicBezTo>
                  <a:cubicBezTo>
                    <a:pt x="1197" y="1859"/>
                    <a:pt x="1670" y="1355"/>
                    <a:pt x="2237" y="1355"/>
                  </a:cubicBezTo>
                  <a:close/>
                  <a:moveTo>
                    <a:pt x="1922" y="0"/>
                  </a:moveTo>
                  <a:lnTo>
                    <a:pt x="1922" y="473"/>
                  </a:lnTo>
                  <a:cubicBezTo>
                    <a:pt x="1922" y="630"/>
                    <a:pt x="1827" y="725"/>
                    <a:pt x="1670" y="788"/>
                  </a:cubicBezTo>
                  <a:cubicBezTo>
                    <a:pt x="1481" y="851"/>
                    <a:pt x="1292" y="945"/>
                    <a:pt x="1134" y="1103"/>
                  </a:cubicBezTo>
                  <a:cubicBezTo>
                    <a:pt x="1055" y="1143"/>
                    <a:pt x="962" y="1183"/>
                    <a:pt x="873" y="1183"/>
                  </a:cubicBezTo>
                  <a:cubicBezTo>
                    <a:pt x="822" y="1183"/>
                    <a:pt x="771" y="1169"/>
                    <a:pt x="725" y="1134"/>
                  </a:cubicBezTo>
                  <a:lnTo>
                    <a:pt x="347" y="914"/>
                  </a:lnTo>
                  <a:lnTo>
                    <a:pt x="0" y="1481"/>
                  </a:lnTo>
                  <a:lnTo>
                    <a:pt x="378" y="1733"/>
                  </a:lnTo>
                  <a:cubicBezTo>
                    <a:pt x="504" y="1796"/>
                    <a:pt x="599" y="1922"/>
                    <a:pt x="536" y="2079"/>
                  </a:cubicBezTo>
                  <a:cubicBezTo>
                    <a:pt x="504" y="2332"/>
                    <a:pt x="504" y="2489"/>
                    <a:pt x="536" y="2710"/>
                  </a:cubicBezTo>
                  <a:cubicBezTo>
                    <a:pt x="599" y="2867"/>
                    <a:pt x="504" y="2993"/>
                    <a:pt x="378" y="3056"/>
                  </a:cubicBezTo>
                  <a:lnTo>
                    <a:pt x="0" y="3308"/>
                  </a:lnTo>
                  <a:lnTo>
                    <a:pt x="347" y="3907"/>
                  </a:lnTo>
                  <a:lnTo>
                    <a:pt x="725" y="3655"/>
                  </a:lnTo>
                  <a:cubicBezTo>
                    <a:pt x="773" y="3631"/>
                    <a:pt x="826" y="3620"/>
                    <a:pt x="879" y="3620"/>
                  </a:cubicBezTo>
                  <a:cubicBezTo>
                    <a:pt x="967" y="3620"/>
                    <a:pt x="1056" y="3647"/>
                    <a:pt x="1134" y="3686"/>
                  </a:cubicBezTo>
                  <a:cubicBezTo>
                    <a:pt x="1292" y="3812"/>
                    <a:pt x="1481" y="3938"/>
                    <a:pt x="1670" y="4001"/>
                  </a:cubicBezTo>
                  <a:cubicBezTo>
                    <a:pt x="1796" y="4064"/>
                    <a:pt x="1922" y="4222"/>
                    <a:pt x="1922" y="4316"/>
                  </a:cubicBezTo>
                  <a:lnTo>
                    <a:pt x="1922" y="4789"/>
                  </a:lnTo>
                  <a:lnTo>
                    <a:pt x="2584" y="4789"/>
                  </a:lnTo>
                  <a:lnTo>
                    <a:pt x="2584" y="4316"/>
                  </a:lnTo>
                  <a:cubicBezTo>
                    <a:pt x="2584" y="4159"/>
                    <a:pt x="2678" y="4064"/>
                    <a:pt x="2836" y="4001"/>
                  </a:cubicBezTo>
                  <a:cubicBezTo>
                    <a:pt x="3025" y="3938"/>
                    <a:pt x="3182" y="3844"/>
                    <a:pt x="3371" y="3686"/>
                  </a:cubicBezTo>
                  <a:cubicBezTo>
                    <a:pt x="3449" y="3647"/>
                    <a:pt x="3539" y="3620"/>
                    <a:pt x="3626" y="3620"/>
                  </a:cubicBezTo>
                  <a:cubicBezTo>
                    <a:pt x="3680" y="3620"/>
                    <a:pt x="3733" y="3631"/>
                    <a:pt x="3781" y="3655"/>
                  </a:cubicBezTo>
                  <a:lnTo>
                    <a:pt x="4159" y="3907"/>
                  </a:lnTo>
                  <a:lnTo>
                    <a:pt x="4505" y="3308"/>
                  </a:lnTo>
                  <a:lnTo>
                    <a:pt x="4127" y="3056"/>
                  </a:lnTo>
                  <a:cubicBezTo>
                    <a:pt x="4001" y="2993"/>
                    <a:pt x="3938" y="2867"/>
                    <a:pt x="3970" y="2710"/>
                  </a:cubicBezTo>
                  <a:cubicBezTo>
                    <a:pt x="4001" y="2489"/>
                    <a:pt x="4001" y="2332"/>
                    <a:pt x="3970" y="2079"/>
                  </a:cubicBezTo>
                  <a:cubicBezTo>
                    <a:pt x="3938" y="1922"/>
                    <a:pt x="4001" y="1796"/>
                    <a:pt x="4127" y="1733"/>
                  </a:cubicBezTo>
                  <a:lnTo>
                    <a:pt x="4505" y="1481"/>
                  </a:lnTo>
                  <a:lnTo>
                    <a:pt x="4159" y="914"/>
                  </a:lnTo>
                  <a:lnTo>
                    <a:pt x="3781" y="1134"/>
                  </a:lnTo>
                  <a:cubicBezTo>
                    <a:pt x="3734" y="1169"/>
                    <a:pt x="3684" y="1183"/>
                    <a:pt x="3632" y="1183"/>
                  </a:cubicBezTo>
                  <a:cubicBezTo>
                    <a:pt x="3543" y="1183"/>
                    <a:pt x="3451" y="1143"/>
                    <a:pt x="3371" y="1103"/>
                  </a:cubicBezTo>
                  <a:cubicBezTo>
                    <a:pt x="3214" y="977"/>
                    <a:pt x="3025" y="851"/>
                    <a:pt x="2836" y="788"/>
                  </a:cubicBezTo>
                  <a:cubicBezTo>
                    <a:pt x="2710" y="725"/>
                    <a:pt x="2584" y="567"/>
                    <a:pt x="2584" y="473"/>
                  </a:cubicBezTo>
                  <a:lnTo>
                    <a:pt x="25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99"/>
            <p:cNvSpPr/>
            <p:nvPr/>
          </p:nvSpPr>
          <p:spPr>
            <a:xfrm>
              <a:off x="-4082800" y="3612425"/>
              <a:ext cx="222150" cy="291825"/>
            </a:xfrm>
            <a:custGeom>
              <a:rect b="b" l="l" r="r" t="t"/>
              <a:pathLst>
                <a:path extrusionOk="0" h="11673" w="8886">
                  <a:moveTo>
                    <a:pt x="5168" y="1324"/>
                  </a:moveTo>
                  <a:cubicBezTo>
                    <a:pt x="5357" y="1324"/>
                    <a:pt x="5514" y="1481"/>
                    <a:pt x="5514" y="1702"/>
                  </a:cubicBezTo>
                  <a:lnTo>
                    <a:pt x="5514" y="2269"/>
                  </a:lnTo>
                  <a:cubicBezTo>
                    <a:pt x="5609" y="2332"/>
                    <a:pt x="5735" y="2395"/>
                    <a:pt x="5829" y="2489"/>
                  </a:cubicBezTo>
                  <a:lnTo>
                    <a:pt x="6333" y="2206"/>
                  </a:lnTo>
                  <a:cubicBezTo>
                    <a:pt x="6396" y="2174"/>
                    <a:pt x="6491" y="2174"/>
                    <a:pt x="6617" y="2174"/>
                  </a:cubicBezTo>
                  <a:cubicBezTo>
                    <a:pt x="6680" y="2206"/>
                    <a:pt x="6774" y="2237"/>
                    <a:pt x="6806" y="2300"/>
                  </a:cubicBezTo>
                  <a:lnTo>
                    <a:pt x="7467" y="3497"/>
                  </a:lnTo>
                  <a:cubicBezTo>
                    <a:pt x="7562" y="3655"/>
                    <a:pt x="7530" y="3844"/>
                    <a:pt x="7341" y="3970"/>
                  </a:cubicBezTo>
                  <a:lnTo>
                    <a:pt x="6837" y="4254"/>
                  </a:lnTo>
                  <a:cubicBezTo>
                    <a:pt x="6869" y="4380"/>
                    <a:pt x="6869" y="4474"/>
                    <a:pt x="6837" y="4632"/>
                  </a:cubicBezTo>
                  <a:lnTo>
                    <a:pt x="7341" y="4915"/>
                  </a:lnTo>
                  <a:cubicBezTo>
                    <a:pt x="7499" y="4978"/>
                    <a:pt x="7593" y="5230"/>
                    <a:pt x="7467" y="5388"/>
                  </a:cubicBezTo>
                  <a:lnTo>
                    <a:pt x="6806" y="6553"/>
                  </a:lnTo>
                  <a:cubicBezTo>
                    <a:pt x="6774" y="6648"/>
                    <a:pt x="6680" y="6679"/>
                    <a:pt x="6617" y="6711"/>
                  </a:cubicBezTo>
                  <a:cubicBezTo>
                    <a:pt x="6588" y="6730"/>
                    <a:pt x="6555" y="6738"/>
                    <a:pt x="6523" y="6738"/>
                  </a:cubicBezTo>
                  <a:cubicBezTo>
                    <a:pt x="6450" y="6738"/>
                    <a:pt x="6377" y="6701"/>
                    <a:pt x="6333" y="6679"/>
                  </a:cubicBezTo>
                  <a:lnTo>
                    <a:pt x="5829" y="6396"/>
                  </a:lnTo>
                  <a:cubicBezTo>
                    <a:pt x="5703" y="6490"/>
                    <a:pt x="5609" y="6522"/>
                    <a:pt x="5514" y="6616"/>
                  </a:cubicBezTo>
                  <a:lnTo>
                    <a:pt x="5514" y="7183"/>
                  </a:lnTo>
                  <a:cubicBezTo>
                    <a:pt x="5514" y="7404"/>
                    <a:pt x="5357" y="7562"/>
                    <a:pt x="5168" y="7562"/>
                  </a:cubicBezTo>
                  <a:lnTo>
                    <a:pt x="3781" y="7562"/>
                  </a:lnTo>
                  <a:cubicBezTo>
                    <a:pt x="3592" y="7562"/>
                    <a:pt x="3435" y="7404"/>
                    <a:pt x="3435" y="7183"/>
                  </a:cubicBezTo>
                  <a:lnTo>
                    <a:pt x="3435" y="6616"/>
                  </a:lnTo>
                  <a:cubicBezTo>
                    <a:pt x="3309" y="6553"/>
                    <a:pt x="3183" y="6490"/>
                    <a:pt x="3120" y="6396"/>
                  </a:cubicBezTo>
                  <a:lnTo>
                    <a:pt x="2584" y="6679"/>
                  </a:lnTo>
                  <a:cubicBezTo>
                    <a:pt x="2521" y="6711"/>
                    <a:pt x="2427" y="6711"/>
                    <a:pt x="2332" y="6711"/>
                  </a:cubicBezTo>
                  <a:cubicBezTo>
                    <a:pt x="2238" y="6679"/>
                    <a:pt x="2175" y="6648"/>
                    <a:pt x="2112" y="6553"/>
                  </a:cubicBezTo>
                  <a:lnTo>
                    <a:pt x="1450" y="5388"/>
                  </a:lnTo>
                  <a:cubicBezTo>
                    <a:pt x="1387" y="5230"/>
                    <a:pt x="1419" y="5041"/>
                    <a:pt x="1576" y="4915"/>
                  </a:cubicBezTo>
                  <a:lnTo>
                    <a:pt x="2080" y="4632"/>
                  </a:lnTo>
                  <a:lnTo>
                    <a:pt x="2080" y="4443"/>
                  </a:lnTo>
                  <a:lnTo>
                    <a:pt x="2080" y="4254"/>
                  </a:lnTo>
                  <a:lnTo>
                    <a:pt x="1576" y="3970"/>
                  </a:lnTo>
                  <a:cubicBezTo>
                    <a:pt x="1419" y="3907"/>
                    <a:pt x="1324" y="3655"/>
                    <a:pt x="1450" y="3497"/>
                  </a:cubicBezTo>
                  <a:lnTo>
                    <a:pt x="2112" y="2332"/>
                  </a:lnTo>
                  <a:cubicBezTo>
                    <a:pt x="2175" y="2237"/>
                    <a:pt x="2238" y="2206"/>
                    <a:pt x="2332" y="2174"/>
                  </a:cubicBezTo>
                  <a:cubicBezTo>
                    <a:pt x="2352" y="2155"/>
                    <a:pt x="2377" y="2147"/>
                    <a:pt x="2405" y="2147"/>
                  </a:cubicBezTo>
                  <a:cubicBezTo>
                    <a:pt x="2467" y="2147"/>
                    <a:pt x="2541" y="2184"/>
                    <a:pt x="2584" y="2206"/>
                  </a:cubicBezTo>
                  <a:lnTo>
                    <a:pt x="3120" y="2489"/>
                  </a:lnTo>
                  <a:cubicBezTo>
                    <a:pt x="3214" y="2395"/>
                    <a:pt x="3309" y="2363"/>
                    <a:pt x="3435" y="2269"/>
                  </a:cubicBezTo>
                  <a:lnTo>
                    <a:pt x="3435" y="1702"/>
                  </a:lnTo>
                  <a:cubicBezTo>
                    <a:pt x="3435" y="1481"/>
                    <a:pt x="3592" y="1324"/>
                    <a:pt x="3781" y="1324"/>
                  </a:cubicBezTo>
                  <a:close/>
                  <a:moveTo>
                    <a:pt x="4443" y="0"/>
                  </a:moveTo>
                  <a:cubicBezTo>
                    <a:pt x="1986" y="0"/>
                    <a:pt x="1" y="2017"/>
                    <a:pt x="1" y="4443"/>
                  </a:cubicBezTo>
                  <a:cubicBezTo>
                    <a:pt x="1" y="5419"/>
                    <a:pt x="316" y="6333"/>
                    <a:pt x="851" y="7120"/>
                  </a:cubicBezTo>
                  <a:lnTo>
                    <a:pt x="4159" y="11531"/>
                  </a:lnTo>
                  <a:cubicBezTo>
                    <a:pt x="4222" y="11626"/>
                    <a:pt x="4325" y="11673"/>
                    <a:pt x="4431" y="11673"/>
                  </a:cubicBezTo>
                  <a:cubicBezTo>
                    <a:pt x="4538" y="11673"/>
                    <a:pt x="4648" y="11626"/>
                    <a:pt x="4727" y="11531"/>
                  </a:cubicBezTo>
                  <a:lnTo>
                    <a:pt x="8066" y="6994"/>
                  </a:lnTo>
                  <a:cubicBezTo>
                    <a:pt x="8602" y="6270"/>
                    <a:pt x="8885" y="5356"/>
                    <a:pt x="8885" y="4443"/>
                  </a:cubicBezTo>
                  <a:cubicBezTo>
                    <a:pt x="8885" y="2017"/>
                    <a:pt x="6932" y="0"/>
                    <a:pt x="44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99"/>
            <p:cNvSpPr/>
            <p:nvPr/>
          </p:nvSpPr>
          <p:spPr>
            <a:xfrm>
              <a:off x="-3980400" y="3714800"/>
              <a:ext cx="17350" cy="17375"/>
            </a:xfrm>
            <a:custGeom>
              <a:rect b="b" l="l" r="r" t="t"/>
              <a:pathLst>
                <a:path extrusionOk="0" h="695" w="694">
                  <a:moveTo>
                    <a:pt x="347" y="1"/>
                  </a:moveTo>
                  <a:cubicBezTo>
                    <a:pt x="158" y="1"/>
                    <a:pt x="0" y="159"/>
                    <a:pt x="0" y="348"/>
                  </a:cubicBezTo>
                  <a:cubicBezTo>
                    <a:pt x="0" y="537"/>
                    <a:pt x="158" y="694"/>
                    <a:pt x="347" y="694"/>
                  </a:cubicBezTo>
                  <a:cubicBezTo>
                    <a:pt x="536" y="694"/>
                    <a:pt x="694" y="537"/>
                    <a:pt x="694" y="348"/>
                  </a:cubicBezTo>
                  <a:cubicBezTo>
                    <a:pt x="694" y="159"/>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2" name="Google Shape;19422;p99"/>
          <p:cNvGrpSpPr/>
          <p:nvPr/>
        </p:nvGrpSpPr>
        <p:grpSpPr>
          <a:xfrm>
            <a:off x="4643456" y="2769876"/>
            <a:ext cx="420775" cy="393561"/>
            <a:chOff x="-4118225" y="3990475"/>
            <a:chExt cx="292225" cy="273325"/>
          </a:xfrm>
        </p:grpSpPr>
        <p:sp>
          <p:nvSpPr>
            <p:cNvPr id="19423" name="Google Shape;19423;p99"/>
            <p:cNvSpPr/>
            <p:nvPr/>
          </p:nvSpPr>
          <p:spPr>
            <a:xfrm>
              <a:off x="-3963850" y="4040100"/>
              <a:ext cx="51200" cy="51225"/>
            </a:xfrm>
            <a:custGeom>
              <a:rect b="b" l="l" r="r" t="t"/>
              <a:pathLst>
                <a:path extrusionOk="0" h="2049" w="2048">
                  <a:moveTo>
                    <a:pt x="1008" y="0"/>
                  </a:moveTo>
                  <a:cubicBezTo>
                    <a:pt x="473" y="0"/>
                    <a:pt x="0" y="473"/>
                    <a:pt x="0" y="1040"/>
                  </a:cubicBezTo>
                  <a:cubicBezTo>
                    <a:pt x="0" y="1607"/>
                    <a:pt x="473"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99"/>
            <p:cNvSpPr/>
            <p:nvPr/>
          </p:nvSpPr>
          <p:spPr>
            <a:xfrm>
              <a:off x="-4015050" y="3990475"/>
              <a:ext cx="153600" cy="153625"/>
            </a:xfrm>
            <a:custGeom>
              <a:rect b="b" l="l" r="r" t="t"/>
              <a:pathLst>
                <a:path extrusionOk="0" h="6145" w="6144">
                  <a:moveTo>
                    <a:pt x="3056" y="1324"/>
                  </a:moveTo>
                  <a:cubicBezTo>
                    <a:pt x="4001" y="1324"/>
                    <a:pt x="4757" y="2080"/>
                    <a:pt x="4757" y="3025"/>
                  </a:cubicBezTo>
                  <a:cubicBezTo>
                    <a:pt x="4757" y="3970"/>
                    <a:pt x="4033" y="4726"/>
                    <a:pt x="3056" y="4726"/>
                  </a:cubicBezTo>
                  <a:cubicBezTo>
                    <a:pt x="2111" y="4726"/>
                    <a:pt x="1386" y="3970"/>
                    <a:pt x="1386" y="3025"/>
                  </a:cubicBezTo>
                  <a:cubicBezTo>
                    <a:pt x="1386" y="2080"/>
                    <a:pt x="2111" y="1324"/>
                    <a:pt x="3056" y="1324"/>
                  </a:cubicBezTo>
                  <a:close/>
                  <a:moveTo>
                    <a:pt x="3056" y="1"/>
                  </a:moveTo>
                  <a:cubicBezTo>
                    <a:pt x="1386" y="1"/>
                    <a:pt x="0" y="1355"/>
                    <a:pt x="0" y="3057"/>
                  </a:cubicBezTo>
                  <a:cubicBezTo>
                    <a:pt x="0" y="4758"/>
                    <a:pt x="1323" y="6144"/>
                    <a:pt x="3056" y="6144"/>
                  </a:cubicBezTo>
                  <a:cubicBezTo>
                    <a:pt x="4757" y="6144"/>
                    <a:pt x="6144" y="4758"/>
                    <a:pt x="6144" y="3057"/>
                  </a:cubicBezTo>
                  <a:cubicBezTo>
                    <a:pt x="6144" y="1355"/>
                    <a:pt x="4757" y="1"/>
                    <a:pt x="30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99"/>
            <p:cNvSpPr/>
            <p:nvPr/>
          </p:nvSpPr>
          <p:spPr>
            <a:xfrm>
              <a:off x="-4118225" y="4144075"/>
              <a:ext cx="33875" cy="119725"/>
            </a:xfrm>
            <a:custGeom>
              <a:rect b="b" l="l" r="r" t="t"/>
              <a:pathLst>
                <a:path extrusionOk="0" h="4789" w="1355">
                  <a:moveTo>
                    <a:pt x="347" y="0"/>
                  </a:moveTo>
                  <a:cubicBezTo>
                    <a:pt x="158" y="0"/>
                    <a:pt x="0" y="158"/>
                    <a:pt x="0" y="347"/>
                  </a:cubicBezTo>
                  <a:lnTo>
                    <a:pt x="0" y="4442"/>
                  </a:lnTo>
                  <a:cubicBezTo>
                    <a:pt x="0" y="4631"/>
                    <a:pt x="158" y="4789"/>
                    <a:pt x="347" y="4789"/>
                  </a:cubicBezTo>
                  <a:lnTo>
                    <a:pt x="1008" y="4789"/>
                  </a:lnTo>
                  <a:cubicBezTo>
                    <a:pt x="1134" y="4789"/>
                    <a:pt x="1260" y="4757"/>
                    <a:pt x="1355" y="4726"/>
                  </a:cubicBezTo>
                  <a:lnTo>
                    <a:pt x="1355" y="63"/>
                  </a:lnTo>
                  <a:cubicBezTo>
                    <a:pt x="1260" y="32"/>
                    <a:pt x="1134"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99"/>
            <p:cNvSpPr/>
            <p:nvPr/>
          </p:nvSpPr>
          <p:spPr>
            <a:xfrm>
              <a:off x="-4067050" y="4143750"/>
              <a:ext cx="241050" cy="120050"/>
            </a:xfrm>
            <a:custGeom>
              <a:rect b="b" l="l" r="r" t="t"/>
              <a:pathLst>
                <a:path extrusionOk="0" h="4802" w="9642">
                  <a:moveTo>
                    <a:pt x="1750" y="1"/>
                  </a:moveTo>
                  <a:cubicBezTo>
                    <a:pt x="1124" y="1"/>
                    <a:pt x="537" y="197"/>
                    <a:pt x="1" y="549"/>
                  </a:cubicBezTo>
                  <a:lnTo>
                    <a:pt x="1" y="4550"/>
                  </a:lnTo>
                  <a:cubicBezTo>
                    <a:pt x="410" y="4707"/>
                    <a:pt x="883" y="4802"/>
                    <a:pt x="1356" y="4802"/>
                  </a:cubicBezTo>
                  <a:lnTo>
                    <a:pt x="5294" y="4802"/>
                  </a:lnTo>
                  <a:cubicBezTo>
                    <a:pt x="5735" y="4802"/>
                    <a:pt x="6144" y="4644"/>
                    <a:pt x="6459" y="4392"/>
                  </a:cubicBezTo>
                  <a:cubicBezTo>
                    <a:pt x="6459" y="4392"/>
                    <a:pt x="8507" y="2502"/>
                    <a:pt x="9169" y="1872"/>
                  </a:cubicBezTo>
                  <a:cubicBezTo>
                    <a:pt x="9169" y="1872"/>
                    <a:pt x="9547" y="1399"/>
                    <a:pt x="9547" y="1021"/>
                  </a:cubicBezTo>
                  <a:cubicBezTo>
                    <a:pt x="9641" y="454"/>
                    <a:pt x="9169" y="13"/>
                    <a:pt x="8602" y="13"/>
                  </a:cubicBezTo>
                  <a:cubicBezTo>
                    <a:pt x="8413" y="13"/>
                    <a:pt x="7751" y="202"/>
                    <a:pt x="6711" y="1777"/>
                  </a:cubicBezTo>
                  <a:cubicBezTo>
                    <a:pt x="6333" y="2376"/>
                    <a:pt x="5766" y="2754"/>
                    <a:pt x="5199" y="2754"/>
                  </a:cubicBezTo>
                  <a:lnTo>
                    <a:pt x="2710" y="2754"/>
                  </a:lnTo>
                  <a:cubicBezTo>
                    <a:pt x="2584" y="2754"/>
                    <a:pt x="2458" y="2849"/>
                    <a:pt x="2395" y="2975"/>
                  </a:cubicBezTo>
                  <a:cubicBezTo>
                    <a:pt x="2333" y="3099"/>
                    <a:pt x="2223" y="3152"/>
                    <a:pt x="2110" y="3152"/>
                  </a:cubicBezTo>
                  <a:cubicBezTo>
                    <a:pt x="1880" y="3152"/>
                    <a:pt x="1638" y="2934"/>
                    <a:pt x="1765" y="2660"/>
                  </a:cubicBezTo>
                  <a:cubicBezTo>
                    <a:pt x="1923" y="2344"/>
                    <a:pt x="2238" y="2092"/>
                    <a:pt x="2616" y="2092"/>
                  </a:cubicBezTo>
                  <a:lnTo>
                    <a:pt x="5231" y="2092"/>
                  </a:lnTo>
                  <a:cubicBezTo>
                    <a:pt x="6081" y="2061"/>
                    <a:pt x="6081" y="706"/>
                    <a:pt x="5136" y="706"/>
                  </a:cubicBezTo>
                  <a:lnTo>
                    <a:pt x="3844" y="706"/>
                  </a:lnTo>
                  <a:cubicBezTo>
                    <a:pt x="3116" y="220"/>
                    <a:pt x="2412" y="1"/>
                    <a:pt x="175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7" name="Google Shape;19427;p99"/>
          <p:cNvGrpSpPr/>
          <p:nvPr/>
        </p:nvGrpSpPr>
        <p:grpSpPr>
          <a:xfrm>
            <a:off x="7354110" y="1688087"/>
            <a:ext cx="394713" cy="421927"/>
            <a:chOff x="-2312225" y="3238300"/>
            <a:chExt cx="274125" cy="293025"/>
          </a:xfrm>
        </p:grpSpPr>
        <p:sp>
          <p:nvSpPr>
            <p:cNvPr id="19428" name="Google Shape;19428;p99"/>
            <p:cNvSpPr/>
            <p:nvPr/>
          </p:nvSpPr>
          <p:spPr>
            <a:xfrm>
              <a:off x="-2241325" y="3289500"/>
              <a:ext cx="203225" cy="241825"/>
            </a:xfrm>
            <a:custGeom>
              <a:rect b="b" l="l" r="r" t="t"/>
              <a:pathLst>
                <a:path extrusionOk="0" h="9673" w="8129">
                  <a:moveTo>
                    <a:pt x="2458" y="0"/>
                  </a:moveTo>
                  <a:cubicBezTo>
                    <a:pt x="2174" y="0"/>
                    <a:pt x="1954" y="221"/>
                    <a:pt x="1954" y="504"/>
                  </a:cubicBezTo>
                  <a:lnTo>
                    <a:pt x="1954" y="2836"/>
                  </a:lnTo>
                  <a:lnTo>
                    <a:pt x="1954" y="5167"/>
                  </a:lnTo>
                  <a:lnTo>
                    <a:pt x="914" y="4128"/>
                  </a:lnTo>
                  <a:cubicBezTo>
                    <a:pt x="820" y="4033"/>
                    <a:pt x="693" y="3986"/>
                    <a:pt x="567" y="3986"/>
                  </a:cubicBezTo>
                  <a:cubicBezTo>
                    <a:pt x="441" y="3986"/>
                    <a:pt x="315" y="4033"/>
                    <a:pt x="221" y="4128"/>
                  </a:cubicBezTo>
                  <a:cubicBezTo>
                    <a:pt x="0" y="4317"/>
                    <a:pt x="0" y="4632"/>
                    <a:pt x="221" y="4852"/>
                  </a:cubicBezTo>
                  <a:lnTo>
                    <a:pt x="2678" y="7310"/>
                  </a:lnTo>
                  <a:lnTo>
                    <a:pt x="2678" y="8664"/>
                  </a:lnTo>
                  <a:cubicBezTo>
                    <a:pt x="2678" y="9200"/>
                    <a:pt x="3151" y="9672"/>
                    <a:pt x="3718" y="9672"/>
                  </a:cubicBezTo>
                  <a:lnTo>
                    <a:pt x="6459" y="9672"/>
                  </a:lnTo>
                  <a:cubicBezTo>
                    <a:pt x="7026" y="9672"/>
                    <a:pt x="7499" y="9200"/>
                    <a:pt x="7499" y="8664"/>
                  </a:cubicBezTo>
                  <a:lnTo>
                    <a:pt x="7499" y="8066"/>
                  </a:lnTo>
                  <a:cubicBezTo>
                    <a:pt x="7688" y="7656"/>
                    <a:pt x="7845" y="7278"/>
                    <a:pt x="7940" y="6837"/>
                  </a:cubicBezTo>
                  <a:cubicBezTo>
                    <a:pt x="8034" y="6396"/>
                    <a:pt x="8129" y="5986"/>
                    <a:pt x="8129" y="5514"/>
                  </a:cubicBezTo>
                  <a:lnTo>
                    <a:pt x="8129" y="3308"/>
                  </a:lnTo>
                  <a:cubicBezTo>
                    <a:pt x="8129" y="3025"/>
                    <a:pt x="7877" y="2773"/>
                    <a:pt x="7625" y="2773"/>
                  </a:cubicBezTo>
                  <a:cubicBezTo>
                    <a:pt x="7341" y="2773"/>
                    <a:pt x="7089" y="3025"/>
                    <a:pt x="7089" y="3308"/>
                  </a:cubicBezTo>
                  <a:lnTo>
                    <a:pt x="7089" y="3812"/>
                  </a:lnTo>
                  <a:cubicBezTo>
                    <a:pt x="7089" y="4002"/>
                    <a:pt x="6931" y="4159"/>
                    <a:pt x="6742" y="4159"/>
                  </a:cubicBezTo>
                  <a:cubicBezTo>
                    <a:pt x="6553" y="4159"/>
                    <a:pt x="6396" y="4002"/>
                    <a:pt x="6396" y="3812"/>
                  </a:cubicBezTo>
                  <a:lnTo>
                    <a:pt x="6396" y="2615"/>
                  </a:lnTo>
                  <a:cubicBezTo>
                    <a:pt x="6396" y="2363"/>
                    <a:pt x="6144" y="2111"/>
                    <a:pt x="5892" y="2111"/>
                  </a:cubicBezTo>
                  <a:cubicBezTo>
                    <a:pt x="5608" y="2111"/>
                    <a:pt x="5356" y="2363"/>
                    <a:pt x="5356" y="2615"/>
                  </a:cubicBezTo>
                  <a:cubicBezTo>
                    <a:pt x="5357" y="2615"/>
                    <a:pt x="5358" y="2615"/>
                    <a:pt x="5359" y="2615"/>
                  </a:cubicBezTo>
                  <a:cubicBezTo>
                    <a:pt x="5418" y="2615"/>
                    <a:pt x="5419" y="3769"/>
                    <a:pt x="5419" y="3781"/>
                  </a:cubicBezTo>
                  <a:lnTo>
                    <a:pt x="5419" y="3781"/>
                  </a:lnTo>
                  <a:cubicBezTo>
                    <a:pt x="5419" y="3970"/>
                    <a:pt x="5262" y="4128"/>
                    <a:pt x="5041" y="4128"/>
                  </a:cubicBezTo>
                  <a:cubicBezTo>
                    <a:pt x="4852" y="4128"/>
                    <a:pt x="4695" y="3970"/>
                    <a:pt x="4695" y="3781"/>
                  </a:cubicBezTo>
                  <a:lnTo>
                    <a:pt x="4695" y="2584"/>
                  </a:lnTo>
                  <a:cubicBezTo>
                    <a:pt x="4695" y="2332"/>
                    <a:pt x="4474" y="2080"/>
                    <a:pt x="4191" y="2080"/>
                  </a:cubicBezTo>
                  <a:cubicBezTo>
                    <a:pt x="3907" y="2080"/>
                    <a:pt x="3686" y="2332"/>
                    <a:pt x="3686" y="2584"/>
                  </a:cubicBezTo>
                  <a:lnTo>
                    <a:pt x="3686" y="3781"/>
                  </a:lnTo>
                  <a:cubicBezTo>
                    <a:pt x="3686" y="3970"/>
                    <a:pt x="3529" y="4128"/>
                    <a:pt x="3308" y="4128"/>
                  </a:cubicBezTo>
                  <a:cubicBezTo>
                    <a:pt x="3119" y="4128"/>
                    <a:pt x="2962" y="3970"/>
                    <a:pt x="2962" y="3781"/>
                  </a:cubicBezTo>
                  <a:lnTo>
                    <a:pt x="2962" y="504"/>
                  </a:lnTo>
                  <a:cubicBezTo>
                    <a:pt x="2962" y="221"/>
                    <a:pt x="2741" y="0"/>
                    <a:pt x="245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99"/>
            <p:cNvSpPr/>
            <p:nvPr/>
          </p:nvSpPr>
          <p:spPr>
            <a:xfrm>
              <a:off x="-2312225" y="3238300"/>
              <a:ext cx="241825" cy="241050"/>
            </a:xfrm>
            <a:custGeom>
              <a:rect b="b" l="l" r="r" t="t"/>
              <a:pathLst>
                <a:path extrusionOk="0" h="9642" w="9673">
                  <a:moveTo>
                    <a:pt x="379" y="1"/>
                  </a:moveTo>
                  <a:cubicBezTo>
                    <a:pt x="158" y="1"/>
                    <a:pt x="1" y="158"/>
                    <a:pt x="1" y="347"/>
                  </a:cubicBezTo>
                  <a:lnTo>
                    <a:pt x="1" y="1733"/>
                  </a:lnTo>
                  <a:cubicBezTo>
                    <a:pt x="1" y="1922"/>
                    <a:pt x="158" y="2080"/>
                    <a:pt x="379" y="2080"/>
                  </a:cubicBezTo>
                  <a:lnTo>
                    <a:pt x="726" y="2080"/>
                  </a:lnTo>
                  <a:lnTo>
                    <a:pt x="726" y="7562"/>
                  </a:lnTo>
                  <a:lnTo>
                    <a:pt x="379" y="7562"/>
                  </a:lnTo>
                  <a:cubicBezTo>
                    <a:pt x="158" y="7562"/>
                    <a:pt x="1" y="7719"/>
                    <a:pt x="1" y="7908"/>
                  </a:cubicBezTo>
                  <a:lnTo>
                    <a:pt x="1" y="9294"/>
                  </a:lnTo>
                  <a:cubicBezTo>
                    <a:pt x="1" y="9484"/>
                    <a:pt x="158" y="9641"/>
                    <a:pt x="379" y="9641"/>
                  </a:cubicBezTo>
                  <a:lnTo>
                    <a:pt x="1734" y="9641"/>
                  </a:lnTo>
                  <a:cubicBezTo>
                    <a:pt x="1954" y="9641"/>
                    <a:pt x="2112" y="9484"/>
                    <a:pt x="2112" y="9294"/>
                  </a:cubicBezTo>
                  <a:lnTo>
                    <a:pt x="2112" y="8916"/>
                  </a:lnTo>
                  <a:lnTo>
                    <a:pt x="4160" y="8916"/>
                  </a:lnTo>
                  <a:lnTo>
                    <a:pt x="3435" y="8223"/>
                  </a:lnTo>
                  <a:lnTo>
                    <a:pt x="2112" y="8223"/>
                  </a:lnTo>
                  <a:lnTo>
                    <a:pt x="2112" y="7877"/>
                  </a:lnTo>
                  <a:cubicBezTo>
                    <a:pt x="2112" y="7688"/>
                    <a:pt x="1954" y="7530"/>
                    <a:pt x="1734" y="7530"/>
                  </a:cubicBezTo>
                  <a:lnTo>
                    <a:pt x="1387" y="7530"/>
                  </a:lnTo>
                  <a:lnTo>
                    <a:pt x="1387" y="2080"/>
                  </a:lnTo>
                  <a:lnTo>
                    <a:pt x="1734" y="2080"/>
                  </a:lnTo>
                  <a:cubicBezTo>
                    <a:pt x="1954" y="2080"/>
                    <a:pt x="2112" y="1922"/>
                    <a:pt x="2112" y="1733"/>
                  </a:cubicBezTo>
                  <a:lnTo>
                    <a:pt x="2112" y="1387"/>
                  </a:lnTo>
                  <a:lnTo>
                    <a:pt x="7562" y="1387"/>
                  </a:lnTo>
                  <a:lnTo>
                    <a:pt x="7562" y="1733"/>
                  </a:lnTo>
                  <a:cubicBezTo>
                    <a:pt x="7562" y="1922"/>
                    <a:pt x="7720" y="2080"/>
                    <a:pt x="7940" y="2080"/>
                  </a:cubicBezTo>
                  <a:lnTo>
                    <a:pt x="8287" y="2080"/>
                  </a:lnTo>
                  <a:lnTo>
                    <a:pt x="8287" y="3592"/>
                  </a:lnTo>
                  <a:cubicBezTo>
                    <a:pt x="8444" y="3498"/>
                    <a:pt x="8602" y="3466"/>
                    <a:pt x="8791" y="3466"/>
                  </a:cubicBezTo>
                  <a:cubicBezTo>
                    <a:pt x="8885" y="3466"/>
                    <a:pt x="8917" y="3466"/>
                    <a:pt x="8948" y="3498"/>
                  </a:cubicBezTo>
                  <a:lnTo>
                    <a:pt x="8948" y="2080"/>
                  </a:lnTo>
                  <a:lnTo>
                    <a:pt x="9326" y="2080"/>
                  </a:lnTo>
                  <a:cubicBezTo>
                    <a:pt x="9515" y="2080"/>
                    <a:pt x="9673" y="1922"/>
                    <a:pt x="9673" y="1733"/>
                  </a:cubicBezTo>
                  <a:lnTo>
                    <a:pt x="9673" y="347"/>
                  </a:lnTo>
                  <a:cubicBezTo>
                    <a:pt x="9673" y="158"/>
                    <a:pt x="9515" y="1"/>
                    <a:pt x="9326" y="1"/>
                  </a:cubicBezTo>
                  <a:lnTo>
                    <a:pt x="7940" y="1"/>
                  </a:lnTo>
                  <a:cubicBezTo>
                    <a:pt x="7751" y="1"/>
                    <a:pt x="7562" y="158"/>
                    <a:pt x="7562" y="347"/>
                  </a:cubicBezTo>
                  <a:lnTo>
                    <a:pt x="7562" y="694"/>
                  </a:lnTo>
                  <a:lnTo>
                    <a:pt x="2112" y="694"/>
                  </a:lnTo>
                  <a:lnTo>
                    <a:pt x="2112" y="347"/>
                  </a:lnTo>
                  <a:cubicBezTo>
                    <a:pt x="2112" y="158"/>
                    <a:pt x="1954" y="1"/>
                    <a:pt x="17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0" name="Google Shape;19430;p99"/>
          <p:cNvGrpSpPr/>
          <p:nvPr/>
        </p:nvGrpSpPr>
        <p:grpSpPr>
          <a:xfrm>
            <a:off x="7341062" y="2153586"/>
            <a:ext cx="420811" cy="522864"/>
            <a:chOff x="-2310650" y="3525775"/>
            <a:chExt cx="292250" cy="363125"/>
          </a:xfrm>
        </p:grpSpPr>
        <p:sp>
          <p:nvSpPr>
            <p:cNvPr id="19431" name="Google Shape;19431;p99"/>
            <p:cNvSpPr/>
            <p:nvPr/>
          </p:nvSpPr>
          <p:spPr>
            <a:xfrm>
              <a:off x="-2053075" y="3648650"/>
              <a:ext cx="34675" cy="233950"/>
            </a:xfrm>
            <a:custGeom>
              <a:rect b="b" l="l" r="r" t="t"/>
              <a:pathLst>
                <a:path extrusionOk="0" h="9358" w="1387">
                  <a:moveTo>
                    <a:pt x="0" y="1"/>
                  </a:moveTo>
                  <a:lnTo>
                    <a:pt x="0" y="8286"/>
                  </a:lnTo>
                  <a:cubicBezTo>
                    <a:pt x="0" y="8664"/>
                    <a:pt x="158" y="9011"/>
                    <a:pt x="441" y="9263"/>
                  </a:cubicBezTo>
                  <a:cubicBezTo>
                    <a:pt x="504" y="9326"/>
                    <a:pt x="591" y="9358"/>
                    <a:pt x="677" y="9358"/>
                  </a:cubicBezTo>
                  <a:cubicBezTo>
                    <a:pt x="764" y="9358"/>
                    <a:pt x="851" y="9326"/>
                    <a:pt x="914" y="9263"/>
                  </a:cubicBezTo>
                  <a:cubicBezTo>
                    <a:pt x="1197" y="9011"/>
                    <a:pt x="1355" y="8664"/>
                    <a:pt x="1355" y="8286"/>
                  </a:cubicBezTo>
                  <a:lnTo>
                    <a:pt x="1355" y="347"/>
                  </a:lnTo>
                  <a:lnTo>
                    <a:pt x="1386" y="347"/>
                  </a:lnTo>
                  <a:cubicBezTo>
                    <a:pt x="1386" y="158"/>
                    <a:pt x="1229" y="1"/>
                    <a:pt x="10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99"/>
            <p:cNvSpPr/>
            <p:nvPr/>
          </p:nvSpPr>
          <p:spPr>
            <a:xfrm>
              <a:off x="-2259450" y="3751825"/>
              <a:ext cx="51225" cy="51225"/>
            </a:xfrm>
            <a:custGeom>
              <a:rect b="b" l="l" r="r" t="t"/>
              <a:pathLst>
                <a:path extrusionOk="0" h="2049" w="2049">
                  <a:moveTo>
                    <a:pt x="1" y="1"/>
                  </a:moveTo>
                  <a:lnTo>
                    <a:pt x="1" y="2049"/>
                  </a:lnTo>
                  <a:lnTo>
                    <a:pt x="2049" y="2049"/>
                  </a:lnTo>
                  <a:lnTo>
                    <a:pt x="20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99"/>
            <p:cNvSpPr/>
            <p:nvPr/>
          </p:nvSpPr>
          <p:spPr>
            <a:xfrm>
              <a:off x="-2259450" y="3649450"/>
              <a:ext cx="137075" cy="51200"/>
            </a:xfrm>
            <a:custGeom>
              <a:rect b="b" l="l" r="r" t="t"/>
              <a:pathLst>
                <a:path extrusionOk="0" h="2048" w="5483">
                  <a:moveTo>
                    <a:pt x="1" y="0"/>
                  </a:moveTo>
                  <a:lnTo>
                    <a:pt x="1" y="2048"/>
                  </a:lnTo>
                  <a:lnTo>
                    <a:pt x="5483" y="2048"/>
                  </a:lnTo>
                  <a:lnTo>
                    <a:pt x="548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99"/>
            <p:cNvSpPr/>
            <p:nvPr/>
          </p:nvSpPr>
          <p:spPr>
            <a:xfrm>
              <a:off x="-2310650" y="3525775"/>
              <a:ext cx="252075" cy="363125"/>
            </a:xfrm>
            <a:custGeom>
              <a:rect b="b" l="l" r="r" t="t"/>
              <a:pathLst>
                <a:path extrusionOk="0" h="14525" w="10083">
                  <a:moveTo>
                    <a:pt x="7814" y="4222"/>
                  </a:moveTo>
                  <a:cubicBezTo>
                    <a:pt x="8035" y="4222"/>
                    <a:pt x="8192" y="4380"/>
                    <a:pt x="8192" y="4569"/>
                  </a:cubicBezTo>
                  <a:lnTo>
                    <a:pt x="8192" y="7310"/>
                  </a:lnTo>
                  <a:cubicBezTo>
                    <a:pt x="8192" y="7530"/>
                    <a:pt x="8035" y="7657"/>
                    <a:pt x="7814" y="7657"/>
                  </a:cubicBezTo>
                  <a:lnTo>
                    <a:pt x="1671" y="7657"/>
                  </a:lnTo>
                  <a:cubicBezTo>
                    <a:pt x="1482" y="7657"/>
                    <a:pt x="1324" y="7530"/>
                    <a:pt x="1324" y="7310"/>
                  </a:cubicBezTo>
                  <a:lnTo>
                    <a:pt x="1324" y="4569"/>
                  </a:lnTo>
                  <a:cubicBezTo>
                    <a:pt x="1324" y="4380"/>
                    <a:pt x="1482" y="4222"/>
                    <a:pt x="1671" y="4222"/>
                  </a:cubicBezTo>
                  <a:close/>
                  <a:moveTo>
                    <a:pt x="7904" y="8380"/>
                  </a:moveTo>
                  <a:cubicBezTo>
                    <a:pt x="8287" y="8380"/>
                    <a:pt x="8278" y="9043"/>
                    <a:pt x="7877" y="9043"/>
                  </a:cubicBezTo>
                  <a:lnTo>
                    <a:pt x="5829" y="9043"/>
                  </a:lnTo>
                  <a:cubicBezTo>
                    <a:pt x="5388" y="9043"/>
                    <a:pt x="5357" y="8381"/>
                    <a:pt x="5829" y="8381"/>
                  </a:cubicBezTo>
                  <a:lnTo>
                    <a:pt x="7877" y="8381"/>
                  </a:lnTo>
                  <a:cubicBezTo>
                    <a:pt x="7886" y="8380"/>
                    <a:pt x="7895" y="8380"/>
                    <a:pt x="7904" y="8380"/>
                  </a:cubicBezTo>
                  <a:close/>
                  <a:moveTo>
                    <a:pt x="7904" y="9766"/>
                  </a:moveTo>
                  <a:cubicBezTo>
                    <a:pt x="8287" y="9766"/>
                    <a:pt x="8278" y="10429"/>
                    <a:pt x="7877" y="10429"/>
                  </a:cubicBezTo>
                  <a:lnTo>
                    <a:pt x="5829" y="10429"/>
                  </a:lnTo>
                  <a:cubicBezTo>
                    <a:pt x="5388" y="10429"/>
                    <a:pt x="5357" y="9767"/>
                    <a:pt x="5829" y="9767"/>
                  </a:cubicBezTo>
                  <a:lnTo>
                    <a:pt x="7877" y="9767"/>
                  </a:lnTo>
                  <a:cubicBezTo>
                    <a:pt x="7886" y="9767"/>
                    <a:pt x="7895" y="9766"/>
                    <a:pt x="7904" y="9766"/>
                  </a:cubicBezTo>
                  <a:close/>
                  <a:moveTo>
                    <a:pt x="7877" y="11091"/>
                  </a:moveTo>
                  <a:cubicBezTo>
                    <a:pt x="8287" y="11091"/>
                    <a:pt x="8287" y="11784"/>
                    <a:pt x="7877" y="11784"/>
                  </a:cubicBezTo>
                  <a:lnTo>
                    <a:pt x="5829" y="11784"/>
                  </a:lnTo>
                  <a:cubicBezTo>
                    <a:pt x="5388" y="11784"/>
                    <a:pt x="5357" y="11091"/>
                    <a:pt x="5829" y="11091"/>
                  </a:cubicBezTo>
                  <a:close/>
                  <a:moveTo>
                    <a:pt x="4475" y="8350"/>
                  </a:moveTo>
                  <a:cubicBezTo>
                    <a:pt x="4664" y="8350"/>
                    <a:pt x="4821" y="8507"/>
                    <a:pt x="4821" y="8696"/>
                  </a:cubicBezTo>
                  <a:lnTo>
                    <a:pt x="4821" y="11469"/>
                  </a:lnTo>
                  <a:cubicBezTo>
                    <a:pt x="4821" y="11658"/>
                    <a:pt x="4664" y="11815"/>
                    <a:pt x="4475" y="11815"/>
                  </a:cubicBezTo>
                  <a:lnTo>
                    <a:pt x="1734" y="11815"/>
                  </a:lnTo>
                  <a:cubicBezTo>
                    <a:pt x="1513" y="11815"/>
                    <a:pt x="1356" y="11658"/>
                    <a:pt x="1356" y="11469"/>
                  </a:cubicBezTo>
                  <a:lnTo>
                    <a:pt x="1356" y="8696"/>
                  </a:lnTo>
                  <a:cubicBezTo>
                    <a:pt x="1356" y="8507"/>
                    <a:pt x="1513" y="8350"/>
                    <a:pt x="1734" y="8350"/>
                  </a:cubicBezTo>
                  <a:close/>
                  <a:moveTo>
                    <a:pt x="7877" y="12508"/>
                  </a:moveTo>
                  <a:cubicBezTo>
                    <a:pt x="8287" y="12508"/>
                    <a:pt x="8287" y="13170"/>
                    <a:pt x="7877" y="13170"/>
                  </a:cubicBezTo>
                  <a:lnTo>
                    <a:pt x="1734" y="13170"/>
                  </a:lnTo>
                  <a:cubicBezTo>
                    <a:pt x="1293" y="13170"/>
                    <a:pt x="1261" y="12508"/>
                    <a:pt x="1734" y="12508"/>
                  </a:cubicBezTo>
                  <a:close/>
                  <a:moveTo>
                    <a:pt x="348" y="2868"/>
                  </a:moveTo>
                  <a:cubicBezTo>
                    <a:pt x="158" y="2868"/>
                    <a:pt x="1" y="3025"/>
                    <a:pt x="1" y="3214"/>
                  </a:cubicBezTo>
                  <a:lnTo>
                    <a:pt x="1" y="12823"/>
                  </a:lnTo>
                  <a:cubicBezTo>
                    <a:pt x="1" y="13768"/>
                    <a:pt x="726" y="14525"/>
                    <a:pt x="1702" y="14525"/>
                  </a:cubicBezTo>
                  <a:lnTo>
                    <a:pt x="10083" y="14525"/>
                  </a:lnTo>
                  <a:cubicBezTo>
                    <a:pt x="9767" y="14178"/>
                    <a:pt x="9515" y="13705"/>
                    <a:pt x="9515" y="13138"/>
                  </a:cubicBezTo>
                  <a:cubicBezTo>
                    <a:pt x="9547" y="1"/>
                    <a:pt x="9547" y="6333"/>
                    <a:pt x="9547" y="3214"/>
                  </a:cubicBezTo>
                  <a:cubicBezTo>
                    <a:pt x="9547" y="3025"/>
                    <a:pt x="9389" y="2868"/>
                    <a:pt x="9200" y="2868"/>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5" name="Google Shape;19435;p99"/>
          <p:cNvGrpSpPr/>
          <p:nvPr/>
        </p:nvGrpSpPr>
        <p:grpSpPr>
          <a:xfrm>
            <a:off x="7351827" y="2756825"/>
            <a:ext cx="423079" cy="419659"/>
            <a:chOff x="-2310650" y="3958175"/>
            <a:chExt cx="293825" cy="291450"/>
          </a:xfrm>
        </p:grpSpPr>
        <p:sp>
          <p:nvSpPr>
            <p:cNvPr id="19436" name="Google Shape;19436;p99"/>
            <p:cNvSpPr/>
            <p:nvPr/>
          </p:nvSpPr>
          <p:spPr>
            <a:xfrm>
              <a:off x="-2310650" y="3958175"/>
              <a:ext cx="185925" cy="118950"/>
            </a:xfrm>
            <a:custGeom>
              <a:rect b="b" l="l" r="r" t="t"/>
              <a:pathLst>
                <a:path extrusionOk="0" h="4758" w="7437">
                  <a:moveTo>
                    <a:pt x="1009" y="1"/>
                  </a:moveTo>
                  <a:cubicBezTo>
                    <a:pt x="474" y="1"/>
                    <a:pt x="1" y="474"/>
                    <a:pt x="1" y="1009"/>
                  </a:cubicBezTo>
                  <a:lnTo>
                    <a:pt x="1" y="2395"/>
                  </a:lnTo>
                  <a:cubicBezTo>
                    <a:pt x="1" y="2931"/>
                    <a:pt x="474" y="3372"/>
                    <a:pt x="1009" y="3372"/>
                  </a:cubicBezTo>
                  <a:lnTo>
                    <a:pt x="1356" y="3372"/>
                  </a:lnTo>
                  <a:lnTo>
                    <a:pt x="1356" y="4412"/>
                  </a:lnTo>
                  <a:cubicBezTo>
                    <a:pt x="1356" y="4618"/>
                    <a:pt x="1518" y="4757"/>
                    <a:pt x="1692" y="4757"/>
                  </a:cubicBezTo>
                  <a:cubicBezTo>
                    <a:pt x="1784" y="4757"/>
                    <a:pt x="1878" y="4719"/>
                    <a:pt x="1954" y="4632"/>
                  </a:cubicBezTo>
                  <a:lnTo>
                    <a:pt x="3214" y="3372"/>
                  </a:lnTo>
                  <a:lnTo>
                    <a:pt x="3403" y="3372"/>
                  </a:lnTo>
                  <a:lnTo>
                    <a:pt x="3403" y="2364"/>
                  </a:lnTo>
                  <a:cubicBezTo>
                    <a:pt x="3403" y="1419"/>
                    <a:pt x="4160" y="663"/>
                    <a:pt x="5105" y="663"/>
                  </a:cubicBezTo>
                  <a:lnTo>
                    <a:pt x="7436" y="663"/>
                  </a:lnTo>
                  <a:cubicBezTo>
                    <a:pt x="7279" y="253"/>
                    <a:pt x="6932" y="1"/>
                    <a:pt x="64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99"/>
            <p:cNvSpPr/>
            <p:nvPr/>
          </p:nvSpPr>
          <p:spPr>
            <a:xfrm>
              <a:off x="-2309075" y="3992050"/>
              <a:ext cx="292250" cy="257575"/>
            </a:xfrm>
            <a:custGeom>
              <a:rect b="b" l="l" r="r" t="t"/>
              <a:pathLst>
                <a:path extrusionOk="0" h="10303" w="11690">
                  <a:moveTo>
                    <a:pt x="5042" y="1"/>
                  </a:moveTo>
                  <a:cubicBezTo>
                    <a:pt x="4506" y="1"/>
                    <a:pt x="4034" y="473"/>
                    <a:pt x="4034" y="1040"/>
                  </a:cubicBezTo>
                  <a:lnTo>
                    <a:pt x="4034" y="2395"/>
                  </a:lnTo>
                  <a:cubicBezTo>
                    <a:pt x="4034" y="2962"/>
                    <a:pt x="4506" y="3435"/>
                    <a:pt x="5042" y="3435"/>
                  </a:cubicBezTo>
                  <a:lnTo>
                    <a:pt x="6964" y="3435"/>
                  </a:lnTo>
                  <a:lnTo>
                    <a:pt x="7814" y="4254"/>
                  </a:lnTo>
                  <a:cubicBezTo>
                    <a:pt x="7216" y="4537"/>
                    <a:pt x="6775" y="5136"/>
                    <a:pt x="6775" y="5829"/>
                  </a:cubicBezTo>
                  <a:cubicBezTo>
                    <a:pt x="6775" y="6270"/>
                    <a:pt x="6932" y="6680"/>
                    <a:pt x="7216" y="6932"/>
                  </a:cubicBezTo>
                  <a:cubicBezTo>
                    <a:pt x="6585" y="7089"/>
                    <a:pt x="6081" y="7499"/>
                    <a:pt x="5766" y="8034"/>
                  </a:cubicBezTo>
                  <a:cubicBezTo>
                    <a:pt x="5451" y="7499"/>
                    <a:pt x="4916" y="7089"/>
                    <a:pt x="4286" y="6932"/>
                  </a:cubicBezTo>
                  <a:cubicBezTo>
                    <a:pt x="4569" y="6617"/>
                    <a:pt x="4727" y="6270"/>
                    <a:pt x="4727" y="5829"/>
                  </a:cubicBezTo>
                  <a:cubicBezTo>
                    <a:pt x="4727" y="4884"/>
                    <a:pt x="3971" y="4159"/>
                    <a:pt x="3025" y="4159"/>
                  </a:cubicBezTo>
                  <a:cubicBezTo>
                    <a:pt x="2080" y="4159"/>
                    <a:pt x="1356" y="4884"/>
                    <a:pt x="1356" y="5829"/>
                  </a:cubicBezTo>
                  <a:cubicBezTo>
                    <a:pt x="1356" y="6270"/>
                    <a:pt x="1513" y="6680"/>
                    <a:pt x="1765" y="6932"/>
                  </a:cubicBezTo>
                  <a:cubicBezTo>
                    <a:pt x="757" y="7215"/>
                    <a:pt x="1" y="8129"/>
                    <a:pt x="1" y="9263"/>
                  </a:cubicBezTo>
                  <a:lnTo>
                    <a:pt x="1" y="9925"/>
                  </a:lnTo>
                  <a:cubicBezTo>
                    <a:pt x="1" y="10145"/>
                    <a:pt x="158" y="10303"/>
                    <a:pt x="348" y="10303"/>
                  </a:cubicBezTo>
                  <a:lnTo>
                    <a:pt x="11343" y="10303"/>
                  </a:lnTo>
                  <a:cubicBezTo>
                    <a:pt x="11532" y="10303"/>
                    <a:pt x="11689" y="10145"/>
                    <a:pt x="11689" y="9925"/>
                  </a:cubicBezTo>
                  <a:lnTo>
                    <a:pt x="11689" y="9263"/>
                  </a:lnTo>
                  <a:cubicBezTo>
                    <a:pt x="11689" y="8160"/>
                    <a:pt x="10965" y="7215"/>
                    <a:pt x="9925" y="6932"/>
                  </a:cubicBezTo>
                  <a:cubicBezTo>
                    <a:pt x="10209" y="6617"/>
                    <a:pt x="10366" y="6270"/>
                    <a:pt x="10366" y="5829"/>
                  </a:cubicBezTo>
                  <a:cubicBezTo>
                    <a:pt x="10366" y="5010"/>
                    <a:pt x="9767" y="4317"/>
                    <a:pt x="8980" y="4159"/>
                  </a:cubicBezTo>
                  <a:lnTo>
                    <a:pt x="8980" y="3435"/>
                  </a:lnTo>
                  <a:lnTo>
                    <a:pt x="10555" y="3435"/>
                  </a:lnTo>
                  <a:cubicBezTo>
                    <a:pt x="11122" y="3435"/>
                    <a:pt x="11595" y="2962"/>
                    <a:pt x="11595" y="2395"/>
                  </a:cubicBezTo>
                  <a:lnTo>
                    <a:pt x="11595" y="1040"/>
                  </a:lnTo>
                  <a:cubicBezTo>
                    <a:pt x="11595" y="473"/>
                    <a:pt x="11122" y="1"/>
                    <a:pt x="1055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8" name="Google Shape;19438;p99"/>
          <p:cNvGrpSpPr/>
          <p:nvPr/>
        </p:nvGrpSpPr>
        <p:grpSpPr>
          <a:xfrm>
            <a:off x="4718688" y="3308459"/>
            <a:ext cx="424159" cy="419659"/>
            <a:chOff x="-1182750" y="3962900"/>
            <a:chExt cx="294575" cy="291450"/>
          </a:xfrm>
        </p:grpSpPr>
        <p:sp>
          <p:nvSpPr>
            <p:cNvPr id="19439" name="Google Shape;19439;p99"/>
            <p:cNvSpPr/>
            <p:nvPr/>
          </p:nvSpPr>
          <p:spPr>
            <a:xfrm>
              <a:off x="-1078000" y="4030650"/>
              <a:ext cx="17350" cy="17350"/>
            </a:xfrm>
            <a:custGeom>
              <a:rect b="b" l="l" r="r" t="t"/>
              <a:pathLst>
                <a:path extrusionOk="0" h="694" w="694">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99"/>
            <p:cNvSpPr/>
            <p:nvPr/>
          </p:nvSpPr>
          <p:spPr>
            <a:xfrm>
              <a:off x="-1129200" y="40999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99"/>
            <p:cNvSpPr/>
            <p:nvPr/>
          </p:nvSpPr>
          <p:spPr>
            <a:xfrm>
              <a:off x="-1009475" y="4081850"/>
              <a:ext cx="18125" cy="17350"/>
            </a:xfrm>
            <a:custGeom>
              <a:rect b="b" l="l" r="r" t="t"/>
              <a:pathLst>
                <a:path extrusionOk="0" h="694" w="725">
                  <a:moveTo>
                    <a:pt x="347" y="0"/>
                  </a:moveTo>
                  <a:cubicBezTo>
                    <a:pt x="158" y="0"/>
                    <a:pt x="0" y="158"/>
                    <a:pt x="0" y="347"/>
                  </a:cubicBezTo>
                  <a:cubicBezTo>
                    <a:pt x="0" y="536"/>
                    <a:pt x="158" y="693"/>
                    <a:pt x="347" y="693"/>
                  </a:cubicBezTo>
                  <a:cubicBezTo>
                    <a:pt x="567" y="693"/>
                    <a:pt x="725" y="536"/>
                    <a:pt x="725" y="347"/>
                  </a:cubicBezTo>
                  <a:cubicBezTo>
                    <a:pt x="725" y="158"/>
                    <a:pt x="567"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99"/>
            <p:cNvSpPr/>
            <p:nvPr/>
          </p:nvSpPr>
          <p:spPr>
            <a:xfrm>
              <a:off x="-1182750" y="4168475"/>
              <a:ext cx="292225" cy="34675"/>
            </a:xfrm>
            <a:custGeom>
              <a:rect b="b" l="l" r="r" t="t"/>
              <a:pathLst>
                <a:path extrusionOk="0" h="1387" w="11689">
                  <a:moveTo>
                    <a:pt x="0" y="1"/>
                  </a:moveTo>
                  <a:lnTo>
                    <a:pt x="0" y="347"/>
                  </a:lnTo>
                  <a:lnTo>
                    <a:pt x="63" y="347"/>
                  </a:lnTo>
                  <a:cubicBezTo>
                    <a:pt x="63" y="914"/>
                    <a:pt x="504" y="1387"/>
                    <a:pt x="1071" y="1387"/>
                  </a:cubicBezTo>
                  <a:lnTo>
                    <a:pt x="10680" y="1387"/>
                  </a:lnTo>
                  <a:cubicBezTo>
                    <a:pt x="11247" y="1387"/>
                    <a:pt x="11688" y="914"/>
                    <a:pt x="11688" y="347"/>
                  </a:cubicBezTo>
                  <a:lnTo>
                    <a:pt x="116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99"/>
            <p:cNvSpPr/>
            <p:nvPr/>
          </p:nvSpPr>
          <p:spPr>
            <a:xfrm>
              <a:off x="-1117400" y="4220475"/>
              <a:ext cx="161500" cy="33875"/>
            </a:xfrm>
            <a:custGeom>
              <a:rect b="b" l="l" r="r" t="t"/>
              <a:pathLst>
                <a:path extrusionOk="0" h="1355" w="6460">
                  <a:moveTo>
                    <a:pt x="1513" y="0"/>
                  </a:moveTo>
                  <a:lnTo>
                    <a:pt x="1356" y="693"/>
                  </a:lnTo>
                  <a:lnTo>
                    <a:pt x="474" y="693"/>
                  </a:lnTo>
                  <a:cubicBezTo>
                    <a:pt x="32" y="693"/>
                    <a:pt x="1" y="1355"/>
                    <a:pt x="474" y="1355"/>
                  </a:cubicBezTo>
                  <a:lnTo>
                    <a:pt x="5924" y="1355"/>
                  </a:lnTo>
                  <a:cubicBezTo>
                    <a:pt x="6459" y="1355"/>
                    <a:pt x="6459" y="693"/>
                    <a:pt x="5987" y="693"/>
                  </a:cubicBezTo>
                  <a:lnTo>
                    <a:pt x="5073" y="693"/>
                  </a:lnTo>
                  <a:lnTo>
                    <a:pt x="49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99"/>
            <p:cNvSpPr/>
            <p:nvPr/>
          </p:nvSpPr>
          <p:spPr>
            <a:xfrm>
              <a:off x="-958300" y="4014100"/>
              <a:ext cx="18150" cy="17350"/>
            </a:xfrm>
            <a:custGeom>
              <a:rect b="b" l="l" r="r" t="t"/>
              <a:pathLst>
                <a:path extrusionOk="0" h="694" w="726">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99"/>
            <p:cNvSpPr/>
            <p:nvPr/>
          </p:nvSpPr>
          <p:spPr>
            <a:xfrm>
              <a:off x="-1180400" y="3962900"/>
              <a:ext cx="292225" cy="188275"/>
            </a:xfrm>
            <a:custGeom>
              <a:rect b="b" l="l" r="r" t="t"/>
              <a:pathLst>
                <a:path extrusionOk="0" h="7531" w="11689">
                  <a:moveTo>
                    <a:pt x="9232" y="1324"/>
                  </a:moveTo>
                  <a:cubicBezTo>
                    <a:pt x="9799" y="1324"/>
                    <a:pt x="10271" y="1797"/>
                    <a:pt x="10271" y="2364"/>
                  </a:cubicBezTo>
                  <a:cubicBezTo>
                    <a:pt x="10271" y="2922"/>
                    <a:pt x="9822" y="3391"/>
                    <a:pt x="9247" y="3391"/>
                  </a:cubicBezTo>
                  <a:cubicBezTo>
                    <a:pt x="9140" y="3391"/>
                    <a:pt x="9029" y="3375"/>
                    <a:pt x="8916" y="3341"/>
                  </a:cubicBezTo>
                  <a:lnTo>
                    <a:pt x="8034" y="4538"/>
                  </a:lnTo>
                  <a:cubicBezTo>
                    <a:pt x="8507" y="5199"/>
                    <a:pt x="7971" y="6144"/>
                    <a:pt x="7152" y="6144"/>
                  </a:cubicBezTo>
                  <a:cubicBezTo>
                    <a:pt x="6491" y="6144"/>
                    <a:pt x="5987" y="5514"/>
                    <a:pt x="6176" y="4790"/>
                  </a:cubicBezTo>
                  <a:lnTo>
                    <a:pt x="4978" y="3908"/>
                  </a:lnTo>
                  <a:cubicBezTo>
                    <a:pt x="4839" y="4007"/>
                    <a:pt x="4661" y="4069"/>
                    <a:pt x="4470" y="4069"/>
                  </a:cubicBezTo>
                  <a:cubicBezTo>
                    <a:pt x="4359" y="4069"/>
                    <a:pt x="4243" y="4048"/>
                    <a:pt x="4128" y="4002"/>
                  </a:cubicBezTo>
                  <a:lnTo>
                    <a:pt x="3214" y="5199"/>
                  </a:lnTo>
                  <a:cubicBezTo>
                    <a:pt x="3340" y="5357"/>
                    <a:pt x="3372" y="5546"/>
                    <a:pt x="3372" y="5735"/>
                  </a:cubicBezTo>
                  <a:cubicBezTo>
                    <a:pt x="3372" y="6302"/>
                    <a:pt x="2899" y="6775"/>
                    <a:pt x="2363" y="6775"/>
                  </a:cubicBezTo>
                  <a:cubicBezTo>
                    <a:pt x="1796" y="6775"/>
                    <a:pt x="1324" y="6302"/>
                    <a:pt x="1324" y="5735"/>
                  </a:cubicBezTo>
                  <a:cubicBezTo>
                    <a:pt x="1324" y="5199"/>
                    <a:pt x="1796" y="4727"/>
                    <a:pt x="2363" y="4727"/>
                  </a:cubicBezTo>
                  <a:cubicBezTo>
                    <a:pt x="2489" y="4727"/>
                    <a:pt x="2552" y="4758"/>
                    <a:pt x="2678" y="4758"/>
                  </a:cubicBezTo>
                  <a:lnTo>
                    <a:pt x="3592" y="3593"/>
                  </a:lnTo>
                  <a:cubicBezTo>
                    <a:pt x="3120" y="2899"/>
                    <a:pt x="3624" y="1954"/>
                    <a:pt x="4443" y="1954"/>
                  </a:cubicBezTo>
                  <a:cubicBezTo>
                    <a:pt x="5104" y="1954"/>
                    <a:pt x="5640" y="2584"/>
                    <a:pt x="5419" y="3309"/>
                  </a:cubicBezTo>
                  <a:lnTo>
                    <a:pt x="6617" y="4223"/>
                  </a:lnTo>
                  <a:cubicBezTo>
                    <a:pt x="6766" y="4116"/>
                    <a:pt x="6959" y="4038"/>
                    <a:pt x="7165" y="4038"/>
                  </a:cubicBezTo>
                  <a:cubicBezTo>
                    <a:pt x="7264" y="4038"/>
                    <a:pt x="7365" y="4056"/>
                    <a:pt x="7467" y="4097"/>
                  </a:cubicBezTo>
                  <a:lnTo>
                    <a:pt x="8381" y="2899"/>
                  </a:lnTo>
                  <a:cubicBezTo>
                    <a:pt x="8255" y="2742"/>
                    <a:pt x="8223" y="2553"/>
                    <a:pt x="8223" y="2364"/>
                  </a:cubicBezTo>
                  <a:cubicBezTo>
                    <a:pt x="8223" y="1797"/>
                    <a:pt x="8696" y="1324"/>
                    <a:pt x="9232" y="1324"/>
                  </a:cubicBezTo>
                  <a:close/>
                  <a:moveTo>
                    <a:pt x="1009" y="1"/>
                  </a:moveTo>
                  <a:cubicBezTo>
                    <a:pt x="473" y="1"/>
                    <a:pt x="1" y="474"/>
                    <a:pt x="1" y="1009"/>
                  </a:cubicBezTo>
                  <a:lnTo>
                    <a:pt x="1" y="7531"/>
                  </a:lnTo>
                  <a:lnTo>
                    <a:pt x="11689" y="7531"/>
                  </a:lnTo>
                  <a:lnTo>
                    <a:pt x="11689" y="1009"/>
                  </a:lnTo>
                  <a:cubicBezTo>
                    <a:pt x="11657" y="411"/>
                    <a:pt x="11185" y="1"/>
                    <a:pt x="106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6" name="Google Shape;19446;p99"/>
          <p:cNvGrpSpPr/>
          <p:nvPr/>
        </p:nvGrpSpPr>
        <p:grpSpPr>
          <a:xfrm>
            <a:off x="2471824" y="1689223"/>
            <a:ext cx="424195" cy="419659"/>
            <a:chOff x="-5611575" y="3272950"/>
            <a:chExt cx="294600" cy="291450"/>
          </a:xfrm>
        </p:grpSpPr>
        <p:sp>
          <p:nvSpPr>
            <p:cNvPr id="19447" name="Google Shape;19447;p99"/>
            <p:cNvSpPr/>
            <p:nvPr/>
          </p:nvSpPr>
          <p:spPr>
            <a:xfrm>
              <a:off x="-5594250" y="3273750"/>
              <a:ext cx="85875" cy="84300"/>
            </a:xfrm>
            <a:custGeom>
              <a:rect b="b" l="l" r="r" t="t"/>
              <a:pathLst>
                <a:path extrusionOk="0" h="3372" w="3435">
                  <a:moveTo>
                    <a:pt x="1734" y="0"/>
                  </a:moveTo>
                  <a:cubicBezTo>
                    <a:pt x="788" y="0"/>
                    <a:pt x="32" y="756"/>
                    <a:pt x="32" y="1702"/>
                  </a:cubicBezTo>
                  <a:cubicBezTo>
                    <a:pt x="1" y="2678"/>
                    <a:pt x="820" y="3371"/>
                    <a:pt x="1702" y="3371"/>
                  </a:cubicBezTo>
                  <a:cubicBezTo>
                    <a:pt x="2269" y="3371"/>
                    <a:pt x="2899" y="3025"/>
                    <a:pt x="3214" y="2426"/>
                  </a:cubicBezTo>
                  <a:cubicBezTo>
                    <a:pt x="3340" y="2206"/>
                    <a:pt x="3435" y="1922"/>
                    <a:pt x="3435" y="1702"/>
                  </a:cubicBezTo>
                  <a:cubicBezTo>
                    <a:pt x="3435" y="756"/>
                    <a:pt x="2679" y="0"/>
                    <a:pt x="173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99"/>
            <p:cNvSpPr/>
            <p:nvPr/>
          </p:nvSpPr>
          <p:spPr>
            <a:xfrm>
              <a:off x="-5457200" y="3324950"/>
              <a:ext cx="67775" cy="67750"/>
            </a:xfrm>
            <a:custGeom>
              <a:rect b="b" l="l" r="r" t="t"/>
              <a:pathLst>
                <a:path extrusionOk="0" h="2710" w="2711">
                  <a:moveTo>
                    <a:pt x="1009" y="0"/>
                  </a:moveTo>
                  <a:cubicBezTo>
                    <a:pt x="410" y="158"/>
                    <a:pt x="1" y="662"/>
                    <a:pt x="1" y="1323"/>
                  </a:cubicBezTo>
                  <a:cubicBezTo>
                    <a:pt x="1" y="2079"/>
                    <a:pt x="631" y="2710"/>
                    <a:pt x="1355" y="2710"/>
                  </a:cubicBezTo>
                  <a:cubicBezTo>
                    <a:pt x="1985" y="2710"/>
                    <a:pt x="2553" y="2268"/>
                    <a:pt x="2710" y="1701"/>
                  </a:cubicBezTo>
                  <a:lnTo>
                    <a:pt x="1355" y="1701"/>
                  </a:lnTo>
                  <a:cubicBezTo>
                    <a:pt x="1166" y="1701"/>
                    <a:pt x="1009" y="1544"/>
                    <a:pt x="1009" y="1323"/>
                  </a:cubicBezTo>
                  <a:lnTo>
                    <a:pt x="100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99"/>
            <p:cNvSpPr/>
            <p:nvPr/>
          </p:nvSpPr>
          <p:spPr>
            <a:xfrm>
              <a:off x="-5415450" y="3325725"/>
              <a:ext cx="25225" cy="24450"/>
            </a:xfrm>
            <a:custGeom>
              <a:rect b="b" l="l" r="r" t="t"/>
              <a:pathLst>
                <a:path extrusionOk="0" h="978" w="1009">
                  <a:moveTo>
                    <a:pt x="0" y="1"/>
                  </a:moveTo>
                  <a:lnTo>
                    <a:pt x="0" y="977"/>
                  </a:lnTo>
                  <a:lnTo>
                    <a:pt x="1009" y="977"/>
                  </a:lnTo>
                  <a:cubicBezTo>
                    <a:pt x="883" y="473"/>
                    <a:pt x="473" y="127"/>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99"/>
            <p:cNvSpPr/>
            <p:nvPr/>
          </p:nvSpPr>
          <p:spPr>
            <a:xfrm>
              <a:off x="-5611575" y="3359600"/>
              <a:ext cx="118950" cy="204800"/>
            </a:xfrm>
            <a:custGeom>
              <a:rect b="b" l="l" r="r" t="t"/>
              <a:pathLst>
                <a:path extrusionOk="0" h="8192" w="4758">
                  <a:moveTo>
                    <a:pt x="694" y="0"/>
                  </a:moveTo>
                  <a:cubicBezTo>
                    <a:pt x="253" y="410"/>
                    <a:pt x="1" y="1008"/>
                    <a:pt x="1" y="1670"/>
                  </a:cubicBezTo>
                  <a:lnTo>
                    <a:pt x="1" y="3718"/>
                  </a:lnTo>
                  <a:cubicBezTo>
                    <a:pt x="1" y="4159"/>
                    <a:pt x="253" y="4569"/>
                    <a:pt x="662" y="4726"/>
                  </a:cubicBezTo>
                  <a:lnTo>
                    <a:pt x="662" y="7152"/>
                  </a:lnTo>
                  <a:cubicBezTo>
                    <a:pt x="662" y="7687"/>
                    <a:pt x="1135" y="8192"/>
                    <a:pt x="1670" y="8192"/>
                  </a:cubicBezTo>
                  <a:lnTo>
                    <a:pt x="3057" y="8192"/>
                  </a:lnTo>
                  <a:cubicBezTo>
                    <a:pt x="3624" y="8192"/>
                    <a:pt x="4096" y="7719"/>
                    <a:pt x="4096" y="7152"/>
                  </a:cubicBezTo>
                  <a:lnTo>
                    <a:pt x="4096" y="4726"/>
                  </a:lnTo>
                  <a:cubicBezTo>
                    <a:pt x="4474" y="4569"/>
                    <a:pt x="4758" y="4190"/>
                    <a:pt x="4758" y="3718"/>
                  </a:cubicBezTo>
                  <a:lnTo>
                    <a:pt x="4758" y="1670"/>
                  </a:lnTo>
                  <a:cubicBezTo>
                    <a:pt x="4758" y="1008"/>
                    <a:pt x="4474" y="410"/>
                    <a:pt x="4033" y="0"/>
                  </a:cubicBezTo>
                  <a:cubicBezTo>
                    <a:pt x="3718" y="347"/>
                    <a:pt x="3246" y="567"/>
                    <a:pt x="2742" y="662"/>
                  </a:cubicBezTo>
                  <a:lnTo>
                    <a:pt x="2742" y="2395"/>
                  </a:lnTo>
                  <a:cubicBezTo>
                    <a:pt x="2742" y="2584"/>
                    <a:pt x="2584" y="2741"/>
                    <a:pt x="2395" y="2741"/>
                  </a:cubicBezTo>
                  <a:cubicBezTo>
                    <a:pt x="2175" y="2741"/>
                    <a:pt x="2017" y="2584"/>
                    <a:pt x="2017" y="2395"/>
                  </a:cubicBezTo>
                  <a:lnTo>
                    <a:pt x="2017" y="662"/>
                  </a:lnTo>
                  <a:cubicBezTo>
                    <a:pt x="1513" y="567"/>
                    <a:pt x="1040" y="347"/>
                    <a:pt x="6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99"/>
            <p:cNvSpPr/>
            <p:nvPr/>
          </p:nvSpPr>
          <p:spPr>
            <a:xfrm>
              <a:off x="-5510750" y="3272950"/>
              <a:ext cx="193775" cy="187475"/>
            </a:xfrm>
            <a:custGeom>
              <a:rect b="b" l="l" r="r" t="t"/>
              <a:pathLst>
                <a:path extrusionOk="0" h="7499" w="7751">
                  <a:moveTo>
                    <a:pt x="3497" y="1355"/>
                  </a:moveTo>
                  <a:cubicBezTo>
                    <a:pt x="4663" y="1355"/>
                    <a:pt x="5577" y="2269"/>
                    <a:pt x="5577" y="3403"/>
                  </a:cubicBezTo>
                  <a:cubicBezTo>
                    <a:pt x="5577" y="4569"/>
                    <a:pt x="4600" y="5451"/>
                    <a:pt x="3497" y="5451"/>
                  </a:cubicBezTo>
                  <a:cubicBezTo>
                    <a:pt x="2363" y="5451"/>
                    <a:pt x="1450" y="4569"/>
                    <a:pt x="1450" y="3403"/>
                  </a:cubicBezTo>
                  <a:cubicBezTo>
                    <a:pt x="1450" y="2269"/>
                    <a:pt x="2363" y="1355"/>
                    <a:pt x="3497" y="1355"/>
                  </a:cubicBezTo>
                  <a:close/>
                  <a:moveTo>
                    <a:pt x="0" y="1"/>
                  </a:moveTo>
                  <a:cubicBezTo>
                    <a:pt x="441" y="410"/>
                    <a:pt x="725" y="1009"/>
                    <a:pt x="725" y="1671"/>
                  </a:cubicBezTo>
                  <a:cubicBezTo>
                    <a:pt x="725" y="2112"/>
                    <a:pt x="599" y="2521"/>
                    <a:pt x="410" y="2868"/>
                  </a:cubicBezTo>
                  <a:cubicBezTo>
                    <a:pt x="1040" y="3403"/>
                    <a:pt x="1387" y="4191"/>
                    <a:pt x="1387" y="5105"/>
                  </a:cubicBezTo>
                  <a:lnTo>
                    <a:pt x="1387" y="7152"/>
                  </a:lnTo>
                  <a:cubicBezTo>
                    <a:pt x="1387" y="7278"/>
                    <a:pt x="1387" y="7404"/>
                    <a:pt x="1355" y="7499"/>
                  </a:cubicBezTo>
                  <a:lnTo>
                    <a:pt x="5829" y="7499"/>
                  </a:lnTo>
                  <a:cubicBezTo>
                    <a:pt x="6396" y="7499"/>
                    <a:pt x="6900" y="7026"/>
                    <a:pt x="6900" y="6491"/>
                  </a:cubicBezTo>
                  <a:lnTo>
                    <a:pt x="6900" y="694"/>
                  </a:lnTo>
                  <a:lnTo>
                    <a:pt x="7246" y="694"/>
                  </a:lnTo>
                  <a:cubicBezTo>
                    <a:pt x="7751" y="694"/>
                    <a:pt x="7751" y="1"/>
                    <a:pt x="72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2" name="Google Shape;19452;p99"/>
          <p:cNvGrpSpPr/>
          <p:nvPr/>
        </p:nvGrpSpPr>
        <p:grpSpPr>
          <a:xfrm>
            <a:off x="2471824" y="2205770"/>
            <a:ext cx="424195" cy="418507"/>
            <a:chOff x="-5613150" y="3632900"/>
            <a:chExt cx="294600" cy="290650"/>
          </a:xfrm>
        </p:grpSpPr>
        <p:sp>
          <p:nvSpPr>
            <p:cNvPr id="19453" name="Google Shape;19453;p99"/>
            <p:cNvSpPr/>
            <p:nvPr/>
          </p:nvSpPr>
          <p:spPr>
            <a:xfrm>
              <a:off x="-5440825" y="3708275"/>
              <a:ext cx="49550" cy="41450"/>
            </a:xfrm>
            <a:custGeom>
              <a:rect b="b" l="l" r="r" t="t"/>
              <a:pathLst>
                <a:path extrusionOk="0" h="1658" w="1982">
                  <a:moveTo>
                    <a:pt x="522" y="1"/>
                  </a:moveTo>
                  <a:cubicBezTo>
                    <a:pt x="249" y="1"/>
                    <a:pt x="1" y="335"/>
                    <a:pt x="291" y="577"/>
                  </a:cubicBezTo>
                  <a:lnTo>
                    <a:pt x="1267" y="1554"/>
                  </a:lnTo>
                  <a:cubicBezTo>
                    <a:pt x="1341" y="1627"/>
                    <a:pt x="1422" y="1658"/>
                    <a:pt x="1501" y="1658"/>
                  </a:cubicBezTo>
                  <a:cubicBezTo>
                    <a:pt x="1760" y="1658"/>
                    <a:pt x="1982" y="1323"/>
                    <a:pt x="1740" y="1081"/>
                  </a:cubicBezTo>
                  <a:lnTo>
                    <a:pt x="763" y="104"/>
                  </a:lnTo>
                  <a:cubicBezTo>
                    <a:pt x="690" y="31"/>
                    <a:pt x="605" y="1"/>
                    <a:pt x="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99"/>
            <p:cNvSpPr/>
            <p:nvPr/>
          </p:nvSpPr>
          <p:spPr>
            <a:xfrm>
              <a:off x="-5613150" y="3632900"/>
              <a:ext cx="294600" cy="290650"/>
            </a:xfrm>
            <a:custGeom>
              <a:rect b="b" l="l" r="r" t="t"/>
              <a:pathLst>
                <a:path extrusionOk="0" h="11626" w="11784">
                  <a:moveTo>
                    <a:pt x="7444" y="2281"/>
                  </a:moveTo>
                  <a:cubicBezTo>
                    <a:pt x="7676" y="2281"/>
                    <a:pt x="7915" y="2370"/>
                    <a:pt x="8129" y="2584"/>
                  </a:cubicBezTo>
                  <a:lnTo>
                    <a:pt x="9106" y="3592"/>
                  </a:lnTo>
                  <a:cubicBezTo>
                    <a:pt x="9736" y="4254"/>
                    <a:pt x="9263" y="5356"/>
                    <a:pt x="8349" y="5356"/>
                  </a:cubicBezTo>
                  <a:cubicBezTo>
                    <a:pt x="8066" y="5356"/>
                    <a:pt x="7814" y="5230"/>
                    <a:pt x="7656" y="5041"/>
                  </a:cubicBezTo>
                  <a:lnTo>
                    <a:pt x="6648" y="4065"/>
                  </a:lnTo>
                  <a:cubicBezTo>
                    <a:pt x="5941" y="3333"/>
                    <a:pt x="6649" y="2281"/>
                    <a:pt x="7444" y="2281"/>
                  </a:cubicBezTo>
                  <a:close/>
                  <a:moveTo>
                    <a:pt x="5495" y="3992"/>
                  </a:moveTo>
                  <a:cubicBezTo>
                    <a:pt x="5754" y="3992"/>
                    <a:pt x="5976" y="4327"/>
                    <a:pt x="5735" y="4569"/>
                  </a:cubicBezTo>
                  <a:lnTo>
                    <a:pt x="5262" y="5041"/>
                  </a:lnTo>
                  <a:cubicBezTo>
                    <a:pt x="4978" y="5325"/>
                    <a:pt x="5262" y="5514"/>
                    <a:pt x="5483" y="5734"/>
                  </a:cubicBezTo>
                  <a:lnTo>
                    <a:pt x="6207" y="5041"/>
                  </a:lnTo>
                  <a:cubicBezTo>
                    <a:pt x="6280" y="4968"/>
                    <a:pt x="6362" y="4937"/>
                    <a:pt x="6440" y="4937"/>
                  </a:cubicBezTo>
                  <a:cubicBezTo>
                    <a:pt x="6699" y="4937"/>
                    <a:pt x="6922" y="5272"/>
                    <a:pt x="6680" y="5514"/>
                  </a:cubicBezTo>
                  <a:lnTo>
                    <a:pt x="5955" y="6207"/>
                  </a:lnTo>
                  <a:cubicBezTo>
                    <a:pt x="6132" y="6384"/>
                    <a:pt x="6294" y="6577"/>
                    <a:pt x="6462" y="6577"/>
                  </a:cubicBezTo>
                  <a:cubicBezTo>
                    <a:pt x="6533" y="6577"/>
                    <a:pt x="6605" y="6543"/>
                    <a:pt x="6680" y="6459"/>
                  </a:cubicBezTo>
                  <a:lnTo>
                    <a:pt x="7152" y="5986"/>
                  </a:lnTo>
                  <a:cubicBezTo>
                    <a:pt x="7213" y="5926"/>
                    <a:pt x="7285" y="5900"/>
                    <a:pt x="7358" y="5900"/>
                  </a:cubicBezTo>
                  <a:cubicBezTo>
                    <a:pt x="7626" y="5900"/>
                    <a:pt x="7904" y="6250"/>
                    <a:pt x="7656" y="6522"/>
                  </a:cubicBezTo>
                  <a:lnTo>
                    <a:pt x="7184" y="6995"/>
                  </a:lnTo>
                  <a:cubicBezTo>
                    <a:pt x="6963" y="7215"/>
                    <a:pt x="6743" y="7310"/>
                    <a:pt x="6459" y="7310"/>
                  </a:cubicBezTo>
                  <a:cubicBezTo>
                    <a:pt x="6176" y="7310"/>
                    <a:pt x="5924" y="7215"/>
                    <a:pt x="5766" y="6995"/>
                  </a:cubicBezTo>
                  <a:lnTo>
                    <a:pt x="4789" y="6018"/>
                  </a:lnTo>
                  <a:cubicBezTo>
                    <a:pt x="4380" y="5640"/>
                    <a:pt x="4380" y="4947"/>
                    <a:pt x="4789" y="4569"/>
                  </a:cubicBezTo>
                  <a:lnTo>
                    <a:pt x="5262" y="4096"/>
                  </a:lnTo>
                  <a:cubicBezTo>
                    <a:pt x="5335" y="4023"/>
                    <a:pt x="5417" y="3992"/>
                    <a:pt x="5495" y="3992"/>
                  </a:cubicBezTo>
                  <a:close/>
                  <a:moveTo>
                    <a:pt x="3510" y="5977"/>
                  </a:moveTo>
                  <a:cubicBezTo>
                    <a:pt x="3769" y="5977"/>
                    <a:pt x="3992" y="6312"/>
                    <a:pt x="3750" y="6553"/>
                  </a:cubicBezTo>
                  <a:lnTo>
                    <a:pt x="3277" y="7026"/>
                  </a:lnTo>
                  <a:cubicBezTo>
                    <a:pt x="3035" y="7268"/>
                    <a:pt x="3258" y="7603"/>
                    <a:pt x="3516" y="7603"/>
                  </a:cubicBezTo>
                  <a:cubicBezTo>
                    <a:pt x="3595" y="7603"/>
                    <a:pt x="3677" y="7572"/>
                    <a:pt x="3750" y="7499"/>
                  </a:cubicBezTo>
                  <a:cubicBezTo>
                    <a:pt x="3976" y="7273"/>
                    <a:pt x="4227" y="7178"/>
                    <a:pt x="4467" y="7178"/>
                  </a:cubicBezTo>
                  <a:cubicBezTo>
                    <a:pt x="5267" y="7178"/>
                    <a:pt x="5950" y="8221"/>
                    <a:pt x="5199" y="8948"/>
                  </a:cubicBezTo>
                  <a:lnTo>
                    <a:pt x="4726" y="9420"/>
                  </a:lnTo>
                  <a:cubicBezTo>
                    <a:pt x="4653" y="9494"/>
                    <a:pt x="4571" y="9524"/>
                    <a:pt x="4493" y="9524"/>
                  </a:cubicBezTo>
                  <a:cubicBezTo>
                    <a:pt x="4234" y="9524"/>
                    <a:pt x="4012" y="9190"/>
                    <a:pt x="4254" y="8948"/>
                  </a:cubicBezTo>
                  <a:lnTo>
                    <a:pt x="4726" y="8475"/>
                  </a:lnTo>
                  <a:cubicBezTo>
                    <a:pt x="4968" y="8233"/>
                    <a:pt x="4746" y="7899"/>
                    <a:pt x="4487" y="7899"/>
                  </a:cubicBezTo>
                  <a:cubicBezTo>
                    <a:pt x="4409" y="7899"/>
                    <a:pt x="4327" y="7929"/>
                    <a:pt x="4254" y="8003"/>
                  </a:cubicBezTo>
                  <a:cubicBezTo>
                    <a:pt x="4035" y="8222"/>
                    <a:pt x="3787" y="8314"/>
                    <a:pt x="3547" y="8314"/>
                  </a:cubicBezTo>
                  <a:cubicBezTo>
                    <a:pt x="2754" y="8314"/>
                    <a:pt x="2054" y="7304"/>
                    <a:pt x="2805" y="6553"/>
                  </a:cubicBezTo>
                  <a:lnTo>
                    <a:pt x="3277" y="6081"/>
                  </a:lnTo>
                  <a:cubicBezTo>
                    <a:pt x="3350" y="6008"/>
                    <a:pt x="3432" y="5977"/>
                    <a:pt x="3510" y="5977"/>
                  </a:cubicBezTo>
                  <a:close/>
                  <a:moveTo>
                    <a:pt x="11390" y="0"/>
                  </a:moveTo>
                  <a:cubicBezTo>
                    <a:pt x="11303" y="0"/>
                    <a:pt x="11216" y="32"/>
                    <a:pt x="11153" y="95"/>
                  </a:cubicBezTo>
                  <a:lnTo>
                    <a:pt x="10208" y="1009"/>
                  </a:lnTo>
                  <a:cubicBezTo>
                    <a:pt x="9893" y="820"/>
                    <a:pt x="9547" y="757"/>
                    <a:pt x="9169" y="757"/>
                  </a:cubicBezTo>
                  <a:lnTo>
                    <a:pt x="6396" y="914"/>
                  </a:lnTo>
                  <a:cubicBezTo>
                    <a:pt x="5798" y="946"/>
                    <a:pt x="5230" y="1166"/>
                    <a:pt x="4821" y="1607"/>
                  </a:cubicBezTo>
                  <a:lnTo>
                    <a:pt x="410" y="6018"/>
                  </a:lnTo>
                  <a:cubicBezTo>
                    <a:pt x="1" y="6427"/>
                    <a:pt x="1" y="7089"/>
                    <a:pt x="410" y="7467"/>
                  </a:cubicBezTo>
                  <a:lnTo>
                    <a:pt x="4254" y="11342"/>
                  </a:lnTo>
                  <a:cubicBezTo>
                    <a:pt x="4459" y="11531"/>
                    <a:pt x="4726" y="11626"/>
                    <a:pt x="4990" y="11626"/>
                  </a:cubicBezTo>
                  <a:cubicBezTo>
                    <a:pt x="5254" y="11626"/>
                    <a:pt x="5514" y="11531"/>
                    <a:pt x="5703" y="11342"/>
                  </a:cubicBezTo>
                  <a:cubicBezTo>
                    <a:pt x="9704" y="7373"/>
                    <a:pt x="8854" y="8192"/>
                    <a:pt x="9956" y="7058"/>
                  </a:cubicBezTo>
                  <a:cubicBezTo>
                    <a:pt x="10492" y="6616"/>
                    <a:pt x="10807" y="5986"/>
                    <a:pt x="10838" y="5325"/>
                  </a:cubicBezTo>
                  <a:lnTo>
                    <a:pt x="10996" y="2521"/>
                  </a:lnTo>
                  <a:cubicBezTo>
                    <a:pt x="10996" y="2174"/>
                    <a:pt x="10901" y="1765"/>
                    <a:pt x="10712" y="1481"/>
                  </a:cubicBezTo>
                  <a:lnTo>
                    <a:pt x="11689" y="568"/>
                  </a:lnTo>
                  <a:cubicBezTo>
                    <a:pt x="11784" y="442"/>
                    <a:pt x="11784" y="190"/>
                    <a:pt x="11626" y="95"/>
                  </a:cubicBezTo>
                  <a:cubicBezTo>
                    <a:pt x="11563" y="32"/>
                    <a:pt x="11476" y="0"/>
                    <a:pt x="1139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5" name="Google Shape;19455;p99"/>
          <p:cNvGrpSpPr/>
          <p:nvPr/>
        </p:nvGrpSpPr>
        <p:grpSpPr>
          <a:xfrm>
            <a:off x="2483722" y="2756270"/>
            <a:ext cx="424195" cy="420775"/>
            <a:chOff x="-5613150" y="3991275"/>
            <a:chExt cx="294600" cy="292225"/>
          </a:xfrm>
        </p:grpSpPr>
        <p:sp>
          <p:nvSpPr>
            <p:cNvPr id="19456" name="Google Shape;19456;p99"/>
            <p:cNvSpPr/>
            <p:nvPr/>
          </p:nvSpPr>
          <p:spPr>
            <a:xfrm>
              <a:off x="-5480050" y="4046400"/>
              <a:ext cx="27600" cy="14200"/>
            </a:xfrm>
            <a:custGeom>
              <a:rect b="b" l="l" r="r" t="t"/>
              <a:pathLst>
                <a:path extrusionOk="0" h="568" w="1104">
                  <a:moveTo>
                    <a:pt x="537" y="1"/>
                  </a:moveTo>
                  <a:lnTo>
                    <a:pt x="1" y="568"/>
                  </a:lnTo>
                  <a:lnTo>
                    <a:pt x="1104" y="568"/>
                  </a:lnTo>
                  <a:lnTo>
                    <a:pt x="5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99"/>
            <p:cNvSpPr/>
            <p:nvPr/>
          </p:nvSpPr>
          <p:spPr>
            <a:xfrm>
              <a:off x="-5531225" y="4042450"/>
              <a:ext cx="44125" cy="18150"/>
            </a:xfrm>
            <a:custGeom>
              <a:rect b="b" l="l" r="r" t="t"/>
              <a:pathLst>
                <a:path extrusionOk="0" h="726" w="1765">
                  <a:moveTo>
                    <a:pt x="693" y="1"/>
                  </a:moveTo>
                  <a:lnTo>
                    <a:pt x="0" y="726"/>
                  </a:lnTo>
                  <a:lnTo>
                    <a:pt x="1103" y="726"/>
                  </a:lnTo>
                  <a:lnTo>
                    <a:pt x="176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99"/>
            <p:cNvSpPr/>
            <p:nvPr/>
          </p:nvSpPr>
          <p:spPr>
            <a:xfrm>
              <a:off x="-5443025" y="4077125"/>
              <a:ext cx="41775" cy="40975"/>
            </a:xfrm>
            <a:custGeom>
              <a:rect b="b" l="l" r="r" t="t"/>
              <a:pathLst>
                <a:path extrusionOk="0" h="1639" w="1671">
                  <a:moveTo>
                    <a:pt x="694" y="0"/>
                  </a:moveTo>
                  <a:lnTo>
                    <a:pt x="1" y="1638"/>
                  </a:lnTo>
                  <a:lnTo>
                    <a:pt x="1" y="1638"/>
                  </a:lnTo>
                  <a:lnTo>
                    <a:pt x="16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99"/>
            <p:cNvSpPr/>
            <p:nvPr/>
          </p:nvSpPr>
          <p:spPr>
            <a:xfrm>
              <a:off x="-5487925" y="4077125"/>
              <a:ext cx="43350" cy="54375"/>
            </a:xfrm>
            <a:custGeom>
              <a:rect b="b" l="l" r="r" t="t"/>
              <a:pathLst>
                <a:path extrusionOk="0" h="2175" w="1734">
                  <a:moveTo>
                    <a:pt x="1" y="0"/>
                  </a:moveTo>
                  <a:lnTo>
                    <a:pt x="852" y="2174"/>
                  </a:lnTo>
                  <a:lnTo>
                    <a:pt x="173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99"/>
            <p:cNvSpPr/>
            <p:nvPr/>
          </p:nvSpPr>
          <p:spPr>
            <a:xfrm>
              <a:off x="-5445375" y="4042450"/>
              <a:ext cx="44125" cy="18150"/>
            </a:xfrm>
            <a:custGeom>
              <a:rect b="b" l="l" r="r" t="t"/>
              <a:pathLst>
                <a:path extrusionOk="0" h="726" w="1765">
                  <a:moveTo>
                    <a:pt x="0" y="1"/>
                  </a:moveTo>
                  <a:lnTo>
                    <a:pt x="693" y="726"/>
                  </a:lnTo>
                  <a:lnTo>
                    <a:pt x="1764" y="726"/>
                  </a:lnTo>
                  <a:lnTo>
                    <a:pt x="11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99"/>
            <p:cNvSpPr/>
            <p:nvPr/>
          </p:nvSpPr>
          <p:spPr>
            <a:xfrm>
              <a:off x="-5531225" y="4077125"/>
              <a:ext cx="41750" cy="40975"/>
            </a:xfrm>
            <a:custGeom>
              <a:rect b="b" l="l" r="r" t="t"/>
              <a:pathLst>
                <a:path extrusionOk="0" h="1639" w="1670">
                  <a:moveTo>
                    <a:pt x="0" y="0"/>
                  </a:moveTo>
                  <a:lnTo>
                    <a:pt x="1670" y="1638"/>
                  </a:lnTo>
                  <a:lnTo>
                    <a:pt x="9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99"/>
            <p:cNvSpPr/>
            <p:nvPr/>
          </p:nvSpPr>
          <p:spPr>
            <a:xfrm>
              <a:off x="-5613150" y="4198400"/>
              <a:ext cx="292225" cy="33900"/>
            </a:xfrm>
            <a:custGeom>
              <a:rect b="b" l="l" r="r" t="t"/>
              <a:pathLst>
                <a:path extrusionOk="0" h="1356" w="11689">
                  <a:moveTo>
                    <a:pt x="1" y="1"/>
                  </a:moveTo>
                  <a:lnTo>
                    <a:pt x="1" y="347"/>
                  </a:lnTo>
                  <a:lnTo>
                    <a:pt x="32" y="347"/>
                  </a:lnTo>
                  <a:cubicBezTo>
                    <a:pt x="32" y="883"/>
                    <a:pt x="505" y="1356"/>
                    <a:pt x="1072" y="1356"/>
                  </a:cubicBezTo>
                  <a:lnTo>
                    <a:pt x="10681" y="1356"/>
                  </a:lnTo>
                  <a:cubicBezTo>
                    <a:pt x="11216" y="1356"/>
                    <a:pt x="11689" y="883"/>
                    <a:pt x="11689" y="347"/>
                  </a:cubicBezTo>
                  <a:lnTo>
                    <a:pt x="116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99"/>
            <p:cNvSpPr/>
            <p:nvPr/>
          </p:nvSpPr>
          <p:spPr>
            <a:xfrm>
              <a:off x="-5610775" y="3991275"/>
              <a:ext cx="292225" cy="189050"/>
            </a:xfrm>
            <a:custGeom>
              <a:rect b="b" l="l" r="r" t="t"/>
              <a:pathLst>
                <a:path extrusionOk="0" h="7562" w="11689">
                  <a:moveTo>
                    <a:pt x="7813" y="1386"/>
                  </a:moveTo>
                  <a:cubicBezTo>
                    <a:pt x="7908" y="1386"/>
                    <a:pt x="8034" y="1418"/>
                    <a:pt x="8065" y="1512"/>
                  </a:cubicBezTo>
                  <a:cubicBezTo>
                    <a:pt x="8128" y="1575"/>
                    <a:pt x="9483" y="2867"/>
                    <a:pt x="9515" y="2993"/>
                  </a:cubicBezTo>
                  <a:cubicBezTo>
                    <a:pt x="9578" y="3088"/>
                    <a:pt x="9578" y="3214"/>
                    <a:pt x="9452" y="3340"/>
                  </a:cubicBezTo>
                  <a:lnTo>
                    <a:pt x="6018" y="6774"/>
                  </a:lnTo>
                  <a:cubicBezTo>
                    <a:pt x="5943" y="6848"/>
                    <a:pt x="5862" y="6880"/>
                    <a:pt x="5783" y="6880"/>
                  </a:cubicBezTo>
                  <a:cubicBezTo>
                    <a:pt x="5696" y="6880"/>
                    <a:pt x="5612" y="6840"/>
                    <a:pt x="5545" y="6774"/>
                  </a:cubicBezTo>
                  <a:lnTo>
                    <a:pt x="2111" y="3340"/>
                  </a:lnTo>
                  <a:cubicBezTo>
                    <a:pt x="2001" y="3230"/>
                    <a:pt x="1987" y="2976"/>
                    <a:pt x="2027" y="2976"/>
                  </a:cubicBezTo>
                  <a:cubicBezTo>
                    <a:pt x="2033" y="2976"/>
                    <a:pt x="2040" y="2981"/>
                    <a:pt x="2048" y="2993"/>
                  </a:cubicBezTo>
                  <a:cubicBezTo>
                    <a:pt x="2048" y="2962"/>
                    <a:pt x="2079" y="2930"/>
                    <a:pt x="2111" y="2867"/>
                  </a:cubicBezTo>
                  <a:lnTo>
                    <a:pt x="3497" y="1512"/>
                  </a:lnTo>
                  <a:cubicBezTo>
                    <a:pt x="3560" y="1418"/>
                    <a:pt x="3655" y="1386"/>
                    <a:pt x="3718" y="1386"/>
                  </a:cubicBezTo>
                  <a:close/>
                  <a:moveTo>
                    <a:pt x="1008" y="0"/>
                  </a:moveTo>
                  <a:cubicBezTo>
                    <a:pt x="473" y="0"/>
                    <a:pt x="0" y="473"/>
                    <a:pt x="0" y="1040"/>
                  </a:cubicBezTo>
                  <a:lnTo>
                    <a:pt x="0" y="7561"/>
                  </a:lnTo>
                  <a:lnTo>
                    <a:pt x="11689" y="7561"/>
                  </a:lnTo>
                  <a:lnTo>
                    <a:pt x="11689" y="1040"/>
                  </a:lnTo>
                  <a:cubicBezTo>
                    <a:pt x="11657" y="473"/>
                    <a:pt x="11184" y="0"/>
                    <a:pt x="106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99"/>
            <p:cNvSpPr/>
            <p:nvPr/>
          </p:nvSpPr>
          <p:spPr>
            <a:xfrm>
              <a:off x="-5546975" y="4250400"/>
              <a:ext cx="160700" cy="33100"/>
            </a:xfrm>
            <a:custGeom>
              <a:rect b="b" l="l" r="r" t="t"/>
              <a:pathLst>
                <a:path extrusionOk="0" h="1324" w="6428">
                  <a:moveTo>
                    <a:pt x="1544" y="0"/>
                  </a:moveTo>
                  <a:lnTo>
                    <a:pt x="1386" y="662"/>
                  </a:lnTo>
                  <a:lnTo>
                    <a:pt x="473" y="662"/>
                  </a:lnTo>
                  <a:cubicBezTo>
                    <a:pt x="32" y="662"/>
                    <a:pt x="0" y="1323"/>
                    <a:pt x="473" y="1323"/>
                  </a:cubicBezTo>
                  <a:lnTo>
                    <a:pt x="5955" y="1323"/>
                  </a:lnTo>
                  <a:cubicBezTo>
                    <a:pt x="6427" y="1323"/>
                    <a:pt x="6427" y="662"/>
                    <a:pt x="5986" y="662"/>
                  </a:cubicBezTo>
                  <a:lnTo>
                    <a:pt x="5072" y="662"/>
                  </a:lnTo>
                  <a:lnTo>
                    <a:pt x="491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5" name="Google Shape;19465;p99"/>
          <p:cNvGrpSpPr/>
          <p:nvPr/>
        </p:nvGrpSpPr>
        <p:grpSpPr>
          <a:xfrm>
            <a:off x="5155210" y="1689438"/>
            <a:ext cx="434634" cy="419227"/>
            <a:chOff x="-3768700" y="3253275"/>
            <a:chExt cx="301850" cy="291150"/>
          </a:xfrm>
        </p:grpSpPr>
        <p:sp>
          <p:nvSpPr>
            <p:cNvPr id="19466" name="Google Shape;19466;p99"/>
            <p:cNvSpPr/>
            <p:nvPr/>
          </p:nvSpPr>
          <p:spPr>
            <a:xfrm>
              <a:off x="-3603925" y="3355650"/>
              <a:ext cx="69350" cy="33900"/>
            </a:xfrm>
            <a:custGeom>
              <a:rect b="b" l="l" r="r" t="t"/>
              <a:pathLst>
                <a:path extrusionOk="0" h="1356" w="2774">
                  <a:moveTo>
                    <a:pt x="1040" y="1"/>
                  </a:moveTo>
                  <a:cubicBezTo>
                    <a:pt x="505" y="1"/>
                    <a:pt x="1" y="473"/>
                    <a:pt x="1" y="1009"/>
                  </a:cubicBezTo>
                  <a:lnTo>
                    <a:pt x="1" y="1356"/>
                  </a:lnTo>
                  <a:lnTo>
                    <a:pt x="2773" y="1356"/>
                  </a:lnTo>
                  <a:lnTo>
                    <a:pt x="2773" y="1009"/>
                  </a:lnTo>
                  <a:cubicBezTo>
                    <a:pt x="2742" y="473"/>
                    <a:pt x="2269" y="1"/>
                    <a:pt x="17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99"/>
            <p:cNvSpPr/>
            <p:nvPr/>
          </p:nvSpPr>
          <p:spPr>
            <a:xfrm>
              <a:off x="-3586600" y="3305250"/>
              <a:ext cx="33125" cy="33100"/>
            </a:xfrm>
            <a:custGeom>
              <a:rect b="b" l="l" r="r" t="t"/>
              <a:pathLst>
                <a:path extrusionOk="0" h="1324" w="1325">
                  <a:moveTo>
                    <a:pt x="663" y="0"/>
                  </a:moveTo>
                  <a:cubicBezTo>
                    <a:pt x="253" y="0"/>
                    <a:pt x="1" y="316"/>
                    <a:pt x="1" y="662"/>
                  </a:cubicBezTo>
                  <a:cubicBezTo>
                    <a:pt x="1" y="1009"/>
                    <a:pt x="316" y="1324"/>
                    <a:pt x="663" y="1324"/>
                  </a:cubicBezTo>
                  <a:cubicBezTo>
                    <a:pt x="1041" y="1324"/>
                    <a:pt x="1324" y="1009"/>
                    <a:pt x="1324" y="662"/>
                  </a:cubicBezTo>
                  <a:cubicBezTo>
                    <a:pt x="1324" y="284"/>
                    <a:pt x="1009" y="0"/>
                    <a:pt x="66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99"/>
            <p:cNvSpPr/>
            <p:nvPr/>
          </p:nvSpPr>
          <p:spPr>
            <a:xfrm>
              <a:off x="-3768700" y="3253275"/>
              <a:ext cx="301850" cy="291150"/>
            </a:xfrm>
            <a:custGeom>
              <a:rect b="b" l="l" r="r" t="t"/>
              <a:pathLst>
                <a:path extrusionOk="0" h="11646" w="12074">
                  <a:moveTo>
                    <a:pt x="7947" y="1323"/>
                  </a:moveTo>
                  <a:cubicBezTo>
                    <a:pt x="8703" y="1323"/>
                    <a:pt x="9333" y="1953"/>
                    <a:pt x="9333" y="2710"/>
                  </a:cubicBezTo>
                  <a:cubicBezTo>
                    <a:pt x="9333" y="3025"/>
                    <a:pt x="9207" y="3340"/>
                    <a:pt x="9018" y="3560"/>
                  </a:cubicBezTo>
                  <a:cubicBezTo>
                    <a:pt x="9585" y="3844"/>
                    <a:pt x="9994" y="4442"/>
                    <a:pt x="9994" y="5104"/>
                  </a:cubicBezTo>
                  <a:lnTo>
                    <a:pt x="9994" y="5766"/>
                  </a:lnTo>
                  <a:lnTo>
                    <a:pt x="10026" y="5766"/>
                  </a:lnTo>
                  <a:cubicBezTo>
                    <a:pt x="10026" y="5955"/>
                    <a:pt x="9868" y="6112"/>
                    <a:pt x="9679" y="6112"/>
                  </a:cubicBezTo>
                  <a:lnTo>
                    <a:pt x="6245" y="6112"/>
                  </a:lnTo>
                  <a:cubicBezTo>
                    <a:pt x="6056" y="6112"/>
                    <a:pt x="5899" y="5955"/>
                    <a:pt x="5899" y="5766"/>
                  </a:cubicBezTo>
                  <a:lnTo>
                    <a:pt x="5899" y="5104"/>
                  </a:lnTo>
                  <a:cubicBezTo>
                    <a:pt x="5899" y="4442"/>
                    <a:pt x="6308" y="3844"/>
                    <a:pt x="6875" y="3560"/>
                  </a:cubicBezTo>
                  <a:cubicBezTo>
                    <a:pt x="6686" y="3340"/>
                    <a:pt x="6560" y="3056"/>
                    <a:pt x="6560" y="2710"/>
                  </a:cubicBezTo>
                  <a:cubicBezTo>
                    <a:pt x="6560" y="1953"/>
                    <a:pt x="7190" y="1323"/>
                    <a:pt x="7947" y="1323"/>
                  </a:cubicBezTo>
                  <a:close/>
                  <a:moveTo>
                    <a:pt x="7947" y="0"/>
                  </a:moveTo>
                  <a:cubicBezTo>
                    <a:pt x="5647" y="0"/>
                    <a:pt x="3851" y="1827"/>
                    <a:pt x="3851" y="4096"/>
                  </a:cubicBezTo>
                  <a:cubicBezTo>
                    <a:pt x="3851" y="5104"/>
                    <a:pt x="4197" y="6018"/>
                    <a:pt x="4828" y="6711"/>
                  </a:cubicBezTo>
                  <a:lnTo>
                    <a:pt x="4134" y="7435"/>
                  </a:lnTo>
                  <a:cubicBezTo>
                    <a:pt x="3981" y="7364"/>
                    <a:pt x="3823" y="7329"/>
                    <a:pt x="3669" y="7329"/>
                  </a:cubicBezTo>
                  <a:cubicBezTo>
                    <a:pt x="3412" y="7329"/>
                    <a:pt x="3166" y="7427"/>
                    <a:pt x="2969" y="7624"/>
                  </a:cubicBezTo>
                  <a:lnTo>
                    <a:pt x="732" y="9861"/>
                  </a:lnTo>
                  <a:cubicBezTo>
                    <a:pt x="0" y="10593"/>
                    <a:pt x="722" y="11645"/>
                    <a:pt x="1509" y="11645"/>
                  </a:cubicBezTo>
                  <a:cubicBezTo>
                    <a:pt x="1739" y="11645"/>
                    <a:pt x="1975" y="11555"/>
                    <a:pt x="2181" y="11342"/>
                  </a:cubicBezTo>
                  <a:lnTo>
                    <a:pt x="4449" y="9074"/>
                  </a:lnTo>
                  <a:cubicBezTo>
                    <a:pt x="4765" y="8759"/>
                    <a:pt x="4796" y="8286"/>
                    <a:pt x="4638" y="7939"/>
                  </a:cubicBezTo>
                  <a:lnTo>
                    <a:pt x="5332" y="7246"/>
                  </a:lnTo>
                  <a:cubicBezTo>
                    <a:pt x="6056" y="7813"/>
                    <a:pt x="7001" y="8223"/>
                    <a:pt x="7978" y="8223"/>
                  </a:cubicBezTo>
                  <a:cubicBezTo>
                    <a:pt x="10278" y="8223"/>
                    <a:pt x="12074" y="6364"/>
                    <a:pt x="12074" y="4127"/>
                  </a:cubicBezTo>
                  <a:cubicBezTo>
                    <a:pt x="12074" y="1796"/>
                    <a:pt x="10215" y="0"/>
                    <a:pt x="79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9" name="Google Shape;19469;p99"/>
          <p:cNvGrpSpPr/>
          <p:nvPr/>
        </p:nvGrpSpPr>
        <p:grpSpPr>
          <a:xfrm>
            <a:off x="5159293" y="2217090"/>
            <a:ext cx="426462" cy="395865"/>
            <a:chOff x="-3808700" y="3628950"/>
            <a:chExt cx="296175" cy="274925"/>
          </a:xfrm>
        </p:grpSpPr>
        <p:sp>
          <p:nvSpPr>
            <p:cNvPr id="19470" name="Google Shape;19470;p99"/>
            <p:cNvSpPr/>
            <p:nvPr/>
          </p:nvSpPr>
          <p:spPr>
            <a:xfrm>
              <a:off x="-3665972" y="3680950"/>
              <a:ext cx="51200" cy="51225"/>
            </a:xfrm>
            <a:custGeom>
              <a:rect b="b" l="l" r="r" t="t"/>
              <a:pathLst>
                <a:path extrusionOk="0" h="2049" w="2048">
                  <a:moveTo>
                    <a:pt x="1008" y="0"/>
                  </a:moveTo>
                  <a:cubicBezTo>
                    <a:pt x="441" y="0"/>
                    <a:pt x="0" y="473"/>
                    <a:pt x="0" y="1040"/>
                  </a:cubicBezTo>
                  <a:cubicBezTo>
                    <a:pt x="0" y="1607"/>
                    <a:pt x="441" y="2048"/>
                    <a:pt x="1008" y="2048"/>
                  </a:cubicBezTo>
                  <a:cubicBezTo>
                    <a:pt x="1575" y="2048"/>
                    <a:pt x="2048" y="1607"/>
                    <a:pt x="2048" y="1040"/>
                  </a:cubicBezTo>
                  <a:cubicBezTo>
                    <a:pt x="2048" y="473"/>
                    <a:pt x="1575" y="0"/>
                    <a:pt x="10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99"/>
            <p:cNvSpPr/>
            <p:nvPr/>
          </p:nvSpPr>
          <p:spPr>
            <a:xfrm>
              <a:off x="-3808700" y="3664400"/>
              <a:ext cx="296175" cy="239475"/>
            </a:xfrm>
            <a:custGeom>
              <a:rect b="b" l="l" r="r" t="t"/>
              <a:pathLst>
                <a:path extrusionOk="0" h="9579" w="11847">
                  <a:moveTo>
                    <a:pt x="3970" y="8223"/>
                  </a:moveTo>
                  <a:cubicBezTo>
                    <a:pt x="4159" y="8223"/>
                    <a:pt x="4316" y="8381"/>
                    <a:pt x="4316" y="8570"/>
                  </a:cubicBezTo>
                  <a:cubicBezTo>
                    <a:pt x="4316" y="8791"/>
                    <a:pt x="4159" y="8948"/>
                    <a:pt x="3970" y="8948"/>
                  </a:cubicBezTo>
                  <a:cubicBezTo>
                    <a:pt x="3781" y="8948"/>
                    <a:pt x="3623" y="8791"/>
                    <a:pt x="3623" y="8570"/>
                  </a:cubicBezTo>
                  <a:cubicBezTo>
                    <a:pt x="3623" y="8349"/>
                    <a:pt x="3781" y="8223"/>
                    <a:pt x="3970" y="8223"/>
                  </a:cubicBezTo>
                  <a:close/>
                  <a:moveTo>
                    <a:pt x="8727" y="8223"/>
                  </a:moveTo>
                  <a:cubicBezTo>
                    <a:pt x="8916" y="8223"/>
                    <a:pt x="9074" y="8381"/>
                    <a:pt x="9074" y="8570"/>
                  </a:cubicBezTo>
                  <a:cubicBezTo>
                    <a:pt x="9074" y="8791"/>
                    <a:pt x="8916" y="8948"/>
                    <a:pt x="8727" y="8948"/>
                  </a:cubicBezTo>
                  <a:cubicBezTo>
                    <a:pt x="8538" y="8948"/>
                    <a:pt x="8381" y="8791"/>
                    <a:pt x="8381" y="8570"/>
                  </a:cubicBezTo>
                  <a:cubicBezTo>
                    <a:pt x="8412" y="8349"/>
                    <a:pt x="8538" y="8223"/>
                    <a:pt x="8727" y="8223"/>
                  </a:cubicBezTo>
                  <a:close/>
                  <a:moveTo>
                    <a:pt x="473" y="1"/>
                  </a:moveTo>
                  <a:cubicBezTo>
                    <a:pt x="32" y="1"/>
                    <a:pt x="0" y="662"/>
                    <a:pt x="473" y="662"/>
                  </a:cubicBezTo>
                  <a:lnTo>
                    <a:pt x="819" y="662"/>
                  </a:lnTo>
                  <a:cubicBezTo>
                    <a:pt x="977" y="662"/>
                    <a:pt x="1134" y="788"/>
                    <a:pt x="1166" y="946"/>
                  </a:cubicBezTo>
                  <a:lnTo>
                    <a:pt x="2143" y="6428"/>
                  </a:lnTo>
                  <a:cubicBezTo>
                    <a:pt x="1481" y="7058"/>
                    <a:pt x="1922" y="8192"/>
                    <a:pt x="2867" y="8192"/>
                  </a:cubicBezTo>
                  <a:lnTo>
                    <a:pt x="2930" y="8192"/>
                  </a:lnTo>
                  <a:cubicBezTo>
                    <a:pt x="2899" y="8318"/>
                    <a:pt x="2867" y="8412"/>
                    <a:pt x="2867" y="8538"/>
                  </a:cubicBezTo>
                  <a:cubicBezTo>
                    <a:pt x="2867" y="9106"/>
                    <a:pt x="3340" y="9578"/>
                    <a:pt x="3875" y="9578"/>
                  </a:cubicBezTo>
                  <a:cubicBezTo>
                    <a:pt x="4442" y="9578"/>
                    <a:pt x="4915" y="9106"/>
                    <a:pt x="4915" y="8538"/>
                  </a:cubicBezTo>
                  <a:cubicBezTo>
                    <a:pt x="4915" y="8412"/>
                    <a:pt x="4884" y="8318"/>
                    <a:pt x="4821" y="8192"/>
                  </a:cubicBezTo>
                  <a:lnTo>
                    <a:pt x="7719" y="8192"/>
                  </a:lnTo>
                  <a:cubicBezTo>
                    <a:pt x="7656" y="8318"/>
                    <a:pt x="7624" y="8412"/>
                    <a:pt x="7624" y="8538"/>
                  </a:cubicBezTo>
                  <a:cubicBezTo>
                    <a:pt x="7624" y="9106"/>
                    <a:pt x="8097" y="9578"/>
                    <a:pt x="8664" y="9578"/>
                  </a:cubicBezTo>
                  <a:cubicBezTo>
                    <a:pt x="9200" y="9578"/>
                    <a:pt x="9672" y="9106"/>
                    <a:pt x="9672" y="8538"/>
                  </a:cubicBezTo>
                  <a:cubicBezTo>
                    <a:pt x="9672" y="8412"/>
                    <a:pt x="9641" y="8318"/>
                    <a:pt x="9609" y="8192"/>
                  </a:cubicBezTo>
                  <a:lnTo>
                    <a:pt x="9987" y="8192"/>
                  </a:lnTo>
                  <a:cubicBezTo>
                    <a:pt x="10176" y="8192"/>
                    <a:pt x="10334" y="8034"/>
                    <a:pt x="10334" y="7845"/>
                  </a:cubicBezTo>
                  <a:cubicBezTo>
                    <a:pt x="10334" y="7625"/>
                    <a:pt x="10176" y="7467"/>
                    <a:pt x="9987" y="7467"/>
                  </a:cubicBezTo>
                  <a:lnTo>
                    <a:pt x="2773" y="7467"/>
                  </a:lnTo>
                  <a:cubicBezTo>
                    <a:pt x="2759" y="7470"/>
                    <a:pt x="2746" y="7471"/>
                    <a:pt x="2733" y="7471"/>
                  </a:cubicBezTo>
                  <a:cubicBezTo>
                    <a:pt x="2459" y="7471"/>
                    <a:pt x="2477" y="6837"/>
                    <a:pt x="2899" y="6837"/>
                  </a:cubicBezTo>
                  <a:lnTo>
                    <a:pt x="10145" y="6837"/>
                  </a:lnTo>
                  <a:cubicBezTo>
                    <a:pt x="10302" y="6837"/>
                    <a:pt x="10428" y="6774"/>
                    <a:pt x="10460" y="6617"/>
                  </a:cubicBezTo>
                  <a:lnTo>
                    <a:pt x="11815" y="2553"/>
                  </a:lnTo>
                  <a:cubicBezTo>
                    <a:pt x="11846" y="2427"/>
                    <a:pt x="11815" y="2332"/>
                    <a:pt x="11752" y="2238"/>
                  </a:cubicBezTo>
                  <a:cubicBezTo>
                    <a:pt x="11657" y="2080"/>
                    <a:pt x="11500" y="2048"/>
                    <a:pt x="10775" y="2048"/>
                  </a:cubicBezTo>
                  <a:lnTo>
                    <a:pt x="10491" y="2048"/>
                  </a:lnTo>
                  <a:lnTo>
                    <a:pt x="10491" y="2395"/>
                  </a:lnTo>
                  <a:cubicBezTo>
                    <a:pt x="10491" y="2584"/>
                    <a:pt x="10334" y="2742"/>
                    <a:pt x="10145" y="2742"/>
                  </a:cubicBezTo>
                  <a:lnTo>
                    <a:pt x="9641" y="2742"/>
                  </a:lnTo>
                  <a:cubicBezTo>
                    <a:pt x="9609" y="2868"/>
                    <a:pt x="9546" y="2962"/>
                    <a:pt x="9515" y="3057"/>
                  </a:cubicBezTo>
                  <a:lnTo>
                    <a:pt x="9861" y="3435"/>
                  </a:lnTo>
                  <a:cubicBezTo>
                    <a:pt x="9987" y="3529"/>
                    <a:pt x="9987" y="3781"/>
                    <a:pt x="9861" y="3907"/>
                  </a:cubicBezTo>
                  <a:lnTo>
                    <a:pt x="8885" y="4884"/>
                  </a:lnTo>
                  <a:cubicBezTo>
                    <a:pt x="8822" y="4947"/>
                    <a:pt x="8735" y="4978"/>
                    <a:pt x="8648" y="4978"/>
                  </a:cubicBezTo>
                  <a:cubicBezTo>
                    <a:pt x="8562" y="4978"/>
                    <a:pt x="8475" y="4947"/>
                    <a:pt x="8412" y="4884"/>
                  </a:cubicBezTo>
                  <a:lnTo>
                    <a:pt x="8066" y="4537"/>
                  </a:lnTo>
                  <a:cubicBezTo>
                    <a:pt x="7971" y="4569"/>
                    <a:pt x="7877" y="4600"/>
                    <a:pt x="7751" y="4632"/>
                  </a:cubicBezTo>
                  <a:lnTo>
                    <a:pt x="7751" y="5167"/>
                  </a:lnTo>
                  <a:cubicBezTo>
                    <a:pt x="7751" y="5356"/>
                    <a:pt x="7593" y="5514"/>
                    <a:pt x="7404" y="5514"/>
                  </a:cubicBezTo>
                  <a:lnTo>
                    <a:pt x="5986" y="5514"/>
                  </a:lnTo>
                  <a:cubicBezTo>
                    <a:pt x="5766" y="5514"/>
                    <a:pt x="5608" y="5356"/>
                    <a:pt x="5608" y="5167"/>
                  </a:cubicBezTo>
                  <a:lnTo>
                    <a:pt x="5608" y="4632"/>
                  </a:lnTo>
                  <a:cubicBezTo>
                    <a:pt x="5514" y="4600"/>
                    <a:pt x="5419" y="4569"/>
                    <a:pt x="5293" y="4537"/>
                  </a:cubicBezTo>
                  <a:lnTo>
                    <a:pt x="4947" y="4884"/>
                  </a:lnTo>
                  <a:cubicBezTo>
                    <a:pt x="4884" y="4947"/>
                    <a:pt x="4797" y="4978"/>
                    <a:pt x="4710" y="4978"/>
                  </a:cubicBezTo>
                  <a:cubicBezTo>
                    <a:pt x="4624" y="4978"/>
                    <a:pt x="4537" y="4947"/>
                    <a:pt x="4474" y="4884"/>
                  </a:cubicBezTo>
                  <a:lnTo>
                    <a:pt x="3497" y="3907"/>
                  </a:lnTo>
                  <a:cubicBezTo>
                    <a:pt x="3371" y="3781"/>
                    <a:pt x="3371" y="3529"/>
                    <a:pt x="3497" y="3435"/>
                  </a:cubicBezTo>
                  <a:lnTo>
                    <a:pt x="3844" y="3057"/>
                  </a:lnTo>
                  <a:cubicBezTo>
                    <a:pt x="3812" y="2994"/>
                    <a:pt x="3781" y="2868"/>
                    <a:pt x="3718" y="2742"/>
                  </a:cubicBezTo>
                  <a:lnTo>
                    <a:pt x="3214" y="2742"/>
                  </a:lnTo>
                  <a:cubicBezTo>
                    <a:pt x="3025" y="2742"/>
                    <a:pt x="2867" y="2584"/>
                    <a:pt x="2867" y="2395"/>
                  </a:cubicBezTo>
                  <a:lnTo>
                    <a:pt x="2867" y="2048"/>
                  </a:lnTo>
                  <a:lnTo>
                    <a:pt x="2080" y="2048"/>
                  </a:lnTo>
                  <a:lnTo>
                    <a:pt x="1828" y="820"/>
                  </a:lnTo>
                  <a:cubicBezTo>
                    <a:pt x="1765" y="347"/>
                    <a:pt x="1324" y="1"/>
                    <a:pt x="81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99"/>
            <p:cNvSpPr/>
            <p:nvPr/>
          </p:nvSpPr>
          <p:spPr>
            <a:xfrm>
              <a:off x="-3718359" y="3628950"/>
              <a:ext cx="155975" cy="156775"/>
            </a:xfrm>
            <a:custGeom>
              <a:rect b="b" l="l" r="r" t="t"/>
              <a:pathLst>
                <a:path extrusionOk="0" h="6271" w="6239">
                  <a:moveTo>
                    <a:pt x="3056" y="1419"/>
                  </a:moveTo>
                  <a:cubicBezTo>
                    <a:pt x="4001" y="1419"/>
                    <a:pt x="4758" y="2175"/>
                    <a:pt x="4758" y="3120"/>
                  </a:cubicBezTo>
                  <a:cubicBezTo>
                    <a:pt x="4758" y="4065"/>
                    <a:pt x="4001" y="4821"/>
                    <a:pt x="3056" y="4821"/>
                  </a:cubicBezTo>
                  <a:cubicBezTo>
                    <a:pt x="2111" y="4821"/>
                    <a:pt x="1355" y="4065"/>
                    <a:pt x="1355" y="3120"/>
                  </a:cubicBezTo>
                  <a:cubicBezTo>
                    <a:pt x="1355" y="2175"/>
                    <a:pt x="2111" y="1419"/>
                    <a:pt x="3056" y="1419"/>
                  </a:cubicBezTo>
                  <a:close/>
                  <a:moveTo>
                    <a:pt x="2773" y="1"/>
                  </a:moveTo>
                  <a:lnTo>
                    <a:pt x="2773" y="442"/>
                  </a:lnTo>
                  <a:cubicBezTo>
                    <a:pt x="2773" y="600"/>
                    <a:pt x="2678" y="726"/>
                    <a:pt x="2521" y="757"/>
                  </a:cubicBezTo>
                  <a:cubicBezTo>
                    <a:pt x="2300" y="789"/>
                    <a:pt x="2080" y="915"/>
                    <a:pt x="1891" y="1041"/>
                  </a:cubicBezTo>
                  <a:cubicBezTo>
                    <a:pt x="1846" y="1063"/>
                    <a:pt x="1793" y="1073"/>
                    <a:pt x="1739" y="1073"/>
                  </a:cubicBezTo>
                  <a:cubicBezTo>
                    <a:pt x="1639" y="1073"/>
                    <a:pt x="1531" y="1039"/>
                    <a:pt x="1450" y="978"/>
                  </a:cubicBezTo>
                  <a:lnTo>
                    <a:pt x="1135" y="663"/>
                  </a:lnTo>
                  <a:lnTo>
                    <a:pt x="662" y="1135"/>
                  </a:lnTo>
                  <a:lnTo>
                    <a:pt x="977" y="1450"/>
                  </a:lnTo>
                  <a:cubicBezTo>
                    <a:pt x="1103" y="1576"/>
                    <a:pt x="1103" y="1734"/>
                    <a:pt x="1009" y="1891"/>
                  </a:cubicBezTo>
                  <a:cubicBezTo>
                    <a:pt x="883" y="2080"/>
                    <a:pt x="819" y="2301"/>
                    <a:pt x="725" y="2521"/>
                  </a:cubicBezTo>
                  <a:cubicBezTo>
                    <a:pt x="693" y="2679"/>
                    <a:pt x="599" y="2805"/>
                    <a:pt x="410" y="2805"/>
                  </a:cubicBezTo>
                  <a:lnTo>
                    <a:pt x="0" y="2805"/>
                  </a:lnTo>
                  <a:lnTo>
                    <a:pt x="0" y="3466"/>
                  </a:lnTo>
                  <a:lnTo>
                    <a:pt x="410" y="3466"/>
                  </a:lnTo>
                  <a:cubicBezTo>
                    <a:pt x="567" y="3466"/>
                    <a:pt x="693" y="3593"/>
                    <a:pt x="725" y="3750"/>
                  </a:cubicBezTo>
                  <a:cubicBezTo>
                    <a:pt x="788" y="3939"/>
                    <a:pt x="883" y="4191"/>
                    <a:pt x="1009" y="4380"/>
                  </a:cubicBezTo>
                  <a:cubicBezTo>
                    <a:pt x="1103" y="4506"/>
                    <a:pt x="1040" y="4695"/>
                    <a:pt x="977" y="4821"/>
                  </a:cubicBezTo>
                  <a:lnTo>
                    <a:pt x="662" y="5136"/>
                  </a:lnTo>
                  <a:lnTo>
                    <a:pt x="1135" y="5609"/>
                  </a:lnTo>
                  <a:lnTo>
                    <a:pt x="1450" y="5294"/>
                  </a:lnTo>
                  <a:cubicBezTo>
                    <a:pt x="1523" y="5220"/>
                    <a:pt x="1608" y="5189"/>
                    <a:pt x="1697" y="5189"/>
                  </a:cubicBezTo>
                  <a:cubicBezTo>
                    <a:pt x="1760" y="5189"/>
                    <a:pt x="1825" y="5205"/>
                    <a:pt x="1891" y="5231"/>
                  </a:cubicBezTo>
                  <a:cubicBezTo>
                    <a:pt x="2080" y="5357"/>
                    <a:pt x="2269" y="5451"/>
                    <a:pt x="2521" y="5514"/>
                  </a:cubicBezTo>
                  <a:cubicBezTo>
                    <a:pt x="2678" y="5546"/>
                    <a:pt x="2773" y="5672"/>
                    <a:pt x="2773" y="5829"/>
                  </a:cubicBezTo>
                  <a:lnTo>
                    <a:pt x="2773" y="6270"/>
                  </a:lnTo>
                  <a:lnTo>
                    <a:pt x="3466" y="6270"/>
                  </a:lnTo>
                  <a:lnTo>
                    <a:pt x="3466" y="5829"/>
                  </a:lnTo>
                  <a:cubicBezTo>
                    <a:pt x="3466" y="5672"/>
                    <a:pt x="3560" y="5546"/>
                    <a:pt x="3718" y="5514"/>
                  </a:cubicBezTo>
                  <a:cubicBezTo>
                    <a:pt x="3938" y="5483"/>
                    <a:pt x="4159" y="5357"/>
                    <a:pt x="4348" y="5231"/>
                  </a:cubicBezTo>
                  <a:cubicBezTo>
                    <a:pt x="4393" y="5208"/>
                    <a:pt x="4445" y="5198"/>
                    <a:pt x="4500" y="5198"/>
                  </a:cubicBezTo>
                  <a:cubicBezTo>
                    <a:pt x="4600" y="5198"/>
                    <a:pt x="4708" y="5233"/>
                    <a:pt x="4789" y="5294"/>
                  </a:cubicBezTo>
                  <a:lnTo>
                    <a:pt x="5104" y="5609"/>
                  </a:lnTo>
                  <a:lnTo>
                    <a:pt x="5577" y="5136"/>
                  </a:lnTo>
                  <a:lnTo>
                    <a:pt x="5262" y="4821"/>
                  </a:lnTo>
                  <a:cubicBezTo>
                    <a:pt x="5136" y="4695"/>
                    <a:pt x="5136" y="4538"/>
                    <a:pt x="5230" y="4380"/>
                  </a:cubicBezTo>
                  <a:cubicBezTo>
                    <a:pt x="5356" y="4191"/>
                    <a:pt x="5419" y="3971"/>
                    <a:pt x="5514" y="3750"/>
                  </a:cubicBezTo>
                  <a:cubicBezTo>
                    <a:pt x="5545" y="3593"/>
                    <a:pt x="5671" y="3466"/>
                    <a:pt x="5829" y="3466"/>
                  </a:cubicBezTo>
                  <a:lnTo>
                    <a:pt x="6238" y="3466"/>
                  </a:lnTo>
                  <a:lnTo>
                    <a:pt x="6238" y="2805"/>
                  </a:lnTo>
                  <a:lnTo>
                    <a:pt x="5829" y="2805"/>
                  </a:lnTo>
                  <a:cubicBezTo>
                    <a:pt x="5671" y="2805"/>
                    <a:pt x="5545" y="2679"/>
                    <a:pt x="5514" y="2521"/>
                  </a:cubicBezTo>
                  <a:cubicBezTo>
                    <a:pt x="5451" y="2332"/>
                    <a:pt x="5356" y="2080"/>
                    <a:pt x="5230" y="1891"/>
                  </a:cubicBezTo>
                  <a:cubicBezTo>
                    <a:pt x="5136" y="1765"/>
                    <a:pt x="5199" y="1576"/>
                    <a:pt x="5262" y="1450"/>
                  </a:cubicBezTo>
                  <a:lnTo>
                    <a:pt x="5577" y="1135"/>
                  </a:lnTo>
                  <a:lnTo>
                    <a:pt x="5104" y="663"/>
                  </a:lnTo>
                  <a:lnTo>
                    <a:pt x="4789" y="978"/>
                  </a:lnTo>
                  <a:cubicBezTo>
                    <a:pt x="4715" y="1051"/>
                    <a:pt x="4641" y="1082"/>
                    <a:pt x="4555" y="1082"/>
                  </a:cubicBezTo>
                  <a:cubicBezTo>
                    <a:pt x="4494" y="1082"/>
                    <a:pt x="4426" y="1067"/>
                    <a:pt x="4348" y="1041"/>
                  </a:cubicBezTo>
                  <a:cubicBezTo>
                    <a:pt x="4159" y="915"/>
                    <a:pt x="3970" y="820"/>
                    <a:pt x="3718" y="757"/>
                  </a:cubicBezTo>
                  <a:cubicBezTo>
                    <a:pt x="3560" y="726"/>
                    <a:pt x="3466" y="600"/>
                    <a:pt x="3466" y="442"/>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3" name="Google Shape;19473;p99"/>
          <p:cNvGrpSpPr/>
          <p:nvPr/>
        </p:nvGrpSpPr>
        <p:grpSpPr>
          <a:xfrm>
            <a:off x="5224504" y="2756412"/>
            <a:ext cx="419443" cy="420487"/>
            <a:chOff x="-3771675" y="3971775"/>
            <a:chExt cx="291300" cy="292025"/>
          </a:xfrm>
        </p:grpSpPr>
        <p:sp>
          <p:nvSpPr>
            <p:cNvPr id="19474" name="Google Shape;19474;p99"/>
            <p:cNvSpPr/>
            <p:nvPr/>
          </p:nvSpPr>
          <p:spPr>
            <a:xfrm>
              <a:off x="-3770100" y="3971775"/>
              <a:ext cx="218975" cy="66775"/>
            </a:xfrm>
            <a:custGeom>
              <a:rect b="b" l="l" r="r" t="t"/>
              <a:pathLst>
                <a:path extrusionOk="0" h="2671" w="8759">
                  <a:moveTo>
                    <a:pt x="4391" y="0"/>
                  </a:moveTo>
                  <a:cubicBezTo>
                    <a:pt x="2410" y="0"/>
                    <a:pt x="426" y="449"/>
                    <a:pt x="0" y="1347"/>
                  </a:cubicBezTo>
                  <a:cubicBezTo>
                    <a:pt x="426" y="2229"/>
                    <a:pt x="2410" y="2670"/>
                    <a:pt x="4391" y="2670"/>
                  </a:cubicBezTo>
                  <a:cubicBezTo>
                    <a:pt x="6372" y="2670"/>
                    <a:pt x="8349" y="2229"/>
                    <a:pt x="8759" y="1347"/>
                  </a:cubicBezTo>
                  <a:cubicBezTo>
                    <a:pt x="8349" y="449"/>
                    <a:pt x="6372" y="0"/>
                    <a:pt x="439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99"/>
            <p:cNvSpPr/>
            <p:nvPr/>
          </p:nvSpPr>
          <p:spPr>
            <a:xfrm>
              <a:off x="-3771675" y="4030650"/>
              <a:ext cx="222125" cy="78000"/>
            </a:xfrm>
            <a:custGeom>
              <a:rect b="b" l="l" r="r" t="t"/>
              <a:pathLst>
                <a:path extrusionOk="0" h="3120" w="8885">
                  <a:moveTo>
                    <a:pt x="0" y="0"/>
                  </a:moveTo>
                  <a:lnTo>
                    <a:pt x="0" y="1418"/>
                  </a:lnTo>
                  <a:cubicBezTo>
                    <a:pt x="0" y="2521"/>
                    <a:pt x="2048" y="3088"/>
                    <a:pt x="4127" y="3119"/>
                  </a:cubicBezTo>
                  <a:cubicBezTo>
                    <a:pt x="4915" y="1891"/>
                    <a:pt x="6301" y="1103"/>
                    <a:pt x="7877" y="1103"/>
                  </a:cubicBezTo>
                  <a:cubicBezTo>
                    <a:pt x="8223" y="1103"/>
                    <a:pt x="8570" y="1135"/>
                    <a:pt x="8885" y="1229"/>
                  </a:cubicBezTo>
                  <a:lnTo>
                    <a:pt x="8885" y="0"/>
                  </a:lnTo>
                  <a:cubicBezTo>
                    <a:pt x="7908" y="788"/>
                    <a:pt x="6112" y="1072"/>
                    <a:pt x="4443" y="1072"/>
                  </a:cubicBezTo>
                  <a:cubicBezTo>
                    <a:pt x="2804" y="1072"/>
                    <a:pt x="977" y="757"/>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99"/>
            <p:cNvSpPr/>
            <p:nvPr/>
          </p:nvSpPr>
          <p:spPr>
            <a:xfrm>
              <a:off x="-3669425" y="4074750"/>
              <a:ext cx="189050" cy="189050"/>
            </a:xfrm>
            <a:custGeom>
              <a:rect b="b" l="l" r="r" t="t"/>
              <a:pathLst>
                <a:path extrusionOk="0" h="7562" w="7562">
                  <a:moveTo>
                    <a:pt x="5501" y="2732"/>
                  </a:moveTo>
                  <a:cubicBezTo>
                    <a:pt x="5748" y="2732"/>
                    <a:pt x="6008" y="3067"/>
                    <a:pt x="5766" y="3309"/>
                  </a:cubicBezTo>
                  <a:lnTo>
                    <a:pt x="3718" y="5356"/>
                  </a:lnTo>
                  <a:cubicBezTo>
                    <a:pt x="3655" y="5420"/>
                    <a:pt x="3568" y="5451"/>
                    <a:pt x="3482" y="5451"/>
                  </a:cubicBezTo>
                  <a:cubicBezTo>
                    <a:pt x="3395" y="5451"/>
                    <a:pt x="3308" y="5420"/>
                    <a:pt x="3245" y="5356"/>
                  </a:cubicBezTo>
                  <a:lnTo>
                    <a:pt x="1859" y="4002"/>
                  </a:lnTo>
                  <a:cubicBezTo>
                    <a:pt x="1617" y="3760"/>
                    <a:pt x="1840" y="3425"/>
                    <a:pt x="2099" y="3425"/>
                  </a:cubicBezTo>
                  <a:cubicBezTo>
                    <a:pt x="2177" y="3425"/>
                    <a:pt x="2259" y="3456"/>
                    <a:pt x="2332" y="3529"/>
                  </a:cubicBezTo>
                  <a:lnTo>
                    <a:pt x="3466" y="4663"/>
                  </a:lnTo>
                  <a:lnTo>
                    <a:pt x="5293" y="2836"/>
                  </a:lnTo>
                  <a:cubicBezTo>
                    <a:pt x="5352" y="2763"/>
                    <a:pt x="5426" y="2732"/>
                    <a:pt x="5501" y="2732"/>
                  </a:cubicBezTo>
                  <a:close/>
                  <a:moveTo>
                    <a:pt x="3781" y="1"/>
                  </a:moveTo>
                  <a:cubicBezTo>
                    <a:pt x="1702" y="1"/>
                    <a:pt x="0" y="1702"/>
                    <a:pt x="0" y="3781"/>
                  </a:cubicBezTo>
                  <a:cubicBezTo>
                    <a:pt x="0" y="5892"/>
                    <a:pt x="1702" y="7562"/>
                    <a:pt x="3781" y="7562"/>
                  </a:cubicBezTo>
                  <a:cubicBezTo>
                    <a:pt x="5860" y="7562"/>
                    <a:pt x="7562" y="5892"/>
                    <a:pt x="7562" y="3781"/>
                  </a:cubicBezTo>
                  <a:cubicBezTo>
                    <a:pt x="7562" y="1702"/>
                    <a:pt x="5860" y="1"/>
                    <a:pt x="3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99"/>
            <p:cNvSpPr/>
            <p:nvPr/>
          </p:nvSpPr>
          <p:spPr>
            <a:xfrm>
              <a:off x="-3771675" y="4099950"/>
              <a:ext cx="94525" cy="76425"/>
            </a:xfrm>
            <a:custGeom>
              <a:rect b="b" l="l" r="r" t="t"/>
              <a:pathLst>
                <a:path extrusionOk="0" h="3057" w="3781">
                  <a:moveTo>
                    <a:pt x="0" y="1"/>
                  </a:moveTo>
                  <a:lnTo>
                    <a:pt x="0" y="1419"/>
                  </a:lnTo>
                  <a:cubicBezTo>
                    <a:pt x="0" y="2364"/>
                    <a:pt x="1607" y="2899"/>
                    <a:pt x="3434" y="3057"/>
                  </a:cubicBezTo>
                  <a:cubicBezTo>
                    <a:pt x="3371" y="2364"/>
                    <a:pt x="3497" y="1671"/>
                    <a:pt x="3781" y="1040"/>
                  </a:cubicBezTo>
                  <a:cubicBezTo>
                    <a:pt x="2332" y="977"/>
                    <a:pt x="819" y="662"/>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99"/>
            <p:cNvSpPr/>
            <p:nvPr/>
          </p:nvSpPr>
          <p:spPr>
            <a:xfrm>
              <a:off x="-3771675" y="4167700"/>
              <a:ext cx="135500" cy="95325"/>
            </a:xfrm>
            <a:custGeom>
              <a:rect b="b" l="l" r="r" t="t"/>
              <a:pathLst>
                <a:path extrusionOk="0" h="3813" w="5420">
                  <a:moveTo>
                    <a:pt x="0" y="0"/>
                  </a:moveTo>
                  <a:lnTo>
                    <a:pt x="0" y="2111"/>
                  </a:lnTo>
                  <a:cubicBezTo>
                    <a:pt x="0" y="3277"/>
                    <a:pt x="2237" y="3812"/>
                    <a:pt x="4443" y="3812"/>
                  </a:cubicBezTo>
                  <a:cubicBezTo>
                    <a:pt x="4789" y="3812"/>
                    <a:pt x="5104" y="3812"/>
                    <a:pt x="5419" y="3781"/>
                  </a:cubicBezTo>
                  <a:cubicBezTo>
                    <a:pt x="4474" y="3151"/>
                    <a:pt x="3781" y="2206"/>
                    <a:pt x="3529" y="1071"/>
                  </a:cubicBezTo>
                  <a:cubicBezTo>
                    <a:pt x="2174" y="977"/>
                    <a:pt x="788" y="662"/>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9" name="Google Shape;19479;p99"/>
          <p:cNvGrpSpPr/>
          <p:nvPr/>
        </p:nvGrpSpPr>
        <p:grpSpPr>
          <a:xfrm>
            <a:off x="7885948" y="1716461"/>
            <a:ext cx="420271" cy="320774"/>
            <a:chOff x="-1951475" y="3273100"/>
            <a:chExt cx="291875" cy="222775"/>
          </a:xfrm>
        </p:grpSpPr>
        <p:sp>
          <p:nvSpPr>
            <p:cNvPr id="19480" name="Google Shape;19480;p99"/>
            <p:cNvSpPr/>
            <p:nvPr/>
          </p:nvSpPr>
          <p:spPr>
            <a:xfrm>
              <a:off x="-1951475" y="3325050"/>
              <a:ext cx="51225" cy="119250"/>
            </a:xfrm>
            <a:custGeom>
              <a:rect b="b" l="l" r="r" t="t"/>
              <a:pathLst>
                <a:path extrusionOk="0" h="4770" w="2049">
                  <a:moveTo>
                    <a:pt x="1033" y="0"/>
                  </a:moveTo>
                  <a:cubicBezTo>
                    <a:pt x="518" y="0"/>
                    <a:pt x="0" y="339"/>
                    <a:pt x="0" y="1004"/>
                  </a:cubicBezTo>
                  <a:lnTo>
                    <a:pt x="0" y="3777"/>
                  </a:lnTo>
                  <a:cubicBezTo>
                    <a:pt x="0" y="4438"/>
                    <a:pt x="512" y="4769"/>
                    <a:pt x="1024" y="4769"/>
                  </a:cubicBezTo>
                  <a:cubicBezTo>
                    <a:pt x="1536" y="4769"/>
                    <a:pt x="2048" y="4438"/>
                    <a:pt x="2048" y="3777"/>
                  </a:cubicBezTo>
                  <a:lnTo>
                    <a:pt x="2048" y="1004"/>
                  </a:lnTo>
                  <a:cubicBezTo>
                    <a:pt x="2048" y="331"/>
                    <a:pt x="1542" y="0"/>
                    <a:pt x="10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99"/>
            <p:cNvSpPr/>
            <p:nvPr/>
          </p:nvSpPr>
          <p:spPr>
            <a:xfrm>
              <a:off x="-1711250" y="3273100"/>
              <a:ext cx="51650" cy="221725"/>
            </a:xfrm>
            <a:custGeom>
              <a:rect b="b" l="l" r="r" t="t"/>
              <a:pathLst>
                <a:path extrusionOk="0" h="8869" w="2066">
                  <a:moveTo>
                    <a:pt x="1027" y="0"/>
                  </a:moveTo>
                  <a:cubicBezTo>
                    <a:pt x="608" y="0"/>
                    <a:pt x="186" y="229"/>
                    <a:pt x="32" y="719"/>
                  </a:cubicBezTo>
                  <a:cubicBezTo>
                    <a:pt x="0" y="814"/>
                    <a:pt x="0" y="940"/>
                    <a:pt x="0" y="1003"/>
                  </a:cubicBezTo>
                  <a:lnTo>
                    <a:pt x="0" y="7871"/>
                  </a:lnTo>
                  <a:cubicBezTo>
                    <a:pt x="0" y="7934"/>
                    <a:pt x="0" y="8060"/>
                    <a:pt x="32" y="8123"/>
                  </a:cubicBezTo>
                  <a:cubicBezTo>
                    <a:pt x="173" y="8632"/>
                    <a:pt x="594" y="8869"/>
                    <a:pt x="1015" y="8869"/>
                  </a:cubicBezTo>
                  <a:cubicBezTo>
                    <a:pt x="1532" y="8869"/>
                    <a:pt x="2048" y="8513"/>
                    <a:pt x="2048" y="7871"/>
                  </a:cubicBezTo>
                  <a:lnTo>
                    <a:pt x="2048" y="1003"/>
                  </a:lnTo>
                  <a:cubicBezTo>
                    <a:pt x="2066" y="356"/>
                    <a:pt x="1549" y="0"/>
                    <a:pt x="102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99"/>
            <p:cNvSpPr/>
            <p:nvPr/>
          </p:nvSpPr>
          <p:spPr>
            <a:xfrm>
              <a:off x="-1886900" y="3296575"/>
              <a:ext cx="156775" cy="199300"/>
            </a:xfrm>
            <a:custGeom>
              <a:rect b="b" l="l" r="r" t="t"/>
              <a:pathLst>
                <a:path extrusionOk="0" h="7972" w="6271">
                  <a:moveTo>
                    <a:pt x="851" y="5672"/>
                  </a:moveTo>
                  <a:lnTo>
                    <a:pt x="3466" y="6333"/>
                  </a:lnTo>
                  <a:cubicBezTo>
                    <a:pt x="3277" y="6869"/>
                    <a:pt x="2773" y="7279"/>
                    <a:pt x="2174" y="7279"/>
                  </a:cubicBezTo>
                  <a:cubicBezTo>
                    <a:pt x="1418" y="7279"/>
                    <a:pt x="788" y="6648"/>
                    <a:pt x="788" y="5892"/>
                  </a:cubicBezTo>
                  <a:cubicBezTo>
                    <a:pt x="851" y="5798"/>
                    <a:pt x="851" y="5735"/>
                    <a:pt x="851" y="5672"/>
                  </a:cubicBezTo>
                  <a:close/>
                  <a:moveTo>
                    <a:pt x="6270" y="1"/>
                  </a:moveTo>
                  <a:lnTo>
                    <a:pt x="1" y="1576"/>
                  </a:lnTo>
                  <a:cubicBezTo>
                    <a:pt x="95" y="1734"/>
                    <a:pt x="127" y="1923"/>
                    <a:pt x="127" y="2143"/>
                  </a:cubicBezTo>
                  <a:lnTo>
                    <a:pt x="127" y="4916"/>
                  </a:lnTo>
                  <a:cubicBezTo>
                    <a:pt x="127" y="5105"/>
                    <a:pt x="95" y="5294"/>
                    <a:pt x="1" y="5514"/>
                  </a:cubicBezTo>
                  <a:lnTo>
                    <a:pt x="158" y="5546"/>
                  </a:lnTo>
                  <a:cubicBezTo>
                    <a:pt x="127" y="5672"/>
                    <a:pt x="127" y="5829"/>
                    <a:pt x="127" y="5924"/>
                  </a:cubicBezTo>
                  <a:cubicBezTo>
                    <a:pt x="127" y="7090"/>
                    <a:pt x="1040" y="7972"/>
                    <a:pt x="2174" y="7972"/>
                  </a:cubicBezTo>
                  <a:cubicBezTo>
                    <a:pt x="3120" y="7972"/>
                    <a:pt x="3907" y="7405"/>
                    <a:pt x="4159" y="6522"/>
                  </a:cubicBezTo>
                  <a:lnTo>
                    <a:pt x="6270" y="7090"/>
                  </a:lnTo>
                  <a:lnTo>
                    <a:pt x="6270" y="5672"/>
                  </a:lnTo>
                  <a:lnTo>
                    <a:pt x="6270" y="2238"/>
                  </a:lnTo>
                  <a:lnTo>
                    <a:pt x="62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3" name="Google Shape;19483;p99"/>
          <p:cNvGrpSpPr/>
          <p:nvPr/>
        </p:nvGrpSpPr>
        <p:grpSpPr>
          <a:xfrm>
            <a:off x="7883429" y="2205191"/>
            <a:ext cx="425310" cy="419659"/>
            <a:chOff x="-1951475" y="3597450"/>
            <a:chExt cx="295375" cy="291450"/>
          </a:xfrm>
        </p:grpSpPr>
        <p:sp>
          <p:nvSpPr>
            <p:cNvPr id="19484" name="Google Shape;19484;p99"/>
            <p:cNvSpPr/>
            <p:nvPr/>
          </p:nvSpPr>
          <p:spPr>
            <a:xfrm>
              <a:off x="-1951475" y="3597450"/>
              <a:ext cx="170925" cy="34675"/>
            </a:xfrm>
            <a:custGeom>
              <a:rect b="b" l="l" r="r" t="t"/>
              <a:pathLst>
                <a:path extrusionOk="0" h="1387" w="6837">
                  <a:moveTo>
                    <a:pt x="1008" y="1"/>
                  </a:moveTo>
                  <a:cubicBezTo>
                    <a:pt x="473" y="1"/>
                    <a:pt x="0" y="473"/>
                    <a:pt x="0" y="1040"/>
                  </a:cubicBezTo>
                  <a:lnTo>
                    <a:pt x="0" y="1387"/>
                  </a:lnTo>
                  <a:lnTo>
                    <a:pt x="6837" y="1387"/>
                  </a:lnTo>
                  <a:lnTo>
                    <a:pt x="6837" y="1040"/>
                  </a:lnTo>
                  <a:cubicBezTo>
                    <a:pt x="6837" y="473"/>
                    <a:pt x="6364"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99"/>
            <p:cNvSpPr/>
            <p:nvPr/>
          </p:nvSpPr>
          <p:spPr>
            <a:xfrm>
              <a:off x="-1949900" y="3648650"/>
              <a:ext cx="171725" cy="173300"/>
            </a:xfrm>
            <a:custGeom>
              <a:rect b="b" l="l" r="r" t="t"/>
              <a:pathLst>
                <a:path extrusionOk="0" h="6932" w="6869">
                  <a:moveTo>
                    <a:pt x="0" y="1"/>
                  </a:moveTo>
                  <a:lnTo>
                    <a:pt x="0" y="6932"/>
                  </a:lnTo>
                  <a:lnTo>
                    <a:pt x="2426" y="6932"/>
                  </a:lnTo>
                  <a:cubicBezTo>
                    <a:pt x="2521" y="6585"/>
                    <a:pt x="2836" y="6333"/>
                    <a:pt x="3245" y="6270"/>
                  </a:cubicBezTo>
                  <a:lnTo>
                    <a:pt x="1166" y="4191"/>
                  </a:lnTo>
                  <a:cubicBezTo>
                    <a:pt x="693" y="3718"/>
                    <a:pt x="693" y="2962"/>
                    <a:pt x="1166" y="2489"/>
                  </a:cubicBezTo>
                  <a:cubicBezTo>
                    <a:pt x="1386" y="2237"/>
                    <a:pt x="1670" y="2143"/>
                    <a:pt x="2017" y="2143"/>
                  </a:cubicBezTo>
                  <a:cubicBezTo>
                    <a:pt x="2363" y="2143"/>
                    <a:pt x="2647" y="2237"/>
                    <a:pt x="2899" y="2489"/>
                  </a:cubicBezTo>
                  <a:lnTo>
                    <a:pt x="3560" y="3151"/>
                  </a:lnTo>
                  <a:cubicBezTo>
                    <a:pt x="3592" y="2994"/>
                    <a:pt x="3718" y="2836"/>
                    <a:pt x="3844" y="2710"/>
                  </a:cubicBezTo>
                  <a:cubicBezTo>
                    <a:pt x="4064" y="2489"/>
                    <a:pt x="4348" y="2363"/>
                    <a:pt x="4694" y="2363"/>
                  </a:cubicBezTo>
                  <a:cubicBezTo>
                    <a:pt x="4694" y="2048"/>
                    <a:pt x="4820" y="1733"/>
                    <a:pt x="5041" y="1513"/>
                  </a:cubicBezTo>
                  <a:cubicBezTo>
                    <a:pt x="5293" y="1261"/>
                    <a:pt x="5577" y="1135"/>
                    <a:pt x="5923" y="1135"/>
                  </a:cubicBezTo>
                  <a:cubicBezTo>
                    <a:pt x="6112" y="1135"/>
                    <a:pt x="6301" y="1198"/>
                    <a:pt x="6459" y="1261"/>
                  </a:cubicBezTo>
                  <a:cubicBezTo>
                    <a:pt x="6522" y="1072"/>
                    <a:pt x="6616" y="914"/>
                    <a:pt x="6774" y="757"/>
                  </a:cubicBezTo>
                  <a:lnTo>
                    <a:pt x="6868" y="662"/>
                  </a:lnTo>
                  <a:lnTo>
                    <a:pt x="68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99"/>
            <p:cNvSpPr/>
            <p:nvPr/>
          </p:nvSpPr>
          <p:spPr>
            <a:xfrm>
              <a:off x="-1951475" y="3838475"/>
              <a:ext cx="170925" cy="50425"/>
            </a:xfrm>
            <a:custGeom>
              <a:rect b="b" l="l" r="r" t="t"/>
              <a:pathLst>
                <a:path extrusionOk="0" h="2017" w="6837">
                  <a:moveTo>
                    <a:pt x="0" y="0"/>
                  </a:moveTo>
                  <a:lnTo>
                    <a:pt x="0" y="1008"/>
                  </a:lnTo>
                  <a:cubicBezTo>
                    <a:pt x="0" y="1544"/>
                    <a:pt x="473" y="2017"/>
                    <a:pt x="1008" y="2017"/>
                  </a:cubicBezTo>
                  <a:lnTo>
                    <a:pt x="5829" y="2017"/>
                  </a:lnTo>
                  <a:cubicBezTo>
                    <a:pt x="6333" y="2017"/>
                    <a:pt x="6774" y="1670"/>
                    <a:pt x="6837" y="1166"/>
                  </a:cubicBezTo>
                  <a:lnTo>
                    <a:pt x="6679" y="1071"/>
                  </a:lnTo>
                  <a:lnTo>
                    <a:pt x="3466" y="1071"/>
                  </a:lnTo>
                  <a:cubicBezTo>
                    <a:pt x="2867" y="1071"/>
                    <a:pt x="2363" y="599"/>
                    <a:pt x="226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99"/>
            <p:cNvSpPr/>
            <p:nvPr/>
          </p:nvSpPr>
          <p:spPr>
            <a:xfrm>
              <a:off x="-1912900" y="3675825"/>
              <a:ext cx="256800" cy="202825"/>
            </a:xfrm>
            <a:custGeom>
              <a:rect b="b" l="l" r="r" t="t"/>
              <a:pathLst>
                <a:path extrusionOk="0" h="8113" w="10272">
                  <a:moveTo>
                    <a:pt x="6085" y="0"/>
                  </a:moveTo>
                  <a:cubicBezTo>
                    <a:pt x="5955" y="0"/>
                    <a:pt x="5829" y="48"/>
                    <a:pt x="5735" y="142"/>
                  </a:cubicBezTo>
                  <a:cubicBezTo>
                    <a:pt x="5546" y="331"/>
                    <a:pt x="5546" y="646"/>
                    <a:pt x="5735" y="835"/>
                  </a:cubicBezTo>
                  <a:lnTo>
                    <a:pt x="6081" y="1213"/>
                  </a:lnTo>
                  <a:cubicBezTo>
                    <a:pt x="6207" y="1308"/>
                    <a:pt x="6207" y="1560"/>
                    <a:pt x="6081" y="1655"/>
                  </a:cubicBezTo>
                  <a:cubicBezTo>
                    <a:pt x="6034" y="1718"/>
                    <a:pt x="5948" y="1749"/>
                    <a:pt x="5857" y="1749"/>
                  </a:cubicBezTo>
                  <a:cubicBezTo>
                    <a:pt x="5766" y="1749"/>
                    <a:pt x="5672" y="1718"/>
                    <a:pt x="5609" y="1655"/>
                  </a:cubicBezTo>
                  <a:lnTo>
                    <a:pt x="4758" y="804"/>
                  </a:lnTo>
                  <a:cubicBezTo>
                    <a:pt x="4664" y="709"/>
                    <a:pt x="4538" y="662"/>
                    <a:pt x="4408" y="662"/>
                  </a:cubicBezTo>
                  <a:cubicBezTo>
                    <a:pt x="4278" y="662"/>
                    <a:pt x="4144" y="709"/>
                    <a:pt x="4034" y="804"/>
                  </a:cubicBezTo>
                  <a:cubicBezTo>
                    <a:pt x="3845" y="993"/>
                    <a:pt x="3845" y="1308"/>
                    <a:pt x="4034" y="1528"/>
                  </a:cubicBezTo>
                  <a:cubicBezTo>
                    <a:pt x="4034" y="1655"/>
                    <a:pt x="4884" y="2505"/>
                    <a:pt x="4821" y="2505"/>
                  </a:cubicBezTo>
                  <a:cubicBezTo>
                    <a:pt x="4947" y="2631"/>
                    <a:pt x="4947" y="2852"/>
                    <a:pt x="4821" y="2978"/>
                  </a:cubicBezTo>
                  <a:cubicBezTo>
                    <a:pt x="4774" y="3041"/>
                    <a:pt x="4687" y="3072"/>
                    <a:pt x="4601" y="3072"/>
                  </a:cubicBezTo>
                  <a:cubicBezTo>
                    <a:pt x="4514" y="3072"/>
                    <a:pt x="4427" y="3041"/>
                    <a:pt x="4380" y="2978"/>
                  </a:cubicBezTo>
                  <a:lnTo>
                    <a:pt x="3498" y="2096"/>
                  </a:lnTo>
                  <a:cubicBezTo>
                    <a:pt x="3403" y="2001"/>
                    <a:pt x="3277" y="1954"/>
                    <a:pt x="3151" y="1954"/>
                  </a:cubicBezTo>
                  <a:cubicBezTo>
                    <a:pt x="3025" y="1954"/>
                    <a:pt x="2899" y="2001"/>
                    <a:pt x="2805" y="2096"/>
                  </a:cubicBezTo>
                  <a:cubicBezTo>
                    <a:pt x="2584" y="2316"/>
                    <a:pt x="2584" y="2631"/>
                    <a:pt x="2805" y="2820"/>
                  </a:cubicBezTo>
                  <a:lnTo>
                    <a:pt x="3656" y="3671"/>
                  </a:lnTo>
                  <a:cubicBezTo>
                    <a:pt x="3782" y="3797"/>
                    <a:pt x="3782" y="4017"/>
                    <a:pt x="3656" y="4143"/>
                  </a:cubicBezTo>
                  <a:cubicBezTo>
                    <a:pt x="3593" y="4206"/>
                    <a:pt x="3506" y="4238"/>
                    <a:pt x="3419" y="4238"/>
                  </a:cubicBezTo>
                  <a:cubicBezTo>
                    <a:pt x="3333" y="4238"/>
                    <a:pt x="3246" y="4206"/>
                    <a:pt x="3183" y="4143"/>
                  </a:cubicBezTo>
                  <a:lnTo>
                    <a:pt x="883" y="1875"/>
                  </a:lnTo>
                  <a:cubicBezTo>
                    <a:pt x="789" y="1765"/>
                    <a:pt x="663" y="1710"/>
                    <a:pt x="537" y="1710"/>
                  </a:cubicBezTo>
                  <a:cubicBezTo>
                    <a:pt x="411" y="1710"/>
                    <a:pt x="284" y="1765"/>
                    <a:pt x="190" y="1875"/>
                  </a:cubicBezTo>
                  <a:cubicBezTo>
                    <a:pt x="1" y="2064"/>
                    <a:pt x="1" y="2379"/>
                    <a:pt x="190" y="2568"/>
                  </a:cubicBezTo>
                  <a:lnTo>
                    <a:pt x="1797" y="4206"/>
                  </a:lnTo>
                  <a:lnTo>
                    <a:pt x="3403" y="5845"/>
                  </a:lnTo>
                  <a:lnTo>
                    <a:pt x="1954" y="5845"/>
                  </a:lnTo>
                  <a:cubicBezTo>
                    <a:pt x="1671" y="5845"/>
                    <a:pt x="1450" y="6097"/>
                    <a:pt x="1450" y="6349"/>
                  </a:cubicBezTo>
                  <a:cubicBezTo>
                    <a:pt x="1450" y="6632"/>
                    <a:pt x="1671" y="6884"/>
                    <a:pt x="1954" y="6884"/>
                  </a:cubicBezTo>
                  <a:lnTo>
                    <a:pt x="5451" y="6884"/>
                  </a:lnTo>
                  <a:cubicBezTo>
                    <a:pt x="5514" y="6916"/>
                    <a:pt x="6491" y="7829"/>
                    <a:pt x="6491" y="7829"/>
                  </a:cubicBezTo>
                  <a:cubicBezTo>
                    <a:pt x="6680" y="8018"/>
                    <a:pt x="6948" y="8113"/>
                    <a:pt x="7216" y="8113"/>
                  </a:cubicBezTo>
                  <a:cubicBezTo>
                    <a:pt x="7483" y="8113"/>
                    <a:pt x="7751" y="8018"/>
                    <a:pt x="7940" y="7829"/>
                  </a:cubicBezTo>
                  <a:lnTo>
                    <a:pt x="9862" y="5876"/>
                  </a:lnTo>
                  <a:cubicBezTo>
                    <a:pt x="10272" y="5498"/>
                    <a:pt x="10272" y="4836"/>
                    <a:pt x="9862" y="4427"/>
                  </a:cubicBezTo>
                  <a:lnTo>
                    <a:pt x="9452" y="3986"/>
                  </a:lnTo>
                  <a:cubicBezTo>
                    <a:pt x="9326" y="3608"/>
                    <a:pt x="9043" y="3198"/>
                    <a:pt x="8822" y="2820"/>
                  </a:cubicBezTo>
                  <a:cubicBezTo>
                    <a:pt x="8570" y="2411"/>
                    <a:pt x="8350" y="2064"/>
                    <a:pt x="8035" y="1718"/>
                  </a:cubicBezTo>
                  <a:lnTo>
                    <a:pt x="6459" y="142"/>
                  </a:lnTo>
                  <a:cubicBezTo>
                    <a:pt x="6349" y="48"/>
                    <a:pt x="6215" y="0"/>
                    <a:pt x="608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8" name="Google Shape;19488;p99"/>
          <p:cNvGrpSpPr/>
          <p:nvPr/>
        </p:nvGrpSpPr>
        <p:grpSpPr>
          <a:xfrm>
            <a:off x="7885680" y="2756825"/>
            <a:ext cx="444605" cy="419659"/>
            <a:chOff x="-1960150" y="3956600"/>
            <a:chExt cx="308775" cy="291450"/>
          </a:xfrm>
        </p:grpSpPr>
        <p:sp>
          <p:nvSpPr>
            <p:cNvPr id="19489" name="Google Shape;19489;p99"/>
            <p:cNvSpPr/>
            <p:nvPr/>
          </p:nvSpPr>
          <p:spPr>
            <a:xfrm>
              <a:off x="-1960150" y="3956600"/>
              <a:ext cx="308775" cy="51275"/>
            </a:xfrm>
            <a:custGeom>
              <a:rect b="b" l="l" r="r" t="t"/>
              <a:pathLst>
                <a:path extrusionOk="0" h="2051" w="12351">
                  <a:moveTo>
                    <a:pt x="1355" y="1"/>
                  </a:moveTo>
                  <a:cubicBezTo>
                    <a:pt x="1" y="1"/>
                    <a:pt x="32" y="2049"/>
                    <a:pt x="1355" y="2049"/>
                  </a:cubicBezTo>
                  <a:lnTo>
                    <a:pt x="11027" y="2049"/>
                  </a:lnTo>
                  <a:cubicBezTo>
                    <a:pt x="11047" y="2050"/>
                    <a:pt x="11066" y="2050"/>
                    <a:pt x="11085" y="2050"/>
                  </a:cubicBezTo>
                  <a:cubicBezTo>
                    <a:pt x="12350" y="2050"/>
                    <a:pt x="12331" y="1"/>
                    <a:pt x="110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99"/>
            <p:cNvSpPr/>
            <p:nvPr/>
          </p:nvSpPr>
          <p:spPr>
            <a:xfrm>
              <a:off x="-1934950" y="4025925"/>
              <a:ext cx="256000" cy="222125"/>
            </a:xfrm>
            <a:custGeom>
              <a:rect b="b" l="l" r="r" t="t"/>
              <a:pathLst>
                <a:path extrusionOk="0" h="8885" w="10240">
                  <a:moveTo>
                    <a:pt x="8570" y="756"/>
                  </a:moveTo>
                  <a:cubicBezTo>
                    <a:pt x="8759" y="756"/>
                    <a:pt x="8917" y="914"/>
                    <a:pt x="8917" y="1103"/>
                  </a:cubicBezTo>
                  <a:lnTo>
                    <a:pt x="8917" y="1765"/>
                  </a:lnTo>
                  <a:cubicBezTo>
                    <a:pt x="8917" y="1995"/>
                    <a:pt x="8737" y="2116"/>
                    <a:pt x="8558" y="2116"/>
                  </a:cubicBezTo>
                  <a:cubicBezTo>
                    <a:pt x="8419" y="2116"/>
                    <a:pt x="8279" y="2042"/>
                    <a:pt x="8224" y="1891"/>
                  </a:cubicBezTo>
                  <a:lnTo>
                    <a:pt x="6081" y="4065"/>
                  </a:lnTo>
                  <a:cubicBezTo>
                    <a:pt x="6018" y="4112"/>
                    <a:pt x="5924" y="4135"/>
                    <a:pt x="5833" y="4135"/>
                  </a:cubicBezTo>
                  <a:cubicBezTo>
                    <a:pt x="5743" y="4135"/>
                    <a:pt x="5656" y="4112"/>
                    <a:pt x="5609" y="4065"/>
                  </a:cubicBezTo>
                  <a:lnTo>
                    <a:pt x="3781" y="2237"/>
                  </a:lnTo>
                  <a:lnTo>
                    <a:pt x="1986" y="4065"/>
                  </a:lnTo>
                  <a:cubicBezTo>
                    <a:pt x="1912" y="4138"/>
                    <a:pt x="1831" y="4168"/>
                    <a:pt x="1752" y="4168"/>
                  </a:cubicBezTo>
                  <a:cubicBezTo>
                    <a:pt x="1493" y="4168"/>
                    <a:pt x="1271" y="3834"/>
                    <a:pt x="1513" y="3592"/>
                  </a:cubicBezTo>
                  <a:lnTo>
                    <a:pt x="3561" y="1544"/>
                  </a:lnTo>
                  <a:cubicBezTo>
                    <a:pt x="3624" y="1481"/>
                    <a:pt x="3711" y="1450"/>
                    <a:pt x="3797" y="1450"/>
                  </a:cubicBezTo>
                  <a:cubicBezTo>
                    <a:pt x="3884" y="1450"/>
                    <a:pt x="3970" y="1481"/>
                    <a:pt x="4033" y="1544"/>
                  </a:cubicBezTo>
                  <a:lnTo>
                    <a:pt x="5829" y="3340"/>
                  </a:lnTo>
                  <a:lnTo>
                    <a:pt x="7783" y="1418"/>
                  </a:lnTo>
                  <a:cubicBezTo>
                    <a:pt x="7404" y="1292"/>
                    <a:pt x="7499" y="756"/>
                    <a:pt x="7877" y="756"/>
                  </a:cubicBezTo>
                  <a:close/>
                  <a:moveTo>
                    <a:pt x="5136" y="7562"/>
                  </a:moveTo>
                  <a:cubicBezTo>
                    <a:pt x="5325" y="7562"/>
                    <a:pt x="5483" y="7719"/>
                    <a:pt x="5483" y="7908"/>
                  </a:cubicBezTo>
                  <a:cubicBezTo>
                    <a:pt x="5483" y="8097"/>
                    <a:pt x="5325" y="8255"/>
                    <a:pt x="5136" y="8255"/>
                  </a:cubicBezTo>
                  <a:cubicBezTo>
                    <a:pt x="4916" y="8255"/>
                    <a:pt x="4758" y="8097"/>
                    <a:pt x="4758" y="7908"/>
                  </a:cubicBezTo>
                  <a:cubicBezTo>
                    <a:pt x="4758" y="7719"/>
                    <a:pt x="4916" y="7562"/>
                    <a:pt x="5136" y="7562"/>
                  </a:cubicBezTo>
                  <a:close/>
                  <a:moveTo>
                    <a:pt x="1" y="0"/>
                  </a:moveTo>
                  <a:lnTo>
                    <a:pt x="1" y="5167"/>
                  </a:lnTo>
                  <a:cubicBezTo>
                    <a:pt x="1" y="5703"/>
                    <a:pt x="442" y="6175"/>
                    <a:pt x="1040" y="6175"/>
                  </a:cubicBezTo>
                  <a:lnTo>
                    <a:pt x="4758" y="6175"/>
                  </a:lnTo>
                  <a:lnTo>
                    <a:pt x="4758" y="6931"/>
                  </a:lnTo>
                  <a:cubicBezTo>
                    <a:pt x="4380" y="7089"/>
                    <a:pt x="4096" y="7436"/>
                    <a:pt x="4096" y="7877"/>
                  </a:cubicBezTo>
                  <a:cubicBezTo>
                    <a:pt x="4096" y="8412"/>
                    <a:pt x="4569" y="8885"/>
                    <a:pt x="5136" y="8885"/>
                  </a:cubicBezTo>
                  <a:cubicBezTo>
                    <a:pt x="5672" y="8885"/>
                    <a:pt x="6144" y="8412"/>
                    <a:pt x="6144" y="7877"/>
                  </a:cubicBezTo>
                  <a:cubicBezTo>
                    <a:pt x="6144" y="7436"/>
                    <a:pt x="5861" y="7057"/>
                    <a:pt x="5483" y="6931"/>
                  </a:cubicBezTo>
                  <a:lnTo>
                    <a:pt x="5483" y="6175"/>
                  </a:lnTo>
                  <a:lnTo>
                    <a:pt x="9232" y="6175"/>
                  </a:lnTo>
                  <a:cubicBezTo>
                    <a:pt x="9767" y="6175"/>
                    <a:pt x="10240" y="5703"/>
                    <a:pt x="10240" y="5167"/>
                  </a:cubicBezTo>
                  <a:lnTo>
                    <a:pt x="10240" y="0"/>
                  </a:lnTo>
                  <a:cubicBezTo>
                    <a:pt x="10114" y="32"/>
                    <a:pt x="10019" y="32"/>
                    <a:pt x="9893" y="32"/>
                  </a:cubicBezTo>
                  <a:lnTo>
                    <a:pt x="347" y="32"/>
                  </a:lnTo>
                  <a:cubicBezTo>
                    <a:pt x="253" y="32"/>
                    <a:pt x="127" y="32"/>
                    <a:pt x="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1" name="Google Shape;19491;p99"/>
          <p:cNvGrpSpPr/>
          <p:nvPr/>
        </p:nvGrpSpPr>
        <p:grpSpPr>
          <a:xfrm>
            <a:off x="1939718" y="3307636"/>
            <a:ext cx="420775" cy="420775"/>
            <a:chOff x="-804700" y="3226500"/>
            <a:chExt cx="292225" cy="292225"/>
          </a:xfrm>
        </p:grpSpPr>
        <p:sp>
          <p:nvSpPr>
            <p:cNvPr id="19492" name="Google Shape;19492;p99"/>
            <p:cNvSpPr/>
            <p:nvPr/>
          </p:nvSpPr>
          <p:spPr>
            <a:xfrm>
              <a:off x="-804700" y="3467500"/>
              <a:ext cx="85875" cy="51225"/>
            </a:xfrm>
            <a:custGeom>
              <a:rect b="b" l="l" r="r" t="t"/>
              <a:pathLst>
                <a:path extrusionOk="0" h="2049" w="3435">
                  <a:moveTo>
                    <a:pt x="1040" y="0"/>
                  </a:moveTo>
                  <a:cubicBezTo>
                    <a:pt x="473" y="0"/>
                    <a:pt x="0" y="473"/>
                    <a:pt x="0" y="1040"/>
                  </a:cubicBezTo>
                  <a:cubicBezTo>
                    <a:pt x="0" y="1576"/>
                    <a:pt x="473" y="2048"/>
                    <a:pt x="1040" y="2048"/>
                  </a:cubicBezTo>
                  <a:lnTo>
                    <a:pt x="2395" y="2048"/>
                  </a:lnTo>
                  <a:cubicBezTo>
                    <a:pt x="2962" y="2048"/>
                    <a:pt x="3434" y="1576"/>
                    <a:pt x="3434" y="1040"/>
                  </a:cubicBezTo>
                  <a:cubicBezTo>
                    <a:pt x="3434" y="473"/>
                    <a:pt x="2962" y="0"/>
                    <a:pt x="239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99"/>
            <p:cNvSpPr/>
            <p:nvPr/>
          </p:nvSpPr>
          <p:spPr>
            <a:xfrm>
              <a:off x="-710975" y="3466700"/>
              <a:ext cx="196925" cy="51225"/>
            </a:xfrm>
            <a:custGeom>
              <a:rect b="b" l="l" r="r" t="t"/>
              <a:pathLst>
                <a:path extrusionOk="0" h="2049" w="7877">
                  <a:moveTo>
                    <a:pt x="1" y="1"/>
                  </a:moveTo>
                  <a:cubicBezTo>
                    <a:pt x="221" y="253"/>
                    <a:pt x="347" y="663"/>
                    <a:pt x="347" y="1009"/>
                  </a:cubicBezTo>
                  <a:cubicBezTo>
                    <a:pt x="347" y="1419"/>
                    <a:pt x="221" y="1765"/>
                    <a:pt x="1" y="2049"/>
                  </a:cubicBezTo>
                  <a:lnTo>
                    <a:pt x="6837" y="2049"/>
                  </a:lnTo>
                  <a:cubicBezTo>
                    <a:pt x="7404" y="2049"/>
                    <a:pt x="7877" y="1576"/>
                    <a:pt x="7877" y="1009"/>
                  </a:cubicBezTo>
                  <a:cubicBezTo>
                    <a:pt x="7877" y="474"/>
                    <a:pt x="7436" y="1"/>
                    <a:pt x="68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99"/>
            <p:cNvSpPr/>
            <p:nvPr/>
          </p:nvSpPr>
          <p:spPr>
            <a:xfrm>
              <a:off x="-667650" y="3312350"/>
              <a:ext cx="18125" cy="17350"/>
            </a:xfrm>
            <a:custGeom>
              <a:rect b="b" l="l" r="r" t="t"/>
              <a:pathLst>
                <a:path extrusionOk="0" h="694" w="725">
                  <a:moveTo>
                    <a:pt x="347" y="0"/>
                  </a:moveTo>
                  <a:cubicBezTo>
                    <a:pt x="158" y="0"/>
                    <a:pt x="0" y="158"/>
                    <a:pt x="0" y="347"/>
                  </a:cubicBezTo>
                  <a:cubicBezTo>
                    <a:pt x="0" y="567"/>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99"/>
            <p:cNvSpPr/>
            <p:nvPr/>
          </p:nvSpPr>
          <p:spPr>
            <a:xfrm>
              <a:off x="-683400" y="3347775"/>
              <a:ext cx="48050" cy="16575"/>
            </a:xfrm>
            <a:custGeom>
              <a:rect b="b" l="l" r="r" t="t"/>
              <a:pathLst>
                <a:path extrusionOk="0" h="663" w="1922">
                  <a:moveTo>
                    <a:pt x="977" y="1"/>
                  </a:moveTo>
                  <a:cubicBezTo>
                    <a:pt x="567" y="1"/>
                    <a:pt x="158" y="253"/>
                    <a:pt x="0" y="662"/>
                  </a:cubicBezTo>
                  <a:lnTo>
                    <a:pt x="1922" y="662"/>
                  </a:lnTo>
                  <a:cubicBezTo>
                    <a:pt x="1796" y="253"/>
                    <a:pt x="1418" y="1"/>
                    <a:pt x="9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99"/>
            <p:cNvSpPr/>
            <p:nvPr/>
          </p:nvSpPr>
          <p:spPr>
            <a:xfrm>
              <a:off x="-735400" y="3261925"/>
              <a:ext cx="153625" cy="187875"/>
            </a:xfrm>
            <a:custGeom>
              <a:rect b="b" l="l" r="r" t="t"/>
              <a:pathLst>
                <a:path extrusionOk="0" h="7515" w="6145">
                  <a:moveTo>
                    <a:pt x="3025" y="1324"/>
                  </a:moveTo>
                  <a:cubicBezTo>
                    <a:pt x="3561" y="1324"/>
                    <a:pt x="4034" y="1796"/>
                    <a:pt x="4034" y="2364"/>
                  </a:cubicBezTo>
                  <a:cubicBezTo>
                    <a:pt x="4034" y="2553"/>
                    <a:pt x="3970" y="2742"/>
                    <a:pt x="3844" y="2962"/>
                  </a:cubicBezTo>
                  <a:cubicBezTo>
                    <a:pt x="4349" y="3277"/>
                    <a:pt x="4727" y="3781"/>
                    <a:pt x="4727" y="4443"/>
                  </a:cubicBezTo>
                  <a:cubicBezTo>
                    <a:pt x="4758" y="4632"/>
                    <a:pt x="4601" y="4789"/>
                    <a:pt x="4443" y="4789"/>
                  </a:cubicBezTo>
                  <a:lnTo>
                    <a:pt x="1671" y="4789"/>
                  </a:lnTo>
                  <a:cubicBezTo>
                    <a:pt x="1482" y="4789"/>
                    <a:pt x="1324" y="4632"/>
                    <a:pt x="1324" y="4443"/>
                  </a:cubicBezTo>
                  <a:cubicBezTo>
                    <a:pt x="1324" y="3813"/>
                    <a:pt x="1671" y="3277"/>
                    <a:pt x="2206" y="2962"/>
                  </a:cubicBezTo>
                  <a:cubicBezTo>
                    <a:pt x="2080" y="2805"/>
                    <a:pt x="1986" y="2584"/>
                    <a:pt x="1986" y="2364"/>
                  </a:cubicBezTo>
                  <a:cubicBezTo>
                    <a:pt x="1986" y="1796"/>
                    <a:pt x="2458" y="1324"/>
                    <a:pt x="3025" y="1324"/>
                  </a:cubicBezTo>
                  <a:close/>
                  <a:moveTo>
                    <a:pt x="1009" y="1"/>
                  </a:moveTo>
                  <a:cubicBezTo>
                    <a:pt x="473" y="1"/>
                    <a:pt x="1" y="473"/>
                    <a:pt x="1" y="1009"/>
                  </a:cubicBezTo>
                  <a:lnTo>
                    <a:pt x="1" y="5105"/>
                  </a:lnTo>
                  <a:cubicBezTo>
                    <a:pt x="1" y="5672"/>
                    <a:pt x="473" y="6144"/>
                    <a:pt x="1009" y="6144"/>
                  </a:cubicBezTo>
                  <a:lnTo>
                    <a:pt x="1954" y="6144"/>
                  </a:lnTo>
                  <a:lnTo>
                    <a:pt x="2773" y="7373"/>
                  </a:lnTo>
                  <a:cubicBezTo>
                    <a:pt x="2836" y="7467"/>
                    <a:pt x="2947" y="7515"/>
                    <a:pt x="3057" y="7515"/>
                  </a:cubicBezTo>
                  <a:cubicBezTo>
                    <a:pt x="3167" y="7515"/>
                    <a:pt x="3277" y="7467"/>
                    <a:pt x="3340" y="7373"/>
                  </a:cubicBezTo>
                  <a:lnTo>
                    <a:pt x="4160" y="6144"/>
                  </a:lnTo>
                  <a:lnTo>
                    <a:pt x="5105" y="6144"/>
                  </a:lnTo>
                  <a:cubicBezTo>
                    <a:pt x="5672" y="6144"/>
                    <a:pt x="6144" y="5672"/>
                    <a:pt x="6144" y="5105"/>
                  </a:cubicBezTo>
                  <a:lnTo>
                    <a:pt x="6144" y="1009"/>
                  </a:lnTo>
                  <a:cubicBezTo>
                    <a:pt x="6144" y="473"/>
                    <a:pt x="5672" y="1"/>
                    <a:pt x="5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99"/>
            <p:cNvSpPr/>
            <p:nvPr/>
          </p:nvSpPr>
          <p:spPr>
            <a:xfrm>
              <a:off x="-804700" y="3226500"/>
              <a:ext cx="118175" cy="170925"/>
            </a:xfrm>
            <a:custGeom>
              <a:rect b="b" l="l" r="r" t="t"/>
              <a:pathLst>
                <a:path extrusionOk="0" h="6837" w="4727">
                  <a:moveTo>
                    <a:pt x="1040" y="0"/>
                  </a:moveTo>
                  <a:cubicBezTo>
                    <a:pt x="473" y="0"/>
                    <a:pt x="0" y="473"/>
                    <a:pt x="0" y="1008"/>
                  </a:cubicBezTo>
                  <a:lnTo>
                    <a:pt x="0" y="4442"/>
                  </a:lnTo>
                  <a:cubicBezTo>
                    <a:pt x="0" y="5009"/>
                    <a:pt x="473" y="5450"/>
                    <a:pt x="1040" y="5450"/>
                  </a:cubicBezTo>
                  <a:cubicBezTo>
                    <a:pt x="1040" y="5450"/>
                    <a:pt x="1198" y="5986"/>
                    <a:pt x="1387" y="6490"/>
                  </a:cubicBezTo>
                  <a:cubicBezTo>
                    <a:pt x="1481" y="6679"/>
                    <a:pt x="1544" y="6837"/>
                    <a:pt x="1733" y="6837"/>
                  </a:cubicBezTo>
                  <a:cubicBezTo>
                    <a:pt x="1891" y="6837"/>
                    <a:pt x="1985" y="6774"/>
                    <a:pt x="2111" y="6648"/>
                  </a:cubicBezTo>
                  <a:lnTo>
                    <a:pt x="2111" y="6522"/>
                  </a:lnTo>
                  <a:lnTo>
                    <a:pt x="2111" y="2426"/>
                  </a:lnTo>
                  <a:cubicBezTo>
                    <a:pt x="2111" y="1481"/>
                    <a:pt x="2836" y="725"/>
                    <a:pt x="3781" y="725"/>
                  </a:cubicBezTo>
                  <a:lnTo>
                    <a:pt x="4726" y="725"/>
                  </a:lnTo>
                  <a:cubicBezTo>
                    <a:pt x="4569" y="284"/>
                    <a:pt x="4222" y="0"/>
                    <a:pt x="37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99"/>
            <p:cNvSpPr/>
            <p:nvPr/>
          </p:nvSpPr>
          <p:spPr>
            <a:xfrm>
              <a:off x="-630625" y="3226500"/>
              <a:ext cx="118150" cy="170950"/>
            </a:xfrm>
            <a:custGeom>
              <a:rect b="b" l="l" r="r" t="t"/>
              <a:pathLst>
                <a:path extrusionOk="0" h="6838" w="4726">
                  <a:moveTo>
                    <a:pt x="945" y="0"/>
                  </a:moveTo>
                  <a:cubicBezTo>
                    <a:pt x="536" y="0"/>
                    <a:pt x="126" y="284"/>
                    <a:pt x="0" y="662"/>
                  </a:cubicBezTo>
                  <a:lnTo>
                    <a:pt x="945" y="662"/>
                  </a:lnTo>
                  <a:cubicBezTo>
                    <a:pt x="1890" y="662"/>
                    <a:pt x="2646" y="1418"/>
                    <a:pt x="2646" y="2363"/>
                  </a:cubicBezTo>
                  <a:lnTo>
                    <a:pt x="2646" y="6490"/>
                  </a:lnTo>
                  <a:lnTo>
                    <a:pt x="2646" y="6616"/>
                  </a:lnTo>
                  <a:cubicBezTo>
                    <a:pt x="2766" y="6736"/>
                    <a:pt x="2868" y="6838"/>
                    <a:pt x="2993" y="6838"/>
                  </a:cubicBezTo>
                  <a:cubicBezTo>
                    <a:pt x="3032" y="6838"/>
                    <a:pt x="3074" y="6828"/>
                    <a:pt x="3119" y="6805"/>
                  </a:cubicBezTo>
                  <a:cubicBezTo>
                    <a:pt x="3245" y="6774"/>
                    <a:pt x="3277" y="6616"/>
                    <a:pt x="3308" y="6490"/>
                  </a:cubicBezTo>
                  <a:cubicBezTo>
                    <a:pt x="3497" y="6017"/>
                    <a:pt x="3686" y="5482"/>
                    <a:pt x="3686" y="5482"/>
                  </a:cubicBezTo>
                  <a:cubicBezTo>
                    <a:pt x="4222" y="5482"/>
                    <a:pt x="4694" y="5009"/>
                    <a:pt x="4694" y="4442"/>
                  </a:cubicBezTo>
                  <a:lnTo>
                    <a:pt x="4694" y="1008"/>
                  </a:lnTo>
                  <a:cubicBezTo>
                    <a:pt x="4726" y="473"/>
                    <a:pt x="4253" y="0"/>
                    <a:pt x="37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9" name="Google Shape;19499;p99"/>
          <p:cNvGrpSpPr/>
          <p:nvPr/>
        </p:nvGrpSpPr>
        <p:grpSpPr>
          <a:xfrm>
            <a:off x="3019809" y="1688647"/>
            <a:ext cx="420775" cy="420811"/>
            <a:chOff x="-5251625" y="3272950"/>
            <a:chExt cx="292225" cy="292250"/>
          </a:xfrm>
        </p:grpSpPr>
        <p:sp>
          <p:nvSpPr>
            <p:cNvPr id="19500" name="Google Shape;19500;p99"/>
            <p:cNvSpPr/>
            <p:nvPr/>
          </p:nvSpPr>
          <p:spPr>
            <a:xfrm>
              <a:off x="-5156325" y="3462775"/>
              <a:ext cx="33900" cy="33100"/>
            </a:xfrm>
            <a:custGeom>
              <a:rect b="b" l="l" r="r" t="t"/>
              <a:pathLst>
                <a:path extrusionOk="0" h="1324" w="1356">
                  <a:moveTo>
                    <a:pt x="662" y="0"/>
                  </a:moveTo>
                  <a:cubicBezTo>
                    <a:pt x="284" y="0"/>
                    <a:pt x="1" y="315"/>
                    <a:pt x="1" y="662"/>
                  </a:cubicBezTo>
                  <a:cubicBezTo>
                    <a:pt x="1" y="1072"/>
                    <a:pt x="316" y="1324"/>
                    <a:pt x="662" y="1324"/>
                  </a:cubicBezTo>
                  <a:cubicBezTo>
                    <a:pt x="1072" y="1324"/>
                    <a:pt x="1355" y="1009"/>
                    <a:pt x="1355" y="662"/>
                  </a:cubicBezTo>
                  <a:cubicBezTo>
                    <a:pt x="1355" y="284"/>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99"/>
            <p:cNvSpPr/>
            <p:nvPr/>
          </p:nvSpPr>
          <p:spPr>
            <a:xfrm>
              <a:off x="-5251625" y="3272950"/>
              <a:ext cx="292225" cy="292250"/>
            </a:xfrm>
            <a:custGeom>
              <a:rect b="b" l="l" r="r" t="t"/>
              <a:pathLst>
                <a:path extrusionOk="0" h="11690" w="11689">
                  <a:moveTo>
                    <a:pt x="3699" y="2764"/>
                  </a:moveTo>
                  <a:cubicBezTo>
                    <a:pt x="3958" y="2764"/>
                    <a:pt x="4180" y="3098"/>
                    <a:pt x="3939" y="3340"/>
                  </a:cubicBezTo>
                  <a:lnTo>
                    <a:pt x="3497" y="3781"/>
                  </a:lnTo>
                  <a:lnTo>
                    <a:pt x="3939" y="4191"/>
                  </a:lnTo>
                  <a:cubicBezTo>
                    <a:pt x="4180" y="4433"/>
                    <a:pt x="3958" y="4767"/>
                    <a:pt x="3699" y="4767"/>
                  </a:cubicBezTo>
                  <a:cubicBezTo>
                    <a:pt x="3621" y="4767"/>
                    <a:pt x="3539" y="4737"/>
                    <a:pt x="3466" y="4664"/>
                  </a:cubicBezTo>
                  <a:lnTo>
                    <a:pt x="3025" y="4222"/>
                  </a:lnTo>
                  <a:lnTo>
                    <a:pt x="2584" y="4664"/>
                  </a:lnTo>
                  <a:cubicBezTo>
                    <a:pt x="2515" y="4756"/>
                    <a:pt x="2432" y="4794"/>
                    <a:pt x="2352" y="4794"/>
                  </a:cubicBezTo>
                  <a:cubicBezTo>
                    <a:pt x="2103" y="4794"/>
                    <a:pt x="1873" y="4429"/>
                    <a:pt x="2111" y="4191"/>
                  </a:cubicBezTo>
                  <a:lnTo>
                    <a:pt x="2552" y="3781"/>
                  </a:lnTo>
                  <a:lnTo>
                    <a:pt x="2111" y="3340"/>
                  </a:lnTo>
                  <a:cubicBezTo>
                    <a:pt x="1869" y="3098"/>
                    <a:pt x="2092" y="2764"/>
                    <a:pt x="2351" y="2764"/>
                  </a:cubicBezTo>
                  <a:cubicBezTo>
                    <a:pt x="2429" y="2764"/>
                    <a:pt x="2511" y="2795"/>
                    <a:pt x="2584" y="2868"/>
                  </a:cubicBezTo>
                  <a:lnTo>
                    <a:pt x="3025" y="3309"/>
                  </a:lnTo>
                  <a:lnTo>
                    <a:pt x="3466" y="2868"/>
                  </a:lnTo>
                  <a:cubicBezTo>
                    <a:pt x="3539" y="2795"/>
                    <a:pt x="3621" y="2764"/>
                    <a:pt x="3699" y="2764"/>
                  </a:cubicBezTo>
                  <a:close/>
                  <a:moveTo>
                    <a:pt x="8583" y="6922"/>
                  </a:moveTo>
                  <a:cubicBezTo>
                    <a:pt x="8841" y="6922"/>
                    <a:pt x="9064" y="7257"/>
                    <a:pt x="8822" y="7499"/>
                  </a:cubicBezTo>
                  <a:lnTo>
                    <a:pt x="8381" y="7940"/>
                  </a:lnTo>
                  <a:lnTo>
                    <a:pt x="8822" y="8381"/>
                  </a:lnTo>
                  <a:cubicBezTo>
                    <a:pt x="9064" y="8623"/>
                    <a:pt x="8841" y="8958"/>
                    <a:pt x="8583" y="8958"/>
                  </a:cubicBezTo>
                  <a:cubicBezTo>
                    <a:pt x="8504" y="8958"/>
                    <a:pt x="8422" y="8927"/>
                    <a:pt x="8349" y="8854"/>
                  </a:cubicBezTo>
                  <a:lnTo>
                    <a:pt x="7908" y="8413"/>
                  </a:lnTo>
                  <a:lnTo>
                    <a:pt x="7467" y="8854"/>
                  </a:lnTo>
                  <a:cubicBezTo>
                    <a:pt x="7394" y="8927"/>
                    <a:pt x="7312" y="8958"/>
                    <a:pt x="7234" y="8958"/>
                  </a:cubicBezTo>
                  <a:cubicBezTo>
                    <a:pt x="6975" y="8958"/>
                    <a:pt x="6753" y="8623"/>
                    <a:pt x="6995" y="8381"/>
                  </a:cubicBezTo>
                  <a:lnTo>
                    <a:pt x="7436" y="7940"/>
                  </a:lnTo>
                  <a:lnTo>
                    <a:pt x="6995" y="7499"/>
                  </a:lnTo>
                  <a:cubicBezTo>
                    <a:pt x="6753" y="7257"/>
                    <a:pt x="6975" y="6922"/>
                    <a:pt x="7234" y="6922"/>
                  </a:cubicBezTo>
                  <a:cubicBezTo>
                    <a:pt x="7312" y="6922"/>
                    <a:pt x="7394" y="6953"/>
                    <a:pt x="7467" y="7026"/>
                  </a:cubicBezTo>
                  <a:lnTo>
                    <a:pt x="7908" y="7467"/>
                  </a:lnTo>
                  <a:lnTo>
                    <a:pt x="8349" y="7026"/>
                  </a:lnTo>
                  <a:cubicBezTo>
                    <a:pt x="8422" y="6953"/>
                    <a:pt x="8504" y="6922"/>
                    <a:pt x="8583" y="6922"/>
                  </a:cubicBezTo>
                  <a:close/>
                  <a:moveTo>
                    <a:pt x="7895" y="2732"/>
                  </a:moveTo>
                  <a:cubicBezTo>
                    <a:pt x="7974" y="2732"/>
                    <a:pt x="8055" y="2763"/>
                    <a:pt x="8129" y="2836"/>
                  </a:cubicBezTo>
                  <a:lnTo>
                    <a:pt x="8790" y="3498"/>
                  </a:lnTo>
                  <a:cubicBezTo>
                    <a:pt x="8916" y="3624"/>
                    <a:pt x="8916" y="3844"/>
                    <a:pt x="8790" y="3970"/>
                  </a:cubicBezTo>
                  <a:lnTo>
                    <a:pt x="8129" y="4632"/>
                  </a:lnTo>
                  <a:cubicBezTo>
                    <a:pt x="8055" y="4705"/>
                    <a:pt x="7974" y="4736"/>
                    <a:pt x="7895" y="4736"/>
                  </a:cubicBezTo>
                  <a:cubicBezTo>
                    <a:pt x="7637" y="4736"/>
                    <a:pt x="7414" y="4401"/>
                    <a:pt x="7656" y="4159"/>
                  </a:cubicBezTo>
                  <a:lnTo>
                    <a:pt x="7719" y="4096"/>
                  </a:lnTo>
                  <a:lnTo>
                    <a:pt x="7719" y="4096"/>
                  </a:lnTo>
                  <a:cubicBezTo>
                    <a:pt x="6175" y="4159"/>
                    <a:pt x="4978" y="5388"/>
                    <a:pt x="4852" y="6932"/>
                  </a:cubicBezTo>
                  <a:cubicBezTo>
                    <a:pt x="5451" y="7089"/>
                    <a:pt x="5829" y="7593"/>
                    <a:pt x="5829" y="8224"/>
                  </a:cubicBezTo>
                  <a:cubicBezTo>
                    <a:pt x="5829" y="9011"/>
                    <a:pt x="5230" y="9641"/>
                    <a:pt x="4474" y="9641"/>
                  </a:cubicBezTo>
                  <a:cubicBezTo>
                    <a:pt x="3750" y="9641"/>
                    <a:pt x="3119" y="9011"/>
                    <a:pt x="3119" y="8255"/>
                  </a:cubicBezTo>
                  <a:cubicBezTo>
                    <a:pt x="3119" y="7625"/>
                    <a:pt x="3529" y="7089"/>
                    <a:pt x="4128" y="6932"/>
                  </a:cubicBezTo>
                  <a:cubicBezTo>
                    <a:pt x="4285" y="5042"/>
                    <a:pt x="5829" y="3498"/>
                    <a:pt x="7751" y="3403"/>
                  </a:cubicBezTo>
                  <a:lnTo>
                    <a:pt x="7656" y="3309"/>
                  </a:lnTo>
                  <a:cubicBezTo>
                    <a:pt x="7414" y="3067"/>
                    <a:pt x="7637" y="2732"/>
                    <a:pt x="7895" y="2732"/>
                  </a:cubicBezTo>
                  <a:close/>
                  <a:moveTo>
                    <a:pt x="5829" y="1"/>
                  </a:moveTo>
                  <a:cubicBezTo>
                    <a:pt x="2647" y="1"/>
                    <a:pt x="0" y="2584"/>
                    <a:pt x="0" y="5829"/>
                  </a:cubicBezTo>
                  <a:cubicBezTo>
                    <a:pt x="0" y="9011"/>
                    <a:pt x="2615" y="11689"/>
                    <a:pt x="5829" y="11689"/>
                  </a:cubicBezTo>
                  <a:cubicBezTo>
                    <a:pt x="9011" y="11689"/>
                    <a:pt x="11689" y="9043"/>
                    <a:pt x="11689" y="5829"/>
                  </a:cubicBezTo>
                  <a:cubicBezTo>
                    <a:pt x="11657" y="5357"/>
                    <a:pt x="11563" y="4884"/>
                    <a:pt x="11500" y="4443"/>
                  </a:cubicBezTo>
                  <a:cubicBezTo>
                    <a:pt x="11248" y="4884"/>
                    <a:pt x="10838" y="5136"/>
                    <a:pt x="10303" y="5136"/>
                  </a:cubicBezTo>
                  <a:cubicBezTo>
                    <a:pt x="9578" y="5136"/>
                    <a:pt x="8948" y="4506"/>
                    <a:pt x="8948" y="3781"/>
                  </a:cubicBezTo>
                  <a:cubicBezTo>
                    <a:pt x="8948" y="3025"/>
                    <a:pt x="9578" y="2395"/>
                    <a:pt x="10303" y="2395"/>
                  </a:cubicBezTo>
                  <a:cubicBezTo>
                    <a:pt x="10397" y="2395"/>
                    <a:pt x="10523" y="2395"/>
                    <a:pt x="10586" y="2427"/>
                  </a:cubicBezTo>
                  <a:cubicBezTo>
                    <a:pt x="9483" y="883"/>
                    <a:pt x="7719" y="1"/>
                    <a:pt x="582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99"/>
            <p:cNvSpPr/>
            <p:nvPr/>
          </p:nvSpPr>
          <p:spPr>
            <a:xfrm>
              <a:off x="-5011400" y="3350150"/>
              <a:ext cx="33900" cy="33875"/>
            </a:xfrm>
            <a:custGeom>
              <a:rect b="b" l="l" r="r" t="t"/>
              <a:pathLst>
                <a:path extrusionOk="0" h="1355" w="1356">
                  <a:moveTo>
                    <a:pt x="662" y="0"/>
                  </a:moveTo>
                  <a:cubicBezTo>
                    <a:pt x="315" y="0"/>
                    <a:pt x="0" y="284"/>
                    <a:pt x="0" y="693"/>
                  </a:cubicBezTo>
                  <a:cubicBezTo>
                    <a:pt x="0" y="1071"/>
                    <a:pt x="315" y="1355"/>
                    <a:pt x="662" y="1355"/>
                  </a:cubicBezTo>
                  <a:cubicBezTo>
                    <a:pt x="1072" y="1355"/>
                    <a:pt x="1355" y="1040"/>
                    <a:pt x="1355" y="693"/>
                  </a:cubicBezTo>
                  <a:cubicBezTo>
                    <a:pt x="1355" y="315"/>
                    <a:pt x="1040"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3" name="Google Shape;19503;p99"/>
          <p:cNvGrpSpPr/>
          <p:nvPr/>
        </p:nvGrpSpPr>
        <p:grpSpPr>
          <a:xfrm>
            <a:off x="3016407" y="2204348"/>
            <a:ext cx="427578" cy="421351"/>
            <a:chOff x="-5254775" y="3631325"/>
            <a:chExt cx="296950" cy="292625"/>
          </a:xfrm>
        </p:grpSpPr>
        <p:sp>
          <p:nvSpPr>
            <p:cNvPr id="19504" name="Google Shape;19504;p99"/>
            <p:cNvSpPr/>
            <p:nvPr/>
          </p:nvSpPr>
          <p:spPr>
            <a:xfrm>
              <a:off x="-5246900" y="3766400"/>
              <a:ext cx="58300" cy="55150"/>
            </a:xfrm>
            <a:custGeom>
              <a:rect b="b" l="l" r="r" t="t"/>
              <a:pathLst>
                <a:path extrusionOk="0" h="2206" w="2332">
                  <a:moveTo>
                    <a:pt x="1769" y="1"/>
                  </a:moveTo>
                  <a:cubicBezTo>
                    <a:pt x="1639" y="1"/>
                    <a:pt x="1513" y="48"/>
                    <a:pt x="1418" y="142"/>
                  </a:cubicBezTo>
                  <a:lnTo>
                    <a:pt x="189" y="1371"/>
                  </a:lnTo>
                  <a:cubicBezTo>
                    <a:pt x="0" y="1560"/>
                    <a:pt x="0" y="1875"/>
                    <a:pt x="189" y="2064"/>
                  </a:cubicBezTo>
                  <a:cubicBezTo>
                    <a:pt x="300" y="2159"/>
                    <a:pt x="434" y="2206"/>
                    <a:pt x="564" y="2206"/>
                  </a:cubicBezTo>
                  <a:cubicBezTo>
                    <a:pt x="694" y="2206"/>
                    <a:pt x="820" y="2159"/>
                    <a:pt x="914" y="2064"/>
                  </a:cubicBezTo>
                  <a:lnTo>
                    <a:pt x="2143" y="835"/>
                  </a:lnTo>
                  <a:cubicBezTo>
                    <a:pt x="2332" y="646"/>
                    <a:pt x="2332" y="331"/>
                    <a:pt x="2143" y="142"/>
                  </a:cubicBezTo>
                  <a:cubicBezTo>
                    <a:pt x="2033" y="48"/>
                    <a:pt x="1899" y="1"/>
                    <a:pt x="176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99"/>
            <p:cNvSpPr/>
            <p:nvPr/>
          </p:nvSpPr>
          <p:spPr>
            <a:xfrm>
              <a:off x="-5216175" y="3795550"/>
              <a:ext cx="58300" cy="55950"/>
            </a:xfrm>
            <a:custGeom>
              <a:rect b="b" l="l" r="r" t="t"/>
              <a:pathLst>
                <a:path extrusionOk="0" h="2238" w="2332">
                  <a:moveTo>
                    <a:pt x="1764" y="0"/>
                  </a:moveTo>
                  <a:cubicBezTo>
                    <a:pt x="1638" y="0"/>
                    <a:pt x="1512" y="47"/>
                    <a:pt x="1418" y="142"/>
                  </a:cubicBezTo>
                  <a:lnTo>
                    <a:pt x="189" y="1371"/>
                  </a:lnTo>
                  <a:cubicBezTo>
                    <a:pt x="0" y="1560"/>
                    <a:pt x="0" y="1875"/>
                    <a:pt x="189" y="2095"/>
                  </a:cubicBezTo>
                  <a:cubicBezTo>
                    <a:pt x="284" y="2190"/>
                    <a:pt x="410" y="2237"/>
                    <a:pt x="540" y="2237"/>
                  </a:cubicBezTo>
                  <a:cubicBezTo>
                    <a:pt x="670" y="2237"/>
                    <a:pt x="804" y="2190"/>
                    <a:pt x="914" y="2095"/>
                  </a:cubicBezTo>
                  <a:lnTo>
                    <a:pt x="2111" y="867"/>
                  </a:lnTo>
                  <a:cubicBezTo>
                    <a:pt x="2332" y="678"/>
                    <a:pt x="2332" y="363"/>
                    <a:pt x="2111" y="142"/>
                  </a:cubicBezTo>
                  <a:cubicBezTo>
                    <a:pt x="2016" y="47"/>
                    <a:pt x="1890" y="0"/>
                    <a:pt x="176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99"/>
            <p:cNvSpPr/>
            <p:nvPr/>
          </p:nvSpPr>
          <p:spPr>
            <a:xfrm>
              <a:off x="-5185475" y="3826250"/>
              <a:ext cx="57525" cy="55750"/>
            </a:xfrm>
            <a:custGeom>
              <a:rect b="b" l="l" r="r" t="t"/>
              <a:pathLst>
                <a:path extrusionOk="0" h="2230" w="2301">
                  <a:moveTo>
                    <a:pt x="1765" y="1"/>
                  </a:moveTo>
                  <a:cubicBezTo>
                    <a:pt x="1639" y="1"/>
                    <a:pt x="1513" y="48"/>
                    <a:pt x="1419" y="143"/>
                  </a:cubicBezTo>
                  <a:lnTo>
                    <a:pt x="190" y="1371"/>
                  </a:lnTo>
                  <a:cubicBezTo>
                    <a:pt x="1" y="1560"/>
                    <a:pt x="1" y="1875"/>
                    <a:pt x="190" y="2064"/>
                  </a:cubicBezTo>
                  <a:cubicBezTo>
                    <a:pt x="284" y="2175"/>
                    <a:pt x="410" y="2230"/>
                    <a:pt x="536" y="2230"/>
                  </a:cubicBezTo>
                  <a:cubicBezTo>
                    <a:pt x="662" y="2230"/>
                    <a:pt x="788" y="2175"/>
                    <a:pt x="883" y="2064"/>
                  </a:cubicBezTo>
                  <a:lnTo>
                    <a:pt x="2112" y="836"/>
                  </a:lnTo>
                  <a:cubicBezTo>
                    <a:pt x="2301" y="647"/>
                    <a:pt x="2301" y="332"/>
                    <a:pt x="2112" y="143"/>
                  </a:cubicBezTo>
                  <a:cubicBezTo>
                    <a:pt x="2017" y="48"/>
                    <a:pt x="1891" y="1"/>
                    <a:pt x="176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99"/>
            <p:cNvSpPr/>
            <p:nvPr/>
          </p:nvSpPr>
          <p:spPr>
            <a:xfrm>
              <a:off x="-5156325" y="3856375"/>
              <a:ext cx="58300" cy="55750"/>
            </a:xfrm>
            <a:custGeom>
              <a:rect b="b" l="l" r="r" t="t"/>
              <a:pathLst>
                <a:path extrusionOk="0" h="2230" w="2332">
                  <a:moveTo>
                    <a:pt x="1781" y="1"/>
                  </a:moveTo>
                  <a:cubicBezTo>
                    <a:pt x="1655" y="1"/>
                    <a:pt x="1529" y="56"/>
                    <a:pt x="1418" y="166"/>
                  </a:cubicBezTo>
                  <a:lnTo>
                    <a:pt x="190" y="1395"/>
                  </a:lnTo>
                  <a:cubicBezTo>
                    <a:pt x="1" y="1584"/>
                    <a:pt x="1" y="1899"/>
                    <a:pt x="190" y="2088"/>
                  </a:cubicBezTo>
                  <a:cubicBezTo>
                    <a:pt x="300" y="2183"/>
                    <a:pt x="442" y="2230"/>
                    <a:pt x="575" y="2230"/>
                  </a:cubicBezTo>
                  <a:cubicBezTo>
                    <a:pt x="709" y="2230"/>
                    <a:pt x="835" y="2183"/>
                    <a:pt x="914" y="2088"/>
                  </a:cubicBezTo>
                  <a:lnTo>
                    <a:pt x="2143" y="859"/>
                  </a:lnTo>
                  <a:cubicBezTo>
                    <a:pt x="2332" y="670"/>
                    <a:pt x="2332" y="355"/>
                    <a:pt x="2143" y="166"/>
                  </a:cubicBezTo>
                  <a:cubicBezTo>
                    <a:pt x="2033" y="56"/>
                    <a:pt x="1907" y="1"/>
                    <a:pt x="178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99"/>
            <p:cNvSpPr/>
            <p:nvPr/>
          </p:nvSpPr>
          <p:spPr>
            <a:xfrm>
              <a:off x="-5105925" y="3886525"/>
              <a:ext cx="37050" cy="37425"/>
            </a:xfrm>
            <a:custGeom>
              <a:rect b="b" l="l" r="r" t="t"/>
              <a:pathLst>
                <a:path extrusionOk="0" h="1497" w="1482">
                  <a:moveTo>
                    <a:pt x="662" y="0"/>
                  </a:moveTo>
                  <a:lnTo>
                    <a:pt x="536" y="126"/>
                  </a:lnTo>
                  <a:lnTo>
                    <a:pt x="1" y="756"/>
                  </a:lnTo>
                  <a:lnTo>
                    <a:pt x="599" y="1355"/>
                  </a:lnTo>
                  <a:cubicBezTo>
                    <a:pt x="694" y="1449"/>
                    <a:pt x="820" y="1497"/>
                    <a:pt x="946" y="1497"/>
                  </a:cubicBezTo>
                  <a:cubicBezTo>
                    <a:pt x="1072" y="1497"/>
                    <a:pt x="1198" y="1449"/>
                    <a:pt x="1293" y="1355"/>
                  </a:cubicBezTo>
                  <a:cubicBezTo>
                    <a:pt x="1482" y="1166"/>
                    <a:pt x="1482" y="851"/>
                    <a:pt x="1293" y="662"/>
                  </a:cubicBezTo>
                  <a:lnTo>
                    <a:pt x="66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99"/>
            <p:cNvSpPr/>
            <p:nvPr/>
          </p:nvSpPr>
          <p:spPr>
            <a:xfrm>
              <a:off x="-5254775" y="3648050"/>
              <a:ext cx="278050" cy="248325"/>
            </a:xfrm>
            <a:custGeom>
              <a:rect b="b" l="l" r="r" t="t"/>
              <a:pathLst>
                <a:path extrusionOk="0" h="9933" w="11122">
                  <a:moveTo>
                    <a:pt x="4049" y="1"/>
                  </a:moveTo>
                  <a:cubicBezTo>
                    <a:pt x="3781" y="1"/>
                    <a:pt x="3513" y="103"/>
                    <a:pt x="3308" y="308"/>
                  </a:cubicBezTo>
                  <a:lnTo>
                    <a:pt x="410" y="3364"/>
                  </a:lnTo>
                  <a:cubicBezTo>
                    <a:pt x="0" y="3774"/>
                    <a:pt x="0" y="4435"/>
                    <a:pt x="410" y="4813"/>
                  </a:cubicBezTo>
                  <a:lnTo>
                    <a:pt x="631" y="5065"/>
                  </a:lnTo>
                  <a:lnTo>
                    <a:pt x="1198" y="4498"/>
                  </a:lnTo>
                  <a:cubicBezTo>
                    <a:pt x="1454" y="4242"/>
                    <a:pt x="1794" y="4106"/>
                    <a:pt x="2122" y="4106"/>
                  </a:cubicBezTo>
                  <a:cubicBezTo>
                    <a:pt x="2398" y="4106"/>
                    <a:pt x="2666" y="4202"/>
                    <a:pt x="2867" y="4404"/>
                  </a:cubicBezTo>
                  <a:cubicBezTo>
                    <a:pt x="3151" y="4624"/>
                    <a:pt x="3308" y="4971"/>
                    <a:pt x="3277" y="5286"/>
                  </a:cubicBezTo>
                  <a:cubicBezTo>
                    <a:pt x="3592" y="5286"/>
                    <a:pt x="3907" y="5412"/>
                    <a:pt x="4128" y="5664"/>
                  </a:cubicBezTo>
                  <a:cubicBezTo>
                    <a:pt x="4380" y="5884"/>
                    <a:pt x="4506" y="6200"/>
                    <a:pt x="4506" y="6515"/>
                  </a:cubicBezTo>
                  <a:cubicBezTo>
                    <a:pt x="4821" y="6515"/>
                    <a:pt x="5136" y="6641"/>
                    <a:pt x="5356" y="6861"/>
                  </a:cubicBezTo>
                  <a:cubicBezTo>
                    <a:pt x="5608" y="7113"/>
                    <a:pt x="5703" y="7428"/>
                    <a:pt x="5703" y="7743"/>
                  </a:cubicBezTo>
                  <a:cubicBezTo>
                    <a:pt x="6018" y="7743"/>
                    <a:pt x="6364" y="7869"/>
                    <a:pt x="6585" y="8090"/>
                  </a:cubicBezTo>
                  <a:cubicBezTo>
                    <a:pt x="6837" y="8342"/>
                    <a:pt x="6931" y="8657"/>
                    <a:pt x="6931" y="8909"/>
                  </a:cubicBezTo>
                  <a:lnTo>
                    <a:pt x="7814" y="9791"/>
                  </a:lnTo>
                  <a:cubicBezTo>
                    <a:pt x="7908" y="9886"/>
                    <a:pt x="8034" y="9933"/>
                    <a:pt x="8160" y="9933"/>
                  </a:cubicBezTo>
                  <a:cubicBezTo>
                    <a:pt x="8286" y="9933"/>
                    <a:pt x="8412" y="9886"/>
                    <a:pt x="8507" y="9791"/>
                  </a:cubicBezTo>
                  <a:cubicBezTo>
                    <a:pt x="8727" y="9602"/>
                    <a:pt x="8727" y="9287"/>
                    <a:pt x="8507" y="9066"/>
                  </a:cubicBezTo>
                  <a:lnTo>
                    <a:pt x="7656" y="8216"/>
                  </a:lnTo>
                  <a:cubicBezTo>
                    <a:pt x="7530" y="8090"/>
                    <a:pt x="7530" y="7869"/>
                    <a:pt x="7656" y="7743"/>
                  </a:cubicBezTo>
                  <a:cubicBezTo>
                    <a:pt x="7748" y="7596"/>
                    <a:pt x="7851" y="7534"/>
                    <a:pt x="7953" y="7534"/>
                  </a:cubicBezTo>
                  <a:cubicBezTo>
                    <a:pt x="8024" y="7534"/>
                    <a:pt x="8095" y="7565"/>
                    <a:pt x="8160" y="7617"/>
                  </a:cubicBezTo>
                  <a:lnTo>
                    <a:pt x="9011" y="8499"/>
                  </a:lnTo>
                  <a:cubicBezTo>
                    <a:pt x="9121" y="8594"/>
                    <a:pt x="9255" y="8641"/>
                    <a:pt x="9385" y="8641"/>
                  </a:cubicBezTo>
                  <a:cubicBezTo>
                    <a:pt x="9515" y="8641"/>
                    <a:pt x="9641" y="8594"/>
                    <a:pt x="9735" y="8499"/>
                  </a:cubicBezTo>
                  <a:cubicBezTo>
                    <a:pt x="9924" y="8279"/>
                    <a:pt x="9924" y="7964"/>
                    <a:pt x="9735" y="7775"/>
                  </a:cubicBezTo>
                  <a:lnTo>
                    <a:pt x="8853" y="6924"/>
                  </a:lnTo>
                  <a:cubicBezTo>
                    <a:pt x="8759" y="6798"/>
                    <a:pt x="8759" y="6578"/>
                    <a:pt x="8853" y="6452"/>
                  </a:cubicBezTo>
                  <a:cubicBezTo>
                    <a:pt x="8916" y="6389"/>
                    <a:pt x="9011" y="6357"/>
                    <a:pt x="9101" y="6357"/>
                  </a:cubicBezTo>
                  <a:cubicBezTo>
                    <a:pt x="9192" y="6357"/>
                    <a:pt x="9279" y="6389"/>
                    <a:pt x="9326" y="6452"/>
                  </a:cubicBezTo>
                  <a:lnTo>
                    <a:pt x="10208" y="7302"/>
                  </a:lnTo>
                  <a:cubicBezTo>
                    <a:pt x="10303" y="7397"/>
                    <a:pt x="10429" y="7444"/>
                    <a:pt x="10555" y="7444"/>
                  </a:cubicBezTo>
                  <a:cubicBezTo>
                    <a:pt x="10681" y="7444"/>
                    <a:pt x="10807" y="7397"/>
                    <a:pt x="10901" y="7302"/>
                  </a:cubicBezTo>
                  <a:cubicBezTo>
                    <a:pt x="11122" y="7113"/>
                    <a:pt x="11122" y="6798"/>
                    <a:pt x="10901" y="6609"/>
                  </a:cubicBezTo>
                  <a:lnTo>
                    <a:pt x="10334" y="6010"/>
                  </a:lnTo>
                  <a:lnTo>
                    <a:pt x="10208" y="5884"/>
                  </a:lnTo>
                  <a:lnTo>
                    <a:pt x="6931" y="2608"/>
                  </a:lnTo>
                  <a:cubicBezTo>
                    <a:pt x="6884" y="2561"/>
                    <a:pt x="6798" y="2537"/>
                    <a:pt x="6707" y="2537"/>
                  </a:cubicBezTo>
                  <a:cubicBezTo>
                    <a:pt x="6616" y="2537"/>
                    <a:pt x="6522" y="2561"/>
                    <a:pt x="6459" y="2608"/>
                  </a:cubicBezTo>
                  <a:lnTo>
                    <a:pt x="5167" y="3931"/>
                  </a:lnTo>
                  <a:cubicBezTo>
                    <a:pt x="4904" y="4176"/>
                    <a:pt x="4562" y="4308"/>
                    <a:pt x="4229" y="4308"/>
                  </a:cubicBezTo>
                  <a:cubicBezTo>
                    <a:pt x="4004" y="4308"/>
                    <a:pt x="3783" y="4247"/>
                    <a:pt x="3592" y="4120"/>
                  </a:cubicBezTo>
                  <a:cubicBezTo>
                    <a:pt x="2962" y="3679"/>
                    <a:pt x="2930" y="2829"/>
                    <a:pt x="3434" y="2293"/>
                  </a:cubicBezTo>
                  <a:lnTo>
                    <a:pt x="5010" y="529"/>
                  </a:lnTo>
                  <a:lnTo>
                    <a:pt x="4789" y="308"/>
                  </a:lnTo>
                  <a:cubicBezTo>
                    <a:pt x="4584" y="103"/>
                    <a:pt x="4317" y="1"/>
                    <a:pt x="4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99"/>
            <p:cNvSpPr/>
            <p:nvPr/>
          </p:nvSpPr>
          <p:spPr>
            <a:xfrm>
              <a:off x="-5163425" y="3631325"/>
              <a:ext cx="205600" cy="150450"/>
            </a:xfrm>
            <a:custGeom>
              <a:rect b="b" l="l" r="r" t="t"/>
              <a:pathLst>
                <a:path extrusionOk="0" h="6018" w="8224">
                  <a:moveTo>
                    <a:pt x="3699" y="0"/>
                  </a:moveTo>
                  <a:cubicBezTo>
                    <a:pt x="3435" y="0"/>
                    <a:pt x="3167" y="95"/>
                    <a:pt x="2962" y="284"/>
                  </a:cubicBezTo>
                  <a:lnTo>
                    <a:pt x="2364" y="883"/>
                  </a:lnTo>
                  <a:lnTo>
                    <a:pt x="2269" y="1009"/>
                  </a:lnTo>
                  <a:lnTo>
                    <a:pt x="222" y="3245"/>
                  </a:lnTo>
                  <a:cubicBezTo>
                    <a:pt x="1" y="3435"/>
                    <a:pt x="1" y="3781"/>
                    <a:pt x="222" y="3970"/>
                  </a:cubicBezTo>
                  <a:cubicBezTo>
                    <a:pt x="316" y="4065"/>
                    <a:pt x="442" y="4112"/>
                    <a:pt x="568" y="4112"/>
                  </a:cubicBezTo>
                  <a:cubicBezTo>
                    <a:pt x="694" y="4112"/>
                    <a:pt x="820" y="4065"/>
                    <a:pt x="915" y="3970"/>
                  </a:cubicBezTo>
                  <a:lnTo>
                    <a:pt x="2269" y="2615"/>
                  </a:lnTo>
                  <a:cubicBezTo>
                    <a:pt x="2458" y="2426"/>
                    <a:pt x="2718" y="2332"/>
                    <a:pt x="2982" y="2332"/>
                  </a:cubicBezTo>
                  <a:cubicBezTo>
                    <a:pt x="3246" y="2332"/>
                    <a:pt x="3514" y="2426"/>
                    <a:pt x="3719" y="2615"/>
                  </a:cubicBezTo>
                  <a:lnTo>
                    <a:pt x="7090" y="6018"/>
                  </a:lnTo>
                  <a:lnTo>
                    <a:pt x="7814" y="5356"/>
                  </a:lnTo>
                  <a:cubicBezTo>
                    <a:pt x="8224" y="4947"/>
                    <a:pt x="8224" y="4285"/>
                    <a:pt x="7814" y="3876"/>
                  </a:cubicBezTo>
                  <a:lnTo>
                    <a:pt x="4412" y="284"/>
                  </a:lnTo>
                  <a:cubicBezTo>
                    <a:pt x="4223" y="95"/>
                    <a:pt x="3963" y="0"/>
                    <a:pt x="369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1" name="Google Shape;19511;p99"/>
          <p:cNvGrpSpPr/>
          <p:nvPr/>
        </p:nvGrpSpPr>
        <p:grpSpPr>
          <a:xfrm>
            <a:off x="3032265" y="2756270"/>
            <a:ext cx="419659" cy="420775"/>
            <a:chOff x="-5251625" y="3991275"/>
            <a:chExt cx="291450" cy="292225"/>
          </a:xfrm>
        </p:grpSpPr>
        <p:sp>
          <p:nvSpPr>
            <p:cNvPr id="19512" name="Google Shape;19512;p99"/>
            <p:cNvSpPr/>
            <p:nvPr/>
          </p:nvSpPr>
          <p:spPr>
            <a:xfrm>
              <a:off x="-5179950" y="4198400"/>
              <a:ext cx="145725" cy="85100"/>
            </a:xfrm>
            <a:custGeom>
              <a:rect b="b" l="l" r="r" t="t"/>
              <a:pathLst>
                <a:path extrusionOk="0" h="3404" w="5829">
                  <a:moveTo>
                    <a:pt x="0" y="1"/>
                  </a:moveTo>
                  <a:lnTo>
                    <a:pt x="504" y="3151"/>
                  </a:lnTo>
                  <a:cubicBezTo>
                    <a:pt x="567" y="3309"/>
                    <a:pt x="662" y="3403"/>
                    <a:pt x="883" y="3403"/>
                  </a:cubicBezTo>
                  <a:lnTo>
                    <a:pt x="4978" y="3403"/>
                  </a:lnTo>
                  <a:cubicBezTo>
                    <a:pt x="5136" y="3403"/>
                    <a:pt x="5293" y="3309"/>
                    <a:pt x="5325" y="3151"/>
                  </a:cubicBezTo>
                  <a:lnTo>
                    <a:pt x="582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99"/>
            <p:cNvSpPr/>
            <p:nvPr/>
          </p:nvSpPr>
          <p:spPr>
            <a:xfrm>
              <a:off x="-5203575" y="4129100"/>
              <a:ext cx="196925" cy="51225"/>
            </a:xfrm>
            <a:custGeom>
              <a:rect b="b" l="l" r="r" t="t"/>
              <a:pathLst>
                <a:path extrusionOk="0" h="2049" w="7877">
                  <a:moveTo>
                    <a:pt x="1229" y="1"/>
                  </a:moveTo>
                  <a:cubicBezTo>
                    <a:pt x="504" y="1"/>
                    <a:pt x="0" y="662"/>
                    <a:pt x="284" y="1387"/>
                  </a:cubicBezTo>
                  <a:cubicBezTo>
                    <a:pt x="284" y="1702"/>
                    <a:pt x="567" y="1922"/>
                    <a:pt x="882" y="2017"/>
                  </a:cubicBezTo>
                  <a:cubicBezTo>
                    <a:pt x="945" y="2048"/>
                    <a:pt x="1071" y="2048"/>
                    <a:pt x="1197" y="2048"/>
                  </a:cubicBezTo>
                  <a:lnTo>
                    <a:pt x="6648" y="2048"/>
                  </a:lnTo>
                  <a:cubicBezTo>
                    <a:pt x="6774" y="2048"/>
                    <a:pt x="6868" y="2017"/>
                    <a:pt x="6963" y="2017"/>
                  </a:cubicBezTo>
                  <a:cubicBezTo>
                    <a:pt x="7278" y="1922"/>
                    <a:pt x="7530" y="1702"/>
                    <a:pt x="7656" y="1387"/>
                  </a:cubicBezTo>
                  <a:cubicBezTo>
                    <a:pt x="7876" y="662"/>
                    <a:pt x="7372" y="1"/>
                    <a:pt x="671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99"/>
            <p:cNvSpPr/>
            <p:nvPr/>
          </p:nvSpPr>
          <p:spPr>
            <a:xfrm>
              <a:off x="-5251625" y="3991275"/>
              <a:ext cx="291450" cy="172500"/>
            </a:xfrm>
            <a:custGeom>
              <a:rect b="b" l="l" r="r" t="t"/>
              <a:pathLst>
                <a:path extrusionOk="0" h="6900" w="11658">
                  <a:moveTo>
                    <a:pt x="1009" y="0"/>
                  </a:moveTo>
                  <a:cubicBezTo>
                    <a:pt x="473" y="0"/>
                    <a:pt x="0" y="473"/>
                    <a:pt x="0" y="1040"/>
                  </a:cubicBezTo>
                  <a:lnTo>
                    <a:pt x="0" y="5829"/>
                  </a:lnTo>
                  <a:cubicBezTo>
                    <a:pt x="0" y="6396"/>
                    <a:pt x="473" y="6900"/>
                    <a:pt x="1009" y="6900"/>
                  </a:cubicBezTo>
                  <a:lnTo>
                    <a:pt x="1418" y="6900"/>
                  </a:lnTo>
                  <a:cubicBezTo>
                    <a:pt x="1387" y="6774"/>
                    <a:pt x="1387" y="6648"/>
                    <a:pt x="1387" y="6553"/>
                  </a:cubicBezTo>
                  <a:cubicBezTo>
                    <a:pt x="1387" y="5608"/>
                    <a:pt x="2111" y="4852"/>
                    <a:pt x="3056" y="4852"/>
                  </a:cubicBezTo>
                  <a:lnTo>
                    <a:pt x="3781" y="4852"/>
                  </a:lnTo>
                  <a:cubicBezTo>
                    <a:pt x="3907" y="4285"/>
                    <a:pt x="4254" y="3875"/>
                    <a:pt x="4726" y="3623"/>
                  </a:cubicBezTo>
                  <a:cubicBezTo>
                    <a:pt x="4537" y="3371"/>
                    <a:pt x="4411" y="3119"/>
                    <a:pt x="4411" y="2773"/>
                  </a:cubicBezTo>
                  <a:cubicBezTo>
                    <a:pt x="4411" y="2016"/>
                    <a:pt x="5041" y="1386"/>
                    <a:pt x="5797" y="1386"/>
                  </a:cubicBezTo>
                  <a:cubicBezTo>
                    <a:pt x="6522" y="1386"/>
                    <a:pt x="7152" y="2016"/>
                    <a:pt x="7152" y="2773"/>
                  </a:cubicBezTo>
                  <a:cubicBezTo>
                    <a:pt x="7152" y="3088"/>
                    <a:pt x="7058" y="3403"/>
                    <a:pt x="6837" y="3623"/>
                  </a:cubicBezTo>
                  <a:cubicBezTo>
                    <a:pt x="7310" y="3875"/>
                    <a:pt x="7688" y="4285"/>
                    <a:pt x="7782" y="4852"/>
                  </a:cubicBezTo>
                  <a:lnTo>
                    <a:pt x="8507" y="4852"/>
                  </a:lnTo>
                  <a:cubicBezTo>
                    <a:pt x="9452" y="4852"/>
                    <a:pt x="10208" y="5608"/>
                    <a:pt x="10208" y="6553"/>
                  </a:cubicBezTo>
                  <a:cubicBezTo>
                    <a:pt x="10208" y="6648"/>
                    <a:pt x="10208" y="6774"/>
                    <a:pt x="10145" y="6900"/>
                  </a:cubicBezTo>
                  <a:lnTo>
                    <a:pt x="10586" y="6900"/>
                  </a:lnTo>
                  <a:cubicBezTo>
                    <a:pt x="11153" y="6900"/>
                    <a:pt x="11626" y="6427"/>
                    <a:pt x="11626" y="5829"/>
                  </a:cubicBezTo>
                  <a:lnTo>
                    <a:pt x="11626" y="1040"/>
                  </a:lnTo>
                  <a:cubicBezTo>
                    <a:pt x="11657" y="473"/>
                    <a:pt x="11185"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99"/>
            <p:cNvSpPr/>
            <p:nvPr/>
          </p:nvSpPr>
          <p:spPr>
            <a:xfrm>
              <a:off x="-5139775" y="4096025"/>
              <a:ext cx="65400" cy="17350"/>
            </a:xfrm>
            <a:custGeom>
              <a:rect b="b" l="l" r="r" t="t"/>
              <a:pathLst>
                <a:path extrusionOk="0" h="694" w="2616">
                  <a:moveTo>
                    <a:pt x="1008" y="0"/>
                  </a:moveTo>
                  <a:cubicBezTo>
                    <a:pt x="567" y="0"/>
                    <a:pt x="158" y="315"/>
                    <a:pt x="0" y="693"/>
                  </a:cubicBezTo>
                  <a:lnTo>
                    <a:pt x="2615" y="693"/>
                  </a:lnTo>
                  <a:cubicBezTo>
                    <a:pt x="2489" y="252"/>
                    <a:pt x="2111" y="0"/>
                    <a:pt x="167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99"/>
            <p:cNvSpPr/>
            <p:nvPr/>
          </p:nvSpPr>
          <p:spPr>
            <a:xfrm>
              <a:off x="-5122450" y="4044825"/>
              <a:ext cx="33100" cy="33100"/>
            </a:xfrm>
            <a:custGeom>
              <a:rect b="b" l="l" r="r" t="t"/>
              <a:pathLst>
                <a:path extrusionOk="0" h="1324" w="1324">
                  <a:moveTo>
                    <a:pt x="662" y="0"/>
                  </a:moveTo>
                  <a:cubicBezTo>
                    <a:pt x="252" y="0"/>
                    <a:pt x="0" y="316"/>
                    <a:pt x="0" y="662"/>
                  </a:cubicBezTo>
                  <a:cubicBezTo>
                    <a:pt x="0" y="1009"/>
                    <a:pt x="315" y="1324"/>
                    <a:pt x="662" y="1324"/>
                  </a:cubicBezTo>
                  <a:cubicBezTo>
                    <a:pt x="1008" y="1324"/>
                    <a:pt x="1323" y="1009"/>
                    <a:pt x="1323" y="662"/>
                  </a:cubicBezTo>
                  <a:cubicBezTo>
                    <a:pt x="1323" y="253"/>
                    <a:pt x="1008" y="0"/>
                    <a:pt x="6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7" name="Google Shape;19517;p99"/>
          <p:cNvGrpSpPr/>
          <p:nvPr/>
        </p:nvGrpSpPr>
        <p:grpSpPr>
          <a:xfrm>
            <a:off x="5772848" y="1689240"/>
            <a:ext cx="319874" cy="419623"/>
            <a:chOff x="-3365275" y="3253275"/>
            <a:chExt cx="222150" cy="291425"/>
          </a:xfrm>
        </p:grpSpPr>
        <p:sp>
          <p:nvSpPr>
            <p:cNvPr id="19518" name="Google Shape;19518;p99"/>
            <p:cNvSpPr/>
            <p:nvPr/>
          </p:nvSpPr>
          <p:spPr>
            <a:xfrm>
              <a:off x="-3365275" y="3253275"/>
              <a:ext cx="222150" cy="291425"/>
            </a:xfrm>
            <a:custGeom>
              <a:rect b="b" l="l" r="r" t="t"/>
              <a:pathLst>
                <a:path extrusionOk="0" h="11657" w="8886">
                  <a:moveTo>
                    <a:pt x="5861" y="662"/>
                  </a:moveTo>
                  <a:cubicBezTo>
                    <a:pt x="6302" y="662"/>
                    <a:pt x="6302" y="1323"/>
                    <a:pt x="5861" y="1323"/>
                  </a:cubicBezTo>
                  <a:lnTo>
                    <a:pt x="3120" y="1323"/>
                  </a:lnTo>
                  <a:cubicBezTo>
                    <a:pt x="2647" y="1323"/>
                    <a:pt x="2647" y="662"/>
                    <a:pt x="3120" y="662"/>
                  </a:cubicBezTo>
                  <a:close/>
                  <a:moveTo>
                    <a:pt x="7215" y="3466"/>
                  </a:moveTo>
                  <a:cubicBezTo>
                    <a:pt x="7625" y="3466"/>
                    <a:pt x="7625" y="4127"/>
                    <a:pt x="7215" y="4127"/>
                  </a:cubicBezTo>
                  <a:lnTo>
                    <a:pt x="4443" y="4127"/>
                  </a:lnTo>
                  <a:cubicBezTo>
                    <a:pt x="4002" y="4127"/>
                    <a:pt x="3970" y="3466"/>
                    <a:pt x="4443" y="3466"/>
                  </a:cubicBezTo>
                  <a:close/>
                  <a:moveTo>
                    <a:pt x="3101" y="2795"/>
                  </a:moveTo>
                  <a:cubicBezTo>
                    <a:pt x="3360" y="2795"/>
                    <a:pt x="3582" y="3129"/>
                    <a:pt x="3340" y="3371"/>
                  </a:cubicBezTo>
                  <a:lnTo>
                    <a:pt x="2899" y="3812"/>
                  </a:lnTo>
                  <a:lnTo>
                    <a:pt x="3340" y="4253"/>
                  </a:lnTo>
                  <a:cubicBezTo>
                    <a:pt x="3582" y="4495"/>
                    <a:pt x="3360" y="4830"/>
                    <a:pt x="3101" y="4830"/>
                  </a:cubicBezTo>
                  <a:cubicBezTo>
                    <a:pt x="3023" y="4830"/>
                    <a:pt x="2941" y="4799"/>
                    <a:pt x="2868" y="4726"/>
                  </a:cubicBezTo>
                  <a:lnTo>
                    <a:pt x="2427" y="4285"/>
                  </a:lnTo>
                  <a:lnTo>
                    <a:pt x="2017" y="4726"/>
                  </a:lnTo>
                  <a:cubicBezTo>
                    <a:pt x="1944" y="4799"/>
                    <a:pt x="1862" y="4830"/>
                    <a:pt x="1784" y="4830"/>
                  </a:cubicBezTo>
                  <a:cubicBezTo>
                    <a:pt x="1525" y="4830"/>
                    <a:pt x="1303" y="4495"/>
                    <a:pt x="1545" y="4253"/>
                  </a:cubicBezTo>
                  <a:lnTo>
                    <a:pt x="1954" y="3812"/>
                  </a:lnTo>
                  <a:lnTo>
                    <a:pt x="1545" y="3371"/>
                  </a:lnTo>
                  <a:cubicBezTo>
                    <a:pt x="1303" y="3129"/>
                    <a:pt x="1525" y="2795"/>
                    <a:pt x="1784" y="2795"/>
                  </a:cubicBezTo>
                  <a:cubicBezTo>
                    <a:pt x="1862" y="2795"/>
                    <a:pt x="1944" y="2825"/>
                    <a:pt x="2017" y="2899"/>
                  </a:cubicBezTo>
                  <a:lnTo>
                    <a:pt x="2427" y="3340"/>
                  </a:lnTo>
                  <a:lnTo>
                    <a:pt x="2868" y="2899"/>
                  </a:lnTo>
                  <a:cubicBezTo>
                    <a:pt x="2941" y="2825"/>
                    <a:pt x="3023" y="2795"/>
                    <a:pt x="3101" y="2795"/>
                  </a:cubicBezTo>
                  <a:close/>
                  <a:moveTo>
                    <a:pt x="7242" y="6206"/>
                  </a:moveTo>
                  <a:cubicBezTo>
                    <a:pt x="7625" y="6206"/>
                    <a:pt x="7616" y="6868"/>
                    <a:pt x="7215" y="6868"/>
                  </a:cubicBezTo>
                  <a:lnTo>
                    <a:pt x="4443" y="6868"/>
                  </a:lnTo>
                  <a:cubicBezTo>
                    <a:pt x="4002" y="6868"/>
                    <a:pt x="3970" y="6207"/>
                    <a:pt x="4443" y="6207"/>
                  </a:cubicBezTo>
                  <a:lnTo>
                    <a:pt x="7215" y="6207"/>
                  </a:lnTo>
                  <a:cubicBezTo>
                    <a:pt x="7225" y="6206"/>
                    <a:pt x="7233" y="6206"/>
                    <a:pt x="7242" y="6206"/>
                  </a:cubicBezTo>
                  <a:close/>
                  <a:moveTo>
                    <a:pt x="3101" y="5504"/>
                  </a:moveTo>
                  <a:cubicBezTo>
                    <a:pt x="3360" y="5504"/>
                    <a:pt x="3582" y="5839"/>
                    <a:pt x="3340" y="6081"/>
                  </a:cubicBezTo>
                  <a:lnTo>
                    <a:pt x="2899" y="6522"/>
                  </a:lnTo>
                  <a:lnTo>
                    <a:pt x="3340" y="6963"/>
                  </a:lnTo>
                  <a:cubicBezTo>
                    <a:pt x="3582" y="7205"/>
                    <a:pt x="3360" y="7539"/>
                    <a:pt x="3101" y="7539"/>
                  </a:cubicBezTo>
                  <a:cubicBezTo>
                    <a:pt x="3023" y="7539"/>
                    <a:pt x="2941" y="7509"/>
                    <a:pt x="2868" y="7435"/>
                  </a:cubicBezTo>
                  <a:lnTo>
                    <a:pt x="2427" y="6994"/>
                  </a:lnTo>
                  <a:lnTo>
                    <a:pt x="2017" y="7435"/>
                  </a:lnTo>
                  <a:cubicBezTo>
                    <a:pt x="1944" y="7509"/>
                    <a:pt x="1862" y="7539"/>
                    <a:pt x="1784" y="7539"/>
                  </a:cubicBezTo>
                  <a:cubicBezTo>
                    <a:pt x="1525" y="7539"/>
                    <a:pt x="1303" y="7205"/>
                    <a:pt x="1545" y="6963"/>
                  </a:cubicBezTo>
                  <a:lnTo>
                    <a:pt x="1954" y="6522"/>
                  </a:lnTo>
                  <a:lnTo>
                    <a:pt x="1545" y="6081"/>
                  </a:lnTo>
                  <a:cubicBezTo>
                    <a:pt x="1303" y="5839"/>
                    <a:pt x="1525" y="5504"/>
                    <a:pt x="1784" y="5504"/>
                  </a:cubicBezTo>
                  <a:cubicBezTo>
                    <a:pt x="1862" y="5504"/>
                    <a:pt x="1944" y="5535"/>
                    <a:pt x="2017" y="5608"/>
                  </a:cubicBezTo>
                  <a:lnTo>
                    <a:pt x="2427" y="6049"/>
                  </a:lnTo>
                  <a:lnTo>
                    <a:pt x="2868" y="5608"/>
                  </a:lnTo>
                  <a:cubicBezTo>
                    <a:pt x="2941" y="5535"/>
                    <a:pt x="3023" y="5504"/>
                    <a:pt x="3101" y="5504"/>
                  </a:cubicBezTo>
                  <a:close/>
                  <a:moveTo>
                    <a:pt x="7215" y="8916"/>
                  </a:moveTo>
                  <a:cubicBezTo>
                    <a:pt x="7625" y="8916"/>
                    <a:pt x="7625" y="9609"/>
                    <a:pt x="7215" y="9609"/>
                  </a:cubicBezTo>
                  <a:lnTo>
                    <a:pt x="4443" y="9609"/>
                  </a:lnTo>
                  <a:cubicBezTo>
                    <a:pt x="4002" y="9609"/>
                    <a:pt x="3970" y="8916"/>
                    <a:pt x="4443" y="8916"/>
                  </a:cubicBezTo>
                  <a:close/>
                  <a:moveTo>
                    <a:pt x="2395" y="8254"/>
                  </a:moveTo>
                  <a:cubicBezTo>
                    <a:pt x="2962" y="8254"/>
                    <a:pt x="3435" y="8727"/>
                    <a:pt x="3435" y="9263"/>
                  </a:cubicBezTo>
                  <a:cubicBezTo>
                    <a:pt x="3435" y="9830"/>
                    <a:pt x="2994" y="10302"/>
                    <a:pt x="2395" y="10302"/>
                  </a:cubicBezTo>
                  <a:cubicBezTo>
                    <a:pt x="1860" y="10302"/>
                    <a:pt x="1387" y="9830"/>
                    <a:pt x="1387" y="9263"/>
                  </a:cubicBezTo>
                  <a:cubicBezTo>
                    <a:pt x="1387" y="8727"/>
                    <a:pt x="1860" y="8254"/>
                    <a:pt x="2395" y="8254"/>
                  </a:cubicBezTo>
                  <a:close/>
                  <a:moveTo>
                    <a:pt x="3057" y="0"/>
                  </a:moveTo>
                  <a:cubicBezTo>
                    <a:pt x="2647" y="0"/>
                    <a:pt x="2238" y="252"/>
                    <a:pt x="2112" y="662"/>
                  </a:cubicBezTo>
                  <a:lnTo>
                    <a:pt x="1009" y="662"/>
                  </a:lnTo>
                  <a:cubicBezTo>
                    <a:pt x="473" y="662"/>
                    <a:pt x="1" y="1134"/>
                    <a:pt x="1" y="1670"/>
                  </a:cubicBezTo>
                  <a:lnTo>
                    <a:pt x="1" y="10617"/>
                  </a:lnTo>
                  <a:cubicBezTo>
                    <a:pt x="1" y="11153"/>
                    <a:pt x="473" y="11657"/>
                    <a:pt x="1009" y="11657"/>
                  </a:cubicBezTo>
                  <a:lnTo>
                    <a:pt x="7877" y="11657"/>
                  </a:lnTo>
                  <a:cubicBezTo>
                    <a:pt x="8413" y="11657"/>
                    <a:pt x="8885" y="11184"/>
                    <a:pt x="8885" y="10617"/>
                  </a:cubicBezTo>
                  <a:lnTo>
                    <a:pt x="8885" y="1670"/>
                  </a:lnTo>
                  <a:cubicBezTo>
                    <a:pt x="8885" y="1134"/>
                    <a:pt x="8476" y="662"/>
                    <a:pt x="7877" y="662"/>
                  </a:cubicBezTo>
                  <a:lnTo>
                    <a:pt x="6774" y="662"/>
                  </a:lnTo>
                  <a:cubicBezTo>
                    <a:pt x="6617" y="252"/>
                    <a:pt x="6270" y="0"/>
                    <a:pt x="5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99"/>
            <p:cNvSpPr/>
            <p:nvPr/>
          </p:nvSpPr>
          <p:spPr>
            <a:xfrm>
              <a:off x="-3314075" y="3476175"/>
              <a:ext cx="17350" cy="18125"/>
            </a:xfrm>
            <a:custGeom>
              <a:rect b="b" l="l" r="r" t="t"/>
              <a:pathLst>
                <a:path extrusionOk="0" h="725" w="694">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0" name="Google Shape;19520;p99"/>
          <p:cNvGrpSpPr/>
          <p:nvPr/>
        </p:nvGrpSpPr>
        <p:grpSpPr>
          <a:xfrm>
            <a:off x="5746786" y="2204058"/>
            <a:ext cx="371998" cy="421927"/>
            <a:chOff x="-3383375" y="3611625"/>
            <a:chExt cx="258350" cy="293025"/>
          </a:xfrm>
        </p:grpSpPr>
        <p:sp>
          <p:nvSpPr>
            <p:cNvPr id="19521" name="Google Shape;19521;p99"/>
            <p:cNvSpPr/>
            <p:nvPr/>
          </p:nvSpPr>
          <p:spPr>
            <a:xfrm>
              <a:off x="-3383375" y="3611625"/>
              <a:ext cx="258350" cy="85175"/>
            </a:xfrm>
            <a:custGeom>
              <a:rect b="b" l="l" r="r" t="t"/>
              <a:pathLst>
                <a:path extrusionOk="0" h="3407" w="10334">
                  <a:moveTo>
                    <a:pt x="6049" y="694"/>
                  </a:moveTo>
                  <a:cubicBezTo>
                    <a:pt x="6207" y="694"/>
                    <a:pt x="6301" y="757"/>
                    <a:pt x="6364" y="946"/>
                  </a:cubicBezTo>
                  <a:lnTo>
                    <a:pt x="6522" y="1356"/>
                  </a:lnTo>
                  <a:lnTo>
                    <a:pt x="3781" y="1356"/>
                  </a:lnTo>
                  <a:lnTo>
                    <a:pt x="4001" y="946"/>
                  </a:lnTo>
                  <a:cubicBezTo>
                    <a:pt x="4033" y="788"/>
                    <a:pt x="4190" y="694"/>
                    <a:pt x="4316" y="694"/>
                  </a:cubicBezTo>
                  <a:close/>
                  <a:moveTo>
                    <a:pt x="4316" y="1"/>
                  </a:moveTo>
                  <a:cubicBezTo>
                    <a:pt x="3875" y="1"/>
                    <a:pt x="3466" y="253"/>
                    <a:pt x="3308" y="694"/>
                  </a:cubicBezTo>
                  <a:lnTo>
                    <a:pt x="3088" y="1356"/>
                  </a:lnTo>
                  <a:lnTo>
                    <a:pt x="1040" y="1356"/>
                  </a:lnTo>
                  <a:cubicBezTo>
                    <a:pt x="473" y="1356"/>
                    <a:pt x="0" y="1828"/>
                    <a:pt x="0" y="2395"/>
                  </a:cubicBezTo>
                  <a:lnTo>
                    <a:pt x="0" y="3057"/>
                  </a:lnTo>
                  <a:cubicBezTo>
                    <a:pt x="0" y="3370"/>
                    <a:pt x="221" y="3407"/>
                    <a:pt x="480" y="3407"/>
                  </a:cubicBezTo>
                  <a:cubicBezTo>
                    <a:pt x="560" y="3407"/>
                    <a:pt x="643" y="3403"/>
                    <a:pt x="725" y="3403"/>
                  </a:cubicBezTo>
                  <a:lnTo>
                    <a:pt x="9924" y="3403"/>
                  </a:lnTo>
                  <a:cubicBezTo>
                    <a:pt x="10145" y="3403"/>
                    <a:pt x="10302" y="3246"/>
                    <a:pt x="10302" y="3057"/>
                  </a:cubicBezTo>
                  <a:lnTo>
                    <a:pt x="10302" y="2395"/>
                  </a:lnTo>
                  <a:cubicBezTo>
                    <a:pt x="10334" y="1828"/>
                    <a:pt x="9861" y="1356"/>
                    <a:pt x="9294" y="1356"/>
                  </a:cubicBezTo>
                  <a:lnTo>
                    <a:pt x="7246" y="1356"/>
                  </a:lnTo>
                  <a:lnTo>
                    <a:pt x="7026" y="694"/>
                  </a:lnTo>
                  <a:cubicBezTo>
                    <a:pt x="6868" y="253"/>
                    <a:pt x="6522" y="1"/>
                    <a:pt x="604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99"/>
            <p:cNvSpPr/>
            <p:nvPr/>
          </p:nvSpPr>
          <p:spPr>
            <a:xfrm>
              <a:off x="-3362900" y="3716375"/>
              <a:ext cx="218200" cy="188275"/>
            </a:xfrm>
            <a:custGeom>
              <a:rect b="b" l="l" r="r" t="t"/>
              <a:pathLst>
                <a:path extrusionOk="0" h="7531" w="8728">
                  <a:moveTo>
                    <a:pt x="2324" y="666"/>
                  </a:moveTo>
                  <a:cubicBezTo>
                    <a:pt x="2487" y="666"/>
                    <a:pt x="2647" y="777"/>
                    <a:pt x="2647" y="1009"/>
                  </a:cubicBezTo>
                  <a:lnTo>
                    <a:pt x="2647" y="5798"/>
                  </a:lnTo>
                  <a:cubicBezTo>
                    <a:pt x="2647" y="6022"/>
                    <a:pt x="2476" y="6141"/>
                    <a:pt x="2307" y="6141"/>
                  </a:cubicBezTo>
                  <a:cubicBezTo>
                    <a:pt x="2145" y="6141"/>
                    <a:pt x="1985" y="6030"/>
                    <a:pt x="1985" y="5798"/>
                  </a:cubicBezTo>
                  <a:lnTo>
                    <a:pt x="1985" y="1009"/>
                  </a:lnTo>
                  <a:cubicBezTo>
                    <a:pt x="1985" y="785"/>
                    <a:pt x="2156" y="666"/>
                    <a:pt x="2324" y="666"/>
                  </a:cubicBezTo>
                  <a:close/>
                  <a:moveTo>
                    <a:pt x="4372" y="666"/>
                  </a:moveTo>
                  <a:cubicBezTo>
                    <a:pt x="4535" y="666"/>
                    <a:pt x="4695" y="777"/>
                    <a:pt x="4695" y="1009"/>
                  </a:cubicBezTo>
                  <a:lnTo>
                    <a:pt x="4695" y="5798"/>
                  </a:lnTo>
                  <a:cubicBezTo>
                    <a:pt x="4695" y="6022"/>
                    <a:pt x="4523" y="6141"/>
                    <a:pt x="4355" y="6141"/>
                  </a:cubicBezTo>
                  <a:cubicBezTo>
                    <a:pt x="4193" y="6141"/>
                    <a:pt x="4033" y="6030"/>
                    <a:pt x="4033" y="5798"/>
                  </a:cubicBezTo>
                  <a:lnTo>
                    <a:pt x="4033" y="1009"/>
                  </a:lnTo>
                  <a:cubicBezTo>
                    <a:pt x="4033" y="785"/>
                    <a:pt x="4204" y="666"/>
                    <a:pt x="4372" y="666"/>
                  </a:cubicBezTo>
                  <a:close/>
                  <a:moveTo>
                    <a:pt x="6427" y="631"/>
                  </a:moveTo>
                  <a:cubicBezTo>
                    <a:pt x="6648" y="631"/>
                    <a:pt x="6805" y="789"/>
                    <a:pt x="6805" y="1009"/>
                  </a:cubicBezTo>
                  <a:lnTo>
                    <a:pt x="6805" y="5798"/>
                  </a:lnTo>
                  <a:cubicBezTo>
                    <a:pt x="6805" y="6022"/>
                    <a:pt x="6626" y="6141"/>
                    <a:pt x="6450" y="6141"/>
                  </a:cubicBezTo>
                  <a:cubicBezTo>
                    <a:pt x="6280" y="6141"/>
                    <a:pt x="6112" y="6030"/>
                    <a:pt x="6112" y="5798"/>
                  </a:cubicBezTo>
                  <a:lnTo>
                    <a:pt x="6112" y="1009"/>
                  </a:lnTo>
                  <a:lnTo>
                    <a:pt x="6081" y="1009"/>
                  </a:lnTo>
                  <a:cubicBezTo>
                    <a:pt x="6081" y="789"/>
                    <a:pt x="6238" y="631"/>
                    <a:pt x="6427" y="631"/>
                  </a:cubicBezTo>
                  <a:close/>
                  <a:moveTo>
                    <a:pt x="0" y="1"/>
                  </a:moveTo>
                  <a:lnTo>
                    <a:pt x="536" y="6585"/>
                  </a:lnTo>
                  <a:cubicBezTo>
                    <a:pt x="567" y="7121"/>
                    <a:pt x="1008" y="7531"/>
                    <a:pt x="1576" y="7531"/>
                  </a:cubicBezTo>
                  <a:lnTo>
                    <a:pt x="7152" y="7531"/>
                  </a:lnTo>
                  <a:cubicBezTo>
                    <a:pt x="7688" y="7531"/>
                    <a:pt x="8129" y="7121"/>
                    <a:pt x="8192" y="6585"/>
                  </a:cubicBezTo>
                  <a:lnTo>
                    <a:pt x="872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3" name="Google Shape;19523;p99"/>
          <p:cNvGrpSpPr/>
          <p:nvPr/>
        </p:nvGrpSpPr>
        <p:grpSpPr>
          <a:xfrm>
            <a:off x="5809135" y="2756826"/>
            <a:ext cx="271097" cy="419659"/>
            <a:chOff x="-3347950" y="3971575"/>
            <a:chExt cx="188275" cy="291450"/>
          </a:xfrm>
        </p:grpSpPr>
        <p:sp>
          <p:nvSpPr>
            <p:cNvPr id="19524" name="Google Shape;19524;p99"/>
            <p:cNvSpPr/>
            <p:nvPr/>
          </p:nvSpPr>
          <p:spPr>
            <a:xfrm>
              <a:off x="-3246325" y="4032225"/>
              <a:ext cx="29950" cy="42550"/>
            </a:xfrm>
            <a:custGeom>
              <a:rect b="b" l="l" r="r" t="t"/>
              <a:pathLst>
                <a:path extrusionOk="0" h="1702" w="1198">
                  <a:moveTo>
                    <a:pt x="347" y="0"/>
                  </a:moveTo>
                  <a:lnTo>
                    <a:pt x="0" y="536"/>
                  </a:lnTo>
                  <a:lnTo>
                    <a:pt x="599" y="1702"/>
                  </a:lnTo>
                  <a:lnTo>
                    <a:pt x="1197" y="1702"/>
                  </a:lnTo>
                  <a:lnTo>
                    <a:pt x="3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99"/>
            <p:cNvSpPr/>
            <p:nvPr/>
          </p:nvSpPr>
          <p:spPr>
            <a:xfrm>
              <a:off x="-3291225" y="4034575"/>
              <a:ext cx="40975" cy="40200"/>
            </a:xfrm>
            <a:custGeom>
              <a:rect b="b" l="l" r="r" t="t"/>
              <a:pathLst>
                <a:path extrusionOk="0" h="1608" w="1639">
                  <a:moveTo>
                    <a:pt x="819" y="1"/>
                  </a:moveTo>
                  <a:lnTo>
                    <a:pt x="0" y="1608"/>
                  </a:lnTo>
                  <a:lnTo>
                    <a:pt x="1639" y="1608"/>
                  </a:lnTo>
                  <a:lnTo>
                    <a:pt x="81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99"/>
            <p:cNvSpPr/>
            <p:nvPr/>
          </p:nvSpPr>
          <p:spPr>
            <a:xfrm>
              <a:off x="-3347950" y="3971575"/>
              <a:ext cx="188275" cy="291450"/>
            </a:xfrm>
            <a:custGeom>
              <a:rect b="b" l="l" r="r" t="t"/>
              <a:pathLst>
                <a:path extrusionOk="0" h="11658" w="7531">
                  <a:moveTo>
                    <a:pt x="4491" y="1351"/>
                  </a:moveTo>
                  <a:cubicBezTo>
                    <a:pt x="4609" y="1351"/>
                    <a:pt x="4725" y="1414"/>
                    <a:pt x="4790" y="1544"/>
                  </a:cubicBezTo>
                  <a:lnTo>
                    <a:pt x="6144" y="4285"/>
                  </a:lnTo>
                  <a:cubicBezTo>
                    <a:pt x="6239" y="4569"/>
                    <a:pt x="6081" y="4821"/>
                    <a:pt x="5829" y="4821"/>
                  </a:cubicBezTo>
                  <a:lnTo>
                    <a:pt x="1702" y="4821"/>
                  </a:lnTo>
                  <a:cubicBezTo>
                    <a:pt x="1482" y="4821"/>
                    <a:pt x="1261" y="4537"/>
                    <a:pt x="1387" y="4285"/>
                  </a:cubicBezTo>
                  <a:lnTo>
                    <a:pt x="2773" y="1544"/>
                  </a:lnTo>
                  <a:cubicBezTo>
                    <a:pt x="2836" y="1418"/>
                    <a:pt x="2962" y="1355"/>
                    <a:pt x="3088" y="1355"/>
                  </a:cubicBezTo>
                  <a:cubicBezTo>
                    <a:pt x="3214" y="1355"/>
                    <a:pt x="3340" y="1418"/>
                    <a:pt x="3403" y="1544"/>
                  </a:cubicBezTo>
                  <a:lnTo>
                    <a:pt x="3719" y="2174"/>
                  </a:lnTo>
                  <a:lnTo>
                    <a:pt x="4191" y="1513"/>
                  </a:lnTo>
                  <a:cubicBezTo>
                    <a:pt x="4267" y="1406"/>
                    <a:pt x="4380" y="1351"/>
                    <a:pt x="4491" y="1351"/>
                  </a:cubicBezTo>
                  <a:close/>
                  <a:moveTo>
                    <a:pt x="5136" y="5514"/>
                  </a:moveTo>
                  <a:cubicBezTo>
                    <a:pt x="5609" y="5514"/>
                    <a:pt x="5609" y="6175"/>
                    <a:pt x="5136" y="6175"/>
                  </a:cubicBezTo>
                  <a:lnTo>
                    <a:pt x="2364" y="6175"/>
                  </a:lnTo>
                  <a:cubicBezTo>
                    <a:pt x="1954" y="6175"/>
                    <a:pt x="1891" y="5514"/>
                    <a:pt x="2364" y="5514"/>
                  </a:cubicBezTo>
                  <a:close/>
                  <a:moveTo>
                    <a:pt x="5136" y="6869"/>
                  </a:moveTo>
                  <a:cubicBezTo>
                    <a:pt x="5609" y="6900"/>
                    <a:pt x="5609" y="7562"/>
                    <a:pt x="5136" y="7562"/>
                  </a:cubicBezTo>
                  <a:lnTo>
                    <a:pt x="2364" y="7562"/>
                  </a:lnTo>
                  <a:cubicBezTo>
                    <a:pt x="2175" y="7562"/>
                    <a:pt x="2017" y="7404"/>
                    <a:pt x="2017" y="7215"/>
                  </a:cubicBezTo>
                  <a:cubicBezTo>
                    <a:pt x="2017" y="7026"/>
                    <a:pt x="2175" y="6869"/>
                    <a:pt x="2364" y="6869"/>
                  </a:cubicBezTo>
                  <a:close/>
                  <a:moveTo>
                    <a:pt x="4790" y="8948"/>
                  </a:moveTo>
                  <a:lnTo>
                    <a:pt x="4790" y="10996"/>
                  </a:lnTo>
                  <a:lnTo>
                    <a:pt x="2742" y="10996"/>
                  </a:lnTo>
                  <a:lnTo>
                    <a:pt x="2742" y="8948"/>
                  </a:lnTo>
                  <a:close/>
                  <a:moveTo>
                    <a:pt x="1041" y="1"/>
                  </a:moveTo>
                  <a:cubicBezTo>
                    <a:pt x="505" y="1"/>
                    <a:pt x="1" y="473"/>
                    <a:pt x="1" y="1040"/>
                  </a:cubicBezTo>
                  <a:lnTo>
                    <a:pt x="1" y="7908"/>
                  </a:lnTo>
                  <a:cubicBezTo>
                    <a:pt x="1" y="8475"/>
                    <a:pt x="473" y="8948"/>
                    <a:pt x="1041" y="8948"/>
                  </a:cubicBezTo>
                  <a:lnTo>
                    <a:pt x="2080" y="8948"/>
                  </a:lnTo>
                  <a:lnTo>
                    <a:pt x="2080" y="10996"/>
                  </a:lnTo>
                  <a:lnTo>
                    <a:pt x="1041" y="10996"/>
                  </a:lnTo>
                  <a:cubicBezTo>
                    <a:pt x="600" y="10996"/>
                    <a:pt x="568" y="11657"/>
                    <a:pt x="1041" y="11657"/>
                  </a:cubicBezTo>
                  <a:lnTo>
                    <a:pt x="6522" y="11657"/>
                  </a:lnTo>
                  <a:cubicBezTo>
                    <a:pt x="6711" y="11657"/>
                    <a:pt x="6869" y="11500"/>
                    <a:pt x="6869" y="11311"/>
                  </a:cubicBezTo>
                  <a:cubicBezTo>
                    <a:pt x="6869" y="11122"/>
                    <a:pt x="6711" y="10964"/>
                    <a:pt x="6522" y="10964"/>
                  </a:cubicBezTo>
                  <a:lnTo>
                    <a:pt x="5483" y="10964"/>
                  </a:lnTo>
                  <a:lnTo>
                    <a:pt x="5483" y="8916"/>
                  </a:lnTo>
                  <a:lnTo>
                    <a:pt x="6522" y="8916"/>
                  </a:lnTo>
                  <a:cubicBezTo>
                    <a:pt x="7058" y="8916"/>
                    <a:pt x="7531" y="8444"/>
                    <a:pt x="7531" y="7877"/>
                  </a:cubicBezTo>
                  <a:lnTo>
                    <a:pt x="7531" y="977"/>
                  </a:lnTo>
                  <a:cubicBezTo>
                    <a:pt x="7531" y="442"/>
                    <a:pt x="7058" y="1"/>
                    <a:pt x="652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7" name="Google Shape;19527;p99"/>
          <p:cNvGrpSpPr/>
          <p:nvPr/>
        </p:nvGrpSpPr>
        <p:grpSpPr>
          <a:xfrm>
            <a:off x="858994" y="3307061"/>
            <a:ext cx="371998" cy="421927"/>
            <a:chOff x="-1575775" y="3238300"/>
            <a:chExt cx="258350" cy="293025"/>
          </a:xfrm>
        </p:grpSpPr>
        <p:sp>
          <p:nvSpPr>
            <p:cNvPr id="19528" name="Google Shape;19528;p99"/>
            <p:cNvSpPr/>
            <p:nvPr/>
          </p:nvSpPr>
          <p:spPr>
            <a:xfrm>
              <a:off x="-1489150" y="3306825"/>
              <a:ext cx="85875" cy="33100"/>
            </a:xfrm>
            <a:custGeom>
              <a:rect b="b" l="l" r="r" t="t"/>
              <a:pathLst>
                <a:path extrusionOk="0" h="1324" w="3435">
                  <a:moveTo>
                    <a:pt x="1" y="0"/>
                  </a:moveTo>
                  <a:lnTo>
                    <a:pt x="1702" y="1324"/>
                  </a:lnTo>
                  <a:lnTo>
                    <a:pt x="34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99"/>
            <p:cNvSpPr/>
            <p:nvPr/>
          </p:nvSpPr>
          <p:spPr>
            <a:xfrm>
              <a:off x="-1506475" y="3316275"/>
              <a:ext cx="46500" cy="67750"/>
            </a:xfrm>
            <a:custGeom>
              <a:rect b="b" l="l" r="r" t="t"/>
              <a:pathLst>
                <a:path extrusionOk="0" h="2710" w="1860">
                  <a:moveTo>
                    <a:pt x="1" y="1"/>
                  </a:moveTo>
                  <a:lnTo>
                    <a:pt x="1" y="2710"/>
                  </a:lnTo>
                  <a:lnTo>
                    <a:pt x="1859" y="1324"/>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99"/>
            <p:cNvSpPr/>
            <p:nvPr/>
          </p:nvSpPr>
          <p:spPr>
            <a:xfrm>
              <a:off x="-1575775" y="3238300"/>
              <a:ext cx="258350" cy="293025"/>
            </a:xfrm>
            <a:custGeom>
              <a:rect b="b" l="l" r="r" t="t"/>
              <a:pathLst>
                <a:path extrusionOk="0" h="11721" w="10334">
                  <a:moveTo>
                    <a:pt x="1418" y="694"/>
                  </a:moveTo>
                  <a:lnTo>
                    <a:pt x="1418" y="1387"/>
                  </a:lnTo>
                  <a:lnTo>
                    <a:pt x="756" y="1387"/>
                  </a:lnTo>
                  <a:lnTo>
                    <a:pt x="756" y="694"/>
                  </a:lnTo>
                  <a:close/>
                  <a:moveTo>
                    <a:pt x="9609" y="694"/>
                  </a:moveTo>
                  <a:lnTo>
                    <a:pt x="9609" y="1387"/>
                  </a:lnTo>
                  <a:lnTo>
                    <a:pt x="8947" y="1387"/>
                  </a:lnTo>
                  <a:lnTo>
                    <a:pt x="8947" y="694"/>
                  </a:lnTo>
                  <a:close/>
                  <a:moveTo>
                    <a:pt x="8002" y="2080"/>
                  </a:moveTo>
                  <a:cubicBezTo>
                    <a:pt x="8160" y="2080"/>
                    <a:pt x="8286" y="2206"/>
                    <a:pt x="8317" y="2395"/>
                  </a:cubicBezTo>
                  <a:lnTo>
                    <a:pt x="8317" y="2426"/>
                  </a:lnTo>
                  <a:lnTo>
                    <a:pt x="8317" y="6522"/>
                  </a:lnTo>
                  <a:lnTo>
                    <a:pt x="8254" y="6522"/>
                  </a:lnTo>
                  <a:cubicBezTo>
                    <a:pt x="8191" y="6774"/>
                    <a:pt x="8034" y="6900"/>
                    <a:pt x="7876" y="6900"/>
                  </a:cubicBezTo>
                  <a:lnTo>
                    <a:pt x="2457" y="6900"/>
                  </a:lnTo>
                  <a:cubicBezTo>
                    <a:pt x="2300" y="6900"/>
                    <a:pt x="2142" y="6774"/>
                    <a:pt x="2142" y="6554"/>
                  </a:cubicBezTo>
                  <a:lnTo>
                    <a:pt x="2142" y="6522"/>
                  </a:lnTo>
                  <a:lnTo>
                    <a:pt x="2142" y="2426"/>
                  </a:lnTo>
                  <a:cubicBezTo>
                    <a:pt x="2142" y="2269"/>
                    <a:pt x="2300" y="2080"/>
                    <a:pt x="2489" y="2080"/>
                  </a:cubicBezTo>
                  <a:close/>
                  <a:moveTo>
                    <a:pt x="7215" y="7562"/>
                  </a:moveTo>
                  <a:cubicBezTo>
                    <a:pt x="7687" y="7562"/>
                    <a:pt x="7687" y="8223"/>
                    <a:pt x="7215" y="8223"/>
                  </a:cubicBezTo>
                  <a:lnTo>
                    <a:pt x="3119" y="8223"/>
                  </a:lnTo>
                  <a:cubicBezTo>
                    <a:pt x="2678" y="8223"/>
                    <a:pt x="2646" y="7562"/>
                    <a:pt x="3119" y="7562"/>
                  </a:cubicBezTo>
                  <a:close/>
                  <a:moveTo>
                    <a:pt x="7215" y="8979"/>
                  </a:moveTo>
                  <a:cubicBezTo>
                    <a:pt x="7687" y="8979"/>
                    <a:pt x="7687" y="9641"/>
                    <a:pt x="7215" y="9641"/>
                  </a:cubicBezTo>
                  <a:lnTo>
                    <a:pt x="3119" y="9641"/>
                  </a:lnTo>
                  <a:cubicBezTo>
                    <a:pt x="2678" y="9641"/>
                    <a:pt x="2646" y="8979"/>
                    <a:pt x="3119" y="8979"/>
                  </a:cubicBezTo>
                  <a:close/>
                  <a:moveTo>
                    <a:pt x="1418" y="10366"/>
                  </a:moveTo>
                  <a:lnTo>
                    <a:pt x="1418" y="11027"/>
                  </a:lnTo>
                  <a:lnTo>
                    <a:pt x="756" y="11027"/>
                  </a:lnTo>
                  <a:lnTo>
                    <a:pt x="756" y="10366"/>
                  </a:lnTo>
                  <a:close/>
                  <a:moveTo>
                    <a:pt x="9609" y="10366"/>
                  </a:moveTo>
                  <a:lnTo>
                    <a:pt x="9609" y="11027"/>
                  </a:lnTo>
                  <a:lnTo>
                    <a:pt x="8947" y="11027"/>
                  </a:lnTo>
                  <a:lnTo>
                    <a:pt x="8947" y="10366"/>
                  </a:lnTo>
                  <a:close/>
                  <a:moveTo>
                    <a:pt x="378" y="1"/>
                  </a:moveTo>
                  <a:cubicBezTo>
                    <a:pt x="158" y="1"/>
                    <a:pt x="0" y="158"/>
                    <a:pt x="0" y="347"/>
                  </a:cubicBezTo>
                  <a:lnTo>
                    <a:pt x="0" y="1733"/>
                  </a:lnTo>
                  <a:cubicBezTo>
                    <a:pt x="0" y="1922"/>
                    <a:pt x="158" y="2080"/>
                    <a:pt x="378" y="2080"/>
                  </a:cubicBezTo>
                  <a:lnTo>
                    <a:pt x="725" y="2080"/>
                  </a:lnTo>
                  <a:lnTo>
                    <a:pt x="725" y="9641"/>
                  </a:lnTo>
                  <a:lnTo>
                    <a:pt x="378" y="9641"/>
                  </a:lnTo>
                  <a:cubicBezTo>
                    <a:pt x="158" y="9641"/>
                    <a:pt x="0" y="9799"/>
                    <a:pt x="0" y="9988"/>
                  </a:cubicBezTo>
                  <a:lnTo>
                    <a:pt x="0" y="11374"/>
                  </a:lnTo>
                  <a:cubicBezTo>
                    <a:pt x="0" y="11563"/>
                    <a:pt x="158" y="11720"/>
                    <a:pt x="378" y="11720"/>
                  </a:cubicBezTo>
                  <a:lnTo>
                    <a:pt x="1733" y="11720"/>
                  </a:lnTo>
                  <a:cubicBezTo>
                    <a:pt x="1953" y="11720"/>
                    <a:pt x="2111" y="11563"/>
                    <a:pt x="2111" y="11374"/>
                  </a:cubicBezTo>
                  <a:lnTo>
                    <a:pt x="2111" y="11027"/>
                  </a:lnTo>
                  <a:lnTo>
                    <a:pt x="8254" y="11027"/>
                  </a:lnTo>
                  <a:lnTo>
                    <a:pt x="8254" y="11374"/>
                  </a:lnTo>
                  <a:cubicBezTo>
                    <a:pt x="8254" y="11563"/>
                    <a:pt x="8412" y="11720"/>
                    <a:pt x="8601" y="11720"/>
                  </a:cubicBezTo>
                  <a:lnTo>
                    <a:pt x="9987" y="11720"/>
                  </a:lnTo>
                  <a:cubicBezTo>
                    <a:pt x="10176" y="11720"/>
                    <a:pt x="10334" y="11563"/>
                    <a:pt x="10334" y="11374"/>
                  </a:cubicBezTo>
                  <a:lnTo>
                    <a:pt x="10334" y="9988"/>
                  </a:lnTo>
                  <a:cubicBezTo>
                    <a:pt x="10334" y="9799"/>
                    <a:pt x="10176" y="9641"/>
                    <a:pt x="9987" y="9641"/>
                  </a:cubicBezTo>
                  <a:lnTo>
                    <a:pt x="9609" y="9641"/>
                  </a:lnTo>
                  <a:lnTo>
                    <a:pt x="9609" y="2080"/>
                  </a:lnTo>
                  <a:lnTo>
                    <a:pt x="9987" y="2080"/>
                  </a:lnTo>
                  <a:cubicBezTo>
                    <a:pt x="10176" y="2080"/>
                    <a:pt x="10334" y="1922"/>
                    <a:pt x="10334" y="1733"/>
                  </a:cubicBezTo>
                  <a:lnTo>
                    <a:pt x="10334" y="347"/>
                  </a:lnTo>
                  <a:cubicBezTo>
                    <a:pt x="10334" y="158"/>
                    <a:pt x="10176" y="1"/>
                    <a:pt x="9987" y="1"/>
                  </a:cubicBezTo>
                  <a:lnTo>
                    <a:pt x="8601" y="1"/>
                  </a:lnTo>
                  <a:cubicBezTo>
                    <a:pt x="8412" y="1"/>
                    <a:pt x="8254" y="158"/>
                    <a:pt x="8254" y="347"/>
                  </a:cubicBezTo>
                  <a:lnTo>
                    <a:pt x="8254" y="694"/>
                  </a:lnTo>
                  <a:lnTo>
                    <a:pt x="2111" y="694"/>
                  </a:lnTo>
                  <a:lnTo>
                    <a:pt x="2111" y="347"/>
                  </a:lnTo>
                  <a:cubicBezTo>
                    <a:pt x="2111" y="158"/>
                    <a:pt x="1953" y="1"/>
                    <a:pt x="173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99"/>
            <p:cNvSpPr/>
            <p:nvPr/>
          </p:nvSpPr>
          <p:spPr>
            <a:xfrm>
              <a:off x="-1489150" y="3360375"/>
              <a:ext cx="85875" cy="32325"/>
            </a:xfrm>
            <a:custGeom>
              <a:rect b="b" l="l" r="r" t="t"/>
              <a:pathLst>
                <a:path extrusionOk="0" h="1293" w="3435">
                  <a:moveTo>
                    <a:pt x="1702" y="1"/>
                  </a:moveTo>
                  <a:lnTo>
                    <a:pt x="1" y="1293"/>
                  </a:lnTo>
                  <a:lnTo>
                    <a:pt x="3435" y="1293"/>
                  </a:lnTo>
                  <a:lnTo>
                    <a:pt x="170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99"/>
            <p:cNvSpPr/>
            <p:nvPr/>
          </p:nvSpPr>
          <p:spPr>
            <a:xfrm>
              <a:off x="-1431650" y="3316275"/>
              <a:ext cx="44925" cy="67750"/>
            </a:xfrm>
            <a:custGeom>
              <a:rect b="b" l="l" r="r" t="t"/>
              <a:pathLst>
                <a:path extrusionOk="0" h="2710" w="1797">
                  <a:moveTo>
                    <a:pt x="1796" y="1"/>
                  </a:moveTo>
                  <a:lnTo>
                    <a:pt x="0" y="1324"/>
                  </a:lnTo>
                  <a:lnTo>
                    <a:pt x="1796" y="2710"/>
                  </a:lnTo>
                  <a:lnTo>
                    <a:pt x="1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3" name="Google Shape;19533;p99"/>
          <p:cNvGrpSpPr/>
          <p:nvPr/>
        </p:nvGrpSpPr>
        <p:grpSpPr>
          <a:xfrm>
            <a:off x="2503892" y="3309051"/>
            <a:ext cx="423079" cy="424159"/>
            <a:chOff x="-1591550" y="3597475"/>
            <a:chExt cx="293825" cy="294575"/>
          </a:xfrm>
        </p:grpSpPr>
        <p:sp>
          <p:nvSpPr>
            <p:cNvPr id="19534" name="Google Shape;19534;p99"/>
            <p:cNvSpPr/>
            <p:nvPr/>
          </p:nvSpPr>
          <p:spPr>
            <a:xfrm>
              <a:off x="-1509625" y="3597475"/>
              <a:ext cx="211900" cy="207150"/>
            </a:xfrm>
            <a:custGeom>
              <a:rect b="b" l="l" r="r" t="t"/>
              <a:pathLst>
                <a:path extrusionOk="0" h="8286" w="8476">
                  <a:moveTo>
                    <a:pt x="6105" y="1"/>
                  </a:moveTo>
                  <a:cubicBezTo>
                    <a:pt x="6014" y="1"/>
                    <a:pt x="5916" y="39"/>
                    <a:pt x="5829" y="126"/>
                  </a:cubicBezTo>
                  <a:lnTo>
                    <a:pt x="3781" y="2205"/>
                  </a:lnTo>
                  <a:cubicBezTo>
                    <a:pt x="3718" y="2268"/>
                    <a:pt x="3655" y="2363"/>
                    <a:pt x="3655" y="2426"/>
                  </a:cubicBezTo>
                  <a:lnTo>
                    <a:pt x="3655" y="4253"/>
                  </a:lnTo>
                  <a:lnTo>
                    <a:pt x="1544" y="6332"/>
                  </a:lnTo>
                  <a:cubicBezTo>
                    <a:pt x="1400" y="6270"/>
                    <a:pt x="1256" y="6242"/>
                    <a:pt x="1119" y="6242"/>
                  </a:cubicBezTo>
                  <a:cubicBezTo>
                    <a:pt x="835" y="6242"/>
                    <a:pt x="580" y="6362"/>
                    <a:pt x="410" y="6553"/>
                  </a:cubicBezTo>
                  <a:cubicBezTo>
                    <a:pt x="0" y="6931"/>
                    <a:pt x="0" y="7592"/>
                    <a:pt x="410" y="8002"/>
                  </a:cubicBezTo>
                  <a:cubicBezTo>
                    <a:pt x="599" y="8191"/>
                    <a:pt x="859" y="8286"/>
                    <a:pt x="1123" y="8286"/>
                  </a:cubicBezTo>
                  <a:cubicBezTo>
                    <a:pt x="1387" y="8286"/>
                    <a:pt x="1655" y="8191"/>
                    <a:pt x="1859" y="8002"/>
                  </a:cubicBezTo>
                  <a:cubicBezTo>
                    <a:pt x="2174" y="7687"/>
                    <a:pt x="2206" y="7214"/>
                    <a:pt x="2048" y="6868"/>
                  </a:cubicBezTo>
                  <a:lnTo>
                    <a:pt x="4128" y="4757"/>
                  </a:lnTo>
                  <a:lnTo>
                    <a:pt x="5955" y="4757"/>
                  </a:lnTo>
                  <a:cubicBezTo>
                    <a:pt x="6018" y="4757"/>
                    <a:pt x="6144" y="4725"/>
                    <a:pt x="6175" y="4662"/>
                  </a:cubicBezTo>
                  <a:lnTo>
                    <a:pt x="8286" y="2552"/>
                  </a:lnTo>
                  <a:cubicBezTo>
                    <a:pt x="8475" y="2331"/>
                    <a:pt x="8349" y="1985"/>
                    <a:pt x="8034" y="1985"/>
                  </a:cubicBezTo>
                  <a:lnTo>
                    <a:pt x="6428" y="1985"/>
                  </a:lnTo>
                  <a:lnTo>
                    <a:pt x="6428" y="346"/>
                  </a:lnTo>
                  <a:cubicBezTo>
                    <a:pt x="6428" y="140"/>
                    <a:pt x="6278" y="1"/>
                    <a:pt x="61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99"/>
            <p:cNvSpPr/>
            <p:nvPr/>
          </p:nvSpPr>
          <p:spPr>
            <a:xfrm>
              <a:off x="-1541125" y="3719125"/>
              <a:ext cx="120525" cy="118275"/>
            </a:xfrm>
            <a:custGeom>
              <a:rect b="b" l="l" r="r" t="t"/>
              <a:pathLst>
                <a:path extrusionOk="0" h="4731" w="4821">
                  <a:moveTo>
                    <a:pt x="2340" y="1"/>
                  </a:moveTo>
                  <a:cubicBezTo>
                    <a:pt x="1722" y="1"/>
                    <a:pt x="1163" y="241"/>
                    <a:pt x="725" y="679"/>
                  </a:cubicBezTo>
                  <a:cubicBezTo>
                    <a:pt x="284" y="1120"/>
                    <a:pt x="0" y="1750"/>
                    <a:pt x="0" y="2380"/>
                  </a:cubicBezTo>
                  <a:cubicBezTo>
                    <a:pt x="0" y="3943"/>
                    <a:pt x="1211" y="4731"/>
                    <a:pt x="2420" y="4731"/>
                  </a:cubicBezTo>
                  <a:cubicBezTo>
                    <a:pt x="3622" y="4731"/>
                    <a:pt x="4821" y="3951"/>
                    <a:pt x="4821" y="2380"/>
                  </a:cubicBezTo>
                  <a:cubicBezTo>
                    <a:pt x="4821" y="2096"/>
                    <a:pt x="4758" y="1844"/>
                    <a:pt x="4663" y="1592"/>
                  </a:cubicBezTo>
                  <a:lnTo>
                    <a:pt x="4096" y="2159"/>
                  </a:lnTo>
                  <a:cubicBezTo>
                    <a:pt x="4253" y="3199"/>
                    <a:pt x="3434" y="4081"/>
                    <a:pt x="2395" y="4081"/>
                  </a:cubicBezTo>
                  <a:cubicBezTo>
                    <a:pt x="882" y="4081"/>
                    <a:pt x="126" y="2222"/>
                    <a:pt x="1197" y="1151"/>
                  </a:cubicBezTo>
                  <a:cubicBezTo>
                    <a:pt x="1522" y="827"/>
                    <a:pt x="1984" y="665"/>
                    <a:pt x="2428" y="665"/>
                  </a:cubicBezTo>
                  <a:cubicBezTo>
                    <a:pt x="2501" y="665"/>
                    <a:pt x="2575" y="670"/>
                    <a:pt x="2647" y="679"/>
                  </a:cubicBezTo>
                  <a:lnTo>
                    <a:pt x="3182" y="143"/>
                  </a:lnTo>
                  <a:cubicBezTo>
                    <a:pt x="2894" y="47"/>
                    <a:pt x="2611" y="1"/>
                    <a:pt x="23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99"/>
            <p:cNvSpPr/>
            <p:nvPr/>
          </p:nvSpPr>
          <p:spPr>
            <a:xfrm>
              <a:off x="-1591550" y="3668825"/>
              <a:ext cx="222925" cy="223225"/>
            </a:xfrm>
            <a:custGeom>
              <a:rect b="b" l="l" r="r" t="t"/>
              <a:pathLst>
                <a:path extrusionOk="0" h="8929" w="8917">
                  <a:moveTo>
                    <a:pt x="4475" y="1"/>
                  </a:moveTo>
                  <a:cubicBezTo>
                    <a:pt x="3329" y="1"/>
                    <a:pt x="2187" y="454"/>
                    <a:pt x="1324" y="1336"/>
                  </a:cubicBezTo>
                  <a:cubicBezTo>
                    <a:pt x="474" y="2155"/>
                    <a:pt x="1" y="3289"/>
                    <a:pt x="1" y="4486"/>
                  </a:cubicBezTo>
                  <a:cubicBezTo>
                    <a:pt x="1" y="6912"/>
                    <a:pt x="2017" y="8929"/>
                    <a:pt x="4475" y="8929"/>
                  </a:cubicBezTo>
                  <a:cubicBezTo>
                    <a:pt x="6901" y="8929"/>
                    <a:pt x="8917" y="6912"/>
                    <a:pt x="8917" y="4486"/>
                  </a:cubicBezTo>
                  <a:cubicBezTo>
                    <a:pt x="8917" y="3604"/>
                    <a:pt x="8696" y="2817"/>
                    <a:pt x="8255" y="2124"/>
                  </a:cubicBezTo>
                  <a:cubicBezTo>
                    <a:pt x="8098" y="2218"/>
                    <a:pt x="7342" y="2943"/>
                    <a:pt x="7184" y="3100"/>
                  </a:cubicBezTo>
                  <a:cubicBezTo>
                    <a:pt x="8161" y="5148"/>
                    <a:pt x="6680" y="7511"/>
                    <a:pt x="4412" y="7511"/>
                  </a:cubicBezTo>
                  <a:cubicBezTo>
                    <a:pt x="1702" y="7511"/>
                    <a:pt x="316" y="4203"/>
                    <a:pt x="2269" y="2281"/>
                  </a:cubicBezTo>
                  <a:cubicBezTo>
                    <a:pt x="2869" y="1681"/>
                    <a:pt x="3659" y="1373"/>
                    <a:pt x="4447" y="1373"/>
                  </a:cubicBezTo>
                  <a:cubicBezTo>
                    <a:pt x="4900" y="1373"/>
                    <a:pt x="5352" y="1475"/>
                    <a:pt x="5766" y="1682"/>
                  </a:cubicBezTo>
                  <a:cubicBezTo>
                    <a:pt x="5924" y="1525"/>
                    <a:pt x="6617" y="800"/>
                    <a:pt x="6838" y="706"/>
                  </a:cubicBezTo>
                  <a:cubicBezTo>
                    <a:pt x="6115" y="233"/>
                    <a:pt x="5294" y="1"/>
                    <a:pt x="44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7" name="Google Shape;19537;p99"/>
          <p:cNvGrpSpPr/>
          <p:nvPr/>
        </p:nvGrpSpPr>
        <p:grpSpPr>
          <a:xfrm>
            <a:off x="4153362" y="3318663"/>
            <a:ext cx="421927" cy="399248"/>
            <a:chOff x="-1592325" y="3957400"/>
            <a:chExt cx="293025" cy="277275"/>
          </a:xfrm>
        </p:grpSpPr>
        <p:sp>
          <p:nvSpPr>
            <p:cNvPr id="19538" name="Google Shape;19538;p99"/>
            <p:cNvSpPr/>
            <p:nvPr/>
          </p:nvSpPr>
          <p:spPr>
            <a:xfrm>
              <a:off x="-1591550" y="3957400"/>
              <a:ext cx="292250" cy="68550"/>
            </a:xfrm>
            <a:custGeom>
              <a:rect b="b" l="l" r="r" t="t"/>
              <a:pathLst>
                <a:path extrusionOk="0" h="2742" w="11690">
                  <a:moveTo>
                    <a:pt x="9894" y="1355"/>
                  </a:moveTo>
                  <a:cubicBezTo>
                    <a:pt x="10335" y="1355"/>
                    <a:pt x="10366" y="2017"/>
                    <a:pt x="9894" y="2017"/>
                  </a:cubicBezTo>
                  <a:lnTo>
                    <a:pt x="5798" y="2017"/>
                  </a:lnTo>
                  <a:cubicBezTo>
                    <a:pt x="5778" y="2019"/>
                    <a:pt x="5759" y="2021"/>
                    <a:pt x="5741" y="2021"/>
                  </a:cubicBezTo>
                  <a:cubicBezTo>
                    <a:pt x="5326" y="2021"/>
                    <a:pt x="5345" y="1355"/>
                    <a:pt x="5798" y="1355"/>
                  </a:cubicBezTo>
                  <a:close/>
                  <a:moveTo>
                    <a:pt x="1671" y="1355"/>
                  </a:moveTo>
                  <a:cubicBezTo>
                    <a:pt x="1860" y="1355"/>
                    <a:pt x="2017" y="1513"/>
                    <a:pt x="2017" y="1702"/>
                  </a:cubicBezTo>
                  <a:cubicBezTo>
                    <a:pt x="2017" y="1891"/>
                    <a:pt x="1860" y="2048"/>
                    <a:pt x="1671" y="2048"/>
                  </a:cubicBezTo>
                  <a:cubicBezTo>
                    <a:pt x="1482" y="2048"/>
                    <a:pt x="1324" y="1891"/>
                    <a:pt x="1324" y="1702"/>
                  </a:cubicBezTo>
                  <a:cubicBezTo>
                    <a:pt x="1356" y="1513"/>
                    <a:pt x="1513" y="1355"/>
                    <a:pt x="1671" y="1355"/>
                  </a:cubicBezTo>
                  <a:close/>
                  <a:moveTo>
                    <a:pt x="3057" y="1355"/>
                  </a:moveTo>
                  <a:cubicBezTo>
                    <a:pt x="3246" y="1355"/>
                    <a:pt x="3404" y="1513"/>
                    <a:pt x="3404" y="1702"/>
                  </a:cubicBezTo>
                  <a:cubicBezTo>
                    <a:pt x="3404" y="1891"/>
                    <a:pt x="3246" y="2048"/>
                    <a:pt x="3057" y="2048"/>
                  </a:cubicBezTo>
                  <a:cubicBezTo>
                    <a:pt x="2836" y="2048"/>
                    <a:pt x="2679" y="1891"/>
                    <a:pt x="2679" y="1702"/>
                  </a:cubicBezTo>
                  <a:cubicBezTo>
                    <a:pt x="2679" y="1513"/>
                    <a:pt x="2836" y="1355"/>
                    <a:pt x="3057" y="1355"/>
                  </a:cubicBezTo>
                  <a:close/>
                  <a:moveTo>
                    <a:pt x="4412" y="1355"/>
                  </a:moveTo>
                  <a:cubicBezTo>
                    <a:pt x="4632" y="1355"/>
                    <a:pt x="4790" y="1513"/>
                    <a:pt x="4790" y="1702"/>
                  </a:cubicBezTo>
                  <a:cubicBezTo>
                    <a:pt x="4790" y="1891"/>
                    <a:pt x="4632" y="2048"/>
                    <a:pt x="4412" y="2048"/>
                  </a:cubicBezTo>
                  <a:cubicBezTo>
                    <a:pt x="4223" y="2048"/>
                    <a:pt x="4065" y="1891"/>
                    <a:pt x="4065" y="1702"/>
                  </a:cubicBezTo>
                  <a:cubicBezTo>
                    <a:pt x="4065" y="1513"/>
                    <a:pt x="4223" y="1355"/>
                    <a:pt x="4412" y="1355"/>
                  </a:cubicBezTo>
                  <a:close/>
                  <a:moveTo>
                    <a:pt x="1041" y="0"/>
                  </a:moveTo>
                  <a:cubicBezTo>
                    <a:pt x="474" y="0"/>
                    <a:pt x="1" y="473"/>
                    <a:pt x="1" y="1040"/>
                  </a:cubicBezTo>
                  <a:lnTo>
                    <a:pt x="1" y="2741"/>
                  </a:lnTo>
                  <a:lnTo>
                    <a:pt x="11689" y="2741"/>
                  </a:lnTo>
                  <a:lnTo>
                    <a:pt x="11689" y="1040"/>
                  </a:lnTo>
                  <a:cubicBezTo>
                    <a:pt x="11689" y="505"/>
                    <a:pt x="11154" y="0"/>
                    <a:pt x="106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99"/>
            <p:cNvSpPr/>
            <p:nvPr/>
          </p:nvSpPr>
          <p:spPr>
            <a:xfrm>
              <a:off x="-1592325" y="4043250"/>
              <a:ext cx="291450" cy="171725"/>
            </a:xfrm>
            <a:custGeom>
              <a:rect b="b" l="l" r="r" t="t"/>
              <a:pathLst>
                <a:path extrusionOk="0" h="6869" w="11658">
                  <a:moveTo>
                    <a:pt x="0" y="0"/>
                  </a:moveTo>
                  <a:lnTo>
                    <a:pt x="0" y="5829"/>
                  </a:lnTo>
                  <a:cubicBezTo>
                    <a:pt x="0" y="6396"/>
                    <a:pt x="473" y="6869"/>
                    <a:pt x="1040" y="6869"/>
                  </a:cubicBezTo>
                  <a:lnTo>
                    <a:pt x="2867" y="6869"/>
                  </a:lnTo>
                  <a:lnTo>
                    <a:pt x="2647" y="6616"/>
                  </a:lnTo>
                  <a:cubicBezTo>
                    <a:pt x="2521" y="6522"/>
                    <a:pt x="2521" y="6270"/>
                    <a:pt x="2647" y="6144"/>
                  </a:cubicBezTo>
                  <a:lnTo>
                    <a:pt x="2993" y="5797"/>
                  </a:lnTo>
                  <a:cubicBezTo>
                    <a:pt x="2962" y="5734"/>
                    <a:pt x="2930" y="5608"/>
                    <a:pt x="2867" y="5482"/>
                  </a:cubicBezTo>
                  <a:lnTo>
                    <a:pt x="2363" y="5482"/>
                  </a:lnTo>
                  <a:cubicBezTo>
                    <a:pt x="2174" y="5482"/>
                    <a:pt x="2017" y="5325"/>
                    <a:pt x="2017" y="5136"/>
                  </a:cubicBezTo>
                  <a:lnTo>
                    <a:pt x="2017" y="3750"/>
                  </a:lnTo>
                  <a:cubicBezTo>
                    <a:pt x="2017" y="3561"/>
                    <a:pt x="2174" y="3403"/>
                    <a:pt x="2363" y="3403"/>
                  </a:cubicBezTo>
                  <a:lnTo>
                    <a:pt x="2867" y="3403"/>
                  </a:lnTo>
                  <a:cubicBezTo>
                    <a:pt x="2930" y="3277"/>
                    <a:pt x="2962" y="3214"/>
                    <a:pt x="2993" y="3088"/>
                  </a:cubicBezTo>
                  <a:lnTo>
                    <a:pt x="2647" y="2741"/>
                  </a:lnTo>
                  <a:cubicBezTo>
                    <a:pt x="2521" y="2615"/>
                    <a:pt x="2521" y="2363"/>
                    <a:pt x="2647" y="2269"/>
                  </a:cubicBezTo>
                  <a:lnTo>
                    <a:pt x="3624" y="1261"/>
                  </a:lnTo>
                  <a:cubicBezTo>
                    <a:pt x="3687" y="1213"/>
                    <a:pt x="3773" y="1190"/>
                    <a:pt x="3860" y="1190"/>
                  </a:cubicBezTo>
                  <a:cubicBezTo>
                    <a:pt x="3946" y="1190"/>
                    <a:pt x="4033" y="1213"/>
                    <a:pt x="4096" y="1261"/>
                  </a:cubicBezTo>
                  <a:lnTo>
                    <a:pt x="4443" y="1639"/>
                  </a:lnTo>
                  <a:cubicBezTo>
                    <a:pt x="4537" y="1576"/>
                    <a:pt x="4663" y="1544"/>
                    <a:pt x="4758" y="1513"/>
                  </a:cubicBezTo>
                  <a:lnTo>
                    <a:pt x="4758" y="1009"/>
                  </a:lnTo>
                  <a:cubicBezTo>
                    <a:pt x="4758" y="788"/>
                    <a:pt x="4915" y="631"/>
                    <a:pt x="5136" y="631"/>
                  </a:cubicBezTo>
                  <a:lnTo>
                    <a:pt x="6490" y="631"/>
                  </a:lnTo>
                  <a:cubicBezTo>
                    <a:pt x="6711" y="631"/>
                    <a:pt x="6869" y="788"/>
                    <a:pt x="6869" y="1009"/>
                  </a:cubicBezTo>
                  <a:lnTo>
                    <a:pt x="6869" y="1513"/>
                  </a:lnTo>
                  <a:cubicBezTo>
                    <a:pt x="6963" y="1544"/>
                    <a:pt x="7058" y="1576"/>
                    <a:pt x="7184" y="1639"/>
                  </a:cubicBezTo>
                  <a:lnTo>
                    <a:pt x="7530" y="1261"/>
                  </a:lnTo>
                  <a:cubicBezTo>
                    <a:pt x="7593" y="1213"/>
                    <a:pt x="7680" y="1190"/>
                    <a:pt x="7766" y="1190"/>
                  </a:cubicBezTo>
                  <a:cubicBezTo>
                    <a:pt x="7853" y="1190"/>
                    <a:pt x="7940" y="1213"/>
                    <a:pt x="8003" y="1261"/>
                  </a:cubicBezTo>
                  <a:lnTo>
                    <a:pt x="8979" y="2269"/>
                  </a:lnTo>
                  <a:cubicBezTo>
                    <a:pt x="9105" y="2363"/>
                    <a:pt x="9105" y="2615"/>
                    <a:pt x="8979" y="2741"/>
                  </a:cubicBezTo>
                  <a:lnTo>
                    <a:pt x="8633" y="3088"/>
                  </a:lnTo>
                  <a:cubicBezTo>
                    <a:pt x="8664" y="3151"/>
                    <a:pt x="8696" y="3277"/>
                    <a:pt x="8759" y="3403"/>
                  </a:cubicBezTo>
                  <a:lnTo>
                    <a:pt x="9263" y="3403"/>
                  </a:lnTo>
                  <a:cubicBezTo>
                    <a:pt x="9452" y="3403"/>
                    <a:pt x="9609" y="3561"/>
                    <a:pt x="9609" y="3750"/>
                  </a:cubicBezTo>
                  <a:lnTo>
                    <a:pt x="9609" y="5136"/>
                  </a:lnTo>
                  <a:cubicBezTo>
                    <a:pt x="9609" y="5325"/>
                    <a:pt x="9452" y="5482"/>
                    <a:pt x="9263" y="5482"/>
                  </a:cubicBezTo>
                  <a:lnTo>
                    <a:pt x="8759" y="5482"/>
                  </a:lnTo>
                  <a:cubicBezTo>
                    <a:pt x="8727" y="5608"/>
                    <a:pt x="8664" y="5671"/>
                    <a:pt x="8633" y="5797"/>
                  </a:cubicBezTo>
                  <a:lnTo>
                    <a:pt x="8979" y="6144"/>
                  </a:lnTo>
                  <a:cubicBezTo>
                    <a:pt x="9105" y="6270"/>
                    <a:pt x="9105" y="6522"/>
                    <a:pt x="8979" y="6616"/>
                  </a:cubicBezTo>
                  <a:lnTo>
                    <a:pt x="8759" y="6869"/>
                  </a:lnTo>
                  <a:lnTo>
                    <a:pt x="10586" y="6869"/>
                  </a:lnTo>
                  <a:cubicBezTo>
                    <a:pt x="11153" y="6869"/>
                    <a:pt x="11657" y="6396"/>
                    <a:pt x="11657" y="5829"/>
                  </a:cubicBezTo>
                  <a:lnTo>
                    <a:pt x="1165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99"/>
            <p:cNvSpPr/>
            <p:nvPr/>
          </p:nvSpPr>
          <p:spPr>
            <a:xfrm>
              <a:off x="-1471825" y="4129100"/>
              <a:ext cx="51225" cy="51225"/>
            </a:xfrm>
            <a:custGeom>
              <a:rect b="b" l="l" r="r" t="t"/>
              <a:pathLst>
                <a:path extrusionOk="0" h="2049" w="2049">
                  <a:moveTo>
                    <a:pt x="1009" y="1"/>
                  </a:moveTo>
                  <a:cubicBezTo>
                    <a:pt x="442" y="1"/>
                    <a:pt x="1" y="473"/>
                    <a:pt x="1" y="1009"/>
                  </a:cubicBezTo>
                  <a:cubicBezTo>
                    <a:pt x="1" y="1576"/>
                    <a:pt x="442" y="2048"/>
                    <a:pt x="1009" y="2048"/>
                  </a:cubicBezTo>
                  <a:cubicBezTo>
                    <a:pt x="1576" y="2048"/>
                    <a:pt x="2049" y="1576"/>
                    <a:pt x="2049" y="1009"/>
                  </a:cubicBezTo>
                  <a:cubicBezTo>
                    <a:pt x="2049" y="473"/>
                    <a:pt x="1576" y="1"/>
                    <a:pt x="100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99"/>
            <p:cNvSpPr/>
            <p:nvPr/>
          </p:nvSpPr>
          <p:spPr>
            <a:xfrm>
              <a:off x="-1526175" y="4077900"/>
              <a:ext cx="156775" cy="156775"/>
            </a:xfrm>
            <a:custGeom>
              <a:rect b="b" l="l" r="r" t="t"/>
              <a:pathLst>
                <a:path extrusionOk="0" h="6271" w="6271">
                  <a:moveTo>
                    <a:pt x="3183" y="1418"/>
                  </a:moveTo>
                  <a:cubicBezTo>
                    <a:pt x="4128" y="1418"/>
                    <a:pt x="4884" y="2175"/>
                    <a:pt x="4884" y="3120"/>
                  </a:cubicBezTo>
                  <a:cubicBezTo>
                    <a:pt x="4884" y="4033"/>
                    <a:pt x="4128" y="4821"/>
                    <a:pt x="3183" y="4821"/>
                  </a:cubicBezTo>
                  <a:cubicBezTo>
                    <a:pt x="2238" y="4821"/>
                    <a:pt x="1482" y="4065"/>
                    <a:pt x="1482" y="3120"/>
                  </a:cubicBezTo>
                  <a:cubicBezTo>
                    <a:pt x="1482" y="2175"/>
                    <a:pt x="2238" y="1418"/>
                    <a:pt x="3183" y="1418"/>
                  </a:cubicBezTo>
                  <a:close/>
                  <a:moveTo>
                    <a:pt x="2805" y="1"/>
                  </a:moveTo>
                  <a:lnTo>
                    <a:pt x="2805" y="442"/>
                  </a:lnTo>
                  <a:cubicBezTo>
                    <a:pt x="2805" y="599"/>
                    <a:pt x="2679" y="725"/>
                    <a:pt x="2521" y="757"/>
                  </a:cubicBezTo>
                  <a:cubicBezTo>
                    <a:pt x="2332" y="788"/>
                    <a:pt x="2080" y="914"/>
                    <a:pt x="1891" y="1040"/>
                  </a:cubicBezTo>
                  <a:cubicBezTo>
                    <a:pt x="1847" y="1063"/>
                    <a:pt x="1794" y="1073"/>
                    <a:pt x="1739" y="1073"/>
                  </a:cubicBezTo>
                  <a:cubicBezTo>
                    <a:pt x="1639" y="1073"/>
                    <a:pt x="1531" y="1038"/>
                    <a:pt x="1450" y="977"/>
                  </a:cubicBezTo>
                  <a:lnTo>
                    <a:pt x="1135" y="662"/>
                  </a:lnTo>
                  <a:lnTo>
                    <a:pt x="662" y="1135"/>
                  </a:lnTo>
                  <a:lnTo>
                    <a:pt x="978" y="1450"/>
                  </a:lnTo>
                  <a:cubicBezTo>
                    <a:pt x="1104" y="1576"/>
                    <a:pt x="1104" y="1733"/>
                    <a:pt x="1041" y="1891"/>
                  </a:cubicBezTo>
                  <a:cubicBezTo>
                    <a:pt x="915" y="2080"/>
                    <a:pt x="820" y="2301"/>
                    <a:pt x="757" y="2521"/>
                  </a:cubicBezTo>
                  <a:cubicBezTo>
                    <a:pt x="726" y="2679"/>
                    <a:pt x="599" y="2805"/>
                    <a:pt x="442" y="2805"/>
                  </a:cubicBezTo>
                  <a:lnTo>
                    <a:pt x="1" y="2805"/>
                  </a:lnTo>
                  <a:lnTo>
                    <a:pt x="1" y="3466"/>
                  </a:lnTo>
                  <a:lnTo>
                    <a:pt x="442" y="3466"/>
                  </a:lnTo>
                  <a:cubicBezTo>
                    <a:pt x="599" y="3466"/>
                    <a:pt x="726" y="3592"/>
                    <a:pt x="757" y="3750"/>
                  </a:cubicBezTo>
                  <a:cubicBezTo>
                    <a:pt x="789" y="3939"/>
                    <a:pt x="915" y="4191"/>
                    <a:pt x="1041" y="4380"/>
                  </a:cubicBezTo>
                  <a:cubicBezTo>
                    <a:pt x="1104" y="4506"/>
                    <a:pt x="1072" y="4695"/>
                    <a:pt x="978" y="4821"/>
                  </a:cubicBezTo>
                  <a:lnTo>
                    <a:pt x="662" y="5136"/>
                  </a:lnTo>
                  <a:lnTo>
                    <a:pt x="1135" y="5609"/>
                  </a:lnTo>
                  <a:lnTo>
                    <a:pt x="1450" y="5294"/>
                  </a:lnTo>
                  <a:cubicBezTo>
                    <a:pt x="1524" y="5220"/>
                    <a:pt x="1609" y="5189"/>
                    <a:pt x="1698" y="5189"/>
                  </a:cubicBezTo>
                  <a:cubicBezTo>
                    <a:pt x="1761" y="5189"/>
                    <a:pt x="1826" y="5204"/>
                    <a:pt x="1891" y="5230"/>
                  </a:cubicBezTo>
                  <a:cubicBezTo>
                    <a:pt x="2080" y="5357"/>
                    <a:pt x="2301" y="5451"/>
                    <a:pt x="2521" y="5514"/>
                  </a:cubicBezTo>
                  <a:cubicBezTo>
                    <a:pt x="2679" y="5546"/>
                    <a:pt x="2805" y="5672"/>
                    <a:pt x="2805" y="5829"/>
                  </a:cubicBezTo>
                  <a:lnTo>
                    <a:pt x="2805" y="6270"/>
                  </a:lnTo>
                  <a:lnTo>
                    <a:pt x="3466" y="6270"/>
                  </a:lnTo>
                  <a:lnTo>
                    <a:pt x="3466" y="5829"/>
                  </a:lnTo>
                  <a:cubicBezTo>
                    <a:pt x="3466" y="5672"/>
                    <a:pt x="3592" y="5546"/>
                    <a:pt x="3750" y="5514"/>
                  </a:cubicBezTo>
                  <a:cubicBezTo>
                    <a:pt x="3939" y="5483"/>
                    <a:pt x="4160" y="5357"/>
                    <a:pt x="4380" y="5230"/>
                  </a:cubicBezTo>
                  <a:cubicBezTo>
                    <a:pt x="4414" y="5208"/>
                    <a:pt x="4463" y="5198"/>
                    <a:pt x="4517" y="5198"/>
                  </a:cubicBezTo>
                  <a:cubicBezTo>
                    <a:pt x="4615" y="5198"/>
                    <a:pt x="4729" y="5232"/>
                    <a:pt x="4790" y="5294"/>
                  </a:cubicBezTo>
                  <a:lnTo>
                    <a:pt x="5105" y="5609"/>
                  </a:lnTo>
                  <a:lnTo>
                    <a:pt x="5577" y="5136"/>
                  </a:lnTo>
                  <a:lnTo>
                    <a:pt x="5262" y="4821"/>
                  </a:lnTo>
                  <a:cubicBezTo>
                    <a:pt x="5168" y="4695"/>
                    <a:pt x="5168" y="4537"/>
                    <a:pt x="5231" y="4380"/>
                  </a:cubicBezTo>
                  <a:cubicBezTo>
                    <a:pt x="5357" y="4191"/>
                    <a:pt x="5420" y="3970"/>
                    <a:pt x="5514" y="3750"/>
                  </a:cubicBezTo>
                  <a:cubicBezTo>
                    <a:pt x="5546" y="3592"/>
                    <a:pt x="5672" y="3466"/>
                    <a:pt x="5829" y="3466"/>
                  </a:cubicBezTo>
                  <a:lnTo>
                    <a:pt x="6270" y="3466"/>
                  </a:lnTo>
                  <a:lnTo>
                    <a:pt x="6270" y="2773"/>
                  </a:lnTo>
                  <a:lnTo>
                    <a:pt x="5829" y="2773"/>
                  </a:lnTo>
                  <a:cubicBezTo>
                    <a:pt x="5672" y="2773"/>
                    <a:pt x="5546" y="2647"/>
                    <a:pt x="5514" y="2490"/>
                  </a:cubicBezTo>
                  <a:cubicBezTo>
                    <a:pt x="5483" y="2301"/>
                    <a:pt x="5357" y="2049"/>
                    <a:pt x="5231" y="1859"/>
                  </a:cubicBezTo>
                  <a:cubicBezTo>
                    <a:pt x="5168" y="1733"/>
                    <a:pt x="5199" y="1544"/>
                    <a:pt x="5262" y="1418"/>
                  </a:cubicBezTo>
                  <a:lnTo>
                    <a:pt x="5577" y="1103"/>
                  </a:lnTo>
                  <a:lnTo>
                    <a:pt x="5105" y="631"/>
                  </a:lnTo>
                  <a:lnTo>
                    <a:pt x="4790" y="946"/>
                  </a:lnTo>
                  <a:cubicBezTo>
                    <a:pt x="4739" y="1013"/>
                    <a:pt x="4670" y="1045"/>
                    <a:pt x="4593" y="1045"/>
                  </a:cubicBezTo>
                  <a:cubicBezTo>
                    <a:pt x="4526" y="1045"/>
                    <a:pt x="4453" y="1021"/>
                    <a:pt x="4380" y="977"/>
                  </a:cubicBezTo>
                  <a:cubicBezTo>
                    <a:pt x="4160" y="883"/>
                    <a:pt x="3971" y="788"/>
                    <a:pt x="3750" y="725"/>
                  </a:cubicBezTo>
                  <a:cubicBezTo>
                    <a:pt x="3592" y="662"/>
                    <a:pt x="3466" y="568"/>
                    <a:pt x="3466" y="410"/>
                  </a:cubicBezTo>
                  <a:lnTo>
                    <a:pt x="346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2" name="Google Shape;19542;p99"/>
          <p:cNvGrpSpPr/>
          <p:nvPr/>
        </p:nvGrpSpPr>
        <p:grpSpPr>
          <a:xfrm>
            <a:off x="3640232" y="3310744"/>
            <a:ext cx="369730" cy="420775"/>
            <a:chOff x="-778700" y="3612425"/>
            <a:chExt cx="256775" cy="292225"/>
          </a:xfrm>
        </p:grpSpPr>
        <p:sp>
          <p:nvSpPr>
            <p:cNvPr id="19543" name="Google Shape;19543;p99"/>
            <p:cNvSpPr/>
            <p:nvPr/>
          </p:nvSpPr>
          <p:spPr>
            <a:xfrm>
              <a:off x="-692850" y="3699050"/>
              <a:ext cx="17350" cy="17350"/>
            </a:xfrm>
            <a:custGeom>
              <a:rect b="b" l="l" r="r" t="t"/>
              <a:pathLst>
                <a:path extrusionOk="0" h="694" w="694">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99"/>
            <p:cNvSpPr/>
            <p:nvPr/>
          </p:nvSpPr>
          <p:spPr>
            <a:xfrm>
              <a:off x="-777925" y="3612425"/>
              <a:ext cx="204800" cy="34675"/>
            </a:xfrm>
            <a:custGeom>
              <a:rect b="b" l="l" r="r" t="t"/>
              <a:pathLst>
                <a:path extrusionOk="0" h="1387" w="8192">
                  <a:moveTo>
                    <a:pt x="1009" y="0"/>
                  </a:moveTo>
                  <a:cubicBezTo>
                    <a:pt x="473" y="0"/>
                    <a:pt x="1" y="473"/>
                    <a:pt x="1" y="1009"/>
                  </a:cubicBezTo>
                  <a:lnTo>
                    <a:pt x="1" y="1387"/>
                  </a:lnTo>
                  <a:lnTo>
                    <a:pt x="8192" y="1387"/>
                  </a:lnTo>
                  <a:lnTo>
                    <a:pt x="8192" y="1009"/>
                  </a:lnTo>
                  <a:cubicBezTo>
                    <a:pt x="8192" y="473"/>
                    <a:pt x="7719" y="0"/>
                    <a:pt x="71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99"/>
            <p:cNvSpPr/>
            <p:nvPr/>
          </p:nvSpPr>
          <p:spPr>
            <a:xfrm>
              <a:off x="-727525" y="3699050"/>
              <a:ext cx="17375" cy="17350"/>
            </a:xfrm>
            <a:custGeom>
              <a:rect b="b" l="l" r="r" t="t"/>
              <a:pathLst>
                <a:path extrusionOk="0" h="694" w="695">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99"/>
            <p:cNvSpPr/>
            <p:nvPr/>
          </p:nvSpPr>
          <p:spPr>
            <a:xfrm>
              <a:off x="-778700" y="3664400"/>
              <a:ext cx="205575" cy="102425"/>
            </a:xfrm>
            <a:custGeom>
              <a:rect b="b" l="l" r="r" t="t"/>
              <a:pathLst>
                <a:path extrusionOk="0" h="4097" w="8223">
                  <a:moveTo>
                    <a:pt x="3781" y="694"/>
                  </a:moveTo>
                  <a:cubicBezTo>
                    <a:pt x="4316" y="694"/>
                    <a:pt x="4789" y="1166"/>
                    <a:pt x="4789" y="1733"/>
                  </a:cubicBezTo>
                  <a:cubicBezTo>
                    <a:pt x="4789" y="2301"/>
                    <a:pt x="4316" y="2773"/>
                    <a:pt x="3781" y="2773"/>
                  </a:cubicBezTo>
                  <a:cubicBezTo>
                    <a:pt x="3497" y="2773"/>
                    <a:pt x="3245" y="2647"/>
                    <a:pt x="3088" y="2490"/>
                  </a:cubicBezTo>
                  <a:cubicBezTo>
                    <a:pt x="2899" y="2647"/>
                    <a:pt x="2678" y="2773"/>
                    <a:pt x="2426" y="2773"/>
                  </a:cubicBezTo>
                  <a:cubicBezTo>
                    <a:pt x="1890" y="2773"/>
                    <a:pt x="1418" y="2301"/>
                    <a:pt x="1418" y="1733"/>
                  </a:cubicBezTo>
                  <a:cubicBezTo>
                    <a:pt x="1418" y="1198"/>
                    <a:pt x="1890" y="694"/>
                    <a:pt x="2426" y="694"/>
                  </a:cubicBezTo>
                  <a:cubicBezTo>
                    <a:pt x="2710" y="694"/>
                    <a:pt x="2930" y="820"/>
                    <a:pt x="3088" y="977"/>
                  </a:cubicBezTo>
                  <a:cubicBezTo>
                    <a:pt x="3308" y="820"/>
                    <a:pt x="3529" y="694"/>
                    <a:pt x="3781" y="694"/>
                  </a:cubicBezTo>
                  <a:close/>
                  <a:moveTo>
                    <a:pt x="0" y="1"/>
                  </a:moveTo>
                  <a:lnTo>
                    <a:pt x="0" y="3088"/>
                  </a:lnTo>
                  <a:cubicBezTo>
                    <a:pt x="0" y="3624"/>
                    <a:pt x="473" y="4096"/>
                    <a:pt x="1008" y="4096"/>
                  </a:cubicBezTo>
                  <a:lnTo>
                    <a:pt x="6837" y="4096"/>
                  </a:lnTo>
                  <a:lnTo>
                    <a:pt x="6837" y="3498"/>
                  </a:lnTo>
                  <a:lnTo>
                    <a:pt x="5766" y="2458"/>
                  </a:lnTo>
                  <a:cubicBezTo>
                    <a:pt x="5034" y="1726"/>
                    <a:pt x="5756" y="674"/>
                    <a:pt x="6558" y="674"/>
                  </a:cubicBezTo>
                  <a:cubicBezTo>
                    <a:pt x="6792" y="674"/>
                    <a:pt x="7033" y="764"/>
                    <a:pt x="7246" y="977"/>
                  </a:cubicBezTo>
                  <a:lnTo>
                    <a:pt x="8223" y="1985"/>
                  </a:lnTo>
                  <a:lnTo>
                    <a:pt x="82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99"/>
            <p:cNvSpPr/>
            <p:nvPr/>
          </p:nvSpPr>
          <p:spPr>
            <a:xfrm>
              <a:off x="-659775" y="3835325"/>
              <a:ext cx="137850" cy="69325"/>
            </a:xfrm>
            <a:custGeom>
              <a:rect b="b" l="l" r="r" t="t"/>
              <a:pathLst>
                <a:path extrusionOk="0" h="2773" w="5514">
                  <a:moveTo>
                    <a:pt x="1733" y="693"/>
                  </a:moveTo>
                  <a:cubicBezTo>
                    <a:pt x="1922" y="693"/>
                    <a:pt x="2080" y="851"/>
                    <a:pt x="2080" y="1040"/>
                  </a:cubicBezTo>
                  <a:cubicBezTo>
                    <a:pt x="2080" y="1229"/>
                    <a:pt x="1922" y="1386"/>
                    <a:pt x="1733" y="1386"/>
                  </a:cubicBezTo>
                  <a:cubicBezTo>
                    <a:pt x="1544" y="1386"/>
                    <a:pt x="1387" y="1229"/>
                    <a:pt x="1387" y="1040"/>
                  </a:cubicBezTo>
                  <a:cubicBezTo>
                    <a:pt x="1387" y="851"/>
                    <a:pt x="1544" y="693"/>
                    <a:pt x="1733" y="693"/>
                  </a:cubicBezTo>
                  <a:close/>
                  <a:moveTo>
                    <a:pt x="63" y="0"/>
                  </a:moveTo>
                  <a:cubicBezTo>
                    <a:pt x="32" y="126"/>
                    <a:pt x="0" y="252"/>
                    <a:pt x="0" y="378"/>
                  </a:cubicBezTo>
                  <a:lnTo>
                    <a:pt x="0" y="2426"/>
                  </a:lnTo>
                  <a:cubicBezTo>
                    <a:pt x="0" y="2615"/>
                    <a:pt x="158" y="2773"/>
                    <a:pt x="347" y="2773"/>
                  </a:cubicBezTo>
                  <a:lnTo>
                    <a:pt x="5167" y="2773"/>
                  </a:lnTo>
                  <a:cubicBezTo>
                    <a:pt x="5356" y="2773"/>
                    <a:pt x="5514" y="2615"/>
                    <a:pt x="5514" y="2426"/>
                  </a:cubicBezTo>
                  <a:lnTo>
                    <a:pt x="5514" y="378"/>
                  </a:lnTo>
                  <a:cubicBezTo>
                    <a:pt x="5514" y="252"/>
                    <a:pt x="5482" y="126"/>
                    <a:pt x="54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99"/>
            <p:cNvSpPr/>
            <p:nvPr/>
          </p:nvSpPr>
          <p:spPr>
            <a:xfrm>
              <a:off x="-658200" y="3669925"/>
              <a:ext cx="136275" cy="148875"/>
            </a:xfrm>
            <a:custGeom>
              <a:rect b="b" l="l" r="r" t="t"/>
              <a:pathLst>
                <a:path extrusionOk="0" h="5955" w="5451">
                  <a:moveTo>
                    <a:pt x="4064" y="0"/>
                  </a:moveTo>
                  <a:lnTo>
                    <a:pt x="4064" y="2615"/>
                  </a:lnTo>
                  <a:cubicBezTo>
                    <a:pt x="4064" y="2829"/>
                    <a:pt x="3905" y="2970"/>
                    <a:pt x="3734" y="2970"/>
                  </a:cubicBezTo>
                  <a:cubicBezTo>
                    <a:pt x="3652" y="2970"/>
                    <a:pt x="3568" y="2938"/>
                    <a:pt x="3497" y="2867"/>
                  </a:cubicBezTo>
                  <a:lnTo>
                    <a:pt x="1922" y="1292"/>
                  </a:lnTo>
                  <a:cubicBezTo>
                    <a:pt x="1858" y="1228"/>
                    <a:pt x="1780" y="1201"/>
                    <a:pt x="1701" y="1201"/>
                  </a:cubicBezTo>
                  <a:cubicBezTo>
                    <a:pt x="1429" y="1201"/>
                    <a:pt x="1150" y="1520"/>
                    <a:pt x="1418" y="1764"/>
                  </a:cubicBezTo>
                  <a:lnTo>
                    <a:pt x="2615" y="2930"/>
                  </a:lnTo>
                  <a:cubicBezTo>
                    <a:pt x="2710" y="3025"/>
                    <a:pt x="2741" y="3088"/>
                    <a:pt x="2741" y="3182"/>
                  </a:cubicBezTo>
                  <a:lnTo>
                    <a:pt x="2741" y="3970"/>
                  </a:lnTo>
                  <a:cubicBezTo>
                    <a:pt x="2741" y="4222"/>
                    <a:pt x="2804" y="4505"/>
                    <a:pt x="2930" y="4789"/>
                  </a:cubicBezTo>
                  <a:cubicBezTo>
                    <a:pt x="3052" y="5074"/>
                    <a:pt x="2833" y="5280"/>
                    <a:pt x="2611" y="5280"/>
                  </a:cubicBezTo>
                  <a:cubicBezTo>
                    <a:pt x="2490" y="5280"/>
                    <a:pt x="2367" y="5218"/>
                    <a:pt x="2300" y="5072"/>
                  </a:cubicBezTo>
                  <a:cubicBezTo>
                    <a:pt x="2206" y="4915"/>
                    <a:pt x="2174" y="4757"/>
                    <a:pt x="2143" y="4600"/>
                  </a:cubicBezTo>
                  <a:lnTo>
                    <a:pt x="0" y="4600"/>
                  </a:lnTo>
                  <a:lnTo>
                    <a:pt x="0" y="4631"/>
                  </a:lnTo>
                  <a:cubicBezTo>
                    <a:pt x="0" y="5104"/>
                    <a:pt x="126" y="5545"/>
                    <a:pt x="378" y="5923"/>
                  </a:cubicBezTo>
                  <a:lnTo>
                    <a:pt x="5104" y="5923"/>
                  </a:lnTo>
                  <a:lnTo>
                    <a:pt x="5104" y="5955"/>
                  </a:lnTo>
                  <a:cubicBezTo>
                    <a:pt x="5325" y="5577"/>
                    <a:pt x="5451" y="5104"/>
                    <a:pt x="5451" y="4663"/>
                  </a:cubicBezTo>
                  <a:lnTo>
                    <a:pt x="5451" y="2111"/>
                  </a:lnTo>
                  <a:cubicBezTo>
                    <a:pt x="5451" y="1638"/>
                    <a:pt x="5262" y="1197"/>
                    <a:pt x="4947" y="882"/>
                  </a:cubicBezTo>
                  <a:lnTo>
                    <a:pt x="4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9" name="Google Shape;19549;p99"/>
          <p:cNvGrpSpPr/>
          <p:nvPr/>
        </p:nvGrpSpPr>
        <p:grpSpPr>
          <a:xfrm>
            <a:off x="6111733" y="3828305"/>
            <a:ext cx="340731" cy="387641"/>
            <a:chOff x="7728464" y="1561258"/>
            <a:chExt cx="349719" cy="397866"/>
          </a:xfrm>
        </p:grpSpPr>
        <p:sp>
          <p:nvSpPr>
            <p:cNvPr id="19550" name="Google Shape;19550;p99"/>
            <p:cNvSpPr/>
            <p:nvPr/>
          </p:nvSpPr>
          <p:spPr>
            <a:xfrm>
              <a:off x="7891642" y="1678585"/>
              <a:ext cx="23354" cy="23333"/>
            </a:xfrm>
            <a:custGeom>
              <a:rect b="b" l="l" r="r" t="t"/>
              <a:pathLst>
                <a:path extrusionOk="0" h="1118" w="1119">
                  <a:moveTo>
                    <a:pt x="0" y="1"/>
                  </a:moveTo>
                  <a:lnTo>
                    <a:pt x="0" y="1117"/>
                  </a:lnTo>
                  <a:lnTo>
                    <a:pt x="1118" y="1117"/>
                  </a:lnTo>
                  <a:lnTo>
                    <a:pt x="11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99"/>
            <p:cNvSpPr/>
            <p:nvPr/>
          </p:nvSpPr>
          <p:spPr>
            <a:xfrm>
              <a:off x="7728464" y="1561258"/>
              <a:ext cx="349719" cy="397866"/>
            </a:xfrm>
            <a:custGeom>
              <a:rect b="b" l="l" r="r" t="t"/>
              <a:pathLst>
                <a:path extrusionOk="0" h="19064" w="16757">
                  <a:moveTo>
                    <a:pt x="9496" y="2830"/>
                  </a:moveTo>
                  <a:cubicBezTo>
                    <a:pt x="9804" y="2830"/>
                    <a:pt x="10054" y="3079"/>
                    <a:pt x="10054" y="3389"/>
                  </a:cubicBezTo>
                  <a:lnTo>
                    <a:pt x="10054" y="4505"/>
                  </a:lnTo>
                  <a:lnTo>
                    <a:pt x="11172" y="4505"/>
                  </a:lnTo>
                  <a:cubicBezTo>
                    <a:pt x="11480" y="4505"/>
                    <a:pt x="11729" y="4756"/>
                    <a:pt x="11729" y="5064"/>
                  </a:cubicBezTo>
                  <a:cubicBezTo>
                    <a:pt x="11729" y="5373"/>
                    <a:pt x="11480" y="5623"/>
                    <a:pt x="11172" y="5623"/>
                  </a:cubicBezTo>
                  <a:lnTo>
                    <a:pt x="10054" y="5623"/>
                  </a:lnTo>
                  <a:lnTo>
                    <a:pt x="10054" y="6739"/>
                  </a:lnTo>
                  <a:lnTo>
                    <a:pt x="11172" y="6739"/>
                  </a:lnTo>
                  <a:cubicBezTo>
                    <a:pt x="11480" y="6739"/>
                    <a:pt x="11729" y="6990"/>
                    <a:pt x="11729" y="7298"/>
                  </a:cubicBezTo>
                  <a:cubicBezTo>
                    <a:pt x="11729" y="7608"/>
                    <a:pt x="11480" y="7857"/>
                    <a:pt x="11172" y="7857"/>
                  </a:cubicBezTo>
                  <a:lnTo>
                    <a:pt x="10054" y="7857"/>
                  </a:lnTo>
                  <a:lnTo>
                    <a:pt x="10054" y="8973"/>
                  </a:lnTo>
                  <a:cubicBezTo>
                    <a:pt x="10054" y="9283"/>
                    <a:pt x="9804" y="9532"/>
                    <a:pt x="9495" y="9532"/>
                  </a:cubicBezTo>
                  <a:cubicBezTo>
                    <a:pt x="9187" y="9532"/>
                    <a:pt x="8936" y="9283"/>
                    <a:pt x="8936" y="8973"/>
                  </a:cubicBezTo>
                  <a:lnTo>
                    <a:pt x="8936" y="7857"/>
                  </a:lnTo>
                  <a:lnTo>
                    <a:pt x="7819" y="7857"/>
                  </a:lnTo>
                  <a:lnTo>
                    <a:pt x="7819" y="8973"/>
                  </a:lnTo>
                  <a:cubicBezTo>
                    <a:pt x="7819" y="9283"/>
                    <a:pt x="7570" y="9532"/>
                    <a:pt x="7260" y="9532"/>
                  </a:cubicBezTo>
                  <a:cubicBezTo>
                    <a:pt x="6953" y="9532"/>
                    <a:pt x="6701" y="9283"/>
                    <a:pt x="6701" y="8973"/>
                  </a:cubicBezTo>
                  <a:lnTo>
                    <a:pt x="6701" y="7857"/>
                  </a:lnTo>
                  <a:lnTo>
                    <a:pt x="5585" y="7857"/>
                  </a:lnTo>
                  <a:cubicBezTo>
                    <a:pt x="5276" y="7857"/>
                    <a:pt x="5026" y="7608"/>
                    <a:pt x="5026" y="7298"/>
                  </a:cubicBezTo>
                  <a:cubicBezTo>
                    <a:pt x="5026" y="6990"/>
                    <a:pt x="5276" y="6739"/>
                    <a:pt x="5585" y="6739"/>
                  </a:cubicBezTo>
                  <a:lnTo>
                    <a:pt x="6701" y="6739"/>
                  </a:lnTo>
                  <a:lnTo>
                    <a:pt x="6701" y="5623"/>
                  </a:lnTo>
                  <a:lnTo>
                    <a:pt x="5585" y="5623"/>
                  </a:lnTo>
                  <a:cubicBezTo>
                    <a:pt x="5277" y="5623"/>
                    <a:pt x="5028" y="5373"/>
                    <a:pt x="5028" y="5064"/>
                  </a:cubicBezTo>
                  <a:cubicBezTo>
                    <a:pt x="5028" y="4756"/>
                    <a:pt x="5277" y="4505"/>
                    <a:pt x="5585" y="4505"/>
                  </a:cubicBezTo>
                  <a:lnTo>
                    <a:pt x="6703" y="4505"/>
                  </a:lnTo>
                  <a:lnTo>
                    <a:pt x="6703" y="3389"/>
                  </a:lnTo>
                  <a:cubicBezTo>
                    <a:pt x="6703" y="3079"/>
                    <a:pt x="6953" y="2830"/>
                    <a:pt x="7262" y="2830"/>
                  </a:cubicBezTo>
                  <a:cubicBezTo>
                    <a:pt x="7570" y="2830"/>
                    <a:pt x="7819" y="3079"/>
                    <a:pt x="7819" y="3389"/>
                  </a:cubicBezTo>
                  <a:lnTo>
                    <a:pt x="7819" y="4505"/>
                  </a:lnTo>
                  <a:lnTo>
                    <a:pt x="8937" y="4505"/>
                  </a:lnTo>
                  <a:lnTo>
                    <a:pt x="8937" y="3389"/>
                  </a:lnTo>
                  <a:cubicBezTo>
                    <a:pt x="8937" y="3079"/>
                    <a:pt x="9187" y="2830"/>
                    <a:pt x="9496" y="2830"/>
                  </a:cubicBezTo>
                  <a:close/>
                  <a:moveTo>
                    <a:pt x="12845" y="10091"/>
                  </a:moveTo>
                  <a:cubicBezTo>
                    <a:pt x="12952" y="10091"/>
                    <a:pt x="13060" y="10121"/>
                    <a:pt x="13157" y="10185"/>
                  </a:cubicBezTo>
                  <a:cubicBezTo>
                    <a:pt x="13413" y="10357"/>
                    <a:pt x="13482" y="10702"/>
                    <a:pt x="13310" y="10960"/>
                  </a:cubicBezTo>
                  <a:cubicBezTo>
                    <a:pt x="12210" y="12612"/>
                    <a:pt x="10365" y="13599"/>
                    <a:pt x="8378" y="13599"/>
                  </a:cubicBezTo>
                  <a:cubicBezTo>
                    <a:pt x="6392" y="13599"/>
                    <a:pt x="4547" y="12612"/>
                    <a:pt x="3445" y="10960"/>
                  </a:cubicBezTo>
                  <a:cubicBezTo>
                    <a:pt x="3275" y="10702"/>
                    <a:pt x="3344" y="10355"/>
                    <a:pt x="3600" y="10185"/>
                  </a:cubicBezTo>
                  <a:cubicBezTo>
                    <a:pt x="3696" y="10121"/>
                    <a:pt x="3804" y="10091"/>
                    <a:pt x="3910" y="10091"/>
                  </a:cubicBezTo>
                  <a:cubicBezTo>
                    <a:pt x="4090" y="10091"/>
                    <a:pt x="4267" y="10178"/>
                    <a:pt x="4375" y="10339"/>
                  </a:cubicBezTo>
                  <a:cubicBezTo>
                    <a:pt x="5269" y="11682"/>
                    <a:pt x="6765" y="12481"/>
                    <a:pt x="8378" y="12481"/>
                  </a:cubicBezTo>
                  <a:cubicBezTo>
                    <a:pt x="9990" y="12481"/>
                    <a:pt x="11487" y="11682"/>
                    <a:pt x="12382" y="10339"/>
                  </a:cubicBezTo>
                  <a:cubicBezTo>
                    <a:pt x="12488" y="10178"/>
                    <a:pt x="12665" y="10091"/>
                    <a:pt x="12845" y="10091"/>
                  </a:cubicBezTo>
                  <a:close/>
                  <a:moveTo>
                    <a:pt x="2794" y="1"/>
                  </a:moveTo>
                  <a:cubicBezTo>
                    <a:pt x="1253" y="1"/>
                    <a:pt x="0" y="1291"/>
                    <a:pt x="0" y="2830"/>
                  </a:cubicBezTo>
                  <a:lnTo>
                    <a:pt x="0" y="14001"/>
                  </a:lnTo>
                  <a:cubicBezTo>
                    <a:pt x="0" y="15540"/>
                    <a:pt x="1253" y="16792"/>
                    <a:pt x="2794" y="16792"/>
                  </a:cubicBezTo>
                  <a:lnTo>
                    <a:pt x="5912" y="16792"/>
                  </a:lnTo>
                  <a:lnTo>
                    <a:pt x="7984" y="18901"/>
                  </a:lnTo>
                  <a:cubicBezTo>
                    <a:pt x="8092" y="19009"/>
                    <a:pt x="8235" y="19064"/>
                    <a:pt x="8378" y="19064"/>
                  </a:cubicBezTo>
                  <a:cubicBezTo>
                    <a:pt x="8522" y="19064"/>
                    <a:pt x="8665" y="19009"/>
                    <a:pt x="8773" y="18901"/>
                  </a:cubicBezTo>
                  <a:lnTo>
                    <a:pt x="10844" y="16792"/>
                  </a:lnTo>
                  <a:lnTo>
                    <a:pt x="13963" y="16792"/>
                  </a:lnTo>
                  <a:cubicBezTo>
                    <a:pt x="15504" y="16792"/>
                    <a:pt x="16756" y="15540"/>
                    <a:pt x="16756" y="14001"/>
                  </a:cubicBezTo>
                  <a:lnTo>
                    <a:pt x="16756" y="2830"/>
                  </a:lnTo>
                  <a:cubicBezTo>
                    <a:pt x="16756" y="1291"/>
                    <a:pt x="15504" y="1"/>
                    <a:pt x="139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2" name="Google Shape;19552;p99"/>
          <p:cNvGrpSpPr/>
          <p:nvPr/>
        </p:nvGrpSpPr>
        <p:grpSpPr>
          <a:xfrm>
            <a:off x="4034702" y="3828305"/>
            <a:ext cx="387681" cy="387641"/>
            <a:chOff x="5611350" y="1561258"/>
            <a:chExt cx="397907" cy="397866"/>
          </a:xfrm>
        </p:grpSpPr>
        <p:sp>
          <p:nvSpPr>
            <p:cNvPr id="19553" name="Google Shape;19553;p99"/>
            <p:cNvSpPr/>
            <p:nvPr/>
          </p:nvSpPr>
          <p:spPr>
            <a:xfrm>
              <a:off x="5713589" y="1812337"/>
              <a:ext cx="38443" cy="39653"/>
            </a:xfrm>
            <a:custGeom>
              <a:rect b="b" l="l" r="r" t="t"/>
              <a:pathLst>
                <a:path extrusionOk="0" h="1900" w="1842">
                  <a:moveTo>
                    <a:pt x="1842" y="1"/>
                  </a:moveTo>
                  <a:lnTo>
                    <a:pt x="630" y="486"/>
                  </a:lnTo>
                  <a:cubicBezTo>
                    <a:pt x="81" y="705"/>
                    <a:pt x="0" y="1450"/>
                    <a:pt x="490" y="1782"/>
                  </a:cubicBezTo>
                  <a:cubicBezTo>
                    <a:pt x="608" y="1862"/>
                    <a:pt x="755" y="1900"/>
                    <a:pt x="908" y="1900"/>
                  </a:cubicBezTo>
                  <a:cubicBezTo>
                    <a:pt x="1349" y="1900"/>
                    <a:pt x="1842" y="1590"/>
                    <a:pt x="1842" y="1092"/>
                  </a:cubicBezTo>
                  <a:lnTo>
                    <a:pt x="18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99"/>
            <p:cNvSpPr/>
            <p:nvPr/>
          </p:nvSpPr>
          <p:spPr>
            <a:xfrm>
              <a:off x="5830124" y="1789047"/>
              <a:ext cx="38505" cy="39653"/>
            </a:xfrm>
            <a:custGeom>
              <a:rect b="b" l="l" r="r" t="t"/>
              <a:pathLst>
                <a:path extrusionOk="0" h="1900" w="1845">
                  <a:moveTo>
                    <a:pt x="1844" y="1"/>
                  </a:moveTo>
                  <a:lnTo>
                    <a:pt x="631" y="485"/>
                  </a:lnTo>
                  <a:cubicBezTo>
                    <a:pt x="82" y="705"/>
                    <a:pt x="1" y="1450"/>
                    <a:pt x="491" y="1782"/>
                  </a:cubicBezTo>
                  <a:cubicBezTo>
                    <a:pt x="608" y="1862"/>
                    <a:pt x="755" y="1899"/>
                    <a:pt x="908" y="1899"/>
                  </a:cubicBezTo>
                  <a:cubicBezTo>
                    <a:pt x="1349" y="1899"/>
                    <a:pt x="1844" y="1588"/>
                    <a:pt x="1844" y="1090"/>
                  </a:cubicBezTo>
                  <a:lnTo>
                    <a:pt x="18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99"/>
            <p:cNvSpPr/>
            <p:nvPr/>
          </p:nvSpPr>
          <p:spPr>
            <a:xfrm>
              <a:off x="5611350" y="1561258"/>
              <a:ext cx="397907" cy="397866"/>
            </a:xfrm>
            <a:custGeom>
              <a:rect b="b" l="l" r="r" t="t"/>
              <a:pathLst>
                <a:path extrusionOk="0" h="19064" w="19066">
                  <a:moveTo>
                    <a:pt x="12883" y="3949"/>
                  </a:moveTo>
                  <a:cubicBezTo>
                    <a:pt x="13013" y="3949"/>
                    <a:pt x="13138" y="3991"/>
                    <a:pt x="13238" y="4073"/>
                  </a:cubicBezTo>
                  <a:cubicBezTo>
                    <a:pt x="13369" y="4179"/>
                    <a:pt x="13443" y="4339"/>
                    <a:pt x="13443" y="4505"/>
                  </a:cubicBezTo>
                  <a:lnTo>
                    <a:pt x="13443" y="12005"/>
                  </a:lnTo>
                  <a:cubicBezTo>
                    <a:pt x="13443" y="13161"/>
                    <a:pt x="12421" y="13941"/>
                    <a:pt x="11388" y="13941"/>
                  </a:cubicBezTo>
                  <a:cubicBezTo>
                    <a:pt x="10369" y="13941"/>
                    <a:pt x="9534" y="13113"/>
                    <a:pt x="9534" y="12085"/>
                  </a:cubicBezTo>
                  <a:cubicBezTo>
                    <a:pt x="9534" y="11323"/>
                    <a:pt x="9990" y="10647"/>
                    <a:pt x="10700" y="10364"/>
                  </a:cubicBezTo>
                  <a:lnTo>
                    <a:pt x="12327" y="9713"/>
                  </a:lnTo>
                  <a:lnTo>
                    <a:pt x="12327" y="7420"/>
                  </a:lnTo>
                  <a:lnTo>
                    <a:pt x="7859" y="8315"/>
                  </a:lnTo>
                  <a:lnTo>
                    <a:pt x="7859" y="13123"/>
                  </a:lnTo>
                  <a:cubicBezTo>
                    <a:pt x="7859" y="14277"/>
                    <a:pt x="6834" y="15057"/>
                    <a:pt x="5803" y="15057"/>
                  </a:cubicBezTo>
                  <a:cubicBezTo>
                    <a:pt x="4784" y="15057"/>
                    <a:pt x="3949" y="14229"/>
                    <a:pt x="3949" y="13203"/>
                  </a:cubicBezTo>
                  <a:cubicBezTo>
                    <a:pt x="3949" y="12439"/>
                    <a:pt x="4406" y="11763"/>
                    <a:pt x="5115" y="11480"/>
                  </a:cubicBezTo>
                  <a:lnTo>
                    <a:pt x="6741" y="10829"/>
                  </a:lnTo>
                  <a:lnTo>
                    <a:pt x="6741" y="5623"/>
                  </a:lnTo>
                  <a:cubicBezTo>
                    <a:pt x="6741" y="5356"/>
                    <a:pt x="6930" y="5128"/>
                    <a:pt x="7190" y="5074"/>
                  </a:cubicBezTo>
                  <a:lnTo>
                    <a:pt x="12775" y="3958"/>
                  </a:lnTo>
                  <a:cubicBezTo>
                    <a:pt x="12811" y="3952"/>
                    <a:pt x="12847" y="3949"/>
                    <a:pt x="12883" y="3949"/>
                  </a:cubicBezTo>
                  <a:close/>
                  <a:moveTo>
                    <a:pt x="9534" y="1"/>
                  </a:moveTo>
                  <a:cubicBezTo>
                    <a:pt x="4298" y="1"/>
                    <a:pt x="1" y="4296"/>
                    <a:pt x="1" y="9532"/>
                  </a:cubicBezTo>
                  <a:cubicBezTo>
                    <a:pt x="1" y="14769"/>
                    <a:pt x="4298"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99"/>
            <p:cNvSpPr/>
            <p:nvPr/>
          </p:nvSpPr>
          <p:spPr>
            <a:xfrm>
              <a:off x="5775341" y="1669507"/>
              <a:ext cx="93247" cy="41531"/>
            </a:xfrm>
            <a:custGeom>
              <a:rect b="b" l="l" r="r" t="t"/>
              <a:pathLst>
                <a:path extrusionOk="0" h="1990" w="4468">
                  <a:moveTo>
                    <a:pt x="4467" y="1"/>
                  </a:moveTo>
                  <a:lnTo>
                    <a:pt x="1" y="894"/>
                  </a:lnTo>
                  <a:lnTo>
                    <a:pt x="1" y="1989"/>
                  </a:lnTo>
                  <a:lnTo>
                    <a:pt x="4467" y="1096"/>
                  </a:lnTo>
                  <a:lnTo>
                    <a:pt x="44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7" name="Google Shape;19557;p99"/>
          <p:cNvGrpSpPr/>
          <p:nvPr/>
        </p:nvGrpSpPr>
        <p:grpSpPr>
          <a:xfrm>
            <a:off x="4553987" y="3925571"/>
            <a:ext cx="387610" cy="193109"/>
            <a:chOff x="6140660" y="1661097"/>
            <a:chExt cx="397835" cy="198202"/>
          </a:xfrm>
        </p:grpSpPr>
        <p:sp>
          <p:nvSpPr>
            <p:cNvPr id="19558" name="Google Shape;19558;p99"/>
            <p:cNvSpPr/>
            <p:nvPr/>
          </p:nvSpPr>
          <p:spPr>
            <a:xfrm>
              <a:off x="6281298" y="1707719"/>
              <a:ext cx="58290" cy="151579"/>
            </a:xfrm>
            <a:custGeom>
              <a:rect b="b" l="l" r="r" t="t"/>
              <a:pathLst>
                <a:path extrusionOk="0" h="7263" w="2793">
                  <a:moveTo>
                    <a:pt x="1397" y="1"/>
                  </a:moveTo>
                  <a:cubicBezTo>
                    <a:pt x="627" y="1"/>
                    <a:pt x="1" y="627"/>
                    <a:pt x="1" y="1398"/>
                  </a:cubicBezTo>
                  <a:lnTo>
                    <a:pt x="1" y="5865"/>
                  </a:lnTo>
                  <a:cubicBezTo>
                    <a:pt x="1" y="6636"/>
                    <a:pt x="627" y="7262"/>
                    <a:pt x="1397" y="7262"/>
                  </a:cubicBezTo>
                  <a:cubicBezTo>
                    <a:pt x="2166" y="7262"/>
                    <a:pt x="2792" y="6634"/>
                    <a:pt x="2792" y="5865"/>
                  </a:cubicBezTo>
                  <a:lnTo>
                    <a:pt x="2792" y="1398"/>
                  </a:lnTo>
                  <a:cubicBezTo>
                    <a:pt x="2792" y="627"/>
                    <a:pt x="2166" y="1"/>
                    <a:pt x="13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99"/>
            <p:cNvSpPr/>
            <p:nvPr/>
          </p:nvSpPr>
          <p:spPr>
            <a:xfrm>
              <a:off x="6480225" y="1742675"/>
              <a:ext cx="58269" cy="58332"/>
            </a:xfrm>
            <a:custGeom>
              <a:rect b="b" l="l" r="r" t="t"/>
              <a:pathLst>
                <a:path extrusionOk="0" h="2795" w="2792">
                  <a:moveTo>
                    <a:pt x="1396" y="1"/>
                  </a:moveTo>
                  <a:cubicBezTo>
                    <a:pt x="627" y="1"/>
                    <a:pt x="0" y="629"/>
                    <a:pt x="0" y="1398"/>
                  </a:cubicBezTo>
                  <a:cubicBezTo>
                    <a:pt x="0" y="2168"/>
                    <a:pt x="627" y="2794"/>
                    <a:pt x="1396" y="2794"/>
                  </a:cubicBezTo>
                  <a:cubicBezTo>
                    <a:pt x="2167" y="2794"/>
                    <a:pt x="2792" y="2168"/>
                    <a:pt x="2792" y="1398"/>
                  </a:cubicBezTo>
                  <a:cubicBezTo>
                    <a:pt x="2792" y="629"/>
                    <a:pt x="2167" y="1"/>
                    <a:pt x="139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99"/>
            <p:cNvSpPr/>
            <p:nvPr/>
          </p:nvSpPr>
          <p:spPr>
            <a:xfrm>
              <a:off x="6352004" y="1661097"/>
              <a:ext cx="129206" cy="198202"/>
            </a:xfrm>
            <a:custGeom>
              <a:rect b="b" l="l" r="r" t="t"/>
              <a:pathLst>
                <a:path extrusionOk="0" h="9497" w="6191">
                  <a:moveTo>
                    <a:pt x="1396" y="0"/>
                  </a:moveTo>
                  <a:cubicBezTo>
                    <a:pt x="627" y="0"/>
                    <a:pt x="1" y="628"/>
                    <a:pt x="1" y="1398"/>
                  </a:cubicBezTo>
                  <a:lnTo>
                    <a:pt x="1" y="8099"/>
                  </a:lnTo>
                  <a:cubicBezTo>
                    <a:pt x="1" y="8870"/>
                    <a:pt x="627" y="9496"/>
                    <a:pt x="1396" y="9496"/>
                  </a:cubicBezTo>
                  <a:cubicBezTo>
                    <a:pt x="2168" y="9496"/>
                    <a:pt x="2792" y="8868"/>
                    <a:pt x="2792" y="8099"/>
                  </a:cubicBezTo>
                  <a:lnTo>
                    <a:pt x="2792" y="7683"/>
                  </a:lnTo>
                  <a:lnTo>
                    <a:pt x="3586" y="8874"/>
                  </a:lnTo>
                  <a:cubicBezTo>
                    <a:pt x="3845" y="9263"/>
                    <a:pt x="4280" y="9496"/>
                    <a:pt x="4749" y="9496"/>
                  </a:cubicBezTo>
                  <a:cubicBezTo>
                    <a:pt x="5025" y="9496"/>
                    <a:pt x="5293" y="9415"/>
                    <a:pt x="5522" y="9261"/>
                  </a:cubicBezTo>
                  <a:cubicBezTo>
                    <a:pt x="5833" y="9054"/>
                    <a:pt x="6044" y="8739"/>
                    <a:pt x="6118" y="8373"/>
                  </a:cubicBezTo>
                  <a:cubicBezTo>
                    <a:pt x="6190" y="8007"/>
                    <a:pt x="6116" y="7635"/>
                    <a:pt x="5909" y="7324"/>
                  </a:cubicBezTo>
                  <a:lnTo>
                    <a:pt x="4535" y="5261"/>
                  </a:lnTo>
                  <a:lnTo>
                    <a:pt x="5177" y="4619"/>
                  </a:lnTo>
                  <a:cubicBezTo>
                    <a:pt x="5722" y="4074"/>
                    <a:pt x="5722" y="3188"/>
                    <a:pt x="5177" y="2643"/>
                  </a:cubicBezTo>
                  <a:cubicBezTo>
                    <a:pt x="4904" y="2372"/>
                    <a:pt x="4547" y="2236"/>
                    <a:pt x="4190" y="2236"/>
                  </a:cubicBezTo>
                  <a:cubicBezTo>
                    <a:pt x="3832" y="2236"/>
                    <a:pt x="3475" y="2372"/>
                    <a:pt x="3203" y="2643"/>
                  </a:cubicBezTo>
                  <a:lnTo>
                    <a:pt x="2792" y="3054"/>
                  </a:lnTo>
                  <a:lnTo>
                    <a:pt x="2792" y="1398"/>
                  </a:lnTo>
                  <a:cubicBezTo>
                    <a:pt x="2792" y="627"/>
                    <a:pt x="2166"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99"/>
            <p:cNvSpPr/>
            <p:nvPr/>
          </p:nvSpPr>
          <p:spPr>
            <a:xfrm>
              <a:off x="6140660" y="1661097"/>
              <a:ext cx="129185" cy="198202"/>
            </a:xfrm>
            <a:custGeom>
              <a:rect b="b" l="l" r="r" t="t"/>
              <a:pathLst>
                <a:path extrusionOk="0" h="9497" w="6190">
                  <a:moveTo>
                    <a:pt x="1396" y="0"/>
                  </a:moveTo>
                  <a:cubicBezTo>
                    <a:pt x="626" y="0"/>
                    <a:pt x="0" y="628"/>
                    <a:pt x="0" y="1398"/>
                  </a:cubicBezTo>
                  <a:lnTo>
                    <a:pt x="0" y="8099"/>
                  </a:lnTo>
                  <a:cubicBezTo>
                    <a:pt x="0" y="8870"/>
                    <a:pt x="626" y="9496"/>
                    <a:pt x="1396" y="9496"/>
                  </a:cubicBezTo>
                  <a:cubicBezTo>
                    <a:pt x="2165" y="9496"/>
                    <a:pt x="2792" y="8868"/>
                    <a:pt x="2792" y="8099"/>
                  </a:cubicBezTo>
                  <a:lnTo>
                    <a:pt x="2792" y="7683"/>
                  </a:lnTo>
                  <a:lnTo>
                    <a:pt x="3586" y="8874"/>
                  </a:lnTo>
                  <a:cubicBezTo>
                    <a:pt x="3844" y="9263"/>
                    <a:pt x="4279" y="9496"/>
                    <a:pt x="4748" y="9496"/>
                  </a:cubicBezTo>
                  <a:cubicBezTo>
                    <a:pt x="5024" y="9496"/>
                    <a:pt x="5291" y="9415"/>
                    <a:pt x="5521" y="9261"/>
                  </a:cubicBezTo>
                  <a:cubicBezTo>
                    <a:pt x="5832" y="9054"/>
                    <a:pt x="6043" y="8739"/>
                    <a:pt x="6117" y="8373"/>
                  </a:cubicBezTo>
                  <a:cubicBezTo>
                    <a:pt x="6190" y="8007"/>
                    <a:pt x="6115" y="7635"/>
                    <a:pt x="5909" y="7324"/>
                  </a:cubicBezTo>
                  <a:lnTo>
                    <a:pt x="4534" y="5261"/>
                  </a:lnTo>
                  <a:lnTo>
                    <a:pt x="5176" y="4619"/>
                  </a:lnTo>
                  <a:cubicBezTo>
                    <a:pt x="5721" y="4074"/>
                    <a:pt x="5721" y="3188"/>
                    <a:pt x="5176" y="2643"/>
                  </a:cubicBezTo>
                  <a:cubicBezTo>
                    <a:pt x="4904" y="2372"/>
                    <a:pt x="4546" y="2236"/>
                    <a:pt x="4188" y="2236"/>
                  </a:cubicBezTo>
                  <a:cubicBezTo>
                    <a:pt x="3831" y="2236"/>
                    <a:pt x="3473" y="2372"/>
                    <a:pt x="3202" y="2643"/>
                  </a:cubicBezTo>
                  <a:lnTo>
                    <a:pt x="2792" y="3054"/>
                  </a:lnTo>
                  <a:lnTo>
                    <a:pt x="2792" y="1398"/>
                  </a:lnTo>
                  <a:cubicBezTo>
                    <a:pt x="2792" y="627"/>
                    <a:pt x="2165" y="0"/>
                    <a:pt x="13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2" name="Google Shape;19562;p99"/>
          <p:cNvGrpSpPr/>
          <p:nvPr/>
        </p:nvGrpSpPr>
        <p:grpSpPr>
          <a:xfrm>
            <a:off x="5073202" y="3828305"/>
            <a:ext cx="387681" cy="387641"/>
            <a:chOff x="6669907" y="1561258"/>
            <a:chExt cx="397907" cy="397866"/>
          </a:xfrm>
        </p:grpSpPr>
        <p:sp>
          <p:nvSpPr>
            <p:cNvPr id="19563" name="Google Shape;19563;p99"/>
            <p:cNvSpPr/>
            <p:nvPr/>
          </p:nvSpPr>
          <p:spPr>
            <a:xfrm>
              <a:off x="6950454" y="1655253"/>
              <a:ext cx="23312" cy="23354"/>
            </a:xfrm>
            <a:custGeom>
              <a:rect b="b" l="l" r="r" t="t"/>
              <a:pathLst>
                <a:path extrusionOk="0" h="1119" w="1117">
                  <a:moveTo>
                    <a:pt x="558" y="1"/>
                  </a:moveTo>
                  <a:cubicBezTo>
                    <a:pt x="250" y="1"/>
                    <a:pt x="0" y="252"/>
                    <a:pt x="0" y="560"/>
                  </a:cubicBezTo>
                  <a:cubicBezTo>
                    <a:pt x="0" y="868"/>
                    <a:pt x="250" y="1119"/>
                    <a:pt x="558" y="1119"/>
                  </a:cubicBezTo>
                  <a:cubicBezTo>
                    <a:pt x="867" y="1119"/>
                    <a:pt x="1117" y="868"/>
                    <a:pt x="1117" y="560"/>
                  </a:cubicBezTo>
                  <a:cubicBezTo>
                    <a:pt x="1117" y="252"/>
                    <a:pt x="867" y="1"/>
                    <a:pt x="55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99"/>
            <p:cNvSpPr/>
            <p:nvPr/>
          </p:nvSpPr>
          <p:spPr>
            <a:xfrm>
              <a:off x="6740633" y="1725228"/>
              <a:ext cx="36919" cy="39632"/>
            </a:xfrm>
            <a:custGeom>
              <a:rect b="b" l="l" r="r" t="t"/>
              <a:pathLst>
                <a:path extrusionOk="0" h="1899" w="1769">
                  <a:moveTo>
                    <a:pt x="1117" y="0"/>
                  </a:moveTo>
                  <a:cubicBezTo>
                    <a:pt x="502" y="0"/>
                    <a:pt x="1" y="501"/>
                    <a:pt x="1" y="1116"/>
                  </a:cubicBezTo>
                  <a:cubicBezTo>
                    <a:pt x="1" y="1419"/>
                    <a:pt x="135" y="1691"/>
                    <a:pt x="341" y="1898"/>
                  </a:cubicBezTo>
                  <a:cubicBezTo>
                    <a:pt x="643" y="1261"/>
                    <a:pt x="1133" y="690"/>
                    <a:pt x="1768" y="219"/>
                  </a:cubicBezTo>
                  <a:cubicBezTo>
                    <a:pt x="1581" y="83"/>
                    <a:pt x="1358" y="0"/>
                    <a:pt x="111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99"/>
            <p:cNvSpPr/>
            <p:nvPr/>
          </p:nvSpPr>
          <p:spPr>
            <a:xfrm>
              <a:off x="6763944" y="1725228"/>
              <a:ext cx="209827" cy="139892"/>
            </a:xfrm>
            <a:custGeom>
              <a:rect b="b" l="l" r="r" t="t"/>
              <a:pathLst>
                <a:path extrusionOk="0" h="6703" w="10054">
                  <a:moveTo>
                    <a:pt x="2793" y="1116"/>
                  </a:moveTo>
                  <a:cubicBezTo>
                    <a:pt x="3409" y="1116"/>
                    <a:pt x="3910" y="1619"/>
                    <a:pt x="3910" y="2234"/>
                  </a:cubicBezTo>
                  <a:cubicBezTo>
                    <a:pt x="3910" y="2850"/>
                    <a:pt x="3409" y="3351"/>
                    <a:pt x="2793" y="3351"/>
                  </a:cubicBezTo>
                  <a:cubicBezTo>
                    <a:pt x="2178" y="3351"/>
                    <a:pt x="1675" y="2850"/>
                    <a:pt x="1675" y="2234"/>
                  </a:cubicBezTo>
                  <a:cubicBezTo>
                    <a:pt x="1675" y="1619"/>
                    <a:pt x="2178" y="1116"/>
                    <a:pt x="2793" y="1116"/>
                  </a:cubicBezTo>
                  <a:close/>
                  <a:moveTo>
                    <a:pt x="7262" y="1116"/>
                  </a:moveTo>
                  <a:cubicBezTo>
                    <a:pt x="7878" y="1116"/>
                    <a:pt x="8378" y="1619"/>
                    <a:pt x="8378" y="2234"/>
                  </a:cubicBezTo>
                  <a:cubicBezTo>
                    <a:pt x="8378" y="2850"/>
                    <a:pt x="7878" y="3351"/>
                    <a:pt x="7262" y="3351"/>
                  </a:cubicBezTo>
                  <a:cubicBezTo>
                    <a:pt x="6645" y="3351"/>
                    <a:pt x="6144" y="2850"/>
                    <a:pt x="6144" y="2234"/>
                  </a:cubicBezTo>
                  <a:cubicBezTo>
                    <a:pt x="6144" y="1619"/>
                    <a:pt x="6645" y="1116"/>
                    <a:pt x="7262" y="1116"/>
                  </a:cubicBezTo>
                  <a:close/>
                  <a:moveTo>
                    <a:pt x="7261" y="4469"/>
                  </a:moveTo>
                  <a:cubicBezTo>
                    <a:pt x="7466" y="4469"/>
                    <a:pt x="7663" y="4581"/>
                    <a:pt x="7761" y="4776"/>
                  </a:cubicBezTo>
                  <a:cubicBezTo>
                    <a:pt x="7899" y="5052"/>
                    <a:pt x="7787" y="5389"/>
                    <a:pt x="7511" y="5527"/>
                  </a:cubicBezTo>
                  <a:cubicBezTo>
                    <a:pt x="6733" y="5916"/>
                    <a:pt x="5880" y="6109"/>
                    <a:pt x="5028" y="6109"/>
                  </a:cubicBezTo>
                  <a:cubicBezTo>
                    <a:pt x="4173" y="6109"/>
                    <a:pt x="3321" y="5916"/>
                    <a:pt x="2544" y="5527"/>
                  </a:cubicBezTo>
                  <a:cubicBezTo>
                    <a:pt x="2268" y="5389"/>
                    <a:pt x="2155" y="5052"/>
                    <a:pt x="2293" y="4776"/>
                  </a:cubicBezTo>
                  <a:cubicBezTo>
                    <a:pt x="2391" y="4581"/>
                    <a:pt x="2589" y="4469"/>
                    <a:pt x="2794" y="4469"/>
                  </a:cubicBezTo>
                  <a:cubicBezTo>
                    <a:pt x="2878" y="4469"/>
                    <a:pt x="2963" y="4487"/>
                    <a:pt x="3043" y="4527"/>
                  </a:cubicBezTo>
                  <a:cubicBezTo>
                    <a:pt x="3664" y="4838"/>
                    <a:pt x="4345" y="4994"/>
                    <a:pt x="5027" y="4994"/>
                  </a:cubicBezTo>
                  <a:cubicBezTo>
                    <a:pt x="5708" y="4994"/>
                    <a:pt x="6390" y="4838"/>
                    <a:pt x="7011" y="4527"/>
                  </a:cubicBezTo>
                  <a:cubicBezTo>
                    <a:pt x="7092" y="4487"/>
                    <a:pt x="7177" y="4469"/>
                    <a:pt x="7261" y="4469"/>
                  </a:cubicBezTo>
                  <a:close/>
                  <a:moveTo>
                    <a:pt x="5028" y="0"/>
                  </a:moveTo>
                  <a:cubicBezTo>
                    <a:pt x="2256" y="0"/>
                    <a:pt x="0" y="1504"/>
                    <a:pt x="0" y="3351"/>
                  </a:cubicBezTo>
                  <a:cubicBezTo>
                    <a:pt x="0" y="5199"/>
                    <a:pt x="2256" y="6703"/>
                    <a:pt x="5028" y="6703"/>
                  </a:cubicBezTo>
                  <a:cubicBezTo>
                    <a:pt x="7798" y="6703"/>
                    <a:pt x="10054" y="5199"/>
                    <a:pt x="10054" y="3351"/>
                  </a:cubicBezTo>
                  <a:cubicBezTo>
                    <a:pt x="10054" y="1504"/>
                    <a:pt x="7798" y="0"/>
                    <a:pt x="5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99"/>
            <p:cNvSpPr/>
            <p:nvPr/>
          </p:nvSpPr>
          <p:spPr>
            <a:xfrm>
              <a:off x="6669907" y="1561258"/>
              <a:ext cx="397907" cy="397866"/>
            </a:xfrm>
            <a:custGeom>
              <a:rect b="b" l="l" r="r" t="t"/>
              <a:pathLst>
                <a:path extrusionOk="0" h="19064" w="19066">
                  <a:moveTo>
                    <a:pt x="10650" y="3388"/>
                  </a:moveTo>
                  <a:cubicBezTo>
                    <a:pt x="10708" y="3388"/>
                    <a:pt x="10768" y="3398"/>
                    <a:pt x="10827" y="3417"/>
                  </a:cubicBezTo>
                  <a:lnTo>
                    <a:pt x="12686" y="4038"/>
                  </a:lnTo>
                  <a:cubicBezTo>
                    <a:pt x="12994" y="3645"/>
                    <a:pt x="13466" y="3389"/>
                    <a:pt x="14001" y="3389"/>
                  </a:cubicBezTo>
                  <a:cubicBezTo>
                    <a:pt x="14924" y="3389"/>
                    <a:pt x="15676" y="4140"/>
                    <a:pt x="15676" y="5064"/>
                  </a:cubicBezTo>
                  <a:cubicBezTo>
                    <a:pt x="15676" y="5987"/>
                    <a:pt x="14924" y="6739"/>
                    <a:pt x="14001" y="6739"/>
                  </a:cubicBezTo>
                  <a:cubicBezTo>
                    <a:pt x="13088" y="6739"/>
                    <a:pt x="12345" y="6003"/>
                    <a:pt x="12329" y="5094"/>
                  </a:cubicBezTo>
                  <a:lnTo>
                    <a:pt x="11004" y="4653"/>
                  </a:lnTo>
                  <a:lnTo>
                    <a:pt x="10294" y="6778"/>
                  </a:lnTo>
                  <a:cubicBezTo>
                    <a:pt x="11251" y="6865"/>
                    <a:pt x="12140" y="7109"/>
                    <a:pt x="12909" y="7479"/>
                  </a:cubicBezTo>
                  <a:cubicBezTo>
                    <a:pt x="13327" y="7017"/>
                    <a:pt x="13919" y="6739"/>
                    <a:pt x="14560" y="6739"/>
                  </a:cubicBezTo>
                  <a:cubicBezTo>
                    <a:pt x="15791" y="6739"/>
                    <a:pt x="16794" y="7742"/>
                    <a:pt x="16794" y="8973"/>
                  </a:cubicBezTo>
                  <a:cubicBezTo>
                    <a:pt x="16794" y="9780"/>
                    <a:pt x="16336" y="10498"/>
                    <a:pt x="15655" y="10891"/>
                  </a:cubicBezTo>
                  <a:cubicBezTo>
                    <a:pt x="15665" y="10997"/>
                    <a:pt x="15676" y="11101"/>
                    <a:pt x="15676" y="11208"/>
                  </a:cubicBezTo>
                  <a:cubicBezTo>
                    <a:pt x="15676" y="13672"/>
                    <a:pt x="12921" y="15676"/>
                    <a:pt x="9532" y="15676"/>
                  </a:cubicBezTo>
                  <a:cubicBezTo>
                    <a:pt x="6144" y="15676"/>
                    <a:pt x="3388" y="13672"/>
                    <a:pt x="3388" y="11208"/>
                  </a:cubicBezTo>
                  <a:cubicBezTo>
                    <a:pt x="3388" y="11101"/>
                    <a:pt x="3401" y="10997"/>
                    <a:pt x="3411" y="10891"/>
                  </a:cubicBezTo>
                  <a:cubicBezTo>
                    <a:pt x="2730" y="10498"/>
                    <a:pt x="2272" y="9780"/>
                    <a:pt x="2272" y="8973"/>
                  </a:cubicBezTo>
                  <a:cubicBezTo>
                    <a:pt x="2272" y="7742"/>
                    <a:pt x="3273" y="6739"/>
                    <a:pt x="4506" y="6739"/>
                  </a:cubicBezTo>
                  <a:cubicBezTo>
                    <a:pt x="5145" y="6739"/>
                    <a:pt x="5737" y="7017"/>
                    <a:pt x="6157" y="7479"/>
                  </a:cubicBezTo>
                  <a:cubicBezTo>
                    <a:pt x="7018" y="7065"/>
                    <a:pt x="8034" y="6806"/>
                    <a:pt x="9125" y="6755"/>
                  </a:cubicBezTo>
                  <a:lnTo>
                    <a:pt x="10119" y="3771"/>
                  </a:lnTo>
                  <a:cubicBezTo>
                    <a:pt x="10199" y="3537"/>
                    <a:pt x="10415" y="3388"/>
                    <a:pt x="10650" y="3388"/>
                  </a:cubicBezTo>
                  <a:close/>
                  <a:moveTo>
                    <a:pt x="9534" y="1"/>
                  </a:moveTo>
                  <a:cubicBezTo>
                    <a:pt x="4297" y="1"/>
                    <a:pt x="1" y="4296"/>
                    <a:pt x="1" y="9532"/>
                  </a:cubicBezTo>
                  <a:cubicBezTo>
                    <a:pt x="1" y="14769"/>
                    <a:pt x="4297" y="19064"/>
                    <a:pt x="9534" y="19064"/>
                  </a:cubicBezTo>
                  <a:cubicBezTo>
                    <a:pt x="14768" y="19064"/>
                    <a:pt x="19065" y="14769"/>
                    <a:pt x="19065" y="9532"/>
                  </a:cubicBezTo>
                  <a:cubicBezTo>
                    <a:pt x="19065" y="4296"/>
                    <a:pt x="14768" y="1"/>
                    <a:pt x="953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99"/>
            <p:cNvSpPr/>
            <p:nvPr/>
          </p:nvSpPr>
          <p:spPr>
            <a:xfrm>
              <a:off x="6960158" y="1725228"/>
              <a:ext cx="36940" cy="39632"/>
            </a:xfrm>
            <a:custGeom>
              <a:rect b="b" l="l" r="r" t="t"/>
              <a:pathLst>
                <a:path extrusionOk="0" h="1899" w="1770">
                  <a:moveTo>
                    <a:pt x="652" y="0"/>
                  </a:moveTo>
                  <a:cubicBezTo>
                    <a:pt x="413" y="0"/>
                    <a:pt x="188" y="83"/>
                    <a:pt x="1" y="219"/>
                  </a:cubicBezTo>
                  <a:cubicBezTo>
                    <a:pt x="637" y="690"/>
                    <a:pt x="1127" y="1261"/>
                    <a:pt x="1428" y="1898"/>
                  </a:cubicBezTo>
                  <a:cubicBezTo>
                    <a:pt x="1635" y="1691"/>
                    <a:pt x="1770" y="1419"/>
                    <a:pt x="1770" y="1116"/>
                  </a:cubicBezTo>
                  <a:cubicBezTo>
                    <a:pt x="1770" y="501"/>
                    <a:pt x="1267" y="0"/>
                    <a:pt x="65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8" name="Google Shape;19568;p99"/>
          <p:cNvGrpSpPr/>
          <p:nvPr/>
        </p:nvGrpSpPr>
        <p:grpSpPr>
          <a:xfrm>
            <a:off x="1958433" y="3885842"/>
            <a:ext cx="387681" cy="272572"/>
            <a:chOff x="3386036" y="1746339"/>
            <a:chExt cx="397907" cy="279762"/>
          </a:xfrm>
        </p:grpSpPr>
        <p:sp>
          <p:nvSpPr>
            <p:cNvPr id="19569" name="Google Shape;19569;p99"/>
            <p:cNvSpPr/>
            <p:nvPr/>
          </p:nvSpPr>
          <p:spPr>
            <a:xfrm>
              <a:off x="3561652" y="1848954"/>
              <a:ext cx="59646" cy="74506"/>
            </a:xfrm>
            <a:custGeom>
              <a:rect b="b" l="l" r="r" t="t"/>
              <a:pathLst>
                <a:path extrusionOk="0" h="3570" w="2858">
                  <a:moveTo>
                    <a:pt x="1" y="0"/>
                  </a:moveTo>
                  <a:lnTo>
                    <a:pt x="1" y="3570"/>
                  </a:lnTo>
                  <a:lnTo>
                    <a:pt x="2858" y="1785"/>
                  </a:lnTo>
                  <a:lnTo>
                    <a:pt x="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99"/>
            <p:cNvSpPr/>
            <p:nvPr/>
          </p:nvSpPr>
          <p:spPr>
            <a:xfrm>
              <a:off x="3386036" y="1746339"/>
              <a:ext cx="397907" cy="279762"/>
            </a:xfrm>
            <a:custGeom>
              <a:rect b="b" l="l" r="r" t="t"/>
              <a:pathLst>
                <a:path extrusionOk="0" h="13405" w="19066">
                  <a:moveTo>
                    <a:pt x="7858" y="3351"/>
                  </a:moveTo>
                  <a:cubicBezTo>
                    <a:pt x="7961" y="3351"/>
                    <a:pt x="8064" y="3379"/>
                    <a:pt x="8154" y="3436"/>
                  </a:cubicBezTo>
                  <a:lnTo>
                    <a:pt x="12622" y="6230"/>
                  </a:lnTo>
                  <a:cubicBezTo>
                    <a:pt x="12785" y="6330"/>
                    <a:pt x="12884" y="6509"/>
                    <a:pt x="12884" y="6702"/>
                  </a:cubicBezTo>
                  <a:cubicBezTo>
                    <a:pt x="12884" y="6895"/>
                    <a:pt x="12785" y="7073"/>
                    <a:pt x="12622" y="7176"/>
                  </a:cubicBezTo>
                  <a:lnTo>
                    <a:pt x="8154" y="9968"/>
                  </a:lnTo>
                  <a:cubicBezTo>
                    <a:pt x="8063" y="10025"/>
                    <a:pt x="7961" y="10053"/>
                    <a:pt x="7859" y="10053"/>
                  </a:cubicBezTo>
                  <a:cubicBezTo>
                    <a:pt x="7765" y="10053"/>
                    <a:pt x="7671" y="10029"/>
                    <a:pt x="7588" y="9983"/>
                  </a:cubicBezTo>
                  <a:cubicBezTo>
                    <a:pt x="7409" y="9884"/>
                    <a:pt x="7299" y="9699"/>
                    <a:pt x="7299" y="9495"/>
                  </a:cubicBezTo>
                  <a:lnTo>
                    <a:pt x="7299" y="3910"/>
                  </a:lnTo>
                  <a:cubicBezTo>
                    <a:pt x="7299" y="3707"/>
                    <a:pt x="7409" y="3519"/>
                    <a:pt x="7588" y="3420"/>
                  </a:cubicBezTo>
                  <a:cubicBezTo>
                    <a:pt x="7671" y="3374"/>
                    <a:pt x="7765" y="3351"/>
                    <a:pt x="7858" y="3351"/>
                  </a:cubicBezTo>
                  <a:close/>
                  <a:moveTo>
                    <a:pt x="2794" y="1"/>
                  </a:moveTo>
                  <a:cubicBezTo>
                    <a:pt x="1255" y="1"/>
                    <a:pt x="1" y="1253"/>
                    <a:pt x="1" y="2792"/>
                  </a:cubicBezTo>
                  <a:lnTo>
                    <a:pt x="1" y="10611"/>
                  </a:lnTo>
                  <a:cubicBezTo>
                    <a:pt x="1" y="12152"/>
                    <a:pt x="1255" y="13405"/>
                    <a:pt x="2794" y="13405"/>
                  </a:cubicBezTo>
                  <a:lnTo>
                    <a:pt x="16274" y="13405"/>
                  </a:lnTo>
                  <a:cubicBezTo>
                    <a:pt x="17813" y="13405"/>
                    <a:pt x="19065" y="12152"/>
                    <a:pt x="19065" y="10611"/>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1" name="Google Shape;19571;p99"/>
          <p:cNvGrpSpPr/>
          <p:nvPr/>
        </p:nvGrpSpPr>
        <p:grpSpPr>
          <a:xfrm>
            <a:off x="2996130" y="3828288"/>
            <a:ext cx="387681" cy="387681"/>
            <a:chOff x="4417380" y="1687279"/>
            <a:chExt cx="397907" cy="397907"/>
          </a:xfrm>
        </p:grpSpPr>
        <p:sp>
          <p:nvSpPr>
            <p:cNvPr id="19572" name="Google Shape;19572;p99"/>
            <p:cNvSpPr/>
            <p:nvPr/>
          </p:nvSpPr>
          <p:spPr>
            <a:xfrm>
              <a:off x="4417380" y="1687279"/>
              <a:ext cx="397907" cy="397907"/>
            </a:xfrm>
            <a:custGeom>
              <a:rect b="b" l="l" r="r" t="t"/>
              <a:pathLst>
                <a:path extrusionOk="0" h="19066" w="19066">
                  <a:moveTo>
                    <a:pt x="9525" y="2794"/>
                  </a:moveTo>
                  <a:cubicBezTo>
                    <a:pt x="11382" y="2845"/>
                    <a:pt x="13514" y="4021"/>
                    <a:pt x="13514" y="6949"/>
                  </a:cubicBezTo>
                  <a:cubicBezTo>
                    <a:pt x="13514" y="7361"/>
                    <a:pt x="13500" y="7674"/>
                    <a:pt x="13486" y="7912"/>
                  </a:cubicBezTo>
                  <a:cubicBezTo>
                    <a:pt x="13689" y="7867"/>
                    <a:pt x="14004" y="7789"/>
                    <a:pt x="14208" y="7789"/>
                  </a:cubicBezTo>
                  <a:cubicBezTo>
                    <a:pt x="14882" y="7789"/>
                    <a:pt x="15370" y="8202"/>
                    <a:pt x="15370" y="8769"/>
                  </a:cubicBezTo>
                  <a:cubicBezTo>
                    <a:pt x="15370" y="9574"/>
                    <a:pt x="14598" y="9882"/>
                    <a:pt x="14137" y="10066"/>
                  </a:cubicBezTo>
                  <a:cubicBezTo>
                    <a:pt x="14020" y="10112"/>
                    <a:pt x="13857" y="10178"/>
                    <a:pt x="13767" y="10231"/>
                  </a:cubicBezTo>
                  <a:cubicBezTo>
                    <a:pt x="13822" y="10949"/>
                    <a:pt x="14437" y="11278"/>
                    <a:pt x="15354" y="11690"/>
                  </a:cubicBezTo>
                  <a:cubicBezTo>
                    <a:pt x="16061" y="12007"/>
                    <a:pt x="16794" y="12336"/>
                    <a:pt x="16794" y="13104"/>
                  </a:cubicBezTo>
                  <a:cubicBezTo>
                    <a:pt x="16794" y="13896"/>
                    <a:pt x="16088" y="14016"/>
                    <a:pt x="15520" y="14112"/>
                  </a:cubicBezTo>
                  <a:cubicBezTo>
                    <a:pt x="15333" y="14146"/>
                    <a:pt x="15111" y="14183"/>
                    <a:pt x="14855" y="14239"/>
                  </a:cubicBezTo>
                  <a:cubicBezTo>
                    <a:pt x="14768" y="14620"/>
                    <a:pt x="14600" y="15156"/>
                    <a:pt x="13939" y="15156"/>
                  </a:cubicBezTo>
                  <a:cubicBezTo>
                    <a:pt x="13709" y="15156"/>
                    <a:pt x="13258" y="15035"/>
                    <a:pt x="12916" y="15035"/>
                  </a:cubicBezTo>
                  <a:cubicBezTo>
                    <a:pt x="12370" y="15035"/>
                    <a:pt x="12048" y="15253"/>
                    <a:pt x="11642" y="15531"/>
                  </a:cubicBezTo>
                  <a:cubicBezTo>
                    <a:pt x="11160" y="15860"/>
                    <a:pt x="10556" y="16272"/>
                    <a:pt x="9534" y="16272"/>
                  </a:cubicBezTo>
                  <a:cubicBezTo>
                    <a:pt x="8510" y="16272"/>
                    <a:pt x="7908" y="15860"/>
                    <a:pt x="7425" y="15531"/>
                  </a:cubicBezTo>
                  <a:cubicBezTo>
                    <a:pt x="7020" y="15255"/>
                    <a:pt x="6698" y="15035"/>
                    <a:pt x="6151" y="15035"/>
                  </a:cubicBezTo>
                  <a:cubicBezTo>
                    <a:pt x="5810" y="15035"/>
                    <a:pt x="5357" y="15156"/>
                    <a:pt x="5129" y="15156"/>
                  </a:cubicBezTo>
                  <a:cubicBezTo>
                    <a:pt x="4467" y="15156"/>
                    <a:pt x="4298" y="14620"/>
                    <a:pt x="4211" y="14239"/>
                  </a:cubicBezTo>
                  <a:cubicBezTo>
                    <a:pt x="3956" y="14183"/>
                    <a:pt x="3735" y="14146"/>
                    <a:pt x="3547" y="14112"/>
                  </a:cubicBezTo>
                  <a:cubicBezTo>
                    <a:pt x="2980" y="14016"/>
                    <a:pt x="2272" y="13896"/>
                    <a:pt x="2272" y="13104"/>
                  </a:cubicBezTo>
                  <a:cubicBezTo>
                    <a:pt x="2272" y="12336"/>
                    <a:pt x="3004" y="12007"/>
                    <a:pt x="3712" y="11690"/>
                  </a:cubicBezTo>
                  <a:cubicBezTo>
                    <a:pt x="4630" y="11280"/>
                    <a:pt x="5246" y="10949"/>
                    <a:pt x="5299" y="10231"/>
                  </a:cubicBezTo>
                  <a:cubicBezTo>
                    <a:pt x="5209" y="10178"/>
                    <a:pt x="5046" y="10112"/>
                    <a:pt x="4929" y="10066"/>
                  </a:cubicBezTo>
                  <a:cubicBezTo>
                    <a:pt x="4469" y="9882"/>
                    <a:pt x="3696" y="9573"/>
                    <a:pt x="3696" y="8769"/>
                  </a:cubicBezTo>
                  <a:cubicBezTo>
                    <a:pt x="3696" y="8202"/>
                    <a:pt x="4186" y="7789"/>
                    <a:pt x="4858" y="7789"/>
                  </a:cubicBezTo>
                  <a:cubicBezTo>
                    <a:pt x="5062" y="7789"/>
                    <a:pt x="5378" y="7867"/>
                    <a:pt x="5580" y="7912"/>
                  </a:cubicBezTo>
                  <a:cubicBezTo>
                    <a:pt x="5568" y="7674"/>
                    <a:pt x="5554" y="7361"/>
                    <a:pt x="5554" y="6949"/>
                  </a:cubicBezTo>
                  <a:cubicBezTo>
                    <a:pt x="5554" y="4011"/>
                    <a:pt x="7692" y="2840"/>
                    <a:pt x="9525" y="2794"/>
                  </a:cubicBezTo>
                  <a:close/>
                  <a:moveTo>
                    <a:pt x="2794" y="1"/>
                  </a:moveTo>
                  <a:cubicBezTo>
                    <a:pt x="1255" y="1"/>
                    <a:pt x="1" y="1253"/>
                    <a:pt x="1" y="2794"/>
                  </a:cubicBezTo>
                  <a:lnTo>
                    <a:pt x="1" y="16272"/>
                  </a:lnTo>
                  <a:cubicBezTo>
                    <a:pt x="1" y="17811"/>
                    <a:pt x="1255" y="19065"/>
                    <a:pt x="2794" y="19065"/>
                  </a:cubicBezTo>
                  <a:lnTo>
                    <a:pt x="16274" y="19065"/>
                  </a:lnTo>
                  <a:cubicBezTo>
                    <a:pt x="17813" y="19065"/>
                    <a:pt x="19065" y="17811"/>
                    <a:pt x="19065" y="16272"/>
                  </a:cubicBezTo>
                  <a:lnTo>
                    <a:pt x="19065" y="2792"/>
                  </a:lnTo>
                  <a:cubicBezTo>
                    <a:pt x="19065" y="1253"/>
                    <a:pt x="17813" y="1"/>
                    <a:pt x="1627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99"/>
            <p:cNvSpPr/>
            <p:nvPr/>
          </p:nvSpPr>
          <p:spPr>
            <a:xfrm>
              <a:off x="4492363" y="1768878"/>
              <a:ext cx="248270" cy="234704"/>
            </a:xfrm>
            <a:custGeom>
              <a:rect b="b" l="l" r="r" t="t"/>
              <a:pathLst>
                <a:path extrusionOk="0" h="11246" w="11896">
                  <a:moveTo>
                    <a:pt x="5930" y="0"/>
                  </a:moveTo>
                  <a:cubicBezTo>
                    <a:pt x="5093" y="21"/>
                    <a:pt x="3077" y="428"/>
                    <a:pt x="3077" y="3039"/>
                  </a:cubicBezTo>
                  <a:cubicBezTo>
                    <a:pt x="3077" y="3478"/>
                    <a:pt x="3094" y="3798"/>
                    <a:pt x="3107" y="4028"/>
                  </a:cubicBezTo>
                  <a:cubicBezTo>
                    <a:pt x="3142" y="4647"/>
                    <a:pt x="3077" y="5187"/>
                    <a:pt x="2410" y="5187"/>
                  </a:cubicBezTo>
                  <a:cubicBezTo>
                    <a:pt x="2173" y="5187"/>
                    <a:pt x="1840" y="5114"/>
                    <a:pt x="1608" y="5061"/>
                  </a:cubicBezTo>
                  <a:lnTo>
                    <a:pt x="1608" y="5061"/>
                  </a:lnTo>
                  <a:cubicBezTo>
                    <a:pt x="2217" y="5314"/>
                    <a:pt x="2827" y="5535"/>
                    <a:pt x="2827" y="6215"/>
                  </a:cubicBezTo>
                  <a:cubicBezTo>
                    <a:pt x="2827" y="7791"/>
                    <a:pt x="1472" y="8398"/>
                    <a:pt x="577" y="8799"/>
                  </a:cubicBezTo>
                  <a:cubicBezTo>
                    <a:pt x="400" y="8879"/>
                    <a:pt x="169" y="8981"/>
                    <a:pt x="0" y="9077"/>
                  </a:cubicBezTo>
                  <a:cubicBezTo>
                    <a:pt x="386" y="9148"/>
                    <a:pt x="526" y="9160"/>
                    <a:pt x="965" y="9263"/>
                  </a:cubicBezTo>
                  <a:cubicBezTo>
                    <a:pt x="1348" y="9355"/>
                    <a:pt x="1603" y="9620"/>
                    <a:pt x="1713" y="10103"/>
                  </a:cubicBezTo>
                  <a:cubicBezTo>
                    <a:pt x="2012" y="10046"/>
                    <a:pt x="2244" y="10007"/>
                    <a:pt x="2558" y="10007"/>
                  </a:cubicBezTo>
                  <a:cubicBezTo>
                    <a:pt x="3450" y="10007"/>
                    <a:pt x="3988" y="10373"/>
                    <a:pt x="4460" y="10697"/>
                  </a:cubicBezTo>
                  <a:cubicBezTo>
                    <a:pt x="4892" y="10991"/>
                    <a:pt x="5261" y="11244"/>
                    <a:pt x="5941" y="11246"/>
                  </a:cubicBezTo>
                  <a:cubicBezTo>
                    <a:pt x="6620" y="11244"/>
                    <a:pt x="6990" y="10991"/>
                    <a:pt x="7420" y="10697"/>
                  </a:cubicBezTo>
                  <a:cubicBezTo>
                    <a:pt x="7894" y="10373"/>
                    <a:pt x="8430" y="10007"/>
                    <a:pt x="9323" y="10007"/>
                  </a:cubicBezTo>
                  <a:cubicBezTo>
                    <a:pt x="9638" y="10007"/>
                    <a:pt x="9870" y="10044"/>
                    <a:pt x="10169" y="10103"/>
                  </a:cubicBezTo>
                  <a:cubicBezTo>
                    <a:pt x="10280" y="9616"/>
                    <a:pt x="10535" y="9355"/>
                    <a:pt x="10917" y="9263"/>
                  </a:cubicBezTo>
                  <a:cubicBezTo>
                    <a:pt x="11308" y="9171"/>
                    <a:pt x="11524" y="9140"/>
                    <a:pt x="11895" y="9075"/>
                  </a:cubicBezTo>
                  <a:cubicBezTo>
                    <a:pt x="11727" y="8988"/>
                    <a:pt x="11487" y="8880"/>
                    <a:pt x="11304" y="8799"/>
                  </a:cubicBezTo>
                  <a:cubicBezTo>
                    <a:pt x="10409" y="8398"/>
                    <a:pt x="9054" y="7791"/>
                    <a:pt x="9054" y="6215"/>
                  </a:cubicBezTo>
                  <a:cubicBezTo>
                    <a:pt x="9054" y="5541"/>
                    <a:pt x="9663" y="5312"/>
                    <a:pt x="10271" y="5061"/>
                  </a:cubicBezTo>
                  <a:lnTo>
                    <a:pt x="10271" y="5061"/>
                  </a:lnTo>
                  <a:cubicBezTo>
                    <a:pt x="9985" y="5105"/>
                    <a:pt x="9811" y="5187"/>
                    <a:pt x="9472" y="5187"/>
                  </a:cubicBezTo>
                  <a:cubicBezTo>
                    <a:pt x="8805" y="5187"/>
                    <a:pt x="8739" y="4647"/>
                    <a:pt x="8773" y="4028"/>
                  </a:cubicBezTo>
                  <a:cubicBezTo>
                    <a:pt x="8787" y="3798"/>
                    <a:pt x="8805" y="3478"/>
                    <a:pt x="8805" y="3039"/>
                  </a:cubicBezTo>
                  <a:cubicBezTo>
                    <a:pt x="8805" y="439"/>
                    <a:pt x="6795" y="25"/>
                    <a:pt x="593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4" name="Google Shape;19574;p99"/>
          <p:cNvGrpSpPr/>
          <p:nvPr/>
        </p:nvGrpSpPr>
        <p:grpSpPr>
          <a:xfrm>
            <a:off x="7942611" y="3308537"/>
            <a:ext cx="387661" cy="387661"/>
            <a:chOff x="2869999" y="1687279"/>
            <a:chExt cx="397887" cy="397887"/>
          </a:xfrm>
        </p:grpSpPr>
        <p:sp>
          <p:nvSpPr>
            <p:cNvPr id="19575" name="Google Shape;19575;p99"/>
            <p:cNvSpPr/>
            <p:nvPr/>
          </p:nvSpPr>
          <p:spPr>
            <a:xfrm>
              <a:off x="2994590" y="1833740"/>
              <a:ext cx="148657" cy="81685"/>
            </a:xfrm>
            <a:custGeom>
              <a:rect b="b" l="l" r="r" t="t"/>
              <a:pathLst>
                <a:path extrusionOk="0" h="3914" w="7123">
                  <a:moveTo>
                    <a:pt x="2491" y="0"/>
                  </a:moveTo>
                  <a:lnTo>
                    <a:pt x="1" y="3112"/>
                  </a:lnTo>
                  <a:lnTo>
                    <a:pt x="1" y="3112"/>
                  </a:lnTo>
                  <a:lnTo>
                    <a:pt x="2196" y="2015"/>
                  </a:lnTo>
                  <a:cubicBezTo>
                    <a:pt x="2275" y="1975"/>
                    <a:pt x="2360" y="1956"/>
                    <a:pt x="2445" y="1956"/>
                  </a:cubicBezTo>
                  <a:cubicBezTo>
                    <a:pt x="2590" y="1956"/>
                    <a:pt x="2733" y="2012"/>
                    <a:pt x="2840" y="2119"/>
                  </a:cubicBezTo>
                  <a:lnTo>
                    <a:pt x="4634" y="3913"/>
                  </a:lnTo>
                  <a:lnTo>
                    <a:pt x="7123" y="800"/>
                  </a:lnTo>
                  <a:lnTo>
                    <a:pt x="4929" y="1897"/>
                  </a:lnTo>
                  <a:cubicBezTo>
                    <a:pt x="4850" y="1937"/>
                    <a:pt x="4764" y="1957"/>
                    <a:pt x="4679" y="1957"/>
                  </a:cubicBezTo>
                  <a:cubicBezTo>
                    <a:pt x="4535" y="1957"/>
                    <a:pt x="4392" y="1900"/>
                    <a:pt x="4285" y="1792"/>
                  </a:cubicBezTo>
                  <a:lnTo>
                    <a:pt x="24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99"/>
            <p:cNvSpPr/>
            <p:nvPr/>
          </p:nvSpPr>
          <p:spPr>
            <a:xfrm>
              <a:off x="2869999" y="1687279"/>
              <a:ext cx="397887" cy="397887"/>
            </a:xfrm>
            <a:custGeom>
              <a:rect b="b" l="l" r="r" t="t"/>
              <a:pathLst>
                <a:path extrusionOk="0" h="19065" w="19065">
                  <a:moveTo>
                    <a:pt x="8420" y="5623"/>
                  </a:moveTo>
                  <a:cubicBezTo>
                    <a:pt x="8569" y="5623"/>
                    <a:pt x="8707" y="5682"/>
                    <a:pt x="8810" y="5787"/>
                  </a:cubicBezTo>
                  <a:lnTo>
                    <a:pt x="10759" y="7736"/>
                  </a:lnTo>
                  <a:lnTo>
                    <a:pt x="14867" y="5683"/>
                  </a:lnTo>
                  <a:cubicBezTo>
                    <a:pt x="14947" y="5643"/>
                    <a:pt x="15033" y="5624"/>
                    <a:pt x="15118" y="5624"/>
                  </a:cubicBezTo>
                  <a:cubicBezTo>
                    <a:pt x="15283" y="5624"/>
                    <a:pt x="15443" y="5695"/>
                    <a:pt x="15552" y="5829"/>
                  </a:cubicBezTo>
                  <a:cubicBezTo>
                    <a:pt x="15716" y="6035"/>
                    <a:pt x="15718" y="6325"/>
                    <a:pt x="15553" y="6530"/>
                  </a:cubicBezTo>
                  <a:lnTo>
                    <a:pt x="11085" y="12116"/>
                  </a:lnTo>
                  <a:cubicBezTo>
                    <a:pt x="10973" y="12256"/>
                    <a:pt x="10812" y="12324"/>
                    <a:pt x="10652" y="12324"/>
                  </a:cubicBezTo>
                  <a:cubicBezTo>
                    <a:pt x="10507" y="12324"/>
                    <a:pt x="10363" y="12269"/>
                    <a:pt x="10255" y="12161"/>
                  </a:cubicBezTo>
                  <a:lnTo>
                    <a:pt x="8306" y="10211"/>
                  </a:lnTo>
                  <a:lnTo>
                    <a:pt x="4196" y="12267"/>
                  </a:lnTo>
                  <a:cubicBezTo>
                    <a:pt x="4117" y="12306"/>
                    <a:pt x="4032" y="12325"/>
                    <a:pt x="3948" y="12325"/>
                  </a:cubicBezTo>
                  <a:cubicBezTo>
                    <a:pt x="3784" y="12325"/>
                    <a:pt x="3622" y="12253"/>
                    <a:pt x="3514" y="12118"/>
                  </a:cubicBezTo>
                  <a:cubicBezTo>
                    <a:pt x="3347" y="11913"/>
                    <a:pt x="3347" y="11623"/>
                    <a:pt x="3510" y="11418"/>
                  </a:cubicBezTo>
                  <a:lnTo>
                    <a:pt x="7979" y="5833"/>
                  </a:lnTo>
                  <a:cubicBezTo>
                    <a:pt x="8078" y="5709"/>
                    <a:pt x="8226" y="5633"/>
                    <a:pt x="8384" y="5624"/>
                  </a:cubicBezTo>
                  <a:cubicBezTo>
                    <a:pt x="8396" y="5623"/>
                    <a:pt x="8408" y="5623"/>
                    <a:pt x="8420" y="5623"/>
                  </a:cubicBezTo>
                  <a:close/>
                  <a:moveTo>
                    <a:pt x="9532" y="1"/>
                  </a:moveTo>
                  <a:cubicBezTo>
                    <a:pt x="4297" y="1"/>
                    <a:pt x="0" y="4046"/>
                    <a:pt x="0" y="8975"/>
                  </a:cubicBezTo>
                  <a:cubicBezTo>
                    <a:pt x="0" y="11616"/>
                    <a:pt x="1255" y="14085"/>
                    <a:pt x="3388" y="15787"/>
                  </a:cubicBezTo>
                  <a:lnTo>
                    <a:pt x="3388" y="18506"/>
                  </a:lnTo>
                  <a:cubicBezTo>
                    <a:pt x="3388" y="18699"/>
                    <a:pt x="3489" y="18879"/>
                    <a:pt x="3653" y="18980"/>
                  </a:cubicBezTo>
                  <a:cubicBezTo>
                    <a:pt x="3742" y="19036"/>
                    <a:pt x="3843" y="19064"/>
                    <a:pt x="3946" y="19064"/>
                  </a:cubicBezTo>
                  <a:cubicBezTo>
                    <a:pt x="4031" y="19064"/>
                    <a:pt x="4117" y="19045"/>
                    <a:pt x="4196" y="19005"/>
                  </a:cubicBezTo>
                  <a:lnTo>
                    <a:pt x="6970" y="17581"/>
                  </a:lnTo>
                  <a:cubicBezTo>
                    <a:pt x="7802" y="17799"/>
                    <a:pt x="8661" y="17910"/>
                    <a:pt x="9532" y="17910"/>
                  </a:cubicBezTo>
                  <a:cubicBezTo>
                    <a:pt x="14768" y="17910"/>
                    <a:pt x="19065" y="13901"/>
                    <a:pt x="19065" y="8975"/>
                  </a:cubicBezTo>
                  <a:cubicBezTo>
                    <a:pt x="19065" y="4046"/>
                    <a:pt x="14768"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7" name="Google Shape;19577;p99"/>
          <p:cNvGrpSpPr/>
          <p:nvPr/>
        </p:nvGrpSpPr>
        <p:grpSpPr>
          <a:xfrm>
            <a:off x="2477718" y="3828664"/>
            <a:ext cx="386807" cy="386929"/>
            <a:chOff x="3902887" y="1687655"/>
            <a:chExt cx="397010" cy="397135"/>
          </a:xfrm>
        </p:grpSpPr>
        <p:sp>
          <p:nvSpPr>
            <p:cNvPr id="19578" name="Google Shape;19578;p99"/>
            <p:cNvSpPr/>
            <p:nvPr/>
          </p:nvSpPr>
          <p:spPr>
            <a:xfrm>
              <a:off x="4023345" y="1785845"/>
              <a:ext cx="156275" cy="200269"/>
            </a:xfrm>
            <a:custGeom>
              <a:rect b="b" l="l" r="r" t="t"/>
              <a:pathLst>
                <a:path extrusionOk="0" h="9596" w="7488">
                  <a:moveTo>
                    <a:pt x="3585" y="1"/>
                  </a:moveTo>
                  <a:cubicBezTo>
                    <a:pt x="3550" y="1"/>
                    <a:pt x="36" y="31"/>
                    <a:pt x="36" y="2561"/>
                  </a:cubicBezTo>
                  <a:cubicBezTo>
                    <a:pt x="36" y="4296"/>
                    <a:pt x="1381" y="4712"/>
                    <a:pt x="3429" y="5147"/>
                  </a:cubicBezTo>
                  <a:cubicBezTo>
                    <a:pt x="4813" y="5440"/>
                    <a:pt x="6242" y="5745"/>
                    <a:pt x="6242" y="7084"/>
                  </a:cubicBezTo>
                  <a:cubicBezTo>
                    <a:pt x="6242" y="8290"/>
                    <a:pt x="4968" y="9010"/>
                    <a:pt x="3737" y="9010"/>
                  </a:cubicBezTo>
                  <a:cubicBezTo>
                    <a:pt x="2265" y="9010"/>
                    <a:pt x="1591" y="8227"/>
                    <a:pt x="1100" y="7655"/>
                  </a:cubicBezTo>
                  <a:cubicBezTo>
                    <a:pt x="793" y="7298"/>
                    <a:pt x="640" y="7140"/>
                    <a:pt x="463" y="7140"/>
                  </a:cubicBezTo>
                  <a:cubicBezTo>
                    <a:pt x="330" y="7140"/>
                    <a:pt x="1" y="7243"/>
                    <a:pt x="1" y="7485"/>
                  </a:cubicBezTo>
                  <a:cubicBezTo>
                    <a:pt x="1" y="8301"/>
                    <a:pt x="1016" y="9596"/>
                    <a:pt x="3744" y="9596"/>
                  </a:cubicBezTo>
                  <a:cubicBezTo>
                    <a:pt x="5165" y="9594"/>
                    <a:pt x="6203" y="9265"/>
                    <a:pt x="6831" y="8616"/>
                  </a:cubicBezTo>
                  <a:cubicBezTo>
                    <a:pt x="7479" y="7947"/>
                    <a:pt x="7487" y="7116"/>
                    <a:pt x="7482" y="6957"/>
                  </a:cubicBezTo>
                  <a:cubicBezTo>
                    <a:pt x="7482" y="5087"/>
                    <a:pt x="6088" y="4674"/>
                    <a:pt x="3964" y="4255"/>
                  </a:cubicBezTo>
                  <a:cubicBezTo>
                    <a:pt x="2598" y="3986"/>
                    <a:pt x="1186" y="3709"/>
                    <a:pt x="1186" y="2410"/>
                  </a:cubicBezTo>
                  <a:cubicBezTo>
                    <a:pt x="1186" y="1420"/>
                    <a:pt x="2170" y="675"/>
                    <a:pt x="3475" y="675"/>
                  </a:cubicBezTo>
                  <a:cubicBezTo>
                    <a:pt x="4868" y="675"/>
                    <a:pt x="5485" y="1305"/>
                    <a:pt x="5938" y="1766"/>
                  </a:cubicBezTo>
                  <a:cubicBezTo>
                    <a:pt x="6247" y="2081"/>
                    <a:pt x="6375" y="2191"/>
                    <a:pt x="6598" y="2191"/>
                  </a:cubicBezTo>
                  <a:cubicBezTo>
                    <a:pt x="6794" y="2191"/>
                    <a:pt x="7082" y="2072"/>
                    <a:pt x="7082" y="1818"/>
                  </a:cubicBezTo>
                  <a:cubicBezTo>
                    <a:pt x="7082" y="1381"/>
                    <a:pt x="5803" y="1"/>
                    <a:pt x="358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99"/>
            <p:cNvSpPr/>
            <p:nvPr/>
          </p:nvSpPr>
          <p:spPr>
            <a:xfrm>
              <a:off x="3902887" y="1687655"/>
              <a:ext cx="397010" cy="397135"/>
            </a:xfrm>
            <a:custGeom>
              <a:rect b="b" l="l" r="r" t="t"/>
              <a:pathLst>
                <a:path extrusionOk="0" h="19029" w="19023">
                  <a:moveTo>
                    <a:pt x="9357" y="3591"/>
                  </a:moveTo>
                  <a:cubicBezTo>
                    <a:pt x="11911" y="3591"/>
                    <a:pt x="13969" y="5196"/>
                    <a:pt x="13969" y="6523"/>
                  </a:cubicBezTo>
                  <a:cubicBezTo>
                    <a:pt x="13969" y="7455"/>
                    <a:pt x="13157" y="8010"/>
                    <a:pt x="12370" y="8010"/>
                  </a:cubicBezTo>
                  <a:cubicBezTo>
                    <a:pt x="11658" y="8010"/>
                    <a:pt x="11246" y="7589"/>
                    <a:pt x="10914" y="7251"/>
                  </a:cubicBezTo>
                  <a:cubicBezTo>
                    <a:pt x="10514" y="6845"/>
                    <a:pt x="10171" y="6494"/>
                    <a:pt x="9247" y="6494"/>
                  </a:cubicBezTo>
                  <a:cubicBezTo>
                    <a:pt x="8481" y="6494"/>
                    <a:pt x="8073" y="6855"/>
                    <a:pt x="8073" y="7115"/>
                  </a:cubicBezTo>
                  <a:cubicBezTo>
                    <a:pt x="8073" y="7497"/>
                    <a:pt x="9028" y="7685"/>
                    <a:pt x="9950" y="7867"/>
                  </a:cubicBezTo>
                  <a:cubicBezTo>
                    <a:pt x="11710" y="8214"/>
                    <a:pt x="14369" y="8739"/>
                    <a:pt x="14369" y="11635"/>
                  </a:cubicBezTo>
                  <a:cubicBezTo>
                    <a:pt x="14379" y="11960"/>
                    <a:pt x="14340" y="13128"/>
                    <a:pt x="13404" y="14096"/>
                  </a:cubicBezTo>
                  <a:cubicBezTo>
                    <a:pt x="12561" y="14970"/>
                    <a:pt x="11252" y="15414"/>
                    <a:pt x="9518" y="15415"/>
                  </a:cubicBezTo>
                  <a:lnTo>
                    <a:pt x="9516" y="15415"/>
                  </a:lnTo>
                  <a:cubicBezTo>
                    <a:pt x="5952" y="15415"/>
                    <a:pt x="4658" y="13487"/>
                    <a:pt x="4658" y="12190"/>
                  </a:cubicBezTo>
                  <a:cubicBezTo>
                    <a:pt x="4658" y="11290"/>
                    <a:pt x="5476" y="10731"/>
                    <a:pt x="6235" y="10731"/>
                  </a:cubicBezTo>
                  <a:cubicBezTo>
                    <a:pt x="6942" y="10731"/>
                    <a:pt x="7354" y="11210"/>
                    <a:pt x="7717" y="11633"/>
                  </a:cubicBezTo>
                  <a:cubicBezTo>
                    <a:pt x="8145" y="12132"/>
                    <a:pt x="8549" y="12601"/>
                    <a:pt x="9509" y="12601"/>
                  </a:cubicBezTo>
                  <a:cubicBezTo>
                    <a:pt x="10165" y="12601"/>
                    <a:pt x="10898" y="12254"/>
                    <a:pt x="10898" y="11789"/>
                  </a:cubicBezTo>
                  <a:cubicBezTo>
                    <a:pt x="10898" y="11384"/>
                    <a:pt x="10135" y="11191"/>
                    <a:pt x="8970" y="10943"/>
                  </a:cubicBezTo>
                  <a:cubicBezTo>
                    <a:pt x="7165" y="10559"/>
                    <a:pt x="4694" y="10032"/>
                    <a:pt x="4694" y="7266"/>
                  </a:cubicBezTo>
                  <a:cubicBezTo>
                    <a:pt x="4694" y="4359"/>
                    <a:pt x="7744" y="3591"/>
                    <a:pt x="9357" y="3591"/>
                  </a:cubicBezTo>
                  <a:close/>
                  <a:moveTo>
                    <a:pt x="5202" y="0"/>
                  </a:moveTo>
                  <a:cubicBezTo>
                    <a:pt x="2338" y="0"/>
                    <a:pt x="6" y="2303"/>
                    <a:pt x="1" y="5148"/>
                  </a:cubicBezTo>
                  <a:lnTo>
                    <a:pt x="1" y="5159"/>
                  </a:lnTo>
                  <a:cubicBezTo>
                    <a:pt x="2" y="6225"/>
                    <a:pt x="261" y="6830"/>
                    <a:pt x="469" y="7319"/>
                  </a:cubicBezTo>
                  <a:cubicBezTo>
                    <a:pt x="609" y="7646"/>
                    <a:pt x="712" y="7885"/>
                    <a:pt x="712" y="8212"/>
                  </a:cubicBezTo>
                  <a:cubicBezTo>
                    <a:pt x="712" y="8219"/>
                    <a:pt x="632" y="9035"/>
                    <a:pt x="632" y="9553"/>
                  </a:cubicBezTo>
                  <a:cubicBezTo>
                    <a:pt x="632" y="12302"/>
                    <a:pt x="2927" y="18423"/>
                    <a:pt x="9541" y="18423"/>
                  </a:cubicBezTo>
                  <a:cubicBezTo>
                    <a:pt x="10171" y="18423"/>
                    <a:pt x="10931" y="18343"/>
                    <a:pt x="10931" y="18343"/>
                  </a:cubicBezTo>
                  <a:cubicBezTo>
                    <a:pt x="11190" y="18343"/>
                    <a:pt x="11441" y="18446"/>
                    <a:pt x="11759" y="18577"/>
                  </a:cubicBezTo>
                  <a:cubicBezTo>
                    <a:pt x="12509" y="18886"/>
                    <a:pt x="13241" y="19028"/>
                    <a:pt x="13937" y="19028"/>
                  </a:cubicBezTo>
                  <a:cubicBezTo>
                    <a:pt x="15330" y="19028"/>
                    <a:pt x="16576" y="18458"/>
                    <a:pt x="17517" y="17520"/>
                  </a:cubicBezTo>
                  <a:cubicBezTo>
                    <a:pt x="18489" y="16555"/>
                    <a:pt x="19023" y="15260"/>
                    <a:pt x="19023" y="13878"/>
                  </a:cubicBezTo>
                  <a:cubicBezTo>
                    <a:pt x="19023" y="12804"/>
                    <a:pt x="18763" y="12198"/>
                    <a:pt x="18554" y="11708"/>
                  </a:cubicBezTo>
                  <a:cubicBezTo>
                    <a:pt x="18414" y="11380"/>
                    <a:pt x="18312" y="11141"/>
                    <a:pt x="18312" y="10814"/>
                  </a:cubicBezTo>
                  <a:cubicBezTo>
                    <a:pt x="18312" y="10804"/>
                    <a:pt x="18391" y="9993"/>
                    <a:pt x="18391" y="9473"/>
                  </a:cubicBezTo>
                  <a:cubicBezTo>
                    <a:pt x="18391" y="6724"/>
                    <a:pt x="16095" y="603"/>
                    <a:pt x="9483" y="603"/>
                  </a:cubicBezTo>
                  <a:cubicBezTo>
                    <a:pt x="8853" y="603"/>
                    <a:pt x="8092" y="683"/>
                    <a:pt x="8092" y="683"/>
                  </a:cubicBezTo>
                  <a:cubicBezTo>
                    <a:pt x="7832" y="683"/>
                    <a:pt x="7583" y="580"/>
                    <a:pt x="7264" y="450"/>
                  </a:cubicBezTo>
                  <a:cubicBezTo>
                    <a:pt x="6767" y="244"/>
                    <a:pt x="6150" y="0"/>
                    <a:pt x="520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0" name="Google Shape;19580;p99"/>
          <p:cNvGrpSpPr/>
          <p:nvPr/>
        </p:nvGrpSpPr>
        <p:grpSpPr>
          <a:xfrm>
            <a:off x="3515416" y="3828344"/>
            <a:ext cx="387681" cy="387681"/>
            <a:chOff x="4933458" y="1687279"/>
            <a:chExt cx="397907" cy="397907"/>
          </a:xfrm>
        </p:grpSpPr>
        <p:sp>
          <p:nvSpPr>
            <p:cNvPr id="19581" name="Google Shape;19581;p99"/>
            <p:cNvSpPr/>
            <p:nvPr/>
          </p:nvSpPr>
          <p:spPr>
            <a:xfrm>
              <a:off x="5071801" y="1766541"/>
              <a:ext cx="125867" cy="241215"/>
            </a:xfrm>
            <a:custGeom>
              <a:rect b="b" l="l" r="r" t="t"/>
              <a:pathLst>
                <a:path extrusionOk="0" h="11558" w="6031">
                  <a:moveTo>
                    <a:pt x="2415" y="1"/>
                  </a:moveTo>
                  <a:cubicBezTo>
                    <a:pt x="2233" y="993"/>
                    <a:pt x="1808" y="2415"/>
                    <a:pt x="0" y="2785"/>
                  </a:cubicBezTo>
                  <a:lnTo>
                    <a:pt x="0" y="4244"/>
                  </a:lnTo>
                  <a:lnTo>
                    <a:pt x="1228" y="4244"/>
                  </a:lnTo>
                  <a:cubicBezTo>
                    <a:pt x="1537" y="4244"/>
                    <a:pt x="1787" y="4496"/>
                    <a:pt x="1787" y="4803"/>
                  </a:cubicBezTo>
                  <a:lnTo>
                    <a:pt x="1787" y="9077"/>
                  </a:lnTo>
                  <a:cubicBezTo>
                    <a:pt x="1787" y="10222"/>
                    <a:pt x="2553" y="11558"/>
                    <a:pt x="4714" y="11558"/>
                  </a:cubicBezTo>
                  <a:cubicBezTo>
                    <a:pt x="5212" y="11558"/>
                    <a:pt x="5689" y="11535"/>
                    <a:pt x="6031" y="11512"/>
                  </a:cubicBezTo>
                  <a:lnTo>
                    <a:pt x="6031" y="9905"/>
                  </a:lnTo>
                  <a:lnTo>
                    <a:pt x="4891" y="9905"/>
                  </a:lnTo>
                  <a:cubicBezTo>
                    <a:pt x="3535" y="9905"/>
                    <a:pt x="3351" y="9125"/>
                    <a:pt x="3351" y="8363"/>
                  </a:cubicBezTo>
                  <a:lnTo>
                    <a:pt x="3351" y="4803"/>
                  </a:lnTo>
                  <a:cubicBezTo>
                    <a:pt x="3351" y="4496"/>
                    <a:pt x="3600" y="4244"/>
                    <a:pt x="3910" y="4244"/>
                  </a:cubicBezTo>
                  <a:lnTo>
                    <a:pt x="6031" y="4244"/>
                  </a:lnTo>
                  <a:lnTo>
                    <a:pt x="6031" y="2681"/>
                  </a:lnTo>
                  <a:lnTo>
                    <a:pt x="3910" y="2681"/>
                  </a:lnTo>
                  <a:cubicBezTo>
                    <a:pt x="3600" y="2681"/>
                    <a:pt x="3351" y="2431"/>
                    <a:pt x="3351" y="2122"/>
                  </a:cubicBezTo>
                  <a:lnTo>
                    <a:pt x="33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99"/>
            <p:cNvSpPr/>
            <p:nvPr/>
          </p:nvSpPr>
          <p:spPr>
            <a:xfrm>
              <a:off x="4933458" y="1687279"/>
              <a:ext cx="397907" cy="397907"/>
            </a:xfrm>
            <a:custGeom>
              <a:rect b="b" l="l" r="r" t="t"/>
              <a:pathLst>
                <a:path extrusionOk="0" h="19066" w="19066">
                  <a:moveTo>
                    <a:pt x="10539" y="2681"/>
                  </a:moveTo>
                  <a:cubicBezTo>
                    <a:pt x="10846" y="2681"/>
                    <a:pt x="11059" y="2932"/>
                    <a:pt x="11059" y="3240"/>
                  </a:cubicBezTo>
                  <a:lnTo>
                    <a:pt x="11059" y="5362"/>
                  </a:lnTo>
                  <a:lnTo>
                    <a:pt x="13219" y="5362"/>
                  </a:lnTo>
                  <a:cubicBezTo>
                    <a:pt x="13528" y="5362"/>
                    <a:pt x="13778" y="5612"/>
                    <a:pt x="13778" y="5921"/>
                  </a:cubicBezTo>
                  <a:lnTo>
                    <a:pt x="13778" y="8601"/>
                  </a:lnTo>
                  <a:cubicBezTo>
                    <a:pt x="13778" y="8911"/>
                    <a:pt x="13528" y="9160"/>
                    <a:pt x="13219" y="9160"/>
                  </a:cubicBezTo>
                  <a:lnTo>
                    <a:pt x="11096" y="9160"/>
                  </a:lnTo>
                  <a:lnTo>
                    <a:pt x="11096" y="12161"/>
                  </a:lnTo>
                  <a:cubicBezTo>
                    <a:pt x="11096" y="12440"/>
                    <a:pt x="11121" y="12520"/>
                    <a:pt x="11133" y="12541"/>
                  </a:cubicBezTo>
                  <a:cubicBezTo>
                    <a:pt x="11140" y="12541"/>
                    <a:pt x="11234" y="12585"/>
                    <a:pt x="11520" y="12585"/>
                  </a:cubicBezTo>
                  <a:lnTo>
                    <a:pt x="13219" y="12585"/>
                  </a:lnTo>
                  <a:cubicBezTo>
                    <a:pt x="13528" y="12585"/>
                    <a:pt x="13741" y="12836"/>
                    <a:pt x="13741" y="13144"/>
                  </a:cubicBezTo>
                  <a:lnTo>
                    <a:pt x="13741" y="15826"/>
                  </a:lnTo>
                  <a:cubicBezTo>
                    <a:pt x="13741" y="16113"/>
                    <a:pt x="13560" y="16351"/>
                    <a:pt x="13273" y="16382"/>
                  </a:cubicBezTo>
                  <a:cubicBezTo>
                    <a:pt x="13236" y="16385"/>
                    <a:pt x="12341" y="16474"/>
                    <a:pt x="11342" y="16474"/>
                  </a:cubicBezTo>
                  <a:cubicBezTo>
                    <a:pt x="8564" y="16474"/>
                    <a:pt x="7298" y="14609"/>
                    <a:pt x="7298" y="12877"/>
                  </a:cubicBezTo>
                  <a:lnTo>
                    <a:pt x="7298" y="9160"/>
                  </a:lnTo>
                  <a:lnTo>
                    <a:pt x="6070" y="9160"/>
                  </a:lnTo>
                  <a:cubicBezTo>
                    <a:pt x="5760" y="9160"/>
                    <a:pt x="5511" y="8911"/>
                    <a:pt x="5511" y="8601"/>
                  </a:cubicBezTo>
                  <a:lnTo>
                    <a:pt x="5511" y="6100"/>
                  </a:lnTo>
                  <a:cubicBezTo>
                    <a:pt x="5511" y="5808"/>
                    <a:pt x="5734" y="5568"/>
                    <a:pt x="6024" y="5543"/>
                  </a:cubicBezTo>
                  <a:cubicBezTo>
                    <a:pt x="7535" y="5417"/>
                    <a:pt x="7797" y="4524"/>
                    <a:pt x="8000" y="3275"/>
                  </a:cubicBezTo>
                  <a:lnTo>
                    <a:pt x="8021" y="3148"/>
                  </a:lnTo>
                  <a:cubicBezTo>
                    <a:pt x="8066" y="2879"/>
                    <a:pt x="8299" y="2681"/>
                    <a:pt x="8571" y="2681"/>
                  </a:cubicBezTo>
                  <a:close/>
                  <a:moveTo>
                    <a:pt x="2794" y="1"/>
                  </a:moveTo>
                  <a:cubicBezTo>
                    <a:pt x="1253" y="1"/>
                    <a:pt x="1" y="1253"/>
                    <a:pt x="1" y="2794"/>
                  </a:cubicBezTo>
                  <a:lnTo>
                    <a:pt x="1" y="16272"/>
                  </a:lnTo>
                  <a:cubicBezTo>
                    <a:pt x="1" y="17811"/>
                    <a:pt x="1253" y="19065"/>
                    <a:pt x="2794" y="19065"/>
                  </a:cubicBezTo>
                  <a:lnTo>
                    <a:pt x="16272" y="19065"/>
                  </a:lnTo>
                  <a:cubicBezTo>
                    <a:pt x="17813" y="19065"/>
                    <a:pt x="19065" y="17811"/>
                    <a:pt x="19065" y="16272"/>
                  </a:cubicBezTo>
                  <a:lnTo>
                    <a:pt x="19065" y="2792"/>
                  </a:lnTo>
                  <a:cubicBezTo>
                    <a:pt x="19065" y="1253"/>
                    <a:pt x="17813" y="1"/>
                    <a:pt x="1627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3" name="Google Shape;19583;p99"/>
          <p:cNvGrpSpPr/>
          <p:nvPr/>
        </p:nvGrpSpPr>
        <p:grpSpPr>
          <a:xfrm>
            <a:off x="6348367" y="3308537"/>
            <a:ext cx="387661" cy="387661"/>
            <a:chOff x="1379798" y="1723250"/>
            <a:chExt cx="397887" cy="397887"/>
          </a:xfrm>
        </p:grpSpPr>
        <p:sp>
          <p:nvSpPr>
            <p:cNvPr id="19584" name="Google Shape;19584;p99"/>
            <p:cNvSpPr/>
            <p:nvPr/>
          </p:nvSpPr>
          <p:spPr>
            <a:xfrm>
              <a:off x="1462169" y="1793977"/>
              <a:ext cx="23354" cy="23312"/>
            </a:xfrm>
            <a:custGeom>
              <a:rect b="b" l="l" r="r" t="t"/>
              <a:pathLst>
                <a:path extrusionOk="0" h="1117" w="1119">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99"/>
            <p:cNvSpPr/>
            <p:nvPr/>
          </p:nvSpPr>
          <p:spPr>
            <a:xfrm>
              <a:off x="1379798" y="1723250"/>
              <a:ext cx="397887" cy="397887"/>
            </a:xfrm>
            <a:custGeom>
              <a:rect b="b" l="l" r="r" t="t"/>
              <a:pathLst>
                <a:path extrusionOk="0" h="19065" w="19065">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99"/>
            <p:cNvSpPr/>
            <p:nvPr/>
          </p:nvSpPr>
          <p:spPr>
            <a:xfrm>
              <a:off x="1555413" y="1886846"/>
              <a:ext cx="139912" cy="163558"/>
            </a:xfrm>
            <a:custGeom>
              <a:rect b="b" l="l" r="r" t="t"/>
              <a:pathLst>
                <a:path extrusionOk="0" h="7837" w="6704">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99"/>
            <p:cNvSpPr/>
            <p:nvPr/>
          </p:nvSpPr>
          <p:spPr>
            <a:xfrm>
              <a:off x="1462169" y="1887200"/>
              <a:ext cx="23354" cy="163203"/>
            </a:xfrm>
            <a:custGeom>
              <a:rect b="b" l="l" r="r" t="t"/>
              <a:pathLst>
                <a:path extrusionOk="0" h="7820" w="1119">
                  <a:moveTo>
                    <a:pt x="0" y="0"/>
                  </a:moveTo>
                  <a:lnTo>
                    <a:pt x="0" y="7819"/>
                  </a:lnTo>
                  <a:lnTo>
                    <a:pt x="1118" y="7819"/>
                  </a:lnTo>
                  <a:lnTo>
                    <a:pt x="1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8" name="Google Shape;19588;p99"/>
          <p:cNvGrpSpPr/>
          <p:nvPr/>
        </p:nvGrpSpPr>
        <p:grpSpPr>
          <a:xfrm>
            <a:off x="5286246" y="3308537"/>
            <a:ext cx="387681" cy="387661"/>
            <a:chOff x="266768" y="1721375"/>
            <a:chExt cx="397907" cy="397887"/>
          </a:xfrm>
        </p:grpSpPr>
        <p:sp>
          <p:nvSpPr>
            <p:cNvPr id="19589" name="Google Shape;19589;p99"/>
            <p:cNvSpPr/>
            <p:nvPr/>
          </p:nvSpPr>
          <p:spPr>
            <a:xfrm>
              <a:off x="454843" y="1791037"/>
              <a:ext cx="136218" cy="328222"/>
            </a:xfrm>
            <a:custGeom>
              <a:rect b="b" l="l" r="r" t="t"/>
              <a:pathLst>
                <a:path extrusionOk="0" h="15727" w="6527">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99"/>
            <p:cNvSpPr/>
            <p:nvPr/>
          </p:nvSpPr>
          <p:spPr>
            <a:xfrm>
              <a:off x="266768" y="1721375"/>
              <a:ext cx="397907" cy="397887"/>
            </a:xfrm>
            <a:custGeom>
              <a:rect b="b" l="l" r="r" t="t"/>
              <a:pathLst>
                <a:path extrusionOk="0" h="19065" w="19066">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1" name="Google Shape;19591;p99"/>
          <p:cNvGrpSpPr/>
          <p:nvPr/>
        </p:nvGrpSpPr>
        <p:grpSpPr>
          <a:xfrm>
            <a:off x="5817327" y="3308537"/>
            <a:ext cx="387641" cy="387661"/>
            <a:chOff x="864491" y="1723250"/>
            <a:chExt cx="397866" cy="397887"/>
          </a:xfrm>
        </p:grpSpPr>
        <p:sp>
          <p:nvSpPr>
            <p:cNvPr id="19592" name="Google Shape;19592;p99"/>
            <p:cNvSpPr/>
            <p:nvPr/>
          </p:nvSpPr>
          <p:spPr>
            <a:xfrm>
              <a:off x="935197" y="1793977"/>
              <a:ext cx="256451" cy="256430"/>
            </a:xfrm>
            <a:custGeom>
              <a:rect b="b" l="l" r="r" t="t"/>
              <a:pathLst>
                <a:path extrusionOk="0" h="12287" w="12288">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99"/>
            <p:cNvSpPr/>
            <p:nvPr/>
          </p:nvSpPr>
          <p:spPr>
            <a:xfrm>
              <a:off x="1005109" y="1863910"/>
              <a:ext cx="116622" cy="116559"/>
            </a:xfrm>
            <a:custGeom>
              <a:rect b="b" l="l" r="r" t="t"/>
              <a:pathLst>
                <a:path extrusionOk="0" h="5585" w="5588">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99"/>
            <p:cNvSpPr/>
            <p:nvPr/>
          </p:nvSpPr>
          <p:spPr>
            <a:xfrm>
              <a:off x="864491" y="1723250"/>
              <a:ext cx="397866" cy="397887"/>
            </a:xfrm>
            <a:custGeom>
              <a:rect b="b" l="l" r="r" t="t"/>
              <a:pathLst>
                <a:path extrusionOk="0" h="19065" w="19064">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95" name="Google Shape;19595;p99"/>
          <p:cNvSpPr/>
          <p:nvPr/>
        </p:nvSpPr>
        <p:spPr>
          <a:xfrm>
            <a:off x="6879427" y="3343765"/>
            <a:ext cx="388846" cy="317145"/>
          </a:xfrm>
          <a:custGeom>
            <a:rect b="b" l="l" r="r" t="t"/>
            <a:pathLst>
              <a:path extrusionOk="0" h="15596" w="19122">
                <a:moveTo>
                  <a:pt x="12981" y="0"/>
                </a:moveTo>
                <a:cubicBezTo>
                  <a:pt x="12091" y="0"/>
                  <a:pt x="10821" y="352"/>
                  <a:pt x="9915" y="1352"/>
                </a:cubicBezTo>
                <a:cubicBezTo>
                  <a:pt x="9203" y="2141"/>
                  <a:pt x="8847" y="3174"/>
                  <a:pt x="8856" y="4430"/>
                </a:cubicBezTo>
                <a:cubicBezTo>
                  <a:pt x="6243" y="4110"/>
                  <a:pt x="4101" y="2933"/>
                  <a:pt x="2323" y="846"/>
                </a:cubicBezTo>
                <a:cubicBezTo>
                  <a:pt x="2216" y="723"/>
                  <a:pt x="2064" y="650"/>
                  <a:pt x="1902" y="650"/>
                </a:cubicBezTo>
                <a:cubicBezTo>
                  <a:pt x="1875" y="650"/>
                  <a:pt x="1848" y="652"/>
                  <a:pt x="1820" y="656"/>
                </a:cubicBezTo>
                <a:cubicBezTo>
                  <a:pt x="1631" y="683"/>
                  <a:pt x="1468" y="805"/>
                  <a:pt x="1391" y="977"/>
                </a:cubicBezTo>
                <a:cubicBezTo>
                  <a:pt x="695" y="2512"/>
                  <a:pt x="701" y="3895"/>
                  <a:pt x="1403" y="5113"/>
                </a:cubicBezTo>
                <a:cubicBezTo>
                  <a:pt x="1389" y="5111"/>
                  <a:pt x="1374" y="5111"/>
                  <a:pt x="1360" y="5111"/>
                </a:cubicBezTo>
                <a:cubicBezTo>
                  <a:pt x="1076" y="5111"/>
                  <a:pt x="803" y="5375"/>
                  <a:pt x="824" y="5707"/>
                </a:cubicBezTo>
                <a:cubicBezTo>
                  <a:pt x="916" y="7101"/>
                  <a:pt x="1428" y="8182"/>
                  <a:pt x="2351" y="8934"/>
                </a:cubicBezTo>
                <a:cubicBezTo>
                  <a:pt x="2176" y="9073"/>
                  <a:pt x="2102" y="9307"/>
                  <a:pt x="2164" y="9524"/>
                </a:cubicBezTo>
                <a:cubicBezTo>
                  <a:pt x="2456" y="10535"/>
                  <a:pt x="3310" y="11633"/>
                  <a:pt x="4615" y="12155"/>
                </a:cubicBezTo>
                <a:cubicBezTo>
                  <a:pt x="3657" y="12655"/>
                  <a:pt x="2516" y="12903"/>
                  <a:pt x="1345" y="12903"/>
                </a:cubicBezTo>
                <a:cubicBezTo>
                  <a:pt x="1111" y="12903"/>
                  <a:pt x="876" y="12893"/>
                  <a:pt x="641" y="12873"/>
                </a:cubicBezTo>
                <a:cubicBezTo>
                  <a:pt x="628" y="12872"/>
                  <a:pt x="615" y="12872"/>
                  <a:pt x="603" y="12872"/>
                </a:cubicBezTo>
                <a:cubicBezTo>
                  <a:pt x="362" y="12872"/>
                  <a:pt x="155" y="13031"/>
                  <a:pt x="78" y="13266"/>
                </a:cubicBezTo>
                <a:cubicBezTo>
                  <a:pt x="0" y="13512"/>
                  <a:pt x="113" y="13788"/>
                  <a:pt x="334" y="13922"/>
                </a:cubicBezTo>
                <a:cubicBezTo>
                  <a:pt x="1162" y="14423"/>
                  <a:pt x="3243" y="15596"/>
                  <a:pt x="6294" y="15596"/>
                </a:cubicBezTo>
                <a:cubicBezTo>
                  <a:pt x="14568" y="15596"/>
                  <a:pt x="17244" y="8279"/>
                  <a:pt x="17244" y="4736"/>
                </a:cubicBezTo>
                <a:cubicBezTo>
                  <a:pt x="17241" y="4515"/>
                  <a:pt x="17243" y="4541"/>
                  <a:pt x="17230" y="4426"/>
                </a:cubicBezTo>
                <a:cubicBezTo>
                  <a:pt x="17250" y="4403"/>
                  <a:pt x="17326" y="4347"/>
                  <a:pt x="17386" y="4301"/>
                </a:cubicBezTo>
                <a:cubicBezTo>
                  <a:pt x="17696" y="4067"/>
                  <a:pt x="18237" y="3680"/>
                  <a:pt x="18983" y="2590"/>
                </a:cubicBezTo>
                <a:cubicBezTo>
                  <a:pt x="19121" y="2386"/>
                  <a:pt x="19111" y="2118"/>
                  <a:pt x="18957" y="1925"/>
                </a:cubicBezTo>
                <a:cubicBezTo>
                  <a:pt x="18840" y="1779"/>
                  <a:pt x="18708" y="1722"/>
                  <a:pt x="18558" y="1722"/>
                </a:cubicBezTo>
                <a:cubicBezTo>
                  <a:pt x="18451" y="1722"/>
                  <a:pt x="18336" y="1751"/>
                  <a:pt x="18212" y="1799"/>
                </a:cubicBezTo>
                <a:cubicBezTo>
                  <a:pt x="18352" y="1553"/>
                  <a:pt x="18467" y="1291"/>
                  <a:pt x="18559" y="1014"/>
                </a:cubicBezTo>
                <a:cubicBezTo>
                  <a:pt x="18631" y="800"/>
                  <a:pt x="18553" y="614"/>
                  <a:pt x="18382" y="465"/>
                </a:cubicBezTo>
                <a:cubicBezTo>
                  <a:pt x="18282" y="379"/>
                  <a:pt x="18151" y="335"/>
                  <a:pt x="18020" y="335"/>
                </a:cubicBezTo>
                <a:cubicBezTo>
                  <a:pt x="17928" y="335"/>
                  <a:pt x="17837" y="356"/>
                  <a:pt x="17754" y="398"/>
                </a:cubicBezTo>
                <a:cubicBezTo>
                  <a:pt x="16848" y="856"/>
                  <a:pt x="16172" y="1054"/>
                  <a:pt x="15873" y="1113"/>
                </a:cubicBezTo>
                <a:cubicBezTo>
                  <a:pt x="15090" y="395"/>
                  <a:pt x="14251" y="0"/>
                  <a:pt x="1298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96" name="Google Shape;19596;p99"/>
          <p:cNvGrpSpPr/>
          <p:nvPr/>
        </p:nvGrpSpPr>
        <p:grpSpPr>
          <a:xfrm>
            <a:off x="7411672" y="3308924"/>
            <a:ext cx="387539" cy="386888"/>
            <a:chOff x="2408992" y="1722875"/>
            <a:chExt cx="397761" cy="397093"/>
          </a:xfrm>
        </p:grpSpPr>
        <p:sp>
          <p:nvSpPr>
            <p:cNvPr id="19597" name="Google Shape;19597;p99"/>
            <p:cNvSpPr/>
            <p:nvPr/>
          </p:nvSpPr>
          <p:spPr>
            <a:xfrm>
              <a:off x="2492135" y="1827639"/>
              <a:ext cx="213667" cy="185326"/>
            </a:xfrm>
            <a:custGeom>
              <a:rect b="b" l="l" r="r" t="t"/>
              <a:pathLst>
                <a:path extrusionOk="0" h="8880" w="10238">
                  <a:moveTo>
                    <a:pt x="2548" y="1"/>
                  </a:moveTo>
                  <a:cubicBezTo>
                    <a:pt x="2277" y="1"/>
                    <a:pt x="2002" y="169"/>
                    <a:pt x="1743" y="427"/>
                  </a:cubicBezTo>
                  <a:cubicBezTo>
                    <a:pt x="1" y="2171"/>
                    <a:pt x="2739" y="5655"/>
                    <a:pt x="3567" y="6491"/>
                  </a:cubicBezTo>
                  <a:cubicBezTo>
                    <a:pt x="4206" y="7123"/>
                    <a:pt x="6403" y="8880"/>
                    <a:pt x="8179" y="8880"/>
                  </a:cubicBezTo>
                  <a:cubicBezTo>
                    <a:pt x="8718" y="8880"/>
                    <a:pt x="9219" y="8718"/>
                    <a:pt x="9626" y="8312"/>
                  </a:cubicBezTo>
                  <a:cubicBezTo>
                    <a:pt x="10054" y="7884"/>
                    <a:pt x="10238" y="7401"/>
                    <a:pt x="9812" y="6981"/>
                  </a:cubicBezTo>
                  <a:cubicBezTo>
                    <a:pt x="9168" y="6339"/>
                    <a:pt x="8797" y="6140"/>
                    <a:pt x="8555" y="6140"/>
                  </a:cubicBezTo>
                  <a:cubicBezTo>
                    <a:pt x="8422" y="6140"/>
                    <a:pt x="8327" y="6200"/>
                    <a:pt x="8248" y="6279"/>
                  </a:cubicBezTo>
                  <a:cubicBezTo>
                    <a:pt x="8064" y="6461"/>
                    <a:pt x="7636" y="7077"/>
                    <a:pt x="7461" y="7252"/>
                  </a:cubicBezTo>
                  <a:cubicBezTo>
                    <a:pt x="7260" y="7452"/>
                    <a:pt x="7021" y="7534"/>
                    <a:pt x="6762" y="7534"/>
                  </a:cubicBezTo>
                  <a:cubicBezTo>
                    <a:pt x="5839" y="7534"/>
                    <a:pt x="4665" y="6485"/>
                    <a:pt x="4117" y="5939"/>
                  </a:cubicBezTo>
                  <a:lnTo>
                    <a:pt x="4115" y="5938"/>
                  </a:lnTo>
                  <a:cubicBezTo>
                    <a:pt x="3417" y="5235"/>
                    <a:pt x="1890" y="3505"/>
                    <a:pt x="2803" y="2592"/>
                  </a:cubicBezTo>
                  <a:cubicBezTo>
                    <a:pt x="2879" y="2516"/>
                    <a:pt x="3056" y="2378"/>
                    <a:pt x="3254" y="2228"/>
                  </a:cubicBezTo>
                  <a:cubicBezTo>
                    <a:pt x="3445" y="2083"/>
                    <a:pt x="3661" y="1922"/>
                    <a:pt x="3776" y="1807"/>
                  </a:cubicBezTo>
                  <a:cubicBezTo>
                    <a:pt x="3999" y="1584"/>
                    <a:pt x="4069" y="1241"/>
                    <a:pt x="3080" y="250"/>
                  </a:cubicBezTo>
                  <a:cubicBezTo>
                    <a:pt x="2909" y="76"/>
                    <a:pt x="2730" y="1"/>
                    <a:pt x="25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99"/>
            <p:cNvSpPr/>
            <p:nvPr/>
          </p:nvSpPr>
          <p:spPr>
            <a:xfrm>
              <a:off x="2408992" y="1722875"/>
              <a:ext cx="397761" cy="397093"/>
            </a:xfrm>
            <a:custGeom>
              <a:rect b="b" l="l" r="r" t="t"/>
              <a:pathLst>
                <a:path extrusionOk="0" h="19027" w="19059">
                  <a:moveTo>
                    <a:pt x="6538" y="3907"/>
                  </a:moveTo>
                  <a:cubicBezTo>
                    <a:pt x="7030" y="3907"/>
                    <a:pt x="7490" y="4114"/>
                    <a:pt x="7853" y="4483"/>
                  </a:cubicBezTo>
                  <a:cubicBezTo>
                    <a:pt x="8326" y="4955"/>
                    <a:pt x="9768" y="6397"/>
                    <a:pt x="8549" y="7616"/>
                  </a:cubicBezTo>
                  <a:cubicBezTo>
                    <a:pt x="8407" y="7756"/>
                    <a:pt x="8145" y="7957"/>
                    <a:pt x="7912" y="8136"/>
                  </a:cubicBezTo>
                  <a:cubicBezTo>
                    <a:pt x="7767" y="8246"/>
                    <a:pt x="7634" y="8343"/>
                    <a:pt x="7576" y="8400"/>
                  </a:cubicBezTo>
                  <a:cubicBezTo>
                    <a:pt x="7599" y="8585"/>
                    <a:pt x="8227" y="9504"/>
                    <a:pt x="8888" y="10169"/>
                  </a:cubicBezTo>
                  <a:cubicBezTo>
                    <a:pt x="9546" y="10823"/>
                    <a:pt x="10450" y="11437"/>
                    <a:pt x="10732" y="11437"/>
                  </a:cubicBezTo>
                  <a:cubicBezTo>
                    <a:pt x="10736" y="11437"/>
                    <a:pt x="10740" y="11437"/>
                    <a:pt x="10744" y="11437"/>
                  </a:cubicBezTo>
                  <a:cubicBezTo>
                    <a:pt x="10716" y="11423"/>
                    <a:pt x="10813" y="11292"/>
                    <a:pt x="10923" y="11147"/>
                  </a:cubicBezTo>
                  <a:cubicBezTo>
                    <a:pt x="11100" y="10913"/>
                    <a:pt x="11301" y="10650"/>
                    <a:pt x="11443" y="10510"/>
                  </a:cubicBezTo>
                  <a:cubicBezTo>
                    <a:pt x="11789" y="10163"/>
                    <a:pt x="12153" y="10031"/>
                    <a:pt x="12508" y="10031"/>
                  </a:cubicBezTo>
                  <a:cubicBezTo>
                    <a:pt x="13402" y="10031"/>
                    <a:pt x="14236" y="10866"/>
                    <a:pt x="14576" y="11205"/>
                  </a:cubicBezTo>
                  <a:cubicBezTo>
                    <a:pt x="15328" y="11943"/>
                    <a:pt x="15425" y="13093"/>
                    <a:pt x="14399" y="14119"/>
                  </a:cubicBezTo>
                  <a:cubicBezTo>
                    <a:pt x="13750" y="14770"/>
                    <a:pt x="12980" y="15023"/>
                    <a:pt x="12179" y="15023"/>
                  </a:cubicBezTo>
                  <a:cubicBezTo>
                    <a:pt x="10063" y="15023"/>
                    <a:pt x="7723" y="13248"/>
                    <a:pt x="6764" y="12299"/>
                  </a:cubicBezTo>
                  <a:cubicBezTo>
                    <a:pt x="5451" y="10974"/>
                    <a:pt x="2573" y="7025"/>
                    <a:pt x="4938" y="4660"/>
                  </a:cubicBezTo>
                  <a:cubicBezTo>
                    <a:pt x="5458" y="4140"/>
                    <a:pt x="6017" y="3907"/>
                    <a:pt x="6538" y="3907"/>
                  </a:cubicBezTo>
                  <a:close/>
                  <a:moveTo>
                    <a:pt x="9545" y="0"/>
                  </a:moveTo>
                  <a:cubicBezTo>
                    <a:pt x="4319" y="0"/>
                    <a:pt x="31" y="4288"/>
                    <a:pt x="31" y="9514"/>
                  </a:cubicBezTo>
                  <a:cubicBezTo>
                    <a:pt x="31" y="11064"/>
                    <a:pt x="448" y="12594"/>
                    <a:pt x="1172" y="13954"/>
                  </a:cubicBezTo>
                  <a:lnTo>
                    <a:pt x="49" y="18334"/>
                  </a:lnTo>
                  <a:cubicBezTo>
                    <a:pt x="1" y="18524"/>
                    <a:pt x="57" y="18725"/>
                    <a:pt x="195" y="18863"/>
                  </a:cubicBezTo>
                  <a:cubicBezTo>
                    <a:pt x="302" y="18971"/>
                    <a:pt x="445" y="19027"/>
                    <a:pt x="590" y="19027"/>
                  </a:cubicBezTo>
                  <a:cubicBezTo>
                    <a:pt x="635" y="19027"/>
                    <a:pt x="680" y="19021"/>
                    <a:pt x="724" y="19010"/>
                  </a:cubicBezTo>
                  <a:lnTo>
                    <a:pt x="5104" y="17887"/>
                  </a:lnTo>
                  <a:cubicBezTo>
                    <a:pt x="6465" y="18609"/>
                    <a:pt x="7995" y="19026"/>
                    <a:pt x="9545" y="19026"/>
                  </a:cubicBezTo>
                  <a:cubicBezTo>
                    <a:pt x="14770" y="19026"/>
                    <a:pt x="19058" y="14738"/>
                    <a:pt x="19058" y="9514"/>
                  </a:cubicBezTo>
                  <a:cubicBezTo>
                    <a:pt x="19058" y="4288"/>
                    <a:pt x="14770" y="0"/>
                    <a:pt x="954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9" name="Google Shape;19599;p99"/>
          <p:cNvGrpSpPr/>
          <p:nvPr/>
        </p:nvGrpSpPr>
        <p:grpSpPr>
          <a:xfrm>
            <a:off x="6584154" y="3827060"/>
            <a:ext cx="388966" cy="388966"/>
            <a:chOff x="1190625" y="238125"/>
            <a:chExt cx="5235075" cy="5235075"/>
          </a:xfrm>
        </p:grpSpPr>
        <p:sp>
          <p:nvSpPr>
            <p:cNvPr id="19600" name="Google Shape;19600;p99"/>
            <p:cNvSpPr/>
            <p:nvPr/>
          </p:nvSpPr>
          <p:spPr>
            <a:xfrm>
              <a:off x="2315100" y="1168900"/>
              <a:ext cx="2952100" cy="3373700"/>
            </a:xfrm>
            <a:custGeom>
              <a:rect b="b" l="l" r="r" t="t"/>
              <a:pathLst>
                <a:path extrusionOk="0" h="134948" w="118084">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99"/>
            <p:cNvSpPr/>
            <p:nvPr/>
          </p:nvSpPr>
          <p:spPr>
            <a:xfrm>
              <a:off x="1190625" y="238125"/>
              <a:ext cx="5235075" cy="5235075"/>
            </a:xfrm>
            <a:custGeom>
              <a:rect b="b" l="l" r="r" t="t"/>
              <a:pathLst>
                <a:path extrusionOk="0" h="209403" w="209403">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2" name="Google Shape;19602;p99"/>
          <p:cNvGrpSpPr/>
          <p:nvPr/>
        </p:nvGrpSpPr>
        <p:grpSpPr>
          <a:xfrm>
            <a:off x="5592488" y="3828305"/>
            <a:ext cx="387641" cy="387641"/>
            <a:chOff x="7199196" y="1561258"/>
            <a:chExt cx="397866" cy="397866"/>
          </a:xfrm>
        </p:grpSpPr>
        <p:sp>
          <p:nvSpPr>
            <p:cNvPr id="19603" name="Google Shape;19603;p99"/>
            <p:cNvSpPr/>
            <p:nvPr/>
          </p:nvSpPr>
          <p:spPr>
            <a:xfrm>
              <a:off x="7316523" y="1655253"/>
              <a:ext cx="163203" cy="209869"/>
            </a:xfrm>
            <a:custGeom>
              <a:rect b="b" l="l" r="r" t="t"/>
              <a:pathLst>
                <a:path extrusionOk="0" h="10056" w="7820">
                  <a:moveTo>
                    <a:pt x="3910" y="1119"/>
                  </a:moveTo>
                  <a:cubicBezTo>
                    <a:pt x="5449" y="1119"/>
                    <a:pt x="6704" y="2371"/>
                    <a:pt x="6704" y="3910"/>
                  </a:cubicBezTo>
                  <a:cubicBezTo>
                    <a:pt x="6704" y="5451"/>
                    <a:pt x="5449" y="6704"/>
                    <a:pt x="3910" y="6704"/>
                  </a:cubicBezTo>
                  <a:cubicBezTo>
                    <a:pt x="2371" y="6704"/>
                    <a:pt x="1117" y="5451"/>
                    <a:pt x="1117" y="3912"/>
                  </a:cubicBezTo>
                  <a:cubicBezTo>
                    <a:pt x="1117" y="3652"/>
                    <a:pt x="1161" y="3383"/>
                    <a:pt x="1251" y="3091"/>
                  </a:cubicBezTo>
                  <a:cubicBezTo>
                    <a:pt x="1299" y="2939"/>
                    <a:pt x="1409" y="2814"/>
                    <a:pt x="1554" y="2746"/>
                  </a:cubicBezTo>
                  <a:cubicBezTo>
                    <a:pt x="1627" y="2713"/>
                    <a:pt x="1706" y="2696"/>
                    <a:pt x="1786" y="2696"/>
                  </a:cubicBezTo>
                  <a:cubicBezTo>
                    <a:pt x="1863" y="2696"/>
                    <a:pt x="1940" y="2712"/>
                    <a:pt x="2012" y="2745"/>
                  </a:cubicBezTo>
                  <a:cubicBezTo>
                    <a:pt x="2088" y="2779"/>
                    <a:pt x="2165" y="2794"/>
                    <a:pt x="2239" y="2794"/>
                  </a:cubicBezTo>
                  <a:cubicBezTo>
                    <a:pt x="2538" y="2794"/>
                    <a:pt x="2794" y="2541"/>
                    <a:pt x="2794" y="2235"/>
                  </a:cubicBezTo>
                  <a:cubicBezTo>
                    <a:pt x="2794" y="1934"/>
                    <a:pt x="2584" y="1911"/>
                    <a:pt x="2746" y="1554"/>
                  </a:cubicBezTo>
                  <a:cubicBezTo>
                    <a:pt x="2812" y="1409"/>
                    <a:pt x="2937" y="1299"/>
                    <a:pt x="3089" y="1252"/>
                  </a:cubicBezTo>
                  <a:cubicBezTo>
                    <a:pt x="3381" y="1163"/>
                    <a:pt x="3650" y="1119"/>
                    <a:pt x="3910" y="1119"/>
                  </a:cubicBezTo>
                  <a:close/>
                  <a:moveTo>
                    <a:pt x="3910" y="1"/>
                  </a:moveTo>
                  <a:cubicBezTo>
                    <a:pt x="1756" y="1"/>
                    <a:pt x="1" y="1756"/>
                    <a:pt x="1" y="3912"/>
                  </a:cubicBezTo>
                  <a:cubicBezTo>
                    <a:pt x="1" y="6194"/>
                    <a:pt x="3139" y="9964"/>
                    <a:pt x="3917" y="10056"/>
                  </a:cubicBezTo>
                  <a:cubicBezTo>
                    <a:pt x="4682" y="9964"/>
                    <a:pt x="7820" y="6194"/>
                    <a:pt x="7820" y="3912"/>
                  </a:cubicBezTo>
                  <a:cubicBezTo>
                    <a:pt x="7820" y="1756"/>
                    <a:pt x="6065" y="1"/>
                    <a:pt x="391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99"/>
            <p:cNvSpPr/>
            <p:nvPr/>
          </p:nvSpPr>
          <p:spPr>
            <a:xfrm>
              <a:off x="7199196" y="1561258"/>
              <a:ext cx="397866" cy="397866"/>
            </a:xfrm>
            <a:custGeom>
              <a:rect b="b" l="l" r="r" t="t"/>
              <a:pathLst>
                <a:path extrusionOk="0" h="19064" w="19064">
                  <a:moveTo>
                    <a:pt x="9532" y="3389"/>
                  </a:moveTo>
                  <a:cubicBezTo>
                    <a:pt x="12304" y="3389"/>
                    <a:pt x="14560" y="5644"/>
                    <a:pt x="14560" y="8416"/>
                  </a:cubicBezTo>
                  <a:cubicBezTo>
                    <a:pt x="14560" y="11045"/>
                    <a:pt x="11089" y="15676"/>
                    <a:pt x="9532" y="15676"/>
                  </a:cubicBezTo>
                  <a:cubicBezTo>
                    <a:pt x="7974" y="15676"/>
                    <a:pt x="4507" y="11045"/>
                    <a:pt x="4507" y="8416"/>
                  </a:cubicBezTo>
                  <a:cubicBezTo>
                    <a:pt x="4507" y="5644"/>
                    <a:pt x="6760" y="3389"/>
                    <a:pt x="9532" y="3389"/>
                  </a:cubicBezTo>
                  <a:close/>
                  <a:moveTo>
                    <a:pt x="9532" y="1"/>
                  </a:moveTo>
                  <a:cubicBezTo>
                    <a:pt x="4296" y="1"/>
                    <a:pt x="1" y="4296"/>
                    <a:pt x="1" y="9532"/>
                  </a:cubicBezTo>
                  <a:cubicBezTo>
                    <a:pt x="1" y="14769"/>
                    <a:pt x="4296" y="19064"/>
                    <a:pt x="9532" y="19064"/>
                  </a:cubicBezTo>
                  <a:cubicBezTo>
                    <a:pt x="14769" y="19064"/>
                    <a:pt x="19064" y="14769"/>
                    <a:pt x="19064" y="9532"/>
                  </a:cubicBezTo>
                  <a:cubicBezTo>
                    <a:pt x="19064" y="4296"/>
                    <a:pt x="14769" y="1"/>
                    <a:pt x="95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99"/>
            <p:cNvSpPr/>
            <p:nvPr/>
          </p:nvSpPr>
          <p:spPr>
            <a:xfrm>
              <a:off x="7363167" y="1701896"/>
              <a:ext cx="69935" cy="69977"/>
            </a:xfrm>
            <a:custGeom>
              <a:rect b="b" l="l" r="r" t="t"/>
              <a:pathLst>
                <a:path extrusionOk="0" h="3353" w="3351">
                  <a:moveTo>
                    <a:pt x="1675" y="0"/>
                  </a:moveTo>
                  <a:cubicBezTo>
                    <a:pt x="1675" y="925"/>
                    <a:pt x="923" y="1677"/>
                    <a:pt x="0" y="1677"/>
                  </a:cubicBezTo>
                  <a:cubicBezTo>
                    <a:pt x="0" y="2601"/>
                    <a:pt x="752" y="3352"/>
                    <a:pt x="1675" y="3352"/>
                  </a:cubicBezTo>
                  <a:cubicBezTo>
                    <a:pt x="2599" y="3352"/>
                    <a:pt x="3351" y="2601"/>
                    <a:pt x="3351" y="1677"/>
                  </a:cubicBezTo>
                  <a:cubicBezTo>
                    <a:pt x="3351" y="752"/>
                    <a:pt x="2599" y="0"/>
                    <a:pt x="167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06" name="Google Shape;19606;p99"/>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610" name="Shape 19610"/>
        <p:cNvGrpSpPr/>
        <p:nvPr/>
      </p:nvGrpSpPr>
      <p:grpSpPr>
        <a:xfrm>
          <a:off x="0" y="0"/>
          <a:ext cx="0" cy="0"/>
          <a:chOff x="0" y="0"/>
          <a:chExt cx="0" cy="0"/>
        </a:xfrm>
      </p:grpSpPr>
      <p:pic>
        <p:nvPicPr>
          <p:cNvPr id="19611" name="Google Shape;19611;p100">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45" name="Shape 1245"/>
        <p:cNvGrpSpPr/>
        <p:nvPr/>
      </p:nvGrpSpPr>
      <p:grpSpPr>
        <a:xfrm>
          <a:off x="0" y="0"/>
          <a:ext cx="0" cy="0"/>
          <a:chOff x="0" y="0"/>
          <a:chExt cx="0" cy="0"/>
        </a:xfrm>
      </p:grpSpPr>
      <p:sp>
        <p:nvSpPr>
          <p:cNvPr id="1246" name="Google Shape;1246;p49"/>
          <p:cNvSpPr txBox="1"/>
          <p:nvPr>
            <p:ph type="title"/>
          </p:nvPr>
        </p:nvSpPr>
        <p:spPr>
          <a:xfrm>
            <a:off x="3803075" y="2659234"/>
            <a:ext cx="4627500" cy="781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Earth periods</a:t>
            </a:r>
            <a:endParaRPr/>
          </a:p>
        </p:txBody>
      </p:sp>
      <p:sp>
        <p:nvSpPr>
          <p:cNvPr id="1247" name="Google Shape;1247;p49"/>
          <p:cNvSpPr txBox="1"/>
          <p:nvPr>
            <p:ph idx="1" type="body"/>
          </p:nvPr>
        </p:nvSpPr>
        <p:spPr>
          <a:xfrm>
            <a:off x="3803075" y="3477025"/>
            <a:ext cx="4583700" cy="322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You can enter a subtitle here if you need it</a:t>
            </a:r>
            <a:endParaRPr/>
          </a:p>
        </p:txBody>
      </p:sp>
      <p:sp>
        <p:nvSpPr>
          <p:cNvPr id="1248" name="Google Shape;1248;p49"/>
          <p:cNvSpPr txBox="1"/>
          <p:nvPr>
            <p:ph idx="2" type="title"/>
          </p:nvPr>
        </p:nvSpPr>
        <p:spPr>
          <a:xfrm>
            <a:off x="3812842" y="1932775"/>
            <a:ext cx="1319100" cy="966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grpSp>
        <p:nvGrpSpPr>
          <p:cNvPr id="1249" name="Google Shape;1249;p49"/>
          <p:cNvGrpSpPr/>
          <p:nvPr/>
        </p:nvGrpSpPr>
        <p:grpSpPr>
          <a:xfrm>
            <a:off x="674692" y="856886"/>
            <a:ext cx="4413735" cy="2369422"/>
            <a:chOff x="764050" y="1325475"/>
            <a:chExt cx="1862650" cy="999925"/>
          </a:xfrm>
        </p:grpSpPr>
        <p:sp>
          <p:nvSpPr>
            <p:cNvPr id="1250" name="Google Shape;1250;p49"/>
            <p:cNvSpPr/>
            <p:nvPr/>
          </p:nvSpPr>
          <p:spPr>
            <a:xfrm>
              <a:off x="768175" y="1329425"/>
              <a:ext cx="1858525" cy="992250"/>
            </a:xfrm>
            <a:custGeom>
              <a:rect b="b" l="l" r="r" t="t"/>
              <a:pathLst>
                <a:path extrusionOk="0" h="39690" w="74341">
                  <a:moveTo>
                    <a:pt x="18702" y="23296"/>
                  </a:moveTo>
                  <a:lnTo>
                    <a:pt x="18728" y="23322"/>
                  </a:lnTo>
                  <a:cubicBezTo>
                    <a:pt x="18728" y="23322"/>
                    <a:pt x="23138" y="24498"/>
                    <a:pt x="22402" y="25129"/>
                  </a:cubicBezTo>
                  <a:cubicBezTo>
                    <a:pt x="22402" y="25129"/>
                    <a:pt x="21823" y="25510"/>
                    <a:pt x="21166" y="25727"/>
                  </a:cubicBezTo>
                  <a:cubicBezTo>
                    <a:pt x="21039" y="25765"/>
                    <a:pt x="20878" y="25784"/>
                    <a:pt x="20700" y="25784"/>
                  </a:cubicBezTo>
                  <a:cubicBezTo>
                    <a:pt x="19957" y="25784"/>
                    <a:pt x="18908" y="25462"/>
                    <a:pt x="18728" y="24906"/>
                  </a:cubicBezTo>
                  <a:cubicBezTo>
                    <a:pt x="18564" y="24249"/>
                    <a:pt x="18597" y="23729"/>
                    <a:pt x="18702" y="23296"/>
                  </a:cubicBezTo>
                  <a:close/>
                  <a:moveTo>
                    <a:pt x="72320" y="0"/>
                  </a:moveTo>
                  <a:cubicBezTo>
                    <a:pt x="70120" y="0"/>
                    <a:pt x="64452" y="401"/>
                    <a:pt x="60896" y="1637"/>
                  </a:cubicBezTo>
                  <a:cubicBezTo>
                    <a:pt x="56710" y="3115"/>
                    <a:pt x="47398" y="5580"/>
                    <a:pt x="45539" y="6868"/>
                  </a:cubicBezTo>
                  <a:cubicBezTo>
                    <a:pt x="42989" y="8642"/>
                    <a:pt x="38146" y="11520"/>
                    <a:pt x="35978" y="13932"/>
                  </a:cubicBezTo>
                  <a:cubicBezTo>
                    <a:pt x="33546" y="16639"/>
                    <a:pt x="29163" y="20884"/>
                    <a:pt x="29163" y="20884"/>
                  </a:cubicBezTo>
                  <a:cubicBezTo>
                    <a:pt x="29163" y="20884"/>
                    <a:pt x="25497" y="19379"/>
                    <a:pt x="22428" y="18334"/>
                  </a:cubicBezTo>
                  <a:cubicBezTo>
                    <a:pt x="24018" y="16146"/>
                    <a:pt x="24971" y="14694"/>
                    <a:pt x="25359" y="13794"/>
                  </a:cubicBezTo>
                  <a:cubicBezTo>
                    <a:pt x="25696" y="12982"/>
                    <a:pt x="25631" y="12386"/>
                    <a:pt x="25270" y="12386"/>
                  </a:cubicBezTo>
                  <a:cubicBezTo>
                    <a:pt x="25131" y="12386"/>
                    <a:pt x="24948" y="12473"/>
                    <a:pt x="24728" y="12670"/>
                  </a:cubicBezTo>
                  <a:cubicBezTo>
                    <a:pt x="24288" y="13051"/>
                    <a:pt x="21909" y="14970"/>
                    <a:pt x="19280" y="16968"/>
                  </a:cubicBezTo>
                  <a:cubicBezTo>
                    <a:pt x="16652" y="18965"/>
                    <a:pt x="15062" y="19787"/>
                    <a:pt x="14023" y="20582"/>
                  </a:cubicBezTo>
                  <a:cubicBezTo>
                    <a:pt x="13011" y="21351"/>
                    <a:pt x="11914" y="22501"/>
                    <a:pt x="12026" y="23486"/>
                  </a:cubicBezTo>
                  <a:cubicBezTo>
                    <a:pt x="9121" y="25760"/>
                    <a:pt x="2957" y="30603"/>
                    <a:pt x="2031" y="31536"/>
                  </a:cubicBezTo>
                  <a:cubicBezTo>
                    <a:pt x="1071" y="32463"/>
                    <a:pt x="0" y="33481"/>
                    <a:pt x="224" y="33751"/>
                  </a:cubicBezTo>
                  <a:cubicBezTo>
                    <a:pt x="224" y="33751"/>
                    <a:pt x="309" y="33859"/>
                    <a:pt x="562" y="33859"/>
                  </a:cubicBezTo>
                  <a:cubicBezTo>
                    <a:pt x="712" y="33859"/>
                    <a:pt x="922" y="33821"/>
                    <a:pt x="1209" y="33698"/>
                  </a:cubicBezTo>
                  <a:cubicBezTo>
                    <a:pt x="2438" y="33153"/>
                    <a:pt x="2931" y="32955"/>
                    <a:pt x="5809" y="31451"/>
                  </a:cubicBezTo>
                  <a:cubicBezTo>
                    <a:pt x="8655" y="29972"/>
                    <a:pt x="10928" y="28908"/>
                    <a:pt x="11914" y="28329"/>
                  </a:cubicBezTo>
                  <a:lnTo>
                    <a:pt x="11914" y="28329"/>
                  </a:lnTo>
                  <a:cubicBezTo>
                    <a:pt x="11474" y="29072"/>
                    <a:pt x="10324" y="30655"/>
                    <a:pt x="8766" y="32929"/>
                  </a:cubicBezTo>
                  <a:cubicBezTo>
                    <a:pt x="7176" y="35203"/>
                    <a:pt x="6164" y="36629"/>
                    <a:pt x="5671" y="37555"/>
                  </a:cubicBezTo>
                  <a:cubicBezTo>
                    <a:pt x="5363" y="38154"/>
                    <a:pt x="4991" y="38748"/>
                    <a:pt x="5311" y="38748"/>
                  </a:cubicBezTo>
                  <a:cubicBezTo>
                    <a:pt x="5359" y="38748"/>
                    <a:pt x="5424" y="38735"/>
                    <a:pt x="5507" y="38705"/>
                  </a:cubicBezTo>
                  <a:cubicBezTo>
                    <a:pt x="6407" y="38410"/>
                    <a:pt x="8273" y="36517"/>
                    <a:pt x="9995" y="34927"/>
                  </a:cubicBezTo>
                  <a:cubicBezTo>
                    <a:pt x="11559" y="33481"/>
                    <a:pt x="13668" y="31562"/>
                    <a:pt x="15147" y="29867"/>
                  </a:cubicBezTo>
                  <a:cubicBezTo>
                    <a:pt x="16133" y="28717"/>
                    <a:pt x="16625" y="27863"/>
                    <a:pt x="17085" y="27731"/>
                  </a:cubicBezTo>
                  <a:cubicBezTo>
                    <a:pt x="17115" y="27724"/>
                    <a:pt x="17146" y="27721"/>
                    <a:pt x="17180" y="27721"/>
                  </a:cubicBezTo>
                  <a:cubicBezTo>
                    <a:pt x="17673" y="27721"/>
                    <a:pt x="18628" y="28448"/>
                    <a:pt x="21521" y="28553"/>
                  </a:cubicBezTo>
                  <a:cubicBezTo>
                    <a:pt x="21575" y="28555"/>
                    <a:pt x="21628" y="28555"/>
                    <a:pt x="21682" y="28555"/>
                  </a:cubicBezTo>
                  <a:cubicBezTo>
                    <a:pt x="22956" y="28555"/>
                    <a:pt x="24117" y="28061"/>
                    <a:pt x="25217" y="28061"/>
                  </a:cubicBezTo>
                  <a:cubicBezTo>
                    <a:pt x="25410" y="28061"/>
                    <a:pt x="25602" y="28076"/>
                    <a:pt x="25792" y="28112"/>
                  </a:cubicBezTo>
                  <a:cubicBezTo>
                    <a:pt x="26979" y="29358"/>
                    <a:pt x="28608" y="29919"/>
                    <a:pt x="30063" y="29919"/>
                  </a:cubicBezTo>
                  <a:cubicBezTo>
                    <a:pt x="30558" y="29919"/>
                    <a:pt x="31033" y="29854"/>
                    <a:pt x="31463" y="29729"/>
                  </a:cubicBezTo>
                  <a:lnTo>
                    <a:pt x="31463" y="29729"/>
                  </a:lnTo>
                  <a:cubicBezTo>
                    <a:pt x="31108" y="31779"/>
                    <a:pt x="31378" y="32627"/>
                    <a:pt x="31739" y="33507"/>
                  </a:cubicBezTo>
                  <a:cubicBezTo>
                    <a:pt x="32120" y="34381"/>
                    <a:pt x="33461" y="35229"/>
                    <a:pt x="34230" y="35748"/>
                  </a:cubicBezTo>
                  <a:cubicBezTo>
                    <a:pt x="34992" y="36300"/>
                    <a:pt x="34611" y="36931"/>
                    <a:pt x="34335" y="37555"/>
                  </a:cubicBezTo>
                  <a:cubicBezTo>
                    <a:pt x="34065" y="38186"/>
                    <a:pt x="34092" y="38791"/>
                    <a:pt x="34368" y="39146"/>
                  </a:cubicBezTo>
                  <a:cubicBezTo>
                    <a:pt x="34554" y="39373"/>
                    <a:pt x="34888" y="39613"/>
                    <a:pt x="35040" y="39613"/>
                  </a:cubicBezTo>
                  <a:cubicBezTo>
                    <a:pt x="35107" y="39613"/>
                    <a:pt x="35138" y="39565"/>
                    <a:pt x="35104" y="39448"/>
                  </a:cubicBezTo>
                  <a:lnTo>
                    <a:pt x="35104" y="39448"/>
                  </a:lnTo>
                  <a:cubicBezTo>
                    <a:pt x="35254" y="39543"/>
                    <a:pt x="35565" y="39689"/>
                    <a:pt x="35960" y="39689"/>
                  </a:cubicBezTo>
                  <a:cubicBezTo>
                    <a:pt x="36136" y="39689"/>
                    <a:pt x="36328" y="39661"/>
                    <a:pt x="36530" y="39586"/>
                  </a:cubicBezTo>
                  <a:cubicBezTo>
                    <a:pt x="36142" y="39336"/>
                    <a:pt x="35978" y="39067"/>
                    <a:pt x="35978" y="39067"/>
                  </a:cubicBezTo>
                  <a:cubicBezTo>
                    <a:pt x="35978" y="39067"/>
                    <a:pt x="36582" y="39008"/>
                    <a:pt x="36635" y="38515"/>
                  </a:cubicBezTo>
                  <a:cubicBezTo>
                    <a:pt x="35708" y="38488"/>
                    <a:pt x="35649" y="37720"/>
                    <a:pt x="35735" y="36602"/>
                  </a:cubicBezTo>
                  <a:cubicBezTo>
                    <a:pt x="35813" y="35505"/>
                    <a:pt x="35051" y="35886"/>
                    <a:pt x="35077" y="34684"/>
                  </a:cubicBezTo>
                  <a:cubicBezTo>
                    <a:pt x="35104" y="33836"/>
                    <a:pt x="35597" y="30958"/>
                    <a:pt x="36609" y="30465"/>
                  </a:cubicBezTo>
                  <a:cubicBezTo>
                    <a:pt x="37028" y="30268"/>
                    <a:pt x="37409" y="30183"/>
                    <a:pt x="37757" y="30183"/>
                  </a:cubicBezTo>
                  <a:cubicBezTo>
                    <a:pt x="38907" y="30183"/>
                    <a:pt x="39710" y="31106"/>
                    <a:pt x="40446" y="31943"/>
                  </a:cubicBezTo>
                  <a:cubicBezTo>
                    <a:pt x="41070" y="32660"/>
                    <a:pt x="42358" y="33836"/>
                    <a:pt x="43206" y="34355"/>
                  </a:cubicBezTo>
                  <a:cubicBezTo>
                    <a:pt x="44027" y="34822"/>
                    <a:pt x="44520" y="35531"/>
                    <a:pt x="44389" y="36379"/>
                  </a:cubicBezTo>
                  <a:cubicBezTo>
                    <a:pt x="44277" y="37062"/>
                    <a:pt x="44165" y="37831"/>
                    <a:pt x="44225" y="38081"/>
                  </a:cubicBezTo>
                  <a:cubicBezTo>
                    <a:pt x="44251" y="38324"/>
                    <a:pt x="44389" y="38817"/>
                    <a:pt x="44882" y="38817"/>
                  </a:cubicBezTo>
                  <a:cubicBezTo>
                    <a:pt x="45125" y="39231"/>
                    <a:pt x="45808" y="39422"/>
                    <a:pt x="45808" y="39422"/>
                  </a:cubicBezTo>
                  <a:lnTo>
                    <a:pt x="45729" y="39067"/>
                  </a:lnTo>
                  <a:lnTo>
                    <a:pt x="45729" y="39067"/>
                  </a:lnTo>
                  <a:cubicBezTo>
                    <a:pt x="45729" y="39067"/>
                    <a:pt x="46137" y="39422"/>
                    <a:pt x="46525" y="39474"/>
                  </a:cubicBezTo>
                  <a:cubicBezTo>
                    <a:pt x="46439" y="39336"/>
                    <a:pt x="46327" y="39008"/>
                    <a:pt x="46327" y="39008"/>
                  </a:cubicBezTo>
                  <a:lnTo>
                    <a:pt x="46327" y="39008"/>
                  </a:lnTo>
                  <a:lnTo>
                    <a:pt x="46768" y="39067"/>
                  </a:lnTo>
                  <a:cubicBezTo>
                    <a:pt x="46768" y="39067"/>
                    <a:pt x="46301" y="38653"/>
                    <a:pt x="46196" y="38298"/>
                  </a:cubicBezTo>
                  <a:lnTo>
                    <a:pt x="46196" y="38298"/>
                  </a:lnTo>
                  <a:cubicBezTo>
                    <a:pt x="46465" y="38324"/>
                    <a:pt x="46853" y="38377"/>
                    <a:pt x="46853" y="38377"/>
                  </a:cubicBezTo>
                  <a:cubicBezTo>
                    <a:pt x="46853" y="38377"/>
                    <a:pt x="46465" y="37884"/>
                    <a:pt x="46084" y="37174"/>
                  </a:cubicBezTo>
                  <a:cubicBezTo>
                    <a:pt x="45644" y="36379"/>
                    <a:pt x="45782" y="35584"/>
                    <a:pt x="44961" y="34710"/>
                  </a:cubicBezTo>
                  <a:cubicBezTo>
                    <a:pt x="44165" y="33889"/>
                    <a:pt x="43975" y="33507"/>
                    <a:pt x="43811" y="33041"/>
                  </a:cubicBezTo>
                  <a:cubicBezTo>
                    <a:pt x="43646" y="32495"/>
                    <a:pt x="43429" y="32108"/>
                    <a:pt x="43206" y="31865"/>
                  </a:cubicBezTo>
                  <a:cubicBezTo>
                    <a:pt x="42963" y="31589"/>
                    <a:pt x="42496" y="31398"/>
                    <a:pt x="42332" y="31069"/>
                  </a:cubicBezTo>
                  <a:cubicBezTo>
                    <a:pt x="42142" y="30767"/>
                    <a:pt x="42089" y="30439"/>
                    <a:pt x="41925" y="29946"/>
                  </a:cubicBezTo>
                  <a:cubicBezTo>
                    <a:pt x="41268" y="28165"/>
                    <a:pt x="40223" y="26798"/>
                    <a:pt x="39980" y="26194"/>
                  </a:cubicBezTo>
                  <a:cubicBezTo>
                    <a:pt x="39651" y="25431"/>
                    <a:pt x="40085" y="22770"/>
                    <a:pt x="44987" y="17763"/>
                  </a:cubicBezTo>
                  <a:cubicBezTo>
                    <a:pt x="49889" y="12749"/>
                    <a:pt x="52984" y="10318"/>
                    <a:pt x="56296" y="8642"/>
                  </a:cubicBezTo>
                  <a:cubicBezTo>
                    <a:pt x="59582" y="6946"/>
                    <a:pt x="65331" y="4403"/>
                    <a:pt x="67165" y="3497"/>
                  </a:cubicBezTo>
                  <a:cubicBezTo>
                    <a:pt x="68998" y="2596"/>
                    <a:pt x="74340" y="99"/>
                    <a:pt x="73000" y="20"/>
                  </a:cubicBezTo>
                  <a:cubicBezTo>
                    <a:pt x="72843" y="7"/>
                    <a:pt x="72612" y="0"/>
                    <a:pt x="7232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9"/>
            <p:cNvSpPr/>
            <p:nvPr/>
          </p:nvSpPr>
          <p:spPr>
            <a:xfrm>
              <a:off x="1527300" y="1650750"/>
              <a:ext cx="226725" cy="237950"/>
            </a:xfrm>
            <a:custGeom>
              <a:rect b="b" l="l" r="r" t="t"/>
              <a:pathLst>
                <a:path extrusionOk="0" h="9518" w="9069">
                  <a:moveTo>
                    <a:pt x="8797" y="1"/>
                  </a:moveTo>
                  <a:cubicBezTo>
                    <a:pt x="8762" y="1"/>
                    <a:pt x="8723" y="11"/>
                    <a:pt x="8681" y="34"/>
                  </a:cubicBezTo>
                  <a:cubicBezTo>
                    <a:pt x="8517" y="119"/>
                    <a:pt x="8379" y="224"/>
                    <a:pt x="8241" y="362"/>
                  </a:cubicBezTo>
                  <a:cubicBezTo>
                    <a:pt x="7998" y="500"/>
                    <a:pt x="7748" y="612"/>
                    <a:pt x="7505" y="776"/>
                  </a:cubicBezTo>
                  <a:cubicBezTo>
                    <a:pt x="7150" y="1020"/>
                    <a:pt x="6796" y="1322"/>
                    <a:pt x="6520" y="1677"/>
                  </a:cubicBezTo>
                  <a:cubicBezTo>
                    <a:pt x="6329" y="1926"/>
                    <a:pt x="6191" y="2229"/>
                    <a:pt x="6027" y="2524"/>
                  </a:cubicBezTo>
                  <a:cubicBezTo>
                    <a:pt x="5974" y="2524"/>
                    <a:pt x="5915" y="2557"/>
                    <a:pt x="5862" y="2610"/>
                  </a:cubicBezTo>
                  <a:cubicBezTo>
                    <a:pt x="5448" y="3103"/>
                    <a:pt x="5317" y="3733"/>
                    <a:pt x="5153" y="4331"/>
                  </a:cubicBezTo>
                  <a:cubicBezTo>
                    <a:pt x="5041" y="4693"/>
                    <a:pt x="4903" y="4989"/>
                    <a:pt x="4712" y="5317"/>
                  </a:cubicBezTo>
                  <a:cubicBezTo>
                    <a:pt x="4548" y="5567"/>
                    <a:pt x="4410" y="5810"/>
                    <a:pt x="4358" y="6112"/>
                  </a:cubicBezTo>
                  <a:lnTo>
                    <a:pt x="4358" y="6171"/>
                  </a:lnTo>
                  <a:cubicBezTo>
                    <a:pt x="4358" y="6171"/>
                    <a:pt x="4331" y="6198"/>
                    <a:pt x="4331" y="6224"/>
                  </a:cubicBezTo>
                  <a:cubicBezTo>
                    <a:pt x="4331" y="6250"/>
                    <a:pt x="4298" y="6277"/>
                    <a:pt x="4272" y="6303"/>
                  </a:cubicBezTo>
                  <a:cubicBezTo>
                    <a:pt x="4134" y="6605"/>
                    <a:pt x="3917" y="6855"/>
                    <a:pt x="3806" y="7183"/>
                  </a:cubicBezTo>
                  <a:lnTo>
                    <a:pt x="3806" y="7236"/>
                  </a:lnTo>
                  <a:cubicBezTo>
                    <a:pt x="3779" y="7262"/>
                    <a:pt x="3753" y="7262"/>
                    <a:pt x="3753" y="7262"/>
                  </a:cubicBezTo>
                  <a:cubicBezTo>
                    <a:pt x="3674" y="7348"/>
                    <a:pt x="3589" y="7427"/>
                    <a:pt x="3562" y="7512"/>
                  </a:cubicBezTo>
                  <a:lnTo>
                    <a:pt x="3477" y="7591"/>
                  </a:lnTo>
                  <a:cubicBezTo>
                    <a:pt x="3451" y="7617"/>
                    <a:pt x="3424" y="7617"/>
                    <a:pt x="3424" y="7650"/>
                  </a:cubicBezTo>
                  <a:cubicBezTo>
                    <a:pt x="3234" y="7814"/>
                    <a:pt x="3043" y="7946"/>
                    <a:pt x="2820" y="8031"/>
                  </a:cubicBezTo>
                  <a:cubicBezTo>
                    <a:pt x="2820" y="8031"/>
                    <a:pt x="2794" y="8031"/>
                    <a:pt x="2767" y="8057"/>
                  </a:cubicBezTo>
                  <a:cubicBezTo>
                    <a:pt x="2196" y="8169"/>
                    <a:pt x="1617" y="8412"/>
                    <a:pt x="1098" y="8688"/>
                  </a:cubicBezTo>
                  <a:cubicBezTo>
                    <a:pt x="1013" y="8714"/>
                    <a:pt x="987" y="8800"/>
                    <a:pt x="960" y="8852"/>
                  </a:cubicBezTo>
                  <a:cubicBezTo>
                    <a:pt x="658" y="8852"/>
                    <a:pt x="389" y="8879"/>
                    <a:pt x="113" y="9043"/>
                  </a:cubicBezTo>
                  <a:cubicBezTo>
                    <a:pt x="1" y="9128"/>
                    <a:pt x="1" y="9293"/>
                    <a:pt x="86" y="9372"/>
                  </a:cubicBezTo>
                  <a:lnTo>
                    <a:pt x="139" y="9457"/>
                  </a:lnTo>
                  <a:cubicBezTo>
                    <a:pt x="183" y="9499"/>
                    <a:pt x="236" y="9517"/>
                    <a:pt x="288" y="9517"/>
                  </a:cubicBezTo>
                  <a:cubicBezTo>
                    <a:pt x="397" y="9517"/>
                    <a:pt x="502" y="9439"/>
                    <a:pt x="520" y="9345"/>
                  </a:cubicBezTo>
                  <a:cubicBezTo>
                    <a:pt x="796" y="9260"/>
                    <a:pt x="1072" y="9319"/>
                    <a:pt x="1341" y="9260"/>
                  </a:cubicBezTo>
                  <a:cubicBezTo>
                    <a:pt x="1670" y="9207"/>
                    <a:pt x="1972" y="9069"/>
                    <a:pt x="2248" y="8964"/>
                  </a:cubicBezTo>
                  <a:cubicBezTo>
                    <a:pt x="2285" y="8983"/>
                    <a:pt x="2326" y="9001"/>
                    <a:pt x="2374" y="9001"/>
                  </a:cubicBezTo>
                  <a:cubicBezTo>
                    <a:pt x="2394" y="9001"/>
                    <a:pt x="2416" y="8998"/>
                    <a:pt x="2439" y="8990"/>
                  </a:cubicBezTo>
                  <a:cubicBezTo>
                    <a:pt x="2603" y="8964"/>
                    <a:pt x="2741" y="8879"/>
                    <a:pt x="2879" y="8800"/>
                  </a:cubicBezTo>
                  <a:cubicBezTo>
                    <a:pt x="2905" y="8800"/>
                    <a:pt x="2932" y="8767"/>
                    <a:pt x="2958" y="8741"/>
                  </a:cubicBezTo>
                  <a:cubicBezTo>
                    <a:pt x="2984" y="8741"/>
                    <a:pt x="3043" y="8714"/>
                    <a:pt x="3070" y="8688"/>
                  </a:cubicBezTo>
                  <a:cubicBezTo>
                    <a:pt x="3070" y="8688"/>
                    <a:pt x="3096" y="8662"/>
                    <a:pt x="3122" y="8662"/>
                  </a:cubicBezTo>
                  <a:cubicBezTo>
                    <a:pt x="3346" y="8550"/>
                    <a:pt x="3536" y="8386"/>
                    <a:pt x="3641" y="8169"/>
                  </a:cubicBezTo>
                  <a:cubicBezTo>
                    <a:pt x="3674" y="8169"/>
                    <a:pt x="3727" y="8169"/>
                    <a:pt x="3753" y="8143"/>
                  </a:cubicBezTo>
                  <a:cubicBezTo>
                    <a:pt x="3806" y="8110"/>
                    <a:pt x="3838" y="8084"/>
                    <a:pt x="3891" y="8057"/>
                  </a:cubicBezTo>
                  <a:cubicBezTo>
                    <a:pt x="3944" y="8057"/>
                    <a:pt x="4029" y="8031"/>
                    <a:pt x="4055" y="7978"/>
                  </a:cubicBezTo>
                  <a:cubicBezTo>
                    <a:pt x="4055" y="7946"/>
                    <a:pt x="4082" y="7919"/>
                    <a:pt x="4082" y="7919"/>
                  </a:cubicBezTo>
                  <a:cubicBezTo>
                    <a:pt x="4108" y="7867"/>
                    <a:pt x="4134" y="7814"/>
                    <a:pt x="4167" y="7755"/>
                  </a:cubicBezTo>
                  <a:cubicBezTo>
                    <a:pt x="4193" y="7729"/>
                    <a:pt x="4193" y="7676"/>
                    <a:pt x="4193" y="7650"/>
                  </a:cubicBezTo>
                  <a:cubicBezTo>
                    <a:pt x="4220" y="7617"/>
                    <a:pt x="4246" y="7565"/>
                    <a:pt x="4246" y="7538"/>
                  </a:cubicBezTo>
                  <a:cubicBezTo>
                    <a:pt x="4272" y="7512"/>
                    <a:pt x="4272" y="7486"/>
                    <a:pt x="4272" y="7453"/>
                  </a:cubicBezTo>
                  <a:cubicBezTo>
                    <a:pt x="4298" y="7400"/>
                    <a:pt x="4331" y="7374"/>
                    <a:pt x="4358" y="7321"/>
                  </a:cubicBezTo>
                  <a:cubicBezTo>
                    <a:pt x="4384" y="7289"/>
                    <a:pt x="4410" y="7262"/>
                    <a:pt x="4436" y="7210"/>
                  </a:cubicBezTo>
                  <a:cubicBezTo>
                    <a:pt x="4601" y="7019"/>
                    <a:pt x="4712" y="6796"/>
                    <a:pt x="4791" y="6553"/>
                  </a:cubicBezTo>
                  <a:lnTo>
                    <a:pt x="4791" y="6415"/>
                  </a:lnTo>
                  <a:cubicBezTo>
                    <a:pt x="4929" y="6139"/>
                    <a:pt x="5094" y="5843"/>
                    <a:pt x="5179" y="5514"/>
                  </a:cubicBezTo>
                  <a:lnTo>
                    <a:pt x="5179" y="5455"/>
                  </a:lnTo>
                  <a:lnTo>
                    <a:pt x="5179" y="5429"/>
                  </a:lnTo>
                  <a:cubicBezTo>
                    <a:pt x="5205" y="5403"/>
                    <a:pt x="5232" y="5376"/>
                    <a:pt x="5232" y="5350"/>
                  </a:cubicBezTo>
                  <a:cubicBezTo>
                    <a:pt x="5396" y="5074"/>
                    <a:pt x="5481" y="4798"/>
                    <a:pt x="5560" y="4496"/>
                  </a:cubicBezTo>
                  <a:cubicBezTo>
                    <a:pt x="5586" y="4391"/>
                    <a:pt x="5613" y="4279"/>
                    <a:pt x="5646" y="4200"/>
                  </a:cubicBezTo>
                  <a:cubicBezTo>
                    <a:pt x="5751" y="4200"/>
                    <a:pt x="5889" y="4141"/>
                    <a:pt x="5915" y="4003"/>
                  </a:cubicBezTo>
                  <a:cubicBezTo>
                    <a:pt x="5974" y="3977"/>
                    <a:pt x="6000" y="3950"/>
                    <a:pt x="6027" y="3898"/>
                  </a:cubicBezTo>
                  <a:cubicBezTo>
                    <a:pt x="6106" y="3674"/>
                    <a:pt x="6191" y="3484"/>
                    <a:pt x="6217" y="3267"/>
                  </a:cubicBezTo>
                  <a:cubicBezTo>
                    <a:pt x="6684" y="2800"/>
                    <a:pt x="7012" y="2229"/>
                    <a:pt x="7453" y="1788"/>
                  </a:cubicBezTo>
                  <a:cubicBezTo>
                    <a:pt x="7696" y="1572"/>
                    <a:pt x="7913" y="1374"/>
                    <a:pt x="8136" y="1131"/>
                  </a:cubicBezTo>
                  <a:cubicBezTo>
                    <a:pt x="8274" y="993"/>
                    <a:pt x="8379" y="855"/>
                    <a:pt x="8517" y="717"/>
                  </a:cubicBezTo>
                  <a:cubicBezTo>
                    <a:pt x="8681" y="638"/>
                    <a:pt x="8819" y="527"/>
                    <a:pt x="8931" y="422"/>
                  </a:cubicBezTo>
                  <a:cubicBezTo>
                    <a:pt x="9068" y="257"/>
                    <a:pt x="8977" y="1"/>
                    <a:pt x="879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9"/>
            <p:cNvSpPr/>
            <p:nvPr/>
          </p:nvSpPr>
          <p:spPr>
            <a:xfrm>
              <a:off x="823700" y="1416175"/>
              <a:ext cx="412700" cy="425025"/>
            </a:xfrm>
            <a:custGeom>
              <a:rect b="b" l="l" r="r" t="t"/>
              <a:pathLst>
                <a:path extrusionOk="0" h="17001" w="16508">
                  <a:moveTo>
                    <a:pt x="329" y="0"/>
                  </a:moveTo>
                  <a:cubicBezTo>
                    <a:pt x="329" y="0"/>
                    <a:pt x="0" y="1012"/>
                    <a:pt x="1669" y="3562"/>
                  </a:cubicBezTo>
                  <a:cubicBezTo>
                    <a:pt x="3891" y="6926"/>
                    <a:pt x="6079" y="7636"/>
                    <a:pt x="7340" y="11007"/>
                  </a:cubicBezTo>
                  <a:cubicBezTo>
                    <a:pt x="7938" y="12676"/>
                    <a:pt x="7419" y="12814"/>
                    <a:pt x="9200" y="14733"/>
                  </a:cubicBezTo>
                  <a:cubicBezTo>
                    <a:pt x="9995" y="15581"/>
                    <a:pt x="10922" y="16343"/>
                    <a:pt x="11829" y="17000"/>
                  </a:cubicBezTo>
                  <a:cubicBezTo>
                    <a:pt x="11855" y="16974"/>
                    <a:pt x="11907" y="16948"/>
                    <a:pt x="11967" y="16921"/>
                  </a:cubicBezTo>
                  <a:cubicBezTo>
                    <a:pt x="12019" y="16895"/>
                    <a:pt x="12045" y="16895"/>
                    <a:pt x="12105" y="16895"/>
                  </a:cubicBezTo>
                  <a:cubicBezTo>
                    <a:pt x="12433" y="16645"/>
                    <a:pt x="12788" y="16428"/>
                    <a:pt x="13222" y="16152"/>
                  </a:cubicBezTo>
                  <a:cubicBezTo>
                    <a:pt x="13222" y="16126"/>
                    <a:pt x="13254" y="16126"/>
                    <a:pt x="13254" y="16100"/>
                  </a:cubicBezTo>
                  <a:cubicBezTo>
                    <a:pt x="14207" y="15443"/>
                    <a:pt x="15226" y="14864"/>
                    <a:pt x="16100" y="14128"/>
                  </a:cubicBezTo>
                  <a:cubicBezTo>
                    <a:pt x="16238" y="13990"/>
                    <a:pt x="16376" y="13879"/>
                    <a:pt x="16507" y="13774"/>
                  </a:cubicBezTo>
                  <a:cubicBezTo>
                    <a:pt x="16402" y="12295"/>
                    <a:pt x="14372" y="8707"/>
                    <a:pt x="10212" y="5698"/>
                  </a:cubicBezTo>
                  <a:cubicBezTo>
                    <a:pt x="5941" y="2603"/>
                    <a:pt x="329" y="0"/>
                    <a:pt x="32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9"/>
            <p:cNvSpPr/>
            <p:nvPr/>
          </p:nvSpPr>
          <p:spPr>
            <a:xfrm>
              <a:off x="1559500" y="1893650"/>
              <a:ext cx="380025" cy="422650"/>
            </a:xfrm>
            <a:custGeom>
              <a:rect b="b" l="l" r="r" t="t"/>
              <a:pathLst>
                <a:path extrusionOk="0" h="16906" w="15201">
                  <a:moveTo>
                    <a:pt x="14543" y="15729"/>
                  </a:moveTo>
                  <a:lnTo>
                    <a:pt x="14543" y="15729"/>
                  </a:lnTo>
                  <a:cubicBezTo>
                    <a:pt x="14543" y="15729"/>
                    <a:pt x="14543" y="15729"/>
                    <a:pt x="14543" y="15729"/>
                  </a:cubicBezTo>
                  <a:lnTo>
                    <a:pt x="14543" y="15729"/>
                  </a:lnTo>
                  <a:cubicBezTo>
                    <a:pt x="14543" y="15729"/>
                    <a:pt x="14543" y="15729"/>
                    <a:pt x="14543" y="15729"/>
                  </a:cubicBezTo>
                  <a:close/>
                  <a:moveTo>
                    <a:pt x="14543" y="15729"/>
                  </a:moveTo>
                  <a:cubicBezTo>
                    <a:pt x="14548" y="15729"/>
                    <a:pt x="14553" y="15730"/>
                    <a:pt x="14557" y="15731"/>
                  </a:cubicBezTo>
                  <a:lnTo>
                    <a:pt x="14557" y="15731"/>
                  </a:lnTo>
                  <a:cubicBezTo>
                    <a:pt x="14553" y="15730"/>
                    <a:pt x="14548" y="15729"/>
                    <a:pt x="14543" y="15729"/>
                  </a:cubicBezTo>
                  <a:close/>
                  <a:moveTo>
                    <a:pt x="2323" y="0"/>
                  </a:moveTo>
                  <a:cubicBezTo>
                    <a:pt x="1944" y="0"/>
                    <a:pt x="1568" y="143"/>
                    <a:pt x="1236" y="286"/>
                  </a:cubicBezTo>
                  <a:cubicBezTo>
                    <a:pt x="1039" y="365"/>
                    <a:pt x="822" y="451"/>
                    <a:pt x="658" y="589"/>
                  </a:cubicBezTo>
                  <a:cubicBezTo>
                    <a:pt x="494" y="727"/>
                    <a:pt x="382" y="891"/>
                    <a:pt x="303" y="1082"/>
                  </a:cubicBezTo>
                  <a:cubicBezTo>
                    <a:pt x="1" y="1791"/>
                    <a:pt x="191" y="2639"/>
                    <a:pt x="770" y="3158"/>
                  </a:cubicBezTo>
                  <a:cubicBezTo>
                    <a:pt x="1341" y="3710"/>
                    <a:pt x="2189" y="3815"/>
                    <a:pt x="2958" y="3874"/>
                  </a:cubicBezTo>
                  <a:cubicBezTo>
                    <a:pt x="3451" y="3901"/>
                    <a:pt x="3944" y="3901"/>
                    <a:pt x="4436" y="3953"/>
                  </a:cubicBezTo>
                  <a:cubicBezTo>
                    <a:pt x="4877" y="4012"/>
                    <a:pt x="5310" y="4117"/>
                    <a:pt x="5672" y="4420"/>
                  </a:cubicBezTo>
                  <a:cubicBezTo>
                    <a:pt x="6027" y="4722"/>
                    <a:pt x="6355" y="5051"/>
                    <a:pt x="6684" y="5379"/>
                  </a:cubicBezTo>
                  <a:cubicBezTo>
                    <a:pt x="6953" y="5655"/>
                    <a:pt x="7255" y="5951"/>
                    <a:pt x="7446" y="6312"/>
                  </a:cubicBezTo>
                  <a:cubicBezTo>
                    <a:pt x="7558" y="6477"/>
                    <a:pt x="7643" y="6667"/>
                    <a:pt x="7696" y="6858"/>
                  </a:cubicBezTo>
                  <a:cubicBezTo>
                    <a:pt x="7748" y="7048"/>
                    <a:pt x="7775" y="7239"/>
                    <a:pt x="7860" y="7429"/>
                  </a:cubicBezTo>
                  <a:cubicBezTo>
                    <a:pt x="8024" y="7791"/>
                    <a:pt x="8432" y="7922"/>
                    <a:pt x="8708" y="8198"/>
                  </a:cubicBezTo>
                  <a:cubicBezTo>
                    <a:pt x="8819" y="8310"/>
                    <a:pt x="8898" y="8448"/>
                    <a:pt x="8925" y="8612"/>
                  </a:cubicBezTo>
                  <a:cubicBezTo>
                    <a:pt x="8925" y="8691"/>
                    <a:pt x="8925" y="8776"/>
                    <a:pt x="8898" y="8855"/>
                  </a:cubicBezTo>
                  <a:cubicBezTo>
                    <a:pt x="8898" y="8882"/>
                    <a:pt x="8846" y="8941"/>
                    <a:pt x="8846" y="8967"/>
                  </a:cubicBezTo>
                  <a:cubicBezTo>
                    <a:pt x="8846" y="8993"/>
                    <a:pt x="8898" y="9046"/>
                    <a:pt x="8898" y="9046"/>
                  </a:cubicBezTo>
                  <a:cubicBezTo>
                    <a:pt x="8925" y="9072"/>
                    <a:pt x="8957" y="9105"/>
                    <a:pt x="8957" y="9131"/>
                  </a:cubicBezTo>
                  <a:cubicBezTo>
                    <a:pt x="8984" y="9184"/>
                    <a:pt x="8925" y="9236"/>
                    <a:pt x="8925" y="9296"/>
                  </a:cubicBezTo>
                  <a:cubicBezTo>
                    <a:pt x="8898" y="9322"/>
                    <a:pt x="8898" y="9348"/>
                    <a:pt x="8898" y="9374"/>
                  </a:cubicBezTo>
                  <a:cubicBezTo>
                    <a:pt x="8898" y="9374"/>
                    <a:pt x="8846" y="9434"/>
                    <a:pt x="8872" y="9460"/>
                  </a:cubicBezTo>
                  <a:cubicBezTo>
                    <a:pt x="8872" y="9486"/>
                    <a:pt x="8925" y="9539"/>
                    <a:pt x="8957" y="9565"/>
                  </a:cubicBezTo>
                  <a:lnTo>
                    <a:pt x="9063" y="9677"/>
                  </a:lnTo>
                  <a:lnTo>
                    <a:pt x="9529" y="10143"/>
                  </a:lnTo>
                  <a:cubicBezTo>
                    <a:pt x="10160" y="10748"/>
                    <a:pt x="10817" y="11346"/>
                    <a:pt x="11586" y="11786"/>
                  </a:cubicBezTo>
                  <a:cubicBezTo>
                    <a:pt x="12158" y="12141"/>
                    <a:pt x="12677" y="12660"/>
                    <a:pt x="12762" y="13376"/>
                  </a:cubicBezTo>
                  <a:cubicBezTo>
                    <a:pt x="12762" y="13541"/>
                    <a:pt x="12762" y="13705"/>
                    <a:pt x="12736" y="13895"/>
                  </a:cubicBezTo>
                  <a:cubicBezTo>
                    <a:pt x="12677" y="14086"/>
                    <a:pt x="12650" y="14303"/>
                    <a:pt x="12624" y="14526"/>
                  </a:cubicBezTo>
                  <a:cubicBezTo>
                    <a:pt x="12598" y="14717"/>
                    <a:pt x="12572" y="14934"/>
                    <a:pt x="12539" y="15151"/>
                  </a:cubicBezTo>
                  <a:cubicBezTo>
                    <a:pt x="12539" y="15289"/>
                    <a:pt x="12539" y="15400"/>
                    <a:pt x="12572" y="15538"/>
                  </a:cubicBezTo>
                  <a:cubicBezTo>
                    <a:pt x="12624" y="15781"/>
                    <a:pt x="12703" y="16031"/>
                    <a:pt x="12926" y="16169"/>
                  </a:cubicBezTo>
                  <a:cubicBezTo>
                    <a:pt x="12979" y="16222"/>
                    <a:pt x="13032" y="16222"/>
                    <a:pt x="13091" y="16248"/>
                  </a:cubicBezTo>
                  <a:lnTo>
                    <a:pt x="13229" y="16248"/>
                  </a:lnTo>
                  <a:cubicBezTo>
                    <a:pt x="13255" y="16274"/>
                    <a:pt x="13281" y="16333"/>
                    <a:pt x="13308" y="16360"/>
                  </a:cubicBezTo>
                  <a:cubicBezTo>
                    <a:pt x="13393" y="16465"/>
                    <a:pt x="13524" y="16577"/>
                    <a:pt x="13662" y="16629"/>
                  </a:cubicBezTo>
                  <a:cubicBezTo>
                    <a:pt x="13827" y="16741"/>
                    <a:pt x="13991" y="16793"/>
                    <a:pt x="14155" y="16853"/>
                  </a:cubicBezTo>
                  <a:cubicBezTo>
                    <a:pt x="14129" y="16741"/>
                    <a:pt x="14103" y="16603"/>
                    <a:pt x="14076" y="16498"/>
                  </a:cubicBezTo>
                  <a:lnTo>
                    <a:pt x="14076" y="16498"/>
                  </a:lnTo>
                  <a:cubicBezTo>
                    <a:pt x="14293" y="16688"/>
                    <a:pt x="14569" y="16879"/>
                    <a:pt x="14872" y="16905"/>
                  </a:cubicBezTo>
                  <a:cubicBezTo>
                    <a:pt x="14786" y="16767"/>
                    <a:pt x="14734" y="16603"/>
                    <a:pt x="14674" y="16439"/>
                  </a:cubicBezTo>
                  <a:lnTo>
                    <a:pt x="14674" y="16439"/>
                  </a:lnTo>
                  <a:cubicBezTo>
                    <a:pt x="14812" y="16465"/>
                    <a:pt x="14977" y="16465"/>
                    <a:pt x="15115" y="16498"/>
                  </a:cubicBezTo>
                  <a:cubicBezTo>
                    <a:pt x="14898" y="16301"/>
                    <a:pt x="14622" y="16031"/>
                    <a:pt x="14543" y="15729"/>
                  </a:cubicBezTo>
                  <a:lnTo>
                    <a:pt x="14543" y="15729"/>
                  </a:lnTo>
                  <a:cubicBezTo>
                    <a:pt x="14579" y="15852"/>
                    <a:pt x="14623" y="15893"/>
                    <a:pt x="14653" y="15893"/>
                  </a:cubicBezTo>
                  <a:cubicBezTo>
                    <a:pt x="14708" y="15893"/>
                    <a:pt x="14719" y="15754"/>
                    <a:pt x="14557" y="15731"/>
                  </a:cubicBezTo>
                  <a:lnTo>
                    <a:pt x="14557" y="15731"/>
                  </a:lnTo>
                  <a:cubicBezTo>
                    <a:pt x="14769" y="15756"/>
                    <a:pt x="14982" y="15782"/>
                    <a:pt x="15200" y="15808"/>
                  </a:cubicBezTo>
                  <a:cubicBezTo>
                    <a:pt x="15088" y="15643"/>
                    <a:pt x="14977" y="15479"/>
                    <a:pt x="14872" y="15315"/>
                  </a:cubicBezTo>
                  <a:cubicBezTo>
                    <a:pt x="14648" y="14986"/>
                    <a:pt x="14405" y="14605"/>
                    <a:pt x="14267" y="14224"/>
                  </a:cubicBezTo>
                  <a:cubicBezTo>
                    <a:pt x="14129" y="13869"/>
                    <a:pt x="14050" y="13455"/>
                    <a:pt x="13912" y="13100"/>
                  </a:cubicBezTo>
                  <a:cubicBezTo>
                    <a:pt x="13748" y="12686"/>
                    <a:pt x="13498" y="12358"/>
                    <a:pt x="13229" y="12029"/>
                  </a:cubicBezTo>
                  <a:cubicBezTo>
                    <a:pt x="12815" y="11622"/>
                    <a:pt x="12407" y="11155"/>
                    <a:pt x="12210" y="10610"/>
                  </a:cubicBezTo>
                  <a:cubicBezTo>
                    <a:pt x="12079" y="10255"/>
                    <a:pt x="11993" y="9926"/>
                    <a:pt x="11776" y="9598"/>
                  </a:cubicBezTo>
                  <a:cubicBezTo>
                    <a:pt x="11691" y="9460"/>
                    <a:pt x="11586" y="9322"/>
                    <a:pt x="11474" y="9210"/>
                  </a:cubicBezTo>
                  <a:cubicBezTo>
                    <a:pt x="11310" y="9072"/>
                    <a:pt x="11119" y="8967"/>
                    <a:pt x="10955" y="8803"/>
                  </a:cubicBezTo>
                  <a:cubicBezTo>
                    <a:pt x="10817" y="8717"/>
                    <a:pt x="10705" y="8579"/>
                    <a:pt x="10627" y="8448"/>
                  </a:cubicBezTo>
                  <a:cubicBezTo>
                    <a:pt x="10567" y="8336"/>
                    <a:pt x="10541" y="8251"/>
                    <a:pt x="10515" y="8146"/>
                  </a:cubicBezTo>
                  <a:cubicBezTo>
                    <a:pt x="10489" y="8119"/>
                    <a:pt x="10489" y="8060"/>
                    <a:pt x="10462" y="8008"/>
                  </a:cubicBezTo>
                  <a:cubicBezTo>
                    <a:pt x="10436" y="7955"/>
                    <a:pt x="10403" y="7896"/>
                    <a:pt x="10377" y="7843"/>
                  </a:cubicBezTo>
                  <a:cubicBezTo>
                    <a:pt x="10324" y="7627"/>
                    <a:pt x="10272" y="7403"/>
                    <a:pt x="10186" y="7186"/>
                  </a:cubicBezTo>
                  <a:cubicBezTo>
                    <a:pt x="10134" y="6969"/>
                    <a:pt x="10048" y="6772"/>
                    <a:pt x="9943" y="6582"/>
                  </a:cubicBezTo>
                  <a:cubicBezTo>
                    <a:pt x="9555" y="5708"/>
                    <a:pt x="9063" y="4886"/>
                    <a:pt x="8570" y="4039"/>
                  </a:cubicBezTo>
                  <a:cubicBezTo>
                    <a:pt x="8353" y="3625"/>
                    <a:pt x="8136" y="3217"/>
                    <a:pt x="7886" y="2803"/>
                  </a:cubicBezTo>
                  <a:cubicBezTo>
                    <a:pt x="7669" y="2448"/>
                    <a:pt x="7367" y="2232"/>
                    <a:pt x="6986" y="2041"/>
                  </a:cubicBezTo>
                  <a:cubicBezTo>
                    <a:pt x="6657" y="1877"/>
                    <a:pt x="6296" y="1765"/>
                    <a:pt x="5941" y="1601"/>
                  </a:cubicBezTo>
                  <a:cubicBezTo>
                    <a:pt x="5586" y="1410"/>
                    <a:pt x="5284" y="1134"/>
                    <a:pt x="4982" y="891"/>
                  </a:cubicBezTo>
                  <a:cubicBezTo>
                    <a:pt x="4818" y="753"/>
                    <a:pt x="4653" y="641"/>
                    <a:pt x="4489" y="562"/>
                  </a:cubicBezTo>
                  <a:cubicBezTo>
                    <a:pt x="4272" y="451"/>
                    <a:pt x="4055" y="424"/>
                    <a:pt x="3832" y="365"/>
                  </a:cubicBezTo>
                  <a:cubicBezTo>
                    <a:pt x="3615" y="313"/>
                    <a:pt x="3372" y="286"/>
                    <a:pt x="3148" y="201"/>
                  </a:cubicBezTo>
                  <a:cubicBezTo>
                    <a:pt x="2932" y="122"/>
                    <a:pt x="2715" y="37"/>
                    <a:pt x="2491" y="10"/>
                  </a:cubicBezTo>
                  <a:cubicBezTo>
                    <a:pt x="2435" y="4"/>
                    <a:pt x="2379" y="0"/>
                    <a:pt x="232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9"/>
            <p:cNvSpPr/>
            <p:nvPr/>
          </p:nvSpPr>
          <p:spPr>
            <a:xfrm>
              <a:off x="768175" y="1649625"/>
              <a:ext cx="633975" cy="526275"/>
            </a:xfrm>
            <a:custGeom>
              <a:rect b="b" l="l" r="r" t="t"/>
              <a:pathLst>
                <a:path extrusionOk="0" h="21051" w="25359">
                  <a:moveTo>
                    <a:pt x="25359" y="0"/>
                  </a:moveTo>
                  <a:cubicBezTo>
                    <a:pt x="24754" y="434"/>
                    <a:pt x="24209" y="927"/>
                    <a:pt x="23630" y="1393"/>
                  </a:cubicBezTo>
                  <a:cubicBezTo>
                    <a:pt x="23223" y="1695"/>
                    <a:pt x="22783" y="2024"/>
                    <a:pt x="22428" y="2379"/>
                  </a:cubicBezTo>
                  <a:cubicBezTo>
                    <a:pt x="22047" y="2767"/>
                    <a:pt x="21659" y="3121"/>
                    <a:pt x="21225" y="3476"/>
                  </a:cubicBezTo>
                  <a:cubicBezTo>
                    <a:pt x="20404" y="4133"/>
                    <a:pt x="19523" y="4790"/>
                    <a:pt x="18702" y="5474"/>
                  </a:cubicBezTo>
                  <a:cubicBezTo>
                    <a:pt x="17854" y="6184"/>
                    <a:pt x="16869" y="6736"/>
                    <a:pt x="15968" y="7366"/>
                  </a:cubicBezTo>
                  <a:cubicBezTo>
                    <a:pt x="15898" y="7416"/>
                    <a:pt x="15827" y="7435"/>
                    <a:pt x="15758" y="7435"/>
                  </a:cubicBezTo>
                  <a:cubicBezTo>
                    <a:pt x="15718" y="7435"/>
                    <a:pt x="15678" y="7429"/>
                    <a:pt x="15640" y="7419"/>
                  </a:cubicBezTo>
                  <a:cubicBezTo>
                    <a:pt x="15581" y="7472"/>
                    <a:pt x="15528" y="7498"/>
                    <a:pt x="15502" y="7531"/>
                  </a:cubicBezTo>
                  <a:cubicBezTo>
                    <a:pt x="15475" y="7531"/>
                    <a:pt x="15475" y="7557"/>
                    <a:pt x="15443" y="7557"/>
                  </a:cubicBezTo>
                  <a:cubicBezTo>
                    <a:pt x="15278" y="7695"/>
                    <a:pt x="15088" y="7826"/>
                    <a:pt x="14897" y="7938"/>
                  </a:cubicBezTo>
                  <a:cubicBezTo>
                    <a:pt x="14845" y="7964"/>
                    <a:pt x="14818" y="7964"/>
                    <a:pt x="14759" y="7964"/>
                  </a:cubicBezTo>
                  <a:lnTo>
                    <a:pt x="14707" y="7964"/>
                  </a:lnTo>
                  <a:cubicBezTo>
                    <a:pt x="14707" y="8076"/>
                    <a:pt x="14680" y="8155"/>
                    <a:pt x="14595" y="8240"/>
                  </a:cubicBezTo>
                  <a:lnTo>
                    <a:pt x="14569" y="8267"/>
                  </a:lnTo>
                  <a:cubicBezTo>
                    <a:pt x="14516" y="8319"/>
                    <a:pt x="14490" y="8352"/>
                    <a:pt x="14431" y="8378"/>
                  </a:cubicBezTo>
                  <a:cubicBezTo>
                    <a:pt x="14431" y="8378"/>
                    <a:pt x="14404" y="8378"/>
                    <a:pt x="14404" y="8405"/>
                  </a:cubicBezTo>
                  <a:cubicBezTo>
                    <a:pt x="14352" y="8431"/>
                    <a:pt x="14326" y="8431"/>
                    <a:pt x="14266" y="8431"/>
                  </a:cubicBezTo>
                  <a:cubicBezTo>
                    <a:pt x="13774" y="8733"/>
                    <a:pt x="13392" y="9141"/>
                    <a:pt x="13090" y="9633"/>
                  </a:cubicBezTo>
                  <a:cubicBezTo>
                    <a:pt x="12762" y="10159"/>
                    <a:pt x="12459" y="10567"/>
                    <a:pt x="11940" y="10869"/>
                  </a:cubicBezTo>
                  <a:cubicBezTo>
                    <a:pt x="11861" y="10921"/>
                    <a:pt x="11776" y="10921"/>
                    <a:pt x="11697" y="10921"/>
                  </a:cubicBezTo>
                  <a:cubicBezTo>
                    <a:pt x="8707" y="13280"/>
                    <a:pt x="2931" y="17821"/>
                    <a:pt x="2031" y="18728"/>
                  </a:cubicBezTo>
                  <a:cubicBezTo>
                    <a:pt x="1071" y="19655"/>
                    <a:pt x="0" y="20673"/>
                    <a:pt x="224" y="20943"/>
                  </a:cubicBezTo>
                  <a:cubicBezTo>
                    <a:pt x="224" y="20943"/>
                    <a:pt x="309" y="21051"/>
                    <a:pt x="562" y="21051"/>
                  </a:cubicBezTo>
                  <a:cubicBezTo>
                    <a:pt x="712" y="21051"/>
                    <a:pt x="922" y="21013"/>
                    <a:pt x="1209" y="20890"/>
                  </a:cubicBezTo>
                  <a:cubicBezTo>
                    <a:pt x="2438" y="20345"/>
                    <a:pt x="2931" y="20147"/>
                    <a:pt x="5809" y="18643"/>
                  </a:cubicBezTo>
                  <a:cubicBezTo>
                    <a:pt x="8602" y="17190"/>
                    <a:pt x="10843" y="16152"/>
                    <a:pt x="11861" y="15548"/>
                  </a:cubicBezTo>
                  <a:cubicBezTo>
                    <a:pt x="11966" y="15495"/>
                    <a:pt x="12052" y="15442"/>
                    <a:pt x="12157" y="15383"/>
                  </a:cubicBezTo>
                  <a:cubicBezTo>
                    <a:pt x="12190" y="15357"/>
                    <a:pt x="12216" y="15357"/>
                    <a:pt x="12269" y="15331"/>
                  </a:cubicBezTo>
                  <a:cubicBezTo>
                    <a:pt x="12321" y="15304"/>
                    <a:pt x="12380" y="15304"/>
                    <a:pt x="12433" y="15304"/>
                  </a:cubicBezTo>
                  <a:cubicBezTo>
                    <a:pt x="12597" y="15193"/>
                    <a:pt x="12788" y="15114"/>
                    <a:pt x="12952" y="15028"/>
                  </a:cubicBezTo>
                  <a:cubicBezTo>
                    <a:pt x="13471" y="14595"/>
                    <a:pt x="14023" y="14266"/>
                    <a:pt x="14654" y="14102"/>
                  </a:cubicBezTo>
                  <a:cubicBezTo>
                    <a:pt x="14688" y="14090"/>
                    <a:pt x="14721" y="14085"/>
                    <a:pt x="14753" y="14085"/>
                  </a:cubicBezTo>
                  <a:cubicBezTo>
                    <a:pt x="15023" y="14085"/>
                    <a:pt x="15180" y="14482"/>
                    <a:pt x="15009" y="14700"/>
                  </a:cubicBezTo>
                  <a:cubicBezTo>
                    <a:pt x="15035" y="14785"/>
                    <a:pt x="15009" y="14890"/>
                    <a:pt x="14950" y="14976"/>
                  </a:cubicBezTo>
                  <a:cubicBezTo>
                    <a:pt x="14569" y="15442"/>
                    <a:pt x="14214" y="15935"/>
                    <a:pt x="13859" y="16402"/>
                  </a:cubicBezTo>
                  <a:cubicBezTo>
                    <a:pt x="13774" y="16533"/>
                    <a:pt x="13695" y="16645"/>
                    <a:pt x="13609" y="16757"/>
                  </a:cubicBezTo>
                  <a:cubicBezTo>
                    <a:pt x="13445" y="16974"/>
                    <a:pt x="13307" y="17164"/>
                    <a:pt x="13176" y="17355"/>
                  </a:cubicBezTo>
                  <a:cubicBezTo>
                    <a:pt x="13228" y="17355"/>
                    <a:pt x="13281" y="17388"/>
                    <a:pt x="13307" y="17440"/>
                  </a:cubicBezTo>
                  <a:cubicBezTo>
                    <a:pt x="13504" y="17250"/>
                    <a:pt x="13668" y="17085"/>
                    <a:pt x="13859" y="16895"/>
                  </a:cubicBezTo>
                  <a:cubicBezTo>
                    <a:pt x="15088" y="15712"/>
                    <a:pt x="16238" y="14483"/>
                    <a:pt x="17085" y="13004"/>
                  </a:cubicBezTo>
                  <a:cubicBezTo>
                    <a:pt x="17145" y="12893"/>
                    <a:pt x="17197" y="12814"/>
                    <a:pt x="17309" y="12755"/>
                  </a:cubicBezTo>
                  <a:cubicBezTo>
                    <a:pt x="17447" y="12262"/>
                    <a:pt x="17743" y="11828"/>
                    <a:pt x="18104" y="11441"/>
                  </a:cubicBezTo>
                  <a:lnTo>
                    <a:pt x="18104" y="11414"/>
                  </a:lnTo>
                  <a:cubicBezTo>
                    <a:pt x="18130" y="11250"/>
                    <a:pt x="18157" y="11059"/>
                    <a:pt x="18183" y="10895"/>
                  </a:cubicBezTo>
                  <a:cubicBezTo>
                    <a:pt x="18071" y="10816"/>
                    <a:pt x="17992" y="10705"/>
                    <a:pt x="18019" y="10514"/>
                  </a:cubicBezTo>
                  <a:cubicBezTo>
                    <a:pt x="18295" y="9173"/>
                    <a:pt x="19254" y="8023"/>
                    <a:pt x="20180" y="7038"/>
                  </a:cubicBezTo>
                  <a:cubicBezTo>
                    <a:pt x="20785" y="6295"/>
                    <a:pt x="21606" y="5750"/>
                    <a:pt x="22290" y="5066"/>
                  </a:cubicBezTo>
                  <a:cubicBezTo>
                    <a:pt x="22540" y="4843"/>
                    <a:pt x="22783" y="4600"/>
                    <a:pt x="23032" y="4376"/>
                  </a:cubicBezTo>
                  <a:cubicBezTo>
                    <a:pt x="23630" y="3476"/>
                    <a:pt x="24452" y="2707"/>
                    <a:pt x="24892" y="1722"/>
                  </a:cubicBezTo>
                  <a:cubicBezTo>
                    <a:pt x="25109" y="1176"/>
                    <a:pt x="25273" y="598"/>
                    <a:pt x="2535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9"/>
            <p:cNvSpPr/>
            <p:nvPr/>
          </p:nvSpPr>
          <p:spPr>
            <a:xfrm>
              <a:off x="1225525" y="1788600"/>
              <a:ext cx="286050" cy="222375"/>
            </a:xfrm>
            <a:custGeom>
              <a:rect b="b" l="l" r="r" t="t"/>
              <a:pathLst>
                <a:path extrusionOk="0" h="8895" w="11442">
                  <a:moveTo>
                    <a:pt x="4272" y="0"/>
                  </a:moveTo>
                  <a:cubicBezTo>
                    <a:pt x="3970" y="296"/>
                    <a:pt x="3667" y="572"/>
                    <a:pt x="3339" y="848"/>
                  </a:cubicBezTo>
                  <a:cubicBezTo>
                    <a:pt x="3063" y="1065"/>
                    <a:pt x="2793" y="1282"/>
                    <a:pt x="2544" y="1558"/>
                  </a:cubicBezTo>
                  <a:cubicBezTo>
                    <a:pt x="2603" y="1696"/>
                    <a:pt x="2603" y="1860"/>
                    <a:pt x="2465" y="1998"/>
                  </a:cubicBezTo>
                  <a:cubicBezTo>
                    <a:pt x="1834" y="2655"/>
                    <a:pt x="1091" y="3450"/>
                    <a:pt x="710" y="4350"/>
                  </a:cubicBezTo>
                  <a:cubicBezTo>
                    <a:pt x="796" y="4324"/>
                    <a:pt x="875" y="4324"/>
                    <a:pt x="986" y="4324"/>
                  </a:cubicBezTo>
                  <a:cubicBezTo>
                    <a:pt x="2051" y="4403"/>
                    <a:pt x="3174" y="5172"/>
                    <a:pt x="3884" y="5914"/>
                  </a:cubicBezTo>
                  <a:cubicBezTo>
                    <a:pt x="4022" y="6046"/>
                    <a:pt x="4022" y="6184"/>
                    <a:pt x="3970" y="6296"/>
                  </a:cubicBezTo>
                  <a:cubicBezTo>
                    <a:pt x="4186" y="6460"/>
                    <a:pt x="4246" y="6624"/>
                    <a:pt x="4108" y="6762"/>
                  </a:cubicBezTo>
                  <a:cubicBezTo>
                    <a:pt x="4108" y="6762"/>
                    <a:pt x="3529" y="7143"/>
                    <a:pt x="2872" y="7360"/>
                  </a:cubicBezTo>
                  <a:cubicBezTo>
                    <a:pt x="2745" y="7398"/>
                    <a:pt x="2584" y="7417"/>
                    <a:pt x="2406" y="7417"/>
                  </a:cubicBezTo>
                  <a:cubicBezTo>
                    <a:pt x="1663" y="7417"/>
                    <a:pt x="614" y="7095"/>
                    <a:pt x="434" y="6539"/>
                  </a:cubicBezTo>
                  <a:cubicBezTo>
                    <a:pt x="408" y="6486"/>
                    <a:pt x="408" y="6407"/>
                    <a:pt x="382" y="6348"/>
                  </a:cubicBezTo>
                  <a:cubicBezTo>
                    <a:pt x="244" y="6512"/>
                    <a:pt x="106" y="6677"/>
                    <a:pt x="1" y="6867"/>
                  </a:cubicBezTo>
                  <a:cubicBezTo>
                    <a:pt x="79" y="7229"/>
                    <a:pt x="191" y="7557"/>
                    <a:pt x="303" y="7912"/>
                  </a:cubicBezTo>
                  <a:cubicBezTo>
                    <a:pt x="355" y="7938"/>
                    <a:pt x="434" y="7991"/>
                    <a:pt x="493" y="8050"/>
                  </a:cubicBezTo>
                  <a:cubicBezTo>
                    <a:pt x="875" y="8379"/>
                    <a:pt x="1289" y="8595"/>
                    <a:pt x="1781" y="8707"/>
                  </a:cubicBezTo>
                  <a:cubicBezTo>
                    <a:pt x="2274" y="8786"/>
                    <a:pt x="2767" y="8812"/>
                    <a:pt x="3260" y="8871"/>
                  </a:cubicBezTo>
                  <a:cubicBezTo>
                    <a:pt x="3461" y="8883"/>
                    <a:pt x="3668" y="8894"/>
                    <a:pt x="3876" y="8894"/>
                  </a:cubicBezTo>
                  <a:cubicBezTo>
                    <a:pt x="4145" y="8894"/>
                    <a:pt x="4416" y="8875"/>
                    <a:pt x="4679" y="8812"/>
                  </a:cubicBezTo>
                  <a:cubicBezTo>
                    <a:pt x="5146" y="8707"/>
                    <a:pt x="5612" y="8510"/>
                    <a:pt x="6079" y="8379"/>
                  </a:cubicBezTo>
                  <a:cubicBezTo>
                    <a:pt x="6513" y="8241"/>
                    <a:pt x="6927" y="8103"/>
                    <a:pt x="7334" y="7886"/>
                  </a:cubicBezTo>
                  <a:cubicBezTo>
                    <a:pt x="7860" y="7636"/>
                    <a:pt x="8353" y="7281"/>
                    <a:pt x="8813" y="6953"/>
                  </a:cubicBezTo>
                  <a:cubicBezTo>
                    <a:pt x="9141" y="6598"/>
                    <a:pt x="9417" y="6210"/>
                    <a:pt x="9719" y="5829"/>
                  </a:cubicBezTo>
                  <a:cubicBezTo>
                    <a:pt x="9693" y="5448"/>
                    <a:pt x="9693" y="5008"/>
                    <a:pt x="9857" y="4653"/>
                  </a:cubicBezTo>
                  <a:cubicBezTo>
                    <a:pt x="9857" y="4626"/>
                    <a:pt x="9831" y="4600"/>
                    <a:pt x="9831" y="4567"/>
                  </a:cubicBezTo>
                  <a:cubicBezTo>
                    <a:pt x="9798" y="3858"/>
                    <a:pt x="10377" y="3417"/>
                    <a:pt x="10784" y="2924"/>
                  </a:cubicBezTo>
                  <a:cubicBezTo>
                    <a:pt x="11007" y="2596"/>
                    <a:pt x="11224" y="2267"/>
                    <a:pt x="11441" y="1972"/>
                  </a:cubicBezTo>
                  <a:lnTo>
                    <a:pt x="11441" y="1972"/>
                  </a:lnTo>
                  <a:cubicBezTo>
                    <a:pt x="11086" y="2300"/>
                    <a:pt x="10869" y="2517"/>
                    <a:pt x="10869" y="2517"/>
                  </a:cubicBezTo>
                  <a:cubicBezTo>
                    <a:pt x="10869" y="2517"/>
                    <a:pt x="7308" y="1039"/>
                    <a:pt x="4272"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9"/>
            <p:cNvSpPr/>
            <p:nvPr/>
          </p:nvSpPr>
          <p:spPr>
            <a:xfrm>
              <a:off x="831250" y="1416175"/>
              <a:ext cx="405150" cy="418925"/>
            </a:xfrm>
            <a:custGeom>
              <a:rect b="b" l="l" r="r" t="t"/>
              <a:pathLst>
                <a:path extrusionOk="0" h="16757" w="16206">
                  <a:moveTo>
                    <a:pt x="27" y="0"/>
                  </a:moveTo>
                  <a:cubicBezTo>
                    <a:pt x="27" y="0"/>
                    <a:pt x="27" y="53"/>
                    <a:pt x="1" y="138"/>
                  </a:cubicBezTo>
                  <a:cubicBezTo>
                    <a:pt x="27" y="165"/>
                    <a:pt x="27" y="191"/>
                    <a:pt x="27" y="191"/>
                  </a:cubicBezTo>
                  <a:cubicBezTo>
                    <a:pt x="1" y="355"/>
                    <a:pt x="27" y="493"/>
                    <a:pt x="53" y="631"/>
                  </a:cubicBezTo>
                  <a:cubicBezTo>
                    <a:pt x="53" y="684"/>
                    <a:pt x="53" y="736"/>
                    <a:pt x="79" y="822"/>
                  </a:cubicBezTo>
                  <a:lnTo>
                    <a:pt x="79" y="874"/>
                  </a:lnTo>
                  <a:cubicBezTo>
                    <a:pt x="329" y="1807"/>
                    <a:pt x="1013" y="2681"/>
                    <a:pt x="1532" y="3365"/>
                  </a:cubicBezTo>
                  <a:cubicBezTo>
                    <a:pt x="1946" y="3890"/>
                    <a:pt x="2439" y="4350"/>
                    <a:pt x="2872" y="4843"/>
                  </a:cubicBezTo>
                  <a:cubicBezTo>
                    <a:pt x="3260" y="5369"/>
                    <a:pt x="3667" y="5862"/>
                    <a:pt x="4134" y="6355"/>
                  </a:cubicBezTo>
                  <a:cubicBezTo>
                    <a:pt x="4982" y="7255"/>
                    <a:pt x="5967" y="8076"/>
                    <a:pt x="6651" y="9147"/>
                  </a:cubicBezTo>
                  <a:cubicBezTo>
                    <a:pt x="7393" y="10238"/>
                    <a:pt x="7939" y="11447"/>
                    <a:pt x="8379" y="12676"/>
                  </a:cubicBezTo>
                  <a:cubicBezTo>
                    <a:pt x="8431" y="12762"/>
                    <a:pt x="8431" y="12840"/>
                    <a:pt x="8405" y="12926"/>
                  </a:cubicBezTo>
                  <a:cubicBezTo>
                    <a:pt x="8622" y="13254"/>
                    <a:pt x="8786" y="13636"/>
                    <a:pt x="9036" y="13964"/>
                  </a:cubicBezTo>
                  <a:cubicBezTo>
                    <a:pt x="9305" y="14293"/>
                    <a:pt x="9634" y="14569"/>
                    <a:pt x="9910" y="14924"/>
                  </a:cubicBezTo>
                  <a:cubicBezTo>
                    <a:pt x="10455" y="15633"/>
                    <a:pt x="11251" y="16179"/>
                    <a:pt x="11967" y="16757"/>
                  </a:cubicBezTo>
                  <a:cubicBezTo>
                    <a:pt x="12263" y="16566"/>
                    <a:pt x="12565" y="16376"/>
                    <a:pt x="12920" y="16152"/>
                  </a:cubicBezTo>
                  <a:cubicBezTo>
                    <a:pt x="12920" y="16126"/>
                    <a:pt x="12952" y="16126"/>
                    <a:pt x="12952" y="16100"/>
                  </a:cubicBezTo>
                  <a:cubicBezTo>
                    <a:pt x="13905" y="15443"/>
                    <a:pt x="14924" y="14864"/>
                    <a:pt x="15798" y="14128"/>
                  </a:cubicBezTo>
                  <a:cubicBezTo>
                    <a:pt x="15936" y="13990"/>
                    <a:pt x="16074" y="13879"/>
                    <a:pt x="16205" y="13774"/>
                  </a:cubicBezTo>
                  <a:cubicBezTo>
                    <a:pt x="16100" y="12295"/>
                    <a:pt x="14070" y="8707"/>
                    <a:pt x="9910" y="5698"/>
                  </a:cubicBezTo>
                  <a:cubicBezTo>
                    <a:pt x="5639" y="2603"/>
                    <a:pt x="27" y="0"/>
                    <a:pt x="2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9"/>
            <p:cNvSpPr/>
            <p:nvPr/>
          </p:nvSpPr>
          <p:spPr>
            <a:xfrm>
              <a:off x="1677950" y="1544150"/>
              <a:ext cx="321700" cy="219825"/>
            </a:xfrm>
            <a:custGeom>
              <a:rect b="b" l="l" r="r" t="t"/>
              <a:pathLst>
                <a:path extrusionOk="0" h="8793" w="12868">
                  <a:moveTo>
                    <a:pt x="11000" y="2983"/>
                  </a:moveTo>
                  <a:cubicBezTo>
                    <a:pt x="10701" y="2983"/>
                    <a:pt x="10395" y="3062"/>
                    <a:pt x="10101" y="3122"/>
                  </a:cubicBezTo>
                  <a:cubicBezTo>
                    <a:pt x="9996" y="3148"/>
                    <a:pt x="9884" y="3174"/>
                    <a:pt x="9805" y="3260"/>
                  </a:cubicBezTo>
                  <a:cubicBezTo>
                    <a:pt x="9667" y="3312"/>
                    <a:pt x="9608" y="3450"/>
                    <a:pt x="9503" y="3536"/>
                  </a:cubicBezTo>
                  <a:cubicBezTo>
                    <a:pt x="9338" y="3726"/>
                    <a:pt x="9089" y="3831"/>
                    <a:pt x="8846" y="3831"/>
                  </a:cubicBezTo>
                  <a:cubicBezTo>
                    <a:pt x="8898" y="3752"/>
                    <a:pt x="8924" y="3667"/>
                    <a:pt x="8898" y="3562"/>
                  </a:cubicBezTo>
                  <a:lnTo>
                    <a:pt x="8898" y="3562"/>
                  </a:lnTo>
                  <a:lnTo>
                    <a:pt x="8162" y="3805"/>
                  </a:lnTo>
                  <a:cubicBezTo>
                    <a:pt x="8010" y="3851"/>
                    <a:pt x="7863" y="3908"/>
                    <a:pt x="7728" y="3908"/>
                  </a:cubicBezTo>
                  <a:cubicBezTo>
                    <a:pt x="7687" y="3908"/>
                    <a:pt x="7648" y="3903"/>
                    <a:pt x="7610" y="3890"/>
                  </a:cubicBezTo>
                  <a:cubicBezTo>
                    <a:pt x="7472" y="3831"/>
                    <a:pt x="7367" y="3700"/>
                    <a:pt x="7229" y="3700"/>
                  </a:cubicBezTo>
                  <a:cubicBezTo>
                    <a:pt x="7220" y="3698"/>
                    <a:pt x="7210" y="3698"/>
                    <a:pt x="7201" y="3698"/>
                  </a:cubicBezTo>
                  <a:cubicBezTo>
                    <a:pt x="7171" y="3698"/>
                    <a:pt x="7139" y="3705"/>
                    <a:pt x="7108" y="3717"/>
                  </a:cubicBezTo>
                  <a:lnTo>
                    <a:pt x="7108" y="3717"/>
                  </a:lnTo>
                  <a:lnTo>
                    <a:pt x="7144" y="3779"/>
                  </a:lnTo>
                  <a:cubicBezTo>
                    <a:pt x="6979" y="3969"/>
                    <a:pt x="6874" y="4193"/>
                    <a:pt x="6848" y="4410"/>
                  </a:cubicBezTo>
                  <a:cubicBezTo>
                    <a:pt x="6887" y="4389"/>
                    <a:pt x="6927" y="4381"/>
                    <a:pt x="6968" y="4381"/>
                  </a:cubicBezTo>
                  <a:cubicBezTo>
                    <a:pt x="7153" y="4381"/>
                    <a:pt x="7353" y="4552"/>
                    <a:pt x="7558" y="4574"/>
                  </a:cubicBezTo>
                  <a:cubicBezTo>
                    <a:pt x="7575" y="4576"/>
                    <a:pt x="7592" y="4577"/>
                    <a:pt x="7610" y="4577"/>
                  </a:cubicBezTo>
                  <a:cubicBezTo>
                    <a:pt x="7729" y="4577"/>
                    <a:pt x="7856" y="4530"/>
                    <a:pt x="7971" y="4530"/>
                  </a:cubicBezTo>
                  <a:cubicBezTo>
                    <a:pt x="8027" y="4530"/>
                    <a:pt x="8081" y="4541"/>
                    <a:pt x="8129" y="4574"/>
                  </a:cubicBezTo>
                  <a:cubicBezTo>
                    <a:pt x="8294" y="4383"/>
                    <a:pt x="8491" y="4245"/>
                    <a:pt x="8734" y="4193"/>
                  </a:cubicBezTo>
                  <a:lnTo>
                    <a:pt x="8734" y="4193"/>
                  </a:lnTo>
                  <a:cubicBezTo>
                    <a:pt x="8708" y="4298"/>
                    <a:pt x="8708" y="4410"/>
                    <a:pt x="8760" y="4488"/>
                  </a:cubicBezTo>
                  <a:cubicBezTo>
                    <a:pt x="8778" y="4496"/>
                    <a:pt x="8796" y="4500"/>
                    <a:pt x="8814" y="4500"/>
                  </a:cubicBezTo>
                  <a:cubicBezTo>
                    <a:pt x="8933" y="4500"/>
                    <a:pt x="9051" y="4343"/>
                    <a:pt x="9148" y="4245"/>
                  </a:cubicBezTo>
                  <a:cubicBezTo>
                    <a:pt x="9312" y="4107"/>
                    <a:pt x="9555" y="4107"/>
                    <a:pt x="9720" y="3969"/>
                  </a:cubicBezTo>
                  <a:cubicBezTo>
                    <a:pt x="9805" y="3890"/>
                    <a:pt x="9858" y="3779"/>
                    <a:pt x="9936" y="3700"/>
                  </a:cubicBezTo>
                  <a:cubicBezTo>
                    <a:pt x="10239" y="3286"/>
                    <a:pt x="10791" y="3122"/>
                    <a:pt x="11283" y="3010"/>
                  </a:cubicBezTo>
                  <a:cubicBezTo>
                    <a:pt x="11190" y="2991"/>
                    <a:pt x="11096" y="2983"/>
                    <a:pt x="11000" y="2983"/>
                  </a:cubicBezTo>
                  <a:close/>
                  <a:moveTo>
                    <a:pt x="12867" y="0"/>
                  </a:moveTo>
                  <a:lnTo>
                    <a:pt x="12867" y="0"/>
                  </a:lnTo>
                  <a:cubicBezTo>
                    <a:pt x="12295" y="86"/>
                    <a:pt x="11776" y="250"/>
                    <a:pt x="11251" y="467"/>
                  </a:cubicBezTo>
                  <a:cubicBezTo>
                    <a:pt x="10922" y="631"/>
                    <a:pt x="10567" y="907"/>
                    <a:pt x="10594" y="1262"/>
                  </a:cubicBezTo>
                  <a:cubicBezTo>
                    <a:pt x="10530" y="1241"/>
                    <a:pt x="10467" y="1231"/>
                    <a:pt x="10403" y="1231"/>
                  </a:cubicBezTo>
                  <a:cubicBezTo>
                    <a:pt x="10058" y="1231"/>
                    <a:pt x="9713" y="1513"/>
                    <a:pt x="9391" y="1696"/>
                  </a:cubicBezTo>
                  <a:cubicBezTo>
                    <a:pt x="8984" y="1919"/>
                    <a:pt x="8543" y="2024"/>
                    <a:pt x="8103" y="2189"/>
                  </a:cubicBezTo>
                  <a:cubicBezTo>
                    <a:pt x="7696" y="2353"/>
                    <a:pt x="7255" y="2629"/>
                    <a:pt x="7038" y="3010"/>
                  </a:cubicBezTo>
                  <a:cubicBezTo>
                    <a:pt x="6979" y="3174"/>
                    <a:pt x="6900" y="3338"/>
                    <a:pt x="6789" y="3450"/>
                  </a:cubicBezTo>
                  <a:cubicBezTo>
                    <a:pt x="6624" y="3562"/>
                    <a:pt x="6408" y="3562"/>
                    <a:pt x="6191" y="3562"/>
                  </a:cubicBezTo>
                  <a:cubicBezTo>
                    <a:pt x="5586" y="3588"/>
                    <a:pt x="5008" y="3917"/>
                    <a:pt x="4679" y="4410"/>
                  </a:cubicBezTo>
                  <a:cubicBezTo>
                    <a:pt x="4574" y="4574"/>
                    <a:pt x="4489" y="4764"/>
                    <a:pt x="4384" y="4929"/>
                  </a:cubicBezTo>
                  <a:cubicBezTo>
                    <a:pt x="3917" y="5560"/>
                    <a:pt x="3010" y="5586"/>
                    <a:pt x="2274" y="5914"/>
                  </a:cubicBezTo>
                  <a:cubicBezTo>
                    <a:pt x="1262" y="6381"/>
                    <a:pt x="632" y="7419"/>
                    <a:pt x="112" y="8405"/>
                  </a:cubicBezTo>
                  <a:cubicBezTo>
                    <a:pt x="53" y="8543"/>
                    <a:pt x="1" y="8681"/>
                    <a:pt x="27" y="8793"/>
                  </a:cubicBezTo>
                  <a:cubicBezTo>
                    <a:pt x="382" y="8628"/>
                    <a:pt x="737" y="8431"/>
                    <a:pt x="1013" y="8135"/>
                  </a:cubicBezTo>
                  <a:cubicBezTo>
                    <a:pt x="1151" y="7997"/>
                    <a:pt x="1262" y="7833"/>
                    <a:pt x="1394" y="7721"/>
                  </a:cubicBezTo>
                  <a:cubicBezTo>
                    <a:pt x="1946" y="7255"/>
                    <a:pt x="2905" y="7478"/>
                    <a:pt x="3398" y="6926"/>
                  </a:cubicBezTo>
                  <a:cubicBezTo>
                    <a:pt x="3324" y="6875"/>
                    <a:pt x="3244" y="6855"/>
                    <a:pt x="3160" y="6855"/>
                  </a:cubicBezTo>
                  <a:cubicBezTo>
                    <a:pt x="2883" y="6855"/>
                    <a:pt x="2566" y="7071"/>
                    <a:pt x="2280" y="7071"/>
                  </a:cubicBezTo>
                  <a:cubicBezTo>
                    <a:pt x="2201" y="7071"/>
                    <a:pt x="2124" y="7055"/>
                    <a:pt x="2051" y="7012"/>
                  </a:cubicBezTo>
                  <a:cubicBezTo>
                    <a:pt x="2412" y="6986"/>
                    <a:pt x="2629" y="6624"/>
                    <a:pt x="2984" y="6545"/>
                  </a:cubicBezTo>
                  <a:cubicBezTo>
                    <a:pt x="3021" y="6536"/>
                    <a:pt x="3061" y="6534"/>
                    <a:pt x="3103" y="6534"/>
                  </a:cubicBezTo>
                  <a:cubicBezTo>
                    <a:pt x="3187" y="6534"/>
                    <a:pt x="3278" y="6545"/>
                    <a:pt x="3365" y="6545"/>
                  </a:cubicBezTo>
                  <a:cubicBezTo>
                    <a:pt x="3891" y="6519"/>
                    <a:pt x="4384" y="6269"/>
                    <a:pt x="4679" y="5888"/>
                  </a:cubicBezTo>
                  <a:cubicBezTo>
                    <a:pt x="4765" y="5776"/>
                    <a:pt x="4817" y="5671"/>
                    <a:pt x="4903" y="5586"/>
                  </a:cubicBezTo>
                  <a:cubicBezTo>
                    <a:pt x="5041" y="5474"/>
                    <a:pt x="5172" y="5395"/>
                    <a:pt x="5310" y="5310"/>
                  </a:cubicBezTo>
                  <a:lnTo>
                    <a:pt x="6296" y="4817"/>
                  </a:lnTo>
                  <a:cubicBezTo>
                    <a:pt x="6546" y="4712"/>
                    <a:pt x="6815" y="4488"/>
                    <a:pt x="6762" y="4245"/>
                  </a:cubicBezTo>
                  <a:cubicBezTo>
                    <a:pt x="6719" y="4067"/>
                    <a:pt x="6916" y="3791"/>
                    <a:pt x="7108" y="3717"/>
                  </a:cubicBezTo>
                  <a:lnTo>
                    <a:pt x="7108" y="3717"/>
                  </a:lnTo>
                  <a:lnTo>
                    <a:pt x="7065" y="3641"/>
                  </a:lnTo>
                  <a:cubicBezTo>
                    <a:pt x="7203" y="3398"/>
                    <a:pt x="7393" y="3207"/>
                    <a:pt x="7610" y="3010"/>
                  </a:cubicBezTo>
                  <a:cubicBezTo>
                    <a:pt x="7912" y="2767"/>
                    <a:pt x="8241" y="2602"/>
                    <a:pt x="8543" y="2386"/>
                  </a:cubicBezTo>
                  <a:cubicBezTo>
                    <a:pt x="8613" y="2468"/>
                    <a:pt x="8725" y="2512"/>
                    <a:pt x="8832" y="2512"/>
                  </a:cubicBezTo>
                  <a:cubicBezTo>
                    <a:pt x="8896" y="2512"/>
                    <a:pt x="8958" y="2496"/>
                    <a:pt x="9010" y="2465"/>
                  </a:cubicBezTo>
                  <a:cubicBezTo>
                    <a:pt x="9062" y="2438"/>
                    <a:pt x="9089" y="2386"/>
                    <a:pt x="9148" y="2353"/>
                  </a:cubicBezTo>
                  <a:cubicBezTo>
                    <a:pt x="9187" y="2340"/>
                    <a:pt x="9228" y="2340"/>
                    <a:pt x="9266" y="2340"/>
                  </a:cubicBezTo>
                  <a:cubicBezTo>
                    <a:pt x="9304" y="2340"/>
                    <a:pt x="9338" y="2340"/>
                    <a:pt x="9365" y="2327"/>
                  </a:cubicBezTo>
                  <a:cubicBezTo>
                    <a:pt x="9720" y="2300"/>
                    <a:pt x="9910" y="1860"/>
                    <a:pt x="10239" y="1755"/>
                  </a:cubicBezTo>
                  <a:cubicBezTo>
                    <a:pt x="10403" y="1729"/>
                    <a:pt x="10594" y="1755"/>
                    <a:pt x="10731" y="1643"/>
                  </a:cubicBezTo>
                  <a:cubicBezTo>
                    <a:pt x="10922" y="1505"/>
                    <a:pt x="10843" y="1124"/>
                    <a:pt x="11060" y="1012"/>
                  </a:cubicBezTo>
                  <a:cubicBezTo>
                    <a:pt x="11172" y="960"/>
                    <a:pt x="11283" y="960"/>
                    <a:pt x="11362" y="874"/>
                  </a:cubicBezTo>
                  <a:cubicBezTo>
                    <a:pt x="11389" y="822"/>
                    <a:pt x="11389" y="743"/>
                    <a:pt x="11389" y="684"/>
                  </a:cubicBezTo>
                  <a:cubicBezTo>
                    <a:pt x="11448" y="605"/>
                    <a:pt x="11527" y="546"/>
                    <a:pt x="11579" y="519"/>
                  </a:cubicBezTo>
                  <a:cubicBezTo>
                    <a:pt x="11993" y="303"/>
                    <a:pt x="12433" y="138"/>
                    <a:pt x="1286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9"/>
            <p:cNvSpPr/>
            <p:nvPr/>
          </p:nvSpPr>
          <p:spPr>
            <a:xfrm>
              <a:off x="2031150" y="1546275"/>
              <a:ext cx="68550" cy="17775"/>
            </a:xfrm>
            <a:custGeom>
              <a:rect b="b" l="l" r="r" t="t"/>
              <a:pathLst>
                <a:path extrusionOk="0" h="711" w="2742">
                  <a:moveTo>
                    <a:pt x="2051" y="1"/>
                  </a:moveTo>
                  <a:cubicBezTo>
                    <a:pt x="1972" y="1"/>
                    <a:pt x="1860" y="1"/>
                    <a:pt x="1782" y="27"/>
                  </a:cubicBezTo>
                  <a:cubicBezTo>
                    <a:pt x="1655" y="75"/>
                    <a:pt x="1551" y="195"/>
                    <a:pt x="1409" y="195"/>
                  </a:cubicBezTo>
                  <a:cubicBezTo>
                    <a:pt x="1395" y="195"/>
                    <a:pt x="1382" y="194"/>
                    <a:pt x="1368" y="191"/>
                  </a:cubicBezTo>
                  <a:cubicBezTo>
                    <a:pt x="1315" y="191"/>
                    <a:pt x="1289" y="165"/>
                    <a:pt x="1230" y="165"/>
                  </a:cubicBezTo>
                  <a:cubicBezTo>
                    <a:pt x="1151" y="165"/>
                    <a:pt x="1098" y="191"/>
                    <a:pt x="1013" y="218"/>
                  </a:cubicBezTo>
                  <a:cubicBezTo>
                    <a:pt x="684" y="329"/>
                    <a:pt x="356" y="461"/>
                    <a:pt x="1" y="572"/>
                  </a:cubicBezTo>
                  <a:cubicBezTo>
                    <a:pt x="382" y="572"/>
                    <a:pt x="770" y="599"/>
                    <a:pt x="1124" y="684"/>
                  </a:cubicBezTo>
                  <a:cubicBezTo>
                    <a:pt x="1177" y="710"/>
                    <a:pt x="1262" y="710"/>
                    <a:pt x="1315" y="710"/>
                  </a:cubicBezTo>
                  <a:cubicBezTo>
                    <a:pt x="1394" y="684"/>
                    <a:pt x="1453" y="625"/>
                    <a:pt x="1506" y="572"/>
                  </a:cubicBezTo>
                  <a:cubicBezTo>
                    <a:pt x="1860" y="296"/>
                    <a:pt x="2439" y="382"/>
                    <a:pt x="2741" y="53"/>
                  </a:cubicBezTo>
                  <a:cubicBezTo>
                    <a:pt x="2518" y="27"/>
                    <a:pt x="2274" y="1"/>
                    <a:pt x="205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9"/>
            <p:cNvSpPr/>
            <p:nvPr/>
          </p:nvSpPr>
          <p:spPr>
            <a:xfrm>
              <a:off x="1984675" y="1604425"/>
              <a:ext cx="57525" cy="17775"/>
            </a:xfrm>
            <a:custGeom>
              <a:rect b="b" l="l" r="r" t="t"/>
              <a:pathLst>
                <a:path extrusionOk="0" h="711" w="2301">
                  <a:moveTo>
                    <a:pt x="6" y="630"/>
                  </a:moveTo>
                  <a:cubicBezTo>
                    <a:pt x="4" y="631"/>
                    <a:pt x="2" y="631"/>
                    <a:pt x="0" y="632"/>
                  </a:cubicBezTo>
                  <a:cubicBezTo>
                    <a:pt x="2" y="631"/>
                    <a:pt x="4" y="631"/>
                    <a:pt x="6" y="630"/>
                  </a:cubicBezTo>
                  <a:close/>
                  <a:moveTo>
                    <a:pt x="1696" y="1"/>
                  </a:moveTo>
                  <a:cubicBezTo>
                    <a:pt x="1643" y="27"/>
                    <a:pt x="1584" y="27"/>
                    <a:pt x="1505" y="54"/>
                  </a:cubicBezTo>
                  <a:cubicBezTo>
                    <a:pt x="1446" y="80"/>
                    <a:pt x="1393" y="139"/>
                    <a:pt x="1341" y="191"/>
                  </a:cubicBezTo>
                  <a:cubicBezTo>
                    <a:pt x="1203" y="270"/>
                    <a:pt x="1038" y="329"/>
                    <a:pt x="874" y="382"/>
                  </a:cubicBezTo>
                  <a:cubicBezTo>
                    <a:pt x="574" y="467"/>
                    <a:pt x="299" y="545"/>
                    <a:pt x="6" y="630"/>
                  </a:cubicBezTo>
                  <a:lnTo>
                    <a:pt x="6" y="630"/>
                  </a:lnTo>
                  <a:cubicBezTo>
                    <a:pt x="17" y="627"/>
                    <a:pt x="29" y="626"/>
                    <a:pt x="40" y="626"/>
                  </a:cubicBezTo>
                  <a:cubicBezTo>
                    <a:pt x="127" y="626"/>
                    <a:pt x="201" y="711"/>
                    <a:pt x="270" y="711"/>
                  </a:cubicBezTo>
                  <a:cubicBezTo>
                    <a:pt x="355" y="711"/>
                    <a:pt x="434" y="658"/>
                    <a:pt x="493" y="632"/>
                  </a:cubicBezTo>
                  <a:cubicBezTo>
                    <a:pt x="560" y="604"/>
                    <a:pt x="630" y="595"/>
                    <a:pt x="700" y="595"/>
                  </a:cubicBezTo>
                  <a:cubicBezTo>
                    <a:pt x="828" y="595"/>
                    <a:pt x="959" y="625"/>
                    <a:pt x="1085" y="625"/>
                  </a:cubicBezTo>
                  <a:cubicBezTo>
                    <a:pt x="1164" y="625"/>
                    <a:pt x="1242" y="613"/>
                    <a:pt x="1314" y="573"/>
                  </a:cubicBezTo>
                  <a:cubicBezTo>
                    <a:pt x="1393" y="546"/>
                    <a:pt x="1479" y="467"/>
                    <a:pt x="1558" y="382"/>
                  </a:cubicBezTo>
                  <a:cubicBezTo>
                    <a:pt x="1748" y="218"/>
                    <a:pt x="2024" y="139"/>
                    <a:pt x="2300" y="54"/>
                  </a:cubicBezTo>
                  <a:cubicBezTo>
                    <a:pt x="2103" y="1"/>
                    <a:pt x="1912" y="1"/>
                    <a:pt x="169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9"/>
            <p:cNvSpPr/>
            <p:nvPr/>
          </p:nvSpPr>
          <p:spPr>
            <a:xfrm>
              <a:off x="1935375" y="1642450"/>
              <a:ext cx="70500" cy="28000"/>
            </a:xfrm>
            <a:custGeom>
              <a:rect b="b" l="l" r="r" t="t"/>
              <a:pathLst>
                <a:path extrusionOk="0" h="1120" w="2820">
                  <a:moveTo>
                    <a:pt x="2100" y="1"/>
                  </a:moveTo>
                  <a:cubicBezTo>
                    <a:pt x="1674" y="1"/>
                    <a:pt x="1248" y="124"/>
                    <a:pt x="901" y="366"/>
                  </a:cubicBezTo>
                  <a:cubicBezTo>
                    <a:pt x="986" y="451"/>
                    <a:pt x="1065" y="556"/>
                    <a:pt x="1092" y="668"/>
                  </a:cubicBezTo>
                  <a:cubicBezTo>
                    <a:pt x="737" y="806"/>
                    <a:pt x="356" y="918"/>
                    <a:pt x="1" y="997"/>
                  </a:cubicBezTo>
                  <a:cubicBezTo>
                    <a:pt x="42" y="1003"/>
                    <a:pt x="85" y="1007"/>
                    <a:pt x="128" y="1007"/>
                  </a:cubicBezTo>
                  <a:cubicBezTo>
                    <a:pt x="259" y="1007"/>
                    <a:pt x="397" y="977"/>
                    <a:pt x="520" y="918"/>
                  </a:cubicBezTo>
                  <a:cubicBezTo>
                    <a:pt x="546" y="918"/>
                    <a:pt x="599" y="885"/>
                    <a:pt x="625" y="885"/>
                  </a:cubicBezTo>
                  <a:cubicBezTo>
                    <a:pt x="658" y="918"/>
                    <a:pt x="684" y="918"/>
                    <a:pt x="684" y="944"/>
                  </a:cubicBezTo>
                  <a:cubicBezTo>
                    <a:pt x="864" y="1059"/>
                    <a:pt x="1081" y="1120"/>
                    <a:pt x="1298" y="1120"/>
                  </a:cubicBezTo>
                  <a:cubicBezTo>
                    <a:pt x="1540" y="1120"/>
                    <a:pt x="1782" y="1044"/>
                    <a:pt x="1972" y="885"/>
                  </a:cubicBezTo>
                  <a:cubicBezTo>
                    <a:pt x="1860" y="806"/>
                    <a:pt x="1749" y="754"/>
                    <a:pt x="1611" y="694"/>
                  </a:cubicBezTo>
                  <a:cubicBezTo>
                    <a:pt x="1532" y="616"/>
                    <a:pt x="1644" y="478"/>
                    <a:pt x="1749" y="478"/>
                  </a:cubicBezTo>
                  <a:cubicBezTo>
                    <a:pt x="1771" y="472"/>
                    <a:pt x="1793" y="470"/>
                    <a:pt x="1816" y="470"/>
                  </a:cubicBezTo>
                  <a:cubicBezTo>
                    <a:pt x="1905" y="470"/>
                    <a:pt x="1993" y="504"/>
                    <a:pt x="2077" y="504"/>
                  </a:cubicBezTo>
                  <a:cubicBezTo>
                    <a:pt x="2189" y="504"/>
                    <a:pt x="2268" y="451"/>
                    <a:pt x="2353" y="392"/>
                  </a:cubicBezTo>
                  <a:cubicBezTo>
                    <a:pt x="2518" y="313"/>
                    <a:pt x="2682" y="202"/>
                    <a:pt x="2820" y="123"/>
                  </a:cubicBezTo>
                  <a:cubicBezTo>
                    <a:pt x="2590" y="41"/>
                    <a:pt x="2345" y="1"/>
                    <a:pt x="210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9"/>
            <p:cNvSpPr/>
            <p:nvPr/>
          </p:nvSpPr>
          <p:spPr>
            <a:xfrm>
              <a:off x="1645100" y="1692325"/>
              <a:ext cx="271750" cy="157900"/>
            </a:xfrm>
            <a:custGeom>
              <a:rect b="b" l="l" r="r" t="t"/>
              <a:pathLst>
                <a:path extrusionOk="0" h="6316" w="10870">
                  <a:moveTo>
                    <a:pt x="10869" y="369"/>
                  </a:moveTo>
                  <a:lnTo>
                    <a:pt x="10869" y="369"/>
                  </a:lnTo>
                  <a:cubicBezTo>
                    <a:pt x="10869" y="369"/>
                    <a:pt x="10868" y="369"/>
                    <a:pt x="10867" y="369"/>
                  </a:cubicBezTo>
                  <a:lnTo>
                    <a:pt x="10867" y="369"/>
                  </a:lnTo>
                  <a:cubicBezTo>
                    <a:pt x="10868" y="369"/>
                    <a:pt x="10869" y="369"/>
                    <a:pt x="10869" y="369"/>
                  </a:cubicBezTo>
                  <a:close/>
                  <a:moveTo>
                    <a:pt x="8819" y="1"/>
                  </a:moveTo>
                  <a:cubicBezTo>
                    <a:pt x="8546" y="1"/>
                    <a:pt x="8276" y="105"/>
                    <a:pt x="8024" y="263"/>
                  </a:cubicBezTo>
                  <a:cubicBezTo>
                    <a:pt x="7748" y="428"/>
                    <a:pt x="7505" y="645"/>
                    <a:pt x="7203" y="809"/>
                  </a:cubicBezTo>
                  <a:cubicBezTo>
                    <a:pt x="6736" y="1059"/>
                    <a:pt x="6191" y="1164"/>
                    <a:pt x="5803" y="1492"/>
                  </a:cubicBezTo>
                  <a:cubicBezTo>
                    <a:pt x="5560" y="1716"/>
                    <a:pt x="5395" y="2011"/>
                    <a:pt x="5119" y="2123"/>
                  </a:cubicBezTo>
                  <a:cubicBezTo>
                    <a:pt x="5067" y="2149"/>
                    <a:pt x="5041" y="2149"/>
                    <a:pt x="5008" y="2149"/>
                  </a:cubicBezTo>
                  <a:cubicBezTo>
                    <a:pt x="4955" y="2149"/>
                    <a:pt x="4903" y="2070"/>
                    <a:pt x="4876" y="2011"/>
                  </a:cubicBezTo>
                  <a:cubicBezTo>
                    <a:pt x="4829" y="1984"/>
                    <a:pt x="4775" y="1973"/>
                    <a:pt x="4719" y="1973"/>
                  </a:cubicBezTo>
                  <a:cubicBezTo>
                    <a:pt x="4613" y="1973"/>
                    <a:pt x="4500" y="2014"/>
                    <a:pt x="4410" y="2070"/>
                  </a:cubicBezTo>
                  <a:cubicBezTo>
                    <a:pt x="4160" y="2235"/>
                    <a:pt x="3891" y="2373"/>
                    <a:pt x="3615" y="2537"/>
                  </a:cubicBezTo>
                  <a:cubicBezTo>
                    <a:pt x="3562" y="2563"/>
                    <a:pt x="3503" y="2616"/>
                    <a:pt x="3450" y="2668"/>
                  </a:cubicBezTo>
                  <a:cubicBezTo>
                    <a:pt x="3424" y="2728"/>
                    <a:pt x="3450" y="2806"/>
                    <a:pt x="3503" y="2833"/>
                  </a:cubicBezTo>
                  <a:cubicBezTo>
                    <a:pt x="3286" y="2892"/>
                    <a:pt x="3095" y="3056"/>
                    <a:pt x="2931" y="3220"/>
                  </a:cubicBezTo>
                  <a:cubicBezTo>
                    <a:pt x="2491" y="3602"/>
                    <a:pt x="1946" y="3904"/>
                    <a:pt x="1367" y="4042"/>
                  </a:cubicBezTo>
                  <a:cubicBezTo>
                    <a:pt x="1150" y="4094"/>
                    <a:pt x="874" y="4121"/>
                    <a:pt x="736" y="4311"/>
                  </a:cubicBezTo>
                  <a:cubicBezTo>
                    <a:pt x="631" y="4397"/>
                    <a:pt x="605" y="4535"/>
                    <a:pt x="546" y="4673"/>
                  </a:cubicBezTo>
                  <a:cubicBezTo>
                    <a:pt x="362" y="5198"/>
                    <a:pt x="203" y="5722"/>
                    <a:pt x="22" y="6253"/>
                  </a:cubicBezTo>
                  <a:lnTo>
                    <a:pt x="22" y="6253"/>
                  </a:lnTo>
                  <a:cubicBezTo>
                    <a:pt x="46" y="6227"/>
                    <a:pt x="90" y="6220"/>
                    <a:pt x="140" y="6220"/>
                  </a:cubicBezTo>
                  <a:cubicBezTo>
                    <a:pt x="200" y="6220"/>
                    <a:pt x="269" y="6230"/>
                    <a:pt x="329" y="6230"/>
                  </a:cubicBezTo>
                  <a:cubicBezTo>
                    <a:pt x="350" y="6235"/>
                    <a:pt x="372" y="6237"/>
                    <a:pt x="393" y="6237"/>
                  </a:cubicBezTo>
                  <a:cubicBezTo>
                    <a:pt x="612" y="6237"/>
                    <a:pt x="819" y="6008"/>
                    <a:pt x="1065" y="5954"/>
                  </a:cubicBezTo>
                  <a:cubicBezTo>
                    <a:pt x="1139" y="5954"/>
                    <a:pt x="1214" y="5969"/>
                    <a:pt x="1286" y="5969"/>
                  </a:cubicBezTo>
                  <a:cubicBezTo>
                    <a:pt x="1323" y="5969"/>
                    <a:pt x="1359" y="5965"/>
                    <a:pt x="1394" y="5954"/>
                  </a:cubicBezTo>
                  <a:cubicBezTo>
                    <a:pt x="1755" y="5875"/>
                    <a:pt x="1860" y="5409"/>
                    <a:pt x="2215" y="5297"/>
                  </a:cubicBezTo>
                  <a:lnTo>
                    <a:pt x="2215" y="5297"/>
                  </a:lnTo>
                  <a:cubicBezTo>
                    <a:pt x="2189" y="5356"/>
                    <a:pt x="2274" y="5409"/>
                    <a:pt x="2327" y="5409"/>
                  </a:cubicBezTo>
                  <a:cubicBezTo>
                    <a:pt x="2379" y="5409"/>
                    <a:pt x="2438" y="5382"/>
                    <a:pt x="2491" y="5330"/>
                  </a:cubicBezTo>
                  <a:cubicBezTo>
                    <a:pt x="2655" y="5218"/>
                    <a:pt x="2846" y="5080"/>
                    <a:pt x="3010" y="4968"/>
                  </a:cubicBezTo>
                  <a:lnTo>
                    <a:pt x="3095" y="4890"/>
                  </a:lnTo>
                  <a:cubicBezTo>
                    <a:pt x="3122" y="4804"/>
                    <a:pt x="3069" y="4725"/>
                    <a:pt x="3010" y="4640"/>
                  </a:cubicBezTo>
                  <a:cubicBezTo>
                    <a:pt x="2957" y="4561"/>
                    <a:pt x="2957" y="4423"/>
                    <a:pt x="3036" y="4397"/>
                  </a:cubicBezTo>
                  <a:cubicBezTo>
                    <a:pt x="3069" y="4370"/>
                    <a:pt x="3095" y="4370"/>
                    <a:pt x="3122" y="4370"/>
                  </a:cubicBezTo>
                  <a:cubicBezTo>
                    <a:pt x="3156" y="4375"/>
                    <a:pt x="3191" y="4377"/>
                    <a:pt x="3226" y="4377"/>
                  </a:cubicBezTo>
                  <a:cubicBezTo>
                    <a:pt x="3382" y="4377"/>
                    <a:pt x="3538" y="4333"/>
                    <a:pt x="3693" y="4285"/>
                  </a:cubicBezTo>
                  <a:cubicBezTo>
                    <a:pt x="4186" y="4180"/>
                    <a:pt x="4712" y="4068"/>
                    <a:pt x="5146" y="3818"/>
                  </a:cubicBezTo>
                  <a:cubicBezTo>
                    <a:pt x="5336" y="3713"/>
                    <a:pt x="5533" y="3575"/>
                    <a:pt x="5750" y="3575"/>
                  </a:cubicBezTo>
                  <a:cubicBezTo>
                    <a:pt x="5829" y="3575"/>
                    <a:pt x="5915" y="3602"/>
                    <a:pt x="6026" y="3602"/>
                  </a:cubicBezTo>
                  <a:cubicBezTo>
                    <a:pt x="6243" y="3602"/>
                    <a:pt x="6460" y="3437"/>
                    <a:pt x="6545" y="3220"/>
                  </a:cubicBezTo>
                  <a:cubicBezTo>
                    <a:pt x="6900" y="2971"/>
                    <a:pt x="7341" y="2892"/>
                    <a:pt x="7748" y="2806"/>
                  </a:cubicBezTo>
                  <a:cubicBezTo>
                    <a:pt x="8405" y="2668"/>
                    <a:pt x="9036" y="2537"/>
                    <a:pt x="9667" y="2399"/>
                  </a:cubicBezTo>
                  <a:cubicBezTo>
                    <a:pt x="9519" y="2387"/>
                    <a:pt x="9371" y="2381"/>
                    <a:pt x="9224" y="2381"/>
                  </a:cubicBezTo>
                  <a:cubicBezTo>
                    <a:pt x="8658" y="2381"/>
                    <a:pt x="8100" y="2470"/>
                    <a:pt x="7557" y="2642"/>
                  </a:cubicBezTo>
                  <a:cubicBezTo>
                    <a:pt x="7381" y="2712"/>
                    <a:pt x="7183" y="2794"/>
                    <a:pt x="6984" y="2794"/>
                  </a:cubicBezTo>
                  <a:cubicBezTo>
                    <a:pt x="6938" y="2794"/>
                    <a:pt x="6893" y="2790"/>
                    <a:pt x="6848" y="2780"/>
                  </a:cubicBezTo>
                  <a:cubicBezTo>
                    <a:pt x="6757" y="2759"/>
                    <a:pt x="6684" y="2720"/>
                    <a:pt x="6604" y="2720"/>
                  </a:cubicBezTo>
                  <a:cubicBezTo>
                    <a:pt x="6585" y="2720"/>
                    <a:pt x="6565" y="2723"/>
                    <a:pt x="6545" y="2728"/>
                  </a:cubicBezTo>
                  <a:cubicBezTo>
                    <a:pt x="6434" y="2754"/>
                    <a:pt x="6381" y="2866"/>
                    <a:pt x="6296" y="2944"/>
                  </a:cubicBezTo>
                  <a:cubicBezTo>
                    <a:pt x="6158" y="3056"/>
                    <a:pt x="5993" y="3109"/>
                    <a:pt x="5862" y="3161"/>
                  </a:cubicBezTo>
                  <a:cubicBezTo>
                    <a:pt x="5369" y="3326"/>
                    <a:pt x="4876" y="3464"/>
                    <a:pt x="4383" y="3575"/>
                  </a:cubicBezTo>
                  <a:cubicBezTo>
                    <a:pt x="4515" y="3437"/>
                    <a:pt x="4653" y="3326"/>
                    <a:pt x="4817" y="3220"/>
                  </a:cubicBezTo>
                  <a:cubicBezTo>
                    <a:pt x="4981" y="3082"/>
                    <a:pt x="5146" y="2944"/>
                    <a:pt x="5336" y="2866"/>
                  </a:cubicBezTo>
                  <a:cubicBezTo>
                    <a:pt x="5560" y="2754"/>
                    <a:pt x="5777" y="2728"/>
                    <a:pt x="6026" y="2701"/>
                  </a:cubicBezTo>
                  <a:cubicBezTo>
                    <a:pt x="6053" y="2504"/>
                    <a:pt x="6269" y="2399"/>
                    <a:pt x="6434" y="2340"/>
                  </a:cubicBezTo>
                  <a:cubicBezTo>
                    <a:pt x="6762" y="2235"/>
                    <a:pt x="7091" y="2123"/>
                    <a:pt x="7393" y="2011"/>
                  </a:cubicBezTo>
                  <a:cubicBezTo>
                    <a:pt x="7557" y="1932"/>
                    <a:pt x="7722" y="1880"/>
                    <a:pt x="7886" y="1794"/>
                  </a:cubicBezTo>
                  <a:cubicBezTo>
                    <a:pt x="8162" y="1656"/>
                    <a:pt x="8405" y="1466"/>
                    <a:pt x="8707" y="1328"/>
                  </a:cubicBezTo>
                  <a:cubicBezTo>
                    <a:pt x="8983" y="1223"/>
                    <a:pt x="9279" y="1190"/>
                    <a:pt x="9581" y="1164"/>
                  </a:cubicBezTo>
                  <a:cubicBezTo>
                    <a:pt x="9719" y="1137"/>
                    <a:pt x="9857" y="1137"/>
                    <a:pt x="9995" y="1085"/>
                  </a:cubicBezTo>
                  <a:cubicBezTo>
                    <a:pt x="10350" y="921"/>
                    <a:pt x="10514" y="456"/>
                    <a:pt x="10867" y="369"/>
                  </a:cubicBezTo>
                  <a:lnTo>
                    <a:pt x="10867" y="369"/>
                  </a:lnTo>
                  <a:cubicBezTo>
                    <a:pt x="10625" y="428"/>
                    <a:pt x="10350" y="454"/>
                    <a:pt x="10160" y="618"/>
                  </a:cubicBezTo>
                  <a:cubicBezTo>
                    <a:pt x="10100" y="671"/>
                    <a:pt x="10048" y="756"/>
                    <a:pt x="9995" y="809"/>
                  </a:cubicBezTo>
                  <a:cubicBezTo>
                    <a:pt x="9805" y="947"/>
                    <a:pt x="9529" y="947"/>
                    <a:pt x="9279" y="973"/>
                  </a:cubicBezTo>
                  <a:cubicBezTo>
                    <a:pt x="8655" y="1059"/>
                    <a:pt x="8076" y="1518"/>
                    <a:pt x="7446" y="1551"/>
                  </a:cubicBezTo>
                  <a:cubicBezTo>
                    <a:pt x="7367" y="1551"/>
                    <a:pt x="7281" y="1551"/>
                    <a:pt x="7229" y="1578"/>
                  </a:cubicBezTo>
                  <a:cubicBezTo>
                    <a:pt x="7176" y="1578"/>
                    <a:pt x="7117" y="1604"/>
                    <a:pt x="7091" y="1630"/>
                  </a:cubicBezTo>
                  <a:cubicBezTo>
                    <a:pt x="6598" y="1932"/>
                    <a:pt x="6079" y="2123"/>
                    <a:pt x="5501" y="2235"/>
                  </a:cubicBezTo>
                  <a:cubicBezTo>
                    <a:pt x="6026" y="1959"/>
                    <a:pt x="6381" y="1387"/>
                    <a:pt x="6953" y="1223"/>
                  </a:cubicBezTo>
                  <a:cubicBezTo>
                    <a:pt x="7038" y="1190"/>
                    <a:pt x="7143" y="1190"/>
                    <a:pt x="7255" y="1111"/>
                  </a:cubicBezTo>
                  <a:cubicBezTo>
                    <a:pt x="7341" y="1085"/>
                    <a:pt x="7393" y="999"/>
                    <a:pt x="7446" y="921"/>
                  </a:cubicBezTo>
                  <a:cubicBezTo>
                    <a:pt x="7557" y="809"/>
                    <a:pt x="7722" y="730"/>
                    <a:pt x="7860" y="645"/>
                  </a:cubicBezTo>
                  <a:cubicBezTo>
                    <a:pt x="8241" y="428"/>
                    <a:pt x="8622" y="237"/>
                    <a:pt x="8983" y="14"/>
                  </a:cubicBezTo>
                  <a:cubicBezTo>
                    <a:pt x="8928" y="5"/>
                    <a:pt x="8873" y="1"/>
                    <a:pt x="8819" y="1"/>
                  </a:cubicBezTo>
                  <a:close/>
                  <a:moveTo>
                    <a:pt x="22" y="6253"/>
                  </a:moveTo>
                  <a:lnTo>
                    <a:pt x="22" y="6253"/>
                  </a:lnTo>
                  <a:cubicBezTo>
                    <a:pt x="8" y="6267"/>
                    <a:pt x="0" y="6288"/>
                    <a:pt x="0" y="6315"/>
                  </a:cubicBezTo>
                  <a:cubicBezTo>
                    <a:pt x="8" y="6295"/>
                    <a:pt x="15" y="6274"/>
                    <a:pt x="22" y="6253"/>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9"/>
            <p:cNvSpPr/>
            <p:nvPr/>
          </p:nvSpPr>
          <p:spPr>
            <a:xfrm>
              <a:off x="1615700" y="1774050"/>
              <a:ext cx="254650" cy="140400"/>
            </a:xfrm>
            <a:custGeom>
              <a:rect b="b" l="l" r="r" t="t"/>
              <a:pathLst>
                <a:path extrusionOk="0" h="5616" w="10186">
                  <a:moveTo>
                    <a:pt x="10129" y="0"/>
                  </a:moveTo>
                  <a:cubicBezTo>
                    <a:pt x="10078" y="0"/>
                    <a:pt x="10027" y="9"/>
                    <a:pt x="9978" y="25"/>
                  </a:cubicBezTo>
                  <a:lnTo>
                    <a:pt x="9978" y="25"/>
                  </a:lnTo>
                  <a:cubicBezTo>
                    <a:pt x="10046" y="15"/>
                    <a:pt x="10116" y="8"/>
                    <a:pt x="10186" y="4"/>
                  </a:cubicBezTo>
                  <a:cubicBezTo>
                    <a:pt x="10167" y="1"/>
                    <a:pt x="10148" y="0"/>
                    <a:pt x="10129" y="0"/>
                  </a:cubicBezTo>
                  <a:close/>
                  <a:moveTo>
                    <a:pt x="7169" y="1318"/>
                  </a:moveTo>
                  <a:cubicBezTo>
                    <a:pt x="7161" y="1327"/>
                    <a:pt x="7154" y="1334"/>
                    <a:pt x="7146" y="1342"/>
                  </a:cubicBezTo>
                  <a:lnTo>
                    <a:pt x="7146" y="1342"/>
                  </a:lnTo>
                  <a:cubicBezTo>
                    <a:pt x="7156" y="1337"/>
                    <a:pt x="7164" y="1330"/>
                    <a:pt x="7169" y="1318"/>
                  </a:cubicBezTo>
                  <a:close/>
                  <a:moveTo>
                    <a:pt x="9978" y="25"/>
                  </a:moveTo>
                  <a:cubicBezTo>
                    <a:pt x="9589" y="82"/>
                    <a:pt x="9222" y="236"/>
                    <a:pt x="8898" y="471"/>
                  </a:cubicBezTo>
                  <a:cubicBezTo>
                    <a:pt x="8950" y="523"/>
                    <a:pt x="8871" y="635"/>
                    <a:pt x="8786" y="661"/>
                  </a:cubicBezTo>
                  <a:cubicBezTo>
                    <a:pt x="8569" y="799"/>
                    <a:pt x="8379" y="911"/>
                    <a:pt x="8155" y="1042"/>
                  </a:cubicBezTo>
                  <a:cubicBezTo>
                    <a:pt x="7800" y="1239"/>
                    <a:pt x="7472" y="1430"/>
                    <a:pt x="7064" y="1456"/>
                  </a:cubicBezTo>
                  <a:cubicBezTo>
                    <a:pt x="7086" y="1412"/>
                    <a:pt x="7109" y="1382"/>
                    <a:pt x="7146" y="1342"/>
                  </a:cubicBezTo>
                  <a:lnTo>
                    <a:pt x="7146" y="1342"/>
                  </a:lnTo>
                  <a:cubicBezTo>
                    <a:pt x="7139" y="1345"/>
                    <a:pt x="7131" y="1347"/>
                    <a:pt x="7124" y="1347"/>
                  </a:cubicBezTo>
                  <a:cubicBezTo>
                    <a:pt x="7094" y="1347"/>
                    <a:pt x="7064" y="1324"/>
                    <a:pt x="7064" y="1292"/>
                  </a:cubicBezTo>
                  <a:cubicBezTo>
                    <a:pt x="7064" y="1239"/>
                    <a:pt x="7117" y="1207"/>
                    <a:pt x="7143" y="1180"/>
                  </a:cubicBezTo>
                  <a:cubicBezTo>
                    <a:pt x="7472" y="937"/>
                    <a:pt x="7827" y="747"/>
                    <a:pt x="8241" y="635"/>
                  </a:cubicBezTo>
                  <a:lnTo>
                    <a:pt x="8241" y="635"/>
                  </a:lnTo>
                  <a:cubicBezTo>
                    <a:pt x="7610" y="661"/>
                    <a:pt x="7091" y="1128"/>
                    <a:pt x="6512" y="1404"/>
                  </a:cubicBezTo>
                  <a:cubicBezTo>
                    <a:pt x="6407" y="1456"/>
                    <a:pt x="6269" y="1509"/>
                    <a:pt x="6131" y="1594"/>
                  </a:cubicBezTo>
                  <a:cubicBezTo>
                    <a:pt x="6052" y="1673"/>
                    <a:pt x="5967" y="1785"/>
                    <a:pt x="5888" y="1897"/>
                  </a:cubicBezTo>
                  <a:cubicBezTo>
                    <a:pt x="5691" y="2140"/>
                    <a:pt x="5500" y="2389"/>
                    <a:pt x="5310" y="2633"/>
                  </a:cubicBezTo>
                  <a:cubicBezTo>
                    <a:pt x="5474" y="2633"/>
                    <a:pt x="5638" y="2606"/>
                    <a:pt x="5803" y="2521"/>
                  </a:cubicBezTo>
                  <a:lnTo>
                    <a:pt x="5803" y="2521"/>
                  </a:lnTo>
                  <a:cubicBezTo>
                    <a:pt x="5888" y="2823"/>
                    <a:pt x="5638" y="3099"/>
                    <a:pt x="5336" y="3211"/>
                  </a:cubicBezTo>
                  <a:cubicBezTo>
                    <a:pt x="5034" y="3316"/>
                    <a:pt x="4738" y="3290"/>
                    <a:pt x="4436" y="3342"/>
                  </a:cubicBezTo>
                  <a:cubicBezTo>
                    <a:pt x="4377" y="3375"/>
                    <a:pt x="4324" y="3375"/>
                    <a:pt x="4271" y="3401"/>
                  </a:cubicBezTo>
                  <a:cubicBezTo>
                    <a:pt x="4245" y="3428"/>
                    <a:pt x="4212" y="3480"/>
                    <a:pt x="4186" y="3539"/>
                  </a:cubicBezTo>
                  <a:cubicBezTo>
                    <a:pt x="3969" y="3809"/>
                    <a:pt x="3555" y="3809"/>
                    <a:pt x="3227" y="3809"/>
                  </a:cubicBezTo>
                  <a:cubicBezTo>
                    <a:pt x="3286" y="3375"/>
                    <a:pt x="3641" y="3046"/>
                    <a:pt x="3969" y="2771"/>
                  </a:cubicBezTo>
                  <a:cubicBezTo>
                    <a:pt x="3893" y="2764"/>
                    <a:pt x="3815" y="2761"/>
                    <a:pt x="3736" y="2761"/>
                  </a:cubicBezTo>
                  <a:cubicBezTo>
                    <a:pt x="3477" y="2761"/>
                    <a:pt x="3209" y="2797"/>
                    <a:pt x="2957" y="2882"/>
                  </a:cubicBezTo>
                  <a:lnTo>
                    <a:pt x="2957" y="3046"/>
                  </a:lnTo>
                  <a:cubicBezTo>
                    <a:pt x="2681" y="3099"/>
                    <a:pt x="2517" y="3401"/>
                    <a:pt x="2274" y="3566"/>
                  </a:cubicBezTo>
                  <a:cubicBezTo>
                    <a:pt x="2162" y="3644"/>
                    <a:pt x="2024" y="3704"/>
                    <a:pt x="1886" y="3730"/>
                  </a:cubicBezTo>
                  <a:cubicBezTo>
                    <a:pt x="1590" y="3806"/>
                    <a:pt x="1290" y="3859"/>
                    <a:pt x="992" y="3859"/>
                  </a:cubicBezTo>
                  <a:cubicBezTo>
                    <a:pt x="880" y="3859"/>
                    <a:pt x="768" y="3851"/>
                    <a:pt x="657" y="3835"/>
                  </a:cubicBezTo>
                  <a:cubicBezTo>
                    <a:pt x="434" y="3835"/>
                    <a:pt x="164" y="3947"/>
                    <a:pt x="26" y="4085"/>
                  </a:cubicBezTo>
                  <a:cubicBezTo>
                    <a:pt x="0" y="4111"/>
                    <a:pt x="0" y="4111"/>
                    <a:pt x="0" y="4137"/>
                  </a:cubicBezTo>
                  <a:cubicBezTo>
                    <a:pt x="0" y="4164"/>
                    <a:pt x="0" y="4164"/>
                    <a:pt x="26" y="4164"/>
                  </a:cubicBezTo>
                  <a:cubicBezTo>
                    <a:pt x="519" y="4656"/>
                    <a:pt x="1314" y="4630"/>
                    <a:pt x="1886" y="4959"/>
                  </a:cubicBezTo>
                  <a:cubicBezTo>
                    <a:pt x="1972" y="4985"/>
                    <a:pt x="2024" y="5044"/>
                    <a:pt x="2077" y="5070"/>
                  </a:cubicBezTo>
                  <a:cubicBezTo>
                    <a:pt x="2162" y="5097"/>
                    <a:pt x="2241" y="5097"/>
                    <a:pt x="2326" y="5123"/>
                  </a:cubicBezTo>
                  <a:cubicBezTo>
                    <a:pt x="2517" y="5182"/>
                    <a:pt x="2681" y="5399"/>
                    <a:pt x="2767" y="5616"/>
                  </a:cubicBezTo>
                  <a:cubicBezTo>
                    <a:pt x="2708" y="5425"/>
                    <a:pt x="2681" y="5261"/>
                    <a:pt x="2602" y="5097"/>
                  </a:cubicBezTo>
                  <a:cubicBezTo>
                    <a:pt x="2517" y="4906"/>
                    <a:pt x="2379" y="4768"/>
                    <a:pt x="2188" y="4689"/>
                  </a:cubicBezTo>
                  <a:cubicBezTo>
                    <a:pt x="2136" y="4656"/>
                    <a:pt x="2050" y="4630"/>
                    <a:pt x="2050" y="4578"/>
                  </a:cubicBezTo>
                  <a:cubicBezTo>
                    <a:pt x="1998" y="4440"/>
                    <a:pt x="2188" y="4387"/>
                    <a:pt x="2300" y="4387"/>
                  </a:cubicBezTo>
                  <a:cubicBezTo>
                    <a:pt x="2570" y="4413"/>
                    <a:pt x="2846" y="4413"/>
                    <a:pt x="3095" y="4525"/>
                  </a:cubicBezTo>
                  <a:cubicBezTo>
                    <a:pt x="3170" y="4562"/>
                    <a:pt x="3260" y="4599"/>
                    <a:pt x="3347" y="4599"/>
                  </a:cubicBezTo>
                  <a:cubicBezTo>
                    <a:pt x="3382" y="4599"/>
                    <a:pt x="3417" y="4593"/>
                    <a:pt x="3450" y="4578"/>
                  </a:cubicBezTo>
                  <a:cubicBezTo>
                    <a:pt x="3555" y="4525"/>
                    <a:pt x="3588" y="4361"/>
                    <a:pt x="3720" y="4328"/>
                  </a:cubicBezTo>
                  <a:cubicBezTo>
                    <a:pt x="3779" y="4328"/>
                    <a:pt x="3858" y="4361"/>
                    <a:pt x="3917" y="4387"/>
                  </a:cubicBezTo>
                  <a:cubicBezTo>
                    <a:pt x="3933" y="4390"/>
                    <a:pt x="3949" y="4392"/>
                    <a:pt x="3965" y="4392"/>
                  </a:cubicBezTo>
                  <a:cubicBezTo>
                    <a:pt x="4076" y="4392"/>
                    <a:pt x="4174" y="4318"/>
                    <a:pt x="4271" y="4249"/>
                  </a:cubicBezTo>
                  <a:cubicBezTo>
                    <a:pt x="4350" y="4164"/>
                    <a:pt x="4462" y="4058"/>
                    <a:pt x="4574" y="4032"/>
                  </a:cubicBezTo>
                  <a:cubicBezTo>
                    <a:pt x="4608" y="4017"/>
                    <a:pt x="4645" y="4009"/>
                    <a:pt x="4682" y="4009"/>
                  </a:cubicBezTo>
                  <a:cubicBezTo>
                    <a:pt x="4783" y="4009"/>
                    <a:pt x="4878" y="4067"/>
                    <a:pt x="4902" y="4164"/>
                  </a:cubicBezTo>
                  <a:cubicBezTo>
                    <a:pt x="4902" y="4213"/>
                    <a:pt x="4920" y="4316"/>
                    <a:pt x="4972" y="4316"/>
                  </a:cubicBezTo>
                  <a:cubicBezTo>
                    <a:pt x="4982" y="4316"/>
                    <a:pt x="4994" y="4312"/>
                    <a:pt x="5007" y="4302"/>
                  </a:cubicBezTo>
                  <a:cubicBezTo>
                    <a:pt x="5007" y="4249"/>
                    <a:pt x="5007" y="4223"/>
                    <a:pt x="5034" y="4164"/>
                  </a:cubicBezTo>
                  <a:cubicBezTo>
                    <a:pt x="5056" y="4159"/>
                    <a:pt x="5078" y="4157"/>
                    <a:pt x="5100" y="4157"/>
                  </a:cubicBezTo>
                  <a:cubicBezTo>
                    <a:pt x="5215" y="4157"/>
                    <a:pt x="5328" y="4213"/>
                    <a:pt x="5421" y="4302"/>
                  </a:cubicBezTo>
                  <a:cubicBezTo>
                    <a:pt x="5500" y="4387"/>
                    <a:pt x="5612" y="4492"/>
                    <a:pt x="5724" y="4551"/>
                  </a:cubicBezTo>
                  <a:cubicBezTo>
                    <a:pt x="5772" y="4581"/>
                    <a:pt x="5830" y="4595"/>
                    <a:pt x="5886" y="4595"/>
                  </a:cubicBezTo>
                  <a:cubicBezTo>
                    <a:pt x="5981" y="4595"/>
                    <a:pt x="6072" y="4553"/>
                    <a:pt x="6105" y="4466"/>
                  </a:cubicBezTo>
                  <a:cubicBezTo>
                    <a:pt x="6079" y="4466"/>
                    <a:pt x="6052" y="4440"/>
                    <a:pt x="6019" y="4413"/>
                  </a:cubicBezTo>
                  <a:cubicBezTo>
                    <a:pt x="6105" y="4164"/>
                    <a:pt x="6381" y="4058"/>
                    <a:pt x="6624" y="3999"/>
                  </a:cubicBezTo>
                  <a:cubicBezTo>
                    <a:pt x="6874" y="3920"/>
                    <a:pt x="7143" y="3868"/>
                    <a:pt x="7334" y="3704"/>
                  </a:cubicBezTo>
                  <a:cubicBezTo>
                    <a:pt x="7307" y="3506"/>
                    <a:pt x="7472" y="3316"/>
                    <a:pt x="7662" y="3290"/>
                  </a:cubicBezTo>
                  <a:cubicBezTo>
                    <a:pt x="6995" y="3290"/>
                    <a:pt x="6378" y="3810"/>
                    <a:pt x="5688" y="3810"/>
                  </a:cubicBezTo>
                  <a:cubicBezTo>
                    <a:pt x="5672" y="3810"/>
                    <a:pt x="5655" y="3809"/>
                    <a:pt x="5638" y="3809"/>
                  </a:cubicBezTo>
                  <a:cubicBezTo>
                    <a:pt x="5855" y="3480"/>
                    <a:pt x="6157" y="3237"/>
                    <a:pt x="6486" y="3099"/>
                  </a:cubicBezTo>
                  <a:cubicBezTo>
                    <a:pt x="6433" y="3099"/>
                    <a:pt x="6381" y="3073"/>
                    <a:pt x="6322" y="3073"/>
                  </a:cubicBezTo>
                  <a:cubicBezTo>
                    <a:pt x="6677" y="2771"/>
                    <a:pt x="7307" y="2882"/>
                    <a:pt x="7498" y="2468"/>
                  </a:cubicBezTo>
                  <a:lnTo>
                    <a:pt x="7498" y="2468"/>
                  </a:lnTo>
                  <a:cubicBezTo>
                    <a:pt x="7202" y="2495"/>
                    <a:pt x="6874" y="2554"/>
                    <a:pt x="6571" y="2606"/>
                  </a:cubicBezTo>
                  <a:cubicBezTo>
                    <a:pt x="6624" y="2554"/>
                    <a:pt x="6650" y="2495"/>
                    <a:pt x="6650" y="2416"/>
                  </a:cubicBezTo>
                  <a:cubicBezTo>
                    <a:pt x="6571" y="2416"/>
                    <a:pt x="6512" y="2357"/>
                    <a:pt x="6460" y="2330"/>
                  </a:cubicBezTo>
                  <a:cubicBezTo>
                    <a:pt x="6815" y="2061"/>
                    <a:pt x="7229" y="1897"/>
                    <a:pt x="7636" y="1811"/>
                  </a:cubicBezTo>
                  <a:cubicBezTo>
                    <a:pt x="7827" y="1785"/>
                    <a:pt x="7991" y="1759"/>
                    <a:pt x="8129" y="1647"/>
                  </a:cubicBezTo>
                  <a:cubicBezTo>
                    <a:pt x="8188" y="1568"/>
                    <a:pt x="8241" y="1483"/>
                    <a:pt x="8267" y="1404"/>
                  </a:cubicBezTo>
                  <a:cubicBezTo>
                    <a:pt x="8517" y="1042"/>
                    <a:pt x="9036" y="990"/>
                    <a:pt x="9364" y="661"/>
                  </a:cubicBezTo>
                  <a:cubicBezTo>
                    <a:pt x="9502" y="523"/>
                    <a:pt x="9581" y="359"/>
                    <a:pt x="9693" y="221"/>
                  </a:cubicBezTo>
                  <a:cubicBezTo>
                    <a:pt x="9759" y="138"/>
                    <a:pt x="9863" y="62"/>
                    <a:pt x="9978" y="25"/>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9"/>
            <p:cNvSpPr/>
            <p:nvPr/>
          </p:nvSpPr>
          <p:spPr>
            <a:xfrm>
              <a:off x="1627350" y="2019000"/>
              <a:ext cx="99925" cy="54975"/>
            </a:xfrm>
            <a:custGeom>
              <a:rect b="b" l="l" r="r" t="t"/>
              <a:pathLst>
                <a:path extrusionOk="0" h="2199" w="3997">
                  <a:moveTo>
                    <a:pt x="1787" y="1"/>
                  </a:moveTo>
                  <a:cubicBezTo>
                    <a:pt x="1740" y="1"/>
                    <a:pt x="1692" y="4"/>
                    <a:pt x="1644" y="10"/>
                  </a:cubicBezTo>
                  <a:cubicBezTo>
                    <a:pt x="1230" y="63"/>
                    <a:pt x="875" y="365"/>
                    <a:pt x="461" y="444"/>
                  </a:cubicBezTo>
                  <a:cubicBezTo>
                    <a:pt x="382" y="477"/>
                    <a:pt x="329" y="477"/>
                    <a:pt x="244" y="529"/>
                  </a:cubicBezTo>
                  <a:cubicBezTo>
                    <a:pt x="132" y="582"/>
                    <a:pt x="80" y="694"/>
                    <a:pt x="53" y="805"/>
                  </a:cubicBezTo>
                  <a:cubicBezTo>
                    <a:pt x="27" y="911"/>
                    <a:pt x="53" y="1049"/>
                    <a:pt x="53" y="1160"/>
                  </a:cubicBezTo>
                  <a:cubicBezTo>
                    <a:pt x="53" y="1430"/>
                    <a:pt x="27" y="1679"/>
                    <a:pt x="1" y="1955"/>
                  </a:cubicBezTo>
                  <a:cubicBezTo>
                    <a:pt x="80" y="1758"/>
                    <a:pt x="218" y="1568"/>
                    <a:pt x="356" y="1430"/>
                  </a:cubicBezTo>
                  <a:lnTo>
                    <a:pt x="356" y="1430"/>
                  </a:lnTo>
                  <a:cubicBezTo>
                    <a:pt x="356" y="1463"/>
                    <a:pt x="329" y="1489"/>
                    <a:pt x="329" y="1515"/>
                  </a:cubicBezTo>
                  <a:cubicBezTo>
                    <a:pt x="382" y="1541"/>
                    <a:pt x="408" y="1627"/>
                    <a:pt x="382" y="1679"/>
                  </a:cubicBezTo>
                  <a:cubicBezTo>
                    <a:pt x="356" y="1758"/>
                    <a:pt x="329" y="1817"/>
                    <a:pt x="356" y="1870"/>
                  </a:cubicBezTo>
                  <a:cubicBezTo>
                    <a:pt x="408" y="1732"/>
                    <a:pt x="461" y="1594"/>
                    <a:pt x="520" y="1489"/>
                  </a:cubicBezTo>
                  <a:cubicBezTo>
                    <a:pt x="572" y="1351"/>
                    <a:pt x="658" y="1213"/>
                    <a:pt x="789" y="1213"/>
                  </a:cubicBezTo>
                  <a:cubicBezTo>
                    <a:pt x="737" y="1298"/>
                    <a:pt x="789" y="1403"/>
                    <a:pt x="875" y="1430"/>
                  </a:cubicBezTo>
                  <a:cubicBezTo>
                    <a:pt x="954" y="1489"/>
                    <a:pt x="1039" y="1489"/>
                    <a:pt x="1118" y="1489"/>
                  </a:cubicBezTo>
                  <a:cubicBezTo>
                    <a:pt x="1092" y="1594"/>
                    <a:pt x="1065" y="1706"/>
                    <a:pt x="1151" y="1791"/>
                  </a:cubicBezTo>
                  <a:cubicBezTo>
                    <a:pt x="1177" y="1817"/>
                    <a:pt x="1230" y="1817"/>
                    <a:pt x="1256" y="1844"/>
                  </a:cubicBezTo>
                  <a:cubicBezTo>
                    <a:pt x="1394" y="1896"/>
                    <a:pt x="1446" y="2061"/>
                    <a:pt x="1420" y="2199"/>
                  </a:cubicBezTo>
                  <a:cubicBezTo>
                    <a:pt x="1474" y="2126"/>
                    <a:pt x="1523" y="2048"/>
                    <a:pt x="1511" y="1950"/>
                  </a:cubicBezTo>
                  <a:lnTo>
                    <a:pt x="1511" y="1950"/>
                  </a:lnTo>
                  <a:cubicBezTo>
                    <a:pt x="1524" y="1982"/>
                    <a:pt x="1563" y="1982"/>
                    <a:pt x="1584" y="1982"/>
                  </a:cubicBezTo>
                  <a:cubicBezTo>
                    <a:pt x="1611" y="1955"/>
                    <a:pt x="1611" y="1896"/>
                    <a:pt x="1611" y="1870"/>
                  </a:cubicBezTo>
                  <a:cubicBezTo>
                    <a:pt x="1584" y="1817"/>
                    <a:pt x="1558" y="1791"/>
                    <a:pt x="1558" y="1758"/>
                  </a:cubicBezTo>
                  <a:cubicBezTo>
                    <a:pt x="1532" y="1706"/>
                    <a:pt x="1532" y="1679"/>
                    <a:pt x="1506" y="1627"/>
                  </a:cubicBezTo>
                  <a:cubicBezTo>
                    <a:pt x="1506" y="1489"/>
                    <a:pt x="1479" y="1351"/>
                    <a:pt x="1479" y="1213"/>
                  </a:cubicBezTo>
                  <a:lnTo>
                    <a:pt x="1479" y="1213"/>
                  </a:lnTo>
                  <a:cubicBezTo>
                    <a:pt x="1488" y="1215"/>
                    <a:pt x="1497" y="1216"/>
                    <a:pt x="1506" y="1216"/>
                  </a:cubicBezTo>
                  <a:cubicBezTo>
                    <a:pt x="1600" y="1216"/>
                    <a:pt x="1682" y="1099"/>
                    <a:pt x="1808" y="1075"/>
                  </a:cubicBezTo>
                  <a:cubicBezTo>
                    <a:pt x="1860" y="1075"/>
                    <a:pt x="1939" y="1101"/>
                    <a:pt x="1998" y="1134"/>
                  </a:cubicBezTo>
                  <a:cubicBezTo>
                    <a:pt x="2077" y="1160"/>
                    <a:pt x="2189" y="1187"/>
                    <a:pt x="2268" y="1213"/>
                  </a:cubicBezTo>
                  <a:cubicBezTo>
                    <a:pt x="2327" y="1213"/>
                    <a:pt x="2406" y="1213"/>
                    <a:pt x="2380" y="1160"/>
                  </a:cubicBezTo>
                  <a:cubicBezTo>
                    <a:pt x="2301" y="1101"/>
                    <a:pt x="2242" y="970"/>
                    <a:pt x="2242" y="858"/>
                  </a:cubicBezTo>
                  <a:cubicBezTo>
                    <a:pt x="2301" y="858"/>
                    <a:pt x="2327" y="884"/>
                    <a:pt x="2353" y="884"/>
                  </a:cubicBezTo>
                  <a:cubicBezTo>
                    <a:pt x="2439" y="799"/>
                    <a:pt x="2556" y="763"/>
                    <a:pt x="2653" y="763"/>
                  </a:cubicBezTo>
                  <a:cubicBezTo>
                    <a:pt x="2682" y="763"/>
                    <a:pt x="2710" y="766"/>
                    <a:pt x="2734" y="773"/>
                  </a:cubicBezTo>
                  <a:cubicBezTo>
                    <a:pt x="2872" y="832"/>
                    <a:pt x="2984" y="937"/>
                    <a:pt x="3010" y="1075"/>
                  </a:cubicBezTo>
                  <a:cubicBezTo>
                    <a:pt x="3037" y="1160"/>
                    <a:pt x="3037" y="1265"/>
                    <a:pt x="3063" y="1351"/>
                  </a:cubicBezTo>
                  <a:cubicBezTo>
                    <a:pt x="3122" y="1430"/>
                    <a:pt x="3227" y="1463"/>
                    <a:pt x="3254" y="1568"/>
                  </a:cubicBezTo>
                  <a:lnTo>
                    <a:pt x="3254" y="1653"/>
                  </a:lnTo>
                  <a:cubicBezTo>
                    <a:pt x="3286" y="1732"/>
                    <a:pt x="3365" y="1732"/>
                    <a:pt x="3451" y="1732"/>
                  </a:cubicBezTo>
                  <a:cubicBezTo>
                    <a:pt x="3641" y="1732"/>
                    <a:pt x="3832" y="1791"/>
                    <a:pt x="3996" y="1896"/>
                  </a:cubicBezTo>
                  <a:cubicBezTo>
                    <a:pt x="3970" y="1732"/>
                    <a:pt x="3858" y="1594"/>
                    <a:pt x="3779" y="1430"/>
                  </a:cubicBezTo>
                  <a:cubicBezTo>
                    <a:pt x="3694" y="1325"/>
                    <a:pt x="3641" y="1187"/>
                    <a:pt x="3556" y="1049"/>
                  </a:cubicBezTo>
                  <a:cubicBezTo>
                    <a:pt x="3451" y="911"/>
                    <a:pt x="3365" y="746"/>
                    <a:pt x="3254" y="641"/>
                  </a:cubicBezTo>
                  <a:cubicBezTo>
                    <a:pt x="3148" y="529"/>
                    <a:pt x="3010" y="477"/>
                    <a:pt x="2872" y="391"/>
                  </a:cubicBezTo>
                  <a:cubicBezTo>
                    <a:pt x="2534" y="199"/>
                    <a:pt x="2169" y="1"/>
                    <a:pt x="178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9"/>
            <p:cNvSpPr/>
            <p:nvPr/>
          </p:nvSpPr>
          <p:spPr>
            <a:xfrm>
              <a:off x="2228950" y="1425475"/>
              <a:ext cx="148525" cy="27675"/>
            </a:xfrm>
            <a:custGeom>
              <a:rect b="b" l="l" r="r" t="t"/>
              <a:pathLst>
                <a:path extrusionOk="0" h="1107" w="5941">
                  <a:moveTo>
                    <a:pt x="5615" y="1"/>
                  </a:moveTo>
                  <a:cubicBezTo>
                    <a:pt x="4976" y="1"/>
                    <a:pt x="4349" y="365"/>
                    <a:pt x="3711" y="365"/>
                  </a:cubicBezTo>
                  <a:cubicBezTo>
                    <a:pt x="3615" y="365"/>
                    <a:pt x="3520" y="357"/>
                    <a:pt x="3424" y="338"/>
                  </a:cubicBezTo>
                  <a:cubicBezTo>
                    <a:pt x="3260" y="285"/>
                    <a:pt x="3096" y="233"/>
                    <a:pt x="2931" y="233"/>
                  </a:cubicBezTo>
                  <a:cubicBezTo>
                    <a:pt x="2904" y="228"/>
                    <a:pt x="2876" y="226"/>
                    <a:pt x="2849" y="226"/>
                  </a:cubicBezTo>
                  <a:cubicBezTo>
                    <a:pt x="2689" y="226"/>
                    <a:pt x="2545" y="305"/>
                    <a:pt x="2517" y="423"/>
                  </a:cubicBezTo>
                  <a:cubicBezTo>
                    <a:pt x="2517" y="450"/>
                    <a:pt x="2517" y="476"/>
                    <a:pt x="2491" y="502"/>
                  </a:cubicBezTo>
                  <a:cubicBezTo>
                    <a:pt x="2465" y="561"/>
                    <a:pt x="2386" y="561"/>
                    <a:pt x="2327" y="561"/>
                  </a:cubicBezTo>
                  <a:cubicBezTo>
                    <a:pt x="2025" y="561"/>
                    <a:pt x="1729" y="588"/>
                    <a:pt x="1427" y="640"/>
                  </a:cubicBezTo>
                  <a:cubicBezTo>
                    <a:pt x="907" y="726"/>
                    <a:pt x="441" y="916"/>
                    <a:pt x="1" y="1107"/>
                  </a:cubicBezTo>
                  <a:cubicBezTo>
                    <a:pt x="467" y="1081"/>
                    <a:pt x="934" y="1021"/>
                    <a:pt x="1400" y="969"/>
                  </a:cubicBezTo>
                  <a:cubicBezTo>
                    <a:pt x="1488" y="969"/>
                    <a:pt x="1590" y="957"/>
                    <a:pt x="1689" y="957"/>
                  </a:cubicBezTo>
                  <a:cubicBezTo>
                    <a:pt x="1739" y="957"/>
                    <a:pt x="1788" y="960"/>
                    <a:pt x="1834" y="969"/>
                  </a:cubicBezTo>
                  <a:cubicBezTo>
                    <a:pt x="2057" y="969"/>
                    <a:pt x="2300" y="1054"/>
                    <a:pt x="2517" y="1081"/>
                  </a:cubicBezTo>
                  <a:cubicBezTo>
                    <a:pt x="2569" y="1087"/>
                    <a:pt x="2624" y="1090"/>
                    <a:pt x="2679" y="1090"/>
                  </a:cubicBezTo>
                  <a:cubicBezTo>
                    <a:pt x="2861" y="1090"/>
                    <a:pt x="3048" y="1055"/>
                    <a:pt x="3174" y="969"/>
                  </a:cubicBezTo>
                  <a:cubicBezTo>
                    <a:pt x="3234" y="916"/>
                    <a:pt x="3286" y="831"/>
                    <a:pt x="3372" y="805"/>
                  </a:cubicBezTo>
                  <a:cubicBezTo>
                    <a:pt x="3450" y="752"/>
                    <a:pt x="3503" y="752"/>
                    <a:pt x="3588" y="752"/>
                  </a:cubicBezTo>
                  <a:cubicBezTo>
                    <a:pt x="4081" y="693"/>
                    <a:pt x="4548" y="667"/>
                    <a:pt x="5041" y="614"/>
                  </a:cubicBezTo>
                  <a:cubicBezTo>
                    <a:pt x="4876" y="476"/>
                    <a:pt x="5067" y="259"/>
                    <a:pt x="5284" y="174"/>
                  </a:cubicBezTo>
                  <a:cubicBezTo>
                    <a:pt x="5507" y="121"/>
                    <a:pt x="5777" y="147"/>
                    <a:pt x="5941" y="36"/>
                  </a:cubicBezTo>
                  <a:cubicBezTo>
                    <a:pt x="5832" y="11"/>
                    <a:pt x="5723" y="1"/>
                    <a:pt x="561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9"/>
            <p:cNvSpPr/>
            <p:nvPr/>
          </p:nvSpPr>
          <p:spPr>
            <a:xfrm>
              <a:off x="1899075" y="1682475"/>
              <a:ext cx="6100" cy="5450"/>
            </a:xfrm>
            <a:custGeom>
              <a:rect b="b" l="l" r="r" t="t"/>
              <a:pathLst>
                <a:path extrusionOk="0" h="218" w="244">
                  <a:moveTo>
                    <a:pt x="139" y="0"/>
                  </a:moveTo>
                  <a:cubicBezTo>
                    <a:pt x="79" y="0"/>
                    <a:pt x="27" y="53"/>
                    <a:pt x="27" y="105"/>
                  </a:cubicBezTo>
                  <a:cubicBezTo>
                    <a:pt x="1" y="165"/>
                    <a:pt x="53" y="217"/>
                    <a:pt x="106" y="217"/>
                  </a:cubicBezTo>
                  <a:cubicBezTo>
                    <a:pt x="165" y="217"/>
                    <a:pt x="217" y="191"/>
                    <a:pt x="244" y="138"/>
                  </a:cubicBezTo>
                  <a:cubicBezTo>
                    <a:pt x="244" y="53"/>
                    <a:pt x="191" y="0"/>
                    <a:pt x="13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9"/>
            <p:cNvSpPr/>
            <p:nvPr/>
          </p:nvSpPr>
          <p:spPr>
            <a:xfrm>
              <a:off x="1985975" y="1583900"/>
              <a:ext cx="11700" cy="11700"/>
            </a:xfrm>
            <a:custGeom>
              <a:rect b="b" l="l" r="r" t="t"/>
              <a:pathLst>
                <a:path extrusionOk="0" h="468" w="468">
                  <a:moveTo>
                    <a:pt x="244" y="1"/>
                  </a:moveTo>
                  <a:cubicBezTo>
                    <a:pt x="139" y="1"/>
                    <a:pt x="1" y="79"/>
                    <a:pt x="1" y="217"/>
                  </a:cubicBezTo>
                  <a:cubicBezTo>
                    <a:pt x="1" y="329"/>
                    <a:pt x="80" y="434"/>
                    <a:pt x="191" y="467"/>
                  </a:cubicBezTo>
                  <a:cubicBezTo>
                    <a:pt x="329" y="467"/>
                    <a:pt x="441" y="382"/>
                    <a:pt x="441" y="244"/>
                  </a:cubicBezTo>
                  <a:cubicBezTo>
                    <a:pt x="467" y="139"/>
                    <a:pt x="382" y="27"/>
                    <a:pt x="24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9"/>
            <p:cNvSpPr/>
            <p:nvPr/>
          </p:nvSpPr>
          <p:spPr>
            <a:xfrm>
              <a:off x="2110050" y="1548850"/>
              <a:ext cx="7375" cy="5675"/>
            </a:xfrm>
            <a:custGeom>
              <a:rect b="b" l="l" r="r" t="t"/>
              <a:pathLst>
                <a:path extrusionOk="0" h="227" w="295">
                  <a:moveTo>
                    <a:pt x="134" y="1"/>
                  </a:moveTo>
                  <a:cubicBezTo>
                    <a:pt x="16" y="1"/>
                    <a:pt x="0" y="195"/>
                    <a:pt x="130" y="226"/>
                  </a:cubicBezTo>
                  <a:cubicBezTo>
                    <a:pt x="268" y="226"/>
                    <a:pt x="295" y="3"/>
                    <a:pt x="157" y="3"/>
                  </a:cubicBezTo>
                  <a:cubicBezTo>
                    <a:pt x="149" y="1"/>
                    <a:pt x="141" y="1"/>
                    <a:pt x="13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9"/>
            <p:cNvSpPr/>
            <p:nvPr/>
          </p:nvSpPr>
          <p:spPr>
            <a:xfrm>
              <a:off x="2113300" y="1507850"/>
              <a:ext cx="11025" cy="11025"/>
            </a:xfrm>
            <a:custGeom>
              <a:rect b="b" l="l" r="r" t="t"/>
              <a:pathLst>
                <a:path extrusionOk="0" h="441" w="441">
                  <a:moveTo>
                    <a:pt x="244" y="0"/>
                  </a:moveTo>
                  <a:cubicBezTo>
                    <a:pt x="138" y="0"/>
                    <a:pt x="0" y="85"/>
                    <a:pt x="0" y="191"/>
                  </a:cubicBezTo>
                  <a:cubicBezTo>
                    <a:pt x="0" y="302"/>
                    <a:pt x="79" y="414"/>
                    <a:pt x="191" y="440"/>
                  </a:cubicBezTo>
                  <a:cubicBezTo>
                    <a:pt x="303" y="440"/>
                    <a:pt x="408" y="355"/>
                    <a:pt x="441" y="250"/>
                  </a:cubicBezTo>
                  <a:cubicBezTo>
                    <a:pt x="441" y="112"/>
                    <a:pt x="355" y="26"/>
                    <a:pt x="24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9"/>
            <p:cNvSpPr/>
            <p:nvPr/>
          </p:nvSpPr>
          <p:spPr>
            <a:xfrm>
              <a:off x="1933900" y="1697425"/>
              <a:ext cx="8000" cy="5650"/>
            </a:xfrm>
            <a:custGeom>
              <a:rect b="b" l="l" r="r" t="t"/>
              <a:pathLst>
                <a:path extrusionOk="0" h="226" w="320">
                  <a:moveTo>
                    <a:pt x="165" y="0"/>
                  </a:moveTo>
                  <a:cubicBezTo>
                    <a:pt x="27" y="0"/>
                    <a:pt x="1" y="224"/>
                    <a:pt x="165" y="224"/>
                  </a:cubicBezTo>
                  <a:cubicBezTo>
                    <a:pt x="173" y="225"/>
                    <a:pt x="180" y="226"/>
                    <a:pt x="187" y="226"/>
                  </a:cubicBezTo>
                  <a:cubicBezTo>
                    <a:pt x="305" y="226"/>
                    <a:pt x="320" y="31"/>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9"/>
            <p:cNvSpPr/>
            <p:nvPr/>
          </p:nvSpPr>
          <p:spPr>
            <a:xfrm>
              <a:off x="1858225" y="1733025"/>
              <a:ext cx="10475" cy="7650"/>
            </a:xfrm>
            <a:custGeom>
              <a:rect b="b" l="l" r="r" t="t"/>
              <a:pathLst>
                <a:path extrusionOk="0" h="306" w="419">
                  <a:moveTo>
                    <a:pt x="211" y="1"/>
                  </a:moveTo>
                  <a:cubicBezTo>
                    <a:pt x="16" y="1"/>
                    <a:pt x="0" y="304"/>
                    <a:pt x="209" y="304"/>
                  </a:cubicBezTo>
                  <a:cubicBezTo>
                    <a:pt x="216" y="305"/>
                    <a:pt x="223" y="306"/>
                    <a:pt x="230" y="306"/>
                  </a:cubicBezTo>
                  <a:cubicBezTo>
                    <a:pt x="401" y="306"/>
                    <a:pt x="418" y="2"/>
                    <a:pt x="235" y="2"/>
                  </a:cubicBezTo>
                  <a:cubicBezTo>
                    <a:pt x="227" y="1"/>
                    <a:pt x="218" y="1"/>
                    <a:pt x="21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9"/>
            <p:cNvSpPr/>
            <p:nvPr/>
          </p:nvSpPr>
          <p:spPr>
            <a:xfrm>
              <a:off x="1799850" y="1693300"/>
              <a:ext cx="11525" cy="10875"/>
            </a:xfrm>
            <a:custGeom>
              <a:rect b="b" l="l" r="r" t="t"/>
              <a:pathLst>
                <a:path extrusionOk="0" h="435" w="461">
                  <a:moveTo>
                    <a:pt x="329" y="1"/>
                  </a:moveTo>
                  <a:cubicBezTo>
                    <a:pt x="244" y="1"/>
                    <a:pt x="191" y="1"/>
                    <a:pt x="106" y="60"/>
                  </a:cubicBezTo>
                  <a:cubicBezTo>
                    <a:pt x="27" y="113"/>
                    <a:pt x="1" y="277"/>
                    <a:pt x="79" y="330"/>
                  </a:cubicBezTo>
                  <a:cubicBezTo>
                    <a:pt x="106" y="389"/>
                    <a:pt x="132" y="415"/>
                    <a:pt x="191" y="415"/>
                  </a:cubicBezTo>
                  <a:cubicBezTo>
                    <a:pt x="204" y="428"/>
                    <a:pt x="217" y="435"/>
                    <a:pt x="231" y="435"/>
                  </a:cubicBezTo>
                  <a:cubicBezTo>
                    <a:pt x="244" y="435"/>
                    <a:pt x="257" y="428"/>
                    <a:pt x="270" y="415"/>
                  </a:cubicBezTo>
                  <a:cubicBezTo>
                    <a:pt x="329" y="415"/>
                    <a:pt x="355" y="389"/>
                    <a:pt x="382" y="362"/>
                  </a:cubicBezTo>
                  <a:cubicBezTo>
                    <a:pt x="408" y="330"/>
                    <a:pt x="434" y="277"/>
                    <a:pt x="434" y="251"/>
                  </a:cubicBezTo>
                  <a:lnTo>
                    <a:pt x="434" y="198"/>
                  </a:lnTo>
                  <a:cubicBezTo>
                    <a:pt x="434" y="165"/>
                    <a:pt x="461" y="165"/>
                    <a:pt x="461" y="165"/>
                  </a:cubicBezTo>
                  <a:lnTo>
                    <a:pt x="461" y="113"/>
                  </a:lnTo>
                  <a:cubicBezTo>
                    <a:pt x="461" y="86"/>
                    <a:pt x="408" y="60"/>
                    <a:pt x="382" y="34"/>
                  </a:cubicBezTo>
                  <a:lnTo>
                    <a:pt x="355" y="34"/>
                  </a:lnTo>
                  <a:cubicBezTo>
                    <a:pt x="329" y="34"/>
                    <a:pt x="296" y="1"/>
                    <a:pt x="329"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9"/>
            <p:cNvSpPr/>
            <p:nvPr/>
          </p:nvSpPr>
          <p:spPr>
            <a:xfrm>
              <a:off x="2067475" y="1497475"/>
              <a:ext cx="10200" cy="9575"/>
            </a:xfrm>
            <a:custGeom>
              <a:rect b="b" l="l" r="r" t="t"/>
              <a:pathLst>
                <a:path extrusionOk="0" h="383" w="408">
                  <a:moveTo>
                    <a:pt x="155" y="1"/>
                  </a:moveTo>
                  <a:cubicBezTo>
                    <a:pt x="137" y="1"/>
                    <a:pt x="120" y="3"/>
                    <a:pt x="105" y="8"/>
                  </a:cubicBezTo>
                  <a:lnTo>
                    <a:pt x="26" y="86"/>
                  </a:lnTo>
                  <a:cubicBezTo>
                    <a:pt x="0" y="146"/>
                    <a:pt x="0" y="198"/>
                    <a:pt x="0" y="251"/>
                  </a:cubicBezTo>
                  <a:cubicBezTo>
                    <a:pt x="0" y="277"/>
                    <a:pt x="0" y="310"/>
                    <a:pt x="26" y="310"/>
                  </a:cubicBezTo>
                  <a:cubicBezTo>
                    <a:pt x="53" y="336"/>
                    <a:pt x="79" y="362"/>
                    <a:pt x="105" y="362"/>
                  </a:cubicBezTo>
                  <a:cubicBezTo>
                    <a:pt x="135" y="376"/>
                    <a:pt x="163" y="382"/>
                    <a:pt x="190" y="382"/>
                  </a:cubicBezTo>
                  <a:cubicBezTo>
                    <a:pt x="217" y="382"/>
                    <a:pt x="243" y="376"/>
                    <a:pt x="269" y="362"/>
                  </a:cubicBezTo>
                  <a:cubicBezTo>
                    <a:pt x="355" y="336"/>
                    <a:pt x="407" y="198"/>
                    <a:pt x="355" y="113"/>
                  </a:cubicBezTo>
                  <a:cubicBezTo>
                    <a:pt x="333" y="48"/>
                    <a:pt x="236" y="1"/>
                    <a:pt x="15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49"/>
            <p:cNvSpPr/>
            <p:nvPr/>
          </p:nvSpPr>
          <p:spPr>
            <a:xfrm>
              <a:off x="2146150" y="1493550"/>
              <a:ext cx="9325" cy="6825"/>
            </a:xfrm>
            <a:custGeom>
              <a:rect b="b" l="l" r="r" t="t"/>
              <a:pathLst>
                <a:path extrusionOk="0" h="273" w="373">
                  <a:moveTo>
                    <a:pt x="218" y="0"/>
                  </a:moveTo>
                  <a:cubicBezTo>
                    <a:pt x="27" y="0"/>
                    <a:pt x="1" y="270"/>
                    <a:pt x="191" y="270"/>
                  </a:cubicBezTo>
                  <a:cubicBezTo>
                    <a:pt x="200" y="272"/>
                    <a:pt x="209" y="272"/>
                    <a:pt x="218" y="272"/>
                  </a:cubicBezTo>
                  <a:cubicBezTo>
                    <a:pt x="358" y="272"/>
                    <a:pt x="373" y="25"/>
                    <a:pt x="218"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49"/>
            <p:cNvSpPr/>
            <p:nvPr/>
          </p:nvSpPr>
          <p:spPr>
            <a:xfrm>
              <a:off x="2341150" y="1408625"/>
              <a:ext cx="12350" cy="10875"/>
            </a:xfrm>
            <a:custGeom>
              <a:rect b="b" l="l" r="r" t="t"/>
              <a:pathLst>
                <a:path extrusionOk="0" h="435" w="494">
                  <a:moveTo>
                    <a:pt x="303" y="0"/>
                  </a:moveTo>
                  <a:cubicBezTo>
                    <a:pt x="250" y="0"/>
                    <a:pt x="198" y="0"/>
                    <a:pt x="139" y="26"/>
                  </a:cubicBezTo>
                  <a:cubicBezTo>
                    <a:pt x="60" y="85"/>
                    <a:pt x="1" y="191"/>
                    <a:pt x="60" y="302"/>
                  </a:cubicBezTo>
                  <a:cubicBezTo>
                    <a:pt x="98" y="384"/>
                    <a:pt x="169" y="435"/>
                    <a:pt x="245" y="435"/>
                  </a:cubicBezTo>
                  <a:cubicBezTo>
                    <a:pt x="273" y="435"/>
                    <a:pt x="301" y="428"/>
                    <a:pt x="329" y="414"/>
                  </a:cubicBezTo>
                  <a:cubicBezTo>
                    <a:pt x="362" y="381"/>
                    <a:pt x="415" y="355"/>
                    <a:pt x="441" y="329"/>
                  </a:cubicBezTo>
                  <a:cubicBezTo>
                    <a:pt x="467" y="276"/>
                    <a:pt x="494" y="191"/>
                    <a:pt x="441" y="112"/>
                  </a:cubicBezTo>
                  <a:cubicBezTo>
                    <a:pt x="415" y="53"/>
                    <a:pt x="388" y="26"/>
                    <a:pt x="3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9"/>
            <p:cNvSpPr/>
            <p:nvPr/>
          </p:nvSpPr>
          <p:spPr>
            <a:xfrm>
              <a:off x="2412450" y="1403850"/>
              <a:ext cx="6775" cy="4800"/>
            </a:xfrm>
            <a:custGeom>
              <a:rect b="b" l="l" r="r" t="t"/>
              <a:pathLst>
                <a:path extrusionOk="0" h="192" w="271">
                  <a:moveTo>
                    <a:pt x="139" y="0"/>
                  </a:moveTo>
                  <a:cubicBezTo>
                    <a:pt x="106" y="0"/>
                    <a:pt x="79" y="0"/>
                    <a:pt x="53" y="27"/>
                  </a:cubicBezTo>
                  <a:cubicBezTo>
                    <a:pt x="1" y="53"/>
                    <a:pt x="1" y="112"/>
                    <a:pt x="53" y="138"/>
                  </a:cubicBezTo>
                  <a:cubicBezTo>
                    <a:pt x="53" y="165"/>
                    <a:pt x="79" y="165"/>
                    <a:pt x="106" y="191"/>
                  </a:cubicBezTo>
                  <a:cubicBezTo>
                    <a:pt x="165" y="191"/>
                    <a:pt x="191" y="191"/>
                    <a:pt x="217" y="165"/>
                  </a:cubicBezTo>
                  <a:cubicBezTo>
                    <a:pt x="270" y="138"/>
                    <a:pt x="270" y="79"/>
                    <a:pt x="244" y="27"/>
                  </a:cubicBezTo>
                  <a:cubicBezTo>
                    <a:pt x="217" y="0"/>
                    <a:pt x="165" y="0"/>
                    <a:pt x="13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9"/>
            <p:cNvSpPr/>
            <p:nvPr/>
          </p:nvSpPr>
          <p:spPr>
            <a:xfrm>
              <a:off x="2373350" y="1403800"/>
              <a:ext cx="8250" cy="7475"/>
            </a:xfrm>
            <a:custGeom>
              <a:rect b="b" l="l" r="r" t="t"/>
              <a:pathLst>
                <a:path extrusionOk="0" h="299" w="330">
                  <a:moveTo>
                    <a:pt x="176" y="0"/>
                  </a:moveTo>
                  <a:cubicBezTo>
                    <a:pt x="122" y="0"/>
                    <a:pt x="76" y="23"/>
                    <a:pt x="60" y="55"/>
                  </a:cubicBezTo>
                  <a:lnTo>
                    <a:pt x="27" y="55"/>
                  </a:lnTo>
                  <a:lnTo>
                    <a:pt x="27" y="81"/>
                  </a:lnTo>
                  <a:cubicBezTo>
                    <a:pt x="1" y="140"/>
                    <a:pt x="1" y="246"/>
                    <a:pt x="86" y="278"/>
                  </a:cubicBezTo>
                  <a:cubicBezTo>
                    <a:pt x="112" y="292"/>
                    <a:pt x="139" y="298"/>
                    <a:pt x="166" y="298"/>
                  </a:cubicBezTo>
                  <a:cubicBezTo>
                    <a:pt x="193" y="298"/>
                    <a:pt x="221" y="292"/>
                    <a:pt x="250" y="278"/>
                  </a:cubicBezTo>
                  <a:cubicBezTo>
                    <a:pt x="303" y="278"/>
                    <a:pt x="329" y="219"/>
                    <a:pt x="329" y="167"/>
                  </a:cubicBezTo>
                  <a:cubicBezTo>
                    <a:pt x="329" y="114"/>
                    <a:pt x="303" y="55"/>
                    <a:pt x="277" y="29"/>
                  </a:cubicBezTo>
                  <a:cubicBezTo>
                    <a:pt x="244" y="9"/>
                    <a:pt x="209" y="0"/>
                    <a:pt x="17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9"/>
            <p:cNvSpPr/>
            <p:nvPr/>
          </p:nvSpPr>
          <p:spPr>
            <a:xfrm>
              <a:off x="2163325" y="1450300"/>
              <a:ext cx="10300" cy="9075"/>
            </a:xfrm>
            <a:custGeom>
              <a:rect b="b" l="l" r="r" t="t"/>
              <a:pathLst>
                <a:path extrusionOk="0" h="363" w="412">
                  <a:moveTo>
                    <a:pt x="224" y="0"/>
                  </a:moveTo>
                  <a:cubicBezTo>
                    <a:pt x="195" y="0"/>
                    <a:pt x="165" y="9"/>
                    <a:pt x="135" y="28"/>
                  </a:cubicBezTo>
                  <a:cubicBezTo>
                    <a:pt x="109" y="61"/>
                    <a:pt x="83" y="88"/>
                    <a:pt x="83" y="114"/>
                  </a:cubicBezTo>
                  <a:cubicBezTo>
                    <a:pt x="50" y="114"/>
                    <a:pt x="50" y="140"/>
                    <a:pt x="50" y="140"/>
                  </a:cubicBezTo>
                  <a:cubicBezTo>
                    <a:pt x="50" y="166"/>
                    <a:pt x="50" y="166"/>
                    <a:pt x="23" y="193"/>
                  </a:cubicBezTo>
                  <a:cubicBezTo>
                    <a:pt x="0" y="268"/>
                    <a:pt x="63" y="363"/>
                    <a:pt x="132" y="363"/>
                  </a:cubicBezTo>
                  <a:cubicBezTo>
                    <a:pt x="142" y="363"/>
                    <a:pt x="152" y="361"/>
                    <a:pt x="161" y="357"/>
                  </a:cubicBezTo>
                  <a:cubicBezTo>
                    <a:pt x="188" y="357"/>
                    <a:pt x="188" y="357"/>
                    <a:pt x="214" y="331"/>
                  </a:cubicBezTo>
                  <a:lnTo>
                    <a:pt x="247" y="331"/>
                  </a:lnTo>
                  <a:cubicBezTo>
                    <a:pt x="273" y="331"/>
                    <a:pt x="326" y="304"/>
                    <a:pt x="352" y="278"/>
                  </a:cubicBezTo>
                  <a:cubicBezTo>
                    <a:pt x="411" y="226"/>
                    <a:pt x="411" y="114"/>
                    <a:pt x="352" y="61"/>
                  </a:cubicBezTo>
                  <a:cubicBezTo>
                    <a:pt x="319" y="24"/>
                    <a:pt x="273" y="0"/>
                    <a:pt x="22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9"/>
            <p:cNvSpPr/>
            <p:nvPr/>
          </p:nvSpPr>
          <p:spPr>
            <a:xfrm>
              <a:off x="778525" y="1642050"/>
              <a:ext cx="622150" cy="531800"/>
            </a:xfrm>
            <a:custGeom>
              <a:rect b="b" l="l" r="r" t="t"/>
              <a:pathLst>
                <a:path extrusionOk="0" h="21272" w="24886">
                  <a:moveTo>
                    <a:pt x="24780" y="1"/>
                  </a:moveTo>
                  <a:lnTo>
                    <a:pt x="24780" y="1"/>
                  </a:lnTo>
                  <a:cubicBezTo>
                    <a:pt x="23381" y="1262"/>
                    <a:pt x="22178" y="2544"/>
                    <a:pt x="20647" y="3694"/>
                  </a:cubicBezTo>
                  <a:cubicBezTo>
                    <a:pt x="20042" y="4134"/>
                    <a:pt x="19412" y="4601"/>
                    <a:pt x="18807" y="5067"/>
                  </a:cubicBezTo>
                  <a:cubicBezTo>
                    <a:pt x="18479" y="5310"/>
                    <a:pt x="18124" y="5560"/>
                    <a:pt x="17769" y="5777"/>
                  </a:cubicBezTo>
                  <a:cubicBezTo>
                    <a:pt x="16731" y="6460"/>
                    <a:pt x="15719" y="7229"/>
                    <a:pt x="14648" y="7860"/>
                  </a:cubicBezTo>
                  <a:cubicBezTo>
                    <a:pt x="13714" y="8570"/>
                    <a:pt x="12131" y="9720"/>
                    <a:pt x="12104" y="10653"/>
                  </a:cubicBezTo>
                  <a:cubicBezTo>
                    <a:pt x="11966" y="10732"/>
                    <a:pt x="11612" y="10922"/>
                    <a:pt x="11612" y="10981"/>
                  </a:cubicBezTo>
                  <a:cubicBezTo>
                    <a:pt x="11552" y="11008"/>
                    <a:pt x="11526" y="11034"/>
                    <a:pt x="11474" y="11060"/>
                  </a:cubicBezTo>
                  <a:cubicBezTo>
                    <a:pt x="11500" y="11146"/>
                    <a:pt x="11474" y="11224"/>
                    <a:pt x="11388" y="11310"/>
                  </a:cubicBezTo>
                  <a:cubicBezTo>
                    <a:pt x="10816" y="11882"/>
                    <a:pt x="6571" y="15469"/>
                    <a:pt x="5750" y="16317"/>
                  </a:cubicBezTo>
                  <a:cubicBezTo>
                    <a:pt x="5698" y="16376"/>
                    <a:pt x="5638" y="16376"/>
                    <a:pt x="5586" y="16376"/>
                  </a:cubicBezTo>
                  <a:cubicBezTo>
                    <a:pt x="5586" y="16403"/>
                    <a:pt x="5586" y="16403"/>
                    <a:pt x="5560" y="16429"/>
                  </a:cubicBezTo>
                  <a:cubicBezTo>
                    <a:pt x="5008" y="16869"/>
                    <a:pt x="4436" y="17329"/>
                    <a:pt x="3858" y="17769"/>
                  </a:cubicBezTo>
                  <a:cubicBezTo>
                    <a:pt x="3805" y="17796"/>
                    <a:pt x="3752" y="17822"/>
                    <a:pt x="3693" y="17822"/>
                  </a:cubicBezTo>
                  <a:cubicBezTo>
                    <a:pt x="3641" y="17881"/>
                    <a:pt x="3588" y="17907"/>
                    <a:pt x="3529" y="17960"/>
                  </a:cubicBezTo>
                  <a:cubicBezTo>
                    <a:pt x="3503" y="17960"/>
                    <a:pt x="3476" y="17986"/>
                    <a:pt x="3476" y="18019"/>
                  </a:cubicBezTo>
                  <a:cubicBezTo>
                    <a:pt x="2931" y="18426"/>
                    <a:pt x="2353" y="18840"/>
                    <a:pt x="1860" y="19300"/>
                  </a:cubicBezTo>
                  <a:cubicBezTo>
                    <a:pt x="1150" y="19931"/>
                    <a:pt x="355" y="20700"/>
                    <a:pt x="0" y="21272"/>
                  </a:cubicBezTo>
                  <a:cubicBezTo>
                    <a:pt x="138" y="21272"/>
                    <a:pt x="381" y="21272"/>
                    <a:pt x="657" y="21193"/>
                  </a:cubicBezTo>
                  <a:cubicBezTo>
                    <a:pt x="1722" y="20536"/>
                    <a:pt x="6979" y="16810"/>
                    <a:pt x="8162" y="15989"/>
                  </a:cubicBezTo>
                  <a:lnTo>
                    <a:pt x="8162" y="15989"/>
                  </a:lnTo>
                  <a:cubicBezTo>
                    <a:pt x="7255" y="16455"/>
                    <a:pt x="6650" y="16757"/>
                    <a:pt x="5750" y="17224"/>
                  </a:cubicBezTo>
                  <a:cubicBezTo>
                    <a:pt x="5665" y="17250"/>
                    <a:pt x="5586" y="17303"/>
                    <a:pt x="5500" y="17329"/>
                  </a:cubicBezTo>
                  <a:cubicBezTo>
                    <a:pt x="7886" y="15745"/>
                    <a:pt x="9805" y="14372"/>
                    <a:pt x="11881" y="12762"/>
                  </a:cubicBezTo>
                  <a:cubicBezTo>
                    <a:pt x="12948" y="11935"/>
                    <a:pt x="13708" y="11511"/>
                    <a:pt x="14733" y="11511"/>
                  </a:cubicBezTo>
                  <a:cubicBezTo>
                    <a:pt x="14971" y="11511"/>
                    <a:pt x="15222" y="11534"/>
                    <a:pt x="15495" y="11579"/>
                  </a:cubicBezTo>
                  <a:cubicBezTo>
                    <a:pt x="15443" y="11146"/>
                    <a:pt x="15357" y="10679"/>
                    <a:pt x="15607" y="10324"/>
                  </a:cubicBezTo>
                  <a:cubicBezTo>
                    <a:pt x="15824" y="9936"/>
                    <a:pt x="16238" y="9720"/>
                    <a:pt x="16619" y="9555"/>
                  </a:cubicBezTo>
                  <a:cubicBezTo>
                    <a:pt x="17552" y="9115"/>
                    <a:pt x="17821" y="8655"/>
                    <a:pt x="18288" y="8215"/>
                  </a:cubicBezTo>
                  <a:cubicBezTo>
                    <a:pt x="19136" y="7367"/>
                    <a:pt x="19793" y="6651"/>
                    <a:pt x="20647" y="5803"/>
                  </a:cubicBezTo>
                  <a:cubicBezTo>
                    <a:pt x="21107" y="5369"/>
                    <a:pt x="21436" y="4765"/>
                    <a:pt x="21823" y="4246"/>
                  </a:cubicBezTo>
                  <a:lnTo>
                    <a:pt x="21823" y="4246"/>
                  </a:lnTo>
                  <a:cubicBezTo>
                    <a:pt x="21738" y="4489"/>
                    <a:pt x="21685" y="4653"/>
                    <a:pt x="21600" y="4903"/>
                  </a:cubicBezTo>
                  <a:cubicBezTo>
                    <a:pt x="22316" y="3970"/>
                    <a:pt x="24011" y="2084"/>
                    <a:pt x="24393" y="1315"/>
                  </a:cubicBezTo>
                  <a:cubicBezTo>
                    <a:pt x="24590" y="875"/>
                    <a:pt x="24885" y="467"/>
                    <a:pt x="2478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9"/>
            <p:cNvSpPr/>
            <p:nvPr/>
          </p:nvSpPr>
          <p:spPr>
            <a:xfrm>
              <a:off x="1242600" y="1671450"/>
              <a:ext cx="455250" cy="324500"/>
            </a:xfrm>
            <a:custGeom>
              <a:rect b="b" l="l" r="r" t="t"/>
              <a:pathLst>
                <a:path extrusionOk="0" h="12980" w="18210">
                  <a:moveTo>
                    <a:pt x="18210" y="1"/>
                  </a:moveTo>
                  <a:lnTo>
                    <a:pt x="18210" y="1"/>
                  </a:lnTo>
                  <a:cubicBezTo>
                    <a:pt x="17186" y="604"/>
                    <a:pt x="12942" y="5177"/>
                    <a:pt x="12904" y="5177"/>
                  </a:cubicBezTo>
                  <a:cubicBezTo>
                    <a:pt x="12902" y="5177"/>
                    <a:pt x="12909" y="5167"/>
                    <a:pt x="12927" y="5146"/>
                  </a:cubicBezTo>
                  <a:lnTo>
                    <a:pt x="12927" y="5146"/>
                  </a:lnTo>
                  <a:cubicBezTo>
                    <a:pt x="12237" y="5889"/>
                    <a:pt x="10239" y="8103"/>
                    <a:pt x="9444" y="8734"/>
                  </a:cubicBezTo>
                  <a:cubicBezTo>
                    <a:pt x="9694" y="8432"/>
                    <a:pt x="10627" y="7039"/>
                    <a:pt x="10679" y="6789"/>
                  </a:cubicBezTo>
                  <a:lnTo>
                    <a:pt x="10679" y="6789"/>
                  </a:lnTo>
                  <a:cubicBezTo>
                    <a:pt x="10530" y="7016"/>
                    <a:pt x="10266" y="7195"/>
                    <a:pt x="9992" y="7264"/>
                  </a:cubicBezTo>
                  <a:lnTo>
                    <a:pt x="9992" y="7264"/>
                  </a:lnTo>
                  <a:cubicBezTo>
                    <a:pt x="9985" y="7250"/>
                    <a:pt x="9969" y="7242"/>
                    <a:pt x="9953" y="7242"/>
                  </a:cubicBezTo>
                  <a:cubicBezTo>
                    <a:pt x="9932" y="7242"/>
                    <a:pt x="9910" y="7256"/>
                    <a:pt x="9910" y="7282"/>
                  </a:cubicBezTo>
                  <a:cubicBezTo>
                    <a:pt x="9938" y="7277"/>
                    <a:pt x="9965" y="7271"/>
                    <a:pt x="9992" y="7264"/>
                  </a:cubicBezTo>
                  <a:lnTo>
                    <a:pt x="9992" y="7264"/>
                  </a:lnTo>
                  <a:cubicBezTo>
                    <a:pt x="9994" y="7269"/>
                    <a:pt x="9996" y="7275"/>
                    <a:pt x="9996" y="7282"/>
                  </a:cubicBezTo>
                  <a:cubicBezTo>
                    <a:pt x="10022" y="7341"/>
                    <a:pt x="9996" y="7394"/>
                    <a:pt x="9937" y="7420"/>
                  </a:cubicBezTo>
                  <a:cubicBezTo>
                    <a:pt x="9667" y="7722"/>
                    <a:pt x="9365" y="7998"/>
                    <a:pt x="9063" y="8268"/>
                  </a:cubicBezTo>
                  <a:cubicBezTo>
                    <a:pt x="9201" y="8051"/>
                    <a:pt x="9339" y="7834"/>
                    <a:pt x="9477" y="7610"/>
                  </a:cubicBezTo>
                  <a:lnTo>
                    <a:pt x="9477" y="7610"/>
                  </a:lnTo>
                  <a:cubicBezTo>
                    <a:pt x="8846" y="7939"/>
                    <a:pt x="8268" y="8327"/>
                    <a:pt x="7696" y="8734"/>
                  </a:cubicBezTo>
                  <a:cubicBezTo>
                    <a:pt x="7998" y="8300"/>
                    <a:pt x="8379" y="7913"/>
                    <a:pt x="8846" y="7610"/>
                  </a:cubicBezTo>
                  <a:lnTo>
                    <a:pt x="8846" y="7610"/>
                  </a:lnTo>
                  <a:cubicBezTo>
                    <a:pt x="7775" y="7834"/>
                    <a:pt x="6874" y="8491"/>
                    <a:pt x="5994" y="9122"/>
                  </a:cubicBezTo>
                  <a:cubicBezTo>
                    <a:pt x="6434" y="8517"/>
                    <a:pt x="7065" y="8051"/>
                    <a:pt x="7801" y="7834"/>
                  </a:cubicBezTo>
                  <a:lnTo>
                    <a:pt x="7801" y="7834"/>
                  </a:lnTo>
                  <a:cubicBezTo>
                    <a:pt x="6980" y="7939"/>
                    <a:pt x="6191" y="8268"/>
                    <a:pt x="5534" y="8793"/>
                  </a:cubicBezTo>
                  <a:cubicBezTo>
                    <a:pt x="5751" y="8517"/>
                    <a:pt x="5994" y="8241"/>
                    <a:pt x="6244" y="8024"/>
                  </a:cubicBezTo>
                  <a:cubicBezTo>
                    <a:pt x="6181" y="8019"/>
                    <a:pt x="6118" y="8016"/>
                    <a:pt x="6055" y="8016"/>
                  </a:cubicBezTo>
                  <a:cubicBezTo>
                    <a:pt x="5543" y="8016"/>
                    <a:pt x="5046" y="8207"/>
                    <a:pt x="4653" y="8570"/>
                  </a:cubicBezTo>
                  <a:cubicBezTo>
                    <a:pt x="4956" y="8189"/>
                    <a:pt x="5258" y="7834"/>
                    <a:pt x="5560" y="7446"/>
                  </a:cubicBezTo>
                  <a:lnTo>
                    <a:pt x="5560" y="7446"/>
                  </a:lnTo>
                  <a:cubicBezTo>
                    <a:pt x="5067" y="7532"/>
                    <a:pt x="4601" y="7696"/>
                    <a:pt x="4161" y="7939"/>
                  </a:cubicBezTo>
                  <a:cubicBezTo>
                    <a:pt x="4463" y="7670"/>
                    <a:pt x="4765" y="7367"/>
                    <a:pt x="5067" y="7065"/>
                  </a:cubicBezTo>
                  <a:cubicBezTo>
                    <a:pt x="4980" y="7038"/>
                    <a:pt x="4894" y="7026"/>
                    <a:pt x="4808" y="7026"/>
                  </a:cubicBezTo>
                  <a:cubicBezTo>
                    <a:pt x="4647" y="7026"/>
                    <a:pt x="4487" y="7066"/>
                    <a:pt x="4325" y="7118"/>
                  </a:cubicBezTo>
                  <a:cubicBezTo>
                    <a:pt x="3641" y="7367"/>
                    <a:pt x="2984" y="7748"/>
                    <a:pt x="2544" y="8327"/>
                  </a:cubicBezTo>
                  <a:cubicBezTo>
                    <a:pt x="2380" y="8570"/>
                    <a:pt x="2248" y="8872"/>
                    <a:pt x="2301" y="9174"/>
                  </a:cubicBezTo>
                  <a:cubicBezTo>
                    <a:pt x="2353" y="9418"/>
                    <a:pt x="2518" y="9615"/>
                    <a:pt x="2682" y="9779"/>
                  </a:cubicBezTo>
                  <a:cubicBezTo>
                    <a:pt x="2846" y="9943"/>
                    <a:pt x="3011" y="10108"/>
                    <a:pt x="3201" y="10239"/>
                  </a:cubicBezTo>
                  <a:cubicBezTo>
                    <a:pt x="3365" y="10377"/>
                    <a:pt x="3641" y="10489"/>
                    <a:pt x="3779" y="10653"/>
                  </a:cubicBezTo>
                  <a:cubicBezTo>
                    <a:pt x="4082" y="11008"/>
                    <a:pt x="3339" y="11422"/>
                    <a:pt x="3096" y="11639"/>
                  </a:cubicBezTo>
                  <a:cubicBezTo>
                    <a:pt x="2984" y="11750"/>
                    <a:pt x="2846" y="11829"/>
                    <a:pt x="2708" y="11882"/>
                  </a:cubicBezTo>
                  <a:cubicBezTo>
                    <a:pt x="2465" y="12020"/>
                    <a:pt x="2163" y="12079"/>
                    <a:pt x="1887" y="12105"/>
                  </a:cubicBezTo>
                  <a:cubicBezTo>
                    <a:pt x="1843" y="12110"/>
                    <a:pt x="1798" y="12112"/>
                    <a:pt x="1754" y="12112"/>
                  </a:cubicBezTo>
                  <a:cubicBezTo>
                    <a:pt x="1553" y="12112"/>
                    <a:pt x="1350" y="12068"/>
                    <a:pt x="1151" y="12020"/>
                  </a:cubicBezTo>
                  <a:cubicBezTo>
                    <a:pt x="987" y="11993"/>
                    <a:pt x="822" y="11941"/>
                    <a:pt x="658" y="11882"/>
                  </a:cubicBezTo>
                  <a:cubicBezTo>
                    <a:pt x="408" y="11829"/>
                    <a:pt x="192" y="11829"/>
                    <a:pt x="1" y="11718"/>
                  </a:cubicBezTo>
                  <a:lnTo>
                    <a:pt x="1" y="11718"/>
                  </a:lnTo>
                  <a:cubicBezTo>
                    <a:pt x="277" y="11967"/>
                    <a:pt x="520" y="12269"/>
                    <a:pt x="711" y="12598"/>
                  </a:cubicBezTo>
                  <a:cubicBezTo>
                    <a:pt x="796" y="12539"/>
                    <a:pt x="822" y="12434"/>
                    <a:pt x="796" y="12348"/>
                  </a:cubicBezTo>
                  <a:lnTo>
                    <a:pt x="796" y="12348"/>
                  </a:lnTo>
                  <a:lnTo>
                    <a:pt x="1203" y="12762"/>
                  </a:lnTo>
                  <a:cubicBezTo>
                    <a:pt x="1203" y="12677"/>
                    <a:pt x="1177" y="12572"/>
                    <a:pt x="1125" y="12460"/>
                  </a:cubicBezTo>
                  <a:lnTo>
                    <a:pt x="1125" y="12460"/>
                  </a:lnTo>
                  <a:cubicBezTo>
                    <a:pt x="1453" y="12539"/>
                    <a:pt x="1755" y="12736"/>
                    <a:pt x="1999" y="12979"/>
                  </a:cubicBezTo>
                  <a:cubicBezTo>
                    <a:pt x="2084" y="12841"/>
                    <a:pt x="2051" y="12677"/>
                    <a:pt x="1972" y="12572"/>
                  </a:cubicBezTo>
                  <a:cubicBezTo>
                    <a:pt x="2112" y="12517"/>
                    <a:pt x="2262" y="12488"/>
                    <a:pt x="2410" y="12488"/>
                  </a:cubicBezTo>
                  <a:cubicBezTo>
                    <a:pt x="2636" y="12488"/>
                    <a:pt x="2858" y="12556"/>
                    <a:pt x="3037" y="12703"/>
                  </a:cubicBezTo>
                  <a:cubicBezTo>
                    <a:pt x="3037" y="12539"/>
                    <a:pt x="2984" y="12407"/>
                    <a:pt x="2905" y="12296"/>
                  </a:cubicBezTo>
                  <a:cubicBezTo>
                    <a:pt x="3032" y="12232"/>
                    <a:pt x="3171" y="12201"/>
                    <a:pt x="3309" y="12201"/>
                  </a:cubicBezTo>
                  <a:cubicBezTo>
                    <a:pt x="3529" y="12201"/>
                    <a:pt x="3748" y="12280"/>
                    <a:pt x="3917" y="12434"/>
                  </a:cubicBezTo>
                  <a:cubicBezTo>
                    <a:pt x="3944" y="12296"/>
                    <a:pt x="3917" y="12131"/>
                    <a:pt x="3832" y="12020"/>
                  </a:cubicBezTo>
                  <a:lnTo>
                    <a:pt x="3832" y="12020"/>
                  </a:lnTo>
                  <a:cubicBezTo>
                    <a:pt x="4161" y="12105"/>
                    <a:pt x="4515" y="12210"/>
                    <a:pt x="4844" y="12322"/>
                  </a:cubicBezTo>
                  <a:cubicBezTo>
                    <a:pt x="4791" y="12105"/>
                    <a:pt x="4653" y="11882"/>
                    <a:pt x="4515" y="11750"/>
                  </a:cubicBezTo>
                  <a:cubicBezTo>
                    <a:pt x="4752" y="11676"/>
                    <a:pt x="5011" y="11617"/>
                    <a:pt x="5265" y="11617"/>
                  </a:cubicBezTo>
                  <a:cubicBezTo>
                    <a:pt x="5483" y="11617"/>
                    <a:pt x="5697" y="11661"/>
                    <a:pt x="5889" y="11777"/>
                  </a:cubicBezTo>
                  <a:cubicBezTo>
                    <a:pt x="5803" y="11612"/>
                    <a:pt x="5698" y="11448"/>
                    <a:pt x="5586" y="11310"/>
                  </a:cubicBezTo>
                  <a:cubicBezTo>
                    <a:pt x="6132" y="11172"/>
                    <a:pt x="6684" y="11034"/>
                    <a:pt x="7256" y="10955"/>
                  </a:cubicBezTo>
                  <a:cubicBezTo>
                    <a:pt x="7002" y="10701"/>
                    <a:pt x="6681" y="10564"/>
                    <a:pt x="6356" y="10564"/>
                  </a:cubicBezTo>
                  <a:cubicBezTo>
                    <a:pt x="6327" y="10564"/>
                    <a:pt x="6298" y="10565"/>
                    <a:pt x="6270" y="10568"/>
                  </a:cubicBezTo>
                  <a:cubicBezTo>
                    <a:pt x="6586" y="10487"/>
                    <a:pt x="6914" y="10453"/>
                    <a:pt x="7247" y="10453"/>
                  </a:cubicBezTo>
                  <a:cubicBezTo>
                    <a:pt x="7350" y="10453"/>
                    <a:pt x="7454" y="10456"/>
                    <a:pt x="7558" y="10462"/>
                  </a:cubicBezTo>
                  <a:cubicBezTo>
                    <a:pt x="7256" y="10075"/>
                    <a:pt x="6848" y="9805"/>
                    <a:pt x="6355" y="9694"/>
                  </a:cubicBezTo>
                  <a:lnTo>
                    <a:pt x="6355" y="9694"/>
                  </a:lnTo>
                  <a:cubicBezTo>
                    <a:pt x="6651" y="9720"/>
                    <a:pt x="6953" y="9805"/>
                    <a:pt x="7229" y="9910"/>
                  </a:cubicBezTo>
                  <a:cubicBezTo>
                    <a:pt x="7532" y="9996"/>
                    <a:pt x="7834" y="10239"/>
                    <a:pt x="8130" y="10298"/>
                  </a:cubicBezTo>
                  <a:cubicBezTo>
                    <a:pt x="8215" y="10309"/>
                    <a:pt x="8288" y="10314"/>
                    <a:pt x="8354" y="10314"/>
                  </a:cubicBezTo>
                  <a:cubicBezTo>
                    <a:pt x="8603" y="10314"/>
                    <a:pt x="8740" y="10238"/>
                    <a:pt x="9063" y="10108"/>
                  </a:cubicBezTo>
                  <a:cubicBezTo>
                    <a:pt x="9503" y="9970"/>
                    <a:pt x="17034" y="1618"/>
                    <a:pt x="1821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9"/>
            <p:cNvSpPr/>
            <p:nvPr/>
          </p:nvSpPr>
          <p:spPr>
            <a:xfrm>
              <a:off x="1070125" y="1707450"/>
              <a:ext cx="33525" cy="40100"/>
            </a:xfrm>
            <a:custGeom>
              <a:rect b="b" l="l" r="r" t="t"/>
              <a:pathLst>
                <a:path extrusionOk="0" h="1604" w="1341">
                  <a:moveTo>
                    <a:pt x="37" y="1"/>
                  </a:moveTo>
                  <a:cubicBezTo>
                    <a:pt x="25" y="1"/>
                    <a:pt x="13" y="5"/>
                    <a:pt x="0" y="13"/>
                  </a:cubicBezTo>
                  <a:cubicBezTo>
                    <a:pt x="138" y="178"/>
                    <a:pt x="217" y="394"/>
                    <a:pt x="302" y="585"/>
                  </a:cubicBezTo>
                  <a:cubicBezTo>
                    <a:pt x="329" y="697"/>
                    <a:pt x="355" y="782"/>
                    <a:pt x="440" y="861"/>
                  </a:cubicBezTo>
                  <a:cubicBezTo>
                    <a:pt x="493" y="887"/>
                    <a:pt x="572" y="913"/>
                    <a:pt x="572" y="973"/>
                  </a:cubicBezTo>
                  <a:cubicBezTo>
                    <a:pt x="572" y="1025"/>
                    <a:pt x="546" y="1078"/>
                    <a:pt x="546" y="1111"/>
                  </a:cubicBezTo>
                  <a:cubicBezTo>
                    <a:pt x="519" y="1216"/>
                    <a:pt x="572" y="1301"/>
                    <a:pt x="605" y="1406"/>
                  </a:cubicBezTo>
                  <a:cubicBezTo>
                    <a:pt x="631" y="1465"/>
                    <a:pt x="657" y="1544"/>
                    <a:pt x="657" y="1603"/>
                  </a:cubicBezTo>
                  <a:cubicBezTo>
                    <a:pt x="710" y="1571"/>
                    <a:pt x="795" y="1571"/>
                    <a:pt x="848" y="1571"/>
                  </a:cubicBezTo>
                  <a:cubicBezTo>
                    <a:pt x="822" y="1544"/>
                    <a:pt x="874" y="1492"/>
                    <a:pt x="900" y="1492"/>
                  </a:cubicBezTo>
                  <a:cubicBezTo>
                    <a:pt x="960" y="1492"/>
                    <a:pt x="986" y="1518"/>
                    <a:pt x="1038" y="1518"/>
                  </a:cubicBezTo>
                  <a:cubicBezTo>
                    <a:pt x="1065" y="1518"/>
                    <a:pt x="1124" y="1492"/>
                    <a:pt x="1124" y="1439"/>
                  </a:cubicBezTo>
                  <a:cubicBezTo>
                    <a:pt x="1124" y="1406"/>
                    <a:pt x="1098" y="1406"/>
                    <a:pt x="1065" y="1380"/>
                  </a:cubicBezTo>
                  <a:cubicBezTo>
                    <a:pt x="1038" y="1301"/>
                    <a:pt x="1124" y="1242"/>
                    <a:pt x="1203" y="1216"/>
                  </a:cubicBezTo>
                  <a:cubicBezTo>
                    <a:pt x="1262" y="1216"/>
                    <a:pt x="1341" y="1163"/>
                    <a:pt x="1341" y="1111"/>
                  </a:cubicBezTo>
                  <a:cubicBezTo>
                    <a:pt x="1341" y="1051"/>
                    <a:pt x="1288" y="999"/>
                    <a:pt x="1229" y="973"/>
                  </a:cubicBezTo>
                  <a:cubicBezTo>
                    <a:pt x="1203" y="946"/>
                    <a:pt x="1150" y="861"/>
                    <a:pt x="1203" y="835"/>
                  </a:cubicBezTo>
                  <a:cubicBezTo>
                    <a:pt x="1038" y="835"/>
                    <a:pt x="822" y="835"/>
                    <a:pt x="736" y="697"/>
                  </a:cubicBezTo>
                  <a:cubicBezTo>
                    <a:pt x="795" y="670"/>
                    <a:pt x="769" y="559"/>
                    <a:pt x="736" y="506"/>
                  </a:cubicBezTo>
                  <a:cubicBezTo>
                    <a:pt x="657" y="421"/>
                    <a:pt x="605" y="342"/>
                    <a:pt x="519" y="230"/>
                  </a:cubicBezTo>
                  <a:cubicBezTo>
                    <a:pt x="493" y="204"/>
                    <a:pt x="467" y="178"/>
                    <a:pt x="440" y="151"/>
                  </a:cubicBezTo>
                  <a:cubicBezTo>
                    <a:pt x="421" y="145"/>
                    <a:pt x="402" y="143"/>
                    <a:pt x="384" y="143"/>
                  </a:cubicBezTo>
                  <a:cubicBezTo>
                    <a:pt x="351" y="143"/>
                    <a:pt x="319" y="149"/>
                    <a:pt x="290" y="149"/>
                  </a:cubicBezTo>
                  <a:cubicBezTo>
                    <a:pt x="263" y="149"/>
                    <a:pt x="239" y="144"/>
                    <a:pt x="217" y="125"/>
                  </a:cubicBezTo>
                  <a:cubicBezTo>
                    <a:pt x="151" y="97"/>
                    <a:pt x="99" y="1"/>
                    <a:pt x="3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9"/>
            <p:cNvSpPr/>
            <p:nvPr/>
          </p:nvSpPr>
          <p:spPr>
            <a:xfrm>
              <a:off x="1106425" y="1740625"/>
              <a:ext cx="67700" cy="73300"/>
            </a:xfrm>
            <a:custGeom>
              <a:rect b="b" l="l" r="r" t="t"/>
              <a:pathLst>
                <a:path extrusionOk="0" h="2932" w="2708">
                  <a:moveTo>
                    <a:pt x="79" y="0"/>
                  </a:moveTo>
                  <a:cubicBezTo>
                    <a:pt x="0" y="27"/>
                    <a:pt x="27" y="138"/>
                    <a:pt x="53" y="217"/>
                  </a:cubicBezTo>
                  <a:cubicBezTo>
                    <a:pt x="191" y="520"/>
                    <a:pt x="303" y="822"/>
                    <a:pt x="434" y="1124"/>
                  </a:cubicBezTo>
                  <a:cubicBezTo>
                    <a:pt x="520" y="1124"/>
                    <a:pt x="598" y="1098"/>
                    <a:pt x="631" y="1012"/>
                  </a:cubicBezTo>
                  <a:cubicBezTo>
                    <a:pt x="736" y="1065"/>
                    <a:pt x="822" y="1150"/>
                    <a:pt x="927" y="1229"/>
                  </a:cubicBezTo>
                  <a:cubicBezTo>
                    <a:pt x="960" y="1262"/>
                    <a:pt x="1012" y="1288"/>
                    <a:pt x="1012" y="1341"/>
                  </a:cubicBezTo>
                  <a:cubicBezTo>
                    <a:pt x="1065" y="1394"/>
                    <a:pt x="1039" y="1505"/>
                    <a:pt x="1039" y="1558"/>
                  </a:cubicBezTo>
                  <a:cubicBezTo>
                    <a:pt x="1065" y="1670"/>
                    <a:pt x="1177" y="1755"/>
                    <a:pt x="1256" y="1781"/>
                  </a:cubicBezTo>
                  <a:cubicBezTo>
                    <a:pt x="1367" y="1808"/>
                    <a:pt x="1479" y="1808"/>
                    <a:pt x="1584" y="1808"/>
                  </a:cubicBezTo>
                  <a:cubicBezTo>
                    <a:pt x="1479" y="1972"/>
                    <a:pt x="1584" y="2248"/>
                    <a:pt x="1781" y="2274"/>
                  </a:cubicBezTo>
                  <a:cubicBezTo>
                    <a:pt x="1860" y="2274"/>
                    <a:pt x="1945" y="2274"/>
                    <a:pt x="1972" y="2327"/>
                  </a:cubicBezTo>
                  <a:cubicBezTo>
                    <a:pt x="1998" y="2353"/>
                    <a:pt x="1998" y="2379"/>
                    <a:pt x="1998" y="2412"/>
                  </a:cubicBezTo>
                  <a:cubicBezTo>
                    <a:pt x="1998" y="2603"/>
                    <a:pt x="2024" y="2767"/>
                    <a:pt x="2024" y="2931"/>
                  </a:cubicBezTo>
                  <a:cubicBezTo>
                    <a:pt x="2215" y="2846"/>
                    <a:pt x="2379" y="2741"/>
                    <a:pt x="2570" y="2629"/>
                  </a:cubicBezTo>
                  <a:cubicBezTo>
                    <a:pt x="2629" y="2603"/>
                    <a:pt x="2655" y="2576"/>
                    <a:pt x="2681" y="2544"/>
                  </a:cubicBezTo>
                  <a:cubicBezTo>
                    <a:pt x="2708" y="2465"/>
                    <a:pt x="2655" y="2379"/>
                    <a:pt x="2629" y="2327"/>
                  </a:cubicBezTo>
                  <a:cubicBezTo>
                    <a:pt x="2327" y="1919"/>
                    <a:pt x="1998" y="1505"/>
                    <a:pt x="1670" y="1124"/>
                  </a:cubicBezTo>
                  <a:cubicBezTo>
                    <a:pt x="1532" y="1177"/>
                    <a:pt x="1453" y="1341"/>
                    <a:pt x="1479" y="1479"/>
                  </a:cubicBezTo>
                  <a:cubicBezTo>
                    <a:pt x="1288" y="1367"/>
                    <a:pt x="1124" y="1177"/>
                    <a:pt x="1012" y="960"/>
                  </a:cubicBezTo>
                  <a:cubicBezTo>
                    <a:pt x="1012" y="901"/>
                    <a:pt x="986" y="874"/>
                    <a:pt x="960" y="848"/>
                  </a:cubicBezTo>
                  <a:cubicBezTo>
                    <a:pt x="927" y="822"/>
                    <a:pt x="901" y="822"/>
                    <a:pt x="874" y="822"/>
                  </a:cubicBezTo>
                  <a:cubicBezTo>
                    <a:pt x="763" y="822"/>
                    <a:pt x="684" y="796"/>
                    <a:pt x="572" y="796"/>
                  </a:cubicBezTo>
                  <a:cubicBezTo>
                    <a:pt x="520" y="467"/>
                    <a:pt x="355" y="165"/>
                    <a:pt x="79"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9"/>
            <p:cNvSpPr/>
            <p:nvPr/>
          </p:nvSpPr>
          <p:spPr>
            <a:xfrm>
              <a:off x="1134525" y="1710550"/>
              <a:ext cx="34850" cy="50900"/>
            </a:xfrm>
            <a:custGeom>
              <a:rect b="b" l="l" r="r" t="t"/>
              <a:pathLst>
                <a:path extrusionOk="0" h="2036" w="1394">
                  <a:moveTo>
                    <a:pt x="624" y="520"/>
                  </a:moveTo>
                  <a:lnTo>
                    <a:pt x="636" y="554"/>
                  </a:lnTo>
                  <a:lnTo>
                    <a:pt x="636" y="554"/>
                  </a:lnTo>
                  <a:cubicBezTo>
                    <a:pt x="633" y="542"/>
                    <a:pt x="629" y="531"/>
                    <a:pt x="624" y="520"/>
                  </a:cubicBezTo>
                  <a:close/>
                  <a:moveTo>
                    <a:pt x="53" y="1"/>
                  </a:moveTo>
                  <a:cubicBezTo>
                    <a:pt x="0" y="80"/>
                    <a:pt x="53" y="165"/>
                    <a:pt x="105" y="244"/>
                  </a:cubicBezTo>
                  <a:cubicBezTo>
                    <a:pt x="355" y="658"/>
                    <a:pt x="546" y="1092"/>
                    <a:pt x="683" y="1532"/>
                  </a:cubicBezTo>
                  <a:cubicBezTo>
                    <a:pt x="710" y="1644"/>
                    <a:pt x="762" y="1775"/>
                    <a:pt x="848" y="1808"/>
                  </a:cubicBezTo>
                  <a:cubicBezTo>
                    <a:pt x="874" y="1887"/>
                    <a:pt x="848" y="1939"/>
                    <a:pt x="789" y="1999"/>
                  </a:cubicBezTo>
                  <a:cubicBezTo>
                    <a:pt x="928" y="2017"/>
                    <a:pt x="1064" y="2036"/>
                    <a:pt x="1199" y="2036"/>
                  </a:cubicBezTo>
                  <a:cubicBezTo>
                    <a:pt x="1255" y="2036"/>
                    <a:pt x="1311" y="2033"/>
                    <a:pt x="1367" y="2025"/>
                  </a:cubicBezTo>
                  <a:cubicBezTo>
                    <a:pt x="1393" y="1808"/>
                    <a:pt x="1229" y="1611"/>
                    <a:pt x="1038" y="1479"/>
                  </a:cubicBezTo>
                  <a:cubicBezTo>
                    <a:pt x="1012" y="1447"/>
                    <a:pt x="953" y="1420"/>
                    <a:pt x="927" y="1394"/>
                  </a:cubicBezTo>
                  <a:cubicBezTo>
                    <a:pt x="900" y="1341"/>
                    <a:pt x="900" y="1315"/>
                    <a:pt x="874" y="1256"/>
                  </a:cubicBezTo>
                  <a:lnTo>
                    <a:pt x="636" y="554"/>
                  </a:lnTo>
                  <a:lnTo>
                    <a:pt x="636" y="554"/>
                  </a:lnTo>
                  <a:cubicBezTo>
                    <a:pt x="656" y="629"/>
                    <a:pt x="649" y="722"/>
                    <a:pt x="598" y="789"/>
                  </a:cubicBezTo>
                  <a:cubicBezTo>
                    <a:pt x="460" y="658"/>
                    <a:pt x="434" y="408"/>
                    <a:pt x="296" y="270"/>
                  </a:cubicBezTo>
                  <a:cubicBezTo>
                    <a:pt x="217" y="192"/>
                    <a:pt x="79" y="106"/>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9"/>
            <p:cNvSpPr/>
            <p:nvPr/>
          </p:nvSpPr>
          <p:spPr>
            <a:xfrm>
              <a:off x="1171475" y="1747350"/>
              <a:ext cx="19750" cy="15800"/>
            </a:xfrm>
            <a:custGeom>
              <a:rect b="b" l="l" r="r" t="t"/>
              <a:pathLst>
                <a:path extrusionOk="0" h="632" w="790">
                  <a:moveTo>
                    <a:pt x="103" y="0"/>
                  </a:moveTo>
                  <a:cubicBezTo>
                    <a:pt x="87" y="0"/>
                    <a:pt x="70" y="3"/>
                    <a:pt x="53" y="7"/>
                  </a:cubicBezTo>
                  <a:cubicBezTo>
                    <a:pt x="27" y="7"/>
                    <a:pt x="1" y="34"/>
                    <a:pt x="1" y="34"/>
                  </a:cubicBezTo>
                  <a:cubicBezTo>
                    <a:pt x="1" y="60"/>
                    <a:pt x="1" y="60"/>
                    <a:pt x="27" y="86"/>
                  </a:cubicBezTo>
                  <a:cubicBezTo>
                    <a:pt x="79" y="251"/>
                    <a:pt x="165" y="415"/>
                    <a:pt x="217" y="579"/>
                  </a:cubicBezTo>
                  <a:lnTo>
                    <a:pt x="270" y="579"/>
                  </a:lnTo>
                  <a:cubicBezTo>
                    <a:pt x="434" y="579"/>
                    <a:pt x="599" y="605"/>
                    <a:pt x="737" y="632"/>
                  </a:cubicBezTo>
                  <a:cubicBezTo>
                    <a:pt x="789" y="632"/>
                    <a:pt x="763" y="579"/>
                    <a:pt x="737" y="553"/>
                  </a:cubicBezTo>
                  <a:cubicBezTo>
                    <a:pt x="625" y="415"/>
                    <a:pt x="493" y="277"/>
                    <a:pt x="355" y="139"/>
                  </a:cubicBezTo>
                  <a:cubicBezTo>
                    <a:pt x="283" y="72"/>
                    <a:pt x="196" y="0"/>
                    <a:pt x="10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9"/>
            <p:cNvSpPr/>
            <p:nvPr/>
          </p:nvSpPr>
          <p:spPr>
            <a:xfrm>
              <a:off x="1159150" y="1760500"/>
              <a:ext cx="42425" cy="37000"/>
            </a:xfrm>
            <a:custGeom>
              <a:rect b="b" l="l" r="r" t="t"/>
              <a:pathLst>
                <a:path extrusionOk="0" h="1480" w="1697">
                  <a:moveTo>
                    <a:pt x="53" y="1"/>
                  </a:moveTo>
                  <a:cubicBezTo>
                    <a:pt x="27" y="1"/>
                    <a:pt x="1" y="1"/>
                    <a:pt x="1" y="27"/>
                  </a:cubicBezTo>
                  <a:cubicBezTo>
                    <a:pt x="165" y="244"/>
                    <a:pt x="296" y="434"/>
                    <a:pt x="434" y="684"/>
                  </a:cubicBezTo>
                  <a:cubicBezTo>
                    <a:pt x="461" y="710"/>
                    <a:pt x="494" y="737"/>
                    <a:pt x="494" y="796"/>
                  </a:cubicBezTo>
                  <a:cubicBezTo>
                    <a:pt x="520" y="848"/>
                    <a:pt x="494" y="901"/>
                    <a:pt x="546" y="927"/>
                  </a:cubicBezTo>
                  <a:cubicBezTo>
                    <a:pt x="559" y="944"/>
                    <a:pt x="587" y="944"/>
                    <a:pt x="615" y="944"/>
                  </a:cubicBezTo>
                  <a:cubicBezTo>
                    <a:pt x="643" y="944"/>
                    <a:pt x="671" y="944"/>
                    <a:pt x="684" y="960"/>
                  </a:cubicBezTo>
                  <a:cubicBezTo>
                    <a:pt x="710" y="986"/>
                    <a:pt x="737" y="1013"/>
                    <a:pt x="737" y="1039"/>
                  </a:cubicBezTo>
                  <a:cubicBezTo>
                    <a:pt x="822" y="1177"/>
                    <a:pt x="875" y="1341"/>
                    <a:pt x="927" y="1479"/>
                  </a:cubicBezTo>
                  <a:cubicBezTo>
                    <a:pt x="946" y="1461"/>
                    <a:pt x="993" y="1439"/>
                    <a:pt x="1029" y="1439"/>
                  </a:cubicBezTo>
                  <a:cubicBezTo>
                    <a:pt x="1044" y="1439"/>
                    <a:pt x="1057" y="1443"/>
                    <a:pt x="1065" y="1453"/>
                  </a:cubicBezTo>
                  <a:cubicBezTo>
                    <a:pt x="1177" y="1315"/>
                    <a:pt x="1315" y="1229"/>
                    <a:pt x="1479" y="1177"/>
                  </a:cubicBezTo>
                  <a:cubicBezTo>
                    <a:pt x="1558" y="1151"/>
                    <a:pt x="1696" y="1124"/>
                    <a:pt x="1696" y="1039"/>
                  </a:cubicBezTo>
                  <a:cubicBezTo>
                    <a:pt x="1479" y="960"/>
                    <a:pt x="1230" y="822"/>
                    <a:pt x="1203" y="599"/>
                  </a:cubicBezTo>
                  <a:cubicBezTo>
                    <a:pt x="1177" y="520"/>
                    <a:pt x="1177" y="434"/>
                    <a:pt x="1118" y="382"/>
                  </a:cubicBezTo>
                  <a:cubicBezTo>
                    <a:pt x="1065" y="382"/>
                    <a:pt x="1013" y="355"/>
                    <a:pt x="986" y="329"/>
                  </a:cubicBezTo>
                  <a:cubicBezTo>
                    <a:pt x="954" y="303"/>
                    <a:pt x="954" y="244"/>
                    <a:pt x="901" y="191"/>
                  </a:cubicBezTo>
                  <a:cubicBezTo>
                    <a:pt x="875" y="165"/>
                    <a:pt x="840" y="158"/>
                    <a:pt x="802" y="158"/>
                  </a:cubicBezTo>
                  <a:cubicBezTo>
                    <a:pt x="765" y="158"/>
                    <a:pt x="724" y="165"/>
                    <a:pt x="684" y="165"/>
                  </a:cubicBezTo>
                  <a:cubicBezTo>
                    <a:pt x="599" y="139"/>
                    <a:pt x="546" y="79"/>
                    <a:pt x="461" y="53"/>
                  </a:cubicBezTo>
                  <a:cubicBezTo>
                    <a:pt x="395" y="27"/>
                    <a:pt x="321" y="27"/>
                    <a:pt x="250" y="27"/>
                  </a:cubicBezTo>
                  <a:cubicBezTo>
                    <a:pt x="178" y="27"/>
                    <a:pt x="109" y="27"/>
                    <a:pt x="5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9"/>
            <p:cNvSpPr/>
            <p:nvPr/>
          </p:nvSpPr>
          <p:spPr>
            <a:xfrm>
              <a:off x="1192025" y="1701525"/>
              <a:ext cx="44375" cy="65050"/>
            </a:xfrm>
            <a:custGeom>
              <a:rect b="b" l="l" r="r" t="t"/>
              <a:pathLst>
                <a:path extrusionOk="0" h="2602" w="1775">
                  <a:moveTo>
                    <a:pt x="493" y="1808"/>
                  </a:moveTo>
                  <a:lnTo>
                    <a:pt x="493" y="1808"/>
                  </a:lnTo>
                  <a:cubicBezTo>
                    <a:pt x="498" y="1831"/>
                    <a:pt x="506" y="1852"/>
                    <a:pt x="516" y="1871"/>
                  </a:cubicBezTo>
                  <a:lnTo>
                    <a:pt x="516" y="1871"/>
                  </a:lnTo>
                  <a:cubicBezTo>
                    <a:pt x="508" y="1850"/>
                    <a:pt x="500" y="1829"/>
                    <a:pt x="493" y="1808"/>
                  </a:cubicBezTo>
                  <a:close/>
                  <a:moveTo>
                    <a:pt x="407" y="1"/>
                  </a:moveTo>
                  <a:lnTo>
                    <a:pt x="407" y="1"/>
                  </a:lnTo>
                  <a:cubicBezTo>
                    <a:pt x="519" y="250"/>
                    <a:pt x="624" y="526"/>
                    <a:pt x="762" y="769"/>
                  </a:cubicBezTo>
                  <a:cubicBezTo>
                    <a:pt x="789" y="855"/>
                    <a:pt x="848" y="960"/>
                    <a:pt x="874" y="1072"/>
                  </a:cubicBezTo>
                  <a:cubicBezTo>
                    <a:pt x="900" y="1150"/>
                    <a:pt x="900" y="1236"/>
                    <a:pt x="927" y="1288"/>
                  </a:cubicBezTo>
                  <a:cubicBezTo>
                    <a:pt x="1012" y="1564"/>
                    <a:pt x="1176" y="1808"/>
                    <a:pt x="1341" y="2031"/>
                  </a:cubicBezTo>
                  <a:cubicBezTo>
                    <a:pt x="1393" y="2084"/>
                    <a:pt x="1446" y="2136"/>
                    <a:pt x="1446" y="2222"/>
                  </a:cubicBezTo>
                  <a:cubicBezTo>
                    <a:pt x="1479" y="2300"/>
                    <a:pt x="1446" y="2386"/>
                    <a:pt x="1367" y="2412"/>
                  </a:cubicBezTo>
                  <a:cubicBezTo>
                    <a:pt x="1354" y="2419"/>
                    <a:pt x="1338" y="2422"/>
                    <a:pt x="1322" y="2422"/>
                  </a:cubicBezTo>
                  <a:cubicBezTo>
                    <a:pt x="1274" y="2422"/>
                    <a:pt x="1216" y="2392"/>
                    <a:pt x="1176" y="2333"/>
                  </a:cubicBezTo>
                  <a:cubicBezTo>
                    <a:pt x="1117" y="2274"/>
                    <a:pt x="1117" y="2195"/>
                    <a:pt x="1091" y="2136"/>
                  </a:cubicBezTo>
                  <a:cubicBezTo>
                    <a:pt x="1038" y="1919"/>
                    <a:pt x="900" y="1755"/>
                    <a:pt x="789" y="1591"/>
                  </a:cubicBezTo>
                  <a:cubicBezTo>
                    <a:pt x="683" y="1453"/>
                    <a:pt x="598" y="1348"/>
                    <a:pt x="519" y="1210"/>
                  </a:cubicBezTo>
                  <a:cubicBezTo>
                    <a:pt x="329" y="960"/>
                    <a:pt x="164" y="743"/>
                    <a:pt x="0" y="493"/>
                  </a:cubicBezTo>
                  <a:lnTo>
                    <a:pt x="0" y="493"/>
                  </a:lnTo>
                  <a:cubicBezTo>
                    <a:pt x="217" y="934"/>
                    <a:pt x="407" y="1374"/>
                    <a:pt x="624" y="1808"/>
                  </a:cubicBezTo>
                  <a:cubicBezTo>
                    <a:pt x="683" y="1867"/>
                    <a:pt x="710" y="1946"/>
                    <a:pt x="683" y="2005"/>
                  </a:cubicBezTo>
                  <a:cubicBezTo>
                    <a:pt x="616" y="1979"/>
                    <a:pt x="553" y="1941"/>
                    <a:pt x="516" y="1871"/>
                  </a:cubicBezTo>
                  <a:lnTo>
                    <a:pt x="516" y="1871"/>
                  </a:lnTo>
                  <a:cubicBezTo>
                    <a:pt x="593" y="2072"/>
                    <a:pt x="693" y="2268"/>
                    <a:pt x="789" y="2465"/>
                  </a:cubicBezTo>
                  <a:cubicBezTo>
                    <a:pt x="924" y="2560"/>
                    <a:pt x="1094" y="2602"/>
                    <a:pt x="1259" y="2602"/>
                  </a:cubicBezTo>
                  <a:cubicBezTo>
                    <a:pt x="1334" y="2602"/>
                    <a:pt x="1409" y="2593"/>
                    <a:pt x="1479" y="2576"/>
                  </a:cubicBezTo>
                  <a:cubicBezTo>
                    <a:pt x="1584" y="2550"/>
                    <a:pt x="1695" y="2498"/>
                    <a:pt x="1722" y="2412"/>
                  </a:cubicBezTo>
                  <a:cubicBezTo>
                    <a:pt x="1748" y="2360"/>
                    <a:pt x="1748" y="2300"/>
                    <a:pt x="1774" y="2248"/>
                  </a:cubicBezTo>
                  <a:cubicBezTo>
                    <a:pt x="1774" y="1781"/>
                    <a:pt x="1531" y="1348"/>
                    <a:pt x="1281" y="960"/>
                  </a:cubicBezTo>
                  <a:cubicBezTo>
                    <a:pt x="1229" y="855"/>
                    <a:pt x="1176" y="743"/>
                    <a:pt x="1091" y="658"/>
                  </a:cubicBezTo>
                  <a:cubicBezTo>
                    <a:pt x="1065" y="605"/>
                    <a:pt x="1038" y="553"/>
                    <a:pt x="986" y="526"/>
                  </a:cubicBezTo>
                  <a:cubicBezTo>
                    <a:pt x="953" y="493"/>
                    <a:pt x="900" y="493"/>
                    <a:pt x="874" y="467"/>
                  </a:cubicBezTo>
                  <a:cubicBezTo>
                    <a:pt x="657" y="388"/>
                    <a:pt x="572" y="139"/>
                    <a:pt x="40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9"/>
            <p:cNvSpPr/>
            <p:nvPr/>
          </p:nvSpPr>
          <p:spPr>
            <a:xfrm>
              <a:off x="1297325" y="1808300"/>
              <a:ext cx="63750" cy="57525"/>
            </a:xfrm>
            <a:custGeom>
              <a:rect b="b" l="l" r="r" t="t"/>
              <a:pathLst>
                <a:path extrusionOk="0" h="2301" w="2550">
                  <a:moveTo>
                    <a:pt x="578" y="1"/>
                  </a:moveTo>
                  <a:cubicBezTo>
                    <a:pt x="467" y="139"/>
                    <a:pt x="302" y="224"/>
                    <a:pt x="191" y="362"/>
                  </a:cubicBezTo>
                  <a:cubicBezTo>
                    <a:pt x="59" y="467"/>
                    <a:pt x="0" y="691"/>
                    <a:pt x="138" y="796"/>
                  </a:cubicBezTo>
                  <a:cubicBezTo>
                    <a:pt x="164" y="822"/>
                    <a:pt x="191" y="855"/>
                    <a:pt x="224" y="881"/>
                  </a:cubicBezTo>
                  <a:cubicBezTo>
                    <a:pt x="276" y="908"/>
                    <a:pt x="302" y="987"/>
                    <a:pt x="302" y="1046"/>
                  </a:cubicBezTo>
                  <a:cubicBezTo>
                    <a:pt x="388" y="1315"/>
                    <a:pt x="519" y="1565"/>
                    <a:pt x="716" y="1782"/>
                  </a:cubicBezTo>
                  <a:cubicBezTo>
                    <a:pt x="716" y="1760"/>
                    <a:pt x="751" y="1722"/>
                    <a:pt x="778" y="1722"/>
                  </a:cubicBezTo>
                  <a:cubicBezTo>
                    <a:pt x="784" y="1722"/>
                    <a:pt x="790" y="1724"/>
                    <a:pt x="795" y="1729"/>
                  </a:cubicBezTo>
                  <a:cubicBezTo>
                    <a:pt x="769" y="1644"/>
                    <a:pt x="795" y="1565"/>
                    <a:pt x="822" y="1479"/>
                  </a:cubicBezTo>
                  <a:cubicBezTo>
                    <a:pt x="1012" y="1703"/>
                    <a:pt x="1150" y="2005"/>
                    <a:pt x="1124" y="2301"/>
                  </a:cubicBezTo>
                  <a:cubicBezTo>
                    <a:pt x="1236" y="2222"/>
                    <a:pt x="1400" y="2136"/>
                    <a:pt x="1538" y="2084"/>
                  </a:cubicBezTo>
                  <a:cubicBezTo>
                    <a:pt x="1755" y="2005"/>
                    <a:pt x="1972" y="1893"/>
                    <a:pt x="2195" y="1808"/>
                  </a:cubicBezTo>
                  <a:cubicBezTo>
                    <a:pt x="2300" y="1755"/>
                    <a:pt x="2438" y="1703"/>
                    <a:pt x="2550" y="1591"/>
                  </a:cubicBezTo>
                  <a:lnTo>
                    <a:pt x="2550" y="1591"/>
                  </a:lnTo>
                  <a:cubicBezTo>
                    <a:pt x="2455" y="1606"/>
                    <a:pt x="2369" y="1621"/>
                    <a:pt x="2286" y="1621"/>
                  </a:cubicBezTo>
                  <a:cubicBezTo>
                    <a:pt x="2226" y="1621"/>
                    <a:pt x="2168" y="1613"/>
                    <a:pt x="2110" y="1591"/>
                  </a:cubicBezTo>
                  <a:cubicBezTo>
                    <a:pt x="2041" y="1545"/>
                    <a:pt x="1967" y="1474"/>
                    <a:pt x="1875" y="1474"/>
                  </a:cubicBezTo>
                  <a:cubicBezTo>
                    <a:pt x="1862" y="1474"/>
                    <a:pt x="1848" y="1476"/>
                    <a:pt x="1834" y="1479"/>
                  </a:cubicBezTo>
                  <a:cubicBezTo>
                    <a:pt x="1834" y="1263"/>
                    <a:pt x="1590" y="1151"/>
                    <a:pt x="1538" y="960"/>
                  </a:cubicBezTo>
                  <a:lnTo>
                    <a:pt x="1538" y="796"/>
                  </a:lnTo>
                  <a:cubicBezTo>
                    <a:pt x="1479" y="605"/>
                    <a:pt x="1176" y="527"/>
                    <a:pt x="1176" y="329"/>
                  </a:cubicBezTo>
                  <a:cubicBezTo>
                    <a:pt x="1124" y="467"/>
                    <a:pt x="1098" y="605"/>
                    <a:pt x="1071" y="770"/>
                  </a:cubicBezTo>
                  <a:cubicBezTo>
                    <a:pt x="933" y="494"/>
                    <a:pt x="769" y="251"/>
                    <a:pt x="57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9"/>
            <p:cNvSpPr/>
            <p:nvPr/>
          </p:nvSpPr>
          <p:spPr>
            <a:xfrm>
              <a:off x="1278250" y="1835750"/>
              <a:ext cx="38975" cy="52350"/>
            </a:xfrm>
            <a:custGeom>
              <a:rect b="b" l="l" r="r" t="t"/>
              <a:pathLst>
                <a:path extrusionOk="0" h="2094" w="1559">
                  <a:moveTo>
                    <a:pt x="435" y="0"/>
                  </a:moveTo>
                  <a:cubicBezTo>
                    <a:pt x="408" y="86"/>
                    <a:pt x="297" y="112"/>
                    <a:pt x="244" y="165"/>
                  </a:cubicBezTo>
                  <a:cubicBezTo>
                    <a:pt x="106" y="276"/>
                    <a:pt x="53" y="414"/>
                    <a:pt x="27" y="578"/>
                  </a:cubicBezTo>
                  <a:cubicBezTo>
                    <a:pt x="1" y="605"/>
                    <a:pt x="1" y="631"/>
                    <a:pt x="1" y="657"/>
                  </a:cubicBezTo>
                  <a:cubicBezTo>
                    <a:pt x="27" y="710"/>
                    <a:pt x="53" y="769"/>
                    <a:pt x="80" y="795"/>
                  </a:cubicBezTo>
                  <a:cubicBezTo>
                    <a:pt x="165" y="907"/>
                    <a:pt x="218" y="1012"/>
                    <a:pt x="270" y="1150"/>
                  </a:cubicBezTo>
                  <a:cubicBezTo>
                    <a:pt x="270" y="1236"/>
                    <a:pt x="297" y="1314"/>
                    <a:pt x="329" y="1367"/>
                  </a:cubicBezTo>
                  <a:cubicBezTo>
                    <a:pt x="356" y="1452"/>
                    <a:pt x="435" y="1505"/>
                    <a:pt x="520" y="1505"/>
                  </a:cubicBezTo>
                  <a:cubicBezTo>
                    <a:pt x="494" y="1564"/>
                    <a:pt x="494" y="1643"/>
                    <a:pt x="520" y="1696"/>
                  </a:cubicBezTo>
                  <a:cubicBezTo>
                    <a:pt x="539" y="1739"/>
                    <a:pt x="587" y="1765"/>
                    <a:pt x="635" y="1765"/>
                  </a:cubicBezTo>
                  <a:cubicBezTo>
                    <a:pt x="652" y="1765"/>
                    <a:pt x="669" y="1762"/>
                    <a:pt x="684" y="1755"/>
                  </a:cubicBezTo>
                  <a:cubicBezTo>
                    <a:pt x="711" y="1834"/>
                    <a:pt x="737" y="1919"/>
                    <a:pt x="737" y="2024"/>
                  </a:cubicBezTo>
                  <a:cubicBezTo>
                    <a:pt x="800" y="2068"/>
                    <a:pt x="874" y="2093"/>
                    <a:pt x="942" y="2093"/>
                  </a:cubicBezTo>
                  <a:cubicBezTo>
                    <a:pt x="967" y="2093"/>
                    <a:pt x="990" y="2090"/>
                    <a:pt x="1013" y="2083"/>
                  </a:cubicBezTo>
                  <a:cubicBezTo>
                    <a:pt x="1092" y="2057"/>
                    <a:pt x="1177" y="1972"/>
                    <a:pt x="1256" y="1919"/>
                  </a:cubicBezTo>
                  <a:cubicBezTo>
                    <a:pt x="1256" y="1919"/>
                    <a:pt x="1256" y="1893"/>
                    <a:pt x="1282" y="1893"/>
                  </a:cubicBezTo>
                  <a:cubicBezTo>
                    <a:pt x="1368" y="1807"/>
                    <a:pt x="1447" y="1755"/>
                    <a:pt x="1479" y="1643"/>
                  </a:cubicBezTo>
                  <a:cubicBezTo>
                    <a:pt x="1558" y="1479"/>
                    <a:pt x="1506" y="1236"/>
                    <a:pt x="1394" y="1098"/>
                  </a:cubicBezTo>
                  <a:cubicBezTo>
                    <a:pt x="1282" y="933"/>
                    <a:pt x="1118" y="795"/>
                    <a:pt x="954" y="684"/>
                  </a:cubicBezTo>
                  <a:cubicBezTo>
                    <a:pt x="954" y="795"/>
                    <a:pt x="954" y="874"/>
                    <a:pt x="927" y="986"/>
                  </a:cubicBezTo>
                  <a:cubicBezTo>
                    <a:pt x="822" y="907"/>
                    <a:pt x="711" y="769"/>
                    <a:pt x="684" y="631"/>
                  </a:cubicBezTo>
                  <a:cubicBezTo>
                    <a:pt x="684" y="578"/>
                    <a:pt x="658" y="546"/>
                    <a:pt x="625" y="519"/>
                  </a:cubicBezTo>
                  <a:cubicBezTo>
                    <a:pt x="599" y="519"/>
                    <a:pt x="599" y="519"/>
                    <a:pt x="573" y="493"/>
                  </a:cubicBezTo>
                  <a:cubicBezTo>
                    <a:pt x="546" y="493"/>
                    <a:pt x="546" y="467"/>
                    <a:pt x="546" y="441"/>
                  </a:cubicBezTo>
                  <a:cubicBezTo>
                    <a:pt x="520" y="303"/>
                    <a:pt x="461" y="138"/>
                    <a:pt x="43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9"/>
            <p:cNvSpPr/>
            <p:nvPr/>
          </p:nvSpPr>
          <p:spPr>
            <a:xfrm>
              <a:off x="1408200" y="1834975"/>
              <a:ext cx="11700" cy="11150"/>
            </a:xfrm>
            <a:custGeom>
              <a:rect b="b" l="l" r="r" t="t"/>
              <a:pathLst>
                <a:path extrusionOk="0" h="446" w="468">
                  <a:moveTo>
                    <a:pt x="214" y="1"/>
                  </a:moveTo>
                  <a:cubicBezTo>
                    <a:pt x="111" y="1"/>
                    <a:pt x="1" y="96"/>
                    <a:pt x="1" y="196"/>
                  </a:cubicBezTo>
                  <a:cubicBezTo>
                    <a:pt x="1" y="334"/>
                    <a:pt x="86" y="445"/>
                    <a:pt x="191" y="445"/>
                  </a:cubicBezTo>
                  <a:cubicBezTo>
                    <a:pt x="329" y="445"/>
                    <a:pt x="441" y="360"/>
                    <a:pt x="441" y="248"/>
                  </a:cubicBezTo>
                  <a:cubicBezTo>
                    <a:pt x="467" y="117"/>
                    <a:pt x="388" y="5"/>
                    <a:pt x="250" y="5"/>
                  </a:cubicBezTo>
                  <a:cubicBezTo>
                    <a:pt x="239" y="2"/>
                    <a:pt x="227" y="1"/>
                    <a:pt x="21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9"/>
            <p:cNvSpPr/>
            <p:nvPr/>
          </p:nvSpPr>
          <p:spPr>
            <a:xfrm>
              <a:off x="1370575" y="1832300"/>
              <a:ext cx="5450" cy="5600"/>
            </a:xfrm>
            <a:custGeom>
              <a:rect b="b" l="l" r="r" t="t"/>
              <a:pathLst>
                <a:path extrusionOk="0" h="224" w="218">
                  <a:moveTo>
                    <a:pt x="113" y="0"/>
                  </a:moveTo>
                  <a:cubicBezTo>
                    <a:pt x="54" y="0"/>
                    <a:pt x="1" y="59"/>
                    <a:pt x="1" y="112"/>
                  </a:cubicBezTo>
                  <a:cubicBezTo>
                    <a:pt x="1" y="165"/>
                    <a:pt x="27" y="224"/>
                    <a:pt x="86" y="224"/>
                  </a:cubicBezTo>
                  <a:cubicBezTo>
                    <a:pt x="139" y="224"/>
                    <a:pt x="192" y="191"/>
                    <a:pt x="218" y="112"/>
                  </a:cubicBezTo>
                  <a:cubicBezTo>
                    <a:pt x="218" y="59"/>
                    <a:pt x="165" y="0"/>
                    <a:pt x="11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9"/>
            <p:cNvSpPr/>
            <p:nvPr/>
          </p:nvSpPr>
          <p:spPr>
            <a:xfrm>
              <a:off x="1349400" y="1819075"/>
              <a:ext cx="7575" cy="6675"/>
            </a:xfrm>
            <a:custGeom>
              <a:rect b="b" l="l" r="r" t="t"/>
              <a:pathLst>
                <a:path extrusionOk="0" h="267" w="303">
                  <a:moveTo>
                    <a:pt x="170" y="0"/>
                  </a:moveTo>
                  <a:cubicBezTo>
                    <a:pt x="115" y="0"/>
                    <a:pt x="46" y="31"/>
                    <a:pt x="27" y="96"/>
                  </a:cubicBezTo>
                  <a:cubicBezTo>
                    <a:pt x="0" y="148"/>
                    <a:pt x="53" y="227"/>
                    <a:pt x="112" y="260"/>
                  </a:cubicBezTo>
                  <a:cubicBezTo>
                    <a:pt x="125" y="264"/>
                    <a:pt x="139" y="266"/>
                    <a:pt x="153" y="266"/>
                  </a:cubicBezTo>
                  <a:cubicBezTo>
                    <a:pt x="224" y="266"/>
                    <a:pt x="303" y="214"/>
                    <a:pt x="303" y="148"/>
                  </a:cubicBezTo>
                  <a:cubicBezTo>
                    <a:pt x="303" y="96"/>
                    <a:pt x="276" y="36"/>
                    <a:pt x="217" y="10"/>
                  </a:cubicBezTo>
                  <a:cubicBezTo>
                    <a:pt x="204" y="4"/>
                    <a:pt x="188" y="0"/>
                    <a:pt x="17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9"/>
            <p:cNvSpPr/>
            <p:nvPr/>
          </p:nvSpPr>
          <p:spPr>
            <a:xfrm>
              <a:off x="1171475" y="1695950"/>
              <a:ext cx="10875" cy="9375"/>
            </a:xfrm>
            <a:custGeom>
              <a:rect b="b" l="l" r="r" t="t"/>
              <a:pathLst>
                <a:path extrusionOk="0" h="375" w="435">
                  <a:moveTo>
                    <a:pt x="270" y="0"/>
                  </a:moveTo>
                  <a:cubicBezTo>
                    <a:pt x="254" y="0"/>
                    <a:pt x="236" y="2"/>
                    <a:pt x="217" y="7"/>
                  </a:cubicBezTo>
                  <a:lnTo>
                    <a:pt x="191" y="7"/>
                  </a:lnTo>
                  <a:cubicBezTo>
                    <a:pt x="79" y="7"/>
                    <a:pt x="1" y="171"/>
                    <a:pt x="53" y="256"/>
                  </a:cubicBezTo>
                  <a:cubicBezTo>
                    <a:pt x="53" y="256"/>
                    <a:pt x="53" y="283"/>
                    <a:pt x="79" y="283"/>
                  </a:cubicBezTo>
                  <a:cubicBezTo>
                    <a:pt x="53" y="283"/>
                    <a:pt x="53" y="309"/>
                    <a:pt x="79" y="309"/>
                  </a:cubicBezTo>
                  <a:lnTo>
                    <a:pt x="106" y="309"/>
                  </a:lnTo>
                  <a:cubicBezTo>
                    <a:pt x="106" y="309"/>
                    <a:pt x="106" y="335"/>
                    <a:pt x="132" y="335"/>
                  </a:cubicBezTo>
                  <a:cubicBezTo>
                    <a:pt x="162" y="362"/>
                    <a:pt x="196" y="375"/>
                    <a:pt x="231" y="375"/>
                  </a:cubicBezTo>
                  <a:cubicBezTo>
                    <a:pt x="265" y="375"/>
                    <a:pt x="300" y="362"/>
                    <a:pt x="329" y="335"/>
                  </a:cubicBezTo>
                  <a:cubicBezTo>
                    <a:pt x="382" y="309"/>
                    <a:pt x="434" y="224"/>
                    <a:pt x="408" y="145"/>
                  </a:cubicBezTo>
                  <a:cubicBezTo>
                    <a:pt x="386" y="52"/>
                    <a:pt x="346" y="0"/>
                    <a:pt x="27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9"/>
            <p:cNvSpPr/>
            <p:nvPr/>
          </p:nvSpPr>
          <p:spPr>
            <a:xfrm>
              <a:off x="1127750" y="1691350"/>
              <a:ext cx="4650" cy="3650"/>
            </a:xfrm>
            <a:custGeom>
              <a:rect b="b" l="l" r="r" t="t"/>
              <a:pathLst>
                <a:path extrusionOk="0" h="146" w="186">
                  <a:moveTo>
                    <a:pt x="107" y="0"/>
                  </a:moveTo>
                  <a:cubicBezTo>
                    <a:pt x="48" y="26"/>
                    <a:pt x="48" y="53"/>
                    <a:pt x="21" y="79"/>
                  </a:cubicBezTo>
                  <a:cubicBezTo>
                    <a:pt x="0" y="106"/>
                    <a:pt x="13" y="145"/>
                    <a:pt x="47" y="145"/>
                  </a:cubicBezTo>
                  <a:cubicBezTo>
                    <a:pt x="55" y="145"/>
                    <a:pt x="64" y="143"/>
                    <a:pt x="74" y="138"/>
                  </a:cubicBezTo>
                  <a:cubicBezTo>
                    <a:pt x="107" y="138"/>
                    <a:pt x="133" y="112"/>
                    <a:pt x="159" y="79"/>
                  </a:cubicBezTo>
                  <a:cubicBezTo>
                    <a:pt x="186" y="26"/>
                    <a:pt x="133" y="0"/>
                    <a:pt x="10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9"/>
            <p:cNvSpPr/>
            <p:nvPr/>
          </p:nvSpPr>
          <p:spPr>
            <a:xfrm>
              <a:off x="1096075" y="1655700"/>
              <a:ext cx="8900" cy="8350"/>
            </a:xfrm>
            <a:custGeom>
              <a:rect b="b" l="l" r="r" t="t"/>
              <a:pathLst>
                <a:path extrusionOk="0" h="334" w="356">
                  <a:moveTo>
                    <a:pt x="191" y="0"/>
                  </a:moveTo>
                  <a:cubicBezTo>
                    <a:pt x="112" y="0"/>
                    <a:pt x="0" y="59"/>
                    <a:pt x="0" y="138"/>
                  </a:cubicBezTo>
                  <a:cubicBezTo>
                    <a:pt x="0" y="250"/>
                    <a:pt x="60" y="329"/>
                    <a:pt x="165" y="329"/>
                  </a:cubicBezTo>
                  <a:cubicBezTo>
                    <a:pt x="176" y="332"/>
                    <a:pt x="187" y="334"/>
                    <a:pt x="198" y="334"/>
                  </a:cubicBezTo>
                  <a:cubicBezTo>
                    <a:pt x="270" y="334"/>
                    <a:pt x="332" y="265"/>
                    <a:pt x="355" y="191"/>
                  </a:cubicBezTo>
                  <a:cubicBezTo>
                    <a:pt x="355" y="86"/>
                    <a:pt x="276" y="0"/>
                    <a:pt x="19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9"/>
            <p:cNvSpPr/>
            <p:nvPr/>
          </p:nvSpPr>
          <p:spPr>
            <a:xfrm>
              <a:off x="1144700" y="1628950"/>
              <a:ext cx="7575" cy="6900"/>
            </a:xfrm>
            <a:custGeom>
              <a:rect b="b" l="l" r="r" t="t"/>
              <a:pathLst>
                <a:path extrusionOk="0" h="276" w="303">
                  <a:moveTo>
                    <a:pt x="132" y="0"/>
                  </a:moveTo>
                  <a:cubicBezTo>
                    <a:pt x="64" y="0"/>
                    <a:pt x="1" y="65"/>
                    <a:pt x="1" y="111"/>
                  </a:cubicBezTo>
                  <a:cubicBezTo>
                    <a:pt x="1" y="196"/>
                    <a:pt x="53" y="275"/>
                    <a:pt x="139" y="275"/>
                  </a:cubicBezTo>
                  <a:cubicBezTo>
                    <a:pt x="191" y="275"/>
                    <a:pt x="276" y="222"/>
                    <a:pt x="276" y="144"/>
                  </a:cubicBezTo>
                  <a:cubicBezTo>
                    <a:pt x="303" y="84"/>
                    <a:pt x="250" y="6"/>
                    <a:pt x="165" y="6"/>
                  </a:cubicBezTo>
                  <a:cubicBezTo>
                    <a:pt x="154" y="2"/>
                    <a:pt x="143" y="0"/>
                    <a:pt x="13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9"/>
            <p:cNvSpPr/>
            <p:nvPr/>
          </p:nvSpPr>
          <p:spPr>
            <a:xfrm>
              <a:off x="1066675" y="1673600"/>
              <a:ext cx="9550" cy="9025"/>
            </a:xfrm>
            <a:custGeom>
              <a:rect b="b" l="l" r="r" t="t"/>
              <a:pathLst>
                <a:path extrusionOk="0" h="361" w="382">
                  <a:moveTo>
                    <a:pt x="217" y="0"/>
                  </a:moveTo>
                  <a:cubicBezTo>
                    <a:pt x="138" y="0"/>
                    <a:pt x="26" y="53"/>
                    <a:pt x="26" y="165"/>
                  </a:cubicBezTo>
                  <a:cubicBezTo>
                    <a:pt x="0" y="270"/>
                    <a:pt x="86" y="355"/>
                    <a:pt x="191" y="355"/>
                  </a:cubicBezTo>
                  <a:cubicBezTo>
                    <a:pt x="201" y="359"/>
                    <a:pt x="212" y="360"/>
                    <a:pt x="223" y="360"/>
                  </a:cubicBezTo>
                  <a:cubicBezTo>
                    <a:pt x="301" y="360"/>
                    <a:pt x="381" y="283"/>
                    <a:pt x="381" y="191"/>
                  </a:cubicBezTo>
                  <a:cubicBezTo>
                    <a:pt x="381" y="106"/>
                    <a:pt x="329" y="0"/>
                    <a:pt x="21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9"/>
            <p:cNvSpPr/>
            <p:nvPr/>
          </p:nvSpPr>
          <p:spPr>
            <a:xfrm>
              <a:off x="1024950" y="1646825"/>
              <a:ext cx="12775" cy="9600"/>
            </a:xfrm>
            <a:custGeom>
              <a:rect b="b" l="l" r="r" t="t"/>
              <a:pathLst>
                <a:path extrusionOk="0" h="384" w="511">
                  <a:moveTo>
                    <a:pt x="302" y="0"/>
                  </a:moveTo>
                  <a:cubicBezTo>
                    <a:pt x="53" y="0"/>
                    <a:pt x="0" y="355"/>
                    <a:pt x="243" y="381"/>
                  </a:cubicBezTo>
                  <a:cubicBezTo>
                    <a:pt x="253" y="383"/>
                    <a:pt x="263" y="383"/>
                    <a:pt x="273" y="383"/>
                  </a:cubicBezTo>
                  <a:cubicBezTo>
                    <a:pt x="495" y="383"/>
                    <a:pt x="510" y="26"/>
                    <a:pt x="302"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9"/>
            <p:cNvSpPr/>
            <p:nvPr/>
          </p:nvSpPr>
          <p:spPr>
            <a:xfrm>
              <a:off x="1569850" y="1888950"/>
              <a:ext cx="198475" cy="107000"/>
            </a:xfrm>
            <a:custGeom>
              <a:rect b="b" l="l" r="r" t="t"/>
              <a:pathLst>
                <a:path extrusionOk="0" h="4280" w="7939">
                  <a:moveTo>
                    <a:pt x="1750" y="0"/>
                  </a:moveTo>
                  <a:cubicBezTo>
                    <a:pt x="1678" y="0"/>
                    <a:pt x="1605" y="3"/>
                    <a:pt x="1532" y="8"/>
                  </a:cubicBezTo>
                  <a:cubicBezTo>
                    <a:pt x="1341" y="34"/>
                    <a:pt x="1118" y="93"/>
                    <a:pt x="927" y="172"/>
                  </a:cubicBezTo>
                  <a:cubicBezTo>
                    <a:pt x="494" y="389"/>
                    <a:pt x="244" y="882"/>
                    <a:pt x="53" y="1322"/>
                  </a:cubicBezTo>
                  <a:cubicBezTo>
                    <a:pt x="1" y="1408"/>
                    <a:pt x="1" y="1539"/>
                    <a:pt x="80" y="1572"/>
                  </a:cubicBezTo>
                  <a:cubicBezTo>
                    <a:pt x="27" y="1408"/>
                    <a:pt x="191" y="1210"/>
                    <a:pt x="356" y="1184"/>
                  </a:cubicBezTo>
                  <a:cubicBezTo>
                    <a:pt x="375" y="1182"/>
                    <a:pt x="393" y="1180"/>
                    <a:pt x="412" y="1180"/>
                  </a:cubicBezTo>
                  <a:cubicBezTo>
                    <a:pt x="578" y="1180"/>
                    <a:pt x="722" y="1283"/>
                    <a:pt x="822" y="1408"/>
                  </a:cubicBezTo>
                  <a:cubicBezTo>
                    <a:pt x="954" y="1539"/>
                    <a:pt x="1013" y="1703"/>
                    <a:pt x="1092" y="1868"/>
                  </a:cubicBezTo>
                  <a:cubicBezTo>
                    <a:pt x="1151" y="1677"/>
                    <a:pt x="1177" y="1486"/>
                    <a:pt x="1151" y="1296"/>
                  </a:cubicBezTo>
                  <a:lnTo>
                    <a:pt x="1151" y="1296"/>
                  </a:lnTo>
                  <a:cubicBezTo>
                    <a:pt x="1368" y="1460"/>
                    <a:pt x="1532" y="1703"/>
                    <a:pt x="1611" y="1953"/>
                  </a:cubicBezTo>
                  <a:cubicBezTo>
                    <a:pt x="1696" y="1624"/>
                    <a:pt x="1722" y="1296"/>
                    <a:pt x="1722" y="941"/>
                  </a:cubicBezTo>
                  <a:cubicBezTo>
                    <a:pt x="2215" y="1243"/>
                    <a:pt x="2596" y="1736"/>
                    <a:pt x="2794" y="2282"/>
                  </a:cubicBezTo>
                  <a:cubicBezTo>
                    <a:pt x="2899" y="1900"/>
                    <a:pt x="2820" y="1434"/>
                    <a:pt x="2629" y="1079"/>
                  </a:cubicBezTo>
                  <a:lnTo>
                    <a:pt x="2629" y="1079"/>
                  </a:lnTo>
                  <a:cubicBezTo>
                    <a:pt x="2846" y="1348"/>
                    <a:pt x="3089" y="1624"/>
                    <a:pt x="3339" y="1900"/>
                  </a:cubicBezTo>
                  <a:cubicBezTo>
                    <a:pt x="3392" y="1598"/>
                    <a:pt x="3451" y="1322"/>
                    <a:pt x="3530" y="1020"/>
                  </a:cubicBezTo>
                  <a:cubicBezTo>
                    <a:pt x="3720" y="1210"/>
                    <a:pt x="3884" y="1434"/>
                    <a:pt x="3970" y="1677"/>
                  </a:cubicBezTo>
                  <a:cubicBezTo>
                    <a:pt x="4022" y="1572"/>
                    <a:pt x="4075" y="1460"/>
                    <a:pt x="4108" y="1322"/>
                  </a:cubicBezTo>
                  <a:cubicBezTo>
                    <a:pt x="4213" y="1513"/>
                    <a:pt x="4404" y="1677"/>
                    <a:pt x="4601" y="1789"/>
                  </a:cubicBezTo>
                  <a:cubicBezTo>
                    <a:pt x="4627" y="1651"/>
                    <a:pt x="4680" y="1513"/>
                    <a:pt x="4732" y="1375"/>
                  </a:cubicBezTo>
                  <a:cubicBezTo>
                    <a:pt x="5034" y="1651"/>
                    <a:pt x="5225" y="2065"/>
                    <a:pt x="5258" y="2472"/>
                  </a:cubicBezTo>
                  <a:cubicBezTo>
                    <a:pt x="5337" y="2308"/>
                    <a:pt x="5363" y="2117"/>
                    <a:pt x="5310" y="1953"/>
                  </a:cubicBezTo>
                  <a:lnTo>
                    <a:pt x="5310" y="1953"/>
                  </a:lnTo>
                  <a:cubicBezTo>
                    <a:pt x="5363" y="2117"/>
                    <a:pt x="5475" y="2282"/>
                    <a:pt x="5586" y="2420"/>
                  </a:cubicBezTo>
                  <a:cubicBezTo>
                    <a:pt x="5665" y="2308"/>
                    <a:pt x="5718" y="2170"/>
                    <a:pt x="5777" y="2032"/>
                  </a:cubicBezTo>
                  <a:cubicBezTo>
                    <a:pt x="6046" y="2255"/>
                    <a:pt x="6243" y="2558"/>
                    <a:pt x="6296" y="2886"/>
                  </a:cubicBezTo>
                  <a:cubicBezTo>
                    <a:pt x="6349" y="2774"/>
                    <a:pt x="6349" y="2663"/>
                    <a:pt x="6349" y="2525"/>
                  </a:cubicBezTo>
                  <a:cubicBezTo>
                    <a:pt x="6375" y="2689"/>
                    <a:pt x="6434" y="2853"/>
                    <a:pt x="6513" y="2991"/>
                  </a:cubicBezTo>
                  <a:cubicBezTo>
                    <a:pt x="6572" y="2912"/>
                    <a:pt x="6625" y="2853"/>
                    <a:pt x="6703" y="2853"/>
                  </a:cubicBezTo>
                  <a:cubicBezTo>
                    <a:pt x="6703" y="2939"/>
                    <a:pt x="6763" y="3050"/>
                    <a:pt x="6841" y="3077"/>
                  </a:cubicBezTo>
                  <a:cubicBezTo>
                    <a:pt x="6819" y="3054"/>
                    <a:pt x="6855" y="2986"/>
                    <a:pt x="6904" y="2986"/>
                  </a:cubicBezTo>
                  <a:cubicBezTo>
                    <a:pt x="6912" y="2986"/>
                    <a:pt x="6919" y="2988"/>
                    <a:pt x="6927" y="2991"/>
                  </a:cubicBezTo>
                  <a:cubicBezTo>
                    <a:pt x="6979" y="2991"/>
                    <a:pt x="7032" y="3018"/>
                    <a:pt x="7065" y="3077"/>
                  </a:cubicBezTo>
                  <a:cubicBezTo>
                    <a:pt x="7229" y="3267"/>
                    <a:pt x="7361" y="3458"/>
                    <a:pt x="7472" y="3675"/>
                  </a:cubicBezTo>
                  <a:cubicBezTo>
                    <a:pt x="7489" y="3624"/>
                    <a:pt x="7484" y="3570"/>
                    <a:pt x="7472" y="3524"/>
                  </a:cubicBezTo>
                  <a:lnTo>
                    <a:pt x="7472" y="3524"/>
                  </a:lnTo>
                  <a:cubicBezTo>
                    <a:pt x="7582" y="3801"/>
                    <a:pt x="7738" y="4054"/>
                    <a:pt x="7939" y="4279"/>
                  </a:cubicBezTo>
                  <a:cubicBezTo>
                    <a:pt x="7663" y="3346"/>
                    <a:pt x="7170" y="2446"/>
                    <a:pt x="6408" y="1841"/>
                  </a:cubicBezTo>
                  <a:cubicBezTo>
                    <a:pt x="6020" y="1513"/>
                    <a:pt x="5554" y="1270"/>
                    <a:pt x="5094" y="1020"/>
                  </a:cubicBezTo>
                  <a:cubicBezTo>
                    <a:pt x="4698" y="801"/>
                    <a:pt x="4238" y="577"/>
                    <a:pt x="3772" y="577"/>
                  </a:cubicBezTo>
                  <a:cubicBezTo>
                    <a:pt x="3720" y="577"/>
                    <a:pt x="3667" y="580"/>
                    <a:pt x="3615" y="586"/>
                  </a:cubicBezTo>
                  <a:cubicBezTo>
                    <a:pt x="3070" y="213"/>
                    <a:pt x="2413" y="0"/>
                    <a:pt x="175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9"/>
            <p:cNvSpPr/>
            <p:nvPr/>
          </p:nvSpPr>
          <p:spPr>
            <a:xfrm>
              <a:off x="1762075" y="2004800"/>
              <a:ext cx="9700" cy="9700"/>
            </a:xfrm>
            <a:custGeom>
              <a:rect b="b" l="l" r="r" t="t"/>
              <a:pathLst>
                <a:path extrusionOk="0" h="388" w="388">
                  <a:moveTo>
                    <a:pt x="224" y="0"/>
                  </a:moveTo>
                  <a:cubicBezTo>
                    <a:pt x="112" y="0"/>
                    <a:pt x="0" y="59"/>
                    <a:pt x="0" y="164"/>
                  </a:cubicBezTo>
                  <a:cubicBezTo>
                    <a:pt x="0" y="276"/>
                    <a:pt x="86" y="355"/>
                    <a:pt x="164" y="388"/>
                  </a:cubicBezTo>
                  <a:cubicBezTo>
                    <a:pt x="276" y="388"/>
                    <a:pt x="388" y="302"/>
                    <a:pt x="388" y="223"/>
                  </a:cubicBezTo>
                  <a:cubicBezTo>
                    <a:pt x="388" y="112"/>
                    <a:pt x="329" y="0"/>
                    <a:pt x="224"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9"/>
            <p:cNvSpPr/>
            <p:nvPr/>
          </p:nvSpPr>
          <p:spPr>
            <a:xfrm>
              <a:off x="1760750" y="2036975"/>
              <a:ext cx="11700" cy="10175"/>
            </a:xfrm>
            <a:custGeom>
              <a:rect b="b" l="l" r="r" t="t"/>
              <a:pathLst>
                <a:path extrusionOk="0" h="407" w="468">
                  <a:moveTo>
                    <a:pt x="217" y="1"/>
                  </a:moveTo>
                  <a:cubicBezTo>
                    <a:pt x="112" y="1"/>
                    <a:pt x="1" y="139"/>
                    <a:pt x="53" y="251"/>
                  </a:cubicBezTo>
                  <a:cubicBezTo>
                    <a:pt x="53" y="277"/>
                    <a:pt x="86" y="303"/>
                    <a:pt x="86" y="356"/>
                  </a:cubicBezTo>
                  <a:lnTo>
                    <a:pt x="86" y="382"/>
                  </a:lnTo>
                  <a:cubicBezTo>
                    <a:pt x="86" y="399"/>
                    <a:pt x="93" y="407"/>
                    <a:pt x="99" y="407"/>
                  </a:cubicBezTo>
                  <a:cubicBezTo>
                    <a:pt x="106" y="407"/>
                    <a:pt x="112" y="399"/>
                    <a:pt x="112" y="382"/>
                  </a:cubicBezTo>
                  <a:cubicBezTo>
                    <a:pt x="112" y="382"/>
                    <a:pt x="112" y="356"/>
                    <a:pt x="139" y="356"/>
                  </a:cubicBezTo>
                  <a:cubicBezTo>
                    <a:pt x="169" y="371"/>
                    <a:pt x="203" y="389"/>
                    <a:pt x="235" y="389"/>
                  </a:cubicBezTo>
                  <a:cubicBezTo>
                    <a:pt x="258" y="389"/>
                    <a:pt x="281" y="380"/>
                    <a:pt x="303" y="356"/>
                  </a:cubicBezTo>
                  <a:cubicBezTo>
                    <a:pt x="355" y="356"/>
                    <a:pt x="382" y="303"/>
                    <a:pt x="415" y="277"/>
                  </a:cubicBezTo>
                  <a:cubicBezTo>
                    <a:pt x="467" y="139"/>
                    <a:pt x="355" y="1"/>
                    <a:pt x="21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9"/>
            <p:cNvSpPr/>
            <p:nvPr/>
          </p:nvSpPr>
          <p:spPr>
            <a:xfrm>
              <a:off x="1784075" y="2044550"/>
              <a:ext cx="6775" cy="6325"/>
            </a:xfrm>
            <a:custGeom>
              <a:rect b="b" l="l" r="r" t="t"/>
              <a:pathLst>
                <a:path extrusionOk="0" h="253" w="271">
                  <a:moveTo>
                    <a:pt x="165" y="0"/>
                  </a:moveTo>
                  <a:cubicBezTo>
                    <a:pt x="80" y="0"/>
                    <a:pt x="27" y="27"/>
                    <a:pt x="27" y="112"/>
                  </a:cubicBezTo>
                  <a:cubicBezTo>
                    <a:pt x="1" y="191"/>
                    <a:pt x="53" y="243"/>
                    <a:pt x="139" y="243"/>
                  </a:cubicBezTo>
                  <a:cubicBezTo>
                    <a:pt x="149" y="250"/>
                    <a:pt x="160" y="253"/>
                    <a:pt x="171" y="253"/>
                  </a:cubicBezTo>
                  <a:cubicBezTo>
                    <a:pt x="219" y="253"/>
                    <a:pt x="270" y="202"/>
                    <a:pt x="270" y="138"/>
                  </a:cubicBezTo>
                  <a:cubicBezTo>
                    <a:pt x="270" y="53"/>
                    <a:pt x="218" y="0"/>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9"/>
            <p:cNvSpPr/>
            <p:nvPr/>
          </p:nvSpPr>
          <p:spPr>
            <a:xfrm>
              <a:off x="1810700" y="2101375"/>
              <a:ext cx="9700" cy="9025"/>
            </a:xfrm>
            <a:custGeom>
              <a:rect b="b" l="l" r="r" t="t"/>
              <a:pathLst>
                <a:path extrusionOk="0" h="361" w="388">
                  <a:moveTo>
                    <a:pt x="224" y="1"/>
                  </a:moveTo>
                  <a:cubicBezTo>
                    <a:pt x="165" y="1"/>
                    <a:pt x="112" y="27"/>
                    <a:pt x="86" y="53"/>
                  </a:cubicBezTo>
                  <a:cubicBezTo>
                    <a:pt x="27" y="106"/>
                    <a:pt x="0" y="191"/>
                    <a:pt x="27" y="270"/>
                  </a:cubicBezTo>
                  <a:cubicBezTo>
                    <a:pt x="59" y="329"/>
                    <a:pt x="112" y="356"/>
                    <a:pt x="165" y="356"/>
                  </a:cubicBezTo>
                  <a:lnTo>
                    <a:pt x="191" y="356"/>
                  </a:lnTo>
                  <a:cubicBezTo>
                    <a:pt x="202" y="359"/>
                    <a:pt x="214" y="361"/>
                    <a:pt x="226" y="361"/>
                  </a:cubicBezTo>
                  <a:cubicBezTo>
                    <a:pt x="304" y="361"/>
                    <a:pt x="388" y="292"/>
                    <a:pt x="388" y="218"/>
                  </a:cubicBezTo>
                  <a:cubicBezTo>
                    <a:pt x="388" y="106"/>
                    <a:pt x="329" y="27"/>
                    <a:pt x="22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9"/>
            <p:cNvSpPr/>
            <p:nvPr/>
          </p:nvSpPr>
          <p:spPr>
            <a:xfrm>
              <a:off x="1814800" y="2110250"/>
              <a:ext cx="675" cy="25"/>
            </a:xfrm>
            <a:custGeom>
              <a:rect b="b" l="l" r="r" t="t"/>
              <a:pathLst>
                <a:path extrusionOk="0" h="1" w="27">
                  <a:moveTo>
                    <a:pt x="1" y="1"/>
                  </a:moveTo>
                  <a:lnTo>
                    <a:pt x="27" y="1"/>
                  </a:lnTo>
                  <a:lnTo>
                    <a:pt x="1"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9"/>
            <p:cNvSpPr/>
            <p:nvPr/>
          </p:nvSpPr>
          <p:spPr>
            <a:xfrm>
              <a:off x="1829925" y="2124750"/>
              <a:ext cx="10200" cy="9525"/>
            </a:xfrm>
            <a:custGeom>
              <a:rect b="b" l="l" r="r" t="t"/>
              <a:pathLst>
                <a:path extrusionOk="0" h="381" w="408">
                  <a:moveTo>
                    <a:pt x="218" y="1"/>
                  </a:moveTo>
                  <a:cubicBezTo>
                    <a:pt x="191" y="1"/>
                    <a:pt x="164" y="9"/>
                    <a:pt x="138" y="25"/>
                  </a:cubicBezTo>
                  <a:cubicBezTo>
                    <a:pt x="53" y="52"/>
                    <a:pt x="0" y="130"/>
                    <a:pt x="26" y="216"/>
                  </a:cubicBezTo>
                  <a:cubicBezTo>
                    <a:pt x="26" y="295"/>
                    <a:pt x="112" y="380"/>
                    <a:pt x="191" y="380"/>
                  </a:cubicBezTo>
                  <a:cubicBezTo>
                    <a:pt x="276" y="380"/>
                    <a:pt x="329" y="354"/>
                    <a:pt x="355" y="268"/>
                  </a:cubicBezTo>
                  <a:cubicBezTo>
                    <a:pt x="407" y="190"/>
                    <a:pt x="381" y="104"/>
                    <a:pt x="302" y="52"/>
                  </a:cubicBezTo>
                  <a:lnTo>
                    <a:pt x="302" y="25"/>
                  </a:lnTo>
                  <a:cubicBezTo>
                    <a:pt x="273" y="9"/>
                    <a:pt x="245" y="1"/>
                    <a:pt x="21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9"/>
            <p:cNvSpPr/>
            <p:nvPr/>
          </p:nvSpPr>
          <p:spPr>
            <a:xfrm>
              <a:off x="1845025" y="2149450"/>
              <a:ext cx="4800" cy="3875"/>
            </a:xfrm>
            <a:custGeom>
              <a:rect b="b" l="l" r="r" t="t"/>
              <a:pathLst>
                <a:path extrusionOk="0" h="155" w="192">
                  <a:moveTo>
                    <a:pt x="191" y="152"/>
                  </a:moveTo>
                  <a:cubicBezTo>
                    <a:pt x="191" y="154"/>
                    <a:pt x="191" y="154"/>
                    <a:pt x="191" y="154"/>
                  </a:cubicBezTo>
                  <a:lnTo>
                    <a:pt x="191" y="154"/>
                  </a:lnTo>
                  <a:cubicBezTo>
                    <a:pt x="191" y="154"/>
                    <a:pt x="191" y="153"/>
                    <a:pt x="191" y="152"/>
                  </a:cubicBezTo>
                  <a:close/>
                  <a:moveTo>
                    <a:pt x="126" y="1"/>
                  </a:moveTo>
                  <a:cubicBezTo>
                    <a:pt x="108" y="1"/>
                    <a:pt x="91" y="9"/>
                    <a:pt x="79" y="23"/>
                  </a:cubicBezTo>
                  <a:cubicBezTo>
                    <a:pt x="1" y="49"/>
                    <a:pt x="53" y="154"/>
                    <a:pt x="132" y="154"/>
                  </a:cubicBezTo>
                  <a:cubicBezTo>
                    <a:pt x="132" y="154"/>
                    <a:pt x="158" y="143"/>
                    <a:pt x="176" y="143"/>
                  </a:cubicBezTo>
                  <a:cubicBezTo>
                    <a:pt x="184" y="143"/>
                    <a:pt x="190" y="145"/>
                    <a:pt x="191" y="152"/>
                  </a:cubicBezTo>
                  <a:lnTo>
                    <a:pt x="191" y="152"/>
                  </a:lnTo>
                  <a:cubicBezTo>
                    <a:pt x="190" y="146"/>
                    <a:pt x="187" y="128"/>
                    <a:pt x="165" y="128"/>
                  </a:cubicBezTo>
                  <a:lnTo>
                    <a:pt x="191" y="76"/>
                  </a:lnTo>
                  <a:lnTo>
                    <a:pt x="191" y="49"/>
                  </a:lnTo>
                  <a:cubicBezTo>
                    <a:pt x="176" y="15"/>
                    <a:pt x="150" y="1"/>
                    <a:pt x="126"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9"/>
            <p:cNvSpPr/>
            <p:nvPr/>
          </p:nvSpPr>
          <p:spPr>
            <a:xfrm>
              <a:off x="1842225" y="2134400"/>
              <a:ext cx="11400" cy="5250"/>
            </a:xfrm>
            <a:custGeom>
              <a:rect b="b" l="l" r="r" t="t"/>
              <a:pathLst>
                <a:path extrusionOk="0" h="210" w="456">
                  <a:moveTo>
                    <a:pt x="260" y="1"/>
                  </a:moveTo>
                  <a:cubicBezTo>
                    <a:pt x="239" y="1"/>
                    <a:pt x="218" y="7"/>
                    <a:pt x="191" y="20"/>
                  </a:cubicBezTo>
                  <a:lnTo>
                    <a:pt x="165" y="20"/>
                  </a:lnTo>
                  <a:cubicBezTo>
                    <a:pt x="0" y="139"/>
                    <a:pt x="146" y="210"/>
                    <a:pt x="268" y="210"/>
                  </a:cubicBezTo>
                  <a:cubicBezTo>
                    <a:pt x="370" y="210"/>
                    <a:pt x="455" y="160"/>
                    <a:pt x="329" y="47"/>
                  </a:cubicBezTo>
                  <a:lnTo>
                    <a:pt x="329" y="20"/>
                  </a:lnTo>
                  <a:cubicBezTo>
                    <a:pt x="303" y="7"/>
                    <a:pt x="282" y="1"/>
                    <a:pt x="26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9"/>
            <p:cNvSpPr/>
            <p:nvPr/>
          </p:nvSpPr>
          <p:spPr>
            <a:xfrm>
              <a:off x="1799850" y="2059450"/>
              <a:ext cx="8900" cy="10700"/>
            </a:xfrm>
            <a:custGeom>
              <a:rect b="b" l="l" r="r" t="t"/>
              <a:pathLst>
                <a:path extrusionOk="0" h="428" w="356">
                  <a:moveTo>
                    <a:pt x="174" y="1"/>
                  </a:moveTo>
                  <a:cubicBezTo>
                    <a:pt x="87" y="1"/>
                    <a:pt x="1" y="73"/>
                    <a:pt x="1" y="173"/>
                  </a:cubicBezTo>
                  <a:lnTo>
                    <a:pt x="1" y="226"/>
                  </a:lnTo>
                  <a:lnTo>
                    <a:pt x="27" y="252"/>
                  </a:lnTo>
                  <a:cubicBezTo>
                    <a:pt x="27" y="278"/>
                    <a:pt x="53" y="305"/>
                    <a:pt x="53" y="337"/>
                  </a:cubicBezTo>
                  <a:cubicBezTo>
                    <a:pt x="79" y="364"/>
                    <a:pt x="79" y="390"/>
                    <a:pt x="79" y="416"/>
                  </a:cubicBezTo>
                  <a:cubicBezTo>
                    <a:pt x="79" y="425"/>
                    <a:pt x="82" y="428"/>
                    <a:pt x="86" y="428"/>
                  </a:cubicBezTo>
                  <a:cubicBezTo>
                    <a:pt x="94" y="428"/>
                    <a:pt x="106" y="416"/>
                    <a:pt x="106" y="416"/>
                  </a:cubicBezTo>
                  <a:cubicBezTo>
                    <a:pt x="106" y="390"/>
                    <a:pt x="106" y="364"/>
                    <a:pt x="132" y="364"/>
                  </a:cubicBezTo>
                  <a:cubicBezTo>
                    <a:pt x="165" y="364"/>
                    <a:pt x="191" y="337"/>
                    <a:pt x="191" y="337"/>
                  </a:cubicBezTo>
                  <a:cubicBezTo>
                    <a:pt x="217" y="337"/>
                    <a:pt x="217" y="305"/>
                    <a:pt x="244" y="305"/>
                  </a:cubicBezTo>
                  <a:cubicBezTo>
                    <a:pt x="270" y="278"/>
                    <a:pt x="329" y="252"/>
                    <a:pt x="329" y="199"/>
                  </a:cubicBezTo>
                  <a:cubicBezTo>
                    <a:pt x="355" y="140"/>
                    <a:pt x="329" y="61"/>
                    <a:pt x="270" y="35"/>
                  </a:cubicBezTo>
                  <a:cubicBezTo>
                    <a:pt x="241" y="11"/>
                    <a:pt x="207" y="1"/>
                    <a:pt x="17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9"/>
            <p:cNvSpPr/>
            <p:nvPr/>
          </p:nvSpPr>
          <p:spPr>
            <a:xfrm>
              <a:off x="1890200" y="2223950"/>
              <a:ext cx="8250" cy="8225"/>
            </a:xfrm>
            <a:custGeom>
              <a:rect b="b" l="l" r="r" t="t"/>
              <a:pathLst>
                <a:path extrusionOk="0" h="329" w="330">
                  <a:moveTo>
                    <a:pt x="165" y="0"/>
                  </a:moveTo>
                  <a:cubicBezTo>
                    <a:pt x="80" y="0"/>
                    <a:pt x="1" y="53"/>
                    <a:pt x="1" y="164"/>
                  </a:cubicBezTo>
                  <a:cubicBezTo>
                    <a:pt x="1" y="243"/>
                    <a:pt x="53" y="296"/>
                    <a:pt x="132" y="329"/>
                  </a:cubicBezTo>
                  <a:cubicBezTo>
                    <a:pt x="218" y="329"/>
                    <a:pt x="296" y="269"/>
                    <a:pt x="296" y="191"/>
                  </a:cubicBezTo>
                  <a:cubicBezTo>
                    <a:pt x="329" y="105"/>
                    <a:pt x="270" y="26"/>
                    <a:pt x="16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9"/>
            <p:cNvSpPr/>
            <p:nvPr/>
          </p:nvSpPr>
          <p:spPr>
            <a:xfrm>
              <a:off x="1899275" y="2242275"/>
              <a:ext cx="5900" cy="4200"/>
            </a:xfrm>
            <a:custGeom>
              <a:rect b="b" l="l" r="r" t="t"/>
              <a:pathLst>
                <a:path extrusionOk="0" h="168" w="236">
                  <a:moveTo>
                    <a:pt x="107" y="0"/>
                  </a:moveTo>
                  <a:cubicBezTo>
                    <a:pt x="16" y="0"/>
                    <a:pt x="0" y="143"/>
                    <a:pt x="98" y="167"/>
                  </a:cubicBezTo>
                  <a:cubicBezTo>
                    <a:pt x="209" y="167"/>
                    <a:pt x="236" y="3"/>
                    <a:pt x="131" y="3"/>
                  </a:cubicBezTo>
                  <a:cubicBezTo>
                    <a:pt x="122" y="1"/>
                    <a:pt x="115" y="0"/>
                    <a:pt x="10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9"/>
            <p:cNvSpPr/>
            <p:nvPr/>
          </p:nvSpPr>
          <p:spPr>
            <a:xfrm>
              <a:off x="1642975" y="2252500"/>
              <a:ext cx="9700" cy="9075"/>
            </a:xfrm>
            <a:custGeom>
              <a:rect b="b" l="l" r="r" t="t"/>
              <a:pathLst>
                <a:path extrusionOk="0" h="363" w="388">
                  <a:moveTo>
                    <a:pt x="175" y="1"/>
                  </a:moveTo>
                  <a:cubicBezTo>
                    <a:pt x="90" y="1"/>
                    <a:pt x="33" y="72"/>
                    <a:pt x="33" y="139"/>
                  </a:cubicBezTo>
                  <a:cubicBezTo>
                    <a:pt x="0" y="251"/>
                    <a:pt x="85" y="337"/>
                    <a:pt x="164" y="363"/>
                  </a:cubicBezTo>
                  <a:cubicBezTo>
                    <a:pt x="276" y="363"/>
                    <a:pt x="361" y="277"/>
                    <a:pt x="388" y="199"/>
                  </a:cubicBezTo>
                  <a:cubicBezTo>
                    <a:pt x="388" y="87"/>
                    <a:pt x="302" y="8"/>
                    <a:pt x="223" y="8"/>
                  </a:cubicBezTo>
                  <a:cubicBezTo>
                    <a:pt x="207" y="3"/>
                    <a:pt x="190" y="1"/>
                    <a:pt x="17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9"/>
            <p:cNvSpPr/>
            <p:nvPr/>
          </p:nvSpPr>
          <p:spPr>
            <a:xfrm>
              <a:off x="1889575" y="2249825"/>
              <a:ext cx="6075" cy="4850"/>
            </a:xfrm>
            <a:custGeom>
              <a:rect b="b" l="l" r="r" t="t"/>
              <a:pathLst>
                <a:path extrusionOk="0" h="194" w="243">
                  <a:moveTo>
                    <a:pt x="112" y="1"/>
                  </a:moveTo>
                  <a:cubicBezTo>
                    <a:pt x="22" y="1"/>
                    <a:pt x="0" y="169"/>
                    <a:pt x="105" y="194"/>
                  </a:cubicBezTo>
                  <a:cubicBezTo>
                    <a:pt x="243" y="194"/>
                    <a:pt x="243" y="3"/>
                    <a:pt x="131" y="3"/>
                  </a:cubicBezTo>
                  <a:cubicBezTo>
                    <a:pt x="124" y="2"/>
                    <a:pt x="118" y="1"/>
                    <a:pt x="11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9"/>
            <p:cNvSpPr/>
            <p:nvPr/>
          </p:nvSpPr>
          <p:spPr>
            <a:xfrm>
              <a:off x="1649200" y="2238450"/>
              <a:ext cx="4800" cy="4575"/>
            </a:xfrm>
            <a:custGeom>
              <a:rect b="b" l="l" r="r" t="t"/>
              <a:pathLst>
                <a:path extrusionOk="0" h="183" w="192">
                  <a:moveTo>
                    <a:pt x="73" y="1"/>
                  </a:moveTo>
                  <a:cubicBezTo>
                    <a:pt x="32" y="1"/>
                    <a:pt x="1" y="58"/>
                    <a:pt x="1" y="103"/>
                  </a:cubicBezTo>
                  <a:cubicBezTo>
                    <a:pt x="1" y="156"/>
                    <a:pt x="53" y="182"/>
                    <a:pt x="80" y="182"/>
                  </a:cubicBezTo>
                  <a:cubicBezTo>
                    <a:pt x="165" y="156"/>
                    <a:pt x="191" y="44"/>
                    <a:pt x="112" y="18"/>
                  </a:cubicBezTo>
                  <a:cubicBezTo>
                    <a:pt x="99" y="6"/>
                    <a:pt x="86" y="1"/>
                    <a:pt x="7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9"/>
            <p:cNvSpPr/>
            <p:nvPr/>
          </p:nvSpPr>
          <p:spPr>
            <a:xfrm>
              <a:off x="764050" y="1325475"/>
              <a:ext cx="1839325" cy="999925"/>
            </a:xfrm>
            <a:custGeom>
              <a:rect b="b" l="l" r="r" t="t"/>
              <a:pathLst>
                <a:path extrusionOk="0" h="39997" w="73573">
                  <a:moveTo>
                    <a:pt x="18979" y="23671"/>
                  </a:moveTo>
                  <a:cubicBezTo>
                    <a:pt x="20621" y="24111"/>
                    <a:pt x="22402" y="24794"/>
                    <a:pt x="22481" y="25123"/>
                  </a:cubicBezTo>
                  <a:cubicBezTo>
                    <a:pt x="22481" y="25123"/>
                    <a:pt x="22481" y="25149"/>
                    <a:pt x="22455" y="25175"/>
                  </a:cubicBezTo>
                  <a:cubicBezTo>
                    <a:pt x="22402" y="25202"/>
                    <a:pt x="21883" y="25557"/>
                    <a:pt x="21279" y="25754"/>
                  </a:cubicBezTo>
                  <a:cubicBezTo>
                    <a:pt x="21162" y="25772"/>
                    <a:pt x="21004" y="25791"/>
                    <a:pt x="20825" y="25791"/>
                  </a:cubicBezTo>
                  <a:cubicBezTo>
                    <a:pt x="20751" y="25791"/>
                    <a:pt x="20674" y="25788"/>
                    <a:pt x="20595" y="25780"/>
                  </a:cubicBezTo>
                  <a:cubicBezTo>
                    <a:pt x="19964" y="25721"/>
                    <a:pt x="19196" y="25425"/>
                    <a:pt x="19031" y="25011"/>
                  </a:cubicBezTo>
                  <a:cubicBezTo>
                    <a:pt x="18926" y="24492"/>
                    <a:pt x="18893" y="24052"/>
                    <a:pt x="18979" y="23671"/>
                  </a:cubicBezTo>
                  <a:close/>
                  <a:moveTo>
                    <a:pt x="18788" y="23257"/>
                  </a:moveTo>
                  <a:lnTo>
                    <a:pt x="18729" y="23421"/>
                  </a:lnTo>
                  <a:cubicBezTo>
                    <a:pt x="18598" y="23914"/>
                    <a:pt x="18598" y="24466"/>
                    <a:pt x="18729" y="25097"/>
                  </a:cubicBezTo>
                  <a:lnTo>
                    <a:pt x="18729" y="25123"/>
                  </a:lnTo>
                  <a:cubicBezTo>
                    <a:pt x="18952" y="25668"/>
                    <a:pt x="19826" y="25997"/>
                    <a:pt x="20569" y="26082"/>
                  </a:cubicBezTo>
                  <a:cubicBezTo>
                    <a:pt x="20646" y="26092"/>
                    <a:pt x="20738" y="26098"/>
                    <a:pt x="20836" y="26098"/>
                  </a:cubicBezTo>
                  <a:cubicBezTo>
                    <a:pt x="21014" y="26098"/>
                    <a:pt x="21213" y="26078"/>
                    <a:pt x="21390" y="26023"/>
                  </a:cubicBezTo>
                  <a:cubicBezTo>
                    <a:pt x="22047" y="25832"/>
                    <a:pt x="22619" y="25425"/>
                    <a:pt x="22645" y="25425"/>
                  </a:cubicBezTo>
                  <a:cubicBezTo>
                    <a:pt x="22810" y="25287"/>
                    <a:pt x="22810" y="25123"/>
                    <a:pt x="22783" y="25064"/>
                  </a:cubicBezTo>
                  <a:cubicBezTo>
                    <a:pt x="22619" y="24354"/>
                    <a:pt x="19826" y="23559"/>
                    <a:pt x="18952" y="23316"/>
                  </a:cubicBezTo>
                  <a:lnTo>
                    <a:pt x="18788" y="23257"/>
                  </a:lnTo>
                  <a:close/>
                  <a:moveTo>
                    <a:pt x="72627" y="303"/>
                  </a:moveTo>
                  <a:cubicBezTo>
                    <a:pt x="72856" y="303"/>
                    <a:pt x="73038" y="308"/>
                    <a:pt x="73165" y="316"/>
                  </a:cubicBezTo>
                  <a:lnTo>
                    <a:pt x="73191" y="316"/>
                  </a:lnTo>
                  <a:cubicBezTo>
                    <a:pt x="73080" y="454"/>
                    <a:pt x="72698" y="750"/>
                    <a:pt x="71358" y="1493"/>
                  </a:cubicBezTo>
                  <a:cubicBezTo>
                    <a:pt x="70287" y="2038"/>
                    <a:pt x="69032" y="2669"/>
                    <a:pt x="68099" y="3109"/>
                  </a:cubicBezTo>
                  <a:cubicBezTo>
                    <a:pt x="67770" y="3273"/>
                    <a:pt x="67494" y="3411"/>
                    <a:pt x="67251" y="3517"/>
                  </a:cubicBezTo>
                  <a:cubicBezTo>
                    <a:pt x="66594" y="3845"/>
                    <a:pt x="65358" y="4423"/>
                    <a:pt x="63939" y="5081"/>
                  </a:cubicBezTo>
                  <a:cubicBezTo>
                    <a:pt x="61501" y="6204"/>
                    <a:pt x="58459" y="7597"/>
                    <a:pt x="56382" y="8668"/>
                  </a:cubicBezTo>
                  <a:cubicBezTo>
                    <a:pt x="52958" y="10416"/>
                    <a:pt x="49778" y="12966"/>
                    <a:pt x="45047" y="17809"/>
                  </a:cubicBezTo>
                  <a:cubicBezTo>
                    <a:pt x="42878" y="20030"/>
                    <a:pt x="41373" y="22001"/>
                    <a:pt x="40552" y="23671"/>
                  </a:cubicBezTo>
                  <a:cubicBezTo>
                    <a:pt x="39731" y="25340"/>
                    <a:pt x="39895" y="26161"/>
                    <a:pt x="40007" y="26411"/>
                  </a:cubicBezTo>
                  <a:cubicBezTo>
                    <a:pt x="40085" y="26628"/>
                    <a:pt x="40250" y="26930"/>
                    <a:pt x="40499" y="27311"/>
                  </a:cubicBezTo>
                  <a:cubicBezTo>
                    <a:pt x="40940" y="28021"/>
                    <a:pt x="41511" y="29006"/>
                    <a:pt x="41952" y="30156"/>
                  </a:cubicBezTo>
                  <a:cubicBezTo>
                    <a:pt x="42004" y="30354"/>
                    <a:pt x="42057" y="30485"/>
                    <a:pt x="42090" y="30649"/>
                  </a:cubicBezTo>
                  <a:cubicBezTo>
                    <a:pt x="42169" y="30899"/>
                    <a:pt x="42221" y="31116"/>
                    <a:pt x="42359" y="31306"/>
                  </a:cubicBezTo>
                  <a:cubicBezTo>
                    <a:pt x="42471" y="31530"/>
                    <a:pt x="42688" y="31694"/>
                    <a:pt x="42911" y="31832"/>
                  </a:cubicBezTo>
                  <a:cubicBezTo>
                    <a:pt x="43042" y="31937"/>
                    <a:pt x="43154" y="32023"/>
                    <a:pt x="43240" y="32128"/>
                  </a:cubicBezTo>
                  <a:cubicBezTo>
                    <a:pt x="43483" y="32377"/>
                    <a:pt x="43673" y="32732"/>
                    <a:pt x="43838" y="33251"/>
                  </a:cubicBezTo>
                  <a:cubicBezTo>
                    <a:pt x="44002" y="33744"/>
                    <a:pt x="44225" y="34132"/>
                    <a:pt x="45014" y="34953"/>
                  </a:cubicBezTo>
                  <a:cubicBezTo>
                    <a:pt x="45507" y="35472"/>
                    <a:pt x="45618" y="35965"/>
                    <a:pt x="45756" y="36458"/>
                  </a:cubicBezTo>
                  <a:cubicBezTo>
                    <a:pt x="45835" y="36760"/>
                    <a:pt x="45921" y="37089"/>
                    <a:pt x="46111" y="37418"/>
                  </a:cubicBezTo>
                  <a:cubicBezTo>
                    <a:pt x="46328" y="37799"/>
                    <a:pt x="46552" y="38127"/>
                    <a:pt x="46690" y="38344"/>
                  </a:cubicBezTo>
                  <a:lnTo>
                    <a:pt x="46138" y="38292"/>
                  </a:lnTo>
                  <a:lnTo>
                    <a:pt x="46223" y="38508"/>
                  </a:lnTo>
                  <a:cubicBezTo>
                    <a:pt x="46276" y="38673"/>
                    <a:pt x="46387" y="38863"/>
                    <a:pt x="46525" y="39028"/>
                  </a:cubicBezTo>
                  <a:lnTo>
                    <a:pt x="46249" y="39001"/>
                  </a:lnTo>
                  <a:lnTo>
                    <a:pt x="46328" y="39225"/>
                  </a:lnTo>
                  <a:cubicBezTo>
                    <a:pt x="46361" y="39251"/>
                    <a:pt x="46387" y="39304"/>
                    <a:pt x="46414" y="39389"/>
                  </a:cubicBezTo>
                  <a:cubicBezTo>
                    <a:pt x="46223" y="39277"/>
                    <a:pt x="46059" y="39166"/>
                    <a:pt x="46000" y="39113"/>
                  </a:cubicBezTo>
                  <a:lnTo>
                    <a:pt x="45618" y="38784"/>
                  </a:lnTo>
                  <a:lnTo>
                    <a:pt x="45618" y="38784"/>
                  </a:lnTo>
                  <a:lnTo>
                    <a:pt x="45756" y="39330"/>
                  </a:lnTo>
                  <a:cubicBezTo>
                    <a:pt x="45566" y="39251"/>
                    <a:pt x="45290" y="39113"/>
                    <a:pt x="45152" y="38896"/>
                  </a:cubicBezTo>
                  <a:lnTo>
                    <a:pt x="45126" y="38837"/>
                  </a:lnTo>
                  <a:lnTo>
                    <a:pt x="45047" y="38837"/>
                  </a:lnTo>
                  <a:cubicBezTo>
                    <a:pt x="44718" y="38837"/>
                    <a:pt x="44606" y="38535"/>
                    <a:pt x="44521" y="38206"/>
                  </a:cubicBezTo>
                  <a:cubicBezTo>
                    <a:pt x="44468" y="37963"/>
                    <a:pt x="44633" y="36892"/>
                    <a:pt x="44718" y="36563"/>
                  </a:cubicBezTo>
                  <a:cubicBezTo>
                    <a:pt x="44850" y="35716"/>
                    <a:pt x="44416" y="34921"/>
                    <a:pt x="43456" y="34375"/>
                  </a:cubicBezTo>
                  <a:cubicBezTo>
                    <a:pt x="42635" y="33882"/>
                    <a:pt x="41373" y="32732"/>
                    <a:pt x="40716" y="31996"/>
                  </a:cubicBezTo>
                  <a:lnTo>
                    <a:pt x="40690" y="31963"/>
                  </a:lnTo>
                  <a:cubicBezTo>
                    <a:pt x="40007" y="31201"/>
                    <a:pt x="39238" y="30294"/>
                    <a:pt x="38147" y="30189"/>
                  </a:cubicBezTo>
                  <a:cubicBezTo>
                    <a:pt x="38087" y="30185"/>
                    <a:pt x="38026" y="30182"/>
                    <a:pt x="37965" y="30182"/>
                  </a:cubicBezTo>
                  <a:cubicBezTo>
                    <a:pt x="37573" y="30182"/>
                    <a:pt x="37147" y="30275"/>
                    <a:pt x="36721" y="30485"/>
                  </a:cubicBezTo>
                  <a:cubicBezTo>
                    <a:pt x="35571" y="31037"/>
                    <a:pt x="35104" y="34099"/>
                    <a:pt x="35078" y="34842"/>
                  </a:cubicBezTo>
                  <a:cubicBezTo>
                    <a:pt x="35078" y="35525"/>
                    <a:pt x="35295" y="35742"/>
                    <a:pt x="35486" y="35965"/>
                  </a:cubicBezTo>
                  <a:cubicBezTo>
                    <a:pt x="35650" y="36130"/>
                    <a:pt x="35762" y="36268"/>
                    <a:pt x="35735" y="36760"/>
                  </a:cubicBezTo>
                  <a:cubicBezTo>
                    <a:pt x="35683" y="37608"/>
                    <a:pt x="35624" y="38673"/>
                    <a:pt x="36583" y="38811"/>
                  </a:cubicBezTo>
                  <a:cubicBezTo>
                    <a:pt x="36471" y="39028"/>
                    <a:pt x="36143" y="39060"/>
                    <a:pt x="36143" y="39087"/>
                  </a:cubicBezTo>
                  <a:lnTo>
                    <a:pt x="35900" y="39087"/>
                  </a:lnTo>
                  <a:lnTo>
                    <a:pt x="36011" y="39304"/>
                  </a:lnTo>
                  <a:cubicBezTo>
                    <a:pt x="36011" y="39304"/>
                    <a:pt x="36116" y="39494"/>
                    <a:pt x="36340" y="39685"/>
                  </a:cubicBezTo>
                  <a:lnTo>
                    <a:pt x="35978" y="39685"/>
                  </a:lnTo>
                  <a:cubicBezTo>
                    <a:pt x="35683" y="39658"/>
                    <a:pt x="35433" y="39520"/>
                    <a:pt x="35354" y="39468"/>
                  </a:cubicBezTo>
                  <a:lnTo>
                    <a:pt x="34993" y="39251"/>
                  </a:lnTo>
                  <a:lnTo>
                    <a:pt x="35104" y="39580"/>
                  </a:lnTo>
                  <a:cubicBezTo>
                    <a:pt x="34966" y="39520"/>
                    <a:pt x="34776" y="39356"/>
                    <a:pt x="34638" y="39192"/>
                  </a:cubicBezTo>
                  <a:cubicBezTo>
                    <a:pt x="34395" y="38896"/>
                    <a:pt x="34395" y="38318"/>
                    <a:pt x="34638" y="37772"/>
                  </a:cubicBezTo>
                  <a:cubicBezTo>
                    <a:pt x="34664" y="37713"/>
                    <a:pt x="34697" y="37687"/>
                    <a:pt x="34723" y="37634"/>
                  </a:cubicBezTo>
                  <a:cubicBezTo>
                    <a:pt x="34966" y="37030"/>
                    <a:pt x="35295" y="36373"/>
                    <a:pt x="34474" y="35801"/>
                  </a:cubicBezTo>
                  <a:cubicBezTo>
                    <a:pt x="34395" y="35716"/>
                    <a:pt x="34257" y="35637"/>
                    <a:pt x="34145" y="35551"/>
                  </a:cubicBezTo>
                  <a:cubicBezTo>
                    <a:pt x="33383" y="35032"/>
                    <a:pt x="32364" y="34323"/>
                    <a:pt x="32069" y="33606"/>
                  </a:cubicBezTo>
                  <a:cubicBezTo>
                    <a:pt x="31681" y="32732"/>
                    <a:pt x="31438" y="31911"/>
                    <a:pt x="31793" y="29913"/>
                  </a:cubicBezTo>
                  <a:lnTo>
                    <a:pt x="31819" y="29664"/>
                  </a:lnTo>
                  <a:lnTo>
                    <a:pt x="31602" y="29749"/>
                  </a:lnTo>
                  <a:cubicBezTo>
                    <a:pt x="31183" y="29863"/>
                    <a:pt x="30739" y="29923"/>
                    <a:pt x="30287" y="29923"/>
                  </a:cubicBezTo>
                  <a:cubicBezTo>
                    <a:pt x="30087" y="29923"/>
                    <a:pt x="29885" y="29911"/>
                    <a:pt x="29683" y="29887"/>
                  </a:cubicBezTo>
                  <a:cubicBezTo>
                    <a:pt x="28290" y="29749"/>
                    <a:pt x="27028" y="29144"/>
                    <a:pt x="26095" y="28159"/>
                  </a:cubicBezTo>
                  <a:lnTo>
                    <a:pt x="26043" y="28106"/>
                  </a:lnTo>
                  <a:lnTo>
                    <a:pt x="25990" y="28106"/>
                  </a:lnTo>
                  <a:cubicBezTo>
                    <a:pt x="25905" y="28106"/>
                    <a:pt x="25826" y="28080"/>
                    <a:pt x="25740" y="28080"/>
                  </a:cubicBezTo>
                  <a:cubicBezTo>
                    <a:pt x="25602" y="28062"/>
                    <a:pt x="25462" y="28054"/>
                    <a:pt x="25322" y="28054"/>
                  </a:cubicBezTo>
                  <a:cubicBezTo>
                    <a:pt x="24795" y="28054"/>
                    <a:pt x="24256" y="28167"/>
                    <a:pt x="23717" y="28297"/>
                  </a:cubicBezTo>
                  <a:cubicBezTo>
                    <a:pt x="23114" y="28423"/>
                    <a:pt x="22490" y="28550"/>
                    <a:pt x="21859" y="28550"/>
                  </a:cubicBezTo>
                  <a:cubicBezTo>
                    <a:pt x="21801" y="28550"/>
                    <a:pt x="21744" y="28549"/>
                    <a:pt x="21686" y="28546"/>
                  </a:cubicBezTo>
                  <a:cubicBezTo>
                    <a:pt x="21305" y="28546"/>
                    <a:pt x="20976" y="28514"/>
                    <a:pt x="20621" y="28487"/>
                  </a:cubicBezTo>
                  <a:cubicBezTo>
                    <a:pt x="19307" y="28349"/>
                    <a:pt x="18538" y="28080"/>
                    <a:pt x="18019" y="27916"/>
                  </a:cubicBezTo>
                  <a:cubicBezTo>
                    <a:pt x="17776" y="27804"/>
                    <a:pt x="17579" y="27751"/>
                    <a:pt x="17415" y="27725"/>
                  </a:cubicBezTo>
                  <a:cubicBezTo>
                    <a:pt x="17336" y="27725"/>
                    <a:pt x="17283" y="27725"/>
                    <a:pt x="17198" y="27751"/>
                  </a:cubicBezTo>
                  <a:cubicBezTo>
                    <a:pt x="16869" y="27856"/>
                    <a:pt x="16541" y="28244"/>
                    <a:pt x="16048" y="28875"/>
                  </a:cubicBezTo>
                  <a:cubicBezTo>
                    <a:pt x="15805" y="29171"/>
                    <a:pt x="15529" y="29532"/>
                    <a:pt x="15174" y="29913"/>
                  </a:cubicBezTo>
                  <a:cubicBezTo>
                    <a:pt x="13722" y="31609"/>
                    <a:pt x="11612" y="33554"/>
                    <a:pt x="10055" y="34953"/>
                  </a:cubicBezTo>
                  <a:cubicBezTo>
                    <a:pt x="9694" y="35308"/>
                    <a:pt x="9339" y="35637"/>
                    <a:pt x="8958" y="35992"/>
                  </a:cubicBezTo>
                  <a:cubicBezTo>
                    <a:pt x="7670" y="37220"/>
                    <a:pt x="6303" y="38508"/>
                    <a:pt x="5619" y="38732"/>
                  </a:cubicBezTo>
                  <a:cubicBezTo>
                    <a:pt x="5560" y="38758"/>
                    <a:pt x="5534" y="38758"/>
                    <a:pt x="5508" y="38758"/>
                  </a:cubicBezTo>
                  <a:cubicBezTo>
                    <a:pt x="5534" y="38620"/>
                    <a:pt x="5725" y="38265"/>
                    <a:pt x="5863" y="38016"/>
                  </a:cubicBezTo>
                  <a:cubicBezTo>
                    <a:pt x="5889" y="37937"/>
                    <a:pt x="5948" y="37851"/>
                    <a:pt x="5974" y="37772"/>
                  </a:cubicBezTo>
                  <a:cubicBezTo>
                    <a:pt x="6441" y="36925"/>
                    <a:pt x="7367" y="35610"/>
                    <a:pt x="8767" y="33606"/>
                  </a:cubicBezTo>
                  <a:lnTo>
                    <a:pt x="9036" y="33173"/>
                  </a:lnTo>
                  <a:cubicBezTo>
                    <a:pt x="9450" y="32621"/>
                    <a:pt x="9805" y="32101"/>
                    <a:pt x="10134" y="31635"/>
                  </a:cubicBezTo>
                  <a:cubicBezTo>
                    <a:pt x="11146" y="30189"/>
                    <a:pt x="11888" y="29144"/>
                    <a:pt x="12217" y="28573"/>
                  </a:cubicBezTo>
                  <a:lnTo>
                    <a:pt x="12519" y="28054"/>
                  </a:lnTo>
                  <a:lnTo>
                    <a:pt x="12026" y="28349"/>
                  </a:lnTo>
                  <a:cubicBezTo>
                    <a:pt x="11501" y="28652"/>
                    <a:pt x="10627" y="29092"/>
                    <a:pt x="9503" y="29637"/>
                  </a:cubicBezTo>
                  <a:cubicBezTo>
                    <a:pt x="8491" y="30156"/>
                    <a:pt x="7262" y="30761"/>
                    <a:pt x="5915" y="31471"/>
                  </a:cubicBezTo>
                  <a:cubicBezTo>
                    <a:pt x="3287" y="32844"/>
                    <a:pt x="2629" y="33146"/>
                    <a:pt x="1618" y="33580"/>
                  </a:cubicBezTo>
                  <a:lnTo>
                    <a:pt x="1315" y="33718"/>
                  </a:lnTo>
                  <a:cubicBezTo>
                    <a:pt x="987" y="33856"/>
                    <a:pt x="770" y="33882"/>
                    <a:pt x="658" y="33882"/>
                  </a:cubicBezTo>
                  <a:cubicBezTo>
                    <a:pt x="579" y="33856"/>
                    <a:pt x="527" y="33830"/>
                    <a:pt x="494" y="33830"/>
                  </a:cubicBezTo>
                  <a:cubicBezTo>
                    <a:pt x="494" y="33580"/>
                    <a:pt x="1453" y="32653"/>
                    <a:pt x="2031" y="32075"/>
                  </a:cubicBezTo>
                  <a:cubicBezTo>
                    <a:pt x="2110" y="31996"/>
                    <a:pt x="2196" y="31885"/>
                    <a:pt x="2275" y="31799"/>
                  </a:cubicBezTo>
                  <a:cubicBezTo>
                    <a:pt x="3319" y="30787"/>
                    <a:pt x="10791" y="24932"/>
                    <a:pt x="12269" y="23782"/>
                  </a:cubicBezTo>
                  <a:lnTo>
                    <a:pt x="12355" y="23723"/>
                  </a:lnTo>
                  <a:lnTo>
                    <a:pt x="12322" y="23618"/>
                  </a:lnTo>
                  <a:cubicBezTo>
                    <a:pt x="12217" y="22573"/>
                    <a:pt x="13669" y="21344"/>
                    <a:pt x="14293" y="20852"/>
                  </a:cubicBezTo>
                  <a:cubicBezTo>
                    <a:pt x="14681" y="20549"/>
                    <a:pt x="15174" y="20247"/>
                    <a:pt x="15772" y="19840"/>
                  </a:cubicBezTo>
                  <a:cubicBezTo>
                    <a:pt x="16731" y="19235"/>
                    <a:pt x="17940" y="18466"/>
                    <a:pt x="19524" y="17237"/>
                  </a:cubicBezTo>
                  <a:cubicBezTo>
                    <a:pt x="22153" y="15266"/>
                    <a:pt x="24538" y="13347"/>
                    <a:pt x="25004" y="12966"/>
                  </a:cubicBezTo>
                  <a:cubicBezTo>
                    <a:pt x="25201" y="12764"/>
                    <a:pt x="25346" y="12708"/>
                    <a:pt x="25422" y="12708"/>
                  </a:cubicBezTo>
                  <a:cubicBezTo>
                    <a:pt x="25440" y="12708"/>
                    <a:pt x="25454" y="12711"/>
                    <a:pt x="25464" y="12716"/>
                  </a:cubicBezTo>
                  <a:cubicBezTo>
                    <a:pt x="25464" y="12716"/>
                    <a:pt x="25524" y="12716"/>
                    <a:pt x="25550" y="12775"/>
                  </a:cubicBezTo>
                  <a:cubicBezTo>
                    <a:pt x="25629" y="12907"/>
                    <a:pt x="25602" y="13321"/>
                    <a:pt x="25386" y="13893"/>
                  </a:cubicBezTo>
                  <a:cubicBezTo>
                    <a:pt x="25004" y="14773"/>
                    <a:pt x="24071" y="16192"/>
                    <a:pt x="22455" y="18387"/>
                  </a:cubicBezTo>
                  <a:lnTo>
                    <a:pt x="22343" y="18578"/>
                  </a:lnTo>
                  <a:lnTo>
                    <a:pt x="22540" y="18630"/>
                  </a:lnTo>
                  <a:cubicBezTo>
                    <a:pt x="25550" y="19675"/>
                    <a:pt x="29243" y="21154"/>
                    <a:pt x="29276" y="21180"/>
                  </a:cubicBezTo>
                  <a:lnTo>
                    <a:pt x="29381" y="21206"/>
                  </a:lnTo>
                  <a:lnTo>
                    <a:pt x="29440" y="21154"/>
                  </a:lnTo>
                  <a:cubicBezTo>
                    <a:pt x="29493" y="21095"/>
                    <a:pt x="33843" y="16882"/>
                    <a:pt x="36254" y="14195"/>
                  </a:cubicBezTo>
                  <a:cubicBezTo>
                    <a:pt x="37897" y="12361"/>
                    <a:pt x="41104" y="10252"/>
                    <a:pt x="43673" y="8557"/>
                  </a:cubicBezTo>
                  <a:cubicBezTo>
                    <a:pt x="44442" y="8038"/>
                    <a:pt x="45178" y="7571"/>
                    <a:pt x="45783" y="7157"/>
                  </a:cubicBezTo>
                  <a:cubicBezTo>
                    <a:pt x="46985" y="6309"/>
                    <a:pt x="51533" y="4943"/>
                    <a:pt x="55528" y="3707"/>
                  </a:cubicBezTo>
                  <a:cubicBezTo>
                    <a:pt x="57663" y="3083"/>
                    <a:pt x="59694" y="2452"/>
                    <a:pt x="61113" y="1959"/>
                  </a:cubicBezTo>
                  <a:cubicBezTo>
                    <a:pt x="64760" y="677"/>
                    <a:pt x="70576" y="303"/>
                    <a:pt x="72627" y="303"/>
                  </a:cubicBezTo>
                  <a:close/>
                  <a:moveTo>
                    <a:pt x="72625" y="1"/>
                  </a:moveTo>
                  <a:cubicBezTo>
                    <a:pt x="70565" y="1"/>
                    <a:pt x="64702" y="374"/>
                    <a:pt x="61008" y="1657"/>
                  </a:cubicBezTo>
                  <a:cubicBezTo>
                    <a:pt x="59582" y="2176"/>
                    <a:pt x="57558" y="2781"/>
                    <a:pt x="55423" y="3438"/>
                  </a:cubicBezTo>
                  <a:cubicBezTo>
                    <a:pt x="51204" y="4726"/>
                    <a:pt x="46854" y="6040"/>
                    <a:pt x="45618" y="6914"/>
                  </a:cubicBezTo>
                  <a:cubicBezTo>
                    <a:pt x="45014" y="7321"/>
                    <a:pt x="44278" y="7788"/>
                    <a:pt x="43509" y="8307"/>
                  </a:cubicBezTo>
                  <a:cubicBezTo>
                    <a:pt x="40907" y="10009"/>
                    <a:pt x="37680" y="12118"/>
                    <a:pt x="36011" y="13978"/>
                  </a:cubicBezTo>
                  <a:cubicBezTo>
                    <a:pt x="33790" y="16468"/>
                    <a:pt x="29874" y="20300"/>
                    <a:pt x="29302" y="20852"/>
                  </a:cubicBezTo>
                  <a:cubicBezTo>
                    <a:pt x="28724" y="20628"/>
                    <a:pt x="25550" y="19347"/>
                    <a:pt x="22836" y="18414"/>
                  </a:cubicBezTo>
                  <a:cubicBezTo>
                    <a:pt x="24374" y="16278"/>
                    <a:pt x="25274" y="14878"/>
                    <a:pt x="25662" y="14004"/>
                  </a:cubicBezTo>
                  <a:cubicBezTo>
                    <a:pt x="25905" y="13400"/>
                    <a:pt x="25957" y="12881"/>
                    <a:pt x="25793" y="12611"/>
                  </a:cubicBezTo>
                  <a:cubicBezTo>
                    <a:pt x="25740" y="12499"/>
                    <a:pt x="25629" y="12414"/>
                    <a:pt x="25497" y="12388"/>
                  </a:cubicBezTo>
                  <a:cubicBezTo>
                    <a:pt x="25274" y="12388"/>
                    <a:pt x="25057" y="12499"/>
                    <a:pt x="24781" y="12716"/>
                  </a:cubicBezTo>
                  <a:cubicBezTo>
                    <a:pt x="24347" y="13104"/>
                    <a:pt x="21962" y="15016"/>
                    <a:pt x="19360" y="16988"/>
                  </a:cubicBezTo>
                  <a:cubicBezTo>
                    <a:pt x="17743" y="18197"/>
                    <a:pt x="16567" y="18959"/>
                    <a:pt x="15608" y="19590"/>
                  </a:cubicBezTo>
                  <a:cubicBezTo>
                    <a:pt x="14983" y="19971"/>
                    <a:pt x="14517" y="20300"/>
                    <a:pt x="14103" y="20602"/>
                  </a:cubicBezTo>
                  <a:cubicBezTo>
                    <a:pt x="13281" y="21233"/>
                    <a:pt x="11967" y="22435"/>
                    <a:pt x="12026" y="23585"/>
                  </a:cubicBezTo>
                  <a:cubicBezTo>
                    <a:pt x="10384" y="24847"/>
                    <a:pt x="3096" y="30570"/>
                    <a:pt x="2084" y="31582"/>
                  </a:cubicBezTo>
                  <a:cubicBezTo>
                    <a:pt x="1972" y="31668"/>
                    <a:pt x="1893" y="31773"/>
                    <a:pt x="1808" y="31858"/>
                  </a:cubicBezTo>
                  <a:cubicBezTo>
                    <a:pt x="658" y="32982"/>
                    <a:pt x="1" y="33665"/>
                    <a:pt x="251" y="34020"/>
                  </a:cubicBezTo>
                  <a:cubicBezTo>
                    <a:pt x="277" y="34047"/>
                    <a:pt x="389" y="34158"/>
                    <a:pt x="632" y="34185"/>
                  </a:cubicBezTo>
                  <a:cubicBezTo>
                    <a:pt x="661" y="34188"/>
                    <a:pt x="690" y="34190"/>
                    <a:pt x="720" y="34190"/>
                  </a:cubicBezTo>
                  <a:cubicBezTo>
                    <a:pt x="925" y="34190"/>
                    <a:pt x="1164" y="34114"/>
                    <a:pt x="1427" y="33994"/>
                  </a:cubicBezTo>
                  <a:lnTo>
                    <a:pt x="1756" y="33856"/>
                  </a:lnTo>
                  <a:cubicBezTo>
                    <a:pt x="2767" y="33416"/>
                    <a:pt x="3425" y="33113"/>
                    <a:pt x="6053" y="31747"/>
                  </a:cubicBezTo>
                  <a:cubicBezTo>
                    <a:pt x="7394" y="31037"/>
                    <a:pt x="8655" y="30432"/>
                    <a:pt x="9641" y="29913"/>
                  </a:cubicBezTo>
                  <a:cubicBezTo>
                    <a:pt x="10436" y="29532"/>
                    <a:pt x="11119" y="29171"/>
                    <a:pt x="11639" y="28901"/>
                  </a:cubicBezTo>
                  <a:lnTo>
                    <a:pt x="11639" y="28901"/>
                  </a:lnTo>
                  <a:cubicBezTo>
                    <a:pt x="11257" y="29499"/>
                    <a:pt x="10627" y="30380"/>
                    <a:pt x="9858" y="31471"/>
                  </a:cubicBezTo>
                  <a:cubicBezTo>
                    <a:pt x="9529" y="31937"/>
                    <a:pt x="9174" y="32456"/>
                    <a:pt x="8793" y="33008"/>
                  </a:cubicBezTo>
                  <a:lnTo>
                    <a:pt x="8491" y="33416"/>
                  </a:lnTo>
                  <a:cubicBezTo>
                    <a:pt x="7098" y="35446"/>
                    <a:pt x="6165" y="36760"/>
                    <a:pt x="5698" y="37634"/>
                  </a:cubicBezTo>
                  <a:cubicBezTo>
                    <a:pt x="5672" y="37713"/>
                    <a:pt x="5619" y="37799"/>
                    <a:pt x="5587" y="37878"/>
                  </a:cubicBezTo>
                  <a:cubicBezTo>
                    <a:pt x="5291" y="38430"/>
                    <a:pt x="5127" y="38732"/>
                    <a:pt x="5232" y="38922"/>
                  </a:cubicBezTo>
                  <a:cubicBezTo>
                    <a:pt x="5258" y="38975"/>
                    <a:pt x="5317" y="39060"/>
                    <a:pt x="5455" y="39060"/>
                  </a:cubicBezTo>
                  <a:cubicBezTo>
                    <a:pt x="5534" y="39060"/>
                    <a:pt x="5619" y="39060"/>
                    <a:pt x="5725" y="39028"/>
                  </a:cubicBezTo>
                  <a:cubicBezTo>
                    <a:pt x="6467" y="38784"/>
                    <a:pt x="7781" y="37523"/>
                    <a:pt x="9174" y="36208"/>
                  </a:cubicBezTo>
                  <a:cubicBezTo>
                    <a:pt x="9529" y="35880"/>
                    <a:pt x="9917" y="35525"/>
                    <a:pt x="10272" y="35197"/>
                  </a:cubicBezTo>
                  <a:cubicBezTo>
                    <a:pt x="11803" y="33771"/>
                    <a:pt x="13939" y="31832"/>
                    <a:pt x="15417" y="30130"/>
                  </a:cubicBezTo>
                  <a:cubicBezTo>
                    <a:pt x="15772" y="29723"/>
                    <a:pt x="16048" y="29368"/>
                    <a:pt x="16298" y="29066"/>
                  </a:cubicBezTo>
                  <a:cubicBezTo>
                    <a:pt x="16731" y="28514"/>
                    <a:pt x="17034" y="28106"/>
                    <a:pt x="17283" y="28054"/>
                  </a:cubicBezTo>
                  <a:cubicBezTo>
                    <a:pt x="17301" y="28054"/>
                    <a:pt x="17330" y="28039"/>
                    <a:pt x="17355" y="28039"/>
                  </a:cubicBezTo>
                  <a:cubicBezTo>
                    <a:pt x="17368" y="28039"/>
                    <a:pt x="17380" y="28043"/>
                    <a:pt x="17388" y="28054"/>
                  </a:cubicBezTo>
                  <a:cubicBezTo>
                    <a:pt x="17526" y="28054"/>
                    <a:pt x="17691" y="28106"/>
                    <a:pt x="17908" y="28185"/>
                  </a:cubicBezTo>
                  <a:cubicBezTo>
                    <a:pt x="18433" y="28382"/>
                    <a:pt x="19255" y="28652"/>
                    <a:pt x="20595" y="28790"/>
                  </a:cubicBezTo>
                  <a:cubicBezTo>
                    <a:pt x="20950" y="28816"/>
                    <a:pt x="21305" y="28842"/>
                    <a:pt x="21660" y="28842"/>
                  </a:cubicBezTo>
                  <a:cubicBezTo>
                    <a:pt x="21735" y="28845"/>
                    <a:pt x="21810" y="28847"/>
                    <a:pt x="21884" y="28847"/>
                  </a:cubicBezTo>
                  <a:cubicBezTo>
                    <a:pt x="22546" y="28847"/>
                    <a:pt x="23179" y="28723"/>
                    <a:pt x="23769" y="28599"/>
                  </a:cubicBezTo>
                  <a:cubicBezTo>
                    <a:pt x="24341" y="28484"/>
                    <a:pt x="24876" y="28368"/>
                    <a:pt x="25405" y="28368"/>
                  </a:cubicBezTo>
                  <a:cubicBezTo>
                    <a:pt x="25508" y="28368"/>
                    <a:pt x="25611" y="28372"/>
                    <a:pt x="25714" y="28382"/>
                  </a:cubicBezTo>
                  <a:cubicBezTo>
                    <a:pt x="25767" y="28382"/>
                    <a:pt x="25826" y="28408"/>
                    <a:pt x="25905" y="28408"/>
                  </a:cubicBezTo>
                  <a:cubicBezTo>
                    <a:pt x="26864" y="29420"/>
                    <a:pt x="28205" y="30051"/>
                    <a:pt x="29657" y="30189"/>
                  </a:cubicBezTo>
                  <a:cubicBezTo>
                    <a:pt x="29856" y="30215"/>
                    <a:pt x="30058" y="30227"/>
                    <a:pt x="30258" y="30227"/>
                  </a:cubicBezTo>
                  <a:cubicBezTo>
                    <a:pt x="30666" y="30227"/>
                    <a:pt x="31068" y="30179"/>
                    <a:pt x="31438" y="30104"/>
                  </a:cubicBezTo>
                  <a:lnTo>
                    <a:pt x="31438" y="30104"/>
                  </a:lnTo>
                  <a:cubicBezTo>
                    <a:pt x="31135" y="31996"/>
                    <a:pt x="31411" y="32844"/>
                    <a:pt x="31766" y="33718"/>
                  </a:cubicBezTo>
                  <a:cubicBezTo>
                    <a:pt x="32121" y="34539"/>
                    <a:pt x="33186" y="35282"/>
                    <a:pt x="33954" y="35801"/>
                  </a:cubicBezTo>
                  <a:cubicBezTo>
                    <a:pt x="34092" y="35880"/>
                    <a:pt x="34204" y="35965"/>
                    <a:pt x="34309" y="36044"/>
                  </a:cubicBezTo>
                  <a:cubicBezTo>
                    <a:pt x="34888" y="36458"/>
                    <a:pt x="34723" y="36866"/>
                    <a:pt x="34421" y="37496"/>
                  </a:cubicBezTo>
                  <a:cubicBezTo>
                    <a:pt x="34395" y="37549"/>
                    <a:pt x="34395" y="37608"/>
                    <a:pt x="34368" y="37634"/>
                  </a:cubicBezTo>
                  <a:cubicBezTo>
                    <a:pt x="34066" y="38318"/>
                    <a:pt x="34092" y="39001"/>
                    <a:pt x="34395" y="39389"/>
                  </a:cubicBezTo>
                  <a:cubicBezTo>
                    <a:pt x="34585" y="39606"/>
                    <a:pt x="34940" y="39908"/>
                    <a:pt x="35157" y="39934"/>
                  </a:cubicBezTo>
                  <a:cubicBezTo>
                    <a:pt x="35295" y="39934"/>
                    <a:pt x="35354" y="39882"/>
                    <a:pt x="35380" y="39849"/>
                  </a:cubicBezTo>
                  <a:cubicBezTo>
                    <a:pt x="35545" y="39908"/>
                    <a:pt x="35735" y="39961"/>
                    <a:pt x="35952" y="39987"/>
                  </a:cubicBezTo>
                  <a:cubicBezTo>
                    <a:pt x="36017" y="39993"/>
                    <a:pt x="36081" y="39996"/>
                    <a:pt x="36143" y="39996"/>
                  </a:cubicBezTo>
                  <a:cubicBezTo>
                    <a:pt x="36345" y="39996"/>
                    <a:pt x="36536" y="39962"/>
                    <a:pt x="36747" y="39882"/>
                  </a:cubicBezTo>
                  <a:lnTo>
                    <a:pt x="37023" y="39770"/>
                  </a:lnTo>
                  <a:lnTo>
                    <a:pt x="36774" y="39606"/>
                  </a:lnTo>
                  <a:cubicBezTo>
                    <a:pt x="36609" y="39520"/>
                    <a:pt x="36504" y="39415"/>
                    <a:pt x="36419" y="39330"/>
                  </a:cubicBezTo>
                  <a:cubicBezTo>
                    <a:pt x="36636" y="39225"/>
                    <a:pt x="36912" y="39028"/>
                    <a:pt x="36938" y="38673"/>
                  </a:cubicBezTo>
                  <a:lnTo>
                    <a:pt x="36964" y="38508"/>
                  </a:lnTo>
                  <a:lnTo>
                    <a:pt x="36800" y="38508"/>
                  </a:lnTo>
                  <a:cubicBezTo>
                    <a:pt x="36064" y="38508"/>
                    <a:pt x="35978" y="37963"/>
                    <a:pt x="36064" y="36787"/>
                  </a:cubicBezTo>
                  <a:cubicBezTo>
                    <a:pt x="36090" y="36156"/>
                    <a:pt x="35873" y="35939"/>
                    <a:pt x="35709" y="35742"/>
                  </a:cubicBezTo>
                  <a:cubicBezTo>
                    <a:pt x="35545" y="35551"/>
                    <a:pt x="35380" y="35387"/>
                    <a:pt x="35380" y="34842"/>
                  </a:cubicBezTo>
                  <a:cubicBezTo>
                    <a:pt x="35407" y="33856"/>
                    <a:pt x="35952" y="31201"/>
                    <a:pt x="36833" y="30761"/>
                  </a:cubicBezTo>
                  <a:cubicBezTo>
                    <a:pt x="37198" y="30589"/>
                    <a:pt x="37550" y="30500"/>
                    <a:pt x="37871" y="30500"/>
                  </a:cubicBezTo>
                  <a:cubicBezTo>
                    <a:pt x="37954" y="30500"/>
                    <a:pt x="38035" y="30506"/>
                    <a:pt x="38114" y="30518"/>
                  </a:cubicBezTo>
                  <a:cubicBezTo>
                    <a:pt x="39100" y="30597"/>
                    <a:pt x="39790" y="31392"/>
                    <a:pt x="40473" y="32187"/>
                  </a:cubicBezTo>
                  <a:lnTo>
                    <a:pt x="40499" y="32213"/>
                  </a:lnTo>
                  <a:cubicBezTo>
                    <a:pt x="41157" y="32949"/>
                    <a:pt x="42471" y="34132"/>
                    <a:pt x="43292" y="34625"/>
                  </a:cubicBezTo>
                  <a:cubicBezTo>
                    <a:pt x="43785" y="34921"/>
                    <a:pt x="44554" y="35525"/>
                    <a:pt x="44416" y="36511"/>
                  </a:cubicBezTo>
                  <a:cubicBezTo>
                    <a:pt x="44225" y="37523"/>
                    <a:pt x="44166" y="38075"/>
                    <a:pt x="44225" y="38265"/>
                  </a:cubicBezTo>
                  <a:cubicBezTo>
                    <a:pt x="44278" y="38508"/>
                    <a:pt x="44416" y="39087"/>
                    <a:pt x="44961" y="39139"/>
                  </a:cubicBezTo>
                  <a:cubicBezTo>
                    <a:pt x="45264" y="39553"/>
                    <a:pt x="45921" y="39718"/>
                    <a:pt x="45947" y="39744"/>
                  </a:cubicBezTo>
                  <a:lnTo>
                    <a:pt x="46197" y="39796"/>
                  </a:lnTo>
                  <a:lnTo>
                    <a:pt x="46138" y="39580"/>
                  </a:lnTo>
                  <a:lnTo>
                    <a:pt x="46138" y="39580"/>
                  </a:lnTo>
                  <a:cubicBezTo>
                    <a:pt x="46302" y="39658"/>
                    <a:pt x="46492" y="39770"/>
                    <a:pt x="46690" y="39770"/>
                  </a:cubicBezTo>
                  <a:lnTo>
                    <a:pt x="46985" y="39796"/>
                  </a:lnTo>
                  <a:lnTo>
                    <a:pt x="46821" y="39553"/>
                  </a:lnTo>
                  <a:cubicBezTo>
                    <a:pt x="46795" y="39494"/>
                    <a:pt x="46768" y="39415"/>
                    <a:pt x="46716" y="39356"/>
                  </a:cubicBezTo>
                  <a:lnTo>
                    <a:pt x="46716" y="39356"/>
                  </a:lnTo>
                  <a:lnTo>
                    <a:pt x="47425" y="39415"/>
                  </a:lnTo>
                  <a:lnTo>
                    <a:pt x="47425" y="39415"/>
                  </a:lnTo>
                  <a:lnTo>
                    <a:pt x="47044" y="39087"/>
                  </a:lnTo>
                  <a:cubicBezTo>
                    <a:pt x="46959" y="39028"/>
                    <a:pt x="46768" y="38837"/>
                    <a:pt x="46630" y="38646"/>
                  </a:cubicBezTo>
                  <a:lnTo>
                    <a:pt x="46630" y="38646"/>
                  </a:lnTo>
                  <a:lnTo>
                    <a:pt x="47347" y="38699"/>
                  </a:lnTo>
                  <a:lnTo>
                    <a:pt x="47123" y="38430"/>
                  </a:lnTo>
                  <a:cubicBezTo>
                    <a:pt x="47123" y="38430"/>
                    <a:pt x="46768" y="37963"/>
                    <a:pt x="46387" y="37253"/>
                  </a:cubicBezTo>
                  <a:cubicBezTo>
                    <a:pt x="46223" y="36977"/>
                    <a:pt x="46138" y="36675"/>
                    <a:pt x="46059" y="36373"/>
                  </a:cubicBezTo>
                  <a:cubicBezTo>
                    <a:pt x="45921" y="35854"/>
                    <a:pt x="45783" y="35334"/>
                    <a:pt x="45237" y="34756"/>
                  </a:cubicBezTo>
                  <a:cubicBezTo>
                    <a:pt x="44468" y="33968"/>
                    <a:pt x="44278" y="33606"/>
                    <a:pt x="44140" y="33146"/>
                  </a:cubicBezTo>
                  <a:cubicBezTo>
                    <a:pt x="43976" y="32594"/>
                    <a:pt x="43759" y="32213"/>
                    <a:pt x="43483" y="31911"/>
                  </a:cubicBezTo>
                  <a:cubicBezTo>
                    <a:pt x="43371" y="31799"/>
                    <a:pt x="43207" y="31694"/>
                    <a:pt x="43075" y="31582"/>
                  </a:cubicBezTo>
                  <a:cubicBezTo>
                    <a:pt x="42911" y="31444"/>
                    <a:pt x="42714" y="31306"/>
                    <a:pt x="42609" y="31175"/>
                  </a:cubicBezTo>
                  <a:cubicBezTo>
                    <a:pt x="42523" y="30978"/>
                    <a:pt x="42471" y="30787"/>
                    <a:pt x="42385" y="30544"/>
                  </a:cubicBezTo>
                  <a:cubicBezTo>
                    <a:pt x="42333" y="30406"/>
                    <a:pt x="42307" y="30242"/>
                    <a:pt x="42221" y="30051"/>
                  </a:cubicBezTo>
                  <a:cubicBezTo>
                    <a:pt x="41787" y="28875"/>
                    <a:pt x="41183" y="27889"/>
                    <a:pt x="40743" y="27147"/>
                  </a:cubicBezTo>
                  <a:cubicBezTo>
                    <a:pt x="40526" y="26792"/>
                    <a:pt x="40361" y="26490"/>
                    <a:pt x="40283" y="26299"/>
                  </a:cubicBezTo>
                  <a:cubicBezTo>
                    <a:pt x="39954" y="25530"/>
                    <a:pt x="40611" y="22797"/>
                    <a:pt x="45264" y="18032"/>
                  </a:cubicBezTo>
                  <a:cubicBezTo>
                    <a:pt x="49975" y="13209"/>
                    <a:pt x="53149" y="10666"/>
                    <a:pt x="56513" y="8938"/>
                  </a:cubicBezTo>
                  <a:cubicBezTo>
                    <a:pt x="58597" y="7873"/>
                    <a:pt x="61639" y="6474"/>
                    <a:pt x="64044" y="5350"/>
                  </a:cubicBezTo>
                  <a:cubicBezTo>
                    <a:pt x="65496" y="4693"/>
                    <a:pt x="66732" y="4121"/>
                    <a:pt x="67389" y="3793"/>
                  </a:cubicBezTo>
                  <a:cubicBezTo>
                    <a:pt x="67632" y="3681"/>
                    <a:pt x="67908" y="3543"/>
                    <a:pt x="68237" y="3379"/>
                  </a:cubicBezTo>
                  <a:cubicBezTo>
                    <a:pt x="69196" y="2919"/>
                    <a:pt x="70536" y="2261"/>
                    <a:pt x="71601" y="1683"/>
                  </a:cubicBezTo>
                  <a:cubicBezTo>
                    <a:pt x="73434" y="698"/>
                    <a:pt x="73572" y="422"/>
                    <a:pt x="73520" y="231"/>
                  </a:cubicBezTo>
                  <a:cubicBezTo>
                    <a:pt x="73520" y="152"/>
                    <a:pt x="73434" y="40"/>
                    <a:pt x="73165" y="14"/>
                  </a:cubicBezTo>
                  <a:cubicBezTo>
                    <a:pt x="73038" y="6"/>
                    <a:pt x="72855" y="1"/>
                    <a:pt x="7262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9"/>
            <p:cNvSpPr/>
            <p:nvPr/>
          </p:nvSpPr>
          <p:spPr>
            <a:xfrm>
              <a:off x="1235700" y="1787775"/>
              <a:ext cx="93175" cy="124050"/>
            </a:xfrm>
            <a:custGeom>
              <a:rect b="b" l="l" r="r" t="t"/>
              <a:pathLst>
                <a:path extrusionOk="0" h="4962" w="3727">
                  <a:moveTo>
                    <a:pt x="3727" y="0"/>
                  </a:moveTo>
                  <a:cubicBezTo>
                    <a:pt x="3181" y="717"/>
                    <a:pt x="303" y="4002"/>
                    <a:pt x="1" y="4962"/>
                  </a:cubicBezTo>
                  <a:lnTo>
                    <a:pt x="37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9"/>
            <p:cNvSpPr/>
            <p:nvPr/>
          </p:nvSpPr>
          <p:spPr>
            <a:xfrm>
              <a:off x="1232250" y="1785150"/>
              <a:ext cx="99425" cy="128000"/>
            </a:xfrm>
            <a:custGeom>
              <a:rect b="b" l="l" r="r" t="t"/>
              <a:pathLst>
                <a:path extrusionOk="0" h="5120" w="3977">
                  <a:moveTo>
                    <a:pt x="3727" y="0"/>
                  </a:moveTo>
                  <a:cubicBezTo>
                    <a:pt x="3589" y="191"/>
                    <a:pt x="3287" y="572"/>
                    <a:pt x="2905" y="1039"/>
                  </a:cubicBezTo>
                  <a:cubicBezTo>
                    <a:pt x="1841" y="2327"/>
                    <a:pt x="224" y="4272"/>
                    <a:pt x="1" y="5034"/>
                  </a:cubicBezTo>
                  <a:lnTo>
                    <a:pt x="303" y="5119"/>
                  </a:lnTo>
                  <a:cubicBezTo>
                    <a:pt x="494" y="4436"/>
                    <a:pt x="2169" y="2438"/>
                    <a:pt x="3155" y="1229"/>
                  </a:cubicBezTo>
                  <a:cubicBezTo>
                    <a:pt x="3536" y="763"/>
                    <a:pt x="3839" y="381"/>
                    <a:pt x="3977" y="191"/>
                  </a:cubicBezTo>
                  <a:lnTo>
                    <a:pt x="372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9"/>
            <p:cNvSpPr/>
            <p:nvPr/>
          </p:nvSpPr>
          <p:spPr>
            <a:xfrm>
              <a:off x="1554075" y="2016200"/>
              <a:ext cx="239550" cy="127600"/>
            </a:xfrm>
            <a:custGeom>
              <a:rect b="b" l="l" r="r" t="t"/>
              <a:pathLst>
                <a:path extrusionOk="0" h="5104" w="9582">
                  <a:moveTo>
                    <a:pt x="4786" y="0"/>
                  </a:moveTo>
                  <a:cubicBezTo>
                    <a:pt x="4175" y="0"/>
                    <a:pt x="3609" y="230"/>
                    <a:pt x="3227" y="477"/>
                  </a:cubicBezTo>
                  <a:cubicBezTo>
                    <a:pt x="2380" y="1082"/>
                    <a:pt x="960" y="1844"/>
                    <a:pt x="1" y="2120"/>
                  </a:cubicBezTo>
                  <a:lnTo>
                    <a:pt x="80" y="2396"/>
                  </a:lnTo>
                  <a:cubicBezTo>
                    <a:pt x="1066" y="2120"/>
                    <a:pt x="2544" y="1325"/>
                    <a:pt x="3425" y="753"/>
                  </a:cubicBezTo>
                  <a:cubicBezTo>
                    <a:pt x="3732" y="510"/>
                    <a:pt x="4235" y="300"/>
                    <a:pt x="4763" y="300"/>
                  </a:cubicBezTo>
                  <a:cubicBezTo>
                    <a:pt x="4890" y="300"/>
                    <a:pt x="5019" y="312"/>
                    <a:pt x="5146" y="339"/>
                  </a:cubicBezTo>
                  <a:cubicBezTo>
                    <a:pt x="5613" y="451"/>
                    <a:pt x="5994" y="720"/>
                    <a:pt x="6270" y="1161"/>
                  </a:cubicBezTo>
                  <a:cubicBezTo>
                    <a:pt x="6953" y="2232"/>
                    <a:pt x="8734" y="4532"/>
                    <a:pt x="9391" y="5103"/>
                  </a:cubicBezTo>
                  <a:lnTo>
                    <a:pt x="9582" y="4860"/>
                  </a:lnTo>
                  <a:cubicBezTo>
                    <a:pt x="9010" y="4334"/>
                    <a:pt x="7256" y="2146"/>
                    <a:pt x="6546" y="996"/>
                  </a:cubicBezTo>
                  <a:cubicBezTo>
                    <a:pt x="6217" y="477"/>
                    <a:pt x="5777" y="149"/>
                    <a:pt x="5199" y="37"/>
                  </a:cubicBezTo>
                  <a:cubicBezTo>
                    <a:pt x="5060" y="12"/>
                    <a:pt x="4922" y="0"/>
                    <a:pt x="47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9"/>
            <p:cNvSpPr/>
            <p:nvPr/>
          </p:nvSpPr>
          <p:spPr>
            <a:xfrm>
              <a:off x="1585475" y="2034200"/>
              <a:ext cx="68525" cy="186975"/>
            </a:xfrm>
            <a:custGeom>
              <a:rect b="b" l="l" r="r" t="t"/>
              <a:pathLst>
                <a:path extrusionOk="0" h="7479" w="2741">
                  <a:moveTo>
                    <a:pt x="1728" y="0"/>
                  </a:moveTo>
                  <a:cubicBezTo>
                    <a:pt x="1617" y="1453"/>
                    <a:pt x="986" y="2576"/>
                    <a:pt x="578" y="3319"/>
                  </a:cubicBezTo>
                  <a:cubicBezTo>
                    <a:pt x="493" y="3483"/>
                    <a:pt x="414" y="3614"/>
                    <a:pt x="329" y="3752"/>
                  </a:cubicBezTo>
                  <a:cubicBezTo>
                    <a:pt x="0" y="4436"/>
                    <a:pt x="138" y="4988"/>
                    <a:pt x="138" y="5014"/>
                  </a:cubicBezTo>
                  <a:lnTo>
                    <a:pt x="164" y="5093"/>
                  </a:lnTo>
                  <a:lnTo>
                    <a:pt x="276" y="5126"/>
                  </a:lnTo>
                  <a:cubicBezTo>
                    <a:pt x="276" y="5126"/>
                    <a:pt x="959" y="5231"/>
                    <a:pt x="1400" y="5724"/>
                  </a:cubicBezTo>
                  <a:cubicBezTo>
                    <a:pt x="1617" y="5974"/>
                    <a:pt x="1755" y="6243"/>
                    <a:pt x="1893" y="6519"/>
                  </a:cubicBezTo>
                  <a:cubicBezTo>
                    <a:pt x="2057" y="6795"/>
                    <a:pt x="2221" y="7123"/>
                    <a:pt x="2497" y="7478"/>
                  </a:cubicBezTo>
                  <a:lnTo>
                    <a:pt x="2740" y="7288"/>
                  </a:lnTo>
                  <a:cubicBezTo>
                    <a:pt x="2464" y="6959"/>
                    <a:pt x="2333" y="6657"/>
                    <a:pt x="2169" y="6381"/>
                  </a:cubicBezTo>
                  <a:cubicBezTo>
                    <a:pt x="2004" y="6079"/>
                    <a:pt x="1866" y="5783"/>
                    <a:pt x="1617" y="5507"/>
                  </a:cubicBezTo>
                  <a:cubicBezTo>
                    <a:pt x="1235" y="5067"/>
                    <a:pt x="657" y="4902"/>
                    <a:pt x="414" y="4850"/>
                  </a:cubicBezTo>
                  <a:cubicBezTo>
                    <a:pt x="414" y="4686"/>
                    <a:pt x="414" y="4304"/>
                    <a:pt x="631" y="3890"/>
                  </a:cubicBezTo>
                  <a:cubicBezTo>
                    <a:pt x="690" y="3752"/>
                    <a:pt x="769" y="3614"/>
                    <a:pt x="854" y="3450"/>
                  </a:cubicBezTo>
                  <a:cubicBezTo>
                    <a:pt x="1262" y="2740"/>
                    <a:pt x="1919" y="1538"/>
                    <a:pt x="2031" y="33"/>
                  </a:cubicBezTo>
                  <a:lnTo>
                    <a:pt x="1728"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9"/>
            <p:cNvSpPr/>
            <p:nvPr/>
          </p:nvSpPr>
          <p:spPr>
            <a:xfrm>
              <a:off x="1595825" y="1875500"/>
              <a:ext cx="175300" cy="110925"/>
            </a:xfrm>
            <a:custGeom>
              <a:rect b="b" l="l" r="r" t="t"/>
              <a:pathLst>
                <a:path extrusionOk="0" h="4437" w="7012">
                  <a:moveTo>
                    <a:pt x="53" y="0"/>
                  </a:moveTo>
                  <a:lnTo>
                    <a:pt x="0" y="303"/>
                  </a:lnTo>
                  <a:cubicBezTo>
                    <a:pt x="605" y="408"/>
                    <a:pt x="1229" y="546"/>
                    <a:pt x="1945" y="736"/>
                  </a:cubicBezTo>
                  <a:cubicBezTo>
                    <a:pt x="4219" y="1367"/>
                    <a:pt x="6078" y="3063"/>
                    <a:pt x="6736" y="4436"/>
                  </a:cubicBezTo>
                  <a:lnTo>
                    <a:pt x="7012" y="4298"/>
                  </a:lnTo>
                  <a:cubicBezTo>
                    <a:pt x="6322" y="2872"/>
                    <a:pt x="4383" y="1091"/>
                    <a:pt x="2024" y="434"/>
                  </a:cubicBezTo>
                  <a:cubicBezTo>
                    <a:pt x="1288" y="244"/>
                    <a:pt x="657" y="106"/>
                    <a:pt x="5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9"/>
            <p:cNvSpPr/>
            <p:nvPr/>
          </p:nvSpPr>
          <p:spPr>
            <a:xfrm>
              <a:off x="1463725" y="1848725"/>
              <a:ext cx="37000" cy="39775"/>
            </a:xfrm>
            <a:custGeom>
              <a:rect b="b" l="l" r="r" t="t"/>
              <a:pathLst>
                <a:path extrusionOk="0" h="1591" w="1480">
                  <a:moveTo>
                    <a:pt x="1230" y="0"/>
                  </a:moveTo>
                  <a:lnTo>
                    <a:pt x="1" y="1591"/>
                  </a:lnTo>
                  <a:lnTo>
                    <a:pt x="1479" y="224"/>
                  </a:lnTo>
                  <a:lnTo>
                    <a:pt x="1230"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9"/>
            <p:cNvSpPr/>
            <p:nvPr/>
          </p:nvSpPr>
          <p:spPr>
            <a:xfrm>
              <a:off x="1498550" y="1325825"/>
              <a:ext cx="1073450" cy="594225"/>
            </a:xfrm>
            <a:custGeom>
              <a:rect b="b" l="l" r="r" t="t"/>
              <a:pathLst>
                <a:path extrusionOk="0" h="23769" w="42938">
                  <a:moveTo>
                    <a:pt x="42904" y="0"/>
                  </a:moveTo>
                  <a:cubicBezTo>
                    <a:pt x="39619" y="79"/>
                    <a:pt x="34421" y="1314"/>
                    <a:pt x="28316" y="3424"/>
                  </a:cubicBezTo>
                  <a:cubicBezTo>
                    <a:pt x="27988" y="3529"/>
                    <a:pt x="27574" y="3693"/>
                    <a:pt x="27055" y="3857"/>
                  </a:cubicBezTo>
                  <a:cubicBezTo>
                    <a:pt x="24176" y="4843"/>
                    <a:pt x="18788" y="6650"/>
                    <a:pt x="17250" y="7610"/>
                  </a:cubicBezTo>
                  <a:cubicBezTo>
                    <a:pt x="15555" y="8622"/>
                    <a:pt x="8517" y="13635"/>
                    <a:pt x="7177" y="15140"/>
                  </a:cubicBezTo>
                  <a:cubicBezTo>
                    <a:pt x="7012" y="15331"/>
                    <a:pt x="6822" y="15554"/>
                    <a:pt x="6598" y="15797"/>
                  </a:cubicBezTo>
                  <a:cubicBezTo>
                    <a:pt x="5343" y="17250"/>
                    <a:pt x="3260" y="19688"/>
                    <a:pt x="1236" y="21876"/>
                  </a:cubicBezTo>
                  <a:cubicBezTo>
                    <a:pt x="770" y="22369"/>
                    <a:pt x="277" y="23164"/>
                    <a:pt x="1" y="23604"/>
                  </a:cubicBezTo>
                  <a:lnTo>
                    <a:pt x="277" y="23768"/>
                  </a:lnTo>
                  <a:cubicBezTo>
                    <a:pt x="520" y="23354"/>
                    <a:pt x="1013" y="22559"/>
                    <a:pt x="1453" y="22093"/>
                  </a:cubicBezTo>
                  <a:cubicBezTo>
                    <a:pt x="3477" y="19904"/>
                    <a:pt x="5586" y="17466"/>
                    <a:pt x="6848" y="16014"/>
                  </a:cubicBezTo>
                  <a:cubicBezTo>
                    <a:pt x="7065" y="15771"/>
                    <a:pt x="7256" y="15521"/>
                    <a:pt x="7420" y="15357"/>
                  </a:cubicBezTo>
                  <a:cubicBezTo>
                    <a:pt x="8655" y="13911"/>
                    <a:pt x="15470" y="9036"/>
                    <a:pt x="17388" y="7859"/>
                  </a:cubicBezTo>
                  <a:cubicBezTo>
                    <a:pt x="18919" y="6926"/>
                    <a:pt x="24288" y="5119"/>
                    <a:pt x="27166" y="4133"/>
                  </a:cubicBezTo>
                  <a:cubicBezTo>
                    <a:pt x="27659" y="3969"/>
                    <a:pt x="28093" y="3831"/>
                    <a:pt x="28395" y="3726"/>
                  </a:cubicBezTo>
                  <a:cubicBezTo>
                    <a:pt x="34500" y="1617"/>
                    <a:pt x="39652" y="381"/>
                    <a:pt x="42937" y="302"/>
                  </a:cubicBezTo>
                  <a:lnTo>
                    <a:pt x="42904"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9"/>
            <p:cNvSpPr/>
            <p:nvPr/>
          </p:nvSpPr>
          <p:spPr>
            <a:xfrm>
              <a:off x="898275" y="1957800"/>
              <a:ext cx="284725" cy="152475"/>
            </a:xfrm>
            <a:custGeom>
              <a:rect b="b" l="l" r="r" t="t"/>
              <a:pathLst>
                <a:path extrusionOk="0" h="6099" w="11389">
                  <a:moveTo>
                    <a:pt x="11103" y="1"/>
                  </a:moveTo>
                  <a:cubicBezTo>
                    <a:pt x="11007" y="1"/>
                    <a:pt x="10912" y="7"/>
                    <a:pt x="10817" y="20"/>
                  </a:cubicBezTo>
                  <a:cubicBezTo>
                    <a:pt x="10600" y="20"/>
                    <a:pt x="10377" y="99"/>
                    <a:pt x="10160" y="185"/>
                  </a:cubicBezTo>
                  <a:cubicBezTo>
                    <a:pt x="9720" y="349"/>
                    <a:pt x="9286" y="592"/>
                    <a:pt x="8898" y="868"/>
                  </a:cubicBezTo>
                  <a:cubicBezTo>
                    <a:pt x="7341" y="1854"/>
                    <a:pt x="5777" y="2839"/>
                    <a:pt x="4193" y="3746"/>
                  </a:cubicBezTo>
                  <a:cubicBezTo>
                    <a:pt x="2793" y="4535"/>
                    <a:pt x="1400" y="5304"/>
                    <a:pt x="1" y="6099"/>
                  </a:cubicBezTo>
                  <a:cubicBezTo>
                    <a:pt x="743" y="5744"/>
                    <a:pt x="1479" y="5389"/>
                    <a:pt x="2189" y="5028"/>
                  </a:cubicBezTo>
                  <a:cubicBezTo>
                    <a:pt x="3805" y="4239"/>
                    <a:pt x="5422" y="3359"/>
                    <a:pt x="6986" y="2432"/>
                  </a:cubicBezTo>
                  <a:cubicBezTo>
                    <a:pt x="7748" y="1965"/>
                    <a:pt x="8491" y="1473"/>
                    <a:pt x="9253" y="1006"/>
                  </a:cubicBezTo>
                  <a:cubicBezTo>
                    <a:pt x="9614" y="756"/>
                    <a:pt x="9996" y="539"/>
                    <a:pt x="10377" y="349"/>
                  </a:cubicBezTo>
                  <a:cubicBezTo>
                    <a:pt x="10541" y="237"/>
                    <a:pt x="10731" y="185"/>
                    <a:pt x="10929" y="132"/>
                  </a:cubicBezTo>
                  <a:cubicBezTo>
                    <a:pt x="11060" y="73"/>
                    <a:pt x="11224" y="47"/>
                    <a:pt x="11389" y="20"/>
                  </a:cubicBezTo>
                  <a:cubicBezTo>
                    <a:pt x="11293" y="7"/>
                    <a:pt x="11198" y="1"/>
                    <a:pt x="1110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9"/>
            <p:cNvSpPr/>
            <p:nvPr/>
          </p:nvSpPr>
          <p:spPr>
            <a:xfrm>
              <a:off x="1172800" y="1902725"/>
              <a:ext cx="24000" cy="28850"/>
            </a:xfrm>
            <a:custGeom>
              <a:rect b="b" l="l" r="r" t="t"/>
              <a:pathLst>
                <a:path extrusionOk="0" h="1154" w="960">
                  <a:moveTo>
                    <a:pt x="585" y="0"/>
                  </a:moveTo>
                  <a:cubicBezTo>
                    <a:pt x="480" y="0"/>
                    <a:pt x="374" y="55"/>
                    <a:pt x="302" y="167"/>
                  </a:cubicBezTo>
                  <a:cubicBezTo>
                    <a:pt x="164" y="416"/>
                    <a:pt x="0" y="962"/>
                    <a:pt x="53" y="1073"/>
                  </a:cubicBezTo>
                  <a:cubicBezTo>
                    <a:pt x="75" y="1130"/>
                    <a:pt x="114" y="1154"/>
                    <a:pt x="164" y="1154"/>
                  </a:cubicBezTo>
                  <a:cubicBezTo>
                    <a:pt x="303" y="1154"/>
                    <a:pt x="524" y="969"/>
                    <a:pt x="684" y="824"/>
                  </a:cubicBezTo>
                  <a:cubicBezTo>
                    <a:pt x="933" y="607"/>
                    <a:pt x="960" y="305"/>
                    <a:pt x="848" y="140"/>
                  </a:cubicBezTo>
                  <a:cubicBezTo>
                    <a:pt x="781" y="48"/>
                    <a:pt x="684" y="0"/>
                    <a:pt x="58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9"/>
            <p:cNvSpPr/>
            <p:nvPr/>
          </p:nvSpPr>
          <p:spPr>
            <a:xfrm>
              <a:off x="894825" y="1970175"/>
              <a:ext cx="285550" cy="331000"/>
            </a:xfrm>
            <a:custGeom>
              <a:rect b="b" l="l" r="r" t="t"/>
              <a:pathLst>
                <a:path extrusionOk="0" h="13240" w="11422">
                  <a:moveTo>
                    <a:pt x="7288" y="3218"/>
                  </a:moveTo>
                  <a:lnTo>
                    <a:pt x="7288" y="3218"/>
                  </a:lnTo>
                  <a:cubicBezTo>
                    <a:pt x="6822" y="4152"/>
                    <a:pt x="6217" y="5058"/>
                    <a:pt x="5645" y="5932"/>
                  </a:cubicBezTo>
                  <a:cubicBezTo>
                    <a:pt x="5093" y="6727"/>
                    <a:pt x="4548" y="7523"/>
                    <a:pt x="3970" y="8285"/>
                  </a:cubicBezTo>
                  <a:lnTo>
                    <a:pt x="4219" y="8042"/>
                  </a:lnTo>
                  <a:cubicBezTo>
                    <a:pt x="5120" y="6971"/>
                    <a:pt x="6079" y="5959"/>
                    <a:pt x="7012" y="4920"/>
                  </a:cubicBezTo>
                  <a:cubicBezTo>
                    <a:pt x="7452" y="4480"/>
                    <a:pt x="7834" y="4014"/>
                    <a:pt x="8241" y="3547"/>
                  </a:cubicBezTo>
                  <a:lnTo>
                    <a:pt x="8241" y="3547"/>
                  </a:lnTo>
                  <a:cubicBezTo>
                    <a:pt x="7531" y="4533"/>
                    <a:pt x="6762" y="5492"/>
                    <a:pt x="5974" y="6399"/>
                  </a:cubicBezTo>
                  <a:cubicBezTo>
                    <a:pt x="5041" y="7463"/>
                    <a:pt x="4081" y="8475"/>
                    <a:pt x="3148" y="9494"/>
                  </a:cubicBezTo>
                  <a:cubicBezTo>
                    <a:pt x="2741" y="9954"/>
                    <a:pt x="2327" y="10394"/>
                    <a:pt x="1893" y="10861"/>
                  </a:cubicBezTo>
                  <a:cubicBezTo>
                    <a:pt x="2248" y="10394"/>
                    <a:pt x="2577" y="9954"/>
                    <a:pt x="2931" y="9546"/>
                  </a:cubicBezTo>
                  <a:cubicBezTo>
                    <a:pt x="3424" y="8778"/>
                    <a:pt x="3943" y="8015"/>
                    <a:pt x="4463" y="7273"/>
                  </a:cubicBezTo>
                  <a:cubicBezTo>
                    <a:pt x="5153" y="6235"/>
                    <a:pt x="5888" y="5223"/>
                    <a:pt x="6598" y="4178"/>
                  </a:cubicBezTo>
                  <a:cubicBezTo>
                    <a:pt x="6848" y="3849"/>
                    <a:pt x="7065" y="3547"/>
                    <a:pt x="7288" y="3218"/>
                  </a:cubicBezTo>
                  <a:close/>
                  <a:moveTo>
                    <a:pt x="11277" y="1"/>
                  </a:moveTo>
                  <a:cubicBezTo>
                    <a:pt x="11250" y="1"/>
                    <a:pt x="11223" y="7"/>
                    <a:pt x="11198" y="18"/>
                  </a:cubicBezTo>
                  <a:cubicBezTo>
                    <a:pt x="10574" y="261"/>
                    <a:pt x="9312" y="1056"/>
                    <a:pt x="8162" y="1740"/>
                  </a:cubicBezTo>
                  <a:cubicBezTo>
                    <a:pt x="7643" y="2068"/>
                    <a:pt x="7124" y="2371"/>
                    <a:pt x="6795" y="2561"/>
                  </a:cubicBezTo>
                  <a:cubicBezTo>
                    <a:pt x="6762" y="2594"/>
                    <a:pt x="6736" y="2594"/>
                    <a:pt x="6736" y="2620"/>
                  </a:cubicBezTo>
                  <a:cubicBezTo>
                    <a:pt x="6710" y="2647"/>
                    <a:pt x="5067" y="5058"/>
                    <a:pt x="3510" y="7299"/>
                  </a:cubicBezTo>
                  <a:cubicBezTo>
                    <a:pt x="1867" y="9658"/>
                    <a:pt x="796" y="11268"/>
                    <a:pt x="494" y="11846"/>
                  </a:cubicBezTo>
                  <a:cubicBezTo>
                    <a:pt x="139" y="12451"/>
                    <a:pt x="1" y="12832"/>
                    <a:pt x="1" y="13108"/>
                  </a:cubicBezTo>
                  <a:cubicBezTo>
                    <a:pt x="27" y="13161"/>
                    <a:pt x="60" y="13213"/>
                    <a:pt x="112" y="13240"/>
                  </a:cubicBezTo>
                  <a:lnTo>
                    <a:pt x="139" y="13240"/>
                  </a:lnTo>
                  <a:cubicBezTo>
                    <a:pt x="191" y="13240"/>
                    <a:pt x="224" y="13240"/>
                    <a:pt x="250" y="13213"/>
                  </a:cubicBezTo>
                  <a:cubicBezTo>
                    <a:pt x="934" y="12720"/>
                    <a:pt x="4988" y="8370"/>
                    <a:pt x="6848" y="6313"/>
                  </a:cubicBezTo>
                  <a:cubicBezTo>
                    <a:pt x="8274" y="4697"/>
                    <a:pt x="10298" y="2318"/>
                    <a:pt x="11395" y="209"/>
                  </a:cubicBezTo>
                  <a:cubicBezTo>
                    <a:pt x="11421" y="156"/>
                    <a:pt x="11421" y="97"/>
                    <a:pt x="11362" y="44"/>
                  </a:cubicBezTo>
                  <a:cubicBezTo>
                    <a:pt x="11347" y="14"/>
                    <a:pt x="11313" y="1"/>
                    <a:pt x="1127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9"/>
            <p:cNvSpPr/>
            <p:nvPr/>
          </p:nvSpPr>
          <p:spPr>
            <a:xfrm>
              <a:off x="1196775" y="1645500"/>
              <a:ext cx="197175" cy="175975"/>
            </a:xfrm>
            <a:custGeom>
              <a:rect b="b" l="l" r="r" t="t"/>
              <a:pathLst>
                <a:path extrusionOk="0" h="7039" w="7887">
                  <a:moveTo>
                    <a:pt x="7886" y="1"/>
                  </a:moveTo>
                  <a:lnTo>
                    <a:pt x="7886" y="1"/>
                  </a:lnTo>
                  <a:cubicBezTo>
                    <a:pt x="7531" y="270"/>
                    <a:pt x="5310" y="2380"/>
                    <a:pt x="4903" y="2767"/>
                  </a:cubicBezTo>
                  <a:cubicBezTo>
                    <a:pt x="4081" y="3503"/>
                    <a:pt x="3122" y="4436"/>
                    <a:pt x="2274" y="5146"/>
                  </a:cubicBezTo>
                  <a:cubicBezTo>
                    <a:pt x="1505" y="5803"/>
                    <a:pt x="737" y="6381"/>
                    <a:pt x="1" y="7039"/>
                  </a:cubicBezTo>
                  <a:cubicBezTo>
                    <a:pt x="434" y="6763"/>
                    <a:pt x="848" y="6434"/>
                    <a:pt x="1289" y="6105"/>
                  </a:cubicBezTo>
                  <a:cubicBezTo>
                    <a:pt x="2189" y="5475"/>
                    <a:pt x="3036" y="4817"/>
                    <a:pt x="3858" y="4081"/>
                  </a:cubicBezTo>
                  <a:cubicBezTo>
                    <a:pt x="4541" y="3451"/>
                    <a:pt x="7308" y="848"/>
                    <a:pt x="788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9"/>
            <p:cNvSpPr/>
            <p:nvPr/>
          </p:nvSpPr>
          <p:spPr>
            <a:xfrm>
              <a:off x="1174775" y="1909675"/>
              <a:ext cx="10375" cy="12350"/>
            </a:xfrm>
            <a:custGeom>
              <a:rect b="b" l="l" r="r" t="t"/>
              <a:pathLst>
                <a:path extrusionOk="0" h="494" w="415">
                  <a:moveTo>
                    <a:pt x="164" y="0"/>
                  </a:moveTo>
                  <a:cubicBezTo>
                    <a:pt x="112" y="138"/>
                    <a:pt x="59" y="303"/>
                    <a:pt x="0" y="441"/>
                  </a:cubicBezTo>
                  <a:cubicBezTo>
                    <a:pt x="33" y="467"/>
                    <a:pt x="85" y="493"/>
                    <a:pt x="112" y="493"/>
                  </a:cubicBezTo>
                  <a:cubicBezTo>
                    <a:pt x="250" y="493"/>
                    <a:pt x="388" y="414"/>
                    <a:pt x="388" y="276"/>
                  </a:cubicBezTo>
                  <a:cubicBezTo>
                    <a:pt x="414" y="138"/>
                    <a:pt x="302" y="27"/>
                    <a:pt x="16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9"/>
            <p:cNvSpPr/>
            <p:nvPr/>
          </p:nvSpPr>
          <p:spPr>
            <a:xfrm>
              <a:off x="1909250" y="2269125"/>
              <a:ext cx="17125" cy="21200"/>
            </a:xfrm>
            <a:custGeom>
              <a:rect b="b" l="l" r="r" t="t"/>
              <a:pathLst>
                <a:path extrusionOk="0" h="848" w="685">
                  <a:moveTo>
                    <a:pt x="1" y="0"/>
                  </a:moveTo>
                  <a:lnTo>
                    <a:pt x="1" y="0"/>
                  </a:lnTo>
                  <a:cubicBezTo>
                    <a:pt x="113" y="296"/>
                    <a:pt x="277" y="598"/>
                    <a:pt x="494" y="848"/>
                  </a:cubicBezTo>
                  <a:cubicBezTo>
                    <a:pt x="553" y="762"/>
                    <a:pt x="632" y="684"/>
                    <a:pt x="684" y="598"/>
                  </a:cubicBezTo>
                  <a:cubicBezTo>
                    <a:pt x="415" y="434"/>
                    <a:pt x="192" y="243"/>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9"/>
            <p:cNvSpPr/>
            <p:nvPr/>
          </p:nvSpPr>
          <p:spPr>
            <a:xfrm>
              <a:off x="1899725" y="2269775"/>
              <a:ext cx="30100" cy="37650"/>
            </a:xfrm>
            <a:custGeom>
              <a:rect b="b" l="l" r="r" t="t"/>
              <a:pathLst>
                <a:path extrusionOk="0" h="1506" w="1204">
                  <a:moveTo>
                    <a:pt x="1" y="0"/>
                  </a:moveTo>
                  <a:cubicBezTo>
                    <a:pt x="244" y="572"/>
                    <a:pt x="546" y="1091"/>
                    <a:pt x="987" y="1505"/>
                  </a:cubicBezTo>
                  <a:cubicBezTo>
                    <a:pt x="1065" y="1420"/>
                    <a:pt x="1125" y="1367"/>
                    <a:pt x="1203" y="1288"/>
                  </a:cubicBezTo>
                  <a:cubicBezTo>
                    <a:pt x="711" y="927"/>
                    <a:pt x="329" y="520"/>
                    <a:pt x="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9"/>
            <p:cNvSpPr/>
            <p:nvPr/>
          </p:nvSpPr>
          <p:spPr>
            <a:xfrm>
              <a:off x="1888075" y="2257450"/>
              <a:ext cx="25975" cy="51275"/>
            </a:xfrm>
            <a:custGeom>
              <a:rect b="b" l="l" r="r" t="t"/>
              <a:pathLst>
                <a:path extrusionOk="0" h="2051" w="1039">
                  <a:moveTo>
                    <a:pt x="0" y="1"/>
                  </a:moveTo>
                  <a:lnTo>
                    <a:pt x="0" y="1"/>
                  </a:lnTo>
                  <a:cubicBezTo>
                    <a:pt x="27" y="382"/>
                    <a:pt x="86" y="763"/>
                    <a:pt x="217" y="1124"/>
                  </a:cubicBezTo>
                  <a:cubicBezTo>
                    <a:pt x="381" y="1479"/>
                    <a:pt x="579" y="1781"/>
                    <a:pt x="822" y="2051"/>
                  </a:cubicBezTo>
                  <a:cubicBezTo>
                    <a:pt x="907" y="1972"/>
                    <a:pt x="960" y="1887"/>
                    <a:pt x="1039" y="1834"/>
                  </a:cubicBezTo>
                  <a:cubicBezTo>
                    <a:pt x="769" y="1584"/>
                    <a:pt x="519" y="1315"/>
                    <a:pt x="329" y="986"/>
                  </a:cubicBezTo>
                  <a:cubicBezTo>
                    <a:pt x="165" y="684"/>
                    <a:pt x="86" y="355"/>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9"/>
            <p:cNvSpPr/>
            <p:nvPr/>
          </p:nvSpPr>
          <p:spPr>
            <a:xfrm>
              <a:off x="1886100" y="2283400"/>
              <a:ext cx="8225" cy="17775"/>
            </a:xfrm>
            <a:custGeom>
              <a:rect b="b" l="l" r="r" t="t"/>
              <a:pathLst>
                <a:path extrusionOk="0" h="711" w="329">
                  <a:moveTo>
                    <a:pt x="0" y="1"/>
                  </a:moveTo>
                  <a:cubicBezTo>
                    <a:pt x="0" y="1"/>
                    <a:pt x="0" y="191"/>
                    <a:pt x="27" y="356"/>
                  </a:cubicBezTo>
                  <a:lnTo>
                    <a:pt x="27" y="605"/>
                  </a:lnTo>
                  <a:cubicBezTo>
                    <a:pt x="53" y="684"/>
                    <a:pt x="53" y="711"/>
                    <a:pt x="53" y="711"/>
                  </a:cubicBezTo>
                  <a:lnTo>
                    <a:pt x="329" y="605"/>
                  </a:lnTo>
                  <a:cubicBezTo>
                    <a:pt x="329" y="605"/>
                    <a:pt x="329" y="579"/>
                    <a:pt x="270" y="520"/>
                  </a:cubicBezTo>
                  <a:cubicBezTo>
                    <a:pt x="244" y="467"/>
                    <a:pt x="191" y="382"/>
                    <a:pt x="165" y="329"/>
                  </a:cubicBezTo>
                  <a:lnTo>
                    <a:pt x="0"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9"/>
            <p:cNvSpPr/>
            <p:nvPr/>
          </p:nvSpPr>
          <p:spPr>
            <a:xfrm>
              <a:off x="1632775" y="2288825"/>
              <a:ext cx="16450" cy="29600"/>
            </a:xfrm>
            <a:custGeom>
              <a:rect b="b" l="l" r="r" t="t"/>
              <a:pathLst>
                <a:path extrusionOk="0" h="1184" w="658">
                  <a:moveTo>
                    <a:pt x="27" y="1"/>
                  </a:moveTo>
                  <a:lnTo>
                    <a:pt x="27" y="1"/>
                  </a:lnTo>
                  <a:cubicBezTo>
                    <a:pt x="1" y="441"/>
                    <a:pt x="139" y="881"/>
                    <a:pt x="467" y="1184"/>
                  </a:cubicBezTo>
                  <a:cubicBezTo>
                    <a:pt x="520" y="1098"/>
                    <a:pt x="605" y="1019"/>
                    <a:pt x="658" y="934"/>
                  </a:cubicBezTo>
                  <a:cubicBezTo>
                    <a:pt x="303" y="743"/>
                    <a:pt x="79" y="388"/>
                    <a:pt x="2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9"/>
            <p:cNvSpPr/>
            <p:nvPr/>
          </p:nvSpPr>
          <p:spPr>
            <a:xfrm>
              <a:off x="1641000" y="2271750"/>
              <a:ext cx="36325" cy="52750"/>
            </a:xfrm>
            <a:custGeom>
              <a:rect b="b" l="l" r="r" t="t"/>
              <a:pathLst>
                <a:path extrusionOk="0" h="2110" w="1453">
                  <a:moveTo>
                    <a:pt x="26" y="0"/>
                  </a:moveTo>
                  <a:lnTo>
                    <a:pt x="26" y="0"/>
                  </a:lnTo>
                  <a:cubicBezTo>
                    <a:pt x="0" y="441"/>
                    <a:pt x="53" y="881"/>
                    <a:pt x="276" y="1262"/>
                  </a:cubicBezTo>
                  <a:cubicBezTo>
                    <a:pt x="519" y="1702"/>
                    <a:pt x="900" y="1945"/>
                    <a:pt x="1341" y="2110"/>
                  </a:cubicBezTo>
                  <a:cubicBezTo>
                    <a:pt x="1393" y="1998"/>
                    <a:pt x="1426" y="1919"/>
                    <a:pt x="1452" y="1807"/>
                  </a:cubicBezTo>
                  <a:cubicBezTo>
                    <a:pt x="1038" y="1729"/>
                    <a:pt x="657" y="1538"/>
                    <a:pt x="381" y="1209"/>
                  </a:cubicBezTo>
                  <a:cubicBezTo>
                    <a:pt x="138" y="848"/>
                    <a:pt x="53" y="441"/>
                    <a:pt x="2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9"/>
            <p:cNvSpPr/>
            <p:nvPr/>
          </p:nvSpPr>
          <p:spPr>
            <a:xfrm>
              <a:off x="1650525" y="2276500"/>
              <a:ext cx="20550" cy="32900"/>
            </a:xfrm>
            <a:custGeom>
              <a:rect b="b" l="l" r="r" t="t"/>
              <a:pathLst>
                <a:path extrusionOk="0" h="1316" w="822">
                  <a:moveTo>
                    <a:pt x="0" y="1"/>
                  </a:moveTo>
                  <a:lnTo>
                    <a:pt x="0" y="1"/>
                  </a:lnTo>
                  <a:cubicBezTo>
                    <a:pt x="59" y="224"/>
                    <a:pt x="112" y="467"/>
                    <a:pt x="191" y="691"/>
                  </a:cubicBezTo>
                  <a:cubicBezTo>
                    <a:pt x="276" y="934"/>
                    <a:pt x="441" y="1125"/>
                    <a:pt x="631" y="1315"/>
                  </a:cubicBezTo>
                  <a:cubicBezTo>
                    <a:pt x="684" y="1236"/>
                    <a:pt x="769" y="1151"/>
                    <a:pt x="822" y="1072"/>
                  </a:cubicBezTo>
                  <a:cubicBezTo>
                    <a:pt x="605" y="934"/>
                    <a:pt x="441" y="770"/>
                    <a:pt x="303" y="553"/>
                  </a:cubicBezTo>
                  <a:cubicBezTo>
                    <a:pt x="165" y="389"/>
                    <a:pt x="86" y="198"/>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9"/>
            <p:cNvSpPr/>
            <p:nvPr/>
          </p:nvSpPr>
          <p:spPr>
            <a:xfrm>
              <a:off x="789525" y="1837050"/>
              <a:ext cx="374425" cy="323175"/>
            </a:xfrm>
            <a:custGeom>
              <a:rect b="b" l="l" r="r" t="t"/>
              <a:pathLst>
                <a:path extrusionOk="0" h="12927" w="14977">
                  <a:moveTo>
                    <a:pt x="14976" y="1"/>
                  </a:moveTo>
                  <a:cubicBezTo>
                    <a:pt x="14917" y="60"/>
                    <a:pt x="14838" y="86"/>
                    <a:pt x="14786" y="139"/>
                  </a:cubicBezTo>
                  <a:cubicBezTo>
                    <a:pt x="14293" y="467"/>
                    <a:pt x="13800" y="796"/>
                    <a:pt x="13360" y="1236"/>
                  </a:cubicBezTo>
                  <a:cubicBezTo>
                    <a:pt x="13143" y="1453"/>
                    <a:pt x="12946" y="1703"/>
                    <a:pt x="12755" y="1972"/>
                  </a:cubicBezTo>
                  <a:cubicBezTo>
                    <a:pt x="12591" y="2274"/>
                    <a:pt x="12486" y="2577"/>
                    <a:pt x="12289" y="2853"/>
                  </a:cubicBezTo>
                  <a:cubicBezTo>
                    <a:pt x="12124" y="3155"/>
                    <a:pt x="11881" y="3398"/>
                    <a:pt x="11632" y="3589"/>
                  </a:cubicBezTo>
                  <a:cubicBezTo>
                    <a:pt x="11388" y="3812"/>
                    <a:pt x="11112" y="3976"/>
                    <a:pt x="10843" y="4167"/>
                  </a:cubicBezTo>
                  <a:cubicBezTo>
                    <a:pt x="10291" y="4574"/>
                    <a:pt x="9719" y="4988"/>
                    <a:pt x="9141" y="5396"/>
                  </a:cubicBezTo>
                  <a:cubicBezTo>
                    <a:pt x="8017" y="6243"/>
                    <a:pt x="6867" y="7124"/>
                    <a:pt x="5750" y="7972"/>
                  </a:cubicBezTo>
                  <a:cubicBezTo>
                    <a:pt x="4679" y="8819"/>
                    <a:pt x="3582" y="9667"/>
                    <a:pt x="2544" y="10515"/>
                  </a:cubicBezTo>
                  <a:cubicBezTo>
                    <a:pt x="2051" y="10955"/>
                    <a:pt x="1558" y="11369"/>
                    <a:pt x="1065" y="11803"/>
                  </a:cubicBezTo>
                  <a:cubicBezTo>
                    <a:pt x="715" y="12129"/>
                    <a:pt x="359" y="12461"/>
                    <a:pt x="74" y="12829"/>
                  </a:cubicBezTo>
                  <a:lnTo>
                    <a:pt x="74" y="12829"/>
                  </a:lnTo>
                  <a:cubicBezTo>
                    <a:pt x="103" y="12794"/>
                    <a:pt x="133" y="12764"/>
                    <a:pt x="165" y="12736"/>
                  </a:cubicBezTo>
                  <a:cubicBezTo>
                    <a:pt x="546" y="12355"/>
                    <a:pt x="953" y="11993"/>
                    <a:pt x="1367" y="11665"/>
                  </a:cubicBezTo>
                  <a:cubicBezTo>
                    <a:pt x="1886" y="11257"/>
                    <a:pt x="2406" y="10876"/>
                    <a:pt x="2925" y="10462"/>
                  </a:cubicBezTo>
                  <a:cubicBezTo>
                    <a:pt x="4048" y="9641"/>
                    <a:pt x="5172" y="8793"/>
                    <a:pt x="6296" y="7998"/>
                  </a:cubicBezTo>
                  <a:cubicBezTo>
                    <a:pt x="7472" y="7150"/>
                    <a:pt x="8648" y="6329"/>
                    <a:pt x="9825" y="5481"/>
                  </a:cubicBezTo>
                  <a:cubicBezTo>
                    <a:pt x="10403" y="5067"/>
                    <a:pt x="10974" y="4660"/>
                    <a:pt x="11553" y="4220"/>
                  </a:cubicBezTo>
                  <a:cubicBezTo>
                    <a:pt x="11829" y="4029"/>
                    <a:pt x="12072" y="3838"/>
                    <a:pt x="12289" y="3589"/>
                  </a:cubicBezTo>
                  <a:cubicBezTo>
                    <a:pt x="12512" y="3346"/>
                    <a:pt x="12676" y="3070"/>
                    <a:pt x="12814" y="2767"/>
                  </a:cubicBezTo>
                  <a:cubicBezTo>
                    <a:pt x="12946" y="2498"/>
                    <a:pt x="13058" y="2196"/>
                    <a:pt x="13222" y="1920"/>
                  </a:cubicBezTo>
                  <a:cubicBezTo>
                    <a:pt x="13412" y="1617"/>
                    <a:pt x="13636" y="1374"/>
                    <a:pt x="13853" y="1124"/>
                  </a:cubicBezTo>
                  <a:cubicBezTo>
                    <a:pt x="14208" y="717"/>
                    <a:pt x="14621" y="389"/>
                    <a:pt x="14976" y="1"/>
                  </a:cubicBezTo>
                  <a:close/>
                  <a:moveTo>
                    <a:pt x="74" y="12829"/>
                  </a:moveTo>
                  <a:cubicBezTo>
                    <a:pt x="49" y="12858"/>
                    <a:pt x="25" y="12890"/>
                    <a:pt x="1" y="12926"/>
                  </a:cubicBezTo>
                  <a:cubicBezTo>
                    <a:pt x="24" y="12894"/>
                    <a:pt x="49" y="12861"/>
                    <a:pt x="74" y="12829"/>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9"/>
            <p:cNvSpPr/>
            <p:nvPr/>
          </p:nvSpPr>
          <p:spPr>
            <a:xfrm>
              <a:off x="984525" y="1945800"/>
              <a:ext cx="140325" cy="102225"/>
            </a:xfrm>
            <a:custGeom>
              <a:rect b="b" l="l" r="r" t="t"/>
              <a:pathLst>
                <a:path extrusionOk="0" h="4089" w="5613">
                  <a:moveTo>
                    <a:pt x="5347" y="1"/>
                  </a:moveTo>
                  <a:cubicBezTo>
                    <a:pt x="5177" y="1"/>
                    <a:pt x="4986" y="53"/>
                    <a:pt x="4850" y="146"/>
                  </a:cubicBezTo>
                  <a:cubicBezTo>
                    <a:pt x="4653" y="284"/>
                    <a:pt x="4489" y="415"/>
                    <a:pt x="4298" y="553"/>
                  </a:cubicBezTo>
                  <a:cubicBezTo>
                    <a:pt x="3503" y="1157"/>
                    <a:pt x="2741" y="1762"/>
                    <a:pt x="1972" y="2360"/>
                  </a:cubicBezTo>
                  <a:cubicBezTo>
                    <a:pt x="1289" y="2912"/>
                    <a:pt x="631" y="3484"/>
                    <a:pt x="1" y="4088"/>
                  </a:cubicBezTo>
                  <a:cubicBezTo>
                    <a:pt x="53" y="4062"/>
                    <a:pt x="86" y="4029"/>
                    <a:pt x="139" y="4029"/>
                  </a:cubicBezTo>
                  <a:cubicBezTo>
                    <a:pt x="960" y="3536"/>
                    <a:pt x="1755" y="3043"/>
                    <a:pt x="2550" y="2498"/>
                  </a:cubicBezTo>
                  <a:cubicBezTo>
                    <a:pt x="3372" y="1979"/>
                    <a:pt x="4160" y="1433"/>
                    <a:pt x="4955" y="855"/>
                  </a:cubicBezTo>
                  <a:cubicBezTo>
                    <a:pt x="5120" y="717"/>
                    <a:pt x="5310" y="612"/>
                    <a:pt x="5448" y="415"/>
                  </a:cubicBezTo>
                  <a:cubicBezTo>
                    <a:pt x="5507" y="336"/>
                    <a:pt x="5560" y="224"/>
                    <a:pt x="5586" y="146"/>
                  </a:cubicBezTo>
                  <a:cubicBezTo>
                    <a:pt x="5586" y="119"/>
                    <a:pt x="5612" y="60"/>
                    <a:pt x="5586" y="34"/>
                  </a:cubicBezTo>
                  <a:cubicBezTo>
                    <a:pt x="5560" y="34"/>
                    <a:pt x="5474" y="34"/>
                    <a:pt x="5448" y="8"/>
                  </a:cubicBezTo>
                  <a:cubicBezTo>
                    <a:pt x="5416" y="3"/>
                    <a:pt x="5382" y="1"/>
                    <a:pt x="534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9"/>
            <p:cNvSpPr/>
            <p:nvPr/>
          </p:nvSpPr>
          <p:spPr>
            <a:xfrm>
              <a:off x="1180350" y="1889800"/>
              <a:ext cx="24675" cy="21200"/>
            </a:xfrm>
            <a:custGeom>
              <a:rect b="b" l="l" r="r" t="t"/>
              <a:pathLst>
                <a:path extrusionOk="0" h="848" w="987">
                  <a:moveTo>
                    <a:pt x="986" y="0"/>
                  </a:moveTo>
                  <a:cubicBezTo>
                    <a:pt x="572" y="59"/>
                    <a:pt x="244" y="388"/>
                    <a:pt x="0" y="684"/>
                  </a:cubicBezTo>
                  <a:cubicBezTo>
                    <a:pt x="53" y="743"/>
                    <a:pt x="138" y="769"/>
                    <a:pt x="191" y="822"/>
                  </a:cubicBezTo>
                  <a:cubicBezTo>
                    <a:pt x="217" y="822"/>
                    <a:pt x="270" y="848"/>
                    <a:pt x="303" y="848"/>
                  </a:cubicBezTo>
                  <a:cubicBezTo>
                    <a:pt x="329" y="822"/>
                    <a:pt x="329" y="769"/>
                    <a:pt x="355" y="743"/>
                  </a:cubicBezTo>
                  <a:cubicBezTo>
                    <a:pt x="355" y="716"/>
                    <a:pt x="382" y="684"/>
                    <a:pt x="382" y="657"/>
                  </a:cubicBezTo>
                  <a:cubicBezTo>
                    <a:pt x="520" y="388"/>
                    <a:pt x="736" y="164"/>
                    <a:pt x="98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9"/>
            <p:cNvSpPr/>
            <p:nvPr/>
          </p:nvSpPr>
          <p:spPr>
            <a:xfrm>
              <a:off x="1511550" y="1430450"/>
              <a:ext cx="501075" cy="501325"/>
            </a:xfrm>
            <a:custGeom>
              <a:rect b="b" l="l" r="r" t="t"/>
              <a:pathLst>
                <a:path extrusionOk="0" h="20053" w="20043">
                  <a:moveTo>
                    <a:pt x="18268" y="389"/>
                  </a:moveTo>
                  <a:lnTo>
                    <a:pt x="18268" y="389"/>
                  </a:lnTo>
                  <a:cubicBezTo>
                    <a:pt x="18104" y="579"/>
                    <a:pt x="17907" y="855"/>
                    <a:pt x="17775" y="1125"/>
                  </a:cubicBezTo>
                  <a:lnTo>
                    <a:pt x="17552" y="1618"/>
                  </a:lnTo>
                  <a:lnTo>
                    <a:pt x="18018" y="1315"/>
                  </a:lnTo>
                  <a:cubicBezTo>
                    <a:pt x="18537" y="960"/>
                    <a:pt x="18813" y="855"/>
                    <a:pt x="19057" y="855"/>
                  </a:cubicBezTo>
                  <a:cubicBezTo>
                    <a:pt x="18728" y="1072"/>
                    <a:pt x="18399" y="1315"/>
                    <a:pt x="18156" y="1729"/>
                  </a:cubicBezTo>
                  <a:cubicBezTo>
                    <a:pt x="18018" y="1972"/>
                    <a:pt x="17907" y="2248"/>
                    <a:pt x="17828" y="2498"/>
                  </a:cubicBezTo>
                  <a:cubicBezTo>
                    <a:pt x="17716" y="2741"/>
                    <a:pt x="17637" y="2991"/>
                    <a:pt x="17525" y="3070"/>
                  </a:cubicBezTo>
                  <a:cubicBezTo>
                    <a:pt x="17387" y="3181"/>
                    <a:pt x="16868" y="3589"/>
                    <a:pt x="16132" y="4167"/>
                  </a:cubicBezTo>
                  <a:cubicBezTo>
                    <a:pt x="15035" y="5041"/>
                    <a:pt x="13556" y="6217"/>
                    <a:pt x="12597" y="6934"/>
                  </a:cubicBezTo>
                  <a:cubicBezTo>
                    <a:pt x="11040" y="8110"/>
                    <a:pt x="9942" y="9069"/>
                    <a:pt x="8299" y="10653"/>
                  </a:cubicBezTo>
                  <a:cubicBezTo>
                    <a:pt x="7557" y="11369"/>
                    <a:pt x="6821" y="12683"/>
                    <a:pt x="6078" y="14596"/>
                  </a:cubicBezTo>
                  <a:cubicBezTo>
                    <a:pt x="6026" y="14760"/>
                    <a:pt x="5947" y="14951"/>
                    <a:pt x="5862" y="15148"/>
                  </a:cubicBezTo>
                  <a:cubicBezTo>
                    <a:pt x="5559" y="16048"/>
                    <a:pt x="5204" y="16981"/>
                    <a:pt x="4574" y="17474"/>
                  </a:cubicBezTo>
                  <a:cubicBezTo>
                    <a:pt x="4304" y="17664"/>
                    <a:pt x="4028" y="17855"/>
                    <a:pt x="3811" y="17993"/>
                  </a:cubicBezTo>
                  <a:cubicBezTo>
                    <a:pt x="3069" y="18512"/>
                    <a:pt x="2550" y="18893"/>
                    <a:pt x="2333" y="19636"/>
                  </a:cubicBezTo>
                  <a:cubicBezTo>
                    <a:pt x="2057" y="19715"/>
                    <a:pt x="1781" y="19748"/>
                    <a:pt x="1538" y="19748"/>
                  </a:cubicBezTo>
                  <a:cubicBezTo>
                    <a:pt x="1097" y="19688"/>
                    <a:pt x="769" y="19498"/>
                    <a:pt x="552" y="19169"/>
                  </a:cubicBezTo>
                  <a:cubicBezTo>
                    <a:pt x="361" y="18841"/>
                    <a:pt x="329" y="18486"/>
                    <a:pt x="440" y="18105"/>
                  </a:cubicBezTo>
                  <a:cubicBezTo>
                    <a:pt x="986" y="17829"/>
                    <a:pt x="1840" y="17500"/>
                    <a:pt x="2550" y="17250"/>
                  </a:cubicBezTo>
                  <a:cubicBezTo>
                    <a:pt x="2714" y="17172"/>
                    <a:pt x="2878" y="17119"/>
                    <a:pt x="3043" y="17060"/>
                  </a:cubicBezTo>
                  <a:cubicBezTo>
                    <a:pt x="3838" y="16758"/>
                    <a:pt x="4330" y="16429"/>
                    <a:pt x="4797" y="15443"/>
                  </a:cubicBezTo>
                  <a:cubicBezTo>
                    <a:pt x="4876" y="15253"/>
                    <a:pt x="5014" y="14924"/>
                    <a:pt x="5178" y="14569"/>
                  </a:cubicBezTo>
                  <a:cubicBezTo>
                    <a:pt x="5750" y="13308"/>
                    <a:pt x="6683" y="11205"/>
                    <a:pt x="7228" y="10574"/>
                  </a:cubicBezTo>
                  <a:cubicBezTo>
                    <a:pt x="7918" y="9753"/>
                    <a:pt x="12597" y="6191"/>
                    <a:pt x="13773" y="5455"/>
                  </a:cubicBezTo>
                  <a:cubicBezTo>
                    <a:pt x="15114" y="4634"/>
                    <a:pt x="15909" y="3674"/>
                    <a:pt x="16132" y="2603"/>
                  </a:cubicBezTo>
                  <a:cubicBezTo>
                    <a:pt x="16238" y="2032"/>
                    <a:pt x="16323" y="1677"/>
                    <a:pt x="16428" y="1427"/>
                  </a:cubicBezTo>
                  <a:lnTo>
                    <a:pt x="16428" y="1427"/>
                  </a:lnTo>
                  <a:cubicBezTo>
                    <a:pt x="16376" y="1894"/>
                    <a:pt x="16376" y="2248"/>
                    <a:pt x="16376" y="2248"/>
                  </a:cubicBezTo>
                  <a:lnTo>
                    <a:pt x="16402" y="2662"/>
                  </a:lnTo>
                  <a:lnTo>
                    <a:pt x="16652" y="2360"/>
                  </a:lnTo>
                  <a:cubicBezTo>
                    <a:pt x="16678" y="2334"/>
                    <a:pt x="17033" y="1894"/>
                    <a:pt x="17499" y="1046"/>
                  </a:cubicBezTo>
                  <a:cubicBezTo>
                    <a:pt x="17716" y="658"/>
                    <a:pt x="18018" y="494"/>
                    <a:pt x="18268" y="389"/>
                  </a:cubicBezTo>
                  <a:close/>
                  <a:moveTo>
                    <a:pt x="18675" y="1"/>
                  </a:moveTo>
                  <a:cubicBezTo>
                    <a:pt x="18649" y="1"/>
                    <a:pt x="17742" y="1"/>
                    <a:pt x="17223" y="908"/>
                  </a:cubicBezTo>
                  <a:cubicBezTo>
                    <a:pt x="17033" y="1263"/>
                    <a:pt x="16842" y="1565"/>
                    <a:pt x="16704" y="1756"/>
                  </a:cubicBezTo>
                  <a:cubicBezTo>
                    <a:pt x="16730" y="1539"/>
                    <a:pt x="16757" y="1236"/>
                    <a:pt x="16816" y="960"/>
                  </a:cubicBezTo>
                  <a:lnTo>
                    <a:pt x="16895" y="606"/>
                  </a:lnTo>
                  <a:lnTo>
                    <a:pt x="16895" y="606"/>
                  </a:lnTo>
                  <a:lnTo>
                    <a:pt x="16592" y="770"/>
                  </a:lnTo>
                  <a:cubicBezTo>
                    <a:pt x="16159" y="1020"/>
                    <a:pt x="16047" y="1453"/>
                    <a:pt x="15830" y="2551"/>
                  </a:cubicBezTo>
                  <a:cubicBezTo>
                    <a:pt x="15607" y="3536"/>
                    <a:pt x="14871" y="4410"/>
                    <a:pt x="13609" y="5205"/>
                  </a:cubicBezTo>
                  <a:cubicBezTo>
                    <a:pt x="12433" y="5915"/>
                    <a:pt x="7695" y="9529"/>
                    <a:pt x="6985" y="10384"/>
                  </a:cubicBezTo>
                  <a:cubicBezTo>
                    <a:pt x="6440" y="11041"/>
                    <a:pt x="5507" y="13091"/>
                    <a:pt x="4902" y="14431"/>
                  </a:cubicBezTo>
                  <a:cubicBezTo>
                    <a:pt x="4738" y="14786"/>
                    <a:pt x="4600" y="15115"/>
                    <a:pt x="4521" y="15312"/>
                  </a:cubicBezTo>
                  <a:cubicBezTo>
                    <a:pt x="4081" y="16212"/>
                    <a:pt x="3700" y="16488"/>
                    <a:pt x="2931" y="16758"/>
                  </a:cubicBezTo>
                  <a:cubicBezTo>
                    <a:pt x="2767" y="16843"/>
                    <a:pt x="2602" y="16896"/>
                    <a:pt x="2438" y="16955"/>
                  </a:cubicBezTo>
                  <a:cubicBezTo>
                    <a:pt x="1676" y="17250"/>
                    <a:pt x="795" y="17579"/>
                    <a:pt x="250" y="17881"/>
                  </a:cubicBezTo>
                  <a:lnTo>
                    <a:pt x="197" y="17908"/>
                  </a:lnTo>
                  <a:lnTo>
                    <a:pt x="197" y="17940"/>
                  </a:lnTo>
                  <a:cubicBezTo>
                    <a:pt x="0" y="18400"/>
                    <a:pt x="59" y="18926"/>
                    <a:pt x="302" y="19307"/>
                  </a:cubicBezTo>
                  <a:cubicBezTo>
                    <a:pt x="552" y="19748"/>
                    <a:pt x="986" y="19991"/>
                    <a:pt x="1511" y="20043"/>
                  </a:cubicBezTo>
                  <a:cubicBezTo>
                    <a:pt x="1567" y="20049"/>
                    <a:pt x="1625" y="20052"/>
                    <a:pt x="1684" y="20052"/>
                  </a:cubicBezTo>
                  <a:cubicBezTo>
                    <a:pt x="1942" y="20052"/>
                    <a:pt x="2235" y="19997"/>
                    <a:pt x="2523" y="19912"/>
                  </a:cubicBezTo>
                  <a:lnTo>
                    <a:pt x="2602" y="19879"/>
                  </a:lnTo>
                  <a:lnTo>
                    <a:pt x="2629" y="19800"/>
                  </a:lnTo>
                  <a:cubicBezTo>
                    <a:pt x="2767" y="19117"/>
                    <a:pt x="3259" y="18762"/>
                    <a:pt x="4002" y="18269"/>
                  </a:cubicBezTo>
                  <a:cubicBezTo>
                    <a:pt x="4219" y="18105"/>
                    <a:pt x="4468" y="17908"/>
                    <a:pt x="4764" y="17717"/>
                  </a:cubicBezTo>
                  <a:cubicBezTo>
                    <a:pt x="5480" y="17172"/>
                    <a:pt x="5835" y="16186"/>
                    <a:pt x="6164" y="15253"/>
                  </a:cubicBezTo>
                  <a:cubicBezTo>
                    <a:pt x="6243" y="15062"/>
                    <a:pt x="6302" y="14872"/>
                    <a:pt x="6381" y="14707"/>
                  </a:cubicBezTo>
                  <a:cubicBezTo>
                    <a:pt x="7097" y="12848"/>
                    <a:pt x="7807" y="11560"/>
                    <a:pt x="8490" y="10876"/>
                  </a:cubicBezTo>
                  <a:cubicBezTo>
                    <a:pt x="10133" y="9286"/>
                    <a:pt x="11230" y="8353"/>
                    <a:pt x="12788" y="7177"/>
                  </a:cubicBezTo>
                  <a:cubicBezTo>
                    <a:pt x="13747" y="6467"/>
                    <a:pt x="15226" y="5291"/>
                    <a:pt x="16323" y="4410"/>
                  </a:cubicBezTo>
                  <a:cubicBezTo>
                    <a:pt x="17033" y="3865"/>
                    <a:pt x="17578" y="3425"/>
                    <a:pt x="17690" y="3346"/>
                  </a:cubicBezTo>
                  <a:cubicBezTo>
                    <a:pt x="17907" y="3208"/>
                    <a:pt x="17992" y="2905"/>
                    <a:pt x="18104" y="2577"/>
                  </a:cubicBezTo>
                  <a:cubicBezTo>
                    <a:pt x="18209" y="2360"/>
                    <a:pt x="18294" y="2110"/>
                    <a:pt x="18432" y="1894"/>
                  </a:cubicBezTo>
                  <a:cubicBezTo>
                    <a:pt x="18728" y="1401"/>
                    <a:pt x="19142" y="1151"/>
                    <a:pt x="19635" y="882"/>
                  </a:cubicBezTo>
                  <a:lnTo>
                    <a:pt x="20042" y="632"/>
                  </a:lnTo>
                  <a:lnTo>
                    <a:pt x="19582" y="579"/>
                  </a:lnTo>
                  <a:lnTo>
                    <a:pt x="19444" y="579"/>
                  </a:lnTo>
                  <a:cubicBezTo>
                    <a:pt x="19385" y="553"/>
                    <a:pt x="19359" y="553"/>
                    <a:pt x="19333" y="553"/>
                  </a:cubicBezTo>
                  <a:cubicBezTo>
                    <a:pt x="19265" y="548"/>
                    <a:pt x="19201" y="544"/>
                    <a:pt x="19139" y="544"/>
                  </a:cubicBezTo>
                  <a:cubicBezTo>
                    <a:pt x="18898" y="544"/>
                    <a:pt x="18681" y="592"/>
                    <a:pt x="18373" y="744"/>
                  </a:cubicBezTo>
                  <a:cubicBezTo>
                    <a:pt x="18564" y="468"/>
                    <a:pt x="18787" y="251"/>
                    <a:pt x="18787" y="251"/>
                  </a:cubicBezTo>
                  <a:lnTo>
                    <a:pt x="19057"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9"/>
            <p:cNvSpPr/>
            <p:nvPr/>
          </p:nvSpPr>
          <p:spPr>
            <a:xfrm>
              <a:off x="1066675" y="1903600"/>
              <a:ext cx="22700" cy="16450"/>
            </a:xfrm>
            <a:custGeom>
              <a:rect b="b" l="l" r="r" t="t"/>
              <a:pathLst>
                <a:path extrusionOk="0" h="658" w="908">
                  <a:moveTo>
                    <a:pt x="907" y="0"/>
                  </a:moveTo>
                  <a:lnTo>
                    <a:pt x="0" y="381"/>
                  </a:lnTo>
                  <a:lnTo>
                    <a:pt x="164" y="657"/>
                  </a:lnTo>
                  <a:lnTo>
                    <a:pt x="907"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9"/>
            <p:cNvSpPr/>
            <p:nvPr/>
          </p:nvSpPr>
          <p:spPr>
            <a:xfrm>
              <a:off x="1175575" y="1329750"/>
              <a:ext cx="1377850" cy="926250"/>
            </a:xfrm>
            <a:custGeom>
              <a:rect b="b" l="l" r="r" t="t"/>
              <a:pathLst>
                <a:path extrusionOk="0" h="37050" w="55114">
                  <a:moveTo>
                    <a:pt x="24479" y="11619"/>
                  </a:moveTo>
                  <a:cubicBezTo>
                    <a:pt x="23434" y="12440"/>
                    <a:pt x="22507" y="13288"/>
                    <a:pt x="21219" y="14517"/>
                  </a:cubicBezTo>
                  <a:cubicBezTo>
                    <a:pt x="20398" y="15312"/>
                    <a:pt x="19958" y="16435"/>
                    <a:pt x="19353" y="17940"/>
                  </a:cubicBezTo>
                  <a:cubicBezTo>
                    <a:pt x="18946" y="19011"/>
                    <a:pt x="18262" y="20595"/>
                    <a:pt x="17441" y="21226"/>
                  </a:cubicBezTo>
                  <a:cubicBezTo>
                    <a:pt x="16575" y="21884"/>
                    <a:pt x="15381" y="22158"/>
                    <a:pt x="14623" y="22158"/>
                  </a:cubicBezTo>
                  <a:cubicBezTo>
                    <a:pt x="14374" y="22158"/>
                    <a:pt x="14172" y="22129"/>
                    <a:pt x="14044" y="22074"/>
                  </a:cubicBezTo>
                  <a:cubicBezTo>
                    <a:pt x="14129" y="21995"/>
                    <a:pt x="14182" y="21909"/>
                    <a:pt x="14260" y="21830"/>
                  </a:cubicBezTo>
                  <a:cubicBezTo>
                    <a:pt x="16646" y="19255"/>
                    <a:pt x="19136" y="16324"/>
                    <a:pt x="20207" y="15095"/>
                  </a:cubicBezTo>
                  <a:cubicBezTo>
                    <a:pt x="20805" y="14438"/>
                    <a:pt x="22560" y="13038"/>
                    <a:pt x="24479" y="11619"/>
                  </a:cubicBezTo>
                  <a:close/>
                  <a:moveTo>
                    <a:pt x="1013" y="27495"/>
                  </a:moveTo>
                  <a:lnTo>
                    <a:pt x="1013" y="27495"/>
                  </a:lnTo>
                  <a:cubicBezTo>
                    <a:pt x="1939" y="27771"/>
                    <a:pt x="2873" y="28014"/>
                    <a:pt x="3832" y="28152"/>
                  </a:cubicBezTo>
                  <a:cubicBezTo>
                    <a:pt x="4377" y="28211"/>
                    <a:pt x="4956" y="28237"/>
                    <a:pt x="5501" y="28237"/>
                  </a:cubicBezTo>
                  <a:cubicBezTo>
                    <a:pt x="6046" y="28211"/>
                    <a:pt x="6598" y="28126"/>
                    <a:pt x="7144" y="28014"/>
                  </a:cubicBezTo>
                  <a:cubicBezTo>
                    <a:pt x="7637" y="27935"/>
                    <a:pt x="8129" y="27797"/>
                    <a:pt x="8649" y="27797"/>
                  </a:cubicBezTo>
                  <a:cubicBezTo>
                    <a:pt x="8215" y="27823"/>
                    <a:pt x="7801" y="27988"/>
                    <a:pt x="7361" y="28073"/>
                  </a:cubicBezTo>
                  <a:cubicBezTo>
                    <a:pt x="6842" y="28211"/>
                    <a:pt x="6296" y="28316"/>
                    <a:pt x="5751" y="28343"/>
                  </a:cubicBezTo>
                  <a:cubicBezTo>
                    <a:pt x="5510" y="28366"/>
                    <a:pt x="5270" y="28378"/>
                    <a:pt x="5030" y="28378"/>
                  </a:cubicBezTo>
                  <a:cubicBezTo>
                    <a:pt x="4148" y="28378"/>
                    <a:pt x="3269" y="28225"/>
                    <a:pt x="2406" y="27988"/>
                  </a:cubicBezTo>
                  <a:cubicBezTo>
                    <a:pt x="1939" y="27850"/>
                    <a:pt x="1479" y="27685"/>
                    <a:pt x="1013" y="27495"/>
                  </a:cubicBezTo>
                  <a:close/>
                  <a:moveTo>
                    <a:pt x="23713" y="31442"/>
                  </a:moveTo>
                  <a:cubicBezTo>
                    <a:pt x="23712" y="31442"/>
                    <a:pt x="23727" y="31458"/>
                    <a:pt x="23762" y="31497"/>
                  </a:cubicBezTo>
                  <a:cubicBezTo>
                    <a:pt x="23734" y="31465"/>
                    <a:pt x="23713" y="31442"/>
                    <a:pt x="23713" y="31442"/>
                  </a:cubicBezTo>
                  <a:close/>
                  <a:moveTo>
                    <a:pt x="19868" y="27239"/>
                  </a:moveTo>
                  <a:cubicBezTo>
                    <a:pt x="20387" y="27239"/>
                    <a:pt x="20904" y="27391"/>
                    <a:pt x="21325" y="27745"/>
                  </a:cubicBezTo>
                  <a:cubicBezTo>
                    <a:pt x="21791" y="28152"/>
                    <a:pt x="22041" y="28730"/>
                    <a:pt x="22369" y="29249"/>
                  </a:cubicBezTo>
                  <a:cubicBezTo>
                    <a:pt x="22915" y="30150"/>
                    <a:pt x="23572" y="31004"/>
                    <a:pt x="24255" y="31825"/>
                  </a:cubicBezTo>
                  <a:cubicBezTo>
                    <a:pt x="24282" y="31852"/>
                    <a:pt x="24314" y="31878"/>
                    <a:pt x="24314" y="31904"/>
                  </a:cubicBezTo>
                  <a:cubicBezTo>
                    <a:pt x="23657" y="31135"/>
                    <a:pt x="23000" y="30347"/>
                    <a:pt x="22422" y="29525"/>
                  </a:cubicBezTo>
                  <a:cubicBezTo>
                    <a:pt x="22258" y="29276"/>
                    <a:pt x="22093" y="29000"/>
                    <a:pt x="21929" y="28730"/>
                  </a:cubicBezTo>
                  <a:cubicBezTo>
                    <a:pt x="21765" y="28481"/>
                    <a:pt x="21627" y="28211"/>
                    <a:pt x="21410" y="28014"/>
                  </a:cubicBezTo>
                  <a:cubicBezTo>
                    <a:pt x="20996" y="27606"/>
                    <a:pt x="20443" y="27414"/>
                    <a:pt x="19877" y="27414"/>
                  </a:cubicBezTo>
                  <a:cubicBezTo>
                    <a:pt x="19840" y="27414"/>
                    <a:pt x="19804" y="27414"/>
                    <a:pt x="19767" y="27416"/>
                  </a:cubicBezTo>
                  <a:cubicBezTo>
                    <a:pt x="19163" y="27442"/>
                    <a:pt x="18532" y="27607"/>
                    <a:pt x="17960" y="27850"/>
                  </a:cubicBezTo>
                  <a:cubicBezTo>
                    <a:pt x="17355" y="28126"/>
                    <a:pt x="16836" y="28454"/>
                    <a:pt x="16265" y="28757"/>
                  </a:cubicBezTo>
                  <a:cubicBezTo>
                    <a:pt x="15824" y="29000"/>
                    <a:pt x="15384" y="29223"/>
                    <a:pt x="14918" y="29387"/>
                  </a:cubicBezTo>
                  <a:cubicBezTo>
                    <a:pt x="14541" y="29513"/>
                    <a:pt x="14140" y="29567"/>
                    <a:pt x="13737" y="29567"/>
                  </a:cubicBezTo>
                  <a:cubicBezTo>
                    <a:pt x="13527" y="29567"/>
                    <a:pt x="13317" y="29552"/>
                    <a:pt x="13110" y="29525"/>
                  </a:cubicBezTo>
                  <a:cubicBezTo>
                    <a:pt x="11934" y="29414"/>
                    <a:pt x="10758" y="28921"/>
                    <a:pt x="9910" y="28126"/>
                  </a:cubicBezTo>
                  <a:cubicBezTo>
                    <a:pt x="9858" y="28073"/>
                    <a:pt x="9772" y="28014"/>
                    <a:pt x="9720" y="27961"/>
                  </a:cubicBezTo>
                  <a:lnTo>
                    <a:pt x="9720" y="27961"/>
                  </a:lnTo>
                  <a:cubicBezTo>
                    <a:pt x="10620" y="28619"/>
                    <a:pt x="11632" y="29059"/>
                    <a:pt x="12729" y="29249"/>
                  </a:cubicBezTo>
                  <a:cubicBezTo>
                    <a:pt x="13047" y="29308"/>
                    <a:pt x="13373" y="29343"/>
                    <a:pt x="13697" y="29343"/>
                  </a:cubicBezTo>
                  <a:cubicBezTo>
                    <a:pt x="13989" y="29343"/>
                    <a:pt x="14279" y="29315"/>
                    <a:pt x="14563" y="29249"/>
                  </a:cubicBezTo>
                  <a:cubicBezTo>
                    <a:pt x="15082" y="29111"/>
                    <a:pt x="15608" y="28868"/>
                    <a:pt x="16068" y="28619"/>
                  </a:cubicBezTo>
                  <a:cubicBezTo>
                    <a:pt x="16646" y="28316"/>
                    <a:pt x="17191" y="27988"/>
                    <a:pt x="17769" y="27718"/>
                  </a:cubicBezTo>
                  <a:cubicBezTo>
                    <a:pt x="18341" y="27469"/>
                    <a:pt x="18972" y="27278"/>
                    <a:pt x="19603" y="27252"/>
                  </a:cubicBezTo>
                  <a:cubicBezTo>
                    <a:pt x="19691" y="27243"/>
                    <a:pt x="19779" y="27239"/>
                    <a:pt x="19868" y="27239"/>
                  </a:cubicBezTo>
                  <a:close/>
                  <a:moveTo>
                    <a:pt x="54535" y="1"/>
                  </a:moveTo>
                  <a:cubicBezTo>
                    <a:pt x="48681" y="1"/>
                    <a:pt x="42518" y="2732"/>
                    <a:pt x="40493" y="3346"/>
                  </a:cubicBezTo>
                  <a:cubicBezTo>
                    <a:pt x="38988" y="3786"/>
                    <a:pt x="35591" y="4745"/>
                    <a:pt x="32634" y="5922"/>
                  </a:cubicBezTo>
                  <a:cubicBezTo>
                    <a:pt x="32385" y="6017"/>
                    <a:pt x="32196" y="6059"/>
                    <a:pt x="32069" y="6059"/>
                  </a:cubicBezTo>
                  <a:cubicBezTo>
                    <a:pt x="31874" y="6059"/>
                    <a:pt x="31824" y="5961"/>
                    <a:pt x="31924" y="5810"/>
                  </a:cubicBezTo>
                  <a:cubicBezTo>
                    <a:pt x="31924" y="5810"/>
                    <a:pt x="32200" y="5074"/>
                    <a:pt x="32988" y="4772"/>
                  </a:cubicBezTo>
                  <a:cubicBezTo>
                    <a:pt x="32873" y="4714"/>
                    <a:pt x="32755" y="4680"/>
                    <a:pt x="32617" y="4680"/>
                  </a:cubicBezTo>
                  <a:cubicBezTo>
                    <a:pt x="32361" y="4680"/>
                    <a:pt x="32038" y="4797"/>
                    <a:pt x="31543" y="5100"/>
                  </a:cubicBezTo>
                  <a:cubicBezTo>
                    <a:pt x="31511" y="5122"/>
                    <a:pt x="31489" y="5130"/>
                    <a:pt x="31472" y="5130"/>
                  </a:cubicBezTo>
                  <a:cubicBezTo>
                    <a:pt x="31436" y="5130"/>
                    <a:pt x="31426" y="5096"/>
                    <a:pt x="31413" y="5096"/>
                  </a:cubicBezTo>
                  <a:cubicBezTo>
                    <a:pt x="31411" y="5096"/>
                    <a:pt x="31408" y="5097"/>
                    <a:pt x="31405" y="5100"/>
                  </a:cubicBezTo>
                  <a:cubicBezTo>
                    <a:pt x="31543" y="4910"/>
                    <a:pt x="31812" y="4522"/>
                    <a:pt x="31838" y="4331"/>
                  </a:cubicBezTo>
                  <a:cubicBezTo>
                    <a:pt x="31838" y="4286"/>
                    <a:pt x="31812" y="4268"/>
                    <a:pt x="31771" y="4268"/>
                  </a:cubicBezTo>
                  <a:cubicBezTo>
                    <a:pt x="31639" y="4268"/>
                    <a:pt x="31358" y="4443"/>
                    <a:pt x="31293" y="4443"/>
                  </a:cubicBezTo>
                  <a:cubicBezTo>
                    <a:pt x="31129" y="4496"/>
                    <a:pt x="30307" y="5948"/>
                    <a:pt x="30143" y="6060"/>
                  </a:cubicBezTo>
                  <a:cubicBezTo>
                    <a:pt x="30142" y="6060"/>
                    <a:pt x="30140" y="6061"/>
                    <a:pt x="30139" y="6061"/>
                  </a:cubicBezTo>
                  <a:cubicBezTo>
                    <a:pt x="30084" y="6061"/>
                    <a:pt x="30232" y="5077"/>
                    <a:pt x="30052" y="5077"/>
                  </a:cubicBezTo>
                  <a:cubicBezTo>
                    <a:pt x="30016" y="5077"/>
                    <a:pt x="29967" y="5117"/>
                    <a:pt x="29900" y="5212"/>
                  </a:cubicBezTo>
                  <a:cubicBezTo>
                    <a:pt x="29841" y="5317"/>
                    <a:pt x="29624" y="5810"/>
                    <a:pt x="29433" y="6388"/>
                  </a:cubicBezTo>
                  <a:cubicBezTo>
                    <a:pt x="29079" y="7288"/>
                    <a:pt x="28421" y="8057"/>
                    <a:pt x="27600" y="8576"/>
                  </a:cubicBezTo>
                  <a:cubicBezTo>
                    <a:pt x="25379" y="10002"/>
                    <a:pt x="22284" y="11947"/>
                    <a:pt x="19439" y="15010"/>
                  </a:cubicBezTo>
                  <a:cubicBezTo>
                    <a:pt x="18315" y="16219"/>
                    <a:pt x="15824" y="19143"/>
                    <a:pt x="13472" y="21745"/>
                  </a:cubicBezTo>
                  <a:cubicBezTo>
                    <a:pt x="12703" y="22593"/>
                    <a:pt x="12867" y="22566"/>
                    <a:pt x="12210" y="23283"/>
                  </a:cubicBezTo>
                  <a:cubicBezTo>
                    <a:pt x="11975" y="23546"/>
                    <a:pt x="11677" y="23652"/>
                    <a:pt x="11394" y="23652"/>
                  </a:cubicBezTo>
                  <a:cubicBezTo>
                    <a:pt x="10884" y="23652"/>
                    <a:pt x="10422" y="23310"/>
                    <a:pt x="10456" y="22921"/>
                  </a:cubicBezTo>
                  <a:lnTo>
                    <a:pt x="10456" y="22921"/>
                  </a:lnTo>
                  <a:cubicBezTo>
                    <a:pt x="10351" y="23197"/>
                    <a:pt x="10456" y="23500"/>
                    <a:pt x="10679" y="23776"/>
                  </a:cubicBezTo>
                  <a:cubicBezTo>
                    <a:pt x="11034" y="24236"/>
                    <a:pt x="10922" y="24512"/>
                    <a:pt x="10843" y="24761"/>
                  </a:cubicBezTo>
                  <a:cubicBezTo>
                    <a:pt x="10758" y="25090"/>
                    <a:pt x="10213" y="25445"/>
                    <a:pt x="9306" y="25852"/>
                  </a:cubicBezTo>
                  <a:cubicBezTo>
                    <a:pt x="9036" y="26043"/>
                    <a:pt x="8734" y="26207"/>
                    <a:pt x="8432" y="26371"/>
                  </a:cubicBezTo>
                  <a:cubicBezTo>
                    <a:pt x="7965" y="26621"/>
                    <a:pt x="7499" y="26811"/>
                    <a:pt x="6980" y="26976"/>
                  </a:cubicBezTo>
                  <a:cubicBezTo>
                    <a:pt x="6763" y="27061"/>
                    <a:pt x="6539" y="27114"/>
                    <a:pt x="6322" y="27166"/>
                  </a:cubicBezTo>
                  <a:cubicBezTo>
                    <a:pt x="6901" y="26949"/>
                    <a:pt x="7446" y="26673"/>
                    <a:pt x="7965" y="26371"/>
                  </a:cubicBezTo>
                  <a:lnTo>
                    <a:pt x="7965" y="26371"/>
                  </a:lnTo>
                  <a:cubicBezTo>
                    <a:pt x="6742" y="26789"/>
                    <a:pt x="5779" y="26940"/>
                    <a:pt x="5025" y="26940"/>
                  </a:cubicBezTo>
                  <a:cubicBezTo>
                    <a:pt x="3703" y="26940"/>
                    <a:pt x="3022" y="26478"/>
                    <a:pt x="2708" y="26181"/>
                  </a:cubicBezTo>
                  <a:cubicBezTo>
                    <a:pt x="2327" y="25826"/>
                    <a:pt x="2268" y="25280"/>
                    <a:pt x="2268" y="24788"/>
                  </a:cubicBezTo>
                  <a:cubicBezTo>
                    <a:pt x="2242" y="24564"/>
                    <a:pt x="2242" y="24347"/>
                    <a:pt x="2268" y="24130"/>
                  </a:cubicBezTo>
                  <a:cubicBezTo>
                    <a:pt x="2268" y="24079"/>
                    <a:pt x="2313" y="23719"/>
                    <a:pt x="2214" y="23719"/>
                  </a:cubicBezTo>
                  <a:cubicBezTo>
                    <a:pt x="2200" y="23719"/>
                    <a:pt x="2183" y="23726"/>
                    <a:pt x="2163" y="23743"/>
                  </a:cubicBezTo>
                  <a:cubicBezTo>
                    <a:pt x="1913" y="23992"/>
                    <a:pt x="1775" y="24295"/>
                    <a:pt x="1644" y="24623"/>
                  </a:cubicBezTo>
                  <a:cubicBezTo>
                    <a:pt x="1315" y="25471"/>
                    <a:pt x="927" y="26319"/>
                    <a:pt x="494" y="27114"/>
                  </a:cubicBezTo>
                  <a:cubicBezTo>
                    <a:pt x="270" y="27521"/>
                    <a:pt x="27" y="27935"/>
                    <a:pt x="1" y="28375"/>
                  </a:cubicBezTo>
                  <a:cubicBezTo>
                    <a:pt x="53" y="28343"/>
                    <a:pt x="80" y="28290"/>
                    <a:pt x="106" y="28264"/>
                  </a:cubicBezTo>
                  <a:cubicBezTo>
                    <a:pt x="297" y="28073"/>
                    <a:pt x="573" y="27718"/>
                    <a:pt x="849" y="27685"/>
                  </a:cubicBezTo>
                  <a:cubicBezTo>
                    <a:pt x="954" y="27685"/>
                    <a:pt x="1092" y="27745"/>
                    <a:pt x="1203" y="27771"/>
                  </a:cubicBezTo>
                  <a:cubicBezTo>
                    <a:pt x="1479" y="27850"/>
                    <a:pt x="1723" y="27961"/>
                    <a:pt x="1972" y="28047"/>
                  </a:cubicBezTo>
                  <a:cubicBezTo>
                    <a:pt x="3037" y="28375"/>
                    <a:pt x="4134" y="28507"/>
                    <a:pt x="5225" y="28540"/>
                  </a:cubicBezTo>
                  <a:cubicBezTo>
                    <a:pt x="5279" y="28542"/>
                    <a:pt x="5332" y="28542"/>
                    <a:pt x="5386" y="28542"/>
                  </a:cubicBezTo>
                  <a:cubicBezTo>
                    <a:pt x="6660" y="28542"/>
                    <a:pt x="7821" y="28048"/>
                    <a:pt x="8921" y="28048"/>
                  </a:cubicBezTo>
                  <a:cubicBezTo>
                    <a:pt x="9114" y="28048"/>
                    <a:pt x="9306" y="28063"/>
                    <a:pt x="9496" y="28099"/>
                  </a:cubicBezTo>
                  <a:cubicBezTo>
                    <a:pt x="10683" y="29345"/>
                    <a:pt x="12312" y="29906"/>
                    <a:pt x="13767" y="29906"/>
                  </a:cubicBezTo>
                  <a:cubicBezTo>
                    <a:pt x="14262" y="29906"/>
                    <a:pt x="14737" y="29841"/>
                    <a:pt x="15167" y="29716"/>
                  </a:cubicBezTo>
                  <a:lnTo>
                    <a:pt x="15167" y="29716"/>
                  </a:lnTo>
                  <a:cubicBezTo>
                    <a:pt x="15167" y="29769"/>
                    <a:pt x="15141" y="29854"/>
                    <a:pt x="15141" y="29907"/>
                  </a:cubicBezTo>
                  <a:cubicBezTo>
                    <a:pt x="15082" y="30261"/>
                    <a:pt x="15029" y="30590"/>
                    <a:pt x="15029" y="30892"/>
                  </a:cubicBezTo>
                  <a:lnTo>
                    <a:pt x="15029" y="30918"/>
                  </a:lnTo>
                  <a:cubicBezTo>
                    <a:pt x="15003" y="30945"/>
                    <a:pt x="15003" y="31004"/>
                    <a:pt x="15003" y="31030"/>
                  </a:cubicBezTo>
                  <a:lnTo>
                    <a:pt x="15003" y="31194"/>
                  </a:lnTo>
                  <a:lnTo>
                    <a:pt x="15003" y="31221"/>
                  </a:lnTo>
                  <a:lnTo>
                    <a:pt x="15003" y="31411"/>
                  </a:lnTo>
                  <a:cubicBezTo>
                    <a:pt x="15003" y="32318"/>
                    <a:pt x="15194" y="32890"/>
                    <a:pt x="15443" y="33494"/>
                  </a:cubicBezTo>
                  <a:cubicBezTo>
                    <a:pt x="15824" y="34368"/>
                    <a:pt x="17165" y="35216"/>
                    <a:pt x="17934" y="35735"/>
                  </a:cubicBezTo>
                  <a:cubicBezTo>
                    <a:pt x="18315" y="36011"/>
                    <a:pt x="18427" y="36754"/>
                    <a:pt x="18400" y="37049"/>
                  </a:cubicBezTo>
                  <a:cubicBezTo>
                    <a:pt x="18696" y="36642"/>
                    <a:pt x="18617" y="35932"/>
                    <a:pt x="18532" y="35683"/>
                  </a:cubicBezTo>
                  <a:cubicBezTo>
                    <a:pt x="18453" y="35380"/>
                    <a:pt x="18013" y="34506"/>
                    <a:pt x="17493" y="33961"/>
                  </a:cubicBezTo>
                  <a:cubicBezTo>
                    <a:pt x="17027" y="33494"/>
                    <a:pt x="16396" y="33685"/>
                    <a:pt x="16232" y="33002"/>
                  </a:cubicBezTo>
                  <a:cubicBezTo>
                    <a:pt x="16127" y="32509"/>
                    <a:pt x="16429" y="31687"/>
                    <a:pt x="16836" y="31030"/>
                  </a:cubicBezTo>
                  <a:cubicBezTo>
                    <a:pt x="17027" y="30728"/>
                    <a:pt x="17329" y="30314"/>
                    <a:pt x="17493" y="30018"/>
                  </a:cubicBezTo>
                  <a:cubicBezTo>
                    <a:pt x="17743" y="29578"/>
                    <a:pt x="18400" y="28099"/>
                    <a:pt x="18453" y="28073"/>
                  </a:cubicBezTo>
                  <a:cubicBezTo>
                    <a:pt x="18847" y="27804"/>
                    <a:pt x="19378" y="27613"/>
                    <a:pt x="19911" y="27613"/>
                  </a:cubicBezTo>
                  <a:cubicBezTo>
                    <a:pt x="20523" y="27613"/>
                    <a:pt x="21137" y="27865"/>
                    <a:pt x="21548" y="28540"/>
                  </a:cubicBezTo>
                  <a:cubicBezTo>
                    <a:pt x="22041" y="29276"/>
                    <a:pt x="23000" y="30564"/>
                    <a:pt x="23762" y="31497"/>
                  </a:cubicBezTo>
                  <a:cubicBezTo>
                    <a:pt x="23874" y="31628"/>
                    <a:pt x="24012" y="31792"/>
                    <a:pt x="24150" y="31930"/>
                  </a:cubicBezTo>
                  <a:cubicBezTo>
                    <a:pt x="24774" y="32647"/>
                    <a:pt x="26062" y="33823"/>
                    <a:pt x="26910" y="34342"/>
                  </a:cubicBezTo>
                  <a:cubicBezTo>
                    <a:pt x="26969" y="34368"/>
                    <a:pt x="26995" y="34395"/>
                    <a:pt x="27048" y="34421"/>
                  </a:cubicBezTo>
                  <a:cubicBezTo>
                    <a:pt x="27048" y="34421"/>
                    <a:pt x="27074" y="34421"/>
                    <a:pt x="27074" y="34454"/>
                  </a:cubicBezTo>
                  <a:cubicBezTo>
                    <a:pt x="27133" y="34454"/>
                    <a:pt x="27160" y="34480"/>
                    <a:pt x="27186" y="34506"/>
                  </a:cubicBezTo>
                  <a:lnTo>
                    <a:pt x="27212" y="34533"/>
                  </a:lnTo>
                  <a:cubicBezTo>
                    <a:pt x="27239" y="34559"/>
                    <a:pt x="27271" y="34585"/>
                    <a:pt x="27298" y="34585"/>
                  </a:cubicBezTo>
                  <a:cubicBezTo>
                    <a:pt x="27324" y="34618"/>
                    <a:pt x="27324" y="34618"/>
                    <a:pt x="27350" y="34644"/>
                  </a:cubicBezTo>
                  <a:cubicBezTo>
                    <a:pt x="27377" y="34671"/>
                    <a:pt x="27403" y="34697"/>
                    <a:pt x="27462" y="34723"/>
                  </a:cubicBezTo>
                  <a:lnTo>
                    <a:pt x="27515" y="34782"/>
                  </a:lnTo>
                  <a:lnTo>
                    <a:pt x="27541" y="34809"/>
                  </a:lnTo>
                  <a:cubicBezTo>
                    <a:pt x="27567" y="34835"/>
                    <a:pt x="27600" y="34861"/>
                    <a:pt x="27600" y="34888"/>
                  </a:cubicBezTo>
                  <a:cubicBezTo>
                    <a:pt x="27626" y="34888"/>
                    <a:pt x="27626" y="34914"/>
                    <a:pt x="27653" y="34914"/>
                  </a:cubicBezTo>
                  <a:cubicBezTo>
                    <a:pt x="27653" y="34947"/>
                    <a:pt x="27679" y="34973"/>
                    <a:pt x="27705" y="34999"/>
                  </a:cubicBezTo>
                  <a:cubicBezTo>
                    <a:pt x="27791" y="35111"/>
                    <a:pt x="27843" y="35190"/>
                    <a:pt x="27896" y="35275"/>
                  </a:cubicBezTo>
                  <a:lnTo>
                    <a:pt x="27896" y="35301"/>
                  </a:lnTo>
                  <a:cubicBezTo>
                    <a:pt x="27929" y="35328"/>
                    <a:pt x="27955" y="35354"/>
                    <a:pt x="27955" y="35380"/>
                  </a:cubicBezTo>
                  <a:cubicBezTo>
                    <a:pt x="28034" y="35518"/>
                    <a:pt x="28060" y="35683"/>
                    <a:pt x="28093" y="35821"/>
                  </a:cubicBezTo>
                  <a:cubicBezTo>
                    <a:pt x="28198" y="35604"/>
                    <a:pt x="28119" y="35301"/>
                    <a:pt x="28007" y="35026"/>
                  </a:cubicBezTo>
                  <a:cubicBezTo>
                    <a:pt x="27705" y="34342"/>
                    <a:pt x="27239" y="33738"/>
                    <a:pt x="26641" y="33245"/>
                  </a:cubicBezTo>
                  <a:cubicBezTo>
                    <a:pt x="26148" y="32837"/>
                    <a:pt x="25464" y="32423"/>
                    <a:pt x="25162" y="31825"/>
                  </a:cubicBezTo>
                  <a:cubicBezTo>
                    <a:pt x="25050" y="31661"/>
                    <a:pt x="24939" y="31523"/>
                    <a:pt x="24886" y="31385"/>
                  </a:cubicBezTo>
                  <a:cubicBezTo>
                    <a:pt x="24643" y="30675"/>
                    <a:pt x="24610" y="30261"/>
                    <a:pt x="24558" y="29854"/>
                  </a:cubicBezTo>
                  <a:cubicBezTo>
                    <a:pt x="24420" y="30183"/>
                    <a:pt x="24393" y="30426"/>
                    <a:pt x="24420" y="30780"/>
                  </a:cubicBezTo>
                  <a:cubicBezTo>
                    <a:pt x="24117" y="30426"/>
                    <a:pt x="23822" y="30123"/>
                    <a:pt x="23519" y="29493"/>
                  </a:cubicBezTo>
                  <a:cubicBezTo>
                    <a:pt x="22672" y="27771"/>
                    <a:pt x="22698" y="26733"/>
                    <a:pt x="21193" y="25661"/>
                  </a:cubicBezTo>
                  <a:cubicBezTo>
                    <a:pt x="20798" y="25389"/>
                    <a:pt x="20181" y="25227"/>
                    <a:pt x="19621" y="25227"/>
                  </a:cubicBezTo>
                  <a:cubicBezTo>
                    <a:pt x="19398" y="25227"/>
                    <a:pt x="19185" y="25252"/>
                    <a:pt x="18998" y="25307"/>
                  </a:cubicBezTo>
                  <a:cubicBezTo>
                    <a:pt x="18630" y="25418"/>
                    <a:pt x="18280" y="25457"/>
                    <a:pt x="17972" y="25457"/>
                  </a:cubicBezTo>
                  <a:cubicBezTo>
                    <a:pt x="17368" y="25457"/>
                    <a:pt x="16928" y="25306"/>
                    <a:pt x="16836" y="25254"/>
                  </a:cubicBezTo>
                  <a:cubicBezTo>
                    <a:pt x="16508" y="25057"/>
                    <a:pt x="16153" y="24623"/>
                    <a:pt x="16041" y="23881"/>
                  </a:cubicBezTo>
                  <a:cubicBezTo>
                    <a:pt x="16041" y="23802"/>
                    <a:pt x="15962" y="23743"/>
                    <a:pt x="15936" y="23716"/>
                  </a:cubicBezTo>
                  <a:cubicBezTo>
                    <a:pt x="16153" y="22790"/>
                    <a:pt x="16974" y="22488"/>
                    <a:pt x="18098" y="21607"/>
                  </a:cubicBezTo>
                  <a:cubicBezTo>
                    <a:pt x="18919" y="20983"/>
                    <a:pt x="19248" y="19747"/>
                    <a:pt x="19655" y="18683"/>
                  </a:cubicBezTo>
                  <a:cubicBezTo>
                    <a:pt x="20260" y="17171"/>
                    <a:pt x="20996" y="15614"/>
                    <a:pt x="21817" y="14793"/>
                  </a:cubicBezTo>
                  <a:cubicBezTo>
                    <a:pt x="23519" y="13176"/>
                    <a:pt x="24584" y="12243"/>
                    <a:pt x="26148" y="11067"/>
                  </a:cubicBezTo>
                  <a:cubicBezTo>
                    <a:pt x="27679" y="9917"/>
                    <a:pt x="30748" y="7453"/>
                    <a:pt x="31050" y="7236"/>
                  </a:cubicBezTo>
                  <a:cubicBezTo>
                    <a:pt x="31102" y="7209"/>
                    <a:pt x="31129" y="7150"/>
                    <a:pt x="31181" y="7098"/>
                  </a:cubicBezTo>
                  <a:cubicBezTo>
                    <a:pt x="33784" y="5895"/>
                    <a:pt x="39455" y="4062"/>
                    <a:pt x="41262" y="3431"/>
                  </a:cubicBezTo>
                  <a:cubicBezTo>
                    <a:pt x="43259" y="2748"/>
                    <a:pt x="48464" y="691"/>
                    <a:pt x="55114" y="34"/>
                  </a:cubicBezTo>
                  <a:cubicBezTo>
                    <a:pt x="55114" y="34"/>
                    <a:pt x="55061" y="7"/>
                    <a:pt x="55035" y="7"/>
                  </a:cubicBezTo>
                  <a:cubicBezTo>
                    <a:pt x="54869" y="3"/>
                    <a:pt x="54702" y="1"/>
                    <a:pt x="5453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9"/>
            <p:cNvSpPr/>
            <p:nvPr/>
          </p:nvSpPr>
          <p:spPr>
            <a:xfrm>
              <a:off x="1909250" y="1460025"/>
              <a:ext cx="13825" cy="49975"/>
            </a:xfrm>
            <a:custGeom>
              <a:rect b="b" l="l" r="r" t="t"/>
              <a:pathLst>
                <a:path extrusionOk="0" h="1999" w="553">
                  <a:moveTo>
                    <a:pt x="553" y="1"/>
                  </a:moveTo>
                  <a:lnTo>
                    <a:pt x="553" y="1"/>
                  </a:lnTo>
                  <a:cubicBezTo>
                    <a:pt x="330" y="270"/>
                    <a:pt x="277" y="625"/>
                    <a:pt x="192" y="954"/>
                  </a:cubicBezTo>
                  <a:cubicBezTo>
                    <a:pt x="139" y="1315"/>
                    <a:pt x="60" y="1644"/>
                    <a:pt x="1" y="1998"/>
                  </a:cubicBezTo>
                  <a:cubicBezTo>
                    <a:pt x="165" y="1696"/>
                    <a:pt x="277" y="1368"/>
                    <a:pt x="330" y="1039"/>
                  </a:cubicBezTo>
                  <a:cubicBezTo>
                    <a:pt x="389" y="849"/>
                    <a:pt x="389" y="658"/>
                    <a:pt x="441" y="461"/>
                  </a:cubicBezTo>
                  <a:cubicBezTo>
                    <a:pt x="468" y="297"/>
                    <a:pt x="494" y="165"/>
                    <a:pt x="55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9"/>
            <p:cNvSpPr/>
            <p:nvPr/>
          </p:nvSpPr>
          <p:spPr>
            <a:xfrm>
              <a:off x="1940800" y="1436700"/>
              <a:ext cx="32875" cy="34850"/>
            </a:xfrm>
            <a:custGeom>
              <a:rect b="b" l="l" r="r" t="t"/>
              <a:pathLst>
                <a:path extrusionOk="0" h="1394" w="1315">
                  <a:moveTo>
                    <a:pt x="1315" y="1"/>
                  </a:moveTo>
                  <a:lnTo>
                    <a:pt x="1315" y="1"/>
                  </a:lnTo>
                  <a:cubicBezTo>
                    <a:pt x="684" y="165"/>
                    <a:pt x="191" y="770"/>
                    <a:pt x="1" y="1394"/>
                  </a:cubicBezTo>
                  <a:cubicBezTo>
                    <a:pt x="191" y="1151"/>
                    <a:pt x="355" y="875"/>
                    <a:pt x="572" y="658"/>
                  </a:cubicBezTo>
                  <a:cubicBezTo>
                    <a:pt x="796" y="408"/>
                    <a:pt x="1039" y="191"/>
                    <a:pt x="131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9"/>
            <p:cNvSpPr/>
            <p:nvPr/>
          </p:nvSpPr>
          <p:spPr>
            <a:xfrm>
              <a:off x="1962650" y="1448500"/>
              <a:ext cx="37650" cy="15675"/>
            </a:xfrm>
            <a:custGeom>
              <a:rect b="b" l="l" r="r" t="t"/>
              <a:pathLst>
                <a:path extrusionOk="0" h="627" w="1506">
                  <a:moveTo>
                    <a:pt x="1219" y="0"/>
                  </a:moveTo>
                  <a:cubicBezTo>
                    <a:pt x="735" y="0"/>
                    <a:pt x="253" y="187"/>
                    <a:pt x="1" y="626"/>
                  </a:cubicBezTo>
                  <a:cubicBezTo>
                    <a:pt x="224" y="488"/>
                    <a:pt x="441" y="324"/>
                    <a:pt x="717" y="238"/>
                  </a:cubicBezTo>
                  <a:cubicBezTo>
                    <a:pt x="960" y="160"/>
                    <a:pt x="1236" y="100"/>
                    <a:pt x="1505" y="22"/>
                  </a:cubicBezTo>
                  <a:cubicBezTo>
                    <a:pt x="1411" y="7"/>
                    <a:pt x="1315" y="0"/>
                    <a:pt x="12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9"/>
            <p:cNvSpPr/>
            <p:nvPr/>
          </p:nvSpPr>
          <p:spPr>
            <a:xfrm>
              <a:off x="1606825" y="1734375"/>
              <a:ext cx="57525" cy="95325"/>
            </a:xfrm>
            <a:custGeom>
              <a:rect b="b" l="l" r="r" t="t"/>
              <a:pathLst>
                <a:path extrusionOk="0" h="3813" w="2301">
                  <a:moveTo>
                    <a:pt x="1886" y="1"/>
                  </a:moveTo>
                  <a:cubicBezTo>
                    <a:pt x="1886" y="1"/>
                    <a:pt x="1860" y="86"/>
                    <a:pt x="1807" y="165"/>
                  </a:cubicBezTo>
                  <a:cubicBezTo>
                    <a:pt x="1748" y="277"/>
                    <a:pt x="1669" y="415"/>
                    <a:pt x="1584" y="605"/>
                  </a:cubicBezTo>
                  <a:cubicBezTo>
                    <a:pt x="1393" y="960"/>
                    <a:pt x="1150" y="1427"/>
                    <a:pt x="927" y="1893"/>
                  </a:cubicBezTo>
                  <a:cubicBezTo>
                    <a:pt x="434" y="2853"/>
                    <a:pt x="0" y="3812"/>
                    <a:pt x="0" y="3812"/>
                  </a:cubicBezTo>
                  <a:cubicBezTo>
                    <a:pt x="0" y="3812"/>
                    <a:pt x="546" y="2905"/>
                    <a:pt x="1117" y="2031"/>
                  </a:cubicBezTo>
                  <a:cubicBezTo>
                    <a:pt x="1393" y="1565"/>
                    <a:pt x="1696" y="1124"/>
                    <a:pt x="1913" y="796"/>
                  </a:cubicBezTo>
                  <a:cubicBezTo>
                    <a:pt x="2024" y="632"/>
                    <a:pt x="2103" y="494"/>
                    <a:pt x="2189" y="415"/>
                  </a:cubicBezTo>
                  <a:cubicBezTo>
                    <a:pt x="2241" y="303"/>
                    <a:pt x="2300" y="250"/>
                    <a:pt x="2300" y="250"/>
                  </a:cubicBezTo>
                  <a:lnTo>
                    <a:pt x="1886"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9"/>
            <p:cNvSpPr/>
            <p:nvPr/>
          </p:nvSpPr>
          <p:spPr>
            <a:xfrm>
              <a:off x="1582175" y="1753600"/>
              <a:ext cx="63600" cy="91050"/>
            </a:xfrm>
            <a:custGeom>
              <a:rect b="b" l="l" r="r" t="t"/>
              <a:pathLst>
                <a:path extrusionOk="0" h="3642" w="2544">
                  <a:moveTo>
                    <a:pt x="2163" y="1"/>
                  </a:moveTo>
                  <a:lnTo>
                    <a:pt x="1" y="3641"/>
                  </a:lnTo>
                  <a:lnTo>
                    <a:pt x="2544" y="250"/>
                  </a:lnTo>
                  <a:lnTo>
                    <a:pt x="2163" y="1"/>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9"/>
            <p:cNvSpPr/>
            <p:nvPr/>
          </p:nvSpPr>
          <p:spPr>
            <a:xfrm>
              <a:off x="1641650" y="2021850"/>
              <a:ext cx="57525" cy="27475"/>
            </a:xfrm>
            <a:custGeom>
              <a:rect b="b" l="l" r="r" t="t"/>
              <a:pathLst>
                <a:path extrusionOk="0" h="1099" w="2301">
                  <a:moveTo>
                    <a:pt x="1942" y="1"/>
                  </a:moveTo>
                  <a:cubicBezTo>
                    <a:pt x="1617" y="1"/>
                    <a:pt x="1296" y="79"/>
                    <a:pt x="1012" y="199"/>
                  </a:cubicBezTo>
                  <a:cubicBezTo>
                    <a:pt x="796" y="304"/>
                    <a:pt x="605" y="415"/>
                    <a:pt x="441" y="580"/>
                  </a:cubicBezTo>
                  <a:cubicBezTo>
                    <a:pt x="250" y="718"/>
                    <a:pt x="112" y="908"/>
                    <a:pt x="0" y="1099"/>
                  </a:cubicBezTo>
                  <a:cubicBezTo>
                    <a:pt x="112" y="935"/>
                    <a:pt x="250" y="797"/>
                    <a:pt x="414" y="691"/>
                  </a:cubicBezTo>
                  <a:cubicBezTo>
                    <a:pt x="605" y="553"/>
                    <a:pt x="796" y="442"/>
                    <a:pt x="1012" y="363"/>
                  </a:cubicBezTo>
                  <a:cubicBezTo>
                    <a:pt x="1239" y="298"/>
                    <a:pt x="1472" y="253"/>
                    <a:pt x="1703" y="253"/>
                  </a:cubicBezTo>
                  <a:cubicBezTo>
                    <a:pt x="1867" y="253"/>
                    <a:pt x="2030" y="275"/>
                    <a:pt x="2189" y="330"/>
                  </a:cubicBezTo>
                  <a:cubicBezTo>
                    <a:pt x="2222" y="225"/>
                    <a:pt x="2248" y="139"/>
                    <a:pt x="2300" y="34"/>
                  </a:cubicBezTo>
                  <a:cubicBezTo>
                    <a:pt x="2182" y="11"/>
                    <a:pt x="2062" y="1"/>
                    <a:pt x="194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9"/>
            <p:cNvSpPr/>
            <p:nvPr/>
          </p:nvSpPr>
          <p:spPr>
            <a:xfrm>
              <a:off x="1638850" y="2027175"/>
              <a:ext cx="67875" cy="48925"/>
            </a:xfrm>
            <a:custGeom>
              <a:rect b="b" l="l" r="r" t="t"/>
              <a:pathLst>
                <a:path extrusionOk="0" h="1957" w="2715">
                  <a:moveTo>
                    <a:pt x="2223" y="1"/>
                  </a:moveTo>
                  <a:cubicBezTo>
                    <a:pt x="2158" y="1"/>
                    <a:pt x="2095" y="4"/>
                    <a:pt x="2031" y="12"/>
                  </a:cubicBezTo>
                  <a:cubicBezTo>
                    <a:pt x="1019" y="176"/>
                    <a:pt x="388" y="1076"/>
                    <a:pt x="1" y="1957"/>
                  </a:cubicBezTo>
                  <a:cubicBezTo>
                    <a:pt x="139" y="1707"/>
                    <a:pt x="303" y="1464"/>
                    <a:pt x="467" y="1241"/>
                  </a:cubicBezTo>
                  <a:cubicBezTo>
                    <a:pt x="822" y="807"/>
                    <a:pt x="1262" y="393"/>
                    <a:pt x="1841" y="281"/>
                  </a:cubicBezTo>
                  <a:cubicBezTo>
                    <a:pt x="1972" y="255"/>
                    <a:pt x="2110" y="255"/>
                    <a:pt x="2248" y="255"/>
                  </a:cubicBezTo>
                  <a:cubicBezTo>
                    <a:pt x="2334" y="255"/>
                    <a:pt x="2412" y="281"/>
                    <a:pt x="2465" y="314"/>
                  </a:cubicBezTo>
                  <a:cubicBezTo>
                    <a:pt x="2498" y="314"/>
                    <a:pt x="2577" y="340"/>
                    <a:pt x="2603" y="340"/>
                  </a:cubicBezTo>
                  <a:cubicBezTo>
                    <a:pt x="2629" y="340"/>
                    <a:pt x="2629" y="229"/>
                    <a:pt x="2662" y="202"/>
                  </a:cubicBezTo>
                  <a:cubicBezTo>
                    <a:pt x="2662" y="150"/>
                    <a:pt x="2688" y="91"/>
                    <a:pt x="2715" y="38"/>
                  </a:cubicBezTo>
                  <a:cubicBezTo>
                    <a:pt x="2538" y="20"/>
                    <a:pt x="2378" y="1"/>
                    <a:pt x="222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9"/>
            <p:cNvSpPr/>
            <p:nvPr/>
          </p:nvSpPr>
          <p:spPr>
            <a:xfrm>
              <a:off x="1636225" y="2107475"/>
              <a:ext cx="8900" cy="96600"/>
            </a:xfrm>
            <a:custGeom>
              <a:rect b="b" l="l" r="r" t="t"/>
              <a:pathLst>
                <a:path extrusionOk="0" h="3864" w="356">
                  <a:moveTo>
                    <a:pt x="355" y="0"/>
                  </a:moveTo>
                  <a:cubicBezTo>
                    <a:pt x="270" y="250"/>
                    <a:pt x="217" y="493"/>
                    <a:pt x="191" y="769"/>
                  </a:cubicBezTo>
                  <a:cubicBezTo>
                    <a:pt x="1" y="1781"/>
                    <a:pt x="1" y="2819"/>
                    <a:pt x="27" y="3864"/>
                  </a:cubicBezTo>
                  <a:cubicBezTo>
                    <a:pt x="139" y="3838"/>
                    <a:pt x="244" y="3838"/>
                    <a:pt x="329" y="3838"/>
                  </a:cubicBezTo>
                  <a:cubicBezTo>
                    <a:pt x="303" y="3588"/>
                    <a:pt x="270" y="3345"/>
                    <a:pt x="270" y="3121"/>
                  </a:cubicBezTo>
                  <a:cubicBezTo>
                    <a:pt x="217" y="2550"/>
                    <a:pt x="191" y="1998"/>
                    <a:pt x="217" y="1452"/>
                  </a:cubicBezTo>
                  <a:cubicBezTo>
                    <a:pt x="217" y="959"/>
                    <a:pt x="244" y="467"/>
                    <a:pt x="355"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9"/>
            <p:cNvSpPr/>
            <p:nvPr/>
          </p:nvSpPr>
          <p:spPr>
            <a:xfrm>
              <a:off x="1608800" y="2143775"/>
              <a:ext cx="32875" cy="48000"/>
            </a:xfrm>
            <a:custGeom>
              <a:rect b="b" l="l" r="r" t="t"/>
              <a:pathLst>
                <a:path extrusionOk="0" h="1920" w="1315">
                  <a:moveTo>
                    <a:pt x="0" y="0"/>
                  </a:moveTo>
                  <a:lnTo>
                    <a:pt x="0" y="0"/>
                  </a:lnTo>
                  <a:cubicBezTo>
                    <a:pt x="578" y="493"/>
                    <a:pt x="874" y="1203"/>
                    <a:pt x="1012" y="1919"/>
                  </a:cubicBezTo>
                  <a:cubicBezTo>
                    <a:pt x="1124" y="1919"/>
                    <a:pt x="1236" y="1893"/>
                    <a:pt x="1314" y="1860"/>
                  </a:cubicBezTo>
                  <a:cubicBezTo>
                    <a:pt x="1071" y="1124"/>
                    <a:pt x="657" y="414"/>
                    <a:pt x="0"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9"/>
            <p:cNvSpPr/>
            <p:nvPr/>
          </p:nvSpPr>
          <p:spPr>
            <a:xfrm>
              <a:off x="1690925" y="2065725"/>
              <a:ext cx="55550" cy="25325"/>
            </a:xfrm>
            <a:custGeom>
              <a:rect b="b" l="l" r="r" t="t"/>
              <a:pathLst>
                <a:path extrusionOk="0" h="1013" w="2222">
                  <a:moveTo>
                    <a:pt x="1" y="1"/>
                  </a:moveTo>
                  <a:lnTo>
                    <a:pt x="1" y="1"/>
                  </a:lnTo>
                  <a:cubicBezTo>
                    <a:pt x="356" y="86"/>
                    <a:pt x="711" y="192"/>
                    <a:pt x="1072" y="356"/>
                  </a:cubicBezTo>
                  <a:cubicBezTo>
                    <a:pt x="1427" y="520"/>
                    <a:pt x="1729" y="770"/>
                    <a:pt x="1998" y="1013"/>
                  </a:cubicBezTo>
                  <a:cubicBezTo>
                    <a:pt x="2084" y="960"/>
                    <a:pt x="2136" y="875"/>
                    <a:pt x="2222" y="796"/>
                  </a:cubicBezTo>
                  <a:cubicBezTo>
                    <a:pt x="1893" y="546"/>
                    <a:pt x="1532" y="356"/>
                    <a:pt x="1151" y="218"/>
                  </a:cubicBezTo>
                  <a:cubicBezTo>
                    <a:pt x="796" y="113"/>
                    <a:pt x="382" y="27"/>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9"/>
            <p:cNvSpPr/>
            <p:nvPr/>
          </p:nvSpPr>
          <p:spPr>
            <a:xfrm>
              <a:off x="1951000" y="1464150"/>
              <a:ext cx="332025" cy="50250"/>
            </a:xfrm>
            <a:custGeom>
              <a:rect b="b" l="l" r="r" t="t"/>
              <a:pathLst>
                <a:path extrusionOk="0" h="2010" w="13281">
                  <a:moveTo>
                    <a:pt x="13281" y="0"/>
                  </a:moveTo>
                  <a:lnTo>
                    <a:pt x="13281" y="0"/>
                  </a:lnTo>
                  <a:cubicBezTo>
                    <a:pt x="12433" y="26"/>
                    <a:pt x="11559" y="79"/>
                    <a:pt x="10711" y="132"/>
                  </a:cubicBezTo>
                  <a:cubicBezTo>
                    <a:pt x="8792" y="296"/>
                    <a:pt x="6847" y="493"/>
                    <a:pt x="4961" y="762"/>
                  </a:cubicBezTo>
                  <a:cubicBezTo>
                    <a:pt x="4028" y="900"/>
                    <a:pt x="3095" y="1065"/>
                    <a:pt x="2169" y="1229"/>
                  </a:cubicBezTo>
                  <a:cubicBezTo>
                    <a:pt x="1452" y="1367"/>
                    <a:pt x="716" y="1531"/>
                    <a:pt x="0" y="1722"/>
                  </a:cubicBezTo>
                  <a:cubicBezTo>
                    <a:pt x="0" y="1748"/>
                    <a:pt x="0" y="1807"/>
                    <a:pt x="33" y="1833"/>
                  </a:cubicBezTo>
                  <a:cubicBezTo>
                    <a:pt x="33" y="1860"/>
                    <a:pt x="33" y="1971"/>
                    <a:pt x="59" y="1998"/>
                  </a:cubicBezTo>
                  <a:cubicBezTo>
                    <a:pt x="68" y="2007"/>
                    <a:pt x="74" y="2009"/>
                    <a:pt x="79" y="2009"/>
                  </a:cubicBezTo>
                  <a:cubicBezTo>
                    <a:pt x="88" y="2009"/>
                    <a:pt x="94" y="1998"/>
                    <a:pt x="112" y="1998"/>
                  </a:cubicBezTo>
                  <a:cubicBezTo>
                    <a:pt x="302" y="1971"/>
                    <a:pt x="493" y="1912"/>
                    <a:pt x="657" y="1860"/>
                  </a:cubicBezTo>
                  <a:cubicBezTo>
                    <a:pt x="1150" y="1748"/>
                    <a:pt x="1643" y="1669"/>
                    <a:pt x="2109" y="1557"/>
                  </a:cubicBezTo>
                  <a:cubicBezTo>
                    <a:pt x="3154" y="1367"/>
                    <a:pt x="4193" y="1176"/>
                    <a:pt x="5231" y="1012"/>
                  </a:cubicBezTo>
                  <a:cubicBezTo>
                    <a:pt x="6328" y="848"/>
                    <a:pt x="7426" y="710"/>
                    <a:pt x="8490" y="572"/>
                  </a:cubicBezTo>
                  <a:cubicBezTo>
                    <a:pt x="9528" y="434"/>
                    <a:pt x="10573" y="329"/>
                    <a:pt x="11611" y="191"/>
                  </a:cubicBezTo>
                  <a:cubicBezTo>
                    <a:pt x="12190" y="132"/>
                    <a:pt x="12735" y="79"/>
                    <a:pt x="13281"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9"/>
            <p:cNvSpPr/>
            <p:nvPr/>
          </p:nvSpPr>
          <p:spPr>
            <a:xfrm>
              <a:off x="1942125" y="1509325"/>
              <a:ext cx="156750" cy="25975"/>
            </a:xfrm>
            <a:custGeom>
              <a:rect b="b" l="l" r="r" t="t"/>
              <a:pathLst>
                <a:path extrusionOk="0" h="1039" w="6270">
                  <a:moveTo>
                    <a:pt x="27" y="0"/>
                  </a:moveTo>
                  <a:lnTo>
                    <a:pt x="27" y="132"/>
                  </a:lnTo>
                  <a:cubicBezTo>
                    <a:pt x="27" y="164"/>
                    <a:pt x="0" y="296"/>
                    <a:pt x="27" y="296"/>
                  </a:cubicBezTo>
                  <a:cubicBezTo>
                    <a:pt x="37" y="307"/>
                    <a:pt x="56" y="310"/>
                    <a:pt x="78" y="310"/>
                  </a:cubicBezTo>
                  <a:cubicBezTo>
                    <a:pt x="121" y="310"/>
                    <a:pt x="173" y="296"/>
                    <a:pt x="191" y="296"/>
                  </a:cubicBezTo>
                  <a:lnTo>
                    <a:pt x="605" y="296"/>
                  </a:lnTo>
                  <a:cubicBezTo>
                    <a:pt x="1590" y="296"/>
                    <a:pt x="2602" y="381"/>
                    <a:pt x="3588" y="519"/>
                  </a:cubicBezTo>
                  <a:cubicBezTo>
                    <a:pt x="4495" y="657"/>
                    <a:pt x="5395" y="848"/>
                    <a:pt x="6269" y="1038"/>
                  </a:cubicBezTo>
                  <a:cubicBezTo>
                    <a:pt x="5914" y="900"/>
                    <a:pt x="5533" y="789"/>
                    <a:pt x="5152" y="684"/>
                  </a:cubicBezTo>
                  <a:cubicBezTo>
                    <a:pt x="4272" y="434"/>
                    <a:pt x="3345" y="243"/>
                    <a:pt x="2438" y="132"/>
                  </a:cubicBezTo>
                  <a:cubicBezTo>
                    <a:pt x="1643" y="26"/>
                    <a:pt x="822" y="0"/>
                    <a:pt x="27"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9"/>
            <p:cNvSpPr/>
            <p:nvPr/>
          </p:nvSpPr>
          <p:spPr>
            <a:xfrm>
              <a:off x="1803950" y="1523600"/>
              <a:ext cx="131450" cy="257475"/>
            </a:xfrm>
            <a:custGeom>
              <a:rect b="b" l="l" r="r" t="t"/>
              <a:pathLst>
                <a:path extrusionOk="0" h="10299" w="5258">
                  <a:moveTo>
                    <a:pt x="5008" y="1"/>
                  </a:moveTo>
                  <a:cubicBezTo>
                    <a:pt x="4542" y="579"/>
                    <a:pt x="4075" y="1151"/>
                    <a:pt x="3641" y="1755"/>
                  </a:cubicBezTo>
                  <a:cubicBezTo>
                    <a:pt x="2708" y="3096"/>
                    <a:pt x="1913" y="4522"/>
                    <a:pt x="1315" y="6000"/>
                  </a:cubicBezTo>
                  <a:cubicBezTo>
                    <a:pt x="763" y="7394"/>
                    <a:pt x="297" y="8846"/>
                    <a:pt x="1" y="10298"/>
                  </a:cubicBezTo>
                  <a:cubicBezTo>
                    <a:pt x="244" y="9582"/>
                    <a:pt x="494" y="8846"/>
                    <a:pt x="737" y="8103"/>
                  </a:cubicBezTo>
                  <a:cubicBezTo>
                    <a:pt x="1256" y="6572"/>
                    <a:pt x="1913" y="5067"/>
                    <a:pt x="2734" y="3668"/>
                  </a:cubicBezTo>
                  <a:cubicBezTo>
                    <a:pt x="3477" y="2439"/>
                    <a:pt x="4351" y="1289"/>
                    <a:pt x="5258" y="191"/>
                  </a:cubicBezTo>
                  <a:cubicBezTo>
                    <a:pt x="5172" y="113"/>
                    <a:pt x="5094" y="53"/>
                    <a:pt x="500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9"/>
            <p:cNvSpPr/>
            <p:nvPr/>
          </p:nvSpPr>
          <p:spPr>
            <a:xfrm>
              <a:off x="1892825" y="1548900"/>
              <a:ext cx="46700" cy="125375"/>
            </a:xfrm>
            <a:custGeom>
              <a:rect b="b" l="l" r="r" t="t"/>
              <a:pathLst>
                <a:path extrusionOk="0" h="5015" w="1868">
                  <a:moveTo>
                    <a:pt x="1867" y="1"/>
                  </a:moveTo>
                  <a:lnTo>
                    <a:pt x="1867" y="1"/>
                  </a:lnTo>
                  <a:cubicBezTo>
                    <a:pt x="1644" y="277"/>
                    <a:pt x="1479" y="579"/>
                    <a:pt x="1289" y="881"/>
                  </a:cubicBezTo>
                  <a:cubicBezTo>
                    <a:pt x="579" y="2137"/>
                    <a:pt x="60" y="3562"/>
                    <a:pt x="1" y="5015"/>
                  </a:cubicBezTo>
                  <a:cubicBezTo>
                    <a:pt x="86" y="4686"/>
                    <a:pt x="139" y="4358"/>
                    <a:pt x="224" y="4029"/>
                  </a:cubicBezTo>
                  <a:cubicBezTo>
                    <a:pt x="415" y="3260"/>
                    <a:pt x="658" y="2550"/>
                    <a:pt x="960" y="1834"/>
                  </a:cubicBezTo>
                  <a:cubicBezTo>
                    <a:pt x="1236" y="1210"/>
                    <a:pt x="1565" y="605"/>
                    <a:pt x="186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9"/>
            <p:cNvSpPr/>
            <p:nvPr/>
          </p:nvSpPr>
          <p:spPr>
            <a:xfrm>
              <a:off x="1725925" y="1750800"/>
              <a:ext cx="39625" cy="225925"/>
            </a:xfrm>
            <a:custGeom>
              <a:rect b="b" l="l" r="r" t="t"/>
              <a:pathLst>
                <a:path extrusionOk="0" h="9037" w="1585">
                  <a:moveTo>
                    <a:pt x="270" y="1"/>
                  </a:moveTo>
                  <a:cubicBezTo>
                    <a:pt x="132" y="605"/>
                    <a:pt x="79" y="1236"/>
                    <a:pt x="53" y="1841"/>
                  </a:cubicBezTo>
                  <a:cubicBezTo>
                    <a:pt x="0" y="3122"/>
                    <a:pt x="106" y="4410"/>
                    <a:pt x="296" y="5672"/>
                  </a:cubicBezTo>
                  <a:cubicBezTo>
                    <a:pt x="408" y="6303"/>
                    <a:pt x="520" y="6901"/>
                    <a:pt x="710" y="7505"/>
                  </a:cubicBezTo>
                  <a:cubicBezTo>
                    <a:pt x="848" y="8051"/>
                    <a:pt x="1039" y="8544"/>
                    <a:pt x="1315" y="9036"/>
                  </a:cubicBezTo>
                  <a:cubicBezTo>
                    <a:pt x="1367" y="8984"/>
                    <a:pt x="1446" y="8957"/>
                    <a:pt x="1505" y="8905"/>
                  </a:cubicBezTo>
                  <a:cubicBezTo>
                    <a:pt x="1532" y="8905"/>
                    <a:pt x="1584" y="8872"/>
                    <a:pt x="1584" y="8872"/>
                  </a:cubicBezTo>
                  <a:cubicBezTo>
                    <a:pt x="1584" y="8846"/>
                    <a:pt x="1505" y="8767"/>
                    <a:pt x="1505" y="8741"/>
                  </a:cubicBezTo>
                  <a:cubicBezTo>
                    <a:pt x="1341" y="8438"/>
                    <a:pt x="1229" y="8136"/>
                    <a:pt x="1118" y="7808"/>
                  </a:cubicBezTo>
                  <a:cubicBezTo>
                    <a:pt x="927" y="7203"/>
                    <a:pt x="763" y="6572"/>
                    <a:pt x="658" y="5948"/>
                  </a:cubicBezTo>
                  <a:cubicBezTo>
                    <a:pt x="520" y="5232"/>
                    <a:pt x="408" y="4548"/>
                    <a:pt x="355" y="3839"/>
                  </a:cubicBezTo>
                  <a:cubicBezTo>
                    <a:pt x="217" y="2577"/>
                    <a:pt x="165" y="1289"/>
                    <a:pt x="27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9"/>
            <p:cNvSpPr/>
            <p:nvPr/>
          </p:nvSpPr>
          <p:spPr>
            <a:xfrm>
              <a:off x="1752550" y="1874850"/>
              <a:ext cx="12325" cy="94475"/>
            </a:xfrm>
            <a:custGeom>
              <a:rect b="b" l="l" r="r" t="t"/>
              <a:pathLst>
                <a:path extrusionOk="0" h="3779" w="493">
                  <a:moveTo>
                    <a:pt x="493" y="0"/>
                  </a:moveTo>
                  <a:lnTo>
                    <a:pt x="493" y="0"/>
                  </a:lnTo>
                  <a:cubicBezTo>
                    <a:pt x="440" y="217"/>
                    <a:pt x="355" y="434"/>
                    <a:pt x="329" y="684"/>
                  </a:cubicBezTo>
                  <a:cubicBezTo>
                    <a:pt x="85" y="1696"/>
                    <a:pt x="0" y="2734"/>
                    <a:pt x="112" y="3779"/>
                  </a:cubicBezTo>
                  <a:cubicBezTo>
                    <a:pt x="217" y="3746"/>
                    <a:pt x="329" y="3746"/>
                    <a:pt x="440" y="3719"/>
                  </a:cubicBezTo>
                  <a:cubicBezTo>
                    <a:pt x="381" y="3503"/>
                    <a:pt x="329" y="3253"/>
                    <a:pt x="302" y="3036"/>
                  </a:cubicBezTo>
                  <a:cubicBezTo>
                    <a:pt x="191" y="1998"/>
                    <a:pt x="302" y="986"/>
                    <a:pt x="493"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9"/>
            <p:cNvSpPr/>
            <p:nvPr/>
          </p:nvSpPr>
          <p:spPr>
            <a:xfrm>
              <a:off x="1692250" y="1850850"/>
              <a:ext cx="56875" cy="100575"/>
            </a:xfrm>
            <a:custGeom>
              <a:rect b="b" l="l" r="r" t="t"/>
              <a:pathLst>
                <a:path extrusionOk="0" h="4023" w="2275">
                  <a:moveTo>
                    <a:pt x="0" y="1"/>
                  </a:moveTo>
                  <a:cubicBezTo>
                    <a:pt x="86" y="270"/>
                    <a:pt x="165" y="546"/>
                    <a:pt x="276" y="822"/>
                  </a:cubicBezTo>
                  <a:cubicBezTo>
                    <a:pt x="717" y="1972"/>
                    <a:pt x="1262" y="3096"/>
                    <a:pt x="2057" y="4022"/>
                  </a:cubicBezTo>
                  <a:cubicBezTo>
                    <a:pt x="2136" y="3970"/>
                    <a:pt x="2221" y="3884"/>
                    <a:pt x="2274" y="3832"/>
                  </a:cubicBezTo>
                  <a:cubicBezTo>
                    <a:pt x="2083" y="3615"/>
                    <a:pt x="1893" y="3392"/>
                    <a:pt x="1729" y="3175"/>
                  </a:cubicBezTo>
                  <a:cubicBezTo>
                    <a:pt x="986" y="2215"/>
                    <a:pt x="441" y="1124"/>
                    <a:pt x="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9"/>
            <p:cNvSpPr/>
            <p:nvPr/>
          </p:nvSpPr>
          <p:spPr>
            <a:xfrm>
              <a:off x="1407550" y="1847400"/>
              <a:ext cx="90375" cy="17125"/>
            </a:xfrm>
            <a:custGeom>
              <a:rect b="b" l="l" r="r" t="t"/>
              <a:pathLst>
                <a:path extrusionOk="0" h="685" w="3615">
                  <a:moveTo>
                    <a:pt x="2879" y="1"/>
                  </a:moveTo>
                  <a:cubicBezTo>
                    <a:pt x="2353" y="27"/>
                    <a:pt x="1834" y="80"/>
                    <a:pt x="1315" y="191"/>
                  </a:cubicBezTo>
                  <a:cubicBezTo>
                    <a:pt x="874" y="303"/>
                    <a:pt x="414" y="441"/>
                    <a:pt x="0" y="684"/>
                  </a:cubicBezTo>
                  <a:cubicBezTo>
                    <a:pt x="217" y="572"/>
                    <a:pt x="441" y="494"/>
                    <a:pt x="684" y="441"/>
                  </a:cubicBezTo>
                  <a:cubicBezTo>
                    <a:pt x="1233" y="294"/>
                    <a:pt x="1809" y="243"/>
                    <a:pt x="2386" y="243"/>
                  </a:cubicBezTo>
                  <a:cubicBezTo>
                    <a:pt x="2790" y="243"/>
                    <a:pt x="3193" y="268"/>
                    <a:pt x="3588" y="303"/>
                  </a:cubicBezTo>
                  <a:cubicBezTo>
                    <a:pt x="3588" y="218"/>
                    <a:pt x="3588" y="112"/>
                    <a:pt x="361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9"/>
            <p:cNvSpPr/>
            <p:nvPr/>
          </p:nvSpPr>
          <p:spPr>
            <a:xfrm>
              <a:off x="980425" y="1731675"/>
              <a:ext cx="65075" cy="53500"/>
            </a:xfrm>
            <a:custGeom>
              <a:rect b="b" l="l" r="r" t="t"/>
              <a:pathLst>
                <a:path extrusionOk="0" h="2140" w="2603">
                  <a:moveTo>
                    <a:pt x="1184" y="1"/>
                  </a:moveTo>
                  <a:cubicBezTo>
                    <a:pt x="1090" y="1"/>
                    <a:pt x="997" y="4"/>
                    <a:pt x="907" y="4"/>
                  </a:cubicBezTo>
                  <a:cubicBezTo>
                    <a:pt x="769" y="30"/>
                    <a:pt x="276" y="109"/>
                    <a:pt x="0" y="687"/>
                  </a:cubicBezTo>
                  <a:cubicBezTo>
                    <a:pt x="172" y="615"/>
                    <a:pt x="298" y="573"/>
                    <a:pt x="431" y="573"/>
                  </a:cubicBezTo>
                  <a:cubicBezTo>
                    <a:pt x="552" y="573"/>
                    <a:pt x="678" y="608"/>
                    <a:pt x="848" y="687"/>
                  </a:cubicBezTo>
                  <a:cubicBezTo>
                    <a:pt x="519" y="851"/>
                    <a:pt x="355" y="1318"/>
                    <a:pt x="414" y="1673"/>
                  </a:cubicBezTo>
                  <a:cubicBezTo>
                    <a:pt x="467" y="1482"/>
                    <a:pt x="631" y="1344"/>
                    <a:pt x="822" y="1292"/>
                  </a:cubicBezTo>
                  <a:cubicBezTo>
                    <a:pt x="986" y="1232"/>
                    <a:pt x="1177" y="1232"/>
                    <a:pt x="1367" y="1232"/>
                  </a:cubicBezTo>
                  <a:cubicBezTo>
                    <a:pt x="1177" y="1318"/>
                    <a:pt x="874" y="1587"/>
                    <a:pt x="822" y="2139"/>
                  </a:cubicBezTo>
                  <a:cubicBezTo>
                    <a:pt x="1039" y="1890"/>
                    <a:pt x="1341" y="1725"/>
                    <a:pt x="1669" y="1673"/>
                  </a:cubicBezTo>
                  <a:cubicBezTo>
                    <a:pt x="1729" y="1654"/>
                    <a:pt x="1801" y="1646"/>
                    <a:pt x="1878" y="1646"/>
                  </a:cubicBezTo>
                  <a:cubicBezTo>
                    <a:pt x="2153" y="1646"/>
                    <a:pt x="2495" y="1750"/>
                    <a:pt x="2602" y="1837"/>
                  </a:cubicBezTo>
                  <a:cubicBezTo>
                    <a:pt x="2248" y="1318"/>
                    <a:pt x="1945" y="687"/>
                    <a:pt x="1729" y="82"/>
                  </a:cubicBezTo>
                  <a:cubicBezTo>
                    <a:pt x="1562" y="12"/>
                    <a:pt x="1372" y="1"/>
                    <a:pt x="118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9"/>
            <p:cNvSpPr/>
            <p:nvPr/>
          </p:nvSpPr>
          <p:spPr>
            <a:xfrm>
              <a:off x="1046125" y="1725500"/>
              <a:ext cx="116350" cy="15800"/>
            </a:xfrm>
            <a:custGeom>
              <a:rect b="b" l="l" r="r" t="t"/>
              <a:pathLst>
                <a:path extrusionOk="0" h="632" w="4654">
                  <a:moveTo>
                    <a:pt x="1782" y="1"/>
                  </a:moveTo>
                  <a:cubicBezTo>
                    <a:pt x="1453" y="27"/>
                    <a:pt x="1098" y="60"/>
                    <a:pt x="796" y="113"/>
                  </a:cubicBezTo>
                  <a:cubicBezTo>
                    <a:pt x="520" y="191"/>
                    <a:pt x="277" y="251"/>
                    <a:pt x="1" y="329"/>
                  </a:cubicBezTo>
                  <a:cubicBezTo>
                    <a:pt x="53" y="441"/>
                    <a:pt x="86" y="520"/>
                    <a:pt x="112" y="632"/>
                  </a:cubicBezTo>
                  <a:cubicBezTo>
                    <a:pt x="382" y="520"/>
                    <a:pt x="658" y="415"/>
                    <a:pt x="960" y="329"/>
                  </a:cubicBezTo>
                  <a:cubicBezTo>
                    <a:pt x="1487" y="214"/>
                    <a:pt x="2031" y="159"/>
                    <a:pt x="2579" y="159"/>
                  </a:cubicBezTo>
                  <a:cubicBezTo>
                    <a:pt x="2688" y="159"/>
                    <a:pt x="2796" y="161"/>
                    <a:pt x="2905" y="165"/>
                  </a:cubicBezTo>
                  <a:cubicBezTo>
                    <a:pt x="3503" y="224"/>
                    <a:pt x="4108" y="303"/>
                    <a:pt x="4653" y="467"/>
                  </a:cubicBezTo>
                  <a:cubicBezTo>
                    <a:pt x="4384" y="356"/>
                    <a:pt x="4055" y="277"/>
                    <a:pt x="3753" y="191"/>
                  </a:cubicBezTo>
                  <a:cubicBezTo>
                    <a:pt x="3096" y="60"/>
                    <a:pt x="2439" y="1"/>
                    <a:pt x="1782"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9"/>
            <p:cNvSpPr/>
            <p:nvPr/>
          </p:nvSpPr>
          <p:spPr>
            <a:xfrm>
              <a:off x="1037250" y="1620875"/>
              <a:ext cx="48675" cy="102025"/>
            </a:xfrm>
            <a:custGeom>
              <a:rect b="b" l="l" r="r" t="t"/>
              <a:pathLst>
                <a:path extrusionOk="0" h="4081" w="1947">
                  <a:moveTo>
                    <a:pt x="1946" y="0"/>
                  </a:moveTo>
                  <a:lnTo>
                    <a:pt x="1946" y="0"/>
                  </a:lnTo>
                  <a:cubicBezTo>
                    <a:pt x="1723" y="217"/>
                    <a:pt x="1532" y="407"/>
                    <a:pt x="1368" y="657"/>
                  </a:cubicBezTo>
                  <a:cubicBezTo>
                    <a:pt x="605" y="1643"/>
                    <a:pt x="165" y="2819"/>
                    <a:pt x="1" y="4048"/>
                  </a:cubicBezTo>
                  <a:cubicBezTo>
                    <a:pt x="80" y="4048"/>
                    <a:pt x="191" y="4081"/>
                    <a:pt x="303" y="4081"/>
                  </a:cubicBezTo>
                  <a:cubicBezTo>
                    <a:pt x="329" y="3805"/>
                    <a:pt x="356" y="3529"/>
                    <a:pt x="382" y="3259"/>
                  </a:cubicBezTo>
                  <a:cubicBezTo>
                    <a:pt x="520" y="2602"/>
                    <a:pt x="711" y="1971"/>
                    <a:pt x="1013" y="1393"/>
                  </a:cubicBezTo>
                  <a:cubicBezTo>
                    <a:pt x="1230" y="874"/>
                    <a:pt x="1558" y="407"/>
                    <a:pt x="1946" y="0"/>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9"/>
            <p:cNvSpPr/>
            <p:nvPr/>
          </p:nvSpPr>
          <p:spPr>
            <a:xfrm>
              <a:off x="1041375" y="1687225"/>
              <a:ext cx="49950" cy="47175"/>
            </a:xfrm>
            <a:custGeom>
              <a:rect b="b" l="l" r="r" t="t"/>
              <a:pathLst>
                <a:path extrusionOk="0" h="1887" w="1998">
                  <a:moveTo>
                    <a:pt x="1998" y="1"/>
                  </a:moveTo>
                  <a:lnTo>
                    <a:pt x="1998" y="1"/>
                  </a:lnTo>
                  <a:cubicBezTo>
                    <a:pt x="1229" y="441"/>
                    <a:pt x="572" y="1039"/>
                    <a:pt x="0" y="1696"/>
                  </a:cubicBezTo>
                  <a:cubicBezTo>
                    <a:pt x="79" y="1782"/>
                    <a:pt x="164" y="1834"/>
                    <a:pt x="243" y="1887"/>
                  </a:cubicBezTo>
                  <a:cubicBezTo>
                    <a:pt x="710" y="1177"/>
                    <a:pt x="1314" y="520"/>
                    <a:pt x="1998"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9"/>
            <p:cNvSpPr/>
            <p:nvPr/>
          </p:nvSpPr>
          <p:spPr>
            <a:xfrm>
              <a:off x="1112500" y="1759300"/>
              <a:ext cx="118475" cy="12900"/>
            </a:xfrm>
            <a:custGeom>
              <a:rect b="b" l="l" r="r" t="t"/>
              <a:pathLst>
                <a:path extrusionOk="0" h="516" w="4739">
                  <a:moveTo>
                    <a:pt x="1850" y="1"/>
                  </a:moveTo>
                  <a:cubicBezTo>
                    <a:pt x="1233" y="1"/>
                    <a:pt x="617" y="36"/>
                    <a:pt x="1" y="127"/>
                  </a:cubicBezTo>
                  <a:cubicBezTo>
                    <a:pt x="329" y="101"/>
                    <a:pt x="631" y="75"/>
                    <a:pt x="934" y="75"/>
                  </a:cubicBezTo>
                  <a:cubicBezTo>
                    <a:pt x="2195" y="75"/>
                    <a:pt x="3450" y="265"/>
                    <a:pt x="4686" y="515"/>
                  </a:cubicBezTo>
                  <a:cubicBezTo>
                    <a:pt x="4686" y="403"/>
                    <a:pt x="4712" y="318"/>
                    <a:pt x="4738" y="213"/>
                  </a:cubicBezTo>
                  <a:cubicBezTo>
                    <a:pt x="4436" y="187"/>
                    <a:pt x="4134" y="127"/>
                    <a:pt x="3864" y="101"/>
                  </a:cubicBezTo>
                  <a:cubicBezTo>
                    <a:pt x="3193" y="43"/>
                    <a:pt x="2521" y="1"/>
                    <a:pt x="185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9"/>
            <p:cNvSpPr/>
            <p:nvPr/>
          </p:nvSpPr>
          <p:spPr>
            <a:xfrm>
              <a:off x="1622425" y="1955500"/>
              <a:ext cx="77400" cy="19250"/>
            </a:xfrm>
            <a:custGeom>
              <a:rect b="b" l="l" r="r" t="t"/>
              <a:pathLst>
                <a:path extrusionOk="0" h="770" w="3096">
                  <a:moveTo>
                    <a:pt x="881" y="1"/>
                  </a:moveTo>
                  <a:cubicBezTo>
                    <a:pt x="796" y="27"/>
                    <a:pt x="691" y="27"/>
                    <a:pt x="605" y="27"/>
                  </a:cubicBezTo>
                  <a:cubicBezTo>
                    <a:pt x="526" y="60"/>
                    <a:pt x="441" y="60"/>
                    <a:pt x="362" y="60"/>
                  </a:cubicBezTo>
                  <a:cubicBezTo>
                    <a:pt x="277" y="86"/>
                    <a:pt x="224" y="112"/>
                    <a:pt x="165" y="112"/>
                  </a:cubicBezTo>
                  <a:cubicBezTo>
                    <a:pt x="86" y="139"/>
                    <a:pt x="60" y="139"/>
                    <a:pt x="1" y="165"/>
                  </a:cubicBezTo>
                  <a:cubicBezTo>
                    <a:pt x="60" y="165"/>
                    <a:pt x="112" y="139"/>
                    <a:pt x="165" y="139"/>
                  </a:cubicBezTo>
                  <a:cubicBezTo>
                    <a:pt x="224" y="139"/>
                    <a:pt x="303" y="139"/>
                    <a:pt x="362" y="112"/>
                  </a:cubicBezTo>
                  <a:lnTo>
                    <a:pt x="881" y="112"/>
                  </a:lnTo>
                  <a:cubicBezTo>
                    <a:pt x="986" y="112"/>
                    <a:pt x="1072" y="112"/>
                    <a:pt x="1183" y="139"/>
                  </a:cubicBezTo>
                  <a:cubicBezTo>
                    <a:pt x="1262" y="139"/>
                    <a:pt x="1374" y="165"/>
                    <a:pt x="1479" y="165"/>
                  </a:cubicBezTo>
                  <a:cubicBezTo>
                    <a:pt x="1565" y="191"/>
                    <a:pt x="1676" y="224"/>
                    <a:pt x="1755" y="250"/>
                  </a:cubicBezTo>
                  <a:cubicBezTo>
                    <a:pt x="1867" y="277"/>
                    <a:pt x="1946" y="303"/>
                    <a:pt x="2031" y="329"/>
                  </a:cubicBezTo>
                  <a:cubicBezTo>
                    <a:pt x="2136" y="356"/>
                    <a:pt x="2222" y="388"/>
                    <a:pt x="2301" y="415"/>
                  </a:cubicBezTo>
                  <a:cubicBezTo>
                    <a:pt x="2360" y="441"/>
                    <a:pt x="2439" y="467"/>
                    <a:pt x="2498" y="520"/>
                  </a:cubicBezTo>
                  <a:cubicBezTo>
                    <a:pt x="2577" y="553"/>
                    <a:pt x="2629" y="579"/>
                    <a:pt x="2688" y="605"/>
                  </a:cubicBezTo>
                  <a:cubicBezTo>
                    <a:pt x="2715" y="631"/>
                    <a:pt x="2741" y="631"/>
                    <a:pt x="2741" y="658"/>
                  </a:cubicBezTo>
                  <a:cubicBezTo>
                    <a:pt x="2767" y="658"/>
                    <a:pt x="2793" y="684"/>
                    <a:pt x="2793" y="684"/>
                  </a:cubicBezTo>
                  <a:cubicBezTo>
                    <a:pt x="2853" y="717"/>
                    <a:pt x="2853" y="743"/>
                    <a:pt x="2879" y="743"/>
                  </a:cubicBezTo>
                  <a:lnTo>
                    <a:pt x="2905" y="769"/>
                  </a:lnTo>
                  <a:lnTo>
                    <a:pt x="3096" y="520"/>
                  </a:lnTo>
                  <a:lnTo>
                    <a:pt x="3069" y="493"/>
                  </a:lnTo>
                  <a:cubicBezTo>
                    <a:pt x="3043" y="493"/>
                    <a:pt x="3017" y="467"/>
                    <a:pt x="2958" y="441"/>
                  </a:cubicBezTo>
                  <a:lnTo>
                    <a:pt x="2905" y="388"/>
                  </a:lnTo>
                  <a:cubicBezTo>
                    <a:pt x="2879" y="388"/>
                    <a:pt x="2853" y="388"/>
                    <a:pt x="2826" y="356"/>
                  </a:cubicBezTo>
                  <a:cubicBezTo>
                    <a:pt x="2741" y="329"/>
                    <a:pt x="2688" y="303"/>
                    <a:pt x="2603" y="277"/>
                  </a:cubicBezTo>
                  <a:cubicBezTo>
                    <a:pt x="2550" y="250"/>
                    <a:pt x="2465" y="224"/>
                    <a:pt x="2360" y="191"/>
                  </a:cubicBezTo>
                  <a:cubicBezTo>
                    <a:pt x="2274" y="165"/>
                    <a:pt x="2195" y="139"/>
                    <a:pt x="2084" y="112"/>
                  </a:cubicBezTo>
                  <a:cubicBezTo>
                    <a:pt x="2005" y="86"/>
                    <a:pt x="1893" y="86"/>
                    <a:pt x="1808" y="60"/>
                  </a:cubicBezTo>
                  <a:cubicBezTo>
                    <a:pt x="1703" y="60"/>
                    <a:pt x="1591" y="27"/>
                    <a:pt x="1479" y="27"/>
                  </a:cubicBezTo>
                  <a:cubicBezTo>
                    <a:pt x="1400" y="1"/>
                    <a:pt x="1289" y="1"/>
                    <a:pt x="118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9"/>
            <p:cNvSpPr/>
            <p:nvPr/>
          </p:nvSpPr>
          <p:spPr>
            <a:xfrm>
              <a:off x="941475" y="1552350"/>
              <a:ext cx="67050" cy="92525"/>
            </a:xfrm>
            <a:custGeom>
              <a:rect b="b" l="l" r="r" t="t"/>
              <a:pathLst>
                <a:path extrusionOk="0" h="3701" w="2682">
                  <a:moveTo>
                    <a:pt x="1" y="1"/>
                  </a:moveTo>
                  <a:cubicBezTo>
                    <a:pt x="191" y="277"/>
                    <a:pt x="408" y="579"/>
                    <a:pt x="599" y="849"/>
                  </a:cubicBezTo>
                  <a:cubicBezTo>
                    <a:pt x="1013" y="1479"/>
                    <a:pt x="1394" y="2110"/>
                    <a:pt x="1808" y="2767"/>
                  </a:cubicBezTo>
                  <a:cubicBezTo>
                    <a:pt x="1972" y="3043"/>
                    <a:pt x="2163" y="3313"/>
                    <a:pt x="2353" y="3589"/>
                  </a:cubicBezTo>
                  <a:cubicBezTo>
                    <a:pt x="2353" y="3615"/>
                    <a:pt x="2406" y="3700"/>
                    <a:pt x="2432" y="3700"/>
                  </a:cubicBezTo>
                  <a:cubicBezTo>
                    <a:pt x="2432" y="3700"/>
                    <a:pt x="2491" y="3668"/>
                    <a:pt x="2518" y="3668"/>
                  </a:cubicBezTo>
                  <a:cubicBezTo>
                    <a:pt x="2570" y="3615"/>
                    <a:pt x="2629" y="3589"/>
                    <a:pt x="2682" y="3562"/>
                  </a:cubicBezTo>
                  <a:cubicBezTo>
                    <a:pt x="2544" y="3313"/>
                    <a:pt x="2406" y="3096"/>
                    <a:pt x="2242" y="2846"/>
                  </a:cubicBezTo>
                  <a:cubicBezTo>
                    <a:pt x="1558" y="1861"/>
                    <a:pt x="849" y="875"/>
                    <a:pt x="1"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9"/>
            <p:cNvSpPr/>
            <p:nvPr/>
          </p:nvSpPr>
          <p:spPr>
            <a:xfrm>
              <a:off x="827800" y="1416825"/>
              <a:ext cx="327275" cy="424375"/>
            </a:xfrm>
            <a:custGeom>
              <a:rect b="b" l="l" r="r" t="t"/>
              <a:pathLst>
                <a:path extrusionOk="0" h="16975" w="13091">
                  <a:moveTo>
                    <a:pt x="1643" y="3398"/>
                  </a:moveTo>
                  <a:lnTo>
                    <a:pt x="1643" y="3398"/>
                  </a:lnTo>
                  <a:cubicBezTo>
                    <a:pt x="1919" y="3805"/>
                    <a:pt x="2215" y="4193"/>
                    <a:pt x="2517" y="4548"/>
                  </a:cubicBezTo>
                  <a:cubicBezTo>
                    <a:pt x="2905" y="5014"/>
                    <a:pt x="3313" y="5448"/>
                    <a:pt x="3727" y="5888"/>
                  </a:cubicBezTo>
                  <a:cubicBezTo>
                    <a:pt x="4600" y="6762"/>
                    <a:pt x="5534" y="7584"/>
                    <a:pt x="6270" y="8596"/>
                  </a:cubicBezTo>
                  <a:cubicBezTo>
                    <a:pt x="6848" y="9391"/>
                    <a:pt x="7282" y="10271"/>
                    <a:pt x="7584" y="11198"/>
                  </a:cubicBezTo>
                  <a:cubicBezTo>
                    <a:pt x="7748" y="11776"/>
                    <a:pt x="7834" y="12407"/>
                    <a:pt x="8103" y="12926"/>
                  </a:cubicBezTo>
                  <a:cubicBezTo>
                    <a:pt x="8405" y="13472"/>
                    <a:pt x="8819" y="13938"/>
                    <a:pt x="9227" y="14378"/>
                  </a:cubicBezTo>
                  <a:cubicBezTo>
                    <a:pt x="9969" y="15167"/>
                    <a:pt x="10791" y="15883"/>
                    <a:pt x="11665" y="16514"/>
                  </a:cubicBezTo>
                  <a:cubicBezTo>
                    <a:pt x="11717" y="16567"/>
                    <a:pt x="11829" y="16646"/>
                    <a:pt x="11908" y="16705"/>
                  </a:cubicBezTo>
                  <a:cubicBezTo>
                    <a:pt x="11829" y="16731"/>
                    <a:pt x="11743" y="16784"/>
                    <a:pt x="11691" y="16843"/>
                  </a:cubicBezTo>
                  <a:cubicBezTo>
                    <a:pt x="10869" y="16212"/>
                    <a:pt x="10101" y="15555"/>
                    <a:pt x="9391" y="14812"/>
                  </a:cubicBezTo>
                  <a:cubicBezTo>
                    <a:pt x="8983" y="14378"/>
                    <a:pt x="8596" y="13938"/>
                    <a:pt x="8267" y="13472"/>
                  </a:cubicBezTo>
                  <a:cubicBezTo>
                    <a:pt x="8103" y="13228"/>
                    <a:pt x="7939" y="12979"/>
                    <a:pt x="7860" y="12703"/>
                  </a:cubicBezTo>
                  <a:cubicBezTo>
                    <a:pt x="7748" y="12433"/>
                    <a:pt x="7696" y="12157"/>
                    <a:pt x="7610" y="11855"/>
                  </a:cubicBezTo>
                  <a:cubicBezTo>
                    <a:pt x="7367" y="10731"/>
                    <a:pt x="6874" y="9641"/>
                    <a:pt x="6158" y="8681"/>
                  </a:cubicBezTo>
                  <a:cubicBezTo>
                    <a:pt x="5474" y="7748"/>
                    <a:pt x="4600" y="6927"/>
                    <a:pt x="3779" y="6105"/>
                  </a:cubicBezTo>
                  <a:cubicBezTo>
                    <a:pt x="3010" y="5343"/>
                    <a:pt x="2327" y="4489"/>
                    <a:pt x="1755" y="3588"/>
                  </a:cubicBezTo>
                  <a:cubicBezTo>
                    <a:pt x="1722" y="3536"/>
                    <a:pt x="1670" y="3477"/>
                    <a:pt x="1643" y="3398"/>
                  </a:cubicBezTo>
                  <a:close/>
                  <a:moveTo>
                    <a:pt x="165" y="1"/>
                  </a:moveTo>
                  <a:cubicBezTo>
                    <a:pt x="139" y="165"/>
                    <a:pt x="1" y="1236"/>
                    <a:pt x="1505" y="3536"/>
                  </a:cubicBezTo>
                  <a:cubicBezTo>
                    <a:pt x="3727" y="6900"/>
                    <a:pt x="5915" y="7610"/>
                    <a:pt x="7176" y="10981"/>
                  </a:cubicBezTo>
                  <a:cubicBezTo>
                    <a:pt x="7774" y="12650"/>
                    <a:pt x="7255" y="12788"/>
                    <a:pt x="9036" y="14707"/>
                  </a:cubicBezTo>
                  <a:cubicBezTo>
                    <a:pt x="9831" y="15528"/>
                    <a:pt x="10731" y="16291"/>
                    <a:pt x="11638" y="16974"/>
                  </a:cubicBezTo>
                  <a:cubicBezTo>
                    <a:pt x="11881" y="16705"/>
                    <a:pt x="12729" y="16264"/>
                    <a:pt x="13090" y="16100"/>
                  </a:cubicBezTo>
                  <a:cubicBezTo>
                    <a:pt x="12105" y="15693"/>
                    <a:pt x="9667" y="14214"/>
                    <a:pt x="8872" y="12650"/>
                  </a:cubicBezTo>
                  <a:cubicBezTo>
                    <a:pt x="8267" y="11448"/>
                    <a:pt x="8024" y="10074"/>
                    <a:pt x="7282" y="9010"/>
                  </a:cubicBezTo>
                  <a:cubicBezTo>
                    <a:pt x="6900" y="8464"/>
                    <a:pt x="6434" y="8024"/>
                    <a:pt x="5967" y="7584"/>
                  </a:cubicBezTo>
                  <a:cubicBezTo>
                    <a:pt x="3641" y="5396"/>
                    <a:pt x="1367" y="2958"/>
                    <a:pt x="165"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9"/>
            <p:cNvSpPr/>
            <p:nvPr/>
          </p:nvSpPr>
          <p:spPr>
            <a:xfrm>
              <a:off x="1235050" y="1856275"/>
              <a:ext cx="178775" cy="105525"/>
            </a:xfrm>
            <a:custGeom>
              <a:rect b="b" l="l" r="r" t="t"/>
              <a:pathLst>
                <a:path extrusionOk="0" h="4221" w="7151">
                  <a:moveTo>
                    <a:pt x="356" y="1834"/>
                  </a:moveTo>
                  <a:cubicBezTo>
                    <a:pt x="770" y="1998"/>
                    <a:pt x="1177" y="2163"/>
                    <a:pt x="1591" y="2353"/>
                  </a:cubicBezTo>
                  <a:cubicBezTo>
                    <a:pt x="2057" y="2577"/>
                    <a:pt x="2550" y="2793"/>
                    <a:pt x="3010" y="3043"/>
                  </a:cubicBezTo>
                  <a:cubicBezTo>
                    <a:pt x="3207" y="3175"/>
                    <a:pt x="3424" y="3286"/>
                    <a:pt x="3589" y="3451"/>
                  </a:cubicBezTo>
                  <a:cubicBezTo>
                    <a:pt x="3234" y="3175"/>
                    <a:pt x="2793" y="2984"/>
                    <a:pt x="2386" y="2820"/>
                  </a:cubicBezTo>
                  <a:cubicBezTo>
                    <a:pt x="1893" y="2603"/>
                    <a:pt x="1400" y="2439"/>
                    <a:pt x="908" y="2274"/>
                  </a:cubicBezTo>
                  <a:cubicBezTo>
                    <a:pt x="710" y="2189"/>
                    <a:pt x="494" y="2110"/>
                    <a:pt x="277" y="2057"/>
                  </a:cubicBezTo>
                  <a:cubicBezTo>
                    <a:pt x="303" y="1972"/>
                    <a:pt x="329" y="1919"/>
                    <a:pt x="356" y="1834"/>
                  </a:cubicBezTo>
                  <a:close/>
                  <a:moveTo>
                    <a:pt x="4877" y="1"/>
                  </a:moveTo>
                  <a:cubicBezTo>
                    <a:pt x="4686" y="112"/>
                    <a:pt x="4410" y="191"/>
                    <a:pt x="4219" y="303"/>
                  </a:cubicBezTo>
                  <a:cubicBezTo>
                    <a:pt x="3996" y="441"/>
                    <a:pt x="3805" y="579"/>
                    <a:pt x="3615" y="743"/>
                  </a:cubicBezTo>
                  <a:cubicBezTo>
                    <a:pt x="3318" y="1030"/>
                    <a:pt x="2957" y="1129"/>
                    <a:pt x="2601" y="1129"/>
                  </a:cubicBezTo>
                  <a:cubicBezTo>
                    <a:pt x="1821" y="1129"/>
                    <a:pt x="1059" y="657"/>
                    <a:pt x="1014" y="657"/>
                  </a:cubicBezTo>
                  <a:cubicBezTo>
                    <a:pt x="1014" y="657"/>
                    <a:pt x="1013" y="657"/>
                    <a:pt x="1013" y="658"/>
                  </a:cubicBezTo>
                  <a:cubicBezTo>
                    <a:pt x="743" y="986"/>
                    <a:pt x="218" y="1834"/>
                    <a:pt x="1" y="2222"/>
                  </a:cubicBezTo>
                  <a:lnTo>
                    <a:pt x="27" y="2222"/>
                  </a:lnTo>
                  <a:cubicBezTo>
                    <a:pt x="36" y="2181"/>
                    <a:pt x="60" y="2162"/>
                    <a:pt x="95" y="2162"/>
                  </a:cubicBezTo>
                  <a:cubicBezTo>
                    <a:pt x="156" y="2162"/>
                    <a:pt x="251" y="2222"/>
                    <a:pt x="356" y="2327"/>
                  </a:cubicBezTo>
                  <a:cubicBezTo>
                    <a:pt x="1203" y="2577"/>
                    <a:pt x="3477" y="3260"/>
                    <a:pt x="3779" y="3805"/>
                  </a:cubicBezTo>
                  <a:cubicBezTo>
                    <a:pt x="3780" y="3805"/>
                    <a:pt x="3780" y="3804"/>
                    <a:pt x="3781" y="3804"/>
                  </a:cubicBezTo>
                  <a:cubicBezTo>
                    <a:pt x="3799" y="3804"/>
                    <a:pt x="3706" y="4220"/>
                    <a:pt x="3725" y="4220"/>
                  </a:cubicBezTo>
                  <a:cubicBezTo>
                    <a:pt x="3725" y="4220"/>
                    <a:pt x="3726" y="4220"/>
                    <a:pt x="3727" y="4219"/>
                  </a:cubicBezTo>
                  <a:cubicBezTo>
                    <a:pt x="4251" y="3894"/>
                    <a:pt x="4904" y="3701"/>
                    <a:pt x="5389" y="3701"/>
                  </a:cubicBezTo>
                  <a:cubicBezTo>
                    <a:pt x="5640" y="3701"/>
                    <a:pt x="5846" y="3753"/>
                    <a:pt x="5967" y="3865"/>
                  </a:cubicBezTo>
                  <a:cubicBezTo>
                    <a:pt x="5888" y="3562"/>
                    <a:pt x="5396" y="3313"/>
                    <a:pt x="4982" y="3260"/>
                  </a:cubicBezTo>
                  <a:cubicBezTo>
                    <a:pt x="5724" y="2741"/>
                    <a:pt x="6519" y="2741"/>
                    <a:pt x="7150" y="2715"/>
                  </a:cubicBezTo>
                  <a:cubicBezTo>
                    <a:pt x="6809" y="2643"/>
                    <a:pt x="6423" y="2585"/>
                    <a:pt x="6043" y="2585"/>
                  </a:cubicBezTo>
                  <a:cubicBezTo>
                    <a:pt x="5691" y="2585"/>
                    <a:pt x="5344" y="2635"/>
                    <a:pt x="5041" y="2767"/>
                  </a:cubicBezTo>
                  <a:cubicBezTo>
                    <a:pt x="5258" y="2491"/>
                    <a:pt x="5639" y="2248"/>
                    <a:pt x="5836" y="2136"/>
                  </a:cubicBezTo>
                  <a:lnTo>
                    <a:pt x="5836" y="2136"/>
                  </a:lnTo>
                  <a:cubicBezTo>
                    <a:pt x="5310" y="2222"/>
                    <a:pt x="5015" y="2386"/>
                    <a:pt x="4653" y="2629"/>
                  </a:cubicBezTo>
                  <a:cubicBezTo>
                    <a:pt x="4982" y="2057"/>
                    <a:pt x="5310" y="1565"/>
                    <a:pt x="5888" y="1039"/>
                  </a:cubicBezTo>
                  <a:lnTo>
                    <a:pt x="5888" y="1039"/>
                  </a:lnTo>
                  <a:cubicBezTo>
                    <a:pt x="5146" y="1427"/>
                    <a:pt x="4246" y="1893"/>
                    <a:pt x="3779" y="2603"/>
                  </a:cubicBezTo>
                  <a:cubicBezTo>
                    <a:pt x="3891" y="1946"/>
                    <a:pt x="4325" y="1341"/>
                    <a:pt x="4817" y="848"/>
                  </a:cubicBezTo>
                  <a:lnTo>
                    <a:pt x="4817" y="848"/>
                  </a:lnTo>
                  <a:cubicBezTo>
                    <a:pt x="4436" y="1039"/>
                    <a:pt x="3832" y="1453"/>
                    <a:pt x="3503" y="1755"/>
                  </a:cubicBezTo>
                  <a:cubicBezTo>
                    <a:pt x="3727" y="960"/>
                    <a:pt x="4298" y="355"/>
                    <a:pt x="4877"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9"/>
            <p:cNvSpPr/>
            <p:nvPr/>
          </p:nvSpPr>
          <p:spPr>
            <a:xfrm>
              <a:off x="1230300" y="1666050"/>
              <a:ext cx="170375" cy="253175"/>
            </a:xfrm>
            <a:custGeom>
              <a:rect b="b" l="l" r="r" t="t"/>
              <a:pathLst>
                <a:path extrusionOk="0" h="10127" w="6815">
                  <a:moveTo>
                    <a:pt x="6814" y="0"/>
                  </a:moveTo>
                  <a:lnTo>
                    <a:pt x="6814" y="0"/>
                  </a:lnTo>
                  <a:cubicBezTo>
                    <a:pt x="6788" y="79"/>
                    <a:pt x="6736" y="191"/>
                    <a:pt x="6650" y="355"/>
                  </a:cubicBezTo>
                  <a:cubicBezTo>
                    <a:pt x="6486" y="657"/>
                    <a:pt x="6243" y="1065"/>
                    <a:pt x="5940" y="1558"/>
                  </a:cubicBezTo>
                  <a:cubicBezTo>
                    <a:pt x="5776" y="1807"/>
                    <a:pt x="5586" y="2050"/>
                    <a:pt x="5395" y="2326"/>
                  </a:cubicBezTo>
                  <a:cubicBezTo>
                    <a:pt x="5205" y="2602"/>
                    <a:pt x="4981" y="2898"/>
                    <a:pt x="4764" y="3174"/>
                  </a:cubicBezTo>
                  <a:cubicBezTo>
                    <a:pt x="4547" y="3476"/>
                    <a:pt x="4324" y="3779"/>
                    <a:pt x="4081" y="4081"/>
                  </a:cubicBezTo>
                  <a:cubicBezTo>
                    <a:pt x="3857" y="4377"/>
                    <a:pt x="3614" y="4679"/>
                    <a:pt x="3365" y="4981"/>
                  </a:cubicBezTo>
                  <a:cubicBezTo>
                    <a:pt x="3121" y="5283"/>
                    <a:pt x="2872" y="5586"/>
                    <a:pt x="2655" y="5888"/>
                  </a:cubicBezTo>
                  <a:cubicBezTo>
                    <a:pt x="2412" y="6184"/>
                    <a:pt x="2162" y="6486"/>
                    <a:pt x="1945" y="6762"/>
                  </a:cubicBezTo>
                  <a:cubicBezTo>
                    <a:pt x="1695" y="7038"/>
                    <a:pt x="1479" y="7307"/>
                    <a:pt x="1262" y="7583"/>
                  </a:cubicBezTo>
                  <a:cubicBezTo>
                    <a:pt x="1065" y="7826"/>
                    <a:pt x="874" y="8102"/>
                    <a:pt x="710" y="8352"/>
                  </a:cubicBezTo>
                  <a:cubicBezTo>
                    <a:pt x="546" y="8569"/>
                    <a:pt x="408" y="8812"/>
                    <a:pt x="302" y="9036"/>
                  </a:cubicBezTo>
                  <a:cubicBezTo>
                    <a:pt x="217" y="9252"/>
                    <a:pt x="138" y="9443"/>
                    <a:pt x="79" y="9607"/>
                  </a:cubicBezTo>
                  <a:cubicBezTo>
                    <a:pt x="53" y="9772"/>
                    <a:pt x="26" y="9910"/>
                    <a:pt x="26" y="9995"/>
                  </a:cubicBezTo>
                  <a:cubicBezTo>
                    <a:pt x="53" y="9910"/>
                    <a:pt x="79" y="9772"/>
                    <a:pt x="112" y="9607"/>
                  </a:cubicBezTo>
                  <a:cubicBezTo>
                    <a:pt x="164" y="9469"/>
                    <a:pt x="243" y="9279"/>
                    <a:pt x="355" y="9062"/>
                  </a:cubicBezTo>
                  <a:cubicBezTo>
                    <a:pt x="467" y="8845"/>
                    <a:pt x="605" y="8622"/>
                    <a:pt x="769" y="8378"/>
                  </a:cubicBezTo>
                  <a:cubicBezTo>
                    <a:pt x="933" y="8155"/>
                    <a:pt x="1150" y="7912"/>
                    <a:pt x="1341" y="7636"/>
                  </a:cubicBezTo>
                  <a:cubicBezTo>
                    <a:pt x="1557" y="7393"/>
                    <a:pt x="1807" y="7117"/>
                    <a:pt x="2024" y="6841"/>
                  </a:cubicBezTo>
                  <a:cubicBezTo>
                    <a:pt x="2517" y="6295"/>
                    <a:pt x="3010" y="5691"/>
                    <a:pt x="3476" y="5093"/>
                  </a:cubicBezTo>
                  <a:cubicBezTo>
                    <a:pt x="3726" y="4764"/>
                    <a:pt x="3969" y="4462"/>
                    <a:pt x="4186" y="4160"/>
                  </a:cubicBezTo>
                  <a:cubicBezTo>
                    <a:pt x="4436" y="3857"/>
                    <a:pt x="4653" y="3555"/>
                    <a:pt x="4876" y="3259"/>
                  </a:cubicBezTo>
                  <a:cubicBezTo>
                    <a:pt x="5093" y="2957"/>
                    <a:pt x="5310" y="2681"/>
                    <a:pt x="5474" y="2405"/>
                  </a:cubicBezTo>
                  <a:cubicBezTo>
                    <a:pt x="5665" y="2136"/>
                    <a:pt x="5862" y="1860"/>
                    <a:pt x="5993" y="1617"/>
                  </a:cubicBezTo>
                  <a:cubicBezTo>
                    <a:pt x="6322" y="1124"/>
                    <a:pt x="6545" y="684"/>
                    <a:pt x="6683" y="355"/>
                  </a:cubicBezTo>
                  <a:cubicBezTo>
                    <a:pt x="6736" y="217"/>
                    <a:pt x="6788" y="79"/>
                    <a:pt x="6814" y="0"/>
                  </a:cubicBezTo>
                  <a:close/>
                  <a:moveTo>
                    <a:pt x="26" y="9995"/>
                  </a:moveTo>
                  <a:lnTo>
                    <a:pt x="26" y="9995"/>
                  </a:lnTo>
                  <a:cubicBezTo>
                    <a:pt x="0" y="10100"/>
                    <a:pt x="0" y="10126"/>
                    <a:pt x="0" y="10126"/>
                  </a:cubicBezTo>
                  <a:cubicBezTo>
                    <a:pt x="0" y="10126"/>
                    <a:pt x="26" y="10100"/>
                    <a:pt x="26" y="9995"/>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9"/>
            <p:cNvSpPr/>
            <p:nvPr/>
          </p:nvSpPr>
          <p:spPr>
            <a:xfrm>
              <a:off x="897625" y="1642025"/>
              <a:ext cx="511900" cy="658825"/>
            </a:xfrm>
            <a:custGeom>
              <a:rect b="b" l="l" r="r" t="t"/>
              <a:pathLst>
                <a:path extrusionOk="0" h="26353" w="20476">
                  <a:moveTo>
                    <a:pt x="20040" y="1"/>
                  </a:moveTo>
                  <a:cubicBezTo>
                    <a:pt x="20032" y="1"/>
                    <a:pt x="20024" y="1"/>
                    <a:pt x="20016" y="2"/>
                  </a:cubicBezTo>
                  <a:cubicBezTo>
                    <a:pt x="20016" y="219"/>
                    <a:pt x="19852" y="468"/>
                    <a:pt x="19767" y="797"/>
                  </a:cubicBezTo>
                  <a:cubicBezTo>
                    <a:pt x="19333" y="2216"/>
                    <a:pt x="17329" y="4628"/>
                    <a:pt x="15357" y="6928"/>
                  </a:cubicBezTo>
                  <a:cubicBezTo>
                    <a:pt x="15522" y="6711"/>
                    <a:pt x="15660" y="6461"/>
                    <a:pt x="15798" y="6244"/>
                  </a:cubicBezTo>
                  <a:lnTo>
                    <a:pt x="17033" y="4273"/>
                  </a:lnTo>
                  <a:lnTo>
                    <a:pt x="17033" y="4273"/>
                  </a:lnTo>
                  <a:cubicBezTo>
                    <a:pt x="16757" y="4602"/>
                    <a:pt x="16455" y="4956"/>
                    <a:pt x="16179" y="5285"/>
                  </a:cubicBezTo>
                  <a:cubicBezTo>
                    <a:pt x="15581" y="6054"/>
                    <a:pt x="14976" y="6849"/>
                    <a:pt x="14405" y="7638"/>
                  </a:cubicBezTo>
                  <a:cubicBezTo>
                    <a:pt x="14017" y="8216"/>
                    <a:pt x="13636" y="8820"/>
                    <a:pt x="13281" y="9418"/>
                  </a:cubicBezTo>
                  <a:cubicBezTo>
                    <a:pt x="12926" y="9885"/>
                    <a:pt x="12729" y="10266"/>
                    <a:pt x="12650" y="10627"/>
                  </a:cubicBezTo>
                  <a:cubicBezTo>
                    <a:pt x="12486" y="10923"/>
                    <a:pt x="12321" y="11252"/>
                    <a:pt x="12045" y="11501"/>
                  </a:cubicBezTo>
                  <a:cubicBezTo>
                    <a:pt x="11776" y="11745"/>
                    <a:pt x="11362" y="11942"/>
                    <a:pt x="10981" y="11968"/>
                  </a:cubicBezTo>
                  <a:cubicBezTo>
                    <a:pt x="11474" y="12323"/>
                    <a:pt x="11612" y="12073"/>
                    <a:pt x="11881" y="12349"/>
                  </a:cubicBezTo>
                  <a:cubicBezTo>
                    <a:pt x="11993" y="12487"/>
                    <a:pt x="11993" y="12763"/>
                    <a:pt x="11664" y="13335"/>
                  </a:cubicBezTo>
                  <a:cubicBezTo>
                    <a:pt x="11007" y="14432"/>
                    <a:pt x="9910" y="16101"/>
                    <a:pt x="9148" y="17113"/>
                  </a:cubicBezTo>
                  <a:cubicBezTo>
                    <a:pt x="9253" y="16975"/>
                    <a:pt x="10541" y="15556"/>
                    <a:pt x="11283" y="14511"/>
                  </a:cubicBezTo>
                  <a:cubicBezTo>
                    <a:pt x="11415" y="14320"/>
                    <a:pt x="11664" y="14077"/>
                    <a:pt x="11802" y="13880"/>
                  </a:cubicBezTo>
                  <a:lnTo>
                    <a:pt x="11802" y="13880"/>
                  </a:lnTo>
                  <a:cubicBezTo>
                    <a:pt x="10462" y="16266"/>
                    <a:pt x="7531" y="19058"/>
                    <a:pt x="4653" y="21989"/>
                  </a:cubicBezTo>
                  <a:cubicBezTo>
                    <a:pt x="4653" y="21989"/>
                    <a:pt x="2136" y="24289"/>
                    <a:pt x="0" y="26313"/>
                  </a:cubicBezTo>
                  <a:cubicBezTo>
                    <a:pt x="27" y="26339"/>
                    <a:pt x="61" y="26352"/>
                    <a:pt x="106" y="26352"/>
                  </a:cubicBezTo>
                  <a:cubicBezTo>
                    <a:pt x="152" y="26352"/>
                    <a:pt x="207" y="26339"/>
                    <a:pt x="276" y="26313"/>
                  </a:cubicBezTo>
                  <a:cubicBezTo>
                    <a:pt x="1177" y="26011"/>
                    <a:pt x="3036" y="24125"/>
                    <a:pt x="4765" y="22508"/>
                  </a:cubicBezTo>
                  <a:cubicBezTo>
                    <a:pt x="6322" y="21082"/>
                    <a:pt x="8431" y="19137"/>
                    <a:pt x="9910" y="17468"/>
                  </a:cubicBezTo>
                  <a:cubicBezTo>
                    <a:pt x="10843" y="16404"/>
                    <a:pt x="11309" y="15608"/>
                    <a:pt x="11743" y="15392"/>
                  </a:cubicBezTo>
                  <a:cubicBezTo>
                    <a:pt x="12486" y="14294"/>
                    <a:pt x="12565" y="13387"/>
                    <a:pt x="12788" y="12816"/>
                  </a:cubicBezTo>
                  <a:cubicBezTo>
                    <a:pt x="13031" y="12132"/>
                    <a:pt x="13005" y="12375"/>
                    <a:pt x="13386" y="11449"/>
                  </a:cubicBezTo>
                  <a:cubicBezTo>
                    <a:pt x="13386" y="11252"/>
                    <a:pt x="13445" y="11061"/>
                    <a:pt x="13471" y="10897"/>
                  </a:cubicBezTo>
                  <a:lnTo>
                    <a:pt x="13498" y="10897"/>
                  </a:lnTo>
                  <a:cubicBezTo>
                    <a:pt x="13498" y="10897"/>
                    <a:pt x="13255" y="10463"/>
                    <a:pt x="17197" y="5916"/>
                  </a:cubicBezTo>
                  <a:cubicBezTo>
                    <a:pt x="18781" y="3754"/>
                    <a:pt x="19740" y="2302"/>
                    <a:pt x="20121" y="1395"/>
                  </a:cubicBezTo>
                  <a:cubicBezTo>
                    <a:pt x="20475" y="591"/>
                    <a:pt x="20401" y="1"/>
                    <a:pt x="20040"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9"/>
            <p:cNvSpPr/>
            <p:nvPr/>
          </p:nvSpPr>
          <p:spPr>
            <a:xfrm>
              <a:off x="1575275" y="1882900"/>
              <a:ext cx="150675" cy="55550"/>
            </a:xfrm>
            <a:custGeom>
              <a:rect b="b" l="l" r="r" t="t"/>
              <a:pathLst>
                <a:path extrusionOk="0" h="2222" w="6027">
                  <a:moveTo>
                    <a:pt x="1323" y="1"/>
                  </a:moveTo>
                  <a:cubicBezTo>
                    <a:pt x="1279" y="1"/>
                    <a:pt x="1240" y="3"/>
                    <a:pt x="1203" y="7"/>
                  </a:cubicBezTo>
                  <a:cubicBezTo>
                    <a:pt x="1039" y="7"/>
                    <a:pt x="848" y="33"/>
                    <a:pt x="684" y="112"/>
                  </a:cubicBezTo>
                  <a:cubicBezTo>
                    <a:pt x="356" y="250"/>
                    <a:pt x="112" y="552"/>
                    <a:pt x="1" y="907"/>
                  </a:cubicBezTo>
                  <a:cubicBezTo>
                    <a:pt x="36" y="917"/>
                    <a:pt x="73" y="921"/>
                    <a:pt x="109" y="921"/>
                  </a:cubicBezTo>
                  <a:cubicBezTo>
                    <a:pt x="270" y="921"/>
                    <a:pt x="439" y="839"/>
                    <a:pt x="572" y="769"/>
                  </a:cubicBezTo>
                  <a:cubicBezTo>
                    <a:pt x="884" y="647"/>
                    <a:pt x="1223" y="600"/>
                    <a:pt x="1577" y="600"/>
                  </a:cubicBezTo>
                  <a:cubicBezTo>
                    <a:pt x="2252" y="600"/>
                    <a:pt x="2976" y="774"/>
                    <a:pt x="3641" y="933"/>
                  </a:cubicBezTo>
                  <a:cubicBezTo>
                    <a:pt x="4351" y="1098"/>
                    <a:pt x="4955" y="1485"/>
                    <a:pt x="6026" y="2221"/>
                  </a:cubicBezTo>
                  <a:cubicBezTo>
                    <a:pt x="5803" y="2004"/>
                    <a:pt x="5501" y="1728"/>
                    <a:pt x="5284" y="1538"/>
                  </a:cubicBezTo>
                  <a:cubicBezTo>
                    <a:pt x="4525" y="829"/>
                    <a:pt x="2222" y="1"/>
                    <a:pt x="1323"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9"/>
            <p:cNvSpPr/>
            <p:nvPr/>
          </p:nvSpPr>
          <p:spPr>
            <a:xfrm>
              <a:off x="820250" y="1410750"/>
              <a:ext cx="420250" cy="436675"/>
            </a:xfrm>
            <a:custGeom>
              <a:rect b="b" l="l" r="r" t="t"/>
              <a:pathLst>
                <a:path extrusionOk="0" h="17467" w="16810">
                  <a:moveTo>
                    <a:pt x="605" y="434"/>
                  </a:moveTo>
                  <a:cubicBezTo>
                    <a:pt x="1617" y="927"/>
                    <a:pt x="6519" y="3312"/>
                    <a:pt x="10271" y="6046"/>
                  </a:cubicBezTo>
                  <a:cubicBezTo>
                    <a:pt x="14510" y="9141"/>
                    <a:pt x="16402" y="12703"/>
                    <a:pt x="16514" y="14017"/>
                  </a:cubicBezTo>
                  <a:cubicBezTo>
                    <a:pt x="15200" y="15003"/>
                    <a:pt x="14181" y="15660"/>
                    <a:pt x="13360" y="16179"/>
                  </a:cubicBezTo>
                  <a:cubicBezTo>
                    <a:pt x="12814" y="16534"/>
                    <a:pt x="12374" y="16810"/>
                    <a:pt x="12019" y="17086"/>
                  </a:cubicBezTo>
                  <a:cubicBezTo>
                    <a:pt x="11007" y="16343"/>
                    <a:pt x="10159" y="15574"/>
                    <a:pt x="9450" y="14838"/>
                  </a:cubicBezTo>
                  <a:cubicBezTo>
                    <a:pt x="8214" y="13524"/>
                    <a:pt x="8103" y="13084"/>
                    <a:pt x="7938" y="12348"/>
                  </a:cubicBezTo>
                  <a:cubicBezTo>
                    <a:pt x="7886" y="12046"/>
                    <a:pt x="7807" y="11691"/>
                    <a:pt x="7610" y="11172"/>
                  </a:cubicBezTo>
                  <a:cubicBezTo>
                    <a:pt x="6874" y="9200"/>
                    <a:pt x="5836" y="8129"/>
                    <a:pt x="4626" y="6927"/>
                  </a:cubicBezTo>
                  <a:cubicBezTo>
                    <a:pt x="3779" y="6020"/>
                    <a:pt x="2879" y="5119"/>
                    <a:pt x="1945" y="3693"/>
                  </a:cubicBezTo>
                  <a:cubicBezTo>
                    <a:pt x="743" y="1860"/>
                    <a:pt x="605" y="822"/>
                    <a:pt x="605" y="434"/>
                  </a:cubicBezTo>
                  <a:close/>
                  <a:moveTo>
                    <a:pt x="381" y="0"/>
                  </a:moveTo>
                  <a:lnTo>
                    <a:pt x="329" y="165"/>
                  </a:lnTo>
                  <a:cubicBezTo>
                    <a:pt x="303" y="217"/>
                    <a:pt x="0" y="1282"/>
                    <a:pt x="1696" y="3884"/>
                  </a:cubicBezTo>
                  <a:cubicBezTo>
                    <a:pt x="2629" y="5310"/>
                    <a:pt x="3588" y="6269"/>
                    <a:pt x="4410" y="7117"/>
                  </a:cubicBezTo>
                  <a:cubicBezTo>
                    <a:pt x="5586" y="8320"/>
                    <a:pt x="6598" y="9364"/>
                    <a:pt x="7314" y="11277"/>
                  </a:cubicBezTo>
                  <a:cubicBezTo>
                    <a:pt x="7505" y="11770"/>
                    <a:pt x="7584" y="12098"/>
                    <a:pt x="7643" y="12427"/>
                  </a:cubicBezTo>
                  <a:cubicBezTo>
                    <a:pt x="7833" y="13169"/>
                    <a:pt x="7938" y="13662"/>
                    <a:pt x="9226" y="15029"/>
                  </a:cubicBezTo>
                  <a:cubicBezTo>
                    <a:pt x="9969" y="15824"/>
                    <a:pt x="10869" y="16619"/>
                    <a:pt x="11914" y="17381"/>
                  </a:cubicBezTo>
                  <a:lnTo>
                    <a:pt x="12019" y="17467"/>
                  </a:lnTo>
                  <a:lnTo>
                    <a:pt x="12105" y="17381"/>
                  </a:lnTo>
                  <a:cubicBezTo>
                    <a:pt x="12486" y="17112"/>
                    <a:pt x="12952" y="16810"/>
                    <a:pt x="13524" y="16429"/>
                  </a:cubicBezTo>
                  <a:cubicBezTo>
                    <a:pt x="14378" y="15903"/>
                    <a:pt x="15416" y="15219"/>
                    <a:pt x="16757" y="14234"/>
                  </a:cubicBezTo>
                  <a:lnTo>
                    <a:pt x="16810" y="14181"/>
                  </a:lnTo>
                  <a:lnTo>
                    <a:pt x="16810" y="14096"/>
                  </a:lnTo>
                  <a:cubicBezTo>
                    <a:pt x="16810" y="13274"/>
                    <a:pt x="16185" y="11934"/>
                    <a:pt x="15226" y="10541"/>
                  </a:cubicBezTo>
                  <a:cubicBezTo>
                    <a:pt x="14378" y="9332"/>
                    <a:pt x="12867" y="7557"/>
                    <a:pt x="10435" y="5777"/>
                  </a:cubicBezTo>
                  <a:cubicBezTo>
                    <a:pt x="6217" y="2734"/>
                    <a:pt x="605" y="106"/>
                    <a:pt x="546" y="79"/>
                  </a:cubicBezTo>
                  <a:lnTo>
                    <a:pt x="381" y="0"/>
                  </a:ln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9"/>
            <p:cNvSpPr/>
            <p:nvPr/>
          </p:nvSpPr>
          <p:spPr>
            <a:xfrm>
              <a:off x="1267250" y="1906875"/>
              <a:ext cx="112225" cy="71800"/>
            </a:xfrm>
            <a:custGeom>
              <a:rect b="b" l="l" r="r" t="t"/>
              <a:pathLst>
                <a:path extrusionOk="0" h="2872" w="4489">
                  <a:moveTo>
                    <a:pt x="4489" y="1"/>
                  </a:moveTo>
                  <a:cubicBezTo>
                    <a:pt x="4134" y="250"/>
                    <a:pt x="3832" y="493"/>
                    <a:pt x="3589" y="822"/>
                  </a:cubicBezTo>
                  <a:cubicBezTo>
                    <a:pt x="3503" y="934"/>
                    <a:pt x="3424" y="1045"/>
                    <a:pt x="3339" y="1151"/>
                  </a:cubicBezTo>
                  <a:cubicBezTo>
                    <a:pt x="3175" y="1348"/>
                    <a:pt x="3010" y="1565"/>
                    <a:pt x="2820" y="1755"/>
                  </a:cubicBezTo>
                  <a:cubicBezTo>
                    <a:pt x="2629" y="1919"/>
                    <a:pt x="2439" y="2110"/>
                    <a:pt x="2215" y="2248"/>
                  </a:cubicBezTo>
                  <a:cubicBezTo>
                    <a:pt x="1972" y="2386"/>
                    <a:pt x="1722" y="2465"/>
                    <a:pt x="1479" y="2550"/>
                  </a:cubicBezTo>
                  <a:cubicBezTo>
                    <a:pt x="1191" y="2668"/>
                    <a:pt x="882" y="2723"/>
                    <a:pt x="572" y="2723"/>
                  </a:cubicBezTo>
                  <a:cubicBezTo>
                    <a:pt x="381" y="2723"/>
                    <a:pt x="189" y="2702"/>
                    <a:pt x="1" y="2662"/>
                  </a:cubicBezTo>
                  <a:lnTo>
                    <a:pt x="1" y="2662"/>
                  </a:lnTo>
                  <a:cubicBezTo>
                    <a:pt x="267" y="2809"/>
                    <a:pt x="548" y="2871"/>
                    <a:pt x="832" y="2871"/>
                  </a:cubicBezTo>
                  <a:cubicBezTo>
                    <a:pt x="1335" y="2871"/>
                    <a:pt x="1847" y="2677"/>
                    <a:pt x="2301" y="2412"/>
                  </a:cubicBezTo>
                  <a:cubicBezTo>
                    <a:pt x="2491" y="2301"/>
                    <a:pt x="2682" y="2169"/>
                    <a:pt x="2872" y="2005"/>
                  </a:cubicBezTo>
                  <a:cubicBezTo>
                    <a:pt x="2905" y="1946"/>
                    <a:pt x="2958" y="1919"/>
                    <a:pt x="2984" y="1867"/>
                  </a:cubicBezTo>
                  <a:cubicBezTo>
                    <a:pt x="3122" y="1781"/>
                    <a:pt x="3260" y="1676"/>
                    <a:pt x="3398" y="1565"/>
                  </a:cubicBezTo>
                  <a:cubicBezTo>
                    <a:pt x="3615" y="1400"/>
                    <a:pt x="3858" y="1289"/>
                    <a:pt x="4081" y="1124"/>
                  </a:cubicBezTo>
                  <a:cubicBezTo>
                    <a:pt x="3891" y="1124"/>
                    <a:pt x="3667" y="1210"/>
                    <a:pt x="3477" y="1315"/>
                  </a:cubicBezTo>
                  <a:cubicBezTo>
                    <a:pt x="3589" y="1151"/>
                    <a:pt x="3667" y="986"/>
                    <a:pt x="3753" y="822"/>
                  </a:cubicBezTo>
                  <a:cubicBezTo>
                    <a:pt x="3996" y="553"/>
                    <a:pt x="4219" y="277"/>
                    <a:pt x="4489" y="33"/>
                  </a:cubicBezTo>
                  <a:lnTo>
                    <a:pt x="4489"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9"/>
            <p:cNvSpPr/>
            <p:nvPr/>
          </p:nvSpPr>
          <p:spPr>
            <a:xfrm>
              <a:off x="1341825" y="1948775"/>
              <a:ext cx="25" cy="25"/>
            </a:xfrm>
            <a:custGeom>
              <a:rect b="b" l="l" r="r" t="t"/>
              <a:pathLst>
                <a:path extrusionOk="0" fill="none" h="1" w="1">
                  <a:moveTo>
                    <a:pt x="1" y="0"/>
                  </a:moveTo>
                  <a:lnTo>
                    <a:pt x="1" y="0"/>
                  </a:lnTo>
                  <a:close/>
                </a:path>
              </a:pathLst>
            </a:custGeom>
            <a:noFill/>
            <a:ln cap="rnd" cmpd="sng" w="65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74" name="Shape 1374"/>
        <p:cNvGrpSpPr/>
        <p:nvPr/>
      </p:nvGrpSpPr>
      <p:grpSpPr>
        <a:xfrm>
          <a:off x="0" y="0"/>
          <a:ext cx="0" cy="0"/>
          <a:chOff x="0" y="0"/>
          <a:chExt cx="0" cy="0"/>
        </a:xfrm>
      </p:grpSpPr>
      <p:sp>
        <p:nvSpPr>
          <p:cNvPr id="1375" name="Google Shape;1375;p50"/>
          <p:cNvSpPr txBox="1"/>
          <p:nvPr>
            <p:ph type="title"/>
          </p:nvPr>
        </p:nvSpPr>
        <p:spPr>
          <a:xfrm>
            <a:off x="720000" y="529475"/>
            <a:ext cx="4442700" cy="925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solidFill>
                  <a:schemeClr val="dk2"/>
                </a:solidFill>
              </a:rPr>
              <a:t>Let's talk about the</a:t>
            </a:r>
            <a:r>
              <a:rPr lang="en"/>
              <a:t> history of the earth</a:t>
            </a:r>
            <a:endParaRPr/>
          </a:p>
          <a:p>
            <a:pPr indent="0" lvl="0" marL="0" rtl="0" algn="l">
              <a:spcBef>
                <a:spcPts val="0"/>
              </a:spcBef>
              <a:spcAft>
                <a:spcPts val="0"/>
              </a:spcAft>
              <a:buNone/>
            </a:pPr>
            <a:r>
              <a:t/>
            </a:r>
            <a:endParaRPr/>
          </a:p>
        </p:txBody>
      </p:sp>
      <p:sp>
        <p:nvSpPr>
          <p:cNvPr id="1376" name="Google Shape;1376;p50"/>
          <p:cNvSpPr txBox="1"/>
          <p:nvPr>
            <p:ph idx="1" type="subTitle"/>
          </p:nvPr>
        </p:nvSpPr>
        <p:spPr>
          <a:xfrm>
            <a:off x="720000" y="1599599"/>
            <a:ext cx="4442700" cy="2031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rgbClr val="5B595B"/>
              </a:buClr>
              <a:buSzPts val="1100"/>
              <a:buFont typeface="Arial"/>
              <a:buNone/>
            </a:pPr>
            <a:r>
              <a:rPr lang="en"/>
              <a:t>Do you know what helps you make your point clear? Lists like this one:</a:t>
            </a:r>
            <a:endParaRPr/>
          </a:p>
          <a:p>
            <a:pPr indent="-317500" lvl="0" marL="457200" rtl="0" algn="l">
              <a:spcBef>
                <a:spcPts val="1600"/>
              </a:spcBef>
              <a:spcAft>
                <a:spcPts val="0"/>
              </a:spcAft>
              <a:buSzPts val="1400"/>
              <a:buChar char="●"/>
            </a:pPr>
            <a:r>
              <a:rPr lang="en"/>
              <a:t>Because they’re simple</a:t>
            </a:r>
            <a:endParaRPr/>
          </a:p>
          <a:p>
            <a:pPr indent="-317500" lvl="0" marL="457200" rtl="0" algn="l">
              <a:spcBef>
                <a:spcPts val="0"/>
              </a:spcBef>
              <a:spcAft>
                <a:spcPts val="0"/>
              </a:spcAft>
              <a:buSzPts val="1400"/>
              <a:buChar char="●"/>
            </a:pPr>
            <a:r>
              <a:rPr lang="en"/>
              <a:t>You can organize your ideas clearly</a:t>
            </a:r>
            <a:endParaRPr/>
          </a:p>
          <a:p>
            <a:pPr indent="-317500" lvl="0" marL="457200" rtl="0" algn="l">
              <a:spcBef>
                <a:spcPts val="0"/>
              </a:spcBef>
              <a:spcAft>
                <a:spcPts val="0"/>
              </a:spcAft>
              <a:buSzPts val="1400"/>
              <a:buChar char="●"/>
            </a:pPr>
            <a:r>
              <a:rPr lang="en"/>
              <a:t>And because you’ll never forget to buy milk!</a:t>
            </a:r>
            <a:endParaRPr/>
          </a:p>
          <a:p>
            <a:pPr indent="0" lvl="0" marL="0" rtl="0" algn="l">
              <a:spcBef>
                <a:spcPts val="1600"/>
              </a:spcBef>
              <a:spcAft>
                <a:spcPts val="1600"/>
              </a:spcAft>
              <a:buClr>
                <a:schemeClr val="dk1"/>
              </a:buClr>
              <a:buSzPts val="1100"/>
              <a:buFont typeface="Arial"/>
              <a:buNone/>
            </a:pPr>
            <a:r>
              <a:rPr lang="en"/>
              <a:t>And the most important thing: the audience won’t miss the point of your presentation</a:t>
            </a:r>
            <a:endParaRPr/>
          </a:p>
        </p:txBody>
      </p:sp>
      <p:grpSp>
        <p:nvGrpSpPr>
          <p:cNvPr id="1377" name="Google Shape;1377;p50"/>
          <p:cNvGrpSpPr/>
          <p:nvPr/>
        </p:nvGrpSpPr>
        <p:grpSpPr>
          <a:xfrm>
            <a:off x="5564647" y="1604097"/>
            <a:ext cx="2782247" cy="2031591"/>
            <a:chOff x="3695175" y="2833775"/>
            <a:chExt cx="453275" cy="330975"/>
          </a:xfrm>
        </p:grpSpPr>
        <p:sp>
          <p:nvSpPr>
            <p:cNvPr id="1378" name="Google Shape;1378;p50"/>
            <p:cNvSpPr/>
            <p:nvPr/>
          </p:nvSpPr>
          <p:spPr>
            <a:xfrm>
              <a:off x="3838275" y="2880525"/>
              <a:ext cx="49950" cy="51450"/>
            </a:xfrm>
            <a:custGeom>
              <a:rect b="b" l="l" r="r" t="t"/>
              <a:pathLst>
                <a:path extrusionOk="0" h="2058" w="1998">
                  <a:moveTo>
                    <a:pt x="1971" y="1"/>
                  </a:moveTo>
                  <a:lnTo>
                    <a:pt x="1971" y="33"/>
                  </a:lnTo>
                  <a:cubicBezTo>
                    <a:pt x="1807" y="165"/>
                    <a:pt x="1643" y="329"/>
                    <a:pt x="1479" y="493"/>
                  </a:cubicBezTo>
                  <a:lnTo>
                    <a:pt x="960" y="1019"/>
                  </a:lnTo>
                  <a:lnTo>
                    <a:pt x="467" y="1512"/>
                  </a:lnTo>
                  <a:cubicBezTo>
                    <a:pt x="302" y="1703"/>
                    <a:pt x="138" y="1867"/>
                    <a:pt x="0" y="2057"/>
                  </a:cubicBezTo>
                  <a:cubicBezTo>
                    <a:pt x="164" y="1893"/>
                    <a:pt x="355" y="1729"/>
                    <a:pt x="519" y="1565"/>
                  </a:cubicBezTo>
                  <a:lnTo>
                    <a:pt x="1012" y="1072"/>
                  </a:lnTo>
                  <a:cubicBezTo>
                    <a:pt x="1176" y="907"/>
                    <a:pt x="1341" y="717"/>
                    <a:pt x="1505" y="553"/>
                  </a:cubicBezTo>
                  <a:cubicBezTo>
                    <a:pt x="1669" y="388"/>
                    <a:pt x="1834" y="198"/>
                    <a:pt x="1998" y="33"/>
                  </a:cubicBezTo>
                  <a:cubicBezTo>
                    <a:pt x="1998" y="1"/>
                    <a:pt x="1998" y="1"/>
                    <a:pt x="197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50"/>
            <p:cNvSpPr/>
            <p:nvPr/>
          </p:nvSpPr>
          <p:spPr>
            <a:xfrm>
              <a:off x="3833500" y="2969575"/>
              <a:ext cx="6925" cy="24650"/>
            </a:xfrm>
            <a:custGeom>
              <a:rect b="b" l="l" r="r" t="t"/>
              <a:pathLst>
                <a:path extrusionOk="0" h="986" w="277">
                  <a:moveTo>
                    <a:pt x="277" y="0"/>
                  </a:moveTo>
                  <a:lnTo>
                    <a:pt x="250" y="53"/>
                  </a:lnTo>
                  <a:lnTo>
                    <a:pt x="250" y="86"/>
                  </a:lnTo>
                  <a:cubicBezTo>
                    <a:pt x="217" y="112"/>
                    <a:pt x="217" y="138"/>
                    <a:pt x="217" y="164"/>
                  </a:cubicBezTo>
                  <a:cubicBezTo>
                    <a:pt x="191" y="164"/>
                    <a:pt x="191" y="191"/>
                    <a:pt x="191" y="191"/>
                  </a:cubicBezTo>
                  <a:cubicBezTo>
                    <a:pt x="191" y="250"/>
                    <a:pt x="165" y="276"/>
                    <a:pt x="165" y="302"/>
                  </a:cubicBezTo>
                  <a:lnTo>
                    <a:pt x="112" y="493"/>
                  </a:lnTo>
                  <a:lnTo>
                    <a:pt x="53" y="657"/>
                  </a:lnTo>
                  <a:cubicBezTo>
                    <a:pt x="53" y="684"/>
                    <a:pt x="53" y="743"/>
                    <a:pt x="27" y="769"/>
                  </a:cubicBezTo>
                  <a:lnTo>
                    <a:pt x="27" y="822"/>
                  </a:lnTo>
                  <a:lnTo>
                    <a:pt x="27" y="907"/>
                  </a:lnTo>
                  <a:cubicBezTo>
                    <a:pt x="27" y="907"/>
                    <a:pt x="1" y="907"/>
                    <a:pt x="1" y="933"/>
                  </a:cubicBezTo>
                  <a:lnTo>
                    <a:pt x="1" y="960"/>
                  </a:lnTo>
                  <a:lnTo>
                    <a:pt x="1" y="986"/>
                  </a:lnTo>
                  <a:lnTo>
                    <a:pt x="27" y="986"/>
                  </a:lnTo>
                  <a:lnTo>
                    <a:pt x="27" y="933"/>
                  </a:lnTo>
                  <a:lnTo>
                    <a:pt x="53" y="907"/>
                  </a:lnTo>
                  <a:cubicBezTo>
                    <a:pt x="53" y="874"/>
                    <a:pt x="53" y="848"/>
                    <a:pt x="86" y="822"/>
                  </a:cubicBezTo>
                  <a:lnTo>
                    <a:pt x="86" y="769"/>
                  </a:lnTo>
                  <a:cubicBezTo>
                    <a:pt x="112" y="743"/>
                    <a:pt x="112" y="710"/>
                    <a:pt x="139" y="684"/>
                  </a:cubicBezTo>
                  <a:lnTo>
                    <a:pt x="165" y="493"/>
                  </a:lnTo>
                  <a:lnTo>
                    <a:pt x="217" y="329"/>
                  </a:lnTo>
                  <a:cubicBezTo>
                    <a:pt x="217" y="276"/>
                    <a:pt x="250" y="250"/>
                    <a:pt x="250" y="217"/>
                  </a:cubicBezTo>
                  <a:lnTo>
                    <a:pt x="250" y="164"/>
                  </a:lnTo>
                  <a:cubicBezTo>
                    <a:pt x="277" y="138"/>
                    <a:pt x="277" y="112"/>
                    <a:pt x="277" y="86"/>
                  </a:cubicBezTo>
                  <a:lnTo>
                    <a:pt x="277" y="53"/>
                  </a:lnTo>
                  <a:lnTo>
                    <a:pt x="27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50"/>
            <p:cNvSpPr/>
            <p:nvPr/>
          </p:nvSpPr>
          <p:spPr>
            <a:xfrm>
              <a:off x="3848625" y="2942950"/>
              <a:ext cx="10200" cy="41100"/>
            </a:xfrm>
            <a:custGeom>
              <a:rect b="b" l="l" r="r" t="t"/>
              <a:pathLst>
                <a:path extrusionOk="0" h="1644" w="408">
                  <a:moveTo>
                    <a:pt x="408" y="1"/>
                  </a:moveTo>
                  <a:lnTo>
                    <a:pt x="381" y="53"/>
                  </a:lnTo>
                  <a:cubicBezTo>
                    <a:pt x="381" y="79"/>
                    <a:pt x="355" y="79"/>
                    <a:pt x="355" y="106"/>
                  </a:cubicBezTo>
                  <a:cubicBezTo>
                    <a:pt x="355" y="132"/>
                    <a:pt x="329" y="191"/>
                    <a:pt x="329" y="244"/>
                  </a:cubicBezTo>
                  <a:cubicBezTo>
                    <a:pt x="302" y="270"/>
                    <a:pt x="302" y="270"/>
                    <a:pt x="302" y="296"/>
                  </a:cubicBezTo>
                  <a:cubicBezTo>
                    <a:pt x="270" y="355"/>
                    <a:pt x="243" y="434"/>
                    <a:pt x="243" y="493"/>
                  </a:cubicBezTo>
                  <a:lnTo>
                    <a:pt x="164" y="789"/>
                  </a:lnTo>
                  <a:lnTo>
                    <a:pt x="79" y="1091"/>
                  </a:lnTo>
                  <a:cubicBezTo>
                    <a:pt x="79" y="1177"/>
                    <a:pt x="53" y="1256"/>
                    <a:pt x="53" y="1315"/>
                  </a:cubicBezTo>
                  <a:cubicBezTo>
                    <a:pt x="53" y="1341"/>
                    <a:pt x="53" y="1341"/>
                    <a:pt x="26" y="1367"/>
                  </a:cubicBezTo>
                  <a:cubicBezTo>
                    <a:pt x="26" y="1420"/>
                    <a:pt x="26" y="1479"/>
                    <a:pt x="0" y="1505"/>
                  </a:cubicBezTo>
                  <a:lnTo>
                    <a:pt x="0" y="1558"/>
                  </a:lnTo>
                  <a:lnTo>
                    <a:pt x="0" y="1643"/>
                  </a:lnTo>
                  <a:lnTo>
                    <a:pt x="26" y="1558"/>
                  </a:lnTo>
                  <a:cubicBezTo>
                    <a:pt x="26" y="1558"/>
                    <a:pt x="53" y="1532"/>
                    <a:pt x="53" y="1505"/>
                  </a:cubicBezTo>
                  <a:cubicBezTo>
                    <a:pt x="53" y="1479"/>
                    <a:pt x="79" y="1420"/>
                    <a:pt x="79" y="1394"/>
                  </a:cubicBezTo>
                  <a:cubicBezTo>
                    <a:pt x="79" y="1341"/>
                    <a:pt x="105" y="1315"/>
                    <a:pt x="105" y="1282"/>
                  </a:cubicBezTo>
                  <a:cubicBezTo>
                    <a:pt x="138" y="1229"/>
                    <a:pt x="138" y="1177"/>
                    <a:pt x="164" y="1118"/>
                  </a:cubicBezTo>
                  <a:lnTo>
                    <a:pt x="217" y="822"/>
                  </a:lnTo>
                  <a:lnTo>
                    <a:pt x="302" y="520"/>
                  </a:lnTo>
                  <a:cubicBezTo>
                    <a:pt x="329" y="461"/>
                    <a:pt x="329" y="408"/>
                    <a:pt x="329" y="355"/>
                  </a:cubicBezTo>
                  <a:cubicBezTo>
                    <a:pt x="355" y="329"/>
                    <a:pt x="355" y="270"/>
                    <a:pt x="355" y="244"/>
                  </a:cubicBezTo>
                  <a:cubicBezTo>
                    <a:pt x="381" y="191"/>
                    <a:pt x="381" y="165"/>
                    <a:pt x="381" y="132"/>
                  </a:cubicBezTo>
                  <a:cubicBezTo>
                    <a:pt x="408" y="106"/>
                    <a:pt x="408" y="79"/>
                    <a:pt x="408" y="53"/>
                  </a:cubicBezTo>
                  <a:lnTo>
                    <a:pt x="40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50"/>
            <p:cNvSpPr/>
            <p:nvPr/>
          </p:nvSpPr>
          <p:spPr>
            <a:xfrm>
              <a:off x="3844500" y="2955275"/>
              <a:ext cx="6775" cy="30075"/>
            </a:xfrm>
            <a:custGeom>
              <a:rect b="b" l="l" r="r" t="t"/>
              <a:pathLst>
                <a:path extrusionOk="0" h="1203" w="271">
                  <a:moveTo>
                    <a:pt x="270" y="0"/>
                  </a:moveTo>
                  <a:lnTo>
                    <a:pt x="244" y="53"/>
                  </a:lnTo>
                  <a:lnTo>
                    <a:pt x="244" y="79"/>
                  </a:lnTo>
                  <a:cubicBezTo>
                    <a:pt x="218" y="106"/>
                    <a:pt x="218" y="132"/>
                    <a:pt x="191" y="165"/>
                  </a:cubicBezTo>
                  <a:lnTo>
                    <a:pt x="191" y="217"/>
                  </a:lnTo>
                  <a:cubicBezTo>
                    <a:pt x="165" y="270"/>
                    <a:pt x="165" y="329"/>
                    <a:pt x="139" y="355"/>
                  </a:cubicBezTo>
                  <a:lnTo>
                    <a:pt x="80" y="598"/>
                  </a:lnTo>
                  <a:lnTo>
                    <a:pt x="53" y="822"/>
                  </a:lnTo>
                  <a:cubicBezTo>
                    <a:pt x="27" y="874"/>
                    <a:pt x="27" y="901"/>
                    <a:pt x="27" y="953"/>
                  </a:cubicBezTo>
                  <a:lnTo>
                    <a:pt x="27" y="1012"/>
                  </a:lnTo>
                  <a:cubicBezTo>
                    <a:pt x="1" y="1039"/>
                    <a:pt x="1" y="1091"/>
                    <a:pt x="1" y="1118"/>
                  </a:cubicBezTo>
                  <a:lnTo>
                    <a:pt x="1" y="1150"/>
                  </a:lnTo>
                  <a:lnTo>
                    <a:pt x="1" y="1203"/>
                  </a:lnTo>
                  <a:lnTo>
                    <a:pt x="27" y="1150"/>
                  </a:lnTo>
                  <a:lnTo>
                    <a:pt x="27" y="1118"/>
                  </a:lnTo>
                  <a:cubicBezTo>
                    <a:pt x="53" y="1091"/>
                    <a:pt x="53" y="1039"/>
                    <a:pt x="53" y="1012"/>
                  </a:cubicBezTo>
                  <a:cubicBezTo>
                    <a:pt x="80" y="986"/>
                    <a:pt x="80" y="953"/>
                    <a:pt x="80" y="953"/>
                  </a:cubicBezTo>
                  <a:cubicBezTo>
                    <a:pt x="80" y="901"/>
                    <a:pt x="106" y="874"/>
                    <a:pt x="106" y="822"/>
                  </a:cubicBezTo>
                  <a:lnTo>
                    <a:pt x="165" y="598"/>
                  </a:lnTo>
                  <a:lnTo>
                    <a:pt x="218" y="382"/>
                  </a:lnTo>
                  <a:cubicBezTo>
                    <a:pt x="218" y="329"/>
                    <a:pt x="218" y="296"/>
                    <a:pt x="244" y="270"/>
                  </a:cubicBezTo>
                  <a:lnTo>
                    <a:pt x="244" y="191"/>
                  </a:lnTo>
                  <a:cubicBezTo>
                    <a:pt x="244" y="165"/>
                    <a:pt x="270" y="106"/>
                    <a:pt x="270" y="79"/>
                  </a:cubicBezTo>
                  <a:lnTo>
                    <a:pt x="270" y="53"/>
                  </a:lnTo>
                  <a:lnTo>
                    <a:pt x="27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50"/>
            <p:cNvSpPr/>
            <p:nvPr/>
          </p:nvSpPr>
          <p:spPr>
            <a:xfrm>
              <a:off x="3828750" y="2975800"/>
              <a:ext cx="6900" cy="23850"/>
            </a:xfrm>
            <a:custGeom>
              <a:rect b="b" l="l" r="r" t="t"/>
              <a:pathLst>
                <a:path extrusionOk="0" h="954" w="276">
                  <a:moveTo>
                    <a:pt x="243" y="1"/>
                  </a:moveTo>
                  <a:lnTo>
                    <a:pt x="243" y="27"/>
                  </a:lnTo>
                  <a:lnTo>
                    <a:pt x="217" y="53"/>
                  </a:lnTo>
                  <a:cubicBezTo>
                    <a:pt x="217" y="80"/>
                    <a:pt x="191" y="106"/>
                    <a:pt x="191" y="132"/>
                  </a:cubicBezTo>
                  <a:lnTo>
                    <a:pt x="191" y="191"/>
                  </a:lnTo>
                  <a:cubicBezTo>
                    <a:pt x="164" y="218"/>
                    <a:pt x="164" y="244"/>
                    <a:pt x="138" y="297"/>
                  </a:cubicBezTo>
                  <a:lnTo>
                    <a:pt x="79" y="461"/>
                  </a:lnTo>
                  <a:lnTo>
                    <a:pt x="53" y="658"/>
                  </a:lnTo>
                  <a:cubicBezTo>
                    <a:pt x="53" y="684"/>
                    <a:pt x="26" y="711"/>
                    <a:pt x="26" y="763"/>
                  </a:cubicBezTo>
                  <a:lnTo>
                    <a:pt x="26" y="789"/>
                  </a:lnTo>
                  <a:cubicBezTo>
                    <a:pt x="0" y="849"/>
                    <a:pt x="0" y="875"/>
                    <a:pt x="0" y="875"/>
                  </a:cubicBezTo>
                  <a:lnTo>
                    <a:pt x="0" y="927"/>
                  </a:lnTo>
                  <a:lnTo>
                    <a:pt x="0" y="954"/>
                  </a:lnTo>
                  <a:lnTo>
                    <a:pt x="26" y="927"/>
                  </a:lnTo>
                  <a:lnTo>
                    <a:pt x="26" y="901"/>
                  </a:lnTo>
                  <a:cubicBezTo>
                    <a:pt x="53" y="875"/>
                    <a:pt x="53" y="849"/>
                    <a:pt x="53" y="822"/>
                  </a:cubicBezTo>
                  <a:cubicBezTo>
                    <a:pt x="79" y="789"/>
                    <a:pt x="79" y="789"/>
                    <a:pt x="79" y="763"/>
                  </a:cubicBezTo>
                  <a:cubicBezTo>
                    <a:pt x="79" y="737"/>
                    <a:pt x="112" y="711"/>
                    <a:pt x="112" y="658"/>
                  </a:cubicBezTo>
                  <a:lnTo>
                    <a:pt x="164" y="494"/>
                  </a:lnTo>
                  <a:lnTo>
                    <a:pt x="217" y="297"/>
                  </a:lnTo>
                  <a:lnTo>
                    <a:pt x="217" y="218"/>
                  </a:lnTo>
                  <a:cubicBezTo>
                    <a:pt x="243" y="191"/>
                    <a:pt x="243" y="165"/>
                    <a:pt x="243" y="165"/>
                  </a:cubicBezTo>
                  <a:lnTo>
                    <a:pt x="243" y="80"/>
                  </a:lnTo>
                  <a:cubicBezTo>
                    <a:pt x="243" y="53"/>
                    <a:pt x="243" y="53"/>
                    <a:pt x="276" y="53"/>
                  </a:cubicBezTo>
                  <a:lnTo>
                    <a:pt x="27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50"/>
            <p:cNvSpPr/>
            <p:nvPr/>
          </p:nvSpPr>
          <p:spPr>
            <a:xfrm>
              <a:off x="3889025" y="2859325"/>
              <a:ext cx="4800" cy="6925"/>
            </a:xfrm>
            <a:custGeom>
              <a:rect b="b" l="l" r="r" t="t"/>
              <a:pathLst>
                <a:path extrusionOk="0" h="277" w="192">
                  <a:moveTo>
                    <a:pt x="1" y="1"/>
                  </a:moveTo>
                  <a:lnTo>
                    <a:pt x="1" y="27"/>
                  </a:lnTo>
                  <a:cubicBezTo>
                    <a:pt x="27" y="27"/>
                    <a:pt x="27" y="27"/>
                    <a:pt x="27" y="60"/>
                  </a:cubicBezTo>
                  <a:lnTo>
                    <a:pt x="27" y="86"/>
                  </a:lnTo>
                  <a:lnTo>
                    <a:pt x="53" y="139"/>
                  </a:lnTo>
                  <a:lnTo>
                    <a:pt x="79" y="191"/>
                  </a:lnTo>
                  <a:cubicBezTo>
                    <a:pt x="106" y="191"/>
                    <a:pt x="106" y="224"/>
                    <a:pt x="106" y="224"/>
                  </a:cubicBezTo>
                  <a:lnTo>
                    <a:pt x="132" y="224"/>
                  </a:lnTo>
                  <a:lnTo>
                    <a:pt x="132" y="251"/>
                  </a:lnTo>
                  <a:lnTo>
                    <a:pt x="165" y="251"/>
                  </a:lnTo>
                  <a:lnTo>
                    <a:pt x="165" y="224"/>
                  </a:lnTo>
                  <a:lnTo>
                    <a:pt x="165" y="191"/>
                  </a:lnTo>
                  <a:lnTo>
                    <a:pt x="165" y="165"/>
                  </a:lnTo>
                  <a:lnTo>
                    <a:pt x="132" y="113"/>
                  </a:lnTo>
                  <a:lnTo>
                    <a:pt x="79" y="60"/>
                  </a:lnTo>
                  <a:lnTo>
                    <a:pt x="79" y="27"/>
                  </a:lnTo>
                  <a:lnTo>
                    <a:pt x="53" y="27"/>
                  </a:lnTo>
                  <a:lnTo>
                    <a:pt x="53" y="1"/>
                  </a:lnTo>
                  <a:close/>
                  <a:moveTo>
                    <a:pt x="165" y="251"/>
                  </a:moveTo>
                  <a:lnTo>
                    <a:pt x="165" y="277"/>
                  </a:lnTo>
                  <a:cubicBezTo>
                    <a:pt x="165" y="277"/>
                    <a:pt x="191" y="277"/>
                    <a:pt x="191" y="25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50"/>
            <p:cNvSpPr/>
            <p:nvPr/>
          </p:nvSpPr>
          <p:spPr>
            <a:xfrm>
              <a:off x="3879325" y="2841600"/>
              <a:ext cx="6275" cy="11025"/>
            </a:xfrm>
            <a:custGeom>
              <a:rect b="b" l="l" r="r" t="t"/>
              <a:pathLst>
                <a:path extrusionOk="0" h="441" w="251">
                  <a:moveTo>
                    <a:pt x="1" y="0"/>
                  </a:moveTo>
                  <a:lnTo>
                    <a:pt x="1" y="26"/>
                  </a:lnTo>
                  <a:lnTo>
                    <a:pt x="1" y="53"/>
                  </a:lnTo>
                  <a:cubicBezTo>
                    <a:pt x="27" y="53"/>
                    <a:pt x="27" y="53"/>
                    <a:pt x="27" y="79"/>
                  </a:cubicBezTo>
                  <a:lnTo>
                    <a:pt x="27" y="112"/>
                  </a:lnTo>
                  <a:cubicBezTo>
                    <a:pt x="27" y="112"/>
                    <a:pt x="60" y="138"/>
                    <a:pt x="60" y="164"/>
                  </a:cubicBezTo>
                  <a:lnTo>
                    <a:pt x="86" y="217"/>
                  </a:lnTo>
                  <a:lnTo>
                    <a:pt x="139" y="302"/>
                  </a:lnTo>
                  <a:cubicBezTo>
                    <a:pt x="139" y="329"/>
                    <a:pt x="165" y="329"/>
                    <a:pt x="165" y="355"/>
                  </a:cubicBezTo>
                  <a:lnTo>
                    <a:pt x="192" y="355"/>
                  </a:lnTo>
                  <a:cubicBezTo>
                    <a:pt x="192" y="381"/>
                    <a:pt x="192" y="381"/>
                    <a:pt x="224" y="408"/>
                  </a:cubicBezTo>
                  <a:lnTo>
                    <a:pt x="224" y="440"/>
                  </a:lnTo>
                  <a:lnTo>
                    <a:pt x="251" y="440"/>
                  </a:lnTo>
                  <a:lnTo>
                    <a:pt x="251" y="408"/>
                  </a:lnTo>
                  <a:lnTo>
                    <a:pt x="251" y="381"/>
                  </a:lnTo>
                  <a:cubicBezTo>
                    <a:pt x="224" y="381"/>
                    <a:pt x="224" y="355"/>
                    <a:pt x="224" y="355"/>
                  </a:cubicBezTo>
                  <a:lnTo>
                    <a:pt x="224" y="329"/>
                  </a:lnTo>
                  <a:cubicBezTo>
                    <a:pt x="224" y="302"/>
                    <a:pt x="192" y="302"/>
                    <a:pt x="192" y="276"/>
                  </a:cubicBezTo>
                  <a:lnTo>
                    <a:pt x="165" y="191"/>
                  </a:lnTo>
                  <a:lnTo>
                    <a:pt x="113" y="112"/>
                  </a:lnTo>
                  <a:lnTo>
                    <a:pt x="86" y="79"/>
                  </a:lnTo>
                  <a:cubicBezTo>
                    <a:pt x="86" y="79"/>
                    <a:pt x="86" y="53"/>
                    <a:pt x="60" y="53"/>
                  </a:cubicBezTo>
                  <a:lnTo>
                    <a:pt x="60" y="26"/>
                  </a:lnTo>
                  <a:lnTo>
                    <a:pt x="27" y="26"/>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50"/>
            <p:cNvSpPr/>
            <p:nvPr/>
          </p:nvSpPr>
          <p:spPr>
            <a:xfrm>
              <a:off x="3877375" y="2888075"/>
              <a:ext cx="11675" cy="16450"/>
            </a:xfrm>
            <a:custGeom>
              <a:rect b="b" l="l" r="r" t="t"/>
              <a:pathLst>
                <a:path extrusionOk="0" h="658" w="467">
                  <a:moveTo>
                    <a:pt x="434" y="1"/>
                  </a:moveTo>
                  <a:cubicBezTo>
                    <a:pt x="434" y="27"/>
                    <a:pt x="407" y="60"/>
                    <a:pt x="381" y="60"/>
                  </a:cubicBezTo>
                  <a:cubicBezTo>
                    <a:pt x="381" y="86"/>
                    <a:pt x="381" y="86"/>
                    <a:pt x="355" y="86"/>
                  </a:cubicBezTo>
                  <a:cubicBezTo>
                    <a:pt x="355" y="113"/>
                    <a:pt x="329" y="139"/>
                    <a:pt x="302" y="165"/>
                  </a:cubicBezTo>
                  <a:cubicBezTo>
                    <a:pt x="270" y="191"/>
                    <a:pt x="243" y="251"/>
                    <a:pt x="217" y="277"/>
                  </a:cubicBezTo>
                  <a:cubicBezTo>
                    <a:pt x="191" y="329"/>
                    <a:pt x="138" y="389"/>
                    <a:pt x="138" y="415"/>
                  </a:cubicBezTo>
                  <a:cubicBezTo>
                    <a:pt x="105" y="441"/>
                    <a:pt x="79" y="467"/>
                    <a:pt x="79" y="494"/>
                  </a:cubicBezTo>
                  <a:lnTo>
                    <a:pt x="53" y="520"/>
                  </a:lnTo>
                  <a:cubicBezTo>
                    <a:pt x="53" y="553"/>
                    <a:pt x="26" y="579"/>
                    <a:pt x="26" y="605"/>
                  </a:cubicBezTo>
                  <a:lnTo>
                    <a:pt x="0" y="658"/>
                  </a:lnTo>
                  <a:lnTo>
                    <a:pt x="26" y="658"/>
                  </a:lnTo>
                  <a:lnTo>
                    <a:pt x="26" y="632"/>
                  </a:lnTo>
                  <a:cubicBezTo>
                    <a:pt x="53" y="632"/>
                    <a:pt x="53" y="605"/>
                    <a:pt x="53" y="605"/>
                  </a:cubicBezTo>
                  <a:cubicBezTo>
                    <a:pt x="79" y="605"/>
                    <a:pt x="79" y="579"/>
                    <a:pt x="105" y="553"/>
                  </a:cubicBezTo>
                  <a:cubicBezTo>
                    <a:pt x="105" y="553"/>
                    <a:pt x="105" y="520"/>
                    <a:pt x="138" y="520"/>
                  </a:cubicBezTo>
                  <a:cubicBezTo>
                    <a:pt x="138" y="494"/>
                    <a:pt x="164" y="467"/>
                    <a:pt x="191" y="441"/>
                  </a:cubicBezTo>
                  <a:cubicBezTo>
                    <a:pt x="217" y="415"/>
                    <a:pt x="243" y="356"/>
                    <a:pt x="270" y="329"/>
                  </a:cubicBezTo>
                  <a:cubicBezTo>
                    <a:pt x="302" y="277"/>
                    <a:pt x="329" y="251"/>
                    <a:pt x="355" y="191"/>
                  </a:cubicBezTo>
                  <a:cubicBezTo>
                    <a:pt x="381" y="191"/>
                    <a:pt x="381" y="165"/>
                    <a:pt x="407" y="139"/>
                  </a:cubicBezTo>
                  <a:cubicBezTo>
                    <a:pt x="407" y="113"/>
                    <a:pt x="407" y="113"/>
                    <a:pt x="434" y="86"/>
                  </a:cubicBezTo>
                  <a:cubicBezTo>
                    <a:pt x="434" y="86"/>
                    <a:pt x="467" y="60"/>
                    <a:pt x="467" y="27"/>
                  </a:cubicBezTo>
                  <a:lnTo>
                    <a:pt x="46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50"/>
            <p:cNvSpPr/>
            <p:nvPr/>
          </p:nvSpPr>
          <p:spPr>
            <a:xfrm>
              <a:off x="3878675" y="2890225"/>
              <a:ext cx="5450" cy="6750"/>
            </a:xfrm>
            <a:custGeom>
              <a:rect b="b" l="l" r="r" t="t"/>
              <a:pathLst>
                <a:path extrusionOk="0" h="270" w="218">
                  <a:moveTo>
                    <a:pt x="191" y="0"/>
                  </a:moveTo>
                  <a:lnTo>
                    <a:pt x="191" y="27"/>
                  </a:lnTo>
                  <a:cubicBezTo>
                    <a:pt x="218" y="27"/>
                    <a:pt x="191" y="27"/>
                    <a:pt x="191" y="0"/>
                  </a:cubicBezTo>
                  <a:close/>
                  <a:moveTo>
                    <a:pt x="139" y="27"/>
                  </a:moveTo>
                  <a:lnTo>
                    <a:pt x="139" y="53"/>
                  </a:lnTo>
                  <a:cubicBezTo>
                    <a:pt x="139" y="53"/>
                    <a:pt x="112" y="53"/>
                    <a:pt x="112" y="79"/>
                  </a:cubicBezTo>
                  <a:lnTo>
                    <a:pt x="53" y="105"/>
                  </a:lnTo>
                  <a:lnTo>
                    <a:pt x="27" y="165"/>
                  </a:lnTo>
                  <a:lnTo>
                    <a:pt x="27" y="191"/>
                  </a:lnTo>
                  <a:lnTo>
                    <a:pt x="1" y="217"/>
                  </a:lnTo>
                  <a:lnTo>
                    <a:pt x="1" y="243"/>
                  </a:lnTo>
                  <a:lnTo>
                    <a:pt x="1" y="270"/>
                  </a:lnTo>
                  <a:lnTo>
                    <a:pt x="27" y="270"/>
                  </a:lnTo>
                  <a:lnTo>
                    <a:pt x="27" y="243"/>
                  </a:lnTo>
                  <a:lnTo>
                    <a:pt x="53" y="243"/>
                  </a:lnTo>
                  <a:lnTo>
                    <a:pt x="53" y="217"/>
                  </a:lnTo>
                  <a:cubicBezTo>
                    <a:pt x="86" y="217"/>
                    <a:pt x="86" y="217"/>
                    <a:pt x="86" y="191"/>
                  </a:cubicBezTo>
                  <a:lnTo>
                    <a:pt x="139" y="165"/>
                  </a:lnTo>
                  <a:lnTo>
                    <a:pt x="165" y="105"/>
                  </a:lnTo>
                  <a:lnTo>
                    <a:pt x="165" y="79"/>
                  </a:lnTo>
                  <a:lnTo>
                    <a:pt x="191" y="79"/>
                  </a:lnTo>
                  <a:lnTo>
                    <a:pt x="191" y="53"/>
                  </a:lnTo>
                  <a:lnTo>
                    <a:pt x="191" y="27"/>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50"/>
            <p:cNvSpPr/>
            <p:nvPr/>
          </p:nvSpPr>
          <p:spPr>
            <a:xfrm>
              <a:off x="3876700" y="2882000"/>
              <a:ext cx="21875" cy="30750"/>
            </a:xfrm>
            <a:custGeom>
              <a:rect b="b" l="l" r="r" t="t"/>
              <a:pathLst>
                <a:path extrusionOk="0" h="1230" w="875">
                  <a:moveTo>
                    <a:pt x="848" y="1"/>
                  </a:moveTo>
                  <a:lnTo>
                    <a:pt x="822" y="27"/>
                  </a:lnTo>
                  <a:lnTo>
                    <a:pt x="789" y="53"/>
                  </a:lnTo>
                  <a:cubicBezTo>
                    <a:pt x="763" y="80"/>
                    <a:pt x="737" y="106"/>
                    <a:pt x="684" y="165"/>
                  </a:cubicBezTo>
                  <a:lnTo>
                    <a:pt x="684" y="191"/>
                  </a:lnTo>
                  <a:cubicBezTo>
                    <a:pt x="625" y="218"/>
                    <a:pt x="572" y="270"/>
                    <a:pt x="546" y="356"/>
                  </a:cubicBezTo>
                  <a:cubicBezTo>
                    <a:pt x="494" y="408"/>
                    <a:pt x="434" y="494"/>
                    <a:pt x="382" y="572"/>
                  </a:cubicBezTo>
                  <a:cubicBezTo>
                    <a:pt x="329" y="658"/>
                    <a:pt x="270" y="710"/>
                    <a:pt x="218" y="796"/>
                  </a:cubicBezTo>
                  <a:cubicBezTo>
                    <a:pt x="191" y="875"/>
                    <a:pt x="165" y="927"/>
                    <a:pt x="106" y="986"/>
                  </a:cubicBezTo>
                  <a:lnTo>
                    <a:pt x="106" y="1013"/>
                  </a:lnTo>
                  <a:cubicBezTo>
                    <a:pt x="80" y="1039"/>
                    <a:pt x="53" y="1092"/>
                    <a:pt x="53" y="1124"/>
                  </a:cubicBezTo>
                  <a:cubicBezTo>
                    <a:pt x="53" y="1151"/>
                    <a:pt x="27" y="1151"/>
                    <a:pt x="27" y="1151"/>
                  </a:cubicBezTo>
                  <a:lnTo>
                    <a:pt x="1" y="1203"/>
                  </a:lnTo>
                  <a:lnTo>
                    <a:pt x="1" y="1230"/>
                  </a:lnTo>
                  <a:lnTo>
                    <a:pt x="27" y="1230"/>
                  </a:lnTo>
                  <a:lnTo>
                    <a:pt x="53" y="1177"/>
                  </a:lnTo>
                  <a:lnTo>
                    <a:pt x="165" y="1039"/>
                  </a:lnTo>
                  <a:cubicBezTo>
                    <a:pt x="165" y="1013"/>
                    <a:pt x="191" y="960"/>
                    <a:pt x="218" y="927"/>
                  </a:cubicBezTo>
                  <a:cubicBezTo>
                    <a:pt x="244" y="901"/>
                    <a:pt x="270" y="875"/>
                    <a:pt x="270" y="822"/>
                  </a:cubicBezTo>
                  <a:cubicBezTo>
                    <a:pt x="329" y="763"/>
                    <a:pt x="382" y="684"/>
                    <a:pt x="434" y="599"/>
                  </a:cubicBezTo>
                  <a:cubicBezTo>
                    <a:pt x="494" y="520"/>
                    <a:pt x="546" y="467"/>
                    <a:pt x="599" y="382"/>
                  </a:cubicBezTo>
                  <a:cubicBezTo>
                    <a:pt x="625" y="356"/>
                    <a:pt x="625" y="329"/>
                    <a:pt x="658" y="303"/>
                  </a:cubicBezTo>
                  <a:cubicBezTo>
                    <a:pt x="684" y="244"/>
                    <a:pt x="710" y="218"/>
                    <a:pt x="737" y="191"/>
                  </a:cubicBezTo>
                  <a:lnTo>
                    <a:pt x="822" y="53"/>
                  </a:lnTo>
                  <a:lnTo>
                    <a:pt x="875"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50"/>
            <p:cNvSpPr/>
            <p:nvPr/>
          </p:nvSpPr>
          <p:spPr>
            <a:xfrm>
              <a:off x="3734925" y="3037425"/>
              <a:ext cx="38300" cy="66375"/>
            </a:xfrm>
            <a:custGeom>
              <a:rect b="b" l="l" r="r" t="t"/>
              <a:pathLst>
                <a:path extrusionOk="0" h="2655" w="1532">
                  <a:moveTo>
                    <a:pt x="1506" y="0"/>
                  </a:moveTo>
                  <a:lnTo>
                    <a:pt x="1506" y="26"/>
                  </a:lnTo>
                  <a:lnTo>
                    <a:pt x="1453" y="132"/>
                  </a:lnTo>
                  <a:lnTo>
                    <a:pt x="1532" y="26"/>
                  </a:lnTo>
                  <a:lnTo>
                    <a:pt x="1506" y="0"/>
                  </a:lnTo>
                  <a:close/>
                  <a:moveTo>
                    <a:pt x="1453" y="132"/>
                  </a:moveTo>
                  <a:cubicBezTo>
                    <a:pt x="1427" y="132"/>
                    <a:pt x="1401" y="164"/>
                    <a:pt x="1401" y="191"/>
                  </a:cubicBezTo>
                  <a:cubicBezTo>
                    <a:pt x="1341" y="243"/>
                    <a:pt x="1315" y="329"/>
                    <a:pt x="1263" y="408"/>
                  </a:cubicBezTo>
                  <a:cubicBezTo>
                    <a:pt x="1236" y="460"/>
                    <a:pt x="1203" y="493"/>
                    <a:pt x="1177" y="519"/>
                  </a:cubicBezTo>
                  <a:cubicBezTo>
                    <a:pt x="1125" y="624"/>
                    <a:pt x="1072" y="710"/>
                    <a:pt x="1013" y="821"/>
                  </a:cubicBezTo>
                  <a:lnTo>
                    <a:pt x="711" y="1314"/>
                  </a:lnTo>
                  <a:lnTo>
                    <a:pt x="441" y="1807"/>
                  </a:lnTo>
                  <a:cubicBezTo>
                    <a:pt x="382" y="1912"/>
                    <a:pt x="329" y="1998"/>
                    <a:pt x="277" y="2103"/>
                  </a:cubicBezTo>
                  <a:cubicBezTo>
                    <a:pt x="251" y="2136"/>
                    <a:pt x="251" y="2188"/>
                    <a:pt x="218" y="2215"/>
                  </a:cubicBezTo>
                  <a:cubicBezTo>
                    <a:pt x="165" y="2300"/>
                    <a:pt x="139" y="2379"/>
                    <a:pt x="113" y="2431"/>
                  </a:cubicBezTo>
                  <a:cubicBezTo>
                    <a:pt x="86" y="2464"/>
                    <a:pt x="53" y="2491"/>
                    <a:pt x="53" y="2517"/>
                  </a:cubicBezTo>
                  <a:lnTo>
                    <a:pt x="1" y="2629"/>
                  </a:lnTo>
                  <a:lnTo>
                    <a:pt x="1" y="2655"/>
                  </a:lnTo>
                  <a:lnTo>
                    <a:pt x="86" y="2543"/>
                  </a:lnTo>
                  <a:cubicBezTo>
                    <a:pt x="86" y="2517"/>
                    <a:pt x="113" y="2491"/>
                    <a:pt x="139" y="2431"/>
                  </a:cubicBezTo>
                  <a:cubicBezTo>
                    <a:pt x="165" y="2379"/>
                    <a:pt x="218" y="2326"/>
                    <a:pt x="251" y="2241"/>
                  </a:cubicBezTo>
                  <a:cubicBezTo>
                    <a:pt x="277" y="2188"/>
                    <a:pt x="329" y="2136"/>
                    <a:pt x="356" y="2077"/>
                  </a:cubicBezTo>
                  <a:cubicBezTo>
                    <a:pt x="415" y="1998"/>
                    <a:pt x="441" y="1912"/>
                    <a:pt x="494" y="1833"/>
                  </a:cubicBezTo>
                  <a:lnTo>
                    <a:pt x="796" y="1341"/>
                  </a:lnTo>
                  <a:lnTo>
                    <a:pt x="1072" y="874"/>
                  </a:lnTo>
                  <a:cubicBezTo>
                    <a:pt x="1125" y="762"/>
                    <a:pt x="1151" y="684"/>
                    <a:pt x="1203" y="598"/>
                  </a:cubicBezTo>
                  <a:cubicBezTo>
                    <a:pt x="1236" y="546"/>
                    <a:pt x="1263" y="493"/>
                    <a:pt x="1289" y="434"/>
                  </a:cubicBezTo>
                  <a:cubicBezTo>
                    <a:pt x="1341" y="355"/>
                    <a:pt x="1368" y="296"/>
                    <a:pt x="1427" y="217"/>
                  </a:cubicBezTo>
                  <a:cubicBezTo>
                    <a:pt x="1427" y="191"/>
                    <a:pt x="1453" y="164"/>
                    <a:pt x="1453" y="132"/>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50"/>
            <p:cNvSpPr/>
            <p:nvPr/>
          </p:nvSpPr>
          <p:spPr>
            <a:xfrm>
              <a:off x="3748575" y="3025750"/>
              <a:ext cx="28100" cy="45850"/>
            </a:xfrm>
            <a:custGeom>
              <a:rect b="b" l="l" r="r" t="t"/>
              <a:pathLst>
                <a:path extrusionOk="0" h="1834" w="1124">
                  <a:moveTo>
                    <a:pt x="1098" y="1"/>
                  </a:moveTo>
                  <a:lnTo>
                    <a:pt x="1045" y="53"/>
                  </a:lnTo>
                  <a:cubicBezTo>
                    <a:pt x="1045" y="79"/>
                    <a:pt x="1019" y="106"/>
                    <a:pt x="1019" y="106"/>
                  </a:cubicBezTo>
                  <a:cubicBezTo>
                    <a:pt x="986" y="165"/>
                    <a:pt x="933" y="217"/>
                    <a:pt x="907" y="270"/>
                  </a:cubicBezTo>
                  <a:lnTo>
                    <a:pt x="881" y="329"/>
                  </a:lnTo>
                  <a:cubicBezTo>
                    <a:pt x="822" y="382"/>
                    <a:pt x="769" y="467"/>
                    <a:pt x="717" y="546"/>
                  </a:cubicBezTo>
                  <a:cubicBezTo>
                    <a:pt x="657" y="658"/>
                    <a:pt x="579" y="763"/>
                    <a:pt x="493" y="875"/>
                  </a:cubicBezTo>
                  <a:cubicBezTo>
                    <a:pt x="441" y="986"/>
                    <a:pt x="362" y="1124"/>
                    <a:pt x="303" y="1229"/>
                  </a:cubicBezTo>
                  <a:cubicBezTo>
                    <a:pt x="250" y="1315"/>
                    <a:pt x="224" y="1394"/>
                    <a:pt x="165" y="1453"/>
                  </a:cubicBezTo>
                  <a:lnTo>
                    <a:pt x="138" y="1532"/>
                  </a:lnTo>
                  <a:cubicBezTo>
                    <a:pt x="112" y="1584"/>
                    <a:pt x="86" y="1643"/>
                    <a:pt x="59" y="1696"/>
                  </a:cubicBezTo>
                  <a:cubicBezTo>
                    <a:pt x="59" y="1696"/>
                    <a:pt x="33" y="1722"/>
                    <a:pt x="33" y="1748"/>
                  </a:cubicBezTo>
                  <a:lnTo>
                    <a:pt x="0" y="1834"/>
                  </a:lnTo>
                  <a:lnTo>
                    <a:pt x="0" y="1834"/>
                  </a:lnTo>
                  <a:lnTo>
                    <a:pt x="59" y="1748"/>
                  </a:lnTo>
                  <a:cubicBezTo>
                    <a:pt x="86" y="1722"/>
                    <a:pt x="86" y="1696"/>
                    <a:pt x="112" y="1670"/>
                  </a:cubicBezTo>
                  <a:cubicBezTo>
                    <a:pt x="138" y="1643"/>
                    <a:pt x="165" y="1584"/>
                    <a:pt x="197" y="1558"/>
                  </a:cubicBezTo>
                  <a:cubicBezTo>
                    <a:pt x="224" y="1505"/>
                    <a:pt x="250" y="1479"/>
                    <a:pt x="276" y="1420"/>
                  </a:cubicBezTo>
                  <a:cubicBezTo>
                    <a:pt x="303" y="1367"/>
                    <a:pt x="329" y="1315"/>
                    <a:pt x="362" y="1256"/>
                  </a:cubicBezTo>
                  <a:cubicBezTo>
                    <a:pt x="441" y="1151"/>
                    <a:pt x="493" y="1039"/>
                    <a:pt x="579" y="927"/>
                  </a:cubicBezTo>
                  <a:cubicBezTo>
                    <a:pt x="631" y="796"/>
                    <a:pt x="717" y="684"/>
                    <a:pt x="769" y="572"/>
                  </a:cubicBezTo>
                  <a:cubicBezTo>
                    <a:pt x="795" y="520"/>
                    <a:pt x="855" y="467"/>
                    <a:pt x="881" y="408"/>
                  </a:cubicBezTo>
                  <a:cubicBezTo>
                    <a:pt x="907" y="382"/>
                    <a:pt x="933" y="329"/>
                    <a:pt x="933" y="303"/>
                  </a:cubicBezTo>
                  <a:cubicBezTo>
                    <a:pt x="986" y="244"/>
                    <a:pt x="1019" y="191"/>
                    <a:pt x="1019" y="165"/>
                  </a:cubicBezTo>
                  <a:cubicBezTo>
                    <a:pt x="1045" y="139"/>
                    <a:pt x="1071" y="106"/>
                    <a:pt x="1071" y="79"/>
                  </a:cubicBezTo>
                  <a:lnTo>
                    <a:pt x="112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50"/>
            <p:cNvSpPr/>
            <p:nvPr/>
          </p:nvSpPr>
          <p:spPr>
            <a:xfrm>
              <a:off x="3839750" y="2962675"/>
              <a:ext cx="6100" cy="26125"/>
            </a:xfrm>
            <a:custGeom>
              <a:rect b="b" l="l" r="r" t="t"/>
              <a:pathLst>
                <a:path extrusionOk="0" h="1045" w="244">
                  <a:moveTo>
                    <a:pt x="243" y="0"/>
                  </a:moveTo>
                  <a:cubicBezTo>
                    <a:pt x="217" y="0"/>
                    <a:pt x="217" y="0"/>
                    <a:pt x="217" y="33"/>
                  </a:cubicBezTo>
                  <a:lnTo>
                    <a:pt x="217" y="59"/>
                  </a:lnTo>
                  <a:lnTo>
                    <a:pt x="191" y="86"/>
                  </a:lnTo>
                  <a:cubicBezTo>
                    <a:pt x="191" y="112"/>
                    <a:pt x="191" y="138"/>
                    <a:pt x="165" y="164"/>
                  </a:cubicBezTo>
                  <a:lnTo>
                    <a:pt x="165" y="224"/>
                  </a:lnTo>
                  <a:cubicBezTo>
                    <a:pt x="132" y="250"/>
                    <a:pt x="132" y="302"/>
                    <a:pt x="132" y="329"/>
                  </a:cubicBezTo>
                  <a:lnTo>
                    <a:pt x="79" y="526"/>
                  </a:lnTo>
                  <a:lnTo>
                    <a:pt x="53" y="716"/>
                  </a:lnTo>
                  <a:cubicBezTo>
                    <a:pt x="27" y="743"/>
                    <a:pt x="27" y="795"/>
                    <a:pt x="27" y="822"/>
                  </a:cubicBezTo>
                  <a:cubicBezTo>
                    <a:pt x="27" y="854"/>
                    <a:pt x="27" y="854"/>
                    <a:pt x="0" y="881"/>
                  </a:cubicBezTo>
                  <a:lnTo>
                    <a:pt x="0" y="960"/>
                  </a:lnTo>
                  <a:lnTo>
                    <a:pt x="0" y="986"/>
                  </a:lnTo>
                  <a:lnTo>
                    <a:pt x="0" y="1045"/>
                  </a:lnTo>
                  <a:lnTo>
                    <a:pt x="27" y="1019"/>
                  </a:lnTo>
                  <a:lnTo>
                    <a:pt x="27" y="986"/>
                  </a:lnTo>
                  <a:cubicBezTo>
                    <a:pt x="53" y="960"/>
                    <a:pt x="53" y="933"/>
                    <a:pt x="53" y="907"/>
                  </a:cubicBezTo>
                  <a:cubicBezTo>
                    <a:pt x="53" y="881"/>
                    <a:pt x="79" y="854"/>
                    <a:pt x="79" y="854"/>
                  </a:cubicBezTo>
                  <a:cubicBezTo>
                    <a:pt x="79" y="795"/>
                    <a:pt x="105" y="769"/>
                    <a:pt x="105" y="743"/>
                  </a:cubicBezTo>
                  <a:lnTo>
                    <a:pt x="165" y="552"/>
                  </a:lnTo>
                  <a:lnTo>
                    <a:pt x="191" y="362"/>
                  </a:lnTo>
                  <a:cubicBezTo>
                    <a:pt x="191" y="302"/>
                    <a:pt x="217" y="276"/>
                    <a:pt x="217" y="250"/>
                  </a:cubicBezTo>
                  <a:lnTo>
                    <a:pt x="217" y="197"/>
                  </a:lnTo>
                  <a:cubicBezTo>
                    <a:pt x="217" y="164"/>
                    <a:pt x="217" y="112"/>
                    <a:pt x="243" y="112"/>
                  </a:cubicBezTo>
                  <a:lnTo>
                    <a:pt x="243" y="59"/>
                  </a:lnTo>
                  <a:lnTo>
                    <a:pt x="243" y="33"/>
                  </a:lnTo>
                  <a:lnTo>
                    <a:pt x="24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50"/>
            <p:cNvSpPr/>
            <p:nvPr/>
          </p:nvSpPr>
          <p:spPr>
            <a:xfrm>
              <a:off x="3783550" y="2990100"/>
              <a:ext cx="22550" cy="34200"/>
            </a:xfrm>
            <a:custGeom>
              <a:rect b="b" l="l" r="r" t="t"/>
              <a:pathLst>
                <a:path extrusionOk="0" h="1368" w="902">
                  <a:moveTo>
                    <a:pt x="901" y="1"/>
                  </a:moveTo>
                  <a:lnTo>
                    <a:pt x="849" y="53"/>
                  </a:lnTo>
                  <a:cubicBezTo>
                    <a:pt x="849" y="53"/>
                    <a:pt x="849" y="86"/>
                    <a:pt x="822" y="86"/>
                  </a:cubicBezTo>
                  <a:cubicBezTo>
                    <a:pt x="796" y="112"/>
                    <a:pt x="770" y="165"/>
                    <a:pt x="737" y="191"/>
                  </a:cubicBezTo>
                  <a:cubicBezTo>
                    <a:pt x="737" y="217"/>
                    <a:pt x="711" y="250"/>
                    <a:pt x="684" y="277"/>
                  </a:cubicBezTo>
                  <a:cubicBezTo>
                    <a:pt x="658" y="303"/>
                    <a:pt x="632" y="355"/>
                    <a:pt x="605" y="415"/>
                  </a:cubicBezTo>
                  <a:lnTo>
                    <a:pt x="408" y="658"/>
                  </a:lnTo>
                  <a:lnTo>
                    <a:pt x="244" y="934"/>
                  </a:lnTo>
                  <a:cubicBezTo>
                    <a:pt x="218" y="960"/>
                    <a:pt x="191" y="1013"/>
                    <a:pt x="165" y="1072"/>
                  </a:cubicBezTo>
                  <a:cubicBezTo>
                    <a:pt x="139" y="1098"/>
                    <a:pt x="139" y="1124"/>
                    <a:pt x="113" y="1151"/>
                  </a:cubicBezTo>
                  <a:cubicBezTo>
                    <a:pt x="80" y="1177"/>
                    <a:pt x="80" y="1236"/>
                    <a:pt x="53" y="1262"/>
                  </a:cubicBezTo>
                  <a:cubicBezTo>
                    <a:pt x="53" y="1289"/>
                    <a:pt x="27" y="1289"/>
                    <a:pt x="27" y="1315"/>
                  </a:cubicBezTo>
                  <a:lnTo>
                    <a:pt x="1" y="1367"/>
                  </a:lnTo>
                  <a:lnTo>
                    <a:pt x="53" y="1315"/>
                  </a:lnTo>
                  <a:lnTo>
                    <a:pt x="80" y="1289"/>
                  </a:lnTo>
                  <a:cubicBezTo>
                    <a:pt x="113" y="1262"/>
                    <a:pt x="139" y="1203"/>
                    <a:pt x="165" y="1177"/>
                  </a:cubicBezTo>
                  <a:cubicBezTo>
                    <a:pt x="165" y="1151"/>
                    <a:pt x="191" y="1124"/>
                    <a:pt x="218" y="1098"/>
                  </a:cubicBezTo>
                  <a:cubicBezTo>
                    <a:pt x="244" y="1072"/>
                    <a:pt x="277" y="1013"/>
                    <a:pt x="303" y="960"/>
                  </a:cubicBezTo>
                  <a:lnTo>
                    <a:pt x="494" y="710"/>
                  </a:lnTo>
                  <a:lnTo>
                    <a:pt x="658" y="441"/>
                  </a:lnTo>
                  <a:cubicBezTo>
                    <a:pt x="684" y="382"/>
                    <a:pt x="711" y="355"/>
                    <a:pt x="737" y="303"/>
                  </a:cubicBezTo>
                  <a:cubicBezTo>
                    <a:pt x="770" y="277"/>
                    <a:pt x="770" y="250"/>
                    <a:pt x="796" y="217"/>
                  </a:cubicBezTo>
                  <a:cubicBezTo>
                    <a:pt x="822" y="191"/>
                    <a:pt x="822" y="139"/>
                    <a:pt x="849" y="112"/>
                  </a:cubicBezTo>
                  <a:cubicBezTo>
                    <a:pt x="875" y="86"/>
                    <a:pt x="875" y="86"/>
                    <a:pt x="875" y="53"/>
                  </a:cubicBezTo>
                  <a:lnTo>
                    <a:pt x="90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50"/>
            <p:cNvSpPr/>
            <p:nvPr/>
          </p:nvSpPr>
          <p:spPr>
            <a:xfrm>
              <a:off x="3751350" y="3020975"/>
              <a:ext cx="23375" cy="35525"/>
            </a:xfrm>
            <a:custGeom>
              <a:rect b="b" l="l" r="r" t="t"/>
              <a:pathLst>
                <a:path extrusionOk="0" h="1421" w="935">
                  <a:moveTo>
                    <a:pt x="908" y="1"/>
                  </a:moveTo>
                  <a:lnTo>
                    <a:pt x="875" y="54"/>
                  </a:lnTo>
                  <a:cubicBezTo>
                    <a:pt x="849" y="54"/>
                    <a:pt x="849" y="80"/>
                    <a:pt x="849" y="80"/>
                  </a:cubicBezTo>
                  <a:cubicBezTo>
                    <a:pt x="822" y="106"/>
                    <a:pt x="796" y="165"/>
                    <a:pt x="770" y="218"/>
                  </a:cubicBezTo>
                  <a:cubicBezTo>
                    <a:pt x="744" y="218"/>
                    <a:pt x="744" y="244"/>
                    <a:pt x="711" y="244"/>
                  </a:cubicBezTo>
                  <a:cubicBezTo>
                    <a:pt x="684" y="297"/>
                    <a:pt x="632" y="356"/>
                    <a:pt x="606" y="435"/>
                  </a:cubicBezTo>
                  <a:cubicBezTo>
                    <a:pt x="546" y="520"/>
                    <a:pt x="494" y="599"/>
                    <a:pt x="441" y="684"/>
                  </a:cubicBezTo>
                  <a:cubicBezTo>
                    <a:pt x="382" y="763"/>
                    <a:pt x="330" y="875"/>
                    <a:pt x="277" y="954"/>
                  </a:cubicBezTo>
                  <a:cubicBezTo>
                    <a:pt x="218" y="1013"/>
                    <a:pt x="192" y="1066"/>
                    <a:pt x="165" y="1118"/>
                  </a:cubicBezTo>
                  <a:cubicBezTo>
                    <a:pt x="165" y="1151"/>
                    <a:pt x="139" y="1177"/>
                    <a:pt x="139" y="1177"/>
                  </a:cubicBezTo>
                  <a:cubicBezTo>
                    <a:pt x="113" y="1230"/>
                    <a:pt x="86" y="1282"/>
                    <a:pt x="54" y="1315"/>
                  </a:cubicBezTo>
                  <a:lnTo>
                    <a:pt x="54" y="1368"/>
                  </a:lnTo>
                  <a:cubicBezTo>
                    <a:pt x="86" y="1368"/>
                    <a:pt x="86" y="1342"/>
                    <a:pt x="113" y="1315"/>
                  </a:cubicBezTo>
                  <a:cubicBezTo>
                    <a:pt x="139" y="1282"/>
                    <a:pt x="139" y="1256"/>
                    <a:pt x="165" y="1204"/>
                  </a:cubicBezTo>
                  <a:cubicBezTo>
                    <a:pt x="192" y="1177"/>
                    <a:pt x="218" y="1151"/>
                    <a:pt x="251" y="1118"/>
                  </a:cubicBezTo>
                  <a:cubicBezTo>
                    <a:pt x="277" y="1066"/>
                    <a:pt x="303" y="1039"/>
                    <a:pt x="330" y="987"/>
                  </a:cubicBezTo>
                  <a:cubicBezTo>
                    <a:pt x="382" y="901"/>
                    <a:pt x="441" y="822"/>
                    <a:pt x="494" y="711"/>
                  </a:cubicBezTo>
                  <a:cubicBezTo>
                    <a:pt x="546" y="625"/>
                    <a:pt x="606" y="546"/>
                    <a:pt x="658" y="461"/>
                  </a:cubicBezTo>
                  <a:cubicBezTo>
                    <a:pt x="684" y="408"/>
                    <a:pt x="711" y="382"/>
                    <a:pt x="744" y="330"/>
                  </a:cubicBezTo>
                  <a:cubicBezTo>
                    <a:pt x="770" y="297"/>
                    <a:pt x="770" y="270"/>
                    <a:pt x="796" y="244"/>
                  </a:cubicBezTo>
                  <a:cubicBezTo>
                    <a:pt x="822" y="192"/>
                    <a:pt x="849" y="165"/>
                    <a:pt x="849" y="132"/>
                  </a:cubicBezTo>
                  <a:cubicBezTo>
                    <a:pt x="875" y="106"/>
                    <a:pt x="875" y="80"/>
                    <a:pt x="908" y="80"/>
                  </a:cubicBezTo>
                  <a:lnTo>
                    <a:pt x="934" y="1"/>
                  </a:lnTo>
                  <a:close/>
                  <a:moveTo>
                    <a:pt x="54" y="1368"/>
                  </a:moveTo>
                  <a:lnTo>
                    <a:pt x="1" y="1420"/>
                  </a:lnTo>
                  <a:lnTo>
                    <a:pt x="27" y="1420"/>
                  </a:lnTo>
                  <a:lnTo>
                    <a:pt x="54" y="1368"/>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50"/>
            <p:cNvSpPr/>
            <p:nvPr/>
          </p:nvSpPr>
          <p:spPr>
            <a:xfrm>
              <a:off x="3837600" y="2916175"/>
              <a:ext cx="35025" cy="82825"/>
            </a:xfrm>
            <a:custGeom>
              <a:rect b="b" l="l" r="r" t="t"/>
              <a:pathLst>
                <a:path extrusionOk="0" h="3313" w="1401">
                  <a:moveTo>
                    <a:pt x="1368" y="1"/>
                  </a:moveTo>
                  <a:lnTo>
                    <a:pt x="1315" y="139"/>
                  </a:lnTo>
                  <a:cubicBezTo>
                    <a:pt x="1289" y="139"/>
                    <a:pt x="1289" y="165"/>
                    <a:pt x="1289" y="191"/>
                  </a:cubicBezTo>
                  <a:cubicBezTo>
                    <a:pt x="1263" y="217"/>
                    <a:pt x="1236" y="250"/>
                    <a:pt x="1236" y="303"/>
                  </a:cubicBezTo>
                  <a:lnTo>
                    <a:pt x="1203" y="303"/>
                  </a:lnTo>
                  <a:cubicBezTo>
                    <a:pt x="1177" y="355"/>
                    <a:pt x="1151" y="441"/>
                    <a:pt x="1125" y="520"/>
                  </a:cubicBezTo>
                  <a:cubicBezTo>
                    <a:pt x="1072" y="684"/>
                    <a:pt x="1013" y="874"/>
                    <a:pt x="960" y="1072"/>
                  </a:cubicBezTo>
                  <a:cubicBezTo>
                    <a:pt x="908" y="1236"/>
                    <a:pt x="875" y="1426"/>
                    <a:pt x="822" y="1591"/>
                  </a:cubicBezTo>
                  <a:lnTo>
                    <a:pt x="796" y="1729"/>
                  </a:lnTo>
                  <a:cubicBezTo>
                    <a:pt x="743" y="1919"/>
                    <a:pt x="684" y="2162"/>
                    <a:pt x="632" y="2353"/>
                  </a:cubicBezTo>
                  <a:cubicBezTo>
                    <a:pt x="579" y="2550"/>
                    <a:pt x="520" y="2767"/>
                    <a:pt x="415" y="2905"/>
                  </a:cubicBezTo>
                  <a:cubicBezTo>
                    <a:pt x="356" y="2958"/>
                    <a:pt x="303" y="3010"/>
                    <a:pt x="251" y="3069"/>
                  </a:cubicBezTo>
                  <a:lnTo>
                    <a:pt x="218" y="3096"/>
                  </a:lnTo>
                  <a:cubicBezTo>
                    <a:pt x="165" y="3122"/>
                    <a:pt x="139" y="3148"/>
                    <a:pt x="113" y="3174"/>
                  </a:cubicBezTo>
                  <a:lnTo>
                    <a:pt x="27" y="3260"/>
                  </a:lnTo>
                  <a:lnTo>
                    <a:pt x="27" y="3286"/>
                  </a:lnTo>
                  <a:lnTo>
                    <a:pt x="53" y="3286"/>
                  </a:lnTo>
                  <a:cubicBezTo>
                    <a:pt x="53" y="3260"/>
                    <a:pt x="86" y="3234"/>
                    <a:pt x="139" y="3207"/>
                  </a:cubicBezTo>
                  <a:cubicBezTo>
                    <a:pt x="165" y="3174"/>
                    <a:pt x="191" y="3148"/>
                    <a:pt x="218" y="3122"/>
                  </a:cubicBezTo>
                  <a:cubicBezTo>
                    <a:pt x="251" y="3122"/>
                    <a:pt x="277" y="3096"/>
                    <a:pt x="277" y="3096"/>
                  </a:cubicBezTo>
                  <a:cubicBezTo>
                    <a:pt x="329" y="3043"/>
                    <a:pt x="382" y="2984"/>
                    <a:pt x="467" y="2931"/>
                  </a:cubicBezTo>
                  <a:cubicBezTo>
                    <a:pt x="546" y="2793"/>
                    <a:pt x="632" y="2629"/>
                    <a:pt x="711" y="2386"/>
                  </a:cubicBezTo>
                  <a:cubicBezTo>
                    <a:pt x="770" y="2162"/>
                    <a:pt x="822" y="1946"/>
                    <a:pt x="875" y="1729"/>
                  </a:cubicBezTo>
                  <a:lnTo>
                    <a:pt x="908" y="1617"/>
                  </a:lnTo>
                  <a:cubicBezTo>
                    <a:pt x="934" y="1426"/>
                    <a:pt x="987" y="1262"/>
                    <a:pt x="1013" y="1098"/>
                  </a:cubicBezTo>
                  <a:cubicBezTo>
                    <a:pt x="1072" y="848"/>
                    <a:pt x="1125" y="658"/>
                    <a:pt x="1177" y="520"/>
                  </a:cubicBezTo>
                  <a:cubicBezTo>
                    <a:pt x="1203" y="467"/>
                    <a:pt x="1236" y="415"/>
                    <a:pt x="1236" y="355"/>
                  </a:cubicBezTo>
                  <a:lnTo>
                    <a:pt x="1263" y="303"/>
                  </a:lnTo>
                  <a:cubicBezTo>
                    <a:pt x="1289" y="250"/>
                    <a:pt x="1289" y="217"/>
                    <a:pt x="1315" y="165"/>
                  </a:cubicBezTo>
                  <a:lnTo>
                    <a:pt x="1341" y="139"/>
                  </a:lnTo>
                  <a:lnTo>
                    <a:pt x="1401" y="1"/>
                  </a:lnTo>
                  <a:close/>
                  <a:moveTo>
                    <a:pt x="1" y="3286"/>
                  </a:moveTo>
                  <a:cubicBezTo>
                    <a:pt x="1" y="3286"/>
                    <a:pt x="1" y="3312"/>
                    <a:pt x="27" y="3312"/>
                  </a:cubicBezTo>
                  <a:lnTo>
                    <a:pt x="27" y="3286"/>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50"/>
            <p:cNvSpPr/>
            <p:nvPr/>
          </p:nvSpPr>
          <p:spPr>
            <a:xfrm>
              <a:off x="3808850" y="2955275"/>
              <a:ext cx="17775" cy="27300"/>
            </a:xfrm>
            <a:custGeom>
              <a:rect b="b" l="l" r="r" t="t"/>
              <a:pathLst>
                <a:path extrusionOk="0" h="1092" w="711">
                  <a:moveTo>
                    <a:pt x="711" y="0"/>
                  </a:moveTo>
                  <a:lnTo>
                    <a:pt x="684" y="27"/>
                  </a:lnTo>
                  <a:lnTo>
                    <a:pt x="605" y="165"/>
                  </a:lnTo>
                  <a:cubicBezTo>
                    <a:pt x="579" y="191"/>
                    <a:pt x="579" y="217"/>
                    <a:pt x="546" y="244"/>
                  </a:cubicBezTo>
                  <a:cubicBezTo>
                    <a:pt x="520" y="270"/>
                    <a:pt x="494" y="296"/>
                    <a:pt x="494" y="329"/>
                  </a:cubicBezTo>
                  <a:cubicBezTo>
                    <a:pt x="441" y="408"/>
                    <a:pt x="415" y="460"/>
                    <a:pt x="356" y="546"/>
                  </a:cubicBezTo>
                  <a:cubicBezTo>
                    <a:pt x="329" y="598"/>
                    <a:pt x="277" y="684"/>
                    <a:pt x="218" y="736"/>
                  </a:cubicBezTo>
                  <a:cubicBezTo>
                    <a:pt x="218" y="763"/>
                    <a:pt x="191" y="789"/>
                    <a:pt x="165" y="822"/>
                  </a:cubicBezTo>
                  <a:cubicBezTo>
                    <a:pt x="165" y="848"/>
                    <a:pt x="139" y="874"/>
                    <a:pt x="113" y="901"/>
                  </a:cubicBezTo>
                  <a:lnTo>
                    <a:pt x="27" y="1039"/>
                  </a:lnTo>
                  <a:lnTo>
                    <a:pt x="1" y="1065"/>
                  </a:lnTo>
                  <a:lnTo>
                    <a:pt x="1" y="1091"/>
                  </a:lnTo>
                  <a:lnTo>
                    <a:pt x="27" y="1091"/>
                  </a:lnTo>
                  <a:lnTo>
                    <a:pt x="53" y="1039"/>
                  </a:lnTo>
                  <a:lnTo>
                    <a:pt x="86" y="1039"/>
                  </a:lnTo>
                  <a:cubicBezTo>
                    <a:pt x="113" y="1012"/>
                    <a:pt x="139" y="986"/>
                    <a:pt x="165" y="927"/>
                  </a:cubicBezTo>
                  <a:lnTo>
                    <a:pt x="165" y="901"/>
                  </a:lnTo>
                  <a:cubicBezTo>
                    <a:pt x="218" y="874"/>
                    <a:pt x="251" y="822"/>
                    <a:pt x="277" y="763"/>
                  </a:cubicBezTo>
                  <a:cubicBezTo>
                    <a:pt x="329" y="710"/>
                    <a:pt x="382" y="658"/>
                    <a:pt x="415" y="572"/>
                  </a:cubicBezTo>
                  <a:cubicBezTo>
                    <a:pt x="467" y="493"/>
                    <a:pt x="494" y="434"/>
                    <a:pt x="546" y="355"/>
                  </a:cubicBezTo>
                  <a:cubicBezTo>
                    <a:pt x="579" y="296"/>
                    <a:pt x="605" y="244"/>
                    <a:pt x="632" y="217"/>
                  </a:cubicBezTo>
                  <a:lnTo>
                    <a:pt x="632" y="191"/>
                  </a:lnTo>
                  <a:cubicBezTo>
                    <a:pt x="658" y="132"/>
                    <a:pt x="684" y="106"/>
                    <a:pt x="684" y="79"/>
                  </a:cubicBezTo>
                  <a:lnTo>
                    <a:pt x="684" y="53"/>
                  </a:lnTo>
                  <a:lnTo>
                    <a:pt x="71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50"/>
            <p:cNvSpPr/>
            <p:nvPr/>
          </p:nvSpPr>
          <p:spPr>
            <a:xfrm>
              <a:off x="3714400" y="2944925"/>
              <a:ext cx="109600" cy="129475"/>
            </a:xfrm>
            <a:custGeom>
              <a:rect b="b" l="l" r="r" t="t"/>
              <a:pathLst>
                <a:path extrusionOk="0" h="5179" w="4384">
                  <a:moveTo>
                    <a:pt x="4383" y="0"/>
                  </a:moveTo>
                  <a:cubicBezTo>
                    <a:pt x="3996" y="355"/>
                    <a:pt x="3615" y="769"/>
                    <a:pt x="3207" y="1203"/>
                  </a:cubicBezTo>
                  <a:cubicBezTo>
                    <a:pt x="2879" y="1564"/>
                    <a:pt x="2576" y="1946"/>
                    <a:pt x="2274" y="2300"/>
                  </a:cubicBezTo>
                  <a:lnTo>
                    <a:pt x="2110" y="2517"/>
                  </a:lnTo>
                  <a:lnTo>
                    <a:pt x="1564" y="3174"/>
                  </a:lnTo>
                  <a:lnTo>
                    <a:pt x="1453" y="3286"/>
                  </a:lnTo>
                  <a:cubicBezTo>
                    <a:pt x="1315" y="3477"/>
                    <a:pt x="1177" y="3641"/>
                    <a:pt x="1039" y="3832"/>
                  </a:cubicBezTo>
                  <a:cubicBezTo>
                    <a:pt x="684" y="4272"/>
                    <a:pt x="329" y="4738"/>
                    <a:pt x="0" y="5179"/>
                  </a:cubicBezTo>
                  <a:cubicBezTo>
                    <a:pt x="441" y="4686"/>
                    <a:pt x="769" y="4272"/>
                    <a:pt x="1098" y="3891"/>
                  </a:cubicBezTo>
                  <a:lnTo>
                    <a:pt x="2162" y="2576"/>
                  </a:lnTo>
                  <a:lnTo>
                    <a:pt x="2714" y="1919"/>
                  </a:lnTo>
                  <a:lnTo>
                    <a:pt x="2984" y="1591"/>
                  </a:lnTo>
                  <a:lnTo>
                    <a:pt x="3122" y="1426"/>
                  </a:lnTo>
                  <a:lnTo>
                    <a:pt x="3174" y="1341"/>
                  </a:lnTo>
                  <a:lnTo>
                    <a:pt x="3260" y="1262"/>
                  </a:lnTo>
                  <a:cubicBezTo>
                    <a:pt x="3424" y="1072"/>
                    <a:pt x="3615" y="848"/>
                    <a:pt x="3805" y="631"/>
                  </a:cubicBezTo>
                  <a:cubicBezTo>
                    <a:pt x="4029" y="414"/>
                    <a:pt x="4219" y="191"/>
                    <a:pt x="438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50"/>
            <p:cNvSpPr/>
            <p:nvPr/>
          </p:nvSpPr>
          <p:spPr>
            <a:xfrm>
              <a:off x="3907425" y="2873125"/>
              <a:ext cx="178775" cy="225925"/>
            </a:xfrm>
            <a:custGeom>
              <a:rect b="b" l="l" r="r" t="t"/>
              <a:pathLst>
                <a:path extrusionOk="0" h="9037" w="7151">
                  <a:moveTo>
                    <a:pt x="191" y="1"/>
                  </a:moveTo>
                  <a:lnTo>
                    <a:pt x="191" y="27"/>
                  </a:lnTo>
                  <a:cubicBezTo>
                    <a:pt x="139" y="53"/>
                    <a:pt x="303" y="356"/>
                    <a:pt x="441" y="599"/>
                  </a:cubicBezTo>
                  <a:cubicBezTo>
                    <a:pt x="303" y="435"/>
                    <a:pt x="217" y="270"/>
                    <a:pt x="217" y="270"/>
                  </a:cubicBezTo>
                  <a:lnTo>
                    <a:pt x="191" y="270"/>
                  </a:lnTo>
                  <a:lnTo>
                    <a:pt x="191" y="297"/>
                  </a:lnTo>
                  <a:cubicBezTo>
                    <a:pt x="303" y="599"/>
                    <a:pt x="441" y="875"/>
                    <a:pt x="493" y="987"/>
                  </a:cubicBezTo>
                  <a:cubicBezTo>
                    <a:pt x="191" y="658"/>
                    <a:pt x="1" y="218"/>
                    <a:pt x="1" y="218"/>
                  </a:cubicBezTo>
                  <a:lnTo>
                    <a:pt x="1" y="218"/>
                  </a:lnTo>
                  <a:cubicBezTo>
                    <a:pt x="277" y="1151"/>
                    <a:pt x="467" y="1315"/>
                    <a:pt x="493" y="1315"/>
                  </a:cubicBezTo>
                  <a:cubicBezTo>
                    <a:pt x="658" y="1368"/>
                    <a:pt x="796" y="1394"/>
                    <a:pt x="907" y="1420"/>
                  </a:cubicBezTo>
                  <a:cubicBezTo>
                    <a:pt x="684" y="1394"/>
                    <a:pt x="546" y="1394"/>
                    <a:pt x="546" y="1394"/>
                  </a:cubicBezTo>
                  <a:lnTo>
                    <a:pt x="546" y="1420"/>
                  </a:lnTo>
                  <a:lnTo>
                    <a:pt x="658" y="1585"/>
                  </a:lnTo>
                  <a:cubicBezTo>
                    <a:pt x="1072" y="1775"/>
                    <a:pt x="1289" y="2104"/>
                    <a:pt x="1367" y="2242"/>
                  </a:cubicBezTo>
                  <a:cubicBezTo>
                    <a:pt x="1039" y="1887"/>
                    <a:pt x="743" y="1775"/>
                    <a:pt x="743" y="1775"/>
                  </a:cubicBezTo>
                  <a:lnTo>
                    <a:pt x="710" y="1775"/>
                  </a:lnTo>
                  <a:lnTo>
                    <a:pt x="710" y="1808"/>
                  </a:lnTo>
                  <a:cubicBezTo>
                    <a:pt x="1341" y="2629"/>
                    <a:pt x="1341" y="3858"/>
                    <a:pt x="1315" y="4213"/>
                  </a:cubicBezTo>
                  <a:lnTo>
                    <a:pt x="1315" y="4239"/>
                  </a:lnTo>
                  <a:cubicBezTo>
                    <a:pt x="1315" y="4298"/>
                    <a:pt x="1505" y="4896"/>
                    <a:pt x="1532" y="4929"/>
                  </a:cubicBezTo>
                  <a:lnTo>
                    <a:pt x="1643" y="4929"/>
                  </a:lnTo>
                  <a:lnTo>
                    <a:pt x="1565" y="5034"/>
                  </a:lnTo>
                  <a:lnTo>
                    <a:pt x="1781" y="5639"/>
                  </a:lnTo>
                  <a:cubicBezTo>
                    <a:pt x="1834" y="5613"/>
                    <a:pt x="1893" y="5613"/>
                    <a:pt x="1946" y="5613"/>
                  </a:cubicBezTo>
                  <a:cubicBezTo>
                    <a:pt x="2057" y="5613"/>
                    <a:pt x="2136" y="5639"/>
                    <a:pt x="2136" y="5639"/>
                  </a:cubicBezTo>
                  <a:cubicBezTo>
                    <a:pt x="1860" y="5120"/>
                    <a:pt x="1643" y="4239"/>
                    <a:pt x="1565" y="3970"/>
                  </a:cubicBezTo>
                  <a:lnTo>
                    <a:pt x="1565" y="3970"/>
                  </a:lnTo>
                  <a:lnTo>
                    <a:pt x="2136" y="5199"/>
                  </a:lnTo>
                  <a:lnTo>
                    <a:pt x="2136" y="5172"/>
                  </a:lnTo>
                  <a:lnTo>
                    <a:pt x="1972" y="4653"/>
                  </a:lnTo>
                  <a:lnTo>
                    <a:pt x="2353" y="5422"/>
                  </a:lnTo>
                  <a:cubicBezTo>
                    <a:pt x="2879" y="5941"/>
                    <a:pt x="3207" y="6434"/>
                    <a:pt x="3372" y="6736"/>
                  </a:cubicBezTo>
                  <a:cubicBezTo>
                    <a:pt x="3589" y="7091"/>
                    <a:pt x="3641" y="7308"/>
                    <a:pt x="3641" y="7308"/>
                  </a:cubicBezTo>
                  <a:cubicBezTo>
                    <a:pt x="4055" y="8018"/>
                    <a:pt x="4817" y="8405"/>
                    <a:pt x="4850" y="8405"/>
                  </a:cubicBezTo>
                  <a:lnTo>
                    <a:pt x="4850" y="8379"/>
                  </a:lnTo>
                  <a:lnTo>
                    <a:pt x="4817" y="8346"/>
                  </a:lnTo>
                  <a:cubicBezTo>
                    <a:pt x="4627" y="8267"/>
                    <a:pt x="4462" y="8051"/>
                    <a:pt x="4410" y="7939"/>
                  </a:cubicBezTo>
                  <a:lnTo>
                    <a:pt x="4410" y="7939"/>
                  </a:lnTo>
                  <a:cubicBezTo>
                    <a:pt x="4738" y="8215"/>
                    <a:pt x="5474" y="8622"/>
                    <a:pt x="7038" y="9003"/>
                  </a:cubicBezTo>
                  <a:lnTo>
                    <a:pt x="7117" y="9003"/>
                  </a:lnTo>
                  <a:cubicBezTo>
                    <a:pt x="7117" y="9003"/>
                    <a:pt x="7117" y="9036"/>
                    <a:pt x="7150" y="9036"/>
                  </a:cubicBezTo>
                  <a:lnTo>
                    <a:pt x="7150" y="9003"/>
                  </a:lnTo>
                  <a:cubicBezTo>
                    <a:pt x="7091" y="8977"/>
                    <a:pt x="6296" y="8708"/>
                    <a:pt x="5915" y="8543"/>
                  </a:cubicBezTo>
                  <a:lnTo>
                    <a:pt x="5915" y="8543"/>
                  </a:lnTo>
                  <a:lnTo>
                    <a:pt x="6460" y="8734"/>
                  </a:lnTo>
                  <a:cubicBezTo>
                    <a:pt x="6493" y="8734"/>
                    <a:pt x="6493" y="8708"/>
                    <a:pt x="6493" y="8708"/>
                  </a:cubicBezTo>
                  <a:lnTo>
                    <a:pt x="5862" y="8405"/>
                  </a:lnTo>
                  <a:lnTo>
                    <a:pt x="5862" y="8405"/>
                  </a:lnTo>
                  <a:cubicBezTo>
                    <a:pt x="6000" y="8432"/>
                    <a:pt x="6296" y="8484"/>
                    <a:pt x="6546" y="8484"/>
                  </a:cubicBezTo>
                  <a:cubicBezTo>
                    <a:pt x="6710" y="8484"/>
                    <a:pt x="6848" y="8458"/>
                    <a:pt x="6927" y="8405"/>
                  </a:cubicBezTo>
                  <a:cubicBezTo>
                    <a:pt x="6355" y="8294"/>
                    <a:pt x="6079" y="8103"/>
                    <a:pt x="5862" y="7965"/>
                  </a:cubicBezTo>
                  <a:cubicBezTo>
                    <a:pt x="5750" y="7886"/>
                    <a:pt x="5672" y="7827"/>
                    <a:pt x="5586" y="7801"/>
                  </a:cubicBezTo>
                  <a:lnTo>
                    <a:pt x="5586" y="7801"/>
                  </a:lnTo>
                  <a:cubicBezTo>
                    <a:pt x="5915" y="7827"/>
                    <a:pt x="6132" y="7913"/>
                    <a:pt x="6132" y="7913"/>
                  </a:cubicBezTo>
                  <a:lnTo>
                    <a:pt x="6132" y="7886"/>
                  </a:lnTo>
                  <a:cubicBezTo>
                    <a:pt x="5534" y="7558"/>
                    <a:pt x="4686" y="6789"/>
                    <a:pt x="4410" y="6513"/>
                  </a:cubicBezTo>
                  <a:lnTo>
                    <a:pt x="4410" y="6513"/>
                  </a:lnTo>
                  <a:cubicBezTo>
                    <a:pt x="4627" y="6677"/>
                    <a:pt x="4850" y="6704"/>
                    <a:pt x="4903" y="6704"/>
                  </a:cubicBezTo>
                  <a:lnTo>
                    <a:pt x="4929" y="6704"/>
                  </a:lnTo>
                  <a:cubicBezTo>
                    <a:pt x="4600" y="6434"/>
                    <a:pt x="4548" y="6270"/>
                    <a:pt x="4548" y="6270"/>
                  </a:cubicBezTo>
                  <a:lnTo>
                    <a:pt x="4522" y="6270"/>
                  </a:lnTo>
                  <a:cubicBezTo>
                    <a:pt x="3615" y="5830"/>
                    <a:pt x="2931" y="4680"/>
                    <a:pt x="2741" y="4325"/>
                  </a:cubicBezTo>
                  <a:lnTo>
                    <a:pt x="2741" y="4325"/>
                  </a:lnTo>
                  <a:cubicBezTo>
                    <a:pt x="3615" y="5475"/>
                    <a:pt x="4627" y="6106"/>
                    <a:pt x="4627" y="6106"/>
                  </a:cubicBezTo>
                  <a:lnTo>
                    <a:pt x="4929" y="6184"/>
                  </a:lnTo>
                  <a:cubicBezTo>
                    <a:pt x="4955" y="6184"/>
                    <a:pt x="4929" y="6184"/>
                    <a:pt x="4929" y="6158"/>
                  </a:cubicBezTo>
                  <a:cubicBezTo>
                    <a:pt x="4108" y="5554"/>
                    <a:pt x="3424" y="4627"/>
                    <a:pt x="3234" y="4325"/>
                  </a:cubicBezTo>
                  <a:lnTo>
                    <a:pt x="3234" y="4325"/>
                  </a:lnTo>
                  <a:cubicBezTo>
                    <a:pt x="3451" y="4568"/>
                    <a:pt x="4055" y="5258"/>
                    <a:pt x="4298" y="5422"/>
                  </a:cubicBezTo>
                  <a:cubicBezTo>
                    <a:pt x="4600" y="5639"/>
                    <a:pt x="5041" y="5882"/>
                    <a:pt x="5041" y="5882"/>
                  </a:cubicBezTo>
                  <a:lnTo>
                    <a:pt x="5067" y="5882"/>
                  </a:lnTo>
                  <a:cubicBezTo>
                    <a:pt x="4462" y="4982"/>
                    <a:pt x="3313" y="3530"/>
                    <a:pt x="3286" y="3503"/>
                  </a:cubicBezTo>
                  <a:lnTo>
                    <a:pt x="3286" y="3530"/>
                  </a:lnTo>
                  <a:cubicBezTo>
                    <a:pt x="3451" y="3779"/>
                    <a:pt x="3641" y="4108"/>
                    <a:pt x="3753" y="4272"/>
                  </a:cubicBezTo>
                  <a:cubicBezTo>
                    <a:pt x="3451" y="3858"/>
                    <a:pt x="3010" y="3451"/>
                    <a:pt x="2741" y="3175"/>
                  </a:cubicBezTo>
                  <a:cubicBezTo>
                    <a:pt x="2550" y="3010"/>
                    <a:pt x="2412" y="2846"/>
                    <a:pt x="2412" y="2846"/>
                  </a:cubicBezTo>
                  <a:lnTo>
                    <a:pt x="2465" y="2846"/>
                  </a:lnTo>
                  <a:cubicBezTo>
                    <a:pt x="2793" y="2984"/>
                    <a:pt x="3069" y="3254"/>
                    <a:pt x="3069" y="3254"/>
                  </a:cubicBezTo>
                  <a:lnTo>
                    <a:pt x="3096" y="3254"/>
                  </a:lnTo>
                  <a:lnTo>
                    <a:pt x="3096" y="3227"/>
                  </a:lnTo>
                  <a:cubicBezTo>
                    <a:pt x="3010" y="3148"/>
                    <a:pt x="2931" y="3063"/>
                    <a:pt x="2846" y="2958"/>
                  </a:cubicBezTo>
                  <a:cubicBezTo>
                    <a:pt x="2386" y="2491"/>
                    <a:pt x="1834" y="1887"/>
                    <a:pt x="1781" y="1808"/>
                  </a:cubicBezTo>
                  <a:lnTo>
                    <a:pt x="1781" y="1808"/>
                  </a:lnTo>
                  <a:cubicBezTo>
                    <a:pt x="1781" y="1808"/>
                    <a:pt x="1808" y="1808"/>
                    <a:pt x="1834" y="1861"/>
                  </a:cubicBezTo>
                  <a:cubicBezTo>
                    <a:pt x="2248" y="2189"/>
                    <a:pt x="3832" y="3911"/>
                    <a:pt x="3864" y="3944"/>
                  </a:cubicBezTo>
                  <a:lnTo>
                    <a:pt x="2629" y="2380"/>
                  </a:lnTo>
                  <a:cubicBezTo>
                    <a:pt x="2136" y="1775"/>
                    <a:pt x="1341" y="1092"/>
                    <a:pt x="1341" y="1092"/>
                  </a:cubicBezTo>
                  <a:lnTo>
                    <a:pt x="1341" y="1092"/>
                  </a:lnTo>
                  <a:cubicBezTo>
                    <a:pt x="1427" y="1230"/>
                    <a:pt x="1532" y="1368"/>
                    <a:pt x="1617" y="1447"/>
                  </a:cubicBezTo>
                  <a:lnTo>
                    <a:pt x="1617" y="1479"/>
                  </a:lnTo>
                  <a:cubicBezTo>
                    <a:pt x="1013" y="1065"/>
                    <a:pt x="546" y="520"/>
                    <a:pt x="520" y="435"/>
                  </a:cubicBezTo>
                  <a:lnTo>
                    <a:pt x="520" y="435"/>
                  </a:lnTo>
                  <a:lnTo>
                    <a:pt x="605" y="520"/>
                  </a:lnTo>
                  <a:cubicBezTo>
                    <a:pt x="986" y="822"/>
                    <a:pt x="1236" y="1013"/>
                    <a:pt x="1236" y="1013"/>
                  </a:cubicBezTo>
                  <a:cubicBezTo>
                    <a:pt x="1262" y="1013"/>
                    <a:pt x="1262" y="987"/>
                    <a:pt x="1236" y="987"/>
                  </a:cubicBezTo>
                  <a:cubicBezTo>
                    <a:pt x="743" y="435"/>
                    <a:pt x="250" y="27"/>
                    <a:pt x="250" y="27"/>
                  </a:cubicBezTo>
                  <a:cubicBezTo>
                    <a:pt x="217" y="1"/>
                    <a:pt x="217" y="1"/>
                    <a:pt x="19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50"/>
            <p:cNvSpPr/>
            <p:nvPr/>
          </p:nvSpPr>
          <p:spPr>
            <a:xfrm>
              <a:off x="4055275" y="3048250"/>
              <a:ext cx="12350" cy="7600"/>
            </a:xfrm>
            <a:custGeom>
              <a:rect b="b" l="l" r="r" t="t"/>
              <a:pathLst>
                <a:path extrusionOk="0" h="304" w="494">
                  <a:moveTo>
                    <a:pt x="1" y="1"/>
                  </a:moveTo>
                  <a:lnTo>
                    <a:pt x="1" y="27"/>
                  </a:lnTo>
                  <a:lnTo>
                    <a:pt x="27" y="27"/>
                  </a:lnTo>
                  <a:lnTo>
                    <a:pt x="53" y="60"/>
                  </a:lnTo>
                  <a:cubicBezTo>
                    <a:pt x="86" y="60"/>
                    <a:pt x="86" y="86"/>
                    <a:pt x="86" y="86"/>
                  </a:cubicBezTo>
                  <a:cubicBezTo>
                    <a:pt x="112" y="86"/>
                    <a:pt x="112" y="113"/>
                    <a:pt x="139" y="113"/>
                  </a:cubicBezTo>
                  <a:cubicBezTo>
                    <a:pt x="165" y="139"/>
                    <a:pt x="191" y="139"/>
                    <a:pt x="218" y="165"/>
                  </a:cubicBezTo>
                  <a:cubicBezTo>
                    <a:pt x="250" y="191"/>
                    <a:pt x="303" y="191"/>
                    <a:pt x="329" y="224"/>
                  </a:cubicBezTo>
                  <a:lnTo>
                    <a:pt x="356" y="251"/>
                  </a:lnTo>
                  <a:cubicBezTo>
                    <a:pt x="382" y="251"/>
                    <a:pt x="382" y="251"/>
                    <a:pt x="382" y="277"/>
                  </a:cubicBezTo>
                  <a:lnTo>
                    <a:pt x="441" y="277"/>
                  </a:lnTo>
                  <a:cubicBezTo>
                    <a:pt x="441" y="277"/>
                    <a:pt x="441" y="303"/>
                    <a:pt x="467" y="303"/>
                  </a:cubicBezTo>
                  <a:lnTo>
                    <a:pt x="494" y="303"/>
                  </a:lnTo>
                  <a:lnTo>
                    <a:pt x="467" y="277"/>
                  </a:lnTo>
                  <a:lnTo>
                    <a:pt x="467" y="251"/>
                  </a:lnTo>
                  <a:cubicBezTo>
                    <a:pt x="441" y="251"/>
                    <a:pt x="441" y="251"/>
                    <a:pt x="415" y="224"/>
                  </a:cubicBezTo>
                  <a:lnTo>
                    <a:pt x="356" y="165"/>
                  </a:lnTo>
                  <a:cubicBezTo>
                    <a:pt x="329" y="139"/>
                    <a:pt x="303" y="139"/>
                    <a:pt x="277" y="113"/>
                  </a:cubicBezTo>
                  <a:cubicBezTo>
                    <a:pt x="250" y="86"/>
                    <a:pt x="191" y="86"/>
                    <a:pt x="165" y="60"/>
                  </a:cubicBezTo>
                  <a:cubicBezTo>
                    <a:pt x="139" y="60"/>
                    <a:pt x="139" y="27"/>
                    <a:pt x="112" y="27"/>
                  </a:cubicBezTo>
                  <a:lnTo>
                    <a:pt x="86" y="27"/>
                  </a:lnTo>
                  <a:cubicBezTo>
                    <a:pt x="53" y="1"/>
                    <a:pt x="53"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50"/>
            <p:cNvSpPr/>
            <p:nvPr/>
          </p:nvSpPr>
          <p:spPr>
            <a:xfrm>
              <a:off x="4045100" y="3051050"/>
              <a:ext cx="31400" cy="20550"/>
            </a:xfrm>
            <a:custGeom>
              <a:rect b="b" l="l" r="r" t="t"/>
              <a:pathLst>
                <a:path extrusionOk="0" h="822" w="1256">
                  <a:moveTo>
                    <a:pt x="0" y="1"/>
                  </a:moveTo>
                  <a:lnTo>
                    <a:pt x="0" y="27"/>
                  </a:lnTo>
                  <a:lnTo>
                    <a:pt x="53" y="53"/>
                  </a:lnTo>
                  <a:lnTo>
                    <a:pt x="0" y="1"/>
                  </a:lnTo>
                  <a:close/>
                  <a:moveTo>
                    <a:pt x="53" y="53"/>
                  </a:moveTo>
                  <a:cubicBezTo>
                    <a:pt x="53" y="79"/>
                    <a:pt x="79" y="79"/>
                    <a:pt x="79" y="79"/>
                  </a:cubicBezTo>
                  <a:cubicBezTo>
                    <a:pt x="105" y="112"/>
                    <a:pt x="132" y="139"/>
                    <a:pt x="191" y="165"/>
                  </a:cubicBezTo>
                  <a:cubicBezTo>
                    <a:pt x="217" y="165"/>
                    <a:pt x="217" y="191"/>
                    <a:pt x="243" y="217"/>
                  </a:cubicBezTo>
                  <a:cubicBezTo>
                    <a:pt x="296" y="244"/>
                    <a:pt x="329" y="276"/>
                    <a:pt x="381" y="303"/>
                  </a:cubicBezTo>
                  <a:lnTo>
                    <a:pt x="598" y="441"/>
                  </a:lnTo>
                  <a:lnTo>
                    <a:pt x="848" y="605"/>
                  </a:lnTo>
                  <a:cubicBezTo>
                    <a:pt x="901" y="631"/>
                    <a:pt x="927" y="658"/>
                    <a:pt x="986" y="684"/>
                  </a:cubicBezTo>
                  <a:cubicBezTo>
                    <a:pt x="1012" y="684"/>
                    <a:pt x="1012" y="684"/>
                    <a:pt x="1039" y="710"/>
                  </a:cubicBezTo>
                  <a:cubicBezTo>
                    <a:pt x="1091" y="736"/>
                    <a:pt x="1117" y="736"/>
                    <a:pt x="1150" y="769"/>
                  </a:cubicBezTo>
                  <a:cubicBezTo>
                    <a:pt x="1177" y="769"/>
                    <a:pt x="1177" y="796"/>
                    <a:pt x="1203" y="796"/>
                  </a:cubicBezTo>
                  <a:lnTo>
                    <a:pt x="1255" y="822"/>
                  </a:lnTo>
                  <a:lnTo>
                    <a:pt x="1255" y="796"/>
                  </a:lnTo>
                  <a:lnTo>
                    <a:pt x="1203" y="769"/>
                  </a:lnTo>
                  <a:lnTo>
                    <a:pt x="1177" y="736"/>
                  </a:lnTo>
                  <a:cubicBezTo>
                    <a:pt x="1150" y="710"/>
                    <a:pt x="1117" y="684"/>
                    <a:pt x="1065" y="658"/>
                  </a:cubicBezTo>
                  <a:cubicBezTo>
                    <a:pt x="1039" y="658"/>
                    <a:pt x="1039" y="631"/>
                    <a:pt x="1012" y="631"/>
                  </a:cubicBezTo>
                  <a:cubicBezTo>
                    <a:pt x="953" y="605"/>
                    <a:pt x="927" y="572"/>
                    <a:pt x="874" y="546"/>
                  </a:cubicBezTo>
                  <a:lnTo>
                    <a:pt x="657" y="382"/>
                  </a:lnTo>
                  <a:lnTo>
                    <a:pt x="408" y="244"/>
                  </a:lnTo>
                  <a:cubicBezTo>
                    <a:pt x="381" y="217"/>
                    <a:pt x="329" y="191"/>
                    <a:pt x="270" y="165"/>
                  </a:cubicBezTo>
                  <a:cubicBezTo>
                    <a:pt x="243" y="139"/>
                    <a:pt x="243" y="139"/>
                    <a:pt x="217" y="112"/>
                  </a:cubicBezTo>
                  <a:cubicBezTo>
                    <a:pt x="165" y="112"/>
                    <a:pt x="132" y="79"/>
                    <a:pt x="105" y="53"/>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50"/>
            <p:cNvSpPr/>
            <p:nvPr/>
          </p:nvSpPr>
          <p:spPr>
            <a:xfrm>
              <a:off x="4051825" y="3051050"/>
              <a:ext cx="22050" cy="15150"/>
            </a:xfrm>
            <a:custGeom>
              <a:rect b="b" l="l" r="r" t="t"/>
              <a:pathLst>
                <a:path extrusionOk="0" h="606" w="882">
                  <a:moveTo>
                    <a:pt x="27" y="1"/>
                  </a:moveTo>
                  <a:cubicBezTo>
                    <a:pt x="1" y="1"/>
                    <a:pt x="1" y="27"/>
                    <a:pt x="27" y="27"/>
                  </a:cubicBezTo>
                  <a:lnTo>
                    <a:pt x="60" y="53"/>
                  </a:lnTo>
                  <a:cubicBezTo>
                    <a:pt x="60" y="53"/>
                    <a:pt x="86" y="53"/>
                    <a:pt x="86" y="79"/>
                  </a:cubicBezTo>
                  <a:cubicBezTo>
                    <a:pt x="112" y="79"/>
                    <a:pt x="139" y="112"/>
                    <a:pt x="139" y="112"/>
                  </a:cubicBezTo>
                  <a:cubicBezTo>
                    <a:pt x="165" y="139"/>
                    <a:pt x="191" y="139"/>
                    <a:pt x="224" y="165"/>
                  </a:cubicBezTo>
                  <a:cubicBezTo>
                    <a:pt x="250" y="165"/>
                    <a:pt x="277" y="191"/>
                    <a:pt x="277" y="191"/>
                  </a:cubicBezTo>
                  <a:cubicBezTo>
                    <a:pt x="329" y="244"/>
                    <a:pt x="388" y="276"/>
                    <a:pt x="441" y="303"/>
                  </a:cubicBezTo>
                  <a:cubicBezTo>
                    <a:pt x="494" y="355"/>
                    <a:pt x="553" y="382"/>
                    <a:pt x="605" y="408"/>
                  </a:cubicBezTo>
                  <a:cubicBezTo>
                    <a:pt x="632" y="441"/>
                    <a:pt x="658" y="441"/>
                    <a:pt x="684" y="467"/>
                  </a:cubicBezTo>
                  <a:cubicBezTo>
                    <a:pt x="684" y="467"/>
                    <a:pt x="717" y="493"/>
                    <a:pt x="743" y="493"/>
                  </a:cubicBezTo>
                  <a:cubicBezTo>
                    <a:pt x="770" y="520"/>
                    <a:pt x="770" y="546"/>
                    <a:pt x="796" y="546"/>
                  </a:cubicBezTo>
                  <a:cubicBezTo>
                    <a:pt x="822" y="546"/>
                    <a:pt x="822" y="572"/>
                    <a:pt x="822" y="572"/>
                  </a:cubicBezTo>
                  <a:lnTo>
                    <a:pt x="881" y="605"/>
                  </a:lnTo>
                  <a:lnTo>
                    <a:pt x="881" y="572"/>
                  </a:lnTo>
                  <a:lnTo>
                    <a:pt x="848" y="546"/>
                  </a:lnTo>
                  <a:lnTo>
                    <a:pt x="822" y="520"/>
                  </a:lnTo>
                  <a:cubicBezTo>
                    <a:pt x="822" y="520"/>
                    <a:pt x="796" y="493"/>
                    <a:pt x="770" y="467"/>
                  </a:cubicBezTo>
                  <a:lnTo>
                    <a:pt x="743" y="441"/>
                  </a:lnTo>
                  <a:cubicBezTo>
                    <a:pt x="717" y="408"/>
                    <a:pt x="684" y="382"/>
                    <a:pt x="632" y="355"/>
                  </a:cubicBezTo>
                  <a:cubicBezTo>
                    <a:pt x="605" y="329"/>
                    <a:pt x="553" y="276"/>
                    <a:pt x="494" y="244"/>
                  </a:cubicBezTo>
                  <a:cubicBezTo>
                    <a:pt x="441" y="217"/>
                    <a:pt x="388" y="191"/>
                    <a:pt x="329" y="139"/>
                  </a:cubicBezTo>
                  <a:cubicBezTo>
                    <a:pt x="277" y="112"/>
                    <a:pt x="250" y="112"/>
                    <a:pt x="191" y="79"/>
                  </a:cubicBezTo>
                  <a:lnTo>
                    <a:pt x="165" y="79"/>
                  </a:lnTo>
                  <a:cubicBezTo>
                    <a:pt x="139" y="53"/>
                    <a:pt x="112" y="53"/>
                    <a:pt x="86" y="27"/>
                  </a:cubicBezTo>
                  <a:lnTo>
                    <a:pt x="60"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50"/>
            <p:cNvSpPr/>
            <p:nvPr/>
          </p:nvSpPr>
          <p:spPr>
            <a:xfrm>
              <a:off x="4049200" y="3038725"/>
              <a:ext cx="7425" cy="5450"/>
            </a:xfrm>
            <a:custGeom>
              <a:rect b="b" l="l" r="r" t="t"/>
              <a:pathLst>
                <a:path extrusionOk="0" h="218" w="297">
                  <a:moveTo>
                    <a:pt x="1" y="1"/>
                  </a:moveTo>
                  <a:lnTo>
                    <a:pt x="1" y="27"/>
                  </a:lnTo>
                  <a:lnTo>
                    <a:pt x="27" y="27"/>
                  </a:lnTo>
                  <a:cubicBezTo>
                    <a:pt x="27" y="53"/>
                    <a:pt x="53" y="53"/>
                    <a:pt x="53" y="53"/>
                  </a:cubicBezTo>
                  <a:lnTo>
                    <a:pt x="53" y="80"/>
                  </a:lnTo>
                  <a:lnTo>
                    <a:pt x="79" y="80"/>
                  </a:lnTo>
                  <a:cubicBezTo>
                    <a:pt x="106" y="112"/>
                    <a:pt x="132" y="112"/>
                    <a:pt x="132" y="139"/>
                  </a:cubicBezTo>
                  <a:cubicBezTo>
                    <a:pt x="165" y="139"/>
                    <a:pt x="165" y="165"/>
                    <a:pt x="191" y="165"/>
                  </a:cubicBezTo>
                  <a:cubicBezTo>
                    <a:pt x="191" y="191"/>
                    <a:pt x="217" y="191"/>
                    <a:pt x="217" y="191"/>
                  </a:cubicBezTo>
                  <a:lnTo>
                    <a:pt x="244" y="191"/>
                  </a:lnTo>
                  <a:cubicBezTo>
                    <a:pt x="244" y="218"/>
                    <a:pt x="244" y="218"/>
                    <a:pt x="270" y="218"/>
                  </a:cubicBezTo>
                  <a:lnTo>
                    <a:pt x="296" y="218"/>
                  </a:lnTo>
                  <a:lnTo>
                    <a:pt x="296" y="191"/>
                  </a:lnTo>
                  <a:cubicBezTo>
                    <a:pt x="270" y="191"/>
                    <a:pt x="270" y="165"/>
                    <a:pt x="270" y="165"/>
                  </a:cubicBezTo>
                  <a:cubicBezTo>
                    <a:pt x="244" y="139"/>
                    <a:pt x="244" y="139"/>
                    <a:pt x="244" y="112"/>
                  </a:cubicBezTo>
                  <a:cubicBezTo>
                    <a:pt x="217" y="112"/>
                    <a:pt x="191" y="80"/>
                    <a:pt x="191" y="80"/>
                  </a:cubicBezTo>
                  <a:cubicBezTo>
                    <a:pt x="165" y="53"/>
                    <a:pt x="132" y="53"/>
                    <a:pt x="132" y="53"/>
                  </a:cubicBezTo>
                  <a:cubicBezTo>
                    <a:pt x="106" y="27"/>
                    <a:pt x="106" y="27"/>
                    <a:pt x="79" y="27"/>
                  </a:cubicBez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50"/>
            <p:cNvSpPr/>
            <p:nvPr/>
          </p:nvSpPr>
          <p:spPr>
            <a:xfrm>
              <a:off x="4038200" y="3023625"/>
              <a:ext cx="5450" cy="4125"/>
            </a:xfrm>
            <a:custGeom>
              <a:rect b="b" l="l" r="r" t="t"/>
              <a:pathLst>
                <a:path extrusionOk="0" h="165" w="218">
                  <a:moveTo>
                    <a:pt x="0" y="0"/>
                  </a:moveTo>
                  <a:lnTo>
                    <a:pt x="0" y="26"/>
                  </a:lnTo>
                  <a:lnTo>
                    <a:pt x="27" y="26"/>
                  </a:lnTo>
                  <a:lnTo>
                    <a:pt x="27" y="59"/>
                  </a:lnTo>
                  <a:lnTo>
                    <a:pt x="53" y="59"/>
                  </a:lnTo>
                  <a:lnTo>
                    <a:pt x="53" y="86"/>
                  </a:lnTo>
                  <a:lnTo>
                    <a:pt x="112" y="112"/>
                  </a:lnTo>
                  <a:lnTo>
                    <a:pt x="138" y="138"/>
                  </a:lnTo>
                  <a:lnTo>
                    <a:pt x="165" y="138"/>
                  </a:lnTo>
                  <a:cubicBezTo>
                    <a:pt x="191" y="138"/>
                    <a:pt x="191" y="164"/>
                    <a:pt x="191" y="164"/>
                  </a:cubicBezTo>
                  <a:lnTo>
                    <a:pt x="217" y="164"/>
                  </a:lnTo>
                  <a:lnTo>
                    <a:pt x="217" y="138"/>
                  </a:lnTo>
                  <a:cubicBezTo>
                    <a:pt x="217" y="112"/>
                    <a:pt x="217" y="112"/>
                    <a:pt x="191" y="112"/>
                  </a:cubicBezTo>
                  <a:cubicBezTo>
                    <a:pt x="191" y="86"/>
                    <a:pt x="191" y="86"/>
                    <a:pt x="165" y="86"/>
                  </a:cubicBezTo>
                  <a:lnTo>
                    <a:pt x="138" y="59"/>
                  </a:lnTo>
                  <a:lnTo>
                    <a:pt x="112" y="26"/>
                  </a:lnTo>
                  <a:lnTo>
                    <a:pt x="53" y="26"/>
                  </a:lnTo>
                  <a:cubicBezTo>
                    <a:pt x="53" y="0"/>
                    <a:pt x="53" y="0"/>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50"/>
            <p:cNvSpPr/>
            <p:nvPr/>
          </p:nvSpPr>
          <p:spPr>
            <a:xfrm>
              <a:off x="4033425" y="3045625"/>
              <a:ext cx="37000" cy="26650"/>
            </a:xfrm>
            <a:custGeom>
              <a:rect b="b" l="l" r="r" t="t"/>
              <a:pathLst>
                <a:path extrusionOk="0" h="1066" w="1480">
                  <a:moveTo>
                    <a:pt x="1" y="1"/>
                  </a:moveTo>
                  <a:lnTo>
                    <a:pt x="53" y="53"/>
                  </a:lnTo>
                  <a:lnTo>
                    <a:pt x="80" y="80"/>
                  </a:lnTo>
                  <a:cubicBezTo>
                    <a:pt x="106" y="106"/>
                    <a:pt x="139" y="165"/>
                    <a:pt x="191" y="218"/>
                  </a:cubicBezTo>
                  <a:cubicBezTo>
                    <a:pt x="244" y="270"/>
                    <a:pt x="329" y="329"/>
                    <a:pt x="408" y="408"/>
                  </a:cubicBezTo>
                  <a:cubicBezTo>
                    <a:pt x="494" y="461"/>
                    <a:pt x="572" y="546"/>
                    <a:pt x="684" y="599"/>
                  </a:cubicBezTo>
                  <a:cubicBezTo>
                    <a:pt x="763" y="658"/>
                    <a:pt x="875" y="737"/>
                    <a:pt x="960" y="789"/>
                  </a:cubicBezTo>
                  <a:cubicBezTo>
                    <a:pt x="1039" y="848"/>
                    <a:pt x="1124" y="901"/>
                    <a:pt x="1203" y="927"/>
                  </a:cubicBezTo>
                  <a:cubicBezTo>
                    <a:pt x="1256" y="953"/>
                    <a:pt x="1315" y="986"/>
                    <a:pt x="1368" y="1013"/>
                  </a:cubicBezTo>
                  <a:lnTo>
                    <a:pt x="1394" y="1013"/>
                  </a:lnTo>
                  <a:cubicBezTo>
                    <a:pt x="1368" y="986"/>
                    <a:pt x="1341" y="953"/>
                    <a:pt x="1315" y="953"/>
                  </a:cubicBezTo>
                  <a:cubicBezTo>
                    <a:pt x="1289" y="927"/>
                    <a:pt x="1256" y="901"/>
                    <a:pt x="1230" y="901"/>
                  </a:cubicBezTo>
                  <a:cubicBezTo>
                    <a:pt x="1177" y="875"/>
                    <a:pt x="1151" y="822"/>
                    <a:pt x="1092" y="789"/>
                  </a:cubicBezTo>
                  <a:cubicBezTo>
                    <a:pt x="1065" y="763"/>
                    <a:pt x="1013" y="763"/>
                    <a:pt x="986" y="737"/>
                  </a:cubicBezTo>
                  <a:cubicBezTo>
                    <a:pt x="901" y="684"/>
                    <a:pt x="822" y="599"/>
                    <a:pt x="710" y="546"/>
                  </a:cubicBezTo>
                  <a:cubicBezTo>
                    <a:pt x="632" y="493"/>
                    <a:pt x="546" y="408"/>
                    <a:pt x="467" y="356"/>
                  </a:cubicBezTo>
                  <a:cubicBezTo>
                    <a:pt x="408" y="329"/>
                    <a:pt x="382" y="296"/>
                    <a:pt x="356" y="270"/>
                  </a:cubicBezTo>
                  <a:cubicBezTo>
                    <a:pt x="329" y="244"/>
                    <a:pt x="270" y="218"/>
                    <a:pt x="218" y="165"/>
                  </a:cubicBezTo>
                  <a:cubicBezTo>
                    <a:pt x="191" y="132"/>
                    <a:pt x="165" y="132"/>
                    <a:pt x="165" y="106"/>
                  </a:cubicBezTo>
                  <a:cubicBezTo>
                    <a:pt x="106" y="80"/>
                    <a:pt x="80" y="53"/>
                    <a:pt x="80" y="53"/>
                  </a:cubicBezTo>
                  <a:lnTo>
                    <a:pt x="1" y="1"/>
                  </a:lnTo>
                  <a:close/>
                  <a:moveTo>
                    <a:pt x="1394" y="1013"/>
                  </a:moveTo>
                  <a:lnTo>
                    <a:pt x="1453" y="1065"/>
                  </a:lnTo>
                  <a:cubicBezTo>
                    <a:pt x="1479" y="1065"/>
                    <a:pt x="1479" y="1065"/>
                    <a:pt x="1479" y="1039"/>
                  </a:cubicBezTo>
                  <a:lnTo>
                    <a:pt x="1394" y="1013"/>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50"/>
            <p:cNvSpPr/>
            <p:nvPr/>
          </p:nvSpPr>
          <p:spPr>
            <a:xfrm>
              <a:off x="4009450" y="2978450"/>
              <a:ext cx="91700" cy="109600"/>
            </a:xfrm>
            <a:custGeom>
              <a:rect b="b" l="l" r="r" t="t"/>
              <a:pathLst>
                <a:path extrusionOk="0" h="4384" w="3668">
                  <a:moveTo>
                    <a:pt x="27" y="0"/>
                  </a:moveTo>
                  <a:cubicBezTo>
                    <a:pt x="0" y="0"/>
                    <a:pt x="0" y="26"/>
                    <a:pt x="0" y="26"/>
                  </a:cubicBezTo>
                  <a:cubicBezTo>
                    <a:pt x="303" y="388"/>
                    <a:pt x="605" y="769"/>
                    <a:pt x="901" y="1124"/>
                  </a:cubicBezTo>
                  <a:cubicBezTo>
                    <a:pt x="1012" y="1262"/>
                    <a:pt x="1098" y="1400"/>
                    <a:pt x="1203" y="1505"/>
                  </a:cubicBezTo>
                  <a:cubicBezTo>
                    <a:pt x="1262" y="1564"/>
                    <a:pt x="1315" y="1617"/>
                    <a:pt x="1341" y="1702"/>
                  </a:cubicBezTo>
                  <a:lnTo>
                    <a:pt x="1807" y="2247"/>
                  </a:lnTo>
                  <a:lnTo>
                    <a:pt x="2274" y="2767"/>
                  </a:lnTo>
                  <a:cubicBezTo>
                    <a:pt x="2327" y="2852"/>
                    <a:pt x="2379" y="2905"/>
                    <a:pt x="2412" y="2957"/>
                  </a:cubicBezTo>
                  <a:cubicBezTo>
                    <a:pt x="2517" y="3069"/>
                    <a:pt x="2629" y="3207"/>
                    <a:pt x="2741" y="3312"/>
                  </a:cubicBezTo>
                  <a:cubicBezTo>
                    <a:pt x="3036" y="3673"/>
                    <a:pt x="3339" y="4028"/>
                    <a:pt x="3667" y="4383"/>
                  </a:cubicBezTo>
                  <a:cubicBezTo>
                    <a:pt x="3398" y="4002"/>
                    <a:pt x="3095" y="3640"/>
                    <a:pt x="2793" y="3259"/>
                  </a:cubicBezTo>
                  <a:cubicBezTo>
                    <a:pt x="2681" y="3148"/>
                    <a:pt x="2603" y="3016"/>
                    <a:pt x="2491" y="2905"/>
                  </a:cubicBezTo>
                  <a:cubicBezTo>
                    <a:pt x="2438" y="2852"/>
                    <a:pt x="2379" y="2767"/>
                    <a:pt x="2327" y="2714"/>
                  </a:cubicBezTo>
                  <a:lnTo>
                    <a:pt x="1886" y="2162"/>
                  </a:lnTo>
                  <a:lnTo>
                    <a:pt x="1426" y="1617"/>
                  </a:lnTo>
                  <a:cubicBezTo>
                    <a:pt x="1367" y="1564"/>
                    <a:pt x="1315" y="1505"/>
                    <a:pt x="1288" y="1452"/>
                  </a:cubicBezTo>
                  <a:cubicBezTo>
                    <a:pt x="1177" y="1314"/>
                    <a:pt x="1065" y="1209"/>
                    <a:pt x="960" y="1071"/>
                  </a:cubicBezTo>
                  <a:cubicBezTo>
                    <a:pt x="657" y="716"/>
                    <a:pt x="329" y="355"/>
                    <a:pt x="2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50"/>
            <p:cNvSpPr/>
            <p:nvPr/>
          </p:nvSpPr>
          <p:spPr>
            <a:xfrm>
              <a:off x="4042950" y="3029850"/>
              <a:ext cx="6275" cy="4800"/>
            </a:xfrm>
            <a:custGeom>
              <a:rect b="b" l="l" r="r" t="t"/>
              <a:pathLst>
                <a:path extrusionOk="0" h="192" w="251">
                  <a:moveTo>
                    <a:pt x="27" y="1"/>
                  </a:moveTo>
                  <a:cubicBezTo>
                    <a:pt x="1" y="1"/>
                    <a:pt x="1" y="27"/>
                    <a:pt x="1" y="27"/>
                  </a:cubicBezTo>
                  <a:lnTo>
                    <a:pt x="27" y="27"/>
                  </a:lnTo>
                  <a:lnTo>
                    <a:pt x="27" y="53"/>
                  </a:lnTo>
                  <a:lnTo>
                    <a:pt x="53" y="53"/>
                  </a:lnTo>
                  <a:cubicBezTo>
                    <a:pt x="53" y="80"/>
                    <a:pt x="86" y="80"/>
                    <a:pt x="86" y="80"/>
                  </a:cubicBezTo>
                  <a:lnTo>
                    <a:pt x="113" y="106"/>
                  </a:lnTo>
                  <a:cubicBezTo>
                    <a:pt x="139" y="106"/>
                    <a:pt x="139" y="139"/>
                    <a:pt x="165" y="139"/>
                  </a:cubicBezTo>
                  <a:lnTo>
                    <a:pt x="191" y="165"/>
                  </a:lnTo>
                  <a:lnTo>
                    <a:pt x="218" y="165"/>
                  </a:lnTo>
                  <a:lnTo>
                    <a:pt x="251" y="191"/>
                  </a:lnTo>
                  <a:lnTo>
                    <a:pt x="251" y="165"/>
                  </a:lnTo>
                  <a:lnTo>
                    <a:pt x="251" y="139"/>
                  </a:lnTo>
                  <a:lnTo>
                    <a:pt x="218" y="139"/>
                  </a:lnTo>
                  <a:lnTo>
                    <a:pt x="218" y="106"/>
                  </a:lnTo>
                  <a:lnTo>
                    <a:pt x="191" y="80"/>
                  </a:lnTo>
                  <a:lnTo>
                    <a:pt x="165" y="53"/>
                  </a:lnTo>
                  <a:cubicBezTo>
                    <a:pt x="139" y="53"/>
                    <a:pt x="139" y="27"/>
                    <a:pt x="113" y="27"/>
                  </a:cubicBezTo>
                  <a:lnTo>
                    <a:pt x="86"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50"/>
            <p:cNvSpPr/>
            <p:nvPr/>
          </p:nvSpPr>
          <p:spPr>
            <a:xfrm>
              <a:off x="3943075" y="3010625"/>
              <a:ext cx="4125" cy="6275"/>
            </a:xfrm>
            <a:custGeom>
              <a:rect b="b" l="l" r="r" t="t"/>
              <a:pathLst>
                <a:path extrusionOk="0" h="251" w="165">
                  <a:moveTo>
                    <a:pt x="1" y="1"/>
                  </a:moveTo>
                  <a:lnTo>
                    <a:pt x="1" y="27"/>
                  </a:lnTo>
                  <a:lnTo>
                    <a:pt x="27" y="27"/>
                  </a:lnTo>
                  <a:lnTo>
                    <a:pt x="27" y="54"/>
                  </a:lnTo>
                  <a:lnTo>
                    <a:pt x="27" y="86"/>
                  </a:lnTo>
                  <a:lnTo>
                    <a:pt x="53" y="139"/>
                  </a:lnTo>
                  <a:lnTo>
                    <a:pt x="79" y="192"/>
                  </a:lnTo>
                  <a:lnTo>
                    <a:pt x="106" y="192"/>
                  </a:lnTo>
                  <a:lnTo>
                    <a:pt x="106" y="218"/>
                  </a:lnTo>
                  <a:lnTo>
                    <a:pt x="139" y="218"/>
                  </a:lnTo>
                  <a:lnTo>
                    <a:pt x="139" y="251"/>
                  </a:lnTo>
                  <a:lnTo>
                    <a:pt x="165" y="251"/>
                  </a:lnTo>
                  <a:lnTo>
                    <a:pt x="165" y="218"/>
                  </a:lnTo>
                  <a:lnTo>
                    <a:pt x="165" y="192"/>
                  </a:lnTo>
                  <a:cubicBezTo>
                    <a:pt x="139" y="192"/>
                    <a:pt x="139" y="165"/>
                    <a:pt x="139" y="165"/>
                  </a:cubicBezTo>
                  <a:lnTo>
                    <a:pt x="139" y="139"/>
                  </a:lnTo>
                  <a:lnTo>
                    <a:pt x="106" y="113"/>
                  </a:lnTo>
                  <a:lnTo>
                    <a:pt x="79" y="54"/>
                  </a:lnTo>
                  <a:lnTo>
                    <a:pt x="79" y="27"/>
                  </a:lnTo>
                  <a:lnTo>
                    <a:pt x="53" y="27"/>
                  </a:lnTo>
                  <a:lnTo>
                    <a:pt x="53"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50"/>
            <p:cNvSpPr/>
            <p:nvPr/>
          </p:nvSpPr>
          <p:spPr>
            <a:xfrm>
              <a:off x="3906775" y="2853925"/>
              <a:ext cx="18425" cy="17750"/>
            </a:xfrm>
            <a:custGeom>
              <a:rect b="b" l="l" r="r" t="t"/>
              <a:pathLst>
                <a:path extrusionOk="0" h="710" w="737">
                  <a:moveTo>
                    <a:pt x="736" y="0"/>
                  </a:moveTo>
                  <a:lnTo>
                    <a:pt x="710" y="26"/>
                  </a:lnTo>
                  <a:cubicBezTo>
                    <a:pt x="684" y="53"/>
                    <a:pt x="684" y="53"/>
                    <a:pt x="657" y="53"/>
                  </a:cubicBezTo>
                  <a:cubicBezTo>
                    <a:pt x="657" y="79"/>
                    <a:pt x="631" y="79"/>
                    <a:pt x="605" y="112"/>
                  </a:cubicBezTo>
                  <a:cubicBezTo>
                    <a:pt x="605" y="138"/>
                    <a:pt x="572" y="138"/>
                    <a:pt x="572" y="164"/>
                  </a:cubicBezTo>
                  <a:cubicBezTo>
                    <a:pt x="546" y="191"/>
                    <a:pt x="519" y="191"/>
                    <a:pt x="493" y="217"/>
                  </a:cubicBezTo>
                  <a:lnTo>
                    <a:pt x="355" y="355"/>
                  </a:lnTo>
                  <a:cubicBezTo>
                    <a:pt x="303" y="381"/>
                    <a:pt x="276" y="440"/>
                    <a:pt x="217" y="467"/>
                  </a:cubicBezTo>
                  <a:cubicBezTo>
                    <a:pt x="191" y="493"/>
                    <a:pt x="191" y="519"/>
                    <a:pt x="165" y="545"/>
                  </a:cubicBezTo>
                  <a:lnTo>
                    <a:pt x="112" y="605"/>
                  </a:lnTo>
                  <a:cubicBezTo>
                    <a:pt x="79" y="605"/>
                    <a:pt x="79" y="631"/>
                    <a:pt x="53" y="657"/>
                  </a:cubicBezTo>
                  <a:cubicBezTo>
                    <a:pt x="53" y="657"/>
                    <a:pt x="27" y="657"/>
                    <a:pt x="27" y="683"/>
                  </a:cubicBezTo>
                  <a:lnTo>
                    <a:pt x="0" y="710"/>
                  </a:lnTo>
                  <a:lnTo>
                    <a:pt x="0" y="710"/>
                  </a:lnTo>
                  <a:lnTo>
                    <a:pt x="53" y="683"/>
                  </a:lnTo>
                  <a:lnTo>
                    <a:pt x="79" y="683"/>
                  </a:lnTo>
                  <a:cubicBezTo>
                    <a:pt x="79" y="657"/>
                    <a:pt x="112" y="657"/>
                    <a:pt x="138" y="631"/>
                  </a:cubicBezTo>
                  <a:cubicBezTo>
                    <a:pt x="165" y="631"/>
                    <a:pt x="165" y="605"/>
                    <a:pt x="165" y="605"/>
                  </a:cubicBezTo>
                  <a:cubicBezTo>
                    <a:pt x="191" y="572"/>
                    <a:pt x="243" y="545"/>
                    <a:pt x="276" y="519"/>
                  </a:cubicBezTo>
                  <a:cubicBezTo>
                    <a:pt x="329" y="493"/>
                    <a:pt x="355" y="440"/>
                    <a:pt x="408" y="407"/>
                  </a:cubicBezTo>
                  <a:cubicBezTo>
                    <a:pt x="467" y="355"/>
                    <a:pt x="493" y="302"/>
                    <a:pt x="546" y="276"/>
                  </a:cubicBezTo>
                  <a:cubicBezTo>
                    <a:pt x="572" y="243"/>
                    <a:pt x="605" y="217"/>
                    <a:pt x="631" y="164"/>
                  </a:cubicBezTo>
                  <a:lnTo>
                    <a:pt x="657" y="138"/>
                  </a:lnTo>
                  <a:cubicBezTo>
                    <a:pt x="657" y="112"/>
                    <a:pt x="684" y="112"/>
                    <a:pt x="710" y="79"/>
                  </a:cubicBezTo>
                  <a:lnTo>
                    <a:pt x="710" y="53"/>
                  </a:lnTo>
                  <a:lnTo>
                    <a:pt x="736" y="26"/>
                  </a:lnTo>
                  <a:lnTo>
                    <a:pt x="73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50"/>
            <p:cNvSpPr/>
            <p:nvPr/>
          </p:nvSpPr>
          <p:spPr>
            <a:xfrm>
              <a:off x="3756775" y="3006525"/>
              <a:ext cx="22050" cy="30925"/>
            </a:xfrm>
            <a:custGeom>
              <a:rect b="b" l="l" r="r" t="t"/>
              <a:pathLst>
                <a:path extrusionOk="0" h="1237" w="882">
                  <a:moveTo>
                    <a:pt x="881" y="1"/>
                  </a:moveTo>
                  <a:lnTo>
                    <a:pt x="822" y="53"/>
                  </a:lnTo>
                  <a:lnTo>
                    <a:pt x="796" y="86"/>
                  </a:lnTo>
                  <a:cubicBezTo>
                    <a:pt x="770" y="112"/>
                    <a:pt x="743" y="165"/>
                    <a:pt x="717" y="191"/>
                  </a:cubicBezTo>
                  <a:cubicBezTo>
                    <a:pt x="717" y="218"/>
                    <a:pt x="691" y="250"/>
                    <a:pt x="658" y="277"/>
                  </a:cubicBezTo>
                  <a:cubicBezTo>
                    <a:pt x="632" y="303"/>
                    <a:pt x="605" y="329"/>
                    <a:pt x="579" y="382"/>
                  </a:cubicBezTo>
                  <a:lnTo>
                    <a:pt x="415" y="605"/>
                  </a:lnTo>
                  <a:lnTo>
                    <a:pt x="277" y="822"/>
                  </a:lnTo>
                  <a:cubicBezTo>
                    <a:pt x="224" y="875"/>
                    <a:pt x="224" y="908"/>
                    <a:pt x="198" y="960"/>
                  </a:cubicBezTo>
                  <a:cubicBezTo>
                    <a:pt x="165" y="986"/>
                    <a:pt x="139" y="1013"/>
                    <a:pt x="139" y="1039"/>
                  </a:cubicBezTo>
                  <a:lnTo>
                    <a:pt x="60" y="1124"/>
                  </a:lnTo>
                  <a:cubicBezTo>
                    <a:pt x="60" y="1151"/>
                    <a:pt x="60" y="1151"/>
                    <a:pt x="34" y="1177"/>
                  </a:cubicBezTo>
                  <a:lnTo>
                    <a:pt x="1" y="1236"/>
                  </a:lnTo>
                  <a:lnTo>
                    <a:pt x="60" y="1203"/>
                  </a:lnTo>
                  <a:cubicBezTo>
                    <a:pt x="60" y="1177"/>
                    <a:pt x="86" y="1177"/>
                    <a:pt x="86" y="1151"/>
                  </a:cubicBezTo>
                  <a:cubicBezTo>
                    <a:pt x="113" y="1124"/>
                    <a:pt x="139" y="1098"/>
                    <a:pt x="165" y="1072"/>
                  </a:cubicBezTo>
                  <a:cubicBezTo>
                    <a:pt x="165" y="1039"/>
                    <a:pt x="198" y="1039"/>
                    <a:pt x="198" y="1013"/>
                  </a:cubicBezTo>
                  <a:cubicBezTo>
                    <a:pt x="251" y="960"/>
                    <a:pt x="277" y="934"/>
                    <a:pt x="329" y="875"/>
                  </a:cubicBezTo>
                  <a:lnTo>
                    <a:pt x="494" y="658"/>
                  </a:lnTo>
                  <a:lnTo>
                    <a:pt x="632" y="415"/>
                  </a:lnTo>
                  <a:cubicBezTo>
                    <a:pt x="691" y="356"/>
                    <a:pt x="717" y="303"/>
                    <a:pt x="743" y="277"/>
                  </a:cubicBezTo>
                  <a:cubicBezTo>
                    <a:pt x="743" y="250"/>
                    <a:pt x="770" y="218"/>
                    <a:pt x="770" y="218"/>
                  </a:cubicBezTo>
                  <a:cubicBezTo>
                    <a:pt x="796" y="165"/>
                    <a:pt x="822" y="139"/>
                    <a:pt x="822" y="112"/>
                  </a:cubicBezTo>
                  <a:cubicBezTo>
                    <a:pt x="855" y="86"/>
                    <a:pt x="855" y="86"/>
                    <a:pt x="855" y="53"/>
                  </a:cubicBezTo>
                  <a:lnTo>
                    <a:pt x="88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50"/>
            <p:cNvSpPr/>
            <p:nvPr/>
          </p:nvSpPr>
          <p:spPr>
            <a:xfrm>
              <a:off x="3897900" y="2845700"/>
              <a:ext cx="24000" cy="26625"/>
            </a:xfrm>
            <a:custGeom>
              <a:rect b="b" l="l" r="r" t="t"/>
              <a:pathLst>
                <a:path extrusionOk="0" h="1065" w="960">
                  <a:moveTo>
                    <a:pt x="927" y="0"/>
                  </a:moveTo>
                  <a:lnTo>
                    <a:pt x="901" y="53"/>
                  </a:lnTo>
                  <a:cubicBezTo>
                    <a:pt x="874" y="53"/>
                    <a:pt x="874" y="79"/>
                    <a:pt x="848" y="79"/>
                  </a:cubicBezTo>
                  <a:cubicBezTo>
                    <a:pt x="848" y="112"/>
                    <a:pt x="822" y="138"/>
                    <a:pt x="796" y="165"/>
                  </a:cubicBezTo>
                  <a:cubicBezTo>
                    <a:pt x="763" y="191"/>
                    <a:pt x="736" y="217"/>
                    <a:pt x="710" y="244"/>
                  </a:cubicBezTo>
                  <a:cubicBezTo>
                    <a:pt x="684" y="276"/>
                    <a:pt x="658" y="303"/>
                    <a:pt x="631" y="329"/>
                  </a:cubicBezTo>
                  <a:cubicBezTo>
                    <a:pt x="572" y="408"/>
                    <a:pt x="520" y="467"/>
                    <a:pt x="467" y="520"/>
                  </a:cubicBezTo>
                  <a:cubicBezTo>
                    <a:pt x="408" y="605"/>
                    <a:pt x="355" y="658"/>
                    <a:pt x="303" y="710"/>
                  </a:cubicBezTo>
                  <a:cubicBezTo>
                    <a:pt x="270" y="736"/>
                    <a:pt x="244" y="796"/>
                    <a:pt x="217" y="822"/>
                  </a:cubicBezTo>
                  <a:cubicBezTo>
                    <a:pt x="191" y="848"/>
                    <a:pt x="165" y="874"/>
                    <a:pt x="138" y="874"/>
                  </a:cubicBezTo>
                  <a:cubicBezTo>
                    <a:pt x="106" y="901"/>
                    <a:pt x="79" y="934"/>
                    <a:pt x="79" y="960"/>
                  </a:cubicBezTo>
                  <a:cubicBezTo>
                    <a:pt x="53" y="986"/>
                    <a:pt x="53" y="986"/>
                    <a:pt x="27" y="1012"/>
                  </a:cubicBezTo>
                  <a:lnTo>
                    <a:pt x="0" y="1039"/>
                  </a:lnTo>
                  <a:lnTo>
                    <a:pt x="0" y="1065"/>
                  </a:lnTo>
                  <a:lnTo>
                    <a:pt x="53" y="1012"/>
                  </a:lnTo>
                  <a:lnTo>
                    <a:pt x="79" y="1012"/>
                  </a:lnTo>
                  <a:cubicBezTo>
                    <a:pt x="106" y="986"/>
                    <a:pt x="138" y="960"/>
                    <a:pt x="165" y="934"/>
                  </a:cubicBezTo>
                  <a:lnTo>
                    <a:pt x="191" y="901"/>
                  </a:lnTo>
                  <a:cubicBezTo>
                    <a:pt x="244" y="848"/>
                    <a:pt x="303" y="822"/>
                    <a:pt x="329" y="769"/>
                  </a:cubicBezTo>
                  <a:cubicBezTo>
                    <a:pt x="408" y="710"/>
                    <a:pt x="467" y="631"/>
                    <a:pt x="520" y="572"/>
                  </a:cubicBezTo>
                  <a:cubicBezTo>
                    <a:pt x="572" y="520"/>
                    <a:pt x="631" y="441"/>
                    <a:pt x="684" y="382"/>
                  </a:cubicBezTo>
                  <a:cubicBezTo>
                    <a:pt x="736" y="329"/>
                    <a:pt x="763" y="276"/>
                    <a:pt x="796" y="217"/>
                  </a:cubicBezTo>
                  <a:lnTo>
                    <a:pt x="822" y="191"/>
                  </a:lnTo>
                  <a:cubicBezTo>
                    <a:pt x="848" y="165"/>
                    <a:pt x="874" y="138"/>
                    <a:pt x="901" y="112"/>
                  </a:cubicBezTo>
                  <a:cubicBezTo>
                    <a:pt x="901" y="79"/>
                    <a:pt x="901" y="79"/>
                    <a:pt x="927" y="53"/>
                  </a:cubicBezTo>
                  <a:lnTo>
                    <a:pt x="960" y="27"/>
                  </a:lnTo>
                  <a:lnTo>
                    <a:pt x="960"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50"/>
            <p:cNvSpPr/>
            <p:nvPr/>
          </p:nvSpPr>
          <p:spPr>
            <a:xfrm>
              <a:off x="3934200" y="2957900"/>
              <a:ext cx="2650" cy="24675"/>
            </a:xfrm>
            <a:custGeom>
              <a:rect b="b" l="l" r="r" t="t"/>
              <a:pathLst>
                <a:path extrusionOk="0" h="987" w="106">
                  <a:moveTo>
                    <a:pt x="80" y="1"/>
                  </a:moveTo>
                  <a:lnTo>
                    <a:pt x="80" y="60"/>
                  </a:lnTo>
                  <a:lnTo>
                    <a:pt x="80" y="86"/>
                  </a:lnTo>
                  <a:lnTo>
                    <a:pt x="80" y="165"/>
                  </a:lnTo>
                  <a:cubicBezTo>
                    <a:pt x="53" y="191"/>
                    <a:pt x="53" y="191"/>
                    <a:pt x="53" y="224"/>
                  </a:cubicBezTo>
                  <a:lnTo>
                    <a:pt x="53" y="303"/>
                  </a:lnTo>
                  <a:cubicBezTo>
                    <a:pt x="53" y="388"/>
                    <a:pt x="53" y="441"/>
                    <a:pt x="27" y="493"/>
                  </a:cubicBezTo>
                  <a:lnTo>
                    <a:pt x="27" y="658"/>
                  </a:lnTo>
                  <a:lnTo>
                    <a:pt x="27" y="769"/>
                  </a:lnTo>
                  <a:cubicBezTo>
                    <a:pt x="27" y="796"/>
                    <a:pt x="1" y="796"/>
                    <a:pt x="1" y="822"/>
                  </a:cubicBezTo>
                  <a:lnTo>
                    <a:pt x="1" y="907"/>
                  </a:lnTo>
                  <a:lnTo>
                    <a:pt x="1" y="934"/>
                  </a:lnTo>
                  <a:lnTo>
                    <a:pt x="1" y="986"/>
                  </a:lnTo>
                  <a:lnTo>
                    <a:pt x="27" y="986"/>
                  </a:lnTo>
                  <a:lnTo>
                    <a:pt x="27" y="934"/>
                  </a:lnTo>
                  <a:lnTo>
                    <a:pt x="27" y="907"/>
                  </a:lnTo>
                  <a:cubicBezTo>
                    <a:pt x="53" y="907"/>
                    <a:pt x="53" y="848"/>
                    <a:pt x="53" y="822"/>
                  </a:cubicBezTo>
                  <a:lnTo>
                    <a:pt x="53" y="796"/>
                  </a:lnTo>
                  <a:cubicBezTo>
                    <a:pt x="80" y="769"/>
                    <a:pt x="80" y="717"/>
                    <a:pt x="80" y="684"/>
                  </a:cubicBezTo>
                  <a:cubicBezTo>
                    <a:pt x="80" y="631"/>
                    <a:pt x="106" y="553"/>
                    <a:pt x="106" y="493"/>
                  </a:cubicBezTo>
                  <a:lnTo>
                    <a:pt x="106" y="329"/>
                  </a:lnTo>
                  <a:lnTo>
                    <a:pt x="106" y="191"/>
                  </a:lnTo>
                  <a:lnTo>
                    <a:pt x="106" y="165"/>
                  </a:lnTo>
                  <a:lnTo>
                    <a:pt x="106" y="86"/>
                  </a:lnTo>
                  <a:lnTo>
                    <a:pt x="106" y="60"/>
                  </a:lnTo>
                  <a:lnTo>
                    <a:pt x="10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50"/>
            <p:cNvSpPr/>
            <p:nvPr/>
          </p:nvSpPr>
          <p:spPr>
            <a:xfrm>
              <a:off x="3919750" y="2913375"/>
              <a:ext cx="13650" cy="52775"/>
            </a:xfrm>
            <a:custGeom>
              <a:rect b="b" l="l" r="r" t="t"/>
              <a:pathLst>
                <a:path extrusionOk="0" h="2111" w="546">
                  <a:moveTo>
                    <a:pt x="0" y="1"/>
                  </a:moveTo>
                  <a:lnTo>
                    <a:pt x="27" y="113"/>
                  </a:lnTo>
                  <a:cubicBezTo>
                    <a:pt x="53" y="113"/>
                    <a:pt x="53" y="165"/>
                    <a:pt x="86" y="198"/>
                  </a:cubicBezTo>
                  <a:cubicBezTo>
                    <a:pt x="86" y="224"/>
                    <a:pt x="112" y="277"/>
                    <a:pt x="138" y="329"/>
                  </a:cubicBezTo>
                  <a:cubicBezTo>
                    <a:pt x="165" y="415"/>
                    <a:pt x="191" y="494"/>
                    <a:pt x="217" y="605"/>
                  </a:cubicBezTo>
                  <a:lnTo>
                    <a:pt x="250" y="658"/>
                  </a:lnTo>
                  <a:cubicBezTo>
                    <a:pt x="303" y="770"/>
                    <a:pt x="329" y="908"/>
                    <a:pt x="355" y="1046"/>
                  </a:cubicBezTo>
                  <a:cubicBezTo>
                    <a:pt x="382" y="1151"/>
                    <a:pt x="414" y="1289"/>
                    <a:pt x="441" y="1427"/>
                  </a:cubicBezTo>
                  <a:lnTo>
                    <a:pt x="467" y="1479"/>
                  </a:lnTo>
                  <a:cubicBezTo>
                    <a:pt x="467" y="1591"/>
                    <a:pt x="493" y="1676"/>
                    <a:pt x="493" y="1755"/>
                  </a:cubicBezTo>
                  <a:cubicBezTo>
                    <a:pt x="493" y="1808"/>
                    <a:pt x="520" y="1867"/>
                    <a:pt x="520" y="1893"/>
                  </a:cubicBezTo>
                  <a:lnTo>
                    <a:pt x="520" y="2005"/>
                  </a:lnTo>
                  <a:lnTo>
                    <a:pt x="520" y="2110"/>
                  </a:lnTo>
                  <a:lnTo>
                    <a:pt x="546" y="2110"/>
                  </a:lnTo>
                  <a:lnTo>
                    <a:pt x="546" y="2005"/>
                  </a:lnTo>
                  <a:lnTo>
                    <a:pt x="546" y="1893"/>
                  </a:lnTo>
                  <a:lnTo>
                    <a:pt x="546" y="1755"/>
                  </a:lnTo>
                  <a:cubicBezTo>
                    <a:pt x="546" y="1644"/>
                    <a:pt x="520" y="1512"/>
                    <a:pt x="520" y="1400"/>
                  </a:cubicBezTo>
                  <a:cubicBezTo>
                    <a:pt x="493" y="1289"/>
                    <a:pt x="467" y="1151"/>
                    <a:pt x="441" y="1019"/>
                  </a:cubicBezTo>
                  <a:cubicBezTo>
                    <a:pt x="382" y="881"/>
                    <a:pt x="355" y="743"/>
                    <a:pt x="303" y="632"/>
                  </a:cubicBezTo>
                  <a:cubicBezTo>
                    <a:pt x="276" y="527"/>
                    <a:pt x="217" y="415"/>
                    <a:pt x="165" y="303"/>
                  </a:cubicBezTo>
                  <a:cubicBezTo>
                    <a:pt x="138" y="277"/>
                    <a:pt x="138" y="224"/>
                    <a:pt x="112" y="165"/>
                  </a:cubicBezTo>
                  <a:cubicBezTo>
                    <a:pt x="86" y="139"/>
                    <a:pt x="53" y="113"/>
                    <a:pt x="53" y="86"/>
                  </a:cubicBez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50"/>
            <p:cNvSpPr/>
            <p:nvPr/>
          </p:nvSpPr>
          <p:spPr>
            <a:xfrm>
              <a:off x="3952600" y="3032475"/>
              <a:ext cx="13675" cy="59025"/>
            </a:xfrm>
            <a:custGeom>
              <a:rect b="b" l="l" r="r" t="t"/>
              <a:pathLst>
                <a:path extrusionOk="0" h="2361" w="547">
                  <a:moveTo>
                    <a:pt x="1" y="1"/>
                  </a:moveTo>
                  <a:lnTo>
                    <a:pt x="1" y="113"/>
                  </a:lnTo>
                  <a:cubicBezTo>
                    <a:pt x="1" y="113"/>
                    <a:pt x="1" y="139"/>
                    <a:pt x="27" y="165"/>
                  </a:cubicBezTo>
                  <a:lnTo>
                    <a:pt x="27" y="389"/>
                  </a:lnTo>
                  <a:cubicBezTo>
                    <a:pt x="53" y="415"/>
                    <a:pt x="53" y="468"/>
                    <a:pt x="53" y="494"/>
                  </a:cubicBezTo>
                  <a:cubicBezTo>
                    <a:pt x="53" y="579"/>
                    <a:pt x="86" y="691"/>
                    <a:pt x="86" y="770"/>
                  </a:cubicBezTo>
                  <a:lnTo>
                    <a:pt x="112" y="987"/>
                  </a:lnTo>
                  <a:cubicBezTo>
                    <a:pt x="112" y="1019"/>
                    <a:pt x="112" y="1019"/>
                    <a:pt x="139" y="1046"/>
                  </a:cubicBezTo>
                  <a:cubicBezTo>
                    <a:pt x="139" y="1072"/>
                    <a:pt x="139" y="1098"/>
                    <a:pt x="165" y="1098"/>
                  </a:cubicBezTo>
                  <a:cubicBezTo>
                    <a:pt x="165" y="1125"/>
                    <a:pt x="165" y="1125"/>
                    <a:pt x="191" y="1151"/>
                  </a:cubicBezTo>
                  <a:cubicBezTo>
                    <a:pt x="191" y="1151"/>
                    <a:pt x="218" y="1184"/>
                    <a:pt x="218" y="1210"/>
                  </a:cubicBezTo>
                  <a:lnTo>
                    <a:pt x="218" y="1289"/>
                  </a:lnTo>
                  <a:cubicBezTo>
                    <a:pt x="218" y="1348"/>
                    <a:pt x="218" y="1374"/>
                    <a:pt x="250" y="1427"/>
                  </a:cubicBezTo>
                  <a:cubicBezTo>
                    <a:pt x="250" y="1453"/>
                    <a:pt x="277" y="1479"/>
                    <a:pt x="277" y="1512"/>
                  </a:cubicBezTo>
                  <a:lnTo>
                    <a:pt x="303" y="1512"/>
                  </a:lnTo>
                  <a:cubicBezTo>
                    <a:pt x="329" y="1539"/>
                    <a:pt x="329" y="1565"/>
                    <a:pt x="356" y="1617"/>
                  </a:cubicBezTo>
                  <a:cubicBezTo>
                    <a:pt x="356" y="1644"/>
                    <a:pt x="382" y="1703"/>
                    <a:pt x="382" y="1755"/>
                  </a:cubicBezTo>
                  <a:cubicBezTo>
                    <a:pt x="382" y="1755"/>
                    <a:pt x="382" y="1782"/>
                    <a:pt x="415" y="1808"/>
                  </a:cubicBezTo>
                  <a:lnTo>
                    <a:pt x="441" y="1972"/>
                  </a:lnTo>
                  <a:cubicBezTo>
                    <a:pt x="467" y="2058"/>
                    <a:pt x="467" y="2137"/>
                    <a:pt x="494" y="2196"/>
                  </a:cubicBezTo>
                  <a:cubicBezTo>
                    <a:pt x="494" y="2222"/>
                    <a:pt x="494" y="2222"/>
                    <a:pt x="520" y="2248"/>
                  </a:cubicBezTo>
                  <a:lnTo>
                    <a:pt x="546" y="2360"/>
                  </a:lnTo>
                  <a:lnTo>
                    <a:pt x="546" y="2248"/>
                  </a:lnTo>
                  <a:cubicBezTo>
                    <a:pt x="520" y="2222"/>
                    <a:pt x="520" y="2196"/>
                    <a:pt x="520" y="2169"/>
                  </a:cubicBezTo>
                  <a:cubicBezTo>
                    <a:pt x="520" y="2110"/>
                    <a:pt x="494" y="2058"/>
                    <a:pt x="494" y="1972"/>
                  </a:cubicBezTo>
                  <a:lnTo>
                    <a:pt x="467" y="1782"/>
                  </a:lnTo>
                  <a:lnTo>
                    <a:pt x="441" y="1755"/>
                  </a:lnTo>
                  <a:cubicBezTo>
                    <a:pt x="441" y="1703"/>
                    <a:pt x="441" y="1644"/>
                    <a:pt x="415" y="1591"/>
                  </a:cubicBezTo>
                  <a:cubicBezTo>
                    <a:pt x="415" y="1539"/>
                    <a:pt x="382" y="1512"/>
                    <a:pt x="356" y="1479"/>
                  </a:cubicBezTo>
                  <a:cubicBezTo>
                    <a:pt x="356" y="1479"/>
                    <a:pt x="356" y="1453"/>
                    <a:pt x="329" y="1453"/>
                  </a:cubicBezTo>
                  <a:cubicBezTo>
                    <a:pt x="329" y="1427"/>
                    <a:pt x="303" y="1427"/>
                    <a:pt x="303" y="1401"/>
                  </a:cubicBezTo>
                  <a:lnTo>
                    <a:pt x="303" y="1289"/>
                  </a:lnTo>
                  <a:cubicBezTo>
                    <a:pt x="303" y="1263"/>
                    <a:pt x="303" y="1210"/>
                    <a:pt x="277" y="1184"/>
                  </a:cubicBezTo>
                  <a:cubicBezTo>
                    <a:pt x="277" y="1151"/>
                    <a:pt x="250" y="1125"/>
                    <a:pt x="250" y="1098"/>
                  </a:cubicBezTo>
                  <a:cubicBezTo>
                    <a:pt x="218" y="1098"/>
                    <a:pt x="218" y="1072"/>
                    <a:pt x="218" y="1072"/>
                  </a:cubicBezTo>
                  <a:cubicBezTo>
                    <a:pt x="191" y="1046"/>
                    <a:pt x="191" y="1019"/>
                    <a:pt x="191" y="987"/>
                  </a:cubicBezTo>
                  <a:lnTo>
                    <a:pt x="139" y="770"/>
                  </a:lnTo>
                  <a:cubicBezTo>
                    <a:pt x="139" y="658"/>
                    <a:pt x="112" y="579"/>
                    <a:pt x="112" y="494"/>
                  </a:cubicBezTo>
                  <a:cubicBezTo>
                    <a:pt x="112" y="441"/>
                    <a:pt x="86" y="415"/>
                    <a:pt x="86" y="362"/>
                  </a:cubicBezTo>
                  <a:cubicBezTo>
                    <a:pt x="86" y="303"/>
                    <a:pt x="53" y="224"/>
                    <a:pt x="53" y="165"/>
                  </a:cubicBezTo>
                  <a:cubicBezTo>
                    <a:pt x="53" y="139"/>
                    <a:pt x="27" y="113"/>
                    <a:pt x="27" y="86"/>
                  </a:cubicBez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50"/>
            <p:cNvSpPr/>
            <p:nvPr/>
          </p:nvSpPr>
          <p:spPr>
            <a:xfrm>
              <a:off x="3934200" y="2987300"/>
              <a:ext cx="6775" cy="18600"/>
            </a:xfrm>
            <a:custGeom>
              <a:rect b="b" l="l" r="r" t="t"/>
              <a:pathLst>
                <a:path extrusionOk="0" h="744" w="271">
                  <a:moveTo>
                    <a:pt x="1" y="1"/>
                  </a:moveTo>
                  <a:lnTo>
                    <a:pt x="1" y="34"/>
                  </a:lnTo>
                  <a:lnTo>
                    <a:pt x="1" y="60"/>
                  </a:lnTo>
                  <a:lnTo>
                    <a:pt x="1" y="139"/>
                  </a:lnTo>
                  <a:cubicBezTo>
                    <a:pt x="27" y="139"/>
                    <a:pt x="27" y="139"/>
                    <a:pt x="27" y="165"/>
                  </a:cubicBezTo>
                  <a:cubicBezTo>
                    <a:pt x="27" y="198"/>
                    <a:pt x="27" y="224"/>
                    <a:pt x="53" y="251"/>
                  </a:cubicBezTo>
                  <a:cubicBezTo>
                    <a:pt x="53" y="303"/>
                    <a:pt x="80" y="362"/>
                    <a:pt x="80" y="389"/>
                  </a:cubicBezTo>
                  <a:cubicBezTo>
                    <a:pt x="106" y="441"/>
                    <a:pt x="132" y="494"/>
                    <a:pt x="132" y="527"/>
                  </a:cubicBezTo>
                  <a:cubicBezTo>
                    <a:pt x="165" y="553"/>
                    <a:pt x="165" y="579"/>
                    <a:pt x="191" y="605"/>
                  </a:cubicBezTo>
                  <a:cubicBezTo>
                    <a:pt x="191" y="632"/>
                    <a:pt x="191" y="632"/>
                    <a:pt x="218" y="632"/>
                  </a:cubicBezTo>
                  <a:cubicBezTo>
                    <a:pt x="218" y="658"/>
                    <a:pt x="218" y="691"/>
                    <a:pt x="244" y="717"/>
                  </a:cubicBezTo>
                  <a:lnTo>
                    <a:pt x="270" y="743"/>
                  </a:lnTo>
                  <a:lnTo>
                    <a:pt x="270" y="717"/>
                  </a:lnTo>
                  <a:lnTo>
                    <a:pt x="270" y="691"/>
                  </a:lnTo>
                  <a:cubicBezTo>
                    <a:pt x="270" y="658"/>
                    <a:pt x="244" y="632"/>
                    <a:pt x="244" y="632"/>
                  </a:cubicBezTo>
                  <a:lnTo>
                    <a:pt x="244" y="579"/>
                  </a:lnTo>
                  <a:cubicBezTo>
                    <a:pt x="218" y="553"/>
                    <a:pt x="218" y="527"/>
                    <a:pt x="218" y="494"/>
                  </a:cubicBezTo>
                  <a:cubicBezTo>
                    <a:pt x="191" y="467"/>
                    <a:pt x="165" y="415"/>
                    <a:pt x="165" y="362"/>
                  </a:cubicBezTo>
                  <a:cubicBezTo>
                    <a:pt x="132" y="329"/>
                    <a:pt x="106" y="277"/>
                    <a:pt x="106" y="224"/>
                  </a:cubicBezTo>
                  <a:cubicBezTo>
                    <a:pt x="106" y="198"/>
                    <a:pt x="80" y="198"/>
                    <a:pt x="80" y="165"/>
                  </a:cubicBezTo>
                  <a:cubicBezTo>
                    <a:pt x="80" y="139"/>
                    <a:pt x="53" y="139"/>
                    <a:pt x="53" y="113"/>
                  </a:cubicBezTo>
                  <a:cubicBezTo>
                    <a:pt x="53" y="86"/>
                    <a:pt x="27" y="86"/>
                    <a:pt x="27" y="60"/>
                  </a:cubicBezTo>
                  <a:lnTo>
                    <a:pt x="27" y="34"/>
                  </a:lnTo>
                  <a:lnTo>
                    <a:pt x="1"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50"/>
            <p:cNvSpPr/>
            <p:nvPr/>
          </p:nvSpPr>
          <p:spPr>
            <a:xfrm>
              <a:off x="3893800" y="2841600"/>
              <a:ext cx="4125" cy="22525"/>
            </a:xfrm>
            <a:custGeom>
              <a:rect b="b" l="l" r="r" t="t"/>
              <a:pathLst>
                <a:path extrusionOk="0" h="901" w="165">
                  <a:moveTo>
                    <a:pt x="0" y="0"/>
                  </a:moveTo>
                  <a:lnTo>
                    <a:pt x="0" y="53"/>
                  </a:lnTo>
                  <a:lnTo>
                    <a:pt x="0" y="79"/>
                  </a:lnTo>
                  <a:cubicBezTo>
                    <a:pt x="26" y="79"/>
                    <a:pt x="26" y="112"/>
                    <a:pt x="26" y="138"/>
                  </a:cubicBezTo>
                  <a:lnTo>
                    <a:pt x="26" y="191"/>
                  </a:lnTo>
                  <a:lnTo>
                    <a:pt x="26" y="302"/>
                  </a:lnTo>
                  <a:cubicBezTo>
                    <a:pt x="53" y="355"/>
                    <a:pt x="53" y="408"/>
                    <a:pt x="53" y="467"/>
                  </a:cubicBezTo>
                  <a:lnTo>
                    <a:pt x="79" y="631"/>
                  </a:lnTo>
                  <a:cubicBezTo>
                    <a:pt x="79" y="657"/>
                    <a:pt x="105" y="684"/>
                    <a:pt x="105" y="710"/>
                  </a:cubicBezTo>
                  <a:lnTo>
                    <a:pt x="105" y="769"/>
                  </a:lnTo>
                  <a:cubicBezTo>
                    <a:pt x="138" y="795"/>
                    <a:pt x="138" y="822"/>
                    <a:pt x="138" y="848"/>
                  </a:cubicBezTo>
                  <a:lnTo>
                    <a:pt x="138" y="874"/>
                  </a:lnTo>
                  <a:lnTo>
                    <a:pt x="164" y="900"/>
                  </a:lnTo>
                  <a:lnTo>
                    <a:pt x="164" y="874"/>
                  </a:lnTo>
                  <a:lnTo>
                    <a:pt x="164" y="848"/>
                  </a:lnTo>
                  <a:lnTo>
                    <a:pt x="164" y="769"/>
                  </a:lnTo>
                  <a:lnTo>
                    <a:pt x="164" y="710"/>
                  </a:lnTo>
                  <a:lnTo>
                    <a:pt x="164" y="631"/>
                  </a:lnTo>
                  <a:lnTo>
                    <a:pt x="138" y="440"/>
                  </a:lnTo>
                  <a:cubicBezTo>
                    <a:pt x="105" y="381"/>
                    <a:pt x="105" y="329"/>
                    <a:pt x="105" y="276"/>
                  </a:cubicBezTo>
                  <a:cubicBezTo>
                    <a:pt x="79" y="243"/>
                    <a:pt x="79" y="217"/>
                    <a:pt x="79" y="191"/>
                  </a:cubicBezTo>
                  <a:cubicBezTo>
                    <a:pt x="79" y="164"/>
                    <a:pt x="79" y="164"/>
                    <a:pt x="53" y="138"/>
                  </a:cubicBezTo>
                  <a:lnTo>
                    <a:pt x="53" y="53"/>
                  </a:lnTo>
                  <a:cubicBezTo>
                    <a:pt x="53" y="53"/>
                    <a:pt x="26" y="53"/>
                    <a:pt x="26" y="26"/>
                  </a:cubicBezTo>
                  <a:lnTo>
                    <a:pt x="2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50"/>
            <p:cNvSpPr/>
            <p:nvPr/>
          </p:nvSpPr>
          <p:spPr>
            <a:xfrm>
              <a:off x="3776000" y="2979925"/>
              <a:ext cx="116350" cy="150500"/>
            </a:xfrm>
            <a:custGeom>
              <a:rect b="b" l="l" r="r" t="t"/>
              <a:pathLst>
                <a:path extrusionOk="0" h="6020" w="4654">
                  <a:moveTo>
                    <a:pt x="4627" y="0"/>
                  </a:moveTo>
                  <a:cubicBezTo>
                    <a:pt x="4410" y="79"/>
                    <a:pt x="4193" y="164"/>
                    <a:pt x="3970" y="270"/>
                  </a:cubicBezTo>
                  <a:cubicBezTo>
                    <a:pt x="3865" y="329"/>
                    <a:pt x="3753" y="355"/>
                    <a:pt x="3615" y="434"/>
                  </a:cubicBezTo>
                  <a:cubicBezTo>
                    <a:pt x="3503" y="493"/>
                    <a:pt x="3398" y="546"/>
                    <a:pt x="3313" y="624"/>
                  </a:cubicBezTo>
                  <a:cubicBezTo>
                    <a:pt x="3234" y="684"/>
                    <a:pt x="3122" y="762"/>
                    <a:pt x="3010" y="848"/>
                  </a:cubicBezTo>
                  <a:lnTo>
                    <a:pt x="2905" y="953"/>
                  </a:lnTo>
                  <a:lnTo>
                    <a:pt x="2879" y="986"/>
                  </a:lnTo>
                  <a:lnTo>
                    <a:pt x="2793" y="1065"/>
                  </a:lnTo>
                  <a:cubicBezTo>
                    <a:pt x="2767" y="1091"/>
                    <a:pt x="2741" y="1091"/>
                    <a:pt x="2741" y="1117"/>
                  </a:cubicBezTo>
                  <a:lnTo>
                    <a:pt x="2577" y="1505"/>
                  </a:lnTo>
                  <a:cubicBezTo>
                    <a:pt x="2517" y="1669"/>
                    <a:pt x="2465" y="1774"/>
                    <a:pt x="2412" y="1912"/>
                  </a:cubicBezTo>
                  <a:cubicBezTo>
                    <a:pt x="2353" y="2024"/>
                    <a:pt x="2301" y="2162"/>
                    <a:pt x="2222" y="2300"/>
                  </a:cubicBezTo>
                  <a:cubicBezTo>
                    <a:pt x="2222" y="2300"/>
                    <a:pt x="2222" y="2326"/>
                    <a:pt x="2189" y="2353"/>
                  </a:cubicBezTo>
                  <a:lnTo>
                    <a:pt x="2189" y="2379"/>
                  </a:lnTo>
                  <a:cubicBezTo>
                    <a:pt x="2163" y="2405"/>
                    <a:pt x="2136" y="2432"/>
                    <a:pt x="2136" y="2464"/>
                  </a:cubicBezTo>
                  <a:cubicBezTo>
                    <a:pt x="2110" y="2517"/>
                    <a:pt x="2057" y="2596"/>
                    <a:pt x="2025" y="2629"/>
                  </a:cubicBezTo>
                  <a:lnTo>
                    <a:pt x="1998" y="2655"/>
                  </a:lnTo>
                  <a:cubicBezTo>
                    <a:pt x="1893" y="2924"/>
                    <a:pt x="1755" y="3227"/>
                    <a:pt x="1591" y="3529"/>
                  </a:cubicBezTo>
                  <a:cubicBezTo>
                    <a:pt x="1505" y="3693"/>
                    <a:pt x="1427" y="3831"/>
                    <a:pt x="1341" y="3943"/>
                  </a:cubicBezTo>
                  <a:cubicBezTo>
                    <a:pt x="1315" y="3995"/>
                    <a:pt x="1315" y="4022"/>
                    <a:pt x="1289" y="4048"/>
                  </a:cubicBezTo>
                  <a:lnTo>
                    <a:pt x="1262" y="4074"/>
                  </a:lnTo>
                  <a:cubicBezTo>
                    <a:pt x="1262" y="4107"/>
                    <a:pt x="1236" y="4133"/>
                    <a:pt x="1203" y="4160"/>
                  </a:cubicBezTo>
                  <a:lnTo>
                    <a:pt x="1072" y="4350"/>
                  </a:lnTo>
                  <a:cubicBezTo>
                    <a:pt x="907" y="4600"/>
                    <a:pt x="710" y="4869"/>
                    <a:pt x="520" y="5172"/>
                  </a:cubicBezTo>
                  <a:cubicBezTo>
                    <a:pt x="355" y="5421"/>
                    <a:pt x="191" y="5691"/>
                    <a:pt x="1" y="5993"/>
                  </a:cubicBezTo>
                  <a:lnTo>
                    <a:pt x="1" y="6019"/>
                  </a:lnTo>
                  <a:cubicBezTo>
                    <a:pt x="1" y="6019"/>
                    <a:pt x="1" y="5993"/>
                    <a:pt x="27" y="5993"/>
                  </a:cubicBezTo>
                  <a:lnTo>
                    <a:pt x="112" y="5829"/>
                  </a:lnTo>
                  <a:cubicBezTo>
                    <a:pt x="277" y="5638"/>
                    <a:pt x="415" y="5421"/>
                    <a:pt x="579" y="5198"/>
                  </a:cubicBezTo>
                  <a:cubicBezTo>
                    <a:pt x="769" y="4869"/>
                    <a:pt x="960" y="4626"/>
                    <a:pt x="1124" y="4377"/>
                  </a:cubicBezTo>
                  <a:lnTo>
                    <a:pt x="1262" y="4186"/>
                  </a:lnTo>
                  <a:cubicBezTo>
                    <a:pt x="1289" y="4160"/>
                    <a:pt x="1315" y="4133"/>
                    <a:pt x="1315" y="4107"/>
                  </a:cubicBezTo>
                  <a:lnTo>
                    <a:pt x="1341" y="4074"/>
                  </a:lnTo>
                  <a:cubicBezTo>
                    <a:pt x="1341" y="4048"/>
                    <a:pt x="1367" y="4022"/>
                    <a:pt x="1400" y="3995"/>
                  </a:cubicBezTo>
                  <a:cubicBezTo>
                    <a:pt x="1479" y="3857"/>
                    <a:pt x="1565" y="3719"/>
                    <a:pt x="1643" y="3555"/>
                  </a:cubicBezTo>
                  <a:cubicBezTo>
                    <a:pt x="1808" y="3253"/>
                    <a:pt x="1946" y="2984"/>
                    <a:pt x="2084" y="2681"/>
                  </a:cubicBezTo>
                  <a:cubicBezTo>
                    <a:pt x="2110" y="2629"/>
                    <a:pt x="2163" y="2570"/>
                    <a:pt x="2189" y="2517"/>
                  </a:cubicBezTo>
                  <a:cubicBezTo>
                    <a:pt x="2222" y="2491"/>
                    <a:pt x="2222" y="2432"/>
                    <a:pt x="2248" y="2405"/>
                  </a:cubicBezTo>
                  <a:lnTo>
                    <a:pt x="2274" y="2379"/>
                  </a:lnTo>
                  <a:cubicBezTo>
                    <a:pt x="2274" y="2353"/>
                    <a:pt x="2274" y="2353"/>
                    <a:pt x="2301" y="2326"/>
                  </a:cubicBezTo>
                  <a:cubicBezTo>
                    <a:pt x="2353" y="2188"/>
                    <a:pt x="2412" y="2050"/>
                    <a:pt x="2465" y="1939"/>
                  </a:cubicBezTo>
                  <a:cubicBezTo>
                    <a:pt x="2517" y="1807"/>
                    <a:pt x="2577" y="1696"/>
                    <a:pt x="2629" y="1531"/>
                  </a:cubicBezTo>
                  <a:lnTo>
                    <a:pt x="2793" y="1150"/>
                  </a:lnTo>
                  <a:lnTo>
                    <a:pt x="2820" y="1117"/>
                  </a:lnTo>
                  <a:lnTo>
                    <a:pt x="2905" y="1038"/>
                  </a:lnTo>
                  <a:lnTo>
                    <a:pt x="2958" y="986"/>
                  </a:lnTo>
                  <a:lnTo>
                    <a:pt x="3043" y="900"/>
                  </a:lnTo>
                  <a:cubicBezTo>
                    <a:pt x="3148" y="822"/>
                    <a:pt x="3260" y="736"/>
                    <a:pt x="3339" y="684"/>
                  </a:cubicBezTo>
                  <a:cubicBezTo>
                    <a:pt x="3424" y="598"/>
                    <a:pt x="3536" y="546"/>
                    <a:pt x="3641" y="460"/>
                  </a:cubicBezTo>
                  <a:cubicBezTo>
                    <a:pt x="3727" y="408"/>
                    <a:pt x="3865" y="355"/>
                    <a:pt x="3970" y="296"/>
                  </a:cubicBezTo>
                  <a:cubicBezTo>
                    <a:pt x="4081" y="243"/>
                    <a:pt x="4193" y="217"/>
                    <a:pt x="4298" y="164"/>
                  </a:cubicBezTo>
                  <a:cubicBezTo>
                    <a:pt x="4410" y="105"/>
                    <a:pt x="4522" y="79"/>
                    <a:pt x="4653" y="26"/>
                  </a:cubicBezTo>
                  <a:lnTo>
                    <a:pt x="465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50"/>
            <p:cNvSpPr/>
            <p:nvPr/>
          </p:nvSpPr>
          <p:spPr>
            <a:xfrm>
              <a:off x="3923200" y="2974325"/>
              <a:ext cx="25325" cy="78075"/>
            </a:xfrm>
            <a:custGeom>
              <a:rect b="b" l="l" r="r" t="t"/>
              <a:pathLst>
                <a:path extrusionOk="0" h="3123" w="1013">
                  <a:moveTo>
                    <a:pt x="53" y="1"/>
                  </a:moveTo>
                  <a:lnTo>
                    <a:pt x="0" y="553"/>
                  </a:lnTo>
                  <a:lnTo>
                    <a:pt x="736" y="3122"/>
                  </a:lnTo>
                  <a:lnTo>
                    <a:pt x="736" y="3096"/>
                  </a:lnTo>
                  <a:lnTo>
                    <a:pt x="1012" y="1834"/>
                  </a:lnTo>
                  <a:lnTo>
                    <a:pt x="769" y="2465"/>
                  </a:lnTo>
                  <a:lnTo>
                    <a:pt x="822" y="1703"/>
                  </a:lnTo>
                  <a:lnTo>
                    <a:pt x="796" y="1703"/>
                  </a:lnTo>
                  <a:lnTo>
                    <a:pt x="658" y="2058"/>
                  </a:lnTo>
                  <a:lnTo>
                    <a:pt x="684" y="1538"/>
                  </a:lnTo>
                  <a:cubicBezTo>
                    <a:pt x="303" y="881"/>
                    <a:pt x="79" y="27"/>
                    <a:pt x="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50"/>
            <p:cNvSpPr/>
            <p:nvPr/>
          </p:nvSpPr>
          <p:spPr>
            <a:xfrm>
              <a:off x="3953925" y="3020975"/>
              <a:ext cx="36325" cy="124550"/>
            </a:xfrm>
            <a:custGeom>
              <a:rect b="b" l="l" r="r" t="t"/>
              <a:pathLst>
                <a:path extrusionOk="0" h="4982" w="1453">
                  <a:moveTo>
                    <a:pt x="0" y="1"/>
                  </a:moveTo>
                  <a:lnTo>
                    <a:pt x="0" y="27"/>
                  </a:lnTo>
                  <a:lnTo>
                    <a:pt x="526" y="1834"/>
                  </a:lnTo>
                  <a:lnTo>
                    <a:pt x="362" y="1447"/>
                  </a:lnTo>
                  <a:lnTo>
                    <a:pt x="362" y="1447"/>
                  </a:lnTo>
                  <a:cubicBezTo>
                    <a:pt x="362" y="1447"/>
                    <a:pt x="579" y="2327"/>
                    <a:pt x="822" y="3201"/>
                  </a:cubicBezTo>
                  <a:cubicBezTo>
                    <a:pt x="1288" y="4982"/>
                    <a:pt x="1288" y="4982"/>
                    <a:pt x="1315" y="4982"/>
                  </a:cubicBezTo>
                  <a:cubicBezTo>
                    <a:pt x="1315" y="4956"/>
                    <a:pt x="1150" y="4187"/>
                    <a:pt x="1071" y="3858"/>
                  </a:cubicBezTo>
                  <a:lnTo>
                    <a:pt x="1071" y="3858"/>
                  </a:lnTo>
                  <a:lnTo>
                    <a:pt x="1347" y="4627"/>
                  </a:lnTo>
                  <a:lnTo>
                    <a:pt x="1453" y="4568"/>
                  </a:lnTo>
                  <a:lnTo>
                    <a:pt x="224" y="106"/>
                  </a:lnTo>
                  <a:lnTo>
                    <a:pt x="197" y="106"/>
                  </a:lnTo>
                  <a:lnTo>
                    <a:pt x="362" y="901"/>
                  </a:lnTo>
                  <a:lnTo>
                    <a:pt x="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50"/>
            <p:cNvSpPr/>
            <p:nvPr/>
          </p:nvSpPr>
          <p:spPr>
            <a:xfrm>
              <a:off x="3950625" y="3109875"/>
              <a:ext cx="18425" cy="2800"/>
            </a:xfrm>
            <a:custGeom>
              <a:rect b="b" l="l" r="r" t="t"/>
              <a:pathLst>
                <a:path extrusionOk="0" h="112" w="737">
                  <a:moveTo>
                    <a:pt x="218" y="0"/>
                  </a:moveTo>
                  <a:cubicBezTo>
                    <a:pt x="191" y="0"/>
                    <a:pt x="165" y="0"/>
                    <a:pt x="132" y="26"/>
                  </a:cubicBezTo>
                  <a:lnTo>
                    <a:pt x="1" y="26"/>
                  </a:lnTo>
                  <a:lnTo>
                    <a:pt x="1" y="59"/>
                  </a:lnTo>
                  <a:lnTo>
                    <a:pt x="106" y="59"/>
                  </a:lnTo>
                  <a:cubicBezTo>
                    <a:pt x="132" y="59"/>
                    <a:pt x="132" y="59"/>
                    <a:pt x="165" y="85"/>
                  </a:cubicBezTo>
                  <a:lnTo>
                    <a:pt x="356" y="85"/>
                  </a:lnTo>
                  <a:cubicBezTo>
                    <a:pt x="408" y="85"/>
                    <a:pt x="435" y="85"/>
                    <a:pt x="494" y="112"/>
                  </a:cubicBezTo>
                  <a:lnTo>
                    <a:pt x="711" y="112"/>
                  </a:lnTo>
                  <a:cubicBezTo>
                    <a:pt x="737" y="112"/>
                    <a:pt x="711" y="112"/>
                    <a:pt x="711" y="85"/>
                  </a:cubicBezTo>
                  <a:lnTo>
                    <a:pt x="684" y="85"/>
                  </a:lnTo>
                  <a:cubicBezTo>
                    <a:pt x="658" y="85"/>
                    <a:pt x="625" y="59"/>
                    <a:pt x="599" y="59"/>
                  </a:cubicBezTo>
                  <a:lnTo>
                    <a:pt x="573" y="59"/>
                  </a:lnTo>
                  <a:cubicBezTo>
                    <a:pt x="546" y="59"/>
                    <a:pt x="520" y="26"/>
                    <a:pt x="494" y="26"/>
                  </a:cubicBezTo>
                  <a:lnTo>
                    <a:pt x="356" y="26"/>
                  </a:lnTo>
                  <a:cubicBezTo>
                    <a:pt x="329" y="0"/>
                    <a:pt x="270" y="0"/>
                    <a:pt x="24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50"/>
            <p:cNvSpPr/>
            <p:nvPr/>
          </p:nvSpPr>
          <p:spPr>
            <a:xfrm>
              <a:off x="3908075" y="2979925"/>
              <a:ext cx="2825" cy="126500"/>
            </a:xfrm>
            <a:custGeom>
              <a:rect b="b" l="l" r="r" t="t"/>
              <a:pathLst>
                <a:path extrusionOk="0" h="5060" w="113">
                  <a:moveTo>
                    <a:pt x="60" y="0"/>
                  </a:moveTo>
                  <a:lnTo>
                    <a:pt x="60" y="26"/>
                  </a:lnTo>
                  <a:cubicBezTo>
                    <a:pt x="27" y="434"/>
                    <a:pt x="27" y="848"/>
                    <a:pt x="27" y="1282"/>
                  </a:cubicBezTo>
                  <a:cubicBezTo>
                    <a:pt x="27" y="1420"/>
                    <a:pt x="1" y="1558"/>
                    <a:pt x="1" y="1696"/>
                  </a:cubicBezTo>
                  <a:lnTo>
                    <a:pt x="1" y="1912"/>
                  </a:lnTo>
                  <a:lnTo>
                    <a:pt x="1" y="2543"/>
                  </a:lnTo>
                  <a:lnTo>
                    <a:pt x="1" y="3174"/>
                  </a:lnTo>
                  <a:lnTo>
                    <a:pt x="1" y="3365"/>
                  </a:lnTo>
                  <a:lnTo>
                    <a:pt x="1" y="3805"/>
                  </a:lnTo>
                  <a:cubicBezTo>
                    <a:pt x="1" y="4212"/>
                    <a:pt x="27" y="4626"/>
                    <a:pt x="27" y="5060"/>
                  </a:cubicBezTo>
                  <a:lnTo>
                    <a:pt x="60" y="5060"/>
                  </a:lnTo>
                  <a:cubicBezTo>
                    <a:pt x="60" y="4626"/>
                    <a:pt x="86" y="4212"/>
                    <a:pt x="86" y="3805"/>
                  </a:cubicBezTo>
                  <a:lnTo>
                    <a:pt x="86" y="3365"/>
                  </a:lnTo>
                  <a:cubicBezTo>
                    <a:pt x="86" y="3312"/>
                    <a:pt x="86" y="3227"/>
                    <a:pt x="113" y="3174"/>
                  </a:cubicBezTo>
                  <a:lnTo>
                    <a:pt x="113" y="2543"/>
                  </a:lnTo>
                  <a:lnTo>
                    <a:pt x="113" y="1912"/>
                  </a:lnTo>
                  <a:lnTo>
                    <a:pt x="113" y="1696"/>
                  </a:lnTo>
                  <a:lnTo>
                    <a:pt x="113" y="1282"/>
                  </a:lnTo>
                  <a:cubicBezTo>
                    <a:pt x="113" y="848"/>
                    <a:pt x="86" y="434"/>
                    <a:pt x="86" y="26"/>
                  </a:cubicBezTo>
                  <a:cubicBezTo>
                    <a:pt x="86" y="0"/>
                    <a:pt x="86" y="0"/>
                    <a:pt x="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50"/>
            <p:cNvSpPr/>
            <p:nvPr/>
          </p:nvSpPr>
          <p:spPr>
            <a:xfrm>
              <a:off x="3915650" y="3110525"/>
              <a:ext cx="24000" cy="3475"/>
            </a:xfrm>
            <a:custGeom>
              <a:rect b="b" l="l" r="r" t="t"/>
              <a:pathLst>
                <a:path extrusionOk="0" h="139" w="960">
                  <a:moveTo>
                    <a:pt x="657" y="0"/>
                  </a:moveTo>
                  <a:cubicBezTo>
                    <a:pt x="605" y="0"/>
                    <a:pt x="546" y="33"/>
                    <a:pt x="493" y="33"/>
                  </a:cubicBezTo>
                  <a:cubicBezTo>
                    <a:pt x="414" y="33"/>
                    <a:pt x="355" y="33"/>
                    <a:pt x="302" y="59"/>
                  </a:cubicBezTo>
                  <a:cubicBezTo>
                    <a:pt x="276" y="59"/>
                    <a:pt x="217" y="59"/>
                    <a:pt x="191" y="86"/>
                  </a:cubicBezTo>
                  <a:lnTo>
                    <a:pt x="164" y="86"/>
                  </a:lnTo>
                  <a:cubicBezTo>
                    <a:pt x="138" y="86"/>
                    <a:pt x="112" y="86"/>
                    <a:pt x="86" y="112"/>
                  </a:cubicBezTo>
                  <a:lnTo>
                    <a:pt x="26" y="112"/>
                  </a:lnTo>
                  <a:cubicBezTo>
                    <a:pt x="0" y="112"/>
                    <a:pt x="0" y="138"/>
                    <a:pt x="0" y="138"/>
                  </a:cubicBezTo>
                  <a:lnTo>
                    <a:pt x="112" y="138"/>
                  </a:lnTo>
                  <a:cubicBezTo>
                    <a:pt x="112" y="138"/>
                    <a:pt x="138" y="138"/>
                    <a:pt x="164" y="112"/>
                  </a:cubicBezTo>
                  <a:lnTo>
                    <a:pt x="329" y="112"/>
                  </a:lnTo>
                  <a:cubicBezTo>
                    <a:pt x="381" y="112"/>
                    <a:pt x="440" y="112"/>
                    <a:pt x="493" y="86"/>
                  </a:cubicBezTo>
                  <a:lnTo>
                    <a:pt x="743" y="86"/>
                  </a:lnTo>
                  <a:cubicBezTo>
                    <a:pt x="769" y="86"/>
                    <a:pt x="795" y="59"/>
                    <a:pt x="822" y="59"/>
                  </a:cubicBezTo>
                  <a:lnTo>
                    <a:pt x="960" y="59"/>
                  </a:lnTo>
                  <a:lnTo>
                    <a:pt x="960" y="33"/>
                  </a:lnTo>
                  <a:lnTo>
                    <a:pt x="795" y="33"/>
                  </a:lnTo>
                  <a:cubicBezTo>
                    <a:pt x="769" y="0"/>
                    <a:pt x="710" y="0"/>
                    <a:pt x="68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50"/>
            <p:cNvSpPr/>
            <p:nvPr/>
          </p:nvSpPr>
          <p:spPr>
            <a:xfrm>
              <a:off x="3903975" y="2980575"/>
              <a:ext cx="2825" cy="125850"/>
            </a:xfrm>
            <a:custGeom>
              <a:rect b="b" l="l" r="r" t="t"/>
              <a:pathLst>
                <a:path extrusionOk="0" h="5034" w="113">
                  <a:moveTo>
                    <a:pt x="86" y="0"/>
                  </a:moveTo>
                  <a:cubicBezTo>
                    <a:pt x="60" y="408"/>
                    <a:pt x="27" y="822"/>
                    <a:pt x="27" y="1256"/>
                  </a:cubicBezTo>
                  <a:lnTo>
                    <a:pt x="27" y="1670"/>
                  </a:lnTo>
                  <a:lnTo>
                    <a:pt x="27" y="1886"/>
                  </a:lnTo>
                  <a:lnTo>
                    <a:pt x="1" y="2517"/>
                  </a:lnTo>
                  <a:lnTo>
                    <a:pt x="1" y="3148"/>
                  </a:lnTo>
                  <a:lnTo>
                    <a:pt x="1" y="3339"/>
                  </a:lnTo>
                  <a:cubicBezTo>
                    <a:pt x="1" y="3477"/>
                    <a:pt x="1" y="3641"/>
                    <a:pt x="27" y="3779"/>
                  </a:cubicBezTo>
                  <a:cubicBezTo>
                    <a:pt x="27" y="4186"/>
                    <a:pt x="27" y="4600"/>
                    <a:pt x="60" y="5034"/>
                  </a:cubicBezTo>
                  <a:cubicBezTo>
                    <a:pt x="86" y="4600"/>
                    <a:pt x="86" y="4186"/>
                    <a:pt x="112" y="3779"/>
                  </a:cubicBezTo>
                  <a:lnTo>
                    <a:pt x="112" y="3339"/>
                  </a:lnTo>
                  <a:lnTo>
                    <a:pt x="112" y="3148"/>
                  </a:lnTo>
                  <a:lnTo>
                    <a:pt x="112" y="2517"/>
                  </a:lnTo>
                  <a:lnTo>
                    <a:pt x="112" y="1886"/>
                  </a:lnTo>
                  <a:lnTo>
                    <a:pt x="112" y="1670"/>
                  </a:lnTo>
                  <a:lnTo>
                    <a:pt x="112" y="1256"/>
                  </a:lnTo>
                  <a:cubicBezTo>
                    <a:pt x="112" y="822"/>
                    <a:pt x="112" y="408"/>
                    <a:pt x="86"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50"/>
            <p:cNvSpPr/>
            <p:nvPr/>
          </p:nvSpPr>
          <p:spPr>
            <a:xfrm>
              <a:off x="3895100" y="2984675"/>
              <a:ext cx="2825" cy="10875"/>
            </a:xfrm>
            <a:custGeom>
              <a:rect b="b" l="l" r="r" t="t"/>
              <a:pathLst>
                <a:path extrusionOk="0" h="435" w="113">
                  <a:moveTo>
                    <a:pt x="86" y="1"/>
                  </a:moveTo>
                  <a:lnTo>
                    <a:pt x="86" y="27"/>
                  </a:lnTo>
                  <a:cubicBezTo>
                    <a:pt x="86" y="27"/>
                    <a:pt x="53" y="27"/>
                    <a:pt x="53" y="53"/>
                  </a:cubicBezTo>
                  <a:lnTo>
                    <a:pt x="53" y="80"/>
                  </a:lnTo>
                  <a:lnTo>
                    <a:pt x="53" y="106"/>
                  </a:lnTo>
                  <a:lnTo>
                    <a:pt x="53" y="139"/>
                  </a:lnTo>
                  <a:cubicBezTo>
                    <a:pt x="27" y="165"/>
                    <a:pt x="27" y="191"/>
                    <a:pt x="27" y="218"/>
                  </a:cubicBezTo>
                  <a:lnTo>
                    <a:pt x="27" y="303"/>
                  </a:lnTo>
                  <a:lnTo>
                    <a:pt x="27" y="356"/>
                  </a:lnTo>
                  <a:cubicBezTo>
                    <a:pt x="1" y="382"/>
                    <a:pt x="1" y="382"/>
                    <a:pt x="1" y="408"/>
                  </a:cubicBezTo>
                  <a:lnTo>
                    <a:pt x="1" y="434"/>
                  </a:lnTo>
                  <a:lnTo>
                    <a:pt x="27" y="434"/>
                  </a:lnTo>
                  <a:cubicBezTo>
                    <a:pt x="27" y="408"/>
                    <a:pt x="53" y="408"/>
                    <a:pt x="53" y="408"/>
                  </a:cubicBezTo>
                  <a:lnTo>
                    <a:pt x="53" y="382"/>
                  </a:lnTo>
                  <a:lnTo>
                    <a:pt x="53" y="356"/>
                  </a:lnTo>
                  <a:cubicBezTo>
                    <a:pt x="86" y="356"/>
                    <a:pt x="86" y="329"/>
                    <a:pt x="86" y="303"/>
                  </a:cubicBezTo>
                  <a:cubicBezTo>
                    <a:pt x="86" y="270"/>
                    <a:pt x="86" y="244"/>
                    <a:pt x="112" y="218"/>
                  </a:cubicBezTo>
                  <a:lnTo>
                    <a:pt x="112" y="165"/>
                  </a:lnTo>
                  <a:lnTo>
                    <a:pt x="112" y="106"/>
                  </a:lnTo>
                  <a:lnTo>
                    <a:pt x="112" y="80"/>
                  </a:lnTo>
                  <a:lnTo>
                    <a:pt x="112" y="53"/>
                  </a:lnTo>
                  <a:lnTo>
                    <a:pt x="112" y="27"/>
                  </a:lnTo>
                  <a:lnTo>
                    <a:pt x="8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50"/>
            <p:cNvSpPr/>
            <p:nvPr/>
          </p:nvSpPr>
          <p:spPr>
            <a:xfrm>
              <a:off x="3895775" y="3054500"/>
              <a:ext cx="1500" cy="17100"/>
            </a:xfrm>
            <a:custGeom>
              <a:rect b="b" l="l" r="r" t="t"/>
              <a:pathLst>
                <a:path extrusionOk="0" h="684" w="60">
                  <a:moveTo>
                    <a:pt x="26" y="1"/>
                  </a:moveTo>
                  <a:lnTo>
                    <a:pt x="0" y="27"/>
                  </a:lnTo>
                  <a:lnTo>
                    <a:pt x="0" y="53"/>
                  </a:lnTo>
                  <a:lnTo>
                    <a:pt x="0" y="106"/>
                  </a:lnTo>
                  <a:lnTo>
                    <a:pt x="0" y="165"/>
                  </a:lnTo>
                  <a:lnTo>
                    <a:pt x="0" y="217"/>
                  </a:lnTo>
                  <a:lnTo>
                    <a:pt x="0" y="355"/>
                  </a:lnTo>
                  <a:lnTo>
                    <a:pt x="0" y="467"/>
                  </a:lnTo>
                  <a:lnTo>
                    <a:pt x="0" y="546"/>
                  </a:lnTo>
                  <a:lnTo>
                    <a:pt x="0" y="572"/>
                  </a:lnTo>
                  <a:lnTo>
                    <a:pt x="0" y="631"/>
                  </a:lnTo>
                  <a:lnTo>
                    <a:pt x="0" y="658"/>
                  </a:lnTo>
                  <a:lnTo>
                    <a:pt x="26" y="684"/>
                  </a:lnTo>
                  <a:lnTo>
                    <a:pt x="26" y="658"/>
                  </a:lnTo>
                  <a:cubicBezTo>
                    <a:pt x="26" y="658"/>
                    <a:pt x="59" y="658"/>
                    <a:pt x="59" y="631"/>
                  </a:cubicBezTo>
                  <a:lnTo>
                    <a:pt x="59" y="572"/>
                  </a:lnTo>
                  <a:lnTo>
                    <a:pt x="59" y="546"/>
                  </a:lnTo>
                  <a:lnTo>
                    <a:pt x="59" y="467"/>
                  </a:lnTo>
                  <a:lnTo>
                    <a:pt x="59" y="355"/>
                  </a:lnTo>
                  <a:lnTo>
                    <a:pt x="59" y="217"/>
                  </a:lnTo>
                  <a:lnTo>
                    <a:pt x="59" y="165"/>
                  </a:lnTo>
                  <a:lnTo>
                    <a:pt x="59" y="106"/>
                  </a:lnTo>
                  <a:cubicBezTo>
                    <a:pt x="59" y="79"/>
                    <a:pt x="59" y="79"/>
                    <a:pt x="26" y="53"/>
                  </a:cubicBezTo>
                  <a:lnTo>
                    <a:pt x="26" y="27"/>
                  </a:lnTo>
                  <a:lnTo>
                    <a:pt x="2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50"/>
            <p:cNvSpPr/>
            <p:nvPr/>
          </p:nvSpPr>
          <p:spPr>
            <a:xfrm>
              <a:off x="3900525" y="2979925"/>
              <a:ext cx="2825" cy="126500"/>
            </a:xfrm>
            <a:custGeom>
              <a:rect b="b" l="l" r="r" t="t"/>
              <a:pathLst>
                <a:path extrusionOk="0" h="5060" w="113">
                  <a:moveTo>
                    <a:pt x="60" y="0"/>
                  </a:moveTo>
                  <a:lnTo>
                    <a:pt x="60" y="26"/>
                  </a:lnTo>
                  <a:cubicBezTo>
                    <a:pt x="33" y="434"/>
                    <a:pt x="33" y="848"/>
                    <a:pt x="33" y="1282"/>
                  </a:cubicBezTo>
                  <a:cubicBezTo>
                    <a:pt x="1" y="1420"/>
                    <a:pt x="1" y="1558"/>
                    <a:pt x="1" y="1696"/>
                  </a:cubicBezTo>
                  <a:lnTo>
                    <a:pt x="1" y="1912"/>
                  </a:lnTo>
                  <a:lnTo>
                    <a:pt x="1" y="2543"/>
                  </a:lnTo>
                  <a:lnTo>
                    <a:pt x="1" y="3174"/>
                  </a:lnTo>
                  <a:lnTo>
                    <a:pt x="1" y="3365"/>
                  </a:lnTo>
                  <a:lnTo>
                    <a:pt x="1" y="3805"/>
                  </a:lnTo>
                  <a:cubicBezTo>
                    <a:pt x="1" y="4212"/>
                    <a:pt x="1" y="4626"/>
                    <a:pt x="33" y="5060"/>
                  </a:cubicBezTo>
                  <a:lnTo>
                    <a:pt x="60" y="5060"/>
                  </a:lnTo>
                  <a:cubicBezTo>
                    <a:pt x="60" y="4626"/>
                    <a:pt x="86" y="4212"/>
                    <a:pt x="86" y="3805"/>
                  </a:cubicBezTo>
                  <a:lnTo>
                    <a:pt x="86" y="3365"/>
                  </a:lnTo>
                  <a:lnTo>
                    <a:pt x="86" y="3174"/>
                  </a:lnTo>
                  <a:lnTo>
                    <a:pt x="112" y="2543"/>
                  </a:lnTo>
                  <a:lnTo>
                    <a:pt x="112" y="1912"/>
                  </a:lnTo>
                  <a:lnTo>
                    <a:pt x="112" y="1696"/>
                  </a:lnTo>
                  <a:lnTo>
                    <a:pt x="112" y="1282"/>
                  </a:lnTo>
                  <a:cubicBezTo>
                    <a:pt x="86" y="848"/>
                    <a:pt x="86" y="434"/>
                    <a:pt x="86" y="26"/>
                  </a:cubicBezTo>
                  <a:cubicBezTo>
                    <a:pt x="86" y="0"/>
                    <a:pt x="60" y="0"/>
                    <a:pt x="6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50"/>
            <p:cNvSpPr/>
            <p:nvPr/>
          </p:nvSpPr>
          <p:spPr>
            <a:xfrm>
              <a:off x="3965575" y="3016050"/>
              <a:ext cx="78075" cy="116500"/>
            </a:xfrm>
            <a:custGeom>
              <a:rect b="b" l="l" r="r" t="t"/>
              <a:pathLst>
                <a:path extrusionOk="0" h="4660" w="3123">
                  <a:moveTo>
                    <a:pt x="1" y="1"/>
                  </a:moveTo>
                  <a:lnTo>
                    <a:pt x="1" y="1"/>
                  </a:lnTo>
                  <a:cubicBezTo>
                    <a:pt x="165" y="139"/>
                    <a:pt x="329" y="277"/>
                    <a:pt x="494" y="494"/>
                  </a:cubicBezTo>
                  <a:cubicBezTo>
                    <a:pt x="632" y="658"/>
                    <a:pt x="743" y="881"/>
                    <a:pt x="881" y="1098"/>
                  </a:cubicBezTo>
                  <a:cubicBezTo>
                    <a:pt x="987" y="1348"/>
                    <a:pt x="1098" y="1539"/>
                    <a:pt x="1177" y="1755"/>
                  </a:cubicBezTo>
                  <a:cubicBezTo>
                    <a:pt x="1210" y="1867"/>
                    <a:pt x="1263" y="1972"/>
                    <a:pt x="1289" y="2084"/>
                  </a:cubicBezTo>
                  <a:cubicBezTo>
                    <a:pt x="1289" y="2110"/>
                    <a:pt x="1315" y="2136"/>
                    <a:pt x="1315" y="2169"/>
                  </a:cubicBezTo>
                  <a:lnTo>
                    <a:pt x="1315" y="2196"/>
                  </a:lnTo>
                  <a:lnTo>
                    <a:pt x="1315" y="2222"/>
                  </a:lnTo>
                  <a:lnTo>
                    <a:pt x="1341" y="2248"/>
                  </a:lnTo>
                  <a:cubicBezTo>
                    <a:pt x="1341" y="2301"/>
                    <a:pt x="1374" y="2360"/>
                    <a:pt x="1400" y="2439"/>
                  </a:cubicBezTo>
                  <a:cubicBezTo>
                    <a:pt x="1591" y="2879"/>
                    <a:pt x="1808" y="3319"/>
                    <a:pt x="2058" y="3727"/>
                  </a:cubicBezTo>
                  <a:cubicBezTo>
                    <a:pt x="2110" y="3838"/>
                    <a:pt x="2163" y="3917"/>
                    <a:pt x="2248" y="4029"/>
                  </a:cubicBezTo>
                  <a:cubicBezTo>
                    <a:pt x="2327" y="4141"/>
                    <a:pt x="2412" y="4220"/>
                    <a:pt x="2491" y="4305"/>
                  </a:cubicBezTo>
                  <a:cubicBezTo>
                    <a:pt x="2577" y="4384"/>
                    <a:pt x="2688" y="4469"/>
                    <a:pt x="2767" y="4522"/>
                  </a:cubicBezTo>
                  <a:cubicBezTo>
                    <a:pt x="2905" y="4601"/>
                    <a:pt x="3017" y="4634"/>
                    <a:pt x="3096" y="4660"/>
                  </a:cubicBezTo>
                  <a:lnTo>
                    <a:pt x="3122" y="4660"/>
                  </a:lnTo>
                  <a:cubicBezTo>
                    <a:pt x="2905" y="4574"/>
                    <a:pt x="2715" y="4410"/>
                    <a:pt x="2550" y="4246"/>
                  </a:cubicBezTo>
                  <a:cubicBezTo>
                    <a:pt x="2465" y="4167"/>
                    <a:pt x="2412" y="4055"/>
                    <a:pt x="2327" y="3944"/>
                  </a:cubicBezTo>
                  <a:cubicBezTo>
                    <a:pt x="2274" y="3865"/>
                    <a:pt x="2222" y="3753"/>
                    <a:pt x="2163" y="3648"/>
                  </a:cubicBezTo>
                  <a:cubicBezTo>
                    <a:pt x="2031" y="3424"/>
                    <a:pt x="1920" y="3234"/>
                    <a:pt x="1834" y="3017"/>
                  </a:cubicBezTo>
                  <a:cubicBezTo>
                    <a:pt x="1703" y="2767"/>
                    <a:pt x="1617" y="2550"/>
                    <a:pt x="1538" y="2360"/>
                  </a:cubicBezTo>
                  <a:cubicBezTo>
                    <a:pt x="1538" y="2334"/>
                    <a:pt x="1506" y="2248"/>
                    <a:pt x="1479" y="2196"/>
                  </a:cubicBezTo>
                  <a:lnTo>
                    <a:pt x="1479" y="2169"/>
                  </a:lnTo>
                  <a:lnTo>
                    <a:pt x="1453" y="2136"/>
                  </a:lnTo>
                  <a:cubicBezTo>
                    <a:pt x="1453" y="2084"/>
                    <a:pt x="1453" y="2058"/>
                    <a:pt x="1427" y="2031"/>
                  </a:cubicBezTo>
                  <a:cubicBezTo>
                    <a:pt x="1400" y="1920"/>
                    <a:pt x="1341" y="1808"/>
                    <a:pt x="1315" y="1703"/>
                  </a:cubicBezTo>
                  <a:cubicBezTo>
                    <a:pt x="1210" y="1453"/>
                    <a:pt x="1098" y="1236"/>
                    <a:pt x="987" y="1046"/>
                  </a:cubicBezTo>
                  <a:cubicBezTo>
                    <a:pt x="849" y="822"/>
                    <a:pt x="717" y="632"/>
                    <a:pt x="579" y="441"/>
                  </a:cubicBezTo>
                  <a:cubicBezTo>
                    <a:pt x="389" y="251"/>
                    <a:pt x="191" y="86"/>
                    <a:pt x="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50"/>
            <p:cNvSpPr/>
            <p:nvPr/>
          </p:nvSpPr>
          <p:spPr>
            <a:xfrm>
              <a:off x="4038850" y="3135150"/>
              <a:ext cx="19900" cy="10375"/>
            </a:xfrm>
            <a:custGeom>
              <a:rect b="b" l="l" r="r" t="t"/>
              <a:pathLst>
                <a:path extrusionOk="0" h="415" w="796">
                  <a:moveTo>
                    <a:pt x="1" y="1"/>
                  </a:moveTo>
                  <a:lnTo>
                    <a:pt x="1" y="34"/>
                  </a:lnTo>
                  <a:lnTo>
                    <a:pt x="27" y="60"/>
                  </a:lnTo>
                  <a:cubicBezTo>
                    <a:pt x="27" y="86"/>
                    <a:pt x="53" y="113"/>
                    <a:pt x="86" y="139"/>
                  </a:cubicBezTo>
                  <a:cubicBezTo>
                    <a:pt x="112" y="165"/>
                    <a:pt x="139" y="224"/>
                    <a:pt x="191" y="251"/>
                  </a:cubicBezTo>
                  <a:cubicBezTo>
                    <a:pt x="250" y="277"/>
                    <a:pt x="303" y="303"/>
                    <a:pt x="355" y="330"/>
                  </a:cubicBezTo>
                  <a:cubicBezTo>
                    <a:pt x="382" y="362"/>
                    <a:pt x="441" y="389"/>
                    <a:pt x="520" y="389"/>
                  </a:cubicBezTo>
                  <a:cubicBezTo>
                    <a:pt x="546" y="389"/>
                    <a:pt x="605" y="415"/>
                    <a:pt x="631" y="415"/>
                  </a:cubicBezTo>
                  <a:lnTo>
                    <a:pt x="796" y="415"/>
                  </a:lnTo>
                  <a:lnTo>
                    <a:pt x="796" y="389"/>
                  </a:lnTo>
                  <a:lnTo>
                    <a:pt x="769" y="389"/>
                  </a:lnTo>
                  <a:cubicBezTo>
                    <a:pt x="743" y="389"/>
                    <a:pt x="743" y="389"/>
                    <a:pt x="710" y="362"/>
                  </a:cubicBezTo>
                  <a:lnTo>
                    <a:pt x="658" y="362"/>
                  </a:lnTo>
                  <a:cubicBezTo>
                    <a:pt x="631" y="362"/>
                    <a:pt x="605" y="330"/>
                    <a:pt x="546" y="330"/>
                  </a:cubicBezTo>
                  <a:lnTo>
                    <a:pt x="520" y="330"/>
                  </a:lnTo>
                  <a:cubicBezTo>
                    <a:pt x="467" y="303"/>
                    <a:pt x="415" y="303"/>
                    <a:pt x="382" y="277"/>
                  </a:cubicBezTo>
                  <a:cubicBezTo>
                    <a:pt x="329" y="251"/>
                    <a:pt x="277" y="224"/>
                    <a:pt x="217" y="198"/>
                  </a:cubicBezTo>
                  <a:cubicBezTo>
                    <a:pt x="191" y="165"/>
                    <a:pt x="139" y="139"/>
                    <a:pt x="112" y="113"/>
                  </a:cubicBezTo>
                  <a:cubicBezTo>
                    <a:pt x="86" y="86"/>
                    <a:pt x="53" y="60"/>
                    <a:pt x="53" y="34"/>
                  </a:cubicBezTo>
                  <a:cubicBezTo>
                    <a:pt x="27" y="34"/>
                    <a:pt x="27" y="1"/>
                    <a:pt x="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50"/>
            <p:cNvSpPr/>
            <p:nvPr/>
          </p:nvSpPr>
          <p:spPr>
            <a:xfrm>
              <a:off x="3827425" y="2877250"/>
              <a:ext cx="104000" cy="162825"/>
            </a:xfrm>
            <a:custGeom>
              <a:rect b="b" l="l" r="r" t="t"/>
              <a:pathLst>
                <a:path extrusionOk="0" h="6513" w="4160">
                  <a:moveTo>
                    <a:pt x="3122" y="0"/>
                  </a:moveTo>
                  <a:cubicBezTo>
                    <a:pt x="2570" y="684"/>
                    <a:pt x="2327" y="1117"/>
                    <a:pt x="2327" y="1117"/>
                  </a:cubicBezTo>
                  <a:lnTo>
                    <a:pt x="2760" y="1203"/>
                  </a:lnTo>
                  <a:lnTo>
                    <a:pt x="2760" y="1203"/>
                  </a:lnTo>
                  <a:lnTo>
                    <a:pt x="2327" y="1176"/>
                  </a:lnTo>
                  <a:cubicBezTo>
                    <a:pt x="2241" y="1229"/>
                    <a:pt x="2189" y="1314"/>
                    <a:pt x="2189" y="1367"/>
                  </a:cubicBezTo>
                  <a:cubicBezTo>
                    <a:pt x="2215" y="1446"/>
                    <a:pt x="2327" y="1505"/>
                    <a:pt x="2543" y="1584"/>
                  </a:cubicBezTo>
                  <a:lnTo>
                    <a:pt x="2051" y="1584"/>
                  </a:lnTo>
                  <a:cubicBezTo>
                    <a:pt x="1834" y="1860"/>
                    <a:pt x="1775" y="2103"/>
                    <a:pt x="1775" y="2103"/>
                  </a:cubicBezTo>
                  <a:lnTo>
                    <a:pt x="1775" y="2136"/>
                  </a:lnTo>
                  <a:cubicBezTo>
                    <a:pt x="2162" y="2136"/>
                    <a:pt x="2517" y="2162"/>
                    <a:pt x="2819" y="2162"/>
                  </a:cubicBezTo>
                  <a:cubicBezTo>
                    <a:pt x="3045" y="2162"/>
                    <a:pt x="3202" y="2162"/>
                    <a:pt x="3313" y="2141"/>
                  </a:cubicBezTo>
                  <a:lnTo>
                    <a:pt x="3313" y="2141"/>
                  </a:lnTo>
                  <a:cubicBezTo>
                    <a:pt x="2831" y="2242"/>
                    <a:pt x="2401" y="2267"/>
                    <a:pt x="2136" y="2267"/>
                  </a:cubicBezTo>
                  <a:cubicBezTo>
                    <a:pt x="1860" y="2267"/>
                    <a:pt x="1722" y="2241"/>
                    <a:pt x="1722" y="2241"/>
                  </a:cubicBezTo>
                  <a:lnTo>
                    <a:pt x="1696" y="2241"/>
                  </a:lnTo>
                  <a:cubicBezTo>
                    <a:pt x="2077" y="2353"/>
                    <a:pt x="2570" y="2379"/>
                    <a:pt x="2898" y="2379"/>
                  </a:cubicBezTo>
                  <a:lnTo>
                    <a:pt x="3253" y="2379"/>
                  </a:lnTo>
                  <a:cubicBezTo>
                    <a:pt x="2925" y="2431"/>
                    <a:pt x="2596" y="2491"/>
                    <a:pt x="2268" y="2491"/>
                  </a:cubicBezTo>
                  <a:cubicBezTo>
                    <a:pt x="1939" y="2491"/>
                    <a:pt x="1748" y="2431"/>
                    <a:pt x="1748" y="2431"/>
                  </a:cubicBezTo>
                  <a:lnTo>
                    <a:pt x="1722" y="2431"/>
                  </a:lnTo>
                  <a:cubicBezTo>
                    <a:pt x="1610" y="2707"/>
                    <a:pt x="1479" y="3286"/>
                    <a:pt x="1479" y="3286"/>
                  </a:cubicBezTo>
                  <a:lnTo>
                    <a:pt x="1479" y="3312"/>
                  </a:lnTo>
                  <a:cubicBezTo>
                    <a:pt x="1584" y="3089"/>
                    <a:pt x="1722" y="2872"/>
                    <a:pt x="1775" y="2793"/>
                  </a:cubicBezTo>
                  <a:lnTo>
                    <a:pt x="1775" y="2793"/>
                  </a:lnTo>
                  <a:lnTo>
                    <a:pt x="1670" y="3174"/>
                  </a:lnTo>
                  <a:cubicBezTo>
                    <a:pt x="2405" y="3174"/>
                    <a:pt x="3063" y="3062"/>
                    <a:pt x="3312" y="3010"/>
                  </a:cubicBezTo>
                  <a:lnTo>
                    <a:pt x="3312" y="3010"/>
                  </a:lnTo>
                  <a:cubicBezTo>
                    <a:pt x="2353" y="3391"/>
                    <a:pt x="1610" y="3391"/>
                    <a:pt x="1532" y="3391"/>
                  </a:cubicBezTo>
                  <a:lnTo>
                    <a:pt x="1505" y="3391"/>
                  </a:lnTo>
                  <a:cubicBezTo>
                    <a:pt x="1203" y="3884"/>
                    <a:pt x="1065" y="4488"/>
                    <a:pt x="1065" y="4515"/>
                  </a:cubicBezTo>
                  <a:lnTo>
                    <a:pt x="460" y="5093"/>
                  </a:lnTo>
                  <a:lnTo>
                    <a:pt x="0" y="6486"/>
                  </a:lnTo>
                  <a:lnTo>
                    <a:pt x="0" y="6512"/>
                  </a:lnTo>
                  <a:cubicBezTo>
                    <a:pt x="382" y="5881"/>
                    <a:pt x="598" y="5172"/>
                    <a:pt x="625" y="5145"/>
                  </a:cubicBezTo>
                  <a:lnTo>
                    <a:pt x="1229" y="4567"/>
                  </a:lnTo>
                  <a:cubicBezTo>
                    <a:pt x="1998" y="4186"/>
                    <a:pt x="2629" y="3969"/>
                    <a:pt x="2629" y="3969"/>
                  </a:cubicBezTo>
                  <a:lnTo>
                    <a:pt x="2793" y="3746"/>
                  </a:lnTo>
                  <a:lnTo>
                    <a:pt x="2957" y="3857"/>
                  </a:lnTo>
                  <a:lnTo>
                    <a:pt x="4160" y="3391"/>
                  </a:lnTo>
                  <a:lnTo>
                    <a:pt x="4160" y="3365"/>
                  </a:lnTo>
                  <a:lnTo>
                    <a:pt x="4134" y="3365"/>
                  </a:lnTo>
                  <a:cubicBezTo>
                    <a:pt x="3779" y="3476"/>
                    <a:pt x="3339" y="3581"/>
                    <a:pt x="3174" y="3614"/>
                  </a:cubicBezTo>
                  <a:lnTo>
                    <a:pt x="3779" y="3338"/>
                  </a:lnTo>
                  <a:cubicBezTo>
                    <a:pt x="3858" y="3253"/>
                    <a:pt x="3910" y="3174"/>
                    <a:pt x="3910" y="3089"/>
                  </a:cubicBezTo>
                  <a:cubicBezTo>
                    <a:pt x="3910" y="2898"/>
                    <a:pt x="3720" y="2734"/>
                    <a:pt x="3693" y="2707"/>
                  </a:cubicBezTo>
                  <a:cubicBezTo>
                    <a:pt x="3693" y="2300"/>
                    <a:pt x="3582" y="2024"/>
                    <a:pt x="3555" y="1912"/>
                  </a:cubicBezTo>
                  <a:lnTo>
                    <a:pt x="3555" y="1912"/>
                  </a:lnTo>
                  <a:cubicBezTo>
                    <a:pt x="3831" y="2300"/>
                    <a:pt x="3910" y="2543"/>
                    <a:pt x="3910" y="2596"/>
                  </a:cubicBezTo>
                  <a:lnTo>
                    <a:pt x="3943" y="2596"/>
                  </a:lnTo>
                  <a:cubicBezTo>
                    <a:pt x="3779" y="1834"/>
                    <a:pt x="3312" y="927"/>
                    <a:pt x="3312" y="927"/>
                  </a:cubicBezTo>
                  <a:lnTo>
                    <a:pt x="3227" y="1341"/>
                  </a:lnTo>
                  <a:lnTo>
                    <a:pt x="3122"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50"/>
            <p:cNvSpPr/>
            <p:nvPr/>
          </p:nvSpPr>
          <p:spPr>
            <a:xfrm>
              <a:off x="4012900" y="3079150"/>
              <a:ext cx="116325" cy="62925"/>
            </a:xfrm>
            <a:custGeom>
              <a:rect b="b" l="l" r="r" t="t"/>
              <a:pathLst>
                <a:path extrusionOk="0" h="2517" w="4653">
                  <a:moveTo>
                    <a:pt x="0" y="0"/>
                  </a:moveTo>
                  <a:lnTo>
                    <a:pt x="0" y="0"/>
                  </a:lnTo>
                  <a:cubicBezTo>
                    <a:pt x="217" y="736"/>
                    <a:pt x="631" y="960"/>
                    <a:pt x="631" y="960"/>
                  </a:cubicBezTo>
                  <a:lnTo>
                    <a:pt x="657" y="960"/>
                  </a:lnTo>
                  <a:cubicBezTo>
                    <a:pt x="493" y="762"/>
                    <a:pt x="408" y="598"/>
                    <a:pt x="381" y="519"/>
                  </a:cubicBezTo>
                  <a:lnTo>
                    <a:pt x="381" y="519"/>
                  </a:lnTo>
                  <a:cubicBezTo>
                    <a:pt x="519" y="684"/>
                    <a:pt x="657" y="822"/>
                    <a:pt x="736" y="927"/>
                  </a:cubicBezTo>
                  <a:cubicBezTo>
                    <a:pt x="1091" y="1341"/>
                    <a:pt x="1150" y="1393"/>
                    <a:pt x="986" y="1696"/>
                  </a:cubicBezTo>
                  <a:lnTo>
                    <a:pt x="986" y="1722"/>
                  </a:lnTo>
                  <a:lnTo>
                    <a:pt x="1012" y="1722"/>
                  </a:lnTo>
                  <a:cubicBezTo>
                    <a:pt x="1781" y="1617"/>
                    <a:pt x="2438" y="1288"/>
                    <a:pt x="2603" y="1176"/>
                  </a:cubicBezTo>
                  <a:lnTo>
                    <a:pt x="2603" y="1176"/>
                  </a:lnTo>
                  <a:cubicBezTo>
                    <a:pt x="2077" y="1748"/>
                    <a:pt x="1367" y="1886"/>
                    <a:pt x="1367" y="1886"/>
                  </a:cubicBezTo>
                  <a:cubicBezTo>
                    <a:pt x="1367" y="1886"/>
                    <a:pt x="1367" y="1912"/>
                    <a:pt x="1341" y="1912"/>
                  </a:cubicBezTo>
                  <a:cubicBezTo>
                    <a:pt x="1505" y="2274"/>
                    <a:pt x="1945" y="2517"/>
                    <a:pt x="2405" y="2517"/>
                  </a:cubicBezTo>
                  <a:cubicBezTo>
                    <a:pt x="2655" y="2517"/>
                    <a:pt x="2898" y="2464"/>
                    <a:pt x="3095" y="2326"/>
                  </a:cubicBezTo>
                  <a:lnTo>
                    <a:pt x="3122" y="2300"/>
                  </a:lnTo>
                  <a:lnTo>
                    <a:pt x="3095" y="2300"/>
                  </a:lnTo>
                  <a:cubicBezTo>
                    <a:pt x="2957" y="2353"/>
                    <a:pt x="2846" y="2379"/>
                    <a:pt x="2734" y="2379"/>
                  </a:cubicBezTo>
                  <a:cubicBezTo>
                    <a:pt x="2570" y="2379"/>
                    <a:pt x="2491" y="2326"/>
                    <a:pt x="2438" y="2300"/>
                  </a:cubicBezTo>
                  <a:cubicBezTo>
                    <a:pt x="3365" y="2241"/>
                    <a:pt x="4272" y="1558"/>
                    <a:pt x="4272" y="1558"/>
                  </a:cubicBezTo>
                  <a:lnTo>
                    <a:pt x="4272" y="1531"/>
                  </a:lnTo>
                  <a:cubicBezTo>
                    <a:pt x="3996" y="1696"/>
                    <a:pt x="3805" y="1748"/>
                    <a:pt x="3720" y="1781"/>
                  </a:cubicBezTo>
                  <a:cubicBezTo>
                    <a:pt x="4377" y="1367"/>
                    <a:pt x="4653" y="900"/>
                    <a:pt x="4653" y="900"/>
                  </a:cubicBezTo>
                  <a:lnTo>
                    <a:pt x="4653" y="874"/>
                  </a:lnTo>
                  <a:cubicBezTo>
                    <a:pt x="4410" y="1091"/>
                    <a:pt x="4160" y="1288"/>
                    <a:pt x="4081" y="1367"/>
                  </a:cubicBezTo>
                  <a:cubicBezTo>
                    <a:pt x="4272" y="1091"/>
                    <a:pt x="4377" y="900"/>
                    <a:pt x="4377" y="874"/>
                  </a:cubicBezTo>
                  <a:lnTo>
                    <a:pt x="4350" y="874"/>
                  </a:lnTo>
                  <a:cubicBezTo>
                    <a:pt x="4081" y="986"/>
                    <a:pt x="3779" y="1038"/>
                    <a:pt x="3477" y="1038"/>
                  </a:cubicBezTo>
                  <a:cubicBezTo>
                    <a:pt x="2931" y="1038"/>
                    <a:pt x="2517" y="874"/>
                    <a:pt x="2517" y="874"/>
                  </a:cubicBezTo>
                  <a:cubicBezTo>
                    <a:pt x="2051" y="1150"/>
                    <a:pt x="1696" y="1229"/>
                    <a:pt x="1558" y="1255"/>
                  </a:cubicBezTo>
                  <a:cubicBezTo>
                    <a:pt x="2051" y="1065"/>
                    <a:pt x="2215" y="848"/>
                    <a:pt x="2215" y="848"/>
                  </a:cubicBezTo>
                  <a:cubicBezTo>
                    <a:pt x="1065" y="762"/>
                    <a:pt x="434" y="270"/>
                    <a:pt x="434" y="270"/>
                  </a:cubicBezTo>
                  <a:lnTo>
                    <a:pt x="408" y="270"/>
                  </a:lnTo>
                  <a:cubicBezTo>
                    <a:pt x="519" y="408"/>
                    <a:pt x="598" y="467"/>
                    <a:pt x="684" y="519"/>
                  </a:cubicBezTo>
                  <a:cubicBezTo>
                    <a:pt x="165" y="303"/>
                    <a:pt x="0" y="0"/>
                    <a:pt x="0"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50"/>
            <p:cNvSpPr/>
            <p:nvPr/>
          </p:nvSpPr>
          <p:spPr>
            <a:xfrm>
              <a:off x="3964925" y="3033975"/>
              <a:ext cx="25975" cy="94475"/>
            </a:xfrm>
            <a:custGeom>
              <a:rect b="b" l="l" r="r" t="t"/>
              <a:pathLst>
                <a:path extrusionOk="0" h="3779" w="1039">
                  <a:moveTo>
                    <a:pt x="1" y="0"/>
                  </a:moveTo>
                  <a:lnTo>
                    <a:pt x="1" y="26"/>
                  </a:lnTo>
                  <a:cubicBezTo>
                    <a:pt x="53" y="329"/>
                    <a:pt x="139" y="657"/>
                    <a:pt x="217" y="959"/>
                  </a:cubicBezTo>
                  <a:cubicBezTo>
                    <a:pt x="303" y="1288"/>
                    <a:pt x="415" y="1617"/>
                    <a:pt x="493" y="1912"/>
                  </a:cubicBezTo>
                  <a:cubicBezTo>
                    <a:pt x="579" y="2215"/>
                    <a:pt x="658" y="2517"/>
                    <a:pt x="743" y="2845"/>
                  </a:cubicBezTo>
                  <a:cubicBezTo>
                    <a:pt x="822" y="3148"/>
                    <a:pt x="934" y="3476"/>
                    <a:pt x="1013" y="3779"/>
                  </a:cubicBezTo>
                  <a:lnTo>
                    <a:pt x="1039" y="3779"/>
                  </a:lnTo>
                  <a:cubicBezTo>
                    <a:pt x="960" y="3476"/>
                    <a:pt x="875" y="3148"/>
                    <a:pt x="796" y="2819"/>
                  </a:cubicBezTo>
                  <a:cubicBezTo>
                    <a:pt x="710" y="2517"/>
                    <a:pt x="631" y="2188"/>
                    <a:pt x="546" y="1886"/>
                  </a:cubicBezTo>
                  <a:cubicBezTo>
                    <a:pt x="467" y="1584"/>
                    <a:pt x="382" y="1255"/>
                    <a:pt x="277" y="959"/>
                  </a:cubicBezTo>
                  <a:cubicBezTo>
                    <a:pt x="191" y="631"/>
                    <a:pt x="112" y="329"/>
                    <a:pt x="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50"/>
            <p:cNvSpPr/>
            <p:nvPr/>
          </p:nvSpPr>
          <p:spPr>
            <a:xfrm>
              <a:off x="4013550" y="3118075"/>
              <a:ext cx="16450" cy="11700"/>
            </a:xfrm>
            <a:custGeom>
              <a:rect b="b" l="l" r="r" t="t"/>
              <a:pathLst>
                <a:path extrusionOk="0" h="468" w="658">
                  <a:moveTo>
                    <a:pt x="1" y="1"/>
                  </a:moveTo>
                  <a:lnTo>
                    <a:pt x="1" y="27"/>
                  </a:lnTo>
                  <a:lnTo>
                    <a:pt x="27" y="60"/>
                  </a:lnTo>
                  <a:cubicBezTo>
                    <a:pt x="53" y="86"/>
                    <a:pt x="53" y="112"/>
                    <a:pt x="79" y="139"/>
                  </a:cubicBezTo>
                  <a:cubicBezTo>
                    <a:pt x="112" y="165"/>
                    <a:pt x="139" y="191"/>
                    <a:pt x="165" y="224"/>
                  </a:cubicBezTo>
                  <a:cubicBezTo>
                    <a:pt x="191" y="250"/>
                    <a:pt x="244" y="277"/>
                    <a:pt x="277" y="303"/>
                  </a:cubicBezTo>
                  <a:cubicBezTo>
                    <a:pt x="329" y="329"/>
                    <a:pt x="355" y="355"/>
                    <a:pt x="408" y="388"/>
                  </a:cubicBezTo>
                  <a:cubicBezTo>
                    <a:pt x="441" y="415"/>
                    <a:pt x="493" y="441"/>
                    <a:pt x="520" y="441"/>
                  </a:cubicBezTo>
                  <a:cubicBezTo>
                    <a:pt x="546" y="441"/>
                    <a:pt x="572" y="467"/>
                    <a:pt x="605" y="467"/>
                  </a:cubicBezTo>
                  <a:lnTo>
                    <a:pt x="658" y="467"/>
                  </a:lnTo>
                  <a:lnTo>
                    <a:pt x="605" y="441"/>
                  </a:lnTo>
                  <a:lnTo>
                    <a:pt x="572" y="415"/>
                  </a:lnTo>
                  <a:cubicBezTo>
                    <a:pt x="572" y="415"/>
                    <a:pt x="546" y="415"/>
                    <a:pt x="546" y="388"/>
                  </a:cubicBezTo>
                  <a:cubicBezTo>
                    <a:pt x="520" y="388"/>
                    <a:pt x="493" y="388"/>
                    <a:pt x="493" y="355"/>
                  </a:cubicBezTo>
                  <a:cubicBezTo>
                    <a:pt x="467" y="355"/>
                    <a:pt x="467" y="329"/>
                    <a:pt x="441" y="329"/>
                  </a:cubicBezTo>
                  <a:cubicBezTo>
                    <a:pt x="408" y="303"/>
                    <a:pt x="355" y="277"/>
                    <a:pt x="329" y="250"/>
                  </a:cubicBezTo>
                  <a:cubicBezTo>
                    <a:pt x="277" y="224"/>
                    <a:pt x="244" y="191"/>
                    <a:pt x="217" y="165"/>
                  </a:cubicBezTo>
                  <a:cubicBezTo>
                    <a:pt x="191" y="165"/>
                    <a:pt x="191" y="139"/>
                    <a:pt x="165" y="139"/>
                  </a:cubicBezTo>
                  <a:cubicBezTo>
                    <a:pt x="139" y="112"/>
                    <a:pt x="139" y="112"/>
                    <a:pt x="112" y="86"/>
                  </a:cubicBezTo>
                  <a:lnTo>
                    <a:pt x="79" y="60"/>
                  </a:lnTo>
                  <a:lnTo>
                    <a:pt x="53" y="27"/>
                  </a:lnTo>
                  <a:lnTo>
                    <a:pt x="27"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50"/>
            <p:cNvSpPr/>
            <p:nvPr/>
          </p:nvSpPr>
          <p:spPr>
            <a:xfrm>
              <a:off x="3977250" y="3031825"/>
              <a:ext cx="21225" cy="56225"/>
            </a:xfrm>
            <a:custGeom>
              <a:rect b="b" l="l" r="r" t="t"/>
              <a:pathLst>
                <a:path extrusionOk="0" h="2249" w="849">
                  <a:moveTo>
                    <a:pt x="0" y="1"/>
                  </a:moveTo>
                  <a:lnTo>
                    <a:pt x="0" y="27"/>
                  </a:lnTo>
                  <a:lnTo>
                    <a:pt x="53" y="112"/>
                  </a:lnTo>
                  <a:lnTo>
                    <a:pt x="27" y="1"/>
                  </a:lnTo>
                  <a:close/>
                  <a:moveTo>
                    <a:pt x="53" y="112"/>
                  </a:moveTo>
                  <a:cubicBezTo>
                    <a:pt x="53" y="139"/>
                    <a:pt x="86" y="165"/>
                    <a:pt x="86" y="224"/>
                  </a:cubicBezTo>
                  <a:lnTo>
                    <a:pt x="165" y="356"/>
                  </a:lnTo>
                  <a:cubicBezTo>
                    <a:pt x="191" y="441"/>
                    <a:pt x="217" y="520"/>
                    <a:pt x="276" y="605"/>
                  </a:cubicBezTo>
                  <a:cubicBezTo>
                    <a:pt x="276" y="632"/>
                    <a:pt x="303" y="658"/>
                    <a:pt x="303" y="717"/>
                  </a:cubicBezTo>
                  <a:cubicBezTo>
                    <a:pt x="355" y="822"/>
                    <a:pt x="414" y="960"/>
                    <a:pt x="467" y="1124"/>
                  </a:cubicBezTo>
                  <a:cubicBezTo>
                    <a:pt x="520" y="1262"/>
                    <a:pt x="579" y="1400"/>
                    <a:pt x="631" y="1538"/>
                  </a:cubicBezTo>
                  <a:cubicBezTo>
                    <a:pt x="631" y="1565"/>
                    <a:pt x="631" y="1591"/>
                    <a:pt x="658" y="1643"/>
                  </a:cubicBezTo>
                  <a:cubicBezTo>
                    <a:pt x="684" y="1729"/>
                    <a:pt x="710" y="1808"/>
                    <a:pt x="743" y="1893"/>
                  </a:cubicBezTo>
                  <a:lnTo>
                    <a:pt x="769" y="2031"/>
                  </a:lnTo>
                  <a:cubicBezTo>
                    <a:pt x="796" y="2084"/>
                    <a:pt x="796" y="2110"/>
                    <a:pt x="796" y="2136"/>
                  </a:cubicBezTo>
                  <a:lnTo>
                    <a:pt x="822" y="2248"/>
                  </a:lnTo>
                  <a:lnTo>
                    <a:pt x="848" y="2248"/>
                  </a:lnTo>
                  <a:lnTo>
                    <a:pt x="822" y="2136"/>
                  </a:lnTo>
                  <a:lnTo>
                    <a:pt x="822" y="2031"/>
                  </a:lnTo>
                  <a:cubicBezTo>
                    <a:pt x="796" y="1972"/>
                    <a:pt x="796" y="1919"/>
                    <a:pt x="769" y="1893"/>
                  </a:cubicBezTo>
                  <a:cubicBezTo>
                    <a:pt x="769" y="1781"/>
                    <a:pt x="710" y="1643"/>
                    <a:pt x="684" y="1505"/>
                  </a:cubicBezTo>
                  <a:cubicBezTo>
                    <a:pt x="631" y="1374"/>
                    <a:pt x="605" y="1236"/>
                    <a:pt x="546" y="1098"/>
                  </a:cubicBezTo>
                  <a:cubicBezTo>
                    <a:pt x="493" y="960"/>
                    <a:pt x="441" y="822"/>
                    <a:pt x="382" y="684"/>
                  </a:cubicBezTo>
                  <a:cubicBezTo>
                    <a:pt x="303" y="553"/>
                    <a:pt x="250" y="415"/>
                    <a:pt x="191" y="329"/>
                  </a:cubicBezTo>
                  <a:cubicBezTo>
                    <a:pt x="191" y="303"/>
                    <a:pt x="165" y="250"/>
                    <a:pt x="138" y="191"/>
                  </a:cubicBezTo>
                  <a:lnTo>
                    <a:pt x="53" y="112"/>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50"/>
            <p:cNvSpPr/>
            <p:nvPr/>
          </p:nvSpPr>
          <p:spPr>
            <a:xfrm>
              <a:off x="3991700" y="3109875"/>
              <a:ext cx="5450" cy="2150"/>
            </a:xfrm>
            <a:custGeom>
              <a:rect b="b" l="l" r="r" t="t"/>
              <a:pathLst>
                <a:path extrusionOk="0" h="86" w="218">
                  <a:moveTo>
                    <a:pt x="80" y="0"/>
                  </a:moveTo>
                  <a:cubicBezTo>
                    <a:pt x="53" y="0"/>
                    <a:pt x="53" y="0"/>
                    <a:pt x="53" y="26"/>
                  </a:cubicBezTo>
                  <a:lnTo>
                    <a:pt x="1" y="26"/>
                  </a:lnTo>
                  <a:lnTo>
                    <a:pt x="1" y="59"/>
                  </a:lnTo>
                  <a:lnTo>
                    <a:pt x="53" y="59"/>
                  </a:lnTo>
                  <a:cubicBezTo>
                    <a:pt x="53" y="85"/>
                    <a:pt x="53" y="85"/>
                    <a:pt x="80" y="85"/>
                  </a:cubicBezTo>
                  <a:lnTo>
                    <a:pt x="165" y="85"/>
                  </a:lnTo>
                  <a:cubicBezTo>
                    <a:pt x="165" y="85"/>
                    <a:pt x="165" y="59"/>
                    <a:pt x="191" y="59"/>
                  </a:cubicBezTo>
                  <a:lnTo>
                    <a:pt x="218" y="59"/>
                  </a:lnTo>
                  <a:lnTo>
                    <a:pt x="218" y="26"/>
                  </a:lnTo>
                  <a:lnTo>
                    <a:pt x="191" y="26"/>
                  </a:lnTo>
                  <a:lnTo>
                    <a:pt x="191"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50"/>
            <p:cNvSpPr/>
            <p:nvPr/>
          </p:nvSpPr>
          <p:spPr>
            <a:xfrm>
              <a:off x="4001225" y="3094100"/>
              <a:ext cx="9550" cy="22675"/>
            </a:xfrm>
            <a:custGeom>
              <a:rect b="b" l="l" r="r" t="t"/>
              <a:pathLst>
                <a:path extrusionOk="0" h="907" w="382">
                  <a:moveTo>
                    <a:pt x="1" y="0"/>
                  </a:moveTo>
                  <a:lnTo>
                    <a:pt x="1" y="59"/>
                  </a:lnTo>
                  <a:cubicBezTo>
                    <a:pt x="1" y="86"/>
                    <a:pt x="27" y="112"/>
                    <a:pt x="27" y="164"/>
                  </a:cubicBezTo>
                  <a:cubicBezTo>
                    <a:pt x="27" y="224"/>
                    <a:pt x="53" y="250"/>
                    <a:pt x="53" y="302"/>
                  </a:cubicBezTo>
                  <a:cubicBezTo>
                    <a:pt x="80" y="362"/>
                    <a:pt x="112" y="414"/>
                    <a:pt x="139" y="467"/>
                  </a:cubicBezTo>
                  <a:cubicBezTo>
                    <a:pt x="139" y="526"/>
                    <a:pt x="165" y="578"/>
                    <a:pt x="191" y="631"/>
                  </a:cubicBezTo>
                  <a:cubicBezTo>
                    <a:pt x="218" y="690"/>
                    <a:pt x="244" y="716"/>
                    <a:pt x="277" y="769"/>
                  </a:cubicBezTo>
                  <a:cubicBezTo>
                    <a:pt x="303" y="822"/>
                    <a:pt x="303" y="822"/>
                    <a:pt x="329" y="854"/>
                  </a:cubicBezTo>
                  <a:lnTo>
                    <a:pt x="329" y="881"/>
                  </a:lnTo>
                  <a:lnTo>
                    <a:pt x="356" y="907"/>
                  </a:lnTo>
                  <a:lnTo>
                    <a:pt x="382" y="907"/>
                  </a:lnTo>
                  <a:lnTo>
                    <a:pt x="356" y="854"/>
                  </a:lnTo>
                  <a:lnTo>
                    <a:pt x="356" y="822"/>
                  </a:lnTo>
                  <a:cubicBezTo>
                    <a:pt x="329" y="795"/>
                    <a:pt x="329" y="769"/>
                    <a:pt x="329" y="769"/>
                  </a:cubicBezTo>
                  <a:cubicBezTo>
                    <a:pt x="303" y="743"/>
                    <a:pt x="303" y="716"/>
                    <a:pt x="303" y="690"/>
                  </a:cubicBezTo>
                  <a:cubicBezTo>
                    <a:pt x="277" y="657"/>
                    <a:pt x="277" y="631"/>
                    <a:pt x="244" y="605"/>
                  </a:cubicBezTo>
                  <a:cubicBezTo>
                    <a:pt x="244" y="552"/>
                    <a:pt x="218" y="493"/>
                    <a:pt x="191" y="440"/>
                  </a:cubicBezTo>
                  <a:cubicBezTo>
                    <a:pt x="165" y="388"/>
                    <a:pt x="139" y="329"/>
                    <a:pt x="139" y="276"/>
                  </a:cubicBezTo>
                  <a:cubicBezTo>
                    <a:pt x="112" y="250"/>
                    <a:pt x="112" y="224"/>
                    <a:pt x="112" y="224"/>
                  </a:cubicBezTo>
                  <a:cubicBezTo>
                    <a:pt x="80" y="197"/>
                    <a:pt x="80" y="164"/>
                    <a:pt x="80" y="138"/>
                  </a:cubicBezTo>
                  <a:lnTo>
                    <a:pt x="27" y="33"/>
                  </a:lnTo>
                  <a:lnTo>
                    <a:pt x="27"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50"/>
            <p:cNvSpPr/>
            <p:nvPr/>
          </p:nvSpPr>
          <p:spPr>
            <a:xfrm>
              <a:off x="3815100" y="3116750"/>
              <a:ext cx="4800" cy="2000"/>
            </a:xfrm>
            <a:custGeom>
              <a:rect b="b" l="l" r="r" t="t"/>
              <a:pathLst>
                <a:path extrusionOk="0" h="80" w="192">
                  <a:moveTo>
                    <a:pt x="53" y="1"/>
                  </a:moveTo>
                  <a:lnTo>
                    <a:pt x="27" y="27"/>
                  </a:lnTo>
                  <a:lnTo>
                    <a:pt x="1" y="27"/>
                  </a:lnTo>
                  <a:lnTo>
                    <a:pt x="1" y="54"/>
                  </a:lnTo>
                  <a:lnTo>
                    <a:pt x="27" y="54"/>
                  </a:lnTo>
                  <a:lnTo>
                    <a:pt x="27" y="80"/>
                  </a:lnTo>
                  <a:lnTo>
                    <a:pt x="165" y="80"/>
                  </a:lnTo>
                  <a:lnTo>
                    <a:pt x="191" y="54"/>
                  </a:lnTo>
                  <a:lnTo>
                    <a:pt x="191" y="27"/>
                  </a:lnTo>
                  <a:lnTo>
                    <a:pt x="132" y="27"/>
                  </a:lnTo>
                  <a:lnTo>
                    <a:pt x="106"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50"/>
            <p:cNvSpPr/>
            <p:nvPr/>
          </p:nvSpPr>
          <p:spPr>
            <a:xfrm>
              <a:off x="3828750" y="3051050"/>
              <a:ext cx="14300" cy="73950"/>
            </a:xfrm>
            <a:custGeom>
              <a:rect b="b" l="l" r="r" t="t"/>
              <a:pathLst>
                <a:path extrusionOk="0" h="2958" w="572">
                  <a:moveTo>
                    <a:pt x="545" y="1"/>
                  </a:moveTo>
                  <a:lnTo>
                    <a:pt x="519" y="139"/>
                  </a:lnTo>
                  <a:cubicBezTo>
                    <a:pt x="519" y="165"/>
                    <a:pt x="519" y="191"/>
                    <a:pt x="493" y="217"/>
                  </a:cubicBezTo>
                  <a:cubicBezTo>
                    <a:pt x="493" y="303"/>
                    <a:pt x="467" y="382"/>
                    <a:pt x="440" y="467"/>
                  </a:cubicBezTo>
                  <a:cubicBezTo>
                    <a:pt x="440" y="520"/>
                    <a:pt x="440" y="546"/>
                    <a:pt x="407" y="605"/>
                  </a:cubicBezTo>
                  <a:cubicBezTo>
                    <a:pt x="381" y="710"/>
                    <a:pt x="381" y="822"/>
                    <a:pt x="355" y="934"/>
                  </a:cubicBezTo>
                  <a:cubicBezTo>
                    <a:pt x="355" y="960"/>
                    <a:pt x="329" y="960"/>
                    <a:pt x="329" y="986"/>
                  </a:cubicBezTo>
                  <a:lnTo>
                    <a:pt x="329" y="1065"/>
                  </a:lnTo>
                  <a:cubicBezTo>
                    <a:pt x="302" y="1098"/>
                    <a:pt x="302" y="1150"/>
                    <a:pt x="276" y="1177"/>
                  </a:cubicBezTo>
                  <a:lnTo>
                    <a:pt x="276" y="1203"/>
                  </a:lnTo>
                  <a:cubicBezTo>
                    <a:pt x="243" y="1288"/>
                    <a:pt x="217" y="1367"/>
                    <a:pt x="191" y="1479"/>
                  </a:cubicBezTo>
                  <a:lnTo>
                    <a:pt x="191" y="1643"/>
                  </a:lnTo>
                  <a:lnTo>
                    <a:pt x="191" y="1755"/>
                  </a:lnTo>
                  <a:cubicBezTo>
                    <a:pt x="191" y="1834"/>
                    <a:pt x="164" y="1946"/>
                    <a:pt x="164" y="2024"/>
                  </a:cubicBezTo>
                  <a:lnTo>
                    <a:pt x="79" y="2491"/>
                  </a:lnTo>
                  <a:cubicBezTo>
                    <a:pt x="53" y="2576"/>
                    <a:pt x="53" y="2655"/>
                    <a:pt x="26" y="2741"/>
                  </a:cubicBezTo>
                  <a:lnTo>
                    <a:pt x="26" y="2820"/>
                  </a:lnTo>
                  <a:lnTo>
                    <a:pt x="0" y="2958"/>
                  </a:lnTo>
                  <a:lnTo>
                    <a:pt x="26" y="2958"/>
                  </a:lnTo>
                  <a:lnTo>
                    <a:pt x="53" y="2820"/>
                  </a:lnTo>
                  <a:cubicBezTo>
                    <a:pt x="53" y="2793"/>
                    <a:pt x="53" y="2767"/>
                    <a:pt x="79" y="2741"/>
                  </a:cubicBezTo>
                  <a:cubicBezTo>
                    <a:pt x="79" y="2682"/>
                    <a:pt x="112" y="2603"/>
                    <a:pt x="138" y="2491"/>
                  </a:cubicBezTo>
                  <a:cubicBezTo>
                    <a:pt x="138" y="2465"/>
                    <a:pt x="138" y="2412"/>
                    <a:pt x="164" y="2353"/>
                  </a:cubicBezTo>
                  <a:cubicBezTo>
                    <a:pt x="191" y="2248"/>
                    <a:pt x="217" y="2136"/>
                    <a:pt x="217" y="2024"/>
                  </a:cubicBezTo>
                  <a:cubicBezTo>
                    <a:pt x="243" y="1946"/>
                    <a:pt x="243" y="1860"/>
                    <a:pt x="276" y="1755"/>
                  </a:cubicBezTo>
                  <a:lnTo>
                    <a:pt x="276" y="1643"/>
                  </a:lnTo>
                  <a:lnTo>
                    <a:pt x="276" y="1479"/>
                  </a:lnTo>
                  <a:cubicBezTo>
                    <a:pt x="276" y="1394"/>
                    <a:pt x="302" y="1315"/>
                    <a:pt x="329" y="1229"/>
                  </a:cubicBezTo>
                  <a:lnTo>
                    <a:pt x="355" y="1203"/>
                  </a:lnTo>
                  <a:cubicBezTo>
                    <a:pt x="355" y="1177"/>
                    <a:pt x="381" y="1124"/>
                    <a:pt x="381" y="1065"/>
                  </a:cubicBezTo>
                  <a:cubicBezTo>
                    <a:pt x="381" y="1039"/>
                    <a:pt x="407" y="1012"/>
                    <a:pt x="407" y="986"/>
                  </a:cubicBezTo>
                  <a:lnTo>
                    <a:pt x="407" y="960"/>
                  </a:lnTo>
                  <a:cubicBezTo>
                    <a:pt x="440" y="822"/>
                    <a:pt x="467" y="736"/>
                    <a:pt x="467" y="631"/>
                  </a:cubicBezTo>
                  <a:cubicBezTo>
                    <a:pt x="467" y="572"/>
                    <a:pt x="493" y="520"/>
                    <a:pt x="493" y="467"/>
                  </a:cubicBezTo>
                  <a:cubicBezTo>
                    <a:pt x="519" y="382"/>
                    <a:pt x="519" y="303"/>
                    <a:pt x="545" y="217"/>
                  </a:cubicBezTo>
                  <a:lnTo>
                    <a:pt x="545" y="139"/>
                  </a:lnTo>
                  <a:lnTo>
                    <a:pt x="572"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50"/>
            <p:cNvSpPr/>
            <p:nvPr/>
          </p:nvSpPr>
          <p:spPr>
            <a:xfrm>
              <a:off x="3809525" y="3119550"/>
              <a:ext cx="13825" cy="2000"/>
            </a:xfrm>
            <a:custGeom>
              <a:rect b="b" l="l" r="r" t="t"/>
              <a:pathLst>
                <a:path extrusionOk="0" h="80" w="553">
                  <a:moveTo>
                    <a:pt x="164" y="1"/>
                  </a:moveTo>
                  <a:cubicBezTo>
                    <a:pt x="138" y="27"/>
                    <a:pt x="138" y="27"/>
                    <a:pt x="112" y="27"/>
                  </a:cubicBezTo>
                  <a:lnTo>
                    <a:pt x="26" y="27"/>
                  </a:lnTo>
                  <a:lnTo>
                    <a:pt x="0" y="53"/>
                  </a:lnTo>
                  <a:lnTo>
                    <a:pt x="59" y="53"/>
                  </a:lnTo>
                  <a:cubicBezTo>
                    <a:pt x="59" y="80"/>
                    <a:pt x="86" y="80"/>
                    <a:pt x="86" y="80"/>
                  </a:cubicBezTo>
                  <a:lnTo>
                    <a:pt x="552" y="80"/>
                  </a:lnTo>
                  <a:lnTo>
                    <a:pt x="519" y="53"/>
                  </a:lnTo>
                  <a:cubicBezTo>
                    <a:pt x="493" y="53"/>
                    <a:pt x="493" y="53"/>
                    <a:pt x="467" y="27"/>
                  </a:cubicBezTo>
                  <a:lnTo>
                    <a:pt x="388" y="27"/>
                  </a:lnTo>
                  <a:cubicBezTo>
                    <a:pt x="355" y="27"/>
                    <a:pt x="302" y="27"/>
                    <a:pt x="276"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50"/>
            <p:cNvSpPr/>
            <p:nvPr/>
          </p:nvSpPr>
          <p:spPr>
            <a:xfrm>
              <a:off x="3797200" y="3124975"/>
              <a:ext cx="30250" cy="2000"/>
            </a:xfrm>
            <a:custGeom>
              <a:rect b="b" l="l" r="r" t="t"/>
              <a:pathLst>
                <a:path extrusionOk="0" h="80" w="1210">
                  <a:moveTo>
                    <a:pt x="605" y="1"/>
                  </a:moveTo>
                  <a:lnTo>
                    <a:pt x="388" y="27"/>
                  </a:lnTo>
                  <a:lnTo>
                    <a:pt x="86" y="27"/>
                  </a:lnTo>
                  <a:lnTo>
                    <a:pt x="59" y="53"/>
                  </a:lnTo>
                  <a:lnTo>
                    <a:pt x="0" y="53"/>
                  </a:lnTo>
                  <a:lnTo>
                    <a:pt x="59" y="79"/>
                  </a:lnTo>
                  <a:lnTo>
                    <a:pt x="1012" y="79"/>
                  </a:lnTo>
                  <a:cubicBezTo>
                    <a:pt x="1045" y="79"/>
                    <a:pt x="1071" y="53"/>
                    <a:pt x="1098" y="53"/>
                  </a:cubicBezTo>
                  <a:lnTo>
                    <a:pt x="1209" y="53"/>
                  </a:lnTo>
                  <a:lnTo>
                    <a:pt x="1177" y="27"/>
                  </a:lnTo>
                  <a:lnTo>
                    <a:pt x="960" y="27"/>
                  </a:lnTo>
                  <a:cubicBezTo>
                    <a:pt x="907" y="27"/>
                    <a:pt x="848" y="1"/>
                    <a:pt x="822"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50"/>
            <p:cNvSpPr/>
            <p:nvPr/>
          </p:nvSpPr>
          <p:spPr>
            <a:xfrm>
              <a:off x="3803450" y="3122850"/>
              <a:ext cx="21850" cy="2150"/>
            </a:xfrm>
            <a:custGeom>
              <a:rect b="b" l="l" r="r" t="t"/>
              <a:pathLst>
                <a:path extrusionOk="0" h="86" w="874">
                  <a:moveTo>
                    <a:pt x="138" y="0"/>
                  </a:moveTo>
                  <a:cubicBezTo>
                    <a:pt x="105" y="33"/>
                    <a:pt x="79" y="33"/>
                    <a:pt x="79" y="33"/>
                  </a:cubicBezTo>
                  <a:lnTo>
                    <a:pt x="0" y="33"/>
                  </a:lnTo>
                  <a:lnTo>
                    <a:pt x="0" y="59"/>
                  </a:lnTo>
                  <a:lnTo>
                    <a:pt x="191" y="59"/>
                  </a:lnTo>
                  <a:cubicBezTo>
                    <a:pt x="217" y="86"/>
                    <a:pt x="243" y="86"/>
                    <a:pt x="269" y="86"/>
                  </a:cubicBezTo>
                  <a:lnTo>
                    <a:pt x="736" y="86"/>
                  </a:lnTo>
                  <a:cubicBezTo>
                    <a:pt x="762" y="86"/>
                    <a:pt x="795" y="86"/>
                    <a:pt x="821" y="59"/>
                  </a:cubicBezTo>
                  <a:lnTo>
                    <a:pt x="874" y="59"/>
                  </a:lnTo>
                  <a:lnTo>
                    <a:pt x="848" y="33"/>
                  </a:lnTo>
                  <a:lnTo>
                    <a:pt x="683" y="33"/>
                  </a:lnTo>
                  <a:cubicBezTo>
                    <a:pt x="657" y="33"/>
                    <a:pt x="631" y="33"/>
                    <a:pt x="59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50"/>
            <p:cNvSpPr/>
            <p:nvPr/>
          </p:nvSpPr>
          <p:spPr>
            <a:xfrm>
              <a:off x="3812300" y="3057950"/>
              <a:ext cx="14325" cy="24675"/>
            </a:xfrm>
            <a:custGeom>
              <a:rect b="b" l="l" r="r" t="t"/>
              <a:pathLst>
                <a:path extrusionOk="0" h="987" w="573">
                  <a:moveTo>
                    <a:pt x="573" y="0"/>
                  </a:moveTo>
                  <a:lnTo>
                    <a:pt x="546" y="27"/>
                  </a:lnTo>
                  <a:lnTo>
                    <a:pt x="467" y="165"/>
                  </a:lnTo>
                  <a:cubicBezTo>
                    <a:pt x="467" y="165"/>
                    <a:pt x="441" y="191"/>
                    <a:pt x="441" y="217"/>
                  </a:cubicBezTo>
                  <a:cubicBezTo>
                    <a:pt x="408" y="244"/>
                    <a:pt x="408" y="270"/>
                    <a:pt x="382" y="296"/>
                  </a:cubicBezTo>
                  <a:cubicBezTo>
                    <a:pt x="356" y="355"/>
                    <a:pt x="329" y="434"/>
                    <a:pt x="277" y="493"/>
                  </a:cubicBezTo>
                  <a:cubicBezTo>
                    <a:pt x="244" y="546"/>
                    <a:pt x="218" y="598"/>
                    <a:pt x="191" y="658"/>
                  </a:cubicBezTo>
                  <a:cubicBezTo>
                    <a:pt x="165" y="684"/>
                    <a:pt x="139" y="710"/>
                    <a:pt x="139" y="736"/>
                  </a:cubicBezTo>
                  <a:cubicBezTo>
                    <a:pt x="113" y="763"/>
                    <a:pt x="113" y="789"/>
                    <a:pt x="80" y="822"/>
                  </a:cubicBezTo>
                  <a:lnTo>
                    <a:pt x="27" y="927"/>
                  </a:lnTo>
                  <a:lnTo>
                    <a:pt x="1" y="953"/>
                  </a:lnTo>
                  <a:lnTo>
                    <a:pt x="1" y="986"/>
                  </a:lnTo>
                  <a:lnTo>
                    <a:pt x="27" y="986"/>
                  </a:lnTo>
                  <a:lnTo>
                    <a:pt x="53" y="953"/>
                  </a:lnTo>
                  <a:lnTo>
                    <a:pt x="53" y="927"/>
                  </a:lnTo>
                  <a:cubicBezTo>
                    <a:pt x="80" y="901"/>
                    <a:pt x="113" y="874"/>
                    <a:pt x="139" y="848"/>
                  </a:cubicBezTo>
                  <a:lnTo>
                    <a:pt x="139" y="822"/>
                  </a:lnTo>
                  <a:cubicBezTo>
                    <a:pt x="165" y="789"/>
                    <a:pt x="218" y="736"/>
                    <a:pt x="244" y="710"/>
                  </a:cubicBezTo>
                  <a:cubicBezTo>
                    <a:pt x="277" y="625"/>
                    <a:pt x="303" y="572"/>
                    <a:pt x="356" y="520"/>
                  </a:cubicBezTo>
                  <a:cubicBezTo>
                    <a:pt x="382" y="460"/>
                    <a:pt x="408" y="408"/>
                    <a:pt x="441" y="329"/>
                  </a:cubicBezTo>
                  <a:cubicBezTo>
                    <a:pt x="467" y="296"/>
                    <a:pt x="494" y="244"/>
                    <a:pt x="520" y="191"/>
                  </a:cubicBezTo>
                  <a:lnTo>
                    <a:pt x="520" y="165"/>
                  </a:lnTo>
                  <a:cubicBezTo>
                    <a:pt x="546" y="132"/>
                    <a:pt x="546" y="106"/>
                    <a:pt x="546" y="79"/>
                  </a:cubicBezTo>
                  <a:cubicBezTo>
                    <a:pt x="546" y="53"/>
                    <a:pt x="573" y="53"/>
                    <a:pt x="573" y="53"/>
                  </a:cubicBezTo>
                  <a:lnTo>
                    <a:pt x="573"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50"/>
            <p:cNvSpPr/>
            <p:nvPr/>
          </p:nvSpPr>
          <p:spPr>
            <a:xfrm>
              <a:off x="3718500" y="2937375"/>
              <a:ext cx="123900" cy="217025"/>
            </a:xfrm>
            <a:custGeom>
              <a:rect b="b" l="l" r="r" t="t"/>
              <a:pathLst>
                <a:path extrusionOk="0" h="8681" w="4956">
                  <a:moveTo>
                    <a:pt x="3010" y="6190"/>
                  </a:moveTo>
                  <a:cubicBezTo>
                    <a:pt x="2984" y="6190"/>
                    <a:pt x="3010" y="6217"/>
                    <a:pt x="3010" y="6217"/>
                  </a:cubicBezTo>
                  <a:lnTo>
                    <a:pt x="3010" y="6190"/>
                  </a:lnTo>
                  <a:close/>
                  <a:moveTo>
                    <a:pt x="191" y="7669"/>
                  </a:moveTo>
                  <a:cubicBezTo>
                    <a:pt x="27" y="7886"/>
                    <a:pt x="1" y="7945"/>
                    <a:pt x="1" y="7945"/>
                  </a:cubicBezTo>
                  <a:cubicBezTo>
                    <a:pt x="27" y="7945"/>
                    <a:pt x="27" y="7945"/>
                    <a:pt x="191" y="7669"/>
                  </a:cubicBezTo>
                  <a:close/>
                  <a:moveTo>
                    <a:pt x="4955" y="0"/>
                  </a:moveTo>
                  <a:cubicBezTo>
                    <a:pt x="3562" y="2195"/>
                    <a:pt x="2025" y="4659"/>
                    <a:pt x="1013" y="6302"/>
                  </a:cubicBezTo>
                  <a:cubicBezTo>
                    <a:pt x="658" y="6900"/>
                    <a:pt x="356" y="7367"/>
                    <a:pt x="191" y="7669"/>
                  </a:cubicBezTo>
                  <a:cubicBezTo>
                    <a:pt x="743" y="6847"/>
                    <a:pt x="2465" y="4331"/>
                    <a:pt x="3010" y="3536"/>
                  </a:cubicBezTo>
                  <a:lnTo>
                    <a:pt x="3010" y="3536"/>
                  </a:lnTo>
                  <a:lnTo>
                    <a:pt x="303" y="7971"/>
                  </a:lnTo>
                  <a:lnTo>
                    <a:pt x="303" y="7997"/>
                  </a:lnTo>
                  <a:cubicBezTo>
                    <a:pt x="710" y="8352"/>
                    <a:pt x="2163" y="8681"/>
                    <a:pt x="2189" y="8681"/>
                  </a:cubicBezTo>
                  <a:lnTo>
                    <a:pt x="2550" y="7945"/>
                  </a:lnTo>
                  <a:lnTo>
                    <a:pt x="2550" y="7912"/>
                  </a:lnTo>
                  <a:lnTo>
                    <a:pt x="2517" y="7912"/>
                  </a:lnTo>
                  <a:lnTo>
                    <a:pt x="2110" y="8490"/>
                  </a:lnTo>
                  <a:lnTo>
                    <a:pt x="1591" y="8379"/>
                  </a:lnTo>
                  <a:lnTo>
                    <a:pt x="2682" y="6736"/>
                  </a:lnTo>
                  <a:cubicBezTo>
                    <a:pt x="2682" y="6736"/>
                    <a:pt x="2682" y="6709"/>
                    <a:pt x="2655" y="6709"/>
                  </a:cubicBezTo>
                  <a:cubicBezTo>
                    <a:pt x="2222" y="7255"/>
                    <a:pt x="1591" y="8050"/>
                    <a:pt x="1479" y="8135"/>
                  </a:cubicBezTo>
                  <a:cubicBezTo>
                    <a:pt x="1591" y="7945"/>
                    <a:pt x="2984" y="5862"/>
                    <a:pt x="3805" y="4659"/>
                  </a:cubicBezTo>
                  <a:lnTo>
                    <a:pt x="3805" y="4659"/>
                  </a:lnTo>
                  <a:lnTo>
                    <a:pt x="3010" y="6190"/>
                  </a:lnTo>
                  <a:lnTo>
                    <a:pt x="3996" y="4600"/>
                  </a:lnTo>
                  <a:cubicBezTo>
                    <a:pt x="4272" y="3752"/>
                    <a:pt x="4686" y="2688"/>
                    <a:pt x="4686" y="2655"/>
                  </a:cubicBezTo>
                  <a:lnTo>
                    <a:pt x="4686" y="2655"/>
                  </a:lnTo>
                  <a:cubicBezTo>
                    <a:pt x="4207" y="3485"/>
                    <a:pt x="3233" y="5083"/>
                    <a:pt x="3057" y="5325"/>
                  </a:cubicBezTo>
                  <a:lnTo>
                    <a:pt x="3057" y="5325"/>
                  </a:lnTo>
                  <a:cubicBezTo>
                    <a:pt x="3063" y="5314"/>
                    <a:pt x="3069" y="5300"/>
                    <a:pt x="3069" y="5283"/>
                  </a:cubicBezTo>
                  <a:cubicBezTo>
                    <a:pt x="3260" y="4902"/>
                    <a:pt x="4160" y="2984"/>
                    <a:pt x="4134" y="2931"/>
                  </a:cubicBezTo>
                  <a:lnTo>
                    <a:pt x="4108" y="2931"/>
                  </a:lnTo>
                  <a:lnTo>
                    <a:pt x="4081" y="2984"/>
                  </a:lnTo>
                  <a:cubicBezTo>
                    <a:pt x="3891" y="3286"/>
                    <a:pt x="3398" y="4028"/>
                    <a:pt x="3207" y="4298"/>
                  </a:cubicBezTo>
                  <a:cubicBezTo>
                    <a:pt x="3477" y="3864"/>
                    <a:pt x="4134" y="2300"/>
                    <a:pt x="4134" y="2300"/>
                  </a:cubicBezTo>
                  <a:lnTo>
                    <a:pt x="4134" y="2274"/>
                  </a:lnTo>
                  <a:cubicBezTo>
                    <a:pt x="3917" y="2655"/>
                    <a:pt x="3615" y="3207"/>
                    <a:pt x="3536" y="3345"/>
                  </a:cubicBezTo>
                  <a:cubicBezTo>
                    <a:pt x="3589" y="3181"/>
                    <a:pt x="3917" y="2491"/>
                    <a:pt x="4134" y="2031"/>
                  </a:cubicBezTo>
                  <a:lnTo>
                    <a:pt x="4108" y="2031"/>
                  </a:lnTo>
                  <a:cubicBezTo>
                    <a:pt x="3917" y="2359"/>
                    <a:pt x="3589" y="2852"/>
                    <a:pt x="3503" y="2931"/>
                  </a:cubicBezTo>
                  <a:cubicBezTo>
                    <a:pt x="3562" y="2767"/>
                    <a:pt x="4489" y="960"/>
                    <a:pt x="4955"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50"/>
            <p:cNvSpPr/>
            <p:nvPr/>
          </p:nvSpPr>
          <p:spPr>
            <a:xfrm>
              <a:off x="3783550" y="3089325"/>
              <a:ext cx="24025" cy="39125"/>
            </a:xfrm>
            <a:custGeom>
              <a:rect b="b" l="l" r="r" t="t"/>
              <a:pathLst>
                <a:path extrusionOk="0" h="1565" w="961">
                  <a:moveTo>
                    <a:pt x="960" y="1"/>
                  </a:moveTo>
                  <a:lnTo>
                    <a:pt x="901" y="60"/>
                  </a:lnTo>
                  <a:cubicBezTo>
                    <a:pt x="901" y="86"/>
                    <a:pt x="875" y="86"/>
                    <a:pt x="875" y="112"/>
                  </a:cubicBezTo>
                  <a:cubicBezTo>
                    <a:pt x="849" y="139"/>
                    <a:pt x="822" y="191"/>
                    <a:pt x="796" y="224"/>
                  </a:cubicBezTo>
                  <a:cubicBezTo>
                    <a:pt x="770" y="250"/>
                    <a:pt x="737" y="303"/>
                    <a:pt x="737" y="329"/>
                  </a:cubicBezTo>
                  <a:cubicBezTo>
                    <a:pt x="684" y="388"/>
                    <a:pt x="658" y="415"/>
                    <a:pt x="632" y="467"/>
                  </a:cubicBezTo>
                  <a:lnTo>
                    <a:pt x="467" y="769"/>
                  </a:lnTo>
                  <a:lnTo>
                    <a:pt x="277" y="1072"/>
                  </a:lnTo>
                  <a:cubicBezTo>
                    <a:pt x="244" y="1124"/>
                    <a:pt x="218" y="1151"/>
                    <a:pt x="191" y="1210"/>
                  </a:cubicBezTo>
                  <a:cubicBezTo>
                    <a:pt x="165" y="1262"/>
                    <a:pt x="165" y="1289"/>
                    <a:pt x="139" y="1315"/>
                  </a:cubicBezTo>
                  <a:cubicBezTo>
                    <a:pt x="113" y="1374"/>
                    <a:pt x="80" y="1400"/>
                    <a:pt x="53" y="1427"/>
                  </a:cubicBezTo>
                  <a:cubicBezTo>
                    <a:pt x="53" y="1453"/>
                    <a:pt x="27" y="1479"/>
                    <a:pt x="27" y="1479"/>
                  </a:cubicBezTo>
                  <a:lnTo>
                    <a:pt x="1" y="1565"/>
                  </a:lnTo>
                  <a:lnTo>
                    <a:pt x="1" y="1565"/>
                  </a:lnTo>
                  <a:lnTo>
                    <a:pt x="53" y="1505"/>
                  </a:lnTo>
                  <a:cubicBezTo>
                    <a:pt x="53" y="1505"/>
                    <a:pt x="80" y="1479"/>
                    <a:pt x="80" y="1453"/>
                  </a:cubicBezTo>
                  <a:cubicBezTo>
                    <a:pt x="113" y="1427"/>
                    <a:pt x="139" y="1400"/>
                    <a:pt x="165" y="1341"/>
                  </a:cubicBezTo>
                  <a:cubicBezTo>
                    <a:pt x="191" y="1315"/>
                    <a:pt x="191" y="1289"/>
                    <a:pt x="218" y="1262"/>
                  </a:cubicBezTo>
                  <a:cubicBezTo>
                    <a:pt x="244" y="1210"/>
                    <a:pt x="303" y="1151"/>
                    <a:pt x="329" y="1098"/>
                  </a:cubicBezTo>
                  <a:lnTo>
                    <a:pt x="520" y="796"/>
                  </a:lnTo>
                  <a:lnTo>
                    <a:pt x="684" y="520"/>
                  </a:lnTo>
                  <a:cubicBezTo>
                    <a:pt x="737" y="441"/>
                    <a:pt x="770" y="388"/>
                    <a:pt x="796" y="329"/>
                  </a:cubicBezTo>
                  <a:cubicBezTo>
                    <a:pt x="796" y="303"/>
                    <a:pt x="822" y="277"/>
                    <a:pt x="822" y="250"/>
                  </a:cubicBezTo>
                  <a:cubicBezTo>
                    <a:pt x="849" y="191"/>
                    <a:pt x="875" y="165"/>
                    <a:pt x="901" y="112"/>
                  </a:cubicBezTo>
                  <a:cubicBezTo>
                    <a:pt x="901" y="112"/>
                    <a:pt x="934" y="86"/>
                    <a:pt x="934" y="60"/>
                  </a:cubicBezTo>
                  <a:lnTo>
                    <a:pt x="960"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50"/>
            <p:cNvSpPr/>
            <p:nvPr/>
          </p:nvSpPr>
          <p:spPr>
            <a:xfrm>
              <a:off x="3782250" y="3094100"/>
              <a:ext cx="27950" cy="47975"/>
            </a:xfrm>
            <a:custGeom>
              <a:rect b="b" l="l" r="r" t="t"/>
              <a:pathLst>
                <a:path extrusionOk="0" h="1919" w="1118">
                  <a:moveTo>
                    <a:pt x="1091" y="0"/>
                  </a:moveTo>
                  <a:lnTo>
                    <a:pt x="1039" y="86"/>
                  </a:lnTo>
                  <a:lnTo>
                    <a:pt x="1012" y="112"/>
                  </a:lnTo>
                  <a:cubicBezTo>
                    <a:pt x="986" y="138"/>
                    <a:pt x="927" y="224"/>
                    <a:pt x="901" y="302"/>
                  </a:cubicBezTo>
                  <a:lnTo>
                    <a:pt x="874" y="302"/>
                  </a:lnTo>
                  <a:cubicBezTo>
                    <a:pt x="822" y="388"/>
                    <a:pt x="763" y="493"/>
                    <a:pt x="710" y="605"/>
                  </a:cubicBezTo>
                  <a:lnTo>
                    <a:pt x="519" y="933"/>
                  </a:lnTo>
                  <a:lnTo>
                    <a:pt x="329" y="1288"/>
                  </a:lnTo>
                  <a:cubicBezTo>
                    <a:pt x="270" y="1374"/>
                    <a:pt x="243" y="1452"/>
                    <a:pt x="191" y="1512"/>
                  </a:cubicBezTo>
                  <a:cubicBezTo>
                    <a:pt x="191" y="1538"/>
                    <a:pt x="165" y="1590"/>
                    <a:pt x="165" y="1617"/>
                  </a:cubicBezTo>
                  <a:cubicBezTo>
                    <a:pt x="105" y="1676"/>
                    <a:pt x="79" y="1728"/>
                    <a:pt x="79" y="1781"/>
                  </a:cubicBezTo>
                  <a:cubicBezTo>
                    <a:pt x="53" y="1781"/>
                    <a:pt x="53" y="1807"/>
                    <a:pt x="27" y="1840"/>
                  </a:cubicBezTo>
                  <a:lnTo>
                    <a:pt x="0" y="1919"/>
                  </a:lnTo>
                  <a:lnTo>
                    <a:pt x="0" y="1919"/>
                  </a:lnTo>
                  <a:lnTo>
                    <a:pt x="53" y="1840"/>
                  </a:lnTo>
                  <a:cubicBezTo>
                    <a:pt x="79" y="1840"/>
                    <a:pt x="79" y="1807"/>
                    <a:pt x="105" y="1781"/>
                  </a:cubicBezTo>
                  <a:cubicBezTo>
                    <a:pt x="132" y="1755"/>
                    <a:pt x="165" y="1702"/>
                    <a:pt x="191" y="1643"/>
                  </a:cubicBezTo>
                  <a:cubicBezTo>
                    <a:pt x="217" y="1590"/>
                    <a:pt x="217" y="1564"/>
                    <a:pt x="243" y="1538"/>
                  </a:cubicBezTo>
                  <a:cubicBezTo>
                    <a:pt x="296" y="1479"/>
                    <a:pt x="329" y="1400"/>
                    <a:pt x="381" y="1314"/>
                  </a:cubicBezTo>
                  <a:lnTo>
                    <a:pt x="572" y="986"/>
                  </a:lnTo>
                  <a:lnTo>
                    <a:pt x="763" y="631"/>
                  </a:lnTo>
                  <a:cubicBezTo>
                    <a:pt x="789" y="578"/>
                    <a:pt x="822" y="552"/>
                    <a:pt x="848" y="493"/>
                  </a:cubicBezTo>
                  <a:cubicBezTo>
                    <a:pt x="874" y="440"/>
                    <a:pt x="901" y="362"/>
                    <a:pt x="927" y="302"/>
                  </a:cubicBezTo>
                  <a:cubicBezTo>
                    <a:pt x="953" y="276"/>
                    <a:pt x="953" y="250"/>
                    <a:pt x="986" y="250"/>
                  </a:cubicBezTo>
                  <a:cubicBezTo>
                    <a:pt x="1012" y="197"/>
                    <a:pt x="1039" y="138"/>
                    <a:pt x="1065" y="112"/>
                  </a:cubicBezTo>
                  <a:lnTo>
                    <a:pt x="1117" y="33"/>
                  </a:lnTo>
                  <a:cubicBezTo>
                    <a:pt x="1117" y="0"/>
                    <a:pt x="1117" y="0"/>
                    <a:pt x="1091"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50"/>
            <p:cNvSpPr/>
            <p:nvPr/>
          </p:nvSpPr>
          <p:spPr>
            <a:xfrm>
              <a:off x="3844500" y="3116750"/>
              <a:ext cx="45875" cy="6925"/>
            </a:xfrm>
            <a:custGeom>
              <a:rect b="b" l="l" r="r" t="t"/>
              <a:pathLst>
                <a:path extrusionOk="0" h="277" w="1835">
                  <a:moveTo>
                    <a:pt x="1532" y="1"/>
                  </a:moveTo>
                  <a:cubicBezTo>
                    <a:pt x="1453" y="1"/>
                    <a:pt x="1341" y="1"/>
                    <a:pt x="1256" y="27"/>
                  </a:cubicBezTo>
                  <a:cubicBezTo>
                    <a:pt x="1151" y="27"/>
                    <a:pt x="1039" y="27"/>
                    <a:pt x="901" y="54"/>
                  </a:cubicBezTo>
                  <a:cubicBezTo>
                    <a:pt x="796" y="80"/>
                    <a:pt x="684" y="80"/>
                    <a:pt x="573" y="113"/>
                  </a:cubicBezTo>
                  <a:cubicBezTo>
                    <a:pt x="467" y="139"/>
                    <a:pt x="382" y="139"/>
                    <a:pt x="303" y="165"/>
                  </a:cubicBezTo>
                  <a:cubicBezTo>
                    <a:pt x="218" y="192"/>
                    <a:pt x="165" y="192"/>
                    <a:pt x="139" y="218"/>
                  </a:cubicBezTo>
                  <a:lnTo>
                    <a:pt x="80" y="218"/>
                  </a:lnTo>
                  <a:lnTo>
                    <a:pt x="1" y="244"/>
                  </a:lnTo>
                  <a:lnTo>
                    <a:pt x="1" y="277"/>
                  </a:lnTo>
                  <a:lnTo>
                    <a:pt x="80" y="244"/>
                  </a:lnTo>
                  <a:lnTo>
                    <a:pt x="191" y="244"/>
                  </a:lnTo>
                  <a:cubicBezTo>
                    <a:pt x="218" y="244"/>
                    <a:pt x="244" y="218"/>
                    <a:pt x="303" y="218"/>
                  </a:cubicBezTo>
                  <a:cubicBezTo>
                    <a:pt x="356" y="218"/>
                    <a:pt x="382" y="192"/>
                    <a:pt x="435" y="192"/>
                  </a:cubicBezTo>
                  <a:cubicBezTo>
                    <a:pt x="494" y="192"/>
                    <a:pt x="546" y="192"/>
                    <a:pt x="599" y="165"/>
                  </a:cubicBezTo>
                  <a:cubicBezTo>
                    <a:pt x="684" y="165"/>
                    <a:pt x="822" y="139"/>
                    <a:pt x="927" y="139"/>
                  </a:cubicBezTo>
                  <a:cubicBezTo>
                    <a:pt x="1039" y="113"/>
                    <a:pt x="1151" y="80"/>
                    <a:pt x="1256" y="80"/>
                  </a:cubicBezTo>
                  <a:cubicBezTo>
                    <a:pt x="1315" y="80"/>
                    <a:pt x="1341" y="80"/>
                    <a:pt x="1394" y="54"/>
                  </a:cubicBezTo>
                  <a:lnTo>
                    <a:pt x="1558" y="54"/>
                  </a:lnTo>
                  <a:lnTo>
                    <a:pt x="1749" y="27"/>
                  </a:lnTo>
                  <a:lnTo>
                    <a:pt x="1834"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50"/>
            <p:cNvSpPr/>
            <p:nvPr/>
          </p:nvSpPr>
          <p:spPr>
            <a:xfrm>
              <a:off x="3863575" y="2998975"/>
              <a:ext cx="2150" cy="8225"/>
            </a:xfrm>
            <a:custGeom>
              <a:rect b="b" l="l" r="r" t="t"/>
              <a:pathLst>
                <a:path extrusionOk="0" h="329" w="86">
                  <a:moveTo>
                    <a:pt x="33" y="0"/>
                  </a:moveTo>
                  <a:lnTo>
                    <a:pt x="33" y="27"/>
                  </a:lnTo>
                  <a:lnTo>
                    <a:pt x="33" y="60"/>
                  </a:lnTo>
                  <a:cubicBezTo>
                    <a:pt x="33" y="60"/>
                    <a:pt x="33" y="86"/>
                    <a:pt x="0" y="86"/>
                  </a:cubicBezTo>
                  <a:lnTo>
                    <a:pt x="0" y="138"/>
                  </a:lnTo>
                  <a:lnTo>
                    <a:pt x="0" y="191"/>
                  </a:lnTo>
                  <a:lnTo>
                    <a:pt x="0" y="250"/>
                  </a:lnTo>
                  <a:lnTo>
                    <a:pt x="0" y="276"/>
                  </a:lnTo>
                  <a:lnTo>
                    <a:pt x="0" y="303"/>
                  </a:lnTo>
                  <a:cubicBezTo>
                    <a:pt x="0" y="303"/>
                    <a:pt x="0" y="329"/>
                    <a:pt x="33" y="329"/>
                  </a:cubicBezTo>
                  <a:lnTo>
                    <a:pt x="33" y="303"/>
                  </a:lnTo>
                  <a:cubicBezTo>
                    <a:pt x="33" y="276"/>
                    <a:pt x="59" y="276"/>
                    <a:pt x="59" y="276"/>
                  </a:cubicBezTo>
                  <a:lnTo>
                    <a:pt x="59" y="250"/>
                  </a:lnTo>
                  <a:lnTo>
                    <a:pt x="59" y="224"/>
                  </a:lnTo>
                  <a:lnTo>
                    <a:pt x="86" y="165"/>
                  </a:lnTo>
                  <a:lnTo>
                    <a:pt x="86" y="112"/>
                  </a:lnTo>
                  <a:lnTo>
                    <a:pt x="86" y="60"/>
                  </a:lnTo>
                  <a:lnTo>
                    <a:pt x="86" y="27"/>
                  </a:lnTo>
                  <a:lnTo>
                    <a:pt x="86"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50"/>
            <p:cNvSpPr/>
            <p:nvPr/>
          </p:nvSpPr>
          <p:spPr>
            <a:xfrm>
              <a:off x="3829400" y="3034625"/>
              <a:ext cx="8900" cy="19250"/>
            </a:xfrm>
            <a:custGeom>
              <a:rect b="b" l="l" r="r" t="t"/>
              <a:pathLst>
                <a:path extrusionOk="0" h="770" w="356">
                  <a:moveTo>
                    <a:pt x="355" y="0"/>
                  </a:moveTo>
                  <a:lnTo>
                    <a:pt x="329" y="27"/>
                  </a:lnTo>
                  <a:lnTo>
                    <a:pt x="329" y="53"/>
                  </a:lnTo>
                  <a:cubicBezTo>
                    <a:pt x="303" y="79"/>
                    <a:pt x="303" y="79"/>
                    <a:pt x="276" y="112"/>
                  </a:cubicBezTo>
                  <a:lnTo>
                    <a:pt x="276" y="165"/>
                  </a:lnTo>
                  <a:cubicBezTo>
                    <a:pt x="250" y="191"/>
                    <a:pt x="250" y="217"/>
                    <a:pt x="217" y="244"/>
                  </a:cubicBezTo>
                  <a:lnTo>
                    <a:pt x="165" y="355"/>
                  </a:lnTo>
                  <a:lnTo>
                    <a:pt x="112" y="493"/>
                  </a:lnTo>
                  <a:cubicBezTo>
                    <a:pt x="86" y="520"/>
                    <a:pt x="86" y="546"/>
                    <a:pt x="86" y="572"/>
                  </a:cubicBezTo>
                  <a:cubicBezTo>
                    <a:pt x="53" y="605"/>
                    <a:pt x="53" y="605"/>
                    <a:pt x="53" y="631"/>
                  </a:cubicBezTo>
                  <a:cubicBezTo>
                    <a:pt x="53" y="658"/>
                    <a:pt x="27" y="658"/>
                    <a:pt x="27" y="684"/>
                  </a:cubicBezTo>
                  <a:lnTo>
                    <a:pt x="27" y="710"/>
                  </a:lnTo>
                  <a:lnTo>
                    <a:pt x="0" y="736"/>
                  </a:lnTo>
                  <a:cubicBezTo>
                    <a:pt x="0" y="736"/>
                    <a:pt x="0" y="769"/>
                    <a:pt x="27" y="769"/>
                  </a:cubicBezTo>
                  <a:lnTo>
                    <a:pt x="53" y="736"/>
                  </a:lnTo>
                  <a:lnTo>
                    <a:pt x="53" y="710"/>
                  </a:lnTo>
                  <a:cubicBezTo>
                    <a:pt x="86" y="684"/>
                    <a:pt x="86" y="658"/>
                    <a:pt x="112" y="658"/>
                  </a:cubicBezTo>
                  <a:lnTo>
                    <a:pt x="112" y="631"/>
                  </a:lnTo>
                  <a:cubicBezTo>
                    <a:pt x="138" y="605"/>
                    <a:pt x="138" y="572"/>
                    <a:pt x="165" y="520"/>
                  </a:cubicBezTo>
                  <a:lnTo>
                    <a:pt x="217" y="408"/>
                  </a:lnTo>
                  <a:lnTo>
                    <a:pt x="276" y="244"/>
                  </a:lnTo>
                  <a:cubicBezTo>
                    <a:pt x="303" y="217"/>
                    <a:pt x="303" y="191"/>
                    <a:pt x="329" y="165"/>
                  </a:cubicBezTo>
                  <a:lnTo>
                    <a:pt x="329" y="138"/>
                  </a:lnTo>
                  <a:cubicBezTo>
                    <a:pt x="329" y="112"/>
                    <a:pt x="355" y="79"/>
                    <a:pt x="355" y="53"/>
                  </a:cubicBezTo>
                  <a:lnTo>
                    <a:pt x="355" y="0"/>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50"/>
            <p:cNvSpPr/>
            <p:nvPr/>
          </p:nvSpPr>
          <p:spPr>
            <a:xfrm>
              <a:off x="3843850" y="3105100"/>
              <a:ext cx="2000" cy="5450"/>
            </a:xfrm>
            <a:custGeom>
              <a:rect b="b" l="l" r="r" t="t"/>
              <a:pathLst>
                <a:path extrusionOk="0" h="218" w="80">
                  <a:moveTo>
                    <a:pt x="53" y="0"/>
                  </a:moveTo>
                  <a:lnTo>
                    <a:pt x="53" y="27"/>
                  </a:lnTo>
                  <a:lnTo>
                    <a:pt x="27" y="27"/>
                  </a:lnTo>
                  <a:lnTo>
                    <a:pt x="27" y="53"/>
                  </a:lnTo>
                  <a:lnTo>
                    <a:pt x="27" y="86"/>
                  </a:lnTo>
                  <a:lnTo>
                    <a:pt x="1" y="112"/>
                  </a:lnTo>
                  <a:lnTo>
                    <a:pt x="1" y="138"/>
                  </a:lnTo>
                  <a:lnTo>
                    <a:pt x="1" y="165"/>
                  </a:lnTo>
                  <a:lnTo>
                    <a:pt x="1" y="191"/>
                  </a:lnTo>
                  <a:lnTo>
                    <a:pt x="1" y="217"/>
                  </a:lnTo>
                  <a:lnTo>
                    <a:pt x="27" y="217"/>
                  </a:lnTo>
                  <a:lnTo>
                    <a:pt x="27" y="191"/>
                  </a:lnTo>
                  <a:lnTo>
                    <a:pt x="53" y="191"/>
                  </a:lnTo>
                  <a:lnTo>
                    <a:pt x="53" y="165"/>
                  </a:lnTo>
                  <a:lnTo>
                    <a:pt x="79" y="138"/>
                  </a:lnTo>
                  <a:lnTo>
                    <a:pt x="79" y="86"/>
                  </a:lnTo>
                  <a:lnTo>
                    <a:pt x="79" y="53"/>
                  </a:lnTo>
                  <a:lnTo>
                    <a:pt x="79" y="27"/>
                  </a:lnTo>
                  <a:cubicBezTo>
                    <a:pt x="79" y="0"/>
                    <a:pt x="79" y="0"/>
                    <a:pt x="5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50"/>
            <p:cNvSpPr/>
            <p:nvPr/>
          </p:nvSpPr>
          <p:spPr>
            <a:xfrm>
              <a:off x="3831525" y="3033975"/>
              <a:ext cx="18425" cy="104000"/>
            </a:xfrm>
            <a:custGeom>
              <a:rect b="b" l="l" r="r" t="t"/>
              <a:pathLst>
                <a:path extrusionOk="0" h="4160" w="737">
                  <a:moveTo>
                    <a:pt x="710" y="0"/>
                  </a:moveTo>
                  <a:cubicBezTo>
                    <a:pt x="658" y="355"/>
                    <a:pt x="572" y="710"/>
                    <a:pt x="520" y="1038"/>
                  </a:cubicBezTo>
                  <a:cubicBezTo>
                    <a:pt x="461" y="1393"/>
                    <a:pt x="382" y="1748"/>
                    <a:pt x="329" y="2077"/>
                  </a:cubicBezTo>
                  <a:cubicBezTo>
                    <a:pt x="270" y="2405"/>
                    <a:pt x="218" y="2767"/>
                    <a:pt x="165" y="3121"/>
                  </a:cubicBezTo>
                  <a:cubicBezTo>
                    <a:pt x="106" y="3476"/>
                    <a:pt x="53" y="3805"/>
                    <a:pt x="1" y="4160"/>
                  </a:cubicBezTo>
                  <a:lnTo>
                    <a:pt x="27" y="4160"/>
                  </a:lnTo>
                  <a:cubicBezTo>
                    <a:pt x="80" y="3831"/>
                    <a:pt x="165" y="3476"/>
                    <a:pt x="218" y="3121"/>
                  </a:cubicBezTo>
                  <a:cubicBezTo>
                    <a:pt x="296" y="2767"/>
                    <a:pt x="356" y="2438"/>
                    <a:pt x="408" y="2077"/>
                  </a:cubicBezTo>
                  <a:cubicBezTo>
                    <a:pt x="461" y="1748"/>
                    <a:pt x="520" y="1419"/>
                    <a:pt x="572" y="1038"/>
                  </a:cubicBezTo>
                  <a:cubicBezTo>
                    <a:pt x="625" y="710"/>
                    <a:pt x="684" y="355"/>
                    <a:pt x="737"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50"/>
            <p:cNvSpPr/>
            <p:nvPr/>
          </p:nvSpPr>
          <p:spPr>
            <a:xfrm>
              <a:off x="3831525" y="3005225"/>
              <a:ext cx="27950" cy="153300"/>
            </a:xfrm>
            <a:custGeom>
              <a:rect b="b" l="l" r="r" t="t"/>
              <a:pathLst>
                <a:path extrusionOk="0" h="6132" w="1118">
                  <a:moveTo>
                    <a:pt x="1092" y="0"/>
                  </a:moveTo>
                  <a:cubicBezTo>
                    <a:pt x="986" y="519"/>
                    <a:pt x="875" y="1012"/>
                    <a:pt x="789" y="1531"/>
                  </a:cubicBezTo>
                  <a:cubicBezTo>
                    <a:pt x="763" y="1696"/>
                    <a:pt x="710" y="1860"/>
                    <a:pt x="684" y="2024"/>
                  </a:cubicBezTo>
                  <a:cubicBezTo>
                    <a:pt x="684" y="2109"/>
                    <a:pt x="658" y="2215"/>
                    <a:pt x="658" y="2300"/>
                  </a:cubicBezTo>
                  <a:lnTo>
                    <a:pt x="520" y="3062"/>
                  </a:lnTo>
                  <a:lnTo>
                    <a:pt x="382" y="3831"/>
                  </a:lnTo>
                  <a:cubicBezTo>
                    <a:pt x="356" y="3917"/>
                    <a:pt x="356" y="3995"/>
                    <a:pt x="329" y="4081"/>
                  </a:cubicBezTo>
                  <a:cubicBezTo>
                    <a:pt x="296" y="4245"/>
                    <a:pt x="270" y="4409"/>
                    <a:pt x="244" y="4600"/>
                  </a:cubicBezTo>
                  <a:cubicBezTo>
                    <a:pt x="165" y="5093"/>
                    <a:pt x="80" y="5612"/>
                    <a:pt x="1" y="6131"/>
                  </a:cubicBezTo>
                  <a:lnTo>
                    <a:pt x="27" y="6131"/>
                  </a:lnTo>
                  <a:cubicBezTo>
                    <a:pt x="132" y="5612"/>
                    <a:pt x="218" y="5119"/>
                    <a:pt x="329" y="4600"/>
                  </a:cubicBezTo>
                  <a:cubicBezTo>
                    <a:pt x="356" y="4436"/>
                    <a:pt x="382" y="4245"/>
                    <a:pt x="434" y="4081"/>
                  </a:cubicBezTo>
                  <a:cubicBezTo>
                    <a:pt x="434" y="3995"/>
                    <a:pt x="461" y="3917"/>
                    <a:pt x="461" y="3831"/>
                  </a:cubicBezTo>
                  <a:lnTo>
                    <a:pt x="599" y="3062"/>
                  </a:lnTo>
                  <a:lnTo>
                    <a:pt x="737" y="2300"/>
                  </a:lnTo>
                  <a:cubicBezTo>
                    <a:pt x="763" y="2215"/>
                    <a:pt x="763" y="2136"/>
                    <a:pt x="789" y="2050"/>
                  </a:cubicBezTo>
                  <a:cubicBezTo>
                    <a:pt x="822" y="1886"/>
                    <a:pt x="848" y="1722"/>
                    <a:pt x="875" y="1531"/>
                  </a:cubicBezTo>
                  <a:cubicBezTo>
                    <a:pt x="954" y="1038"/>
                    <a:pt x="1039" y="519"/>
                    <a:pt x="11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50"/>
            <p:cNvSpPr/>
            <p:nvPr/>
          </p:nvSpPr>
          <p:spPr>
            <a:xfrm>
              <a:off x="3851250" y="3054500"/>
              <a:ext cx="3475" cy="21225"/>
            </a:xfrm>
            <a:custGeom>
              <a:rect b="b" l="l" r="r" t="t"/>
              <a:pathLst>
                <a:path extrusionOk="0" h="849" w="139">
                  <a:moveTo>
                    <a:pt x="112" y="1"/>
                  </a:moveTo>
                  <a:lnTo>
                    <a:pt x="112" y="27"/>
                  </a:lnTo>
                  <a:lnTo>
                    <a:pt x="112" y="53"/>
                  </a:lnTo>
                  <a:cubicBezTo>
                    <a:pt x="86" y="79"/>
                    <a:pt x="86" y="106"/>
                    <a:pt x="86" y="138"/>
                  </a:cubicBezTo>
                  <a:lnTo>
                    <a:pt x="86" y="191"/>
                  </a:lnTo>
                  <a:cubicBezTo>
                    <a:pt x="86" y="217"/>
                    <a:pt x="59" y="244"/>
                    <a:pt x="59" y="270"/>
                  </a:cubicBezTo>
                  <a:lnTo>
                    <a:pt x="33" y="408"/>
                  </a:lnTo>
                  <a:lnTo>
                    <a:pt x="33" y="572"/>
                  </a:lnTo>
                  <a:lnTo>
                    <a:pt x="33" y="658"/>
                  </a:lnTo>
                  <a:cubicBezTo>
                    <a:pt x="33" y="684"/>
                    <a:pt x="33" y="684"/>
                    <a:pt x="0" y="710"/>
                  </a:cubicBezTo>
                  <a:lnTo>
                    <a:pt x="0" y="763"/>
                  </a:lnTo>
                  <a:lnTo>
                    <a:pt x="0" y="796"/>
                  </a:lnTo>
                  <a:lnTo>
                    <a:pt x="0" y="848"/>
                  </a:lnTo>
                  <a:lnTo>
                    <a:pt x="33" y="848"/>
                  </a:lnTo>
                  <a:lnTo>
                    <a:pt x="33" y="822"/>
                  </a:lnTo>
                  <a:cubicBezTo>
                    <a:pt x="33" y="796"/>
                    <a:pt x="33" y="796"/>
                    <a:pt x="59" y="796"/>
                  </a:cubicBezTo>
                  <a:lnTo>
                    <a:pt x="59" y="710"/>
                  </a:lnTo>
                  <a:cubicBezTo>
                    <a:pt x="59" y="710"/>
                    <a:pt x="59" y="684"/>
                    <a:pt x="86" y="684"/>
                  </a:cubicBezTo>
                  <a:lnTo>
                    <a:pt x="86" y="572"/>
                  </a:lnTo>
                  <a:lnTo>
                    <a:pt x="112" y="434"/>
                  </a:lnTo>
                  <a:lnTo>
                    <a:pt x="138" y="270"/>
                  </a:lnTo>
                  <a:lnTo>
                    <a:pt x="138" y="165"/>
                  </a:lnTo>
                  <a:lnTo>
                    <a:pt x="138" y="138"/>
                  </a:lnTo>
                  <a:lnTo>
                    <a:pt x="138" y="53"/>
                  </a:lnTo>
                  <a:lnTo>
                    <a:pt x="138" y="27"/>
                  </a:lnTo>
                  <a:lnTo>
                    <a:pt x="138" y="1"/>
                  </a:ln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50"/>
            <p:cNvSpPr/>
            <p:nvPr/>
          </p:nvSpPr>
          <p:spPr>
            <a:xfrm>
              <a:off x="3695175" y="2833775"/>
              <a:ext cx="453275" cy="330975"/>
            </a:xfrm>
            <a:custGeom>
              <a:rect b="b" l="l" r="r" t="t"/>
              <a:pathLst>
                <a:path extrusionOk="0" h="13239" w="18131">
                  <a:moveTo>
                    <a:pt x="7367" y="313"/>
                  </a:moveTo>
                  <a:lnTo>
                    <a:pt x="7367" y="313"/>
                  </a:lnTo>
                  <a:cubicBezTo>
                    <a:pt x="7367" y="313"/>
                    <a:pt x="7393" y="313"/>
                    <a:pt x="7393" y="339"/>
                  </a:cubicBezTo>
                  <a:lnTo>
                    <a:pt x="7426" y="366"/>
                  </a:lnTo>
                  <a:cubicBezTo>
                    <a:pt x="7452" y="392"/>
                    <a:pt x="7452" y="425"/>
                    <a:pt x="7479" y="451"/>
                  </a:cubicBezTo>
                  <a:cubicBezTo>
                    <a:pt x="7479" y="451"/>
                    <a:pt x="7505" y="477"/>
                    <a:pt x="7505" y="504"/>
                  </a:cubicBezTo>
                  <a:cubicBezTo>
                    <a:pt x="7531" y="530"/>
                    <a:pt x="7531" y="556"/>
                    <a:pt x="7558" y="589"/>
                  </a:cubicBezTo>
                  <a:cubicBezTo>
                    <a:pt x="7558" y="615"/>
                    <a:pt x="7590" y="642"/>
                    <a:pt x="7590" y="668"/>
                  </a:cubicBezTo>
                  <a:lnTo>
                    <a:pt x="7590" y="721"/>
                  </a:lnTo>
                  <a:cubicBezTo>
                    <a:pt x="7590" y="694"/>
                    <a:pt x="7558" y="694"/>
                    <a:pt x="7558" y="668"/>
                  </a:cubicBezTo>
                  <a:cubicBezTo>
                    <a:pt x="7531" y="668"/>
                    <a:pt x="7531" y="642"/>
                    <a:pt x="7505" y="615"/>
                  </a:cubicBezTo>
                  <a:cubicBezTo>
                    <a:pt x="7505" y="589"/>
                    <a:pt x="7479" y="556"/>
                    <a:pt x="7479" y="530"/>
                  </a:cubicBezTo>
                  <a:cubicBezTo>
                    <a:pt x="7452" y="504"/>
                    <a:pt x="7452" y="477"/>
                    <a:pt x="7426" y="451"/>
                  </a:cubicBezTo>
                  <a:cubicBezTo>
                    <a:pt x="7426" y="425"/>
                    <a:pt x="7393" y="425"/>
                    <a:pt x="7393" y="392"/>
                  </a:cubicBezTo>
                  <a:lnTo>
                    <a:pt x="7393" y="339"/>
                  </a:lnTo>
                  <a:lnTo>
                    <a:pt x="7367" y="313"/>
                  </a:lnTo>
                  <a:close/>
                  <a:moveTo>
                    <a:pt x="7971" y="366"/>
                  </a:moveTo>
                  <a:cubicBezTo>
                    <a:pt x="7971" y="366"/>
                    <a:pt x="7998" y="425"/>
                    <a:pt x="7998" y="451"/>
                  </a:cubicBezTo>
                  <a:cubicBezTo>
                    <a:pt x="8024" y="504"/>
                    <a:pt x="8024" y="530"/>
                    <a:pt x="8024" y="589"/>
                  </a:cubicBezTo>
                  <a:cubicBezTo>
                    <a:pt x="8050" y="642"/>
                    <a:pt x="8050" y="694"/>
                    <a:pt x="8083" y="753"/>
                  </a:cubicBezTo>
                  <a:lnTo>
                    <a:pt x="8083" y="944"/>
                  </a:lnTo>
                  <a:cubicBezTo>
                    <a:pt x="8109" y="997"/>
                    <a:pt x="8109" y="1023"/>
                    <a:pt x="8109" y="1082"/>
                  </a:cubicBezTo>
                  <a:lnTo>
                    <a:pt x="8109" y="1187"/>
                  </a:lnTo>
                  <a:lnTo>
                    <a:pt x="8109" y="1213"/>
                  </a:lnTo>
                  <a:lnTo>
                    <a:pt x="8083" y="1187"/>
                  </a:lnTo>
                  <a:lnTo>
                    <a:pt x="8083" y="1082"/>
                  </a:lnTo>
                  <a:cubicBezTo>
                    <a:pt x="8050" y="1049"/>
                    <a:pt x="8050" y="997"/>
                    <a:pt x="8050" y="944"/>
                  </a:cubicBezTo>
                  <a:cubicBezTo>
                    <a:pt x="8024" y="885"/>
                    <a:pt x="8024" y="832"/>
                    <a:pt x="8024" y="780"/>
                  </a:cubicBezTo>
                  <a:cubicBezTo>
                    <a:pt x="7998" y="721"/>
                    <a:pt x="7998" y="668"/>
                    <a:pt x="7998" y="615"/>
                  </a:cubicBezTo>
                  <a:cubicBezTo>
                    <a:pt x="7971" y="556"/>
                    <a:pt x="7971" y="504"/>
                    <a:pt x="7971" y="451"/>
                  </a:cubicBezTo>
                  <a:lnTo>
                    <a:pt x="7971" y="366"/>
                  </a:lnTo>
                  <a:close/>
                  <a:moveTo>
                    <a:pt x="7781" y="1023"/>
                  </a:moveTo>
                  <a:lnTo>
                    <a:pt x="7807" y="1049"/>
                  </a:lnTo>
                  <a:lnTo>
                    <a:pt x="7833" y="1082"/>
                  </a:lnTo>
                  <a:cubicBezTo>
                    <a:pt x="7860" y="1108"/>
                    <a:pt x="7860" y="1135"/>
                    <a:pt x="7860" y="1135"/>
                  </a:cubicBezTo>
                  <a:cubicBezTo>
                    <a:pt x="7886" y="1161"/>
                    <a:pt x="7886" y="1161"/>
                    <a:pt x="7886" y="1187"/>
                  </a:cubicBezTo>
                  <a:cubicBezTo>
                    <a:pt x="7919" y="1213"/>
                    <a:pt x="7919" y="1213"/>
                    <a:pt x="7919" y="1246"/>
                  </a:cubicBezTo>
                  <a:lnTo>
                    <a:pt x="7919" y="1273"/>
                  </a:lnTo>
                  <a:cubicBezTo>
                    <a:pt x="7919" y="1273"/>
                    <a:pt x="7886" y="1273"/>
                    <a:pt x="7886" y="1246"/>
                  </a:cubicBezTo>
                  <a:lnTo>
                    <a:pt x="7860" y="1213"/>
                  </a:lnTo>
                  <a:cubicBezTo>
                    <a:pt x="7833" y="1187"/>
                    <a:pt x="7833" y="1187"/>
                    <a:pt x="7833" y="1161"/>
                  </a:cubicBezTo>
                  <a:cubicBezTo>
                    <a:pt x="7807" y="1161"/>
                    <a:pt x="7807" y="1135"/>
                    <a:pt x="7807" y="1108"/>
                  </a:cubicBezTo>
                  <a:cubicBezTo>
                    <a:pt x="7781" y="1108"/>
                    <a:pt x="7781" y="1082"/>
                    <a:pt x="7781" y="1082"/>
                  </a:cubicBezTo>
                  <a:lnTo>
                    <a:pt x="7781" y="1023"/>
                  </a:lnTo>
                  <a:close/>
                  <a:moveTo>
                    <a:pt x="9009" y="531"/>
                  </a:moveTo>
                  <a:lnTo>
                    <a:pt x="9009" y="531"/>
                  </a:lnTo>
                  <a:cubicBezTo>
                    <a:pt x="8983" y="557"/>
                    <a:pt x="8957" y="616"/>
                    <a:pt x="8931" y="668"/>
                  </a:cubicBezTo>
                  <a:cubicBezTo>
                    <a:pt x="8872" y="721"/>
                    <a:pt x="8845" y="780"/>
                    <a:pt x="8793" y="859"/>
                  </a:cubicBezTo>
                  <a:cubicBezTo>
                    <a:pt x="8740" y="918"/>
                    <a:pt x="8681" y="970"/>
                    <a:pt x="8629" y="1049"/>
                  </a:cubicBezTo>
                  <a:cubicBezTo>
                    <a:pt x="8576" y="1108"/>
                    <a:pt x="8491" y="1187"/>
                    <a:pt x="8438" y="1246"/>
                  </a:cubicBezTo>
                  <a:cubicBezTo>
                    <a:pt x="8379" y="1299"/>
                    <a:pt x="8326" y="1351"/>
                    <a:pt x="8274" y="1378"/>
                  </a:cubicBezTo>
                  <a:lnTo>
                    <a:pt x="8162" y="1489"/>
                  </a:lnTo>
                  <a:cubicBezTo>
                    <a:pt x="8162" y="1463"/>
                    <a:pt x="8215" y="1411"/>
                    <a:pt x="8247" y="1378"/>
                  </a:cubicBezTo>
                  <a:cubicBezTo>
                    <a:pt x="8300" y="1325"/>
                    <a:pt x="8353" y="1273"/>
                    <a:pt x="8412" y="1187"/>
                  </a:cubicBezTo>
                  <a:cubicBezTo>
                    <a:pt x="8464" y="1135"/>
                    <a:pt x="8517" y="1082"/>
                    <a:pt x="8576" y="997"/>
                  </a:cubicBezTo>
                  <a:cubicBezTo>
                    <a:pt x="8629" y="944"/>
                    <a:pt x="8707" y="885"/>
                    <a:pt x="8767" y="806"/>
                  </a:cubicBezTo>
                  <a:cubicBezTo>
                    <a:pt x="8793" y="753"/>
                    <a:pt x="8845" y="694"/>
                    <a:pt x="8905" y="642"/>
                  </a:cubicBezTo>
                  <a:cubicBezTo>
                    <a:pt x="8957" y="616"/>
                    <a:pt x="8983" y="557"/>
                    <a:pt x="9009" y="531"/>
                  </a:cubicBezTo>
                  <a:close/>
                  <a:moveTo>
                    <a:pt x="9200" y="832"/>
                  </a:moveTo>
                  <a:lnTo>
                    <a:pt x="9174" y="859"/>
                  </a:lnTo>
                  <a:cubicBezTo>
                    <a:pt x="9148" y="885"/>
                    <a:pt x="9148" y="918"/>
                    <a:pt x="9095" y="944"/>
                  </a:cubicBezTo>
                  <a:cubicBezTo>
                    <a:pt x="9069" y="997"/>
                    <a:pt x="9036" y="1023"/>
                    <a:pt x="8983" y="1082"/>
                  </a:cubicBezTo>
                  <a:lnTo>
                    <a:pt x="8872" y="1187"/>
                  </a:lnTo>
                  <a:lnTo>
                    <a:pt x="8740" y="1325"/>
                  </a:lnTo>
                  <a:cubicBezTo>
                    <a:pt x="8681" y="1351"/>
                    <a:pt x="8629" y="1411"/>
                    <a:pt x="8602" y="1437"/>
                  </a:cubicBezTo>
                  <a:cubicBezTo>
                    <a:pt x="8576" y="1463"/>
                    <a:pt x="8517" y="1489"/>
                    <a:pt x="8517" y="1489"/>
                  </a:cubicBezTo>
                  <a:cubicBezTo>
                    <a:pt x="8491" y="1516"/>
                    <a:pt x="8464" y="1516"/>
                    <a:pt x="8464" y="1516"/>
                  </a:cubicBezTo>
                  <a:cubicBezTo>
                    <a:pt x="8464" y="1516"/>
                    <a:pt x="8491" y="1516"/>
                    <a:pt x="8491" y="1489"/>
                  </a:cubicBezTo>
                  <a:lnTo>
                    <a:pt x="8576" y="1411"/>
                  </a:lnTo>
                  <a:cubicBezTo>
                    <a:pt x="8629" y="1378"/>
                    <a:pt x="8655" y="1325"/>
                    <a:pt x="8681" y="1299"/>
                  </a:cubicBezTo>
                  <a:cubicBezTo>
                    <a:pt x="8740" y="1246"/>
                    <a:pt x="8793" y="1213"/>
                    <a:pt x="8819" y="1161"/>
                  </a:cubicBezTo>
                  <a:cubicBezTo>
                    <a:pt x="8872" y="1108"/>
                    <a:pt x="8931" y="1082"/>
                    <a:pt x="8957" y="1023"/>
                  </a:cubicBezTo>
                  <a:cubicBezTo>
                    <a:pt x="9010" y="997"/>
                    <a:pt x="9036" y="970"/>
                    <a:pt x="9095" y="918"/>
                  </a:cubicBezTo>
                  <a:cubicBezTo>
                    <a:pt x="9121" y="885"/>
                    <a:pt x="9148" y="859"/>
                    <a:pt x="9174" y="859"/>
                  </a:cubicBezTo>
                  <a:cubicBezTo>
                    <a:pt x="9174" y="832"/>
                    <a:pt x="9200" y="832"/>
                    <a:pt x="9200" y="832"/>
                  </a:cubicBezTo>
                  <a:close/>
                  <a:moveTo>
                    <a:pt x="7781" y="2147"/>
                  </a:moveTo>
                  <a:cubicBezTo>
                    <a:pt x="7781" y="2147"/>
                    <a:pt x="7781" y="2173"/>
                    <a:pt x="7755" y="2173"/>
                  </a:cubicBezTo>
                  <a:lnTo>
                    <a:pt x="7781" y="2147"/>
                  </a:lnTo>
                  <a:close/>
                  <a:moveTo>
                    <a:pt x="7531" y="2285"/>
                  </a:moveTo>
                  <a:cubicBezTo>
                    <a:pt x="7531" y="2285"/>
                    <a:pt x="7531" y="2311"/>
                    <a:pt x="7505" y="2311"/>
                  </a:cubicBezTo>
                  <a:lnTo>
                    <a:pt x="7505" y="2363"/>
                  </a:lnTo>
                  <a:cubicBezTo>
                    <a:pt x="7479" y="2396"/>
                    <a:pt x="7479" y="2396"/>
                    <a:pt x="7452" y="2423"/>
                  </a:cubicBezTo>
                  <a:lnTo>
                    <a:pt x="7426" y="2449"/>
                  </a:lnTo>
                  <a:cubicBezTo>
                    <a:pt x="7393" y="2475"/>
                    <a:pt x="7393" y="2475"/>
                    <a:pt x="7393" y="2501"/>
                  </a:cubicBezTo>
                  <a:lnTo>
                    <a:pt x="7341" y="2501"/>
                  </a:lnTo>
                  <a:cubicBezTo>
                    <a:pt x="7341" y="2501"/>
                    <a:pt x="7341" y="2475"/>
                    <a:pt x="7367" y="2475"/>
                  </a:cubicBezTo>
                  <a:lnTo>
                    <a:pt x="7367" y="2423"/>
                  </a:lnTo>
                  <a:cubicBezTo>
                    <a:pt x="7393" y="2423"/>
                    <a:pt x="7393" y="2396"/>
                    <a:pt x="7426" y="2363"/>
                  </a:cubicBezTo>
                  <a:lnTo>
                    <a:pt x="7452" y="2337"/>
                  </a:lnTo>
                  <a:cubicBezTo>
                    <a:pt x="7479" y="2311"/>
                    <a:pt x="7479" y="2311"/>
                    <a:pt x="7505" y="2311"/>
                  </a:cubicBezTo>
                  <a:cubicBezTo>
                    <a:pt x="7505" y="2285"/>
                    <a:pt x="7505" y="2285"/>
                    <a:pt x="7531" y="2285"/>
                  </a:cubicBezTo>
                  <a:close/>
                  <a:moveTo>
                    <a:pt x="7755" y="2173"/>
                  </a:moveTo>
                  <a:cubicBezTo>
                    <a:pt x="7755" y="2199"/>
                    <a:pt x="7722" y="2232"/>
                    <a:pt x="7695" y="2258"/>
                  </a:cubicBezTo>
                  <a:cubicBezTo>
                    <a:pt x="7695" y="2285"/>
                    <a:pt x="7669" y="2337"/>
                    <a:pt x="7643" y="2363"/>
                  </a:cubicBezTo>
                  <a:cubicBezTo>
                    <a:pt x="7617" y="2423"/>
                    <a:pt x="7590" y="2449"/>
                    <a:pt x="7558" y="2501"/>
                  </a:cubicBezTo>
                  <a:cubicBezTo>
                    <a:pt x="7505" y="2528"/>
                    <a:pt x="7479" y="2587"/>
                    <a:pt x="7452" y="2613"/>
                  </a:cubicBezTo>
                  <a:cubicBezTo>
                    <a:pt x="7426" y="2666"/>
                    <a:pt x="7393" y="2692"/>
                    <a:pt x="7367" y="2725"/>
                  </a:cubicBezTo>
                  <a:cubicBezTo>
                    <a:pt x="7341" y="2751"/>
                    <a:pt x="7341" y="2777"/>
                    <a:pt x="7314" y="2804"/>
                  </a:cubicBezTo>
                  <a:lnTo>
                    <a:pt x="7288" y="2830"/>
                  </a:lnTo>
                  <a:cubicBezTo>
                    <a:pt x="7288" y="2830"/>
                    <a:pt x="7288" y="2804"/>
                    <a:pt x="7314" y="2804"/>
                  </a:cubicBezTo>
                  <a:cubicBezTo>
                    <a:pt x="7314" y="2777"/>
                    <a:pt x="7341" y="2751"/>
                    <a:pt x="7341" y="2692"/>
                  </a:cubicBezTo>
                  <a:cubicBezTo>
                    <a:pt x="7367" y="2666"/>
                    <a:pt x="7393" y="2639"/>
                    <a:pt x="7426" y="2587"/>
                  </a:cubicBezTo>
                  <a:cubicBezTo>
                    <a:pt x="7452" y="2561"/>
                    <a:pt x="7479" y="2501"/>
                    <a:pt x="7505" y="2475"/>
                  </a:cubicBezTo>
                  <a:cubicBezTo>
                    <a:pt x="7531" y="2423"/>
                    <a:pt x="7558" y="2396"/>
                    <a:pt x="7590" y="2337"/>
                  </a:cubicBezTo>
                  <a:cubicBezTo>
                    <a:pt x="7617" y="2311"/>
                    <a:pt x="7669" y="2285"/>
                    <a:pt x="7669" y="2232"/>
                  </a:cubicBezTo>
                  <a:cubicBezTo>
                    <a:pt x="7695" y="2199"/>
                    <a:pt x="7722" y="2199"/>
                    <a:pt x="7755" y="2173"/>
                  </a:cubicBezTo>
                  <a:close/>
                  <a:moveTo>
                    <a:pt x="8083" y="1982"/>
                  </a:moveTo>
                  <a:cubicBezTo>
                    <a:pt x="8050" y="2009"/>
                    <a:pt x="8024" y="2068"/>
                    <a:pt x="7971" y="2120"/>
                  </a:cubicBezTo>
                  <a:cubicBezTo>
                    <a:pt x="7945" y="2173"/>
                    <a:pt x="7886" y="2232"/>
                    <a:pt x="7833" y="2311"/>
                  </a:cubicBezTo>
                  <a:cubicBezTo>
                    <a:pt x="7807" y="2363"/>
                    <a:pt x="7755" y="2449"/>
                    <a:pt x="7695" y="2528"/>
                  </a:cubicBezTo>
                  <a:cubicBezTo>
                    <a:pt x="7643" y="2613"/>
                    <a:pt x="7590" y="2692"/>
                    <a:pt x="7531" y="2751"/>
                  </a:cubicBezTo>
                  <a:cubicBezTo>
                    <a:pt x="7479" y="2830"/>
                    <a:pt x="7452" y="2889"/>
                    <a:pt x="7393" y="2968"/>
                  </a:cubicBezTo>
                  <a:cubicBezTo>
                    <a:pt x="7367" y="3021"/>
                    <a:pt x="7341" y="3053"/>
                    <a:pt x="7314" y="3106"/>
                  </a:cubicBezTo>
                  <a:cubicBezTo>
                    <a:pt x="7288" y="3132"/>
                    <a:pt x="7288" y="3158"/>
                    <a:pt x="7288" y="3159"/>
                  </a:cubicBezTo>
                  <a:lnTo>
                    <a:pt x="7288" y="3159"/>
                  </a:lnTo>
                  <a:cubicBezTo>
                    <a:pt x="7288" y="3158"/>
                    <a:pt x="7288" y="3132"/>
                    <a:pt x="7314" y="3080"/>
                  </a:cubicBezTo>
                  <a:cubicBezTo>
                    <a:pt x="7314" y="3053"/>
                    <a:pt x="7341" y="2994"/>
                    <a:pt x="7367" y="2942"/>
                  </a:cubicBezTo>
                  <a:cubicBezTo>
                    <a:pt x="7426" y="2889"/>
                    <a:pt x="7452" y="2804"/>
                    <a:pt x="7505" y="2725"/>
                  </a:cubicBezTo>
                  <a:cubicBezTo>
                    <a:pt x="7531" y="2666"/>
                    <a:pt x="7590" y="2587"/>
                    <a:pt x="7643" y="2501"/>
                  </a:cubicBezTo>
                  <a:cubicBezTo>
                    <a:pt x="7695" y="2423"/>
                    <a:pt x="7755" y="2337"/>
                    <a:pt x="7807" y="2285"/>
                  </a:cubicBezTo>
                  <a:cubicBezTo>
                    <a:pt x="7860" y="2199"/>
                    <a:pt x="7919" y="2147"/>
                    <a:pt x="7971" y="2094"/>
                  </a:cubicBezTo>
                  <a:cubicBezTo>
                    <a:pt x="7998" y="2035"/>
                    <a:pt x="8050" y="2009"/>
                    <a:pt x="8083" y="1982"/>
                  </a:cubicBezTo>
                  <a:close/>
                  <a:moveTo>
                    <a:pt x="7695" y="1903"/>
                  </a:moveTo>
                  <a:cubicBezTo>
                    <a:pt x="7558" y="2068"/>
                    <a:pt x="7393" y="2258"/>
                    <a:pt x="7229" y="2423"/>
                  </a:cubicBezTo>
                  <a:lnTo>
                    <a:pt x="6736" y="2915"/>
                  </a:lnTo>
                  <a:cubicBezTo>
                    <a:pt x="6572" y="3106"/>
                    <a:pt x="6408" y="3270"/>
                    <a:pt x="6243" y="3435"/>
                  </a:cubicBezTo>
                  <a:cubicBezTo>
                    <a:pt x="6079" y="3599"/>
                    <a:pt x="5888" y="3763"/>
                    <a:pt x="5724" y="3927"/>
                  </a:cubicBezTo>
                  <a:cubicBezTo>
                    <a:pt x="5888" y="3737"/>
                    <a:pt x="6053" y="3573"/>
                    <a:pt x="6217" y="3408"/>
                  </a:cubicBezTo>
                  <a:cubicBezTo>
                    <a:pt x="6355" y="3218"/>
                    <a:pt x="6519" y="3053"/>
                    <a:pt x="6684" y="2889"/>
                  </a:cubicBezTo>
                  <a:cubicBezTo>
                    <a:pt x="6874" y="2725"/>
                    <a:pt x="7038" y="2561"/>
                    <a:pt x="7203" y="2396"/>
                  </a:cubicBezTo>
                  <a:lnTo>
                    <a:pt x="7695" y="1903"/>
                  </a:lnTo>
                  <a:close/>
                  <a:moveTo>
                    <a:pt x="8983" y="3185"/>
                  </a:moveTo>
                  <a:cubicBezTo>
                    <a:pt x="8983" y="3185"/>
                    <a:pt x="9010" y="3218"/>
                    <a:pt x="9036" y="3270"/>
                  </a:cubicBezTo>
                  <a:cubicBezTo>
                    <a:pt x="9036" y="3297"/>
                    <a:pt x="9069" y="3323"/>
                    <a:pt x="9095" y="3382"/>
                  </a:cubicBezTo>
                  <a:cubicBezTo>
                    <a:pt x="9095" y="3408"/>
                    <a:pt x="9121" y="3435"/>
                    <a:pt x="9148" y="3487"/>
                  </a:cubicBezTo>
                  <a:cubicBezTo>
                    <a:pt x="9200" y="3599"/>
                    <a:pt x="9233" y="3711"/>
                    <a:pt x="9286" y="3816"/>
                  </a:cubicBezTo>
                  <a:cubicBezTo>
                    <a:pt x="9338" y="3927"/>
                    <a:pt x="9365" y="4065"/>
                    <a:pt x="9397" y="4203"/>
                  </a:cubicBezTo>
                  <a:cubicBezTo>
                    <a:pt x="9450" y="4335"/>
                    <a:pt x="9476" y="4473"/>
                    <a:pt x="9476" y="4584"/>
                  </a:cubicBezTo>
                  <a:cubicBezTo>
                    <a:pt x="9503" y="4722"/>
                    <a:pt x="9503" y="4828"/>
                    <a:pt x="9529" y="4939"/>
                  </a:cubicBezTo>
                  <a:lnTo>
                    <a:pt x="9529" y="5077"/>
                  </a:lnTo>
                  <a:lnTo>
                    <a:pt x="9529" y="5189"/>
                  </a:lnTo>
                  <a:lnTo>
                    <a:pt x="9529" y="5268"/>
                  </a:lnTo>
                  <a:cubicBezTo>
                    <a:pt x="9529" y="5268"/>
                    <a:pt x="9529" y="5242"/>
                    <a:pt x="9503" y="5189"/>
                  </a:cubicBezTo>
                  <a:lnTo>
                    <a:pt x="9503" y="5077"/>
                  </a:lnTo>
                  <a:cubicBezTo>
                    <a:pt x="9503" y="5051"/>
                    <a:pt x="9503" y="4992"/>
                    <a:pt x="9476" y="4939"/>
                  </a:cubicBezTo>
                  <a:cubicBezTo>
                    <a:pt x="9476" y="4828"/>
                    <a:pt x="9450" y="4722"/>
                    <a:pt x="9450" y="4611"/>
                  </a:cubicBezTo>
                  <a:cubicBezTo>
                    <a:pt x="9424" y="4473"/>
                    <a:pt x="9397" y="4335"/>
                    <a:pt x="9338" y="4203"/>
                  </a:cubicBezTo>
                  <a:cubicBezTo>
                    <a:pt x="9312" y="4092"/>
                    <a:pt x="9286" y="3954"/>
                    <a:pt x="9233" y="3842"/>
                  </a:cubicBezTo>
                  <a:cubicBezTo>
                    <a:pt x="9200" y="3711"/>
                    <a:pt x="9148" y="3599"/>
                    <a:pt x="9121" y="3513"/>
                  </a:cubicBezTo>
                  <a:cubicBezTo>
                    <a:pt x="9095" y="3461"/>
                    <a:pt x="9069" y="3408"/>
                    <a:pt x="9069" y="3382"/>
                  </a:cubicBezTo>
                  <a:cubicBezTo>
                    <a:pt x="9036" y="3349"/>
                    <a:pt x="9036" y="3297"/>
                    <a:pt x="9010" y="3270"/>
                  </a:cubicBezTo>
                  <a:cubicBezTo>
                    <a:pt x="8983" y="3218"/>
                    <a:pt x="8983" y="3185"/>
                    <a:pt x="8983" y="3185"/>
                  </a:cubicBezTo>
                  <a:close/>
                  <a:moveTo>
                    <a:pt x="5258" y="4860"/>
                  </a:moveTo>
                  <a:lnTo>
                    <a:pt x="5231" y="4913"/>
                  </a:lnTo>
                  <a:cubicBezTo>
                    <a:pt x="5231" y="4939"/>
                    <a:pt x="5205" y="4992"/>
                    <a:pt x="5179" y="5051"/>
                  </a:cubicBezTo>
                  <a:cubicBezTo>
                    <a:pt x="5152" y="5104"/>
                    <a:pt x="5126" y="5156"/>
                    <a:pt x="5093" y="5215"/>
                  </a:cubicBezTo>
                  <a:cubicBezTo>
                    <a:pt x="5041" y="5294"/>
                    <a:pt x="5014" y="5353"/>
                    <a:pt x="4962" y="5432"/>
                  </a:cubicBezTo>
                  <a:cubicBezTo>
                    <a:pt x="4903" y="5485"/>
                    <a:pt x="4876" y="5570"/>
                    <a:pt x="4824" y="5623"/>
                  </a:cubicBezTo>
                  <a:cubicBezTo>
                    <a:pt x="4798" y="5682"/>
                    <a:pt x="4738" y="5734"/>
                    <a:pt x="4712" y="5787"/>
                  </a:cubicBezTo>
                  <a:cubicBezTo>
                    <a:pt x="4660" y="5846"/>
                    <a:pt x="4633" y="5872"/>
                    <a:pt x="4600" y="5899"/>
                  </a:cubicBezTo>
                  <a:cubicBezTo>
                    <a:pt x="4600" y="5872"/>
                    <a:pt x="4633" y="5813"/>
                    <a:pt x="4686" y="5761"/>
                  </a:cubicBezTo>
                  <a:cubicBezTo>
                    <a:pt x="4712" y="5734"/>
                    <a:pt x="4738" y="5649"/>
                    <a:pt x="4798" y="5596"/>
                  </a:cubicBezTo>
                  <a:cubicBezTo>
                    <a:pt x="4824" y="5544"/>
                    <a:pt x="4876" y="5458"/>
                    <a:pt x="4903" y="5406"/>
                  </a:cubicBezTo>
                  <a:cubicBezTo>
                    <a:pt x="4962" y="5320"/>
                    <a:pt x="5014" y="5268"/>
                    <a:pt x="5041" y="5189"/>
                  </a:cubicBezTo>
                  <a:cubicBezTo>
                    <a:pt x="5067" y="5130"/>
                    <a:pt x="5126" y="5077"/>
                    <a:pt x="5152" y="5025"/>
                  </a:cubicBezTo>
                  <a:cubicBezTo>
                    <a:pt x="5179" y="4966"/>
                    <a:pt x="5205" y="4939"/>
                    <a:pt x="5231" y="4887"/>
                  </a:cubicBezTo>
                  <a:lnTo>
                    <a:pt x="5258" y="4860"/>
                  </a:lnTo>
                  <a:close/>
                  <a:moveTo>
                    <a:pt x="9667" y="4966"/>
                  </a:moveTo>
                  <a:lnTo>
                    <a:pt x="9667" y="5025"/>
                  </a:lnTo>
                  <a:lnTo>
                    <a:pt x="9667" y="5130"/>
                  </a:lnTo>
                  <a:lnTo>
                    <a:pt x="9667" y="5294"/>
                  </a:lnTo>
                  <a:lnTo>
                    <a:pt x="9667" y="5458"/>
                  </a:lnTo>
                  <a:cubicBezTo>
                    <a:pt x="9641" y="5518"/>
                    <a:pt x="9641" y="5596"/>
                    <a:pt x="9641" y="5649"/>
                  </a:cubicBezTo>
                  <a:cubicBezTo>
                    <a:pt x="9641" y="5708"/>
                    <a:pt x="9614" y="5761"/>
                    <a:pt x="9614" y="5787"/>
                  </a:cubicBezTo>
                  <a:cubicBezTo>
                    <a:pt x="9614" y="5846"/>
                    <a:pt x="9588" y="5872"/>
                    <a:pt x="9588" y="5899"/>
                  </a:cubicBezTo>
                  <a:lnTo>
                    <a:pt x="9588" y="5787"/>
                  </a:lnTo>
                  <a:lnTo>
                    <a:pt x="9588" y="5623"/>
                  </a:lnTo>
                  <a:cubicBezTo>
                    <a:pt x="9588" y="5570"/>
                    <a:pt x="9588" y="5518"/>
                    <a:pt x="9614" y="5458"/>
                  </a:cubicBezTo>
                  <a:lnTo>
                    <a:pt x="9614" y="5294"/>
                  </a:lnTo>
                  <a:cubicBezTo>
                    <a:pt x="9614" y="5215"/>
                    <a:pt x="9641" y="5189"/>
                    <a:pt x="9641" y="5130"/>
                  </a:cubicBezTo>
                  <a:lnTo>
                    <a:pt x="9641" y="5025"/>
                  </a:lnTo>
                  <a:cubicBezTo>
                    <a:pt x="9667" y="4992"/>
                    <a:pt x="9667" y="4966"/>
                    <a:pt x="9667" y="4966"/>
                  </a:cubicBezTo>
                  <a:close/>
                  <a:moveTo>
                    <a:pt x="6546" y="4368"/>
                  </a:moveTo>
                  <a:lnTo>
                    <a:pt x="6546" y="4420"/>
                  </a:lnTo>
                  <a:cubicBezTo>
                    <a:pt x="6519" y="4473"/>
                    <a:pt x="6519" y="4532"/>
                    <a:pt x="6493" y="4611"/>
                  </a:cubicBezTo>
                  <a:cubicBezTo>
                    <a:pt x="6467" y="4696"/>
                    <a:pt x="6467" y="4775"/>
                    <a:pt x="6440" y="4887"/>
                  </a:cubicBezTo>
                  <a:cubicBezTo>
                    <a:pt x="6408" y="4966"/>
                    <a:pt x="6381" y="5077"/>
                    <a:pt x="6355" y="5189"/>
                  </a:cubicBezTo>
                  <a:cubicBezTo>
                    <a:pt x="6329" y="5294"/>
                    <a:pt x="6302" y="5380"/>
                    <a:pt x="6276" y="5485"/>
                  </a:cubicBezTo>
                  <a:cubicBezTo>
                    <a:pt x="6243" y="5570"/>
                    <a:pt x="6243" y="5682"/>
                    <a:pt x="6217" y="5761"/>
                  </a:cubicBezTo>
                  <a:cubicBezTo>
                    <a:pt x="6191" y="5813"/>
                    <a:pt x="6164" y="5899"/>
                    <a:pt x="6164" y="5925"/>
                  </a:cubicBezTo>
                  <a:cubicBezTo>
                    <a:pt x="6138" y="5978"/>
                    <a:pt x="6138" y="6010"/>
                    <a:pt x="6138" y="6010"/>
                  </a:cubicBezTo>
                  <a:lnTo>
                    <a:pt x="6138" y="5925"/>
                  </a:lnTo>
                  <a:cubicBezTo>
                    <a:pt x="6164" y="5899"/>
                    <a:pt x="6164" y="5813"/>
                    <a:pt x="6191" y="5734"/>
                  </a:cubicBezTo>
                  <a:cubicBezTo>
                    <a:pt x="6191" y="5649"/>
                    <a:pt x="6217" y="5570"/>
                    <a:pt x="6243" y="5485"/>
                  </a:cubicBezTo>
                  <a:cubicBezTo>
                    <a:pt x="6243" y="5380"/>
                    <a:pt x="6276" y="5268"/>
                    <a:pt x="6302" y="5156"/>
                  </a:cubicBezTo>
                  <a:cubicBezTo>
                    <a:pt x="6329" y="5077"/>
                    <a:pt x="6355" y="4966"/>
                    <a:pt x="6381" y="4860"/>
                  </a:cubicBezTo>
                  <a:cubicBezTo>
                    <a:pt x="6408" y="4775"/>
                    <a:pt x="6440" y="4696"/>
                    <a:pt x="6467" y="4611"/>
                  </a:cubicBezTo>
                  <a:cubicBezTo>
                    <a:pt x="6493" y="4532"/>
                    <a:pt x="6519" y="4473"/>
                    <a:pt x="6519" y="4420"/>
                  </a:cubicBezTo>
                  <a:cubicBezTo>
                    <a:pt x="6546" y="4394"/>
                    <a:pt x="6546" y="4368"/>
                    <a:pt x="6546" y="4368"/>
                  </a:cubicBezTo>
                  <a:close/>
                  <a:moveTo>
                    <a:pt x="6243" y="4860"/>
                  </a:moveTo>
                  <a:lnTo>
                    <a:pt x="6243" y="4913"/>
                  </a:lnTo>
                  <a:cubicBezTo>
                    <a:pt x="6243" y="4939"/>
                    <a:pt x="6217" y="4992"/>
                    <a:pt x="6217" y="5051"/>
                  </a:cubicBezTo>
                  <a:cubicBezTo>
                    <a:pt x="6191" y="5104"/>
                    <a:pt x="6191" y="5156"/>
                    <a:pt x="6164" y="5242"/>
                  </a:cubicBezTo>
                  <a:cubicBezTo>
                    <a:pt x="6164" y="5320"/>
                    <a:pt x="6138" y="5380"/>
                    <a:pt x="6138" y="5458"/>
                  </a:cubicBezTo>
                  <a:cubicBezTo>
                    <a:pt x="6112" y="5544"/>
                    <a:pt x="6079" y="5623"/>
                    <a:pt x="6079" y="5682"/>
                  </a:cubicBezTo>
                  <a:cubicBezTo>
                    <a:pt x="6053" y="5761"/>
                    <a:pt x="6053" y="5813"/>
                    <a:pt x="6026" y="5872"/>
                  </a:cubicBezTo>
                  <a:cubicBezTo>
                    <a:pt x="6026" y="5925"/>
                    <a:pt x="6000" y="5978"/>
                    <a:pt x="6000" y="6010"/>
                  </a:cubicBezTo>
                  <a:cubicBezTo>
                    <a:pt x="5974" y="6037"/>
                    <a:pt x="5974" y="6063"/>
                    <a:pt x="5974" y="6063"/>
                  </a:cubicBezTo>
                  <a:lnTo>
                    <a:pt x="5974" y="6010"/>
                  </a:lnTo>
                  <a:cubicBezTo>
                    <a:pt x="5974" y="5978"/>
                    <a:pt x="6000" y="5925"/>
                    <a:pt x="6000" y="5872"/>
                  </a:cubicBezTo>
                  <a:cubicBezTo>
                    <a:pt x="6000" y="5813"/>
                    <a:pt x="6026" y="5734"/>
                    <a:pt x="6026" y="5682"/>
                  </a:cubicBezTo>
                  <a:cubicBezTo>
                    <a:pt x="6053" y="5596"/>
                    <a:pt x="6053" y="5518"/>
                    <a:pt x="6079" y="5458"/>
                  </a:cubicBezTo>
                  <a:cubicBezTo>
                    <a:pt x="6079" y="5380"/>
                    <a:pt x="6112" y="5294"/>
                    <a:pt x="6138" y="5215"/>
                  </a:cubicBezTo>
                  <a:cubicBezTo>
                    <a:pt x="6138" y="5156"/>
                    <a:pt x="6164" y="5104"/>
                    <a:pt x="6191" y="5051"/>
                  </a:cubicBezTo>
                  <a:cubicBezTo>
                    <a:pt x="6191" y="4966"/>
                    <a:pt x="6217" y="4939"/>
                    <a:pt x="6217" y="4913"/>
                  </a:cubicBezTo>
                  <a:lnTo>
                    <a:pt x="6243" y="4860"/>
                  </a:lnTo>
                  <a:close/>
                  <a:moveTo>
                    <a:pt x="6026" y="5189"/>
                  </a:moveTo>
                  <a:lnTo>
                    <a:pt x="6000" y="5215"/>
                  </a:lnTo>
                  <a:lnTo>
                    <a:pt x="6000" y="5353"/>
                  </a:lnTo>
                  <a:cubicBezTo>
                    <a:pt x="5974" y="5380"/>
                    <a:pt x="5974" y="5458"/>
                    <a:pt x="5974" y="5518"/>
                  </a:cubicBezTo>
                  <a:cubicBezTo>
                    <a:pt x="5948" y="5570"/>
                    <a:pt x="5948" y="5623"/>
                    <a:pt x="5915" y="5708"/>
                  </a:cubicBezTo>
                  <a:cubicBezTo>
                    <a:pt x="5915" y="5761"/>
                    <a:pt x="5888" y="5813"/>
                    <a:pt x="5888" y="5872"/>
                  </a:cubicBezTo>
                  <a:cubicBezTo>
                    <a:pt x="5862" y="5951"/>
                    <a:pt x="5836" y="6010"/>
                    <a:pt x="5836" y="6037"/>
                  </a:cubicBezTo>
                  <a:cubicBezTo>
                    <a:pt x="5810" y="6089"/>
                    <a:pt x="5810" y="6142"/>
                    <a:pt x="5810" y="6175"/>
                  </a:cubicBezTo>
                  <a:lnTo>
                    <a:pt x="5783" y="6201"/>
                  </a:lnTo>
                  <a:lnTo>
                    <a:pt x="5783" y="6142"/>
                  </a:lnTo>
                  <a:cubicBezTo>
                    <a:pt x="5783" y="6116"/>
                    <a:pt x="5783" y="6089"/>
                    <a:pt x="5810" y="6037"/>
                  </a:cubicBezTo>
                  <a:cubicBezTo>
                    <a:pt x="5810" y="5978"/>
                    <a:pt x="5810" y="5925"/>
                    <a:pt x="5836" y="5872"/>
                  </a:cubicBezTo>
                  <a:cubicBezTo>
                    <a:pt x="5836" y="5813"/>
                    <a:pt x="5862" y="5761"/>
                    <a:pt x="5862" y="5682"/>
                  </a:cubicBezTo>
                  <a:cubicBezTo>
                    <a:pt x="5888" y="5623"/>
                    <a:pt x="5888" y="5570"/>
                    <a:pt x="5915" y="5485"/>
                  </a:cubicBezTo>
                  <a:cubicBezTo>
                    <a:pt x="5948" y="5432"/>
                    <a:pt x="5948" y="5380"/>
                    <a:pt x="5974" y="5320"/>
                  </a:cubicBezTo>
                  <a:cubicBezTo>
                    <a:pt x="5974" y="5294"/>
                    <a:pt x="6000" y="5242"/>
                    <a:pt x="6000" y="5215"/>
                  </a:cubicBezTo>
                  <a:cubicBezTo>
                    <a:pt x="6000" y="5189"/>
                    <a:pt x="6026" y="5189"/>
                    <a:pt x="6026" y="5189"/>
                  </a:cubicBezTo>
                  <a:close/>
                  <a:moveTo>
                    <a:pt x="5810" y="5432"/>
                  </a:moveTo>
                  <a:lnTo>
                    <a:pt x="5810" y="5485"/>
                  </a:lnTo>
                  <a:cubicBezTo>
                    <a:pt x="5810" y="5518"/>
                    <a:pt x="5783" y="5544"/>
                    <a:pt x="5783" y="5596"/>
                  </a:cubicBezTo>
                  <a:cubicBezTo>
                    <a:pt x="5783" y="5649"/>
                    <a:pt x="5750" y="5708"/>
                    <a:pt x="5750" y="5761"/>
                  </a:cubicBezTo>
                  <a:cubicBezTo>
                    <a:pt x="5724" y="5813"/>
                    <a:pt x="5724" y="5872"/>
                    <a:pt x="5698" y="5925"/>
                  </a:cubicBezTo>
                  <a:cubicBezTo>
                    <a:pt x="5698" y="5978"/>
                    <a:pt x="5672" y="6063"/>
                    <a:pt x="5645" y="6116"/>
                  </a:cubicBezTo>
                  <a:cubicBezTo>
                    <a:pt x="5645" y="6175"/>
                    <a:pt x="5619" y="6201"/>
                    <a:pt x="5619" y="6254"/>
                  </a:cubicBezTo>
                  <a:cubicBezTo>
                    <a:pt x="5586" y="6306"/>
                    <a:pt x="5560" y="6339"/>
                    <a:pt x="5560" y="6365"/>
                  </a:cubicBezTo>
                  <a:lnTo>
                    <a:pt x="5560" y="6254"/>
                  </a:lnTo>
                  <a:cubicBezTo>
                    <a:pt x="5586" y="6201"/>
                    <a:pt x="5586" y="6142"/>
                    <a:pt x="5619" y="6089"/>
                  </a:cubicBezTo>
                  <a:cubicBezTo>
                    <a:pt x="5619" y="6037"/>
                    <a:pt x="5645" y="5978"/>
                    <a:pt x="5645" y="5925"/>
                  </a:cubicBezTo>
                  <a:cubicBezTo>
                    <a:pt x="5672" y="5846"/>
                    <a:pt x="5672" y="5787"/>
                    <a:pt x="5698" y="5734"/>
                  </a:cubicBezTo>
                  <a:cubicBezTo>
                    <a:pt x="5724" y="5682"/>
                    <a:pt x="5724" y="5623"/>
                    <a:pt x="5750" y="5596"/>
                  </a:cubicBezTo>
                  <a:cubicBezTo>
                    <a:pt x="5750" y="5544"/>
                    <a:pt x="5783" y="5518"/>
                    <a:pt x="5783" y="5485"/>
                  </a:cubicBezTo>
                  <a:cubicBezTo>
                    <a:pt x="5810" y="5458"/>
                    <a:pt x="5810" y="5432"/>
                    <a:pt x="5810" y="5432"/>
                  </a:cubicBezTo>
                  <a:close/>
                  <a:moveTo>
                    <a:pt x="8083" y="6063"/>
                  </a:moveTo>
                  <a:cubicBezTo>
                    <a:pt x="8083" y="6089"/>
                    <a:pt x="8083" y="6089"/>
                    <a:pt x="8109" y="6116"/>
                  </a:cubicBezTo>
                  <a:lnTo>
                    <a:pt x="8109" y="6201"/>
                  </a:lnTo>
                  <a:cubicBezTo>
                    <a:pt x="8109" y="6201"/>
                    <a:pt x="8083" y="6227"/>
                    <a:pt x="8083" y="6254"/>
                  </a:cubicBezTo>
                  <a:lnTo>
                    <a:pt x="8083" y="6339"/>
                  </a:lnTo>
                  <a:cubicBezTo>
                    <a:pt x="8083" y="6365"/>
                    <a:pt x="8050" y="6392"/>
                    <a:pt x="8050" y="6418"/>
                  </a:cubicBezTo>
                  <a:lnTo>
                    <a:pt x="8024" y="6444"/>
                  </a:lnTo>
                  <a:lnTo>
                    <a:pt x="8024" y="6418"/>
                  </a:lnTo>
                  <a:lnTo>
                    <a:pt x="8024" y="6339"/>
                  </a:lnTo>
                  <a:lnTo>
                    <a:pt x="8024" y="6254"/>
                  </a:lnTo>
                  <a:cubicBezTo>
                    <a:pt x="8050" y="6227"/>
                    <a:pt x="8050" y="6201"/>
                    <a:pt x="8050" y="6175"/>
                  </a:cubicBezTo>
                  <a:lnTo>
                    <a:pt x="8050" y="6116"/>
                  </a:lnTo>
                  <a:cubicBezTo>
                    <a:pt x="8050" y="6089"/>
                    <a:pt x="8083" y="6089"/>
                    <a:pt x="8083" y="6063"/>
                  </a:cubicBezTo>
                  <a:close/>
                  <a:moveTo>
                    <a:pt x="7012" y="3435"/>
                  </a:moveTo>
                  <a:cubicBezTo>
                    <a:pt x="7012" y="3487"/>
                    <a:pt x="6986" y="3546"/>
                    <a:pt x="6960" y="3599"/>
                  </a:cubicBezTo>
                  <a:cubicBezTo>
                    <a:pt x="6933" y="3678"/>
                    <a:pt x="6900" y="3737"/>
                    <a:pt x="6874" y="3816"/>
                  </a:cubicBezTo>
                  <a:cubicBezTo>
                    <a:pt x="6822" y="3980"/>
                    <a:pt x="6769" y="4170"/>
                    <a:pt x="6710" y="4394"/>
                  </a:cubicBezTo>
                  <a:cubicBezTo>
                    <a:pt x="6657" y="4584"/>
                    <a:pt x="6605" y="4801"/>
                    <a:pt x="6546" y="5025"/>
                  </a:cubicBezTo>
                  <a:cubicBezTo>
                    <a:pt x="6493" y="5242"/>
                    <a:pt x="6440" y="5485"/>
                    <a:pt x="6381" y="5682"/>
                  </a:cubicBezTo>
                  <a:cubicBezTo>
                    <a:pt x="6329" y="5899"/>
                    <a:pt x="6243" y="6089"/>
                    <a:pt x="6138" y="6227"/>
                  </a:cubicBezTo>
                  <a:lnTo>
                    <a:pt x="5974" y="6392"/>
                  </a:lnTo>
                  <a:cubicBezTo>
                    <a:pt x="5915" y="6418"/>
                    <a:pt x="5863" y="6444"/>
                    <a:pt x="5836" y="6470"/>
                  </a:cubicBezTo>
                  <a:lnTo>
                    <a:pt x="5836" y="6470"/>
                  </a:lnTo>
                  <a:cubicBezTo>
                    <a:pt x="5863" y="6444"/>
                    <a:pt x="5915" y="6418"/>
                    <a:pt x="5974" y="6365"/>
                  </a:cubicBezTo>
                  <a:cubicBezTo>
                    <a:pt x="6000" y="6306"/>
                    <a:pt x="6079" y="6254"/>
                    <a:pt x="6112" y="6201"/>
                  </a:cubicBezTo>
                  <a:cubicBezTo>
                    <a:pt x="6217" y="6063"/>
                    <a:pt x="6276" y="5872"/>
                    <a:pt x="6329" y="5682"/>
                  </a:cubicBezTo>
                  <a:cubicBezTo>
                    <a:pt x="6408" y="5458"/>
                    <a:pt x="6467" y="5242"/>
                    <a:pt x="6493" y="5025"/>
                  </a:cubicBezTo>
                  <a:cubicBezTo>
                    <a:pt x="6546" y="4801"/>
                    <a:pt x="6605" y="4584"/>
                    <a:pt x="6657" y="4368"/>
                  </a:cubicBezTo>
                  <a:cubicBezTo>
                    <a:pt x="6710" y="4170"/>
                    <a:pt x="6769" y="3980"/>
                    <a:pt x="6848" y="3816"/>
                  </a:cubicBezTo>
                  <a:cubicBezTo>
                    <a:pt x="6874" y="3737"/>
                    <a:pt x="6900" y="3651"/>
                    <a:pt x="6933" y="3599"/>
                  </a:cubicBezTo>
                  <a:cubicBezTo>
                    <a:pt x="6960" y="3546"/>
                    <a:pt x="6986" y="3487"/>
                    <a:pt x="7012" y="3435"/>
                  </a:cubicBezTo>
                  <a:close/>
                  <a:moveTo>
                    <a:pt x="5836" y="6470"/>
                  </a:moveTo>
                  <a:lnTo>
                    <a:pt x="5836" y="6470"/>
                  </a:lnTo>
                  <a:cubicBezTo>
                    <a:pt x="5783" y="6530"/>
                    <a:pt x="5750" y="6556"/>
                    <a:pt x="5750" y="6556"/>
                  </a:cubicBezTo>
                  <a:cubicBezTo>
                    <a:pt x="5750" y="6530"/>
                    <a:pt x="5783" y="6503"/>
                    <a:pt x="5836" y="6470"/>
                  </a:cubicBezTo>
                  <a:close/>
                  <a:moveTo>
                    <a:pt x="5586" y="5708"/>
                  </a:moveTo>
                  <a:lnTo>
                    <a:pt x="5586" y="5734"/>
                  </a:lnTo>
                  <a:lnTo>
                    <a:pt x="5586" y="5846"/>
                  </a:lnTo>
                  <a:cubicBezTo>
                    <a:pt x="5560" y="5872"/>
                    <a:pt x="5560" y="5925"/>
                    <a:pt x="5534" y="5978"/>
                  </a:cubicBezTo>
                  <a:cubicBezTo>
                    <a:pt x="5534" y="6037"/>
                    <a:pt x="5507" y="6116"/>
                    <a:pt x="5507" y="6175"/>
                  </a:cubicBezTo>
                  <a:cubicBezTo>
                    <a:pt x="5481" y="6227"/>
                    <a:pt x="5455" y="6280"/>
                    <a:pt x="5455" y="6339"/>
                  </a:cubicBezTo>
                  <a:cubicBezTo>
                    <a:pt x="5422" y="6392"/>
                    <a:pt x="5422" y="6444"/>
                    <a:pt x="5396" y="6503"/>
                  </a:cubicBezTo>
                  <a:cubicBezTo>
                    <a:pt x="5396" y="6530"/>
                    <a:pt x="5369" y="6582"/>
                    <a:pt x="5369" y="6608"/>
                  </a:cubicBezTo>
                  <a:lnTo>
                    <a:pt x="5343" y="6635"/>
                  </a:lnTo>
                  <a:lnTo>
                    <a:pt x="5343" y="6608"/>
                  </a:lnTo>
                  <a:cubicBezTo>
                    <a:pt x="5343" y="6582"/>
                    <a:pt x="5369" y="6530"/>
                    <a:pt x="5369" y="6503"/>
                  </a:cubicBezTo>
                  <a:cubicBezTo>
                    <a:pt x="5369" y="6444"/>
                    <a:pt x="5396" y="6392"/>
                    <a:pt x="5396" y="6339"/>
                  </a:cubicBezTo>
                  <a:cubicBezTo>
                    <a:pt x="5422" y="6280"/>
                    <a:pt x="5422" y="6227"/>
                    <a:pt x="5455" y="6142"/>
                  </a:cubicBezTo>
                  <a:cubicBezTo>
                    <a:pt x="5455" y="6089"/>
                    <a:pt x="5481" y="6037"/>
                    <a:pt x="5507" y="5978"/>
                  </a:cubicBezTo>
                  <a:cubicBezTo>
                    <a:pt x="5507" y="5925"/>
                    <a:pt x="5534" y="5872"/>
                    <a:pt x="5534" y="5813"/>
                  </a:cubicBezTo>
                  <a:cubicBezTo>
                    <a:pt x="5560" y="5787"/>
                    <a:pt x="5560" y="5734"/>
                    <a:pt x="5586" y="5708"/>
                  </a:cubicBezTo>
                  <a:close/>
                  <a:moveTo>
                    <a:pt x="9562" y="6175"/>
                  </a:moveTo>
                  <a:lnTo>
                    <a:pt x="9562" y="6175"/>
                  </a:lnTo>
                  <a:cubicBezTo>
                    <a:pt x="9588" y="6201"/>
                    <a:pt x="9588" y="6227"/>
                    <a:pt x="9614" y="6254"/>
                  </a:cubicBezTo>
                  <a:cubicBezTo>
                    <a:pt x="9614" y="6306"/>
                    <a:pt x="9641" y="6339"/>
                    <a:pt x="9667" y="6392"/>
                  </a:cubicBezTo>
                  <a:cubicBezTo>
                    <a:pt x="9667" y="6418"/>
                    <a:pt x="9693" y="6470"/>
                    <a:pt x="9726" y="6503"/>
                  </a:cubicBezTo>
                  <a:cubicBezTo>
                    <a:pt x="9726" y="6556"/>
                    <a:pt x="9752" y="6608"/>
                    <a:pt x="9752" y="6635"/>
                  </a:cubicBezTo>
                  <a:cubicBezTo>
                    <a:pt x="9779" y="6694"/>
                    <a:pt x="9779" y="6720"/>
                    <a:pt x="9805" y="6773"/>
                  </a:cubicBezTo>
                  <a:cubicBezTo>
                    <a:pt x="9805" y="6799"/>
                    <a:pt x="9831" y="6832"/>
                    <a:pt x="9831" y="6858"/>
                  </a:cubicBezTo>
                  <a:lnTo>
                    <a:pt x="9831" y="6884"/>
                  </a:lnTo>
                  <a:lnTo>
                    <a:pt x="9805" y="6858"/>
                  </a:lnTo>
                  <a:cubicBezTo>
                    <a:pt x="9805" y="6832"/>
                    <a:pt x="9779" y="6799"/>
                    <a:pt x="9779" y="6773"/>
                  </a:cubicBezTo>
                  <a:cubicBezTo>
                    <a:pt x="9752" y="6746"/>
                    <a:pt x="9726" y="6720"/>
                    <a:pt x="9726" y="6668"/>
                  </a:cubicBezTo>
                  <a:cubicBezTo>
                    <a:pt x="9693" y="6635"/>
                    <a:pt x="9667" y="6582"/>
                    <a:pt x="9667" y="6530"/>
                  </a:cubicBezTo>
                  <a:cubicBezTo>
                    <a:pt x="9641" y="6470"/>
                    <a:pt x="9614" y="6444"/>
                    <a:pt x="9614" y="6392"/>
                  </a:cubicBezTo>
                  <a:cubicBezTo>
                    <a:pt x="9588" y="6365"/>
                    <a:pt x="9588" y="6306"/>
                    <a:pt x="9588" y="6280"/>
                  </a:cubicBezTo>
                  <a:cubicBezTo>
                    <a:pt x="9562" y="6227"/>
                    <a:pt x="9562" y="6201"/>
                    <a:pt x="9562" y="6175"/>
                  </a:cubicBezTo>
                  <a:close/>
                  <a:moveTo>
                    <a:pt x="6795" y="6608"/>
                  </a:moveTo>
                  <a:lnTo>
                    <a:pt x="6795" y="6668"/>
                  </a:lnTo>
                  <a:cubicBezTo>
                    <a:pt x="6795" y="6668"/>
                    <a:pt x="6822" y="6694"/>
                    <a:pt x="6822" y="6720"/>
                  </a:cubicBezTo>
                  <a:cubicBezTo>
                    <a:pt x="6795" y="6720"/>
                    <a:pt x="6795" y="6746"/>
                    <a:pt x="6795" y="6773"/>
                  </a:cubicBezTo>
                  <a:lnTo>
                    <a:pt x="6795" y="6832"/>
                  </a:lnTo>
                  <a:cubicBezTo>
                    <a:pt x="6795" y="6832"/>
                    <a:pt x="6795" y="6858"/>
                    <a:pt x="6769" y="6884"/>
                  </a:cubicBezTo>
                  <a:lnTo>
                    <a:pt x="6769" y="6911"/>
                  </a:lnTo>
                  <a:lnTo>
                    <a:pt x="6736" y="6911"/>
                  </a:lnTo>
                  <a:lnTo>
                    <a:pt x="6736" y="6858"/>
                  </a:lnTo>
                  <a:lnTo>
                    <a:pt x="6736" y="6799"/>
                  </a:lnTo>
                  <a:lnTo>
                    <a:pt x="6736" y="6746"/>
                  </a:lnTo>
                  <a:cubicBezTo>
                    <a:pt x="6736" y="6746"/>
                    <a:pt x="6769" y="6720"/>
                    <a:pt x="6769" y="6694"/>
                  </a:cubicBezTo>
                  <a:lnTo>
                    <a:pt x="6769" y="6635"/>
                  </a:lnTo>
                  <a:cubicBezTo>
                    <a:pt x="6769" y="6635"/>
                    <a:pt x="6795" y="6635"/>
                    <a:pt x="6795" y="6608"/>
                  </a:cubicBezTo>
                  <a:close/>
                  <a:moveTo>
                    <a:pt x="9943" y="7075"/>
                  </a:moveTo>
                  <a:cubicBezTo>
                    <a:pt x="9943" y="7101"/>
                    <a:pt x="9969" y="7101"/>
                    <a:pt x="9969" y="7101"/>
                  </a:cubicBezTo>
                  <a:cubicBezTo>
                    <a:pt x="9969" y="7128"/>
                    <a:pt x="9995" y="7128"/>
                    <a:pt x="9995" y="7128"/>
                  </a:cubicBezTo>
                  <a:cubicBezTo>
                    <a:pt x="9995" y="7160"/>
                    <a:pt x="10022" y="7160"/>
                    <a:pt x="10022" y="7187"/>
                  </a:cubicBezTo>
                  <a:cubicBezTo>
                    <a:pt x="10022" y="7187"/>
                    <a:pt x="10022" y="7213"/>
                    <a:pt x="10055" y="7213"/>
                  </a:cubicBezTo>
                  <a:lnTo>
                    <a:pt x="10055" y="7266"/>
                  </a:lnTo>
                  <a:cubicBezTo>
                    <a:pt x="10055" y="7266"/>
                    <a:pt x="10055" y="7292"/>
                    <a:pt x="10081" y="7292"/>
                  </a:cubicBezTo>
                  <a:lnTo>
                    <a:pt x="10022" y="7292"/>
                  </a:lnTo>
                  <a:cubicBezTo>
                    <a:pt x="10022" y="7266"/>
                    <a:pt x="9995" y="7266"/>
                    <a:pt x="9995" y="7239"/>
                  </a:cubicBezTo>
                  <a:lnTo>
                    <a:pt x="9969" y="7213"/>
                  </a:lnTo>
                  <a:cubicBezTo>
                    <a:pt x="9969" y="7187"/>
                    <a:pt x="9969" y="7187"/>
                    <a:pt x="9943" y="7160"/>
                  </a:cubicBezTo>
                  <a:lnTo>
                    <a:pt x="9943" y="7128"/>
                  </a:lnTo>
                  <a:lnTo>
                    <a:pt x="9943" y="7101"/>
                  </a:lnTo>
                  <a:lnTo>
                    <a:pt x="9943" y="7075"/>
                  </a:lnTo>
                  <a:close/>
                  <a:moveTo>
                    <a:pt x="4410" y="6306"/>
                  </a:moveTo>
                  <a:lnTo>
                    <a:pt x="4410" y="6306"/>
                  </a:lnTo>
                  <a:cubicBezTo>
                    <a:pt x="4384" y="6339"/>
                    <a:pt x="4357" y="6418"/>
                    <a:pt x="4305" y="6470"/>
                  </a:cubicBezTo>
                  <a:cubicBezTo>
                    <a:pt x="4272" y="6530"/>
                    <a:pt x="4219" y="6608"/>
                    <a:pt x="4167" y="6694"/>
                  </a:cubicBezTo>
                  <a:cubicBezTo>
                    <a:pt x="4108" y="6773"/>
                    <a:pt x="4055" y="6858"/>
                    <a:pt x="4002" y="6963"/>
                  </a:cubicBezTo>
                  <a:cubicBezTo>
                    <a:pt x="3943" y="7049"/>
                    <a:pt x="3891" y="7128"/>
                    <a:pt x="3838" y="7213"/>
                  </a:cubicBezTo>
                  <a:cubicBezTo>
                    <a:pt x="3779" y="7292"/>
                    <a:pt x="3726" y="7351"/>
                    <a:pt x="3700" y="7430"/>
                  </a:cubicBezTo>
                  <a:cubicBezTo>
                    <a:pt x="3648" y="7489"/>
                    <a:pt x="3615" y="7542"/>
                    <a:pt x="3588" y="7568"/>
                  </a:cubicBezTo>
                  <a:cubicBezTo>
                    <a:pt x="3562" y="7594"/>
                    <a:pt x="3536" y="7620"/>
                    <a:pt x="3536" y="7620"/>
                  </a:cubicBezTo>
                  <a:cubicBezTo>
                    <a:pt x="3536" y="7620"/>
                    <a:pt x="3536" y="7594"/>
                    <a:pt x="3562" y="7568"/>
                  </a:cubicBezTo>
                  <a:cubicBezTo>
                    <a:pt x="3588" y="7515"/>
                    <a:pt x="3615" y="7456"/>
                    <a:pt x="3674" y="7404"/>
                  </a:cubicBezTo>
                  <a:cubicBezTo>
                    <a:pt x="3700" y="7351"/>
                    <a:pt x="3753" y="7266"/>
                    <a:pt x="3812" y="7187"/>
                  </a:cubicBezTo>
                  <a:cubicBezTo>
                    <a:pt x="3864" y="7101"/>
                    <a:pt x="3917" y="7022"/>
                    <a:pt x="3976" y="6911"/>
                  </a:cubicBezTo>
                  <a:cubicBezTo>
                    <a:pt x="4029" y="6832"/>
                    <a:pt x="4081" y="6746"/>
                    <a:pt x="4140" y="6668"/>
                  </a:cubicBezTo>
                  <a:cubicBezTo>
                    <a:pt x="4193" y="6582"/>
                    <a:pt x="4246" y="6530"/>
                    <a:pt x="4272" y="6444"/>
                  </a:cubicBezTo>
                  <a:lnTo>
                    <a:pt x="4410" y="6306"/>
                  </a:lnTo>
                  <a:close/>
                  <a:moveTo>
                    <a:pt x="13800" y="7620"/>
                  </a:moveTo>
                  <a:cubicBezTo>
                    <a:pt x="13833" y="7653"/>
                    <a:pt x="13833" y="7653"/>
                    <a:pt x="13859" y="7653"/>
                  </a:cubicBezTo>
                  <a:lnTo>
                    <a:pt x="13886" y="7680"/>
                  </a:lnTo>
                  <a:cubicBezTo>
                    <a:pt x="13912" y="7680"/>
                    <a:pt x="13912" y="7706"/>
                    <a:pt x="13912" y="7706"/>
                  </a:cubicBezTo>
                  <a:lnTo>
                    <a:pt x="13938" y="7732"/>
                  </a:lnTo>
                  <a:lnTo>
                    <a:pt x="13859" y="7732"/>
                  </a:lnTo>
                  <a:cubicBezTo>
                    <a:pt x="13859" y="7706"/>
                    <a:pt x="13833" y="7706"/>
                    <a:pt x="13833" y="7706"/>
                  </a:cubicBezTo>
                  <a:cubicBezTo>
                    <a:pt x="13800" y="7680"/>
                    <a:pt x="13800" y="7680"/>
                    <a:pt x="13774" y="7680"/>
                  </a:cubicBezTo>
                  <a:cubicBezTo>
                    <a:pt x="13774" y="7653"/>
                    <a:pt x="13774" y="7653"/>
                    <a:pt x="13748" y="7653"/>
                  </a:cubicBezTo>
                  <a:lnTo>
                    <a:pt x="13748" y="7620"/>
                  </a:lnTo>
                  <a:close/>
                  <a:moveTo>
                    <a:pt x="14024" y="7870"/>
                  </a:moveTo>
                  <a:cubicBezTo>
                    <a:pt x="14024" y="7896"/>
                    <a:pt x="14050" y="7896"/>
                    <a:pt x="14076" y="7896"/>
                  </a:cubicBezTo>
                  <a:cubicBezTo>
                    <a:pt x="14076" y="7923"/>
                    <a:pt x="14102" y="7923"/>
                    <a:pt x="14102" y="7923"/>
                  </a:cubicBezTo>
                  <a:cubicBezTo>
                    <a:pt x="14129" y="7949"/>
                    <a:pt x="14129" y="7949"/>
                    <a:pt x="14129" y="7982"/>
                  </a:cubicBezTo>
                  <a:cubicBezTo>
                    <a:pt x="14129" y="7982"/>
                    <a:pt x="14129" y="8008"/>
                    <a:pt x="14162" y="8008"/>
                  </a:cubicBezTo>
                  <a:lnTo>
                    <a:pt x="14102" y="8008"/>
                  </a:lnTo>
                  <a:cubicBezTo>
                    <a:pt x="14102" y="7982"/>
                    <a:pt x="14076" y="7982"/>
                    <a:pt x="14076" y="7982"/>
                  </a:cubicBezTo>
                  <a:cubicBezTo>
                    <a:pt x="14050" y="7949"/>
                    <a:pt x="14050" y="7949"/>
                    <a:pt x="14024" y="7949"/>
                  </a:cubicBezTo>
                  <a:cubicBezTo>
                    <a:pt x="14024" y="7923"/>
                    <a:pt x="14024" y="7923"/>
                    <a:pt x="13997" y="7923"/>
                  </a:cubicBezTo>
                  <a:lnTo>
                    <a:pt x="13964" y="7896"/>
                  </a:lnTo>
                  <a:cubicBezTo>
                    <a:pt x="13938" y="7896"/>
                    <a:pt x="13938" y="7870"/>
                    <a:pt x="13938" y="7870"/>
                  </a:cubicBezTo>
                  <a:close/>
                  <a:moveTo>
                    <a:pt x="3345" y="6911"/>
                  </a:moveTo>
                  <a:cubicBezTo>
                    <a:pt x="3345" y="6911"/>
                    <a:pt x="3345" y="6937"/>
                    <a:pt x="3319" y="6963"/>
                  </a:cubicBezTo>
                  <a:cubicBezTo>
                    <a:pt x="3286" y="7022"/>
                    <a:pt x="3260" y="7075"/>
                    <a:pt x="3234" y="7128"/>
                  </a:cubicBezTo>
                  <a:cubicBezTo>
                    <a:pt x="3181" y="7187"/>
                    <a:pt x="3155" y="7239"/>
                    <a:pt x="3096" y="7325"/>
                  </a:cubicBezTo>
                  <a:cubicBezTo>
                    <a:pt x="3043" y="7404"/>
                    <a:pt x="2991" y="7489"/>
                    <a:pt x="2931" y="7568"/>
                  </a:cubicBezTo>
                  <a:cubicBezTo>
                    <a:pt x="2879" y="7620"/>
                    <a:pt x="2826" y="7706"/>
                    <a:pt x="2767" y="7785"/>
                  </a:cubicBezTo>
                  <a:cubicBezTo>
                    <a:pt x="2715" y="7844"/>
                    <a:pt x="2662" y="7923"/>
                    <a:pt x="2629" y="7982"/>
                  </a:cubicBezTo>
                  <a:cubicBezTo>
                    <a:pt x="2577" y="8034"/>
                    <a:pt x="2550" y="8061"/>
                    <a:pt x="2524" y="8087"/>
                  </a:cubicBezTo>
                  <a:cubicBezTo>
                    <a:pt x="2498" y="8113"/>
                    <a:pt x="2465" y="8146"/>
                    <a:pt x="2465" y="8146"/>
                  </a:cubicBezTo>
                  <a:cubicBezTo>
                    <a:pt x="2465" y="8146"/>
                    <a:pt x="2498" y="8113"/>
                    <a:pt x="2498" y="8087"/>
                  </a:cubicBezTo>
                  <a:cubicBezTo>
                    <a:pt x="2524" y="8061"/>
                    <a:pt x="2550" y="8008"/>
                    <a:pt x="2603" y="7949"/>
                  </a:cubicBezTo>
                  <a:cubicBezTo>
                    <a:pt x="2629" y="7896"/>
                    <a:pt x="2688" y="7818"/>
                    <a:pt x="2741" y="7758"/>
                  </a:cubicBezTo>
                  <a:cubicBezTo>
                    <a:pt x="2793" y="7680"/>
                    <a:pt x="2853" y="7594"/>
                    <a:pt x="2905" y="7515"/>
                  </a:cubicBezTo>
                  <a:cubicBezTo>
                    <a:pt x="2958" y="7456"/>
                    <a:pt x="3017" y="7377"/>
                    <a:pt x="3043" y="7292"/>
                  </a:cubicBezTo>
                  <a:cubicBezTo>
                    <a:pt x="3096" y="7239"/>
                    <a:pt x="3155" y="7160"/>
                    <a:pt x="3207" y="7101"/>
                  </a:cubicBezTo>
                  <a:cubicBezTo>
                    <a:pt x="3234" y="7049"/>
                    <a:pt x="3286" y="6996"/>
                    <a:pt x="3286" y="6963"/>
                  </a:cubicBezTo>
                  <a:cubicBezTo>
                    <a:pt x="3319" y="6937"/>
                    <a:pt x="3345" y="6911"/>
                    <a:pt x="3345" y="6911"/>
                  </a:cubicBezTo>
                  <a:close/>
                  <a:moveTo>
                    <a:pt x="8412" y="1739"/>
                  </a:moveTo>
                  <a:lnTo>
                    <a:pt x="8491" y="3132"/>
                  </a:lnTo>
                  <a:lnTo>
                    <a:pt x="8602" y="2666"/>
                  </a:lnTo>
                  <a:cubicBezTo>
                    <a:pt x="8602" y="2666"/>
                    <a:pt x="9036" y="3508"/>
                    <a:pt x="9185" y="4252"/>
                  </a:cubicBezTo>
                  <a:lnTo>
                    <a:pt x="9185" y="4252"/>
                  </a:lnTo>
                  <a:cubicBezTo>
                    <a:pt x="9153" y="4138"/>
                    <a:pt x="9060" y="3922"/>
                    <a:pt x="8819" y="3599"/>
                  </a:cubicBezTo>
                  <a:lnTo>
                    <a:pt x="8819" y="3599"/>
                  </a:lnTo>
                  <a:cubicBezTo>
                    <a:pt x="8819" y="3599"/>
                    <a:pt x="8957" y="3901"/>
                    <a:pt x="8983" y="4446"/>
                  </a:cubicBezTo>
                  <a:cubicBezTo>
                    <a:pt x="8983" y="4446"/>
                    <a:pt x="9397" y="4801"/>
                    <a:pt x="9069" y="5051"/>
                  </a:cubicBezTo>
                  <a:lnTo>
                    <a:pt x="8412" y="5380"/>
                  </a:lnTo>
                  <a:cubicBezTo>
                    <a:pt x="8412" y="5380"/>
                    <a:pt x="8983" y="5242"/>
                    <a:pt x="9450" y="5130"/>
                  </a:cubicBezTo>
                  <a:lnTo>
                    <a:pt x="9450" y="5130"/>
                  </a:lnTo>
                  <a:lnTo>
                    <a:pt x="8247" y="5596"/>
                  </a:lnTo>
                  <a:lnTo>
                    <a:pt x="8083" y="5458"/>
                  </a:lnTo>
                  <a:lnTo>
                    <a:pt x="7919" y="5682"/>
                  </a:lnTo>
                  <a:cubicBezTo>
                    <a:pt x="7919" y="5682"/>
                    <a:pt x="7288" y="5925"/>
                    <a:pt x="6519" y="6306"/>
                  </a:cubicBezTo>
                  <a:lnTo>
                    <a:pt x="5915" y="6858"/>
                  </a:lnTo>
                  <a:cubicBezTo>
                    <a:pt x="5915" y="6858"/>
                    <a:pt x="5672" y="7594"/>
                    <a:pt x="5290" y="8251"/>
                  </a:cubicBezTo>
                  <a:lnTo>
                    <a:pt x="5750" y="6832"/>
                  </a:lnTo>
                  <a:lnTo>
                    <a:pt x="6355" y="6254"/>
                  </a:lnTo>
                  <a:cubicBezTo>
                    <a:pt x="6355" y="6254"/>
                    <a:pt x="6467" y="5649"/>
                    <a:pt x="6822" y="5130"/>
                  </a:cubicBezTo>
                  <a:cubicBezTo>
                    <a:pt x="6822" y="5130"/>
                    <a:pt x="6831" y="5130"/>
                    <a:pt x="6850" y="5130"/>
                  </a:cubicBezTo>
                  <a:cubicBezTo>
                    <a:pt x="7002" y="5130"/>
                    <a:pt x="7755" y="5109"/>
                    <a:pt x="8681" y="4722"/>
                  </a:cubicBezTo>
                  <a:lnTo>
                    <a:pt x="8681" y="4722"/>
                  </a:lnTo>
                  <a:cubicBezTo>
                    <a:pt x="8681" y="4723"/>
                    <a:pt x="7919" y="4913"/>
                    <a:pt x="6960" y="4913"/>
                  </a:cubicBezTo>
                  <a:lnTo>
                    <a:pt x="7098" y="4473"/>
                  </a:lnTo>
                  <a:lnTo>
                    <a:pt x="7098" y="4473"/>
                  </a:lnTo>
                  <a:cubicBezTo>
                    <a:pt x="7097" y="4473"/>
                    <a:pt x="6900" y="4749"/>
                    <a:pt x="6769" y="5025"/>
                  </a:cubicBezTo>
                  <a:cubicBezTo>
                    <a:pt x="6769" y="5025"/>
                    <a:pt x="6900" y="4446"/>
                    <a:pt x="7038" y="4170"/>
                  </a:cubicBezTo>
                  <a:cubicBezTo>
                    <a:pt x="7038" y="4170"/>
                    <a:pt x="7255" y="4225"/>
                    <a:pt x="7617" y="4225"/>
                  </a:cubicBezTo>
                  <a:cubicBezTo>
                    <a:pt x="7885" y="4225"/>
                    <a:pt x="8232" y="4195"/>
                    <a:pt x="8629" y="4092"/>
                  </a:cubicBezTo>
                  <a:lnTo>
                    <a:pt x="8629" y="4092"/>
                  </a:lnTo>
                  <a:cubicBezTo>
                    <a:pt x="8629" y="4092"/>
                    <a:pt x="8426" y="4108"/>
                    <a:pt x="8147" y="4108"/>
                  </a:cubicBezTo>
                  <a:cubicBezTo>
                    <a:pt x="7809" y="4108"/>
                    <a:pt x="7357" y="4084"/>
                    <a:pt x="7012" y="3980"/>
                  </a:cubicBezTo>
                  <a:lnTo>
                    <a:pt x="7012" y="3980"/>
                  </a:lnTo>
                  <a:cubicBezTo>
                    <a:pt x="7012" y="3980"/>
                    <a:pt x="7184" y="3999"/>
                    <a:pt x="7469" y="3999"/>
                  </a:cubicBezTo>
                  <a:cubicBezTo>
                    <a:pt x="7787" y="3999"/>
                    <a:pt x="8247" y="3975"/>
                    <a:pt x="8767" y="3875"/>
                  </a:cubicBezTo>
                  <a:lnTo>
                    <a:pt x="8767" y="3875"/>
                  </a:lnTo>
                  <a:cubicBezTo>
                    <a:pt x="8767" y="3875"/>
                    <a:pt x="8608" y="3891"/>
                    <a:pt x="8268" y="3891"/>
                  </a:cubicBezTo>
                  <a:cubicBezTo>
                    <a:pt x="7992" y="3891"/>
                    <a:pt x="7595" y="3880"/>
                    <a:pt x="7065" y="3842"/>
                  </a:cubicBezTo>
                  <a:cubicBezTo>
                    <a:pt x="7065" y="3842"/>
                    <a:pt x="7124" y="3625"/>
                    <a:pt x="7341" y="3323"/>
                  </a:cubicBezTo>
                  <a:lnTo>
                    <a:pt x="7886" y="3323"/>
                  </a:lnTo>
                  <a:cubicBezTo>
                    <a:pt x="7452" y="3218"/>
                    <a:pt x="7393" y="3053"/>
                    <a:pt x="7617" y="2942"/>
                  </a:cubicBezTo>
                  <a:lnTo>
                    <a:pt x="8188" y="2942"/>
                  </a:lnTo>
                  <a:lnTo>
                    <a:pt x="7617" y="2856"/>
                  </a:lnTo>
                  <a:cubicBezTo>
                    <a:pt x="7617" y="2856"/>
                    <a:pt x="7886" y="2449"/>
                    <a:pt x="8412" y="1739"/>
                  </a:cubicBezTo>
                  <a:close/>
                  <a:moveTo>
                    <a:pt x="3096" y="8172"/>
                  </a:moveTo>
                  <a:cubicBezTo>
                    <a:pt x="3096" y="8172"/>
                    <a:pt x="3096" y="8199"/>
                    <a:pt x="3043" y="8278"/>
                  </a:cubicBezTo>
                  <a:cubicBezTo>
                    <a:pt x="3069" y="8199"/>
                    <a:pt x="3096" y="8172"/>
                    <a:pt x="3096" y="8172"/>
                  </a:cubicBezTo>
                  <a:close/>
                  <a:moveTo>
                    <a:pt x="14188" y="8199"/>
                  </a:moveTo>
                  <a:cubicBezTo>
                    <a:pt x="14214" y="8225"/>
                    <a:pt x="14214" y="8225"/>
                    <a:pt x="14240" y="8225"/>
                  </a:cubicBezTo>
                  <a:cubicBezTo>
                    <a:pt x="14240" y="8225"/>
                    <a:pt x="14267" y="8225"/>
                    <a:pt x="14293" y="8251"/>
                  </a:cubicBezTo>
                  <a:cubicBezTo>
                    <a:pt x="14293" y="8251"/>
                    <a:pt x="14326" y="8278"/>
                    <a:pt x="14352" y="8278"/>
                  </a:cubicBezTo>
                  <a:cubicBezTo>
                    <a:pt x="14352" y="8310"/>
                    <a:pt x="14378" y="8310"/>
                    <a:pt x="14378" y="8337"/>
                  </a:cubicBezTo>
                  <a:cubicBezTo>
                    <a:pt x="14405" y="8337"/>
                    <a:pt x="14405" y="8363"/>
                    <a:pt x="14431" y="8363"/>
                  </a:cubicBezTo>
                  <a:lnTo>
                    <a:pt x="14431" y="8416"/>
                  </a:lnTo>
                  <a:lnTo>
                    <a:pt x="14405" y="8389"/>
                  </a:lnTo>
                  <a:cubicBezTo>
                    <a:pt x="14378" y="8389"/>
                    <a:pt x="14378" y="8363"/>
                    <a:pt x="14352" y="8363"/>
                  </a:cubicBezTo>
                  <a:cubicBezTo>
                    <a:pt x="14352" y="8363"/>
                    <a:pt x="14326" y="8337"/>
                    <a:pt x="14293" y="8337"/>
                  </a:cubicBezTo>
                  <a:cubicBezTo>
                    <a:pt x="14293" y="8310"/>
                    <a:pt x="14267" y="8310"/>
                    <a:pt x="14267" y="8278"/>
                  </a:cubicBezTo>
                  <a:cubicBezTo>
                    <a:pt x="14240" y="8278"/>
                    <a:pt x="14214" y="8251"/>
                    <a:pt x="14214" y="8251"/>
                  </a:cubicBezTo>
                  <a:lnTo>
                    <a:pt x="14188" y="8225"/>
                  </a:lnTo>
                  <a:lnTo>
                    <a:pt x="14188" y="8199"/>
                  </a:lnTo>
                  <a:close/>
                  <a:moveTo>
                    <a:pt x="9200" y="5623"/>
                  </a:moveTo>
                  <a:cubicBezTo>
                    <a:pt x="9200" y="5623"/>
                    <a:pt x="9397" y="6503"/>
                    <a:pt x="9805" y="7160"/>
                  </a:cubicBezTo>
                  <a:lnTo>
                    <a:pt x="9779" y="7732"/>
                  </a:lnTo>
                  <a:lnTo>
                    <a:pt x="9943" y="7325"/>
                  </a:lnTo>
                  <a:lnTo>
                    <a:pt x="9890" y="8146"/>
                  </a:lnTo>
                  <a:lnTo>
                    <a:pt x="10133" y="7456"/>
                  </a:lnTo>
                  <a:lnTo>
                    <a:pt x="9857" y="8718"/>
                  </a:lnTo>
                  <a:lnTo>
                    <a:pt x="9121" y="6175"/>
                  </a:lnTo>
                  <a:lnTo>
                    <a:pt x="9200" y="5623"/>
                  </a:lnTo>
                  <a:close/>
                  <a:moveTo>
                    <a:pt x="5724" y="8034"/>
                  </a:moveTo>
                  <a:lnTo>
                    <a:pt x="5724" y="8087"/>
                  </a:lnTo>
                  <a:cubicBezTo>
                    <a:pt x="5698" y="8087"/>
                    <a:pt x="5698" y="8146"/>
                    <a:pt x="5698" y="8172"/>
                  </a:cubicBezTo>
                  <a:cubicBezTo>
                    <a:pt x="5672" y="8199"/>
                    <a:pt x="5672" y="8251"/>
                    <a:pt x="5645" y="8278"/>
                  </a:cubicBezTo>
                  <a:cubicBezTo>
                    <a:pt x="5645" y="8337"/>
                    <a:pt x="5619" y="8389"/>
                    <a:pt x="5586" y="8416"/>
                  </a:cubicBezTo>
                  <a:cubicBezTo>
                    <a:pt x="5560" y="8475"/>
                    <a:pt x="5534" y="8527"/>
                    <a:pt x="5534" y="8554"/>
                  </a:cubicBezTo>
                  <a:cubicBezTo>
                    <a:pt x="5507" y="8606"/>
                    <a:pt x="5481" y="8639"/>
                    <a:pt x="5455" y="8692"/>
                  </a:cubicBezTo>
                  <a:cubicBezTo>
                    <a:pt x="5455" y="8718"/>
                    <a:pt x="5422" y="8744"/>
                    <a:pt x="5396" y="8744"/>
                  </a:cubicBezTo>
                  <a:cubicBezTo>
                    <a:pt x="5396" y="8718"/>
                    <a:pt x="5422" y="8692"/>
                    <a:pt x="5422" y="8665"/>
                  </a:cubicBezTo>
                  <a:cubicBezTo>
                    <a:pt x="5455" y="8639"/>
                    <a:pt x="5455" y="8580"/>
                    <a:pt x="5481" y="8554"/>
                  </a:cubicBezTo>
                  <a:cubicBezTo>
                    <a:pt x="5507" y="8501"/>
                    <a:pt x="5507" y="8442"/>
                    <a:pt x="5534" y="8416"/>
                  </a:cubicBezTo>
                  <a:cubicBezTo>
                    <a:pt x="5560" y="8363"/>
                    <a:pt x="5586" y="8310"/>
                    <a:pt x="5619" y="8278"/>
                  </a:cubicBezTo>
                  <a:cubicBezTo>
                    <a:pt x="5619" y="8225"/>
                    <a:pt x="5645" y="8199"/>
                    <a:pt x="5672" y="8146"/>
                  </a:cubicBezTo>
                  <a:cubicBezTo>
                    <a:pt x="5672" y="8113"/>
                    <a:pt x="5698" y="8087"/>
                    <a:pt x="5698" y="8061"/>
                  </a:cubicBezTo>
                  <a:cubicBezTo>
                    <a:pt x="5724" y="8061"/>
                    <a:pt x="5724" y="8034"/>
                    <a:pt x="5724" y="8034"/>
                  </a:cubicBezTo>
                  <a:close/>
                  <a:moveTo>
                    <a:pt x="3122" y="7542"/>
                  </a:moveTo>
                  <a:lnTo>
                    <a:pt x="3122" y="7542"/>
                  </a:lnTo>
                  <a:cubicBezTo>
                    <a:pt x="3096" y="7594"/>
                    <a:pt x="3069" y="7653"/>
                    <a:pt x="3043" y="7706"/>
                  </a:cubicBezTo>
                  <a:cubicBezTo>
                    <a:pt x="2991" y="7785"/>
                    <a:pt x="2931" y="7870"/>
                    <a:pt x="2905" y="7949"/>
                  </a:cubicBezTo>
                  <a:cubicBezTo>
                    <a:pt x="2853" y="8034"/>
                    <a:pt x="2793" y="8113"/>
                    <a:pt x="2741" y="8199"/>
                  </a:cubicBezTo>
                  <a:cubicBezTo>
                    <a:pt x="2662" y="8310"/>
                    <a:pt x="2603" y="8389"/>
                    <a:pt x="2550" y="8475"/>
                  </a:cubicBezTo>
                  <a:cubicBezTo>
                    <a:pt x="2524" y="8554"/>
                    <a:pt x="2465" y="8639"/>
                    <a:pt x="2412" y="8692"/>
                  </a:cubicBezTo>
                  <a:cubicBezTo>
                    <a:pt x="2386" y="8770"/>
                    <a:pt x="2333" y="8830"/>
                    <a:pt x="2301" y="8856"/>
                  </a:cubicBezTo>
                  <a:cubicBezTo>
                    <a:pt x="2333" y="8803"/>
                    <a:pt x="2360" y="8744"/>
                    <a:pt x="2386" y="8692"/>
                  </a:cubicBezTo>
                  <a:cubicBezTo>
                    <a:pt x="2412" y="8606"/>
                    <a:pt x="2465" y="8527"/>
                    <a:pt x="2524" y="8442"/>
                  </a:cubicBezTo>
                  <a:cubicBezTo>
                    <a:pt x="2577" y="8363"/>
                    <a:pt x="2629" y="8278"/>
                    <a:pt x="2688" y="8172"/>
                  </a:cubicBezTo>
                  <a:cubicBezTo>
                    <a:pt x="2741" y="8087"/>
                    <a:pt x="2793" y="8008"/>
                    <a:pt x="2853" y="7923"/>
                  </a:cubicBezTo>
                  <a:cubicBezTo>
                    <a:pt x="2905" y="7844"/>
                    <a:pt x="2958" y="7758"/>
                    <a:pt x="3017" y="7706"/>
                  </a:cubicBezTo>
                  <a:cubicBezTo>
                    <a:pt x="3043" y="7620"/>
                    <a:pt x="3096" y="7568"/>
                    <a:pt x="3122" y="7542"/>
                  </a:cubicBezTo>
                  <a:close/>
                  <a:moveTo>
                    <a:pt x="14431" y="8580"/>
                  </a:moveTo>
                  <a:lnTo>
                    <a:pt x="14431" y="8580"/>
                  </a:lnTo>
                  <a:cubicBezTo>
                    <a:pt x="14431" y="8580"/>
                    <a:pt x="14457" y="8580"/>
                    <a:pt x="14490" y="8606"/>
                  </a:cubicBezTo>
                  <a:cubicBezTo>
                    <a:pt x="14516" y="8606"/>
                    <a:pt x="14543" y="8639"/>
                    <a:pt x="14569" y="8639"/>
                  </a:cubicBezTo>
                  <a:cubicBezTo>
                    <a:pt x="14595" y="8665"/>
                    <a:pt x="14622" y="8665"/>
                    <a:pt x="14681" y="8692"/>
                  </a:cubicBezTo>
                  <a:cubicBezTo>
                    <a:pt x="14707" y="8718"/>
                    <a:pt x="14733" y="8744"/>
                    <a:pt x="14760" y="8744"/>
                  </a:cubicBezTo>
                  <a:lnTo>
                    <a:pt x="14819" y="8803"/>
                  </a:lnTo>
                  <a:lnTo>
                    <a:pt x="14871" y="8856"/>
                  </a:lnTo>
                  <a:cubicBezTo>
                    <a:pt x="14845" y="8856"/>
                    <a:pt x="14819" y="8856"/>
                    <a:pt x="14819" y="8830"/>
                  </a:cubicBezTo>
                  <a:cubicBezTo>
                    <a:pt x="14786" y="8830"/>
                    <a:pt x="14760" y="8803"/>
                    <a:pt x="14733" y="8803"/>
                  </a:cubicBezTo>
                  <a:cubicBezTo>
                    <a:pt x="14707" y="8770"/>
                    <a:pt x="14681" y="8744"/>
                    <a:pt x="14622" y="8744"/>
                  </a:cubicBezTo>
                  <a:cubicBezTo>
                    <a:pt x="14595" y="8718"/>
                    <a:pt x="14569" y="8692"/>
                    <a:pt x="14543" y="8692"/>
                  </a:cubicBezTo>
                  <a:cubicBezTo>
                    <a:pt x="14516" y="8665"/>
                    <a:pt x="14490" y="8639"/>
                    <a:pt x="14457" y="8639"/>
                  </a:cubicBezTo>
                  <a:cubicBezTo>
                    <a:pt x="14457" y="8606"/>
                    <a:pt x="14431" y="8606"/>
                    <a:pt x="14431" y="8580"/>
                  </a:cubicBezTo>
                  <a:close/>
                  <a:moveTo>
                    <a:pt x="14326" y="8718"/>
                  </a:moveTo>
                  <a:cubicBezTo>
                    <a:pt x="14352" y="8718"/>
                    <a:pt x="14405" y="8744"/>
                    <a:pt x="14431" y="8770"/>
                  </a:cubicBezTo>
                  <a:cubicBezTo>
                    <a:pt x="14490" y="8803"/>
                    <a:pt x="14543" y="8830"/>
                    <a:pt x="14595" y="8856"/>
                  </a:cubicBezTo>
                  <a:cubicBezTo>
                    <a:pt x="14622" y="8882"/>
                    <a:pt x="14707" y="8908"/>
                    <a:pt x="14760" y="8935"/>
                  </a:cubicBezTo>
                  <a:cubicBezTo>
                    <a:pt x="14786" y="8994"/>
                    <a:pt x="14845" y="9020"/>
                    <a:pt x="14898" y="9046"/>
                  </a:cubicBezTo>
                  <a:cubicBezTo>
                    <a:pt x="14950" y="9099"/>
                    <a:pt x="14983" y="9132"/>
                    <a:pt x="15036" y="9158"/>
                  </a:cubicBezTo>
                  <a:cubicBezTo>
                    <a:pt x="15062" y="9184"/>
                    <a:pt x="15088" y="9237"/>
                    <a:pt x="15114" y="9237"/>
                  </a:cubicBezTo>
                  <a:lnTo>
                    <a:pt x="15147" y="9263"/>
                  </a:lnTo>
                  <a:lnTo>
                    <a:pt x="15114" y="9263"/>
                  </a:lnTo>
                  <a:cubicBezTo>
                    <a:pt x="15088" y="9237"/>
                    <a:pt x="15062" y="9211"/>
                    <a:pt x="15009" y="9184"/>
                  </a:cubicBezTo>
                  <a:cubicBezTo>
                    <a:pt x="14983" y="9158"/>
                    <a:pt x="14924" y="9132"/>
                    <a:pt x="14871" y="9099"/>
                  </a:cubicBezTo>
                  <a:cubicBezTo>
                    <a:pt x="14819" y="9073"/>
                    <a:pt x="14760" y="9020"/>
                    <a:pt x="14707" y="8994"/>
                  </a:cubicBezTo>
                  <a:cubicBezTo>
                    <a:pt x="14654" y="8967"/>
                    <a:pt x="14595" y="8908"/>
                    <a:pt x="14569" y="8882"/>
                  </a:cubicBezTo>
                  <a:cubicBezTo>
                    <a:pt x="14516" y="8856"/>
                    <a:pt x="14457" y="8830"/>
                    <a:pt x="14431" y="8803"/>
                  </a:cubicBezTo>
                  <a:cubicBezTo>
                    <a:pt x="14378" y="8770"/>
                    <a:pt x="14352" y="8744"/>
                    <a:pt x="14326" y="8718"/>
                  </a:cubicBezTo>
                  <a:close/>
                  <a:moveTo>
                    <a:pt x="8050" y="8856"/>
                  </a:moveTo>
                  <a:lnTo>
                    <a:pt x="8050" y="8935"/>
                  </a:lnTo>
                  <a:cubicBezTo>
                    <a:pt x="8083" y="8967"/>
                    <a:pt x="8083" y="9020"/>
                    <a:pt x="8083" y="9046"/>
                  </a:cubicBezTo>
                  <a:lnTo>
                    <a:pt x="8083" y="9184"/>
                  </a:lnTo>
                  <a:lnTo>
                    <a:pt x="8083" y="9296"/>
                  </a:lnTo>
                  <a:lnTo>
                    <a:pt x="8083" y="9401"/>
                  </a:lnTo>
                  <a:cubicBezTo>
                    <a:pt x="8050" y="9427"/>
                    <a:pt x="8050" y="9460"/>
                    <a:pt x="8050" y="9487"/>
                  </a:cubicBezTo>
                  <a:cubicBezTo>
                    <a:pt x="8050" y="9460"/>
                    <a:pt x="8024" y="9427"/>
                    <a:pt x="8024" y="9401"/>
                  </a:cubicBezTo>
                  <a:lnTo>
                    <a:pt x="8024" y="9296"/>
                  </a:lnTo>
                  <a:lnTo>
                    <a:pt x="8024" y="9184"/>
                  </a:lnTo>
                  <a:lnTo>
                    <a:pt x="8024" y="9046"/>
                  </a:lnTo>
                  <a:lnTo>
                    <a:pt x="8024" y="8935"/>
                  </a:lnTo>
                  <a:cubicBezTo>
                    <a:pt x="8024" y="8908"/>
                    <a:pt x="8050" y="8882"/>
                    <a:pt x="8050" y="8856"/>
                  </a:cubicBezTo>
                  <a:close/>
                  <a:moveTo>
                    <a:pt x="13583" y="8527"/>
                  </a:moveTo>
                  <a:cubicBezTo>
                    <a:pt x="13636" y="8554"/>
                    <a:pt x="13695" y="8606"/>
                    <a:pt x="13748" y="8665"/>
                  </a:cubicBezTo>
                  <a:cubicBezTo>
                    <a:pt x="13833" y="8692"/>
                    <a:pt x="13886" y="8770"/>
                    <a:pt x="13964" y="8830"/>
                  </a:cubicBezTo>
                  <a:cubicBezTo>
                    <a:pt x="14050" y="8882"/>
                    <a:pt x="14162" y="8967"/>
                    <a:pt x="14240" y="9020"/>
                  </a:cubicBezTo>
                  <a:cubicBezTo>
                    <a:pt x="14326" y="9099"/>
                    <a:pt x="14431" y="9158"/>
                    <a:pt x="14516" y="9211"/>
                  </a:cubicBezTo>
                  <a:cubicBezTo>
                    <a:pt x="14595" y="9263"/>
                    <a:pt x="14681" y="9322"/>
                    <a:pt x="14760" y="9375"/>
                  </a:cubicBezTo>
                  <a:cubicBezTo>
                    <a:pt x="14819" y="9401"/>
                    <a:pt x="14898" y="9460"/>
                    <a:pt x="14924" y="9487"/>
                  </a:cubicBezTo>
                  <a:cubicBezTo>
                    <a:pt x="14871" y="9460"/>
                    <a:pt x="14819" y="9427"/>
                    <a:pt x="14733" y="9401"/>
                  </a:cubicBezTo>
                  <a:cubicBezTo>
                    <a:pt x="14654" y="9349"/>
                    <a:pt x="14569" y="9322"/>
                    <a:pt x="14490" y="9263"/>
                  </a:cubicBezTo>
                  <a:cubicBezTo>
                    <a:pt x="14405" y="9211"/>
                    <a:pt x="14293" y="9132"/>
                    <a:pt x="14214" y="9073"/>
                  </a:cubicBezTo>
                  <a:cubicBezTo>
                    <a:pt x="14129" y="8994"/>
                    <a:pt x="14024" y="8935"/>
                    <a:pt x="13938" y="8856"/>
                  </a:cubicBezTo>
                  <a:cubicBezTo>
                    <a:pt x="13859" y="8803"/>
                    <a:pt x="13800" y="8718"/>
                    <a:pt x="13721" y="8665"/>
                  </a:cubicBezTo>
                  <a:cubicBezTo>
                    <a:pt x="13669" y="8606"/>
                    <a:pt x="13610" y="8554"/>
                    <a:pt x="13583" y="8527"/>
                  </a:cubicBezTo>
                  <a:close/>
                  <a:moveTo>
                    <a:pt x="3234" y="7680"/>
                  </a:moveTo>
                  <a:cubicBezTo>
                    <a:pt x="3234" y="7680"/>
                    <a:pt x="3233" y="7706"/>
                    <a:pt x="3207" y="7758"/>
                  </a:cubicBezTo>
                  <a:cubicBezTo>
                    <a:pt x="3181" y="7818"/>
                    <a:pt x="3122" y="7870"/>
                    <a:pt x="3069" y="7949"/>
                  </a:cubicBezTo>
                  <a:cubicBezTo>
                    <a:pt x="3017" y="8061"/>
                    <a:pt x="2958" y="8146"/>
                    <a:pt x="2905" y="8251"/>
                  </a:cubicBezTo>
                  <a:cubicBezTo>
                    <a:pt x="2826" y="8363"/>
                    <a:pt x="2767" y="8475"/>
                    <a:pt x="2688" y="8580"/>
                  </a:cubicBezTo>
                  <a:cubicBezTo>
                    <a:pt x="2629" y="8718"/>
                    <a:pt x="2550" y="8830"/>
                    <a:pt x="2498" y="8935"/>
                  </a:cubicBezTo>
                  <a:cubicBezTo>
                    <a:pt x="2439" y="9046"/>
                    <a:pt x="2360" y="9132"/>
                    <a:pt x="2301" y="9211"/>
                  </a:cubicBezTo>
                  <a:cubicBezTo>
                    <a:pt x="2274" y="9322"/>
                    <a:pt x="2222" y="9375"/>
                    <a:pt x="2195" y="9427"/>
                  </a:cubicBezTo>
                  <a:cubicBezTo>
                    <a:pt x="2169" y="9487"/>
                    <a:pt x="2136" y="9513"/>
                    <a:pt x="2136" y="9513"/>
                  </a:cubicBezTo>
                  <a:cubicBezTo>
                    <a:pt x="2136" y="9513"/>
                    <a:pt x="2169" y="9487"/>
                    <a:pt x="2169" y="9427"/>
                  </a:cubicBezTo>
                  <a:cubicBezTo>
                    <a:pt x="2195" y="9375"/>
                    <a:pt x="2248" y="9296"/>
                    <a:pt x="2274" y="9211"/>
                  </a:cubicBezTo>
                  <a:cubicBezTo>
                    <a:pt x="2333" y="9132"/>
                    <a:pt x="2386" y="9020"/>
                    <a:pt x="2439" y="8908"/>
                  </a:cubicBezTo>
                  <a:cubicBezTo>
                    <a:pt x="2524" y="8803"/>
                    <a:pt x="2577" y="8692"/>
                    <a:pt x="2662" y="8554"/>
                  </a:cubicBezTo>
                  <a:cubicBezTo>
                    <a:pt x="2715" y="8442"/>
                    <a:pt x="2793" y="8337"/>
                    <a:pt x="2853" y="8225"/>
                  </a:cubicBezTo>
                  <a:cubicBezTo>
                    <a:pt x="2931" y="8113"/>
                    <a:pt x="2991" y="8034"/>
                    <a:pt x="3043" y="7949"/>
                  </a:cubicBezTo>
                  <a:cubicBezTo>
                    <a:pt x="3096" y="7870"/>
                    <a:pt x="3155" y="7785"/>
                    <a:pt x="3181" y="7758"/>
                  </a:cubicBezTo>
                  <a:cubicBezTo>
                    <a:pt x="3233" y="7706"/>
                    <a:pt x="3234" y="7680"/>
                    <a:pt x="3234" y="7680"/>
                  </a:cubicBezTo>
                  <a:close/>
                  <a:moveTo>
                    <a:pt x="14050" y="8744"/>
                  </a:moveTo>
                  <a:lnTo>
                    <a:pt x="14050" y="8744"/>
                  </a:lnTo>
                  <a:cubicBezTo>
                    <a:pt x="14102" y="8770"/>
                    <a:pt x="14129" y="8770"/>
                    <a:pt x="14214" y="8830"/>
                  </a:cubicBezTo>
                  <a:cubicBezTo>
                    <a:pt x="14267" y="8856"/>
                    <a:pt x="14326" y="8882"/>
                    <a:pt x="14405" y="8935"/>
                  </a:cubicBezTo>
                  <a:cubicBezTo>
                    <a:pt x="14490" y="8994"/>
                    <a:pt x="14569" y="9046"/>
                    <a:pt x="14654" y="9073"/>
                  </a:cubicBezTo>
                  <a:cubicBezTo>
                    <a:pt x="14707" y="9132"/>
                    <a:pt x="14786" y="9184"/>
                    <a:pt x="14871" y="9237"/>
                  </a:cubicBezTo>
                  <a:cubicBezTo>
                    <a:pt x="14950" y="9263"/>
                    <a:pt x="15009" y="9322"/>
                    <a:pt x="15062" y="9375"/>
                  </a:cubicBezTo>
                  <a:cubicBezTo>
                    <a:pt x="15114" y="9401"/>
                    <a:pt x="15174" y="9427"/>
                    <a:pt x="15200" y="9460"/>
                  </a:cubicBezTo>
                  <a:cubicBezTo>
                    <a:pt x="15226" y="9487"/>
                    <a:pt x="15252" y="9513"/>
                    <a:pt x="15252" y="9513"/>
                  </a:cubicBezTo>
                  <a:cubicBezTo>
                    <a:pt x="15252" y="9513"/>
                    <a:pt x="15226" y="9487"/>
                    <a:pt x="15200" y="9487"/>
                  </a:cubicBezTo>
                  <a:cubicBezTo>
                    <a:pt x="15147" y="9460"/>
                    <a:pt x="15114" y="9427"/>
                    <a:pt x="15036" y="9401"/>
                  </a:cubicBezTo>
                  <a:cubicBezTo>
                    <a:pt x="14983" y="9349"/>
                    <a:pt x="14924" y="9322"/>
                    <a:pt x="14845" y="9263"/>
                  </a:cubicBezTo>
                  <a:cubicBezTo>
                    <a:pt x="14760" y="9237"/>
                    <a:pt x="14681" y="9184"/>
                    <a:pt x="14595" y="9132"/>
                  </a:cubicBezTo>
                  <a:cubicBezTo>
                    <a:pt x="14543" y="9073"/>
                    <a:pt x="14457" y="9020"/>
                    <a:pt x="14378" y="8994"/>
                  </a:cubicBezTo>
                  <a:cubicBezTo>
                    <a:pt x="14326" y="8935"/>
                    <a:pt x="14240" y="8882"/>
                    <a:pt x="14188" y="8856"/>
                  </a:cubicBezTo>
                  <a:cubicBezTo>
                    <a:pt x="14129" y="8803"/>
                    <a:pt x="14076" y="8770"/>
                    <a:pt x="14050" y="8744"/>
                  </a:cubicBezTo>
                  <a:close/>
                  <a:moveTo>
                    <a:pt x="5152" y="4446"/>
                  </a:moveTo>
                  <a:cubicBezTo>
                    <a:pt x="4962" y="4663"/>
                    <a:pt x="4765" y="4860"/>
                    <a:pt x="4574" y="5077"/>
                  </a:cubicBezTo>
                  <a:cubicBezTo>
                    <a:pt x="4384" y="5294"/>
                    <a:pt x="4193" y="5485"/>
                    <a:pt x="4029" y="5708"/>
                  </a:cubicBezTo>
                  <a:lnTo>
                    <a:pt x="3943" y="5787"/>
                  </a:lnTo>
                  <a:lnTo>
                    <a:pt x="3891" y="5872"/>
                  </a:lnTo>
                  <a:lnTo>
                    <a:pt x="3753" y="6037"/>
                  </a:lnTo>
                  <a:lnTo>
                    <a:pt x="3483" y="6365"/>
                  </a:lnTo>
                  <a:lnTo>
                    <a:pt x="2931" y="7022"/>
                  </a:lnTo>
                  <a:lnTo>
                    <a:pt x="1867" y="8337"/>
                  </a:lnTo>
                  <a:cubicBezTo>
                    <a:pt x="1512" y="8770"/>
                    <a:pt x="1124" y="9184"/>
                    <a:pt x="769" y="9625"/>
                  </a:cubicBezTo>
                  <a:cubicBezTo>
                    <a:pt x="1098" y="9184"/>
                    <a:pt x="1453" y="8718"/>
                    <a:pt x="1808" y="8278"/>
                  </a:cubicBezTo>
                  <a:cubicBezTo>
                    <a:pt x="1972" y="8061"/>
                    <a:pt x="2169" y="7844"/>
                    <a:pt x="2333" y="7620"/>
                  </a:cubicBezTo>
                  <a:lnTo>
                    <a:pt x="2879" y="6963"/>
                  </a:lnTo>
                  <a:cubicBezTo>
                    <a:pt x="3234" y="6530"/>
                    <a:pt x="3588" y="6089"/>
                    <a:pt x="3976" y="5649"/>
                  </a:cubicBezTo>
                  <a:cubicBezTo>
                    <a:pt x="4357" y="5242"/>
                    <a:pt x="4738" y="4828"/>
                    <a:pt x="5152" y="4446"/>
                  </a:cubicBezTo>
                  <a:close/>
                  <a:moveTo>
                    <a:pt x="6355" y="8830"/>
                  </a:moveTo>
                  <a:cubicBezTo>
                    <a:pt x="6355" y="8830"/>
                    <a:pt x="6355" y="8856"/>
                    <a:pt x="6381" y="8856"/>
                  </a:cubicBezTo>
                  <a:lnTo>
                    <a:pt x="6381" y="8967"/>
                  </a:lnTo>
                  <a:cubicBezTo>
                    <a:pt x="6381" y="8994"/>
                    <a:pt x="6381" y="9046"/>
                    <a:pt x="6355" y="9099"/>
                  </a:cubicBezTo>
                  <a:lnTo>
                    <a:pt x="6355" y="9263"/>
                  </a:lnTo>
                  <a:cubicBezTo>
                    <a:pt x="6355" y="9322"/>
                    <a:pt x="6329" y="9349"/>
                    <a:pt x="6329" y="9401"/>
                  </a:cubicBezTo>
                  <a:cubicBezTo>
                    <a:pt x="6329" y="9460"/>
                    <a:pt x="6302" y="9513"/>
                    <a:pt x="6302" y="9539"/>
                  </a:cubicBezTo>
                  <a:cubicBezTo>
                    <a:pt x="6302" y="9592"/>
                    <a:pt x="6276" y="9625"/>
                    <a:pt x="6276" y="9651"/>
                  </a:cubicBezTo>
                  <a:lnTo>
                    <a:pt x="6276" y="9625"/>
                  </a:lnTo>
                  <a:lnTo>
                    <a:pt x="6276" y="9539"/>
                  </a:lnTo>
                  <a:lnTo>
                    <a:pt x="6276" y="9401"/>
                  </a:lnTo>
                  <a:cubicBezTo>
                    <a:pt x="6276" y="9349"/>
                    <a:pt x="6302" y="9296"/>
                    <a:pt x="6302" y="9237"/>
                  </a:cubicBezTo>
                  <a:cubicBezTo>
                    <a:pt x="6302" y="9184"/>
                    <a:pt x="6302" y="9158"/>
                    <a:pt x="6329" y="9099"/>
                  </a:cubicBezTo>
                  <a:lnTo>
                    <a:pt x="6329" y="8967"/>
                  </a:lnTo>
                  <a:cubicBezTo>
                    <a:pt x="6355" y="8908"/>
                    <a:pt x="6355" y="8882"/>
                    <a:pt x="6355" y="8856"/>
                  </a:cubicBezTo>
                  <a:lnTo>
                    <a:pt x="6355" y="8830"/>
                  </a:lnTo>
                  <a:close/>
                  <a:moveTo>
                    <a:pt x="5231" y="9020"/>
                  </a:moveTo>
                  <a:cubicBezTo>
                    <a:pt x="5231" y="9046"/>
                    <a:pt x="5205" y="9073"/>
                    <a:pt x="5205" y="9132"/>
                  </a:cubicBezTo>
                  <a:cubicBezTo>
                    <a:pt x="5179" y="9184"/>
                    <a:pt x="5152" y="9237"/>
                    <a:pt x="5126" y="9296"/>
                  </a:cubicBezTo>
                  <a:cubicBezTo>
                    <a:pt x="5093" y="9349"/>
                    <a:pt x="5067" y="9427"/>
                    <a:pt x="5041" y="9487"/>
                  </a:cubicBezTo>
                  <a:cubicBezTo>
                    <a:pt x="4988" y="9539"/>
                    <a:pt x="4962" y="9592"/>
                    <a:pt x="4903" y="9651"/>
                  </a:cubicBezTo>
                  <a:cubicBezTo>
                    <a:pt x="4876" y="9703"/>
                    <a:pt x="4850" y="9756"/>
                    <a:pt x="4824" y="9815"/>
                  </a:cubicBezTo>
                  <a:cubicBezTo>
                    <a:pt x="4765" y="9841"/>
                    <a:pt x="4738" y="9868"/>
                    <a:pt x="4738" y="9894"/>
                  </a:cubicBezTo>
                  <a:cubicBezTo>
                    <a:pt x="4712" y="9920"/>
                    <a:pt x="4686" y="9953"/>
                    <a:pt x="4686" y="9953"/>
                  </a:cubicBezTo>
                  <a:cubicBezTo>
                    <a:pt x="4686" y="9953"/>
                    <a:pt x="4712" y="9920"/>
                    <a:pt x="4712" y="9894"/>
                  </a:cubicBezTo>
                  <a:cubicBezTo>
                    <a:pt x="4738" y="9868"/>
                    <a:pt x="4765" y="9841"/>
                    <a:pt x="4798" y="9789"/>
                  </a:cubicBezTo>
                  <a:cubicBezTo>
                    <a:pt x="4824" y="9730"/>
                    <a:pt x="4850" y="9677"/>
                    <a:pt x="4876" y="9625"/>
                  </a:cubicBezTo>
                  <a:cubicBezTo>
                    <a:pt x="4903" y="9565"/>
                    <a:pt x="4929" y="9513"/>
                    <a:pt x="4988" y="9460"/>
                  </a:cubicBezTo>
                  <a:cubicBezTo>
                    <a:pt x="5014" y="9401"/>
                    <a:pt x="5041" y="9322"/>
                    <a:pt x="5067" y="9263"/>
                  </a:cubicBezTo>
                  <a:cubicBezTo>
                    <a:pt x="5126" y="9211"/>
                    <a:pt x="5152" y="9158"/>
                    <a:pt x="5179" y="9132"/>
                  </a:cubicBezTo>
                  <a:cubicBezTo>
                    <a:pt x="5205" y="9073"/>
                    <a:pt x="5205" y="9046"/>
                    <a:pt x="5231" y="9020"/>
                  </a:cubicBezTo>
                  <a:close/>
                  <a:moveTo>
                    <a:pt x="11336" y="8034"/>
                  </a:moveTo>
                  <a:lnTo>
                    <a:pt x="11336" y="8034"/>
                  </a:lnTo>
                  <a:cubicBezTo>
                    <a:pt x="11369" y="8061"/>
                    <a:pt x="11395" y="8087"/>
                    <a:pt x="11395" y="8113"/>
                  </a:cubicBezTo>
                  <a:cubicBezTo>
                    <a:pt x="11421" y="8172"/>
                    <a:pt x="11448" y="8199"/>
                    <a:pt x="11474" y="8251"/>
                  </a:cubicBezTo>
                  <a:cubicBezTo>
                    <a:pt x="11533" y="8363"/>
                    <a:pt x="11586" y="8475"/>
                    <a:pt x="11638" y="8606"/>
                  </a:cubicBezTo>
                  <a:cubicBezTo>
                    <a:pt x="11697" y="8744"/>
                    <a:pt x="11776" y="8882"/>
                    <a:pt x="11803" y="9020"/>
                  </a:cubicBezTo>
                  <a:cubicBezTo>
                    <a:pt x="11862" y="9158"/>
                    <a:pt x="11914" y="9296"/>
                    <a:pt x="11967" y="9427"/>
                  </a:cubicBezTo>
                  <a:cubicBezTo>
                    <a:pt x="11993" y="9565"/>
                    <a:pt x="12026" y="9703"/>
                    <a:pt x="12052" y="9815"/>
                  </a:cubicBezTo>
                  <a:cubicBezTo>
                    <a:pt x="12079" y="9868"/>
                    <a:pt x="12079" y="9894"/>
                    <a:pt x="12079" y="9953"/>
                  </a:cubicBezTo>
                  <a:cubicBezTo>
                    <a:pt x="12052" y="9920"/>
                    <a:pt x="12052" y="9868"/>
                    <a:pt x="12026" y="9815"/>
                  </a:cubicBezTo>
                  <a:cubicBezTo>
                    <a:pt x="11993" y="9703"/>
                    <a:pt x="11941" y="9565"/>
                    <a:pt x="11914" y="9460"/>
                  </a:cubicBezTo>
                  <a:cubicBezTo>
                    <a:pt x="11862" y="9322"/>
                    <a:pt x="11803" y="9184"/>
                    <a:pt x="11776" y="9020"/>
                  </a:cubicBezTo>
                  <a:cubicBezTo>
                    <a:pt x="11724" y="8882"/>
                    <a:pt x="11665" y="8744"/>
                    <a:pt x="11612" y="8639"/>
                  </a:cubicBezTo>
                  <a:cubicBezTo>
                    <a:pt x="11559" y="8501"/>
                    <a:pt x="11500" y="8389"/>
                    <a:pt x="11448" y="8278"/>
                  </a:cubicBezTo>
                  <a:cubicBezTo>
                    <a:pt x="11421" y="8225"/>
                    <a:pt x="11395" y="8172"/>
                    <a:pt x="11395" y="8146"/>
                  </a:cubicBezTo>
                  <a:cubicBezTo>
                    <a:pt x="11369" y="8087"/>
                    <a:pt x="11336" y="8061"/>
                    <a:pt x="11336" y="8034"/>
                  </a:cubicBezTo>
                  <a:close/>
                  <a:moveTo>
                    <a:pt x="12079" y="9953"/>
                  </a:moveTo>
                  <a:cubicBezTo>
                    <a:pt x="12105" y="10006"/>
                    <a:pt x="12105" y="10032"/>
                    <a:pt x="12105" y="10058"/>
                  </a:cubicBezTo>
                  <a:cubicBezTo>
                    <a:pt x="12079" y="10032"/>
                    <a:pt x="12079" y="10006"/>
                    <a:pt x="12079" y="9953"/>
                  </a:cubicBezTo>
                  <a:close/>
                  <a:moveTo>
                    <a:pt x="12598" y="5813"/>
                  </a:moveTo>
                  <a:cubicBezTo>
                    <a:pt x="12900" y="6142"/>
                    <a:pt x="13228" y="6530"/>
                    <a:pt x="13531" y="6884"/>
                  </a:cubicBezTo>
                  <a:cubicBezTo>
                    <a:pt x="13695" y="7049"/>
                    <a:pt x="13833" y="7239"/>
                    <a:pt x="13997" y="7404"/>
                  </a:cubicBezTo>
                  <a:lnTo>
                    <a:pt x="14457" y="7949"/>
                  </a:lnTo>
                  <a:lnTo>
                    <a:pt x="14898" y="8501"/>
                  </a:lnTo>
                  <a:cubicBezTo>
                    <a:pt x="15062" y="8692"/>
                    <a:pt x="15200" y="8882"/>
                    <a:pt x="15364" y="9046"/>
                  </a:cubicBezTo>
                  <a:cubicBezTo>
                    <a:pt x="15666" y="9427"/>
                    <a:pt x="15936" y="9789"/>
                    <a:pt x="16238" y="10170"/>
                  </a:cubicBezTo>
                  <a:cubicBezTo>
                    <a:pt x="15936" y="9815"/>
                    <a:pt x="15607" y="9460"/>
                    <a:pt x="15312" y="9099"/>
                  </a:cubicBezTo>
                  <a:cubicBezTo>
                    <a:pt x="15147" y="8908"/>
                    <a:pt x="15009" y="8744"/>
                    <a:pt x="14845" y="8554"/>
                  </a:cubicBezTo>
                  <a:lnTo>
                    <a:pt x="14378" y="8008"/>
                  </a:lnTo>
                  <a:lnTo>
                    <a:pt x="13938" y="7456"/>
                  </a:lnTo>
                  <a:cubicBezTo>
                    <a:pt x="13774" y="7292"/>
                    <a:pt x="13636" y="7101"/>
                    <a:pt x="13472" y="6911"/>
                  </a:cubicBezTo>
                  <a:cubicBezTo>
                    <a:pt x="13176" y="6556"/>
                    <a:pt x="12874" y="6175"/>
                    <a:pt x="12598" y="5813"/>
                  </a:cubicBezTo>
                  <a:close/>
                  <a:moveTo>
                    <a:pt x="10324" y="8061"/>
                  </a:moveTo>
                  <a:cubicBezTo>
                    <a:pt x="10324" y="8113"/>
                    <a:pt x="10350" y="8199"/>
                    <a:pt x="10383" y="8337"/>
                  </a:cubicBezTo>
                  <a:cubicBezTo>
                    <a:pt x="10383" y="8442"/>
                    <a:pt x="10409" y="8554"/>
                    <a:pt x="10436" y="8718"/>
                  </a:cubicBezTo>
                  <a:cubicBezTo>
                    <a:pt x="10462" y="8770"/>
                    <a:pt x="10462" y="8856"/>
                    <a:pt x="10462" y="8935"/>
                  </a:cubicBezTo>
                  <a:cubicBezTo>
                    <a:pt x="10488" y="8967"/>
                    <a:pt x="10488" y="8994"/>
                    <a:pt x="10515" y="9020"/>
                  </a:cubicBezTo>
                  <a:cubicBezTo>
                    <a:pt x="10515" y="9046"/>
                    <a:pt x="10547" y="9073"/>
                    <a:pt x="10574" y="9132"/>
                  </a:cubicBezTo>
                  <a:cubicBezTo>
                    <a:pt x="10600" y="9158"/>
                    <a:pt x="10600" y="9211"/>
                    <a:pt x="10574" y="9237"/>
                  </a:cubicBezTo>
                  <a:cubicBezTo>
                    <a:pt x="10574" y="9296"/>
                    <a:pt x="10574" y="9322"/>
                    <a:pt x="10600" y="9349"/>
                  </a:cubicBezTo>
                  <a:cubicBezTo>
                    <a:pt x="10600" y="9375"/>
                    <a:pt x="10626" y="9401"/>
                    <a:pt x="10653" y="9427"/>
                  </a:cubicBezTo>
                  <a:cubicBezTo>
                    <a:pt x="10679" y="9460"/>
                    <a:pt x="10679" y="9513"/>
                    <a:pt x="10712" y="9539"/>
                  </a:cubicBezTo>
                  <a:cubicBezTo>
                    <a:pt x="10738" y="9625"/>
                    <a:pt x="10738" y="9677"/>
                    <a:pt x="10738" y="9730"/>
                  </a:cubicBezTo>
                  <a:cubicBezTo>
                    <a:pt x="10764" y="9815"/>
                    <a:pt x="10764" y="9868"/>
                    <a:pt x="10791" y="9920"/>
                  </a:cubicBezTo>
                  <a:cubicBezTo>
                    <a:pt x="10791" y="10032"/>
                    <a:pt x="10817" y="10144"/>
                    <a:pt x="10817" y="10196"/>
                  </a:cubicBezTo>
                  <a:cubicBezTo>
                    <a:pt x="10791" y="10144"/>
                    <a:pt x="10764" y="10032"/>
                    <a:pt x="10738" y="9920"/>
                  </a:cubicBezTo>
                  <a:cubicBezTo>
                    <a:pt x="10738" y="9868"/>
                    <a:pt x="10712" y="9815"/>
                    <a:pt x="10712" y="9756"/>
                  </a:cubicBezTo>
                  <a:cubicBezTo>
                    <a:pt x="10679" y="9677"/>
                    <a:pt x="10679" y="9625"/>
                    <a:pt x="10653" y="9565"/>
                  </a:cubicBezTo>
                  <a:cubicBezTo>
                    <a:pt x="10653" y="9513"/>
                    <a:pt x="10626" y="9487"/>
                    <a:pt x="10600" y="9460"/>
                  </a:cubicBezTo>
                  <a:cubicBezTo>
                    <a:pt x="10600" y="9427"/>
                    <a:pt x="10574" y="9401"/>
                    <a:pt x="10547" y="9375"/>
                  </a:cubicBezTo>
                  <a:cubicBezTo>
                    <a:pt x="10515" y="9322"/>
                    <a:pt x="10515" y="9296"/>
                    <a:pt x="10515" y="9237"/>
                  </a:cubicBezTo>
                  <a:cubicBezTo>
                    <a:pt x="10547" y="9211"/>
                    <a:pt x="10547" y="9184"/>
                    <a:pt x="10515" y="9158"/>
                  </a:cubicBezTo>
                  <a:cubicBezTo>
                    <a:pt x="10515" y="9099"/>
                    <a:pt x="10488" y="9073"/>
                    <a:pt x="10462" y="9046"/>
                  </a:cubicBezTo>
                  <a:cubicBezTo>
                    <a:pt x="10462" y="9046"/>
                    <a:pt x="10436" y="9020"/>
                    <a:pt x="10436" y="8994"/>
                  </a:cubicBezTo>
                  <a:cubicBezTo>
                    <a:pt x="10436" y="8967"/>
                    <a:pt x="10436" y="8967"/>
                    <a:pt x="10409" y="8935"/>
                  </a:cubicBezTo>
                  <a:cubicBezTo>
                    <a:pt x="10409" y="8856"/>
                    <a:pt x="10409" y="8803"/>
                    <a:pt x="10383" y="8718"/>
                  </a:cubicBezTo>
                  <a:cubicBezTo>
                    <a:pt x="10383" y="8580"/>
                    <a:pt x="10350" y="8442"/>
                    <a:pt x="10350" y="8337"/>
                  </a:cubicBezTo>
                  <a:cubicBezTo>
                    <a:pt x="10324" y="8225"/>
                    <a:pt x="10324" y="8113"/>
                    <a:pt x="10324" y="8061"/>
                  </a:cubicBezTo>
                  <a:close/>
                  <a:moveTo>
                    <a:pt x="10817" y="10196"/>
                  </a:moveTo>
                  <a:cubicBezTo>
                    <a:pt x="10843" y="10282"/>
                    <a:pt x="10843" y="10308"/>
                    <a:pt x="10843" y="10308"/>
                  </a:cubicBezTo>
                  <a:cubicBezTo>
                    <a:pt x="10843" y="10308"/>
                    <a:pt x="10817" y="10282"/>
                    <a:pt x="10817" y="10196"/>
                  </a:cubicBezTo>
                  <a:close/>
                  <a:moveTo>
                    <a:pt x="13504" y="10387"/>
                  </a:moveTo>
                  <a:lnTo>
                    <a:pt x="13504" y="10387"/>
                  </a:lnTo>
                  <a:cubicBezTo>
                    <a:pt x="13504" y="10387"/>
                    <a:pt x="13504" y="10387"/>
                    <a:pt x="13504" y="10387"/>
                  </a:cubicBezTo>
                  <a:cubicBezTo>
                    <a:pt x="13504" y="10387"/>
                    <a:pt x="13504" y="10387"/>
                    <a:pt x="13504" y="10387"/>
                  </a:cubicBezTo>
                  <a:close/>
                  <a:moveTo>
                    <a:pt x="8690" y="1579"/>
                  </a:moveTo>
                  <a:cubicBezTo>
                    <a:pt x="8701" y="1579"/>
                    <a:pt x="8718" y="1586"/>
                    <a:pt x="8740" y="1601"/>
                  </a:cubicBezTo>
                  <a:cubicBezTo>
                    <a:pt x="8740" y="1601"/>
                    <a:pt x="9233" y="2009"/>
                    <a:pt x="9726" y="2587"/>
                  </a:cubicBezTo>
                  <a:cubicBezTo>
                    <a:pt x="9726" y="2587"/>
                    <a:pt x="9476" y="2396"/>
                    <a:pt x="9121" y="2094"/>
                  </a:cubicBezTo>
                  <a:cubicBezTo>
                    <a:pt x="9061" y="2042"/>
                    <a:pt x="9026" y="2019"/>
                    <a:pt x="9013" y="2019"/>
                  </a:cubicBezTo>
                  <a:cubicBezTo>
                    <a:pt x="8943" y="2019"/>
                    <a:pt x="9491" y="2665"/>
                    <a:pt x="10160" y="3080"/>
                  </a:cubicBezTo>
                  <a:cubicBezTo>
                    <a:pt x="10160" y="3080"/>
                    <a:pt x="9969" y="2889"/>
                    <a:pt x="9831" y="2666"/>
                  </a:cubicBezTo>
                  <a:lnTo>
                    <a:pt x="9831" y="2666"/>
                  </a:lnTo>
                  <a:cubicBezTo>
                    <a:pt x="9831" y="2666"/>
                    <a:pt x="10600" y="3349"/>
                    <a:pt x="11119" y="3954"/>
                  </a:cubicBezTo>
                  <a:lnTo>
                    <a:pt x="12354" y="5518"/>
                  </a:lnTo>
                  <a:cubicBezTo>
                    <a:pt x="12354" y="5518"/>
                    <a:pt x="10738" y="3763"/>
                    <a:pt x="10350" y="3435"/>
                  </a:cubicBezTo>
                  <a:cubicBezTo>
                    <a:pt x="10297" y="3391"/>
                    <a:pt x="10267" y="3372"/>
                    <a:pt x="10258" y="3372"/>
                  </a:cubicBezTo>
                  <a:cubicBezTo>
                    <a:pt x="10195" y="3372"/>
                    <a:pt x="11015" y="4234"/>
                    <a:pt x="11586" y="4828"/>
                  </a:cubicBezTo>
                  <a:cubicBezTo>
                    <a:pt x="11586" y="4828"/>
                    <a:pt x="11283" y="4558"/>
                    <a:pt x="10955" y="4420"/>
                  </a:cubicBezTo>
                  <a:cubicBezTo>
                    <a:pt x="10930" y="4410"/>
                    <a:pt x="10912" y="4406"/>
                    <a:pt x="10901" y="4406"/>
                  </a:cubicBezTo>
                  <a:cubicBezTo>
                    <a:pt x="10760" y="4406"/>
                    <a:pt x="11790" y="5213"/>
                    <a:pt x="12322" y="5951"/>
                  </a:cubicBezTo>
                  <a:cubicBezTo>
                    <a:pt x="12322" y="5951"/>
                    <a:pt x="12052" y="5458"/>
                    <a:pt x="11776" y="5104"/>
                  </a:cubicBezTo>
                  <a:lnTo>
                    <a:pt x="11776" y="5104"/>
                  </a:lnTo>
                  <a:cubicBezTo>
                    <a:pt x="11778" y="5105"/>
                    <a:pt x="12927" y="6556"/>
                    <a:pt x="13557" y="7456"/>
                  </a:cubicBezTo>
                  <a:cubicBezTo>
                    <a:pt x="13557" y="7456"/>
                    <a:pt x="13090" y="7213"/>
                    <a:pt x="12788" y="6996"/>
                  </a:cubicBezTo>
                  <a:cubicBezTo>
                    <a:pt x="12486" y="6773"/>
                    <a:pt x="11639" y="5787"/>
                    <a:pt x="11638" y="5787"/>
                  </a:cubicBezTo>
                  <a:lnTo>
                    <a:pt x="11638" y="5787"/>
                  </a:lnTo>
                  <a:cubicBezTo>
                    <a:pt x="11638" y="5787"/>
                    <a:pt x="12407" y="7023"/>
                    <a:pt x="13419" y="7758"/>
                  </a:cubicBezTo>
                  <a:lnTo>
                    <a:pt x="13143" y="7680"/>
                  </a:lnTo>
                  <a:cubicBezTo>
                    <a:pt x="13143" y="7680"/>
                    <a:pt x="12079" y="7049"/>
                    <a:pt x="11172" y="5813"/>
                  </a:cubicBezTo>
                  <a:lnTo>
                    <a:pt x="11172" y="5813"/>
                  </a:lnTo>
                  <a:cubicBezTo>
                    <a:pt x="11310" y="6089"/>
                    <a:pt x="12026" y="7377"/>
                    <a:pt x="13012" y="7844"/>
                  </a:cubicBezTo>
                  <a:cubicBezTo>
                    <a:pt x="13012" y="7844"/>
                    <a:pt x="13064" y="8008"/>
                    <a:pt x="13419" y="8278"/>
                  </a:cubicBezTo>
                  <a:cubicBezTo>
                    <a:pt x="13419" y="8284"/>
                    <a:pt x="13407" y="8288"/>
                    <a:pt x="13385" y="8288"/>
                  </a:cubicBezTo>
                  <a:cubicBezTo>
                    <a:pt x="13298" y="8288"/>
                    <a:pt x="13051" y="8224"/>
                    <a:pt x="12788" y="8008"/>
                  </a:cubicBezTo>
                  <a:lnTo>
                    <a:pt x="12788" y="8008"/>
                  </a:lnTo>
                  <a:cubicBezTo>
                    <a:pt x="12789" y="8009"/>
                    <a:pt x="13886" y="9046"/>
                    <a:pt x="14622" y="9487"/>
                  </a:cubicBezTo>
                  <a:cubicBezTo>
                    <a:pt x="14622" y="9487"/>
                    <a:pt x="14378" y="9375"/>
                    <a:pt x="13938" y="9375"/>
                  </a:cubicBezTo>
                  <a:cubicBezTo>
                    <a:pt x="14293" y="9375"/>
                    <a:pt x="14457" y="9789"/>
                    <a:pt x="15417" y="9979"/>
                  </a:cubicBezTo>
                  <a:cubicBezTo>
                    <a:pt x="15331" y="10041"/>
                    <a:pt x="15203" y="10063"/>
                    <a:pt x="15062" y="10063"/>
                  </a:cubicBezTo>
                  <a:cubicBezTo>
                    <a:pt x="14704" y="10063"/>
                    <a:pt x="14267" y="9920"/>
                    <a:pt x="14267" y="9920"/>
                  </a:cubicBezTo>
                  <a:lnTo>
                    <a:pt x="14267" y="9920"/>
                  </a:lnTo>
                  <a:lnTo>
                    <a:pt x="14950" y="10282"/>
                  </a:lnTo>
                  <a:lnTo>
                    <a:pt x="14162" y="10032"/>
                  </a:lnTo>
                  <a:lnTo>
                    <a:pt x="14162" y="10032"/>
                  </a:lnTo>
                  <a:cubicBezTo>
                    <a:pt x="14162" y="10032"/>
                    <a:pt x="15555" y="10551"/>
                    <a:pt x="15607" y="10577"/>
                  </a:cubicBezTo>
                  <a:cubicBezTo>
                    <a:pt x="15555" y="10551"/>
                    <a:pt x="13636" y="10144"/>
                    <a:pt x="12874" y="9487"/>
                  </a:cubicBezTo>
                  <a:lnTo>
                    <a:pt x="12874" y="9487"/>
                  </a:lnTo>
                  <a:cubicBezTo>
                    <a:pt x="12874" y="9487"/>
                    <a:pt x="13064" y="9815"/>
                    <a:pt x="13307" y="9920"/>
                  </a:cubicBezTo>
                  <a:cubicBezTo>
                    <a:pt x="13339" y="9940"/>
                    <a:pt x="13348" y="9949"/>
                    <a:pt x="13339" y="9949"/>
                  </a:cubicBezTo>
                  <a:cubicBezTo>
                    <a:pt x="13285" y="9949"/>
                    <a:pt x="12558" y="9588"/>
                    <a:pt x="12157" y="8882"/>
                  </a:cubicBezTo>
                  <a:cubicBezTo>
                    <a:pt x="12157" y="8882"/>
                    <a:pt x="11862" y="8008"/>
                    <a:pt x="10843" y="6963"/>
                  </a:cubicBezTo>
                  <a:lnTo>
                    <a:pt x="10409" y="6116"/>
                  </a:lnTo>
                  <a:lnTo>
                    <a:pt x="10626" y="6746"/>
                  </a:lnTo>
                  <a:lnTo>
                    <a:pt x="10022" y="5458"/>
                  </a:lnTo>
                  <a:lnTo>
                    <a:pt x="10022" y="5458"/>
                  </a:lnTo>
                  <a:cubicBezTo>
                    <a:pt x="10022" y="5458"/>
                    <a:pt x="10022" y="5485"/>
                    <a:pt x="10055" y="5544"/>
                  </a:cubicBezTo>
                  <a:cubicBezTo>
                    <a:pt x="10107" y="5787"/>
                    <a:pt x="10350" y="6694"/>
                    <a:pt x="10626" y="7213"/>
                  </a:cubicBezTo>
                  <a:cubicBezTo>
                    <a:pt x="10626" y="7213"/>
                    <a:pt x="10553" y="7190"/>
                    <a:pt x="10448" y="7190"/>
                  </a:cubicBezTo>
                  <a:cubicBezTo>
                    <a:pt x="10396" y="7190"/>
                    <a:pt x="10335" y="7195"/>
                    <a:pt x="10271" y="7213"/>
                  </a:cubicBezTo>
                  <a:lnTo>
                    <a:pt x="10055" y="6608"/>
                  </a:lnTo>
                  <a:lnTo>
                    <a:pt x="10160" y="6470"/>
                  </a:lnTo>
                  <a:lnTo>
                    <a:pt x="10022" y="6503"/>
                  </a:lnTo>
                  <a:cubicBezTo>
                    <a:pt x="10022" y="6503"/>
                    <a:pt x="9805" y="5872"/>
                    <a:pt x="9805" y="5813"/>
                  </a:cubicBezTo>
                  <a:cubicBezTo>
                    <a:pt x="9805" y="5787"/>
                    <a:pt x="9943" y="4308"/>
                    <a:pt x="9233" y="3349"/>
                  </a:cubicBezTo>
                  <a:lnTo>
                    <a:pt x="9233" y="3349"/>
                  </a:lnTo>
                  <a:cubicBezTo>
                    <a:pt x="9233" y="3349"/>
                    <a:pt x="9562" y="3487"/>
                    <a:pt x="9917" y="3875"/>
                  </a:cubicBezTo>
                  <a:cubicBezTo>
                    <a:pt x="9917" y="3875"/>
                    <a:pt x="9693" y="3408"/>
                    <a:pt x="9148" y="3159"/>
                  </a:cubicBezTo>
                  <a:lnTo>
                    <a:pt x="9036" y="2968"/>
                  </a:lnTo>
                  <a:lnTo>
                    <a:pt x="9036" y="2968"/>
                  </a:lnTo>
                  <a:cubicBezTo>
                    <a:pt x="9036" y="2968"/>
                    <a:pt x="9260" y="2994"/>
                    <a:pt x="9588" y="2994"/>
                  </a:cubicBezTo>
                  <a:cubicBezTo>
                    <a:pt x="9503" y="2994"/>
                    <a:pt x="9286" y="2968"/>
                    <a:pt x="8983" y="2889"/>
                  </a:cubicBezTo>
                  <a:cubicBezTo>
                    <a:pt x="8983" y="2889"/>
                    <a:pt x="8793" y="2725"/>
                    <a:pt x="8491" y="1792"/>
                  </a:cubicBezTo>
                  <a:lnTo>
                    <a:pt x="8491" y="1792"/>
                  </a:lnTo>
                  <a:cubicBezTo>
                    <a:pt x="8491" y="1792"/>
                    <a:pt x="8681" y="2285"/>
                    <a:pt x="9010" y="2613"/>
                  </a:cubicBezTo>
                  <a:cubicBezTo>
                    <a:pt x="9010" y="2613"/>
                    <a:pt x="8819" y="2258"/>
                    <a:pt x="8681" y="1844"/>
                  </a:cubicBezTo>
                  <a:lnTo>
                    <a:pt x="8681" y="1844"/>
                  </a:lnTo>
                  <a:cubicBezTo>
                    <a:pt x="8681" y="1844"/>
                    <a:pt x="8793" y="2035"/>
                    <a:pt x="8983" y="2258"/>
                  </a:cubicBezTo>
                  <a:cubicBezTo>
                    <a:pt x="9007" y="2258"/>
                    <a:pt x="8580" y="1579"/>
                    <a:pt x="8690" y="1579"/>
                  </a:cubicBezTo>
                  <a:close/>
                  <a:moveTo>
                    <a:pt x="3043" y="8278"/>
                  </a:moveTo>
                  <a:lnTo>
                    <a:pt x="3043" y="8278"/>
                  </a:lnTo>
                  <a:cubicBezTo>
                    <a:pt x="3017" y="8363"/>
                    <a:pt x="2958" y="8442"/>
                    <a:pt x="2879" y="8580"/>
                  </a:cubicBezTo>
                  <a:cubicBezTo>
                    <a:pt x="2826" y="8692"/>
                    <a:pt x="2741" y="8856"/>
                    <a:pt x="2629" y="8994"/>
                  </a:cubicBezTo>
                  <a:cubicBezTo>
                    <a:pt x="2550" y="9158"/>
                    <a:pt x="2465" y="9322"/>
                    <a:pt x="2360" y="9487"/>
                  </a:cubicBezTo>
                  <a:cubicBezTo>
                    <a:pt x="2274" y="9651"/>
                    <a:pt x="2169" y="9815"/>
                    <a:pt x="2084" y="9979"/>
                  </a:cubicBezTo>
                  <a:cubicBezTo>
                    <a:pt x="2005" y="10117"/>
                    <a:pt x="1919" y="10249"/>
                    <a:pt x="1841" y="10387"/>
                  </a:cubicBezTo>
                  <a:cubicBezTo>
                    <a:pt x="1755" y="10499"/>
                    <a:pt x="1703" y="10610"/>
                    <a:pt x="1676" y="10689"/>
                  </a:cubicBezTo>
                  <a:cubicBezTo>
                    <a:pt x="1617" y="10742"/>
                    <a:pt x="1591" y="10801"/>
                    <a:pt x="1591" y="10801"/>
                  </a:cubicBezTo>
                  <a:cubicBezTo>
                    <a:pt x="1591" y="10801"/>
                    <a:pt x="1617" y="10742"/>
                    <a:pt x="1643" y="10663"/>
                  </a:cubicBezTo>
                  <a:cubicBezTo>
                    <a:pt x="1703" y="10610"/>
                    <a:pt x="1755" y="10499"/>
                    <a:pt x="1808" y="10361"/>
                  </a:cubicBezTo>
                  <a:cubicBezTo>
                    <a:pt x="1893" y="10249"/>
                    <a:pt x="1946" y="10085"/>
                    <a:pt x="2057" y="9953"/>
                  </a:cubicBezTo>
                  <a:cubicBezTo>
                    <a:pt x="2136" y="9789"/>
                    <a:pt x="2222" y="9625"/>
                    <a:pt x="2333" y="9460"/>
                  </a:cubicBezTo>
                  <a:cubicBezTo>
                    <a:pt x="2412" y="9296"/>
                    <a:pt x="2524" y="9132"/>
                    <a:pt x="2603" y="8967"/>
                  </a:cubicBezTo>
                  <a:cubicBezTo>
                    <a:pt x="2688" y="8830"/>
                    <a:pt x="2767" y="8692"/>
                    <a:pt x="2853" y="8554"/>
                  </a:cubicBezTo>
                  <a:cubicBezTo>
                    <a:pt x="2931" y="8442"/>
                    <a:pt x="2991" y="8337"/>
                    <a:pt x="3043" y="8278"/>
                  </a:cubicBezTo>
                  <a:close/>
                  <a:moveTo>
                    <a:pt x="8274" y="5872"/>
                  </a:moveTo>
                  <a:cubicBezTo>
                    <a:pt x="8300" y="6280"/>
                    <a:pt x="8300" y="6694"/>
                    <a:pt x="8300" y="7128"/>
                  </a:cubicBezTo>
                  <a:lnTo>
                    <a:pt x="8300" y="7758"/>
                  </a:lnTo>
                  <a:lnTo>
                    <a:pt x="8300" y="8389"/>
                  </a:lnTo>
                  <a:lnTo>
                    <a:pt x="8300" y="9020"/>
                  </a:lnTo>
                  <a:lnTo>
                    <a:pt x="8300" y="9651"/>
                  </a:lnTo>
                  <a:cubicBezTo>
                    <a:pt x="8274" y="10058"/>
                    <a:pt x="8274" y="10472"/>
                    <a:pt x="8247" y="10906"/>
                  </a:cubicBezTo>
                  <a:cubicBezTo>
                    <a:pt x="8247" y="10472"/>
                    <a:pt x="8215" y="10058"/>
                    <a:pt x="8215" y="9651"/>
                  </a:cubicBezTo>
                  <a:lnTo>
                    <a:pt x="8215" y="9020"/>
                  </a:lnTo>
                  <a:lnTo>
                    <a:pt x="8215" y="8389"/>
                  </a:lnTo>
                  <a:lnTo>
                    <a:pt x="8215" y="7758"/>
                  </a:lnTo>
                  <a:cubicBezTo>
                    <a:pt x="8247" y="7542"/>
                    <a:pt x="8247" y="7325"/>
                    <a:pt x="8247" y="7128"/>
                  </a:cubicBezTo>
                  <a:cubicBezTo>
                    <a:pt x="8247" y="6694"/>
                    <a:pt x="8274" y="6280"/>
                    <a:pt x="8274" y="5872"/>
                  </a:cubicBezTo>
                  <a:close/>
                  <a:moveTo>
                    <a:pt x="8438" y="5872"/>
                  </a:moveTo>
                  <a:cubicBezTo>
                    <a:pt x="8438" y="6280"/>
                    <a:pt x="8464" y="6694"/>
                    <a:pt x="8464" y="7128"/>
                  </a:cubicBezTo>
                  <a:lnTo>
                    <a:pt x="8464" y="7758"/>
                  </a:lnTo>
                  <a:lnTo>
                    <a:pt x="8464" y="8389"/>
                  </a:lnTo>
                  <a:lnTo>
                    <a:pt x="8464" y="9020"/>
                  </a:lnTo>
                  <a:cubicBezTo>
                    <a:pt x="8464" y="9211"/>
                    <a:pt x="8438" y="9427"/>
                    <a:pt x="8438" y="9651"/>
                  </a:cubicBezTo>
                  <a:cubicBezTo>
                    <a:pt x="8438" y="10058"/>
                    <a:pt x="8412" y="10472"/>
                    <a:pt x="8412" y="10906"/>
                  </a:cubicBezTo>
                  <a:cubicBezTo>
                    <a:pt x="8379" y="10472"/>
                    <a:pt x="8379" y="10058"/>
                    <a:pt x="8379" y="9651"/>
                  </a:cubicBezTo>
                  <a:lnTo>
                    <a:pt x="8379" y="9020"/>
                  </a:lnTo>
                  <a:lnTo>
                    <a:pt x="8379" y="8389"/>
                  </a:lnTo>
                  <a:lnTo>
                    <a:pt x="8379" y="7758"/>
                  </a:lnTo>
                  <a:lnTo>
                    <a:pt x="8379" y="7128"/>
                  </a:lnTo>
                  <a:cubicBezTo>
                    <a:pt x="8412" y="6694"/>
                    <a:pt x="8412" y="6280"/>
                    <a:pt x="8438" y="5872"/>
                  </a:cubicBezTo>
                  <a:close/>
                  <a:moveTo>
                    <a:pt x="8576" y="5872"/>
                  </a:moveTo>
                  <a:cubicBezTo>
                    <a:pt x="8602" y="6280"/>
                    <a:pt x="8602" y="6694"/>
                    <a:pt x="8602" y="7128"/>
                  </a:cubicBezTo>
                  <a:lnTo>
                    <a:pt x="8602" y="7758"/>
                  </a:lnTo>
                  <a:lnTo>
                    <a:pt x="8602" y="8389"/>
                  </a:lnTo>
                  <a:lnTo>
                    <a:pt x="8602" y="9020"/>
                  </a:lnTo>
                  <a:lnTo>
                    <a:pt x="8602" y="9651"/>
                  </a:lnTo>
                  <a:cubicBezTo>
                    <a:pt x="8602" y="10058"/>
                    <a:pt x="8576" y="10472"/>
                    <a:pt x="8543" y="10906"/>
                  </a:cubicBezTo>
                  <a:cubicBezTo>
                    <a:pt x="8543" y="10472"/>
                    <a:pt x="8543" y="10058"/>
                    <a:pt x="8517" y="9651"/>
                  </a:cubicBezTo>
                  <a:lnTo>
                    <a:pt x="8517" y="9020"/>
                  </a:lnTo>
                  <a:lnTo>
                    <a:pt x="8517" y="8389"/>
                  </a:lnTo>
                  <a:lnTo>
                    <a:pt x="8543" y="7758"/>
                  </a:lnTo>
                  <a:lnTo>
                    <a:pt x="8543" y="7128"/>
                  </a:lnTo>
                  <a:cubicBezTo>
                    <a:pt x="8543" y="6694"/>
                    <a:pt x="8576" y="6280"/>
                    <a:pt x="8576" y="5872"/>
                  </a:cubicBezTo>
                  <a:close/>
                  <a:moveTo>
                    <a:pt x="6000" y="10880"/>
                  </a:moveTo>
                  <a:lnTo>
                    <a:pt x="6026" y="10906"/>
                  </a:lnTo>
                  <a:lnTo>
                    <a:pt x="6026" y="10939"/>
                  </a:lnTo>
                  <a:cubicBezTo>
                    <a:pt x="6026" y="10965"/>
                    <a:pt x="6000" y="10965"/>
                    <a:pt x="6000" y="10991"/>
                  </a:cubicBezTo>
                  <a:lnTo>
                    <a:pt x="6000" y="11018"/>
                  </a:lnTo>
                  <a:lnTo>
                    <a:pt x="5974" y="11044"/>
                  </a:lnTo>
                  <a:lnTo>
                    <a:pt x="5974" y="11070"/>
                  </a:lnTo>
                  <a:lnTo>
                    <a:pt x="5948" y="11070"/>
                  </a:lnTo>
                  <a:lnTo>
                    <a:pt x="5948" y="11044"/>
                  </a:lnTo>
                  <a:lnTo>
                    <a:pt x="5948" y="10991"/>
                  </a:lnTo>
                  <a:lnTo>
                    <a:pt x="5948" y="10965"/>
                  </a:lnTo>
                  <a:cubicBezTo>
                    <a:pt x="5974" y="10965"/>
                    <a:pt x="5974" y="10939"/>
                    <a:pt x="5974" y="10939"/>
                  </a:cubicBezTo>
                  <a:lnTo>
                    <a:pt x="5974" y="10906"/>
                  </a:lnTo>
                  <a:lnTo>
                    <a:pt x="6000" y="10880"/>
                  </a:lnTo>
                  <a:close/>
                  <a:moveTo>
                    <a:pt x="11967" y="11044"/>
                  </a:moveTo>
                  <a:cubicBezTo>
                    <a:pt x="11967" y="11070"/>
                    <a:pt x="11993" y="11070"/>
                    <a:pt x="11993" y="11070"/>
                  </a:cubicBezTo>
                  <a:lnTo>
                    <a:pt x="12079" y="11070"/>
                  </a:lnTo>
                  <a:cubicBezTo>
                    <a:pt x="12052" y="11070"/>
                    <a:pt x="12052" y="11103"/>
                    <a:pt x="12052" y="11103"/>
                  </a:cubicBezTo>
                  <a:lnTo>
                    <a:pt x="12026" y="11103"/>
                  </a:lnTo>
                  <a:cubicBezTo>
                    <a:pt x="11993" y="11103"/>
                    <a:pt x="11993" y="11103"/>
                    <a:pt x="11967" y="11129"/>
                  </a:cubicBezTo>
                  <a:lnTo>
                    <a:pt x="11941" y="11103"/>
                  </a:lnTo>
                  <a:lnTo>
                    <a:pt x="11862" y="11103"/>
                  </a:lnTo>
                  <a:lnTo>
                    <a:pt x="11862" y="11070"/>
                  </a:lnTo>
                  <a:lnTo>
                    <a:pt x="11941" y="11070"/>
                  </a:lnTo>
                  <a:cubicBezTo>
                    <a:pt x="11941" y="11070"/>
                    <a:pt x="11967" y="11070"/>
                    <a:pt x="11967" y="11044"/>
                  </a:cubicBezTo>
                  <a:close/>
                  <a:moveTo>
                    <a:pt x="10574" y="11070"/>
                  </a:moveTo>
                  <a:cubicBezTo>
                    <a:pt x="10626" y="11070"/>
                    <a:pt x="10679" y="11070"/>
                    <a:pt x="10712" y="11103"/>
                  </a:cubicBezTo>
                  <a:lnTo>
                    <a:pt x="10817" y="11103"/>
                  </a:lnTo>
                  <a:cubicBezTo>
                    <a:pt x="10843" y="11129"/>
                    <a:pt x="10876" y="11129"/>
                    <a:pt x="10902" y="11129"/>
                  </a:cubicBezTo>
                  <a:lnTo>
                    <a:pt x="10929" y="11156"/>
                  </a:lnTo>
                  <a:lnTo>
                    <a:pt x="10817" y="11156"/>
                  </a:lnTo>
                  <a:cubicBezTo>
                    <a:pt x="10791" y="11129"/>
                    <a:pt x="10738" y="11129"/>
                    <a:pt x="10712" y="11129"/>
                  </a:cubicBezTo>
                  <a:lnTo>
                    <a:pt x="10574" y="11129"/>
                  </a:lnTo>
                  <a:cubicBezTo>
                    <a:pt x="10547" y="11129"/>
                    <a:pt x="10488" y="11129"/>
                    <a:pt x="10436" y="11103"/>
                  </a:cubicBezTo>
                  <a:lnTo>
                    <a:pt x="10245" y="11103"/>
                  </a:lnTo>
                  <a:lnTo>
                    <a:pt x="10219" y="11070"/>
                  </a:lnTo>
                  <a:close/>
                  <a:moveTo>
                    <a:pt x="9752" y="11103"/>
                  </a:moveTo>
                  <a:cubicBezTo>
                    <a:pt x="9752" y="11129"/>
                    <a:pt x="9779" y="11129"/>
                    <a:pt x="9779" y="11129"/>
                  </a:cubicBezTo>
                  <a:lnTo>
                    <a:pt x="9641" y="11129"/>
                  </a:lnTo>
                  <a:cubicBezTo>
                    <a:pt x="9588" y="11129"/>
                    <a:pt x="9529" y="11129"/>
                    <a:pt x="9476" y="11156"/>
                  </a:cubicBezTo>
                  <a:lnTo>
                    <a:pt x="9312" y="11156"/>
                  </a:lnTo>
                  <a:cubicBezTo>
                    <a:pt x="9259" y="11156"/>
                    <a:pt x="9200" y="11156"/>
                    <a:pt x="9148" y="11182"/>
                  </a:cubicBezTo>
                  <a:lnTo>
                    <a:pt x="8983" y="11182"/>
                  </a:lnTo>
                  <a:cubicBezTo>
                    <a:pt x="8931" y="11182"/>
                    <a:pt x="8905" y="11182"/>
                    <a:pt x="8872" y="11208"/>
                  </a:cubicBezTo>
                  <a:lnTo>
                    <a:pt x="8845" y="11208"/>
                  </a:lnTo>
                  <a:cubicBezTo>
                    <a:pt x="8845" y="11208"/>
                    <a:pt x="8845" y="11182"/>
                    <a:pt x="8872" y="11182"/>
                  </a:cubicBezTo>
                  <a:cubicBezTo>
                    <a:pt x="8905" y="11182"/>
                    <a:pt x="8931" y="11156"/>
                    <a:pt x="8983" y="11156"/>
                  </a:cubicBezTo>
                  <a:cubicBezTo>
                    <a:pt x="9010" y="11156"/>
                    <a:pt x="9069" y="11129"/>
                    <a:pt x="9121" y="11129"/>
                  </a:cubicBezTo>
                  <a:cubicBezTo>
                    <a:pt x="9174" y="11129"/>
                    <a:pt x="9233" y="11103"/>
                    <a:pt x="9312" y="11103"/>
                  </a:cubicBezTo>
                  <a:close/>
                  <a:moveTo>
                    <a:pt x="12243" y="10413"/>
                  </a:moveTo>
                  <a:lnTo>
                    <a:pt x="12269" y="10446"/>
                  </a:lnTo>
                  <a:cubicBezTo>
                    <a:pt x="12269" y="10472"/>
                    <a:pt x="12295" y="10525"/>
                    <a:pt x="12295" y="10551"/>
                  </a:cubicBezTo>
                  <a:cubicBezTo>
                    <a:pt x="12322" y="10610"/>
                    <a:pt x="12354" y="10637"/>
                    <a:pt x="12354" y="10689"/>
                  </a:cubicBezTo>
                  <a:cubicBezTo>
                    <a:pt x="12381" y="10742"/>
                    <a:pt x="12407" y="10801"/>
                    <a:pt x="12433" y="10853"/>
                  </a:cubicBezTo>
                  <a:cubicBezTo>
                    <a:pt x="12460" y="10939"/>
                    <a:pt x="12460" y="10991"/>
                    <a:pt x="12486" y="11018"/>
                  </a:cubicBezTo>
                  <a:cubicBezTo>
                    <a:pt x="12519" y="11070"/>
                    <a:pt x="12545" y="11129"/>
                    <a:pt x="12545" y="11182"/>
                  </a:cubicBezTo>
                  <a:cubicBezTo>
                    <a:pt x="12571" y="11208"/>
                    <a:pt x="12598" y="11267"/>
                    <a:pt x="12598" y="11267"/>
                  </a:cubicBezTo>
                  <a:cubicBezTo>
                    <a:pt x="12598" y="11294"/>
                    <a:pt x="12624" y="11320"/>
                    <a:pt x="12624" y="11320"/>
                  </a:cubicBezTo>
                  <a:lnTo>
                    <a:pt x="12598" y="11294"/>
                  </a:lnTo>
                  <a:cubicBezTo>
                    <a:pt x="12571" y="11267"/>
                    <a:pt x="12545" y="11235"/>
                    <a:pt x="12519" y="11182"/>
                  </a:cubicBezTo>
                  <a:cubicBezTo>
                    <a:pt x="12519" y="11156"/>
                    <a:pt x="12460" y="11103"/>
                    <a:pt x="12460" y="11044"/>
                  </a:cubicBezTo>
                  <a:cubicBezTo>
                    <a:pt x="12433" y="10991"/>
                    <a:pt x="12407" y="10939"/>
                    <a:pt x="12381" y="10880"/>
                  </a:cubicBezTo>
                  <a:cubicBezTo>
                    <a:pt x="12354" y="10827"/>
                    <a:pt x="12322" y="10775"/>
                    <a:pt x="12322" y="10715"/>
                  </a:cubicBezTo>
                  <a:cubicBezTo>
                    <a:pt x="12295" y="10663"/>
                    <a:pt x="12295" y="10610"/>
                    <a:pt x="12269" y="10551"/>
                  </a:cubicBezTo>
                  <a:cubicBezTo>
                    <a:pt x="12269" y="10525"/>
                    <a:pt x="12269" y="10472"/>
                    <a:pt x="12243" y="10446"/>
                  </a:cubicBezTo>
                  <a:lnTo>
                    <a:pt x="12243" y="10413"/>
                  </a:lnTo>
                  <a:close/>
                  <a:moveTo>
                    <a:pt x="4962" y="11346"/>
                  </a:moveTo>
                  <a:lnTo>
                    <a:pt x="4988" y="11373"/>
                  </a:lnTo>
                  <a:lnTo>
                    <a:pt x="4962" y="11373"/>
                  </a:lnTo>
                  <a:lnTo>
                    <a:pt x="4929" y="11399"/>
                  </a:lnTo>
                  <a:lnTo>
                    <a:pt x="4903" y="11399"/>
                  </a:lnTo>
                  <a:cubicBezTo>
                    <a:pt x="4876" y="11399"/>
                    <a:pt x="4876" y="11399"/>
                    <a:pt x="4850" y="11373"/>
                  </a:cubicBezTo>
                  <a:lnTo>
                    <a:pt x="4798" y="11373"/>
                  </a:lnTo>
                  <a:lnTo>
                    <a:pt x="4798" y="11346"/>
                  </a:lnTo>
                  <a:close/>
                  <a:moveTo>
                    <a:pt x="4962" y="11458"/>
                  </a:moveTo>
                  <a:cubicBezTo>
                    <a:pt x="4988" y="11458"/>
                    <a:pt x="5014" y="11484"/>
                    <a:pt x="5041" y="11484"/>
                  </a:cubicBezTo>
                  <a:lnTo>
                    <a:pt x="5093" y="11484"/>
                  </a:lnTo>
                  <a:lnTo>
                    <a:pt x="5126" y="11511"/>
                  </a:lnTo>
                  <a:lnTo>
                    <a:pt x="4738" y="11511"/>
                  </a:lnTo>
                  <a:cubicBezTo>
                    <a:pt x="4712" y="11511"/>
                    <a:pt x="4686" y="11484"/>
                    <a:pt x="4660" y="11484"/>
                  </a:cubicBezTo>
                  <a:lnTo>
                    <a:pt x="4600" y="11484"/>
                  </a:lnTo>
                  <a:cubicBezTo>
                    <a:pt x="4600" y="11484"/>
                    <a:pt x="4633" y="11458"/>
                    <a:pt x="4660" y="11458"/>
                  </a:cubicBezTo>
                  <a:close/>
                  <a:moveTo>
                    <a:pt x="7722" y="11320"/>
                  </a:moveTo>
                  <a:cubicBezTo>
                    <a:pt x="7669" y="11346"/>
                    <a:pt x="7617" y="11346"/>
                    <a:pt x="7531" y="11346"/>
                  </a:cubicBezTo>
                  <a:cubicBezTo>
                    <a:pt x="7426" y="11373"/>
                    <a:pt x="7341" y="11373"/>
                    <a:pt x="7229" y="11399"/>
                  </a:cubicBezTo>
                  <a:cubicBezTo>
                    <a:pt x="7124" y="11399"/>
                    <a:pt x="7012" y="11432"/>
                    <a:pt x="6900" y="11432"/>
                  </a:cubicBezTo>
                  <a:cubicBezTo>
                    <a:pt x="6795" y="11458"/>
                    <a:pt x="6657" y="11458"/>
                    <a:pt x="6546" y="11484"/>
                  </a:cubicBezTo>
                  <a:cubicBezTo>
                    <a:pt x="6467" y="11511"/>
                    <a:pt x="6355" y="11511"/>
                    <a:pt x="6276" y="11537"/>
                  </a:cubicBezTo>
                  <a:cubicBezTo>
                    <a:pt x="6191" y="11537"/>
                    <a:pt x="6112" y="11563"/>
                    <a:pt x="6053" y="11563"/>
                  </a:cubicBezTo>
                  <a:cubicBezTo>
                    <a:pt x="6112" y="11537"/>
                    <a:pt x="6191" y="11511"/>
                    <a:pt x="6276" y="11511"/>
                  </a:cubicBezTo>
                  <a:cubicBezTo>
                    <a:pt x="6355" y="11484"/>
                    <a:pt x="6440" y="11458"/>
                    <a:pt x="6546" y="11432"/>
                  </a:cubicBezTo>
                  <a:cubicBezTo>
                    <a:pt x="6657" y="11432"/>
                    <a:pt x="6769" y="11399"/>
                    <a:pt x="6874" y="11373"/>
                  </a:cubicBezTo>
                  <a:cubicBezTo>
                    <a:pt x="7012" y="11373"/>
                    <a:pt x="7124" y="11346"/>
                    <a:pt x="7229" y="11346"/>
                  </a:cubicBezTo>
                  <a:cubicBezTo>
                    <a:pt x="7341" y="11320"/>
                    <a:pt x="7426" y="11320"/>
                    <a:pt x="7531" y="11320"/>
                  </a:cubicBezTo>
                  <a:close/>
                  <a:moveTo>
                    <a:pt x="5067" y="11596"/>
                  </a:moveTo>
                  <a:cubicBezTo>
                    <a:pt x="5093" y="11596"/>
                    <a:pt x="5152" y="11622"/>
                    <a:pt x="5179" y="11622"/>
                  </a:cubicBezTo>
                  <a:lnTo>
                    <a:pt x="5067" y="11622"/>
                  </a:lnTo>
                  <a:cubicBezTo>
                    <a:pt x="5014" y="11622"/>
                    <a:pt x="4988" y="11649"/>
                    <a:pt x="4929" y="11649"/>
                  </a:cubicBezTo>
                  <a:lnTo>
                    <a:pt x="4765" y="11649"/>
                  </a:lnTo>
                  <a:cubicBezTo>
                    <a:pt x="4712" y="11649"/>
                    <a:pt x="4660" y="11622"/>
                    <a:pt x="4600" y="11622"/>
                  </a:cubicBezTo>
                  <a:lnTo>
                    <a:pt x="4384" y="11622"/>
                  </a:lnTo>
                  <a:cubicBezTo>
                    <a:pt x="4357" y="11596"/>
                    <a:pt x="4331" y="11596"/>
                    <a:pt x="4331" y="11596"/>
                  </a:cubicBezTo>
                  <a:close/>
                  <a:moveTo>
                    <a:pt x="5888" y="8692"/>
                  </a:moveTo>
                  <a:lnTo>
                    <a:pt x="5888" y="8830"/>
                  </a:lnTo>
                  <a:cubicBezTo>
                    <a:pt x="5862" y="8908"/>
                    <a:pt x="5862" y="9020"/>
                    <a:pt x="5836" y="9158"/>
                  </a:cubicBezTo>
                  <a:cubicBezTo>
                    <a:pt x="5810" y="9296"/>
                    <a:pt x="5783" y="9460"/>
                    <a:pt x="5750" y="9625"/>
                  </a:cubicBezTo>
                  <a:cubicBezTo>
                    <a:pt x="5724" y="9677"/>
                    <a:pt x="5724" y="9730"/>
                    <a:pt x="5724" y="9756"/>
                  </a:cubicBezTo>
                  <a:cubicBezTo>
                    <a:pt x="5698" y="9815"/>
                    <a:pt x="5698" y="9868"/>
                    <a:pt x="5672" y="9894"/>
                  </a:cubicBezTo>
                  <a:cubicBezTo>
                    <a:pt x="5645" y="9979"/>
                    <a:pt x="5619" y="10085"/>
                    <a:pt x="5619" y="10170"/>
                  </a:cubicBezTo>
                  <a:cubicBezTo>
                    <a:pt x="5586" y="10249"/>
                    <a:pt x="5619" y="10361"/>
                    <a:pt x="5586" y="10446"/>
                  </a:cubicBezTo>
                  <a:cubicBezTo>
                    <a:pt x="5586" y="10525"/>
                    <a:pt x="5586" y="10637"/>
                    <a:pt x="5560" y="10715"/>
                  </a:cubicBezTo>
                  <a:cubicBezTo>
                    <a:pt x="5534" y="10880"/>
                    <a:pt x="5481" y="11044"/>
                    <a:pt x="5455" y="11182"/>
                  </a:cubicBezTo>
                  <a:cubicBezTo>
                    <a:pt x="5422" y="11320"/>
                    <a:pt x="5396" y="11432"/>
                    <a:pt x="5396" y="11511"/>
                  </a:cubicBezTo>
                  <a:cubicBezTo>
                    <a:pt x="5369" y="11596"/>
                    <a:pt x="5369" y="11649"/>
                    <a:pt x="5369" y="11649"/>
                  </a:cubicBezTo>
                  <a:lnTo>
                    <a:pt x="5369" y="11511"/>
                  </a:lnTo>
                  <a:cubicBezTo>
                    <a:pt x="5396" y="11432"/>
                    <a:pt x="5396" y="11320"/>
                    <a:pt x="5422" y="11182"/>
                  </a:cubicBezTo>
                  <a:cubicBezTo>
                    <a:pt x="5455" y="11044"/>
                    <a:pt x="5481" y="10880"/>
                    <a:pt x="5507" y="10715"/>
                  </a:cubicBezTo>
                  <a:cubicBezTo>
                    <a:pt x="5534" y="10637"/>
                    <a:pt x="5534" y="10525"/>
                    <a:pt x="5534" y="10446"/>
                  </a:cubicBezTo>
                  <a:cubicBezTo>
                    <a:pt x="5560" y="10361"/>
                    <a:pt x="5534" y="10249"/>
                    <a:pt x="5560" y="10170"/>
                  </a:cubicBezTo>
                  <a:cubicBezTo>
                    <a:pt x="5560" y="10058"/>
                    <a:pt x="5586" y="9979"/>
                    <a:pt x="5619" y="9894"/>
                  </a:cubicBezTo>
                  <a:cubicBezTo>
                    <a:pt x="5645" y="9841"/>
                    <a:pt x="5672" y="9789"/>
                    <a:pt x="5672" y="9756"/>
                  </a:cubicBezTo>
                  <a:cubicBezTo>
                    <a:pt x="5672" y="9703"/>
                    <a:pt x="5698" y="9677"/>
                    <a:pt x="5698" y="9625"/>
                  </a:cubicBezTo>
                  <a:cubicBezTo>
                    <a:pt x="5724" y="9460"/>
                    <a:pt x="5783" y="9296"/>
                    <a:pt x="5810" y="9158"/>
                  </a:cubicBezTo>
                  <a:cubicBezTo>
                    <a:pt x="5836" y="9020"/>
                    <a:pt x="5862" y="8908"/>
                    <a:pt x="5862" y="8830"/>
                  </a:cubicBezTo>
                  <a:cubicBezTo>
                    <a:pt x="5888" y="8744"/>
                    <a:pt x="5888" y="8692"/>
                    <a:pt x="5888" y="8692"/>
                  </a:cubicBezTo>
                  <a:close/>
                  <a:moveTo>
                    <a:pt x="5093" y="11675"/>
                  </a:moveTo>
                  <a:cubicBezTo>
                    <a:pt x="5152" y="11675"/>
                    <a:pt x="5179" y="11675"/>
                    <a:pt x="5205" y="11701"/>
                  </a:cubicBezTo>
                  <a:lnTo>
                    <a:pt x="5093" y="11701"/>
                  </a:lnTo>
                  <a:cubicBezTo>
                    <a:pt x="5041" y="11701"/>
                    <a:pt x="4962" y="11727"/>
                    <a:pt x="4903" y="11727"/>
                  </a:cubicBezTo>
                  <a:lnTo>
                    <a:pt x="4272" y="11727"/>
                  </a:lnTo>
                  <a:cubicBezTo>
                    <a:pt x="4219" y="11701"/>
                    <a:pt x="4167" y="11701"/>
                    <a:pt x="4140" y="11701"/>
                  </a:cubicBezTo>
                  <a:cubicBezTo>
                    <a:pt x="4167" y="11701"/>
                    <a:pt x="4219" y="11675"/>
                    <a:pt x="4272" y="11675"/>
                  </a:cubicBezTo>
                  <a:close/>
                  <a:moveTo>
                    <a:pt x="4495" y="10223"/>
                  </a:moveTo>
                  <a:lnTo>
                    <a:pt x="4495" y="10223"/>
                  </a:lnTo>
                  <a:cubicBezTo>
                    <a:pt x="4495" y="10223"/>
                    <a:pt x="4469" y="10249"/>
                    <a:pt x="4469" y="10282"/>
                  </a:cubicBezTo>
                  <a:cubicBezTo>
                    <a:pt x="4436" y="10334"/>
                    <a:pt x="4410" y="10387"/>
                    <a:pt x="4357" y="10472"/>
                  </a:cubicBezTo>
                  <a:cubicBezTo>
                    <a:pt x="4331" y="10551"/>
                    <a:pt x="4272" y="10637"/>
                    <a:pt x="4219" y="10742"/>
                  </a:cubicBezTo>
                  <a:cubicBezTo>
                    <a:pt x="4167" y="10827"/>
                    <a:pt x="4108" y="10939"/>
                    <a:pt x="4055" y="11018"/>
                  </a:cubicBezTo>
                  <a:cubicBezTo>
                    <a:pt x="3976" y="11129"/>
                    <a:pt x="3917" y="11208"/>
                    <a:pt x="3864" y="11320"/>
                  </a:cubicBezTo>
                  <a:cubicBezTo>
                    <a:pt x="3812" y="11399"/>
                    <a:pt x="3753" y="11484"/>
                    <a:pt x="3700" y="11563"/>
                  </a:cubicBezTo>
                  <a:cubicBezTo>
                    <a:pt x="3648" y="11622"/>
                    <a:pt x="3615" y="11675"/>
                    <a:pt x="3588" y="11727"/>
                  </a:cubicBezTo>
                  <a:lnTo>
                    <a:pt x="3536" y="11787"/>
                  </a:lnTo>
                  <a:cubicBezTo>
                    <a:pt x="3536" y="11787"/>
                    <a:pt x="3536" y="11760"/>
                    <a:pt x="3562" y="11727"/>
                  </a:cubicBezTo>
                  <a:cubicBezTo>
                    <a:pt x="3588" y="11675"/>
                    <a:pt x="3648" y="11622"/>
                    <a:pt x="3674" y="11537"/>
                  </a:cubicBezTo>
                  <a:cubicBezTo>
                    <a:pt x="3726" y="11458"/>
                    <a:pt x="3753" y="11373"/>
                    <a:pt x="3838" y="11294"/>
                  </a:cubicBezTo>
                  <a:cubicBezTo>
                    <a:pt x="3891" y="11182"/>
                    <a:pt x="3943" y="11103"/>
                    <a:pt x="4002" y="10991"/>
                  </a:cubicBezTo>
                  <a:cubicBezTo>
                    <a:pt x="4055" y="10906"/>
                    <a:pt x="4108" y="10801"/>
                    <a:pt x="4167" y="10715"/>
                  </a:cubicBezTo>
                  <a:cubicBezTo>
                    <a:pt x="4219" y="10610"/>
                    <a:pt x="4272" y="10525"/>
                    <a:pt x="4331" y="10472"/>
                  </a:cubicBezTo>
                  <a:cubicBezTo>
                    <a:pt x="4384" y="10387"/>
                    <a:pt x="4410" y="10334"/>
                    <a:pt x="4436" y="10282"/>
                  </a:cubicBezTo>
                  <a:cubicBezTo>
                    <a:pt x="4469" y="10249"/>
                    <a:pt x="4495" y="10223"/>
                    <a:pt x="4495" y="10223"/>
                  </a:cubicBezTo>
                  <a:close/>
                  <a:moveTo>
                    <a:pt x="10791" y="8035"/>
                  </a:moveTo>
                  <a:cubicBezTo>
                    <a:pt x="10876" y="8337"/>
                    <a:pt x="10981" y="8639"/>
                    <a:pt x="11067" y="8967"/>
                  </a:cubicBezTo>
                  <a:cubicBezTo>
                    <a:pt x="11145" y="9263"/>
                    <a:pt x="11257" y="9592"/>
                    <a:pt x="11336" y="9894"/>
                  </a:cubicBezTo>
                  <a:cubicBezTo>
                    <a:pt x="11421" y="10223"/>
                    <a:pt x="11500" y="10525"/>
                    <a:pt x="11586" y="10853"/>
                  </a:cubicBezTo>
                  <a:cubicBezTo>
                    <a:pt x="11665" y="11156"/>
                    <a:pt x="11750" y="11484"/>
                    <a:pt x="11829" y="11787"/>
                  </a:cubicBezTo>
                  <a:cubicBezTo>
                    <a:pt x="11724" y="11484"/>
                    <a:pt x="11638" y="11156"/>
                    <a:pt x="11533" y="10853"/>
                  </a:cubicBezTo>
                  <a:cubicBezTo>
                    <a:pt x="11448" y="10551"/>
                    <a:pt x="11369" y="10223"/>
                    <a:pt x="11283" y="9920"/>
                  </a:cubicBezTo>
                  <a:cubicBezTo>
                    <a:pt x="11205" y="9592"/>
                    <a:pt x="11119" y="9296"/>
                    <a:pt x="11040" y="8967"/>
                  </a:cubicBezTo>
                  <a:cubicBezTo>
                    <a:pt x="10955" y="8665"/>
                    <a:pt x="10876" y="8337"/>
                    <a:pt x="10791" y="8035"/>
                  </a:cubicBezTo>
                  <a:close/>
                  <a:moveTo>
                    <a:pt x="7632" y="5959"/>
                  </a:moveTo>
                  <a:lnTo>
                    <a:pt x="7632" y="5959"/>
                  </a:lnTo>
                  <a:cubicBezTo>
                    <a:pt x="7598" y="5976"/>
                    <a:pt x="7565" y="5993"/>
                    <a:pt x="7531" y="6010"/>
                  </a:cubicBezTo>
                  <a:cubicBezTo>
                    <a:pt x="7426" y="6037"/>
                    <a:pt x="7314" y="6089"/>
                    <a:pt x="7203" y="6142"/>
                  </a:cubicBezTo>
                  <a:cubicBezTo>
                    <a:pt x="7098" y="6201"/>
                    <a:pt x="6986" y="6254"/>
                    <a:pt x="6874" y="6306"/>
                  </a:cubicBezTo>
                  <a:cubicBezTo>
                    <a:pt x="6769" y="6365"/>
                    <a:pt x="6657" y="6444"/>
                    <a:pt x="6572" y="6503"/>
                  </a:cubicBezTo>
                  <a:cubicBezTo>
                    <a:pt x="6467" y="6582"/>
                    <a:pt x="6355" y="6668"/>
                    <a:pt x="6276" y="6746"/>
                  </a:cubicBezTo>
                  <a:cubicBezTo>
                    <a:pt x="6217" y="6773"/>
                    <a:pt x="6191" y="6832"/>
                    <a:pt x="6138" y="6858"/>
                  </a:cubicBezTo>
                  <a:cubicBezTo>
                    <a:pt x="6079" y="6911"/>
                    <a:pt x="6053" y="6963"/>
                    <a:pt x="6000" y="6996"/>
                  </a:cubicBezTo>
                  <a:lnTo>
                    <a:pt x="5862" y="7377"/>
                  </a:lnTo>
                  <a:cubicBezTo>
                    <a:pt x="5810" y="7515"/>
                    <a:pt x="5750" y="7653"/>
                    <a:pt x="5698" y="7785"/>
                  </a:cubicBezTo>
                  <a:cubicBezTo>
                    <a:pt x="5645" y="7896"/>
                    <a:pt x="5586" y="8034"/>
                    <a:pt x="5507" y="8172"/>
                  </a:cubicBezTo>
                  <a:cubicBezTo>
                    <a:pt x="5507" y="8199"/>
                    <a:pt x="5481" y="8225"/>
                    <a:pt x="5481" y="8251"/>
                  </a:cubicBezTo>
                  <a:cubicBezTo>
                    <a:pt x="5455" y="8278"/>
                    <a:pt x="5422" y="8310"/>
                    <a:pt x="5422" y="8337"/>
                  </a:cubicBezTo>
                  <a:cubicBezTo>
                    <a:pt x="5396" y="8416"/>
                    <a:pt x="5343" y="8475"/>
                    <a:pt x="5317" y="8527"/>
                  </a:cubicBezTo>
                  <a:cubicBezTo>
                    <a:pt x="5179" y="8830"/>
                    <a:pt x="5041" y="9099"/>
                    <a:pt x="4876" y="9401"/>
                  </a:cubicBezTo>
                  <a:cubicBezTo>
                    <a:pt x="4798" y="9539"/>
                    <a:pt x="4712" y="9677"/>
                    <a:pt x="4633" y="9815"/>
                  </a:cubicBezTo>
                  <a:cubicBezTo>
                    <a:pt x="4600" y="9868"/>
                    <a:pt x="4574" y="9894"/>
                    <a:pt x="4548" y="9920"/>
                  </a:cubicBezTo>
                  <a:cubicBezTo>
                    <a:pt x="4548" y="9953"/>
                    <a:pt x="4522" y="10006"/>
                    <a:pt x="4495" y="10032"/>
                  </a:cubicBezTo>
                  <a:lnTo>
                    <a:pt x="4357" y="10223"/>
                  </a:lnTo>
                  <a:cubicBezTo>
                    <a:pt x="4167" y="10499"/>
                    <a:pt x="3976" y="10775"/>
                    <a:pt x="3779" y="11044"/>
                  </a:cubicBezTo>
                  <a:cubicBezTo>
                    <a:pt x="3615" y="11294"/>
                    <a:pt x="3424" y="11563"/>
                    <a:pt x="3234" y="11839"/>
                  </a:cubicBezTo>
                  <a:cubicBezTo>
                    <a:pt x="3424" y="11563"/>
                    <a:pt x="3588" y="11294"/>
                    <a:pt x="3753" y="11018"/>
                  </a:cubicBezTo>
                  <a:cubicBezTo>
                    <a:pt x="3943" y="10742"/>
                    <a:pt x="4140" y="10472"/>
                    <a:pt x="4305" y="10196"/>
                  </a:cubicBezTo>
                  <a:lnTo>
                    <a:pt x="4436" y="10006"/>
                  </a:lnTo>
                  <a:cubicBezTo>
                    <a:pt x="4469" y="9979"/>
                    <a:pt x="4495" y="9920"/>
                    <a:pt x="4522" y="9894"/>
                  </a:cubicBezTo>
                  <a:cubicBezTo>
                    <a:pt x="4548" y="9868"/>
                    <a:pt x="4574" y="9841"/>
                    <a:pt x="4574" y="9789"/>
                  </a:cubicBezTo>
                  <a:cubicBezTo>
                    <a:pt x="4686" y="9651"/>
                    <a:pt x="4738" y="9513"/>
                    <a:pt x="4824" y="9375"/>
                  </a:cubicBezTo>
                  <a:cubicBezTo>
                    <a:pt x="4988" y="9099"/>
                    <a:pt x="5126" y="8803"/>
                    <a:pt x="5258" y="8501"/>
                  </a:cubicBezTo>
                  <a:cubicBezTo>
                    <a:pt x="5290" y="8442"/>
                    <a:pt x="5343" y="8389"/>
                    <a:pt x="5369" y="8310"/>
                  </a:cubicBezTo>
                  <a:cubicBezTo>
                    <a:pt x="5396" y="8278"/>
                    <a:pt x="5396" y="8251"/>
                    <a:pt x="5422" y="8225"/>
                  </a:cubicBezTo>
                  <a:cubicBezTo>
                    <a:pt x="5455" y="8199"/>
                    <a:pt x="5455" y="8172"/>
                    <a:pt x="5481" y="8146"/>
                  </a:cubicBezTo>
                  <a:cubicBezTo>
                    <a:pt x="5534" y="8008"/>
                    <a:pt x="5586" y="7870"/>
                    <a:pt x="5645" y="7758"/>
                  </a:cubicBezTo>
                  <a:cubicBezTo>
                    <a:pt x="5698" y="7620"/>
                    <a:pt x="5750" y="7489"/>
                    <a:pt x="5810" y="7377"/>
                  </a:cubicBezTo>
                  <a:lnTo>
                    <a:pt x="5974" y="6963"/>
                  </a:lnTo>
                  <a:lnTo>
                    <a:pt x="6112" y="6832"/>
                  </a:lnTo>
                  <a:cubicBezTo>
                    <a:pt x="6164" y="6799"/>
                    <a:pt x="6191" y="6746"/>
                    <a:pt x="6243" y="6720"/>
                  </a:cubicBezTo>
                  <a:cubicBezTo>
                    <a:pt x="6329" y="6635"/>
                    <a:pt x="6440" y="6556"/>
                    <a:pt x="6546" y="6470"/>
                  </a:cubicBezTo>
                  <a:cubicBezTo>
                    <a:pt x="6631" y="6418"/>
                    <a:pt x="6736" y="6339"/>
                    <a:pt x="6848" y="6280"/>
                  </a:cubicBezTo>
                  <a:cubicBezTo>
                    <a:pt x="6960" y="6227"/>
                    <a:pt x="7065" y="6175"/>
                    <a:pt x="7203" y="6116"/>
                  </a:cubicBezTo>
                  <a:cubicBezTo>
                    <a:pt x="7346" y="6065"/>
                    <a:pt x="7486" y="6012"/>
                    <a:pt x="7632" y="5959"/>
                  </a:cubicBezTo>
                  <a:close/>
                  <a:moveTo>
                    <a:pt x="12788" y="11399"/>
                  </a:moveTo>
                  <a:cubicBezTo>
                    <a:pt x="12788" y="11432"/>
                    <a:pt x="12814" y="11458"/>
                    <a:pt x="12847" y="11458"/>
                  </a:cubicBezTo>
                  <a:cubicBezTo>
                    <a:pt x="12874" y="11484"/>
                    <a:pt x="12900" y="11511"/>
                    <a:pt x="12952" y="11537"/>
                  </a:cubicBezTo>
                  <a:cubicBezTo>
                    <a:pt x="12979" y="11563"/>
                    <a:pt x="13012" y="11596"/>
                    <a:pt x="13064" y="11622"/>
                  </a:cubicBezTo>
                  <a:cubicBezTo>
                    <a:pt x="13090" y="11649"/>
                    <a:pt x="13117" y="11675"/>
                    <a:pt x="13176" y="11701"/>
                  </a:cubicBezTo>
                  <a:cubicBezTo>
                    <a:pt x="13202" y="11727"/>
                    <a:pt x="13228" y="11760"/>
                    <a:pt x="13281" y="11787"/>
                  </a:cubicBezTo>
                  <a:cubicBezTo>
                    <a:pt x="13307" y="11787"/>
                    <a:pt x="13340" y="11813"/>
                    <a:pt x="13340" y="11813"/>
                  </a:cubicBezTo>
                  <a:lnTo>
                    <a:pt x="13366" y="11839"/>
                  </a:lnTo>
                  <a:lnTo>
                    <a:pt x="13340" y="11839"/>
                  </a:lnTo>
                  <a:cubicBezTo>
                    <a:pt x="13307" y="11839"/>
                    <a:pt x="13281" y="11813"/>
                    <a:pt x="13255" y="11813"/>
                  </a:cubicBezTo>
                  <a:cubicBezTo>
                    <a:pt x="13228" y="11787"/>
                    <a:pt x="13176" y="11787"/>
                    <a:pt x="13143" y="11760"/>
                  </a:cubicBezTo>
                  <a:cubicBezTo>
                    <a:pt x="13090" y="11727"/>
                    <a:pt x="13064" y="11701"/>
                    <a:pt x="13012" y="11675"/>
                  </a:cubicBezTo>
                  <a:cubicBezTo>
                    <a:pt x="12979" y="11649"/>
                    <a:pt x="12952" y="11622"/>
                    <a:pt x="12900" y="11596"/>
                  </a:cubicBezTo>
                  <a:cubicBezTo>
                    <a:pt x="12874" y="11563"/>
                    <a:pt x="12847" y="11511"/>
                    <a:pt x="12814" y="11484"/>
                  </a:cubicBezTo>
                  <a:cubicBezTo>
                    <a:pt x="12788" y="11458"/>
                    <a:pt x="12788" y="11432"/>
                    <a:pt x="12762" y="11432"/>
                  </a:cubicBezTo>
                  <a:lnTo>
                    <a:pt x="12762" y="11399"/>
                  </a:lnTo>
                  <a:close/>
                  <a:moveTo>
                    <a:pt x="10817" y="7292"/>
                  </a:moveTo>
                  <a:cubicBezTo>
                    <a:pt x="11040" y="7404"/>
                    <a:pt x="11231" y="7568"/>
                    <a:pt x="11369" y="7758"/>
                  </a:cubicBezTo>
                  <a:cubicBezTo>
                    <a:pt x="11533" y="7923"/>
                    <a:pt x="11665" y="8113"/>
                    <a:pt x="11803" y="8337"/>
                  </a:cubicBezTo>
                  <a:cubicBezTo>
                    <a:pt x="11914" y="8554"/>
                    <a:pt x="12026" y="8770"/>
                    <a:pt x="12105" y="8994"/>
                  </a:cubicBezTo>
                  <a:cubicBezTo>
                    <a:pt x="12157" y="9099"/>
                    <a:pt x="12216" y="9211"/>
                    <a:pt x="12243" y="9322"/>
                  </a:cubicBezTo>
                  <a:cubicBezTo>
                    <a:pt x="12243" y="9349"/>
                    <a:pt x="12269" y="9375"/>
                    <a:pt x="12269" y="9427"/>
                  </a:cubicBezTo>
                  <a:lnTo>
                    <a:pt x="12269" y="9460"/>
                  </a:lnTo>
                  <a:cubicBezTo>
                    <a:pt x="12295" y="9487"/>
                    <a:pt x="12295" y="9487"/>
                    <a:pt x="12295" y="9513"/>
                  </a:cubicBezTo>
                  <a:cubicBezTo>
                    <a:pt x="12295" y="9565"/>
                    <a:pt x="12322" y="9625"/>
                    <a:pt x="12354" y="9677"/>
                  </a:cubicBezTo>
                  <a:cubicBezTo>
                    <a:pt x="12433" y="9894"/>
                    <a:pt x="12545" y="10085"/>
                    <a:pt x="12650" y="10308"/>
                  </a:cubicBezTo>
                  <a:cubicBezTo>
                    <a:pt x="12736" y="10525"/>
                    <a:pt x="12847" y="10742"/>
                    <a:pt x="12952" y="10939"/>
                  </a:cubicBezTo>
                  <a:cubicBezTo>
                    <a:pt x="13012" y="11044"/>
                    <a:pt x="13090" y="11156"/>
                    <a:pt x="13143" y="11267"/>
                  </a:cubicBezTo>
                  <a:cubicBezTo>
                    <a:pt x="13202" y="11346"/>
                    <a:pt x="13281" y="11458"/>
                    <a:pt x="13366" y="11537"/>
                  </a:cubicBezTo>
                  <a:cubicBezTo>
                    <a:pt x="13531" y="11701"/>
                    <a:pt x="13721" y="11865"/>
                    <a:pt x="13938" y="11951"/>
                  </a:cubicBezTo>
                  <a:cubicBezTo>
                    <a:pt x="13800" y="11925"/>
                    <a:pt x="13695" y="11865"/>
                    <a:pt x="13610" y="11813"/>
                  </a:cubicBezTo>
                  <a:cubicBezTo>
                    <a:pt x="13504" y="11727"/>
                    <a:pt x="13393" y="11675"/>
                    <a:pt x="13307" y="11596"/>
                  </a:cubicBezTo>
                  <a:cubicBezTo>
                    <a:pt x="13228" y="11484"/>
                    <a:pt x="13143" y="11399"/>
                    <a:pt x="13064" y="11320"/>
                  </a:cubicBezTo>
                  <a:cubicBezTo>
                    <a:pt x="12979" y="11208"/>
                    <a:pt x="12926" y="11103"/>
                    <a:pt x="12874" y="11018"/>
                  </a:cubicBezTo>
                  <a:cubicBezTo>
                    <a:pt x="12624" y="10577"/>
                    <a:pt x="12407" y="10170"/>
                    <a:pt x="12216" y="9703"/>
                  </a:cubicBezTo>
                  <a:cubicBezTo>
                    <a:pt x="12190" y="9651"/>
                    <a:pt x="12190" y="9592"/>
                    <a:pt x="12157" y="9539"/>
                  </a:cubicBezTo>
                  <a:cubicBezTo>
                    <a:pt x="12157" y="9539"/>
                    <a:pt x="12157" y="9513"/>
                    <a:pt x="12131" y="9487"/>
                  </a:cubicBezTo>
                  <a:lnTo>
                    <a:pt x="12131" y="9460"/>
                  </a:lnTo>
                  <a:cubicBezTo>
                    <a:pt x="12131" y="9427"/>
                    <a:pt x="12105" y="9401"/>
                    <a:pt x="12105" y="9375"/>
                  </a:cubicBezTo>
                  <a:cubicBezTo>
                    <a:pt x="12079" y="9263"/>
                    <a:pt x="12026" y="9158"/>
                    <a:pt x="11993" y="9046"/>
                  </a:cubicBezTo>
                  <a:cubicBezTo>
                    <a:pt x="11914" y="8830"/>
                    <a:pt x="11803" y="8606"/>
                    <a:pt x="11697" y="8389"/>
                  </a:cubicBezTo>
                  <a:cubicBezTo>
                    <a:pt x="11586" y="8172"/>
                    <a:pt x="11474" y="7982"/>
                    <a:pt x="11310" y="7785"/>
                  </a:cubicBezTo>
                  <a:cubicBezTo>
                    <a:pt x="11172" y="7594"/>
                    <a:pt x="11007" y="7430"/>
                    <a:pt x="10817" y="7292"/>
                  </a:cubicBezTo>
                  <a:close/>
                  <a:moveTo>
                    <a:pt x="1124" y="11813"/>
                  </a:moveTo>
                  <a:lnTo>
                    <a:pt x="1124" y="11813"/>
                  </a:lnTo>
                  <a:cubicBezTo>
                    <a:pt x="1019" y="12003"/>
                    <a:pt x="934" y="12089"/>
                    <a:pt x="934" y="12089"/>
                  </a:cubicBezTo>
                  <a:cubicBezTo>
                    <a:pt x="960" y="12056"/>
                    <a:pt x="1019" y="11977"/>
                    <a:pt x="1124" y="11813"/>
                  </a:cubicBezTo>
                  <a:close/>
                  <a:moveTo>
                    <a:pt x="6191" y="8008"/>
                  </a:moveTo>
                  <a:lnTo>
                    <a:pt x="6191" y="8008"/>
                  </a:lnTo>
                  <a:cubicBezTo>
                    <a:pt x="6138" y="8363"/>
                    <a:pt x="6079" y="8718"/>
                    <a:pt x="6026" y="9046"/>
                  </a:cubicBezTo>
                  <a:cubicBezTo>
                    <a:pt x="5974" y="9401"/>
                    <a:pt x="5915" y="9756"/>
                    <a:pt x="5862" y="10085"/>
                  </a:cubicBezTo>
                  <a:cubicBezTo>
                    <a:pt x="5783" y="10446"/>
                    <a:pt x="5724" y="10801"/>
                    <a:pt x="5672" y="11129"/>
                  </a:cubicBezTo>
                  <a:cubicBezTo>
                    <a:pt x="5619" y="11484"/>
                    <a:pt x="5534" y="11813"/>
                    <a:pt x="5481" y="12168"/>
                  </a:cubicBezTo>
                  <a:cubicBezTo>
                    <a:pt x="5507" y="11813"/>
                    <a:pt x="5560" y="11484"/>
                    <a:pt x="5619" y="11129"/>
                  </a:cubicBezTo>
                  <a:cubicBezTo>
                    <a:pt x="5672" y="10775"/>
                    <a:pt x="5724" y="10446"/>
                    <a:pt x="5810" y="10085"/>
                  </a:cubicBezTo>
                  <a:cubicBezTo>
                    <a:pt x="5862" y="9730"/>
                    <a:pt x="5915" y="9401"/>
                    <a:pt x="5974" y="9046"/>
                  </a:cubicBezTo>
                  <a:cubicBezTo>
                    <a:pt x="6053" y="8718"/>
                    <a:pt x="6112" y="8363"/>
                    <a:pt x="6191" y="8008"/>
                  </a:cubicBezTo>
                  <a:close/>
                  <a:moveTo>
                    <a:pt x="4574" y="10413"/>
                  </a:moveTo>
                  <a:cubicBezTo>
                    <a:pt x="4574" y="10414"/>
                    <a:pt x="4574" y="10472"/>
                    <a:pt x="4548" y="10499"/>
                  </a:cubicBezTo>
                  <a:cubicBezTo>
                    <a:pt x="4495" y="10551"/>
                    <a:pt x="4469" y="10637"/>
                    <a:pt x="4410" y="10715"/>
                  </a:cubicBezTo>
                  <a:cubicBezTo>
                    <a:pt x="4357" y="10827"/>
                    <a:pt x="4305" y="10906"/>
                    <a:pt x="4246" y="11044"/>
                  </a:cubicBezTo>
                  <a:cubicBezTo>
                    <a:pt x="4167" y="11156"/>
                    <a:pt x="4108" y="11267"/>
                    <a:pt x="4055" y="11373"/>
                  </a:cubicBezTo>
                  <a:cubicBezTo>
                    <a:pt x="3976" y="11511"/>
                    <a:pt x="3917" y="11622"/>
                    <a:pt x="3838" y="11727"/>
                  </a:cubicBezTo>
                  <a:cubicBezTo>
                    <a:pt x="3779" y="11839"/>
                    <a:pt x="3726" y="11951"/>
                    <a:pt x="3674" y="12030"/>
                  </a:cubicBezTo>
                  <a:cubicBezTo>
                    <a:pt x="3615" y="12141"/>
                    <a:pt x="3562" y="12194"/>
                    <a:pt x="3536" y="12253"/>
                  </a:cubicBezTo>
                  <a:cubicBezTo>
                    <a:pt x="3562" y="12194"/>
                    <a:pt x="3588" y="12115"/>
                    <a:pt x="3648" y="12030"/>
                  </a:cubicBezTo>
                  <a:cubicBezTo>
                    <a:pt x="3700" y="11925"/>
                    <a:pt x="3753" y="11839"/>
                    <a:pt x="3812" y="11701"/>
                  </a:cubicBezTo>
                  <a:cubicBezTo>
                    <a:pt x="3864" y="11596"/>
                    <a:pt x="3917" y="11484"/>
                    <a:pt x="4002" y="11346"/>
                  </a:cubicBezTo>
                  <a:cubicBezTo>
                    <a:pt x="4055" y="11235"/>
                    <a:pt x="4140" y="11129"/>
                    <a:pt x="4193" y="11018"/>
                  </a:cubicBezTo>
                  <a:cubicBezTo>
                    <a:pt x="4272" y="10906"/>
                    <a:pt x="4331" y="10801"/>
                    <a:pt x="4384" y="10715"/>
                  </a:cubicBezTo>
                  <a:cubicBezTo>
                    <a:pt x="4436" y="10637"/>
                    <a:pt x="4495" y="10551"/>
                    <a:pt x="4522" y="10499"/>
                  </a:cubicBezTo>
                  <a:cubicBezTo>
                    <a:pt x="4574" y="10446"/>
                    <a:pt x="4574" y="10414"/>
                    <a:pt x="4574" y="10413"/>
                  </a:cubicBezTo>
                  <a:close/>
                  <a:moveTo>
                    <a:pt x="12709" y="9815"/>
                  </a:moveTo>
                  <a:cubicBezTo>
                    <a:pt x="12709" y="9815"/>
                    <a:pt x="12900" y="10144"/>
                    <a:pt x="13504" y="10387"/>
                  </a:cubicBezTo>
                  <a:lnTo>
                    <a:pt x="13504" y="10387"/>
                  </a:lnTo>
                  <a:cubicBezTo>
                    <a:pt x="13501" y="10385"/>
                    <a:pt x="13306" y="10306"/>
                    <a:pt x="13117" y="10085"/>
                  </a:cubicBezTo>
                  <a:lnTo>
                    <a:pt x="13117" y="10085"/>
                  </a:lnTo>
                  <a:cubicBezTo>
                    <a:pt x="13117" y="10085"/>
                    <a:pt x="13774" y="10610"/>
                    <a:pt x="14924" y="10663"/>
                  </a:cubicBezTo>
                  <a:cubicBezTo>
                    <a:pt x="14924" y="10663"/>
                    <a:pt x="14733" y="10906"/>
                    <a:pt x="14188" y="11070"/>
                  </a:cubicBezTo>
                  <a:cubicBezTo>
                    <a:pt x="14188" y="11070"/>
                    <a:pt x="14622" y="11070"/>
                    <a:pt x="15226" y="10689"/>
                  </a:cubicBezTo>
                  <a:cubicBezTo>
                    <a:pt x="15226" y="10689"/>
                    <a:pt x="15629" y="10859"/>
                    <a:pt x="16180" y="10859"/>
                  </a:cubicBezTo>
                  <a:cubicBezTo>
                    <a:pt x="16456" y="10859"/>
                    <a:pt x="16768" y="10816"/>
                    <a:pt x="17086" y="10689"/>
                  </a:cubicBezTo>
                  <a:lnTo>
                    <a:pt x="17086" y="10689"/>
                  </a:lnTo>
                  <a:cubicBezTo>
                    <a:pt x="17086" y="10689"/>
                    <a:pt x="17007" y="10853"/>
                    <a:pt x="16731" y="11235"/>
                  </a:cubicBezTo>
                  <a:cubicBezTo>
                    <a:pt x="16731" y="11235"/>
                    <a:pt x="17033" y="10991"/>
                    <a:pt x="17362" y="10715"/>
                  </a:cubicBezTo>
                  <a:lnTo>
                    <a:pt x="17362" y="10715"/>
                  </a:lnTo>
                  <a:cubicBezTo>
                    <a:pt x="17362" y="10716"/>
                    <a:pt x="17086" y="11182"/>
                    <a:pt x="16376" y="11622"/>
                  </a:cubicBezTo>
                  <a:cubicBezTo>
                    <a:pt x="16376" y="11622"/>
                    <a:pt x="16626" y="11563"/>
                    <a:pt x="16981" y="11373"/>
                  </a:cubicBezTo>
                  <a:lnTo>
                    <a:pt x="16981" y="11373"/>
                  </a:lnTo>
                  <a:cubicBezTo>
                    <a:pt x="16980" y="11373"/>
                    <a:pt x="16074" y="12089"/>
                    <a:pt x="15114" y="12115"/>
                  </a:cubicBezTo>
                  <a:cubicBezTo>
                    <a:pt x="15114" y="12115"/>
                    <a:pt x="15214" y="12188"/>
                    <a:pt x="15418" y="12188"/>
                  </a:cubicBezTo>
                  <a:cubicBezTo>
                    <a:pt x="15520" y="12188"/>
                    <a:pt x="15649" y="12170"/>
                    <a:pt x="15804" y="12115"/>
                  </a:cubicBezTo>
                  <a:lnTo>
                    <a:pt x="15804" y="12115"/>
                  </a:lnTo>
                  <a:cubicBezTo>
                    <a:pt x="15583" y="12268"/>
                    <a:pt x="15334" y="12336"/>
                    <a:pt x="15094" y="12336"/>
                  </a:cubicBezTo>
                  <a:cubicBezTo>
                    <a:pt x="14651" y="12336"/>
                    <a:pt x="14238" y="12102"/>
                    <a:pt x="14076" y="11727"/>
                  </a:cubicBezTo>
                  <a:cubicBezTo>
                    <a:pt x="14076" y="11727"/>
                    <a:pt x="14819" y="11563"/>
                    <a:pt x="15364" y="10965"/>
                  </a:cubicBezTo>
                  <a:lnTo>
                    <a:pt x="15364" y="10965"/>
                  </a:lnTo>
                  <a:cubicBezTo>
                    <a:pt x="15364" y="10965"/>
                    <a:pt x="14621" y="11399"/>
                    <a:pt x="13721" y="11511"/>
                  </a:cubicBezTo>
                  <a:cubicBezTo>
                    <a:pt x="13886" y="11103"/>
                    <a:pt x="13748" y="11129"/>
                    <a:pt x="13064" y="10308"/>
                  </a:cubicBezTo>
                  <a:lnTo>
                    <a:pt x="13064" y="10308"/>
                  </a:lnTo>
                  <a:cubicBezTo>
                    <a:pt x="13064" y="10308"/>
                    <a:pt x="13117" y="10499"/>
                    <a:pt x="13340" y="10775"/>
                  </a:cubicBezTo>
                  <a:cubicBezTo>
                    <a:pt x="13340" y="10775"/>
                    <a:pt x="12926" y="10551"/>
                    <a:pt x="12709" y="9815"/>
                  </a:cubicBezTo>
                  <a:close/>
                  <a:moveTo>
                    <a:pt x="13774" y="12115"/>
                  </a:moveTo>
                  <a:cubicBezTo>
                    <a:pt x="13800" y="12115"/>
                    <a:pt x="13833" y="12141"/>
                    <a:pt x="13859" y="12168"/>
                  </a:cubicBezTo>
                  <a:cubicBezTo>
                    <a:pt x="13886" y="12194"/>
                    <a:pt x="13938" y="12220"/>
                    <a:pt x="13964" y="12253"/>
                  </a:cubicBezTo>
                  <a:cubicBezTo>
                    <a:pt x="14024" y="12279"/>
                    <a:pt x="14076" y="12306"/>
                    <a:pt x="14102" y="12332"/>
                  </a:cubicBezTo>
                  <a:cubicBezTo>
                    <a:pt x="14162" y="12358"/>
                    <a:pt x="14214" y="12358"/>
                    <a:pt x="14267" y="12385"/>
                  </a:cubicBezTo>
                  <a:cubicBezTo>
                    <a:pt x="14326" y="12385"/>
                    <a:pt x="14378" y="12417"/>
                    <a:pt x="14405" y="12417"/>
                  </a:cubicBezTo>
                  <a:cubicBezTo>
                    <a:pt x="14457" y="12444"/>
                    <a:pt x="14490" y="12444"/>
                    <a:pt x="14516" y="12444"/>
                  </a:cubicBezTo>
                  <a:cubicBezTo>
                    <a:pt x="14499" y="12444"/>
                    <a:pt x="14467" y="12455"/>
                    <a:pt x="14440" y="12455"/>
                  </a:cubicBezTo>
                  <a:cubicBezTo>
                    <a:pt x="14426" y="12455"/>
                    <a:pt x="14413" y="12452"/>
                    <a:pt x="14405" y="12444"/>
                  </a:cubicBezTo>
                  <a:lnTo>
                    <a:pt x="14267" y="12444"/>
                  </a:lnTo>
                  <a:cubicBezTo>
                    <a:pt x="14214" y="12417"/>
                    <a:pt x="14162" y="12417"/>
                    <a:pt x="14102" y="12385"/>
                  </a:cubicBezTo>
                  <a:cubicBezTo>
                    <a:pt x="14050" y="12358"/>
                    <a:pt x="13997" y="12332"/>
                    <a:pt x="13938" y="12306"/>
                  </a:cubicBezTo>
                  <a:cubicBezTo>
                    <a:pt x="13912" y="12279"/>
                    <a:pt x="13859" y="12220"/>
                    <a:pt x="13833" y="12194"/>
                  </a:cubicBezTo>
                  <a:cubicBezTo>
                    <a:pt x="13800" y="12168"/>
                    <a:pt x="13800" y="12141"/>
                    <a:pt x="13774" y="12115"/>
                  </a:cubicBezTo>
                  <a:close/>
                  <a:moveTo>
                    <a:pt x="10350" y="7515"/>
                  </a:moveTo>
                  <a:lnTo>
                    <a:pt x="10738" y="8475"/>
                  </a:lnTo>
                  <a:lnTo>
                    <a:pt x="10574" y="7594"/>
                  </a:lnTo>
                  <a:lnTo>
                    <a:pt x="11803" y="12056"/>
                  </a:lnTo>
                  <a:lnTo>
                    <a:pt x="11697" y="12115"/>
                  </a:lnTo>
                  <a:lnTo>
                    <a:pt x="11395" y="11208"/>
                  </a:lnTo>
                  <a:lnTo>
                    <a:pt x="11395" y="11208"/>
                  </a:lnTo>
                  <a:cubicBezTo>
                    <a:pt x="11395" y="11209"/>
                    <a:pt x="11665" y="12444"/>
                    <a:pt x="11665" y="12470"/>
                  </a:cubicBezTo>
                  <a:cubicBezTo>
                    <a:pt x="11665" y="12470"/>
                    <a:pt x="11665" y="12470"/>
                    <a:pt x="11664" y="12470"/>
                  </a:cubicBezTo>
                  <a:cubicBezTo>
                    <a:pt x="11658" y="12470"/>
                    <a:pt x="10712" y="8935"/>
                    <a:pt x="10712" y="8935"/>
                  </a:cubicBezTo>
                  <a:lnTo>
                    <a:pt x="10712" y="8935"/>
                  </a:lnTo>
                  <a:lnTo>
                    <a:pt x="10929" y="9460"/>
                  </a:lnTo>
                  <a:lnTo>
                    <a:pt x="10350" y="7515"/>
                  </a:lnTo>
                  <a:close/>
                  <a:moveTo>
                    <a:pt x="5888" y="4144"/>
                  </a:moveTo>
                  <a:cubicBezTo>
                    <a:pt x="5888" y="4145"/>
                    <a:pt x="4436" y="7022"/>
                    <a:pt x="4436" y="7075"/>
                  </a:cubicBezTo>
                  <a:cubicBezTo>
                    <a:pt x="4437" y="7076"/>
                    <a:pt x="4438" y="7077"/>
                    <a:pt x="4440" y="7077"/>
                  </a:cubicBezTo>
                  <a:cubicBezTo>
                    <a:pt x="4499" y="7077"/>
                    <a:pt x="5040" y="6175"/>
                    <a:pt x="5041" y="6175"/>
                  </a:cubicBezTo>
                  <a:lnTo>
                    <a:pt x="5041" y="6175"/>
                  </a:lnTo>
                  <a:cubicBezTo>
                    <a:pt x="5040" y="6175"/>
                    <a:pt x="4436" y="7456"/>
                    <a:pt x="4436" y="7515"/>
                  </a:cubicBezTo>
                  <a:cubicBezTo>
                    <a:pt x="4436" y="7516"/>
                    <a:pt x="4437" y="7517"/>
                    <a:pt x="4437" y="7517"/>
                  </a:cubicBezTo>
                  <a:cubicBezTo>
                    <a:pt x="4465" y="7517"/>
                    <a:pt x="5067" y="6445"/>
                    <a:pt x="5067" y="6444"/>
                  </a:cubicBezTo>
                  <a:lnTo>
                    <a:pt x="5067" y="6444"/>
                  </a:lnTo>
                  <a:cubicBezTo>
                    <a:pt x="5067" y="6445"/>
                    <a:pt x="4357" y="8061"/>
                    <a:pt x="4140" y="8475"/>
                  </a:cubicBezTo>
                  <a:cubicBezTo>
                    <a:pt x="4108" y="8527"/>
                    <a:pt x="4095" y="8551"/>
                    <a:pt x="4096" y="8551"/>
                  </a:cubicBezTo>
                  <a:cubicBezTo>
                    <a:pt x="4106" y="8551"/>
                    <a:pt x="4797" y="7488"/>
                    <a:pt x="5014" y="7128"/>
                  </a:cubicBezTo>
                  <a:cubicBezTo>
                    <a:pt x="5035" y="7092"/>
                    <a:pt x="5047" y="7076"/>
                    <a:pt x="5051" y="7076"/>
                  </a:cubicBezTo>
                  <a:lnTo>
                    <a:pt x="5051" y="7076"/>
                  </a:lnTo>
                  <a:cubicBezTo>
                    <a:pt x="5093" y="7076"/>
                    <a:pt x="4249" y="8903"/>
                    <a:pt x="4002" y="9401"/>
                  </a:cubicBezTo>
                  <a:cubicBezTo>
                    <a:pt x="3971" y="9466"/>
                    <a:pt x="3961" y="9496"/>
                    <a:pt x="3968" y="9496"/>
                  </a:cubicBezTo>
                  <a:cubicBezTo>
                    <a:pt x="4023" y="9496"/>
                    <a:pt x="5152" y="7650"/>
                    <a:pt x="5619" y="6799"/>
                  </a:cubicBezTo>
                  <a:lnTo>
                    <a:pt x="5619" y="6799"/>
                  </a:lnTo>
                  <a:cubicBezTo>
                    <a:pt x="5619" y="6799"/>
                    <a:pt x="5205" y="7897"/>
                    <a:pt x="4929" y="8718"/>
                  </a:cubicBezTo>
                  <a:lnTo>
                    <a:pt x="3943" y="10334"/>
                  </a:lnTo>
                  <a:lnTo>
                    <a:pt x="4824" y="8665"/>
                  </a:lnTo>
                  <a:lnTo>
                    <a:pt x="4824" y="8665"/>
                  </a:lnTo>
                  <a:cubicBezTo>
                    <a:pt x="4823" y="8666"/>
                    <a:pt x="2412" y="12220"/>
                    <a:pt x="2412" y="12306"/>
                  </a:cubicBezTo>
                  <a:cubicBezTo>
                    <a:pt x="2412" y="12307"/>
                    <a:pt x="2413" y="12307"/>
                    <a:pt x="2413" y="12307"/>
                  </a:cubicBezTo>
                  <a:cubicBezTo>
                    <a:pt x="2453" y="12307"/>
                    <a:pt x="3588" y="10880"/>
                    <a:pt x="3588" y="10880"/>
                  </a:cubicBezTo>
                  <a:lnTo>
                    <a:pt x="3588" y="10880"/>
                  </a:lnTo>
                  <a:lnTo>
                    <a:pt x="2498" y="12523"/>
                  </a:lnTo>
                  <a:lnTo>
                    <a:pt x="3043" y="12661"/>
                  </a:lnTo>
                  <a:lnTo>
                    <a:pt x="3483" y="12056"/>
                  </a:lnTo>
                  <a:lnTo>
                    <a:pt x="3122" y="12825"/>
                  </a:lnTo>
                  <a:cubicBezTo>
                    <a:pt x="3122" y="12825"/>
                    <a:pt x="1643" y="12496"/>
                    <a:pt x="1236" y="12115"/>
                  </a:cubicBezTo>
                  <a:lnTo>
                    <a:pt x="4108" y="7404"/>
                  </a:lnTo>
                  <a:lnTo>
                    <a:pt x="4108" y="7404"/>
                  </a:lnTo>
                  <a:cubicBezTo>
                    <a:pt x="4107" y="7405"/>
                    <a:pt x="1781" y="10801"/>
                    <a:pt x="1124" y="11813"/>
                  </a:cubicBezTo>
                  <a:cubicBezTo>
                    <a:pt x="1755" y="10801"/>
                    <a:pt x="3976" y="7187"/>
                    <a:pt x="5888" y="4144"/>
                  </a:cubicBezTo>
                  <a:close/>
                  <a:moveTo>
                    <a:pt x="6546" y="6858"/>
                  </a:moveTo>
                  <a:cubicBezTo>
                    <a:pt x="6493" y="7377"/>
                    <a:pt x="6408" y="7896"/>
                    <a:pt x="6329" y="8389"/>
                  </a:cubicBezTo>
                  <a:cubicBezTo>
                    <a:pt x="6276" y="8665"/>
                    <a:pt x="6217" y="8908"/>
                    <a:pt x="6191" y="9158"/>
                  </a:cubicBezTo>
                  <a:lnTo>
                    <a:pt x="6053" y="9920"/>
                  </a:lnTo>
                  <a:lnTo>
                    <a:pt x="5915" y="10689"/>
                  </a:lnTo>
                  <a:cubicBezTo>
                    <a:pt x="5862" y="10939"/>
                    <a:pt x="5810" y="11208"/>
                    <a:pt x="5783" y="11458"/>
                  </a:cubicBezTo>
                  <a:cubicBezTo>
                    <a:pt x="5672" y="11977"/>
                    <a:pt x="5560" y="12470"/>
                    <a:pt x="5481" y="12989"/>
                  </a:cubicBezTo>
                  <a:cubicBezTo>
                    <a:pt x="5534" y="12470"/>
                    <a:pt x="5619" y="11951"/>
                    <a:pt x="5698" y="11458"/>
                  </a:cubicBezTo>
                  <a:cubicBezTo>
                    <a:pt x="5750" y="11182"/>
                    <a:pt x="5783" y="10939"/>
                    <a:pt x="5836" y="10689"/>
                  </a:cubicBezTo>
                  <a:lnTo>
                    <a:pt x="5974" y="9920"/>
                  </a:lnTo>
                  <a:lnTo>
                    <a:pt x="6112" y="9158"/>
                  </a:lnTo>
                  <a:cubicBezTo>
                    <a:pt x="6164" y="8882"/>
                    <a:pt x="6191" y="8639"/>
                    <a:pt x="6243" y="8389"/>
                  </a:cubicBezTo>
                  <a:cubicBezTo>
                    <a:pt x="6355" y="7870"/>
                    <a:pt x="6440" y="7377"/>
                    <a:pt x="6546" y="6858"/>
                  </a:cubicBezTo>
                  <a:close/>
                  <a:moveTo>
                    <a:pt x="7314" y="1"/>
                  </a:moveTo>
                  <a:cubicBezTo>
                    <a:pt x="7294" y="1"/>
                    <a:pt x="7276" y="4"/>
                    <a:pt x="7262" y="11"/>
                  </a:cubicBezTo>
                  <a:cubicBezTo>
                    <a:pt x="7176" y="63"/>
                    <a:pt x="7150" y="149"/>
                    <a:pt x="7203" y="201"/>
                  </a:cubicBezTo>
                  <a:lnTo>
                    <a:pt x="7886" y="1437"/>
                  </a:lnTo>
                  <a:cubicBezTo>
                    <a:pt x="7341" y="1982"/>
                    <a:pt x="4246" y="5104"/>
                    <a:pt x="4055" y="5320"/>
                  </a:cubicBezTo>
                  <a:cubicBezTo>
                    <a:pt x="3838" y="5544"/>
                    <a:pt x="2136" y="7620"/>
                    <a:pt x="2031" y="7758"/>
                  </a:cubicBezTo>
                  <a:cubicBezTo>
                    <a:pt x="1919" y="7923"/>
                    <a:pt x="881" y="9237"/>
                    <a:pt x="881" y="9237"/>
                  </a:cubicBezTo>
                  <a:lnTo>
                    <a:pt x="1" y="10223"/>
                  </a:lnTo>
                  <a:cubicBezTo>
                    <a:pt x="179" y="10151"/>
                    <a:pt x="329" y="10122"/>
                    <a:pt x="456" y="10122"/>
                  </a:cubicBezTo>
                  <a:cubicBezTo>
                    <a:pt x="1053" y="10122"/>
                    <a:pt x="1124" y="10775"/>
                    <a:pt x="1124" y="10775"/>
                  </a:cubicBezTo>
                  <a:cubicBezTo>
                    <a:pt x="1210" y="11070"/>
                    <a:pt x="631" y="12306"/>
                    <a:pt x="631" y="12385"/>
                  </a:cubicBezTo>
                  <a:cubicBezTo>
                    <a:pt x="631" y="12496"/>
                    <a:pt x="691" y="12825"/>
                    <a:pt x="691" y="12825"/>
                  </a:cubicBezTo>
                  <a:cubicBezTo>
                    <a:pt x="691" y="12825"/>
                    <a:pt x="1808" y="12910"/>
                    <a:pt x="1893" y="12937"/>
                  </a:cubicBezTo>
                  <a:cubicBezTo>
                    <a:pt x="2005" y="12989"/>
                    <a:pt x="3510" y="13101"/>
                    <a:pt x="3510" y="13101"/>
                  </a:cubicBezTo>
                  <a:cubicBezTo>
                    <a:pt x="3510" y="13101"/>
                    <a:pt x="3562" y="12825"/>
                    <a:pt x="3536" y="12746"/>
                  </a:cubicBezTo>
                  <a:cubicBezTo>
                    <a:pt x="3510" y="12634"/>
                    <a:pt x="3917" y="11839"/>
                    <a:pt x="3917" y="11839"/>
                  </a:cubicBezTo>
                  <a:lnTo>
                    <a:pt x="5317" y="11865"/>
                  </a:lnTo>
                  <a:lnTo>
                    <a:pt x="5179" y="13075"/>
                  </a:lnTo>
                  <a:cubicBezTo>
                    <a:pt x="5179" y="13127"/>
                    <a:pt x="5231" y="13180"/>
                    <a:pt x="5290" y="13180"/>
                  </a:cubicBezTo>
                  <a:cubicBezTo>
                    <a:pt x="5369" y="13206"/>
                    <a:pt x="5422" y="13206"/>
                    <a:pt x="5481" y="13239"/>
                  </a:cubicBezTo>
                  <a:cubicBezTo>
                    <a:pt x="5534" y="13239"/>
                    <a:pt x="5586" y="13206"/>
                    <a:pt x="5619" y="13127"/>
                  </a:cubicBezTo>
                  <a:lnTo>
                    <a:pt x="5836" y="11813"/>
                  </a:lnTo>
                  <a:cubicBezTo>
                    <a:pt x="5836" y="11813"/>
                    <a:pt x="6631" y="11622"/>
                    <a:pt x="6769" y="11622"/>
                  </a:cubicBezTo>
                  <a:cubicBezTo>
                    <a:pt x="6884" y="11622"/>
                    <a:pt x="9203" y="11326"/>
                    <a:pt x="10698" y="11326"/>
                  </a:cubicBezTo>
                  <a:cubicBezTo>
                    <a:pt x="10913" y="11326"/>
                    <a:pt x="11111" y="11332"/>
                    <a:pt x="11283" y="11346"/>
                  </a:cubicBezTo>
                  <a:cubicBezTo>
                    <a:pt x="11395" y="11813"/>
                    <a:pt x="11500" y="12220"/>
                    <a:pt x="11533" y="12496"/>
                  </a:cubicBezTo>
                  <a:cubicBezTo>
                    <a:pt x="11559" y="12549"/>
                    <a:pt x="11612" y="12608"/>
                    <a:pt x="11697" y="12608"/>
                  </a:cubicBezTo>
                  <a:lnTo>
                    <a:pt x="11967" y="12523"/>
                  </a:lnTo>
                  <a:cubicBezTo>
                    <a:pt x="12026" y="12523"/>
                    <a:pt x="12079" y="12444"/>
                    <a:pt x="12079" y="12385"/>
                  </a:cubicBezTo>
                  <a:cubicBezTo>
                    <a:pt x="11967" y="11925"/>
                    <a:pt x="11803" y="11208"/>
                    <a:pt x="11803" y="11208"/>
                  </a:cubicBezTo>
                  <a:lnTo>
                    <a:pt x="12433" y="11156"/>
                  </a:lnTo>
                  <a:cubicBezTo>
                    <a:pt x="12624" y="11892"/>
                    <a:pt x="13557" y="12056"/>
                    <a:pt x="13557" y="12056"/>
                  </a:cubicBezTo>
                  <a:cubicBezTo>
                    <a:pt x="13692" y="12406"/>
                    <a:pt x="14324" y="12590"/>
                    <a:pt x="14846" y="12590"/>
                  </a:cubicBezTo>
                  <a:cubicBezTo>
                    <a:pt x="15060" y="12590"/>
                    <a:pt x="15255" y="12559"/>
                    <a:pt x="15390" y="12496"/>
                  </a:cubicBezTo>
                  <a:cubicBezTo>
                    <a:pt x="15800" y="12283"/>
                    <a:pt x="15997" y="12105"/>
                    <a:pt x="16208" y="12105"/>
                  </a:cubicBezTo>
                  <a:cubicBezTo>
                    <a:pt x="16237" y="12105"/>
                    <a:pt x="16267" y="12108"/>
                    <a:pt x="16297" y="12115"/>
                  </a:cubicBezTo>
                  <a:cubicBezTo>
                    <a:pt x="16336" y="12124"/>
                    <a:pt x="16379" y="12127"/>
                    <a:pt x="16422" y="12127"/>
                  </a:cubicBezTo>
                  <a:cubicBezTo>
                    <a:pt x="16653" y="12127"/>
                    <a:pt x="16921" y="12030"/>
                    <a:pt x="16921" y="12030"/>
                  </a:cubicBezTo>
                  <a:lnTo>
                    <a:pt x="17059" y="11675"/>
                  </a:lnTo>
                  <a:lnTo>
                    <a:pt x="17414" y="11373"/>
                  </a:lnTo>
                  <a:lnTo>
                    <a:pt x="17776" y="11182"/>
                  </a:lnTo>
                  <a:lnTo>
                    <a:pt x="18131" y="10939"/>
                  </a:lnTo>
                  <a:cubicBezTo>
                    <a:pt x="18131" y="10939"/>
                    <a:pt x="17473" y="10577"/>
                    <a:pt x="17335" y="10551"/>
                  </a:cubicBezTo>
                  <a:cubicBezTo>
                    <a:pt x="17171" y="10551"/>
                    <a:pt x="16790" y="10446"/>
                    <a:pt x="16790" y="10446"/>
                  </a:cubicBezTo>
                  <a:lnTo>
                    <a:pt x="13176" y="6175"/>
                  </a:lnTo>
                  <a:cubicBezTo>
                    <a:pt x="11941" y="4663"/>
                    <a:pt x="10738" y="3382"/>
                    <a:pt x="10738" y="3382"/>
                  </a:cubicBezTo>
                  <a:cubicBezTo>
                    <a:pt x="9588" y="2363"/>
                    <a:pt x="8905" y="1627"/>
                    <a:pt x="8740" y="1437"/>
                  </a:cubicBezTo>
                  <a:lnTo>
                    <a:pt x="9667" y="556"/>
                  </a:lnTo>
                  <a:cubicBezTo>
                    <a:pt x="9726" y="504"/>
                    <a:pt x="9726" y="392"/>
                    <a:pt x="9667" y="339"/>
                  </a:cubicBezTo>
                  <a:cubicBezTo>
                    <a:pt x="9641" y="313"/>
                    <a:pt x="9600" y="300"/>
                    <a:pt x="9558" y="300"/>
                  </a:cubicBezTo>
                  <a:cubicBezTo>
                    <a:pt x="9517" y="300"/>
                    <a:pt x="9476" y="313"/>
                    <a:pt x="9450" y="339"/>
                  </a:cubicBezTo>
                  <a:lnTo>
                    <a:pt x="8767" y="1023"/>
                  </a:lnTo>
                  <a:lnTo>
                    <a:pt x="8767" y="1023"/>
                  </a:lnTo>
                  <a:lnTo>
                    <a:pt x="9338" y="339"/>
                  </a:lnTo>
                  <a:cubicBezTo>
                    <a:pt x="9397" y="287"/>
                    <a:pt x="9365" y="201"/>
                    <a:pt x="9312" y="149"/>
                  </a:cubicBezTo>
                  <a:cubicBezTo>
                    <a:pt x="9288" y="125"/>
                    <a:pt x="9258" y="112"/>
                    <a:pt x="9227" y="112"/>
                  </a:cubicBezTo>
                  <a:cubicBezTo>
                    <a:pt x="9189" y="112"/>
                    <a:pt x="9150" y="132"/>
                    <a:pt x="9121" y="175"/>
                  </a:cubicBezTo>
                  <a:lnTo>
                    <a:pt x="8247" y="1187"/>
                  </a:lnTo>
                  <a:lnTo>
                    <a:pt x="8083" y="201"/>
                  </a:lnTo>
                  <a:cubicBezTo>
                    <a:pt x="8083" y="123"/>
                    <a:pt x="7998" y="63"/>
                    <a:pt x="7945" y="63"/>
                  </a:cubicBezTo>
                  <a:cubicBezTo>
                    <a:pt x="7860" y="63"/>
                    <a:pt x="7807" y="149"/>
                    <a:pt x="7807" y="228"/>
                  </a:cubicBezTo>
                  <a:lnTo>
                    <a:pt x="7919" y="918"/>
                  </a:lnTo>
                  <a:lnTo>
                    <a:pt x="7919" y="918"/>
                  </a:lnTo>
                  <a:lnTo>
                    <a:pt x="7452" y="63"/>
                  </a:lnTo>
                  <a:cubicBezTo>
                    <a:pt x="7433" y="25"/>
                    <a:pt x="7368" y="1"/>
                    <a:pt x="7314" y="1"/>
                  </a:cubicBezTo>
                  <a:close/>
                </a:path>
              </a:pathLst>
            </a:custGeom>
            <a:solidFill>
              <a:srgbClr val="3D33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453" name="Shape 1453"/>
        <p:cNvGrpSpPr/>
        <p:nvPr/>
      </p:nvGrpSpPr>
      <p:grpSpPr>
        <a:xfrm>
          <a:off x="0" y="0"/>
          <a:ext cx="0" cy="0"/>
          <a:chOff x="0" y="0"/>
          <a:chExt cx="0" cy="0"/>
        </a:xfrm>
      </p:grpSpPr>
      <p:sp>
        <p:nvSpPr>
          <p:cNvPr id="1454" name="Google Shape;1454;p51"/>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How was</a:t>
            </a:r>
            <a:r>
              <a:rPr lang="en"/>
              <a:t> life created?</a:t>
            </a:r>
            <a:endParaRPr/>
          </a:p>
        </p:txBody>
      </p:sp>
      <p:sp>
        <p:nvSpPr>
          <p:cNvPr id="1455" name="Google Shape;1455;p51"/>
          <p:cNvSpPr txBox="1"/>
          <p:nvPr>
            <p:ph idx="1" type="subTitle"/>
          </p:nvPr>
        </p:nvSpPr>
        <p:spPr>
          <a:xfrm>
            <a:off x="2132954" y="2326756"/>
            <a:ext cx="2127300" cy="51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Mercury is the closest planet to the Sun </a:t>
            </a:r>
            <a:endParaRPr/>
          </a:p>
        </p:txBody>
      </p:sp>
      <p:sp>
        <p:nvSpPr>
          <p:cNvPr id="1456" name="Google Shape;1456;p51"/>
          <p:cNvSpPr txBox="1"/>
          <p:nvPr>
            <p:ph idx="2" type="title"/>
          </p:nvPr>
        </p:nvSpPr>
        <p:spPr>
          <a:xfrm>
            <a:off x="2132863" y="1922300"/>
            <a:ext cx="21273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1457" name="Google Shape;1457;p51"/>
          <p:cNvSpPr txBox="1"/>
          <p:nvPr>
            <p:ph idx="3" type="subTitle"/>
          </p:nvPr>
        </p:nvSpPr>
        <p:spPr>
          <a:xfrm>
            <a:off x="4883845" y="2326756"/>
            <a:ext cx="2127300" cy="51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 is composed of hydrogen and helium</a:t>
            </a:r>
            <a:endParaRPr/>
          </a:p>
        </p:txBody>
      </p:sp>
      <p:sp>
        <p:nvSpPr>
          <p:cNvPr id="1458" name="Google Shape;1458;p51"/>
          <p:cNvSpPr txBox="1"/>
          <p:nvPr>
            <p:ph idx="4" type="title"/>
          </p:nvPr>
        </p:nvSpPr>
        <p:spPr>
          <a:xfrm>
            <a:off x="4883769" y="1922300"/>
            <a:ext cx="21273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a:t>
            </a:r>
            <a:endParaRPr/>
          </a:p>
        </p:txBody>
      </p:sp>
      <p:sp>
        <p:nvSpPr>
          <p:cNvPr id="1459" name="Google Shape;1459;p51"/>
          <p:cNvSpPr txBox="1"/>
          <p:nvPr>
            <p:ph idx="5" type="subTitle"/>
          </p:nvPr>
        </p:nvSpPr>
        <p:spPr>
          <a:xfrm>
            <a:off x="2132863" y="3873650"/>
            <a:ext cx="2127300" cy="51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It’s the biggest object in the Solar System</a:t>
            </a:r>
            <a:endParaRPr/>
          </a:p>
        </p:txBody>
      </p:sp>
      <p:sp>
        <p:nvSpPr>
          <p:cNvPr id="1460" name="Google Shape;1460;p51"/>
          <p:cNvSpPr txBox="1"/>
          <p:nvPr>
            <p:ph idx="6" type="title"/>
          </p:nvPr>
        </p:nvSpPr>
        <p:spPr>
          <a:xfrm>
            <a:off x="2132863" y="3476446"/>
            <a:ext cx="21273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a:t>
            </a:r>
            <a:endParaRPr/>
          </a:p>
        </p:txBody>
      </p:sp>
      <p:sp>
        <p:nvSpPr>
          <p:cNvPr id="1461" name="Google Shape;1461;p51"/>
          <p:cNvSpPr txBox="1"/>
          <p:nvPr>
            <p:ph idx="7" type="subTitle"/>
          </p:nvPr>
        </p:nvSpPr>
        <p:spPr>
          <a:xfrm>
            <a:off x="4883717" y="3873650"/>
            <a:ext cx="2127300" cy="51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t>Mars is a very cold place, not hot</a:t>
            </a:r>
            <a:endParaRPr/>
          </a:p>
        </p:txBody>
      </p:sp>
      <p:sp>
        <p:nvSpPr>
          <p:cNvPr id="1462" name="Google Shape;1462;p51"/>
          <p:cNvSpPr txBox="1"/>
          <p:nvPr>
            <p:ph idx="8" type="title"/>
          </p:nvPr>
        </p:nvSpPr>
        <p:spPr>
          <a:xfrm>
            <a:off x="4883743" y="3476446"/>
            <a:ext cx="2127300" cy="377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Mars</a:t>
            </a:r>
            <a:endParaRPr/>
          </a:p>
        </p:txBody>
      </p:sp>
      <p:grpSp>
        <p:nvGrpSpPr>
          <p:cNvPr id="1463" name="Google Shape;1463;p51"/>
          <p:cNvGrpSpPr/>
          <p:nvPr/>
        </p:nvGrpSpPr>
        <p:grpSpPr>
          <a:xfrm>
            <a:off x="2967482" y="3005454"/>
            <a:ext cx="458104" cy="451505"/>
            <a:chOff x="3579782" y="3393629"/>
            <a:chExt cx="458104" cy="451505"/>
          </a:xfrm>
        </p:grpSpPr>
        <p:sp>
          <p:nvSpPr>
            <p:cNvPr id="1464" name="Google Shape;1464;p51"/>
            <p:cNvSpPr/>
            <p:nvPr/>
          </p:nvSpPr>
          <p:spPr>
            <a:xfrm>
              <a:off x="3911846" y="3470655"/>
              <a:ext cx="64943" cy="133026"/>
            </a:xfrm>
            <a:custGeom>
              <a:rect b="b" l="l" r="r" t="t"/>
              <a:pathLst>
                <a:path extrusionOk="0" h="5846" w="2854">
                  <a:moveTo>
                    <a:pt x="1818" y="0"/>
                  </a:moveTo>
                  <a:cubicBezTo>
                    <a:pt x="1748" y="0"/>
                    <a:pt x="1681" y="8"/>
                    <a:pt x="1630" y="21"/>
                  </a:cubicBezTo>
                  <a:cubicBezTo>
                    <a:pt x="1427" y="21"/>
                    <a:pt x="1224" y="195"/>
                    <a:pt x="1049" y="279"/>
                  </a:cubicBezTo>
                  <a:cubicBezTo>
                    <a:pt x="930" y="370"/>
                    <a:pt x="874" y="482"/>
                    <a:pt x="846" y="601"/>
                  </a:cubicBezTo>
                  <a:cubicBezTo>
                    <a:pt x="818" y="720"/>
                    <a:pt x="846" y="860"/>
                    <a:pt x="791" y="923"/>
                  </a:cubicBezTo>
                  <a:cubicBezTo>
                    <a:pt x="756" y="1006"/>
                    <a:pt x="581" y="1069"/>
                    <a:pt x="497" y="1125"/>
                  </a:cubicBezTo>
                  <a:cubicBezTo>
                    <a:pt x="378" y="1153"/>
                    <a:pt x="322" y="1244"/>
                    <a:pt x="231" y="1300"/>
                  </a:cubicBezTo>
                  <a:cubicBezTo>
                    <a:pt x="119" y="1475"/>
                    <a:pt x="0" y="1678"/>
                    <a:pt x="28" y="1880"/>
                  </a:cubicBezTo>
                  <a:cubicBezTo>
                    <a:pt x="56" y="2118"/>
                    <a:pt x="203" y="2293"/>
                    <a:pt x="350" y="2433"/>
                  </a:cubicBezTo>
                  <a:cubicBezTo>
                    <a:pt x="406" y="2524"/>
                    <a:pt x="469" y="2608"/>
                    <a:pt x="525" y="2699"/>
                  </a:cubicBezTo>
                  <a:cubicBezTo>
                    <a:pt x="700" y="2992"/>
                    <a:pt x="525" y="3426"/>
                    <a:pt x="874" y="3629"/>
                  </a:cubicBezTo>
                  <a:cubicBezTo>
                    <a:pt x="993" y="3719"/>
                    <a:pt x="1427" y="3831"/>
                    <a:pt x="1343" y="4069"/>
                  </a:cubicBezTo>
                  <a:cubicBezTo>
                    <a:pt x="1343" y="4125"/>
                    <a:pt x="1280" y="4153"/>
                    <a:pt x="1224" y="4216"/>
                  </a:cubicBezTo>
                  <a:cubicBezTo>
                    <a:pt x="1196" y="4244"/>
                    <a:pt x="1196" y="4300"/>
                    <a:pt x="1140" y="4356"/>
                  </a:cubicBezTo>
                  <a:cubicBezTo>
                    <a:pt x="1077" y="4503"/>
                    <a:pt x="1021" y="4594"/>
                    <a:pt x="965" y="4768"/>
                  </a:cubicBezTo>
                  <a:cubicBezTo>
                    <a:pt x="902" y="5090"/>
                    <a:pt x="930" y="5321"/>
                    <a:pt x="1140" y="5579"/>
                  </a:cubicBezTo>
                  <a:cubicBezTo>
                    <a:pt x="1280" y="5754"/>
                    <a:pt x="1455" y="5845"/>
                    <a:pt x="1693" y="5845"/>
                  </a:cubicBezTo>
                  <a:cubicBezTo>
                    <a:pt x="1867" y="5845"/>
                    <a:pt x="2364" y="5845"/>
                    <a:pt x="2448" y="5670"/>
                  </a:cubicBezTo>
                  <a:cubicBezTo>
                    <a:pt x="2448" y="5614"/>
                    <a:pt x="2448" y="5551"/>
                    <a:pt x="2420" y="5496"/>
                  </a:cubicBezTo>
                  <a:cubicBezTo>
                    <a:pt x="2329" y="5377"/>
                    <a:pt x="2217" y="5321"/>
                    <a:pt x="2070" y="5265"/>
                  </a:cubicBezTo>
                  <a:cubicBezTo>
                    <a:pt x="1839" y="5146"/>
                    <a:pt x="2070" y="4999"/>
                    <a:pt x="2154" y="4852"/>
                  </a:cubicBezTo>
                  <a:cubicBezTo>
                    <a:pt x="2245" y="4768"/>
                    <a:pt x="2329" y="4566"/>
                    <a:pt x="2245" y="4419"/>
                  </a:cubicBezTo>
                  <a:cubicBezTo>
                    <a:pt x="2189" y="4300"/>
                    <a:pt x="1951" y="4244"/>
                    <a:pt x="2098" y="4097"/>
                  </a:cubicBezTo>
                  <a:cubicBezTo>
                    <a:pt x="2273" y="3950"/>
                    <a:pt x="2448" y="3894"/>
                    <a:pt x="2476" y="3657"/>
                  </a:cubicBezTo>
                  <a:cubicBezTo>
                    <a:pt x="2539" y="3398"/>
                    <a:pt x="2504" y="3104"/>
                    <a:pt x="2301" y="2957"/>
                  </a:cubicBezTo>
                  <a:cubicBezTo>
                    <a:pt x="2189" y="2873"/>
                    <a:pt x="2070" y="2845"/>
                    <a:pt x="1923" y="2817"/>
                  </a:cubicBezTo>
                  <a:cubicBezTo>
                    <a:pt x="1693" y="2699"/>
                    <a:pt x="2070" y="2433"/>
                    <a:pt x="2154" y="2349"/>
                  </a:cubicBezTo>
                  <a:cubicBezTo>
                    <a:pt x="2420" y="2083"/>
                    <a:pt x="2769" y="1706"/>
                    <a:pt x="2825" y="1356"/>
                  </a:cubicBezTo>
                  <a:cubicBezTo>
                    <a:pt x="2853" y="1069"/>
                    <a:pt x="2595" y="748"/>
                    <a:pt x="2448" y="482"/>
                  </a:cubicBezTo>
                  <a:cubicBezTo>
                    <a:pt x="2392" y="370"/>
                    <a:pt x="2301" y="195"/>
                    <a:pt x="2189" y="104"/>
                  </a:cubicBezTo>
                  <a:cubicBezTo>
                    <a:pt x="2094" y="27"/>
                    <a:pt x="1949" y="0"/>
                    <a:pt x="1818"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51"/>
            <p:cNvSpPr/>
            <p:nvPr/>
          </p:nvSpPr>
          <p:spPr>
            <a:xfrm>
              <a:off x="3911846" y="3473659"/>
              <a:ext cx="55704" cy="130022"/>
            </a:xfrm>
            <a:custGeom>
              <a:rect b="b" l="l" r="r" t="t"/>
              <a:pathLst>
                <a:path extrusionOk="0" h="5714" w="2448">
                  <a:moveTo>
                    <a:pt x="1280" y="0"/>
                  </a:moveTo>
                  <a:lnTo>
                    <a:pt x="1280" y="0"/>
                  </a:lnTo>
                  <a:cubicBezTo>
                    <a:pt x="1196" y="63"/>
                    <a:pt x="1140" y="119"/>
                    <a:pt x="1049" y="147"/>
                  </a:cubicBezTo>
                  <a:cubicBezTo>
                    <a:pt x="930" y="238"/>
                    <a:pt x="874" y="350"/>
                    <a:pt x="846" y="497"/>
                  </a:cubicBezTo>
                  <a:cubicBezTo>
                    <a:pt x="818" y="588"/>
                    <a:pt x="846" y="728"/>
                    <a:pt x="791" y="791"/>
                  </a:cubicBezTo>
                  <a:cubicBezTo>
                    <a:pt x="756" y="874"/>
                    <a:pt x="581" y="937"/>
                    <a:pt x="497" y="993"/>
                  </a:cubicBezTo>
                  <a:cubicBezTo>
                    <a:pt x="378" y="1021"/>
                    <a:pt x="322" y="1112"/>
                    <a:pt x="231" y="1168"/>
                  </a:cubicBezTo>
                  <a:cubicBezTo>
                    <a:pt x="119" y="1343"/>
                    <a:pt x="0" y="1546"/>
                    <a:pt x="28" y="1748"/>
                  </a:cubicBezTo>
                  <a:cubicBezTo>
                    <a:pt x="56" y="1986"/>
                    <a:pt x="203" y="2161"/>
                    <a:pt x="350" y="2301"/>
                  </a:cubicBezTo>
                  <a:cubicBezTo>
                    <a:pt x="406" y="2392"/>
                    <a:pt x="469" y="2476"/>
                    <a:pt x="525" y="2567"/>
                  </a:cubicBezTo>
                  <a:cubicBezTo>
                    <a:pt x="700" y="2860"/>
                    <a:pt x="525" y="3294"/>
                    <a:pt x="874" y="3497"/>
                  </a:cubicBezTo>
                  <a:cubicBezTo>
                    <a:pt x="993" y="3587"/>
                    <a:pt x="1427" y="3699"/>
                    <a:pt x="1343" y="3937"/>
                  </a:cubicBezTo>
                  <a:cubicBezTo>
                    <a:pt x="1343" y="3993"/>
                    <a:pt x="1280" y="4021"/>
                    <a:pt x="1224" y="4084"/>
                  </a:cubicBezTo>
                  <a:cubicBezTo>
                    <a:pt x="1196" y="4112"/>
                    <a:pt x="1196" y="4168"/>
                    <a:pt x="1140" y="4224"/>
                  </a:cubicBezTo>
                  <a:cubicBezTo>
                    <a:pt x="1077" y="4371"/>
                    <a:pt x="1021" y="4462"/>
                    <a:pt x="965" y="4636"/>
                  </a:cubicBezTo>
                  <a:cubicBezTo>
                    <a:pt x="902" y="4958"/>
                    <a:pt x="930" y="5189"/>
                    <a:pt x="1140" y="5447"/>
                  </a:cubicBezTo>
                  <a:cubicBezTo>
                    <a:pt x="1280" y="5622"/>
                    <a:pt x="1455" y="5713"/>
                    <a:pt x="1693" y="5713"/>
                  </a:cubicBezTo>
                  <a:cubicBezTo>
                    <a:pt x="1867" y="5713"/>
                    <a:pt x="2364" y="5713"/>
                    <a:pt x="2448" y="5538"/>
                  </a:cubicBezTo>
                  <a:cubicBezTo>
                    <a:pt x="2448" y="5482"/>
                    <a:pt x="2448" y="5419"/>
                    <a:pt x="2420" y="5364"/>
                  </a:cubicBezTo>
                  <a:cubicBezTo>
                    <a:pt x="2329" y="5245"/>
                    <a:pt x="2217" y="5189"/>
                    <a:pt x="2070" y="5133"/>
                  </a:cubicBezTo>
                  <a:cubicBezTo>
                    <a:pt x="1923" y="5070"/>
                    <a:pt x="1951" y="4986"/>
                    <a:pt x="2014" y="4895"/>
                  </a:cubicBezTo>
                  <a:lnTo>
                    <a:pt x="2014" y="4895"/>
                  </a:lnTo>
                  <a:cubicBezTo>
                    <a:pt x="1945" y="4913"/>
                    <a:pt x="1876" y="4923"/>
                    <a:pt x="1811" y="4923"/>
                  </a:cubicBezTo>
                  <a:cubicBezTo>
                    <a:pt x="1652" y="4923"/>
                    <a:pt x="1511" y="4864"/>
                    <a:pt x="1427" y="4720"/>
                  </a:cubicBezTo>
                  <a:cubicBezTo>
                    <a:pt x="1196" y="4371"/>
                    <a:pt x="1748" y="4168"/>
                    <a:pt x="1693" y="3846"/>
                  </a:cubicBezTo>
                  <a:cubicBezTo>
                    <a:pt x="1665" y="3643"/>
                    <a:pt x="1574" y="3469"/>
                    <a:pt x="1748" y="3294"/>
                  </a:cubicBezTo>
                  <a:cubicBezTo>
                    <a:pt x="1140" y="3294"/>
                    <a:pt x="1140" y="2825"/>
                    <a:pt x="1140" y="2336"/>
                  </a:cubicBezTo>
                  <a:cubicBezTo>
                    <a:pt x="1196" y="2217"/>
                    <a:pt x="993" y="2042"/>
                    <a:pt x="1021" y="1839"/>
                  </a:cubicBezTo>
                  <a:cubicBezTo>
                    <a:pt x="1140" y="1546"/>
                    <a:pt x="1427" y="1427"/>
                    <a:pt x="1630" y="1224"/>
                  </a:cubicBezTo>
                  <a:cubicBezTo>
                    <a:pt x="1427" y="1049"/>
                    <a:pt x="1315" y="791"/>
                    <a:pt x="1224" y="553"/>
                  </a:cubicBezTo>
                  <a:cubicBezTo>
                    <a:pt x="1168" y="378"/>
                    <a:pt x="1224" y="203"/>
                    <a:pt x="128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51"/>
            <p:cNvSpPr/>
            <p:nvPr/>
          </p:nvSpPr>
          <p:spPr>
            <a:xfrm>
              <a:off x="3581056" y="3555349"/>
              <a:ext cx="453484" cy="286713"/>
            </a:xfrm>
            <a:custGeom>
              <a:rect b="b" l="l" r="r" t="t"/>
              <a:pathLst>
                <a:path extrusionOk="0" h="12600" w="19929">
                  <a:moveTo>
                    <a:pt x="13683" y="0"/>
                  </a:moveTo>
                  <a:cubicBezTo>
                    <a:pt x="13570" y="0"/>
                    <a:pt x="13448" y="25"/>
                    <a:pt x="13314" y="81"/>
                  </a:cubicBezTo>
                  <a:cubicBezTo>
                    <a:pt x="13254" y="95"/>
                    <a:pt x="13197" y="95"/>
                    <a:pt x="13142" y="95"/>
                  </a:cubicBezTo>
                  <a:cubicBezTo>
                    <a:pt x="13088" y="95"/>
                    <a:pt x="13038" y="95"/>
                    <a:pt x="12992" y="109"/>
                  </a:cubicBezTo>
                  <a:cubicBezTo>
                    <a:pt x="12880" y="172"/>
                    <a:pt x="12761" y="256"/>
                    <a:pt x="12705" y="375"/>
                  </a:cubicBezTo>
                  <a:cubicBezTo>
                    <a:pt x="12642" y="522"/>
                    <a:pt x="12733" y="697"/>
                    <a:pt x="12908" y="753"/>
                  </a:cubicBezTo>
                  <a:cubicBezTo>
                    <a:pt x="13111" y="809"/>
                    <a:pt x="13314" y="844"/>
                    <a:pt x="13516" y="927"/>
                  </a:cubicBezTo>
                  <a:cubicBezTo>
                    <a:pt x="13985" y="1046"/>
                    <a:pt x="14216" y="1424"/>
                    <a:pt x="14188" y="2004"/>
                  </a:cubicBezTo>
                  <a:cubicBezTo>
                    <a:pt x="14077" y="2055"/>
                    <a:pt x="13960" y="2074"/>
                    <a:pt x="13839" y="2074"/>
                  </a:cubicBezTo>
                  <a:cubicBezTo>
                    <a:pt x="13678" y="2074"/>
                    <a:pt x="13510" y="2040"/>
                    <a:pt x="13342" y="2004"/>
                  </a:cubicBezTo>
                  <a:cubicBezTo>
                    <a:pt x="13139" y="2004"/>
                    <a:pt x="12992" y="2095"/>
                    <a:pt x="12908" y="2298"/>
                  </a:cubicBezTo>
                  <a:cubicBezTo>
                    <a:pt x="12880" y="2417"/>
                    <a:pt x="12817" y="2529"/>
                    <a:pt x="12789" y="2620"/>
                  </a:cubicBezTo>
                  <a:cubicBezTo>
                    <a:pt x="12412" y="2648"/>
                    <a:pt x="12118" y="2704"/>
                    <a:pt x="11796" y="2704"/>
                  </a:cubicBezTo>
                  <a:cubicBezTo>
                    <a:pt x="11680" y="2713"/>
                    <a:pt x="11567" y="2716"/>
                    <a:pt x="11457" y="2716"/>
                  </a:cubicBezTo>
                  <a:cubicBezTo>
                    <a:pt x="11236" y="2716"/>
                    <a:pt x="11025" y="2704"/>
                    <a:pt x="10810" y="2704"/>
                  </a:cubicBezTo>
                  <a:cubicBezTo>
                    <a:pt x="10720" y="3522"/>
                    <a:pt x="10608" y="3724"/>
                    <a:pt x="10048" y="4074"/>
                  </a:cubicBezTo>
                  <a:cubicBezTo>
                    <a:pt x="9209" y="3494"/>
                    <a:pt x="9118" y="3291"/>
                    <a:pt x="9321" y="2326"/>
                  </a:cubicBezTo>
                  <a:cubicBezTo>
                    <a:pt x="9412" y="2004"/>
                    <a:pt x="9293" y="1802"/>
                    <a:pt x="8971" y="1746"/>
                  </a:cubicBezTo>
                  <a:cubicBezTo>
                    <a:pt x="8769" y="1718"/>
                    <a:pt x="8538" y="1718"/>
                    <a:pt x="8335" y="1718"/>
                  </a:cubicBezTo>
                  <a:cubicBezTo>
                    <a:pt x="7776" y="1746"/>
                    <a:pt x="7223" y="1802"/>
                    <a:pt x="6671" y="1829"/>
                  </a:cubicBezTo>
                  <a:cubicBezTo>
                    <a:pt x="6487" y="1841"/>
                    <a:pt x="6302" y="1854"/>
                    <a:pt x="6115" y="1854"/>
                  </a:cubicBezTo>
                  <a:cubicBezTo>
                    <a:pt x="5859" y="1854"/>
                    <a:pt x="5598" y="1830"/>
                    <a:pt x="5328" y="1746"/>
                  </a:cubicBezTo>
                  <a:cubicBezTo>
                    <a:pt x="5262" y="1723"/>
                    <a:pt x="5198" y="1712"/>
                    <a:pt x="5139" y="1712"/>
                  </a:cubicBezTo>
                  <a:cubicBezTo>
                    <a:pt x="4890" y="1712"/>
                    <a:pt x="4725" y="1908"/>
                    <a:pt x="4748" y="2242"/>
                  </a:cubicBezTo>
                  <a:cubicBezTo>
                    <a:pt x="4804" y="2766"/>
                    <a:pt x="4629" y="3200"/>
                    <a:pt x="4252" y="3578"/>
                  </a:cubicBezTo>
                  <a:cubicBezTo>
                    <a:pt x="3965" y="3899"/>
                    <a:pt x="3727" y="4249"/>
                    <a:pt x="3468" y="4570"/>
                  </a:cubicBezTo>
                  <a:cubicBezTo>
                    <a:pt x="3147" y="4920"/>
                    <a:pt x="2797" y="5270"/>
                    <a:pt x="2448" y="5591"/>
                  </a:cubicBezTo>
                  <a:cubicBezTo>
                    <a:pt x="2357" y="5703"/>
                    <a:pt x="2217" y="5766"/>
                    <a:pt x="2042" y="5850"/>
                  </a:cubicBezTo>
                  <a:cubicBezTo>
                    <a:pt x="1895" y="5675"/>
                    <a:pt x="1776" y="5563"/>
                    <a:pt x="1657" y="5417"/>
                  </a:cubicBezTo>
                  <a:cubicBezTo>
                    <a:pt x="1371" y="5039"/>
                    <a:pt x="1077" y="4689"/>
                    <a:pt x="783" y="4277"/>
                  </a:cubicBezTo>
                  <a:cubicBezTo>
                    <a:pt x="727" y="4193"/>
                    <a:pt x="699" y="4102"/>
                    <a:pt x="644" y="4046"/>
                  </a:cubicBezTo>
                  <a:cubicBezTo>
                    <a:pt x="553" y="3955"/>
                    <a:pt x="497" y="3871"/>
                    <a:pt x="406" y="3815"/>
                  </a:cubicBezTo>
                  <a:cubicBezTo>
                    <a:pt x="375" y="3792"/>
                    <a:pt x="343" y="3781"/>
                    <a:pt x="314" y="3781"/>
                  </a:cubicBezTo>
                  <a:cubicBezTo>
                    <a:pt x="264" y="3781"/>
                    <a:pt x="221" y="3814"/>
                    <a:pt x="203" y="3871"/>
                  </a:cubicBezTo>
                  <a:cubicBezTo>
                    <a:pt x="175" y="3871"/>
                    <a:pt x="175" y="3899"/>
                    <a:pt x="175" y="3899"/>
                  </a:cubicBezTo>
                  <a:cubicBezTo>
                    <a:pt x="119" y="4046"/>
                    <a:pt x="147" y="4102"/>
                    <a:pt x="175" y="4249"/>
                  </a:cubicBezTo>
                  <a:cubicBezTo>
                    <a:pt x="175" y="4396"/>
                    <a:pt x="147" y="4598"/>
                    <a:pt x="147" y="4745"/>
                  </a:cubicBezTo>
                  <a:cubicBezTo>
                    <a:pt x="119" y="5095"/>
                    <a:pt x="84" y="5445"/>
                    <a:pt x="56" y="5794"/>
                  </a:cubicBezTo>
                  <a:cubicBezTo>
                    <a:pt x="28" y="6116"/>
                    <a:pt x="0" y="6465"/>
                    <a:pt x="0" y="6787"/>
                  </a:cubicBezTo>
                  <a:cubicBezTo>
                    <a:pt x="0" y="6962"/>
                    <a:pt x="28" y="7137"/>
                    <a:pt x="28" y="7277"/>
                  </a:cubicBezTo>
                  <a:cubicBezTo>
                    <a:pt x="28" y="7339"/>
                    <a:pt x="56" y="7745"/>
                    <a:pt x="84" y="7773"/>
                  </a:cubicBezTo>
                  <a:cubicBezTo>
                    <a:pt x="322" y="7836"/>
                    <a:pt x="469" y="7892"/>
                    <a:pt x="644" y="7948"/>
                  </a:cubicBezTo>
                  <a:cubicBezTo>
                    <a:pt x="644" y="8039"/>
                    <a:pt x="644" y="8151"/>
                    <a:pt x="609" y="8186"/>
                  </a:cubicBezTo>
                  <a:cubicBezTo>
                    <a:pt x="175" y="8710"/>
                    <a:pt x="147" y="9290"/>
                    <a:pt x="322" y="9899"/>
                  </a:cubicBezTo>
                  <a:cubicBezTo>
                    <a:pt x="350" y="10018"/>
                    <a:pt x="322" y="10108"/>
                    <a:pt x="350" y="10220"/>
                  </a:cubicBezTo>
                  <a:cubicBezTo>
                    <a:pt x="469" y="10892"/>
                    <a:pt x="699" y="11535"/>
                    <a:pt x="1049" y="12143"/>
                  </a:cubicBezTo>
                  <a:cubicBezTo>
                    <a:pt x="1204" y="12404"/>
                    <a:pt x="1404" y="12593"/>
                    <a:pt x="1691" y="12593"/>
                  </a:cubicBezTo>
                  <a:cubicBezTo>
                    <a:pt x="1727" y="12593"/>
                    <a:pt x="1765" y="12590"/>
                    <a:pt x="1804" y="12584"/>
                  </a:cubicBezTo>
                  <a:cubicBezTo>
                    <a:pt x="2329" y="12521"/>
                    <a:pt x="2881" y="12556"/>
                    <a:pt x="3378" y="12409"/>
                  </a:cubicBezTo>
                  <a:cubicBezTo>
                    <a:pt x="4049" y="12234"/>
                    <a:pt x="4692" y="12171"/>
                    <a:pt x="5328" y="12171"/>
                  </a:cubicBezTo>
                  <a:cubicBezTo>
                    <a:pt x="6063" y="12171"/>
                    <a:pt x="6762" y="12206"/>
                    <a:pt x="7489" y="12234"/>
                  </a:cubicBezTo>
                  <a:cubicBezTo>
                    <a:pt x="7778" y="12234"/>
                    <a:pt x="8083" y="12222"/>
                    <a:pt x="8382" y="12222"/>
                  </a:cubicBezTo>
                  <a:cubicBezTo>
                    <a:pt x="8532" y="12222"/>
                    <a:pt x="8680" y="12225"/>
                    <a:pt x="8825" y="12234"/>
                  </a:cubicBezTo>
                  <a:cubicBezTo>
                    <a:pt x="9265" y="12234"/>
                    <a:pt x="9734" y="12234"/>
                    <a:pt x="10167" y="12262"/>
                  </a:cubicBezTo>
                  <a:cubicBezTo>
                    <a:pt x="10542" y="12262"/>
                    <a:pt x="10894" y="12298"/>
                    <a:pt x="11246" y="12298"/>
                  </a:cubicBezTo>
                  <a:cubicBezTo>
                    <a:pt x="11334" y="12298"/>
                    <a:pt x="11422" y="12296"/>
                    <a:pt x="11510" y="12290"/>
                  </a:cubicBezTo>
                  <a:cubicBezTo>
                    <a:pt x="12733" y="12262"/>
                    <a:pt x="13957" y="12206"/>
                    <a:pt x="15153" y="12206"/>
                  </a:cubicBezTo>
                  <a:cubicBezTo>
                    <a:pt x="15502" y="12206"/>
                    <a:pt x="15852" y="12234"/>
                    <a:pt x="16167" y="12346"/>
                  </a:cubicBezTo>
                  <a:cubicBezTo>
                    <a:pt x="16782" y="12521"/>
                    <a:pt x="17362" y="12521"/>
                    <a:pt x="17978" y="12584"/>
                  </a:cubicBezTo>
                  <a:cubicBezTo>
                    <a:pt x="18041" y="12594"/>
                    <a:pt x="18100" y="12599"/>
                    <a:pt x="18157" y="12599"/>
                  </a:cubicBezTo>
                  <a:cubicBezTo>
                    <a:pt x="18545" y="12599"/>
                    <a:pt x="18786" y="12357"/>
                    <a:pt x="18964" y="11996"/>
                  </a:cubicBezTo>
                  <a:cubicBezTo>
                    <a:pt x="19313" y="11332"/>
                    <a:pt x="19523" y="10633"/>
                    <a:pt x="19635" y="9899"/>
                  </a:cubicBezTo>
                  <a:cubicBezTo>
                    <a:pt x="19726" y="9493"/>
                    <a:pt x="19754" y="9060"/>
                    <a:pt x="19607" y="8647"/>
                  </a:cubicBezTo>
                  <a:cubicBezTo>
                    <a:pt x="19523" y="8444"/>
                    <a:pt x="19376" y="8297"/>
                    <a:pt x="19285" y="8095"/>
                  </a:cubicBezTo>
                  <a:cubicBezTo>
                    <a:pt x="19229" y="8011"/>
                    <a:pt x="19229" y="7948"/>
                    <a:pt x="19313" y="7892"/>
                  </a:cubicBezTo>
                  <a:cubicBezTo>
                    <a:pt x="19343" y="7873"/>
                    <a:pt x="19377" y="7867"/>
                    <a:pt x="19411" y="7867"/>
                  </a:cubicBezTo>
                  <a:cubicBezTo>
                    <a:pt x="19479" y="7867"/>
                    <a:pt x="19551" y="7892"/>
                    <a:pt x="19607" y="7892"/>
                  </a:cubicBezTo>
                  <a:cubicBezTo>
                    <a:pt x="19650" y="7902"/>
                    <a:pt x="19693" y="7909"/>
                    <a:pt x="19731" y="7909"/>
                  </a:cubicBezTo>
                  <a:cubicBezTo>
                    <a:pt x="19797" y="7909"/>
                    <a:pt x="19850" y="7889"/>
                    <a:pt x="19873" y="7836"/>
                  </a:cubicBezTo>
                  <a:cubicBezTo>
                    <a:pt x="19901" y="7773"/>
                    <a:pt x="19873" y="7689"/>
                    <a:pt x="19901" y="7626"/>
                  </a:cubicBezTo>
                  <a:cubicBezTo>
                    <a:pt x="19928" y="7018"/>
                    <a:pt x="19901" y="6402"/>
                    <a:pt x="19873" y="5794"/>
                  </a:cubicBezTo>
                  <a:cubicBezTo>
                    <a:pt x="19838" y="5472"/>
                    <a:pt x="19810" y="5179"/>
                    <a:pt x="19810" y="4864"/>
                  </a:cubicBezTo>
                  <a:cubicBezTo>
                    <a:pt x="19782" y="4570"/>
                    <a:pt x="19838" y="4277"/>
                    <a:pt x="19810" y="3990"/>
                  </a:cubicBezTo>
                  <a:cubicBezTo>
                    <a:pt x="19799" y="3888"/>
                    <a:pt x="19754" y="3851"/>
                    <a:pt x="19697" y="3851"/>
                  </a:cubicBezTo>
                  <a:cubicBezTo>
                    <a:pt x="19607" y="3851"/>
                    <a:pt x="19488" y="3945"/>
                    <a:pt x="19432" y="4018"/>
                  </a:cubicBezTo>
                  <a:cubicBezTo>
                    <a:pt x="19257" y="4221"/>
                    <a:pt x="19082" y="4424"/>
                    <a:pt x="18880" y="4626"/>
                  </a:cubicBezTo>
                  <a:cubicBezTo>
                    <a:pt x="18789" y="4717"/>
                    <a:pt x="18649" y="4773"/>
                    <a:pt x="18530" y="4864"/>
                  </a:cubicBezTo>
                  <a:cubicBezTo>
                    <a:pt x="18208" y="4368"/>
                    <a:pt x="17915" y="3899"/>
                    <a:pt x="17600" y="3431"/>
                  </a:cubicBezTo>
                  <a:cubicBezTo>
                    <a:pt x="17509" y="3256"/>
                    <a:pt x="17453" y="3081"/>
                    <a:pt x="17537" y="2906"/>
                  </a:cubicBezTo>
                  <a:cubicBezTo>
                    <a:pt x="17565" y="2794"/>
                    <a:pt x="17628" y="2704"/>
                    <a:pt x="17656" y="2620"/>
                  </a:cubicBezTo>
                  <a:cubicBezTo>
                    <a:pt x="17740" y="2326"/>
                    <a:pt x="17656" y="2067"/>
                    <a:pt x="17390" y="2067"/>
                  </a:cubicBezTo>
                  <a:cubicBezTo>
                    <a:pt x="17250" y="2032"/>
                    <a:pt x="17132" y="2004"/>
                    <a:pt x="17041" y="1976"/>
                  </a:cubicBezTo>
                  <a:cubicBezTo>
                    <a:pt x="16818" y="2080"/>
                    <a:pt x="16585" y="2122"/>
                    <a:pt x="16341" y="2122"/>
                  </a:cubicBezTo>
                  <a:cubicBezTo>
                    <a:pt x="16172" y="2122"/>
                    <a:pt x="15997" y="2102"/>
                    <a:pt x="15817" y="2067"/>
                  </a:cubicBezTo>
                  <a:lnTo>
                    <a:pt x="15817" y="2123"/>
                  </a:lnTo>
                  <a:cubicBezTo>
                    <a:pt x="15686" y="2152"/>
                    <a:pt x="15562" y="2182"/>
                    <a:pt x="15433" y="2182"/>
                  </a:cubicBezTo>
                  <a:cubicBezTo>
                    <a:pt x="15308" y="2182"/>
                    <a:pt x="15178" y="2153"/>
                    <a:pt x="15034" y="2067"/>
                  </a:cubicBezTo>
                  <a:cubicBezTo>
                    <a:pt x="15006" y="1892"/>
                    <a:pt x="14978" y="1683"/>
                    <a:pt x="14943" y="1480"/>
                  </a:cubicBezTo>
                  <a:cubicBezTo>
                    <a:pt x="14887" y="1130"/>
                    <a:pt x="14740" y="809"/>
                    <a:pt x="14537" y="550"/>
                  </a:cubicBezTo>
                  <a:cubicBezTo>
                    <a:pt x="14294" y="243"/>
                    <a:pt x="14035" y="0"/>
                    <a:pt x="13683"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51"/>
            <p:cNvSpPr/>
            <p:nvPr/>
          </p:nvSpPr>
          <p:spPr>
            <a:xfrm>
              <a:off x="3634667" y="3420776"/>
              <a:ext cx="145291" cy="123514"/>
            </a:xfrm>
            <a:custGeom>
              <a:rect b="b" l="l" r="r" t="t"/>
              <a:pathLst>
                <a:path extrusionOk="0" h="5428" w="6385">
                  <a:moveTo>
                    <a:pt x="2163" y="1"/>
                  </a:moveTo>
                  <a:cubicBezTo>
                    <a:pt x="2137" y="1"/>
                    <a:pt x="2114" y="15"/>
                    <a:pt x="2098" y="52"/>
                  </a:cubicBezTo>
                  <a:cubicBezTo>
                    <a:pt x="2070" y="115"/>
                    <a:pt x="2161" y="290"/>
                    <a:pt x="2189" y="346"/>
                  </a:cubicBezTo>
                  <a:cubicBezTo>
                    <a:pt x="2217" y="492"/>
                    <a:pt x="2273" y="667"/>
                    <a:pt x="2364" y="814"/>
                  </a:cubicBezTo>
                  <a:cubicBezTo>
                    <a:pt x="2448" y="898"/>
                    <a:pt x="2798" y="1164"/>
                    <a:pt x="2567" y="1248"/>
                  </a:cubicBezTo>
                  <a:cubicBezTo>
                    <a:pt x="2551" y="1253"/>
                    <a:pt x="2535" y="1255"/>
                    <a:pt x="2518" y="1255"/>
                  </a:cubicBezTo>
                  <a:cubicBezTo>
                    <a:pt x="2450" y="1255"/>
                    <a:pt x="2381" y="1214"/>
                    <a:pt x="2336" y="1192"/>
                  </a:cubicBezTo>
                  <a:cubicBezTo>
                    <a:pt x="2161" y="1101"/>
                    <a:pt x="2042" y="989"/>
                    <a:pt x="1924" y="842"/>
                  </a:cubicBezTo>
                  <a:cubicBezTo>
                    <a:pt x="1812" y="695"/>
                    <a:pt x="1721" y="548"/>
                    <a:pt x="1546" y="464"/>
                  </a:cubicBezTo>
                  <a:cubicBezTo>
                    <a:pt x="1399" y="402"/>
                    <a:pt x="1259" y="318"/>
                    <a:pt x="1084" y="255"/>
                  </a:cubicBezTo>
                  <a:cubicBezTo>
                    <a:pt x="910" y="227"/>
                    <a:pt x="763" y="171"/>
                    <a:pt x="588" y="115"/>
                  </a:cubicBezTo>
                  <a:cubicBezTo>
                    <a:pt x="527" y="103"/>
                    <a:pt x="450" y="95"/>
                    <a:pt x="372" y="95"/>
                  </a:cubicBezTo>
                  <a:cubicBezTo>
                    <a:pt x="228" y="95"/>
                    <a:pt x="78" y="122"/>
                    <a:pt x="1" y="199"/>
                  </a:cubicBezTo>
                  <a:cubicBezTo>
                    <a:pt x="36" y="290"/>
                    <a:pt x="238" y="346"/>
                    <a:pt x="322" y="402"/>
                  </a:cubicBezTo>
                  <a:cubicBezTo>
                    <a:pt x="525" y="492"/>
                    <a:pt x="735" y="639"/>
                    <a:pt x="910" y="779"/>
                  </a:cubicBezTo>
                  <a:cubicBezTo>
                    <a:pt x="994" y="842"/>
                    <a:pt x="1196" y="954"/>
                    <a:pt x="1224" y="1045"/>
                  </a:cubicBezTo>
                  <a:cubicBezTo>
                    <a:pt x="1287" y="1164"/>
                    <a:pt x="1168" y="1192"/>
                    <a:pt x="1140" y="1276"/>
                  </a:cubicBezTo>
                  <a:cubicBezTo>
                    <a:pt x="1050" y="1513"/>
                    <a:pt x="1343" y="1800"/>
                    <a:pt x="1490" y="1947"/>
                  </a:cubicBezTo>
                  <a:cubicBezTo>
                    <a:pt x="1574" y="2066"/>
                    <a:pt x="2014" y="2387"/>
                    <a:pt x="1924" y="2562"/>
                  </a:cubicBezTo>
                  <a:cubicBezTo>
                    <a:pt x="1868" y="2562"/>
                    <a:pt x="1840" y="2499"/>
                    <a:pt x="1749" y="2471"/>
                  </a:cubicBezTo>
                  <a:lnTo>
                    <a:pt x="1574" y="2471"/>
                  </a:lnTo>
                  <a:cubicBezTo>
                    <a:pt x="1399" y="2471"/>
                    <a:pt x="1259" y="2443"/>
                    <a:pt x="1084" y="2387"/>
                  </a:cubicBezTo>
                  <a:cubicBezTo>
                    <a:pt x="875" y="2324"/>
                    <a:pt x="791" y="2240"/>
                    <a:pt x="672" y="2066"/>
                  </a:cubicBezTo>
                  <a:cubicBezTo>
                    <a:pt x="560" y="1891"/>
                    <a:pt x="441" y="1688"/>
                    <a:pt x="294" y="1541"/>
                  </a:cubicBezTo>
                  <a:cubicBezTo>
                    <a:pt x="210" y="1597"/>
                    <a:pt x="238" y="1772"/>
                    <a:pt x="266" y="1891"/>
                  </a:cubicBezTo>
                  <a:lnTo>
                    <a:pt x="266" y="2003"/>
                  </a:lnTo>
                  <a:cubicBezTo>
                    <a:pt x="266" y="2178"/>
                    <a:pt x="266" y="2415"/>
                    <a:pt x="350" y="2562"/>
                  </a:cubicBezTo>
                  <a:cubicBezTo>
                    <a:pt x="469" y="2765"/>
                    <a:pt x="735" y="2877"/>
                    <a:pt x="938" y="2968"/>
                  </a:cubicBezTo>
                  <a:cubicBezTo>
                    <a:pt x="1050" y="2996"/>
                    <a:pt x="1196" y="2996"/>
                    <a:pt x="1315" y="3052"/>
                  </a:cubicBezTo>
                  <a:cubicBezTo>
                    <a:pt x="1609" y="3143"/>
                    <a:pt x="1784" y="3261"/>
                    <a:pt x="1924" y="3548"/>
                  </a:cubicBezTo>
                  <a:cubicBezTo>
                    <a:pt x="2014" y="3814"/>
                    <a:pt x="2161" y="4017"/>
                    <a:pt x="2273" y="4247"/>
                  </a:cubicBezTo>
                  <a:cubicBezTo>
                    <a:pt x="2448" y="4625"/>
                    <a:pt x="2658" y="4975"/>
                    <a:pt x="3063" y="5093"/>
                  </a:cubicBezTo>
                  <a:cubicBezTo>
                    <a:pt x="3182" y="5121"/>
                    <a:pt x="3266" y="5149"/>
                    <a:pt x="3385" y="5184"/>
                  </a:cubicBezTo>
                  <a:cubicBezTo>
                    <a:pt x="3469" y="5184"/>
                    <a:pt x="3532" y="5184"/>
                    <a:pt x="3616" y="5240"/>
                  </a:cubicBezTo>
                  <a:cubicBezTo>
                    <a:pt x="3672" y="5268"/>
                    <a:pt x="3707" y="5324"/>
                    <a:pt x="3763" y="5359"/>
                  </a:cubicBezTo>
                  <a:cubicBezTo>
                    <a:pt x="3851" y="5409"/>
                    <a:pt x="3979" y="5419"/>
                    <a:pt x="4105" y="5419"/>
                  </a:cubicBezTo>
                  <a:cubicBezTo>
                    <a:pt x="4190" y="5419"/>
                    <a:pt x="4273" y="5415"/>
                    <a:pt x="4343" y="5415"/>
                  </a:cubicBezTo>
                  <a:cubicBezTo>
                    <a:pt x="4380" y="5424"/>
                    <a:pt x="4417" y="5428"/>
                    <a:pt x="4453" y="5428"/>
                  </a:cubicBezTo>
                  <a:cubicBezTo>
                    <a:pt x="4645" y="5428"/>
                    <a:pt x="4815" y="5320"/>
                    <a:pt x="4986" y="5296"/>
                  </a:cubicBezTo>
                  <a:cubicBezTo>
                    <a:pt x="5245" y="5240"/>
                    <a:pt x="5483" y="5324"/>
                    <a:pt x="5685" y="5149"/>
                  </a:cubicBezTo>
                  <a:cubicBezTo>
                    <a:pt x="6007" y="4919"/>
                    <a:pt x="6266" y="4660"/>
                    <a:pt x="6357" y="4247"/>
                  </a:cubicBezTo>
                  <a:cubicBezTo>
                    <a:pt x="6385" y="4045"/>
                    <a:pt x="6385" y="3870"/>
                    <a:pt x="6385" y="3667"/>
                  </a:cubicBezTo>
                  <a:cubicBezTo>
                    <a:pt x="6385" y="3226"/>
                    <a:pt x="6294" y="2821"/>
                    <a:pt x="6238" y="2387"/>
                  </a:cubicBezTo>
                  <a:cubicBezTo>
                    <a:pt x="6182" y="2038"/>
                    <a:pt x="6091" y="1800"/>
                    <a:pt x="5804" y="1625"/>
                  </a:cubicBezTo>
                  <a:cubicBezTo>
                    <a:pt x="5713" y="1569"/>
                    <a:pt x="5630" y="1541"/>
                    <a:pt x="5511" y="1513"/>
                  </a:cubicBezTo>
                  <a:cubicBezTo>
                    <a:pt x="5420" y="1513"/>
                    <a:pt x="5308" y="1513"/>
                    <a:pt x="5189" y="1478"/>
                  </a:cubicBezTo>
                  <a:cubicBezTo>
                    <a:pt x="5070" y="1450"/>
                    <a:pt x="5014" y="1394"/>
                    <a:pt x="4930" y="1304"/>
                  </a:cubicBezTo>
                  <a:cubicBezTo>
                    <a:pt x="4693" y="1129"/>
                    <a:pt x="4434" y="1073"/>
                    <a:pt x="4140" y="1073"/>
                  </a:cubicBezTo>
                  <a:cubicBezTo>
                    <a:pt x="3818" y="1073"/>
                    <a:pt x="3532" y="1017"/>
                    <a:pt x="3238" y="870"/>
                  </a:cubicBezTo>
                  <a:cubicBezTo>
                    <a:pt x="2972" y="779"/>
                    <a:pt x="2861" y="576"/>
                    <a:pt x="2686" y="402"/>
                  </a:cubicBezTo>
                  <a:cubicBezTo>
                    <a:pt x="2567" y="318"/>
                    <a:pt x="2483" y="255"/>
                    <a:pt x="2392" y="171"/>
                  </a:cubicBezTo>
                  <a:cubicBezTo>
                    <a:pt x="2350" y="129"/>
                    <a:pt x="2242" y="1"/>
                    <a:pt x="216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51"/>
            <p:cNvSpPr/>
            <p:nvPr/>
          </p:nvSpPr>
          <p:spPr>
            <a:xfrm>
              <a:off x="3611593" y="3434520"/>
              <a:ext cx="34406" cy="13380"/>
            </a:xfrm>
            <a:custGeom>
              <a:rect b="b" l="l" r="r" t="t"/>
              <a:pathLst>
                <a:path extrusionOk="0" h="588" w="1512">
                  <a:moveTo>
                    <a:pt x="113" y="0"/>
                  </a:moveTo>
                  <a:cubicBezTo>
                    <a:pt x="57" y="0"/>
                    <a:pt x="1" y="91"/>
                    <a:pt x="29" y="147"/>
                  </a:cubicBezTo>
                  <a:cubicBezTo>
                    <a:pt x="113" y="266"/>
                    <a:pt x="232" y="385"/>
                    <a:pt x="315" y="469"/>
                  </a:cubicBezTo>
                  <a:cubicBezTo>
                    <a:pt x="406" y="560"/>
                    <a:pt x="462" y="588"/>
                    <a:pt x="581" y="588"/>
                  </a:cubicBezTo>
                  <a:cubicBezTo>
                    <a:pt x="700" y="588"/>
                    <a:pt x="840" y="560"/>
                    <a:pt x="959" y="525"/>
                  </a:cubicBezTo>
                  <a:cubicBezTo>
                    <a:pt x="1043" y="505"/>
                    <a:pt x="1081" y="485"/>
                    <a:pt x="1149" y="485"/>
                  </a:cubicBezTo>
                  <a:cubicBezTo>
                    <a:pt x="1177" y="485"/>
                    <a:pt x="1209" y="489"/>
                    <a:pt x="1252" y="497"/>
                  </a:cubicBezTo>
                  <a:cubicBezTo>
                    <a:pt x="1280" y="497"/>
                    <a:pt x="1336" y="497"/>
                    <a:pt x="1364" y="525"/>
                  </a:cubicBezTo>
                  <a:cubicBezTo>
                    <a:pt x="1455" y="525"/>
                    <a:pt x="1511" y="413"/>
                    <a:pt x="1427" y="350"/>
                  </a:cubicBezTo>
                  <a:cubicBezTo>
                    <a:pt x="1252" y="266"/>
                    <a:pt x="1078" y="119"/>
                    <a:pt x="875" y="63"/>
                  </a:cubicBezTo>
                  <a:cubicBezTo>
                    <a:pt x="829" y="49"/>
                    <a:pt x="777" y="49"/>
                    <a:pt x="722" y="49"/>
                  </a:cubicBezTo>
                  <a:cubicBezTo>
                    <a:pt x="667" y="49"/>
                    <a:pt x="609" y="49"/>
                    <a:pt x="553" y="35"/>
                  </a:cubicBezTo>
                  <a:lnTo>
                    <a:pt x="350" y="35"/>
                  </a:lnTo>
                  <a:cubicBezTo>
                    <a:pt x="259" y="35"/>
                    <a:pt x="204" y="0"/>
                    <a:pt x="11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51"/>
            <p:cNvSpPr/>
            <p:nvPr/>
          </p:nvSpPr>
          <p:spPr>
            <a:xfrm>
              <a:off x="3604995" y="3400683"/>
              <a:ext cx="32289" cy="15655"/>
            </a:xfrm>
            <a:custGeom>
              <a:rect b="b" l="l" r="r" t="t"/>
              <a:pathLst>
                <a:path extrusionOk="0" h="688" w="1419">
                  <a:moveTo>
                    <a:pt x="64" y="0"/>
                  </a:moveTo>
                  <a:cubicBezTo>
                    <a:pt x="20" y="0"/>
                    <a:pt x="0" y="93"/>
                    <a:pt x="25" y="124"/>
                  </a:cubicBezTo>
                  <a:lnTo>
                    <a:pt x="25" y="152"/>
                  </a:lnTo>
                  <a:cubicBezTo>
                    <a:pt x="116" y="208"/>
                    <a:pt x="144" y="327"/>
                    <a:pt x="228" y="355"/>
                  </a:cubicBezTo>
                  <a:cubicBezTo>
                    <a:pt x="256" y="382"/>
                    <a:pt x="291" y="382"/>
                    <a:pt x="291" y="382"/>
                  </a:cubicBezTo>
                  <a:cubicBezTo>
                    <a:pt x="375" y="473"/>
                    <a:pt x="466" y="529"/>
                    <a:pt x="577" y="585"/>
                  </a:cubicBezTo>
                  <a:cubicBezTo>
                    <a:pt x="696" y="613"/>
                    <a:pt x="871" y="648"/>
                    <a:pt x="1046" y="648"/>
                  </a:cubicBezTo>
                  <a:cubicBezTo>
                    <a:pt x="1086" y="668"/>
                    <a:pt x="1157" y="688"/>
                    <a:pt x="1215" y="688"/>
                  </a:cubicBezTo>
                  <a:cubicBezTo>
                    <a:pt x="1239" y="688"/>
                    <a:pt x="1260" y="684"/>
                    <a:pt x="1277" y="676"/>
                  </a:cubicBezTo>
                  <a:cubicBezTo>
                    <a:pt x="1288" y="681"/>
                    <a:pt x="1299" y="683"/>
                    <a:pt x="1311" y="683"/>
                  </a:cubicBezTo>
                  <a:cubicBezTo>
                    <a:pt x="1366" y="683"/>
                    <a:pt x="1419" y="632"/>
                    <a:pt x="1396" y="557"/>
                  </a:cubicBezTo>
                  <a:cubicBezTo>
                    <a:pt x="1396" y="529"/>
                    <a:pt x="1368" y="473"/>
                    <a:pt x="1340" y="438"/>
                  </a:cubicBezTo>
                  <a:cubicBezTo>
                    <a:pt x="1305" y="438"/>
                    <a:pt x="1305" y="410"/>
                    <a:pt x="1305" y="410"/>
                  </a:cubicBezTo>
                  <a:lnTo>
                    <a:pt x="1277" y="382"/>
                  </a:lnTo>
                  <a:cubicBezTo>
                    <a:pt x="1277" y="355"/>
                    <a:pt x="1249" y="355"/>
                    <a:pt x="1221" y="327"/>
                  </a:cubicBezTo>
                  <a:cubicBezTo>
                    <a:pt x="1193" y="327"/>
                    <a:pt x="1165" y="299"/>
                    <a:pt x="1130" y="264"/>
                  </a:cubicBezTo>
                  <a:lnTo>
                    <a:pt x="1046" y="264"/>
                  </a:lnTo>
                  <a:cubicBezTo>
                    <a:pt x="1046" y="264"/>
                    <a:pt x="1018" y="264"/>
                    <a:pt x="1018" y="236"/>
                  </a:cubicBezTo>
                  <a:cubicBezTo>
                    <a:pt x="990" y="236"/>
                    <a:pt x="955" y="236"/>
                    <a:pt x="927" y="264"/>
                  </a:cubicBezTo>
                  <a:cubicBezTo>
                    <a:pt x="871" y="236"/>
                    <a:pt x="843" y="236"/>
                    <a:pt x="780" y="236"/>
                  </a:cubicBezTo>
                  <a:cubicBezTo>
                    <a:pt x="668" y="208"/>
                    <a:pt x="549" y="208"/>
                    <a:pt x="431" y="180"/>
                  </a:cubicBezTo>
                  <a:cubicBezTo>
                    <a:pt x="291" y="152"/>
                    <a:pt x="200" y="61"/>
                    <a:pt x="81" y="5"/>
                  </a:cubicBezTo>
                  <a:cubicBezTo>
                    <a:pt x="75" y="2"/>
                    <a:pt x="69" y="0"/>
                    <a:pt x="6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51"/>
            <p:cNvSpPr/>
            <p:nvPr/>
          </p:nvSpPr>
          <p:spPr>
            <a:xfrm>
              <a:off x="3642631" y="3398704"/>
              <a:ext cx="29058" cy="20684"/>
            </a:xfrm>
            <a:custGeom>
              <a:rect b="b" l="l" r="r" t="t"/>
              <a:pathLst>
                <a:path extrusionOk="0" h="909" w="1277">
                  <a:moveTo>
                    <a:pt x="147" y="1"/>
                  </a:moveTo>
                  <a:cubicBezTo>
                    <a:pt x="63" y="1"/>
                    <a:pt x="0" y="92"/>
                    <a:pt x="63" y="120"/>
                  </a:cubicBezTo>
                  <a:lnTo>
                    <a:pt x="63" y="211"/>
                  </a:lnTo>
                  <a:cubicBezTo>
                    <a:pt x="91" y="267"/>
                    <a:pt x="147" y="323"/>
                    <a:pt x="238" y="386"/>
                  </a:cubicBezTo>
                  <a:cubicBezTo>
                    <a:pt x="238" y="414"/>
                    <a:pt x="266" y="414"/>
                    <a:pt x="266" y="414"/>
                  </a:cubicBezTo>
                  <a:cubicBezTo>
                    <a:pt x="294" y="497"/>
                    <a:pt x="350" y="560"/>
                    <a:pt x="441" y="588"/>
                  </a:cubicBezTo>
                  <a:cubicBezTo>
                    <a:pt x="560" y="616"/>
                    <a:pt x="672" y="616"/>
                    <a:pt x="790" y="644"/>
                  </a:cubicBezTo>
                  <a:cubicBezTo>
                    <a:pt x="909" y="700"/>
                    <a:pt x="1049" y="791"/>
                    <a:pt x="1112" y="875"/>
                  </a:cubicBezTo>
                  <a:cubicBezTo>
                    <a:pt x="1133" y="898"/>
                    <a:pt x="1162" y="909"/>
                    <a:pt x="1189" y="909"/>
                  </a:cubicBezTo>
                  <a:cubicBezTo>
                    <a:pt x="1235" y="909"/>
                    <a:pt x="1277" y="877"/>
                    <a:pt x="1259" y="819"/>
                  </a:cubicBezTo>
                  <a:cubicBezTo>
                    <a:pt x="1168" y="616"/>
                    <a:pt x="1084" y="469"/>
                    <a:pt x="909" y="351"/>
                  </a:cubicBezTo>
                  <a:cubicBezTo>
                    <a:pt x="700" y="267"/>
                    <a:pt x="441" y="267"/>
                    <a:pt x="266" y="120"/>
                  </a:cubicBezTo>
                  <a:cubicBezTo>
                    <a:pt x="266" y="92"/>
                    <a:pt x="238" y="92"/>
                    <a:pt x="238" y="64"/>
                  </a:cubicBezTo>
                  <a:cubicBezTo>
                    <a:pt x="210" y="36"/>
                    <a:pt x="175" y="36"/>
                    <a:pt x="14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51"/>
            <p:cNvSpPr/>
            <p:nvPr/>
          </p:nvSpPr>
          <p:spPr>
            <a:xfrm>
              <a:off x="3677151" y="3451222"/>
              <a:ext cx="58412" cy="52541"/>
            </a:xfrm>
            <a:custGeom>
              <a:rect b="b" l="l" r="r" t="t"/>
              <a:pathLst>
                <a:path extrusionOk="0" h="2309" w="2567">
                  <a:moveTo>
                    <a:pt x="1399" y="0"/>
                  </a:moveTo>
                  <a:cubicBezTo>
                    <a:pt x="1427" y="140"/>
                    <a:pt x="1490" y="140"/>
                    <a:pt x="1343" y="231"/>
                  </a:cubicBezTo>
                  <a:cubicBezTo>
                    <a:pt x="1313" y="246"/>
                    <a:pt x="1284" y="252"/>
                    <a:pt x="1255" y="252"/>
                  </a:cubicBezTo>
                  <a:cubicBezTo>
                    <a:pt x="1117" y="252"/>
                    <a:pt x="992" y="112"/>
                    <a:pt x="847" y="112"/>
                  </a:cubicBezTo>
                  <a:cubicBezTo>
                    <a:pt x="875" y="259"/>
                    <a:pt x="931" y="462"/>
                    <a:pt x="1105" y="553"/>
                  </a:cubicBezTo>
                  <a:cubicBezTo>
                    <a:pt x="950" y="553"/>
                    <a:pt x="815" y="583"/>
                    <a:pt x="688" y="583"/>
                  </a:cubicBezTo>
                  <a:cubicBezTo>
                    <a:pt x="603" y="583"/>
                    <a:pt x="522" y="570"/>
                    <a:pt x="441" y="525"/>
                  </a:cubicBezTo>
                  <a:cubicBezTo>
                    <a:pt x="266" y="434"/>
                    <a:pt x="147" y="259"/>
                    <a:pt x="29" y="112"/>
                  </a:cubicBezTo>
                  <a:lnTo>
                    <a:pt x="29" y="112"/>
                  </a:lnTo>
                  <a:cubicBezTo>
                    <a:pt x="1" y="406"/>
                    <a:pt x="119" y="728"/>
                    <a:pt x="294" y="958"/>
                  </a:cubicBezTo>
                  <a:cubicBezTo>
                    <a:pt x="469" y="1161"/>
                    <a:pt x="553" y="1224"/>
                    <a:pt x="497" y="1511"/>
                  </a:cubicBezTo>
                  <a:cubicBezTo>
                    <a:pt x="441" y="1777"/>
                    <a:pt x="378" y="2035"/>
                    <a:pt x="644" y="2238"/>
                  </a:cubicBezTo>
                  <a:cubicBezTo>
                    <a:pt x="712" y="2266"/>
                    <a:pt x="785" y="2309"/>
                    <a:pt x="839" y="2309"/>
                  </a:cubicBezTo>
                  <a:cubicBezTo>
                    <a:pt x="852" y="2309"/>
                    <a:pt x="864" y="2306"/>
                    <a:pt x="875" y="2301"/>
                  </a:cubicBezTo>
                  <a:cubicBezTo>
                    <a:pt x="931" y="2035"/>
                    <a:pt x="875" y="1805"/>
                    <a:pt x="931" y="1602"/>
                  </a:cubicBezTo>
                  <a:cubicBezTo>
                    <a:pt x="994" y="1336"/>
                    <a:pt x="1140" y="1161"/>
                    <a:pt x="1315" y="958"/>
                  </a:cubicBezTo>
                  <a:cubicBezTo>
                    <a:pt x="1518" y="756"/>
                    <a:pt x="1721" y="637"/>
                    <a:pt x="2014" y="525"/>
                  </a:cubicBezTo>
                  <a:cubicBezTo>
                    <a:pt x="2127" y="452"/>
                    <a:pt x="2303" y="360"/>
                    <a:pt x="2459" y="360"/>
                  </a:cubicBezTo>
                  <a:cubicBezTo>
                    <a:pt x="2496" y="360"/>
                    <a:pt x="2533" y="366"/>
                    <a:pt x="2567" y="378"/>
                  </a:cubicBezTo>
                  <a:cubicBezTo>
                    <a:pt x="2476" y="315"/>
                    <a:pt x="2420" y="231"/>
                    <a:pt x="2329" y="203"/>
                  </a:cubicBezTo>
                  <a:cubicBezTo>
                    <a:pt x="2126" y="140"/>
                    <a:pt x="1924" y="175"/>
                    <a:pt x="1721" y="140"/>
                  </a:cubicBezTo>
                  <a:cubicBezTo>
                    <a:pt x="1602" y="112"/>
                    <a:pt x="1518" y="0"/>
                    <a:pt x="139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51"/>
            <p:cNvSpPr/>
            <p:nvPr/>
          </p:nvSpPr>
          <p:spPr>
            <a:xfrm>
              <a:off x="3695127" y="3460370"/>
              <a:ext cx="79574" cy="71655"/>
            </a:xfrm>
            <a:custGeom>
              <a:rect b="b" l="l" r="r" t="t"/>
              <a:pathLst>
                <a:path extrusionOk="0" h="3149" w="3497">
                  <a:moveTo>
                    <a:pt x="1614" y="0"/>
                  </a:moveTo>
                  <a:cubicBezTo>
                    <a:pt x="1440" y="0"/>
                    <a:pt x="1279" y="36"/>
                    <a:pt x="1161" y="123"/>
                  </a:cubicBezTo>
                  <a:cubicBezTo>
                    <a:pt x="462" y="326"/>
                    <a:pt x="1" y="1053"/>
                    <a:pt x="57" y="1780"/>
                  </a:cubicBezTo>
                  <a:cubicBezTo>
                    <a:pt x="85" y="2249"/>
                    <a:pt x="113" y="2626"/>
                    <a:pt x="553" y="2801"/>
                  </a:cubicBezTo>
                  <a:cubicBezTo>
                    <a:pt x="784" y="2920"/>
                    <a:pt x="1050" y="3032"/>
                    <a:pt x="1308" y="3095"/>
                  </a:cubicBezTo>
                  <a:cubicBezTo>
                    <a:pt x="1464" y="3130"/>
                    <a:pt x="1627" y="3148"/>
                    <a:pt x="1792" y="3148"/>
                  </a:cubicBezTo>
                  <a:cubicBezTo>
                    <a:pt x="2154" y="3148"/>
                    <a:pt x="2523" y="3059"/>
                    <a:pt x="2826" y="2857"/>
                  </a:cubicBezTo>
                  <a:cubicBezTo>
                    <a:pt x="3434" y="2479"/>
                    <a:pt x="3497" y="1696"/>
                    <a:pt x="3231" y="1081"/>
                  </a:cubicBezTo>
                  <a:cubicBezTo>
                    <a:pt x="3084" y="731"/>
                    <a:pt x="2826" y="410"/>
                    <a:pt x="2476" y="235"/>
                  </a:cubicBezTo>
                  <a:cubicBezTo>
                    <a:pt x="2255" y="106"/>
                    <a:pt x="1915" y="0"/>
                    <a:pt x="1614"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51"/>
            <p:cNvSpPr/>
            <p:nvPr/>
          </p:nvSpPr>
          <p:spPr>
            <a:xfrm>
              <a:off x="3693694" y="3467128"/>
              <a:ext cx="64306" cy="63145"/>
            </a:xfrm>
            <a:custGeom>
              <a:rect b="b" l="l" r="r" t="t"/>
              <a:pathLst>
                <a:path extrusionOk="0" h="2775" w="2826">
                  <a:moveTo>
                    <a:pt x="994" y="1"/>
                  </a:moveTo>
                  <a:cubicBezTo>
                    <a:pt x="938" y="29"/>
                    <a:pt x="903" y="57"/>
                    <a:pt x="847" y="85"/>
                  </a:cubicBezTo>
                  <a:cubicBezTo>
                    <a:pt x="832" y="38"/>
                    <a:pt x="797" y="18"/>
                    <a:pt x="755" y="18"/>
                  </a:cubicBezTo>
                  <a:cubicBezTo>
                    <a:pt x="721" y="18"/>
                    <a:pt x="682" y="32"/>
                    <a:pt x="644" y="57"/>
                  </a:cubicBezTo>
                  <a:cubicBezTo>
                    <a:pt x="525" y="141"/>
                    <a:pt x="497" y="287"/>
                    <a:pt x="413" y="406"/>
                  </a:cubicBezTo>
                  <a:cubicBezTo>
                    <a:pt x="322" y="581"/>
                    <a:pt x="239" y="728"/>
                    <a:pt x="176" y="931"/>
                  </a:cubicBezTo>
                  <a:cubicBezTo>
                    <a:pt x="92" y="1252"/>
                    <a:pt x="1" y="1714"/>
                    <a:pt x="176" y="2035"/>
                  </a:cubicBezTo>
                  <a:cubicBezTo>
                    <a:pt x="322" y="2301"/>
                    <a:pt x="588" y="2532"/>
                    <a:pt x="875" y="2588"/>
                  </a:cubicBezTo>
                  <a:cubicBezTo>
                    <a:pt x="994" y="2623"/>
                    <a:pt x="1078" y="2651"/>
                    <a:pt x="1169" y="2651"/>
                  </a:cubicBezTo>
                  <a:cubicBezTo>
                    <a:pt x="1197" y="2679"/>
                    <a:pt x="1224" y="2707"/>
                    <a:pt x="1287" y="2707"/>
                  </a:cubicBezTo>
                  <a:cubicBezTo>
                    <a:pt x="1445" y="2726"/>
                    <a:pt x="1563" y="2774"/>
                    <a:pt x="1687" y="2774"/>
                  </a:cubicBezTo>
                  <a:cubicBezTo>
                    <a:pt x="1744" y="2774"/>
                    <a:pt x="1803" y="2764"/>
                    <a:pt x="1868" y="2735"/>
                  </a:cubicBezTo>
                  <a:lnTo>
                    <a:pt x="2071" y="2735"/>
                  </a:lnTo>
                  <a:cubicBezTo>
                    <a:pt x="2130" y="2749"/>
                    <a:pt x="2188" y="2756"/>
                    <a:pt x="2245" y="2756"/>
                  </a:cubicBezTo>
                  <a:cubicBezTo>
                    <a:pt x="2303" y="2756"/>
                    <a:pt x="2361" y="2749"/>
                    <a:pt x="2420" y="2735"/>
                  </a:cubicBezTo>
                  <a:cubicBezTo>
                    <a:pt x="2511" y="2707"/>
                    <a:pt x="2623" y="2679"/>
                    <a:pt x="2714" y="2651"/>
                  </a:cubicBezTo>
                  <a:cubicBezTo>
                    <a:pt x="2770" y="2651"/>
                    <a:pt x="2826" y="2588"/>
                    <a:pt x="2826" y="2532"/>
                  </a:cubicBezTo>
                  <a:cubicBezTo>
                    <a:pt x="2826" y="2504"/>
                    <a:pt x="2826" y="2476"/>
                    <a:pt x="2798" y="2448"/>
                  </a:cubicBezTo>
                  <a:cubicBezTo>
                    <a:pt x="2798" y="2385"/>
                    <a:pt x="2742" y="2357"/>
                    <a:pt x="2686" y="2357"/>
                  </a:cubicBezTo>
                  <a:cubicBezTo>
                    <a:pt x="2595" y="2357"/>
                    <a:pt x="2511" y="2385"/>
                    <a:pt x="2420" y="2413"/>
                  </a:cubicBezTo>
                  <a:cubicBezTo>
                    <a:pt x="2381" y="2404"/>
                    <a:pt x="2339" y="2401"/>
                    <a:pt x="2296" y="2401"/>
                  </a:cubicBezTo>
                  <a:cubicBezTo>
                    <a:pt x="2210" y="2401"/>
                    <a:pt x="2122" y="2413"/>
                    <a:pt x="2043" y="2413"/>
                  </a:cubicBezTo>
                  <a:cubicBezTo>
                    <a:pt x="1840" y="2329"/>
                    <a:pt x="1602" y="2301"/>
                    <a:pt x="1399" y="2182"/>
                  </a:cubicBezTo>
                  <a:cubicBezTo>
                    <a:pt x="1141" y="2063"/>
                    <a:pt x="966" y="1952"/>
                    <a:pt x="819" y="1686"/>
                  </a:cubicBezTo>
                  <a:cubicBezTo>
                    <a:pt x="553" y="1161"/>
                    <a:pt x="700" y="525"/>
                    <a:pt x="1050" y="57"/>
                  </a:cubicBezTo>
                  <a:cubicBezTo>
                    <a:pt x="1078" y="29"/>
                    <a:pt x="1022" y="1"/>
                    <a:pt x="99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51"/>
            <p:cNvSpPr/>
            <p:nvPr/>
          </p:nvSpPr>
          <p:spPr>
            <a:xfrm>
              <a:off x="3728873" y="3497688"/>
              <a:ext cx="20548" cy="21822"/>
            </a:xfrm>
            <a:custGeom>
              <a:rect b="b" l="l" r="r" t="t"/>
              <a:pathLst>
                <a:path extrusionOk="0" h="959" w="903">
                  <a:moveTo>
                    <a:pt x="534" y="1"/>
                  </a:moveTo>
                  <a:cubicBezTo>
                    <a:pt x="478" y="1"/>
                    <a:pt x="416" y="26"/>
                    <a:pt x="350" y="84"/>
                  </a:cubicBezTo>
                  <a:cubicBezTo>
                    <a:pt x="322" y="84"/>
                    <a:pt x="294" y="112"/>
                    <a:pt x="266" y="140"/>
                  </a:cubicBezTo>
                  <a:cubicBezTo>
                    <a:pt x="231" y="168"/>
                    <a:pt x="175" y="231"/>
                    <a:pt x="175" y="259"/>
                  </a:cubicBezTo>
                  <a:cubicBezTo>
                    <a:pt x="0" y="490"/>
                    <a:pt x="56" y="958"/>
                    <a:pt x="406" y="958"/>
                  </a:cubicBezTo>
                  <a:cubicBezTo>
                    <a:pt x="497" y="958"/>
                    <a:pt x="553" y="930"/>
                    <a:pt x="615" y="895"/>
                  </a:cubicBezTo>
                  <a:cubicBezTo>
                    <a:pt x="790" y="839"/>
                    <a:pt x="902" y="609"/>
                    <a:pt x="846" y="406"/>
                  </a:cubicBezTo>
                  <a:cubicBezTo>
                    <a:pt x="846" y="371"/>
                    <a:pt x="818" y="343"/>
                    <a:pt x="818" y="315"/>
                  </a:cubicBezTo>
                  <a:cubicBezTo>
                    <a:pt x="773" y="151"/>
                    <a:pt x="672" y="1"/>
                    <a:pt x="5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51"/>
            <p:cNvSpPr/>
            <p:nvPr/>
          </p:nvSpPr>
          <p:spPr>
            <a:xfrm>
              <a:off x="3710259" y="3476184"/>
              <a:ext cx="23233" cy="19296"/>
            </a:xfrm>
            <a:custGeom>
              <a:rect b="b" l="l" r="r" t="t"/>
              <a:pathLst>
                <a:path extrusionOk="0" h="848" w="1021">
                  <a:moveTo>
                    <a:pt x="478" y="1"/>
                  </a:moveTo>
                  <a:cubicBezTo>
                    <a:pt x="407" y="1"/>
                    <a:pt x="334" y="47"/>
                    <a:pt x="266" y="92"/>
                  </a:cubicBezTo>
                  <a:cubicBezTo>
                    <a:pt x="147" y="183"/>
                    <a:pt x="35" y="330"/>
                    <a:pt x="0" y="477"/>
                  </a:cubicBezTo>
                  <a:lnTo>
                    <a:pt x="0" y="561"/>
                  </a:lnTo>
                  <a:cubicBezTo>
                    <a:pt x="0" y="617"/>
                    <a:pt x="35" y="680"/>
                    <a:pt x="63" y="735"/>
                  </a:cubicBezTo>
                  <a:cubicBezTo>
                    <a:pt x="91" y="763"/>
                    <a:pt x="91" y="763"/>
                    <a:pt x="119" y="763"/>
                  </a:cubicBezTo>
                  <a:cubicBezTo>
                    <a:pt x="147" y="791"/>
                    <a:pt x="147" y="791"/>
                    <a:pt x="175" y="826"/>
                  </a:cubicBezTo>
                  <a:cubicBezTo>
                    <a:pt x="206" y="840"/>
                    <a:pt x="243" y="847"/>
                    <a:pt x="280" y="847"/>
                  </a:cubicBezTo>
                  <a:cubicBezTo>
                    <a:pt x="316" y="847"/>
                    <a:pt x="353" y="840"/>
                    <a:pt x="385" y="826"/>
                  </a:cubicBezTo>
                  <a:cubicBezTo>
                    <a:pt x="496" y="826"/>
                    <a:pt x="615" y="735"/>
                    <a:pt x="734" y="652"/>
                  </a:cubicBezTo>
                  <a:cubicBezTo>
                    <a:pt x="937" y="477"/>
                    <a:pt x="1021" y="92"/>
                    <a:pt x="671" y="8"/>
                  </a:cubicBezTo>
                  <a:lnTo>
                    <a:pt x="524" y="8"/>
                  </a:lnTo>
                  <a:cubicBezTo>
                    <a:pt x="509" y="3"/>
                    <a:pt x="493" y="1"/>
                    <a:pt x="47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51"/>
            <p:cNvSpPr/>
            <p:nvPr/>
          </p:nvSpPr>
          <p:spPr>
            <a:xfrm>
              <a:off x="3738089" y="3475092"/>
              <a:ext cx="17999" cy="18636"/>
            </a:xfrm>
            <a:custGeom>
              <a:rect b="b" l="l" r="r" t="t"/>
              <a:pathLst>
                <a:path extrusionOk="0" h="819" w="791">
                  <a:moveTo>
                    <a:pt x="441" y="0"/>
                  </a:moveTo>
                  <a:cubicBezTo>
                    <a:pt x="350" y="0"/>
                    <a:pt x="266" y="0"/>
                    <a:pt x="176" y="84"/>
                  </a:cubicBezTo>
                  <a:cubicBezTo>
                    <a:pt x="1" y="259"/>
                    <a:pt x="36" y="581"/>
                    <a:pt x="238" y="728"/>
                  </a:cubicBezTo>
                  <a:cubicBezTo>
                    <a:pt x="307" y="773"/>
                    <a:pt x="399" y="819"/>
                    <a:pt x="495" y="819"/>
                  </a:cubicBezTo>
                  <a:cubicBezTo>
                    <a:pt x="516" y="819"/>
                    <a:pt x="538" y="817"/>
                    <a:pt x="560" y="811"/>
                  </a:cubicBezTo>
                  <a:cubicBezTo>
                    <a:pt x="672" y="783"/>
                    <a:pt x="735" y="700"/>
                    <a:pt x="763" y="581"/>
                  </a:cubicBezTo>
                  <a:cubicBezTo>
                    <a:pt x="763" y="553"/>
                    <a:pt x="791" y="490"/>
                    <a:pt x="763" y="434"/>
                  </a:cubicBezTo>
                  <a:cubicBezTo>
                    <a:pt x="763" y="287"/>
                    <a:pt x="616" y="0"/>
                    <a:pt x="44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51"/>
            <p:cNvSpPr/>
            <p:nvPr/>
          </p:nvSpPr>
          <p:spPr>
            <a:xfrm>
              <a:off x="3757339" y="3496254"/>
              <a:ext cx="7987" cy="9876"/>
            </a:xfrm>
            <a:custGeom>
              <a:rect b="b" l="l" r="r" t="t"/>
              <a:pathLst>
                <a:path extrusionOk="0" h="434" w="351">
                  <a:moveTo>
                    <a:pt x="204" y="0"/>
                  </a:moveTo>
                  <a:cubicBezTo>
                    <a:pt x="120" y="0"/>
                    <a:pt x="64" y="84"/>
                    <a:pt x="29" y="147"/>
                  </a:cubicBezTo>
                  <a:cubicBezTo>
                    <a:pt x="1" y="203"/>
                    <a:pt x="1" y="231"/>
                    <a:pt x="1" y="294"/>
                  </a:cubicBezTo>
                  <a:cubicBezTo>
                    <a:pt x="1" y="350"/>
                    <a:pt x="29" y="406"/>
                    <a:pt x="120" y="434"/>
                  </a:cubicBezTo>
                  <a:cubicBezTo>
                    <a:pt x="148" y="434"/>
                    <a:pt x="176" y="434"/>
                    <a:pt x="239" y="406"/>
                  </a:cubicBezTo>
                  <a:cubicBezTo>
                    <a:pt x="266" y="406"/>
                    <a:pt x="266" y="378"/>
                    <a:pt x="294" y="350"/>
                  </a:cubicBezTo>
                  <a:cubicBezTo>
                    <a:pt x="294" y="322"/>
                    <a:pt x="322" y="294"/>
                    <a:pt x="322" y="259"/>
                  </a:cubicBezTo>
                  <a:cubicBezTo>
                    <a:pt x="350" y="203"/>
                    <a:pt x="350" y="147"/>
                    <a:pt x="322" y="84"/>
                  </a:cubicBezTo>
                  <a:cubicBezTo>
                    <a:pt x="322" y="28"/>
                    <a:pt x="266" y="0"/>
                    <a:pt x="20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51"/>
            <p:cNvSpPr/>
            <p:nvPr/>
          </p:nvSpPr>
          <p:spPr>
            <a:xfrm>
              <a:off x="3708006" y="3506130"/>
              <a:ext cx="12288" cy="12697"/>
            </a:xfrm>
            <a:custGeom>
              <a:rect b="b" l="l" r="r" t="t"/>
              <a:pathLst>
                <a:path extrusionOk="0" h="558" w="540">
                  <a:moveTo>
                    <a:pt x="260" y="0"/>
                  </a:moveTo>
                  <a:cubicBezTo>
                    <a:pt x="190" y="0"/>
                    <a:pt x="122" y="37"/>
                    <a:pt x="71" y="119"/>
                  </a:cubicBezTo>
                  <a:cubicBezTo>
                    <a:pt x="0" y="266"/>
                    <a:pt x="113" y="557"/>
                    <a:pt x="289" y="557"/>
                  </a:cubicBezTo>
                  <a:cubicBezTo>
                    <a:pt x="322" y="557"/>
                    <a:pt x="356" y="547"/>
                    <a:pt x="393" y="524"/>
                  </a:cubicBezTo>
                  <a:cubicBezTo>
                    <a:pt x="512" y="468"/>
                    <a:pt x="540" y="294"/>
                    <a:pt x="484" y="175"/>
                  </a:cubicBezTo>
                  <a:cubicBezTo>
                    <a:pt x="449" y="147"/>
                    <a:pt x="449" y="91"/>
                    <a:pt x="421" y="63"/>
                  </a:cubicBezTo>
                  <a:cubicBezTo>
                    <a:pt x="371" y="23"/>
                    <a:pt x="315" y="0"/>
                    <a:pt x="26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51"/>
            <p:cNvSpPr/>
            <p:nvPr/>
          </p:nvSpPr>
          <p:spPr>
            <a:xfrm>
              <a:off x="3714219" y="3512160"/>
              <a:ext cx="23" cy="23"/>
            </a:xfrm>
            <a:custGeom>
              <a:rect b="b" l="l" r="r" t="t"/>
              <a:pathLst>
                <a:path extrusionOk="0" h="1" w="1">
                  <a:moveTo>
                    <a:pt x="1" y="1"/>
                  </a:moveTo>
                  <a:lnTo>
                    <a:pt x="1" y="1"/>
                  </a:lnTo>
                  <a:close/>
                  <a:moveTo>
                    <a:pt x="1" y="1"/>
                  </a:moveTo>
                  <a:lnTo>
                    <a:pt x="1"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51"/>
            <p:cNvSpPr/>
            <p:nvPr/>
          </p:nvSpPr>
          <p:spPr>
            <a:xfrm>
              <a:off x="3628136" y="3592986"/>
              <a:ext cx="282458" cy="141309"/>
            </a:xfrm>
            <a:custGeom>
              <a:rect b="b" l="l" r="r" t="t"/>
              <a:pathLst>
                <a:path extrusionOk="0" h="6210" w="12413">
                  <a:moveTo>
                    <a:pt x="3203" y="1"/>
                  </a:moveTo>
                  <a:cubicBezTo>
                    <a:pt x="2973" y="1"/>
                    <a:pt x="2854" y="92"/>
                    <a:pt x="2798" y="148"/>
                  </a:cubicBezTo>
                  <a:cubicBezTo>
                    <a:pt x="2560" y="203"/>
                    <a:pt x="2707" y="553"/>
                    <a:pt x="2770" y="700"/>
                  </a:cubicBezTo>
                  <a:cubicBezTo>
                    <a:pt x="2826" y="938"/>
                    <a:pt x="2735" y="1224"/>
                    <a:pt x="2623" y="1427"/>
                  </a:cubicBezTo>
                  <a:cubicBezTo>
                    <a:pt x="2476" y="1637"/>
                    <a:pt x="2273" y="1840"/>
                    <a:pt x="2099" y="2014"/>
                  </a:cubicBezTo>
                  <a:cubicBezTo>
                    <a:pt x="1924" y="2217"/>
                    <a:pt x="1777" y="2448"/>
                    <a:pt x="1602" y="2651"/>
                  </a:cubicBezTo>
                  <a:cubicBezTo>
                    <a:pt x="1281" y="3063"/>
                    <a:pt x="931" y="3497"/>
                    <a:pt x="497" y="3818"/>
                  </a:cubicBezTo>
                  <a:cubicBezTo>
                    <a:pt x="407" y="3909"/>
                    <a:pt x="288" y="3993"/>
                    <a:pt x="176" y="4049"/>
                  </a:cubicBezTo>
                  <a:cubicBezTo>
                    <a:pt x="113" y="4112"/>
                    <a:pt x="29" y="4112"/>
                    <a:pt x="29" y="4196"/>
                  </a:cubicBezTo>
                  <a:cubicBezTo>
                    <a:pt x="1" y="4259"/>
                    <a:pt x="113" y="4399"/>
                    <a:pt x="148" y="4462"/>
                  </a:cubicBezTo>
                  <a:cubicBezTo>
                    <a:pt x="204" y="4574"/>
                    <a:pt x="260" y="4693"/>
                    <a:pt x="323" y="4811"/>
                  </a:cubicBezTo>
                  <a:cubicBezTo>
                    <a:pt x="435" y="5014"/>
                    <a:pt x="525" y="5217"/>
                    <a:pt x="609" y="5448"/>
                  </a:cubicBezTo>
                  <a:cubicBezTo>
                    <a:pt x="636" y="5534"/>
                    <a:pt x="652" y="5564"/>
                    <a:pt x="666" y="5564"/>
                  </a:cubicBezTo>
                  <a:cubicBezTo>
                    <a:pt x="698" y="5564"/>
                    <a:pt x="713" y="5384"/>
                    <a:pt x="812" y="5364"/>
                  </a:cubicBezTo>
                  <a:cubicBezTo>
                    <a:pt x="818" y="5362"/>
                    <a:pt x="824" y="5362"/>
                    <a:pt x="830" y="5362"/>
                  </a:cubicBezTo>
                  <a:cubicBezTo>
                    <a:pt x="921" y="5362"/>
                    <a:pt x="975" y="5527"/>
                    <a:pt x="1059" y="5527"/>
                  </a:cubicBezTo>
                  <a:cubicBezTo>
                    <a:pt x="1074" y="5527"/>
                    <a:pt x="1089" y="5522"/>
                    <a:pt x="1106" y="5511"/>
                  </a:cubicBezTo>
                  <a:cubicBezTo>
                    <a:pt x="1225" y="5420"/>
                    <a:pt x="1134" y="5217"/>
                    <a:pt x="1253" y="5133"/>
                  </a:cubicBezTo>
                  <a:cubicBezTo>
                    <a:pt x="1276" y="5119"/>
                    <a:pt x="1298" y="5112"/>
                    <a:pt x="1318" y="5112"/>
                  </a:cubicBezTo>
                  <a:cubicBezTo>
                    <a:pt x="1423" y="5112"/>
                    <a:pt x="1479" y="5287"/>
                    <a:pt x="1455" y="5364"/>
                  </a:cubicBezTo>
                  <a:cubicBezTo>
                    <a:pt x="1483" y="5273"/>
                    <a:pt x="1546" y="5161"/>
                    <a:pt x="1630" y="5070"/>
                  </a:cubicBezTo>
                  <a:cubicBezTo>
                    <a:pt x="1686" y="5014"/>
                    <a:pt x="1805" y="4867"/>
                    <a:pt x="1896" y="4867"/>
                  </a:cubicBezTo>
                  <a:cubicBezTo>
                    <a:pt x="2127" y="4895"/>
                    <a:pt x="1924" y="5308"/>
                    <a:pt x="2008" y="5420"/>
                  </a:cubicBezTo>
                  <a:cubicBezTo>
                    <a:pt x="2102" y="5376"/>
                    <a:pt x="2466" y="4895"/>
                    <a:pt x="2629" y="4895"/>
                  </a:cubicBezTo>
                  <a:cubicBezTo>
                    <a:pt x="2672" y="4895"/>
                    <a:pt x="2701" y="4929"/>
                    <a:pt x="2707" y="5014"/>
                  </a:cubicBezTo>
                  <a:cubicBezTo>
                    <a:pt x="2735" y="5098"/>
                    <a:pt x="2651" y="5308"/>
                    <a:pt x="2679" y="5364"/>
                  </a:cubicBezTo>
                  <a:cubicBezTo>
                    <a:pt x="2689" y="5378"/>
                    <a:pt x="2702" y="5384"/>
                    <a:pt x="2717" y="5384"/>
                  </a:cubicBezTo>
                  <a:cubicBezTo>
                    <a:pt x="2793" y="5384"/>
                    <a:pt x="2930" y="5245"/>
                    <a:pt x="3029" y="5245"/>
                  </a:cubicBezTo>
                  <a:cubicBezTo>
                    <a:pt x="3050" y="5242"/>
                    <a:pt x="3068" y="5240"/>
                    <a:pt x="3085" y="5240"/>
                  </a:cubicBezTo>
                  <a:cubicBezTo>
                    <a:pt x="3338" y="5240"/>
                    <a:pt x="3032" y="5626"/>
                    <a:pt x="3085" y="5685"/>
                  </a:cubicBezTo>
                  <a:cubicBezTo>
                    <a:pt x="3095" y="5695"/>
                    <a:pt x="3107" y="5698"/>
                    <a:pt x="3121" y="5698"/>
                  </a:cubicBezTo>
                  <a:cubicBezTo>
                    <a:pt x="3186" y="5698"/>
                    <a:pt x="3284" y="5619"/>
                    <a:pt x="3355" y="5619"/>
                  </a:cubicBezTo>
                  <a:cubicBezTo>
                    <a:pt x="3363" y="5619"/>
                    <a:pt x="3371" y="5620"/>
                    <a:pt x="3378" y="5623"/>
                  </a:cubicBezTo>
                  <a:cubicBezTo>
                    <a:pt x="3434" y="5657"/>
                    <a:pt x="3469" y="5797"/>
                    <a:pt x="3469" y="5860"/>
                  </a:cubicBezTo>
                  <a:cubicBezTo>
                    <a:pt x="3469" y="5832"/>
                    <a:pt x="3644" y="5685"/>
                    <a:pt x="3672" y="5685"/>
                  </a:cubicBezTo>
                  <a:cubicBezTo>
                    <a:pt x="3728" y="5623"/>
                    <a:pt x="3784" y="5567"/>
                    <a:pt x="3875" y="5539"/>
                  </a:cubicBezTo>
                  <a:cubicBezTo>
                    <a:pt x="3910" y="5503"/>
                    <a:pt x="3971" y="5465"/>
                    <a:pt x="4025" y="5465"/>
                  </a:cubicBezTo>
                  <a:cubicBezTo>
                    <a:pt x="4056" y="5465"/>
                    <a:pt x="4085" y="5477"/>
                    <a:pt x="4105" y="5511"/>
                  </a:cubicBezTo>
                  <a:cubicBezTo>
                    <a:pt x="4252" y="5657"/>
                    <a:pt x="4168" y="5916"/>
                    <a:pt x="4252" y="6091"/>
                  </a:cubicBezTo>
                  <a:cubicBezTo>
                    <a:pt x="4332" y="6018"/>
                    <a:pt x="4406" y="5939"/>
                    <a:pt x="4484" y="5939"/>
                  </a:cubicBezTo>
                  <a:cubicBezTo>
                    <a:pt x="4495" y="5939"/>
                    <a:pt x="4507" y="5941"/>
                    <a:pt x="4518" y="5944"/>
                  </a:cubicBezTo>
                  <a:cubicBezTo>
                    <a:pt x="4630" y="5972"/>
                    <a:pt x="4658" y="6147"/>
                    <a:pt x="4749" y="6210"/>
                  </a:cubicBezTo>
                  <a:cubicBezTo>
                    <a:pt x="4777" y="6119"/>
                    <a:pt x="4721" y="5860"/>
                    <a:pt x="4868" y="5832"/>
                  </a:cubicBezTo>
                  <a:cubicBezTo>
                    <a:pt x="4875" y="5829"/>
                    <a:pt x="4883" y="5828"/>
                    <a:pt x="4891" y="5828"/>
                  </a:cubicBezTo>
                  <a:cubicBezTo>
                    <a:pt x="4972" y="5828"/>
                    <a:pt x="5075" y="5975"/>
                    <a:pt x="5126" y="6007"/>
                  </a:cubicBezTo>
                  <a:cubicBezTo>
                    <a:pt x="5182" y="5860"/>
                    <a:pt x="5126" y="5483"/>
                    <a:pt x="5329" y="5483"/>
                  </a:cubicBezTo>
                  <a:cubicBezTo>
                    <a:pt x="5504" y="5483"/>
                    <a:pt x="5595" y="5741"/>
                    <a:pt x="5707" y="5860"/>
                  </a:cubicBezTo>
                  <a:cubicBezTo>
                    <a:pt x="5798" y="5741"/>
                    <a:pt x="5854" y="5539"/>
                    <a:pt x="5917" y="5392"/>
                  </a:cubicBezTo>
                  <a:cubicBezTo>
                    <a:pt x="5972" y="5308"/>
                    <a:pt x="5972" y="5273"/>
                    <a:pt x="6056" y="5273"/>
                  </a:cubicBezTo>
                  <a:cubicBezTo>
                    <a:pt x="6350" y="5308"/>
                    <a:pt x="6056" y="5713"/>
                    <a:pt x="6266" y="5797"/>
                  </a:cubicBezTo>
                  <a:cubicBezTo>
                    <a:pt x="6350" y="5657"/>
                    <a:pt x="6378" y="5420"/>
                    <a:pt x="6581" y="5420"/>
                  </a:cubicBezTo>
                  <a:cubicBezTo>
                    <a:pt x="6819" y="5420"/>
                    <a:pt x="6728" y="5595"/>
                    <a:pt x="6700" y="5741"/>
                  </a:cubicBezTo>
                  <a:cubicBezTo>
                    <a:pt x="6796" y="5673"/>
                    <a:pt x="6870" y="5544"/>
                    <a:pt x="6989" y="5544"/>
                  </a:cubicBezTo>
                  <a:cubicBezTo>
                    <a:pt x="7016" y="5544"/>
                    <a:pt x="7045" y="5551"/>
                    <a:pt x="7077" y="5567"/>
                  </a:cubicBezTo>
                  <a:cubicBezTo>
                    <a:pt x="7196" y="5623"/>
                    <a:pt x="7252" y="5769"/>
                    <a:pt x="7224" y="5916"/>
                  </a:cubicBezTo>
                  <a:cubicBezTo>
                    <a:pt x="7252" y="5832"/>
                    <a:pt x="7343" y="5769"/>
                    <a:pt x="7427" y="5685"/>
                  </a:cubicBezTo>
                  <a:cubicBezTo>
                    <a:pt x="7630" y="5511"/>
                    <a:pt x="7867" y="5364"/>
                    <a:pt x="8126" y="5217"/>
                  </a:cubicBezTo>
                  <a:cubicBezTo>
                    <a:pt x="8392" y="5070"/>
                    <a:pt x="8651" y="4958"/>
                    <a:pt x="8972" y="4895"/>
                  </a:cubicBezTo>
                  <a:cubicBezTo>
                    <a:pt x="9266" y="4839"/>
                    <a:pt x="9553" y="4811"/>
                    <a:pt x="9846" y="4748"/>
                  </a:cubicBezTo>
                  <a:cubicBezTo>
                    <a:pt x="9993" y="4721"/>
                    <a:pt x="10140" y="4665"/>
                    <a:pt x="10252" y="4609"/>
                  </a:cubicBezTo>
                  <a:cubicBezTo>
                    <a:pt x="10371" y="4574"/>
                    <a:pt x="10490" y="4574"/>
                    <a:pt x="10601" y="4546"/>
                  </a:cubicBezTo>
                  <a:cubicBezTo>
                    <a:pt x="10839" y="4518"/>
                    <a:pt x="11098" y="4434"/>
                    <a:pt x="11273" y="4287"/>
                  </a:cubicBezTo>
                  <a:cubicBezTo>
                    <a:pt x="11510" y="4140"/>
                    <a:pt x="11594" y="3791"/>
                    <a:pt x="11650" y="3560"/>
                  </a:cubicBezTo>
                  <a:cubicBezTo>
                    <a:pt x="11741" y="3147"/>
                    <a:pt x="11825" y="2714"/>
                    <a:pt x="11916" y="2301"/>
                  </a:cubicBezTo>
                  <a:cubicBezTo>
                    <a:pt x="12000" y="1952"/>
                    <a:pt x="12035" y="1602"/>
                    <a:pt x="12119" y="1252"/>
                  </a:cubicBezTo>
                  <a:cubicBezTo>
                    <a:pt x="12147" y="1077"/>
                    <a:pt x="12412" y="441"/>
                    <a:pt x="12091" y="378"/>
                  </a:cubicBezTo>
                  <a:cubicBezTo>
                    <a:pt x="12042" y="369"/>
                    <a:pt x="11990" y="366"/>
                    <a:pt x="11937" y="366"/>
                  </a:cubicBezTo>
                  <a:cubicBezTo>
                    <a:pt x="11831" y="366"/>
                    <a:pt x="11720" y="378"/>
                    <a:pt x="11622" y="378"/>
                  </a:cubicBezTo>
                  <a:cubicBezTo>
                    <a:pt x="11502" y="359"/>
                    <a:pt x="11341" y="326"/>
                    <a:pt x="11196" y="326"/>
                  </a:cubicBezTo>
                  <a:cubicBezTo>
                    <a:pt x="11130" y="326"/>
                    <a:pt x="11068" y="333"/>
                    <a:pt x="11014" y="350"/>
                  </a:cubicBezTo>
                  <a:cubicBezTo>
                    <a:pt x="10867" y="378"/>
                    <a:pt x="10811" y="616"/>
                    <a:pt x="10839" y="728"/>
                  </a:cubicBezTo>
                  <a:cubicBezTo>
                    <a:pt x="10867" y="819"/>
                    <a:pt x="10923" y="875"/>
                    <a:pt x="10867" y="938"/>
                  </a:cubicBezTo>
                  <a:cubicBezTo>
                    <a:pt x="10822" y="966"/>
                    <a:pt x="10764" y="973"/>
                    <a:pt x="10706" y="973"/>
                  </a:cubicBezTo>
                  <a:cubicBezTo>
                    <a:pt x="10649" y="973"/>
                    <a:pt x="10591" y="966"/>
                    <a:pt x="10545" y="966"/>
                  </a:cubicBezTo>
                  <a:cubicBezTo>
                    <a:pt x="10458" y="980"/>
                    <a:pt x="10378" y="980"/>
                    <a:pt x="10297" y="980"/>
                  </a:cubicBezTo>
                  <a:cubicBezTo>
                    <a:pt x="10217" y="980"/>
                    <a:pt x="10136" y="980"/>
                    <a:pt x="10049" y="994"/>
                  </a:cubicBezTo>
                  <a:cubicBezTo>
                    <a:pt x="9846" y="1050"/>
                    <a:pt x="9615" y="1112"/>
                    <a:pt x="9413" y="1112"/>
                  </a:cubicBezTo>
                  <a:cubicBezTo>
                    <a:pt x="9266" y="1112"/>
                    <a:pt x="9147" y="1077"/>
                    <a:pt x="9028" y="1022"/>
                  </a:cubicBezTo>
                  <a:cubicBezTo>
                    <a:pt x="8978" y="1009"/>
                    <a:pt x="8921" y="997"/>
                    <a:pt x="8868" y="997"/>
                  </a:cubicBezTo>
                  <a:cubicBezTo>
                    <a:pt x="8803" y="997"/>
                    <a:pt x="8744" y="1016"/>
                    <a:pt x="8713" y="1077"/>
                  </a:cubicBezTo>
                  <a:cubicBezTo>
                    <a:pt x="8623" y="1224"/>
                    <a:pt x="8797" y="1371"/>
                    <a:pt x="8769" y="1518"/>
                  </a:cubicBezTo>
                  <a:cubicBezTo>
                    <a:pt x="8741" y="1637"/>
                    <a:pt x="8651" y="1749"/>
                    <a:pt x="8595" y="1812"/>
                  </a:cubicBezTo>
                  <a:cubicBezTo>
                    <a:pt x="8448" y="2014"/>
                    <a:pt x="8329" y="2336"/>
                    <a:pt x="8098" y="2448"/>
                  </a:cubicBezTo>
                  <a:cubicBezTo>
                    <a:pt x="8074" y="2458"/>
                    <a:pt x="8051" y="2463"/>
                    <a:pt x="8030" y="2463"/>
                  </a:cubicBezTo>
                  <a:cubicBezTo>
                    <a:pt x="7923" y="2463"/>
                    <a:pt x="7852" y="2344"/>
                    <a:pt x="7776" y="2245"/>
                  </a:cubicBezTo>
                  <a:cubicBezTo>
                    <a:pt x="7602" y="2070"/>
                    <a:pt x="7427" y="1868"/>
                    <a:pt x="7315" y="1637"/>
                  </a:cubicBezTo>
                  <a:cubicBezTo>
                    <a:pt x="7168" y="1399"/>
                    <a:pt x="7224" y="1196"/>
                    <a:pt x="7280" y="938"/>
                  </a:cubicBezTo>
                  <a:cubicBezTo>
                    <a:pt x="7343" y="763"/>
                    <a:pt x="7399" y="616"/>
                    <a:pt x="7371" y="441"/>
                  </a:cubicBezTo>
                  <a:cubicBezTo>
                    <a:pt x="7315" y="120"/>
                    <a:pt x="6965" y="64"/>
                    <a:pt x="6700" y="64"/>
                  </a:cubicBezTo>
                  <a:cubicBezTo>
                    <a:pt x="6356" y="64"/>
                    <a:pt x="6025" y="174"/>
                    <a:pt x="5686" y="174"/>
                  </a:cubicBezTo>
                  <a:cubicBezTo>
                    <a:pt x="5598" y="174"/>
                    <a:pt x="5510" y="166"/>
                    <a:pt x="5420" y="148"/>
                  </a:cubicBezTo>
                  <a:cubicBezTo>
                    <a:pt x="5294" y="129"/>
                    <a:pt x="5164" y="123"/>
                    <a:pt x="5032" y="123"/>
                  </a:cubicBezTo>
                  <a:cubicBezTo>
                    <a:pt x="4768" y="123"/>
                    <a:pt x="4495" y="148"/>
                    <a:pt x="4224" y="148"/>
                  </a:cubicBezTo>
                  <a:cubicBezTo>
                    <a:pt x="4078" y="120"/>
                    <a:pt x="3903" y="120"/>
                    <a:pt x="3756" y="120"/>
                  </a:cubicBezTo>
                  <a:cubicBezTo>
                    <a:pt x="3672" y="92"/>
                    <a:pt x="3553" y="29"/>
                    <a:pt x="3469" y="29"/>
                  </a:cubicBezTo>
                  <a:cubicBezTo>
                    <a:pt x="3378" y="1"/>
                    <a:pt x="3294" y="1"/>
                    <a:pt x="3203"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51"/>
            <p:cNvSpPr/>
            <p:nvPr/>
          </p:nvSpPr>
          <p:spPr>
            <a:xfrm>
              <a:off x="3903881" y="3600768"/>
              <a:ext cx="99462" cy="143402"/>
            </a:xfrm>
            <a:custGeom>
              <a:rect b="b" l="l" r="r" t="t"/>
              <a:pathLst>
                <a:path extrusionOk="0" h="6302" w="4371">
                  <a:moveTo>
                    <a:pt x="3079" y="1"/>
                  </a:moveTo>
                  <a:cubicBezTo>
                    <a:pt x="2945" y="1"/>
                    <a:pt x="2827" y="43"/>
                    <a:pt x="2714" y="71"/>
                  </a:cubicBezTo>
                  <a:cubicBezTo>
                    <a:pt x="2595" y="99"/>
                    <a:pt x="2448" y="127"/>
                    <a:pt x="2329" y="127"/>
                  </a:cubicBezTo>
                  <a:cubicBezTo>
                    <a:pt x="2271" y="136"/>
                    <a:pt x="2220" y="140"/>
                    <a:pt x="2171" y="140"/>
                  </a:cubicBezTo>
                  <a:cubicBezTo>
                    <a:pt x="2073" y="140"/>
                    <a:pt x="1984" y="127"/>
                    <a:pt x="1868" y="127"/>
                  </a:cubicBezTo>
                  <a:cubicBezTo>
                    <a:pt x="1693" y="127"/>
                    <a:pt x="1546" y="211"/>
                    <a:pt x="1371" y="211"/>
                  </a:cubicBezTo>
                  <a:cubicBezTo>
                    <a:pt x="1220" y="211"/>
                    <a:pt x="1115" y="114"/>
                    <a:pt x="999" y="114"/>
                  </a:cubicBezTo>
                  <a:cubicBezTo>
                    <a:pt x="960" y="114"/>
                    <a:pt x="919" y="125"/>
                    <a:pt x="875" y="155"/>
                  </a:cubicBezTo>
                  <a:cubicBezTo>
                    <a:pt x="903" y="421"/>
                    <a:pt x="819" y="708"/>
                    <a:pt x="847" y="973"/>
                  </a:cubicBezTo>
                  <a:cubicBezTo>
                    <a:pt x="875" y="1323"/>
                    <a:pt x="819" y="1610"/>
                    <a:pt x="819" y="1959"/>
                  </a:cubicBezTo>
                  <a:cubicBezTo>
                    <a:pt x="791" y="2547"/>
                    <a:pt x="644" y="3127"/>
                    <a:pt x="469" y="3679"/>
                  </a:cubicBezTo>
                  <a:cubicBezTo>
                    <a:pt x="322" y="4148"/>
                    <a:pt x="204" y="4553"/>
                    <a:pt x="29" y="4994"/>
                  </a:cubicBezTo>
                  <a:cubicBezTo>
                    <a:pt x="1" y="5141"/>
                    <a:pt x="1" y="5169"/>
                    <a:pt x="92" y="5315"/>
                  </a:cubicBezTo>
                  <a:cubicBezTo>
                    <a:pt x="118" y="5369"/>
                    <a:pt x="280" y="5667"/>
                    <a:pt x="367" y="5667"/>
                  </a:cubicBezTo>
                  <a:cubicBezTo>
                    <a:pt x="371" y="5667"/>
                    <a:pt x="375" y="5666"/>
                    <a:pt x="378" y="5665"/>
                  </a:cubicBezTo>
                  <a:cubicBezTo>
                    <a:pt x="441" y="5630"/>
                    <a:pt x="378" y="5371"/>
                    <a:pt x="497" y="5315"/>
                  </a:cubicBezTo>
                  <a:cubicBezTo>
                    <a:pt x="506" y="5312"/>
                    <a:pt x="515" y="5310"/>
                    <a:pt x="523" y="5310"/>
                  </a:cubicBezTo>
                  <a:cubicBezTo>
                    <a:pt x="599" y="5310"/>
                    <a:pt x="678" y="5437"/>
                    <a:pt x="728" y="5518"/>
                  </a:cubicBezTo>
                  <a:cubicBezTo>
                    <a:pt x="728" y="5381"/>
                    <a:pt x="752" y="5044"/>
                    <a:pt x="925" y="5044"/>
                  </a:cubicBezTo>
                  <a:cubicBezTo>
                    <a:pt x="938" y="5044"/>
                    <a:pt x="951" y="5046"/>
                    <a:pt x="966" y="5050"/>
                  </a:cubicBezTo>
                  <a:cubicBezTo>
                    <a:pt x="1168" y="5078"/>
                    <a:pt x="1078" y="5455"/>
                    <a:pt x="1141" y="5602"/>
                  </a:cubicBezTo>
                  <a:cubicBezTo>
                    <a:pt x="1219" y="5583"/>
                    <a:pt x="1256" y="5464"/>
                    <a:pt x="1312" y="5464"/>
                  </a:cubicBezTo>
                  <a:cubicBezTo>
                    <a:pt x="1336" y="5464"/>
                    <a:pt x="1364" y="5485"/>
                    <a:pt x="1399" y="5546"/>
                  </a:cubicBezTo>
                  <a:cubicBezTo>
                    <a:pt x="1490" y="5693"/>
                    <a:pt x="1427" y="5896"/>
                    <a:pt x="1518" y="6071"/>
                  </a:cubicBezTo>
                  <a:cubicBezTo>
                    <a:pt x="1533" y="6110"/>
                    <a:pt x="1546" y="6125"/>
                    <a:pt x="1560" y="6125"/>
                  </a:cubicBezTo>
                  <a:cubicBezTo>
                    <a:pt x="1595" y="6125"/>
                    <a:pt x="1634" y="6040"/>
                    <a:pt x="1721" y="6040"/>
                  </a:cubicBezTo>
                  <a:cubicBezTo>
                    <a:pt x="1730" y="6040"/>
                    <a:pt x="1739" y="6041"/>
                    <a:pt x="1749" y="6043"/>
                  </a:cubicBezTo>
                  <a:cubicBezTo>
                    <a:pt x="1868" y="6071"/>
                    <a:pt x="1777" y="6217"/>
                    <a:pt x="1868" y="6301"/>
                  </a:cubicBezTo>
                  <a:cubicBezTo>
                    <a:pt x="1980" y="6273"/>
                    <a:pt x="2015" y="6043"/>
                    <a:pt x="2154" y="6015"/>
                  </a:cubicBezTo>
                  <a:cubicBezTo>
                    <a:pt x="2215" y="6015"/>
                    <a:pt x="2260" y="6040"/>
                    <a:pt x="2302" y="6040"/>
                  </a:cubicBezTo>
                  <a:cubicBezTo>
                    <a:pt x="2323" y="6040"/>
                    <a:pt x="2343" y="6033"/>
                    <a:pt x="2364" y="6015"/>
                  </a:cubicBezTo>
                  <a:cubicBezTo>
                    <a:pt x="2420" y="5924"/>
                    <a:pt x="2392" y="5777"/>
                    <a:pt x="2420" y="5693"/>
                  </a:cubicBezTo>
                  <a:cubicBezTo>
                    <a:pt x="2441" y="5646"/>
                    <a:pt x="2497" y="5572"/>
                    <a:pt x="2547" y="5572"/>
                  </a:cubicBezTo>
                  <a:cubicBezTo>
                    <a:pt x="2564" y="5572"/>
                    <a:pt x="2581" y="5581"/>
                    <a:pt x="2595" y="5602"/>
                  </a:cubicBezTo>
                  <a:cubicBezTo>
                    <a:pt x="2623" y="5427"/>
                    <a:pt x="2567" y="5281"/>
                    <a:pt x="2742" y="5141"/>
                  </a:cubicBezTo>
                  <a:cubicBezTo>
                    <a:pt x="2791" y="5101"/>
                    <a:pt x="2859" y="5078"/>
                    <a:pt x="2925" y="5078"/>
                  </a:cubicBezTo>
                  <a:cubicBezTo>
                    <a:pt x="3009" y="5078"/>
                    <a:pt x="3088" y="5114"/>
                    <a:pt x="3119" y="5197"/>
                  </a:cubicBezTo>
                  <a:cubicBezTo>
                    <a:pt x="3175" y="5106"/>
                    <a:pt x="3203" y="4994"/>
                    <a:pt x="3266" y="4903"/>
                  </a:cubicBezTo>
                  <a:cubicBezTo>
                    <a:pt x="3322" y="4728"/>
                    <a:pt x="3413" y="4553"/>
                    <a:pt x="3525" y="4406"/>
                  </a:cubicBezTo>
                  <a:cubicBezTo>
                    <a:pt x="3763" y="4029"/>
                    <a:pt x="3965" y="3651"/>
                    <a:pt x="4196" y="3274"/>
                  </a:cubicBezTo>
                  <a:cubicBezTo>
                    <a:pt x="4252" y="3155"/>
                    <a:pt x="4371" y="3008"/>
                    <a:pt x="4343" y="2896"/>
                  </a:cubicBezTo>
                  <a:cubicBezTo>
                    <a:pt x="4343" y="2749"/>
                    <a:pt x="4196" y="2630"/>
                    <a:pt x="4140" y="2519"/>
                  </a:cubicBezTo>
                  <a:cubicBezTo>
                    <a:pt x="3937" y="2197"/>
                    <a:pt x="3847" y="1847"/>
                    <a:pt x="3616" y="1554"/>
                  </a:cubicBezTo>
                  <a:cubicBezTo>
                    <a:pt x="3525" y="1498"/>
                    <a:pt x="3469" y="1407"/>
                    <a:pt x="3413" y="1323"/>
                  </a:cubicBezTo>
                  <a:cubicBezTo>
                    <a:pt x="3378" y="1176"/>
                    <a:pt x="3378" y="1001"/>
                    <a:pt x="3441" y="882"/>
                  </a:cubicBezTo>
                  <a:cubicBezTo>
                    <a:pt x="3497" y="735"/>
                    <a:pt x="3616" y="652"/>
                    <a:pt x="3616" y="505"/>
                  </a:cubicBezTo>
                  <a:cubicBezTo>
                    <a:pt x="3616" y="211"/>
                    <a:pt x="3441" y="36"/>
                    <a:pt x="3175" y="8"/>
                  </a:cubicBezTo>
                  <a:cubicBezTo>
                    <a:pt x="3142" y="3"/>
                    <a:pt x="3110" y="1"/>
                    <a:pt x="3079"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51"/>
            <p:cNvSpPr/>
            <p:nvPr/>
          </p:nvSpPr>
          <p:spPr>
            <a:xfrm>
              <a:off x="3625451" y="3592758"/>
              <a:ext cx="141946" cy="140762"/>
            </a:xfrm>
            <a:custGeom>
              <a:rect b="b" l="l" r="r" t="t"/>
              <a:pathLst>
                <a:path extrusionOk="0" h="6186" w="6238">
                  <a:moveTo>
                    <a:pt x="3388" y="0"/>
                  </a:moveTo>
                  <a:cubicBezTo>
                    <a:pt x="3181" y="0"/>
                    <a:pt x="2973" y="57"/>
                    <a:pt x="2825" y="185"/>
                  </a:cubicBezTo>
                  <a:cubicBezTo>
                    <a:pt x="2713" y="304"/>
                    <a:pt x="2769" y="507"/>
                    <a:pt x="2797" y="654"/>
                  </a:cubicBezTo>
                  <a:lnTo>
                    <a:pt x="2797" y="1032"/>
                  </a:lnTo>
                  <a:cubicBezTo>
                    <a:pt x="2769" y="1206"/>
                    <a:pt x="2650" y="1353"/>
                    <a:pt x="2538" y="1500"/>
                  </a:cubicBezTo>
                  <a:cubicBezTo>
                    <a:pt x="2419" y="1703"/>
                    <a:pt x="2273" y="1878"/>
                    <a:pt x="2126" y="2052"/>
                  </a:cubicBezTo>
                  <a:cubicBezTo>
                    <a:pt x="1839" y="2486"/>
                    <a:pt x="1517" y="2899"/>
                    <a:pt x="1140" y="3276"/>
                  </a:cubicBezTo>
                  <a:cubicBezTo>
                    <a:pt x="902" y="3507"/>
                    <a:pt x="671" y="3773"/>
                    <a:pt x="406" y="3975"/>
                  </a:cubicBezTo>
                  <a:cubicBezTo>
                    <a:pt x="322" y="4031"/>
                    <a:pt x="203" y="4059"/>
                    <a:pt x="147" y="4122"/>
                  </a:cubicBezTo>
                  <a:cubicBezTo>
                    <a:pt x="0" y="4269"/>
                    <a:pt x="175" y="4500"/>
                    <a:pt x="203" y="4647"/>
                  </a:cubicBezTo>
                  <a:cubicBezTo>
                    <a:pt x="266" y="4758"/>
                    <a:pt x="322" y="4849"/>
                    <a:pt x="406" y="4968"/>
                  </a:cubicBezTo>
                  <a:cubicBezTo>
                    <a:pt x="469" y="5080"/>
                    <a:pt x="497" y="5227"/>
                    <a:pt x="580" y="5346"/>
                  </a:cubicBezTo>
                  <a:cubicBezTo>
                    <a:pt x="627" y="5428"/>
                    <a:pt x="684" y="5545"/>
                    <a:pt x="759" y="5545"/>
                  </a:cubicBezTo>
                  <a:cubicBezTo>
                    <a:pt x="786" y="5545"/>
                    <a:pt x="815" y="5530"/>
                    <a:pt x="846" y="5493"/>
                  </a:cubicBezTo>
                  <a:cubicBezTo>
                    <a:pt x="874" y="5458"/>
                    <a:pt x="874" y="5346"/>
                    <a:pt x="965" y="5346"/>
                  </a:cubicBezTo>
                  <a:cubicBezTo>
                    <a:pt x="975" y="5341"/>
                    <a:pt x="984" y="5338"/>
                    <a:pt x="991" y="5338"/>
                  </a:cubicBezTo>
                  <a:cubicBezTo>
                    <a:pt x="1022" y="5338"/>
                    <a:pt x="1026" y="5384"/>
                    <a:pt x="1049" y="5430"/>
                  </a:cubicBezTo>
                  <a:cubicBezTo>
                    <a:pt x="1094" y="5461"/>
                    <a:pt x="1117" y="5477"/>
                    <a:pt x="1135" y="5477"/>
                  </a:cubicBezTo>
                  <a:cubicBezTo>
                    <a:pt x="1154" y="5477"/>
                    <a:pt x="1168" y="5461"/>
                    <a:pt x="1196" y="5430"/>
                  </a:cubicBezTo>
                  <a:cubicBezTo>
                    <a:pt x="1280" y="5346"/>
                    <a:pt x="1224" y="5143"/>
                    <a:pt x="1399" y="5108"/>
                  </a:cubicBezTo>
                  <a:cubicBezTo>
                    <a:pt x="1545" y="5108"/>
                    <a:pt x="1489" y="5318"/>
                    <a:pt x="1573" y="5402"/>
                  </a:cubicBezTo>
                  <a:cubicBezTo>
                    <a:pt x="1664" y="5374"/>
                    <a:pt x="1692" y="5283"/>
                    <a:pt x="1748" y="5199"/>
                  </a:cubicBezTo>
                  <a:cubicBezTo>
                    <a:pt x="1776" y="5143"/>
                    <a:pt x="1867" y="4877"/>
                    <a:pt x="1951" y="4877"/>
                  </a:cubicBezTo>
                  <a:cubicBezTo>
                    <a:pt x="1956" y="4877"/>
                    <a:pt x="1961" y="4876"/>
                    <a:pt x="1966" y="4876"/>
                  </a:cubicBezTo>
                  <a:cubicBezTo>
                    <a:pt x="2121" y="4876"/>
                    <a:pt x="2043" y="5320"/>
                    <a:pt x="2070" y="5402"/>
                  </a:cubicBezTo>
                  <a:cubicBezTo>
                    <a:pt x="2273" y="5346"/>
                    <a:pt x="2391" y="5052"/>
                    <a:pt x="2566" y="4968"/>
                  </a:cubicBezTo>
                  <a:cubicBezTo>
                    <a:pt x="2622" y="4927"/>
                    <a:pt x="2662" y="4909"/>
                    <a:pt x="2690" y="4909"/>
                  </a:cubicBezTo>
                  <a:cubicBezTo>
                    <a:pt x="2823" y="4909"/>
                    <a:pt x="2689" y="5304"/>
                    <a:pt x="2741" y="5402"/>
                  </a:cubicBezTo>
                  <a:cubicBezTo>
                    <a:pt x="2870" y="5377"/>
                    <a:pt x="3021" y="5217"/>
                    <a:pt x="3151" y="5217"/>
                  </a:cubicBezTo>
                  <a:cubicBezTo>
                    <a:pt x="3168" y="5217"/>
                    <a:pt x="3186" y="5220"/>
                    <a:pt x="3203" y="5227"/>
                  </a:cubicBezTo>
                  <a:cubicBezTo>
                    <a:pt x="3440" y="5318"/>
                    <a:pt x="3119" y="5633"/>
                    <a:pt x="3238" y="5779"/>
                  </a:cubicBezTo>
                  <a:cubicBezTo>
                    <a:pt x="3313" y="5729"/>
                    <a:pt x="3343" y="5628"/>
                    <a:pt x="3455" y="5628"/>
                  </a:cubicBezTo>
                  <a:cubicBezTo>
                    <a:pt x="3467" y="5628"/>
                    <a:pt x="3481" y="5630"/>
                    <a:pt x="3496" y="5633"/>
                  </a:cubicBezTo>
                  <a:cubicBezTo>
                    <a:pt x="3587" y="5667"/>
                    <a:pt x="3587" y="5751"/>
                    <a:pt x="3615" y="5842"/>
                  </a:cubicBezTo>
                  <a:cubicBezTo>
                    <a:pt x="3699" y="5842"/>
                    <a:pt x="3762" y="5633"/>
                    <a:pt x="3818" y="5577"/>
                  </a:cubicBezTo>
                  <a:cubicBezTo>
                    <a:pt x="3891" y="5528"/>
                    <a:pt x="4012" y="5452"/>
                    <a:pt x="4102" y="5452"/>
                  </a:cubicBezTo>
                  <a:cubicBezTo>
                    <a:pt x="4115" y="5452"/>
                    <a:pt x="4128" y="5454"/>
                    <a:pt x="4140" y="5458"/>
                  </a:cubicBezTo>
                  <a:cubicBezTo>
                    <a:pt x="4370" y="5549"/>
                    <a:pt x="4251" y="5926"/>
                    <a:pt x="4370" y="6073"/>
                  </a:cubicBezTo>
                  <a:cubicBezTo>
                    <a:pt x="4452" y="6048"/>
                    <a:pt x="4505" y="5950"/>
                    <a:pt x="4601" y="5950"/>
                  </a:cubicBezTo>
                  <a:cubicBezTo>
                    <a:pt x="4612" y="5950"/>
                    <a:pt x="4624" y="5951"/>
                    <a:pt x="4636" y="5954"/>
                  </a:cubicBezTo>
                  <a:cubicBezTo>
                    <a:pt x="4753" y="5977"/>
                    <a:pt x="4733" y="6185"/>
                    <a:pt x="4808" y="6185"/>
                  </a:cubicBezTo>
                  <a:cubicBezTo>
                    <a:pt x="4823" y="6185"/>
                    <a:pt x="4842" y="6177"/>
                    <a:pt x="4867" y="6157"/>
                  </a:cubicBezTo>
                  <a:cubicBezTo>
                    <a:pt x="4951" y="6073"/>
                    <a:pt x="4895" y="5842"/>
                    <a:pt x="5014" y="5842"/>
                  </a:cubicBezTo>
                  <a:cubicBezTo>
                    <a:pt x="5025" y="5839"/>
                    <a:pt x="5036" y="5837"/>
                    <a:pt x="5046" y="5837"/>
                  </a:cubicBezTo>
                  <a:cubicBezTo>
                    <a:pt x="5133" y="5837"/>
                    <a:pt x="5166" y="5961"/>
                    <a:pt x="5216" y="6017"/>
                  </a:cubicBezTo>
                  <a:cubicBezTo>
                    <a:pt x="5510" y="5898"/>
                    <a:pt x="5244" y="5723"/>
                    <a:pt x="5363" y="5549"/>
                  </a:cubicBezTo>
                  <a:cubicBezTo>
                    <a:pt x="5395" y="5491"/>
                    <a:pt x="5432" y="5468"/>
                    <a:pt x="5471" y="5468"/>
                  </a:cubicBezTo>
                  <a:cubicBezTo>
                    <a:pt x="5614" y="5468"/>
                    <a:pt x="5788" y="5771"/>
                    <a:pt x="5860" y="5842"/>
                  </a:cubicBezTo>
                  <a:cubicBezTo>
                    <a:pt x="6027" y="5782"/>
                    <a:pt x="6002" y="5251"/>
                    <a:pt x="6182" y="5251"/>
                  </a:cubicBezTo>
                  <a:cubicBezTo>
                    <a:pt x="6191" y="5251"/>
                    <a:pt x="6200" y="5252"/>
                    <a:pt x="6209" y="5255"/>
                  </a:cubicBezTo>
                  <a:cubicBezTo>
                    <a:pt x="6237" y="5199"/>
                    <a:pt x="6209" y="5108"/>
                    <a:pt x="6209" y="5052"/>
                  </a:cubicBezTo>
                  <a:cubicBezTo>
                    <a:pt x="6174" y="4849"/>
                    <a:pt x="6062" y="4703"/>
                    <a:pt x="5860" y="4647"/>
                  </a:cubicBezTo>
                  <a:cubicBezTo>
                    <a:pt x="5566" y="4556"/>
                    <a:pt x="5244" y="4619"/>
                    <a:pt x="4986" y="4409"/>
                  </a:cubicBezTo>
                  <a:cubicBezTo>
                    <a:pt x="4692" y="4234"/>
                    <a:pt x="4748" y="3919"/>
                    <a:pt x="4776" y="3626"/>
                  </a:cubicBezTo>
                  <a:cubicBezTo>
                    <a:pt x="4839" y="3248"/>
                    <a:pt x="4867" y="3010"/>
                    <a:pt x="4517" y="2808"/>
                  </a:cubicBezTo>
                  <a:cubicBezTo>
                    <a:pt x="4342" y="2696"/>
                    <a:pt x="4168" y="2633"/>
                    <a:pt x="4077" y="2430"/>
                  </a:cubicBezTo>
                  <a:cubicBezTo>
                    <a:pt x="3965" y="2227"/>
                    <a:pt x="3965" y="1996"/>
                    <a:pt x="4021" y="1787"/>
                  </a:cubicBezTo>
                  <a:cubicBezTo>
                    <a:pt x="4077" y="1472"/>
                    <a:pt x="4251" y="1206"/>
                    <a:pt x="4398" y="948"/>
                  </a:cubicBezTo>
                  <a:cubicBezTo>
                    <a:pt x="4545" y="738"/>
                    <a:pt x="4664" y="535"/>
                    <a:pt x="4839" y="332"/>
                  </a:cubicBezTo>
                  <a:cubicBezTo>
                    <a:pt x="4867" y="276"/>
                    <a:pt x="4923" y="213"/>
                    <a:pt x="4986" y="185"/>
                  </a:cubicBezTo>
                  <a:lnTo>
                    <a:pt x="4986" y="185"/>
                  </a:lnTo>
                  <a:cubicBezTo>
                    <a:pt x="4932" y="202"/>
                    <a:pt x="4880" y="208"/>
                    <a:pt x="4830" y="208"/>
                  </a:cubicBezTo>
                  <a:cubicBezTo>
                    <a:pt x="4684" y="208"/>
                    <a:pt x="4549" y="158"/>
                    <a:pt x="4398" y="158"/>
                  </a:cubicBezTo>
                  <a:cubicBezTo>
                    <a:pt x="4297" y="158"/>
                    <a:pt x="4203" y="171"/>
                    <a:pt x="4112" y="171"/>
                  </a:cubicBezTo>
                  <a:cubicBezTo>
                    <a:pt x="4021" y="171"/>
                    <a:pt x="3933" y="158"/>
                    <a:pt x="3846" y="102"/>
                  </a:cubicBezTo>
                  <a:cubicBezTo>
                    <a:pt x="3716" y="36"/>
                    <a:pt x="3552" y="0"/>
                    <a:pt x="338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51"/>
            <p:cNvSpPr/>
            <p:nvPr/>
          </p:nvSpPr>
          <p:spPr>
            <a:xfrm>
              <a:off x="3744779" y="3609802"/>
              <a:ext cx="23256" cy="89632"/>
            </a:xfrm>
            <a:custGeom>
              <a:rect b="b" l="l" r="r" t="t"/>
              <a:pathLst>
                <a:path extrusionOk="0" h="3939" w="1022">
                  <a:moveTo>
                    <a:pt x="23" y="0"/>
                  </a:moveTo>
                  <a:cubicBezTo>
                    <a:pt x="10" y="0"/>
                    <a:pt x="0" y="16"/>
                    <a:pt x="0" y="52"/>
                  </a:cubicBezTo>
                  <a:cubicBezTo>
                    <a:pt x="0" y="164"/>
                    <a:pt x="91" y="311"/>
                    <a:pt x="119" y="429"/>
                  </a:cubicBezTo>
                  <a:cubicBezTo>
                    <a:pt x="203" y="576"/>
                    <a:pt x="294" y="751"/>
                    <a:pt x="378" y="898"/>
                  </a:cubicBezTo>
                  <a:cubicBezTo>
                    <a:pt x="441" y="1038"/>
                    <a:pt x="525" y="1185"/>
                    <a:pt x="553" y="1359"/>
                  </a:cubicBezTo>
                  <a:cubicBezTo>
                    <a:pt x="581" y="1562"/>
                    <a:pt x="525" y="1800"/>
                    <a:pt x="497" y="2003"/>
                  </a:cubicBezTo>
                  <a:cubicBezTo>
                    <a:pt x="441" y="2296"/>
                    <a:pt x="322" y="2674"/>
                    <a:pt x="497" y="2961"/>
                  </a:cubicBezTo>
                  <a:cubicBezTo>
                    <a:pt x="553" y="3052"/>
                    <a:pt x="616" y="3107"/>
                    <a:pt x="644" y="3198"/>
                  </a:cubicBezTo>
                  <a:lnTo>
                    <a:pt x="644" y="3520"/>
                  </a:lnTo>
                  <a:cubicBezTo>
                    <a:pt x="644" y="3660"/>
                    <a:pt x="700" y="3807"/>
                    <a:pt x="818" y="3898"/>
                  </a:cubicBezTo>
                  <a:cubicBezTo>
                    <a:pt x="847" y="3927"/>
                    <a:pt x="880" y="3939"/>
                    <a:pt x="911" y="3939"/>
                  </a:cubicBezTo>
                  <a:cubicBezTo>
                    <a:pt x="970" y="3939"/>
                    <a:pt x="1021" y="3894"/>
                    <a:pt x="1021" y="3835"/>
                  </a:cubicBezTo>
                  <a:cubicBezTo>
                    <a:pt x="1021" y="3632"/>
                    <a:pt x="993" y="3457"/>
                    <a:pt x="993" y="3282"/>
                  </a:cubicBezTo>
                  <a:cubicBezTo>
                    <a:pt x="993" y="3107"/>
                    <a:pt x="930" y="2996"/>
                    <a:pt x="846" y="2849"/>
                  </a:cubicBezTo>
                  <a:cubicBezTo>
                    <a:pt x="791" y="2730"/>
                    <a:pt x="756" y="2674"/>
                    <a:pt x="756" y="2555"/>
                  </a:cubicBezTo>
                  <a:cubicBezTo>
                    <a:pt x="756" y="2471"/>
                    <a:pt x="791" y="2380"/>
                    <a:pt x="791" y="2324"/>
                  </a:cubicBezTo>
                  <a:cubicBezTo>
                    <a:pt x="818" y="2122"/>
                    <a:pt x="874" y="1947"/>
                    <a:pt x="874" y="1737"/>
                  </a:cubicBezTo>
                  <a:cubicBezTo>
                    <a:pt x="930" y="1387"/>
                    <a:pt x="846" y="1101"/>
                    <a:pt x="672" y="807"/>
                  </a:cubicBezTo>
                  <a:cubicBezTo>
                    <a:pt x="497" y="548"/>
                    <a:pt x="322" y="227"/>
                    <a:pt x="56" y="24"/>
                  </a:cubicBezTo>
                  <a:cubicBezTo>
                    <a:pt x="44" y="9"/>
                    <a:pt x="32" y="0"/>
                    <a:pt x="23"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51"/>
            <p:cNvSpPr/>
            <p:nvPr/>
          </p:nvSpPr>
          <p:spPr>
            <a:xfrm>
              <a:off x="3766737" y="3616742"/>
              <a:ext cx="26009" cy="83693"/>
            </a:xfrm>
            <a:custGeom>
              <a:rect b="b" l="l" r="r" t="t"/>
              <a:pathLst>
                <a:path extrusionOk="0" h="3678" w="1143">
                  <a:moveTo>
                    <a:pt x="160" y="0"/>
                  </a:moveTo>
                  <a:cubicBezTo>
                    <a:pt x="74" y="0"/>
                    <a:pt x="0" y="74"/>
                    <a:pt x="0" y="180"/>
                  </a:cubicBezTo>
                  <a:cubicBezTo>
                    <a:pt x="28" y="355"/>
                    <a:pt x="112" y="502"/>
                    <a:pt x="112" y="649"/>
                  </a:cubicBezTo>
                  <a:cubicBezTo>
                    <a:pt x="112" y="824"/>
                    <a:pt x="84" y="970"/>
                    <a:pt x="84" y="1145"/>
                  </a:cubicBezTo>
                  <a:cubicBezTo>
                    <a:pt x="84" y="1292"/>
                    <a:pt x="112" y="1432"/>
                    <a:pt x="175" y="1551"/>
                  </a:cubicBezTo>
                  <a:cubicBezTo>
                    <a:pt x="231" y="1698"/>
                    <a:pt x="315" y="1817"/>
                    <a:pt x="350" y="1991"/>
                  </a:cubicBezTo>
                  <a:cubicBezTo>
                    <a:pt x="406" y="2306"/>
                    <a:pt x="315" y="2628"/>
                    <a:pt x="406" y="2949"/>
                  </a:cubicBezTo>
                  <a:cubicBezTo>
                    <a:pt x="490" y="3243"/>
                    <a:pt x="700" y="3474"/>
                    <a:pt x="930" y="3649"/>
                  </a:cubicBezTo>
                  <a:cubicBezTo>
                    <a:pt x="949" y="3669"/>
                    <a:pt x="971" y="3677"/>
                    <a:pt x="992" y="3677"/>
                  </a:cubicBezTo>
                  <a:cubicBezTo>
                    <a:pt x="1068" y="3677"/>
                    <a:pt x="1142" y="3572"/>
                    <a:pt x="1077" y="3502"/>
                  </a:cubicBezTo>
                  <a:cubicBezTo>
                    <a:pt x="783" y="3271"/>
                    <a:pt x="665" y="2977"/>
                    <a:pt x="665" y="2600"/>
                  </a:cubicBezTo>
                  <a:cubicBezTo>
                    <a:pt x="665" y="2306"/>
                    <a:pt x="728" y="1991"/>
                    <a:pt x="609" y="1698"/>
                  </a:cubicBezTo>
                  <a:cubicBezTo>
                    <a:pt x="581" y="1579"/>
                    <a:pt x="490" y="1495"/>
                    <a:pt x="462" y="1348"/>
                  </a:cubicBezTo>
                  <a:cubicBezTo>
                    <a:pt x="434" y="1201"/>
                    <a:pt x="462" y="1026"/>
                    <a:pt x="462" y="880"/>
                  </a:cubicBezTo>
                  <a:cubicBezTo>
                    <a:pt x="490" y="593"/>
                    <a:pt x="490" y="243"/>
                    <a:pt x="259" y="33"/>
                  </a:cubicBezTo>
                  <a:cubicBezTo>
                    <a:pt x="227" y="11"/>
                    <a:pt x="192" y="0"/>
                    <a:pt x="160"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51"/>
            <p:cNvSpPr/>
            <p:nvPr/>
          </p:nvSpPr>
          <p:spPr>
            <a:xfrm>
              <a:off x="3812406" y="3600199"/>
              <a:ext cx="82282" cy="97983"/>
            </a:xfrm>
            <a:custGeom>
              <a:rect b="b" l="l" r="r" t="t"/>
              <a:pathLst>
                <a:path extrusionOk="0" h="4306" w="3616">
                  <a:moveTo>
                    <a:pt x="3156" y="0"/>
                  </a:moveTo>
                  <a:cubicBezTo>
                    <a:pt x="2973" y="0"/>
                    <a:pt x="2880" y="90"/>
                    <a:pt x="2825" y="299"/>
                  </a:cubicBezTo>
                  <a:cubicBezTo>
                    <a:pt x="2797" y="411"/>
                    <a:pt x="2825" y="530"/>
                    <a:pt x="2853" y="649"/>
                  </a:cubicBezTo>
                  <a:lnTo>
                    <a:pt x="2853" y="677"/>
                  </a:lnTo>
                  <a:cubicBezTo>
                    <a:pt x="2825" y="705"/>
                    <a:pt x="2825" y="733"/>
                    <a:pt x="2797" y="760"/>
                  </a:cubicBezTo>
                  <a:cubicBezTo>
                    <a:pt x="2769" y="705"/>
                    <a:pt x="2741" y="649"/>
                    <a:pt x="2650" y="649"/>
                  </a:cubicBezTo>
                  <a:cubicBezTo>
                    <a:pt x="2329" y="649"/>
                    <a:pt x="2042" y="705"/>
                    <a:pt x="1692" y="733"/>
                  </a:cubicBezTo>
                  <a:cubicBezTo>
                    <a:pt x="1676" y="700"/>
                    <a:pt x="1648" y="686"/>
                    <a:pt x="1616" y="686"/>
                  </a:cubicBezTo>
                  <a:cubicBezTo>
                    <a:pt x="1593" y="686"/>
                    <a:pt x="1569" y="693"/>
                    <a:pt x="1545" y="705"/>
                  </a:cubicBezTo>
                  <a:cubicBezTo>
                    <a:pt x="1517" y="705"/>
                    <a:pt x="1517" y="733"/>
                    <a:pt x="1490" y="733"/>
                  </a:cubicBezTo>
                  <a:lnTo>
                    <a:pt x="1399" y="733"/>
                  </a:lnTo>
                  <a:cubicBezTo>
                    <a:pt x="1224" y="733"/>
                    <a:pt x="1077" y="705"/>
                    <a:pt x="902" y="677"/>
                  </a:cubicBezTo>
                  <a:cubicBezTo>
                    <a:pt x="755" y="677"/>
                    <a:pt x="671" y="760"/>
                    <a:pt x="643" y="907"/>
                  </a:cubicBezTo>
                  <a:cubicBezTo>
                    <a:pt x="643" y="1082"/>
                    <a:pt x="671" y="1257"/>
                    <a:pt x="553" y="1404"/>
                  </a:cubicBezTo>
                  <a:cubicBezTo>
                    <a:pt x="441" y="1607"/>
                    <a:pt x="294" y="1781"/>
                    <a:pt x="147" y="1956"/>
                  </a:cubicBezTo>
                  <a:cubicBezTo>
                    <a:pt x="0" y="2194"/>
                    <a:pt x="266" y="2509"/>
                    <a:pt x="350" y="2746"/>
                  </a:cubicBezTo>
                  <a:cubicBezTo>
                    <a:pt x="350" y="2802"/>
                    <a:pt x="378" y="2893"/>
                    <a:pt x="469" y="2921"/>
                  </a:cubicBezTo>
                  <a:lnTo>
                    <a:pt x="553" y="2921"/>
                  </a:lnTo>
                  <a:cubicBezTo>
                    <a:pt x="699" y="3180"/>
                    <a:pt x="1021" y="3355"/>
                    <a:pt x="1224" y="3557"/>
                  </a:cubicBezTo>
                  <a:cubicBezTo>
                    <a:pt x="1371" y="3648"/>
                    <a:pt x="1517" y="3732"/>
                    <a:pt x="1664" y="3851"/>
                  </a:cubicBezTo>
                  <a:cubicBezTo>
                    <a:pt x="1776" y="3942"/>
                    <a:pt x="1895" y="4054"/>
                    <a:pt x="2042" y="4082"/>
                  </a:cubicBezTo>
                  <a:lnTo>
                    <a:pt x="2070" y="4082"/>
                  </a:lnTo>
                  <a:cubicBezTo>
                    <a:pt x="2098" y="4117"/>
                    <a:pt x="2098" y="4145"/>
                    <a:pt x="2126" y="4173"/>
                  </a:cubicBezTo>
                  <a:cubicBezTo>
                    <a:pt x="2166" y="4270"/>
                    <a:pt x="2243" y="4306"/>
                    <a:pt x="2337" y="4306"/>
                  </a:cubicBezTo>
                  <a:cubicBezTo>
                    <a:pt x="2584" y="4306"/>
                    <a:pt x="2952" y="4059"/>
                    <a:pt x="3119" y="3998"/>
                  </a:cubicBezTo>
                  <a:cubicBezTo>
                    <a:pt x="3175" y="3970"/>
                    <a:pt x="3203" y="3851"/>
                    <a:pt x="3147" y="3795"/>
                  </a:cubicBezTo>
                  <a:cubicBezTo>
                    <a:pt x="3000" y="3529"/>
                    <a:pt x="2503" y="3474"/>
                    <a:pt x="2650" y="3124"/>
                  </a:cubicBezTo>
                  <a:cubicBezTo>
                    <a:pt x="2713" y="2977"/>
                    <a:pt x="2825" y="2858"/>
                    <a:pt x="2853" y="2718"/>
                  </a:cubicBezTo>
                  <a:cubicBezTo>
                    <a:pt x="2888" y="2572"/>
                    <a:pt x="2825" y="2425"/>
                    <a:pt x="2888" y="2278"/>
                  </a:cubicBezTo>
                  <a:cubicBezTo>
                    <a:pt x="3028" y="1928"/>
                    <a:pt x="3266" y="1635"/>
                    <a:pt x="3440" y="1320"/>
                  </a:cubicBezTo>
                  <a:cubicBezTo>
                    <a:pt x="3587" y="998"/>
                    <a:pt x="3615" y="705"/>
                    <a:pt x="3587" y="383"/>
                  </a:cubicBezTo>
                  <a:cubicBezTo>
                    <a:pt x="3615" y="180"/>
                    <a:pt x="3412" y="33"/>
                    <a:pt x="3238" y="5"/>
                  </a:cubicBezTo>
                  <a:cubicBezTo>
                    <a:pt x="3209" y="2"/>
                    <a:pt x="3181" y="0"/>
                    <a:pt x="315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51"/>
            <p:cNvSpPr/>
            <p:nvPr/>
          </p:nvSpPr>
          <p:spPr>
            <a:xfrm>
              <a:off x="3940335" y="3604659"/>
              <a:ext cx="25304" cy="114890"/>
            </a:xfrm>
            <a:custGeom>
              <a:rect b="b" l="l" r="r" t="t"/>
              <a:pathLst>
                <a:path extrusionOk="0" h="5049" w="1112">
                  <a:moveTo>
                    <a:pt x="921" y="1"/>
                  </a:moveTo>
                  <a:cubicBezTo>
                    <a:pt x="908" y="1"/>
                    <a:pt x="892" y="4"/>
                    <a:pt x="874" y="12"/>
                  </a:cubicBezTo>
                  <a:cubicBezTo>
                    <a:pt x="790" y="40"/>
                    <a:pt x="727" y="131"/>
                    <a:pt x="671" y="215"/>
                  </a:cubicBezTo>
                  <a:cubicBezTo>
                    <a:pt x="643" y="250"/>
                    <a:pt x="643" y="306"/>
                    <a:pt x="671" y="334"/>
                  </a:cubicBezTo>
                  <a:cubicBezTo>
                    <a:pt x="615" y="453"/>
                    <a:pt x="552" y="599"/>
                    <a:pt x="524" y="739"/>
                  </a:cubicBezTo>
                  <a:lnTo>
                    <a:pt x="524" y="802"/>
                  </a:lnTo>
                  <a:cubicBezTo>
                    <a:pt x="468" y="949"/>
                    <a:pt x="468" y="1124"/>
                    <a:pt x="524" y="1299"/>
                  </a:cubicBezTo>
                  <a:cubicBezTo>
                    <a:pt x="552" y="1411"/>
                    <a:pt x="587" y="1501"/>
                    <a:pt x="496" y="1585"/>
                  </a:cubicBezTo>
                  <a:cubicBezTo>
                    <a:pt x="441" y="1704"/>
                    <a:pt x="413" y="1760"/>
                    <a:pt x="378" y="1879"/>
                  </a:cubicBezTo>
                  <a:lnTo>
                    <a:pt x="378" y="2201"/>
                  </a:lnTo>
                  <a:cubicBezTo>
                    <a:pt x="294" y="2313"/>
                    <a:pt x="266" y="2487"/>
                    <a:pt x="266" y="2634"/>
                  </a:cubicBezTo>
                  <a:cubicBezTo>
                    <a:pt x="266" y="2753"/>
                    <a:pt x="294" y="2872"/>
                    <a:pt x="322" y="2956"/>
                  </a:cubicBezTo>
                  <a:cubicBezTo>
                    <a:pt x="294" y="3012"/>
                    <a:pt x="294" y="3075"/>
                    <a:pt x="266" y="3131"/>
                  </a:cubicBezTo>
                  <a:cubicBezTo>
                    <a:pt x="238" y="3361"/>
                    <a:pt x="238" y="3571"/>
                    <a:pt x="175" y="3774"/>
                  </a:cubicBezTo>
                  <a:cubicBezTo>
                    <a:pt x="119" y="4005"/>
                    <a:pt x="0" y="4180"/>
                    <a:pt x="28" y="4382"/>
                  </a:cubicBezTo>
                  <a:cubicBezTo>
                    <a:pt x="28" y="4585"/>
                    <a:pt x="91" y="4823"/>
                    <a:pt x="175" y="4998"/>
                  </a:cubicBezTo>
                  <a:cubicBezTo>
                    <a:pt x="201" y="5033"/>
                    <a:pt x="241" y="5048"/>
                    <a:pt x="281" y="5048"/>
                  </a:cubicBezTo>
                  <a:cubicBezTo>
                    <a:pt x="336" y="5048"/>
                    <a:pt x="392" y="5018"/>
                    <a:pt x="413" y="4970"/>
                  </a:cubicBezTo>
                  <a:cubicBezTo>
                    <a:pt x="468" y="4760"/>
                    <a:pt x="378" y="4585"/>
                    <a:pt x="378" y="4382"/>
                  </a:cubicBezTo>
                  <a:lnTo>
                    <a:pt x="378" y="4208"/>
                  </a:lnTo>
                  <a:lnTo>
                    <a:pt x="413" y="4208"/>
                  </a:lnTo>
                  <a:cubicBezTo>
                    <a:pt x="524" y="4096"/>
                    <a:pt x="524" y="3949"/>
                    <a:pt x="552" y="3774"/>
                  </a:cubicBezTo>
                  <a:cubicBezTo>
                    <a:pt x="587" y="3599"/>
                    <a:pt x="643" y="3452"/>
                    <a:pt x="671" y="3305"/>
                  </a:cubicBezTo>
                  <a:cubicBezTo>
                    <a:pt x="699" y="3187"/>
                    <a:pt x="699" y="3103"/>
                    <a:pt x="671" y="2984"/>
                  </a:cubicBezTo>
                  <a:cubicBezTo>
                    <a:pt x="699" y="2872"/>
                    <a:pt x="727" y="2753"/>
                    <a:pt x="727" y="2606"/>
                  </a:cubicBezTo>
                  <a:cubicBezTo>
                    <a:pt x="762" y="2487"/>
                    <a:pt x="727" y="2376"/>
                    <a:pt x="699" y="2257"/>
                  </a:cubicBezTo>
                  <a:cubicBezTo>
                    <a:pt x="727" y="2257"/>
                    <a:pt x="727" y="2257"/>
                    <a:pt x="727" y="2229"/>
                  </a:cubicBezTo>
                  <a:cubicBezTo>
                    <a:pt x="902" y="1998"/>
                    <a:pt x="1112" y="1676"/>
                    <a:pt x="993" y="1355"/>
                  </a:cubicBezTo>
                  <a:cubicBezTo>
                    <a:pt x="902" y="1208"/>
                    <a:pt x="818" y="1061"/>
                    <a:pt x="790" y="858"/>
                  </a:cubicBezTo>
                  <a:lnTo>
                    <a:pt x="790" y="802"/>
                  </a:lnTo>
                  <a:cubicBezTo>
                    <a:pt x="818" y="655"/>
                    <a:pt x="846" y="481"/>
                    <a:pt x="902" y="334"/>
                  </a:cubicBezTo>
                  <a:cubicBezTo>
                    <a:pt x="937" y="334"/>
                    <a:pt x="937" y="306"/>
                    <a:pt x="965" y="278"/>
                  </a:cubicBezTo>
                  <a:cubicBezTo>
                    <a:pt x="965" y="278"/>
                    <a:pt x="993" y="250"/>
                    <a:pt x="993" y="215"/>
                  </a:cubicBezTo>
                  <a:lnTo>
                    <a:pt x="1021" y="215"/>
                  </a:lnTo>
                  <a:lnTo>
                    <a:pt x="1021" y="187"/>
                  </a:lnTo>
                  <a:cubicBezTo>
                    <a:pt x="1035" y="173"/>
                    <a:pt x="1035" y="166"/>
                    <a:pt x="1031" y="166"/>
                  </a:cubicBezTo>
                  <a:cubicBezTo>
                    <a:pt x="1029" y="166"/>
                    <a:pt x="1026" y="168"/>
                    <a:pt x="1024" y="173"/>
                  </a:cubicBezTo>
                  <a:lnTo>
                    <a:pt x="1024" y="173"/>
                  </a:lnTo>
                  <a:cubicBezTo>
                    <a:pt x="1031" y="158"/>
                    <a:pt x="1049" y="153"/>
                    <a:pt x="1049" y="131"/>
                  </a:cubicBezTo>
                  <a:cubicBezTo>
                    <a:pt x="1049" y="103"/>
                    <a:pt x="1021" y="40"/>
                    <a:pt x="993" y="40"/>
                  </a:cubicBezTo>
                  <a:cubicBezTo>
                    <a:pt x="973" y="20"/>
                    <a:pt x="953" y="1"/>
                    <a:pt x="921"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51"/>
            <p:cNvSpPr/>
            <p:nvPr/>
          </p:nvSpPr>
          <p:spPr>
            <a:xfrm>
              <a:off x="3926477" y="3622840"/>
              <a:ext cx="13858" cy="83761"/>
            </a:xfrm>
            <a:custGeom>
              <a:rect b="b" l="l" r="r" t="t"/>
              <a:pathLst>
                <a:path extrusionOk="0" h="3681" w="609">
                  <a:moveTo>
                    <a:pt x="469" y="1"/>
                  </a:moveTo>
                  <a:cubicBezTo>
                    <a:pt x="434" y="1"/>
                    <a:pt x="400" y="10"/>
                    <a:pt x="378" y="31"/>
                  </a:cubicBezTo>
                  <a:cubicBezTo>
                    <a:pt x="175" y="290"/>
                    <a:pt x="203" y="556"/>
                    <a:pt x="203" y="877"/>
                  </a:cubicBezTo>
                  <a:cubicBezTo>
                    <a:pt x="203" y="1199"/>
                    <a:pt x="113" y="1514"/>
                    <a:pt x="148" y="1835"/>
                  </a:cubicBezTo>
                  <a:cubicBezTo>
                    <a:pt x="203" y="2038"/>
                    <a:pt x="259" y="2213"/>
                    <a:pt x="203" y="2423"/>
                  </a:cubicBezTo>
                  <a:cubicBezTo>
                    <a:pt x="175" y="2562"/>
                    <a:pt x="85" y="2709"/>
                    <a:pt x="57" y="2856"/>
                  </a:cubicBezTo>
                  <a:cubicBezTo>
                    <a:pt x="1" y="3178"/>
                    <a:pt x="148" y="3381"/>
                    <a:pt x="322" y="3646"/>
                  </a:cubicBezTo>
                  <a:cubicBezTo>
                    <a:pt x="339" y="3671"/>
                    <a:pt x="365" y="3681"/>
                    <a:pt x="392" y="3681"/>
                  </a:cubicBezTo>
                  <a:cubicBezTo>
                    <a:pt x="457" y="3681"/>
                    <a:pt x="527" y="3620"/>
                    <a:pt x="462" y="3555"/>
                  </a:cubicBezTo>
                  <a:cubicBezTo>
                    <a:pt x="406" y="3409"/>
                    <a:pt x="322" y="3262"/>
                    <a:pt x="322" y="3087"/>
                  </a:cubicBezTo>
                  <a:cubicBezTo>
                    <a:pt x="350" y="2947"/>
                    <a:pt x="378" y="2800"/>
                    <a:pt x="434" y="2681"/>
                  </a:cubicBezTo>
                  <a:cubicBezTo>
                    <a:pt x="497" y="2534"/>
                    <a:pt x="553" y="2423"/>
                    <a:pt x="553" y="2276"/>
                  </a:cubicBezTo>
                  <a:cubicBezTo>
                    <a:pt x="581" y="2129"/>
                    <a:pt x="525" y="1982"/>
                    <a:pt x="497" y="1835"/>
                  </a:cubicBezTo>
                  <a:cubicBezTo>
                    <a:pt x="434" y="1514"/>
                    <a:pt x="553" y="1199"/>
                    <a:pt x="553" y="877"/>
                  </a:cubicBezTo>
                  <a:cubicBezTo>
                    <a:pt x="553" y="730"/>
                    <a:pt x="525" y="584"/>
                    <a:pt x="553" y="437"/>
                  </a:cubicBezTo>
                  <a:cubicBezTo>
                    <a:pt x="581" y="325"/>
                    <a:pt x="609" y="206"/>
                    <a:pt x="581" y="59"/>
                  </a:cubicBezTo>
                  <a:cubicBezTo>
                    <a:pt x="581" y="25"/>
                    <a:pt x="525" y="1"/>
                    <a:pt x="46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51"/>
            <p:cNvSpPr/>
            <p:nvPr/>
          </p:nvSpPr>
          <p:spPr>
            <a:xfrm>
              <a:off x="3903244" y="3651057"/>
              <a:ext cx="23256" cy="75797"/>
            </a:xfrm>
            <a:custGeom>
              <a:rect b="b" l="l" r="r" t="t"/>
              <a:pathLst>
                <a:path extrusionOk="0" h="3331" w="1022">
                  <a:moveTo>
                    <a:pt x="889" y="1"/>
                  </a:moveTo>
                  <a:cubicBezTo>
                    <a:pt x="861" y="1"/>
                    <a:pt x="833" y="15"/>
                    <a:pt x="819" y="43"/>
                  </a:cubicBezTo>
                  <a:cubicBezTo>
                    <a:pt x="756" y="218"/>
                    <a:pt x="728" y="483"/>
                    <a:pt x="728" y="686"/>
                  </a:cubicBezTo>
                  <a:cubicBezTo>
                    <a:pt x="672" y="714"/>
                    <a:pt x="644" y="742"/>
                    <a:pt x="609" y="798"/>
                  </a:cubicBezTo>
                  <a:cubicBezTo>
                    <a:pt x="581" y="917"/>
                    <a:pt x="553" y="1064"/>
                    <a:pt x="553" y="1211"/>
                  </a:cubicBezTo>
                  <a:cubicBezTo>
                    <a:pt x="553" y="1357"/>
                    <a:pt x="525" y="1497"/>
                    <a:pt x="497" y="1644"/>
                  </a:cubicBezTo>
                  <a:cubicBezTo>
                    <a:pt x="434" y="1882"/>
                    <a:pt x="406" y="2141"/>
                    <a:pt x="322" y="2406"/>
                  </a:cubicBezTo>
                  <a:cubicBezTo>
                    <a:pt x="259" y="2490"/>
                    <a:pt x="232" y="2637"/>
                    <a:pt x="176" y="2721"/>
                  </a:cubicBezTo>
                  <a:cubicBezTo>
                    <a:pt x="148" y="2812"/>
                    <a:pt x="57" y="2868"/>
                    <a:pt x="57" y="2959"/>
                  </a:cubicBezTo>
                  <a:cubicBezTo>
                    <a:pt x="1" y="3105"/>
                    <a:pt x="148" y="3245"/>
                    <a:pt x="259" y="3308"/>
                  </a:cubicBezTo>
                  <a:cubicBezTo>
                    <a:pt x="285" y="3324"/>
                    <a:pt x="312" y="3331"/>
                    <a:pt x="339" y="3331"/>
                  </a:cubicBezTo>
                  <a:cubicBezTo>
                    <a:pt x="409" y="3331"/>
                    <a:pt x="477" y="3283"/>
                    <a:pt x="497" y="3217"/>
                  </a:cubicBezTo>
                  <a:cubicBezTo>
                    <a:pt x="497" y="3161"/>
                    <a:pt x="497" y="3133"/>
                    <a:pt x="525" y="3071"/>
                  </a:cubicBezTo>
                  <a:cubicBezTo>
                    <a:pt x="525" y="3105"/>
                    <a:pt x="525" y="3105"/>
                    <a:pt x="553" y="3133"/>
                  </a:cubicBezTo>
                  <a:cubicBezTo>
                    <a:pt x="570" y="3202"/>
                    <a:pt x="621" y="3241"/>
                    <a:pt x="677" y="3241"/>
                  </a:cubicBezTo>
                  <a:cubicBezTo>
                    <a:pt x="713" y="3241"/>
                    <a:pt x="751" y="3225"/>
                    <a:pt x="784" y="3189"/>
                  </a:cubicBezTo>
                  <a:cubicBezTo>
                    <a:pt x="875" y="3105"/>
                    <a:pt x="875" y="2987"/>
                    <a:pt x="875" y="2840"/>
                  </a:cubicBezTo>
                  <a:cubicBezTo>
                    <a:pt x="903" y="2665"/>
                    <a:pt x="959" y="2462"/>
                    <a:pt x="994" y="2259"/>
                  </a:cubicBezTo>
                  <a:cubicBezTo>
                    <a:pt x="994" y="1994"/>
                    <a:pt x="903" y="1735"/>
                    <a:pt x="931" y="1469"/>
                  </a:cubicBezTo>
                  <a:cubicBezTo>
                    <a:pt x="959" y="1239"/>
                    <a:pt x="994" y="1008"/>
                    <a:pt x="994" y="742"/>
                  </a:cubicBezTo>
                  <a:cubicBezTo>
                    <a:pt x="994" y="511"/>
                    <a:pt x="1022" y="246"/>
                    <a:pt x="959" y="43"/>
                  </a:cubicBezTo>
                  <a:cubicBezTo>
                    <a:pt x="945" y="15"/>
                    <a:pt x="917" y="1"/>
                    <a:pt x="88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51"/>
            <p:cNvSpPr/>
            <p:nvPr/>
          </p:nvSpPr>
          <p:spPr>
            <a:xfrm>
              <a:off x="3709622" y="3790636"/>
              <a:ext cx="201609" cy="45009"/>
            </a:xfrm>
            <a:custGeom>
              <a:rect b="b" l="l" r="r" t="t"/>
              <a:pathLst>
                <a:path extrusionOk="0" h="1978" w="8860">
                  <a:moveTo>
                    <a:pt x="574" y="0"/>
                  </a:moveTo>
                  <a:cubicBezTo>
                    <a:pt x="321" y="0"/>
                    <a:pt x="315" y="402"/>
                    <a:pt x="266" y="580"/>
                  </a:cubicBezTo>
                  <a:cubicBezTo>
                    <a:pt x="175" y="957"/>
                    <a:pt x="28" y="1398"/>
                    <a:pt x="0" y="1775"/>
                  </a:cubicBezTo>
                  <a:cubicBezTo>
                    <a:pt x="121" y="1864"/>
                    <a:pt x="308" y="1886"/>
                    <a:pt x="501" y="1886"/>
                  </a:cubicBezTo>
                  <a:cubicBezTo>
                    <a:pt x="686" y="1886"/>
                    <a:pt x="877" y="1866"/>
                    <a:pt x="1021" y="1866"/>
                  </a:cubicBezTo>
                  <a:cubicBezTo>
                    <a:pt x="1545" y="1866"/>
                    <a:pt x="2070" y="1922"/>
                    <a:pt x="2594" y="1950"/>
                  </a:cubicBezTo>
                  <a:cubicBezTo>
                    <a:pt x="3119" y="1950"/>
                    <a:pt x="3587" y="1950"/>
                    <a:pt x="4112" y="1922"/>
                  </a:cubicBezTo>
                  <a:cubicBezTo>
                    <a:pt x="4166" y="1918"/>
                    <a:pt x="4219" y="1916"/>
                    <a:pt x="4273" y="1916"/>
                  </a:cubicBezTo>
                  <a:cubicBezTo>
                    <a:pt x="4597" y="1916"/>
                    <a:pt x="4921" y="1978"/>
                    <a:pt x="5244" y="1978"/>
                  </a:cubicBezTo>
                  <a:cubicBezTo>
                    <a:pt x="6034" y="1978"/>
                    <a:pt x="6818" y="1978"/>
                    <a:pt x="7580" y="1866"/>
                  </a:cubicBezTo>
                  <a:cubicBezTo>
                    <a:pt x="7866" y="1831"/>
                    <a:pt x="8160" y="1803"/>
                    <a:pt x="8454" y="1775"/>
                  </a:cubicBezTo>
                  <a:cubicBezTo>
                    <a:pt x="8487" y="1775"/>
                    <a:pt x="8540" y="1780"/>
                    <a:pt x="8593" y="1780"/>
                  </a:cubicBezTo>
                  <a:cubicBezTo>
                    <a:pt x="8672" y="1780"/>
                    <a:pt x="8752" y="1770"/>
                    <a:pt x="8768" y="1719"/>
                  </a:cubicBezTo>
                  <a:cubicBezTo>
                    <a:pt x="8859" y="1600"/>
                    <a:pt x="8566" y="1167"/>
                    <a:pt x="8510" y="1076"/>
                  </a:cubicBezTo>
                  <a:cubicBezTo>
                    <a:pt x="8446" y="982"/>
                    <a:pt x="8392" y="930"/>
                    <a:pt x="8332" y="930"/>
                  </a:cubicBezTo>
                  <a:cubicBezTo>
                    <a:pt x="8282" y="930"/>
                    <a:pt x="8228" y="968"/>
                    <a:pt x="8160" y="1048"/>
                  </a:cubicBezTo>
                  <a:cubicBezTo>
                    <a:pt x="8125" y="1101"/>
                    <a:pt x="8064" y="1191"/>
                    <a:pt x="8039" y="1265"/>
                  </a:cubicBezTo>
                  <a:lnTo>
                    <a:pt x="8039" y="1265"/>
                  </a:lnTo>
                  <a:cubicBezTo>
                    <a:pt x="8013" y="1160"/>
                    <a:pt x="7922" y="1076"/>
                    <a:pt x="7811" y="1076"/>
                  </a:cubicBezTo>
                  <a:cubicBezTo>
                    <a:pt x="7636" y="1104"/>
                    <a:pt x="7461" y="1370"/>
                    <a:pt x="7370" y="1517"/>
                  </a:cubicBezTo>
                  <a:cubicBezTo>
                    <a:pt x="7405" y="1370"/>
                    <a:pt x="7433" y="1223"/>
                    <a:pt x="7258" y="1195"/>
                  </a:cubicBezTo>
                  <a:cubicBezTo>
                    <a:pt x="7111" y="1195"/>
                    <a:pt x="6909" y="1454"/>
                    <a:pt x="6790" y="1544"/>
                  </a:cubicBezTo>
                  <a:cubicBezTo>
                    <a:pt x="6818" y="1426"/>
                    <a:pt x="6909" y="1167"/>
                    <a:pt x="6818" y="1048"/>
                  </a:cubicBezTo>
                  <a:cubicBezTo>
                    <a:pt x="6776" y="973"/>
                    <a:pt x="6734" y="946"/>
                    <a:pt x="6689" y="946"/>
                  </a:cubicBezTo>
                  <a:cubicBezTo>
                    <a:pt x="6614" y="946"/>
                    <a:pt x="6532" y="1023"/>
                    <a:pt x="6440" y="1076"/>
                  </a:cubicBezTo>
                  <a:cubicBezTo>
                    <a:pt x="6334" y="970"/>
                    <a:pt x="6278" y="774"/>
                    <a:pt x="6122" y="774"/>
                  </a:cubicBezTo>
                  <a:cubicBezTo>
                    <a:pt x="6104" y="774"/>
                    <a:pt x="6084" y="776"/>
                    <a:pt x="6062" y="782"/>
                  </a:cubicBezTo>
                  <a:cubicBezTo>
                    <a:pt x="5888" y="845"/>
                    <a:pt x="5713" y="1195"/>
                    <a:pt x="5713" y="1370"/>
                  </a:cubicBezTo>
                  <a:cubicBezTo>
                    <a:pt x="5679" y="1221"/>
                    <a:pt x="5636" y="1165"/>
                    <a:pt x="5588" y="1165"/>
                  </a:cubicBezTo>
                  <a:cubicBezTo>
                    <a:pt x="5467" y="1165"/>
                    <a:pt x="5314" y="1515"/>
                    <a:pt x="5188" y="1600"/>
                  </a:cubicBezTo>
                  <a:cubicBezTo>
                    <a:pt x="5106" y="1468"/>
                    <a:pt x="5030" y="1243"/>
                    <a:pt x="4845" y="1243"/>
                  </a:cubicBezTo>
                  <a:cubicBezTo>
                    <a:pt x="4825" y="1243"/>
                    <a:pt x="4805" y="1245"/>
                    <a:pt x="4783" y="1251"/>
                  </a:cubicBezTo>
                  <a:cubicBezTo>
                    <a:pt x="4636" y="1307"/>
                    <a:pt x="4517" y="1454"/>
                    <a:pt x="4545" y="1572"/>
                  </a:cubicBezTo>
                  <a:cubicBezTo>
                    <a:pt x="4521" y="1471"/>
                    <a:pt x="4559" y="1328"/>
                    <a:pt x="4426" y="1328"/>
                  </a:cubicBezTo>
                  <a:cubicBezTo>
                    <a:pt x="4403" y="1328"/>
                    <a:pt x="4376" y="1333"/>
                    <a:pt x="4342" y="1342"/>
                  </a:cubicBezTo>
                  <a:cubicBezTo>
                    <a:pt x="4286" y="1342"/>
                    <a:pt x="4223" y="1398"/>
                    <a:pt x="4168" y="1426"/>
                  </a:cubicBezTo>
                  <a:cubicBezTo>
                    <a:pt x="4021" y="1426"/>
                    <a:pt x="4084" y="1398"/>
                    <a:pt x="3993" y="1342"/>
                  </a:cubicBezTo>
                  <a:cubicBezTo>
                    <a:pt x="3942" y="1322"/>
                    <a:pt x="3895" y="1313"/>
                    <a:pt x="3849" y="1313"/>
                  </a:cubicBezTo>
                  <a:cubicBezTo>
                    <a:pt x="3685" y="1313"/>
                    <a:pt x="3543" y="1424"/>
                    <a:pt x="3384" y="1517"/>
                  </a:cubicBezTo>
                  <a:cubicBezTo>
                    <a:pt x="3412" y="1398"/>
                    <a:pt x="3468" y="1223"/>
                    <a:pt x="3384" y="1132"/>
                  </a:cubicBezTo>
                  <a:cubicBezTo>
                    <a:pt x="3363" y="1116"/>
                    <a:pt x="3339" y="1109"/>
                    <a:pt x="3312" y="1109"/>
                  </a:cubicBezTo>
                  <a:cubicBezTo>
                    <a:pt x="3156" y="1109"/>
                    <a:pt x="2927" y="1354"/>
                    <a:pt x="2825" y="1426"/>
                  </a:cubicBezTo>
                  <a:cubicBezTo>
                    <a:pt x="2860" y="1279"/>
                    <a:pt x="2888" y="1104"/>
                    <a:pt x="2769" y="1020"/>
                  </a:cubicBezTo>
                  <a:cubicBezTo>
                    <a:pt x="2746" y="1008"/>
                    <a:pt x="2722" y="1003"/>
                    <a:pt x="2697" y="1003"/>
                  </a:cubicBezTo>
                  <a:cubicBezTo>
                    <a:pt x="2530" y="1003"/>
                    <a:pt x="2324" y="1242"/>
                    <a:pt x="2245" y="1370"/>
                  </a:cubicBezTo>
                  <a:cubicBezTo>
                    <a:pt x="2273" y="1251"/>
                    <a:pt x="2273" y="957"/>
                    <a:pt x="2161" y="901"/>
                  </a:cubicBezTo>
                  <a:cubicBezTo>
                    <a:pt x="2134" y="886"/>
                    <a:pt x="2108" y="880"/>
                    <a:pt x="2082" y="880"/>
                  </a:cubicBezTo>
                  <a:cubicBezTo>
                    <a:pt x="1901" y="880"/>
                    <a:pt x="1730" y="1198"/>
                    <a:pt x="1601" y="1223"/>
                  </a:cubicBezTo>
                  <a:cubicBezTo>
                    <a:pt x="1573" y="1104"/>
                    <a:pt x="1601" y="845"/>
                    <a:pt x="1461" y="754"/>
                  </a:cubicBezTo>
                  <a:cubicBezTo>
                    <a:pt x="1431" y="737"/>
                    <a:pt x="1401" y="730"/>
                    <a:pt x="1371" y="730"/>
                  </a:cubicBezTo>
                  <a:cubicBezTo>
                    <a:pt x="1256" y="730"/>
                    <a:pt x="1149" y="840"/>
                    <a:pt x="1077" y="929"/>
                  </a:cubicBezTo>
                  <a:cubicBezTo>
                    <a:pt x="902" y="670"/>
                    <a:pt x="1049" y="202"/>
                    <a:pt x="699" y="27"/>
                  </a:cubicBezTo>
                  <a:cubicBezTo>
                    <a:pt x="652" y="9"/>
                    <a:pt x="610" y="0"/>
                    <a:pt x="57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51"/>
            <p:cNvSpPr/>
            <p:nvPr/>
          </p:nvSpPr>
          <p:spPr>
            <a:xfrm>
              <a:off x="3652006" y="3729675"/>
              <a:ext cx="43143" cy="54271"/>
            </a:xfrm>
            <a:custGeom>
              <a:rect b="b" l="l" r="r" t="t"/>
              <a:pathLst>
                <a:path extrusionOk="0" h="2385" w="1896">
                  <a:moveTo>
                    <a:pt x="784" y="0"/>
                  </a:moveTo>
                  <a:cubicBezTo>
                    <a:pt x="553" y="28"/>
                    <a:pt x="525" y="490"/>
                    <a:pt x="497" y="636"/>
                  </a:cubicBezTo>
                  <a:cubicBezTo>
                    <a:pt x="406" y="462"/>
                    <a:pt x="378" y="259"/>
                    <a:pt x="260" y="112"/>
                  </a:cubicBezTo>
                  <a:cubicBezTo>
                    <a:pt x="1" y="175"/>
                    <a:pt x="176" y="958"/>
                    <a:pt x="204" y="1161"/>
                  </a:cubicBezTo>
                  <a:cubicBezTo>
                    <a:pt x="378" y="1538"/>
                    <a:pt x="462" y="1951"/>
                    <a:pt x="553" y="2384"/>
                  </a:cubicBezTo>
                  <a:cubicBezTo>
                    <a:pt x="700" y="2154"/>
                    <a:pt x="812" y="1860"/>
                    <a:pt x="959" y="1601"/>
                  </a:cubicBezTo>
                  <a:cubicBezTo>
                    <a:pt x="1078" y="1336"/>
                    <a:pt x="1280" y="1105"/>
                    <a:pt x="1427" y="839"/>
                  </a:cubicBezTo>
                  <a:cubicBezTo>
                    <a:pt x="1630" y="902"/>
                    <a:pt x="1574" y="1252"/>
                    <a:pt x="1805" y="1280"/>
                  </a:cubicBezTo>
                  <a:cubicBezTo>
                    <a:pt x="1861" y="1077"/>
                    <a:pt x="1805" y="811"/>
                    <a:pt x="1833" y="608"/>
                  </a:cubicBezTo>
                  <a:cubicBezTo>
                    <a:pt x="1833" y="525"/>
                    <a:pt x="1896" y="175"/>
                    <a:pt x="1805" y="112"/>
                  </a:cubicBezTo>
                  <a:cubicBezTo>
                    <a:pt x="1787" y="95"/>
                    <a:pt x="1769" y="88"/>
                    <a:pt x="1751" y="88"/>
                  </a:cubicBezTo>
                  <a:cubicBezTo>
                    <a:pt x="1645" y="88"/>
                    <a:pt x="1528" y="324"/>
                    <a:pt x="1427" y="378"/>
                  </a:cubicBezTo>
                  <a:cubicBezTo>
                    <a:pt x="1399" y="259"/>
                    <a:pt x="1455" y="28"/>
                    <a:pt x="1308" y="28"/>
                  </a:cubicBezTo>
                  <a:cubicBezTo>
                    <a:pt x="1304" y="27"/>
                    <a:pt x="1300" y="27"/>
                    <a:pt x="1296" y="27"/>
                  </a:cubicBezTo>
                  <a:cubicBezTo>
                    <a:pt x="1184" y="27"/>
                    <a:pt x="1019" y="381"/>
                    <a:pt x="959" y="462"/>
                  </a:cubicBezTo>
                  <a:cubicBezTo>
                    <a:pt x="931" y="350"/>
                    <a:pt x="959" y="0"/>
                    <a:pt x="78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51"/>
            <p:cNvSpPr/>
            <p:nvPr/>
          </p:nvSpPr>
          <p:spPr>
            <a:xfrm>
              <a:off x="3580419" y="3642660"/>
              <a:ext cx="66217" cy="199175"/>
            </a:xfrm>
            <a:custGeom>
              <a:rect b="b" l="l" r="r" t="t"/>
              <a:pathLst>
                <a:path extrusionOk="0" h="8753" w="2910">
                  <a:moveTo>
                    <a:pt x="318" y="0"/>
                  </a:moveTo>
                  <a:cubicBezTo>
                    <a:pt x="182" y="0"/>
                    <a:pt x="231" y="392"/>
                    <a:pt x="231" y="503"/>
                  </a:cubicBezTo>
                  <a:cubicBezTo>
                    <a:pt x="203" y="817"/>
                    <a:pt x="147" y="1111"/>
                    <a:pt x="112" y="1433"/>
                  </a:cubicBezTo>
                  <a:cubicBezTo>
                    <a:pt x="56" y="1985"/>
                    <a:pt x="56" y="2565"/>
                    <a:pt x="56" y="3153"/>
                  </a:cubicBezTo>
                  <a:cubicBezTo>
                    <a:pt x="56" y="3412"/>
                    <a:pt x="0" y="4055"/>
                    <a:pt x="350" y="4111"/>
                  </a:cubicBezTo>
                  <a:cubicBezTo>
                    <a:pt x="441" y="4111"/>
                    <a:pt x="598" y="3975"/>
                    <a:pt x="698" y="3975"/>
                  </a:cubicBezTo>
                  <a:cubicBezTo>
                    <a:pt x="720" y="3975"/>
                    <a:pt x="740" y="3982"/>
                    <a:pt x="755" y="3999"/>
                  </a:cubicBezTo>
                  <a:cubicBezTo>
                    <a:pt x="846" y="4055"/>
                    <a:pt x="700" y="4314"/>
                    <a:pt x="672" y="4376"/>
                  </a:cubicBezTo>
                  <a:cubicBezTo>
                    <a:pt x="525" y="4607"/>
                    <a:pt x="322" y="4810"/>
                    <a:pt x="287" y="5076"/>
                  </a:cubicBezTo>
                  <a:cubicBezTo>
                    <a:pt x="231" y="5306"/>
                    <a:pt x="259" y="5537"/>
                    <a:pt x="322" y="5747"/>
                  </a:cubicBezTo>
                  <a:cubicBezTo>
                    <a:pt x="497" y="6446"/>
                    <a:pt x="581" y="7145"/>
                    <a:pt x="846" y="7845"/>
                  </a:cubicBezTo>
                  <a:cubicBezTo>
                    <a:pt x="958" y="8159"/>
                    <a:pt x="1161" y="8453"/>
                    <a:pt x="1427" y="8656"/>
                  </a:cubicBezTo>
                  <a:cubicBezTo>
                    <a:pt x="1530" y="8731"/>
                    <a:pt x="1619" y="8753"/>
                    <a:pt x="1712" y="8753"/>
                  </a:cubicBezTo>
                  <a:cubicBezTo>
                    <a:pt x="1801" y="8753"/>
                    <a:pt x="1894" y="8732"/>
                    <a:pt x="2007" y="8719"/>
                  </a:cubicBezTo>
                  <a:cubicBezTo>
                    <a:pt x="2182" y="8684"/>
                    <a:pt x="2357" y="8656"/>
                    <a:pt x="2532" y="8628"/>
                  </a:cubicBezTo>
                  <a:cubicBezTo>
                    <a:pt x="2563" y="8628"/>
                    <a:pt x="2629" y="8635"/>
                    <a:pt x="2691" y="8635"/>
                  </a:cubicBezTo>
                  <a:cubicBezTo>
                    <a:pt x="2754" y="8635"/>
                    <a:pt x="2811" y="8628"/>
                    <a:pt x="2825" y="8600"/>
                  </a:cubicBezTo>
                  <a:cubicBezTo>
                    <a:pt x="2909" y="8481"/>
                    <a:pt x="2385" y="7985"/>
                    <a:pt x="2301" y="7929"/>
                  </a:cubicBezTo>
                  <a:cubicBezTo>
                    <a:pt x="2098" y="7670"/>
                    <a:pt x="1832" y="7404"/>
                    <a:pt x="1720" y="7083"/>
                  </a:cubicBezTo>
                  <a:cubicBezTo>
                    <a:pt x="1602" y="6733"/>
                    <a:pt x="1720" y="6383"/>
                    <a:pt x="1602" y="6034"/>
                  </a:cubicBezTo>
                  <a:cubicBezTo>
                    <a:pt x="1511" y="5684"/>
                    <a:pt x="1308" y="5425"/>
                    <a:pt x="1280" y="5076"/>
                  </a:cubicBezTo>
                  <a:cubicBezTo>
                    <a:pt x="1280" y="4635"/>
                    <a:pt x="1455" y="4202"/>
                    <a:pt x="1224" y="3789"/>
                  </a:cubicBezTo>
                  <a:cubicBezTo>
                    <a:pt x="1021" y="3440"/>
                    <a:pt x="958" y="3209"/>
                    <a:pt x="986" y="2803"/>
                  </a:cubicBezTo>
                  <a:cubicBezTo>
                    <a:pt x="986" y="2363"/>
                    <a:pt x="874" y="2279"/>
                    <a:pt x="637" y="1929"/>
                  </a:cubicBezTo>
                  <a:cubicBezTo>
                    <a:pt x="203" y="1377"/>
                    <a:pt x="350" y="643"/>
                    <a:pt x="350" y="6"/>
                  </a:cubicBezTo>
                  <a:cubicBezTo>
                    <a:pt x="338" y="2"/>
                    <a:pt x="328" y="0"/>
                    <a:pt x="31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51"/>
            <p:cNvSpPr/>
            <p:nvPr/>
          </p:nvSpPr>
          <p:spPr>
            <a:xfrm>
              <a:off x="3663316" y="3749563"/>
              <a:ext cx="50289" cy="84148"/>
            </a:xfrm>
            <a:custGeom>
              <a:rect b="b" l="l" r="r" t="t"/>
              <a:pathLst>
                <a:path extrusionOk="0" h="3698" w="2210">
                  <a:moveTo>
                    <a:pt x="958" y="0"/>
                  </a:moveTo>
                  <a:lnTo>
                    <a:pt x="874" y="84"/>
                  </a:lnTo>
                  <a:cubicBezTo>
                    <a:pt x="637" y="490"/>
                    <a:pt x="378" y="874"/>
                    <a:pt x="175" y="1308"/>
                  </a:cubicBezTo>
                  <a:cubicBezTo>
                    <a:pt x="112" y="1427"/>
                    <a:pt x="56" y="1538"/>
                    <a:pt x="28" y="1685"/>
                  </a:cubicBezTo>
                  <a:cubicBezTo>
                    <a:pt x="0" y="2154"/>
                    <a:pt x="259" y="2678"/>
                    <a:pt x="315" y="3147"/>
                  </a:cubicBezTo>
                  <a:cubicBezTo>
                    <a:pt x="350" y="3287"/>
                    <a:pt x="315" y="3608"/>
                    <a:pt x="462" y="3671"/>
                  </a:cubicBezTo>
                  <a:cubicBezTo>
                    <a:pt x="501" y="3690"/>
                    <a:pt x="544" y="3697"/>
                    <a:pt x="590" y="3697"/>
                  </a:cubicBezTo>
                  <a:cubicBezTo>
                    <a:pt x="750" y="3697"/>
                    <a:pt x="941" y="3608"/>
                    <a:pt x="1077" y="3608"/>
                  </a:cubicBezTo>
                  <a:cubicBezTo>
                    <a:pt x="1308" y="3580"/>
                    <a:pt x="1574" y="3580"/>
                    <a:pt x="1832" y="3552"/>
                  </a:cubicBezTo>
                  <a:cubicBezTo>
                    <a:pt x="1951" y="3552"/>
                    <a:pt x="1979" y="3524"/>
                    <a:pt x="2035" y="3433"/>
                  </a:cubicBezTo>
                  <a:cubicBezTo>
                    <a:pt x="2210" y="3147"/>
                    <a:pt x="1657" y="2909"/>
                    <a:pt x="1483" y="2734"/>
                  </a:cubicBezTo>
                  <a:cubicBezTo>
                    <a:pt x="1077" y="2301"/>
                    <a:pt x="1049" y="1399"/>
                    <a:pt x="1014" y="811"/>
                  </a:cubicBezTo>
                  <a:cubicBezTo>
                    <a:pt x="1014" y="581"/>
                    <a:pt x="1161" y="175"/>
                    <a:pt x="95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51"/>
            <p:cNvSpPr/>
            <p:nvPr/>
          </p:nvSpPr>
          <p:spPr>
            <a:xfrm>
              <a:off x="3891958" y="3716932"/>
              <a:ext cx="61757" cy="117461"/>
            </a:xfrm>
            <a:custGeom>
              <a:rect b="b" l="l" r="r" t="t"/>
              <a:pathLst>
                <a:path extrusionOk="0" h="5162" w="2714">
                  <a:moveTo>
                    <a:pt x="203" y="1"/>
                  </a:moveTo>
                  <a:cubicBezTo>
                    <a:pt x="180" y="52"/>
                    <a:pt x="157" y="99"/>
                    <a:pt x="150" y="99"/>
                  </a:cubicBezTo>
                  <a:cubicBezTo>
                    <a:pt x="148" y="99"/>
                    <a:pt x="147" y="97"/>
                    <a:pt x="147" y="92"/>
                  </a:cubicBezTo>
                  <a:lnTo>
                    <a:pt x="147" y="92"/>
                  </a:lnTo>
                  <a:cubicBezTo>
                    <a:pt x="56" y="847"/>
                    <a:pt x="0" y="1609"/>
                    <a:pt x="175" y="2392"/>
                  </a:cubicBezTo>
                  <a:cubicBezTo>
                    <a:pt x="231" y="2686"/>
                    <a:pt x="266" y="2972"/>
                    <a:pt x="294" y="3266"/>
                  </a:cubicBezTo>
                  <a:cubicBezTo>
                    <a:pt x="350" y="3588"/>
                    <a:pt x="441" y="3847"/>
                    <a:pt x="497" y="4140"/>
                  </a:cubicBezTo>
                  <a:cubicBezTo>
                    <a:pt x="553" y="4406"/>
                    <a:pt x="616" y="4665"/>
                    <a:pt x="700" y="4895"/>
                  </a:cubicBezTo>
                  <a:cubicBezTo>
                    <a:pt x="762" y="5036"/>
                    <a:pt x="856" y="5069"/>
                    <a:pt x="965" y="5069"/>
                  </a:cubicBezTo>
                  <a:cubicBezTo>
                    <a:pt x="1062" y="5069"/>
                    <a:pt x="1171" y="5042"/>
                    <a:pt x="1280" y="5042"/>
                  </a:cubicBezTo>
                  <a:cubicBezTo>
                    <a:pt x="1630" y="5070"/>
                    <a:pt x="1979" y="5161"/>
                    <a:pt x="2329" y="5161"/>
                  </a:cubicBezTo>
                  <a:cubicBezTo>
                    <a:pt x="2329" y="4811"/>
                    <a:pt x="2713" y="4168"/>
                    <a:pt x="2476" y="3847"/>
                  </a:cubicBezTo>
                  <a:lnTo>
                    <a:pt x="2476" y="3847"/>
                  </a:lnTo>
                  <a:cubicBezTo>
                    <a:pt x="2352" y="3985"/>
                    <a:pt x="2210" y="4043"/>
                    <a:pt x="2064" y="4043"/>
                  </a:cubicBezTo>
                  <a:cubicBezTo>
                    <a:pt x="1871" y="4043"/>
                    <a:pt x="1669" y="3942"/>
                    <a:pt x="1490" y="3791"/>
                  </a:cubicBezTo>
                  <a:cubicBezTo>
                    <a:pt x="902" y="3322"/>
                    <a:pt x="755" y="2392"/>
                    <a:pt x="644" y="1693"/>
                  </a:cubicBezTo>
                  <a:cubicBezTo>
                    <a:pt x="553" y="1224"/>
                    <a:pt x="497" y="763"/>
                    <a:pt x="406" y="294"/>
                  </a:cubicBezTo>
                  <a:cubicBezTo>
                    <a:pt x="378" y="120"/>
                    <a:pt x="441" y="1"/>
                    <a:pt x="20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51"/>
            <p:cNvSpPr/>
            <p:nvPr/>
          </p:nvSpPr>
          <p:spPr>
            <a:xfrm>
              <a:off x="3943020" y="3650078"/>
              <a:ext cx="87493" cy="193031"/>
            </a:xfrm>
            <a:custGeom>
              <a:rect b="b" l="l" r="r" t="t"/>
              <a:pathLst>
                <a:path extrusionOk="0" h="8483" w="3845">
                  <a:moveTo>
                    <a:pt x="755" y="4906"/>
                  </a:moveTo>
                  <a:cubicBezTo>
                    <a:pt x="749" y="5010"/>
                    <a:pt x="725" y="5113"/>
                    <a:pt x="700" y="5211"/>
                  </a:cubicBezTo>
                  <a:cubicBezTo>
                    <a:pt x="700" y="5127"/>
                    <a:pt x="728" y="5036"/>
                    <a:pt x="728" y="4953"/>
                  </a:cubicBezTo>
                  <a:cubicBezTo>
                    <a:pt x="728" y="4928"/>
                    <a:pt x="749" y="4925"/>
                    <a:pt x="755" y="4906"/>
                  </a:cubicBezTo>
                  <a:close/>
                  <a:moveTo>
                    <a:pt x="3531" y="0"/>
                  </a:moveTo>
                  <a:cubicBezTo>
                    <a:pt x="3520" y="0"/>
                    <a:pt x="3509" y="1"/>
                    <a:pt x="3497" y="2"/>
                  </a:cubicBezTo>
                  <a:cubicBezTo>
                    <a:pt x="2623" y="841"/>
                    <a:pt x="1952" y="1834"/>
                    <a:pt x="1483" y="2939"/>
                  </a:cubicBezTo>
                  <a:cubicBezTo>
                    <a:pt x="1371" y="3204"/>
                    <a:pt x="1280" y="3407"/>
                    <a:pt x="1427" y="3673"/>
                  </a:cubicBezTo>
                  <a:cubicBezTo>
                    <a:pt x="1546" y="3848"/>
                    <a:pt x="1630" y="4050"/>
                    <a:pt x="1658" y="4253"/>
                  </a:cubicBezTo>
                  <a:cubicBezTo>
                    <a:pt x="1645" y="4255"/>
                    <a:pt x="1632" y="4256"/>
                    <a:pt x="1620" y="4256"/>
                  </a:cubicBezTo>
                  <a:cubicBezTo>
                    <a:pt x="1462" y="4256"/>
                    <a:pt x="1330" y="4106"/>
                    <a:pt x="1169" y="4106"/>
                  </a:cubicBezTo>
                  <a:cubicBezTo>
                    <a:pt x="908" y="4127"/>
                    <a:pt x="842" y="4409"/>
                    <a:pt x="799" y="4646"/>
                  </a:cubicBezTo>
                  <a:lnTo>
                    <a:pt x="799" y="4646"/>
                  </a:lnTo>
                  <a:cubicBezTo>
                    <a:pt x="798" y="4612"/>
                    <a:pt x="794" y="4579"/>
                    <a:pt x="784" y="4547"/>
                  </a:cubicBezTo>
                  <a:cubicBezTo>
                    <a:pt x="756" y="4484"/>
                    <a:pt x="728" y="4456"/>
                    <a:pt x="700" y="4456"/>
                  </a:cubicBezTo>
                  <a:lnTo>
                    <a:pt x="700" y="4428"/>
                  </a:lnTo>
                  <a:cubicBezTo>
                    <a:pt x="672" y="4369"/>
                    <a:pt x="614" y="4339"/>
                    <a:pt x="556" y="4339"/>
                  </a:cubicBezTo>
                  <a:cubicBezTo>
                    <a:pt x="497" y="4339"/>
                    <a:pt x="438" y="4369"/>
                    <a:pt x="406" y="4428"/>
                  </a:cubicBezTo>
                  <a:cubicBezTo>
                    <a:pt x="378" y="4484"/>
                    <a:pt x="350" y="4575"/>
                    <a:pt x="323" y="4659"/>
                  </a:cubicBezTo>
                  <a:cubicBezTo>
                    <a:pt x="323" y="4631"/>
                    <a:pt x="323" y="4631"/>
                    <a:pt x="295" y="4603"/>
                  </a:cubicBezTo>
                  <a:cubicBezTo>
                    <a:pt x="265" y="4555"/>
                    <a:pt x="224" y="4536"/>
                    <a:pt x="183" y="4536"/>
                  </a:cubicBezTo>
                  <a:cubicBezTo>
                    <a:pt x="97" y="4536"/>
                    <a:pt x="10" y="4622"/>
                    <a:pt x="29" y="4722"/>
                  </a:cubicBezTo>
                  <a:lnTo>
                    <a:pt x="29" y="4806"/>
                  </a:lnTo>
                  <a:cubicBezTo>
                    <a:pt x="1" y="4834"/>
                    <a:pt x="1" y="4862"/>
                    <a:pt x="1" y="4925"/>
                  </a:cubicBezTo>
                  <a:cubicBezTo>
                    <a:pt x="1" y="5071"/>
                    <a:pt x="85" y="5246"/>
                    <a:pt x="176" y="5386"/>
                  </a:cubicBezTo>
                  <a:cubicBezTo>
                    <a:pt x="176" y="5386"/>
                    <a:pt x="176" y="5421"/>
                    <a:pt x="204" y="5421"/>
                  </a:cubicBezTo>
                  <a:lnTo>
                    <a:pt x="204" y="5477"/>
                  </a:lnTo>
                  <a:cubicBezTo>
                    <a:pt x="232" y="5505"/>
                    <a:pt x="260" y="5533"/>
                    <a:pt x="295" y="5533"/>
                  </a:cubicBezTo>
                  <a:cubicBezTo>
                    <a:pt x="332" y="5613"/>
                    <a:pt x="410" y="5664"/>
                    <a:pt x="475" y="5664"/>
                  </a:cubicBezTo>
                  <a:cubicBezTo>
                    <a:pt x="506" y="5664"/>
                    <a:pt x="535" y="5651"/>
                    <a:pt x="553" y="5624"/>
                  </a:cubicBezTo>
                  <a:cubicBezTo>
                    <a:pt x="581" y="5624"/>
                    <a:pt x="581" y="5596"/>
                    <a:pt x="609" y="5596"/>
                  </a:cubicBezTo>
                  <a:cubicBezTo>
                    <a:pt x="469" y="6204"/>
                    <a:pt x="350" y="6847"/>
                    <a:pt x="204" y="7456"/>
                  </a:cubicBezTo>
                  <a:cubicBezTo>
                    <a:pt x="176" y="7721"/>
                    <a:pt x="120" y="7924"/>
                    <a:pt x="295" y="8127"/>
                  </a:cubicBezTo>
                  <a:cubicBezTo>
                    <a:pt x="497" y="8330"/>
                    <a:pt x="931" y="8393"/>
                    <a:pt x="1225" y="8421"/>
                  </a:cubicBezTo>
                  <a:cubicBezTo>
                    <a:pt x="1392" y="8435"/>
                    <a:pt x="1645" y="8482"/>
                    <a:pt x="1883" y="8482"/>
                  </a:cubicBezTo>
                  <a:cubicBezTo>
                    <a:pt x="2101" y="8482"/>
                    <a:pt x="2306" y="8443"/>
                    <a:pt x="2420" y="8302"/>
                  </a:cubicBezTo>
                  <a:cubicBezTo>
                    <a:pt x="2651" y="8071"/>
                    <a:pt x="2448" y="7721"/>
                    <a:pt x="2329" y="7484"/>
                  </a:cubicBezTo>
                  <a:cubicBezTo>
                    <a:pt x="2008" y="6903"/>
                    <a:pt x="1952" y="6204"/>
                    <a:pt x="2071" y="5561"/>
                  </a:cubicBezTo>
                  <a:cubicBezTo>
                    <a:pt x="2127" y="5183"/>
                    <a:pt x="2245" y="4834"/>
                    <a:pt x="2357" y="4484"/>
                  </a:cubicBezTo>
                  <a:cubicBezTo>
                    <a:pt x="2448" y="4162"/>
                    <a:pt x="2476" y="3876"/>
                    <a:pt x="2504" y="3554"/>
                  </a:cubicBezTo>
                  <a:cubicBezTo>
                    <a:pt x="2532" y="2974"/>
                    <a:pt x="2595" y="2358"/>
                    <a:pt x="2742" y="1806"/>
                  </a:cubicBezTo>
                  <a:cubicBezTo>
                    <a:pt x="2854" y="1337"/>
                    <a:pt x="3091" y="932"/>
                    <a:pt x="3378" y="554"/>
                  </a:cubicBezTo>
                  <a:cubicBezTo>
                    <a:pt x="3405" y="493"/>
                    <a:pt x="3845" y="0"/>
                    <a:pt x="353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51"/>
            <p:cNvSpPr/>
            <p:nvPr/>
          </p:nvSpPr>
          <p:spPr>
            <a:xfrm>
              <a:off x="3720909" y="3554257"/>
              <a:ext cx="203521" cy="235287"/>
            </a:xfrm>
            <a:custGeom>
              <a:rect b="b" l="l" r="r" t="t"/>
              <a:pathLst>
                <a:path extrusionOk="0" h="10340" w="8944">
                  <a:moveTo>
                    <a:pt x="7746" y="0"/>
                  </a:moveTo>
                  <a:cubicBezTo>
                    <a:pt x="7710" y="0"/>
                    <a:pt x="7673" y="6"/>
                    <a:pt x="7636" y="18"/>
                  </a:cubicBezTo>
                  <a:cubicBezTo>
                    <a:pt x="7343" y="45"/>
                    <a:pt x="6874" y="73"/>
                    <a:pt x="6643" y="248"/>
                  </a:cubicBezTo>
                  <a:cubicBezTo>
                    <a:pt x="6413" y="423"/>
                    <a:pt x="6524" y="801"/>
                    <a:pt x="6790" y="892"/>
                  </a:cubicBezTo>
                  <a:cubicBezTo>
                    <a:pt x="7343" y="1066"/>
                    <a:pt x="7867" y="1066"/>
                    <a:pt x="8098" y="1731"/>
                  </a:cubicBezTo>
                  <a:cubicBezTo>
                    <a:pt x="8217" y="2052"/>
                    <a:pt x="8217" y="2465"/>
                    <a:pt x="8098" y="2814"/>
                  </a:cubicBezTo>
                  <a:cubicBezTo>
                    <a:pt x="8014" y="3129"/>
                    <a:pt x="7867" y="3479"/>
                    <a:pt x="7839" y="3863"/>
                  </a:cubicBezTo>
                  <a:cubicBezTo>
                    <a:pt x="7811" y="4003"/>
                    <a:pt x="7867" y="4122"/>
                    <a:pt x="7811" y="4297"/>
                  </a:cubicBezTo>
                  <a:cubicBezTo>
                    <a:pt x="7748" y="4472"/>
                    <a:pt x="7664" y="4646"/>
                    <a:pt x="7608" y="4821"/>
                  </a:cubicBezTo>
                  <a:cubicBezTo>
                    <a:pt x="7517" y="5052"/>
                    <a:pt x="7461" y="5290"/>
                    <a:pt x="7398" y="5493"/>
                  </a:cubicBezTo>
                  <a:cubicBezTo>
                    <a:pt x="7315" y="5695"/>
                    <a:pt x="7259" y="5926"/>
                    <a:pt x="7112" y="6073"/>
                  </a:cubicBezTo>
                  <a:cubicBezTo>
                    <a:pt x="6965" y="6192"/>
                    <a:pt x="6790" y="6220"/>
                    <a:pt x="6615" y="6248"/>
                  </a:cubicBezTo>
                  <a:cubicBezTo>
                    <a:pt x="6294" y="6276"/>
                    <a:pt x="5972" y="6339"/>
                    <a:pt x="5650" y="6423"/>
                  </a:cubicBezTo>
                  <a:cubicBezTo>
                    <a:pt x="5161" y="6541"/>
                    <a:pt x="4490" y="6597"/>
                    <a:pt x="4049" y="6891"/>
                  </a:cubicBezTo>
                  <a:cubicBezTo>
                    <a:pt x="3818" y="7066"/>
                    <a:pt x="3644" y="7269"/>
                    <a:pt x="3413" y="7443"/>
                  </a:cubicBezTo>
                  <a:cubicBezTo>
                    <a:pt x="3175" y="7590"/>
                    <a:pt x="2916" y="7765"/>
                    <a:pt x="2623" y="7849"/>
                  </a:cubicBezTo>
                  <a:cubicBezTo>
                    <a:pt x="2070" y="8087"/>
                    <a:pt x="1518" y="8317"/>
                    <a:pt x="965" y="8548"/>
                  </a:cubicBezTo>
                  <a:cubicBezTo>
                    <a:pt x="791" y="8639"/>
                    <a:pt x="581" y="8695"/>
                    <a:pt x="378" y="8758"/>
                  </a:cubicBezTo>
                  <a:cubicBezTo>
                    <a:pt x="175" y="8786"/>
                    <a:pt x="175" y="8814"/>
                    <a:pt x="91" y="9045"/>
                  </a:cubicBezTo>
                  <a:cubicBezTo>
                    <a:pt x="1" y="9366"/>
                    <a:pt x="91" y="9541"/>
                    <a:pt x="406" y="9660"/>
                  </a:cubicBezTo>
                  <a:cubicBezTo>
                    <a:pt x="562" y="9712"/>
                    <a:pt x="713" y="9731"/>
                    <a:pt x="863" y="9731"/>
                  </a:cubicBezTo>
                  <a:cubicBezTo>
                    <a:pt x="1138" y="9731"/>
                    <a:pt x="1408" y="9668"/>
                    <a:pt x="1693" y="9632"/>
                  </a:cubicBezTo>
                  <a:cubicBezTo>
                    <a:pt x="2154" y="9569"/>
                    <a:pt x="2651" y="9597"/>
                    <a:pt x="3119" y="9541"/>
                  </a:cubicBezTo>
                  <a:cubicBezTo>
                    <a:pt x="3322" y="9485"/>
                    <a:pt x="3553" y="9457"/>
                    <a:pt x="3762" y="9422"/>
                  </a:cubicBezTo>
                  <a:cubicBezTo>
                    <a:pt x="3802" y="9415"/>
                    <a:pt x="3837" y="9412"/>
                    <a:pt x="3868" y="9412"/>
                  </a:cubicBezTo>
                  <a:cubicBezTo>
                    <a:pt x="4195" y="9412"/>
                    <a:pt x="4047" y="9795"/>
                    <a:pt x="4021" y="10038"/>
                  </a:cubicBezTo>
                  <a:cubicBezTo>
                    <a:pt x="3976" y="10277"/>
                    <a:pt x="4102" y="10340"/>
                    <a:pt x="4290" y="10340"/>
                  </a:cubicBezTo>
                  <a:cubicBezTo>
                    <a:pt x="4333" y="10340"/>
                    <a:pt x="4379" y="10336"/>
                    <a:pt x="4427" y="10331"/>
                  </a:cubicBezTo>
                  <a:cubicBezTo>
                    <a:pt x="4489" y="10331"/>
                    <a:pt x="4551" y="10338"/>
                    <a:pt x="4608" y="10338"/>
                  </a:cubicBezTo>
                  <a:cubicBezTo>
                    <a:pt x="4712" y="10338"/>
                    <a:pt x="4799" y="10315"/>
                    <a:pt x="4839" y="10184"/>
                  </a:cubicBezTo>
                  <a:cubicBezTo>
                    <a:pt x="4867" y="10066"/>
                    <a:pt x="4748" y="9569"/>
                    <a:pt x="4895" y="9541"/>
                  </a:cubicBezTo>
                  <a:cubicBezTo>
                    <a:pt x="4922" y="9599"/>
                    <a:pt x="5027" y="9614"/>
                    <a:pt x="5140" y="9614"/>
                  </a:cubicBezTo>
                  <a:cubicBezTo>
                    <a:pt x="5260" y="9614"/>
                    <a:pt x="5390" y="9597"/>
                    <a:pt x="5448" y="9597"/>
                  </a:cubicBezTo>
                  <a:cubicBezTo>
                    <a:pt x="5713" y="9597"/>
                    <a:pt x="5972" y="9541"/>
                    <a:pt x="6238" y="9485"/>
                  </a:cubicBezTo>
                  <a:cubicBezTo>
                    <a:pt x="6272" y="9478"/>
                    <a:pt x="6301" y="9475"/>
                    <a:pt x="6325" y="9475"/>
                  </a:cubicBezTo>
                  <a:cubicBezTo>
                    <a:pt x="6611" y="9475"/>
                    <a:pt x="6279" y="9935"/>
                    <a:pt x="6440" y="10121"/>
                  </a:cubicBezTo>
                  <a:cubicBezTo>
                    <a:pt x="6479" y="10160"/>
                    <a:pt x="6544" y="10173"/>
                    <a:pt x="6619" y="10173"/>
                  </a:cubicBezTo>
                  <a:cubicBezTo>
                    <a:pt x="6778" y="10173"/>
                    <a:pt x="6984" y="10112"/>
                    <a:pt x="7084" y="10093"/>
                  </a:cubicBezTo>
                  <a:cubicBezTo>
                    <a:pt x="7224" y="10038"/>
                    <a:pt x="7224" y="10038"/>
                    <a:pt x="7259" y="9891"/>
                  </a:cubicBezTo>
                  <a:cubicBezTo>
                    <a:pt x="7287" y="9688"/>
                    <a:pt x="7196" y="9366"/>
                    <a:pt x="7315" y="9164"/>
                  </a:cubicBezTo>
                  <a:cubicBezTo>
                    <a:pt x="7370" y="9045"/>
                    <a:pt x="7489" y="9073"/>
                    <a:pt x="7545" y="8933"/>
                  </a:cubicBezTo>
                  <a:cubicBezTo>
                    <a:pt x="7636" y="8639"/>
                    <a:pt x="7517" y="8317"/>
                    <a:pt x="7573" y="8024"/>
                  </a:cubicBezTo>
                  <a:cubicBezTo>
                    <a:pt x="7573" y="7821"/>
                    <a:pt x="7545" y="7471"/>
                    <a:pt x="7692" y="7297"/>
                  </a:cubicBezTo>
                  <a:cubicBezTo>
                    <a:pt x="7729" y="7251"/>
                    <a:pt x="7772" y="7240"/>
                    <a:pt x="7816" y="7240"/>
                  </a:cubicBezTo>
                  <a:cubicBezTo>
                    <a:pt x="7858" y="7240"/>
                    <a:pt x="7902" y="7250"/>
                    <a:pt x="7944" y="7250"/>
                  </a:cubicBezTo>
                  <a:cubicBezTo>
                    <a:pt x="8000" y="7250"/>
                    <a:pt x="8054" y="7232"/>
                    <a:pt x="8098" y="7150"/>
                  </a:cubicBezTo>
                  <a:cubicBezTo>
                    <a:pt x="8272" y="6835"/>
                    <a:pt x="8335" y="6367"/>
                    <a:pt x="8419" y="6017"/>
                  </a:cubicBezTo>
                  <a:cubicBezTo>
                    <a:pt x="8538" y="5611"/>
                    <a:pt x="8657" y="5227"/>
                    <a:pt x="8713" y="4821"/>
                  </a:cubicBezTo>
                  <a:cubicBezTo>
                    <a:pt x="8797" y="4472"/>
                    <a:pt x="8797" y="4094"/>
                    <a:pt x="8832" y="3744"/>
                  </a:cubicBezTo>
                  <a:cubicBezTo>
                    <a:pt x="8860" y="3367"/>
                    <a:pt x="8860" y="3017"/>
                    <a:pt x="8860" y="2668"/>
                  </a:cubicBezTo>
                  <a:cubicBezTo>
                    <a:pt x="8832" y="1850"/>
                    <a:pt x="8944" y="1066"/>
                    <a:pt x="8335" y="395"/>
                  </a:cubicBezTo>
                  <a:cubicBezTo>
                    <a:pt x="8208" y="243"/>
                    <a:pt x="7989" y="0"/>
                    <a:pt x="774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51"/>
            <p:cNvSpPr/>
            <p:nvPr/>
          </p:nvSpPr>
          <p:spPr>
            <a:xfrm>
              <a:off x="3721546" y="3567841"/>
              <a:ext cx="195579" cy="203543"/>
            </a:xfrm>
            <a:custGeom>
              <a:rect b="b" l="l" r="r" t="t"/>
              <a:pathLst>
                <a:path extrusionOk="0" h="8945" w="8595">
                  <a:moveTo>
                    <a:pt x="6496" y="1"/>
                  </a:moveTo>
                  <a:cubicBezTo>
                    <a:pt x="6559" y="148"/>
                    <a:pt x="6643" y="232"/>
                    <a:pt x="6762" y="295"/>
                  </a:cubicBezTo>
                  <a:cubicBezTo>
                    <a:pt x="7315" y="469"/>
                    <a:pt x="7839" y="469"/>
                    <a:pt x="8070" y="1134"/>
                  </a:cubicBezTo>
                  <a:cubicBezTo>
                    <a:pt x="8189" y="1455"/>
                    <a:pt x="8189" y="1868"/>
                    <a:pt x="8070" y="2217"/>
                  </a:cubicBezTo>
                  <a:cubicBezTo>
                    <a:pt x="7986" y="2532"/>
                    <a:pt x="7839" y="2882"/>
                    <a:pt x="7811" y="3266"/>
                  </a:cubicBezTo>
                  <a:cubicBezTo>
                    <a:pt x="7783" y="3406"/>
                    <a:pt x="7839" y="3525"/>
                    <a:pt x="7783" y="3700"/>
                  </a:cubicBezTo>
                  <a:cubicBezTo>
                    <a:pt x="7720" y="3875"/>
                    <a:pt x="7636" y="4049"/>
                    <a:pt x="7580" y="4224"/>
                  </a:cubicBezTo>
                  <a:cubicBezTo>
                    <a:pt x="7489" y="4455"/>
                    <a:pt x="7433" y="4693"/>
                    <a:pt x="7370" y="4896"/>
                  </a:cubicBezTo>
                  <a:cubicBezTo>
                    <a:pt x="7287" y="5098"/>
                    <a:pt x="7231" y="5329"/>
                    <a:pt x="7084" y="5476"/>
                  </a:cubicBezTo>
                  <a:cubicBezTo>
                    <a:pt x="6937" y="5595"/>
                    <a:pt x="6762" y="5623"/>
                    <a:pt x="6587" y="5651"/>
                  </a:cubicBezTo>
                  <a:cubicBezTo>
                    <a:pt x="6266" y="5679"/>
                    <a:pt x="5944" y="5742"/>
                    <a:pt x="5622" y="5826"/>
                  </a:cubicBezTo>
                  <a:cubicBezTo>
                    <a:pt x="5133" y="5944"/>
                    <a:pt x="4462" y="6000"/>
                    <a:pt x="4021" y="6294"/>
                  </a:cubicBezTo>
                  <a:cubicBezTo>
                    <a:pt x="3790" y="6469"/>
                    <a:pt x="3616" y="6672"/>
                    <a:pt x="3413" y="6846"/>
                  </a:cubicBezTo>
                  <a:cubicBezTo>
                    <a:pt x="3147" y="6993"/>
                    <a:pt x="2888" y="7168"/>
                    <a:pt x="2595" y="7252"/>
                  </a:cubicBezTo>
                  <a:cubicBezTo>
                    <a:pt x="2042" y="7490"/>
                    <a:pt x="1490" y="7720"/>
                    <a:pt x="937" y="7951"/>
                  </a:cubicBezTo>
                  <a:cubicBezTo>
                    <a:pt x="763" y="8042"/>
                    <a:pt x="553" y="8098"/>
                    <a:pt x="350" y="8161"/>
                  </a:cubicBezTo>
                  <a:cubicBezTo>
                    <a:pt x="147" y="8189"/>
                    <a:pt x="147" y="8217"/>
                    <a:pt x="63" y="8448"/>
                  </a:cubicBezTo>
                  <a:cubicBezTo>
                    <a:pt x="0" y="8685"/>
                    <a:pt x="28" y="8825"/>
                    <a:pt x="147" y="8944"/>
                  </a:cubicBezTo>
                  <a:cubicBezTo>
                    <a:pt x="441" y="8860"/>
                    <a:pt x="763" y="8825"/>
                    <a:pt x="1049" y="8797"/>
                  </a:cubicBezTo>
                  <a:cubicBezTo>
                    <a:pt x="1343" y="8769"/>
                    <a:pt x="1490" y="8420"/>
                    <a:pt x="1721" y="8364"/>
                  </a:cubicBezTo>
                  <a:cubicBezTo>
                    <a:pt x="2539" y="8273"/>
                    <a:pt x="3210" y="7986"/>
                    <a:pt x="3790" y="7462"/>
                  </a:cubicBezTo>
                  <a:cubicBezTo>
                    <a:pt x="4112" y="7168"/>
                    <a:pt x="4546" y="7224"/>
                    <a:pt x="4986" y="7168"/>
                  </a:cubicBezTo>
                  <a:cubicBezTo>
                    <a:pt x="5448" y="7112"/>
                    <a:pt x="5657" y="6616"/>
                    <a:pt x="5972" y="6350"/>
                  </a:cubicBezTo>
                  <a:cubicBezTo>
                    <a:pt x="6063" y="6266"/>
                    <a:pt x="6182" y="6175"/>
                    <a:pt x="6294" y="6175"/>
                  </a:cubicBezTo>
                  <a:cubicBezTo>
                    <a:pt x="6364" y="6185"/>
                    <a:pt x="6435" y="6189"/>
                    <a:pt x="6506" y="6189"/>
                  </a:cubicBezTo>
                  <a:cubicBezTo>
                    <a:pt x="7115" y="6189"/>
                    <a:pt x="7724" y="5846"/>
                    <a:pt x="7755" y="5245"/>
                  </a:cubicBezTo>
                  <a:cubicBezTo>
                    <a:pt x="7839" y="4371"/>
                    <a:pt x="8279" y="3672"/>
                    <a:pt x="8419" y="2854"/>
                  </a:cubicBezTo>
                  <a:cubicBezTo>
                    <a:pt x="8594" y="2071"/>
                    <a:pt x="8594" y="1225"/>
                    <a:pt x="8133" y="553"/>
                  </a:cubicBezTo>
                  <a:cubicBezTo>
                    <a:pt x="7811" y="120"/>
                    <a:pt x="6909" y="323"/>
                    <a:pt x="649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51"/>
            <p:cNvSpPr/>
            <p:nvPr/>
          </p:nvSpPr>
          <p:spPr>
            <a:xfrm>
              <a:off x="3853456" y="3712199"/>
              <a:ext cx="15291" cy="14040"/>
            </a:xfrm>
            <a:custGeom>
              <a:rect b="b" l="l" r="r" t="t"/>
              <a:pathLst>
                <a:path extrusionOk="0" h="617" w="672">
                  <a:moveTo>
                    <a:pt x="523" y="1"/>
                  </a:moveTo>
                  <a:cubicBezTo>
                    <a:pt x="439" y="1"/>
                    <a:pt x="343" y="76"/>
                    <a:pt x="294" y="125"/>
                  </a:cubicBezTo>
                  <a:cubicBezTo>
                    <a:pt x="238" y="153"/>
                    <a:pt x="175" y="209"/>
                    <a:pt x="119" y="272"/>
                  </a:cubicBezTo>
                  <a:cubicBezTo>
                    <a:pt x="119" y="272"/>
                    <a:pt x="91" y="300"/>
                    <a:pt x="63" y="328"/>
                  </a:cubicBezTo>
                  <a:cubicBezTo>
                    <a:pt x="35" y="418"/>
                    <a:pt x="0" y="502"/>
                    <a:pt x="91" y="558"/>
                  </a:cubicBezTo>
                  <a:cubicBezTo>
                    <a:pt x="117" y="600"/>
                    <a:pt x="155" y="616"/>
                    <a:pt x="195" y="616"/>
                  </a:cubicBezTo>
                  <a:cubicBezTo>
                    <a:pt x="242" y="616"/>
                    <a:pt x="291" y="593"/>
                    <a:pt x="322" y="558"/>
                  </a:cubicBezTo>
                  <a:cubicBezTo>
                    <a:pt x="350" y="530"/>
                    <a:pt x="385" y="502"/>
                    <a:pt x="413" y="502"/>
                  </a:cubicBezTo>
                  <a:cubicBezTo>
                    <a:pt x="525" y="418"/>
                    <a:pt x="615" y="300"/>
                    <a:pt x="643" y="181"/>
                  </a:cubicBezTo>
                  <a:cubicBezTo>
                    <a:pt x="671" y="97"/>
                    <a:pt x="615" y="34"/>
                    <a:pt x="560" y="6"/>
                  </a:cubicBezTo>
                  <a:cubicBezTo>
                    <a:pt x="548" y="2"/>
                    <a:pt x="536" y="1"/>
                    <a:pt x="52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51"/>
            <p:cNvSpPr/>
            <p:nvPr/>
          </p:nvSpPr>
          <p:spPr>
            <a:xfrm>
              <a:off x="3872707" y="3712313"/>
              <a:ext cx="6053" cy="6076"/>
            </a:xfrm>
            <a:custGeom>
              <a:rect b="b" l="l" r="r" t="t"/>
              <a:pathLst>
                <a:path extrusionOk="0" h="267" w="266">
                  <a:moveTo>
                    <a:pt x="119" y="1"/>
                  </a:moveTo>
                  <a:cubicBezTo>
                    <a:pt x="119" y="1"/>
                    <a:pt x="119" y="29"/>
                    <a:pt x="91" y="29"/>
                  </a:cubicBezTo>
                  <a:cubicBezTo>
                    <a:pt x="28" y="29"/>
                    <a:pt x="0" y="92"/>
                    <a:pt x="0" y="120"/>
                  </a:cubicBezTo>
                  <a:lnTo>
                    <a:pt x="0" y="176"/>
                  </a:lnTo>
                  <a:cubicBezTo>
                    <a:pt x="0" y="204"/>
                    <a:pt x="28" y="239"/>
                    <a:pt x="63" y="239"/>
                  </a:cubicBezTo>
                  <a:cubicBezTo>
                    <a:pt x="91" y="267"/>
                    <a:pt x="119" y="267"/>
                    <a:pt x="119" y="267"/>
                  </a:cubicBezTo>
                  <a:cubicBezTo>
                    <a:pt x="147" y="267"/>
                    <a:pt x="175" y="267"/>
                    <a:pt x="175" y="239"/>
                  </a:cubicBezTo>
                  <a:cubicBezTo>
                    <a:pt x="203" y="239"/>
                    <a:pt x="238" y="204"/>
                    <a:pt x="238" y="176"/>
                  </a:cubicBezTo>
                  <a:cubicBezTo>
                    <a:pt x="266" y="92"/>
                    <a:pt x="203" y="1"/>
                    <a:pt x="11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51"/>
            <p:cNvSpPr/>
            <p:nvPr/>
          </p:nvSpPr>
          <p:spPr>
            <a:xfrm>
              <a:off x="3839599" y="3728014"/>
              <a:ext cx="11969" cy="11537"/>
            </a:xfrm>
            <a:custGeom>
              <a:rect b="b" l="l" r="r" t="t"/>
              <a:pathLst>
                <a:path extrusionOk="0" h="507" w="526">
                  <a:moveTo>
                    <a:pt x="266" y="1"/>
                  </a:moveTo>
                  <a:cubicBezTo>
                    <a:pt x="199" y="1"/>
                    <a:pt x="133" y="25"/>
                    <a:pt x="85" y="73"/>
                  </a:cubicBezTo>
                  <a:cubicBezTo>
                    <a:pt x="29" y="129"/>
                    <a:pt x="1" y="185"/>
                    <a:pt x="1" y="276"/>
                  </a:cubicBezTo>
                  <a:cubicBezTo>
                    <a:pt x="1" y="332"/>
                    <a:pt x="1" y="360"/>
                    <a:pt x="57" y="423"/>
                  </a:cubicBezTo>
                  <a:cubicBezTo>
                    <a:pt x="85" y="451"/>
                    <a:pt x="120" y="451"/>
                    <a:pt x="148" y="451"/>
                  </a:cubicBezTo>
                  <a:cubicBezTo>
                    <a:pt x="176" y="479"/>
                    <a:pt x="204" y="507"/>
                    <a:pt x="260" y="507"/>
                  </a:cubicBezTo>
                  <a:cubicBezTo>
                    <a:pt x="406" y="507"/>
                    <a:pt x="525" y="304"/>
                    <a:pt x="497" y="157"/>
                  </a:cubicBezTo>
                  <a:cubicBezTo>
                    <a:pt x="460" y="53"/>
                    <a:pt x="363"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51"/>
            <p:cNvSpPr/>
            <p:nvPr/>
          </p:nvSpPr>
          <p:spPr>
            <a:xfrm>
              <a:off x="3814477" y="3734272"/>
              <a:ext cx="11150" cy="9648"/>
            </a:xfrm>
            <a:custGeom>
              <a:rect b="b" l="l" r="r" t="t"/>
              <a:pathLst>
                <a:path extrusionOk="0" h="424" w="490">
                  <a:moveTo>
                    <a:pt x="287" y="1"/>
                  </a:moveTo>
                  <a:cubicBezTo>
                    <a:pt x="259" y="29"/>
                    <a:pt x="231" y="29"/>
                    <a:pt x="203" y="57"/>
                  </a:cubicBezTo>
                  <a:cubicBezTo>
                    <a:pt x="112" y="148"/>
                    <a:pt x="0" y="232"/>
                    <a:pt x="84" y="350"/>
                  </a:cubicBezTo>
                  <a:cubicBezTo>
                    <a:pt x="119" y="404"/>
                    <a:pt x="180" y="423"/>
                    <a:pt x="243" y="423"/>
                  </a:cubicBezTo>
                  <a:cubicBezTo>
                    <a:pt x="279" y="423"/>
                    <a:pt x="316" y="417"/>
                    <a:pt x="350" y="406"/>
                  </a:cubicBezTo>
                  <a:cubicBezTo>
                    <a:pt x="406" y="350"/>
                    <a:pt x="462" y="288"/>
                    <a:pt x="490" y="204"/>
                  </a:cubicBezTo>
                  <a:cubicBezTo>
                    <a:pt x="490" y="148"/>
                    <a:pt x="462" y="57"/>
                    <a:pt x="406" y="29"/>
                  </a:cubicBezTo>
                  <a:cubicBezTo>
                    <a:pt x="378" y="29"/>
                    <a:pt x="350" y="1"/>
                    <a:pt x="3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51"/>
            <p:cNvSpPr/>
            <p:nvPr/>
          </p:nvSpPr>
          <p:spPr>
            <a:xfrm>
              <a:off x="3817003" y="3749222"/>
              <a:ext cx="6076" cy="5211"/>
            </a:xfrm>
            <a:custGeom>
              <a:rect b="b" l="l" r="r" t="t"/>
              <a:pathLst>
                <a:path extrusionOk="0" h="229" w="267">
                  <a:moveTo>
                    <a:pt x="151" y="0"/>
                  </a:moveTo>
                  <a:cubicBezTo>
                    <a:pt x="139" y="0"/>
                    <a:pt x="128" y="5"/>
                    <a:pt x="120" y="15"/>
                  </a:cubicBezTo>
                  <a:lnTo>
                    <a:pt x="92" y="15"/>
                  </a:lnTo>
                  <a:cubicBezTo>
                    <a:pt x="64" y="15"/>
                    <a:pt x="64" y="15"/>
                    <a:pt x="64" y="43"/>
                  </a:cubicBezTo>
                  <a:cubicBezTo>
                    <a:pt x="1" y="43"/>
                    <a:pt x="1" y="71"/>
                    <a:pt x="1" y="99"/>
                  </a:cubicBezTo>
                  <a:cubicBezTo>
                    <a:pt x="1" y="155"/>
                    <a:pt x="1" y="190"/>
                    <a:pt x="29" y="190"/>
                  </a:cubicBezTo>
                  <a:cubicBezTo>
                    <a:pt x="64" y="218"/>
                    <a:pt x="92" y="218"/>
                    <a:pt x="120" y="218"/>
                  </a:cubicBezTo>
                  <a:cubicBezTo>
                    <a:pt x="127" y="225"/>
                    <a:pt x="136" y="229"/>
                    <a:pt x="147" y="229"/>
                  </a:cubicBezTo>
                  <a:cubicBezTo>
                    <a:pt x="176" y="229"/>
                    <a:pt x="213" y="201"/>
                    <a:pt x="239" y="155"/>
                  </a:cubicBezTo>
                  <a:cubicBezTo>
                    <a:pt x="267" y="127"/>
                    <a:pt x="267" y="99"/>
                    <a:pt x="239" y="43"/>
                  </a:cubicBezTo>
                  <a:cubicBezTo>
                    <a:pt x="214" y="24"/>
                    <a:pt x="179" y="0"/>
                    <a:pt x="15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51"/>
            <p:cNvSpPr/>
            <p:nvPr/>
          </p:nvSpPr>
          <p:spPr>
            <a:xfrm>
              <a:off x="3897214" y="3614626"/>
              <a:ext cx="25304" cy="103763"/>
            </a:xfrm>
            <a:custGeom>
              <a:rect b="b" l="l" r="r" t="t"/>
              <a:pathLst>
                <a:path extrusionOk="0" h="4560" w="1112">
                  <a:moveTo>
                    <a:pt x="1038" y="1"/>
                  </a:moveTo>
                  <a:cubicBezTo>
                    <a:pt x="1016" y="1"/>
                    <a:pt x="993" y="15"/>
                    <a:pt x="993" y="43"/>
                  </a:cubicBezTo>
                  <a:cubicBezTo>
                    <a:pt x="965" y="217"/>
                    <a:pt x="937" y="420"/>
                    <a:pt x="909" y="623"/>
                  </a:cubicBezTo>
                  <a:cubicBezTo>
                    <a:pt x="874" y="826"/>
                    <a:pt x="909" y="1035"/>
                    <a:pt x="874" y="1238"/>
                  </a:cubicBezTo>
                  <a:cubicBezTo>
                    <a:pt x="790" y="1672"/>
                    <a:pt x="587" y="2084"/>
                    <a:pt x="497" y="2518"/>
                  </a:cubicBezTo>
                  <a:cubicBezTo>
                    <a:pt x="413" y="2895"/>
                    <a:pt x="385" y="3273"/>
                    <a:pt x="266" y="3658"/>
                  </a:cubicBezTo>
                  <a:cubicBezTo>
                    <a:pt x="210" y="3860"/>
                    <a:pt x="147" y="4091"/>
                    <a:pt x="91" y="4294"/>
                  </a:cubicBezTo>
                  <a:cubicBezTo>
                    <a:pt x="63" y="4357"/>
                    <a:pt x="0" y="4497"/>
                    <a:pt x="119" y="4560"/>
                  </a:cubicBezTo>
                  <a:cubicBezTo>
                    <a:pt x="147" y="4560"/>
                    <a:pt x="175" y="4560"/>
                    <a:pt x="210" y="4532"/>
                  </a:cubicBezTo>
                  <a:cubicBezTo>
                    <a:pt x="238" y="4497"/>
                    <a:pt x="238" y="4497"/>
                    <a:pt x="238" y="4469"/>
                  </a:cubicBezTo>
                  <a:lnTo>
                    <a:pt x="238" y="4469"/>
                  </a:lnTo>
                  <a:cubicBezTo>
                    <a:pt x="238" y="4483"/>
                    <a:pt x="231" y="4490"/>
                    <a:pt x="227" y="4490"/>
                  </a:cubicBezTo>
                  <a:cubicBezTo>
                    <a:pt x="224" y="4490"/>
                    <a:pt x="224" y="4483"/>
                    <a:pt x="238" y="4469"/>
                  </a:cubicBezTo>
                  <a:lnTo>
                    <a:pt x="238" y="4469"/>
                  </a:lnTo>
                  <a:cubicBezTo>
                    <a:pt x="238" y="4469"/>
                    <a:pt x="238" y="4469"/>
                    <a:pt x="238" y="4469"/>
                  </a:cubicBezTo>
                  <a:cubicBezTo>
                    <a:pt x="266" y="4441"/>
                    <a:pt x="266" y="4413"/>
                    <a:pt x="294" y="4385"/>
                  </a:cubicBezTo>
                  <a:cubicBezTo>
                    <a:pt x="322" y="4294"/>
                    <a:pt x="350" y="4210"/>
                    <a:pt x="385" y="4119"/>
                  </a:cubicBezTo>
                  <a:cubicBezTo>
                    <a:pt x="441" y="3944"/>
                    <a:pt x="524" y="3742"/>
                    <a:pt x="559" y="3539"/>
                  </a:cubicBezTo>
                  <a:cubicBezTo>
                    <a:pt x="615" y="3364"/>
                    <a:pt x="615" y="3189"/>
                    <a:pt x="671" y="3014"/>
                  </a:cubicBezTo>
                  <a:cubicBezTo>
                    <a:pt x="699" y="2784"/>
                    <a:pt x="762" y="2574"/>
                    <a:pt x="818" y="2371"/>
                  </a:cubicBezTo>
                  <a:cubicBezTo>
                    <a:pt x="909" y="1965"/>
                    <a:pt x="1021" y="1588"/>
                    <a:pt x="1084" y="1175"/>
                  </a:cubicBezTo>
                  <a:cubicBezTo>
                    <a:pt x="1084" y="1091"/>
                    <a:pt x="1049" y="1001"/>
                    <a:pt x="1049" y="917"/>
                  </a:cubicBezTo>
                  <a:cubicBezTo>
                    <a:pt x="1049" y="798"/>
                    <a:pt x="1084" y="686"/>
                    <a:pt x="1112" y="595"/>
                  </a:cubicBezTo>
                  <a:cubicBezTo>
                    <a:pt x="1112" y="420"/>
                    <a:pt x="1112" y="217"/>
                    <a:pt x="1084" y="43"/>
                  </a:cubicBezTo>
                  <a:cubicBezTo>
                    <a:pt x="1084" y="15"/>
                    <a:pt x="1061" y="1"/>
                    <a:pt x="103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51"/>
            <p:cNvSpPr/>
            <p:nvPr/>
          </p:nvSpPr>
          <p:spPr>
            <a:xfrm>
              <a:off x="3915828" y="3581062"/>
              <a:ext cx="7327" cy="32471"/>
            </a:xfrm>
            <a:custGeom>
              <a:rect b="b" l="l" r="r" t="t"/>
              <a:pathLst>
                <a:path extrusionOk="0" h="1427" w="322">
                  <a:moveTo>
                    <a:pt x="119" y="0"/>
                  </a:moveTo>
                  <a:cubicBezTo>
                    <a:pt x="28" y="0"/>
                    <a:pt x="0" y="91"/>
                    <a:pt x="56" y="147"/>
                  </a:cubicBezTo>
                  <a:cubicBezTo>
                    <a:pt x="56" y="350"/>
                    <a:pt x="91" y="553"/>
                    <a:pt x="119" y="762"/>
                  </a:cubicBezTo>
                  <a:lnTo>
                    <a:pt x="119" y="1168"/>
                  </a:lnTo>
                  <a:cubicBezTo>
                    <a:pt x="119" y="1252"/>
                    <a:pt x="147" y="1315"/>
                    <a:pt x="147" y="1399"/>
                  </a:cubicBezTo>
                  <a:cubicBezTo>
                    <a:pt x="147" y="1427"/>
                    <a:pt x="175" y="1427"/>
                    <a:pt x="175" y="1427"/>
                  </a:cubicBezTo>
                  <a:cubicBezTo>
                    <a:pt x="231" y="1399"/>
                    <a:pt x="231" y="1371"/>
                    <a:pt x="266" y="1315"/>
                  </a:cubicBezTo>
                  <a:cubicBezTo>
                    <a:pt x="294" y="1168"/>
                    <a:pt x="322" y="993"/>
                    <a:pt x="322" y="846"/>
                  </a:cubicBezTo>
                  <a:cubicBezTo>
                    <a:pt x="322" y="699"/>
                    <a:pt x="294" y="588"/>
                    <a:pt x="266" y="441"/>
                  </a:cubicBezTo>
                  <a:cubicBezTo>
                    <a:pt x="266" y="322"/>
                    <a:pt x="266" y="238"/>
                    <a:pt x="203" y="119"/>
                  </a:cubicBezTo>
                  <a:cubicBezTo>
                    <a:pt x="231" y="63"/>
                    <a:pt x="203" y="0"/>
                    <a:pt x="11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51"/>
            <p:cNvSpPr/>
            <p:nvPr/>
          </p:nvSpPr>
          <p:spPr>
            <a:xfrm>
              <a:off x="3828949" y="3756708"/>
              <a:ext cx="36931" cy="14996"/>
            </a:xfrm>
            <a:custGeom>
              <a:rect b="b" l="l" r="r" t="t"/>
              <a:pathLst>
                <a:path extrusionOk="0" h="659" w="1623">
                  <a:moveTo>
                    <a:pt x="1315" y="1"/>
                  </a:moveTo>
                  <a:cubicBezTo>
                    <a:pt x="1112" y="36"/>
                    <a:pt x="902" y="36"/>
                    <a:pt x="672" y="36"/>
                  </a:cubicBezTo>
                  <a:cubicBezTo>
                    <a:pt x="525" y="64"/>
                    <a:pt x="413" y="92"/>
                    <a:pt x="238" y="148"/>
                  </a:cubicBezTo>
                  <a:cubicBezTo>
                    <a:pt x="238" y="148"/>
                    <a:pt x="203" y="148"/>
                    <a:pt x="175" y="176"/>
                  </a:cubicBezTo>
                  <a:cubicBezTo>
                    <a:pt x="147" y="176"/>
                    <a:pt x="147" y="211"/>
                    <a:pt x="119" y="211"/>
                  </a:cubicBezTo>
                  <a:cubicBezTo>
                    <a:pt x="0" y="239"/>
                    <a:pt x="0" y="385"/>
                    <a:pt x="91" y="469"/>
                  </a:cubicBezTo>
                  <a:cubicBezTo>
                    <a:pt x="91" y="525"/>
                    <a:pt x="119" y="588"/>
                    <a:pt x="203" y="616"/>
                  </a:cubicBezTo>
                  <a:cubicBezTo>
                    <a:pt x="332" y="647"/>
                    <a:pt x="469" y="659"/>
                    <a:pt x="608" y="659"/>
                  </a:cubicBezTo>
                  <a:cubicBezTo>
                    <a:pt x="848" y="659"/>
                    <a:pt x="1094" y="624"/>
                    <a:pt x="1315" y="588"/>
                  </a:cubicBezTo>
                  <a:cubicBezTo>
                    <a:pt x="1371" y="588"/>
                    <a:pt x="1399" y="560"/>
                    <a:pt x="1399" y="525"/>
                  </a:cubicBezTo>
                  <a:cubicBezTo>
                    <a:pt x="1462" y="525"/>
                    <a:pt x="1518" y="497"/>
                    <a:pt x="1546" y="469"/>
                  </a:cubicBezTo>
                  <a:cubicBezTo>
                    <a:pt x="1602" y="350"/>
                    <a:pt x="1602" y="239"/>
                    <a:pt x="1602" y="120"/>
                  </a:cubicBezTo>
                  <a:cubicBezTo>
                    <a:pt x="1623" y="48"/>
                    <a:pt x="1578" y="10"/>
                    <a:pt x="1526" y="10"/>
                  </a:cubicBezTo>
                  <a:cubicBezTo>
                    <a:pt x="1491" y="10"/>
                    <a:pt x="1452" y="27"/>
                    <a:pt x="1427" y="64"/>
                  </a:cubicBezTo>
                  <a:cubicBezTo>
                    <a:pt x="1399" y="36"/>
                    <a:pt x="1371" y="1"/>
                    <a:pt x="1315"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51"/>
            <p:cNvSpPr/>
            <p:nvPr/>
          </p:nvSpPr>
          <p:spPr>
            <a:xfrm>
              <a:off x="3751468" y="3755547"/>
              <a:ext cx="60961" cy="15837"/>
            </a:xfrm>
            <a:custGeom>
              <a:rect b="b" l="l" r="r" t="t"/>
              <a:pathLst>
                <a:path extrusionOk="0" h="696" w="2679">
                  <a:moveTo>
                    <a:pt x="2489" y="0"/>
                  </a:moveTo>
                  <a:cubicBezTo>
                    <a:pt x="2451" y="0"/>
                    <a:pt x="2414" y="16"/>
                    <a:pt x="2384" y="52"/>
                  </a:cubicBezTo>
                  <a:cubicBezTo>
                    <a:pt x="2301" y="115"/>
                    <a:pt x="2273" y="227"/>
                    <a:pt x="2210" y="262"/>
                  </a:cubicBezTo>
                  <a:cubicBezTo>
                    <a:pt x="2194" y="267"/>
                    <a:pt x="2176" y="269"/>
                    <a:pt x="2156" y="269"/>
                  </a:cubicBezTo>
                  <a:cubicBezTo>
                    <a:pt x="2065" y="269"/>
                    <a:pt x="1934" y="227"/>
                    <a:pt x="1860" y="227"/>
                  </a:cubicBezTo>
                  <a:cubicBezTo>
                    <a:pt x="1657" y="262"/>
                    <a:pt x="1427" y="318"/>
                    <a:pt x="1224" y="345"/>
                  </a:cubicBezTo>
                  <a:cubicBezTo>
                    <a:pt x="1089" y="345"/>
                    <a:pt x="966" y="321"/>
                    <a:pt x="847" y="321"/>
                  </a:cubicBezTo>
                  <a:cubicBezTo>
                    <a:pt x="788" y="321"/>
                    <a:pt x="730" y="327"/>
                    <a:pt x="671" y="345"/>
                  </a:cubicBezTo>
                  <a:cubicBezTo>
                    <a:pt x="434" y="373"/>
                    <a:pt x="259" y="492"/>
                    <a:pt x="56" y="548"/>
                  </a:cubicBezTo>
                  <a:cubicBezTo>
                    <a:pt x="0" y="576"/>
                    <a:pt x="0" y="667"/>
                    <a:pt x="56" y="667"/>
                  </a:cubicBezTo>
                  <a:cubicBezTo>
                    <a:pt x="94" y="676"/>
                    <a:pt x="133" y="680"/>
                    <a:pt x="171" y="680"/>
                  </a:cubicBezTo>
                  <a:cubicBezTo>
                    <a:pt x="322" y="680"/>
                    <a:pt x="473" y="623"/>
                    <a:pt x="613" y="623"/>
                  </a:cubicBezTo>
                  <a:cubicBezTo>
                    <a:pt x="652" y="623"/>
                    <a:pt x="690" y="628"/>
                    <a:pt x="727" y="639"/>
                  </a:cubicBezTo>
                  <a:cubicBezTo>
                    <a:pt x="846" y="667"/>
                    <a:pt x="930" y="695"/>
                    <a:pt x="1049" y="695"/>
                  </a:cubicBezTo>
                  <a:cubicBezTo>
                    <a:pt x="1161" y="695"/>
                    <a:pt x="1280" y="667"/>
                    <a:pt x="1399" y="667"/>
                  </a:cubicBezTo>
                  <a:cubicBezTo>
                    <a:pt x="1657" y="639"/>
                    <a:pt x="1895" y="611"/>
                    <a:pt x="2126" y="611"/>
                  </a:cubicBezTo>
                  <a:cubicBezTo>
                    <a:pt x="2245" y="611"/>
                    <a:pt x="2329" y="611"/>
                    <a:pt x="2419" y="548"/>
                  </a:cubicBezTo>
                  <a:cubicBezTo>
                    <a:pt x="2438" y="553"/>
                    <a:pt x="2458" y="555"/>
                    <a:pt x="2477" y="555"/>
                  </a:cubicBezTo>
                  <a:cubicBezTo>
                    <a:pt x="2568" y="555"/>
                    <a:pt x="2650" y="500"/>
                    <a:pt x="2650" y="401"/>
                  </a:cubicBezTo>
                  <a:cubicBezTo>
                    <a:pt x="2650" y="318"/>
                    <a:pt x="2678" y="262"/>
                    <a:pt x="2650" y="171"/>
                  </a:cubicBezTo>
                  <a:cubicBezTo>
                    <a:pt x="2650" y="71"/>
                    <a:pt x="2569" y="0"/>
                    <a:pt x="2489"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51"/>
            <p:cNvSpPr/>
            <p:nvPr/>
          </p:nvSpPr>
          <p:spPr>
            <a:xfrm>
              <a:off x="3811769" y="3739528"/>
              <a:ext cx="7964" cy="50584"/>
            </a:xfrm>
            <a:custGeom>
              <a:rect b="b" l="l" r="r" t="t"/>
              <a:pathLst>
                <a:path extrusionOk="0" h="2223" w="350">
                  <a:moveTo>
                    <a:pt x="119" y="1"/>
                  </a:moveTo>
                  <a:lnTo>
                    <a:pt x="119" y="29"/>
                  </a:lnTo>
                  <a:lnTo>
                    <a:pt x="119" y="57"/>
                  </a:lnTo>
                  <a:cubicBezTo>
                    <a:pt x="84" y="57"/>
                    <a:pt x="84" y="57"/>
                    <a:pt x="56" y="92"/>
                  </a:cubicBezTo>
                  <a:cubicBezTo>
                    <a:pt x="56" y="147"/>
                    <a:pt x="28" y="175"/>
                    <a:pt x="0" y="231"/>
                  </a:cubicBezTo>
                  <a:lnTo>
                    <a:pt x="0" y="406"/>
                  </a:lnTo>
                  <a:cubicBezTo>
                    <a:pt x="0" y="525"/>
                    <a:pt x="28" y="616"/>
                    <a:pt x="56" y="728"/>
                  </a:cubicBezTo>
                  <a:cubicBezTo>
                    <a:pt x="56" y="903"/>
                    <a:pt x="56" y="1077"/>
                    <a:pt x="84" y="1280"/>
                  </a:cubicBezTo>
                  <a:cubicBezTo>
                    <a:pt x="84" y="1490"/>
                    <a:pt x="84" y="1693"/>
                    <a:pt x="56" y="1896"/>
                  </a:cubicBezTo>
                  <a:cubicBezTo>
                    <a:pt x="56" y="2042"/>
                    <a:pt x="28" y="2154"/>
                    <a:pt x="175" y="2217"/>
                  </a:cubicBezTo>
                  <a:cubicBezTo>
                    <a:pt x="186" y="2221"/>
                    <a:pt x="196" y="2222"/>
                    <a:pt x="206" y="2222"/>
                  </a:cubicBezTo>
                  <a:cubicBezTo>
                    <a:pt x="274" y="2222"/>
                    <a:pt x="322" y="2147"/>
                    <a:pt x="322" y="2098"/>
                  </a:cubicBezTo>
                  <a:cubicBezTo>
                    <a:pt x="350" y="1777"/>
                    <a:pt x="350" y="1427"/>
                    <a:pt x="322" y="1105"/>
                  </a:cubicBezTo>
                  <a:cubicBezTo>
                    <a:pt x="294" y="931"/>
                    <a:pt x="231" y="756"/>
                    <a:pt x="231" y="553"/>
                  </a:cubicBezTo>
                  <a:cubicBezTo>
                    <a:pt x="231" y="378"/>
                    <a:pt x="259" y="147"/>
                    <a:pt x="175"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51"/>
            <p:cNvSpPr/>
            <p:nvPr/>
          </p:nvSpPr>
          <p:spPr>
            <a:xfrm>
              <a:off x="3867451" y="3743669"/>
              <a:ext cx="13221" cy="42347"/>
            </a:xfrm>
            <a:custGeom>
              <a:rect b="b" l="l" r="r" t="t"/>
              <a:pathLst>
                <a:path extrusionOk="0" h="1861" w="581">
                  <a:moveTo>
                    <a:pt x="98" y="0"/>
                  </a:moveTo>
                  <a:cubicBezTo>
                    <a:pt x="86" y="0"/>
                    <a:pt x="70" y="7"/>
                    <a:pt x="56" y="21"/>
                  </a:cubicBezTo>
                  <a:cubicBezTo>
                    <a:pt x="0" y="196"/>
                    <a:pt x="28" y="371"/>
                    <a:pt x="28" y="546"/>
                  </a:cubicBezTo>
                  <a:lnTo>
                    <a:pt x="28" y="1217"/>
                  </a:lnTo>
                  <a:cubicBezTo>
                    <a:pt x="28" y="1308"/>
                    <a:pt x="56" y="1392"/>
                    <a:pt x="28" y="1511"/>
                  </a:cubicBezTo>
                  <a:cubicBezTo>
                    <a:pt x="28" y="1567"/>
                    <a:pt x="28" y="1623"/>
                    <a:pt x="56" y="1686"/>
                  </a:cubicBezTo>
                  <a:cubicBezTo>
                    <a:pt x="119" y="1832"/>
                    <a:pt x="294" y="1860"/>
                    <a:pt x="406" y="1860"/>
                  </a:cubicBezTo>
                  <a:cubicBezTo>
                    <a:pt x="553" y="1860"/>
                    <a:pt x="581" y="1714"/>
                    <a:pt x="525" y="1623"/>
                  </a:cubicBezTo>
                  <a:cubicBezTo>
                    <a:pt x="469" y="1567"/>
                    <a:pt x="434" y="1539"/>
                    <a:pt x="350" y="1511"/>
                  </a:cubicBezTo>
                  <a:cubicBezTo>
                    <a:pt x="378" y="1483"/>
                    <a:pt x="350" y="1448"/>
                    <a:pt x="350" y="1448"/>
                  </a:cubicBezTo>
                  <a:cubicBezTo>
                    <a:pt x="350" y="1273"/>
                    <a:pt x="322" y="1133"/>
                    <a:pt x="294" y="986"/>
                  </a:cubicBezTo>
                  <a:cubicBezTo>
                    <a:pt x="259" y="665"/>
                    <a:pt x="259" y="287"/>
                    <a:pt x="119" y="21"/>
                  </a:cubicBezTo>
                  <a:cubicBezTo>
                    <a:pt x="119" y="7"/>
                    <a:pt x="111" y="0"/>
                    <a:pt x="9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51"/>
            <p:cNvSpPr/>
            <p:nvPr/>
          </p:nvSpPr>
          <p:spPr>
            <a:xfrm>
              <a:off x="3892595" y="3555736"/>
              <a:ext cx="14996" cy="11514"/>
            </a:xfrm>
            <a:custGeom>
              <a:rect b="b" l="l" r="r" t="t"/>
              <a:pathLst>
                <a:path extrusionOk="0" h="506" w="659">
                  <a:moveTo>
                    <a:pt x="143" y="1"/>
                  </a:moveTo>
                  <a:cubicBezTo>
                    <a:pt x="125" y="1"/>
                    <a:pt x="107" y="3"/>
                    <a:pt x="91" y="8"/>
                  </a:cubicBezTo>
                  <a:cubicBezTo>
                    <a:pt x="0" y="8"/>
                    <a:pt x="28" y="127"/>
                    <a:pt x="119" y="155"/>
                  </a:cubicBezTo>
                  <a:cubicBezTo>
                    <a:pt x="147" y="155"/>
                    <a:pt x="238" y="211"/>
                    <a:pt x="294" y="267"/>
                  </a:cubicBezTo>
                  <a:cubicBezTo>
                    <a:pt x="350" y="330"/>
                    <a:pt x="413" y="386"/>
                    <a:pt x="469" y="477"/>
                  </a:cubicBezTo>
                  <a:cubicBezTo>
                    <a:pt x="489" y="497"/>
                    <a:pt x="510" y="505"/>
                    <a:pt x="531" y="505"/>
                  </a:cubicBezTo>
                  <a:cubicBezTo>
                    <a:pt x="599" y="505"/>
                    <a:pt x="658" y="416"/>
                    <a:pt x="616" y="330"/>
                  </a:cubicBezTo>
                  <a:cubicBezTo>
                    <a:pt x="553" y="239"/>
                    <a:pt x="497" y="127"/>
                    <a:pt x="378" y="64"/>
                  </a:cubicBezTo>
                  <a:cubicBezTo>
                    <a:pt x="310" y="42"/>
                    <a:pt x="219" y="1"/>
                    <a:pt x="143"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51"/>
            <p:cNvSpPr/>
            <p:nvPr/>
          </p:nvSpPr>
          <p:spPr>
            <a:xfrm>
              <a:off x="3883994" y="3558034"/>
              <a:ext cx="10695" cy="10467"/>
            </a:xfrm>
            <a:custGeom>
              <a:rect b="b" l="l" r="r" t="t"/>
              <a:pathLst>
                <a:path extrusionOk="0" h="460" w="470">
                  <a:moveTo>
                    <a:pt x="201" y="0"/>
                  </a:moveTo>
                  <a:cubicBezTo>
                    <a:pt x="172" y="0"/>
                    <a:pt x="144" y="8"/>
                    <a:pt x="120" y="26"/>
                  </a:cubicBezTo>
                  <a:cubicBezTo>
                    <a:pt x="29" y="54"/>
                    <a:pt x="1" y="166"/>
                    <a:pt x="1" y="229"/>
                  </a:cubicBezTo>
                  <a:cubicBezTo>
                    <a:pt x="1" y="313"/>
                    <a:pt x="57" y="432"/>
                    <a:pt x="148" y="460"/>
                  </a:cubicBezTo>
                  <a:cubicBezTo>
                    <a:pt x="231" y="460"/>
                    <a:pt x="294" y="432"/>
                    <a:pt x="350" y="404"/>
                  </a:cubicBezTo>
                  <a:cubicBezTo>
                    <a:pt x="378" y="376"/>
                    <a:pt x="441" y="341"/>
                    <a:pt x="441" y="285"/>
                  </a:cubicBezTo>
                  <a:cubicBezTo>
                    <a:pt x="469" y="229"/>
                    <a:pt x="441" y="138"/>
                    <a:pt x="378" y="82"/>
                  </a:cubicBezTo>
                  <a:cubicBezTo>
                    <a:pt x="339" y="43"/>
                    <a:pt x="268" y="0"/>
                    <a:pt x="201"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51"/>
            <p:cNvSpPr/>
            <p:nvPr/>
          </p:nvSpPr>
          <p:spPr>
            <a:xfrm>
              <a:off x="3876689" y="3559900"/>
              <a:ext cx="7327" cy="7327"/>
            </a:xfrm>
            <a:custGeom>
              <a:rect b="b" l="l" r="r" t="t"/>
              <a:pathLst>
                <a:path extrusionOk="0" h="322" w="322">
                  <a:moveTo>
                    <a:pt x="175" y="0"/>
                  </a:moveTo>
                  <a:cubicBezTo>
                    <a:pt x="119" y="0"/>
                    <a:pt x="91" y="28"/>
                    <a:pt x="63" y="56"/>
                  </a:cubicBezTo>
                  <a:cubicBezTo>
                    <a:pt x="28" y="56"/>
                    <a:pt x="28" y="119"/>
                    <a:pt x="0" y="147"/>
                  </a:cubicBezTo>
                  <a:cubicBezTo>
                    <a:pt x="0" y="175"/>
                    <a:pt x="28" y="231"/>
                    <a:pt x="63" y="259"/>
                  </a:cubicBezTo>
                  <a:cubicBezTo>
                    <a:pt x="91" y="322"/>
                    <a:pt x="119" y="322"/>
                    <a:pt x="175" y="322"/>
                  </a:cubicBezTo>
                  <a:lnTo>
                    <a:pt x="175" y="294"/>
                  </a:lnTo>
                  <a:lnTo>
                    <a:pt x="203" y="294"/>
                  </a:lnTo>
                  <a:cubicBezTo>
                    <a:pt x="266" y="259"/>
                    <a:pt x="294" y="231"/>
                    <a:pt x="294" y="175"/>
                  </a:cubicBezTo>
                  <a:cubicBezTo>
                    <a:pt x="322" y="119"/>
                    <a:pt x="294" y="56"/>
                    <a:pt x="238" y="28"/>
                  </a:cubicBezTo>
                  <a:cubicBezTo>
                    <a:pt x="203" y="28"/>
                    <a:pt x="175" y="0"/>
                    <a:pt x="175"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51"/>
            <p:cNvSpPr/>
            <p:nvPr/>
          </p:nvSpPr>
          <p:spPr>
            <a:xfrm>
              <a:off x="3743504" y="3775162"/>
              <a:ext cx="67013" cy="15974"/>
            </a:xfrm>
            <a:custGeom>
              <a:rect b="b" l="l" r="r" t="t"/>
              <a:pathLst>
                <a:path extrusionOk="0" h="702" w="2945">
                  <a:moveTo>
                    <a:pt x="2781" y="1"/>
                  </a:moveTo>
                  <a:cubicBezTo>
                    <a:pt x="2766" y="1"/>
                    <a:pt x="2751" y="3"/>
                    <a:pt x="2734" y="8"/>
                  </a:cubicBezTo>
                  <a:cubicBezTo>
                    <a:pt x="2651" y="8"/>
                    <a:pt x="2595" y="99"/>
                    <a:pt x="2560" y="155"/>
                  </a:cubicBezTo>
                  <a:cubicBezTo>
                    <a:pt x="2537" y="80"/>
                    <a:pt x="2476" y="29"/>
                    <a:pt x="2388" y="29"/>
                  </a:cubicBezTo>
                  <a:cubicBezTo>
                    <a:pt x="2370" y="29"/>
                    <a:pt x="2350" y="31"/>
                    <a:pt x="2329" y="36"/>
                  </a:cubicBezTo>
                  <a:cubicBezTo>
                    <a:pt x="2301" y="64"/>
                    <a:pt x="2273" y="99"/>
                    <a:pt x="2245" y="127"/>
                  </a:cubicBezTo>
                  <a:cubicBezTo>
                    <a:pt x="2210" y="99"/>
                    <a:pt x="2182" y="64"/>
                    <a:pt x="2126" y="64"/>
                  </a:cubicBezTo>
                  <a:cubicBezTo>
                    <a:pt x="2070" y="64"/>
                    <a:pt x="2007" y="99"/>
                    <a:pt x="1979" y="127"/>
                  </a:cubicBezTo>
                  <a:cubicBezTo>
                    <a:pt x="1951" y="99"/>
                    <a:pt x="1895" y="64"/>
                    <a:pt x="1804" y="64"/>
                  </a:cubicBezTo>
                  <a:cubicBezTo>
                    <a:pt x="1721" y="64"/>
                    <a:pt x="1658" y="155"/>
                    <a:pt x="1630" y="211"/>
                  </a:cubicBezTo>
                  <a:cubicBezTo>
                    <a:pt x="1574" y="183"/>
                    <a:pt x="1511" y="155"/>
                    <a:pt x="1455" y="155"/>
                  </a:cubicBezTo>
                  <a:cubicBezTo>
                    <a:pt x="1371" y="155"/>
                    <a:pt x="1336" y="183"/>
                    <a:pt x="1308" y="211"/>
                  </a:cubicBezTo>
                  <a:lnTo>
                    <a:pt x="1280" y="211"/>
                  </a:lnTo>
                  <a:cubicBezTo>
                    <a:pt x="1224" y="155"/>
                    <a:pt x="1196" y="99"/>
                    <a:pt x="1105" y="99"/>
                  </a:cubicBezTo>
                  <a:cubicBezTo>
                    <a:pt x="1049" y="99"/>
                    <a:pt x="986" y="127"/>
                    <a:pt x="958" y="155"/>
                  </a:cubicBezTo>
                  <a:cubicBezTo>
                    <a:pt x="930" y="183"/>
                    <a:pt x="902" y="211"/>
                    <a:pt x="902" y="239"/>
                  </a:cubicBezTo>
                  <a:cubicBezTo>
                    <a:pt x="902" y="274"/>
                    <a:pt x="874" y="274"/>
                    <a:pt x="874" y="274"/>
                  </a:cubicBezTo>
                  <a:cubicBezTo>
                    <a:pt x="812" y="211"/>
                    <a:pt x="728" y="155"/>
                    <a:pt x="637" y="155"/>
                  </a:cubicBezTo>
                  <a:cubicBezTo>
                    <a:pt x="525" y="155"/>
                    <a:pt x="462" y="302"/>
                    <a:pt x="406" y="302"/>
                  </a:cubicBezTo>
                  <a:cubicBezTo>
                    <a:pt x="350" y="302"/>
                    <a:pt x="287" y="239"/>
                    <a:pt x="231" y="211"/>
                  </a:cubicBezTo>
                  <a:lnTo>
                    <a:pt x="84" y="211"/>
                  </a:lnTo>
                  <a:cubicBezTo>
                    <a:pt x="0" y="274"/>
                    <a:pt x="0" y="358"/>
                    <a:pt x="0" y="448"/>
                  </a:cubicBezTo>
                  <a:cubicBezTo>
                    <a:pt x="0" y="514"/>
                    <a:pt x="51" y="541"/>
                    <a:pt x="104" y="541"/>
                  </a:cubicBezTo>
                  <a:cubicBezTo>
                    <a:pt x="141" y="541"/>
                    <a:pt x="180" y="528"/>
                    <a:pt x="203" y="504"/>
                  </a:cubicBezTo>
                  <a:lnTo>
                    <a:pt x="203" y="476"/>
                  </a:lnTo>
                  <a:cubicBezTo>
                    <a:pt x="203" y="476"/>
                    <a:pt x="203" y="504"/>
                    <a:pt x="231" y="504"/>
                  </a:cubicBezTo>
                  <a:cubicBezTo>
                    <a:pt x="259" y="532"/>
                    <a:pt x="350" y="560"/>
                    <a:pt x="378" y="560"/>
                  </a:cubicBezTo>
                  <a:cubicBezTo>
                    <a:pt x="406" y="574"/>
                    <a:pt x="427" y="581"/>
                    <a:pt x="449" y="581"/>
                  </a:cubicBezTo>
                  <a:cubicBezTo>
                    <a:pt x="471" y="581"/>
                    <a:pt x="493" y="574"/>
                    <a:pt x="525" y="560"/>
                  </a:cubicBezTo>
                  <a:cubicBezTo>
                    <a:pt x="553" y="532"/>
                    <a:pt x="581" y="476"/>
                    <a:pt x="609" y="476"/>
                  </a:cubicBezTo>
                  <a:cubicBezTo>
                    <a:pt x="624" y="468"/>
                    <a:pt x="640" y="465"/>
                    <a:pt x="654" y="465"/>
                  </a:cubicBezTo>
                  <a:cubicBezTo>
                    <a:pt x="742" y="465"/>
                    <a:pt x="816" y="592"/>
                    <a:pt x="925" y="592"/>
                  </a:cubicBezTo>
                  <a:cubicBezTo>
                    <a:pt x="936" y="592"/>
                    <a:pt x="947" y="591"/>
                    <a:pt x="958" y="588"/>
                  </a:cubicBezTo>
                  <a:cubicBezTo>
                    <a:pt x="1049" y="588"/>
                    <a:pt x="1077" y="532"/>
                    <a:pt x="1105" y="476"/>
                  </a:cubicBezTo>
                  <a:cubicBezTo>
                    <a:pt x="1105" y="504"/>
                    <a:pt x="1133" y="504"/>
                    <a:pt x="1133" y="532"/>
                  </a:cubicBezTo>
                  <a:cubicBezTo>
                    <a:pt x="1196" y="588"/>
                    <a:pt x="1252" y="623"/>
                    <a:pt x="1308" y="623"/>
                  </a:cubicBezTo>
                  <a:cubicBezTo>
                    <a:pt x="1371" y="623"/>
                    <a:pt x="1427" y="588"/>
                    <a:pt x="1455" y="560"/>
                  </a:cubicBezTo>
                  <a:lnTo>
                    <a:pt x="1455" y="532"/>
                  </a:lnTo>
                  <a:cubicBezTo>
                    <a:pt x="1483" y="532"/>
                    <a:pt x="1483" y="560"/>
                    <a:pt x="1483" y="560"/>
                  </a:cubicBezTo>
                  <a:cubicBezTo>
                    <a:pt x="1546" y="623"/>
                    <a:pt x="1602" y="651"/>
                    <a:pt x="1686" y="651"/>
                  </a:cubicBezTo>
                  <a:cubicBezTo>
                    <a:pt x="1749" y="651"/>
                    <a:pt x="1804" y="588"/>
                    <a:pt x="1832" y="532"/>
                  </a:cubicBezTo>
                  <a:cubicBezTo>
                    <a:pt x="1860" y="560"/>
                    <a:pt x="1860" y="588"/>
                    <a:pt x="1860" y="623"/>
                  </a:cubicBezTo>
                  <a:cubicBezTo>
                    <a:pt x="1895" y="666"/>
                    <a:pt x="1937" y="684"/>
                    <a:pt x="1980" y="684"/>
                  </a:cubicBezTo>
                  <a:cubicBezTo>
                    <a:pt x="2049" y="684"/>
                    <a:pt x="2119" y="634"/>
                    <a:pt x="2154" y="560"/>
                  </a:cubicBezTo>
                  <a:cubicBezTo>
                    <a:pt x="2182" y="588"/>
                    <a:pt x="2182" y="623"/>
                    <a:pt x="2210" y="651"/>
                  </a:cubicBezTo>
                  <a:cubicBezTo>
                    <a:pt x="2234" y="673"/>
                    <a:pt x="2265" y="682"/>
                    <a:pt x="2298" y="682"/>
                  </a:cubicBezTo>
                  <a:cubicBezTo>
                    <a:pt x="2351" y="682"/>
                    <a:pt x="2409" y="658"/>
                    <a:pt x="2448" y="623"/>
                  </a:cubicBezTo>
                  <a:cubicBezTo>
                    <a:pt x="2480" y="672"/>
                    <a:pt x="2534" y="702"/>
                    <a:pt x="2584" y="702"/>
                  </a:cubicBezTo>
                  <a:cubicBezTo>
                    <a:pt x="2621" y="702"/>
                    <a:pt x="2655" y="686"/>
                    <a:pt x="2679" y="651"/>
                  </a:cubicBezTo>
                  <a:cubicBezTo>
                    <a:pt x="2700" y="658"/>
                    <a:pt x="2722" y="661"/>
                    <a:pt x="2743" y="661"/>
                  </a:cubicBezTo>
                  <a:cubicBezTo>
                    <a:pt x="2814" y="661"/>
                    <a:pt x="2875" y="623"/>
                    <a:pt x="2853" y="532"/>
                  </a:cubicBezTo>
                  <a:cubicBezTo>
                    <a:pt x="2881" y="413"/>
                    <a:pt x="2909" y="330"/>
                    <a:pt x="2909" y="239"/>
                  </a:cubicBezTo>
                  <a:lnTo>
                    <a:pt x="2909" y="183"/>
                  </a:lnTo>
                  <a:cubicBezTo>
                    <a:pt x="2944" y="127"/>
                    <a:pt x="2909" y="127"/>
                    <a:pt x="2909" y="99"/>
                  </a:cubicBezTo>
                  <a:cubicBezTo>
                    <a:pt x="2886" y="47"/>
                    <a:pt x="2845" y="1"/>
                    <a:pt x="278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51"/>
            <p:cNvSpPr/>
            <p:nvPr/>
          </p:nvSpPr>
          <p:spPr>
            <a:xfrm>
              <a:off x="3831020" y="3775322"/>
              <a:ext cx="72884" cy="34542"/>
            </a:xfrm>
            <a:custGeom>
              <a:rect b="b" l="l" r="r" t="t"/>
              <a:pathLst>
                <a:path extrusionOk="0" h="1518" w="3203">
                  <a:moveTo>
                    <a:pt x="2273" y="728"/>
                  </a:moveTo>
                  <a:lnTo>
                    <a:pt x="2273" y="728"/>
                  </a:lnTo>
                  <a:cubicBezTo>
                    <a:pt x="2329" y="791"/>
                    <a:pt x="2385" y="819"/>
                    <a:pt x="2448" y="819"/>
                  </a:cubicBezTo>
                  <a:cubicBezTo>
                    <a:pt x="2448" y="847"/>
                    <a:pt x="2448" y="875"/>
                    <a:pt x="2420" y="903"/>
                  </a:cubicBezTo>
                  <a:cubicBezTo>
                    <a:pt x="2385" y="847"/>
                    <a:pt x="2329" y="791"/>
                    <a:pt x="2273" y="728"/>
                  </a:cubicBezTo>
                  <a:close/>
                  <a:moveTo>
                    <a:pt x="1252" y="1"/>
                  </a:moveTo>
                  <a:cubicBezTo>
                    <a:pt x="1161" y="29"/>
                    <a:pt x="1105" y="92"/>
                    <a:pt x="1049" y="148"/>
                  </a:cubicBezTo>
                  <a:cubicBezTo>
                    <a:pt x="1035" y="134"/>
                    <a:pt x="1019" y="127"/>
                    <a:pt x="1004" y="127"/>
                  </a:cubicBezTo>
                  <a:cubicBezTo>
                    <a:pt x="988" y="127"/>
                    <a:pt x="972" y="134"/>
                    <a:pt x="958" y="148"/>
                  </a:cubicBezTo>
                  <a:cubicBezTo>
                    <a:pt x="902" y="148"/>
                    <a:pt x="874" y="176"/>
                    <a:pt x="811" y="204"/>
                  </a:cubicBezTo>
                  <a:cubicBezTo>
                    <a:pt x="783" y="176"/>
                    <a:pt x="755" y="176"/>
                    <a:pt x="672" y="176"/>
                  </a:cubicBezTo>
                  <a:cubicBezTo>
                    <a:pt x="648" y="97"/>
                    <a:pt x="580" y="34"/>
                    <a:pt x="502" y="34"/>
                  </a:cubicBezTo>
                  <a:cubicBezTo>
                    <a:pt x="461" y="34"/>
                    <a:pt x="418" y="51"/>
                    <a:pt x="378" y="92"/>
                  </a:cubicBezTo>
                  <a:cubicBezTo>
                    <a:pt x="350" y="120"/>
                    <a:pt x="322" y="176"/>
                    <a:pt x="287" y="204"/>
                  </a:cubicBezTo>
                  <a:cubicBezTo>
                    <a:pt x="264" y="169"/>
                    <a:pt x="229" y="153"/>
                    <a:pt x="193" y="153"/>
                  </a:cubicBezTo>
                  <a:cubicBezTo>
                    <a:pt x="142" y="153"/>
                    <a:pt x="89" y="183"/>
                    <a:pt x="56" y="232"/>
                  </a:cubicBezTo>
                  <a:cubicBezTo>
                    <a:pt x="0" y="351"/>
                    <a:pt x="0" y="497"/>
                    <a:pt x="28" y="616"/>
                  </a:cubicBezTo>
                  <a:cubicBezTo>
                    <a:pt x="28" y="672"/>
                    <a:pt x="56" y="728"/>
                    <a:pt x="112" y="728"/>
                  </a:cubicBezTo>
                  <a:cubicBezTo>
                    <a:pt x="137" y="773"/>
                    <a:pt x="201" y="814"/>
                    <a:pt x="258" y="814"/>
                  </a:cubicBezTo>
                  <a:cubicBezTo>
                    <a:pt x="281" y="814"/>
                    <a:pt x="304" y="807"/>
                    <a:pt x="322" y="791"/>
                  </a:cubicBezTo>
                  <a:lnTo>
                    <a:pt x="350" y="756"/>
                  </a:lnTo>
                  <a:cubicBezTo>
                    <a:pt x="374" y="771"/>
                    <a:pt x="404" y="780"/>
                    <a:pt x="435" y="780"/>
                  </a:cubicBezTo>
                  <a:cubicBezTo>
                    <a:pt x="477" y="780"/>
                    <a:pt x="521" y="764"/>
                    <a:pt x="553" y="728"/>
                  </a:cubicBezTo>
                  <a:lnTo>
                    <a:pt x="609" y="672"/>
                  </a:lnTo>
                  <a:cubicBezTo>
                    <a:pt x="629" y="713"/>
                    <a:pt x="668" y="739"/>
                    <a:pt x="710" y="739"/>
                  </a:cubicBezTo>
                  <a:cubicBezTo>
                    <a:pt x="725" y="739"/>
                    <a:pt x="740" y="736"/>
                    <a:pt x="755" y="728"/>
                  </a:cubicBezTo>
                  <a:cubicBezTo>
                    <a:pt x="846" y="728"/>
                    <a:pt x="874" y="700"/>
                    <a:pt x="930" y="644"/>
                  </a:cubicBezTo>
                  <a:cubicBezTo>
                    <a:pt x="942" y="656"/>
                    <a:pt x="964" y="663"/>
                    <a:pt x="990" y="663"/>
                  </a:cubicBezTo>
                  <a:cubicBezTo>
                    <a:pt x="1028" y="663"/>
                    <a:pt x="1072" y="649"/>
                    <a:pt x="1105" y="616"/>
                  </a:cubicBezTo>
                  <a:cubicBezTo>
                    <a:pt x="1125" y="636"/>
                    <a:pt x="1162" y="656"/>
                    <a:pt x="1202" y="656"/>
                  </a:cubicBezTo>
                  <a:cubicBezTo>
                    <a:pt x="1219" y="656"/>
                    <a:pt x="1235" y="652"/>
                    <a:pt x="1252" y="644"/>
                  </a:cubicBezTo>
                  <a:cubicBezTo>
                    <a:pt x="1285" y="677"/>
                    <a:pt x="1329" y="691"/>
                    <a:pt x="1372" y="691"/>
                  </a:cubicBezTo>
                  <a:cubicBezTo>
                    <a:pt x="1402" y="691"/>
                    <a:pt x="1431" y="684"/>
                    <a:pt x="1455" y="672"/>
                  </a:cubicBezTo>
                  <a:cubicBezTo>
                    <a:pt x="1455" y="644"/>
                    <a:pt x="1483" y="644"/>
                    <a:pt x="1483" y="644"/>
                  </a:cubicBezTo>
                  <a:cubicBezTo>
                    <a:pt x="1511" y="644"/>
                    <a:pt x="1511" y="672"/>
                    <a:pt x="1546" y="700"/>
                  </a:cubicBezTo>
                  <a:cubicBezTo>
                    <a:pt x="1588" y="714"/>
                    <a:pt x="1615" y="721"/>
                    <a:pt x="1641" y="721"/>
                  </a:cubicBezTo>
                  <a:cubicBezTo>
                    <a:pt x="1666" y="721"/>
                    <a:pt x="1689" y="714"/>
                    <a:pt x="1720" y="700"/>
                  </a:cubicBezTo>
                  <a:cubicBezTo>
                    <a:pt x="1748" y="728"/>
                    <a:pt x="1804" y="756"/>
                    <a:pt x="1860" y="791"/>
                  </a:cubicBezTo>
                  <a:lnTo>
                    <a:pt x="1923" y="791"/>
                  </a:lnTo>
                  <a:cubicBezTo>
                    <a:pt x="1895" y="791"/>
                    <a:pt x="1895" y="819"/>
                    <a:pt x="1860" y="819"/>
                  </a:cubicBezTo>
                  <a:cubicBezTo>
                    <a:pt x="1804" y="847"/>
                    <a:pt x="1832" y="875"/>
                    <a:pt x="1776" y="875"/>
                  </a:cubicBezTo>
                  <a:cubicBezTo>
                    <a:pt x="1720" y="875"/>
                    <a:pt x="1657" y="756"/>
                    <a:pt x="1601" y="756"/>
                  </a:cubicBezTo>
                  <a:cubicBezTo>
                    <a:pt x="1511" y="847"/>
                    <a:pt x="1483" y="994"/>
                    <a:pt x="1427" y="1078"/>
                  </a:cubicBezTo>
                  <a:cubicBezTo>
                    <a:pt x="1439" y="1082"/>
                    <a:pt x="1453" y="1084"/>
                    <a:pt x="1467" y="1084"/>
                  </a:cubicBezTo>
                  <a:cubicBezTo>
                    <a:pt x="1521" y="1084"/>
                    <a:pt x="1585" y="1058"/>
                    <a:pt x="1644" y="1058"/>
                  </a:cubicBezTo>
                  <a:cubicBezTo>
                    <a:pt x="1671" y="1058"/>
                    <a:pt x="1697" y="1063"/>
                    <a:pt x="1720" y="1078"/>
                  </a:cubicBezTo>
                  <a:cubicBezTo>
                    <a:pt x="1804" y="1106"/>
                    <a:pt x="1832" y="1281"/>
                    <a:pt x="1895" y="1315"/>
                  </a:cubicBezTo>
                  <a:cubicBezTo>
                    <a:pt x="1910" y="1320"/>
                    <a:pt x="1921" y="1322"/>
                    <a:pt x="1930" y="1322"/>
                  </a:cubicBezTo>
                  <a:cubicBezTo>
                    <a:pt x="1974" y="1322"/>
                    <a:pt x="1972" y="1276"/>
                    <a:pt x="2070" y="1253"/>
                  </a:cubicBezTo>
                  <a:cubicBezTo>
                    <a:pt x="2085" y="1250"/>
                    <a:pt x="2099" y="1248"/>
                    <a:pt x="2113" y="1248"/>
                  </a:cubicBezTo>
                  <a:cubicBezTo>
                    <a:pt x="2229" y="1248"/>
                    <a:pt x="2313" y="1343"/>
                    <a:pt x="2420" y="1343"/>
                  </a:cubicBezTo>
                  <a:cubicBezTo>
                    <a:pt x="2436" y="1347"/>
                    <a:pt x="2449" y="1349"/>
                    <a:pt x="2462" y="1349"/>
                  </a:cubicBezTo>
                  <a:cubicBezTo>
                    <a:pt x="2504" y="1349"/>
                    <a:pt x="2527" y="1330"/>
                    <a:pt x="2559" y="1330"/>
                  </a:cubicBezTo>
                  <a:cubicBezTo>
                    <a:pt x="2581" y="1330"/>
                    <a:pt x="2608" y="1339"/>
                    <a:pt x="2650" y="1371"/>
                  </a:cubicBezTo>
                  <a:cubicBezTo>
                    <a:pt x="2733" y="1430"/>
                    <a:pt x="2758" y="1518"/>
                    <a:pt x="2833" y="1518"/>
                  </a:cubicBezTo>
                  <a:cubicBezTo>
                    <a:pt x="2867" y="1518"/>
                    <a:pt x="2910" y="1500"/>
                    <a:pt x="2972" y="1455"/>
                  </a:cubicBezTo>
                  <a:cubicBezTo>
                    <a:pt x="3203" y="1281"/>
                    <a:pt x="3119" y="672"/>
                    <a:pt x="2909" y="406"/>
                  </a:cubicBezTo>
                  <a:cubicBezTo>
                    <a:pt x="2909" y="295"/>
                    <a:pt x="2769" y="120"/>
                    <a:pt x="2678" y="120"/>
                  </a:cubicBezTo>
                  <a:cubicBezTo>
                    <a:pt x="2622" y="120"/>
                    <a:pt x="2594" y="176"/>
                    <a:pt x="2559" y="204"/>
                  </a:cubicBezTo>
                  <a:cubicBezTo>
                    <a:pt x="2504" y="204"/>
                    <a:pt x="2448" y="232"/>
                    <a:pt x="2420" y="267"/>
                  </a:cubicBezTo>
                  <a:cubicBezTo>
                    <a:pt x="2385" y="295"/>
                    <a:pt x="2385" y="323"/>
                    <a:pt x="2385" y="351"/>
                  </a:cubicBezTo>
                  <a:cubicBezTo>
                    <a:pt x="2385" y="351"/>
                    <a:pt x="2385" y="378"/>
                    <a:pt x="2357" y="378"/>
                  </a:cubicBezTo>
                  <a:cubicBezTo>
                    <a:pt x="2329" y="378"/>
                    <a:pt x="2273" y="378"/>
                    <a:pt x="2245" y="406"/>
                  </a:cubicBezTo>
                  <a:cubicBezTo>
                    <a:pt x="2245" y="406"/>
                    <a:pt x="2154" y="441"/>
                    <a:pt x="2182" y="469"/>
                  </a:cubicBezTo>
                  <a:cubicBezTo>
                    <a:pt x="2154" y="469"/>
                    <a:pt x="2098" y="441"/>
                    <a:pt x="2070" y="441"/>
                  </a:cubicBezTo>
                  <a:cubicBezTo>
                    <a:pt x="2007" y="461"/>
                    <a:pt x="1975" y="493"/>
                    <a:pt x="1942" y="493"/>
                  </a:cubicBezTo>
                  <a:cubicBezTo>
                    <a:pt x="1927" y="493"/>
                    <a:pt x="1913" y="487"/>
                    <a:pt x="1895" y="469"/>
                  </a:cubicBezTo>
                  <a:cubicBezTo>
                    <a:pt x="1860" y="406"/>
                    <a:pt x="1804" y="378"/>
                    <a:pt x="1748" y="378"/>
                  </a:cubicBezTo>
                  <a:lnTo>
                    <a:pt x="1748" y="351"/>
                  </a:lnTo>
                  <a:cubicBezTo>
                    <a:pt x="1720" y="323"/>
                    <a:pt x="1685" y="267"/>
                    <a:pt x="1629" y="232"/>
                  </a:cubicBezTo>
                  <a:lnTo>
                    <a:pt x="1546" y="232"/>
                  </a:lnTo>
                  <a:cubicBezTo>
                    <a:pt x="1546" y="204"/>
                    <a:pt x="1511" y="176"/>
                    <a:pt x="1483" y="148"/>
                  </a:cubicBezTo>
                  <a:cubicBezTo>
                    <a:pt x="1483" y="148"/>
                    <a:pt x="1455" y="120"/>
                    <a:pt x="1399" y="120"/>
                  </a:cubicBezTo>
                  <a:cubicBezTo>
                    <a:pt x="1399" y="57"/>
                    <a:pt x="1336" y="1"/>
                    <a:pt x="125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51"/>
            <p:cNvSpPr/>
            <p:nvPr/>
          </p:nvSpPr>
          <p:spPr>
            <a:xfrm>
              <a:off x="3579782" y="3469494"/>
              <a:ext cx="458104" cy="375640"/>
            </a:xfrm>
            <a:custGeom>
              <a:rect b="b" l="l" r="r" t="t"/>
              <a:pathLst>
                <a:path extrusionOk="0" h="16508" w="20132">
                  <a:moveTo>
                    <a:pt x="16306" y="135"/>
                  </a:moveTo>
                  <a:cubicBezTo>
                    <a:pt x="16375" y="135"/>
                    <a:pt x="16446" y="142"/>
                    <a:pt x="16516" y="155"/>
                  </a:cubicBezTo>
                  <a:cubicBezTo>
                    <a:pt x="16635" y="183"/>
                    <a:pt x="16747" y="211"/>
                    <a:pt x="16838" y="302"/>
                  </a:cubicBezTo>
                  <a:cubicBezTo>
                    <a:pt x="16957" y="421"/>
                    <a:pt x="16985" y="533"/>
                    <a:pt x="17041" y="680"/>
                  </a:cubicBezTo>
                  <a:cubicBezTo>
                    <a:pt x="17132" y="883"/>
                    <a:pt x="17271" y="1029"/>
                    <a:pt x="17306" y="1232"/>
                  </a:cubicBezTo>
                  <a:cubicBezTo>
                    <a:pt x="17446" y="1820"/>
                    <a:pt x="16810" y="2078"/>
                    <a:pt x="16544" y="2484"/>
                  </a:cubicBezTo>
                  <a:cubicBezTo>
                    <a:pt x="16488" y="2575"/>
                    <a:pt x="16432" y="2659"/>
                    <a:pt x="16369" y="2750"/>
                  </a:cubicBezTo>
                  <a:cubicBezTo>
                    <a:pt x="16341" y="2778"/>
                    <a:pt x="16341" y="2778"/>
                    <a:pt x="16341" y="2834"/>
                  </a:cubicBezTo>
                  <a:cubicBezTo>
                    <a:pt x="16369" y="2952"/>
                    <a:pt x="16572" y="2924"/>
                    <a:pt x="16663" y="2952"/>
                  </a:cubicBezTo>
                  <a:cubicBezTo>
                    <a:pt x="16985" y="3043"/>
                    <a:pt x="17069" y="3449"/>
                    <a:pt x="16985" y="3743"/>
                  </a:cubicBezTo>
                  <a:cubicBezTo>
                    <a:pt x="16922" y="4001"/>
                    <a:pt x="16663" y="4001"/>
                    <a:pt x="16516" y="4204"/>
                  </a:cubicBezTo>
                  <a:cubicBezTo>
                    <a:pt x="16516" y="4232"/>
                    <a:pt x="16516" y="4295"/>
                    <a:pt x="16544" y="4295"/>
                  </a:cubicBezTo>
                  <a:cubicBezTo>
                    <a:pt x="16747" y="4407"/>
                    <a:pt x="16866" y="4526"/>
                    <a:pt x="16747" y="4756"/>
                  </a:cubicBezTo>
                  <a:cubicBezTo>
                    <a:pt x="16719" y="4847"/>
                    <a:pt x="16635" y="4931"/>
                    <a:pt x="16572" y="5022"/>
                  </a:cubicBezTo>
                  <a:cubicBezTo>
                    <a:pt x="16516" y="5078"/>
                    <a:pt x="16432" y="5169"/>
                    <a:pt x="16460" y="5253"/>
                  </a:cubicBezTo>
                  <a:cubicBezTo>
                    <a:pt x="16488" y="5316"/>
                    <a:pt x="16516" y="5316"/>
                    <a:pt x="16572" y="5344"/>
                  </a:cubicBezTo>
                  <a:cubicBezTo>
                    <a:pt x="16747" y="5428"/>
                    <a:pt x="16894" y="5491"/>
                    <a:pt x="16957" y="5693"/>
                  </a:cubicBezTo>
                  <a:cubicBezTo>
                    <a:pt x="16866" y="5721"/>
                    <a:pt x="16782" y="5749"/>
                    <a:pt x="16719" y="5777"/>
                  </a:cubicBezTo>
                  <a:cubicBezTo>
                    <a:pt x="16681" y="5793"/>
                    <a:pt x="16648" y="5799"/>
                    <a:pt x="16616" y="5799"/>
                  </a:cubicBezTo>
                  <a:cubicBezTo>
                    <a:pt x="16525" y="5799"/>
                    <a:pt x="16451" y="5749"/>
                    <a:pt x="16341" y="5749"/>
                  </a:cubicBezTo>
                  <a:cubicBezTo>
                    <a:pt x="16307" y="5741"/>
                    <a:pt x="16275" y="5738"/>
                    <a:pt x="16245" y="5738"/>
                  </a:cubicBezTo>
                  <a:cubicBezTo>
                    <a:pt x="16173" y="5738"/>
                    <a:pt x="16112" y="5758"/>
                    <a:pt x="16048" y="5777"/>
                  </a:cubicBezTo>
                  <a:lnTo>
                    <a:pt x="16020" y="5777"/>
                  </a:lnTo>
                  <a:cubicBezTo>
                    <a:pt x="15845" y="5721"/>
                    <a:pt x="15670" y="5428"/>
                    <a:pt x="15614" y="5253"/>
                  </a:cubicBezTo>
                  <a:cubicBezTo>
                    <a:pt x="15523" y="4966"/>
                    <a:pt x="15642" y="4728"/>
                    <a:pt x="15817" y="4498"/>
                  </a:cubicBezTo>
                  <a:cubicBezTo>
                    <a:pt x="15964" y="4267"/>
                    <a:pt x="16258" y="4029"/>
                    <a:pt x="15908" y="3854"/>
                  </a:cubicBezTo>
                  <a:cubicBezTo>
                    <a:pt x="15670" y="3743"/>
                    <a:pt x="15411" y="3652"/>
                    <a:pt x="15293" y="3421"/>
                  </a:cubicBezTo>
                  <a:cubicBezTo>
                    <a:pt x="15209" y="3218"/>
                    <a:pt x="15321" y="3043"/>
                    <a:pt x="15237" y="2834"/>
                  </a:cubicBezTo>
                  <a:cubicBezTo>
                    <a:pt x="15062" y="2428"/>
                    <a:pt x="14509" y="2078"/>
                    <a:pt x="14740" y="1610"/>
                  </a:cubicBezTo>
                  <a:cubicBezTo>
                    <a:pt x="14824" y="1407"/>
                    <a:pt x="15034" y="1295"/>
                    <a:pt x="15209" y="1176"/>
                  </a:cubicBezTo>
                  <a:cubicBezTo>
                    <a:pt x="15321" y="1120"/>
                    <a:pt x="15467" y="1085"/>
                    <a:pt x="15495" y="946"/>
                  </a:cubicBezTo>
                  <a:cubicBezTo>
                    <a:pt x="15523" y="855"/>
                    <a:pt x="15467" y="771"/>
                    <a:pt x="15495" y="680"/>
                  </a:cubicBezTo>
                  <a:cubicBezTo>
                    <a:pt x="15523" y="561"/>
                    <a:pt x="15614" y="449"/>
                    <a:pt x="15698" y="358"/>
                  </a:cubicBezTo>
                  <a:cubicBezTo>
                    <a:pt x="15879" y="204"/>
                    <a:pt x="16087" y="135"/>
                    <a:pt x="16306" y="135"/>
                  </a:cubicBezTo>
                  <a:close/>
                  <a:moveTo>
                    <a:pt x="12936" y="6449"/>
                  </a:moveTo>
                  <a:lnTo>
                    <a:pt x="12936" y="6449"/>
                  </a:lnTo>
                  <a:cubicBezTo>
                    <a:pt x="12964" y="6539"/>
                    <a:pt x="12936" y="6623"/>
                    <a:pt x="12789" y="6742"/>
                  </a:cubicBezTo>
                  <a:cubicBezTo>
                    <a:pt x="12587" y="6889"/>
                    <a:pt x="12412" y="7029"/>
                    <a:pt x="12174" y="7176"/>
                  </a:cubicBezTo>
                  <a:cubicBezTo>
                    <a:pt x="11999" y="7323"/>
                    <a:pt x="11824" y="7441"/>
                    <a:pt x="11713" y="7616"/>
                  </a:cubicBezTo>
                  <a:cubicBezTo>
                    <a:pt x="11538" y="7819"/>
                    <a:pt x="11447" y="8078"/>
                    <a:pt x="11272" y="8253"/>
                  </a:cubicBezTo>
                  <a:cubicBezTo>
                    <a:pt x="11244" y="8288"/>
                    <a:pt x="10978" y="8574"/>
                    <a:pt x="10866" y="8665"/>
                  </a:cubicBezTo>
                  <a:cubicBezTo>
                    <a:pt x="10838" y="8602"/>
                    <a:pt x="10776" y="8546"/>
                    <a:pt x="10720" y="8490"/>
                  </a:cubicBezTo>
                  <a:cubicBezTo>
                    <a:pt x="10601" y="8288"/>
                    <a:pt x="10489" y="8078"/>
                    <a:pt x="10314" y="7903"/>
                  </a:cubicBezTo>
                  <a:cubicBezTo>
                    <a:pt x="10517" y="7700"/>
                    <a:pt x="10692" y="7469"/>
                    <a:pt x="10866" y="7267"/>
                  </a:cubicBezTo>
                  <a:cubicBezTo>
                    <a:pt x="10922" y="7176"/>
                    <a:pt x="11013" y="7092"/>
                    <a:pt x="10978" y="6973"/>
                  </a:cubicBezTo>
                  <a:cubicBezTo>
                    <a:pt x="10978" y="6945"/>
                    <a:pt x="10978" y="6889"/>
                    <a:pt x="10950" y="6854"/>
                  </a:cubicBezTo>
                  <a:cubicBezTo>
                    <a:pt x="10922" y="6714"/>
                    <a:pt x="10866" y="6679"/>
                    <a:pt x="10978" y="6567"/>
                  </a:cubicBezTo>
                  <a:cubicBezTo>
                    <a:pt x="11034" y="6499"/>
                    <a:pt x="11070" y="6474"/>
                    <a:pt x="11107" y="6474"/>
                  </a:cubicBezTo>
                  <a:cubicBezTo>
                    <a:pt x="11149" y="6474"/>
                    <a:pt x="11194" y="6506"/>
                    <a:pt x="11272" y="6539"/>
                  </a:cubicBezTo>
                  <a:cubicBezTo>
                    <a:pt x="11328" y="6539"/>
                    <a:pt x="11391" y="6567"/>
                    <a:pt x="11447" y="6567"/>
                  </a:cubicBezTo>
                  <a:lnTo>
                    <a:pt x="11622" y="6567"/>
                  </a:lnTo>
                  <a:cubicBezTo>
                    <a:pt x="11538" y="6623"/>
                    <a:pt x="11503" y="6742"/>
                    <a:pt x="11503" y="6854"/>
                  </a:cubicBezTo>
                  <a:cubicBezTo>
                    <a:pt x="11503" y="6917"/>
                    <a:pt x="11566" y="7001"/>
                    <a:pt x="11538" y="7092"/>
                  </a:cubicBezTo>
                  <a:cubicBezTo>
                    <a:pt x="11503" y="7148"/>
                    <a:pt x="11419" y="7204"/>
                    <a:pt x="11363" y="7267"/>
                  </a:cubicBezTo>
                  <a:cubicBezTo>
                    <a:pt x="11272" y="7379"/>
                    <a:pt x="11244" y="7525"/>
                    <a:pt x="11153" y="7672"/>
                  </a:cubicBezTo>
                  <a:cubicBezTo>
                    <a:pt x="11153" y="7692"/>
                    <a:pt x="11171" y="7712"/>
                    <a:pt x="11191" y="7712"/>
                  </a:cubicBezTo>
                  <a:cubicBezTo>
                    <a:pt x="11199" y="7712"/>
                    <a:pt x="11208" y="7708"/>
                    <a:pt x="11216" y="7700"/>
                  </a:cubicBezTo>
                  <a:cubicBezTo>
                    <a:pt x="11272" y="7644"/>
                    <a:pt x="11328" y="7553"/>
                    <a:pt x="11391" y="7469"/>
                  </a:cubicBezTo>
                  <a:cubicBezTo>
                    <a:pt x="11475" y="7379"/>
                    <a:pt x="11594" y="7295"/>
                    <a:pt x="11650" y="7176"/>
                  </a:cubicBezTo>
                  <a:cubicBezTo>
                    <a:pt x="11768" y="7029"/>
                    <a:pt x="11503" y="6595"/>
                    <a:pt x="11796" y="6539"/>
                  </a:cubicBezTo>
                  <a:cubicBezTo>
                    <a:pt x="11852" y="6504"/>
                    <a:pt x="11915" y="6504"/>
                    <a:pt x="11943" y="6504"/>
                  </a:cubicBezTo>
                  <a:cubicBezTo>
                    <a:pt x="12293" y="6449"/>
                    <a:pt x="12615" y="6477"/>
                    <a:pt x="12936" y="6449"/>
                  </a:cubicBezTo>
                  <a:close/>
                  <a:moveTo>
                    <a:pt x="13381" y="5810"/>
                  </a:moveTo>
                  <a:cubicBezTo>
                    <a:pt x="13485" y="5810"/>
                    <a:pt x="13594" y="5838"/>
                    <a:pt x="13663" y="5868"/>
                  </a:cubicBezTo>
                  <a:cubicBezTo>
                    <a:pt x="13691" y="5896"/>
                    <a:pt x="13719" y="5896"/>
                    <a:pt x="13747" y="5924"/>
                  </a:cubicBezTo>
                  <a:cubicBezTo>
                    <a:pt x="13691" y="5952"/>
                    <a:pt x="13663" y="6015"/>
                    <a:pt x="13635" y="6071"/>
                  </a:cubicBezTo>
                  <a:cubicBezTo>
                    <a:pt x="13572" y="6155"/>
                    <a:pt x="13517" y="6274"/>
                    <a:pt x="13517" y="6421"/>
                  </a:cubicBezTo>
                  <a:cubicBezTo>
                    <a:pt x="13489" y="6567"/>
                    <a:pt x="13545" y="6679"/>
                    <a:pt x="13545" y="6826"/>
                  </a:cubicBezTo>
                  <a:cubicBezTo>
                    <a:pt x="13545" y="7064"/>
                    <a:pt x="13398" y="7120"/>
                    <a:pt x="13314" y="7267"/>
                  </a:cubicBezTo>
                  <a:cubicBezTo>
                    <a:pt x="13223" y="7379"/>
                    <a:pt x="13167" y="7497"/>
                    <a:pt x="13111" y="7616"/>
                  </a:cubicBezTo>
                  <a:cubicBezTo>
                    <a:pt x="13048" y="7763"/>
                    <a:pt x="13048" y="7903"/>
                    <a:pt x="13020" y="8050"/>
                  </a:cubicBezTo>
                  <a:cubicBezTo>
                    <a:pt x="12964" y="8253"/>
                    <a:pt x="12817" y="8399"/>
                    <a:pt x="12642" y="8518"/>
                  </a:cubicBezTo>
                  <a:cubicBezTo>
                    <a:pt x="12620" y="8541"/>
                    <a:pt x="12652" y="8582"/>
                    <a:pt x="12680" y="8582"/>
                  </a:cubicBezTo>
                  <a:cubicBezTo>
                    <a:pt x="12687" y="8582"/>
                    <a:pt x="12693" y="8580"/>
                    <a:pt x="12698" y="8574"/>
                  </a:cubicBezTo>
                  <a:cubicBezTo>
                    <a:pt x="12873" y="8490"/>
                    <a:pt x="13048" y="8316"/>
                    <a:pt x="13111" y="8113"/>
                  </a:cubicBezTo>
                  <a:cubicBezTo>
                    <a:pt x="13167" y="7994"/>
                    <a:pt x="13139" y="7847"/>
                    <a:pt x="13167" y="7728"/>
                  </a:cubicBezTo>
                  <a:cubicBezTo>
                    <a:pt x="13223" y="7525"/>
                    <a:pt x="13342" y="7351"/>
                    <a:pt x="13489" y="7204"/>
                  </a:cubicBezTo>
                  <a:cubicBezTo>
                    <a:pt x="13663" y="7064"/>
                    <a:pt x="13775" y="7029"/>
                    <a:pt x="13719" y="6798"/>
                  </a:cubicBezTo>
                  <a:cubicBezTo>
                    <a:pt x="13691" y="6595"/>
                    <a:pt x="13663" y="6393"/>
                    <a:pt x="13747" y="6190"/>
                  </a:cubicBezTo>
                  <a:cubicBezTo>
                    <a:pt x="13810" y="6127"/>
                    <a:pt x="13922" y="5924"/>
                    <a:pt x="14041" y="5924"/>
                  </a:cubicBezTo>
                  <a:lnTo>
                    <a:pt x="14041" y="5896"/>
                  </a:lnTo>
                  <a:lnTo>
                    <a:pt x="14125" y="5896"/>
                  </a:lnTo>
                  <a:cubicBezTo>
                    <a:pt x="14188" y="5924"/>
                    <a:pt x="14244" y="5924"/>
                    <a:pt x="14272" y="5924"/>
                  </a:cubicBezTo>
                  <a:lnTo>
                    <a:pt x="14272" y="5952"/>
                  </a:lnTo>
                  <a:cubicBezTo>
                    <a:pt x="14272" y="6246"/>
                    <a:pt x="14160" y="6449"/>
                    <a:pt x="14097" y="6742"/>
                  </a:cubicBezTo>
                  <a:cubicBezTo>
                    <a:pt x="14069" y="6854"/>
                    <a:pt x="14069" y="6973"/>
                    <a:pt x="14041" y="7120"/>
                  </a:cubicBezTo>
                  <a:cubicBezTo>
                    <a:pt x="14013" y="7239"/>
                    <a:pt x="13985" y="7379"/>
                    <a:pt x="13922" y="7497"/>
                  </a:cubicBezTo>
                  <a:cubicBezTo>
                    <a:pt x="13866" y="7763"/>
                    <a:pt x="13838" y="8050"/>
                    <a:pt x="13719" y="8316"/>
                  </a:cubicBezTo>
                  <a:cubicBezTo>
                    <a:pt x="13635" y="8518"/>
                    <a:pt x="13572" y="8721"/>
                    <a:pt x="13545" y="8952"/>
                  </a:cubicBezTo>
                  <a:cubicBezTo>
                    <a:pt x="13517" y="9218"/>
                    <a:pt x="13489" y="9567"/>
                    <a:pt x="13223" y="9714"/>
                  </a:cubicBezTo>
                  <a:cubicBezTo>
                    <a:pt x="13111" y="9798"/>
                    <a:pt x="12964" y="9826"/>
                    <a:pt x="12817" y="9861"/>
                  </a:cubicBezTo>
                  <a:cubicBezTo>
                    <a:pt x="12670" y="9889"/>
                    <a:pt x="12524" y="9917"/>
                    <a:pt x="12412" y="9945"/>
                  </a:cubicBezTo>
                  <a:lnTo>
                    <a:pt x="12377" y="9917"/>
                  </a:lnTo>
                  <a:cubicBezTo>
                    <a:pt x="12265" y="9770"/>
                    <a:pt x="12062" y="9686"/>
                    <a:pt x="11915" y="9595"/>
                  </a:cubicBezTo>
                  <a:cubicBezTo>
                    <a:pt x="11650" y="9476"/>
                    <a:pt x="11475" y="9245"/>
                    <a:pt x="11272" y="9071"/>
                  </a:cubicBezTo>
                  <a:cubicBezTo>
                    <a:pt x="11153" y="8987"/>
                    <a:pt x="11069" y="8868"/>
                    <a:pt x="10950" y="8777"/>
                  </a:cubicBezTo>
                  <a:cubicBezTo>
                    <a:pt x="11041" y="8721"/>
                    <a:pt x="11153" y="8602"/>
                    <a:pt x="11216" y="8546"/>
                  </a:cubicBezTo>
                  <a:cubicBezTo>
                    <a:pt x="11391" y="8399"/>
                    <a:pt x="11538" y="8253"/>
                    <a:pt x="11678" y="8050"/>
                  </a:cubicBezTo>
                  <a:cubicBezTo>
                    <a:pt x="11824" y="7847"/>
                    <a:pt x="11971" y="7644"/>
                    <a:pt x="12174" y="7469"/>
                  </a:cubicBezTo>
                  <a:cubicBezTo>
                    <a:pt x="12377" y="7323"/>
                    <a:pt x="12587" y="7204"/>
                    <a:pt x="12789" y="7029"/>
                  </a:cubicBezTo>
                  <a:cubicBezTo>
                    <a:pt x="12936" y="6917"/>
                    <a:pt x="13139" y="6826"/>
                    <a:pt x="13195" y="6651"/>
                  </a:cubicBezTo>
                  <a:cubicBezTo>
                    <a:pt x="13223" y="6567"/>
                    <a:pt x="13223" y="6449"/>
                    <a:pt x="13195" y="6365"/>
                  </a:cubicBezTo>
                  <a:cubicBezTo>
                    <a:pt x="13167" y="6246"/>
                    <a:pt x="13048" y="6071"/>
                    <a:pt x="13111" y="5952"/>
                  </a:cubicBezTo>
                  <a:cubicBezTo>
                    <a:pt x="13155" y="5845"/>
                    <a:pt x="13265" y="5810"/>
                    <a:pt x="13381" y="5810"/>
                  </a:cubicBezTo>
                  <a:close/>
                  <a:moveTo>
                    <a:pt x="5362" y="5501"/>
                  </a:moveTo>
                  <a:cubicBezTo>
                    <a:pt x="5490" y="5501"/>
                    <a:pt x="5623" y="5539"/>
                    <a:pt x="5734" y="5575"/>
                  </a:cubicBezTo>
                  <a:cubicBezTo>
                    <a:pt x="5769" y="5575"/>
                    <a:pt x="5797" y="5602"/>
                    <a:pt x="5825" y="5602"/>
                  </a:cubicBezTo>
                  <a:cubicBezTo>
                    <a:pt x="5825" y="5630"/>
                    <a:pt x="5797" y="5630"/>
                    <a:pt x="5797" y="5630"/>
                  </a:cubicBezTo>
                  <a:cubicBezTo>
                    <a:pt x="5447" y="5840"/>
                    <a:pt x="5475" y="6127"/>
                    <a:pt x="5650" y="6449"/>
                  </a:cubicBezTo>
                  <a:cubicBezTo>
                    <a:pt x="5797" y="6679"/>
                    <a:pt x="5650" y="6973"/>
                    <a:pt x="5503" y="7176"/>
                  </a:cubicBezTo>
                  <a:cubicBezTo>
                    <a:pt x="5384" y="7351"/>
                    <a:pt x="5328" y="7497"/>
                    <a:pt x="5245" y="7700"/>
                  </a:cubicBezTo>
                  <a:cubicBezTo>
                    <a:pt x="5154" y="7938"/>
                    <a:pt x="5070" y="8197"/>
                    <a:pt x="4951" y="8399"/>
                  </a:cubicBezTo>
                  <a:cubicBezTo>
                    <a:pt x="4832" y="8574"/>
                    <a:pt x="4685" y="8721"/>
                    <a:pt x="4629" y="8924"/>
                  </a:cubicBezTo>
                  <a:cubicBezTo>
                    <a:pt x="4609" y="8970"/>
                    <a:pt x="4649" y="8998"/>
                    <a:pt x="4685" y="8998"/>
                  </a:cubicBezTo>
                  <a:cubicBezTo>
                    <a:pt x="4698" y="8998"/>
                    <a:pt x="4711" y="8994"/>
                    <a:pt x="4720" y="8987"/>
                  </a:cubicBezTo>
                  <a:cubicBezTo>
                    <a:pt x="4860" y="8693"/>
                    <a:pt x="5098" y="8427"/>
                    <a:pt x="5245" y="8113"/>
                  </a:cubicBezTo>
                  <a:cubicBezTo>
                    <a:pt x="5301" y="7966"/>
                    <a:pt x="5356" y="7763"/>
                    <a:pt x="5419" y="7588"/>
                  </a:cubicBezTo>
                  <a:cubicBezTo>
                    <a:pt x="5475" y="7413"/>
                    <a:pt x="5594" y="7295"/>
                    <a:pt x="5678" y="7148"/>
                  </a:cubicBezTo>
                  <a:cubicBezTo>
                    <a:pt x="5797" y="6945"/>
                    <a:pt x="5944" y="6679"/>
                    <a:pt x="5853" y="6449"/>
                  </a:cubicBezTo>
                  <a:cubicBezTo>
                    <a:pt x="5769" y="6246"/>
                    <a:pt x="5622" y="6015"/>
                    <a:pt x="5853" y="5840"/>
                  </a:cubicBezTo>
                  <a:cubicBezTo>
                    <a:pt x="5944" y="5777"/>
                    <a:pt x="6056" y="5721"/>
                    <a:pt x="6147" y="5693"/>
                  </a:cubicBezTo>
                  <a:cubicBezTo>
                    <a:pt x="6203" y="5693"/>
                    <a:pt x="6230" y="5693"/>
                    <a:pt x="6293" y="5665"/>
                  </a:cubicBezTo>
                  <a:cubicBezTo>
                    <a:pt x="6340" y="5660"/>
                    <a:pt x="6385" y="5657"/>
                    <a:pt x="6431" y="5657"/>
                  </a:cubicBezTo>
                  <a:cubicBezTo>
                    <a:pt x="6666" y="5657"/>
                    <a:pt x="6888" y="5721"/>
                    <a:pt x="7105" y="5721"/>
                  </a:cubicBezTo>
                  <a:cubicBezTo>
                    <a:pt x="7307" y="5721"/>
                    <a:pt x="7482" y="5693"/>
                    <a:pt x="7692" y="5693"/>
                  </a:cubicBezTo>
                  <a:cubicBezTo>
                    <a:pt x="7776" y="5721"/>
                    <a:pt x="7867" y="5777"/>
                    <a:pt x="7923" y="5840"/>
                  </a:cubicBezTo>
                  <a:cubicBezTo>
                    <a:pt x="8069" y="5980"/>
                    <a:pt x="7951" y="6155"/>
                    <a:pt x="7923" y="6365"/>
                  </a:cubicBezTo>
                  <a:cubicBezTo>
                    <a:pt x="7895" y="6595"/>
                    <a:pt x="8042" y="6679"/>
                    <a:pt x="8216" y="6854"/>
                  </a:cubicBezTo>
                  <a:cubicBezTo>
                    <a:pt x="8447" y="7092"/>
                    <a:pt x="8531" y="7351"/>
                    <a:pt x="8447" y="7700"/>
                  </a:cubicBezTo>
                  <a:cubicBezTo>
                    <a:pt x="8391" y="7966"/>
                    <a:pt x="8328" y="8197"/>
                    <a:pt x="8328" y="8462"/>
                  </a:cubicBezTo>
                  <a:cubicBezTo>
                    <a:pt x="8328" y="8490"/>
                    <a:pt x="8344" y="8504"/>
                    <a:pt x="8360" y="8504"/>
                  </a:cubicBezTo>
                  <a:cubicBezTo>
                    <a:pt x="8375" y="8504"/>
                    <a:pt x="8391" y="8490"/>
                    <a:pt x="8391" y="8462"/>
                  </a:cubicBezTo>
                  <a:cubicBezTo>
                    <a:pt x="8447" y="8288"/>
                    <a:pt x="8475" y="8113"/>
                    <a:pt x="8503" y="7938"/>
                  </a:cubicBezTo>
                  <a:cubicBezTo>
                    <a:pt x="8531" y="7791"/>
                    <a:pt x="8594" y="7672"/>
                    <a:pt x="8622" y="7525"/>
                  </a:cubicBezTo>
                  <a:cubicBezTo>
                    <a:pt x="8622" y="7267"/>
                    <a:pt x="8566" y="6973"/>
                    <a:pt x="8391" y="6770"/>
                  </a:cubicBezTo>
                  <a:cubicBezTo>
                    <a:pt x="8328" y="6714"/>
                    <a:pt x="8216" y="6623"/>
                    <a:pt x="8181" y="6539"/>
                  </a:cubicBezTo>
                  <a:cubicBezTo>
                    <a:pt x="8125" y="6393"/>
                    <a:pt x="8153" y="6274"/>
                    <a:pt x="8181" y="6155"/>
                  </a:cubicBezTo>
                  <a:cubicBezTo>
                    <a:pt x="8216" y="6043"/>
                    <a:pt x="8244" y="5924"/>
                    <a:pt x="8181" y="5840"/>
                  </a:cubicBezTo>
                  <a:cubicBezTo>
                    <a:pt x="8153" y="5777"/>
                    <a:pt x="8097" y="5721"/>
                    <a:pt x="8042" y="5693"/>
                  </a:cubicBezTo>
                  <a:cubicBezTo>
                    <a:pt x="8125" y="5693"/>
                    <a:pt x="8181" y="5665"/>
                    <a:pt x="8272" y="5665"/>
                  </a:cubicBezTo>
                  <a:cubicBezTo>
                    <a:pt x="8356" y="5665"/>
                    <a:pt x="8447" y="5630"/>
                    <a:pt x="8566" y="5602"/>
                  </a:cubicBezTo>
                  <a:cubicBezTo>
                    <a:pt x="8594" y="5630"/>
                    <a:pt x="8622" y="5630"/>
                    <a:pt x="8678" y="5665"/>
                  </a:cubicBezTo>
                  <a:cubicBezTo>
                    <a:pt x="8825" y="5805"/>
                    <a:pt x="8706" y="5980"/>
                    <a:pt x="8678" y="6127"/>
                  </a:cubicBezTo>
                  <a:cubicBezTo>
                    <a:pt x="8622" y="6330"/>
                    <a:pt x="8594" y="6477"/>
                    <a:pt x="8650" y="6651"/>
                  </a:cubicBezTo>
                  <a:cubicBezTo>
                    <a:pt x="8650" y="6665"/>
                    <a:pt x="8664" y="6672"/>
                    <a:pt x="8678" y="6672"/>
                  </a:cubicBezTo>
                  <a:cubicBezTo>
                    <a:pt x="8692" y="6672"/>
                    <a:pt x="8706" y="6665"/>
                    <a:pt x="8706" y="6651"/>
                  </a:cubicBezTo>
                  <a:cubicBezTo>
                    <a:pt x="8706" y="6421"/>
                    <a:pt x="8769" y="6246"/>
                    <a:pt x="8853" y="6043"/>
                  </a:cubicBezTo>
                  <a:cubicBezTo>
                    <a:pt x="8916" y="5924"/>
                    <a:pt x="8944" y="5805"/>
                    <a:pt x="8881" y="5693"/>
                  </a:cubicBezTo>
                  <a:cubicBezTo>
                    <a:pt x="8853" y="5665"/>
                    <a:pt x="8825" y="5630"/>
                    <a:pt x="8797" y="5602"/>
                  </a:cubicBezTo>
                  <a:lnTo>
                    <a:pt x="8797" y="5602"/>
                  </a:lnTo>
                  <a:cubicBezTo>
                    <a:pt x="8916" y="5630"/>
                    <a:pt x="8999" y="5665"/>
                    <a:pt x="9118" y="5665"/>
                  </a:cubicBezTo>
                  <a:cubicBezTo>
                    <a:pt x="9321" y="5665"/>
                    <a:pt x="9468" y="5805"/>
                    <a:pt x="9405" y="6043"/>
                  </a:cubicBezTo>
                  <a:cubicBezTo>
                    <a:pt x="9349" y="6274"/>
                    <a:pt x="9174" y="6449"/>
                    <a:pt x="9174" y="6679"/>
                  </a:cubicBezTo>
                  <a:cubicBezTo>
                    <a:pt x="9146" y="7148"/>
                    <a:pt x="9552" y="7588"/>
                    <a:pt x="9874" y="7847"/>
                  </a:cubicBezTo>
                  <a:cubicBezTo>
                    <a:pt x="9964" y="7966"/>
                    <a:pt x="10076" y="8050"/>
                    <a:pt x="10195" y="8141"/>
                  </a:cubicBezTo>
                  <a:cubicBezTo>
                    <a:pt x="10314" y="8253"/>
                    <a:pt x="10370" y="8399"/>
                    <a:pt x="10454" y="8546"/>
                  </a:cubicBezTo>
                  <a:cubicBezTo>
                    <a:pt x="10601" y="8777"/>
                    <a:pt x="10804" y="8952"/>
                    <a:pt x="10978" y="9127"/>
                  </a:cubicBezTo>
                  <a:cubicBezTo>
                    <a:pt x="11188" y="9301"/>
                    <a:pt x="11363" y="9476"/>
                    <a:pt x="11566" y="9651"/>
                  </a:cubicBezTo>
                  <a:cubicBezTo>
                    <a:pt x="11740" y="9770"/>
                    <a:pt x="11971" y="9861"/>
                    <a:pt x="12174" y="10001"/>
                  </a:cubicBezTo>
                  <a:cubicBezTo>
                    <a:pt x="11915" y="10036"/>
                    <a:pt x="11678" y="10120"/>
                    <a:pt x="11447" y="10175"/>
                  </a:cubicBezTo>
                  <a:cubicBezTo>
                    <a:pt x="11216" y="10266"/>
                    <a:pt x="10950" y="10266"/>
                    <a:pt x="10720" y="10322"/>
                  </a:cubicBezTo>
                  <a:cubicBezTo>
                    <a:pt x="10454" y="10385"/>
                    <a:pt x="10223" y="10497"/>
                    <a:pt x="9992" y="10644"/>
                  </a:cubicBezTo>
                  <a:cubicBezTo>
                    <a:pt x="9790" y="10819"/>
                    <a:pt x="9615" y="11050"/>
                    <a:pt x="9405" y="11196"/>
                  </a:cubicBezTo>
                  <a:cubicBezTo>
                    <a:pt x="9377" y="11050"/>
                    <a:pt x="9377" y="10910"/>
                    <a:pt x="9174" y="10875"/>
                  </a:cubicBezTo>
                  <a:cubicBezTo>
                    <a:pt x="9090" y="10875"/>
                    <a:pt x="8999" y="10938"/>
                    <a:pt x="8944" y="10994"/>
                  </a:cubicBezTo>
                  <a:lnTo>
                    <a:pt x="8916" y="10994"/>
                  </a:lnTo>
                  <a:cubicBezTo>
                    <a:pt x="8916" y="10875"/>
                    <a:pt x="8881" y="10791"/>
                    <a:pt x="8769" y="10763"/>
                  </a:cubicBezTo>
                  <a:cubicBezTo>
                    <a:pt x="8752" y="10759"/>
                    <a:pt x="8737" y="10757"/>
                    <a:pt x="8722" y="10757"/>
                  </a:cubicBezTo>
                  <a:cubicBezTo>
                    <a:pt x="8627" y="10757"/>
                    <a:pt x="8557" y="10826"/>
                    <a:pt x="8503" y="10875"/>
                  </a:cubicBezTo>
                  <a:lnTo>
                    <a:pt x="8447" y="10938"/>
                  </a:lnTo>
                  <a:cubicBezTo>
                    <a:pt x="8447" y="10791"/>
                    <a:pt x="8356" y="10644"/>
                    <a:pt x="8272" y="10616"/>
                  </a:cubicBezTo>
                  <a:cubicBezTo>
                    <a:pt x="8237" y="10600"/>
                    <a:pt x="8205" y="10593"/>
                    <a:pt x="8177" y="10593"/>
                  </a:cubicBezTo>
                  <a:cubicBezTo>
                    <a:pt x="7992" y="10593"/>
                    <a:pt x="7943" y="10894"/>
                    <a:pt x="7895" y="11022"/>
                  </a:cubicBezTo>
                  <a:cubicBezTo>
                    <a:pt x="7858" y="11074"/>
                    <a:pt x="7855" y="11105"/>
                    <a:pt x="7841" y="11105"/>
                  </a:cubicBezTo>
                  <a:cubicBezTo>
                    <a:pt x="7830" y="11105"/>
                    <a:pt x="7814" y="11088"/>
                    <a:pt x="7776" y="11050"/>
                  </a:cubicBezTo>
                  <a:cubicBezTo>
                    <a:pt x="7720" y="11022"/>
                    <a:pt x="7720" y="10938"/>
                    <a:pt x="7657" y="10910"/>
                  </a:cubicBezTo>
                  <a:cubicBezTo>
                    <a:pt x="7601" y="10847"/>
                    <a:pt x="7517" y="10791"/>
                    <a:pt x="7426" y="10791"/>
                  </a:cubicBezTo>
                  <a:cubicBezTo>
                    <a:pt x="7195" y="10819"/>
                    <a:pt x="7223" y="11112"/>
                    <a:pt x="7251" y="11259"/>
                  </a:cubicBezTo>
                  <a:lnTo>
                    <a:pt x="7251" y="11315"/>
                  </a:lnTo>
                  <a:cubicBezTo>
                    <a:pt x="7223" y="11287"/>
                    <a:pt x="7223" y="11259"/>
                    <a:pt x="7195" y="11224"/>
                  </a:cubicBezTo>
                  <a:cubicBezTo>
                    <a:pt x="7144" y="11179"/>
                    <a:pt x="7079" y="11133"/>
                    <a:pt x="7026" y="11133"/>
                  </a:cubicBezTo>
                  <a:cubicBezTo>
                    <a:pt x="7014" y="11133"/>
                    <a:pt x="7003" y="11135"/>
                    <a:pt x="6993" y="11140"/>
                  </a:cubicBezTo>
                  <a:cubicBezTo>
                    <a:pt x="6902" y="11168"/>
                    <a:pt x="6874" y="11224"/>
                    <a:pt x="6846" y="11287"/>
                  </a:cubicBezTo>
                  <a:lnTo>
                    <a:pt x="6846" y="11462"/>
                  </a:lnTo>
                  <a:cubicBezTo>
                    <a:pt x="6818" y="11399"/>
                    <a:pt x="6783" y="11343"/>
                    <a:pt x="6755" y="11343"/>
                  </a:cubicBezTo>
                  <a:cubicBezTo>
                    <a:pt x="6734" y="11302"/>
                    <a:pt x="6699" y="11276"/>
                    <a:pt x="6646" y="11276"/>
                  </a:cubicBezTo>
                  <a:cubicBezTo>
                    <a:pt x="6626" y="11276"/>
                    <a:pt x="6604" y="11280"/>
                    <a:pt x="6580" y="11287"/>
                  </a:cubicBezTo>
                  <a:cubicBezTo>
                    <a:pt x="6524" y="11287"/>
                    <a:pt x="6496" y="11343"/>
                    <a:pt x="6468" y="11399"/>
                  </a:cubicBezTo>
                  <a:cubicBezTo>
                    <a:pt x="6433" y="11224"/>
                    <a:pt x="6405" y="11084"/>
                    <a:pt x="6377" y="10938"/>
                  </a:cubicBezTo>
                  <a:cubicBezTo>
                    <a:pt x="6332" y="10809"/>
                    <a:pt x="6276" y="10760"/>
                    <a:pt x="6207" y="10760"/>
                  </a:cubicBezTo>
                  <a:cubicBezTo>
                    <a:pt x="6148" y="10760"/>
                    <a:pt x="6080" y="10795"/>
                    <a:pt x="6000" y="10847"/>
                  </a:cubicBezTo>
                  <a:cubicBezTo>
                    <a:pt x="5881" y="10938"/>
                    <a:pt x="5769" y="11022"/>
                    <a:pt x="5678" y="11140"/>
                  </a:cubicBezTo>
                  <a:cubicBezTo>
                    <a:pt x="5650" y="11050"/>
                    <a:pt x="5622" y="11022"/>
                    <a:pt x="5559" y="10994"/>
                  </a:cubicBezTo>
                  <a:cubicBezTo>
                    <a:pt x="5535" y="10985"/>
                    <a:pt x="5512" y="10982"/>
                    <a:pt x="5492" y="10982"/>
                  </a:cubicBezTo>
                  <a:cubicBezTo>
                    <a:pt x="5442" y="10982"/>
                    <a:pt x="5401" y="11002"/>
                    <a:pt x="5356" y="11022"/>
                  </a:cubicBezTo>
                  <a:cubicBezTo>
                    <a:pt x="5419" y="10847"/>
                    <a:pt x="5475" y="10672"/>
                    <a:pt x="5328" y="10588"/>
                  </a:cubicBezTo>
                  <a:cubicBezTo>
                    <a:pt x="5287" y="10574"/>
                    <a:pt x="5243" y="10567"/>
                    <a:pt x="5203" y="10567"/>
                  </a:cubicBezTo>
                  <a:cubicBezTo>
                    <a:pt x="5162" y="10567"/>
                    <a:pt x="5126" y="10574"/>
                    <a:pt x="5098" y="10588"/>
                  </a:cubicBezTo>
                  <a:cubicBezTo>
                    <a:pt x="5035" y="10616"/>
                    <a:pt x="4979" y="10644"/>
                    <a:pt x="4923" y="10700"/>
                  </a:cubicBezTo>
                  <a:cubicBezTo>
                    <a:pt x="4979" y="10525"/>
                    <a:pt x="4979" y="10266"/>
                    <a:pt x="4776" y="10266"/>
                  </a:cubicBezTo>
                  <a:cubicBezTo>
                    <a:pt x="4764" y="10265"/>
                    <a:pt x="4753" y="10264"/>
                    <a:pt x="4742" y="10264"/>
                  </a:cubicBezTo>
                  <a:cubicBezTo>
                    <a:pt x="4530" y="10264"/>
                    <a:pt x="4390" y="10506"/>
                    <a:pt x="4224" y="10672"/>
                  </a:cubicBezTo>
                  <a:cubicBezTo>
                    <a:pt x="4252" y="10497"/>
                    <a:pt x="4252" y="10266"/>
                    <a:pt x="4105" y="10210"/>
                  </a:cubicBezTo>
                  <a:cubicBezTo>
                    <a:pt x="4086" y="10205"/>
                    <a:pt x="4068" y="10203"/>
                    <a:pt x="4050" y="10203"/>
                  </a:cubicBezTo>
                  <a:cubicBezTo>
                    <a:pt x="3846" y="10203"/>
                    <a:pt x="3692" y="10509"/>
                    <a:pt x="3608" y="10644"/>
                  </a:cubicBezTo>
                  <a:cubicBezTo>
                    <a:pt x="3608" y="10616"/>
                    <a:pt x="3580" y="10588"/>
                    <a:pt x="3580" y="10560"/>
                  </a:cubicBezTo>
                  <a:cubicBezTo>
                    <a:pt x="3552" y="10497"/>
                    <a:pt x="3496" y="10441"/>
                    <a:pt x="3434" y="10441"/>
                  </a:cubicBezTo>
                  <a:cubicBezTo>
                    <a:pt x="3350" y="10469"/>
                    <a:pt x="3287" y="10525"/>
                    <a:pt x="3259" y="10588"/>
                  </a:cubicBezTo>
                  <a:cubicBezTo>
                    <a:pt x="3231" y="10644"/>
                    <a:pt x="3203" y="10763"/>
                    <a:pt x="3175" y="10847"/>
                  </a:cubicBezTo>
                  <a:cubicBezTo>
                    <a:pt x="3150" y="10749"/>
                    <a:pt x="3078" y="10667"/>
                    <a:pt x="2980" y="10667"/>
                  </a:cubicBezTo>
                  <a:cubicBezTo>
                    <a:pt x="2966" y="10667"/>
                    <a:pt x="2952" y="10668"/>
                    <a:pt x="2937" y="10672"/>
                  </a:cubicBezTo>
                  <a:cubicBezTo>
                    <a:pt x="2853" y="10700"/>
                    <a:pt x="2797" y="10791"/>
                    <a:pt x="2762" y="10875"/>
                  </a:cubicBezTo>
                  <a:cubicBezTo>
                    <a:pt x="2706" y="10700"/>
                    <a:pt x="2678" y="10560"/>
                    <a:pt x="2587" y="10413"/>
                  </a:cubicBezTo>
                  <a:cubicBezTo>
                    <a:pt x="2476" y="10120"/>
                    <a:pt x="2357" y="9861"/>
                    <a:pt x="2182" y="9595"/>
                  </a:cubicBezTo>
                  <a:cubicBezTo>
                    <a:pt x="2357" y="9539"/>
                    <a:pt x="2504" y="9448"/>
                    <a:pt x="2622" y="9364"/>
                  </a:cubicBezTo>
                  <a:cubicBezTo>
                    <a:pt x="2853" y="9162"/>
                    <a:pt x="3084" y="8987"/>
                    <a:pt x="3287" y="8777"/>
                  </a:cubicBezTo>
                  <a:cubicBezTo>
                    <a:pt x="3671" y="8427"/>
                    <a:pt x="3958" y="8022"/>
                    <a:pt x="4280" y="7644"/>
                  </a:cubicBezTo>
                  <a:cubicBezTo>
                    <a:pt x="4426" y="7441"/>
                    <a:pt x="4601" y="7239"/>
                    <a:pt x="4748" y="7029"/>
                  </a:cubicBezTo>
                  <a:cubicBezTo>
                    <a:pt x="4923" y="6826"/>
                    <a:pt x="4979" y="6623"/>
                    <a:pt x="5007" y="6365"/>
                  </a:cubicBezTo>
                  <a:cubicBezTo>
                    <a:pt x="5007" y="6274"/>
                    <a:pt x="5035" y="6190"/>
                    <a:pt x="5007" y="6099"/>
                  </a:cubicBezTo>
                  <a:cubicBezTo>
                    <a:pt x="5007" y="6015"/>
                    <a:pt x="4951" y="5952"/>
                    <a:pt x="4923" y="5868"/>
                  </a:cubicBezTo>
                  <a:cubicBezTo>
                    <a:pt x="4860" y="5693"/>
                    <a:pt x="5007" y="5602"/>
                    <a:pt x="5154" y="5547"/>
                  </a:cubicBezTo>
                  <a:cubicBezTo>
                    <a:pt x="5218" y="5513"/>
                    <a:pt x="5289" y="5501"/>
                    <a:pt x="5362" y="5501"/>
                  </a:cubicBezTo>
                  <a:close/>
                  <a:moveTo>
                    <a:pt x="17353" y="5893"/>
                  </a:moveTo>
                  <a:cubicBezTo>
                    <a:pt x="17600" y="5893"/>
                    <a:pt x="17825" y="5977"/>
                    <a:pt x="17768" y="6274"/>
                  </a:cubicBezTo>
                  <a:cubicBezTo>
                    <a:pt x="17712" y="6477"/>
                    <a:pt x="17509" y="6623"/>
                    <a:pt x="17509" y="6826"/>
                  </a:cubicBezTo>
                  <a:cubicBezTo>
                    <a:pt x="17481" y="7064"/>
                    <a:pt x="17656" y="7267"/>
                    <a:pt x="17796" y="7441"/>
                  </a:cubicBezTo>
                  <a:cubicBezTo>
                    <a:pt x="17943" y="7644"/>
                    <a:pt x="18062" y="7903"/>
                    <a:pt x="18180" y="8113"/>
                  </a:cubicBezTo>
                  <a:cubicBezTo>
                    <a:pt x="18320" y="8316"/>
                    <a:pt x="18383" y="8546"/>
                    <a:pt x="18467" y="8749"/>
                  </a:cubicBezTo>
                  <a:cubicBezTo>
                    <a:pt x="18467" y="8749"/>
                    <a:pt x="18495" y="8749"/>
                    <a:pt x="18495" y="8777"/>
                  </a:cubicBezTo>
                  <a:cubicBezTo>
                    <a:pt x="18292" y="9043"/>
                    <a:pt x="18090" y="9301"/>
                    <a:pt x="17915" y="9595"/>
                  </a:cubicBezTo>
                  <a:cubicBezTo>
                    <a:pt x="17887" y="9539"/>
                    <a:pt x="17859" y="9476"/>
                    <a:pt x="17831" y="9392"/>
                  </a:cubicBezTo>
                  <a:cubicBezTo>
                    <a:pt x="17740" y="9218"/>
                    <a:pt x="17656" y="8987"/>
                    <a:pt x="17621" y="8777"/>
                  </a:cubicBezTo>
                  <a:cubicBezTo>
                    <a:pt x="17610" y="8766"/>
                    <a:pt x="17594" y="8759"/>
                    <a:pt x="17581" y="8759"/>
                  </a:cubicBezTo>
                  <a:cubicBezTo>
                    <a:pt x="17562" y="8759"/>
                    <a:pt x="17548" y="8774"/>
                    <a:pt x="17565" y="8812"/>
                  </a:cubicBezTo>
                  <a:cubicBezTo>
                    <a:pt x="17593" y="9127"/>
                    <a:pt x="17684" y="9476"/>
                    <a:pt x="17831" y="9770"/>
                  </a:cubicBezTo>
                  <a:cubicBezTo>
                    <a:pt x="17712" y="9973"/>
                    <a:pt x="17621" y="10175"/>
                    <a:pt x="17537" y="10413"/>
                  </a:cubicBezTo>
                  <a:cubicBezTo>
                    <a:pt x="17481" y="10560"/>
                    <a:pt x="17418" y="10700"/>
                    <a:pt x="17362" y="10847"/>
                  </a:cubicBezTo>
                  <a:cubicBezTo>
                    <a:pt x="17362" y="10819"/>
                    <a:pt x="17362" y="10819"/>
                    <a:pt x="17334" y="10819"/>
                  </a:cubicBezTo>
                  <a:cubicBezTo>
                    <a:pt x="17275" y="10731"/>
                    <a:pt x="17181" y="10688"/>
                    <a:pt x="17086" y="10688"/>
                  </a:cubicBezTo>
                  <a:cubicBezTo>
                    <a:pt x="16992" y="10688"/>
                    <a:pt x="16897" y="10731"/>
                    <a:pt x="16838" y="10819"/>
                  </a:cubicBezTo>
                  <a:cubicBezTo>
                    <a:pt x="16747" y="10938"/>
                    <a:pt x="16719" y="11084"/>
                    <a:pt x="16747" y="11224"/>
                  </a:cubicBezTo>
                  <a:cubicBezTo>
                    <a:pt x="16719" y="11224"/>
                    <a:pt x="16691" y="11224"/>
                    <a:pt x="16663" y="11259"/>
                  </a:cubicBezTo>
                  <a:cubicBezTo>
                    <a:pt x="16544" y="11371"/>
                    <a:pt x="16572" y="11574"/>
                    <a:pt x="16544" y="11721"/>
                  </a:cubicBezTo>
                  <a:cubicBezTo>
                    <a:pt x="16509" y="11709"/>
                    <a:pt x="16478" y="11702"/>
                    <a:pt x="16446" y="11702"/>
                  </a:cubicBezTo>
                  <a:cubicBezTo>
                    <a:pt x="16400" y="11702"/>
                    <a:pt x="16351" y="11716"/>
                    <a:pt x="16286" y="11749"/>
                  </a:cubicBezTo>
                  <a:cubicBezTo>
                    <a:pt x="16258" y="11784"/>
                    <a:pt x="16195" y="11812"/>
                    <a:pt x="16167" y="11868"/>
                  </a:cubicBezTo>
                  <a:cubicBezTo>
                    <a:pt x="16167" y="11812"/>
                    <a:pt x="16139" y="11749"/>
                    <a:pt x="16083" y="11721"/>
                  </a:cubicBezTo>
                  <a:cubicBezTo>
                    <a:pt x="16051" y="11707"/>
                    <a:pt x="16022" y="11700"/>
                    <a:pt x="15993" y="11700"/>
                  </a:cubicBezTo>
                  <a:cubicBezTo>
                    <a:pt x="15964" y="11700"/>
                    <a:pt x="15936" y="11707"/>
                    <a:pt x="15908" y="11721"/>
                  </a:cubicBezTo>
                  <a:cubicBezTo>
                    <a:pt x="15860" y="11754"/>
                    <a:pt x="15829" y="11786"/>
                    <a:pt x="15811" y="11786"/>
                  </a:cubicBezTo>
                  <a:cubicBezTo>
                    <a:pt x="15795" y="11786"/>
                    <a:pt x="15789" y="11761"/>
                    <a:pt x="15789" y="11693"/>
                  </a:cubicBezTo>
                  <a:cubicBezTo>
                    <a:pt x="15789" y="11546"/>
                    <a:pt x="15845" y="11259"/>
                    <a:pt x="15698" y="11168"/>
                  </a:cubicBezTo>
                  <a:cubicBezTo>
                    <a:pt x="15659" y="11149"/>
                    <a:pt x="15625" y="11139"/>
                    <a:pt x="15596" y="11139"/>
                  </a:cubicBezTo>
                  <a:cubicBezTo>
                    <a:pt x="15543" y="11139"/>
                    <a:pt x="15504" y="11170"/>
                    <a:pt x="15467" y="11224"/>
                  </a:cubicBezTo>
                  <a:cubicBezTo>
                    <a:pt x="15439" y="11022"/>
                    <a:pt x="15439" y="10700"/>
                    <a:pt x="15209" y="10700"/>
                  </a:cubicBezTo>
                  <a:cubicBezTo>
                    <a:pt x="15118" y="10700"/>
                    <a:pt x="15034" y="10763"/>
                    <a:pt x="14999" y="10847"/>
                  </a:cubicBezTo>
                  <a:cubicBezTo>
                    <a:pt x="14943" y="10938"/>
                    <a:pt x="14971" y="11050"/>
                    <a:pt x="14943" y="11168"/>
                  </a:cubicBezTo>
                  <a:cubicBezTo>
                    <a:pt x="14900" y="11104"/>
                    <a:pt x="14836" y="10985"/>
                    <a:pt x="14758" y="10985"/>
                  </a:cubicBezTo>
                  <a:cubicBezTo>
                    <a:pt x="14735" y="10985"/>
                    <a:pt x="14710" y="10996"/>
                    <a:pt x="14684" y="11022"/>
                  </a:cubicBezTo>
                  <a:cubicBezTo>
                    <a:pt x="14597" y="11082"/>
                    <a:pt x="14568" y="11162"/>
                    <a:pt x="14590" y="11273"/>
                  </a:cubicBezTo>
                  <a:lnTo>
                    <a:pt x="14590" y="11273"/>
                  </a:lnTo>
                  <a:cubicBezTo>
                    <a:pt x="14583" y="11259"/>
                    <a:pt x="14565" y="11259"/>
                    <a:pt x="14565" y="11259"/>
                  </a:cubicBezTo>
                  <a:cubicBezTo>
                    <a:pt x="14474" y="11168"/>
                    <a:pt x="14419" y="11084"/>
                    <a:pt x="14335" y="11022"/>
                  </a:cubicBezTo>
                  <a:cubicBezTo>
                    <a:pt x="14447" y="10763"/>
                    <a:pt x="14537" y="10497"/>
                    <a:pt x="14621" y="10238"/>
                  </a:cubicBezTo>
                  <a:cubicBezTo>
                    <a:pt x="14740" y="9861"/>
                    <a:pt x="14768" y="9476"/>
                    <a:pt x="14859" y="9099"/>
                  </a:cubicBezTo>
                  <a:cubicBezTo>
                    <a:pt x="14943" y="8777"/>
                    <a:pt x="15090" y="8462"/>
                    <a:pt x="15118" y="8113"/>
                  </a:cubicBezTo>
                  <a:cubicBezTo>
                    <a:pt x="15146" y="7791"/>
                    <a:pt x="15146" y="7441"/>
                    <a:pt x="15146" y="7120"/>
                  </a:cubicBezTo>
                  <a:cubicBezTo>
                    <a:pt x="15174" y="6742"/>
                    <a:pt x="15209" y="6330"/>
                    <a:pt x="15209" y="5952"/>
                  </a:cubicBezTo>
                  <a:cubicBezTo>
                    <a:pt x="15321" y="6015"/>
                    <a:pt x="15439" y="6043"/>
                    <a:pt x="15558" y="6071"/>
                  </a:cubicBezTo>
                  <a:cubicBezTo>
                    <a:pt x="15578" y="6073"/>
                    <a:pt x="15597" y="6074"/>
                    <a:pt x="15617" y="6074"/>
                  </a:cubicBezTo>
                  <a:cubicBezTo>
                    <a:pt x="15821" y="6074"/>
                    <a:pt x="16028" y="5969"/>
                    <a:pt x="16233" y="5969"/>
                  </a:cubicBezTo>
                  <a:cubicBezTo>
                    <a:pt x="16269" y="5969"/>
                    <a:pt x="16305" y="5972"/>
                    <a:pt x="16341" y="5980"/>
                  </a:cubicBezTo>
                  <a:cubicBezTo>
                    <a:pt x="16369" y="6015"/>
                    <a:pt x="16432" y="6015"/>
                    <a:pt x="16460" y="6043"/>
                  </a:cubicBezTo>
                  <a:cubicBezTo>
                    <a:pt x="16432" y="6071"/>
                    <a:pt x="16397" y="6099"/>
                    <a:pt x="16397" y="6127"/>
                  </a:cubicBezTo>
                  <a:cubicBezTo>
                    <a:pt x="16313" y="6274"/>
                    <a:pt x="16341" y="6421"/>
                    <a:pt x="16397" y="6567"/>
                  </a:cubicBezTo>
                  <a:cubicBezTo>
                    <a:pt x="16432" y="6798"/>
                    <a:pt x="16432" y="6917"/>
                    <a:pt x="16313" y="7120"/>
                  </a:cubicBezTo>
                  <a:cubicBezTo>
                    <a:pt x="16258" y="7267"/>
                    <a:pt x="16223" y="7413"/>
                    <a:pt x="16223" y="7553"/>
                  </a:cubicBezTo>
                  <a:cubicBezTo>
                    <a:pt x="16223" y="7728"/>
                    <a:pt x="16286" y="7903"/>
                    <a:pt x="16313" y="8078"/>
                  </a:cubicBezTo>
                  <a:cubicBezTo>
                    <a:pt x="16369" y="8371"/>
                    <a:pt x="16223" y="8490"/>
                    <a:pt x="16111" y="8749"/>
                  </a:cubicBezTo>
                  <a:cubicBezTo>
                    <a:pt x="16083" y="8896"/>
                    <a:pt x="16048" y="9071"/>
                    <a:pt x="16083" y="9245"/>
                  </a:cubicBezTo>
                  <a:cubicBezTo>
                    <a:pt x="16083" y="9259"/>
                    <a:pt x="16097" y="9266"/>
                    <a:pt x="16111" y="9266"/>
                  </a:cubicBezTo>
                  <a:cubicBezTo>
                    <a:pt x="16125" y="9266"/>
                    <a:pt x="16139" y="9259"/>
                    <a:pt x="16139" y="9245"/>
                  </a:cubicBezTo>
                  <a:cubicBezTo>
                    <a:pt x="16167" y="9099"/>
                    <a:pt x="16167" y="8924"/>
                    <a:pt x="16195" y="8777"/>
                  </a:cubicBezTo>
                  <a:cubicBezTo>
                    <a:pt x="16258" y="8637"/>
                    <a:pt x="16369" y="8518"/>
                    <a:pt x="16432" y="8371"/>
                  </a:cubicBezTo>
                  <a:cubicBezTo>
                    <a:pt x="16516" y="8078"/>
                    <a:pt x="16313" y="7791"/>
                    <a:pt x="16341" y="7497"/>
                  </a:cubicBezTo>
                  <a:cubicBezTo>
                    <a:pt x="16369" y="7204"/>
                    <a:pt x="16663" y="7064"/>
                    <a:pt x="16635" y="6742"/>
                  </a:cubicBezTo>
                  <a:cubicBezTo>
                    <a:pt x="16635" y="6567"/>
                    <a:pt x="16516" y="6421"/>
                    <a:pt x="16544" y="6246"/>
                  </a:cubicBezTo>
                  <a:cubicBezTo>
                    <a:pt x="16572" y="6155"/>
                    <a:pt x="16607" y="6099"/>
                    <a:pt x="16691" y="6071"/>
                  </a:cubicBezTo>
                  <a:cubicBezTo>
                    <a:pt x="16782" y="6043"/>
                    <a:pt x="16866" y="5980"/>
                    <a:pt x="16957" y="5952"/>
                  </a:cubicBezTo>
                  <a:cubicBezTo>
                    <a:pt x="17062" y="5921"/>
                    <a:pt x="17211" y="5893"/>
                    <a:pt x="17353" y="5893"/>
                  </a:cubicBezTo>
                  <a:close/>
                  <a:moveTo>
                    <a:pt x="8181" y="10791"/>
                  </a:moveTo>
                  <a:cubicBezTo>
                    <a:pt x="8272" y="10819"/>
                    <a:pt x="8244" y="10938"/>
                    <a:pt x="8272" y="10994"/>
                  </a:cubicBezTo>
                  <a:lnTo>
                    <a:pt x="8272" y="11196"/>
                  </a:lnTo>
                  <a:cubicBezTo>
                    <a:pt x="8294" y="11267"/>
                    <a:pt x="8333" y="11333"/>
                    <a:pt x="8404" y="11333"/>
                  </a:cubicBezTo>
                  <a:cubicBezTo>
                    <a:pt x="8425" y="11333"/>
                    <a:pt x="8448" y="11328"/>
                    <a:pt x="8475" y="11315"/>
                  </a:cubicBezTo>
                  <a:cubicBezTo>
                    <a:pt x="8566" y="11259"/>
                    <a:pt x="8531" y="11050"/>
                    <a:pt x="8650" y="10994"/>
                  </a:cubicBezTo>
                  <a:cubicBezTo>
                    <a:pt x="8665" y="10990"/>
                    <a:pt x="8678" y="10988"/>
                    <a:pt x="8689" y="10988"/>
                  </a:cubicBezTo>
                  <a:cubicBezTo>
                    <a:pt x="8762" y="10988"/>
                    <a:pt x="8741" y="11065"/>
                    <a:pt x="8741" y="11168"/>
                  </a:cubicBezTo>
                  <a:cubicBezTo>
                    <a:pt x="8741" y="11196"/>
                    <a:pt x="8706" y="11224"/>
                    <a:pt x="8706" y="11259"/>
                  </a:cubicBezTo>
                  <a:cubicBezTo>
                    <a:pt x="8741" y="11315"/>
                    <a:pt x="8769" y="11371"/>
                    <a:pt x="8825" y="11371"/>
                  </a:cubicBezTo>
                  <a:cubicBezTo>
                    <a:pt x="8916" y="11371"/>
                    <a:pt x="8944" y="11315"/>
                    <a:pt x="8972" y="11259"/>
                  </a:cubicBezTo>
                  <a:cubicBezTo>
                    <a:pt x="9008" y="11218"/>
                    <a:pt x="9048" y="11117"/>
                    <a:pt x="9102" y="11117"/>
                  </a:cubicBezTo>
                  <a:cubicBezTo>
                    <a:pt x="9131" y="11117"/>
                    <a:pt x="9164" y="11145"/>
                    <a:pt x="9202" y="11224"/>
                  </a:cubicBezTo>
                  <a:lnTo>
                    <a:pt x="9202" y="11315"/>
                  </a:lnTo>
                  <a:cubicBezTo>
                    <a:pt x="9055" y="11371"/>
                    <a:pt x="8916" y="11399"/>
                    <a:pt x="8769" y="11462"/>
                  </a:cubicBezTo>
                  <a:cubicBezTo>
                    <a:pt x="8622" y="11518"/>
                    <a:pt x="8475" y="11574"/>
                    <a:pt x="8328" y="11665"/>
                  </a:cubicBezTo>
                  <a:cubicBezTo>
                    <a:pt x="8007" y="11840"/>
                    <a:pt x="7657" y="11986"/>
                    <a:pt x="7342" y="12161"/>
                  </a:cubicBezTo>
                  <a:cubicBezTo>
                    <a:pt x="7077" y="12273"/>
                    <a:pt x="6755" y="12392"/>
                    <a:pt x="6468" y="12448"/>
                  </a:cubicBezTo>
                  <a:cubicBezTo>
                    <a:pt x="6468" y="12245"/>
                    <a:pt x="6496" y="12070"/>
                    <a:pt x="6468" y="11896"/>
                  </a:cubicBezTo>
                  <a:lnTo>
                    <a:pt x="6468" y="11574"/>
                  </a:lnTo>
                  <a:cubicBezTo>
                    <a:pt x="6505" y="11519"/>
                    <a:pt x="6568" y="11476"/>
                    <a:pt x="6623" y="11476"/>
                  </a:cubicBezTo>
                  <a:cubicBezTo>
                    <a:pt x="6652" y="11476"/>
                    <a:pt x="6679" y="11489"/>
                    <a:pt x="6699" y="11518"/>
                  </a:cubicBezTo>
                  <a:cubicBezTo>
                    <a:pt x="6755" y="11574"/>
                    <a:pt x="6755" y="11665"/>
                    <a:pt x="6818" y="11693"/>
                  </a:cubicBezTo>
                  <a:cubicBezTo>
                    <a:pt x="6837" y="11693"/>
                    <a:pt x="6868" y="11705"/>
                    <a:pt x="6886" y="11705"/>
                  </a:cubicBezTo>
                  <a:cubicBezTo>
                    <a:pt x="6896" y="11705"/>
                    <a:pt x="6902" y="11702"/>
                    <a:pt x="6902" y="11693"/>
                  </a:cubicBezTo>
                  <a:cubicBezTo>
                    <a:pt x="6958" y="11637"/>
                    <a:pt x="6958" y="11574"/>
                    <a:pt x="6958" y="11518"/>
                  </a:cubicBezTo>
                  <a:cubicBezTo>
                    <a:pt x="6985" y="11453"/>
                    <a:pt x="6970" y="11335"/>
                    <a:pt x="7042" y="11335"/>
                  </a:cubicBezTo>
                  <a:cubicBezTo>
                    <a:pt x="7063" y="11335"/>
                    <a:pt x="7092" y="11345"/>
                    <a:pt x="7133" y="11371"/>
                  </a:cubicBezTo>
                  <a:cubicBezTo>
                    <a:pt x="7187" y="11395"/>
                    <a:pt x="7215" y="11529"/>
                    <a:pt x="7298" y="11529"/>
                  </a:cubicBezTo>
                  <a:cubicBezTo>
                    <a:pt x="7312" y="11529"/>
                    <a:pt x="7326" y="11526"/>
                    <a:pt x="7342" y="11518"/>
                  </a:cubicBezTo>
                  <a:cubicBezTo>
                    <a:pt x="7482" y="11434"/>
                    <a:pt x="7370" y="11224"/>
                    <a:pt x="7370" y="11140"/>
                  </a:cubicBezTo>
                  <a:cubicBezTo>
                    <a:pt x="7387" y="11034"/>
                    <a:pt x="7418" y="10995"/>
                    <a:pt x="7454" y="10995"/>
                  </a:cubicBezTo>
                  <a:cubicBezTo>
                    <a:pt x="7537" y="10995"/>
                    <a:pt x="7648" y="11196"/>
                    <a:pt x="7692" y="11259"/>
                  </a:cubicBezTo>
                  <a:cubicBezTo>
                    <a:pt x="7748" y="11315"/>
                    <a:pt x="7776" y="11371"/>
                    <a:pt x="7867" y="11371"/>
                  </a:cubicBezTo>
                  <a:cubicBezTo>
                    <a:pt x="8042" y="11371"/>
                    <a:pt x="8042" y="11112"/>
                    <a:pt x="8097" y="10994"/>
                  </a:cubicBezTo>
                  <a:cubicBezTo>
                    <a:pt x="8097" y="10994"/>
                    <a:pt x="8153" y="10791"/>
                    <a:pt x="8181" y="10791"/>
                  </a:cubicBezTo>
                  <a:close/>
                  <a:moveTo>
                    <a:pt x="4014" y="10423"/>
                  </a:moveTo>
                  <a:cubicBezTo>
                    <a:pt x="4021" y="10423"/>
                    <a:pt x="4021" y="10436"/>
                    <a:pt x="4021" y="10469"/>
                  </a:cubicBezTo>
                  <a:lnTo>
                    <a:pt x="4021" y="10616"/>
                  </a:lnTo>
                  <a:lnTo>
                    <a:pt x="4021" y="10791"/>
                  </a:lnTo>
                  <a:cubicBezTo>
                    <a:pt x="4021" y="10875"/>
                    <a:pt x="4021" y="10938"/>
                    <a:pt x="4077" y="10966"/>
                  </a:cubicBezTo>
                  <a:cubicBezTo>
                    <a:pt x="4091" y="10980"/>
                    <a:pt x="4112" y="10987"/>
                    <a:pt x="4134" y="10987"/>
                  </a:cubicBezTo>
                  <a:cubicBezTo>
                    <a:pt x="4156" y="10987"/>
                    <a:pt x="4178" y="10980"/>
                    <a:pt x="4196" y="10966"/>
                  </a:cubicBezTo>
                  <a:cubicBezTo>
                    <a:pt x="4280" y="10910"/>
                    <a:pt x="4336" y="10819"/>
                    <a:pt x="4426" y="10735"/>
                  </a:cubicBezTo>
                  <a:cubicBezTo>
                    <a:pt x="4482" y="10672"/>
                    <a:pt x="4657" y="10469"/>
                    <a:pt x="4748" y="10469"/>
                  </a:cubicBezTo>
                  <a:cubicBezTo>
                    <a:pt x="4776" y="10469"/>
                    <a:pt x="4629" y="10847"/>
                    <a:pt x="4685" y="10910"/>
                  </a:cubicBezTo>
                  <a:cubicBezTo>
                    <a:pt x="4722" y="10953"/>
                    <a:pt x="4762" y="10970"/>
                    <a:pt x="4802" y="10970"/>
                  </a:cubicBezTo>
                  <a:cubicBezTo>
                    <a:pt x="4890" y="10970"/>
                    <a:pt x="4977" y="10890"/>
                    <a:pt x="5035" y="10847"/>
                  </a:cubicBezTo>
                  <a:cubicBezTo>
                    <a:pt x="5086" y="10824"/>
                    <a:pt x="5114" y="10783"/>
                    <a:pt x="5152" y="10783"/>
                  </a:cubicBezTo>
                  <a:cubicBezTo>
                    <a:pt x="5161" y="10783"/>
                    <a:pt x="5171" y="10785"/>
                    <a:pt x="5182" y="10791"/>
                  </a:cubicBezTo>
                  <a:cubicBezTo>
                    <a:pt x="5273" y="10819"/>
                    <a:pt x="5210" y="10938"/>
                    <a:pt x="5182" y="10994"/>
                  </a:cubicBezTo>
                  <a:cubicBezTo>
                    <a:pt x="5126" y="11050"/>
                    <a:pt x="5098" y="11112"/>
                    <a:pt x="5098" y="11196"/>
                  </a:cubicBezTo>
                  <a:cubicBezTo>
                    <a:pt x="5098" y="11265"/>
                    <a:pt x="5145" y="11298"/>
                    <a:pt x="5196" y="11298"/>
                  </a:cubicBezTo>
                  <a:cubicBezTo>
                    <a:pt x="5212" y="11298"/>
                    <a:pt x="5229" y="11294"/>
                    <a:pt x="5245" y="11287"/>
                  </a:cubicBezTo>
                  <a:cubicBezTo>
                    <a:pt x="5282" y="11268"/>
                    <a:pt x="5399" y="11167"/>
                    <a:pt x="5472" y="11167"/>
                  </a:cubicBezTo>
                  <a:cubicBezTo>
                    <a:pt x="5507" y="11167"/>
                    <a:pt x="5531" y="11191"/>
                    <a:pt x="5531" y="11259"/>
                  </a:cubicBezTo>
                  <a:cubicBezTo>
                    <a:pt x="5419" y="11399"/>
                    <a:pt x="5273" y="11518"/>
                    <a:pt x="5126" y="11665"/>
                  </a:cubicBezTo>
                  <a:cubicBezTo>
                    <a:pt x="5007" y="11749"/>
                    <a:pt x="4923" y="11812"/>
                    <a:pt x="4923" y="11959"/>
                  </a:cubicBezTo>
                  <a:cubicBezTo>
                    <a:pt x="4923" y="12070"/>
                    <a:pt x="4951" y="12420"/>
                    <a:pt x="4923" y="12567"/>
                  </a:cubicBezTo>
                  <a:cubicBezTo>
                    <a:pt x="4832" y="12448"/>
                    <a:pt x="4804" y="12273"/>
                    <a:pt x="4685" y="12161"/>
                  </a:cubicBezTo>
                  <a:cubicBezTo>
                    <a:pt x="4671" y="12147"/>
                    <a:pt x="4650" y="12140"/>
                    <a:pt x="4626" y="12140"/>
                  </a:cubicBezTo>
                  <a:cubicBezTo>
                    <a:pt x="4601" y="12140"/>
                    <a:pt x="4573" y="12147"/>
                    <a:pt x="4545" y="12161"/>
                  </a:cubicBezTo>
                  <a:cubicBezTo>
                    <a:pt x="4336" y="12392"/>
                    <a:pt x="4161" y="12686"/>
                    <a:pt x="4021" y="12972"/>
                  </a:cubicBezTo>
                  <a:cubicBezTo>
                    <a:pt x="3958" y="13119"/>
                    <a:pt x="3902" y="13238"/>
                    <a:pt x="3846" y="13385"/>
                  </a:cubicBezTo>
                  <a:cubicBezTo>
                    <a:pt x="3811" y="13497"/>
                    <a:pt x="3755" y="13588"/>
                    <a:pt x="3727" y="13672"/>
                  </a:cubicBezTo>
                  <a:cubicBezTo>
                    <a:pt x="3699" y="13560"/>
                    <a:pt x="3671" y="13413"/>
                    <a:pt x="3636" y="13294"/>
                  </a:cubicBezTo>
                  <a:cubicBezTo>
                    <a:pt x="3580" y="13063"/>
                    <a:pt x="3524" y="12833"/>
                    <a:pt x="3434" y="12595"/>
                  </a:cubicBezTo>
                  <a:cubicBezTo>
                    <a:pt x="3406" y="12420"/>
                    <a:pt x="3378" y="12217"/>
                    <a:pt x="3322" y="12042"/>
                  </a:cubicBezTo>
                  <a:cubicBezTo>
                    <a:pt x="3261" y="11901"/>
                    <a:pt x="3189" y="11852"/>
                    <a:pt x="3109" y="11852"/>
                  </a:cubicBezTo>
                  <a:cubicBezTo>
                    <a:pt x="2958" y="11852"/>
                    <a:pt x="2779" y="12025"/>
                    <a:pt x="2587" y="12098"/>
                  </a:cubicBezTo>
                  <a:cubicBezTo>
                    <a:pt x="2650" y="11986"/>
                    <a:pt x="2706" y="11896"/>
                    <a:pt x="2734" y="11784"/>
                  </a:cubicBezTo>
                  <a:cubicBezTo>
                    <a:pt x="2797" y="11665"/>
                    <a:pt x="2909" y="11518"/>
                    <a:pt x="2909" y="11399"/>
                  </a:cubicBezTo>
                  <a:cubicBezTo>
                    <a:pt x="2937" y="11315"/>
                    <a:pt x="2909" y="11259"/>
                    <a:pt x="2881" y="11168"/>
                  </a:cubicBezTo>
                  <a:cubicBezTo>
                    <a:pt x="2907" y="11057"/>
                    <a:pt x="2934" y="10872"/>
                    <a:pt x="2988" y="10872"/>
                  </a:cubicBezTo>
                  <a:cubicBezTo>
                    <a:pt x="2992" y="10872"/>
                    <a:pt x="2996" y="10873"/>
                    <a:pt x="3000" y="10875"/>
                  </a:cubicBezTo>
                  <a:cubicBezTo>
                    <a:pt x="3056" y="10910"/>
                    <a:pt x="3084" y="11022"/>
                    <a:pt x="3112" y="11050"/>
                  </a:cubicBezTo>
                  <a:cubicBezTo>
                    <a:pt x="3129" y="11067"/>
                    <a:pt x="3152" y="11076"/>
                    <a:pt x="3174" y="11076"/>
                  </a:cubicBezTo>
                  <a:cubicBezTo>
                    <a:pt x="3196" y="11076"/>
                    <a:pt x="3217" y="11067"/>
                    <a:pt x="3231" y="11050"/>
                  </a:cubicBezTo>
                  <a:cubicBezTo>
                    <a:pt x="3322" y="10994"/>
                    <a:pt x="3287" y="10910"/>
                    <a:pt x="3350" y="10791"/>
                  </a:cubicBezTo>
                  <a:cubicBezTo>
                    <a:pt x="3350" y="10763"/>
                    <a:pt x="3378" y="10700"/>
                    <a:pt x="3406" y="10672"/>
                  </a:cubicBezTo>
                  <a:cubicBezTo>
                    <a:pt x="3418" y="10647"/>
                    <a:pt x="3431" y="10633"/>
                    <a:pt x="3441" y="10633"/>
                  </a:cubicBezTo>
                  <a:cubicBezTo>
                    <a:pt x="3453" y="10633"/>
                    <a:pt x="3462" y="10654"/>
                    <a:pt x="3462" y="10700"/>
                  </a:cubicBezTo>
                  <a:lnTo>
                    <a:pt x="3462" y="10875"/>
                  </a:lnTo>
                  <a:cubicBezTo>
                    <a:pt x="3496" y="10910"/>
                    <a:pt x="3524" y="10938"/>
                    <a:pt x="3552" y="10938"/>
                  </a:cubicBezTo>
                  <a:cubicBezTo>
                    <a:pt x="3636" y="10938"/>
                    <a:pt x="3671" y="10910"/>
                    <a:pt x="3699" y="10847"/>
                  </a:cubicBezTo>
                  <a:cubicBezTo>
                    <a:pt x="3755" y="10763"/>
                    <a:pt x="3902" y="10441"/>
                    <a:pt x="3986" y="10441"/>
                  </a:cubicBezTo>
                  <a:cubicBezTo>
                    <a:pt x="4000" y="10430"/>
                    <a:pt x="4009" y="10423"/>
                    <a:pt x="4014" y="10423"/>
                  </a:cubicBezTo>
                  <a:close/>
                  <a:moveTo>
                    <a:pt x="15215" y="10890"/>
                  </a:moveTo>
                  <a:cubicBezTo>
                    <a:pt x="15230" y="10890"/>
                    <a:pt x="15237" y="10906"/>
                    <a:pt x="15237" y="10938"/>
                  </a:cubicBezTo>
                  <a:cubicBezTo>
                    <a:pt x="15293" y="11022"/>
                    <a:pt x="15265" y="11196"/>
                    <a:pt x="15293" y="11287"/>
                  </a:cubicBezTo>
                  <a:cubicBezTo>
                    <a:pt x="15321" y="11371"/>
                    <a:pt x="15321" y="11434"/>
                    <a:pt x="15384" y="11490"/>
                  </a:cubicBezTo>
                  <a:cubicBezTo>
                    <a:pt x="15395" y="11514"/>
                    <a:pt x="15417" y="11522"/>
                    <a:pt x="15440" y="11522"/>
                  </a:cubicBezTo>
                  <a:cubicBezTo>
                    <a:pt x="15472" y="11522"/>
                    <a:pt x="15507" y="11506"/>
                    <a:pt x="15523" y="11490"/>
                  </a:cubicBezTo>
                  <a:cubicBezTo>
                    <a:pt x="15549" y="11449"/>
                    <a:pt x="15571" y="11358"/>
                    <a:pt x="15592" y="11358"/>
                  </a:cubicBezTo>
                  <a:cubicBezTo>
                    <a:pt x="15600" y="11358"/>
                    <a:pt x="15607" y="11370"/>
                    <a:pt x="15614" y="11399"/>
                  </a:cubicBezTo>
                  <a:cubicBezTo>
                    <a:pt x="15642" y="11490"/>
                    <a:pt x="15614" y="11609"/>
                    <a:pt x="15614" y="11693"/>
                  </a:cubicBezTo>
                  <a:cubicBezTo>
                    <a:pt x="15614" y="11784"/>
                    <a:pt x="15586" y="11924"/>
                    <a:pt x="15670" y="11986"/>
                  </a:cubicBezTo>
                  <a:cubicBezTo>
                    <a:pt x="15705" y="12008"/>
                    <a:pt x="15735" y="12017"/>
                    <a:pt x="15763" y="12017"/>
                  </a:cubicBezTo>
                  <a:cubicBezTo>
                    <a:pt x="15809" y="12017"/>
                    <a:pt x="15852" y="11993"/>
                    <a:pt x="15908" y="11959"/>
                  </a:cubicBezTo>
                  <a:cubicBezTo>
                    <a:pt x="15950" y="11927"/>
                    <a:pt x="15971" y="11904"/>
                    <a:pt x="15981" y="11904"/>
                  </a:cubicBezTo>
                  <a:cubicBezTo>
                    <a:pt x="15992" y="11904"/>
                    <a:pt x="15992" y="11927"/>
                    <a:pt x="15992" y="11986"/>
                  </a:cubicBezTo>
                  <a:cubicBezTo>
                    <a:pt x="16020" y="12042"/>
                    <a:pt x="15992" y="12098"/>
                    <a:pt x="16020" y="12161"/>
                  </a:cubicBezTo>
                  <a:cubicBezTo>
                    <a:pt x="16020" y="12202"/>
                    <a:pt x="16054" y="12228"/>
                    <a:pt x="16094" y="12228"/>
                  </a:cubicBezTo>
                  <a:cubicBezTo>
                    <a:pt x="16108" y="12228"/>
                    <a:pt x="16124" y="12225"/>
                    <a:pt x="16139" y="12217"/>
                  </a:cubicBezTo>
                  <a:cubicBezTo>
                    <a:pt x="16288" y="12146"/>
                    <a:pt x="16289" y="11900"/>
                    <a:pt x="16487" y="11900"/>
                  </a:cubicBezTo>
                  <a:cubicBezTo>
                    <a:pt x="16521" y="11900"/>
                    <a:pt x="16560" y="11907"/>
                    <a:pt x="16607" y="11924"/>
                  </a:cubicBezTo>
                  <a:cubicBezTo>
                    <a:pt x="16613" y="11931"/>
                    <a:pt x="16620" y="11934"/>
                    <a:pt x="16627" y="11934"/>
                  </a:cubicBezTo>
                  <a:cubicBezTo>
                    <a:pt x="16656" y="11934"/>
                    <a:pt x="16691" y="11890"/>
                    <a:pt x="16691" y="11868"/>
                  </a:cubicBezTo>
                  <a:cubicBezTo>
                    <a:pt x="16719" y="11784"/>
                    <a:pt x="16719" y="11665"/>
                    <a:pt x="16747" y="11574"/>
                  </a:cubicBezTo>
                  <a:cubicBezTo>
                    <a:pt x="16747" y="11515"/>
                    <a:pt x="16764" y="11452"/>
                    <a:pt x="16804" y="11452"/>
                  </a:cubicBezTo>
                  <a:cubicBezTo>
                    <a:pt x="16821" y="11452"/>
                    <a:pt x="16841" y="11463"/>
                    <a:pt x="16866" y="11490"/>
                  </a:cubicBezTo>
                  <a:cubicBezTo>
                    <a:pt x="16880" y="11511"/>
                    <a:pt x="16899" y="11520"/>
                    <a:pt x="16920" y="11520"/>
                  </a:cubicBezTo>
                  <a:cubicBezTo>
                    <a:pt x="16982" y="11520"/>
                    <a:pt x="17055" y="11439"/>
                    <a:pt x="17013" y="11371"/>
                  </a:cubicBezTo>
                  <a:cubicBezTo>
                    <a:pt x="16910" y="11197"/>
                    <a:pt x="16896" y="10914"/>
                    <a:pt x="17099" y="10914"/>
                  </a:cubicBezTo>
                  <a:cubicBezTo>
                    <a:pt x="17132" y="10914"/>
                    <a:pt x="17171" y="10921"/>
                    <a:pt x="17216" y="10938"/>
                  </a:cubicBezTo>
                  <a:cubicBezTo>
                    <a:pt x="17216" y="10966"/>
                    <a:pt x="17243" y="11022"/>
                    <a:pt x="17271" y="11050"/>
                  </a:cubicBezTo>
                  <a:cubicBezTo>
                    <a:pt x="17243" y="11168"/>
                    <a:pt x="17188" y="11287"/>
                    <a:pt x="17216" y="11399"/>
                  </a:cubicBezTo>
                  <a:cubicBezTo>
                    <a:pt x="17216" y="11518"/>
                    <a:pt x="17334" y="11665"/>
                    <a:pt x="17390" y="11784"/>
                  </a:cubicBezTo>
                  <a:cubicBezTo>
                    <a:pt x="17418" y="11896"/>
                    <a:pt x="17481" y="11986"/>
                    <a:pt x="17537" y="12098"/>
                  </a:cubicBezTo>
                  <a:cubicBezTo>
                    <a:pt x="17346" y="12025"/>
                    <a:pt x="17169" y="11852"/>
                    <a:pt x="17021" y="11852"/>
                  </a:cubicBezTo>
                  <a:cubicBezTo>
                    <a:pt x="16942" y="11852"/>
                    <a:pt x="16871" y="11901"/>
                    <a:pt x="16810" y="12042"/>
                  </a:cubicBezTo>
                  <a:cubicBezTo>
                    <a:pt x="16747" y="12217"/>
                    <a:pt x="16719" y="12420"/>
                    <a:pt x="16691" y="12595"/>
                  </a:cubicBezTo>
                  <a:cubicBezTo>
                    <a:pt x="16635" y="12833"/>
                    <a:pt x="16544" y="13063"/>
                    <a:pt x="16488" y="13294"/>
                  </a:cubicBezTo>
                  <a:cubicBezTo>
                    <a:pt x="16460" y="13413"/>
                    <a:pt x="16432" y="13560"/>
                    <a:pt x="16397" y="13672"/>
                  </a:cubicBezTo>
                  <a:cubicBezTo>
                    <a:pt x="16369" y="13588"/>
                    <a:pt x="16313" y="13497"/>
                    <a:pt x="16286" y="13385"/>
                  </a:cubicBezTo>
                  <a:cubicBezTo>
                    <a:pt x="16223" y="13238"/>
                    <a:pt x="16167" y="13119"/>
                    <a:pt x="16111" y="12972"/>
                  </a:cubicBezTo>
                  <a:cubicBezTo>
                    <a:pt x="15964" y="12686"/>
                    <a:pt x="15789" y="12392"/>
                    <a:pt x="15586" y="12161"/>
                  </a:cubicBezTo>
                  <a:cubicBezTo>
                    <a:pt x="15555" y="12147"/>
                    <a:pt x="15525" y="12140"/>
                    <a:pt x="15500" y="12140"/>
                  </a:cubicBezTo>
                  <a:cubicBezTo>
                    <a:pt x="15474" y="12140"/>
                    <a:pt x="15453" y="12147"/>
                    <a:pt x="15439" y="12161"/>
                  </a:cubicBezTo>
                  <a:cubicBezTo>
                    <a:pt x="15321" y="12273"/>
                    <a:pt x="15293" y="12448"/>
                    <a:pt x="15209" y="12567"/>
                  </a:cubicBezTo>
                  <a:cubicBezTo>
                    <a:pt x="15174" y="12420"/>
                    <a:pt x="15209" y="12070"/>
                    <a:pt x="15209" y="11959"/>
                  </a:cubicBezTo>
                  <a:cubicBezTo>
                    <a:pt x="15209" y="11812"/>
                    <a:pt x="15118" y="11749"/>
                    <a:pt x="14999" y="11665"/>
                  </a:cubicBezTo>
                  <a:cubicBezTo>
                    <a:pt x="14943" y="11609"/>
                    <a:pt x="14887" y="11546"/>
                    <a:pt x="14796" y="11490"/>
                  </a:cubicBezTo>
                  <a:cubicBezTo>
                    <a:pt x="14796" y="11434"/>
                    <a:pt x="14768" y="11371"/>
                    <a:pt x="14768" y="11343"/>
                  </a:cubicBezTo>
                  <a:cubicBezTo>
                    <a:pt x="14755" y="11233"/>
                    <a:pt x="14754" y="11194"/>
                    <a:pt x="14763" y="11194"/>
                  </a:cubicBezTo>
                  <a:cubicBezTo>
                    <a:pt x="14773" y="11194"/>
                    <a:pt x="14795" y="11240"/>
                    <a:pt x="14824" y="11287"/>
                  </a:cubicBezTo>
                  <a:cubicBezTo>
                    <a:pt x="14887" y="11315"/>
                    <a:pt x="14915" y="11371"/>
                    <a:pt x="14971" y="11399"/>
                  </a:cubicBezTo>
                  <a:cubicBezTo>
                    <a:pt x="14999" y="11399"/>
                    <a:pt x="15062" y="11371"/>
                    <a:pt x="15090" y="11343"/>
                  </a:cubicBezTo>
                  <a:cubicBezTo>
                    <a:pt x="15118" y="11287"/>
                    <a:pt x="15118" y="11224"/>
                    <a:pt x="15118" y="11168"/>
                  </a:cubicBezTo>
                  <a:lnTo>
                    <a:pt x="15118" y="11022"/>
                  </a:lnTo>
                  <a:cubicBezTo>
                    <a:pt x="15146" y="10994"/>
                    <a:pt x="15146" y="10966"/>
                    <a:pt x="15146" y="10938"/>
                  </a:cubicBezTo>
                  <a:cubicBezTo>
                    <a:pt x="15177" y="10906"/>
                    <a:pt x="15200" y="10890"/>
                    <a:pt x="15215" y="10890"/>
                  </a:cubicBezTo>
                  <a:close/>
                  <a:moveTo>
                    <a:pt x="13947" y="3802"/>
                  </a:moveTo>
                  <a:cubicBezTo>
                    <a:pt x="14047" y="3802"/>
                    <a:pt x="14147" y="3817"/>
                    <a:pt x="14244" y="3854"/>
                  </a:cubicBezTo>
                  <a:cubicBezTo>
                    <a:pt x="14391" y="4057"/>
                    <a:pt x="14565" y="4232"/>
                    <a:pt x="14684" y="4442"/>
                  </a:cubicBezTo>
                  <a:cubicBezTo>
                    <a:pt x="14768" y="4582"/>
                    <a:pt x="14859" y="4700"/>
                    <a:pt x="14915" y="4875"/>
                  </a:cubicBezTo>
                  <a:cubicBezTo>
                    <a:pt x="14971" y="5022"/>
                    <a:pt x="14971" y="5225"/>
                    <a:pt x="14971" y="5400"/>
                  </a:cubicBezTo>
                  <a:cubicBezTo>
                    <a:pt x="15034" y="5693"/>
                    <a:pt x="14999" y="5980"/>
                    <a:pt x="14999" y="6302"/>
                  </a:cubicBezTo>
                  <a:cubicBezTo>
                    <a:pt x="14999" y="6623"/>
                    <a:pt x="14999" y="6917"/>
                    <a:pt x="14971" y="7239"/>
                  </a:cubicBezTo>
                  <a:cubicBezTo>
                    <a:pt x="14971" y="7553"/>
                    <a:pt x="14943" y="7847"/>
                    <a:pt x="14915" y="8169"/>
                  </a:cubicBezTo>
                  <a:cubicBezTo>
                    <a:pt x="14859" y="8490"/>
                    <a:pt x="14712" y="8812"/>
                    <a:pt x="14621" y="9127"/>
                  </a:cubicBezTo>
                  <a:cubicBezTo>
                    <a:pt x="14474" y="9714"/>
                    <a:pt x="14391" y="10322"/>
                    <a:pt x="14188" y="10875"/>
                  </a:cubicBezTo>
                  <a:cubicBezTo>
                    <a:pt x="14160" y="10875"/>
                    <a:pt x="14160" y="10847"/>
                    <a:pt x="14125" y="10847"/>
                  </a:cubicBezTo>
                  <a:cubicBezTo>
                    <a:pt x="14045" y="10795"/>
                    <a:pt x="13978" y="10760"/>
                    <a:pt x="13920" y="10760"/>
                  </a:cubicBezTo>
                  <a:cubicBezTo>
                    <a:pt x="13852" y="10760"/>
                    <a:pt x="13796" y="10809"/>
                    <a:pt x="13747" y="10938"/>
                  </a:cubicBezTo>
                  <a:cubicBezTo>
                    <a:pt x="13663" y="11224"/>
                    <a:pt x="13663" y="11574"/>
                    <a:pt x="13663" y="11896"/>
                  </a:cubicBezTo>
                  <a:cubicBezTo>
                    <a:pt x="13635" y="12161"/>
                    <a:pt x="13663" y="12392"/>
                    <a:pt x="13691" y="12658"/>
                  </a:cubicBezTo>
                  <a:cubicBezTo>
                    <a:pt x="13635" y="12686"/>
                    <a:pt x="13600" y="12714"/>
                    <a:pt x="13572" y="12770"/>
                  </a:cubicBezTo>
                  <a:cubicBezTo>
                    <a:pt x="13572" y="12483"/>
                    <a:pt x="13517" y="12217"/>
                    <a:pt x="13370" y="11986"/>
                  </a:cubicBezTo>
                  <a:cubicBezTo>
                    <a:pt x="13359" y="11963"/>
                    <a:pt x="13345" y="11953"/>
                    <a:pt x="13331" y="11953"/>
                  </a:cubicBezTo>
                  <a:cubicBezTo>
                    <a:pt x="13307" y="11953"/>
                    <a:pt x="13286" y="11980"/>
                    <a:pt x="13286" y="12014"/>
                  </a:cubicBezTo>
                  <a:cubicBezTo>
                    <a:pt x="13398" y="12420"/>
                    <a:pt x="13398" y="12770"/>
                    <a:pt x="13370" y="13147"/>
                  </a:cubicBezTo>
                  <a:cubicBezTo>
                    <a:pt x="13342" y="13294"/>
                    <a:pt x="13426" y="13588"/>
                    <a:pt x="13342" y="13707"/>
                  </a:cubicBezTo>
                  <a:cubicBezTo>
                    <a:pt x="13304" y="13781"/>
                    <a:pt x="13199" y="13794"/>
                    <a:pt x="13099" y="13794"/>
                  </a:cubicBezTo>
                  <a:cubicBezTo>
                    <a:pt x="13050" y="13794"/>
                    <a:pt x="13001" y="13791"/>
                    <a:pt x="12964" y="13791"/>
                  </a:cubicBezTo>
                  <a:cubicBezTo>
                    <a:pt x="12931" y="13791"/>
                    <a:pt x="12901" y="13793"/>
                    <a:pt x="12874" y="13793"/>
                  </a:cubicBezTo>
                  <a:cubicBezTo>
                    <a:pt x="12803" y="13793"/>
                    <a:pt x="12752" y="13778"/>
                    <a:pt x="12726" y="13672"/>
                  </a:cubicBezTo>
                  <a:cubicBezTo>
                    <a:pt x="12726" y="13644"/>
                    <a:pt x="12761" y="13588"/>
                    <a:pt x="12761" y="13532"/>
                  </a:cubicBezTo>
                  <a:cubicBezTo>
                    <a:pt x="12761" y="13413"/>
                    <a:pt x="12726" y="13294"/>
                    <a:pt x="12698" y="13147"/>
                  </a:cubicBezTo>
                  <a:cubicBezTo>
                    <a:pt x="12670" y="12833"/>
                    <a:pt x="12642" y="12511"/>
                    <a:pt x="12642" y="12161"/>
                  </a:cubicBezTo>
                  <a:lnTo>
                    <a:pt x="12615" y="12161"/>
                  </a:lnTo>
                  <a:cubicBezTo>
                    <a:pt x="12587" y="12245"/>
                    <a:pt x="12552" y="12336"/>
                    <a:pt x="12552" y="12420"/>
                  </a:cubicBezTo>
                  <a:cubicBezTo>
                    <a:pt x="12552" y="12392"/>
                    <a:pt x="12524" y="12364"/>
                    <a:pt x="12524" y="12336"/>
                  </a:cubicBezTo>
                  <a:cubicBezTo>
                    <a:pt x="12496" y="12217"/>
                    <a:pt x="12496" y="12098"/>
                    <a:pt x="12496" y="11959"/>
                  </a:cubicBezTo>
                  <a:cubicBezTo>
                    <a:pt x="12496" y="11941"/>
                    <a:pt x="12482" y="11932"/>
                    <a:pt x="12468" y="11932"/>
                  </a:cubicBezTo>
                  <a:cubicBezTo>
                    <a:pt x="12454" y="11932"/>
                    <a:pt x="12440" y="11941"/>
                    <a:pt x="12440" y="11959"/>
                  </a:cubicBezTo>
                  <a:cubicBezTo>
                    <a:pt x="12412" y="12070"/>
                    <a:pt x="12377" y="12189"/>
                    <a:pt x="12412" y="12308"/>
                  </a:cubicBezTo>
                  <a:cubicBezTo>
                    <a:pt x="12412" y="12420"/>
                    <a:pt x="12468" y="12511"/>
                    <a:pt x="12524" y="12595"/>
                  </a:cubicBezTo>
                  <a:lnTo>
                    <a:pt x="12524" y="12623"/>
                  </a:lnTo>
                  <a:lnTo>
                    <a:pt x="12524" y="13091"/>
                  </a:lnTo>
                  <a:cubicBezTo>
                    <a:pt x="12440" y="13119"/>
                    <a:pt x="12349" y="13182"/>
                    <a:pt x="12265" y="13182"/>
                  </a:cubicBezTo>
                  <a:cubicBezTo>
                    <a:pt x="12191" y="13210"/>
                    <a:pt x="12118" y="13217"/>
                    <a:pt x="12048" y="13217"/>
                  </a:cubicBezTo>
                  <a:cubicBezTo>
                    <a:pt x="11978" y="13217"/>
                    <a:pt x="11912" y="13210"/>
                    <a:pt x="11852" y="13210"/>
                  </a:cubicBezTo>
                  <a:cubicBezTo>
                    <a:pt x="11650" y="13238"/>
                    <a:pt x="11475" y="13238"/>
                    <a:pt x="11300" y="13238"/>
                  </a:cubicBezTo>
                  <a:cubicBezTo>
                    <a:pt x="11244" y="13210"/>
                    <a:pt x="11153" y="13210"/>
                    <a:pt x="11097" y="13182"/>
                  </a:cubicBezTo>
                  <a:cubicBezTo>
                    <a:pt x="11069" y="13035"/>
                    <a:pt x="11041" y="12889"/>
                    <a:pt x="11069" y="12742"/>
                  </a:cubicBezTo>
                  <a:cubicBezTo>
                    <a:pt x="11216" y="12364"/>
                    <a:pt x="11328" y="12014"/>
                    <a:pt x="11153" y="11637"/>
                  </a:cubicBezTo>
                  <a:lnTo>
                    <a:pt x="11125" y="11637"/>
                  </a:lnTo>
                  <a:cubicBezTo>
                    <a:pt x="11097" y="11840"/>
                    <a:pt x="11125" y="12014"/>
                    <a:pt x="11097" y="12217"/>
                  </a:cubicBezTo>
                  <a:cubicBezTo>
                    <a:pt x="11097" y="12098"/>
                    <a:pt x="11069" y="12014"/>
                    <a:pt x="11013" y="11868"/>
                  </a:cubicBezTo>
                  <a:cubicBezTo>
                    <a:pt x="10996" y="11840"/>
                    <a:pt x="10966" y="11826"/>
                    <a:pt x="10941" y="11826"/>
                  </a:cubicBezTo>
                  <a:cubicBezTo>
                    <a:pt x="10915" y="11826"/>
                    <a:pt x="10894" y="11840"/>
                    <a:pt x="10894" y="11868"/>
                  </a:cubicBezTo>
                  <a:cubicBezTo>
                    <a:pt x="10894" y="12070"/>
                    <a:pt x="10978" y="12245"/>
                    <a:pt x="10950" y="12420"/>
                  </a:cubicBezTo>
                  <a:cubicBezTo>
                    <a:pt x="10894" y="12623"/>
                    <a:pt x="10866" y="12770"/>
                    <a:pt x="10894" y="12972"/>
                  </a:cubicBezTo>
                  <a:cubicBezTo>
                    <a:pt x="10894" y="13147"/>
                    <a:pt x="10922" y="13357"/>
                    <a:pt x="10922" y="13560"/>
                  </a:cubicBezTo>
                  <a:cubicBezTo>
                    <a:pt x="10922" y="13644"/>
                    <a:pt x="10950" y="13763"/>
                    <a:pt x="10950" y="13846"/>
                  </a:cubicBezTo>
                  <a:cubicBezTo>
                    <a:pt x="10922" y="13993"/>
                    <a:pt x="10866" y="13993"/>
                    <a:pt x="10748" y="14021"/>
                  </a:cubicBezTo>
                  <a:cubicBezTo>
                    <a:pt x="10629" y="14021"/>
                    <a:pt x="10517" y="14021"/>
                    <a:pt x="10426" y="13993"/>
                  </a:cubicBezTo>
                  <a:cubicBezTo>
                    <a:pt x="10223" y="13909"/>
                    <a:pt x="10342" y="13818"/>
                    <a:pt x="10370" y="13672"/>
                  </a:cubicBezTo>
                  <a:cubicBezTo>
                    <a:pt x="10398" y="13497"/>
                    <a:pt x="10370" y="13357"/>
                    <a:pt x="10370" y="13182"/>
                  </a:cubicBezTo>
                  <a:cubicBezTo>
                    <a:pt x="10342" y="12770"/>
                    <a:pt x="10048" y="12245"/>
                    <a:pt x="10314" y="11868"/>
                  </a:cubicBezTo>
                  <a:cubicBezTo>
                    <a:pt x="10342" y="11868"/>
                    <a:pt x="10279" y="11840"/>
                    <a:pt x="10279" y="11840"/>
                  </a:cubicBezTo>
                  <a:cubicBezTo>
                    <a:pt x="10104" y="11986"/>
                    <a:pt x="10104" y="12245"/>
                    <a:pt x="10104" y="12448"/>
                  </a:cubicBezTo>
                  <a:cubicBezTo>
                    <a:pt x="10104" y="12658"/>
                    <a:pt x="10139" y="12861"/>
                    <a:pt x="10139" y="13035"/>
                  </a:cubicBezTo>
                  <a:lnTo>
                    <a:pt x="10104" y="13035"/>
                  </a:lnTo>
                  <a:cubicBezTo>
                    <a:pt x="9818" y="13091"/>
                    <a:pt x="9524" y="13091"/>
                    <a:pt x="9230" y="13182"/>
                  </a:cubicBezTo>
                  <a:cubicBezTo>
                    <a:pt x="9106" y="13212"/>
                    <a:pt x="8986" y="13221"/>
                    <a:pt x="8868" y="13221"/>
                  </a:cubicBezTo>
                  <a:cubicBezTo>
                    <a:pt x="8704" y="13221"/>
                    <a:pt x="8543" y="13204"/>
                    <a:pt x="8377" y="13204"/>
                  </a:cubicBezTo>
                  <a:cubicBezTo>
                    <a:pt x="8324" y="13204"/>
                    <a:pt x="8271" y="13206"/>
                    <a:pt x="8216" y="13210"/>
                  </a:cubicBezTo>
                  <a:cubicBezTo>
                    <a:pt x="7923" y="13210"/>
                    <a:pt x="7629" y="13294"/>
                    <a:pt x="7342" y="13322"/>
                  </a:cubicBezTo>
                  <a:cubicBezTo>
                    <a:pt x="7213" y="13368"/>
                    <a:pt x="7050" y="13396"/>
                    <a:pt x="6904" y="13396"/>
                  </a:cubicBezTo>
                  <a:cubicBezTo>
                    <a:pt x="6851" y="13396"/>
                    <a:pt x="6801" y="13392"/>
                    <a:pt x="6755" y="13385"/>
                  </a:cubicBezTo>
                  <a:cubicBezTo>
                    <a:pt x="6643" y="13357"/>
                    <a:pt x="6496" y="13266"/>
                    <a:pt x="6377" y="13238"/>
                  </a:cubicBezTo>
                  <a:cubicBezTo>
                    <a:pt x="6405" y="13007"/>
                    <a:pt x="6433" y="12798"/>
                    <a:pt x="6468" y="12567"/>
                  </a:cubicBezTo>
                  <a:cubicBezTo>
                    <a:pt x="6930" y="12511"/>
                    <a:pt x="7370" y="12336"/>
                    <a:pt x="7804" y="12161"/>
                  </a:cubicBezTo>
                  <a:cubicBezTo>
                    <a:pt x="8069" y="12042"/>
                    <a:pt x="8328" y="11924"/>
                    <a:pt x="8622" y="11784"/>
                  </a:cubicBezTo>
                  <a:cubicBezTo>
                    <a:pt x="8881" y="11665"/>
                    <a:pt x="9174" y="11637"/>
                    <a:pt x="9440" y="11490"/>
                  </a:cubicBezTo>
                  <a:cubicBezTo>
                    <a:pt x="9643" y="11343"/>
                    <a:pt x="9818" y="11112"/>
                    <a:pt x="10020" y="10938"/>
                  </a:cubicBezTo>
                  <a:cubicBezTo>
                    <a:pt x="10251" y="10735"/>
                    <a:pt x="10545" y="10588"/>
                    <a:pt x="10838" y="10497"/>
                  </a:cubicBezTo>
                  <a:cubicBezTo>
                    <a:pt x="11097" y="10441"/>
                    <a:pt x="11328" y="10441"/>
                    <a:pt x="11566" y="10350"/>
                  </a:cubicBezTo>
                  <a:cubicBezTo>
                    <a:pt x="11852" y="10238"/>
                    <a:pt x="12174" y="10175"/>
                    <a:pt x="12468" y="10148"/>
                  </a:cubicBezTo>
                  <a:cubicBezTo>
                    <a:pt x="12642" y="10120"/>
                    <a:pt x="12789" y="10064"/>
                    <a:pt x="12964" y="10036"/>
                  </a:cubicBezTo>
                  <a:cubicBezTo>
                    <a:pt x="13048" y="10036"/>
                    <a:pt x="13139" y="10036"/>
                    <a:pt x="13223" y="9973"/>
                  </a:cubicBezTo>
                  <a:cubicBezTo>
                    <a:pt x="13461" y="9889"/>
                    <a:pt x="13545" y="9798"/>
                    <a:pt x="13663" y="9595"/>
                  </a:cubicBezTo>
                  <a:cubicBezTo>
                    <a:pt x="13747" y="9364"/>
                    <a:pt x="13775" y="9190"/>
                    <a:pt x="13810" y="8952"/>
                  </a:cubicBezTo>
                  <a:cubicBezTo>
                    <a:pt x="13838" y="8693"/>
                    <a:pt x="13950" y="8490"/>
                    <a:pt x="14013" y="8225"/>
                  </a:cubicBezTo>
                  <a:cubicBezTo>
                    <a:pt x="14097" y="7994"/>
                    <a:pt x="14125" y="7728"/>
                    <a:pt x="14188" y="7469"/>
                  </a:cubicBezTo>
                  <a:cubicBezTo>
                    <a:pt x="14216" y="7379"/>
                    <a:pt x="14244" y="7267"/>
                    <a:pt x="14272" y="7148"/>
                  </a:cubicBezTo>
                  <a:cubicBezTo>
                    <a:pt x="14300" y="7001"/>
                    <a:pt x="14300" y="6854"/>
                    <a:pt x="14300" y="6714"/>
                  </a:cubicBezTo>
                  <a:cubicBezTo>
                    <a:pt x="14391" y="6274"/>
                    <a:pt x="14509" y="5805"/>
                    <a:pt x="14335" y="5372"/>
                  </a:cubicBezTo>
                  <a:cubicBezTo>
                    <a:pt x="14244" y="5169"/>
                    <a:pt x="14160" y="4903"/>
                    <a:pt x="13985" y="4791"/>
                  </a:cubicBezTo>
                  <a:cubicBezTo>
                    <a:pt x="13747" y="4617"/>
                    <a:pt x="13426" y="4672"/>
                    <a:pt x="13195" y="4582"/>
                  </a:cubicBezTo>
                  <a:cubicBezTo>
                    <a:pt x="13111" y="4582"/>
                    <a:pt x="12964" y="4554"/>
                    <a:pt x="12901" y="4526"/>
                  </a:cubicBezTo>
                  <a:cubicBezTo>
                    <a:pt x="12901" y="4498"/>
                    <a:pt x="12873" y="4470"/>
                    <a:pt x="12845" y="4407"/>
                  </a:cubicBezTo>
                  <a:lnTo>
                    <a:pt x="12845" y="4407"/>
                  </a:lnTo>
                  <a:cubicBezTo>
                    <a:pt x="12901" y="4442"/>
                    <a:pt x="12964" y="4442"/>
                    <a:pt x="12992" y="4442"/>
                  </a:cubicBezTo>
                  <a:cubicBezTo>
                    <a:pt x="13076" y="4442"/>
                    <a:pt x="13139" y="4442"/>
                    <a:pt x="13223" y="4470"/>
                  </a:cubicBezTo>
                  <a:cubicBezTo>
                    <a:pt x="13251" y="4470"/>
                    <a:pt x="13251" y="4442"/>
                    <a:pt x="13251" y="4407"/>
                  </a:cubicBezTo>
                  <a:cubicBezTo>
                    <a:pt x="13223" y="4351"/>
                    <a:pt x="13139" y="4323"/>
                    <a:pt x="13048" y="4323"/>
                  </a:cubicBezTo>
                  <a:cubicBezTo>
                    <a:pt x="13020" y="4337"/>
                    <a:pt x="12983" y="4337"/>
                    <a:pt x="12947" y="4337"/>
                  </a:cubicBezTo>
                  <a:cubicBezTo>
                    <a:pt x="12910" y="4337"/>
                    <a:pt x="12873" y="4337"/>
                    <a:pt x="12845" y="4351"/>
                  </a:cubicBezTo>
                  <a:cubicBezTo>
                    <a:pt x="12817" y="4295"/>
                    <a:pt x="12817" y="4204"/>
                    <a:pt x="12845" y="4148"/>
                  </a:cubicBezTo>
                  <a:cubicBezTo>
                    <a:pt x="12936" y="3973"/>
                    <a:pt x="13195" y="3973"/>
                    <a:pt x="13342" y="3945"/>
                  </a:cubicBezTo>
                  <a:cubicBezTo>
                    <a:pt x="13538" y="3866"/>
                    <a:pt x="13744" y="3802"/>
                    <a:pt x="13947" y="3802"/>
                  </a:cubicBezTo>
                  <a:close/>
                  <a:moveTo>
                    <a:pt x="6175" y="10966"/>
                  </a:moveTo>
                  <a:cubicBezTo>
                    <a:pt x="6175" y="10994"/>
                    <a:pt x="6175" y="11022"/>
                    <a:pt x="6203" y="11022"/>
                  </a:cubicBezTo>
                  <a:cubicBezTo>
                    <a:pt x="6203" y="11224"/>
                    <a:pt x="6258" y="11434"/>
                    <a:pt x="6258" y="11637"/>
                  </a:cubicBezTo>
                  <a:cubicBezTo>
                    <a:pt x="6293" y="12042"/>
                    <a:pt x="6293" y="12448"/>
                    <a:pt x="6230" y="12861"/>
                  </a:cubicBezTo>
                  <a:cubicBezTo>
                    <a:pt x="6175" y="13266"/>
                    <a:pt x="6119" y="13644"/>
                    <a:pt x="6028" y="14021"/>
                  </a:cubicBezTo>
                  <a:cubicBezTo>
                    <a:pt x="5944" y="14406"/>
                    <a:pt x="5825" y="14755"/>
                    <a:pt x="5769" y="15133"/>
                  </a:cubicBezTo>
                  <a:cubicBezTo>
                    <a:pt x="5734" y="15308"/>
                    <a:pt x="5706" y="15511"/>
                    <a:pt x="5622" y="15657"/>
                  </a:cubicBezTo>
                  <a:cubicBezTo>
                    <a:pt x="5531" y="15832"/>
                    <a:pt x="5356" y="15832"/>
                    <a:pt x="5154" y="15860"/>
                  </a:cubicBezTo>
                  <a:cubicBezTo>
                    <a:pt x="5095" y="15870"/>
                    <a:pt x="5037" y="15873"/>
                    <a:pt x="4978" y="15873"/>
                  </a:cubicBezTo>
                  <a:cubicBezTo>
                    <a:pt x="4859" y="15873"/>
                    <a:pt x="4736" y="15860"/>
                    <a:pt x="4601" y="15860"/>
                  </a:cubicBezTo>
                  <a:cubicBezTo>
                    <a:pt x="4454" y="15860"/>
                    <a:pt x="4280" y="15916"/>
                    <a:pt x="4133" y="15944"/>
                  </a:cubicBezTo>
                  <a:lnTo>
                    <a:pt x="4133" y="15916"/>
                  </a:lnTo>
                  <a:cubicBezTo>
                    <a:pt x="4252" y="15741"/>
                    <a:pt x="4336" y="15539"/>
                    <a:pt x="4454" y="15336"/>
                  </a:cubicBezTo>
                  <a:lnTo>
                    <a:pt x="4573" y="15336"/>
                  </a:lnTo>
                  <a:cubicBezTo>
                    <a:pt x="4748" y="15336"/>
                    <a:pt x="4923" y="15336"/>
                    <a:pt x="5098" y="15308"/>
                  </a:cubicBezTo>
                  <a:cubicBezTo>
                    <a:pt x="5154" y="15280"/>
                    <a:pt x="5154" y="15189"/>
                    <a:pt x="5098" y="15189"/>
                  </a:cubicBezTo>
                  <a:cubicBezTo>
                    <a:pt x="5058" y="15180"/>
                    <a:pt x="5022" y="15177"/>
                    <a:pt x="4987" y="15177"/>
                  </a:cubicBezTo>
                  <a:cubicBezTo>
                    <a:pt x="4916" y="15177"/>
                    <a:pt x="4846" y="15189"/>
                    <a:pt x="4748" y="15189"/>
                  </a:cubicBezTo>
                  <a:lnTo>
                    <a:pt x="4545" y="15189"/>
                  </a:lnTo>
                  <a:cubicBezTo>
                    <a:pt x="4629" y="15014"/>
                    <a:pt x="4748" y="14811"/>
                    <a:pt x="4832" y="14637"/>
                  </a:cubicBezTo>
                  <a:cubicBezTo>
                    <a:pt x="4923" y="14637"/>
                    <a:pt x="5007" y="14609"/>
                    <a:pt x="5070" y="14581"/>
                  </a:cubicBezTo>
                  <a:cubicBezTo>
                    <a:pt x="5210" y="14546"/>
                    <a:pt x="5419" y="14546"/>
                    <a:pt x="5503" y="14434"/>
                  </a:cubicBezTo>
                  <a:cubicBezTo>
                    <a:pt x="5526" y="14382"/>
                    <a:pt x="5512" y="14336"/>
                    <a:pt x="5490" y="14336"/>
                  </a:cubicBezTo>
                  <a:cubicBezTo>
                    <a:pt x="5485" y="14336"/>
                    <a:pt x="5480" y="14338"/>
                    <a:pt x="5475" y="14343"/>
                  </a:cubicBezTo>
                  <a:cubicBezTo>
                    <a:pt x="5356" y="14371"/>
                    <a:pt x="5273" y="14406"/>
                    <a:pt x="5154" y="14434"/>
                  </a:cubicBezTo>
                  <a:cubicBezTo>
                    <a:pt x="5070" y="14434"/>
                    <a:pt x="4979" y="14462"/>
                    <a:pt x="4923" y="14490"/>
                  </a:cubicBezTo>
                  <a:cubicBezTo>
                    <a:pt x="4951" y="14406"/>
                    <a:pt x="4979" y="14343"/>
                    <a:pt x="5007" y="14287"/>
                  </a:cubicBezTo>
                  <a:cubicBezTo>
                    <a:pt x="5098" y="14112"/>
                    <a:pt x="5154" y="13965"/>
                    <a:pt x="5245" y="13791"/>
                  </a:cubicBezTo>
                  <a:cubicBezTo>
                    <a:pt x="5301" y="13763"/>
                    <a:pt x="5356" y="13763"/>
                    <a:pt x="5419" y="13763"/>
                  </a:cubicBezTo>
                  <a:cubicBezTo>
                    <a:pt x="5531" y="13763"/>
                    <a:pt x="5650" y="13735"/>
                    <a:pt x="5706" y="13644"/>
                  </a:cubicBezTo>
                  <a:cubicBezTo>
                    <a:pt x="5729" y="13621"/>
                    <a:pt x="5696" y="13580"/>
                    <a:pt x="5668" y="13580"/>
                  </a:cubicBezTo>
                  <a:cubicBezTo>
                    <a:pt x="5662" y="13580"/>
                    <a:pt x="5655" y="13582"/>
                    <a:pt x="5650" y="13588"/>
                  </a:cubicBezTo>
                  <a:cubicBezTo>
                    <a:pt x="5531" y="13616"/>
                    <a:pt x="5447" y="13616"/>
                    <a:pt x="5328" y="13616"/>
                  </a:cubicBezTo>
                  <a:lnTo>
                    <a:pt x="5301" y="13644"/>
                  </a:lnTo>
                  <a:cubicBezTo>
                    <a:pt x="5419" y="13385"/>
                    <a:pt x="5503" y="13147"/>
                    <a:pt x="5622" y="12916"/>
                  </a:cubicBezTo>
                  <a:lnTo>
                    <a:pt x="5650" y="12889"/>
                  </a:lnTo>
                  <a:cubicBezTo>
                    <a:pt x="5706" y="12889"/>
                    <a:pt x="5734" y="12861"/>
                    <a:pt x="5797" y="12861"/>
                  </a:cubicBezTo>
                  <a:cubicBezTo>
                    <a:pt x="5853" y="12861"/>
                    <a:pt x="5881" y="12861"/>
                    <a:pt x="5944" y="12833"/>
                  </a:cubicBezTo>
                  <a:cubicBezTo>
                    <a:pt x="5972" y="12833"/>
                    <a:pt x="5972" y="12770"/>
                    <a:pt x="5944" y="12742"/>
                  </a:cubicBezTo>
                  <a:cubicBezTo>
                    <a:pt x="5881" y="12714"/>
                    <a:pt x="5825" y="12714"/>
                    <a:pt x="5734" y="12714"/>
                  </a:cubicBezTo>
                  <a:cubicBezTo>
                    <a:pt x="5706" y="12714"/>
                    <a:pt x="5706" y="12742"/>
                    <a:pt x="5678" y="12742"/>
                  </a:cubicBezTo>
                  <a:cubicBezTo>
                    <a:pt x="5734" y="12539"/>
                    <a:pt x="5825" y="12308"/>
                    <a:pt x="5881" y="12098"/>
                  </a:cubicBezTo>
                  <a:cubicBezTo>
                    <a:pt x="5897" y="12050"/>
                    <a:pt x="5866" y="12020"/>
                    <a:pt x="5832" y="12020"/>
                  </a:cubicBezTo>
                  <a:cubicBezTo>
                    <a:pt x="5807" y="12020"/>
                    <a:pt x="5781" y="12035"/>
                    <a:pt x="5769" y="12070"/>
                  </a:cubicBezTo>
                  <a:cubicBezTo>
                    <a:pt x="5706" y="12245"/>
                    <a:pt x="5622" y="12448"/>
                    <a:pt x="5531" y="12658"/>
                  </a:cubicBezTo>
                  <a:lnTo>
                    <a:pt x="5531" y="12595"/>
                  </a:lnTo>
                  <a:lnTo>
                    <a:pt x="5531" y="12567"/>
                  </a:lnTo>
                  <a:lnTo>
                    <a:pt x="5531" y="12420"/>
                  </a:lnTo>
                  <a:cubicBezTo>
                    <a:pt x="5531" y="12364"/>
                    <a:pt x="5503" y="12273"/>
                    <a:pt x="5503" y="12189"/>
                  </a:cubicBezTo>
                  <a:cubicBezTo>
                    <a:pt x="5503" y="12144"/>
                    <a:pt x="5474" y="12121"/>
                    <a:pt x="5444" y="12121"/>
                  </a:cubicBezTo>
                  <a:cubicBezTo>
                    <a:pt x="5414" y="12121"/>
                    <a:pt x="5384" y="12144"/>
                    <a:pt x="5384" y="12189"/>
                  </a:cubicBezTo>
                  <a:cubicBezTo>
                    <a:pt x="5384" y="12308"/>
                    <a:pt x="5419" y="12448"/>
                    <a:pt x="5419" y="12567"/>
                  </a:cubicBezTo>
                  <a:cubicBezTo>
                    <a:pt x="5419" y="12658"/>
                    <a:pt x="5419" y="12742"/>
                    <a:pt x="5447" y="12833"/>
                  </a:cubicBezTo>
                  <a:cubicBezTo>
                    <a:pt x="5328" y="13091"/>
                    <a:pt x="5210" y="13385"/>
                    <a:pt x="5098" y="13644"/>
                  </a:cubicBezTo>
                  <a:cubicBezTo>
                    <a:pt x="5098" y="13560"/>
                    <a:pt x="5070" y="13469"/>
                    <a:pt x="5070" y="13385"/>
                  </a:cubicBezTo>
                  <a:cubicBezTo>
                    <a:pt x="5070" y="13266"/>
                    <a:pt x="5070" y="13182"/>
                    <a:pt x="5035" y="13091"/>
                  </a:cubicBezTo>
                  <a:cubicBezTo>
                    <a:pt x="5014" y="13060"/>
                    <a:pt x="4990" y="13048"/>
                    <a:pt x="4969" y="13048"/>
                  </a:cubicBezTo>
                  <a:cubicBezTo>
                    <a:pt x="4932" y="13048"/>
                    <a:pt x="4905" y="13084"/>
                    <a:pt x="4923" y="13119"/>
                  </a:cubicBezTo>
                  <a:lnTo>
                    <a:pt x="4923" y="13588"/>
                  </a:lnTo>
                  <a:cubicBezTo>
                    <a:pt x="4923" y="13644"/>
                    <a:pt x="4951" y="13707"/>
                    <a:pt x="5007" y="13735"/>
                  </a:cubicBezTo>
                  <a:lnTo>
                    <a:pt x="5007" y="13763"/>
                  </a:lnTo>
                  <a:cubicBezTo>
                    <a:pt x="5007" y="13791"/>
                    <a:pt x="5007" y="13791"/>
                    <a:pt x="5035" y="13791"/>
                  </a:cubicBezTo>
                  <a:cubicBezTo>
                    <a:pt x="4951" y="13993"/>
                    <a:pt x="4860" y="14168"/>
                    <a:pt x="4776" y="14371"/>
                  </a:cubicBezTo>
                  <a:cubicBezTo>
                    <a:pt x="4776" y="14371"/>
                    <a:pt x="4748" y="14371"/>
                    <a:pt x="4748" y="14406"/>
                  </a:cubicBezTo>
                  <a:lnTo>
                    <a:pt x="4748" y="14343"/>
                  </a:lnTo>
                  <a:cubicBezTo>
                    <a:pt x="4748" y="14112"/>
                    <a:pt x="4720" y="13846"/>
                    <a:pt x="4720" y="13588"/>
                  </a:cubicBezTo>
                  <a:cubicBezTo>
                    <a:pt x="4720" y="13542"/>
                    <a:pt x="4683" y="13520"/>
                    <a:pt x="4647" y="13520"/>
                  </a:cubicBezTo>
                  <a:cubicBezTo>
                    <a:pt x="4610" y="13520"/>
                    <a:pt x="4573" y="13542"/>
                    <a:pt x="4573" y="13588"/>
                  </a:cubicBezTo>
                  <a:cubicBezTo>
                    <a:pt x="4573" y="13818"/>
                    <a:pt x="4573" y="14056"/>
                    <a:pt x="4601" y="14287"/>
                  </a:cubicBezTo>
                  <a:cubicBezTo>
                    <a:pt x="4601" y="14371"/>
                    <a:pt x="4601" y="14490"/>
                    <a:pt x="4657" y="14581"/>
                  </a:cubicBezTo>
                  <a:cubicBezTo>
                    <a:pt x="4573" y="14721"/>
                    <a:pt x="4482" y="14895"/>
                    <a:pt x="4398" y="15070"/>
                  </a:cubicBezTo>
                  <a:cubicBezTo>
                    <a:pt x="4398" y="15042"/>
                    <a:pt x="4398" y="15014"/>
                    <a:pt x="4371" y="14986"/>
                  </a:cubicBezTo>
                  <a:cubicBezTo>
                    <a:pt x="4336" y="14693"/>
                    <a:pt x="4371" y="14434"/>
                    <a:pt x="4308" y="14140"/>
                  </a:cubicBezTo>
                  <a:cubicBezTo>
                    <a:pt x="4308" y="14107"/>
                    <a:pt x="4279" y="14094"/>
                    <a:pt x="4249" y="14094"/>
                  </a:cubicBezTo>
                  <a:cubicBezTo>
                    <a:pt x="4228" y="14094"/>
                    <a:pt x="4207" y="14101"/>
                    <a:pt x="4196" y="14112"/>
                  </a:cubicBezTo>
                  <a:cubicBezTo>
                    <a:pt x="4105" y="14259"/>
                    <a:pt x="4161" y="14518"/>
                    <a:pt x="4161" y="14637"/>
                  </a:cubicBezTo>
                  <a:cubicBezTo>
                    <a:pt x="4196" y="14839"/>
                    <a:pt x="4224" y="15042"/>
                    <a:pt x="4308" y="15245"/>
                  </a:cubicBezTo>
                  <a:cubicBezTo>
                    <a:pt x="4280" y="15280"/>
                    <a:pt x="4280" y="15308"/>
                    <a:pt x="4252" y="15336"/>
                  </a:cubicBezTo>
                  <a:cubicBezTo>
                    <a:pt x="4224" y="15455"/>
                    <a:pt x="4161" y="15539"/>
                    <a:pt x="4133" y="15657"/>
                  </a:cubicBezTo>
                  <a:cubicBezTo>
                    <a:pt x="4105" y="15595"/>
                    <a:pt x="4105" y="15511"/>
                    <a:pt x="4077" y="15455"/>
                  </a:cubicBezTo>
                  <a:cubicBezTo>
                    <a:pt x="4049" y="15189"/>
                    <a:pt x="3986" y="14930"/>
                    <a:pt x="3930" y="14693"/>
                  </a:cubicBezTo>
                  <a:cubicBezTo>
                    <a:pt x="3874" y="14406"/>
                    <a:pt x="3811" y="14140"/>
                    <a:pt x="3755" y="13881"/>
                  </a:cubicBezTo>
                  <a:cubicBezTo>
                    <a:pt x="4049" y="13385"/>
                    <a:pt x="4252" y="12833"/>
                    <a:pt x="4629" y="12392"/>
                  </a:cubicBezTo>
                  <a:cubicBezTo>
                    <a:pt x="4685" y="12539"/>
                    <a:pt x="4748" y="12686"/>
                    <a:pt x="4860" y="12770"/>
                  </a:cubicBezTo>
                  <a:cubicBezTo>
                    <a:pt x="4895" y="12798"/>
                    <a:pt x="4923" y="12798"/>
                    <a:pt x="4979" y="12798"/>
                  </a:cubicBezTo>
                  <a:cubicBezTo>
                    <a:pt x="5210" y="12658"/>
                    <a:pt x="5035" y="12217"/>
                    <a:pt x="5098" y="11986"/>
                  </a:cubicBezTo>
                  <a:cubicBezTo>
                    <a:pt x="5126" y="11812"/>
                    <a:pt x="5384" y="11665"/>
                    <a:pt x="5531" y="11546"/>
                  </a:cubicBezTo>
                  <a:cubicBezTo>
                    <a:pt x="5650" y="11434"/>
                    <a:pt x="5797" y="11287"/>
                    <a:pt x="5909" y="11168"/>
                  </a:cubicBezTo>
                  <a:cubicBezTo>
                    <a:pt x="6000" y="11112"/>
                    <a:pt x="6056" y="10994"/>
                    <a:pt x="6175" y="10994"/>
                  </a:cubicBezTo>
                  <a:lnTo>
                    <a:pt x="6175" y="10966"/>
                  </a:lnTo>
                  <a:close/>
                  <a:moveTo>
                    <a:pt x="13950" y="10966"/>
                  </a:moveTo>
                  <a:lnTo>
                    <a:pt x="13950" y="10994"/>
                  </a:lnTo>
                  <a:cubicBezTo>
                    <a:pt x="14069" y="10994"/>
                    <a:pt x="14125" y="11112"/>
                    <a:pt x="14216" y="11168"/>
                  </a:cubicBezTo>
                  <a:lnTo>
                    <a:pt x="14593" y="11546"/>
                  </a:lnTo>
                  <a:cubicBezTo>
                    <a:pt x="14740" y="11665"/>
                    <a:pt x="14999" y="11812"/>
                    <a:pt x="15034" y="11986"/>
                  </a:cubicBezTo>
                  <a:cubicBezTo>
                    <a:pt x="15090" y="12217"/>
                    <a:pt x="14915" y="12658"/>
                    <a:pt x="15146" y="12798"/>
                  </a:cubicBezTo>
                  <a:cubicBezTo>
                    <a:pt x="15209" y="12798"/>
                    <a:pt x="15237" y="12798"/>
                    <a:pt x="15265" y="12770"/>
                  </a:cubicBezTo>
                  <a:cubicBezTo>
                    <a:pt x="15384" y="12686"/>
                    <a:pt x="15439" y="12539"/>
                    <a:pt x="15495" y="12392"/>
                  </a:cubicBezTo>
                  <a:cubicBezTo>
                    <a:pt x="15873" y="12833"/>
                    <a:pt x="16083" y="13385"/>
                    <a:pt x="16369" y="13881"/>
                  </a:cubicBezTo>
                  <a:cubicBezTo>
                    <a:pt x="16313" y="14140"/>
                    <a:pt x="16258" y="14406"/>
                    <a:pt x="16195" y="14693"/>
                  </a:cubicBezTo>
                  <a:cubicBezTo>
                    <a:pt x="16139" y="14930"/>
                    <a:pt x="16083" y="15189"/>
                    <a:pt x="16048" y="15455"/>
                  </a:cubicBezTo>
                  <a:cubicBezTo>
                    <a:pt x="16020" y="15511"/>
                    <a:pt x="16020" y="15595"/>
                    <a:pt x="15992" y="15657"/>
                  </a:cubicBezTo>
                  <a:cubicBezTo>
                    <a:pt x="15964" y="15539"/>
                    <a:pt x="15908" y="15455"/>
                    <a:pt x="15873" y="15336"/>
                  </a:cubicBezTo>
                  <a:cubicBezTo>
                    <a:pt x="15845" y="15308"/>
                    <a:pt x="15845" y="15280"/>
                    <a:pt x="15817" y="15245"/>
                  </a:cubicBezTo>
                  <a:cubicBezTo>
                    <a:pt x="15908" y="15042"/>
                    <a:pt x="15936" y="14839"/>
                    <a:pt x="15964" y="14637"/>
                  </a:cubicBezTo>
                  <a:cubicBezTo>
                    <a:pt x="15964" y="14518"/>
                    <a:pt x="16020" y="14259"/>
                    <a:pt x="15936" y="14112"/>
                  </a:cubicBezTo>
                  <a:cubicBezTo>
                    <a:pt x="15924" y="14101"/>
                    <a:pt x="15902" y="14094"/>
                    <a:pt x="15880" y="14094"/>
                  </a:cubicBezTo>
                  <a:cubicBezTo>
                    <a:pt x="15848" y="14094"/>
                    <a:pt x="15817" y="14107"/>
                    <a:pt x="15817" y="14140"/>
                  </a:cubicBezTo>
                  <a:cubicBezTo>
                    <a:pt x="15761" y="14434"/>
                    <a:pt x="15789" y="14693"/>
                    <a:pt x="15761" y="14986"/>
                  </a:cubicBezTo>
                  <a:cubicBezTo>
                    <a:pt x="15733" y="15014"/>
                    <a:pt x="15733" y="15042"/>
                    <a:pt x="15733" y="15070"/>
                  </a:cubicBezTo>
                  <a:cubicBezTo>
                    <a:pt x="15642" y="14895"/>
                    <a:pt x="15558" y="14721"/>
                    <a:pt x="15467" y="14581"/>
                  </a:cubicBezTo>
                  <a:cubicBezTo>
                    <a:pt x="15523" y="14490"/>
                    <a:pt x="15523" y="14371"/>
                    <a:pt x="15523" y="14287"/>
                  </a:cubicBezTo>
                  <a:cubicBezTo>
                    <a:pt x="15558" y="14056"/>
                    <a:pt x="15558" y="13818"/>
                    <a:pt x="15558" y="13588"/>
                  </a:cubicBezTo>
                  <a:cubicBezTo>
                    <a:pt x="15558" y="13542"/>
                    <a:pt x="15522" y="13520"/>
                    <a:pt x="15485" y="13520"/>
                  </a:cubicBezTo>
                  <a:cubicBezTo>
                    <a:pt x="15448" y="13520"/>
                    <a:pt x="15411" y="13542"/>
                    <a:pt x="15411" y="13588"/>
                  </a:cubicBezTo>
                  <a:cubicBezTo>
                    <a:pt x="15411" y="13846"/>
                    <a:pt x="15384" y="14112"/>
                    <a:pt x="15384" y="14343"/>
                  </a:cubicBezTo>
                  <a:lnTo>
                    <a:pt x="15384" y="14406"/>
                  </a:lnTo>
                  <a:cubicBezTo>
                    <a:pt x="15384" y="14371"/>
                    <a:pt x="15384" y="14371"/>
                    <a:pt x="15349" y="14371"/>
                  </a:cubicBezTo>
                  <a:cubicBezTo>
                    <a:pt x="15265" y="14168"/>
                    <a:pt x="15174" y="13993"/>
                    <a:pt x="15090" y="13791"/>
                  </a:cubicBezTo>
                  <a:cubicBezTo>
                    <a:pt x="15118" y="13791"/>
                    <a:pt x="15118" y="13791"/>
                    <a:pt x="15118" y="13763"/>
                  </a:cubicBezTo>
                  <a:lnTo>
                    <a:pt x="15118" y="13735"/>
                  </a:lnTo>
                  <a:cubicBezTo>
                    <a:pt x="15174" y="13707"/>
                    <a:pt x="15209" y="13644"/>
                    <a:pt x="15209" y="13588"/>
                  </a:cubicBezTo>
                  <a:lnTo>
                    <a:pt x="15209" y="13119"/>
                  </a:lnTo>
                  <a:cubicBezTo>
                    <a:pt x="15226" y="13084"/>
                    <a:pt x="15197" y="13048"/>
                    <a:pt x="15158" y="13048"/>
                  </a:cubicBezTo>
                  <a:cubicBezTo>
                    <a:pt x="15136" y="13048"/>
                    <a:pt x="15110" y="13060"/>
                    <a:pt x="15090" y="13091"/>
                  </a:cubicBezTo>
                  <a:cubicBezTo>
                    <a:pt x="15062" y="13182"/>
                    <a:pt x="15062" y="13266"/>
                    <a:pt x="15062" y="13385"/>
                  </a:cubicBezTo>
                  <a:cubicBezTo>
                    <a:pt x="15062" y="13469"/>
                    <a:pt x="15034" y="13560"/>
                    <a:pt x="15034" y="13644"/>
                  </a:cubicBezTo>
                  <a:cubicBezTo>
                    <a:pt x="14915" y="13385"/>
                    <a:pt x="14796" y="13091"/>
                    <a:pt x="14684" y="12833"/>
                  </a:cubicBezTo>
                  <a:cubicBezTo>
                    <a:pt x="14712" y="12742"/>
                    <a:pt x="14712" y="12658"/>
                    <a:pt x="14712" y="12567"/>
                  </a:cubicBezTo>
                  <a:cubicBezTo>
                    <a:pt x="14712" y="12448"/>
                    <a:pt x="14740" y="12308"/>
                    <a:pt x="14740" y="12189"/>
                  </a:cubicBezTo>
                  <a:cubicBezTo>
                    <a:pt x="14740" y="12144"/>
                    <a:pt x="14710" y="12121"/>
                    <a:pt x="14681" y="12121"/>
                  </a:cubicBezTo>
                  <a:cubicBezTo>
                    <a:pt x="14651" y="12121"/>
                    <a:pt x="14621" y="12144"/>
                    <a:pt x="14621" y="12189"/>
                  </a:cubicBezTo>
                  <a:cubicBezTo>
                    <a:pt x="14621" y="12273"/>
                    <a:pt x="14593" y="12364"/>
                    <a:pt x="14593" y="12420"/>
                  </a:cubicBezTo>
                  <a:lnTo>
                    <a:pt x="14593" y="12567"/>
                  </a:lnTo>
                  <a:lnTo>
                    <a:pt x="14593" y="12595"/>
                  </a:lnTo>
                  <a:lnTo>
                    <a:pt x="14593" y="12658"/>
                  </a:lnTo>
                  <a:cubicBezTo>
                    <a:pt x="14509" y="12448"/>
                    <a:pt x="14447" y="12245"/>
                    <a:pt x="14363" y="12070"/>
                  </a:cubicBezTo>
                  <a:cubicBezTo>
                    <a:pt x="14351" y="12035"/>
                    <a:pt x="14323" y="12020"/>
                    <a:pt x="14297" y="12020"/>
                  </a:cubicBezTo>
                  <a:cubicBezTo>
                    <a:pt x="14261" y="12020"/>
                    <a:pt x="14227" y="12050"/>
                    <a:pt x="14244" y="12098"/>
                  </a:cubicBezTo>
                  <a:cubicBezTo>
                    <a:pt x="14300" y="12308"/>
                    <a:pt x="14391" y="12539"/>
                    <a:pt x="14447" y="12742"/>
                  </a:cubicBezTo>
                  <a:cubicBezTo>
                    <a:pt x="14419" y="12742"/>
                    <a:pt x="14419" y="12714"/>
                    <a:pt x="14391" y="12714"/>
                  </a:cubicBezTo>
                  <a:cubicBezTo>
                    <a:pt x="14300" y="12714"/>
                    <a:pt x="14244" y="12714"/>
                    <a:pt x="14188" y="12742"/>
                  </a:cubicBezTo>
                  <a:cubicBezTo>
                    <a:pt x="14160" y="12770"/>
                    <a:pt x="14160" y="12833"/>
                    <a:pt x="14188" y="12833"/>
                  </a:cubicBezTo>
                  <a:cubicBezTo>
                    <a:pt x="14244" y="12861"/>
                    <a:pt x="14272" y="12861"/>
                    <a:pt x="14335" y="12861"/>
                  </a:cubicBezTo>
                  <a:cubicBezTo>
                    <a:pt x="14391" y="12861"/>
                    <a:pt x="14419" y="12889"/>
                    <a:pt x="14474" y="12889"/>
                  </a:cubicBezTo>
                  <a:lnTo>
                    <a:pt x="14509" y="12916"/>
                  </a:lnTo>
                  <a:cubicBezTo>
                    <a:pt x="14621" y="13147"/>
                    <a:pt x="14712" y="13385"/>
                    <a:pt x="14824" y="13644"/>
                  </a:cubicBezTo>
                  <a:lnTo>
                    <a:pt x="14796" y="13616"/>
                  </a:lnTo>
                  <a:cubicBezTo>
                    <a:pt x="14712" y="13616"/>
                    <a:pt x="14593" y="13616"/>
                    <a:pt x="14474" y="13588"/>
                  </a:cubicBezTo>
                  <a:cubicBezTo>
                    <a:pt x="14469" y="13582"/>
                    <a:pt x="14463" y="13580"/>
                    <a:pt x="14456" y="13580"/>
                  </a:cubicBezTo>
                  <a:cubicBezTo>
                    <a:pt x="14428" y="13580"/>
                    <a:pt x="14396" y="13621"/>
                    <a:pt x="14419" y="13644"/>
                  </a:cubicBezTo>
                  <a:cubicBezTo>
                    <a:pt x="14474" y="13735"/>
                    <a:pt x="14593" y="13763"/>
                    <a:pt x="14712" y="13763"/>
                  </a:cubicBezTo>
                  <a:cubicBezTo>
                    <a:pt x="14768" y="13763"/>
                    <a:pt x="14824" y="13763"/>
                    <a:pt x="14887" y="13791"/>
                  </a:cubicBezTo>
                  <a:cubicBezTo>
                    <a:pt x="14971" y="13965"/>
                    <a:pt x="15062" y="14112"/>
                    <a:pt x="15118" y="14287"/>
                  </a:cubicBezTo>
                  <a:cubicBezTo>
                    <a:pt x="15146" y="14343"/>
                    <a:pt x="15174" y="14406"/>
                    <a:pt x="15209" y="14490"/>
                  </a:cubicBezTo>
                  <a:cubicBezTo>
                    <a:pt x="15146" y="14462"/>
                    <a:pt x="15062" y="14434"/>
                    <a:pt x="14971" y="14434"/>
                  </a:cubicBezTo>
                  <a:cubicBezTo>
                    <a:pt x="14859" y="14406"/>
                    <a:pt x="14768" y="14371"/>
                    <a:pt x="14649" y="14343"/>
                  </a:cubicBezTo>
                  <a:cubicBezTo>
                    <a:pt x="14644" y="14338"/>
                    <a:pt x="14639" y="14336"/>
                    <a:pt x="14634" y="14336"/>
                  </a:cubicBezTo>
                  <a:cubicBezTo>
                    <a:pt x="14613" y="14336"/>
                    <a:pt x="14598" y="14382"/>
                    <a:pt x="14621" y="14434"/>
                  </a:cubicBezTo>
                  <a:cubicBezTo>
                    <a:pt x="14712" y="14546"/>
                    <a:pt x="14915" y="14546"/>
                    <a:pt x="15062" y="14581"/>
                  </a:cubicBezTo>
                  <a:cubicBezTo>
                    <a:pt x="15118" y="14609"/>
                    <a:pt x="15209" y="14637"/>
                    <a:pt x="15293" y="14637"/>
                  </a:cubicBezTo>
                  <a:cubicBezTo>
                    <a:pt x="15384" y="14811"/>
                    <a:pt x="15495" y="15014"/>
                    <a:pt x="15586" y="15189"/>
                  </a:cubicBezTo>
                  <a:lnTo>
                    <a:pt x="15384" y="15189"/>
                  </a:lnTo>
                  <a:cubicBezTo>
                    <a:pt x="15304" y="15189"/>
                    <a:pt x="15225" y="15177"/>
                    <a:pt x="15148" y="15177"/>
                  </a:cubicBezTo>
                  <a:cubicBezTo>
                    <a:pt x="15109" y="15177"/>
                    <a:pt x="15071" y="15180"/>
                    <a:pt x="15034" y="15189"/>
                  </a:cubicBezTo>
                  <a:cubicBezTo>
                    <a:pt x="14971" y="15189"/>
                    <a:pt x="14971" y="15280"/>
                    <a:pt x="15034" y="15308"/>
                  </a:cubicBezTo>
                  <a:cubicBezTo>
                    <a:pt x="15209" y="15336"/>
                    <a:pt x="15384" y="15336"/>
                    <a:pt x="15558" y="15336"/>
                  </a:cubicBezTo>
                  <a:lnTo>
                    <a:pt x="15670" y="15336"/>
                  </a:lnTo>
                  <a:cubicBezTo>
                    <a:pt x="15789" y="15539"/>
                    <a:pt x="15873" y="15741"/>
                    <a:pt x="15992" y="15916"/>
                  </a:cubicBezTo>
                  <a:lnTo>
                    <a:pt x="15992" y="15944"/>
                  </a:lnTo>
                  <a:cubicBezTo>
                    <a:pt x="15845" y="15916"/>
                    <a:pt x="15670" y="15860"/>
                    <a:pt x="15523" y="15860"/>
                  </a:cubicBezTo>
                  <a:lnTo>
                    <a:pt x="14859" y="15860"/>
                  </a:lnTo>
                  <a:cubicBezTo>
                    <a:pt x="14712" y="15832"/>
                    <a:pt x="14565" y="15804"/>
                    <a:pt x="14509" y="15657"/>
                  </a:cubicBezTo>
                  <a:cubicBezTo>
                    <a:pt x="14419" y="15511"/>
                    <a:pt x="14391" y="15308"/>
                    <a:pt x="14363" y="15133"/>
                  </a:cubicBezTo>
                  <a:cubicBezTo>
                    <a:pt x="14300" y="14755"/>
                    <a:pt x="14188" y="14406"/>
                    <a:pt x="14097" y="14021"/>
                  </a:cubicBezTo>
                  <a:cubicBezTo>
                    <a:pt x="14013" y="13644"/>
                    <a:pt x="13950" y="13266"/>
                    <a:pt x="13894" y="12861"/>
                  </a:cubicBezTo>
                  <a:cubicBezTo>
                    <a:pt x="13838" y="12448"/>
                    <a:pt x="13838" y="12042"/>
                    <a:pt x="13866" y="11637"/>
                  </a:cubicBezTo>
                  <a:cubicBezTo>
                    <a:pt x="13866" y="11434"/>
                    <a:pt x="13922" y="11224"/>
                    <a:pt x="13922" y="11022"/>
                  </a:cubicBezTo>
                  <a:cubicBezTo>
                    <a:pt x="13950" y="11022"/>
                    <a:pt x="13950" y="10994"/>
                    <a:pt x="13950" y="10966"/>
                  </a:cubicBezTo>
                  <a:close/>
                  <a:moveTo>
                    <a:pt x="13719" y="12916"/>
                  </a:moveTo>
                  <a:cubicBezTo>
                    <a:pt x="13747" y="13322"/>
                    <a:pt x="13838" y="13735"/>
                    <a:pt x="13922" y="14140"/>
                  </a:cubicBezTo>
                  <a:cubicBezTo>
                    <a:pt x="14013" y="14490"/>
                    <a:pt x="14097" y="14839"/>
                    <a:pt x="14160" y="15189"/>
                  </a:cubicBezTo>
                  <a:cubicBezTo>
                    <a:pt x="14188" y="15364"/>
                    <a:pt x="14216" y="15630"/>
                    <a:pt x="14335" y="15832"/>
                  </a:cubicBezTo>
                  <a:cubicBezTo>
                    <a:pt x="14242" y="15819"/>
                    <a:pt x="14152" y="15814"/>
                    <a:pt x="14062" y="15814"/>
                  </a:cubicBezTo>
                  <a:cubicBezTo>
                    <a:pt x="13724" y="15814"/>
                    <a:pt x="13402" y="15888"/>
                    <a:pt x="13076" y="15888"/>
                  </a:cubicBezTo>
                  <a:cubicBezTo>
                    <a:pt x="12642" y="15888"/>
                    <a:pt x="12237" y="15916"/>
                    <a:pt x="11796" y="15916"/>
                  </a:cubicBezTo>
                  <a:cubicBezTo>
                    <a:pt x="11566" y="15944"/>
                    <a:pt x="11328" y="15979"/>
                    <a:pt x="11069" y="16007"/>
                  </a:cubicBezTo>
                  <a:cubicBezTo>
                    <a:pt x="10838" y="16007"/>
                    <a:pt x="10601" y="15944"/>
                    <a:pt x="10342" y="15916"/>
                  </a:cubicBezTo>
                  <a:cubicBezTo>
                    <a:pt x="10052" y="15882"/>
                    <a:pt x="9776" y="15858"/>
                    <a:pt x="9497" y="15858"/>
                  </a:cubicBezTo>
                  <a:cubicBezTo>
                    <a:pt x="9324" y="15858"/>
                    <a:pt x="9150" y="15867"/>
                    <a:pt x="8972" y="15888"/>
                  </a:cubicBezTo>
                  <a:cubicBezTo>
                    <a:pt x="8836" y="15898"/>
                    <a:pt x="8697" y="15901"/>
                    <a:pt x="8557" y="15901"/>
                  </a:cubicBezTo>
                  <a:cubicBezTo>
                    <a:pt x="8276" y="15901"/>
                    <a:pt x="7990" y="15888"/>
                    <a:pt x="7720" y="15888"/>
                  </a:cubicBezTo>
                  <a:cubicBezTo>
                    <a:pt x="7667" y="15891"/>
                    <a:pt x="7615" y="15893"/>
                    <a:pt x="7563" y="15893"/>
                  </a:cubicBezTo>
                  <a:cubicBezTo>
                    <a:pt x="7205" y="15893"/>
                    <a:pt x="6864" y="15828"/>
                    <a:pt x="6507" y="15828"/>
                  </a:cubicBezTo>
                  <a:cubicBezTo>
                    <a:pt x="6455" y="15828"/>
                    <a:pt x="6402" y="15829"/>
                    <a:pt x="6349" y="15832"/>
                  </a:cubicBezTo>
                  <a:cubicBezTo>
                    <a:pt x="6321" y="15832"/>
                    <a:pt x="6028" y="15860"/>
                    <a:pt x="5769" y="15888"/>
                  </a:cubicBezTo>
                  <a:cubicBezTo>
                    <a:pt x="5909" y="15713"/>
                    <a:pt x="5944" y="15392"/>
                    <a:pt x="5972" y="15189"/>
                  </a:cubicBezTo>
                  <a:cubicBezTo>
                    <a:pt x="6028" y="14839"/>
                    <a:pt x="6119" y="14490"/>
                    <a:pt x="6203" y="14140"/>
                  </a:cubicBezTo>
                  <a:cubicBezTo>
                    <a:pt x="6258" y="13881"/>
                    <a:pt x="6321" y="13588"/>
                    <a:pt x="6349" y="13322"/>
                  </a:cubicBezTo>
                  <a:cubicBezTo>
                    <a:pt x="6569" y="13470"/>
                    <a:pt x="6773" y="13538"/>
                    <a:pt x="7006" y="13538"/>
                  </a:cubicBezTo>
                  <a:cubicBezTo>
                    <a:pt x="7047" y="13538"/>
                    <a:pt x="7089" y="13536"/>
                    <a:pt x="7133" y="13532"/>
                  </a:cubicBezTo>
                  <a:cubicBezTo>
                    <a:pt x="7517" y="13497"/>
                    <a:pt x="7867" y="13413"/>
                    <a:pt x="8216" y="13413"/>
                  </a:cubicBezTo>
                  <a:cubicBezTo>
                    <a:pt x="8469" y="13413"/>
                    <a:pt x="8704" y="13475"/>
                    <a:pt x="8936" y="13475"/>
                  </a:cubicBezTo>
                  <a:cubicBezTo>
                    <a:pt x="9025" y="13475"/>
                    <a:pt x="9113" y="13466"/>
                    <a:pt x="9202" y="13441"/>
                  </a:cubicBezTo>
                  <a:cubicBezTo>
                    <a:pt x="9496" y="13357"/>
                    <a:pt x="9874" y="13357"/>
                    <a:pt x="10167" y="13238"/>
                  </a:cubicBezTo>
                  <a:lnTo>
                    <a:pt x="10167" y="13294"/>
                  </a:lnTo>
                  <a:cubicBezTo>
                    <a:pt x="10139" y="13469"/>
                    <a:pt x="10139" y="13588"/>
                    <a:pt x="10076" y="13763"/>
                  </a:cubicBezTo>
                  <a:cubicBezTo>
                    <a:pt x="10048" y="13846"/>
                    <a:pt x="10048" y="13937"/>
                    <a:pt x="10076" y="14021"/>
                  </a:cubicBezTo>
                  <a:cubicBezTo>
                    <a:pt x="10167" y="14168"/>
                    <a:pt x="10426" y="14196"/>
                    <a:pt x="10573" y="14196"/>
                  </a:cubicBezTo>
                  <a:cubicBezTo>
                    <a:pt x="10629" y="14196"/>
                    <a:pt x="10691" y="14200"/>
                    <a:pt x="10754" y="14200"/>
                  </a:cubicBezTo>
                  <a:cubicBezTo>
                    <a:pt x="10885" y="14200"/>
                    <a:pt x="11017" y="14184"/>
                    <a:pt x="11097" y="14084"/>
                  </a:cubicBezTo>
                  <a:cubicBezTo>
                    <a:pt x="11188" y="13937"/>
                    <a:pt x="11125" y="13672"/>
                    <a:pt x="11125" y="13497"/>
                  </a:cubicBezTo>
                  <a:cubicBezTo>
                    <a:pt x="11097" y="13441"/>
                    <a:pt x="11097" y="13385"/>
                    <a:pt x="11097" y="13322"/>
                  </a:cubicBezTo>
                  <a:lnTo>
                    <a:pt x="11097" y="13322"/>
                  </a:lnTo>
                  <a:cubicBezTo>
                    <a:pt x="11363" y="13441"/>
                    <a:pt x="11650" y="13441"/>
                    <a:pt x="11915" y="13441"/>
                  </a:cubicBezTo>
                  <a:cubicBezTo>
                    <a:pt x="12118" y="13441"/>
                    <a:pt x="12349" y="13441"/>
                    <a:pt x="12524" y="13322"/>
                  </a:cubicBezTo>
                  <a:lnTo>
                    <a:pt x="12524" y="13441"/>
                  </a:lnTo>
                  <a:cubicBezTo>
                    <a:pt x="12524" y="13588"/>
                    <a:pt x="12440" y="13763"/>
                    <a:pt x="12552" y="13881"/>
                  </a:cubicBezTo>
                  <a:cubicBezTo>
                    <a:pt x="12631" y="13956"/>
                    <a:pt x="12735" y="13981"/>
                    <a:pt x="12839" y="13981"/>
                  </a:cubicBezTo>
                  <a:cubicBezTo>
                    <a:pt x="12891" y="13981"/>
                    <a:pt x="12943" y="13975"/>
                    <a:pt x="12992" y="13965"/>
                  </a:cubicBezTo>
                  <a:cubicBezTo>
                    <a:pt x="13111" y="13965"/>
                    <a:pt x="13342" y="13965"/>
                    <a:pt x="13426" y="13881"/>
                  </a:cubicBezTo>
                  <a:cubicBezTo>
                    <a:pt x="13545" y="13818"/>
                    <a:pt x="13517" y="13672"/>
                    <a:pt x="13545" y="13560"/>
                  </a:cubicBezTo>
                  <a:cubicBezTo>
                    <a:pt x="13545" y="13413"/>
                    <a:pt x="13572" y="13238"/>
                    <a:pt x="13572" y="13063"/>
                  </a:cubicBezTo>
                  <a:lnTo>
                    <a:pt x="13600" y="13035"/>
                  </a:lnTo>
                  <a:cubicBezTo>
                    <a:pt x="13635" y="13007"/>
                    <a:pt x="13663" y="12944"/>
                    <a:pt x="13691" y="12916"/>
                  </a:cubicBezTo>
                  <a:close/>
                  <a:moveTo>
                    <a:pt x="378" y="7728"/>
                  </a:moveTo>
                  <a:cubicBezTo>
                    <a:pt x="462" y="7791"/>
                    <a:pt x="665" y="8022"/>
                    <a:pt x="700" y="8050"/>
                  </a:cubicBezTo>
                  <a:cubicBezTo>
                    <a:pt x="839" y="8197"/>
                    <a:pt x="958" y="8371"/>
                    <a:pt x="1105" y="8518"/>
                  </a:cubicBezTo>
                  <a:cubicBezTo>
                    <a:pt x="1455" y="8868"/>
                    <a:pt x="1713" y="9273"/>
                    <a:pt x="1979" y="9686"/>
                  </a:cubicBezTo>
                  <a:cubicBezTo>
                    <a:pt x="2210" y="10120"/>
                    <a:pt x="2448" y="10525"/>
                    <a:pt x="2622" y="10994"/>
                  </a:cubicBezTo>
                  <a:cubicBezTo>
                    <a:pt x="2678" y="11224"/>
                    <a:pt x="2734" y="11399"/>
                    <a:pt x="2650" y="11637"/>
                  </a:cubicBezTo>
                  <a:cubicBezTo>
                    <a:pt x="2560" y="11812"/>
                    <a:pt x="2448" y="11986"/>
                    <a:pt x="2385" y="12189"/>
                  </a:cubicBezTo>
                  <a:cubicBezTo>
                    <a:pt x="2357" y="12245"/>
                    <a:pt x="2413" y="12308"/>
                    <a:pt x="2448" y="12308"/>
                  </a:cubicBezTo>
                  <a:cubicBezTo>
                    <a:pt x="2464" y="12310"/>
                    <a:pt x="2480" y="12311"/>
                    <a:pt x="2496" y="12311"/>
                  </a:cubicBezTo>
                  <a:cubicBezTo>
                    <a:pt x="2725" y="12311"/>
                    <a:pt x="2868" y="12129"/>
                    <a:pt x="3084" y="12070"/>
                  </a:cubicBezTo>
                  <a:cubicBezTo>
                    <a:pt x="3147" y="12189"/>
                    <a:pt x="3175" y="12364"/>
                    <a:pt x="3203" y="12511"/>
                  </a:cubicBezTo>
                  <a:cubicBezTo>
                    <a:pt x="3231" y="12658"/>
                    <a:pt x="3287" y="12833"/>
                    <a:pt x="3322" y="12972"/>
                  </a:cubicBezTo>
                  <a:cubicBezTo>
                    <a:pt x="3406" y="13322"/>
                    <a:pt x="3496" y="13672"/>
                    <a:pt x="3580" y="13993"/>
                  </a:cubicBezTo>
                  <a:cubicBezTo>
                    <a:pt x="3608" y="14231"/>
                    <a:pt x="3671" y="14434"/>
                    <a:pt x="3727" y="14637"/>
                  </a:cubicBezTo>
                  <a:cubicBezTo>
                    <a:pt x="3699" y="14637"/>
                    <a:pt x="3699" y="14665"/>
                    <a:pt x="3699" y="14665"/>
                  </a:cubicBezTo>
                  <a:cubicBezTo>
                    <a:pt x="3727" y="14839"/>
                    <a:pt x="3755" y="15014"/>
                    <a:pt x="3783" y="15189"/>
                  </a:cubicBezTo>
                  <a:cubicBezTo>
                    <a:pt x="3811" y="15392"/>
                    <a:pt x="3958" y="15741"/>
                    <a:pt x="3902" y="15916"/>
                  </a:cubicBezTo>
                  <a:cubicBezTo>
                    <a:pt x="3874" y="15944"/>
                    <a:pt x="3846" y="15979"/>
                    <a:pt x="3846" y="16007"/>
                  </a:cubicBezTo>
                  <a:cubicBezTo>
                    <a:pt x="3699" y="16091"/>
                    <a:pt x="3406" y="16119"/>
                    <a:pt x="3287" y="16154"/>
                  </a:cubicBezTo>
                  <a:cubicBezTo>
                    <a:pt x="3147" y="16154"/>
                    <a:pt x="3000" y="16182"/>
                    <a:pt x="2853" y="16182"/>
                  </a:cubicBezTo>
                  <a:lnTo>
                    <a:pt x="2853" y="16154"/>
                  </a:lnTo>
                  <a:cubicBezTo>
                    <a:pt x="2937" y="15916"/>
                    <a:pt x="3028" y="15685"/>
                    <a:pt x="3112" y="15420"/>
                  </a:cubicBezTo>
                  <a:cubicBezTo>
                    <a:pt x="3175" y="15189"/>
                    <a:pt x="3322" y="14895"/>
                    <a:pt x="3259" y="14637"/>
                  </a:cubicBezTo>
                  <a:cubicBezTo>
                    <a:pt x="3259" y="14609"/>
                    <a:pt x="3238" y="14595"/>
                    <a:pt x="3217" y="14595"/>
                  </a:cubicBezTo>
                  <a:cubicBezTo>
                    <a:pt x="3196" y="14595"/>
                    <a:pt x="3175" y="14609"/>
                    <a:pt x="3175" y="14637"/>
                  </a:cubicBezTo>
                  <a:cubicBezTo>
                    <a:pt x="3084" y="14930"/>
                    <a:pt x="3000" y="15245"/>
                    <a:pt x="2909" y="15539"/>
                  </a:cubicBezTo>
                  <a:cubicBezTo>
                    <a:pt x="2881" y="15657"/>
                    <a:pt x="2825" y="15804"/>
                    <a:pt x="2797" y="15916"/>
                  </a:cubicBezTo>
                  <a:cubicBezTo>
                    <a:pt x="2762" y="15769"/>
                    <a:pt x="2734" y="15657"/>
                    <a:pt x="2678" y="15511"/>
                  </a:cubicBezTo>
                  <a:cubicBezTo>
                    <a:pt x="2622" y="15336"/>
                    <a:pt x="2560" y="15161"/>
                    <a:pt x="2504" y="14986"/>
                  </a:cubicBezTo>
                  <a:cubicBezTo>
                    <a:pt x="2650" y="14755"/>
                    <a:pt x="2734" y="14518"/>
                    <a:pt x="2853" y="14259"/>
                  </a:cubicBezTo>
                  <a:cubicBezTo>
                    <a:pt x="2972" y="14021"/>
                    <a:pt x="3112" y="13763"/>
                    <a:pt x="3112" y="13469"/>
                  </a:cubicBezTo>
                  <a:cubicBezTo>
                    <a:pt x="3112" y="13455"/>
                    <a:pt x="3098" y="13448"/>
                    <a:pt x="3084" y="13448"/>
                  </a:cubicBezTo>
                  <a:cubicBezTo>
                    <a:pt x="3070" y="13448"/>
                    <a:pt x="3056" y="13455"/>
                    <a:pt x="3056" y="13469"/>
                  </a:cubicBezTo>
                  <a:cubicBezTo>
                    <a:pt x="2909" y="13763"/>
                    <a:pt x="2797" y="14056"/>
                    <a:pt x="2678" y="14343"/>
                  </a:cubicBezTo>
                  <a:cubicBezTo>
                    <a:pt x="2587" y="14490"/>
                    <a:pt x="2504" y="14665"/>
                    <a:pt x="2448" y="14867"/>
                  </a:cubicBezTo>
                  <a:cubicBezTo>
                    <a:pt x="2413" y="14755"/>
                    <a:pt x="2385" y="14665"/>
                    <a:pt x="2385" y="14581"/>
                  </a:cubicBezTo>
                  <a:cubicBezTo>
                    <a:pt x="2329" y="14406"/>
                    <a:pt x="2301" y="14259"/>
                    <a:pt x="2273" y="14112"/>
                  </a:cubicBezTo>
                  <a:cubicBezTo>
                    <a:pt x="2357" y="13937"/>
                    <a:pt x="2476" y="13763"/>
                    <a:pt x="2560" y="13616"/>
                  </a:cubicBezTo>
                  <a:cubicBezTo>
                    <a:pt x="2650" y="13413"/>
                    <a:pt x="2797" y="13210"/>
                    <a:pt x="2797" y="13007"/>
                  </a:cubicBezTo>
                  <a:cubicBezTo>
                    <a:pt x="2797" y="12976"/>
                    <a:pt x="2775" y="12960"/>
                    <a:pt x="2748" y="12960"/>
                  </a:cubicBezTo>
                  <a:cubicBezTo>
                    <a:pt x="2722" y="12960"/>
                    <a:pt x="2692" y="12976"/>
                    <a:pt x="2678" y="13007"/>
                  </a:cubicBezTo>
                  <a:cubicBezTo>
                    <a:pt x="2587" y="13238"/>
                    <a:pt x="2476" y="13469"/>
                    <a:pt x="2357" y="13707"/>
                  </a:cubicBezTo>
                  <a:cubicBezTo>
                    <a:pt x="2301" y="13791"/>
                    <a:pt x="2238" y="13846"/>
                    <a:pt x="2210" y="13937"/>
                  </a:cubicBezTo>
                  <a:cubicBezTo>
                    <a:pt x="2154" y="13644"/>
                    <a:pt x="2063" y="13357"/>
                    <a:pt x="1979" y="13063"/>
                  </a:cubicBezTo>
                  <a:cubicBezTo>
                    <a:pt x="2098" y="12972"/>
                    <a:pt x="2154" y="12861"/>
                    <a:pt x="2238" y="12742"/>
                  </a:cubicBezTo>
                  <a:cubicBezTo>
                    <a:pt x="2329" y="12658"/>
                    <a:pt x="2385" y="12567"/>
                    <a:pt x="2448" y="12448"/>
                  </a:cubicBezTo>
                  <a:cubicBezTo>
                    <a:pt x="2493" y="12425"/>
                    <a:pt x="2465" y="12349"/>
                    <a:pt x="2420" y="12349"/>
                  </a:cubicBezTo>
                  <a:cubicBezTo>
                    <a:pt x="2409" y="12349"/>
                    <a:pt x="2397" y="12353"/>
                    <a:pt x="2385" y="12364"/>
                  </a:cubicBezTo>
                  <a:cubicBezTo>
                    <a:pt x="2273" y="12420"/>
                    <a:pt x="2210" y="12567"/>
                    <a:pt x="2126" y="12686"/>
                  </a:cubicBezTo>
                  <a:cubicBezTo>
                    <a:pt x="2063" y="12742"/>
                    <a:pt x="2007" y="12833"/>
                    <a:pt x="1951" y="12916"/>
                  </a:cubicBezTo>
                  <a:cubicBezTo>
                    <a:pt x="1951" y="12833"/>
                    <a:pt x="1923" y="12742"/>
                    <a:pt x="1888" y="12658"/>
                  </a:cubicBezTo>
                  <a:cubicBezTo>
                    <a:pt x="1860" y="12539"/>
                    <a:pt x="1832" y="12392"/>
                    <a:pt x="1804" y="12273"/>
                  </a:cubicBezTo>
                  <a:cubicBezTo>
                    <a:pt x="1832" y="12217"/>
                    <a:pt x="1860" y="12133"/>
                    <a:pt x="1888" y="12070"/>
                  </a:cubicBezTo>
                  <a:cubicBezTo>
                    <a:pt x="1923" y="11986"/>
                    <a:pt x="1979" y="11868"/>
                    <a:pt x="2007" y="11749"/>
                  </a:cubicBezTo>
                  <a:cubicBezTo>
                    <a:pt x="2035" y="11574"/>
                    <a:pt x="2154" y="11371"/>
                    <a:pt x="2182" y="11196"/>
                  </a:cubicBezTo>
                  <a:cubicBezTo>
                    <a:pt x="2182" y="11157"/>
                    <a:pt x="2140" y="11117"/>
                    <a:pt x="2103" y="11117"/>
                  </a:cubicBezTo>
                  <a:cubicBezTo>
                    <a:pt x="2088" y="11117"/>
                    <a:pt x="2073" y="11124"/>
                    <a:pt x="2063" y="11140"/>
                  </a:cubicBezTo>
                  <a:cubicBezTo>
                    <a:pt x="1923" y="11399"/>
                    <a:pt x="1832" y="11693"/>
                    <a:pt x="1748" y="11986"/>
                  </a:cubicBezTo>
                  <a:lnTo>
                    <a:pt x="1748" y="12014"/>
                  </a:lnTo>
                  <a:cubicBezTo>
                    <a:pt x="1685" y="11784"/>
                    <a:pt x="1630" y="11546"/>
                    <a:pt x="1574" y="11315"/>
                  </a:cubicBezTo>
                  <a:cubicBezTo>
                    <a:pt x="1657" y="11196"/>
                    <a:pt x="1713" y="11050"/>
                    <a:pt x="1776" y="10938"/>
                  </a:cubicBezTo>
                  <a:cubicBezTo>
                    <a:pt x="1832" y="10791"/>
                    <a:pt x="2007" y="10616"/>
                    <a:pt x="1951" y="10441"/>
                  </a:cubicBezTo>
                  <a:cubicBezTo>
                    <a:pt x="1951" y="10427"/>
                    <a:pt x="1935" y="10420"/>
                    <a:pt x="1916" y="10420"/>
                  </a:cubicBezTo>
                  <a:cubicBezTo>
                    <a:pt x="1897" y="10420"/>
                    <a:pt x="1874" y="10427"/>
                    <a:pt x="1860" y="10441"/>
                  </a:cubicBezTo>
                  <a:cubicBezTo>
                    <a:pt x="1804" y="10588"/>
                    <a:pt x="1713" y="10700"/>
                    <a:pt x="1657" y="10847"/>
                  </a:cubicBezTo>
                  <a:cubicBezTo>
                    <a:pt x="1602" y="10938"/>
                    <a:pt x="1574" y="11050"/>
                    <a:pt x="1511" y="11140"/>
                  </a:cubicBezTo>
                  <a:cubicBezTo>
                    <a:pt x="1483" y="11022"/>
                    <a:pt x="1427" y="10875"/>
                    <a:pt x="1399" y="10735"/>
                  </a:cubicBezTo>
                  <a:cubicBezTo>
                    <a:pt x="1364" y="10588"/>
                    <a:pt x="1308" y="10469"/>
                    <a:pt x="1280" y="10350"/>
                  </a:cubicBezTo>
                  <a:cubicBezTo>
                    <a:pt x="1336" y="10294"/>
                    <a:pt x="1364" y="10175"/>
                    <a:pt x="1399" y="10092"/>
                  </a:cubicBezTo>
                  <a:cubicBezTo>
                    <a:pt x="1483" y="9945"/>
                    <a:pt x="1539" y="9742"/>
                    <a:pt x="1574" y="9595"/>
                  </a:cubicBezTo>
                  <a:cubicBezTo>
                    <a:pt x="1574" y="9554"/>
                    <a:pt x="1525" y="9528"/>
                    <a:pt x="1488" y="9528"/>
                  </a:cubicBezTo>
                  <a:cubicBezTo>
                    <a:pt x="1474" y="9528"/>
                    <a:pt x="1462" y="9532"/>
                    <a:pt x="1455" y="9539"/>
                  </a:cubicBezTo>
                  <a:cubicBezTo>
                    <a:pt x="1364" y="9651"/>
                    <a:pt x="1336" y="9798"/>
                    <a:pt x="1308" y="9945"/>
                  </a:cubicBezTo>
                  <a:cubicBezTo>
                    <a:pt x="1280" y="10001"/>
                    <a:pt x="1252" y="10092"/>
                    <a:pt x="1224" y="10148"/>
                  </a:cubicBezTo>
                  <a:lnTo>
                    <a:pt x="1224" y="10175"/>
                  </a:lnTo>
                  <a:cubicBezTo>
                    <a:pt x="1077" y="9686"/>
                    <a:pt x="902" y="9218"/>
                    <a:pt x="755" y="8749"/>
                  </a:cubicBezTo>
                  <a:cubicBezTo>
                    <a:pt x="755" y="8735"/>
                    <a:pt x="748" y="8728"/>
                    <a:pt x="741" y="8728"/>
                  </a:cubicBezTo>
                  <a:cubicBezTo>
                    <a:pt x="734" y="8728"/>
                    <a:pt x="728" y="8735"/>
                    <a:pt x="728" y="8749"/>
                  </a:cubicBezTo>
                  <a:cubicBezTo>
                    <a:pt x="783" y="9218"/>
                    <a:pt x="930" y="9686"/>
                    <a:pt x="1077" y="10148"/>
                  </a:cubicBezTo>
                  <a:cubicBezTo>
                    <a:pt x="986" y="10092"/>
                    <a:pt x="902" y="10001"/>
                    <a:pt x="839" y="9973"/>
                  </a:cubicBezTo>
                  <a:cubicBezTo>
                    <a:pt x="755" y="9889"/>
                    <a:pt x="637" y="9770"/>
                    <a:pt x="525" y="9742"/>
                  </a:cubicBezTo>
                  <a:cubicBezTo>
                    <a:pt x="434" y="9742"/>
                    <a:pt x="378" y="9826"/>
                    <a:pt x="434" y="9889"/>
                  </a:cubicBezTo>
                  <a:cubicBezTo>
                    <a:pt x="581" y="10001"/>
                    <a:pt x="728" y="10092"/>
                    <a:pt x="839" y="10210"/>
                  </a:cubicBezTo>
                  <a:cubicBezTo>
                    <a:pt x="902" y="10238"/>
                    <a:pt x="930" y="10294"/>
                    <a:pt x="986" y="10322"/>
                  </a:cubicBezTo>
                  <a:cubicBezTo>
                    <a:pt x="986" y="10350"/>
                    <a:pt x="1133" y="10385"/>
                    <a:pt x="1133" y="10385"/>
                  </a:cubicBezTo>
                  <a:cubicBezTo>
                    <a:pt x="1161" y="10497"/>
                    <a:pt x="1189" y="10616"/>
                    <a:pt x="1224" y="10735"/>
                  </a:cubicBezTo>
                  <a:cubicBezTo>
                    <a:pt x="1280" y="10910"/>
                    <a:pt x="1308" y="11112"/>
                    <a:pt x="1364" y="11315"/>
                  </a:cubicBezTo>
                  <a:cubicBezTo>
                    <a:pt x="1252" y="11196"/>
                    <a:pt x="1077" y="11112"/>
                    <a:pt x="958" y="10994"/>
                  </a:cubicBezTo>
                  <a:cubicBezTo>
                    <a:pt x="874" y="10938"/>
                    <a:pt x="755" y="10875"/>
                    <a:pt x="665" y="10791"/>
                  </a:cubicBezTo>
                  <a:cubicBezTo>
                    <a:pt x="637" y="10735"/>
                    <a:pt x="637" y="10700"/>
                    <a:pt x="553" y="10672"/>
                  </a:cubicBezTo>
                  <a:cubicBezTo>
                    <a:pt x="525" y="10672"/>
                    <a:pt x="490" y="10700"/>
                    <a:pt x="525" y="10735"/>
                  </a:cubicBezTo>
                  <a:cubicBezTo>
                    <a:pt x="553" y="10791"/>
                    <a:pt x="553" y="10847"/>
                    <a:pt x="609" y="10910"/>
                  </a:cubicBezTo>
                  <a:cubicBezTo>
                    <a:pt x="700" y="10966"/>
                    <a:pt x="783" y="11022"/>
                    <a:pt x="839" y="11084"/>
                  </a:cubicBezTo>
                  <a:cubicBezTo>
                    <a:pt x="1014" y="11196"/>
                    <a:pt x="1189" y="11343"/>
                    <a:pt x="1399" y="11371"/>
                  </a:cubicBezTo>
                  <a:cubicBezTo>
                    <a:pt x="1427" y="11609"/>
                    <a:pt x="1483" y="11812"/>
                    <a:pt x="1539" y="12042"/>
                  </a:cubicBezTo>
                  <a:cubicBezTo>
                    <a:pt x="1427" y="11986"/>
                    <a:pt x="1336" y="11924"/>
                    <a:pt x="1224" y="11896"/>
                  </a:cubicBezTo>
                  <a:cubicBezTo>
                    <a:pt x="1161" y="11896"/>
                    <a:pt x="1133" y="11959"/>
                    <a:pt x="1161" y="12014"/>
                  </a:cubicBezTo>
                  <a:cubicBezTo>
                    <a:pt x="1189" y="12070"/>
                    <a:pt x="1252" y="12070"/>
                    <a:pt x="1308" y="12098"/>
                  </a:cubicBezTo>
                  <a:cubicBezTo>
                    <a:pt x="1399" y="12133"/>
                    <a:pt x="1483" y="12189"/>
                    <a:pt x="1574" y="12245"/>
                  </a:cubicBezTo>
                  <a:lnTo>
                    <a:pt x="1602" y="12245"/>
                  </a:lnTo>
                  <a:cubicBezTo>
                    <a:pt x="1630" y="12364"/>
                    <a:pt x="1657" y="12511"/>
                    <a:pt x="1685" y="12623"/>
                  </a:cubicBezTo>
                  <a:cubicBezTo>
                    <a:pt x="1713" y="12742"/>
                    <a:pt x="1748" y="12861"/>
                    <a:pt x="1748" y="12944"/>
                  </a:cubicBezTo>
                  <a:cubicBezTo>
                    <a:pt x="1685" y="12889"/>
                    <a:pt x="1630" y="12833"/>
                    <a:pt x="1539" y="12770"/>
                  </a:cubicBezTo>
                  <a:cubicBezTo>
                    <a:pt x="1427" y="12658"/>
                    <a:pt x="1189" y="12595"/>
                    <a:pt x="1105" y="12448"/>
                  </a:cubicBezTo>
                  <a:cubicBezTo>
                    <a:pt x="1093" y="12424"/>
                    <a:pt x="1075" y="12416"/>
                    <a:pt x="1058" y="12416"/>
                  </a:cubicBezTo>
                  <a:cubicBezTo>
                    <a:pt x="1035" y="12416"/>
                    <a:pt x="1014" y="12432"/>
                    <a:pt x="1014" y="12448"/>
                  </a:cubicBezTo>
                  <a:cubicBezTo>
                    <a:pt x="986" y="12658"/>
                    <a:pt x="1224" y="12714"/>
                    <a:pt x="1336" y="12798"/>
                  </a:cubicBezTo>
                  <a:cubicBezTo>
                    <a:pt x="1511" y="12889"/>
                    <a:pt x="1630" y="13035"/>
                    <a:pt x="1804" y="13119"/>
                  </a:cubicBezTo>
                  <a:cubicBezTo>
                    <a:pt x="1860" y="13441"/>
                    <a:pt x="1951" y="13763"/>
                    <a:pt x="2035" y="14084"/>
                  </a:cubicBezTo>
                  <a:cubicBezTo>
                    <a:pt x="2007" y="14056"/>
                    <a:pt x="1979" y="14056"/>
                    <a:pt x="1979" y="14021"/>
                  </a:cubicBezTo>
                  <a:cubicBezTo>
                    <a:pt x="1860" y="13937"/>
                    <a:pt x="1748" y="13818"/>
                    <a:pt x="1630" y="13707"/>
                  </a:cubicBezTo>
                  <a:cubicBezTo>
                    <a:pt x="1511" y="13616"/>
                    <a:pt x="1399" y="13532"/>
                    <a:pt x="1280" y="13413"/>
                  </a:cubicBezTo>
                  <a:cubicBezTo>
                    <a:pt x="1224" y="13357"/>
                    <a:pt x="1189" y="13266"/>
                    <a:pt x="1105" y="13238"/>
                  </a:cubicBezTo>
                  <a:cubicBezTo>
                    <a:pt x="1077" y="13238"/>
                    <a:pt x="1049" y="13294"/>
                    <a:pt x="1077" y="13322"/>
                  </a:cubicBezTo>
                  <a:cubicBezTo>
                    <a:pt x="1105" y="13385"/>
                    <a:pt x="1105" y="13469"/>
                    <a:pt x="1161" y="13532"/>
                  </a:cubicBezTo>
                  <a:cubicBezTo>
                    <a:pt x="1280" y="13672"/>
                    <a:pt x="1399" y="13763"/>
                    <a:pt x="1511" y="13846"/>
                  </a:cubicBezTo>
                  <a:cubicBezTo>
                    <a:pt x="1713" y="13993"/>
                    <a:pt x="1860" y="14140"/>
                    <a:pt x="2063" y="14231"/>
                  </a:cubicBezTo>
                  <a:cubicBezTo>
                    <a:pt x="2098" y="14315"/>
                    <a:pt x="2098" y="14371"/>
                    <a:pt x="2126" y="14462"/>
                  </a:cubicBezTo>
                  <a:cubicBezTo>
                    <a:pt x="2154" y="14637"/>
                    <a:pt x="2210" y="14811"/>
                    <a:pt x="2273" y="14986"/>
                  </a:cubicBezTo>
                  <a:cubicBezTo>
                    <a:pt x="1888" y="14721"/>
                    <a:pt x="1455" y="14546"/>
                    <a:pt x="1105" y="14231"/>
                  </a:cubicBezTo>
                  <a:cubicBezTo>
                    <a:pt x="1099" y="14224"/>
                    <a:pt x="1092" y="14221"/>
                    <a:pt x="1084" y="14221"/>
                  </a:cubicBezTo>
                  <a:cubicBezTo>
                    <a:pt x="1055" y="14221"/>
                    <a:pt x="1021" y="14265"/>
                    <a:pt x="1049" y="14287"/>
                  </a:cubicBezTo>
                  <a:cubicBezTo>
                    <a:pt x="1161" y="14518"/>
                    <a:pt x="1364" y="14609"/>
                    <a:pt x="1602" y="14721"/>
                  </a:cubicBezTo>
                  <a:cubicBezTo>
                    <a:pt x="1832" y="14867"/>
                    <a:pt x="2035" y="15042"/>
                    <a:pt x="2301" y="15105"/>
                  </a:cubicBezTo>
                  <a:cubicBezTo>
                    <a:pt x="2329" y="15189"/>
                    <a:pt x="2357" y="15280"/>
                    <a:pt x="2385" y="15364"/>
                  </a:cubicBezTo>
                  <a:cubicBezTo>
                    <a:pt x="2448" y="15539"/>
                    <a:pt x="2504" y="15685"/>
                    <a:pt x="2532" y="15860"/>
                  </a:cubicBezTo>
                  <a:cubicBezTo>
                    <a:pt x="2560" y="15888"/>
                    <a:pt x="2560" y="15916"/>
                    <a:pt x="2560" y="15944"/>
                  </a:cubicBezTo>
                  <a:cubicBezTo>
                    <a:pt x="2476" y="15888"/>
                    <a:pt x="2385" y="15832"/>
                    <a:pt x="2357" y="15804"/>
                  </a:cubicBezTo>
                  <a:cubicBezTo>
                    <a:pt x="2098" y="15595"/>
                    <a:pt x="1832" y="15336"/>
                    <a:pt x="1539" y="15217"/>
                  </a:cubicBezTo>
                  <a:cubicBezTo>
                    <a:pt x="1533" y="15212"/>
                    <a:pt x="1527" y="15209"/>
                    <a:pt x="1521" y="15209"/>
                  </a:cubicBezTo>
                  <a:cubicBezTo>
                    <a:pt x="1494" y="15209"/>
                    <a:pt x="1465" y="15252"/>
                    <a:pt x="1511" y="15280"/>
                  </a:cubicBezTo>
                  <a:cubicBezTo>
                    <a:pt x="1713" y="15455"/>
                    <a:pt x="1860" y="15657"/>
                    <a:pt x="2098" y="15832"/>
                  </a:cubicBezTo>
                  <a:cubicBezTo>
                    <a:pt x="2273" y="15944"/>
                    <a:pt x="2448" y="16091"/>
                    <a:pt x="2650" y="16210"/>
                  </a:cubicBezTo>
                  <a:lnTo>
                    <a:pt x="2560" y="16210"/>
                  </a:lnTo>
                  <a:cubicBezTo>
                    <a:pt x="2329" y="16238"/>
                    <a:pt x="2126" y="16238"/>
                    <a:pt x="1888" y="16238"/>
                  </a:cubicBezTo>
                  <a:cubicBezTo>
                    <a:pt x="1814" y="16238"/>
                    <a:pt x="1736" y="16250"/>
                    <a:pt x="1668" y="16250"/>
                  </a:cubicBezTo>
                  <a:cubicBezTo>
                    <a:pt x="1633" y="16250"/>
                    <a:pt x="1602" y="16247"/>
                    <a:pt x="1574" y="16238"/>
                  </a:cubicBezTo>
                  <a:cubicBezTo>
                    <a:pt x="1427" y="16210"/>
                    <a:pt x="1364" y="16063"/>
                    <a:pt x="1280" y="15944"/>
                  </a:cubicBezTo>
                  <a:cubicBezTo>
                    <a:pt x="1014" y="15567"/>
                    <a:pt x="811" y="15105"/>
                    <a:pt x="700" y="14637"/>
                  </a:cubicBezTo>
                  <a:cubicBezTo>
                    <a:pt x="553" y="14168"/>
                    <a:pt x="490" y="13707"/>
                    <a:pt x="406" y="13238"/>
                  </a:cubicBezTo>
                  <a:cubicBezTo>
                    <a:pt x="378" y="13007"/>
                    <a:pt x="350" y="12770"/>
                    <a:pt x="434" y="12567"/>
                  </a:cubicBezTo>
                  <a:cubicBezTo>
                    <a:pt x="553" y="12364"/>
                    <a:pt x="700" y="12161"/>
                    <a:pt x="811" y="11986"/>
                  </a:cubicBezTo>
                  <a:cubicBezTo>
                    <a:pt x="874" y="11896"/>
                    <a:pt x="958" y="11784"/>
                    <a:pt x="930" y="11665"/>
                  </a:cubicBezTo>
                  <a:cubicBezTo>
                    <a:pt x="902" y="11574"/>
                    <a:pt x="783" y="11546"/>
                    <a:pt x="700" y="11518"/>
                  </a:cubicBezTo>
                  <a:cubicBezTo>
                    <a:pt x="686" y="11515"/>
                    <a:pt x="672" y="11514"/>
                    <a:pt x="658" y="11514"/>
                  </a:cubicBezTo>
                  <a:cubicBezTo>
                    <a:pt x="576" y="11514"/>
                    <a:pt x="472" y="11553"/>
                    <a:pt x="388" y="11553"/>
                  </a:cubicBezTo>
                  <a:cubicBezTo>
                    <a:pt x="348" y="11553"/>
                    <a:pt x="313" y="11544"/>
                    <a:pt x="287" y="11518"/>
                  </a:cubicBezTo>
                  <a:cubicBezTo>
                    <a:pt x="175" y="11399"/>
                    <a:pt x="203" y="10994"/>
                    <a:pt x="203" y="10847"/>
                  </a:cubicBezTo>
                  <a:cubicBezTo>
                    <a:pt x="175" y="10266"/>
                    <a:pt x="231" y="9714"/>
                    <a:pt x="287" y="9127"/>
                  </a:cubicBezTo>
                  <a:cubicBezTo>
                    <a:pt x="287" y="8868"/>
                    <a:pt x="315" y="8602"/>
                    <a:pt x="315" y="8343"/>
                  </a:cubicBezTo>
                  <a:cubicBezTo>
                    <a:pt x="315" y="8169"/>
                    <a:pt x="315" y="7938"/>
                    <a:pt x="378" y="7728"/>
                  </a:cubicBezTo>
                  <a:close/>
                  <a:moveTo>
                    <a:pt x="19754" y="7728"/>
                  </a:moveTo>
                  <a:cubicBezTo>
                    <a:pt x="19810" y="7938"/>
                    <a:pt x="19810" y="8169"/>
                    <a:pt x="19810" y="8343"/>
                  </a:cubicBezTo>
                  <a:cubicBezTo>
                    <a:pt x="19810" y="8602"/>
                    <a:pt x="19838" y="8868"/>
                    <a:pt x="19838" y="9127"/>
                  </a:cubicBezTo>
                  <a:cubicBezTo>
                    <a:pt x="19894" y="9714"/>
                    <a:pt x="19957" y="10266"/>
                    <a:pt x="19929" y="10847"/>
                  </a:cubicBezTo>
                  <a:cubicBezTo>
                    <a:pt x="19929" y="10994"/>
                    <a:pt x="19957" y="11399"/>
                    <a:pt x="19838" y="11518"/>
                  </a:cubicBezTo>
                  <a:cubicBezTo>
                    <a:pt x="19814" y="11544"/>
                    <a:pt x="19779" y="11553"/>
                    <a:pt x="19740" y="11553"/>
                  </a:cubicBezTo>
                  <a:cubicBezTo>
                    <a:pt x="19657" y="11553"/>
                    <a:pt x="19551" y="11514"/>
                    <a:pt x="19472" y="11514"/>
                  </a:cubicBezTo>
                  <a:cubicBezTo>
                    <a:pt x="19458" y="11514"/>
                    <a:pt x="19444" y="11515"/>
                    <a:pt x="19432" y="11518"/>
                  </a:cubicBezTo>
                  <a:cubicBezTo>
                    <a:pt x="19341" y="11546"/>
                    <a:pt x="19229" y="11574"/>
                    <a:pt x="19194" y="11665"/>
                  </a:cubicBezTo>
                  <a:cubicBezTo>
                    <a:pt x="19166" y="11784"/>
                    <a:pt x="19257" y="11896"/>
                    <a:pt x="19313" y="11986"/>
                  </a:cubicBezTo>
                  <a:cubicBezTo>
                    <a:pt x="19432" y="12161"/>
                    <a:pt x="19579" y="12364"/>
                    <a:pt x="19691" y="12567"/>
                  </a:cubicBezTo>
                  <a:cubicBezTo>
                    <a:pt x="19782" y="12770"/>
                    <a:pt x="19754" y="13007"/>
                    <a:pt x="19719" y="13238"/>
                  </a:cubicBezTo>
                  <a:cubicBezTo>
                    <a:pt x="19635" y="13707"/>
                    <a:pt x="19579" y="14168"/>
                    <a:pt x="19432" y="14637"/>
                  </a:cubicBezTo>
                  <a:cubicBezTo>
                    <a:pt x="19313" y="15105"/>
                    <a:pt x="19110" y="15567"/>
                    <a:pt x="18845" y="15944"/>
                  </a:cubicBezTo>
                  <a:cubicBezTo>
                    <a:pt x="18761" y="16063"/>
                    <a:pt x="18705" y="16210"/>
                    <a:pt x="18558" y="16238"/>
                  </a:cubicBezTo>
                  <a:cubicBezTo>
                    <a:pt x="18528" y="16247"/>
                    <a:pt x="18495" y="16250"/>
                    <a:pt x="18461" y="16250"/>
                  </a:cubicBezTo>
                  <a:cubicBezTo>
                    <a:pt x="18392" y="16250"/>
                    <a:pt x="18316" y="16238"/>
                    <a:pt x="18236" y="16238"/>
                  </a:cubicBezTo>
                  <a:cubicBezTo>
                    <a:pt x="18006" y="16238"/>
                    <a:pt x="17796" y="16238"/>
                    <a:pt x="17565" y="16210"/>
                  </a:cubicBezTo>
                  <a:lnTo>
                    <a:pt x="17481" y="16210"/>
                  </a:lnTo>
                  <a:cubicBezTo>
                    <a:pt x="17684" y="16091"/>
                    <a:pt x="17859" y="15944"/>
                    <a:pt x="18034" y="15832"/>
                  </a:cubicBezTo>
                  <a:cubicBezTo>
                    <a:pt x="18264" y="15657"/>
                    <a:pt x="18411" y="15455"/>
                    <a:pt x="18614" y="15280"/>
                  </a:cubicBezTo>
                  <a:cubicBezTo>
                    <a:pt x="18659" y="15252"/>
                    <a:pt x="18631" y="15209"/>
                    <a:pt x="18604" y="15209"/>
                  </a:cubicBezTo>
                  <a:cubicBezTo>
                    <a:pt x="18598" y="15209"/>
                    <a:pt x="18591" y="15212"/>
                    <a:pt x="18586" y="15217"/>
                  </a:cubicBezTo>
                  <a:cubicBezTo>
                    <a:pt x="18292" y="15336"/>
                    <a:pt x="18062" y="15595"/>
                    <a:pt x="17768" y="15804"/>
                  </a:cubicBezTo>
                  <a:cubicBezTo>
                    <a:pt x="17740" y="15832"/>
                    <a:pt x="17656" y="15888"/>
                    <a:pt x="17565" y="15944"/>
                  </a:cubicBezTo>
                  <a:cubicBezTo>
                    <a:pt x="17565" y="15916"/>
                    <a:pt x="17565" y="15888"/>
                    <a:pt x="17593" y="15860"/>
                  </a:cubicBezTo>
                  <a:cubicBezTo>
                    <a:pt x="17621" y="15685"/>
                    <a:pt x="17684" y="15539"/>
                    <a:pt x="17740" y="15364"/>
                  </a:cubicBezTo>
                  <a:cubicBezTo>
                    <a:pt x="17768" y="15280"/>
                    <a:pt x="17796" y="15189"/>
                    <a:pt x="17831" y="15105"/>
                  </a:cubicBezTo>
                  <a:cubicBezTo>
                    <a:pt x="18090" y="15042"/>
                    <a:pt x="18292" y="14867"/>
                    <a:pt x="18530" y="14721"/>
                  </a:cubicBezTo>
                  <a:cubicBezTo>
                    <a:pt x="18761" y="14609"/>
                    <a:pt x="18964" y="14518"/>
                    <a:pt x="19082" y="14287"/>
                  </a:cubicBezTo>
                  <a:cubicBezTo>
                    <a:pt x="19105" y="14265"/>
                    <a:pt x="19074" y="14221"/>
                    <a:pt x="19043" y="14221"/>
                  </a:cubicBezTo>
                  <a:cubicBezTo>
                    <a:pt x="19035" y="14221"/>
                    <a:pt x="19027" y="14224"/>
                    <a:pt x="19020" y="14231"/>
                  </a:cubicBezTo>
                  <a:cubicBezTo>
                    <a:pt x="18670" y="14546"/>
                    <a:pt x="18236" y="14721"/>
                    <a:pt x="17859" y="14986"/>
                  </a:cubicBezTo>
                  <a:cubicBezTo>
                    <a:pt x="17915" y="14811"/>
                    <a:pt x="17971" y="14637"/>
                    <a:pt x="18006" y="14462"/>
                  </a:cubicBezTo>
                  <a:cubicBezTo>
                    <a:pt x="18034" y="14371"/>
                    <a:pt x="18034" y="14315"/>
                    <a:pt x="18062" y="14231"/>
                  </a:cubicBezTo>
                  <a:cubicBezTo>
                    <a:pt x="18264" y="14140"/>
                    <a:pt x="18439" y="13993"/>
                    <a:pt x="18614" y="13846"/>
                  </a:cubicBezTo>
                  <a:cubicBezTo>
                    <a:pt x="18733" y="13763"/>
                    <a:pt x="18845" y="13672"/>
                    <a:pt x="18964" y="13532"/>
                  </a:cubicBezTo>
                  <a:cubicBezTo>
                    <a:pt x="19020" y="13469"/>
                    <a:pt x="19020" y="13385"/>
                    <a:pt x="19054" y="13322"/>
                  </a:cubicBezTo>
                  <a:cubicBezTo>
                    <a:pt x="19082" y="13294"/>
                    <a:pt x="19054" y="13238"/>
                    <a:pt x="19020" y="13238"/>
                  </a:cubicBezTo>
                  <a:cubicBezTo>
                    <a:pt x="18936" y="13266"/>
                    <a:pt x="18908" y="13357"/>
                    <a:pt x="18845" y="13413"/>
                  </a:cubicBezTo>
                  <a:cubicBezTo>
                    <a:pt x="18733" y="13532"/>
                    <a:pt x="18614" y="13616"/>
                    <a:pt x="18495" y="13707"/>
                  </a:cubicBezTo>
                  <a:cubicBezTo>
                    <a:pt x="18383" y="13818"/>
                    <a:pt x="18264" y="13937"/>
                    <a:pt x="18145" y="14021"/>
                  </a:cubicBezTo>
                  <a:cubicBezTo>
                    <a:pt x="18145" y="14056"/>
                    <a:pt x="18118" y="14056"/>
                    <a:pt x="18090" y="14084"/>
                  </a:cubicBezTo>
                  <a:cubicBezTo>
                    <a:pt x="18180" y="13763"/>
                    <a:pt x="18264" y="13441"/>
                    <a:pt x="18320" y="13119"/>
                  </a:cubicBezTo>
                  <a:cubicBezTo>
                    <a:pt x="18495" y="13035"/>
                    <a:pt x="18614" y="12889"/>
                    <a:pt x="18789" y="12798"/>
                  </a:cubicBezTo>
                  <a:cubicBezTo>
                    <a:pt x="18908" y="12714"/>
                    <a:pt x="19138" y="12658"/>
                    <a:pt x="19110" y="12448"/>
                  </a:cubicBezTo>
                  <a:cubicBezTo>
                    <a:pt x="19110" y="12432"/>
                    <a:pt x="19092" y="12416"/>
                    <a:pt x="19076" y="12416"/>
                  </a:cubicBezTo>
                  <a:cubicBezTo>
                    <a:pt x="19064" y="12416"/>
                    <a:pt x="19054" y="12424"/>
                    <a:pt x="19054" y="12448"/>
                  </a:cubicBezTo>
                  <a:cubicBezTo>
                    <a:pt x="18936" y="12595"/>
                    <a:pt x="18705" y="12658"/>
                    <a:pt x="18586" y="12770"/>
                  </a:cubicBezTo>
                  <a:cubicBezTo>
                    <a:pt x="18495" y="12833"/>
                    <a:pt x="18439" y="12889"/>
                    <a:pt x="18383" y="12944"/>
                  </a:cubicBezTo>
                  <a:cubicBezTo>
                    <a:pt x="18383" y="12861"/>
                    <a:pt x="18411" y="12742"/>
                    <a:pt x="18439" y="12623"/>
                  </a:cubicBezTo>
                  <a:cubicBezTo>
                    <a:pt x="18467" y="12511"/>
                    <a:pt x="18495" y="12364"/>
                    <a:pt x="18530" y="12245"/>
                  </a:cubicBezTo>
                  <a:lnTo>
                    <a:pt x="18558" y="12245"/>
                  </a:lnTo>
                  <a:cubicBezTo>
                    <a:pt x="18642" y="12189"/>
                    <a:pt x="18733" y="12133"/>
                    <a:pt x="18817" y="12098"/>
                  </a:cubicBezTo>
                  <a:cubicBezTo>
                    <a:pt x="18880" y="12070"/>
                    <a:pt x="18936" y="12070"/>
                    <a:pt x="18964" y="12014"/>
                  </a:cubicBezTo>
                  <a:cubicBezTo>
                    <a:pt x="18992" y="11959"/>
                    <a:pt x="18964" y="11896"/>
                    <a:pt x="18908" y="11896"/>
                  </a:cubicBezTo>
                  <a:cubicBezTo>
                    <a:pt x="18789" y="11924"/>
                    <a:pt x="18705" y="11986"/>
                    <a:pt x="18586" y="12042"/>
                  </a:cubicBezTo>
                  <a:cubicBezTo>
                    <a:pt x="18642" y="11812"/>
                    <a:pt x="18705" y="11609"/>
                    <a:pt x="18733" y="11371"/>
                  </a:cubicBezTo>
                  <a:cubicBezTo>
                    <a:pt x="18936" y="11343"/>
                    <a:pt x="19110" y="11196"/>
                    <a:pt x="19285" y="11084"/>
                  </a:cubicBezTo>
                  <a:cubicBezTo>
                    <a:pt x="19341" y="11022"/>
                    <a:pt x="19432" y="10966"/>
                    <a:pt x="19516" y="10910"/>
                  </a:cubicBezTo>
                  <a:cubicBezTo>
                    <a:pt x="19579" y="10847"/>
                    <a:pt x="19579" y="10791"/>
                    <a:pt x="19607" y="10735"/>
                  </a:cubicBezTo>
                  <a:cubicBezTo>
                    <a:pt x="19635" y="10700"/>
                    <a:pt x="19607" y="10672"/>
                    <a:pt x="19579" y="10672"/>
                  </a:cubicBezTo>
                  <a:cubicBezTo>
                    <a:pt x="19488" y="10700"/>
                    <a:pt x="19488" y="10735"/>
                    <a:pt x="19460" y="10791"/>
                  </a:cubicBezTo>
                  <a:cubicBezTo>
                    <a:pt x="19369" y="10875"/>
                    <a:pt x="19257" y="10938"/>
                    <a:pt x="19166" y="10994"/>
                  </a:cubicBezTo>
                  <a:cubicBezTo>
                    <a:pt x="19054" y="11112"/>
                    <a:pt x="18880" y="11196"/>
                    <a:pt x="18761" y="11315"/>
                  </a:cubicBezTo>
                  <a:cubicBezTo>
                    <a:pt x="18817" y="11112"/>
                    <a:pt x="18845" y="10910"/>
                    <a:pt x="18908" y="10735"/>
                  </a:cubicBezTo>
                  <a:cubicBezTo>
                    <a:pt x="18936" y="10616"/>
                    <a:pt x="18964" y="10497"/>
                    <a:pt x="18992" y="10385"/>
                  </a:cubicBezTo>
                  <a:cubicBezTo>
                    <a:pt x="18992" y="10385"/>
                    <a:pt x="19138" y="10350"/>
                    <a:pt x="19138" y="10322"/>
                  </a:cubicBezTo>
                  <a:cubicBezTo>
                    <a:pt x="19194" y="10294"/>
                    <a:pt x="19229" y="10238"/>
                    <a:pt x="19285" y="10210"/>
                  </a:cubicBezTo>
                  <a:cubicBezTo>
                    <a:pt x="19404" y="10092"/>
                    <a:pt x="19544" y="10001"/>
                    <a:pt x="19691" y="9889"/>
                  </a:cubicBezTo>
                  <a:cubicBezTo>
                    <a:pt x="19754" y="9826"/>
                    <a:pt x="19691" y="9742"/>
                    <a:pt x="19607" y="9742"/>
                  </a:cubicBezTo>
                  <a:cubicBezTo>
                    <a:pt x="19488" y="9770"/>
                    <a:pt x="19369" y="9889"/>
                    <a:pt x="19285" y="9973"/>
                  </a:cubicBezTo>
                  <a:cubicBezTo>
                    <a:pt x="19229" y="10001"/>
                    <a:pt x="19138" y="10092"/>
                    <a:pt x="19054" y="10148"/>
                  </a:cubicBezTo>
                  <a:cubicBezTo>
                    <a:pt x="19194" y="9686"/>
                    <a:pt x="19341" y="9218"/>
                    <a:pt x="19404" y="8749"/>
                  </a:cubicBezTo>
                  <a:cubicBezTo>
                    <a:pt x="19404" y="8735"/>
                    <a:pt x="19395" y="8728"/>
                    <a:pt x="19387" y="8728"/>
                  </a:cubicBezTo>
                  <a:cubicBezTo>
                    <a:pt x="19378" y="8728"/>
                    <a:pt x="19369" y="8735"/>
                    <a:pt x="19369" y="8749"/>
                  </a:cubicBezTo>
                  <a:cubicBezTo>
                    <a:pt x="19229" y="9218"/>
                    <a:pt x="19054" y="9686"/>
                    <a:pt x="18908" y="10175"/>
                  </a:cubicBezTo>
                  <a:lnTo>
                    <a:pt x="18908" y="10148"/>
                  </a:lnTo>
                  <a:cubicBezTo>
                    <a:pt x="18880" y="10092"/>
                    <a:pt x="18845" y="10001"/>
                    <a:pt x="18817" y="9945"/>
                  </a:cubicBezTo>
                  <a:cubicBezTo>
                    <a:pt x="18789" y="9798"/>
                    <a:pt x="18761" y="9651"/>
                    <a:pt x="18670" y="9539"/>
                  </a:cubicBezTo>
                  <a:cubicBezTo>
                    <a:pt x="18662" y="9532"/>
                    <a:pt x="18651" y="9528"/>
                    <a:pt x="18638" y="9528"/>
                  </a:cubicBezTo>
                  <a:cubicBezTo>
                    <a:pt x="18603" y="9528"/>
                    <a:pt x="18558" y="9554"/>
                    <a:pt x="18558" y="9595"/>
                  </a:cubicBezTo>
                  <a:cubicBezTo>
                    <a:pt x="18586" y="9742"/>
                    <a:pt x="18642" y="9945"/>
                    <a:pt x="18733" y="10092"/>
                  </a:cubicBezTo>
                  <a:cubicBezTo>
                    <a:pt x="18761" y="10175"/>
                    <a:pt x="18789" y="10294"/>
                    <a:pt x="18845" y="10350"/>
                  </a:cubicBezTo>
                  <a:cubicBezTo>
                    <a:pt x="18817" y="10469"/>
                    <a:pt x="18761" y="10588"/>
                    <a:pt x="18733" y="10735"/>
                  </a:cubicBezTo>
                  <a:cubicBezTo>
                    <a:pt x="18705" y="10875"/>
                    <a:pt x="18642" y="11022"/>
                    <a:pt x="18614" y="11140"/>
                  </a:cubicBezTo>
                  <a:cubicBezTo>
                    <a:pt x="18558" y="11050"/>
                    <a:pt x="18530" y="10938"/>
                    <a:pt x="18467" y="10847"/>
                  </a:cubicBezTo>
                  <a:cubicBezTo>
                    <a:pt x="18411" y="10700"/>
                    <a:pt x="18320" y="10588"/>
                    <a:pt x="18264" y="10441"/>
                  </a:cubicBezTo>
                  <a:cubicBezTo>
                    <a:pt x="18250" y="10427"/>
                    <a:pt x="18229" y="10420"/>
                    <a:pt x="18212" y="10420"/>
                  </a:cubicBezTo>
                  <a:cubicBezTo>
                    <a:pt x="18194" y="10420"/>
                    <a:pt x="18180" y="10427"/>
                    <a:pt x="18180" y="10441"/>
                  </a:cubicBezTo>
                  <a:cubicBezTo>
                    <a:pt x="18118" y="10616"/>
                    <a:pt x="18292" y="10791"/>
                    <a:pt x="18355" y="10938"/>
                  </a:cubicBezTo>
                  <a:cubicBezTo>
                    <a:pt x="18411" y="11050"/>
                    <a:pt x="18467" y="11196"/>
                    <a:pt x="18558" y="11315"/>
                  </a:cubicBezTo>
                  <a:cubicBezTo>
                    <a:pt x="18495" y="11546"/>
                    <a:pt x="18439" y="11784"/>
                    <a:pt x="18383" y="12014"/>
                  </a:cubicBezTo>
                  <a:lnTo>
                    <a:pt x="18383" y="11986"/>
                  </a:lnTo>
                  <a:cubicBezTo>
                    <a:pt x="18292" y="11693"/>
                    <a:pt x="18208" y="11399"/>
                    <a:pt x="18062" y="11140"/>
                  </a:cubicBezTo>
                  <a:cubicBezTo>
                    <a:pt x="18053" y="11124"/>
                    <a:pt x="18040" y="11117"/>
                    <a:pt x="18025" y="11117"/>
                  </a:cubicBezTo>
                  <a:cubicBezTo>
                    <a:pt x="17988" y="11117"/>
                    <a:pt x="17943" y="11157"/>
                    <a:pt x="17943" y="11196"/>
                  </a:cubicBezTo>
                  <a:cubicBezTo>
                    <a:pt x="17971" y="11399"/>
                    <a:pt x="18090" y="11574"/>
                    <a:pt x="18118" y="11749"/>
                  </a:cubicBezTo>
                  <a:cubicBezTo>
                    <a:pt x="18145" y="11868"/>
                    <a:pt x="18208" y="11986"/>
                    <a:pt x="18236" y="12070"/>
                  </a:cubicBezTo>
                  <a:cubicBezTo>
                    <a:pt x="18264" y="12133"/>
                    <a:pt x="18292" y="12217"/>
                    <a:pt x="18320" y="12273"/>
                  </a:cubicBezTo>
                  <a:cubicBezTo>
                    <a:pt x="18292" y="12392"/>
                    <a:pt x="18264" y="12539"/>
                    <a:pt x="18236" y="12658"/>
                  </a:cubicBezTo>
                  <a:cubicBezTo>
                    <a:pt x="18208" y="12742"/>
                    <a:pt x="18180" y="12833"/>
                    <a:pt x="18180" y="12916"/>
                  </a:cubicBezTo>
                  <a:cubicBezTo>
                    <a:pt x="18118" y="12833"/>
                    <a:pt x="18062" y="12742"/>
                    <a:pt x="18006" y="12686"/>
                  </a:cubicBezTo>
                  <a:cubicBezTo>
                    <a:pt x="17915" y="12567"/>
                    <a:pt x="17859" y="12448"/>
                    <a:pt x="17740" y="12364"/>
                  </a:cubicBezTo>
                  <a:cubicBezTo>
                    <a:pt x="17729" y="12353"/>
                    <a:pt x="17718" y="12349"/>
                    <a:pt x="17707" y="12349"/>
                  </a:cubicBezTo>
                  <a:cubicBezTo>
                    <a:pt x="17664" y="12349"/>
                    <a:pt x="17633" y="12425"/>
                    <a:pt x="17684" y="12448"/>
                  </a:cubicBezTo>
                  <a:cubicBezTo>
                    <a:pt x="17740" y="12567"/>
                    <a:pt x="17796" y="12658"/>
                    <a:pt x="17887" y="12742"/>
                  </a:cubicBezTo>
                  <a:cubicBezTo>
                    <a:pt x="17971" y="12861"/>
                    <a:pt x="18034" y="12972"/>
                    <a:pt x="18145" y="13063"/>
                  </a:cubicBezTo>
                  <a:cubicBezTo>
                    <a:pt x="18062" y="13357"/>
                    <a:pt x="17971" y="13644"/>
                    <a:pt x="17915" y="13937"/>
                  </a:cubicBezTo>
                  <a:cubicBezTo>
                    <a:pt x="17887" y="13846"/>
                    <a:pt x="17831" y="13791"/>
                    <a:pt x="17796" y="13707"/>
                  </a:cubicBezTo>
                  <a:cubicBezTo>
                    <a:pt x="17656" y="13469"/>
                    <a:pt x="17537" y="13238"/>
                    <a:pt x="17446" y="13007"/>
                  </a:cubicBezTo>
                  <a:cubicBezTo>
                    <a:pt x="17432" y="12976"/>
                    <a:pt x="17404" y="12960"/>
                    <a:pt x="17380" y="12960"/>
                  </a:cubicBezTo>
                  <a:cubicBezTo>
                    <a:pt x="17355" y="12960"/>
                    <a:pt x="17334" y="12976"/>
                    <a:pt x="17334" y="13007"/>
                  </a:cubicBezTo>
                  <a:cubicBezTo>
                    <a:pt x="17334" y="13210"/>
                    <a:pt x="17481" y="13413"/>
                    <a:pt x="17565" y="13616"/>
                  </a:cubicBezTo>
                  <a:cubicBezTo>
                    <a:pt x="17656" y="13763"/>
                    <a:pt x="17768" y="13937"/>
                    <a:pt x="17859" y="14112"/>
                  </a:cubicBezTo>
                  <a:cubicBezTo>
                    <a:pt x="17831" y="14259"/>
                    <a:pt x="17796" y="14406"/>
                    <a:pt x="17740" y="14581"/>
                  </a:cubicBezTo>
                  <a:cubicBezTo>
                    <a:pt x="17740" y="14665"/>
                    <a:pt x="17712" y="14755"/>
                    <a:pt x="17684" y="14867"/>
                  </a:cubicBezTo>
                  <a:cubicBezTo>
                    <a:pt x="17621" y="14665"/>
                    <a:pt x="17537" y="14490"/>
                    <a:pt x="17446" y="14343"/>
                  </a:cubicBezTo>
                  <a:cubicBezTo>
                    <a:pt x="17334" y="14056"/>
                    <a:pt x="17216" y="13763"/>
                    <a:pt x="17097" y="13469"/>
                  </a:cubicBezTo>
                  <a:cubicBezTo>
                    <a:pt x="17083" y="13455"/>
                    <a:pt x="17062" y="13448"/>
                    <a:pt x="17044" y="13448"/>
                  </a:cubicBezTo>
                  <a:cubicBezTo>
                    <a:pt x="17027" y="13448"/>
                    <a:pt x="17013" y="13455"/>
                    <a:pt x="17013" y="13469"/>
                  </a:cubicBezTo>
                  <a:cubicBezTo>
                    <a:pt x="17013" y="13763"/>
                    <a:pt x="17160" y="14021"/>
                    <a:pt x="17271" y="14259"/>
                  </a:cubicBezTo>
                  <a:cubicBezTo>
                    <a:pt x="17390" y="14518"/>
                    <a:pt x="17509" y="14755"/>
                    <a:pt x="17621" y="14986"/>
                  </a:cubicBezTo>
                  <a:cubicBezTo>
                    <a:pt x="17565" y="15161"/>
                    <a:pt x="17509" y="15336"/>
                    <a:pt x="17446" y="15511"/>
                  </a:cubicBezTo>
                  <a:cubicBezTo>
                    <a:pt x="17390" y="15657"/>
                    <a:pt x="17362" y="15769"/>
                    <a:pt x="17334" y="15916"/>
                  </a:cubicBezTo>
                  <a:cubicBezTo>
                    <a:pt x="17306" y="15804"/>
                    <a:pt x="17243" y="15657"/>
                    <a:pt x="17216" y="15539"/>
                  </a:cubicBezTo>
                  <a:cubicBezTo>
                    <a:pt x="17132" y="15245"/>
                    <a:pt x="17041" y="14930"/>
                    <a:pt x="16957" y="14637"/>
                  </a:cubicBezTo>
                  <a:cubicBezTo>
                    <a:pt x="16957" y="14609"/>
                    <a:pt x="16934" y="14595"/>
                    <a:pt x="16911" y="14595"/>
                  </a:cubicBezTo>
                  <a:cubicBezTo>
                    <a:pt x="16889" y="14595"/>
                    <a:pt x="16866" y="14609"/>
                    <a:pt x="16866" y="14637"/>
                  </a:cubicBezTo>
                  <a:cubicBezTo>
                    <a:pt x="16810" y="14895"/>
                    <a:pt x="16957" y="15189"/>
                    <a:pt x="17013" y="15420"/>
                  </a:cubicBezTo>
                  <a:cubicBezTo>
                    <a:pt x="17097" y="15685"/>
                    <a:pt x="17188" y="15916"/>
                    <a:pt x="17271" y="16154"/>
                  </a:cubicBezTo>
                  <a:lnTo>
                    <a:pt x="17271" y="16182"/>
                  </a:lnTo>
                  <a:cubicBezTo>
                    <a:pt x="17132" y="16182"/>
                    <a:pt x="16985" y="16154"/>
                    <a:pt x="16838" y="16154"/>
                  </a:cubicBezTo>
                  <a:cubicBezTo>
                    <a:pt x="16719" y="16119"/>
                    <a:pt x="16432" y="16091"/>
                    <a:pt x="16286" y="16007"/>
                  </a:cubicBezTo>
                  <a:cubicBezTo>
                    <a:pt x="16286" y="15979"/>
                    <a:pt x="16258" y="15944"/>
                    <a:pt x="16223" y="15916"/>
                  </a:cubicBezTo>
                  <a:cubicBezTo>
                    <a:pt x="16167" y="15741"/>
                    <a:pt x="16313" y="15392"/>
                    <a:pt x="16341" y="15189"/>
                  </a:cubicBezTo>
                  <a:cubicBezTo>
                    <a:pt x="16369" y="15014"/>
                    <a:pt x="16397" y="14839"/>
                    <a:pt x="16432" y="14665"/>
                  </a:cubicBezTo>
                  <a:cubicBezTo>
                    <a:pt x="16432" y="14665"/>
                    <a:pt x="16432" y="14637"/>
                    <a:pt x="16397" y="14637"/>
                  </a:cubicBezTo>
                  <a:cubicBezTo>
                    <a:pt x="16460" y="14434"/>
                    <a:pt x="16516" y="14231"/>
                    <a:pt x="16544" y="13993"/>
                  </a:cubicBezTo>
                  <a:cubicBezTo>
                    <a:pt x="16635" y="13672"/>
                    <a:pt x="16719" y="13322"/>
                    <a:pt x="16810" y="12972"/>
                  </a:cubicBezTo>
                  <a:cubicBezTo>
                    <a:pt x="16838" y="12833"/>
                    <a:pt x="16894" y="12658"/>
                    <a:pt x="16922" y="12511"/>
                  </a:cubicBezTo>
                  <a:cubicBezTo>
                    <a:pt x="16957" y="12364"/>
                    <a:pt x="16985" y="12189"/>
                    <a:pt x="17041" y="12070"/>
                  </a:cubicBezTo>
                  <a:cubicBezTo>
                    <a:pt x="17257" y="12129"/>
                    <a:pt x="17399" y="12311"/>
                    <a:pt x="17634" y="12311"/>
                  </a:cubicBezTo>
                  <a:cubicBezTo>
                    <a:pt x="17651" y="12311"/>
                    <a:pt x="17667" y="12310"/>
                    <a:pt x="17684" y="12308"/>
                  </a:cubicBezTo>
                  <a:cubicBezTo>
                    <a:pt x="17712" y="12308"/>
                    <a:pt x="17768" y="12245"/>
                    <a:pt x="17740" y="12189"/>
                  </a:cubicBezTo>
                  <a:cubicBezTo>
                    <a:pt x="17684" y="11986"/>
                    <a:pt x="17565" y="11812"/>
                    <a:pt x="17481" y="11637"/>
                  </a:cubicBezTo>
                  <a:cubicBezTo>
                    <a:pt x="17390" y="11399"/>
                    <a:pt x="17446" y="11224"/>
                    <a:pt x="17509" y="10994"/>
                  </a:cubicBezTo>
                  <a:cubicBezTo>
                    <a:pt x="17684" y="10525"/>
                    <a:pt x="17915" y="10120"/>
                    <a:pt x="18145" y="9686"/>
                  </a:cubicBezTo>
                  <a:cubicBezTo>
                    <a:pt x="18411" y="9273"/>
                    <a:pt x="18670" y="8868"/>
                    <a:pt x="19020" y="8518"/>
                  </a:cubicBezTo>
                  <a:cubicBezTo>
                    <a:pt x="19166" y="8371"/>
                    <a:pt x="19285" y="8197"/>
                    <a:pt x="19432" y="8050"/>
                  </a:cubicBezTo>
                  <a:cubicBezTo>
                    <a:pt x="19460" y="8022"/>
                    <a:pt x="19663" y="7791"/>
                    <a:pt x="19754" y="7728"/>
                  </a:cubicBezTo>
                  <a:close/>
                  <a:moveTo>
                    <a:pt x="16337" y="1"/>
                  </a:moveTo>
                  <a:cubicBezTo>
                    <a:pt x="16078" y="1"/>
                    <a:pt x="15820" y="101"/>
                    <a:pt x="15614" y="274"/>
                  </a:cubicBezTo>
                  <a:cubicBezTo>
                    <a:pt x="15495" y="386"/>
                    <a:pt x="15384" y="533"/>
                    <a:pt x="15349" y="736"/>
                  </a:cubicBezTo>
                  <a:cubicBezTo>
                    <a:pt x="15349" y="855"/>
                    <a:pt x="15384" y="911"/>
                    <a:pt x="15293" y="974"/>
                  </a:cubicBezTo>
                  <a:cubicBezTo>
                    <a:pt x="15174" y="1057"/>
                    <a:pt x="15034" y="1120"/>
                    <a:pt x="14943" y="1176"/>
                  </a:cubicBezTo>
                  <a:cubicBezTo>
                    <a:pt x="14565" y="1470"/>
                    <a:pt x="14447" y="1848"/>
                    <a:pt x="14684" y="2225"/>
                  </a:cubicBezTo>
                  <a:cubicBezTo>
                    <a:pt x="14796" y="2456"/>
                    <a:pt x="15034" y="2659"/>
                    <a:pt x="15118" y="2896"/>
                  </a:cubicBezTo>
                  <a:cubicBezTo>
                    <a:pt x="15174" y="3043"/>
                    <a:pt x="15118" y="3155"/>
                    <a:pt x="15146" y="3302"/>
                  </a:cubicBezTo>
                  <a:cubicBezTo>
                    <a:pt x="15146" y="3421"/>
                    <a:pt x="15209" y="3505"/>
                    <a:pt x="15265" y="3568"/>
                  </a:cubicBezTo>
                  <a:cubicBezTo>
                    <a:pt x="15321" y="3652"/>
                    <a:pt x="15411" y="3708"/>
                    <a:pt x="15467" y="3770"/>
                  </a:cubicBezTo>
                  <a:cubicBezTo>
                    <a:pt x="15586" y="3854"/>
                    <a:pt x="15733" y="3882"/>
                    <a:pt x="15817" y="3973"/>
                  </a:cubicBezTo>
                  <a:cubicBezTo>
                    <a:pt x="15964" y="4120"/>
                    <a:pt x="15761" y="4295"/>
                    <a:pt x="15698" y="4407"/>
                  </a:cubicBezTo>
                  <a:cubicBezTo>
                    <a:pt x="15614" y="4526"/>
                    <a:pt x="15558" y="4645"/>
                    <a:pt x="15495" y="4756"/>
                  </a:cubicBezTo>
                  <a:cubicBezTo>
                    <a:pt x="15411" y="4994"/>
                    <a:pt x="15439" y="5225"/>
                    <a:pt x="15558" y="5428"/>
                  </a:cubicBezTo>
                  <a:cubicBezTo>
                    <a:pt x="15614" y="5575"/>
                    <a:pt x="15733" y="5749"/>
                    <a:pt x="15873" y="5805"/>
                  </a:cubicBezTo>
                  <a:cubicBezTo>
                    <a:pt x="15789" y="5840"/>
                    <a:pt x="15670" y="5868"/>
                    <a:pt x="15558" y="5868"/>
                  </a:cubicBezTo>
                  <a:cubicBezTo>
                    <a:pt x="15439" y="5868"/>
                    <a:pt x="15321" y="5840"/>
                    <a:pt x="15209" y="5805"/>
                  </a:cubicBezTo>
                  <a:cubicBezTo>
                    <a:pt x="15209" y="5575"/>
                    <a:pt x="15209" y="5372"/>
                    <a:pt x="15146" y="5141"/>
                  </a:cubicBezTo>
                  <a:cubicBezTo>
                    <a:pt x="15090" y="4645"/>
                    <a:pt x="14796" y="4204"/>
                    <a:pt x="14419" y="3882"/>
                  </a:cubicBezTo>
                  <a:cubicBezTo>
                    <a:pt x="14300" y="3743"/>
                    <a:pt x="14160" y="3680"/>
                    <a:pt x="13985" y="3652"/>
                  </a:cubicBezTo>
                  <a:cubicBezTo>
                    <a:pt x="13945" y="3648"/>
                    <a:pt x="13907" y="3646"/>
                    <a:pt x="13870" y="3646"/>
                  </a:cubicBezTo>
                  <a:cubicBezTo>
                    <a:pt x="13635" y="3646"/>
                    <a:pt x="13452" y="3716"/>
                    <a:pt x="13223" y="3770"/>
                  </a:cubicBezTo>
                  <a:cubicBezTo>
                    <a:pt x="13048" y="3798"/>
                    <a:pt x="12789" y="3743"/>
                    <a:pt x="12670" y="3945"/>
                  </a:cubicBezTo>
                  <a:cubicBezTo>
                    <a:pt x="12615" y="4092"/>
                    <a:pt x="12615" y="4351"/>
                    <a:pt x="12670" y="4498"/>
                  </a:cubicBezTo>
                  <a:cubicBezTo>
                    <a:pt x="12789" y="4672"/>
                    <a:pt x="13048" y="4728"/>
                    <a:pt x="13223" y="4756"/>
                  </a:cubicBezTo>
                  <a:cubicBezTo>
                    <a:pt x="13342" y="4791"/>
                    <a:pt x="13489" y="4791"/>
                    <a:pt x="13600" y="4847"/>
                  </a:cubicBezTo>
                  <a:cubicBezTo>
                    <a:pt x="13810" y="4875"/>
                    <a:pt x="13894" y="4994"/>
                    <a:pt x="14013" y="5169"/>
                  </a:cubicBezTo>
                  <a:cubicBezTo>
                    <a:pt x="14125" y="5372"/>
                    <a:pt x="14216" y="5519"/>
                    <a:pt x="14272" y="5721"/>
                  </a:cubicBezTo>
                  <a:cubicBezTo>
                    <a:pt x="14244" y="5721"/>
                    <a:pt x="14244" y="5749"/>
                    <a:pt x="14244" y="5749"/>
                  </a:cubicBezTo>
                  <a:cubicBezTo>
                    <a:pt x="14188" y="5749"/>
                    <a:pt x="14069" y="5721"/>
                    <a:pt x="14013" y="5721"/>
                  </a:cubicBezTo>
                  <a:cubicBezTo>
                    <a:pt x="13934" y="5721"/>
                    <a:pt x="13882" y="5734"/>
                    <a:pt x="13822" y="5734"/>
                  </a:cubicBezTo>
                  <a:cubicBezTo>
                    <a:pt x="13792" y="5734"/>
                    <a:pt x="13759" y="5731"/>
                    <a:pt x="13719" y="5721"/>
                  </a:cubicBezTo>
                  <a:cubicBezTo>
                    <a:pt x="13616" y="5682"/>
                    <a:pt x="13485" y="5639"/>
                    <a:pt x="13355" y="5639"/>
                  </a:cubicBezTo>
                  <a:cubicBezTo>
                    <a:pt x="13301" y="5639"/>
                    <a:pt x="13247" y="5647"/>
                    <a:pt x="13195" y="5665"/>
                  </a:cubicBezTo>
                  <a:cubicBezTo>
                    <a:pt x="13048" y="5693"/>
                    <a:pt x="12901" y="5840"/>
                    <a:pt x="12873" y="5980"/>
                  </a:cubicBezTo>
                  <a:cubicBezTo>
                    <a:pt x="12845" y="6099"/>
                    <a:pt x="12873" y="6190"/>
                    <a:pt x="12901" y="6302"/>
                  </a:cubicBezTo>
                  <a:cubicBezTo>
                    <a:pt x="12883" y="6292"/>
                    <a:pt x="12864" y="6289"/>
                    <a:pt x="12844" y="6289"/>
                  </a:cubicBezTo>
                  <a:cubicBezTo>
                    <a:pt x="12804" y="6289"/>
                    <a:pt x="12759" y="6302"/>
                    <a:pt x="12698" y="6302"/>
                  </a:cubicBezTo>
                  <a:cubicBezTo>
                    <a:pt x="12597" y="6316"/>
                    <a:pt x="12496" y="6316"/>
                    <a:pt x="12394" y="6316"/>
                  </a:cubicBezTo>
                  <a:cubicBezTo>
                    <a:pt x="12293" y="6316"/>
                    <a:pt x="12191" y="6316"/>
                    <a:pt x="12090" y="6330"/>
                  </a:cubicBezTo>
                  <a:cubicBezTo>
                    <a:pt x="11885" y="6360"/>
                    <a:pt x="11686" y="6426"/>
                    <a:pt x="11487" y="6426"/>
                  </a:cubicBezTo>
                  <a:cubicBezTo>
                    <a:pt x="11455" y="6426"/>
                    <a:pt x="11423" y="6424"/>
                    <a:pt x="11391" y="6421"/>
                  </a:cubicBezTo>
                  <a:cubicBezTo>
                    <a:pt x="11244" y="6397"/>
                    <a:pt x="11096" y="6289"/>
                    <a:pt x="10949" y="6289"/>
                  </a:cubicBezTo>
                  <a:cubicBezTo>
                    <a:pt x="10922" y="6289"/>
                    <a:pt x="10894" y="6293"/>
                    <a:pt x="10866" y="6302"/>
                  </a:cubicBezTo>
                  <a:cubicBezTo>
                    <a:pt x="10748" y="6330"/>
                    <a:pt x="10664" y="6449"/>
                    <a:pt x="10664" y="6595"/>
                  </a:cubicBezTo>
                  <a:cubicBezTo>
                    <a:pt x="10629" y="6742"/>
                    <a:pt x="10748" y="6889"/>
                    <a:pt x="10748" y="7029"/>
                  </a:cubicBezTo>
                  <a:cubicBezTo>
                    <a:pt x="10720" y="7176"/>
                    <a:pt x="10489" y="7379"/>
                    <a:pt x="10398" y="7497"/>
                  </a:cubicBezTo>
                  <a:cubicBezTo>
                    <a:pt x="10342" y="7588"/>
                    <a:pt x="10251" y="7700"/>
                    <a:pt x="10195" y="7819"/>
                  </a:cubicBezTo>
                  <a:cubicBezTo>
                    <a:pt x="10048" y="7644"/>
                    <a:pt x="9874" y="7497"/>
                    <a:pt x="9727" y="7323"/>
                  </a:cubicBezTo>
                  <a:cubicBezTo>
                    <a:pt x="9615" y="7239"/>
                    <a:pt x="9524" y="7092"/>
                    <a:pt x="9468" y="6973"/>
                  </a:cubicBezTo>
                  <a:cubicBezTo>
                    <a:pt x="9349" y="6742"/>
                    <a:pt x="9377" y="6595"/>
                    <a:pt x="9496" y="6365"/>
                  </a:cubicBezTo>
                  <a:cubicBezTo>
                    <a:pt x="9615" y="6043"/>
                    <a:pt x="9727" y="5519"/>
                    <a:pt x="9265" y="5428"/>
                  </a:cubicBezTo>
                  <a:cubicBezTo>
                    <a:pt x="9146" y="5400"/>
                    <a:pt x="9027" y="5400"/>
                    <a:pt x="8944" y="5372"/>
                  </a:cubicBezTo>
                  <a:cubicBezTo>
                    <a:pt x="8859" y="5352"/>
                    <a:pt x="8793" y="5332"/>
                    <a:pt x="8719" y="5332"/>
                  </a:cubicBezTo>
                  <a:cubicBezTo>
                    <a:pt x="8689" y="5332"/>
                    <a:pt x="8657" y="5336"/>
                    <a:pt x="8622" y="5344"/>
                  </a:cubicBezTo>
                  <a:cubicBezTo>
                    <a:pt x="8475" y="5344"/>
                    <a:pt x="8356" y="5400"/>
                    <a:pt x="8244" y="5400"/>
                  </a:cubicBezTo>
                  <a:cubicBezTo>
                    <a:pt x="8042" y="5428"/>
                    <a:pt x="7867" y="5428"/>
                    <a:pt x="7657" y="5428"/>
                  </a:cubicBezTo>
                  <a:cubicBezTo>
                    <a:pt x="7398" y="5428"/>
                    <a:pt x="7167" y="5456"/>
                    <a:pt x="6902" y="5456"/>
                  </a:cubicBezTo>
                  <a:cubicBezTo>
                    <a:pt x="6656" y="5456"/>
                    <a:pt x="6393" y="5509"/>
                    <a:pt x="6127" y="5509"/>
                  </a:cubicBezTo>
                  <a:cubicBezTo>
                    <a:pt x="6045" y="5509"/>
                    <a:pt x="5963" y="5504"/>
                    <a:pt x="5881" y="5491"/>
                  </a:cubicBezTo>
                  <a:cubicBezTo>
                    <a:pt x="5706" y="5491"/>
                    <a:pt x="5559" y="5372"/>
                    <a:pt x="5384" y="5344"/>
                  </a:cubicBezTo>
                  <a:cubicBezTo>
                    <a:pt x="5351" y="5339"/>
                    <a:pt x="5317" y="5337"/>
                    <a:pt x="5284" y="5337"/>
                  </a:cubicBezTo>
                  <a:cubicBezTo>
                    <a:pt x="5115" y="5337"/>
                    <a:pt x="4950" y="5396"/>
                    <a:pt x="4804" y="5519"/>
                  </a:cubicBezTo>
                  <a:cubicBezTo>
                    <a:pt x="4685" y="5602"/>
                    <a:pt x="4601" y="5749"/>
                    <a:pt x="4657" y="5924"/>
                  </a:cubicBezTo>
                  <a:cubicBezTo>
                    <a:pt x="4720" y="6043"/>
                    <a:pt x="4748" y="6099"/>
                    <a:pt x="4748" y="6246"/>
                  </a:cubicBezTo>
                  <a:cubicBezTo>
                    <a:pt x="4720" y="6393"/>
                    <a:pt x="4720" y="6539"/>
                    <a:pt x="4685" y="6651"/>
                  </a:cubicBezTo>
                  <a:cubicBezTo>
                    <a:pt x="4573" y="6945"/>
                    <a:pt x="4280" y="7204"/>
                    <a:pt x="4105" y="7441"/>
                  </a:cubicBezTo>
                  <a:cubicBezTo>
                    <a:pt x="3902" y="7672"/>
                    <a:pt x="3727" y="7903"/>
                    <a:pt x="3524" y="8169"/>
                  </a:cubicBezTo>
                  <a:cubicBezTo>
                    <a:pt x="3322" y="8427"/>
                    <a:pt x="3112" y="8665"/>
                    <a:pt x="2881" y="8896"/>
                  </a:cubicBezTo>
                  <a:cubicBezTo>
                    <a:pt x="2650" y="9099"/>
                    <a:pt x="2413" y="9364"/>
                    <a:pt x="2154" y="9511"/>
                  </a:cubicBezTo>
                  <a:cubicBezTo>
                    <a:pt x="1923" y="9127"/>
                    <a:pt x="1685" y="8812"/>
                    <a:pt x="1427" y="8490"/>
                  </a:cubicBezTo>
                  <a:cubicBezTo>
                    <a:pt x="1189" y="8225"/>
                    <a:pt x="930" y="7938"/>
                    <a:pt x="665" y="7672"/>
                  </a:cubicBezTo>
                  <a:cubicBezTo>
                    <a:pt x="597" y="7605"/>
                    <a:pt x="434" y="7437"/>
                    <a:pt x="296" y="7437"/>
                  </a:cubicBezTo>
                  <a:cubicBezTo>
                    <a:pt x="263" y="7437"/>
                    <a:pt x="231" y="7446"/>
                    <a:pt x="203" y="7469"/>
                  </a:cubicBezTo>
                  <a:cubicBezTo>
                    <a:pt x="112" y="7553"/>
                    <a:pt x="140" y="7700"/>
                    <a:pt x="140" y="7791"/>
                  </a:cubicBezTo>
                  <a:cubicBezTo>
                    <a:pt x="140" y="7966"/>
                    <a:pt x="112" y="8141"/>
                    <a:pt x="112" y="8316"/>
                  </a:cubicBezTo>
                  <a:cubicBezTo>
                    <a:pt x="112" y="8721"/>
                    <a:pt x="56" y="9127"/>
                    <a:pt x="28" y="9539"/>
                  </a:cubicBezTo>
                  <a:cubicBezTo>
                    <a:pt x="0" y="9945"/>
                    <a:pt x="0" y="10385"/>
                    <a:pt x="0" y="10819"/>
                  </a:cubicBezTo>
                  <a:cubicBezTo>
                    <a:pt x="0" y="10994"/>
                    <a:pt x="28" y="11168"/>
                    <a:pt x="28" y="11343"/>
                  </a:cubicBezTo>
                  <a:cubicBezTo>
                    <a:pt x="28" y="11462"/>
                    <a:pt x="0" y="11574"/>
                    <a:pt x="84" y="11693"/>
                  </a:cubicBezTo>
                  <a:cubicBezTo>
                    <a:pt x="140" y="11749"/>
                    <a:pt x="231" y="11784"/>
                    <a:pt x="315" y="11784"/>
                  </a:cubicBezTo>
                  <a:cubicBezTo>
                    <a:pt x="344" y="11784"/>
                    <a:pt x="559" y="11742"/>
                    <a:pt x="656" y="11742"/>
                  </a:cubicBezTo>
                  <a:cubicBezTo>
                    <a:pt x="678" y="11742"/>
                    <a:pt x="693" y="11744"/>
                    <a:pt x="700" y="11749"/>
                  </a:cubicBezTo>
                  <a:cubicBezTo>
                    <a:pt x="700" y="11784"/>
                    <a:pt x="490" y="12042"/>
                    <a:pt x="462" y="12070"/>
                  </a:cubicBezTo>
                  <a:cubicBezTo>
                    <a:pt x="378" y="12217"/>
                    <a:pt x="287" y="12336"/>
                    <a:pt x="231" y="12511"/>
                  </a:cubicBezTo>
                  <a:cubicBezTo>
                    <a:pt x="112" y="12798"/>
                    <a:pt x="175" y="13091"/>
                    <a:pt x="231" y="13413"/>
                  </a:cubicBezTo>
                  <a:cubicBezTo>
                    <a:pt x="287" y="13818"/>
                    <a:pt x="315" y="14196"/>
                    <a:pt x="434" y="14609"/>
                  </a:cubicBezTo>
                  <a:cubicBezTo>
                    <a:pt x="553" y="14986"/>
                    <a:pt x="665" y="15336"/>
                    <a:pt x="839" y="15685"/>
                  </a:cubicBezTo>
                  <a:cubicBezTo>
                    <a:pt x="902" y="15860"/>
                    <a:pt x="1014" y="16007"/>
                    <a:pt x="1105" y="16154"/>
                  </a:cubicBezTo>
                  <a:cubicBezTo>
                    <a:pt x="1161" y="16238"/>
                    <a:pt x="1252" y="16385"/>
                    <a:pt x="1336" y="16441"/>
                  </a:cubicBezTo>
                  <a:cubicBezTo>
                    <a:pt x="1427" y="16497"/>
                    <a:pt x="1539" y="16508"/>
                    <a:pt x="1653" y="16508"/>
                  </a:cubicBezTo>
                  <a:cubicBezTo>
                    <a:pt x="1723" y="16508"/>
                    <a:pt x="1794" y="16504"/>
                    <a:pt x="1860" y="16504"/>
                  </a:cubicBezTo>
                  <a:cubicBezTo>
                    <a:pt x="1948" y="16486"/>
                    <a:pt x="2042" y="16486"/>
                    <a:pt x="2141" y="16486"/>
                  </a:cubicBezTo>
                  <a:cubicBezTo>
                    <a:pt x="2240" y="16486"/>
                    <a:pt x="2343" y="16486"/>
                    <a:pt x="2448" y="16469"/>
                  </a:cubicBezTo>
                  <a:cubicBezTo>
                    <a:pt x="2853" y="16441"/>
                    <a:pt x="3287" y="16413"/>
                    <a:pt x="3699" y="16329"/>
                  </a:cubicBezTo>
                  <a:cubicBezTo>
                    <a:pt x="3846" y="16294"/>
                    <a:pt x="3958" y="16238"/>
                    <a:pt x="4021" y="16182"/>
                  </a:cubicBezTo>
                  <a:cubicBezTo>
                    <a:pt x="4105" y="16182"/>
                    <a:pt x="4196" y="16182"/>
                    <a:pt x="4280" y="16154"/>
                  </a:cubicBezTo>
                  <a:cubicBezTo>
                    <a:pt x="4482" y="16091"/>
                    <a:pt x="4685" y="16119"/>
                    <a:pt x="4895" y="16091"/>
                  </a:cubicBezTo>
                  <a:lnTo>
                    <a:pt x="5273" y="16091"/>
                  </a:lnTo>
                  <a:cubicBezTo>
                    <a:pt x="5384" y="16091"/>
                    <a:pt x="5503" y="16091"/>
                    <a:pt x="5594" y="16063"/>
                  </a:cubicBezTo>
                  <a:lnTo>
                    <a:pt x="6258" y="16063"/>
                  </a:lnTo>
                  <a:cubicBezTo>
                    <a:pt x="6308" y="16060"/>
                    <a:pt x="6357" y="16059"/>
                    <a:pt x="6406" y="16059"/>
                  </a:cubicBezTo>
                  <a:cubicBezTo>
                    <a:pt x="6820" y="16059"/>
                    <a:pt x="7216" y="16154"/>
                    <a:pt x="7629" y="16154"/>
                  </a:cubicBezTo>
                  <a:cubicBezTo>
                    <a:pt x="7923" y="16154"/>
                    <a:pt x="8226" y="16166"/>
                    <a:pt x="8526" y="16166"/>
                  </a:cubicBezTo>
                  <a:cubicBezTo>
                    <a:pt x="8675" y="16166"/>
                    <a:pt x="8825" y="16163"/>
                    <a:pt x="8972" y="16154"/>
                  </a:cubicBezTo>
                  <a:cubicBezTo>
                    <a:pt x="9156" y="16129"/>
                    <a:pt x="9331" y="16118"/>
                    <a:pt x="9504" y="16118"/>
                  </a:cubicBezTo>
                  <a:cubicBezTo>
                    <a:pt x="9769" y="16118"/>
                    <a:pt x="10030" y="16144"/>
                    <a:pt x="10314" y="16182"/>
                  </a:cubicBezTo>
                  <a:cubicBezTo>
                    <a:pt x="10545" y="16210"/>
                    <a:pt x="10748" y="16238"/>
                    <a:pt x="10978" y="16238"/>
                  </a:cubicBezTo>
                  <a:cubicBezTo>
                    <a:pt x="11026" y="16243"/>
                    <a:pt x="11074" y="16246"/>
                    <a:pt x="11123" y="16246"/>
                  </a:cubicBezTo>
                  <a:cubicBezTo>
                    <a:pt x="11319" y="16246"/>
                    <a:pt x="11522" y="16210"/>
                    <a:pt x="11713" y="16210"/>
                  </a:cubicBezTo>
                  <a:cubicBezTo>
                    <a:pt x="12174" y="16182"/>
                    <a:pt x="12615" y="16154"/>
                    <a:pt x="13076" y="16154"/>
                  </a:cubicBezTo>
                  <a:cubicBezTo>
                    <a:pt x="13433" y="16154"/>
                    <a:pt x="13785" y="16076"/>
                    <a:pt x="14140" y="16076"/>
                  </a:cubicBezTo>
                  <a:cubicBezTo>
                    <a:pt x="14223" y="16076"/>
                    <a:pt x="14307" y="16080"/>
                    <a:pt x="14391" y="16091"/>
                  </a:cubicBezTo>
                  <a:cubicBezTo>
                    <a:pt x="14621" y="16119"/>
                    <a:pt x="14859" y="16119"/>
                    <a:pt x="15062" y="16119"/>
                  </a:cubicBezTo>
                  <a:cubicBezTo>
                    <a:pt x="15120" y="16110"/>
                    <a:pt x="15178" y="16107"/>
                    <a:pt x="15237" y="16107"/>
                  </a:cubicBezTo>
                  <a:cubicBezTo>
                    <a:pt x="15353" y="16107"/>
                    <a:pt x="15470" y="16119"/>
                    <a:pt x="15586" y="16119"/>
                  </a:cubicBezTo>
                  <a:lnTo>
                    <a:pt x="15614" y="16119"/>
                  </a:lnTo>
                  <a:cubicBezTo>
                    <a:pt x="15698" y="16119"/>
                    <a:pt x="15789" y="16119"/>
                    <a:pt x="15845" y="16154"/>
                  </a:cubicBezTo>
                  <a:cubicBezTo>
                    <a:pt x="15936" y="16182"/>
                    <a:pt x="16020" y="16182"/>
                    <a:pt x="16111" y="16182"/>
                  </a:cubicBezTo>
                  <a:cubicBezTo>
                    <a:pt x="16167" y="16238"/>
                    <a:pt x="16286" y="16294"/>
                    <a:pt x="16432" y="16329"/>
                  </a:cubicBezTo>
                  <a:cubicBezTo>
                    <a:pt x="16838" y="16413"/>
                    <a:pt x="17271" y="16441"/>
                    <a:pt x="17684" y="16469"/>
                  </a:cubicBezTo>
                  <a:cubicBezTo>
                    <a:pt x="17785" y="16486"/>
                    <a:pt x="17887" y="16486"/>
                    <a:pt x="17985" y="16486"/>
                  </a:cubicBezTo>
                  <a:cubicBezTo>
                    <a:pt x="18083" y="16486"/>
                    <a:pt x="18177" y="16486"/>
                    <a:pt x="18264" y="16504"/>
                  </a:cubicBezTo>
                  <a:cubicBezTo>
                    <a:pt x="18331" y="16504"/>
                    <a:pt x="18402" y="16508"/>
                    <a:pt x="18472" y="16508"/>
                  </a:cubicBezTo>
                  <a:cubicBezTo>
                    <a:pt x="18586" y="16508"/>
                    <a:pt x="18698" y="16497"/>
                    <a:pt x="18789" y="16441"/>
                  </a:cubicBezTo>
                  <a:cubicBezTo>
                    <a:pt x="18880" y="16385"/>
                    <a:pt x="18964" y="16238"/>
                    <a:pt x="19020" y="16154"/>
                  </a:cubicBezTo>
                  <a:cubicBezTo>
                    <a:pt x="19110" y="16007"/>
                    <a:pt x="19229" y="15860"/>
                    <a:pt x="19285" y="15685"/>
                  </a:cubicBezTo>
                  <a:cubicBezTo>
                    <a:pt x="19460" y="15336"/>
                    <a:pt x="19607" y="14986"/>
                    <a:pt x="19691" y="14609"/>
                  </a:cubicBezTo>
                  <a:cubicBezTo>
                    <a:pt x="19810" y="14196"/>
                    <a:pt x="19838" y="13818"/>
                    <a:pt x="19894" y="13413"/>
                  </a:cubicBezTo>
                  <a:cubicBezTo>
                    <a:pt x="19957" y="13091"/>
                    <a:pt x="20012" y="12798"/>
                    <a:pt x="19894" y="12511"/>
                  </a:cubicBezTo>
                  <a:cubicBezTo>
                    <a:pt x="19838" y="12336"/>
                    <a:pt x="19754" y="12217"/>
                    <a:pt x="19663" y="12070"/>
                  </a:cubicBezTo>
                  <a:cubicBezTo>
                    <a:pt x="19635" y="12042"/>
                    <a:pt x="19432" y="11784"/>
                    <a:pt x="19432" y="11749"/>
                  </a:cubicBezTo>
                  <a:cubicBezTo>
                    <a:pt x="19437" y="11744"/>
                    <a:pt x="19452" y="11742"/>
                    <a:pt x="19473" y="11742"/>
                  </a:cubicBezTo>
                  <a:cubicBezTo>
                    <a:pt x="19568" y="11742"/>
                    <a:pt x="19792" y="11784"/>
                    <a:pt x="19838" y="11784"/>
                  </a:cubicBezTo>
                  <a:cubicBezTo>
                    <a:pt x="19894" y="11784"/>
                    <a:pt x="19984" y="11749"/>
                    <a:pt x="20040" y="11693"/>
                  </a:cubicBezTo>
                  <a:cubicBezTo>
                    <a:pt x="20131" y="11574"/>
                    <a:pt x="20103" y="11462"/>
                    <a:pt x="20103" y="11343"/>
                  </a:cubicBezTo>
                  <a:cubicBezTo>
                    <a:pt x="20103" y="11168"/>
                    <a:pt x="20131" y="10994"/>
                    <a:pt x="20131" y="10819"/>
                  </a:cubicBezTo>
                  <a:cubicBezTo>
                    <a:pt x="20131" y="10385"/>
                    <a:pt x="20131" y="9945"/>
                    <a:pt x="20103" y="9539"/>
                  </a:cubicBezTo>
                  <a:cubicBezTo>
                    <a:pt x="20068" y="9127"/>
                    <a:pt x="20012" y="8721"/>
                    <a:pt x="20012" y="8316"/>
                  </a:cubicBezTo>
                  <a:cubicBezTo>
                    <a:pt x="20012" y="8141"/>
                    <a:pt x="20012" y="7966"/>
                    <a:pt x="19984" y="7791"/>
                  </a:cubicBezTo>
                  <a:cubicBezTo>
                    <a:pt x="19984" y="7700"/>
                    <a:pt x="20012" y="7553"/>
                    <a:pt x="19929" y="7469"/>
                  </a:cubicBezTo>
                  <a:cubicBezTo>
                    <a:pt x="19900" y="7446"/>
                    <a:pt x="19868" y="7437"/>
                    <a:pt x="19835" y="7437"/>
                  </a:cubicBezTo>
                  <a:cubicBezTo>
                    <a:pt x="19695" y="7437"/>
                    <a:pt x="19528" y="7605"/>
                    <a:pt x="19460" y="7672"/>
                  </a:cubicBezTo>
                  <a:cubicBezTo>
                    <a:pt x="19194" y="7938"/>
                    <a:pt x="18964" y="8225"/>
                    <a:pt x="18705" y="8490"/>
                  </a:cubicBezTo>
                  <a:cubicBezTo>
                    <a:pt x="18705" y="8518"/>
                    <a:pt x="18670" y="8546"/>
                    <a:pt x="18642" y="8546"/>
                  </a:cubicBezTo>
                  <a:cubicBezTo>
                    <a:pt x="18495" y="8141"/>
                    <a:pt x="18264" y="7728"/>
                    <a:pt x="18006" y="7351"/>
                  </a:cubicBezTo>
                  <a:cubicBezTo>
                    <a:pt x="17915" y="7239"/>
                    <a:pt x="17740" y="7120"/>
                    <a:pt x="17712" y="6945"/>
                  </a:cubicBezTo>
                  <a:cubicBezTo>
                    <a:pt x="17684" y="6770"/>
                    <a:pt x="17831" y="6651"/>
                    <a:pt x="17887" y="6504"/>
                  </a:cubicBezTo>
                  <a:cubicBezTo>
                    <a:pt x="17971" y="6330"/>
                    <a:pt x="17971" y="6127"/>
                    <a:pt x="17915" y="5952"/>
                  </a:cubicBezTo>
                  <a:cubicBezTo>
                    <a:pt x="17797" y="5722"/>
                    <a:pt x="17531" y="5654"/>
                    <a:pt x="17279" y="5654"/>
                  </a:cubicBezTo>
                  <a:cubicBezTo>
                    <a:pt x="17217" y="5654"/>
                    <a:pt x="17155" y="5658"/>
                    <a:pt x="17097" y="5665"/>
                  </a:cubicBezTo>
                  <a:cubicBezTo>
                    <a:pt x="17069" y="5547"/>
                    <a:pt x="16985" y="5428"/>
                    <a:pt x="16866" y="5344"/>
                  </a:cubicBezTo>
                  <a:cubicBezTo>
                    <a:pt x="16810" y="5281"/>
                    <a:pt x="16719" y="5281"/>
                    <a:pt x="16663" y="5225"/>
                  </a:cubicBezTo>
                  <a:lnTo>
                    <a:pt x="16607" y="5225"/>
                  </a:lnTo>
                  <a:cubicBezTo>
                    <a:pt x="16635" y="5197"/>
                    <a:pt x="16663" y="5141"/>
                    <a:pt x="16663" y="5106"/>
                  </a:cubicBezTo>
                  <a:cubicBezTo>
                    <a:pt x="16719" y="5050"/>
                    <a:pt x="16747" y="5022"/>
                    <a:pt x="16782" y="4966"/>
                  </a:cubicBezTo>
                  <a:cubicBezTo>
                    <a:pt x="16894" y="4847"/>
                    <a:pt x="16985" y="4728"/>
                    <a:pt x="16957" y="4554"/>
                  </a:cubicBezTo>
                  <a:cubicBezTo>
                    <a:pt x="16922" y="4407"/>
                    <a:pt x="16838" y="4295"/>
                    <a:pt x="16719" y="4232"/>
                  </a:cubicBezTo>
                  <a:cubicBezTo>
                    <a:pt x="16782" y="4176"/>
                    <a:pt x="16866" y="4148"/>
                    <a:pt x="16922" y="4092"/>
                  </a:cubicBezTo>
                  <a:cubicBezTo>
                    <a:pt x="16985" y="4029"/>
                    <a:pt x="17041" y="3973"/>
                    <a:pt x="17097" y="3854"/>
                  </a:cubicBezTo>
                  <a:cubicBezTo>
                    <a:pt x="17160" y="3680"/>
                    <a:pt x="17160" y="3421"/>
                    <a:pt x="17097" y="3218"/>
                  </a:cubicBezTo>
                  <a:cubicBezTo>
                    <a:pt x="17041" y="3071"/>
                    <a:pt x="16922" y="2924"/>
                    <a:pt x="16782" y="2868"/>
                  </a:cubicBezTo>
                  <a:cubicBezTo>
                    <a:pt x="16747" y="2868"/>
                    <a:pt x="16516" y="2834"/>
                    <a:pt x="16488" y="2806"/>
                  </a:cubicBezTo>
                  <a:cubicBezTo>
                    <a:pt x="16516" y="2806"/>
                    <a:pt x="16635" y="2631"/>
                    <a:pt x="16635" y="2631"/>
                  </a:cubicBezTo>
                  <a:cubicBezTo>
                    <a:pt x="16894" y="2197"/>
                    <a:pt x="17509" y="1904"/>
                    <a:pt x="17446" y="1323"/>
                  </a:cubicBezTo>
                  <a:cubicBezTo>
                    <a:pt x="17418" y="1085"/>
                    <a:pt x="17334" y="946"/>
                    <a:pt x="17188" y="736"/>
                  </a:cubicBezTo>
                  <a:cubicBezTo>
                    <a:pt x="17069" y="533"/>
                    <a:pt x="17069" y="302"/>
                    <a:pt x="16866" y="155"/>
                  </a:cubicBezTo>
                  <a:cubicBezTo>
                    <a:pt x="16700" y="49"/>
                    <a:pt x="16518" y="1"/>
                    <a:pt x="163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51"/>
            <p:cNvSpPr/>
            <p:nvPr/>
          </p:nvSpPr>
          <p:spPr>
            <a:xfrm>
              <a:off x="3873367" y="3731404"/>
              <a:ext cx="11286" cy="8783"/>
            </a:xfrm>
            <a:custGeom>
              <a:rect b="b" l="l" r="r" t="t"/>
              <a:pathLst>
                <a:path extrusionOk="0" h="386" w="496">
                  <a:moveTo>
                    <a:pt x="17" y="0"/>
                  </a:moveTo>
                  <a:cubicBezTo>
                    <a:pt x="1" y="0"/>
                    <a:pt x="6" y="36"/>
                    <a:pt x="34" y="36"/>
                  </a:cubicBezTo>
                  <a:cubicBezTo>
                    <a:pt x="118" y="99"/>
                    <a:pt x="237" y="127"/>
                    <a:pt x="321" y="183"/>
                  </a:cubicBezTo>
                  <a:cubicBezTo>
                    <a:pt x="384" y="239"/>
                    <a:pt x="384" y="330"/>
                    <a:pt x="440" y="386"/>
                  </a:cubicBezTo>
                  <a:cubicBezTo>
                    <a:pt x="468" y="386"/>
                    <a:pt x="496" y="386"/>
                    <a:pt x="496" y="358"/>
                  </a:cubicBezTo>
                  <a:cubicBezTo>
                    <a:pt x="468" y="302"/>
                    <a:pt x="468" y="239"/>
                    <a:pt x="440" y="211"/>
                  </a:cubicBezTo>
                  <a:cubicBezTo>
                    <a:pt x="440" y="183"/>
                    <a:pt x="412" y="155"/>
                    <a:pt x="349" y="127"/>
                  </a:cubicBezTo>
                  <a:cubicBezTo>
                    <a:pt x="265" y="64"/>
                    <a:pt x="146" y="36"/>
                    <a:pt x="34" y="8"/>
                  </a:cubicBezTo>
                  <a:cubicBezTo>
                    <a:pt x="27" y="2"/>
                    <a:pt x="22" y="0"/>
                    <a:pt x="1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51"/>
            <p:cNvSpPr/>
            <p:nvPr/>
          </p:nvSpPr>
          <p:spPr>
            <a:xfrm>
              <a:off x="3875415" y="3727309"/>
              <a:ext cx="9876" cy="9375"/>
            </a:xfrm>
            <a:custGeom>
              <a:rect b="b" l="l" r="r" t="t"/>
              <a:pathLst>
                <a:path extrusionOk="0" h="412" w="434">
                  <a:moveTo>
                    <a:pt x="8" y="1"/>
                  </a:moveTo>
                  <a:cubicBezTo>
                    <a:pt x="0" y="1"/>
                    <a:pt x="0" y="13"/>
                    <a:pt x="0" y="13"/>
                  </a:cubicBezTo>
                  <a:cubicBezTo>
                    <a:pt x="84" y="69"/>
                    <a:pt x="175" y="104"/>
                    <a:pt x="231" y="188"/>
                  </a:cubicBezTo>
                  <a:cubicBezTo>
                    <a:pt x="294" y="216"/>
                    <a:pt x="378" y="335"/>
                    <a:pt x="378" y="391"/>
                  </a:cubicBezTo>
                  <a:cubicBezTo>
                    <a:pt x="378" y="405"/>
                    <a:pt x="392" y="412"/>
                    <a:pt x="406" y="412"/>
                  </a:cubicBezTo>
                  <a:cubicBezTo>
                    <a:pt x="420" y="412"/>
                    <a:pt x="434" y="405"/>
                    <a:pt x="434" y="391"/>
                  </a:cubicBezTo>
                  <a:cubicBezTo>
                    <a:pt x="434" y="307"/>
                    <a:pt x="378" y="244"/>
                    <a:pt x="322" y="160"/>
                  </a:cubicBezTo>
                  <a:cubicBezTo>
                    <a:pt x="231" y="69"/>
                    <a:pt x="119" y="41"/>
                    <a:pt x="28" y="13"/>
                  </a:cubicBezTo>
                  <a:cubicBezTo>
                    <a:pt x="19" y="4"/>
                    <a:pt x="13" y="1"/>
                    <a:pt x="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51"/>
            <p:cNvSpPr/>
            <p:nvPr/>
          </p:nvSpPr>
          <p:spPr>
            <a:xfrm>
              <a:off x="3886701" y="3559900"/>
              <a:ext cx="5279" cy="5256"/>
            </a:xfrm>
            <a:custGeom>
              <a:rect b="b" l="l" r="r" t="t"/>
              <a:pathLst>
                <a:path extrusionOk="0" h="231" w="232">
                  <a:moveTo>
                    <a:pt x="112" y="0"/>
                  </a:moveTo>
                  <a:cubicBezTo>
                    <a:pt x="57" y="0"/>
                    <a:pt x="1" y="56"/>
                    <a:pt x="29" y="147"/>
                  </a:cubicBezTo>
                  <a:cubicBezTo>
                    <a:pt x="29" y="175"/>
                    <a:pt x="29" y="175"/>
                    <a:pt x="57" y="203"/>
                  </a:cubicBezTo>
                  <a:cubicBezTo>
                    <a:pt x="84" y="231"/>
                    <a:pt x="84" y="231"/>
                    <a:pt x="147" y="231"/>
                  </a:cubicBezTo>
                  <a:cubicBezTo>
                    <a:pt x="175" y="231"/>
                    <a:pt x="203" y="203"/>
                    <a:pt x="231" y="175"/>
                  </a:cubicBezTo>
                  <a:lnTo>
                    <a:pt x="231" y="147"/>
                  </a:lnTo>
                  <a:lnTo>
                    <a:pt x="231" y="119"/>
                  </a:lnTo>
                  <a:cubicBezTo>
                    <a:pt x="231" y="28"/>
                    <a:pt x="175" y="0"/>
                    <a:pt x="11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51"/>
            <p:cNvSpPr/>
            <p:nvPr/>
          </p:nvSpPr>
          <p:spPr>
            <a:xfrm>
              <a:off x="3769923" y="3747834"/>
              <a:ext cx="36340" cy="13676"/>
            </a:xfrm>
            <a:custGeom>
              <a:rect b="b" l="l" r="r" t="t"/>
              <a:pathLst>
                <a:path extrusionOk="0" h="601" w="1597">
                  <a:moveTo>
                    <a:pt x="1581" y="1"/>
                  </a:moveTo>
                  <a:cubicBezTo>
                    <a:pt x="1577" y="1"/>
                    <a:pt x="1573" y="4"/>
                    <a:pt x="1573" y="13"/>
                  </a:cubicBezTo>
                  <a:cubicBezTo>
                    <a:pt x="1597" y="13"/>
                    <a:pt x="1589" y="1"/>
                    <a:pt x="1581" y="1"/>
                  </a:cubicBezTo>
                  <a:close/>
                  <a:moveTo>
                    <a:pt x="1573" y="13"/>
                  </a:moveTo>
                  <a:cubicBezTo>
                    <a:pt x="1434" y="104"/>
                    <a:pt x="1315" y="216"/>
                    <a:pt x="1168" y="279"/>
                  </a:cubicBezTo>
                  <a:cubicBezTo>
                    <a:pt x="1049" y="307"/>
                    <a:pt x="909" y="307"/>
                    <a:pt x="790" y="335"/>
                  </a:cubicBezTo>
                  <a:cubicBezTo>
                    <a:pt x="525" y="363"/>
                    <a:pt x="294" y="482"/>
                    <a:pt x="63" y="510"/>
                  </a:cubicBezTo>
                  <a:cubicBezTo>
                    <a:pt x="0" y="510"/>
                    <a:pt x="35" y="601"/>
                    <a:pt x="63" y="601"/>
                  </a:cubicBezTo>
                  <a:cubicBezTo>
                    <a:pt x="175" y="601"/>
                    <a:pt x="266" y="538"/>
                    <a:pt x="385" y="482"/>
                  </a:cubicBezTo>
                  <a:cubicBezTo>
                    <a:pt x="588" y="454"/>
                    <a:pt x="790" y="426"/>
                    <a:pt x="993" y="391"/>
                  </a:cubicBezTo>
                  <a:cubicBezTo>
                    <a:pt x="1259" y="363"/>
                    <a:pt x="1434" y="251"/>
                    <a:pt x="1573" y="13"/>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51"/>
            <p:cNvSpPr/>
            <p:nvPr/>
          </p:nvSpPr>
          <p:spPr>
            <a:xfrm>
              <a:off x="3746053" y="3752726"/>
              <a:ext cx="36613" cy="11332"/>
            </a:xfrm>
            <a:custGeom>
              <a:rect b="b" l="l" r="r" t="t"/>
              <a:pathLst>
                <a:path extrusionOk="0" h="498" w="1609">
                  <a:moveTo>
                    <a:pt x="1574" y="1"/>
                  </a:moveTo>
                  <a:cubicBezTo>
                    <a:pt x="1371" y="148"/>
                    <a:pt x="1049" y="148"/>
                    <a:pt x="818" y="211"/>
                  </a:cubicBezTo>
                  <a:cubicBezTo>
                    <a:pt x="560" y="267"/>
                    <a:pt x="294" y="323"/>
                    <a:pt x="63" y="442"/>
                  </a:cubicBezTo>
                  <a:cubicBezTo>
                    <a:pt x="0" y="442"/>
                    <a:pt x="35" y="497"/>
                    <a:pt x="63" y="497"/>
                  </a:cubicBezTo>
                  <a:cubicBezTo>
                    <a:pt x="350" y="414"/>
                    <a:pt x="672" y="351"/>
                    <a:pt x="993" y="267"/>
                  </a:cubicBezTo>
                  <a:cubicBezTo>
                    <a:pt x="1168" y="239"/>
                    <a:pt x="1434" y="176"/>
                    <a:pt x="1609" y="36"/>
                  </a:cubicBezTo>
                  <a:cubicBezTo>
                    <a:pt x="1609" y="36"/>
                    <a:pt x="1609" y="1"/>
                    <a:pt x="15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51"/>
            <p:cNvSpPr/>
            <p:nvPr/>
          </p:nvSpPr>
          <p:spPr>
            <a:xfrm>
              <a:off x="3731581" y="3764672"/>
              <a:ext cx="23233" cy="3390"/>
            </a:xfrm>
            <a:custGeom>
              <a:rect b="b" l="l" r="r" t="t"/>
              <a:pathLst>
                <a:path extrusionOk="0" h="149" w="1021">
                  <a:moveTo>
                    <a:pt x="958" y="0"/>
                  </a:moveTo>
                  <a:cubicBezTo>
                    <a:pt x="695" y="52"/>
                    <a:pt x="455" y="99"/>
                    <a:pt x="200" y="99"/>
                  </a:cubicBezTo>
                  <a:cubicBezTo>
                    <a:pt x="144" y="99"/>
                    <a:pt x="86" y="96"/>
                    <a:pt x="28" y="91"/>
                  </a:cubicBezTo>
                  <a:cubicBezTo>
                    <a:pt x="0" y="91"/>
                    <a:pt x="0" y="119"/>
                    <a:pt x="28" y="119"/>
                  </a:cubicBezTo>
                  <a:cubicBezTo>
                    <a:pt x="152" y="139"/>
                    <a:pt x="264" y="148"/>
                    <a:pt x="373" y="148"/>
                  </a:cubicBezTo>
                  <a:cubicBezTo>
                    <a:pt x="572" y="148"/>
                    <a:pt x="760" y="118"/>
                    <a:pt x="986" y="63"/>
                  </a:cubicBezTo>
                  <a:cubicBezTo>
                    <a:pt x="1021" y="63"/>
                    <a:pt x="986" y="0"/>
                    <a:pt x="95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51"/>
            <p:cNvSpPr/>
            <p:nvPr/>
          </p:nvSpPr>
          <p:spPr>
            <a:xfrm>
              <a:off x="3835844" y="3749085"/>
              <a:ext cx="22391" cy="4619"/>
            </a:xfrm>
            <a:custGeom>
              <a:rect b="b" l="l" r="r" t="t"/>
              <a:pathLst>
                <a:path extrusionOk="0" h="203" w="984">
                  <a:moveTo>
                    <a:pt x="534" y="1"/>
                  </a:moveTo>
                  <a:cubicBezTo>
                    <a:pt x="358" y="1"/>
                    <a:pt x="180" y="35"/>
                    <a:pt x="47" y="133"/>
                  </a:cubicBezTo>
                  <a:cubicBezTo>
                    <a:pt x="1" y="156"/>
                    <a:pt x="12" y="203"/>
                    <a:pt x="48" y="203"/>
                  </a:cubicBezTo>
                  <a:cubicBezTo>
                    <a:pt x="56" y="203"/>
                    <a:pt x="65" y="201"/>
                    <a:pt x="75" y="196"/>
                  </a:cubicBezTo>
                  <a:cubicBezTo>
                    <a:pt x="256" y="115"/>
                    <a:pt x="462" y="102"/>
                    <a:pt x="657" y="102"/>
                  </a:cubicBezTo>
                  <a:cubicBezTo>
                    <a:pt x="749" y="102"/>
                    <a:pt x="838" y="105"/>
                    <a:pt x="921" y="105"/>
                  </a:cubicBezTo>
                  <a:cubicBezTo>
                    <a:pt x="949" y="105"/>
                    <a:pt x="984" y="49"/>
                    <a:pt x="921" y="49"/>
                  </a:cubicBezTo>
                  <a:cubicBezTo>
                    <a:pt x="808" y="22"/>
                    <a:pt x="671" y="1"/>
                    <a:pt x="5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51"/>
            <p:cNvSpPr/>
            <p:nvPr/>
          </p:nvSpPr>
          <p:spPr>
            <a:xfrm>
              <a:off x="3843581" y="3743328"/>
              <a:ext cx="15269" cy="3550"/>
            </a:xfrm>
            <a:custGeom>
              <a:rect b="b" l="l" r="r" t="t"/>
              <a:pathLst>
                <a:path extrusionOk="0" h="156" w="671">
                  <a:moveTo>
                    <a:pt x="657" y="1"/>
                  </a:moveTo>
                  <a:cubicBezTo>
                    <a:pt x="654" y="1"/>
                    <a:pt x="650" y="3"/>
                    <a:pt x="644" y="8"/>
                  </a:cubicBezTo>
                  <a:cubicBezTo>
                    <a:pt x="434" y="64"/>
                    <a:pt x="231" y="99"/>
                    <a:pt x="1" y="127"/>
                  </a:cubicBezTo>
                  <a:cubicBezTo>
                    <a:pt x="1" y="127"/>
                    <a:pt x="1" y="155"/>
                    <a:pt x="29" y="155"/>
                  </a:cubicBezTo>
                  <a:cubicBezTo>
                    <a:pt x="231" y="155"/>
                    <a:pt x="434" y="127"/>
                    <a:pt x="644" y="36"/>
                  </a:cubicBezTo>
                  <a:cubicBezTo>
                    <a:pt x="666" y="36"/>
                    <a:pt x="671" y="1"/>
                    <a:pt x="6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51"/>
            <p:cNvSpPr/>
            <p:nvPr/>
          </p:nvSpPr>
          <p:spPr>
            <a:xfrm>
              <a:off x="3898193" y="3659567"/>
              <a:ext cx="14950" cy="44441"/>
            </a:xfrm>
            <a:custGeom>
              <a:rect b="b" l="l" r="r" t="t"/>
              <a:pathLst>
                <a:path extrusionOk="0" h="1953" w="657">
                  <a:moveTo>
                    <a:pt x="621" y="0"/>
                  </a:moveTo>
                  <a:cubicBezTo>
                    <a:pt x="610" y="0"/>
                    <a:pt x="600" y="7"/>
                    <a:pt x="600" y="18"/>
                  </a:cubicBezTo>
                  <a:cubicBezTo>
                    <a:pt x="516" y="340"/>
                    <a:pt x="454" y="662"/>
                    <a:pt x="370" y="983"/>
                  </a:cubicBezTo>
                  <a:cubicBezTo>
                    <a:pt x="279" y="1298"/>
                    <a:pt x="132" y="1620"/>
                    <a:pt x="20" y="1913"/>
                  </a:cubicBezTo>
                  <a:cubicBezTo>
                    <a:pt x="0" y="1933"/>
                    <a:pt x="8" y="1953"/>
                    <a:pt x="25" y="1953"/>
                  </a:cubicBezTo>
                  <a:cubicBezTo>
                    <a:pt x="32" y="1953"/>
                    <a:pt x="40" y="1950"/>
                    <a:pt x="48" y="1941"/>
                  </a:cubicBezTo>
                  <a:cubicBezTo>
                    <a:pt x="426" y="1361"/>
                    <a:pt x="516" y="690"/>
                    <a:pt x="656" y="46"/>
                  </a:cubicBezTo>
                  <a:cubicBezTo>
                    <a:pt x="656" y="14"/>
                    <a:pt x="637" y="0"/>
                    <a:pt x="62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51"/>
            <p:cNvSpPr/>
            <p:nvPr/>
          </p:nvSpPr>
          <p:spPr>
            <a:xfrm>
              <a:off x="3891958" y="3687191"/>
              <a:ext cx="10672" cy="23506"/>
            </a:xfrm>
            <a:custGeom>
              <a:rect b="b" l="l" r="r" t="t"/>
              <a:pathLst>
                <a:path extrusionOk="0" h="1033" w="469">
                  <a:moveTo>
                    <a:pt x="441" y="0"/>
                  </a:moveTo>
                  <a:cubicBezTo>
                    <a:pt x="378" y="175"/>
                    <a:pt x="322" y="378"/>
                    <a:pt x="231" y="553"/>
                  </a:cubicBezTo>
                  <a:cubicBezTo>
                    <a:pt x="147" y="699"/>
                    <a:pt x="56" y="846"/>
                    <a:pt x="0" y="993"/>
                  </a:cubicBezTo>
                  <a:cubicBezTo>
                    <a:pt x="0" y="1013"/>
                    <a:pt x="14" y="1033"/>
                    <a:pt x="32" y="1033"/>
                  </a:cubicBezTo>
                  <a:cubicBezTo>
                    <a:pt x="40" y="1033"/>
                    <a:pt x="48" y="1029"/>
                    <a:pt x="56" y="1021"/>
                  </a:cubicBezTo>
                  <a:cubicBezTo>
                    <a:pt x="231" y="671"/>
                    <a:pt x="350" y="350"/>
                    <a:pt x="4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51"/>
            <p:cNvSpPr/>
            <p:nvPr/>
          </p:nvSpPr>
          <p:spPr>
            <a:xfrm>
              <a:off x="3656853" y="3632352"/>
              <a:ext cx="41482" cy="64101"/>
            </a:xfrm>
            <a:custGeom>
              <a:rect b="b" l="l" r="r" t="t"/>
              <a:pathLst>
                <a:path extrusionOk="0" h="2817" w="1823">
                  <a:moveTo>
                    <a:pt x="1782" y="0"/>
                  </a:moveTo>
                  <a:cubicBezTo>
                    <a:pt x="1767" y="0"/>
                    <a:pt x="1750" y="7"/>
                    <a:pt x="1739" y="19"/>
                  </a:cubicBezTo>
                  <a:cubicBezTo>
                    <a:pt x="1683" y="284"/>
                    <a:pt x="1592" y="571"/>
                    <a:pt x="1445" y="809"/>
                  </a:cubicBezTo>
                  <a:cubicBezTo>
                    <a:pt x="1298" y="1040"/>
                    <a:pt x="1095" y="1242"/>
                    <a:pt x="921" y="1480"/>
                  </a:cubicBezTo>
                  <a:cubicBezTo>
                    <a:pt x="746" y="1711"/>
                    <a:pt x="599" y="1942"/>
                    <a:pt x="396" y="2179"/>
                  </a:cubicBezTo>
                  <a:cubicBezTo>
                    <a:pt x="249" y="2354"/>
                    <a:pt x="75" y="2529"/>
                    <a:pt x="19" y="2732"/>
                  </a:cubicBezTo>
                  <a:cubicBezTo>
                    <a:pt x="1" y="2786"/>
                    <a:pt x="29" y="2817"/>
                    <a:pt x="69" y="2817"/>
                  </a:cubicBezTo>
                  <a:cubicBezTo>
                    <a:pt x="90" y="2817"/>
                    <a:pt x="115" y="2808"/>
                    <a:pt x="137" y="2788"/>
                  </a:cubicBezTo>
                  <a:cubicBezTo>
                    <a:pt x="312" y="2557"/>
                    <a:pt x="487" y="2354"/>
                    <a:pt x="690" y="2116"/>
                  </a:cubicBezTo>
                  <a:cubicBezTo>
                    <a:pt x="865" y="1914"/>
                    <a:pt x="949" y="1655"/>
                    <a:pt x="1123" y="1445"/>
                  </a:cubicBezTo>
                  <a:cubicBezTo>
                    <a:pt x="1270" y="1214"/>
                    <a:pt x="1473" y="1040"/>
                    <a:pt x="1592" y="781"/>
                  </a:cubicBezTo>
                  <a:cubicBezTo>
                    <a:pt x="1711" y="543"/>
                    <a:pt x="1739" y="284"/>
                    <a:pt x="1823" y="47"/>
                  </a:cubicBezTo>
                  <a:cubicBezTo>
                    <a:pt x="1823" y="14"/>
                    <a:pt x="1803" y="0"/>
                    <a:pt x="17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51"/>
            <p:cNvSpPr/>
            <p:nvPr/>
          </p:nvSpPr>
          <p:spPr>
            <a:xfrm>
              <a:off x="3743686" y="3613260"/>
              <a:ext cx="18295" cy="79938"/>
            </a:xfrm>
            <a:custGeom>
              <a:rect b="b" l="l" r="r" t="t"/>
              <a:pathLst>
                <a:path extrusionOk="0" h="3513" w="804">
                  <a:moveTo>
                    <a:pt x="38" y="0"/>
                  </a:moveTo>
                  <a:cubicBezTo>
                    <a:pt x="23" y="0"/>
                    <a:pt x="0" y="22"/>
                    <a:pt x="20" y="47"/>
                  </a:cubicBezTo>
                  <a:cubicBezTo>
                    <a:pt x="139" y="305"/>
                    <a:pt x="195" y="571"/>
                    <a:pt x="314" y="802"/>
                  </a:cubicBezTo>
                  <a:cubicBezTo>
                    <a:pt x="370" y="949"/>
                    <a:pt x="489" y="1033"/>
                    <a:pt x="545" y="1179"/>
                  </a:cubicBezTo>
                  <a:cubicBezTo>
                    <a:pt x="629" y="1354"/>
                    <a:pt x="601" y="1557"/>
                    <a:pt x="545" y="1760"/>
                  </a:cubicBezTo>
                  <a:cubicBezTo>
                    <a:pt x="454" y="1998"/>
                    <a:pt x="426" y="2228"/>
                    <a:pt x="489" y="2494"/>
                  </a:cubicBezTo>
                  <a:cubicBezTo>
                    <a:pt x="517" y="2669"/>
                    <a:pt x="545" y="2809"/>
                    <a:pt x="545" y="2983"/>
                  </a:cubicBezTo>
                  <a:cubicBezTo>
                    <a:pt x="545" y="3130"/>
                    <a:pt x="489" y="3277"/>
                    <a:pt x="454" y="3424"/>
                  </a:cubicBezTo>
                  <a:cubicBezTo>
                    <a:pt x="436" y="3478"/>
                    <a:pt x="468" y="3512"/>
                    <a:pt x="507" y="3512"/>
                  </a:cubicBezTo>
                  <a:cubicBezTo>
                    <a:pt x="529" y="3512"/>
                    <a:pt x="553" y="3502"/>
                    <a:pt x="573" y="3480"/>
                  </a:cubicBezTo>
                  <a:cubicBezTo>
                    <a:pt x="720" y="3249"/>
                    <a:pt x="748" y="2983"/>
                    <a:pt x="720" y="2725"/>
                  </a:cubicBezTo>
                  <a:cubicBezTo>
                    <a:pt x="692" y="2494"/>
                    <a:pt x="629" y="2319"/>
                    <a:pt x="664" y="2081"/>
                  </a:cubicBezTo>
                  <a:cubicBezTo>
                    <a:pt x="664" y="1935"/>
                    <a:pt x="748" y="1795"/>
                    <a:pt x="748" y="1620"/>
                  </a:cubicBezTo>
                  <a:cubicBezTo>
                    <a:pt x="804" y="1298"/>
                    <a:pt x="692" y="1123"/>
                    <a:pt x="517" y="858"/>
                  </a:cubicBezTo>
                  <a:cubicBezTo>
                    <a:pt x="426" y="711"/>
                    <a:pt x="370" y="571"/>
                    <a:pt x="314" y="424"/>
                  </a:cubicBezTo>
                  <a:cubicBezTo>
                    <a:pt x="251" y="277"/>
                    <a:pt x="139" y="159"/>
                    <a:pt x="48" y="12"/>
                  </a:cubicBezTo>
                  <a:cubicBezTo>
                    <a:pt x="48" y="4"/>
                    <a:pt x="44" y="0"/>
                    <a:pt x="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1"/>
            <p:cNvSpPr/>
            <p:nvPr/>
          </p:nvSpPr>
          <p:spPr>
            <a:xfrm>
              <a:off x="3713581" y="3606047"/>
              <a:ext cx="21139" cy="88244"/>
            </a:xfrm>
            <a:custGeom>
              <a:rect b="b" l="l" r="r" t="t"/>
              <a:pathLst>
                <a:path extrusionOk="0" h="3878" w="929">
                  <a:moveTo>
                    <a:pt x="853" y="0"/>
                  </a:moveTo>
                  <a:cubicBezTo>
                    <a:pt x="839" y="0"/>
                    <a:pt x="827" y="4"/>
                    <a:pt x="819" y="14"/>
                  </a:cubicBezTo>
                  <a:cubicBezTo>
                    <a:pt x="672" y="301"/>
                    <a:pt x="553" y="566"/>
                    <a:pt x="553" y="888"/>
                  </a:cubicBezTo>
                  <a:cubicBezTo>
                    <a:pt x="588" y="1091"/>
                    <a:pt x="616" y="1266"/>
                    <a:pt x="616" y="1440"/>
                  </a:cubicBezTo>
                  <a:cubicBezTo>
                    <a:pt x="644" y="1671"/>
                    <a:pt x="616" y="1846"/>
                    <a:pt x="441" y="2021"/>
                  </a:cubicBezTo>
                  <a:cubicBezTo>
                    <a:pt x="239" y="2252"/>
                    <a:pt x="64" y="2426"/>
                    <a:pt x="120" y="2748"/>
                  </a:cubicBezTo>
                  <a:cubicBezTo>
                    <a:pt x="148" y="2951"/>
                    <a:pt x="204" y="3161"/>
                    <a:pt x="120" y="3363"/>
                  </a:cubicBezTo>
                  <a:cubicBezTo>
                    <a:pt x="64" y="3538"/>
                    <a:pt x="1" y="3650"/>
                    <a:pt x="1" y="3825"/>
                  </a:cubicBezTo>
                  <a:cubicBezTo>
                    <a:pt x="1" y="3863"/>
                    <a:pt x="24" y="3878"/>
                    <a:pt x="48" y="3878"/>
                  </a:cubicBezTo>
                  <a:cubicBezTo>
                    <a:pt x="64" y="3878"/>
                    <a:pt x="81" y="3871"/>
                    <a:pt x="92" y="3860"/>
                  </a:cubicBezTo>
                  <a:cubicBezTo>
                    <a:pt x="176" y="3510"/>
                    <a:pt x="323" y="3244"/>
                    <a:pt x="295" y="2895"/>
                  </a:cubicBezTo>
                  <a:cubicBezTo>
                    <a:pt x="295" y="2692"/>
                    <a:pt x="295" y="2545"/>
                    <a:pt x="413" y="2370"/>
                  </a:cubicBezTo>
                  <a:cubicBezTo>
                    <a:pt x="525" y="2252"/>
                    <a:pt x="644" y="2168"/>
                    <a:pt x="728" y="2021"/>
                  </a:cubicBezTo>
                  <a:cubicBezTo>
                    <a:pt x="847" y="1818"/>
                    <a:pt x="791" y="1496"/>
                    <a:pt x="763" y="1266"/>
                  </a:cubicBezTo>
                  <a:cubicBezTo>
                    <a:pt x="700" y="1028"/>
                    <a:pt x="644" y="825"/>
                    <a:pt x="700" y="622"/>
                  </a:cubicBezTo>
                  <a:cubicBezTo>
                    <a:pt x="728" y="420"/>
                    <a:pt x="819" y="245"/>
                    <a:pt x="903" y="70"/>
                  </a:cubicBezTo>
                  <a:cubicBezTo>
                    <a:pt x="928" y="30"/>
                    <a:pt x="888" y="0"/>
                    <a:pt x="8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51"/>
            <p:cNvSpPr/>
            <p:nvPr/>
          </p:nvSpPr>
          <p:spPr>
            <a:xfrm>
              <a:off x="3700383" y="3656313"/>
              <a:ext cx="11946" cy="46853"/>
            </a:xfrm>
            <a:custGeom>
              <a:rect b="b" l="l" r="r" t="t"/>
              <a:pathLst>
                <a:path extrusionOk="0" h="2059" w="525">
                  <a:moveTo>
                    <a:pt x="493" y="1"/>
                  </a:moveTo>
                  <a:cubicBezTo>
                    <a:pt x="474" y="1"/>
                    <a:pt x="452" y="15"/>
                    <a:pt x="434" y="43"/>
                  </a:cubicBezTo>
                  <a:cubicBezTo>
                    <a:pt x="378" y="189"/>
                    <a:pt x="322" y="336"/>
                    <a:pt x="294" y="511"/>
                  </a:cubicBezTo>
                  <a:cubicBezTo>
                    <a:pt x="259" y="686"/>
                    <a:pt x="294" y="889"/>
                    <a:pt x="259" y="1063"/>
                  </a:cubicBezTo>
                  <a:cubicBezTo>
                    <a:pt x="231" y="1238"/>
                    <a:pt x="119" y="1385"/>
                    <a:pt x="56" y="1560"/>
                  </a:cubicBezTo>
                  <a:cubicBezTo>
                    <a:pt x="28" y="1707"/>
                    <a:pt x="1" y="1854"/>
                    <a:pt x="1" y="2000"/>
                  </a:cubicBezTo>
                  <a:cubicBezTo>
                    <a:pt x="1" y="2035"/>
                    <a:pt x="33" y="2059"/>
                    <a:pt x="65" y="2059"/>
                  </a:cubicBezTo>
                  <a:cubicBezTo>
                    <a:pt x="86" y="2059"/>
                    <a:pt x="106" y="2050"/>
                    <a:pt x="119" y="2028"/>
                  </a:cubicBezTo>
                  <a:cubicBezTo>
                    <a:pt x="175" y="1854"/>
                    <a:pt x="175" y="1679"/>
                    <a:pt x="231" y="1532"/>
                  </a:cubicBezTo>
                  <a:cubicBezTo>
                    <a:pt x="259" y="1385"/>
                    <a:pt x="350" y="1238"/>
                    <a:pt x="378" y="1091"/>
                  </a:cubicBezTo>
                  <a:cubicBezTo>
                    <a:pt x="406" y="952"/>
                    <a:pt x="378" y="805"/>
                    <a:pt x="378" y="658"/>
                  </a:cubicBezTo>
                  <a:cubicBezTo>
                    <a:pt x="406" y="455"/>
                    <a:pt x="469" y="252"/>
                    <a:pt x="525" y="43"/>
                  </a:cubicBezTo>
                  <a:cubicBezTo>
                    <a:pt x="525" y="15"/>
                    <a:pt x="511" y="1"/>
                    <a:pt x="49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51"/>
            <p:cNvSpPr/>
            <p:nvPr/>
          </p:nvSpPr>
          <p:spPr>
            <a:xfrm>
              <a:off x="3779935" y="3633876"/>
              <a:ext cx="16566" cy="50334"/>
            </a:xfrm>
            <a:custGeom>
              <a:rect b="b" l="l" r="r" t="t"/>
              <a:pathLst>
                <a:path extrusionOk="0" h="2212" w="728">
                  <a:moveTo>
                    <a:pt x="202" y="0"/>
                  </a:moveTo>
                  <a:cubicBezTo>
                    <a:pt x="178" y="0"/>
                    <a:pt x="156" y="23"/>
                    <a:pt x="176" y="43"/>
                  </a:cubicBezTo>
                  <a:cubicBezTo>
                    <a:pt x="350" y="420"/>
                    <a:pt x="1" y="798"/>
                    <a:pt x="120" y="1175"/>
                  </a:cubicBezTo>
                  <a:cubicBezTo>
                    <a:pt x="148" y="1322"/>
                    <a:pt x="294" y="1441"/>
                    <a:pt x="378" y="1588"/>
                  </a:cubicBezTo>
                  <a:cubicBezTo>
                    <a:pt x="469" y="1728"/>
                    <a:pt x="525" y="1966"/>
                    <a:pt x="553" y="2140"/>
                  </a:cubicBezTo>
                  <a:cubicBezTo>
                    <a:pt x="565" y="2189"/>
                    <a:pt x="600" y="2212"/>
                    <a:pt x="636" y="2212"/>
                  </a:cubicBezTo>
                  <a:cubicBezTo>
                    <a:pt x="682" y="2212"/>
                    <a:pt x="728" y="2175"/>
                    <a:pt x="728" y="2112"/>
                  </a:cubicBezTo>
                  <a:cubicBezTo>
                    <a:pt x="728" y="1938"/>
                    <a:pt x="672" y="1763"/>
                    <a:pt x="581" y="1616"/>
                  </a:cubicBezTo>
                  <a:cubicBezTo>
                    <a:pt x="553" y="1525"/>
                    <a:pt x="525" y="1469"/>
                    <a:pt x="469" y="1413"/>
                  </a:cubicBezTo>
                  <a:cubicBezTo>
                    <a:pt x="406" y="1294"/>
                    <a:pt x="294" y="1266"/>
                    <a:pt x="231" y="1119"/>
                  </a:cubicBezTo>
                  <a:cubicBezTo>
                    <a:pt x="120" y="770"/>
                    <a:pt x="469" y="392"/>
                    <a:pt x="231" y="15"/>
                  </a:cubicBezTo>
                  <a:cubicBezTo>
                    <a:pt x="223" y="4"/>
                    <a:pt x="212" y="0"/>
                    <a:pt x="20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51"/>
            <p:cNvSpPr/>
            <p:nvPr/>
          </p:nvSpPr>
          <p:spPr>
            <a:xfrm>
              <a:off x="3847745" y="3637381"/>
              <a:ext cx="28967" cy="38797"/>
            </a:xfrm>
            <a:custGeom>
              <a:rect b="b" l="l" r="r" t="t"/>
              <a:pathLst>
                <a:path extrusionOk="0" h="1705" w="1273">
                  <a:moveTo>
                    <a:pt x="1244" y="1"/>
                  </a:moveTo>
                  <a:cubicBezTo>
                    <a:pt x="1160" y="175"/>
                    <a:pt x="1097" y="350"/>
                    <a:pt x="1013" y="497"/>
                  </a:cubicBezTo>
                  <a:cubicBezTo>
                    <a:pt x="894" y="644"/>
                    <a:pt x="748" y="763"/>
                    <a:pt x="636" y="910"/>
                  </a:cubicBezTo>
                  <a:cubicBezTo>
                    <a:pt x="517" y="1021"/>
                    <a:pt x="426" y="1140"/>
                    <a:pt x="370" y="1259"/>
                  </a:cubicBezTo>
                  <a:cubicBezTo>
                    <a:pt x="251" y="1399"/>
                    <a:pt x="111" y="1490"/>
                    <a:pt x="20" y="1665"/>
                  </a:cubicBezTo>
                  <a:cubicBezTo>
                    <a:pt x="1" y="1684"/>
                    <a:pt x="23" y="1704"/>
                    <a:pt x="47" y="1704"/>
                  </a:cubicBezTo>
                  <a:cubicBezTo>
                    <a:pt x="58" y="1704"/>
                    <a:pt x="68" y="1701"/>
                    <a:pt x="76" y="1693"/>
                  </a:cubicBezTo>
                  <a:cubicBezTo>
                    <a:pt x="195" y="1609"/>
                    <a:pt x="342" y="1490"/>
                    <a:pt x="426" y="1371"/>
                  </a:cubicBezTo>
                  <a:cubicBezTo>
                    <a:pt x="573" y="1224"/>
                    <a:pt x="664" y="1049"/>
                    <a:pt x="839" y="875"/>
                  </a:cubicBezTo>
                  <a:cubicBezTo>
                    <a:pt x="922" y="763"/>
                    <a:pt x="1041" y="644"/>
                    <a:pt x="1125" y="497"/>
                  </a:cubicBezTo>
                  <a:cubicBezTo>
                    <a:pt x="1188" y="350"/>
                    <a:pt x="1216" y="175"/>
                    <a:pt x="1272" y="35"/>
                  </a:cubicBezTo>
                  <a:cubicBezTo>
                    <a:pt x="1272" y="1"/>
                    <a:pt x="1244" y="1"/>
                    <a:pt x="124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51"/>
            <p:cNvSpPr/>
            <p:nvPr/>
          </p:nvSpPr>
          <p:spPr>
            <a:xfrm>
              <a:off x="3932371" y="3656313"/>
              <a:ext cx="13380" cy="48832"/>
            </a:xfrm>
            <a:custGeom>
              <a:rect b="b" l="l" r="r" t="t"/>
              <a:pathLst>
                <a:path extrusionOk="0" h="2146" w="588">
                  <a:moveTo>
                    <a:pt x="511" y="1"/>
                  </a:moveTo>
                  <a:cubicBezTo>
                    <a:pt x="490" y="1"/>
                    <a:pt x="469" y="15"/>
                    <a:pt x="469" y="43"/>
                  </a:cubicBezTo>
                  <a:cubicBezTo>
                    <a:pt x="469" y="252"/>
                    <a:pt x="469" y="427"/>
                    <a:pt x="413" y="630"/>
                  </a:cubicBezTo>
                  <a:cubicBezTo>
                    <a:pt x="350" y="805"/>
                    <a:pt x="266" y="952"/>
                    <a:pt x="175" y="1126"/>
                  </a:cubicBezTo>
                  <a:cubicBezTo>
                    <a:pt x="28" y="1441"/>
                    <a:pt x="0" y="1763"/>
                    <a:pt x="63" y="2112"/>
                  </a:cubicBezTo>
                  <a:cubicBezTo>
                    <a:pt x="63" y="2136"/>
                    <a:pt x="75" y="2146"/>
                    <a:pt x="90" y="2146"/>
                  </a:cubicBezTo>
                  <a:cubicBezTo>
                    <a:pt x="115" y="2146"/>
                    <a:pt x="147" y="2119"/>
                    <a:pt x="147" y="2084"/>
                  </a:cubicBezTo>
                  <a:cubicBezTo>
                    <a:pt x="175" y="1882"/>
                    <a:pt x="175" y="1651"/>
                    <a:pt x="238" y="1441"/>
                  </a:cubicBezTo>
                  <a:cubicBezTo>
                    <a:pt x="266" y="1238"/>
                    <a:pt x="378" y="1126"/>
                    <a:pt x="469" y="917"/>
                  </a:cubicBezTo>
                  <a:cubicBezTo>
                    <a:pt x="588" y="630"/>
                    <a:pt x="553" y="364"/>
                    <a:pt x="553" y="43"/>
                  </a:cubicBezTo>
                  <a:cubicBezTo>
                    <a:pt x="553" y="15"/>
                    <a:pt x="532" y="1"/>
                    <a:pt x="51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51"/>
            <p:cNvSpPr/>
            <p:nvPr/>
          </p:nvSpPr>
          <p:spPr>
            <a:xfrm>
              <a:off x="3963795" y="3643365"/>
              <a:ext cx="17772" cy="49902"/>
            </a:xfrm>
            <a:custGeom>
              <a:rect b="b" l="l" r="r" t="t"/>
              <a:pathLst>
                <a:path extrusionOk="0" h="2193" w="781">
                  <a:moveTo>
                    <a:pt x="37" y="1"/>
                  </a:moveTo>
                  <a:cubicBezTo>
                    <a:pt x="15" y="1"/>
                    <a:pt x="1" y="25"/>
                    <a:pt x="18" y="59"/>
                  </a:cubicBezTo>
                  <a:cubicBezTo>
                    <a:pt x="109" y="234"/>
                    <a:pt x="284" y="381"/>
                    <a:pt x="340" y="584"/>
                  </a:cubicBezTo>
                  <a:cubicBezTo>
                    <a:pt x="395" y="786"/>
                    <a:pt x="367" y="1024"/>
                    <a:pt x="367" y="1227"/>
                  </a:cubicBezTo>
                  <a:cubicBezTo>
                    <a:pt x="395" y="1402"/>
                    <a:pt x="367" y="1549"/>
                    <a:pt x="395" y="1723"/>
                  </a:cubicBezTo>
                  <a:cubicBezTo>
                    <a:pt x="458" y="1898"/>
                    <a:pt x="570" y="2010"/>
                    <a:pt x="661" y="2157"/>
                  </a:cubicBezTo>
                  <a:cubicBezTo>
                    <a:pt x="673" y="2183"/>
                    <a:pt x="689" y="2192"/>
                    <a:pt x="704" y="2192"/>
                  </a:cubicBezTo>
                  <a:cubicBezTo>
                    <a:pt x="726" y="2192"/>
                    <a:pt x="745" y="2173"/>
                    <a:pt x="745" y="2157"/>
                  </a:cubicBezTo>
                  <a:cubicBezTo>
                    <a:pt x="780" y="1982"/>
                    <a:pt x="605" y="1835"/>
                    <a:pt x="542" y="1660"/>
                  </a:cubicBezTo>
                  <a:cubicBezTo>
                    <a:pt x="486" y="1458"/>
                    <a:pt x="514" y="1199"/>
                    <a:pt x="514" y="996"/>
                  </a:cubicBezTo>
                  <a:cubicBezTo>
                    <a:pt x="514" y="821"/>
                    <a:pt x="514" y="647"/>
                    <a:pt x="430" y="472"/>
                  </a:cubicBezTo>
                  <a:cubicBezTo>
                    <a:pt x="340" y="297"/>
                    <a:pt x="165" y="206"/>
                    <a:pt x="81" y="31"/>
                  </a:cubicBezTo>
                  <a:cubicBezTo>
                    <a:pt x="67" y="10"/>
                    <a:pt x="51" y="1"/>
                    <a:pt x="3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51"/>
            <p:cNvSpPr/>
            <p:nvPr/>
          </p:nvSpPr>
          <p:spPr>
            <a:xfrm>
              <a:off x="3940949" y="3682094"/>
              <a:ext cx="12766" cy="49128"/>
            </a:xfrm>
            <a:custGeom>
              <a:rect b="b" l="l" r="r" t="t"/>
              <a:pathLst>
                <a:path extrusionOk="0" h="2159" w="561">
                  <a:moveTo>
                    <a:pt x="368" y="0"/>
                  </a:moveTo>
                  <a:cubicBezTo>
                    <a:pt x="359" y="0"/>
                    <a:pt x="351" y="7"/>
                    <a:pt x="351" y="21"/>
                  </a:cubicBezTo>
                  <a:cubicBezTo>
                    <a:pt x="239" y="371"/>
                    <a:pt x="1" y="721"/>
                    <a:pt x="64" y="1098"/>
                  </a:cubicBezTo>
                  <a:cubicBezTo>
                    <a:pt x="92" y="1301"/>
                    <a:pt x="211" y="1476"/>
                    <a:pt x="267" y="1651"/>
                  </a:cubicBezTo>
                  <a:cubicBezTo>
                    <a:pt x="323" y="1797"/>
                    <a:pt x="386" y="1972"/>
                    <a:pt x="469" y="2147"/>
                  </a:cubicBezTo>
                  <a:cubicBezTo>
                    <a:pt x="478" y="2155"/>
                    <a:pt x="489" y="2159"/>
                    <a:pt x="501" y="2159"/>
                  </a:cubicBezTo>
                  <a:cubicBezTo>
                    <a:pt x="529" y="2159"/>
                    <a:pt x="560" y="2139"/>
                    <a:pt x="560" y="2119"/>
                  </a:cubicBezTo>
                  <a:cubicBezTo>
                    <a:pt x="560" y="1797"/>
                    <a:pt x="386" y="1532"/>
                    <a:pt x="239" y="1273"/>
                  </a:cubicBezTo>
                  <a:cubicBezTo>
                    <a:pt x="64" y="832"/>
                    <a:pt x="295" y="455"/>
                    <a:pt x="386" y="21"/>
                  </a:cubicBezTo>
                  <a:cubicBezTo>
                    <a:pt x="386" y="7"/>
                    <a:pt x="377" y="0"/>
                    <a:pt x="36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51"/>
            <p:cNvSpPr/>
            <p:nvPr/>
          </p:nvSpPr>
          <p:spPr>
            <a:xfrm>
              <a:off x="3822601" y="3631851"/>
              <a:ext cx="12424" cy="19182"/>
            </a:xfrm>
            <a:custGeom>
              <a:rect b="b" l="l" r="r" t="t"/>
              <a:pathLst>
                <a:path extrusionOk="0" h="843" w="546">
                  <a:moveTo>
                    <a:pt x="524" y="0"/>
                  </a:moveTo>
                  <a:cubicBezTo>
                    <a:pt x="520" y="0"/>
                    <a:pt x="517" y="3"/>
                    <a:pt x="517" y="13"/>
                  </a:cubicBezTo>
                  <a:cubicBezTo>
                    <a:pt x="398" y="306"/>
                    <a:pt x="195" y="537"/>
                    <a:pt x="21" y="803"/>
                  </a:cubicBezTo>
                  <a:cubicBezTo>
                    <a:pt x="1" y="823"/>
                    <a:pt x="23" y="842"/>
                    <a:pt x="48" y="842"/>
                  </a:cubicBezTo>
                  <a:cubicBezTo>
                    <a:pt x="58" y="842"/>
                    <a:pt x="68" y="839"/>
                    <a:pt x="77" y="831"/>
                  </a:cubicBezTo>
                  <a:cubicBezTo>
                    <a:pt x="279" y="593"/>
                    <a:pt x="426" y="334"/>
                    <a:pt x="545" y="13"/>
                  </a:cubicBezTo>
                  <a:cubicBezTo>
                    <a:pt x="545" y="13"/>
                    <a:pt x="533" y="0"/>
                    <a:pt x="52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1"/>
            <p:cNvSpPr/>
            <p:nvPr/>
          </p:nvSpPr>
          <p:spPr>
            <a:xfrm>
              <a:off x="3693056" y="3457138"/>
              <a:ext cx="85627" cy="76206"/>
            </a:xfrm>
            <a:custGeom>
              <a:rect b="b" l="l" r="r" t="t"/>
              <a:pathLst>
                <a:path extrusionOk="0" h="3349" w="3763">
                  <a:moveTo>
                    <a:pt x="1693" y="230"/>
                  </a:moveTo>
                  <a:cubicBezTo>
                    <a:pt x="1952" y="230"/>
                    <a:pt x="2155" y="349"/>
                    <a:pt x="2364" y="440"/>
                  </a:cubicBezTo>
                  <a:cubicBezTo>
                    <a:pt x="2539" y="524"/>
                    <a:pt x="2742" y="580"/>
                    <a:pt x="2889" y="726"/>
                  </a:cubicBezTo>
                  <a:cubicBezTo>
                    <a:pt x="3203" y="992"/>
                    <a:pt x="3413" y="1517"/>
                    <a:pt x="3378" y="1894"/>
                  </a:cubicBezTo>
                  <a:cubicBezTo>
                    <a:pt x="3322" y="2328"/>
                    <a:pt x="3175" y="2677"/>
                    <a:pt x="2798" y="2943"/>
                  </a:cubicBezTo>
                  <a:cubicBezTo>
                    <a:pt x="2623" y="3090"/>
                    <a:pt x="2448" y="3174"/>
                    <a:pt x="2217" y="3202"/>
                  </a:cubicBezTo>
                  <a:cubicBezTo>
                    <a:pt x="2015" y="3202"/>
                    <a:pt x="1840" y="3174"/>
                    <a:pt x="1630" y="3146"/>
                  </a:cubicBezTo>
                  <a:cubicBezTo>
                    <a:pt x="1455" y="3118"/>
                    <a:pt x="1225" y="3118"/>
                    <a:pt x="1050" y="3062"/>
                  </a:cubicBezTo>
                  <a:cubicBezTo>
                    <a:pt x="875" y="2999"/>
                    <a:pt x="728" y="2852"/>
                    <a:pt x="581" y="2768"/>
                  </a:cubicBezTo>
                  <a:cubicBezTo>
                    <a:pt x="469" y="2677"/>
                    <a:pt x="378" y="2621"/>
                    <a:pt x="350" y="2502"/>
                  </a:cubicBezTo>
                  <a:cubicBezTo>
                    <a:pt x="323" y="2419"/>
                    <a:pt x="323" y="2328"/>
                    <a:pt x="295" y="2244"/>
                  </a:cubicBezTo>
                  <a:cubicBezTo>
                    <a:pt x="267" y="1978"/>
                    <a:pt x="232" y="1775"/>
                    <a:pt x="295" y="1489"/>
                  </a:cubicBezTo>
                  <a:cubicBezTo>
                    <a:pt x="378" y="1251"/>
                    <a:pt x="469" y="992"/>
                    <a:pt x="616" y="754"/>
                  </a:cubicBezTo>
                  <a:lnTo>
                    <a:pt x="644" y="754"/>
                  </a:lnTo>
                  <a:cubicBezTo>
                    <a:pt x="875" y="496"/>
                    <a:pt x="1343" y="230"/>
                    <a:pt x="1693" y="230"/>
                  </a:cubicBezTo>
                  <a:close/>
                  <a:moveTo>
                    <a:pt x="1745" y="0"/>
                  </a:moveTo>
                  <a:cubicBezTo>
                    <a:pt x="1671" y="0"/>
                    <a:pt x="1595" y="8"/>
                    <a:pt x="1518" y="27"/>
                  </a:cubicBezTo>
                  <a:cubicBezTo>
                    <a:pt x="1141" y="90"/>
                    <a:pt x="728" y="349"/>
                    <a:pt x="525" y="670"/>
                  </a:cubicBezTo>
                  <a:lnTo>
                    <a:pt x="525" y="698"/>
                  </a:lnTo>
                  <a:cubicBezTo>
                    <a:pt x="441" y="789"/>
                    <a:pt x="350" y="901"/>
                    <a:pt x="295" y="1048"/>
                  </a:cubicBezTo>
                  <a:cubicBezTo>
                    <a:pt x="204" y="1223"/>
                    <a:pt x="120" y="1426"/>
                    <a:pt x="57" y="1600"/>
                  </a:cubicBezTo>
                  <a:cubicBezTo>
                    <a:pt x="1" y="1803"/>
                    <a:pt x="29" y="2013"/>
                    <a:pt x="57" y="2216"/>
                  </a:cubicBezTo>
                  <a:cubicBezTo>
                    <a:pt x="92" y="2391"/>
                    <a:pt x="92" y="2593"/>
                    <a:pt x="176" y="2740"/>
                  </a:cubicBezTo>
                  <a:cubicBezTo>
                    <a:pt x="295" y="2887"/>
                    <a:pt x="469" y="2999"/>
                    <a:pt x="616" y="3090"/>
                  </a:cubicBezTo>
                  <a:cubicBezTo>
                    <a:pt x="756" y="3174"/>
                    <a:pt x="903" y="3293"/>
                    <a:pt x="1078" y="3321"/>
                  </a:cubicBezTo>
                  <a:cubicBezTo>
                    <a:pt x="1145" y="3330"/>
                    <a:pt x="1214" y="3333"/>
                    <a:pt x="1282" y="3333"/>
                  </a:cubicBezTo>
                  <a:cubicBezTo>
                    <a:pt x="1420" y="3333"/>
                    <a:pt x="1558" y="3321"/>
                    <a:pt x="1693" y="3321"/>
                  </a:cubicBezTo>
                  <a:cubicBezTo>
                    <a:pt x="1896" y="3321"/>
                    <a:pt x="2071" y="3349"/>
                    <a:pt x="2273" y="3349"/>
                  </a:cubicBezTo>
                  <a:cubicBezTo>
                    <a:pt x="2476" y="3349"/>
                    <a:pt x="2651" y="3265"/>
                    <a:pt x="2826" y="3174"/>
                  </a:cubicBezTo>
                  <a:cubicBezTo>
                    <a:pt x="3119" y="2999"/>
                    <a:pt x="3378" y="2768"/>
                    <a:pt x="3497" y="2419"/>
                  </a:cubicBezTo>
                  <a:cubicBezTo>
                    <a:pt x="3763" y="1719"/>
                    <a:pt x="3525" y="726"/>
                    <a:pt x="2770" y="377"/>
                  </a:cubicBezTo>
                  <a:cubicBezTo>
                    <a:pt x="2455" y="208"/>
                    <a:pt x="2117" y="0"/>
                    <a:pt x="174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1"/>
            <p:cNvSpPr/>
            <p:nvPr/>
          </p:nvSpPr>
          <p:spPr>
            <a:xfrm>
              <a:off x="3707711" y="3473249"/>
              <a:ext cx="25781" cy="26237"/>
            </a:xfrm>
            <a:custGeom>
              <a:rect b="b" l="l" r="r" t="t"/>
              <a:pathLst>
                <a:path extrusionOk="0" h="1153" w="1133">
                  <a:moveTo>
                    <a:pt x="630" y="134"/>
                  </a:moveTo>
                  <a:cubicBezTo>
                    <a:pt x="811" y="134"/>
                    <a:pt x="958" y="273"/>
                    <a:pt x="958" y="459"/>
                  </a:cubicBezTo>
                  <a:cubicBezTo>
                    <a:pt x="930" y="690"/>
                    <a:pt x="783" y="892"/>
                    <a:pt x="581" y="955"/>
                  </a:cubicBezTo>
                  <a:cubicBezTo>
                    <a:pt x="547" y="963"/>
                    <a:pt x="515" y="967"/>
                    <a:pt x="486" y="967"/>
                  </a:cubicBezTo>
                  <a:cubicBezTo>
                    <a:pt x="413" y="967"/>
                    <a:pt x="352" y="945"/>
                    <a:pt x="287" y="920"/>
                  </a:cubicBezTo>
                  <a:cubicBezTo>
                    <a:pt x="322" y="892"/>
                    <a:pt x="322" y="892"/>
                    <a:pt x="322" y="864"/>
                  </a:cubicBezTo>
                  <a:cubicBezTo>
                    <a:pt x="350" y="781"/>
                    <a:pt x="378" y="718"/>
                    <a:pt x="406" y="662"/>
                  </a:cubicBezTo>
                  <a:cubicBezTo>
                    <a:pt x="497" y="515"/>
                    <a:pt x="636" y="515"/>
                    <a:pt x="755" y="396"/>
                  </a:cubicBezTo>
                  <a:cubicBezTo>
                    <a:pt x="783" y="396"/>
                    <a:pt x="755" y="340"/>
                    <a:pt x="727" y="340"/>
                  </a:cubicBezTo>
                  <a:cubicBezTo>
                    <a:pt x="608" y="396"/>
                    <a:pt x="553" y="396"/>
                    <a:pt x="462" y="459"/>
                  </a:cubicBezTo>
                  <a:cubicBezTo>
                    <a:pt x="406" y="515"/>
                    <a:pt x="350" y="571"/>
                    <a:pt x="287" y="662"/>
                  </a:cubicBezTo>
                  <a:cubicBezTo>
                    <a:pt x="287" y="690"/>
                    <a:pt x="231" y="781"/>
                    <a:pt x="231" y="864"/>
                  </a:cubicBezTo>
                  <a:cubicBezTo>
                    <a:pt x="203" y="809"/>
                    <a:pt x="175" y="718"/>
                    <a:pt x="203" y="634"/>
                  </a:cubicBezTo>
                  <a:cubicBezTo>
                    <a:pt x="259" y="431"/>
                    <a:pt x="378" y="193"/>
                    <a:pt x="581" y="137"/>
                  </a:cubicBezTo>
                  <a:cubicBezTo>
                    <a:pt x="597" y="135"/>
                    <a:pt x="614" y="134"/>
                    <a:pt x="630" y="134"/>
                  </a:cubicBezTo>
                  <a:close/>
                  <a:moveTo>
                    <a:pt x="713" y="0"/>
                  </a:moveTo>
                  <a:cubicBezTo>
                    <a:pt x="644" y="0"/>
                    <a:pt x="574" y="14"/>
                    <a:pt x="525" y="46"/>
                  </a:cubicBezTo>
                  <a:cubicBezTo>
                    <a:pt x="259" y="109"/>
                    <a:pt x="0" y="543"/>
                    <a:pt x="28" y="837"/>
                  </a:cubicBezTo>
                  <a:cubicBezTo>
                    <a:pt x="47" y="1057"/>
                    <a:pt x="231" y="1153"/>
                    <a:pt x="421" y="1153"/>
                  </a:cubicBezTo>
                  <a:cubicBezTo>
                    <a:pt x="508" y="1153"/>
                    <a:pt x="597" y="1133"/>
                    <a:pt x="671" y="1095"/>
                  </a:cubicBezTo>
                  <a:cubicBezTo>
                    <a:pt x="930" y="955"/>
                    <a:pt x="1133" y="571"/>
                    <a:pt x="1049" y="284"/>
                  </a:cubicBezTo>
                  <a:cubicBezTo>
                    <a:pt x="986" y="193"/>
                    <a:pt x="930" y="81"/>
                    <a:pt x="846" y="18"/>
                  </a:cubicBezTo>
                  <a:cubicBezTo>
                    <a:pt x="809" y="7"/>
                    <a:pt x="761" y="0"/>
                    <a:pt x="71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1"/>
            <p:cNvSpPr/>
            <p:nvPr/>
          </p:nvSpPr>
          <p:spPr>
            <a:xfrm>
              <a:off x="3727598" y="3496027"/>
              <a:ext cx="26419" cy="27465"/>
            </a:xfrm>
            <a:custGeom>
              <a:rect b="b" l="l" r="r" t="t"/>
              <a:pathLst>
                <a:path extrusionOk="0" h="1207" w="1161">
                  <a:moveTo>
                    <a:pt x="572" y="140"/>
                  </a:moveTo>
                  <a:cubicBezTo>
                    <a:pt x="593" y="140"/>
                    <a:pt x="615" y="145"/>
                    <a:pt x="637" y="157"/>
                  </a:cubicBezTo>
                  <a:cubicBezTo>
                    <a:pt x="553" y="185"/>
                    <a:pt x="462" y="332"/>
                    <a:pt x="434" y="388"/>
                  </a:cubicBezTo>
                  <a:cubicBezTo>
                    <a:pt x="350" y="507"/>
                    <a:pt x="259" y="738"/>
                    <a:pt x="378" y="856"/>
                  </a:cubicBezTo>
                  <a:cubicBezTo>
                    <a:pt x="386" y="865"/>
                    <a:pt x="394" y="868"/>
                    <a:pt x="402" y="868"/>
                  </a:cubicBezTo>
                  <a:cubicBezTo>
                    <a:pt x="420" y="868"/>
                    <a:pt x="434" y="848"/>
                    <a:pt x="434" y="828"/>
                  </a:cubicBezTo>
                  <a:cubicBezTo>
                    <a:pt x="378" y="710"/>
                    <a:pt x="462" y="535"/>
                    <a:pt x="553" y="416"/>
                  </a:cubicBezTo>
                  <a:cubicBezTo>
                    <a:pt x="581" y="360"/>
                    <a:pt x="637" y="269"/>
                    <a:pt x="727" y="213"/>
                  </a:cubicBezTo>
                  <a:cubicBezTo>
                    <a:pt x="755" y="241"/>
                    <a:pt x="755" y="269"/>
                    <a:pt x="783" y="269"/>
                  </a:cubicBezTo>
                  <a:cubicBezTo>
                    <a:pt x="902" y="479"/>
                    <a:pt x="958" y="765"/>
                    <a:pt x="755" y="940"/>
                  </a:cubicBezTo>
                  <a:cubicBezTo>
                    <a:pt x="680" y="1003"/>
                    <a:pt x="583" y="1039"/>
                    <a:pt x="490" y="1039"/>
                  </a:cubicBezTo>
                  <a:cubicBezTo>
                    <a:pt x="367" y="1039"/>
                    <a:pt x="251" y="976"/>
                    <a:pt x="203" y="828"/>
                  </a:cubicBezTo>
                  <a:cubicBezTo>
                    <a:pt x="147" y="654"/>
                    <a:pt x="203" y="479"/>
                    <a:pt x="287" y="332"/>
                  </a:cubicBezTo>
                  <a:cubicBezTo>
                    <a:pt x="383" y="236"/>
                    <a:pt x="479" y="140"/>
                    <a:pt x="572" y="140"/>
                  </a:cubicBezTo>
                  <a:close/>
                  <a:moveTo>
                    <a:pt x="560" y="0"/>
                  </a:moveTo>
                  <a:cubicBezTo>
                    <a:pt x="529" y="0"/>
                    <a:pt x="496" y="4"/>
                    <a:pt x="462" y="10"/>
                  </a:cubicBezTo>
                  <a:cubicBezTo>
                    <a:pt x="287" y="94"/>
                    <a:pt x="175" y="332"/>
                    <a:pt x="112" y="479"/>
                  </a:cubicBezTo>
                  <a:cubicBezTo>
                    <a:pt x="28" y="682"/>
                    <a:pt x="0" y="884"/>
                    <a:pt x="147" y="1059"/>
                  </a:cubicBezTo>
                  <a:cubicBezTo>
                    <a:pt x="236" y="1161"/>
                    <a:pt x="365" y="1207"/>
                    <a:pt x="496" y="1207"/>
                  </a:cubicBezTo>
                  <a:cubicBezTo>
                    <a:pt x="662" y="1207"/>
                    <a:pt x="832" y="1132"/>
                    <a:pt x="930" y="1003"/>
                  </a:cubicBezTo>
                  <a:cubicBezTo>
                    <a:pt x="1161" y="738"/>
                    <a:pt x="1049" y="360"/>
                    <a:pt x="846" y="129"/>
                  </a:cubicBezTo>
                  <a:cubicBezTo>
                    <a:pt x="755" y="38"/>
                    <a:pt x="664" y="0"/>
                    <a:pt x="5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1"/>
            <p:cNvSpPr/>
            <p:nvPr/>
          </p:nvSpPr>
          <p:spPr>
            <a:xfrm>
              <a:off x="3737451" y="3473431"/>
              <a:ext cx="21344" cy="22391"/>
            </a:xfrm>
            <a:custGeom>
              <a:rect b="b" l="l" r="r" t="t"/>
              <a:pathLst>
                <a:path extrusionOk="0" h="984" w="938">
                  <a:moveTo>
                    <a:pt x="476" y="145"/>
                  </a:moveTo>
                  <a:cubicBezTo>
                    <a:pt x="500" y="145"/>
                    <a:pt x="525" y="148"/>
                    <a:pt x="553" y="157"/>
                  </a:cubicBezTo>
                  <a:cubicBezTo>
                    <a:pt x="700" y="213"/>
                    <a:pt x="763" y="451"/>
                    <a:pt x="763" y="598"/>
                  </a:cubicBezTo>
                  <a:cubicBezTo>
                    <a:pt x="779" y="767"/>
                    <a:pt x="674" y="847"/>
                    <a:pt x="548" y="847"/>
                  </a:cubicBezTo>
                  <a:cubicBezTo>
                    <a:pt x="462" y="847"/>
                    <a:pt x="366" y="809"/>
                    <a:pt x="294" y="738"/>
                  </a:cubicBezTo>
                  <a:cubicBezTo>
                    <a:pt x="238" y="682"/>
                    <a:pt x="204" y="563"/>
                    <a:pt x="176" y="479"/>
                  </a:cubicBezTo>
                  <a:cubicBezTo>
                    <a:pt x="165" y="411"/>
                    <a:pt x="189" y="387"/>
                    <a:pt x="226" y="387"/>
                  </a:cubicBezTo>
                  <a:cubicBezTo>
                    <a:pt x="284" y="387"/>
                    <a:pt x="375" y="445"/>
                    <a:pt x="413" y="479"/>
                  </a:cubicBezTo>
                  <a:cubicBezTo>
                    <a:pt x="469" y="535"/>
                    <a:pt x="553" y="598"/>
                    <a:pt x="588" y="682"/>
                  </a:cubicBezTo>
                  <a:cubicBezTo>
                    <a:pt x="596" y="690"/>
                    <a:pt x="604" y="693"/>
                    <a:pt x="613" y="693"/>
                  </a:cubicBezTo>
                  <a:cubicBezTo>
                    <a:pt x="632" y="693"/>
                    <a:pt x="652" y="673"/>
                    <a:pt x="672" y="654"/>
                  </a:cubicBezTo>
                  <a:cubicBezTo>
                    <a:pt x="672" y="535"/>
                    <a:pt x="553" y="451"/>
                    <a:pt x="441" y="388"/>
                  </a:cubicBezTo>
                  <a:cubicBezTo>
                    <a:pt x="413" y="360"/>
                    <a:pt x="350" y="332"/>
                    <a:pt x="322" y="304"/>
                  </a:cubicBezTo>
                  <a:cubicBezTo>
                    <a:pt x="300" y="304"/>
                    <a:pt x="277" y="309"/>
                    <a:pt x="259" y="309"/>
                  </a:cubicBezTo>
                  <a:cubicBezTo>
                    <a:pt x="232" y="309"/>
                    <a:pt x="217" y="298"/>
                    <a:pt x="238" y="248"/>
                  </a:cubicBezTo>
                  <a:cubicBezTo>
                    <a:pt x="238" y="185"/>
                    <a:pt x="294" y="185"/>
                    <a:pt x="322" y="157"/>
                  </a:cubicBezTo>
                  <a:cubicBezTo>
                    <a:pt x="383" y="157"/>
                    <a:pt x="428" y="145"/>
                    <a:pt x="476" y="145"/>
                  </a:cubicBezTo>
                  <a:close/>
                  <a:moveTo>
                    <a:pt x="484" y="0"/>
                  </a:moveTo>
                  <a:cubicBezTo>
                    <a:pt x="364" y="0"/>
                    <a:pt x="216" y="33"/>
                    <a:pt x="148" y="101"/>
                  </a:cubicBezTo>
                  <a:cubicBezTo>
                    <a:pt x="1" y="332"/>
                    <a:pt x="120" y="801"/>
                    <a:pt x="350" y="912"/>
                  </a:cubicBezTo>
                  <a:cubicBezTo>
                    <a:pt x="427" y="960"/>
                    <a:pt x="509" y="983"/>
                    <a:pt x="586" y="983"/>
                  </a:cubicBezTo>
                  <a:cubicBezTo>
                    <a:pt x="746" y="983"/>
                    <a:pt x="884" y="881"/>
                    <a:pt x="903" y="682"/>
                  </a:cubicBezTo>
                  <a:cubicBezTo>
                    <a:pt x="938" y="451"/>
                    <a:pt x="819" y="73"/>
                    <a:pt x="588" y="10"/>
                  </a:cubicBezTo>
                  <a:cubicBezTo>
                    <a:pt x="559" y="4"/>
                    <a:pt x="523" y="0"/>
                    <a:pt x="4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1"/>
            <p:cNvSpPr/>
            <p:nvPr/>
          </p:nvSpPr>
          <p:spPr>
            <a:xfrm>
              <a:off x="3708348" y="3507905"/>
              <a:ext cx="13221" cy="12310"/>
            </a:xfrm>
            <a:custGeom>
              <a:rect b="b" l="l" r="r" t="t"/>
              <a:pathLst>
                <a:path extrusionOk="0" h="541" w="581">
                  <a:moveTo>
                    <a:pt x="395" y="0"/>
                  </a:moveTo>
                  <a:cubicBezTo>
                    <a:pt x="385" y="0"/>
                    <a:pt x="378" y="12"/>
                    <a:pt x="378" y="41"/>
                  </a:cubicBezTo>
                  <a:cubicBezTo>
                    <a:pt x="378" y="97"/>
                    <a:pt x="434" y="160"/>
                    <a:pt x="434" y="243"/>
                  </a:cubicBezTo>
                  <a:cubicBezTo>
                    <a:pt x="434" y="271"/>
                    <a:pt x="434" y="362"/>
                    <a:pt x="378" y="418"/>
                  </a:cubicBezTo>
                  <a:cubicBezTo>
                    <a:pt x="358" y="433"/>
                    <a:pt x="337" y="439"/>
                    <a:pt x="315" y="439"/>
                  </a:cubicBezTo>
                  <a:cubicBezTo>
                    <a:pt x="243" y="439"/>
                    <a:pt x="168" y="371"/>
                    <a:pt x="147" y="306"/>
                  </a:cubicBezTo>
                  <a:cubicBezTo>
                    <a:pt x="84" y="243"/>
                    <a:pt x="56" y="132"/>
                    <a:pt x="56" y="41"/>
                  </a:cubicBezTo>
                  <a:cubicBezTo>
                    <a:pt x="56" y="27"/>
                    <a:pt x="42" y="20"/>
                    <a:pt x="28" y="20"/>
                  </a:cubicBezTo>
                  <a:cubicBezTo>
                    <a:pt x="14" y="20"/>
                    <a:pt x="0" y="27"/>
                    <a:pt x="0" y="41"/>
                  </a:cubicBezTo>
                  <a:cubicBezTo>
                    <a:pt x="0" y="188"/>
                    <a:pt x="28" y="334"/>
                    <a:pt x="119" y="446"/>
                  </a:cubicBezTo>
                  <a:cubicBezTo>
                    <a:pt x="165" y="511"/>
                    <a:pt x="237" y="540"/>
                    <a:pt x="313" y="540"/>
                  </a:cubicBezTo>
                  <a:cubicBezTo>
                    <a:pt x="376" y="540"/>
                    <a:pt x="442" y="520"/>
                    <a:pt x="497" y="481"/>
                  </a:cubicBezTo>
                  <a:cubicBezTo>
                    <a:pt x="580" y="390"/>
                    <a:pt x="553" y="243"/>
                    <a:pt x="497" y="160"/>
                  </a:cubicBezTo>
                  <a:cubicBezTo>
                    <a:pt x="497" y="112"/>
                    <a:pt x="429" y="0"/>
                    <a:pt x="39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1"/>
            <p:cNvSpPr/>
            <p:nvPr/>
          </p:nvSpPr>
          <p:spPr>
            <a:xfrm>
              <a:off x="3756065" y="3495208"/>
              <a:ext cx="9898" cy="13767"/>
            </a:xfrm>
            <a:custGeom>
              <a:rect b="b" l="l" r="r" t="t"/>
              <a:pathLst>
                <a:path extrusionOk="0" h="605" w="435">
                  <a:moveTo>
                    <a:pt x="222" y="0"/>
                  </a:moveTo>
                  <a:cubicBezTo>
                    <a:pt x="170" y="0"/>
                    <a:pt x="107" y="80"/>
                    <a:pt x="57" y="102"/>
                  </a:cubicBezTo>
                  <a:cubicBezTo>
                    <a:pt x="1" y="193"/>
                    <a:pt x="1" y="340"/>
                    <a:pt x="29" y="424"/>
                  </a:cubicBezTo>
                  <a:cubicBezTo>
                    <a:pt x="53" y="527"/>
                    <a:pt x="104" y="604"/>
                    <a:pt x="190" y="604"/>
                  </a:cubicBezTo>
                  <a:cubicBezTo>
                    <a:pt x="203" y="604"/>
                    <a:pt x="217" y="602"/>
                    <a:pt x="232" y="599"/>
                  </a:cubicBezTo>
                  <a:cubicBezTo>
                    <a:pt x="295" y="599"/>
                    <a:pt x="322" y="571"/>
                    <a:pt x="378" y="515"/>
                  </a:cubicBezTo>
                  <a:cubicBezTo>
                    <a:pt x="406" y="452"/>
                    <a:pt x="406" y="424"/>
                    <a:pt x="434" y="368"/>
                  </a:cubicBezTo>
                  <a:cubicBezTo>
                    <a:pt x="434" y="348"/>
                    <a:pt x="407" y="325"/>
                    <a:pt x="390" y="325"/>
                  </a:cubicBezTo>
                  <a:cubicBezTo>
                    <a:pt x="383" y="325"/>
                    <a:pt x="378" y="330"/>
                    <a:pt x="378" y="340"/>
                  </a:cubicBezTo>
                  <a:cubicBezTo>
                    <a:pt x="322" y="368"/>
                    <a:pt x="322" y="424"/>
                    <a:pt x="260" y="452"/>
                  </a:cubicBezTo>
                  <a:cubicBezTo>
                    <a:pt x="238" y="475"/>
                    <a:pt x="219" y="485"/>
                    <a:pt x="201" y="485"/>
                  </a:cubicBezTo>
                  <a:cubicBezTo>
                    <a:pt x="151" y="485"/>
                    <a:pt x="120" y="403"/>
                    <a:pt x="120" y="340"/>
                  </a:cubicBezTo>
                  <a:cubicBezTo>
                    <a:pt x="120" y="249"/>
                    <a:pt x="148" y="193"/>
                    <a:pt x="176" y="130"/>
                  </a:cubicBezTo>
                  <a:cubicBezTo>
                    <a:pt x="204" y="102"/>
                    <a:pt x="260" y="74"/>
                    <a:pt x="295" y="46"/>
                  </a:cubicBezTo>
                  <a:lnTo>
                    <a:pt x="260" y="18"/>
                  </a:lnTo>
                  <a:cubicBezTo>
                    <a:pt x="248" y="5"/>
                    <a:pt x="236" y="0"/>
                    <a:pt x="2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1"/>
            <p:cNvSpPr/>
            <p:nvPr/>
          </p:nvSpPr>
          <p:spPr>
            <a:xfrm>
              <a:off x="3626088" y="3418364"/>
              <a:ext cx="155781" cy="127860"/>
            </a:xfrm>
            <a:custGeom>
              <a:rect b="b" l="l" r="r" t="t"/>
              <a:pathLst>
                <a:path extrusionOk="0" h="5619" w="6846">
                  <a:moveTo>
                    <a:pt x="2538" y="186"/>
                  </a:moveTo>
                  <a:cubicBezTo>
                    <a:pt x="2622" y="249"/>
                    <a:pt x="2685" y="333"/>
                    <a:pt x="2741" y="396"/>
                  </a:cubicBezTo>
                  <a:cubicBezTo>
                    <a:pt x="2825" y="480"/>
                    <a:pt x="2916" y="535"/>
                    <a:pt x="3035" y="626"/>
                  </a:cubicBezTo>
                  <a:cubicBezTo>
                    <a:pt x="3210" y="773"/>
                    <a:pt x="3384" y="920"/>
                    <a:pt x="3559" y="1032"/>
                  </a:cubicBezTo>
                  <a:cubicBezTo>
                    <a:pt x="3762" y="1151"/>
                    <a:pt x="3965" y="1270"/>
                    <a:pt x="4195" y="1270"/>
                  </a:cubicBezTo>
                  <a:cubicBezTo>
                    <a:pt x="4461" y="1298"/>
                    <a:pt x="4748" y="1270"/>
                    <a:pt x="5014" y="1326"/>
                  </a:cubicBezTo>
                  <a:cubicBezTo>
                    <a:pt x="5160" y="1354"/>
                    <a:pt x="5244" y="1410"/>
                    <a:pt x="5335" y="1528"/>
                  </a:cubicBezTo>
                  <a:cubicBezTo>
                    <a:pt x="5391" y="1584"/>
                    <a:pt x="5447" y="1619"/>
                    <a:pt x="5510" y="1675"/>
                  </a:cubicBezTo>
                  <a:cubicBezTo>
                    <a:pt x="5713" y="1759"/>
                    <a:pt x="5916" y="1703"/>
                    <a:pt x="6118" y="1794"/>
                  </a:cubicBezTo>
                  <a:cubicBezTo>
                    <a:pt x="6440" y="1906"/>
                    <a:pt x="6496" y="2256"/>
                    <a:pt x="6531" y="2549"/>
                  </a:cubicBezTo>
                  <a:cubicBezTo>
                    <a:pt x="6587" y="2808"/>
                    <a:pt x="6643" y="3102"/>
                    <a:pt x="6671" y="3367"/>
                  </a:cubicBezTo>
                  <a:cubicBezTo>
                    <a:pt x="6671" y="3745"/>
                    <a:pt x="6643" y="4123"/>
                    <a:pt x="6559" y="4472"/>
                  </a:cubicBezTo>
                  <a:cubicBezTo>
                    <a:pt x="6440" y="4906"/>
                    <a:pt x="6062" y="5199"/>
                    <a:pt x="5622" y="5255"/>
                  </a:cubicBezTo>
                  <a:cubicBezTo>
                    <a:pt x="5275" y="5282"/>
                    <a:pt x="4956" y="5434"/>
                    <a:pt x="4623" y="5434"/>
                  </a:cubicBezTo>
                  <a:cubicBezTo>
                    <a:pt x="4513" y="5434"/>
                    <a:pt x="4401" y="5418"/>
                    <a:pt x="4286" y="5374"/>
                  </a:cubicBezTo>
                  <a:cubicBezTo>
                    <a:pt x="4112" y="5318"/>
                    <a:pt x="3937" y="5227"/>
                    <a:pt x="3762" y="5199"/>
                  </a:cubicBezTo>
                  <a:cubicBezTo>
                    <a:pt x="3559" y="5143"/>
                    <a:pt x="3349" y="5171"/>
                    <a:pt x="3147" y="5025"/>
                  </a:cubicBezTo>
                  <a:cubicBezTo>
                    <a:pt x="2825" y="4794"/>
                    <a:pt x="2769" y="4353"/>
                    <a:pt x="2594" y="4032"/>
                  </a:cubicBezTo>
                  <a:cubicBezTo>
                    <a:pt x="2510" y="3857"/>
                    <a:pt x="2447" y="3682"/>
                    <a:pt x="2363" y="3507"/>
                  </a:cubicBezTo>
                  <a:cubicBezTo>
                    <a:pt x="2301" y="3395"/>
                    <a:pt x="2245" y="3304"/>
                    <a:pt x="2161" y="3249"/>
                  </a:cubicBezTo>
                  <a:cubicBezTo>
                    <a:pt x="1811" y="3046"/>
                    <a:pt x="1399" y="3074"/>
                    <a:pt x="1049" y="2899"/>
                  </a:cubicBezTo>
                  <a:cubicBezTo>
                    <a:pt x="790" y="2752"/>
                    <a:pt x="762" y="2458"/>
                    <a:pt x="699" y="2200"/>
                  </a:cubicBezTo>
                  <a:cubicBezTo>
                    <a:pt x="699" y="2053"/>
                    <a:pt x="671" y="1878"/>
                    <a:pt x="671" y="1731"/>
                  </a:cubicBezTo>
                  <a:lnTo>
                    <a:pt x="671" y="1731"/>
                  </a:lnTo>
                  <a:cubicBezTo>
                    <a:pt x="874" y="1997"/>
                    <a:pt x="993" y="2346"/>
                    <a:pt x="1287" y="2521"/>
                  </a:cubicBezTo>
                  <a:cubicBezTo>
                    <a:pt x="1380" y="2596"/>
                    <a:pt x="1464" y="2621"/>
                    <a:pt x="1561" y="2621"/>
                  </a:cubicBezTo>
                  <a:cubicBezTo>
                    <a:pt x="1610" y="2621"/>
                    <a:pt x="1662" y="2615"/>
                    <a:pt x="1720" y="2605"/>
                  </a:cubicBezTo>
                  <a:cubicBezTo>
                    <a:pt x="1867" y="2605"/>
                    <a:pt x="1986" y="2605"/>
                    <a:pt x="2126" y="2696"/>
                  </a:cubicBezTo>
                  <a:cubicBezTo>
                    <a:pt x="2189" y="2752"/>
                    <a:pt x="2245" y="2808"/>
                    <a:pt x="2336" y="2871"/>
                  </a:cubicBezTo>
                  <a:cubicBezTo>
                    <a:pt x="2346" y="2876"/>
                    <a:pt x="2356" y="2878"/>
                    <a:pt x="2366" y="2878"/>
                  </a:cubicBezTo>
                  <a:cubicBezTo>
                    <a:pt x="2410" y="2878"/>
                    <a:pt x="2447" y="2832"/>
                    <a:pt x="2447" y="2780"/>
                  </a:cubicBezTo>
                  <a:cubicBezTo>
                    <a:pt x="2391" y="2521"/>
                    <a:pt x="2189" y="2228"/>
                    <a:pt x="2014" y="2053"/>
                  </a:cubicBezTo>
                  <a:cubicBezTo>
                    <a:pt x="1895" y="1906"/>
                    <a:pt x="1601" y="1647"/>
                    <a:pt x="1601" y="1444"/>
                  </a:cubicBezTo>
                  <a:cubicBezTo>
                    <a:pt x="1601" y="1326"/>
                    <a:pt x="1748" y="1298"/>
                    <a:pt x="1720" y="1151"/>
                  </a:cubicBezTo>
                  <a:cubicBezTo>
                    <a:pt x="1692" y="1060"/>
                    <a:pt x="1545" y="976"/>
                    <a:pt x="1461" y="920"/>
                  </a:cubicBezTo>
                  <a:cubicBezTo>
                    <a:pt x="1315" y="773"/>
                    <a:pt x="1168" y="710"/>
                    <a:pt x="993" y="626"/>
                  </a:cubicBezTo>
                  <a:cubicBezTo>
                    <a:pt x="846" y="508"/>
                    <a:pt x="671" y="452"/>
                    <a:pt x="525" y="361"/>
                  </a:cubicBezTo>
                  <a:cubicBezTo>
                    <a:pt x="643" y="305"/>
                    <a:pt x="762" y="277"/>
                    <a:pt x="874" y="277"/>
                  </a:cubicBezTo>
                  <a:cubicBezTo>
                    <a:pt x="1049" y="305"/>
                    <a:pt x="1224" y="396"/>
                    <a:pt x="1399" y="452"/>
                  </a:cubicBezTo>
                  <a:cubicBezTo>
                    <a:pt x="1573" y="508"/>
                    <a:pt x="1748" y="570"/>
                    <a:pt x="1895" y="654"/>
                  </a:cubicBezTo>
                  <a:cubicBezTo>
                    <a:pt x="2126" y="857"/>
                    <a:pt x="2273" y="1123"/>
                    <a:pt x="2566" y="1270"/>
                  </a:cubicBezTo>
                  <a:cubicBezTo>
                    <a:pt x="2676" y="1332"/>
                    <a:pt x="2847" y="1414"/>
                    <a:pt x="2989" y="1414"/>
                  </a:cubicBezTo>
                  <a:cubicBezTo>
                    <a:pt x="3037" y="1414"/>
                    <a:pt x="3081" y="1405"/>
                    <a:pt x="3119" y="1382"/>
                  </a:cubicBezTo>
                  <a:cubicBezTo>
                    <a:pt x="3147" y="1354"/>
                    <a:pt x="3147" y="1326"/>
                    <a:pt x="3147" y="1298"/>
                  </a:cubicBezTo>
                  <a:cubicBezTo>
                    <a:pt x="3091" y="1151"/>
                    <a:pt x="2888" y="1032"/>
                    <a:pt x="2825" y="885"/>
                  </a:cubicBezTo>
                  <a:cubicBezTo>
                    <a:pt x="2713" y="682"/>
                    <a:pt x="2594" y="424"/>
                    <a:pt x="2538" y="186"/>
                  </a:cubicBezTo>
                  <a:close/>
                  <a:moveTo>
                    <a:pt x="2480" y="0"/>
                  </a:moveTo>
                  <a:cubicBezTo>
                    <a:pt x="2450" y="0"/>
                    <a:pt x="2419" y="28"/>
                    <a:pt x="2419" y="74"/>
                  </a:cubicBezTo>
                  <a:cubicBezTo>
                    <a:pt x="2419" y="221"/>
                    <a:pt x="2510" y="396"/>
                    <a:pt x="2566" y="535"/>
                  </a:cubicBezTo>
                  <a:cubicBezTo>
                    <a:pt x="2622" y="745"/>
                    <a:pt x="2713" y="948"/>
                    <a:pt x="2825" y="1123"/>
                  </a:cubicBezTo>
                  <a:cubicBezTo>
                    <a:pt x="2860" y="1179"/>
                    <a:pt x="2916" y="1207"/>
                    <a:pt x="2972" y="1270"/>
                  </a:cubicBezTo>
                  <a:cubicBezTo>
                    <a:pt x="2944" y="1270"/>
                    <a:pt x="2888" y="1235"/>
                    <a:pt x="2888" y="1235"/>
                  </a:cubicBezTo>
                  <a:cubicBezTo>
                    <a:pt x="2650" y="1123"/>
                    <a:pt x="2447" y="1032"/>
                    <a:pt x="2273" y="829"/>
                  </a:cubicBezTo>
                  <a:cubicBezTo>
                    <a:pt x="2161" y="654"/>
                    <a:pt x="2014" y="508"/>
                    <a:pt x="1839" y="424"/>
                  </a:cubicBezTo>
                  <a:cubicBezTo>
                    <a:pt x="1664" y="333"/>
                    <a:pt x="1427" y="277"/>
                    <a:pt x="1224" y="186"/>
                  </a:cubicBezTo>
                  <a:cubicBezTo>
                    <a:pt x="1080" y="117"/>
                    <a:pt x="979" y="67"/>
                    <a:pt x="830" y="67"/>
                  </a:cubicBezTo>
                  <a:cubicBezTo>
                    <a:pt x="799" y="67"/>
                    <a:pt x="764" y="69"/>
                    <a:pt x="727" y="74"/>
                  </a:cubicBezTo>
                  <a:cubicBezTo>
                    <a:pt x="525" y="102"/>
                    <a:pt x="350" y="221"/>
                    <a:pt x="175" y="249"/>
                  </a:cubicBezTo>
                  <a:lnTo>
                    <a:pt x="119" y="249"/>
                  </a:lnTo>
                  <a:cubicBezTo>
                    <a:pt x="0" y="249"/>
                    <a:pt x="0" y="424"/>
                    <a:pt x="119" y="424"/>
                  </a:cubicBezTo>
                  <a:cubicBezTo>
                    <a:pt x="147" y="438"/>
                    <a:pt x="177" y="445"/>
                    <a:pt x="210" y="445"/>
                  </a:cubicBezTo>
                  <a:cubicBezTo>
                    <a:pt x="243" y="445"/>
                    <a:pt x="280" y="438"/>
                    <a:pt x="322" y="424"/>
                  </a:cubicBezTo>
                  <a:cubicBezTo>
                    <a:pt x="469" y="452"/>
                    <a:pt x="643" y="570"/>
                    <a:pt x="762" y="626"/>
                  </a:cubicBezTo>
                  <a:cubicBezTo>
                    <a:pt x="937" y="710"/>
                    <a:pt x="1112" y="801"/>
                    <a:pt x="1252" y="920"/>
                  </a:cubicBezTo>
                  <a:cubicBezTo>
                    <a:pt x="1315" y="948"/>
                    <a:pt x="1545" y="1123"/>
                    <a:pt x="1545" y="1207"/>
                  </a:cubicBezTo>
                  <a:lnTo>
                    <a:pt x="1461" y="1298"/>
                  </a:lnTo>
                  <a:cubicBezTo>
                    <a:pt x="1427" y="1354"/>
                    <a:pt x="1427" y="1382"/>
                    <a:pt x="1427" y="1444"/>
                  </a:cubicBezTo>
                  <a:cubicBezTo>
                    <a:pt x="1399" y="1675"/>
                    <a:pt x="1636" y="1878"/>
                    <a:pt x="1776" y="2025"/>
                  </a:cubicBezTo>
                  <a:cubicBezTo>
                    <a:pt x="1923" y="2200"/>
                    <a:pt x="2098" y="2374"/>
                    <a:pt x="2189" y="2577"/>
                  </a:cubicBezTo>
                  <a:cubicBezTo>
                    <a:pt x="2161" y="2549"/>
                    <a:pt x="2070" y="2493"/>
                    <a:pt x="2014" y="2493"/>
                  </a:cubicBezTo>
                  <a:cubicBezTo>
                    <a:pt x="1967" y="2479"/>
                    <a:pt x="1920" y="2474"/>
                    <a:pt x="1873" y="2474"/>
                  </a:cubicBezTo>
                  <a:cubicBezTo>
                    <a:pt x="1777" y="2474"/>
                    <a:pt x="1680" y="2494"/>
                    <a:pt x="1584" y="2494"/>
                  </a:cubicBezTo>
                  <a:cubicBezTo>
                    <a:pt x="1521" y="2494"/>
                    <a:pt x="1460" y="2486"/>
                    <a:pt x="1399" y="2458"/>
                  </a:cubicBezTo>
                  <a:cubicBezTo>
                    <a:pt x="1196" y="2346"/>
                    <a:pt x="1077" y="2081"/>
                    <a:pt x="965" y="1906"/>
                  </a:cubicBezTo>
                  <a:cubicBezTo>
                    <a:pt x="874" y="1794"/>
                    <a:pt x="790" y="1647"/>
                    <a:pt x="671" y="1556"/>
                  </a:cubicBezTo>
                  <a:cubicBezTo>
                    <a:pt x="655" y="1548"/>
                    <a:pt x="638" y="1545"/>
                    <a:pt x="622" y="1545"/>
                  </a:cubicBezTo>
                  <a:cubicBezTo>
                    <a:pt x="584" y="1545"/>
                    <a:pt x="552" y="1565"/>
                    <a:pt x="552" y="1584"/>
                  </a:cubicBezTo>
                  <a:cubicBezTo>
                    <a:pt x="552" y="1759"/>
                    <a:pt x="552" y="1934"/>
                    <a:pt x="587" y="2109"/>
                  </a:cubicBezTo>
                  <a:cubicBezTo>
                    <a:pt x="587" y="2284"/>
                    <a:pt x="587" y="2493"/>
                    <a:pt x="671" y="2668"/>
                  </a:cubicBezTo>
                  <a:cubicBezTo>
                    <a:pt x="762" y="2927"/>
                    <a:pt x="993" y="3074"/>
                    <a:pt x="1252" y="3130"/>
                  </a:cubicBezTo>
                  <a:cubicBezTo>
                    <a:pt x="1427" y="3193"/>
                    <a:pt x="1636" y="3221"/>
                    <a:pt x="1811" y="3304"/>
                  </a:cubicBezTo>
                  <a:cubicBezTo>
                    <a:pt x="1895" y="3367"/>
                    <a:pt x="1986" y="3395"/>
                    <a:pt x="2042" y="3451"/>
                  </a:cubicBezTo>
                  <a:cubicBezTo>
                    <a:pt x="2126" y="3542"/>
                    <a:pt x="2161" y="3626"/>
                    <a:pt x="2189" y="3745"/>
                  </a:cubicBezTo>
                  <a:cubicBezTo>
                    <a:pt x="2245" y="3892"/>
                    <a:pt x="2336" y="4004"/>
                    <a:pt x="2419" y="4151"/>
                  </a:cubicBezTo>
                  <a:cubicBezTo>
                    <a:pt x="2510" y="4297"/>
                    <a:pt x="2566" y="4444"/>
                    <a:pt x="2650" y="4591"/>
                  </a:cubicBezTo>
                  <a:cubicBezTo>
                    <a:pt x="2769" y="4878"/>
                    <a:pt x="2916" y="5115"/>
                    <a:pt x="3210" y="5227"/>
                  </a:cubicBezTo>
                  <a:cubicBezTo>
                    <a:pt x="3349" y="5318"/>
                    <a:pt x="3496" y="5318"/>
                    <a:pt x="3671" y="5346"/>
                  </a:cubicBezTo>
                  <a:cubicBezTo>
                    <a:pt x="3846" y="5374"/>
                    <a:pt x="4049" y="5493"/>
                    <a:pt x="4223" y="5549"/>
                  </a:cubicBezTo>
                  <a:cubicBezTo>
                    <a:pt x="4355" y="5599"/>
                    <a:pt x="4479" y="5618"/>
                    <a:pt x="4600" y="5618"/>
                  </a:cubicBezTo>
                  <a:cubicBezTo>
                    <a:pt x="4832" y="5618"/>
                    <a:pt x="5055" y="5548"/>
                    <a:pt x="5307" y="5493"/>
                  </a:cubicBezTo>
                  <a:cubicBezTo>
                    <a:pt x="5510" y="5465"/>
                    <a:pt x="5713" y="5493"/>
                    <a:pt x="5888" y="5430"/>
                  </a:cubicBezTo>
                  <a:cubicBezTo>
                    <a:pt x="6034" y="5402"/>
                    <a:pt x="6181" y="5290"/>
                    <a:pt x="6293" y="5227"/>
                  </a:cubicBezTo>
                  <a:cubicBezTo>
                    <a:pt x="6384" y="5171"/>
                    <a:pt x="6468" y="5081"/>
                    <a:pt x="6531" y="4997"/>
                  </a:cubicBezTo>
                  <a:cubicBezTo>
                    <a:pt x="6790" y="4703"/>
                    <a:pt x="6846" y="4297"/>
                    <a:pt x="6846" y="3920"/>
                  </a:cubicBezTo>
                  <a:lnTo>
                    <a:pt x="6846" y="3598"/>
                  </a:lnTo>
                  <a:cubicBezTo>
                    <a:pt x="6846" y="3507"/>
                    <a:pt x="6790" y="3423"/>
                    <a:pt x="6790" y="3332"/>
                  </a:cubicBezTo>
                  <a:cubicBezTo>
                    <a:pt x="6790" y="3276"/>
                    <a:pt x="6762" y="3221"/>
                    <a:pt x="6762" y="3158"/>
                  </a:cubicBezTo>
                  <a:cubicBezTo>
                    <a:pt x="6734" y="2927"/>
                    <a:pt x="6706" y="2724"/>
                    <a:pt x="6671" y="2521"/>
                  </a:cubicBezTo>
                  <a:cubicBezTo>
                    <a:pt x="6643" y="2319"/>
                    <a:pt x="6615" y="2081"/>
                    <a:pt x="6496" y="1906"/>
                  </a:cubicBezTo>
                  <a:cubicBezTo>
                    <a:pt x="6384" y="1703"/>
                    <a:pt x="6181" y="1647"/>
                    <a:pt x="5972" y="1619"/>
                  </a:cubicBezTo>
                  <a:cubicBezTo>
                    <a:pt x="5860" y="1584"/>
                    <a:pt x="5713" y="1556"/>
                    <a:pt x="5622" y="1500"/>
                  </a:cubicBezTo>
                  <a:cubicBezTo>
                    <a:pt x="5510" y="1444"/>
                    <a:pt x="5482" y="1326"/>
                    <a:pt x="5363" y="1235"/>
                  </a:cubicBezTo>
                  <a:cubicBezTo>
                    <a:pt x="5216" y="1123"/>
                    <a:pt x="4986" y="1095"/>
                    <a:pt x="4783" y="1060"/>
                  </a:cubicBezTo>
                  <a:cubicBezTo>
                    <a:pt x="4461" y="1032"/>
                    <a:pt x="4168" y="1095"/>
                    <a:pt x="3874" y="948"/>
                  </a:cubicBezTo>
                  <a:cubicBezTo>
                    <a:pt x="3615" y="829"/>
                    <a:pt x="3384" y="682"/>
                    <a:pt x="3175" y="508"/>
                  </a:cubicBezTo>
                  <a:cubicBezTo>
                    <a:pt x="3035" y="424"/>
                    <a:pt x="2888" y="333"/>
                    <a:pt x="2769" y="221"/>
                  </a:cubicBezTo>
                  <a:cubicBezTo>
                    <a:pt x="2685" y="158"/>
                    <a:pt x="2622" y="46"/>
                    <a:pt x="2510" y="11"/>
                  </a:cubicBezTo>
                  <a:cubicBezTo>
                    <a:pt x="2501" y="4"/>
                    <a:pt x="2491" y="0"/>
                    <a:pt x="248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1"/>
            <p:cNvSpPr/>
            <p:nvPr/>
          </p:nvSpPr>
          <p:spPr>
            <a:xfrm>
              <a:off x="3608886" y="3431334"/>
              <a:ext cx="39798" cy="20070"/>
            </a:xfrm>
            <a:custGeom>
              <a:rect b="b" l="l" r="r" t="t"/>
              <a:pathLst>
                <a:path extrusionOk="0" h="882" w="1749">
                  <a:moveTo>
                    <a:pt x="148" y="175"/>
                  </a:moveTo>
                  <a:lnTo>
                    <a:pt x="176" y="203"/>
                  </a:lnTo>
                  <a:cubicBezTo>
                    <a:pt x="295" y="259"/>
                    <a:pt x="406" y="259"/>
                    <a:pt x="525" y="259"/>
                  </a:cubicBezTo>
                  <a:cubicBezTo>
                    <a:pt x="649" y="242"/>
                    <a:pt x="761" y="215"/>
                    <a:pt x="877" y="215"/>
                  </a:cubicBezTo>
                  <a:cubicBezTo>
                    <a:pt x="951" y="215"/>
                    <a:pt x="1026" y="226"/>
                    <a:pt x="1106" y="259"/>
                  </a:cubicBezTo>
                  <a:cubicBezTo>
                    <a:pt x="1197" y="315"/>
                    <a:pt x="1308" y="378"/>
                    <a:pt x="1399" y="434"/>
                  </a:cubicBezTo>
                  <a:cubicBezTo>
                    <a:pt x="1455" y="462"/>
                    <a:pt x="1483" y="525"/>
                    <a:pt x="1546" y="581"/>
                  </a:cubicBezTo>
                  <a:cubicBezTo>
                    <a:pt x="1483" y="553"/>
                    <a:pt x="1427" y="553"/>
                    <a:pt x="1343" y="553"/>
                  </a:cubicBezTo>
                  <a:cubicBezTo>
                    <a:pt x="1225" y="553"/>
                    <a:pt x="1106" y="609"/>
                    <a:pt x="994" y="637"/>
                  </a:cubicBezTo>
                  <a:cubicBezTo>
                    <a:pt x="883" y="686"/>
                    <a:pt x="793" y="715"/>
                    <a:pt x="710" y="715"/>
                  </a:cubicBezTo>
                  <a:cubicBezTo>
                    <a:pt x="596" y="715"/>
                    <a:pt x="497" y="659"/>
                    <a:pt x="378" y="525"/>
                  </a:cubicBezTo>
                  <a:cubicBezTo>
                    <a:pt x="295" y="462"/>
                    <a:pt x="232" y="378"/>
                    <a:pt x="204" y="287"/>
                  </a:cubicBezTo>
                  <a:cubicBezTo>
                    <a:pt x="176" y="259"/>
                    <a:pt x="176" y="203"/>
                    <a:pt x="148" y="175"/>
                  </a:cubicBezTo>
                  <a:close/>
                  <a:moveTo>
                    <a:pt x="120" y="0"/>
                  </a:moveTo>
                  <a:cubicBezTo>
                    <a:pt x="29" y="0"/>
                    <a:pt x="1" y="28"/>
                    <a:pt x="1" y="112"/>
                  </a:cubicBezTo>
                  <a:cubicBezTo>
                    <a:pt x="1" y="315"/>
                    <a:pt x="260" y="637"/>
                    <a:pt x="406" y="756"/>
                  </a:cubicBezTo>
                  <a:cubicBezTo>
                    <a:pt x="529" y="826"/>
                    <a:pt x="652" y="881"/>
                    <a:pt x="775" y="881"/>
                  </a:cubicBezTo>
                  <a:cubicBezTo>
                    <a:pt x="799" y="881"/>
                    <a:pt x="823" y="879"/>
                    <a:pt x="847" y="874"/>
                  </a:cubicBezTo>
                  <a:cubicBezTo>
                    <a:pt x="994" y="840"/>
                    <a:pt x="1078" y="756"/>
                    <a:pt x="1197" y="728"/>
                  </a:cubicBezTo>
                  <a:cubicBezTo>
                    <a:pt x="1248" y="709"/>
                    <a:pt x="1295" y="701"/>
                    <a:pt x="1339" y="701"/>
                  </a:cubicBezTo>
                  <a:cubicBezTo>
                    <a:pt x="1443" y="701"/>
                    <a:pt x="1535" y="744"/>
                    <a:pt x="1658" y="784"/>
                  </a:cubicBezTo>
                  <a:cubicBezTo>
                    <a:pt x="1670" y="789"/>
                    <a:pt x="1680" y="791"/>
                    <a:pt x="1689" y="791"/>
                  </a:cubicBezTo>
                  <a:cubicBezTo>
                    <a:pt x="1730" y="791"/>
                    <a:pt x="1749" y="745"/>
                    <a:pt x="1749" y="700"/>
                  </a:cubicBezTo>
                  <a:cubicBezTo>
                    <a:pt x="1693" y="553"/>
                    <a:pt x="1602" y="490"/>
                    <a:pt x="1483" y="406"/>
                  </a:cubicBezTo>
                  <a:cubicBezTo>
                    <a:pt x="1399" y="315"/>
                    <a:pt x="1308" y="259"/>
                    <a:pt x="1225" y="175"/>
                  </a:cubicBezTo>
                  <a:cubicBezTo>
                    <a:pt x="1078" y="84"/>
                    <a:pt x="931" y="56"/>
                    <a:pt x="728" y="56"/>
                  </a:cubicBezTo>
                  <a:cubicBezTo>
                    <a:pt x="630" y="56"/>
                    <a:pt x="548" y="81"/>
                    <a:pt x="460" y="81"/>
                  </a:cubicBezTo>
                  <a:cubicBezTo>
                    <a:pt x="417" y="81"/>
                    <a:pt x="371" y="75"/>
                    <a:pt x="323" y="56"/>
                  </a:cubicBezTo>
                  <a:cubicBezTo>
                    <a:pt x="260" y="56"/>
                    <a:pt x="176" y="0"/>
                    <a:pt x="12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1"/>
            <p:cNvSpPr/>
            <p:nvPr/>
          </p:nvSpPr>
          <p:spPr>
            <a:xfrm>
              <a:off x="3640720" y="3393629"/>
              <a:ext cx="32471" cy="29673"/>
            </a:xfrm>
            <a:custGeom>
              <a:rect b="b" l="l" r="r" t="t"/>
              <a:pathLst>
                <a:path extrusionOk="0" h="1304" w="1427">
                  <a:moveTo>
                    <a:pt x="203" y="259"/>
                  </a:moveTo>
                  <a:lnTo>
                    <a:pt x="203" y="259"/>
                  </a:lnTo>
                  <a:cubicBezTo>
                    <a:pt x="322" y="371"/>
                    <a:pt x="469" y="462"/>
                    <a:pt x="609" y="490"/>
                  </a:cubicBezTo>
                  <a:cubicBezTo>
                    <a:pt x="756" y="546"/>
                    <a:pt x="930" y="574"/>
                    <a:pt x="1049" y="665"/>
                  </a:cubicBezTo>
                  <a:cubicBezTo>
                    <a:pt x="1168" y="783"/>
                    <a:pt x="1252" y="958"/>
                    <a:pt x="1280" y="1133"/>
                  </a:cubicBezTo>
                  <a:lnTo>
                    <a:pt x="1252" y="1098"/>
                  </a:lnTo>
                  <a:cubicBezTo>
                    <a:pt x="1133" y="923"/>
                    <a:pt x="958" y="867"/>
                    <a:pt x="756" y="811"/>
                  </a:cubicBezTo>
                  <a:cubicBezTo>
                    <a:pt x="525" y="783"/>
                    <a:pt x="406" y="748"/>
                    <a:pt x="322" y="546"/>
                  </a:cubicBezTo>
                  <a:cubicBezTo>
                    <a:pt x="259" y="462"/>
                    <a:pt x="231" y="343"/>
                    <a:pt x="203" y="259"/>
                  </a:cubicBezTo>
                  <a:close/>
                  <a:moveTo>
                    <a:pt x="151" y="0"/>
                  </a:moveTo>
                  <a:cubicBezTo>
                    <a:pt x="133" y="0"/>
                    <a:pt x="119" y="7"/>
                    <a:pt x="119" y="21"/>
                  </a:cubicBezTo>
                  <a:cubicBezTo>
                    <a:pt x="0" y="224"/>
                    <a:pt x="84" y="609"/>
                    <a:pt x="259" y="783"/>
                  </a:cubicBezTo>
                  <a:cubicBezTo>
                    <a:pt x="378" y="958"/>
                    <a:pt x="581" y="958"/>
                    <a:pt x="756" y="986"/>
                  </a:cubicBezTo>
                  <a:cubicBezTo>
                    <a:pt x="874" y="986"/>
                    <a:pt x="958" y="986"/>
                    <a:pt x="1049" y="1042"/>
                  </a:cubicBezTo>
                  <a:cubicBezTo>
                    <a:pt x="1133" y="1070"/>
                    <a:pt x="1196" y="1161"/>
                    <a:pt x="1252" y="1245"/>
                  </a:cubicBezTo>
                  <a:cubicBezTo>
                    <a:pt x="1267" y="1279"/>
                    <a:pt x="1309" y="1303"/>
                    <a:pt x="1349" y="1303"/>
                  </a:cubicBezTo>
                  <a:cubicBezTo>
                    <a:pt x="1382" y="1303"/>
                    <a:pt x="1414" y="1286"/>
                    <a:pt x="1427" y="1245"/>
                  </a:cubicBezTo>
                  <a:cubicBezTo>
                    <a:pt x="1427" y="1014"/>
                    <a:pt x="1308" y="720"/>
                    <a:pt x="1133" y="574"/>
                  </a:cubicBezTo>
                  <a:cubicBezTo>
                    <a:pt x="874" y="399"/>
                    <a:pt x="259" y="434"/>
                    <a:pt x="203" y="21"/>
                  </a:cubicBezTo>
                  <a:cubicBezTo>
                    <a:pt x="189" y="7"/>
                    <a:pt x="168" y="0"/>
                    <a:pt x="1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1"/>
            <p:cNvSpPr/>
            <p:nvPr/>
          </p:nvSpPr>
          <p:spPr>
            <a:xfrm>
              <a:off x="3601581" y="3398089"/>
              <a:ext cx="38524" cy="19911"/>
            </a:xfrm>
            <a:custGeom>
              <a:rect b="b" l="l" r="r" t="t"/>
              <a:pathLst>
                <a:path extrusionOk="0" h="875" w="1693">
                  <a:moveTo>
                    <a:pt x="175" y="175"/>
                  </a:moveTo>
                  <a:cubicBezTo>
                    <a:pt x="350" y="294"/>
                    <a:pt x="497" y="350"/>
                    <a:pt x="727" y="378"/>
                  </a:cubicBezTo>
                  <a:cubicBezTo>
                    <a:pt x="993" y="378"/>
                    <a:pt x="1224" y="378"/>
                    <a:pt x="1427" y="524"/>
                  </a:cubicBezTo>
                  <a:cubicBezTo>
                    <a:pt x="1455" y="587"/>
                    <a:pt x="1518" y="671"/>
                    <a:pt x="1518" y="727"/>
                  </a:cubicBezTo>
                  <a:cubicBezTo>
                    <a:pt x="1455" y="699"/>
                    <a:pt x="1371" y="699"/>
                    <a:pt x="1280" y="671"/>
                  </a:cubicBezTo>
                  <a:cubicBezTo>
                    <a:pt x="1164" y="671"/>
                    <a:pt x="1057" y="690"/>
                    <a:pt x="954" y="690"/>
                  </a:cubicBezTo>
                  <a:cubicBezTo>
                    <a:pt x="877" y="690"/>
                    <a:pt x="802" y="679"/>
                    <a:pt x="727" y="643"/>
                  </a:cubicBezTo>
                  <a:cubicBezTo>
                    <a:pt x="581" y="587"/>
                    <a:pt x="441" y="496"/>
                    <a:pt x="350" y="378"/>
                  </a:cubicBezTo>
                  <a:cubicBezTo>
                    <a:pt x="322" y="350"/>
                    <a:pt x="231" y="266"/>
                    <a:pt x="175" y="175"/>
                  </a:cubicBezTo>
                  <a:close/>
                  <a:moveTo>
                    <a:pt x="91" y="0"/>
                  </a:moveTo>
                  <a:cubicBezTo>
                    <a:pt x="28" y="0"/>
                    <a:pt x="0" y="28"/>
                    <a:pt x="0" y="91"/>
                  </a:cubicBezTo>
                  <a:cubicBezTo>
                    <a:pt x="28" y="175"/>
                    <a:pt x="147" y="294"/>
                    <a:pt x="231" y="378"/>
                  </a:cubicBezTo>
                  <a:cubicBezTo>
                    <a:pt x="322" y="524"/>
                    <a:pt x="441" y="615"/>
                    <a:pt x="581" y="699"/>
                  </a:cubicBezTo>
                  <a:cubicBezTo>
                    <a:pt x="727" y="790"/>
                    <a:pt x="818" y="818"/>
                    <a:pt x="965" y="818"/>
                  </a:cubicBezTo>
                  <a:cubicBezTo>
                    <a:pt x="1168" y="818"/>
                    <a:pt x="1371" y="846"/>
                    <a:pt x="1574" y="874"/>
                  </a:cubicBezTo>
                  <a:cubicBezTo>
                    <a:pt x="1629" y="874"/>
                    <a:pt x="1664" y="874"/>
                    <a:pt x="1664" y="818"/>
                  </a:cubicBezTo>
                  <a:cubicBezTo>
                    <a:pt x="1692" y="671"/>
                    <a:pt x="1602" y="552"/>
                    <a:pt x="1490" y="441"/>
                  </a:cubicBezTo>
                  <a:cubicBezTo>
                    <a:pt x="1427" y="413"/>
                    <a:pt x="1399" y="350"/>
                    <a:pt x="1315" y="322"/>
                  </a:cubicBezTo>
                  <a:cubicBezTo>
                    <a:pt x="1252" y="294"/>
                    <a:pt x="1168" y="266"/>
                    <a:pt x="1105" y="238"/>
                  </a:cubicBezTo>
                  <a:cubicBezTo>
                    <a:pt x="1035" y="220"/>
                    <a:pt x="956" y="220"/>
                    <a:pt x="877" y="220"/>
                  </a:cubicBezTo>
                  <a:cubicBezTo>
                    <a:pt x="797" y="220"/>
                    <a:pt x="717" y="220"/>
                    <a:pt x="644" y="203"/>
                  </a:cubicBezTo>
                  <a:cubicBezTo>
                    <a:pt x="441" y="203"/>
                    <a:pt x="266" y="91"/>
                    <a:pt x="9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1"/>
            <p:cNvSpPr/>
            <p:nvPr/>
          </p:nvSpPr>
          <p:spPr>
            <a:xfrm>
              <a:off x="3740159" y="3789725"/>
              <a:ext cx="68925" cy="23711"/>
            </a:xfrm>
            <a:custGeom>
              <a:rect b="b" l="l" r="r" t="t"/>
              <a:pathLst>
                <a:path extrusionOk="0" h="1042" w="3029">
                  <a:moveTo>
                    <a:pt x="1638" y="0"/>
                  </a:moveTo>
                  <a:cubicBezTo>
                    <a:pt x="1586" y="0"/>
                    <a:pt x="1529" y="26"/>
                    <a:pt x="1483" y="67"/>
                  </a:cubicBezTo>
                  <a:cubicBezTo>
                    <a:pt x="1427" y="95"/>
                    <a:pt x="1371" y="158"/>
                    <a:pt x="1343" y="214"/>
                  </a:cubicBezTo>
                  <a:cubicBezTo>
                    <a:pt x="1343" y="214"/>
                    <a:pt x="1343" y="242"/>
                    <a:pt x="1308" y="270"/>
                  </a:cubicBezTo>
                  <a:cubicBezTo>
                    <a:pt x="1308" y="214"/>
                    <a:pt x="1308" y="186"/>
                    <a:pt x="1280" y="158"/>
                  </a:cubicBezTo>
                  <a:cubicBezTo>
                    <a:pt x="1252" y="67"/>
                    <a:pt x="1168" y="11"/>
                    <a:pt x="1077" y="11"/>
                  </a:cubicBezTo>
                  <a:cubicBezTo>
                    <a:pt x="931" y="39"/>
                    <a:pt x="875" y="186"/>
                    <a:pt x="847" y="333"/>
                  </a:cubicBezTo>
                  <a:cubicBezTo>
                    <a:pt x="847" y="298"/>
                    <a:pt x="819" y="270"/>
                    <a:pt x="784" y="242"/>
                  </a:cubicBezTo>
                  <a:cubicBezTo>
                    <a:pt x="756" y="186"/>
                    <a:pt x="756" y="158"/>
                    <a:pt x="672" y="123"/>
                  </a:cubicBezTo>
                  <a:cubicBezTo>
                    <a:pt x="662" y="122"/>
                    <a:pt x="653" y="121"/>
                    <a:pt x="644" y="121"/>
                  </a:cubicBezTo>
                  <a:cubicBezTo>
                    <a:pt x="494" y="121"/>
                    <a:pt x="469" y="340"/>
                    <a:pt x="469" y="473"/>
                  </a:cubicBezTo>
                  <a:cubicBezTo>
                    <a:pt x="382" y="423"/>
                    <a:pt x="275" y="361"/>
                    <a:pt x="190" y="361"/>
                  </a:cubicBezTo>
                  <a:cubicBezTo>
                    <a:pt x="131" y="361"/>
                    <a:pt x="82" y="390"/>
                    <a:pt x="57" y="473"/>
                  </a:cubicBezTo>
                  <a:cubicBezTo>
                    <a:pt x="1" y="620"/>
                    <a:pt x="231" y="857"/>
                    <a:pt x="378" y="885"/>
                  </a:cubicBezTo>
                  <a:cubicBezTo>
                    <a:pt x="386" y="893"/>
                    <a:pt x="392" y="897"/>
                    <a:pt x="396" y="897"/>
                  </a:cubicBezTo>
                  <a:cubicBezTo>
                    <a:pt x="406" y="897"/>
                    <a:pt x="406" y="877"/>
                    <a:pt x="406" y="857"/>
                  </a:cubicBezTo>
                  <a:cubicBezTo>
                    <a:pt x="350" y="822"/>
                    <a:pt x="259" y="710"/>
                    <a:pt x="231" y="648"/>
                  </a:cubicBezTo>
                  <a:cubicBezTo>
                    <a:pt x="211" y="563"/>
                    <a:pt x="229" y="533"/>
                    <a:pt x="263" y="533"/>
                  </a:cubicBezTo>
                  <a:cubicBezTo>
                    <a:pt x="321" y="533"/>
                    <a:pt x="429" y="625"/>
                    <a:pt x="469" y="682"/>
                  </a:cubicBezTo>
                  <a:cubicBezTo>
                    <a:pt x="484" y="690"/>
                    <a:pt x="499" y="693"/>
                    <a:pt x="512" y="693"/>
                  </a:cubicBezTo>
                  <a:cubicBezTo>
                    <a:pt x="551" y="693"/>
                    <a:pt x="581" y="666"/>
                    <a:pt x="581" y="620"/>
                  </a:cubicBezTo>
                  <a:cubicBezTo>
                    <a:pt x="581" y="543"/>
                    <a:pt x="581" y="291"/>
                    <a:pt x="650" y="291"/>
                  </a:cubicBezTo>
                  <a:cubicBezTo>
                    <a:pt x="657" y="291"/>
                    <a:pt x="664" y="293"/>
                    <a:pt x="672" y="298"/>
                  </a:cubicBezTo>
                  <a:cubicBezTo>
                    <a:pt x="700" y="333"/>
                    <a:pt x="728" y="473"/>
                    <a:pt x="728" y="508"/>
                  </a:cubicBezTo>
                  <a:cubicBezTo>
                    <a:pt x="756" y="592"/>
                    <a:pt x="784" y="682"/>
                    <a:pt x="875" y="682"/>
                  </a:cubicBezTo>
                  <a:cubicBezTo>
                    <a:pt x="903" y="682"/>
                    <a:pt x="959" y="682"/>
                    <a:pt x="959" y="620"/>
                  </a:cubicBezTo>
                  <a:cubicBezTo>
                    <a:pt x="988" y="549"/>
                    <a:pt x="1013" y="267"/>
                    <a:pt x="1087" y="267"/>
                  </a:cubicBezTo>
                  <a:cubicBezTo>
                    <a:pt x="1101" y="267"/>
                    <a:pt x="1116" y="276"/>
                    <a:pt x="1133" y="298"/>
                  </a:cubicBezTo>
                  <a:cubicBezTo>
                    <a:pt x="1196" y="361"/>
                    <a:pt x="1133" y="508"/>
                    <a:pt x="1224" y="592"/>
                  </a:cubicBezTo>
                  <a:cubicBezTo>
                    <a:pt x="1238" y="606"/>
                    <a:pt x="1259" y="613"/>
                    <a:pt x="1281" y="613"/>
                  </a:cubicBezTo>
                  <a:cubicBezTo>
                    <a:pt x="1303" y="613"/>
                    <a:pt x="1326" y="606"/>
                    <a:pt x="1343" y="592"/>
                  </a:cubicBezTo>
                  <a:cubicBezTo>
                    <a:pt x="1399" y="564"/>
                    <a:pt x="1399" y="536"/>
                    <a:pt x="1427" y="508"/>
                  </a:cubicBezTo>
                  <a:cubicBezTo>
                    <a:pt x="1455" y="445"/>
                    <a:pt x="1483" y="361"/>
                    <a:pt x="1518" y="298"/>
                  </a:cubicBezTo>
                  <a:cubicBezTo>
                    <a:pt x="1518" y="270"/>
                    <a:pt x="1546" y="242"/>
                    <a:pt x="1574" y="242"/>
                  </a:cubicBezTo>
                  <a:cubicBezTo>
                    <a:pt x="1585" y="221"/>
                    <a:pt x="1595" y="211"/>
                    <a:pt x="1604" y="211"/>
                  </a:cubicBezTo>
                  <a:cubicBezTo>
                    <a:pt x="1619" y="211"/>
                    <a:pt x="1630" y="235"/>
                    <a:pt x="1630" y="270"/>
                  </a:cubicBezTo>
                  <a:cubicBezTo>
                    <a:pt x="1693" y="389"/>
                    <a:pt x="1574" y="592"/>
                    <a:pt x="1630" y="738"/>
                  </a:cubicBezTo>
                  <a:cubicBezTo>
                    <a:pt x="1658" y="766"/>
                    <a:pt x="1693" y="794"/>
                    <a:pt x="1721" y="794"/>
                  </a:cubicBezTo>
                  <a:cubicBezTo>
                    <a:pt x="1833" y="794"/>
                    <a:pt x="1868" y="710"/>
                    <a:pt x="1924" y="648"/>
                  </a:cubicBezTo>
                  <a:cubicBezTo>
                    <a:pt x="1960" y="605"/>
                    <a:pt x="1979" y="588"/>
                    <a:pt x="1988" y="588"/>
                  </a:cubicBezTo>
                  <a:cubicBezTo>
                    <a:pt x="2010" y="588"/>
                    <a:pt x="1979" y="675"/>
                    <a:pt x="1979" y="738"/>
                  </a:cubicBezTo>
                  <a:lnTo>
                    <a:pt x="1979" y="885"/>
                  </a:lnTo>
                  <a:cubicBezTo>
                    <a:pt x="1979" y="920"/>
                    <a:pt x="2014" y="944"/>
                    <a:pt x="2054" y="944"/>
                  </a:cubicBezTo>
                  <a:cubicBezTo>
                    <a:pt x="2078" y="944"/>
                    <a:pt x="2105" y="935"/>
                    <a:pt x="2126" y="913"/>
                  </a:cubicBezTo>
                  <a:cubicBezTo>
                    <a:pt x="2154" y="885"/>
                    <a:pt x="2217" y="822"/>
                    <a:pt x="2273" y="794"/>
                  </a:cubicBezTo>
                  <a:cubicBezTo>
                    <a:pt x="2301" y="766"/>
                    <a:pt x="2322" y="745"/>
                    <a:pt x="2340" y="745"/>
                  </a:cubicBezTo>
                  <a:cubicBezTo>
                    <a:pt x="2359" y="745"/>
                    <a:pt x="2375" y="766"/>
                    <a:pt x="2392" y="822"/>
                  </a:cubicBezTo>
                  <a:cubicBezTo>
                    <a:pt x="2392" y="857"/>
                    <a:pt x="2357" y="913"/>
                    <a:pt x="2392" y="941"/>
                  </a:cubicBezTo>
                  <a:cubicBezTo>
                    <a:pt x="2392" y="969"/>
                    <a:pt x="2420" y="997"/>
                    <a:pt x="2448" y="997"/>
                  </a:cubicBezTo>
                  <a:cubicBezTo>
                    <a:pt x="2546" y="997"/>
                    <a:pt x="2681" y="882"/>
                    <a:pt x="2795" y="882"/>
                  </a:cubicBezTo>
                  <a:cubicBezTo>
                    <a:pt x="2853" y="882"/>
                    <a:pt x="2905" y="911"/>
                    <a:pt x="2944" y="997"/>
                  </a:cubicBezTo>
                  <a:cubicBezTo>
                    <a:pt x="2944" y="1026"/>
                    <a:pt x="2962" y="1041"/>
                    <a:pt x="2981" y="1041"/>
                  </a:cubicBezTo>
                  <a:cubicBezTo>
                    <a:pt x="3003" y="1041"/>
                    <a:pt x="3028" y="1019"/>
                    <a:pt x="3028" y="969"/>
                  </a:cubicBezTo>
                  <a:cubicBezTo>
                    <a:pt x="3028" y="857"/>
                    <a:pt x="2972" y="766"/>
                    <a:pt x="2826" y="738"/>
                  </a:cubicBezTo>
                  <a:cubicBezTo>
                    <a:pt x="2770" y="738"/>
                    <a:pt x="2707" y="766"/>
                    <a:pt x="2651" y="766"/>
                  </a:cubicBezTo>
                  <a:cubicBezTo>
                    <a:pt x="2623" y="794"/>
                    <a:pt x="2567" y="822"/>
                    <a:pt x="2504" y="857"/>
                  </a:cubicBezTo>
                  <a:cubicBezTo>
                    <a:pt x="2532" y="766"/>
                    <a:pt x="2567" y="682"/>
                    <a:pt x="2476" y="620"/>
                  </a:cubicBezTo>
                  <a:cubicBezTo>
                    <a:pt x="2434" y="600"/>
                    <a:pt x="2397" y="591"/>
                    <a:pt x="2363" y="591"/>
                  </a:cubicBezTo>
                  <a:cubicBezTo>
                    <a:pt x="2298" y="591"/>
                    <a:pt x="2241" y="623"/>
                    <a:pt x="2182" y="682"/>
                  </a:cubicBezTo>
                  <a:cubicBezTo>
                    <a:pt x="2182" y="564"/>
                    <a:pt x="2217" y="445"/>
                    <a:pt x="2070" y="389"/>
                  </a:cubicBezTo>
                  <a:cubicBezTo>
                    <a:pt x="2053" y="381"/>
                    <a:pt x="2037" y="378"/>
                    <a:pt x="2021" y="378"/>
                  </a:cubicBezTo>
                  <a:cubicBezTo>
                    <a:pt x="1977" y="378"/>
                    <a:pt x="1936" y="404"/>
                    <a:pt x="1896" y="445"/>
                  </a:cubicBezTo>
                  <a:cubicBezTo>
                    <a:pt x="1868" y="445"/>
                    <a:pt x="1833" y="473"/>
                    <a:pt x="1805" y="536"/>
                  </a:cubicBezTo>
                  <a:cubicBezTo>
                    <a:pt x="1805" y="361"/>
                    <a:pt x="1896" y="95"/>
                    <a:pt x="1693" y="11"/>
                  </a:cubicBezTo>
                  <a:cubicBezTo>
                    <a:pt x="1676" y="4"/>
                    <a:pt x="1658" y="0"/>
                    <a:pt x="16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1"/>
            <p:cNvSpPr/>
            <p:nvPr/>
          </p:nvSpPr>
          <p:spPr>
            <a:xfrm>
              <a:off x="3823693" y="3791637"/>
              <a:ext cx="68288" cy="28740"/>
            </a:xfrm>
            <a:custGeom>
              <a:rect b="b" l="l" r="r" t="t"/>
              <a:pathLst>
                <a:path extrusionOk="0" h="1263" w="3001">
                  <a:moveTo>
                    <a:pt x="1065" y="0"/>
                  </a:moveTo>
                  <a:cubicBezTo>
                    <a:pt x="1044" y="0"/>
                    <a:pt x="1020" y="4"/>
                    <a:pt x="994" y="11"/>
                  </a:cubicBezTo>
                  <a:cubicBezTo>
                    <a:pt x="784" y="74"/>
                    <a:pt x="784" y="361"/>
                    <a:pt x="819" y="564"/>
                  </a:cubicBezTo>
                  <a:cubicBezTo>
                    <a:pt x="773" y="503"/>
                    <a:pt x="717" y="457"/>
                    <a:pt x="645" y="457"/>
                  </a:cubicBezTo>
                  <a:cubicBezTo>
                    <a:pt x="617" y="457"/>
                    <a:pt x="586" y="464"/>
                    <a:pt x="553" y="480"/>
                  </a:cubicBezTo>
                  <a:cubicBezTo>
                    <a:pt x="406" y="564"/>
                    <a:pt x="434" y="773"/>
                    <a:pt x="497" y="913"/>
                  </a:cubicBezTo>
                  <a:cubicBezTo>
                    <a:pt x="409" y="863"/>
                    <a:pt x="311" y="822"/>
                    <a:pt x="227" y="822"/>
                  </a:cubicBezTo>
                  <a:cubicBezTo>
                    <a:pt x="171" y="822"/>
                    <a:pt x="121" y="840"/>
                    <a:pt x="85" y="885"/>
                  </a:cubicBezTo>
                  <a:cubicBezTo>
                    <a:pt x="1" y="1060"/>
                    <a:pt x="203" y="1207"/>
                    <a:pt x="322" y="1263"/>
                  </a:cubicBezTo>
                  <a:cubicBezTo>
                    <a:pt x="350" y="1263"/>
                    <a:pt x="378" y="1235"/>
                    <a:pt x="350" y="1207"/>
                  </a:cubicBezTo>
                  <a:cubicBezTo>
                    <a:pt x="231" y="1179"/>
                    <a:pt x="231" y="1088"/>
                    <a:pt x="350" y="948"/>
                  </a:cubicBezTo>
                  <a:cubicBezTo>
                    <a:pt x="378" y="976"/>
                    <a:pt x="406" y="1004"/>
                    <a:pt x="434" y="1004"/>
                  </a:cubicBezTo>
                  <a:cubicBezTo>
                    <a:pt x="497" y="1032"/>
                    <a:pt x="525" y="1060"/>
                    <a:pt x="581" y="1088"/>
                  </a:cubicBezTo>
                  <a:cubicBezTo>
                    <a:pt x="609" y="1088"/>
                    <a:pt x="672" y="1032"/>
                    <a:pt x="644" y="1004"/>
                  </a:cubicBezTo>
                  <a:cubicBezTo>
                    <a:pt x="609" y="948"/>
                    <a:pt x="581" y="829"/>
                    <a:pt x="581" y="738"/>
                  </a:cubicBezTo>
                  <a:cubicBezTo>
                    <a:pt x="525" y="682"/>
                    <a:pt x="553" y="654"/>
                    <a:pt x="644" y="654"/>
                  </a:cubicBezTo>
                  <a:cubicBezTo>
                    <a:pt x="659" y="647"/>
                    <a:pt x="672" y="643"/>
                    <a:pt x="683" y="643"/>
                  </a:cubicBezTo>
                  <a:cubicBezTo>
                    <a:pt x="715" y="643"/>
                    <a:pt x="735" y="669"/>
                    <a:pt x="756" y="710"/>
                  </a:cubicBezTo>
                  <a:cubicBezTo>
                    <a:pt x="784" y="773"/>
                    <a:pt x="784" y="829"/>
                    <a:pt x="875" y="885"/>
                  </a:cubicBezTo>
                  <a:cubicBezTo>
                    <a:pt x="882" y="893"/>
                    <a:pt x="894" y="896"/>
                    <a:pt x="908" y="896"/>
                  </a:cubicBezTo>
                  <a:cubicBezTo>
                    <a:pt x="945" y="896"/>
                    <a:pt x="994" y="870"/>
                    <a:pt x="994" y="829"/>
                  </a:cubicBezTo>
                  <a:cubicBezTo>
                    <a:pt x="1021" y="741"/>
                    <a:pt x="963" y="247"/>
                    <a:pt x="1041" y="247"/>
                  </a:cubicBezTo>
                  <a:cubicBezTo>
                    <a:pt x="1044" y="247"/>
                    <a:pt x="1047" y="248"/>
                    <a:pt x="1049" y="249"/>
                  </a:cubicBezTo>
                  <a:cubicBezTo>
                    <a:pt x="1133" y="249"/>
                    <a:pt x="1168" y="536"/>
                    <a:pt x="1224" y="626"/>
                  </a:cubicBezTo>
                  <a:cubicBezTo>
                    <a:pt x="1246" y="648"/>
                    <a:pt x="1268" y="657"/>
                    <a:pt x="1289" y="657"/>
                  </a:cubicBezTo>
                  <a:cubicBezTo>
                    <a:pt x="1323" y="657"/>
                    <a:pt x="1354" y="633"/>
                    <a:pt x="1371" y="598"/>
                  </a:cubicBezTo>
                  <a:cubicBezTo>
                    <a:pt x="1427" y="536"/>
                    <a:pt x="1427" y="452"/>
                    <a:pt x="1455" y="389"/>
                  </a:cubicBezTo>
                  <a:cubicBezTo>
                    <a:pt x="1482" y="314"/>
                    <a:pt x="1502" y="283"/>
                    <a:pt x="1519" y="283"/>
                  </a:cubicBezTo>
                  <a:cubicBezTo>
                    <a:pt x="1542" y="283"/>
                    <a:pt x="1558" y="339"/>
                    <a:pt x="1574" y="424"/>
                  </a:cubicBezTo>
                  <a:cubicBezTo>
                    <a:pt x="1574" y="536"/>
                    <a:pt x="1546" y="682"/>
                    <a:pt x="1658" y="738"/>
                  </a:cubicBezTo>
                  <a:cubicBezTo>
                    <a:pt x="1673" y="753"/>
                    <a:pt x="1691" y="762"/>
                    <a:pt x="1710" y="762"/>
                  </a:cubicBezTo>
                  <a:cubicBezTo>
                    <a:pt x="1735" y="762"/>
                    <a:pt x="1761" y="746"/>
                    <a:pt x="1777" y="710"/>
                  </a:cubicBezTo>
                  <a:cubicBezTo>
                    <a:pt x="1829" y="658"/>
                    <a:pt x="1888" y="477"/>
                    <a:pt x="1964" y="477"/>
                  </a:cubicBezTo>
                  <a:cubicBezTo>
                    <a:pt x="1969" y="477"/>
                    <a:pt x="1974" y="478"/>
                    <a:pt x="1979" y="480"/>
                  </a:cubicBezTo>
                  <a:cubicBezTo>
                    <a:pt x="2070" y="508"/>
                    <a:pt x="2042" y="654"/>
                    <a:pt x="2007" y="738"/>
                  </a:cubicBezTo>
                  <a:cubicBezTo>
                    <a:pt x="2007" y="801"/>
                    <a:pt x="2007" y="857"/>
                    <a:pt x="2070" y="857"/>
                  </a:cubicBezTo>
                  <a:cubicBezTo>
                    <a:pt x="2093" y="865"/>
                    <a:pt x="2111" y="868"/>
                    <a:pt x="2127" y="868"/>
                  </a:cubicBezTo>
                  <a:cubicBezTo>
                    <a:pt x="2172" y="868"/>
                    <a:pt x="2199" y="842"/>
                    <a:pt x="2245" y="801"/>
                  </a:cubicBezTo>
                  <a:cubicBezTo>
                    <a:pt x="2273" y="773"/>
                    <a:pt x="2329" y="710"/>
                    <a:pt x="2357" y="682"/>
                  </a:cubicBezTo>
                  <a:cubicBezTo>
                    <a:pt x="2421" y="618"/>
                    <a:pt x="2450" y="594"/>
                    <a:pt x="2460" y="594"/>
                  </a:cubicBezTo>
                  <a:cubicBezTo>
                    <a:pt x="2478" y="594"/>
                    <a:pt x="2438" y="667"/>
                    <a:pt x="2420" y="738"/>
                  </a:cubicBezTo>
                  <a:cubicBezTo>
                    <a:pt x="2420" y="773"/>
                    <a:pt x="2448" y="829"/>
                    <a:pt x="2504" y="829"/>
                  </a:cubicBezTo>
                  <a:cubicBezTo>
                    <a:pt x="2572" y="829"/>
                    <a:pt x="2659" y="790"/>
                    <a:pt x="2732" y="790"/>
                  </a:cubicBezTo>
                  <a:cubicBezTo>
                    <a:pt x="2785" y="790"/>
                    <a:pt x="2830" y="811"/>
                    <a:pt x="2853" y="885"/>
                  </a:cubicBezTo>
                  <a:cubicBezTo>
                    <a:pt x="2853" y="917"/>
                    <a:pt x="2883" y="932"/>
                    <a:pt x="2916" y="932"/>
                  </a:cubicBezTo>
                  <a:cubicBezTo>
                    <a:pt x="2950" y="932"/>
                    <a:pt x="2986" y="917"/>
                    <a:pt x="3000" y="885"/>
                  </a:cubicBezTo>
                  <a:cubicBezTo>
                    <a:pt x="3000" y="773"/>
                    <a:pt x="3000" y="710"/>
                    <a:pt x="2881" y="654"/>
                  </a:cubicBezTo>
                  <a:cubicBezTo>
                    <a:pt x="2846" y="631"/>
                    <a:pt x="2809" y="622"/>
                    <a:pt x="2772" y="622"/>
                  </a:cubicBezTo>
                  <a:cubicBezTo>
                    <a:pt x="2722" y="622"/>
                    <a:pt x="2671" y="638"/>
                    <a:pt x="2623" y="654"/>
                  </a:cubicBezTo>
                  <a:cubicBezTo>
                    <a:pt x="2623" y="564"/>
                    <a:pt x="2623" y="480"/>
                    <a:pt x="2532" y="452"/>
                  </a:cubicBezTo>
                  <a:cubicBezTo>
                    <a:pt x="2517" y="444"/>
                    <a:pt x="2500" y="441"/>
                    <a:pt x="2481" y="441"/>
                  </a:cubicBezTo>
                  <a:cubicBezTo>
                    <a:pt x="2430" y="441"/>
                    <a:pt x="2368" y="467"/>
                    <a:pt x="2301" y="508"/>
                  </a:cubicBezTo>
                  <a:cubicBezTo>
                    <a:pt x="2301" y="508"/>
                    <a:pt x="2245" y="536"/>
                    <a:pt x="2217" y="598"/>
                  </a:cubicBezTo>
                  <a:cubicBezTo>
                    <a:pt x="2217" y="452"/>
                    <a:pt x="2182" y="305"/>
                    <a:pt x="2070" y="249"/>
                  </a:cubicBezTo>
                  <a:cubicBezTo>
                    <a:pt x="2042" y="237"/>
                    <a:pt x="2015" y="231"/>
                    <a:pt x="1989" y="231"/>
                  </a:cubicBezTo>
                  <a:cubicBezTo>
                    <a:pt x="1880" y="231"/>
                    <a:pt x="1794" y="328"/>
                    <a:pt x="1749" y="424"/>
                  </a:cubicBezTo>
                  <a:cubicBezTo>
                    <a:pt x="1721" y="333"/>
                    <a:pt x="1721" y="249"/>
                    <a:pt x="1721" y="214"/>
                  </a:cubicBezTo>
                  <a:cubicBezTo>
                    <a:pt x="1693" y="130"/>
                    <a:pt x="1658" y="74"/>
                    <a:pt x="1574" y="39"/>
                  </a:cubicBezTo>
                  <a:cubicBezTo>
                    <a:pt x="1551" y="32"/>
                    <a:pt x="1530" y="28"/>
                    <a:pt x="1511" y="28"/>
                  </a:cubicBezTo>
                  <a:cubicBezTo>
                    <a:pt x="1384" y="28"/>
                    <a:pt x="1335" y="177"/>
                    <a:pt x="1280" y="305"/>
                  </a:cubicBezTo>
                  <a:cubicBezTo>
                    <a:pt x="1256" y="153"/>
                    <a:pt x="1210" y="0"/>
                    <a:pt x="10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 name="Google Shape;1546;p51"/>
          <p:cNvGrpSpPr/>
          <p:nvPr/>
        </p:nvGrpSpPr>
        <p:grpSpPr>
          <a:xfrm>
            <a:off x="2965229" y="1446023"/>
            <a:ext cx="462723" cy="452324"/>
            <a:chOff x="1985316" y="3392673"/>
            <a:chExt cx="462723" cy="452324"/>
          </a:xfrm>
        </p:grpSpPr>
        <p:sp>
          <p:nvSpPr>
            <p:cNvPr id="1547" name="Google Shape;1547;p51"/>
            <p:cNvSpPr/>
            <p:nvPr/>
          </p:nvSpPr>
          <p:spPr>
            <a:xfrm>
              <a:off x="1991210" y="3395359"/>
              <a:ext cx="456192" cy="446180"/>
            </a:xfrm>
            <a:custGeom>
              <a:rect b="b" l="l" r="r" t="t"/>
              <a:pathLst>
                <a:path extrusionOk="0" h="19608" w="20048">
                  <a:moveTo>
                    <a:pt x="9277" y="0"/>
                  </a:moveTo>
                  <a:cubicBezTo>
                    <a:pt x="9107" y="0"/>
                    <a:pt x="8938" y="75"/>
                    <a:pt x="8804" y="239"/>
                  </a:cubicBezTo>
                  <a:cubicBezTo>
                    <a:pt x="8685" y="358"/>
                    <a:pt x="8594" y="386"/>
                    <a:pt x="8594" y="589"/>
                  </a:cubicBezTo>
                  <a:cubicBezTo>
                    <a:pt x="8594" y="672"/>
                    <a:pt x="8657" y="882"/>
                    <a:pt x="8538" y="966"/>
                  </a:cubicBezTo>
                  <a:cubicBezTo>
                    <a:pt x="8525" y="975"/>
                    <a:pt x="8511" y="979"/>
                    <a:pt x="8497" y="979"/>
                  </a:cubicBezTo>
                  <a:cubicBezTo>
                    <a:pt x="8426" y="979"/>
                    <a:pt x="8354" y="872"/>
                    <a:pt x="8307" y="819"/>
                  </a:cubicBezTo>
                  <a:cubicBezTo>
                    <a:pt x="8245" y="735"/>
                    <a:pt x="8189" y="672"/>
                    <a:pt x="8070" y="616"/>
                  </a:cubicBezTo>
                  <a:cubicBezTo>
                    <a:pt x="7991" y="571"/>
                    <a:pt x="7912" y="550"/>
                    <a:pt x="7838" y="550"/>
                  </a:cubicBezTo>
                  <a:cubicBezTo>
                    <a:pt x="7582" y="550"/>
                    <a:pt x="7378" y="792"/>
                    <a:pt x="7405" y="1085"/>
                  </a:cubicBezTo>
                  <a:cubicBezTo>
                    <a:pt x="7405" y="1232"/>
                    <a:pt x="7433" y="1344"/>
                    <a:pt x="7489" y="1491"/>
                  </a:cubicBezTo>
                  <a:cubicBezTo>
                    <a:pt x="7517" y="1546"/>
                    <a:pt x="7608" y="1721"/>
                    <a:pt x="7545" y="1784"/>
                  </a:cubicBezTo>
                  <a:cubicBezTo>
                    <a:pt x="7517" y="1812"/>
                    <a:pt x="7469" y="1822"/>
                    <a:pt x="7413" y="1822"/>
                  </a:cubicBezTo>
                  <a:cubicBezTo>
                    <a:pt x="7301" y="1822"/>
                    <a:pt x="7158" y="1784"/>
                    <a:pt x="7084" y="1784"/>
                  </a:cubicBezTo>
                  <a:cubicBezTo>
                    <a:pt x="6937" y="1784"/>
                    <a:pt x="6790" y="1812"/>
                    <a:pt x="6643" y="1868"/>
                  </a:cubicBezTo>
                  <a:cubicBezTo>
                    <a:pt x="6385" y="1959"/>
                    <a:pt x="6182" y="2134"/>
                    <a:pt x="6238" y="2421"/>
                  </a:cubicBezTo>
                  <a:cubicBezTo>
                    <a:pt x="6266" y="2539"/>
                    <a:pt x="6322" y="2630"/>
                    <a:pt x="6385" y="2714"/>
                  </a:cubicBezTo>
                  <a:cubicBezTo>
                    <a:pt x="6440" y="2770"/>
                    <a:pt x="6559" y="2833"/>
                    <a:pt x="6587" y="2917"/>
                  </a:cubicBezTo>
                  <a:cubicBezTo>
                    <a:pt x="6615" y="3036"/>
                    <a:pt x="6413" y="3008"/>
                    <a:pt x="6322" y="3064"/>
                  </a:cubicBezTo>
                  <a:cubicBezTo>
                    <a:pt x="6091" y="3211"/>
                    <a:pt x="6266" y="3532"/>
                    <a:pt x="6440" y="3679"/>
                  </a:cubicBezTo>
                  <a:cubicBezTo>
                    <a:pt x="6643" y="3819"/>
                    <a:pt x="6993" y="3819"/>
                    <a:pt x="7231" y="3854"/>
                  </a:cubicBezTo>
                  <a:cubicBezTo>
                    <a:pt x="7339" y="3854"/>
                    <a:pt x="7514" y="3809"/>
                    <a:pt x="7658" y="3809"/>
                  </a:cubicBezTo>
                  <a:cubicBezTo>
                    <a:pt x="7747" y="3809"/>
                    <a:pt x="7824" y="3826"/>
                    <a:pt x="7867" y="3882"/>
                  </a:cubicBezTo>
                  <a:cubicBezTo>
                    <a:pt x="7930" y="3938"/>
                    <a:pt x="7930" y="4141"/>
                    <a:pt x="7930" y="4232"/>
                  </a:cubicBezTo>
                  <a:cubicBezTo>
                    <a:pt x="7958" y="4378"/>
                    <a:pt x="7986" y="4553"/>
                    <a:pt x="7986" y="4693"/>
                  </a:cubicBezTo>
                  <a:cubicBezTo>
                    <a:pt x="8042" y="5336"/>
                    <a:pt x="7986" y="6008"/>
                    <a:pt x="8133" y="6651"/>
                  </a:cubicBezTo>
                  <a:cubicBezTo>
                    <a:pt x="8189" y="6882"/>
                    <a:pt x="8133" y="7140"/>
                    <a:pt x="8161" y="7378"/>
                  </a:cubicBezTo>
                  <a:cubicBezTo>
                    <a:pt x="8161" y="7700"/>
                    <a:pt x="7811" y="7553"/>
                    <a:pt x="7608" y="7637"/>
                  </a:cubicBezTo>
                  <a:cubicBezTo>
                    <a:pt x="7370" y="7728"/>
                    <a:pt x="7259" y="7986"/>
                    <a:pt x="7196" y="8224"/>
                  </a:cubicBezTo>
                  <a:cubicBezTo>
                    <a:pt x="7140" y="8539"/>
                    <a:pt x="7084" y="8860"/>
                    <a:pt x="6993" y="9154"/>
                  </a:cubicBezTo>
                  <a:cubicBezTo>
                    <a:pt x="6818" y="9735"/>
                    <a:pt x="6615" y="10322"/>
                    <a:pt x="6468" y="10902"/>
                  </a:cubicBezTo>
                  <a:cubicBezTo>
                    <a:pt x="6063" y="12503"/>
                    <a:pt x="5392" y="13993"/>
                    <a:pt x="4462" y="15356"/>
                  </a:cubicBezTo>
                  <a:cubicBezTo>
                    <a:pt x="4399" y="15475"/>
                    <a:pt x="4343" y="15622"/>
                    <a:pt x="4259" y="15741"/>
                  </a:cubicBezTo>
                  <a:cubicBezTo>
                    <a:pt x="4196" y="15769"/>
                    <a:pt x="4084" y="15944"/>
                    <a:pt x="4021" y="15972"/>
                  </a:cubicBezTo>
                  <a:cubicBezTo>
                    <a:pt x="3946" y="15972"/>
                    <a:pt x="3961" y="15877"/>
                    <a:pt x="3879" y="15877"/>
                  </a:cubicBezTo>
                  <a:cubicBezTo>
                    <a:pt x="3870" y="15877"/>
                    <a:pt x="3859" y="15878"/>
                    <a:pt x="3846" y="15881"/>
                  </a:cubicBezTo>
                  <a:cubicBezTo>
                    <a:pt x="3681" y="15914"/>
                    <a:pt x="3541" y="16410"/>
                    <a:pt x="3407" y="16410"/>
                  </a:cubicBezTo>
                  <a:cubicBezTo>
                    <a:pt x="3400" y="16410"/>
                    <a:pt x="3392" y="16409"/>
                    <a:pt x="3385" y="16405"/>
                  </a:cubicBezTo>
                  <a:cubicBezTo>
                    <a:pt x="3322" y="16377"/>
                    <a:pt x="3350" y="16091"/>
                    <a:pt x="3350" y="16000"/>
                  </a:cubicBezTo>
                  <a:cubicBezTo>
                    <a:pt x="3350" y="15944"/>
                    <a:pt x="3350" y="15797"/>
                    <a:pt x="3322" y="15741"/>
                  </a:cubicBezTo>
                  <a:cubicBezTo>
                    <a:pt x="3290" y="15689"/>
                    <a:pt x="3254" y="15668"/>
                    <a:pt x="3217" y="15668"/>
                  </a:cubicBezTo>
                  <a:cubicBezTo>
                    <a:pt x="3083" y="15668"/>
                    <a:pt x="2932" y="15940"/>
                    <a:pt x="2888" y="16028"/>
                  </a:cubicBezTo>
                  <a:cubicBezTo>
                    <a:pt x="2860" y="16119"/>
                    <a:pt x="2797" y="16405"/>
                    <a:pt x="2651" y="16440"/>
                  </a:cubicBezTo>
                  <a:cubicBezTo>
                    <a:pt x="2648" y="16441"/>
                    <a:pt x="2645" y="16442"/>
                    <a:pt x="2643" y="16442"/>
                  </a:cubicBezTo>
                  <a:cubicBezTo>
                    <a:pt x="2567" y="16442"/>
                    <a:pt x="2566" y="16054"/>
                    <a:pt x="2539" y="16000"/>
                  </a:cubicBezTo>
                  <a:cubicBezTo>
                    <a:pt x="2500" y="15876"/>
                    <a:pt x="2454" y="15784"/>
                    <a:pt x="2385" y="15784"/>
                  </a:cubicBezTo>
                  <a:cubicBezTo>
                    <a:pt x="2340" y="15784"/>
                    <a:pt x="2286" y="15823"/>
                    <a:pt x="2217" y="15916"/>
                  </a:cubicBezTo>
                  <a:cubicBezTo>
                    <a:pt x="2126" y="16028"/>
                    <a:pt x="2126" y="16230"/>
                    <a:pt x="2070" y="16377"/>
                  </a:cubicBezTo>
                  <a:cubicBezTo>
                    <a:pt x="2014" y="16496"/>
                    <a:pt x="2014" y="16727"/>
                    <a:pt x="1895" y="16790"/>
                  </a:cubicBezTo>
                  <a:cubicBezTo>
                    <a:pt x="1812" y="16727"/>
                    <a:pt x="1777" y="16580"/>
                    <a:pt x="1693" y="16496"/>
                  </a:cubicBezTo>
                  <a:cubicBezTo>
                    <a:pt x="1670" y="16473"/>
                    <a:pt x="1647" y="16464"/>
                    <a:pt x="1626" y="16464"/>
                  </a:cubicBezTo>
                  <a:cubicBezTo>
                    <a:pt x="1563" y="16464"/>
                    <a:pt x="1511" y="16547"/>
                    <a:pt x="1490" y="16615"/>
                  </a:cubicBezTo>
                  <a:cubicBezTo>
                    <a:pt x="1427" y="16755"/>
                    <a:pt x="1462" y="16965"/>
                    <a:pt x="1427" y="17104"/>
                  </a:cubicBezTo>
                  <a:cubicBezTo>
                    <a:pt x="1427" y="17195"/>
                    <a:pt x="1427" y="17370"/>
                    <a:pt x="1343" y="17426"/>
                  </a:cubicBezTo>
                  <a:cubicBezTo>
                    <a:pt x="1323" y="17446"/>
                    <a:pt x="1305" y="17454"/>
                    <a:pt x="1288" y="17454"/>
                  </a:cubicBezTo>
                  <a:cubicBezTo>
                    <a:pt x="1202" y="17454"/>
                    <a:pt x="1139" y="17247"/>
                    <a:pt x="993" y="17223"/>
                  </a:cubicBezTo>
                  <a:cubicBezTo>
                    <a:pt x="987" y="17223"/>
                    <a:pt x="981" y="17222"/>
                    <a:pt x="975" y="17222"/>
                  </a:cubicBezTo>
                  <a:cubicBezTo>
                    <a:pt x="706" y="17222"/>
                    <a:pt x="846" y="17842"/>
                    <a:pt x="819" y="18013"/>
                  </a:cubicBezTo>
                  <a:cubicBezTo>
                    <a:pt x="806" y="18079"/>
                    <a:pt x="793" y="18101"/>
                    <a:pt x="770" y="18101"/>
                  </a:cubicBezTo>
                  <a:cubicBezTo>
                    <a:pt x="745" y="18101"/>
                    <a:pt x="707" y="18071"/>
                    <a:pt x="644" y="18041"/>
                  </a:cubicBezTo>
                  <a:cubicBezTo>
                    <a:pt x="598" y="18018"/>
                    <a:pt x="563" y="18008"/>
                    <a:pt x="538" y="18008"/>
                  </a:cubicBezTo>
                  <a:cubicBezTo>
                    <a:pt x="401" y="18008"/>
                    <a:pt x="529" y="18300"/>
                    <a:pt x="553" y="18447"/>
                  </a:cubicBezTo>
                  <a:cubicBezTo>
                    <a:pt x="566" y="18571"/>
                    <a:pt x="535" y="18608"/>
                    <a:pt x="481" y="18608"/>
                  </a:cubicBezTo>
                  <a:cubicBezTo>
                    <a:pt x="405" y="18608"/>
                    <a:pt x="284" y="18535"/>
                    <a:pt x="182" y="18535"/>
                  </a:cubicBezTo>
                  <a:cubicBezTo>
                    <a:pt x="170" y="18535"/>
                    <a:pt x="159" y="18536"/>
                    <a:pt x="147" y="18538"/>
                  </a:cubicBezTo>
                  <a:cubicBezTo>
                    <a:pt x="28" y="18566"/>
                    <a:pt x="1" y="18622"/>
                    <a:pt x="1" y="18713"/>
                  </a:cubicBezTo>
                  <a:cubicBezTo>
                    <a:pt x="1" y="18825"/>
                    <a:pt x="91" y="18999"/>
                    <a:pt x="147" y="19062"/>
                  </a:cubicBezTo>
                  <a:cubicBezTo>
                    <a:pt x="322" y="19349"/>
                    <a:pt x="616" y="19412"/>
                    <a:pt x="938" y="19412"/>
                  </a:cubicBezTo>
                  <a:cubicBezTo>
                    <a:pt x="1112" y="19400"/>
                    <a:pt x="1283" y="19396"/>
                    <a:pt x="1452" y="19396"/>
                  </a:cubicBezTo>
                  <a:cubicBezTo>
                    <a:pt x="1789" y="19396"/>
                    <a:pt x="2117" y="19412"/>
                    <a:pt x="2448" y="19412"/>
                  </a:cubicBezTo>
                  <a:cubicBezTo>
                    <a:pt x="3322" y="19440"/>
                    <a:pt x="4196" y="19440"/>
                    <a:pt x="5070" y="19468"/>
                  </a:cubicBezTo>
                  <a:cubicBezTo>
                    <a:pt x="6449" y="19468"/>
                    <a:pt x="7823" y="19607"/>
                    <a:pt x="9216" y="19607"/>
                  </a:cubicBezTo>
                  <a:cubicBezTo>
                    <a:pt x="9504" y="19607"/>
                    <a:pt x="9793" y="19601"/>
                    <a:pt x="10084" y="19587"/>
                  </a:cubicBezTo>
                  <a:cubicBezTo>
                    <a:pt x="10986" y="19552"/>
                    <a:pt x="11916" y="19552"/>
                    <a:pt x="12852" y="19524"/>
                  </a:cubicBezTo>
                  <a:cubicBezTo>
                    <a:pt x="12936" y="19524"/>
                    <a:pt x="12999" y="19524"/>
                    <a:pt x="13083" y="19496"/>
                  </a:cubicBezTo>
                  <a:cubicBezTo>
                    <a:pt x="13697" y="19407"/>
                    <a:pt x="14310" y="19380"/>
                    <a:pt x="14923" y="19380"/>
                  </a:cubicBezTo>
                  <a:cubicBezTo>
                    <a:pt x="15708" y="19380"/>
                    <a:pt x="16494" y="19424"/>
                    <a:pt x="17279" y="19440"/>
                  </a:cubicBezTo>
                  <a:cubicBezTo>
                    <a:pt x="17405" y="19449"/>
                    <a:pt x="17530" y="19452"/>
                    <a:pt x="17657" y="19452"/>
                  </a:cubicBezTo>
                  <a:cubicBezTo>
                    <a:pt x="17909" y="19452"/>
                    <a:pt x="18162" y="19440"/>
                    <a:pt x="18418" y="19440"/>
                  </a:cubicBezTo>
                  <a:lnTo>
                    <a:pt x="18999" y="19440"/>
                  </a:lnTo>
                  <a:cubicBezTo>
                    <a:pt x="19116" y="19440"/>
                    <a:pt x="19252" y="19476"/>
                    <a:pt x="19376" y="19476"/>
                  </a:cubicBezTo>
                  <a:cubicBezTo>
                    <a:pt x="19407" y="19476"/>
                    <a:pt x="19438" y="19473"/>
                    <a:pt x="19467" y="19468"/>
                  </a:cubicBezTo>
                  <a:cubicBezTo>
                    <a:pt x="19642" y="19412"/>
                    <a:pt x="19754" y="19265"/>
                    <a:pt x="19817" y="19062"/>
                  </a:cubicBezTo>
                  <a:cubicBezTo>
                    <a:pt x="19845" y="18943"/>
                    <a:pt x="20048" y="18328"/>
                    <a:pt x="19726" y="18300"/>
                  </a:cubicBezTo>
                  <a:cubicBezTo>
                    <a:pt x="19681" y="18300"/>
                    <a:pt x="19520" y="18452"/>
                    <a:pt x="19429" y="18452"/>
                  </a:cubicBezTo>
                  <a:cubicBezTo>
                    <a:pt x="19406" y="18452"/>
                    <a:pt x="19388" y="18443"/>
                    <a:pt x="19376" y="18419"/>
                  </a:cubicBezTo>
                  <a:cubicBezTo>
                    <a:pt x="19348" y="18363"/>
                    <a:pt x="19523" y="18125"/>
                    <a:pt x="19523" y="18041"/>
                  </a:cubicBezTo>
                  <a:cubicBezTo>
                    <a:pt x="19523" y="17979"/>
                    <a:pt x="19523" y="17839"/>
                    <a:pt x="19432" y="17804"/>
                  </a:cubicBezTo>
                  <a:cubicBezTo>
                    <a:pt x="19348" y="17804"/>
                    <a:pt x="19257" y="17951"/>
                    <a:pt x="19174" y="17951"/>
                  </a:cubicBezTo>
                  <a:cubicBezTo>
                    <a:pt x="19146" y="17867"/>
                    <a:pt x="19202" y="17776"/>
                    <a:pt x="19202" y="17692"/>
                  </a:cubicBezTo>
                  <a:cubicBezTo>
                    <a:pt x="19230" y="17573"/>
                    <a:pt x="19230" y="17489"/>
                    <a:pt x="19230" y="17370"/>
                  </a:cubicBezTo>
                  <a:cubicBezTo>
                    <a:pt x="19257" y="17279"/>
                    <a:pt x="19320" y="17139"/>
                    <a:pt x="19292" y="17049"/>
                  </a:cubicBezTo>
                  <a:cubicBezTo>
                    <a:pt x="19270" y="16974"/>
                    <a:pt x="19240" y="16960"/>
                    <a:pt x="19200" y="16960"/>
                  </a:cubicBezTo>
                  <a:cubicBezTo>
                    <a:pt x="19176" y="16960"/>
                    <a:pt x="19149" y="16965"/>
                    <a:pt x="19118" y="16965"/>
                  </a:cubicBezTo>
                  <a:cubicBezTo>
                    <a:pt x="19055" y="16993"/>
                    <a:pt x="18999" y="16993"/>
                    <a:pt x="18943" y="17021"/>
                  </a:cubicBezTo>
                  <a:cubicBezTo>
                    <a:pt x="18908" y="17049"/>
                    <a:pt x="18880" y="17104"/>
                    <a:pt x="18824" y="17104"/>
                  </a:cubicBezTo>
                  <a:lnTo>
                    <a:pt x="18824" y="16377"/>
                  </a:lnTo>
                  <a:cubicBezTo>
                    <a:pt x="18796" y="16321"/>
                    <a:pt x="18768" y="16202"/>
                    <a:pt x="18705" y="16174"/>
                  </a:cubicBezTo>
                  <a:cubicBezTo>
                    <a:pt x="18690" y="16167"/>
                    <a:pt x="18676" y="16164"/>
                    <a:pt x="18663" y="16164"/>
                  </a:cubicBezTo>
                  <a:cubicBezTo>
                    <a:pt x="18577" y="16164"/>
                    <a:pt x="18523" y="16305"/>
                    <a:pt x="18474" y="16377"/>
                  </a:cubicBezTo>
                  <a:cubicBezTo>
                    <a:pt x="18437" y="16476"/>
                    <a:pt x="18344" y="16576"/>
                    <a:pt x="18261" y="16576"/>
                  </a:cubicBezTo>
                  <a:cubicBezTo>
                    <a:pt x="18220" y="16576"/>
                    <a:pt x="18182" y="16553"/>
                    <a:pt x="18153" y="16496"/>
                  </a:cubicBezTo>
                  <a:cubicBezTo>
                    <a:pt x="18034" y="16321"/>
                    <a:pt x="18125" y="16091"/>
                    <a:pt x="18034" y="15916"/>
                  </a:cubicBezTo>
                  <a:cubicBezTo>
                    <a:pt x="18003" y="15852"/>
                    <a:pt x="17965" y="15827"/>
                    <a:pt x="17925" y="15827"/>
                  </a:cubicBezTo>
                  <a:cubicBezTo>
                    <a:pt x="17855" y="15827"/>
                    <a:pt x="17783" y="15906"/>
                    <a:pt x="17747" y="16000"/>
                  </a:cubicBezTo>
                  <a:cubicBezTo>
                    <a:pt x="17723" y="16077"/>
                    <a:pt x="17694" y="16317"/>
                    <a:pt x="17578" y="16317"/>
                  </a:cubicBezTo>
                  <a:cubicBezTo>
                    <a:pt x="17558" y="16317"/>
                    <a:pt x="17535" y="16310"/>
                    <a:pt x="17509" y="16293"/>
                  </a:cubicBezTo>
                  <a:cubicBezTo>
                    <a:pt x="17370" y="16202"/>
                    <a:pt x="17453" y="15944"/>
                    <a:pt x="17398" y="15797"/>
                  </a:cubicBezTo>
                  <a:cubicBezTo>
                    <a:pt x="17364" y="15656"/>
                    <a:pt x="17300" y="15590"/>
                    <a:pt x="17225" y="15590"/>
                  </a:cubicBezTo>
                  <a:cubicBezTo>
                    <a:pt x="17159" y="15590"/>
                    <a:pt x="17086" y="15642"/>
                    <a:pt x="17020" y="15741"/>
                  </a:cubicBezTo>
                  <a:cubicBezTo>
                    <a:pt x="16929" y="15853"/>
                    <a:pt x="16929" y="15944"/>
                    <a:pt x="16929" y="16056"/>
                  </a:cubicBezTo>
                  <a:cubicBezTo>
                    <a:pt x="16929" y="16119"/>
                    <a:pt x="16901" y="16265"/>
                    <a:pt x="16810" y="16265"/>
                  </a:cubicBezTo>
                  <a:cubicBezTo>
                    <a:pt x="16670" y="16265"/>
                    <a:pt x="16754" y="16000"/>
                    <a:pt x="16607" y="16000"/>
                  </a:cubicBezTo>
                  <a:cubicBezTo>
                    <a:pt x="16405" y="16000"/>
                    <a:pt x="16258" y="16230"/>
                    <a:pt x="16174" y="16377"/>
                  </a:cubicBezTo>
                  <a:cubicBezTo>
                    <a:pt x="16145" y="16420"/>
                    <a:pt x="16111" y="16437"/>
                    <a:pt x="16076" y="16437"/>
                  </a:cubicBezTo>
                  <a:cubicBezTo>
                    <a:pt x="15965" y="16437"/>
                    <a:pt x="15839" y="16271"/>
                    <a:pt x="15796" y="16202"/>
                  </a:cubicBezTo>
                  <a:cubicBezTo>
                    <a:pt x="15621" y="16000"/>
                    <a:pt x="15447" y="15797"/>
                    <a:pt x="15300" y="15566"/>
                  </a:cubicBezTo>
                  <a:cubicBezTo>
                    <a:pt x="15237" y="15503"/>
                    <a:pt x="15209" y="15447"/>
                    <a:pt x="15181" y="15391"/>
                  </a:cubicBezTo>
                  <a:cubicBezTo>
                    <a:pt x="14775" y="14748"/>
                    <a:pt x="14398" y="14077"/>
                    <a:pt x="14076" y="13378"/>
                  </a:cubicBezTo>
                  <a:cubicBezTo>
                    <a:pt x="13929" y="13056"/>
                    <a:pt x="13727" y="12678"/>
                    <a:pt x="13636" y="12329"/>
                  </a:cubicBezTo>
                  <a:cubicBezTo>
                    <a:pt x="13580" y="11979"/>
                    <a:pt x="13489" y="11601"/>
                    <a:pt x="13377" y="11252"/>
                  </a:cubicBezTo>
                  <a:cubicBezTo>
                    <a:pt x="13230" y="10846"/>
                    <a:pt x="13083" y="10462"/>
                    <a:pt x="12936" y="10056"/>
                  </a:cubicBezTo>
                  <a:cubicBezTo>
                    <a:pt x="12825" y="9651"/>
                    <a:pt x="12706" y="9238"/>
                    <a:pt x="12650" y="8833"/>
                  </a:cubicBezTo>
                  <a:cubicBezTo>
                    <a:pt x="12587" y="8455"/>
                    <a:pt x="12615" y="7986"/>
                    <a:pt x="12300" y="7700"/>
                  </a:cubicBezTo>
                  <a:cubicBezTo>
                    <a:pt x="12237" y="7637"/>
                    <a:pt x="12125" y="7637"/>
                    <a:pt x="12034" y="7637"/>
                  </a:cubicBezTo>
                  <a:cubicBezTo>
                    <a:pt x="11916" y="7609"/>
                    <a:pt x="11804" y="7553"/>
                    <a:pt x="11713" y="7525"/>
                  </a:cubicBezTo>
                  <a:cubicBezTo>
                    <a:pt x="11685" y="7350"/>
                    <a:pt x="11657" y="7175"/>
                    <a:pt x="11657" y="7028"/>
                  </a:cubicBezTo>
                  <a:cubicBezTo>
                    <a:pt x="11685" y="6413"/>
                    <a:pt x="11685" y="5805"/>
                    <a:pt x="11713" y="5189"/>
                  </a:cubicBezTo>
                  <a:cubicBezTo>
                    <a:pt x="11776" y="4637"/>
                    <a:pt x="11916" y="4141"/>
                    <a:pt x="12587" y="4057"/>
                  </a:cubicBezTo>
                  <a:cubicBezTo>
                    <a:pt x="12650" y="4057"/>
                    <a:pt x="12734" y="3994"/>
                    <a:pt x="12790" y="3938"/>
                  </a:cubicBezTo>
                  <a:cubicBezTo>
                    <a:pt x="12936" y="3854"/>
                    <a:pt x="12999" y="3735"/>
                    <a:pt x="12999" y="3560"/>
                  </a:cubicBezTo>
                  <a:cubicBezTo>
                    <a:pt x="12999" y="3413"/>
                    <a:pt x="12964" y="3295"/>
                    <a:pt x="12964" y="3183"/>
                  </a:cubicBezTo>
                  <a:cubicBezTo>
                    <a:pt x="13111" y="3036"/>
                    <a:pt x="13230" y="2917"/>
                    <a:pt x="13314" y="2805"/>
                  </a:cubicBezTo>
                  <a:cubicBezTo>
                    <a:pt x="13727" y="2309"/>
                    <a:pt x="13699" y="2162"/>
                    <a:pt x="13174" y="1812"/>
                  </a:cubicBezTo>
                  <a:cubicBezTo>
                    <a:pt x="13083" y="1756"/>
                    <a:pt x="13027" y="1693"/>
                    <a:pt x="12908" y="1609"/>
                  </a:cubicBezTo>
                  <a:cubicBezTo>
                    <a:pt x="12964" y="1435"/>
                    <a:pt x="13027" y="1260"/>
                    <a:pt x="13055" y="1085"/>
                  </a:cubicBezTo>
                  <a:cubicBezTo>
                    <a:pt x="13111" y="791"/>
                    <a:pt x="12999" y="561"/>
                    <a:pt x="12762" y="386"/>
                  </a:cubicBezTo>
                  <a:cubicBezTo>
                    <a:pt x="12682" y="319"/>
                    <a:pt x="12586" y="289"/>
                    <a:pt x="12488" y="289"/>
                  </a:cubicBezTo>
                  <a:cubicBezTo>
                    <a:pt x="12370" y="289"/>
                    <a:pt x="12249" y="333"/>
                    <a:pt x="12153" y="414"/>
                  </a:cubicBezTo>
                  <a:cubicBezTo>
                    <a:pt x="12041" y="493"/>
                    <a:pt x="11904" y="710"/>
                    <a:pt x="11741" y="710"/>
                  </a:cubicBezTo>
                  <a:cubicBezTo>
                    <a:pt x="11732" y="710"/>
                    <a:pt x="11722" y="709"/>
                    <a:pt x="11713" y="707"/>
                  </a:cubicBezTo>
                  <a:cubicBezTo>
                    <a:pt x="11657" y="561"/>
                    <a:pt x="11566" y="414"/>
                    <a:pt x="11482" y="267"/>
                  </a:cubicBezTo>
                  <a:cubicBezTo>
                    <a:pt x="11391" y="148"/>
                    <a:pt x="11279" y="64"/>
                    <a:pt x="11132" y="64"/>
                  </a:cubicBezTo>
                  <a:cubicBezTo>
                    <a:pt x="11118" y="63"/>
                    <a:pt x="11103" y="62"/>
                    <a:pt x="11088" y="62"/>
                  </a:cubicBezTo>
                  <a:cubicBezTo>
                    <a:pt x="10807" y="62"/>
                    <a:pt x="10513" y="311"/>
                    <a:pt x="10433" y="616"/>
                  </a:cubicBezTo>
                  <a:cubicBezTo>
                    <a:pt x="10433" y="672"/>
                    <a:pt x="10405" y="847"/>
                    <a:pt x="10314" y="882"/>
                  </a:cubicBezTo>
                  <a:cubicBezTo>
                    <a:pt x="10300" y="896"/>
                    <a:pt x="10288" y="902"/>
                    <a:pt x="10276" y="902"/>
                  </a:cubicBezTo>
                  <a:cubicBezTo>
                    <a:pt x="10220" y="902"/>
                    <a:pt x="10192" y="754"/>
                    <a:pt x="10139" y="707"/>
                  </a:cubicBezTo>
                  <a:cubicBezTo>
                    <a:pt x="10056" y="561"/>
                    <a:pt x="9937" y="414"/>
                    <a:pt x="9818" y="267"/>
                  </a:cubicBezTo>
                  <a:cubicBezTo>
                    <a:pt x="9666" y="96"/>
                    <a:pt x="9470" y="0"/>
                    <a:pt x="9277" y="0"/>
                  </a:cubicBezTo>
                  <a:close/>
                </a:path>
              </a:pathLst>
            </a:custGeom>
            <a:solidFill>
              <a:srgbClr val="A0B4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1"/>
            <p:cNvSpPr/>
            <p:nvPr/>
          </p:nvSpPr>
          <p:spPr>
            <a:xfrm>
              <a:off x="2079408" y="3559832"/>
              <a:ext cx="278407" cy="230030"/>
            </a:xfrm>
            <a:custGeom>
              <a:rect b="b" l="l" r="r" t="t"/>
              <a:pathLst>
                <a:path extrusionOk="0" h="10109" w="12235">
                  <a:moveTo>
                    <a:pt x="6020" y="1"/>
                  </a:moveTo>
                  <a:cubicBezTo>
                    <a:pt x="5633" y="1"/>
                    <a:pt x="5220" y="211"/>
                    <a:pt x="4837" y="297"/>
                  </a:cubicBezTo>
                  <a:cubicBezTo>
                    <a:pt x="4662" y="353"/>
                    <a:pt x="4515" y="409"/>
                    <a:pt x="4341" y="409"/>
                  </a:cubicBezTo>
                  <a:cubicBezTo>
                    <a:pt x="4205" y="409"/>
                    <a:pt x="4070" y="384"/>
                    <a:pt x="3935" y="384"/>
                  </a:cubicBezTo>
                  <a:cubicBezTo>
                    <a:pt x="3867" y="384"/>
                    <a:pt x="3800" y="390"/>
                    <a:pt x="3732" y="409"/>
                  </a:cubicBezTo>
                  <a:cubicBezTo>
                    <a:pt x="3494" y="500"/>
                    <a:pt x="3383" y="758"/>
                    <a:pt x="3320" y="996"/>
                  </a:cubicBezTo>
                  <a:cubicBezTo>
                    <a:pt x="3264" y="1311"/>
                    <a:pt x="3208" y="1632"/>
                    <a:pt x="3117" y="1926"/>
                  </a:cubicBezTo>
                  <a:cubicBezTo>
                    <a:pt x="2942" y="2507"/>
                    <a:pt x="2739" y="3094"/>
                    <a:pt x="2592" y="3674"/>
                  </a:cubicBezTo>
                  <a:cubicBezTo>
                    <a:pt x="2187" y="5303"/>
                    <a:pt x="1488" y="6996"/>
                    <a:pt x="467" y="8303"/>
                  </a:cubicBezTo>
                  <a:cubicBezTo>
                    <a:pt x="411" y="8422"/>
                    <a:pt x="320" y="8513"/>
                    <a:pt x="236" y="8597"/>
                  </a:cubicBezTo>
                  <a:cubicBezTo>
                    <a:pt x="117" y="8772"/>
                    <a:pt x="89" y="8800"/>
                    <a:pt x="89" y="9037"/>
                  </a:cubicBezTo>
                  <a:cubicBezTo>
                    <a:pt x="89" y="9134"/>
                    <a:pt x="0" y="9409"/>
                    <a:pt x="107" y="9409"/>
                  </a:cubicBezTo>
                  <a:cubicBezTo>
                    <a:pt x="124" y="9409"/>
                    <a:pt x="146" y="9402"/>
                    <a:pt x="173" y="9387"/>
                  </a:cubicBezTo>
                  <a:cubicBezTo>
                    <a:pt x="258" y="9362"/>
                    <a:pt x="490" y="9058"/>
                    <a:pt x="594" y="9058"/>
                  </a:cubicBezTo>
                  <a:cubicBezTo>
                    <a:pt x="636" y="9058"/>
                    <a:pt x="658" y="9107"/>
                    <a:pt x="642" y="9240"/>
                  </a:cubicBezTo>
                  <a:cubicBezTo>
                    <a:pt x="642" y="9352"/>
                    <a:pt x="383" y="9876"/>
                    <a:pt x="586" y="9876"/>
                  </a:cubicBezTo>
                  <a:cubicBezTo>
                    <a:pt x="676" y="9876"/>
                    <a:pt x="902" y="9482"/>
                    <a:pt x="1034" y="9482"/>
                  </a:cubicBezTo>
                  <a:cubicBezTo>
                    <a:pt x="1066" y="9482"/>
                    <a:pt x="1092" y="9505"/>
                    <a:pt x="1110" y="9562"/>
                  </a:cubicBezTo>
                  <a:cubicBezTo>
                    <a:pt x="1135" y="9661"/>
                    <a:pt x="861" y="10109"/>
                    <a:pt x="1026" y="10109"/>
                  </a:cubicBezTo>
                  <a:cubicBezTo>
                    <a:pt x="1047" y="10109"/>
                    <a:pt x="1074" y="10102"/>
                    <a:pt x="1110" y="10086"/>
                  </a:cubicBezTo>
                  <a:cubicBezTo>
                    <a:pt x="1194" y="10051"/>
                    <a:pt x="1313" y="9876"/>
                    <a:pt x="1397" y="9876"/>
                  </a:cubicBezTo>
                  <a:cubicBezTo>
                    <a:pt x="1460" y="9911"/>
                    <a:pt x="1432" y="9967"/>
                    <a:pt x="1460" y="9995"/>
                  </a:cubicBezTo>
                  <a:cubicBezTo>
                    <a:pt x="1477" y="10009"/>
                    <a:pt x="1492" y="10016"/>
                    <a:pt x="1506" y="10016"/>
                  </a:cubicBezTo>
                  <a:cubicBezTo>
                    <a:pt x="1608" y="10016"/>
                    <a:pt x="1620" y="9667"/>
                    <a:pt x="1718" y="9618"/>
                  </a:cubicBezTo>
                  <a:cubicBezTo>
                    <a:pt x="1742" y="9606"/>
                    <a:pt x="1762" y="9600"/>
                    <a:pt x="1779" y="9600"/>
                  </a:cubicBezTo>
                  <a:cubicBezTo>
                    <a:pt x="1894" y="9600"/>
                    <a:pt x="1902" y="9828"/>
                    <a:pt x="1956" y="9876"/>
                  </a:cubicBezTo>
                  <a:cubicBezTo>
                    <a:pt x="2096" y="9765"/>
                    <a:pt x="2040" y="9499"/>
                    <a:pt x="2131" y="9324"/>
                  </a:cubicBezTo>
                  <a:cubicBezTo>
                    <a:pt x="2157" y="9270"/>
                    <a:pt x="2184" y="9249"/>
                    <a:pt x="2210" y="9249"/>
                  </a:cubicBezTo>
                  <a:cubicBezTo>
                    <a:pt x="2268" y="9249"/>
                    <a:pt x="2323" y="9352"/>
                    <a:pt x="2362" y="9415"/>
                  </a:cubicBezTo>
                  <a:cubicBezTo>
                    <a:pt x="2403" y="9525"/>
                    <a:pt x="2465" y="9630"/>
                    <a:pt x="2554" y="9630"/>
                  </a:cubicBezTo>
                  <a:cubicBezTo>
                    <a:pt x="2585" y="9630"/>
                    <a:pt x="2618" y="9618"/>
                    <a:pt x="2655" y="9590"/>
                  </a:cubicBezTo>
                  <a:cubicBezTo>
                    <a:pt x="2710" y="9501"/>
                    <a:pt x="2571" y="8945"/>
                    <a:pt x="2754" y="8945"/>
                  </a:cubicBezTo>
                  <a:cubicBezTo>
                    <a:pt x="2758" y="8945"/>
                    <a:pt x="2763" y="8946"/>
                    <a:pt x="2767" y="8946"/>
                  </a:cubicBezTo>
                  <a:cubicBezTo>
                    <a:pt x="2899" y="8989"/>
                    <a:pt x="2848" y="9249"/>
                    <a:pt x="2929" y="9249"/>
                  </a:cubicBezTo>
                  <a:cubicBezTo>
                    <a:pt x="2955" y="9249"/>
                    <a:pt x="2996" y="9222"/>
                    <a:pt x="3061" y="9149"/>
                  </a:cubicBezTo>
                  <a:cubicBezTo>
                    <a:pt x="3115" y="9068"/>
                    <a:pt x="3176" y="8652"/>
                    <a:pt x="3307" y="8652"/>
                  </a:cubicBezTo>
                  <a:cubicBezTo>
                    <a:pt x="3311" y="8652"/>
                    <a:pt x="3315" y="8652"/>
                    <a:pt x="3320" y="8653"/>
                  </a:cubicBezTo>
                  <a:cubicBezTo>
                    <a:pt x="3439" y="8688"/>
                    <a:pt x="3411" y="8863"/>
                    <a:pt x="3439" y="8919"/>
                  </a:cubicBezTo>
                  <a:cubicBezTo>
                    <a:pt x="3439" y="9002"/>
                    <a:pt x="3494" y="9093"/>
                    <a:pt x="3529" y="9177"/>
                  </a:cubicBezTo>
                  <a:cubicBezTo>
                    <a:pt x="3685" y="9127"/>
                    <a:pt x="3746" y="8569"/>
                    <a:pt x="3965" y="8569"/>
                  </a:cubicBezTo>
                  <a:cubicBezTo>
                    <a:pt x="3992" y="8569"/>
                    <a:pt x="4021" y="8578"/>
                    <a:pt x="4054" y="8597"/>
                  </a:cubicBezTo>
                  <a:cubicBezTo>
                    <a:pt x="4148" y="8644"/>
                    <a:pt x="4059" y="9188"/>
                    <a:pt x="4219" y="9188"/>
                  </a:cubicBezTo>
                  <a:cubicBezTo>
                    <a:pt x="4249" y="9188"/>
                    <a:pt x="4289" y="9168"/>
                    <a:pt x="4341" y="9121"/>
                  </a:cubicBezTo>
                  <a:cubicBezTo>
                    <a:pt x="4487" y="8974"/>
                    <a:pt x="4487" y="8716"/>
                    <a:pt x="4662" y="8625"/>
                  </a:cubicBezTo>
                  <a:cubicBezTo>
                    <a:pt x="4700" y="8610"/>
                    <a:pt x="4728" y="8604"/>
                    <a:pt x="4748" y="8604"/>
                  </a:cubicBezTo>
                  <a:cubicBezTo>
                    <a:pt x="4807" y="8604"/>
                    <a:pt x="4802" y="8662"/>
                    <a:pt x="4781" y="8772"/>
                  </a:cubicBezTo>
                  <a:cubicBezTo>
                    <a:pt x="4781" y="8880"/>
                    <a:pt x="4682" y="9251"/>
                    <a:pt x="4840" y="9251"/>
                  </a:cubicBezTo>
                  <a:cubicBezTo>
                    <a:pt x="4855" y="9251"/>
                    <a:pt x="4873" y="9247"/>
                    <a:pt x="4893" y="9240"/>
                  </a:cubicBezTo>
                  <a:cubicBezTo>
                    <a:pt x="4956" y="9212"/>
                    <a:pt x="4984" y="9093"/>
                    <a:pt x="5040" y="9037"/>
                  </a:cubicBezTo>
                  <a:cubicBezTo>
                    <a:pt x="5103" y="8974"/>
                    <a:pt x="5187" y="8891"/>
                    <a:pt x="5278" y="8863"/>
                  </a:cubicBezTo>
                  <a:cubicBezTo>
                    <a:pt x="5330" y="8820"/>
                    <a:pt x="5385" y="8791"/>
                    <a:pt x="5428" y="8791"/>
                  </a:cubicBezTo>
                  <a:cubicBezTo>
                    <a:pt x="5475" y="8791"/>
                    <a:pt x="5508" y="8826"/>
                    <a:pt x="5508" y="8919"/>
                  </a:cubicBezTo>
                  <a:cubicBezTo>
                    <a:pt x="5536" y="9002"/>
                    <a:pt x="5243" y="9590"/>
                    <a:pt x="5452" y="9590"/>
                  </a:cubicBezTo>
                  <a:cubicBezTo>
                    <a:pt x="5458" y="9591"/>
                    <a:pt x="5464" y="9591"/>
                    <a:pt x="5470" y="9591"/>
                  </a:cubicBezTo>
                  <a:cubicBezTo>
                    <a:pt x="5633" y="9591"/>
                    <a:pt x="5719" y="9212"/>
                    <a:pt x="5942" y="9212"/>
                  </a:cubicBezTo>
                  <a:cubicBezTo>
                    <a:pt x="6152" y="9212"/>
                    <a:pt x="6005" y="9590"/>
                    <a:pt x="5977" y="9737"/>
                  </a:cubicBezTo>
                  <a:cubicBezTo>
                    <a:pt x="5949" y="9804"/>
                    <a:pt x="5925" y="9894"/>
                    <a:pt x="5993" y="9894"/>
                  </a:cubicBezTo>
                  <a:cubicBezTo>
                    <a:pt x="6010" y="9894"/>
                    <a:pt x="6032" y="9889"/>
                    <a:pt x="6061" y="9876"/>
                  </a:cubicBezTo>
                  <a:cubicBezTo>
                    <a:pt x="6180" y="9793"/>
                    <a:pt x="6208" y="9618"/>
                    <a:pt x="6410" y="9618"/>
                  </a:cubicBezTo>
                  <a:cubicBezTo>
                    <a:pt x="6472" y="9637"/>
                    <a:pt x="6492" y="9685"/>
                    <a:pt x="6525" y="9685"/>
                  </a:cubicBezTo>
                  <a:cubicBezTo>
                    <a:pt x="6540" y="9685"/>
                    <a:pt x="6558" y="9675"/>
                    <a:pt x="6585" y="9646"/>
                  </a:cubicBezTo>
                  <a:cubicBezTo>
                    <a:pt x="6704" y="9562"/>
                    <a:pt x="6732" y="9352"/>
                    <a:pt x="6879" y="9324"/>
                  </a:cubicBezTo>
                  <a:cubicBezTo>
                    <a:pt x="6887" y="9322"/>
                    <a:pt x="6895" y="9322"/>
                    <a:pt x="6902" y="9322"/>
                  </a:cubicBezTo>
                  <a:cubicBezTo>
                    <a:pt x="7022" y="9322"/>
                    <a:pt x="6993" y="9534"/>
                    <a:pt x="7026" y="9646"/>
                  </a:cubicBezTo>
                  <a:cubicBezTo>
                    <a:pt x="7127" y="9595"/>
                    <a:pt x="7211" y="9228"/>
                    <a:pt x="7398" y="9228"/>
                  </a:cubicBezTo>
                  <a:cubicBezTo>
                    <a:pt x="7417" y="9228"/>
                    <a:pt x="7438" y="9232"/>
                    <a:pt x="7459" y="9240"/>
                  </a:cubicBezTo>
                  <a:cubicBezTo>
                    <a:pt x="7606" y="9296"/>
                    <a:pt x="7487" y="9562"/>
                    <a:pt x="7606" y="9646"/>
                  </a:cubicBezTo>
                  <a:cubicBezTo>
                    <a:pt x="7747" y="9565"/>
                    <a:pt x="7830" y="9239"/>
                    <a:pt x="7992" y="9239"/>
                  </a:cubicBezTo>
                  <a:cubicBezTo>
                    <a:pt x="7998" y="9239"/>
                    <a:pt x="8005" y="9239"/>
                    <a:pt x="8012" y="9240"/>
                  </a:cubicBezTo>
                  <a:cubicBezTo>
                    <a:pt x="8186" y="9240"/>
                    <a:pt x="8214" y="9618"/>
                    <a:pt x="8249" y="9765"/>
                  </a:cubicBezTo>
                  <a:cubicBezTo>
                    <a:pt x="8389" y="9737"/>
                    <a:pt x="8389" y="9149"/>
                    <a:pt x="8389" y="9002"/>
                  </a:cubicBezTo>
                  <a:cubicBezTo>
                    <a:pt x="8389" y="8891"/>
                    <a:pt x="8333" y="8625"/>
                    <a:pt x="8424" y="8569"/>
                  </a:cubicBezTo>
                  <a:cubicBezTo>
                    <a:pt x="8449" y="8548"/>
                    <a:pt x="8472" y="8539"/>
                    <a:pt x="8494" y="8539"/>
                  </a:cubicBezTo>
                  <a:cubicBezTo>
                    <a:pt x="8594" y="8539"/>
                    <a:pt x="8660" y="8731"/>
                    <a:pt x="8683" y="8800"/>
                  </a:cubicBezTo>
                  <a:cubicBezTo>
                    <a:pt x="8739" y="8919"/>
                    <a:pt x="8802" y="9387"/>
                    <a:pt x="8949" y="9415"/>
                  </a:cubicBezTo>
                  <a:cubicBezTo>
                    <a:pt x="8957" y="9417"/>
                    <a:pt x="8964" y="9418"/>
                    <a:pt x="8971" y="9418"/>
                  </a:cubicBezTo>
                  <a:cubicBezTo>
                    <a:pt x="9060" y="9418"/>
                    <a:pt x="9058" y="9262"/>
                    <a:pt x="9032" y="9177"/>
                  </a:cubicBezTo>
                  <a:cubicBezTo>
                    <a:pt x="9004" y="8946"/>
                    <a:pt x="8858" y="8450"/>
                    <a:pt x="9060" y="8275"/>
                  </a:cubicBezTo>
                  <a:cubicBezTo>
                    <a:pt x="9089" y="8248"/>
                    <a:pt x="9112" y="8235"/>
                    <a:pt x="9132" y="8235"/>
                  </a:cubicBezTo>
                  <a:cubicBezTo>
                    <a:pt x="9278" y="8235"/>
                    <a:pt x="9207" y="8901"/>
                    <a:pt x="9207" y="8974"/>
                  </a:cubicBezTo>
                  <a:cubicBezTo>
                    <a:pt x="9207" y="9057"/>
                    <a:pt x="9231" y="9303"/>
                    <a:pt x="9346" y="9303"/>
                  </a:cubicBezTo>
                  <a:cubicBezTo>
                    <a:pt x="9357" y="9303"/>
                    <a:pt x="9369" y="9301"/>
                    <a:pt x="9382" y="9296"/>
                  </a:cubicBezTo>
                  <a:cubicBezTo>
                    <a:pt x="9501" y="9296"/>
                    <a:pt x="9529" y="9065"/>
                    <a:pt x="9557" y="9002"/>
                  </a:cubicBezTo>
                  <a:cubicBezTo>
                    <a:pt x="9611" y="8777"/>
                    <a:pt x="9699" y="8218"/>
                    <a:pt x="10003" y="8218"/>
                  </a:cubicBezTo>
                  <a:cubicBezTo>
                    <a:pt x="10010" y="8218"/>
                    <a:pt x="10018" y="8219"/>
                    <a:pt x="10025" y="8219"/>
                  </a:cubicBezTo>
                  <a:cubicBezTo>
                    <a:pt x="10053" y="8394"/>
                    <a:pt x="10053" y="8541"/>
                    <a:pt x="9997" y="8716"/>
                  </a:cubicBezTo>
                  <a:cubicBezTo>
                    <a:pt x="9997" y="8772"/>
                    <a:pt x="9851" y="9121"/>
                    <a:pt x="9962" y="9149"/>
                  </a:cubicBezTo>
                  <a:cubicBezTo>
                    <a:pt x="9968" y="9151"/>
                    <a:pt x="9975" y="9151"/>
                    <a:pt x="9981" y="9151"/>
                  </a:cubicBezTo>
                  <a:cubicBezTo>
                    <a:pt x="10093" y="9151"/>
                    <a:pt x="10202" y="8916"/>
                    <a:pt x="10228" y="8863"/>
                  </a:cubicBezTo>
                  <a:cubicBezTo>
                    <a:pt x="10256" y="8800"/>
                    <a:pt x="10284" y="8744"/>
                    <a:pt x="10312" y="8688"/>
                  </a:cubicBezTo>
                  <a:cubicBezTo>
                    <a:pt x="10403" y="8597"/>
                    <a:pt x="10459" y="8513"/>
                    <a:pt x="10578" y="8450"/>
                  </a:cubicBezTo>
                  <a:cubicBezTo>
                    <a:pt x="10604" y="8443"/>
                    <a:pt x="10627" y="8440"/>
                    <a:pt x="10646" y="8440"/>
                  </a:cubicBezTo>
                  <a:cubicBezTo>
                    <a:pt x="10862" y="8440"/>
                    <a:pt x="10659" y="8837"/>
                    <a:pt x="10634" y="8946"/>
                  </a:cubicBezTo>
                  <a:cubicBezTo>
                    <a:pt x="10606" y="9002"/>
                    <a:pt x="10522" y="9177"/>
                    <a:pt x="10578" y="9268"/>
                  </a:cubicBezTo>
                  <a:cubicBezTo>
                    <a:pt x="10589" y="9276"/>
                    <a:pt x="10601" y="9279"/>
                    <a:pt x="10612" y="9279"/>
                  </a:cubicBezTo>
                  <a:cubicBezTo>
                    <a:pt x="10686" y="9279"/>
                    <a:pt x="10760" y="9142"/>
                    <a:pt x="10808" y="9093"/>
                  </a:cubicBezTo>
                  <a:cubicBezTo>
                    <a:pt x="10894" y="9008"/>
                    <a:pt x="11023" y="8878"/>
                    <a:pt x="11110" y="8878"/>
                  </a:cubicBezTo>
                  <a:cubicBezTo>
                    <a:pt x="11143" y="8878"/>
                    <a:pt x="11170" y="8898"/>
                    <a:pt x="11186" y="8946"/>
                  </a:cubicBezTo>
                  <a:cubicBezTo>
                    <a:pt x="11249" y="9093"/>
                    <a:pt x="11011" y="9590"/>
                    <a:pt x="11102" y="9618"/>
                  </a:cubicBezTo>
                  <a:cubicBezTo>
                    <a:pt x="11107" y="9620"/>
                    <a:pt x="11112" y="9621"/>
                    <a:pt x="11117" y="9621"/>
                  </a:cubicBezTo>
                  <a:cubicBezTo>
                    <a:pt x="11169" y="9621"/>
                    <a:pt x="11226" y="9499"/>
                    <a:pt x="11277" y="9499"/>
                  </a:cubicBezTo>
                  <a:cubicBezTo>
                    <a:pt x="11361" y="9499"/>
                    <a:pt x="11333" y="9527"/>
                    <a:pt x="11361" y="9590"/>
                  </a:cubicBezTo>
                  <a:cubicBezTo>
                    <a:pt x="11413" y="9674"/>
                    <a:pt x="11484" y="9699"/>
                    <a:pt x="11563" y="9699"/>
                  </a:cubicBezTo>
                  <a:cubicBezTo>
                    <a:pt x="11621" y="9699"/>
                    <a:pt x="11683" y="9686"/>
                    <a:pt x="11745" y="9674"/>
                  </a:cubicBezTo>
                  <a:cubicBezTo>
                    <a:pt x="11829" y="9674"/>
                    <a:pt x="11857" y="9646"/>
                    <a:pt x="11948" y="9618"/>
                  </a:cubicBezTo>
                  <a:cubicBezTo>
                    <a:pt x="12004" y="9590"/>
                    <a:pt x="12123" y="9590"/>
                    <a:pt x="12179" y="9562"/>
                  </a:cubicBezTo>
                  <a:cubicBezTo>
                    <a:pt x="12235" y="9499"/>
                    <a:pt x="12235" y="9324"/>
                    <a:pt x="12207" y="9240"/>
                  </a:cubicBezTo>
                  <a:cubicBezTo>
                    <a:pt x="12179" y="9149"/>
                    <a:pt x="12123" y="9093"/>
                    <a:pt x="12060" y="9002"/>
                  </a:cubicBezTo>
                  <a:cubicBezTo>
                    <a:pt x="11948" y="8919"/>
                    <a:pt x="11857" y="8828"/>
                    <a:pt x="11773" y="8716"/>
                  </a:cubicBezTo>
                  <a:cubicBezTo>
                    <a:pt x="11655" y="8569"/>
                    <a:pt x="11480" y="8450"/>
                    <a:pt x="11361" y="8275"/>
                  </a:cubicBezTo>
                  <a:cubicBezTo>
                    <a:pt x="11249" y="8072"/>
                    <a:pt x="11102" y="7842"/>
                    <a:pt x="10983" y="7604"/>
                  </a:cubicBezTo>
                  <a:cubicBezTo>
                    <a:pt x="10697" y="7142"/>
                    <a:pt x="10431" y="6646"/>
                    <a:pt x="10200" y="6150"/>
                  </a:cubicBezTo>
                  <a:cubicBezTo>
                    <a:pt x="10053" y="5828"/>
                    <a:pt x="9851" y="5450"/>
                    <a:pt x="9760" y="5101"/>
                  </a:cubicBezTo>
                  <a:cubicBezTo>
                    <a:pt x="9704" y="4751"/>
                    <a:pt x="9613" y="4373"/>
                    <a:pt x="9501" y="4024"/>
                  </a:cubicBezTo>
                  <a:cubicBezTo>
                    <a:pt x="9354" y="3618"/>
                    <a:pt x="9207" y="3234"/>
                    <a:pt x="9060" y="2828"/>
                  </a:cubicBezTo>
                  <a:cubicBezTo>
                    <a:pt x="8949" y="2423"/>
                    <a:pt x="8830" y="2010"/>
                    <a:pt x="8774" y="1605"/>
                  </a:cubicBezTo>
                  <a:cubicBezTo>
                    <a:pt x="8711" y="1227"/>
                    <a:pt x="8739" y="758"/>
                    <a:pt x="8424" y="472"/>
                  </a:cubicBezTo>
                  <a:cubicBezTo>
                    <a:pt x="8343" y="391"/>
                    <a:pt x="8169" y="378"/>
                    <a:pt x="8010" y="378"/>
                  </a:cubicBezTo>
                  <a:cubicBezTo>
                    <a:pt x="7936" y="378"/>
                    <a:pt x="7865" y="381"/>
                    <a:pt x="7809" y="381"/>
                  </a:cubicBezTo>
                  <a:cubicBezTo>
                    <a:pt x="7550" y="353"/>
                    <a:pt x="7256" y="353"/>
                    <a:pt x="6991" y="297"/>
                  </a:cubicBezTo>
                  <a:cubicBezTo>
                    <a:pt x="6704" y="234"/>
                    <a:pt x="6410" y="31"/>
                    <a:pt x="6089" y="3"/>
                  </a:cubicBezTo>
                  <a:cubicBezTo>
                    <a:pt x="6066" y="2"/>
                    <a:pt x="6043" y="1"/>
                    <a:pt x="6020"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1"/>
            <p:cNvSpPr/>
            <p:nvPr/>
          </p:nvSpPr>
          <p:spPr>
            <a:xfrm>
              <a:off x="2129788" y="3395359"/>
              <a:ext cx="173780" cy="173325"/>
            </a:xfrm>
            <a:custGeom>
              <a:rect b="b" l="l" r="r" t="t"/>
              <a:pathLst>
                <a:path extrusionOk="0" h="7617" w="7637">
                  <a:moveTo>
                    <a:pt x="3187" y="0"/>
                  </a:moveTo>
                  <a:cubicBezTo>
                    <a:pt x="3017" y="0"/>
                    <a:pt x="2848" y="75"/>
                    <a:pt x="2714" y="239"/>
                  </a:cubicBezTo>
                  <a:cubicBezTo>
                    <a:pt x="2595" y="358"/>
                    <a:pt x="2504" y="386"/>
                    <a:pt x="2504" y="589"/>
                  </a:cubicBezTo>
                  <a:cubicBezTo>
                    <a:pt x="2504" y="672"/>
                    <a:pt x="2567" y="882"/>
                    <a:pt x="2448" y="966"/>
                  </a:cubicBezTo>
                  <a:cubicBezTo>
                    <a:pt x="2435" y="975"/>
                    <a:pt x="2421" y="979"/>
                    <a:pt x="2407" y="979"/>
                  </a:cubicBezTo>
                  <a:cubicBezTo>
                    <a:pt x="2336" y="979"/>
                    <a:pt x="2264" y="872"/>
                    <a:pt x="2217" y="819"/>
                  </a:cubicBezTo>
                  <a:cubicBezTo>
                    <a:pt x="2155" y="735"/>
                    <a:pt x="2099" y="672"/>
                    <a:pt x="1980" y="616"/>
                  </a:cubicBezTo>
                  <a:cubicBezTo>
                    <a:pt x="1901" y="571"/>
                    <a:pt x="1822" y="550"/>
                    <a:pt x="1748" y="550"/>
                  </a:cubicBezTo>
                  <a:cubicBezTo>
                    <a:pt x="1492" y="550"/>
                    <a:pt x="1288" y="792"/>
                    <a:pt x="1315" y="1085"/>
                  </a:cubicBezTo>
                  <a:cubicBezTo>
                    <a:pt x="1315" y="1232"/>
                    <a:pt x="1343" y="1344"/>
                    <a:pt x="1399" y="1491"/>
                  </a:cubicBezTo>
                  <a:cubicBezTo>
                    <a:pt x="1427" y="1546"/>
                    <a:pt x="1518" y="1721"/>
                    <a:pt x="1455" y="1784"/>
                  </a:cubicBezTo>
                  <a:cubicBezTo>
                    <a:pt x="1427" y="1812"/>
                    <a:pt x="1379" y="1822"/>
                    <a:pt x="1323" y="1822"/>
                  </a:cubicBezTo>
                  <a:cubicBezTo>
                    <a:pt x="1211" y="1822"/>
                    <a:pt x="1068" y="1784"/>
                    <a:pt x="994" y="1784"/>
                  </a:cubicBezTo>
                  <a:cubicBezTo>
                    <a:pt x="847" y="1784"/>
                    <a:pt x="700" y="1812"/>
                    <a:pt x="553" y="1868"/>
                  </a:cubicBezTo>
                  <a:cubicBezTo>
                    <a:pt x="295" y="1959"/>
                    <a:pt x="92" y="2134"/>
                    <a:pt x="148" y="2421"/>
                  </a:cubicBezTo>
                  <a:cubicBezTo>
                    <a:pt x="176" y="2539"/>
                    <a:pt x="232" y="2630"/>
                    <a:pt x="295" y="2714"/>
                  </a:cubicBezTo>
                  <a:cubicBezTo>
                    <a:pt x="350" y="2770"/>
                    <a:pt x="469" y="2833"/>
                    <a:pt x="497" y="2917"/>
                  </a:cubicBezTo>
                  <a:cubicBezTo>
                    <a:pt x="525" y="3036"/>
                    <a:pt x="323" y="3008"/>
                    <a:pt x="232" y="3064"/>
                  </a:cubicBezTo>
                  <a:cubicBezTo>
                    <a:pt x="1" y="3211"/>
                    <a:pt x="176" y="3532"/>
                    <a:pt x="350" y="3679"/>
                  </a:cubicBezTo>
                  <a:cubicBezTo>
                    <a:pt x="553" y="3819"/>
                    <a:pt x="903" y="3819"/>
                    <a:pt x="1141" y="3854"/>
                  </a:cubicBezTo>
                  <a:cubicBezTo>
                    <a:pt x="1249" y="3854"/>
                    <a:pt x="1424" y="3809"/>
                    <a:pt x="1568" y="3809"/>
                  </a:cubicBezTo>
                  <a:cubicBezTo>
                    <a:pt x="1657" y="3809"/>
                    <a:pt x="1734" y="3826"/>
                    <a:pt x="1777" y="3882"/>
                  </a:cubicBezTo>
                  <a:cubicBezTo>
                    <a:pt x="1840" y="3938"/>
                    <a:pt x="1840" y="4141"/>
                    <a:pt x="1840" y="4232"/>
                  </a:cubicBezTo>
                  <a:cubicBezTo>
                    <a:pt x="1868" y="4378"/>
                    <a:pt x="1896" y="4553"/>
                    <a:pt x="1896" y="4693"/>
                  </a:cubicBezTo>
                  <a:cubicBezTo>
                    <a:pt x="1952" y="5336"/>
                    <a:pt x="1896" y="6008"/>
                    <a:pt x="2043" y="6651"/>
                  </a:cubicBezTo>
                  <a:cubicBezTo>
                    <a:pt x="2071" y="6791"/>
                    <a:pt x="2071" y="6966"/>
                    <a:pt x="2071" y="7140"/>
                  </a:cubicBezTo>
                  <a:cubicBezTo>
                    <a:pt x="2043" y="7259"/>
                    <a:pt x="1952" y="7406"/>
                    <a:pt x="2071" y="7490"/>
                  </a:cubicBezTo>
                  <a:cubicBezTo>
                    <a:pt x="2118" y="7547"/>
                    <a:pt x="2190" y="7567"/>
                    <a:pt x="2272" y="7567"/>
                  </a:cubicBezTo>
                  <a:cubicBezTo>
                    <a:pt x="2441" y="7567"/>
                    <a:pt x="2652" y="7481"/>
                    <a:pt x="2770" y="7462"/>
                  </a:cubicBezTo>
                  <a:cubicBezTo>
                    <a:pt x="3091" y="7350"/>
                    <a:pt x="3469" y="7287"/>
                    <a:pt x="3819" y="7287"/>
                  </a:cubicBezTo>
                  <a:cubicBezTo>
                    <a:pt x="4252" y="7315"/>
                    <a:pt x="4602" y="7378"/>
                    <a:pt x="5014" y="7525"/>
                  </a:cubicBezTo>
                  <a:cubicBezTo>
                    <a:pt x="5117" y="7564"/>
                    <a:pt x="5215" y="7616"/>
                    <a:pt x="5316" y="7616"/>
                  </a:cubicBezTo>
                  <a:cubicBezTo>
                    <a:pt x="5359" y="7616"/>
                    <a:pt x="5403" y="7606"/>
                    <a:pt x="5448" y="7581"/>
                  </a:cubicBezTo>
                  <a:cubicBezTo>
                    <a:pt x="5798" y="7350"/>
                    <a:pt x="5567" y="6938"/>
                    <a:pt x="5567" y="6616"/>
                  </a:cubicBezTo>
                  <a:cubicBezTo>
                    <a:pt x="5595" y="6154"/>
                    <a:pt x="5595" y="5686"/>
                    <a:pt x="5623" y="5189"/>
                  </a:cubicBezTo>
                  <a:cubicBezTo>
                    <a:pt x="5686" y="4637"/>
                    <a:pt x="5826" y="4141"/>
                    <a:pt x="6497" y="4057"/>
                  </a:cubicBezTo>
                  <a:cubicBezTo>
                    <a:pt x="6560" y="4057"/>
                    <a:pt x="6644" y="3994"/>
                    <a:pt x="6700" y="3938"/>
                  </a:cubicBezTo>
                  <a:cubicBezTo>
                    <a:pt x="6846" y="3854"/>
                    <a:pt x="6909" y="3735"/>
                    <a:pt x="6909" y="3560"/>
                  </a:cubicBezTo>
                  <a:cubicBezTo>
                    <a:pt x="6909" y="3413"/>
                    <a:pt x="6874" y="3295"/>
                    <a:pt x="6874" y="3183"/>
                  </a:cubicBezTo>
                  <a:cubicBezTo>
                    <a:pt x="7021" y="3036"/>
                    <a:pt x="7140" y="2917"/>
                    <a:pt x="7224" y="2805"/>
                  </a:cubicBezTo>
                  <a:cubicBezTo>
                    <a:pt x="7637" y="2309"/>
                    <a:pt x="7609" y="2162"/>
                    <a:pt x="7084" y="1812"/>
                  </a:cubicBezTo>
                  <a:cubicBezTo>
                    <a:pt x="6993" y="1756"/>
                    <a:pt x="6937" y="1693"/>
                    <a:pt x="6818" y="1609"/>
                  </a:cubicBezTo>
                  <a:cubicBezTo>
                    <a:pt x="6874" y="1435"/>
                    <a:pt x="6937" y="1260"/>
                    <a:pt x="6965" y="1085"/>
                  </a:cubicBezTo>
                  <a:cubicBezTo>
                    <a:pt x="7021" y="791"/>
                    <a:pt x="6909" y="561"/>
                    <a:pt x="6672" y="386"/>
                  </a:cubicBezTo>
                  <a:cubicBezTo>
                    <a:pt x="6592" y="319"/>
                    <a:pt x="6496" y="289"/>
                    <a:pt x="6398" y="289"/>
                  </a:cubicBezTo>
                  <a:cubicBezTo>
                    <a:pt x="6280" y="289"/>
                    <a:pt x="6159" y="333"/>
                    <a:pt x="6063" y="414"/>
                  </a:cubicBezTo>
                  <a:cubicBezTo>
                    <a:pt x="5951" y="493"/>
                    <a:pt x="5814" y="710"/>
                    <a:pt x="5651" y="710"/>
                  </a:cubicBezTo>
                  <a:cubicBezTo>
                    <a:pt x="5642" y="710"/>
                    <a:pt x="5632" y="709"/>
                    <a:pt x="5623" y="707"/>
                  </a:cubicBezTo>
                  <a:cubicBezTo>
                    <a:pt x="5567" y="561"/>
                    <a:pt x="5476" y="414"/>
                    <a:pt x="5392" y="267"/>
                  </a:cubicBezTo>
                  <a:cubicBezTo>
                    <a:pt x="5301" y="148"/>
                    <a:pt x="5189" y="64"/>
                    <a:pt x="5042" y="64"/>
                  </a:cubicBezTo>
                  <a:cubicBezTo>
                    <a:pt x="5028" y="63"/>
                    <a:pt x="5013" y="62"/>
                    <a:pt x="4998" y="62"/>
                  </a:cubicBezTo>
                  <a:cubicBezTo>
                    <a:pt x="4717" y="62"/>
                    <a:pt x="4423" y="311"/>
                    <a:pt x="4343" y="616"/>
                  </a:cubicBezTo>
                  <a:cubicBezTo>
                    <a:pt x="4343" y="672"/>
                    <a:pt x="4315" y="847"/>
                    <a:pt x="4224" y="882"/>
                  </a:cubicBezTo>
                  <a:cubicBezTo>
                    <a:pt x="4210" y="896"/>
                    <a:pt x="4198" y="902"/>
                    <a:pt x="4186" y="902"/>
                  </a:cubicBezTo>
                  <a:cubicBezTo>
                    <a:pt x="4130" y="902"/>
                    <a:pt x="4102" y="754"/>
                    <a:pt x="4049" y="707"/>
                  </a:cubicBezTo>
                  <a:cubicBezTo>
                    <a:pt x="3966" y="561"/>
                    <a:pt x="3847" y="414"/>
                    <a:pt x="3728" y="267"/>
                  </a:cubicBezTo>
                  <a:cubicBezTo>
                    <a:pt x="3576" y="96"/>
                    <a:pt x="3380" y="0"/>
                    <a:pt x="3187"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1"/>
            <p:cNvSpPr/>
            <p:nvPr/>
          </p:nvSpPr>
          <p:spPr>
            <a:xfrm>
              <a:off x="2324070" y="3541628"/>
              <a:ext cx="33746" cy="34292"/>
            </a:xfrm>
            <a:custGeom>
              <a:rect b="b" l="l" r="r" t="t"/>
              <a:pathLst>
                <a:path extrusionOk="0" h="1507" w="1483">
                  <a:moveTo>
                    <a:pt x="478" y="1"/>
                  </a:moveTo>
                  <a:cubicBezTo>
                    <a:pt x="457" y="1"/>
                    <a:pt x="433" y="4"/>
                    <a:pt x="406" y="13"/>
                  </a:cubicBezTo>
                  <a:cubicBezTo>
                    <a:pt x="378" y="48"/>
                    <a:pt x="350" y="48"/>
                    <a:pt x="322" y="76"/>
                  </a:cubicBezTo>
                  <a:cubicBezTo>
                    <a:pt x="203" y="160"/>
                    <a:pt x="147" y="251"/>
                    <a:pt x="175" y="398"/>
                  </a:cubicBezTo>
                  <a:cubicBezTo>
                    <a:pt x="175" y="482"/>
                    <a:pt x="259" y="510"/>
                    <a:pt x="259" y="600"/>
                  </a:cubicBezTo>
                  <a:cubicBezTo>
                    <a:pt x="294" y="747"/>
                    <a:pt x="1" y="887"/>
                    <a:pt x="56" y="1062"/>
                  </a:cubicBezTo>
                  <a:cubicBezTo>
                    <a:pt x="77" y="1190"/>
                    <a:pt x="194" y="1273"/>
                    <a:pt x="311" y="1273"/>
                  </a:cubicBezTo>
                  <a:cubicBezTo>
                    <a:pt x="354" y="1273"/>
                    <a:pt x="396" y="1261"/>
                    <a:pt x="434" y="1237"/>
                  </a:cubicBezTo>
                  <a:cubicBezTo>
                    <a:pt x="493" y="1201"/>
                    <a:pt x="549" y="1138"/>
                    <a:pt x="605" y="1138"/>
                  </a:cubicBezTo>
                  <a:cubicBezTo>
                    <a:pt x="636" y="1138"/>
                    <a:pt x="668" y="1157"/>
                    <a:pt x="700" y="1209"/>
                  </a:cubicBezTo>
                  <a:cubicBezTo>
                    <a:pt x="700" y="1272"/>
                    <a:pt x="672" y="1356"/>
                    <a:pt x="728" y="1412"/>
                  </a:cubicBezTo>
                  <a:cubicBezTo>
                    <a:pt x="756" y="1475"/>
                    <a:pt x="819" y="1502"/>
                    <a:pt x="875" y="1502"/>
                  </a:cubicBezTo>
                  <a:cubicBezTo>
                    <a:pt x="889" y="1505"/>
                    <a:pt x="904" y="1507"/>
                    <a:pt x="918" y="1507"/>
                  </a:cubicBezTo>
                  <a:cubicBezTo>
                    <a:pt x="1043" y="1507"/>
                    <a:pt x="1140" y="1400"/>
                    <a:pt x="1196" y="1300"/>
                  </a:cubicBezTo>
                  <a:cubicBezTo>
                    <a:pt x="1252" y="1181"/>
                    <a:pt x="1280" y="1062"/>
                    <a:pt x="1280" y="950"/>
                  </a:cubicBezTo>
                  <a:lnTo>
                    <a:pt x="1280" y="831"/>
                  </a:lnTo>
                  <a:cubicBezTo>
                    <a:pt x="1343" y="747"/>
                    <a:pt x="1399" y="712"/>
                    <a:pt x="1427" y="628"/>
                  </a:cubicBezTo>
                  <a:cubicBezTo>
                    <a:pt x="1483" y="454"/>
                    <a:pt x="1399" y="223"/>
                    <a:pt x="1224" y="160"/>
                  </a:cubicBezTo>
                  <a:cubicBezTo>
                    <a:pt x="1208" y="157"/>
                    <a:pt x="1193" y="156"/>
                    <a:pt x="1177" y="156"/>
                  </a:cubicBezTo>
                  <a:cubicBezTo>
                    <a:pt x="1070" y="156"/>
                    <a:pt x="964" y="207"/>
                    <a:pt x="865" y="207"/>
                  </a:cubicBezTo>
                  <a:cubicBezTo>
                    <a:pt x="817" y="207"/>
                    <a:pt x="771" y="195"/>
                    <a:pt x="728" y="160"/>
                  </a:cubicBezTo>
                  <a:cubicBezTo>
                    <a:pt x="627" y="113"/>
                    <a:pt x="592" y="1"/>
                    <a:pt x="478"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1"/>
            <p:cNvSpPr/>
            <p:nvPr/>
          </p:nvSpPr>
          <p:spPr>
            <a:xfrm>
              <a:off x="2088601" y="3564496"/>
              <a:ext cx="30560" cy="28512"/>
            </a:xfrm>
            <a:custGeom>
              <a:rect b="b" l="l" r="r" t="t"/>
              <a:pathLst>
                <a:path extrusionOk="0" h="1253" w="1343">
                  <a:moveTo>
                    <a:pt x="862" y="0"/>
                  </a:moveTo>
                  <a:cubicBezTo>
                    <a:pt x="572" y="0"/>
                    <a:pt x="240" y="256"/>
                    <a:pt x="119" y="497"/>
                  </a:cubicBezTo>
                  <a:cubicBezTo>
                    <a:pt x="70" y="601"/>
                    <a:pt x="1" y="898"/>
                    <a:pt x="133" y="898"/>
                  </a:cubicBezTo>
                  <a:cubicBezTo>
                    <a:pt x="154" y="898"/>
                    <a:pt x="179" y="891"/>
                    <a:pt x="210" y="875"/>
                  </a:cubicBezTo>
                  <a:cubicBezTo>
                    <a:pt x="252" y="858"/>
                    <a:pt x="283" y="850"/>
                    <a:pt x="306" y="850"/>
                  </a:cubicBezTo>
                  <a:cubicBezTo>
                    <a:pt x="393" y="850"/>
                    <a:pt x="362" y="962"/>
                    <a:pt x="384" y="1078"/>
                  </a:cubicBezTo>
                  <a:cubicBezTo>
                    <a:pt x="440" y="1197"/>
                    <a:pt x="503" y="1253"/>
                    <a:pt x="559" y="1253"/>
                  </a:cubicBezTo>
                  <a:cubicBezTo>
                    <a:pt x="678" y="1253"/>
                    <a:pt x="790" y="1197"/>
                    <a:pt x="881" y="1078"/>
                  </a:cubicBezTo>
                  <a:cubicBezTo>
                    <a:pt x="909" y="1022"/>
                    <a:pt x="937" y="903"/>
                    <a:pt x="993" y="847"/>
                  </a:cubicBezTo>
                  <a:cubicBezTo>
                    <a:pt x="1009" y="804"/>
                    <a:pt x="1024" y="795"/>
                    <a:pt x="1042" y="795"/>
                  </a:cubicBezTo>
                  <a:cubicBezTo>
                    <a:pt x="1053" y="795"/>
                    <a:pt x="1065" y="799"/>
                    <a:pt x="1079" y="799"/>
                  </a:cubicBezTo>
                  <a:cubicBezTo>
                    <a:pt x="1089" y="799"/>
                    <a:pt x="1099" y="797"/>
                    <a:pt x="1112" y="791"/>
                  </a:cubicBezTo>
                  <a:cubicBezTo>
                    <a:pt x="1342" y="700"/>
                    <a:pt x="1314" y="323"/>
                    <a:pt x="1203" y="176"/>
                  </a:cubicBezTo>
                  <a:cubicBezTo>
                    <a:pt x="1112" y="51"/>
                    <a:pt x="991" y="0"/>
                    <a:pt x="86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1"/>
            <p:cNvSpPr/>
            <p:nvPr/>
          </p:nvSpPr>
          <p:spPr>
            <a:xfrm>
              <a:off x="2062183" y="3520761"/>
              <a:ext cx="27852" cy="25213"/>
            </a:xfrm>
            <a:custGeom>
              <a:rect b="b" l="l" r="r" t="t"/>
              <a:pathLst>
                <a:path extrusionOk="0" h="1108" w="1224">
                  <a:moveTo>
                    <a:pt x="785" y="1"/>
                  </a:moveTo>
                  <a:cubicBezTo>
                    <a:pt x="729" y="1"/>
                    <a:pt x="672" y="10"/>
                    <a:pt x="615" y="28"/>
                  </a:cubicBezTo>
                  <a:cubicBezTo>
                    <a:pt x="497" y="91"/>
                    <a:pt x="0" y="231"/>
                    <a:pt x="119" y="441"/>
                  </a:cubicBezTo>
                  <a:cubicBezTo>
                    <a:pt x="175" y="525"/>
                    <a:pt x="231" y="497"/>
                    <a:pt x="294" y="553"/>
                  </a:cubicBezTo>
                  <a:cubicBezTo>
                    <a:pt x="350" y="643"/>
                    <a:pt x="231" y="846"/>
                    <a:pt x="266" y="965"/>
                  </a:cubicBezTo>
                  <a:cubicBezTo>
                    <a:pt x="304" y="1060"/>
                    <a:pt x="371" y="1107"/>
                    <a:pt x="455" y="1107"/>
                  </a:cubicBezTo>
                  <a:cubicBezTo>
                    <a:pt x="494" y="1107"/>
                    <a:pt x="536" y="1097"/>
                    <a:pt x="580" y="1077"/>
                  </a:cubicBezTo>
                  <a:cubicBezTo>
                    <a:pt x="727" y="1021"/>
                    <a:pt x="790" y="902"/>
                    <a:pt x="846" y="755"/>
                  </a:cubicBezTo>
                  <a:cubicBezTo>
                    <a:pt x="846" y="699"/>
                    <a:pt x="846" y="643"/>
                    <a:pt x="902" y="615"/>
                  </a:cubicBezTo>
                  <a:cubicBezTo>
                    <a:pt x="913" y="610"/>
                    <a:pt x="924" y="607"/>
                    <a:pt x="935" y="607"/>
                  </a:cubicBezTo>
                  <a:cubicBezTo>
                    <a:pt x="983" y="607"/>
                    <a:pt x="1037" y="649"/>
                    <a:pt x="1080" y="649"/>
                  </a:cubicBezTo>
                  <a:cubicBezTo>
                    <a:pt x="1089" y="649"/>
                    <a:pt x="1097" y="647"/>
                    <a:pt x="1105" y="643"/>
                  </a:cubicBezTo>
                  <a:cubicBezTo>
                    <a:pt x="1196" y="615"/>
                    <a:pt x="1224" y="469"/>
                    <a:pt x="1224" y="378"/>
                  </a:cubicBezTo>
                  <a:lnTo>
                    <a:pt x="1224" y="322"/>
                  </a:lnTo>
                  <a:cubicBezTo>
                    <a:pt x="1158" y="114"/>
                    <a:pt x="982" y="1"/>
                    <a:pt x="785"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1"/>
            <p:cNvSpPr/>
            <p:nvPr/>
          </p:nvSpPr>
          <p:spPr>
            <a:xfrm>
              <a:off x="2331397" y="3478824"/>
              <a:ext cx="35816" cy="29013"/>
            </a:xfrm>
            <a:custGeom>
              <a:rect b="b" l="l" r="r" t="t"/>
              <a:pathLst>
                <a:path extrusionOk="0" h="1275" w="1574">
                  <a:moveTo>
                    <a:pt x="1170" y="0"/>
                  </a:moveTo>
                  <a:cubicBezTo>
                    <a:pt x="1113" y="0"/>
                    <a:pt x="1060" y="14"/>
                    <a:pt x="1021" y="39"/>
                  </a:cubicBezTo>
                  <a:cubicBezTo>
                    <a:pt x="874" y="39"/>
                    <a:pt x="783" y="214"/>
                    <a:pt x="637" y="214"/>
                  </a:cubicBezTo>
                  <a:cubicBezTo>
                    <a:pt x="616" y="218"/>
                    <a:pt x="596" y="220"/>
                    <a:pt x="577" y="220"/>
                  </a:cubicBezTo>
                  <a:cubicBezTo>
                    <a:pt x="523" y="220"/>
                    <a:pt x="474" y="207"/>
                    <a:pt x="424" y="207"/>
                  </a:cubicBezTo>
                  <a:cubicBezTo>
                    <a:pt x="373" y="207"/>
                    <a:pt x="321" y="219"/>
                    <a:pt x="259" y="270"/>
                  </a:cubicBezTo>
                  <a:cubicBezTo>
                    <a:pt x="112" y="361"/>
                    <a:pt x="0" y="564"/>
                    <a:pt x="112" y="710"/>
                  </a:cubicBezTo>
                  <a:cubicBezTo>
                    <a:pt x="175" y="766"/>
                    <a:pt x="287" y="766"/>
                    <a:pt x="350" y="794"/>
                  </a:cubicBezTo>
                  <a:cubicBezTo>
                    <a:pt x="434" y="885"/>
                    <a:pt x="406" y="1025"/>
                    <a:pt x="406" y="1116"/>
                  </a:cubicBezTo>
                  <a:cubicBezTo>
                    <a:pt x="434" y="1200"/>
                    <a:pt x="434" y="1235"/>
                    <a:pt x="497" y="1263"/>
                  </a:cubicBezTo>
                  <a:cubicBezTo>
                    <a:pt x="513" y="1271"/>
                    <a:pt x="537" y="1274"/>
                    <a:pt x="565" y="1274"/>
                  </a:cubicBezTo>
                  <a:cubicBezTo>
                    <a:pt x="631" y="1274"/>
                    <a:pt x="716" y="1255"/>
                    <a:pt x="755" y="1235"/>
                  </a:cubicBezTo>
                  <a:cubicBezTo>
                    <a:pt x="811" y="1200"/>
                    <a:pt x="902" y="1144"/>
                    <a:pt x="958" y="1060"/>
                  </a:cubicBezTo>
                  <a:cubicBezTo>
                    <a:pt x="958" y="1025"/>
                    <a:pt x="958" y="941"/>
                    <a:pt x="1021" y="913"/>
                  </a:cubicBezTo>
                  <a:cubicBezTo>
                    <a:pt x="1049" y="882"/>
                    <a:pt x="1100" y="882"/>
                    <a:pt x="1154" y="882"/>
                  </a:cubicBezTo>
                  <a:cubicBezTo>
                    <a:pt x="1208" y="882"/>
                    <a:pt x="1266" y="882"/>
                    <a:pt x="1308" y="850"/>
                  </a:cubicBezTo>
                  <a:cubicBezTo>
                    <a:pt x="1483" y="766"/>
                    <a:pt x="1573" y="473"/>
                    <a:pt x="1546" y="298"/>
                  </a:cubicBezTo>
                  <a:cubicBezTo>
                    <a:pt x="1500" y="91"/>
                    <a:pt x="1320" y="0"/>
                    <a:pt x="1170"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1"/>
            <p:cNvSpPr/>
            <p:nvPr/>
          </p:nvSpPr>
          <p:spPr>
            <a:xfrm>
              <a:off x="2302339" y="3602338"/>
              <a:ext cx="16452" cy="12015"/>
            </a:xfrm>
            <a:custGeom>
              <a:rect b="b" l="l" r="r" t="t"/>
              <a:pathLst>
                <a:path extrusionOk="0" h="528" w="723">
                  <a:moveTo>
                    <a:pt x="376" y="1"/>
                  </a:moveTo>
                  <a:cubicBezTo>
                    <a:pt x="365" y="1"/>
                    <a:pt x="353" y="1"/>
                    <a:pt x="340" y="2"/>
                  </a:cubicBezTo>
                  <a:cubicBezTo>
                    <a:pt x="144" y="137"/>
                    <a:pt x="0" y="528"/>
                    <a:pt x="339" y="528"/>
                  </a:cubicBezTo>
                  <a:cubicBezTo>
                    <a:pt x="351" y="528"/>
                    <a:pt x="363" y="528"/>
                    <a:pt x="375" y="527"/>
                  </a:cubicBezTo>
                  <a:cubicBezTo>
                    <a:pt x="680" y="493"/>
                    <a:pt x="722" y="1"/>
                    <a:pt x="376"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1"/>
            <p:cNvSpPr/>
            <p:nvPr/>
          </p:nvSpPr>
          <p:spPr>
            <a:xfrm>
              <a:off x="2344595" y="3585044"/>
              <a:ext cx="14654" cy="12720"/>
            </a:xfrm>
            <a:custGeom>
              <a:rect b="b" l="l" r="r" t="t"/>
              <a:pathLst>
                <a:path extrusionOk="0" h="559" w="644">
                  <a:moveTo>
                    <a:pt x="350" y="0"/>
                  </a:moveTo>
                  <a:cubicBezTo>
                    <a:pt x="119" y="63"/>
                    <a:pt x="1" y="497"/>
                    <a:pt x="294" y="552"/>
                  </a:cubicBezTo>
                  <a:cubicBezTo>
                    <a:pt x="308" y="557"/>
                    <a:pt x="322" y="559"/>
                    <a:pt x="337" y="559"/>
                  </a:cubicBezTo>
                  <a:cubicBezTo>
                    <a:pt x="447" y="559"/>
                    <a:pt x="589" y="454"/>
                    <a:pt x="644" y="350"/>
                  </a:cubicBezTo>
                  <a:cubicBezTo>
                    <a:pt x="644" y="238"/>
                    <a:pt x="497" y="0"/>
                    <a:pt x="350"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1"/>
            <p:cNvSpPr/>
            <p:nvPr/>
          </p:nvSpPr>
          <p:spPr>
            <a:xfrm>
              <a:off x="2316743" y="3450835"/>
              <a:ext cx="15837" cy="13425"/>
            </a:xfrm>
            <a:custGeom>
              <a:rect b="b" l="l" r="r" t="t"/>
              <a:pathLst>
                <a:path extrusionOk="0" h="590" w="696">
                  <a:moveTo>
                    <a:pt x="442" y="1"/>
                  </a:moveTo>
                  <a:cubicBezTo>
                    <a:pt x="412" y="1"/>
                    <a:pt x="381" y="6"/>
                    <a:pt x="351" y="17"/>
                  </a:cubicBezTo>
                  <a:cubicBezTo>
                    <a:pt x="204" y="17"/>
                    <a:pt x="92" y="17"/>
                    <a:pt x="57" y="192"/>
                  </a:cubicBezTo>
                  <a:cubicBezTo>
                    <a:pt x="1" y="332"/>
                    <a:pt x="57" y="507"/>
                    <a:pt x="232" y="570"/>
                  </a:cubicBezTo>
                  <a:cubicBezTo>
                    <a:pt x="272" y="583"/>
                    <a:pt x="317" y="590"/>
                    <a:pt x="361" y="590"/>
                  </a:cubicBezTo>
                  <a:cubicBezTo>
                    <a:pt x="506" y="590"/>
                    <a:pt x="651" y="514"/>
                    <a:pt x="672" y="332"/>
                  </a:cubicBezTo>
                  <a:cubicBezTo>
                    <a:pt x="695" y="119"/>
                    <a:pt x="581" y="1"/>
                    <a:pt x="44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1"/>
            <p:cNvSpPr/>
            <p:nvPr/>
          </p:nvSpPr>
          <p:spPr>
            <a:xfrm>
              <a:off x="2091286" y="3472316"/>
              <a:ext cx="14677" cy="12811"/>
            </a:xfrm>
            <a:custGeom>
              <a:rect b="b" l="l" r="r" t="t"/>
              <a:pathLst>
                <a:path extrusionOk="0" h="563" w="645">
                  <a:moveTo>
                    <a:pt x="314" y="0"/>
                  </a:moveTo>
                  <a:cubicBezTo>
                    <a:pt x="160" y="0"/>
                    <a:pt x="62" y="161"/>
                    <a:pt x="36" y="297"/>
                  </a:cubicBezTo>
                  <a:cubicBezTo>
                    <a:pt x="1" y="500"/>
                    <a:pt x="120" y="528"/>
                    <a:pt x="294" y="556"/>
                  </a:cubicBezTo>
                  <a:cubicBezTo>
                    <a:pt x="318" y="560"/>
                    <a:pt x="341" y="563"/>
                    <a:pt x="363" y="563"/>
                  </a:cubicBezTo>
                  <a:cubicBezTo>
                    <a:pt x="478" y="563"/>
                    <a:pt x="569" y="500"/>
                    <a:pt x="616" y="353"/>
                  </a:cubicBezTo>
                  <a:cubicBezTo>
                    <a:pt x="644" y="297"/>
                    <a:pt x="644" y="178"/>
                    <a:pt x="588" y="122"/>
                  </a:cubicBezTo>
                  <a:cubicBezTo>
                    <a:pt x="497" y="31"/>
                    <a:pt x="469" y="87"/>
                    <a:pt x="350" y="3"/>
                  </a:cubicBezTo>
                  <a:cubicBezTo>
                    <a:pt x="338" y="1"/>
                    <a:pt x="326" y="0"/>
                    <a:pt x="314"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1"/>
            <p:cNvSpPr/>
            <p:nvPr/>
          </p:nvSpPr>
          <p:spPr>
            <a:xfrm>
              <a:off x="2062956" y="3493455"/>
              <a:ext cx="14040" cy="10854"/>
            </a:xfrm>
            <a:custGeom>
              <a:rect b="b" l="l" r="r" t="t"/>
              <a:pathLst>
                <a:path extrusionOk="0" h="477" w="617">
                  <a:moveTo>
                    <a:pt x="342" y="0"/>
                  </a:moveTo>
                  <a:cubicBezTo>
                    <a:pt x="333" y="0"/>
                    <a:pt x="325" y="2"/>
                    <a:pt x="316" y="4"/>
                  </a:cubicBezTo>
                  <a:cubicBezTo>
                    <a:pt x="232" y="32"/>
                    <a:pt x="85" y="123"/>
                    <a:pt x="57" y="207"/>
                  </a:cubicBezTo>
                  <a:cubicBezTo>
                    <a:pt x="0" y="365"/>
                    <a:pt x="46" y="477"/>
                    <a:pt x="184" y="477"/>
                  </a:cubicBezTo>
                  <a:cubicBezTo>
                    <a:pt x="199" y="477"/>
                    <a:pt x="215" y="476"/>
                    <a:pt x="232" y="473"/>
                  </a:cubicBezTo>
                  <a:cubicBezTo>
                    <a:pt x="617" y="473"/>
                    <a:pt x="504" y="0"/>
                    <a:pt x="34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1"/>
            <p:cNvSpPr/>
            <p:nvPr/>
          </p:nvSpPr>
          <p:spPr>
            <a:xfrm>
              <a:off x="2058201" y="3567386"/>
              <a:ext cx="15928" cy="14404"/>
            </a:xfrm>
            <a:custGeom>
              <a:rect b="b" l="l" r="r" t="t"/>
              <a:pathLst>
                <a:path extrusionOk="0" h="633" w="700">
                  <a:moveTo>
                    <a:pt x="411" y="1"/>
                  </a:moveTo>
                  <a:cubicBezTo>
                    <a:pt x="383" y="1"/>
                    <a:pt x="353" y="7"/>
                    <a:pt x="322" y="21"/>
                  </a:cubicBezTo>
                  <a:cubicBezTo>
                    <a:pt x="203" y="77"/>
                    <a:pt x="119" y="49"/>
                    <a:pt x="28" y="196"/>
                  </a:cubicBezTo>
                  <a:cubicBezTo>
                    <a:pt x="0" y="280"/>
                    <a:pt x="0" y="489"/>
                    <a:pt x="91" y="573"/>
                  </a:cubicBezTo>
                  <a:cubicBezTo>
                    <a:pt x="131" y="615"/>
                    <a:pt x="194" y="633"/>
                    <a:pt x="265" y="633"/>
                  </a:cubicBezTo>
                  <a:cubicBezTo>
                    <a:pt x="447" y="633"/>
                    <a:pt x="679" y="516"/>
                    <a:pt x="700" y="370"/>
                  </a:cubicBezTo>
                  <a:cubicBezTo>
                    <a:pt x="700" y="198"/>
                    <a:pt x="574" y="1"/>
                    <a:pt x="41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1"/>
            <p:cNvSpPr/>
            <p:nvPr/>
          </p:nvSpPr>
          <p:spPr>
            <a:xfrm>
              <a:off x="2079408" y="3601906"/>
              <a:ext cx="15883" cy="12447"/>
            </a:xfrm>
            <a:custGeom>
              <a:rect b="b" l="l" r="r" t="t"/>
              <a:pathLst>
                <a:path extrusionOk="0" h="547" w="698">
                  <a:moveTo>
                    <a:pt x="437" y="1"/>
                  </a:moveTo>
                  <a:cubicBezTo>
                    <a:pt x="395" y="1"/>
                    <a:pt x="354" y="15"/>
                    <a:pt x="320" y="49"/>
                  </a:cubicBezTo>
                  <a:cubicBezTo>
                    <a:pt x="42" y="131"/>
                    <a:pt x="1" y="547"/>
                    <a:pt x="349" y="547"/>
                  </a:cubicBezTo>
                  <a:cubicBezTo>
                    <a:pt x="360" y="547"/>
                    <a:pt x="371" y="546"/>
                    <a:pt x="383" y="546"/>
                  </a:cubicBezTo>
                  <a:cubicBezTo>
                    <a:pt x="558" y="511"/>
                    <a:pt x="698" y="399"/>
                    <a:pt x="670" y="196"/>
                  </a:cubicBezTo>
                  <a:cubicBezTo>
                    <a:pt x="650" y="91"/>
                    <a:pt x="541" y="1"/>
                    <a:pt x="4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1"/>
            <p:cNvSpPr/>
            <p:nvPr/>
          </p:nvSpPr>
          <p:spPr>
            <a:xfrm>
              <a:off x="2115156" y="3603749"/>
              <a:ext cx="18636" cy="15451"/>
            </a:xfrm>
            <a:custGeom>
              <a:rect b="b" l="l" r="r" t="t"/>
              <a:pathLst>
                <a:path extrusionOk="0" h="679" w="819">
                  <a:moveTo>
                    <a:pt x="419" y="0"/>
                  </a:moveTo>
                  <a:cubicBezTo>
                    <a:pt x="353" y="0"/>
                    <a:pt x="307" y="33"/>
                    <a:pt x="210" y="52"/>
                  </a:cubicBezTo>
                  <a:cubicBezTo>
                    <a:pt x="147" y="199"/>
                    <a:pt x="1" y="346"/>
                    <a:pt x="91" y="521"/>
                  </a:cubicBezTo>
                  <a:cubicBezTo>
                    <a:pt x="130" y="621"/>
                    <a:pt x="265" y="679"/>
                    <a:pt x="395" y="679"/>
                  </a:cubicBezTo>
                  <a:cubicBezTo>
                    <a:pt x="455" y="679"/>
                    <a:pt x="513" y="666"/>
                    <a:pt x="560" y="639"/>
                  </a:cubicBezTo>
                  <a:cubicBezTo>
                    <a:pt x="735" y="577"/>
                    <a:pt x="819" y="318"/>
                    <a:pt x="700" y="171"/>
                  </a:cubicBezTo>
                  <a:cubicBezTo>
                    <a:pt x="672" y="115"/>
                    <a:pt x="588" y="52"/>
                    <a:pt x="525" y="24"/>
                  </a:cubicBezTo>
                  <a:cubicBezTo>
                    <a:pt x="482" y="7"/>
                    <a:pt x="448" y="0"/>
                    <a:pt x="419"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1"/>
            <p:cNvSpPr/>
            <p:nvPr/>
          </p:nvSpPr>
          <p:spPr>
            <a:xfrm>
              <a:off x="2175616" y="3444282"/>
              <a:ext cx="84194" cy="118394"/>
            </a:xfrm>
            <a:custGeom>
              <a:rect b="b" l="l" r="r" t="t"/>
              <a:pathLst>
                <a:path extrusionOk="0" h="5203" w="3700">
                  <a:moveTo>
                    <a:pt x="2148" y="1"/>
                  </a:moveTo>
                  <a:cubicBezTo>
                    <a:pt x="1820" y="1"/>
                    <a:pt x="1604" y="441"/>
                    <a:pt x="1630" y="711"/>
                  </a:cubicBezTo>
                  <a:cubicBezTo>
                    <a:pt x="1484" y="520"/>
                    <a:pt x="1262" y="304"/>
                    <a:pt x="1030" y="304"/>
                  </a:cubicBezTo>
                  <a:cubicBezTo>
                    <a:pt x="939" y="304"/>
                    <a:pt x="846" y="337"/>
                    <a:pt x="756" y="417"/>
                  </a:cubicBezTo>
                  <a:cubicBezTo>
                    <a:pt x="553" y="592"/>
                    <a:pt x="637" y="914"/>
                    <a:pt x="812" y="1061"/>
                  </a:cubicBezTo>
                  <a:cubicBezTo>
                    <a:pt x="733" y="1061"/>
                    <a:pt x="645" y="1052"/>
                    <a:pt x="557" y="1052"/>
                  </a:cubicBezTo>
                  <a:cubicBezTo>
                    <a:pt x="420" y="1052"/>
                    <a:pt x="282" y="1073"/>
                    <a:pt x="175" y="1180"/>
                  </a:cubicBezTo>
                  <a:cubicBezTo>
                    <a:pt x="1" y="1382"/>
                    <a:pt x="57" y="1585"/>
                    <a:pt x="259" y="1732"/>
                  </a:cubicBezTo>
                  <a:cubicBezTo>
                    <a:pt x="581" y="1963"/>
                    <a:pt x="903" y="1963"/>
                    <a:pt x="959" y="2431"/>
                  </a:cubicBezTo>
                  <a:cubicBezTo>
                    <a:pt x="987" y="3012"/>
                    <a:pt x="903" y="3592"/>
                    <a:pt x="903" y="4179"/>
                  </a:cubicBezTo>
                  <a:lnTo>
                    <a:pt x="903" y="4990"/>
                  </a:lnTo>
                  <a:cubicBezTo>
                    <a:pt x="903" y="5053"/>
                    <a:pt x="903" y="5137"/>
                    <a:pt x="875" y="5165"/>
                  </a:cubicBezTo>
                  <a:cubicBezTo>
                    <a:pt x="1077" y="5104"/>
                    <a:pt x="1275" y="5082"/>
                    <a:pt x="1467" y="5082"/>
                  </a:cubicBezTo>
                  <a:cubicBezTo>
                    <a:pt x="1826" y="5082"/>
                    <a:pt x="2161" y="5159"/>
                    <a:pt x="2448" y="5200"/>
                  </a:cubicBezTo>
                  <a:cubicBezTo>
                    <a:pt x="2464" y="5202"/>
                    <a:pt x="2479" y="5203"/>
                    <a:pt x="2492" y="5203"/>
                  </a:cubicBezTo>
                  <a:cubicBezTo>
                    <a:pt x="2692" y="5203"/>
                    <a:pt x="2586" y="5014"/>
                    <a:pt x="2560" y="4851"/>
                  </a:cubicBezTo>
                  <a:cubicBezTo>
                    <a:pt x="2476" y="4235"/>
                    <a:pt x="2357" y="3389"/>
                    <a:pt x="2651" y="2837"/>
                  </a:cubicBezTo>
                  <a:cubicBezTo>
                    <a:pt x="2854" y="2431"/>
                    <a:pt x="3434" y="2368"/>
                    <a:pt x="3609" y="1935"/>
                  </a:cubicBezTo>
                  <a:cubicBezTo>
                    <a:pt x="3700" y="1760"/>
                    <a:pt x="3672" y="1557"/>
                    <a:pt x="3497" y="1466"/>
                  </a:cubicBezTo>
                  <a:cubicBezTo>
                    <a:pt x="3378" y="1410"/>
                    <a:pt x="3287" y="1438"/>
                    <a:pt x="3203" y="1410"/>
                  </a:cubicBezTo>
                  <a:cubicBezTo>
                    <a:pt x="3322" y="1117"/>
                    <a:pt x="3672" y="767"/>
                    <a:pt x="3322" y="508"/>
                  </a:cubicBezTo>
                  <a:cubicBezTo>
                    <a:pt x="3251" y="456"/>
                    <a:pt x="3180" y="434"/>
                    <a:pt x="3112" y="434"/>
                  </a:cubicBezTo>
                  <a:cubicBezTo>
                    <a:pt x="2869" y="434"/>
                    <a:pt x="2653" y="712"/>
                    <a:pt x="2560" y="914"/>
                  </a:cubicBezTo>
                  <a:cubicBezTo>
                    <a:pt x="2560" y="620"/>
                    <a:pt x="2679" y="68"/>
                    <a:pt x="2238" y="12"/>
                  </a:cubicBezTo>
                  <a:cubicBezTo>
                    <a:pt x="2207" y="4"/>
                    <a:pt x="2177" y="1"/>
                    <a:pt x="2148"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1"/>
            <p:cNvSpPr/>
            <p:nvPr/>
          </p:nvSpPr>
          <p:spPr>
            <a:xfrm>
              <a:off x="2154932" y="3562426"/>
              <a:ext cx="121421" cy="171869"/>
            </a:xfrm>
            <a:custGeom>
              <a:rect b="b" l="l" r="r" t="t"/>
              <a:pathLst>
                <a:path extrusionOk="0" h="7553" w="5336">
                  <a:moveTo>
                    <a:pt x="2520" y="1"/>
                  </a:moveTo>
                  <a:cubicBezTo>
                    <a:pt x="2325" y="1"/>
                    <a:pt x="2127" y="19"/>
                    <a:pt x="1924" y="64"/>
                  </a:cubicBezTo>
                  <a:cubicBezTo>
                    <a:pt x="1721" y="120"/>
                    <a:pt x="1490" y="183"/>
                    <a:pt x="1259" y="239"/>
                  </a:cubicBezTo>
                  <a:cubicBezTo>
                    <a:pt x="1156" y="271"/>
                    <a:pt x="1054" y="279"/>
                    <a:pt x="951" y="279"/>
                  </a:cubicBezTo>
                  <a:cubicBezTo>
                    <a:pt x="867" y="279"/>
                    <a:pt x="782" y="274"/>
                    <a:pt x="695" y="274"/>
                  </a:cubicBezTo>
                  <a:cubicBezTo>
                    <a:pt x="613" y="274"/>
                    <a:pt x="528" y="278"/>
                    <a:pt x="441" y="295"/>
                  </a:cubicBezTo>
                  <a:cubicBezTo>
                    <a:pt x="148" y="358"/>
                    <a:pt x="92" y="561"/>
                    <a:pt x="64" y="847"/>
                  </a:cubicBezTo>
                  <a:cubicBezTo>
                    <a:pt x="36" y="994"/>
                    <a:pt x="1" y="1316"/>
                    <a:pt x="120" y="1435"/>
                  </a:cubicBezTo>
                  <a:cubicBezTo>
                    <a:pt x="158" y="1480"/>
                    <a:pt x="208" y="1498"/>
                    <a:pt x="262" y="1498"/>
                  </a:cubicBezTo>
                  <a:cubicBezTo>
                    <a:pt x="453" y="1498"/>
                    <a:pt x="711" y="1281"/>
                    <a:pt x="847" y="1260"/>
                  </a:cubicBezTo>
                  <a:lnTo>
                    <a:pt x="847" y="1260"/>
                  </a:lnTo>
                  <a:cubicBezTo>
                    <a:pt x="875" y="1435"/>
                    <a:pt x="819" y="1518"/>
                    <a:pt x="735" y="1665"/>
                  </a:cubicBezTo>
                  <a:cubicBezTo>
                    <a:pt x="639" y="1828"/>
                    <a:pt x="639" y="1991"/>
                    <a:pt x="780" y="1991"/>
                  </a:cubicBezTo>
                  <a:cubicBezTo>
                    <a:pt x="814" y="1991"/>
                    <a:pt x="857" y="1981"/>
                    <a:pt x="910" y="1959"/>
                  </a:cubicBezTo>
                  <a:cubicBezTo>
                    <a:pt x="1148" y="1869"/>
                    <a:pt x="1459" y="1461"/>
                    <a:pt x="1748" y="1461"/>
                  </a:cubicBezTo>
                  <a:cubicBezTo>
                    <a:pt x="1840" y="1461"/>
                    <a:pt x="1930" y="1503"/>
                    <a:pt x="2014" y="1609"/>
                  </a:cubicBezTo>
                  <a:cubicBezTo>
                    <a:pt x="2133" y="1721"/>
                    <a:pt x="2070" y="1931"/>
                    <a:pt x="2042" y="2071"/>
                  </a:cubicBezTo>
                  <a:cubicBezTo>
                    <a:pt x="1959" y="2337"/>
                    <a:pt x="1749" y="2595"/>
                    <a:pt x="1637" y="2833"/>
                  </a:cubicBezTo>
                  <a:cubicBezTo>
                    <a:pt x="1490" y="3092"/>
                    <a:pt x="1343" y="3329"/>
                    <a:pt x="1259" y="3588"/>
                  </a:cubicBezTo>
                  <a:cubicBezTo>
                    <a:pt x="1177" y="3721"/>
                    <a:pt x="1101" y="4041"/>
                    <a:pt x="1297" y="4041"/>
                  </a:cubicBezTo>
                  <a:cubicBezTo>
                    <a:pt x="1318" y="4041"/>
                    <a:pt x="1343" y="4037"/>
                    <a:pt x="1371" y="4029"/>
                  </a:cubicBezTo>
                  <a:cubicBezTo>
                    <a:pt x="1574" y="3966"/>
                    <a:pt x="1784" y="3763"/>
                    <a:pt x="1924" y="3616"/>
                  </a:cubicBezTo>
                  <a:cubicBezTo>
                    <a:pt x="1988" y="3552"/>
                    <a:pt x="2070" y="3515"/>
                    <a:pt x="2149" y="3515"/>
                  </a:cubicBezTo>
                  <a:cubicBezTo>
                    <a:pt x="2250" y="3515"/>
                    <a:pt x="2345" y="3574"/>
                    <a:pt x="2392" y="3707"/>
                  </a:cubicBezTo>
                  <a:cubicBezTo>
                    <a:pt x="2448" y="3882"/>
                    <a:pt x="2420" y="4085"/>
                    <a:pt x="2392" y="4287"/>
                  </a:cubicBezTo>
                  <a:cubicBezTo>
                    <a:pt x="2364" y="4553"/>
                    <a:pt x="2336" y="4812"/>
                    <a:pt x="2336" y="5078"/>
                  </a:cubicBezTo>
                  <a:cubicBezTo>
                    <a:pt x="2336" y="5630"/>
                    <a:pt x="2245" y="6154"/>
                    <a:pt x="2245" y="6707"/>
                  </a:cubicBezTo>
                  <a:cubicBezTo>
                    <a:pt x="2273" y="6938"/>
                    <a:pt x="2245" y="7553"/>
                    <a:pt x="2595" y="7553"/>
                  </a:cubicBezTo>
                  <a:cubicBezTo>
                    <a:pt x="3063" y="7553"/>
                    <a:pt x="3091" y="7056"/>
                    <a:pt x="3063" y="6707"/>
                  </a:cubicBezTo>
                  <a:cubicBezTo>
                    <a:pt x="3007" y="6154"/>
                    <a:pt x="2916" y="5539"/>
                    <a:pt x="2972" y="4959"/>
                  </a:cubicBezTo>
                  <a:cubicBezTo>
                    <a:pt x="2972" y="4756"/>
                    <a:pt x="3035" y="4553"/>
                    <a:pt x="3210" y="4406"/>
                  </a:cubicBezTo>
                  <a:cubicBezTo>
                    <a:pt x="3267" y="4360"/>
                    <a:pt x="3319" y="4336"/>
                    <a:pt x="3367" y="4336"/>
                  </a:cubicBezTo>
                  <a:cubicBezTo>
                    <a:pt x="3441" y="4336"/>
                    <a:pt x="3504" y="4395"/>
                    <a:pt x="3560" y="4518"/>
                  </a:cubicBezTo>
                  <a:cubicBezTo>
                    <a:pt x="3644" y="4756"/>
                    <a:pt x="3644" y="5161"/>
                    <a:pt x="3881" y="5364"/>
                  </a:cubicBezTo>
                  <a:cubicBezTo>
                    <a:pt x="3932" y="5406"/>
                    <a:pt x="3991" y="5422"/>
                    <a:pt x="4053" y="5422"/>
                  </a:cubicBezTo>
                  <a:cubicBezTo>
                    <a:pt x="4127" y="5422"/>
                    <a:pt x="4207" y="5399"/>
                    <a:pt x="4287" y="5364"/>
                  </a:cubicBezTo>
                  <a:cubicBezTo>
                    <a:pt x="4434" y="5280"/>
                    <a:pt x="4434" y="5134"/>
                    <a:pt x="4434" y="4987"/>
                  </a:cubicBezTo>
                  <a:cubicBezTo>
                    <a:pt x="4434" y="4665"/>
                    <a:pt x="4259" y="4518"/>
                    <a:pt x="4140" y="4259"/>
                  </a:cubicBezTo>
                  <a:cubicBezTo>
                    <a:pt x="4056" y="4057"/>
                    <a:pt x="4021" y="3854"/>
                    <a:pt x="3993" y="3679"/>
                  </a:cubicBezTo>
                  <a:cubicBezTo>
                    <a:pt x="3937" y="3469"/>
                    <a:pt x="3881" y="3295"/>
                    <a:pt x="3881" y="3120"/>
                  </a:cubicBezTo>
                  <a:cubicBezTo>
                    <a:pt x="3846" y="3036"/>
                    <a:pt x="3846" y="2861"/>
                    <a:pt x="3937" y="2770"/>
                  </a:cubicBezTo>
                  <a:cubicBezTo>
                    <a:pt x="4021" y="2630"/>
                    <a:pt x="4259" y="2714"/>
                    <a:pt x="4371" y="2595"/>
                  </a:cubicBezTo>
                  <a:cubicBezTo>
                    <a:pt x="4490" y="2511"/>
                    <a:pt x="4434" y="2309"/>
                    <a:pt x="4434" y="2190"/>
                  </a:cubicBezTo>
                  <a:cubicBezTo>
                    <a:pt x="4462" y="2071"/>
                    <a:pt x="4490" y="1987"/>
                    <a:pt x="4546" y="1896"/>
                  </a:cubicBezTo>
                  <a:cubicBezTo>
                    <a:pt x="4581" y="1868"/>
                    <a:pt x="4581" y="1840"/>
                    <a:pt x="4609" y="1812"/>
                  </a:cubicBezTo>
                  <a:cubicBezTo>
                    <a:pt x="4867" y="1609"/>
                    <a:pt x="5189" y="1463"/>
                    <a:pt x="5280" y="1113"/>
                  </a:cubicBezTo>
                  <a:cubicBezTo>
                    <a:pt x="5308" y="966"/>
                    <a:pt x="5336" y="644"/>
                    <a:pt x="5280" y="470"/>
                  </a:cubicBezTo>
                  <a:cubicBezTo>
                    <a:pt x="5209" y="311"/>
                    <a:pt x="5086" y="294"/>
                    <a:pt x="4952" y="294"/>
                  </a:cubicBezTo>
                  <a:cubicBezTo>
                    <a:pt x="4915" y="294"/>
                    <a:pt x="4877" y="295"/>
                    <a:pt x="4839" y="295"/>
                  </a:cubicBezTo>
                  <a:cubicBezTo>
                    <a:pt x="4637" y="239"/>
                    <a:pt x="4406" y="267"/>
                    <a:pt x="4196" y="239"/>
                  </a:cubicBezTo>
                  <a:cubicBezTo>
                    <a:pt x="3615" y="151"/>
                    <a:pt x="3080" y="1"/>
                    <a:pt x="252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1"/>
            <p:cNvSpPr/>
            <p:nvPr/>
          </p:nvSpPr>
          <p:spPr>
            <a:xfrm>
              <a:off x="2080796" y="3590961"/>
              <a:ext cx="122695" cy="199038"/>
            </a:xfrm>
            <a:custGeom>
              <a:rect b="b" l="l" r="r" t="t"/>
              <a:pathLst>
                <a:path extrusionOk="0" h="8747" w="5392">
                  <a:moveTo>
                    <a:pt x="4076" y="0"/>
                  </a:moveTo>
                  <a:cubicBezTo>
                    <a:pt x="3882" y="0"/>
                    <a:pt x="3727" y="195"/>
                    <a:pt x="3570" y="195"/>
                  </a:cubicBezTo>
                  <a:cubicBezTo>
                    <a:pt x="3498" y="195"/>
                    <a:pt x="3426" y="154"/>
                    <a:pt x="3350" y="34"/>
                  </a:cubicBezTo>
                  <a:cubicBezTo>
                    <a:pt x="3259" y="90"/>
                    <a:pt x="3231" y="181"/>
                    <a:pt x="3203" y="264"/>
                  </a:cubicBezTo>
                  <a:cubicBezTo>
                    <a:pt x="3119" y="530"/>
                    <a:pt x="3000" y="761"/>
                    <a:pt x="2909" y="1027"/>
                  </a:cubicBezTo>
                  <a:cubicBezTo>
                    <a:pt x="2678" y="1810"/>
                    <a:pt x="2503" y="2656"/>
                    <a:pt x="2245" y="3439"/>
                  </a:cubicBezTo>
                  <a:cubicBezTo>
                    <a:pt x="2182" y="3649"/>
                    <a:pt x="2126" y="3852"/>
                    <a:pt x="2035" y="4054"/>
                  </a:cubicBezTo>
                  <a:cubicBezTo>
                    <a:pt x="1923" y="4404"/>
                    <a:pt x="1776" y="4810"/>
                    <a:pt x="1574" y="5131"/>
                  </a:cubicBezTo>
                  <a:cubicBezTo>
                    <a:pt x="1280" y="5600"/>
                    <a:pt x="1049" y="6061"/>
                    <a:pt x="755" y="6502"/>
                  </a:cubicBezTo>
                  <a:cubicBezTo>
                    <a:pt x="581" y="6760"/>
                    <a:pt x="406" y="6998"/>
                    <a:pt x="203" y="7229"/>
                  </a:cubicBezTo>
                  <a:cubicBezTo>
                    <a:pt x="112" y="7348"/>
                    <a:pt x="84" y="7404"/>
                    <a:pt x="84" y="7578"/>
                  </a:cubicBezTo>
                  <a:cubicBezTo>
                    <a:pt x="84" y="7697"/>
                    <a:pt x="0" y="7956"/>
                    <a:pt x="84" y="8047"/>
                  </a:cubicBezTo>
                  <a:cubicBezTo>
                    <a:pt x="182" y="8047"/>
                    <a:pt x="376" y="7669"/>
                    <a:pt x="508" y="7669"/>
                  </a:cubicBezTo>
                  <a:cubicBezTo>
                    <a:pt x="535" y="7669"/>
                    <a:pt x="560" y="7685"/>
                    <a:pt x="581" y="7725"/>
                  </a:cubicBezTo>
                  <a:cubicBezTo>
                    <a:pt x="671" y="7844"/>
                    <a:pt x="462" y="8453"/>
                    <a:pt x="581" y="8480"/>
                  </a:cubicBezTo>
                  <a:cubicBezTo>
                    <a:pt x="583" y="8481"/>
                    <a:pt x="586" y="8482"/>
                    <a:pt x="589" y="8482"/>
                  </a:cubicBezTo>
                  <a:cubicBezTo>
                    <a:pt x="671" y="8482"/>
                    <a:pt x="814" y="8141"/>
                    <a:pt x="940" y="8141"/>
                  </a:cubicBezTo>
                  <a:cubicBezTo>
                    <a:pt x="955" y="8141"/>
                    <a:pt x="971" y="8147"/>
                    <a:pt x="986" y="8159"/>
                  </a:cubicBezTo>
                  <a:cubicBezTo>
                    <a:pt x="1077" y="8250"/>
                    <a:pt x="846" y="8627"/>
                    <a:pt x="958" y="8746"/>
                  </a:cubicBezTo>
                  <a:cubicBezTo>
                    <a:pt x="1061" y="8663"/>
                    <a:pt x="1178" y="8566"/>
                    <a:pt x="1299" y="8566"/>
                  </a:cubicBezTo>
                  <a:cubicBezTo>
                    <a:pt x="1350" y="8566"/>
                    <a:pt x="1402" y="8583"/>
                    <a:pt x="1455" y="8627"/>
                  </a:cubicBezTo>
                  <a:cubicBezTo>
                    <a:pt x="1481" y="8547"/>
                    <a:pt x="1540" y="8248"/>
                    <a:pt x="1699" y="8248"/>
                  </a:cubicBezTo>
                  <a:cubicBezTo>
                    <a:pt x="1706" y="8248"/>
                    <a:pt x="1713" y="8249"/>
                    <a:pt x="1720" y="8250"/>
                  </a:cubicBezTo>
                  <a:cubicBezTo>
                    <a:pt x="1804" y="8250"/>
                    <a:pt x="1832" y="8453"/>
                    <a:pt x="1895" y="8508"/>
                  </a:cubicBezTo>
                  <a:cubicBezTo>
                    <a:pt x="1973" y="8379"/>
                    <a:pt x="1930" y="7863"/>
                    <a:pt x="2154" y="7863"/>
                  </a:cubicBezTo>
                  <a:cubicBezTo>
                    <a:pt x="2171" y="7863"/>
                    <a:pt x="2189" y="7866"/>
                    <a:pt x="2210" y="7872"/>
                  </a:cubicBezTo>
                  <a:cubicBezTo>
                    <a:pt x="2385" y="7900"/>
                    <a:pt x="2420" y="8159"/>
                    <a:pt x="2531" y="8278"/>
                  </a:cubicBezTo>
                  <a:cubicBezTo>
                    <a:pt x="2622" y="8075"/>
                    <a:pt x="2448" y="7697"/>
                    <a:pt x="2622" y="7551"/>
                  </a:cubicBezTo>
                  <a:cubicBezTo>
                    <a:pt x="2647" y="7526"/>
                    <a:pt x="2668" y="7515"/>
                    <a:pt x="2687" y="7515"/>
                  </a:cubicBezTo>
                  <a:cubicBezTo>
                    <a:pt x="2798" y="7515"/>
                    <a:pt x="2805" y="7912"/>
                    <a:pt x="2853" y="7984"/>
                  </a:cubicBezTo>
                  <a:cubicBezTo>
                    <a:pt x="2908" y="7847"/>
                    <a:pt x="2996" y="7256"/>
                    <a:pt x="3216" y="7256"/>
                  </a:cubicBezTo>
                  <a:cubicBezTo>
                    <a:pt x="3221" y="7256"/>
                    <a:pt x="3226" y="7256"/>
                    <a:pt x="3231" y="7257"/>
                  </a:cubicBezTo>
                  <a:cubicBezTo>
                    <a:pt x="3496" y="7285"/>
                    <a:pt x="3378" y="7753"/>
                    <a:pt x="3496" y="7872"/>
                  </a:cubicBezTo>
                  <a:cubicBezTo>
                    <a:pt x="3496" y="7873"/>
                    <a:pt x="3497" y="7874"/>
                    <a:pt x="3497" y="7874"/>
                  </a:cubicBezTo>
                  <a:cubicBezTo>
                    <a:pt x="3506" y="7874"/>
                    <a:pt x="3608" y="7577"/>
                    <a:pt x="3608" y="7551"/>
                  </a:cubicBezTo>
                  <a:cubicBezTo>
                    <a:pt x="3643" y="7432"/>
                    <a:pt x="3671" y="7320"/>
                    <a:pt x="3783" y="7229"/>
                  </a:cubicBezTo>
                  <a:cubicBezTo>
                    <a:pt x="3832" y="7198"/>
                    <a:pt x="3872" y="7185"/>
                    <a:pt x="3906" y="7185"/>
                  </a:cubicBezTo>
                  <a:cubicBezTo>
                    <a:pt x="4092" y="7185"/>
                    <a:pt x="4067" y="7601"/>
                    <a:pt x="4168" y="7725"/>
                  </a:cubicBezTo>
                  <a:cubicBezTo>
                    <a:pt x="4308" y="7634"/>
                    <a:pt x="4454" y="7257"/>
                    <a:pt x="4517" y="7110"/>
                  </a:cubicBezTo>
                  <a:cubicBezTo>
                    <a:pt x="4601" y="6879"/>
                    <a:pt x="4601" y="6586"/>
                    <a:pt x="4629" y="6327"/>
                  </a:cubicBezTo>
                  <a:cubicBezTo>
                    <a:pt x="4657" y="5949"/>
                    <a:pt x="4657" y="5572"/>
                    <a:pt x="4748" y="5222"/>
                  </a:cubicBezTo>
                  <a:cubicBezTo>
                    <a:pt x="4832" y="4782"/>
                    <a:pt x="4923" y="4348"/>
                    <a:pt x="4979" y="3935"/>
                  </a:cubicBezTo>
                  <a:cubicBezTo>
                    <a:pt x="5004" y="3803"/>
                    <a:pt x="5127" y="3338"/>
                    <a:pt x="4912" y="3338"/>
                  </a:cubicBezTo>
                  <a:cubicBezTo>
                    <a:pt x="4889" y="3338"/>
                    <a:pt x="4863" y="3344"/>
                    <a:pt x="4832" y="3355"/>
                  </a:cubicBezTo>
                  <a:cubicBezTo>
                    <a:pt x="4657" y="3439"/>
                    <a:pt x="4573" y="3677"/>
                    <a:pt x="4482" y="3852"/>
                  </a:cubicBezTo>
                  <a:cubicBezTo>
                    <a:pt x="4426" y="3935"/>
                    <a:pt x="4342" y="4229"/>
                    <a:pt x="4196" y="4229"/>
                  </a:cubicBezTo>
                  <a:cubicBezTo>
                    <a:pt x="4183" y="4231"/>
                    <a:pt x="4172" y="4233"/>
                    <a:pt x="4161" y="4233"/>
                  </a:cubicBezTo>
                  <a:cubicBezTo>
                    <a:pt x="4044" y="4233"/>
                    <a:pt x="4018" y="4101"/>
                    <a:pt x="3993" y="3998"/>
                  </a:cubicBezTo>
                  <a:cubicBezTo>
                    <a:pt x="3958" y="3824"/>
                    <a:pt x="4021" y="3733"/>
                    <a:pt x="4077" y="3614"/>
                  </a:cubicBezTo>
                  <a:cubicBezTo>
                    <a:pt x="4252" y="3355"/>
                    <a:pt x="4308" y="3005"/>
                    <a:pt x="4021" y="2803"/>
                  </a:cubicBezTo>
                  <a:cubicBezTo>
                    <a:pt x="3608" y="2537"/>
                    <a:pt x="3727" y="2013"/>
                    <a:pt x="3902" y="1635"/>
                  </a:cubicBezTo>
                  <a:cubicBezTo>
                    <a:pt x="3993" y="1502"/>
                    <a:pt x="4266" y="1132"/>
                    <a:pt x="4481" y="1132"/>
                  </a:cubicBezTo>
                  <a:cubicBezTo>
                    <a:pt x="4548" y="1132"/>
                    <a:pt x="4609" y="1168"/>
                    <a:pt x="4657" y="1257"/>
                  </a:cubicBezTo>
                  <a:cubicBezTo>
                    <a:pt x="4748" y="1404"/>
                    <a:pt x="4545" y="1607"/>
                    <a:pt x="4629" y="1726"/>
                  </a:cubicBezTo>
                  <a:cubicBezTo>
                    <a:pt x="4649" y="1765"/>
                    <a:pt x="4676" y="1780"/>
                    <a:pt x="4707" y="1780"/>
                  </a:cubicBezTo>
                  <a:cubicBezTo>
                    <a:pt x="4814" y="1780"/>
                    <a:pt x="4963" y="1587"/>
                    <a:pt x="5007" y="1516"/>
                  </a:cubicBezTo>
                  <a:cubicBezTo>
                    <a:pt x="5182" y="1285"/>
                    <a:pt x="5391" y="733"/>
                    <a:pt x="5328" y="411"/>
                  </a:cubicBezTo>
                  <a:cubicBezTo>
                    <a:pt x="5314" y="261"/>
                    <a:pt x="5247" y="204"/>
                    <a:pt x="5149" y="204"/>
                  </a:cubicBezTo>
                  <a:cubicBezTo>
                    <a:pt x="5055" y="204"/>
                    <a:pt x="4934" y="256"/>
                    <a:pt x="4804" y="327"/>
                  </a:cubicBezTo>
                  <a:cubicBezTo>
                    <a:pt x="4521" y="492"/>
                    <a:pt x="4182" y="752"/>
                    <a:pt x="4016" y="752"/>
                  </a:cubicBezTo>
                  <a:cubicBezTo>
                    <a:pt x="3977" y="752"/>
                    <a:pt x="3947" y="738"/>
                    <a:pt x="3930" y="705"/>
                  </a:cubicBezTo>
                  <a:cubicBezTo>
                    <a:pt x="3818" y="502"/>
                    <a:pt x="4252" y="292"/>
                    <a:pt x="4133" y="6"/>
                  </a:cubicBezTo>
                  <a:cubicBezTo>
                    <a:pt x="4113" y="2"/>
                    <a:pt x="4095" y="0"/>
                    <a:pt x="4076"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1"/>
            <p:cNvSpPr/>
            <p:nvPr/>
          </p:nvSpPr>
          <p:spPr>
            <a:xfrm>
              <a:off x="2190953" y="3642159"/>
              <a:ext cx="19683" cy="83556"/>
            </a:xfrm>
            <a:custGeom>
              <a:rect b="b" l="l" r="r" t="t"/>
              <a:pathLst>
                <a:path extrusionOk="0" h="3672" w="865">
                  <a:moveTo>
                    <a:pt x="578" y="0"/>
                  </a:moveTo>
                  <a:cubicBezTo>
                    <a:pt x="341" y="0"/>
                    <a:pt x="257" y="175"/>
                    <a:pt x="110" y="315"/>
                  </a:cubicBezTo>
                  <a:cubicBezTo>
                    <a:pt x="1" y="471"/>
                    <a:pt x="7" y="704"/>
                    <a:pt x="125" y="704"/>
                  </a:cubicBezTo>
                  <a:cubicBezTo>
                    <a:pt x="165" y="704"/>
                    <a:pt x="218" y="677"/>
                    <a:pt x="285" y="609"/>
                  </a:cubicBezTo>
                  <a:cubicBezTo>
                    <a:pt x="356" y="542"/>
                    <a:pt x="406" y="437"/>
                    <a:pt x="483" y="437"/>
                  </a:cubicBezTo>
                  <a:cubicBezTo>
                    <a:pt x="503" y="437"/>
                    <a:pt x="525" y="444"/>
                    <a:pt x="550" y="462"/>
                  </a:cubicBezTo>
                  <a:cubicBezTo>
                    <a:pt x="634" y="553"/>
                    <a:pt x="578" y="839"/>
                    <a:pt x="578" y="930"/>
                  </a:cubicBezTo>
                  <a:cubicBezTo>
                    <a:pt x="487" y="1427"/>
                    <a:pt x="459" y="1888"/>
                    <a:pt x="431" y="2413"/>
                  </a:cubicBezTo>
                  <a:cubicBezTo>
                    <a:pt x="403" y="2678"/>
                    <a:pt x="376" y="2937"/>
                    <a:pt x="431" y="3203"/>
                  </a:cubicBezTo>
                  <a:cubicBezTo>
                    <a:pt x="431" y="3350"/>
                    <a:pt x="487" y="3608"/>
                    <a:pt x="634" y="3671"/>
                  </a:cubicBezTo>
                  <a:cubicBezTo>
                    <a:pt x="781" y="3496"/>
                    <a:pt x="690" y="3175"/>
                    <a:pt x="662" y="2972"/>
                  </a:cubicBezTo>
                  <a:cubicBezTo>
                    <a:pt x="662" y="2797"/>
                    <a:pt x="634" y="2587"/>
                    <a:pt x="606" y="2413"/>
                  </a:cubicBezTo>
                  <a:cubicBezTo>
                    <a:pt x="606" y="1951"/>
                    <a:pt x="662" y="1483"/>
                    <a:pt x="725" y="1049"/>
                  </a:cubicBezTo>
                  <a:cubicBezTo>
                    <a:pt x="753" y="783"/>
                    <a:pt x="865" y="378"/>
                    <a:pt x="781" y="112"/>
                  </a:cubicBezTo>
                  <a:cubicBezTo>
                    <a:pt x="725" y="28"/>
                    <a:pt x="690" y="0"/>
                    <a:pt x="578"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1"/>
            <p:cNvSpPr/>
            <p:nvPr/>
          </p:nvSpPr>
          <p:spPr>
            <a:xfrm>
              <a:off x="2232572" y="3687282"/>
              <a:ext cx="13881" cy="75296"/>
            </a:xfrm>
            <a:custGeom>
              <a:rect b="b" l="l" r="r" t="t"/>
              <a:pathLst>
                <a:path extrusionOk="0" h="3309" w="610">
                  <a:moveTo>
                    <a:pt x="180" y="1"/>
                  </a:moveTo>
                  <a:cubicBezTo>
                    <a:pt x="137" y="1"/>
                    <a:pt x="94" y="32"/>
                    <a:pt x="57" y="115"/>
                  </a:cubicBezTo>
                  <a:cubicBezTo>
                    <a:pt x="57" y="814"/>
                    <a:pt x="1" y="1513"/>
                    <a:pt x="29" y="2213"/>
                  </a:cubicBezTo>
                  <a:cubicBezTo>
                    <a:pt x="29" y="2499"/>
                    <a:pt x="29" y="3052"/>
                    <a:pt x="295" y="3262"/>
                  </a:cubicBezTo>
                  <a:cubicBezTo>
                    <a:pt x="342" y="3294"/>
                    <a:pt x="381" y="3308"/>
                    <a:pt x="414" y="3308"/>
                  </a:cubicBezTo>
                  <a:cubicBezTo>
                    <a:pt x="520" y="3308"/>
                    <a:pt x="553" y="3158"/>
                    <a:pt x="553" y="3024"/>
                  </a:cubicBezTo>
                  <a:cubicBezTo>
                    <a:pt x="609" y="2702"/>
                    <a:pt x="525" y="2415"/>
                    <a:pt x="497" y="2122"/>
                  </a:cubicBezTo>
                  <a:cubicBezTo>
                    <a:pt x="469" y="1772"/>
                    <a:pt x="497" y="1423"/>
                    <a:pt x="469" y="1073"/>
                  </a:cubicBezTo>
                  <a:cubicBezTo>
                    <a:pt x="469" y="814"/>
                    <a:pt x="469" y="493"/>
                    <a:pt x="406" y="227"/>
                  </a:cubicBezTo>
                  <a:cubicBezTo>
                    <a:pt x="368" y="150"/>
                    <a:pt x="274" y="1"/>
                    <a:pt x="180"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1"/>
            <p:cNvSpPr/>
            <p:nvPr/>
          </p:nvSpPr>
          <p:spPr>
            <a:xfrm>
              <a:off x="2261699" y="3632921"/>
              <a:ext cx="25963" cy="101738"/>
            </a:xfrm>
            <a:custGeom>
              <a:rect b="b" l="l" r="r" t="t"/>
              <a:pathLst>
                <a:path extrusionOk="0" h="4471" w="1141">
                  <a:moveTo>
                    <a:pt x="369" y="1"/>
                  </a:moveTo>
                  <a:cubicBezTo>
                    <a:pt x="321" y="1"/>
                    <a:pt x="266" y="33"/>
                    <a:pt x="203" y="113"/>
                  </a:cubicBezTo>
                  <a:cubicBezTo>
                    <a:pt x="147" y="169"/>
                    <a:pt x="119" y="259"/>
                    <a:pt x="91" y="315"/>
                  </a:cubicBezTo>
                  <a:cubicBezTo>
                    <a:pt x="1" y="609"/>
                    <a:pt x="91" y="931"/>
                    <a:pt x="91" y="1189"/>
                  </a:cubicBezTo>
                  <a:cubicBezTo>
                    <a:pt x="91" y="1714"/>
                    <a:pt x="119" y="2210"/>
                    <a:pt x="175" y="2707"/>
                  </a:cubicBezTo>
                  <a:cubicBezTo>
                    <a:pt x="238" y="3203"/>
                    <a:pt x="322" y="3784"/>
                    <a:pt x="553" y="4217"/>
                  </a:cubicBezTo>
                  <a:cubicBezTo>
                    <a:pt x="615" y="4336"/>
                    <a:pt x="741" y="4471"/>
                    <a:pt x="853" y="4471"/>
                  </a:cubicBezTo>
                  <a:cubicBezTo>
                    <a:pt x="906" y="4471"/>
                    <a:pt x="955" y="4440"/>
                    <a:pt x="993" y="4364"/>
                  </a:cubicBezTo>
                  <a:cubicBezTo>
                    <a:pt x="1140" y="4161"/>
                    <a:pt x="993" y="3728"/>
                    <a:pt x="965" y="3518"/>
                  </a:cubicBezTo>
                  <a:cubicBezTo>
                    <a:pt x="875" y="3028"/>
                    <a:pt x="903" y="2504"/>
                    <a:pt x="875" y="2008"/>
                  </a:cubicBezTo>
                  <a:cubicBezTo>
                    <a:pt x="847" y="1567"/>
                    <a:pt x="791" y="1161"/>
                    <a:pt x="672" y="721"/>
                  </a:cubicBezTo>
                  <a:cubicBezTo>
                    <a:pt x="649" y="558"/>
                    <a:pt x="568" y="1"/>
                    <a:pt x="369"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1"/>
            <p:cNvSpPr/>
            <p:nvPr/>
          </p:nvSpPr>
          <p:spPr>
            <a:xfrm>
              <a:off x="2290188" y="3682231"/>
              <a:ext cx="23256" cy="58662"/>
            </a:xfrm>
            <a:custGeom>
              <a:rect b="b" l="l" r="r" t="t"/>
              <a:pathLst>
                <a:path extrusionOk="0" h="2578" w="1022">
                  <a:moveTo>
                    <a:pt x="189" y="0"/>
                  </a:moveTo>
                  <a:cubicBezTo>
                    <a:pt x="158" y="0"/>
                    <a:pt x="125" y="21"/>
                    <a:pt x="91" y="71"/>
                  </a:cubicBezTo>
                  <a:cubicBezTo>
                    <a:pt x="63" y="99"/>
                    <a:pt x="63" y="127"/>
                    <a:pt x="63" y="162"/>
                  </a:cubicBezTo>
                  <a:cubicBezTo>
                    <a:pt x="0" y="302"/>
                    <a:pt x="91" y="568"/>
                    <a:pt x="91" y="687"/>
                  </a:cubicBezTo>
                  <a:cubicBezTo>
                    <a:pt x="175" y="1064"/>
                    <a:pt x="266" y="1414"/>
                    <a:pt x="385" y="1763"/>
                  </a:cubicBezTo>
                  <a:cubicBezTo>
                    <a:pt x="409" y="1890"/>
                    <a:pt x="713" y="2577"/>
                    <a:pt x="891" y="2577"/>
                  </a:cubicBezTo>
                  <a:cubicBezTo>
                    <a:pt x="920" y="2577"/>
                    <a:pt x="945" y="2559"/>
                    <a:pt x="965" y="2519"/>
                  </a:cubicBezTo>
                  <a:cubicBezTo>
                    <a:pt x="1021" y="2400"/>
                    <a:pt x="937" y="2141"/>
                    <a:pt x="909" y="2022"/>
                  </a:cubicBezTo>
                  <a:cubicBezTo>
                    <a:pt x="846" y="1763"/>
                    <a:pt x="790" y="1526"/>
                    <a:pt x="699" y="1267"/>
                  </a:cubicBezTo>
                  <a:cubicBezTo>
                    <a:pt x="643" y="1001"/>
                    <a:pt x="525" y="715"/>
                    <a:pt x="441" y="449"/>
                  </a:cubicBezTo>
                  <a:cubicBezTo>
                    <a:pt x="418" y="359"/>
                    <a:pt x="318" y="0"/>
                    <a:pt x="189"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1"/>
            <p:cNvSpPr/>
            <p:nvPr/>
          </p:nvSpPr>
          <p:spPr>
            <a:xfrm>
              <a:off x="2204743" y="3644344"/>
              <a:ext cx="11946" cy="88380"/>
            </a:xfrm>
            <a:custGeom>
              <a:rect b="b" l="l" r="r" t="t"/>
              <a:pathLst>
                <a:path extrusionOk="0" h="3884" w="525">
                  <a:moveTo>
                    <a:pt x="227" y="0"/>
                  </a:moveTo>
                  <a:cubicBezTo>
                    <a:pt x="199" y="0"/>
                    <a:pt x="172" y="31"/>
                    <a:pt x="147" y="107"/>
                  </a:cubicBezTo>
                  <a:cubicBezTo>
                    <a:pt x="259" y="282"/>
                    <a:pt x="147" y="659"/>
                    <a:pt x="147" y="862"/>
                  </a:cubicBezTo>
                  <a:cubicBezTo>
                    <a:pt x="147" y="1184"/>
                    <a:pt x="119" y="1506"/>
                    <a:pt x="84" y="1827"/>
                  </a:cubicBezTo>
                  <a:cubicBezTo>
                    <a:pt x="0" y="2408"/>
                    <a:pt x="28" y="2988"/>
                    <a:pt x="147" y="3575"/>
                  </a:cubicBezTo>
                  <a:cubicBezTo>
                    <a:pt x="168" y="3660"/>
                    <a:pt x="275" y="3883"/>
                    <a:pt x="389" y="3883"/>
                  </a:cubicBezTo>
                  <a:cubicBezTo>
                    <a:pt x="425" y="3883"/>
                    <a:pt x="462" y="3861"/>
                    <a:pt x="497" y="3806"/>
                  </a:cubicBezTo>
                  <a:cubicBezTo>
                    <a:pt x="525" y="3715"/>
                    <a:pt x="434" y="3575"/>
                    <a:pt x="406" y="3484"/>
                  </a:cubicBezTo>
                  <a:cubicBezTo>
                    <a:pt x="378" y="3338"/>
                    <a:pt x="350" y="3226"/>
                    <a:pt x="350" y="3079"/>
                  </a:cubicBezTo>
                  <a:cubicBezTo>
                    <a:pt x="350" y="2785"/>
                    <a:pt x="378" y="2491"/>
                    <a:pt x="378" y="2205"/>
                  </a:cubicBezTo>
                  <a:cubicBezTo>
                    <a:pt x="406" y="1617"/>
                    <a:pt x="525" y="1065"/>
                    <a:pt x="469" y="485"/>
                  </a:cubicBezTo>
                  <a:cubicBezTo>
                    <a:pt x="441" y="392"/>
                    <a:pt x="329" y="0"/>
                    <a:pt x="227" y="0"/>
                  </a:cubicBezTo>
                  <a:close/>
                </a:path>
              </a:pathLst>
            </a:custGeom>
            <a:solidFill>
              <a:srgbClr val="AF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1"/>
            <p:cNvSpPr/>
            <p:nvPr/>
          </p:nvSpPr>
          <p:spPr>
            <a:xfrm>
              <a:off x="2235280" y="3657587"/>
              <a:ext cx="15155" cy="27169"/>
            </a:xfrm>
            <a:custGeom>
              <a:rect b="b" l="l" r="r" t="t"/>
              <a:pathLst>
                <a:path extrusionOk="0" h="1194" w="666">
                  <a:moveTo>
                    <a:pt x="77" y="1"/>
                  </a:moveTo>
                  <a:cubicBezTo>
                    <a:pt x="42" y="1"/>
                    <a:pt x="14" y="38"/>
                    <a:pt x="1" y="133"/>
                  </a:cubicBezTo>
                  <a:cubicBezTo>
                    <a:pt x="1" y="308"/>
                    <a:pt x="85" y="546"/>
                    <a:pt x="141" y="686"/>
                  </a:cubicBezTo>
                  <a:cubicBezTo>
                    <a:pt x="232" y="749"/>
                    <a:pt x="287" y="833"/>
                    <a:pt x="350" y="952"/>
                  </a:cubicBezTo>
                  <a:cubicBezTo>
                    <a:pt x="350" y="952"/>
                    <a:pt x="434" y="1154"/>
                    <a:pt x="462" y="1154"/>
                  </a:cubicBezTo>
                  <a:cubicBezTo>
                    <a:pt x="503" y="1179"/>
                    <a:pt x="537" y="1193"/>
                    <a:pt x="564" y="1193"/>
                  </a:cubicBezTo>
                  <a:cubicBezTo>
                    <a:pt x="598" y="1193"/>
                    <a:pt x="622" y="1173"/>
                    <a:pt x="637" y="1126"/>
                  </a:cubicBezTo>
                  <a:cubicBezTo>
                    <a:pt x="665" y="1035"/>
                    <a:pt x="665" y="979"/>
                    <a:pt x="609" y="924"/>
                  </a:cubicBezTo>
                  <a:cubicBezTo>
                    <a:pt x="525" y="749"/>
                    <a:pt x="462" y="630"/>
                    <a:pt x="406" y="483"/>
                  </a:cubicBezTo>
                  <a:cubicBezTo>
                    <a:pt x="385" y="397"/>
                    <a:pt x="192" y="1"/>
                    <a:pt x="77" y="1"/>
                  </a:cubicBezTo>
                  <a:close/>
                </a:path>
              </a:pathLst>
            </a:custGeom>
            <a:solidFill>
              <a:srgbClr val="AF171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1"/>
            <p:cNvSpPr/>
            <p:nvPr/>
          </p:nvSpPr>
          <p:spPr>
            <a:xfrm>
              <a:off x="2131062" y="3463919"/>
              <a:ext cx="57161" cy="103353"/>
            </a:xfrm>
            <a:custGeom>
              <a:rect b="b" l="l" r="r" t="t"/>
              <a:pathLst>
                <a:path extrusionOk="0" h="4542" w="2512">
                  <a:moveTo>
                    <a:pt x="354" y="0"/>
                  </a:moveTo>
                  <a:cubicBezTo>
                    <a:pt x="314" y="0"/>
                    <a:pt x="274" y="15"/>
                    <a:pt x="239" y="51"/>
                  </a:cubicBezTo>
                  <a:cubicBezTo>
                    <a:pt x="92" y="198"/>
                    <a:pt x="1" y="372"/>
                    <a:pt x="148" y="519"/>
                  </a:cubicBezTo>
                  <a:cubicBezTo>
                    <a:pt x="211" y="575"/>
                    <a:pt x="294" y="603"/>
                    <a:pt x="350" y="631"/>
                  </a:cubicBezTo>
                  <a:cubicBezTo>
                    <a:pt x="469" y="666"/>
                    <a:pt x="560" y="722"/>
                    <a:pt x="672" y="750"/>
                  </a:cubicBezTo>
                  <a:cubicBezTo>
                    <a:pt x="875" y="806"/>
                    <a:pt x="1113" y="806"/>
                    <a:pt x="1315" y="806"/>
                  </a:cubicBezTo>
                  <a:cubicBezTo>
                    <a:pt x="1434" y="806"/>
                    <a:pt x="1546" y="806"/>
                    <a:pt x="1665" y="841"/>
                  </a:cubicBezTo>
                  <a:cubicBezTo>
                    <a:pt x="1784" y="897"/>
                    <a:pt x="1812" y="953"/>
                    <a:pt x="1812" y="1072"/>
                  </a:cubicBezTo>
                  <a:cubicBezTo>
                    <a:pt x="1868" y="1274"/>
                    <a:pt x="1868" y="1505"/>
                    <a:pt x="1868" y="1715"/>
                  </a:cubicBezTo>
                  <a:cubicBezTo>
                    <a:pt x="1868" y="1974"/>
                    <a:pt x="1924" y="2176"/>
                    <a:pt x="1987" y="2442"/>
                  </a:cubicBezTo>
                  <a:cubicBezTo>
                    <a:pt x="2015" y="2645"/>
                    <a:pt x="2043" y="2876"/>
                    <a:pt x="2043" y="3113"/>
                  </a:cubicBezTo>
                  <a:cubicBezTo>
                    <a:pt x="2043" y="3141"/>
                    <a:pt x="2015" y="3141"/>
                    <a:pt x="2015" y="3141"/>
                  </a:cubicBezTo>
                  <a:cubicBezTo>
                    <a:pt x="1987" y="3316"/>
                    <a:pt x="1987" y="3519"/>
                    <a:pt x="1987" y="3694"/>
                  </a:cubicBezTo>
                  <a:cubicBezTo>
                    <a:pt x="1987" y="3869"/>
                    <a:pt x="1987" y="4099"/>
                    <a:pt x="2043" y="4274"/>
                  </a:cubicBezTo>
                  <a:cubicBezTo>
                    <a:pt x="2043" y="4302"/>
                    <a:pt x="2043" y="4365"/>
                    <a:pt x="2071" y="4421"/>
                  </a:cubicBezTo>
                  <a:cubicBezTo>
                    <a:pt x="2085" y="4498"/>
                    <a:pt x="2164" y="4542"/>
                    <a:pt x="2241" y="4542"/>
                  </a:cubicBezTo>
                  <a:cubicBezTo>
                    <a:pt x="2311" y="4542"/>
                    <a:pt x="2379" y="4505"/>
                    <a:pt x="2392" y="4421"/>
                  </a:cubicBezTo>
                  <a:lnTo>
                    <a:pt x="2392" y="4365"/>
                  </a:lnTo>
                  <a:cubicBezTo>
                    <a:pt x="2420" y="4337"/>
                    <a:pt x="2420" y="4302"/>
                    <a:pt x="2448" y="4274"/>
                  </a:cubicBezTo>
                  <a:cubicBezTo>
                    <a:pt x="2511" y="4043"/>
                    <a:pt x="2448" y="3750"/>
                    <a:pt x="2448" y="3491"/>
                  </a:cubicBezTo>
                  <a:cubicBezTo>
                    <a:pt x="2448" y="3225"/>
                    <a:pt x="2448" y="2939"/>
                    <a:pt x="2420" y="2673"/>
                  </a:cubicBezTo>
                  <a:cubicBezTo>
                    <a:pt x="2392" y="2414"/>
                    <a:pt x="2308" y="2176"/>
                    <a:pt x="2273" y="1918"/>
                  </a:cubicBezTo>
                  <a:cubicBezTo>
                    <a:pt x="2273" y="1680"/>
                    <a:pt x="2273" y="1477"/>
                    <a:pt x="2245" y="1247"/>
                  </a:cubicBezTo>
                  <a:cubicBezTo>
                    <a:pt x="2245" y="1044"/>
                    <a:pt x="2217" y="841"/>
                    <a:pt x="2099" y="694"/>
                  </a:cubicBezTo>
                  <a:cubicBezTo>
                    <a:pt x="1987" y="519"/>
                    <a:pt x="1784" y="456"/>
                    <a:pt x="1574" y="456"/>
                  </a:cubicBezTo>
                  <a:cubicBezTo>
                    <a:pt x="1371" y="428"/>
                    <a:pt x="1141" y="456"/>
                    <a:pt x="938" y="400"/>
                  </a:cubicBezTo>
                  <a:cubicBezTo>
                    <a:pt x="819" y="400"/>
                    <a:pt x="644" y="344"/>
                    <a:pt x="525" y="282"/>
                  </a:cubicBezTo>
                  <a:cubicBezTo>
                    <a:pt x="594" y="149"/>
                    <a:pt x="478" y="0"/>
                    <a:pt x="35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1"/>
            <p:cNvSpPr/>
            <p:nvPr/>
          </p:nvSpPr>
          <p:spPr>
            <a:xfrm>
              <a:off x="2133133" y="3438252"/>
              <a:ext cx="19729" cy="24962"/>
            </a:xfrm>
            <a:custGeom>
              <a:rect b="b" l="l" r="r" t="t"/>
              <a:pathLst>
                <a:path extrusionOk="0" h="1097" w="867">
                  <a:moveTo>
                    <a:pt x="280" y="1"/>
                  </a:moveTo>
                  <a:cubicBezTo>
                    <a:pt x="264" y="1"/>
                    <a:pt x="247" y="4"/>
                    <a:pt x="231" y="11"/>
                  </a:cubicBezTo>
                  <a:cubicBezTo>
                    <a:pt x="57" y="130"/>
                    <a:pt x="1" y="361"/>
                    <a:pt x="57" y="570"/>
                  </a:cubicBezTo>
                  <a:cubicBezTo>
                    <a:pt x="120" y="773"/>
                    <a:pt x="322" y="1060"/>
                    <a:pt x="553" y="1095"/>
                  </a:cubicBezTo>
                  <a:cubicBezTo>
                    <a:pt x="563" y="1096"/>
                    <a:pt x="573" y="1097"/>
                    <a:pt x="583" y="1097"/>
                  </a:cubicBezTo>
                  <a:cubicBezTo>
                    <a:pt x="767" y="1097"/>
                    <a:pt x="866" y="852"/>
                    <a:pt x="700" y="745"/>
                  </a:cubicBezTo>
                  <a:cubicBezTo>
                    <a:pt x="581" y="682"/>
                    <a:pt x="469" y="598"/>
                    <a:pt x="406" y="452"/>
                  </a:cubicBezTo>
                  <a:cubicBezTo>
                    <a:pt x="350" y="333"/>
                    <a:pt x="378" y="221"/>
                    <a:pt x="378" y="102"/>
                  </a:cubicBezTo>
                  <a:cubicBezTo>
                    <a:pt x="378" y="33"/>
                    <a:pt x="331" y="1"/>
                    <a:pt x="28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1"/>
            <p:cNvSpPr/>
            <p:nvPr/>
          </p:nvSpPr>
          <p:spPr>
            <a:xfrm>
              <a:off x="2162259" y="3411901"/>
              <a:ext cx="14017" cy="27647"/>
            </a:xfrm>
            <a:custGeom>
              <a:rect b="b" l="l" r="r" t="t"/>
              <a:pathLst>
                <a:path extrusionOk="0" h="1215" w="616">
                  <a:moveTo>
                    <a:pt x="280" y="1"/>
                  </a:moveTo>
                  <a:cubicBezTo>
                    <a:pt x="276" y="1"/>
                    <a:pt x="272" y="3"/>
                    <a:pt x="266" y="8"/>
                  </a:cubicBezTo>
                  <a:cubicBezTo>
                    <a:pt x="147" y="36"/>
                    <a:pt x="119" y="36"/>
                    <a:pt x="63" y="155"/>
                  </a:cubicBezTo>
                  <a:cubicBezTo>
                    <a:pt x="0" y="267"/>
                    <a:pt x="0" y="442"/>
                    <a:pt x="0" y="589"/>
                  </a:cubicBezTo>
                  <a:cubicBezTo>
                    <a:pt x="28" y="819"/>
                    <a:pt x="91" y="1169"/>
                    <a:pt x="350" y="1204"/>
                  </a:cubicBezTo>
                  <a:cubicBezTo>
                    <a:pt x="379" y="1211"/>
                    <a:pt x="406" y="1214"/>
                    <a:pt x="431" y="1214"/>
                  </a:cubicBezTo>
                  <a:cubicBezTo>
                    <a:pt x="507" y="1214"/>
                    <a:pt x="561" y="1182"/>
                    <a:pt x="588" y="1113"/>
                  </a:cubicBezTo>
                  <a:cubicBezTo>
                    <a:pt x="616" y="966"/>
                    <a:pt x="525" y="910"/>
                    <a:pt x="469" y="819"/>
                  </a:cubicBezTo>
                  <a:cubicBezTo>
                    <a:pt x="378" y="708"/>
                    <a:pt x="350" y="561"/>
                    <a:pt x="322" y="414"/>
                  </a:cubicBezTo>
                  <a:cubicBezTo>
                    <a:pt x="322" y="358"/>
                    <a:pt x="266" y="92"/>
                    <a:pt x="294" y="36"/>
                  </a:cubicBezTo>
                  <a:cubicBezTo>
                    <a:pt x="294" y="36"/>
                    <a:pt x="294" y="1"/>
                    <a:pt x="28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1"/>
            <p:cNvSpPr/>
            <p:nvPr/>
          </p:nvSpPr>
          <p:spPr>
            <a:xfrm>
              <a:off x="2188200" y="3396451"/>
              <a:ext cx="14154" cy="27579"/>
            </a:xfrm>
            <a:custGeom>
              <a:rect b="b" l="l" r="r" t="t"/>
              <a:pathLst>
                <a:path extrusionOk="0" h="1212" w="622">
                  <a:moveTo>
                    <a:pt x="456" y="0"/>
                  </a:moveTo>
                  <a:cubicBezTo>
                    <a:pt x="428" y="0"/>
                    <a:pt x="400" y="13"/>
                    <a:pt x="378" y="44"/>
                  </a:cubicBezTo>
                  <a:cubicBezTo>
                    <a:pt x="203" y="219"/>
                    <a:pt x="56" y="394"/>
                    <a:pt x="28" y="659"/>
                  </a:cubicBezTo>
                  <a:cubicBezTo>
                    <a:pt x="0" y="834"/>
                    <a:pt x="28" y="1149"/>
                    <a:pt x="259" y="1212"/>
                  </a:cubicBezTo>
                  <a:cubicBezTo>
                    <a:pt x="350" y="1212"/>
                    <a:pt x="434" y="1184"/>
                    <a:pt x="434" y="1093"/>
                  </a:cubicBezTo>
                  <a:cubicBezTo>
                    <a:pt x="462" y="946"/>
                    <a:pt x="406" y="799"/>
                    <a:pt x="406" y="659"/>
                  </a:cubicBezTo>
                  <a:cubicBezTo>
                    <a:pt x="406" y="485"/>
                    <a:pt x="462" y="338"/>
                    <a:pt x="580" y="191"/>
                  </a:cubicBezTo>
                  <a:cubicBezTo>
                    <a:pt x="622" y="103"/>
                    <a:pt x="537" y="0"/>
                    <a:pt x="456"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1"/>
            <p:cNvSpPr/>
            <p:nvPr/>
          </p:nvSpPr>
          <p:spPr>
            <a:xfrm>
              <a:off x="2225905" y="3396678"/>
              <a:ext cx="19091" cy="25736"/>
            </a:xfrm>
            <a:custGeom>
              <a:rect b="b" l="l" r="r" t="t"/>
              <a:pathLst>
                <a:path extrusionOk="0" h="1131" w="839">
                  <a:moveTo>
                    <a:pt x="784" y="0"/>
                  </a:moveTo>
                  <a:cubicBezTo>
                    <a:pt x="778" y="0"/>
                    <a:pt x="770" y="2"/>
                    <a:pt x="762" y="6"/>
                  </a:cubicBezTo>
                  <a:cubicBezTo>
                    <a:pt x="672" y="62"/>
                    <a:pt x="553" y="62"/>
                    <a:pt x="469" y="125"/>
                  </a:cubicBezTo>
                  <a:cubicBezTo>
                    <a:pt x="378" y="181"/>
                    <a:pt x="294" y="265"/>
                    <a:pt x="238" y="356"/>
                  </a:cubicBezTo>
                  <a:cubicBezTo>
                    <a:pt x="91" y="558"/>
                    <a:pt x="0" y="761"/>
                    <a:pt x="63" y="999"/>
                  </a:cubicBezTo>
                  <a:cubicBezTo>
                    <a:pt x="77" y="1086"/>
                    <a:pt x="149" y="1130"/>
                    <a:pt x="221" y="1130"/>
                  </a:cubicBezTo>
                  <a:cubicBezTo>
                    <a:pt x="292" y="1130"/>
                    <a:pt x="364" y="1086"/>
                    <a:pt x="378" y="999"/>
                  </a:cubicBezTo>
                  <a:cubicBezTo>
                    <a:pt x="413" y="852"/>
                    <a:pt x="441" y="677"/>
                    <a:pt x="525" y="531"/>
                  </a:cubicBezTo>
                  <a:cubicBezTo>
                    <a:pt x="553" y="475"/>
                    <a:pt x="588" y="384"/>
                    <a:pt x="644" y="328"/>
                  </a:cubicBezTo>
                  <a:cubicBezTo>
                    <a:pt x="672" y="237"/>
                    <a:pt x="699" y="153"/>
                    <a:pt x="790" y="90"/>
                  </a:cubicBezTo>
                  <a:cubicBezTo>
                    <a:pt x="839" y="66"/>
                    <a:pt x="825" y="0"/>
                    <a:pt x="78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1"/>
            <p:cNvSpPr/>
            <p:nvPr/>
          </p:nvSpPr>
          <p:spPr>
            <a:xfrm>
              <a:off x="2254622" y="3402731"/>
              <a:ext cx="23005" cy="23506"/>
            </a:xfrm>
            <a:custGeom>
              <a:rect b="b" l="l" r="r" t="t"/>
              <a:pathLst>
                <a:path extrusionOk="0" h="1033" w="1011">
                  <a:moveTo>
                    <a:pt x="783" y="1"/>
                  </a:moveTo>
                  <a:cubicBezTo>
                    <a:pt x="650" y="1"/>
                    <a:pt x="526" y="105"/>
                    <a:pt x="402" y="209"/>
                  </a:cubicBezTo>
                  <a:cubicBezTo>
                    <a:pt x="228" y="348"/>
                    <a:pt x="109" y="558"/>
                    <a:pt x="53" y="789"/>
                  </a:cubicBezTo>
                  <a:cubicBezTo>
                    <a:pt x="0" y="939"/>
                    <a:pt x="117" y="1033"/>
                    <a:pt x="241" y="1033"/>
                  </a:cubicBezTo>
                  <a:cubicBezTo>
                    <a:pt x="330" y="1033"/>
                    <a:pt x="423" y="984"/>
                    <a:pt x="458" y="873"/>
                  </a:cubicBezTo>
                  <a:cubicBezTo>
                    <a:pt x="486" y="761"/>
                    <a:pt x="577" y="614"/>
                    <a:pt x="661" y="523"/>
                  </a:cubicBezTo>
                  <a:cubicBezTo>
                    <a:pt x="752" y="411"/>
                    <a:pt x="836" y="292"/>
                    <a:pt x="955" y="237"/>
                  </a:cubicBezTo>
                  <a:cubicBezTo>
                    <a:pt x="1011" y="209"/>
                    <a:pt x="1011" y="90"/>
                    <a:pt x="955" y="62"/>
                  </a:cubicBezTo>
                  <a:cubicBezTo>
                    <a:pt x="895" y="19"/>
                    <a:pt x="838" y="1"/>
                    <a:pt x="78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1"/>
            <p:cNvSpPr/>
            <p:nvPr/>
          </p:nvSpPr>
          <p:spPr>
            <a:xfrm>
              <a:off x="2331488" y="3484240"/>
              <a:ext cx="18386" cy="22573"/>
            </a:xfrm>
            <a:custGeom>
              <a:rect b="b" l="l" r="r" t="t"/>
              <a:pathLst>
                <a:path extrusionOk="0" h="992" w="808">
                  <a:moveTo>
                    <a:pt x="476" y="1"/>
                  </a:moveTo>
                  <a:cubicBezTo>
                    <a:pt x="274" y="1"/>
                    <a:pt x="0" y="167"/>
                    <a:pt x="52" y="381"/>
                  </a:cubicBezTo>
                  <a:cubicBezTo>
                    <a:pt x="80" y="500"/>
                    <a:pt x="199" y="584"/>
                    <a:pt x="283" y="612"/>
                  </a:cubicBezTo>
                  <a:cubicBezTo>
                    <a:pt x="318" y="647"/>
                    <a:pt x="374" y="647"/>
                    <a:pt x="402" y="647"/>
                  </a:cubicBezTo>
                  <a:lnTo>
                    <a:pt x="402" y="703"/>
                  </a:lnTo>
                  <a:cubicBezTo>
                    <a:pt x="402" y="787"/>
                    <a:pt x="402" y="850"/>
                    <a:pt x="458" y="906"/>
                  </a:cubicBezTo>
                  <a:cubicBezTo>
                    <a:pt x="501" y="962"/>
                    <a:pt x="563" y="992"/>
                    <a:pt x="622" y="992"/>
                  </a:cubicBezTo>
                  <a:cubicBezTo>
                    <a:pt x="688" y="992"/>
                    <a:pt x="750" y="955"/>
                    <a:pt x="779" y="878"/>
                  </a:cubicBezTo>
                  <a:lnTo>
                    <a:pt x="779" y="675"/>
                  </a:lnTo>
                  <a:cubicBezTo>
                    <a:pt x="779" y="612"/>
                    <a:pt x="807" y="556"/>
                    <a:pt x="807" y="500"/>
                  </a:cubicBezTo>
                  <a:cubicBezTo>
                    <a:pt x="807" y="381"/>
                    <a:pt x="723" y="298"/>
                    <a:pt x="605" y="263"/>
                  </a:cubicBezTo>
                  <a:cubicBezTo>
                    <a:pt x="549" y="263"/>
                    <a:pt x="521" y="298"/>
                    <a:pt x="493" y="298"/>
                  </a:cubicBezTo>
                  <a:lnTo>
                    <a:pt x="402" y="263"/>
                  </a:lnTo>
                  <a:cubicBezTo>
                    <a:pt x="458" y="235"/>
                    <a:pt x="458" y="179"/>
                    <a:pt x="521" y="179"/>
                  </a:cubicBezTo>
                  <a:cubicBezTo>
                    <a:pt x="605" y="151"/>
                    <a:pt x="605" y="4"/>
                    <a:pt x="521" y="4"/>
                  </a:cubicBezTo>
                  <a:cubicBezTo>
                    <a:pt x="506" y="2"/>
                    <a:pt x="491" y="1"/>
                    <a:pt x="476"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1"/>
            <p:cNvSpPr/>
            <p:nvPr/>
          </p:nvSpPr>
          <p:spPr>
            <a:xfrm>
              <a:off x="2325344" y="3542583"/>
              <a:ext cx="14654" cy="26077"/>
            </a:xfrm>
            <a:custGeom>
              <a:rect b="b" l="l" r="r" t="t"/>
              <a:pathLst>
                <a:path extrusionOk="0" h="1146" w="644">
                  <a:moveTo>
                    <a:pt x="447" y="1"/>
                  </a:moveTo>
                  <a:cubicBezTo>
                    <a:pt x="436" y="1"/>
                    <a:pt x="425" y="2"/>
                    <a:pt x="413" y="6"/>
                  </a:cubicBezTo>
                  <a:cubicBezTo>
                    <a:pt x="266" y="62"/>
                    <a:pt x="175" y="118"/>
                    <a:pt x="147" y="265"/>
                  </a:cubicBezTo>
                  <a:cubicBezTo>
                    <a:pt x="119" y="356"/>
                    <a:pt x="147" y="412"/>
                    <a:pt x="175" y="468"/>
                  </a:cubicBezTo>
                  <a:cubicBezTo>
                    <a:pt x="175" y="496"/>
                    <a:pt x="175" y="558"/>
                    <a:pt x="203" y="586"/>
                  </a:cubicBezTo>
                  <a:cubicBezTo>
                    <a:pt x="147" y="614"/>
                    <a:pt x="119" y="670"/>
                    <a:pt x="91" y="733"/>
                  </a:cubicBezTo>
                  <a:cubicBezTo>
                    <a:pt x="28" y="789"/>
                    <a:pt x="0" y="845"/>
                    <a:pt x="28" y="936"/>
                  </a:cubicBezTo>
                  <a:cubicBezTo>
                    <a:pt x="28" y="1083"/>
                    <a:pt x="132" y="1146"/>
                    <a:pt x="268" y="1146"/>
                  </a:cubicBezTo>
                  <a:cubicBezTo>
                    <a:pt x="294" y="1146"/>
                    <a:pt x="322" y="1143"/>
                    <a:pt x="350" y="1139"/>
                  </a:cubicBezTo>
                  <a:cubicBezTo>
                    <a:pt x="441" y="1111"/>
                    <a:pt x="497" y="964"/>
                    <a:pt x="469" y="880"/>
                  </a:cubicBezTo>
                  <a:cubicBezTo>
                    <a:pt x="497" y="845"/>
                    <a:pt x="525" y="817"/>
                    <a:pt x="553" y="789"/>
                  </a:cubicBezTo>
                  <a:cubicBezTo>
                    <a:pt x="616" y="733"/>
                    <a:pt x="644" y="670"/>
                    <a:pt x="616" y="586"/>
                  </a:cubicBezTo>
                  <a:cubicBezTo>
                    <a:pt x="616" y="468"/>
                    <a:pt x="350" y="293"/>
                    <a:pt x="497" y="209"/>
                  </a:cubicBezTo>
                  <a:cubicBezTo>
                    <a:pt x="604" y="127"/>
                    <a:pt x="541" y="1"/>
                    <a:pt x="44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1"/>
            <p:cNvSpPr/>
            <p:nvPr/>
          </p:nvSpPr>
          <p:spPr>
            <a:xfrm>
              <a:off x="2089421" y="3573667"/>
              <a:ext cx="23620" cy="18705"/>
            </a:xfrm>
            <a:custGeom>
              <a:rect b="b" l="l" r="r" t="t"/>
              <a:pathLst>
                <a:path extrusionOk="0" h="822" w="1038">
                  <a:moveTo>
                    <a:pt x="231" y="1"/>
                  </a:moveTo>
                  <a:cubicBezTo>
                    <a:pt x="103" y="1"/>
                    <a:pt x="1" y="186"/>
                    <a:pt x="27" y="297"/>
                  </a:cubicBezTo>
                  <a:cubicBezTo>
                    <a:pt x="27" y="388"/>
                    <a:pt x="118" y="444"/>
                    <a:pt x="202" y="472"/>
                  </a:cubicBezTo>
                  <a:cubicBezTo>
                    <a:pt x="258" y="472"/>
                    <a:pt x="292" y="472"/>
                    <a:pt x="320" y="444"/>
                  </a:cubicBezTo>
                  <a:cubicBezTo>
                    <a:pt x="348" y="472"/>
                    <a:pt x="348" y="500"/>
                    <a:pt x="348" y="500"/>
                  </a:cubicBezTo>
                  <a:cubicBezTo>
                    <a:pt x="348" y="563"/>
                    <a:pt x="376" y="591"/>
                    <a:pt x="376" y="647"/>
                  </a:cubicBezTo>
                  <a:cubicBezTo>
                    <a:pt x="404" y="738"/>
                    <a:pt x="467" y="822"/>
                    <a:pt x="579" y="822"/>
                  </a:cubicBezTo>
                  <a:cubicBezTo>
                    <a:pt x="698" y="822"/>
                    <a:pt x="754" y="766"/>
                    <a:pt x="817" y="675"/>
                  </a:cubicBezTo>
                  <a:cubicBezTo>
                    <a:pt x="901" y="563"/>
                    <a:pt x="992" y="472"/>
                    <a:pt x="1020" y="353"/>
                  </a:cubicBezTo>
                  <a:cubicBezTo>
                    <a:pt x="1038" y="241"/>
                    <a:pt x="960" y="166"/>
                    <a:pt x="878" y="166"/>
                  </a:cubicBezTo>
                  <a:cubicBezTo>
                    <a:pt x="833" y="166"/>
                    <a:pt x="786" y="189"/>
                    <a:pt x="754" y="241"/>
                  </a:cubicBezTo>
                  <a:cubicBezTo>
                    <a:pt x="698" y="297"/>
                    <a:pt x="670" y="353"/>
                    <a:pt x="642" y="416"/>
                  </a:cubicBezTo>
                  <a:lnTo>
                    <a:pt x="642" y="444"/>
                  </a:lnTo>
                  <a:lnTo>
                    <a:pt x="607" y="416"/>
                  </a:lnTo>
                  <a:cubicBezTo>
                    <a:pt x="607" y="353"/>
                    <a:pt x="607" y="297"/>
                    <a:pt x="579" y="241"/>
                  </a:cubicBezTo>
                  <a:cubicBezTo>
                    <a:pt x="560" y="161"/>
                    <a:pt x="500" y="135"/>
                    <a:pt x="429" y="135"/>
                  </a:cubicBezTo>
                  <a:cubicBezTo>
                    <a:pt x="394" y="135"/>
                    <a:pt x="357" y="141"/>
                    <a:pt x="320" y="150"/>
                  </a:cubicBezTo>
                  <a:cubicBezTo>
                    <a:pt x="320" y="150"/>
                    <a:pt x="295" y="176"/>
                    <a:pt x="261" y="178"/>
                  </a:cubicBezTo>
                  <a:lnTo>
                    <a:pt x="261" y="178"/>
                  </a:lnTo>
                  <a:cubicBezTo>
                    <a:pt x="271" y="139"/>
                    <a:pt x="292" y="117"/>
                    <a:pt x="292" y="94"/>
                  </a:cubicBezTo>
                  <a:cubicBezTo>
                    <a:pt x="292" y="67"/>
                    <a:pt x="292" y="4"/>
                    <a:pt x="258" y="4"/>
                  </a:cubicBezTo>
                  <a:cubicBezTo>
                    <a:pt x="249" y="2"/>
                    <a:pt x="240" y="1"/>
                    <a:pt x="231"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1"/>
            <p:cNvSpPr/>
            <p:nvPr/>
          </p:nvSpPr>
          <p:spPr>
            <a:xfrm>
              <a:off x="2064868" y="3525358"/>
              <a:ext cx="17430" cy="20320"/>
            </a:xfrm>
            <a:custGeom>
              <a:rect b="b" l="l" r="r" t="t"/>
              <a:pathLst>
                <a:path extrusionOk="0" h="893" w="766">
                  <a:moveTo>
                    <a:pt x="148" y="1"/>
                  </a:moveTo>
                  <a:cubicBezTo>
                    <a:pt x="113" y="29"/>
                    <a:pt x="85" y="64"/>
                    <a:pt x="57" y="92"/>
                  </a:cubicBezTo>
                  <a:cubicBezTo>
                    <a:pt x="29" y="120"/>
                    <a:pt x="1" y="176"/>
                    <a:pt x="29" y="204"/>
                  </a:cubicBezTo>
                  <a:cubicBezTo>
                    <a:pt x="57" y="267"/>
                    <a:pt x="148" y="295"/>
                    <a:pt x="176" y="351"/>
                  </a:cubicBezTo>
                  <a:cubicBezTo>
                    <a:pt x="176" y="379"/>
                    <a:pt x="148" y="469"/>
                    <a:pt x="148" y="497"/>
                  </a:cubicBezTo>
                  <a:cubicBezTo>
                    <a:pt x="113" y="616"/>
                    <a:pt x="113" y="728"/>
                    <a:pt x="176" y="819"/>
                  </a:cubicBezTo>
                  <a:cubicBezTo>
                    <a:pt x="229" y="872"/>
                    <a:pt x="284" y="893"/>
                    <a:pt x="340" y="893"/>
                  </a:cubicBezTo>
                  <a:cubicBezTo>
                    <a:pt x="466" y="893"/>
                    <a:pt x="589" y="783"/>
                    <a:pt x="672" y="700"/>
                  </a:cubicBezTo>
                  <a:cubicBezTo>
                    <a:pt x="765" y="607"/>
                    <a:pt x="680" y="447"/>
                    <a:pt x="568" y="447"/>
                  </a:cubicBezTo>
                  <a:cubicBezTo>
                    <a:pt x="545" y="447"/>
                    <a:pt x="521" y="454"/>
                    <a:pt x="497" y="469"/>
                  </a:cubicBezTo>
                  <a:cubicBezTo>
                    <a:pt x="497" y="497"/>
                    <a:pt x="462" y="497"/>
                    <a:pt x="435" y="525"/>
                  </a:cubicBezTo>
                  <a:lnTo>
                    <a:pt x="435" y="469"/>
                  </a:lnTo>
                  <a:cubicBezTo>
                    <a:pt x="462" y="413"/>
                    <a:pt x="462" y="323"/>
                    <a:pt x="435" y="239"/>
                  </a:cubicBezTo>
                  <a:cubicBezTo>
                    <a:pt x="379" y="176"/>
                    <a:pt x="323" y="148"/>
                    <a:pt x="260" y="92"/>
                  </a:cubicBezTo>
                  <a:cubicBezTo>
                    <a:pt x="260" y="64"/>
                    <a:pt x="260" y="29"/>
                    <a:pt x="288" y="29"/>
                  </a:cubicBezTo>
                  <a:cubicBezTo>
                    <a:pt x="288" y="29"/>
                    <a:pt x="288" y="1"/>
                    <a:pt x="260"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1"/>
            <p:cNvSpPr/>
            <p:nvPr/>
          </p:nvSpPr>
          <p:spPr>
            <a:xfrm>
              <a:off x="2243881" y="3573485"/>
              <a:ext cx="26441" cy="42165"/>
            </a:xfrm>
            <a:custGeom>
              <a:rect b="b" l="l" r="r" t="t"/>
              <a:pathLst>
                <a:path extrusionOk="0" h="1853" w="1162">
                  <a:moveTo>
                    <a:pt x="963" y="0"/>
                  </a:moveTo>
                  <a:cubicBezTo>
                    <a:pt x="908" y="0"/>
                    <a:pt x="857" y="44"/>
                    <a:pt x="874" y="102"/>
                  </a:cubicBezTo>
                  <a:cubicBezTo>
                    <a:pt x="1021" y="508"/>
                    <a:pt x="462" y="536"/>
                    <a:pt x="287" y="711"/>
                  </a:cubicBezTo>
                  <a:cubicBezTo>
                    <a:pt x="175" y="858"/>
                    <a:pt x="147" y="1005"/>
                    <a:pt x="147" y="1179"/>
                  </a:cubicBezTo>
                  <a:cubicBezTo>
                    <a:pt x="147" y="1270"/>
                    <a:pt x="147" y="1382"/>
                    <a:pt x="112" y="1473"/>
                  </a:cubicBezTo>
                  <a:cubicBezTo>
                    <a:pt x="84" y="1529"/>
                    <a:pt x="28" y="1585"/>
                    <a:pt x="0" y="1676"/>
                  </a:cubicBezTo>
                  <a:cubicBezTo>
                    <a:pt x="0" y="1760"/>
                    <a:pt x="56" y="1851"/>
                    <a:pt x="147" y="1851"/>
                  </a:cubicBezTo>
                  <a:cubicBezTo>
                    <a:pt x="157" y="1852"/>
                    <a:pt x="167" y="1853"/>
                    <a:pt x="177" y="1853"/>
                  </a:cubicBezTo>
                  <a:cubicBezTo>
                    <a:pt x="361" y="1853"/>
                    <a:pt x="462" y="1611"/>
                    <a:pt x="462" y="1445"/>
                  </a:cubicBezTo>
                  <a:lnTo>
                    <a:pt x="462" y="1123"/>
                  </a:lnTo>
                  <a:cubicBezTo>
                    <a:pt x="497" y="949"/>
                    <a:pt x="553" y="921"/>
                    <a:pt x="672" y="858"/>
                  </a:cubicBezTo>
                  <a:cubicBezTo>
                    <a:pt x="846" y="774"/>
                    <a:pt x="986" y="711"/>
                    <a:pt x="1077" y="508"/>
                  </a:cubicBezTo>
                  <a:cubicBezTo>
                    <a:pt x="1161" y="361"/>
                    <a:pt x="1161" y="186"/>
                    <a:pt x="1049" y="47"/>
                  </a:cubicBezTo>
                  <a:cubicBezTo>
                    <a:pt x="1027" y="14"/>
                    <a:pt x="994" y="0"/>
                    <a:pt x="963"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1"/>
            <p:cNvSpPr/>
            <p:nvPr/>
          </p:nvSpPr>
          <p:spPr>
            <a:xfrm>
              <a:off x="2231935" y="3627664"/>
              <a:ext cx="8624" cy="26419"/>
            </a:xfrm>
            <a:custGeom>
              <a:rect b="b" l="l" r="r" t="t"/>
              <a:pathLst>
                <a:path extrusionOk="0" h="1161" w="379">
                  <a:moveTo>
                    <a:pt x="232" y="1"/>
                  </a:moveTo>
                  <a:cubicBezTo>
                    <a:pt x="225" y="1"/>
                    <a:pt x="218" y="8"/>
                    <a:pt x="204" y="22"/>
                  </a:cubicBezTo>
                  <a:cubicBezTo>
                    <a:pt x="85" y="78"/>
                    <a:pt x="29" y="316"/>
                    <a:pt x="29" y="462"/>
                  </a:cubicBezTo>
                  <a:cubicBezTo>
                    <a:pt x="1" y="693"/>
                    <a:pt x="29" y="924"/>
                    <a:pt x="176" y="1127"/>
                  </a:cubicBezTo>
                  <a:cubicBezTo>
                    <a:pt x="196" y="1150"/>
                    <a:pt x="225" y="1161"/>
                    <a:pt x="255" y="1161"/>
                  </a:cubicBezTo>
                  <a:cubicBezTo>
                    <a:pt x="307" y="1161"/>
                    <a:pt x="361" y="1128"/>
                    <a:pt x="379" y="1071"/>
                  </a:cubicBezTo>
                  <a:cubicBezTo>
                    <a:pt x="379" y="987"/>
                    <a:pt x="351" y="896"/>
                    <a:pt x="323" y="777"/>
                  </a:cubicBezTo>
                  <a:cubicBezTo>
                    <a:pt x="288" y="665"/>
                    <a:pt x="288" y="518"/>
                    <a:pt x="288" y="400"/>
                  </a:cubicBezTo>
                  <a:cubicBezTo>
                    <a:pt x="288" y="288"/>
                    <a:pt x="351" y="78"/>
                    <a:pt x="260" y="22"/>
                  </a:cubicBezTo>
                  <a:cubicBezTo>
                    <a:pt x="246" y="8"/>
                    <a:pt x="239" y="1"/>
                    <a:pt x="232"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1"/>
            <p:cNvSpPr/>
            <p:nvPr/>
          </p:nvSpPr>
          <p:spPr>
            <a:xfrm>
              <a:off x="2005204" y="3784264"/>
              <a:ext cx="153096" cy="55750"/>
            </a:xfrm>
            <a:custGeom>
              <a:rect b="b" l="l" r="r" t="t"/>
              <a:pathLst>
                <a:path extrusionOk="0" h="2450" w="6728">
                  <a:moveTo>
                    <a:pt x="2553" y="1"/>
                  </a:moveTo>
                  <a:cubicBezTo>
                    <a:pt x="2284" y="1"/>
                    <a:pt x="2178" y="586"/>
                    <a:pt x="2127" y="748"/>
                  </a:cubicBezTo>
                  <a:cubicBezTo>
                    <a:pt x="2076" y="560"/>
                    <a:pt x="2094" y="171"/>
                    <a:pt x="1868" y="171"/>
                  </a:cubicBezTo>
                  <a:cubicBezTo>
                    <a:pt x="1841" y="171"/>
                    <a:pt x="1811" y="176"/>
                    <a:pt x="1777" y="188"/>
                  </a:cubicBezTo>
                  <a:cubicBezTo>
                    <a:pt x="1455" y="307"/>
                    <a:pt x="1399" y="888"/>
                    <a:pt x="1455" y="1153"/>
                  </a:cubicBezTo>
                  <a:cubicBezTo>
                    <a:pt x="1415" y="986"/>
                    <a:pt x="1235" y="787"/>
                    <a:pt x="1073" y="787"/>
                  </a:cubicBezTo>
                  <a:cubicBezTo>
                    <a:pt x="1011" y="787"/>
                    <a:pt x="951" y="816"/>
                    <a:pt x="903" y="888"/>
                  </a:cubicBezTo>
                  <a:cubicBezTo>
                    <a:pt x="700" y="1153"/>
                    <a:pt x="812" y="1559"/>
                    <a:pt x="987" y="1824"/>
                  </a:cubicBezTo>
                  <a:cubicBezTo>
                    <a:pt x="893" y="1745"/>
                    <a:pt x="707" y="1693"/>
                    <a:pt x="533" y="1693"/>
                  </a:cubicBezTo>
                  <a:cubicBezTo>
                    <a:pt x="384" y="1693"/>
                    <a:pt x="243" y="1731"/>
                    <a:pt x="176" y="1824"/>
                  </a:cubicBezTo>
                  <a:cubicBezTo>
                    <a:pt x="1" y="2027"/>
                    <a:pt x="434" y="2202"/>
                    <a:pt x="581" y="2230"/>
                  </a:cubicBezTo>
                  <a:cubicBezTo>
                    <a:pt x="836" y="2309"/>
                    <a:pt x="1085" y="2382"/>
                    <a:pt x="1338" y="2382"/>
                  </a:cubicBezTo>
                  <a:cubicBezTo>
                    <a:pt x="1377" y="2382"/>
                    <a:pt x="1416" y="2381"/>
                    <a:pt x="1455" y="2377"/>
                  </a:cubicBezTo>
                  <a:cubicBezTo>
                    <a:pt x="1833" y="2433"/>
                    <a:pt x="2210" y="2433"/>
                    <a:pt x="2560" y="2433"/>
                  </a:cubicBezTo>
                  <a:cubicBezTo>
                    <a:pt x="2973" y="2433"/>
                    <a:pt x="3378" y="2433"/>
                    <a:pt x="3784" y="2405"/>
                  </a:cubicBezTo>
                  <a:cubicBezTo>
                    <a:pt x="4224" y="2405"/>
                    <a:pt x="4658" y="2433"/>
                    <a:pt x="5098" y="2433"/>
                  </a:cubicBezTo>
                  <a:cubicBezTo>
                    <a:pt x="5278" y="2433"/>
                    <a:pt x="5450" y="2449"/>
                    <a:pt x="5623" y="2449"/>
                  </a:cubicBezTo>
                  <a:cubicBezTo>
                    <a:pt x="5786" y="2449"/>
                    <a:pt x="5949" y="2435"/>
                    <a:pt x="6119" y="2377"/>
                  </a:cubicBezTo>
                  <a:cubicBezTo>
                    <a:pt x="6322" y="2321"/>
                    <a:pt x="6728" y="2174"/>
                    <a:pt x="6322" y="1971"/>
                  </a:cubicBezTo>
                  <a:cubicBezTo>
                    <a:pt x="6175" y="1908"/>
                    <a:pt x="5944" y="1936"/>
                    <a:pt x="5798" y="1852"/>
                  </a:cubicBezTo>
                  <a:cubicBezTo>
                    <a:pt x="5707" y="1762"/>
                    <a:pt x="5770" y="1587"/>
                    <a:pt x="5651" y="1503"/>
                  </a:cubicBezTo>
                  <a:cubicBezTo>
                    <a:pt x="5605" y="1450"/>
                    <a:pt x="5549" y="1430"/>
                    <a:pt x="5489" y="1430"/>
                  </a:cubicBezTo>
                  <a:cubicBezTo>
                    <a:pt x="5318" y="1430"/>
                    <a:pt x="5109" y="1587"/>
                    <a:pt x="4979" y="1587"/>
                  </a:cubicBezTo>
                  <a:cubicBezTo>
                    <a:pt x="4962" y="1590"/>
                    <a:pt x="4946" y="1591"/>
                    <a:pt x="4933" y="1591"/>
                  </a:cubicBezTo>
                  <a:cubicBezTo>
                    <a:pt x="4797" y="1591"/>
                    <a:pt x="4900" y="1436"/>
                    <a:pt x="4951" y="1328"/>
                  </a:cubicBezTo>
                  <a:cubicBezTo>
                    <a:pt x="5022" y="1121"/>
                    <a:pt x="4966" y="1007"/>
                    <a:pt x="4811" y="1007"/>
                  </a:cubicBezTo>
                  <a:cubicBezTo>
                    <a:pt x="4767" y="1007"/>
                    <a:pt x="4716" y="1016"/>
                    <a:pt x="4658" y="1034"/>
                  </a:cubicBezTo>
                  <a:cubicBezTo>
                    <a:pt x="4427" y="1125"/>
                    <a:pt x="4280" y="1328"/>
                    <a:pt x="4077" y="1447"/>
                  </a:cubicBezTo>
                  <a:cubicBezTo>
                    <a:pt x="4077" y="1237"/>
                    <a:pt x="4343" y="860"/>
                    <a:pt x="4168" y="713"/>
                  </a:cubicBezTo>
                  <a:cubicBezTo>
                    <a:pt x="4132" y="677"/>
                    <a:pt x="4092" y="662"/>
                    <a:pt x="4051" y="662"/>
                  </a:cubicBezTo>
                  <a:cubicBezTo>
                    <a:pt x="3854" y="662"/>
                    <a:pt x="3618" y="999"/>
                    <a:pt x="3497" y="1097"/>
                  </a:cubicBezTo>
                  <a:cubicBezTo>
                    <a:pt x="3434" y="888"/>
                    <a:pt x="3644" y="601"/>
                    <a:pt x="3497" y="398"/>
                  </a:cubicBezTo>
                  <a:cubicBezTo>
                    <a:pt x="3449" y="332"/>
                    <a:pt x="3398" y="305"/>
                    <a:pt x="3347" y="305"/>
                  </a:cubicBezTo>
                  <a:cubicBezTo>
                    <a:pt x="3148" y="305"/>
                    <a:pt x="2943" y="715"/>
                    <a:pt x="2826" y="832"/>
                  </a:cubicBezTo>
                  <a:cubicBezTo>
                    <a:pt x="2623" y="713"/>
                    <a:pt x="2882" y="132"/>
                    <a:pt x="2623" y="13"/>
                  </a:cubicBezTo>
                  <a:cubicBezTo>
                    <a:pt x="2598" y="5"/>
                    <a:pt x="2575" y="1"/>
                    <a:pt x="255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1"/>
            <p:cNvSpPr/>
            <p:nvPr/>
          </p:nvSpPr>
          <p:spPr>
            <a:xfrm>
              <a:off x="2160985" y="3798554"/>
              <a:ext cx="123969" cy="44418"/>
            </a:xfrm>
            <a:custGeom>
              <a:rect b="b" l="l" r="r" t="t"/>
              <a:pathLst>
                <a:path extrusionOk="0" h="1952" w="5448">
                  <a:moveTo>
                    <a:pt x="1447" y="0"/>
                  </a:moveTo>
                  <a:cubicBezTo>
                    <a:pt x="1440" y="0"/>
                    <a:pt x="1434" y="0"/>
                    <a:pt x="1427" y="1"/>
                  </a:cubicBezTo>
                  <a:cubicBezTo>
                    <a:pt x="1077" y="29"/>
                    <a:pt x="1196" y="644"/>
                    <a:pt x="1196" y="847"/>
                  </a:cubicBezTo>
                  <a:cubicBezTo>
                    <a:pt x="1089" y="739"/>
                    <a:pt x="858" y="430"/>
                    <a:pt x="662" y="430"/>
                  </a:cubicBezTo>
                  <a:cubicBezTo>
                    <a:pt x="591" y="430"/>
                    <a:pt x="523" y="472"/>
                    <a:pt x="469" y="581"/>
                  </a:cubicBezTo>
                  <a:cubicBezTo>
                    <a:pt x="351" y="754"/>
                    <a:pt x="521" y="1215"/>
                    <a:pt x="749" y="1306"/>
                  </a:cubicBezTo>
                  <a:lnTo>
                    <a:pt x="749" y="1306"/>
                  </a:lnTo>
                  <a:cubicBezTo>
                    <a:pt x="653" y="1269"/>
                    <a:pt x="492" y="1210"/>
                    <a:pt x="359" y="1210"/>
                  </a:cubicBezTo>
                  <a:cubicBezTo>
                    <a:pt x="284" y="1210"/>
                    <a:pt x="217" y="1228"/>
                    <a:pt x="175" y="1280"/>
                  </a:cubicBezTo>
                  <a:cubicBezTo>
                    <a:pt x="0" y="1455"/>
                    <a:pt x="581" y="1721"/>
                    <a:pt x="700" y="1777"/>
                  </a:cubicBezTo>
                  <a:cubicBezTo>
                    <a:pt x="874" y="1833"/>
                    <a:pt x="1077" y="1952"/>
                    <a:pt x="1280" y="1952"/>
                  </a:cubicBezTo>
                  <a:cubicBezTo>
                    <a:pt x="1399" y="1952"/>
                    <a:pt x="1518" y="1868"/>
                    <a:pt x="1630" y="1868"/>
                  </a:cubicBezTo>
                  <a:cubicBezTo>
                    <a:pt x="1693" y="1868"/>
                    <a:pt x="1804" y="1924"/>
                    <a:pt x="1895" y="1924"/>
                  </a:cubicBezTo>
                  <a:cubicBezTo>
                    <a:pt x="2126" y="1952"/>
                    <a:pt x="2392" y="1952"/>
                    <a:pt x="2623" y="1952"/>
                  </a:cubicBezTo>
                  <a:cubicBezTo>
                    <a:pt x="2825" y="1952"/>
                    <a:pt x="4140" y="1924"/>
                    <a:pt x="4895" y="1805"/>
                  </a:cubicBezTo>
                  <a:cubicBezTo>
                    <a:pt x="5217" y="1749"/>
                    <a:pt x="5447" y="1658"/>
                    <a:pt x="5419" y="1546"/>
                  </a:cubicBezTo>
                  <a:cubicBezTo>
                    <a:pt x="5364" y="1427"/>
                    <a:pt x="5042" y="1371"/>
                    <a:pt x="4923" y="1371"/>
                  </a:cubicBezTo>
                  <a:cubicBezTo>
                    <a:pt x="4813" y="1371"/>
                    <a:pt x="4703" y="1418"/>
                    <a:pt x="4596" y="1418"/>
                  </a:cubicBezTo>
                  <a:cubicBezTo>
                    <a:pt x="4560" y="1418"/>
                    <a:pt x="4524" y="1413"/>
                    <a:pt x="4489" y="1399"/>
                  </a:cubicBezTo>
                  <a:cubicBezTo>
                    <a:pt x="4556" y="1232"/>
                    <a:pt x="4487" y="1179"/>
                    <a:pt x="4369" y="1179"/>
                  </a:cubicBezTo>
                  <a:cubicBezTo>
                    <a:pt x="4175" y="1179"/>
                    <a:pt x="3846" y="1322"/>
                    <a:pt x="3755" y="1343"/>
                  </a:cubicBezTo>
                  <a:cubicBezTo>
                    <a:pt x="3720" y="1355"/>
                    <a:pt x="3693" y="1360"/>
                    <a:pt x="3672" y="1360"/>
                  </a:cubicBezTo>
                  <a:cubicBezTo>
                    <a:pt x="3592" y="1360"/>
                    <a:pt x="3608" y="1280"/>
                    <a:pt x="3580" y="1169"/>
                  </a:cubicBezTo>
                  <a:cubicBezTo>
                    <a:pt x="3580" y="994"/>
                    <a:pt x="3525" y="819"/>
                    <a:pt x="3322" y="819"/>
                  </a:cubicBezTo>
                  <a:cubicBezTo>
                    <a:pt x="3175" y="847"/>
                    <a:pt x="3056" y="959"/>
                    <a:pt x="2972" y="1050"/>
                  </a:cubicBezTo>
                  <a:cubicBezTo>
                    <a:pt x="2916" y="1078"/>
                    <a:pt x="2825" y="1196"/>
                    <a:pt x="2769" y="1196"/>
                  </a:cubicBezTo>
                  <a:cubicBezTo>
                    <a:pt x="2623" y="1196"/>
                    <a:pt x="2650" y="756"/>
                    <a:pt x="2623" y="672"/>
                  </a:cubicBezTo>
                  <a:cubicBezTo>
                    <a:pt x="2577" y="530"/>
                    <a:pt x="2527" y="346"/>
                    <a:pt x="2371" y="346"/>
                  </a:cubicBezTo>
                  <a:cubicBezTo>
                    <a:pt x="2335" y="346"/>
                    <a:pt x="2293" y="356"/>
                    <a:pt x="2245" y="378"/>
                  </a:cubicBezTo>
                  <a:cubicBezTo>
                    <a:pt x="2042" y="469"/>
                    <a:pt x="2007" y="700"/>
                    <a:pt x="1895" y="875"/>
                  </a:cubicBezTo>
                  <a:cubicBezTo>
                    <a:pt x="1751" y="731"/>
                    <a:pt x="1802" y="0"/>
                    <a:pt x="1447"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1"/>
            <p:cNvSpPr/>
            <p:nvPr/>
          </p:nvSpPr>
          <p:spPr>
            <a:xfrm>
              <a:off x="2303545" y="3786585"/>
              <a:ext cx="128589" cy="52519"/>
            </a:xfrm>
            <a:custGeom>
              <a:rect b="b" l="l" r="r" t="t"/>
              <a:pathLst>
                <a:path extrusionOk="0" h="2308" w="5651">
                  <a:moveTo>
                    <a:pt x="3628" y="0"/>
                  </a:moveTo>
                  <a:cubicBezTo>
                    <a:pt x="3600" y="0"/>
                    <a:pt x="3566" y="10"/>
                    <a:pt x="3525" y="30"/>
                  </a:cubicBezTo>
                  <a:cubicBezTo>
                    <a:pt x="3147" y="233"/>
                    <a:pt x="3056" y="820"/>
                    <a:pt x="2909" y="1170"/>
                  </a:cubicBezTo>
                  <a:cubicBezTo>
                    <a:pt x="2809" y="1063"/>
                    <a:pt x="2799" y="745"/>
                    <a:pt x="2649" y="745"/>
                  </a:cubicBezTo>
                  <a:cubicBezTo>
                    <a:pt x="2633" y="745"/>
                    <a:pt x="2615" y="749"/>
                    <a:pt x="2595" y="758"/>
                  </a:cubicBezTo>
                  <a:cubicBezTo>
                    <a:pt x="2448" y="848"/>
                    <a:pt x="2357" y="1170"/>
                    <a:pt x="2301" y="1282"/>
                  </a:cubicBezTo>
                  <a:cubicBezTo>
                    <a:pt x="2273" y="1345"/>
                    <a:pt x="2245" y="1576"/>
                    <a:pt x="2154" y="1604"/>
                  </a:cubicBezTo>
                  <a:cubicBezTo>
                    <a:pt x="2146" y="1607"/>
                    <a:pt x="2138" y="1608"/>
                    <a:pt x="2131" y="1608"/>
                  </a:cubicBezTo>
                  <a:cubicBezTo>
                    <a:pt x="1995" y="1608"/>
                    <a:pt x="1886" y="1168"/>
                    <a:pt x="1721" y="1135"/>
                  </a:cubicBezTo>
                  <a:cubicBezTo>
                    <a:pt x="1427" y="1135"/>
                    <a:pt x="1371" y="1660"/>
                    <a:pt x="1224" y="1806"/>
                  </a:cubicBezTo>
                  <a:cubicBezTo>
                    <a:pt x="1089" y="1755"/>
                    <a:pt x="1078" y="1478"/>
                    <a:pt x="919" y="1478"/>
                  </a:cubicBezTo>
                  <a:cubicBezTo>
                    <a:pt x="906" y="1478"/>
                    <a:pt x="891" y="1480"/>
                    <a:pt x="875" y="1485"/>
                  </a:cubicBezTo>
                  <a:cubicBezTo>
                    <a:pt x="728" y="1548"/>
                    <a:pt x="756" y="1897"/>
                    <a:pt x="609" y="1897"/>
                  </a:cubicBezTo>
                  <a:cubicBezTo>
                    <a:pt x="553" y="1897"/>
                    <a:pt x="525" y="1806"/>
                    <a:pt x="434" y="1806"/>
                  </a:cubicBezTo>
                  <a:cubicBezTo>
                    <a:pt x="419" y="1801"/>
                    <a:pt x="405" y="1799"/>
                    <a:pt x="393" y="1799"/>
                  </a:cubicBezTo>
                  <a:cubicBezTo>
                    <a:pt x="338" y="1799"/>
                    <a:pt x="306" y="1846"/>
                    <a:pt x="231" y="1897"/>
                  </a:cubicBezTo>
                  <a:cubicBezTo>
                    <a:pt x="175" y="1981"/>
                    <a:pt x="84" y="2009"/>
                    <a:pt x="1" y="2044"/>
                  </a:cubicBezTo>
                  <a:cubicBezTo>
                    <a:pt x="112" y="2156"/>
                    <a:pt x="378" y="2219"/>
                    <a:pt x="525" y="2219"/>
                  </a:cubicBezTo>
                  <a:cubicBezTo>
                    <a:pt x="587" y="2224"/>
                    <a:pt x="647" y="2226"/>
                    <a:pt x="707" y="2226"/>
                  </a:cubicBezTo>
                  <a:cubicBezTo>
                    <a:pt x="887" y="2226"/>
                    <a:pt x="1059" y="2208"/>
                    <a:pt x="1238" y="2208"/>
                  </a:cubicBezTo>
                  <a:cubicBezTo>
                    <a:pt x="1309" y="2208"/>
                    <a:pt x="1381" y="2211"/>
                    <a:pt x="1455" y="2219"/>
                  </a:cubicBezTo>
                  <a:cubicBezTo>
                    <a:pt x="1639" y="2228"/>
                    <a:pt x="1823" y="2231"/>
                    <a:pt x="2008" y="2231"/>
                  </a:cubicBezTo>
                  <a:cubicBezTo>
                    <a:pt x="2376" y="2231"/>
                    <a:pt x="2746" y="2219"/>
                    <a:pt x="3119" y="2219"/>
                  </a:cubicBezTo>
                  <a:cubicBezTo>
                    <a:pt x="3610" y="2219"/>
                    <a:pt x="4101" y="2307"/>
                    <a:pt x="4592" y="2307"/>
                  </a:cubicBezTo>
                  <a:cubicBezTo>
                    <a:pt x="4654" y="2307"/>
                    <a:pt x="4715" y="2306"/>
                    <a:pt x="4776" y="2303"/>
                  </a:cubicBezTo>
                  <a:cubicBezTo>
                    <a:pt x="5070" y="2303"/>
                    <a:pt x="5392" y="2275"/>
                    <a:pt x="5531" y="1953"/>
                  </a:cubicBezTo>
                  <a:cubicBezTo>
                    <a:pt x="5622" y="1806"/>
                    <a:pt x="5650" y="1576"/>
                    <a:pt x="5420" y="1576"/>
                  </a:cubicBezTo>
                  <a:cubicBezTo>
                    <a:pt x="5406" y="1574"/>
                    <a:pt x="5393" y="1574"/>
                    <a:pt x="5380" y="1574"/>
                  </a:cubicBezTo>
                  <a:cubicBezTo>
                    <a:pt x="5136" y="1574"/>
                    <a:pt x="4967" y="1811"/>
                    <a:pt x="4748" y="1897"/>
                  </a:cubicBezTo>
                  <a:cubicBezTo>
                    <a:pt x="4692" y="1604"/>
                    <a:pt x="5007" y="1282"/>
                    <a:pt x="4951" y="960"/>
                  </a:cubicBezTo>
                  <a:cubicBezTo>
                    <a:pt x="4939" y="958"/>
                    <a:pt x="4926" y="957"/>
                    <a:pt x="4913" y="957"/>
                  </a:cubicBezTo>
                  <a:cubicBezTo>
                    <a:pt x="4780" y="957"/>
                    <a:pt x="4650" y="1084"/>
                    <a:pt x="4574" y="1135"/>
                  </a:cubicBezTo>
                  <a:cubicBezTo>
                    <a:pt x="4483" y="904"/>
                    <a:pt x="4804" y="380"/>
                    <a:pt x="4602" y="205"/>
                  </a:cubicBezTo>
                  <a:cubicBezTo>
                    <a:pt x="4558" y="166"/>
                    <a:pt x="4511" y="149"/>
                    <a:pt x="4463" y="149"/>
                  </a:cubicBezTo>
                  <a:cubicBezTo>
                    <a:pt x="4229" y="149"/>
                    <a:pt x="3964" y="547"/>
                    <a:pt x="3818" y="646"/>
                  </a:cubicBezTo>
                  <a:cubicBezTo>
                    <a:pt x="3714" y="516"/>
                    <a:pt x="3837" y="0"/>
                    <a:pt x="362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1"/>
            <p:cNvSpPr/>
            <p:nvPr/>
          </p:nvSpPr>
          <p:spPr>
            <a:xfrm>
              <a:off x="2245156" y="3787882"/>
              <a:ext cx="88813" cy="32494"/>
            </a:xfrm>
            <a:custGeom>
              <a:rect b="b" l="l" r="r" t="t"/>
              <a:pathLst>
                <a:path extrusionOk="0" h="1428" w="3903">
                  <a:moveTo>
                    <a:pt x="3146" y="0"/>
                  </a:moveTo>
                  <a:cubicBezTo>
                    <a:pt x="2850" y="0"/>
                    <a:pt x="2790" y="417"/>
                    <a:pt x="2567" y="526"/>
                  </a:cubicBezTo>
                  <a:cubicBezTo>
                    <a:pt x="2567" y="379"/>
                    <a:pt x="2622" y="64"/>
                    <a:pt x="2420" y="29"/>
                  </a:cubicBezTo>
                  <a:cubicBezTo>
                    <a:pt x="2412" y="28"/>
                    <a:pt x="2404" y="28"/>
                    <a:pt x="2396" y="28"/>
                  </a:cubicBezTo>
                  <a:cubicBezTo>
                    <a:pt x="2149" y="28"/>
                    <a:pt x="2066" y="446"/>
                    <a:pt x="1951" y="589"/>
                  </a:cubicBezTo>
                  <a:cubicBezTo>
                    <a:pt x="1867" y="470"/>
                    <a:pt x="1951" y="92"/>
                    <a:pt x="1720" y="64"/>
                  </a:cubicBezTo>
                  <a:cubicBezTo>
                    <a:pt x="1712" y="63"/>
                    <a:pt x="1703" y="62"/>
                    <a:pt x="1695" y="62"/>
                  </a:cubicBezTo>
                  <a:cubicBezTo>
                    <a:pt x="1485" y="62"/>
                    <a:pt x="1421" y="474"/>
                    <a:pt x="1280" y="589"/>
                  </a:cubicBezTo>
                  <a:cubicBezTo>
                    <a:pt x="1196" y="498"/>
                    <a:pt x="1224" y="204"/>
                    <a:pt x="1049" y="176"/>
                  </a:cubicBezTo>
                  <a:cubicBezTo>
                    <a:pt x="1041" y="175"/>
                    <a:pt x="1034" y="175"/>
                    <a:pt x="1027" y="175"/>
                  </a:cubicBezTo>
                  <a:cubicBezTo>
                    <a:pt x="848" y="175"/>
                    <a:pt x="873" y="502"/>
                    <a:pt x="846" y="617"/>
                  </a:cubicBezTo>
                  <a:cubicBezTo>
                    <a:pt x="700" y="526"/>
                    <a:pt x="644" y="204"/>
                    <a:pt x="406" y="204"/>
                  </a:cubicBezTo>
                  <a:cubicBezTo>
                    <a:pt x="203" y="239"/>
                    <a:pt x="203" y="554"/>
                    <a:pt x="231" y="701"/>
                  </a:cubicBezTo>
                  <a:cubicBezTo>
                    <a:pt x="203" y="617"/>
                    <a:pt x="119" y="470"/>
                    <a:pt x="28" y="470"/>
                  </a:cubicBezTo>
                  <a:cubicBezTo>
                    <a:pt x="0" y="526"/>
                    <a:pt x="28" y="903"/>
                    <a:pt x="91" y="938"/>
                  </a:cubicBezTo>
                  <a:cubicBezTo>
                    <a:pt x="109" y="950"/>
                    <a:pt x="125" y="954"/>
                    <a:pt x="140" y="954"/>
                  </a:cubicBezTo>
                  <a:cubicBezTo>
                    <a:pt x="177" y="954"/>
                    <a:pt x="211" y="931"/>
                    <a:pt x="248" y="931"/>
                  </a:cubicBezTo>
                  <a:cubicBezTo>
                    <a:pt x="271" y="931"/>
                    <a:pt x="295" y="939"/>
                    <a:pt x="322" y="966"/>
                  </a:cubicBezTo>
                  <a:cubicBezTo>
                    <a:pt x="378" y="1022"/>
                    <a:pt x="322" y="1169"/>
                    <a:pt x="294" y="1225"/>
                  </a:cubicBezTo>
                  <a:cubicBezTo>
                    <a:pt x="409" y="1161"/>
                    <a:pt x="477" y="1105"/>
                    <a:pt x="551" y="1105"/>
                  </a:cubicBezTo>
                  <a:cubicBezTo>
                    <a:pt x="608" y="1105"/>
                    <a:pt x="668" y="1137"/>
                    <a:pt x="756" y="1225"/>
                  </a:cubicBezTo>
                  <a:cubicBezTo>
                    <a:pt x="837" y="1307"/>
                    <a:pt x="902" y="1371"/>
                    <a:pt x="957" y="1371"/>
                  </a:cubicBezTo>
                  <a:cubicBezTo>
                    <a:pt x="1001" y="1371"/>
                    <a:pt x="1040" y="1330"/>
                    <a:pt x="1077" y="1225"/>
                  </a:cubicBezTo>
                  <a:cubicBezTo>
                    <a:pt x="1121" y="1155"/>
                    <a:pt x="1156" y="1118"/>
                    <a:pt x="1184" y="1118"/>
                  </a:cubicBezTo>
                  <a:cubicBezTo>
                    <a:pt x="1215" y="1118"/>
                    <a:pt x="1237" y="1162"/>
                    <a:pt x="1252" y="1253"/>
                  </a:cubicBezTo>
                  <a:cubicBezTo>
                    <a:pt x="1278" y="1174"/>
                    <a:pt x="1361" y="964"/>
                    <a:pt x="1493" y="964"/>
                  </a:cubicBezTo>
                  <a:cubicBezTo>
                    <a:pt x="1501" y="964"/>
                    <a:pt x="1509" y="965"/>
                    <a:pt x="1518" y="966"/>
                  </a:cubicBezTo>
                  <a:cubicBezTo>
                    <a:pt x="1692" y="994"/>
                    <a:pt x="1665" y="1253"/>
                    <a:pt x="1804" y="1316"/>
                  </a:cubicBezTo>
                  <a:cubicBezTo>
                    <a:pt x="1863" y="1231"/>
                    <a:pt x="1892" y="1048"/>
                    <a:pt x="2038" y="1048"/>
                  </a:cubicBezTo>
                  <a:cubicBezTo>
                    <a:pt x="2048" y="1048"/>
                    <a:pt x="2059" y="1048"/>
                    <a:pt x="2070" y="1050"/>
                  </a:cubicBezTo>
                  <a:cubicBezTo>
                    <a:pt x="2189" y="1078"/>
                    <a:pt x="2273" y="1344"/>
                    <a:pt x="2329" y="1428"/>
                  </a:cubicBezTo>
                  <a:cubicBezTo>
                    <a:pt x="2420" y="1344"/>
                    <a:pt x="2392" y="1022"/>
                    <a:pt x="2567" y="994"/>
                  </a:cubicBezTo>
                  <a:cubicBezTo>
                    <a:pt x="2706" y="994"/>
                    <a:pt x="2738" y="1227"/>
                    <a:pt x="2813" y="1227"/>
                  </a:cubicBezTo>
                  <a:cubicBezTo>
                    <a:pt x="2817" y="1227"/>
                    <a:pt x="2821" y="1226"/>
                    <a:pt x="2825" y="1225"/>
                  </a:cubicBezTo>
                  <a:cubicBezTo>
                    <a:pt x="2916" y="1197"/>
                    <a:pt x="2888" y="966"/>
                    <a:pt x="2944" y="938"/>
                  </a:cubicBezTo>
                  <a:cubicBezTo>
                    <a:pt x="2972" y="904"/>
                    <a:pt x="2994" y="891"/>
                    <a:pt x="3013" y="891"/>
                  </a:cubicBezTo>
                  <a:cubicBezTo>
                    <a:pt x="3076" y="891"/>
                    <a:pt x="3097" y="1043"/>
                    <a:pt x="3119" y="1113"/>
                  </a:cubicBezTo>
                  <a:cubicBezTo>
                    <a:pt x="3161" y="1270"/>
                    <a:pt x="3198" y="1335"/>
                    <a:pt x="3246" y="1335"/>
                  </a:cubicBezTo>
                  <a:cubicBezTo>
                    <a:pt x="3294" y="1335"/>
                    <a:pt x="3353" y="1270"/>
                    <a:pt x="3441" y="1169"/>
                  </a:cubicBezTo>
                  <a:cubicBezTo>
                    <a:pt x="3524" y="1050"/>
                    <a:pt x="3902" y="673"/>
                    <a:pt x="3643" y="554"/>
                  </a:cubicBezTo>
                  <a:cubicBezTo>
                    <a:pt x="3671" y="442"/>
                    <a:pt x="3846" y="239"/>
                    <a:pt x="3671" y="204"/>
                  </a:cubicBezTo>
                  <a:cubicBezTo>
                    <a:pt x="3497" y="204"/>
                    <a:pt x="3350" y="414"/>
                    <a:pt x="3238" y="470"/>
                  </a:cubicBezTo>
                  <a:cubicBezTo>
                    <a:pt x="3294" y="323"/>
                    <a:pt x="3413" y="29"/>
                    <a:pt x="3175" y="1"/>
                  </a:cubicBezTo>
                  <a:cubicBezTo>
                    <a:pt x="3165" y="0"/>
                    <a:pt x="3155" y="0"/>
                    <a:pt x="314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1"/>
            <p:cNvSpPr/>
            <p:nvPr/>
          </p:nvSpPr>
          <p:spPr>
            <a:xfrm>
              <a:off x="2122484" y="3785265"/>
              <a:ext cx="72247" cy="38456"/>
            </a:xfrm>
            <a:custGeom>
              <a:rect b="b" l="l" r="r" t="t"/>
              <a:pathLst>
                <a:path extrusionOk="0" h="1690" w="3175">
                  <a:moveTo>
                    <a:pt x="2594" y="0"/>
                  </a:moveTo>
                  <a:cubicBezTo>
                    <a:pt x="2401" y="0"/>
                    <a:pt x="2210" y="587"/>
                    <a:pt x="2070" y="641"/>
                  </a:cubicBezTo>
                  <a:cubicBezTo>
                    <a:pt x="2019" y="538"/>
                    <a:pt x="2138" y="134"/>
                    <a:pt x="1952" y="134"/>
                  </a:cubicBezTo>
                  <a:cubicBezTo>
                    <a:pt x="1936" y="134"/>
                    <a:pt x="1917" y="137"/>
                    <a:pt x="1895" y="144"/>
                  </a:cubicBezTo>
                  <a:cubicBezTo>
                    <a:pt x="1692" y="263"/>
                    <a:pt x="1720" y="844"/>
                    <a:pt x="1490" y="878"/>
                  </a:cubicBezTo>
                  <a:cubicBezTo>
                    <a:pt x="1405" y="768"/>
                    <a:pt x="1399" y="226"/>
                    <a:pt x="1212" y="226"/>
                  </a:cubicBezTo>
                  <a:cubicBezTo>
                    <a:pt x="1198" y="226"/>
                    <a:pt x="1184" y="229"/>
                    <a:pt x="1168" y="235"/>
                  </a:cubicBezTo>
                  <a:cubicBezTo>
                    <a:pt x="965" y="291"/>
                    <a:pt x="1077" y="641"/>
                    <a:pt x="965" y="788"/>
                  </a:cubicBezTo>
                  <a:cubicBezTo>
                    <a:pt x="828" y="761"/>
                    <a:pt x="715" y="405"/>
                    <a:pt x="535" y="405"/>
                  </a:cubicBezTo>
                  <a:cubicBezTo>
                    <a:pt x="522" y="405"/>
                    <a:pt x="510" y="406"/>
                    <a:pt x="497" y="410"/>
                  </a:cubicBezTo>
                  <a:cubicBezTo>
                    <a:pt x="322" y="494"/>
                    <a:pt x="497" y="906"/>
                    <a:pt x="525" y="990"/>
                  </a:cubicBezTo>
                  <a:cubicBezTo>
                    <a:pt x="440" y="990"/>
                    <a:pt x="250" y="858"/>
                    <a:pt x="124" y="858"/>
                  </a:cubicBezTo>
                  <a:cubicBezTo>
                    <a:pt x="84" y="858"/>
                    <a:pt x="50" y="871"/>
                    <a:pt x="28" y="906"/>
                  </a:cubicBezTo>
                  <a:cubicBezTo>
                    <a:pt x="0" y="962"/>
                    <a:pt x="91" y="1256"/>
                    <a:pt x="119" y="1312"/>
                  </a:cubicBezTo>
                  <a:cubicBezTo>
                    <a:pt x="175" y="1312"/>
                    <a:pt x="222" y="1287"/>
                    <a:pt x="271" y="1287"/>
                  </a:cubicBezTo>
                  <a:cubicBezTo>
                    <a:pt x="296" y="1287"/>
                    <a:pt x="322" y="1293"/>
                    <a:pt x="350" y="1312"/>
                  </a:cubicBezTo>
                  <a:cubicBezTo>
                    <a:pt x="413" y="1340"/>
                    <a:pt x="413" y="1431"/>
                    <a:pt x="469" y="1459"/>
                  </a:cubicBezTo>
                  <a:cubicBezTo>
                    <a:pt x="486" y="1465"/>
                    <a:pt x="504" y="1467"/>
                    <a:pt x="523" y="1467"/>
                  </a:cubicBezTo>
                  <a:cubicBezTo>
                    <a:pt x="573" y="1467"/>
                    <a:pt x="624" y="1451"/>
                    <a:pt x="673" y="1451"/>
                  </a:cubicBezTo>
                  <a:cubicBezTo>
                    <a:pt x="692" y="1451"/>
                    <a:pt x="710" y="1453"/>
                    <a:pt x="727" y="1459"/>
                  </a:cubicBezTo>
                  <a:cubicBezTo>
                    <a:pt x="790" y="1459"/>
                    <a:pt x="818" y="1487"/>
                    <a:pt x="874" y="1515"/>
                  </a:cubicBezTo>
                  <a:lnTo>
                    <a:pt x="965" y="1515"/>
                  </a:lnTo>
                  <a:cubicBezTo>
                    <a:pt x="965" y="1459"/>
                    <a:pt x="937" y="1368"/>
                    <a:pt x="993" y="1312"/>
                  </a:cubicBezTo>
                  <a:cubicBezTo>
                    <a:pt x="1049" y="1312"/>
                    <a:pt x="1112" y="1403"/>
                    <a:pt x="1112" y="1487"/>
                  </a:cubicBezTo>
                  <a:cubicBezTo>
                    <a:pt x="1140" y="1403"/>
                    <a:pt x="1140" y="1228"/>
                    <a:pt x="1252" y="1228"/>
                  </a:cubicBezTo>
                  <a:cubicBezTo>
                    <a:pt x="1399" y="1228"/>
                    <a:pt x="1427" y="1515"/>
                    <a:pt x="1518" y="1606"/>
                  </a:cubicBezTo>
                  <a:cubicBezTo>
                    <a:pt x="1597" y="1493"/>
                    <a:pt x="1576" y="1254"/>
                    <a:pt x="1723" y="1254"/>
                  </a:cubicBezTo>
                  <a:cubicBezTo>
                    <a:pt x="1731" y="1254"/>
                    <a:pt x="1739" y="1255"/>
                    <a:pt x="1748" y="1256"/>
                  </a:cubicBezTo>
                  <a:cubicBezTo>
                    <a:pt x="1923" y="1284"/>
                    <a:pt x="1986" y="1578"/>
                    <a:pt x="2042" y="1690"/>
                  </a:cubicBezTo>
                  <a:cubicBezTo>
                    <a:pt x="2273" y="1578"/>
                    <a:pt x="2070" y="1193"/>
                    <a:pt x="2301" y="1165"/>
                  </a:cubicBezTo>
                  <a:cubicBezTo>
                    <a:pt x="2313" y="1163"/>
                    <a:pt x="2326" y="1162"/>
                    <a:pt x="2337" y="1162"/>
                  </a:cubicBezTo>
                  <a:cubicBezTo>
                    <a:pt x="2489" y="1162"/>
                    <a:pt x="2575" y="1321"/>
                    <a:pt x="2685" y="1431"/>
                  </a:cubicBezTo>
                  <a:cubicBezTo>
                    <a:pt x="2797" y="1312"/>
                    <a:pt x="2685" y="1109"/>
                    <a:pt x="2741" y="962"/>
                  </a:cubicBezTo>
                  <a:lnTo>
                    <a:pt x="2741" y="962"/>
                  </a:lnTo>
                  <a:cubicBezTo>
                    <a:pt x="2888" y="990"/>
                    <a:pt x="2769" y="1312"/>
                    <a:pt x="2888" y="1312"/>
                  </a:cubicBezTo>
                  <a:cubicBezTo>
                    <a:pt x="2896" y="1314"/>
                    <a:pt x="2904" y="1315"/>
                    <a:pt x="2911" y="1315"/>
                  </a:cubicBezTo>
                  <a:cubicBezTo>
                    <a:pt x="3000" y="1315"/>
                    <a:pt x="3003" y="1161"/>
                    <a:pt x="3035" y="1109"/>
                  </a:cubicBezTo>
                  <a:cubicBezTo>
                    <a:pt x="3091" y="934"/>
                    <a:pt x="3091" y="788"/>
                    <a:pt x="3119" y="585"/>
                  </a:cubicBezTo>
                  <a:cubicBezTo>
                    <a:pt x="3119" y="529"/>
                    <a:pt x="3175" y="263"/>
                    <a:pt x="3063" y="235"/>
                  </a:cubicBezTo>
                  <a:cubicBezTo>
                    <a:pt x="3055" y="234"/>
                    <a:pt x="3047" y="233"/>
                    <a:pt x="3039" y="233"/>
                  </a:cubicBezTo>
                  <a:cubicBezTo>
                    <a:pt x="2875" y="233"/>
                    <a:pt x="2736" y="499"/>
                    <a:pt x="2622" y="613"/>
                  </a:cubicBezTo>
                  <a:cubicBezTo>
                    <a:pt x="2566" y="466"/>
                    <a:pt x="2860" y="88"/>
                    <a:pt x="2622" y="4"/>
                  </a:cubicBezTo>
                  <a:cubicBezTo>
                    <a:pt x="2613" y="1"/>
                    <a:pt x="2603" y="0"/>
                    <a:pt x="259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1"/>
            <p:cNvSpPr/>
            <p:nvPr/>
          </p:nvSpPr>
          <p:spPr>
            <a:xfrm>
              <a:off x="2033694" y="3789339"/>
              <a:ext cx="111750" cy="34428"/>
            </a:xfrm>
            <a:custGeom>
              <a:rect b="b" l="l" r="r" t="t"/>
              <a:pathLst>
                <a:path extrusionOk="0" h="1513" w="4911">
                  <a:moveTo>
                    <a:pt x="1252" y="0"/>
                  </a:moveTo>
                  <a:cubicBezTo>
                    <a:pt x="1077" y="0"/>
                    <a:pt x="1021" y="203"/>
                    <a:pt x="1021" y="350"/>
                  </a:cubicBezTo>
                  <a:cubicBezTo>
                    <a:pt x="993" y="434"/>
                    <a:pt x="993" y="525"/>
                    <a:pt x="993" y="637"/>
                  </a:cubicBezTo>
                  <a:lnTo>
                    <a:pt x="993" y="811"/>
                  </a:lnTo>
                  <a:cubicBezTo>
                    <a:pt x="930" y="699"/>
                    <a:pt x="903" y="609"/>
                    <a:pt x="819" y="553"/>
                  </a:cubicBezTo>
                  <a:cubicBezTo>
                    <a:pt x="769" y="526"/>
                    <a:pt x="718" y="511"/>
                    <a:pt x="675" y="511"/>
                  </a:cubicBezTo>
                  <a:cubicBezTo>
                    <a:pt x="616" y="511"/>
                    <a:pt x="569" y="540"/>
                    <a:pt x="553" y="609"/>
                  </a:cubicBezTo>
                  <a:cubicBezTo>
                    <a:pt x="497" y="727"/>
                    <a:pt x="553" y="902"/>
                    <a:pt x="609" y="1014"/>
                  </a:cubicBezTo>
                  <a:cubicBezTo>
                    <a:pt x="539" y="972"/>
                    <a:pt x="373" y="921"/>
                    <a:pt x="238" y="921"/>
                  </a:cubicBezTo>
                  <a:cubicBezTo>
                    <a:pt x="104" y="921"/>
                    <a:pt x="0" y="972"/>
                    <a:pt x="56" y="1133"/>
                  </a:cubicBezTo>
                  <a:cubicBezTo>
                    <a:pt x="109" y="1301"/>
                    <a:pt x="357" y="1512"/>
                    <a:pt x="557" y="1512"/>
                  </a:cubicBezTo>
                  <a:cubicBezTo>
                    <a:pt x="598" y="1512"/>
                    <a:pt x="637" y="1503"/>
                    <a:pt x="672" y="1483"/>
                  </a:cubicBezTo>
                  <a:cubicBezTo>
                    <a:pt x="700" y="1455"/>
                    <a:pt x="672" y="1399"/>
                    <a:pt x="644" y="1399"/>
                  </a:cubicBezTo>
                  <a:cubicBezTo>
                    <a:pt x="634" y="1401"/>
                    <a:pt x="623" y="1402"/>
                    <a:pt x="613" y="1402"/>
                  </a:cubicBezTo>
                  <a:cubicBezTo>
                    <a:pt x="500" y="1402"/>
                    <a:pt x="373" y="1275"/>
                    <a:pt x="322" y="1224"/>
                  </a:cubicBezTo>
                  <a:cubicBezTo>
                    <a:pt x="259" y="1161"/>
                    <a:pt x="231" y="1105"/>
                    <a:pt x="350" y="1105"/>
                  </a:cubicBezTo>
                  <a:cubicBezTo>
                    <a:pt x="358" y="1101"/>
                    <a:pt x="366" y="1099"/>
                    <a:pt x="375" y="1099"/>
                  </a:cubicBezTo>
                  <a:cubicBezTo>
                    <a:pt x="431" y="1099"/>
                    <a:pt x="505" y="1165"/>
                    <a:pt x="553" y="1189"/>
                  </a:cubicBezTo>
                  <a:cubicBezTo>
                    <a:pt x="623" y="1238"/>
                    <a:pt x="706" y="1337"/>
                    <a:pt x="795" y="1337"/>
                  </a:cubicBezTo>
                  <a:cubicBezTo>
                    <a:pt x="821" y="1337"/>
                    <a:pt x="848" y="1328"/>
                    <a:pt x="875" y="1308"/>
                  </a:cubicBezTo>
                  <a:cubicBezTo>
                    <a:pt x="958" y="1189"/>
                    <a:pt x="847" y="1049"/>
                    <a:pt x="784" y="958"/>
                  </a:cubicBezTo>
                  <a:cubicBezTo>
                    <a:pt x="745" y="877"/>
                    <a:pt x="694" y="716"/>
                    <a:pt x="722" y="716"/>
                  </a:cubicBezTo>
                  <a:cubicBezTo>
                    <a:pt x="734" y="716"/>
                    <a:pt x="764" y="749"/>
                    <a:pt x="819" y="839"/>
                  </a:cubicBezTo>
                  <a:cubicBezTo>
                    <a:pt x="875" y="930"/>
                    <a:pt x="903" y="1077"/>
                    <a:pt x="993" y="1133"/>
                  </a:cubicBezTo>
                  <a:cubicBezTo>
                    <a:pt x="1013" y="1153"/>
                    <a:pt x="1047" y="1173"/>
                    <a:pt x="1075" y="1173"/>
                  </a:cubicBezTo>
                  <a:cubicBezTo>
                    <a:pt x="1086" y="1173"/>
                    <a:pt x="1097" y="1169"/>
                    <a:pt x="1105" y="1161"/>
                  </a:cubicBezTo>
                  <a:cubicBezTo>
                    <a:pt x="1252" y="1077"/>
                    <a:pt x="1196" y="930"/>
                    <a:pt x="1196" y="811"/>
                  </a:cubicBezTo>
                  <a:cubicBezTo>
                    <a:pt x="1196" y="699"/>
                    <a:pt x="1224" y="609"/>
                    <a:pt x="1224" y="490"/>
                  </a:cubicBezTo>
                  <a:cubicBezTo>
                    <a:pt x="1224" y="462"/>
                    <a:pt x="1252" y="406"/>
                    <a:pt x="1252" y="378"/>
                  </a:cubicBezTo>
                  <a:cubicBezTo>
                    <a:pt x="1280" y="434"/>
                    <a:pt x="1308" y="490"/>
                    <a:pt x="1343" y="553"/>
                  </a:cubicBezTo>
                  <a:cubicBezTo>
                    <a:pt x="1371" y="637"/>
                    <a:pt x="1399" y="727"/>
                    <a:pt x="1399" y="839"/>
                  </a:cubicBezTo>
                  <a:cubicBezTo>
                    <a:pt x="1427" y="958"/>
                    <a:pt x="1455" y="1077"/>
                    <a:pt x="1574" y="1105"/>
                  </a:cubicBezTo>
                  <a:cubicBezTo>
                    <a:pt x="1589" y="1113"/>
                    <a:pt x="1604" y="1116"/>
                    <a:pt x="1619" y="1116"/>
                  </a:cubicBezTo>
                  <a:cubicBezTo>
                    <a:pt x="1661" y="1116"/>
                    <a:pt x="1700" y="1090"/>
                    <a:pt x="1721" y="1049"/>
                  </a:cubicBezTo>
                  <a:cubicBezTo>
                    <a:pt x="1777" y="930"/>
                    <a:pt x="1777" y="783"/>
                    <a:pt x="1805" y="637"/>
                  </a:cubicBezTo>
                  <a:cubicBezTo>
                    <a:pt x="1805" y="581"/>
                    <a:pt x="1805" y="525"/>
                    <a:pt x="1832" y="462"/>
                  </a:cubicBezTo>
                  <a:cubicBezTo>
                    <a:pt x="1832" y="434"/>
                    <a:pt x="1867" y="406"/>
                    <a:pt x="1867" y="378"/>
                  </a:cubicBezTo>
                  <a:lnTo>
                    <a:pt x="1867" y="378"/>
                  </a:lnTo>
                  <a:cubicBezTo>
                    <a:pt x="1951" y="637"/>
                    <a:pt x="1777" y="986"/>
                    <a:pt x="1951" y="1224"/>
                  </a:cubicBezTo>
                  <a:cubicBezTo>
                    <a:pt x="1969" y="1258"/>
                    <a:pt x="1999" y="1282"/>
                    <a:pt x="2033" y="1282"/>
                  </a:cubicBezTo>
                  <a:cubicBezTo>
                    <a:pt x="2054" y="1282"/>
                    <a:pt x="2077" y="1273"/>
                    <a:pt x="2098" y="1252"/>
                  </a:cubicBezTo>
                  <a:cubicBezTo>
                    <a:pt x="2182" y="1189"/>
                    <a:pt x="2217" y="1133"/>
                    <a:pt x="2245" y="1014"/>
                  </a:cubicBezTo>
                  <a:cubicBezTo>
                    <a:pt x="2267" y="948"/>
                    <a:pt x="2381" y="658"/>
                    <a:pt x="2487" y="658"/>
                  </a:cubicBezTo>
                  <a:cubicBezTo>
                    <a:pt x="2515" y="658"/>
                    <a:pt x="2542" y="678"/>
                    <a:pt x="2567" y="727"/>
                  </a:cubicBezTo>
                  <a:cubicBezTo>
                    <a:pt x="2623" y="902"/>
                    <a:pt x="2448" y="1105"/>
                    <a:pt x="2532" y="1308"/>
                  </a:cubicBezTo>
                  <a:cubicBezTo>
                    <a:pt x="2552" y="1324"/>
                    <a:pt x="2588" y="1340"/>
                    <a:pt x="2626" y="1340"/>
                  </a:cubicBezTo>
                  <a:cubicBezTo>
                    <a:pt x="2654" y="1340"/>
                    <a:pt x="2683" y="1331"/>
                    <a:pt x="2707" y="1308"/>
                  </a:cubicBezTo>
                  <a:cubicBezTo>
                    <a:pt x="2797" y="1224"/>
                    <a:pt x="2881" y="1014"/>
                    <a:pt x="3028" y="958"/>
                  </a:cubicBezTo>
                  <a:cubicBezTo>
                    <a:pt x="3045" y="948"/>
                    <a:pt x="3058" y="944"/>
                    <a:pt x="3067" y="944"/>
                  </a:cubicBezTo>
                  <a:cubicBezTo>
                    <a:pt x="3137" y="944"/>
                    <a:pt x="3000" y="1199"/>
                    <a:pt x="3000" y="1280"/>
                  </a:cubicBezTo>
                  <a:cubicBezTo>
                    <a:pt x="3000" y="1329"/>
                    <a:pt x="3021" y="1404"/>
                    <a:pt x="3087" y="1404"/>
                  </a:cubicBezTo>
                  <a:cubicBezTo>
                    <a:pt x="3097" y="1404"/>
                    <a:pt x="3107" y="1402"/>
                    <a:pt x="3119" y="1399"/>
                  </a:cubicBezTo>
                  <a:cubicBezTo>
                    <a:pt x="3203" y="1364"/>
                    <a:pt x="3266" y="1308"/>
                    <a:pt x="3322" y="1252"/>
                  </a:cubicBezTo>
                  <a:cubicBezTo>
                    <a:pt x="3371" y="1215"/>
                    <a:pt x="3472" y="1152"/>
                    <a:pt x="3525" y="1152"/>
                  </a:cubicBezTo>
                  <a:cubicBezTo>
                    <a:pt x="3562" y="1152"/>
                    <a:pt x="3574" y="1184"/>
                    <a:pt x="3525" y="1280"/>
                  </a:cubicBezTo>
                  <a:cubicBezTo>
                    <a:pt x="3497" y="1308"/>
                    <a:pt x="3525" y="1399"/>
                    <a:pt x="3581" y="1399"/>
                  </a:cubicBezTo>
                  <a:cubicBezTo>
                    <a:pt x="3671" y="1399"/>
                    <a:pt x="3727" y="1336"/>
                    <a:pt x="3790" y="1308"/>
                  </a:cubicBezTo>
                  <a:cubicBezTo>
                    <a:pt x="3809" y="1308"/>
                    <a:pt x="4036" y="1230"/>
                    <a:pt x="4166" y="1230"/>
                  </a:cubicBezTo>
                  <a:cubicBezTo>
                    <a:pt x="4232" y="1230"/>
                    <a:pt x="4273" y="1250"/>
                    <a:pt x="4252" y="1308"/>
                  </a:cubicBezTo>
                  <a:cubicBezTo>
                    <a:pt x="4224" y="1364"/>
                    <a:pt x="4280" y="1427"/>
                    <a:pt x="4343" y="1427"/>
                  </a:cubicBezTo>
                  <a:cubicBezTo>
                    <a:pt x="4412" y="1387"/>
                    <a:pt x="4520" y="1351"/>
                    <a:pt x="4618" y="1351"/>
                  </a:cubicBezTo>
                  <a:cubicBezTo>
                    <a:pt x="4678" y="1351"/>
                    <a:pt x="4734" y="1364"/>
                    <a:pt x="4776" y="1399"/>
                  </a:cubicBezTo>
                  <a:cubicBezTo>
                    <a:pt x="4790" y="1411"/>
                    <a:pt x="4805" y="1416"/>
                    <a:pt x="4819" y="1416"/>
                  </a:cubicBezTo>
                  <a:cubicBezTo>
                    <a:pt x="4869" y="1416"/>
                    <a:pt x="4911" y="1351"/>
                    <a:pt x="4867" y="1308"/>
                  </a:cubicBezTo>
                  <a:cubicBezTo>
                    <a:pt x="4804" y="1229"/>
                    <a:pt x="4724" y="1201"/>
                    <a:pt x="4637" y="1201"/>
                  </a:cubicBezTo>
                  <a:cubicBezTo>
                    <a:pt x="4562" y="1201"/>
                    <a:pt x="4480" y="1223"/>
                    <a:pt x="4399" y="1252"/>
                  </a:cubicBezTo>
                  <a:cubicBezTo>
                    <a:pt x="4399" y="1133"/>
                    <a:pt x="4371" y="1077"/>
                    <a:pt x="4252" y="1049"/>
                  </a:cubicBezTo>
                  <a:cubicBezTo>
                    <a:pt x="4168" y="1049"/>
                    <a:pt x="4049" y="1077"/>
                    <a:pt x="3993" y="1077"/>
                  </a:cubicBezTo>
                  <a:cubicBezTo>
                    <a:pt x="3902" y="1105"/>
                    <a:pt x="3818" y="1161"/>
                    <a:pt x="3727" y="1189"/>
                  </a:cubicBezTo>
                  <a:cubicBezTo>
                    <a:pt x="3755" y="1077"/>
                    <a:pt x="3755" y="986"/>
                    <a:pt x="3616" y="958"/>
                  </a:cubicBezTo>
                  <a:cubicBezTo>
                    <a:pt x="3583" y="946"/>
                    <a:pt x="3553" y="940"/>
                    <a:pt x="3524" y="940"/>
                  </a:cubicBezTo>
                  <a:cubicBezTo>
                    <a:pt x="3427" y="940"/>
                    <a:pt x="3353" y="1006"/>
                    <a:pt x="3266" y="1077"/>
                  </a:cubicBezTo>
                  <a:cubicBezTo>
                    <a:pt x="3322" y="930"/>
                    <a:pt x="3350" y="783"/>
                    <a:pt x="3203" y="699"/>
                  </a:cubicBezTo>
                  <a:cubicBezTo>
                    <a:pt x="3174" y="689"/>
                    <a:pt x="3146" y="685"/>
                    <a:pt x="3118" y="685"/>
                  </a:cubicBezTo>
                  <a:cubicBezTo>
                    <a:pt x="2973" y="685"/>
                    <a:pt x="2835" y="807"/>
                    <a:pt x="2741" y="930"/>
                  </a:cubicBezTo>
                  <a:cubicBezTo>
                    <a:pt x="2741" y="874"/>
                    <a:pt x="2769" y="811"/>
                    <a:pt x="2769" y="783"/>
                  </a:cubicBezTo>
                  <a:cubicBezTo>
                    <a:pt x="2769" y="637"/>
                    <a:pt x="2741" y="525"/>
                    <a:pt x="2595" y="462"/>
                  </a:cubicBezTo>
                  <a:cubicBezTo>
                    <a:pt x="2555" y="434"/>
                    <a:pt x="2516" y="422"/>
                    <a:pt x="2478" y="422"/>
                  </a:cubicBezTo>
                  <a:cubicBezTo>
                    <a:pt x="2401" y="422"/>
                    <a:pt x="2329" y="473"/>
                    <a:pt x="2273" y="553"/>
                  </a:cubicBezTo>
                  <a:cubicBezTo>
                    <a:pt x="2217" y="609"/>
                    <a:pt x="2154" y="665"/>
                    <a:pt x="2126" y="755"/>
                  </a:cubicBezTo>
                  <a:cubicBezTo>
                    <a:pt x="2126" y="783"/>
                    <a:pt x="2098" y="811"/>
                    <a:pt x="2098" y="839"/>
                  </a:cubicBezTo>
                  <a:cubicBezTo>
                    <a:pt x="2098" y="525"/>
                    <a:pt x="2154" y="112"/>
                    <a:pt x="1895" y="84"/>
                  </a:cubicBezTo>
                  <a:cubicBezTo>
                    <a:pt x="1693" y="84"/>
                    <a:pt x="1630" y="350"/>
                    <a:pt x="1574" y="581"/>
                  </a:cubicBezTo>
                  <a:cubicBezTo>
                    <a:pt x="1546" y="490"/>
                    <a:pt x="1518" y="378"/>
                    <a:pt x="1483" y="287"/>
                  </a:cubicBezTo>
                  <a:cubicBezTo>
                    <a:pt x="1427" y="175"/>
                    <a:pt x="1399" y="0"/>
                    <a:pt x="12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1"/>
            <p:cNvSpPr/>
            <p:nvPr/>
          </p:nvSpPr>
          <p:spPr>
            <a:xfrm>
              <a:off x="2169564" y="3795551"/>
              <a:ext cx="97573" cy="27807"/>
            </a:xfrm>
            <a:custGeom>
              <a:rect b="b" l="l" r="r" t="t"/>
              <a:pathLst>
                <a:path extrusionOk="0" h="1222" w="4288">
                  <a:moveTo>
                    <a:pt x="1208" y="1"/>
                  </a:moveTo>
                  <a:cubicBezTo>
                    <a:pt x="1134" y="1"/>
                    <a:pt x="1059" y="45"/>
                    <a:pt x="1022" y="105"/>
                  </a:cubicBezTo>
                  <a:cubicBezTo>
                    <a:pt x="966" y="161"/>
                    <a:pt x="931" y="252"/>
                    <a:pt x="931" y="308"/>
                  </a:cubicBezTo>
                  <a:cubicBezTo>
                    <a:pt x="875" y="454"/>
                    <a:pt x="903" y="601"/>
                    <a:pt x="875" y="713"/>
                  </a:cubicBezTo>
                  <a:cubicBezTo>
                    <a:pt x="867" y="749"/>
                    <a:pt x="861" y="763"/>
                    <a:pt x="856" y="763"/>
                  </a:cubicBezTo>
                  <a:cubicBezTo>
                    <a:pt x="844" y="763"/>
                    <a:pt x="839" y="688"/>
                    <a:pt x="819" y="629"/>
                  </a:cubicBezTo>
                  <a:cubicBezTo>
                    <a:pt x="819" y="601"/>
                    <a:pt x="791" y="566"/>
                    <a:pt x="791" y="538"/>
                  </a:cubicBezTo>
                  <a:cubicBezTo>
                    <a:pt x="756" y="482"/>
                    <a:pt x="728" y="454"/>
                    <a:pt x="644" y="426"/>
                  </a:cubicBezTo>
                  <a:cubicBezTo>
                    <a:pt x="637" y="417"/>
                    <a:pt x="626" y="412"/>
                    <a:pt x="615" y="412"/>
                  </a:cubicBezTo>
                  <a:cubicBezTo>
                    <a:pt x="586" y="412"/>
                    <a:pt x="553" y="442"/>
                    <a:pt x="553" y="482"/>
                  </a:cubicBezTo>
                  <a:cubicBezTo>
                    <a:pt x="525" y="566"/>
                    <a:pt x="553" y="685"/>
                    <a:pt x="581" y="776"/>
                  </a:cubicBezTo>
                  <a:cubicBezTo>
                    <a:pt x="488" y="697"/>
                    <a:pt x="391" y="617"/>
                    <a:pt x="302" y="617"/>
                  </a:cubicBezTo>
                  <a:cubicBezTo>
                    <a:pt x="258" y="617"/>
                    <a:pt x="215" y="637"/>
                    <a:pt x="176" y="685"/>
                  </a:cubicBezTo>
                  <a:cubicBezTo>
                    <a:pt x="1" y="860"/>
                    <a:pt x="232" y="1126"/>
                    <a:pt x="351" y="1210"/>
                  </a:cubicBezTo>
                  <a:cubicBezTo>
                    <a:pt x="359" y="1218"/>
                    <a:pt x="367" y="1221"/>
                    <a:pt x="374" y="1221"/>
                  </a:cubicBezTo>
                  <a:cubicBezTo>
                    <a:pt x="390" y="1221"/>
                    <a:pt x="398" y="1201"/>
                    <a:pt x="379" y="1182"/>
                  </a:cubicBezTo>
                  <a:cubicBezTo>
                    <a:pt x="327" y="1130"/>
                    <a:pt x="150" y="797"/>
                    <a:pt x="328" y="797"/>
                  </a:cubicBezTo>
                  <a:cubicBezTo>
                    <a:pt x="342" y="797"/>
                    <a:pt x="359" y="799"/>
                    <a:pt x="379" y="804"/>
                  </a:cubicBezTo>
                  <a:cubicBezTo>
                    <a:pt x="469" y="832"/>
                    <a:pt x="581" y="979"/>
                    <a:pt x="672" y="1035"/>
                  </a:cubicBezTo>
                  <a:cubicBezTo>
                    <a:pt x="680" y="1042"/>
                    <a:pt x="692" y="1046"/>
                    <a:pt x="705" y="1046"/>
                  </a:cubicBezTo>
                  <a:cubicBezTo>
                    <a:pt x="742" y="1046"/>
                    <a:pt x="791" y="1020"/>
                    <a:pt x="791" y="979"/>
                  </a:cubicBezTo>
                  <a:cubicBezTo>
                    <a:pt x="791" y="916"/>
                    <a:pt x="756" y="860"/>
                    <a:pt x="756" y="832"/>
                  </a:cubicBezTo>
                  <a:lnTo>
                    <a:pt x="756" y="832"/>
                  </a:lnTo>
                  <a:cubicBezTo>
                    <a:pt x="791" y="860"/>
                    <a:pt x="819" y="888"/>
                    <a:pt x="875" y="916"/>
                  </a:cubicBezTo>
                  <a:cubicBezTo>
                    <a:pt x="893" y="923"/>
                    <a:pt x="909" y="926"/>
                    <a:pt x="924" y="926"/>
                  </a:cubicBezTo>
                  <a:cubicBezTo>
                    <a:pt x="986" y="926"/>
                    <a:pt x="1027" y="872"/>
                    <a:pt x="1050" y="804"/>
                  </a:cubicBezTo>
                  <a:cubicBezTo>
                    <a:pt x="1050" y="685"/>
                    <a:pt x="1050" y="538"/>
                    <a:pt x="1078" y="426"/>
                  </a:cubicBezTo>
                  <a:cubicBezTo>
                    <a:pt x="1078" y="426"/>
                    <a:pt x="1078" y="308"/>
                    <a:pt x="1106" y="280"/>
                  </a:cubicBezTo>
                  <a:cubicBezTo>
                    <a:pt x="1129" y="256"/>
                    <a:pt x="1151" y="246"/>
                    <a:pt x="1170" y="246"/>
                  </a:cubicBezTo>
                  <a:cubicBezTo>
                    <a:pt x="1224" y="246"/>
                    <a:pt x="1260" y="322"/>
                    <a:pt x="1281" y="364"/>
                  </a:cubicBezTo>
                  <a:cubicBezTo>
                    <a:pt x="1371" y="510"/>
                    <a:pt x="1281" y="657"/>
                    <a:pt x="1427" y="776"/>
                  </a:cubicBezTo>
                  <a:cubicBezTo>
                    <a:pt x="1444" y="783"/>
                    <a:pt x="1460" y="787"/>
                    <a:pt x="1475" y="787"/>
                  </a:cubicBezTo>
                  <a:cubicBezTo>
                    <a:pt x="1516" y="787"/>
                    <a:pt x="1546" y="760"/>
                    <a:pt x="1546" y="713"/>
                  </a:cubicBezTo>
                  <a:cubicBezTo>
                    <a:pt x="1602" y="601"/>
                    <a:pt x="1602" y="454"/>
                    <a:pt x="1665" y="336"/>
                  </a:cubicBezTo>
                  <a:cubicBezTo>
                    <a:pt x="1686" y="325"/>
                    <a:pt x="1695" y="319"/>
                    <a:pt x="1698" y="319"/>
                  </a:cubicBezTo>
                  <a:cubicBezTo>
                    <a:pt x="1704" y="319"/>
                    <a:pt x="1693" y="338"/>
                    <a:pt x="1693" y="392"/>
                  </a:cubicBezTo>
                  <a:cubicBezTo>
                    <a:pt x="1693" y="454"/>
                    <a:pt x="1693" y="538"/>
                    <a:pt x="1665" y="601"/>
                  </a:cubicBezTo>
                  <a:cubicBezTo>
                    <a:pt x="1665" y="685"/>
                    <a:pt x="1630" y="888"/>
                    <a:pt x="1721" y="979"/>
                  </a:cubicBezTo>
                  <a:cubicBezTo>
                    <a:pt x="1751" y="1000"/>
                    <a:pt x="1780" y="1008"/>
                    <a:pt x="1807" y="1008"/>
                  </a:cubicBezTo>
                  <a:cubicBezTo>
                    <a:pt x="1890" y="1008"/>
                    <a:pt x="1959" y="928"/>
                    <a:pt x="1980" y="860"/>
                  </a:cubicBezTo>
                  <a:cubicBezTo>
                    <a:pt x="2028" y="795"/>
                    <a:pt x="2144" y="517"/>
                    <a:pt x="2262" y="517"/>
                  </a:cubicBezTo>
                  <a:cubicBezTo>
                    <a:pt x="2296" y="517"/>
                    <a:pt x="2331" y="541"/>
                    <a:pt x="2364" y="601"/>
                  </a:cubicBezTo>
                  <a:cubicBezTo>
                    <a:pt x="2420" y="713"/>
                    <a:pt x="2329" y="832"/>
                    <a:pt x="2364" y="951"/>
                  </a:cubicBezTo>
                  <a:cubicBezTo>
                    <a:pt x="2364" y="985"/>
                    <a:pt x="2407" y="1009"/>
                    <a:pt x="2446" y="1009"/>
                  </a:cubicBezTo>
                  <a:cubicBezTo>
                    <a:pt x="2471" y="1009"/>
                    <a:pt x="2494" y="1000"/>
                    <a:pt x="2504" y="979"/>
                  </a:cubicBezTo>
                  <a:cubicBezTo>
                    <a:pt x="2595" y="888"/>
                    <a:pt x="2679" y="713"/>
                    <a:pt x="2798" y="685"/>
                  </a:cubicBezTo>
                  <a:cubicBezTo>
                    <a:pt x="2826" y="671"/>
                    <a:pt x="2849" y="664"/>
                    <a:pt x="2871" y="664"/>
                  </a:cubicBezTo>
                  <a:cubicBezTo>
                    <a:pt x="2894" y="664"/>
                    <a:pt x="2917" y="671"/>
                    <a:pt x="2945" y="685"/>
                  </a:cubicBezTo>
                  <a:cubicBezTo>
                    <a:pt x="2959" y="680"/>
                    <a:pt x="2973" y="678"/>
                    <a:pt x="2984" y="678"/>
                  </a:cubicBezTo>
                  <a:cubicBezTo>
                    <a:pt x="3038" y="678"/>
                    <a:pt x="3053" y="729"/>
                    <a:pt x="3001" y="804"/>
                  </a:cubicBezTo>
                  <a:cubicBezTo>
                    <a:pt x="3001" y="860"/>
                    <a:pt x="2973" y="916"/>
                    <a:pt x="2973" y="979"/>
                  </a:cubicBezTo>
                  <a:cubicBezTo>
                    <a:pt x="2949" y="1026"/>
                    <a:pt x="2985" y="1099"/>
                    <a:pt x="3052" y="1099"/>
                  </a:cubicBezTo>
                  <a:cubicBezTo>
                    <a:pt x="3064" y="1099"/>
                    <a:pt x="3078" y="1096"/>
                    <a:pt x="3092" y="1091"/>
                  </a:cubicBezTo>
                  <a:cubicBezTo>
                    <a:pt x="3203" y="1035"/>
                    <a:pt x="3266" y="888"/>
                    <a:pt x="3350" y="804"/>
                  </a:cubicBezTo>
                  <a:cubicBezTo>
                    <a:pt x="3404" y="767"/>
                    <a:pt x="3465" y="722"/>
                    <a:pt x="3506" y="722"/>
                  </a:cubicBezTo>
                  <a:cubicBezTo>
                    <a:pt x="3534" y="722"/>
                    <a:pt x="3553" y="744"/>
                    <a:pt x="3553" y="804"/>
                  </a:cubicBezTo>
                  <a:cubicBezTo>
                    <a:pt x="3553" y="832"/>
                    <a:pt x="3525" y="916"/>
                    <a:pt x="3497" y="979"/>
                  </a:cubicBezTo>
                  <a:cubicBezTo>
                    <a:pt x="3476" y="1021"/>
                    <a:pt x="3519" y="1084"/>
                    <a:pt x="3581" y="1084"/>
                  </a:cubicBezTo>
                  <a:cubicBezTo>
                    <a:pt x="3601" y="1084"/>
                    <a:pt x="3622" y="1078"/>
                    <a:pt x="3644" y="1063"/>
                  </a:cubicBezTo>
                  <a:cubicBezTo>
                    <a:pt x="3700" y="1035"/>
                    <a:pt x="3791" y="951"/>
                    <a:pt x="3875" y="916"/>
                  </a:cubicBezTo>
                  <a:cubicBezTo>
                    <a:pt x="3895" y="896"/>
                    <a:pt x="3932" y="876"/>
                    <a:pt x="3952" y="876"/>
                  </a:cubicBezTo>
                  <a:cubicBezTo>
                    <a:pt x="3960" y="876"/>
                    <a:pt x="3966" y="880"/>
                    <a:pt x="3966" y="888"/>
                  </a:cubicBezTo>
                  <a:lnTo>
                    <a:pt x="3966" y="979"/>
                  </a:lnTo>
                  <a:cubicBezTo>
                    <a:pt x="3994" y="1091"/>
                    <a:pt x="4078" y="1126"/>
                    <a:pt x="4168" y="1126"/>
                  </a:cubicBezTo>
                  <a:cubicBezTo>
                    <a:pt x="4287" y="1091"/>
                    <a:pt x="4287" y="951"/>
                    <a:pt x="4168" y="951"/>
                  </a:cubicBezTo>
                  <a:cubicBezTo>
                    <a:pt x="4140" y="951"/>
                    <a:pt x="4168" y="804"/>
                    <a:pt x="4140" y="776"/>
                  </a:cubicBezTo>
                  <a:cubicBezTo>
                    <a:pt x="4112" y="713"/>
                    <a:pt x="4050" y="685"/>
                    <a:pt x="3994" y="685"/>
                  </a:cubicBezTo>
                  <a:cubicBezTo>
                    <a:pt x="3903" y="685"/>
                    <a:pt x="3819" y="713"/>
                    <a:pt x="3763" y="776"/>
                  </a:cubicBezTo>
                  <a:cubicBezTo>
                    <a:pt x="3763" y="657"/>
                    <a:pt x="3763" y="566"/>
                    <a:pt x="3644" y="538"/>
                  </a:cubicBezTo>
                  <a:cubicBezTo>
                    <a:pt x="3616" y="521"/>
                    <a:pt x="3583" y="514"/>
                    <a:pt x="3548" y="514"/>
                  </a:cubicBezTo>
                  <a:cubicBezTo>
                    <a:pt x="3471" y="514"/>
                    <a:pt x="3385" y="547"/>
                    <a:pt x="3322" y="566"/>
                  </a:cubicBezTo>
                  <a:cubicBezTo>
                    <a:pt x="3294" y="601"/>
                    <a:pt x="3238" y="657"/>
                    <a:pt x="3203" y="685"/>
                  </a:cubicBezTo>
                  <a:cubicBezTo>
                    <a:pt x="3203" y="601"/>
                    <a:pt x="3175" y="510"/>
                    <a:pt x="3064" y="454"/>
                  </a:cubicBezTo>
                  <a:cubicBezTo>
                    <a:pt x="3019" y="435"/>
                    <a:pt x="2977" y="426"/>
                    <a:pt x="2938" y="426"/>
                  </a:cubicBezTo>
                  <a:cubicBezTo>
                    <a:pt x="2794" y="426"/>
                    <a:pt x="2683" y="542"/>
                    <a:pt x="2567" y="657"/>
                  </a:cubicBezTo>
                  <a:cubicBezTo>
                    <a:pt x="2567" y="601"/>
                    <a:pt x="2539" y="538"/>
                    <a:pt x="2539" y="510"/>
                  </a:cubicBezTo>
                  <a:cubicBezTo>
                    <a:pt x="2476" y="392"/>
                    <a:pt x="2420" y="336"/>
                    <a:pt x="2301" y="336"/>
                  </a:cubicBezTo>
                  <a:cubicBezTo>
                    <a:pt x="2287" y="332"/>
                    <a:pt x="2271" y="330"/>
                    <a:pt x="2256" y="330"/>
                  </a:cubicBezTo>
                  <a:cubicBezTo>
                    <a:pt x="2158" y="330"/>
                    <a:pt x="2059" y="404"/>
                    <a:pt x="1980" y="482"/>
                  </a:cubicBezTo>
                  <a:cubicBezTo>
                    <a:pt x="1952" y="538"/>
                    <a:pt x="1896" y="629"/>
                    <a:pt x="1868" y="685"/>
                  </a:cubicBezTo>
                  <a:lnTo>
                    <a:pt x="1868" y="776"/>
                  </a:lnTo>
                  <a:cubicBezTo>
                    <a:pt x="1859" y="802"/>
                    <a:pt x="1853" y="812"/>
                    <a:pt x="1849" y="812"/>
                  </a:cubicBezTo>
                  <a:cubicBezTo>
                    <a:pt x="1840" y="812"/>
                    <a:pt x="1840" y="765"/>
                    <a:pt x="1840" y="741"/>
                  </a:cubicBezTo>
                  <a:cubicBezTo>
                    <a:pt x="1840" y="566"/>
                    <a:pt x="1952" y="161"/>
                    <a:pt x="1721" y="105"/>
                  </a:cubicBezTo>
                  <a:cubicBezTo>
                    <a:pt x="1711" y="103"/>
                    <a:pt x="1701" y="102"/>
                    <a:pt x="1691" y="102"/>
                  </a:cubicBezTo>
                  <a:cubicBezTo>
                    <a:pt x="1566" y="102"/>
                    <a:pt x="1514" y="264"/>
                    <a:pt x="1455" y="426"/>
                  </a:cubicBezTo>
                  <a:cubicBezTo>
                    <a:pt x="1455" y="364"/>
                    <a:pt x="1455" y="308"/>
                    <a:pt x="1427" y="308"/>
                  </a:cubicBezTo>
                  <a:cubicBezTo>
                    <a:pt x="1427" y="217"/>
                    <a:pt x="1371" y="105"/>
                    <a:pt x="1316" y="42"/>
                  </a:cubicBezTo>
                  <a:cubicBezTo>
                    <a:pt x="1284" y="13"/>
                    <a:pt x="1246" y="1"/>
                    <a:pt x="120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1"/>
            <p:cNvSpPr/>
            <p:nvPr/>
          </p:nvSpPr>
          <p:spPr>
            <a:xfrm>
              <a:off x="2299563" y="3791637"/>
              <a:ext cx="102011" cy="34155"/>
            </a:xfrm>
            <a:custGeom>
              <a:rect b="b" l="l" r="r" t="t"/>
              <a:pathLst>
                <a:path extrusionOk="0" h="1501" w="4483">
                  <a:moveTo>
                    <a:pt x="3087" y="0"/>
                  </a:moveTo>
                  <a:cubicBezTo>
                    <a:pt x="2955" y="0"/>
                    <a:pt x="2813" y="141"/>
                    <a:pt x="2735" y="214"/>
                  </a:cubicBezTo>
                  <a:cubicBezTo>
                    <a:pt x="2679" y="305"/>
                    <a:pt x="2623" y="389"/>
                    <a:pt x="2595" y="508"/>
                  </a:cubicBezTo>
                  <a:lnTo>
                    <a:pt x="2595" y="536"/>
                  </a:lnTo>
                  <a:cubicBezTo>
                    <a:pt x="2560" y="424"/>
                    <a:pt x="2504" y="361"/>
                    <a:pt x="2420" y="361"/>
                  </a:cubicBezTo>
                  <a:cubicBezTo>
                    <a:pt x="2409" y="360"/>
                    <a:pt x="2399" y="359"/>
                    <a:pt x="2389" y="359"/>
                  </a:cubicBezTo>
                  <a:cubicBezTo>
                    <a:pt x="2067" y="359"/>
                    <a:pt x="2006" y="782"/>
                    <a:pt x="1952" y="1060"/>
                  </a:cubicBezTo>
                  <a:cubicBezTo>
                    <a:pt x="1924" y="1032"/>
                    <a:pt x="1924" y="1004"/>
                    <a:pt x="1896" y="976"/>
                  </a:cubicBezTo>
                  <a:cubicBezTo>
                    <a:pt x="1861" y="913"/>
                    <a:pt x="1805" y="857"/>
                    <a:pt x="1721" y="857"/>
                  </a:cubicBezTo>
                  <a:cubicBezTo>
                    <a:pt x="1658" y="857"/>
                    <a:pt x="1574" y="885"/>
                    <a:pt x="1511" y="948"/>
                  </a:cubicBezTo>
                  <a:cubicBezTo>
                    <a:pt x="1483" y="1004"/>
                    <a:pt x="1483" y="1032"/>
                    <a:pt x="1455" y="1088"/>
                  </a:cubicBezTo>
                  <a:cubicBezTo>
                    <a:pt x="1455" y="1004"/>
                    <a:pt x="1427" y="948"/>
                    <a:pt x="1399" y="885"/>
                  </a:cubicBezTo>
                  <a:cubicBezTo>
                    <a:pt x="1336" y="829"/>
                    <a:pt x="1252" y="801"/>
                    <a:pt x="1161" y="801"/>
                  </a:cubicBezTo>
                  <a:cubicBezTo>
                    <a:pt x="1078" y="829"/>
                    <a:pt x="1022" y="885"/>
                    <a:pt x="959" y="948"/>
                  </a:cubicBezTo>
                  <a:cubicBezTo>
                    <a:pt x="959" y="976"/>
                    <a:pt x="903" y="1123"/>
                    <a:pt x="903" y="1123"/>
                  </a:cubicBezTo>
                  <a:cubicBezTo>
                    <a:pt x="875" y="1123"/>
                    <a:pt x="875" y="1004"/>
                    <a:pt x="847" y="976"/>
                  </a:cubicBezTo>
                  <a:cubicBezTo>
                    <a:pt x="814" y="890"/>
                    <a:pt x="787" y="652"/>
                    <a:pt x="635" y="652"/>
                  </a:cubicBezTo>
                  <a:cubicBezTo>
                    <a:pt x="626" y="652"/>
                    <a:pt x="618" y="653"/>
                    <a:pt x="609" y="654"/>
                  </a:cubicBezTo>
                  <a:cubicBezTo>
                    <a:pt x="497" y="654"/>
                    <a:pt x="462" y="773"/>
                    <a:pt x="462" y="913"/>
                  </a:cubicBezTo>
                  <a:cubicBezTo>
                    <a:pt x="434" y="857"/>
                    <a:pt x="350" y="829"/>
                    <a:pt x="287" y="829"/>
                  </a:cubicBezTo>
                  <a:cubicBezTo>
                    <a:pt x="259" y="820"/>
                    <a:pt x="228" y="814"/>
                    <a:pt x="197" y="814"/>
                  </a:cubicBezTo>
                  <a:cubicBezTo>
                    <a:pt x="134" y="814"/>
                    <a:pt x="75" y="839"/>
                    <a:pt x="57" y="913"/>
                  </a:cubicBezTo>
                  <a:cubicBezTo>
                    <a:pt x="1" y="1088"/>
                    <a:pt x="204" y="1438"/>
                    <a:pt x="378" y="1500"/>
                  </a:cubicBezTo>
                  <a:cubicBezTo>
                    <a:pt x="378" y="1500"/>
                    <a:pt x="406" y="1473"/>
                    <a:pt x="378" y="1473"/>
                  </a:cubicBezTo>
                  <a:cubicBezTo>
                    <a:pt x="322" y="1382"/>
                    <a:pt x="176" y="1032"/>
                    <a:pt x="231" y="976"/>
                  </a:cubicBezTo>
                  <a:cubicBezTo>
                    <a:pt x="247" y="968"/>
                    <a:pt x="262" y="964"/>
                    <a:pt x="276" y="964"/>
                  </a:cubicBezTo>
                  <a:cubicBezTo>
                    <a:pt x="372" y="964"/>
                    <a:pt x="446" y="1127"/>
                    <a:pt x="525" y="1151"/>
                  </a:cubicBezTo>
                  <a:cubicBezTo>
                    <a:pt x="553" y="1151"/>
                    <a:pt x="609" y="1123"/>
                    <a:pt x="609" y="1088"/>
                  </a:cubicBezTo>
                  <a:cubicBezTo>
                    <a:pt x="637" y="1032"/>
                    <a:pt x="609" y="948"/>
                    <a:pt x="609" y="885"/>
                  </a:cubicBezTo>
                  <a:cubicBezTo>
                    <a:pt x="619" y="845"/>
                    <a:pt x="626" y="830"/>
                    <a:pt x="631" y="830"/>
                  </a:cubicBezTo>
                  <a:cubicBezTo>
                    <a:pt x="642" y="830"/>
                    <a:pt x="650" y="877"/>
                    <a:pt x="672" y="913"/>
                  </a:cubicBezTo>
                  <a:cubicBezTo>
                    <a:pt x="700" y="948"/>
                    <a:pt x="700" y="976"/>
                    <a:pt x="700" y="1004"/>
                  </a:cubicBezTo>
                  <a:cubicBezTo>
                    <a:pt x="728" y="1151"/>
                    <a:pt x="756" y="1298"/>
                    <a:pt x="903" y="1354"/>
                  </a:cubicBezTo>
                  <a:cubicBezTo>
                    <a:pt x="903" y="1354"/>
                    <a:pt x="959" y="1354"/>
                    <a:pt x="959" y="1326"/>
                  </a:cubicBezTo>
                  <a:cubicBezTo>
                    <a:pt x="1031" y="1254"/>
                    <a:pt x="1099" y="1001"/>
                    <a:pt x="1197" y="1001"/>
                  </a:cubicBezTo>
                  <a:cubicBezTo>
                    <a:pt x="1222" y="1001"/>
                    <a:pt x="1250" y="1018"/>
                    <a:pt x="1280" y="1060"/>
                  </a:cubicBezTo>
                  <a:cubicBezTo>
                    <a:pt x="1336" y="1151"/>
                    <a:pt x="1308" y="1263"/>
                    <a:pt x="1399" y="1354"/>
                  </a:cubicBezTo>
                  <a:cubicBezTo>
                    <a:pt x="1413" y="1368"/>
                    <a:pt x="1434" y="1375"/>
                    <a:pt x="1455" y="1375"/>
                  </a:cubicBezTo>
                  <a:cubicBezTo>
                    <a:pt x="1476" y="1375"/>
                    <a:pt x="1497" y="1368"/>
                    <a:pt x="1511" y="1354"/>
                  </a:cubicBezTo>
                  <a:cubicBezTo>
                    <a:pt x="1583" y="1282"/>
                    <a:pt x="1633" y="1071"/>
                    <a:pt x="1709" y="1071"/>
                  </a:cubicBezTo>
                  <a:cubicBezTo>
                    <a:pt x="1729" y="1071"/>
                    <a:pt x="1752" y="1086"/>
                    <a:pt x="1777" y="1123"/>
                  </a:cubicBezTo>
                  <a:cubicBezTo>
                    <a:pt x="1833" y="1207"/>
                    <a:pt x="1805" y="1326"/>
                    <a:pt x="1924" y="1382"/>
                  </a:cubicBezTo>
                  <a:cubicBezTo>
                    <a:pt x="1932" y="1390"/>
                    <a:pt x="1942" y="1393"/>
                    <a:pt x="1954" y="1393"/>
                  </a:cubicBezTo>
                  <a:cubicBezTo>
                    <a:pt x="1982" y="1393"/>
                    <a:pt x="2016" y="1373"/>
                    <a:pt x="2036" y="1354"/>
                  </a:cubicBezTo>
                  <a:cubicBezTo>
                    <a:pt x="2126" y="1207"/>
                    <a:pt x="2126" y="1060"/>
                    <a:pt x="2182" y="913"/>
                  </a:cubicBezTo>
                  <a:cubicBezTo>
                    <a:pt x="2182" y="829"/>
                    <a:pt x="2210" y="773"/>
                    <a:pt x="2245" y="710"/>
                  </a:cubicBezTo>
                  <a:cubicBezTo>
                    <a:pt x="2273" y="654"/>
                    <a:pt x="2301" y="626"/>
                    <a:pt x="2357" y="564"/>
                  </a:cubicBezTo>
                  <a:cubicBezTo>
                    <a:pt x="2368" y="552"/>
                    <a:pt x="2375" y="546"/>
                    <a:pt x="2379" y="546"/>
                  </a:cubicBezTo>
                  <a:cubicBezTo>
                    <a:pt x="2385" y="546"/>
                    <a:pt x="2385" y="561"/>
                    <a:pt x="2385" y="598"/>
                  </a:cubicBezTo>
                  <a:cubicBezTo>
                    <a:pt x="2448" y="738"/>
                    <a:pt x="2301" y="913"/>
                    <a:pt x="2448" y="1060"/>
                  </a:cubicBezTo>
                  <a:cubicBezTo>
                    <a:pt x="2464" y="1076"/>
                    <a:pt x="2491" y="1095"/>
                    <a:pt x="2522" y="1095"/>
                  </a:cubicBezTo>
                  <a:cubicBezTo>
                    <a:pt x="2544" y="1095"/>
                    <a:pt x="2569" y="1086"/>
                    <a:pt x="2595" y="1060"/>
                  </a:cubicBezTo>
                  <a:cubicBezTo>
                    <a:pt x="2679" y="948"/>
                    <a:pt x="2707" y="773"/>
                    <a:pt x="2770" y="626"/>
                  </a:cubicBezTo>
                  <a:cubicBezTo>
                    <a:pt x="2795" y="544"/>
                    <a:pt x="2941" y="203"/>
                    <a:pt x="3078" y="203"/>
                  </a:cubicBezTo>
                  <a:cubicBezTo>
                    <a:pt x="3092" y="203"/>
                    <a:pt x="3106" y="206"/>
                    <a:pt x="3119" y="214"/>
                  </a:cubicBezTo>
                  <a:cubicBezTo>
                    <a:pt x="3175" y="249"/>
                    <a:pt x="3119" y="508"/>
                    <a:pt x="3119" y="564"/>
                  </a:cubicBezTo>
                  <a:cubicBezTo>
                    <a:pt x="3084" y="682"/>
                    <a:pt x="3028" y="801"/>
                    <a:pt x="3056" y="913"/>
                  </a:cubicBezTo>
                  <a:cubicBezTo>
                    <a:pt x="3074" y="972"/>
                    <a:pt x="3118" y="992"/>
                    <a:pt x="3162" y="992"/>
                  </a:cubicBezTo>
                  <a:cubicBezTo>
                    <a:pt x="3187" y="992"/>
                    <a:pt x="3211" y="986"/>
                    <a:pt x="3231" y="976"/>
                  </a:cubicBezTo>
                  <a:cubicBezTo>
                    <a:pt x="3373" y="834"/>
                    <a:pt x="3463" y="450"/>
                    <a:pt x="3652" y="450"/>
                  </a:cubicBezTo>
                  <a:cubicBezTo>
                    <a:pt x="3658" y="450"/>
                    <a:pt x="3665" y="451"/>
                    <a:pt x="3672" y="452"/>
                  </a:cubicBezTo>
                  <a:cubicBezTo>
                    <a:pt x="3756" y="452"/>
                    <a:pt x="3728" y="452"/>
                    <a:pt x="3728" y="536"/>
                  </a:cubicBezTo>
                  <a:cubicBezTo>
                    <a:pt x="3700" y="626"/>
                    <a:pt x="3672" y="682"/>
                    <a:pt x="3609" y="773"/>
                  </a:cubicBezTo>
                  <a:cubicBezTo>
                    <a:pt x="3581" y="829"/>
                    <a:pt x="3553" y="857"/>
                    <a:pt x="3553" y="948"/>
                  </a:cubicBezTo>
                  <a:cubicBezTo>
                    <a:pt x="3553" y="994"/>
                    <a:pt x="3590" y="1039"/>
                    <a:pt x="3638" y="1039"/>
                  </a:cubicBezTo>
                  <a:cubicBezTo>
                    <a:pt x="3649" y="1039"/>
                    <a:pt x="3660" y="1037"/>
                    <a:pt x="3672" y="1032"/>
                  </a:cubicBezTo>
                  <a:cubicBezTo>
                    <a:pt x="3784" y="1004"/>
                    <a:pt x="3874" y="913"/>
                    <a:pt x="3958" y="857"/>
                  </a:cubicBezTo>
                  <a:cubicBezTo>
                    <a:pt x="4011" y="834"/>
                    <a:pt x="4124" y="765"/>
                    <a:pt x="4192" y="765"/>
                  </a:cubicBezTo>
                  <a:cubicBezTo>
                    <a:pt x="4204" y="765"/>
                    <a:pt x="4215" y="768"/>
                    <a:pt x="4224" y="773"/>
                  </a:cubicBezTo>
                  <a:cubicBezTo>
                    <a:pt x="4343" y="801"/>
                    <a:pt x="4308" y="885"/>
                    <a:pt x="4308" y="976"/>
                  </a:cubicBezTo>
                  <a:cubicBezTo>
                    <a:pt x="4308" y="1032"/>
                    <a:pt x="4352" y="1060"/>
                    <a:pt x="4395" y="1060"/>
                  </a:cubicBezTo>
                  <a:cubicBezTo>
                    <a:pt x="4439" y="1060"/>
                    <a:pt x="4483" y="1032"/>
                    <a:pt x="4483" y="976"/>
                  </a:cubicBezTo>
                  <a:cubicBezTo>
                    <a:pt x="4483" y="801"/>
                    <a:pt x="4483" y="626"/>
                    <a:pt x="4280" y="564"/>
                  </a:cubicBezTo>
                  <a:cubicBezTo>
                    <a:pt x="4262" y="561"/>
                    <a:pt x="4245" y="559"/>
                    <a:pt x="4229" y="559"/>
                  </a:cubicBezTo>
                  <a:cubicBezTo>
                    <a:pt x="4082" y="559"/>
                    <a:pt x="3978" y="663"/>
                    <a:pt x="3847" y="738"/>
                  </a:cubicBezTo>
                  <a:cubicBezTo>
                    <a:pt x="3874" y="654"/>
                    <a:pt x="3902" y="564"/>
                    <a:pt x="3930" y="480"/>
                  </a:cubicBezTo>
                  <a:cubicBezTo>
                    <a:pt x="3930" y="361"/>
                    <a:pt x="3930" y="249"/>
                    <a:pt x="3819" y="186"/>
                  </a:cubicBezTo>
                  <a:cubicBezTo>
                    <a:pt x="3785" y="173"/>
                    <a:pt x="3753" y="166"/>
                    <a:pt x="3721" y="166"/>
                  </a:cubicBezTo>
                  <a:cubicBezTo>
                    <a:pt x="3555" y="166"/>
                    <a:pt x="3416" y="337"/>
                    <a:pt x="3322" y="508"/>
                  </a:cubicBezTo>
                  <a:lnTo>
                    <a:pt x="3322" y="305"/>
                  </a:lnTo>
                  <a:cubicBezTo>
                    <a:pt x="3322" y="186"/>
                    <a:pt x="3294" y="39"/>
                    <a:pt x="3147" y="11"/>
                  </a:cubicBezTo>
                  <a:cubicBezTo>
                    <a:pt x="3128" y="4"/>
                    <a:pt x="3108" y="0"/>
                    <a:pt x="3087"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1"/>
            <p:cNvSpPr/>
            <p:nvPr/>
          </p:nvSpPr>
          <p:spPr>
            <a:xfrm>
              <a:off x="1985316" y="3392673"/>
              <a:ext cx="462723" cy="452324"/>
            </a:xfrm>
            <a:custGeom>
              <a:rect b="b" l="l" r="r" t="t"/>
              <a:pathLst>
                <a:path extrusionOk="0" h="19878" w="20335">
                  <a:moveTo>
                    <a:pt x="9578" y="246"/>
                  </a:moveTo>
                  <a:cubicBezTo>
                    <a:pt x="9725" y="246"/>
                    <a:pt x="9875" y="292"/>
                    <a:pt x="9993" y="385"/>
                  </a:cubicBezTo>
                  <a:cubicBezTo>
                    <a:pt x="10224" y="588"/>
                    <a:pt x="10287" y="909"/>
                    <a:pt x="10489" y="1140"/>
                  </a:cubicBezTo>
                  <a:cubicBezTo>
                    <a:pt x="10503" y="1158"/>
                    <a:pt x="10531" y="1166"/>
                    <a:pt x="10564" y="1166"/>
                  </a:cubicBezTo>
                  <a:cubicBezTo>
                    <a:pt x="10596" y="1166"/>
                    <a:pt x="10633" y="1158"/>
                    <a:pt x="10664" y="1140"/>
                  </a:cubicBezTo>
                  <a:cubicBezTo>
                    <a:pt x="10748" y="1000"/>
                    <a:pt x="10748" y="853"/>
                    <a:pt x="10839" y="679"/>
                  </a:cubicBezTo>
                  <a:cubicBezTo>
                    <a:pt x="10951" y="476"/>
                    <a:pt x="11126" y="301"/>
                    <a:pt x="11391" y="266"/>
                  </a:cubicBezTo>
                  <a:cubicBezTo>
                    <a:pt x="11407" y="264"/>
                    <a:pt x="11423" y="264"/>
                    <a:pt x="11437" y="264"/>
                  </a:cubicBezTo>
                  <a:cubicBezTo>
                    <a:pt x="11694" y="264"/>
                    <a:pt x="11770" y="488"/>
                    <a:pt x="11797" y="707"/>
                  </a:cubicBezTo>
                  <a:cubicBezTo>
                    <a:pt x="11825" y="825"/>
                    <a:pt x="11825" y="937"/>
                    <a:pt x="11972" y="965"/>
                  </a:cubicBezTo>
                  <a:cubicBezTo>
                    <a:pt x="11992" y="976"/>
                    <a:pt x="12011" y="980"/>
                    <a:pt x="12029" y="980"/>
                  </a:cubicBezTo>
                  <a:cubicBezTo>
                    <a:pt x="12119" y="980"/>
                    <a:pt x="12190" y="866"/>
                    <a:pt x="12265" y="790"/>
                  </a:cubicBezTo>
                  <a:cubicBezTo>
                    <a:pt x="12412" y="616"/>
                    <a:pt x="12643" y="504"/>
                    <a:pt x="12874" y="504"/>
                  </a:cubicBezTo>
                  <a:cubicBezTo>
                    <a:pt x="13139" y="532"/>
                    <a:pt x="13314" y="937"/>
                    <a:pt x="13258" y="1175"/>
                  </a:cubicBezTo>
                  <a:cubicBezTo>
                    <a:pt x="13223" y="1378"/>
                    <a:pt x="13049" y="1553"/>
                    <a:pt x="13049" y="1755"/>
                  </a:cubicBezTo>
                  <a:cubicBezTo>
                    <a:pt x="13049" y="1874"/>
                    <a:pt x="13111" y="1958"/>
                    <a:pt x="13223" y="1986"/>
                  </a:cubicBezTo>
                  <a:cubicBezTo>
                    <a:pt x="13398" y="2049"/>
                    <a:pt x="13636" y="2049"/>
                    <a:pt x="13748" y="2224"/>
                  </a:cubicBezTo>
                  <a:cubicBezTo>
                    <a:pt x="14041" y="2601"/>
                    <a:pt x="13342" y="3035"/>
                    <a:pt x="13167" y="3301"/>
                  </a:cubicBezTo>
                  <a:cubicBezTo>
                    <a:pt x="13084" y="3413"/>
                    <a:pt x="13084" y="3503"/>
                    <a:pt x="13139" y="3622"/>
                  </a:cubicBezTo>
                  <a:cubicBezTo>
                    <a:pt x="13223" y="3762"/>
                    <a:pt x="13223" y="3853"/>
                    <a:pt x="13111" y="3972"/>
                  </a:cubicBezTo>
                  <a:cubicBezTo>
                    <a:pt x="12993" y="4056"/>
                    <a:pt x="12874" y="4084"/>
                    <a:pt x="12762" y="4147"/>
                  </a:cubicBezTo>
                  <a:cubicBezTo>
                    <a:pt x="12440" y="4203"/>
                    <a:pt x="12147" y="4322"/>
                    <a:pt x="12063" y="4636"/>
                  </a:cubicBezTo>
                  <a:cubicBezTo>
                    <a:pt x="11972" y="4874"/>
                    <a:pt x="11972" y="5133"/>
                    <a:pt x="11944" y="5370"/>
                  </a:cubicBezTo>
                  <a:cubicBezTo>
                    <a:pt x="11916" y="5629"/>
                    <a:pt x="11916" y="5895"/>
                    <a:pt x="11888" y="6154"/>
                  </a:cubicBezTo>
                  <a:cubicBezTo>
                    <a:pt x="11888" y="6419"/>
                    <a:pt x="11860" y="6706"/>
                    <a:pt x="11860" y="6972"/>
                  </a:cubicBezTo>
                  <a:cubicBezTo>
                    <a:pt x="11860" y="7174"/>
                    <a:pt x="11825" y="7405"/>
                    <a:pt x="11888" y="7608"/>
                  </a:cubicBezTo>
                  <a:lnTo>
                    <a:pt x="11566" y="7608"/>
                  </a:lnTo>
                  <a:cubicBezTo>
                    <a:pt x="11245" y="7524"/>
                    <a:pt x="10923" y="7405"/>
                    <a:pt x="10601" y="7349"/>
                  </a:cubicBezTo>
                  <a:cubicBezTo>
                    <a:pt x="10489" y="7321"/>
                    <a:pt x="10370" y="7293"/>
                    <a:pt x="10252" y="7293"/>
                  </a:cubicBezTo>
                  <a:cubicBezTo>
                    <a:pt x="10196" y="7293"/>
                    <a:pt x="10112" y="7321"/>
                    <a:pt x="10021" y="7321"/>
                  </a:cubicBezTo>
                  <a:cubicBezTo>
                    <a:pt x="9952" y="7315"/>
                    <a:pt x="9884" y="7311"/>
                    <a:pt x="9818" y="7311"/>
                  </a:cubicBezTo>
                  <a:cubicBezTo>
                    <a:pt x="9603" y="7311"/>
                    <a:pt x="9399" y="7348"/>
                    <a:pt x="9175" y="7433"/>
                  </a:cubicBezTo>
                  <a:cubicBezTo>
                    <a:pt x="8972" y="7524"/>
                    <a:pt x="8769" y="7580"/>
                    <a:pt x="8538" y="7608"/>
                  </a:cubicBezTo>
                  <a:lnTo>
                    <a:pt x="8538" y="7349"/>
                  </a:lnTo>
                  <a:cubicBezTo>
                    <a:pt x="8504" y="7258"/>
                    <a:pt x="8504" y="7174"/>
                    <a:pt x="8504" y="7119"/>
                  </a:cubicBezTo>
                  <a:lnTo>
                    <a:pt x="8504" y="6944"/>
                  </a:lnTo>
                  <a:cubicBezTo>
                    <a:pt x="8504" y="6797"/>
                    <a:pt x="8476" y="6650"/>
                    <a:pt x="8448" y="6503"/>
                  </a:cubicBezTo>
                  <a:cubicBezTo>
                    <a:pt x="8448" y="6384"/>
                    <a:pt x="8448" y="6300"/>
                    <a:pt x="8420" y="6210"/>
                  </a:cubicBezTo>
                  <a:lnTo>
                    <a:pt x="8420" y="6126"/>
                  </a:lnTo>
                  <a:cubicBezTo>
                    <a:pt x="8420" y="5860"/>
                    <a:pt x="8392" y="5601"/>
                    <a:pt x="8392" y="5335"/>
                  </a:cubicBezTo>
                  <a:cubicBezTo>
                    <a:pt x="8392" y="5021"/>
                    <a:pt x="8448" y="4727"/>
                    <a:pt x="8392" y="4433"/>
                  </a:cubicBezTo>
                  <a:cubicBezTo>
                    <a:pt x="8392" y="4259"/>
                    <a:pt x="8392" y="4028"/>
                    <a:pt x="8273" y="3881"/>
                  </a:cubicBezTo>
                  <a:cubicBezTo>
                    <a:pt x="8220" y="3837"/>
                    <a:pt x="8164" y="3822"/>
                    <a:pt x="8108" y="3822"/>
                  </a:cubicBezTo>
                  <a:cubicBezTo>
                    <a:pt x="7992" y="3822"/>
                    <a:pt x="7872" y="3884"/>
                    <a:pt x="7761" y="3884"/>
                  </a:cubicBezTo>
                  <a:cubicBezTo>
                    <a:pt x="7747" y="3884"/>
                    <a:pt x="7734" y="3883"/>
                    <a:pt x="7720" y="3881"/>
                  </a:cubicBezTo>
                  <a:cubicBezTo>
                    <a:pt x="7455" y="3853"/>
                    <a:pt x="7140" y="3825"/>
                    <a:pt x="6902" y="3762"/>
                  </a:cubicBezTo>
                  <a:cubicBezTo>
                    <a:pt x="6727" y="3734"/>
                    <a:pt x="6525" y="3622"/>
                    <a:pt x="6525" y="3413"/>
                  </a:cubicBezTo>
                  <a:cubicBezTo>
                    <a:pt x="6553" y="3238"/>
                    <a:pt x="6727" y="3182"/>
                    <a:pt x="6874" y="3154"/>
                  </a:cubicBezTo>
                  <a:cubicBezTo>
                    <a:pt x="6965" y="3154"/>
                    <a:pt x="6993" y="3098"/>
                    <a:pt x="6930" y="3035"/>
                  </a:cubicBezTo>
                  <a:cubicBezTo>
                    <a:pt x="6818" y="2860"/>
                    <a:pt x="6644" y="2748"/>
                    <a:pt x="6581" y="2539"/>
                  </a:cubicBezTo>
                  <a:cubicBezTo>
                    <a:pt x="6525" y="2308"/>
                    <a:pt x="6644" y="2133"/>
                    <a:pt x="6818" y="2014"/>
                  </a:cubicBezTo>
                  <a:cubicBezTo>
                    <a:pt x="6887" y="1981"/>
                    <a:pt x="6964" y="1970"/>
                    <a:pt x="7045" y="1970"/>
                  </a:cubicBezTo>
                  <a:cubicBezTo>
                    <a:pt x="7170" y="1970"/>
                    <a:pt x="7303" y="1997"/>
                    <a:pt x="7427" y="2014"/>
                  </a:cubicBezTo>
                  <a:cubicBezTo>
                    <a:pt x="7524" y="2014"/>
                    <a:pt x="7659" y="2056"/>
                    <a:pt x="7770" y="2056"/>
                  </a:cubicBezTo>
                  <a:cubicBezTo>
                    <a:pt x="7794" y="2056"/>
                    <a:pt x="7818" y="2054"/>
                    <a:pt x="7839" y="2049"/>
                  </a:cubicBezTo>
                  <a:cubicBezTo>
                    <a:pt x="8126" y="2014"/>
                    <a:pt x="7923" y="1727"/>
                    <a:pt x="7895" y="1581"/>
                  </a:cubicBezTo>
                  <a:cubicBezTo>
                    <a:pt x="7814" y="1344"/>
                    <a:pt x="7761" y="763"/>
                    <a:pt x="8102" y="763"/>
                  </a:cubicBezTo>
                  <a:cubicBezTo>
                    <a:pt x="8143" y="763"/>
                    <a:pt x="8191" y="771"/>
                    <a:pt x="8245" y="790"/>
                  </a:cubicBezTo>
                  <a:cubicBezTo>
                    <a:pt x="8435" y="849"/>
                    <a:pt x="8600" y="1208"/>
                    <a:pt x="8809" y="1208"/>
                  </a:cubicBezTo>
                  <a:cubicBezTo>
                    <a:pt x="8824" y="1208"/>
                    <a:pt x="8838" y="1207"/>
                    <a:pt x="8853" y="1203"/>
                  </a:cubicBezTo>
                  <a:cubicBezTo>
                    <a:pt x="9091" y="1112"/>
                    <a:pt x="9000" y="734"/>
                    <a:pt x="9063" y="560"/>
                  </a:cubicBezTo>
                  <a:cubicBezTo>
                    <a:pt x="9147" y="350"/>
                    <a:pt x="9359" y="246"/>
                    <a:pt x="9578" y="246"/>
                  </a:cubicBezTo>
                  <a:close/>
                  <a:moveTo>
                    <a:pt x="10182" y="7517"/>
                  </a:moveTo>
                  <a:cubicBezTo>
                    <a:pt x="10278" y="7517"/>
                    <a:pt x="10374" y="7524"/>
                    <a:pt x="10461" y="7552"/>
                  </a:cubicBezTo>
                  <a:cubicBezTo>
                    <a:pt x="10748" y="7608"/>
                    <a:pt x="11014" y="7699"/>
                    <a:pt x="11272" y="7755"/>
                  </a:cubicBezTo>
                  <a:cubicBezTo>
                    <a:pt x="11510" y="7818"/>
                    <a:pt x="11685" y="7874"/>
                    <a:pt x="11916" y="7874"/>
                  </a:cubicBezTo>
                  <a:cubicBezTo>
                    <a:pt x="12023" y="7874"/>
                    <a:pt x="12142" y="7858"/>
                    <a:pt x="12252" y="7858"/>
                  </a:cubicBezTo>
                  <a:cubicBezTo>
                    <a:pt x="12443" y="7858"/>
                    <a:pt x="12608" y="7906"/>
                    <a:pt x="12643" y="8167"/>
                  </a:cubicBezTo>
                  <a:cubicBezTo>
                    <a:pt x="12671" y="8454"/>
                    <a:pt x="12643" y="8776"/>
                    <a:pt x="12384" y="8923"/>
                  </a:cubicBezTo>
                  <a:cubicBezTo>
                    <a:pt x="12175" y="9041"/>
                    <a:pt x="12035" y="9069"/>
                    <a:pt x="11888" y="9272"/>
                  </a:cubicBezTo>
                  <a:cubicBezTo>
                    <a:pt x="11860" y="9356"/>
                    <a:pt x="11825" y="9447"/>
                    <a:pt x="11797" y="9531"/>
                  </a:cubicBezTo>
                  <a:cubicBezTo>
                    <a:pt x="11797" y="9650"/>
                    <a:pt x="11825" y="9769"/>
                    <a:pt x="11797" y="9880"/>
                  </a:cubicBezTo>
                  <a:cubicBezTo>
                    <a:pt x="11769" y="10027"/>
                    <a:pt x="11594" y="10027"/>
                    <a:pt x="11475" y="10055"/>
                  </a:cubicBezTo>
                  <a:cubicBezTo>
                    <a:pt x="11391" y="10118"/>
                    <a:pt x="11300" y="10174"/>
                    <a:pt x="11245" y="10265"/>
                  </a:cubicBezTo>
                  <a:cubicBezTo>
                    <a:pt x="11189" y="10377"/>
                    <a:pt x="11189" y="10580"/>
                    <a:pt x="11217" y="10727"/>
                  </a:cubicBezTo>
                  <a:cubicBezTo>
                    <a:pt x="11217" y="11020"/>
                    <a:pt x="11272" y="11251"/>
                    <a:pt x="11391" y="11517"/>
                  </a:cubicBezTo>
                  <a:cubicBezTo>
                    <a:pt x="11447" y="11629"/>
                    <a:pt x="11475" y="11775"/>
                    <a:pt x="11538" y="11894"/>
                  </a:cubicBezTo>
                  <a:cubicBezTo>
                    <a:pt x="11594" y="12013"/>
                    <a:pt x="11650" y="12097"/>
                    <a:pt x="11713" y="12188"/>
                  </a:cubicBezTo>
                  <a:cubicBezTo>
                    <a:pt x="11769" y="12363"/>
                    <a:pt x="11825" y="12566"/>
                    <a:pt x="11713" y="12712"/>
                  </a:cubicBezTo>
                  <a:cubicBezTo>
                    <a:pt x="11663" y="12752"/>
                    <a:pt x="11613" y="12769"/>
                    <a:pt x="11565" y="12769"/>
                  </a:cubicBezTo>
                  <a:cubicBezTo>
                    <a:pt x="11445" y="12769"/>
                    <a:pt x="11337" y="12662"/>
                    <a:pt x="11272" y="12538"/>
                  </a:cubicBezTo>
                  <a:cubicBezTo>
                    <a:pt x="11189" y="12272"/>
                    <a:pt x="11217" y="11894"/>
                    <a:pt x="10986" y="11719"/>
                  </a:cubicBezTo>
                  <a:cubicBezTo>
                    <a:pt x="10927" y="11673"/>
                    <a:pt x="10869" y="11654"/>
                    <a:pt x="10812" y="11654"/>
                  </a:cubicBezTo>
                  <a:cubicBezTo>
                    <a:pt x="10585" y="11654"/>
                    <a:pt x="10393" y="11968"/>
                    <a:pt x="10370" y="12153"/>
                  </a:cubicBezTo>
                  <a:cubicBezTo>
                    <a:pt x="10252" y="12677"/>
                    <a:pt x="10315" y="13202"/>
                    <a:pt x="10343" y="13726"/>
                  </a:cubicBezTo>
                  <a:cubicBezTo>
                    <a:pt x="10370" y="13992"/>
                    <a:pt x="10426" y="14251"/>
                    <a:pt x="10370" y="14516"/>
                  </a:cubicBezTo>
                  <a:cubicBezTo>
                    <a:pt x="10343" y="14635"/>
                    <a:pt x="10252" y="14894"/>
                    <a:pt x="10112" y="14922"/>
                  </a:cubicBezTo>
                  <a:cubicBezTo>
                    <a:pt x="9902" y="14922"/>
                    <a:pt x="9846" y="14635"/>
                    <a:pt x="9818" y="14488"/>
                  </a:cubicBezTo>
                  <a:cubicBezTo>
                    <a:pt x="9762" y="14223"/>
                    <a:pt x="9762" y="13936"/>
                    <a:pt x="9762" y="13642"/>
                  </a:cubicBezTo>
                  <a:cubicBezTo>
                    <a:pt x="9790" y="13349"/>
                    <a:pt x="9790" y="13062"/>
                    <a:pt x="9818" y="12740"/>
                  </a:cubicBezTo>
                  <a:cubicBezTo>
                    <a:pt x="9846" y="12447"/>
                    <a:pt x="9846" y="12188"/>
                    <a:pt x="9874" y="11894"/>
                  </a:cubicBezTo>
                  <a:cubicBezTo>
                    <a:pt x="9874" y="11664"/>
                    <a:pt x="9937" y="11398"/>
                    <a:pt x="9902" y="11195"/>
                  </a:cubicBezTo>
                  <a:cubicBezTo>
                    <a:pt x="9870" y="10977"/>
                    <a:pt x="9749" y="10885"/>
                    <a:pt x="9608" y="10885"/>
                  </a:cubicBezTo>
                  <a:cubicBezTo>
                    <a:pt x="9505" y="10885"/>
                    <a:pt x="9391" y="10934"/>
                    <a:pt x="9294" y="11020"/>
                  </a:cubicBezTo>
                  <a:cubicBezTo>
                    <a:pt x="9207" y="11100"/>
                    <a:pt x="9018" y="11372"/>
                    <a:pt x="8873" y="11372"/>
                  </a:cubicBezTo>
                  <a:cubicBezTo>
                    <a:pt x="8867" y="11372"/>
                    <a:pt x="8860" y="11371"/>
                    <a:pt x="8853" y="11370"/>
                  </a:cubicBezTo>
                  <a:cubicBezTo>
                    <a:pt x="8566" y="11342"/>
                    <a:pt x="9000" y="10727"/>
                    <a:pt x="9091" y="10615"/>
                  </a:cubicBezTo>
                  <a:cubicBezTo>
                    <a:pt x="9294" y="10202"/>
                    <a:pt x="9552" y="9741"/>
                    <a:pt x="9615" y="9272"/>
                  </a:cubicBezTo>
                  <a:cubicBezTo>
                    <a:pt x="9637" y="8983"/>
                    <a:pt x="9453" y="8862"/>
                    <a:pt x="9221" y="8862"/>
                  </a:cubicBezTo>
                  <a:cubicBezTo>
                    <a:pt x="9151" y="8862"/>
                    <a:pt x="9075" y="8873"/>
                    <a:pt x="9000" y="8895"/>
                  </a:cubicBezTo>
                  <a:cubicBezTo>
                    <a:pt x="8944" y="8923"/>
                    <a:pt x="8853" y="8951"/>
                    <a:pt x="8769" y="9006"/>
                  </a:cubicBezTo>
                  <a:cubicBezTo>
                    <a:pt x="8678" y="9097"/>
                    <a:pt x="8622" y="9181"/>
                    <a:pt x="8538" y="9272"/>
                  </a:cubicBezTo>
                  <a:cubicBezTo>
                    <a:pt x="8482" y="9297"/>
                    <a:pt x="8386" y="9395"/>
                    <a:pt x="8322" y="9395"/>
                  </a:cubicBezTo>
                  <a:cubicBezTo>
                    <a:pt x="8314" y="9395"/>
                    <a:pt x="8307" y="9394"/>
                    <a:pt x="8301" y="9391"/>
                  </a:cubicBezTo>
                  <a:cubicBezTo>
                    <a:pt x="8245" y="9391"/>
                    <a:pt x="8217" y="9328"/>
                    <a:pt x="8217" y="9272"/>
                  </a:cubicBezTo>
                  <a:cubicBezTo>
                    <a:pt x="8217" y="9181"/>
                    <a:pt x="8329" y="9125"/>
                    <a:pt x="8392" y="9069"/>
                  </a:cubicBezTo>
                  <a:cubicBezTo>
                    <a:pt x="8448" y="9006"/>
                    <a:pt x="8448" y="8951"/>
                    <a:pt x="8476" y="8867"/>
                  </a:cubicBezTo>
                  <a:cubicBezTo>
                    <a:pt x="8476" y="8732"/>
                    <a:pt x="8429" y="8597"/>
                    <a:pt x="8286" y="8597"/>
                  </a:cubicBezTo>
                  <a:cubicBezTo>
                    <a:pt x="8273" y="8597"/>
                    <a:pt x="8259" y="8599"/>
                    <a:pt x="8245" y="8601"/>
                  </a:cubicBezTo>
                  <a:cubicBezTo>
                    <a:pt x="8122" y="8621"/>
                    <a:pt x="7927" y="8844"/>
                    <a:pt x="7780" y="8844"/>
                  </a:cubicBezTo>
                  <a:cubicBezTo>
                    <a:pt x="7718" y="8844"/>
                    <a:pt x="7665" y="8804"/>
                    <a:pt x="7629" y="8692"/>
                  </a:cubicBezTo>
                  <a:cubicBezTo>
                    <a:pt x="7574" y="8454"/>
                    <a:pt x="7629" y="7993"/>
                    <a:pt x="7895" y="7874"/>
                  </a:cubicBezTo>
                  <a:cubicBezTo>
                    <a:pt x="7935" y="7855"/>
                    <a:pt x="7984" y="7849"/>
                    <a:pt x="8037" y="7849"/>
                  </a:cubicBezTo>
                  <a:cubicBezTo>
                    <a:pt x="8143" y="7849"/>
                    <a:pt x="8266" y="7874"/>
                    <a:pt x="8364" y="7874"/>
                  </a:cubicBezTo>
                  <a:cubicBezTo>
                    <a:pt x="8538" y="7874"/>
                    <a:pt x="8650" y="7874"/>
                    <a:pt x="8797" y="7818"/>
                  </a:cubicBezTo>
                  <a:cubicBezTo>
                    <a:pt x="9000" y="7755"/>
                    <a:pt x="9175" y="7671"/>
                    <a:pt x="9350" y="7580"/>
                  </a:cubicBezTo>
                  <a:cubicBezTo>
                    <a:pt x="9524" y="7524"/>
                    <a:pt x="9699" y="7524"/>
                    <a:pt x="9902" y="7524"/>
                  </a:cubicBezTo>
                  <a:cubicBezTo>
                    <a:pt x="9989" y="7524"/>
                    <a:pt x="10086" y="7517"/>
                    <a:pt x="10182" y="7517"/>
                  </a:cubicBezTo>
                  <a:close/>
                  <a:moveTo>
                    <a:pt x="8217" y="8832"/>
                  </a:moveTo>
                  <a:cubicBezTo>
                    <a:pt x="8392" y="8832"/>
                    <a:pt x="8126" y="9097"/>
                    <a:pt x="8098" y="9153"/>
                  </a:cubicBezTo>
                  <a:cubicBezTo>
                    <a:pt x="8014" y="9300"/>
                    <a:pt x="7979" y="9475"/>
                    <a:pt x="8154" y="9566"/>
                  </a:cubicBezTo>
                  <a:cubicBezTo>
                    <a:pt x="8180" y="9574"/>
                    <a:pt x="8207" y="9578"/>
                    <a:pt x="8235" y="9578"/>
                  </a:cubicBezTo>
                  <a:cubicBezTo>
                    <a:pt x="8390" y="9578"/>
                    <a:pt x="8555" y="9457"/>
                    <a:pt x="8650" y="9356"/>
                  </a:cubicBezTo>
                  <a:cubicBezTo>
                    <a:pt x="8769" y="9300"/>
                    <a:pt x="8825" y="9181"/>
                    <a:pt x="8944" y="9125"/>
                  </a:cubicBezTo>
                  <a:cubicBezTo>
                    <a:pt x="9006" y="9082"/>
                    <a:pt x="9137" y="9029"/>
                    <a:pt x="9249" y="9029"/>
                  </a:cubicBezTo>
                  <a:cubicBezTo>
                    <a:pt x="9353" y="9029"/>
                    <a:pt x="9440" y="9075"/>
                    <a:pt x="9440" y="9216"/>
                  </a:cubicBezTo>
                  <a:cubicBezTo>
                    <a:pt x="9440" y="9503"/>
                    <a:pt x="9238" y="9825"/>
                    <a:pt x="9091" y="10055"/>
                  </a:cubicBezTo>
                  <a:cubicBezTo>
                    <a:pt x="8944" y="10321"/>
                    <a:pt x="8825" y="10552"/>
                    <a:pt x="8678" y="10789"/>
                  </a:cubicBezTo>
                  <a:cubicBezTo>
                    <a:pt x="8566" y="10964"/>
                    <a:pt x="8448" y="11223"/>
                    <a:pt x="8538" y="11426"/>
                  </a:cubicBezTo>
                  <a:cubicBezTo>
                    <a:pt x="8583" y="11573"/>
                    <a:pt x="8662" y="11628"/>
                    <a:pt x="8755" y="11628"/>
                  </a:cubicBezTo>
                  <a:cubicBezTo>
                    <a:pt x="8957" y="11628"/>
                    <a:pt x="9221" y="11371"/>
                    <a:pt x="9322" y="11251"/>
                  </a:cubicBezTo>
                  <a:cubicBezTo>
                    <a:pt x="9378" y="11195"/>
                    <a:pt x="9468" y="11048"/>
                    <a:pt x="9552" y="11048"/>
                  </a:cubicBezTo>
                  <a:cubicBezTo>
                    <a:pt x="9576" y="11041"/>
                    <a:pt x="9596" y="11038"/>
                    <a:pt x="9615" y="11038"/>
                  </a:cubicBezTo>
                  <a:cubicBezTo>
                    <a:pt x="9808" y="11038"/>
                    <a:pt x="9759" y="11408"/>
                    <a:pt x="9727" y="11517"/>
                  </a:cubicBezTo>
                  <a:cubicBezTo>
                    <a:pt x="9699" y="11838"/>
                    <a:pt x="9699" y="12153"/>
                    <a:pt x="9671" y="12503"/>
                  </a:cubicBezTo>
                  <a:cubicBezTo>
                    <a:pt x="9615" y="13090"/>
                    <a:pt x="9552" y="13726"/>
                    <a:pt x="9643" y="14314"/>
                  </a:cubicBezTo>
                  <a:cubicBezTo>
                    <a:pt x="9668" y="14564"/>
                    <a:pt x="9761" y="15106"/>
                    <a:pt x="10091" y="15106"/>
                  </a:cubicBezTo>
                  <a:cubicBezTo>
                    <a:pt x="10139" y="15106"/>
                    <a:pt x="10193" y="15095"/>
                    <a:pt x="10252" y="15069"/>
                  </a:cubicBezTo>
                  <a:cubicBezTo>
                    <a:pt x="10398" y="15013"/>
                    <a:pt x="10545" y="14747"/>
                    <a:pt x="10573" y="14572"/>
                  </a:cubicBezTo>
                  <a:cubicBezTo>
                    <a:pt x="10664" y="14286"/>
                    <a:pt x="10601" y="13992"/>
                    <a:pt x="10601" y="13726"/>
                  </a:cubicBezTo>
                  <a:cubicBezTo>
                    <a:pt x="10573" y="13412"/>
                    <a:pt x="10517" y="13118"/>
                    <a:pt x="10545" y="12824"/>
                  </a:cubicBezTo>
                  <a:cubicBezTo>
                    <a:pt x="10545" y="12677"/>
                    <a:pt x="10545" y="11894"/>
                    <a:pt x="10811" y="11894"/>
                  </a:cubicBezTo>
                  <a:cubicBezTo>
                    <a:pt x="10951" y="11894"/>
                    <a:pt x="10986" y="12216"/>
                    <a:pt x="11014" y="12328"/>
                  </a:cubicBezTo>
                  <a:cubicBezTo>
                    <a:pt x="11042" y="12503"/>
                    <a:pt x="11098" y="12712"/>
                    <a:pt x="11245" y="12852"/>
                  </a:cubicBezTo>
                  <a:cubicBezTo>
                    <a:pt x="11344" y="12944"/>
                    <a:pt x="11452" y="12983"/>
                    <a:pt x="11553" y="12983"/>
                  </a:cubicBezTo>
                  <a:cubicBezTo>
                    <a:pt x="11807" y="12983"/>
                    <a:pt x="12025" y="12736"/>
                    <a:pt x="12000" y="12447"/>
                  </a:cubicBezTo>
                  <a:cubicBezTo>
                    <a:pt x="11972" y="12153"/>
                    <a:pt x="11797" y="11950"/>
                    <a:pt x="11713" y="11719"/>
                  </a:cubicBezTo>
                  <a:cubicBezTo>
                    <a:pt x="11566" y="11370"/>
                    <a:pt x="11447" y="11104"/>
                    <a:pt x="11419" y="10727"/>
                  </a:cubicBezTo>
                  <a:cubicBezTo>
                    <a:pt x="11419" y="10615"/>
                    <a:pt x="11391" y="10440"/>
                    <a:pt x="11447" y="10321"/>
                  </a:cubicBezTo>
                  <a:cubicBezTo>
                    <a:pt x="11566" y="10202"/>
                    <a:pt x="11797" y="10265"/>
                    <a:pt x="11916" y="10146"/>
                  </a:cubicBezTo>
                  <a:cubicBezTo>
                    <a:pt x="12147" y="9971"/>
                    <a:pt x="11972" y="9678"/>
                    <a:pt x="12091" y="9447"/>
                  </a:cubicBezTo>
                  <a:cubicBezTo>
                    <a:pt x="12209" y="9181"/>
                    <a:pt x="12587" y="9181"/>
                    <a:pt x="12734" y="8923"/>
                  </a:cubicBezTo>
                  <a:cubicBezTo>
                    <a:pt x="12762" y="8895"/>
                    <a:pt x="12762" y="8867"/>
                    <a:pt x="12790" y="8867"/>
                  </a:cubicBezTo>
                  <a:lnTo>
                    <a:pt x="12790" y="8895"/>
                  </a:lnTo>
                  <a:cubicBezTo>
                    <a:pt x="12818" y="9069"/>
                    <a:pt x="12874" y="9244"/>
                    <a:pt x="12909" y="9419"/>
                  </a:cubicBezTo>
                  <a:cubicBezTo>
                    <a:pt x="12965" y="9622"/>
                    <a:pt x="12965" y="9797"/>
                    <a:pt x="13021" y="9999"/>
                  </a:cubicBezTo>
                  <a:cubicBezTo>
                    <a:pt x="13049" y="10174"/>
                    <a:pt x="13139" y="10377"/>
                    <a:pt x="13195" y="10552"/>
                  </a:cubicBezTo>
                  <a:cubicBezTo>
                    <a:pt x="13314" y="10964"/>
                    <a:pt x="13461" y="11370"/>
                    <a:pt x="13573" y="11747"/>
                  </a:cubicBezTo>
                  <a:cubicBezTo>
                    <a:pt x="13636" y="11950"/>
                    <a:pt x="13664" y="12125"/>
                    <a:pt x="13720" y="12300"/>
                  </a:cubicBezTo>
                  <a:cubicBezTo>
                    <a:pt x="13783" y="12503"/>
                    <a:pt x="13895" y="12677"/>
                    <a:pt x="13986" y="12852"/>
                  </a:cubicBezTo>
                  <a:cubicBezTo>
                    <a:pt x="14188" y="13202"/>
                    <a:pt x="14363" y="13586"/>
                    <a:pt x="14538" y="13964"/>
                  </a:cubicBezTo>
                  <a:cubicBezTo>
                    <a:pt x="14713" y="14342"/>
                    <a:pt x="14888" y="14691"/>
                    <a:pt x="15062" y="15041"/>
                  </a:cubicBezTo>
                  <a:cubicBezTo>
                    <a:pt x="15237" y="15390"/>
                    <a:pt x="15468" y="15740"/>
                    <a:pt x="15671" y="16034"/>
                  </a:cubicBezTo>
                  <a:cubicBezTo>
                    <a:pt x="15818" y="16174"/>
                    <a:pt x="15936" y="16320"/>
                    <a:pt x="16083" y="16467"/>
                  </a:cubicBezTo>
                  <a:cubicBezTo>
                    <a:pt x="16167" y="16558"/>
                    <a:pt x="16195" y="16614"/>
                    <a:pt x="16286" y="16642"/>
                  </a:cubicBezTo>
                  <a:cubicBezTo>
                    <a:pt x="16286" y="16698"/>
                    <a:pt x="16286" y="16761"/>
                    <a:pt x="16258" y="16817"/>
                  </a:cubicBezTo>
                  <a:cubicBezTo>
                    <a:pt x="16258" y="16789"/>
                    <a:pt x="16230" y="16789"/>
                    <a:pt x="16195" y="16761"/>
                  </a:cubicBezTo>
                  <a:cubicBezTo>
                    <a:pt x="16160" y="16749"/>
                    <a:pt x="16120" y="16743"/>
                    <a:pt x="16078" y="16743"/>
                  </a:cubicBezTo>
                  <a:cubicBezTo>
                    <a:pt x="16019" y="16743"/>
                    <a:pt x="15958" y="16756"/>
                    <a:pt x="15908" y="16789"/>
                  </a:cubicBezTo>
                  <a:cubicBezTo>
                    <a:pt x="15846" y="16845"/>
                    <a:pt x="15790" y="16908"/>
                    <a:pt x="15734" y="16992"/>
                  </a:cubicBezTo>
                  <a:lnTo>
                    <a:pt x="15734" y="16964"/>
                  </a:lnTo>
                  <a:lnTo>
                    <a:pt x="15643" y="16964"/>
                  </a:lnTo>
                  <a:cubicBezTo>
                    <a:pt x="15671" y="16845"/>
                    <a:pt x="15671" y="16761"/>
                    <a:pt x="15587" y="16698"/>
                  </a:cubicBezTo>
                  <a:cubicBezTo>
                    <a:pt x="15548" y="16674"/>
                    <a:pt x="15516" y="16666"/>
                    <a:pt x="15488" y="16666"/>
                  </a:cubicBezTo>
                  <a:cubicBezTo>
                    <a:pt x="15449" y="16666"/>
                    <a:pt x="15416" y="16682"/>
                    <a:pt x="15384" y="16698"/>
                  </a:cubicBezTo>
                  <a:cubicBezTo>
                    <a:pt x="15412" y="16614"/>
                    <a:pt x="15440" y="16523"/>
                    <a:pt x="15468" y="16467"/>
                  </a:cubicBezTo>
                  <a:cubicBezTo>
                    <a:pt x="15496" y="16348"/>
                    <a:pt x="15531" y="16174"/>
                    <a:pt x="15384" y="16118"/>
                  </a:cubicBezTo>
                  <a:cubicBezTo>
                    <a:pt x="15357" y="16106"/>
                    <a:pt x="15329" y="16101"/>
                    <a:pt x="15302" y="16101"/>
                  </a:cubicBezTo>
                  <a:cubicBezTo>
                    <a:pt x="15127" y="16101"/>
                    <a:pt x="14960" y="16312"/>
                    <a:pt x="14888" y="16439"/>
                  </a:cubicBezTo>
                  <a:cubicBezTo>
                    <a:pt x="14916" y="16320"/>
                    <a:pt x="14943" y="16209"/>
                    <a:pt x="14971" y="16090"/>
                  </a:cubicBezTo>
                  <a:cubicBezTo>
                    <a:pt x="15006" y="15943"/>
                    <a:pt x="15034" y="15768"/>
                    <a:pt x="14916" y="15684"/>
                  </a:cubicBezTo>
                  <a:cubicBezTo>
                    <a:pt x="14867" y="15645"/>
                    <a:pt x="14819" y="15627"/>
                    <a:pt x="14770" y="15627"/>
                  </a:cubicBezTo>
                  <a:cubicBezTo>
                    <a:pt x="14560" y="15627"/>
                    <a:pt x="14353" y="15958"/>
                    <a:pt x="14188" y="16265"/>
                  </a:cubicBezTo>
                  <a:cubicBezTo>
                    <a:pt x="14216" y="16146"/>
                    <a:pt x="14244" y="16062"/>
                    <a:pt x="14244" y="15943"/>
                  </a:cubicBezTo>
                  <a:cubicBezTo>
                    <a:pt x="14272" y="15740"/>
                    <a:pt x="14335" y="15537"/>
                    <a:pt x="14160" y="15418"/>
                  </a:cubicBezTo>
                  <a:cubicBezTo>
                    <a:pt x="14146" y="15404"/>
                    <a:pt x="14124" y="15397"/>
                    <a:pt x="14101" y="15397"/>
                  </a:cubicBezTo>
                  <a:cubicBezTo>
                    <a:pt x="14078" y="15397"/>
                    <a:pt x="14055" y="15404"/>
                    <a:pt x="14041" y="15418"/>
                  </a:cubicBezTo>
                  <a:cubicBezTo>
                    <a:pt x="13867" y="15537"/>
                    <a:pt x="13783" y="15740"/>
                    <a:pt x="13692" y="15915"/>
                  </a:cubicBezTo>
                  <a:cubicBezTo>
                    <a:pt x="13636" y="16034"/>
                    <a:pt x="13608" y="16174"/>
                    <a:pt x="13573" y="16292"/>
                  </a:cubicBezTo>
                  <a:cubicBezTo>
                    <a:pt x="13573" y="16348"/>
                    <a:pt x="13545" y="16467"/>
                    <a:pt x="13517" y="16586"/>
                  </a:cubicBezTo>
                  <a:cubicBezTo>
                    <a:pt x="13489" y="16383"/>
                    <a:pt x="13489" y="15971"/>
                    <a:pt x="13489" y="15887"/>
                  </a:cubicBezTo>
                  <a:cubicBezTo>
                    <a:pt x="13461" y="15740"/>
                    <a:pt x="13461" y="15593"/>
                    <a:pt x="13342" y="15474"/>
                  </a:cubicBezTo>
                  <a:lnTo>
                    <a:pt x="13258" y="15474"/>
                  </a:lnTo>
                  <a:cubicBezTo>
                    <a:pt x="13111" y="15565"/>
                    <a:pt x="13049" y="15887"/>
                    <a:pt x="13021" y="16062"/>
                  </a:cubicBezTo>
                  <a:cubicBezTo>
                    <a:pt x="13021" y="16209"/>
                    <a:pt x="13021" y="16348"/>
                    <a:pt x="13049" y="16495"/>
                  </a:cubicBezTo>
                  <a:cubicBezTo>
                    <a:pt x="13049" y="16523"/>
                    <a:pt x="13084" y="16586"/>
                    <a:pt x="13084" y="16642"/>
                  </a:cubicBezTo>
                  <a:cubicBezTo>
                    <a:pt x="12993" y="16523"/>
                    <a:pt x="12965" y="16320"/>
                    <a:pt x="12937" y="16209"/>
                  </a:cubicBezTo>
                  <a:cubicBezTo>
                    <a:pt x="12874" y="16062"/>
                    <a:pt x="12846" y="15859"/>
                    <a:pt x="12734" y="15740"/>
                  </a:cubicBezTo>
                  <a:cubicBezTo>
                    <a:pt x="12709" y="15720"/>
                    <a:pt x="12674" y="15701"/>
                    <a:pt x="12646" y="15701"/>
                  </a:cubicBezTo>
                  <a:cubicBezTo>
                    <a:pt x="12634" y="15701"/>
                    <a:pt x="12623" y="15704"/>
                    <a:pt x="12615" y="15712"/>
                  </a:cubicBezTo>
                  <a:cubicBezTo>
                    <a:pt x="12440" y="15824"/>
                    <a:pt x="12440" y="16062"/>
                    <a:pt x="12412" y="16237"/>
                  </a:cubicBezTo>
                  <a:cubicBezTo>
                    <a:pt x="12384" y="16439"/>
                    <a:pt x="12384" y="16642"/>
                    <a:pt x="12384" y="16845"/>
                  </a:cubicBezTo>
                  <a:cubicBezTo>
                    <a:pt x="12384" y="16733"/>
                    <a:pt x="12384" y="16614"/>
                    <a:pt x="12293" y="16523"/>
                  </a:cubicBezTo>
                  <a:cubicBezTo>
                    <a:pt x="12265" y="16481"/>
                    <a:pt x="12229" y="16460"/>
                    <a:pt x="12188" y="16460"/>
                  </a:cubicBezTo>
                  <a:cubicBezTo>
                    <a:pt x="12148" y="16460"/>
                    <a:pt x="12105" y="16481"/>
                    <a:pt x="12063" y="16523"/>
                  </a:cubicBezTo>
                  <a:cubicBezTo>
                    <a:pt x="11972" y="16586"/>
                    <a:pt x="11916" y="16670"/>
                    <a:pt x="11860" y="16761"/>
                  </a:cubicBezTo>
                  <a:cubicBezTo>
                    <a:pt x="11860" y="16789"/>
                    <a:pt x="11860" y="16817"/>
                    <a:pt x="11825" y="16845"/>
                  </a:cubicBezTo>
                  <a:cubicBezTo>
                    <a:pt x="11825" y="16698"/>
                    <a:pt x="11769" y="16523"/>
                    <a:pt x="11650" y="16467"/>
                  </a:cubicBezTo>
                  <a:cubicBezTo>
                    <a:pt x="11622" y="16411"/>
                    <a:pt x="11594" y="16348"/>
                    <a:pt x="11566" y="16292"/>
                  </a:cubicBezTo>
                  <a:lnTo>
                    <a:pt x="11566" y="16265"/>
                  </a:lnTo>
                  <a:cubicBezTo>
                    <a:pt x="11475" y="15796"/>
                    <a:pt x="11391" y="15362"/>
                    <a:pt x="11335" y="14894"/>
                  </a:cubicBezTo>
                  <a:cubicBezTo>
                    <a:pt x="11272" y="14460"/>
                    <a:pt x="11272" y="14020"/>
                    <a:pt x="11189" y="13614"/>
                  </a:cubicBezTo>
                  <a:lnTo>
                    <a:pt x="11161" y="13614"/>
                  </a:lnTo>
                  <a:cubicBezTo>
                    <a:pt x="11126" y="14076"/>
                    <a:pt x="11189" y="14544"/>
                    <a:pt x="11245" y="15013"/>
                  </a:cubicBezTo>
                  <a:cubicBezTo>
                    <a:pt x="11272" y="15474"/>
                    <a:pt x="11335" y="15971"/>
                    <a:pt x="11475" y="16411"/>
                  </a:cubicBezTo>
                  <a:lnTo>
                    <a:pt x="11510" y="16411"/>
                  </a:lnTo>
                  <a:lnTo>
                    <a:pt x="11510" y="16439"/>
                  </a:lnTo>
                  <a:cubicBezTo>
                    <a:pt x="11363" y="16467"/>
                    <a:pt x="11300" y="16558"/>
                    <a:pt x="11217" y="16670"/>
                  </a:cubicBezTo>
                  <a:cubicBezTo>
                    <a:pt x="11217" y="16614"/>
                    <a:pt x="11189" y="16586"/>
                    <a:pt x="11126" y="16558"/>
                  </a:cubicBezTo>
                  <a:cubicBezTo>
                    <a:pt x="11101" y="16540"/>
                    <a:pt x="11075" y="16532"/>
                    <a:pt x="11050" y="16532"/>
                  </a:cubicBezTo>
                  <a:cubicBezTo>
                    <a:pt x="10991" y="16532"/>
                    <a:pt x="10934" y="16575"/>
                    <a:pt x="10895" y="16614"/>
                  </a:cubicBezTo>
                  <a:cubicBezTo>
                    <a:pt x="10811" y="16670"/>
                    <a:pt x="10776" y="16733"/>
                    <a:pt x="10748" y="16817"/>
                  </a:cubicBezTo>
                  <a:cubicBezTo>
                    <a:pt x="10720" y="16845"/>
                    <a:pt x="10720" y="16873"/>
                    <a:pt x="10720" y="16936"/>
                  </a:cubicBezTo>
                  <a:cubicBezTo>
                    <a:pt x="10692" y="16908"/>
                    <a:pt x="10692" y="16908"/>
                    <a:pt x="10664" y="16908"/>
                  </a:cubicBezTo>
                  <a:cubicBezTo>
                    <a:pt x="10639" y="16883"/>
                    <a:pt x="10607" y="16872"/>
                    <a:pt x="10571" y="16872"/>
                  </a:cubicBezTo>
                  <a:cubicBezTo>
                    <a:pt x="10516" y="16872"/>
                    <a:pt x="10454" y="16898"/>
                    <a:pt x="10398" y="16936"/>
                  </a:cubicBezTo>
                  <a:cubicBezTo>
                    <a:pt x="10343" y="16964"/>
                    <a:pt x="10287" y="17020"/>
                    <a:pt x="10224" y="17048"/>
                  </a:cubicBezTo>
                  <a:cubicBezTo>
                    <a:pt x="10224" y="17072"/>
                    <a:pt x="10211" y="17079"/>
                    <a:pt x="10202" y="17090"/>
                  </a:cubicBezTo>
                  <a:lnTo>
                    <a:pt x="10202" y="17090"/>
                  </a:lnTo>
                  <a:cubicBezTo>
                    <a:pt x="10233" y="17004"/>
                    <a:pt x="10289" y="16903"/>
                    <a:pt x="10315" y="16845"/>
                  </a:cubicBezTo>
                  <a:cubicBezTo>
                    <a:pt x="10343" y="16733"/>
                    <a:pt x="10370" y="16523"/>
                    <a:pt x="10224" y="16467"/>
                  </a:cubicBezTo>
                  <a:cubicBezTo>
                    <a:pt x="10186" y="16449"/>
                    <a:pt x="10149" y="16441"/>
                    <a:pt x="10114" y="16441"/>
                  </a:cubicBezTo>
                  <a:cubicBezTo>
                    <a:pt x="9987" y="16441"/>
                    <a:pt x="9878" y="16543"/>
                    <a:pt x="9790" y="16614"/>
                  </a:cubicBezTo>
                  <a:cubicBezTo>
                    <a:pt x="9762" y="16642"/>
                    <a:pt x="9699" y="16698"/>
                    <a:pt x="9643" y="16789"/>
                  </a:cubicBezTo>
                  <a:cubicBezTo>
                    <a:pt x="9699" y="16523"/>
                    <a:pt x="9818" y="16209"/>
                    <a:pt x="9643" y="16034"/>
                  </a:cubicBezTo>
                  <a:cubicBezTo>
                    <a:pt x="9608" y="16007"/>
                    <a:pt x="9571" y="15996"/>
                    <a:pt x="9532" y="15996"/>
                  </a:cubicBezTo>
                  <a:cubicBezTo>
                    <a:pt x="9441" y="15996"/>
                    <a:pt x="9345" y="16059"/>
                    <a:pt x="9266" y="16118"/>
                  </a:cubicBezTo>
                  <a:cubicBezTo>
                    <a:pt x="9175" y="16174"/>
                    <a:pt x="9119" y="16265"/>
                    <a:pt x="9063" y="16348"/>
                  </a:cubicBezTo>
                  <a:cubicBezTo>
                    <a:pt x="9063" y="16383"/>
                    <a:pt x="9028" y="16383"/>
                    <a:pt x="9028" y="16411"/>
                  </a:cubicBezTo>
                  <a:cubicBezTo>
                    <a:pt x="9028" y="16237"/>
                    <a:pt x="9063" y="16062"/>
                    <a:pt x="9063" y="15999"/>
                  </a:cubicBezTo>
                  <a:cubicBezTo>
                    <a:pt x="9028" y="15887"/>
                    <a:pt x="9028" y="15768"/>
                    <a:pt x="8888" y="15740"/>
                  </a:cubicBezTo>
                  <a:cubicBezTo>
                    <a:pt x="8769" y="15740"/>
                    <a:pt x="8678" y="15887"/>
                    <a:pt x="8622" y="15971"/>
                  </a:cubicBezTo>
                  <a:cubicBezTo>
                    <a:pt x="8538" y="16062"/>
                    <a:pt x="8476" y="16174"/>
                    <a:pt x="8420" y="16265"/>
                  </a:cubicBezTo>
                  <a:cubicBezTo>
                    <a:pt x="8420" y="16292"/>
                    <a:pt x="8392" y="16320"/>
                    <a:pt x="8392" y="16348"/>
                  </a:cubicBezTo>
                  <a:cubicBezTo>
                    <a:pt x="8365" y="16100"/>
                    <a:pt x="8364" y="15766"/>
                    <a:pt x="8127" y="15766"/>
                  </a:cubicBezTo>
                  <a:cubicBezTo>
                    <a:pt x="8118" y="15766"/>
                    <a:pt x="8108" y="15767"/>
                    <a:pt x="8098" y="15768"/>
                  </a:cubicBezTo>
                  <a:cubicBezTo>
                    <a:pt x="7979" y="15768"/>
                    <a:pt x="7895" y="15915"/>
                    <a:pt x="7839" y="15999"/>
                  </a:cubicBezTo>
                  <a:cubicBezTo>
                    <a:pt x="7804" y="16090"/>
                    <a:pt x="7748" y="16174"/>
                    <a:pt x="7720" y="16237"/>
                  </a:cubicBezTo>
                  <a:cubicBezTo>
                    <a:pt x="7692" y="16146"/>
                    <a:pt x="7692" y="16090"/>
                    <a:pt x="7629" y="15999"/>
                  </a:cubicBezTo>
                  <a:cubicBezTo>
                    <a:pt x="7602" y="15887"/>
                    <a:pt x="7518" y="15768"/>
                    <a:pt x="7371" y="15768"/>
                  </a:cubicBezTo>
                  <a:cubicBezTo>
                    <a:pt x="7252" y="15796"/>
                    <a:pt x="7196" y="15943"/>
                    <a:pt x="7168" y="16062"/>
                  </a:cubicBezTo>
                  <a:cubicBezTo>
                    <a:pt x="7140" y="16146"/>
                    <a:pt x="7105" y="16237"/>
                    <a:pt x="7105" y="16348"/>
                  </a:cubicBezTo>
                  <a:cubicBezTo>
                    <a:pt x="7077" y="16265"/>
                    <a:pt x="7049" y="16209"/>
                    <a:pt x="7021" y="16146"/>
                  </a:cubicBezTo>
                  <a:cubicBezTo>
                    <a:pt x="6984" y="16071"/>
                    <a:pt x="6919" y="16018"/>
                    <a:pt x="6852" y="16018"/>
                  </a:cubicBezTo>
                  <a:cubicBezTo>
                    <a:pt x="6819" y="16018"/>
                    <a:pt x="6786" y="16031"/>
                    <a:pt x="6755" y="16062"/>
                  </a:cubicBezTo>
                  <a:cubicBezTo>
                    <a:pt x="6644" y="16174"/>
                    <a:pt x="6699" y="16439"/>
                    <a:pt x="6699" y="16586"/>
                  </a:cubicBezTo>
                  <a:cubicBezTo>
                    <a:pt x="6699" y="16614"/>
                    <a:pt x="6727" y="16817"/>
                    <a:pt x="6755" y="16936"/>
                  </a:cubicBezTo>
                  <a:cubicBezTo>
                    <a:pt x="6649" y="16769"/>
                    <a:pt x="6586" y="16493"/>
                    <a:pt x="6356" y="16493"/>
                  </a:cubicBezTo>
                  <a:cubicBezTo>
                    <a:pt x="6345" y="16493"/>
                    <a:pt x="6334" y="16494"/>
                    <a:pt x="6322" y="16495"/>
                  </a:cubicBezTo>
                  <a:cubicBezTo>
                    <a:pt x="6056" y="16523"/>
                    <a:pt x="6091" y="16789"/>
                    <a:pt x="6091" y="17020"/>
                  </a:cubicBezTo>
                  <a:cubicBezTo>
                    <a:pt x="6041" y="16931"/>
                    <a:pt x="5996" y="16856"/>
                    <a:pt x="5907" y="16856"/>
                  </a:cubicBezTo>
                  <a:cubicBezTo>
                    <a:pt x="5883" y="16856"/>
                    <a:pt x="5856" y="16861"/>
                    <a:pt x="5825" y="16873"/>
                  </a:cubicBezTo>
                  <a:cubicBezTo>
                    <a:pt x="5742" y="16908"/>
                    <a:pt x="5679" y="17083"/>
                    <a:pt x="5651" y="17222"/>
                  </a:cubicBezTo>
                  <a:cubicBezTo>
                    <a:pt x="5623" y="17208"/>
                    <a:pt x="5593" y="17201"/>
                    <a:pt x="5563" y="17201"/>
                  </a:cubicBezTo>
                  <a:cubicBezTo>
                    <a:pt x="5534" y="17201"/>
                    <a:pt x="5504" y="17208"/>
                    <a:pt x="5476" y="17222"/>
                  </a:cubicBezTo>
                  <a:cubicBezTo>
                    <a:pt x="5448" y="17222"/>
                    <a:pt x="5301" y="17313"/>
                    <a:pt x="5217" y="17341"/>
                  </a:cubicBezTo>
                  <a:cubicBezTo>
                    <a:pt x="5273" y="17167"/>
                    <a:pt x="5420" y="16964"/>
                    <a:pt x="5301" y="16789"/>
                  </a:cubicBezTo>
                  <a:cubicBezTo>
                    <a:pt x="5281" y="16769"/>
                    <a:pt x="5247" y="16749"/>
                    <a:pt x="5207" y="16749"/>
                  </a:cubicBezTo>
                  <a:cubicBezTo>
                    <a:pt x="5190" y="16749"/>
                    <a:pt x="5173" y="16753"/>
                    <a:pt x="5154" y="16761"/>
                  </a:cubicBezTo>
                  <a:cubicBezTo>
                    <a:pt x="5042" y="16817"/>
                    <a:pt x="4951" y="16908"/>
                    <a:pt x="4867" y="16992"/>
                  </a:cubicBezTo>
                  <a:cubicBezTo>
                    <a:pt x="4855" y="16992"/>
                    <a:pt x="4847" y="16992"/>
                    <a:pt x="4842" y="16993"/>
                  </a:cubicBezTo>
                  <a:lnTo>
                    <a:pt x="4842" y="16993"/>
                  </a:lnTo>
                  <a:cubicBezTo>
                    <a:pt x="4904" y="16824"/>
                    <a:pt x="4978" y="16633"/>
                    <a:pt x="4951" y="16467"/>
                  </a:cubicBezTo>
                  <a:cubicBezTo>
                    <a:pt x="4923" y="16350"/>
                    <a:pt x="4868" y="16305"/>
                    <a:pt x="4800" y="16305"/>
                  </a:cubicBezTo>
                  <a:cubicBezTo>
                    <a:pt x="4665" y="16305"/>
                    <a:pt x="4478" y="16480"/>
                    <a:pt x="4343" y="16614"/>
                  </a:cubicBezTo>
                  <a:cubicBezTo>
                    <a:pt x="4343" y="16523"/>
                    <a:pt x="4371" y="16439"/>
                    <a:pt x="4371" y="16348"/>
                  </a:cubicBezTo>
                  <a:lnTo>
                    <a:pt x="4371" y="16237"/>
                  </a:lnTo>
                  <a:cubicBezTo>
                    <a:pt x="4546" y="16146"/>
                    <a:pt x="4721" y="15824"/>
                    <a:pt x="4777" y="15684"/>
                  </a:cubicBezTo>
                  <a:cubicBezTo>
                    <a:pt x="4951" y="15390"/>
                    <a:pt x="5217" y="15160"/>
                    <a:pt x="5357" y="14838"/>
                  </a:cubicBezTo>
                  <a:cubicBezTo>
                    <a:pt x="5420" y="14719"/>
                    <a:pt x="5476" y="14544"/>
                    <a:pt x="5532" y="14426"/>
                  </a:cubicBezTo>
                  <a:cubicBezTo>
                    <a:pt x="5623" y="14223"/>
                    <a:pt x="5742" y="14048"/>
                    <a:pt x="5853" y="13901"/>
                  </a:cubicBezTo>
                  <a:cubicBezTo>
                    <a:pt x="6091" y="13614"/>
                    <a:pt x="6147" y="13293"/>
                    <a:pt x="6266" y="12943"/>
                  </a:cubicBezTo>
                  <a:cubicBezTo>
                    <a:pt x="6350" y="12594"/>
                    <a:pt x="6553" y="12272"/>
                    <a:pt x="6672" y="11922"/>
                  </a:cubicBezTo>
                  <a:cubicBezTo>
                    <a:pt x="6790" y="11545"/>
                    <a:pt x="6846" y="11167"/>
                    <a:pt x="6930" y="10789"/>
                  </a:cubicBezTo>
                  <a:cubicBezTo>
                    <a:pt x="7049" y="10405"/>
                    <a:pt x="7140" y="10027"/>
                    <a:pt x="7252" y="9678"/>
                  </a:cubicBezTo>
                  <a:cubicBezTo>
                    <a:pt x="7315" y="9419"/>
                    <a:pt x="7399" y="9153"/>
                    <a:pt x="7455" y="8895"/>
                  </a:cubicBezTo>
                  <a:cubicBezTo>
                    <a:pt x="7490" y="8923"/>
                    <a:pt x="7490" y="8951"/>
                    <a:pt x="7518" y="8978"/>
                  </a:cubicBezTo>
                  <a:cubicBezTo>
                    <a:pt x="7577" y="9042"/>
                    <a:pt x="7647" y="9071"/>
                    <a:pt x="7721" y="9071"/>
                  </a:cubicBezTo>
                  <a:cubicBezTo>
                    <a:pt x="7786" y="9071"/>
                    <a:pt x="7855" y="9049"/>
                    <a:pt x="7923" y="9006"/>
                  </a:cubicBezTo>
                  <a:cubicBezTo>
                    <a:pt x="7979" y="8978"/>
                    <a:pt x="8154" y="8832"/>
                    <a:pt x="8217" y="8832"/>
                  </a:cubicBezTo>
                  <a:close/>
                  <a:moveTo>
                    <a:pt x="14069" y="15684"/>
                  </a:moveTo>
                  <a:lnTo>
                    <a:pt x="14069" y="15684"/>
                  </a:lnTo>
                  <a:cubicBezTo>
                    <a:pt x="14097" y="15796"/>
                    <a:pt x="14014" y="15971"/>
                    <a:pt x="14014" y="16034"/>
                  </a:cubicBezTo>
                  <a:cubicBezTo>
                    <a:pt x="13986" y="16174"/>
                    <a:pt x="13958" y="16292"/>
                    <a:pt x="13923" y="16411"/>
                  </a:cubicBezTo>
                  <a:cubicBezTo>
                    <a:pt x="13895" y="16558"/>
                    <a:pt x="13839" y="16761"/>
                    <a:pt x="13986" y="16873"/>
                  </a:cubicBezTo>
                  <a:cubicBezTo>
                    <a:pt x="14008" y="16898"/>
                    <a:pt x="14030" y="16908"/>
                    <a:pt x="14052" y="16908"/>
                  </a:cubicBezTo>
                  <a:cubicBezTo>
                    <a:pt x="14087" y="16908"/>
                    <a:pt x="14122" y="16883"/>
                    <a:pt x="14160" y="16845"/>
                  </a:cubicBezTo>
                  <a:cubicBezTo>
                    <a:pt x="14307" y="16614"/>
                    <a:pt x="14419" y="16348"/>
                    <a:pt x="14538" y="16118"/>
                  </a:cubicBezTo>
                  <a:cubicBezTo>
                    <a:pt x="14564" y="16091"/>
                    <a:pt x="14721" y="15885"/>
                    <a:pt x="14763" y="15885"/>
                  </a:cubicBezTo>
                  <a:cubicBezTo>
                    <a:pt x="14765" y="15885"/>
                    <a:pt x="14767" y="15885"/>
                    <a:pt x="14769" y="15887"/>
                  </a:cubicBezTo>
                  <a:cubicBezTo>
                    <a:pt x="14797" y="15915"/>
                    <a:pt x="14741" y="16090"/>
                    <a:pt x="14741" y="16118"/>
                  </a:cubicBezTo>
                  <a:cubicBezTo>
                    <a:pt x="14685" y="16265"/>
                    <a:pt x="14419" y="16789"/>
                    <a:pt x="14622" y="16936"/>
                  </a:cubicBezTo>
                  <a:cubicBezTo>
                    <a:pt x="14643" y="16946"/>
                    <a:pt x="14664" y="16950"/>
                    <a:pt x="14683" y="16950"/>
                  </a:cubicBezTo>
                  <a:cubicBezTo>
                    <a:pt x="14773" y="16950"/>
                    <a:pt x="14847" y="16858"/>
                    <a:pt x="14916" y="16789"/>
                  </a:cubicBezTo>
                  <a:cubicBezTo>
                    <a:pt x="15006" y="16642"/>
                    <a:pt x="15090" y="16495"/>
                    <a:pt x="15237" y="16383"/>
                  </a:cubicBezTo>
                  <a:cubicBezTo>
                    <a:pt x="15255" y="16343"/>
                    <a:pt x="15261" y="16306"/>
                    <a:pt x="15264" y="16306"/>
                  </a:cubicBezTo>
                  <a:cubicBezTo>
                    <a:pt x="15265" y="16306"/>
                    <a:pt x="15265" y="16318"/>
                    <a:pt x="15265" y="16348"/>
                  </a:cubicBezTo>
                  <a:cubicBezTo>
                    <a:pt x="15265" y="16383"/>
                    <a:pt x="15265" y="16411"/>
                    <a:pt x="15237" y="16467"/>
                  </a:cubicBezTo>
                  <a:cubicBezTo>
                    <a:pt x="15209" y="16523"/>
                    <a:pt x="15181" y="16614"/>
                    <a:pt x="15146" y="16698"/>
                  </a:cubicBezTo>
                  <a:cubicBezTo>
                    <a:pt x="15118" y="16817"/>
                    <a:pt x="15034" y="16936"/>
                    <a:pt x="15090" y="17048"/>
                  </a:cubicBezTo>
                  <a:cubicBezTo>
                    <a:pt x="15107" y="17085"/>
                    <a:pt x="15147" y="17101"/>
                    <a:pt x="15181" y="17101"/>
                  </a:cubicBezTo>
                  <a:cubicBezTo>
                    <a:pt x="15205" y="17101"/>
                    <a:pt x="15226" y="17094"/>
                    <a:pt x="15237" y="17083"/>
                  </a:cubicBezTo>
                  <a:cubicBezTo>
                    <a:pt x="15293" y="17048"/>
                    <a:pt x="15321" y="17020"/>
                    <a:pt x="15384" y="16992"/>
                  </a:cubicBezTo>
                  <a:lnTo>
                    <a:pt x="15384" y="16992"/>
                  </a:lnTo>
                  <a:cubicBezTo>
                    <a:pt x="15356" y="17048"/>
                    <a:pt x="15384" y="17111"/>
                    <a:pt x="15440" y="17139"/>
                  </a:cubicBezTo>
                  <a:cubicBezTo>
                    <a:pt x="15485" y="17153"/>
                    <a:pt x="15522" y="17153"/>
                    <a:pt x="15558" y="17153"/>
                  </a:cubicBezTo>
                  <a:cubicBezTo>
                    <a:pt x="15594" y="17153"/>
                    <a:pt x="15629" y="17153"/>
                    <a:pt x="15671" y="17167"/>
                  </a:cubicBezTo>
                  <a:cubicBezTo>
                    <a:pt x="15643" y="17222"/>
                    <a:pt x="15643" y="17285"/>
                    <a:pt x="15643" y="17313"/>
                  </a:cubicBezTo>
                  <a:cubicBezTo>
                    <a:pt x="15559" y="17313"/>
                    <a:pt x="15496" y="17341"/>
                    <a:pt x="15440" y="17369"/>
                  </a:cubicBezTo>
                  <a:cubicBezTo>
                    <a:pt x="15237" y="17516"/>
                    <a:pt x="15265" y="17782"/>
                    <a:pt x="15209" y="18013"/>
                  </a:cubicBezTo>
                  <a:cubicBezTo>
                    <a:pt x="15191" y="18068"/>
                    <a:pt x="15245" y="18126"/>
                    <a:pt x="15302" y="18126"/>
                  </a:cubicBezTo>
                  <a:cubicBezTo>
                    <a:pt x="15331" y="18126"/>
                    <a:pt x="15362" y="18110"/>
                    <a:pt x="15384" y="18069"/>
                  </a:cubicBezTo>
                  <a:cubicBezTo>
                    <a:pt x="15412" y="17957"/>
                    <a:pt x="15440" y="17810"/>
                    <a:pt x="15496" y="17691"/>
                  </a:cubicBezTo>
                  <a:cubicBezTo>
                    <a:pt x="15533" y="17596"/>
                    <a:pt x="15546" y="17565"/>
                    <a:pt x="15555" y="17565"/>
                  </a:cubicBezTo>
                  <a:cubicBezTo>
                    <a:pt x="15569" y="17565"/>
                    <a:pt x="15577" y="17630"/>
                    <a:pt x="15643" y="17663"/>
                  </a:cubicBezTo>
                  <a:cubicBezTo>
                    <a:pt x="15660" y="17670"/>
                    <a:pt x="15680" y="17674"/>
                    <a:pt x="15701" y="17674"/>
                  </a:cubicBezTo>
                  <a:cubicBezTo>
                    <a:pt x="15758" y="17674"/>
                    <a:pt x="15818" y="17648"/>
                    <a:pt x="15818" y="17607"/>
                  </a:cubicBezTo>
                  <a:cubicBezTo>
                    <a:pt x="15846" y="17432"/>
                    <a:pt x="15846" y="17285"/>
                    <a:pt x="15936" y="17139"/>
                  </a:cubicBezTo>
                  <a:cubicBezTo>
                    <a:pt x="15956" y="17074"/>
                    <a:pt x="16008" y="17013"/>
                    <a:pt x="16066" y="17013"/>
                  </a:cubicBezTo>
                  <a:cubicBezTo>
                    <a:pt x="16090" y="17013"/>
                    <a:pt x="16115" y="17023"/>
                    <a:pt x="16139" y="17048"/>
                  </a:cubicBezTo>
                  <a:cubicBezTo>
                    <a:pt x="16167" y="17083"/>
                    <a:pt x="16195" y="17167"/>
                    <a:pt x="16230" y="17194"/>
                  </a:cubicBezTo>
                  <a:cubicBezTo>
                    <a:pt x="16250" y="17226"/>
                    <a:pt x="16277" y="17239"/>
                    <a:pt x="16305" y="17239"/>
                  </a:cubicBezTo>
                  <a:cubicBezTo>
                    <a:pt x="16358" y="17239"/>
                    <a:pt x="16415" y="17193"/>
                    <a:pt x="16433" y="17139"/>
                  </a:cubicBezTo>
                  <a:cubicBezTo>
                    <a:pt x="16489" y="16936"/>
                    <a:pt x="16517" y="16698"/>
                    <a:pt x="16608" y="16495"/>
                  </a:cubicBezTo>
                  <a:cubicBezTo>
                    <a:pt x="16629" y="16408"/>
                    <a:pt x="16706" y="16246"/>
                    <a:pt x="16791" y="16246"/>
                  </a:cubicBezTo>
                  <a:cubicBezTo>
                    <a:pt x="16816" y="16246"/>
                    <a:pt x="16841" y="16260"/>
                    <a:pt x="16866" y="16292"/>
                  </a:cubicBezTo>
                  <a:cubicBezTo>
                    <a:pt x="16929" y="16348"/>
                    <a:pt x="16929" y="16495"/>
                    <a:pt x="16985" y="16586"/>
                  </a:cubicBezTo>
                  <a:cubicBezTo>
                    <a:pt x="16999" y="16614"/>
                    <a:pt x="17043" y="16628"/>
                    <a:pt x="17087" y="16628"/>
                  </a:cubicBezTo>
                  <a:cubicBezTo>
                    <a:pt x="17130" y="16628"/>
                    <a:pt x="17174" y="16614"/>
                    <a:pt x="17188" y="16586"/>
                  </a:cubicBezTo>
                  <a:cubicBezTo>
                    <a:pt x="17240" y="16477"/>
                    <a:pt x="17369" y="15873"/>
                    <a:pt x="17503" y="15873"/>
                  </a:cubicBezTo>
                  <a:cubicBezTo>
                    <a:pt x="17515" y="15873"/>
                    <a:pt x="17526" y="15878"/>
                    <a:pt x="17538" y="15887"/>
                  </a:cubicBezTo>
                  <a:cubicBezTo>
                    <a:pt x="17594" y="15943"/>
                    <a:pt x="17594" y="16174"/>
                    <a:pt x="17629" y="16237"/>
                  </a:cubicBezTo>
                  <a:cubicBezTo>
                    <a:pt x="17657" y="16383"/>
                    <a:pt x="17657" y="16467"/>
                    <a:pt x="17740" y="16586"/>
                  </a:cubicBezTo>
                  <a:cubicBezTo>
                    <a:pt x="17757" y="16619"/>
                    <a:pt x="17785" y="16632"/>
                    <a:pt x="17817" y="16632"/>
                  </a:cubicBezTo>
                  <a:cubicBezTo>
                    <a:pt x="17840" y="16632"/>
                    <a:pt x="17864" y="16626"/>
                    <a:pt x="17887" y="16614"/>
                  </a:cubicBezTo>
                  <a:cubicBezTo>
                    <a:pt x="17974" y="16561"/>
                    <a:pt x="18136" y="16086"/>
                    <a:pt x="18224" y="16086"/>
                  </a:cubicBezTo>
                  <a:cubicBezTo>
                    <a:pt x="18228" y="16086"/>
                    <a:pt x="18233" y="16087"/>
                    <a:pt x="18237" y="16090"/>
                  </a:cubicBezTo>
                  <a:cubicBezTo>
                    <a:pt x="18265" y="16090"/>
                    <a:pt x="18293" y="16348"/>
                    <a:pt x="18293" y="16383"/>
                  </a:cubicBezTo>
                  <a:cubicBezTo>
                    <a:pt x="18293" y="16439"/>
                    <a:pt x="18293" y="16523"/>
                    <a:pt x="18328" y="16586"/>
                  </a:cubicBezTo>
                  <a:cubicBezTo>
                    <a:pt x="18328" y="16698"/>
                    <a:pt x="18356" y="16789"/>
                    <a:pt x="18440" y="16873"/>
                  </a:cubicBezTo>
                  <a:cubicBezTo>
                    <a:pt x="18503" y="16873"/>
                    <a:pt x="18559" y="16873"/>
                    <a:pt x="18587" y="16845"/>
                  </a:cubicBezTo>
                  <a:cubicBezTo>
                    <a:pt x="18654" y="16783"/>
                    <a:pt x="18813" y="16479"/>
                    <a:pt x="18903" y="16479"/>
                  </a:cubicBezTo>
                  <a:cubicBezTo>
                    <a:pt x="18934" y="16479"/>
                    <a:pt x="18957" y="16516"/>
                    <a:pt x="18964" y="16614"/>
                  </a:cubicBezTo>
                  <a:cubicBezTo>
                    <a:pt x="18992" y="16845"/>
                    <a:pt x="18936" y="17111"/>
                    <a:pt x="18908" y="17369"/>
                  </a:cubicBezTo>
                  <a:cubicBezTo>
                    <a:pt x="18908" y="17433"/>
                    <a:pt x="18950" y="17462"/>
                    <a:pt x="18997" y="17462"/>
                  </a:cubicBezTo>
                  <a:cubicBezTo>
                    <a:pt x="19039" y="17462"/>
                    <a:pt x="19085" y="17440"/>
                    <a:pt x="19111" y="17397"/>
                  </a:cubicBezTo>
                  <a:cubicBezTo>
                    <a:pt x="19139" y="17341"/>
                    <a:pt x="19202" y="17285"/>
                    <a:pt x="19258" y="17222"/>
                  </a:cubicBezTo>
                  <a:cubicBezTo>
                    <a:pt x="19286" y="17222"/>
                    <a:pt x="19314" y="17167"/>
                    <a:pt x="19342" y="17139"/>
                  </a:cubicBezTo>
                  <a:cubicBezTo>
                    <a:pt x="19352" y="17136"/>
                    <a:pt x="19361" y="17135"/>
                    <a:pt x="19368" y="17135"/>
                  </a:cubicBezTo>
                  <a:cubicBezTo>
                    <a:pt x="19451" y="17135"/>
                    <a:pt x="19405" y="17265"/>
                    <a:pt x="19405" y="17341"/>
                  </a:cubicBezTo>
                  <a:cubicBezTo>
                    <a:pt x="19377" y="17607"/>
                    <a:pt x="19258" y="17894"/>
                    <a:pt x="19286" y="18187"/>
                  </a:cubicBezTo>
                  <a:cubicBezTo>
                    <a:pt x="19306" y="18228"/>
                    <a:pt x="19360" y="18254"/>
                    <a:pt x="19399" y="18254"/>
                  </a:cubicBezTo>
                  <a:cubicBezTo>
                    <a:pt x="19413" y="18254"/>
                    <a:pt x="19425" y="18251"/>
                    <a:pt x="19433" y="18243"/>
                  </a:cubicBezTo>
                  <a:cubicBezTo>
                    <a:pt x="19489" y="18187"/>
                    <a:pt x="19607" y="18041"/>
                    <a:pt x="19663" y="18041"/>
                  </a:cubicBezTo>
                  <a:cubicBezTo>
                    <a:pt x="19668" y="18040"/>
                    <a:pt x="19672" y="18039"/>
                    <a:pt x="19675" y="18039"/>
                  </a:cubicBezTo>
                  <a:cubicBezTo>
                    <a:pt x="19797" y="18039"/>
                    <a:pt x="19578" y="18483"/>
                    <a:pt x="19516" y="18537"/>
                  </a:cubicBezTo>
                  <a:cubicBezTo>
                    <a:pt x="19450" y="18603"/>
                    <a:pt x="19528" y="18709"/>
                    <a:pt x="19605" y="18709"/>
                  </a:cubicBezTo>
                  <a:cubicBezTo>
                    <a:pt x="19625" y="18709"/>
                    <a:pt x="19646" y="18701"/>
                    <a:pt x="19663" y="18684"/>
                  </a:cubicBezTo>
                  <a:cubicBezTo>
                    <a:pt x="19726" y="18621"/>
                    <a:pt x="19838" y="18537"/>
                    <a:pt x="19929" y="18509"/>
                  </a:cubicBezTo>
                  <a:cubicBezTo>
                    <a:pt x="20076" y="18509"/>
                    <a:pt x="20041" y="18656"/>
                    <a:pt x="20041" y="18768"/>
                  </a:cubicBezTo>
                  <a:cubicBezTo>
                    <a:pt x="20013" y="18943"/>
                    <a:pt x="19957" y="19117"/>
                    <a:pt x="19866" y="19264"/>
                  </a:cubicBezTo>
                  <a:cubicBezTo>
                    <a:pt x="19810" y="19383"/>
                    <a:pt x="19754" y="19467"/>
                    <a:pt x="19635" y="19467"/>
                  </a:cubicBezTo>
                  <a:lnTo>
                    <a:pt x="19607" y="19467"/>
                  </a:lnTo>
                  <a:cubicBezTo>
                    <a:pt x="19489" y="19467"/>
                    <a:pt x="19377" y="19411"/>
                    <a:pt x="19258" y="19411"/>
                  </a:cubicBezTo>
                  <a:cubicBezTo>
                    <a:pt x="19111" y="19411"/>
                    <a:pt x="18964" y="19439"/>
                    <a:pt x="18852" y="19439"/>
                  </a:cubicBezTo>
                  <a:cubicBezTo>
                    <a:pt x="18691" y="19453"/>
                    <a:pt x="18524" y="19460"/>
                    <a:pt x="18359" y="19460"/>
                  </a:cubicBezTo>
                  <a:cubicBezTo>
                    <a:pt x="18195" y="19460"/>
                    <a:pt x="18034" y="19453"/>
                    <a:pt x="17887" y="19439"/>
                  </a:cubicBezTo>
                  <a:cubicBezTo>
                    <a:pt x="17244" y="19411"/>
                    <a:pt x="16608" y="19411"/>
                    <a:pt x="15964" y="19411"/>
                  </a:cubicBezTo>
                  <a:cubicBezTo>
                    <a:pt x="15660" y="19411"/>
                    <a:pt x="15347" y="19404"/>
                    <a:pt x="15030" y="19404"/>
                  </a:cubicBezTo>
                  <a:cubicBezTo>
                    <a:pt x="14713" y="19404"/>
                    <a:pt x="14391" y="19411"/>
                    <a:pt x="14069" y="19439"/>
                  </a:cubicBezTo>
                  <a:cubicBezTo>
                    <a:pt x="13783" y="19439"/>
                    <a:pt x="13517" y="19495"/>
                    <a:pt x="13223" y="19558"/>
                  </a:cubicBezTo>
                  <a:cubicBezTo>
                    <a:pt x="13160" y="19563"/>
                    <a:pt x="13097" y="19566"/>
                    <a:pt x="13034" y="19566"/>
                  </a:cubicBezTo>
                  <a:cubicBezTo>
                    <a:pt x="12779" y="19566"/>
                    <a:pt x="12517" y="19530"/>
                    <a:pt x="12237" y="19530"/>
                  </a:cubicBezTo>
                  <a:cubicBezTo>
                    <a:pt x="11622" y="19558"/>
                    <a:pt x="11042" y="19586"/>
                    <a:pt x="10426" y="19586"/>
                  </a:cubicBezTo>
                  <a:cubicBezTo>
                    <a:pt x="10305" y="19580"/>
                    <a:pt x="10183" y="19578"/>
                    <a:pt x="10061" y="19578"/>
                  </a:cubicBezTo>
                  <a:cubicBezTo>
                    <a:pt x="9573" y="19578"/>
                    <a:pt x="9087" y="19614"/>
                    <a:pt x="8622" y="19614"/>
                  </a:cubicBezTo>
                  <a:cubicBezTo>
                    <a:pt x="8301" y="19586"/>
                    <a:pt x="7979" y="19530"/>
                    <a:pt x="7664" y="19495"/>
                  </a:cubicBezTo>
                  <a:cubicBezTo>
                    <a:pt x="7343" y="19467"/>
                    <a:pt x="7021" y="19467"/>
                    <a:pt x="6699" y="19467"/>
                  </a:cubicBezTo>
                  <a:cubicBezTo>
                    <a:pt x="6466" y="19467"/>
                    <a:pt x="6246" y="19479"/>
                    <a:pt x="6029" y="19479"/>
                  </a:cubicBezTo>
                  <a:cubicBezTo>
                    <a:pt x="5921" y="19479"/>
                    <a:pt x="5814" y="19476"/>
                    <a:pt x="5707" y="19467"/>
                  </a:cubicBezTo>
                  <a:cubicBezTo>
                    <a:pt x="5459" y="19447"/>
                    <a:pt x="5230" y="19427"/>
                    <a:pt x="4993" y="19427"/>
                  </a:cubicBezTo>
                  <a:cubicBezTo>
                    <a:pt x="4894" y="19427"/>
                    <a:pt x="4795" y="19431"/>
                    <a:pt x="4693" y="19439"/>
                  </a:cubicBezTo>
                  <a:cubicBezTo>
                    <a:pt x="4343" y="19467"/>
                    <a:pt x="3993" y="19467"/>
                    <a:pt x="3644" y="19467"/>
                  </a:cubicBezTo>
                  <a:cubicBezTo>
                    <a:pt x="3429" y="19467"/>
                    <a:pt x="3203" y="19455"/>
                    <a:pt x="2972" y="19455"/>
                  </a:cubicBezTo>
                  <a:cubicBezTo>
                    <a:pt x="2856" y="19455"/>
                    <a:pt x="2739" y="19458"/>
                    <a:pt x="2623" y="19467"/>
                  </a:cubicBezTo>
                  <a:cubicBezTo>
                    <a:pt x="2357" y="19495"/>
                    <a:pt x="2099" y="19495"/>
                    <a:pt x="1805" y="19495"/>
                  </a:cubicBezTo>
                  <a:cubicBezTo>
                    <a:pt x="1546" y="19439"/>
                    <a:pt x="1280" y="19439"/>
                    <a:pt x="1022" y="19411"/>
                  </a:cubicBezTo>
                  <a:cubicBezTo>
                    <a:pt x="847" y="19411"/>
                    <a:pt x="700" y="19383"/>
                    <a:pt x="581" y="19264"/>
                  </a:cubicBezTo>
                  <a:cubicBezTo>
                    <a:pt x="462" y="19145"/>
                    <a:pt x="232" y="18740"/>
                    <a:pt x="525" y="18740"/>
                  </a:cubicBezTo>
                  <a:cubicBezTo>
                    <a:pt x="610" y="18740"/>
                    <a:pt x="722" y="18798"/>
                    <a:pt x="807" y="18798"/>
                  </a:cubicBezTo>
                  <a:cubicBezTo>
                    <a:pt x="870" y="18798"/>
                    <a:pt x="919" y="18766"/>
                    <a:pt x="931" y="18656"/>
                  </a:cubicBezTo>
                  <a:cubicBezTo>
                    <a:pt x="931" y="18537"/>
                    <a:pt x="847" y="18446"/>
                    <a:pt x="812" y="18306"/>
                  </a:cubicBezTo>
                  <a:cubicBezTo>
                    <a:pt x="812" y="18239"/>
                    <a:pt x="827" y="18215"/>
                    <a:pt x="850" y="18215"/>
                  </a:cubicBezTo>
                  <a:cubicBezTo>
                    <a:pt x="900" y="18215"/>
                    <a:pt x="988" y="18324"/>
                    <a:pt x="1050" y="18362"/>
                  </a:cubicBezTo>
                  <a:cubicBezTo>
                    <a:pt x="1057" y="18370"/>
                    <a:pt x="1069" y="18373"/>
                    <a:pt x="1082" y="18373"/>
                  </a:cubicBezTo>
                  <a:cubicBezTo>
                    <a:pt x="1117" y="18373"/>
                    <a:pt x="1162" y="18347"/>
                    <a:pt x="1162" y="18306"/>
                  </a:cubicBezTo>
                  <a:cubicBezTo>
                    <a:pt x="1224" y="18069"/>
                    <a:pt x="1106" y="17838"/>
                    <a:pt x="1162" y="17607"/>
                  </a:cubicBezTo>
                  <a:cubicBezTo>
                    <a:pt x="1184" y="17547"/>
                    <a:pt x="1240" y="17503"/>
                    <a:pt x="1302" y="17503"/>
                  </a:cubicBezTo>
                  <a:cubicBezTo>
                    <a:pt x="1334" y="17503"/>
                    <a:pt x="1368" y="17515"/>
                    <a:pt x="1399" y="17544"/>
                  </a:cubicBezTo>
                  <a:cubicBezTo>
                    <a:pt x="1399" y="17572"/>
                    <a:pt x="1427" y="17635"/>
                    <a:pt x="1427" y="17663"/>
                  </a:cubicBezTo>
                  <a:cubicBezTo>
                    <a:pt x="1455" y="17719"/>
                    <a:pt x="1483" y="17782"/>
                    <a:pt x="1546" y="17810"/>
                  </a:cubicBezTo>
                  <a:cubicBezTo>
                    <a:pt x="1574" y="17824"/>
                    <a:pt x="1602" y="17831"/>
                    <a:pt x="1627" y="17831"/>
                  </a:cubicBezTo>
                  <a:cubicBezTo>
                    <a:pt x="1651" y="17831"/>
                    <a:pt x="1672" y="17824"/>
                    <a:pt x="1686" y="17810"/>
                  </a:cubicBezTo>
                  <a:cubicBezTo>
                    <a:pt x="1833" y="17663"/>
                    <a:pt x="1749" y="17341"/>
                    <a:pt x="1777" y="17167"/>
                  </a:cubicBezTo>
                  <a:cubicBezTo>
                    <a:pt x="1777" y="17083"/>
                    <a:pt x="1805" y="16964"/>
                    <a:pt x="1833" y="16873"/>
                  </a:cubicBezTo>
                  <a:cubicBezTo>
                    <a:pt x="1833" y="16812"/>
                    <a:pt x="1833" y="16766"/>
                    <a:pt x="1856" y="16766"/>
                  </a:cubicBezTo>
                  <a:cubicBezTo>
                    <a:pt x="1865" y="16766"/>
                    <a:pt x="1878" y="16773"/>
                    <a:pt x="1896" y="16789"/>
                  </a:cubicBezTo>
                  <a:cubicBezTo>
                    <a:pt x="1924" y="16817"/>
                    <a:pt x="1952" y="16936"/>
                    <a:pt x="1980" y="16964"/>
                  </a:cubicBezTo>
                  <a:cubicBezTo>
                    <a:pt x="2008" y="17020"/>
                    <a:pt x="2036" y="17083"/>
                    <a:pt x="2099" y="17111"/>
                  </a:cubicBezTo>
                  <a:cubicBezTo>
                    <a:pt x="2122" y="17146"/>
                    <a:pt x="2156" y="17161"/>
                    <a:pt x="2191" y="17161"/>
                  </a:cubicBezTo>
                  <a:cubicBezTo>
                    <a:pt x="2238" y="17161"/>
                    <a:pt x="2285" y="17131"/>
                    <a:pt x="2301" y="17083"/>
                  </a:cubicBezTo>
                  <a:cubicBezTo>
                    <a:pt x="2420" y="16761"/>
                    <a:pt x="2420" y="16411"/>
                    <a:pt x="2595" y="16118"/>
                  </a:cubicBezTo>
                  <a:cubicBezTo>
                    <a:pt x="2622" y="16062"/>
                    <a:pt x="2642" y="16040"/>
                    <a:pt x="2658" y="16040"/>
                  </a:cubicBezTo>
                  <a:cubicBezTo>
                    <a:pt x="2708" y="16040"/>
                    <a:pt x="2714" y="16257"/>
                    <a:pt x="2735" y="16320"/>
                  </a:cubicBezTo>
                  <a:cubicBezTo>
                    <a:pt x="2735" y="16495"/>
                    <a:pt x="2735" y="16670"/>
                    <a:pt x="2826" y="16817"/>
                  </a:cubicBezTo>
                  <a:cubicBezTo>
                    <a:pt x="2838" y="16857"/>
                    <a:pt x="2868" y="16873"/>
                    <a:pt x="2901" y="16873"/>
                  </a:cubicBezTo>
                  <a:cubicBezTo>
                    <a:pt x="2941" y="16873"/>
                    <a:pt x="2985" y="16848"/>
                    <a:pt x="3001" y="16817"/>
                  </a:cubicBezTo>
                  <a:cubicBezTo>
                    <a:pt x="3084" y="16698"/>
                    <a:pt x="3084" y="16558"/>
                    <a:pt x="3147" y="16411"/>
                  </a:cubicBezTo>
                  <a:cubicBezTo>
                    <a:pt x="3174" y="16350"/>
                    <a:pt x="3339" y="15857"/>
                    <a:pt x="3457" y="15857"/>
                  </a:cubicBezTo>
                  <a:cubicBezTo>
                    <a:pt x="3461" y="15857"/>
                    <a:pt x="3465" y="15858"/>
                    <a:pt x="3469" y="15859"/>
                  </a:cubicBezTo>
                  <a:cubicBezTo>
                    <a:pt x="3525" y="15859"/>
                    <a:pt x="3497" y="16586"/>
                    <a:pt x="3525" y="16642"/>
                  </a:cubicBezTo>
                  <a:cubicBezTo>
                    <a:pt x="3543" y="16678"/>
                    <a:pt x="3586" y="16716"/>
                    <a:pt x="3629" y="16716"/>
                  </a:cubicBezTo>
                  <a:cubicBezTo>
                    <a:pt x="3654" y="16716"/>
                    <a:pt x="3679" y="16703"/>
                    <a:pt x="3700" y="16670"/>
                  </a:cubicBezTo>
                  <a:cubicBezTo>
                    <a:pt x="3847" y="16523"/>
                    <a:pt x="3931" y="16237"/>
                    <a:pt x="4105" y="16118"/>
                  </a:cubicBezTo>
                  <a:lnTo>
                    <a:pt x="4105" y="16118"/>
                  </a:lnTo>
                  <a:cubicBezTo>
                    <a:pt x="4196" y="16383"/>
                    <a:pt x="4049" y="16642"/>
                    <a:pt x="4105" y="16936"/>
                  </a:cubicBezTo>
                  <a:cubicBezTo>
                    <a:pt x="4121" y="16982"/>
                    <a:pt x="4164" y="17003"/>
                    <a:pt x="4208" y="17003"/>
                  </a:cubicBezTo>
                  <a:cubicBezTo>
                    <a:pt x="4245" y="17003"/>
                    <a:pt x="4283" y="16989"/>
                    <a:pt x="4308" y="16964"/>
                  </a:cubicBezTo>
                  <a:cubicBezTo>
                    <a:pt x="4399" y="16908"/>
                    <a:pt x="4455" y="16817"/>
                    <a:pt x="4546" y="16733"/>
                  </a:cubicBezTo>
                  <a:cubicBezTo>
                    <a:pt x="4602" y="16670"/>
                    <a:pt x="4630" y="16642"/>
                    <a:pt x="4693" y="16586"/>
                  </a:cubicBezTo>
                  <a:lnTo>
                    <a:pt x="4721" y="16586"/>
                  </a:lnTo>
                  <a:cubicBezTo>
                    <a:pt x="4658" y="16761"/>
                    <a:pt x="4574" y="16992"/>
                    <a:pt x="4574" y="17167"/>
                  </a:cubicBezTo>
                  <a:cubicBezTo>
                    <a:pt x="4549" y="17273"/>
                    <a:pt x="4591" y="17374"/>
                    <a:pt x="4705" y="17374"/>
                  </a:cubicBezTo>
                  <a:cubicBezTo>
                    <a:pt x="4719" y="17374"/>
                    <a:pt x="4733" y="17372"/>
                    <a:pt x="4749" y="17369"/>
                  </a:cubicBezTo>
                  <a:cubicBezTo>
                    <a:pt x="4833" y="17369"/>
                    <a:pt x="4895" y="17285"/>
                    <a:pt x="4923" y="17257"/>
                  </a:cubicBezTo>
                  <a:cubicBezTo>
                    <a:pt x="5007" y="17167"/>
                    <a:pt x="5070" y="17083"/>
                    <a:pt x="5126" y="17020"/>
                  </a:cubicBezTo>
                  <a:lnTo>
                    <a:pt x="5126" y="17020"/>
                  </a:lnTo>
                  <a:cubicBezTo>
                    <a:pt x="5098" y="17222"/>
                    <a:pt x="4867" y="17516"/>
                    <a:pt x="5098" y="17572"/>
                  </a:cubicBezTo>
                  <a:cubicBezTo>
                    <a:pt x="5119" y="17583"/>
                    <a:pt x="5138" y="17588"/>
                    <a:pt x="5157" y="17588"/>
                  </a:cubicBezTo>
                  <a:cubicBezTo>
                    <a:pt x="5246" y="17588"/>
                    <a:pt x="5317" y="17483"/>
                    <a:pt x="5392" y="17460"/>
                  </a:cubicBezTo>
                  <a:cubicBezTo>
                    <a:pt x="5414" y="17453"/>
                    <a:pt x="5441" y="17449"/>
                    <a:pt x="5469" y="17449"/>
                  </a:cubicBezTo>
                  <a:cubicBezTo>
                    <a:pt x="5546" y="17449"/>
                    <a:pt x="5630" y="17475"/>
                    <a:pt x="5651" y="17516"/>
                  </a:cubicBezTo>
                  <a:lnTo>
                    <a:pt x="5651" y="17635"/>
                  </a:lnTo>
                  <a:lnTo>
                    <a:pt x="5651" y="17838"/>
                  </a:lnTo>
                  <a:cubicBezTo>
                    <a:pt x="5651" y="17897"/>
                    <a:pt x="5687" y="17927"/>
                    <a:pt x="5724" y="17927"/>
                  </a:cubicBezTo>
                  <a:cubicBezTo>
                    <a:pt x="5761" y="17927"/>
                    <a:pt x="5797" y="17897"/>
                    <a:pt x="5797" y="17838"/>
                  </a:cubicBezTo>
                  <a:cubicBezTo>
                    <a:pt x="5825" y="17663"/>
                    <a:pt x="5916" y="17432"/>
                    <a:pt x="5742" y="17285"/>
                  </a:cubicBezTo>
                  <a:cubicBezTo>
                    <a:pt x="5763" y="17192"/>
                    <a:pt x="5820" y="17082"/>
                    <a:pt x="5886" y="17082"/>
                  </a:cubicBezTo>
                  <a:cubicBezTo>
                    <a:pt x="5905" y="17082"/>
                    <a:pt x="5925" y="17091"/>
                    <a:pt x="5944" y="17111"/>
                  </a:cubicBezTo>
                  <a:cubicBezTo>
                    <a:pt x="6000" y="17167"/>
                    <a:pt x="5972" y="17285"/>
                    <a:pt x="6056" y="17369"/>
                  </a:cubicBezTo>
                  <a:cubicBezTo>
                    <a:pt x="6082" y="17381"/>
                    <a:pt x="6107" y="17388"/>
                    <a:pt x="6129" y="17388"/>
                  </a:cubicBezTo>
                  <a:cubicBezTo>
                    <a:pt x="6161" y="17388"/>
                    <a:pt x="6187" y="17374"/>
                    <a:pt x="6203" y="17341"/>
                  </a:cubicBezTo>
                  <a:cubicBezTo>
                    <a:pt x="6266" y="17257"/>
                    <a:pt x="6266" y="17194"/>
                    <a:pt x="6266" y="17111"/>
                  </a:cubicBezTo>
                  <a:cubicBezTo>
                    <a:pt x="6266" y="17031"/>
                    <a:pt x="6239" y="16711"/>
                    <a:pt x="6373" y="16711"/>
                  </a:cubicBezTo>
                  <a:cubicBezTo>
                    <a:pt x="6392" y="16711"/>
                    <a:pt x="6414" y="16718"/>
                    <a:pt x="6441" y="16733"/>
                  </a:cubicBezTo>
                  <a:cubicBezTo>
                    <a:pt x="6497" y="16789"/>
                    <a:pt x="6525" y="16936"/>
                    <a:pt x="6581" y="16992"/>
                  </a:cubicBezTo>
                  <a:cubicBezTo>
                    <a:pt x="6616" y="17083"/>
                    <a:pt x="6672" y="17111"/>
                    <a:pt x="6727" y="17167"/>
                  </a:cubicBezTo>
                  <a:cubicBezTo>
                    <a:pt x="6741" y="17181"/>
                    <a:pt x="6764" y="17187"/>
                    <a:pt x="6787" y="17187"/>
                  </a:cubicBezTo>
                  <a:cubicBezTo>
                    <a:pt x="6810" y="17187"/>
                    <a:pt x="6832" y="17181"/>
                    <a:pt x="6846" y="17167"/>
                  </a:cubicBezTo>
                  <a:cubicBezTo>
                    <a:pt x="6993" y="17048"/>
                    <a:pt x="6874" y="16698"/>
                    <a:pt x="6874" y="16523"/>
                  </a:cubicBezTo>
                  <a:cubicBezTo>
                    <a:pt x="6874" y="16523"/>
                    <a:pt x="6874" y="16467"/>
                    <a:pt x="6902" y="16411"/>
                  </a:cubicBezTo>
                  <a:lnTo>
                    <a:pt x="6902" y="16439"/>
                  </a:lnTo>
                  <a:cubicBezTo>
                    <a:pt x="6930" y="16586"/>
                    <a:pt x="6902" y="16761"/>
                    <a:pt x="7021" y="16845"/>
                  </a:cubicBezTo>
                  <a:cubicBezTo>
                    <a:pt x="7060" y="16864"/>
                    <a:pt x="7103" y="16888"/>
                    <a:pt x="7135" y="16888"/>
                  </a:cubicBezTo>
                  <a:cubicBezTo>
                    <a:pt x="7148" y="16888"/>
                    <a:pt x="7160" y="16883"/>
                    <a:pt x="7168" y="16873"/>
                  </a:cubicBezTo>
                  <a:cubicBezTo>
                    <a:pt x="7252" y="16817"/>
                    <a:pt x="7280" y="16761"/>
                    <a:pt x="7280" y="16670"/>
                  </a:cubicBezTo>
                  <a:cubicBezTo>
                    <a:pt x="7343" y="16495"/>
                    <a:pt x="7399" y="16292"/>
                    <a:pt x="7399" y="16118"/>
                  </a:cubicBezTo>
                  <a:cubicBezTo>
                    <a:pt x="7399" y="16118"/>
                    <a:pt x="7427" y="16118"/>
                    <a:pt x="7427" y="16090"/>
                  </a:cubicBezTo>
                  <a:cubicBezTo>
                    <a:pt x="7427" y="16146"/>
                    <a:pt x="7455" y="16174"/>
                    <a:pt x="7455" y="16237"/>
                  </a:cubicBezTo>
                  <a:cubicBezTo>
                    <a:pt x="7490" y="16320"/>
                    <a:pt x="7490" y="16411"/>
                    <a:pt x="7490" y="16495"/>
                  </a:cubicBezTo>
                  <a:cubicBezTo>
                    <a:pt x="7518" y="16586"/>
                    <a:pt x="7546" y="16698"/>
                    <a:pt x="7629" y="16733"/>
                  </a:cubicBezTo>
                  <a:cubicBezTo>
                    <a:pt x="7662" y="16752"/>
                    <a:pt x="7691" y="16760"/>
                    <a:pt x="7717" y="16760"/>
                  </a:cubicBezTo>
                  <a:cubicBezTo>
                    <a:pt x="7882" y="16760"/>
                    <a:pt x="7927" y="16423"/>
                    <a:pt x="7951" y="16320"/>
                  </a:cubicBezTo>
                  <a:cubicBezTo>
                    <a:pt x="7979" y="16292"/>
                    <a:pt x="8042" y="16062"/>
                    <a:pt x="8098" y="16034"/>
                  </a:cubicBezTo>
                  <a:cubicBezTo>
                    <a:pt x="8189" y="16034"/>
                    <a:pt x="8189" y="16209"/>
                    <a:pt x="8189" y="16265"/>
                  </a:cubicBezTo>
                  <a:cubicBezTo>
                    <a:pt x="8217" y="16383"/>
                    <a:pt x="8189" y="16558"/>
                    <a:pt x="8245" y="16642"/>
                  </a:cubicBezTo>
                  <a:cubicBezTo>
                    <a:pt x="8273" y="16698"/>
                    <a:pt x="8329" y="16698"/>
                    <a:pt x="8364" y="16698"/>
                  </a:cubicBezTo>
                  <a:cubicBezTo>
                    <a:pt x="8504" y="16670"/>
                    <a:pt x="8538" y="16558"/>
                    <a:pt x="8566" y="16439"/>
                  </a:cubicBezTo>
                  <a:cubicBezTo>
                    <a:pt x="8622" y="16348"/>
                    <a:pt x="8650" y="16237"/>
                    <a:pt x="8713" y="16174"/>
                  </a:cubicBezTo>
                  <a:cubicBezTo>
                    <a:pt x="8740" y="16153"/>
                    <a:pt x="8759" y="16144"/>
                    <a:pt x="8773" y="16144"/>
                  </a:cubicBezTo>
                  <a:cubicBezTo>
                    <a:pt x="8834" y="16144"/>
                    <a:pt x="8797" y="16310"/>
                    <a:pt x="8797" y="16383"/>
                  </a:cubicBezTo>
                  <a:cubicBezTo>
                    <a:pt x="8769" y="16467"/>
                    <a:pt x="8769" y="16558"/>
                    <a:pt x="8769" y="16642"/>
                  </a:cubicBezTo>
                  <a:cubicBezTo>
                    <a:pt x="8741" y="16761"/>
                    <a:pt x="8797" y="16845"/>
                    <a:pt x="8916" y="16873"/>
                  </a:cubicBezTo>
                  <a:cubicBezTo>
                    <a:pt x="8924" y="16883"/>
                    <a:pt x="8935" y="16888"/>
                    <a:pt x="8947" y="16888"/>
                  </a:cubicBezTo>
                  <a:cubicBezTo>
                    <a:pt x="8975" y="16888"/>
                    <a:pt x="9008" y="16864"/>
                    <a:pt x="9028" y="16845"/>
                  </a:cubicBezTo>
                  <a:cubicBezTo>
                    <a:pt x="9119" y="16761"/>
                    <a:pt x="9147" y="16642"/>
                    <a:pt x="9203" y="16558"/>
                  </a:cubicBezTo>
                  <a:cubicBezTo>
                    <a:pt x="9266" y="16495"/>
                    <a:pt x="9294" y="16411"/>
                    <a:pt x="9350" y="16348"/>
                  </a:cubicBezTo>
                  <a:cubicBezTo>
                    <a:pt x="9408" y="16313"/>
                    <a:pt x="9440" y="16265"/>
                    <a:pt x="9463" y="16265"/>
                  </a:cubicBezTo>
                  <a:cubicBezTo>
                    <a:pt x="9476" y="16265"/>
                    <a:pt x="9486" y="16280"/>
                    <a:pt x="9496" y="16320"/>
                  </a:cubicBezTo>
                  <a:cubicBezTo>
                    <a:pt x="9496" y="16411"/>
                    <a:pt x="9440" y="16558"/>
                    <a:pt x="9413" y="16670"/>
                  </a:cubicBezTo>
                  <a:cubicBezTo>
                    <a:pt x="9378" y="16789"/>
                    <a:pt x="9350" y="16936"/>
                    <a:pt x="9350" y="17083"/>
                  </a:cubicBezTo>
                  <a:cubicBezTo>
                    <a:pt x="9378" y="17139"/>
                    <a:pt x="9413" y="17167"/>
                    <a:pt x="9468" y="17194"/>
                  </a:cubicBezTo>
                  <a:cubicBezTo>
                    <a:pt x="9477" y="17195"/>
                    <a:pt x="9486" y="17196"/>
                    <a:pt x="9494" y="17196"/>
                  </a:cubicBezTo>
                  <a:cubicBezTo>
                    <a:pt x="9766" y="17196"/>
                    <a:pt x="9824" y="16759"/>
                    <a:pt x="10021" y="16698"/>
                  </a:cubicBezTo>
                  <a:cubicBezTo>
                    <a:pt x="10029" y="16697"/>
                    <a:pt x="10036" y="16696"/>
                    <a:pt x="10042" y="16696"/>
                  </a:cubicBezTo>
                  <a:cubicBezTo>
                    <a:pt x="10208" y="16696"/>
                    <a:pt x="10020" y="17022"/>
                    <a:pt x="9993" y="17083"/>
                  </a:cubicBezTo>
                  <a:cubicBezTo>
                    <a:pt x="9937" y="17194"/>
                    <a:pt x="9874" y="17313"/>
                    <a:pt x="9937" y="17397"/>
                  </a:cubicBezTo>
                  <a:cubicBezTo>
                    <a:pt x="9965" y="17460"/>
                    <a:pt x="10021" y="17460"/>
                    <a:pt x="10049" y="17460"/>
                  </a:cubicBezTo>
                  <a:cubicBezTo>
                    <a:pt x="10168" y="17432"/>
                    <a:pt x="10196" y="17369"/>
                    <a:pt x="10287" y="17313"/>
                  </a:cubicBezTo>
                  <a:cubicBezTo>
                    <a:pt x="10309" y="17269"/>
                    <a:pt x="10439" y="17095"/>
                    <a:pt x="10535" y="17095"/>
                  </a:cubicBezTo>
                  <a:cubicBezTo>
                    <a:pt x="10560" y="17095"/>
                    <a:pt x="10583" y="17107"/>
                    <a:pt x="10601" y="17139"/>
                  </a:cubicBezTo>
                  <a:cubicBezTo>
                    <a:pt x="10636" y="17222"/>
                    <a:pt x="10461" y="17460"/>
                    <a:pt x="10426" y="17572"/>
                  </a:cubicBezTo>
                  <a:cubicBezTo>
                    <a:pt x="10401" y="17681"/>
                    <a:pt x="10451" y="17813"/>
                    <a:pt x="10594" y="17813"/>
                  </a:cubicBezTo>
                  <a:cubicBezTo>
                    <a:pt x="10608" y="17813"/>
                    <a:pt x="10621" y="17812"/>
                    <a:pt x="10636" y="17810"/>
                  </a:cubicBezTo>
                  <a:cubicBezTo>
                    <a:pt x="10692" y="17782"/>
                    <a:pt x="10748" y="17719"/>
                    <a:pt x="10811" y="17663"/>
                  </a:cubicBezTo>
                  <a:cubicBezTo>
                    <a:pt x="10835" y="17639"/>
                    <a:pt x="10923" y="17567"/>
                    <a:pt x="10987" y="17567"/>
                  </a:cubicBezTo>
                  <a:cubicBezTo>
                    <a:pt x="10996" y="17567"/>
                    <a:pt x="11006" y="17568"/>
                    <a:pt x="11014" y="17572"/>
                  </a:cubicBezTo>
                  <a:cubicBezTo>
                    <a:pt x="11025" y="17561"/>
                    <a:pt x="11036" y="17554"/>
                    <a:pt x="11044" y="17554"/>
                  </a:cubicBezTo>
                  <a:cubicBezTo>
                    <a:pt x="11055" y="17554"/>
                    <a:pt x="11059" y="17569"/>
                    <a:pt x="11042" y="17607"/>
                  </a:cubicBezTo>
                  <a:lnTo>
                    <a:pt x="11042" y="17691"/>
                  </a:lnTo>
                  <a:cubicBezTo>
                    <a:pt x="11027" y="17754"/>
                    <a:pt x="11070" y="17784"/>
                    <a:pt x="11113" y="17784"/>
                  </a:cubicBezTo>
                  <a:cubicBezTo>
                    <a:pt x="11151" y="17784"/>
                    <a:pt x="11189" y="17761"/>
                    <a:pt x="11189" y="17719"/>
                  </a:cubicBezTo>
                  <a:cubicBezTo>
                    <a:pt x="11235" y="17528"/>
                    <a:pt x="11224" y="17376"/>
                    <a:pt x="11053" y="17376"/>
                  </a:cubicBezTo>
                  <a:cubicBezTo>
                    <a:pt x="11017" y="17376"/>
                    <a:pt x="10974" y="17383"/>
                    <a:pt x="10923" y="17397"/>
                  </a:cubicBezTo>
                  <a:cubicBezTo>
                    <a:pt x="10811" y="17432"/>
                    <a:pt x="10720" y="17544"/>
                    <a:pt x="10601" y="17607"/>
                  </a:cubicBezTo>
                  <a:cubicBezTo>
                    <a:pt x="10636" y="17572"/>
                    <a:pt x="10636" y="17544"/>
                    <a:pt x="10664" y="17516"/>
                  </a:cubicBezTo>
                  <a:cubicBezTo>
                    <a:pt x="10664" y="17460"/>
                    <a:pt x="10692" y="17432"/>
                    <a:pt x="10720" y="17369"/>
                  </a:cubicBezTo>
                  <a:cubicBezTo>
                    <a:pt x="10720" y="17313"/>
                    <a:pt x="10748" y="17257"/>
                    <a:pt x="10748" y="17194"/>
                  </a:cubicBezTo>
                  <a:cubicBezTo>
                    <a:pt x="10811" y="17139"/>
                    <a:pt x="10839" y="17048"/>
                    <a:pt x="10867" y="16992"/>
                  </a:cubicBezTo>
                  <a:cubicBezTo>
                    <a:pt x="10895" y="16936"/>
                    <a:pt x="10923" y="16873"/>
                    <a:pt x="10951" y="16817"/>
                  </a:cubicBezTo>
                  <a:cubicBezTo>
                    <a:pt x="11009" y="16745"/>
                    <a:pt x="11025" y="16723"/>
                    <a:pt x="11030" y="16723"/>
                  </a:cubicBezTo>
                  <a:cubicBezTo>
                    <a:pt x="11035" y="16723"/>
                    <a:pt x="11027" y="16747"/>
                    <a:pt x="11042" y="16761"/>
                  </a:cubicBezTo>
                  <a:cubicBezTo>
                    <a:pt x="11042" y="16908"/>
                    <a:pt x="11014" y="17020"/>
                    <a:pt x="11042" y="17139"/>
                  </a:cubicBezTo>
                  <a:cubicBezTo>
                    <a:pt x="11058" y="17188"/>
                    <a:pt x="11106" y="17220"/>
                    <a:pt x="11154" y="17220"/>
                  </a:cubicBezTo>
                  <a:cubicBezTo>
                    <a:pt x="11188" y="17220"/>
                    <a:pt x="11221" y="17204"/>
                    <a:pt x="11245" y="17167"/>
                  </a:cubicBezTo>
                  <a:cubicBezTo>
                    <a:pt x="11300" y="17048"/>
                    <a:pt x="11335" y="16817"/>
                    <a:pt x="11475" y="16733"/>
                  </a:cubicBezTo>
                  <a:cubicBezTo>
                    <a:pt x="11507" y="16707"/>
                    <a:pt x="11532" y="16695"/>
                    <a:pt x="11552" y="16695"/>
                  </a:cubicBezTo>
                  <a:cubicBezTo>
                    <a:pt x="11642" y="16695"/>
                    <a:pt x="11627" y="16928"/>
                    <a:pt x="11650" y="17020"/>
                  </a:cubicBezTo>
                  <a:cubicBezTo>
                    <a:pt x="11675" y="17105"/>
                    <a:pt x="11726" y="17172"/>
                    <a:pt x="11796" y="17172"/>
                  </a:cubicBezTo>
                  <a:cubicBezTo>
                    <a:pt x="11824" y="17172"/>
                    <a:pt x="11854" y="17162"/>
                    <a:pt x="11888" y="17139"/>
                  </a:cubicBezTo>
                  <a:cubicBezTo>
                    <a:pt x="11944" y="17083"/>
                    <a:pt x="11972" y="16936"/>
                    <a:pt x="12035" y="16873"/>
                  </a:cubicBezTo>
                  <a:cubicBezTo>
                    <a:pt x="12063" y="16789"/>
                    <a:pt x="12147" y="16642"/>
                    <a:pt x="12175" y="16642"/>
                  </a:cubicBezTo>
                  <a:cubicBezTo>
                    <a:pt x="12237" y="16733"/>
                    <a:pt x="12209" y="16992"/>
                    <a:pt x="12209" y="17083"/>
                  </a:cubicBezTo>
                  <a:cubicBezTo>
                    <a:pt x="12237" y="17167"/>
                    <a:pt x="12237" y="17285"/>
                    <a:pt x="12321" y="17313"/>
                  </a:cubicBezTo>
                  <a:cubicBezTo>
                    <a:pt x="12343" y="17324"/>
                    <a:pt x="12364" y="17328"/>
                    <a:pt x="12383" y="17328"/>
                  </a:cubicBezTo>
                  <a:cubicBezTo>
                    <a:pt x="12468" y="17328"/>
                    <a:pt x="12524" y="17236"/>
                    <a:pt x="12524" y="17139"/>
                  </a:cubicBezTo>
                  <a:cubicBezTo>
                    <a:pt x="12587" y="16992"/>
                    <a:pt x="12559" y="16817"/>
                    <a:pt x="12587" y="16670"/>
                  </a:cubicBezTo>
                  <a:cubicBezTo>
                    <a:pt x="12587" y="16495"/>
                    <a:pt x="12587" y="16320"/>
                    <a:pt x="12615" y="16174"/>
                  </a:cubicBezTo>
                  <a:cubicBezTo>
                    <a:pt x="12615" y="16118"/>
                    <a:pt x="12615" y="16034"/>
                    <a:pt x="12643" y="15971"/>
                  </a:cubicBezTo>
                  <a:cubicBezTo>
                    <a:pt x="12671" y="16062"/>
                    <a:pt x="12699" y="16146"/>
                    <a:pt x="12734" y="16209"/>
                  </a:cubicBezTo>
                  <a:cubicBezTo>
                    <a:pt x="12762" y="16320"/>
                    <a:pt x="12818" y="16467"/>
                    <a:pt x="12846" y="16586"/>
                  </a:cubicBezTo>
                  <a:cubicBezTo>
                    <a:pt x="12909" y="16698"/>
                    <a:pt x="12993" y="16873"/>
                    <a:pt x="13111" y="16964"/>
                  </a:cubicBezTo>
                  <a:cubicBezTo>
                    <a:pt x="13128" y="16972"/>
                    <a:pt x="13144" y="16975"/>
                    <a:pt x="13159" y="16975"/>
                  </a:cubicBezTo>
                  <a:cubicBezTo>
                    <a:pt x="13195" y="16975"/>
                    <a:pt x="13223" y="16956"/>
                    <a:pt x="13223" y="16936"/>
                  </a:cubicBezTo>
                  <a:cubicBezTo>
                    <a:pt x="13342" y="16789"/>
                    <a:pt x="13258" y="16614"/>
                    <a:pt x="13223" y="16467"/>
                  </a:cubicBezTo>
                  <a:cubicBezTo>
                    <a:pt x="13223" y="16348"/>
                    <a:pt x="13195" y="16209"/>
                    <a:pt x="13195" y="16090"/>
                  </a:cubicBezTo>
                  <a:cubicBezTo>
                    <a:pt x="13195" y="16034"/>
                    <a:pt x="13223" y="15824"/>
                    <a:pt x="13286" y="15712"/>
                  </a:cubicBezTo>
                  <a:cubicBezTo>
                    <a:pt x="13314" y="15824"/>
                    <a:pt x="13286" y="15971"/>
                    <a:pt x="13314" y="16034"/>
                  </a:cubicBezTo>
                  <a:lnTo>
                    <a:pt x="13314" y="16383"/>
                  </a:lnTo>
                  <a:cubicBezTo>
                    <a:pt x="13314" y="16523"/>
                    <a:pt x="13342" y="16817"/>
                    <a:pt x="13517" y="16845"/>
                  </a:cubicBezTo>
                  <a:cubicBezTo>
                    <a:pt x="13534" y="16851"/>
                    <a:pt x="13549" y="16854"/>
                    <a:pt x="13563" y="16854"/>
                  </a:cubicBezTo>
                  <a:cubicBezTo>
                    <a:pt x="13697" y="16854"/>
                    <a:pt x="13722" y="16603"/>
                    <a:pt x="13748" y="16495"/>
                  </a:cubicBezTo>
                  <a:cubicBezTo>
                    <a:pt x="13783" y="16348"/>
                    <a:pt x="13811" y="16174"/>
                    <a:pt x="13867" y="16034"/>
                  </a:cubicBezTo>
                  <a:cubicBezTo>
                    <a:pt x="13923" y="15915"/>
                    <a:pt x="13986" y="15768"/>
                    <a:pt x="14069" y="15684"/>
                  </a:cubicBezTo>
                  <a:close/>
                  <a:moveTo>
                    <a:pt x="9551" y="0"/>
                  </a:moveTo>
                  <a:cubicBezTo>
                    <a:pt x="9119" y="0"/>
                    <a:pt x="8821" y="281"/>
                    <a:pt x="8769" y="762"/>
                  </a:cubicBezTo>
                  <a:cubicBezTo>
                    <a:pt x="8741" y="790"/>
                    <a:pt x="8741" y="853"/>
                    <a:pt x="8741" y="881"/>
                  </a:cubicBezTo>
                  <a:cubicBezTo>
                    <a:pt x="8713" y="825"/>
                    <a:pt x="8650" y="762"/>
                    <a:pt x="8650" y="762"/>
                  </a:cubicBezTo>
                  <a:cubicBezTo>
                    <a:pt x="8566" y="679"/>
                    <a:pt x="8476" y="588"/>
                    <a:pt x="8364" y="560"/>
                  </a:cubicBezTo>
                  <a:cubicBezTo>
                    <a:pt x="8295" y="527"/>
                    <a:pt x="8216" y="511"/>
                    <a:pt x="8137" y="511"/>
                  </a:cubicBezTo>
                  <a:cubicBezTo>
                    <a:pt x="8015" y="511"/>
                    <a:pt x="7893" y="548"/>
                    <a:pt x="7804" y="616"/>
                  </a:cubicBezTo>
                  <a:cubicBezTo>
                    <a:pt x="7629" y="734"/>
                    <a:pt x="7574" y="937"/>
                    <a:pt x="7574" y="1112"/>
                  </a:cubicBezTo>
                  <a:cubicBezTo>
                    <a:pt x="7546" y="1259"/>
                    <a:pt x="7574" y="1406"/>
                    <a:pt x="7602" y="1553"/>
                  </a:cubicBezTo>
                  <a:cubicBezTo>
                    <a:pt x="7629" y="1581"/>
                    <a:pt x="7692" y="1727"/>
                    <a:pt x="7720" y="1811"/>
                  </a:cubicBezTo>
                  <a:cubicBezTo>
                    <a:pt x="7537" y="1811"/>
                    <a:pt x="7350" y="1786"/>
                    <a:pt x="7172" y="1786"/>
                  </a:cubicBezTo>
                  <a:cubicBezTo>
                    <a:pt x="6920" y="1786"/>
                    <a:pt x="6685" y="1836"/>
                    <a:pt x="6497" y="2077"/>
                  </a:cubicBezTo>
                  <a:cubicBezTo>
                    <a:pt x="6231" y="2427"/>
                    <a:pt x="6497" y="2748"/>
                    <a:pt x="6727" y="3035"/>
                  </a:cubicBezTo>
                  <a:cubicBezTo>
                    <a:pt x="6469" y="3126"/>
                    <a:pt x="6203" y="3385"/>
                    <a:pt x="6441" y="3678"/>
                  </a:cubicBezTo>
                  <a:cubicBezTo>
                    <a:pt x="6553" y="3881"/>
                    <a:pt x="6818" y="3937"/>
                    <a:pt x="7021" y="4000"/>
                  </a:cubicBezTo>
                  <a:cubicBezTo>
                    <a:pt x="7235" y="4023"/>
                    <a:pt x="7492" y="4127"/>
                    <a:pt x="7724" y="4127"/>
                  </a:cubicBezTo>
                  <a:cubicBezTo>
                    <a:pt x="7773" y="4127"/>
                    <a:pt x="7821" y="4123"/>
                    <a:pt x="7867" y="4112"/>
                  </a:cubicBezTo>
                  <a:cubicBezTo>
                    <a:pt x="7890" y="4112"/>
                    <a:pt x="8006" y="4076"/>
                    <a:pt x="8066" y="4076"/>
                  </a:cubicBezTo>
                  <a:cubicBezTo>
                    <a:pt x="8081" y="4076"/>
                    <a:pt x="8092" y="4078"/>
                    <a:pt x="8098" y="4084"/>
                  </a:cubicBezTo>
                  <a:lnTo>
                    <a:pt x="8098" y="4231"/>
                  </a:lnTo>
                  <a:cubicBezTo>
                    <a:pt x="8126" y="4405"/>
                    <a:pt x="8154" y="4580"/>
                    <a:pt x="8189" y="4783"/>
                  </a:cubicBezTo>
                  <a:cubicBezTo>
                    <a:pt x="8189" y="5077"/>
                    <a:pt x="8126" y="5398"/>
                    <a:pt x="8189" y="5685"/>
                  </a:cubicBezTo>
                  <a:cubicBezTo>
                    <a:pt x="8217" y="6007"/>
                    <a:pt x="8245" y="6328"/>
                    <a:pt x="8301" y="6650"/>
                  </a:cubicBezTo>
                  <a:lnTo>
                    <a:pt x="8301" y="6769"/>
                  </a:lnTo>
                  <a:lnTo>
                    <a:pt x="8301" y="6825"/>
                  </a:lnTo>
                  <a:cubicBezTo>
                    <a:pt x="8329" y="7084"/>
                    <a:pt x="8301" y="7349"/>
                    <a:pt x="8329" y="7608"/>
                  </a:cubicBezTo>
                  <a:lnTo>
                    <a:pt x="8301" y="7608"/>
                  </a:lnTo>
                  <a:cubicBezTo>
                    <a:pt x="8200" y="7608"/>
                    <a:pt x="8107" y="7599"/>
                    <a:pt x="8020" y="7599"/>
                  </a:cubicBezTo>
                  <a:cubicBezTo>
                    <a:pt x="7883" y="7599"/>
                    <a:pt x="7757" y="7620"/>
                    <a:pt x="7629" y="7727"/>
                  </a:cubicBezTo>
                  <a:cubicBezTo>
                    <a:pt x="7427" y="7930"/>
                    <a:pt x="7315" y="8307"/>
                    <a:pt x="7371" y="8629"/>
                  </a:cubicBezTo>
                  <a:cubicBezTo>
                    <a:pt x="7343" y="8776"/>
                    <a:pt x="7252" y="8923"/>
                    <a:pt x="7224" y="9041"/>
                  </a:cubicBezTo>
                  <a:cubicBezTo>
                    <a:pt x="7168" y="9244"/>
                    <a:pt x="7105" y="9419"/>
                    <a:pt x="7049" y="9622"/>
                  </a:cubicBezTo>
                  <a:cubicBezTo>
                    <a:pt x="6965" y="9971"/>
                    <a:pt x="6846" y="10321"/>
                    <a:pt x="6727" y="10671"/>
                  </a:cubicBezTo>
                  <a:lnTo>
                    <a:pt x="6469" y="11719"/>
                  </a:lnTo>
                  <a:cubicBezTo>
                    <a:pt x="6350" y="12069"/>
                    <a:pt x="6203" y="12391"/>
                    <a:pt x="6056" y="12740"/>
                  </a:cubicBezTo>
                  <a:cubicBezTo>
                    <a:pt x="5916" y="13062"/>
                    <a:pt x="5881" y="13412"/>
                    <a:pt x="5651" y="13726"/>
                  </a:cubicBezTo>
                  <a:cubicBezTo>
                    <a:pt x="5476" y="13992"/>
                    <a:pt x="5301" y="14251"/>
                    <a:pt x="5182" y="14572"/>
                  </a:cubicBezTo>
                  <a:cubicBezTo>
                    <a:pt x="5070" y="14866"/>
                    <a:pt x="4867" y="15097"/>
                    <a:pt x="4693" y="15362"/>
                  </a:cubicBezTo>
                  <a:cubicBezTo>
                    <a:pt x="4602" y="15509"/>
                    <a:pt x="4518" y="15649"/>
                    <a:pt x="4427" y="15768"/>
                  </a:cubicBezTo>
                  <a:cubicBezTo>
                    <a:pt x="4399" y="15859"/>
                    <a:pt x="4343" y="15915"/>
                    <a:pt x="4308" y="15971"/>
                  </a:cubicBezTo>
                  <a:cubicBezTo>
                    <a:pt x="4280" y="15943"/>
                    <a:pt x="4280" y="15943"/>
                    <a:pt x="4280" y="15915"/>
                  </a:cubicBezTo>
                  <a:cubicBezTo>
                    <a:pt x="4252" y="15887"/>
                    <a:pt x="4196" y="15859"/>
                    <a:pt x="4133" y="15859"/>
                  </a:cubicBezTo>
                  <a:cubicBezTo>
                    <a:pt x="3903" y="15943"/>
                    <a:pt x="3819" y="16146"/>
                    <a:pt x="3700" y="16348"/>
                  </a:cubicBezTo>
                  <a:cubicBezTo>
                    <a:pt x="3700" y="16090"/>
                    <a:pt x="3728" y="15649"/>
                    <a:pt x="3497" y="15621"/>
                  </a:cubicBezTo>
                  <a:cubicBezTo>
                    <a:pt x="3322" y="15621"/>
                    <a:pt x="3175" y="15859"/>
                    <a:pt x="3119" y="15971"/>
                  </a:cubicBezTo>
                  <a:cubicBezTo>
                    <a:pt x="3029" y="16090"/>
                    <a:pt x="3001" y="16209"/>
                    <a:pt x="2945" y="16320"/>
                  </a:cubicBezTo>
                  <a:cubicBezTo>
                    <a:pt x="2916" y="16058"/>
                    <a:pt x="2874" y="15777"/>
                    <a:pt x="2685" y="15777"/>
                  </a:cubicBezTo>
                  <a:cubicBezTo>
                    <a:pt x="2642" y="15777"/>
                    <a:pt x="2591" y="15792"/>
                    <a:pt x="2532" y="15824"/>
                  </a:cubicBezTo>
                  <a:cubicBezTo>
                    <a:pt x="2385" y="15887"/>
                    <a:pt x="2301" y="16118"/>
                    <a:pt x="2273" y="16265"/>
                  </a:cubicBezTo>
                  <a:cubicBezTo>
                    <a:pt x="2210" y="16411"/>
                    <a:pt x="2182" y="16558"/>
                    <a:pt x="2154" y="16733"/>
                  </a:cubicBezTo>
                  <a:cubicBezTo>
                    <a:pt x="2099" y="16614"/>
                    <a:pt x="2071" y="16523"/>
                    <a:pt x="1980" y="16467"/>
                  </a:cubicBezTo>
                  <a:cubicBezTo>
                    <a:pt x="1946" y="16444"/>
                    <a:pt x="1913" y="16433"/>
                    <a:pt x="1881" y="16433"/>
                  </a:cubicBezTo>
                  <a:cubicBezTo>
                    <a:pt x="1799" y="16433"/>
                    <a:pt x="1723" y="16501"/>
                    <a:pt x="1658" y="16586"/>
                  </a:cubicBezTo>
                  <a:cubicBezTo>
                    <a:pt x="1574" y="16733"/>
                    <a:pt x="1546" y="16964"/>
                    <a:pt x="1511" y="17139"/>
                  </a:cubicBezTo>
                  <a:lnTo>
                    <a:pt x="1511" y="17369"/>
                  </a:lnTo>
                  <a:cubicBezTo>
                    <a:pt x="1483" y="17341"/>
                    <a:pt x="1455" y="17313"/>
                    <a:pt x="1455" y="17285"/>
                  </a:cubicBezTo>
                  <a:cubicBezTo>
                    <a:pt x="1410" y="17262"/>
                    <a:pt x="1366" y="17252"/>
                    <a:pt x="1324" y="17252"/>
                  </a:cubicBezTo>
                  <a:cubicBezTo>
                    <a:pt x="1255" y="17252"/>
                    <a:pt x="1190" y="17279"/>
                    <a:pt x="1134" y="17313"/>
                  </a:cubicBezTo>
                  <a:cubicBezTo>
                    <a:pt x="875" y="17516"/>
                    <a:pt x="959" y="17810"/>
                    <a:pt x="987" y="18097"/>
                  </a:cubicBezTo>
                  <a:cubicBezTo>
                    <a:pt x="946" y="18056"/>
                    <a:pt x="905" y="18030"/>
                    <a:pt x="850" y="18030"/>
                  </a:cubicBezTo>
                  <a:cubicBezTo>
                    <a:pt x="830" y="18030"/>
                    <a:pt x="808" y="18033"/>
                    <a:pt x="784" y="18041"/>
                  </a:cubicBezTo>
                  <a:cubicBezTo>
                    <a:pt x="672" y="18069"/>
                    <a:pt x="672" y="18243"/>
                    <a:pt x="672" y="18334"/>
                  </a:cubicBezTo>
                  <a:cubicBezTo>
                    <a:pt x="672" y="18418"/>
                    <a:pt x="728" y="18481"/>
                    <a:pt x="728" y="18565"/>
                  </a:cubicBezTo>
                  <a:lnTo>
                    <a:pt x="728" y="18593"/>
                  </a:lnTo>
                  <a:lnTo>
                    <a:pt x="700" y="18593"/>
                  </a:lnTo>
                  <a:cubicBezTo>
                    <a:pt x="672" y="18593"/>
                    <a:pt x="609" y="18537"/>
                    <a:pt x="581" y="18537"/>
                  </a:cubicBezTo>
                  <a:cubicBezTo>
                    <a:pt x="536" y="18523"/>
                    <a:pt x="495" y="18516"/>
                    <a:pt x="457" y="18516"/>
                  </a:cubicBezTo>
                  <a:cubicBezTo>
                    <a:pt x="348" y="18516"/>
                    <a:pt x="266" y="18575"/>
                    <a:pt x="204" y="18684"/>
                  </a:cubicBezTo>
                  <a:cubicBezTo>
                    <a:pt x="1" y="19006"/>
                    <a:pt x="287" y="19439"/>
                    <a:pt x="581" y="19586"/>
                  </a:cubicBezTo>
                  <a:cubicBezTo>
                    <a:pt x="710" y="19639"/>
                    <a:pt x="852" y="19659"/>
                    <a:pt x="998" y="19659"/>
                  </a:cubicBezTo>
                  <a:cubicBezTo>
                    <a:pt x="1083" y="19659"/>
                    <a:pt x="1168" y="19652"/>
                    <a:pt x="1252" y="19642"/>
                  </a:cubicBezTo>
                  <a:cubicBezTo>
                    <a:pt x="1308" y="19670"/>
                    <a:pt x="1371" y="19670"/>
                    <a:pt x="1427" y="19670"/>
                  </a:cubicBezTo>
                  <a:cubicBezTo>
                    <a:pt x="1657" y="19695"/>
                    <a:pt x="1901" y="19716"/>
                    <a:pt x="2139" y="19716"/>
                  </a:cubicBezTo>
                  <a:cubicBezTo>
                    <a:pt x="2234" y="19716"/>
                    <a:pt x="2328" y="19713"/>
                    <a:pt x="2420" y="19705"/>
                  </a:cubicBezTo>
                  <a:cubicBezTo>
                    <a:pt x="2623" y="19684"/>
                    <a:pt x="2826" y="19677"/>
                    <a:pt x="3030" y="19677"/>
                  </a:cubicBezTo>
                  <a:cubicBezTo>
                    <a:pt x="3438" y="19677"/>
                    <a:pt x="3847" y="19705"/>
                    <a:pt x="4252" y="19705"/>
                  </a:cubicBezTo>
                  <a:cubicBezTo>
                    <a:pt x="4467" y="19705"/>
                    <a:pt x="4681" y="19689"/>
                    <a:pt x="4885" y="19689"/>
                  </a:cubicBezTo>
                  <a:cubicBezTo>
                    <a:pt x="4987" y="19689"/>
                    <a:pt x="5087" y="19693"/>
                    <a:pt x="5182" y="19705"/>
                  </a:cubicBezTo>
                  <a:cubicBezTo>
                    <a:pt x="5504" y="19705"/>
                    <a:pt x="5825" y="19761"/>
                    <a:pt x="6147" y="19761"/>
                  </a:cubicBezTo>
                  <a:cubicBezTo>
                    <a:pt x="6818" y="19761"/>
                    <a:pt x="7490" y="19761"/>
                    <a:pt x="8154" y="19817"/>
                  </a:cubicBezTo>
                  <a:cubicBezTo>
                    <a:pt x="8462" y="19862"/>
                    <a:pt x="8767" y="19878"/>
                    <a:pt x="9073" y="19878"/>
                  </a:cubicBezTo>
                  <a:cubicBezTo>
                    <a:pt x="9379" y="19878"/>
                    <a:pt x="9685" y="19862"/>
                    <a:pt x="9993" y="19845"/>
                  </a:cubicBezTo>
                  <a:lnTo>
                    <a:pt x="10895" y="19845"/>
                  </a:lnTo>
                  <a:cubicBezTo>
                    <a:pt x="11189" y="19845"/>
                    <a:pt x="11510" y="19789"/>
                    <a:pt x="11797" y="19789"/>
                  </a:cubicBezTo>
                  <a:cubicBezTo>
                    <a:pt x="11993" y="19789"/>
                    <a:pt x="12188" y="19776"/>
                    <a:pt x="12382" y="19776"/>
                  </a:cubicBezTo>
                  <a:cubicBezTo>
                    <a:pt x="12479" y="19776"/>
                    <a:pt x="12575" y="19779"/>
                    <a:pt x="12671" y="19789"/>
                  </a:cubicBezTo>
                  <a:cubicBezTo>
                    <a:pt x="12757" y="19796"/>
                    <a:pt x="12839" y="19800"/>
                    <a:pt x="12919" y="19800"/>
                  </a:cubicBezTo>
                  <a:cubicBezTo>
                    <a:pt x="13137" y="19800"/>
                    <a:pt x="13335" y="19774"/>
                    <a:pt x="13545" y="19733"/>
                  </a:cubicBezTo>
                  <a:cubicBezTo>
                    <a:pt x="14188" y="19642"/>
                    <a:pt x="14888" y="19642"/>
                    <a:pt x="15559" y="19642"/>
                  </a:cubicBezTo>
                  <a:cubicBezTo>
                    <a:pt x="16258" y="19670"/>
                    <a:pt x="16957" y="19642"/>
                    <a:pt x="17657" y="19705"/>
                  </a:cubicBezTo>
                  <a:cubicBezTo>
                    <a:pt x="18006" y="19733"/>
                    <a:pt x="18356" y="19733"/>
                    <a:pt x="18677" y="19733"/>
                  </a:cubicBezTo>
                  <a:cubicBezTo>
                    <a:pt x="18852" y="19733"/>
                    <a:pt x="18992" y="19705"/>
                    <a:pt x="19167" y="19670"/>
                  </a:cubicBezTo>
                  <a:cubicBezTo>
                    <a:pt x="19314" y="19670"/>
                    <a:pt x="19489" y="19705"/>
                    <a:pt x="19635" y="19705"/>
                  </a:cubicBezTo>
                  <a:cubicBezTo>
                    <a:pt x="19726" y="19705"/>
                    <a:pt x="19838" y="19705"/>
                    <a:pt x="19901" y="19642"/>
                  </a:cubicBezTo>
                  <a:cubicBezTo>
                    <a:pt x="19985" y="19586"/>
                    <a:pt x="19985" y="19530"/>
                    <a:pt x="20013" y="19467"/>
                  </a:cubicBezTo>
                  <a:cubicBezTo>
                    <a:pt x="20104" y="19320"/>
                    <a:pt x="20160" y="19180"/>
                    <a:pt x="20216" y="19033"/>
                  </a:cubicBezTo>
                  <a:cubicBezTo>
                    <a:pt x="20279" y="18831"/>
                    <a:pt x="20335" y="18481"/>
                    <a:pt x="20132" y="18334"/>
                  </a:cubicBezTo>
                  <a:cubicBezTo>
                    <a:pt x="20080" y="18298"/>
                    <a:pt x="20030" y="18283"/>
                    <a:pt x="19980" y="18283"/>
                  </a:cubicBezTo>
                  <a:cubicBezTo>
                    <a:pt x="19942" y="18283"/>
                    <a:pt x="19905" y="18291"/>
                    <a:pt x="19866" y="18306"/>
                  </a:cubicBezTo>
                  <a:cubicBezTo>
                    <a:pt x="19929" y="18131"/>
                    <a:pt x="19957" y="17957"/>
                    <a:pt x="19838" y="17866"/>
                  </a:cubicBezTo>
                  <a:cubicBezTo>
                    <a:pt x="19809" y="17825"/>
                    <a:pt x="19773" y="17809"/>
                    <a:pt x="19733" y="17809"/>
                  </a:cubicBezTo>
                  <a:cubicBezTo>
                    <a:pt x="19656" y="17809"/>
                    <a:pt x="19566" y="17867"/>
                    <a:pt x="19489" y="17922"/>
                  </a:cubicBezTo>
                  <a:cubicBezTo>
                    <a:pt x="19516" y="17719"/>
                    <a:pt x="19579" y="17516"/>
                    <a:pt x="19607" y="17341"/>
                  </a:cubicBezTo>
                  <a:cubicBezTo>
                    <a:pt x="19607" y="17222"/>
                    <a:pt x="19635" y="17020"/>
                    <a:pt x="19489" y="16936"/>
                  </a:cubicBezTo>
                  <a:cubicBezTo>
                    <a:pt x="19457" y="16918"/>
                    <a:pt x="19427" y="16910"/>
                    <a:pt x="19397" y="16910"/>
                  </a:cubicBezTo>
                  <a:cubicBezTo>
                    <a:pt x="19323" y="16910"/>
                    <a:pt x="19252" y="16960"/>
                    <a:pt x="19167" y="17020"/>
                  </a:cubicBezTo>
                  <a:cubicBezTo>
                    <a:pt x="19230" y="16733"/>
                    <a:pt x="19258" y="16411"/>
                    <a:pt x="19083" y="16265"/>
                  </a:cubicBezTo>
                  <a:cubicBezTo>
                    <a:pt x="19037" y="16219"/>
                    <a:pt x="18991" y="16200"/>
                    <a:pt x="18946" y="16200"/>
                  </a:cubicBezTo>
                  <a:cubicBezTo>
                    <a:pt x="18791" y="16200"/>
                    <a:pt x="18644" y="16423"/>
                    <a:pt x="18531" y="16558"/>
                  </a:cubicBezTo>
                  <a:cubicBezTo>
                    <a:pt x="18503" y="16411"/>
                    <a:pt x="18503" y="16209"/>
                    <a:pt x="18503" y="16146"/>
                  </a:cubicBezTo>
                  <a:cubicBezTo>
                    <a:pt x="18440" y="15999"/>
                    <a:pt x="18412" y="15796"/>
                    <a:pt x="18237" y="15796"/>
                  </a:cubicBezTo>
                  <a:cubicBezTo>
                    <a:pt x="18090" y="15796"/>
                    <a:pt x="17978" y="15971"/>
                    <a:pt x="17915" y="16062"/>
                  </a:cubicBezTo>
                  <a:cubicBezTo>
                    <a:pt x="17887" y="16118"/>
                    <a:pt x="17859" y="16174"/>
                    <a:pt x="17831" y="16237"/>
                  </a:cubicBezTo>
                  <a:cubicBezTo>
                    <a:pt x="17803" y="15999"/>
                    <a:pt x="17831" y="15593"/>
                    <a:pt x="17538" y="15593"/>
                  </a:cubicBezTo>
                  <a:cubicBezTo>
                    <a:pt x="17391" y="15593"/>
                    <a:pt x="17307" y="15712"/>
                    <a:pt x="17216" y="15796"/>
                  </a:cubicBezTo>
                  <a:cubicBezTo>
                    <a:pt x="17160" y="15887"/>
                    <a:pt x="17104" y="15971"/>
                    <a:pt x="17069" y="16090"/>
                  </a:cubicBezTo>
                  <a:lnTo>
                    <a:pt x="17069" y="16118"/>
                  </a:lnTo>
                  <a:cubicBezTo>
                    <a:pt x="17041" y="16062"/>
                    <a:pt x="17013" y="16034"/>
                    <a:pt x="16957" y="15999"/>
                  </a:cubicBezTo>
                  <a:cubicBezTo>
                    <a:pt x="16908" y="15964"/>
                    <a:pt x="16859" y="15949"/>
                    <a:pt x="16811" y="15949"/>
                  </a:cubicBezTo>
                  <a:cubicBezTo>
                    <a:pt x="16742" y="15949"/>
                    <a:pt x="16673" y="15980"/>
                    <a:pt x="16608" y="16034"/>
                  </a:cubicBezTo>
                  <a:cubicBezTo>
                    <a:pt x="16489" y="16146"/>
                    <a:pt x="16433" y="16265"/>
                    <a:pt x="16370" y="16411"/>
                  </a:cubicBezTo>
                  <a:cubicBezTo>
                    <a:pt x="16314" y="16383"/>
                    <a:pt x="16258" y="16292"/>
                    <a:pt x="16195" y="16237"/>
                  </a:cubicBezTo>
                  <a:cubicBezTo>
                    <a:pt x="16111" y="16146"/>
                    <a:pt x="16055" y="16062"/>
                    <a:pt x="15992" y="15999"/>
                  </a:cubicBezTo>
                  <a:cubicBezTo>
                    <a:pt x="15880" y="15859"/>
                    <a:pt x="15762" y="15684"/>
                    <a:pt x="15643" y="15537"/>
                  </a:cubicBezTo>
                  <a:cubicBezTo>
                    <a:pt x="15440" y="15216"/>
                    <a:pt x="15293" y="14894"/>
                    <a:pt x="15118" y="14572"/>
                  </a:cubicBezTo>
                  <a:cubicBezTo>
                    <a:pt x="14916" y="14223"/>
                    <a:pt x="14769" y="13817"/>
                    <a:pt x="14594" y="13440"/>
                  </a:cubicBezTo>
                  <a:cubicBezTo>
                    <a:pt x="14419" y="13090"/>
                    <a:pt x="14216" y="12740"/>
                    <a:pt x="14041" y="12391"/>
                  </a:cubicBezTo>
                  <a:cubicBezTo>
                    <a:pt x="13867" y="12041"/>
                    <a:pt x="13811" y="11573"/>
                    <a:pt x="13692" y="11195"/>
                  </a:cubicBezTo>
                  <a:cubicBezTo>
                    <a:pt x="13573" y="10845"/>
                    <a:pt x="13433" y="10496"/>
                    <a:pt x="13314" y="10118"/>
                  </a:cubicBezTo>
                  <a:cubicBezTo>
                    <a:pt x="13167" y="9769"/>
                    <a:pt x="13139" y="9356"/>
                    <a:pt x="13021" y="9006"/>
                  </a:cubicBezTo>
                  <a:cubicBezTo>
                    <a:pt x="12965" y="8832"/>
                    <a:pt x="12937" y="8657"/>
                    <a:pt x="12909" y="8517"/>
                  </a:cubicBezTo>
                  <a:cubicBezTo>
                    <a:pt x="12874" y="8482"/>
                    <a:pt x="12874" y="8482"/>
                    <a:pt x="12874" y="8454"/>
                  </a:cubicBezTo>
                  <a:lnTo>
                    <a:pt x="12874" y="8104"/>
                  </a:lnTo>
                  <a:cubicBezTo>
                    <a:pt x="12846" y="7874"/>
                    <a:pt x="12734" y="7727"/>
                    <a:pt x="12496" y="7643"/>
                  </a:cubicBezTo>
                  <a:cubicBezTo>
                    <a:pt x="12384" y="7608"/>
                    <a:pt x="12265" y="7608"/>
                    <a:pt x="12147" y="7608"/>
                  </a:cubicBezTo>
                  <a:lnTo>
                    <a:pt x="12119" y="7580"/>
                  </a:lnTo>
                  <a:cubicBezTo>
                    <a:pt x="12063" y="7349"/>
                    <a:pt x="12091" y="7056"/>
                    <a:pt x="12091" y="6797"/>
                  </a:cubicBezTo>
                  <a:cubicBezTo>
                    <a:pt x="12091" y="6531"/>
                    <a:pt x="12091" y="6272"/>
                    <a:pt x="12119" y="6007"/>
                  </a:cubicBezTo>
                  <a:cubicBezTo>
                    <a:pt x="12119" y="5720"/>
                    <a:pt x="12147" y="5426"/>
                    <a:pt x="12209" y="5133"/>
                  </a:cubicBezTo>
                  <a:cubicBezTo>
                    <a:pt x="12265" y="4846"/>
                    <a:pt x="12265" y="4552"/>
                    <a:pt x="12587" y="4433"/>
                  </a:cubicBezTo>
                  <a:cubicBezTo>
                    <a:pt x="12762" y="4378"/>
                    <a:pt x="12937" y="4378"/>
                    <a:pt x="13111" y="4259"/>
                  </a:cubicBezTo>
                  <a:cubicBezTo>
                    <a:pt x="13258" y="4203"/>
                    <a:pt x="13433" y="4028"/>
                    <a:pt x="13489" y="3853"/>
                  </a:cubicBezTo>
                  <a:cubicBezTo>
                    <a:pt x="13517" y="3762"/>
                    <a:pt x="13517" y="3706"/>
                    <a:pt x="13489" y="3622"/>
                  </a:cubicBezTo>
                  <a:cubicBezTo>
                    <a:pt x="13461" y="3587"/>
                    <a:pt x="13370" y="3503"/>
                    <a:pt x="13370" y="3448"/>
                  </a:cubicBezTo>
                  <a:cubicBezTo>
                    <a:pt x="13370" y="3385"/>
                    <a:pt x="13608" y="3210"/>
                    <a:pt x="13636" y="3154"/>
                  </a:cubicBezTo>
                  <a:cubicBezTo>
                    <a:pt x="13720" y="3063"/>
                    <a:pt x="13811" y="2979"/>
                    <a:pt x="13867" y="2888"/>
                  </a:cubicBezTo>
                  <a:cubicBezTo>
                    <a:pt x="14097" y="2601"/>
                    <a:pt x="14188" y="2252"/>
                    <a:pt x="13839" y="1958"/>
                  </a:cubicBezTo>
                  <a:cubicBezTo>
                    <a:pt x="13720" y="1874"/>
                    <a:pt x="13517" y="1755"/>
                    <a:pt x="13370" y="1755"/>
                  </a:cubicBezTo>
                  <a:lnTo>
                    <a:pt x="13314" y="1755"/>
                  </a:lnTo>
                  <a:cubicBezTo>
                    <a:pt x="13314" y="1699"/>
                    <a:pt x="13370" y="1637"/>
                    <a:pt x="13370" y="1609"/>
                  </a:cubicBezTo>
                  <a:cubicBezTo>
                    <a:pt x="13433" y="1490"/>
                    <a:pt x="13489" y="1378"/>
                    <a:pt x="13517" y="1231"/>
                  </a:cubicBezTo>
                  <a:cubicBezTo>
                    <a:pt x="13573" y="881"/>
                    <a:pt x="13370" y="385"/>
                    <a:pt x="12993" y="301"/>
                  </a:cubicBezTo>
                  <a:cubicBezTo>
                    <a:pt x="12949" y="282"/>
                    <a:pt x="12898" y="275"/>
                    <a:pt x="12844" y="275"/>
                  </a:cubicBezTo>
                  <a:cubicBezTo>
                    <a:pt x="12716" y="275"/>
                    <a:pt x="12572" y="318"/>
                    <a:pt x="12468" y="357"/>
                  </a:cubicBezTo>
                  <a:cubicBezTo>
                    <a:pt x="12384" y="385"/>
                    <a:pt x="12321" y="413"/>
                    <a:pt x="12237" y="476"/>
                  </a:cubicBezTo>
                  <a:cubicBezTo>
                    <a:pt x="12209" y="504"/>
                    <a:pt x="12091" y="651"/>
                    <a:pt x="12035" y="707"/>
                  </a:cubicBezTo>
                  <a:cubicBezTo>
                    <a:pt x="12063" y="616"/>
                    <a:pt x="11916" y="266"/>
                    <a:pt x="11888" y="238"/>
                  </a:cubicBezTo>
                  <a:cubicBezTo>
                    <a:pt x="11788" y="91"/>
                    <a:pt x="11629" y="28"/>
                    <a:pt x="11461" y="28"/>
                  </a:cubicBezTo>
                  <a:cubicBezTo>
                    <a:pt x="11429" y="28"/>
                    <a:pt x="11396" y="31"/>
                    <a:pt x="11363" y="35"/>
                  </a:cubicBezTo>
                  <a:cubicBezTo>
                    <a:pt x="11161" y="35"/>
                    <a:pt x="10951" y="154"/>
                    <a:pt x="10811" y="329"/>
                  </a:cubicBezTo>
                  <a:cubicBezTo>
                    <a:pt x="10720" y="385"/>
                    <a:pt x="10664" y="504"/>
                    <a:pt x="10601" y="588"/>
                  </a:cubicBezTo>
                  <a:cubicBezTo>
                    <a:pt x="10573" y="651"/>
                    <a:pt x="10573" y="734"/>
                    <a:pt x="10545" y="825"/>
                  </a:cubicBezTo>
                  <a:cubicBezTo>
                    <a:pt x="10426" y="651"/>
                    <a:pt x="10370" y="413"/>
                    <a:pt x="10224" y="266"/>
                  </a:cubicBezTo>
                  <a:cubicBezTo>
                    <a:pt x="10077" y="91"/>
                    <a:pt x="9902" y="7"/>
                    <a:pt x="9671" y="7"/>
                  </a:cubicBezTo>
                  <a:cubicBezTo>
                    <a:pt x="9630" y="3"/>
                    <a:pt x="9590" y="0"/>
                    <a:pt x="955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1"/>
            <p:cNvSpPr/>
            <p:nvPr/>
          </p:nvSpPr>
          <p:spPr>
            <a:xfrm>
              <a:off x="2096179" y="3657929"/>
              <a:ext cx="54566" cy="102329"/>
            </a:xfrm>
            <a:custGeom>
              <a:rect b="b" l="l" r="r" t="t"/>
              <a:pathLst>
                <a:path extrusionOk="0" h="4497" w="2398">
                  <a:moveTo>
                    <a:pt x="2343" y="1"/>
                  </a:moveTo>
                  <a:cubicBezTo>
                    <a:pt x="2325" y="1"/>
                    <a:pt x="2307" y="11"/>
                    <a:pt x="2296" y="35"/>
                  </a:cubicBezTo>
                  <a:cubicBezTo>
                    <a:pt x="2093" y="412"/>
                    <a:pt x="2002" y="818"/>
                    <a:pt x="1855" y="1230"/>
                  </a:cubicBezTo>
                  <a:cubicBezTo>
                    <a:pt x="1709" y="1608"/>
                    <a:pt x="1534" y="2013"/>
                    <a:pt x="1331" y="2363"/>
                  </a:cubicBezTo>
                  <a:cubicBezTo>
                    <a:pt x="1100" y="2713"/>
                    <a:pt x="870" y="3034"/>
                    <a:pt x="660" y="3384"/>
                  </a:cubicBezTo>
                  <a:cubicBezTo>
                    <a:pt x="548" y="3559"/>
                    <a:pt x="429" y="3761"/>
                    <a:pt x="310" y="3964"/>
                  </a:cubicBezTo>
                  <a:cubicBezTo>
                    <a:pt x="226" y="4111"/>
                    <a:pt x="135" y="4314"/>
                    <a:pt x="23" y="4433"/>
                  </a:cubicBezTo>
                  <a:cubicBezTo>
                    <a:pt x="1" y="4455"/>
                    <a:pt x="33" y="4496"/>
                    <a:pt x="61" y="4496"/>
                  </a:cubicBezTo>
                  <a:cubicBezTo>
                    <a:pt x="68" y="4496"/>
                    <a:pt x="74" y="4494"/>
                    <a:pt x="79" y="4489"/>
                  </a:cubicBezTo>
                  <a:cubicBezTo>
                    <a:pt x="226" y="4377"/>
                    <a:pt x="282" y="4258"/>
                    <a:pt x="373" y="4111"/>
                  </a:cubicBezTo>
                  <a:cubicBezTo>
                    <a:pt x="520" y="3964"/>
                    <a:pt x="604" y="3789"/>
                    <a:pt x="723" y="3615"/>
                  </a:cubicBezTo>
                  <a:cubicBezTo>
                    <a:pt x="981" y="3237"/>
                    <a:pt x="1219" y="2887"/>
                    <a:pt x="1450" y="2482"/>
                  </a:cubicBezTo>
                  <a:cubicBezTo>
                    <a:pt x="1883" y="1720"/>
                    <a:pt x="2058" y="881"/>
                    <a:pt x="2380" y="62"/>
                  </a:cubicBezTo>
                  <a:cubicBezTo>
                    <a:pt x="2397" y="28"/>
                    <a:pt x="2371" y="1"/>
                    <a:pt x="234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1"/>
            <p:cNvSpPr/>
            <p:nvPr/>
          </p:nvSpPr>
          <p:spPr>
            <a:xfrm>
              <a:off x="2137297" y="3629894"/>
              <a:ext cx="31038" cy="81349"/>
            </a:xfrm>
            <a:custGeom>
              <a:rect b="b" l="l" r="r" t="t"/>
              <a:pathLst>
                <a:path extrusionOk="0" h="3575" w="1364">
                  <a:moveTo>
                    <a:pt x="1304" y="0"/>
                  </a:moveTo>
                  <a:cubicBezTo>
                    <a:pt x="1292" y="0"/>
                    <a:pt x="1280" y="4"/>
                    <a:pt x="1272" y="15"/>
                  </a:cubicBezTo>
                  <a:cubicBezTo>
                    <a:pt x="1216" y="302"/>
                    <a:pt x="1097" y="567"/>
                    <a:pt x="1013" y="826"/>
                  </a:cubicBezTo>
                  <a:cubicBezTo>
                    <a:pt x="950" y="1120"/>
                    <a:pt x="839" y="1413"/>
                    <a:pt x="748" y="1700"/>
                  </a:cubicBezTo>
                  <a:cubicBezTo>
                    <a:pt x="545" y="2315"/>
                    <a:pt x="286" y="2896"/>
                    <a:pt x="20" y="3476"/>
                  </a:cubicBezTo>
                  <a:cubicBezTo>
                    <a:pt x="1" y="3520"/>
                    <a:pt x="53" y="3574"/>
                    <a:pt x="96" y="3574"/>
                  </a:cubicBezTo>
                  <a:cubicBezTo>
                    <a:pt x="114" y="3574"/>
                    <a:pt x="131" y="3564"/>
                    <a:pt x="139" y="3539"/>
                  </a:cubicBezTo>
                  <a:cubicBezTo>
                    <a:pt x="426" y="2987"/>
                    <a:pt x="664" y="2399"/>
                    <a:pt x="867" y="1819"/>
                  </a:cubicBezTo>
                  <a:cubicBezTo>
                    <a:pt x="950" y="1525"/>
                    <a:pt x="1041" y="1204"/>
                    <a:pt x="1125" y="917"/>
                  </a:cubicBezTo>
                  <a:cubicBezTo>
                    <a:pt x="1160" y="770"/>
                    <a:pt x="1160" y="623"/>
                    <a:pt x="1216" y="476"/>
                  </a:cubicBezTo>
                  <a:cubicBezTo>
                    <a:pt x="1244" y="330"/>
                    <a:pt x="1300" y="190"/>
                    <a:pt x="1363" y="43"/>
                  </a:cubicBezTo>
                  <a:cubicBezTo>
                    <a:pt x="1363" y="23"/>
                    <a:pt x="1332" y="0"/>
                    <a:pt x="130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1"/>
            <p:cNvSpPr/>
            <p:nvPr/>
          </p:nvSpPr>
          <p:spPr>
            <a:xfrm>
              <a:off x="2127103" y="3683573"/>
              <a:ext cx="36613" cy="65443"/>
            </a:xfrm>
            <a:custGeom>
              <a:rect b="b" l="l" r="r" t="t"/>
              <a:pathLst>
                <a:path extrusionOk="0" h="2876" w="1609">
                  <a:moveTo>
                    <a:pt x="1558" y="1"/>
                  </a:moveTo>
                  <a:cubicBezTo>
                    <a:pt x="1551" y="1"/>
                    <a:pt x="1545" y="4"/>
                    <a:pt x="1545" y="12"/>
                  </a:cubicBezTo>
                  <a:cubicBezTo>
                    <a:pt x="1112" y="1005"/>
                    <a:pt x="587" y="1907"/>
                    <a:pt x="0" y="2809"/>
                  </a:cubicBezTo>
                  <a:cubicBezTo>
                    <a:pt x="0" y="2831"/>
                    <a:pt x="39" y="2875"/>
                    <a:pt x="70" y="2875"/>
                  </a:cubicBezTo>
                  <a:cubicBezTo>
                    <a:pt x="78" y="2875"/>
                    <a:pt x="85" y="2872"/>
                    <a:pt x="91" y="2865"/>
                  </a:cubicBezTo>
                  <a:cubicBezTo>
                    <a:pt x="762" y="2026"/>
                    <a:pt x="1196" y="1033"/>
                    <a:pt x="1608" y="40"/>
                  </a:cubicBezTo>
                  <a:cubicBezTo>
                    <a:pt x="1608" y="20"/>
                    <a:pt x="1577" y="1"/>
                    <a:pt x="155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1"/>
            <p:cNvSpPr/>
            <p:nvPr/>
          </p:nvSpPr>
          <p:spPr>
            <a:xfrm>
              <a:off x="2155979" y="3673174"/>
              <a:ext cx="18227" cy="47194"/>
            </a:xfrm>
            <a:custGeom>
              <a:rect b="b" l="l" r="r" t="t"/>
              <a:pathLst>
                <a:path extrusionOk="0" h="2074" w="801">
                  <a:moveTo>
                    <a:pt x="773" y="1"/>
                  </a:moveTo>
                  <a:cubicBezTo>
                    <a:pt x="542" y="672"/>
                    <a:pt x="276" y="1343"/>
                    <a:pt x="18" y="2015"/>
                  </a:cubicBezTo>
                  <a:cubicBezTo>
                    <a:pt x="0" y="2049"/>
                    <a:pt x="36" y="2073"/>
                    <a:pt x="67" y="2073"/>
                  </a:cubicBezTo>
                  <a:cubicBezTo>
                    <a:pt x="85" y="2073"/>
                    <a:pt x="102" y="2064"/>
                    <a:pt x="102" y="2043"/>
                  </a:cubicBezTo>
                  <a:cubicBezTo>
                    <a:pt x="395" y="1371"/>
                    <a:pt x="598" y="700"/>
                    <a:pt x="801" y="36"/>
                  </a:cubicBezTo>
                  <a:cubicBezTo>
                    <a:pt x="801" y="1"/>
                    <a:pt x="801" y="1"/>
                    <a:pt x="77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1"/>
            <p:cNvSpPr/>
            <p:nvPr/>
          </p:nvSpPr>
          <p:spPr>
            <a:xfrm>
              <a:off x="2272371" y="3634582"/>
              <a:ext cx="33746" cy="90451"/>
            </a:xfrm>
            <a:custGeom>
              <a:rect b="b" l="l" r="r" t="t"/>
              <a:pathLst>
                <a:path extrusionOk="0" h="3975" w="1483">
                  <a:moveTo>
                    <a:pt x="44" y="0"/>
                  </a:moveTo>
                  <a:cubicBezTo>
                    <a:pt x="28" y="0"/>
                    <a:pt x="0" y="20"/>
                    <a:pt x="0" y="40"/>
                  </a:cubicBezTo>
                  <a:cubicBezTo>
                    <a:pt x="203" y="739"/>
                    <a:pt x="350" y="1466"/>
                    <a:pt x="580" y="2165"/>
                  </a:cubicBezTo>
                  <a:cubicBezTo>
                    <a:pt x="783" y="2781"/>
                    <a:pt x="1077" y="3389"/>
                    <a:pt x="1371" y="3941"/>
                  </a:cubicBezTo>
                  <a:cubicBezTo>
                    <a:pt x="1381" y="3965"/>
                    <a:pt x="1400" y="3975"/>
                    <a:pt x="1419" y="3975"/>
                  </a:cubicBezTo>
                  <a:cubicBezTo>
                    <a:pt x="1450" y="3975"/>
                    <a:pt x="1482" y="3948"/>
                    <a:pt x="1482" y="3913"/>
                  </a:cubicBezTo>
                  <a:cubicBezTo>
                    <a:pt x="1252" y="3270"/>
                    <a:pt x="902" y="2718"/>
                    <a:pt x="699" y="2081"/>
                  </a:cubicBezTo>
                  <a:cubicBezTo>
                    <a:pt x="496" y="1410"/>
                    <a:pt x="259" y="711"/>
                    <a:pt x="56" y="12"/>
                  </a:cubicBezTo>
                  <a:cubicBezTo>
                    <a:pt x="56" y="3"/>
                    <a:pt x="51" y="0"/>
                    <a:pt x="4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1"/>
            <p:cNvSpPr/>
            <p:nvPr/>
          </p:nvSpPr>
          <p:spPr>
            <a:xfrm>
              <a:off x="2277240" y="3675473"/>
              <a:ext cx="22345" cy="68311"/>
            </a:xfrm>
            <a:custGeom>
              <a:rect b="b" l="l" r="r" t="t"/>
              <a:pathLst>
                <a:path extrusionOk="0" h="3002" w="982">
                  <a:moveTo>
                    <a:pt x="48" y="0"/>
                  </a:moveTo>
                  <a:cubicBezTo>
                    <a:pt x="25" y="0"/>
                    <a:pt x="0" y="14"/>
                    <a:pt x="17" y="47"/>
                  </a:cubicBezTo>
                  <a:cubicBezTo>
                    <a:pt x="136" y="571"/>
                    <a:pt x="255" y="1123"/>
                    <a:pt x="394" y="1648"/>
                  </a:cubicBezTo>
                  <a:cubicBezTo>
                    <a:pt x="513" y="2116"/>
                    <a:pt x="688" y="2557"/>
                    <a:pt x="891" y="2990"/>
                  </a:cubicBezTo>
                  <a:cubicBezTo>
                    <a:pt x="898" y="2998"/>
                    <a:pt x="908" y="3001"/>
                    <a:pt x="919" y="3001"/>
                  </a:cubicBezTo>
                  <a:cubicBezTo>
                    <a:pt x="948" y="3001"/>
                    <a:pt x="982" y="2975"/>
                    <a:pt x="982" y="2934"/>
                  </a:cubicBezTo>
                  <a:cubicBezTo>
                    <a:pt x="863" y="2466"/>
                    <a:pt x="660" y="2032"/>
                    <a:pt x="513" y="1564"/>
                  </a:cubicBezTo>
                  <a:cubicBezTo>
                    <a:pt x="366" y="1068"/>
                    <a:pt x="220" y="543"/>
                    <a:pt x="80" y="19"/>
                  </a:cubicBezTo>
                  <a:cubicBezTo>
                    <a:pt x="80" y="7"/>
                    <a:pt x="64" y="0"/>
                    <a:pt x="4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1"/>
            <p:cNvSpPr/>
            <p:nvPr/>
          </p:nvSpPr>
          <p:spPr>
            <a:xfrm>
              <a:off x="2264406" y="3646619"/>
              <a:ext cx="13607" cy="63191"/>
            </a:xfrm>
            <a:custGeom>
              <a:rect b="b" l="l" r="r" t="t"/>
              <a:pathLst>
                <a:path extrusionOk="0" h="2777" w="598">
                  <a:moveTo>
                    <a:pt x="60" y="0"/>
                  </a:moveTo>
                  <a:cubicBezTo>
                    <a:pt x="30" y="0"/>
                    <a:pt x="0" y="21"/>
                    <a:pt x="0" y="63"/>
                  </a:cubicBezTo>
                  <a:cubicBezTo>
                    <a:pt x="56" y="504"/>
                    <a:pt x="119" y="937"/>
                    <a:pt x="175" y="1378"/>
                  </a:cubicBezTo>
                  <a:cubicBezTo>
                    <a:pt x="259" y="1839"/>
                    <a:pt x="378" y="2280"/>
                    <a:pt x="497" y="2741"/>
                  </a:cubicBezTo>
                  <a:cubicBezTo>
                    <a:pt x="497" y="2766"/>
                    <a:pt x="514" y="2777"/>
                    <a:pt x="534" y="2777"/>
                  </a:cubicBezTo>
                  <a:cubicBezTo>
                    <a:pt x="563" y="2777"/>
                    <a:pt x="598" y="2751"/>
                    <a:pt x="581" y="2713"/>
                  </a:cubicBezTo>
                  <a:cubicBezTo>
                    <a:pt x="497" y="2280"/>
                    <a:pt x="378" y="1867"/>
                    <a:pt x="322" y="1434"/>
                  </a:cubicBezTo>
                  <a:cubicBezTo>
                    <a:pt x="259" y="965"/>
                    <a:pt x="175" y="504"/>
                    <a:pt x="119" y="63"/>
                  </a:cubicBezTo>
                  <a:cubicBezTo>
                    <a:pt x="119" y="21"/>
                    <a:pt x="90" y="0"/>
                    <a:pt x="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1"/>
            <p:cNvSpPr/>
            <p:nvPr/>
          </p:nvSpPr>
          <p:spPr>
            <a:xfrm>
              <a:off x="2245793" y="3695452"/>
              <a:ext cx="6076" cy="52109"/>
            </a:xfrm>
            <a:custGeom>
              <a:rect b="b" l="l" r="r" t="t"/>
              <a:pathLst>
                <a:path extrusionOk="0" h="2290" w="267">
                  <a:moveTo>
                    <a:pt x="46" y="1"/>
                  </a:moveTo>
                  <a:cubicBezTo>
                    <a:pt x="23" y="1"/>
                    <a:pt x="0" y="15"/>
                    <a:pt x="0" y="43"/>
                  </a:cubicBezTo>
                  <a:cubicBezTo>
                    <a:pt x="28" y="770"/>
                    <a:pt x="63" y="1532"/>
                    <a:pt x="175" y="2259"/>
                  </a:cubicBezTo>
                  <a:cubicBezTo>
                    <a:pt x="175" y="2281"/>
                    <a:pt x="188" y="2290"/>
                    <a:pt x="205" y="2290"/>
                  </a:cubicBezTo>
                  <a:cubicBezTo>
                    <a:pt x="231" y="2290"/>
                    <a:pt x="266" y="2266"/>
                    <a:pt x="266" y="2231"/>
                  </a:cubicBezTo>
                  <a:cubicBezTo>
                    <a:pt x="238" y="1504"/>
                    <a:pt x="119" y="770"/>
                    <a:pt x="91" y="43"/>
                  </a:cubicBezTo>
                  <a:cubicBezTo>
                    <a:pt x="91" y="15"/>
                    <a:pt x="68" y="1"/>
                    <a:pt x="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1"/>
            <p:cNvSpPr/>
            <p:nvPr/>
          </p:nvSpPr>
          <p:spPr>
            <a:xfrm>
              <a:off x="2171134" y="3671217"/>
              <a:ext cx="18363" cy="63145"/>
            </a:xfrm>
            <a:custGeom>
              <a:rect b="b" l="l" r="r" t="t"/>
              <a:pathLst>
                <a:path extrusionOk="0" h="2775" w="807">
                  <a:moveTo>
                    <a:pt x="749" y="0"/>
                  </a:moveTo>
                  <a:cubicBezTo>
                    <a:pt x="734" y="0"/>
                    <a:pt x="722" y="10"/>
                    <a:pt x="722" y="31"/>
                  </a:cubicBezTo>
                  <a:cubicBezTo>
                    <a:pt x="575" y="961"/>
                    <a:pt x="198" y="1807"/>
                    <a:pt x="23" y="2709"/>
                  </a:cubicBezTo>
                  <a:cubicBezTo>
                    <a:pt x="1" y="2748"/>
                    <a:pt x="28" y="2774"/>
                    <a:pt x="59" y="2774"/>
                  </a:cubicBezTo>
                  <a:cubicBezTo>
                    <a:pt x="77" y="2774"/>
                    <a:pt x="96" y="2765"/>
                    <a:pt x="107" y="2744"/>
                  </a:cubicBezTo>
                  <a:cubicBezTo>
                    <a:pt x="254" y="2275"/>
                    <a:pt x="428" y="1807"/>
                    <a:pt x="547" y="1345"/>
                  </a:cubicBezTo>
                  <a:cubicBezTo>
                    <a:pt x="631" y="905"/>
                    <a:pt x="778" y="471"/>
                    <a:pt x="806" y="59"/>
                  </a:cubicBezTo>
                  <a:cubicBezTo>
                    <a:pt x="806" y="24"/>
                    <a:pt x="774" y="0"/>
                    <a:pt x="7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1"/>
            <p:cNvSpPr/>
            <p:nvPr/>
          </p:nvSpPr>
          <p:spPr>
            <a:xfrm>
              <a:off x="2180873" y="3698432"/>
              <a:ext cx="11946" cy="45624"/>
            </a:xfrm>
            <a:custGeom>
              <a:rect b="b" l="l" r="r" t="t"/>
              <a:pathLst>
                <a:path extrusionOk="0" h="2005" w="525">
                  <a:moveTo>
                    <a:pt x="479" y="0"/>
                  </a:moveTo>
                  <a:cubicBezTo>
                    <a:pt x="464" y="0"/>
                    <a:pt x="447" y="9"/>
                    <a:pt x="434" y="31"/>
                  </a:cubicBezTo>
                  <a:cubicBezTo>
                    <a:pt x="294" y="674"/>
                    <a:pt x="119" y="1282"/>
                    <a:pt x="0" y="1925"/>
                  </a:cubicBezTo>
                  <a:cubicBezTo>
                    <a:pt x="0" y="1974"/>
                    <a:pt x="29" y="2004"/>
                    <a:pt x="59" y="2004"/>
                  </a:cubicBezTo>
                  <a:cubicBezTo>
                    <a:pt x="81" y="2004"/>
                    <a:pt x="105" y="1989"/>
                    <a:pt x="119" y="1953"/>
                  </a:cubicBezTo>
                  <a:cubicBezTo>
                    <a:pt x="231" y="1310"/>
                    <a:pt x="406" y="702"/>
                    <a:pt x="525" y="59"/>
                  </a:cubicBezTo>
                  <a:cubicBezTo>
                    <a:pt x="525" y="24"/>
                    <a:pt x="503" y="0"/>
                    <a:pt x="47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1"/>
            <p:cNvSpPr/>
            <p:nvPr/>
          </p:nvSpPr>
          <p:spPr>
            <a:xfrm>
              <a:off x="2164967" y="3429286"/>
              <a:ext cx="90861" cy="42484"/>
            </a:xfrm>
            <a:custGeom>
              <a:rect b="b" l="l" r="r" t="t"/>
              <a:pathLst>
                <a:path extrusionOk="0" h="1867" w="3993">
                  <a:moveTo>
                    <a:pt x="2920" y="1"/>
                  </a:moveTo>
                  <a:cubicBezTo>
                    <a:pt x="2845" y="1"/>
                    <a:pt x="2763" y="20"/>
                    <a:pt x="2678" y="55"/>
                  </a:cubicBezTo>
                  <a:cubicBezTo>
                    <a:pt x="2566" y="90"/>
                    <a:pt x="2475" y="202"/>
                    <a:pt x="2392" y="293"/>
                  </a:cubicBezTo>
                  <a:cubicBezTo>
                    <a:pt x="2357" y="349"/>
                    <a:pt x="2301" y="405"/>
                    <a:pt x="2273" y="496"/>
                  </a:cubicBezTo>
                  <a:lnTo>
                    <a:pt x="2273" y="440"/>
                  </a:lnTo>
                  <a:cubicBezTo>
                    <a:pt x="2245" y="349"/>
                    <a:pt x="2245" y="265"/>
                    <a:pt x="2182" y="202"/>
                  </a:cubicBezTo>
                  <a:cubicBezTo>
                    <a:pt x="2133" y="104"/>
                    <a:pt x="2036" y="22"/>
                    <a:pt x="1895" y="22"/>
                  </a:cubicBezTo>
                  <a:cubicBezTo>
                    <a:pt x="1875" y="22"/>
                    <a:pt x="1854" y="24"/>
                    <a:pt x="1832" y="28"/>
                  </a:cubicBezTo>
                  <a:cubicBezTo>
                    <a:pt x="1573" y="118"/>
                    <a:pt x="1483" y="440"/>
                    <a:pt x="1483" y="727"/>
                  </a:cubicBezTo>
                  <a:cubicBezTo>
                    <a:pt x="1455" y="643"/>
                    <a:pt x="1427" y="580"/>
                    <a:pt x="1399" y="552"/>
                  </a:cubicBezTo>
                  <a:cubicBezTo>
                    <a:pt x="1327" y="463"/>
                    <a:pt x="1224" y="388"/>
                    <a:pt x="1112" y="388"/>
                  </a:cubicBezTo>
                  <a:cubicBezTo>
                    <a:pt x="1082" y="388"/>
                    <a:pt x="1052" y="393"/>
                    <a:pt x="1021" y="405"/>
                  </a:cubicBezTo>
                  <a:cubicBezTo>
                    <a:pt x="874" y="468"/>
                    <a:pt x="755" y="615"/>
                    <a:pt x="727" y="727"/>
                  </a:cubicBezTo>
                  <a:cubicBezTo>
                    <a:pt x="727" y="846"/>
                    <a:pt x="727" y="964"/>
                    <a:pt x="755" y="1048"/>
                  </a:cubicBezTo>
                  <a:cubicBezTo>
                    <a:pt x="755" y="1104"/>
                    <a:pt x="783" y="1167"/>
                    <a:pt x="818" y="1223"/>
                  </a:cubicBezTo>
                  <a:cubicBezTo>
                    <a:pt x="755" y="1223"/>
                    <a:pt x="699" y="1195"/>
                    <a:pt x="643" y="1195"/>
                  </a:cubicBezTo>
                  <a:cubicBezTo>
                    <a:pt x="525" y="1195"/>
                    <a:pt x="406" y="1223"/>
                    <a:pt x="322" y="1251"/>
                  </a:cubicBezTo>
                  <a:cubicBezTo>
                    <a:pt x="203" y="1279"/>
                    <a:pt x="56" y="1342"/>
                    <a:pt x="28" y="1489"/>
                  </a:cubicBezTo>
                  <a:cubicBezTo>
                    <a:pt x="0" y="1839"/>
                    <a:pt x="699" y="1866"/>
                    <a:pt x="902" y="1866"/>
                  </a:cubicBezTo>
                  <a:cubicBezTo>
                    <a:pt x="930" y="1866"/>
                    <a:pt x="930" y="1839"/>
                    <a:pt x="902" y="1839"/>
                  </a:cubicBezTo>
                  <a:cubicBezTo>
                    <a:pt x="783" y="1804"/>
                    <a:pt x="84" y="1664"/>
                    <a:pt x="322" y="1454"/>
                  </a:cubicBezTo>
                  <a:cubicBezTo>
                    <a:pt x="384" y="1392"/>
                    <a:pt x="460" y="1374"/>
                    <a:pt x="541" y="1374"/>
                  </a:cubicBezTo>
                  <a:cubicBezTo>
                    <a:pt x="656" y="1374"/>
                    <a:pt x="781" y="1410"/>
                    <a:pt x="895" y="1410"/>
                  </a:cubicBezTo>
                  <a:cubicBezTo>
                    <a:pt x="929" y="1410"/>
                    <a:pt x="962" y="1406"/>
                    <a:pt x="993" y="1398"/>
                  </a:cubicBezTo>
                  <a:cubicBezTo>
                    <a:pt x="1021" y="1398"/>
                    <a:pt x="1049" y="1342"/>
                    <a:pt x="1049" y="1279"/>
                  </a:cubicBezTo>
                  <a:cubicBezTo>
                    <a:pt x="1021" y="1167"/>
                    <a:pt x="930" y="1048"/>
                    <a:pt x="930" y="902"/>
                  </a:cubicBezTo>
                  <a:cubicBezTo>
                    <a:pt x="930" y="818"/>
                    <a:pt x="958" y="643"/>
                    <a:pt x="1049" y="615"/>
                  </a:cubicBezTo>
                  <a:cubicBezTo>
                    <a:pt x="1078" y="603"/>
                    <a:pt x="1103" y="597"/>
                    <a:pt x="1126" y="597"/>
                  </a:cubicBezTo>
                  <a:cubicBezTo>
                    <a:pt x="1218" y="597"/>
                    <a:pt x="1263" y="687"/>
                    <a:pt x="1308" y="755"/>
                  </a:cubicBezTo>
                  <a:cubicBezTo>
                    <a:pt x="1371" y="902"/>
                    <a:pt x="1371" y="1076"/>
                    <a:pt x="1518" y="1139"/>
                  </a:cubicBezTo>
                  <a:cubicBezTo>
                    <a:pt x="1573" y="1139"/>
                    <a:pt x="1657" y="1104"/>
                    <a:pt x="1657" y="1048"/>
                  </a:cubicBezTo>
                  <a:cubicBezTo>
                    <a:pt x="1689" y="971"/>
                    <a:pt x="1716" y="276"/>
                    <a:pt x="1920" y="276"/>
                  </a:cubicBezTo>
                  <a:cubicBezTo>
                    <a:pt x="1938" y="276"/>
                    <a:pt x="1958" y="281"/>
                    <a:pt x="1979" y="293"/>
                  </a:cubicBezTo>
                  <a:cubicBezTo>
                    <a:pt x="2042" y="349"/>
                    <a:pt x="2070" y="580"/>
                    <a:pt x="2070" y="643"/>
                  </a:cubicBezTo>
                  <a:cubicBezTo>
                    <a:pt x="2098" y="755"/>
                    <a:pt x="2098" y="818"/>
                    <a:pt x="2154" y="902"/>
                  </a:cubicBezTo>
                  <a:cubicBezTo>
                    <a:pt x="2165" y="928"/>
                    <a:pt x="2188" y="937"/>
                    <a:pt x="2214" y="937"/>
                  </a:cubicBezTo>
                  <a:cubicBezTo>
                    <a:pt x="2251" y="937"/>
                    <a:pt x="2296" y="918"/>
                    <a:pt x="2329" y="902"/>
                  </a:cubicBezTo>
                  <a:cubicBezTo>
                    <a:pt x="2475" y="790"/>
                    <a:pt x="2475" y="524"/>
                    <a:pt x="2594" y="377"/>
                  </a:cubicBezTo>
                  <a:cubicBezTo>
                    <a:pt x="2671" y="326"/>
                    <a:pt x="2800" y="199"/>
                    <a:pt x="2913" y="199"/>
                  </a:cubicBezTo>
                  <a:cubicBezTo>
                    <a:pt x="2923" y="199"/>
                    <a:pt x="2934" y="200"/>
                    <a:pt x="2944" y="202"/>
                  </a:cubicBezTo>
                  <a:cubicBezTo>
                    <a:pt x="3119" y="230"/>
                    <a:pt x="3056" y="524"/>
                    <a:pt x="3056" y="643"/>
                  </a:cubicBezTo>
                  <a:cubicBezTo>
                    <a:pt x="3086" y="741"/>
                    <a:pt x="3112" y="823"/>
                    <a:pt x="3193" y="823"/>
                  </a:cubicBezTo>
                  <a:cubicBezTo>
                    <a:pt x="3204" y="823"/>
                    <a:pt x="3217" y="821"/>
                    <a:pt x="3231" y="818"/>
                  </a:cubicBezTo>
                  <a:cubicBezTo>
                    <a:pt x="3322" y="818"/>
                    <a:pt x="3405" y="727"/>
                    <a:pt x="3468" y="699"/>
                  </a:cubicBezTo>
                  <a:cubicBezTo>
                    <a:pt x="3520" y="674"/>
                    <a:pt x="3567" y="661"/>
                    <a:pt x="3607" y="661"/>
                  </a:cubicBezTo>
                  <a:cubicBezTo>
                    <a:pt x="3700" y="661"/>
                    <a:pt x="3755" y="731"/>
                    <a:pt x="3755" y="874"/>
                  </a:cubicBezTo>
                  <a:cubicBezTo>
                    <a:pt x="3755" y="930"/>
                    <a:pt x="3699" y="1048"/>
                    <a:pt x="3755" y="1104"/>
                  </a:cubicBezTo>
                  <a:cubicBezTo>
                    <a:pt x="3780" y="1129"/>
                    <a:pt x="3804" y="1140"/>
                    <a:pt x="3825" y="1140"/>
                  </a:cubicBezTo>
                  <a:cubicBezTo>
                    <a:pt x="3858" y="1140"/>
                    <a:pt x="3885" y="1114"/>
                    <a:pt x="3902" y="1076"/>
                  </a:cubicBezTo>
                  <a:cubicBezTo>
                    <a:pt x="3965" y="846"/>
                    <a:pt x="3993" y="468"/>
                    <a:pt x="3671" y="440"/>
                  </a:cubicBezTo>
                  <a:cubicBezTo>
                    <a:pt x="3580" y="440"/>
                    <a:pt x="3468" y="468"/>
                    <a:pt x="3405" y="524"/>
                  </a:cubicBezTo>
                  <a:cubicBezTo>
                    <a:pt x="3361" y="546"/>
                    <a:pt x="3334" y="590"/>
                    <a:pt x="3297" y="590"/>
                  </a:cubicBezTo>
                  <a:cubicBezTo>
                    <a:pt x="3288" y="590"/>
                    <a:pt x="3277" y="587"/>
                    <a:pt x="3266" y="580"/>
                  </a:cubicBezTo>
                  <a:cubicBezTo>
                    <a:pt x="3203" y="524"/>
                    <a:pt x="3266" y="349"/>
                    <a:pt x="3266" y="265"/>
                  </a:cubicBezTo>
                  <a:cubicBezTo>
                    <a:pt x="3204" y="85"/>
                    <a:pt x="3078" y="1"/>
                    <a:pt x="292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1"/>
            <p:cNvSpPr/>
            <p:nvPr/>
          </p:nvSpPr>
          <p:spPr>
            <a:xfrm>
              <a:off x="2087464" y="3500123"/>
              <a:ext cx="69881" cy="15496"/>
            </a:xfrm>
            <a:custGeom>
              <a:rect b="b" l="l" r="r" t="t"/>
              <a:pathLst>
                <a:path extrusionOk="0" h="681" w="3071">
                  <a:moveTo>
                    <a:pt x="1990" y="1"/>
                  </a:moveTo>
                  <a:cubicBezTo>
                    <a:pt x="1959" y="1"/>
                    <a:pt x="1934" y="2"/>
                    <a:pt x="1917" y="5"/>
                  </a:cubicBezTo>
                  <a:cubicBezTo>
                    <a:pt x="1281" y="33"/>
                    <a:pt x="581" y="124"/>
                    <a:pt x="57" y="558"/>
                  </a:cubicBezTo>
                  <a:cubicBezTo>
                    <a:pt x="0" y="583"/>
                    <a:pt x="45" y="681"/>
                    <a:pt x="115" y="681"/>
                  </a:cubicBezTo>
                  <a:cubicBezTo>
                    <a:pt x="124" y="681"/>
                    <a:pt x="132" y="679"/>
                    <a:pt x="141" y="676"/>
                  </a:cubicBezTo>
                  <a:cubicBezTo>
                    <a:pt x="637" y="502"/>
                    <a:pt x="1106" y="299"/>
                    <a:pt x="1630" y="236"/>
                  </a:cubicBezTo>
                  <a:cubicBezTo>
                    <a:pt x="1737" y="224"/>
                    <a:pt x="1841" y="217"/>
                    <a:pt x="1944" y="217"/>
                  </a:cubicBezTo>
                  <a:cubicBezTo>
                    <a:pt x="2089" y="217"/>
                    <a:pt x="2234" y="231"/>
                    <a:pt x="2385" y="264"/>
                  </a:cubicBezTo>
                  <a:cubicBezTo>
                    <a:pt x="2476" y="264"/>
                    <a:pt x="2826" y="327"/>
                    <a:pt x="2882" y="411"/>
                  </a:cubicBezTo>
                  <a:cubicBezTo>
                    <a:pt x="2882" y="425"/>
                    <a:pt x="2889" y="432"/>
                    <a:pt x="2899" y="432"/>
                  </a:cubicBezTo>
                  <a:cubicBezTo>
                    <a:pt x="2910" y="432"/>
                    <a:pt x="2924" y="425"/>
                    <a:pt x="2938" y="411"/>
                  </a:cubicBezTo>
                  <a:cubicBezTo>
                    <a:pt x="3070" y="120"/>
                    <a:pt x="2275" y="1"/>
                    <a:pt x="19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1"/>
            <p:cNvSpPr/>
            <p:nvPr/>
          </p:nvSpPr>
          <p:spPr>
            <a:xfrm>
              <a:off x="2061546" y="3518145"/>
              <a:ext cx="31197" cy="29263"/>
            </a:xfrm>
            <a:custGeom>
              <a:rect b="b" l="l" r="r" t="t"/>
              <a:pathLst>
                <a:path extrusionOk="0" h="1286" w="1371">
                  <a:moveTo>
                    <a:pt x="830" y="166"/>
                  </a:moveTo>
                  <a:cubicBezTo>
                    <a:pt x="888" y="166"/>
                    <a:pt x="948" y="189"/>
                    <a:pt x="1021" y="234"/>
                  </a:cubicBezTo>
                  <a:cubicBezTo>
                    <a:pt x="1077" y="290"/>
                    <a:pt x="1133" y="346"/>
                    <a:pt x="1168" y="437"/>
                  </a:cubicBezTo>
                  <a:cubicBezTo>
                    <a:pt x="1193" y="568"/>
                    <a:pt x="1100" y="672"/>
                    <a:pt x="975" y="672"/>
                  </a:cubicBezTo>
                  <a:cubicBezTo>
                    <a:pt x="960" y="672"/>
                    <a:pt x="945" y="670"/>
                    <a:pt x="930" y="668"/>
                  </a:cubicBezTo>
                  <a:cubicBezTo>
                    <a:pt x="902" y="668"/>
                    <a:pt x="874" y="668"/>
                    <a:pt x="874" y="696"/>
                  </a:cubicBezTo>
                  <a:cubicBezTo>
                    <a:pt x="818" y="870"/>
                    <a:pt x="699" y="1108"/>
                    <a:pt x="497" y="1108"/>
                  </a:cubicBezTo>
                  <a:cubicBezTo>
                    <a:pt x="175" y="1108"/>
                    <a:pt x="378" y="814"/>
                    <a:pt x="378" y="640"/>
                  </a:cubicBezTo>
                  <a:cubicBezTo>
                    <a:pt x="378" y="612"/>
                    <a:pt x="350" y="556"/>
                    <a:pt x="294" y="556"/>
                  </a:cubicBezTo>
                  <a:cubicBezTo>
                    <a:pt x="203" y="556"/>
                    <a:pt x="231" y="465"/>
                    <a:pt x="294" y="409"/>
                  </a:cubicBezTo>
                  <a:cubicBezTo>
                    <a:pt x="378" y="318"/>
                    <a:pt x="525" y="290"/>
                    <a:pt x="643" y="234"/>
                  </a:cubicBezTo>
                  <a:cubicBezTo>
                    <a:pt x="713" y="189"/>
                    <a:pt x="771" y="166"/>
                    <a:pt x="830" y="166"/>
                  </a:cubicBezTo>
                  <a:close/>
                  <a:moveTo>
                    <a:pt x="819" y="0"/>
                  </a:moveTo>
                  <a:cubicBezTo>
                    <a:pt x="762" y="0"/>
                    <a:pt x="704" y="10"/>
                    <a:pt x="643" y="31"/>
                  </a:cubicBezTo>
                  <a:cubicBezTo>
                    <a:pt x="581" y="59"/>
                    <a:pt x="525" y="87"/>
                    <a:pt x="469" y="115"/>
                  </a:cubicBezTo>
                  <a:cubicBezTo>
                    <a:pt x="294" y="171"/>
                    <a:pt x="119" y="290"/>
                    <a:pt x="56" y="465"/>
                  </a:cubicBezTo>
                  <a:cubicBezTo>
                    <a:pt x="0" y="612"/>
                    <a:pt x="84" y="696"/>
                    <a:pt x="203" y="696"/>
                  </a:cubicBezTo>
                  <a:cubicBezTo>
                    <a:pt x="175" y="814"/>
                    <a:pt x="84" y="905"/>
                    <a:pt x="119" y="1045"/>
                  </a:cubicBezTo>
                  <a:cubicBezTo>
                    <a:pt x="175" y="1164"/>
                    <a:pt x="294" y="1255"/>
                    <a:pt x="406" y="1283"/>
                  </a:cubicBezTo>
                  <a:cubicBezTo>
                    <a:pt x="423" y="1284"/>
                    <a:pt x="441" y="1285"/>
                    <a:pt x="458" y="1285"/>
                  </a:cubicBezTo>
                  <a:cubicBezTo>
                    <a:pt x="746" y="1285"/>
                    <a:pt x="905" y="1064"/>
                    <a:pt x="958" y="786"/>
                  </a:cubicBezTo>
                  <a:cubicBezTo>
                    <a:pt x="1013" y="812"/>
                    <a:pt x="1062" y="832"/>
                    <a:pt x="1107" y="832"/>
                  </a:cubicBezTo>
                  <a:cubicBezTo>
                    <a:pt x="1160" y="832"/>
                    <a:pt x="1207" y="806"/>
                    <a:pt x="1252" y="730"/>
                  </a:cubicBezTo>
                  <a:cubicBezTo>
                    <a:pt x="1371" y="612"/>
                    <a:pt x="1343" y="409"/>
                    <a:pt x="1252" y="262"/>
                  </a:cubicBezTo>
                  <a:cubicBezTo>
                    <a:pt x="1161" y="106"/>
                    <a:pt x="1004" y="0"/>
                    <a:pt x="81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1"/>
            <p:cNvSpPr/>
            <p:nvPr/>
          </p:nvSpPr>
          <p:spPr>
            <a:xfrm>
              <a:off x="2112153" y="3529340"/>
              <a:ext cx="40254" cy="31106"/>
            </a:xfrm>
            <a:custGeom>
              <a:rect b="b" l="l" r="r" t="t"/>
              <a:pathLst>
                <a:path extrusionOk="0" h="1367" w="1769">
                  <a:moveTo>
                    <a:pt x="1678" y="1"/>
                  </a:moveTo>
                  <a:cubicBezTo>
                    <a:pt x="1328" y="148"/>
                    <a:pt x="979" y="238"/>
                    <a:pt x="657" y="441"/>
                  </a:cubicBezTo>
                  <a:cubicBezTo>
                    <a:pt x="342" y="644"/>
                    <a:pt x="168" y="938"/>
                    <a:pt x="21" y="1287"/>
                  </a:cubicBezTo>
                  <a:cubicBezTo>
                    <a:pt x="1" y="1327"/>
                    <a:pt x="23" y="1366"/>
                    <a:pt x="58" y="1366"/>
                  </a:cubicBezTo>
                  <a:cubicBezTo>
                    <a:pt x="72" y="1366"/>
                    <a:pt x="88" y="1360"/>
                    <a:pt x="105" y="1343"/>
                  </a:cubicBezTo>
                  <a:cubicBezTo>
                    <a:pt x="223" y="1252"/>
                    <a:pt x="279" y="1113"/>
                    <a:pt x="370" y="994"/>
                  </a:cubicBezTo>
                  <a:cubicBezTo>
                    <a:pt x="482" y="819"/>
                    <a:pt x="629" y="672"/>
                    <a:pt x="804" y="525"/>
                  </a:cubicBezTo>
                  <a:cubicBezTo>
                    <a:pt x="1098" y="350"/>
                    <a:pt x="1419" y="238"/>
                    <a:pt x="1706" y="92"/>
                  </a:cubicBezTo>
                  <a:cubicBezTo>
                    <a:pt x="1769" y="64"/>
                    <a:pt x="1741" y="1"/>
                    <a:pt x="167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1"/>
            <p:cNvSpPr/>
            <p:nvPr/>
          </p:nvSpPr>
          <p:spPr>
            <a:xfrm>
              <a:off x="2086030" y="3561538"/>
              <a:ext cx="34497" cy="34815"/>
            </a:xfrm>
            <a:custGeom>
              <a:rect b="b" l="l" r="r" t="t"/>
              <a:pathLst>
                <a:path extrusionOk="0" h="1530" w="1516">
                  <a:moveTo>
                    <a:pt x="965" y="205"/>
                  </a:moveTo>
                  <a:cubicBezTo>
                    <a:pt x="1012" y="205"/>
                    <a:pt x="1059" y="218"/>
                    <a:pt x="1106" y="250"/>
                  </a:cubicBezTo>
                  <a:cubicBezTo>
                    <a:pt x="1225" y="306"/>
                    <a:pt x="1281" y="453"/>
                    <a:pt x="1281" y="572"/>
                  </a:cubicBezTo>
                  <a:cubicBezTo>
                    <a:pt x="1281" y="598"/>
                    <a:pt x="1230" y="832"/>
                    <a:pt x="1153" y="832"/>
                  </a:cubicBezTo>
                  <a:cubicBezTo>
                    <a:pt x="1149" y="832"/>
                    <a:pt x="1145" y="832"/>
                    <a:pt x="1141" y="830"/>
                  </a:cubicBezTo>
                  <a:cubicBezTo>
                    <a:pt x="1106" y="830"/>
                    <a:pt x="1078" y="830"/>
                    <a:pt x="1050" y="858"/>
                  </a:cubicBezTo>
                  <a:cubicBezTo>
                    <a:pt x="994" y="949"/>
                    <a:pt x="966" y="1033"/>
                    <a:pt x="903" y="1152"/>
                  </a:cubicBezTo>
                  <a:cubicBezTo>
                    <a:pt x="875" y="1180"/>
                    <a:pt x="875" y="1208"/>
                    <a:pt x="847" y="1236"/>
                  </a:cubicBezTo>
                  <a:cubicBezTo>
                    <a:pt x="819" y="1267"/>
                    <a:pt x="812" y="1283"/>
                    <a:pt x="797" y="1283"/>
                  </a:cubicBezTo>
                  <a:cubicBezTo>
                    <a:pt x="782" y="1283"/>
                    <a:pt x="760" y="1267"/>
                    <a:pt x="700" y="1236"/>
                  </a:cubicBezTo>
                  <a:cubicBezTo>
                    <a:pt x="553" y="1152"/>
                    <a:pt x="581" y="1096"/>
                    <a:pt x="581" y="949"/>
                  </a:cubicBezTo>
                  <a:cubicBezTo>
                    <a:pt x="581" y="890"/>
                    <a:pt x="534" y="857"/>
                    <a:pt x="493" y="857"/>
                  </a:cubicBezTo>
                  <a:cubicBezTo>
                    <a:pt x="471" y="857"/>
                    <a:pt x="451" y="867"/>
                    <a:pt x="441" y="886"/>
                  </a:cubicBezTo>
                  <a:cubicBezTo>
                    <a:pt x="408" y="931"/>
                    <a:pt x="366" y="951"/>
                    <a:pt x="327" y="951"/>
                  </a:cubicBezTo>
                  <a:cubicBezTo>
                    <a:pt x="261" y="951"/>
                    <a:pt x="204" y="894"/>
                    <a:pt x="204" y="802"/>
                  </a:cubicBezTo>
                  <a:cubicBezTo>
                    <a:pt x="204" y="600"/>
                    <a:pt x="407" y="425"/>
                    <a:pt x="581" y="362"/>
                  </a:cubicBezTo>
                  <a:cubicBezTo>
                    <a:pt x="709" y="300"/>
                    <a:pt x="837" y="205"/>
                    <a:pt x="965" y="205"/>
                  </a:cubicBezTo>
                  <a:close/>
                  <a:moveTo>
                    <a:pt x="949" y="0"/>
                  </a:moveTo>
                  <a:cubicBezTo>
                    <a:pt x="915" y="0"/>
                    <a:pt x="881" y="4"/>
                    <a:pt x="847" y="12"/>
                  </a:cubicBezTo>
                  <a:cubicBezTo>
                    <a:pt x="616" y="75"/>
                    <a:pt x="469" y="250"/>
                    <a:pt x="295" y="397"/>
                  </a:cubicBezTo>
                  <a:cubicBezTo>
                    <a:pt x="148" y="537"/>
                    <a:pt x="1" y="711"/>
                    <a:pt x="57" y="921"/>
                  </a:cubicBezTo>
                  <a:cubicBezTo>
                    <a:pt x="86" y="1039"/>
                    <a:pt x="216" y="1102"/>
                    <a:pt x="339" y="1102"/>
                  </a:cubicBezTo>
                  <a:cubicBezTo>
                    <a:pt x="362" y="1102"/>
                    <a:pt x="385" y="1100"/>
                    <a:pt x="407" y="1096"/>
                  </a:cubicBezTo>
                  <a:cubicBezTo>
                    <a:pt x="407" y="1152"/>
                    <a:pt x="407" y="1236"/>
                    <a:pt x="441" y="1299"/>
                  </a:cubicBezTo>
                  <a:cubicBezTo>
                    <a:pt x="497" y="1446"/>
                    <a:pt x="644" y="1530"/>
                    <a:pt x="791" y="1530"/>
                  </a:cubicBezTo>
                  <a:cubicBezTo>
                    <a:pt x="1050" y="1502"/>
                    <a:pt x="1078" y="1208"/>
                    <a:pt x="1169" y="1005"/>
                  </a:cubicBezTo>
                  <a:cubicBezTo>
                    <a:pt x="1175" y="1006"/>
                    <a:pt x="1182" y="1006"/>
                    <a:pt x="1188" y="1006"/>
                  </a:cubicBezTo>
                  <a:cubicBezTo>
                    <a:pt x="1458" y="1006"/>
                    <a:pt x="1516" y="449"/>
                    <a:pt x="1399" y="278"/>
                  </a:cubicBezTo>
                  <a:cubicBezTo>
                    <a:pt x="1328" y="129"/>
                    <a:pt x="1144" y="0"/>
                    <a:pt x="94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1"/>
            <p:cNvSpPr/>
            <p:nvPr/>
          </p:nvSpPr>
          <p:spPr>
            <a:xfrm>
              <a:off x="2272371" y="3494184"/>
              <a:ext cx="51722" cy="21344"/>
            </a:xfrm>
            <a:custGeom>
              <a:rect b="b" l="l" r="r" t="t"/>
              <a:pathLst>
                <a:path extrusionOk="0" h="938" w="2273">
                  <a:moveTo>
                    <a:pt x="2182" y="0"/>
                  </a:moveTo>
                  <a:cubicBezTo>
                    <a:pt x="1748" y="0"/>
                    <a:pt x="1308" y="63"/>
                    <a:pt x="902" y="238"/>
                  </a:cubicBezTo>
                  <a:cubicBezTo>
                    <a:pt x="580" y="385"/>
                    <a:pt x="203" y="560"/>
                    <a:pt x="0" y="874"/>
                  </a:cubicBezTo>
                  <a:cubicBezTo>
                    <a:pt x="0" y="909"/>
                    <a:pt x="28" y="937"/>
                    <a:pt x="56" y="937"/>
                  </a:cubicBezTo>
                  <a:cubicBezTo>
                    <a:pt x="203" y="846"/>
                    <a:pt x="322" y="763"/>
                    <a:pt x="434" y="672"/>
                  </a:cubicBezTo>
                  <a:cubicBezTo>
                    <a:pt x="608" y="560"/>
                    <a:pt x="783" y="469"/>
                    <a:pt x="993" y="413"/>
                  </a:cubicBezTo>
                  <a:cubicBezTo>
                    <a:pt x="1371" y="238"/>
                    <a:pt x="1776" y="210"/>
                    <a:pt x="2182" y="147"/>
                  </a:cubicBezTo>
                  <a:cubicBezTo>
                    <a:pt x="2273" y="147"/>
                    <a:pt x="2273" y="0"/>
                    <a:pt x="21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1"/>
            <p:cNvSpPr/>
            <p:nvPr/>
          </p:nvSpPr>
          <p:spPr>
            <a:xfrm>
              <a:off x="2329964" y="3476025"/>
              <a:ext cx="38524" cy="34929"/>
            </a:xfrm>
            <a:custGeom>
              <a:rect b="b" l="l" r="r" t="t"/>
              <a:pathLst>
                <a:path extrusionOk="0" h="1535" w="1693">
                  <a:moveTo>
                    <a:pt x="1171" y="201"/>
                  </a:moveTo>
                  <a:cubicBezTo>
                    <a:pt x="1286" y="201"/>
                    <a:pt x="1403" y="252"/>
                    <a:pt x="1462" y="365"/>
                  </a:cubicBezTo>
                  <a:cubicBezTo>
                    <a:pt x="1518" y="484"/>
                    <a:pt x="1518" y="624"/>
                    <a:pt x="1490" y="742"/>
                  </a:cubicBezTo>
                  <a:cubicBezTo>
                    <a:pt x="1467" y="765"/>
                    <a:pt x="1350" y="958"/>
                    <a:pt x="1258" y="958"/>
                  </a:cubicBezTo>
                  <a:cubicBezTo>
                    <a:pt x="1235" y="958"/>
                    <a:pt x="1214" y="946"/>
                    <a:pt x="1196" y="917"/>
                  </a:cubicBezTo>
                  <a:cubicBezTo>
                    <a:pt x="1182" y="889"/>
                    <a:pt x="1154" y="875"/>
                    <a:pt x="1125" y="875"/>
                  </a:cubicBezTo>
                  <a:cubicBezTo>
                    <a:pt x="1096" y="875"/>
                    <a:pt x="1067" y="889"/>
                    <a:pt x="1049" y="917"/>
                  </a:cubicBezTo>
                  <a:cubicBezTo>
                    <a:pt x="993" y="1064"/>
                    <a:pt x="909" y="1239"/>
                    <a:pt x="762" y="1295"/>
                  </a:cubicBezTo>
                  <a:cubicBezTo>
                    <a:pt x="729" y="1308"/>
                    <a:pt x="700" y="1313"/>
                    <a:pt x="675" y="1313"/>
                  </a:cubicBezTo>
                  <a:cubicBezTo>
                    <a:pt x="519" y="1313"/>
                    <a:pt x="506" y="1096"/>
                    <a:pt x="560" y="945"/>
                  </a:cubicBezTo>
                  <a:cubicBezTo>
                    <a:pt x="560" y="917"/>
                    <a:pt x="525" y="861"/>
                    <a:pt x="497" y="861"/>
                  </a:cubicBezTo>
                  <a:cubicBezTo>
                    <a:pt x="441" y="833"/>
                    <a:pt x="413" y="833"/>
                    <a:pt x="385" y="833"/>
                  </a:cubicBezTo>
                  <a:lnTo>
                    <a:pt x="322" y="833"/>
                  </a:lnTo>
                  <a:cubicBezTo>
                    <a:pt x="175" y="742"/>
                    <a:pt x="147" y="659"/>
                    <a:pt x="238" y="568"/>
                  </a:cubicBezTo>
                  <a:cubicBezTo>
                    <a:pt x="322" y="484"/>
                    <a:pt x="350" y="421"/>
                    <a:pt x="469" y="393"/>
                  </a:cubicBezTo>
                  <a:cubicBezTo>
                    <a:pt x="508" y="384"/>
                    <a:pt x="547" y="380"/>
                    <a:pt x="586" y="380"/>
                  </a:cubicBezTo>
                  <a:cubicBezTo>
                    <a:pt x="663" y="380"/>
                    <a:pt x="739" y="393"/>
                    <a:pt x="818" y="393"/>
                  </a:cubicBezTo>
                  <a:cubicBezTo>
                    <a:pt x="874" y="365"/>
                    <a:pt x="937" y="309"/>
                    <a:pt x="993" y="246"/>
                  </a:cubicBezTo>
                  <a:cubicBezTo>
                    <a:pt x="1045" y="216"/>
                    <a:pt x="1108" y="201"/>
                    <a:pt x="1171" y="201"/>
                  </a:cubicBezTo>
                  <a:close/>
                  <a:moveTo>
                    <a:pt x="1162" y="0"/>
                  </a:moveTo>
                  <a:cubicBezTo>
                    <a:pt x="996" y="0"/>
                    <a:pt x="865" y="115"/>
                    <a:pt x="734" y="246"/>
                  </a:cubicBezTo>
                  <a:cubicBezTo>
                    <a:pt x="697" y="238"/>
                    <a:pt x="658" y="234"/>
                    <a:pt x="618" y="234"/>
                  </a:cubicBezTo>
                  <a:cubicBezTo>
                    <a:pt x="381" y="234"/>
                    <a:pt x="131" y="374"/>
                    <a:pt x="35" y="596"/>
                  </a:cubicBezTo>
                  <a:cubicBezTo>
                    <a:pt x="0" y="687"/>
                    <a:pt x="0" y="833"/>
                    <a:pt x="63" y="917"/>
                  </a:cubicBezTo>
                  <a:cubicBezTo>
                    <a:pt x="147" y="1036"/>
                    <a:pt x="266" y="973"/>
                    <a:pt x="350" y="1008"/>
                  </a:cubicBezTo>
                  <a:cubicBezTo>
                    <a:pt x="322" y="1211"/>
                    <a:pt x="385" y="1498"/>
                    <a:pt x="644" y="1533"/>
                  </a:cubicBezTo>
                  <a:cubicBezTo>
                    <a:pt x="656" y="1534"/>
                    <a:pt x="668" y="1535"/>
                    <a:pt x="681" y="1535"/>
                  </a:cubicBezTo>
                  <a:cubicBezTo>
                    <a:pt x="893" y="1535"/>
                    <a:pt x="1056" y="1312"/>
                    <a:pt x="1168" y="1120"/>
                  </a:cubicBezTo>
                  <a:cubicBezTo>
                    <a:pt x="1191" y="1127"/>
                    <a:pt x="1215" y="1131"/>
                    <a:pt x="1239" y="1131"/>
                  </a:cubicBezTo>
                  <a:cubicBezTo>
                    <a:pt x="1314" y="1131"/>
                    <a:pt x="1393" y="1099"/>
                    <a:pt x="1462" y="1036"/>
                  </a:cubicBezTo>
                  <a:cubicBezTo>
                    <a:pt x="1636" y="917"/>
                    <a:pt x="1692" y="715"/>
                    <a:pt x="1692" y="512"/>
                  </a:cubicBezTo>
                  <a:cubicBezTo>
                    <a:pt x="1664" y="309"/>
                    <a:pt x="1546" y="99"/>
                    <a:pt x="1343" y="43"/>
                  </a:cubicBezTo>
                  <a:cubicBezTo>
                    <a:pt x="1278" y="13"/>
                    <a:pt x="1218" y="0"/>
                    <a:pt x="116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1"/>
            <p:cNvSpPr/>
            <p:nvPr/>
          </p:nvSpPr>
          <p:spPr>
            <a:xfrm>
              <a:off x="2271096" y="3536781"/>
              <a:ext cx="42051" cy="11491"/>
            </a:xfrm>
            <a:custGeom>
              <a:rect b="b" l="l" r="r" t="t"/>
              <a:pathLst>
                <a:path extrusionOk="0" h="505" w="1848">
                  <a:moveTo>
                    <a:pt x="476" y="1"/>
                  </a:moveTo>
                  <a:cubicBezTo>
                    <a:pt x="314" y="1"/>
                    <a:pt x="150" y="26"/>
                    <a:pt x="28" y="114"/>
                  </a:cubicBezTo>
                  <a:cubicBezTo>
                    <a:pt x="0" y="142"/>
                    <a:pt x="56" y="198"/>
                    <a:pt x="84" y="198"/>
                  </a:cubicBezTo>
                  <a:cubicBezTo>
                    <a:pt x="167" y="158"/>
                    <a:pt x="270" y="143"/>
                    <a:pt x="378" y="143"/>
                  </a:cubicBezTo>
                  <a:cubicBezTo>
                    <a:pt x="571" y="143"/>
                    <a:pt x="782" y="190"/>
                    <a:pt x="930" y="226"/>
                  </a:cubicBezTo>
                  <a:cubicBezTo>
                    <a:pt x="1189" y="289"/>
                    <a:pt x="1455" y="373"/>
                    <a:pt x="1685" y="492"/>
                  </a:cubicBezTo>
                  <a:cubicBezTo>
                    <a:pt x="1699" y="501"/>
                    <a:pt x="1713" y="504"/>
                    <a:pt x="1727" y="504"/>
                  </a:cubicBezTo>
                  <a:cubicBezTo>
                    <a:pt x="1798" y="504"/>
                    <a:pt x="1847" y="392"/>
                    <a:pt x="1776" y="345"/>
                  </a:cubicBezTo>
                  <a:cubicBezTo>
                    <a:pt x="1455" y="170"/>
                    <a:pt x="1133" y="86"/>
                    <a:pt x="783" y="23"/>
                  </a:cubicBezTo>
                  <a:cubicBezTo>
                    <a:pt x="691" y="12"/>
                    <a:pt x="584" y="1"/>
                    <a:pt x="47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1"/>
            <p:cNvSpPr/>
            <p:nvPr/>
          </p:nvSpPr>
          <p:spPr>
            <a:xfrm>
              <a:off x="2322796" y="3539830"/>
              <a:ext cx="36454" cy="38228"/>
            </a:xfrm>
            <a:custGeom>
              <a:rect b="b" l="l" r="r" t="t"/>
              <a:pathLst>
                <a:path extrusionOk="0" h="1680" w="1602">
                  <a:moveTo>
                    <a:pt x="525" y="183"/>
                  </a:moveTo>
                  <a:cubicBezTo>
                    <a:pt x="700" y="183"/>
                    <a:pt x="728" y="302"/>
                    <a:pt x="784" y="414"/>
                  </a:cubicBezTo>
                  <a:cubicBezTo>
                    <a:pt x="800" y="430"/>
                    <a:pt x="829" y="449"/>
                    <a:pt x="861" y="449"/>
                  </a:cubicBezTo>
                  <a:cubicBezTo>
                    <a:pt x="883" y="449"/>
                    <a:pt x="908" y="440"/>
                    <a:pt x="931" y="414"/>
                  </a:cubicBezTo>
                  <a:cubicBezTo>
                    <a:pt x="987" y="386"/>
                    <a:pt x="987" y="358"/>
                    <a:pt x="1077" y="330"/>
                  </a:cubicBezTo>
                  <a:cubicBezTo>
                    <a:pt x="1161" y="330"/>
                    <a:pt x="1252" y="330"/>
                    <a:pt x="1308" y="414"/>
                  </a:cubicBezTo>
                  <a:cubicBezTo>
                    <a:pt x="1455" y="533"/>
                    <a:pt x="1427" y="652"/>
                    <a:pt x="1364" y="791"/>
                  </a:cubicBezTo>
                  <a:cubicBezTo>
                    <a:pt x="1336" y="791"/>
                    <a:pt x="1308" y="826"/>
                    <a:pt x="1308" y="854"/>
                  </a:cubicBezTo>
                  <a:cubicBezTo>
                    <a:pt x="1252" y="1001"/>
                    <a:pt x="1308" y="1141"/>
                    <a:pt x="1252" y="1288"/>
                  </a:cubicBezTo>
                  <a:cubicBezTo>
                    <a:pt x="1200" y="1363"/>
                    <a:pt x="1133" y="1478"/>
                    <a:pt x="1027" y="1478"/>
                  </a:cubicBezTo>
                  <a:cubicBezTo>
                    <a:pt x="1006" y="1478"/>
                    <a:pt x="983" y="1473"/>
                    <a:pt x="959" y="1463"/>
                  </a:cubicBezTo>
                  <a:cubicBezTo>
                    <a:pt x="812" y="1435"/>
                    <a:pt x="875" y="1260"/>
                    <a:pt x="840" y="1176"/>
                  </a:cubicBezTo>
                  <a:cubicBezTo>
                    <a:pt x="840" y="1113"/>
                    <a:pt x="784" y="1113"/>
                    <a:pt x="728" y="1113"/>
                  </a:cubicBezTo>
                  <a:cubicBezTo>
                    <a:pt x="604" y="1137"/>
                    <a:pt x="545" y="1244"/>
                    <a:pt x="425" y="1244"/>
                  </a:cubicBezTo>
                  <a:cubicBezTo>
                    <a:pt x="402" y="1244"/>
                    <a:pt x="378" y="1241"/>
                    <a:pt x="350" y="1232"/>
                  </a:cubicBezTo>
                  <a:cubicBezTo>
                    <a:pt x="231" y="1176"/>
                    <a:pt x="203" y="1113"/>
                    <a:pt x="231" y="1029"/>
                  </a:cubicBezTo>
                  <a:cubicBezTo>
                    <a:pt x="259" y="966"/>
                    <a:pt x="287" y="938"/>
                    <a:pt x="350" y="882"/>
                  </a:cubicBezTo>
                  <a:cubicBezTo>
                    <a:pt x="406" y="791"/>
                    <a:pt x="525" y="707"/>
                    <a:pt x="434" y="589"/>
                  </a:cubicBezTo>
                  <a:cubicBezTo>
                    <a:pt x="406" y="533"/>
                    <a:pt x="287" y="533"/>
                    <a:pt x="315" y="414"/>
                  </a:cubicBezTo>
                  <a:cubicBezTo>
                    <a:pt x="315" y="302"/>
                    <a:pt x="434" y="183"/>
                    <a:pt x="525" y="183"/>
                  </a:cubicBezTo>
                  <a:close/>
                  <a:moveTo>
                    <a:pt x="603" y="1"/>
                  </a:moveTo>
                  <a:cubicBezTo>
                    <a:pt x="502" y="1"/>
                    <a:pt x="385" y="52"/>
                    <a:pt x="287" y="127"/>
                  </a:cubicBezTo>
                  <a:cubicBezTo>
                    <a:pt x="203" y="183"/>
                    <a:pt x="140" y="302"/>
                    <a:pt x="140" y="414"/>
                  </a:cubicBezTo>
                  <a:lnTo>
                    <a:pt x="140" y="561"/>
                  </a:lnTo>
                  <a:cubicBezTo>
                    <a:pt x="175" y="589"/>
                    <a:pt x="231" y="617"/>
                    <a:pt x="231" y="679"/>
                  </a:cubicBezTo>
                  <a:cubicBezTo>
                    <a:pt x="203" y="791"/>
                    <a:pt x="85" y="882"/>
                    <a:pt x="57" y="966"/>
                  </a:cubicBezTo>
                  <a:cubicBezTo>
                    <a:pt x="1" y="1204"/>
                    <a:pt x="203" y="1379"/>
                    <a:pt x="406" y="1407"/>
                  </a:cubicBezTo>
                  <a:cubicBezTo>
                    <a:pt x="428" y="1412"/>
                    <a:pt x="447" y="1414"/>
                    <a:pt x="465" y="1414"/>
                  </a:cubicBezTo>
                  <a:cubicBezTo>
                    <a:pt x="546" y="1414"/>
                    <a:pt x="596" y="1367"/>
                    <a:pt x="665" y="1316"/>
                  </a:cubicBezTo>
                  <a:cubicBezTo>
                    <a:pt x="665" y="1435"/>
                    <a:pt x="665" y="1526"/>
                    <a:pt x="784" y="1609"/>
                  </a:cubicBezTo>
                  <a:cubicBezTo>
                    <a:pt x="849" y="1650"/>
                    <a:pt x="941" y="1679"/>
                    <a:pt x="1021" y="1679"/>
                  </a:cubicBezTo>
                  <a:cubicBezTo>
                    <a:pt x="1051" y="1679"/>
                    <a:pt x="1080" y="1675"/>
                    <a:pt x="1105" y="1665"/>
                  </a:cubicBezTo>
                  <a:cubicBezTo>
                    <a:pt x="1252" y="1637"/>
                    <a:pt x="1364" y="1526"/>
                    <a:pt x="1427" y="1407"/>
                  </a:cubicBezTo>
                  <a:cubicBezTo>
                    <a:pt x="1483" y="1260"/>
                    <a:pt x="1427" y="1113"/>
                    <a:pt x="1483" y="938"/>
                  </a:cubicBezTo>
                  <a:cubicBezTo>
                    <a:pt x="1511" y="826"/>
                    <a:pt x="1602" y="791"/>
                    <a:pt x="1602" y="652"/>
                  </a:cubicBezTo>
                  <a:cubicBezTo>
                    <a:pt x="1602" y="505"/>
                    <a:pt x="1539" y="358"/>
                    <a:pt x="1427" y="239"/>
                  </a:cubicBezTo>
                  <a:cubicBezTo>
                    <a:pt x="1336" y="155"/>
                    <a:pt x="1224" y="155"/>
                    <a:pt x="1077" y="155"/>
                  </a:cubicBezTo>
                  <a:cubicBezTo>
                    <a:pt x="987" y="155"/>
                    <a:pt x="931" y="183"/>
                    <a:pt x="875" y="211"/>
                  </a:cubicBezTo>
                  <a:cubicBezTo>
                    <a:pt x="840" y="127"/>
                    <a:pt x="784" y="36"/>
                    <a:pt x="665" y="8"/>
                  </a:cubicBezTo>
                  <a:cubicBezTo>
                    <a:pt x="645" y="3"/>
                    <a:pt x="625" y="1"/>
                    <a:pt x="603"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1"/>
            <p:cNvSpPr/>
            <p:nvPr/>
          </p:nvSpPr>
          <p:spPr>
            <a:xfrm>
              <a:off x="2090649" y="3469631"/>
              <a:ext cx="17999" cy="17726"/>
            </a:xfrm>
            <a:custGeom>
              <a:rect b="b" l="l" r="r" t="t"/>
              <a:pathLst>
                <a:path extrusionOk="0" h="779" w="791">
                  <a:moveTo>
                    <a:pt x="416" y="200"/>
                  </a:moveTo>
                  <a:cubicBezTo>
                    <a:pt x="424" y="200"/>
                    <a:pt x="433" y="202"/>
                    <a:pt x="441" y="205"/>
                  </a:cubicBezTo>
                  <a:cubicBezTo>
                    <a:pt x="469" y="205"/>
                    <a:pt x="497" y="268"/>
                    <a:pt x="525" y="296"/>
                  </a:cubicBezTo>
                  <a:cubicBezTo>
                    <a:pt x="553" y="380"/>
                    <a:pt x="588" y="499"/>
                    <a:pt x="497" y="555"/>
                  </a:cubicBezTo>
                  <a:cubicBezTo>
                    <a:pt x="469" y="586"/>
                    <a:pt x="426" y="602"/>
                    <a:pt x="378" y="602"/>
                  </a:cubicBezTo>
                  <a:cubicBezTo>
                    <a:pt x="331" y="602"/>
                    <a:pt x="280" y="586"/>
                    <a:pt x="238" y="555"/>
                  </a:cubicBezTo>
                  <a:cubicBezTo>
                    <a:pt x="148" y="527"/>
                    <a:pt x="148" y="415"/>
                    <a:pt x="204" y="352"/>
                  </a:cubicBezTo>
                  <a:cubicBezTo>
                    <a:pt x="204" y="324"/>
                    <a:pt x="204" y="324"/>
                    <a:pt x="238" y="296"/>
                  </a:cubicBezTo>
                  <a:cubicBezTo>
                    <a:pt x="287" y="272"/>
                    <a:pt x="357" y="200"/>
                    <a:pt x="416" y="200"/>
                  </a:cubicBezTo>
                  <a:close/>
                  <a:moveTo>
                    <a:pt x="414" y="1"/>
                  </a:moveTo>
                  <a:cubicBezTo>
                    <a:pt x="218" y="1"/>
                    <a:pt x="1" y="277"/>
                    <a:pt x="1" y="471"/>
                  </a:cubicBezTo>
                  <a:cubicBezTo>
                    <a:pt x="1" y="555"/>
                    <a:pt x="64" y="646"/>
                    <a:pt x="148" y="702"/>
                  </a:cubicBezTo>
                  <a:cubicBezTo>
                    <a:pt x="212" y="754"/>
                    <a:pt x="294" y="778"/>
                    <a:pt x="375" y="778"/>
                  </a:cubicBezTo>
                  <a:cubicBezTo>
                    <a:pt x="477" y="778"/>
                    <a:pt x="578" y="740"/>
                    <a:pt x="644" y="674"/>
                  </a:cubicBezTo>
                  <a:cubicBezTo>
                    <a:pt x="791" y="527"/>
                    <a:pt x="763" y="296"/>
                    <a:pt x="644" y="149"/>
                  </a:cubicBezTo>
                  <a:cubicBezTo>
                    <a:pt x="588" y="93"/>
                    <a:pt x="525" y="31"/>
                    <a:pt x="441" y="3"/>
                  </a:cubicBezTo>
                  <a:cubicBezTo>
                    <a:pt x="432" y="1"/>
                    <a:pt x="423" y="1"/>
                    <a:pt x="41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1"/>
            <p:cNvSpPr/>
            <p:nvPr/>
          </p:nvSpPr>
          <p:spPr>
            <a:xfrm>
              <a:off x="2056289" y="3565634"/>
              <a:ext cx="19114" cy="17999"/>
            </a:xfrm>
            <a:custGeom>
              <a:rect b="b" l="l" r="r" t="t"/>
              <a:pathLst>
                <a:path extrusionOk="0" h="791" w="840">
                  <a:moveTo>
                    <a:pt x="497" y="171"/>
                  </a:moveTo>
                  <a:cubicBezTo>
                    <a:pt x="622" y="171"/>
                    <a:pt x="661" y="320"/>
                    <a:pt x="637" y="447"/>
                  </a:cubicBezTo>
                  <a:cubicBezTo>
                    <a:pt x="637" y="579"/>
                    <a:pt x="506" y="643"/>
                    <a:pt x="379" y="643"/>
                  </a:cubicBezTo>
                  <a:cubicBezTo>
                    <a:pt x="337" y="643"/>
                    <a:pt x="296" y="636"/>
                    <a:pt x="259" y="622"/>
                  </a:cubicBezTo>
                  <a:cubicBezTo>
                    <a:pt x="140" y="566"/>
                    <a:pt x="112" y="475"/>
                    <a:pt x="175" y="392"/>
                  </a:cubicBezTo>
                  <a:cubicBezTo>
                    <a:pt x="203" y="273"/>
                    <a:pt x="350" y="182"/>
                    <a:pt x="434" y="182"/>
                  </a:cubicBezTo>
                  <a:cubicBezTo>
                    <a:pt x="457" y="174"/>
                    <a:pt x="478" y="171"/>
                    <a:pt x="497" y="171"/>
                  </a:cubicBezTo>
                  <a:close/>
                  <a:moveTo>
                    <a:pt x="453" y="0"/>
                  </a:moveTo>
                  <a:cubicBezTo>
                    <a:pt x="331" y="0"/>
                    <a:pt x="212" y="56"/>
                    <a:pt x="112" y="126"/>
                  </a:cubicBezTo>
                  <a:cubicBezTo>
                    <a:pt x="84" y="182"/>
                    <a:pt x="28" y="245"/>
                    <a:pt x="28" y="329"/>
                  </a:cubicBezTo>
                  <a:cubicBezTo>
                    <a:pt x="0" y="392"/>
                    <a:pt x="0" y="447"/>
                    <a:pt x="0" y="475"/>
                  </a:cubicBezTo>
                  <a:cubicBezTo>
                    <a:pt x="28" y="594"/>
                    <a:pt x="112" y="678"/>
                    <a:pt x="203" y="741"/>
                  </a:cubicBezTo>
                  <a:cubicBezTo>
                    <a:pt x="263" y="774"/>
                    <a:pt x="333" y="790"/>
                    <a:pt x="404" y="790"/>
                  </a:cubicBezTo>
                  <a:cubicBezTo>
                    <a:pt x="573" y="790"/>
                    <a:pt x="744" y="699"/>
                    <a:pt x="784" y="531"/>
                  </a:cubicBezTo>
                  <a:cubicBezTo>
                    <a:pt x="839" y="329"/>
                    <a:pt x="784" y="7"/>
                    <a:pt x="525" y="7"/>
                  </a:cubicBezTo>
                  <a:cubicBezTo>
                    <a:pt x="501" y="2"/>
                    <a:pt x="477" y="0"/>
                    <a:pt x="45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1"/>
            <p:cNvSpPr/>
            <p:nvPr/>
          </p:nvSpPr>
          <p:spPr>
            <a:xfrm>
              <a:off x="2113882" y="3602110"/>
              <a:ext cx="20548" cy="18659"/>
            </a:xfrm>
            <a:custGeom>
              <a:rect b="b" l="l" r="r" t="t"/>
              <a:pathLst>
                <a:path extrusionOk="0" h="820" w="903">
                  <a:moveTo>
                    <a:pt x="487" y="183"/>
                  </a:moveTo>
                  <a:cubicBezTo>
                    <a:pt x="522" y="183"/>
                    <a:pt x="554" y="193"/>
                    <a:pt x="581" y="215"/>
                  </a:cubicBezTo>
                  <a:cubicBezTo>
                    <a:pt x="672" y="271"/>
                    <a:pt x="700" y="446"/>
                    <a:pt x="644" y="537"/>
                  </a:cubicBezTo>
                  <a:cubicBezTo>
                    <a:pt x="565" y="611"/>
                    <a:pt x="473" y="664"/>
                    <a:pt x="377" y="664"/>
                  </a:cubicBezTo>
                  <a:cubicBezTo>
                    <a:pt x="329" y="664"/>
                    <a:pt x="280" y="651"/>
                    <a:pt x="231" y="621"/>
                  </a:cubicBezTo>
                  <a:cubicBezTo>
                    <a:pt x="175" y="565"/>
                    <a:pt x="175" y="474"/>
                    <a:pt x="203" y="390"/>
                  </a:cubicBezTo>
                  <a:cubicBezTo>
                    <a:pt x="251" y="279"/>
                    <a:pt x="379" y="183"/>
                    <a:pt x="487" y="183"/>
                  </a:cubicBezTo>
                  <a:close/>
                  <a:moveTo>
                    <a:pt x="488" y="0"/>
                  </a:moveTo>
                  <a:cubicBezTo>
                    <a:pt x="271" y="0"/>
                    <a:pt x="29" y="221"/>
                    <a:pt x="29" y="446"/>
                  </a:cubicBezTo>
                  <a:cubicBezTo>
                    <a:pt x="1" y="565"/>
                    <a:pt x="57" y="649"/>
                    <a:pt x="147" y="739"/>
                  </a:cubicBezTo>
                  <a:cubicBezTo>
                    <a:pt x="223" y="794"/>
                    <a:pt x="311" y="820"/>
                    <a:pt x="400" y="820"/>
                  </a:cubicBezTo>
                  <a:cubicBezTo>
                    <a:pt x="549" y="820"/>
                    <a:pt x="699" y="748"/>
                    <a:pt x="791" y="621"/>
                  </a:cubicBezTo>
                  <a:cubicBezTo>
                    <a:pt x="903" y="474"/>
                    <a:pt x="847" y="187"/>
                    <a:pt x="672" y="68"/>
                  </a:cubicBezTo>
                  <a:cubicBezTo>
                    <a:pt x="618" y="21"/>
                    <a:pt x="554" y="0"/>
                    <a:pt x="48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1"/>
            <p:cNvSpPr/>
            <p:nvPr/>
          </p:nvSpPr>
          <p:spPr>
            <a:xfrm>
              <a:off x="2315469" y="3448332"/>
              <a:ext cx="19933" cy="18887"/>
            </a:xfrm>
            <a:custGeom>
              <a:rect b="b" l="l" r="r" t="t"/>
              <a:pathLst>
                <a:path extrusionOk="0" h="830" w="876">
                  <a:moveTo>
                    <a:pt x="469" y="179"/>
                  </a:moveTo>
                  <a:cubicBezTo>
                    <a:pt x="500" y="179"/>
                    <a:pt x="530" y="188"/>
                    <a:pt x="553" y="211"/>
                  </a:cubicBezTo>
                  <a:cubicBezTo>
                    <a:pt x="609" y="267"/>
                    <a:pt x="609" y="386"/>
                    <a:pt x="609" y="477"/>
                  </a:cubicBezTo>
                  <a:cubicBezTo>
                    <a:pt x="609" y="561"/>
                    <a:pt x="553" y="589"/>
                    <a:pt x="462" y="617"/>
                  </a:cubicBezTo>
                  <a:cubicBezTo>
                    <a:pt x="442" y="623"/>
                    <a:pt x="420" y="626"/>
                    <a:pt x="397" y="626"/>
                  </a:cubicBezTo>
                  <a:cubicBezTo>
                    <a:pt x="292" y="626"/>
                    <a:pt x="171" y="562"/>
                    <a:pt x="148" y="442"/>
                  </a:cubicBezTo>
                  <a:cubicBezTo>
                    <a:pt x="148" y="386"/>
                    <a:pt x="148" y="302"/>
                    <a:pt x="176" y="239"/>
                  </a:cubicBezTo>
                  <a:cubicBezTo>
                    <a:pt x="232" y="239"/>
                    <a:pt x="288" y="239"/>
                    <a:pt x="351" y="211"/>
                  </a:cubicBezTo>
                  <a:cubicBezTo>
                    <a:pt x="383" y="195"/>
                    <a:pt x="427" y="179"/>
                    <a:pt x="469" y="179"/>
                  </a:cubicBezTo>
                  <a:close/>
                  <a:moveTo>
                    <a:pt x="474" y="1"/>
                  </a:moveTo>
                  <a:cubicBezTo>
                    <a:pt x="402" y="1"/>
                    <a:pt x="333" y="42"/>
                    <a:pt x="260" y="65"/>
                  </a:cubicBezTo>
                  <a:cubicBezTo>
                    <a:pt x="85" y="93"/>
                    <a:pt x="1" y="302"/>
                    <a:pt x="1" y="442"/>
                  </a:cubicBezTo>
                  <a:cubicBezTo>
                    <a:pt x="27" y="663"/>
                    <a:pt x="204" y="830"/>
                    <a:pt x="414" y="830"/>
                  </a:cubicBezTo>
                  <a:cubicBezTo>
                    <a:pt x="430" y="830"/>
                    <a:pt x="446" y="829"/>
                    <a:pt x="462" y="827"/>
                  </a:cubicBezTo>
                  <a:cubicBezTo>
                    <a:pt x="756" y="764"/>
                    <a:pt x="875" y="505"/>
                    <a:pt x="756" y="239"/>
                  </a:cubicBezTo>
                  <a:cubicBezTo>
                    <a:pt x="728" y="127"/>
                    <a:pt x="637" y="37"/>
                    <a:pt x="525" y="9"/>
                  </a:cubicBezTo>
                  <a:cubicBezTo>
                    <a:pt x="508" y="3"/>
                    <a:pt x="491" y="1"/>
                    <a:pt x="47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1"/>
            <p:cNvSpPr/>
            <p:nvPr/>
          </p:nvSpPr>
          <p:spPr>
            <a:xfrm>
              <a:off x="2206654" y="3460461"/>
              <a:ext cx="55704" cy="19160"/>
            </a:xfrm>
            <a:custGeom>
              <a:rect b="b" l="l" r="r" t="t"/>
              <a:pathLst>
                <a:path extrusionOk="0" h="842" w="2448">
                  <a:moveTo>
                    <a:pt x="1518" y="0"/>
                  </a:moveTo>
                  <a:cubicBezTo>
                    <a:pt x="1371" y="0"/>
                    <a:pt x="1259" y="56"/>
                    <a:pt x="1140" y="175"/>
                  </a:cubicBezTo>
                  <a:cubicBezTo>
                    <a:pt x="1112" y="119"/>
                    <a:pt x="1049" y="28"/>
                    <a:pt x="993" y="28"/>
                  </a:cubicBezTo>
                  <a:cubicBezTo>
                    <a:pt x="972" y="22"/>
                    <a:pt x="952" y="19"/>
                    <a:pt x="933" y="19"/>
                  </a:cubicBezTo>
                  <a:cubicBezTo>
                    <a:pt x="772" y="19"/>
                    <a:pt x="694" y="218"/>
                    <a:pt x="643" y="350"/>
                  </a:cubicBezTo>
                  <a:cubicBezTo>
                    <a:pt x="534" y="282"/>
                    <a:pt x="443" y="151"/>
                    <a:pt x="332" y="151"/>
                  </a:cubicBezTo>
                  <a:cubicBezTo>
                    <a:pt x="294" y="151"/>
                    <a:pt x="254" y="166"/>
                    <a:pt x="210" y="203"/>
                  </a:cubicBezTo>
                  <a:cubicBezTo>
                    <a:pt x="0" y="378"/>
                    <a:pt x="210" y="671"/>
                    <a:pt x="322" y="818"/>
                  </a:cubicBezTo>
                  <a:cubicBezTo>
                    <a:pt x="330" y="834"/>
                    <a:pt x="341" y="841"/>
                    <a:pt x="353" y="841"/>
                  </a:cubicBezTo>
                  <a:cubicBezTo>
                    <a:pt x="381" y="841"/>
                    <a:pt x="413" y="800"/>
                    <a:pt x="413" y="755"/>
                  </a:cubicBezTo>
                  <a:cubicBezTo>
                    <a:pt x="350" y="671"/>
                    <a:pt x="322" y="580"/>
                    <a:pt x="294" y="496"/>
                  </a:cubicBezTo>
                  <a:cubicBezTo>
                    <a:pt x="274" y="411"/>
                    <a:pt x="297" y="344"/>
                    <a:pt x="356" y="344"/>
                  </a:cubicBezTo>
                  <a:cubicBezTo>
                    <a:pt x="379" y="344"/>
                    <a:pt x="407" y="354"/>
                    <a:pt x="441" y="378"/>
                  </a:cubicBezTo>
                  <a:cubicBezTo>
                    <a:pt x="525" y="469"/>
                    <a:pt x="588" y="524"/>
                    <a:pt x="671" y="552"/>
                  </a:cubicBezTo>
                  <a:cubicBezTo>
                    <a:pt x="734" y="552"/>
                    <a:pt x="762" y="552"/>
                    <a:pt x="790" y="496"/>
                  </a:cubicBezTo>
                  <a:cubicBezTo>
                    <a:pt x="816" y="440"/>
                    <a:pt x="864" y="223"/>
                    <a:pt x="940" y="223"/>
                  </a:cubicBezTo>
                  <a:cubicBezTo>
                    <a:pt x="948" y="223"/>
                    <a:pt x="956" y="225"/>
                    <a:pt x="965" y="231"/>
                  </a:cubicBezTo>
                  <a:cubicBezTo>
                    <a:pt x="993" y="259"/>
                    <a:pt x="1021" y="378"/>
                    <a:pt x="1021" y="434"/>
                  </a:cubicBezTo>
                  <a:cubicBezTo>
                    <a:pt x="1021" y="487"/>
                    <a:pt x="1062" y="519"/>
                    <a:pt x="1107" y="519"/>
                  </a:cubicBezTo>
                  <a:cubicBezTo>
                    <a:pt x="1139" y="519"/>
                    <a:pt x="1173" y="503"/>
                    <a:pt x="1196" y="469"/>
                  </a:cubicBezTo>
                  <a:cubicBezTo>
                    <a:pt x="1240" y="405"/>
                    <a:pt x="1351" y="216"/>
                    <a:pt x="1453" y="216"/>
                  </a:cubicBezTo>
                  <a:cubicBezTo>
                    <a:pt x="1497" y="216"/>
                    <a:pt x="1540" y="252"/>
                    <a:pt x="1573" y="350"/>
                  </a:cubicBezTo>
                  <a:cubicBezTo>
                    <a:pt x="1573" y="434"/>
                    <a:pt x="1545" y="496"/>
                    <a:pt x="1573" y="580"/>
                  </a:cubicBezTo>
                  <a:cubicBezTo>
                    <a:pt x="1599" y="627"/>
                    <a:pt x="1636" y="654"/>
                    <a:pt x="1665" y="654"/>
                  </a:cubicBezTo>
                  <a:cubicBezTo>
                    <a:pt x="1676" y="654"/>
                    <a:pt x="1685" y="651"/>
                    <a:pt x="1692" y="643"/>
                  </a:cubicBezTo>
                  <a:cubicBezTo>
                    <a:pt x="1783" y="580"/>
                    <a:pt x="1867" y="524"/>
                    <a:pt x="1923" y="496"/>
                  </a:cubicBezTo>
                  <a:cubicBezTo>
                    <a:pt x="1938" y="492"/>
                    <a:pt x="1959" y="490"/>
                    <a:pt x="1984" y="490"/>
                  </a:cubicBezTo>
                  <a:cubicBezTo>
                    <a:pt x="2113" y="490"/>
                    <a:pt x="2335" y="553"/>
                    <a:pt x="2189" y="699"/>
                  </a:cubicBezTo>
                  <a:cubicBezTo>
                    <a:pt x="2145" y="765"/>
                    <a:pt x="2187" y="835"/>
                    <a:pt x="2251" y="835"/>
                  </a:cubicBezTo>
                  <a:cubicBezTo>
                    <a:pt x="2269" y="835"/>
                    <a:pt x="2288" y="830"/>
                    <a:pt x="2308" y="818"/>
                  </a:cubicBezTo>
                  <a:cubicBezTo>
                    <a:pt x="2448" y="671"/>
                    <a:pt x="2420" y="524"/>
                    <a:pt x="2273" y="406"/>
                  </a:cubicBezTo>
                  <a:cubicBezTo>
                    <a:pt x="2184" y="342"/>
                    <a:pt x="2107" y="318"/>
                    <a:pt x="2033" y="318"/>
                  </a:cubicBezTo>
                  <a:cubicBezTo>
                    <a:pt x="1937" y="318"/>
                    <a:pt x="1847" y="358"/>
                    <a:pt x="1748" y="406"/>
                  </a:cubicBezTo>
                  <a:cubicBezTo>
                    <a:pt x="1748" y="231"/>
                    <a:pt x="1748" y="28"/>
                    <a:pt x="15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1"/>
            <p:cNvSpPr/>
            <p:nvPr/>
          </p:nvSpPr>
          <p:spPr>
            <a:xfrm>
              <a:off x="2273008" y="3556214"/>
              <a:ext cx="30560" cy="15633"/>
            </a:xfrm>
            <a:custGeom>
              <a:rect b="b" l="l" r="r" t="t"/>
              <a:pathLst>
                <a:path extrusionOk="0" h="687" w="1343">
                  <a:moveTo>
                    <a:pt x="190" y="0"/>
                  </a:moveTo>
                  <a:cubicBezTo>
                    <a:pt x="145" y="0"/>
                    <a:pt x="100" y="5"/>
                    <a:pt x="56" y="15"/>
                  </a:cubicBezTo>
                  <a:cubicBezTo>
                    <a:pt x="28" y="43"/>
                    <a:pt x="0" y="106"/>
                    <a:pt x="56" y="134"/>
                  </a:cubicBezTo>
                  <a:cubicBezTo>
                    <a:pt x="294" y="246"/>
                    <a:pt x="524" y="281"/>
                    <a:pt x="727" y="421"/>
                  </a:cubicBezTo>
                  <a:cubicBezTo>
                    <a:pt x="902" y="540"/>
                    <a:pt x="1021" y="687"/>
                    <a:pt x="1252" y="687"/>
                  </a:cubicBezTo>
                  <a:cubicBezTo>
                    <a:pt x="1315" y="687"/>
                    <a:pt x="1343" y="596"/>
                    <a:pt x="1315" y="568"/>
                  </a:cubicBezTo>
                  <a:cubicBezTo>
                    <a:pt x="1252" y="456"/>
                    <a:pt x="1140" y="421"/>
                    <a:pt x="1049" y="365"/>
                  </a:cubicBezTo>
                  <a:cubicBezTo>
                    <a:pt x="930" y="281"/>
                    <a:pt x="846" y="218"/>
                    <a:pt x="727" y="162"/>
                  </a:cubicBezTo>
                  <a:cubicBezTo>
                    <a:pt x="585" y="88"/>
                    <a:pt x="387" y="0"/>
                    <a:pt x="19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1"/>
            <p:cNvSpPr/>
            <p:nvPr/>
          </p:nvSpPr>
          <p:spPr>
            <a:xfrm>
              <a:off x="2306094" y="3575169"/>
              <a:ext cx="9398" cy="7350"/>
            </a:xfrm>
            <a:custGeom>
              <a:rect b="b" l="l" r="r" t="t"/>
              <a:pathLst>
                <a:path extrusionOk="0" h="323" w="413">
                  <a:moveTo>
                    <a:pt x="95" y="1"/>
                  </a:moveTo>
                  <a:cubicBezTo>
                    <a:pt x="63" y="1"/>
                    <a:pt x="35" y="15"/>
                    <a:pt x="35" y="56"/>
                  </a:cubicBezTo>
                  <a:cubicBezTo>
                    <a:pt x="0" y="112"/>
                    <a:pt x="91" y="175"/>
                    <a:pt x="119" y="203"/>
                  </a:cubicBezTo>
                  <a:cubicBezTo>
                    <a:pt x="175" y="259"/>
                    <a:pt x="210" y="287"/>
                    <a:pt x="294" y="322"/>
                  </a:cubicBezTo>
                  <a:cubicBezTo>
                    <a:pt x="350" y="322"/>
                    <a:pt x="413" y="259"/>
                    <a:pt x="385" y="175"/>
                  </a:cubicBezTo>
                  <a:cubicBezTo>
                    <a:pt x="350" y="112"/>
                    <a:pt x="266" y="56"/>
                    <a:pt x="175" y="28"/>
                  </a:cubicBezTo>
                  <a:cubicBezTo>
                    <a:pt x="161" y="15"/>
                    <a:pt x="126" y="1"/>
                    <a:pt x="9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1"/>
            <p:cNvSpPr/>
            <p:nvPr/>
          </p:nvSpPr>
          <p:spPr>
            <a:xfrm>
              <a:off x="2318359" y="3584612"/>
              <a:ext cx="7646" cy="10581"/>
            </a:xfrm>
            <a:custGeom>
              <a:rect b="b" l="l" r="r" t="t"/>
              <a:pathLst>
                <a:path extrusionOk="0" h="465" w="336">
                  <a:moveTo>
                    <a:pt x="115" y="1"/>
                  </a:moveTo>
                  <a:cubicBezTo>
                    <a:pt x="60" y="1"/>
                    <a:pt x="0" y="62"/>
                    <a:pt x="49" y="110"/>
                  </a:cubicBezTo>
                  <a:cubicBezTo>
                    <a:pt x="105" y="194"/>
                    <a:pt x="105" y="285"/>
                    <a:pt x="133" y="397"/>
                  </a:cubicBezTo>
                  <a:cubicBezTo>
                    <a:pt x="147" y="442"/>
                    <a:pt x="190" y="465"/>
                    <a:pt x="234" y="465"/>
                  </a:cubicBezTo>
                  <a:cubicBezTo>
                    <a:pt x="278" y="465"/>
                    <a:pt x="321" y="442"/>
                    <a:pt x="335" y="397"/>
                  </a:cubicBezTo>
                  <a:cubicBezTo>
                    <a:pt x="335" y="257"/>
                    <a:pt x="280" y="110"/>
                    <a:pt x="161" y="19"/>
                  </a:cubicBezTo>
                  <a:cubicBezTo>
                    <a:pt x="148" y="6"/>
                    <a:pt x="132" y="1"/>
                    <a:pt x="1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1"/>
            <p:cNvSpPr/>
            <p:nvPr/>
          </p:nvSpPr>
          <p:spPr>
            <a:xfrm>
              <a:off x="2110537" y="3519373"/>
              <a:ext cx="33291" cy="14927"/>
            </a:xfrm>
            <a:custGeom>
              <a:rect b="b" l="l" r="r" t="t"/>
              <a:pathLst>
                <a:path extrusionOk="0" h="656" w="1463">
                  <a:moveTo>
                    <a:pt x="1329" y="1"/>
                  </a:moveTo>
                  <a:cubicBezTo>
                    <a:pt x="1285" y="1"/>
                    <a:pt x="1237" y="17"/>
                    <a:pt x="1169" y="33"/>
                  </a:cubicBezTo>
                  <a:cubicBezTo>
                    <a:pt x="994" y="89"/>
                    <a:pt x="819" y="152"/>
                    <a:pt x="644" y="208"/>
                  </a:cubicBezTo>
                  <a:cubicBezTo>
                    <a:pt x="497" y="264"/>
                    <a:pt x="29" y="355"/>
                    <a:pt x="1" y="558"/>
                  </a:cubicBezTo>
                  <a:cubicBezTo>
                    <a:pt x="1" y="614"/>
                    <a:pt x="1" y="642"/>
                    <a:pt x="29" y="642"/>
                  </a:cubicBezTo>
                  <a:cubicBezTo>
                    <a:pt x="54" y="651"/>
                    <a:pt x="76" y="655"/>
                    <a:pt x="97" y="655"/>
                  </a:cubicBezTo>
                  <a:cubicBezTo>
                    <a:pt x="151" y="655"/>
                    <a:pt x="193" y="626"/>
                    <a:pt x="239" y="586"/>
                  </a:cubicBezTo>
                  <a:cubicBezTo>
                    <a:pt x="378" y="530"/>
                    <a:pt x="497" y="467"/>
                    <a:pt x="644" y="411"/>
                  </a:cubicBezTo>
                  <a:cubicBezTo>
                    <a:pt x="903" y="292"/>
                    <a:pt x="1196" y="180"/>
                    <a:pt x="1427" y="61"/>
                  </a:cubicBezTo>
                  <a:cubicBezTo>
                    <a:pt x="1462" y="33"/>
                    <a:pt x="1462" y="33"/>
                    <a:pt x="1427" y="33"/>
                  </a:cubicBezTo>
                  <a:cubicBezTo>
                    <a:pt x="1392" y="10"/>
                    <a:pt x="1361" y="1"/>
                    <a:pt x="132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1"/>
            <p:cNvSpPr/>
            <p:nvPr/>
          </p:nvSpPr>
          <p:spPr>
            <a:xfrm>
              <a:off x="2092720" y="3537850"/>
              <a:ext cx="12470" cy="9853"/>
            </a:xfrm>
            <a:custGeom>
              <a:rect b="b" l="l" r="r" t="t"/>
              <a:pathLst>
                <a:path extrusionOk="0" h="433" w="548">
                  <a:moveTo>
                    <a:pt x="460" y="0"/>
                  </a:moveTo>
                  <a:cubicBezTo>
                    <a:pt x="452" y="0"/>
                    <a:pt x="444" y="1"/>
                    <a:pt x="434" y="4"/>
                  </a:cubicBezTo>
                  <a:cubicBezTo>
                    <a:pt x="350" y="39"/>
                    <a:pt x="287" y="95"/>
                    <a:pt x="203" y="151"/>
                  </a:cubicBezTo>
                  <a:cubicBezTo>
                    <a:pt x="175" y="179"/>
                    <a:pt x="147" y="179"/>
                    <a:pt x="113" y="214"/>
                  </a:cubicBezTo>
                  <a:cubicBezTo>
                    <a:pt x="85" y="242"/>
                    <a:pt x="57" y="298"/>
                    <a:pt x="29" y="326"/>
                  </a:cubicBezTo>
                  <a:cubicBezTo>
                    <a:pt x="1" y="354"/>
                    <a:pt x="1" y="389"/>
                    <a:pt x="57" y="417"/>
                  </a:cubicBezTo>
                  <a:cubicBezTo>
                    <a:pt x="78" y="427"/>
                    <a:pt x="100" y="432"/>
                    <a:pt x="121" y="432"/>
                  </a:cubicBezTo>
                  <a:cubicBezTo>
                    <a:pt x="268" y="432"/>
                    <a:pt x="393" y="203"/>
                    <a:pt x="497" y="123"/>
                  </a:cubicBezTo>
                  <a:cubicBezTo>
                    <a:pt x="547" y="98"/>
                    <a:pt x="530" y="0"/>
                    <a:pt x="46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1"/>
            <p:cNvSpPr/>
            <p:nvPr/>
          </p:nvSpPr>
          <p:spPr>
            <a:xfrm>
              <a:off x="2080796" y="3551640"/>
              <a:ext cx="8169" cy="9807"/>
            </a:xfrm>
            <a:custGeom>
              <a:rect b="b" l="l" r="r" t="t"/>
              <a:pathLst>
                <a:path extrusionOk="0" h="431" w="359">
                  <a:moveTo>
                    <a:pt x="254" y="0"/>
                  </a:moveTo>
                  <a:cubicBezTo>
                    <a:pt x="225" y="0"/>
                    <a:pt x="195" y="12"/>
                    <a:pt x="175" y="42"/>
                  </a:cubicBezTo>
                  <a:cubicBezTo>
                    <a:pt x="147" y="98"/>
                    <a:pt x="112" y="160"/>
                    <a:pt x="84" y="188"/>
                  </a:cubicBezTo>
                  <a:cubicBezTo>
                    <a:pt x="28" y="244"/>
                    <a:pt x="0" y="272"/>
                    <a:pt x="0" y="335"/>
                  </a:cubicBezTo>
                  <a:cubicBezTo>
                    <a:pt x="0" y="391"/>
                    <a:pt x="28" y="419"/>
                    <a:pt x="56" y="419"/>
                  </a:cubicBezTo>
                  <a:cubicBezTo>
                    <a:pt x="64" y="427"/>
                    <a:pt x="76" y="431"/>
                    <a:pt x="87" y="431"/>
                  </a:cubicBezTo>
                  <a:cubicBezTo>
                    <a:pt x="116" y="431"/>
                    <a:pt x="147" y="411"/>
                    <a:pt x="147" y="391"/>
                  </a:cubicBezTo>
                  <a:cubicBezTo>
                    <a:pt x="175" y="335"/>
                    <a:pt x="203" y="307"/>
                    <a:pt x="231" y="272"/>
                  </a:cubicBezTo>
                  <a:cubicBezTo>
                    <a:pt x="287" y="216"/>
                    <a:pt x="322" y="160"/>
                    <a:pt x="322" y="98"/>
                  </a:cubicBezTo>
                  <a:cubicBezTo>
                    <a:pt x="358" y="43"/>
                    <a:pt x="309" y="0"/>
                    <a:pt x="25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1"/>
            <p:cNvSpPr/>
            <p:nvPr/>
          </p:nvSpPr>
          <p:spPr>
            <a:xfrm>
              <a:off x="2138549" y="3545883"/>
              <a:ext cx="23733" cy="28922"/>
            </a:xfrm>
            <a:custGeom>
              <a:rect b="b" l="l" r="r" t="t"/>
              <a:pathLst>
                <a:path extrusionOk="0" h="1271" w="1043">
                  <a:moveTo>
                    <a:pt x="1042" y="1"/>
                  </a:moveTo>
                  <a:cubicBezTo>
                    <a:pt x="958" y="1"/>
                    <a:pt x="930" y="36"/>
                    <a:pt x="895" y="64"/>
                  </a:cubicBezTo>
                  <a:cubicBezTo>
                    <a:pt x="756" y="176"/>
                    <a:pt x="637" y="295"/>
                    <a:pt x="518" y="441"/>
                  </a:cubicBezTo>
                  <a:cubicBezTo>
                    <a:pt x="343" y="672"/>
                    <a:pt x="112" y="910"/>
                    <a:pt x="21" y="1197"/>
                  </a:cubicBezTo>
                  <a:cubicBezTo>
                    <a:pt x="1" y="1243"/>
                    <a:pt x="30" y="1270"/>
                    <a:pt x="69" y="1270"/>
                  </a:cubicBezTo>
                  <a:cubicBezTo>
                    <a:pt x="82" y="1270"/>
                    <a:pt x="98" y="1267"/>
                    <a:pt x="112" y="1260"/>
                  </a:cubicBezTo>
                  <a:cubicBezTo>
                    <a:pt x="315" y="1141"/>
                    <a:pt x="434" y="847"/>
                    <a:pt x="581" y="644"/>
                  </a:cubicBezTo>
                  <a:cubicBezTo>
                    <a:pt x="721" y="441"/>
                    <a:pt x="868" y="239"/>
                    <a:pt x="1042" y="36"/>
                  </a:cubicBezTo>
                  <a:lnTo>
                    <a:pt x="1042" y="1"/>
                  </a:ln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1"/>
            <p:cNvSpPr/>
            <p:nvPr/>
          </p:nvSpPr>
          <p:spPr>
            <a:xfrm>
              <a:off x="2134407" y="3580425"/>
              <a:ext cx="6076" cy="8442"/>
            </a:xfrm>
            <a:custGeom>
              <a:rect b="b" l="l" r="r" t="t"/>
              <a:pathLst>
                <a:path extrusionOk="0" h="371" w="267">
                  <a:moveTo>
                    <a:pt x="238" y="0"/>
                  </a:moveTo>
                  <a:lnTo>
                    <a:pt x="238" y="0"/>
                  </a:lnTo>
                  <a:cubicBezTo>
                    <a:pt x="120" y="56"/>
                    <a:pt x="92" y="147"/>
                    <a:pt x="64" y="231"/>
                  </a:cubicBezTo>
                  <a:cubicBezTo>
                    <a:pt x="29" y="294"/>
                    <a:pt x="1" y="322"/>
                    <a:pt x="64" y="350"/>
                  </a:cubicBezTo>
                  <a:cubicBezTo>
                    <a:pt x="78" y="364"/>
                    <a:pt x="92" y="371"/>
                    <a:pt x="106" y="371"/>
                  </a:cubicBezTo>
                  <a:cubicBezTo>
                    <a:pt x="120" y="371"/>
                    <a:pt x="134" y="364"/>
                    <a:pt x="147" y="350"/>
                  </a:cubicBezTo>
                  <a:cubicBezTo>
                    <a:pt x="203" y="294"/>
                    <a:pt x="266" y="91"/>
                    <a:pt x="23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1"/>
            <p:cNvSpPr/>
            <p:nvPr/>
          </p:nvSpPr>
          <p:spPr>
            <a:xfrm>
              <a:off x="2292896" y="3479074"/>
              <a:ext cx="25144" cy="11946"/>
            </a:xfrm>
            <a:custGeom>
              <a:rect b="b" l="l" r="r" t="t"/>
              <a:pathLst>
                <a:path extrusionOk="0" h="525" w="1105">
                  <a:moveTo>
                    <a:pt x="993" y="0"/>
                  </a:moveTo>
                  <a:cubicBezTo>
                    <a:pt x="818" y="0"/>
                    <a:pt x="671" y="84"/>
                    <a:pt x="497" y="140"/>
                  </a:cubicBezTo>
                  <a:cubicBezTo>
                    <a:pt x="322" y="231"/>
                    <a:pt x="203" y="315"/>
                    <a:pt x="56" y="406"/>
                  </a:cubicBezTo>
                  <a:cubicBezTo>
                    <a:pt x="0" y="434"/>
                    <a:pt x="28" y="525"/>
                    <a:pt x="91" y="525"/>
                  </a:cubicBezTo>
                  <a:cubicBezTo>
                    <a:pt x="406" y="378"/>
                    <a:pt x="699" y="259"/>
                    <a:pt x="1021" y="175"/>
                  </a:cubicBezTo>
                  <a:cubicBezTo>
                    <a:pt x="1105" y="140"/>
                    <a:pt x="1077" y="28"/>
                    <a:pt x="99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1"/>
            <p:cNvSpPr/>
            <p:nvPr/>
          </p:nvSpPr>
          <p:spPr>
            <a:xfrm>
              <a:off x="2320725" y="3475615"/>
              <a:ext cx="10058" cy="4847"/>
            </a:xfrm>
            <a:custGeom>
              <a:rect b="b" l="l" r="r" t="t"/>
              <a:pathLst>
                <a:path extrusionOk="0" h="213" w="442">
                  <a:moveTo>
                    <a:pt x="191" y="1"/>
                  </a:moveTo>
                  <a:cubicBezTo>
                    <a:pt x="143" y="1"/>
                    <a:pt x="95" y="10"/>
                    <a:pt x="57" y="33"/>
                  </a:cubicBezTo>
                  <a:cubicBezTo>
                    <a:pt x="29" y="61"/>
                    <a:pt x="1" y="89"/>
                    <a:pt x="29" y="117"/>
                  </a:cubicBezTo>
                  <a:cubicBezTo>
                    <a:pt x="57" y="152"/>
                    <a:pt x="57" y="180"/>
                    <a:pt x="92" y="180"/>
                  </a:cubicBezTo>
                  <a:cubicBezTo>
                    <a:pt x="140" y="196"/>
                    <a:pt x="191" y="212"/>
                    <a:pt x="236" y="212"/>
                  </a:cubicBezTo>
                  <a:cubicBezTo>
                    <a:pt x="269" y="212"/>
                    <a:pt x="299" y="204"/>
                    <a:pt x="322" y="180"/>
                  </a:cubicBezTo>
                  <a:cubicBezTo>
                    <a:pt x="378" y="152"/>
                    <a:pt x="441" y="89"/>
                    <a:pt x="350" y="33"/>
                  </a:cubicBezTo>
                  <a:cubicBezTo>
                    <a:pt x="318" y="17"/>
                    <a:pt x="255" y="1"/>
                    <a:pt x="19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1"/>
            <p:cNvSpPr/>
            <p:nvPr/>
          </p:nvSpPr>
          <p:spPr>
            <a:xfrm>
              <a:off x="2283020" y="3519487"/>
              <a:ext cx="29149" cy="6508"/>
            </a:xfrm>
            <a:custGeom>
              <a:rect b="b" l="l" r="r" t="t"/>
              <a:pathLst>
                <a:path extrusionOk="0" h="286" w="1281">
                  <a:moveTo>
                    <a:pt x="1161" y="0"/>
                  </a:moveTo>
                  <a:cubicBezTo>
                    <a:pt x="958" y="0"/>
                    <a:pt x="728" y="28"/>
                    <a:pt x="553" y="56"/>
                  </a:cubicBezTo>
                  <a:cubicBezTo>
                    <a:pt x="434" y="56"/>
                    <a:pt x="350" y="112"/>
                    <a:pt x="231" y="112"/>
                  </a:cubicBezTo>
                  <a:cubicBezTo>
                    <a:pt x="175" y="147"/>
                    <a:pt x="84" y="112"/>
                    <a:pt x="28" y="175"/>
                  </a:cubicBezTo>
                  <a:cubicBezTo>
                    <a:pt x="1" y="203"/>
                    <a:pt x="1" y="203"/>
                    <a:pt x="1" y="231"/>
                  </a:cubicBezTo>
                  <a:cubicBezTo>
                    <a:pt x="1" y="259"/>
                    <a:pt x="28" y="259"/>
                    <a:pt x="28" y="259"/>
                  </a:cubicBezTo>
                  <a:cubicBezTo>
                    <a:pt x="83" y="279"/>
                    <a:pt x="140" y="286"/>
                    <a:pt x="199" y="286"/>
                  </a:cubicBezTo>
                  <a:cubicBezTo>
                    <a:pt x="327" y="286"/>
                    <a:pt x="461" y="250"/>
                    <a:pt x="581" y="231"/>
                  </a:cubicBezTo>
                  <a:cubicBezTo>
                    <a:pt x="756" y="231"/>
                    <a:pt x="958" y="203"/>
                    <a:pt x="1161" y="203"/>
                  </a:cubicBezTo>
                  <a:cubicBezTo>
                    <a:pt x="1280" y="203"/>
                    <a:pt x="1280" y="0"/>
                    <a:pt x="11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1"/>
            <p:cNvSpPr/>
            <p:nvPr/>
          </p:nvSpPr>
          <p:spPr>
            <a:xfrm>
              <a:off x="2320088" y="3520124"/>
              <a:ext cx="13243" cy="4938"/>
            </a:xfrm>
            <a:custGeom>
              <a:rect b="b" l="l" r="r" t="t"/>
              <a:pathLst>
                <a:path extrusionOk="0" h="217" w="582">
                  <a:moveTo>
                    <a:pt x="57" y="0"/>
                  </a:moveTo>
                  <a:cubicBezTo>
                    <a:pt x="29" y="28"/>
                    <a:pt x="1" y="28"/>
                    <a:pt x="1" y="56"/>
                  </a:cubicBezTo>
                  <a:cubicBezTo>
                    <a:pt x="1" y="56"/>
                    <a:pt x="1" y="84"/>
                    <a:pt x="29" y="119"/>
                  </a:cubicBezTo>
                  <a:cubicBezTo>
                    <a:pt x="106" y="174"/>
                    <a:pt x="243" y="216"/>
                    <a:pt x="369" y="216"/>
                  </a:cubicBezTo>
                  <a:cubicBezTo>
                    <a:pt x="437" y="216"/>
                    <a:pt x="502" y="204"/>
                    <a:pt x="553" y="175"/>
                  </a:cubicBezTo>
                  <a:cubicBezTo>
                    <a:pt x="581" y="147"/>
                    <a:pt x="581" y="84"/>
                    <a:pt x="553" y="56"/>
                  </a:cubicBezTo>
                  <a:cubicBezTo>
                    <a:pt x="434" y="0"/>
                    <a:pt x="294" y="0"/>
                    <a:pt x="17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1"/>
            <p:cNvSpPr/>
            <p:nvPr/>
          </p:nvSpPr>
          <p:spPr>
            <a:xfrm>
              <a:off x="2339566" y="3521694"/>
              <a:ext cx="9671" cy="5757"/>
            </a:xfrm>
            <a:custGeom>
              <a:rect b="b" l="l" r="r" t="t"/>
              <a:pathLst>
                <a:path extrusionOk="0" h="253" w="425">
                  <a:moveTo>
                    <a:pt x="118" y="1"/>
                  </a:moveTo>
                  <a:cubicBezTo>
                    <a:pt x="49" y="1"/>
                    <a:pt x="1" y="93"/>
                    <a:pt x="47" y="162"/>
                  </a:cubicBezTo>
                  <a:cubicBezTo>
                    <a:pt x="75" y="190"/>
                    <a:pt x="138" y="225"/>
                    <a:pt x="194" y="253"/>
                  </a:cubicBezTo>
                  <a:lnTo>
                    <a:pt x="340" y="253"/>
                  </a:lnTo>
                  <a:cubicBezTo>
                    <a:pt x="396" y="253"/>
                    <a:pt x="424" y="225"/>
                    <a:pt x="424" y="162"/>
                  </a:cubicBezTo>
                  <a:cubicBezTo>
                    <a:pt x="396" y="106"/>
                    <a:pt x="340" y="50"/>
                    <a:pt x="278" y="50"/>
                  </a:cubicBezTo>
                  <a:lnTo>
                    <a:pt x="222" y="50"/>
                  </a:lnTo>
                  <a:cubicBezTo>
                    <a:pt x="194" y="15"/>
                    <a:pt x="166" y="15"/>
                    <a:pt x="166" y="15"/>
                  </a:cubicBezTo>
                  <a:cubicBezTo>
                    <a:pt x="149" y="5"/>
                    <a:pt x="133" y="1"/>
                    <a:pt x="118"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1"/>
            <p:cNvSpPr/>
            <p:nvPr/>
          </p:nvSpPr>
          <p:spPr>
            <a:xfrm>
              <a:off x="2115384" y="3483580"/>
              <a:ext cx="25099" cy="9352"/>
            </a:xfrm>
            <a:custGeom>
              <a:rect b="b" l="l" r="r" t="t"/>
              <a:pathLst>
                <a:path extrusionOk="0" h="411" w="1103">
                  <a:moveTo>
                    <a:pt x="84" y="0"/>
                  </a:moveTo>
                  <a:cubicBezTo>
                    <a:pt x="19" y="0"/>
                    <a:pt x="1" y="92"/>
                    <a:pt x="81" y="117"/>
                  </a:cubicBezTo>
                  <a:cubicBezTo>
                    <a:pt x="228" y="180"/>
                    <a:pt x="403" y="208"/>
                    <a:pt x="550" y="292"/>
                  </a:cubicBezTo>
                  <a:cubicBezTo>
                    <a:pt x="690" y="355"/>
                    <a:pt x="837" y="383"/>
                    <a:pt x="1011" y="410"/>
                  </a:cubicBezTo>
                  <a:cubicBezTo>
                    <a:pt x="1102" y="410"/>
                    <a:pt x="1102" y="264"/>
                    <a:pt x="1039" y="236"/>
                  </a:cubicBezTo>
                  <a:cubicBezTo>
                    <a:pt x="865" y="180"/>
                    <a:pt x="725" y="152"/>
                    <a:pt x="550" y="89"/>
                  </a:cubicBezTo>
                  <a:cubicBezTo>
                    <a:pt x="403" y="33"/>
                    <a:pt x="256" y="33"/>
                    <a:pt x="109" y="5"/>
                  </a:cubicBezTo>
                  <a:cubicBezTo>
                    <a:pt x="100" y="2"/>
                    <a:pt x="92" y="0"/>
                    <a:pt x="8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1"/>
            <p:cNvSpPr/>
            <p:nvPr/>
          </p:nvSpPr>
          <p:spPr>
            <a:xfrm>
              <a:off x="2146991" y="3492272"/>
              <a:ext cx="10035" cy="5279"/>
            </a:xfrm>
            <a:custGeom>
              <a:rect b="b" l="l" r="r" t="t"/>
              <a:pathLst>
                <a:path extrusionOk="0" h="232" w="441">
                  <a:moveTo>
                    <a:pt x="119" y="1"/>
                  </a:moveTo>
                  <a:cubicBezTo>
                    <a:pt x="0" y="1"/>
                    <a:pt x="35" y="84"/>
                    <a:pt x="91" y="147"/>
                  </a:cubicBezTo>
                  <a:cubicBezTo>
                    <a:pt x="119" y="175"/>
                    <a:pt x="238" y="231"/>
                    <a:pt x="294" y="231"/>
                  </a:cubicBezTo>
                  <a:cubicBezTo>
                    <a:pt x="413" y="231"/>
                    <a:pt x="441" y="56"/>
                    <a:pt x="322" y="56"/>
                  </a:cubicBezTo>
                  <a:cubicBezTo>
                    <a:pt x="238" y="28"/>
                    <a:pt x="175" y="1"/>
                    <a:pt x="119"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1"/>
            <p:cNvSpPr/>
            <p:nvPr/>
          </p:nvSpPr>
          <p:spPr>
            <a:xfrm>
              <a:off x="2303545" y="3599676"/>
              <a:ext cx="15928" cy="16224"/>
            </a:xfrm>
            <a:custGeom>
              <a:rect b="b" l="l" r="r" t="t"/>
              <a:pathLst>
                <a:path extrusionOk="0" h="713" w="700">
                  <a:moveTo>
                    <a:pt x="362" y="163"/>
                  </a:moveTo>
                  <a:cubicBezTo>
                    <a:pt x="390" y="163"/>
                    <a:pt x="416" y="175"/>
                    <a:pt x="434" y="203"/>
                  </a:cubicBezTo>
                  <a:cubicBezTo>
                    <a:pt x="497" y="259"/>
                    <a:pt x="497" y="378"/>
                    <a:pt x="462" y="469"/>
                  </a:cubicBezTo>
                  <a:cubicBezTo>
                    <a:pt x="426" y="523"/>
                    <a:pt x="364" y="554"/>
                    <a:pt x="301" y="554"/>
                  </a:cubicBezTo>
                  <a:cubicBezTo>
                    <a:pt x="267" y="554"/>
                    <a:pt x="233" y="545"/>
                    <a:pt x="203" y="525"/>
                  </a:cubicBezTo>
                  <a:cubicBezTo>
                    <a:pt x="84" y="469"/>
                    <a:pt x="112" y="350"/>
                    <a:pt x="175" y="294"/>
                  </a:cubicBezTo>
                  <a:cubicBezTo>
                    <a:pt x="232" y="214"/>
                    <a:pt x="303" y="163"/>
                    <a:pt x="362" y="163"/>
                  </a:cubicBezTo>
                  <a:close/>
                  <a:moveTo>
                    <a:pt x="322" y="0"/>
                  </a:moveTo>
                  <a:cubicBezTo>
                    <a:pt x="175" y="28"/>
                    <a:pt x="29" y="231"/>
                    <a:pt x="1" y="378"/>
                  </a:cubicBezTo>
                  <a:cubicBezTo>
                    <a:pt x="1" y="469"/>
                    <a:pt x="29" y="553"/>
                    <a:pt x="84" y="644"/>
                  </a:cubicBezTo>
                  <a:cubicBezTo>
                    <a:pt x="145" y="690"/>
                    <a:pt x="220" y="712"/>
                    <a:pt x="295" y="712"/>
                  </a:cubicBezTo>
                  <a:cubicBezTo>
                    <a:pt x="403" y="712"/>
                    <a:pt x="511" y="667"/>
                    <a:pt x="581" y="581"/>
                  </a:cubicBezTo>
                  <a:cubicBezTo>
                    <a:pt x="700" y="434"/>
                    <a:pt x="672" y="175"/>
                    <a:pt x="553" y="56"/>
                  </a:cubicBezTo>
                  <a:cubicBezTo>
                    <a:pt x="462" y="0"/>
                    <a:pt x="406" y="0"/>
                    <a:pt x="32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1"/>
            <p:cNvSpPr/>
            <p:nvPr/>
          </p:nvSpPr>
          <p:spPr>
            <a:xfrm>
              <a:off x="2343639" y="3583474"/>
              <a:ext cx="18158" cy="15837"/>
            </a:xfrm>
            <a:custGeom>
              <a:rect b="b" l="l" r="r" t="t"/>
              <a:pathLst>
                <a:path extrusionOk="0" h="696" w="798">
                  <a:moveTo>
                    <a:pt x="420" y="160"/>
                  </a:moveTo>
                  <a:cubicBezTo>
                    <a:pt x="483" y="188"/>
                    <a:pt x="511" y="216"/>
                    <a:pt x="539" y="244"/>
                  </a:cubicBezTo>
                  <a:cubicBezTo>
                    <a:pt x="623" y="335"/>
                    <a:pt x="567" y="482"/>
                    <a:pt x="483" y="538"/>
                  </a:cubicBezTo>
                  <a:cubicBezTo>
                    <a:pt x="450" y="548"/>
                    <a:pt x="413" y="554"/>
                    <a:pt x="376" y="554"/>
                  </a:cubicBezTo>
                  <a:cubicBezTo>
                    <a:pt x="314" y="554"/>
                    <a:pt x="253" y="535"/>
                    <a:pt x="217" y="482"/>
                  </a:cubicBezTo>
                  <a:cubicBezTo>
                    <a:pt x="189" y="419"/>
                    <a:pt x="217" y="307"/>
                    <a:pt x="273" y="244"/>
                  </a:cubicBezTo>
                  <a:cubicBezTo>
                    <a:pt x="308" y="188"/>
                    <a:pt x="364" y="160"/>
                    <a:pt x="420" y="160"/>
                  </a:cubicBezTo>
                  <a:close/>
                  <a:moveTo>
                    <a:pt x="405" y="1"/>
                  </a:moveTo>
                  <a:cubicBezTo>
                    <a:pt x="155" y="1"/>
                    <a:pt x="0" y="381"/>
                    <a:pt x="133" y="566"/>
                  </a:cubicBezTo>
                  <a:cubicBezTo>
                    <a:pt x="182" y="650"/>
                    <a:pt x="280" y="696"/>
                    <a:pt x="376" y="696"/>
                  </a:cubicBezTo>
                  <a:cubicBezTo>
                    <a:pt x="447" y="696"/>
                    <a:pt x="517" y="672"/>
                    <a:pt x="567" y="621"/>
                  </a:cubicBezTo>
                  <a:cubicBezTo>
                    <a:pt x="742" y="538"/>
                    <a:pt x="798" y="307"/>
                    <a:pt x="686" y="160"/>
                  </a:cubicBezTo>
                  <a:cubicBezTo>
                    <a:pt x="623" y="69"/>
                    <a:pt x="539" y="13"/>
                    <a:pt x="483" y="13"/>
                  </a:cubicBezTo>
                  <a:cubicBezTo>
                    <a:pt x="456" y="5"/>
                    <a:pt x="430" y="1"/>
                    <a:pt x="40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1"/>
            <p:cNvSpPr/>
            <p:nvPr/>
          </p:nvSpPr>
          <p:spPr>
            <a:xfrm>
              <a:off x="2080182" y="3600267"/>
              <a:ext cx="17817" cy="15815"/>
            </a:xfrm>
            <a:custGeom>
              <a:rect b="b" l="l" r="r" t="t"/>
              <a:pathLst>
                <a:path extrusionOk="0" h="695" w="783">
                  <a:moveTo>
                    <a:pt x="383" y="189"/>
                  </a:moveTo>
                  <a:cubicBezTo>
                    <a:pt x="440" y="189"/>
                    <a:pt x="494" y="212"/>
                    <a:pt x="524" y="268"/>
                  </a:cubicBezTo>
                  <a:cubicBezTo>
                    <a:pt x="580" y="352"/>
                    <a:pt x="489" y="443"/>
                    <a:pt x="433" y="499"/>
                  </a:cubicBezTo>
                  <a:cubicBezTo>
                    <a:pt x="396" y="513"/>
                    <a:pt x="358" y="520"/>
                    <a:pt x="322" y="520"/>
                  </a:cubicBezTo>
                  <a:cubicBezTo>
                    <a:pt x="212" y="520"/>
                    <a:pt x="118" y="455"/>
                    <a:pt x="139" y="324"/>
                  </a:cubicBezTo>
                  <a:cubicBezTo>
                    <a:pt x="174" y="296"/>
                    <a:pt x="174" y="268"/>
                    <a:pt x="202" y="268"/>
                  </a:cubicBezTo>
                  <a:cubicBezTo>
                    <a:pt x="247" y="220"/>
                    <a:pt x="317" y="189"/>
                    <a:pt x="383" y="189"/>
                  </a:cubicBezTo>
                  <a:close/>
                  <a:moveTo>
                    <a:pt x="418" y="0"/>
                  </a:moveTo>
                  <a:cubicBezTo>
                    <a:pt x="180" y="0"/>
                    <a:pt x="1" y="220"/>
                    <a:pt x="27" y="471"/>
                  </a:cubicBezTo>
                  <a:cubicBezTo>
                    <a:pt x="27" y="625"/>
                    <a:pt x="176" y="694"/>
                    <a:pt x="325" y="694"/>
                  </a:cubicBezTo>
                  <a:cubicBezTo>
                    <a:pt x="372" y="694"/>
                    <a:pt x="419" y="687"/>
                    <a:pt x="461" y="674"/>
                  </a:cubicBezTo>
                  <a:cubicBezTo>
                    <a:pt x="636" y="583"/>
                    <a:pt x="782" y="380"/>
                    <a:pt x="698" y="177"/>
                  </a:cubicBezTo>
                  <a:cubicBezTo>
                    <a:pt x="636" y="93"/>
                    <a:pt x="552" y="30"/>
                    <a:pt x="461" y="2"/>
                  </a:cubicBezTo>
                  <a:cubicBezTo>
                    <a:pt x="446" y="1"/>
                    <a:pt x="432" y="0"/>
                    <a:pt x="41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1"/>
            <p:cNvSpPr/>
            <p:nvPr/>
          </p:nvSpPr>
          <p:spPr>
            <a:xfrm>
              <a:off x="2062183" y="3492773"/>
              <a:ext cx="15291" cy="13403"/>
            </a:xfrm>
            <a:custGeom>
              <a:rect b="b" l="l" r="r" t="t"/>
              <a:pathLst>
                <a:path extrusionOk="0" h="589" w="672">
                  <a:moveTo>
                    <a:pt x="339" y="147"/>
                  </a:moveTo>
                  <a:cubicBezTo>
                    <a:pt x="495" y="147"/>
                    <a:pt x="480" y="412"/>
                    <a:pt x="294" y="412"/>
                  </a:cubicBezTo>
                  <a:cubicBezTo>
                    <a:pt x="281" y="415"/>
                    <a:pt x="269" y="417"/>
                    <a:pt x="258" y="417"/>
                  </a:cubicBezTo>
                  <a:cubicBezTo>
                    <a:pt x="147" y="417"/>
                    <a:pt x="152" y="264"/>
                    <a:pt x="203" y="181"/>
                  </a:cubicBezTo>
                  <a:cubicBezTo>
                    <a:pt x="231" y="153"/>
                    <a:pt x="266" y="153"/>
                    <a:pt x="294" y="153"/>
                  </a:cubicBezTo>
                  <a:cubicBezTo>
                    <a:pt x="310" y="149"/>
                    <a:pt x="326" y="147"/>
                    <a:pt x="339" y="147"/>
                  </a:cubicBezTo>
                  <a:close/>
                  <a:moveTo>
                    <a:pt x="341" y="1"/>
                  </a:moveTo>
                  <a:cubicBezTo>
                    <a:pt x="302" y="1"/>
                    <a:pt x="264" y="11"/>
                    <a:pt x="231" y="34"/>
                  </a:cubicBezTo>
                  <a:cubicBezTo>
                    <a:pt x="203" y="62"/>
                    <a:pt x="175" y="62"/>
                    <a:pt x="147" y="97"/>
                  </a:cubicBezTo>
                  <a:cubicBezTo>
                    <a:pt x="119" y="125"/>
                    <a:pt x="91" y="153"/>
                    <a:pt x="56" y="209"/>
                  </a:cubicBezTo>
                  <a:cubicBezTo>
                    <a:pt x="0" y="272"/>
                    <a:pt x="0" y="356"/>
                    <a:pt x="28" y="447"/>
                  </a:cubicBezTo>
                  <a:cubicBezTo>
                    <a:pt x="71" y="542"/>
                    <a:pt x="166" y="589"/>
                    <a:pt x="266" y="589"/>
                  </a:cubicBezTo>
                  <a:cubicBezTo>
                    <a:pt x="313" y="589"/>
                    <a:pt x="361" y="579"/>
                    <a:pt x="406" y="559"/>
                  </a:cubicBezTo>
                  <a:cubicBezTo>
                    <a:pt x="553" y="503"/>
                    <a:pt x="671" y="328"/>
                    <a:pt x="580" y="153"/>
                  </a:cubicBezTo>
                  <a:cubicBezTo>
                    <a:pt x="540" y="68"/>
                    <a:pt x="439" y="1"/>
                    <a:pt x="34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 name="Google Shape;1635;p51"/>
          <p:cNvGrpSpPr/>
          <p:nvPr/>
        </p:nvGrpSpPr>
        <p:grpSpPr>
          <a:xfrm>
            <a:off x="5716768" y="1480370"/>
            <a:ext cx="461449" cy="383627"/>
            <a:chOff x="3632118" y="2013720"/>
            <a:chExt cx="461449" cy="383627"/>
          </a:xfrm>
        </p:grpSpPr>
        <p:sp>
          <p:nvSpPr>
            <p:cNvPr id="1636" name="Google Shape;1636;p51"/>
            <p:cNvSpPr/>
            <p:nvPr/>
          </p:nvSpPr>
          <p:spPr>
            <a:xfrm>
              <a:off x="3634667" y="2017430"/>
              <a:ext cx="454281" cy="375731"/>
            </a:xfrm>
            <a:custGeom>
              <a:rect b="b" l="l" r="r" t="t"/>
              <a:pathLst>
                <a:path extrusionOk="0" h="16512" w="19964">
                  <a:moveTo>
                    <a:pt x="10236" y="0"/>
                  </a:moveTo>
                  <a:cubicBezTo>
                    <a:pt x="10101" y="0"/>
                    <a:pt x="9962" y="37"/>
                    <a:pt x="9825" y="107"/>
                  </a:cubicBezTo>
                  <a:cubicBezTo>
                    <a:pt x="9328" y="366"/>
                    <a:pt x="8860" y="688"/>
                    <a:pt x="8454" y="1065"/>
                  </a:cubicBezTo>
                  <a:cubicBezTo>
                    <a:pt x="7986" y="1506"/>
                    <a:pt x="7580" y="2030"/>
                    <a:pt x="7259" y="2583"/>
                  </a:cubicBezTo>
                  <a:cubicBezTo>
                    <a:pt x="7168" y="2666"/>
                    <a:pt x="7112" y="2785"/>
                    <a:pt x="7028" y="2904"/>
                  </a:cubicBezTo>
                  <a:cubicBezTo>
                    <a:pt x="6993" y="2988"/>
                    <a:pt x="6937" y="3079"/>
                    <a:pt x="6881" y="3107"/>
                  </a:cubicBezTo>
                  <a:cubicBezTo>
                    <a:pt x="6853" y="3135"/>
                    <a:pt x="6818" y="3135"/>
                    <a:pt x="6790" y="3163"/>
                  </a:cubicBezTo>
                  <a:cubicBezTo>
                    <a:pt x="6329" y="2988"/>
                    <a:pt x="5916" y="2757"/>
                    <a:pt x="5483" y="2527"/>
                  </a:cubicBezTo>
                  <a:cubicBezTo>
                    <a:pt x="4986" y="2205"/>
                    <a:pt x="4406" y="2030"/>
                    <a:pt x="3846" y="1883"/>
                  </a:cubicBezTo>
                  <a:cubicBezTo>
                    <a:pt x="3769" y="1859"/>
                    <a:pt x="3693" y="1848"/>
                    <a:pt x="3620" y="1848"/>
                  </a:cubicBezTo>
                  <a:cubicBezTo>
                    <a:pt x="3421" y="1848"/>
                    <a:pt x="3239" y="1930"/>
                    <a:pt x="3091" y="2058"/>
                  </a:cubicBezTo>
                  <a:cubicBezTo>
                    <a:pt x="2972" y="2177"/>
                    <a:pt x="2861" y="2317"/>
                    <a:pt x="2770" y="2492"/>
                  </a:cubicBezTo>
                  <a:cubicBezTo>
                    <a:pt x="2714" y="2813"/>
                    <a:pt x="2511" y="3079"/>
                    <a:pt x="2392" y="3366"/>
                  </a:cubicBezTo>
                  <a:cubicBezTo>
                    <a:pt x="2364" y="3401"/>
                    <a:pt x="2364" y="3429"/>
                    <a:pt x="2336" y="3457"/>
                  </a:cubicBezTo>
                  <a:cubicBezTo>
                    <a:pt x="2098" y="4128"/>
                    <a:pt x="1896" y="4799"/>
                    <a:pt x="1784" y="5463"/>
                  </a:cubicBezTo>
                  <a:cubicBezTo>
                    <a:pt x="1749" y="5813"/>
                    <a:pt x="1693" y="6135"/>
                    <a:pt x="1693" y="6456"/>
                  </a:cubicBezTo>
                  <a:cubicBezTo>
                    <a:pt x="1665" y="6547"/>
                    <a:pt x="1665" y="6631"/>
                    <a:pt x="1665" y="6722"/>
                  </a:cubicBezTo>
                  <a:cubicBezTo>
                    <a:pt x="1609" y="7827"/>
                    <a:pt x="1721" y="8932"/>
                    <a:pt x="1986" y="10043"/>
                  </a:cubicBezTo>
                  <a:cubicBezTo>
                    <a:pt x="2245" y="10973"/>
                    <a:pt x="2539" y="11875"/>
                    <a:pt x="3147" y="12666"/>
                  </a:cubicBezTo>
                  <a:cubicBezTo>
                    <a:pt x="3210" y="12749"/>
                    <a:pt x="3210" y="12868"/>
                    <a:pt x="3266" y="12952"/>
                  </a:cubicBezTo>
                  <a:cubicBezTo>
                    <a:pt x="2944" y="13127"/>
                    <a:pt x="2686" y="13365"/>
                    <a:pt x="2392" y="13568"/>
                  </a:cubicBezTo>
                  <a:cubicBezTo>
                    <a:pt x="2392" y="13596"/>
                    <a:pt x="2364" y="13651"/>
                    <a:pt x="2308" y="13651"/>
                  </a:cubicBezTo>
                  <a:lnTo>
                    <a:pt x="2217" y="13651"/>
                  </a:lnTo>
                  <a:cubicBezTo>
                    <a:pt x="2098" y="13714"/>
                    <a:pt x="1959" y="13770"/>
                    <a:pt x="1784" y="13798"/>
                  </a:cubicBezTo>
                  <a:cubicBezTo>
                    <a:pt x="1518" y="13826"/>
                    <a:pt x="1343" y="14092"/>
                    <a:pt x="1315" y="14379"/>
                  </a:cubicBezTo>
                  <a:cubicBezTo>
                    <a:pt x="1287" y="14525"/>
                    <a:pt x="1287" y="14700"/>
                    <a:pt x="1259" y="14847"/>
                  </a:cubicBezTo>
                  <a:cubicBezTo>
                    <a:pt x="966" y="15050"/>
                    <a:pt x="644" y="15225"/>
                    <a:pt x="385" y="15428"/>
                  </a:cubicBezTo>
                  <a:cubicBezTo>
                    <a:pt x="210" y="15574"/>
                    <a:pt x="1" y="15721"/>
                    <a:pt x="92" y="15952"/>
                  </a:cubicBezTo>
                  <a:cubicBezTo>
                    <a:pt x="148" y="16190"/>
                    <a:pt x="350" y="16302"/>
                    <a:pt x="560" y="16364"/>
                  </a:cubicBezTo>
                  <a:cubicBezTo>
                    <a:pt x="735" y="16392"/>
                    <a:pt x="875" y="16448"/>
                    <a:pt x="1022" y="16448"/>
                  </a:cubicBezTo>
                  <a:cubicBezTo>
                    <a:pt x="1868" y="16476"/>
                    <a:pt x="2686" y="16476"/>
                    <a:pt x="3532" y="16476"/>
                  </a:cubicBezTo>
                  <a:lnTo>
                    <a:pt x="4406" y="16476"/>
                  </a:lnTo>
                  <a:cubicBezTo>
                    <a:pt x="4891" y="16476"/>
                    <a:pt x="5375" y="16464"/>
                    <a:pt x="5860" y="16464"/>
                  </a:cubicBezTo>
                  <a:cubicBezTo>
                    <a:pt x="6103" y="16464"/>
                    <a:pt x="6345" y="16467"/>
                    <a:pt x="6587" y="16476"/>
                  </a:cubicBezTo>
                  <a:cubicBezTo>
                    <a:pt x="6993" y="16476"/>
                    <a:pt x="7434" y="16511"/>
                    <a:pt x="7839" y="16511"/>
                  </a:cubicBezTo>
                  <a:cubicBezTo>
                    <a:pt x="7986" y="16511"/>
                    <a:pt x="8133" y="16511"/>
                    <a:pt x="8280" y="16476"/>
                  </a:cubicBezTo>
                  <a:lnTo>
                    <a:pt x="9091" y="16476"/>
                  </a:lnTo>
                  <a:cubicBezTo>
                    <a:pt x="9909" y="16448"/>
                    <a:pt x="10755" y="16420"/>
                    <a:pt x="11573" y="16364"/>
                  </a:cubicBezTo>
                  <a:cubicBezTo>
                    <a:pt x="11873" y="16347"/>
                    <a:pt x="12175" y="16317"/>
                    <a:pt x="12472" y="16317"/>
                  </a:cubicBezTo>
                  <a:cubicBezTo>
                    <a:pt x="12660" y="16317"/>
                    <a:pt x="12846" y="16329"/>
                    <a:pt x="13027" y="16364"/>
                  </a:cubicBezTo>
                  <a:cubicBezTo>
                    <a:pt x="13174" y="16392"/>
                    <a:pt x="13286" y="16392"/>
                    <a:pt x="13433" y="16420"/>
                  </a:cubicBezTo>
                  <a:cubicBezTo>
                    <a:pt x="13671" y="16420"/>
                    <a:pt x="13901" y="16392"/>
                    <a:pt x="14104" y="16392"/>
                  </a:cubicBezTo>
                  <a:cubicBezTo>
                    <a:pt x="14454" y="16392"/>
                    <a:pt x="14804" y="16420"/>
                    <a:pt x="15181" y="16448"/>
                  </a:cubicBezTo>
                  <a:lnTo>
                    <a:pt x="15908" y="16448"/>
                  </a:lnTo>
                  <a:cubicBezTo>
                    <a:pt x="16202" y="16392"/>
                    <a:pt x="16496" y="16392"/>
                    <a:pt x="16782" y="16364"/>
                  </a:cubicBezTo>
                  <a:cubicBezTo>
                    <a:pt x="16989" y="16364"/>
                    <a:pt x="17186" y="16357"/>
                    <a:pt x="17379" y="16357"/>
                  </a:cubicBezTo>
                  <a:cubicBezTo>
                    <a:pt x="17572" y="16357"/>
                    <a:pt x="17761" y="16364"/>
                    <a:pt x="17950" y="16392"/>
                  </a:cubicBezTo>
                  <a:cubicBezTo>
                    <a:pt x="18181" y="16420"/>
                    <a:pt x="18391" y="16448"/>
                    <a:pt x="18621" y="16476"/>
                  </a:cubicBezTo>
                  <a:cubicBezTo>
                    <a:pt x="18852" y="16511"/>
                    <a:pt x="19055" y="16511"/>
                    <a:pt x="19293" y="16511"/>
                  </a:cubicBezTo>
                  <a:cubicBezTo>
                    <a:pt x="19754" y="16511"/>
                    <a:pt x="19964" y="16190"/>
                    <a:pt x="19873" y="15749"/>
                  </a:cubicBezTo>
                  <a:cubicBezTo>
                    <a:pt x="19789" y="15462"/>
                    <a:pt x="19614" y="15288"/>
                    <a:pt x="19321" y="15197"/>
                  </a:cubicBezTo>
                  <a:cubicBezTo>
                    <a:pt x="19230" y="15169"/>
                    <a:pt x="19146" y="15169"/>
                    <a:pt x="19055" y="15141"/>
                  </a:cubicBezTo>
                  <a:cubicBezTo>
                    <a:pt x="18971" y="15141"/>
                    <a:pt x="18880" y="15113"/>
                    <a:pt x="18824" y="15078"/>
                  </a:cubicBezTo>
                  <a:cubicBezTo>
                    <a:pt x="18768" y="15050"/>
                    <a:pt x="18677" y="15050"/>
                    <a:pt x="18621" y="15022"/>
                  </a:cubicBezTo>
                  <a:cubicBezTo>
                    <a:pt x="18621" y="14847"/>
                    <a:pt x="18593" y="14728"/>
                    <a:pt x="18593" y="14588"/>
                  </a:cubicBezTo>
                  <a:cubicBezTo>
                    <a:pt x="18649" y="13945"/>
                    <a:pt x="18474" y="13449"/>
                    <a:pt x="17775" y="13190"/>
                  </a:cubicBezTo>
                  <a:cubicBezTo>
                    <a:pt x="17545" y="13099"/>
                    <a:pt x="17398" y="12896"/>
                    <a:pt x="17370" y="12603"/>
                  </a:cubicBezTo>
                  <a:cubicBezTo>
                    <a:pt x="17426" y="12456"/>
                    <a:pt x="17482" y="12281"/>
                    <a:pt x="17572" y="12141"/>
                  </a:cubicBezTo>
                  <a:cubicBezTo>
                    <a:pt x="17978" y="11351"/>
                    <a:pt x="18300" y="10568"/>
                    <a:pt x="18474" y="9722"/>
                  </a:cubicBezTo>
                  <a:cubicBezTo>
                    <a:pt x="18593" y="9106"/>
                    <a:pt x="18705" y="8526"/>
                    <a:pt x="18796" y="7911"/>
                  </a:cubicBezTo>
                  <a:cubicBezTo>
                    <a:pt x="18999" y="6428"/>
                    <a:pt x="18852" y="4939"/>
                    <a:pt x="18474" y="3513"/>
                  </a:cubicBezTo>
                  <a:cubicBezTo>
                    <a:pt x="18356" y="3107"/>
                    <a:pt x="18153" y="2729"/>
                    <a:pt x="17950" y="2352"/>
                  </a:cubicBezTo>
                  <a:cubicBezTo>
                    <a:pt x="17695" y="1946"/>
                    <a:pt x="17336" y="1781"/>
                    <a:pt x="16902" y="1781"/>
                  </a:cubicBezTo>
                  <a:cubicBezTo>
                    <a:pt x="16836" y="1781"/>
                    <a:pt x="16768" y="1785"/>
                    <a:pt x="16698" y="1792"/>
                  </a:cubicBezTo>
                  <a:cubicBezTo>
                    <a:pt x="16608" y="1792"/>
                    <a:pt x="16524" y="1827"/>
                    <a:pt x="16433" y="1855"/>
                  </a:cubicBezTo>
                  <a:cubicBezTo>
                    <a:pt x="16433" y="1855"/>
                    <a:pt x="16405" y="1855"/>
                    <a:pt x="16405" y="1883"/>
                  </a:cubicBezTo>
                  <a:cubicBezTo>
                    <a:pt x="16174" y="1967"/>
                    <a:pt x="15971" y="2030"/>
                    <a:pt x="15733" y="2142"/>
                  </a:cubicBezTo>
                  <a:cubicBezTo>
                    <a:pt x="15531" y="2233"/>
                    <a:pt x="15328" y="2380"/>
                    <a:pt x="15153" y="2492"/>
                  </a:cubicBezTo>
                  <a:cubicBezTo>
                    <a:pt x="14950" y="2638"/>
                    <a:pt x="14748" y="2785"/>
                    <a:pt x="14573" y="2960"/>
                  </a:cubicBezTo>
                  <a:cubicBezTo>
                    <a:pt x="14398" y="3107"/>
                    <a:pt x="14223" y="3282"/>
                    <a:pt x="14048" y="3366"/>
                  </a:cubicBezTo>
                  <a:cubicBezTo>
                    <a:pt x="14017" y="3383"/>
                    <a:pt x="13987" y="3392"/>
                    <a:pt x="13958" y="3392"/>
                  </a:cubicBezTo>
                  <a:cubicBezTo>
                    <a:pt x="13929" y="3392"/>
                    <a:pt x="13901" y="3383"/>
                    <a:pt x="13874" y="3366"/>
                  </a:cubicBezTo>
                  <a:lnTo>
                    <a:pt x="13846" y="3366"/>
                  </a:lnTo>
                  <a:cubicBezTo>
                    <a:pt x="13699" y="3163"/>
                    <a:pt x="13524" y="2960"/>
                    <a:pt x="13377" y="2729"/>
                  </a:cubicBezTo>
                  <a:cubicBezTo>
                    <a:pt x="12909" y="2086"/>
                    <a:pt x="12412" y="1443"/>
                    <a:pt x="11776" y="918"/>
                  </a:cubicBezTo>
                  <a:cubicBezTo>
                    <a:pt x="11454" y="632"/>
                    <a:pt x="11049" y="394"/>
                    <a:pt x="10664" y="135"/>
                  </a:cubicBezTo>
                  <a:cubicBezTo>
                    <a:pt x="10529" y="44"/>
                    <a:pt x="10385" y="0"/>
                    <a:pt x="10236"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1"/>
            <p:cNvSpPr/>
            <p:nvPr/>
          </p:nvSpPr>
          <p:spPr>
            <a:xfrm>
              <a:off x="3671894" y="2014449"/>
              <a:ext cx="374570" cy="326329"/>
            </a:xfrm>
            <a:custGeom>
              <a:rect b="b" l="l" r="r" t="t"/>
              <a:pathLst>
                <a:path extrusionOk="0" h="14341" w="16461">
                  <a:moveTo>
                    <a:pt x="6441" y="3672"/>
                  </a:moveTo>
                  <a:cubicBezTo>
                    <a:pt x="6441" y="3706"/>
                    <a:pt x="6406" y="3734"/>
                    <a:pt x="6406" y="3762"/>
                  </a:cubicBezTo>
                  <a:cubicBezTo>
                    <a:pt x="6406" y="3734"/>
                    <a:pt x="6406" y="3734"/>
                    <a:pt x="6378" y="3734"/>
                  </a:cubicBezTo>
                  <a:cubicBezTo>
                    <a:pt x="6406" y="3734"/>
                    <a:pt x="6406" y="3706"/>
                    <a:pt x="6441" y="3672"/>
                  </a:cubicBezTo>
                  <a:close/>
                  <a:moveTo>
                    <a:pt x="1658" y="7259"/>
                  </a:moveTo>
                  <a:cubicBezTo>
                    <a:pt x="1721" y="7315"/>
                    <a:pt x="1805" y="7342"/>
                    <a:pt x="1861" y="7342"/>
                  </a:cubicBezTo>
                  <a:cubicBezTo>
                    <a:pt x="1861" y="7405"/>
                    <a:pt x="1896" y="7433"/>
                    <a:pt x="1924" y="7489"/>
                  </a:cubicBezTo>
                  <a:cubicBezTo>
                    <a:pt x="1833" y="7489"/>
                    <a:pt x="1777" y="7489"/>
                    <a:pt x="1721" y="7517"/>
                  </a:cubicBezTo>
                  <a:cubicBezTo>
                    <a:pt x="1721" y="7433"/>
                    <a:pt x="1686" y="7342"/>
                    <a:pt x="1658" y="7259"/>
                  </a:cubicBezTo>
                  <a:close/>
                  <a:moveTo>
                    <a:pt x="8713" y="1434"/>
                  </a:moveTo>
                  <a:cubicBezTo>
                    <a:pt x="8944" y="1434"/>
                    <a:pt x="9147" y="1434"/>
                    <a:pt x="9350" y="1490"/>
                  </a:cubicBezTo>
                  <a:cubicBezTo>
                    <a:pt x="9514" y="1513"/>
                    <a:pt x="9682" y="1553"/>
                    <a:pt x="9863" y="1553"/>
                  </a:cubicBezTo>
                  <a:cubicBezTo>
                    <a:pt x="9906" y="1553"/>
                    <a:pt x="9949" y="1551"/>
                    <a:pt x="9993" y="1546"/>
                  </a:cubicBezTo>
                  <a:cubicBezTo>
                    <a:pt x="10168" y="1749"/>
                    <a:pt x="10371" y="1986"/>
                    <a:pt x="10545" y="2189"/>
                  </a:cubicBezTo>
                  <a:cubicBezTo>
                    <a:pt x="10692" y="2336"/>
                    <a:pt x="10839" y="2448"/>
                    <a:pt x="10986" y="2595"/>
                  </a:cubicBezTo>
                  <a:cubicBezTo>
                    <a:pt x="11161" y="2769"/>
                    <a:pt x="11301" y="2972"/>
                    <a:pt x="11475" y="3147"/>
                  </a:cubicBezTo>
                  <a:cubicBezTo>
                    <a:pt x="11797" y="3532"/>
                    <a:pt x="11860" y="3965"/>
                    <a:pt x="11972" y="4434"/>
                  </a:cubicBezTo>
                  <a:cubicBezTo>
                    <a:pt x="12119" y="5042"/>
                    <a:pt x="12293" y="5657"/>
                    <a:pt x="12440" y="6266"/>
                  </a:cubicBezTo>
                  <a:cubicBezTo>
                    <a:pt x="12440" y="6413"/>
                    <a:pt x="12440" y="6559"/>
                    <a:pt x="12412" y="6706"/>
                  </a:cubicBezTo>
                  <a:cubicBezTo>
                    <a:pt x="12412" y="7084"/>
                    <a:pt x="12349" y="7433"/>
                    <a:pt x="12321" y="7783"/>
                  </a:cubicBezTo>
                  <a:cubicBezTo>
                    <a:pt x="12293" y="8161"/>
                    <a:pt x="12265" y="8510"/>
                    <a:pt x="12210" y="8860"/>
                  </a:cubicBezTo>
                  <a:cubicBezTo>
                    <a:pt x="12147" y="9475"/>
                    <a:pt x="11944" y="10000"/>
                    <a:pt x="11650" y="10524"/>
                  </a:cubicBezTo>
                  <a:cubicBezTo>
                    <a:pt x="11447" y="10580"/>
                    <a:pt x="11245" y="10699"/>
                    <a:pt x="11042" y="10811"/>
                  </a:cubicBezTo>
                  <a:cubicBezTo>
                    <a:pt x="10884" y="10881"/>
                    <a:pt x="10739" y="10910"/>
                    <a:pt x="10593" y="10910"/>
                  </a:cubicBezTo>
                  <a:cubicBezTo>
                    <a:pt x="10493" y="10910"/>
                    <a:pt x="10392" y="10896"/>
                    <a:pt x="10287" y="10874"/>
                  </a:cubicBezTo>
                  <a:cubicBezTo>
                    <a:pt x="9727" y="10783"/>
                    <a:pt x="9175" y="10783"/>
                    <a:pt x="8741" y="10433"/>
                  </a:cubicBezTo>
                  <a:cubicBezTo>
                    <a:pt x="7839" y="9706"/>
                    <a:pt x="7343" y="8566"/>
                    <a:pt x="7224" y="7405"/>
                  </a:cubicBezTo>
                  <a:cubicBezTo>
                    <a:pt x="7140" y="6734"/>
                    <a:pt x="7196" y="6035"/>
                    <a:pt x="7280" y="5336"/>
                  </a:cubicBezTo>
                  <a:cubicBezTo>
                    <a:pt x="7343" y="4692"/>
                    <a:pt x="7427" y="4021"/>
                    <a:pt x="7574" y="3385"/>
                  </a:cubicBezTo>
                  <a:cubicBezTo>
                    <a:pt x="7630" y="3063"/>
                    <a:pt x="7748" y="2742"/>
                    <a:pt x="7839" y="2420"/>
                  </a:cubicBezTo>
                  <a:cubicBezTo>
                    <a:pt x="7895" y="2273"/>
                    <a:pt x="7951" y="2133"/>
                    <a:pt x="8014" y="1986"/>
                  </a:cubicBezTo>
                  <a:cubicBezTo>
                    <a:pt x="8042" y="1923"/>
                    <a:pt x="8070" y="1840"/>
                    <a:pt x="8098" y="1784"/>
                  </a:cubicBezTo>
                  <a:cubicBezTo>
                    <a:pt x="8098" y="1749"/>
                    <a:pt x="8098" y="1693"/>
                    <a:pt x="8126" y="1665"/>
                  </a:cubicBezTo>
                  <a:lnTo>
                    <a:pt x="8126" y="1637"/>
                  </a:lnTo>
                  <a:cubicBezTo>
                    <a:pt x="8154" y="1609"/>
                    <a:pt x="8189" y="1574"/>
                    <a:pt x="8189" y="1546"/>
                  </a:cubicBezTo>
                  <a:cubicBezTo>
                    <a:pt x="8364" y="1490"/>
                    <a:pt x="8539" y="1462"/>
                    <a:pt x="8713" y="1434"/>
                  </a:cubicBezTo>
                  <a:close/>
                  <a:moveTo>
                    <a:pt x="1924" y="13286"/>
                  </a:moveTo>
                  <a:cubicBezTo>
                    <a:pt x="1939" y="13364"/>
                    <a:pt x="1946" y="13401"/>
                    <a:pt x="1945" y="13401"/>
                  </a:cubicBezTo>
                  <a:cubicBezTo>
                    <a:pt x="1944" y="13401"/>
                    <a:pt x="1937" y="13373"/>
                    <a:pt x="1924" y="13321"/>
                  </a:cubicBezTo>
                  <a:lnTo>
                    <a:pt x="1924" y="13286"/>
                  </a:lnTo>
                  <a:close/>
                  <a:moveTo>
                    <a:pt x="8741" y="1"/>
                  </a:moveTo>
                  <a:cubicBezTo>
                    <a:pt x="8622" y="35"/>
                    <a:pt x="8539" y="35"/>
                    <a:pt x="8420" y="63"/>
                  </a:cubicBezTo>
                  <a:cubicBezTo>
                    <a:pt x="8420" y="63"/>
                    <a:pt x="8420" y="91"/>
                    <a:pt x="8392" y="91"/>
                  </a:cubicBezTo>
                  <a:cubicBezTo>
                    <a:pt x="8014" y="294"/>
                    <a:pt x="7574" y="497"/>
                    <a:pt x="7196" y="763"/>
                  </a:cubicBezTo>
                  <a:cubicBezTo>
                    <a:pt x="7140" y="819"/>
                    <a:pt x="7077" y="875"/>
                    <a:pt x="7021" y="937"/>
                  </a:cubicBezTo>
                  <a:cubicBezTo>
                    <a:pt x="6818" y="1168"/>
                    <a:pt x="6672" y="1462"/>
                    <a:pt x="6525" y="1749"/>
                  </a:cubicBezTo>
                  <a:cubicBezTo>
                    <a:pt x="6203" y="2161"/>
                    <a:pt x="5916" y="2595"/>
                    <a:pt x="5707" y="3091"/>
                  </a:cubicBezTo>
                  <a:cubicBezTo>
                    <a:pt x="5679" y="3119"/>
                    <a:pt x="5679" y="3147"/>
                    <a:pt x="5651" y="3182"/>
                  </a:cubicBezTo>
                  <a:cubicBezTo>
                    <a:pt x="5595" y="3266"/>
                    <a:pt x="5504" y="3385"/>
                    <a:pt x="5420" y="3469"/>
                  </a:cubicBezTo>
                  <a:cubicBezTo>
                    <a:pt x="5217" y="3762"/>
                    <a:pt x="5098" y="4056"/>
                    <a:pt x="4924" y="4343"/>
                  </a:cubicBezTo>
                  <a:cubicBezTo>
                    <a:pt x="4546" y="5014"/>
                    <a:pt x="4343" y="5769"/>
                    <a:pt x="4371" y="6531"/>
                  </a:cubicBezTo>
                  <a:cubicBezTo>
                    <a:pt x="4399" y="6615"/>
                    <a:pt x="4399" y="6734"/>
                    <a:pt x="4399" y="6853"/>
                  </a:cubicBezTo>
                  <a:lnTo>
                    <a:pt x="4308" y="6853"/>
                  </a:lnTo>
                  <a:cubicBezTo>
                    <a:pt x="4308" y="6731"/>
                    <a:pt x="4212" y="6652"/>
                    <a:pt x="4113" y="6652"/>
                  </a:cubicBezTo>
                  <a:cubicBezTo>
                    <a:pt x="4041" y="6652"/>
                    <a:pt x="3969" y="6693"/>
                    <a:pt x="3931" y="6790"/>
                  </a:cubicBezTo>
                  <a:cubicBezTo>
                    <a:pt x="3903" y="6853"/>
                    <a:pt x="3875" y="6909"/>
                    <a:pt x="3847" y="6965"/>
                  </a:cubicBezTo>
                  <a:cubicBezTo>
                    <a:pt x="3672" y="7168"/>
                    <a:pt x="3581" y="7461"/>
                    <a:pt x="3525" y="7727"/>
                  </a:cubicBezTo>
                  <a:cubicBezTo>
                    <a:pt x="3469" y="7867"/>
                    <a:pt x="3434" y="8077"/>
                    <a:pt x="3350" y="8189"/>
                  </a:cubicBezTo>
                  <a:cubicBezTo>
                    <a:pt x="3259" y="8042"/>
                    <a:pt x="3203" y="7902"/>
                    <a:pt x="3147" y="7755"/>
                  </a:cubicBezTo>
                  <a:cubicBezTo>
                    <a:pt x="3001" y="7315"/>
                    <a:pt x="2854" y="6881"/>
                    <a:pt x="2770" y="6440"/>
                  </a:cubicBezTo>
                  <a:cubicBezTo>
                    <a:pt x="2679" y="6007"/>
                    <a:pt x="2651" y="5566"/>
                    <a:pt x="2623" y="5133"/>
                  </a:cubicBezTo>
                  <a:cubicBezTo>
                    <a:pt x="2623" y="4986"/>
                    <a:pt x="2651" y="4839"/>
                    <a:pt x="2651" y="4692"/>
                  </a:cubicBezTo>
                  <a:cubicBezTo>
                    <a:pt x="2651" y="4371"/>
                    <a:pt x="2707" y="4056"/>
                    <a:pt x="2679" y="3706"/>
                  </a:cubicBezTo>
                  <a:cubicBezTo>
                    <a:pt x="2651" y="3497"/>
                    <a:pt x="2560" y="3322"/>
                    <a:pt x="2385" y="3238"/>
                  </a:cubicBezTo>
                  <a:lnTo>
                    <a:pt x="2385" y="3182"/>
                  </a:lnTo>
                  <a:cubicBezTo>
                    <a:pt x="2532" y="2888"/>
                    <a:pt x="2679" y="2595"/>
                    <a:pt x="2854" y="2273"/>
                  </a:cubicBezTo>
                  <a:cubicBezTo>
                    <a:pt x="2935" y="2134"/>
                    <a:pt x="2810" y="2008"/>
                    <a:pt x="2684" y="2008"/>
                  </a:cubicBezTo>
                  <a:cubicBezTo>
                    <a:pt x="2627" y="2008"/>
                    <a:pt x="2569" y="2035"/>
                    <a:pt x="2532" y="2098"/>
                  </a:cubicBezTo>
                  <a:cubicBezTo>
                    <a:pt x="2504" y="2098"/>
                    <a:pt x="2504" y="2133"/>
                    <a:pt x="2504" y="2161"/>
                  </a:cubicBezTo>
                  <a:cubicBezTo>
                    <a:pt x="2476" y="2098"/>
                    <a:pt x="2448" y="2042"/>
                    <a:pt x="2385" y="1986"/>
                  </a:cubicBezTo>
                  <a:lnTo>
                    <a:pt x="2357" y="1958"/>
                  </a:lnTo>
                  <a:lnTo>
                    <a:pt x="1805" y="1958"/>
                  </a:lnTo>
                  <a:cubicBezTo>
                    <a:pt x="1805" y="1958"/>
                    <a:pt x="1805" y="1986"/>
                    <a:pt x="1777" y="1986"/>
                  </a:cubicBezTo>
                  <a:cubicBezTo>
                    <a:pt x="1721" y="2042"/>
                    <a:pt x="1658" y="2098"/>
                    <a:pt x="1602" y="2189"/>
                  </a:cubicBezTo>
                  <a:cubicBezTo>
                    <a:pt x="1579" y="2182"/>
                    <a:pt x="1557" y="2179"/>
                    <a:pt x="1535" y="2179"/>
                  </a:cubicBezTo>
                  <a:cubicBezTo>
                    <a:pt x="1469" y="2179"/>
                    <a:pt x="1405" y="2210"/>
                    <a:pt x="1336" y="2273"/>
                  </a:cubicBezTo>
                  <a:cubicBezTo>
                    <a:pt x="1280" y="2392"/>
                    <a:pt x="1197" y="2483"/>
                    <a:pt x="1134" y="2595"/>
                  </a:cubicBezTo>
                  <a:lnTo>
                    <a:pt x="1134" y="2623"/>
                  </a:lnTo>
                  <a:cubicBezTo>
                    <a:pt x="1078" y="2832"/>
                    <a:pt x="987" y="3035"/>
                    <a:pt x="903" y="3210"/>
                  </a:cubicBezTo>
                  <a:cubicBezTo>
                    <a:pt x="875" y="3238"/>
                    <a:pt x="875" y="3238"/>
                    <a:pt x="875" y="3266"/>
                  </a:cubicBezTo>
                  <a:cubicBezTo>
                    <a:pt x="812" y="3357"/>
                    <a:pt x="784" y="3441"/>
                    <a:pt x="756" y="3497"/>
                  </a:cubicBezTo>
                  <a:cubicBezTo>
                    <a:pt x="609" y="3818"/>
                    <a:pt x="497" y="4112"/>
                    <a:pt x="406" y="4434"/>
                  </a:cubicBezTo>
                  <a:cubicBezTo>
                    <a:pt x="288" y="4755"/>
                    <a:pt x="232" y="5070"/>
                    <a:pt x="176" y="5392"/>
                  </a:cubicBezTo>
                  <a:cubicBezTo>
                    <a:pt x="113" y="5629"/>
                    <a:pt x="85" y="5888"/>
                    <a:pt x="29" y="6119"/>
                  </a:cubicBezTo>
                  <a:lnTo>
                    <a:pt x="29" y="6182"/>
                  </a:lnTo>
                  <a:cubicBezTo>
                    <a:pt x="57" y="6468"/>
                    <a:pt x="29" y="6762"/>
                    <a:pt x="29" y="7056"/>
                  </a:cubicBezTo>
                  <a:lnTo>
                    <a:pt x="1" y="7084"/>
                  </a:lnTo>
                  <a:lnTo>
                    <a:pt x="1" y="7287"/>
                  </a:lnTo>
                  <a:cubicBezTo>
                    <a:pt x="1" y="7608"/>
                    <a:pt x="1" y="7958"/>
                    <a:pt x="29" y="8279"/>
                  </a:cubicBezTo>
                  <a:cubicBezTo>
                    <a:pt x="57" y="8832"/>
                    <a:pt x="204" y="9356"/>
                    <a:pt x="232" y="9909"/>
                  </a:cubicBezTo>
                  <a:cubicBezTo>
                    <a:pt x="434" y="10377"/>
                    <a:pt x="525" y="10902"/>
                    <a:pt x="700" y="11426"/>
                  </a:cubicBezTo>
                  <a:cubicBezTo>
                    <a:pt x="728" y="11454"/>
                    <a:pt x="728" y="11510"/>
                    <a:pt x="756" y="11538"/>
                  </a:cubicBezTo>
                  <a:cubicBezTo>
                    <a:pt x="784" y="11601"/>
                    <a:pt x="756" y="11657"/>
                    <a:pt x="728" y="11713"/>
                  </a:cubicBezTo>
                  <a:cubicBezTo>
                    <a:pt x="728" y="11713"/>
                    <a:pt x="756" y="11713"/>
                    <a:pt x="756" y="11748"/>
                  </a:cubicBezTo>
                  <a:cubicBezTo>
                    <a:pt x="784" y="11804"/>
                    <a:pt x="812" y="11860"/>
                    <a:pt x="847" y="11950"/>
                  </a:cubicBezTo>
                  <a:cubicBezTo>
                    <a:pt x="875" y="11978"/>
                    <a:pt x="875" y="12006"/>
                    <a:pt x="903" y="12034"/>
                  </a:cubicBezTo>
                  <a:cubicBezTo>
                    <a:pt x="959" y="12153"/>
                    <a:pt x="1050" y="12237"/>
                    <a:pt x="1134" y="12356"/>
                  </a:cubicBezTo>
                  <a:cubicBezTo>
                    <a:pt x="1280" y="12559"/>
                    <a:pt x="1511" y="12762"/>
                    <a:pt x="1602" y="12999"/>
                  </a:cubicBezTo>
                  <a:cubicBezTo>
                    <a:pt x="1602" y="13055"/>
                    <a:pt x="1546" y="13146"/>
                    <a:pt x="1483" y="13146"/>
                  </a:cubicBezTo>
                  <a:lnTo>
                    <a:pt x="1455" y="13146"/>
                  </a:lnTo>
                  <a:cubicBezTo>
                    <a:pt x="1630" y="13405"/>
                    <a:pt x="1805" y="13671"/>
                    <a:pt x="2036" y="13873"/>
                  </a:cubicBezTo>
                  <a:cubicBezTo>
                    <a:pt x="2173" y="13992"/>
                    <a:pt x="2332" y="14050"/>
                    <a:pt x="2490" y="14050"/>
                  </a:cubicBezTo>
                  <a:cubicBezTo>
                    <a:pt x="2638" y="14050"/>
                    <a:pt x="2785" y="13999"/>
                    <a:pt x="2910" y="13901"/>
                  </a:cubicBezTo>
                  <a:cubicBezTo>
                    <a:pt x="3055" y="13974"/>
                    <a:pt x="3198" y="14023"/>
                    <a:pt x="3354" y="14023"/>
                  </a:cubicBezTo>
                  <a:cubicBezTo>
                    <a:pt x="3453" y="14023"/>
                    <a:pt x="3558" y="14003"/>
                    <a:pt x="3672" y="13957"/>
                  </a:cubicBezTo>
                  <a:cubicBezTo>
                    <a:pt x="3875" y="13873"/>
                    <a:pt x="3994" y="13727"/>
                    <a:pt x="4077" y="13552"/>
                  </a:cubicBezTo>
                  <a:cubicBezTo>
                    <a:pt x="4105" y="13608"/>
                    <a:pt x="4168" y="13636"/>
                    <a:pt x="4224" y="13699"/>
                  </a:cubicBezTo>
                  <a:cubicBezTo>
                    <a:pt x="4364" y="13808"/>
                    <a:pt x="4558" y="13883"/>
                    <a:pt x="4743" y="13883"/>
                  </a:cubicBezTo>
                  <a:cubicBezTo>
                    <a:pt x="4899" y="13883"/>
                    <a:pt x="5049" y="13830"/>
                    <a:pt x="5154" y="13699"/>
                  </a:cubicBezTo>
                  <a:cubicBezTo>
                    <a:pt x="5182" y="13671"/>
                    <a:pt x="5182" y="13636"/>
                    <a:pt x="5217" y="13608"/>
                  </a:cubicBezTo>
                  <a:cubicBezTo>
                    <a:pt x="5273" y="13608"/>
                    <a:pt x="5357" y="13608"/>
                    <a:pt x="5448" y="13580"/>
                  </a:cubicBezTo>
                  <a:cubicBezTo>
                    <a:pt x="5595" y="13496"/>
                    <a:pt x="5707" y="13377"/>
                    <a:pt x="5770" y="13230"/>
                  </a:cubicBezTo>
                  <a:cubicBezTo>
                    <a:pt x="5798" y="13202"/>
                    <a:pt x="5826" y="13174"/>
                    <a:pt x="5853" y="13146"/>
                  </a:cubicBezTo>
                  <a:cubicBezTo>
                    <a:pt x="5916" y="13202"/>
                    <a:pt x="5972" y="13286"/>
                    <a:pt x="6056" y="13349"/>
                  </a:cubicBezTo>
                  <a:cubicBezTo>
                    <a:pt x="6147" y="13405"/>
                    <a:pt x="6231" y="13433"/>
                    <a:pt x="6322" y="13433"/>
                  </a:cubicBezTo>
                  <a:cubicBezTo>
                    <a:pt x="6431" y="13542"/>
                    <a:pt x="6602" y="13601"/>
                    <a:pt x="6766" y="13601"/>
                  </a:cubicBezTo>
                  <a:cubicBezTo>
                    <a:pt x="6823" y="13601"/>
                    <a:pt x="6878" y="13594"/>
                    <a:pt x="6930" y="13580"/>
                  </a:cubicBezTo>
                  <a:cubicBezTo>
                    <a:pt x="7105" y="13524"/>
                    <a:pt x="7280" y="13377"/>
                    <a:pt x="7371" y="13202"/>
                  </a:cubicBezTo>
                  <a:cubicBezTo>
                    <a:pt x="7546" y="13349"/>
                    <a:pt x="7776" y="13433"/>
                    <a:pt x="8042" y="13496"/>
                  </a:cubicBezTo>
                  <a:cubicBezTo>
                    <a:pt x="8098" y="13524"/>
                    <a:pt x="8189" y="13552"/>
                    <a:pt x="8245" y="13580"/>
                  </a:cubicBezTo>
                  <a:cubicBezTo>
                    <a:pt x="8510" y="13670"/>
                    <a:pt x="8778" y="13749"/>
                    <a:pt x="9045" y="13749"/>
                  </a:cubicBezTo>
                  <a:cubicBezTo>
                    <a:pt x="9215" y="13749"/>
                    <a:pt x="9384" y="13717"/>
                    <a:pt x="9552" y="13636"/>
                  </a:cubicBezTo>
                  <a:cubicBezTo>
                    <a:pt x="9643" y="13608"/>
                    <a:pt x="9727" y="13524"/>
                    <a:pt x="9762" y="13433"/>
                  </a:cubicBezTo>
                  <a:cubicBezTo>
                    <a:pt x="9790" y="13433"/>
                    <a:pt x="9818" y="13433"/>
                    <a:pt x="9818" y="13405"/>
                  </a:cubicBezTo>
                  <a:cubicBezTo>
                    <a:pt x="10140" y="13321"/>
                    <a:pt x="10426" y="13202"/>
                    <a:pt x="10692" y="13027"/>
                  </a:cubicBezTo>
                  <a:lnTo>
                    <a:pt x="10776" y="13027"/>
                  </a:lnTo>
                  <a:cubicBezTo>
                    <a:pt x="10811" y="13027"/>
                    <a:pt x="10811" y="13027"/>
                    <a:pt x="10811" y="13055"/>
                  </a:cubicBezTo>
                  <a:cubicBezTo>
                    <a:pt x="10811" y="13111"/>
                    <a:pt x="10811" y="13202"/>
                    <a:pt x="10839" y="13258"/>
                  </a:cubicBezTo>
                  <a:cubicBezTo>
                    <a:pt x="10943" y="13549"/>
                    <a:pt x="11161" y="13663"/>
                    <a:pt x="11393" y="13663"/>
                  </a:cubicBezTo>
                  <a:cubicBezTo>
                    <a:pt x="11491" y="13663"/>
                    <a:pt x="11590" y="13643"/>
                    <a:pt x="11685" y="13608"/>
                  </a:cubicBezTo>
                  <a:cubicBezTo>
                    <a:pt x="11797" y="13810"/>
                    <a:pt x="12035" y="13957"/>
                    <a:pt x="12293" y="13957"/>
                  </a:cubicBezTo>
                  <a:cubicBezTo>
                    <a:pt x="12349" y="13929"/>
                    <a:pt x="12412" y="13929"/>
                    <a:pt x="12440" y="13929"/>
                  </a:cubicBezTo>
                  <a:cubicBezTo>
                    <a:pt x="12496" y="14048"/>
                    <a:pt x="12615" y="14160"/>
                    <a:pt x="12734" y="14251"/>
                  </a:cubicBezTo>
                  <a:cubicBezTo>
                    <a:pt x="12861" y="14310"/>
                    <a:pt x="12994" y="14341"/>
                    <a:pt x="13122" y="14341"/>
                  </a:cubicBezTo>
                  <a:cubicBezTo>
                    <a:pt x="13313" y="14341"/>
                    <a:pt x="13494" y="14274"/>
                    <a:pt x="13636" y="14132"/>
                  </a:cubicBezTo>
                  <a:cubicBezTo>
                    <a:pt x="13692" y="14076"/>
                    <a:pt x="13720" y="14048"/>
                    <a:pt x="13748" y="13985"/>
                  </a:cubicBezTo>
                  <a:cubicBezTo>
                    <a:pt x="13783" y="13985"/>
                    <a:pt x="13811" y="14020"/>
                    <a:pt x="13839" y="14020"/>
                  </a:cubicBezTo>
                  <a:cubicBezTo>
                    <a:pt x="13897" y="14039"/>
                    <a:pt x="13956" y="14048"/>
                    <a:pt x="14014" y="14048"/>
                  </a:cubicBezTo>
                  <a:cubicBezTo>
                    <a:pt x="14213" y="14048"/>
                    <a:pt x="14403" y="13946"/>
                    <a:pt x="14538" y="13810"/>
                  </a:cubicBezTo>
                  <a:cubicBezTo>
                    <a:pt x="14575" y="13817"/>
                    <a:pt x="14611" y="13820"/>
                    <a:pt x="14648" y="13820"/>
                  </a:cubicBezTo>
                  <a:cubicBezTo>
                    <a:pt x="14813" y="13820"/>
                    <a:pt x="14975" y="13756"/>
                    <a:pt x="15118" y="13636"/>
                  </a:cubicBezTo>
                  <a:cubicBezTo>
                    <a:pt x="15181" y="13552"/>
                    <a:pt x="15237" y="13496"/>
                    <a:pt x="15293" y="13405"/>
                  </a:cubicBezTo>
                  <a:cubicBezTo>
                    <a:pt x="15559" y="13349"/>
                    <a:pt x="15790" y="13174"/>
                    <a:pt x="15846" y="12908"/>
                  </a:cubicBezTo>
                  <a:cubicBezTo>
                    <a:pt x="15790" y="12880"/>
                    <a:pt x="15790" y="12762"/>
                    <a:pt x="15846" y="12706"/>
                  </a:cubicBezTo>
                  <a:cubicBezTo>
                    <a:pt x="15881" y="12706"/>
                    <a:pt x="15909" y="12678"/>
                    <a:pt x="15936" y="12678"/>
                  </a:cubicBezTo>
                  <a:lnTo>
                    <a:pt x="15936" y="12475"/>
                  </a:lnTo>
                  <a:lnTo>
                    <a:pt x="15909" y="12447"/>
                  </a:lnTo>
                  <a:cubicBezTo>
                    <a:pt x="15909" y="12384"/>
                    <a:pt x="15881" y="12356"/>
                    <a:pt x="15846" y="12328"/>
                  </a:cubicBezTo>
                  <a:lnTo>
                    <a:pt x="15846" y="12237"/>
                  </a:lnTo>
                  <a:cubicBezTo>
                    <a:pt x="15936" y="12209"/>
                    <a:pt x="16055" y="12181"/>
                    <a:pt x="16167" y="12125"/>
                  </a:cubicBezTo>
                  <a:cubicBezTo>
                    <a:pt x="16195" y="12006"/>
                    <a:pt x="16258" y="11832"/>
                    <a:pt x="16370" y="11713"/>
                  </a:cubicBezTo>
                  <a:cubicBezTo>
                    <a:pt x="16370" y="11685"/>
                    <a:pt x="16370" y="11685"/>
                    <a:pt x="16405" y="11657"/>
                  </a:cubicBezTo>
                  <a:cubicBezTo>
                    <a:pt x="16405" y="11629"/>
                    <a:pt x="16433" y="11573"/>
                    <a:pt x="16461" y="11538"/>
                  </a:cubicBezTo>
                  <a:cubicBezTo>
                    <a:pt x="16405" y="11482"/>
                    <a:pt x="16314" y="11454"/>
                    <a:pt x="16258" y="11454"/>
                  </a:cubicBezTo>
                  <a:cubicBezTo>
                    <a:pt x="15992" y="11510"/>
                    <a:pt x="15762" y="11538"/>
                    <a:pt x="15496" y="11601"/>
                  </a:cubicBezTo>
                  <a:cubicBezTo>
                    <a:pt x="15440" y="11538"/>
                    <a:pt x="15356" y="11510"/>
                    <a:pt x="15265" y="11482"/>
                  </a:cubicBezTo>
                  <a:cubicBezTo>
                    <a:pt x="15206" y="11468"/>
                    <a:pt x="15148" y="11461"/>
                    <a:pt x="15090" y="11461"/>
                  </a:cubicBezTo>
                  <a:cubicBezTo>
                    <a:pt x="15033" y="11461"/>
                    <a:pt x="14975" y="11468"/>
                    <a:pt x="14916" y="11482"/>
                  </a:cubicBezTo>
                  <a:cubicBezTo>
                    <a:pt x="14832" y="11426"/>
                    <a:pt x="14741" y="11363"/>
                    <a:pt x="14657" y="11307"/>
                  </a:cubicBezTo>
                  <a:lnTo>
                    <a:pt x="14657" y="11279"/>
                  </a:lnTo>
                  <a:lnTo>
                    <a:pt x="14657" y="11251"/>
                  </a:lnTo>
                  <a:cubicBezTo>
                    <a:pt x="14657" y="11104"/>
                    <a:pt x="14685" y="10958"/>
                    <a:pt x="14685" y="10811"/>
                  </a:cubicBezTo>
                  <a:cubicBezTo>
                    <a:pt x="14713" y="10608"/>
                    <a:pt x="14685" y="10405"/>
                    <a:pt x="14685" y="10202"/>
                  </a:cubicBezTo>
                  <a:cubicBezTo>
                    <a:pt x="14685" y="9790"/>
                    <a:pt x="14769" y="9384"/>
                    <a:pt x="14741" y="8979"/>
                  </a:cubicBezTo>
                  <a:cubicBezTo>
                    <a:pt x="14741" y="8133"/>
                    <a:pt x="14713" y="7259"/>
                    <a:pt x="14419" y="6440"/>
                  </a:cubicBezTo>
                  <a:cubicBezTo>
                    <a:pt x="14272" y="6063"/>
                    <a:pt x="14132" y="5685"/>
                    <a:pt x="13923" y="5308"/>
                  </a:cubicBezTo>
                  <a:cubicBezTo>
                    <a:pt x="13867" y="5189"/>
                    <a:pt x="13811" y="5070"/>
                    <a:pt x="13748" y="4958"/>
                  </a:cubicBezTo>
                  <a:cubicBezTo>
                    <a:pt x="13664" y="4636"/>
                    <a:pt x="13573" y="4343"/>
                    <a:pt x="13461" y="4021"/>
                  </a:cubicBezTo>
                  <a:cubicBezTo>
                    <a:pt x="13489" y="3818"/>
                    <a:pt x="13608" y="3616"/>
                    <a:pt x="13720" y="3413"/>
                  </a:cubicBezTo>
                  <a:cubicBezTo>
                    <a:pt x="13811" y="3238"/>
                    <a:pt x="13895" y="3091"/>
                    <a:pt x="14014" y="2944"/>
                  </a:cubicBezTo>
                  <a:cubicBezTo>
                    <a:pt x="14070" y="2860"/>
                    <a:pt x="14132" y="2797"/>
                    <a:pt x="14160" y="2714"/>
                  </a:cubicBezTo>
                  <a:cubicBezTo>
                    <a:pt x="14216" y="2623"/>
                    <a:pt x="14244" y="2511"/>
                    <a:pt x="14272" y="2420"/>
                  </a:cubicBezTo>
                  <a:cubicBezTo>
                    <a:pt x="14307" y="2336"/>
                    <a:pt x="14307" y="2273"/>
                    <a:pt x="14244" y="2217"/>
                  </a:cubicBezTo>
                  <a:cubicBezTo>
                    <a:pt x="14216" y="2217"/>
                    <a:pt x="14160" y="2245"/>
                    <a:pt x="14097" y="2273"/>
                  </a:cubicBezTo>
                  <a:cubicBezTo>
                    <a:pt x="13895" y="2364"/>
                    <a:pt x="13692" y="2511"/>
                    <a:pt x="13517" y="2623"/>
                  </a:cubicBezTo>
                  <a:cubicBezTo>
                    <a:pt x="13314" y="2769"/>
                    <a:pt x="13112" y="2916"/>
                    <a:pt x="12937" y="3091"/>
                  </a:cubicBezTo>
                  <a:cubicBezTo>
                    <a:pt x="12762" y="3238"/>
                    <a:pt x="12587" y="3413"/>
                    <a:pt x="12412" y="3497"/>
                  </a:cubicBezTo>
                  <a:cubicBezTo>
                    <a:pt x="12387" y="3515"/>
                    <a:pt x="12359" y="3522"/>
                    <a:pt x="12332" y="3522"/>
                  </a:cubicBezTo>
                  <a:cubicBezTo>
                    <a:pt x="12264" y="3522"/>
                    <a:pt x="12200" y="3473"/>
                    <a:pt x="12175" y="3413"/>
                  </a:cubicBezTo>
                  <a:lnTo>
                    <a:pt x="12175" y="3441"/>
                  </a:lnTo>
                  <a:cubicBezTo>
                    <a:pt x="12119" y="3322"/>
                    <a:pt x="12063" y="3210"/>
                    <a:pt x="12000" y="3091"/>
                  </a:cubicBezTo>
                  <a:cubicBezTo>
                    <a:pt x="11888" y="2888"/>
                    <a:pt x="11741" y="2686"/>
                    <a:pt x="11594" y="2511"/>
                  </a:cubicBezTo>
                  <a:cubicBezTo>
                    <a:pt x="11447" y="2273"/>
                    <a:pt x="11301" y="2098"/>
                    <a:pt x="11126" y="1895"/>
                  </a:cubicBezTo>
                  <a:cubicBezTo>
                    <a:pt x="10951" y="1721"/>
                    <a:pt x="10811" y="1518"/>
                    <a:pt x="10664" y="1343"/>
                  </a:cubicBezTo>
                  <a:cubicBezTo>
                    <a:pt x="10426" y="1140"/>
                    <a:pt x="10196" y="937"/>
                    <a:pt x="9965" y="763"/>
                  </a:cubicBezTo>
                  <a:cubicBezTo>
                    <a:pt x="9937" y="735"/>
                    <a:pt x="9937" y="735"/>
                    <a:pt x="9937" y="700"/>
                  </a:cubicBezTo>
                  <a:cubicBezTo>
                    <a:pt x="9790" y="616"/>
                    <a:pt x="9643" y="497"/>
                    <a:pt x="9497" y="385"/>
                  </a:cubicBezTo>
                  <a:lnTo>
                    <a:pt x="9441" y="385"/>
                  </a:lnTo>
                  <a:lnTo>
                    <a:pt x="9441" y="350"/>
                  </a:lnTo>
                  <a:cubicBezTo>
                    <a:pt x="9203" y="210"/>
                    <a:pt x="8972" y="119"/>
                    <a:pt x="8741"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1"/>
            <p:cNvSpPr/>
            <p:nvPr/>
          </p:nvSpPr>
          <p:spPr>
            <a:xfrm>
              <a:off x="3671894" y="2017794"/>
              <a:ext cx="234718" cy="319662"/>
            </a:xfrm>
            <a:custGeom>
              <a:rect b="b" l="l" r="r" t="t"/>
              <a:pathLst>
                <a:path extrusionOk="0" h="14048" w="10315">
                  <a:moveTo>
                    <a:pt x="4371" y="9615"/>
                  </a:moveTo>
                  <a:cubicBezTo>
                    <a:pt x="4455" y="10027"/>
                    <a:pt x="4546" y="10433"/>
                    <a:pt x="4693" y="10811"/>
                  </a:cubicBezTo>
                  <a:lnTo>
                    <a:pt x="4518" y="10811"/>
                  </a:lnTo>
                  <a:cubicBezTo>
                    <a:pt x="4518" y="10727"/>
                    <a:pt x="4483" y="10636"/>
                    <a:pt x="4483" y="10517"/>
                  </a:cubicBezTo>
                  <a:cubicBezTo>
                    <a:pt x="4455" y="10230"/>
                    <a:pt x="4399" y="9909"/>
                    <a:pt x="4371" y="9615"/>
                  </a:cubicBezTo>
                  <a:close/>
                  <a:moveTo>
                    <a:pt x="5944" y="11188"/>
                  </a:moveTo>
                  <a:lnTo>
                    <a:pt x="5944" y="11188"/>
                  </a:lnTo>
                  <a:cubicBezTo>
                    <a:pt x="5972" y="11216"/>
                    <a:pt x="5972" y="11216"/>
                    <a:pt x="6000" y="11251"/>
                  </a:cubicBezTo>
                  <a:lnTo>
                    <a:pt x="6000" y="11307"/>
                  </a:lnTo>
                  <a:cubicBezTo>
                    <a:pt x="5972" y="11279"/>
                    <a:pt x="5972" y="11216"/>
                    <a:pt x="5944" y="11188"/>
                  </a:cubicBezTo>
                  <a:close/>
                  <a:moveTo>
                    <a:pt x="6790" y="13258"/>
                  </a:moveTo>
                  <a:lnTo>
                    <a:pt x="6790" y="13258"/>
                  </a:lnTo>
                  <a:cubicBezTo>
                    <a:pt x="6805" y="13273"/>
                    <a:pt x="6812" y="13288"/>
                    <a:pt x="6816" y="13294"/>
                  </a:cubicBezTo>
                  <a:lnTo>
                    <a:pt x="6816" y="13294"/>
                  </a:lnTo>
                  <a:cubicBezTo>
                    <a:pt x="6812" y="13304"/>
                    <a:pt x="6806" y="13319"/>
                    <a:pt x="6800" y="13319"/>
                  </a:cubicBezTo>
                  <a:cubicBezTo>
                    <a:pt x="6795" y="13319"/>
                    <a:pt x="6790" y="13305"/>
                    <a:pt x="6790" y="13258"/>
                  </a:cubicBezTo>
                  <a:close/>
                  <a:moveTo>
                    <a:pt x="2854" y="13580"/>
                  </a:moveTo>
                  <a:cubicBezTo>
                    <a:pt x="2882" y="13621"/>
                    <a:pt x="2882" y="13642"/>
                    <a:pt x="2871" y="13642"/>
                  </a:cubicBezTo>
                  <a:cubicBezTo>
                    <a:pt x="2861" y="13642"/>
                    <a:pt x="2840" y="13621"/>
                    <a:pt x="2826" y="13580"/>
                  </a:cubicBezTo>
                  <a:close/>
                  <a:moveTo>
                    <a:pt x="8504" y="0"/>
                  </a:moveTo>
                  <a:cubicBezTo>
                    <a:pt x="8420" y="0"/>
                    <a:pt x="8329" y="0"/>
                    <a:pt x="8245" y="28"/>
                  </a:cubicBezTo>
                  <a:cubicBezTo>
                    <a:pt x="7867" y="238"/>
                    <a:pt x="7455" y="413"/>
                    <a:pt x="7105" y="672"/>
                  </a:cubicBezTo>
                  <a:cubicBezTo>
                    <a:pt x="6965" y="790"/>
                    <a:pt x="6818" y="902"/>
                    <a:pt x="6672" y="1021"/>
                  </a:cubicBezTo>
                  <a:lnTo>
                    <a:pt x="6644" y="1049"/>
                  </a:lnTo>
                  <a:cubicBezTo>
                    <a:pt x="6644" y="1077"/>
                    <a:pt x="6644" y="1140"/>
                    <a:pt x="6616" y="1168"/>
                  </a:cubicBezTo>
                  <a:cubicBezTo>
                    <a:pt x="6497" y="1399"/>
                    <a:pt x="6266" y="1574"/>
                    <a:pt x="6119" y="1776"/>
                  </a:cubicBezTo>
                  <a:cubicBezTo>
                    <a:pt x="5944" y="2014"/>
                    <a:pt x="5798" y="2245"/>
                    <a:pt x="5651" y="2511"/>
                  </a:cubicBezTo>
                  <a:cubicBezTo>
                    <a:pt x="5567" y="2622"/>
                    <a:pt x="5476" y="2769"/>
                    <a:pt x="5392" y="2888"/>
                  </a:cubicBezTo>
                  <a:cubicBezTo>
                    <a:pt x="5357" y="2972"/>
                    <a:pt x="5301" y="3063"/>
                    <a:pt x="5245" y="3091"/>
                  </a:cubicBezTo>
                  <a:lnTo>
                    <a:pt x="5098" y="3091"/>
                  </a:lnTo>
                  <a:cubicBezTo>
                    <a:pt x="5042" y="3322"/>
                    <a:pt x="4979" y="3559"/>
                    <a:pt x="4868" y="3790"/>
                  </a:cubicBezTo>
                  <a:cubicBezTo>
                    <a:pt x="4721" y="4140"/>
                    <a:pt x="4658" y="4545"/>
                    <a:pt x="4574" y="4923"/>
                  </a:cubicBezTo>
                  <a:cubicBezTo>
                    <a:pt x="4483" y="5308"/>
                    <a:pt x="4427" y="5685"/>
                    <a:pt x="4427" y="6035"/>
                  </a:cubicBezTo>
                  <a:cubicBezTo>
                    <a:pt x="4371" y="6119"/>
                    <a:pt x="4343" y="6210"/>
                    <a:pt x="4308" y="6293"/>
                  </a:cubicBezTo>
                  <a:cubicBezTo>
                    <a:pt x="4224" y="6587"/>
                    <a:pt x="4196" y="6909"/>
                    <a:pt x="4168" y="7195"/>
                  </a:cubicBezTo>
                  <a:cubicBezTo>
                    <a:pt x="4077" y="7839"/>
                    <a:pt x="4168" y="8482"/>
                    <a:pt x="4280" y="9118"/>
                  </a:cubicBezTo>
                  <a:cubicBezTo>
                    <a:pt x="4280" y="9181"/>
                    <a:pt x="4280" y="9265"/>
                    <a:pt x="4308" y="9328"/>
                  </a:cubicBezTo>
                  <a:cubicBezTo>
                    <a:pt x="4249" y="9239"/>
                    <a:pt x="4145" y="9194"/>
                    <a:pt x="4048" y="9194"/>
                  </a:cubicBezTo>
                  <a:cubicBezTo>
                    <a:pt x="3917" y="9194"/>
                    <a:pt x="3799" y="9275"/>
                    <a:pt x="3819" y="9440"/>
                  </a:cubicBezTo>
                  <a:cubicBezTo>
                    <a:pt x="3819" y="9503"/>
                    <a:pt x="3819" y="9559"/>
                    <a:pt x="3847" y="9615"/>
                  </a:cubicBezTo>
                  <a:cubicBezTo>
                    <a:pt x="3819" y="9909"/>
                    <a:pt x="3819" y="10230"/>
                    <a:pt x="3875" y="10517"/>
                  </a:cubicBezTo>
                  <a:lnTo>
                    <a:pt x="3875" y="10866"/>
                  </a:lnTo>
                  <a:cubicBezTo>
                    <a:pt x="3819" y="10811"/>
                    <a:pt x="3728" y="10755"/>
                    <a:pt x="3672" y="10692"/>
                  </a:cubicBezTo>
                  <a:cubicBezTo>
                    <a:pt x="3609" y="10637"/>
                    <a:pt x="3537" y="10614"/>
                    <a:pt x="3467" y="10614"/>
                  </a:cubicBezTo>
                  <a:cubicBezTo>
                    <a:pt x="3314" y="10614"/>
                    <a:pt x="3175" y="10727"/>
                    <a:pt x="3175" y="10866"/>
                  </a:cubicBezTo>
                  <a:cubicBezTo>
                    <a:pt x="3001" y="10692"/>
                    <a:pt x="2798" y="10489"/>
                    <a:pt x="2623" y="10286"/>
                  </a:cubicBezTo>
                  <a:cubicBezTo>
                    <a:pt x="2623" y="10258"/>
                    <a:pt x="2595" y="10230"/>
                    <a:pt x="2560" y="10202"/>
                  </a:cubicBezTo>
                  <a:cubicBezTo>
                    <a:pt x="2476" y="9936"/>
                    <a:pt x="2357" y="9678"/>
                    <a:pt x="2273" y="9412"/>
                  </a:cubicBezTo>
                  <a:cubicBezTo>
                    <a:pt x="2071" y="8804"/>
                    <a:pt x="1896" y="8188"/>
                    <a:pt x="1777" y="7580"/>
                  </a:cubicBezTo>
                  <a:cubicBezTo>
                    <a:pt x="1546" y="6266"/>
                    <a:pt x="1630" y="4923"/>
                    <a:pt x="1483" y="3615"/>
                  </a:cubicBezTo>
                  <a:cubicBezTo>
                    <a:pt x="1483" y="3525"/>
                    <a:pt x="1427" y="3441"/>
                    <a:pt x="1371" y="3385"/>
                  </a:cubicBezTo>
                  <a:cubicBezTo>
                    <a:pt x="1455" y="3238"/>
                    <a:pt x="1546" y="3063"/>
                    <a:pt x="1630" y="2888"/>
                  </a:cubicBezTo>
                  <a:cubicBezTo>
                    <a:pt x="1686" y="2741"/>
                    <a:pt x="1777" y="2567"/>
                    <a:pt x="1861" y="2392"/>
                  </a:cubicBezTo>
                  <a:cubicBezTo>
                    <a:pt x="1896" y="2301"/>
                    <a:pt x="1952" y="2217"/>
                    <a:pt x="1980" y="2126"/>
                  </a:cubicBezTo>
                  <a:cubicBezTo>
                    <a:pt x="1980" y="2098"/>
                    <a:pt x="2008" y="2042"/>
                    <a:pt x="2008" y="2014"/>
                  </a:cubicBezTo>
                  <a:cubicBezTo>
                    <a:pt x="2099" y="1986"/>
                    <a:pt x="2127" y="1895"/>
                    <a:pt x="2099" y="1811"/>
                  </a:cubicBezTo>
                  <a:lnTo>
                    <a:pt x="2071" y="1811"/>
                  </a:lnTo>
                  <a:cubicBezTo>
                    <a:pt x="1924" y="1811"/>
                    <a:pt x="1777" y="1811"/>
                    <a:pt x="1630" y="1776"/>
                  </a:cubicBezTo>
                  <a:cubicBezTo>
                    <a:pt x="1511" y="1895"/>
                    <a:pt x="1399" y="2042"/>
                    <a:pt x="1308" y="2161"/>
                  </a:cubicBezTo>
                  <a:cubicBezTo>
                    <a:pt x="1253" y="2217"/>
                    <a:pt x="1197" y="2301"/>
                    <a:pt x="1134" y="2364"/>
                  </a:cubicBezTo>
                  <a:cubicBezTo>
                    <a:pt x="1134" y="2392"/>
                    <a:pt x="1162" y="2448"/>
                    <a:pt x="1134" y="2476"/>
                  </a:cubicBezTo>
                  <a:cubicBezTo>
                    <a:pt x="1078" y="2797"/>
                    <a:pt x="875" y="3063"/>
                    <a:pt x="756" y="3350"/>
                  </a:cubicBezTo>
                  <a:cubicBezTo>
                    <a:pt x="609" y="3671"/>
                    <a:pt x="497" y="3965"/>
                    <a:pt x="406" y="4287"/>
                  </a:cubicBezTo>
                  <a:cubicBezTo>
                    <a:pt x="288" y="4608"/>
                    <a:pt x="232" y="4923"/>
                    <a:pt x="176" y="5245"/>
                  </a:cubicBezTo>
                  <a:cubicBezTo>
                    <a:pt x="113" y="5482"/>
                    <a:pt x="85" y="5741"/>
                    <a:pt x="29" y="5972"/>
                  </a:cubicBezTo>
                  <a:lnTo>
                    <a:pt x="29" y="6035"/>
                  </a:lnTo>
                  <a:cubicBezTo>
                    <a:pt x="57" y="6412"/>
                    <a:pt x="29" y="6762"/>
                    <a:pt x="1" y="7140"/>
                  </a:cubicBezTo>
                  <a:cubicBezTo>
                    <a:pt x="1" y="7461"/>
                    <a:pt x="1" y="7811"/>
                    <a:pt x="29" y="8132"/>
                  </a:cubicBezTo>
                  <a:cubicBezTo>
                    <a:pt x="57" y="8685"/>
                    <a:pt x="204" y="9209"/>
                    <a:pt x="232" y="9762"/>
                  </a:cubicBezTo>
                  <a:cubicBezTo>
                    <a:pt x="434" y="10230"/>
                    <a:pt x="525" y="10755"/>
                    <a:pt x="700" y="11279"/>
                  </a:cubicBezTo>
                  <a:cubicBezTo>
                    <a:pt x="728" y="11307"/>
                    <a:pt x="728" y="11363"/>
                    <a:pt x="756" y="11391"/>
                  </a:cubicBezTo>
                  <a:cubicBezTo>
                    <a:pt x="784" y="11454"/>
                    <a:pt x="756" y="11510"/>
                    <a:pt x="728" y="11566"/>
                  </a:cubicBezTo>
                  <a:cubicBezTo>
                    <a:pt x="784" y="11657"/>
                    <a:pt x="812" y="11775"/>
                    <a:pt x="903" y="11887"/>
                  </a:cubicBezTo>
                  <a:cubicBezTo>
                    <a:pt x="959" y="12006"/>
                    <a:pt x="1050" y="12090"/>
                    <a:pt x="1134" y="12209"/>
                  </a:cubicBezTo>
                  <a:lnTo>
                    <a:pt x="1134" y="12237"/>
                  </a:lnTo>
                  <a:cubicBezTo>
                    <a:pt x="1225" y="12237"/>
                    <a:pt x="1280" y="12237"/>
                    <a:pt x="1336" y="12209"/>
                  </a:cubicBezTo>
                  <a:cubicBezTo>
                    <a:pt x="1371" y="12237"/>
                    <a:pt x="1371" y="12265"/>
                    <a:pt x="1399" y="12300"/>
                  </a:cubicBezTo>
                  <a:cubicBezTo>
                    <a:pt x="1574" y="12650"/>
                    <a:pt x="1805" y="12999"/>
                    <a:pt x="2099" y="13286"/>
                  </a:cubicBezTo>
                  <a:cubicBezTo>
                    <a:pt x="2301" y="13524"/>
                    <a:pt x="2532" y="13698"/>
                    <a:pt x="2770" y="13873"/>
                  </a:cubicBezTo>
                  <a:cubicBezTo>
                    <a:pt x="2922" y="13976"/>
                    <a:pt x="3106" y="14047"/>
                    <a:pt x="3285" y="14047"/>
                  </a:cubicBezTo>
                  <a:cubicBezTo>
                    <a:pt x="3411" y="14047"/>
                    <a:pt x="3535" y="14013"/>
                    <a:pt x="3644" y="13929"/>
                  </a:cubicBezTo>
                  <a:cubicBezTo>
                    <a:pt x="3672" y="13901"/>
                    <a:pt x="3672" y="13901"/>
                    <a:pt x="3700" y="13873"/>
                  </a:cubicBezTo>
                  <a:cubicBezTo>
                    <a:pt x="3784" y="13873"/>
                    <a:pt x="3903" y="13838"/>
                    <a:pt x="3994" y="13782"/>
                  </a:cubicBezTo>
                  <a:cubicBezTo>
                    <a:pt x="4105" y="13726"/>
                    <a:pt x="4196" y="13635"/>
                    <a:pt x="4224" y="13524"/>
                  </a:cubicBezTo>
                  <a:cubicBezTo>
                    <a:pt x="4280" y="13552"/>
                    <a:pt x="4343" y="13580"/>
                    <a:pt x="4399" y="13580"/>
                  </a:cubicBezTo>
                  <a:cubicBezTo>
                    <a:pt x="4448" y="13591"/>
                    <a:pt x="4499" y="13597"/>
                    <a:pt x="4549" y="13597"/>
                  </a:cubicBezTo>
                  <a:cubicBezTo>
                    <a:pt x="4736" y="13597"/>
                    <a:pt x="4919" y="13520"/>
                    <a:pt x="5007" y="13405"/>
                  </a:cubicBezTo>
                  <a:cubicBezTo>
                    <a:pt x="5182" y="13405"/>
                    <a:pt x="5329" y="13377"/>
                    <a:pt x="5448" y="13286"/>
                  </a:cubicBezTo>
                  <a:cubicBezTo>
                    <a:pt x="5532" y="13377"/>
                    <a:pt x="5623" y="13433"/>
                    <a:pt x="5707" y="13524"/>
                  </a:cubicBezTo>
                  <a:cubicBezTo>
                    <a:pt x="5899" y="13665"/>
                    <a:pt x="6148" y="13807"/>
                    <a:pt x="6402" y="13807"/>
                  </a:cubicBezTo>
                  <a:cubicBezTo>
                    <a:pt x="6462" y="13807"/>
                    <a:pt x="6521" y="13799"/>
                    <a:pt x="6581" y="13782"/>
                  </a:cubicBezTo>
                  <a:cubicBezTo>
                    <a:pt x="6700" y="13726"/>
                    <a:pt x="6790" y="13580"/>
                    <a:pt x="6756" y="13433"/>
                  </a:cubicBezTo>
                  <a:lnTo>
                    <a:pt x="6756" y="13433"/>
                  </a:lnTo>
                  <a:cubicBezTo>
                    <a:pt x="6900" y="13600"/>
                    <a:pt x="7067" y="13748"/>
                    <a:pt x="7282" y="13748"/>
                  </a:cubicBezTo>
                  <a:cubicBezTo>
                    <a:pt x="7328" y="13748"/>
                    <a:pt x="7376" y="13741"/>
                    <a:pt x="7427" y="13726"/>
                  </a:cubicBezTo>
                  <a:cubicBezTo>
                    <a:pt x="7630" y="13663"/>
                    <a:pt x="7748" y="13489"/>
                    <a:pt x="7804" y="13314"/>
                  </a:cubicBezTo>
                  <a:cubicBezTo>
                    <a:pt x="7951" y="13433"/>
                    <a:pt x="8126" y="13489"/>
                    <a:pt x="8329" y="13524"/>
                  </a:cubicBezTo>
                  <a:cubicBezTo>
                    <a:pt x="8504" y="13524"/>
                    <a:pt x="8650" y="13433"/>
                    <a:pt x="8769" y="13314"/>
                  </a:cubicBezTo>
                  <a:lnTo>
                    <a:pt x="8797" y="13314"/>
                  </a:lnTo>
                  <a:cubicBezTo>
                    <a:pt x="8973" y="13418"/>
                    <a:pt x="9198" y="13493"/>
                    <a:pt x="9419" y="13493"/>
                  </a:cubicBezTo>
                  <a:cubicBezTo>
                    <a:pt x="9568" y="13493"/>
                    <a:pt x="9716" y="13459"/>
                    <a:pt x="9846" y="13377"/>
                  </a:cubicBezTo>
                  <a:cubicBezTo>
                    <a:pt x="10315" y="13111"/>
                    <a:pt x="10196" y="12475"/>
                    <a:pt x="9727" y="12265"/>
                  </a:cubicBezTo>
                  <a:cubicBezTo>
                    <a:pt x="9441" y="12125"/>
                    <a:pt x="9119" y="12062"/>
                    <a:pt x="8825" y="11950"/>
                  </a:cubicBezTo>
                  <a:lnTo>
                    <a:pt x="8797" y="11950"/>
                  </a:lnTo>
                  <a:cubicBezTo>
                    <a:pt x="8504" y="11657"/>
                    <a:pt x="8189" y="11307"/>
                    <a:pt x="7839" y="11132"/>
                  </a:cubicBezTo>
                  <a:cubicBezTo>
                    <a:pt x="7737" y="11099"/>
                    <a:pt x="7654" y="11086"/>
                    <a:pt x="7573" y="11086"/>
                  </a:cubicBezTo>
                  <a:cubicBezTo>
                    <a:pt x="7516" y="11086"/>
                    <a:pt x="7460" y="11093"/>
                    <a:pt x="7399" y="11104"/>
                  </a:cubicBezTo>
                  <a:cubicBezTo>
                    <a:pt x="7252" y="10985"/>
                    <a:pt x="7140" y="10866"/>
                    <a:pt x="7021" y="10755"/>
                  </a:cubicBezTo>
                  <a:cubicBezTo>
                    <a:pt x="6930" y="10552"/>
                    <a:pt x="6846" y="10342"/>
                    <a:pt x="6790" y="10139"/>
                  </a:cubicBezTo>
                  <a:cubicBezTo>
                    <a:pt x="6497" y="9412"/>
                    <a:pt x="6294" y="8657"/>
                    <a:pt x="6231" y="7895"/>
                  </a:cubicBezTo>
                  <a:cubicBezTo>
                    <a:pt x="6147" y="7084"/>
                    <a:pt x="6175" y="6266"/>
                    <a:pt x="6203" y="5447"/>
                  </a:cubicBezTo>
                  <a:cubicBezTo>
                    <a:pt x="6266" y="4720"/>
                    <a:pt x="6378" y="3993"/>
                    <a:pt x="6469" y="3238"/>
                  </a:cubicBezTo>
                  <a:cubicBezTo>
                    <a:pt x="6644" y="2797"/>
                    <a:pt x="6874" y="2364"/>
                    <a:pt x="7077" y="1951"/>
                  </a:cubicBezTo>
                  <a:cubicBezTo>
                    <a:pt x="7168" y="1811"/>
                    <a:pt x="7252" y="1637"/>
                    <a:pt x="7343" y="1490"/>
                  </a:cubicBezTo>
                  <a:cubicBezTo>
                    <a:pt x="7518" y="1343"/>
                    <a:pt x="7692" y="1168"/>
                    <a:pt x="7867" y="993"/>
                  </a:cubicBezTo>
                  <a:cubicBezTo>
                    <a:pt x="7979" y="874"/>
                    <a:pt x="8126" y="728"/>
                    <a:pt x="8245" y="588"/>
                  </a:cubicBezTo>
                  <a:cubicBezTo>
                    <a:pt x="8301" y="525"/>
                    <a:pt x="8364" y="441"/>
                    <a:pt x="8420" y="350"/>
                  </a:cubicBezTo>
                  <a:cubicBezTo>
                    <a:pt x="8448" y="266"/>
                    <a:pt x="8448" y="175"/>
                    <a:pt x="8539" y="91"/>
                  </a:cubicBezTo>
                  <a:cubicBezTo>
                    <a:pt x="8567" y="63"/>
                    <a:pt x="8539" y="0"/>
                    <a:pt x="8504"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1"/>
            <p:cNvSpPr/>
            <p:nvPr/>
          </p:nvSpPr>
          <p:spPr>
            <a:xfrm>
              <a:off x="3912483" y="2091452"/>
              <a:ext cx="108860" cy="253263"/>
            </a:xfrm>
            <a:custGeom>
              <a:rect b="b" l="l" r="r" t="t"/>
              <a:pathLst>
                <a:path extrusionOk="0" h="11130" w="4784">
                  <a:moveTo>
                    <a:pt x="2014" y="1"/>
                  </a:moveTo>
                  <a:cubicBezTo>
                    <a:pt x="1951" y="57"/>
                    <a:pt x="1895" y="85"/>
                    <a:pt x="1839" y="113"/>
                  </a:cubicBezTo>
                  <a:cubicBezTo>
                    <a:pt x="1811" y="148"/>
                    <a:pt x="1776" y="148"/>
                    <a:pt x="1748" y="148"/>
                  </a:cubicBezTo>
                  <a:lnTo>
                    <a:pt x="1748" y="176"/>
                  </a:lnTo>
                  <a:cubicBezTo>
                    <a:pt x="1748" y="232"/>
                    <a:pt x="1811" y="260"/>
                    <a:pt x="1867" y="288"/>
                  </a:cubicBezTo>
                  <a:cubicBezTo>
                    <a:pt x="1867" y="378"/>
                    <a:pt x="1895" y="525"/>
                    <a:pt x="1895" y="525"/>
                  </a:cubicBezTo>
                  <a:cubicBezTo>
                    <a:pt x="1951" y="700"/>
                    <a:pt x="2014" y="847"/>
                    <a:pt x="2042" y="987"/>
                  </a:cubicBezTo>
                  <a:cubicBezTo>
                    <a:pt x="2126" y="1308"/>
                    <a:pt x="2217" y="1630"/>
                    <a:pt x="2273" y="1952"/>
                  </a:cubicBezTo>
                  <a:cubicBezTo>
                    <a:pt x="2364" y="2273"/>
                    <a:pt x="2420" y="2623"/>
                    <a:pt x="2476" y="2973"/>
                  </a:cubicBezTo>
                  <a:cubicBezTo>
                    <a:pt x="2567" y="3322"/>
                    <a:pt x="2622" y="3644"/>
                    <a:pt x="2685" y="3993"/>
                  </a:cubicBezTo>
                  <a:cubicBezTo>
                    <a:pt x="2741" y="4308"/>
                    <a:pt x="2741" y="4658"/>
                    <a:pt x="2713" y="5007"/>
                  </a:cubicBezTo>
                  <a:cubicBezTo>
                    <a:pt x="2650" y="5329"/>
                    <a:pt x="2685" y="5651"/>
                    <a:pt x="2622" y="6000"/>
                  </a:cubicBezTo>
                  <a:cubicBezTo>
                    <a:pt x="2567" y="6322"/>
                    <a:pt x="2539" y="6644"/>
                    <a:pt x="2420" y="6965"/>
                  </a:cubicBezTo>
                  <a:cubicBezTo>
                    <a:pt x="2336" y="7280"/>
                    <a:pt x="2217" y="7574"/>
                    <a:pt x="2126" y="7895"/>
                  </a:cubicBezTo>
                  <a:cubicBezTo>
                    <a:pt x="2070" y="7923"/>
                    <a:pt x="2014" y="7979"/>
                    <a:pt x="1986" y="8042"/>
                  </a:cubicBezTo>
                  <a:cubicBezTo>
                    <a:pt x="1776" y="8476"/>
                    <a:pt x="1518" y="8916"/>
                    <a:pt x="1315" y="9322"/>
                  </a:cubicBezTo>
                  <a:cubicBezTo>
                    <a:pt x="1287" y="9175"/>
                    <a:pt x="1168" y="9028"/>
                    <a:pt x="993" y="9028"/>
                  </a:cubicBezTo>
                  <a:cubicBezTo>
                    <a:pt x="818" y="9063"/>
                    <a:pt x="700" y="9091"/>
                    <a:pt x="553" y="9175"/>
                  </a:cubicBezTo>
                  <a:cubicBezTo>
                    <a:pt x="413" y="9238"/>
                    <a:pt x="294" y="9322"/>
                    <a:pt x="175" y="9413"/>
                  </a:cubicBezTo>
                  <a:cubicBezTo>
                    <a:pt x="63" y="9440"/>
                    <a:pt x="28" y="9587"/>
                    <a:pt x="91" y="9671"/>
                  </a:cubicBezTo>
                  <a:cubicBezTo>
                    <a:pt x="0" y="9818"/>
                    <a:pt x="28" y="10021"/>
                    <a:pt x="119" y="10140"/>
                  </a:cubicBezTo>
                  <a:cubicBezTo>
                    <a:pt x="210" y="10259"/>
                    <a:pt x="333" y="10309"/>
                    <a:pt x="458" y="10309"/>
                  </a:cubicBezTo>
                  <a:cubicBezTo>
                    <a:pt x="574" y="10309"/>
                    <a:pt x="693" y="10266"/>
                    <a:pt x="790" y="10196"/>
                  </a:cubicBezTo>
                  <a:cubicBezTo>
                    <a:pt x="874" y="10112"/>
                    <a:pt x="937" y="10021"/>
                    <a:pt x="965" y="9937"/>
                  </a:cubicBezTo>
                  <a:cubicBezTo>
                    <a:pt x="993" y="9902"/>
                    <a:pt x="1021" y="9874"/>
                    <a:pt x="1021" y="9846"/>
                  </a:cubicBezTo>
                  <a:cubicBezTo>
                    <a:pt x="1031" y="9846"/>
                    <a:pt x="1037" y="9846"/>
                    <a:pt x="1041" y="9845"/>
                  </a:cubicBezTo>
                  <a:lnTo>
                    <a:pt x="1041" y="9845"/>
                  </a:lnTo>
                  <a:cubicBezTo>
                    <a:pt x="994" y="10008"/>
                    <a:pt x="999" y="10147"/>
                    <a:pt x="1112" y="10287"/>
                  </a:cubicBezTo>
                  <a:cubicBezTo>
                    <a:pt x="1180" y="10354"/>
                    <a:pt x="1281" y="10391"/>
                    <a:pt x="1383" y="10391"/>
                  </a:cubicBezTo>
                  <a:cubicBezTo>
                    <a:pt x="1449" y="10391"/>
                    <a:pt x="1516" y="10376"/>
                    <a:pt x="1574" y="10343"/>
                  </a:cubicBezTo>
                  <a:cubicBezTo>
                    <a:pt x="1665" y="10287"/>
                    <a:pt x="1720" y="10224"/>
                    <a:pt x="1776" y="10140"/>
                  </a:cubicBezTo>
                  <a:lnTo>
                    <a:pt x="1811" y="10140"/>
                  </a:lnTo>
                  <a:cubicBezTo>
                    <a:pt x="1720" y="10370"/>
                    <a:pt x="1692" y="10636"/>
                    <a:pt x="1811" y="10867"/>
                  </a:cubicBezTo>
                  <a:cubicBezTo>
                    <a:pt x="1909" y="11048"/>
                    <a:pt x="2080" y="11130"/>
                    <a:pt x="2255" y="11130"/>
                  </a:cubicBezTo>
                  <a:cubicBezTo>
                    <a:pt x="2444" y="11130"/>
                    <a:pt x="2636" y="11034"/>
                    <a:pt x="2741" y="10867"/>
                  </a:cubicBezTo>
                  <a:cubicBezTo>
                    <a:pt x="2797" y="10776"/>
                    <a:pt x="2860" y="10692"/>
                    <a:pt x="2888" y="10601"/>
                  </a:cubicBezTo>
                  <a:cubicBezTo>
                    <a:pt x="2942" y="10624"/>
                    <a:pt x="3000" y="10635"/>
                    <a:pt x="3057" y="10635"/>
                  </a:cubicBezTo>
                  <a:cubicBezTo>
                    <a:pt x="3155" y="10635"/>
                    <a:pt x="3251" y="10603"/>
                    <a:pt x="3322" y="10545"/>
                  </a:cubicBezTo>
                  <a:cubicBezTo>
                    <a:pt x="3413" y="10517"/>
                    <a:pt x="3469" y="10461"/>
                    <a:pt x="3524" y="10398"/>
                  </a:cubicBezTo>
                  <a:cubicBezTo>
                    <a:pt x="3559" y="10426"/>
                    <a:pt x="3615" y="10489"/>
                    <a:pt x="3671" y="10517"/>
                  </a:cubicBezTo>
                  <a:cubicBezTo>
                    <a:pt x="3725" y="10560"/>
                    <a:pt x="3793" y="10580"/>
                    <a:pt x="3866" y="10580"/>
                  </a:cubicBezTo>
                  <a:cubicBezTo>
                    <a:pt x="3994" y="10580"/>
                    <a:pt x="4135" y="10520"/>
                    <a:pt x="4224" y="10426"/>
                  </a:cubicBezTo>
                  <a:cubicBezTo>
                    <a:pt x="4371" y="10287"/>
                    <a:pt x="4371" y="10112"/>
                    <a:pt x="4315" y="9937"/>
                  </a:cubicBezTo>
                  <a:cubicBezTo>
                    <a:pt x="4608" y="9937"/>
                    <a:pt x="4783" y="9587"/>
                    <a:pt x="4489" y="9413"/>
                  </a:cubicBezTo>
                  <a:cubicBezTo>
                    <a:pt x="4049" y="9091"/>
                    <a:pt x="3615" y="8622"/>
                    <a:pt x="3524" y="8070"/>
                  </a:cubicBezTo>
                  <a:cubicBezTo>
                    <a:pt x="3497" y="7748"/>
                    <a:pt x="3524" y="7427"/>
                    <a:pt x="3497" y="7140"/>
                  </a:cubicBezTo>
                  <a:cubicBezTo>
                    <a:pt x="3469" y="6818"/>
                    <a:pt x="3441" y="6441"/>
                    <a:pt x="3147" y="6266"/>
                  </a:cubicBezTo>
                  <a:lnTo>
                    <a:pt x="3119" y="6266"/>
                  </a:lnTo>
                  <a:cubicBezTo>
                    <a:pt x="3147" y="5916"/>
                    <a:pt x="3147" y="5595"/>
                    <a:pt x="3175" y="5245"/>
                  </a:cubicBezTo>
                  <a:cubicBezTo>
                    <a:pt x="3175" y="4895"/>
                    <a:pt x="3238" y="4518"/>
                    <a:pt x="3175" y="4168"/>
                  </a:cubicBezTo>
                  <a:cubicBezTo>
                    <a:pt x="3119" y="3784"/>
                    <a:pt x="3063" y="3378"/>
                    <a:pt x="2972" y="3001"/>
                  </a:cubicBezTo>
                  <a:cubicBezTo>
                    <a:pt x="2860" y="2623"/>
                    <a:pt x="2797" y="2245"/>
                    <a:pt x="2713" y="1861"/>
                  </a:cubicBezTo>
                  <a:cubicBezTo>
                    <a:pt x="2622" y="1483"/>
                    <a:pt x="2539" y="1050"/>
                    <a:pt x="2392" y="700"/>
                  </a:cubicBezTo>
                  <a:cubicBezTo>
                    <a:pt x="2301" y="525"/>
                    <a:pt x="2217" y="378"/>
                    <a:pt x="2161" y="204"/>
                  </a:cubicBezTo>
                  <a:cubicBezTo>
                    <a:pt x="2126" y="113"/>
                    <a:pt x="2098" y="57"/>
                    <a:pt x="2014"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1"/>
            <p:cNvSpPr/>
            <p:nvPr/>
          </p:nvSpPr>
          <p:spPr>
            <a:xfrm>
              <a:off x="3672531" y="2117233"/>
              <a:ext cx="57001" cy="74045"/>
            </a:xfrm>
            <a:custGeom>
              <a:rect b="b" l="l" r="r" t="t"/>
              <a:pathLst>
                <a:path extrusionOk="0" h="3254" w="2505">
                  <a:moveTo>
                    <a:pt x="784" y="1"/>
                  </a:moveTo>
                  <a:cubicBezTo>
                    <a:pt x="700" y="29"/>
                    <a:pt x="644" y="29"/>
                    <a:pt x="581" y="29"/>
                  </a:cubicBezTo>
                  <a:cubicBezTo>
                    <a:pt x="378" y="91"/>
                    <a:pt x="322" y="238"/>
                    <a:pt x="295" y="413"/>
                  </a:cubicBezTo>
                  <a:cubicBezTo>
                    <a:pt x="260" y="497"/>
                    <a:pt x="260" y="588"/>
                    <a:pt x="260" y="672"/>
                  </a:cubicBezTo>
                  <a:cubicBezTo>
                    <a:pt x="176" y="938"/>
                    <a:pt x="120" y="1224"/>
                    <a:pt x="57" y="1490"/>
                  </a:cubicBezTo>
                  <a:cubicBezTo>
                    <a:pt x="29" y="1574"/>
                    <a:pt x="29" y="1665"/>
                    <a:pt x="29" y="1721"/>
                  </a:cubicBezTo>
                  <a:cubicBezTo>
                    <a:pt x="29" y="1896"/>
                    <a:pt x="29" y="2070"/>
                    <a:pt x="1" y="2245"/>
                  </a:cubicBezTo>
                  <a:cubicBezTo>
                    <a:pt x="1" y="2245"/>
                    <a:pt x="1" y="2273"/>
                    <a:pt x="29" y="2273"/>
                  </a:cubicBezTo>
                  <a:cubicBezTo>
                    <a:pt x="29" y="2336"/>
                    <a:pt x="57" y="2392"/>
                    <a:pt x="120" y="2448"/>
                  </a:cubicBezTo>
                  <a:cubicBezTo>
                    <a:pt x="85" y="2595"/>
                    <a:pt x="85" y="2742"/>
                    <a:pt x="120" y="2860"/>
                  </a:cubicBezTo>
                  <a:cubicBezTo>
                    <a:pt x="234" y="3146"/>
                    <a:pt x="548" y="3254"/>
                    <a:pt x="834" y="3254"/>
                  </a:cubicBezTo>
                  <a:cubicBezTo>
                    <a:pt x="899" y="3254"/>
                    <a:pt x="962" y="3248"/>
                    <a:pt x="1022" y="3238"/>
                  </a:cubicBezTo>
                  <a:cubicBezTo>
                    <a:pt x="1252" y="3175"/>
                    <a:pt x="1399" y="3063"/>
                    <a:pt x="1546" y="2916"/>
                  </a:cubicBezTo>
                  <a:cubicBezTo>
                    <a:pt x="1749" y="2888"/>
                    <a:pt x="1952" y="2714"/>
                    <a:pt x="2071" y="2539"/>
                  </a:cubicBezTo>
                  <a:cubicBezTo>
                    <a:pt x="2182" y="2420"/>
                    <a:pt x="2273" y="2245"/>
                    <a:pt x="2357" y="2070"/>
                  </a:cubicBezTo>
                  <a:cubicBezTo>
                    <a:pt x="2448" y="1923"/>
                    <a:pt x="2504" y="1777"/>
                    <a:pt x="2504" y="1602"/>
                  </a:cubicBezTo>
                  <a:cubicBezTo>
                    <a:pt x="2504" y="1546"/>
                    <a:pt x="2476" y="1490"/>
                    <a:pt x="2420" y="1462"/>
                  </a:cubicBezTo>
                  <a:cubicBezTo>
                    <a:pt x="2448" y="1371"/>
                    <a:pt x="2448" y="1252"/>
                    <a:pt x="2448" y="1140"/>
                  </a:cubicBezTo>
                  <a:cubicBezTo>
                    <a:pt x="2420" y="847"/>
                    <a:pt x="2154" y="497"/>
                    <a:pt x="1896" y="322"/>
                  </a:cubicBezTo>
                  <a:cubicBezTo>
                    <a:pt x="1605" y="149"/>
                    <a:pt x="1287" y="93"/>
                    <a:pt x="969" y="31"/>
                  </a:cubicBezTo>
                  <a:lnTo>
                    <a:pt x="969" y="31"/>
                  </a:lnTo>
                  <a:cubicBezTo>
                    <a:pt x="958" y="22"/>
                    <a:pt x="936" y="11"/>
                    <a:pt x="90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1"/>
            <p:cNvSpPr/>
            <p:nvPr/>
          </p:nvSpPr>
          <p:spPr>
            <a:xfrm>
              <a:off x="3728236" y="2086855"/>
              <a:ext cx="32471" cy="33427"/>
            </a:xfrm>
            <a:custGeom>
              <a:rect b="b" l="l" r="r" t="t"/>
              <a:pathLst>
                <a:path extrusionOk="0" h="1469" w="1427">
                  <a:moveTo>
                    <a:pt x="902" y="0"/>
                  </a:moveTo>
                  <a:cubicBezTo>
                    <a:pt x="846" y="0"/>
                    <a:pt x="783" y="0"/>
                    <a:pt x="727" y="28"/>
                  </a:cubicBezTo>
                  <a:lnTo>
                    <a:pt x="699" y="28"/>
                  </a:lnTo>
                  <a:cubicBezTo>
                    <a:pt x="609" y="28"/>
                    <a:pt x="553" y="28"/>
                    <a:pt x="469" y="56"/>
                  </a:cubicBezTo>
                  <a:cubicBezTo>
                    <a:pt x="406" y="84"/>
                    <a:pt x="322" y="140"/>
                    <a:pt x="259" y="203"/>
                  </a:cubicBezTo>
                  <a:cubicBezTo>
                    <a:pt x="203" y="259"/>
                    <a:pt x="147" y="350"/>
                    <a:pt x="147" y="434"/>
                  </a:cubicBezTo>
                  <a:cubicBezTo>
                    <a:pt x="0" y="664"/>
                    <a:pt x="56" y="958"/>
                    <a:pt x="203" y="1189"/>
                  </a:cubicBezTo>
                  <a:cubicBezTo>
                    <a:pt x="330" y="1382"/>
                    <a:pt x="504" y="1468"/>
                    <a:pt x="694" y="1468"/>
                  </a:cubicBezTo>
                  <a:cubicBezTo>
                    <a:pt x="847" y="1468"/>
                    <a:pt x="1011" y="1411"/>
                    <a:pt x="1168" y="1308"/>
                  </a:cubicBezTo>
                  <a:cubicBezTo>
                    <a:pt x="1343" y="1161"/>
                    <a:pt x="1371" y="1014"/>
                    <a:pt x="1399" y="783"/>
                  </a:cubicBezTo>
                  <a:cubicBezTo>
                    <a:pt x="1427" y="664"/>
                    <a:pt x="1399" y="524"/>
                    <a:pt x="1343" y="406"/>
                  </a:cubicBezTo>
                  <a:lnTo>
                    <a:pt x="1343" y="350"/>
                  </a:lnTo>
                  <a:cubicBezTo>
                    <a:pt x="1280" y="140"/>
                    <a:pt x="1105" y="0"/>
                    <a:pt x="90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1"/>
            <p:cNvSpPr/>
            <p:nvPr/>
          </p:nvSpPr>
          <p:spPr>
            <a:xfrm>
              <a:off x="3700383" y="2212690"/>
              <a:ext cx="39161" cy="48377"/>
            </a:xfrm>
            <a:custGeom>
              <a:rect b="b" l="l" r="r" t="t"/>
              <a:pathLst>
                <a:path extrusionOk="0" h="2126" w="1721">
                  <a:moveTo>
                    <a:pt x="644" y="1"/>
                  </a:moveTo>
                  <a:cubicBezTo>
                    <a:pt x="350" y="64"/>
                    <a:pt x="203" y="469"/>
                    <a:pt x="147" y="763"/>
                  </a:cubicBezTo>
                  <a:cubicBezTo>
                    <a:pt x="84" y="819"/>
                    <a:pt x="56" y="903"/>
                    <a:pt x="56" y="994"/>
                  </a:cubicBezTo>
                  <a:cubicBezTo>
                    <a:pt x="1" y="1253"/>
                    <a:pt x="203" y="1602"/>
                    <a:pt x="350" y="1812"/>
                  </a:cubicBezTo>
                  <a:cubicBezTo>
                    <a:pt x="489" y="1996"/>
                    <a:pt x="721" y="2126"/>
                    <a:pt x="954" y="2126"/>
                  </a:cubicBezTo>
                  <a:cubicBezTo>
                    <a:pt x="1014" y="2126"/>
                    <a:pt x="1075" y="2117"/>
                    <a:pt x="1133" y="2099"/>
                  </a:cubicBezTo>
                  <a:cubicBezTo>
                    <a:pt x="1427" y="2015"/>
                    <a:pt x="1658" y="1812"/>
                    <a:pt x="1693" y="1518"/>
                  </a:cubicBezTo>
                  <a:cubicBezTo>
                    <a:pt x="1721" y="1344"/>
                    <a:pt x="1693" y="1169"/>
                    <a:pt x="1658" y="1022"/>
                  </a:cubicBezTo>
                  <a:cubicBezTo>
                    <a:pt x="1630" y="847"/>
                    <a:pt x="1602" y="672"/>
                    <a:pt x="1518" y="525"/>
                  </a:cubicBezTo>
                  <a:cubicBezTo>
                    <a:pt x="1371" y="239"/>
                    <a:pt x="1133" y="64"/>
                    <a:pt x="784"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1"/>
            <p:cNvSpPr/>
            <p:nvPr/>
          </p:nvSpPr>
          <p:spPr>
            <a:xfrm>
              <a:off x="3692738" y="2280819"/>
              <a:ext cx="48081" cy="36112"/>
            </a:xfrm>
            <a:custGeom>
              <a:rect b="b" l="l" r="r" t="t"/>
              <a:pathLst>
                <a:path extrusionOk="0" h="1587" w="2113">
                  <a:moveTo>
                    <a:pt x="288" y="1"/>
                  </a:moveTo>
                  <a:cubicBezTo>
                    <a:pt x="119" y="1"/>
                    <a:pt x="1" y="210"/>
                    <a:pt x="134" y="391"/>
                  </a:cubicBezTo>
                  <a:cubicBezTo>
                    <a:pt x="190" y="447"/>
                    <a:pt x="246" y="503"/>
                    <a:pt x="309" y="594"/>
                  </a:cubicBezTo>
                  <a:cubicBezTo>
                    <a:pt x="483" y="797"/>
                    <a:pt x="658" y="1028"/>
                    <a:pt x="861" y="1230"/>
                  </a:cubicBezTo>
                  <a:cubicBezTo>
                    <a:pt x="1008" y="1403"/>
                    <a:pt x="1261" y="1586"/>
                    <a:pt x="1502" y="1586"/>
                  </a:cubicBezTo>
                  <a:cubicBezTo>
                    <a:pt x="1593" y="1586"/>
                    <a:pt x="1682" y="1560"/>
                    <a:pt x="1763" y="1496"/>
                  </a:cubicBezTo>
                  <a:cubicBezTo>
                    <a:pt x="2113" y="1230"/>
                    <a:pt x="1763" y="797"/>
                    <a:pt x="1560" y="594"/>
                  </a:cubicBezTo>
                  <a:cubicBezTo>
                    <a:pt x="1333" y="367"/>
                    <a:pt x="1025" y="38"/>
                    <a:pt x="687" y="38"/>
                  </a:cubicBezTo>
                  <a:cubicBezTo>
                    <a:pt x="629" y="38"/>
                    <a:pt x="571" y="48"/>
                    <a:pt x="511" y="70"/>
                  </a:cubicBezTo>
                  <a:cubicBezTo>
                    <a:pt x="483" y="70"/>
                    <a:pt x="483" y="70"/>
                    <a:pt x="483" y="98"/>
                  </a:cubicBezTo>
                  <a:cubicBezTo>
                    <a:pt x="483" y="70"/>
                    <a:pt x="455" y="70"/>
                    <a:pt x="455" y="70"/>
                  </a:cubicBezTo>
                  <a:cubicBezTo>
                    <a:pt x="399" y="21"/>
                    <a:pt x="341" y="1"/>
                    <a:pt x="288"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1"/>
            <p:cNvSpPr/>
            <p:nvPr/>
          </p:nvSpPr>
          <p:spPr>
            <a:xfrm>
              <a:off x="3771993" y="2229711"/>
              <a:ext cx="35179" cy="63577"/>
            </a:xfrm>
            <a:custGeom>
              <a:rect b="b" l="l" r="r" t="t"/>
              <a:pathLst>
                <a:path extrusionOk="0" h="2794" w="1546">
                  <a:moveTo>
                    <a:pt x="191" y="0"/>
                  </a:moveTo>
                  <a:cubicBezTo>
                    <a:pt x="178" y="0"/>
                    <a:pt x="164" y="5"/>
                    <a:pt x="147" y="15"/>
                  </a:cubicBezTo>
                  <a:cubicBezTo>
                    <a:pt x="84" y="15"/>
                    <a:pt x="0" y="71"/>
                    <a:pt x="0" y="155"/>
                  </a:cubicBezTo>
                  <a:cubicBezTo>
                    <a:pt x="28" y="393"/>
                    <a:pt x="56" y="623"/>
                    <a:pt x="147" y="854"/>
                  </a:cubicBezTo>
                  <a:cubicBezTo>
                    <a:pt x="203" y="1092"/>
                    <a:pt x="231" y="1323"/>
                    <a:pt x="294" y="1526"/>
                  </a:cubicBezTo>
                  <a:cubicBezTo>
                    <a:pt x="378" y="1938"/>
                    <a:pt x="580" y="2344"/>
                    <a:pt x="783" y="2693"/>
                  </a:cubicBezTo>
                  <a:cubicBezTo>
                    <a:pt x="806" y="2748"/>
                    <a:pt x="888" y="2794"/>
                    <a:pt x="958" y="2794"/>
                  </a:cubicBezTo>
                  <a:cubicBezTo>
                    <a:pt x="996" y="2794"/>
                    <a:pt x="1029" y="2781"/>
                    <a:pt x="1049" y="2749"/>
                  </a:cubicBezTo>
                  <a:cubicBezTo>
                    <a:pt x="1224" y="2518"/>
                    <a:pt x="1399" y="2253"/>
                    <a:pt x="1427" y="1994"/>
                  </a:cubicBezTo>
                  <a:cubicBezTo>
                    <a:pt x="1454" y="1847"/>
                    <a:pt x="1454" y="1672"/>
                    <a:pt x="1454" y="1526"/>
                  </a:cubicBezTo>
                  <a:cubicBezTo>
                    <a:pt x="1545" y="1470"/>
                    <a:pt x="1517" y="1323"/>
                    <a:pt x="1482" y="1239"/>
                  </a:cubicBezTo>
                  <a:cubicBezTo>
                    <a:pt x="1427" y="1092"/>
                    <a:pt x="1399" y="973"/>
                    <a:pt x="1343" y="826"/>
                  </a:cubicBezTo>
                  <a:cubicBezTo>
                    <a:pt x="1343" y="798"/>
                    <a:pt x="1308" y="770"/>
                    <a:pt x="1252" y="770"/>
                  </a:cubicBezTo>
                  <a:cubicBezTo>
                    <a:pt x="1196" y="623"/>
                    <a:pt x="1105" y="477"/>
                    <a:pt x="993" y="393"/>
                  </a:cubicBezTo>
                  <a:cubicBezTo>
                    <a:pt x="755" y="190"/>
                    <a:pt x="608" y="43"/>
                    <a:pt x="322" y="15"/>
                  </a:cubicBezTo>
                  <a:cubicBezTo>
                    <a:pt x="294" y="15"/>
                    <a:pt x="294" y="15"/>
                    <a:pt x="294" y="43"/>
                  </a:cubicBezTo>
                  <a:cubicBezTo>
                    <a:pt x="250" y="24"/>
                    <a:pt x="223" y="0"/>
                    <a:pt x="19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1"/>
            <p:cNvSpPr/>
            <p:nvPr/>
          </p:nvSpPr>
          <p:spPr>
            <a:xfrm>
              <a:off x="3787262" y="2129043"/>
              <a:ext cx="70973" cy="69152"/>
            </a:xfrm>
            <a:custGeom>
              <a:rect b="b" l="l" r="r" t="t"/>
              <a:pathLst>
                <a:path extrusionOk="0" h="3039" w="3119">
                  <a:moveTo>
                    <a:pt x="1293" y="1"/>
                  </a:moveTo>
                  <a:cubicBezTo>
                    <a:pt x="1106" y="1"/>
                    <a:pt x="912" y="86"/>
                    <a:pt x="783" y="209"/>
                  </a:cubicBezTo>
                  <a:cubicBezTo>
                    <a:pt x="700" y="272"/>
                    <a:pt x="609" y="356"/>
                    <a:pt x="525" y="474"/>
                  </a:cubicBezTo>
                  <a:cubicBezTo>
                    <a:pt x="378" y="593"/>
                    <a:pt x="259" y="733"/>
                    <a:pt x="175" y="908"/>
                  </a:cubicBezTo>
                  <a:cubicBezTo>
                    <a:pt x="56" y="1118"/>
                    <a:pt x="56" y="1321"/>
                    <a:pt x="56" y="1551"/>
                  </a:cubicBezTo>
                  <a:lnTo>
                    <a:pt x="56" y="1607"/>
                  </a:lnTo>
                  <a:cubicBezTo>
                    <a:pt x="28" y="1698"/>
                    <a:pt x="28" y="1817"/>
                    <a:pt x="28" y="1901"/>
                  </a:cubicBezTo>
                  <a:cubicBezTo>
                    <a:pt x="0" y="2195"/>
                    <a:pt x="175" y="2369"/>
                    <a:pt x="350" y="2544"/>
                  </a:cubicBezTo>
                  <a:cubicBezTo>
                    <a:pt x="525" y="2775"/>
                    <a:pt x="728" y="2894"/>
                    <a:pt x="986" y="2978"/>
                  </a:cubicBezTo>
                  <a:cubicBezTo>
                    <a:pt x="1074" y="3023"/>
                    <a:pt x="1161" y="3039"/>
                    <a:pt x="1253" y="3039"/>
                  </a:cubicBezTo>
                  <a:cubicBezTo>
                    <a:pt x="1345" y="3039"/>
                    <a:pt x="1441" y="3023"/>
                    <a:pt x="1546" y="3006"/>
                  </a:cubicBezTo>
                  <a:cubicBezTo>
                    <a:pt x="1581" y="3013"/>
                    <a:pt x="1613" y="3016"/>
                    <a:pt x="1644" y="3016"/>
                  </a:cubicBezTo>
                  <a:cubicBezTo>
                    <a:pt x="1767" y="3016"/>
                    <a:pt x="1862" y="2967"/>
                    <a:pt x="1979" y="2922"/>
                  </a:cubicBezTo>
                  <a:cubicBezTo>
                    <a:pt x="2154" y="2831"/>
                    <a:pt x="2357" y="2775"/>
                    <a:pt x="2476" y="2628"/>
                  </a:cubicBezTo>
                  <a:cubicBezTo>
                    <a:pt x="2532" y="2600"/>
                    <a:pt x="2560" y="2544"/>
                    <a:pt x="2595" y="2516"/>
                  </a:cubicBezTo>
                  <a:cubicBezTo>
                    <a:pt x="2622" y="2516"/>
                    <a:pt x="2622" y="2481"/>
                    <a:pt x="2622" y="2481"/>
                  </a:cubicBezTo>
                  <a:cubicBezTo>
                    <a:pt x="2825" y="2341"/>
                    <a:pt x="3028" y="2076"/>
                    <a:pt x="3056" y="1817"/>
                  </a:cubicBezTo>
                  <a:cubicBezTo>
                    <a:pt x="3084" y="1782"/>
                    <a:pt x="3084" y="1726"/>
                    <a:pt x="3084" y="1698"/>
                  </a:cubicBezTo>
                  <a:cubicBezTo>
                    <a:pt x="3119" y="1579"/>
                    <a:pt x="3119" y="1432"/>
                    <a:pt x="3084" y="1293"/>
                  </a:cubicBezTo>
                  <a:cubicBezTo>
                    <a:pt x="3056" y="1146"/>
                    <a:pt x="3028" y="971"/>
                    <a:pt x="2972" y="824"/>
                  </a:cubicBezTo>
                  <a:cubicBezTo>
                    <a:pt x="2909" y="677"/>
                    <a:pt x="2797" y="558"/>
                    <a:pt x="2650" y="474"/>
                  </a:cubicBezTo>
                  <a:cubicBezTo>
                    <a:pt x="2357" y="272"/>
                    <a:pt x="2007" y="97"/>
                    <a:pt x="1658" y="97"/>
                  </a:cubicBezTo>
                  <a:cubicBezTo>
                    <a:pt x="1546" y="34"/>
                    <a:pt x="1455" y="6"/>
                    <a:pt x="1371" y="6"/>
                  </a:cubicBezTo>
                  <a:cubicBezTo>
                    <a:pt x="1345" y="3"/>
                    <a:pt x="1319" y="1"/>
                    <a:pt x="129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1"/>
            <p:cNvSpPr/>
            <p:nvPr/>
          </p:nvSpPr>
          <p:spPr>
            <a:xfrm>
              <a:off x="3838324" y="2049332"/>
              <a:ext cx="52382" cy="53042"/>
            </a:xfrm>
            <a:custGeom>
              <a:rect b="b" l="l" r="r" t="t"/>
              <a:pathLst>
                <a:path extrusionOk="0" h="2331" w="2302">
                  <a:moveTo>
                    <a:pt x="1177" y="1"/>
                  </a:moveTo>
                  <a:cubicBezTo>
                    <a:pt x="974" y="1"/>
                    <a:pt x="778" y="82"/>
                    <a:pt x="609" y="251"/>
                  </a:cubicBezTo>
                  <a:cubicBezTo>
                    <a:pt x="553" y="307"/>
                    <a:pt x="525" y="362"/>
                    <a:pt x="462" y="453"/>
                  </a:cubicBezTo>
                  <a:cubicBezTo>
                    <a:pt x="434" y="481"/>
                    <a:pt x="378" y="537"/>
                    <a:pt x="351" y="600"/>
                  </a:cubicBezTo>
                  <a:cubicBezTo>
                    <a:pt x="260" y="684"/>
                    <a:pt x="141" y="775"/>
                    <a:pt x="113" y="887"/>
                  </a:cubicBezTo>
                  <a:cubicBezTo>
                    <a:pt x="1" y="1153"/>
                    <a:pt x="29" y="1383"/>
                    <a:pt x="113" y="1614"/>
                  </a:cubicBezTo>
                  <a:lnTo>
                    <a:pt x="113" y="1677"/>
                  </a:lnTo>
                  <a:cubicBezTo>
                    <a:pt x="113" y="1908"/>
                    <a:pt x="288" y="2055"/>
                    <a:pt x="490" y="2173"/>
                  </a:cubicBezTo>
                  <a:cubicBezTo>
                    <a:pt x="682" y="2241"/>
                    <a:pt x="850" y="2331"/>
                    <a:pt x="1043" y="2331"/>
                  </a:cubicBezTo>
                  <a:cubicBezTo>
                    <a:pt x="1090" y="2331"/>
                    <a:pt x="1139" y="2326"/>
                    <a:pt x="1190" y="2313"/>
                  </a:cubicBezTo>
                  <a:cubicBezTo>
                    <a:pt x="1364" y="2257"/>
                    <a:pt x="1483" y="2229"/>
                    <a:pt x="1602" y="2139"/>
                  </a:cubicBezTo>
                  <a:cubicBezTo>
                    <a:pt x="1686" y="2083"/>
                    <a:pt x="1777" y="2027"/>
                    <a:pt x="1833" y="1964"/>
                  </a:cubicBezTo>
                  <a:cubicBezTo>
                    <a:pt x="1889" y="1936"/>
                    <a:pt x="1924" y="1880"/>
                    <a:pt x="1952" y="1824"/>
                  </a:cubicBezTo>
                  <a:cubicBezTo>
                    <a:pt x="2183" y="1614"/>
                    <a:pt x="2301" y="1299"/>
                    <a:pt x="2273" y="1006"/>
                  </a:cubicBezTo>
                  <a:cubicBezTo>
                    <a:pt x="2238" y="831"/>
                    <a:pt x="2155" y="628"/>
                    <a:pt x="2064" y="509"/>
                  </a:cubicBezTo>
                  <a:cubicBezTo>
                    <a:pt x="1952" y="334"/>
                    <a:pt x="1805" y="216"/>
                    <a:pt x="1630" y="132"/>
                  </a:cubicBezTo>
                  <a:cubicBezTo>
                    <a:pt x="1481" y="45"/>
                    <a:pt x="1327" y="1"/>
                    <a:pt x="1177"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1"/>
            <p:cNvSpPr/>
            <p:nvPr/>
          </p:nvSpPr>
          <p:spPr>
            <a:xfrm>
              <a:off x="3894666" y="2134208"/>
              <a:ext cx="63668" cy="74022"/>
            </a:xfrm>
            <a:custGeom>
              <a:rect b="b" l="l" r="r" t="t"/>
              <a:pathLst>
                <a:path extrusionOk="0" h="3253" w="2798">
                  <a:moveTo>
                    <a:pt x="1504" y="0"/>
                  </a:moveTo>
                  <a:cubicBezTo>
                    <a:pt x="1418" y="0"/>
                    <a:pt x="1328" y="17"/>
                    <a:pt x="1224" y="17"/>
                  </a:cubicBezTo>
                  <a:cubicBezTo>
                    <a:pt x="986" y="17"/>
                    <a:pt x="671" y="192"/>
                    <a:pt x="581" y="422"/>
                  </a:cubicBezTo>
                  <a:cubicBezTo>
                    <a:pt x="525" y="478"/>
                    <a:pt x="434" y="569"/>
                    <a:pt x="378" y="681"/>
                  </a:cubicBezTo>
                  <a:cubicBezTo>
                    <a:pt x="287" y="744"/>
                    <a:pt x="259" y="828"/>
                    <a:pt x="203" y="947"/>
                  </a:cubicBezTo>
                  <a:cubicBezTo>
                    <a:pt x="112" y="1177"/>
                    <a:pt x="56" y="1471"/>
                    <a:pt x="28" y="1702"/>
                  </a:cubicBezTo>
                  <a:cubicBezTo>
                    <a:pt x="0" y="2170"/>
                    <a:pt x="175" y="2639"/>
                    <a:pt x="553" y="2926"/>
                  </a:cubicBezTo>
                  <a:cubicBezTo>
                    <a:pt x="699" y="3044"/>
                    <a:pt x="874" y="3128"/>
                    <a:pt x="1049" y="3163"/>
                  </a:cubicBezTo>
                  <a:cubicBezTo>
                    <a:pt x="1124" y="3238"/>
                    <a:pt x="1201" y="3250"/>
                    <a:pt x="1288" y="3250"/>
                  </a:cubicBezTo>
                  <a:cubicBezTo>
                    <a:pt x="1332" y="3250"/>
                    <a:pt x="1378" y="3247"/>
                    <a:pt x="1427" y="3247"/>
                  </a:cubicBezTo>
                  <a:cubicBezTo>
                    <a:pt x="1454" y="3251"/>
                    <a:pt x="1482" y="3253"/>
                    <a:pt x="1509" y="3253"/>
                  </a:cubicBezTo>
                  <a:cubicBezTo>
                    <a:pt x="1684" y="3253"/>
                    <a:pt x="1856" y="3183"/>
                    <a:pt x="2007" y="3128"/>
                  </a:cubicBezTo>
                  <a:cubicBezTo>
                    <a:pt x="2182" y="3044"/>
                    <a:pt x="2329" y="2926"/>
                    <a:pt x="2448" y="2779"/>
                  </a:cubicBezTo>
                  <a:cubicBezTo>
                    <a:pt x="2531" y="2695"/>
                    <a:pt x="2650" y="2576"/>
                    <a:pt x="2594" y="2429"/>
                  </a:cubicBezTo>
                  <a:cubicBezTo>
                    <a:pt x="2622" y="2373"/>
                    <a:pt x="2650" y="2289"/>
                    <a:pt x="2678" y="2198"/>
                  </a:cubicBezTo>
                  <a:cubicBezTo>
                    <a:pt x="2734" y="2024"/>
                    <a:pt x="2797" y="1905"/>
                    <a:pt x="2769" y="1730"/>
                  </a:cubicBezTo>
                  <a:cubicBezTo>
                    <a:pt x="2769" y="1555"/>
                    <a:pt x="2769" y="1380"/>
                    <a:pt x="2734" y="1177"/>
                  </a:cubicBezTo>
                  <a:cubicBezTo>
                    <a:pt x="2706" y="1094"/>
                    <a:pt x="2650" y="1066"/>
                    <a:pt x="2594" y="1031"/>
                  </a:cubicBezTo>
                  <a:cubicBezTo>
                    <a:pt x="2531" y="891"/>
                    <a:pt x="2448" y="744"/>
                    <a:pt x="2357" y="597"/>
                  </a:cubicBezTo>
                  <a:cubicBezTo>
                    <a:pt x="2245" y="394"/>
                    <a:pt x="2070" y="247"/>
                    <a:pt x="1860" y="129"/>
                  </a:cubicBezTo>
                  <a:cubicBezTo>
                    <a:pt x="1804" y="101"/>
                    <a:pt x="1776" y="73"/>
                    <a:pt x="1748" y="73"/>
                  </a:cubicBezTo>
                  <a:cubicBezTo>
                    <a:pt x="1663" y="15"/>
                    <a:pt x="1585" y="0"/>
                    <a:pt x="1504"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1"/>
            <p:cNvSpPr/>
            <p:nvPr/>
          </p:nvSpPr>
          <p:spPr>
            <a:xfrm>
              <a:off x="3940949" y="2226707"/>
              <a:ext cx="29946" cy="56819"/>
            </a:xfrm>
            <a:custGeom>
              <a:rect b="b" l="l" r="r" t="t"/>
              <a:pathLst>
                <a:path extrusionOk="0" h="2497" w="1316">
                  <a:moveTo>
                    <a:pt x="1141" y="0"/>
                  </a:moveTo>
                  <a:cubicBezTo>
                    <a:pt x="938" y="0"/>
                    <a:pt x="847" y="56"/>
                    <a:pt x="672" y="175"/>
                  </a:cubicBezTo>
                  <a:cubicBezTo>
                    <a:pt x="469" y="322"/>
                    <a:pt x="323" y="462"/>
                    <a:pt x="211" y="672"/>
                  </a:cubicBezTo>
                  <a:cubicBezTo>
                    <a:pt x="36" y="811"/>
                    <a:pt x="36" y="1133"/>
                    <a:pt x="1" y="1336"/>
                  </a:cubicBezTo>
                  <a:cubicBezTo>
                    <a:pt x="1" y="1511"/>
                    <a:pt x="1" y="1748"/>
                    <a:pt x="120" y="1895"/>
                  </a:cubicBezTo>
                  <a:cubicBezTo>
                    <a:pt x="148" y="1979"/>
                    <a:pt x="148" y="2098"/>
                    <a:pt x="176" y="2182"/>
                  </a:cubicBezTo>
                  <a:lnTo>
                    <a:pt x="176" y="2245"/>
                  </a:lnTo>
                  <a:lnTo>
                    <a:pt x="176" y="2273"/>
                  </a:lnTo>
                  <a:cubicBezTo>
                    <a:pt x="143" y="2409"/>
                    <a:pt x="251" y="2496"/>
                    <a:pt x="364" y="2496"/>
                  </a:cubicBezTo>
                  <a:cubicBezTo>
                    <a:pt x="442" y="2496"/>
                    <a:pt x="523" y="2454"/>
                    <a:pt x="560" y="2357"/>
                  </a:cubicBezTo>
                  <a:cubicBezTo>
                    <a:pt x="700" y="2007"/>
                    <a:pt x="819" y="1685"/>
                    <a:pt x="910" y="1308"/>
                  </a:cubicBezTo>
                  <a:cubicBezTo>
                    <a:pt x="994" y="930"/>
                    <a:pt x="1113" y="581"/>
                    <a:pt x="1260" y="231"/>
                  </a:cubicBezTo>
                  <a:cubicBezTo>
                    <a:pt x="1316" y="112"/>
                    <a:pt x="1260" y="56"/>
                    <a:pt x="1197" y="28"/>
                  </a:cubicBezTo>
                  <a:cubicBezTo>
                    <a:pt x="1197" y="0"/>
                    <a:pt x="1169" y="0"/>
                    <a:pt x="1141"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1"/>
            <p:cNvSpPr/>
            <p:nvPr/>
          </p:nvSpPr>
          <p:spPr>
            <a:xfrm>
              <a:off x="3837528" y="2225433"/>
              <a:ext cx="53178" cy="53656"/>
            </a:xfrm>
            <a:custGeom>
              <a:rect b="b" l="l" r="r" t="t"/>
              <a:pathLst>
                <a:path extrusionOk="0" h="2358" w="2337">
                  <a:moveTo>
                    <a:pt x="1193" y="1"/>
                  </a:moveTo>
                  <a:cubicBezTo>
                    <a:pt x="1092" y="1"/>
                    <a:pt x="996" y="18"/>
                    <a:pt x="910" y="56"/>
                  </a:cubicBezTo>
                  <a:cubicBezTo>
                    <a:pt x="700" y="56"/>
                    <a:pt x="469" y="231"/>
                    <a:pt x="413" y="462"/>
                  </a:cubicBezTo>
                  <a:cubicBezTo>
                    <a:pt x="148" y="693"/>
                    <a:pt x="1" y="1042"/>
                    <a:pt x="64" y="1427"/>
                  </a:cubicBezTo>
                  <a:cubicBezTo>
                    <a:pt x="64" y="1602"/>
                    <a:pt x="120" y="1741"/>
                    <a:pt x="239" y="1832"/>
                  </a:cubicBezTo>
                  <a:cubicBezTo>
                    <a:pt x="239" y="1916"/>
                    <a:pt x="323" y="2007"/>
                    <a:pt x="441" y="2063"/>
                  </a:cubicBezTo>
                  <a:cubicBezTo>
                    <a:pt x="469" y="2063"/>
                    <a:pt x="525" y="2091"/>
                    <a:pt x="588" y="2126"/>
                  </a:cubicBezTo>
                  <a:cubicBezTo>
                    <a:pt x="672" y="2210"/>
                    <a:pt x="791" y="2266"/>
                    <a:pt x="910" y="2301"/>
                  </a:cubicBezTo>
                  <a:cubicBezTo>
                    <a:pt x="910" y="2301"/>
                    <a:pt x="938" y="2329"/>
                    <a:pt x="966" y="2329"/>
                  </a:cubicBezTo>
                  <a:cubicBezTo>
                    <a:pt x="1027" y="2348"/>
                    <a:pt x="1102" y="2358"/>
                    <a:pt x="1180" y="2358"/>
                  </a:cubicBezTo>
                  <a:cubicBezTo>
                    <a:pt x="1327" y="2358"/>
                    <a:pt x="1483" y="2325"/>
                    <a:pt x="1574" y="2266"/>
                  </a:cubicBezTo>
                  <a:cubicBezTo>
                    <a:pt x="1609" y="2238"/>
                    <a:pt x="1637" y="2238"/>
                    <a:pt x="1637" y="2210"/>
                  </a:cubicBezTo>
                  <a:cubicBezTo>
                    <a:pt x="1693" y="2182"/>
                    <a:pt x="1749" y="2154"/>
                    <a:pt x="1812" y="2091"/>
                  </a:cubicBezTo>
                  <a:cubicBezTo>
                    <a:pt x="1959" y="1979"/>
                    <a:pt x="2043" y="1888"/>
                    <a:pt x="2134" y="1741"/>
                  </a:cubicBezTo>
                  <a:cubicBezTo>
                    <a:pt x="2308" y="1483"/>
                    <a:pt x="2336" y="1189"/>
                    <a:pt x="2308" y="867"/>
                  </a:cubicBezTo>
                  <a:lnTo>
                    <a:pt x="2308" y="839"/>
                  </a:lnTo>
                  <a:cubicBezTo>
                    <a:pt x="2308" y="820"/>
                    <a:pt x="2277" y="800"/>
                    <a:pt x="2249" y="800"/>
                  </a:cubicBezTo>
                  <a:cubicBezTo>
                    <a:pt x="2237" y="800"/>
                    <a:pt x="2226" y="803"/>
                    <a:pt x="2218" y="811"/>
                  </a:cubicBezTo>
                  <a:cubicBezTo>
                    <a:pt x="2190" y="728"/>
                    <a:pt x="2162" y="637"/>
                    <a:pt x="2134" y="581"/>
                  </a:cubicBezTo>
                  <a:cubicBezTo>
                    <a:pt x="2099" y="581"/>
                    <a:pt x="2099" y="553"/>
                    <a:pt x="2099" y="553"/>
                  </a:cubicBezTo>
                  <a:cubicBezTo>
                    <a:pt x="2071" y="462"/>
                    <a:pt x="2015" y="378"/>
                    <a:pt x="1959" y="287"/>
                  </a:cubicBezTo>
                  <a:cubicBezTo>
                    <a:pt x="1924" y="259"/>
                    <a:pt x="1896" y="259"/>
                    <a:pt x="1840" y="259"/>
                  </a:cubicBezTo>
                  <a:cubicBezTo>
                    <a:pt x="1784" y="203"/>
                    <a:pt x="1693" y="140"/>
                    <a:pt x="1609" y="84"/>
                  </a:cubicBezTo>
                  <a:cubicBezTo>
                    <a:pt x="1472" y="32"/>
                    <a:pt x="1329" y="1"/>
                    <a:pt x="1193" y="1"/>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1"/>
            <p:cNvSpPr/>
            <p:nvPr/>
          </p:nvSpPr>
          <p:spPr>
            <a:xfrm>
              <a:off x="3978199" y="2078026"/>
              <a:ext cx="47103" cy="44213"/>
            </a:xfrm>
            <a:custGeom>
              <a:rect b="b" l="l" r="r" t="t"/>
              <a:pathLst>
                <a:path extrusionOk="0" h="1943" w="2070">
                  <a:moveTo>
                    <a:pt x="1215" y="0"/>
                  </a:moveTo>
                  <a:cubicBezTo>
                    <a:pt x="979" y="0"/>
                    <a:pt x="748" y="120"/>
                    <a:pt x="636" y="325"/>
                  </a:cubicBezTo>
                  <a:cubicBezTo>
                    <a:pt x="609" y="325"/>
                    <a:pt x="609" y="325"/>
                    <a:pt x="581" y="353"/>
                  </a:cubicBezTo>
                  <a:cubicBezTo>
                    <a:pt x="203" y="647"/>
                    <a:pt x="0" y="1171"/>
                    <a:pt x="322" y="1612"/>
                  </a:cubicBezTo>
                  <a:cubicBezTo>
                    <a:pt x="458" y="1818"/>
                    <a:pt x="739" y="1942"/>
                    <a:pt x="1011" y="1942"/>
                  </a:cubicBezTo>
                  <a:cubicBezTo>
                    <a:pt x="1198" y="1942"/>
                    <a:pt x="1382" y="1883"/>
                    <a:pt x="1511" y="1752"/>
                  </a:cubicBezTo>
                  <a:cubicBezTo>
                    <a:pt x="1573" y="1724"/>
                    <a:pt x="1601" y="1668"/>
                    <a:pt x="1657" y="1612"/>
                  </a:cubicBezTo>
                  <a:cubicBezTo>
                    <a:pt x="1657" y="1577"/>
                    <a:pt x="1685" y="1577"/>
                    <a:pt x="1685" y="1577"/>
                  </a:cubicBezTo>
                  <a:cubicBezTo>
                    <a:pt x="1923" y="1346"/>
                    <a:pt x="2070" y="1052"/>
                    <a:pt x="1979" y="738"/>
                  </a:cubicBezTo>
                  <a:cubicBezTo>
                    <a:pt x="1923" y="500"/>
                    <a:pt x="1804" y="269"/>
                    <a:pt x="1601" y="122"/>
                  </a:cubicBezTo>
                  <a:cubicBezTo>
                    <a:pt x="1485" y="39"/>
                    <a:pt x="1349" y="0"/>
                    <a:pt x="1215"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1"/>
            <p:cNvSpPr/>
            <p:nvPr/>
          </p:nvSpPr>
          <p:spPr>
            <a:xfrm>
              <a:off x="4004595" y="2140466"/>
              <a:ext cx="62394" cy="76161"/>
            </a:xfrm>
            <a:custGeom>
              <a:rect b="b" l="l" r="r" t="t"/>
              <a:pathLst>
                <a:path extrusionOk="0" h="3347" w="2742">
                  <a:moveTo>
                    <a:pt x="1789" y="536"/>
                  </a:moveTo>
                  <a:cubicBezTo>
                    <a:pt x="1784" y="543"/>
                    <a:pt x="1784" y="553"/>
                    <a:pt x="1784" y="553"/>
                  </a:cubicBezTo>
                  <a:cubicBezTo>
                    <a:pt x="1749" y="553"/>
                    <a:pt x="1749" y="581"/>
                    <a:pt x="1721" y="581"/>
                  </a:cubicBezTo>
                  <a:lnTo>
                    <a:pt x="1665" y="581"/>
                  </a:lnTo>
                  <a:cubicBezTo>
                    <a:pt x="1714" y="581"/>
                    <a:pt x="1741" y="560"/>
                    <a:pt x="1789" y="536"/>
                  </a:cubicBezTo>
                  <a:close/>
                  <a:moveTo>
                    <a:pt x="1637" y="0"/>
                  </a:moveTo>
                  <a:cubicBezTo>
                    <a:pt x="1518" y="0"/>
                    <a:pt x="1399" y="28"/>
                    <a:pt x="1288" y="56"/>
                  </a:cubicBezTo>
                  <a:cubicBezTo>
                    <a:pt x="1022" y="147"/>
                    <a:pt x="791" y="322"/>
                    <a:pt x="616" y="497"/>
                  </a:cubicBezTo>
                  <a:cubicBezTo>
                    <a:pt x="295" y="875"/>
                    <a:pt x="36" y="1399"/>
                    <a:pt x="36" y="1895"/>
                  </a:cubicBezTo>
                  <a:cubicBezTo>
                    <a:pt x="36" y="2154"/>
                    <a:pt x="1" y="2476"/>
                    <a:pt x="148" y="2713"/>
                  </a:cubicBezTo>
                  <a:cubicBezTo>
                    <a:pt x="211" y="2797"/>
                    <a:pt x="295" y="2888"/>
                    <a:pt x="385" y="2944"/>
                  </a:cubicBezTo>
                  <a:cubicBezTo>
                    <a:pt x="413" y="2972"/>
                    <a:pt x="413" y="3000"/>
                    <a:pt x="441" y="3000"/>
                  </a:cubicBezTo>
                  <a:cubicBezTo>
                    <a:pt x="525" y="3175"/>
                    <a:pt x="763" y="3266"/>
                    <a:pt x="938" y="3294"/>
                  </a:cubicBezTo>
                  <a:cubicBezTo>
                    <a:pt x="1042" y="3332"/>
                    <a:pt x="1146" y="3347"/>
                    <a:pt x="1251" y="3347"/>
                  </a:cubicBezTo>
                  <a:cubicBezTo>
                    <a:pt x="1378" y="3347"/>
                    <a:pt x="1507" y="3325"/>
                    <a:pt x="1637" y="3294"/>
                  </a:cubicBezTo>
                  <a:cubicBezTo>
                    <a:pt x="1665" y="3294"/>
                    <a:pt x="1693" y="3266"/>
                    <a:pt x="1721" y="3266"/>
                  </a:cubicBezTo>
                  <a:cubicBezTo>
                    <a:pt x="2043" y="3175"/>
                    <a:pt x="2336" y="3000"/>
                    <a:pt x="2483" y="2713"/>
                  </a:cubicBezTo>
                  <a:cubicBezTo>
                    <a:pt x="2511" y="2679"/>
                    <a:pt x="2511" y="2651"/>
                    <a:pt x="2511" y="2623"/>
                  </a:cubicBezTo>
                  <a:cubicBezTo>
                    <a:pt x="2567" y="2539"/>
                    <a:pt x="2623" y="2448"/>
                    <a:pt x="2686" y="2364"/>
                  </a:cubicBezTo>
                  <a:cubicBezTo>
                    <a:pt x="2686" y="2329"/>
                    <a:pt x="2686" y="2301"/>
                    <a:pt x="2714" y="2301"/>
                  </a:cubicBezTo>
                  <a:cubicBezTo>
                    <a:pt x="2742" y="2217"/>
                    <a:pt x="2714" y="2126"/>
                    <a:pt x="2686" y="2070"/>
                  </a:cubicBezTo>
                  <a:cubicBezTo>
                    <a:pt x="2686" y="1979"/>
                    <a:pt x="2714" y="1895"/>
                    <a:pt x="2714" y="1804"/>
                  </a:cubicBezTo>
                  <a:lnTo>
                    <a:pt x="2714" y="1693"/>
                  </a:lnTo>
                  <a:cubicBezTo>
                    <a:pt x="2686" y="1455"/>
                    <a:pt x="2686" y="1224"/>
                    <a:pt x="2686" y="993"/>
                  </a:cubicBezTo>
                  <a:cubicBezTo>
                    <a:pt x="2686" y="965"/>
                    <a:pt x="2658" y="553"/>
                    <a:pt x="2742" y="469"/>
                  </a:cubicBezTo>
                  <a:cubicBezTo>
                    <a:pt x="2714" y="406"/>
                    <a:pt x="2686" y="350"/>
                    <a:pt x="2658" y="322"/>
                  </a:cubicBezTo>
                  <a:cubicBezTo>
                    <a:pt x="2595" y="294"/>
                    <a:pt x="2567" y="266"/>
                    <a:pt x="2539" y="266"/>
                  </a:cubicBezTo>
                  <a:cubicBezTo>
                    <a:pt x="2448" y="147"/>
                    <a:pt x="2273" y="91"/>
                    <a:pt x="2134" y="91"/>
                  </a:cubicBezTo>
                  <a:cubicBezTo>
                    <a:pt x="2134" y="56"/>
                    <a:pt x="2099" y="56"/>
                    <a:pt x="2071" y="28"/>
                  </a:cubicBezTo>
                  <a:cubicBezTo>
                    <a:pt x="1924" y="0"/>
                    <a:pt x="1812" y="0"/>
                    <a:pt x="1637"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1"/>
            <p:cNvSpPr/>
            <p:nvPr/>
          </p:nvSpPr>
          <p:spPr>
            <a:xfrm>
              <a:off x="3976766" y="2239200"/>
              <a:ext cx="46488" cy="47831"/>
            </a:xfrm>
            <a:custGeom>
              <a:rect b="b" l="l" r="r" t="t"/>
              <a:pathLst>
                <a:path extrusionOk="0" h="2102" w="2043">
                  <a:moveTo>
                    <a:pt x="1182" y="0"/>
                  </a:moveTo>
                  <a:cubicBezTo>
                    <a:pt x="899" y="0"/>
                    <a:pt x="685" y="144"/>
                    <a:pt x="525" y="381"/>
                  </a:cubicBezTo>
                  <a:cubicBezTo>
                    <a:pt x="441" y="472"/>
                    <a:pt x="385" y="528"/>
                    <a:pt x="322" y="612"/>
                  </a:cubicBezTo>
                  <a:cubicBezTo>
                    <a:pt x="294" y="647"/>
                    <a:pt x="266" y="647"/>
                    <a:pt x="238" y="675"/>
                  </a:cubicBezTo>
                  <a:cubicBezTo>
                    <a:pt x="35" y="906"/>
                    <a:pt x="0" y="1283"/>
                    <a:pt x="63" y="1577"/>
                  </a:cubicBezTo>
                  <a:cubicBezTo>
                    <a:pt x="119" y="1927"/>
                    <a:pt x="413" y="2101"/>
                    <a:pt x="734" y="2101"/>
                  </a:cubicBezTo>
                  <a:cubicBezTo>
                    <a:pt x="965" y="2101"/>
                    <a:pt x="1140" y="2045"/>
                    <a:pt x="1315" y="1899"/>
                  </a:cubicBezTo>
                  <a:cubicBezTo>
                    <a:pt x="1343" y="1899"/>
                    <a:pt x="1371" y="1899"/>
                    <a:pt x="1399" y="1871"/>
                  </a:cubicBezTo>
                  <a:lnTo>
                    <a:pt x="1434" y="1871"/>
                  </a:lnTo>
                  <a:cubicBezTo>
                    <a:pt x="1546" y="1808"/>
                    <a:pt x="1574" y="1752"/>
                    <a:pt x="1608" y="1696"/>
                  </a:cubicBezTo>
                  <a:cubicBezTo>
                    <a:pt x="1748" y="1661"/>
                    <a:pt x="1811" y="1549"/>
                    <a:pt x="1783" y="1430"/>
                  </a:cubicBezTo>
                  <a:cubicBezTo>
                    <a:pt x="1811" y="1430"/>
                    <a:pt x="1811" y="1402"/>
                    <a:pt x="1811" y="1402"/>
                  </a:cubicBezTo>
                  <a:cubicBezTo>
                    <a:pt x="1839" y="1346"/>
                    <a:pt x="1839" y="1283"/>
                    <a:pt x="1839" y="1255"/>
                  </a:cubicBezTo>
                  <a:cubicBezTo>
                    <a:pt x="1839" y="1227"/>
                    <a:pt x="1839" y="1199"/>
                    <a:pt x="1811" y="1171"/>
                  </a:cubicBezTo>
                  <a:cubicBezTo>
                    <a:pt x="1895" y="1053"/>
                    <a:pt x="1958" y="962"/>
                    <a:pt x="2014" y="822"/>
                  </a:cubicBezTo>
                  <a:cubicBezTo>
                    <a:pt x="2042" y="675"/>
                    <a:pt x="2014" y="528"/>
                    <a:pt x="1958" y="409"/>
                  </a:cubicBezTo>
                  <a:cubicBezTo>
                    <a:pt x="1867" y="262"/>
                    <a:pt x="1748" y="151"/>
                    <a:pt x="1608" y="88"/>
                  </a:cubicBezTo>
                  <a:cubicBezTo>
                    <a:pt x="1546" y="60"/>
                    <a:pt x="1490" y="60"/>
                    <a:pt x="1434" y="60"/>
                  </a:cubicBezTo>
                  <a:cubicBezTo>
                    <a:pt x="1371" y="32"/>
                    <a:pt x="1315" y="4"/>
                    <a:pt x="1259" y="4"/>
                  </a:cubicBezTo>
                  <a:cubicBezTo>
                    <a:pt x="1233" y="1"/>
                    <a:pt x="1207" y="0"/>
                    <a:pt x="1182" y="0"/>
                  </a:cubicBezTo>
                  <a:close/>
                </a:path>
              </a:pathLst>
            </a:custGeom>
            <a:solidFill>
              <a:srgbClr val="B6191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1"/>
            <p:cNvSpPr/>
            <p:nvPr/>
          </p:nvSpPr>
          <p:spPr>
            <a:xfrm>
              <a:off x="3638012" y="2299000"/>
              <a:ext cx="452210" cy="96709"/>
            </a:xfrm>
            <a:custGeom>
              <a:rect b="b" l="l" r="r" t="t"/>
              <a:pathLst>
                <a:path extrusionOk="0" h="4250" w="19873">
                  <a:moveTo>
                    <a:pt x="19551" y="3228"/>
                  </a:moveTo>
                  <a:cubicBezTo>
                    <a:pt x="19569" y="3322"/>
                    <a:pt x="19553" y="3381"/>
                    <a:pt x="19546" y="3381"/>
                  </a:cubicBezTo>
                  <a:cubicBezTo>
                    <a:pt x="19542" y="3381"/>
                    <a:pt x="19541" y="3362"/>
                    <a:pt x="19551" y="3319"/>
                  </a:cubicBezTo>
                  <a:lnTo>
                    <a:pt x="19551" y="3228"/>
                  </a:lnTo>
                  <a:close/>
                  <a:moveTo>
                    <a:pt x="11413" y="0"/>
                  </a:moveTo>
                  <a:cubicBezTo>
                    <a:pt x="11153" y="0"/>
                    <a:pt x="10917" y="107"/>
                    <a:pt x="10664" y="201"/>
                  </a:cubicBezTo>
                  <a:cubicBezTo>
                    <a:pt x="10517" y="257"/>
                    <a:pt x="10405" y="347"/>
                    <a:pt x="10314" y="494"/>
                  </a:cubicBezTo>
                  <a:cubicBezTo>
                    <a:pt x="10258" y="578"/>
                    <a:pt x="10230" y="641"/>
                    <a:pt x="10111" y="697"/>
                  </a:cubicBezTo>
                  <a:cubicBezTo>
                    <a:pt x="10056" y="753"/>
                    <a:pt x="9965" y="753"/>
                    <a:pt x="9881" y="816"/>
                  </a:cubicBezTo>
                  <a:cubicBezTo>
                    <a:pt x="9818" y="753"/>
                    <a:pt x="9734" y="725"/>
                    <a:pt x="9678" y="669"/>
                  </a:cubicBezTo>
                  <a:cubicBezTo>
                    <a:pt x="9559" y="606"/>
                    <a:pt x="9384" y="522"/>
                    <a:pt x="9265" y="494"/>
                  </a:cubicBezTo>
                  <a:cubicBezTo>
                    <a:pt x="9150" y="458"/>
                    <a:pt x="9020" y="440"/>
                    <a:pt x="8886" y="440"/>
                  </a:cubicBezTo>
                  <a:cubicBezTo>
                    <a:pt x="8686" y="440"/>
                    <a:pt x="8479" y="479"/>
                    <a:pt x="8307" y="550"/>
                  </a:cubicBezTo>
                  <a:cubicBezTo>
                    <a:pt x="8197" y="491"/>
                    <a:pt x="8063" y="466"/>
                    <a:pt x="7922" y="466"/>
                  </a:cubicBezTo>
                  <a:cubicBezTo>
                    <a:pt x="7581" y="466"/>
                    <a:pt x="7192" y="610"/>
                    <a:pt x="6965" y="753"/>
                  </a:cubicBezTo>
                  <a:cubicBezTo>
                    <a:pt x="6846" y="844"/>
                    <a:pt x="6762" y="928"/>
                    <a:pt x="6671" y="1047"/>
                  </a:cubicBezTo>
                  <a:cubicBezTo>
                    <a:pt x="6643" y="991"/>
                    <a:pt x="6615" y="956"/>
                    <a:pt x="6559" y="928"/>
                  </a:cubicBezTo>
                  <a:cubicBezTo>
                    <a:pt x="6466" y="860"/>
                    <a:pt x="6329" y="837"/>
                    <a:pt x="6186" y="837"/>
                  </a:cubicBezTo>
                  <a:cubicBezTo>
                    <a:pt x="6016" y="837"/>
                    <a:pt x="5838" y="870"/>
                    <a:pt x="5713" y="900"/>
                  </a:cubicBezTo>
                  <a:cubicBezTo>
                    <a:pt x="5510" y="956"/>
                    <a:pt x="5336" y="1075"/>
                    <a:pt x="5189" y="1222"/>
                  </a:cubicBezTo>
                  <a:cubicBezTo>
                    <a:pt x="5133" y="1249"/>
                    <a:pt x="5098" y="1249"/>
                    <a:pt x="5042" y="1249"/>
                  </a:cubicBezTo>
                  <a:cubicBezTo>
                    <a:pt x="4986" y="1194"/>
                    <a:pt x="4958" y="1103"/>
                    <a:pt x="4895" y="1075"/>
                  </a:cubicBezTo>
                  <a:cubicBezTo>
                    <a:pt x="4748" y="928"/>
                    <a:pt x="4574" y="872"/>
                    <a:pt x="4371" y="844"/>
                  </a:cubicBezTo>
                  <a:cubicBezTo>
                    <a:pt x="4281" y="830"/>
                    <a:pt x="4191" y="813"/>
                    <a:pt x="4101" y="813"/>
                  </a:cubicBezTo>
                  <a:cubicBezTo>
                    <a:pt x="4016" y="813"/>
                    <a:pt x="3931" y="828"/>
                    <a:pt x="3846" y="872"/>
                  </a:cubicBezTo>
                  <a:cubicBezTo>
                    <a:pt x="3790" y="816"/>
                    <a:pt x="3699" y="753"/>
                    <a:pt x="3616" y="725"/>
                  </a:cubicBezTo>
                  <a:cubicBezTo>
                    <a:pt x="3487" y="688"/>
                    <a:pt x="3338" y="668"/>
                    <a:pt x="3186" y="668"/>
                  </a:cubicBezTo>
                  <a:cubicBezTo>
                    <a:pt x="2989" y="668"/>
                    <a:pt x="2788" y="702"/>
                    <a:pt x="2623" y="781"/>
                  </a:cubicBezTo>
                  <a:cubicBezTo>
                    <a:pt x="2539" y="844"/>
                    <a:pt x="2511" y="900"/>
                    <a:pt x="2476" y="991"/>
                  </a:cubicBezTo>
                  <a:cubicBezTo>
                    <a:pt x="2476" y="991"/>
                    <a:pt x="2448" y="1019"/>
                    <a:pt x="2420" y="1019"/>
                  </a:cubicBezTo>
                  <a:cubicBezTo>
                    <a:pt x="2420" y="1019"/>
                    <a:pt x="2392" y="1047"/>
                    <a:pt x="2364" y="1075"/>
                  </a:cubicBezTo>
                  <a:cubicBezTo>
                    <a:pt x="2336" y="1103"/>
                    <a:pt x="2301" y="1131"/>
                    <a:pt x="2273" y="1166"/>
                  </a:cubicBezTo>
                  <a:cubicBezTo>
                    <a:pt x="2245" y="1222"/>
                    <a:pt x="2217" y="1277"/>
                    <a:pt x="2161" y="1277"/>
                  </a:cubicBezTo>
                  <a:cubicBezTo>
                    <a:pt x="2144" y="1285"/>
                    <a:pt x="2128" y="1288"/>
                    <a:pt x="2112" y="1288"/>
                  </a:cubicBezTo>
                  <a:cubicBezTo>
                    <a:pt x="2068" y="1288"/>
                    <a:pt x="2027" y="1262"/>
                    <a:pt x="1986" y="1222"/>
                  </a:cubicBezTo>
                  <a:cubicBezTo>
                    <a:pt x="1895" y="1222"/>
                    <a:pt x="1812" y="1249"/>
                    <a:pt x="1693" y="1249"/>
                  </a:cubicBezTo>
                  <a:cubicBezTo>
                    <a:pt x="1462" y="1277"/>
                    <a:pt x="1343" y="1424"/>
                    <a:pt x="1224" y="1627"/>
                  </a:cubicBezTo>
                  <a:cubicBezTo>
                    <a:pt x="1196" y="1655"/>
                    <a:pt x="1168" y="1746"/>
                    <a:pt x="1112" y="1802"/>
                  </a:cubicBezTo>
                  <a:lnTo>
                    <a:pt x="1112" y="1977"/>
                  </a:lnTo>
                  <a:lnTo>
                    <a:pt x="1140" y="2005"/>
                  </a:lnTo>
                  <a:lnTo>
                    <a:pt x="1140" y="2068"/>
                  </a:lnTo>
                  <a:cubicBezTo>
                    <a:pt x="1140" y="2096"/>
                    <a:pt x="1168" y="2124"/>
                    <a:pt x="1168" y="2124"/>
                  </a:cubicBezTo>
                  <a:cubicBezTo>
                    <a:pt x="1168" y="2151"/>
                    <a:pt x="1168" y="2151"/>
                    <a:pt x="1196" y="2179"/>
                  </a:cubicBezTo>
                  <a:cubicBezTo>
                    <a:pt x="1168" y="2179"/>
                    <a:pt x="1168" y="2179"/>
                    <a:pt x="1140" y="2214"/>
                  </a:cubicBezTo>
                  <a:cubicBezTo>
                    <a:pt x="1077" y="2417"/>
                    <a:pt x="903" y="2564"/>
                    <a:pt x="728" y="2648"/>
                  </a:cubicBezTo>
                  <a:cubicBezTo>
                    <a:pt x="497" y="2795"/>
                    <a:pt x="238" y="2914"/>
                    <a:pt x="63" y="3144"/>
                  </a:cubicBezTo>
                  <a:cubicBezTo>
                    <a:pt x="28" y="3200"/>
                    <a:pt x="28" y="3263"/>
                    <a:pt x="28" y="3319"/>
                  </a:cubicBezTo>
                  <a:cubicBezTo>
                    <a:pt x="1" y="3375"/>
                    <a:pt x="1" y="3466"/>
                    <a:pt x="28" y="3522"/>
                  </a:cubicBezTo>
                  <a:lnTo>
                    <a:pt x="28" y="3697"/>
                  </a:lnTo>
                  <a:cubicBezTo>
                    <a:pt x="63" y="3816"/>
                    <a:pt x="119" y="3928"/>
                    <a:pt x="203" y="3990"/>
                  </a:cubicBezTo>
                  <a:cubicBezTo>
                    <a:pt x="322" y="4018"/>
                    <a:pt x="413" y="4074"/>
                    <a:pt x="497" y="4137"/>
                  </a:cubicBezTo>
                  <a:cubicBezTo>
                    <a:pt x="553" y="4137"/>
                    <a:pt x="588" y="4165"/>
                    <a:pt x="616" y="4193"/>
                  </a:cubicBezTo>
                  <a:cubicBezTo>
                    <a:pt x="757" y="4149"/>
                    <a:pt x="899" y="4134"/>
                    <a:pt x="1040" y="4134"/>
                  </a:cubicBezTo>
                  <a:cubicBezTo>
                    <a:pt x="1276" y="4134"/>
                    <a:pt x="1512" y="4176"/>
                    <a:pt x="1749" y="4193"/>
                  </a:cubicBezTo>
                  <a:cubicBezTo>
                    <a:pt x="1843" y="4199"/>
                    <a:pt x="1938" y="4201"/>
                    <a:pt x="2033" y="4201"/>
                  </a:cubicBezTo>
                  <a:cubicBezTo>
                    <a:pt x="2435" y="4201"/>
                    <a:pt x="2836" y="4160"/>
                    <a:pt x="3238" y="4137"/>
                  </a:cubicBezTo>
                  <a:lnTo>
                    <a:pt x="3588" y="4137"/>
                  </a:lnTo>
                  <a:cubicBezTo>
                    <a:pt x="3850" y="4120"/>
                    <a:pt x="4119" y="4111"/>
                    <a:pt x="4388" y="4111"/>
                  </a:cubicBezTo>
                  <a:cubicBezTo>
                    <a:pt x="4657" y="4111"/>
                    <a:pt x="4927" y="4120"/>
                    <a:pt x="5189" y="4137"/>
                  </a:cubicBezTo>
                  <a:lnTo>
                    <a:pt x="5217" y="4137"/>
                  </a:lnTo>
                  <a:cubicBezTo>
                    <a:pt x="5364" y="4120"/>
                    <a:pt x="5502" y="4111"/>
                    <a:pt x="5640" y="4111"/>
                  </a:cubicBezTo>
                  <a:cubicBezTo>
                    <a:pt x="5778" y="4111"/>
                    <a:pt x="5916" y="4120"/>
                    <a:pt x="6063" y="4137"/>
                  </a:cubicBezTo>
                  <a:cubicBezTo>
                    <a:pt x="6210" y="4137"/>
                    <a:pt x="6322" y="4137"/>
                    <a:pt x="6440" y="4193"/>
                  </a:cubicBezTo>
                  <a:cubicBezTo>
                    <a:pt x="6671" y="4137"/>
                    <a:pt x="6965" y="4137"/>
                    <a:pt x="7196" y="4137"/>
                  </a:cubicBezTo>
                  <a:cubicBezTo>
                    <a:pt x="7489" y="4137"/>
                    <a:pt x="7811" y="4137"/>
                    <a:pt x="8133" y="4102"/>
                  </a:cubicBezTo>
                  <a:cubicBezTo>
                    <a:pt x="8298" y="4102"/>
                    <a:pt x="8468" y="4098"/>
                    <a:pt x="8639" y="4098"/>
                  </a:cubicBezTo>
                  <a:cubicBezTo>
                    <a:pt x="8918" y="4098"/>
                    <a:pt x="9200" y="4109"/>
                    <a:pt x="9468" y="4165"/>
                  </a:cubicBezTo>
                  <a:cubicBezTo>
                    <a:pt x="9678" y="4102"/>
                    <a:pt x="9965" y="4137"/>
                    <a:pt x="10167" y="4102"/>
                  </a:cubicBezTo>
                  <a:cubicBezTo>
                    <a:pt x="10727" y="4046"/>
                    <a:pt x="11251" y="4018"/>
                    <a:pt x="11804" y="3990"/>
                  </a:cubicBezTo>
                  <a:cubicBezTo>
                    <a:pt x="11863" y="3982"/>
                    <a:pt x="11922" y="3979"/>
                    <a:pt x="11982" y="3979"/>
                  </a:cubicBezTo>
                  <a:cubicBezTo>
                    <a:pt x="12125" y="3979"/>
                    <a:pt x="12269" y="3999"/>
                    <a:pt x="12412" y="4018"/>
                  </a:cubicBezTo>
                  <a:cubicBezTo>
                    <a:pt x="12531" y="4018"/>
                    <a:pt x="12650" y="4046"/>
                    <a:pt x="12790" y="4046"/>
                  </a:cubicBezTo>
                  <a:cubicBezTo>
                    <a:pt x="13174" y="4046"/>
                    <a:pt x="13580" y="4018"/>
                    <a:pt x="13957" y="4018"/>
                  </a:cubicBezTo>
                  <a:cubicBezTo>
                    <a:pt x="14363" y="4018"/>
                    <a:pt x="14747" y="4074"/>
                    <a:pt x="15125" y="4074"/>
                  </a:cubicBezTo>
                  <a:cubicBezTo>
                    <a:pt x="15272" y="4102"/>
                    <a:pt x="15412" y="4102"/>
                    <a:pt x="15559" y="4137"/>
                  </a:cubicBezTo>
                  <a:cubicBezTo>
                    <a:pt x="15586" y="4102"/>
                    <a:pt x="15586" y="4102"/>
                    <a:pt x="15621" y="4102"/>
                  </a:cubicBezTo>
                  <a:cubicBezTo>
                    <a:pt x="15936" y="4018"/>
                    <a:pt x="16286" y="4018"/>
                    <a:pt x="16635" y="3990"/>
                  </a:cubicBezTo>
                  <a:cubicBezTo>
                    <a:pt x="16842" y="3990"/>
                    <a:pt x="17039" y="3983"/>
                    <a:pt x="17232" y="3983"/>
                  </a:cubicBezTo>
                  <a:cubicBezTo>
                    <a:pt x="17425" y="3983"/>
                    <a:pt x="17614" y="3990"/>
                    <a:pt x="17803" y="4018"/>
                  </a:cubicBezTo>
                  <a:cubicBezTo>
                    <a:pt x="18153" y="4046"/>
                    <a:pt x="18502" y="4102"/>
                    <a:pt x="18824" y="4165"/>
                  </a:cubicBezTo>
                  <a:cubicBezTo>
                    <a:pt x="18880" y="4193"/>
                    <a:pt x="18999" y="4193"/>
                    <a:pt x="19083" y="4249"/>
                  </a:cubicBezTo>
                  <a:cubicBezTo>
                    <a:pt x="19432" y="4137"/>
                    <a:pt x="19726" y="3816"/>
                    <a:pt x="19873" y="3522"/>
                  </a:cubicBezTo>
                  <a:cubicBezTo>
                    <a:pt x="19817" y="3403"/>
                    <a:pt x="19817" y="3291"/>
                    <a:pt x="19754" y="3172"/>
                  </a:cubicBezTo>
                  <a:cubicBezTo>
                    <a:pt x="19670" y="3026"/>
                    <a:pt x="19551" y="2914"/>
                    <a:pt x="19404" y="2851"/>
                  </a:cubicBezTo>
                  <a:cubicBezTo>
                    <a:pt x="19257" y="2795"/>
                    <a:pt x="19118" y="2767"/>
                    <a:pt x="18943" y="2767"/>
                  </a:cubicBezTo>
                  <a:cubicBezTo>
                    <a:pt x="18824" y="2767"/>
                    <a:pt x="18705" y="2739"/>
                    <a:pt x="18621" y="2648"/>
                  </a:cubicBezTo>
                  <a:cubicBezTo>
                    <a:pt x="18530" y="2564"/>
                    <a:pt x="18530" y="2473"/>
                    <a:pt x="18558" y="2354"/>
                  </a:cubicBezTo>
                  <a:cubicBezTo>
                    <a:pt x="18593" y="2179"/>
                    <a:pt x="18593" y="2005"/>
                    <a:pt x="18558" y="1865"/>
                  </a:cubicBezTo>
                  <a:cubicBezTo>
                    <a:pt x="18502" y="1543"/>
                    <a:pt x="18383" y="1222"/>
                    <a:pt x="18153" y="991"/>
                  </a:cubicBezTo>
                  <a:cubicBezTo>
                    <a:pt x="18153" y="956"/>
                    <a:pt x="18125" y="956"/>
                    <a:pt x="18125" y="928"/>
                  </a:cubicBezTo>
                  <a:cubicBezTo>
                    <a:pt x="18069" y="900"/>
                    <a:pt x="18006" y="900"/>
                    <a:pt x="17950" y="872"/>
                  </a:cubicBezTo>
                  <a:cubicBezTo>
                    <a:pt x="17747" y="816"/>
                    <a:pt x="17544" y="697"/>
                    <a:pt x="17425" y="522"/>
                  </a:cubicBezTo>
                  <a:lnTo>
                    <a:pt x="17398" y="522"/>
                  </a:lnTo>
                  <a:cubicBezTo>
                    <a:pt x="17370" y="494"/>
                    <a:pt x="17307" y="431"/>
                    <a:pt x="17223" y="431"/>
                  </a:cubicBezTo>
                  <a:lnTo>
                    <a:pt x="17104" y="431"/>
                  </a:lnTo>
                  <a:cubicBezTo>
                    <a:pt x="17076" y="403"/>
                    <a:pt x="17048" y="403"/>
                    <a:pt x="17020" y="375"/>
                  </a:cubicBezTo>
                  <a:cubicBezTo>
                    <a:pt x="16873" y="250"/>
                    <a:pt x="16694" y="192"/>
                    <a:pt x="16511" y="192"/>
                  </a:cubicBezTo>
                  <a:cubicBezTo>
                    <a:pt x="16398" y="192"/>
                    <a:pt x="16283" y="214"/>
                    <a:pt x="16174" y="257"/>
                  </a:cubicBezTo>
                  <a:cubicBezTo>
                    <a:pt x="15908" y="347"/>
                    <a:pt x="15677" y="578"/>
                    <a:pt x="15531" y="816"/>
                  </a:cubicBezTo>
                  <a:cubicBezTo>
                    <a:pt x="15475" y="900"/>
                    <a:pt x="15475" y="991"/>
                    <a:pt x="15447" y="1075"/>
                  </a:cubicBezTo>
                  <a:cubicBezTo>
                    <a:pt x="15412" y="1075"/>
                    <a:pt x="15384" y="1075"/>
                    <a:pt x="15356" y="1103"/>
                  </a:cubicBezTo>
                  <a:cubicBezTo>
                    <a:pt x="15328" y="1103"/>
                    <a:pt x="15272" y="1103"/>
                    <a:pt x="15237" y="1131"/>
                  </a:cubicBezTo>
                  <a:cubicBezTo>
                    <a:pt x="15181" y="1166"/>
                    <a:pt x="15153" y="1194"/>
                    <a:pt x="15097" y="1222"/>
                  </a:cubicBezTo>
                  <a:cubicBezTo>
                    <a:pt x="15097" y="1222"/>
                    <a:pt x="15039" y="1257"/>
                    <a:pt x="15044" y="1257"/>
                  </a:cubicBezTo>
                  <a:cubicBezTo>
                    <a:pt x="15046" y="1257"/>
                    <a:pt x="15051" y="1255"/>
                    <a:pt x="15062" y="1249"/>
                  </a:cubicBezTo>
                  <a:lnTo>
                    <a:pt x="15062" y="1249"/>
                  </a:lnTo>
                  <a:cubicBezTo>
                    <a:pt x="14978" y="1305"/>
                    <a:pt x="14922" y="1340"/>
                    <a:pt x="14859" y="1424"/>
                  </a:cubicBezTo>
                  <a:lnTo>
                    <a:pt x="14859" y="1571"/>
                  </a:lnTo>
                  <a:cubicBezTo>
                    <a:pt x="14803" y="1543"/>
                    <a:pt x="14775" y="1543"/>
                    <a:pt x="14712" y="1543"/>
                  </a:cubicBezTo>
                  <a:cubicBezTo>
                    <a:pt x="14629" y="1515"/>
                    <a:pt x="14538" y="1515"/>
                    <a:pt x="14454" y="1515"/>
                  </a:cubicBezTo>
                  <a:cubicBezTo>
                    <a:pt x="14398" y="1515"/>
                    <a:pt x="14335" y="1543"/>
                    <a:pt x="14279" y="1571"/>
                  </a:cubicBezTo>
                  <a:cubicBezTo>
                    <a:pt x="14210" y="1555"/>
                    <a:pt x="14132" y="1539"/>
                    <a:pt x="14052" y="1539"/>
                  </a:cubicBezTo>
                  <a:cubicBezTo>
                    <a:pt x="13993" y="1539"/>
                    <a:pt x="13932" y="1547"/>
                    <a:pt x="13873" y="1571"/>
                  </a:cubicBezTo>
                  <a:lnTo>
                    <a:pt x="13873" y="1480"/>
                  </a:lnTo>
                  <a:cubicBezTo>
                    <a:pt x="13838" y="1305"/>
                    <a:pt x="13873" y="1131"/>
                    <a:pt x="13727" y="1019"/>
                  </a:cubicBezTo>
                  <a:cubicBezTo>
                    <a:pt x="13630" y="888"/>
                    <a:pt x="13481" y="848"/>
                    <a:pt x="13318" y="848"/>
                  </a:cubicBezTo>
                  <a:cubicBezTo>
                    <a:pt x="13184" y="848"/>
                    <a:pt x="13040" y="875"/>
                    <a:pt x="12908" y="900"/>
                  </a:cubicBezTo>
                  <a:lnTo>
                    <a:pt x="12734" y="900"/>
                  </a:lnTo>
                  <a:cubicBezTo>
                    <a:pt x="12503" y="494"/>
                    <a:pt x="12062" y="173"/>
                    <a:pt x="11629" y="26"/>
                  </a:cubicBezTo>
                  <a:cubicBezTo>
                    <a:pt x="11555" y="8"/>
                    <a:pt x="11483" y="0"/>
                    <a:pt x="11413" y="0"/>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1"/>
            <p:cNvSpPr/>
            <p:nvPr/>
          </p:nvSpPr>
          <p:spPr>
            <a:xfrm>
              <a:off x="3644065" y="2324053"/>
              <a:ext cx="440924" cy="70381"/>
            </a:xfrm>
            <a:custGeom>
              <a:rect b="b" l="l" r="r" t="t"/>
              <a:pathLst>
                <a:path extrusionOk="0" h="3093" w="19377">
                  <a:moveTo>
                    <a:pt x="8558" y="421"/>
                  </a:moveTo>
                  <a:cubicBezTo>
                    <a:pt x="8566" y="421"/>
                    <a:pt x="8566" y="428"/>
                    <a:pt x="8566" y="442"/>
                  </a:cubicBezTo>
                  <a:cubicBezTo>
                    <a:pt x="8566" y="456"/>
                    <a:pt x="8559" y="463"/>
                    <a:pt x="8548" y="463"/>
                  </a:cubicBezTo>
                  <a:cubicBezTo>
                    <a:pt x="8536" y="463"/>
                    <a:pt x="8520" y="456"/>
                    <a:pt x="8503" y="442"/>
                  </a:cubicBezTo>
                  <a:cubicBezTo>
                    <a:pt x="8534" y="428"/>
                    <a:pt x="8550" y="421"/>
                    <a:pt x="8558" y="421"/>
                  </a:cubicBezTo>
                  <a:close/>
                  <a:moveTo>
                    <a:pt x="8888" y="1372"/>
                  </a:moveTo>
                  <a:cubicBezTo>
                    <a:pt x="8949" y="1422"/>
                    <a:pt x="9020" y="1444"/>
                    <a:pt x="9092" y="1444"/>
                  </a:cubicBezTo>
                  <a:cubicBezTo>
                    <a:pt x="9151" y="1444"/>
                    <a:pt x="9211" y="1429"/>
                    <a:pt x="9265" y="1400"/>
                  </a:cubicBezTo>
                  <a:lnTo>
                    <a:pt x="9265" y="1400"/>
                  </a:lnTo>
                  <a:cubicBezTo>
                    <a:pt x="9202" y="1519"/>
                    <a:pt x="9174" y="1666"/>
                    <a:pt x="9146" y="1813"/>
                  </a:cubicBezTo>
                  <a:cubicBezTo>
                    <a:pt x="9066" y="1733"/>
                    <a:pt x="8961" y="1694"/>
                    <a:pt x="8848" y="1694"/>
                  </a:cubicBezTo>
                  <a:cubicBezTo>
                    <a:pt x="8793" y="1694"/>
                    <a:pt x="8735" y="1703"/>
                    <a:pt x="8678" y="1722"/>
                  </a:cubicBezTo>
                  <a:cubicBezTo>
                    <a:pt x="8475" y="1750"/>
                    <a:pt x="8363" y="1897"/>
                    <a:pt x="8272" y="2071"/>
                  </a:cubicBezTo>
                  <a:cubicBezTo>
                    <a:pt x="8095" y="1998"/>
                    <a:pt x="7918" y="1919"/>
                    <a:pt x="7717" y="1919"/>
                  </a:cubicBezTo>
                  <a:cubicBezTo>
                    <a:pt x="7688" y="1919"/>
                    <a:pt x="7659" y="1921"/>
                    <a:pt x="7629" y="1925"/>
                  </a:cubicBezTo>
                  <a:cubicBezTo>
                    <a:pt x="7601" y="1953"/>
                    <a:pt x="7573" y="1953"/>
                    <a:pt x="7573" y="1953"/>
                  </a:cubicBezTo>
                  <a:lnTo>
                    <a:pt x="7601" y="1925"/>
                  </a:lnTo>
                  <a:cubicBezTo>
                    <a:pt x="7748" y="1813"/>
                    <a:pt x="7839" y="1638"/>
                    <a:pt x="7923" y="1491"/>
                  </a:cubicBezTo>
                  <a:cubicBezTo>
                    <a:pt x="7951" y="1463"/>
                    <a:pt x="7951" y="1463"/>
                    <a:pt x="7951" y="1428"/>
                  </a:cubicBezTo>
                  <a:cubicBezTo>
                    <a:pt x="8069" y="1428"/>
                    <a:pt x="8153" y="1372"/>
                    <a:pt x="8244" y="1372"/>
                  </a:cubicBezTo>
                  <a:cubicBezTo>
                    <a:pt x="8272" y="1372"/>
                    <a:pt x="8391" y="1400"/>
                    <a:pt x="8419" y="1400"/>
                  </a:cubicBezTo>
                  <a:cubicBezTo>
                    <a:pt x="8491" y="1412"/>
                    <a:pt x="8559" y="1418"/>
                    <a:pt x="8624" y="1418"/>
                  </a:cubicBezTo>
                  <a:cubicBezTo>
                    <a:pt x="8715" y="1418"/>
                    <a:pt x="8801" y="1405"/>
                    <a:pt x="8888" y="1372"/>
                  </a:cubicBezTo>
                  <a:close/>
                  <a:moveTo>
                    <a:pt x="7223" y="2099"/>
                  </a:moveTo>
                  <a:cubicBezTo>
                    <a:pt x="7195" y="2127"/>
                    <a:pt x="7139" y="2162"/>
                    <a:pt x="7076" y="2218"/>
                  </a:cubicBezTo>
                  <a:cubicBezTo>
                    <a:pt x="7076" y="2190"/>
                    <a:pt x="7104" y="2190"/>
                    <a:pt x="7104" y="2190"/>
                  </a:cubicBezTo>
                  <a:lnTo>
                    <a:pt x="7104" y="2127"/>
                  </a:lnTo>
                  <a:cubicBezTo>
                    <a:pt x="7167" y="2099"/>
                    <a:pt x="7195" y="2099"/>
                    <a:pt x="7223" y="2099"/>
                  </a:cubicBezTo>
                  <a:close/>
                  <a:moveTo>
                    <a:pt x="10775" y="2624"/>
                  </a:moveTo>
                  <a:cubicBezTo>
                    <a:pt x="10775" y="2624"/>
                    <a:pt x="10810" y="2624"/>
                    <a:pt x="10810" y="2652"/>
                  </a:cubicBezTo>
                  <a:cubicBezTo>
                    <a:pt x="10810" y="2697"/>
                    <a:pt x="10810" y="2720"/>
                    <a:pt x="10806" y="2720"/>
                  </a:cubicBezTo>
                  <a:cubicBezTo>
                    <a:pt x="10802" y="2720"/>
                    <a:pt x="10793" y="2697"/>
                    <a:pt x="10775" y="2652"/>
                  </a:cubicBezTo>
                  <a:lnTo>
                    <a:pt x="10775" y="2624"/>
                  </a:lnTo>
                  <a:close/>
                  <a:moveTo>
                    <a:pt x="8977" y="0"/>
                  </a:moveTo>
                  <a:cubicBezTo>
                    <a:pt x="8854" y="0"/>
                    <a:pt x="8729" y="44"/>
                    <a:pt x="8622" y="148"/>
                  </a:cubicBezTo>
                  <a:cubicBezTo>
                    <a:pt x="8538" y="239"/>
                    <a:pt x="8503" y="323"/>
                    <a:pt x="8447" y="442"/>
                  </a:cubicBezTo>
                  <a:cubicBezTo>
                    <a:pt x="8391" y="414"/>
                    <a:pt x="8300" y="414"/>
                    <a:pt x="8216" y="414"/>
                  </a:cubicBezTo>
                  <a:cubicBezTo>
                    <a:pt x="8188" y="379"/>
                    <a:pt x="8188" y="379"/>
                    <a:pt x="8153" y="351"/>
                  </a:cubicBezTo>
                  <a:cubicBezTo>
                    <a:pt x="8022" y="220"/>
                    <a:pt x="7859" y="156"/>
                    <a:pt x="7688" y="156"/>
                  </a:cubicBezTo>
                  <a:cubicBezTo>
                    <a:pt x="7631" y="156"/>
                    <a:pt x="7574" y="163"/>
                    <a:pt x="7517" y="176"/>
                  </a:cubicBezTo>
                  <a:cubicBezTo>
                    <a:pt x="7314" y="239"/>
                    <a:pt x="7195" y="351"/>
                    <a:pt x="7076" y="526"/>
                  </a:cubicBezTo>
                  <a:cubicBezTo>
                    <a:pt x="7049" y="554"/>
                    <a:pt x="7021" y="589"/>
                    <a:pt x="6993" y="617"/>
                  </a:cubicBezTo>
                  <a:cubicBezTo>
                    <a:pt x="6937" y="606"/>
                    <a:pt x="6881" y="601"/>
                    <a:pt x="6826" y="601"/>
                  </a:cubicBezTo>
                  <a:cubicBezTo>
                    <a:pt x="6564" y="601"/>
                    <a:pt x="6319" y="724"/>
                    <a:pt x="6174" y="967"/>
                  </a:cubicBezTo>
                  <a:cubicBezTo>
                    <a:pt x="6119" y="1050"/>
                    <a:pt x="6091" y="1113"/>
                    <a:pt x="6056" y="1225"/>
                  </a:cubicBezTo>
                  <a:cubicBezTo>
                    <a:pt x="6026" y="1218"/>
                    <a:pt x="5994" y="1214"/>
                    <a:pt x="5961" y="1214"/>
                  </a:cubicBezTo>
                  <a:cubicBezTo>
                    <a:pt x="5868" y="1214"/>
                    <a:pt x="5766" y="1242"/>
                    <a:pt x="5678" y="1288"/>
                  </a:cubicBezTo>
                  <a:cubicBezTo>
                    <a:pt x="5447" y="1400"/>
                    <a:pt x="5300" y="1666"/>
                    <a:pt x="5182" y="1925"/>
                  </a:cubicBezTo>
                  <a:cubicBezTo>
                    <a:pt x="5182" y="1953"/>
                    <a:pt x="5182" y="1987"/>
                    <a:pt x="5154" y="1987"/>
                  </a:cubicBezTo>
                  <a:cubicBezTo>
                    <a:pt x="5126" y="1987"/>
                    <a:pt x="5098" y="1953"/>
                    <a:pt x="5070" y="1953"/>
                  </a:cubicBezTo>
                  <a:cubicBezTo>
                    <a:pt x="5007" y="1925"/>
                    <a:pt x="4951" y="1897"/>
                    <a:pt x="4923" y="1869"/>
                  </a:cubicBezTo>
                  <a:cubicBezTo>
                    <a:pt x="4951" y="1841"/>
                    <a:pt x="4979" y="1778"/>
                    <a:pt x="5007" y="1722"/>
                  </a:cubicBezTo>
                  <a:cubicBezTo>
                    <a:pt x="5070" y="1603"/>
                    <a:pt x="5126" y="1463"/>
                    <a:pt x="5154" y="1288"/>
                  </a:cubicBezTo>
                  <a:cubicBezTo>
                    <a:pt x="5272" y="1050"/>
                    <a:pt x="5419" y="820"/>
                    <a:pt x="5566" y="589"/>
                  </a:cubicBezTo>
                  <a:cubicBezTo>
                    <a:pt x="5642" y="446"/>
                    <a:pt x="5534" y="319"/>
                    <a:pt x="5410" y="319"/>
                  </a:cubicBezTo>
                  <a:cubicBezTo>
                    <a:pt x="5352" y="319"/>
                    <a:pt x="5291" y="347"/>
                    <a:pt x="5244" y="414"/>
                  </a:cubicBezTo>
                  <a:cubicBezTo>
                    <a:pt x="5182" y="470"/>
                    <a:pt x="5126" y="554"/>
                    <a:pt x="5070" y="645"/>
                  </a:cubicBezTo>
                  <a:cubicBezTo>
                    <a:pt x="5042" y="617"/>
                    <a:pt x="5042" y="589"/>
                    <a:pt x="5007" y="589"/>
                  </a:cubicBezTo>
                  <a:cubicBezTo>
                    <a:pt x="4924" y="486"/>
                    <a:pt x="4798" y="443"/>
                    <a:pt x="4666" y="443"/>
                  </a:cubicBezTo>
                  <a:cubicBezTo>
                    <a:pt x="4575" y="443"/>
                    <a:pt x="4481" y="464"/>
                    <a:pt x="4398" y="498"/>
                  </a:cubicBezTo>
                  <a:cubicBezTo>
                    <a:pt x="4308" y="554"/>
                    <a:pt x="4252" y="617"/>
                    <a:pt x="4168" y="701"/>
                  </a:cubicBezTo>
                  <a:cubicBezTo>
                    <a:pt x="4168" y="729"/>
                    <a:pt x="4133" y="764"/>
                    <a:pt x="4105" y="792"/>
                  </a:cubicBezTo>
                  <a:cubicBezTo>
                    <a:pt x="4049" y="820"/>
                    <a:pt x="3993" y="848"/>
                    <a:pt x="3958" y="904"/>
                  </a:cubicBezTo>
                  <a:cubicBezTo>
                    <a:pt x="3818" y="1113"/>
                    <a:pt x="3846" y="1344"/>
                    <a:pt x="3993" y="1547"/>
                  </a:cubicBezTo>
                  <a:cubicBezTo>
                    <a:pt x="3993" y="1547"/>
                    <a:pt x="4021" y="1547"/>
                    <a:pt x="4021" y="1575"/>
                  </a:cubicBezTo>
                  <a:cubicBezTo>
                    <a:pt x="4049" y="1638"/>
                    <a:pt x="4133" y="1666"/>
                    <a:pt x="4196" y="1694"/>
                  </a:cubicBezTo>
                  <a:cubicBezTo>
                    <a:pt x="4224" y="1750"/>
                    <a:pt x="4252" y="1778"/>
                    <a:pt x="4252" y="1813"/>
                  </a:cubicBezTo>
                  <a:lnTo>
                    <a:pt x="4224" y="1841"/>
                  </a:lnTo>
                  <a:cubicBezTo>
                    <a:pt x="4049" y="1897"/>
                    <a:pt x="3902" y="2043"/>
                    <a:pt x="3818" y="2190"/>
                  </a:cubicBezTo>
                  <a:cubicBezTo>
                    <a:pt x="3755" y="2162"/>
                    <a:pt x="3699" y="2099"/>
                    <a:pt x="3643" y="2071"/>
                  </a:cubicBezTo>
                  <a:cubicBezTo>
                    <a:pt x="3522" y="2021"/>
                    <a:pt x="3384" y="1995"/>
                    <a:pt x="3244" y="1995"/>
                  </a:cubicBezTo>
                  <a:cubicBezTo>
                    <a:pt x="2981" y="1995"/>
                    <a:pt x="2715" y="2087"/>
                    <a:pt x="2559" y="2274"/>
                  </a:cubicBezTo>
                  <a:cubicBezTo>
                    <a:pt x="2245" y="2274"/>
                    <a:pt x="1951" y="2274"/>
                    <a:pt x="1629" y="2302"/>
                  </a:cubicBezTo>
                  <a:cubicBezTo>
                    <a:pt x="1483" y="2337"/>
                    <a:pt x="1308" y="2365"/>
                    <a:pt x="1133" y="2365"/>
                  </a:cubicBezTo>
                  <a:cubicBezTo>
                    <a:pt x="1133" y="2365"/>
                    <a:pt x="1021" y="2337"/>
                    <a:pt x="1049" y="2337"/>
                  </a:cubicBezTo>
                  <a:cubicBezTo>
                    <a:pt x="986" y="2302"/>
                    <a:pt x="930" y="2218"/>
                    <a:pt x="846" y="2190"/>
                  </a:cubicBezTo>
                  <a:cubicBezTo>
                    <a:pt x="757" y="2141"/>
                    <a:pt x="668" y="2117"/>
                    <a:pt x="583" y="2117"/>
                  </a:cubicBezTo>
                  <a:cubicBezTo>
                    <a:pt x="416" y="2117"/>
                    <a:pt x="263" y="2207"/>
                    <a:pt x="147" y="2365"/>
                  </a:cubicBezTo>
                  <a:cubicBezTo>
                    <a:pt x="0" y="2568"/>
                    <a:pt x="56" y="2827"/>
                    <a:pt x="175" y="3001"/>
                  </a:cubicBezTo>
                  <a:cubicBezTo>
                    <a:pt x="203" y="3001"/>
                    <a:pt x="231" y="3001"/>
                    <a:pt x="231" y="3036"/>
                  </a:cubicBezTo>
                  <a:cubicBezTo>
                    <a:pt x="287" y="3064"/>
                    <a:pt x="322" y="3064"/>
                    <a:pt x="350" y="3092"/>
                  </a:cubicBezTo>
                  <a:cubicBezTo>
                    <a:pt x="491" y="3048"/>
                    <a:pt x="633" y="3033"/>
                    <a:pt x="774" y="3033"/>
                  </a:cubicBezTo>
                  <a:cubicBezTo>
                    <a:pt x="1010" y="3033"/>
                    <a:pt x="1246" y="3075"/>
                    <a:pt x="1483" y="3092"/>
                  </a:cubicBezTo>
                  <a:lnTo>
                    <a:pt x="1573" y="3092"/>
                  </a:lnTo>
                  <a:cubicBezTo>
                    <a:pt x="1601" y="3092"/>
                    <a:pt x="1601" y="3092"/>
                    <a:pt x="1629" y="3064"/>
                  </a:cubicBezTo>
                  <a:cubicBezTo>
                    <a:pt x="1923" y="3001"/>
                    <a:pt x="2210" y="2973"/>
                    <a:pt x="2503" y="2945"/>
                  </a:cubicBezTo>
                  <a:cubicBezTo>
                    <a:pt x="2531" y="3001"/>
                    <a:pt x="2594" y="3036"/>
                    <a:pt x="2622" y="3064"/>
                  </a:cubicBezTo>
                  <a:cubicBezTo>
                    <a:pt x="2734" y="3064"/>
                    <a:pt x="2853" y="3064"/>
                    <a:pt x="2972" y="3036"/>
                  </a:cubicBezTo>
                  <a:lnTo>
                    <a:pt x="3203" y="3036"/>
                  </a:lnTo>
                  <a:cubicBezTo>
                    <a:pt x="3231" y="3001"/>
                    <a:pt x="3259" y="2973"/>
                    <a:pt x="3259" y="2945"/>
                  </a:cubicBezTo>
                  <a:lnTo>
                    <a:pt x="3294" y="2945"/>
                  </a:lnTo>
                  <a:cubicBezTo>
                    <a:pt x="3322" y="2973"/>
                    <a:pt x="3350" y="3001"/>
                    <a:pt x="3378" y="3036"/>
                  </a:cubicBezTo>
                  <a:cubicBezTo>
                    <a:pt x="3699" y="3001"/>
                    <a:pt x="3993" y="3001"/>
                    <a:pt x="4308" y="3001"/>
                  </a:cubicBezTo>
                  <a:cubicBezTo>
                    <a:pt x="4342" y="2973"/>
                    <a:pt x="4398" y="2917"/>
                    <a:pt x="4426" y="2889"/>
                  </a:cubicBezTo>
                  <a:lnTo>
                    <a:pt x="4454" y="2917"/>
                  </a:lnTo>
                  <a:cubicBezTo>
                    <a:pt x="4482" y="2945"/>
                    <a:pt x="4517" y="2973"/>
                    <a:pt x="4573" y="3001"/>
                  </a:cubicBezTo>
                  <a:cubicBezTo>
                    <a:pt x="4692" y="3001"/>
                    <a:pt x="4804" y="3001"/>
                    <a:pt x="4923" y="3036"/>
                  </a:cubicBezTo>
                  <a:lnTo>
                    <a:pt x="4951" y="3036"/>
                  </a:lnTo>
                  <a:cubicBezTo>
                    <a:pt x="5098" y="3019"/>
                    <a:pt x="5236" y="3010"/>
                    <a:pt x="5374" y="3010"/>
                  </a:cubicBezTo>
                  <a:cubicBezTo>
                    <a:pt x="5512" y="3010"/>
                    <a:pt x="5650" y="3019"/>
                    <a:pt x="5797" y="3036"/>
                  </a:cubicBezTo>
                  <a:cubicBezTo>
                    <a:pt x="5853" y="3036"/>
                    <a:pt x="5916" y="3036"/>
                    <a:pt x="6000" y="3064"/>
                  </a:cubicBezTo>
                  <a:cubicBezTo>
                    <a:pt x="6028" y="3001"/>
                    <a:pt x="6056" y="2973"/>
                    <a:pt x="6119" y="2917"/>
                  </a:cubicBezTo>
                  <a:cubicBezTo>
                    <a:pt x="6207" y="2954"/>
                    <a:pt x="6301" y="2975"/>
                    <a:pt x="6393" y="2975"/>
                  </a:cubicBezTo>
                  <a:cubicBezTo>
                    <a:pt x="6512" y="2975"/>
                    <a:pt x="6628" y="2940"/>
                    <a:pt x="6727" y="2862"/>
                  </a:cubicBezTo>
                  <a:cubicBezTo>
                    <a:pt x="6755" y="2945"/>
                    <a:pt x="6755" y="2973"/>
                    <a:pt x="6790" y="3036"/>
                  </a:cubicBezTo>
                  <a:lnTo>
                    <a:pt x="6930" y="3036"/>
                  </a:lnTo>
                  <a:cubicBezTo>
                    <a:pt x="7223" y="3036"/>
                    <a:pt x="7545" y="3036"/>
                    <a:pt x="7867" y="3001"/>
                  </a:cubicBezTo>
                  <a:cubicBezTo>
                    <a:pt x="8032" y="3001"/>
                    <a:pt x="8202" y="2997"/>
                    <a:pt x="8373" y="2997"/>
                  </a:cubicBezTo>
                  <a:cubicBezTo>
                    <a:pt x="8652" y="2997"/>
                    <a:pt x="8934" y="3008"/>
                    <a:pt x="9202" y="3064"/>
                  </a:cubicBezTo>
                  <a:cubicBezTo>
                    <a:pt x="9412" y="3001"/>
                    <a:pt x="9699" y="3036"/>
                    <a:pt x="9901" y="3001"/>
                  </a:cubicBezTo>
                  <a:cubicBezTo>
                    <a:pt x="10223" y="2973"/>
                    <a:pt x="10545" y="2945"/>
                    <a:pt x="10866" y="2917"/>
                  </a:cubicBezTo>
                  <a:cubicBezTo>
                    <a:pt x="10894" y="2862"/>
                    <a:pt x="10894" y="2799"/>
                    <a:pt x="10922" y="2743"/>
                  </a:cubicBezTo>
                  <a:cubicBezTo>
                    <a:pt x="11016" y="2806"/>
                    <a:pt x="11127" y="2836"/>
                    <a:pt x="11237" y="2836"/>
                  </a:cubicBezTo>
                  <a:cubicBezTo>
                    <a:pt x="11333" y="2836"/>
                    <a:pt x="11428" y="2813"/>
                    <a:pt x="11510" y="2771"/>
                  </a:cubicBezTo>
                  <a:cubicBezTo>
                    <a:pt x="11594" y="2715"/>
                    <a:pt x="11649" y="2652"/>
                    <a:pt x="11712" y="2568"/>
                  </a:cubicBezTo>
                  <a:cubicBezTo>
                    <a:pt x="11808" y="2622"/>
                    <a:pt x="11914" y="2656"/>
                    <a:pt x="12016" y="2656"/>
                  </a:cubicBezTo>
                  <a:cubicBezTo>
                    <a:pt x="12071" y="2656"/>
                    <a:pt x="12125" y="2646"/>
                    <a:pt x="12174" y="2624"/>
                  </a:cubicBezTo>
                  <a:cubicBezTo>
                    <a:pt x="12293" y="2568"/>
                    <a:pt x="12384" y="2540"/>
                    <a:pt x="12440" y="2477"/>
                  </a:cubicBezTo>
                  <a:cubicBezTo>
                    <a:pt x="12559" y="2715"/>
                    <a:pt x="12761" y="2889"/>
                    <a:pt x="12992" y="2945"/>
                  </a:cubicBezTo>
                  <a:cubicBezTo>
                    <a:pt x="13223" y="2945"/>
                    <a:pt x="13461" y="2917"/>
                    <a:pt x="13691" y="2917"/>
                  </a:cubicBezTo>
                  <a:cubicBezTo>
                    <a:pt x="14097" y="2917"/>
                    <a:pt x="14481" y="2973"/>
                    <a:pt x="14859" y="2973"/>
                  </a:cubicBezTo>
                  <a:cubicBezTo>
                    <a:pt x="15006" y="3001"/>
                    <a:pt x="15146" y="3001"/>
                    <a:pt x="15293" y="3036"/>
                  </a:cubicBezTo>
                  <a:cubicBezTo>
                    <a:pt x="15320" y="3001"/>
                    <a:pt x="15320" y="3001"/>
                    <a:pt x="15355" y="3001"/>
                  </a:cubicBezTo>
                  <a:cubicBezTo>
                    <a:pt x="15670" y="2917"/>
                    <a:pt x="16020" y="2917"/>
                    <a:pt x="16369" y="2889"/>
                  </a:cubicBezTo>
                  <a:cubicBezTo>
                    <a:pt x="16576" y="2889"/>
                    <a:pt x="16773" y="2882"/>
                    <a:pt x="16966" y="2882"/>
                  </a:cubicBezTo>
                  <a:cubicBezTo>
                    <a:pt x="17159" y="2882"/>
                    <a:pt x="17348" y="2889"/>
                    <a:pt x="17537" y="2917"/>
                  </a:cubicBezTo>
                  <a:cubicBezTo>
                    <a:pt x="17859" y="2945"/>
                    <a:pt x="18180" y="3001"/>
                    <a:pt x="18502" y="3064"/>
                  </a:cubicBezTo>
                  <a:lnTo>
                    <a:pt x="18614" y="3064"/>
                  </a:lnTo>
                  <a:cubicBezTo>
                    <a:pt x="18880" y="3036"/>
                    <a:pt x="19110" y="2917"/>
                    <a:pt x="19229" y="2715"/>
                  </a:cubicBezTo>
                  <a:cubicBezTo>
                    <a:pt x="19376" y="2512"/>
                    <a:pt x="19257" y="2218"/>
                    <a:pt x="18991" y="2190"/>
                  </a:cubicBezTo>
                  <a:cubicBezTo>
                    <a:pt x="18880" y="2190"/>
                    <a:pt x="18733" y="2127"/>
                    <a:pt x="18614" y="2099"/>
                  </a:cubicBezTo>
                  <a:cubicBezTo>
                    <a:pt x="18502" y="2099"/>
                    <a:pt x="18355" y="2099"/>
                    <a:pt x="18208" y="2071"/>
                  </a:cubicBezTo>
                  <a:cubicBezTo>
                    <a:pt x="18089" y="2071"/>
                    <a:pt x="17978" y="2071"/>
                    <a:pt x="17859" y="2043"/>
                  </a:cubicBezTo>
                  <a:cubicBezTo>
                    <a:pt x="17740" y="2015"/>
                    <a:pt x="17656" y="1953"/>
                    <a:pt x="17537" y="1925"/>
                  </a:cubicBezTo>
                  <a:cubicBezTo>
                    <a:pt x="17464" y="1911"/>
                    <a:pt x="17383" y="1904"/>
                    <a:pt x="17303" y="1904"/>
                  </a:cubicBezTo>
                  <a:cubicBezTo>
                    <a:pt x="17222" y="1904"/>
                    <a:pt x="17142" y="1911"/>
                    <a:pt x="17069" y="1925"/>
                  </a:cubicBezTo>
                  <a:cubicBezTo>
                    <a:pt x="16887" y="1768"/>
                    <a:pt x="16609" y="1662"/>
                    <a:pt x="16367" y="1662"/>
                  </a:cubicBezTo>
                  <a:cubicBezTo>
                    <a:pt x="16339" y="1662"/>
                    <a:pt x="16312" y="1663"/>
                    <a:pt x="16285" y="1666"/>
                  </a:cubicBezTo>
                  <a:cubicBezTo>
                    <a:pt x="16111" y="1694"/>
                    <a:pt x="15964" y="1722"/>
                    <a:pt x="15817" y="1778"/>
                  </a:cubicBezTo>
                  <a:cubicBezTo>
                    <a:pt x="15789" y="1778"/>
                    <a:pt x="15733" y="1813"/>
                    <a:pt x="15705" y="1841"/>
                  </a:cubicBezTo>
                  <a:lnTo>
                    <a:pt x="15670" y="1841"/>
                  </a:lnTo>
                  <a:cubicBezTo>
                    <a:pt x="15530" y="1778"/>
                    <a:pt x="15355" y="1778"/>
                    <a:pt x="15209" y="1750"/>
                  </a:cubicBezTo>
                  <a:cubicBezTo>
                    <a:pt x="15146" y="1750"/>
                    <a:pt x="15090" y="1722"/>
                    <a:pt x="15034" y="1722"/>
                  </a:cubicBezTo>
                  <a:cubicBezTo>
                    <a:pt x="14971" y="1694"/>
                    <a:pt x="14915" y="1638"/>
                    <a:pt x="14915" y="1638"/>
                  </a:cubicBezTo>
                  <a:cubicBezTo>
                    <a:pt x="14831" y="1603"/>
                    <a:pt x="14712" y="1575"/>
                    <a:pt x="14593" y="1575"/>
                  </a:cubicBezTo>
                  <a:cubicBezTo>
                    <a:pt x="14564" y="1568"/>
                    <a:pt x="14534" y="1564"/>
                    <a:pt x="14504" y="1564"/>
                  </a:cubicBezTo>
                  <a:cubicBezTo>
                    <a:pt x="14419" y="1564"/>
                    <a:pt x="14331" y="1591"/>
                    <a:pt x="14244" y="1638"/>
                  </a:cubicBezTo>
                  <a:cubicBezTo>
                    <a:pt x="14132" y="1463"/>
                    <a:pt x="13985" y="1316"/>
                    <a:pt x="13782" y="1288"/>
                  </a:cubicBezTo>
                  <a:cubicBezTo>
                    <a:pt x="13709" y="1271"/>
                    <a:pt x="13642" y="1262"/>
                    <a:pt x="13579" y="1262"/>
                  </a:cubicBezTo>
                  <a:cubicBezTo>
                    <a:pt x="13516" y="1262"/>
                    <a:pt x="13457" y="1271"/>
                    <a:pt x="13398" y="1288"/>
                  </a:cubicBezTo>
                  <a:cubicBezTo>
                    <a:pt x="13370" y="1225"/>
                    <a:pt x="13342" y="1169"/>
                    <a:pt x="13314" y="1078"/>
                  </a:cubicBezTo>
                  <a:cubicBezTo>
                    <a:pt x="13210" y="901"/>
                    <a:pt x="13041" y="815"/>
                    <a:pt x="12846" y="815"/>
                  </a:cubicBezTo>
                  <a:cubicBezTo>
                    <a:pt x="12818" y="815"/>
                    <a:pt x="12790" y="816"/>
                    <a:pt x="12761" y="820"/>
                  </a:cubicBezTo>
                  <a:cubicBezTo>
                    <a:pt x="12761" y="589"/>
                    <a:pt x="12733" y="351"/>
                    <a:pt x="12524" y="204"/>
                  </a:cubicBezTo>
                  <a:cubicBezTo>
                    <a:pt x="12380" y="89"/>
                    <a:pt x="12228" y="31"/>
                    <a:pt x="12072" y="31"/>
                  </a:cubicBezTo>
                  <a:cubicBezTo>
                    <a:pt x="11915" y="31"/>
                    <a:pt x="11754" y="89"/>
                    <a:pt x="11594" y="204"/>
                  </a:cubicBezTo>
                  <a:cubicBezTo>
                    <a:pt x="11475" y="323"/>
                    <a:pt x="11391" y="470"/>
                    <a:pt x="11335" y="617"/>
                  </a:cubicBezTo>
                  <a:cubicBezTo>
                    <a:pt x="11224" y="494"/>
                    <a:pt x="11072" y="439"/>
                    <a:pt x="10921" y="439"/>
                  </a:cubicBezTo>
                  <a:cubicBezTo>
                    <a:pt x="10710" y="439"/>
                    <a:pt x="10500" y="546"/>
                    <a:pt x="10398" y="729"/>
                  </a:cubicBezTo>
                  <a:cubicBezTo>
                    <a:pt x="10314" y="848"/>
                    <a:pt x="10286" y="939"/>
                    <a:pt x="10223" y="1050"/>
                  </a:cubicBezTo>
                  <a:cubicBezTo>
                    <a:pt x="10117" y="974"/>
                    <a:pt x="9972" y="930"/>
                    <a:pt x="9828" y="930"/>
                  </a:cubicBezTo>
                  <a:cubicBezTo>
                    <a:pt x="9695" y="930"/>
                    <a:pt x="9565" y="967"/>
                    <a:pt x="9468" y="1050"/>
                  </a:cubicBezTo>
                  <a:cubicBezTo>
                    <a:pt x="9496" y="939"/>
                    <a:pt x="9524" y="820"/>
                    <a:pt x="9524" y="701"/>
                  </a:cubicBezTo>
                  <a:cubicBezTo>
                    <a:pt x="9552" y="554"/>
                    <a:pt x="9524" y="379"/>
                    <a:pt x="9440" y="239"/>
                  </a:cubicBezTo>
                  <a:cubicBezTo>
                    <a:pt x="9335" y="97"/>
                    <a:pt x="9159" y="0"/>
                    <a:pt x="897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1"/>
            <p:cNvSpPr/>
            <p:nvPr/>
          </p:nvSpPr>
          <p:spPr>
            <a:xfrm>
              <a:off x="3983433" y="2361303"/>
              <a:ext cx="1297" cy="660"/>
            </a:xfrm>
            <a:custGeom>
              <a:rect b="b" l="l" r="r" t="t"/>
              <a:pathLst>
                <a:path extrusionOk="0" h="29" w="57">
                  <a:moveTo>
                    <a:pt x="1" y="1"/>
                  </a:moveTo>
                  <a:cubicBezTo>
                    <a:pt x="1" y="1"/>
                    <a:pt x="13" y="1"/>
                    <a:pt x="29" y="9"/>
                  </a:cubicBezTo>
                  <a:lnTo>
                    <a:pt x="29" y="9"/>
                  </a:lnTo>
                  <a:cubicBezTo>
                    <a:pt x="20" y="4"/>
                    <a:pt x="11" y="1"/>
                    <a:pt x="1" y="1"/>
                  </a:cubicBezTo>
                  <a:close/>
                  <a:moveTo>
                    <a:pt x="29" y="9"/>
                  </a:moveTo>
                  <a:cubicBezTo>
                    <a:pt x="45" y="17"/>
                    <a:pt x="57" y="29"/>
                    <a:pt x="57" y="29"/>
                  </a:cubicBezTo>
                  <a:lnTo>
                    <a:pt x="57" y="29"/>
                  </a:lnTo>
                  <a:cubicBezTo>
                    <a:pt x="47" y="19"/>
                    <a:pt x="37" y="13"/>
                    <a:pt x="29" y="9"/>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1"/>
            <p:cNvSpPr/>
            <p:nvPr/>
          </p:nvSpPr>
          <p:spPr>
            <a:xfrm>
              <a:off x="3672531" y="2326260"/>
              <a:ext cx="41073" cy="45009"/>
            </a:xfrm>
            <a:custGeom>
              <a:rect b="b" l="l" r="r" t="t"/>
              <a:pathLst>
                <a:path extrusionOk="0" h="1978" w="1805">
                  <a:moveTo>
                    <a:pt x="1396" y="1"/>
                  </a:moveTo>
                  <a:cubicBezTo>
                    <a:pt x="1204" y="1"/>
                    <a:pt x="1008" y="125"/>
                    <a:pt x="994" y="373"/>
                  </a:cubicBezTo>
                  <a:cubicBezTo>
                    <a:pt x="875" y="401"/>
                    <a:pt x="728" y="457"/>
                    <a:pt x="609" y="576"/>
                  </a:cubicBezTo>
                  <a:cubicBezTo>
                    <a:pt x="497" y="695"/>
                    <a:pt x="434" y="842"/>
                    <a:pt x="378" y="981"/>
                  </a:cubicBezTo>
                  <a:cubicBezTo>
                    <a:pt x="378" y="981"/>
                    <a:pt x="378" y="1016"/>
                    <a:pt x="350" y="1016"/>
                  </a:cubicBezTo>
                  <a:cubicBezTo>
                    <a:pt x="57" y="1156"/>
                    <a:pt x="1" y="1716"/>
                    <a:pt x="350" y="1890"/>
                  </a:cubicBezTo>
                  <a:cubicBezTo>
                    <a:pt x="445" y="1950"/>
                    <a:pt x="543" y="1977"/>
                    <a:pt x="637" y="1977"/>
                  </a:cubicBezTo>
                  <a:cubicBezTo>
                    <a:pt x="863" y="1977"/>
                    <a:pt x="1073" y="1824"/>
                    <a:pt x="1197" y="1597"/>
                  </a:cubicBezTo>
                  <a:cubicBezTo>
                    <a:pt x="1225" y="1541"/>
                    <a:pt x="1252" y="1450"/>
                    <a:pt x="1280" y="1394"/>
                  </a:cubicBezTo>
                  <a:cubicBezTo>
                    <a:pt x="1399" y="1394"/>
                    <a:pt x="1518" y="1331"/>
                    <a:pt x="1602" y="1247"/>
                  </a:cubicBezTo>
                  <a:cubicBezTo>
                    <a:pt x="1805" y="1044"/>
                    <a:pt x="1777" y="632"/>
                    <a:pt x="1777" y="373"/>
                  </a:cubicBezTo>
                  <a:cubicBezTo>
                    <a:pt x="1777" y="125"/>
                    <a:pt x="1588" y="1"/>
                    <a:pt x="1396" y="1"/>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1"/>
            <p:cNvSpPr/>
            <p:nvPr/>
          </p:nvSpPr>
          <p:spPr>
            <a:xfrm>
              <a:off x="3976129" y="2311834"/>
              <a:ext cx="72930" cy="48286"/>
            </a:xfrm>
            <a:custGeom>
              <a:rect b="b" l="l" r="r" t="t"/>
              <a:pathLst>
                <a:path extrusionOk="0" h="2122" w="3205">
                  <a:moveTo>
                    <a:pt x="1357" y="0"/>
                  </a:moveTo>
                  <a:cubicBezTo>
                    <a:pt x="1299" y="0"/>
                    <a:pt x="1241" y="14"/>
                    <a:pt x="1196" y="42"/>
                  </a:cubicBezTo>
                  <a:cubicBezTo>
                    <a:pt x="1112" y="77"/>
                    <a:pt x="1021" y="161"/>
                    <a:pt x="993" y="252"/>
                  </a:cubicBezTo>
                  <a:cubicBezTo>
                    <a:pt x="993" y="308"/>
                    <a:pt x="993" y="336"/>
                    <a:pt x="965" y="392"/>
                  </a:cubicBezTo>
                  <a:lnTo>
                    <a:pt x="965" y="364"/>
                  </a:lnTo>
                  <a:cubicBezTo>
                    <a:pt x="902" y="364"/>
                    <a:pt x="846" y="336"/>
                    <a:pt x="790" y="336"/>
                  </a:cubicBezTo>
                  <a:cubicBezTo>
                    <a:pt x="762" y="336"/>
                    <a:pt x="727" y="308"/>
                    <a:pt x="700" y="308"/>
                  </a:cubicBezTo>
                  <a:cubicBezTo>
                    <a:pt x="665" y="303"/>
                    <a:pt x="632" y="301"/>
                    <a:pt x="601" y="301"/>
                  </a:cubicBezTo>
                  <a:cubicBezTo>
                    <a:pt x="447" y="301"/>
                    <a:pt x="325" y="356"/>
                    <a:pt x="203" y="455"/>
                  </a:cubicBezTo>
                  <a:cubicBezTo>
                    <a:pt x="91" y="567"/>
                    <a:pt x="0" y="713"/>
                    <a:pt x="0" y="888"/>
                  </a:cubicBezTo>
                  <a:cubicBezTo>
                    <a:pt x="0" y="1161"/>
                    <a:pt x="230" y="1332"/>
                    <a:pt x="470" y="1332"/>
                  </a:cubicBezTo>
                  <a:cubicBezTo>
                    <a:pt x="488" y="1332"/>
                    <a:pt x="507" y="1331"/>
                    <a:pt x="525" y="1329"/>
                  </a:cubicBezTo>
                  <a:cubicBezTo>
                    <a:pt x="588" y="1357"/>
                    <a:pt x="644" y="1385"/>
                    <a:pt x="700" y="1385"/>
                  </a:cubicBezTo>
                  <a:cubicBezTo>
                    <a:pt x="798" y="1483"/>
                    <a:pt x="935" y="1539"/>
                    <a:pt x="1063" y="1539"/>
                  </a:cubicBezTo>
                  <a:cubicBezTo>
                    <a:pt x="1089" y="1539"/>
                    <a:pt x="1115" y="1536"/>
                    <a:pt x="1140" y="1532"/>
                  </a:cubicBezTo>
                  <a:cubicBezTo>
                    <a:pt x="1343" y="1476"/>
                    <a:pt x="1574" y="1504"/>
                    <a:pt x="1776" y="1413"/>
                  </a:cubicBezTo>
                  <a:lnTo>
                    <a:pt x="1839" y="1413"/>
                  </a:lnTo>
                  <a:cubicBezTo>
                    <a:pt x="1839" y="1441"/>
                    <a:pt x="1839" y="1441"/>
                    <a:pt x="1867" y="1476"/>
                  </a:cubicBezTo>
                  <a:cubicBezTo>
                    <a:pt x="1951" y="1650"/>
                    <a:pt x="2098" y="1790"/>
                    <a:pt x="2273" y="1853"/>
                  </a:cubicBezTo>
                  <a:cubicBezTo>
                    <a:pt x="2336" y="1881"/>
                    <a:pt x="2364" y="1965"/>
                    <a:pt x="2420" y="2028"/>
                  </a:cubicBezTo>
                  <a:cubicBezTo>
                    <a:pt x="2503" y="2094"/>
                    <a:pt x="2588" y="2122"/>
                    <a:pt x="2668" y="2122"/>
                  </a:cubicBezTo>
                  <a:cubicBezTo>
                    <a:pt x="2979" y="2122"/>
                    <a:pt x="3205" y="1704"/>
                    <a:pt x="2860" y="1476"/>
                  </a:cubicBezTo>
                  <a:cubicBezTo>
                    <a:pt x="2797" y="1441"/>
                    <a:pt x="2769" y="1413"/>
                    <a:pt x="2713" y="1385"/>
                  </a:cubicBezTo>
                  <a:lnTo>
                    <a:pt x="2713" y="1266"/>
                  </a:lnTo>
                  <a:cubicBezTo>
                    <a:pt x="2713" y="1238"/>
                    <a:pt x="2713" y="1238"/>
                    <a:pt x="2685" y="1238"/>
                  </a:cubicBezTo>
                  <a:cubicBezTo>
                    <a:pt x="2713" y="1238"/>
                    <a:pt x="2713" y="1210"/>
                    <a:pt x="2713" y="1210"/>
                  </a:cubicBezTo>
                  <a:cubicBezTo>
                    <a:pt x="2713" y="1182"/>
                    <a:pt x="2741" y="1154"/>
                    <a:pt x="2741" y="1126"/>
                  </a:cubicBezTo>
                  <a:cubicBezTo>
                    <a:pt x="2825" y="832"/>
                    <a:pt x="2713" y="483"/>
                    <a:pt x="2392" y="392"/>
                  </a:cubicBezTo>
                  <a:cubicBezTo>
                    <a:pt x="2366" y="388"/>
                    <a:pt x="2341" y="387"/>
                    <a:pt x="2317" y="387"/>
                  </a:cubicBezTo>
                  <a:cubicBezTo>
                    <a:pt x="2151" y="387"/>
                    <a:pt x="2020" y="465"/>
                    <a:pt x="1867" y="539"/>
                  </a:cubicBezTo>
                  <a:cubicBezTo>
                    <a:pt x="1839" y="483"/>
                    <a:pt x="1811" y="455"/>
                    <a:pt x="1776" y="427"/>
                  </a:cubicBezTo>
                  <a:cubicBezTo>
                    <a:pt x="1811" y="280"/>
                    <a:pt x="1720" y="77"/>
                    <a:pt x="1518" y="42"/>
                  </a:cubicBezTo>
                  <a:cubicBezTo>
                    <a:pt x="1472" y="14"/>
                    <a:pt x="1414" y="0"/>
                    <a:pt x="1357"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1"/>
            <p:cNvSpPr/>
            <p:nvPr/>
          </p:nvSpPr>
          <p:spPr>
            <a:xfrm>
              <a:off x="3726961" y="2353180"/>
              <a:ext cx="257541" cy="40618"/>
            </a:xfrm>
            <a:custGeom>
              <a:rect b="b" l="l" r="r" t="t"/>
              <a:pathLst>
                <a:path extrusionOk="0" h="1785" w="11318">
                  <a:moveTo>
                    <a:pt x="3334" y="1"/>
                  </a:moveTo>
                  <a:cubicBezTo>
                    <a:pt x="3309" y="1"/>
                    <a:pt x="3284" y="3"/>
                    <a:pt x="3259" y="8"/>
                  </a:cubicBezTo>
                  <a:cubicBezTo>
                    <a:pt x="3147" y="64"/>
                    <a:pt x="3056" y="120"/>
                    <a:pt x="3000" y="239"/>
                  </a:cubicBezTo>
                  <a:cubicBezTo>
                    <a:pt x="2972" y="267"/>
                    <a:pt x="2972" y="295"/>
                    <a:pt x="2937" y="295"/>
                  </a:cubicBezTo>
                  <a:cubicBezTo>
                    <a:pt x="2881" y="295"/>
                    <a:pt x="2825" y="323"/>
                    <a:pt x="2797" y="323"/>
                  </a:cubicBezTo>
                  <a:cubicBezTo>
                    <a:pt x="2650" y="414"/>
                    <a:pt x="2622" y="561"/>
                    <a:pt x="2559" y="707"/>
                  </a:cubicBezTo>
                  <a:cubicBezTo>
                    <a:pt x="2531" y="763"/>
                    <a:pt x="2504" y="791"/>
                    <a:pt x="2448" y="847"/>
                  </a:cubicBezTo>
                  <a:cubicBezTo>
                    <a:pt x="2413" y="882"/>
                    <a:pt x="2385" y="910"/>
                    <a:pt x="2357" y="938"/>
                  </a:cubicBezTo>
                  <a:cubicBezTo>
                    <a:pt x="2329" y="910"/>
                    <a:pt x="2329" y="847"/>
                    <a:pt x="2301" y="791"/>
                  </a:cubicBezTo>
                  <a:cubicBezTo>
                    <a:pt x="2249" y="693"/>
                    <a:pt x="2119" y="637"/>
                    <a:pt x="1997" y="637"/>
                  </a:cubicBezTo>
                  <a:cubicBezTo>
                    <a:pt x="1972" y="637"/>
                    <a:pt x="1947" y="640"/>
                    <a:pt x="1923" y="645"/>
                  </a:cubicBezTo>
                  <a:cubicBezTo>
                    <a:pt x="1748" y="707"/>
                    <a:pt x="1657" y="847"/>
                    <a:pt x="1601" y="1022"/>
                  </a:cubicBezTo>
                  <a:cubicBezTo>
                    <a:pt x="1574" y="1057"/>
                    <a:pt x="1574" y="1085"/>
                    <a:pt x="1574" y="1113"/>
                  </a:cubicBezTo>
                  <a:cubicBezTo>
                    <a:pt x="1539" y="1085"/>
                    <a:pt x="1483" y="1057"/>
                    <a:pt x="1455" y="1057"/>
                  </a:cubicBezTo>
                  <a:cubicBezTo>
                    <a:pt x="1375" y="977"/>
                    <a:pt x="1270" y="938"/>
                    <a:pt x="1165" y="938"/>
                  </a:cubicBezTo>
                  <a:cubicBezTo>
                    <a:pt x="1114" y="938"/>
                    <a:pt x="1062" y="948"/>
                    <a:pt x="1014" y="966"/>
                  </a:cubicBezTo>
                  <a:cubicBezTo>
                    <a:pt x="839" y="1022"/>
                    <a:pt x="727" y="1141"/>
                    <a:pt x="609" y="1260"/>
                  </a:cubicBezTo>
                  <a:cubicBezTo>
                    <a:pt x="581" y="1288"/>
                    <a:pt x="553" y="1316"/>
                    <a:pt x="525" y="1344"/>
                  </a:cubicBezTo>
                  <a:lnTo>
                    <a:pt x="490" y="1344"/>
                  </a:lnTo>
                  <a:cubicBezTo>
                    <a:pt x="462" y="1334"/>
                    <a:pt x="430" y="1331"/>
                    <a:pt x="397" y="1331"/>
                  </a:cubicBezTo>
                  <a:cubicBezTo>
                    <a:pt x="330" y="1331"/>
                    <a:pt x="259" y="1344"/>
                    <a:pt x="203" y="1344"/>
                  </a:cubicBezTo>
                  <a:cubicBezTo>
                    <a:pt x="28" y="1407"/>
                    <a:pt x="0" y="1582"/>
                    <a:pt x="56" y="1721"/>
                  </a:cubicBezTo>
                  <a:lnTo>
                    <a:pt x="1014" y="1721"/>
                  </a:lnTo>
                  <a:cubicBezTo>
                    <a:pt x="1049" y="1721"/>
                    <a:pt x="1077" y="1693"/>
                    <a:pt x="1105" y="1665"/>
                  </a:cubicBezTo>
                  <a:cubicBezTo>
                    <a:pt x="1105" y="1637"/>
                    <a:pt x="1133" y="1637"/>
                    <a:pt x="1133" y="1637"/>
                  </a:cubicBezTo>
                  <a:lnTo>
                    <a:pt x="1161" y="1637"/>
                  </a:lnTo>
                  <a:cubicBezTo>
                    <a:pt x="1189" y="1693"/>
                    <a:pt x="1252" y="1721"/>
                    <a:pt x="1280" y="1756"/>
                  </a:cubicBezTo>
                  <a:lnTo>
                    <a:pt x="1308" y="1756"/>
                  </a:lnTo>
                  <a:cubicBezTo>
                    <a:pt x="1423" y="1739"/>
                    <a:pt x="1533" y="1730"/>
                    <a:pt x="1640" y="1730"/>
                  </a:cubicBezTo>
                  <a:cubicBezTo>
                    <a:pt x="1747" y="1730"/>
                    <a:pt x="1850" y="1739"/>
                    <a:pt x="1951" y="1756"/>
                  </a:cubicBezTo>
                  <a:cubicBezTo>
                    <a:pt x="1951" y="1721"/>
                    <a:pt x="1979" y="1693"/>
                    <a:pt x="1979" y="1693"/>
                  </a:cubicBezTo>
                  <a:cubicBezTo>
                    <a:pt x="2007" y="1693"/>
                    <a:pt x="2007" y="1665"/>
                    <a:pt x="2007" y="1665"/>
                  </a:cubicBezTo>
                  <a:cubicBezTo>
                    <a:pt x="2035" y="1693"/>
                    <a:pt x="2063" y="1693"/>
                    <a:pt x="2098" y="1693"/>
                  </a:cubicBezTo>
                  <a:cubicBezTo>
                    <a:pt x="2182" y="1721"/>
                    <a:pt x="2273" y="1721"/>
                    <a:pt x="2329" y="1721"/>
                  </a:cubicBezTo>
                  <a:cubicBezTo>
                    <a:pt x="2385" y="1693"/>
                    <a:pt x="2476" y="1693"/>
                    <a:pt x="2531" y="1665"/>
                  </a:cubicBezTo>
                  <a:cubicBezTo>
                    <a:pt x="2559" y="1693"/>
                    <a:pt x="2587" y="1693"/>
                    <a:pt x="2587" y="1721"/>
                  </a:cubicBezTo>
                  <a:cubicBezTo>
                    <a:pt x="2622" y="1756"/>
                    <a:pt x="2678" y="1784"/>
                    <a:pt x="2706" y="1784"/>
                  </a:cubicBezTo>
                  <a:cubicBezTo>
                    <a:pt x="2909" y="1756"/>
                    <a:pt x="3084" y="1756"/>
                    <a:pt x="3287" y="1756"/>
                  </a:cubicBezTo>
                  <a:lnTo>
                    <a:pt x="3580" y="1756"/>
                  </a:lnTo>
                  <a:cubicBezTo>
                    <a:pt x="3811" y="1721"/>
                    <a:pt x="4049" y="1756"/>
                    <a:pt x="4280" y="1693"/>
                  </a:cubicBezTo>
                  <a:cubicBezTo>
                    <a:pt x="4426" y="1665"/>
                    <a:pt x="4573" y="1609"/>
                    <a:pt x="4720" y="1582"/>
                  </a:cubicBezTo>
                  <a:cubicBezTo>
                    <a:pt x="4720" y="1582"/>
                    <a:pt x="4748" y="1582"/>
                    <a:pt x="4748" y="1547"/>
                  </a:cubicBezTo>
                  <a:cubicBezTo>
                    <a:pt x="4804" y="1637"/>
                    <a:pt x="4860" y="1693"/>
                    <a:pt x="4951" y="1721"/>
                  </a:cubicBezTo>
                  <a:lnTo>
                    <a:pt x="5070" y="1721"/>
                  </a:lnTo>
                  <a:cubicBezTo>
                    <a:pt x="5154" y="1693"/>
                    <a:pt x="5272" y="1637"/>
                    <a:pt x="5384" y="1637"/>
                  </a:cubicBezTo>
                  <a:cubicBezTo>
                    <a:pt x="5397" y="1634"/>
                    <a:pt x="5410" y="1632"/>
                    <a:pt x="5422" y="1632"/>
                  </a:cubicBezTo>
                  <a:cubicBezTo>
                    <a:pt x="5499" y="1632"/>
                    <a:pt x="5572" y="1697"/>
                    <a:pt x="5650" y="1721"/>
                  </a:cubicBezTo>
                  <a:cubicBezTo>
                    <a:pt x="5678" y="1728"/>
                    <a:pt x="5704" y="1731"/>
                    <a:pt x="5729" y="1731"/>
                  </a:cubicBezTo>
                  <a:cubicBezTo>
                    <a:pt x="5830" y="1731"/>
                    <a:pt x="5898" y="1677"/>
                    <a:pt x="5972" y="1609"/>
                  </a:cubicBezTo>
                  <a:cubicBezTo>
                    <a:pt x="6000" y="1582"/>
                    <a:pt x="6028" y="1547"/>
                    <a:pt x="6028" y="1547"/>
                  </a:cubicBezTo>
                  <a:cubicBezTo>
                    <a:pt x="6056" y="1582"/>
                    <a:pt x="6119" y="1609"/>
                    <a:pt x="6119" y="1609"/>
                  </a:cubicBezTo>
                  <a:cubicBezTo>
                    <a:pt x="6174" y="1665"/>
                    <a:pt x="6258" y="1693"/>
                    <a:pt x="6321" y="1721"/>
                  </a:cubicBezTo>
                  <a:cubicBezTo>
                    <a:pt x="6405" y="1693"/>
                    <a:pt x="6468" y="1693"/>
                    <a:pt x="6552" y="1693"/>
                  </a:cubicBezTo>
                  <a:cubicBezTo>
                    <a:pt x="6580" y="1693"/>
                    <a:pt x="6580" y="1693"/>
                    <a:pt x="6608" y="1665"/>
                  </a:cubicBezTo>
                  <a:lnTo>
                    <a:pt x="6608" y="1693"/>
                  </a:lnTo>
                  <a:cubicBezTo>
                    <a:pt x="6902" y="1665"/>
                    <a:pt x="7195" y="1665"/>
                    <a:pt x="7482" y="1637"/>
                  </a:cubicBezTo>
                  <a:cubicBezTo>
                    <a:pt x="7517" y="1609"/>
                    <a:pt x="7573" y="1582"/>
                    <a:pt x="7601" y="1582"/>
                  </a:cubicBezTo>
                  <a:cubicBezTo>
                    <a:pt x="7601" y="1582"/>
                    <a:pt x="7629" y="1582"/>
                    <a:pt x="7692" y="1609"/>
                  </a:cubicBezTo>
                  <a:lnTo>
                    <a:pt x="7895" y="1609"/>
                  </a:lnTo>
                  <a:cubicBezTo>
                    <a:pt x="7954" y="1601"/>
                    <a:pt x="8013" y="1598"/>
                    <a:pt x="8073" y="1598"/>
                  </a:cubicBezTo>
                  <a:cubicBezTo>
                    <a:pt x="8216" y="1598"/>
                    <a:pt x="8360" y="1618"/>
                    <a:pt x="8503" y="1637"/>
                  </a:cubicBezTo>
                  <a:cubicBezTo>
                    <a:pt x="8622" y="1637"/>
                    <a:pt x="8741" y="1665"/>
                    <a:pt x="8881" y="1665"/>
                  </a:cubicBezTo>
                  <a:lnTo>
                    <a:pt x="9524" y="1665"/>
                  </a:lnTo>
                  <a:cubicBezTo>
                    <a:pt x="9580" y="1637"/>
                    <a:pt x="9615" y="1637"/>
                    <a:pt x="9671" y="1637"/>
                  </a:cubicBezTo>
                  <a:lnTo>
                    <a:pt x="10048" y="1637"/>
                  </a:lnTo>
                  <a:cubicBezTo>
                    <a:pt x="10342" y="1637"/>
                    <a:pt x="10601" y="1665"/>
                    <a:pt x="10894" y="1693"/>
                  </a:cubicBezTo>
                  <a:cubicBezTo>
                    <a:pt x="11041" y="1582"/>
                    <a:pt x="11188" y="1407"/>
                    <a:pt x="11244" y="1232"/>
                  </a:cubicBezTo>
                  <a:cubicBezTo>
                    <a:pt x="11317" y="1049"/>
                    <a:pt x="11150" y="871"/>
                    <a:pt x="10972" y="871"/>
                  </a:cubicBezTo>
                  <a:cubicBezTo>
                    <a:pt x="10946" y="871"/>
                    <a:pt x="10920" y="874"/>
                    <a:pt x="10894" y="882"/>
                  </a:cubicBezTo>
                  <a:cubicBezTo>
                    <a:pt x="10838" y="882"/>
                    <a:pt x="10775" y="910"/>
                    <a:pt x="10720" y="966"/>
                  </a:cubicBezTo>
                  <a:lnTo>
                    <a:pt x="10720" y="938"/>
                  </a:lnTo>
                  <a:cubicBezTo>
                    <a:pt x="10685" y="847"/>
                    <a:pt x="10605" y="813"/>
                    <a:pt x="10521" y="813"/>
                  </a:cubicBezTo>
                  <a:cubicBezTo>
                    <a:pt x="10469" y="813"/>
                    <a:pt x="10415" y="826"/>
                    <a:pt x="10370" y="847"/>
                  </a:cubicBezTo>
                  <a:cubicBezTo>
                    <a:pt x="10223" y="910"/>
                    <a:pt x="10195" y="1022"/>
                    <a:pt x="10139" y="1169"/>
                  </a:cubicBezTo>
                  <a:cubicBezTo>
                    <a:pt x="10048" y="1113"/>
                    <a:pt x="9964" y="1085"/>
                    <a:pt x="9873" y="1057"/>
                  </a:cubicBezTo>
                  <a:cubicBezTo>
                    <a:pt x="9799" y="1042"/>
                    <a:pt x="9724" y="1034"/>
                    <a:pt x="9650" y="1034"/>
                  </a:cubicBezTo>
                  <a:cubicBezTo>
                    <a:pt x="9549" y="1034"/>
                    <a:pt x="9449" y="1049"/>
                    <a:pt x="9349" y="1085"/>
                  </a:cubicBezTo>
                  <a:cubicBezTo>
                    <a:pt x="9321" y="1085"/>
                    <a:pt x="9321" y="1085"/>
                    <a:pt x="9293" y="1113"/>
                  </a:cubicBezTo>
                  <a:cubicBezTo>
                    <a:pt x="9265" y="1057"/>
                    <a:pt x="9202" y="1022"/>
                    <a:pt x="9146" y="994"/>
                  </a:cubicBezTo>
                  <a:cubicBezTo>
                    <a:pt x="9095" y="975"/>
                    <a:pt x="9047" y="965"/>
                    <a:pt x="9002" y="965"/>
                  </a:cubicBezTo>
                  <a:cubicBezTo>
                    <a:pt x="8917" y="965"/>
                    <a:pt x="8842" y="998"/>
                    <a:pt x="8769" y="1057"/>
                  </a:cubicBezTo>
                  <a:cubicBezTo>
                    <a:pt x="8678" y="1022"/>
                    <a:pt x="8622" y="966"/>
                    <a:pt x="8531" y="966"/>
                  </a:cubicBezTo>
                  <a:cubicBezTo>
                    <a:pt x="8328" y="966"/>
                    <a:pt x="8244" y="1085"/>
                    <a:pt x="8097" y="1141"/>
                  </a:cubicBezTo>
                  <a:cubicBezTo>
                    <a:pt x="8041" y="1113"/>
                    <a:pt x="7979" y="1057"/>
                    <a:pt x="7923" y="1022"/>
                  </a:cubicBezTo>
                  <a:cubicBezTo>
                    <a:pt x="7832" y="966"/>
                    <a:pt x="7748" y="938"/>
                    <a:pt x="7657" y="938"/>
                  </a:cubicBezTo>
                  <a:lnTo>
                    <a:pt x="7657" y="882"/>
                  </a:lnTo>
                  <a:cubicBezTo>
                    <a:pt x="7657" y="847"/>
                    <a:pt x="7657" y="791"/>
                    <a:pt x="7629" y="763"/>
                  </a:cubicBezTo>
                  <a:lnTo>
                    <a:pt x="7629" y="589"/>
                  </a:lnTo>
                  <a:cubicBezTo>
                    <a:pt x="7601" y="442"/>
                    <a:pt x="7601" y="295"/>
                    <a:pt x="7545" y="148"/>
                  </a:cubicBezTo>
                  <a:cubicBezTo>
                    <a:pt x="7491" y="64"/>
                    <a:pt x="7376" y="8"/>
                    <a:pt x="7267" y="8"/>
                  </a:cubicBezTo>
                  <a:cubicBezTo>
                    <a:pt x="7194" y="8"/>
                    <a:pt x="7124" y="33"/>
                    <a:pt x="7077" y="92"/>
                  </a:cubicBezTo>
                  <a:cubicBezTo>
                    <a:pt x="7077" y="120"/>
                    <a:pt x="7049" y="120"/>
                    <a:pt x="7049" y="120"/>
                  </a:cubicBezTo>
                  <a:cubicBezTo>
                    <a:pt x="7021" y="92"/>
                    <a:pt x="6993" y="92"/>
                    <a:pt x="6958" y="64"/>
                  </a:cubicBezTo>
                  <a:cubicBezTo>
                    <a:pt x="6920" y="24"/>
                    <a:pt x="6864" y="4"/>
                    <a:pt x="6808" y="4"/>
                  </a:cubicBezTo>
                  <a:cubicBezTo>
                    <a:pt x="6699" y="4"/>
                    <a:pt x="6590" y="77"/>
                    <a:pt x="6608" y="211"/>
                  </a:cubicBezTo>
                  <a:cubicBezTo>
                    <a:pt x="6608" y="358"/>
                    <a:pt x="6671" y="533"/>
                    <a:pt x="6727" y="673"/>
                  </a:cubicBezTo>
                  <a:cubicBezTo>
                    <a:pt x="6706" y="666"/>
                    <a:pt x="6682" y="662"/>
                    <a:pt x="6655" y="662"/>
                  </a:cubicBezTo>
                  <a:cubicBezTo>
                    <a:pt x="6574" y="662"/>
                    <a:pt x="6474" y="695"/>
                    <a:pt x="6405" y="763"/>
                  </a:cubicBezTo>
                  <a:cubicBezTo>
                    <a:pt x="6349" y="819"/>
                    <a:pt x="6321" y="882"/>
                    <a:pt x="6258" y="966"/>
                  </a:cubicBezTo>
                  <a:cubicBezTo>
                    <a:pt x="6202" y="938"/>
                    <a:pt x="6119" y="910"/>
                    <a:pt x="6028" y="882"/>
                  </a:cubicBezTo>
                  <a:cubicBezTo>
                    <a:pt x="5853" y="882"/>
                    <a:pt x="5769" y="994"/>
                    <a:pt x="5678" y="1113"/>
                  </a:cubicBezTo>
                  <a:cubicBezTo>
                    <a:pt x="5578" y="1073"/>
                    <a:pt x="5479" y="1053"/>
                    <a:pt x="5382" y="1053"/>
                  </a:cubicBezTo>
                  <a:cubicBezTo>
                    <a:pt x="5195" y="1053"/>
                    <a:pt x="5017" y="1126"/>
                    <a:pt x="4860" y="1260"/>
                  </a:cubicBezTo>
                  <a:cubicBezTo>
                    <a:pt x="4685" y="1197"/>
                    <a:pt x="4510" y="1197"/>
                    <a:pt x="4308" y="1197"/>
                  </a:cubicBezTo>
                  <a:cubicBezTo>
                    <a:pt x="4105" y="1197"/>
                    <a:pt x="3930" y="1169"/>
                    <a:pt x="3727" y="1169"/>
                  </a:cubicBezTo>
                  <a:lnTo>
                    <a:pt x="3378" y="1169"/>
                  </a:lnTo>
                  <a:cubicBezTo>
                    <a:pt x="3433" y="1085"/>
                    <a:pt x="3461" y="1022"/>
                    <a:pt x="3524" y="938"/>
                  </a:cubicBezTo>
                  <a:cubicBezTo>
                    <a:pt x="3608" y="707"/>
                    <a:pt x="3727" y="498"/>
                    <a:pt x="3671" y="239"/>
                  </a:cubicBezTo>
                  <a:cubicBezTo>
                    <a:pt x="3641" y="89"/>
                    <a:pt x="3488" y="1"/>
                    <a:pt x="333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1"/>
            <p:cNvSpPr/>
            <p:nvPr/>
          </p:nvSpPr>
          <p:spPr>
            <a:xfrm>
              <a:off x="3685388" y="2339982"/>
              <a:ext cx="22345" cy="21367"/>
            </a:xfrm>
            <a:custGeom>
              <a:rect b="b" l="l" r="r" t="t"/>
              <a:pathLst>
                <a:path extrusionOk="0" h="939" w="982">
                  <a:moveTo>
                    <a:pt x="660" y="1"/>
                  </a:moveTo>
                  <a:cubicBezTo>
                    <a:pt x="513" y="1"/>
                    <a:pt x="366" y="92"/>
                    <a:pt x="282" y="204"/>
                  </a:cubicBezTo>
                  <a:cubicBezTo>
                    <a:pt x="163" y="323"/>
                    <a:pt x="135" y="497"/>
                    <a:pt x="44" y="672"/>
                  </a:cubicBezTo>
                  <a:cubicBezTo>
                    <a:pt x="0" y="788"/>
                    <a:pt x="134" y="939"/>
                    <a:pt x="265" y="939"/>
                  </a:cubicBezTo>
                  <a:cubicBezTo>
                    <a:pt x="300" y="939"/>
                    <a:pt x="335" y="928"/>
                    <a:pt x="366" y="903"/>
                  </a:cubicBezTo>
                  <a:cubicBezTo>
                    <a:pt x="457" y="819"/>
                    <a:pt x="541" y="763"/>
                    <a:pt x="632" y="644"/>
                  </a:cubicBezTo>
                  <a:cubicBezTo>
                    <a:pt x="632" y="672"/>
                    <a:pt x="660" y="672"/>
                    <a:pt x="687" y="700"/>
                  </a:cubicBezTo>
                  <a:lnTo>
                    <a:pt x="806" y="700"/>
                  </a:lnTo>
                  <a:cubicBezTo>
                    <a:pt x="953" y="672"/>
                    <a:pt x="981" y="469"/>
                    <a:pt x="981" y="350"/>
                  </a:cubicBezTo>
                  <a:cubicBezTo>
                    <a:pt x="981" y="267"/>
                    <a:pt x="953" y="204"/>
                    <a:pt x="918" y="120"/>
                  </a:cubicBezTo>
                  <a:cubicBezTo>
                    <a:pt x="890" y="92"/>
                    <a:pt x="862" y="64"/>
                    <a:pt x="834" y="29"/>
                  </a:cubicBezTo>
                  <a:cubicBezTo>
                    <a:pt x="778" y="1"/>
                    <a:pt x="715" y="1"/>
                    <a:pt x="6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1"/>
            <p:cNvSpPr/>
            <p:nvPr/>
          </p:nvSpPr>
          <p:spPr>
            <a:xfrm>
              <a:off x="3911846" y="2344351"/>
              <a:ext cx="14654" cy="16179"/>
            </a:xfrm>
            <a:custGeom>
              <a:rect b="b" l="l" r="r" t="t"/>
              <a:pathLst>
                <a:path extrusionOk="0" h="711" w="644">
                  <a:moveTo>
                    <a:pt x="306" y="1"/>
                  </a:moveTo>
                  <a:cubicBezTo>
                    <a:pt x="236" y="1"/>
                    <a:pt x="160" y="28"/>
                    <a:pt x="119" y="75"/>
                  </a:cubicBezTo>
                  <a:cubicBezTo>
                    <a:pt x="91" y="103"/>
                    <a:pt x="56" y="158"/>
                    <a:pt x="56" y="186"/>
                  </a:cubicBezTo>
                  <a:cubicBezTo>
                    <a:pt x="0" y="396"/>
                    <a:pt x="119" y="655"/>
                    <a:pt x="322" y="711"/>
                  </a:cubicBezTo>
                  <a:cubicBezTo>
                    <a:pt x="406" y="711"/>
                    <a:pt x="497" y="711"/>
                    <a:pt x="553" y="627"/>
                  </a:cubicBezTo>
                  <a:cubicBezTo>
                    <a:pt x="616" y="571"/>
                    <a:pt x="644" y="480"/>
                    <a:pt x="616" y="424"/>
                  </a:cubicBezTo>
                  <a:lnTo>
                    <a:pt x="616" y="396"/>
                  </a:lnTo>
                  <a:cubicBezTo>
                    <a:pt x="581" y="305"/>
                    <a:pt x="553" y="249"/>
                    <a:pt x="525" y="158"/>
                  </a:cubicBezTo>
                  <a:cubicBezTo>
                    <a:pt x="497" y="103"/>
                    <a:pt x="441" y="47"/>
                    <a:pt x="378" y="12"/>
                  </a:cubicBezTo>
                  <a:cubicBezTo>
                    <a:pt x="356" y="4"/>
                    <a:pt x="331" y="1"/>
                    <a:pt x="3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1"/>
            <p:cNvSpPr/>
            <p:nvPr/>
          </p:nvSpPr>
          <p:spPr>
            <a:xfrm>
              <a:off x="3923769" y="2347946"/>
              <a:ext cx="660" cy="660"/>
            </a:xfrm>
            <a:custGeom>
              <a:rect b="b" l="l" r="r" t="t"/>
              <a:pathLst>
                <a:path extrusionOk="0" h="29" w="29">
                  <a:moveTo>
                    <a:pt x="1" y="0"/>
                  </a:moveTo>
                  <a:cubicBezTo>
                    <a:pt x="1" y="28"/>
                    <a:pt x="29" y="28"/>
                    <a:pt x="29" y="28"/>
                  </a:cubicBezTo>
                  <a:lnTo>
                    <a:pt x="1" y="0"/>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1"/>
            <p:cNvSpPr/>
            <p:nvPr/>
          </p:nvSpPr>
          <p:spPr>
            <a:xfrm>
              <a:off x="3923769" y="2347309"/>
              <a:ext cx="23" cy="660"/>
            </a:xfrm>
            <a:custGeom>
              <a:rect b="b" l="l" r="r" t="t"/>
              <a:pathLst>
                <a:path extrusionOk="0" h="29" w="1">
                  <a:moveTo>
                    <a:pt x="1" y="1"/>
                  </a:moveTo>
                  <a:lnTo>
                    <a:pt x="1" y="28"/>
                  </a:lnTo>
                  <a:close/>
                  <a:moveTo>
                    <a:pt x="1" y="1"/>
                  </a:moveTo>
                  <a:lnTo>
                    <a:pt x="1"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1"/>
            <p:cNvSpPr/>
            <p:nvPr/>
          </p:nvSpPr>
          <p:spPr>
            <a:xfrm>
              <a:off x="3976766" y="2323462"/>
              <a:ext cx="36613" cy="26578"/>
            </a:xfrm>
            <a:custGeom>
              <a:rect b="b" l="l" r="r" t="t"/>
              <a:pathLst>
                <a:path extrusionOk="0" h="1168" w="1609">
                  <a:moveTo>
                    <a:pt x="663" y="0"/>
                  </a:moveTo>
                  <a:cubicBezTo>
                    <a:pt x="629" y="0"/>
                    <a:pt x="594" y="9"/>
                    <a:pt x="560" y="28"/>
                  </a:cubicBezTo>
                  <a:cubicBezTo>
                    <a:pt x="525" y="56"/>
                    <a:pt x="525" y="56"/>
                    <a:pt x="497" y="56"/>
                  </a:cubicBezTo>
                  <a:cubicBezTo>
                    <a:pt x="322" y="91"/>
                    <a:pt x="175" y="202"/>
                    <a:pt x="63" y="349"/>
                  </a:cubicBezTo>
                  <a:cubicBezTo>
                    <a:pt x="0" y="440"/>
                    <a:pt x="35" y="580"/>
                    <a:pt x="119" y="671"/>
                  </a:cubicBezTo>
                  <a:cubicBezTo>
                    <a:pt x="147" y="818"/>
                    <a:pt x="294" y="930"/>
                    <a:pt x="441" y="930"/>
                  </a:cubicBezTo>
                  <a:cubicBezTo>
                    <a:pt x="469" y="1021"/>
                    <a:pt x="525" y="1049"/>
                    <a:pt x="616" y="1076"/>
                  </a:cubicBezTo>
                  <a:cubicBezTo>
                    <a:pt x="762" y="1076"/>
                    <a:pt x="846" y="1076"/>
                    <a:pt x="993" y="993"/>
                  </a:cubicBezTo>
                  <a:lnTo>
                    <a:pt x="1021" y="993"/>
                  </a:lnTo>
                  <a:cubicBezTo>
                    <a:pt x="1084" y="1076"/>
                    <a:pt x="1196" y="1139"/>
                    <a:pt x="1315" y="1167"/>
                  </a:cubicBezTo>
                  <a:cubicBezTo>
                    <a:pt x="1399" y="1167"/>
                    <a:pt x="1546" y="1076"/>
                    <a:pt x="1546" y="965"/>
                  </a:cubicBezTo>
                  <a:cubicBezTo>
                    <a:pt x="1574" y="755"/>
                    <a:pt x="1608" y="468"/>
                    <a:pt x="1399" y="377"/>
                  </a:cubicBezTo>
                  <a:cubicBezTo>
                    <a:pt x="1336" y="339"/>
                    <a:pt x="1271" y="324"/>
                    <a:pt x="1208" y="324"/>
                  </a:cubicBezTo>
                  <a:cubicBezTo>
                    <a:pt x="1132" y="324"/>
                    <a:pt x="1058" y="347"/>
                    <a:pt x="993" y="377"/>
                  </a:cubicBezTo>
                  <a:cubicBezTo>
                    <a:pt x="965" y="377"/>
                    <a:pt x="965" y="405"/>
                    <a:pt x="937" y="405"/>
                  </a:cubicBezTo>
                  <a:lnTo>
                    <a:pt x="937" y="377"/>
                  </a:lnTo>
                  <a:cubicBezTo>
                    <a:pt x="909" y="377"/>
                    <a:pt x="909" y="377"/>
                    <a:pt x="909" y="349"/>
                  </a:cubicBezTo>
                  <a:cubicBezTo>
                    <a:pt x="979" y="204"/>
                    <a:pt x="831" y="0"/>
                    <a:pt x="6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1"/>
            <p:cNvSpPr/>
            <p:nvPr/>
          </p:nvSpPr>
          <p:spPr>
            <a:xfrm>
              <a:off x="3632118" y="2013720"/>
              <a:ext cx="461449" cy="383627"/>
            </a:xfrm>
            <a:custGeom>
              <a:rect b="b" l="l" r="r" t="t"/>
              <a:pathLst>
                <a:path extrusionOk="0" h="16859" w="20279">
                  <a:moveTo>
                    <a:pt x="2734" y="4633"/>
                  </a:moveTo>
                  <a:cubicBezTo>
                    <a:pt x="2796" y="4633"/>
                    <a:pt x="2854" y="4640"/>
                    <a:pt x="2910" y="4640"/>
                  </a:cubicBezTo>
                  <a:cubicBezTo>
                    <a:pt x="3175" y="4696"/>
                    <a:pt x="3469" y="4752"/>
                    <a:pt x="3672" y="4927"/>
                  </a:cubicBezTo>
                  <a:cubicBezTo>
                    <a:pt x="4105" y="5312"/>
                    <a:pt x="4308" y="5864"/>
                    <a:pt x="4168" y="6417"/>
                  </a:cubicBezTo>
                  <a:cubicBezTo>
                    <a:pt x="4021" y="6913"/>
                    <a:pt x="3609" y="7291"/>
                    <a:pt x="3203" y="7549"/>
                  </a:cubicBezTo>
                  <a:cubicBezTo>
                    <a:pt x="2973" y="7696"/>
                    <a:pt x="2707" y="7759"/>
                    <a:pt x="2448" y="7759"/>
                  </a:cubicBezTo>
                  <a:cubicBezTo>
                    <a:pt x="2210" y="7724"/>
                    <a:pt x="2036" y="7612"/>
                    <a:pt x="1952" y="7437"/>
                  </a:cubicBezTo>
                  <a:cubicBezTo>
                    <a:pt x="1952" y="7374"/>
                    <a:pt x="1924" y="7319"/>
                    <a:pt x="1952" y="7235"/>
                  </a:cubicBezTo>
                  <a:cubicBezTo>
                    <a:pt x="1952" y="6766"/>
                    <a:pt x="1980" y="6298"/>
                    <a:pt x="2008" y="5864"/>
                  </a:cubicBezTo>
                  <a:cubicBezTo>
                    <a:pt x="2071" y="5452"/>
                    <a:pt x="2126" y="5102"/>
                    <a:pt x="2245" y="4724"/>
                  </a:cubicBezTo>
                  <a:lnTo>
                    <a:pt x="2273" y="4724"/>
                  </a:lnTo>
                  <a:cubicBezTo>
                    <a:pt x="2357" y="4696"/>
                    <a:pt x="2476" y="4668"/>
                    <a:pt x="2532" y="4668"/>
                  </a:cubicBezTo>
                  <a:cubicBezTo>
                    <a:pt x="2605" y="4640"/>
                    <a:pt x="2672" y="4633"/>
                    <a:pt x="2734" y="4633"/>
                  </a:cubicBezTo>
                  <a:close/>
                  <a:moveTo>
                    <a:pt x="18229" y="5633"/>
                  </a:moveTo>
                  <a:cubicBezTo>
                    <a:pt x="18460" y="5633"/>
                    <a:pt x="18687" y="5683"/>
                    <a:pt x="18880" y="5801"/>
                  </a:cubicBezTo>
                  <a:cubicBezTo>
                    <a:pt x="18908" y="6039"/>
                    <a:pt x="18908" y="6298"/>
                    <a:pt x="18908" y="6535"/>
                  </a:cubicBezTo>
                  <a:cubicBezTo>
                    <a:pt x="18936" y="7144"/>
                    <a:pt x="18908" y="7759"/>
                    <a:pt x="18817" y="8339"/>
                  </a:cubicBezTo>
                  <a:cubicBezTo>
                    <a:pt x="18817" y="8458"/>
                    <a:pt x="18440" y="8661"/>
                    <a:pt x="18328" y="8717"/>
                  </a:cubicBezTo>
                  <a:cubicBezTo>
                    <a:pt x="18181" y="8808"/>
                    <a:pt x="17978" y="8892"/>
                    <a:pt x="17803" y="8920"/>
                  </a:cubicBezTo>
                  <a:cubicBezTo>
                    <a:pt x="17657" y="8920"/>
                    <a:pt x="17482" y="8892"/>
                    <a:pt x="17363" y="8864"/>
                  </a:cubicBezTo>
                  <a:cubicBezTo>
                    <a:pt x="17013" y="8745"/>
                    <a:pt x="16782" y="8542"/>
                    <a:pt x="16608" y="8221"/>
                  </a:cubicBezTo>
                  <a:cubicBezTo>
                    <a:pt x="16461" y="7962"/>
                    <a:pt x="16433" y="7668"/>
                    <a:pt x="16461" y="7347"/>
                  </a:cubicBezTo>
                  <a:cubicBezTo>
                    <a:pt x="16489" y="6822"/>
                    <a:pt x="16838" y="6186"/>
                    <a:pt x="17307" y="5892"/>
                  </a:cubicBezTo>
                  <a:cubicBezTo>
                    <a:pt x="17562" y="5736"/>
                    <a:pt x="17899" y="5633"/>
                    <a:pt x="18229" y="5633"/>
                  </a:cubicBezTo>
                  <a:close/>
                  <a:moveTo>
                    <a:pt x="14741" y="9297"/>
                  </a:moveTo>
                  <a:cubicBezTo>
                    <a:pt x="14685" y="9682"/>
                    <a:pt x="14594" y="10060"/>
                    <a:pt x="14510" y="10409"/>
                  </a:cubicBezTo>
                  <a:cubicBezTo>
                    <a:pt x="14391" y="10906"/>
                    <a:pt x="14188" y="11395"/>
                    <a:pt x="13958" y="11836"/>
                  </a:cubicBezTo>
                  <a:cubicBezTo>
                    <a:pt x="13923" y="11836"/>
                    <a:pt x="13923" y="11808"/>
                    <a:pt x="13895" y="11808"/>
                  </a:cubicBezTo>
                  <a:cubicBezTo>
                    <a:pt x="13839" y="11717"/>
                    <a:pt x="13811" y="11661"/>
                    <a:pt x="13783" y="11570"/>
                  </a:cubicBezTo>
                  <a:cubicBezTo>
                    <a:pt x="13783" y="11542"/>
                    <a:pt x="13783" y="11542"/>
                    <a:pt x="13748" y="11514"/>
                  </a:cubicBezTo>
                  <a:cubicBezTo>
                    <a:pt x="13720" y="11395"/>
                    <a:pt x="13664" y="11255"/>
                    <a:pt x="13636" y="11108"/>
                  </a:cubicBezTo>
                  <a:cubicBezTo>
                    <a:pt x="13573" y="10759"/>
                    <a:pt x="13573" y="10465"/>
                    <a:pt x="13748" y="10143"/>
                  </a:cubicBezTo>
                  <a:cubicBezTo>
                    <a:pt x="13895" y="9913"/>
                    <a:pt x="14097" y="9682"/>
                    <a:pt x="14307" y="9535"/>
                  </a:cubicBezTo>
                  <a:cubicBezTo>
                    <a:pt x="14419" y="9444"/>
                    <a:pt x="14566" y="9360"/>
                    <a:pt x="14713" y="9297"/>
                  </a:cubicBezTo>
                  <a:close/>
                  <a:moveTo>
                    <a:pt x="6147" y="9535"/>
                  </a:moveTo>
                  <a:lnTo>
                    <a:pt x="6147" y="9535"/>
                  </a:lnTo>
                  <a:cubicBezTo>
                    <a:pt x="6234" y="9549"/>
                    <a:pt x="6322" y="9549"/>
                    <a:pt x="6406" y="9549"/>
                  </a:cubicBezTo>
                  <a:cubicBezTo>
                    <a:pt x="6490" y="9549"/>
                    <a:pt x="6570" y="9549"/>
                    <a:pt x="6644" y="9563"/>
                  </a:cubicBezTo>
                  <a:cubicBezTo>
                    <a:pt x="6727" y="9591"/>
                    <a:pt x="6846" y="9619"/>
                    <a:pt x="6902" y="9682"/>
                  </a:cubicBezTo>
                  <a:cubicBezTo>
                    <a:pt x="6930" y="9710"/>
                    <a:pt x="6965" y="9710"/>
                    <a:pt x="6993" y="9738"/>
                  </a:cubicBezTo>
                  <a:cubicBezTo>
                    <a:pt x="7224" y="9913"/>
                    <a:pt x="7427" y="10171"/>
                    <a:pt x="7518" y="10465"/>
                  </a:cubicBezTo>
                  <a:cubicBezTo>
                    <a:pt x="7692" y="11045"/>
                    <a:pt x="7601" y="11836"/>
                    <a:pt x="7105" y="12213"/>
                  </a:cubicBezTo>
                  <a:cubicBezTo>
                    <a:pt x="7077" y="12213"/>
                    <a:pt x="7077" y="12241"/>
                    <a:pt x="7049" y="12241"/>
                  </a:cubicBezTo>
                  <a:cubicBezTo>
                    <a:pt x="7021" y="12213"/>
                    <a:pt x="6993" y="12157"/>
                    <a:pt x="6965" y="12129"/>
                  </a:cubicBezTo>
                  <a:cubicBezTo>
                    <a:pt x="6672" y="11689"/>
                    <a:pt x="6497" y="11220"/>
                    <a:pt x="6406" y="10731"/>
                  </a:cubicBezTo>
                  <a:cubicBezTo>
                    <a:pt x="6350" y="10318"/>
                    <a:pt x="6231" y="9941"/>
                    <a:pt x="6147" y="9535"/>
                  </a:cubicBezTo>
                  <a:close/>
                  <a:moveTo>
                    <a:pt x="3199" y="11843"/>
                  </a:moveTo>
                  <a:cubicBezTo>
                    <a:pt x="3264" y="11843"/>
                    <a:pt x="3322" y="11850"/>
                    <a:pt x="3350" y="11864"/>
                  </a:cubicBezTo>
                  <a:cubicBezTo>
                    <a:pt x="3609" y="11864"/>
                    <a:pt x="3847" y="11982"/>
                    <a:pt x="4049" y="12157"/>
                  </a:cubicBezTo>
                  <a:cubicBezTo>
                    <a:pt x="4224" y="12269"/>
                    <a:pt x="4371" y="12479"/>
                    <a:pt x="4427" y="12654"/>
                  </a:cubicBezTo>
                  <a:cubicBezTo>
                    <a:pt x="4518" y="12829"/>
                    <a:pt x="4483" y="13031"/>
                    <a:pt x="4483" y="13206"/>
                  </a:cubicBezTo>
                  <a:lnTo>
                    <a:pt x="4343" y="13206"/>
                  </a:lnTo>
                  <a:cubicBezTo>
                    <a:pt x="4247" y="13229"/>
                    <a:pt x="4192" y="13270"/>
                    <a:pt x="4126" y="13270"/>
                  </a:cubicBezTo>
                  <a:cubicBezTo>
                    <a:pt x="4111" y="13270"/>
                    <a:pt x="4095" y="13267"/>
                    <a:pt x="4077" y="13262"/>
                  </a:cubicBezTo>
                  <a:cubicBezTo>
                    <a:pt x="3930" y="13206"/>
                    <a:pt x="3847" y="13143"/>
                    <a:pt x="3728" y="13115"/>
                  </a:cubicBezTo>
                  <a:lnTo>
                    <a:pt x="3700" y="13115"/>
                  </a:lnTo>
                  <a:cubicBezTo>
                    <a:pt x="3350" y="12794"/>
                    <a:pt x="3056" y="12388"/>
                    <a:pt x="2854" y="11954"/>
                  </a:cubicBezTo>
                  <a:cubicBezTo>
                    <a:pt x="2882" y="11892"/>
                    <a:pt x="2945" y="11892"/>
                    <a:pt x="3001" y="11864"/>
                  </a:cubicBezTo>
                  <a:cubicBezTo>
                    <a:pt x="3060" y="11850"/>
                    <a:pt x="3133" y="11843"/>
                    <a:pt x="3199" y="11843"/>
                  </a:cubicBezTo>
                  <a:close/>
                  <a:moveTo>
                    <a:pt x="10426" y="268"/>
                  </a:moveTo>
                  <a:cubicBezTo>
                    <a:pt x="10470" y="268"/>
                    <a:pt x="10517" y="277"/>
                    <a:pt x="10573" y="298"/>
                  </a:cubicBezTo>
                  <a:cubicBezTo>
                    <a:pt x="10664" y="326"/>
                    <a:pt x="10776" y="382"/>
                    <a:pt x="10867" y="445"/>
                  </a:cubicBezTo>
                  <a:cubicBezTo>
                    <a:pt x="11098" y="557"/>
                    <a:pt x="11272" y="704"/>
                    <a:pt x="11447" y="851"/>
                  </a:cubicBezTo>
                  <a:cubicBezTo>
                    <a:pt x="11860" y="1144"/>
                    <a:pt x="12237" y="1431"/>
                    <a:pt x="12559" y="1816"/>
                  </a:cubicBezTo>
                  <a:cubicBezTo>
                    <a:pt x="12965" y="2340"/>
                    <a:pt x="13370" y="2829"/>
                    <a:pt x="13748" y="3389"/>
                  </a:cubicBezTo>
                  <a:cubicBezTo>
                    <a:pt x="14097" y="3913"/>
                    <a:pt x="14307" y="4522"/>
                    <a:pt x="14447" y="5102"/>
                  </a:cubicBezTo>
                  <a:cubicBezTo>
                    <a:pt x="14832" y="6389"/>
                    <a:pt x="14916" y="7759"/>
                    <a:pt x="14769" y="9095"/>
                  </a:cubicBezTo>
                  <a:lnTo>
                    <a:pt x="14741" y="9095"/>
                  </a:lnTo>
                  <a:cubicBezTo>
                    <a:pt x="14685" y="9123"/>
                    <a:pt x="14622" y="9123"/>
                    <a:pt x="14594" y="9158"/>
                  </a:cubicBezTo>
                  <a:cubicBezTo>
                    <a:pt x="14510" y="9186"/>
                    <a:pt x="14419" y="9241"/>
                    <a:pt x="14335" y="9297"/>
                  </a:cubicBezTo>
                  <a:cubicBezTo>
                    <a:pt x="14216" y="9388"/>
                    <a:pt x="14097" y="9472"/>
                    <a:pt x="13986" y="9591"/>
                  </a:cubicBezTo>
                  <a:cubicBezTo>
                    <a:pt x="13748" y="9794"/>
                    <a:pt x="13545" y="10088"/>
                    <a:pt x="13461" y="10381"/>
                  </a:cubicBezTo>
                  <a:cubicBezTo>
                    <a:pt x="13370" y="10731"/>
                    <a:pt x="13461" y="11080"/>
                    <a:pt x="13573" y="11430"/>
                  </a:cubicBezTo>
                  <a:cubicBezTo>
                    <a:pt x="13573" y="11458"/>
                    <a:pt x="13608" y="11570"/>
                    <a:pt x="13664" y="11661"/>
                  </a:cubicBezTo>
                  <a:cubicBezTo>
                    <a:pt x="13664" y="11717"/>
                    <a:pt x="13692" y="11780"/>
                    <a:pt x="13692" y="11808"/>
                  </a:cubicBezTo>
                  <a:cubicBezTo>
                    <a:pt x="13748" y="11892"/>
                    <a:pt x="13811" y="11982"/>
                    <a:pt x="13867" y="12010"/>
                  </a:cubicBezTo>
                  <a:cubicBezTo>
                    <a:pt x="13748" y="12241"/>
                    <a:pt x="13636" y="12444"/>
                    <a:pt x="13489" y="12654"/>
                  </a:cubicBezTo>
                  <a:cubicBezTo>
                    <a:pt x="13433" y="12766"/>
                    <a:pt x="13342" y="12884"/>
                    <a:pt x="13258" y="13003"/>
                  </a:cubicBezTo>
                  <a:cubicBezTo>
                    <a:pt x="13195" y="13087"/>
                    <a:pt x="13139" y="13206"/>
                    <a:pt x="13084" y="13290"/>
                  </a:cubicBezTo>
                  <a:cubicBezTo>
                    <a:pt x="13049" y="13262"/>
                    <a:pt x="13049" y="13234"/>
                    <a:pt x="13021" y="13178"/>
                  </a:cubicBezTo>
                  <a:cubicBezTo>
                    <a:pt x="12965" y="13087"/>
                    <a:pt x="12874" y="12968"/>
                    <a:pt x="12790" y="12884"/>
                  </a:cubicBezTo>
                  <a:cubicBezTo>
                    <a:pt x="12435" y="12530"/>
                    <a:pt x="12081" y="12330"/>
                    <a:pt x="11576" y="12330"/>
                  </a:cubicBezTo>
                  <a:cubicBezTo>
                    <a:pt x="11543" y="12330"/>
                    <a:pt x="11509" y="12330"/>
                    <a:pt x="11475" y="12332"/>
                  </a:cubicBezTo>
                  <a:cubicBezTo>
                    <a:pt x="11217" y="12332"/>
                    <a:pt x="11014" y="12416"/>
                    <a:pt x="10811" y="12563"/>
                  </a:cubicBezTo>
                  <a:cubicBezTo>
                    <a:pt x="10668" y="12617"/>
                    <a:pt x="10386" y="13088"/>
                    <a:pt x="10236" y="13088"/>
                  </a:cubicBezTo>
                  <a:cubicBezTo>
                    <a:pt x="10232" y="13088"/>
                    <a:pt x="10228" y="13088"/>
                    <a:pt x="10224" y="13087"/>
                  </a:cubicBezTo>
                  <a:cubicBezTo>
                    <a:pt x="10196" y="13087"/>
                    <a:pt x="10140" y="13031"/>
                    <a:pt x="10140" y="13031"/>
                  </a:cubicBezTo>
                  <a:cubicBezTo>
                    <a:pt x="9846" y="12884"/>
                    <a:pt x="9524" y="12738"/>
                    <a:pt x="9203" y="12738"/>
                  </a:cubicBezTo>
                  <a:cubicBezTo>
                    <a:pt x="9168" y="12731"/>
                    <a:pt x="9133" y="12727"/>
                    <a:pt x="9098" y="12727"/>
                  </a:cubicBezTo>
                  <a:cubicBezTo>
                    <a:pt x="8991" y="12727"/>
                    <a:pt x="8880" y="12760"/>
                    <a:pt x="8769" y="12829"/>
                  </a:cubicBezTo>
                  <a:cubicBezTo>
                    <a:pt x="8713" y="12856"/>
                    <a:pt x="8650" y="12912"/>
                    <a:pt x="8594" y="12940"/>
                  </a:cubicBezTo>
                  <a:cubicBezTo>
                    <a:pt x="8557" y="12960"/>
                    <a:pt x="8521" y="12967"/>
                    <a:pt x="8485" y="12967"/>
                  </a:cubicBezTo>
                  <a:cubicBezTo>
                    <a:pt x="8405" y="12967"/>
                    <a:pt x="8327" y="12932"/>
                    <a:pt x="8245" y="12912"/>
                  </a:cubicBezTo>
                  <a:cubicBezTo>
                    <a:pt x="8185" y="12896"/>
                    <a:pt x="8123" y="12889"/>
                    <a:pt x="8059" y="12889"/>
                  </a:cubicBezTo>
                  <a:cubicBezTo>
                    <a:pt x="7906" y="12889"/>
                    <a:pt x="7745" y="12929"/>
                    <a:pt x="7601" y="12968"/>
                  </a:cubicBezTo>
                  <a:cubicBezTo>
                    <a:pt x="7546" y="12884"/>
                    <a:pt x="7490" y="12829"/>
                    <a:pt x="7399" y="12738"/>
                  </a:cubicBezTo>
                  <a:cubicBezTo>
                    <a:pt x="7315" y="12619"/>
                    <a:pt x="7224" y="12507"/>
                    <a:pt x="7168" y="12388"/>
                  </a:cubicBezTo>
                  <a:cubicBezTo>
                    <a:pt x="7776" y="11954"/>
                    <a:pt x="7895" y="10990"/>
                    <a:pt x="7629" y="10318"/>
                  </a:cubicBezTo>
                  <a:cubicBezTo>
                    <a:pt x="7490" y="9969"/>
                    <a:pt x="7280" y="9710"/>
                    <a:pt x="6965" y="9535"/>
                  </a:cubicBezTo>
                  <a:cubicBezTo>
                    <a:pt x="6818" y="9444"/>
                    <a:pt x="6644" y="9388"/>
                    <a:pt x="6469" y="9388"/>
                  </a:cubicBezTo>
                  <a:lnTo>
                    <a:pt x="6441" y="9388"/>
                  </a:lnTo>
                  <a:cubicBezTo>
                    <a:pt x="6322" y="9388"/>
                    <a:pt x="6203" y="9388"/>
                    <a:pt x="6147" y="9416"/>
                  </a:cubicBezTo>
                  <a:cubicBezTo>
                    <a:pt x="6119" y="9269"/>
                    <a:pt x="6000" y="8018"/>
                    <a:pt x="6000" y="7871"/>
                  </a:cubicBezTo>
                  <a:cubicBezTo>
                    <a:pt x="6028" y="7319"/>
                    <a:pt x="6091" y="6766"/>
                    <a:pt x="6203" y="6214"/>
                  </a:cubicBezTo>
                  <a:cubicBezTo>
                    <a:pt x="6469" y="4787"/>
                    <a:pt x="7049" y="3326"/>
                    <a:pt x="7923" y="2193"/>
                  </a:cubicBezTo>
                  <a:cubicBezTo>
                    <a:pt x="8504" y="1403"/>
                    <a:pt x="9266" y="676"/>
                    <a:pt x="10196" y="326"/>
                  </a:cubicBezTo>
                  <a:cubicBezTo>
                    <a:pt x="10286" y="292"/>
                    <a:pt x="10353" y="268"/>
                    <a:pt x="10426" y="268"/>
                  </a:cubicBezTo>
                  <a:close/>
                  <a:moveTo>
                    <a:pt x="3772" y="2116"/>
                  </a:moveTo>
                  <a:cubicBezTo>
                    <a:pt x="3978" y="2116"/>
                    <a:pt x="4189" y="2195"/>
                    <a:pt x="4399" y="2277"/>
                  </a:cubicBezTo>
                  <a:cubicBezTo>
                    <a:pt x="4518" y="2305"/>
                    <a:pt x="4693" y="2340"/>
                    <a:pt x="4833" y="2396"/>
                  </a:cubicBezTo>
                  <a:cubicBezTo>
                    <a:pt x="4951" y="2424"/>
                    <a:pt x="5007" y="2543"/>
                    <a:pt x="5126" y="2571"/>
                  </a:cubicBezTo>
                  <a:cubicBezTo>
                    <a:pt x="5245" y="2627"/>
                    <a:pt x="5329" y="2627"/>
                    <a:pt x="5420" y="2690"/>
                  </a:cubicBezTo>
                  <a:cubicBezTo>
                    <a:pt x="5707" y="2801"/>
                    <a:pt x="5944" y="2976"/>
                    <a:pt x="6203" y="3123"/>
                  </a:cubicBezTo>
                  <a:cubicBezTo>
                    <a:pt x="6322" y="3179"/>
                    <a:pt x="6441" y="3242"/>
                    <a:pt x="6525" y="3298"/>
                  </a:cubicBezTo>
                  <a:cubicBezTo>
                    <a:pt x="6616" y="3354"/>
                    <a:pt x="6727" y="3417"/>
                    <a:pt x="6818" y="3473"/>
                  </a:cubicBezTo>
                  <a:cubicBezTo>
                    <a:pt x="6699" y="3704"/>
                    <a:pt x="6644" y="3941"/>
                    <a:pt x="6553" y="4172"/>
                  </a:cubicBezTo>
                  <a:cubicBezTo>
                    <a:pt x="6406" y="4494"/>
                    <a:pt x="6294" y="4787"/>
                    <a:pt x="6203" y="5074"/>
                  </a:cubicBezTo>
                  <a:cubicBezTo>
                    <a:pt x="6000" y="5717"/>
                    <a:pt x="5853" y="6361"/>
                    <a:pt x="5797" y="6997"/>
                  </a:cubicBezTo>
                  <a:cubicBezTo>
                    <a:pt x="5679" y="8165"/>
                    <a:pt x="5853" y="9241"/>
                    <a:pt x="6091" y="10381"/>
                  </a:cubicBezTo>
                  <a:cubicBezTo>
                    <a:pt x="6203" y="10962"/>
                    <a:pt x="6322" y="11486"/>
                    <a:pt x="6616" y="11982"/>
                  </a:cubicBezTo>
                  <a:cubicBezTo>
                    <a:pt x="6755" y="12241"/>
                    <a:pt x="6930" y="12479"/>
                    <a:pt x="7105" y="12710"/>
                  </a:cubicBezTo>
                  <a:cubicBezTo>
                    <a:pt x="7196" y="12794"/>
                    <a:pt x="7280" y="12884"/>
                    <a:pt x="7371" y="13003"/>
                  </a:cubicBezTo>
                  <a:cubicBezTo>
                    <a:pt x="7399" y="13003"/>
                    <a:pt x="7399" y="13003"/>
                    <a:pt x="7427" y="13031"/>
                  </a:cubicBezTo>
                  <a:cubicBezTo>
                    <a:pt x="7399" y="13031"/>
                    <a:pt x="7399" y="13059"/>
                    <a:pt x="7371" y="13059"/>
                  </a:cubicBezTo>
                  <a:cubicBezTo>
                    <a:pt x="7196" y="13143"/>
                    <a:pt x="7049" y="13262"/>
                    <a:pt x="6902" y="13409"/>
                  </a:cubicBezTo>
                  <a:cubicBezTo>
                    <a:pt x="6755" y="13262"/>
                    <a:pt x="6469" y="13234"/>
                    <a:pt x="6294" y="13234"/>
                  </a:cubicBezTo>
                  <a:cubicBezTo>
                    <a:pt x="6119" y="13262"/>
                    <a:pt x="5944" y="13318"/>
                    <a:pt x="5797" y="13381"/>
                  </a:cubicBezTo>
                  <a:cubicBezTo>
                    <a:pt x="5651" y="13437"/>
                    <a:pt x="5504" y="13612"/>
                    <a:pt x="5357" y="13668"/>
                  </a:cubicBezTo>
                  <a:cubicBezTo>
                    <a:pt x="5329" y="13640"/>
                    <a:pt x="5329" y="13584"/>
                    <a:pt x="5273" y="13528"/>
                  </a:cubicBezTo>
                  <a:cubicBezTo>
                    <a:pt x="5217" y="13437"/>
                    <a:pt x="5098" y="13381"/>
                    <a:pt x="4979" y="13318"/>
                  </a:cubicBezTo>
                  <a:cubicBezTo>
                    <a:pt x="4867" y="13290"/>
                    <a:pt x="4749" y="13234"/>
                    <a:pt x="4658" y="13234"/>
                  </a:cubicBezTo>
                  <a:cubicBezTo>
                    <a:pt x="4658" y="13059"/>
                    <a:pt x="4658" y="12884"/>
                    <a:pt x="4602" y="12738"/>
                  </a:cubicBezTo>
                  <a:cubicBezTo>
                    <a:pt x="4574" y="12269"/>
                    <a:pt x="4280" y="11864"/>
                    <a:pt x="3784" y="11745"/>
                  </a:cubicBezTo>
                  <a:cubicBezTo>
                    <a:pt x="3615" y="11704"/>
                    <a:pt x="3461" y="11678"/>
                    <a:pt x="3300" y="11678"/>
                  </a:cubicBezTo>
                  <a:cubicBezTo>
                    <a:pt x="3241" y="11678"/>
                    <a:pt x="3181" y="11681"/>
                    <a:pt x="3119" y="11689"/>
                  </a:cubicBezTo>
                  <a:cubicBezTo>
                    <a:pt x="3060" y="11703"/>
                    <a:pt x="3008" y="11710"/>
                    <a:pt x="2963" y="11710"/>
                  </a:cubicBezTo>
                  <a:cubicBezTo>
                    <a:pt x="2918" y="11710"/>
                    <a:pt x="2882" y="11703"/>
                    <a:pt x="2854" y="11689"/>
                  </a:cubicBezTo>
                  <a:cubicBezTo>
                    <a:pt x="2770" y="11689"/>
                    <a:pt x="2679" y="11605"/>
                    <a:pt x="2651" y="11486"/>
                  </a:cubicBezTo>
                  <a:cubicBezTo>
                    <a:pt x="2532" y="11192"/>
                    <a:pt x="2448" y="10906"/>
                    <a:pt x="2385" y="10584"/>
                  </a:cubicBezTo>
                  <a:cubicBezTo>
                    <a:pt x="2273" y="10088"/>
                    <a:pt x="2071" y="9563"/>
                    <a:pt x="2008" y="9039"/>
                  </a:cubicBezTo>
                  <a:cubicBezTo>
                    <a:pt x="1980" y="8773"/>
                    <a:pt x="1952" y="8486"/>
                    <a:pt x="1952" y="8221"/>
                  </a:cubicBezTo>
                  <a:cubicBezTo>
                    <a:pt x="1952" y="8109"/>
                    <a:pt x="1896" y="7871"/>
                    <a:pt x="1980" y="7787"/>
                  </a:cubicBezTo>
                  <a:cubicBezTo>
                    <a:pt x="2017" y="7761"/>
                    <a:pt x="2044" y="7752"/>
                    <a:pt x="2066" y="7752"/>
                  </a:cubicBezTo>
                  <a:cubicBezTo>
                    <a:pt x="2098" y="7752"/>
                    <a:pt x="2122" y="7771"/>
                    <a:pt x="2154" y="7787"/>
                  </a:cubicBezTo>
                  <a:cubicBezTo>
                    <a:pt x="2301" y="7843"/>
                    <a:pt x="2385" y="7871"/>
                    <a:pt x="2532" y="7871"/>
                  </a:cubicBezTo>
                  <a:cubicBezTo>
                    <a:pt x="2569" y="7874"/>
                    <a:pt x="2606" y="7876"/>
                    <a:pt x="2642" y="7876"/>
                  </a:cubicBezTo>
                  <a:cubicBezTo>
                    <a:pt x="2891" y="7876"/>
                    <a:pt x="3114" y="7793"/>
                    <a:pt x="3322" y="7640"/>
                  </a:cubicBezTo>
                  <a:cubicBezTo>
                    <a:pt x="3819" y="7319"/>
                    <a:pt x="4280" y="6885"/>
                    <a:pt x="4371" y="6270"/>
                  </a:cubicBezTo>
                  <a:cubicBezTo>
                    <a:pt x="4455" y="5689"/>
                    <a:pt x="4168" y="5046"/>
                    <a:pt x="3672" y="4724"/>
                  </a:cubicBezTo>
                  <a:cubicBezTo>
                    <a:pt x="3434" y="4550"/>
                    <a:pt x="3119" y="4494"/>
                    <a:pt x="2854" y="4466"/>
                  </a:cubicBezTo>
                  <a:cubicBezTo>
                    <a:pt x="2804" y="4454"/>
                    <a:pt x="2756" y="4447"/>
                    <a:pt x="2709" y="4447"/>
                  </a:cubicBezTo>
                  <a:cubicBezTo>
                    <a:pt x="2641" y="4447"/>
                    <a:pt x="2574" y="4461"/>
                    <a:pt x="2504" y="4494"/>
                  </a:cubicBezTo>
                  <a:cubicBezTo>
                    <a:pt x="2420" y="4522"/>
                    <a:pt x="2329" y="4522"/>
                    <a:pt x="2273" y="4550"/>
                  </a:cubicBezTo>
                  <a:cubicBezTo>
                    <a:pt x="2329" y="4522"/>
                    <a:pt x="2329" y="4291"/>
                    <a:pt x="2329" y="4228"/>
                  </a:cubicBezTo>
                  <a:cubicBezTo>
                    <a:pt x="2385" y="4088"/>
                    <a:pt x="2504" y="3941"/>
                    <a:pt x="2560" y="3766"/>
                  </a:cubicBezTo>
                  <a:cubicBezTo>
                    <a:pt x="2623" y="3592"/>
                    <a:pt x="2679" y="3389"/>
                    <a:pt x="2735" y="3214"/>
                  </a:cubicBezTo>
                  <a:cubicBezTo>
                    <a:pt x="2854" y="2892"/>
                    <a:pt x="3056" y="2515"/>
                    <a:pt x="3294" y="2305"/>
                  </a:cubicBezTo>
                  <a:cubicBezTo>
                    <a:pt x="3449" y="2166"/>
                    <a:pt x="3609" y="2116"/>
                    <a:pt x="3772" y="2116"/>
                  </a:cubicBezTo>
                  <a:close/>
                  <a:moveTo>
                    <a:pt x="17111" y="2064"/>
                  </a:moveTo>
                  <a:cubicBezTo>
                    <a:pt x="17393" y="2064"/>
                    <a:pt x="17665" y="2146"/>
                    <a:pt x="17887" y="2368"/>
                  </a:cubicBezTo>
                  <a:cubicBezTo>
                    <a:pt x="18034" y="2515"/>
                    <a:pt x="18181" y="2690"/>
                    <a:pt x="18237" y="2892"/>
                  </a:cubicBezTo>
                  <a:cubicBezTo>
                    <a:pt x="18328" y="3095"/>
                    <a:pt x="18440" y="3298"/>
                    <a:pt x="18503" y="3501"/>
                  </a:cubicBezTo>
                  <a:cubicBezTo>
                    <a:pt x="18705" y="4228"/>
                    <a:pt x="18817" y="4927"/>
                    <a:pt x="18880" y="5689"/>
                  </a:cubicBezTo>
                  <a:cubicBezTo>
                    <a:pt x="18705" y="5570"/>
                    <a:pt x="18503" y="5515"/>
                    <a:pt x="18328" y="5487"/>
                  </a:cubicBezTo>
                  <a:cubicBezTo>
                    <a:pt x="17978" y="5487"/>
                    <a:pt x="17657" y="5542"/>
                    <a:pt x="17335" y="5689"/>
                  </a:cubicBezTo>
                  <a:cubicBezTo>
                    <a:pt x="17069" y="5836"/>
                    <a:pt x="16838" y="6039"/>
                    <a:pt x="16692" y="6298"/>
                  </a:cubicBezTo>
                  <a:cubicBezTo>
                    <a:pt x="16489" y="6591"/>
                    <a:pt x="16314" y="6941"/>
                    <a:pt x="16286" y="7291"/>
                  </a:cubicBezTo>
                  <a:cubicBezTo>
                    <a:pt x="16258" y="7640"/>
                    <a:pt x="16286" y="7990"/>
                    <a:pt x="16461" y="8311"/>
                  </a:cubicBezTo>
                  <a:cubicBezTo>
                    <a:pt x="16636" y="8598"/>
                    <a:pt x="16866" y="8836"/>
                    <a:pt x="17188" y="8948"/>
                  </a:cubicBezTo>
                  <a:cubicBezTo>
                    <a:pt x="17358" y="9021"/>
                    <a:pt x="17535" y="9055"/>
                    <a:pt x="17710" y="9055"/>
                  </a:cubicBezTo>
                  <a:cubicBezTo>
                    <a:pt x="18103" y="9055"/>
                    <a:pt x="18489" y="8884"/>
                    <a:pt x="18789" y="8598"/>
                  </a:cubicBezTo>
                  <a:lnTo>
                    <a:pt x="18789" y="8598"/>
                  </a:lnTo>
                  <a:cubicBezTo>
                    <a:pt x="18733" y="8983"/>
                    <a:pt x="18677" y="9360"/>
                    <a:pt x="18559" y="9738"/>
                  </a:cubicBezTo>
                  <a:cubicBezTo>
                    <a:pt x="18503" y="9969"/>
                    <a:pt x="18440" y="10206"/>
                    <a:pt x="18356" y="10437"/>
                  </a:cubicBezTo>
                  <a:cubicBezTo>
                    <a:pt x="18293" y="10668"/>
                    <a:pt x="18237" y="10934"/>
                    <a:pt x="18153" y="11164"/>
                  </a:cubicBezTo>
                  <a:cubicBezTo>
                    <a:pt x="18062" y="11430"/>
                    <a:pt x="17915" y="11661"/>
                    <a:pt x="17803" y="11920"/>
                  </a:cubicBezTo>
                  <a:cubicBezTo>
                    <a:pt x="17684" y="12157"/>
                    <a:pt x="17566" y="12444"/>
                    <a:pt x="17391" y="12682"/>
                  </a:cubicBezTo>
                  <a:cubicBezTo>
                    <a:pt x="17391" y="12654"/>
                    <a:pt x="17363" y="12654"/>
                    <a:pt x="17335" y="12654"/>
                  </a:cubicBezTo>
                  <a:cubicBezTo>
                    <a:pt x="17169" y="12556"/>
                    <a:pt x="16977" y="12510"/>
                    <a:pt x="16785" y="12510"/>
                  </a:cubicBezTo>
                  <a:cubicBezTo>
                    <a:pt x="16507" y="12510"/>
                    <a:pt x="16227" y="12608"/>
                    <a:pt x="16020" y="12794"/>
                  </a:cubicBezTo>
                  <a:cubicBezTo>
                    <a:pt x="15845" y="12968"/>
                    <a:pt x="15762" y="13178"/>
                    <a:pt x="15734" y="13409"/>
                  </a:cubicBezTo>
                  <a:cubicBezTo>
                    <a:pt x="15615" y="13409"/>
                    <a:pt x="15531" y="13437"/>
                    <a:pt x="15412" y="13528"/>
                  </a:cubicBezTo>
                  <a:cubicBezTo>
                    <a:pt x="15209" y="13640"/>
                    <a:pt x="15062" y="13759"/>
                    <a:pt x="14943" y="13933"/>
                  </a:cubicBezTo>
                  <a:cubicBezTo>
                    <a:pt x="14867" y="13915"/>
                    <a:pt x="14790" y="13905"/>
                    <a:pt x="14715" y="13905"/>
                  </a:cubicBezTo>
                  <a:cubicBezTo>
                    <a:pt x="14565" y="13905"/>
                    <a:pt x="14424" y="13943"/>
                    <a:pt x="14307" y="14017"/>
                  </a:cubicBezTo>
                  <a:cubicBezTo>
                    <a:pt x="14272" y="13842"/>
                    <a:pt x="14272" y="13640"/>
                    <a:pt x="14188" y="13493"/>
                  </a:cubicBezTo>
                  <a:cubicBezTo>
                    <a:pt x="14069" y="13318"/>
                    <a:pt x="13923" y="13234"/>
                    <a:pt x="13748" y="13206"/>
                  </a:cubicBezTo>
                  <a:cubicBezTo>
                    <a:pt x="13636" y="13206"/>
                    <a:pt x="13517" y="13206"/>
                    <a:pt x="13433" y="13234"/>
                  </a:cubicBezTo>
                  <a:cubicBezTo>
                    <a:pt x="13461" y="13206"/>
                    <a:pt x="13489" y="13143"/>
                    <a:pt x="13517" y="13115"/>
                  </a:cubicBezTo>
                  <a:cubicBezTo>
                    <a:pt x="13664" y="12884"/>
                    <a:pt x="13811" y="12654"/>
                    <a:pt x="13958" y="12388"/>
                  </a:cubicBezTo>
                  <a:cubicBezTo>
                    <a:pt x="14216" y="11954"/>
                    <a:pt x="14419" y="11486"/>
                    <a:pt x="14594" y="10990"/>
                  </a:cubicBezTo>
                  <a:cubicBezTo>
                    <a:pt x="15293" y="9039"/>
                    <a:pt x="15265" y="6941"/>
                    <a:pt x="14685" y="4990"/>
                  </a:cubicBezTo>
                  <a:cubicBezTo>
                    <a:pt x="14622" y="4752"/>
                    <a:pt x="14538" y="4550"/>
                    <a:pt x="14482" y="4319"/>
                  </a:cubicBezTo>
                  <a:cubicBezTo>
                    <a:pt x="14391" y="4144"/>
                    <a:pt x="14244" y="3878"/>
                    <a:pt x="14216" y="3704"/>
                  </a:cubicBezTo>
                  <a:cubicBezTo>
                    <a:pt x="14216" y="3445"/>
                    <a:pt x="14971" y="2976"/>
                    <a:pt x="15209" y="2801"/>
                  </a:cubicBezTo>
                  <a:cubicBezTo>
                    <a:pt x="15615" y="2515"/>
                    <a:pt x="16020" y="2305"/>
                    <a:pt x="16517" y="2165"/>
                  </a:cubicBezTo>
                  <a:cubicBezTo>
                    <a:pt x="16710" y="2105"/>
                    <a:pt x="16913" y="2064"/>
                    <a:pt x="17111" y="2064"/>
                  </a:cubicBezTo>
                  <a:close/>
                  <a:moveTo>
                    <a:pt x="11686" y="12594"/>
                  </a:moveTo>
                  <a:cubicBezTo>
                    <a:pt x="11831" y="12594"/>
                    <a:pt x="11975" y="12620"/>
                    <a:pt x="12119" y="12682"/>
                  </a:cubicBezTo>
                  <a:cubicBezTo>
                    <a:pt x="12209" y="12710"/>
                    <a:pt x="12293" y="12738"/>
                    <a:pt x="12349" y="12766"/>
                  </a:cubicBezTo>
                  <a:cubicBezTo>
                    <a:pt x="12524" y="12912"/>
                    <a:pt x="12671" y="13059"/>
                    <a:pt x="12790" y="13234"/>
                  </a:cubicBezTo>
                  <a:cubicBezTo>
                    <a:pt x="12846" y="13353"/>
                    <a:pt x="12909" y="13556"/>
                    <a:pt x="13049" y="13584"/>
                  </a:cubicBezTo>
                  <a:cubicBezTo>
                    <a:pt x="13072" y="13595"/>
                    <a:pt x="13096" y="13599"/>
                    <a:pt x="13121" y="13599"/>
                  </a:cubicBezTo>
                  <a:cubicBezTo>
                    <a:pt x="13224" y="13599"/>
                    <a:pt x="13343" y="13521"/>
                    <a:pt x="13461" y="13493"/>
                  </a:cubicBezTo>
                  <a:cubicBezTo>
                    <a:pt x="13521" y="13474"/>
                    <a:pt x="13588" y="13461"/>
                    <a:pt x="13655" y="13461"/>
                  </a:cubicBezTo>
                  <a:cubicBezTo>
                    <a:pt x="13782" y="13461"/>
                    <a:pt x="13908" y="13507"/>
                    <a:pt x="13986" y="13640"/>
                  </a:cubicBezTo>
                  <a:cubicBezTo>
                    <a:pt x="14069" y="13842"/>
                    <a:pt x="14041" y="14052"/>
                    <a:pt x="14097" y="14255"/>
                  </a:cubicBezTo>
                  <a:cubicBezTo>
                    <a:pt x="14120" y="14309"/>
                    <a:pt x="14163" y="14340"/>
                    <a:pt x="14215" y="14340"/>
                  </a:cubicBezTo>
                  <a:cubicBezTo>
                    <a:pt x="14244" y="14340"/>
                    <a:pt x="14275" y="14331"/>
                    <a:pt x="14307" y="14311"/>
                  </a:cubicBezTo>
                  <a:cubicBezTo>
                    <a:pt x="14424" y="14194"/>
                    <a:pt x="14566" y="14147"/>
                    <a:pt x="14710" y="14147"/>
                  </a:cubicBezTo>
                  <a:cubicBezTo>
                    <a:pt x="14885" y="14147"/>
                    <a:pt x="15064" y="14215"/>
                    <a:pt x="15209" y="14311"/>
                  </a:cubicBezTo>
                  <a:cubicBezTo>
                    <a:pt x="15321" y="14402"/>
                    <a:pt x="15412" y="14514"/>
                    <a:pt x="15440" y="14633"/>
                  </a:cubicBezTo>
                  <a:cubicBezTo>
                    <a:pt x="15468" y="14716"/>
                    <a:pt x="15496" y="14779"/>
                    <a:pt x="15531" y="14807"/>
                  </a:cubicBezTo>
                  <a:cubicBezTo>
                    <a:pt x="15580" y="14849"/>
                    <a:pt x="15620" y="14865"/>
                    <a:pt x="15654" y="14865"/>
                  </a:cubicBezTo>
                  <a:cubicBezTo>
                    <a:pt x="15742" y="14865"/>
                    <a:pt x="15795" y="14762"/>
                    <a:pt x="15880" y="14716"/>
                  </a:cubicBezTo>
                  <a:cubicBezTo>
                    <a:pt x="15961" y="14653"/>
                    <a:pt x="16054" y="14629"/>
                    <a:pt x="16150" y="14629"/>
                  </a:cubicBezTo>
                  <a:cubicBezTo>
                    <a:pt x="16364" y="14629"/>
                    <a:pt x="16600" y="14745"/>
                    <a:pt x="16782" y="14807"/>
                  </a:cubicBezTo>
                  <a:cubicBezTo>
                    <a:pt x="16790" y="14810"/>
                    <a:pt x="16797" y="14811"/>
                    <a:pt x="16804" y="14811"/>
                  </a:cubicBezTo>
                  <a:cubicBezTo>
                    <a:pt x="16880" y="14811"/>
                    <a:pt x="16947" y="14684"/>
                    <a:pt x="16838" y="14633"/>
                  </a:cubicBezTo>
                  <a:cubicBezTo>
                    <a:pt x="16623" y="14533"/>
                    <a:pt x="16363" y="14415"/>
                    <a:pt x="16112" y="14415"/>
                  </a:cubicBezTo>
                  <a:cubicBezTo>
                    <a:pt x="16062" y="14415"/>
                    <a:pt x="16013" y="14419"/>
                    <a:pt x="15964" y="14430"/>
                  </a:cubicBezTo>
                  <a:cubicBezTo>
                    <a:pt x="15880" y="14458"/>
                    <a:pt x="15762" y="14486"/>
                    <a:pt x="15671" y="14542"/>
                  </a:cubicBezTo>
                  <a:cubicBezTo>
                    <a:pt x="15671" y="14514"/>
                    <a:pt x="15643" y="14430"/>
                    <a:pt x="15615" y="14402"/>
                  </a:cubicBezTo>
                  <a:cubicBezTo>
                    <a:pt x="15496" y="14227"/>
                    <a:pt x="15356" y="14080"/>
                    <a:pt x="15181" y="14017"/>
                  </a:cubicBezTo>
                  <a:cubicBezTo>
                    <a:pt x="15345" y="13827"/>
                    <a:pt x="15558" y="13637"/>
                    <a:pt x="15751" y="13637"/>
                  </a:cubicBezTo>
                  <a:cubicBezTo>
                    <a:pt x="15764" y="13637"/>
                    <a:pt x="15777" y="13638"/>
                    <a:pt x="15790" y="13640"/>
                  </a:cubicBezTo>
                  <a:cubicBezTo>
                    <a:pt x="15804" y="13647"/>
                    <a:pt x="15820" y="13650"/>
                    <a:pt x="15836" y="13650"/>
                  </a:cubicBezTo>
                  <a:cubicBezTo>
                    <a:pt x="15885" y="13650"/>
                    <a:pt x="15936" y="13619"/>
                    <a:pt x="15936" y="13556"/>
                  </a:cubicBezTo>
                  <a:cubicBezTo>
                    <a:pt x="15992" y="13234"/>
                    <a:pt x="16083" y="12968"/>
                    <a:pt x="16405" y="12856"/>
                  </a:cubicBezTo>
                  <a:cubicBezTo>
                    <a:pt x="16527" y="12787"/>
                    <a:pt x="16664" y="12757"/>
                    <a:pt x="16802" y="12757"/>
                  </a:cubicBezTo>
                  <a:cubicBezTo>
                    <a:pt x="16954" y="12757"/>
                    <a:pt x="17108" y="12794"/>
                    <a:pt x="17244" y="12856"/>
                  </a:cubicBezTo>
                  <a:cubicBezTo>
                    <a:pt x="17363" y="12912"/>
                    <a:pt x="17454" y="13003"/>
                    <a:pt x="17538" y="13087"/>
                  </a:cubicBezTo>
                  <a:cubicBezTo>
                    <a:pt x="17594" y="13178"/>
                    <a:pt x="17629" y="13318"/>
                    <a:pt x="17712" y="13409"/>
                  </a:cubicBezTo>
                  <a:cubicBezTo>
                    <a:pt x="17768" y="13465"/>
                    <a:pt x="17803" y="13465"/>
                    <a:pt x="17859" y="13493"/>
                  </a:cubicBezTo>
                  <a:cubicBezTo>
                    <a:pt x="18062" y="13528"/>
                    <a:pt x="18209" y="13556"/>
                    <a:pt x="18356" y="13703"/>
                  </a:cubicBezTo>
                  <a:cubicBezTo>
                    <a:pt x="18559" y="13905"/>
                    <a:pt x="18642" y="14192"/>
                    <a:pt x="18677" y="14486"/>
                  </a:cubicBezTo>
                  <a:cubicBezTo>
                    <a:pt x="18677" y="14605"/>
                    <a:pt x="18677" y="14716"/>
                    <a:pt x="18642" y="14807"/>
                  </a:cubicBezTo>
                  <a:cubicBezTo>
                    <a:pt x="18642" y="14926"/>
                    <a:pt x="18586" y="15066"/>
                    <a:pt x="18614" y="15185"/>
                  </a:cubicBezTo>
                  <a:cubicBezTo>
                    <a:pt x="18677" y="15360"/>
                    <a:pt x="18852" y="15360"/>
                    <a:pt x="18992" y="15388"/>
                  </a:cubicBezTo>
                  <a:cubicBezTo>
                    <a:pt x="19258" y="15416"/>
                    <a:pt x="19607" y="15416"/>
                    <a:pt x="19782" y="15653"/>
                  </a:cubicBezTo>
                  <a:cubicBezTo>
                    <a:pt x="19957" y="15856"/>
                    <a:pt x="20013" y="16178"/>
                    <a:pt x="19866" y="16409"/>
                  </a:cubicBezTo>
                  <a:cubicBezTo>
                    <a:pt x="19770" y="16555"/>
                    <a:pt x="19612" y="16593"/>
                    <a:pt x="19446" y="16593"/>
                  </a:cubicBezTo>
                  <a:cubicBezTo>
                    <a:pt x="19311" y="16593"/>
                    <a:pt x="19171" y="16568"/>
                    <a:pt x="19055" y="16555"/>
                  </a:cubicBezTo>
                  <a:cubicBezTo>
                    <a:pt x="18468" y="16465"/>
                    <a:pt x="17859" y="16465"/>
                    <a:pt x="17279" y="16437"/>
                  </a:cubicBezTo>
                  <a:cubicBezTo>
                    <a:pt x="17189" y="16433"/>
                    <a:pt x="17100" y="16431"/>
                    <a:pt x="17010" y="16431"/>
                  </a:cubicBezTo>
                  <a:cubicBezTo>
                    <a:pt x="16429" y="16431"/>
                    <a:pt x="15847" y="16500"/>
                    <a:pt x="15265" y="16500"/>
                  </a:cubicBezTo>
                  <a:cubicBezTo>
                    <a:pt x="15009" y="16500"/>
                    <a:pt x="14754" y="16504"/>
                    <a:pt x="14500" y="16504"/>
                  </a:cubicBezTo>
                  <a:cubicBezTo>
                    <a:pt x="14087" y="16504"/>
                    <a:pt x="13680" y="16493"/>
                    <a:pt x="13286" y="16437"/>
                  </a:cubicBezTo>
                  <a:cubicBezTo>
                    <a:pt x="13046" y="16391"/>
                    <a:pt x="12830" y="16345"/>
                    <a:pt x="12614" y="16345"/>
                  </a:cubicBezTo>
                  <a:cubicBezTo>
                    <a:pt x="12565" y="16345"/>
                    <a:pt x="12517" y="16348"/>
                    <a:pt x="12468" y="16353"/>
                  </a:cubicBezTo>
                  <a:cubicBezTo>
                    <a:pt x="12119" y="16381"/>
                    <a:pt x="11769" y="16409"/>
                    <a:pt x="11447" y="16437"/>
                  </a:cubicBezTo>
                  <a:cubicBezTo>
                    <a:pt x="10776" y="16500"/>
                    <a:pt x="10140" y="16465"/>
                    <a:pt x="9496" y="16500"/>
                  </a:cubicBezTo>
                  <a:cubicBezTo>
                    <a:pt x="9203" y="16500"/>
                    <a:pt x="8888" y="16555"/>
                    <a:pt x="8566" y="16583"/>
                  </a:cubicBezTo>
                  <a:cubicBezTo>
                    <a:pt x="8245" y="16583"/>
                    <a:pt x="7895" y="16583"/>
                    <a:pt x="7546" y="16555"/>
                  </a:cubicBezTo>
                  <a:cubicBezTo>
                    <a:pt x="7224" y="16527"/>
                    <a:pt x="6930" y="16527"/>
                    <a:pt x="6616" y="16500"/>
                  </a:cubicBezTo>
                  <a:cubicBezTo>
                    <a:pt x="6294" y="16500"/>
                    <a:pt x="5944" y="16527"/>
                    <a:pt x="5623" y="16527"/>
                  </a:cubicBezTo>
                  <a:cubicBezTo>
                    <a:pt x="5408" y="16527"/>
                    <a:pt x="5206" y="16540"/>
                    <a:pt x="5002" y="16540"/>
                  </a:cubicBezTo>
                  <a:cubicBezTo>
                    <a:pt x="4900" y="16540"/>
                    <a:pt x="4798" y="16537"/>
                    <a:pt x="4693" y="16527"/>
                  </a:cubicBezTo>
                  <a:cubicBezTo>
                    <a:pt x="4598" y="16519"/>
                    <a:pt x="4507" y="16516"/>
                    <a:pt x="4416" y="16516"/>
                  </a:cubicBezTo>
                  <a:cubicBezTo>
                    <a:pt x="4197" y="16516"/>
                    <a:pt x="3983" y="16536"/>
                    <a:pt x="3756" y="16555"/>
                  </a:cubicBezTo>
                  <a:cubicBezTo>
                    <a:pt x="3645" y="16570"/>
                    <a:pt x="3535" y="16576"/>
                    <a:pt x="3424" y="16576"/>
                  </a:cubicBezTo>
                  <a:cubicBezTo>
                    <a:pt x="2938" y="16576"/>
                    <a:pt x="2449" y="16462"/>
                    <a:pt x="1959" y="16462"/>
                  </a:cubicBezTo>
                  <a:cubicBezTo>
                    <a:pt x="1917" y="16462"/>
                    <a:pt x="1875" y="16463"/>
                    <a:pt x="1833" y="16465"/>
                  </a:cubicBezTo>
                  <a:cubicBezTo>
                    <a:pt x="1628" y="16490"/>
                    <a:pt x="1420" y="16511"/>
                    <a:pt x="1200" y="16511"/>
                  </a:cubicBezTo>
                  <a:cubicBezTo>
                    <a:pt x="1112" y="16511"/>
                    <a:pt x="1023" y="16508"/>
                    <a:pt x="931" y="16500"/>
                  </a:cubicBezTo>
                  <a:cubicBezTo>
                    <a:pt x="784" y="16500"/>
                    <a:pt x="637" y="16437"/>
                    <a:pt x="525" y="16381"/>
                  </a:cubicBezTo>
                  <a:cubicBezTo>
                    <a:pt x="462" y="16325"/>
                    <a:pt x="406" y="16262"/>
                    <a:pt x="350" y="16178"/>
                  </a:cubicBezTo>
                  <a:cubicBezTo>
                    <a:pt x="260" y="16031"/>
                    <a:pt x="378" y="15912"/>
                    <a:pt x="462" y="15800"/>
                  </a:cubicBezTo>
                  <a:cubicBezTo>
                    <a:pt x="700" y="15591"/>
                    <a:pt x="931" y="15451"/>
                    <a:pt x="1196" y="15304"/>
                  </a:cubicBezTo>
                  <a:cubicBezTo>
                    <a:pt x="1371" y="15185"/>
                    <a:pt x="1602" y="15101"/>
                    <a:pt x="1574" y="14863"/>
                  </a:cubicBezTo>
                  <a:cubicBezTo>
                    <a:pt x="1574" y="14716"/>
                    <a:pt x="1511" y="14605"/>
                    <a:pt x="1546" y="14458"/>
                  </a:cubicBezTo>
                  <a:cubicBezTo>
                    <a:pt x="1602" y="14255"/>
                    <a:pt x="1749" y="14108"/>
                    <a:pt x="1896" y="14017"/>
                  </a:cubicBezTo>
                  <a:cubicBezTo>
                    <a:pt x="2008" y="13933"/>
                    <a:pt x="2182" y="13905"/>
                    <a:pt x="2329" y="13905"/>
                  </a:cubicBezTo>
                  <a:cubicBezTo>
                    <a:pt x="2353" y="13898"/>
                    <a:pt x="2380" y="13896"/>
                    <a:pt x="2408" y="13896"/>
                  </a:cubicBezTo>
                  <a:cubicBezTo>
                    <a:pt x="2431" y="13896"/>
                    <a:pt x="2455" y="13898"/>
                    <a:pt x="2479" y="13898"/>
                  </a:cubicBezTo>
                  <a:cubicBezTo>
                    <a:pt x="2540" y="13898"/>
                    <a:pt x="2603" y="13891"/>
                    <a:pt x="2651" y="13842"/>
                  </a:cubicBezTo>
                  <a:cubicBezTo>
                    <a:pt x="2707" y="13814"/>
                    <a:pt x="2707" y="13731"/>
                    <a:pt x="2770" y="13640"/>
                  </a:cubicBezTo>
                  <a:cubicBezTo>
                    <a:pt x="2854" y="13528"/>
                    <a:pt x="3028" y="13409"/>
                    <a:pt x="3147" y="13353"/>
                  </a:cubicBezTo>
                  <a:cubicBezTo>
                    <a:pt x="3276" y="13302"/>
                    <a:pt x="3404" y="13263"/>
                    <a:pt x="3529" y="13263"/>
                  </a:cubicBezTo>
                  <a:cubicBezTo>
                    <a:pt x="3628" y="13263"/>
                    <a:pt x="3726" y="13288"/>
                    <a:pt x="3819" y="13353"/>
                  </a:cubicBezTo>
                  <a:cubicBezTo>
                    <a:pt x="3875" y="13409"/>
                    <a:pt x="3930" y="13493"/>
                    <a:pt x="4049" y="13528"/>
                  </a:cubicBezTo>
                  <a:cubicBezTo>
                    <a:pt x="4070" y="13533"/>
                    <a:pt x="4089" y="13535"/>
                    <a:pt x="4107" y="13535"/>
                  </a:cubicBezTo>
                  <a:cubicBezTo>
                    <a:pt x="4190" y="13535"/>
                    <a:pt x="4245" y="13488"/>
                    <a:pt x="4343" y="13465"/>
                  </a:cubicBezTo>
                  <a:cubicBezTo>
                    <a:pt x="4383" y="13449"/>
                    <a:pt x="4425" y="13442"/>
                    <a:pt x="4466" y="13442"/>
                  </a:cubicBezTo>
                  <a:cubicBezTo>
                    <a:pt x="4568" y="13442"/>
                    <a:pt x="4672" y="13483"/>
                    <a:pt x="4777" y="13528"/>
                  </a:cubicBezTo>
                  <a:cubicBezTo>
                    <a:pt x="4923" y="13556"/>
                    <a:pt x="5070" y="13640"/>
                    <a:pt x="5154" y="13759"/>
                  </a:cubicBezTo>
                  <a:cubicBezTo>
                    <a:pt x="5182" y="13814"/>
                    <a:pt x="5217" y="13905"/>
                    <a:pt x="5301" y="13933"/>
                  </a:cubicBezTo>
                  <a:cubicBezTo>
                    <a:pt x="5314" y="13937"/>
                    <a:pt x="5327" y="13939"/>
                    <a:pt x="5341" y="13939"/>
                  </a:cubicBezTo>
                  <a:cubicBezTo>
                    <a:pt x="5518" y="13939"/>
                    <a:pt x="5780" y="13636"/>
                    <a:pt x="5916" y="13584"/>
                  </a:cubicBezTo>
                  <a:cubicBezTo>
                    <a:pt x="6056" y="13493"/>
                    <a:pt x="6203" y="13437"/>
                    <a:pt x="6378" y="13437"/>
                  </a:cubicBezTo>
                  <a:cubicBezTo>
                    <a:pt x="6469" y="13437"/>
                    <a:pt x="6727" y="13465"/>
                    <a:pt x="6818" y="13556"/>
                  </a:cubicBezTo>
                  <a:cubicBezTo>
                    <a:pt x="6790" y="13584"/>
                    <a:pt x="6755" y="13640"/>
                    <a:pt x="6727" y="13703"/>
                  </a:cubicBezTo>
                  <a:cubicBezTo>
                    <a:pt x="6699" y="13786"/>
                    <a:pt x="6672" y="13842"/>
                    <a:pt x="6672" y="13905"/>
                  </a:cubicBezTo>
                  <a:lnTo>
                    <a:pt x="6672" y="13989"/>
                  </a:lnTo>
                  <a:cubicBezTo>
                    <a:pt x="6644" y="14108"/>
                    <a:pt x="6581" y="14108"/>
                    <a:pt x="6497" y="14136"/>
                  </a:cubicBezTo>
                  <a:cubicBezTo>
                    <a:pt x="6322" y="14227"/>
                    <a:pt x="6147" y="14283"/>
                    <a:pt x="6000" y="14402"/>
                  </a:cubicBezTo>
                  <a:cubicBezTo>
                    <a:pt x="5742" y="14605"/>
                    <a:pt x="5476" y="14954"/>
                    <a:pt x="5357" y="15304"/>
                  </a:cubicBezTo>
                  <a:cubicBezTo>
                    <a:pt x="5340" y="15372"/>
                    <a:pt x="5388" y="15412"/>
                    <a:pt x="5440" y="15412"/>
                  </a:cubicBezTo>
                  <a:cubicBezTo>
                    <a:pt x="5474" y="15412"/>
                    <a:pt x="5510" y="15395"/>
                    <a:pt x="5532" y="15360"/>
                  </a:cubicBezTo>
                  <a:cubicBezTo>
                    <a:pt x="5707" y="15129"/>
                    <a:pt x="5853" y="14835"/>
                    <a:pt x="6091" y="14633"/>
                  </a:cubicBezTo>
                  <a:cubicBezTo>
                    <a:pt x="6231" y="14514"/>
                    <a:pt x="6378" y="14458"/>
                    <a:pt x="6553" y="14367"/>
                  </a:cubicBezTo>
                  <a:cubicBezTo>
                    <a:pt x="6644" y="14339"/>
                    <a:pt x="6755" y="14311"/>
                    <a:pt x="6846" y="14227"/>
                  </a:cubicBezTo>
                  <a:cubicBezTo>
                    <a:pt x="6902" y="14136"/>
                    <a:pt x="6874" y="14052"/>
                    <a:pt x="6902" y="13933"/>
                  </a:cubicBezTo>
                  <a:cubicBezTo>
                    <a:pt x="6930" y="13759"/>
                    <a:pt x="7021" y="13584"/>
                    <a:pt x="7140" y="13465"/>
                  </a:cubicBezTo>
                  <a:cubicBezTo>
                    <a:pt x="7371" y="13234"/>
                    <a:pt x="7748" y="13115"/>
                    <a:pt x="8070" y="13087"/>
                  </a:cubicBezTo>
                  <a:cubicBezTo>
                    <a:pt x="8217" y="13087"/>
                    <a:pt x="8329" y="13178"/>
                    <a:pt x="8476" y="13206"/>
                  </a:cubicBezTo>
                  <a:cubicBezTo>
                    <a:pt x="8594" y="13206"/>
                    <a:pt x="8678" y="13143"/>
                    <a:pt x="8769" y="13059"/>
                  </a:cubicBezTo>
                  <a:cubicBezTo>
                    <a:pt x="8890" y="12989"/>
                    <a:pt x="9017" y="12961"/>
                    <a:pt x="9145" y="12961"/>
                  </a:cubicBezTo>
                  <a:cubicBezTo>
                    <a:pt x="9388" y="12961"/>
                    <a:pt x="9635" y="13064"/>
                    <a:pt x="9846" y="13178"/>
                  </a:cubicBezTo>
                  <a:cubicBezTo>
                    <a:pt x="9961" y="13222"/>
                    <a:pt x="10126" y="13355"/>
                    <a:pt x="10276" y="13355"/>
                  </a:cubicBezTo>
                  <a:cubicBezTo>
                    <a:pt x="10319" y="13355"/>
                    <a:pt x="10360" y="13344"/>
                    <a:pt x="10398" y="13318"/>
                  </a:cubicBezTo>
                  <a:cubicBezTo>
                    <a:pt x="10461" y="13262"/>
                    <a:pt x="10489" y="13178"/>
                    <a:pt x="10545" y="13115"/>
                  </a:cubicBezTo>
                  <a:cubicBezTo>
                    <a:pt x="10636" y="12968"/>
                    <a:pt x="10748" y="12884"/>
                    <a:pt x="10895" y="12794"/>
                  </a:cubicBezTo>
                  <a:cubicBezTo>
                    <a:pt x="11157" y="12681"/>
                    <a:pt x="11422" y="12594"/>
                    <a:pt x="11686" y="12594"/>
                  </a:cubicBezTo>
                  <a:close/>
                  <a:moveTo>
                    <a:pt x="10403" y="0"/>
                  </a:moveTo>
                  <a:cubicBezTo>
                    <a:pt x="10383" y="0"/>
                    <a:pt x="10363" y="2"/>
                    <a:pt x="10342" y="5"/>
                  </a:cubicBezTo>
                  <a:cubicBezTo>
                    <a:pt x="10112" y="33"/>
                    <a:pt x="9846" y="179"/>
                    <a:pt x="9643" y="298"/>
                  </a:cubicBezTo>
                  <a:cubicBezTo>
                    <a:pt x="9203" y="529"/>
                    <a:pt x="8825" y="823"/>
                    <a:pt x="8476" y="1172"/>
                  </a:cubicBezTo>
                  <a:cubicBezTo>
                    <a:pt x="7839" y="1753"/>
                    <a:pt x="7371" y="2480"/>
                    <a:pt x="6930" y="3214"/>
                  </a:cubicBezTo>
                  <a:cubicBezTo>
                    <a:pt x="6930" y="3214"/>
                    <a:pt x="6902" y="3214"/>
                    <a:pt x="6874" y="3179"/>
                  </a:cubicBezTo>
                  <a:cubicBezTo>
                    <a:pt x="6755" y="3123"/>
                    <a:pt x="6644" y="3067"/>
                    <a:pt x="6553" y="2976"/>
                  </a:cubicBezTo>
                  <a:cubicBezTo>
                    <a:pt x="6441" y="2948"/>
                    <a:pt x="6350" y="2892"/>
                    <a:pt x="6231" y="2829"/>
                  </a:cubicBezTo>
                  <a:lnTo>
                    <a:pt x="6203" y="2829"/>
                  </a:lnTo>
                  <a:cubicBezTo>
                    <a:pt x="6091" y="2774"/>
                    <a:pt x="5944" y="2690"/>
                    <a:pt x="5825" y="2627"/>
                  </a:cubicBezTo>
                  <a:cubicBezTo>
                    <a:pt x="5742" y="2571"/>
                    <a:pt x="5651" y="2515"/>
                    <a:pt x="5532" y="2480"/>
                  </a:cubicBezTo>
                  <a:cubicBezTo>
                    <a:pt x="5357" y="2368"/>
                    <a:pt x="5182" y="2277"/>
                    <a:pt x="4979" y="2193"/>
                  </a:cubicBezTo>
                  <a:cubicBezTo>
                    <a:pt x="4777" y="2130"/>
                    <a:pt x="4574" y="2074"/>
                    <a:pt x="4343" y="2018"/>
                  </a:cubicBezTo>
                  <a:cubicBezTo>
                    <a:pt x="4155" y="1939"/>
                    <a:pt x="3949" y="1877"/>
                    <a:pt x="3749" y="1877"/>
                  </a:cubicBezTo>
                  <a:cubicBezTo>
                    <a:pt x="3576" y="1877"/>
                    <a:pt x="3408" y="1923"/>
                    <a:pt x="3259" y="2046"/>
                  </a:cubicBezTo>
                  <a:cubicBezTo>
                    <a:pt x="2826" y="2340"/>
                    <a:pt x="2679" y="2829"/>
                    <a:pt x="2476" y="3298"/>
                  </a:cubicBezTo>
                  <a:cubicBezTo>
                    <a:pt x="2245" y="3850"/>
                    <a:pt x="2071" y="4438"/>
                    <a:pt x="1924" y="5018"/>
                  </a:cubicBezTo>
                  <a:cubicBezTo>
                    <a:pt x="1777" y="5542"/>
                    <a:pt x="1721" y="6123"/>
                    <a:pt x="1721" y="6675"/>
                  </a:cubicBezTo>
                  <a:cubicBezTo>
                    <a:pt x="1658" y="7291"/>
                    <a:pt x="1686" y="7934"/>
                    <a:pt x="1721" y="8542"/>
                  </a:cubicBezTo>
                  <a:cubicBezTo>
                    <a:pt x="1749" y="9123"/>
                    <a:pt x="1861" y="9647"/>
                    <a:pt x="2036" y="10234"/>
                  </a:cubicBezTo>
                  <a:cubicBezTo>
                    <a:pt x="2098" y="10521"/>
                    <a:pt x="2154" y="10815"/>
                    <a:pt x="2245" y="11108"/>
                  </a:cubicBezTo>
                  <a:cubicBezTo>
                    <a:pt x="2329" y="11395"/>
                    <a:pt x="2448" y="11661"/>
                    <a:pt x="2560" y="11954"/>
                  </a:cubicBezTo>
                  <a:cubicBezTo>
                    <a:pt x="2770" y="12332"/>
                    <a:pt x="3001" y="12766"/>
                    <a:pt x="3322" y="13087"/>
                  </a:cubicBezTo>
                  <a:cubicBezTo>
                    <a:pt x="3203" y="13115"/>
                    <a:pt x="3119" y="13143"/>
                    <a:pt x="3001" y="13206"/>
                  </a:cubicBezTo>
                  <a:cubicBezTo>
                    <a:pt x="2882" y="13262"/>
                    <a:pt x="2798" y="13318"/>
                    <a:pt x="2707" y="13409"/>
                  </a:cubicBezTo>
                  <a:cubicBezTo>
                    <a:pt x="2679" y="13437"/>
                    <a:pt x="2651" y="13493"/>
                    <a:pt x="2623" y="13528"/>
                  </a:cubicBezTo>
                  <a:cubicBezTo>
                    <a:pt x="2595" y="13556"/>
                    <a:pt x="2560" y="13668"/>
                    <a:pt x="2532" y="13668"/>
                  </a:cubicBezTo>
                  <a:cubicBezTo>
                    <a:pt x="2448" y="13731"/>
                    <a:pt x="2245" y="13703"/>
                    <a:pt x="2154" y="13731"/>
                  </a:cubicBezTo>
                  <a:cubicBezTo>
                    <a:pt x="2036" y="13731"/>
                    <a:pt x="1924" y="13786"/>
                    <a:pt x="1805" y="13842"/>
                  </a:cubicBezTo>
                  <a:cubicBezTo>
                    <a:pt x="1602" y="13933"/>
                    <a:pt x="1455" y="14108"/>
                    <a:pt x="1371" y="14311"/>
                  </a:cubicBezTo>
                  <a:cubicBezTo>
                    <a:pt x="1308" y="14430"/>
                    <a:pt x="1308" y="14577"/>
                    <a:pt x="1308" y="14688"/>
                  </a:cubicBezTo>
                  <a:cubicBezTo>
                    <a:pt x="1308" y="14751"/>
                    <a:pt x="1336" y="14807"/>
                    <a:pt x="1336" y="14863"/>
                  </a:cubicBezTo>
                  <a:cubicBezTo>
                    <a:pt x="1336" y="14954"/>
                    <a:pt x="1252" y="14982"/>
                    <a:pt x="1162" y="15010"/>
                  </a:cubicBezTo>
                  <a:cubicBezTo>
                    <a:pt x="903" y="15185"/>
                    <a:pt x="637" y="15304"/>
                    <a:pt x="406" y="15507"/>
                  </a:cubicBezTo>
                  <a:cubicBezTo>
                    <a:pt x="232" y="15681"/>
                    <a:pt x="1" y="15856"/>
                    <a:pt x="57" y="16115"/>
                  </a:cubicBezTo>
                  <a:cubicBezTo>
                    <a:pt x="176" y="16702"/>
                    <a:pt x="903" y="16758"/>
                    <a:pt x="1371" y="16758"/>
                  </a:cubicBezTo>
                  <a:cubicBezTo>
                    <a:pt x="1619" y="16738"/>
                    <a:pt x="1848" y="16719"/>
                    <a:pt x="2085" y="16719"/>
                  </a:cubicBezTo>
                  <a:cubicBezTo>
                    <a:pt x="2183" y="16719"/>
                    <a:pt x="2283" y="16722"/>
                    <a:pt x="2385" y="16730"/>
                  </a:cubicBezTo>
                  <a:cubicBezTo>
                    <a:pt x="2735" y="16730"/>
                    <a:pt x="3056" y="16814"/>
                    <a:pt x="3406" y="16814"/>
                  </a:cubicBezTo>
                  <a:cubicBezTo>
                    <a:pt x="3756" y="16814"/>
                    <a:pt x="4077" y="16730"/>
                    <a:pt x="4427" y="16730"/>
                  </a:cubicBezTo>
                  <a:cubicBezTo>
                    <a:pt x="4749" y="16758"/>
                    <a:pt x="5098" y="16786"/>
                    <a:pt x="5448" y="16786"/>
                  </a:cubicBezTo>
                  <a:cubicBezTo>
                    <a:pt x="5728" y="16786"/>
                    <a:pt x="6007" y="16750"/>
                    <a:pt x="6287" y="16750"/>
                  </a:cubicBezTo>
                  <a:cubicBezTo>
                    <a:pt x="6357" y="16750"/>
                    <a:pt x="6427" y="16753"/>
                    <a:pt x="6497" y="16758"/>
                  </a:cubicBezTo>
                  <a:cubicBezTo>
                    <a:pt x="6846" y="16758"/>
                    <a:pt x="7196" y="16786"/>
                    <a:pt x="7546" y="16814"/>
                  </a:cubicBezTo>
                  <a:cubicBezTo>
                    <a:pt x="7720" y="16832"/>
                    <a:pt x="7902" y="16840"/>
                    <a:pt x="8084" y="16840"/>
                  </a:cubicBezTo>
                  <a:cubicBezTo>
                    <a:pt x="8266" y="16840"/>
                    <a:pt x="8448" y="16832"/>
                    <a:pt x="8622" y="16814"/>
                  </a:cubicBezTo>
                  <a:cubicBezTo>
                    <a:pt x="8972" y="16814"/>
                    <a:pt x="9322" y="16758"/>
                    <a:pt x="9671" y="16758"/>
                  </a:cubicBezTo>
                  <a:cubicBezTo>
                    <a:pt x="10398" y="16730"/>
                    <a:pt x="11098" y="16730"/>
                    <a:pt x="11825" y="16674"/>
                  </a:cubicBezTo>
                  <a:cubicBezTo>
                    <a:pt x="12108" y="16646"/>
                    <a:pt x="12392" y="16604"/>
                    <a:pt x="12676" y="16604"/>
                  </a:cubicBezTo>
                  <a:cubicBezTo>
                    <a:pt x="12742" y="16604"/>
                    <a:pt x="12808" y="16606"/>
                    <a:pt x="12874" y="16611"/>
                  </a:cubicBezTo>
                  <a:cubicBezTo>
                    <a:pt x="13195" y="16674"/>
                    <a:pt x="13489" y="16730"/>
                    <a:pt x="13839" y="16758"/>
                  </a:cubicBezTo>
                  <a:cubicBezTo>
                    <a:pt x="14043" y="16766"/>
                    <a:pt x="14248" y="16770"/>
                    <a:pt x="14454" y="16770"/>
                  </a:cubicBezTo>
                  <a:cubicBezTo>
                    <a:pt x="14950" y="16770"/>
                    <a:pt x="15450" y="16750"/>
                    <a:pt x="15964" y="16730"/>
                  </a:cubicBezTo>
                  <a:cubicBezTo>
                    <a:pt x="16352" y="16714"/>
                    <a:pt x="16758" y="16698"/>
                    <a:pt x="17167" y="16698"/>
                  </a:cubicBezTo>
                  <a:cubicBezTo>
                    <a:pt x="17466" y="16698"/>
                    <a:pt x="17767" y="16707"/>
                    <a:pt x="18062" y="16730"/>
                  </a:cubicBezTo>
                  <a:cubicBezTo>
                    <a:pt x="18412" y="16758"/>
                    <a:pt x="18761" y="16758"/>
                    <a:pt x="19111" y="16814"/>
                  </a:cubicBezTo>
                  <a:cubicBezTo>
                    <a:pt x="19216" y="16843"/>
                    <a:pt x="19328" y="16858"/>
                    <a:pt x="19440" y="16858"/>
                  </a:cubicBezTo>
                  <a:cubicBezTo>
                    <a:pt x="19576" y="16858"/>
                    <a:pt x="19712" y="16836"/>
                    <a:pt x="19838" y="16786"/>
                  </a:cubicBezTo>
                  <a:cubicBezTo>
                    <a:pt x="20279" y="16611"/>
                    <a:pt x="20279" y="15940"/>
                    <a:pt x="20041" y="15625"/>
                  </a:cubicBezTo>
                  <a:cubicBezTo>
                    <a:pt x="19929" y="15388"/>
                    <a:pt x="19726" y="15276"/>
                    <a:pt x="19489" y="15213"/>
                  </a:cubicBezTo>
                  <a:cubicBezTo>
                    <a:pt x="19342" y="15185"/>
                    <a:pt x="19230" y="15185"/>
                    <a:pt x="19083" y="15157"/>
                  </a:cubicBezTo>
                  <a:cubicBezTo>
                    <a:pt x="19055" y="15157"/>
                    <a:pt x="18992" y="15157"/>
                    <a:pt x="18936" y="15129"/>
                  </a:cubicBezTo>
                  <a:lnTo>
                    <a:pt x="18880" y="15129"/>
                  </a:lnTo>
                  <a:cubicBezTo>
                    <a:pt x="18852" y="15101"/>
                    <a:pt x="18880" y="15010"/>
                    <a:pt x="18880" y="14982"/>
                  </a:cubicBezTo>
                  <a:cubicBezTo>
                    <a:pt x="18936" y="14458"/>
                    <a:pt x="18936" y="13905"/>
                    <a:pt x="18531" y="13528"/>
                  </a:cubicBezTo>
                  <a:cubicBezTo>
                    <a:pt x="18440" y="13437"/>
                    <a:pt x="18328" y="13353"/>
                    <a:pt x="18209" y="13318"/>
                  </a:cubicBezTo>
                  <a:cubicBezTo>
                    <a:pt x="18062" y="13262"/>
                    <a:pt x="17915" y="13262"/>
                    <a:pt x="17859" y="13143"/>
                  </a:cubicBezTo>
                  <a:cubicBezTo>
                    <a:pt x="17768" y="13031"/>
                    <a:pt x="17684" y="12912"/>
                    <a:pt x="17594" y="12829"/>
                  </a:cubicBezTo>
                  <a:cubicBezTo>
                    <a:pt x="17768" y="12619"/>
                    <a:pt x="17859" y="12360"/>
                    <a:pt x="17978" y="12129"/>
                  </a:cubicBezTo>
                  <a:cubicBezTo>
                    <a:pt x="18118" y="11864"/>
                    <a:pt x="18237" y="11605"/>
                    <a:pt x="18356" y="11339"/>
                  </a:cubicBezTo>
                  <a:cubicBezTo>
                    <a:pt x="18531" y="10906"/>
                    <a:pt x="18614" y="10409"/>
                    <a:pt x="18761" y="9941"/>
                  </a:cubicBezTo>
                  <a:cubicBezTo>
                    <a:pt x="18936" y="9388"/>
                    <a:pt x="18992" y="8808"/>
                    <a:pt x="19083" y="8221"/>
                  </a:cubicBezTo>
                  <a:cubicBezTo>
                    <a:pt x="19139" y="7668"/>
                    <a:pt x="19167" y="7088"/>
                    <a:pt x="19167" y="6500"/>
                  </a:cubicBezTo>
                  <a:cubicBezTo>
                    <a:pt x="19139" y="5920"/>
                    <a:pt x="19083" y="5368"/>
                    <a:pt x="19027" y="4787"/>
                  </a:cubicBezTo>
                  <a:cubicBezTo>
                    <a:pt x="18964" y="4550"/>
                    <a:pt x="18908" y="4291"/>
                    <a:pt x="18880" y="4053"/>
                  </a:cubicBezTo>
                  <a:cubicBezTo>
                    <a:pt x="18817" y="3766"/>
                    <a:pt x="18761" y="3501"/>
                    <a:pt x="18642" y="3242"/>
                  </a:cubicBezTo>
                  <a:cubicBezTo>
                    <a:pt x="18503" y="2829"/>
                    <a:pt x="18293" y="2452"/>
                    <a:pt x="18006" y="2165"/>
                  </a:cubicBezTo>
                  <a:cubicBezTo>
                    <a:pt x="17770" y="1908"/>
                    <a:pt x="17454" y="1806"/>
                    <a:pt x="17131" y="1806"/>
                  </a:cubicBezTo>
                  <a:cubicBezTo>
                    <a:pt x="17015" y="1806"/>
                    <a:pt x="16897" y="1819"/>
                    <a:pt x="16782" y="1844"/>
                  </a:cubicBezTo>
                  <a:cubicBezTo>
                    <a:pt x="16195" y="1927"/>
                    <a:pt x="15671" y="2193"/>
                    <a:pt x="15181" y="2543"/>
                  </a:cubicBezTo>
                  <a:cubicBezTo>
                    <a:pt x="14971" y="2690"/>
                    <a:pt x="14769" y="2864"/>
                    <a:pt x="14566" y="3039"/>
                  </a:cubicBezTo>
                  <a:cubicBezTo>
                    <a:pt x="14391" y="3179"/>
                    <a:pt x="14216" y="3326"/>
                    <a:pt x="14097" y="3473"/>
                  </a:cubicBezTo>
                  <a:cubicBezTo>
                    <a:pt x="13811" y="3004"/>
                    <a:pt x="13461" y="2571"/>
                    <a:pt x="13139" y="2130"/>
                  </a:cubicBezTo>
                  <a:cubicBezTo>
                    <a:pt x="12818" y="1725"/>
                    <a:pt x="12468" y="1347"/>
                    <a:pt x="12063" y="997"/>
                  </a:cubicBezTo>
                  <a:cubicBezTo>
                    <a:pt x="11713" y="676"/>
                    <a:pt x="11335" y="382"/>
                    <a:pt x="10895" y="179"/>
                  </a:cubicBezTo>
                  <a:cubicBezTo>
                    <a:pt x="10738" y="104"/>
                    <a:pt x="10581" y="0"/>
                    <a:pt x="1040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1"/>
            <p:cNvSpPr/>
            <p:nvPr/>
          </p:nvSpPr>
          <p:spPr>
            <a:xfrm>
              <a:off x="3802531" y="2333337"/>
              <a:ext cx="171709" cy="40163"/>
            </a:xfrm>
            <a:custGeom>
              <a:rect b="b" l="l" r="r" t="t"/>
              <a:pathLst>
                <a:path extrusionOk="0" h="1765" w="7546">
                  <a:moveTo>
                    <a:pt x="3305" y="0"/>
                  </a:moveTo>
                  <a:cubicBezTo>
                    <a:pt x="3128" y="0"/>
                    <a:pt x="2958" y="108"/>
                    <a:pt x="2853" y="237"/>
                  </a:cubicBezTo>
                  <a:cubicBezTo>
                    <a:pt x="2707" y="412"/>
                    <a:pt x="2623" y="587"/>
                    <a:pt x="2560" y="817"/>
                  </a:cubicBezTo>
                  <a:cubicBezTo>
                    <a:pt x="2560" y="908"/>
                    <a:pt x="2532" y="1020"/>
                    <a:pt x="2532" y="1139"/>
                  </a:cubicBezTo>
                  <a:lnTo>
                    <a:pt x="2532" y="1286"/>
                  </a:lnTo>
                  <a:cubicBezTo>
                    <a:pt x="2385" y="1167"/>
                    <a:pt x="2238" y="1020"/>
                    <a:pt x="2035" y="992"/>
                  </a:cubicBezTo>
                  <a:cubicBezTo>
                    <a:pt x="2011" y="989"/>
                    <a:pt x="1985" y="987"/>
                    <a:pt x="1960" y="987"/>
                  </a:cubicBezTo>
                  <a:cubicBezTo>
                    <a:pt x="1778" y="987"/>
                    <a:pt x="1584" y="1072"/>
                    <a:pt x="1455" y="1195"/>
                  </a:cubicBezTo>
                  <a:cubicBezTo>
                    <a:pt x="1255" y="1064"/>
                    <a:pt x="993" y="952"/>
                    <a:pt x="753" y="952"/>
                  </a:cubicBezTo>
                  <a:cubicBezTo>
                    <a:pt x="673" y="952"/>
                    <a:pt x="596" y="964"/>
                    <a:pt x="525" y="992"/>
                  </a:cubicBezTo>
                  <a:cubicBezTo>
                    <a:pt x="259" y="1111"/>
                    <a:pt x="1" y="1433"/>
                    <a:pt x="112" y="1719"/>
                  </a:cubicBezTo>
                  <a:cubicBezTo>
                    <a:pt x="124" y="1734"/>
                    <a:pt x="138" y="1743"/>
                    <a:pt x="149" y="1743"/>
                  </a:cubicBezTo>
                  <a:cubicBezTo>
                    <a:pt x="164" y="1743"/>
                    <a:pt x="175" y="1727"/>
                    <a:pt x="175" y="1691"/>
                  </a:cubicBezTo>
                  <a:cubicBezTo>
                    <a:pt x="117" y="1427"/>
                    <a:pt x="464" y="1133"/>
                    <a:pt x="721" y="1133"/>
                  </a:cubicBezTo>
                  <a:cubicBezTo>
                    <a:pt x="743" y="1133"/>
                    <a:pt x="764" y="1135"/>
                    <a:pt x="784" y="1139"/>
                  </a:cubicBezTo>
                  <a:cubicBezTo>
                    <a:pt x="1015" y="1167"/>
                    <a:pt x="1224" y="1286"/>
                    <a:pt x="1399" y="1433"/>
                  </a:cubicBezTo>
                  <a:cubicBezTo>
                    <a:pt x="1413" y="1461"/>
                    <a:pt x="1441" y="1475"/>
                    <a:pt x="1469" y="1475"/>
                  </a:cubicBezTo>
                  <a:cubicBezTo>
                    <a:pt x="1497" y="1475"/>
                    <a:pt x="1525" y="1461"/>
                    <a:pt x="1539" y="1433"/>
                  </a:cubicBezTo>
                  <a:cubicBezTo>
                    <a:pt x="1653" y="1318"/>
                    <a:pt x="1802" y="1238"/>
                    <a:pt x="1961" y="1238"/>
                  </a:cubicBezTo>
                  <a:cubicBezTo>
                    <a:pt x="2006" y="1238"/>
                    <a:pt x="2052" y="1244"/>
                    <a:pt x="2098" y="1258"/>
                  </a:cubicBezTo>
                  <a:cubicBezTo>
                    <a:pt x="2301" y="1342"/>
                    <a:pt x="2448" y="1517"/>
                    <a:pt x="2588" y="1635"/>
                  </a:cubicBezTo>
                  <a:cubicBezTo>
                    <a:pt x="2618" y="1654"/>
                    <a:pt x="2651" y="1663"/>
                    <a:pt x="2681" y="1663"/>
                  </a:cubicBezTo>
                  <a:cubicBezTo>
                    <a:pt x="2744" y="1663"/>
                    <a:pt x="2798" y="1624"/>
                    <a:pt x="2798" y="1545"/>
                  </a:cubicBezTo>
                  <a:cubicBezTo>
                    <a:pt x="2798" y="1370"/>
                    <a:pt x="2763" y="1195"/>
                    <a:pt x="2763" y="992"/>
                  </a:cubicBezTo>
                  <a:cubicBezTo>
                    <a:pt x="2798" y="817"/>
                    <a:pt x="2826" y="642"/>
                    <a:pt x="2937" y="496"/>
                  </a:cubicBezTo>
                  <a:cubicBezTo>
                    <a:pt x="3021" y="352"/>
                    <a:pt x="3179" y="209"/>
                    <a:pt x="3346" y="209"/>
                  </a:cubicBezTo>
                  <a:cubicBezTo>
                    <a:pt x="3415" y="209"/>
                    <a:pt x="3485" y="233"/>
                    <a:pt x="3553" y="293"/>
                  </a:cubicBezTo>
                  <a:cubicBezTo>
                    <a:pt x="3637" y="384"/>
                    <a:pt x="3672" y="496"/>
                    <a:pt x="3756" y="531"/>
                  </a:cubicBezTo>
                  <a:cubicBezTo>
                    <a:pt x="3781" y="540"/>
                    <a:pt x="3805" y="545"/>
                    <a:pt x="3829" y="545"/>
                  </a:cubicBezTo>
                  <a:cubicBezTo>
                    <a:pt x="4031" y="545"/>
                    <a:pt x="4180" y="228"/>
                    <a:pt x="4367" y="228"/>
                  </a:cubicBezTo>
                  <a:cubicBezTo>
                    <a:pt x="4412" y="228"/>
                    <a:pt x="4460" y="247"/>
                    <a:pt x="4511" y="293"/>
                  </a:cubicBezTo>
                  <a:cubicBezTo>
                    <a:pt x="4658" y="412"/>
                    <a:pt x="4685" y="670"/>
                    <a:pt x="4685" y="845"/>
                  </a:cubicBezTo>
                  <a:cubicBezTo>
                    <a:pt x="4720" y="1055"/>
                    <a:pt x="4748" y="1258"/>
                    <a:pt x="4720" y="1433"/>
                  </a:cubicBezTo>
                  <a:cubicBezTo>
                    <a:pt x="4699" y="1525"/>
                    <a:pt x="4759" y="1581"/>
                    <a:pt x="4823" y="1581"/>
                  </a:cubicBezTo>
                  <a:cubicBezTo>
                    <a:pt x="4861" y="1581"/>
                    <a:pt x="4900" y="1561"/>
                    <a:pt x="4923" y="1517"/>
                  </a:cubicBezTo>
                  <a:cubicBezTo>
                    <a:pt x="5065" y="1352"/>
                    <a:pt x="5305" y="1205"/>
                    <a:pt x="5528" y="1205"/>
                  </a:cubicBezTo>
                  <a:cubicBezTo>
                    <a:pt x="5580" y="1205"/>
                    <a:pt x="5630" y="1213"/>
                    <a:pt x="5678" y="1230"/>
                  </a:cubicBezTo>
                  <a:cubicBezTo>
                    <a:pt x="5909" y="1314"/>
                    <a:pt x="5972" y="1579"/>
                    <a:pt x="6147" y="1719"/>
                  </a:cubicBezTo>
                  <a:cubicBezTo>
                    <a:pt x="6187" y="1752"/>
                    <a:pt x="6230" y="1765"/>
                    <a:pt x="6272" y="1765"/>
                  </a:cubicBezTo>
                  <a:cubicBezTo>
                    <a:pt x="6385" y="1765"/>
                    <a:pt x="6499" y="1676"/>
                    <a:pt x="6580" y="1635"/>
                  </a:cubicBezTo>
                  <a:cubicBezTo>
                    <a:pt x="6663" y="1602"/>
                    <a:pt x="6743" y="1590"/>
                    <a:pt x="6820" y="1590"/>
                  </a:cubicBezTo>
                  <a:cubicBezTo>
                    <a:pt x="7020" y="1590"/>
                    <a:pt x="7207" y="1671"/>
                    <a:pt x="7399" y="1691"/>
                  </a:cubicBezTo>
                  <a:cubicBezTo>
                    <a:pt x="7517" y="1691"/>
                    <a:pt x="7545" y="1517"/>
                    <a:pt x="7427" y="1489"/>
                  </a:cubicBezTo>
                  <a:cubicBezTo>
                    <a:pt x="7213" y="1448"/>
                    <a:pt x="7019" y="1359"/>
                    <a:pt x="6815" y="1359"/>
                  </a:cubicBezTo>
                  <a:cubicBezTo>
                    <a:pt x="6739" y="1359"/>
                    <a:pt x="6661" y="1372"/>
                    <a:pt x="6580" y="1405"/>
                  </a:cubicBezTo>
                  <a:cubicBezTo>
                    <a:pt x="6524" y="1433"/>
                    <a:pt x="6469" y="1461"/>
                    <a:pt x="6406" y="1461"/>
                  </a:cubicBezTo>
                  <a:cubicBezTo>
                    <a:pt x="6344" y="1491"/>
                    <a:pt x="6317" y="1514"/>
                    <a:pt x="6289" y="1514"/>
                  </a:cubicBezTo>
                  <a:cubicBezTo>
                    <a:pt x="6266" y="1514"/>
                    <a:pt x="6244" y="1498"/>
                    <a:pt x="6203" y="1461"/>
                  </a:cubicBezTo>
                  <a:cubicBezTo>
                    <a:pt x="6147" y="1342"/>
                    <a:pt x="6084" y="1258"/>
                    <a:pt x="6000" y="1167"/>
                  </a:cubicBezTo>
                  <a:cubicBezTo>
                    <a:pt x="5866" y="1049"/>
                    <a:pt x="5702" y="996"/>
                    <a:pt x="5533" y="996"/>
                  </a:cubicBezTo>
                  <a:cubicBezTo>
                    <a:pt x="5333" y="996"/>
                    <a:pt x="5126" y="1070"/>
                    <a:pt x="4951" y="1195"/>
                  </a:cubicBezTo>
                  <a:cubicBezTo>
                    <a:pt x="4951" y="1055"/>
                    <a:pt x="4951" y="908"/>
                    <a:pt x="4923" y="789"/>
                  </a:cubicBezTo>
                  <a:cubicBezTo>
                    <a:pt x="4895" y="587"/>
                    <a:pt x="4860" y="356"/>
                    <a:pt x="4720" y="209"/>
                  </a:cubicBezTo>
                  <a:cubicBezTo>
                    <a:pt x="4621" y="86"/>
                    <a:pt x="4503" y="27"/>
                    <a:pt x="4364" y="27"/>
                  </a:cubicBezTo>
                  <a:cubicBezTo>
                    <a:pt x="4337" y="27"/>
                    <a:pt x="4309" y="30"/>
                    <a:pt x="4280" y="34"/>
                  </a:cubicBezTo>
                  <a:cubicBezTo>
                    <a:pt x="4196" y="62"/>
                    <a:pt x="4077" y="118"/>
                    <a:pt x="3986" y="181"/>
                  </a:cubicBezTo>
                  <a:cubicBezTo>
                    <a:pt x="3958" y="209"/>
                    <a:pt x="3930" y="237"/>
                    <a:pt x="3902" y="265"/>
                  </a:cubicBezTo>
                  <a:cubicBezTo>
                    <a:pt x="3846" y="293"/>
                    <a:pt x="3874" y="293"/>
                    <a:pt x="3811" y="293"/>
                  </a:cubicBezTo>
                  <a:cubicBezTo>
                    <a:pt x="3756" y="265"/>
                    <a:pt x="3700" y="118"/>
                    <a:pt x="3637" y="90"/>
                  </a:cubicBezTo>
                  <a:cubicBezTo>
                    <a:pt x="3553" y="34"/>
                    <a:pt x="3462" y="6"/>
                    <a:pt x="3378" y="6"/>
                  </a:cubicBezTo>
                  <a:cubicBezTo>
                    <a:pt x="3354" y="2"/>
                    <a:pt x="3329" y="0"/>
                    <a:pt x="330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1"/>
            <p:cNvSpPr/>
            <p:nvPr/>
          </p:nvSpPr>
          <p:spPr>
            <a:xfrm>
              <a:off x="3670461" y="2335317"/>
              <a:ext cx="70996" cy="43326"/>
            </a:xfrm>
            <a:custGeom>
              <a:rect b="b" l="l" r="r" t="t"/>
              <a:pathLst>
                <a:path extrusionOk="0" h="1904" w="3120">
                  <a:moveTo>
                    <a:pt x="2116" y="0"/>
                  </a:moveTo>
                  <a:cubicBezTo>
                    <a:pt x="1884" y="0"/>
                    <a:pt x="1771" y="330"/>
                    <a:pt x="1693" y="528"/>
                  </a:cubicBezTo>
                  <a:cubicBezTo>
                    <a:pt x="1665" y="618"/>
                    <a:pt x="1665" y="674"/>
                    <a:pt x="1637" y="758"/>
                  </a:cubicBezTo>
                  <a:lnTo>
                    <a:pt x="1637" y="905"/>
                  </a:lnTo>
                  <a:cubicBezTo>
                    <a:pt x="1609" y="849"/>
                    <a:pt x="1434" y="793"/>
                    <a:pt x="1399" y="793"/>
                  </a:cubicBezTo>
                  <a:cubicBezTo>
                    <a:pt x="1288" y="793"/>
                    <a:pt x="1197" y="877"/>
                    <a:pt x="1141" y="968"/>
                  </a:cubicBezTo>
                  <a:cubicBezTo>
                    <a:pt x="1050" y="1108"/>
                    <a:pt x="1050" y="1199"/>
                    <a:pt x="1085" y="1318"/>
                  </a:cubicBezTo>
                  <a:cubicBezTo>
                    <a:pt x="914" y="1241"/>
                    <a:pt x="731" y="1142"/>
                    <a:pt x="562" y="1142"/>
                  </a:cubicBezTo>
                  <a:cubicBezTo>
                    <a:pt x="467" y="1142"/>
                    <a:pt x="377" y="1172"/>
                    <a:pt x="295" y="1255"/>
                  </a:cubicBezTo>
                  <a:cubicBezTo>
                    <a:pt x="92" y="1430"/>
                    <a:pt x="1" y="1779"/>
                    <a:pt x="295" y="1898"/>
                  </a:cubicBezTo>
                  <a:cubicBezTo>
                    <a:pt x="299" y="1902"/>
                    <a:pt x="302" y="1904"/>
                    <a:pt x="306" y="1904"/>
                  </a:cubicBezTo>
                  <a:cubicBezTo>
                    <a:pt x="329" y="1904"/>
                    <a:pt x="347" y="1837"/>
                    <a:pt x="323" y="1807"/>
                  </a:cubicBezTo>
                  <a:cubicBezTo>
                    <a:pt x="176" y="1723"/>
                    <a:pt x="267" y="1492"/>
                    <a:pt x="351" y="1402"/>
                  </a:cubicBezTo>
                  <a:cubicBezTo>
                    <a:pt x="426" y="1348"/>
                    <a:pt x="490" y="1329"/>
                    <a:pt x="555" y="1329"/>
                  </a:cubicBezTo>
                  <a:cubicBezTo>
                    <a:pt x="593" y="1329"/>
                    <a:pt x="631" y="1335"/>
                    <a:pt x="672" y="1346"/>
                  </a:cubicBezTo>
                  <a:cubicBezTo>
                    <a:pt x="819" y="1374"/>
                    <a:pt x="966" y="1492"/>
                    <a:pt x="1113" y="1548"/>
                  </a:cubicBezTo>
                  <a:cubicBezTo>
                    <a:pt x="1133" y="1559"/>
                    <a:pt x="1158" y="1565"/>
                    <a:pt x="1182" y="1565"/>
                  </a:cubicBezTo>
                  <a:cubicBezTo>
                    <a:pt x="1223" y="1565"/>
                    <a:pt x="1260" y="1546"/>
                    <a:pt x="1260" y="1492"/>
                  </a:cubicBezTo>
                  <a:lnTo>
                    <a:pt x="1260" y="1199"/>
                  </a:lnTo>
                  <a:cubicBezTo>
                    <a:pt x="1285" y="1118"/>
                    <a:pt x="1332" y="1020"/>
                    <a:pt x="1426" y="1020"/>
                  </a:cubicBezTo>
                  <a:cubicBezTo>
                    <a:pt x="1438" y="1020"/>
                    <a:pt x="1450" y="1021"/>
                    <a:pt x="1462" y="1024"/>
                  </a:cubicBezTo>
                  <a:cubicBezTo>
                    <a:pt x="1490" y="1024"/>
                    <a:pt x="1518" y="1080"/>
                    <a:pt x="1546" y="1108"/>
                  </a:cubicBezTo>
                  <a:cubicBezTo>
                    <a:pt x="1596" y="1134"/>
                    <a:pt x="1646" y="1150"/>
                    <a:pt x="1692" y="1150"/>
                  </a:cubicBezTo>
                  <a:cubicBezTo>
                    <a:pt x="1754" y="1150"/>
                    <a:pt x="1808" y="1121"/>
                    <a:pt x="1840" y="1052"/>
                  </a:cubicBezTo>
                  <a:lnTo>
                    <a:pt x="1840" y="849"/>
                  </a:lnTo>
                  <a:cubicBezTo>
                    <a:pt x="1868" y="702"/>
                    <a:pt x="1896" y="555"/>
                    <a:pt x="1959" y="409"/>
                  </a:cubicBezTo>
                  <a:cubicBezTo>
                    <a:pt x="1987" y="381"/>
                    <a:pt x="2015" y="297"/>
                    <a:pt x="2043" y="269"/>
                  </a:cubicBezTo>
                  <a:cubicBezTo>
                    <a:pt x="2070" y="242"/>
                    <a:pt x="2098" y="231"/>
                    <a:pt x="2127" y="231"/>
                  </a:cubicBezTo>
                  <a:cubicBezTo>
                    <a:pt x="2195" y="231"/>
                    <a:pt x="2264" y="294"/>
                    <a:pt x="2308" y="353"/>
                  </a:cubicBezTo>
                  <a:cubicBezTo>
                    <a:pt x="2392" y="500"/>
                    <a:pt x="2336" y="646"/>
                    <a:pt x="2336" y="821"/>
                  </a:cubicBezTo>
                  <a:cubicBezTo>
                    <a:pt x="2356" y="861"/>
                    <a:pt x="2404" y="900"/>
                    <a:pt x="2452" y="900"/>
                  </a:cubicBezTo>
                  <a:cubicBezTo>
                    <a:pt x="2473" y="900"/>
                    <a:pt x="2493" y="894"/>
                    <a:pt x="2511" y="877"/>
                  </a:cubicBezTo>
                  <a:cubicBezTo>
                    <a:pt x="2578" y="811"/>
                    <a:pt x="2648" y="705"/>
                    <a:pt x="2747" y="705"/>
                  </a:cubicBezTo>
                  <a:cubicBezTo>
                    <a:pt x="2774" y="705"/>
                    <a:pt x="2802" y="713"/>
                    <a:pt x="2833" y="730"/>
                  </a:cubicBezTo>
                  <a:cubicBezTo>
                    <a:pt x="2945" y="758"/>
                    <a:pt x="2945" y="877"/>
                    <a:pt x="2973" y="968"/>
                  </a:cubicBezTo>
                  <a:cubicBezTo>
                    <a:pt x="2988" y="1006"/>
                    <a:pt x="3014" y="1021"/>
                    <a:pt x="3038" y="1021"/>
                  </a:cubicBezTo>
                  <a:cubicBezTo>
                    <a:pt x="3066" y="1021"/>
                    <a:pt x="3092" y="999"/>
                    <a:pt x="3092" y="968"/>
                  </a:cubicBezTo>
                  <a:cubicBezTo>
                    <a:pt x="3120" y="793"/>
                    <a:pt x="3092" y="646"/>
                    <a:pt x="2917" y="555"/>
                  </a:cubicBezTo>
                  <a:cubicBezTo>
                    <a:pt x="2868" y="539"/>
                    <a:pt x="2799" y="523"/>
                    <a:pt x="2731" y="523"/>
                  </a:cubicBezTo>
                  <a:cubicBezTo>
                    <a:pt x="2682" y="523"/>
                    <a:pt x="2634" y="532"/>
                    <a:pt x="2595" y="555"/>
                  </a:cubicBezTo>
                  <a:cubicBezTo>
                    <a:pt x="2567" y="555"/>
                    <a:pt x="2539" y="555"/>
                    <a:pt x="2539" y="583"/>
                  </a:cubicBezTo>
                  <a:cubicBezTo>
                    <a:pt x="2539" y="500"/>
                    <a:pt x="2539" y="409"/>
                    <a:pt x="2511" y="325"/>
                  </a:cubicBezTo>
                  <a:cubicBezTo>
                    <a:pt x="2448" y="206"/>
                    <a:pt x="2364" y="94"/>
                    <a:pt x="2245" y="31"/>
                  </a:cubicBezTo>
                  <a:cubicBezTo>
                    <a:pt x="2199" y="10"/>
                    <a:pt x="2156" y="0"/>
                    <a:pt x="2116"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1"/>
            <p:cNvSpPr/>
            <p:nvPr/>
          </p:nvSpPr>
          <p:spPr>
            <a:xfrm>
              <a:off x="3726165" y="2084739"/>
              <a:ext cx="40595" cy="36613"/>
            </a:xfrm>
            <a:custGeom>
              <a:rect b="b" l="l" r="r" t="t"/>
              <a:pathLst>
                <a:path extrusionOk="0" h="1609" w="1784">
                  <a:moveTo>
                    <a:pt x="870" y="138"/>
                  </a:moveTo>
                  <a:cubicBezTo>
                    <a:pt x="912" y="138"/>
                    <a:pt x="954" y="141"/>
                    <a:pt x="993" y="149"/>
                  </a:cubicBezTo>
                  <a:cubicBezTo>
                    <a:pt x="1462" y="268"/>
                    <a:pt x="1664" y="757"/>
                    <a:pt x="1399" y="1170"/>
                  </a:cubicBezTo>
                  <a:cubicBezTo>
                    <a:pt x="1270" y="1374"/>
                    <a:pt x="1037" y="1482"/>
                    <a:pt x="809" y="1482"/>
                  </a:cubicBezTo>
                  <a:cubicBezTo>
                    <a:pt x="678" y="1482"/>
                    <a:pt x="548" y="1447"/>
                    <a:pt x="441" y="1373"/>
                  </a:cubicBezTo>
                  <a:cubicBezTo>
                    <a:pt x="35" y="1107"/>
                    <a:pt x="119" y="408"/>
                    <a:pt x="525" y="205"/>
                  </a:cubicBezTo>
                  <a:cubicBezTo>
                    <a:pt x="632" y="164"/>
                    <a:pt x="755" y="138"/>
                    <a:pt x="870" y="138"/>
                  </a:cubicBezTo>
                  <a:close/>
                  <a:moveTo>
                    <a:pt x="881" y="0"/>
                  </a:moveTo>
                  <a:cubicBezTo>
                    <a:pt x="580" y="0"/>
                    <a:pt x="294" y="134"/>
                    <a:pt x="147" y="408"/>
                  </a:cubicBezTo>
                  <a:cubicBezTo>
                    <a:pt x="0" y="701"/>
                    <a:pt x="0" y="1142"/>
                    <a:pt x="266" y="1373"/>
                  </a:cubicBezTo>
                  <a:cubicBezTo>
                    <a:pt x="427" y="1534"/>
                    <a:pt x="637" y="1609"/>
                    <a:pt x="845" y="1609"/>
                  </a:cubicBezTo>
                  <a:cubicBezTo>
                    <a:pt x="1089" y="1609"/>
                    <a:pt x="1331" y="1505"/>
                    <a:pt x="1490" y="1317"/>
                  </a:cubicBezTo>
                  <a:cubicBezTo>
                    <a:pt x="1783" y="904"/>
                    <a:pt x="1692" y="268"/>
                    <a:pt x="1224" y="58"/>
                  </a:cubicBezTo>
                  <a:cubicBezTo>
                    <a:pt x="1112" y="20"/>
                    <a:pt x="996" y="0"/>
                    <a:pt x="88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1"/>
            <p:cNvSpPr/>
            <p:nvPr/>
          </p:nvSpPr>
          <p:spPr>
            <a:xfrm>
              <a:off x="3698313" y="2209641"/>
              <a:ext cx="43781" cy="53702"/>
            </a:xfrm>
            <a:custGeom>
              <a:rect b="b" l="l" r="r" t="t"/>
              <a:pathLst>
                <a:path extrusionOk="0" h="2360" w="1924">
                  <a:moveTo>
                    <a:pt x="848" y="161"/>
                  </a:moveTo>
                  <a:cubicBezTo>
                    <a:pt x="965" y="161"/>
                    <a:pt x="1085" y="212"/>
                    <a:pt x="1196" y="310"/>
                  </a:cubicBezTo>
                  <a:cubicBezTo>
                    <a:pt x="1609" y="603"/>
                    <a:pt x="1784" y="1156"/>
                    <a:pt x="1721" y="1652"/>
                  </a:cubicBezTo>
                  <a:cubicBezTo>
                    <a:pt x="1665" y="2018"/>
                    <a:pt x="1404" y="2206"/>
                    <a:pt x="1106" y="2206"/>
                  </a:cubicBezTo>
                  <a:cubicBezTo>
                    <a:pt x="954" y="2206"/>
                    <a:pt x="793" y="2157"/>
                    <a:pt x="644" y="2058"/>
                  </a:cubicBezTo>
                  <a:cubicBezTo>
                    <a:pt x="413" y="1911"/>
                    <a:pt x="266" y="1680"/>
                    <a:pt x="238" y="1422"/>
                  </a:cubicBezTo>
                  <a:cubicBezTo>
                    <a:pt x="175" y="1275"/>
                    <a:pt x="210" y="1128"/>
                    <a:pt x="238" y="981"/>
                  </a:cubicBezTo>
                  <a:cubicBezTo>
                    <a:pt x="294" y="750"/>
                    <a:pt x="350" y="513"/>
                    <a:pt x="497" y="338"/>
                  </a:cubicBezTo>
                  <a:cubicBezTo>
                    <a:pt x="602" y="219"/>
                    <a:pt x="723" y="161"/>
                    <a:pt x="848" y="161"/>
                  </a:cubicBezTo>
                  <a:close/>
                  <a:moveTo>
                    <a:pt x="855" y="0"/>
                  </a:moveTo>
                  <a:cubicBezTo>
                    <a:pt x="709" y="0"/>
                    <a:pt x="570" y="52"/>
                    <a:pt x="441" y="163"/>
                  </a:cubicBezTo>
                  <a:cubicBezTo>
                    <a:pt x="92" y="513"/>
                    <a:pt x="1" y="1247"/>
                    <a:pt x="175" y="1680"/>
                  </a:cubicBezTo>
                  <a:cubicBezTo>
                    <a:pt x="294" y="1946"/>
                    <a:pt x="525" y="2177"/>
                    <a:pt x="791" y="2296"/>
                  </a:cubicBezTo>
                  <a:cubicBezTo>
                    <a:pt x="904" y="2339"/>
                    <a:pt x="1015" y="2360"/>
                    <a:pt x="1122" y="2360"/>
                  </a:cubicBezTo>
                  <a:cubicBezTo>
                    <a:pt x="1509" y="2360"/>
                    <a:pt x="1824" y="2086"/>
                    <a:pt x="1868" y="1652"/>
                  </a:cubicBezTo>
                  <a:cubicBezTo>
                    <a:pt x="1924" y="1072"/>
                    <a:pt x="1693" y="338"/>
                    <a:pt x="1112" y="51"/>
                  </a:cubicBezTo>
                  <a:cubicBezTo>
                    <a:pt x="1025" y="18"/>
                    <a:pt x="939" y="0"/>
                    <a:pt x="85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1"/>
            <p:cNvSpPr/>
            <p:nvPr/>
          </p:nvSpPr>
          <p:spPr>
            <a:xfrm>
              <a:off x="3785191" y="2126198"/>
              <a:ext cx="78300" cy="73977"/>
            </a:xfrm>
            <a:custGeom>
              <a:rect b="b" l="l" r="r" t="t"/>
              <a:pathLst>
                <a:path extrusionOk="0" h="3251" w="3441">
                  <a:moveTo>
                    <a:pt x="1529" y="164"/>
                  </a:moveTo>
                  <a:cubicBezTo>
                    <a:pt x="1656" y="164"/>
                    <a:pt x="1785" y="188"/>
                    <a:pt x="1895" y="222"/>
                  </a:cubicBezTo>
                  <a:cubicBezTo>
                    <a:pt x="2273" y="306"/>
                    <a:pt x="2623" y="481"/>
                    <a:pt x="2860" y="746"/>
                  </a:cubicBezTo>
                  <a:cubicBezTo>
                    <a:pt x="3175" y="1096"/>
                    <a:pt x="3266" y="1474"/>
                    <a:pt x="3147" y="1907"/>
                  </a:cubicBezTo>
                  <a:cubicBezTo>
                    <a:pt x="3035" y="2320"/>
                    <a:pt x="2825" y="2550"/>
                    <a:pt x="2476" y="2781"/>
                  </a:cubicBezTo>
                  <a:cubicBezTo>
                    <a:pt x="2193" y="2995"/>
                    <a:pt x="1904" y="3107"/>
                    <a:pt x="1549" y="3107"/>
                  </a:cubicBezTo>
                  <a:cubicBezTo>
                    <a:pt x="1509" y="3107"/>
                    <a:pt x="1468" y="3106"/>
                    <a:pt x="1427" y="3103"/>
                  </a:cubicBezTo>
                  <a:cubicBezTo>
                    <a:pt x="1049" y="3103"/>
                    <a:pt x="644" y="2928"/>
                    <a:pt x="413" y="2606"/>
                  </a:cubicBezTo>
                  <a:cubicBezTo>
                    <a:pt x="294" y="2466"/>
                    <a:pt x="203" y="2320"/>
                    <a:pt x="175" y="2117"/>
                  </a:cubicBezTo>
                  <a:cubicBezTo>
                    <a:pt x="147" y="1907"/>
                    <a:pt x="147" y="1648"/>
                    <a:pt x="203" y="1446"/>
                  </a:cubicBezTo>
                  <a:cubicBezTo>
                    <a:pt x="322" y="1124"/>
                    <a:pt x="469" y="746"/>
                    <a:pt x="763" y="509"/>
                  </a:cubicBezTo>
                  <a:cubicBezTo>
                    <a:pt x="902" y="397"/>
                    <a:pt x="1049" y="278"/>
                    <a:pt x="1224" y="222"/>
                  </a:cubicBezTo>
                  <a:cubicBezTo>
                    <a:pt x="1316" y="180"/>
                    <a:pt x="1422" y="164"/>
                    <a:pt x="1529" y="164"/>
                  </a:cubicBezTo>
                  <a:close/>
                  <a:moveTo>
                    <a:pt x="1482" y="0"/>
                  </a:moveTo>
                  <a:cubicBezTo>
                    <a:pt x="1244" y="0"/>
                    <a:pt x="1011" y="55"/>
                    <a:pt x="819" y="194"/>
                  </a:cubicBezTo>
                  <a:cubicBezTo>
                    <a:pt x="441" y="453"/>
                    <a:pt x="203" y="893"/>
                    <a:pt x="91" y="1327"/>
                  </a:cubicBezTo>
                  <a:cubicBezTo>
                    <a:pt x="63" y="1418"/>
                    <a:pt x="63" y="1529"/>
                    <a:pt x="28" y="1648"/>
                  </a:cubicBezTo>
                  <a:cubicBezTo>
                    <a:pt x="0" y="1970"/>
                    <a:pt x="28" y="2320"/>
                    <a:pt x="203" y="2578"/>
                  </a:cubicBezTo>
                  <a:cubicBezTo>
                    <a:pt x="203" y="2606"/>
                    <a:pt x="238" y="2606"/>
                    <a:pt x="238" y="2606"/>
                  </a:cubicBezTo>
                  <a:cubicBezTo>
                    <a:pt x="516" y="3036"/>
                    <a:pt x="1045" y="3251"/>
                    <a:pt x="1566" y="3251"/>
                  </a:cubicBezTo>
                  <a:cubicBezTo>
                    <a:pt x="1860" y="3251"/>
                    <a:pt x="2150" y="3183"/>
                    <a:pt x="2392" y="3047"/>
                  </a:cubicBezTo>
                  <a:cubicBezTo>
                    <a:pt x="2741" y="2844"/>
                    <a:pt x="3091" y="2578"/>
                    <a:pt x="3238" y="2201"/>
                  </a:cubicBezTo>
                  <a:cubicBezTo>
                    <a:pt x="3413" y="1767"/>
                    <a:pt x="3441" y="1355"/>
                    <a:pt x="3210" y="949"/>
                  </a:cubicBezTo>
                  <a:cubicBezTo>
                    <a:pt x="3000" y="572"/>
                    <a:pt x="2651" y="278"/>
                    <a:pt x="2245" y="159"/>
                  </a:cubicBezTo>
                  <a:cubicBezTo>
                    <a:pt x="2017" y="67"/>
                    <a:pt x="1747" y="0"/>
                    <a:pt x="148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1"/>
            <p:cNvSpPr/>
            <p:nvPr/>
          </p:nvSpPr>
          <p:spPr>
            <a:xfrm>
              <a:off x="3832294" y="2048445"/>
              <a:ext cx="64943" cy="56933"/>
            </a:xfrm>
            <a:custGeom>
              <a:rect b="b" l="l" r="r" t="t"/>
              <a:pathLst>
                <a:path extrusionOk="0" h="2502" w="2854">
                  <a:moveTo>
                    <a:pt x="1475" y="151"/>
                  </a:moveTo>
                  <a:cubicBezTo>
                    <a:pt x="1693" y="151"/>
                    <a:pt x="1912" y="248"/>
                    <a:pt x="2098" y="373"/>
                  </a:cubicBezTo>
                  <a:cubicBezTo>
                    <a:pt x="2364" y="548"/>
                    <a:pt x="2538" y="814"/>
                    <a:pt x="2538" y="1129"/>
                  </a:cubicBezTo>
                  <a:cubicBezTo>
                    <a:pt x="2538" y="1422"/>
                    <a:pt x="2364" y="1688"/>
                    <a:pt x="2154" y="1919"/>
                  </a:cubicBezTo>
                  <a:cubicBezTo>
                    <a:pt x="1951" y="2094"/>
                    <a:pt x="1573" y="2352"/>
                    <a:pt x="1315" y="2352"/>
                  </a:cubicBezTo>
                  <a:cubicBezTo>
                    <a:pt x="965" y="2324"/>
                    <a:pt x="581" y="2094"/>
                    <a:pt x="441" y="1772"/>
                  </a:cubicBezTo>
                  <a:cubicBezTo>
                    <a:pt x="378" y="1597"/>
                    <a:pt x="322" y="1394"/>
                    <a:pt x="378" y="1192"/>
                  </a:cubicBezTo>
                  <a:cubicBezTo>
                    <a:pt x="406" y="1045"/>
                    <a:pt x="525" y="898"/>
                    <a:pt x="581" y="779"/>
                  </a:cubicBezTo>
                  <a:cubicBezTo>
                    <a:pt x="755" y="520"/>
                    <a:pt x="965" y="346"/>
                    <a:pt x="1224" y="199"/>
                  </a:cubicBezTo>
                  <a:cubicBezTo>
                    <a:pt x="1306" y="165"/>
                    <a:pt x="1390" y="151"/>
                    <a:pt x="1475" y="151"/>
                  </a:cubicBezTo>
                  <a:close/>
                  <a:moveTo>
                    <a:pt x="1431" y="0"/>
                  </a:moveTo>
                  <a:cubicBezTo>
                    <a:pt x="1337" y="0"/>
                    <a:pt x="1241" y="16"/>
                    <a:pt x="1140" y="52"/>
                  </a:cubicBezTo>
                  <a:cubicBezTo>
                    <a:pt x="525" y="346"/>
                    <a:pt x="0" y="1220"/>
                    <a:pt x="350" y="1863"/>
                  </a:cubicBezTo>
                  <a:cubicBezTo>
                    <a:pt x="525" y="2240"/>
                    <a:pt x="902" y="2499"/>
                    <a:pt x="1315" y="2499"/>
                  </a:cubicBezTo>
                  <a:cubicBezTo>
                    <a:pt x="1333" y="2501"/>
                    <a:pt x="1351" y="2502"/>
                    <a:pt x="1369" y="2502"/>
                  </a:cubicBezTo>
                  <a:cubicBezTo>
                    <a:pt x="1641" y="2502"/>
                    <a:pt x="1938" y="2313"/>
                    <a:pt x="2154" y="2150"/>
                  </a:cubicBezTo>
                  <a:cubicBezTo>
                    <a:pt x="2364" y="1975"/>
                    <a:pt x="2594" y="1716"/>
                    <a:pt x="2678" y="1478"/>
                  </a:cubicBezTo>
                  <a:cubicBezTo>
                    <a:pt x="2853" y="898"/>
                    <a:pt x="2538" y="401"/>
                    <a:pt x="2042" y="171"/>
                  </a:cubicBezTo>
                  <a:cubicBezTo>
                    <a:pt x="1823" y="71"/>
                    <a:pt x="1631" y="0"/>
                    <a:pt x="143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1"/>
            <p:cNvSpPr/>
            <p:nvPr/>
          </p:nvSpPr>
          <p:spPr>
            <a:xfrm>
              <a:off x="3887976" y="2130590"/>
              <a:ext cx="72907" cy="81281"/>
            </a:xfrm>
            <a:custGeom>
              <a:rect b="b" l="l" r="r" t="t"/>
              <a:pathLst>
                <a:path extrusionOk="0" h="3572" w="3204">
                  <a:moveTo>
                    <a:pt x="1687" y="173"/>
                  </a:moveTo>
                  <a:cubicBezTo>
                    <a:pt x="1826" y="173"/>
                    <a:pt x="1973" y="208"/>
                    <a:pt x="2126" y="288"/>
                  </a:cubicBezTo>
                  <a:cubicBezTo>
                    <a:pt x="2769" y="637"/>
                    <a:pt x="3119" y="1483"/>
                    <a:pt x="3000" y="2183"/>
                  </a:cubicBezTo>
                  <a:cubicBezTo>
                    <a:pt x="2944" y="2588"/>
                    <a:pt x="2769" y="2973"/>
                    <a:pt x="2392" y="3203"/>
                  </a:cubicBezTo>
                  <a:cubicBezTo>
                    <a:pt x="2198" y="3337"/>
                    <a:pt x="1944" y="3407"/>
                    <a:pt x="1693" y="3407"/>
                  </a:cubicBezTo>
                  <a:cubicBezTo>
                    <a:pt x="1563" y="3407"/>
                    <a:pt x="1434" y="3388"/>
                    <a:pt x="1315" y="3350"/>
                  </a:cubicBezTo>
                  <a:cubicBezTo>
                    <a:pt x="469" y="3057"/>
                    <a:pt x="119" y="2064"/>
                    <a:pt x="441" y="1281"/>
                  </a:cubicBezTo>
                  <a:cubicBezTo>
                    <a:pt x="672" y="763"/>
                    <a:pt x="1115" y="173"/>
                    <a:pt x="1687" y="173"/>
                  </a:cubicBezTo>
                  <a:close/>
                  <a:moveTo>
                    <a:pt x="1777" y="1"/>
                  </a:moveTo>
                  <a:cubicBezTo>
                    <a:pt x="1399" y="29"/>
                    <a:pt x="1049" y="260"/>
                    <a:pt x="791" y="490"/>
                  </a:cubicBezTo>
                  <a:cubicBezTo>
                    <a:pt x="294" y="987"/>
                    <a:pt x="1" y="1924"/>
                    <a:pt x="294" y="2560"/>
                  </a:cubicBezTo>
                  <a:cubicBezTo>
                    <a:pt x="551" y="3136"/>
                    <a:pt x="1115" y="3572"/>
                    <a:pt x="1752" y="3572"/>
                  </a:cubicBezTo>
                  <a:cubicBezTo>
                    <a:pt x="1827" y="3572"/>
                    <a:pt x="1903" y="3566"/>
                    <a:pt x="1979" y="3553"/>
                  </a:cubicBezTo>
                  <a:cubicBezTo>
                    <a:pt x="2769" y="3406"/>
                    <a:pt x="3147" y="2707"/>
                    <a:pt x="3175" y="1952"/>
                  </a:cubicBezTo>
                  <a:cubicBezTo>
                    <a:pt x="3203" y="1511"/>
                    <a:pt x="3028" y="1134"/>
                    <a:pt x="2797" y="756"/>
                  </a:cubicBezTo>
                  <a:cubicBezTo>
                    <a:pt x="2714" y="581"/>
                    <a:pt x="2567" y="379"/>
                    <a:pt x="2420" y="260"/>
                  </a:cubicBezTo>
                  <a:cubicBezTo>
                    <a:pt x="2245" y="85"/>
                    <a:pt x="2070" y="1"/>
                    <a:pt x="17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1"/>
            <p:cNvSpPr/>
            <p:nvPr/>
          </p:nvSpPr>
          <p:spPr>
            <a:xfrm>
              <a:off x="3835002" y="2223112"/>
              <a:ext cx="61598" cy="58685"/>
            </a:xfrm>
            <a:custGeom>
              <a:rect b="b" l="l" r="r" t="t"/>
              <a:pathLst>
                <a:path extrusionOk="0" h="2579" w="2707">
                  <a:moveTo>
                    <a:pt x="1401" y="120"/>
                  </a:moveTo>
                  <a:cubicBezTo>
                    <a:pt x="1440" y="120"/>
                    <a:pt x="1477" y="124"/>
                    <a:pt x="1510" y="130"/>
                  </a:cubicBezTo>
                  <a:cubicBezTo>
                    <a:pt x="1832" y="186"/>
                    <a:pt x="2070" y="389"/>
                    <a:pt x="2245" y="683"/>
                  </a:cubicBezTo>
                  <a:cubicBezTo>
                    <a:pt x="2419" y="1032"/>
                    <a:pt x="2475" y="1438"/>
                    <a:pt x="2273" y="1788"/>
                  </a:cubicBezTo>
                  <a:cubicBezTo>
                    <a:pt x="2126" y="2109"/>
                    <a:pt x="1776" y="2368"/>
                    <a:pt x="1426" y="2431"/>
                  </a:cubicBezTo>
                  <a:cubicBezTo>
                    <a:pt x="1368" y="2444"/>
                    <a:pt x="1311" y="2450"/>
                    <a:pt x="1256" y="2450"/>
                  </a:cubicBezTo>
                  <a:cubicBezTo>
                    <a:pt x="952" y="2450"/>
                    <a:pt x="692" y="2267"/>
                    <a:pt x="497" y="2018"/>
                  </a:cubicBezTo>
                  <a:cubicBezTo>
                    <a:pt x="0" y="1466"/>
                    <a:pt x="287" y="830"/>
                    <a:pt x="727" y="361"/>
                  </a:cubicBezTo>
                  <a:cubicBezTo>
                    <a:pt x="783" y="333"/>
                    <a:pt x="846" y="270"/>
                    <a:pt x="930" y="242"/>
                  </a:cubicBezTo>
                  <a:cubicBezTo>
                    <a:pt x="1049" y="175"/>
                    <a:pt x="1240" y="120"/>
                    <a:pt x="1401" y="120"/>
                  </a:cubicBezTo>
                  <a:close/>
                  <a:moveTo>
                    <a:pt x="1374" y="0"/>
                  </a:moveTo>
                  <a:cubicBezTo>
                    <a:pt x="1278" y="0"/>
                    <a:pt x="1179" y="13"/>
                    <a:pt x="1077" y="39"/>
                  </a:cubicBezTo>
                  <a:lnTo>
                    <a:pt x="1021" y="39"/>
                  </a:lnTo>
                  <a:cubicBezTo>
                    <a:pt x="1021" y="67"/>
                    <a:pt x="1021" y="67"/>
                    <a:pt x="986" y="67"/>
                  </a:cubicBezTo>
                  <a:cubicBezTo>
                    <a:pt x="699" y="186"/>
                    <a:pt x="434" y="480"/>
                    <a:pt x="287" y="739"/>
                  </a:cubicBezTo>
                  <a:cubicBezTo>
                    <a:pt x="28" y="1207"/>
                    <a:pt x="84" y="1732"/>
                    <a:pt x="406" y="2137"/>
                  </a:cubicBezTo>
                  <a:cubicBezTo>
                    <a:pt x="647" y="2399"/>
                    <a:pt x="986" y="2579"/>
                    <a:pt x="1335" y="2579"/>
                  </a:cubicBezTo>
                  <a:cubicBezTo>
                    <a:pt x="1452" y="2579"/>
                    <a:pt x="1570" y="2559"/>
                    <a:pt x="1685" y="2515"/>
                  </a:cubicBezTo>
                  <a:cubicBezTo>
                    <a:pt x="2329" y="2256"/>
                    <a:pt x="2706" y="1557"/>
                    <a:pt x="2475" y="858"/>
                  </a:cubicBezTo>
                  <a:cubicBezTo>
                    <a:pt x="2384" y="592"/>
                    <a:pt x="2210" y="305"/>
                    <a:pt x="1979" y="158"/>
                  </a:cubicBezTo>
                  <a:cubicBezTo>
                    <a:pt x="1779" y="58"/>
                    <a:pt x="1581" y="0"/>
                    <a:pt x="1374"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1"/>
            <p:cNvSpPr/>
            <p:nvPr/>
          </p:nvSpPr>
          <p:spPr>
            <a:xfrm>
              <a:off x="3977812" y="2075296"/>
              <a:ext cx="50675" cy="48809"/>
            </a:xfrm>
            <a:custGeom>
              <a:rect b="b" l="l" r="r" t="t"/>
              <a:pathLst>
                <a:path extrusionOk="0" h="2145" w="2227">
                  <a:moveTo>
                    <a:pt x="1276" y="152"/>
                  </a:moveTo>
                  <a:cubicBezTo>
                    <a:pt x="1369" y="152"/>
                    <a:pt x="1465" y="171"/>
                    <a:pt x="1562" y="214"/>
                  </a:cubicBezTo>
                  <a:cubicBezTo>
                    <a:pt x="2115" y="508"/>
                    <a:pt x="2143" y="1235"/>
                    <a:pt x="1737" y="1669"/>
                  </a:cubicBezTo>
                  <a:cubicBezTo>
                    <a:pt x="1548" y="1872"/>
                    <a:pt x="1254" y="1996"/>
                    <a:pt x="977" y="1996"/>
                  </a:cubicBezTo>
                  <a:cubicBezTo>
                    <a:pt x="692" y="1996"/>
                    <a:pt x="424" y="1865"/>
                    <a:pt x="304" y="1557"/>
                  </a:cubicBezTo>
                  <a:cubicBezTo>
                    <a:pt x="192" y="1291"/>
                    <a:pt x="276" y="970"/>
                    <a:pt x="451" y="711"/>
                  </a:cubicBezTo>
                  <a:cubicBezTo>
                    <a:pt x="542" y="536"/>
                    <a:pt x="688" y="389"/>
                    <a:pt x="828" y="298"/>
                  </a:cubicBezTo>
                  <a:cubicBezTo>
                    <a:pt x="961" y="210"/>
                    <a:pt x="1114" y="152"/>
                    <a:pt x="1276" y="152"/>
                  </a:cubicBezTo>
                  <a:close/>
                  <a:moveTo>
                    <a:pt x="1269" y="0"/>
                  </a:moveTo>
                  <a:cubicBezTo>
                    <a:pt x="748" y="0"/>
                    <a:pt x="326" y="431"/>
                    <a:pt x="192" y="886"/>
                  </a:cubicBezTo>
                  <a:cubicBezTo>
                    <a:pt x="0" y="1487"/>
                    <a:pt x="402" y="2144"/>
                    <a:pt x="1036" y="2144"/>
                  </a:cubicBezTo>
                  <a:cubicBezTo>
                    <a:pt x="1073" y="2144"/>
                    <a:pt x="1111" y="2142"/>
                    <a:pt x="1150" y="2137"/>
                  </a:cubicBezTo>
                  <a:cubicBezTo>
                    <a:pt x="1646" y="2081"/>
                    <a:pt x="2087" y="1641"/>
                    <a:pt x="2171" y="1144"/>
                  </a:cubicBezTo>
                  <a:cubicBezTo>
                    <a:pt x="2227" y="648"/>
                    <a:pt x="1940" y="95"/>
                    <a:pt x="1416" y="12"/>
                  </a:cubicBezTo>
                  <a:cubicBezTo>
                    <a:pt x="1366" y="4"/>
                    <a:pt x="1317" y="0"/>
                    <a:pt x="126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1"/>
            <p:cNvSpPr/>
            <p:nvPr/>
          </p:nvSpPr>
          <p:spPr>
            <a:xfrm>
              <a:off x="3970940" y="2236924"/>
              <a:ext cx="55636" cy="53747"/>
            </a:xfrm>
            <a:custGeom>
              <a:rect b="b" l="l" r="r" t="t"/>
              <a:pathLst>
                <a:path extrusionOk="0" h="2362" w="2445">
                  <a:moveTo>
                    <a:pt x="1515" y="169"/>
                  </a:moveTo>
                  <a:cubicBezTo>
                    <a:pt x="1625" y="169"/>
                    <a:pt x="1731" y="195"/>
                    <a:pt x="1830" y="251"/>
                  </a:cubicBezTo>
                  <a:cubicBezTo>
                    <a:pt x="2445" y="600"/>
                    <a:pt x="2095" y="1411"/>
                    <a:pt x="1746" y="1796"/>
                  </a:cubicBezTo>
                  <a:cubicBezTo>
                    <a:pt x="1571" y="1999"/>
                    <a:pt x="1340" y="2173"/>
                    <a:pt x="1074" y="2201"/>
                  </a:cubicBezTo>
                  <a:cubicBezTo>
                    <a:pt x="781" y="2201"/>
                    <a:pt x="494" y="2083"/>
                    <a:pt x="375" y="1852"/>
                  </a:cubicBezTo>
                  <a:cubicBezTo>
                    <a:pt x="0" y="1199"/>
                    <a:pt x="817" y="169"/>
                    <a:pt x="1515" y="169"/>
                  </a:cubicBezTo>
                  <a:close/>
                  <a:moveTo>
                    <a:pt x="1400" y="1"/>
                  </a:moveTo>
                  <a:cubicBezTo>
                    <a:pt x="1265" y="1"/>
                    <a:pt x="1134" y="30"/>
                    <a:pt x="1018" y="104"/>
                  </a:cubicBezTo>
                  <a:cubicBezTo>
                    <a:pt x="494" y="397"/>
                    <a:pt x="53" y="1006"/>
                    <a:pt x="144" y="1677"/>
                  </a:cubicBezTo>
                  <a:cubicBezTo>
                    <a:pt x="219" y="2064"/>
                    <a:pt x="623" y="2362"/>
                    <a:pt x="1042" y="2362"/>
                  </a:cubicBezTo>
                  <a:cubicBezTo>
                    <a:pt x="1092" y="2362"/>
                    <a:pt x="1143" y="2357"/>
                    <a:pt x="1193" y="2348"/>
                  </a:cubicBezTo>
                  <a:cubicBezTo>
                    <a:pt x="1655" y="2257"/>
                    <a:pt x="2095" y="1761"/>
                    <a:pt x="2242" y="1327"/>
                  </a:cubicBezTo>
                  <a:cubicBezTo>
                    <a:pt x="2389" y="859"/>
                    <a:pt x="2298" y="279"/>
                    <a:pt x="1802" y="76"/>
                  </a:cubicBezTo>
                  <a:cubicBezTo>
                    <a:pt x="1672" y="30"/>
                    <a:pt x="1534" y="1"/>
                    <a:pt x="140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 name="Google Shape;1675;p51"/>
          <p:cNvGrpSpPr/>
          <p:nvPr/>
        </p:nvGrpSpPr>
        <p:grpSpPr>
          <a:xfrm>
            <a:off x="5716651" y="3021799"/>
            <a:ext cx="461449" cy="454645"/>
            <a:chOff x="5717114" y="1218524"/>
            <a:chExt cx="461449" cy="454645"/>
          </a:xfrm>
        </p:grpSpPr>
        <p:sp>
          <p:nvSpPr>
            <p:cNvPr id="1676" name="Google Shape;1676;p51"/>
            <p:cNvSpPr/>
            <p:nvPr/>
          </p:nvSpPr>
          <p:spPr>
            <a:xfrm>
              <a:off x="5720345" y="1221824"/>
              <a:ext cx="452961" cy="447295"/>
            </a:xfrm>
            <a:custGeom>
              <a:rect b="b" l="l" r="r" t="t"/>
              <a:pathLst>
                <a:path extrusionOk="0" h="19657" w="19906">
                  <a:moveTo>
                    <a:pt x="6027" y="1"/>
                  </a:moveTo>
                  <a:cubicBezTo>
                    <a:pt x="5651" y="1"/>
                    <a:pt x="5275" y="32"/>
                    <a:pt x="4900" y="109"/>
                  </a:cubicBezTo>
                  <a:cubicBezTo>
                    <a:pt x="4822" y="118"/>
                    <a:pt x="4745" y="121"/>
                    <a:pt x="4668" y="121"/>
                  </a:cubicBezTo>
                  <a:cubicBezTo>
                    <a:pt x="4482" y="121"/>
                    <a:pt x="4298" y="101"/>
                    <a:pt x="4110" y="82"/>
                  </a:cubicBezTo>
                  <a:cubicBezTo>
                    <a:pt x="3967" y="50"/>
                    <a:pt x="3822" y="34"/>
                    <a:pt x="3676" y="34"/>
                  </a:cubicBezTo>
                  <a:cubicBezTo>
                    <a:pt x="3530" y="34"/>
                    <a:pt x="3383" y="50"/>
                    <a:pt x="3236" y="82"/>
                  </a:cubicBezTo>
                  <a:cubicBezTo>
                    <a:pt x="2949" y="137"/>
                    <a:pt x="2656" y="165"/>
                    <a:pt x="2362" y="165"/>
                  </a:cubicBezTo>
                  <a:cubicBezTo>
                    <a:pt x="2075" y="165"/>
                    <a:pt x="1810" y="109"/>
                    <a:pt x="1551" y="109"/>
                  </a:cubicBezTo>
                  <a:cubicBezTo>
                    <a:pt x="1495" y="105"/>
                    <a:pt x="1441" y="103"/>
                    <a:pt x="1389" y="103"/>
                  </a:cubicBezTo>
                  <a:cubicBezTo>
                    <a:pt x="661" y="103"/>
                    <a:pt x="367" y="515"/>
                    <a:pt x="530" y="1305"/>
                  </a:cubicBezTo>
                  <a:cubicBezTo>
                    <a:pt x="558" y="1333"/>
                    <a:pt x="558" y="1389"/>
                    <a:pt x="586" y="1445"/>
                  </a:cubicBezTo>
                  <a:cubicBezTo>
                    <a:pt x="705" y="1767"/>
                    <a:pt x="705" y="2088"/>
                    <a:pt x="614" y="2382"/>
                  </a:cubicBezTo>
                  <a:cubicBezTo>
                    <a:pt x="530" y="2732"/>
                    <a:pt x="530" y="3081"/>
                    <a:pt x="614" y="3431"/>
                  </a:cubicBezTo>
                  <a:cubicBezTo>
                    <a:pt x="677" y="3780"/>
                    <a:pt x="677" y="4102"/>
                    <a:pt x="558" y="4452"/>
                  </a:cubicBezTo>
                  <a:cubicBezTo>
                    <a:pt x="502" y="4710"/>
                    <a:pt x="502" y="4976"/>
                    <a:pt x="502" y="5235"/>
                  </a:cubicBezTo>
                  <a:cubicBezTo>
                    <a:pt x="502" y="5850"/>
                    <a:pt x="586" y="6459"/>
                    <a:pt x="439" y="7102"/>
                  </a:cubicBezTo>
                  <a:cubicBezTo>
                    <a:pt x="355" y="7333"/>
                    <a:pt x="439" y="7598"/>
                    <a:pt x="502" y="8004"/>
                  </a:cubicBezTo>
                  <a:cubicBezTo>
                    <a:pt x="439" y="8088"/>
                    <a:pt x="355" y="8235"/>
                    <a:pt x="264" y="8353"/>
                  </a:cubicBezTo>
                  <a:cubicBezTo>
                    <a:pt x="89" y="8759"/>
                    <a:pt x="6" y="9137"/>
                    <a:pt x="355" y="9486"/>
                  </a:cubicBezTo>
                  <a:cubicBezTo>
                    <a:pt x="586" y="9696"/>
                    <a:pt x="558" y="9955"/>
                    <a:pt x="467" y="10220"/>
                  </a:cubicBezTo>
                  <a:cubicBezTo>
                    <a:pt x="327" y="10654"/>
                    <a:pt x="292" y="11060"/>
                    <a:pt x="383" y="11500"/>
                  </a:cubicBezTo>
                  <a:cubicBezTo>
                    <a:pt x="467" y="11996"/>
                    <a:pt x="439" y="12458"/>
                    <a:pt x="327" y="12926"/>
                  </a:cubicBezTo>
                  <a:cubicBezTo>
                    <a:pt x="208" y="13332"/>
                    <a:pt x="236" y="13717"/>
                    <a:pt x="292" y="14122"/>
                  </a:cubicBezTo>
                  <a:cubicBezTo>
                    <a:pt x="411" y="14940"/>
                    <a:pt x="530" y="15695"/>
                    <a:pt x="439" y="16542"/>
                  </a:cubicBezTo>
                  <a:cubicBezTo>
                    <a:pt x="355" y="17269"/>
                    <a:pt x="355" y="18024"/>
                    <a:pt x="152" y="18751"/>
                  </a:cubicBezTo>
                  <a:cubicBezTo>
                    <a:pt x="0" y="19286"/>
                    <a:pt x="245" y="19620"/>
                    <a:pt x="730" y="19620"/>
                  </a:cubicBezTo>
                  <a:cubicBezTo>
                    <a:pt x="802" y="19620"/>
                    <a:pt x="880" y="19613"/>
                    <a:pt x="964" y="19597"/>
                  </a:cubicBezTo>
                  <a:cubicBezTo>
                    <a:pt x="1191" y="19558"/>
                    <a:pt x="1446" y="19518"/>
                    <a:pt x="1690" y="19518"/>
                  </a:cubicBezTo>
                  <a:cubicBezTo>
                    <a:pt x="1791" y="19518"/>
                    <a:pt x="1890" y="19525"/>
                    <a:pt x="1984" y="19541"/>
                  </a:cubicBezTo>
                  <a:cubicBezTo>
                    <a:pt x="2307" y="19617"/>
                    <a:pt x="2628" y="19640"/>
                    <a:pt x="2948" y="19640"/>
                  </a:cubicBezTo>
                  <a:cubicBezTo>
                    <a:pt x="3485" y="19640"/>
                    <a:pt x="4020" y="19574"/>
                    <a:pt x="4558" y="19574"/>
                  </a:cubicBezTo>
                  <a:cubicBezTo>
                    <a:pt x="4797" y="19574"/>
                    <a:pt x="5037" y="19587"/>
                    <a:pt x="5278" y="19625"/>
                  </a:cubicBezTo>
                  <a:cubicBezTo>
                    <a:pt x="5303" y="19632"/>
                    <a:pt x="5328" y="19635"/>
                    <a:pt x="5354" y="19635"/>
                  </a:cubicBezTo>
                  <a:cubicBezTo>
                    <a:pt x="5454" y="19635"/>
                    <a:pt x="5561" y="19591"/>
                    <a:pt x="5655" y="19569"/>
                  </a:cubicBezTo>
                  <a:cubicBezTo>
                    <a:pt x="5961" y="19484"/>
                    <a:pt x="6258" y="19457"/>
                    <a:pt x="6556" y="19457"/>
                  </a:cubicBezTo>
                  <a:cubicBezTo>
                    <a:pt x="6769" y="19457"/>
                    <a:pt x="6982" y="19471"/>
                    <a:pt x="7201" y="19485"/>
                  </a:cubicBezTo>
                  <a:cubicBezTo>
                    <a:pt x="7402" y="19490"/>
                    <a:pt x="7604" y="19492"/>
                    <a:pt x="7806" y="19492"/>
                  </a:cubicBezTo>
                  <a:cubicBezTo>
                    <a:pt x="8719" y="19492"/>
                    <a:pt x="9646" y="19450"/>
                    <a:pt x="10550" y="19450"/>
                  </a:cubicBezTo>
                  <a:cubicBezTo>
                    <a:pt x="11019" y="19450"/>
                    <a:pt x="11480" y="19422"/>
                    <a:pt x="11921" y="19394"/>
                  </a:cubicBezTo>
                  <a:cubicBezTo>
                    <a:pt x="12116" y="19394"/>
                    <a:pt x="12321" y="19407"/>
                    <a:pt x="12523" y="19407"/>
                  </a:cubicBezTo>
                  <a:cubicBezTo>
                    <a:pt x="12624" y="19407"/>
                    <a:pt x="12725" y="19404"/>
                    <a:pt x="12823" y="19394"/>
                  </a:cubicBezTo>
                  <a:cubicBezTo>
                    <a:pt x="13033" y="19385"/>
                    <a:pt x="13242" y="19379"/>
                    <a:pt x="13451" y="19379"/>
                  </a:cubicBezTo>
                  <a:cubicBezTo>
                    <a:pt x="13882" y="19379"/>
                    <a:pt x="14312" y="19405"/>
                    <a:pt x="14745" y="19485"/>
                  </a:cubicBezTo>
                  <a:cubicBezTo>
                    <a:pt x="14976" y="19541"/>
                    <a:pt x="15214" y="19541"/>
                    <a:pt x="15445" y="19541"/>
                  </a:cubicBezTo>
                  <a:cubicBezTo>
                    <a:pt x="15742" y="19530"/>
                    <a:pt x="16038" y="19518"/>
                    <a:pt x="16336" y="19518"/>
                  </a:cubicBezTo>
                  <a:cubicBezTo>
                    <a:pt x="16767" y="19518"/>
                    <a:pt x="17199" y="19542"/>
                    <a:pt x="17633" y="19625"/>
                  </a:cubicBezTo>
                  <a:cubicBezTo>
                    <a:pt x="17734" y="19646"/>
                    <a:pt x="17834" y="19656"/>
                    <a:pt x="17932" y="19656"/>
                  </a:cubicBezTo>
                  <a:cubicBezTo>
                    <a:pt x="18255" y="19656"/>
                    <a:pt x="18562" y="19550"/>
                    <a:pt x="18857" y="19394"/>
                  </a:cubicBezTo>
                  <a:cubicBezTo>
                    <a:pt x="19116" y="19276"/>
                    <a:pt x="19263" y="19073"/>
                    <a:pt x="19235" y="18751"/>
                  </a:cubicBezTo>
                  <a:cubicBezTo>
                    <a:pt x="19172" y="18290"/>
                    <a:pt x="19172" y="17849"/>
                    <a:pt x="19291" y="17388"/>
                  </a:cubicBezTo>
                  <a:cubicBezTo>
                    <a:pt x="19319" y="17297"/>
                    <a:pt x="19319" y="17178"/>
                    <a:pt x="19319" y="17094"/>
                  </a:cubicBezTo>
                  <a:cubicBezTo>
                    <a:pt x="19235" y="16688"/>
                    <a:pt x="19291" y="16339"/>
                    <a:pt x="19437" y="15989"/>
                  </a:cubicBezTo>
                  <a:cubicBezTo>
                    <a:pt x="19584" y="15667"/>
                    <a:pt x="19584" y="15346"/>
                    <a:pt x="19493" y="15024"/>
                  </a:cubicBezTo>
                  <a:cubicBezTo>
                    <a:pt x="19437" y="14821"/>
                    <a:pt x="19346" y="14619"/>
                    <a:pt x="19381" y="14416"/>
                  </a:cubicBezTo>
                  <a:cubicBezTo>
                    <a:pt x="19521" y="13570"/>
                    <a:pt x="19319" y="12696"/>
                    <a:pt x="19668" y="11850"/>
                  </a:cubicBezTo>
                  <a:cubicBezTo>
                    <a:pt x="19759" y="11703"/>
                    <a:pt x="19731" y="11500"/>
                    <a:pt x="19696" y="11297"/>
                  </a:cubicBezTo>
                  <a:cubicBezTo>
                    <a:pt x="19696" y="10920"/>
                    <a:pt x="19731" y="10570"/>
                    <a:pt x="19815" y="10185"/>
                  </a:cubicBezTo>
                  <a:cubicBezTo>
                    <a:pt x="19906" y="9955"/>
                    <a:pt x="19906" y="9661"/>
                    <a:pt x="19871" y="9402"/>
                  </a:cubicBezTo>
                  <a:cubicBezTo>
                    <a:pt x="19759" y="8556"/>
                    <a:pt x="19871" y="7682"/>
                    <a:pt x="19584" y="6864"/>
                  </a:cubicBezTo>
                  <a:cubicBezTo>
                    <a:pt x="19521" y="6724"/>
                    <a:pt x="19556" y="6549"/>
                    <a:pt x="19556" y="6375"/>
                  </a:cubicBezTo>
                  <a:cubicBezTo>
                    <a:pt x="19584" y="5759"/>
                    <a:pt x="19696" y="5151"/>
                    <a:pt x="19640" y="4536"/>
                  </a:cubicBezTo>
                  <a:cubicBezTo>
                    <a:pt x="19612" y="3836"/>
                    <a:pt x="19465" y="3165"/>
                    <a:pt x="19668" y="2466"/>
                  </a:cubicBezTo>
                  <a:cubicBezTo>
                    <a:pt x="19521" y="1969"/>
                    <a:pt x="19521" y="1480"/>
                    <a:pt x="19521" y="956"/>
                  </a:cubicBezTo>
                  <a:cubicBezTo>
                    <a:pt x="19521" y="571"/>
                    <a:pt x="19291" y="312"/>
                    <a:pt x="18913" y="221"/>
                  </a:cubicBezTo>
                  <a:cubicBezTo>
                    <a:pt x="18794" y="193"/>
                    <a:pt x="18710" y="193"/>
                    <a:pt x="18591" y="193"/>
                  </a:cubicBezTo>
                  <a:cubicBezTo>
                    <a:pt x="18079" y="174"/>
                    <a:pt x="17579" y="114"/>
                    <a:pt x="17073" y="114"/>
                  </a:cubicBezTo>
                  <a:cubicBezTo>
                    <a:pt x="16833" y="114"/>
                    <a:pt x="16592" y="127"/>
                    <a:pt x="16347" y="165"/>
                  </a:cubicBezTo>
                  <a:cubicBezTo>
                    <a:pt x="16186" y="193"/>
                    <a:pt x="16027" y="207"/>
                    <a:pt x="15868" y="207"/>
                  </a:cubicBezTo>
                  <a:cubicBezTo>
                    <a:pt x="15709" y="207"/>
                    <a:pt x="15550" y="193"/>
                    <a:pt x="15389" y="165"/>
                  </a:cubicBezTo>
                  <a:cubicBezTo>
                    <a:pt x="15136" y="117"/>
                    <a:pt x="14888" y="97"/>
                    <a:pt x="14641" y="97"/>
                  </a:cubicBezTo>
                  <a:cubicBezTo>
                    <a:pt x="14142" y="97"/>
                    <a:pt x="13649" y="177"/>
                    <a:pt x="13144" y="256"/>
                  </a:cubicBezTo>
                  <a:cubicBezTo>
                    <a:pt x="12676" y="338"/>
                    <a:pt x="12212" y="393"/>
                    <a:pt x="11746" y="393"/>
                  </a:cubicBezTo>
                  <a:cubicBezTo>
                    <a:pt x="11572" y="393"/>
                    <a:pt x="11397" y="385"/>
                    <a:pt x="11221" y="368"/>
                  </a:cubicBezTo>
                  <a:cubicBezTo>
                    <a:pt x="10466" y="340"/>
                    <a:pt x="9732" y="340"/>
                    <a:pt x="8977" y="312"/>
                  </a:cubicBezTo>
                  <a:cubicBezTo>
                    <a:pt x="8599" y="284"/>
                    <a:pt x="8222" y="284"/>
                    <a:pt x="7872" y="193"/>
                  </a:cubicBezTo>
                  <a:cubicBezTo>
                    <a:pt x="7256" y="85"/>
                    <a:pt x="6641" y="1"/>
                    <a:pt x="6027" y="1"/>
                  </a:cubicBezTo>
                  <a:close/>
                </a:path>
              </a:pathLst>
            </a:custGeom>
            <a:solidFill>
              <a:srgbClr val="CEBC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1"/>
            <p:cNvSpPr/>
            <p:nvPr/>
          </p:nvSpPr>
          <p:spPr>
            <a:xfrm>
              <a:off x="5754182" y="1588202"/>
              <a:ext cx="49196" cy="53247"/>
            </a:xfrm>
            <a:custGeom>
              <a:rect b="b" l="l" r="r" t="t"/>
              <a:pathLst>
                <a:path extrusionOk="0" h="2340" w="2162">
                  <a:moveTo>
                    <a:pt x="1113" y="0"/>
                  </a:moveTo>
                  <a:cubicBezTo>
                    <a:pt x="938" y="0"/>
                    <a:pt x="819" y="63"/>
                    <a:pt x="616" y="119"/>
                  </a:cubicBezTo>
                  <a:cubicBezTo>
                    <a:pt x="441" y="175"/>
                    <a:pt x="267" y="350"/>
                    <a:pt x="148" y="496"/>
                  </a:cubicBezTo>
                  <a:cubicBezTo>
                    <a:pt x="1" y="762"/>
                    <a:pt x="1" y="993"/>
                    <a:pt x="64" y="1252"/>
                  </a:cubicBezTo>
                  <a:cubicBezTo>
                    <a:pt x="120" y="1426"/>
                    <a:pt x="120" y="1573"/>
                    <a:pt x="120" y="1748"/>
                  </a:cubicBezTo>
                  <a:cubicBezTo>
                    <a:pt x="92" y="1951"/>
                    <a:pt x="148" y="2161"/>
                    <a:pt x="351" y="2273"/>
                  </a:cubicBezTo>
                  <a:cubicBezTo>
                    <a:pt x="476" y="2329"/>
                    <a:pt x="604" y="2340"/>
                    <a:pt x="732" y="2340"/>
                  </a:cubicBezTo>
                  <a:cubicBezTo>
                    <a:pt x="810" y="2340"/>
                    <a:pt x="889" y="2335"/>
                    <a:pt x="966" y="2335"/>
                  </a:cubicBezTo>
                  <a:cubicBezTo>
                    <a:pt x="1078" y="2335"/>
                    <a:pt x="1113" y="2335"/>
                    <a:pt x="1225" y="2273"/>
                  </a:cubicBezTo>
                  <a:cubicBezTo>
                    <a:pt x="1344" y="2189"/>
                    <a:pt x="1427" y="2126"/>
                    <a:pt x="1518" y="2042"/>
                  </a:cubicBezTo>
                  <a:cubicBezTo>
                    <a:pt x="1924" y="1692"/>
                    <a:pt x="2162" y="1224"/>
                    <a:pt x="2015" y="699"/>
                  </a:cubicBezTo>
                  <a:cubicBezTo>
                    <a:pt x="1924" y="468"/>
                    <a:pt x="1749" y="203"/>
                    <a:pt x="1490" y="91"/>
                  </a:cubicBezTo>
                  <a:cubicBezTo>
                    <a:pt x="1371" y="28"/>
                    <a:pt x="1225" y="0"/>
                    <a:pt x="111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1"/>
            <p:cNvSpPr/>
            <p:nvPr/>
          </p:nvSpPr>
          <p:spPr>
            <a:xfrm>
              <a:off x="5758801" y="1554684"/>
              <a:ext cx="31220" cy="24621"/>
            </a:xfrm>
            <a:custGeom>
              <a:rect b="b" l="l" r="r" t="t"/>
              <a:pathLst>
                <a:path extrusionOk="0" h="1082" w="1372">
                  <a:moveTo>
                    <a:pt x="707" y="0"/>
                  </a:moveTo>
                  <a:cubicBezTo>
                    <a:pt x="628" y="0"/>
                    <a:pt x="547" y="15"/>
                    <a:pt x="469" y="47"/>
                  </a:cubicBezTo>
                  <a:cubicBezTo>
                    <a:pt x="266" y="277"/>
                    <a:pt x="1" y="571"/>
                    <a:pt x="148" y="893"/>
                  </a:cubicBezTo>
                  <a:cubicBezTo>
                    <a:pt x="228" y="1034"/>
                    <a:pt x="361" y="1082"/>
                    <a:pt x="503" y="1082"/>
                  </a:cubicBezTo>
                  <a:cubicBezTo>
                    <a:pt x="620" y="1082"/>
                    <a:pt x="742" y="1049"/>
                    <a:pt x="847" y="1012"/>
                  </a:cubicBezTo>
                  <a:cubicBezTo>
                    <a:pt x="1113" y="893"/>
                    <a:pt x="1371" y="627"/>
                    <a:pt x="1224" y="312"/>
                  </a:cubicBezTo>
                  <a:cubicBezTo>
                    <a:pt x="1142" y="117"/>
                    <a:pt x="931" y="0"/>
                    <a:pt x="707"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1"/>
            <p:cNvSpPr/>
            <p:nvPr/>
          </p:nvSpPr>
          <p:spPr>
            <a:xfrm>
              <a:off x="5782671" y="1486533"/>
              <a:ext cx="49833" cy="38456"/>
            </a:xfrm>
            <a:custGeom>
              <a:rect b="b" l="l" r="r" t="t"/>
              <a:pathLst>
                <a:path extrusionOk="0" h="1690" w="2190">
                  <a:moveTo>
                    <a:pt x="1203" y="0"/>
                  </a:moveTo>
                  <a:cubicBezTo>
                    <a:pt x="1052" y="0"/>
                    <a:pt x="901" y="24"/>
                    <a:pt x="763" y="70"/>
                  </a:cubicBezTo>
                  <a:cubicBezTo>
                    <a:pt x="469" y="217"/>
                    <a:pt x="266" y="538"/>
                    <a:pt x="147" y="825"/>
                  </a:cubicBezTo>
                  <a:cubicBezTo>
                    <a:pt x="64" y="1063"/>
                    <a:pt x="1" y="1412"/>
                    <a:pt x="175" y="1643"/>
                  </a:cubicBezTo>
                  <a:cubicBezTo>
                    <a:pt x="212" y="1676"/>
                    <a:pt x="237" y="1689"/>
                    <a:pt x="268" y="1689"/>
                  </a:cubicBezTo>
                  <a:cubicBezTo>
                    <a:pt x="290" y="1689"/>
                    <a:pt x="315" y="1683"/>
                    <a:pt x="350" y="1671"/>
                  </a:cubicBezTo>
                  <a:cubicBezTo>
                    <a:pt x="497" y="1643"/>
                    <a:pt x="588" y="1524"/>
                    <a:pt x="735" y="1496"/>
                  </a:cubicBezTo>
                  <a:cubicBezTo>
                    <a:pt x="806" y="1479"/>
                    <a:pt x="875" y="1472"/>
                    <a:pt x="943" y="1472"/>
                  </a:cubicBezTo>
                  <a:cubicBezTo>
                    <a:pt x="1094" y="1472"/>
                    <a:pt x="1240" y="1505"/>
                    <a:pt x="1399" y="1524"/>
                  </a:cubicBezTo>
                  <a:cubicBezTo>
                    <a:pt x="1609" y="1524"/>
                    <a:pt x="1812" y="1496"/>
                    <a:pt x="1958" y="1384"/>
                  </a:cubicBezTo>
                  <a:cubicBezTo>
                    <a:pt x="2189" y="1210"/>
                    <a:pt x="2161" y="825"/>
                    <a:pt x="2098" y="594"/>
                  </a:cubicBezTo>
                  <a:cubicBezTo>
                    <a:pt x="2036" y="187"/>
                    <a:pt x="1625" y="0"/>
                    <a:pt x="1203"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1"/>
            <p:cNvSpPr/>
            <p:nvPr/>
          </p:nvSpPr>
          <p:spPr>
            <a:xfrm>
              <a:off x="5837715" y="1477249"/>
              <a:ext cx="30583" cy="26737"/>
            </a:xfrm>
            <a:custGeom>
              <a:rect b="b" l="l" r="r" t="t"/>
              <a:pathLst>
                <a:path extrusionOk="0" h="1175" w="1344">
                  <a:moveTo>
                    <a:pt x="722" y="0"/>
                  </a:moveTo>
                  <a:cubicBezTo>
                    <a:pt x="635" y="0"/>
                    <a:pt x="548" y="17"/>
                    <a:pt x="469" y="44"/>
                  </a:cubicBezTo>
                  <a:cubicBezTo>
                    <a:pt x="295" y="44"/>
                    <a:pt x="148" y="275"/>
                    <a:pt x="92" y="394"/>
                  </a:cubicBezTo>
                  <a:cubicBezTo>
                    <a:pt x="1" y="569"/>
                    <a:pt x="64" y="771"/>
                    <a:pt x="176" y="946"/>
                  </a:cubicBezTo>
                  <a:cubicBezTo>
                    <a:pt x="279" y="1111"/>
                    <a:pt x="438" y="1175"/>
                    <a:pt x="606" y="1175"/>
                  </a:cubicBezTo>
                  <a:cubicBezTo>
                    <a:pt x="767" y="1175"/>
                    <a:pt x="937" y="1116"/>
                    <a:pt x="1078" y="1030"/>
                  </a:cubicBezTo>
                  <a:cubicBezTo>
                    <a:pt x="1343" y="883"/>
                    <a:pt x="1343" y="597"/>
                    <a:pt x="1225" y="331"/>
                  </a:cubicBezTo>
                  <a:cubicBezTo>
                    <a:pt x="1122" y="88"/>
                    <a:pt x="922" y="0"/>
                    <a:pt x="722"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1"/>
            <p:cNvSpPr/>
            <p:nvPr/>
          </p:nvSpPr>
          <p:spPr>
            <a:xfrm>
              <a:off x="6063832" y="1567495"/>
              <a:ext cx="49014" cy="46921"/>
            </a:xfrm>
            <a:custGeom>
              <a:rect b="b" l="l" r="r" t="t"/>
              <a:pathLst>
                <a:path extrusionOk="0" h="2062" w="2154">
                  <a:moveTo>
                    <a:pt x="1092" y="1"/>
                  </a:moveTo>
                  <a:cubicBezTo>
                    <a:pt x="939" y="1"/>
                    <a:pt x="783" y="27"/>
                    <a:pt x="615" y="64"/>
                  </a:cubicBezTo>
                  <a:cubicBezTo>
                    <a:pt x="406" y="127"/>
                    <a:pt x="147" y="386"/>
                    <a:pt x="91" y="588"/>
                  </a:cubicBezTo>
                  <a:cubicBezTo>
                    <a:pt x="0" y="798"/>
                    <a:pt x="175" y="910"/>
                    <a:pt x="294" y="1057"/>
                  </a:cubicBezTo>
                  <a:cubicBezTo>
                    <a:pt x="497" y="1260"/>
                    <a:pt x="406" y="1462"/>
                    <a:pt x="469" y="1728"/>
                  </a:cubicBezTo>
                  <a:cubicBezTo>
                    <a:pt x="548" y="1975"/>
                    <a:pt x="745" y="2061"/>
                    <a:pt x="968" y="2061"/>
                  </a:cubicBezTo>
                  <a:cubicBezTo>
                    <a:pt x="1060" y="2061"/>
                    <a:pt x="1157" y="2046"/>
                    <a:pt x="1252" y="2022"/>
                  </a:cubicBezTo>
                  <a:cubicBezTo>
                    <a:pt x="1748" y="1875"/>
                    <a:pt x="2154" y="1497"/>
                    <a:pt x="2154" y="938"/>
                  </a:cubicBezTo>
                  <a:cubicBezTo>
                    <a:pt x="2154" y="798"/>
                    <a:pt x="2126" y="588"/>
                    <a:pt x="2014" y="476"/>
                  </a:cubicBezTo>
                  <a:cubicBezTo>
                    <a:pt x="1895" y="386"/>
                    <a:pt x="1804" y="239"/>
                    <a:pt x="1664" y="155"/>
                  </a:cubicBezTo>
                  <a:cubicBezTo>
                    <a:pt x="1470" y="42"/>
                    <a:pt x="1284" y="1"/>
                    <a:pt x="1092"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1"/>
            <p:cNvSpPr/>
            <p:nvPr/>
          </p:nvSpPr>
          <p:spPr>
            <a:xfrm>
              <a:off x="6043944" y="1592275"/>
              <a:ext cx="19911" cy="23779"/>
            </a:xfrm>
            <a:custGeom>
              <a:rect b="b" l="l" r="r" t="t"/>
              <a:pathLst>
                <a:path extrusionOk="0" h="1045" w="875">
                  <a:moveTo>
                    <a:pt x="537" y="1"/>
                  </a:moveTo>
                  <a:cubicBezTo>
                    <a:pt x="499" y="1"/>
                    <a:pt x="465" y="8"/>
                    <a:pt x="441" y="24"/>
                  </a:cubicBezTo>
                  <a:cubicBezTo>
                    <a:pt x="119" y="87"/>
                    <a:pt x="0" y="289"/>
                    <a:pt x="28" y="583"/>
                  </a:cubicBezTo>
                  <a:cubicBezTo>
                    <a:pt x="56" y="842"/>
                    <a:pt x="175" y="1045"/>
                    <a:pt x="469" y="1045"/>
                  </a:cubicBezTo>
                  <a:cubicBezTo>
                    <a:pt x="818" y="1017"/>
                    <a:pt x="874" y="758"/>
                    <a:pt x="874" y="436"/>
                  </a:cubicBezTo>
                  <a:cubicBezTo>
                    <a:pt x="874" y="317"/>
                    <a:pt x="874" y="171"/>
                    <a:pt x="790" y="87"/>
                  </a:cubicBezTo>
                  <a:cubicBezTo>
                    <a:pt x="745" y="42"/>
                    <a:pt x="630" y="1"/>
                    <a:pt x="537"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1"/>
            <p:cNvSpPr/>
            <p:nvPr/>
          </p:nvSpPr>
          <p:spPr>
            <a:xfrm>
              <a:off x="6097850" y="1615940"/>
              <a:ext cx="25031" cy="23028"/>
            </a:xfrm>
            <a:custGeom>
              <a:rect b="b" l="l" r="r" t="t"/>
              <a:pathLst>
                <a:path extrusionOk="0" h="1012" w="1100">
                  <a:moveTo>
                    <a:pt x="441" y="1"/>
                  </a:moveTo>
                  <a:cubicBezTo>
                    <a:pt x="178" y="1"/>
                    <a:pt x="0" y="483"/>
                    <a:pt x="106" y="676"/>
                  </a:cubicBezTo>
                  <a:cubicBezTo>
                    <a:pt x="182" y="897"/>
                    <a:pt x="354" y="1012"/>
                    <a:pt x="543" y="1012"/>
                  </a:cubicBezTo>
                  <a:cubicBezTo>
                    <a:pt x="581" y="1012"/>
                    <a:pt x="620" y="1007"/>
                    <a:pt x="659" y="998"/>
                  </a:cubicBezTo>
                  <a:cubicBezTo>
                    <a:pt x="952" y="907"/>
                    <a:pt x="1099" y="823"/>
                    <a:pt x="1071" y="529"/>
                  </a:cubicBezTo>
                  <a:cubicBezTo>
                    <a:pt x="1071" y="207"/>
                    <a:pt x="897" y="68"/>
                    <a:pt x="484" y="5"/>
                  </a:cubicBezTo>
                  <a:cubicBezTo>
                    <a:pt x="470" y="2"/>
                    <a:pt x="455" y="1"/>
                    <a:pt x="441" y="1"/>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1"/>
            <p:cNvSpPr/>
            <p:nvPr/>
          </p:nvSpPr>
          <p:spPr>
            <a:xfrm>
              <a:off x="6086427" y="1244761"/>
              <a:ext cx="38365" cy="32767"/>
            </a:xfrm>
            <a:custGeom>
              <a:rect b="b" l="l" r="r" t="t"/>
              <a:pathLst>
                <a:path extrusionOk="0" h="1440" w="1686">
                  <a:moveTo>
                    <a:pt x="728" y="0"/>
                  </a:moveTo>
                  <a:cubicBezTo>
                    <a:pt x="697" y="0"/>
                    <a:pt x="667" y="1"/>
                    <a:pt x="636" y="4"/>
                  </a:cubicBezTo>
                  <a:cubicBezTo>
                    <a:pt x="378" y="87"/>
                    <a:pt x="203" y="87"/>
                    <a:pt x="84" y="409"/>
                  </a:cubicBezTo>
                  <a:cubicBezTo>
                    <a:pt x="0" y="675"/>
                    <a:pt x="56" y="1052"/>
                    <a:pt x="287" y="1255"/>
                  </a:cubicBezTo>
                  <a:cubicBezTo>
                    <a:pt x="416" y="1380"/>
                    <a:pt x="621" y="1439"/>
                    <a:pt x="819" y="1439"/>
                  </a:cubicBezTo>
                  <a:cubicBezTo>
                    <a:pt x="942" y="1439"/>
                    <a:pt x="1062" y="1417"/>
                    <a:pt x="1161" y="1374"/>
                  </a:cubicBezTo>
                  <a:cubicBezTo>
                    <a:pt x="1454" y="1227"/>
                    <a:pt x="1685" y="878"/>
                    <a:pt x="1601" y="528"/>
                  </a:cubicBezTo>
                  <a:cubicBezTo>
                    <a:pt x="1492" y="154"/>
                    <a:pt x="1091" y="0"/>
                    <a:pt x="72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1"/>
            <p:cNvSpPr/>
            <p:nvPr/>
          </p:nvSpPr>
          <p:spPr>
            <a:xfrm>
              <a:off x="6063194" y="1253430"/>
              <a:ext cx="19273" cy="18227"/>
            </a:xfrm>
            <a:custGeom>
              <a:rect b="b" l="l" r="r" t="t"/>
              <a:pathLst>
                <a:path extrusionOk="0" h="801" w="847">
                  <a:moveTo>
                    <a:pt x="378" y="0"/>
                  </a:moveTo>
                  <a:cubicBezTo>
                    <a:pt x="231" y="91"/>
                    <a:pt x="119" y="175"/>
                    <a:pt x="56" y="322"/>
                  </a:cubicBezTo>
                  <a:cubicBezTo>
                    <a:pt x="0" y="441"/>
                    <a:pt x="0" y="580"/>
                    <a:pt x="56" y="699"/>
                  </a:cubicBezTo>
                  <a:cubicBezTo>
                    <a:pt x="104" y="768"/>
                    <a:pt x="215" y="801"/>
                    <a:pt x="314" y="801"/>
                  </a:cubicBezTo>
                  <a:cubicBezTo>
                    <a:pt x="347" y="801"/>
                    <a:pt x="378" y="797"/>
                    <a:pt x="406" y="790"/>
                  </a:cubicBezTo>
                  <a:cubicBezTo>
                    <a:pt x="671" y="790"/>
                    <a:pt x="846" y="580"/>
                    <a:pt x="846" y="350"/>
                  </a:cubicBezTo>
                  <a:cubicBezTo>
                    <a:pt x="818" y="28"/>
                    <a:pt x="553" y="119"/>
                    <a:pt x="378" y="0"/>
                  </a:cubicBezTo>
                  <a:close/>
                </a:path>
              </a:pathLst>
            </a:custGeom>
            <a:solidFill>
              <a:srgbClr val="FEEB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1"/>
            <p:cNvSpPr/>
            <p:nvPr/>
          </p:nvSpPr>
          <p:spPr>
            <a:xfrm>
              <a:off x="5723007" y="1267288"/>
              <a:ext cx="436942" cy="332382"/>
            </a:xfrm>
            <a:custGeom>
              <a:rect b="b" l="l" r="r" t="t"/>
              <a:pathLst>
                <a:path extrusionOk="0" h="14607" w="19202">
                  <a:moveTo>
                    <a:pt x="8662" y="2855"/>
                  </a:moveTo>
                  <a:cubicBezTo>
                    <a:pt x="8710" y="2855"/>
                    <a:pt x="8758" y="2857"/>
                    <a:pt x="8804" y="2859"/>
                  </a:cubicBezTo>
                  <a:cubicBezTo>
                    <a:pt x="9007" y="2887"/>
                    <a:pt x="9181" y="3006"/>
                    <a:pt x="9356" y="3062"/>
                  </a:cubicBezTo>
                  <a:cubicBezTo>
                    <a:pt x="9937" y="3265"/>
                    <a:pt x="10664" y="4691"/>
                    <a:pt x="9650" y="4838"/>
                  </a:cubicBezTo>
                  <a:cubicBezTo>
                    <a:pt x="9384" y="4866"/>
                    <a:pt x="9091" y="4810"/>
                    <a:pt x="8860" y="4957"/>
                  </a:cubicBezTo>
                  <a:cubicBezTo>
                    <a:pt x="8741" y="4957"/>
                    <a:pt x="8629" y="5013"/>
                    <a:pt x="8510" y="5041"/>
                  </a:cubicBezTo>
                  <a:cubicBezTo>
                    <a:pt x="8340" y="5087"/>
                    <a:pt x="8216" y="5115"/>
                    <a:pt x="8070" y="5115"/>
                  </a:cubicBezTo>
                  <a:cubicBezTo>
                    <a:pt x="8017" y="5115"/>
                    <a:pt x="7963" y="5111"/>
                    <a:pt x="7902" y="5104"/>
                  </a:cubicBezTo>
                  <a:cubicBezTo>
                    <a:pt x="7885" y="5102"/>
                    <a:pt x="7869" y="5101"/>
                    <a:pt x="7853" y="5101"/>
                  </a:cubicBezTo>
                  <a:cubicBezTo>
                    <a:pt x="7620" y="5101"/>
                    <a:pt x="7501" y="5284"/>
                    <a:pt x="7259" y="5363"/>
                  </a:cubicBezTo>
                  <a:cubicBezTo>
                    <a:pt x="7157" y="5408"/>
                    <a:pt x="7063" y="5424"/>
                    <a:pt x="6968" y="5424"/>
                  </a:cubicBezTo>
                  <a:cubicBezTo>
                    <a:pt x="6874" y="5424"/>
                    <a:pt x="6780" y="5408"/>
                    <a:pt x="6678" y="5391"/>
                  </a:cubicBezTo>
                  <a:cubicBezTo>
                    <a:pt x="6639" y="5386"/>
                    <a:pt x="6591" y="5385"/>
                    <a:pt x="6539" y="5385"/>
                  </a:cubicBezTo>
                  <a:cubicBezTo>
                    <a:pt x="6497" y="5385"/>
                    <a:pt x="6451" y="5386"/>
                    <a:pt x="6404" y="5386"/>
                  </a:cubicBezTo>
                  <a:cubicBezTo>
                    <a:pt x="6118" y="5386"/>
                    <a:pt x="5786" y="5363"/>
                    <a:pt x="5832" y="5041"/>
                  </a:cubicBezTo>
                  <a:cubicBezTo>
                    <a:pt x="5888" y="4663"/>
                    <a:pt x="6294" y="4433"/>
                    <a:pt x="6531" y="4202"/>
                  </a:cubicBezTo>
                  <a:cubicBezTo>
                    <a:pt x="6853" y="3908"/>
                    <a:pt x="7056" y="3531"/>
                    <a:pt x="7377" y="3237"/>
                  </a:cubicBezTo>
                  <a:cubicBezTo>
                    <a:pt x="7693" y="2972"/>
                    <a:pt x="8218" y="2855"/>
                    <a:pt x="8662" y="2855"/>
                  </a:cubicBezTo>
                  <a:close/>
                  <a:moveTo>
                    <a:pt x="12535" y="5333"/>
                  </a:moveTo>
                  <a:cubicBezTo>
                    <a:pt x="12542" y="5333"/>
                    <a:pt x="12550" y="5334"/>
                    <a:pt x="12559" y="5335"/>
                  </a:cubicBezTo>
                  <a:cubicBezTo>
                    <a:pt x="12706" y="5363"/>
                    <a:pt x="12796" y="5537"/>
                    <a:pt x="12908" y="5600"/>
                  </a:cubicBezTo>
                  <a:cubicBezTo>
                    <a:pt x="13037" y="5653"/>
                    <a:pt x="13143" y="5673"/>
                    <a:pt x="13264" y="5673"/>
                  </a:cubicBezTo>
                  <a:cubicBezTo>
                    <a:pt x="13334" y="5673"/>
                    <a:pt x="13409" y="5666"/>
                    <a:pt x="13496" y="5656"/>
                  </a:cubicBezTo>
                  <a:cubicBezTo>
                    <a:pt x="13563" y="5640"/>
                    <a:pt x="13624" y="5633"/>
                    <a:pt x="13681" y="5633"/>
                  </a:cubicBezTo>
                  <a:cubicBezTo>
                    <a:pt x="13820" y="5633"/>
                    <a:pt x="13941" y="5673"/>
                    <a:pt x="14104" y="5712"/>
                  </a:cubicBezTo>
                  <a:cubicBezTo>
                    <a:pt x="14195" y="5737"/>
                    <a:pt x="14260" y="5752"/>
                    <a:pt x="14320" y="5752"/>
                  </a:cubicBezTo>
                  <a:cubicBezTo>
                    <a:pt x="14411" y="5752"/>
                    <a:pt x="14489" y="5717"/>
                    <a:pt x="14628" y="5628"/>
                  </a:cubicBezTo>
                  <a:cubicBezTo>
                    <a:pt x="14701" y="5606"/>
                    <a:pt x="14882" y="5448"/>
                    <a:pt x="15012" y="5448"/>
                  </a:cubicBezTo>
                  <a:cubicBezTo>
                    <a:pt x="15045" y="5448"/>
                    <a:pt x="15073" y="5458"/>
                    <a:pt x="15097" y="5481"/>
                  </a:cubicBezTo>
                  <a:cubicBezTo>
                    <a:pt x="15209" y="5565"/>
                    <a:pt x="15006" y="5803"/>
                    <a:pt x="14922" y="5887"/>
                  </a:cubicBezTo>
                  <a:cubicBezTo>
                    <a:pt x="14656" y="6125"/>
                    <a:pt x="14279" y="6237"/>
                    <a:pt x="13957" y="6439"/>
                  </a:cubicBezTo>
                  <a:cubicBezTo>
                    <a:pt x="13810" y="6530"/>
                    <a:pt x="13699" y="6649"/>
                    <a:pt x="13580" y="6705"/>
                  </a:cubicBezTo>
                  <a:cubicBezTo>
                    <a:pt x="13433" y="6789"/>
                    <a:pt x="13286" y="6789"/>
                    <a:pt x="13146" y="6852"/>
                  </a:cubicBezTo>
                  <a:cubicBezTo>
                    <a:pt x="13068" y="6877"/>
                    <a:pt x="13017" y="6891"/>
                    <a:pt x="12975" y="6891"/>
                  </a:cubicBezTo>
                  <a:cubicBezTo>
                    <a:pt x="12924" y="6891"/>
                    <a:pt x="12886" y="6870"/>
                    <a:pt x="12824" y="6824"/>
                  </a:cubicBezTo>
                  <a:cubicBezTo>
                    <a:pt x="12531" y="6614"/>
                    <a:pt x="12300" y="6328"/>
                    <a:pt x="12272" y="5950"/>
                  </a:cubicBezTo>
                  <a:cubicBezTo>
                    <a:pt x="12272" y="5780"/>
                    <a:pt x="12272" y="5333"/>
                    <a:pt x="12535" y="5333"/>
                  </a:cubicBezTo>
                  <a:close/>
                  <a:moveTo>
                    <a:pt x="12415" y="0"/>
                  </a:moveTo>
                  <a:cubicBezTo>
                    <a:pt x="12139" y="0"/>
                    <a:pt x="11884" y="105"/>
                    <a:pt x="11601" y="209"/>
                  </a:cubicBezTo>
                  <a:cubicBezTo>
                    <a:pt x="11251" y="321"/>
                    <a:pt x="10985" y="559"/>
                    <a:pt x="10664" y="762"/>
                  </a:cubicBezTo>
                  <a:cubicBezTo>
                    <a:pt x="10461" y="880"/>
                    <a:pt x="10314" y="1111"/>
                    <a:pt x="10083" y="1230"/>
                  </a:cubicBezTo>
                  <a:cubicBezTo>
                    <a:pt x="9825" y="1342"/>
                    <a:pt x="9531" y="1342"/>
                    <a:pt x="9237" y="1433"/>
                  </a:cubicBezTo>
                  <a:cubicBezTo>
                    <a:pt x="8979" y="1489"/>
                    <a:pt x="8685" y="1580"/>
                    <a:pt x="8482" y="1720"/>
                  </a:cubicBezTo>
                  <a:cubicBezTo>
                    <a:pt x="8279" y="1894"/>
                    <a:pt x="8105" y="2132"/>
                    <a:pt x="7867" y="2279"/>
                  </a:cubicBezTo>
                  <a:cubicBezTo>
                    <a:pt x="7489" y="2538"/>
                    <a:pt x="7028" y="2684"/>
                    <a:pt x="6615" y="2887"/>
                  </a:cubicBezTo>
                  <a:cubicBezTo>
                    <a:pt x="6412" y="2978"/>
                    <a:pt x="6238" y="3118"/>
                    <a:pt x="6035" y="3181"/>
                  </a:cubicBezTo>
                  <a:cubicBezTo>
                    <a:pt x="5832" y="3265"/>
                    <a:pt x="5594" y="3412"/>
                    <a:pt x="5392" y="3440"/>
                  </a:cubicBezTo>
                  <a:cubicBezTo>
                    <a:pt x="5217" y="3468"/>
                    <a:pt x="5133" y="3440"/>
                    <a:pt x="4986" y="3559"/>
                  </a:cubicBezTo>
                  <a:cubicBezTo>
                    <a:pt x="4839" y="3642"/>
                    <a:pt x="4720" y="3817"/>
                    <a:pt x="4636" y="3964"/>
                  </a:cubicBezTo>
                  <a:cubicBezTo>
                    <a:pt x="4406" y="4286"/>
                    <a:pt x="4196" y="4635"/>
                    <a:pt x="3818" y="4726"/>
                  </a:cubicBezTo>
                  <a:cubicBezTo>
                    <a:pt x="3768" y="4734"/>
                    <a:pt x="3718" y="4738"/>
                    <a:pt x="3668" y="4738"/>
                  </a:cubicBezTo>
                  <a:cubicBezTo>
                    <a:pt x="3544" y="4738"/>
                    <a:pt x="3419" y="4716"/>
                    <a:pt x="3294" y="4691"/>
                  </a:cubicBezTo>
                  <a:cubicBezTo>
                    <a:pt x="3206" y="4670"/>
                    <a:pt x="3143" y="4657"/>
                    <a:pt x="3090" y="4657"/>
                  </a:cubicBezTo>
                  <a:cubicBezTo>
                    <a:pt x="3003" y="4657"/>
                    <a:pt x="2940" y="4691"/>
                    <a:pt x="2832" y="4782"/>
                  </a:cubicBezTo>
                  <a:cubicBezTo>
                    <a:pt x="2539" y="5013"/>
                    <a:pt x="2161" y="4810"/>
                    <a:pt x="1895" y="5041"/>
                  </a:cubicBezTo>
                  <a:cubicBezTo>
                    <a:pt x="1693" y="5188"/>
                    <a:pt x="1490" y="5363"/>
                    <a:pt x="1315" y="5537"/>
                  </a:cubicBezTo>
                  <a:cubicBezTo>
                    <a:pt x="1196" y="5628"/>
                    <a:pt x="1084" y="5712"/>
                    <a:pt x="937" y="5775"/>
                  </a:cubicBezTo>
                  <a:cubicBezTo>
                    <a:pt x="819" y="5831"/>
                    <a:pt x="700" y="5831"/>
                    <a:pt x="560" y="5859"/>
                  </a:cubicBezTo>
                  <a:cubicBezTo>
                    <a:pt x="147" y="6006"/>
                    <a:pt x="0" y="6705"/>
                    <a:pt x="63" y="7111"/>
                  </a:cubicBezTo>
                  <a:cubicBezTo>
                    <a:pt x="147" y="7460"/>
                    <a:pt x="413" y="7663"/>
                    <a:pt x="735" y="7754"/>
                  </a:cubicBezTo>
                  <a:cubicBezTo>
                    <a:pt x="875" y="7782"/>
                    <a:pt x="909" y="7838"/>
                    <a:pt x="937" y="8013"/>
                  </a:cubicBezTo>
                  <a:cubicBezTo>
                    <a:pt x="993" y="8160"/>
                    <a:pt x="965" y="8306"/>
                    <a:pt x="993" y="8481"/>
                  </a:cubicBezTo>
                  <a:cubicBezTo>
                    <a:pt x="1021" y="8600"/>
                    <a:pt x="1140" y="8978"/>
                    <a:pt x="1287" y="9034"/>
                  </a:cubicBezTo>
                  <a:cubicBezTo>
                    <a:pt x="1288" y="9034"/>
                    <a:pt x="1289" y="9034"/>
                    <a:pt x="1290" y="9034"/>
                  </a:cubicBezTo>
                  <a:cubicBezTo>
                    <a:pt x="1370" y="9034"/>
                    <a:pt x="1343" y="8012"/>
                    <a:pt x="1343" y="7957"/>
                  </a:cubicBezTo>
                  <a:cubicBezTo>
                    <a:pt x="1343" y="7772"/>
                    <a:pt x="1464" y="7299"/>
                    <a:pt x="1707" y="7299"/>
                  </a:cubicBezTo>
                  <a:cubicBezTo>
                    <a:pt x="1732" y="7299"/>
                    <a:pt x="1757" y="7303"/>
                    <a:pt x="1784" y="7313"/>
                  </a:cubicBezTo>
                  <a:cubicBezTo>
                    <a:pt x="1895" y="7348"/>
                    <a:pt x="1895" y="7460"/>
                    <a:pt x="1895" y="7579"/>
                  </a:cubicBezTo>
                  <a:cubicBezTo>
                    <a:pt x="1923" y="7957"/>
                    <a:pt x="1895" y="8306"/>
                    <a:pt x="1895" y="8684"/>
                  </a:cubicBezTo>
                  <a:cubicBezTo>
                    <a:pt x="1895" y="8887"/>
                    <a:pt x="1895" y="9271"/>
                    <a:pt x="2042" y="9446"/>
                  </a:cubicBezTo>
                  <a:cubicBezTo>
                    <a:pt x="2161" y="9208"/>
                    <a:pt x="2161" y="9006"/>
                    <a:pt x="2245" y="8775"/>
                  </a:cubicBezTo>
                  <a:cubicBezTo>
                    <a:pt x="2336" y="8509"/>
                    <a:pt x="2420" y="8250"/>
                    <a:pt x="2539" y="7985"/>
                  </a:cubicBezTo>
                  <a:cubicBezTo>
                    <a:pt x="2595" y="7810"/>
                    <a:pt x="2658" y="7607"/>
                    <a:pt x="2769" y="7460"/>
                  </a:cubicBezTo>
                  <a:cubicBezTo>
                    <a:pt x="2827" y="7407"/>
                    <a:pt x="2952" y="7318"/>
                    <a:pt x="3043" y="7318"/>
                  </a:cubicBezTo>
                  <a:cubicBezTo>
                    <a:pt x="3095" y="7318"/>
                    <a:pt x="3137" y="7348"/>
                    <a:pt x="3147" y="7432"/>
                  </a:cubicBezTo>
                  <a:cubicBezTo>
                    <a:pt x="3182" y="7523"/>
                    <a:pt x="3091" y="7635"/>
                    <a:pt x="3063" y="7726"/>
                  </a:cubicBezTo>
                  <a:cubicBezTo>
                    <a:pt x="3035" y="7838"/>
                    <a:pt x="3035" y="7929"/>
                    <a:pt x="3035" y="8048"/>
                  </a:cubicBezTo>
                  <a:cubicBezTo>
                    <a:pt x="3035" y="8481"/>
                    <a:pt x="3238" y="8859"/>
                    <a:pt x="3385" y="9236"/>
                  </a:cubicBezTo>
                  <a:cubicBezTo>
                    <a:pt x="3497" y="8950"/>
                    <a:pt x="3385" y="8600"/>
                    <a:pt x="3532" y="8306"/>
                  </a:cubicBezTo>
                  <a:cubicBezTo>
                    <a:pt x="3616" y="8160"/>
                    <a:pt x="3734" y="8048"/>
                    <a:pt x="3790" y="7901"/>
                  </a:cubicBezTo>
                  <a:cubicBezTo>
                    <a:pt x="3813" y="7806"/>
                    <a:pt x="3892" y="7513"/>
                    <a:pt x="4026" y="7513"/>
                  </a:cubicBezTo>
                  <a:cubicBezTo>
                    <a:pt x="4061" y="7513"/>
                    <a:pt x="4098" y="7532"/>
                    <a:pt x="4140" y="7579"/>
                  </a:cubicBezTo>
                  <a:cubicBezTo>
                    <a:pt x="4231" y="7663"/>
                    <a:pt x="4168" y="7901"/>
                    <a:pt x="4168" y="8013"/>
                  </a:cubicBezTo>
                  <a:cubicBezTo>
                    <a:pt x="4168" y="8154"/>
                    <a:pt x="4116" y="8862"/>
                    <a:pt x="4372" y="8862"/>
                  </a:cubicBezTo>
                  <a:cubicBezTo>
                    <a:pt x="4383" y="8862"/>
                    <a:pt x="4394" y="8861"/>
                    <a:pt x="4406" y="8859"/>
                  </a:cubicBezTo>
                  <a:cubicBezTo>
                    <a:pt x="4518" y="8831"/>
                    <a:pt x="4580" y="8334"/>
                    <a:pt x="4608" y="8222"/>
                  </a:cubicBezTo>
                  <a:cubicBezTo>
                    <a:pt x="4636" y="8048"/>
                    <a:pt x="4636" y="7726"/>
                    <a:pt x="4783" y="7551"/>
                  </a:cubicBezTo>
                  <a:cubicBezTo>
                    <a:pt x="4783" y="7551"/>
                    <a:pt x="4811" y="7523"/>
                    <a:pt x="4839" y="7523"/>
                  </a:cubicBezTo>
                  <a:cubicBezTo>
                    <a:pt x="4986" y="7663"/>
                    <a:pt x="5070" y="7929"/>
                    <a:pt x="5133" y="8132"/>
                  </a:cubicBezTo>
                  <a:cubicBezTo>
                    <a:pt x="5157" y="8234"/>
                    <a:pt x="5269" y="8635"/>
                    <a:pt x="5393" y="8635"/>
                  </a:cubicBezTo>
                  <a:cubicBezTo>
                    <a:pt x="5413" y="8635"/>
                    <a:pt x="5434" y="8625"/>
                    <a:pt x="5455" y="8600"/>
                  </a:cubicBezTo>
                  <a:cubicBezTo>
                    <a:pt x="5538" y="8481"/>
                    <a:pt x="5455" y="8160"/>
                    <a:pt x="5455" y="8013"/>
                  </a:cubicBezTo>
                  <a:cubicBezTo>
                    <a:pt x="5455" y="7901"/>
                    <a:pt x="5455" y="7726"/>
                    <a:pt x="5482" y="7579"/>
                  </a:cubicBezTo>
                  <a:cubicBezTo>
                    <a:pt x="5510" y="7460"/>
                    <a:pt x="5594" y="7348"/>
                    <a:pt x="5657" y="7230"/>
                  </a:cubicBezTo>
                  <a:cubicBezTo>
                    <a:pt x="5741" y="7257"/>
                    <a:pt x="5741" y="7348"/>
                    <a:pt x="5769" y="7432"/>
                  </a:cubicBezTo>
                  <a:cubicBezTo>
                    <a:pt x="5832" y="7579"/>
                    <a:pt x="5944" y="7698"/>
                    <a:pt x="6007" y="7838"/>
                  </a:cubicBezTo>
                  <a:cubicBezTo>
                    <a:pt x="6063" y="8048"/>
                    <a:pt x="6063" y="8187"/>
                    <a:pt x="6210" y="8306"/>
                  </a:cubicBezTo>
                  <a:cubicBezTo>
                    <a:pt x="6329" y="8160"/>
                    <a:pt x="6238" y="7376"/>
                    <a:pt x="6440" y="7376"/>
                  </a:cubicBezTo>
                  <a:cubicBezTo>
                    <a:pt x="6523" y="7478"/>
                    <a:pt x="6720" y="8183"/>
                    <a:pt x="6955" y="8183"/>
                  </a:cubicBezTo>
                  <a:cubicBezTo>
                    <a:pt x="6979" y="8183"/>
                    <a:pt x="7003" y="8176"/>
                    <a:pt x="7028" y="8160"/>
                  </a:cubicBezTo>
                  <a:cubicBezTo>
                    <a:pt x="7084" y="8104"/>
                    <a:pt x="7112" y="7838"/>
                    <a:pt x="7140" y="7754"/>
                  </a:cubicBezTo>
                  <a:cubicBezTo>
                    <a:pt x="7168" y="7635"/>
                    <a:pt x="7168" y="7523"/>
                    <a:pt x="7168" y="7404"/>
                  </a:cubicBezTo>
                  <a:cubicBezTo>
                    <a:pt x="7214" y="7209"/>
                    <a:pt x="7429" y="6924"/>
                    <a:pt x="7621" y="6924"/>
                  </a:cubicBezTo>
                  <a:cubicBezTo>
                    <a:pt x="7691" y="6924"/>
                    <a:pt x="7757" y="6962"/>
                    <a:pt x="7811" y="7055"/>
                  </a:cubicBezTo>
                  <a:cubicBezTo>
                    <a:pt x="7897" y="7168"/>
                    <a:pt x="7978" y="7907"/>
                    <a:pt x="8184" y="7907"/>
                  </a:cubicBezTo>
                  <a:cubicBezTo>
                    <a:pt x="8194" y="7907"/>
                    <a:pt x="8205" y="7905"/>
                    <a:pt x="8216" y="7901"/>
                  </a:cubicBezTo>
                  <a:cubicBezTo>
                    <a:pt x="8363" y="7838"/>
                    <a:pt x="8307" y="7313"/>
                    <a:pt x="8307" y="7202"/>
                  </a:cubicBezTo>
                  <a:cubicBezTo>
                    <a:pt x="8307" y="7111"/>
                    <a:pt x="8216" y="6761"/>
                    <a:pt x="8307" y="6677"/>
                  </a:cubicBezTo>
                  <a:cubicBezTo>
                    <a:pt x="8314" y="6668"/>
                    <a:pt x="8323" y="6663"/>
                    <a:pt x="8332" y="6663"/>
                  </a:cubicBezTo>
                  <a:cubicBezTo>
                    <a:pt x="8442" y="6663"/>
                    <a:pt x="8720" y="7236"/>
                    <a:pt x="8804" y="7313"/>
                  </a:cubicBezTo>
                  <a:cubicBezTo>
                    <a:pt x="9035" y="7257"/>
                    <a:pt x="8951" y="6586"/>
                    <a:pt x="8916" y="6411"/>
                  </a:cubicBezTo>
                  <a:cubicBezTo>
                    <a:pt x="8906" y="6228"/>
                    <a:pt x="8932" y="6163"/>
                    <a:pt x="8977" y="6163"/>
                  </a:cubicBezTo>
                  <a:cubicBezTo>
                    <a:pt x="9059" y="6163"/>
                    <a:pt x="9205" y="6389"/>
                    <a:pt x="9300" y="6502"/>
                  </a:cubicBezTo>
                  <a:cubicBezTo>
                    <a:pt x="9353" y="6555"/>
                    <a:pt x="9485" y="6736"/>
                    <a:pt x="9547" y="6736"/>
                  </a:cubicBezTo>
                  <a:cubicBezTo>
                    <a:pt x="9552" y="6736"/>
                    <a:pt x="9555" y="6735"/>
                    <a:pt x="9559" y="6733"/>
                  </a:cubicBezTo>
                  <a:cubicBezTo>
                    <a:pt x="9678" y="6733"/>
                    <a:pt x="9678" y="6474"/>
                    <a:pt x="9706" y="6411"/>
                  </a:cubicBezTo>
                  <a:cubicBezTo>
                    <a:pt x="9734" y="6209"/>
                    <a:pt x="9706" y="6006"/>
                    <a:pt x="9790" y="5831"/>
                  </a:cubicBezTo>
                  <a:cubicBezTo>
                    <a:pt x="9841" y="5711"/>
                    <a:pt x="10041" y="5536"/>
                    <a:pt x="10193" y="5536"/>
                  </a:cubicBezTo>
                  <a:cubicBezTo>
                    <a:pt x="10227" y="5536"/>
                    <a:pt x="10259" y="5545"/>
                    <a:pt x="10286" y="5565"/>
                  </a:cubicBezTo>
                  <a:cubicBezTo>
                    <a:pt x="10405" y="5684"/>
                    <a:pt x="10349" y="6062"/>
                    <a:pt x="10349" y="6209"/>
                  </a:cubicBezTo>
                  <a:cubicBezTo>
                    <a:pt x="10349" y="6263"/>
                    <a:pt x="10403" y="6825"/>
                    <a:pt x="10431" y="6825"/>
                  </a:cubicBezTo>
                  <a:cubicBezTo>
                    <a:pt x="10432" y="6825"/>
                    <a:pt x="10432" y="6825"/>
                    <a:pt x="10433" y="6824"/>
                  </a:cubicBezTo>
                  <a:cubicBezTo>
                    <a:pt x="10664" y="6649"/>
                    <a:pt x="10755" y="6265"/>
                    <a:pt x="10874" y="6006"/>
                  </a:cubicBezTo>
                  <a:cubicBezTo>
                    <a:pt x="10949" y="5849"/>
                    <a:pt x="11052" y="5619"/>
                    <a:pt x="11260" y="5619"/>
                  </a:cubicBezTo>
                  <a:cubicBezTo>
                    <a:pt x="11284" y="5619"/>
                    <a:pt x="11309" y="5622"/>
                    <a:pt x="11335" y="5628"/>
                  </a:cubicBezTo>
                  <a:cubicBezTo>
                    <a:pt x="11601" y="5684"/>
                    <a:pt x="11510" y="5915"/>
                    <a:pt x="11482" y="6125"/>
                  </a:cubicBezTo>
                  <a:cubicBezTo>
                    <a:pt x="11426" y="6355"/>
                    <a:pt x="11601" y="6614"/>
                    <a:pt x="11713" y="6789"/>
                  </a:cubicBezTo>
                  <a:cubicBezTo>
                    <a:pt x="11887" y="7027"/>
                    <a:pt x="11922" y="7083"/>
                    <a:pt x="11804" y="7313"/>
                  </a:cubicBezTo>
                  <a:cubicBezTo>
                    <a:pt x="11657" y="7551"/>
                    <a:pt x="11454" y="7810"/>
                    <a:pt x="11398" y="8076"/>
                  </a:cubicBezTo>
                  <a:cubicBezTo>
                    <a:pt x="11335" y="8222"/>
                    <a:pt x="11335" y="8397"/>
                    <a:pt x="11307" y="8537"/>
                  </a:cubicBezTo>
                  <a:cubicBezTo>
                    <a:pt x="11279" y="8712"/>
                    <a:pt x="11223" y="8831"/>
                    <a:pt x="11104" y="9006"/>
                  </a:cubicBezTo>
                  <a:cubicBezTo>
                    <a:pt x="10958" y="9271"/>
                    <a:pt x="11132" y="9936"/>
                    <a:pt x="10839" y="10110"/>
                  </a:cubicBezTo>
                  <a:cubicBezTo>
                    <a:pt x="10811" y="10128"/>
                    <a:pt x="10787" y="10136"/>
                    <a:pt x="10764" y="10136"/>
                  </a:cubicBezTo>
                  <a:cubicBezTo>
                    <a:pt x="10673" y="10136"/>
                    <a:pt x="10619" y="10009"/>
                    <a:pt x="10552" y="9936"/>
                  </a:cubicBezTo>
                  <a:cubicBezTo>
                    <a:pt x="10489" y="9908"/>
                    <a:pt x="10056" y="9558"/>
                    <a:pt x="10055" y="9558"/>
                  </a:cubicBezTo>
                  <a:lnTo>
                    <a:pt x="10055" y="9558"/>
                  </a:lnTo>
                  <a:cubicBezTo>
                    <a:pt x="9937" y="9936"/>
                    <a:pt x="10111" y="10320"/>
                    <a:pt x="10000" y="10698"/>
                  </a:cubicBezTo>
                  <a:cubicBezTo>
                    <a:pt x="9881" y="10635"/>
                    <a:pt x="9762" y="10404"/>
                    <a:pt x="9678" y="10285"/>
                  </a:cubicBezTo>
                  <a:cubicBezTo>
                    <a:pt x="9531" y="10145"/>
                    <a:pt x="9412" y="9936"/>
                    <a:pt x="9265" y="9852"/>
                  </a:cubicBezTo>
                  <a:lnTo>
                    <a:pt x="9265" y="9852"/>
                  </a:lnTo>
                  <a:cubicBezTo>
                    <a:pt x="8951" y="10145"/>
                    <a:pt x="9328" y="10845"/>
                    <a:pt x="9153" y="11194"/>
                  </a:cubicBezTo>
                  <a:cubicBezTo>
                    <a:pt x="8979" y="11075"/>
                    <a:pt x="8860" y="10928"/>
                    <a:pt x="8741" y="10754"/>
                  </a:cubicBezTo>
                  <a:cubicBezTo>
                    <a:pt x="8657" y="10635"/>
                    <a:pt x="8566" y="10432"/>
                    <a:pt x="8454" y="10404"/>
                  </a:cubicBezTo>
                  <a:cubicBezTo>
                    <a:pt x="8391" y="10607"/>
                    <a:pt x="8391" y="10845"/>
                    <a:pt x="8426" y="11047"/>
                  </a:cubicBezTo>
                  <a:cubicBezTo>
                    <a:pt x="8426" y="11222"/>
                    <a:pt x="8510" y="11481"/>
                    <a:pt x="8426" y="11656"/>
                  </a:cubicBezTo>
                  <a:cubicBezTo>
                    <a:pt x="8265" y="11604"/>
                    <a:pt x="7901" y="10856"/>
                    <a:pt x="7731" y="10856"/>
                  </a:cubicBezTo>
                  <a:cubicBezTo>
                    <a:pt x="7716" y="10856"/>
                    <a:pt x="7703" y="10861"/>
                    <a:pt x="7692" y="10873"/>
                  </a:cubicBezTo>
                  <a:cubicBezTo>
                    <a:pt x="7580" y="10956"/>
                    <a:pt x="7664" y="11509"/>
                    <a:pt x="7636" y="11628"/>
                  </a:cubicBezTo>
                  <a:cubicBezTo>
                    <a:pt x="7636" y="11803"/>
                    <a:pt x="7636" y="11977"/>
                    <a:pt x="7608" y="12096"/>
                  </a:cubicBezTo>
                  <a:cubicBezTo>
                    <a:pt x="7377" y="12068"/>
                    <a:pt x="7203" y="11775"/>
                    <a:pt x="7112" y="11600"/>
                  </a:cubicBezTo>
                  <a:cubicBezTo>
                    <a:pt x="7055" y="11476"/>
                    <a:pt x="7004" y="11426"/>
                    <a:pt x="6959" y="11426"/>
                  </a:cubicBezTo>
                  <a:cubicBezTo>
                    <a:pt x="6886" y="11426"/>
                    <a:pt x="6829" y="11555"/>
                    <a:pt x="6790" y="11719"/>
                  </a:cubicBezTo>
                  <a:cubicBezTo>
                    <a:pt x="6762" y="11893"/>
                    <a:pt x="6762" y="12068"/>
                    <a:pt x="6762" y="12208"/>
                  </a:cubicBezTo>
                  <a:cubicBezTo>
                    <a:pt x="6762" y="12271"/>
                    <a:pt x="6818" y="12418"/>
                    <a:pt x="6790" y="12474"/>
                  </a:cubicBezTo>
                  <a:cubicBezTo>
                    <a:pt x="6762" y="12510"/>
                    <a:pt x="6729" y="12526"/>
                    <a:pt x="6692" y="12526"/>
                  </a:cubicBezTo>
                  <a:cubicBezTo>
                    <a:pt x="6430" y="12526"/>
                    <a:pt x="5989" y="11711"/>
                    <a:pt x="5860" y="11656"/>
                  </a:cubicBezTo>
                  <a:lnTo>
                    <a:pt x="5860" y="11656"/>
                  </a:lnTo>
                  <a:cubicBezTo>
                    <a:pt x="5594" y="11921"/>
                    <a:pt x="5916" y="12530"/>
                    <a:pt x="5685" y="12823"/>
                  </a:cubicBezTo>
                  <a:cubicBezTo>
                    <a:pt x="5566" y="12767"/>
                    <a:pt x="5455" y="12558"/>
                    <a:pt x="5364" y="12446"/>
                  </a:cubicBezTo>
                  <a:cubicBezTo>
                    <a:pt x="5245" y="12271"/>
                    <a:pt x="5133" y="12124"/>
                    <a:pt x="4986" y="11977"/>
                  </a:cubicBezTo>
                  <a:cubicBezTo>
                    <a:pt x="4839" y="12068"/>
                    <a:pt x="4867" y="12383"/>
                    <a:pt x="4839" y="12530"/>
                  </a:cubicBezTo>
                  <a:cubicBezTo>
                    <a:pt x="4839" y="12677"/>
                    <a:pt x="4958" y="13201"/>
                    <a:pt x="4839" y="13292"/>
                  </a:cubicBezTo>
                  <a:cubicBezTo>
                    <a:pt x="4833" y="13296"/>
                    <a:pt x="4827" y="13298"/>
                    <a:pt x="4820" y="13298"/>
                  </a:cubicBezTo>
                  <a:cubicBezTo>
                    <a:pt x="4734" y="13298"/>
                    <a:pt x="4604" y="12992"/>
                    <a:pt x="4546" y="12907"/>
                  </a:cubicBezTo>
                  <a:cubicBezTo>
                    <a:pt x="4462" y="12823"/>
                    <a:pt x="4371" y="12705"/>
                    <a:pt x="4315" y="12593"/>
                  </a:cubicBezTo>
                  <a:cubicBezTo>
                    <a:pt x="4259" y="12474"/>
                    <a:pt x="4259" y="12355"/>
                    <a:pt x="4196" y="12243"/>
                  </a:cubicBezTo>
                  <a:cubicBezTo>
                    <a:pt x="3937" y="12355"/>
                    <a:pt x="4056" y="12851"/>
                    <a:pt x="4084" y="13082"/>
                  </a:cubicBezTo>
                  <a:cubicBezTo>
                    <a:pt x="4084" y="13229"/>
                    <a:pt x="4140" y="13376"/>
                    <a:pt x="4140" y="13523"/>
                  </a:cubicBezTo>
                  <a:cubicBezTo>
                    <a:pt x="4112" y="13607"/>
                    <a:pt x="4140" y="13669"/>
                    <a:pt x="4084" y="13753"/>
                  </a:cubicBezTo>
                  <a:cubicBezTo>
                    <a:pt x="4021" y="13816"/>
                    <a:pt x="3909" y="13781"/>
                    <a:pt x="3881" y="13872"/>
                  </a:cubicBezTo>
                  <a:cubicBezTo>
                    <a:pt x="3818" y="13956"/>
                    <a:pt x="4112" y="14278"/>
                    <a:pt x="4168" y="14341"/>
                  </a:cubicBezTo>
                  <a:cubicBezTo>
                    <a:pt x="4287" y="14453"/>
                    <a:pt x="4406" y="14571"/>
                    <a:pt x="4546" y="14599"/>
                  </a:cubicBezTo>
                  <a:cubicBezTo>
                    <a:pt x="4572" y="14605"/>
                    <a:pt x="4598" y="14607"/>
                    <a:pt x="4621" y="14607"/>
                  </a:cubicBezTo>
                  <a:cubicBezTo>
                    <a:pt x="4728" y="14607"/>
                    <a:pt x="4810" y="14561"/>
                    <a:pt x="4930" y="14516"/>
                  </a:cubicBezTo>
                  <a:cubicBezTo>
                    <a:pt x="5042" y="14453"/>
                    <a:pt x="5161" y="14453"/>
                    <a:pt x="5308" y="14453"/>
                  </a:cubicBezTo>
                  <a:cubicBezTo>
                    <a:pt x="5323" y="14454"/>
                    <a:pt x="5337" y="14455"/>
                    <a:pt x="5351" y="14455"/>
                  </a:cubicBezTo>
                  <a:cubicBezTo>
                    <a:pt x="5646" y="14455"/>
                    <a:pt x="5819" y="14190"/>
                    <a:pt x="6119" y="14103"/>
                  </a:cubicBezTo>
                  <a:cubicBezTo>
                    <a:pt x="6329" y="14047"/>
                    <a:pt x="6412" y="13872"/>
                    <a:pt x="6615" y="13781"/>
                  </a:cubicBezTo>
                  <a:cubicBezTo>
                    <a:pt x="6689" y="13767"/>
                    <a:pt x="6769" y="13760"/>
                    <a:pt x="6849" y="13760"/>
                  </a:cubicBezTo>
                  <a:cubicBezTo>
                    <a:pt x="6930" y="13760"/>
                    <a:pt x="7010" y="13767"/>
                    <a:pt x="7084" y="13781"/>
                  </a:cubicBezTo>
                  <a:cubicBezTo>
                    <a:pt x="7259" y="13816"/>
                    <a:pt x="7287" y="13928"/>
                    <a:pt x="7377" y="14075"/>
                  </a:cubicBezTo>
                  <a:cubicBezTo>
                    <a:pt x="7517" y="14278"/>
                    <a:pt x="7608" y="14250"/>
                    <a:pt x="7811" y="14306"/>
                  </a:cubicBezTo>
                  <a:cubicBezTo>
                    <a:pt x="7902" y="14341"/>
                    <a:pt x="7986" y="14453"/>
                    <a:pt x="8042" y="14481"/>
                  </a:cubicBezTo>
                  <a:cubicBezTo>
                    <a:pt x="8053" y="14483"/>
                    <a:pt x="8065" y="14484"/>
                    <a:pt x="8077" y="14484"/>
                  </a:cubicBezTo>
                  <a:cubicBezTo>
                    <a:pt x="8224" y="14484"/>
                    <a:pt x="8435" y="14302"/>
                    <a:pt x="8538" y="14250"/>
                  </a:cubicBezTo>
                  <a:cubicBezTo>
                    <a:pt x="8916" y="14019"/>
                    <a:pt x="9384" y="14019"/>
                    <a:pt x="9734" y="13725"/>
                  </a:cubicBezTo>
                  <a:cubicBezTo>
                    <a:pt x="9825" y="13669"/>
                    <a:pt x="9937" y="13642"/>
                    <a:pt x="10028" y="13551"/>
                  </a:cubicBezTo>
                  <a:cubicBezTo>
                    <a:pt x="10139" y="13467"/>
                    <a:pt x="10111" y="13320"/>
                    <a:pt x="10139" y="13173"/>
                  </a:cubicBezTo>
                  <a:cubicBezTo>
                    <a:pt x="10202" y="12942"/>
                    <a:pt x="10349" y="12767"/>
                    <a:pt x="10552" y="12677"/>
                  </a:cubicBezTo>
                  <a:cubicBezTo>
                    <a:pt x="10632" y="12644"/>
                    <a:pt x="10698" y="12632"/>
                    <a:pt x="10762" y="12632"/>
                  </a:cubicBezTo>
                  <a:cubicBezTo>
                    <a:pt x="10861" y="12632"/>
                    <a:pt x="10953" y="12660"/>
                    <a:pt x="11076" y="12677"/>
                  </a:cubicBezTo>
                  <a:cubicBezTo>
                    <a:pt x="11147" y="12686"/>
                    <a:pt x="11203" y="12696"/>
                    <a:pt x="11246" y="12696"/>
                  </a:cubicBezTo>
                  <a:cubicBezTo>
                    <a:pt x="11327" y="12696"/>
                    <a:pt x="11363" y="12662"/>
                    <a:pt x="11363" y="12530"/>
                  </a:cubicBezTo>
                  <a:cubicBezTo>
                    <a:pt x="11398" y="12327"/>
                    <a:pt x="11335" y="12033"/>
                    <a:pt x="11510" y="11893"/>
                  </a:cubicBezTo>
                  <a:cubicBezTo>
                    <a:pt x="11748" y="11719"/>
                    <a:pt x="12153" y="11775"/>
                    <a:pt x="12447" y="11684"/>
                  </a:cubicBezTo>
                  <a:cubicBezTo>
                    <a:pt x="12678" y="11572"/>
                    <a:pt x="12852" y="11369"/>
                    <a:pt x="13146" y="11334"/>
                  </a:cubicBezTo>
                  <a:cubicBezTo>
                    <a:pt x="13377" y="11334"/>
                    <a:pt x="13496" y="11544"/>
                    <a:pt x="13671" y="11656"/>
                  </a:cubicBezTo>
                  <a:cubicBezTo>
                    <a:pt x="13740" y="11701"/>
                    <a:pt x="13798" y="11708"/>
                    <a:pt x="13857" y="11708"/>
                  </a:cubicBezTo>
                  <a:cubicBezTo>
                    <a:pt x="13883" y="11708"/>
                    <a:pt x="13909" y="11707"/>
                    <a:pt x="13936" y="11707"/>
                  </a:cubicBezTo>
                  <a:cubicBezTo>
                    <a:pt x="13971" y="11707"/>
                    <a:pt x="14007" y="11709"/>
                    <a:pt x="14048" y="11719"/>
                  </a:cubicBezTo>
                  <a:cubicBezTo>
                    <a:pt x="14160" y="11747"/>
                    <a:pt x="14223" y="11803"/>
                    <a:pt x="14307" y="11893"/>
                  </a:cubicBezTo>
                  <a:cubicBezTo>
                    <a:pt x="14426" y="11893"/>
                    <a:pt x="14545" y="11747"/>
                    <a:pt x="14656" y="11656"/>
                  </a:cubicBezTo>
                  <a:cubicBezTo>
                    <a:pt x="14859" y="11481"/>
                    <a:pt x="15097" y="11334"/>
                    <a:pt x="15272" y="11131"/>
                  </a:cubicBezTo>
                  <a:cubicBezTo>
                    <a:pt x="15593" y="10845"/>
                    <a:pt x="15824" y="10579"/>
                    <a:pt x="15880" y="10145"/>
                  </a:cubicBezTo>
                  <a:cubicBezTo>
                    <a:pt x="15908" y="9621"/>
                    <a:pt x="15824" y="9034"/>
                    <a:pt x="16055" y="8572"/>
                  </a:cubicBezTo>
                  <a:cubicBezTo>
                    <a:pt x="16174" y="8334"/>
                    <a:pt x="16405" y="8160"/>
                    <a:pt x="16523" y="7929"/>
                  </a:cubicBezTo>
                  <a:cubicBezTo>
                    <a:pt x="16670" y="7579"/>
                    <a:pt x="16551" y="7083"/>
                    <a:pt x="16551" y="6705"/>
                  </a:cubicBezTo>
                  <a:cubicBezTo>
                    <a:pt x="16551" y="6474"/>
                    <a:pt x="16754" y="6265"/>
                    <a:pt x="16901" y="6125"/>
                  </a:cubicBezTo>
                  <a:cubicBezTo>
                    <a:pt x="16970" y="6040"/>
                    <a:pt x="17057" y="5955"/>
                    <a:pt x="17124" y="5955"/>
                  </a:cubicBezTo>
                  <a:cubicBezTo>
                    <a:pt x="17173" y="5955"/>
                    <a:pt x="17211" y="6001"/>
                    <a:pt x="17223" y="6125"/>
                  </a:cubicBezTo>
                  <a:cubicBezTo>
                    <a:pt x="17251" y="6474"/>
                    <a:pt x="17223" y="6824"/>
                    <a:pt x="17223" y="7174"/>
                  </a:cubicBezTo>
                  <a:cubicBezTo>
                    <a:pt x="17195" y="7635"/>
                    <a:pt x="17076" y="8076"/>
                    <a:pt x="16957" y="8481"/>
                  </a:cubicBezTo>
                  <a:cubicBezTo>
                    <a:pt x="16901" y="8775"/>
                    <a:pt x="16873" y="9062"/>
                    <a:pt x="16782" y="9327"/>
                  </a:cubicBezTo>
                  <a:cubicBezTo>
                    <a:pt x="16754" y="9411"/>
                    <a:pt x="16670" y="9649"/>
                    <a:pt x="16754" y="9705"/>
                  </a:cubicBezTo>
                  <a:cubicBezTo>
                    <a:pt x="16957" y="9558"/>
                    <a:pt x="17076" y="9152"/>
                    <a:pt x="17195" y="8922"/>
                  </a:cubicBezTo>
                  <a:cubicBezTo>
                    <a:pt x="17307" y="8600"/>
                    <a:pt x="17481" y="8278"/>
                    <a:pt x="17572" y="7957"/>
                  </a:cubicBezTo>
                  <a:cubicBezTo>
                    <a:pt x="17656" y="7698"/>
                    <a:pt x="17747" y="7404"/>
                    <a:pt x="17803" y="7111"/>
                  </a:cubicBezTo>
                  <a:cubicBezTo>
                    <a:pt x="17831" y="6936"/>
                    <a:pt x="17894" y="6733"/>
                    <a:pt x="17922" y="6558"/>
                  </a:cubicBezTo>
                  <a:cubicBezTo>
                    <a:pt x="17922" y="6474"/>
                    <a:pt x="17922" y="6237"/>
                    <a:pt x="18006" y="6181"/>
                  </a:cubicBezTo>
                  <a:cubicBezTo>
                    <a:pt x="18069" y="6300"/>
                    <a:pt x="18041" y="6530"/>
                    <a:pt x="18041" y="6649"/>
                  </a:cubicBezTo>
                  <a:lnTo>
                    <a:pt x="18041" y="7257"/>
                  </a:lnTo>
                  <a:lnTo>
                    <a:pt x="18041" y="8453"/>
                  </a:lnTo>
                  <a:cubicBezTo>
                    <a:pt x="18006" y="8684"/>
                    <a:pt x="17950" y="8887"/>
                    <a:pt x="17922" y="9096"/>
                  </a:cubicBezTo>
                  <a:cubicBezTo>
                    <a:pt x="17894" y="9271"/>
                    <a:pt x="17894" y="9446"/>
                    <a:pt x="17894" y="9649"/>
                  </a:cubicBezTo>
                  <a:cubicBezTo>
                    <a:pt x="17894" y="9761"/>
                    <a:pt x="17831" y="9936"/>
                    <a:pt x="17866" y="10054"/>
                  </a:cubicBezTo>
                  <a:cubicBezTo>
                    <a:pt x="17869" y="10055"/>
                    <a:pt x="17872" y="10055"/>
                    <a:pt x="17875" y="10055"/>
                  </a:cubicBezTo>
                  <a:cubicBezTo>
                    <a:pt x="18012" y="10055"/>
                    <a:pt x="18154" y="9471"/>
                    <a:pt x="18216" y="9355"/>
                  </a:cubicBezTo>
                  <a:cubicBezTo>
                    <a:pt x="18355" y="8950"/>
                    <a:pt x="18446" y="8509"/>
                    <a:pt x="18565" y="8104"/>
                  </a:cubicBezTo>
                  <a:cubicBezTo>
                    <a:pt x="18565" y="8048"/>
                    <a:pt x="18593" y="7873"/>
                    <a:pt x="18649" y="7873"/>
                  </a:cubicBezTo>
                  <a:cubicBezTo>
                    <a:pt x="18705" y="7901"/>
                    <a:pt x="18740" y="8187"/>
                    <a:pt x="18740" y="8250"/>
                  </a:cubicBezTo>
                  <a:cubicBezTo>
                    <a:pt x="18768" y="8509"/>
                    <a:pt x="18705" y="8803"/>
                    <a:pt x="18705" y="9062"/>
                  </a:cubicBezTo>
                  <a:cubicBezTo>
                    <a:pt x="18705" y="9208"/>
                    <a:pt x="18649" y="9502"/>
                    <a:pt x="18740" y="9621"/>
                  </a:cubicBezTo>
                  <a:cubicBezTo>
                    <a:pt x="18824" y="9586"/>
                    <a:pt x="18915" y="9152"/>
                    <a:pt x="18915" y="9034"/>
                  </a:cubicBezTo>
                  <a:cubicBezTo>
                    <a:pt x="18971" y="8775"/>
                    <a:pt x="18971" y="8537"/>
                    <a:pt x="18999" y="8278"/>
                  </a:cubicBezTo>
                  <a:cubicBezTo>
                    <a:pt x="19055" y="7901"/>
                    <a:pt x="19090" y="7488"/>
                    <a:pt x="19118" y="7111"/>
                  </a:cubicBezTo>
                  <a:cubicBezTo>
                    <a:pt x="19146" y="6705"/>
                    <a:pt x="19202" y="6300"/>
                    <a:pt x="19146" y="5915"/>
                  </a:cubicBezTo>
                  <a:cubicBezTo>
                    <a:pt x="19090" y="5565"/>
                    <a:pt x="18999" y="5279"/>
                    <a:pt x="18943" y="4957"/>
                  </a:cubicBezTo>
                  <a:cubicBezTo>
                    <a:pt x="18768" y="4342"/>
                    <a:pt x="18418" y="3817"/>
                    <a:pt x="18299" y="3181"/>
                  </a:cubicBezTo>
                  <a:cubicBezTo>
                    <a:pt x="18244" y="2803"/>
                    <a:pt x="18355" y="2419"/>
                    <a:pt x="18355" y="2041"/>
                  </a:cubicBezTo>
                  <a:cubicBezTo>
                    <a:pt x="18355" y="1957"/>
                    <a:pt x="18390" y="1720"/>
                    <a:pt x="18299" y="1636"/>
                  </a:cubicBezTo>
                  <a:cubicBezTo>
                    <a:pt x="18278" y="1613"/>
                    <a:pt x="18255" y="1603"/>
                    <a:pt x="18231" y="1603"/>
                  </a:cubicBezTo>
                  <a:cubicBezTo>
                    <a:pt x="18159" y="1603"/>
                    <a:pt x="18083" y="1687"/>
                    <a:pt x="18041" y="1755"/>
                  </a:cubicBezTo>
                  <a:cubicBezTo>
                    <a:pt x="17719" y="2069"/>
                    <a:pt x="17656" y="2594"/>
                    <a:pt x="17691" y="3034"/>
                  </a:cubicBezTo>
                  <a:cubicBezTo>
                    <a:pt x="17691" y="3181"/>
                    <a:pt x="17719" y="3356"/>
                    <a:pt x="17747" y="3503"/>
                  </a:cubicBezTo>
                  <a:cubicBezTo>
                    <a:pt x="17775" y="3587"/>
                    <a:pt x="17831" y="3789"/>
                    <a:pt x="17747" y="3852"/>
                  </a:cubicBezTo>
                  <a:cubicBezTo>
                    <a:pt x="17744" y="3854"/>
                    <a:pt x="17741" y="3854"/>
                    <a:pt x="17737" y="3854"/>
                  </a:cubicBezTo>
                  <a:cubicBezTo>
                    <a:pt x="17678" y="3854"/>
                    <a:pt x="17571" y="3642"/>
                    <a:pt x="17544" y="3642"/>
                  </a:cubicBezTo>
                  <a:cubicBezTo>
                    <a:pt x="17453" y="3412"/>
                    <a:pt x="17425" y="3209"/>
                    <a:pt x="17453" y="2978"/>
                  </a:cubicBezTo>
                  <a:cubicBezTo>
                    <a:pt x="17453" y="2864"/>
                    <a:pt x="17453" y="2694"/>
                    <a:pt x="17358" y="2694"/>
                  </a:cubicBezTo>
                  <a:cubicBezTo>
                    <a:pt x="17330" y="2694"/>
                    <a:pt x="17295" y="2708"/>
                    <a:pt x="17251" y="2740"/>
                  </a:cubicBezTo>
                  <a:cubicBezTo>
                    <a:pt x="17104" y="2831"/>
                    <a:pt x="17104" y="3006"/>
                    <a:pt x="17076" y="3153"/>
                  </a:cubicBezTo>
                  <a:cubicBezTo>
                    <a:pt x="17048" y="3328"/>
                    <a:pt x="17020" y="3503"/>
                    <a:pt x="17020" y="3642"/>
                  </a:cubicBezTo>
                  <a:cubicBezTo>
                    <a:pt x="17020" y="3817"/>
                    <a:pt x="16992" y="3964"/>
                    <a:pt x="17020" y="4111"/>
                  </a:cubicBezTo>
                  <a:cubicBezTo>
                    <a:pt x="17020" y="4202"/>
                    <a:pt x="17048" y="4258"/>
                    <a:pt x="17020" y="4342"/>
                  </a:cubicBezTo>
                  <a:cubicBezTo>
                    <a:pt x="17013" y="4343"/>
                    <a:pt x="17006" y="4344"/>
                    <a:pt x="17000" y="4344"/>
                  </a:cubicBezTo>
                  <a:cubicBezTo>
                    <a:pt x="16825" y="4344"/>
                    <a:pt x="16580" y="3931"/>
                    <a:pt x="16607" y="3789"/>
                  </a:cubicBezTo>
                  <a:cubicBezTo>
                    <a:pt x="16642" y="3642"/>
                    <a:pt x="16754" y="3440"/>
                    <a:pt x="16698" y="3293"/>
                  </a:cubicBezTo>
                  <a:cubicBezTo>
                    <a:pt x="16636" y="3173"/>
                    <a:pt x="16495" y="3122"/>
                    <a:pt x="16356" y="3122"/>
                  </a:cubicBezTo>
                  <a:cubicBezTo>
                    <a:pt x="16292" y="3122"/>
                    <a:pt x="16229" y="3133"/>
                    <a:pt x="16174" y="3153"/>
                  </a:cubicBezTo>
                  <a:cubicBezTo>
                    <a:pt x="15999" y="3209"/>
                    <a:pt x="15880" y="3328"/>
                    <a:pt x="15705" y="3412"/>
                  </a:cubicBezTo>
                  <a:cubicBezTo>
                    <a:pt x="15531" y="3468"/>
                    <a:pt x="15356" y="3503"/>
                    <a:pt x="15209" y="3503"/>
                  </a:cubicBezTo>
                  <a:cubicBezTo>
                    <a:pt x="15056" y="3518"/>
                    <a:pt x="14893" y="3540"/>
                    <a:pt x="14739" y="3540"/>
                  </a:cubicBezTo>
                  <a:cubicBezTo>
                    <a:pt x="14605" y="3540"/>
                    <a:pt x="14477" y="3523"/>
                    <a:pt x="14370" y="3468"/>
                  </a:cubicBezTo>
                  <a:cubicBezTo>
                    <a:pt x="14132" y="3356"/>
                    <a:pt x="13845" y="3209"/>
                    <a:pt x="13671" y="3006"/>
                  </a:cubicBezTo>
                  <a:cubicBezTo>
                    <a:pt x="13608" y="2943"/>
                    <a:pt x="13461" y="2803"/>
                    <a:pt x="13524" y="2684"/>
                  </a:cubicBezTo>
                  <a:cubicBezTo>
                    <a:pt x="13552" y="2594"/>
                    <a:pt x="13810" y="2538"/>
                    <a:pt x="13901" y="2510"/>
                  </a:cubicBezTo>
                  <a:cubicBezTo>
                    <a:pt x="14076" y="2482"/>
                    <a:pt x="14279" y="2482"/>
                    <a:pt x="14454" y="2482"/>
                  </a:cubicBezTo>
                  <a:cubicBezTo>
                    <a:pt x="14573" y="2510"/>
                    <a:pt x="14747" y="2594"/>
                    <a:pt x="14859" y="2594"/>
                  </a:cubicBezTo>
                  <a:cubicBezTo>
                    <a:pt x="14950" y="2566"/>
                    <a:pt x="15006" y="2538"/>
                    <a:pt x="15069" y="2510"/>
                  </a:cubicBezTo>
                  <a:cubicBezTo>
                    <a:pt x="15209" y="2510"/>
                    <a:pt x="15328" y="2594"/>
                    <a:pt x="15447" y="2629"/>
                  </a:cubicBezTo>
                  <a:cubicBezTo>
                    <a:pt x="15526" y="2637"/>
                    <a:pt x="15610" y="2646"/>
                    <a:pt x="15689" y="2646"/>
                  </a:cubicBezTo>
                  <a:cubicBezTo>
                    <a:pt x="15867" y="2646"/>
                    <a:pt x="16025" y="2602"/>
                    <a:pt x="16083" y="2419"/>
                  </a:cubicBezTo>
                  <a:cubicBezTo>
                    <a:pt x="16146" y="2188"/>
                    <a:pt x="16027" y="1929"/>
                    <a:pt x="15824" y="1810"/>
                  </a:cubicBezTo>
                  <a:cubicBezTo>
                    <a:pt x="15558" y="1664"/>
                    <a:pt x="15300" y="1517"/>
                    <a:pt x="15069" y="1314"/>
                  </a:cubicBezTo>
                  <a:cubicBezTo>
                    <a:pt x="14803" y="1139"/>
                    <a:pt x="14656" y="880"/>
                    <a:pt x="14398" y="706"/>
                  </a:cubicBezTo>
                  <a:cubicBezTo>
                    <a:pt x="14076" y="531"/>
                    <a:pt x="13726" y="496"/>
                    <a:pt x="13405" y="384"/>
                  </a:cubicBezTo>
                  <a:cubicBezTo>
                    <a:pt x="13083" y="293"/>
                    <a:pt x="12880" y="62"/>
                    <a:pt x="12531" y="6"/>
                  </a:cubicBezTo>
                  <a:cubicBezTo>
                    <a:pt x="12492" y="2"/>
                    <a:pt x="12453" y="0"/>
                    <a:pt x="12415" y="0"/>
                  </a:cubicBezTo>
                  <a:close/>
                </a:path>
              </a:pathLst>
            </a:custGeom>
            <a:solidFill>
              <a:srgbClr val="A489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1"/>
            <p:cNvSpPr/>
            <p:nvPr/>
          </p:nvSpPr>
          <p:spPr>
            <a:xfrm>
              <a:off x="5724441" y="1339877"/>
              <a:ext cx="388405" cy="131774"/>
            </a:xfrm>
            <a:custGeom>
              <a:rect b="b" l="l" r="r" t="t"/>
              <a:pathLst>
                <a:path extrusionOk="0" h="5791" w="17069">
                  <a:moveTo>
                    <a:pt x="16353" y="1"/>
                  </a:moveTo>
                  <a:cubicBezTo>
                    <a:pt x="16315" y="1"/>
                    <a:pt x="16281" y="7"/>
                    <a:pt x="16258" y="19"/>
                  </a:cubicBezTo>
                  <a:cubicBezTo>
                    <a:pt x="16230" y="19"/>
                    <a:pt x="16195" y="19"/>
                    <a:pt x="16167" y="47"/>
                  </a:cubicBezTo>
                  <a:cubicBezTo>
                    <a:pt x="15964" y="194"/>
                    <a:pt x="15789" y="341"/>
                    <a:pt x="15558" y="369"/>
                  </a:cubicBezTo>
                  <a:cubicBezTo>
                    <a:pt x="15321" y="369"/>
                    <a:pt x="15090" y="313"/>
                    <a:pt x="14887" y="313"/>
                  </a:cubicBezTo>
                  <a:cubicBezTo>
                    <a:pt x="14843" y="313"/>
                    <a:pt x="14791" y="308"/>
                    <a:pt x="14741" y="308"/>
                  </a:cubicBezTo>
                  <a:cubicBezTo>
                    <a:pt x="14655" y="308"/>
                    <a:pt x="14573" y="322"/>
                    <a:pt x="14538" y="397"/>
                  </a:cubicBezTo>
                  <a:cubicBezTo>
                    <a:pt x="14447" y="543"/>
                    <a:pt x="14565" y="690"/>
                    <a:pt x="14621" y="802"/>
                  </a:cubicBezTo>
                  <a:cubicBezTo>
                    <a:pt x="14712" y="921"/>
                    <a:pt x="14740" y="921"/>
                    <a:pt x="14712" y="1068"/>
                  </a:cubicBezTo>
                  <a:cubicBezTo>
                    <a:pt x="14712" y="1152"/>
                    <a:pt x="14712" y="1271"/>
                    <a:pt x="14684" y="1361"/>
                  </a:cubicBezTo>
                  <a:cubicBezTo>
                    <a:pt x="14593" y="1592"/>
                    <a:pt x="14363" y="1711"/>
                    <a:pt x="14160" y="1767"/>
                  </a:cubicBezTo>
                  <a:cubicBezTo>
                    <a:pt x="14069" y="1795"/>
                    <a:pt x="14013" y="1823"/>
                    <a:pt x="13922" y="1823"/>
                  </a:cubicBezTo>
                  <a:lnTo>
                    <a:pt x="13922" y="1795"/>
                  </a:lnTo>
                  <a:cubicBezTo>
                    <a:pt x="14307" y="1739"/>
                    <a:pt x="14593" y="1473"/>
                    <a:pt x="14684" y="1096"/>
                  </a:cubicBezTo>
                  <a:cubicBezTo>
                    <a:pt x="14712" y="1040"/>
                    <a:pt x="14684" y="977"/>
                    <a:pt x="14656" y="949"/>
                  </a:cubicBezTo>
                  <a:cubicBezTo>
                    <a:pt x="14626" y="821"/>
                    <a:pt x="14537" y="741"/>
                    <a:pt x="14399" y="741"/>
                  </a:cubicBezTo>
                  <a:cubicBezTo>
                    <a:pt x="14379" y="741"/>
                    <a:pt x="14357" y="743"/>
                    <a:pt x="14335" y="746"/>
                  </a:cubicBezTo>
                  <a:cubicBezTo>
                    <a:pt x="14160" y="774"/>
                    <a:pt x="13957" y="893"/>
                    <a:pt x="13782" y="949"/>
                  </a:cubicBezTo>
                  <a:cubicBezTo>
                    <a:pt x="13719" y="1012"/>
                    <a:pt x="13636" y="1040"/>
                    <a:pt x="13545" y="1096"/>
                  </a:cubicBezTo>
                  <a:cubicBezTo>
                    <a:pt x="13517" y="1096"/>
                    <a:pt x="13461" y="1124"/>
                    <a:pt x="13433" y="1124"/>
                  </a:cubicBezTo>
                  <a:cubicBezTo>
                    <a:pt x="13286" y="1124"/>
                    <a:pt x="13167" y="1187"/>
                    <a:pt x="13020" y="1215"/>
                  </a:cubicBezTo>
                  <a:cubicBezTo>
                    <a:pt x="12908" y="1271"/>
                    <a:pt x="12845" y="1271"/>
                    <a:pt x="12733" y="1271"/>
                  </a:cubicBezTo>
                  <a:cubicBezTo>
                    <a:pt x="12697" y="1264"/>
                    <a:pt x="12661" y="1260"/>
                    <a:pt x="12625" y="1260"/>
                  </a:cubicBezTo>
                  <a:cubicBezTo>
                    <a:pt x="12516" y="1260"/>
                    <a:pt x="12411" y="1293"/>
                    <a:pt x="12321" y="1361"/>
                  </a:cubicBezTo>
                  <a:cubicBezTo>
                    <a:pt x="12237" y="1417"/>
                    <a:pt x="12174" y="1501"/>
                    <a:pt x="12090" y="1536"/>
                  </a:cubicBezTo>
                  <a:cubicBezTo>
                    <a:pt x="11999" y="1592"/>
                    <a:pt x="11887" y="1620"/>
                    <a:pt x="11797" y="1676"/>
                  </a:cubicBezTo>
                  <a:cubicBezTo>
                    <a:pt x="11603" y="1744"/>
                    <a:pt x="11422" y="1828"/>
                    <a:pt x="11223" y="1828"/>
                  </a:cubicBezTo>
                  <a:cubicBezTo>
                    <a:pt x="11155" y="1828"/>
                    <a:pt x="11086" y="1818"/>
                    <a:pt x="11013" y="1795"/>
                  </a:cubicBezTo>
                  <a:cubicBezTo>
                    <a:pt x="10992" y="1790"/>
                    <a:pt x="10974" y="1788"/>
                    <a:pt x="10956" y="1788"/>
                  </a:cubicBezTo>
                  <a:cubicBezTo>
                    <a:pt x="10876" y="1788"/>
                    <a:pt x="10834" y="1839"/>
                    <a:pt x="10811" y="1914"/>
                  </a:cubicBezTo>
                  <a:cubicBezTo>
                    <a:pt x="10776" y="1914"/>
                    <a:pt x="10720" y="1886"/>
                    <a:pt x="10664" y="1886"/>
                  </a:cubicBezTo>
                  <a:lnTo>
                    <a:pt x="10601" y="1886"/>
                  </a:lnTo>
                  <a:cubicBezTo>
                    <a:pt x="10530" y="1811"/>
                    <a:pt x="10426" y="1782"/>
                    <a:pt x="10319" y="1782"/>
                  </a:cubicBezTo>
                  <a:cubicBezTo>
                    <a:pt x="10215" y="1782"/>
                    <a:pt x="10107" y="1810"/>
                    <a:pt x="10020" y="1851"/>
                  </a:cubicBezTo>
                  <a:cubicBezTo>
                    <a:pt x="9874" y="1886"/>
                    <a:pt x="9727" y="1942"/>
                    <a:pt x="9587" y="1998"/>
                  </a:cubicBezTo>
                  <a:cubicBezTo>
                    <a:pt x="9440" y="2061"/>
                    <a:pt x="9293" y="2173"/>
                    <a:pt x="9174" y="2235"/>
                  </a:cubicBezTo>
                  <a:cubicBezTo>
                    <a:pt x="9110" y="2256"/>
                    <a:pt x="9049" y="2262"/>
                    <a:pt x="8991" y="2262"/>
                  </a:cubicBezTo>
                  <a:cubicBezTo>
                    <a:pt x="8928" y="2262"/>
                    <a:pt x="8867" y="2255"/>
                    <a:pt x="8809" y="2255"/>
                  </a:cubicBezTo>
                  <a:cubicBezTo>
                    <a:pt x="8777" y="2255"/>
                    <a:pt x="8745" y="2257"/>
                    <a:pt x="8713" y="2263"/>
                  </a:cubicBezTo>
                  <a:cubicBezTo>
                    <a:pt x="8622" y="2263"/>
                    <a:pt x="8538" y="2291"/>
                    <a:pt x="8447" y="2319"/>
                  </a:cubicBezTo>
                  <a:lnTo>
                    <a:pt x="8188" y="2319"/>
                  </a:lnTo>
                  <a:cubicBezTo>
                    <a:pt x="7923" y="2375"/>
                    <a:pt x="7664" y="2494"/>
                    <a:pt x="7426" y="2613"/>
                  </a:cubicBezTo>
                  <a:cubicBezTo>
                    <a:pt x="7049" y="2844"/>
                    <a:pt x="6699" y="3138"/>
                    <a:pt x="6294" y="3312"/>
                  </a:cubicBezTo>
                  <a:cubicBezTo>
                    <a:pt x="6203" y="3284"/>
                    <a:pt x="6147" y="3249"/>
                    <a:pt x="6056" y="3221"/>
                  </a:cubicBezTo>
                  <a:cubicBezTo>
                    <a:pt x="5997" y="3205"/>
                    <a:pt x="5936" y="3198"/>
                    <a:pt x="5874" y="3198"/>
                  </a:cubicBezTo>
                  <a:cubicBezTo>
                    <a:pt x="5720" y="3198"/>
                    <a:pt x="5556" y="3240"/>
                    <a:pt x="5392" y="3284"/>
                  </a:cubicBezTo>
                  <a:cubicBezTo>
                    <a:pt x="5182" y="3312"/>
                    <a:pt x="4979" y="3396"/>
                    <a:pt x="4923" y="3599"/>
                  </a:cubicBezTo>
                  <a:cubicBezTo>
                    <a:pt x="4895" y="3662"/>
                    <a:pt x="4923" y="3690"/>
                    <a:pt x="4923" y="3746"/>
                  </a:cubicBezTo>
                  <a:cubicBezTo>
                    <a:pt x="4748" y="3865"/>
                    <a:pt x="4573" y="4012"/>
                    <a:pt x="4343" y="4012"/>
                  </a:cubicBezTo>
                  <a:cubicBezTo>
                    <a:pt x="4315" y="4017"/>
                    <a:pt x="4287" y="4019"/>
                    <a:pt x="4259" y="4019"/>
                  </a:cubicBezTo>
                  <a:cubicBezTo>
                    <a:pt x="4140" y="4019"/>
                    <a:pt x="4021" y="3977"/>
                    <a:pt x="3902" y="3949"/>
                  </a:cubicBezTo>
                  <a:cubicBezTo>
                    <a:pt x="4049" y="3949"/>
                    <a:pt x="4196" y="3921"/>
                    <a:pt x="4371" y="3921"/>
                  </a:cubicBezTo>
                  <a:cubicBezTo>
                    <a:pt x="4537" y="3921"/>
                    <a:pt x="4545" y="3660"/>
                    <a:pt x="4394" y="3660"/>
                  </a:cubicBezTo>
                  <a:cubicBezTo>
                    <a:pt x="4387" y="3660"/>
                    <a:pt x="4379" y="3661"/>
                    <a:pt x="4371" y="3662"/>
                  </a:cubicBezTo>
                  <a:cubicBezTo>
                    <a:pt x="4133" y="3662"/>
                    <a:pt x="3930" y="3662"/>
                    <a:pt x="3699" y="3690"/>
                  </a:cubicBezTo>
                  <a:cubicBezTo>
                    <a:pt x="3525" y="3690"/>
                    <a:pt x="3322" y="3690"/>
                    <a:pt x="3147" y="3774"/>
                  </a:cubicBezTo>
                  <a:cubicBezTo>
                    <a:pt x="3119" y="3809"/>
                    <a:pt x="3084" y="3837"/>
                    <a:pt x="3119" y="3893"/>
                  </a:cubicBezTo>
                  <a:cubicBezTo>
                    <a:pt x="3056" y="3837"/>
                    <a:pt x="2972" y="3809"/>
                    <a:pt x="2909" y="3746"/>
                  </a:cubicBezTo>
                  <a:cubicBezTo>
                    <a:pt x="2717" y="3623"/>
                    <a:pt x="2505" y="3564"/>
                    <a:pt x="2269" y="3564"/>
                  </a:cubicBezTo>
                  <a:cubicBezTo>
                    <a:pt x="2222" y="3564"/>
                    <a:pt x="2175" y="3566"/>
                    <a:pt x="2126" y="3571"/>
                  </a:cubicBezTo>
                  <a:cubicBezTo>
                    <a:pt x="2154" y="3543"/>
                    <a:pt x="2182" y="3515"/>
                    <a:pt x="2210" y="3487"/>
                  </a:cubicBezTo>
                  <a:cubicBezTo>
                    <a:pt x="2385" y="3424"/>
                    <a:pt x="2623" y="3396"/>
                    <a:pt x="2706" y="3368"/>
                  </a:cubicBezTo>
                  <a:cubicBezTo>
                    <a:pt x="2853" y="3340"/>
                    <a:pt x="3000" y="3284"/>
                    <a:pt x="3119" y="3221"/>
                  </a:cubicBezTo>
                  <a:cubicBezTo>
                    <a:pt x="3147" y="3249"/>
                    <a:pt x="3175" y="3249"/>
                    <a:pt x="3175" y="3249"/>
                  </a:cubicBezTo>
                  <a:cubicBezTo>
                    <a:pt x="3193" y="3255"/>
                    <a:pt x="3210" y="3257"/>
                    <a:pt x="3227" y="3257"/>
                  </a:cubicBezTo>
                  <a:cubicBezTo>
                    <a:pt x="3319" y="3257"/>
                    <a:pt x="3391" y="3181"/>
                    <a:pt x="3469" y="3110"/>
                  </a:cubicBezTo>
                  <a:cubicBezTo>
                    <a:pt x="3643" y="3075"/>
                    <a:pt x="3783" y="3019"/>
                    <a:pt x="3930" y="2844"/>
                  </a:cubicBezTo>
                  <a:cubicBezTo>
                    <a:pt x="4105" y="2669"/>
                    <a:pt x="4308" y="2347"/>
                    <a:pt x="4224" y="2117"/>
                  </a:cubicBezTo>
                  <a:cubicBezTo>
                    <a:pt x="4224" y="2063"/>
                    <a:pt x="4162" y="2021"/>
                    <a:pt x="4106" y="2021"/>
                  </a:cubicBezTo>
                  <a:cubicBezTo>
                    <a:pt x="4068" y="2021"/>
                    <a:pt x="4032" y="2040"/>
                    <a:pt x="4021" y="2089"/>
                  </a:cubicBezTo>
                  <a:cubicBezTo>
                    <a:pt x="3930" y="2263"/>
                    <a:pt x="3902" y="2466"/>
                    <a:pt x="3783" y="2669"/>
                  </a:cubicBezTo>
                  <a:lnTo>
                    <a:pt x="3755" y="2697"/>
                  </a:lnTo>
                  <a:cubicBezTo>
                    <a:pt x="3874" y="2466"/>
                    <a:pt x="3902" y="2263"/>
                    <a:pt x="3902" y="1998"/>
                  </a:cubicBezTo>
                  <a:cubicBezTo>
                    <a:pt x="3902" y="1956"/>
                    <a:pt x="3872" y="1935"/>
                    <a:pt x="3843" y="1935"/>
                  </a:cubicBezTo>
                  <a:cubicBezTo>
                    <a:pt x="3813" y="1935"/>
                    <a:pt x="3783" y="1956"/>
                    <a:pt x="3783" y="1998"/>
                  </a:cubicBezTo>
                  <a:cubicBezTo>
                    <a:pt x="3783" y="2089"/>
                    <a:pt x="3755" y="2145"/>
                    <a:pt x="3755" y="2201"/>
                  </a:cubicBezTo>
                  <a:cubicBezTo>
                    <a:pt x="3755" y="2145"/>
                    <a:pt x="3727" y="2089"/>
                    <a:pt x="3699" y="1998"/>
                  </a:cubicBezTo>
                  <a:cubicBezTo>
                    <a:pt x="3685" y="1956"/>
                    <a:pt x="3649" y="1935"/>
                    <a:pt x="3608" y="1935"/>
                  </a:cubicBezTo>
                  <a:cubicBezTo>
                    <a:pt x="3568" y="1935"/>
                    <a:pt x="3525" y="1956"/>
                    <a:pt x="3497" y="1998"/>
                  </a:cubicBezTo>
                  <a:cubicBezTo>
                    <a:pt x="3497" y="2061"/>
                    <a:pt x="3469" y="2089"/>
                    <a:pt x="3469" y="2117"/>
                  </a:cubicBezTo>
                  <a:cubicBezTo>
                    <a:pt x="3434" y="2089"/>
                    <a:pt x="3406" y="2026"/>
                    <a:pt x="3378" y="1970"/>
                  </a:cubicBezTo>
                  <a:cubicBezTo>
                    <a:pt x="3361" y="1953"/>
                    <a:pt x="3342" y="1947"/>
                    <a:pt x="3322" y="1947"/>
                  </a:cubicBezTo>
                  <a:cubicBezTo>
                    <a:pt x="3274" y="1947"/>
                    <a:pt x="3223" y="1986"/>
                    <a:pt x="3203" y="2026"/>
                  </a:cubicBezTo>
                  <a:cubicBezTo>
                    <a:pt x="3175" y="2117"/>
                    <a:pt x="3175" y="2235"/>
                    <a:pt x="3147" y="2319"/>
                  </a:cubicBezTo>
                  <a:cubicBezTo>
                    <a:pt x="3119" y="2410"/>
                    <a:pt x="3056" y="2522"/>
                    <a:pt x="3000" y="2613"/>
                  </a:cubicBezTo>
                  <a:cubicBezTo>
                    <a:pt x="2881" y="2788"/>
                    <a:pt x="2678" y="2935"/>
                    <a:pt x="2476" y="3019"/>
                  </a:cubicBezTo>
                  <a:cubicBezTo>
                    <a:pt x="2329" y="3110"/>
                    <a:pt x="2126" y="3110"/>
                    <a:pt x="2007" y="3221"/>
                  </a:cubicBezTo>
                  <a:cubicBezTo>
                    <a:pt x="1979" y="3249"/>
                    <a:pt x="1951" y="3284"/>
                    <a:pt x="1951" y="3284"/>
                  </a:cubicBezTo>
                  <a:lnTo>
                    <a:pt x="1923" y="3284"/>
                  </a:lnTo>
                  <a:cubicBezTo>
                    <a:pt x="1923" y="3312"/>
                    <a:pt x="1923" y="3312"/>
                    <a:pt x="1895" y="3312"/>
                  </a:cubicBezTo>
                  <a:cubicBezTo>
                    <a:pt x="1895" y="3340"/>
                    <a:pt x="1895" y="3340"/>
                    <a:pt x="1860" y="3368"/>
                  </a:cubicBezTo>
                  <a:cubicBezTo>
                    <a:pt x="1804" y="3424"/>
                    <a:pt x="1748" y="3515"/>
                    <a:pt x="1721" y="3599"/>
                  </a:cubicBezTo>
                  <a:lnTo>
                    <a:pt x="1721" y="3634"/>
                  </a:lnTo>
                  <a:cubicBezTo>
                    <a:pt x="1658" y="3662"/>
                    <a:pt x="1602" y="3662"/>
                    <a:pt x="1546" y="3690"/>
                  </a:cubicBezTo>
                  <a:cubicBezTo>
                    <a:pt x="1602" y="3634"/>
                    <a:pt x="1658" y="3571"/>
                    <a:pt x="1721" y="3515"/>
                  </a:cubicBezTo>
                  <a:cubicBezTo>
                    <a:pt x="1748" y="3459"/>
                    <a:pt x="1721" y="3396"/>
                    <a:pt x="1686" y="3340"/>
                  </a:cubicBezTo>
                  <a:cubicBezTo>
                    <a:pt x="1721" y="3340"/>
                    <a:pt x="1748" y="3312"/>
                    <a:pt x="1748" y="3284"/>
                  </a:cubicBezTo>
                  <a:cubicBezTo>
                    <a:pt x="1804" y="3284"/>
                    <a:pt x="1832" y="3249"/>
                    <a:pt x="1860" y="3221"/>
                  </a:cubicBezTo>
                  <a:cubicBezTo>
                    <a:pt x="1923" y="3165"/>
                    <a:pt x="1979" y="3138"/>
                    <a:pt x="2070" y="3075"/>
                  </a:cubicBezTo>
                  <a:cubicBezTo>
                    <a:pt x="2154" y="3019"/>
                    <a:pt x="2245" y="2935"/>
                    <a:pt x="2329" y="2872"/>
                  </a:cubicBezTo>
                  <a:cubicBezTo>
                    <a:pt x="2385" y="2816"/>
                    <a:pt x="2420" y="2760"/>
                    <a:pt x="2385" y="2669"/>
                  </a:cubicBezTo>
                  <a:cubicBezTo>
                    <a:pt x="2362" y="2624"/>
                    <a:pt x="2304" y="2575"/>
                    <a:pt x="2235" y="2575"/>
                  </a:cubicBezTo>
                  <a:cubicBezTo>
                    <a:pt x="2218" y="2575"/>
                    <a:pt x="2200" y="2578"/>
                    <a:pt x="2182" y="2585"/>
                  </a:cubicBezTo>
                  <a:cubicBezTo>
                    <a:pt x="2154" y="2613"/>
                    <a:pt x="2098" y="2613"/>
                    <a:pt x="2035" y="2641"/>
                  </a:cubicBezTo>
                  <a:lnTo>
                    <a:pt x="2070" y="2613"/>
                  </a:lnTo>
                  <a:cubicBezTo>
                    <a:pt x="2126" y="2466"/>
                    <a:pt x="2210" y="2347"/>
                    <a:pt x="2357" y="2319"/>
                  </a:cubicBezTo>
                  <a:cubicBezTo>
                    <a:pt x="2401" y="2300"/>
                    <a:pt x="2484" y="2280"/>
                    <a:pt x="2541" y="2280"/>
                  </a:cubicBezTo>
                  <a:cubicBezTo>
                    <a:pt x="2565" y="2280"/>
                    <a:pt x="2584" y="2283"/>
                    <a:pt x="2595" y="2291"/>
                  </a:cubicBezTo>
                  <a:cubicBezTo>
                    <a:pt x="2611" y="2300"/>
                    <a:pt x="2627" y="2303"/>
                    <a:pt x="2643" y="2303"/>
                  </a:cubicBezTo>
                  <a:cubicBezTo>
                    <a:pt x="2681" y="2303"/>
                    <a:pt x="2715" y="2283"/>
                    <a:pt x="2734" y="2263"/>
                  </a:cubicBezTo>
                  <a:cubicBezTo>
                    <a:pt x="2769" y="2201"/>
                    <a:pt x="2797" y="2145"/>
                    <a:pt x="2769" y="2117"/>
                  </a:cubicBezTo>
                  <a:cubicBezTo>
                    <a:pt x="2730" y="1989"/>
                    <a:pt x="2620" y="1945"/>
                    <a:pt x="2493" y="1945"/>
                  </a:cubicBezTo>
                  <a:cubicBezTo>
                    <a:pt x="2328" y="1945"/>
                    <a:pt x="2134" y="2021"/>
                    <a:pt x="2035" y="2089"/>
                  </a:cubicBezTo>
                  <a:cubicBezTo>
                    <a:pt x="1860" y="2201"/>
                    <a:pt x="1776" y="2375"/>
                    <a:pt x="1721" y="2585"/>
                  </a:cubicBezTo>
                  <a:cubicBezTo>
                    <a:pt x="1686" y="2725"/>
                    <a:pt x="1658" y="2872"/>
                    <a:pt x="1602" y="2991"/>
                  </a:cubicBezTo>
                  <a:cubicBezTo>
                    <a:pt x="1574" y="3075"/>
                    <a:pt x="1511" y="3165"/>
                    <a:pt x="1483" y="3249"/>
                  </a:cubicBezTo>
                  <a:lnTo>
                    <a:pt x="1483" y="3312"/>
                  </a:lnTo>
                  <a:cubicBezTo>
                    <a:pt x="1224" y="3396"/>
                    <a:pt x="986" y="3515"/>
                    <a:pt x="784" y="3690"/>
                  </a:cubicBezTo>
                  <a:cubicBezTo>
                    <a:pt x="672" y="3809"/>
                    <a:pt x="525" y="3921"/>
                    <a:pt x="525" y="4095"/>
                  </a:cubicBezTo>
                  <a:cubicBezTo>
                    <a:pt x="497" y="4095"/>
                    <a:pt x="462" y="4067"/>
                    <a:pt x="462" y="4067"/>
                  </a:cubicBezTo>
                  <a:cubicBezTo>
                    <a:pt x="350" y="3984"/>
                    <a:pt x="350" y="3837"/>
                    <a:pt x="322" y="3718"/>
                  </a:cubicBezTo>
                  <a:cubicBezTo>
                    <a:pt x="305" y="3644"/>
                    <a:pt x="245" y="3608"/>
                    <a:pt x="187" y="3608"/>
                  </a:cubicBezTo>
                  <a:cubicBezTo>
                    <a:pt x="128" y="3608"/>
                    <a:pt x="70" y="3644"/>
                    <a:pt x="56" y="3718"/>
                  </a:cubicBezTo>
                  <a:cubicBezTo>
                    <a:pt x="0" y="3949"/>
                    <a:pt x="0" y="4186"/>
                    <a:pt x="231" y="4333"/>
                  </a:cubicBezTo>
                  <a:cubicBezTo>
                    <a:pt x="360" y="4422"/>
                    <a:pt x="525" y="4480"/>
                    <a:pt x="688" y="4480"/>
                  </a:cubicBezTo>
                  <a:cubicBezTo>
                    <a:pt x="781" y="4480"/>
                    <a:pt x="874" y="4461"/>
                    <a:pt x="958" y="4417"/>
                  </a:cubicBezTo>
                  <a:cubicBezTo>
                    <a:pt x="1224" y="4333"/>
                    <a:pt x="1427" y="4095"/>
                    <a:pt x="1721" y="4012"/>
                  </a:cubicBezTo>
                  <a:cubicBezTo>
                    <a:pt x="1832" y="3984"/>
                    <a:pt x="2007" y="3921"/>
                    <a:pt x="2126" y="3893"/>
                  </a:cubicBezTo>
                  <a:cubicBezTo>
                    <a:pt x="2273" y="3893"/>
                    <a:pt x="2448" y="3921"/>
                    <a:pt x="2560" y="3984"/>
                  </a:cubicBezTo>
                  <a:lnTo>
                    <a:pt x="2595" y="3984"/>
                  </a:lnTo>
                  <a:cubicBezTo>
                    <a:pt x="2420" y="4186"/>
                    <a:pt x="2329" y="4508"/>
                    <a:pt x="2210" y="4767"/>
                  </a:cubicBezTo>
                  <a:cubicBezTo>
                    <a:pt x="2126" y="5060"/>
                    <a:pt x="1979" y="5410"/>
                    <a:pt x="2007" y="5732"/>
                  </a:cubicBezTo>
                  <a:cubicBezTo>
                    <a:pt x="2007" y="5766"/>
                    <a:pt x="2053" y="5790"/>
                    <a:pt x="2087" y="5790"/>
                  </a:cubicBezTo>
                  <a:cubicBezTo>
                    <a:pt x="2109" y="5790"/>
                    <a:pt x="2126" y="5781"/>
                    <a:pt x="2126" y="5760"/>
                  </a:cubicBezTo>
                  <a:cubicBezTo>
                    <a:pt x="2210" y="5466"/>
                    <a:pt x="2301" y="5172"/>
                    <a:pt x="2385" y="4886"/>
                  </a:cubicBezTo>
                  <a:cubicBezTo>
                    <a:pt x="2476" y="4620"/>
                    <a:pt x="2560" y="4270"/>
                    <a:pt x="2706" y="4040"/>
                  </a:cubicBezTo>
                  <a:lnTo>
                    <a:pt x="2734" y="4040"/>
                  </a:lnTo>
                  <a:cubicBezTo>
                    <a:pt x="2825" y="4095"/>
                    <a:pt x="2881" y="4158"/>
                    <a:pt x="2972" y="4214"/>
                  </a:cubicBezTo>
                  <a:cubicBezTo>
                    <a:pt x="3084" y="4270"/>
                    <a:pt x="3203" y="4298"/>
                    <a:pt x="3322" y="4298"/>
                  </a:cubicBezTo>
                  <a:cubicBezTo>
                    <a:pt x="3354" y="4306"/>
                    <a:pt x="3383" y="4309"/>
                    <a:pt x="3410" y="4309"/>
                  </a:cubicBezTo>
                  <a:cubicBezTo>
                    <a:pt x="3507" y="4309"/>
                    <a:pt x="3578" y="4270"/>
                    <a:pt x="3671" y="4270"/>
                  </a:cubicBezTo>
                  <a:cubicBezTo>
                    <a:pt x="3818" y="4270"/>
                    <a:pt x="3993" y="4333"/>
                    <a:pt x="4133" y="4361"/>
                  </a:cubicBezTo>
                  <a:cubicBezTo>
                    <a:pt x="4224" y="4361"/>
                    <a:pt x="4343" y="4361"/>
                    <a:pt x="4427" y="4333"/>
                  </a:cubicBezTo>
                  <a:lnTo>
                    <a:pt x="4427" y="4333"/>
                  </a:lnTo>
                  <a:cubicBezTo>
                    <a:pt x="4280" y="4620"/>
                    <a:pt x="4224" y="4914"/>
                    <a:pt x="4168" y="5235"/>
                  </a:cubicBezTo>
                  <a:cubicBezTo>
                    <a:pt x="4168" y="5322"/>
                    <a:pt x="4239" y="5377"/>
                    <a:pt x="4303" y="5377"/>
                  </a:cubicBezTo>
                  <a:cubicBezTo>
                    <a:pt x="4347" y="5377"/>
                    <a:pt x="4387" y="5351"/>
                    <a:pt x="4399" y="5291"/>
                  </a:cubicBezTo>
                  <a:cubicBezTo>
                    <a:pt x="4455" y="4997"/>
                    <a:pt x="4573" y="4648"/>
                    <a:pt x="4517" y="4333"/>
                  </a:cubicBezTo>
                  <a:cubicBezTo>
                    <a:pt x="4573" y="4298"/>
                    <a:pt x="4629" y="4270"/>
                    <a:pt x="4720" y="4242"/>
                  </a:cubicBezTo>
                  <a:cubicBezTo>
                    <a:pt x="4867" y="4186"/>
                    <a:pt x="5007" y="4158"/>
                    <a:pt x="5154" y="4067"/>
                  </a:cubicBezTo>
                  <a:cubicBezTo>
                    <a:pt x="5217" y="4040"/>
                    <a:pt x="5273" y="4012"/>
                    <a:pt x="5329" y="3984"/>
                  </a:cubicBezTo>
                  <a:lnTo>
                    <a:pt x="5329" y="3984"/>
                  </a:lnTo>
                  <a:cubicBezTo>
                    <a:pt x="5182" y="4242"/>
                    <a:pt x="5098" y="4508"/>
                    <a:pt x="5126" y="4858"/>
                  </a:cubicBezTo>
                  <a:cubicBezTo>
                    <a:pt x="5143" y="4908"/>
                    <a:pt x="5202" y="4948"/>
                    <a:pt x="5253" y="4948"/>
                  </a:cubicBezTo>
                  <a:cubicBezTo>
                    <a:pt x="5287" y="4948"/>
                    <a:pt x="5317" y="4930"/>
                    <a:pt x="5329" y="4886"/>
                  </a:cubicBezTo>
                  <a:cubicBezTo>
                    <a:pt x="5357" y="4711"/>
                    <a:pt x="5357" y="4564"/>
                    <a:pt x="5392" y="4389"/>
                  </a:cubicBezTo>
                  <a:cubicBezTo>
                    <a:pt x="5419" y="4214"/>
                    <a:pt x="5475" y="4067"/>
                    <a:pt x="5566" y="3921"/>
                  </a:cubicBezTo>
                  <a:lnTo>
                    <a:pt x="5706" y="3921"/>
                  </a:lnTo>
                  <a:cubicBezTo>
                    <a:pt x="5797" y="3949"/>
                    <a:pt x="5853" y="3949"/>
                    <a:pt x="5944" y="3984"/>
                  </a:cubicBezTo>
                  <a:lnTo>
                    <a:pt x="6056" y="3984"/>
                  </a:lnTo>
                  <a:cubicBezTo>
                    <a:pt x="6028" y="4040"/>
                    <a:pt x="6028" y="4123"/>
                    <a:pt x="6000" y="4186"/>
                  </a:cubicBezTo>
                  <a:cubicBezTo>
                    <a:pt x="5972" y="4333"/>
                    <a:pt x="5972" y="4445"/>
                    <a:pt x="5972" y="4564"/>
                  </a:cubicBezTo>
                  <a:cubicBezTo>
                    <a:pt x="5972" y="4641"/>
                    <a:pt x="6020" y="4678"/>
                    <a:pt x="6070" y="4678"/>
                  </a:cubicBezTo>
                  <a:cubicBezTo>
                    <a:pt x="6115" y="4678"/>
                    <a:pt x="6161" y="4648"/>
                    <a:pt x="6175" y="4592"/>
                  </a:cubicBezTo>
                  <a:cubicBezTo>
                    <a:pt x="6203" y="4473"/>
                    <a:pt x="6231" y="4361"/>
                    <a:pt x="6231" y="4242"/>
                  </a:cubicBezTo>
                  <a:cubicBezTo>
                    <a:pt x="6231" y="4158"/>
                    <a:pt x="6266" y="4067"/>
                    <a:pt x="6294" y="3984"/>
                  </a:cubicBezTo>
                  <a:cubicBezTo>
                    <a:pt x="6468" y="3949"/>
                    <a:pt x="6643" y="3949"/>
                    <a:pt x="6818" y="3921"/>
                  </a:cubicBezTo>
                  <a:lnTo>
                    <a:pt x="6818" y="3921"/>
                  </a:lnTo>
                  <a:cubicBezTo>
                    <a:pt x="6818" y="4186"/>
                    <a:pt x="6699" y="4473"/>
                    <a:pt x="6818" y="4711"/>
                  </a:cubicBezTo>
                  <a:cubicBezTo>
                    <a:pt x="6832" y="4753"/>
                    <a:pt x="6860" y="4774"/>
                    <a:pt x="6889" y="4774"/>
                  </a:cubicBezTo>
                  <a:cubicBezTo>
                    <a:pt x="6918" y="4774"/>
                    <a:pt x="6947" y="4753"/>
                    <a:pt x="6965" y="4711"/>
                  </a:cubicBezTo>
                  <a:cubicBezTo>
                    <a:pt x="7021" y="4592"/>
                    <a:pt x="6993" y="4445"/>
                    <a:pt x="6993" y="4298"/>
                  </a:cubicBezTo>
                  <a:lnTo>
                    <a:pt x="6993" y="3893"/>
                  </a:lnTo>
                  <a:cubicBezTo>
                    <a:pt x="7168" y="3837"/>
                    <a:pt x="7342" y="3809"/>
                    <a:pt x="7489" y="3718"/>
                  </a:cubicBezTo>
                  <a:cubicBezTo>
                    <a:pt x="7664" y="3599"/>
                    <a:pt x="7776" y="3459"/>
                    <a:pt x="7923" y="3312"/>
                  </a:cubicBezTo>
                  <a:cubicBezTo>
                    <a:pt x="7979" y="3249"/>
                    <a:pt x="8042" y="3165"/>
                    <a:pt x="8126" y="3138"/>
                  </a:cubicBezTo>
                  <a:cubicBezTo>
                    <a:pt x="8216" y="3075"/>
                    <a:pt x="8300" y="3075"/>
                    <a:pt x="8419" y="3075"/>
                  </a:cubicBezTo>
                  <a:cubicBezTo>
                    <a:pt x="8447" y="3047"/>
                    <a:pt x="8503" y="3047"/>
                    <a:pt x="8566" y="3019"/>
                  </a:cubicBezTo>
                  <a:cubicBezTo>
                    <a:pt x="8594" y="3249"/>
                    <a:pt x="8566" y="3459"/>
                    <a:pt x="8622" y="3690"/>
                  </a:cubicBezTo>
                  <a:cubicBezTo>
                    <a:pt x="8636" y="3732"/>
                    <a:pt x="8680" y="3753"/>
                    <a:pt x="8723" y="3753"/>
                  </a:cubicBezTo>
                  <a:cubicBezTo>
                    <a:pt x="8767" y="3753"/>
                    <a:pt x="8811" y="3732"/>
                    <a:pt x="8825" y="3690"/>
                  </a:cubicBezTo>
                  <a:cubicBezTo>
                    <a:pt x="8888" y="3424"/>
                    <a:pt x="8825" y="3138"/>
                    <a:pt x="8769" y="2900"/>
                  </a:cubicBezTo>
                  <a:cubicBezTo>
                    <a:pt x="8797" y="2872"/>
                    <a:pt x="8825" y="2844"/>
                    <a:pt x="8853" y="2816"/>
                  </a:cubicBezTo>
                  <a:cubicBezTo>
                    <a:pt x="8944" y="2760"/>
                    <a:pt x="9028" y="2669"/>
                    <a:pt x="9146" y="2613"/>
                  </a:cubicBezTo>
                  <a:cubicBezTo>
                    <a:pt x="9237" y="2550"/>
                    <a:pt x="9349" y="2585"/>
                    <a:pt x="9468" y="2550"/>
                  </a:cubicBezTo>
                  <a:cubicBezTo>
                    <a:pt x="9468" y="2574"/>
                    <a:pt x="9468" y="2582"/>
                    <a:pt x="9477" y="2584"/>
                  </a:cubicBezTo>
                  <a:lnTo>
                    <a:pt x="9477" y="2584"/>
                  </a:lnTo>
                  <a:cubicBezTo>
                    <a:pt x="9468" y="2602"/>
                    <a:pt x="9468" y="2650"/>
                    <a:pt x="9468" y="2669"/>
                  </a:cubicBezTo>
                  <a:cubicBezTo>
                    <a:pt x="9440" y="2760"/>
                    <a:pt x="9440" y="2816"/>
                    <a:pt x="9412" y="2900"/>
                  </a:cubicBezTo>
                  <a:cubicBezTo>
                    <a:pt x="9377" y="3019"/>
                    <a:pt x="9349" y="3165"/>
                    <a:pt x="9377" y="3312"/>
                  </a:cubicBezTo>
                  <a:cubicBezTo>
                    <a:pt x="9377" y="3376"/>
                    <a:pt x="9424" y="3414"/>
                    <a:pt x="9470" y="3414"/>
                  </a:cubicBezTo>
                  <a:cubicBezTo>
                    <a:pt x="9505" y="3414"/>
                    <a:pt x="9540" y="3392"/>
                    <a:pt x="9552" y="3340"/>
                  </a:cubicBezTo>
                  <a:cubicBezTo>
                    <a:pt x="9615" y="3165"/>
                    <a:pt x="9643" y="2963"/>
                    <a:pt x="9671" y="2788"/>
                  </a:cubicBezTo>
                  <a:cubicBezTo>
                    <a:pt x="9671" y="2697"/>
                    <a:pt x="9671" y="2613"/>
                    <a:pt x="9643" y="2522"/>
                  </a:cubicBezTo>
                  <a:cubicBezTo>
                    <a:pt x="9790" y="2494"/>
                    <a:pt x="9874" y="2466"/>
                    <a:pt x="10020" y="2410"/>
                  </a:cubicBezTo>
                  <a:cubicBezTo>
                    <a:pt x="10111" y="2347"/>
                    <a:pt x="10286" y="2291"/>
                    <a:pt x="10426" y="2263"/>
                  </a:cubicBezTo>
                  <a:cubicBezTo>
                    <a:pt x="10426" y="2291"/>
                    <a:pt x="10461" y="2319"/>
                    <a:pt x="10489" y="2319"/>
                  </a:cubicBezTo>
                  <a:cubicBezTo>
                    <a:pt x="10536" y="2358"/>
                    <a:pt x="10574" y="2369"/>
                    <a:pt x="10611" y="2369"/>
                  </a:cubicBezTo>
                  <a:cubicBezTo>
                    <a:pt x="10662" y="2369"/>
                    <a:pt x="10711" y="2347"/>
                    <a:pt x="10776" y="2347"/>
                  </a:cubicBezTo>
                  <a:cubicBezTo>
                    <a:pt x="10799" y="2342"/>
                    <a:pt x="10823" y="2340"/>
                    <a:pt x="10847" y="2340"/>
                  </a:cubicBezTo>
                  <a:cubicBezTo>
                    <a:pt x="10942" y="2340"/>
                    <a:pt x="11036" y="2375"/>
                    <a:pt x="11125" y="2375"/>
                  </a:cubicBezTo>
                  <a:lnTo>
                    <a:pt x="11244" y="2375"/>
                  </a:lnTo>
                  <a:cubicBezTo>
                    <a:pt x="11335" y="2410"/>
                    <a:pt x="11419" y="2438"/>
                    <a:pt x="11538" y="2466"/>
                  </a:cubicBezTo>
                  <a:cubicBezTo>
                    <a:pt x="11622" y="2494"/>
                    <a:pt x="11713" y="2550"/>
                    <a:pt x="11797" y="2550"/>
                  </a:cubicBezTo>
                  <a:cubicBezTo>
                    <a:pt x="11838" y="2559"/>
                    <a:pt x="11878" y="2563"/>
                    <a:pt x="11916" y="2563"/>
                  </a:cubicBezTo>
                  <a:cubicBezTo>
                    <a:pt x="12147" y="2563"/>
                    <a:pt x="12318" y="2410"/>
                    <a:pt x="12468" y="2235"/>
                  </a:cubicBezTo>
                  <a:cubicBezTo>
                    <a:pt x="12468" y="2263"/>
                    <a:pt x="12496" y="2263"/>
                    <a:pt x="12496" y="2263"/>
                  </a:cubicBezTo>
                  <a:cubicBezTo>
                    <a:pt x="12559" y="2291"/>
                    <a:pt x="12587" y="2291"/>
                    <a:pt x="12615" y="2291"/>
                  </a:cubicBezTo>
                  <a:cubicBezTo>
                    <a:pt x="12643" y="2319"/>
                    <a:pt x="12643" y="2347"/>
                    <a:pt x="12671" y="2375"/>
                  </a:cubicBezTo>
                  <a:cubicBezTo>
                    <a:pt x="12740" y="2429"/>
                    <a:pt x="12830" y="2460"/>
                    <a:pt x="12915" y="2460"/>
                  </a:cubicBezTo>
                  <a:cubicBezTo>
                    <a:pt x="12976" y="2460"/>
                    <a:pt x="13034" y="2445"/>
                    <a:pt x="13083" y="2410"/>
                  </a:cubicBezTo>
                  <a:cubicBezTo>
                    <a:pt x="13251" y="2443"/>
                    <a:pt x="13421" y="2457"/>
                    <a:pt x="13598" y="2457"/>
                  </a:cubicBezTo>
                  <a:cubicBezTo>
                    <a:pt x="13723" y="2457"/>
                    <a:pt x="13852" y="2450"/>
                    <a:pt x="13985" y="2438"/>
                  </a:cubicBezTo>
                  <a:cubicBezTo>
                    <a:pt x="14069" y="2438"/>
                    <a:pt x="14142" y="2457"/>
                    <a:pt x="14216" y="2457"/>
                  </a:cubicBezTo>
                  <a:cubicBezTo>
                    <a:pt x="14271" y="2457"/>
                    <a:pt x="14328" y="2446"/>
                    <a:pt x="14391" y="2410"/>
                  </a:cubicBezTo>
                  <a:cubicBezTo>
                    <a:pt x="14538" y="2347"/>
                    <a:pt x="14684" y="2319"/>
                    <a:pt x="14831" y="2291"/>
                  </a:cubicBezTo>
                  <a:cubicBezTo>
                    <a:pt x="14845" y="2305"/>
                    <a:pt x="14866" y="2312"/>
                    <a:pt x="14891" y="2312"/>
                  </a:cubicBezTo>
                  <a:cubicBezTo>
                    <a:pt x="14915" y="2312"/>
                    <a:pt x="14943" y="2305"/>
                    <a:pt x="14971" y="2291"/>
                  </a:cubicBezTo>
                  <a:cubicBezTo>
                    <a:pt x="15090" y="2263"/>
                    <a:pt x="15209" y="2263"/>
                    <a:pt x="15293" y="2145"/>
                  </a:cubicBezTo>
                  <a:cubicBezTo>
                    <a:pt x="15412" y="2061"/>
                    <a:pt x="15495" y="1942"/>
                    <a:pt x="15586" y="1823"/>
                  </a:cubicBezTo>
                  <a:cubicBezTo>
                    <a:pt x="15705" y="1676"/>
                    <a:pt x="15761" y="1536"/>
                    <a:pt x="15936" y="1445"/>
                  </a:cubicBezTo>
                  <a:cubicBezTo>
                    <a:pt x="15992" y="1389"/>
                    <a:pt x="16111" y="1361"/>
                    <a:pt x="16230" y="1361"/>
                  </a:cubicBezTo>
                  <a:cubicBezTo>
                    <a:pt x="16286" y="1361"/>
                    <a:pt x="16314" y="1361"/>
                    <a:pt x="16370" y="1389"/>
                  </a:cubicBezTo>
                  <a:cubicBezTo>
                    <a:pt x="16390" y="1422"/>
                    <a:pt x="16408" y="1436"/>
                    <a:pt x="16420" y="1436"/>
                  </a:cubicBezTo>
                  <a:cubicBezTo>
                    <a:pt x="16428" y="1436"/>
                    <a:pt x="16432" y="1429"/>
                    <a:pt x="16432" y="1417"/>
                  </a:cubicBezTo>
                  <a:cubicBezTo>
                    <a:pt x="16432" y="1445"/>
                    <a:pt x="16432" y="1473"/>
                    <a:pt x="16460" y="1501"/>
                  </a:cubicBezTo>
                  <a:cubicBezTo>
                    <a:pt x="16476" y="1552"/>
                    <a:pt x="16520" y="1575"/>
                    <a:pt x="16566" y="1575"/>
                  </a:cubicBezTo>
                  <a:cubicBezTo>
                    <a:pt x="16602" y="1575"/>
                    <a:pt x="16639" y="1561"/>
                    <a:pt x="16663" y="1536"/>
                  </a:cubicBezTo>
                  <a:cubicBezTo>
                    <a:pt x="16719" y="1592"/>
                    <a:pt x="16810" y="1620"/>
                    <a:pt x="16929" y="1620"/>
                  </a:cubicBezTo>
                  <a:cubicBezTo>
                    <a:pt x="16985" y="1592"/>
                    <a:pt x="17069" y="1473"/>
                    <a:pt x="17041" y="1417"/>
                  </a:cubicBezTo>
                  <a:cubicBezTo>
                    <a:pt x="16985" y="1299"/>
                    <a:pt x="16929" y="1215"/>
                    <a:pt x="16838" y="1187"/>
                  </a:cubicBezTo>
                  <a:cubicBezTo>
                    <a:pt x="16810" y="1124"/>
                    <a:pt x="16754" y="1124"/>
                    <a:pt x="16691" y="1124"/>
                  </a:cubicBezTo>
                  <a:cubicBezTo>
                    <a:pt x="16635" y="1040"/>
                    <a:pt x="16516" y="977"/>
                    <a:pt x="16460" y="921"/>
                  </a:cubicBezTo>
                  <a:cubicBezTo>
                    <a:pt x="16404" y="802"/>
                    <a:pt x="16460" y="718"/>
                    <a:pt x="16460" y="599"/>
                  </a:cubicBezTo>
                  <a:lnTo>
                    <a:pt x="16460" y="543"/>
                  </a:lnTo>
                  <a:cubicBezTo>
                    <a:pt x="16579" y="369"/>
                    <a:pt x="16719" y="166"/>
                    <a:pt x="16516" y="47"/>
                  </a:cubicBezTo>
                  <a:cubicBezTo>
                    <a:pt x="16467" y="14"/>
                    <a:pt x="16406" y="1"/>
                    <a:pt x="1635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1"/>
            <p:cNvSpPr/>
            <p:nvPr/>
          </p:nvSpPr>
          <p:spPr>
            <a:xfrm>
              <a:off x="5843768" y="1324267"/>
              <a:ext cx="116028" cy="74568"/>
            </a:xfrm>
            <a:custGeom>
              <a:rect b="b" l="l" r="r" t="t"/>
              <a:pathLst>
                <a:path extrusionOk="0" h="3277" w="5099">
                  <a:moveTo>
                    <a:pt x="2944" y="355"/>
                  </a:moveTo>
                  <a:cubicBezTo>
                    <a:pt x="3028" y="383"/>
                    <a:pt x="3119" y="383"/>
                    <a:pt x="3203" y="383"/>
                  </a:cubicBezTo>
                  <a:cubicBezTo>
                    <a:pt x="3028" y="383"/>
                    <a:pt x="2882" y="439"/>
                    <a:pt x="2707" y="439"/>
                  </a:cubicBezTo>
                  <a:cubicBezTo>
                    <a:pt x="2532" y="474"/>
                    <a:pt x="2420" y="502"/>
                    <a:pt x="2273" y="586"/>
                  </a:cubicBezTo>
                  <a:cubicBezTo>
                    <a:pt x="2191" y="629"/>
                    <a:pt x="2109" y="669"/>
                    <a:pt x="2039" y="718"/>
                  </a:cubicBezTo>
                  <a:lnTo>
                    <a:pt x="2039" y="718"/>
                  </a:lnTo>
                  <a:cubicBezTo>
                    <a:pt x="2288" y="512"/>
                    <a:pt x="2609" y="379"/>
                    <a:pt x="2909" y="355"/>
                  </a:cubicBezTo>
                  <a:close/>
                  <a:moveTo>
                    <a:pt x="1951" y="796"/>
                  </a:moveTo>
                  <a:lnTo>
                    <a:pt x="1951" y="796"/>
                  </a:lnTo>
                  <a:cubicBezTo>
                    <a:pt x="1947" y="824"/>
                    <a:pt x="1924" y="824"/>
                    <a:pt x="1924" y="824"/>
                  </a:cubicBezTo>
                  <a:cubicBezTo>
                    <a:pt x="1933" y="815"/>
                    <a:pt x="1942" y="805"/>
                    <a:pt x="1951" y="796"/>
                  </a:cubicBezTo>
                  <a:close/>
                  <a:moveTo>
                    <a:pt x="1196" y="1257"/>
                  </a:moveTo>
                  <a:cubicBezTo>
                    <a:pt x="1196" y="1285"/>
                    <a:pt x="1161" y="1313"/>
                    <a:pt x="1161" y="1313"/>
                  </a:cubicBezTo>
                  <a:cubicBezTo>
                    <a:pt x="1133" y="1348"/>
                    <a:pt x="1133" y="1376"/>
                    <a:pt x="1105" y="1404"/>
                  </a:cubicBezTo>
                  <a:cubicBezTo>
                    <a:pt x="1105" y="1376"/>
                    <a:pt x="1105" y="1376"/>
                    <a:pt x="1077" y="1376"/>
                  </a:cubicBezTo>
                  <a:cubicBezTo>
                    <a:pt x="1133" y="1348"/>
                    <a:pt x="1161" y="1285"/>
                    <a:pt x="1196" y="1257"/>
                  </a:cubicBezTo>
                  <a:close/>
                  <a:moveTo>
                    <a:pt x="2922" y="1"/>
                  </a:moveTo>
                  <a:cubicBezTo>
                    <a:pt x="2682" y="1"/>
                    <a:pt x="2418" y="105"/>
                    <a:pt x="2210" y="208"/>
                  </a:cubicBezTo>
                  <a:cubicBezTo>
                    <a:pt x="1980" y="355"/>
                    <a:pt x="1777" y="502"/>
                    <a:pt x="1574" y="677"/>
                  </a:cubicBezTo>
                  <a:cubicBezTo>
                    <a:pt x="1561" y="676"/>
                    <a:pt x="1547" y="675"/>
                    <a:pt x="1533" y="675"/>
                  </a:cubicBezTo>
                  <a:cubicBezTo>
                    <a:pt x="1276" y="675"/>
                    <a:pt x="980" y="917"/>
                    <a:pt x="847" y="1083"/>
                  </a:cubicBezTo>
                  <a:cubicBezTo>
                    <a:pt x="609" y="1348"/>
                    <a:pt x="434" y="1698"/>
                    <a:pt x="287" y="2012"/>
                  </a:cubicBezTo>
                  <a:cubicBezTo>
                    <a:pt x="287" y="2075"/>
                    <a:pt x="287" y="2131"/>
                    <a:pt x="322" y="2187"/>
                  </a:cubicBezTo>
                  <a:cubicBezTo>
                    <a:pt x="175" y="2334"/>
                    <a:pt x="57" y="2537"/>
                    <a:pt x="29" y="2747"/>
                  </a:cubicBezTo>
                  <a:cubicBezTo>
                    <a:pt x="1" y="2949"/>
                    <a:pt x="85" y="3180"/>
                    <a:pt x="287" y="3236"/>
                  </a:cubicBezTo>
                  <a:cubicBezTo>
                    <a:pt x="346" y="3266"/>
                    <a:pt x="408" y="3277"/>
                    <a:pt x="471" y="3277"/>
                  </a:cubicBezTo>
                  <a:cubicBezTo>
                    <a:pt x="598" y="3277"/>
                    <a:pt x="730" y="3236"/>
                    <a:pt x="847" y="3236"/>
                  </a:cubicBezTo>
                  <a:cubicBezTo>
                    <a:pt x="959" y="3208"/>
                    <a:pt x="903" y="3096"/>
                    <a:pt x="847" y="3061"/>
                  </a:cubicBezTo>
                  <a:cubicBezTo>
                    <a:pt x="700" y="3061"/>
                    <a:pt x="553" y="3061"/>
                    <a:pt x="434" y="3033"/>
                  </a:cubicBezTo>
                  <a:cubicBezTo>
                    <a:pt x="203" y="2949"/>
                    <a:pt x="259" y="2656"/>
                    <a:pt x="350" y="2481"/>
                  </a:cubicBezTo>
                  <a:lnTo>
                    <a:pt x="350" y="2481"/>
                  </a:lnTo>
                  <a:lnTo>
                    <a:pt x="350" y="2572"/>
                  </a:lnTo>
                  <a:cubicBezTo>
                    <a:pt x="378" y="2600"/>
                    <a:pt x="406" y="2600"/>
                    <a:pt x="434" y="2600"/>
                  </a:cubicBezTo>
                  <a:lnTo>
                    <a:pt x="434" y="2572"/>
                  </a:lnTo>
                  <a:cubicBezTo>
                    <a:pt x="462" y="2628"/>
                    <a:pt x="497" y="2656"/>
                    <a:pt x="553" y="2684"/>
                  </a:cubicBezTo>
                  <a:cubicBezTo>
                    <a:pt x="581" y="2712"/>
                    <a:pt x="609" y="2712"/>
                    <a:pt x="672" y="2712"/>
                  </a:cubicBezTo>
                  <a:cubicBezTo>
                    <a:pt x="728" y="2803"/>
                    <a:pt x="847" y="2831"/>
                    <a:pt x="959" y="2831"/>
                  </a:cubicBezTo>
                  <a:cubicBezTo>
                    <a:pt x="994" y="2835"/>
                    <a:pt x="1028" y="2837"/>
                    <a:pt x="1059" y="2837"/>
                  </a:cubicBezTo>
                  <a:cubicBezTo>
                    <a:pt x="1235" y="2837"/>
                    <a:pt x="1336" y="2763"/>
                    <a:pt x="1336" y="2537"/>
                  </a:cubicBezTo>
                  <a:lnTo>
                    <a:pt x="1336" y="2481"/>
                  </a:lnTo>
                  <a:cubicBezTo>
                    <a:pt x="1427" y="2362"/>
                    <a:pt x="1483" y="2278"/>
                    <a:pt x="1511" y="2159"/>
                  </a:cubicBezTo>
                  <a:lnTo>
                    <a:pt x="1511" y="2131"/>
                  </a:lnTo>
                  <a:cubicBezTo>
                    <a:pt x="1574" y="2075"/>
                    <a:pt x="1630" y="2012"/>
                    <a:pt x="1686" y="1985"/>
                  </a:cubicBezTo>
                  <a:cubicBezTo>
                    <a:pt x="1833" y="1838"/>
                    <a:pt x="2035" y="1838"/>
                    <a:pt x="2182" y="1726"/>
                  </a:cubicBezTo>
                  <a:cubicBezTo>
                    <a:pt x="2329" y="1635"/>
                    <a:pt x="2420" y="1523"/>
                    <a:pt x="2504" y="1376"/>
                  </a:cubicBezTo>
                  <a:cubicBezTo>
                    <a:pt x="2532" y="1348"/>
                    <a:pt x="2560" y="1285"/>
                    <a:pt x="2595" y="1229"/>
                  </a:cubicBezTo>
                  <a:cubicBezTo>
                    <a:pt x="2660" y="1219"/>
                    <a:pt x="2720" y="1209"/>
                    <a:pt x="2776" y="1209"/>
                  </a:cubicBezTo>
                  <a:cubicBezTo>
                    <a:pt x="2871" y="1209"/>
                    <a:pt x="2954" y="1238"/>
                    <a:pt x="3028" y="1348"/>
                  </a:cubicBezTo>
                  <a:cubicBezTo>
                    <a:pt x="3147" y="1488"/>
                    <a:pt x="3175" y="1663"/>
                    <a:pt x="3203" y="1873"/>
                  </a:cubicBezTo>
                  <a:cubicBezTo>
                    <a:pt x="3203" y="2047"/>
                    <a:pt x="3231" y="2187"/>
                    <a:pt x="3203" y="2362"/>
                  </a:cubicBezTo>
                  <a:cubicBezTo>
                    <a:pt x="3203" y="2425"/>
                    <a:pt x="3203" y="2509"/>
                    <a:pt x="3259" y="2537"/>
                  </a:cubicBezTo>
                  <a:cubicBezTo>
                    <a:pt x="3295" y="2562"/>
                    <a:pt x="3330" y="2572"/>
                    <a:pt x="3362" y="2572"/>
                  </a:cubicBezTo>
                  <a:cubicBezTo>
                    <a:pt x="3413" y="2572"/>
                    <a:pt x="3459" y="2547"/>
                    <a:pt x="3497" y="2509"/>
                  </a:cubicBezTo>
                  <a:cubicBezTo>
                    <a:pt x="3581" y="2397"/>
                    <a:pt x="3581" y="2250"/>
                    <a:pt x="3581" y="2131"/>
                  </a:cubicBezTo>
                  <a:cubicBezTo>
                    <a:pt x="3553" y="1985"/>
                    <a:pt x="3525" y="1782"/>
                    <a:pt x="3553" y="1635"/>
                  </a:cubicBezTo>
                  <a:cubicBezTo>
                    <a:pt x="3581" y="1523"/>
                    <a:pt x="3672" y="1460"/>
                    <a:pt x="3728" y="1376"/>
                  </a:cubicBezTo>
                  <a:cubicBezTo>
                    <a:pt x="3756" y="1285"/>
                    <a:pt x="3756" y="1229"/>
                    <a:pt x="3784" y="1173"/>
                  </a:cubicBezTo>
                  <a:cubicBezTo>
                    <a:pt x="3846" y="1055"/>
                    <a:pt x="3902" y="999"/>
                    <a:pt x="4021" y="999"/>
                  </a:cubicBezTo>
                  <a:cubicBezTo>
                    <a:pt x="4059" y="999"/>
                    <a:pt x="4096" y="1011"/>
                    <a:pt x="4135" y="1011"/>
                  </a:cubicBezTo>
                  <a:cubicBezTo>
                    <a:pt x="4155" y="1011"/>
                    <a:pt x="4175" y="1008"/>
                    <a:pt x="4196" y="999"/>
                  </a:cubicBezTo>
                  <a:cubicBezTo>
                    <a:pt x="4280" y="964"/>
                    <a:pt x="4308" y="908"/>
                    <a:pt x="4308" y="852"/>
                  </a:cubicBezTo>
                  <a:cubicBezTo>
                    <a:pt x="4343" y="880"/>
                    <a:pt x="4371" y="880"/>
                    <a:pt x="4371" y="908"/>
                  </a:cubicBezTo>
                  <a:cubicBezTo>
                    <a:pt x="4546" y="1083"/>
                    <a:pt x="4693" y="1257"/>
                    <a:pt x="4748" y="1488"/>
                  </a:cubicBezTo>
                  <a:cubicBezTo>
                    <a:pt x="4776" y="1607"/>
                    <a:pt x="4804" y="1726"/>
                    <a:pt x="4804" y="1838"/>
                  </a:cubicBezTo>
                  <a:cubicBezTo>
                    <a:pt x="4804" y="1985"/>
                    <a:pt x="4776" y="2075"/>
                    <a:pt x="4832" y="2222"/>
                  </a:cubicBezTo>
                  <a:cubicBezTo>
                    <a:pt x="4850" y="2250"/>
                    <a:pt x="4880" y="2264"/>
                    <a:pt x="4908" y="2264"/>
                  </a:cubicBezTo>
                  <a:cubicBezTo>
                    <a:pt x="4937" y="2264"/>
                    <a:pt x="4965" y="2250"/>
                    <a:pt x="4979" y="2222"/>
                  </a:cubicBezTo>
                  <a:cubicBezTo>
                    <a:pt x="5098" y="1985"/>
                    <a:pt x="5098" y="1635"/>
                    <a:pt x="5042" y="1376"/>
                  </a:cubicBezTo>
                  <a:cubicBezTo>
                    <a:pt x="4951" y="1083"/>
                    <a:pt x="4776" y="852"/>
                    <a:pt x="4574" y="649"/>
                  </a:cubicBezTo>
                  <a:cubicBezTo>
                    <a:pt x="4343" y="411"/>
                    <a:pt x="4105" y="299"/>
                    <a:pt x="3819" y="208"/>
                  </a:cubicBezTo>
                  <a:cubicBezTo>
                    <a:pt x="3711" y="168"/>
                    <a:pt x="3604" y="142"/>
                    <a:pt x="3496" y="142"/>
                  </a:cubicBezTo>
                  <a:cubicBezTo>
                    <a:pt x="3457" y="142"/>
                    <a:pt x="3417" y="145"/>
                    <a:pt x="3378" y="153"/>
                  </a:cubicBezTo>
                  <a:lnTo>
                    <a:pt x="3259" y="153"/>
                  </a:lnTo>
                  <a:cubicBezTo>
                    <a:pt x="3259" y="125"/>
                    <a:pt x="3231" y="90"/>
                    <a:pt x="3203" y="62"/>
                  </a:cubicBezTo>
                  <a:cubicBezTo>
                    <a:pt x="3117" y="19"/>
                    <a:pt x="3022" y="1"/>
                    <a:pt x="29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1"/>
            <p:cNvSpPr/>
            <p:nvPr/>
          </p:nvSpPr>
          <p:spPr>
            <a:xfrm>
              <a:off x="5951490" y="1286243"/>
              <a:ext cx="55386" cy="74841"/>
            </a:xfrm>
            <a:custGeom>
              <a:rect b="b" l="l" r="r" t="t"/>
              <a:pathLst>
                <a:path extrusionOk="0" h="3289" w="2434">
                  <a:moveTo>
                    <a:pt x="1560" y="334"/>
                  </a:moveTo>
                  <a:cubicBezTo>
                    <a:pt x="1532" y="362"/>
                    <a:pt x="1532" y="397"/>
                    <a:pt x="1532" y="425"/>
                  </a:cubicBezTo>
                  <a:cubicBezTo>
                    <a:pt x="1357" y="481"/>
                    <a:pt x="1147" y="572"/>
                    <a:pt x="1007" y="712"/>
                  </a:cubicBezTo>
                  <a:cubicBezTo>
                    <a:pt x="964" y="755"/>
                    <a:pt x="935" y="790"/>
                    <a:pt x="914" y="828"/>
                  </a:cubicBezTo>
                  <a:lnTo>
                    <a:pt x="914" y="828"/>
                  </a:lnTo>
                  <a:cubicBezTo>
                    <a:pt x="973" y="707"/>
                    <a:pt x="1023" y="594"/>
                    <a:pt x="1147" y="509"/>
                  </a:cubicBezTo>
                  <a:cubicBezTo>
                    <a:pt x="1238" y="425"/>
                    <a:pt x="1357" y="397"/>
                    <a:pt x="1441" y="362"/>
                  </a:cubicBezTo>
                  <a:cubicBezTo>
                    <a:pt x="1469" y="362"/>
                    <a:pt x="1497" y="334"/>
                    <a:pt x="1560" y="334"/>
                  </a:cubicBezTo>
                  <a:close/>
                  <a:moveTo>
                    <a:pt x="1819" y="572"/>
                  </a:moveTo>
                  <a:cubicBezTo>
                    <a:pt x="1909" y="628"/>
                    <a:pt x="1993" y="712"/>
                    <a:pt x="1965" y="831"/>
                  </a:cubicBezTo>
                  <a:cubicBezTo>
                    <a:pt x="1937" y="803"/>
                    <a:pt x="1909" y="775"/>
                    <a:pt x="1881" y="747"/>
                  </a:cubicBezTo>
                  <a:lnTo>
                    <a:pt x="1819" y="747"/>
                  </a:lnTo>
                  <a:cubicBezTo>
                    <a:pt x="1791" y="712"/>
                    <a:pt x="1763" y="712"/>
                    <a:pt x="1763" y="712"/>
                  </a:cubicBezTo>
                  <a:lnTo>
                    <a:pt x="1763" y="684"/>
                  </a:lnTo>
                  <a:cubicBezTo>
                    <a:pt x="1791" y="656"/>
                    <a:pt x="1819" y="628"/>
                    <a:pt x="1819" y="572"/>
                  </a:cubicBezTo>
                  <a:close/>
                  <a:moveTo>
                    <a:pt x="1965" y="2928"/>
                  </a:moveTo>
                  <a:lnTo>
                    <a:pt x="1993" y="2956"/>
                  </a:lnTo>
                  <a:lnTo>
                    <a:pt x="1937" y="2956"/>
                  </a:lnTo>
                  <a:lnTo>
                    <a:pt x="1937" y="2928"/>
                  </a:lnTo>
                  <a:close/>
                  <a:moveTo>
                    <a:pt x="1658" y="1"/>
                  </a:moveTo>
                  <a:cubicBezTo>
                    <a:pt x="1390" y="1"/>
                    <a:pt x="1086" y="133"/>
                    <a:pt x="889" y="306"/>
                  </a:cubicBezTo>
                  <a:cubicBezTo>
                    <a:pt x="770" y="397"/>
                    <a:pt x="686" y="509"/>
                    <a:pt x="623" y="656"/>
                  </a:cubicBezTo>
                  <a:cubicBezTo>
                    <a:pt x="567" y="859"/>
                    <a:pt x="448" y="1033"/>
                    <a:pt x="364" y="1208"/>
                  </a:cubicBezTo>
                  <a:cubicBezTo>
                    <a:pt x="217" y="1502"/>
                    <a:pt x="14" y="1733"/>
                    <a:pt x="14" y="2082"/>
                  </a:cubicBezTo>
                  <a:cubicBezTo>
                    <a:pt x="1" y="2142"/>
                    <a:pt x="37" y="2171"/>
                    <a:pt x="77" y="2171"/>
                  </a:cubicBezTo>
                  <a:cubicBezTo>
                    <a:pt x="118" y="2171"/>
                    <a:pt x="161" y="2142"/>
                    <a:pt x="161" y="2082"/>
                  </a:cubicBezTo>
                  <a:cubicBezTo>
                    <a:pt x="189" y="1879"/>
                    <a:pt x="392" y="1705"/>
                    <a:pt x="511" y="1530"/>
                  </a:cubicBezTo>
                  <a:cubicBezTo>
                    <a:pt x="658" y="1355"/>
                    <a:pt x="714" y="1180"/>
                    <a:pt x="833" y="977"/>
                  </a:cubicBezTo>
                  <a:cubicBezTo>
                    <a:pt x="856" y="940"/>
                    <a:pt x="876" y="903"/>
                    <a:pt x="895" y="867"/>
                  </a:cubicBezTo>
                  <a:lnTo>
                    <a:pt x="895" y="867"/>
                  </a:lnTo>
                  <a:cubicBezTo>
                    <a:pt x="881" y="899"/>
                    <a:pt x="871" y="934"/>
                    <a:pt x="861" y="977"/>
                  </a:cubicBezTo>
                  <a:cubicBezTo>
                    <a:pt x="798" y="1096"/>
                    <a:pt x="742" y="1180"/>
                    <a:pt x="686" y="1271"/>
                  </a:cubicBezTo>
                  <a:cubicBezTo>
                    <a:pt x="595" y="1474"/>
                    <a:pt x="511" y="1705"/>
                    <a:pt x="392" y="1879"/>
                  </a:cubicBezTo>
                  <a:cubicBezTo>
                    <a:pt x="273" y="2026"/>
                    <a:pt x="98" y="2173"/>
                    <a:pt x="245" y="2348"/>
                  </a:cubicBezTo>
                  <a:cubicBezTo>
                    <a:pt x="263" y="2401"/>
                    <a:pt x="306" y="2421"/>
                    <a:pt x="349" y="2421"/>
                  </a:cubicBezTo>
                  <a:cubicBezTo>
                    <a:pt x="374" y="2421"/>
                    <a:pt x="400" y="2414"/>
                    <a:pt x="420" y="2404"/>
                  </a:cubicBezTo>
                  <a:cubicBezTo>
                    <a:pt x="448" y="2460"/>
                    <a:pt x="483" y="2495"/>
                    <a:pt x="539" y="2523"/>
                  </a:cubicBezTo>
                  <a:cubicBezTo>
                    <a:pt x="567" y="2551"/>
                    <a:pt x="567" y="2551"/>
                    <a:pt x="595" y="2551"/>
                  </a:cubicBezTo>
                  <a:cubicBezTo>
                    <a:pt x="595" y="2579"/>
                    <a:pt x="623" y="2635"/>
                    <a:pt x="658" y="2635"/>
                  </a:cubicBezTo>
                  <a:cubicBezTo>
                    <a:pt x="699" y="2681"/>
                    <a:pt x="755" y="2708"/>
                    <a:pt x="807" y="2708"/>
                  </a:cubicBezTo>
                  <a:cubicBezTo>
                    <a:pt x="826" y="2708"/>
                    <a:pt x="844" y="2705"/>
                    <a:pt x="861" y="2698"/>
                  </a:cubicBezTo>
                  <a:cubicBezTo>
                    <a:pt x="889" y="2754"/>
                    <a:pt x="889" y="2781"/>
                    <a:pt x="917" y="2809"/>
                  </a:cubicBezTo>
                  <a:cubicBezTo>
                    <a:pt x="944" y="2928"/>
                    <a:pt x="1007" y="3047"/>
                    <a:pt x="1091" y="3103"/>
                  </a:cubicBezTo>
                  <a:cubicBezTo>
                    <a:pt x="1144" y="3143"/>
                    <a:pt x="1195" y="3159"/>
                    <a:pt x="1244" y="3159"/>
                  </a:cubicBezTo>
                  <a:cubicBezTo>
                    <a:pt x="1305" y="3159"/>
                    <a:pt x="1362" y="3134"/>
                    <a:pt x="1413" y="3103"/>
                  </a:cubicBezTo>
                  <a:cubicBezTo>
                    <a:pt x="1532" y="3194"/>
                    <a:pt x="1672" y="3222"/>
                    <a:pt x="1791" y="3250"/>
                  </a:cubicBezTo>
                  <a:cubicBezTo>
                    <a:pt x="1858" y="3272"/>
                    <a:pt x="1947" y="3289"/>
                    <a:pt x="2036" y="3289"/>
                  </a:cubicBezTo>
                  <a:cubicBezTo>
                    <a:pt x="2178" y="3289"/>
                    <a:pt x="2319" y="3245"/>
                    <a:pt x="2371" y="3103"/>
                  </a:cubicBezTo>
                  <a:cubicBezTo>
                    <a:pt x="2434" y="2900"/>
                    <a:pt x="2259" y="2698"/>
                    <a:pt x="2084" y="2635"/>
                  </a:cubicBezTo>
                  <a:cubicBezTo>
                    <a:pt x="2021" y="2579"/>
                    <a:pt x="1937" y="2579"/>
                    <a:pt x="1846" y="2551"/>
                  </a:cubicBezTo>
                  <a:cubicBezTo>
                    <a:pt x="1819" y="2460"/>
                    <a:pt x="1791" y="2348"/>
                    <a:pt x="1735" y="2257"/>
                  </a:cubicBezTo>
                  <a:cubicBezTo>
                    <a:pt x="1791" y="2229"/>
                    <a:pt x="1819" y="2173"/>
                    <a:pt x="1846" y="2110"/>
                  </a:cubicBezTo>
                  <a:cubicBezTo>
                    <a:pt x="1846" y="1879"/>
                    <a:pt x="1881" y="1677"/>
                    <a:pt x="1993" y="1474"/>
                  </a:cubicBezTo>
                  <a:cubicBezTo>
                    <a:pt x="2112" y="1299"/>
                    <a:pt x="2259" y="1124"/>
                    <a:pt x="2287" y="922"/>
                  </a:cubicBezTo>
                  <a:cubicBezTo>
                    <a:pt x="2343" y="684"/>
                    <a:pt x="2231" y="453"/>
                    <a:pt x="2056" y="334"/>
                  </a:cubicBezTo>
                  <a:lnTo>
                    <a:pt x="2056" y="278"/>
                  </a:lnTo>
                  <a:cubicBezTo>
                    <a:pt x="2084" y="131"/>
                    <a:pt x="1937" y="47"/>
                    <a:pt x="1791" y="12"/>
                  </a:cubicBezTo>
                  <a:cubicBezTo>
                    <a:pt x="1748" y="4"/>
                    <a:pt x="1703" y="1"/>
                    <a:pt x="1658"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1"/>
            <p:cNvSpPr/>
            <p:nvPr/>
          </p:nvSpPr>
          <p:spPr>
            <a:xfrm>
              <a:off x="6021348" y="1294480"/>
              <a:ext cx="66354" cy="32312"/>
            </a:xfrm>
            <a:custGeom>
              <a:rect b="b" l="l" r="r" t="t"/>
              <a:pathLst>
                <a:path extrusionOk="0" h="1420" w="2916">
                  <a:moveTo>
                    <a:pt x="2042" y="1021"/>
                  </a:moveTo>
                  <a:cubicBezTo>
                    <a:pt x="2042" y="1049"/>
                    <a:pt x="2070" y="1049"/>
                    <a:pt x="2070" y="1049"/>
                  </a:cubicBezTo>
                  <a:lnTo>
                    <a:pt x="2014" y="1049"/>
                  </a:lnTo>
                  <a:lnTo>
                    <a:pt x="2014" y="1021"/>
                  </a:lnTo>
                  <a:close/>
                  <a:moveTo>
                    <a:pt x="63" y="0"/>
                  </a:moveTo>
                  <a:cubicBezTo>
                    <a:pt x="35" y="0"/>
                    <a:pt x="0" y="63"/>
                    <a:pt x="35" y="91"/>
                  </a:cubicBezTo>
                  <a:cubicBezTo>
                    <a:pt x="147" y="147"/>
                    <a:pt x="91" y="238"/>
                    <a:pt x="119" y="294"/>
                  </a:cubicBezTo>
                  <a:cubicBezTo>
                    <a:pt x="147" y="350"/>
                    <a:pt x="210" y="385"/>
                    <a:pt x="238" y="413"/>
                  </a:cubicBezTo>
                  <a:cubicBezTo>
                    <a:pt x="266" y="441"/>
                    <a:pt x="266" y="441"/>
                    <a:pt x="294" y="469"/>
                  </a:cubicBezTo>
                  <a:cubicBezTo>
                    <a:pt x="266" y="497"/>
                    <a:pt x="238" y="560"/>
                    <a:pt x="238" y="643"/>
                  </a:cubicBezTo>
                  <a:cubicBezTo>
                    <a:pt x="238" y="790"/>
                    <a:pt x="266" y="937"/>
                    <a:pt x="238" y="1112"/>
                  </a:cubicBezTo>
                  <a:cubicBezTo>
                    <a:pt x="238" y="1196"/>
                    <a:pt x="210" y="1287"/>
                    <a:pt x="294" y="1343"/>
                  </a:cubicBezTo>
                  <a:cubicBezTo>
                    <a:pt x="324" y="1392"/>
                    <a:pt x="365" y="1415"/>
                    <a:pt x="410" y="1415"/>
                  </a:cubicBezTo>
                  <a:cubicBezTo>
                    <a:pt x="447" y="1415"/>
                    <a:pt x="486" y="1399"/>
                    <a:pt x="525" y="1371"/>
                  </a:cubicBezTo>
                  <a:cubicBezTo>
                    <a:pt x="588" y="1371"/>
                    <a:pt x="615" y="1315"/>
                    <a:pt x="671" y="1287"/>
                  </a:cubicBezTo>
                  <a:cubicBezTo>
                    <a:pt x="709" y="1267"/>
                    <a:pt x="746" y="1260"/>
                    <a:pt x="783" y="1260"/>
                  </a:cubicBezTo>
                  <a:cubicBezTo>
                    <a:pt x="864" y="1260"/>
                    <a:pt x="944" y="1295"/>
                    <a:pt x="1021" y="1315"/>
                  </a:cubicBezTo>
                  <a:cubicBezTo>
                    <a:pt x="1125" y="1334"/>
                    <a:pt x="1243" y="1354"/>
                    <a:pt x="1355" y="1354"/>
                  </a:cubicBezTo>
                  <a:cubicBezTo>
                    <a:pt x="1401" y="1354"/>
                    <a:pt x="1447" y="1351"/>
                    <a:pt x="1490" y="1343"/>
                  </a:cubicBezTo>
                  <a:cubicBezTo>
                    <a:pt x="1593" y="1323"/>
                    <a:pt x="1697" y="1303"/>
                    <a:pt x="1821" y="1303"/>
                  </a:cubicBezTo>
                  <a:cubicBezTo>
                    <a:pt x="1872" y="1303"/>
                    <a:pt x="1927" y="1306"/>
                    <a:pt x="1986" y="1315"/>
                  </a:cubicBezTo>
                  <a:cubicBezTo>
                    <a:pt x="2123" y="1334"/>
                    <a:pt x="2327" y="1419"/>
                    <a:pt x="2507" y="1419"/>
                  </a:cubicBezTo>
                  <a:cubicBezTo>
                    <a:pt x="2594" y="1419"/>
                    <a:pt x="2675" y="1399"/>
                    <a:pt x="2741" y="1343"/>
                  </a:cubicBezTo>
                  <a:cubicBezTo>
                    <a:pt x="2916" y="1196"/>
                    <a:pt x="2657" y="1021"/>
                    <a:pt x="2538" y="965"/>
                  </a:cubicBezTo>
                  <a:cubicBezTo>
                    <a:pt x="2482" y="937"/>
                    <a:pt x="2392" y="909"/>
                    <a:pt x="2336" y="874"/>
                  </a:cubicBezTo>
                  <a:cubicBezTo>
                    <a:pt x="2273" y="846"/>
                    <a:pt x="2245" y="818"/>
                    <a:pt x="2189" y="790"/>
                  </a:cubicBezTo>
                  <a:cubicBezTo>
                    <a:pt x="2070" y="699"/>
                    <a:pt x="1958" y="643"/>
                    <a:pt x="1867" y="560"/>
                  </a:cubicBezTo>
                  <a:cubicBezTo>
                    <a:pt x="1720" y="441"/>
                    <a:pt x="1573" y="385"/>
                    <a:pt x="1434" y="322"/>
                  </a:cubicBezTo>
                  <a:cubicBezTo>
                    <a:pt x="1375" y="303"/>
                    <a:pt x="1317" y="297"/>
                    <a:pt x="1260" y="297"/>
                  </a:cubicBezTo>
                  <a:cubicBezTo>
                    <a:pt x="1145" y="297"/>
                    <a:pt x="1035" y="322"/>
                    <a:pt x="937" y="322"/>
                  </a:cubicBezTo>
                  <a:cubicBezTo>
                    <a:pt x="901" y="327"/>
                    <a:pt x="864" y="329"/>
                    <a:pt x="827" y="329"/>
                  </a:cubicBezTo>
                  <a:cubicBezTo>
                    <a:pt x="653" y="329"/>
                    <a:pt x="471" y="279"/>
                    <a:pt x="350" y="210"/>
                  </a:cubicBezTo>
                  <a:cubicBezTo>
                    <a:pt x="238" y="147"/>
                    <a:pt x="175" y="35"/>
                    <a:pt x="63"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1"/>
            <p:cNvSpPr/>
            <p:nvPr/>
          </p:nvSpPr>
          <p:spPr>
            <a:xfrm>
              <a:off x="5980935" y="1399176"/>
              <a:ext cx="36454" cy="55226"/>
            </a:xfrm>
            <a:custGeom>
              <a:rect b="b" l="l" r="r" t="t"/>
              <a:pathLst>
                <a:path extrusionOk="0" h="2427" w="1602">
                  <a:moveTo>
                    <a:pt x="541" y="1"/>
                  </a:moveTo>
                  <a:cubicBezTo>
                    <a:pt x="509" y="1"/>
                    <a:pt x="475" y="3"/>
                    <a:pt x="441" y="7"/>
                  </a:cubicBezTo>
                  <a:cubicBezTo>
                    <a:pt x="441" y="7"/>
                    <a:pt x="413" y="7"/>
                    <a:pt x="378" y="35"/>
                  </a:cubicBezTo>
                  <a:cubicBezTo>
                    <a:pt x="366" y="31"/>
                    <a:pt x="355" y="30"/>
                    <a:pt x="344" y="30"/>
                  </a:cubicBezTo>
                  <a:cubicBezTo>
                    <a:pt x="271" y="30"/>
                    <a:pt x="199" y="103"/>
                    <a:pt x="175" y="182"/>
                  </a:cubicBezTo>
                  <a:cubicBezTo>
                    <a:pt x="91" y="385"/>
                    <a:pt x="147" y="559"/>
                    <a:pt x="294" y="734"/>
                  </a:cubicBezTo>
                  <a:cubicBezTo>
                    <a:pt x="469" y="937"/>
                    <a:pt x="615" y="1168"/>
                    <a:pt x="525" y="1489"/>
                  </a:cubicBezTo>
                  <a:cubicBezTo>
                    <a:pt x="497" y="1608"/>
                    <a:pt x="378" y="1692"/>
                    <a:pt x="322" y="1783"/>
                  </a:cubicBezTo>
                  <a:cubicBezTo>
                    <a:pt x="238" y="1867"/>
                    <a:pt x="147" y="1986"/>
                    <a:pt x="91" y="2077"/>
                  </a:cubicBezTo>
                  <a:cubicBezTo>
                    <a:pt x="28" y="2189"/>
                    <a:pt x="0" y="2426"/>
                    <a:pt x="203" y="2426"/>
                  </a:cubicBezTo>
                  <a:cubicBezTo>
                    <a:pt x="294" y="2426"/>
                    <a:pt x="350" y="2364"/>
                    <a:pt x="378" y="2308"/>
                  </a:cubicBezTo>
                  <a:cubicBezTo>
                    <a:pt x="497" y="2189"/>
                    <a:pt x="587" y="2077"/>
                    <a:pt x="699" y="1986"/>
                  </a:cubicBezTo>
                  <a:cubicBezTo>
                    <a:pt x="818" y="1867"/>
                    <a:pt x="902" y="1811"/>
                    <a:pt x="1049" y="1727"/>
                  </a:cubicBezTo>
                  <a:cubicBezTo>
                    <a:pt x="1168" y="1664"/>
                    <a:pt x="1315" y="1608"/>
                    <a:pt x="1399" y="1517"/>
                  </a:cubicBezTo>
                  <a:cubicBezTo>
                    <a:pt x="1427" y="1489"/>
                    <a:pt x="1461" y="1489"/>
                    <a:pt x="1489" y="1461"/>
                  </a:cubicBezTo>
                  <a:cubicBezTo>
                    <a:pt x="1489" y="1434"/>
                    <a:pt x="1517" y="1406"/>
                    <a:pt x="1545" y="1378"/>
                  </a:cubicBezTo>
                  <a:cubicBezTo>
                    <a:pt x="1601" y="1315"/>
                    <a:pt x="1601" y="1203"/>
                    <a:pt x="1517" y="1168"/>
                  </a:cubicBezTo>
                  <a:cubicBezTo>
                    <a:pt x="1489" y="1112"/>
                    <a:pt x="1461" y="1056"/>
                    <a:pt x="1399" y="1028"/>
                  </a:cubicBezTo>
                  <a:cubicBezTo>
                    <a:pt x="1315" y="909"/>
                    <a:pt x="1168" y="818"/>
                    <a:pt x="1077" y="734"/>
                  </a:cubicBezTo>
                  <a:cubicBezTo>
                    <a:pt x="965" y="615"/>
                    <a:pt x="902" y="441"/>
                    <a:pt x="874" y="294"/>
                  </a:cubicBezTo>
                  <a:cubicBezTo>
                    <a:pt x="850" y="74"/>
                    <a:pt x="721" y="1"/>
                    <a:pt x="54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1"/>
            <p:cNvSpPr/>
            <p:nvPr/>
          </p:nvSpPr>
          <p:spPr>
            <a:xfrm>
              <a:off x="5998912" y="1454494"/>
              <a:ext cx="23893" cy="21003"/>
            </a:xfrm>
            <a:custGeom>
              <a:rect b="b" l="l" r="r" t="t"/>
              <a:pathLst>
                <a:path extrusionOk="0" h="923" w="1050">
                  <a:moveTo>
                    <a:pt x="774" y="0"/>
                  </a:moveTo>
                  <a:cubicBezTo>
                    <a:pt x="715" y="0"/>
                    <a:pt x="655" y="12"/>
                    <a:pt x="609" y="23"/>
                  </a:cubicBezTo>
                  <a:cubicBezTo>
                    <a:pt x="378" y="107"/>
                    <a:pt x="0" y="429"/>
                    <a:pt x="175" y="723"/>
                  </a:cubicBezTo>
                  <a:cubicBezTo>
                    <a:pt x="175" y="723"/>
                    <a:pt x="175" y="751"/>
                    <a:pt x="203" y="751"/>
                  </a:cubicBezTo>
                  <a:cubicBezTo>
                    <a:pt x="203" y="779"/>
                    <a:pt x="203" y="807"/>
                    <a:pt x="231" y="835"/>
                  </a:cubicBezTo>
                  <a:cubicBezTo>
                    <a:pt x="272" y="897"/>
                    <a:pt x="324" y="923"/>
                    <a:pt x="379" y="923"/>
                  </a:cubicBezTo>
                  <a:cubicBezTo>
                    <a:pt x="557" y="923"/>
                    <a:pt x="777" y="660"/>
                    <a:pt x="846" y="548"/>
                  </a:cubicBezTo>
                  <a:cubicBezTo>
                    <a:pt x="930" y="429"/>
                    <a:pt x="1049" y="254"/>
                    <a:pt x="986" y="135"/>
                  </a:cubicBezTo>
                  <a:cubicBezTo>
                    <a:pt x="952" y="29"/>
                    <a:pt x="864" y="0"/>
                    <a:pt x="77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1"/>
            <p:cNvSpPr/>
            <p:nvPr/>
          </p:nvSpPr>
          <p:spPr>
            <a:xfrm>
              <a:off x="6061920" y="1405616"/>
              <a:ext cx="19911" cy="19228"/>
            </a:xfrm>
            <a:custGeom>
              <a:rect b="b" l="l" r="r" t="t"/>
              <a:pathLst>
                <a:path extrusionOk="0" h="845" w="875">
                  <a:moveTo>
                    <a:pt x="608" y="0"/>
                  </a:moveTo>
                  <a:cubicBezTo>
                    <a:pt x="410" y="0"/>
                    <a:pt x="243" y="149"/>
                    <a:pt x="140" y="276"/>
                  </a:cubicBezTo>
                  <a:cubicBezTo>
                    <a:pt x="84" y="332"/>
                    <a:pt x="28" y="423"/>
                    <a:pt x="0" y="535"/>
                  </a:cubicBezTo>
                  <a:lnTo>
                    <a:pt x="0" y="682"/>
                  </a:lnTo>
                  <a:cubicBezTo>
                    <a:pt x="28" y="710"/>
                    <a:pt x="56" y="773"/>
                    <a:pt x="112" y="801"/>
                  </a:cubicBezTo>
                  <a:cubicBezTo>
                    <a:pt x="158" y="832"/>
                    <a:pt x="205" y="845"/>
                    <a:pt x="253" y="845"/>
                  </a:cubicBezTo>
                  <a:cubicBezTo>
                    <a:pt x="387" y="845"/>
                    <a:pt x="521" y="742"/>
                    <a:pt x="609" y="654"/>
                  </a:cubicBezTo>
                  <a:cubicBezTo>
                    <a:pt x="727" y="598"/>
                    <a:pt x="839" y="479"/>
                    <a:pt x="874" y="360"/>
                  </a:cubicBezTo>
                  <a:lnTo>
                    <a:pt x="874" y="249"/>
                  </a:lnTo>
                  <a:lnTo>
                    <a:pt x="874" y="186"/>
                  </a:lnTo>
                  <a:cubicBezTo>
                    <a:pt x="874" y="74"/>
                    <a:pt x="783" y="11"/>
                    <a:pt x="699" y="11"/>
                  </a:cubicBezTo>
                  <a:cubicBezTo>
                    <a:pt x="668" y="3"/>
                    <a:pt x="638" y="0"/>
                    <a:pt x="6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1"/>
            <p:cNvSpPr/>
            <p:nvPr/>
          </p:nvSpPr>
          <p:spPr>
            <a:xfrm>
              <a:off x="5890279" y="1388777"/>
              <a:ext cx="223318" cy="205000"/>
            </a:xfrm>
            <a:custGeom>
              <a:rect b="b" l="l" r="r" t="t"/>
              <a:pathLst>
                <a:path extrusionOk="0" h="9009" w="9814">
                  <a:moveTo>
                    <a:pt x="8795" y="1974"/>
                  </a:moveTo>
                  <a:cubicBezTo>
                    <a:pt x="8795" y="2093"/>
                    <a:pt x="8795" y="2212"/>
                    <a:pt x="8767" y="2324"/>
                  </a:cubicBezTo>
                  <a:lnTo>
                    <a:pt x="8767" y="2296"/>
                  </a:lnTo>
                  <a:lnTo>
                    <a:pt x="8767" y="2149"/>
                  </a:lnTo>
                  <a:cubicBezTo>
                    <a:pt x="8767" y="2093"/>
                    <a:pt x="8767" y="2037"/>
                    <a:pt x="8795" y="1974"/>
                  </a:cubicBezTo>
                  <a:close/>
                  <a:moveTo>
                    <a:pt x="3753" y="6785"/>
                  </a:moveTo>
                  <a:lnTo>
                    <a:pt x="3753" y="6785"/>
                  </a:lnTo>
                  <a:cubicBezTo>
                    <a:pt x="3725" y="6813"/>
                    <a:pt x="3697" y="6841"/>
                    <a:pt x="3662" y="6904"/>
                  </a:cubicBezTo>
                  <a:cubicBezTo>
                    <a:pt x="3697" y="6841"/>
                    <a:pt x="3697" y="6813"/>
                    <a:pt x="3753" y="6785"/>
                  </a:cubicBezTo>
                  <a:close/>
                  <a:moveTo>
                    <a:pt x="2180" y="7568"/>
                  </a:moveTo>
                  <a:lnTo>
                    <a:pt x="2180" y="7659"/>
                  </a:lnTo>
                  <a:cubicBezTo>
                    <a:pt x="2033" y="7778"/>
                    <a:pt x="1886" y="7890"/>
                    <a:pt x="1740" y="7981"/>
                  </a:cubicBezTo>
                  <a:cubicBezTo>
                    <a:pt x="1631" y="8035"/>
                    <a:pt x="1516" y="8089"/>
                    <a:pt x="1401" y="8124"/>
                  </a:cubicBezTo>
                  <a:lnTo>
                    <a:pt x="1401" y="8124"/>
                  </a:lnTo>
                  <a:cubicBezTo>
                    <a:pt x="1540" y="8016"/>
                    <a:pt x="1699" y="7908"/>
                    <a:pt x="1858" y="7806"/>
                  </a:cubicBezTo>
                  <a:cubicBezTo>
                    <a:pt x="1977" y="7715"/>
                    <a:pt x="2089" y="7631"/>
                    <a:pt x="2180" y="7568"/>
                  </a:cubicBezTo>
                  <a:close/>
                  <a:moveTo>
                    <a:pt x="9584" y="1"/>
                  </a:moveTo>
                  <a:cubicBezTo>
                    <a:pt x="9544" y="1"/>
                    <a:pt x="9502" y="16"/>
                    <a:pt x="9466" y="52"/>
                  </a:cubicBezTo>
                  <a:cubicBezTo>
                    <a:pt x="9228" y="317"/>
                    <a:pt x="9026" y="639"/>
                    <a:pt x="8851" y="926"/>
                  </a:cubicBezTo>
                  <a:cubicBezTo>
                    <a:pt x="8732" y="1135"/>
                    <a:pt x="8620" y="1366"/>
                    <a:pt x="8529" y="1597"/>
                  </a:cubicBezTo>
                  <a:cubicBezTo>
                    <a:pt x="8501" y="1625"/>
                    <a:pt x="8445" y="1688"/>
                    <a:pt x="8417" y="1716"/>
                  </a:cubicBezTo>
                  <a:cubicBezTo>
                    <a:pt x="8382" y="1772"/>
                    <a:pt x="8326" y="1800"/>
                    <a:pt x="8298" y="1863"/>
                  </a:cubicBezTo>
                  <a:cubicBezTo>
                    <a:pt x="8270" y="1863"/>
                    <a:pt x="8242" y="1863"/>
                    <a:pt x="8207" y="1891"/>
                  </a:cubicBezTo>
                  <a:cubicBezTo>
                    <a:pt x="8033" y="1974"/>
                    <a:pt x="7893" y="2149"/>
                    <a:pt x="7774" y="2296"/>
                  </a:cubicBezTo>
                  <a:cubicBezTo>
                    <a:pt x="7718" y="2324"/>
                    <a:pt x="7627" y="2443"/>
                    <a:pt x="7571" y="2534"/>
                  </a:cubicBezTo>
                  <a:cubicBezTo>
                    <a:pt x="7491" y="2454"/>
                    <a:pt x="7374" y="2415"/>
                    <a:pt x="7261" y="2415"/>
                  </a:cubicBezTo>
                  <a:cubicBezTo>
                    <a:pt x="7205" y="2415"/>
                    <a:pt x="7151" y="2425"/>
                    <a:pt x="7103" y="2443"/>
                  </a:cubicBezTo>
                  <a:cubicBezTo>
                    <a:pt x="6809" y="2499"/>
                    <a:pt x="6494" y="2793"/>
                    <a:pt x="6403" y="3086"/>
                  </a:cubicBezTo>
                  <a:cubicBezTo>
                    <a:pt x="6382" y="3221"/>
                    <a:pt x="6498" y="3356"/>
                    <a:pt x="6619" y="3356"/>
                  </a:cubicBezTo>
                  <a:cubicBezTo>
                    <a:pt x="6655" y="3356"/>
                    <a:pt x="6692" y="3344"/>
                    <a:pt x="6725" y="3317"/>
                  </a:cubicBezTo>
                  <a:cubicBezTo>
                    <a:pt x="6872" y="3233"/>
                    <a:pt x="6984" y="3086"/>
                    <a:pt x="7131" y="2967"/>
                  </a:cubicBezTo>
                  <a:cubicBezTo>
                    <a:pt x="7159" y="2967"/>
                    <a:pt x="7194" y="2939"/>
                    <a:pt x="7222" y="2939"/>
                  </a:cubicBezTo>
                  <a:cubicBezTo>
                    <a:pt x="7222" y="2967"/>
                    <a:pt x="7250" y="2995"/>
                    <a:pt x="7250" y="2995"/>
                  </a:cubicBezTo>
                  <a:cubicBezTo>
                    <a:pt x="7227" y="3091"/>
                    <a:pt x="7296" y="3188"/>
                    <a:pt x="7386" y="3188"/>
                  </a:cubicBezTo>
                  <a:cubicBezTo>
                    <a:pt x="7407" y="3188"/>
                    <a:pt x="7430" y="3182"/>
                    <a:pt x="7452" y="3170"/>
                  </a:cubicBezTo>
                  <a:cubicBezTo>
                    <a:pt x="7683" y="3023"/>
                    <a:pt x="7893" y="2848"/>
                    <a:pt x="8096" y="2646"/>
                  </a:cubicBezTo>
                  <a:lnTo>
                    <a:pt x="8096" y="2646"/>
                  </a:lnTo>
                  <a:cubicBezTo>
                    <a:pt x="7949" y="2883"/>
                    <a:pt x="7774" y="3142"/>
                    <a:pt x="7655" y="3408"/>
                  </a:cubicBezTo>
                  <a:cubicBezTo>
                    <a:pt x="7627" y="3408"/>
                    <a:pt x="7571" y="3408"/>
                    <a:pt x="7543" y="3436"/>
                  </a:cubicBezTo>
                  <a:cubicBezTo>
                    <a:pt x="7277" y="3611"/>
                    <a:pt x="7047" y="3813"/>
                    <a:pt x="6844" y="4044"/>
                  </a:cubicBezTo>
                  <a:cubicBezTo>
                    <a:pt x="6781" y="4135"/>
                    <a:pt x="6697" y="4191"/>
                    <a:pt x="6634" y="4282"/>
                  </a:cubicBezTo>
                  <a:cubicBezTo>
                    <a:pt x="6578" y="4310"/>
                    <a:pt x="6522" y="4366"/>
                    <a:pt x="6459" y="4422"/>
                  </a:cubicBezTo>
                  <a:cubicBezTo>
                    <a:pt x="6431" y="4485"/>
                    <a:pt x="6375" y="4541"/>
                    <a:pt x="6348" y="4569"/>
                  </a:cubicBezTo>
                  <a:cubicBezTo>
                    <a:pt x="6257" y="4569"/>
                    <a:pt x="6201" y="4597"/>
                    <a:pt x="6145" y="4597"/>
                  </a:cubicBezTo>
                  <a:cubicBezTo>
                    <a:pt x="5970" y="4632"/>
                    <a:pt x="5732" y="4687"/>
                    <a:pt x="5620" y="4806"/>
                  </a:cubicBezTo>
                  <a:cubicBezTo>
                    <a:pt x="5585" y="4834"/>
                    <a:pt x="5557" y="4862"/>
                    <a:pt x="5557" y="4918"/>
                  </a:cubicBezTo>
                  <a:cubicBezTo>
                    <a:pt x="5501" y="4981"/>
                    <a:pt x="5501" y="5093"/>
                    <a:pt x="5557" y="5156"/>
                  </a:cubicBezTo>
                  <a:cubicBezTo>
                    <a:pt x="5627" y="5221"/>
                    <a:pt x="5706" y="5249"/>
                    <a:pt x="5789" y="5249"/>
                  </a:cubicBezTo>
                  <a:cubicBezTo>
                    <a:pt x="5848" y="5249"/>
                    <a:pt x="5909" y="5235"/>
                    <a:pt x="5970" y="5212"/>
                  </a:cubicBezTo>
                  <a:lnTo>
                    <a:pt x="5970" y="5212"/>
                  </a:lnTo>
                  <a:cubicBezTo>
                    <a:pt x="5935" y="5240"/>
                    <a:pt x="5935" y="5268"/>
                    <a:pt x="5907" y="5268"/>
                  </a:cubicBezTo>
                  <a:cubicBezTo>
                    <a:pt x="5851" y="5387"/>
                    <a:pt x="5732" y="5471"/>
                    <a:pt x="5732" y="5617"/>
                  </a:cubicBezTo>
                  <a:lnTo>
                    <a:pt x="5704" y="5617"/>
                  </a:lnTo>
                  <a:cubicBezTo>
                    <a:pt x="5655" y="5606"/>
                    <a:pt x="5617" y="5599"/>
                    <a:pt x="5578" y="5599"/>
                  </a:cubicBezTo>
                  <a:cubicBezTo>
                    <a:pt x="5523" y="5599"/>
                    <a:pt x="5469" y="5613"/>
                    <a:pt x="5383" y="5645"/>
                  </a:cubicBezTo>
                  <a:cubicBezTo>
                    <a:pt x="5271" y="5708"/>
                    <a:pt x="5152" y="5764"/>
                    <a:pt x="5061" y="5855"/>
                  </a:cubicBezTo>
                  <a:cubicBezTo>
                    <a:pt x="5024" y="5930"/>
                    <a:pt x="4986" y="5955"/>
                    <a:pt x="4930" y="5955"/>
                  </a:cubicBezTo>
                  <a:cubicBezTo>
                    <a:pt x="4902" y="5955"/>
                    <a:pt x="4870" y="5948"/>
                    <a:pt x="4830" y="5939"/>
                  </a:cubicBezTo>
                  <a:cubicBezTo>
                    <a:pt x="4746" y="5911"/>
                    <a:pt x="4683" y="5883"/>
                    <a:pt x="4627" y="5883"/>
                  </a:cubicBezTo>
                  <a:cubicBezTo>
                    <a:pt x="4627" y="5792"/>
                    <a:pt x="4599" y="5708"/>
                    <a:pt x="4509" y="5680"/>
                  </a:cubicBezTo>
                  <a:cubicBezTo>
                    <a:pt x="4481" y="5663"/>
                    <a:pt x="4453" y="5654"/>
                    <a:pt x="4424" y="5654"/>
                  </a:cubicBezTo>
                  <a:cubicBezTo>
                    <a:pt x="4395" y="5654"/>
                    <a:pt x="4365" y="5663"/>
                    <a:pt x="4334" y="5680"/>
                  </a:cubicBezTo>
                  <a:cubicBezTo>
                    <a:pt x="4334" y="5602"/>
                    <a:pt x="4292" y="5528"/>
                    <a:pt x="4221" y="5528"/>
                  </a:cubicBezTo>
                  <a:cubicBezTo>
                    <a:pt x="4210" y="5528"/>
                    <a:pt x="4199" y="5530"/>
                    <a:pt x="4187" y="5534"/>
                  </a:cubicBezTo>
                  <a:cubicBezTo>
                    <a:pt x="3872" y="5680"/>
                    <a:pt x="3634" y="5883"/>
                    <a:pt x="3348" y="6058"/>
                  </a:cubicBezTo>
                  <a:cubicBezTo>
                    <a:pt x="3249" y="6105"/>
                    <a:pt x="3315" y="6253"/>
                    <a:pt x="3404" y="6253"/>
                  </a:cubicBezTo>
                  <a:cubicBezTo>
                    <a:pt x="3422" y="6253"/>
                    <a:pt x="3441" y="6247"/>
                    <a:pt x="3460" y="6233"/>
                  </a:cubicBezTo>
                  <a:cubicBezTo>
                    <a:pt x="3551" y="6205"/>
                    <a:pt x="3606" y="6170"/>
                    <a:pt x="3662" y="6114"/>
                  </a:cubicBezTo>
                  <a:lnTo>
                    <a:pt x="3662" y="6114"/>
                  </a:lnTo>
                  <a:cubicBezTo>
                    <a:pt x="3606" y="6170"/>
                    <a:pt x="3551" y="6233"/>
                    <a:pt x="3460" y="6289"/>
                  </a:cubicBezTo>
                  <a:cubicBezTo>
                    <a:pt x="3404" y="6345"/>
                    <a:pt x="3348" y="6408"/>
                    <a:pt x="3257" y="6464"/>
                  </a:cubicBezTo>
                  <a:cubicBezTo>
                    <a:pt x="3229" y="6491"/>
                    <a:pt x="3201" y="6554"/>
                    <a:pt x="3173" y="6610"/>
                  </a:cubicBezTo>
                  <a:cubicBezTo>
                    <a:pt x="3173" y="6606"/>
                    <a:pt x="3171" y="6605"/>
                    <a:pt x="3168" y="6605"/>
                  </a:cubicBezTo>
                  <a:cubicBezTo>
                    <a:pt x="3149" y="6605"/>
                    <a:pt x="3082" y="6666"/>
                    <a:pt x="3082" y="6666"/>
                  </a:cubicBezTo>
                  <a:cubicBezTo>
                    <a:pt x="3054" y="6666"/>
                    <a:pt x="3026" y="6666"/>
                    <a:pt x="2998" y="6694"/>
                  </a:cubicBezTo>
                  <a:cubicBezTo>
                    <a:pt x="2978" y="6661"/>
                    <a:pt x="2950" y="6648"/>
                    <a:pt x="2919" y="6648"/>
                  </a:cubicBezTo>
                  <a:cubicBezTo>
                    <a:pt x="2898" y="6648"/>
                    <a:pt x="2874" y="6655"/>
                    <a:pt x="2851" y="6666"/>
                  </a:cubicBezTo>
                  <a:cubicBezTo>
                    <a:pt x="2788" y="6729"/>
                    <a:pt x="2732" y="6785"/>
                    <a:pt x="2649" y="6813"/>
                  </a:cubicBezTo>
                  <a:cubicBezTo>
                    <a:pt x="2614" y="6841"/>
                    <a:pt x="2586" y="6869"/>
                    <a:pt x="2530" y="6904"/>
                  </a:cubicBezTo>
                  <a:lnTo>
                    <a:pt x="2502" y="6932"/>
                  </a:lnTo>
                  <a:cubicBezTo>
                    <a:pt x="2180" y="7163"/>
                    <a:pt x="1914" y="7428"/>
                    <a:pt x="1628" y="7659"/>
                  </a:cubicBezTo>
                  <a:cubicBezTo>
                    <a:pt x="1390" y="7862"/>
                    <a:pt x="1187" y="8065"/>
                    <a:pt x="928" y="8240"/>
                  </a:cubicBezTo>
                  <a:cubicBezTo>
                    <a:pt x="782" y="8330"/>
                    <a:pt x="579" y="8442"/>
                    <a:pt x="460" y="8589"/>
                  </a:cubicBezTo>
                  <a:cubicBezTo>
                    <a:pt x="432" y="8561"/>
                    <a:pt x="404" y="8561"/>
                    <a:pt x="341" y="8561"/>
                  </a:cubicBezTo>
                  <a:cubicBezTo>
                    <a:pt x="314" y="8554"/>
                    <a:pt x="289" y="8551"/>
                    <a:pt x="266" y="8551"/>
                  </a:cubicBezTo>
                  <a:cubicBezTo>
                    <a:pt x="197" y="8551"/>
                    <a:pt x="146" y="8584"/>
                    <a:pt x="82" y="8652"/>
                  </a:cubicBezTo>
                  <a:cubicBezTo>
                    <a:pt x="0" y="8778"/>
                    <a:pt x="134" y="8887"/>
                    <a:pt x="248" y="8887"/>
                  </a:cubicBezTo>
                  <a:cubicBezTo>
                    <a:pt x="261" y="8887"/>
                    <a:pt x="273" y="8886"/>
                    <a:pt x="285" y="8883"/>
                  </a:cubicBezTo>
                  <a:cubicBezTo>
                    <a:pt x="376" y="8883"/>
                    <a:pt x="432" y="8967"/>
                    <a:pt x="488" y="9002"/>
                  </a:cubicBezTo>
                  <a:cubicBezTo>
                    <a:pt x="508" y="9006"/>
                    <a:pt x="527" y="9009"/>
                    <a:pt x="545" y="9009"/>
                  </a:cubicBezTo>
                  <a:cubicBezTo>
                    <a:pt x="635" y="9009"/>
                    <a:pt x="706" y="8957"/>
                    <a:pt x="782" y="8911"/>
                  </a:cubicBezTo>
                  <a:cubicBezTo>
                    <a:pt x="804" y="8916"/>
                    <a:pt x="826" y="8918"/>
                    <a:pt x="846" y="8918"/>
                  </a:cubicBezTo>
                  <a:cubicBezTo>
                    <a:pt x="933" y="8918"/>
                    <a:pt x="1002" y="8878"/>
                    <a:pt x="1075" y="8855"/>
                  </a:cubicBezTo>
                  <a:cubicBezTo>
                    <a:pt x="1131" y="8855"/>
                    <a:pt x="1187" y="8827"/>
                    <a:pt x="1278" y="8792"/>
                  </a:cubicBezTo>
                  <a:cubicBezTo>
                    <a:pt x="1390" y="8764"/>
                    <a:pt x="1537" y="8708"/>
                    <a:pt x="1684" y="8680"/>
                  </a:cubicBezTo>
                  <a:cubicBezTo>
                    <a:pt x="1830" y="8652"/>
                    <a:pt x="1949" y="8589"/>
                    <a:pt x="2061" y="8505"/>
                  </a:cubicBezTo>
                  <a:cubicBezTo>
                    <a:pt x="2180" y="8442"/>
                    <a:pt x="2264" y="8268"/>
                    <a:pt x="2383" y="8240"/>
                  </a:cubicBezTo>
                  <a:cubicBezTo>
                    <a:pt x="2474" y="8212"/>
                    <a:pt x="2558" y="8240"/>
                    <a:pt x="2649" y="8184"/>
                  </a:cubicBezTo>
                  <a:cubicBezTo>
                    <a:pt x="2732" y="8128"/>
                    <a:pt x="2788" y="8009"/>
                    <a:pt x="2823" y="7890"/>
                  </a:cubicBezTo>
                  <a:cubicBezTo>
                    <a:pt x="2851" y="7806"/>
                    <a:pt x="2851" y="7687"/>
                    <a:pt x="2879" y="7568"/>
                  </a:cubicBezTo>
                  <a:cubicBezTo>
                    <a:pt x="2935" y="7456"/>
                    <a:pt x="3110" y="7366"/>
                    <a:pt x="3229" y="7310"/>
                  </a:cubicBezTo>
                  <a:cubicBezTo>
                    <a:pt x="3293" y="7272"/>
                    <a:pt x="3364" y="7264"/>
                    <a:pt x="3436" y="7264"/>
                  </a:cubicBezTo>
                  <a:cubicBezTo>
                    <a:pt x="3491" y="7264"/>
                    <a:pt x="3546" y="7268"/>
                    <a:pt x="3600" y="7268"/>
                  </a:cubicBezTo>
                  <a:cubicBezTo>
                    <a:pt x="3700" y="7268"/>
                    <a:pt x="3795" y="7253"/>
                    <a:pt x="3872" y="7163"/>
                  </a:cubicBezTo>
                  <a:cubicBezTo>
                    <a:pt x="3984" y="7044"/>
                    <a:pt x="4103" y="6841"/>
                    <a:pt x="4159" y="6666"/>
                  </a:cubicBezTo>
                  <a:cubicBezTo>
                    <a:pt x="4222" y="6491"/>
                    <a:pt x="4250" y="6380"/>
                    <a:pt x="4397" y="6289"/>
                  </a:cubicBezTo>
                  <a:cubicBezTo>
                    <a:pt x="4453" y="6261"/>
                    <a:pt x="4536" y="6170"/>
                    <a:pt x="4599" y="6170"/>
                  </a:cubicBezTo>
                  <a:cubicBezTo>
                    <a:pt x="4683" y="6170"/>
                    <a:pt x="4774" y="6261"/>
                    <a:pt x="4858" y="6261"/>
                  </a:cubicBezTo>
                  <a:cubicBezTo>
                    <a:pt x="4892" y="6267"/>
                    <a:pt x="4927" y="6271"/>
                    <a:pt x="4960" y="6271"/>
                  </a:cubicBezTo>
                  <a:cubicBezTo>
                    <a:pt x="5070" y="6271"/>
                    <a:pt x="5171" y="6233"/>
                    <a:pt x="5236" y="6142"/>
                  </a:cubicBezTo>
                  <a:cubicBezTo>
                    <a:pt x="5327" y="6030"/>
                    <a:pt x="5411" y="5883"/>
                    <a:pt x="5585" y="5883"/>
                  </a:cubicBezTo>
                  <a:cubicBezTo>
                    <a:pt x="5627" y="5883"/>
                    <a:pt x="5654" y="5896"/>
                    <a:pt x="5683" y="5896"/>
                  </a:cubicBezTo>
                  <a:cubicBezTo>
                    <a:pt x="5698" y="5896"/>
                    <a:pt x="5714" y="5892"/>
                    <a:pt x="5732" y="5883"/>
                  </a:cubicBezTo>
                  <a:cubicBezTo>
                    <a:pt x="5795" y="5883"/>
                    <a:pt x="5823" y="5855"/>
                    <a:pt x="5851" y="5855"/>
                  </a:cubicBezTo>
                  <a:cubicBezTo>
                    <a:pt x="5851" y="5855"/>
                    <a:pt x="5879" y="5883"/>
                    <a:pt x="5907" y="5911"/>
                  </a:cubicBezTo>
                  <a:cubicBezTo>
                    <a:pt x="6145" y="6086"/>
                    <a:pt x="6459" y="6233"/>
                    <a:pt x="6725" y="6317"/>
                  </a:cubicBezTo>
                  <a:cubicBezTo>
                    <a:pt x="6808" y="6336"/>
                    <a:pt x="6919" y="6359"/>
                    <a:pt x="7016" y="6359"/>
                  </a:cubicBezTo>
                  <a:cubicBezTo>
                    <a:pt x="7058" y="6359"/>
                    <a:pt x="7097" y="6355"/>
                    <a:pt x="7131" y="6345"/>
                  </a:cubicBezTo>
                  <a:cubicBezTo>
                    <a:pt x="7277" y="6317"/>
                    <a:pt x="7424" y="6142"/>
                    <a:pt x="7543" y="6058"/>
                  </a:cubicBezTo>
                  <a:cubicBezTo>
                    <a:pt x="7802" y="5855"/>
                    <a:pt x="8096" y="5645"/>
                    <a:pt x="8298" y="5387"/>
                  </a:cubicBezTo>
                  <a:cubicBezTo>
                    <a:pt x="8382" y="5240"/>
                    <a:pt x="8473" y="5065"/>
                    <a:pt x="8445" y="4890"/>
                  </a:cubicBezTo>
                  <a:cubicBezTo>
                    <a:pt x="8473" y="4715"/>
                    <a:pt x="8473" y="4569"/>
                    <a:pt x="8445" y="4366"/>
                  </a:cubicBezTo>
                  <a:lnTo>
                    <a:pt x="8445" y="3841"/>
                  </a:lnTo>
                  <a:cubicBezTo>
                    <a:pt x="8445" y="3695"/>
                    <a:pt x="8417" y="3548"/>
                    <a:pt x="8473" y="3408"/>
                  </a:cubicBezTo>
                  <a:cubicBezTo>
                    <a:pt x="8557" y="3289"/>
                    <a:pt x="8676" y="3233"/>
                    <a:pt x="8767" y="3142"/>
                  </a:cubicBezTo>
                  <a:cubicBezTo>
                    <a:pt x="8879" y="3058"/>
                    <a:pt x="8942" y="2939"/>
                    <a:pt x="8970" y="2821"/>
                  </a:cubicBezTo>
                  <a:cubicBezTo>
                    <a:pt x="9054" y="2534"/>
                    <a:pt x="9144" y="2240"/>
                    <a:pt x="9144" y="1918"/>
                  </a:cubicBezTo>
                  <a:cubicBezTo>
                    <a:pt x="9116" y="1772"/>
                    <a:pt x="9082" y="1625"/>
                    <a:pt x="9144" y="1485"/>
                  </a:cubicBezTo>
                  <a:cubicBezTo>
                    <a:pt x="9200" y="1310"/>
                    <a:pt x="9319" y="1191"/>
                    <a:pt x="9403" y="1072"/>
                  </a:cubicBezTo>
                  <a:cubicBezTo>
                    <a:pt x="9550" y="814"/>
                    <a:pt x="9578" y="520"/>
                    <a:pt x="9725" y="261"/>
                  </a:cubicBezTo>
                  <a:cubicBezTo>
                    <a:pt x="9813" y="131"/>
                    <a:pt x="9704" y="1"/>
                    <a:pt x="958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1"/>
            <p:cNvSpPr/>
            <p:nvPr/>
          </p:nvSpPr>
          <p:spPr>
            <a:xfrm>
              <a:off x="5812707" y="1580238"/>
              <a:ext cx="57411" cy="18773"/>
            </a:xfrm>
            <a:custGeom>
              <a:rect b="b" l="l" r="r" t="t"/>
              <a:pathLst>
                <a:path extrusionOk="0" h="825" w="2523">
                  <a:moveTo>
                    <a:pt x="2149" y="0"/>
                  </a:moveTo>
                  <a:cubicBezTo>
                    <a:pt x="2065" y="28"/>
                    <a:pt x="1974" y="63"/>
                    <a:pt x="1890" y="119"/>
                  </a:cubicBezTo>
                  <a:cubicBezTo>
                    <a:pt x="1799" y="147"/>
                    <a:pt x="1743" y="203"/>
                    <a:pt x="1687" y="238"/>
                  </a:cubicBezTo>
                  <a:cubicBezTo>
                    <a:pt x="1652" y="266"/>
                    <a:pt x="1624" y="266"/>
                    <a:pt x="1596" y="294"/>
                  </a:cubicBezTo>
                  <a:cubicBezTo>
                    <a:pt x="1513" y="322"/>
                    <a:pt x="1450" y="350"/>
                    <a:pt x="1394" y="378"/>
                  </a:cubicBezTo>
                  <a:cubicBezTo>
                    <a:pt x="1366" y="378"/>
                    <a:pt x="1366" y="350"/>
                    <a:pt x="1338" y="350"/>
                  </a:cubicBezTo>
                  <a:cubicBezTo>
                    <a:pt x="1275" y="350"/>
                    <a:pt x="1219" y="378"/>
                    <a:pt x="1163" y="378"/>
                  </a:cubicBezTo>
                  <a:cubicBezTo>
                    <a:pt x="1006" y="446"/>
                    <a:pt x="869" y="529"/>
                    <a:pt x="713" y="529"/>
                  </a:cubicBezTo>
                  <a:cubicBezTo>
                    <a:pt x="661" y="529"/>
                    <a:pt x="606" y="520"/>
                    <a:pt x="548" y="497"/>
                  </a:cubicBezTo>
                  <a:cubicBezTo>
                    <a:pt x="401" y="441"/>
                    <a:pt x="289" y="266"/>
                    <a:pt x="142" y="175"/>
                  </a:cubicBezTo>
                  <a:cubicBezTo>
                    <a:pt x="126" y="170"/>
                    <a:pt x="111" y="168"/>
                    <a:pt x="98" y="168"/>
                  </a:cubicBezTo>
                  <a:cubicBezTo>
                    <a:pt x="34" y="168"/>
                    <a:pt x="0" y="219"/>
                    <a:pt x="23" y="294"/>
                  </a:cubicBezTo>
                  <a:cubicBezTo>
                    <a:pt x="114" y="469"/>
                    <a:pt x="254" y="672"/>
                    <a:pt x="429" y="763"/>
                  </a:cubicBezTo>
                  <a:cubicBezTo>
                    <a:pt x="523" y="807"/>
                    <a:pt x="615" y="825"/>
                    <a:pt x="708" y="825"/>
                  </a:cubicBezTo>
                  <a:cubicBezTo>
                    <a:pt x="849" y="825"/>
                    <a:pt x="988" y="783"/>
                    <a:pt x="1128" y="728"/>
                  </a:cubicBezTo>
                  <a:cubicBezTo>
                    <a:pt x="1128" y="728"/>
                    <a:pt x="1191" y="700"/>
                    <a:pt x="1219" y="700"/>
                  </a:cubicBezTo>
                  <a:lnTo>
                    <a:pt x="1247" y="700"/>
                  </a:lnTo>
                  <a:cubicBezTo>
                    <a:pt x="1281" y="723"/>
                    <a:pt x="1318" y="733"/>
                    <a:pt x="1356" y="733"/>
                  </a:cubicBezTo>
                  <a:cubicBezTo>
                    <a:pt x="1419" y="733"/>
                    <a:pt x="1484" y="706"/>
                    <a:pt x="1540" y="672"/>
                  </a:cubicBezTo>
                  <a:cubicBezTo>
                    <a:pt x="1568" y="672"/>
                    <a:pt x="1596" y="644"/>
                    <a:pt x="1624" y="644"/>
                  </a:cubicBezTo>
                  <a:cubicBezTo>
                    <a:pt x="1652" y="616"/>
                    <a:pt x="1687" y="588"/>
                    <a:pt x="1715" y="588"/>
                  </a:cubicBezTo>
                  <a:cubicBezTo>
                    <a:pt x="1771" y="525"/>
                    <a:pt x="1827" y="469"/>
                    <a:pt x="1890" y="441"/>
                  </a:cubicBezTo>
                  <a:cubicBezTo>
                    <a:pt x="2002" y="350"/>
                    <a:pt x="2149" y="294"/>
                    <a:pt x="2296" y="266"/>
                  </a:cubicBezTo>
                  <a:cubicBezTo>
                    <a:pt x="2387" y="238"/>
                    <a:pt x="2442" y="238"/>
                    <a:pt x="2498" y="175"/>
                  </a:cubicBezTo>
                  <a:cubicBezTo>
                    <a:pt x="2523" y="102"/>
                    <a:pt x="2483" y="23"/>
                    <a:pt x="2417" y="23"/>
                  </a:cubicBezTo>
                  <a:cubicBezTo>
                    <a:pt x="2407" y="23"/>
                    <a:pt x="2397" y="25"/>
                    <a:pt x="2387" y="28"/>
                  </a:cubicBezTo>
                  <a:cubicBezTo>
                    <a:pt x="2324" y="28"/>
                    <a:pt x="2240" y="0"/>
                    <a:pt x="2149"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1"/>
            <p:cNvSpPr/>
            <p:nvPr/>
          </p:nvSpPr>
          <p:spPr>
            <a:xfrm>
              <a:off x="6111549" y="1335621"/>
              <a:ext cx="30583" cy="156372"/>
            </a:xfrm>
            <a:custGeom>
              <a:rect b="b" l="l" r="r" t="t"/>
              <a:pathLst>
                <a:path extrusionOk="0" h="6872" w="1344">
                  <a:moveTo>
                    <a:pt x="69" y="1"/>
                  </a:moveTo>
                  <a:cubicBezTo>
                    <a:pt x="36" y="1"/>
                    <a:pt x="1" y="25"/>
                    <a:pt x="1" y="59"/>
                  </a:cubicBezTo>
                  <a:cubicBezTo>
                    <a:pt x="57" y="206"/>
                    <a:pt x="1" y="409"/>
                    <a:pt x="1" y="584"/>
                  </a:cubicBezTo>
                  <a:lnTo>
                    <a:pt x="1" y="989"/>
                  </a:lnTo>
                  <a:cubicBezTo>
                    <a:pt x="29" y="1227"/>
                    <a:pt x="120" y="1402"/>
                    <a:pt x="267" y="1576"/>
                  </a:cubicBezTo>
                  <a:cubicBezTo>
                    <a:pt x="469" y="1751"/>
                    <a:pt x="644" y="2010"/>
                    <a:pt x="791" y="2248"/>
                  </a:cubicBezTo>
                  <a:cubicBezTo>
                    <a:pt x="966" y="2534"/>
                    <a:pt x="994" y="2856"/>
                    <a:pt x="1022" y="3178"/>
                  </a:cubicBezTo>
                  <a:cubicBezTo>
                    <a:pt x="1106" y="3786"/>
                    <a:pt x="1078" y="4373"/>
                    <a:pt x="1050" y="4982"/>
                  </a:cubicBezTo>
                  <a:cubicBezTo>
                    <a:pt x="1050" y="5303"/>
                    <a:pt x="994" y="5597"/>
                    <a:pt x="931" y="5919"/>
                  </a:cubicBezTo>
                  <a:cubicBezTo>
                    <a:pt x="847" y="6205"/>
                    <a:pt x="756" y="6499"/>
                    <a:pt x="756" y="6793"/>
                  </a:cubicBezTo>
                  <a:cubicBezTo>
                    <a:pt x="756" y="6841"/>
                    <a:pt x="796" y="6871"/>
                    <a:pt x="835" y="6871"/>
                  </a:cubicBezTo>
                  <a:cubicBezTo>
                    <a:pt x="863" y="6871"/>
                    <a:pt x="891" y="6856"/>
                    <a:pt x="903" y="6821"/>
                  </a:cubicBezTo>
                  <a:cubicBezTo>
                    <a:pt x="1050" y="6205"/>
                    <a:pt x="1252" y="5625"/>
                    <a:pt x="1315" y="4982"/>
                  </a:cubicBezTo>
                  <a:cubicBezTo>
                    <a:pt x="1343" y="4660"/>
                    <a:pt x="1315" y="4373"/>
                    <a:pt x="1315" y="4052"/>
                  </a:cubicBezTo>
                  <a:cubicBezTo>
                    <a:pt x="1315" y="3730"/>
                    <a:pt x="1252" y="3436"/>
                    <a:pt x="1224" y="3122"/>
                  </a:cubicBezTo>
                  <a:cubicBezTo>
                    <a:pt x="1197" y="2828"/>
                    <a:pt x="1169" y="2534"/>
                    <a:pt x="1050" y="2248"/>
                  </a:cubicBezTo>
                  <a:cubicBezTo>
                    <a:pt x="966" y="2010"/>
                    <a:pt x="791" y="1779"/>
                    <a:pt x="616" y="1604"/>
                  </a:cubicBezTo>
                  <a:cubicBezTo>
                    <a:pt x="525" y="1486"/>
                    <a:pt x="378" y="1402"/>
                    <a:pt x="295" y="1255"/>
                  </a:cubicBezTo>
                  <a:cubicBezTo>
                    <a:pt x="204" y="1136"/>
                    <a:pt x="176" y="989"/>
                    <a:pt x="176" y="849"/>
                  </a:cubicBezTo>
                  <a:cubicBezTo>
                    <a:pt x="148" y="702"/>
                    <a:pt x="148" y="528"/>
                    <a:pt x="148" y="353"/>
                  </a:cubicBezTo>
                  <a:cubicBezTo>
                    <a:pt x="148" y="234"/>
                    <a:pt x="148" y="115"/>
                    <a:pt x="120" y="31"/>
                  </a:cubicBezTo>
                  <a:cubicBezTo>
                    <a:pt x="109" y="10"/>
                    <a:pt x="89" y="1"/>
                    <a:pt x="6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1"/>
            <p:cNvSpPr/>
            <p:nvPr/>
          </p:nvSpPr>
          <p:spPr>
            <a:xfrm>
              <a:off x="6108204" y="1378537"/>
              <a:ext cx="16588" cy="98188"/>
            </a:xfrm>
            <a:custGeom>
              <a:rect b="b" l="l" r="r" t="t"/>
              <a:pathLst>
                <a:path extrusionOk="0" h="4315" w="729">
                  <a:moveTo>
                    <a:pt x="305" y="0"/>
                  </a:moveTo>
                  <a:cubicBezTo>
                    <a:pt x="215" y="0"/>
                    <a:pt x="112" y="124"/>
                    <a:pt x="176" y="215"/>
                  </a:cubicBezTo>
                  <a:cubicBezTo>
                    <a:pt x="267" y="362"/>
                    <a:pt x="351" y="502"/>
                    <a:pt x="351" y="711"/>
                  </a:cubicBezTo>
                  <a:cubicBezTo>
                    <a:pt x="379" y="886"/>
                    <a:pt x="267" y="998"/>
                    <a:pt x="267" y="1145"/>
                  </a:cubicBezTo>
                  <a:cubicBezTo>
                    <a:pt x="239" y="1292"/>
                    <a:pt x="295" y="1466"/>
                    <a:pt x="323" y="1613"/>
                  </a:cubicBezTo>
                  <a:lnTo>
                    <a:pt x="323" y="2110"/>
                  </a:lnTo>
                  <a:cubicBezTo>
                    <a:pt x="295" y="2459"/>
                    <a:pt x="204" y="2809"/>
                    <a:pt x="148" y="3159"/>
                  </a:cubicBezTo>
                  <a:cubicBezTo>
                    <a:pt x="148" y="3333"/>
                    <a:pt x="120" y="3536"/>
                    <a:pt x="92" y="3711"/>
                  </a:cubicBezTo>
                  <a:cubicBezTo>
                    <a:pt x="29" y="3886"/>
                    <a:pt x="1" y="4061"/>
                    <a:pt x="1" y="4235"/>
                  </a:cubicBezTo>
                  <a:cubicBezTo>
                    <a:pt x="17" y="4284"/>
                    <a:pt x="55" y="4314"/>
                    <a:pt x="89" y="4314"/>
                  </a:cubicBezTo>
                  <a:cubicBezTo>
                    <a:pt x="113" y="4314"/>
                    <a:pt x="136" y="4299"/>
                    <a:pt x="148" y="4263"/>
                  </a:cubicBezTo>
                  <a:cubicBezTo>
                    <a:pt x="204" y="4061"/>
                    <a:pt x="267" y="3886"/>
                    <a:pt x="323" y="3683"/>
                  </a:cubicBezTo>
                  <a:cubicBezTo>
                    <a:pt x="351" y="3508"/>
                    <a:pt x="351" y="3333"/>
                    <a:pt x="379" y="3159"/>
                  </a:cubicBezTo>
                  <a:cubicBezTo>
                    <a:pt x="442" y="2746"/>
                    <a:pt x="553" y="2368"/>
                    <a:pt x="588" y="1963"/>
                  </a:cubicBezTo>
                  <a:cubicBezTo>
                    <a:pt x="588" y="1760"/>
                    <a:pt x="588" y="1613"/>
                    <a:pt x="553" y="1439"/>
                  </a:cubicBezTo>
                  <a:cubicBezTo>
                    <a:pt x="553" y="1320"/>
                    <a:pt x="525" y="1236"/>
                    <a:pt x="553" y="1117"/>
                  </a:cubicBezTo>
                  <a:cubicBezTo>
                    <a:pt x="588" y="1061"/>
                    <a:pt x="644" y="970"/>
                    <a:pt x="644" y="914"/>
                  </a:cubicBezTo>
                  <a:cubicBezTo>
                    <a:pt x="728" y="620"/>
                    <a:pt x="588" y="271"/>
                    <a:pt x="379" y="40"/>
                  </a:cubicBezTo>
                  <a:cubicBezTo>
                    <a:pt x="359" y="12"/>
                    <a:pt x="332" y="0"/>
                    <a:pt x="305"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1"/>
            <p:cNvSpPr/>
            <p:nvPr/>
          </p:nvSpPr>
          <p:spPr>
            <a:xfrm>
              <a:off x="6126840" y="1313754"/>
              <a:ext cx="26578" cy="123628"/>
            </a:xfrm>
            <a:custGeom>
              <a:rect b="b" l="l" r="r" t="t"/>
              <a:pathLst>
                <a:path extrusionOk="0" h="5433" w="1168">
                  <a:moveTo>
                    <a:pt x="157" y="1"/>
                  </a:moveTo>
                  <a:cubicBezTo>
                    <a:pt x="121" y="1"/>
                    <a:pt x="84" y="31"/>
                    <a:pt x="84" y="90"/>
                  </a:cubicBezTo>
                  <a:cubicBezTo>
                    <a:pt x="84" y="524"/>
                    <a:pt x="0" y="992"/>
                    <a:pt x="56" y="1426"/>
                  </a:cubicBezTo>
                  <a:cubicBezTo>
                    <a:pt x="84" y="1663"/>
                    <a:pt x="84" y="1866"/>
                    <a:pt x="119" y="2097"/>
                  </a:cubicBezTo>
                  <a:cubicBezTo>
                    <a:pt x="147" y="2335"/>
                    <a:pt x="294" y="2447"/>
                    <a:pt x="378" y="2649"/>
                  </a:cubicBezTo>
                  <a:cubicBezTo>
                    <a:pt x="469" y="2859"/>
                    <a:pt x="497" y="3062"/>
                    <a:pt x="580" y="3265"/>
                  </a:cubicBezTo>
                  <a:cubicBezTo>
                    <a:pt x="671" y="3495"/>
                    <a:pt x="727" y="3698"/>
                    <a:pt x="755" y="3936"/>
                  </a:cubicBezTo>
                  <a:cubicBezTo>
                    <a:pt x="846" y="4397"/>
                    <a:pt x="874" y="4894"/>
                    <a:pt x="958" y="5390"/>
                  </a:cubicBezTo>
                  <a:cubicBezTo>
                    <a:pt x="976" y="5418"/>
                    <a:pt x="1005" y="5432"/>
                    <a:pt x="1034" y="5432"/>
                  </a:cubicBezTo>
                  <a:cubicBezTo>
                    <a:pt x="1063" y="5432"/>
                    <a:pt x="1091" y="5418"/>
                    <a:pt x="1105" y="5390"/>
                  </a:cubicBezTo>
                  <a:cubicBezTo>
                    <a:pt x="1168" y="4957"/>
                    <a:pt x="1077" y="4460"/>
                    <a:pt x="1021" y="4020"/>
                  </a:cubicBezTo>
                  <a:cubicBezTo>
                    <a:pt x="930" y="3586"/>
                    <a:pt x="783" y="3146"/>
                    <a:pt x="643" y="2740"/>
                  </a:cubicBezTo>
                  <a:cubicBezTo>
                    <a:pt x="608" y="2649"/>
                    <a:pt x="580" y="2565"/>
                    <a:pt x="552" y="2474"/>
                  </a:cubicBezTo>
                  <a:cubicBezTo>
                    <a:pt x="497" y="2363"/>
                    <a:pt x="406" y="2272"/>
                    <a:pt x="378" y="2188"/>
                  </a:cubicBezTo>
                  <a:cubicBezTo>
                    <a:pt x="322" y="1985"/>
                    <a:pt x="350" y="1719"/>
                    <a:pt x="322" y="1517"/>
                  </a:cubicBezTo>
                  <a:cubicBezTo>
                    <a:pt x="231" y="1020"/>
                    <a:pt x="294" y="552"/>
                    <a:pt x="231" y="90"/>
                  </a:cubicBezTo>
                  <a:cubicBezTo>
                    <a:pt x="231" y="31"/>
                    <a:pt x="194" y="1"/>
                    <a:pt x="15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1"/>
            <p:cNvSpPr/>
            <p:nvPr/>
          </p:nvSpPr>
          <p:spPr>
            <a:xfrm>
              <a:off x="5795391" y="1438406"/>
              <a:ext cx="13881" cy="32221"/>
            </a:xfrm>
            <a:custGeom>
              <a:rect b="b" l="l" r="r" t="t"/>
              <a:pathLst>
                <a:path extrusionOk="0" h="1416" w="610">
                  <a:moveTo>
                    <a:pt x="466" y="1"/>
                  </a:moveTo>
                  <a:cubicBezTo>
                    <a:pt x="308" y="1"/>
                    <a:pt x="230" y="323"/>
                    <a:pt x="204" y="437"/>
                  </a:cubicBezTo>
                  <a:cubicBezTo>
                    <a:pt x="85" y="702"/>
                    <a:pt x="1" y="1017"/>
                    <a:pt x="29" y="1311"/>
                  </a:cubicBezTo>
                  <a:cubicBezTo>
                    <a:pt x="45" y="1377"/>
                    <a:pt x="88" y="1415"/>
                    <a:pt x="129" y="1415"/>
                  </a:cubicBezTo>
                  <a:cubicBezTo>
                    <a:pt x="161" y="1415"/>
                    <a:pt x="191" y="1391"/>
                    <a:pt x="204" y="1339"/>
                  </a:cubicBezTo>
                  <a:cubicBezTo>
                    <a:pt x="288" y="1017"/>
                    <a:pt x="379" y="730"/>
                    <a:pt x="462" y="409"/>
                  </a:cubicBezTo>
                  <a:cubicBezTo>
                    <a:pt x="462" y="381"/>
                    <a:pt x="609" y="3"/>
                    <a:pt x="490" y="3"/>
                  </a:cubicBezTo>
                  <a:cubicBezTo>
                    <a:pt x="482" y="2"/>
                    <a:pt x="474" y="1"/>
                    <a:pt x="4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1"/>
            <p:cNvSpPr/>
            <p:nvPr/>
          </p:nvSpPr>
          <p:spPr>
            <a:xfrm>
              <a:off x="5904069" y="1416561"/>
              <a:ext cx="5916" cy="19251"/>
            </a:xfrm>
            <a:custGeom>
              <a:rect b="b" l="l" r="r" t="t"/>
              <a:pathLst>
                <a:path extrusionOk="0" h="846" w="260">
                  <a:moveTo>
                    <a:pt x="106" y="0"/>
                  </a:moveTo>
                  <a:cubicBezTo>
                    <a:pt x="58" y="0"/>
                    <a:pt x="15" y="30"/>
                    <a:pt x="29" y="89"/>
                  </a:cubicBezTo>
                  <a:cubicBezTo>
                    <a:pt x="29" y="320"/>
                    <a:pt x="1" y="579"/>
                    <a:pt x="85" y="816"/>
                  </a:cubicBezTo>
                  <a:cubicBezTo>
                    <a:pt x="107" y="836"/>
                    <a:pt x="134" y="845"/>
                    <a:pt x="162" y="845"/>
                  </a:cubicBezTo>
                  <a:cubicBezTo>
                    <a:pt x="212" y="845"/>
                    <a:pt x="259" y="813"/>
                    <a:pt x="259" y="753"/>
                  </a:cubicBezTo>
                  <a:cubicBezTo>
                    <a:pt x="259" y="551"/>
                    <a:pt x="232" y="320"/>
                    <a:pt x="204" y="89"/>
                  </a:cubicBezTo>
                  <a:cubicBezTo>
                    <a:pt x="204" y="30"/>
                    <a:pt x="153" y="0"/>
                    <a:pt x="1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1"/>
            <p:cNvSpPr/>
            <p:nvPr/>
          </p:nvSpPr>
          <p:spPr>
            <a:xfrm>
              <a:off x="5897402" y="1519823"/>
              <a:ext cx="6531" cy="23233"/>
            </a:xfrm>
            <a:custGeom>
              <a:rect b="b" l="l" r="r" t="t"/>
              <a:pathLst>
                <a:path extrusionOk="0" h="1021" w="287">
                  <a:moveTo>
                    <a:pt x="125" y="1"/>
                  </a:moveTo>
                  <a:cubicBezTo>
                    <a:pt x="110" y="1"/>
                    <a:pt x="91" y="17"/>
                    <a:pt x="91" y="33"/>
                  </a:cubicBezTo>
                  <a:cubicBezTo>
                    <a:pt x="91" y="152"/>
                    <a:pt x="63" y="236"/>
                    <a:pt x="28" y="355"/>
                  </a:cubicBezTo>
                  <a:cubicBezTo>
                    <a:pt x="28" y="411"/>
                    <a:pt x="0" y="502"/>
                    <a:pt x="0" y="586"/>
                  </a:cubicBezTo>
                  <a:cubicBezTo>
                    <a:pt x="28" y="732"/>
                    <a:pt x="28" y="879"/>
                    <a:pt x="119" y="998"/>
                  </a:cubicBezTo>
                  <a:cubicBezTo>
                    <a:pt x="134" y="1014"/>
                    <a:pt x="155" y="1021"/>
                    <a:pt x="175" y="1021"/>
                  </a:cubicBezTo>
                  <a:cubicBezTo>
                    <a:pt x="229" y="1021"/>
                    <a:pt x="286" y="973"/>
                    <a:pt x="266" y="907"/>
                  </a:cubicBezTo>
                  <a:cubicBezTo>
                    <a:pt x="238" y="851"/>
                    <a:pt x="266" y="795"/>
                    <a:pt x="266" y="732"/>
                  </a:cubicBezTo>
                  <a:cubicBezTo>
                    <a:pt x="238" y="649"/>
                    <a:pt x="238" y="558"/>
                    <a:pt x="203" y="446"/>
                  </a:cubicBezTo>
                  <a:cubicBezTo>
                    <a:pt x="203" y="383"/>
                    <a:pt x="238" y="299"/>
                    <a:pt x="203" y="208"/>
                  </a:cubicBezTo>
                  <a:cubicBezTo>
                    <a:pt x="203" y="152"/>
                    <a:pt x="147" y="96"/>
                    <a:pt x="147" y="33"/>
                  </a:cubicBezTo>
                  <a:cubicBezTo>
                    <a:pt x="147" y="10"/>
                    <a:pt x="137" y="1"/>
                    <a:pt x="12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1"/>
            <p:cNvSpPr/>
            <p:nvPr/>
          </p:nvSpPr>
          <p:spPr>
            <a:xfrm>
              <a:off x="5876876" y="1527560"/>
              <a:ext cx="7327" cy="23642"/>
            </a:xfrm>
            <a:custGeom>
              <a:rect b="b" l="l" r="r" t="t"/>
              <a:pathLst>
                <a:path extrusionOk="0" h="1039" w="322">
                  <a:moveTo>
                    <a:pt x="206" y="1"/>
                  </a:moveTo>
                  <a:cubicBezTo>
                    <a:pt x="177" y="1"/>
                    <a:pt x="147" y="15"/>
                    <a:pt x="147" y="43"/>
                  </a:cubicBezTo>
                  <a:cubicBezTo>
                    <a:pt x="119" y="218"/>
                    <a:pt x="56" y="392"/>
                    <a:pt x="56" y="567"/>
                  </a:cubicBezTo>
                  <a:cubicBezTo>
                    <a:pt x="28" y="714"/>
                    <a:pt x="0" y="889"/>
                    <a:pt x="119" y="1008"/>
                  </a:cubicBezTo>
                  <a:cubicBezTo>
                    <a:pt x="130" y="1029"/>
                    <a:pt x="148" y="1038"/>
                    <a:pt x="170" y="1038"/>
                  </a:cubicBezTo>
                  <a:cubicBezTo>
                    <a:pt x="204" y="1038"/>
                    <a:pt x="244" y="1014"/>
                    <a:pt x="266" y="980"/>
                  </a:cubicBezTo>
                  <a:cubicBezTo>
                    <a:pt x="322" y="686"/>
                    <a:pt x="231" y="365"/>
                    <a:pt x="266" y="43"/>
                  </a:cubicBezTo>
                  <a:cubicBezTo>
                    <a:pt x="266" y="15"/>
                    <a:pt x="236" y="1"/>
                    <a:pt x="2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1"/>
            <p:cNvSpPr/>
            <p:nvPr/>
          </p:nvSpPr>
          <p:spPr>
            <a:xfrm>
              <a:off x="5853644" y="1532930"/>
              <a:ext cx="7327" cy="28512"/>
            </a:xfrm>
            <a:custGeom>
              <a:rect b="b" l="l" r="r" t="t"/>
              <a:pathLst>
                <a:path extrusionOk="0" h="1253" w="322">
                  <a:moveTo>
                    <a:pt x="210" y="0"/>
                  </a:moveTo>
                  <a:cubicBezTo>
                    <a:pt x="177" y="0"/>
                    <a:pt x="147" y="16"/>
                    <a:pt x="147" y="45"/>
                  </a:cubicBezTo>
                  <a:cubicBezTo>
                    <a:pt x="91" y="247"/>
                    <a:pt x="63" y="450"/>
                    <a:pt x="28" y="653"/>
                  </a:cubicBezTo>
                  <a:cubicBezTo>
                    <a:pt x="28" y="828"/>
                    <a:pt x="0" y="1059"/>
                    <a:pt x="91" y="1205"/>
                  </a:cubicBezTo>
                  <a:cubicBezTo>
                    <a:pt x="105" y="1237"/>
                    <a:pt x="133" y="1253"/>
                    <a:pt x="162" y="1253"/>
                  </a:cubicBezTo>
                  <a:cubicBezTo>
                    <a:pt x="191" y="1253"/>
                    <a:pt x="220" y="1237"/>
                    <a:pt x="238" y="1205"/>
                  </a:cubicBezTo>
                  <a:cubicBezTo>
                    <a:pt x="322" y="1059"/>
                    <a:pt x="266" y="856"/>
                    <a:pt x="266" y="681"/>
                  </a:cubicBezTo>
                  <a:cubicBezTo>
                    <a:pt x="266" y="478"/>
                    <a:pt x="266" y="275"/>
                    <a:pt x="294" y="73"/>
                  </a:cubicBezTo>
                  <a:cubicBezTo>
                    <a:pt x="294" y="23"/>
                    <a:pt x="250" y="0"/>
                    <a:pt x="21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1"/>
            <p:cNvSpPr/>
            <p:nvPr/>
          </p:nvSpPr>
          <p:spPr>
            <a:xfrm>
              <a:off x="5833119" y="1542533"/>
              <a:ext cx="7964" cy="30241"/>
            </a:xfrm>
            <a:custGeom>
              <a:rect b="b" l="l" r="r" t="t"/>
              <a:pathLst>
                <a:path extrusionOk="0" h="1329" w="350">
                  <a:moveTo>
                    <a:pt x="126" y="0"/>
                  </a:moveTo>
                  <a:cubicBezTo>
                    <a:pt x="79" y="0"/>
                    <a:pt x="28" y="28"/>
                    <a:pt x="28" y="84"/>
                  </a:cubicBezTo>
                  <a:cubicBezTo>
                    <a:pt x="28" y="322"/>
                    <a:pt x="0" y="553"/>
                    <a:pt x="0" y="811"/>
                  </a:cubicBezTo>
                  <a:cubicBezTo>
                    <a:pt x="28" y="958"/>
                    <a:pt x="0" y="1196"/>
                    <a:pt x="119" y="1308"/>
                  </a:cubicBezTo>
                  <a:cubicBezTo>
                    <a:pt x="133" y="1322"/>
                    <a:pt x="154" y="1329"/>
                    <a:pt x="175" y="1329"/>
                  </a:cubicBezTo>
                  <a:cubicBezTo>
                    <a:pt x="196" y="1329"/>
                    <a:pt x="217" y="1322"/>
                    <a:pt x="231" y="1308"/>
                  </a:cubicBezTo>
                  <a:cubicBezTo>
                    <a:pt x="350" y="1196"/>
                    <a:pt x="266" y="958"/>
                    <a:pt x="266" y="811"/>
                  </a:cubicBezTo>
                  <a:cubicBezTo>
                    <a:pt x="231" y="581"/>
                    <a:pt x="203" y="322"/>
                    <a:pt x="203" y="84"/>
                  </a:cubicBezTo>
                  <a:cubicBezTo>
                    <a:pt x="217" y="28"/>
                    <a:pt x="173" y="0"/>
                    <a:pt x="12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1"/>
            <p:cNvSpPr/>
            <p:nvPr/>
          </p:nvSpPr>
          <p:spPr>
            <a:xfrm>
              <a:off x="5815301" y="1551020"/>
              <a:ext cx="9239" cy="26737"/>
            </a:xfrm>
            <a:custGeom>
              <a:rect b="b" l="l" r="r" t="t"/>
              <a:pathLst>
                <a:path extrusionOk="0" h="1175" w="406">
                  <a:moveTo>
                    <a:pt x="160" y="0"/>
                  </a:moveTo>
                  <a:cubicBezTo>
                    <a:pt x="126" y="0"/>
                    <a:pt x="95" y="18"/>
                    <a:pt x="84" y="61"/>
                  </a:cubicBezTo>
                  <a:cubicBezTo>
                    <a:pt x="0" y="410"/>
                    <a:pt x="84" y="788"/>
                    <a:pt x="203" y="1110"/>
                  </a:cubicBezTo>
                  <a:cubicBezTo>
                    <a:pt x="216" y="1152"/>
                    <a:pt x="255" y="1175"/>
                    <a:pt x="293" y="1175"/>
                  </a:cubicBezTo>
                  <a:cubicBezTo>
                    <a:pt x="336" y="1175"/>
                    <a:pt x="378" y="1145"/>
                    <a:pt x="378" y="1082"/>
                  </a:cubicBezTo>
                  <a:cubicBezTo>
                    <a:pt x="406" y="760"/>
                    <a:pt x="203" y="438"/>
                    <a:pt x="259" y="124"/>
                  </a:cubicBezTo>
                  <a:cubicBezTo>
                    <a:pt x="276" y="50"/>
                    <a:pt x="215" y="0"/>
                    <a:pt x="16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1"/>
            <p:cNvSpPr/>
            <p:nvPr/>
          </p:nvSpPr>
          <p:spPr>
            <a:xfrm>
              <a:off x="5913944" y="1508855"/>
              <a:ext cx="7327" cy="25372"/>
            </a:xfrm>
            <a:custGeom>
              <a:rect b="b" l="l" r="r" t="t"/>
              <a:pathLst>
                <a:path extrusionOk="0" h="1115" w="322">
                  <a:moveTo>
                    <a:pt x="91" y="1"/>
                  </a:moveTo>
                  <a:cubicBezTo>
                    <a:pt x="70" y="1"/>
                    <a:pt x="46" y="16"/>
                    <a:pt x="63" y="54"/>
                  </a:cubicBezTo>
                  <a:cubicBezTo>
                    <a:pt x="119" y="403"/>
                    <a:pt x="0" y="753"/>
                    <a:pt x="147" y="1068"/>
                  </a:cubicBezTo>
                  <a:cubicBezTo>
                    <a:pt x="161" y="1099"/>
                    <a:pt x="191" y="1115"/>
                    <a:pt x="221" y="1115"/>
                  </a:cubicBezTo>
                  <a:cubicBezTo>
                    <a:pt x="250" y="1115"/>
                    <a:pt x="280" y="1099"/>
                    <a:pt x="294" y="1068"/>
                  </a:cubicBezTo>
                  <a:cubicBezTo>
                    <a:pt x="322" y="893"/>
                    <a:pt x="266" y="753"/>
                    <a:pt x="238" y="578"/>
                  </a:cubicBezTo>
                  <a:cubicBezTo>
                    <a:pt x="238" y="487"/>
                    <a:pt x="238" y="368"/>
                    <a:pt x="210" y="285"/>
                  </a:cubicBezTo>
                  <a:cubicBezTo>
                    <a:pt x="175" y="194"/>
                    <a:pt x="147" y="110"/>
                    <a:pt x="119" y="19"/>
                  </a:cubicBezTo>
                  <a:cubicBezTo>
                    <a:pt x="119" y="8"/>
                    <a:pt x="106" y="1"/>
                    <a:pt x="91"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1"/>
            <p:cNvSpPr/>
            <p:nvPr/>
          </p:nvSpPr>
          <p:spPr>
            <a:xfrm>
              <a:off x="5932558" y="1495111"/>
              <a:ext cx="7987" cy="30219"/>
            </a:xfrm>
            <a:custGeom>
              <a:rect b="b" l="l" r="r" t="t"/>
              <a:pathLst>
                <a:path extrusionOk="0" h="1328" w="351">
                  <a:moveTo>
                    <a:pt x="161" y="0"/>
                  </a:moveTo>
                  <a:cubicBezTo>
                    <a:pt x="140" y="0"/>
                    <a:pt x="119" y="14"/>
                    <a:pt x="119" y="42"/>
                  </a:cubicBezTo>
                  <a:lnTo>
                    <a:pt x="119" y="133"/>
                  </a:lnTo>
                  <a:cubicBezTo>
                    <a:pt x="119" y="133"/>
                    <a:pt x="91" y="133"/>
                    <a:pt x="91" y="161"/>
                  </a:cubicBezTo>
                  <a:cubicBezTo>
                    <a:pt x="0" y="245"/>
                    <a:pt x="0" y="420"/>
                    <a:pt x="0" y="567"/>
                  </a:cubicBezTo>
                  <a:cubicBezTo>
                    <a:pt x="0" y="770"/>
                    <a:pt x="0" y="1035"/>
                    <a:pt x="56" y="1238"/>
                  </a:cubicBezTo>
                  <a:cubicBezTo>
                    <a:pt x="74" y="1298"/>
                    <a:pt x="133" y="1327"/>
                    <a:pt x="188" y="1327"/>
                  </a:cubicBezTo>
                  <a:cubicBezTo>
                    <a:pt x="243" y="1327"/>
                    <a:pt x="294" y="1298"/>
                    <a:pt x="294" y="1238"/>
                  </a:cubicBezTo>
                  <a:cubicBezTo>
                    <a:pt x="322" y="1238"/>
                    <a:pt x="322" y="1210"/>
                    <a:pt x="322" y="1210"/>
                  </a:cubicBezTo>
                  <a:lnTo>
                    <a:pt x="322" y="1182"/>
                  </a:lnTo>
                  <a:cubicBezTo>
                    <a:pt x="350" y="1063"/>
                    <a:pt x="322" y="944"/>
                    <a:pt x="294" y="833"/>
                  </a:cubicBezTo>
                  <a:cubicBezTo>
                    <a:pt x="294" y="742"/>
                    <a:pt x="294" y="658"/>
                    <a:pt x="266" y="595"/>
                  </a:cubicBezTo>
                  <a:cubicBezTo>
                    <a:pt x="231" y="483"/>
                    <a:pt x="231" y="364"/>
                    <a:pt x="203" y="217"/>
                  </a:cubicBezTo>
                  <a:cubicBezTo>
                    <a:pt x="231" y="217"/>
                    <a:pt x="231" y="189"/>
                    <a:pt x="203" y="161"/>
                  </a:cubicBezTo>
                  <a:lnTo>
                    <a:pt x="203" y="42"/>
                  </a:lnTo>
                  <a:cubicBezTo>
                    <a:pt x="203" y="14"/>
                    <a:pt x="182" y="0"/>
                    <a:pt x="16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1"/>
            <p:cNvSpPr/>
            <p:nvPr/>
          </p:nvSpPr>
          <p:spPr>
            <a:xfrm>
              <a:off x="5952446" y="1487420"/>
              <a:ext cx="5279" cy="21663"/>
            </a:xfrm>
            <a:custGeom>
              <a:rect b="b" l="l" r="r" t="t"/>
              <a:pathLst>
                <a:path extrusionOk="0" h="952" w="232">
                  <a:moveTo>
                    <a:pt x="90" y="0"/>
                  </a:moveTo>
                  <a:cubicBezTo>
                    <a:pt x="63" y="0"/>
                    <a:pt x="28" y="24"/>
                    <a:pt x="28" y="59"/>
                  </a:cubicBezTo>
                  <a:cubicBezTo>
                    <a:pt x="56" y="324"/>
                    <a:pt x="0" y="611"/>
                    <a:pt x="56" y="877"/>
                  </a:cubicBezTo>
                  <a:cubicBezTo>
                    <a:pt x="72" y="928"/>
                    <a:pt x="106" y="951"/>
                    <a:pt x="141" y="951"/>
                  </a:cubicBezTo>
                  <a:cubicBezTo>
                    <a:pt x="186" y="951"/>
                    <a:pt x="231" y="912"/>
                    <a:pt x="231" y="849"/>
                  </a:cubicBezTo>
                  <a:cubicBezTo>
                    <a:pt x="231" y="583"/>
                    <a:pt x="175" y="297"/>
                    <a:pt x="119" y="31"/>
                  </a:cubicBezTo>
                  <a:cubicBezTo>
                    <a:pt x="119" y="9"/>
                    <a:pt x="106" y="0"/>
                    <a:pt x="90"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1"/>
            <p:cNvSpPr/>
            <p:nvPr/>
          </p:nvSpPr>
          <p:spPr>
            <a:xfrm>
              <a:off x="5779485" y="1274342"/>
              <a:ext cx="28512" cy="31356"/>
            </a:xfrm>
            <a:custGeom>
              <a:rect b="b" l="l" r="r" t="t"/>
              <a:pathLst>
                <a:path extrusionOk="0" h="1378" w="1253">
                  <a:moveTo>
                    <a:pt x="612" y="1"/>
                  </a:moveTo>
                  <a:cubicBezTo>
                    <a:pt x="523" y="1"/>
                    <a:pt x="435" y="33"/>
                    <a:pt x="350" y="102"/>
                  </a:cubicBezTo>
                  <a:cubicBezTo>
                    <a:pt x="141" y="221"/>
                    <a:pt x="1" y="480"/>
                    <a:pt x="1" y="710"/>
                  </a:cubicBezTo>
                  <a:cubicBezTo>
                    <a:pt x="1" y="1004"/>
                    <a:pt x="176" y="1235"/>
                    <a:pt x="406" y="1326"/>
                  </a:cubicBezTo>
                  <a:cubicBezTo>
                    <a:pt x="488" y="1361"/>
                    <a:pt x="567" y="1377"/>
                    <a:pt x="642" y="1377"/>
                  </a:cubicBezTo>
                  <a:cubicBezTo>
                    <a:pt x="995" y="1377"/>
                    <a:pt x="1252" y="1018"/>
                    <a:pt x="1252" y="654"/>
                  </a:cubicBezTo>
                  <a:cubicBezTo>
                    <a:pt x="1252" y="480"/>
                    <a:pt x="1189" y="277"/>
                    <a:pt x="1078" y="130"/>
                  </a:cubicBezTo>
                  <a:cubicBezTo>
                    <a:pt x="978" y="60"/>
                    <a:pt x="859" y="4"/>
                    <a:pt x="758" y="4"/>
                  </a:cubicBezTo>
                  <a:cubicBezTo>
                    <a:pt x="738" y="4"/>
                    <a:pt x="718" y="6"/>
                    <a:pt x="700" y="11"/>
                  </a:cubicBezTo>
                  <a:cubicBezTo>
                    <a:pt x="671" y="4"/>
                    <a:pt x="641" y="1"/>
                    <a:pt x="61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1"/>
            <p:cNvSpPr/>
            <p:nvPr/>
          </p:nvSpPr>
          <p:spPr>
            <a:xfrm>
              <a:off x="5803355" y="1251519"/>
              <a:ext cx="18477" cy="19751"/>
            </a:xfrm>
            <a:custGeom>
              <a:rect b="b" l="l" r="r" t="t"/>
              <a:pathLst>
                <a:path extrusionOk="0" h="868" w="812">
                  <a:moveTo>
                    <a:pt x="440" y="0"/>
                  </a:moveTo>
                  <a:cubicBezTo>
                    <a:pt x="376" y="0"/>
                    <a:pt x="310" y="25"/>
                    <a:pt x="259" y="56"/>
                  </a:cubicBezTo>
                  <a:cubicBezTo>
                    <a:pt x="140" y="112"/>
                    <a:pt x="57" y="231"/>
                    <a:pt x="29" y="350"/>
                  </a:cubicBezTo>
                  <a:cubicBezTo>
                    <a:pt x="1" y="525"/>
                    <a:pt x="57" y="664"/>
                    <a:pt x="203" y="783"/>
                  </a:cubicBezTo>
                  <a:cubicBezTo>
                    <a:pt x="268" y="836"/>
                    <a:pt x="344" y="867"/>
                    <a:pt x="419" y="867"/>
                  </a:cubicBezTo>
                  <a:cubicBezTo>
                    <a:pt x="475" y="867"/>
                    <a:pt x="530" y="850"/>
                    <a:pt x="581" y="811"/>
                  </a:cubicBezTo>
                  <a:cubicBezTo>
                    <a:pt x="637" y="783"/>
                    <a:pt x="665" y="783"/>
                    <a:pt x="700" y="727"/>
                  </a:cubicBezTo>
                  <a:cubicBezTo>
                    <a:pt x="756" y="699"/>
                    <a:pt x="784" y="636"/>
                    <a:pt x="784" y="581"/>
                  </a:cubicBezTo>
                  <a:cubicBezTo>
                    <a:pt x="812" y="553"/>
                    <a:pt x="812" y="490"/>
                    <a:pt x="812" y="434"/>
                  </a:cubicBezTo>
                  <a:cubicBezTo>
                    <a:pt x="812" y="287"/>
                    <a:pt x="728" y="140"/>
                    <a:pt x="581" y="56"/>
                  </a:cubicBezTo>
                  <a:cubicBezTo>
                    <a:pt x="541" y="16"/>
                    <a:pt x="491" y="0"/>
                    <a:pt x="44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1"/>
            <p:cNvSpPr/>
            <p:nvPr/>
          </p:nvSpPr>
          <p:spPr>
            <a:xfrm>
              <a:off x="5821172" y="1281897"/>
              <a:ext cx="6713" cy="7350"/>
            </a:xfrm>
            <a:custGeom>
              <a:rect b="b" l="l" r="r" t="t"/>
              <a:pathLst>
                <a:path extrusionOk="0" h="323" w="295">
                  <a:moveTo>
                    <a:pt x="148" y="1"/>
                  </a:moveTo>
                  <a:cubicBezTo>
                    <a:pt x="57" y="1"/>
                    <a:pt x="1" y="92"/>
                    <a:pt x="1" y="176"/>
                  </a:cubicBezTo>
                  <a:cubicBezTo>
                    <a:pt x="1" y="266"/>
                    <a:pt x="57" y="322"/>
                    <a:pt x="148" y="322"/>
                  </a:cubicBezTo>
                  <a:cubicBezTo>
                    <a:pt x="232" y="322"/>
                    <a:pt x="294" y="266"/>
                    <a:pt x="294" y="176"/>
                  </a:cubicBezTo>
                  <a:cubicBezTo>
                    <a:pt x="294" y="92"/>
                    <a:pt x="232" y="1"/>
                    <a:pt x="14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1"/>
            <p:cNvSpPr/>
            <p:nvPr/>
          </p:nvSpPr>
          <p:spPr>
            <a:xfrm>
              <a:off x="5826429" y="1290248"/>
              <a:ext cx="14654" cy="13881"/>
            </a:xfrm>
            <a:custGeom>
              <a:rect b="b" l="l" r="r" t="t"/>
              <a:pathLst>
                <a:path extrusionOk="0" h="610" w="644">
                  <a:moveTo>
                    <a:pt x="314" y="1"/>
                  </a:moveTo>
                  <a:cubicBezTo>
                    <a:pt x="238" y="1"/>
                    <a:pt x="155" y="34"/>
                    <a:pt x="91" y="102"/>
                  </a:cubicBezTo>
                  <a:cubicBezTo>
                    <a:pt x="35" y="158"/>
                    <a:pt x="1" y="221"/>
                    <a:pt x="1" y="305"/>
                  </a:cubicBezTo>
                  <a:cubicBezTo>
                    <a:pt x="1" y="396"/>
                    <a:pt x="35" y="480"/>
                    <a:pt x="91" y="536"/>
                  </a:cubicBezTo>
                  <a:cubicBezTo>
                    <a:pt x="153" y="582"/>
                    <a:pt x="234" y="610"/>
                    <a:pt x="309" y="610"/>
                  </a:cubicBezTo>
                  <a:cubicBezTo>
                    <a:pt x="335" y="610"/>
                    <a:pt x="361" y="606"/>
                    <a:pt x="385" y="599"/>
                  </a:cubicBezTo>
                  <a:lnTo>
                    <a:pt x="413" y="599"/>
                  </a:lnTo>
                  <a:cubicBezTo>
                    <a:pt x="441" y="599"/>
                    <a:pt x="469" y="599"/>
                    <a:pt x="497" y="571"/>
                  </a:cubicBezTo>
                  <a:cubicBezTo>
                    <a:pt x="525" y="571"/>
                    <a:pt x="560" y="536"/>
                    <a:pt x="588" y="508"/>
                  </a:cubicBezTo>
                  <a:cubicBezTo>
                    <a:pt x="588" y="480"/>
                    <a:pt x="616" y="452"/>
                    <a:pt x="616" y="424"/>
                  </a:cubicBezTo>
                  <a:cubicBezTo>
                    <a:pt x="644" y="396"/>
                    <a:pt x="644" y="361"/>
                    <a:pt x="644" y="305"/>
                  </a:cubicBezTo>
                  <a:cubicBezTo>
                    <a:pt x="644" y="249"/>
                    <a:pt x="616" y="221"/>
                    <a:pt x="616" y="158"/>
                  </a:cubicBezTo>
                  <a:cubicBezTo>
                    <a:pt x="588" y="130"/>
                    <a:pt x="560" y="102"/>
                    <a:pt x="525" y="74"/>
                  </a:cubicBezTo>
                  <a:cubicBezTo>
                    <a:pt x="497" y="46"/>
                    <a:pt x="469" y="11"/>
                    <a:pt x="413" y="11"/>
                  </a:cubicBezTo>
                  <a:lnTo>
                    <a:pt x="385" y="11"/>
                  </a:lnTo>
                  <a:cubicBezTo>
                    <a:pt x="363" y="4"/>
                    <a:pt x="339" y="1"/>
                    <a:pt x="31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1"/>
            <p:cNvSpPr/>
            <p:nvPr/>
          </p:nvSpPr>
          <p:spPr>
            <a:xfrm>
              <a:off x="5871620" y="1250085"/>
              <a:ext cx="45055" cy="41232"/>
            </a:xfrm>
            <a:custGeom>
              <a:rect b="b" l="l" r="r" t="t"/>
              <a:pathLst>
                <a:path extrusionOk="0" h="1812" w="1980">
                  <a:moveTo>
                    <a:pt x="1157" y="1"/>
                  </a:moveTo>
                  <a:cubicBezTo>
                    <a:pt x="948" y="1"/>
                    <a:pt x="731" y="103"/>
                    <a:pt x="553" y="238"/>
                  </a:cubicBezTo>
                  <a:cubicBezTo>
                    <a:pt x="553" y="266"/>
                    <a:pt x="525" y="266"/>
                    <a:pt x="525" y="266"/>
                  </a:cubicBezTo>
                  <a:cubicBezTo>
                    <a:pt x="350" y="378"/>
                    <a:pt x="203" y="553"/>
                    <a:pt x="112" y="762"/>
                  </a:cubicBezTo>
                  <a:cubicBezTo>
                    <a:pt x="0" y="1140"/>
                    <a:pt x="203" y="1490"/>
                    <a:pt x="525" y="1692"/>
                  </a:cubicBezTo>
                  <a:cubicBezTo>
                    <a:pt x="677" y="1769"/>
                    <a:pt x="845" y="1812"/>
                    <a:pt x="1009" y="1812"/>
                  </a:cubicBezTo>
                  <a:cubicBezTo>
                    <a:pt x="1220" y="1812"/>
                    <a:pt x="1424" y="1739"/>
                    <a:pt x="1574" y="1574"/>
                  </a:cubicBezTo>
                  <a:cubicBezTo>
                    <a:pt x="1860" y="1343"/>
                    <a:pt x="1979" y="902"/>
                    <a:pt x="1860" y="553"/>
                  </a:cubicBezTo>
                  <a:cubicBezTo>
                    <a:pt x="1804" y="294"/>
                    <a:pt x="1602" y="91"/>
                    <a:pt x="1336" y="28"/>
                  </a:cubicBezTo>
                  <a:cubicBezTo>
                    <a:pt x="1278" y="9"/>
                    <a:pt x="1218" y="1"/>
                    <a:pt x="115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1"/>
            <p:cNvSpPr/>
            <p:nvPr/>
          </p:nvSpPr>
          <p:spPr>
            <a:xfrm>
              <a:off x="5851732" y="1278552"/>
              <a:ext cx="19273" cy="19114"/>
            </a:xfrm>
            <a:custGeom>
              <a:rect b="b" l="l" r="r" t="t"/>
              <a:pathLst>
                <a:path extrusionOk="0" h="840" w="847">
                  <a:moveTo>
                    <a:pt x="434" y="1"/>
                  </a:moveTo>
                  <a:cubicBezTo>
                    <a:pt x="406" y="1"/>
                    <a:pt x="378" y="36"/>
                    <a:pt x="350" y="36"/>
                  </a:cubicBezTo>
                  <a:lnTo>
                    <a:pt x="322" y="36"/>
                  </a:lnTo>
                  <a:cubicBezTo>
                    <a:pt x="287" y="36"/>
                    <a:pt x="259" y="64"/>
                    <a:pt x="231" y="64"/>
                  </a:cubicBezTo>
                  <a:cubicBezTo>
                    <a:pt x="203" y="92"/>
                    <a:pt x="175" y="92"/>
                    <a:pt x="147" y="120"/>
                  </a:cubicBezTo>
                  <a:cubicBezTo>
                    <a:pt x="112" y="148"/>
                    <a:pt x="84" y="176"/>
                    <a:pt x="56" y="239"/>
                  </a:cubicBezTo>
                  <a:cubicBezTo>
                    <a:pt x="56" y="267"/>
                    <a:pt x="28" y="295"/>
                    <a:pt x="28" y="323"/>
                  </a:cubicBezTo>
                  <a:cubicBezTo>
                    <a:pt x="28" y="350"/>
                    <a:pt x="28" y="385"/>
                    <a:pt x="0" y="441"/>
                  </a:cubicBezTo>
                  <a:cubicBezTo>
                    <a:pt x="0" y="469"/>
                    <a:pt x="28" y="525"/>
                    <a:pt x="56" y="588"/>
                  </a:cubicBezTo>
                  <a:cubicBezTo>
                    <a:pt x="56" y="644"/>
                    <a:pt x="84" y="672"/>
                    <a:pt x="112" y="700"/>
                  </a:cubicBezTo>
                  <a:cubicBezTo>
                    <a:pt x="147" y="735"/>
                    <a:pt x="203" y="763"/>
                    <a:pt x="203" y="791"/>
                  </a:cubicBezTo>
                  <a:cubicBezTo>
                    <a:pt x="231" y="791"/>
                    <a:pt x="287" y="819"/>
                    <a:pt x="322" y="819"/>
                  </a:cubicBezTo>
                  <a:cubicBezTo>
                    <a:pt x="350" y="833"/>
                    <a:pt x="385" y="840"/>
                    <a:pt x="421" y="840"/>
                  </a:cubicBezTo>
                  <a:cubicBezTo>
                    <a:pt x="457" y="840"/>
                    <a:pt x="493" y="833"/>
                    <a:pt x="525" y="819"/>
                  </a:cubicBezTo>
                  <a:cubicBezTo>
                    <a:pt x="637" y="791"/>
                    <a:pt x="727" y="735"/>
                    <a:pt x="783" y="616"/>
                  </a:cubicBezTo>
                  <a:cubicBezTo>
                    <a:pt x="783" y="588"/>
                    <a:pt x="811" y="560"/>
                    <a:pt x="811" y="525"/>
                  </a:cubicBezTo>
                  <a:cubicBezTo>
                    <a:pt x="846" y="497"/>
                    <a:pt x="846" y="469"/>
                    <a:pt x="846" y="413"/>
                  </a:cubicBezTo>
                  <a:cubicBezTo>
                    <a:pt x="846" y="350"/>
                    <a:pt x="846" y="295"/>
                    <a:pt x="811" y="267"/>
                  </a:cubicBezTo>
                  <a:cubicBezTo>
                    <a:pt x="811" y="239"/>
                    <a:pt x="783" y="211"/>
                    <a:pt x="783" y="211"/>
                  </a:cubicBezTo>
                  <a:cubicBezTo>
                    <a:pt x="755" y="148"/>
                    <a:pt x="727" y="120"/>
                    <a:pt x="700" y="92"/>
                  </a:cubicBezTo>
                  <a:cubicBezTo>
                    <a:pt x="637" y="64"/>
                    <a:pt x="609" y="36"/>
                    <a:pt x="553" y="36"/>
                  </a:cubicBezTo>
                  <a:cubicBezTo>
                    <a:pt x="525" y="1"/>
                    <a:pt x="497" y="1"/>
                    <a:pt x="4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1"/>
            <p:cNvSpPr/>
            <p:nvPr/>
          </p:nvSpPr>
          <p:spPr>
            <a:xfrm>
              <a:off x="5856351" y="1240847"/>
              <a:ext cx="13858" cy="15291"/>
            </a:xfrm>
            <a:custGeom>
              <a:rect b="b" l="l" r="r" t="t"/>
              <a:pathLst>
                <a:path extrusionOk="0" h="672" w="609">
                  <a:moveTo>
                    <a:pt x="322" y="1"/>
                  </a:moveTo>
                  <a:cubicBezTo>
                    <a:pt x="231" y="1"/>
                    <a:pt x="147" y="29"/>
                    <a:pt x="84" y="85"/>
                  </a:cubicBezTo>
                  <a:cubicBezTo>
                    <a:pt x="28" y="148"/>
                    <a:pt x="0" y="203"/>
                    <a:pt x="0" y="294"/>
                  </a:cubicBezTo>
                  <a:lnTo>
                    <a:pt x="0" y="378"/>
                  </a:lnTo>
                  <a:cubicBezTo>
                    <a:pt x="0" y="406"/>
                    <a:pt x="0" y="469"/>
                    <a:pt x="28" y="497"/>
                  </a:cubicBezTo>
                  <a:cubicBezTo>
                    <a:pt x="28" y="525"/>
                    <a:pt x="56" y="553"/>
                    <a:pt x="84" y="581"/>
                  </a:cubicBezTo>
                  <a:cubicBezTo>
                    <a:pt x="119" y="609"/>
                    <a:pt x="147" y="644"/>
                    <a:pt x="203" y="644"/>
                  </a:cubicBezTo>
                  <a:cubicBezTo>
                    <a:pt x="231" y="672"/>
                    <a:pt x="259" y="672"/>
                    <a:pt x="322" y="672"/>
                  </a:cubicBezTo>
                  <a:cubicBezTo>
                    <a:pt x="378" y="672"/>
                    <a:pt x="469" y="644"/>
                    <a:pt x="524" y="581"/>
                  </a:cubicBezTo>
                  <a:cubicBezTo>
                    <a:pt x="524" y="553"/>
                    <a:pt x="552" y="553"/>
                    <a:pt x="552" y="525"/>
                  </a:cubicBezTo>
                  <a:cubicBezTo>
                    <a:pt x="580" y="469"/>
                    <a:pt x="608" y="434"/>
                    <a:pt x="608" y="378"/>
                  </a:cubicBezTo>
                  <a:lnTo>
                    <a:pt x="608" y="294"/>
                  </a:lnTo>
                  <a:cubicBezTo>
                    <a:pt x="608" y="259"/>
                    <a:pt x="608" y="203"/>
                    <a:pt x="580" y="176"/>
                  </a:cubicBezTo>
                  <a:cubicBezTo>
                    <a:pt x="580" y="148"/>
                    <a:pt x="552" y="120"/>
                    <a:pt x="524" y="85"/>
                  </a:cubicBezTo>
                  <a:cubicBezTo>
                    <a:pt x="497" y="57"/>
                    <a:pt x="469" y="29"/>
                    <a:pt x="434"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1"/>
            <p:cNvSpPr/>
            <p:nvPr/>
          </p:nvSpPr>
          <p:spPr>
            <a:xfrm>
              <a:off x="5748948" y="1321468"/>
              <a:ext cx="44099" cy="46147"/>
            </a:xfrm>
            <a:custGeom>
              <a:rect b="b" l="l" r="r" t="t"/>
              <a:pathLst>
                <a:path extrusionOk="0" h="2028" w="1938">
                  <a:moveTo>
                    <a:pt x="1122" y="0"/>
                  </a:moveTo>
                  <a:cubicBezTo>
                    <a:pt x="1081" y="0"/>
                    <a:pt x="1038" y="3"/>
                    <a:pt x="993" y="10"/>
                  </a:cubicBezTo>
                  <a:cubicBezTo>
                    <a:pt x="609" y="38"/>
                    <a:pt x="231" y="478"/>
                    <a:pt x="147" y="912"/>
                  </a:cubicBezTo>
                  <a:cubicBezTo>
                    <a:pt x="0" y="1178"/>
                    <a:pt x="0" y="1555"/>
                    <a:pt x="231" y="1786"/>
                  </a:cubicBezTo>
                  <a:cubicBezTo>
                    <a:pt x="381" y="1941"/>
                    <a:pt x="613" y="2028"/>
                    <a:pt x="842" y="2028"/>
                  </a:cubicBezTo>
                  <a:cubicBezTo>
                    <a:pt x="922" y="2028"/>
                    <a:pt x="1001" y="2017"/>
                    <a:pt x="1077" y="1996"/>
                  </a:cubicBezTo>
                  <a:cubicBezTo>
                    <a:pt x="1371" y="1877"/>
                    <a:pt x="1601" y="1611"/>
                    <a:pt x="1720" y="1352"/>
                  </a:cubicBezTo>
                  <a:cubicBezTo>
                    <a:pt x="1938" y="832"/>
                    <a:pt x="1795" y="0"/>
                    <a:pt x="112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1"/>
            <p:cNvSpPr/>
            <p:nvPr/>
          </p:nvSpPr>
          <p:spPr>
            <a:xfrm>
              <a:off x="5740984" y="1494702"/>
              <a:ext cx="29786" cy="32335"/>
            </a:xfrm>
            <a:custGeom>
              <a:rect b="b" l="l" r="r" t="t"/>
              <a:pathLst>
                <a:path extrusionOk="0" h="1421" w="1309">
                  <a:moveTo>
                    <a:pt x="658" y="1"/>
                  </a:moveTo>
                  <a:cubicBezTo>
                    <a:pt x="574" y="1"/>
                    <a:pt x="488" y="19"/>
                    <a:pt x="406" y="60"/>
                  </a:cubicBezTo>
                  <a:cubicBezTo>
                    <a:pt x="294" y="151"/>
                    <a:pt x="175" y="263"/>
                    <a:pt x="147" y="410"/>
                  </a:cubicBezTo>
                  <a:lnTo>
                    <a:pt x="147" y="438"/>
                  </a:lnTo>
                  <a:cubicBezTo>
                    <a:pt x="85" y="501"/>
                    <a:pt x="57" y="557"/>
                    <a:pt x="57" y="641"/>
                  </a:cubicBezTo>
                  <a:cubicBezTo>
                    <a:pt x="1" y="851"/>
                    <a:pt x="57" y="1053"/>
                    <a:pt x="203" y="1228"/>
                  </a:cubicBezTo>
                  <a:cubicBezTo>
                    <a:pt x="319" y="1344"/>
                    <a:pt x="504" y="1420"/>
                    <a:pt x="680" y="1420"/>
                  </a:cubicBezTo>
                  <a:cubicBezTo>
                    <a:pt x="727" y="1420"/>
                    <a:pt x="774" y="1415"/>
                    <a:pt x="819" y="1403"/>
                  </a:cubicBezTo>
                  <a:cubicBezTo>
                    <a:pt x="1021" y="1340"/>
                    <a:pt x="1196" y="1165"/>
                    <a:pt x="1252" y="934"/>
                  </a:cubicBezTo>
                  <a:cubicBezTo>
                    <a:pt x="1308" y="788"/>
                    <a:pt x="1308" y="613"/>
                    <a:pt x="1252" y="466"/>
                  </a:cubicBezTo>
                  <a:cubicBezTo>
                    <a:pt x="1188" y="199"/>
                    <a:pt x="932" y="1"/>
                    <a:pt x="65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1"/>
            <p:cNvSpPr/>
            <p:nvPr/>
          </p:nvSpPr>
          <p:spPr>
            <a:xfrm>
              <a:off x="5742258" y="1535843"/>
              <a:ext cx="19273" cy="19114"/>
            </a:xfrm>
            <a:custGeom>
              <a:rect b="b" l="l" r="r" t="t"/>
              <a:pathLst>
                <a:path extrusionOk="0" h="840" w="847">
                  <a:moveTo>
                    <a:pt x="441" y="1"/>
                  </a:moveTo>
                  <a:cubicBezTo>
                    <a:pt x="350" y="1"/>
                    <a:pt x="294" y="1"/>
                    <a:pt x="238" y="28"/>
                  </a:cubicBezTo>
                  <a:cubicBezTo>
                    <a:pt x="203" y="56"/>
                    <a:pt x="147" y="91"/>
                    <a:pt x="147" y="119"/>
                  </a:cubicBezTo>
                  <a:cubicBezTo>
                    <a:pt x="119" y="147"/>
                    <a:pt x="91" y="175"/>
                    <a:pt x="63" y="203"/>
                  </a:cubicBezTo>
                  <a:cubicBezTo>
                    <a:pt x="29" y="266"/>
                    <a:pt x="1" y="294"/>
                    <a:pt x="1" y="350"/>
                  </a:cubicBezTo>
                  <a:cubicBezTo>
                    <a:pt x="1" y="406"/>
                    <a:pt x="1" y="469"/>
                    <a:pt x="29" y="525"/>
                  </a:cubicBezTo>
                  <a:cubicBezTo>
                    <a:pt x="29" y="581"/>
                    <a:pt x="63" y="644"/>
                    <a:pt x="91" y="672"/>
                  </a:cubicBezTo>
                  <a:cubicBezTo>
                    <a:pt x="119" y="700"/>
                    <a:pt x="175" y="756"/>
                    <a:pt x="203" y="791"/>
                  </a:cubicBezTo>
                  <a:cubicBezTo>
                    <a:pt x="238" y="791"/>
                    <a:pt x="266" y="819"/>
                    <a:pt x="322" y="819"/>
                  </a:cubicBezTo>
                  <a:cubicBezTo>
                    <a:pt x="350" y="833"/>
                    <a:pt x="387" y="840"/>
                    <a:pt x="424" y="840"/>
                  </a:cubicBezTo>
                  <a:cubicBezTo>
                    <a:pt x="460" y="840"/>
                    <a:pt x="497" y="833"/>
                    <a:pt x="525" y="819"/>
                  </a:cubicBezTo>
                  <a:cubicBezTo>
                    <a:pt x="553" y="819"/>
                    <a:pt x="616" y="791"/>
                    <a:pt x="644" y="791"/>
                  </a:cubicBezTo>
                  <a:cubicBezTo>
                    <a:pt x="700" y="728"/>
                    <a:pt x="763" y="700"/>
                    <a:pt x="791" y="616"/>
                  </a:cubicBezTo>
                  <a:cubicBezTo>
                    <a:pt x="819" y="581"/>
                    <a:pt x="819" y="525"/>
                    <a:pt x="847" y="497"/>
                  </a:cubicBezTo>
                  <a:lnTo>
                    <a:pt x="847" y="350"/>
                  </a:lnTo>
                  <a:cubicBezTo>
                    <a:pt x="847" y="294"/>
                    <a:pt x="847" y="266"/>
                    <a:pt x="819" y="231"/>
                  </a:cubicBezTo>
                  <a:cubicBezTo>
                    <a:pt x="791" y="175"/>
                    <a:pt x="763" y="147"/>
                    <a:pt x="728" y="119"/>
                  </a:cubicBezTo>
                  <a:cubicBezTo>
                    <a:pt x="700" y="91"/>
                    <a:pt x="672" y="56"/>
                    <a:pt x="644" y="28"/>
                  </a:cubicBezTo>
                  <a:lnTo>
                    <a:pt x="588" y="28"/>
                  </a:lnTo>
                  <a:lnTo>
                    <a:pt x="588"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1"/>
            <p:cNvSpPr/>
            <p:nvPr/>
          </p:nvSpPr>
          <p:spPr>
            <a:xfrm>
              <a:off x="5780759" y="1531223"/>
              <a:ext cx="9898" cy="8874"/>
            </a:xfrm>
            <a:custGeom>
              <a:rect b="b" l="l" r="r" t="t"/>
              <a:pathLst>
                <a:path extrusionOk="0" h="390" w="435">
                  <a:moveTo>
                    <a:pt x="176" y="1"/>
                  </a:moveTo>
                  <a:cubicBezTo>
                    <a:pt x="85" y="29"/>
                    <a:pt x="29" y="85"/>
                    <a:pt x="29" y="148"/>
                  </a:cubicBezTo>
                  <a:cubicBezTo>
                    <a:pt x="1" y="204"/>
                    <a:pt x="29" y="294"/>
                    <a:pt x="85" y="350"/>
                  </a:cubicBezTo>
                  <a:cubicBezTo>
                    <a:pt x="109" y="370"/>
                    <a:pt x="159" y="390"/>
                    <a:pt x="205" y="390"/>
                  </a:cubicBezTo>
                  <a:cubicBezTo>
                    <a:pt x="224" y="390"/>
                    <a:pt x="243" y="387"/>
                    <a:pt x="259" y="378"/>
                  </a:cubicBezTo>
                  <a:cubicBezTo>
                    <a:pt x="322" y="378"/>
                    <a:pt x="378" y="322"/>
                    <a:pt x="406" y="259"/>
                  </a:cubicBezTo>
                  <a:lnTo>
                    <a:pt x="406" y="231"/>
                  </a:lnTo>
                  <a:cubicBezTo>
                    <a:pt x="434" y="148"/>
                    <a:pt x="406" y="85"/>
                    <a:pt x="378" y="57"/>
                  </a:cubicBezTo>
                  <a:cubicBezTo>
                    <a:pt x="322" y="1"/>
                    <a:pt x="259" y="1"/>
                    <a:pt x="203"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1"/>
            <p:cNvSpPr/>
            <p:nvPr/>
          </p:nvSpPr>
          <p:spPr>
            <a:xfrm>
              <a:off x="5835326" y="1599762"/>
              <a:ext cx="56842" cy="46420"/>
            </a:xfrm>
            <a:custGeom>
              <a:rect b="b" l="l" r="r" t="t"/>
              <a:pathLst>
                <a:path extrusionOk="0" h="2040" w="2498">
                  <a:moveTo>
                    <a:pt x="1356" y="0"/>
                  </a:moveTo>
                  <a:cubicBezTo>
                    <a:pt x="654" y="0"/>
                    <a:pt x="0" y="734"/>
                    <a:pt x="225" y="1443"/>
                  </a:cubicBezTo>
                  <a:cubicBezTo>
                    <a:pt x="356" y="1836"/>
                    <a:pt x="714" y="2039"/>
                    <a:pt x="1083" y="2039"/>
                  </a:cubicBezTo>
                  <a:cubicBezTo>
                    <a:pt x="1128" y="2039"/>
                    <a:pt x="1173" y="2036"/>
                    <a:pt x="1218" y="2030"/>
                  </a:cubicBezTo>
                  <a:cubicBezTo>
                    <a:pt x="1358" y="2030"/>
                    <a:pt x="1504" y="2002"/>
                    <a:pt x="1623" y="1939"/>
                  </a:cubicBezTo>
                  <a:cubicBezTo>
                    <a:pt x="2267" y="1562"/>
                    <a:pt x="2497" y="429"/>
                    <a:pt x="1742" y="79"/>
                  </a:cubicBezTo>
                  <a:cubicBezTo>
                    <a:pt x="1615" y="25"/>
                    <a:pt x="1485" y="0"/>
                    <a:pt x="135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1"/>
            <p:cNvSpPr/>
            <p:nvPr/>
          </p:nvSpPr>
          <p:spPr>
            <a:xfrm>
              <a:off x="5894853" y="1624633"/>
              <a:ext cx="21822" cy="22459"/>
            </a:xfrm>
            <a:custGeom>
              <a:rect b="b" l="l" r="r" t="t"/>
              <a:pathLst>
                <a:path extrusionOk="0" h="987" w="959">
                  <a:moveTo>
                    <a:pt x="490" y="0"/>
                  </a:moveTo>
                  <a:cubicBezTo>
                    <a:pt x="406" y="0"/>
                    <a:pt x="350" y="0"/>
                    <a:pt x="287" y="35"/>
                  </a:cubicBezTo>
                  <a:cubicBezTo>
                    <a:pt x="259" y="63"/>
                    <a:pt x="231" y="91"/>
                    <a:pt x="203" y="119"/>
                  </a:cubicBezTo>
                  <a:cubicBezTo>
                    <a:pt x="140" y="119"/>
                    <a:pt x="140" y="147"/>
                    <a:pt x="112" y="175"/>
                  </a:cubicBezTo>
                  <a:cubicBezTo>
                    <a:pt x="84" y="210"/>
                    <a:pt x="56" y="266"/>
                    <a:pt x="56" y="294"/>
                  </a:cubicBezTo>
                  <a:cubicBezTo>
                    <a:pt x="28" y="350"/>
                    <a:pt x="0" y="413"/>
                    <a:pt x="0" y="469"/>
                  </a:cubicBezTo>
                  <a:cubicBezTo>
                    <a:pt x="28" y="560"/>
                    <a:pt x="28" y="644"/>
                    <a:pt x="56" y="699"/>
                  </a:cubicBezTo>
                  <a:cubicBezTo>
                    <a:pt x="84" y="734"/>
                    <a:pt x="112" y="762"/>
                    <a:pt x="140" y="790"/>
                  </a:cubicBezTo>
                  <a:cubicBezTo>
                    <a:pt x="140" y="818"/>
                    <a:pt x="140" y="818"/>
                    <a:pt x="175" y="846"/>
                  </a:cubicBezTo>
                  <a:cubicBezTo>
                    <a:pt x="203" y="909"/>
                    <a:pt x="259" y="937"/>
                    <a:pt x="350" y="965"/>
                  </a:cubicBezTo>
                  <a:cubicBezTo>
                    <a:pt x="392" y="979"/>
                    <a:pt x="427" y="986"/>
                    <a:pt x="459" y="986"/>
                  </a:cubicBezTo>
                  <a:cubicBezTo>
                    <a:pt x="491" y="986"/>
                    <a:pt x="521" y="979"/>
                    <a:pt x="553" y="965"/>
                  </a:cubicBezTo>
                  <a:lnTo>
                    <a:pt x="581" y="965"/>
                  </a:lnTo>
                  <a:cubicBezTo>
                    <a:pt x="609" y="965"/>
                    <a:pt x="664" y="937"/>
                    <a:pt x="699" y="909"/>
                  </a:cubicBezTo>
                  <a:lnTo>
                    <a:pt x="727" y="909"/>
                  </a:lnTo>
                  <a:cubicBezTo>
                    <a:pt x="783" y="846"/>
                    <a:pt x="839" y="790"/>
                    <a:pt x="902" y="734"/>
                  </a:cubicBezTo>
                  <a:cubicBezTo>
                    <a:pt x="930" y="644"/>
                    <a:pt x="958" y="588"/>
                    <a:pt x="958" y="497"/>
                  </a:cubicBezTo>
                  <a:cubicBezTo>
                    <a:pt x="958" y="350"/>
                    <a:pt x="902" y="238"/>
                    <a:pt x="811" y="147"/>
                  </a:cubicBezTo>
                  <a:lnTo>
                    <a:pt x="727" y="63"/>
                  </a:lnTo>
                  <a:cubicBezTo>
                    <a:pt x="664" y="63"/>
                    <a:pt x="637" y="35"/>
                    <a:pt x="609" y="35"/>
                  </a:cubicBezTo>
                  <a:cubicBezTo>
                    <a:pt x="553" y="0"/>
                    <a:pt x="525" y="0"/>
                    <a:pt x="490"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1"/>
            <p:cNvSpPr/>
            <p:nvPr/>
          </p:nvSpPr>
          <p:spPr>
            <a:xfrm>
              <a:off x="5925231" y="1621606"/>
              <a:ext cx="15929" cy="14973"/>
            </a:xfrm>
            <a:custGeom>
              <a:rect b="b" l="l" r="r" t="t"/>
              <a:pathLst>
                <a:path extrusionOk="0" h="658" w="700">
                  <a:moveTo>
                    <a:pt x="378" y="0"/>
                  </a:moveTo>
                  <a:cubicBezTo>
                    <a:pt x="352" y="0"/>
                    <a:pt x="322" y="7"/>
                    <a:pt x="294" y="21"/>
                  </a:cubicBezTo>
                  <a:cubicBezTo>
                    <a:pt x="266" y="21"/>
                    <a:pt x="239" y="21"/>
                    <a:pt x="176" y="49"/>
                  </a:cubicBezTo>
                  <a:cubicBezTo>
                    <a:pt x="148" y="77"/>
                    <a:pt x="120" y="105"/>
                    <a:pt x="92" y="133"/>
                  </a:cubicBezTo>
                  <a:cubicBezTo>
                    <a:pt x="64" y="168"/>
                    <a:pt x="29" y="196"/>
                    <a:pt x="29" y="252"/>
                  </a:cubicBezTo>
                  <a:cubicBezTo>
                    <a:pt x="1" y="343"/>
                    <a:pt x="1" y="427"/>
                    <a:pt x="64" y="518"/>
                  </a:cubicBezTo>
                  <a:cubicBezTo>
                    <a:pt x="120" y="574"/>
                    <a:pt x="176" y="630"/>
                    <a:pt x="266" y="658"/>
                  </a:cubicBezTo>
                  <a:lnTo>
                    <a:pt x="350" y="658"/>
                  </a:lnTo>
                  <a:cubicBezTo>
                    <a:pt x="413" y="658"/>
                    <a:pt x="441" y="658"/>
                    <a:pt x="469" y="630"/>
                  </a:cubicBezTo>
                  <a:cubicBezTo>
                    <a:pt x="525" y="630"/>
                    <a:pt x="553" y="602"/>
                    <a:pt x="588" y="574"/>
                  </a:cubicBezTo>
                  <a:cubicBezTo>
                    <a:pt x="588" y="574"/>
                    <a:pt x="588" y="546"/>
                    <a:pt x="616" y="546"/>
                  </a:cubicBezTo>
                  <a:cubicBezTo>
                    <a:pt x="644" y="518"/>
                    <a:pt x="672" y="483"/>
                    <a:pt x="672" y="427"/>
                  </a:cubicBezTo>
                  <a:lnTo>
                    <a:pt x="672" y="343"/>
                  </a:lnTo>
                  <a:cubicBezTo>
                    <a:pt x="700" y="196"/>
                    <a:pt x="588" y="49"/>
                    <a:pt x="441" y="21"/>
                  </a:cubicBezTo>
                  <a:cubicBezTo>
                    <a:pt x="427" y="7"/>
                    <a:pt x="405" y="0"/>
                    <a:pt x="37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1"/>
            <p:cNvSpPr/>
            <p:nvPr/>
          </p:nvSpPr>
          <p:spPr>
            <a:xfrm>
              <a:off x="5969626" y="1555799"/>
              <a:ext cx="52996" cy="47376"/>
            </a:xfrm>
            <a:custGeom>
              <a:rect b="b" l="l" r="r" t="t"/>
              <a:pathLst>
                <a:path extrusionOk="0" h="2082" w="2329">
                  <a:moveTo>
                    <a:pt x="1189" y="0"/>
                  </a:moveTo>
                  <a:cubicBezTo>
                    <a:pt x="1065" y="0"/>
                    <a:pt x="940" y="28"/>
                    <a:pt x="819" y="88"/>
                  </a:cubicBezTo>
                  <a:cubicBezTo>
                    <a:pt x="210" y="403"/>
                    <a:pt x="1" y="1368"/>
                    <a:pt x="497" y="1837"/>
                  </a:cubicBezTo>
                  <a:cubicBezTo>
                    <a:pt x="676" y="2003"/>
                    <a:pt x="897" y="2082"/>
                    <a:pt x="1116" y="2082"/>
                  </a:cubicBezTo>
                  <a:cubicBezTo>
                    <a:pt x="1359" y="2082"/>
                    <a:pt x="1600" y="1985"/>
                    <a:pt x="1784" y="1802"/>
                  </a:cubicBezTo>
                  <a:cubicBezTo>
                    <a:pt x="1840" y="1774"/>
                    <a:pt x="1868" y="1718"/>
                    <a:pt x="1896" y="1690"/>
                  </a:cubicBezTo>
                  <a:cubicBezTo>
                    <a:pt x="2014" y="1571"/>
                    <a:pt x="2098" y="1424"/>
                    <a:pt x="2161" y="1249"/>
                  </a:cubicBezTo>
                  <a:cubicBezTo>
                    <a:pt x="2329" y="625"/>
                    <a:pt x="1780" y="0"/>
                    <a:pt x="118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1"/>
            <p:cNvSpPr/>
            <p:nvPr/>
          </p:nvSpPr>
          <p:spPr>
            <a:xfrm>
              <a:off x="6018799" y="1541099"/>
              <a:ext cx="25167" cy="26191"/>
            </a:xfrm>
            <a:custGeom>
              <a:rect b="b" l="l" r="r" t="t"/>
              <a:pathLst>
                <a:path extrusionOk="0" h="1151" w="1106">
                  <a:moveTo>
                    <a:pt x="434" y="0"/>
                  </a:moveTo>
                  <a:cubicBezTo>
                    <a:pt x="231" y="0"/>
                    <a:pt x="84" y="175"/>
                    <a:pt x="56" y="385"/>
                  </a:cubicBezTo>
                  <a:lnTo>
                    <a:pt x="56" y="441"/>
                  </a:lnTo>
                  <a:cubicBezTo>
                    <a:pt x="56" y="441"/>
                    <a:pt x="56" y="469"/>
                    <a:pt x="28" y="497"/>
                  </a:cubicBezTo>
                  <a:cubicBezTo>
                    <a:pt x="0" y="672"/>
                    <a:pt x="28" y="874"/>
                    <a:pt x="175" y="993"/>
                  </a:cubicBezTo>
                  <a:cubicBezTo>
                    <a:pt x="281" y="1099"/>
                    <a:pt x="407" y="1151"/>
                    <a:pt x="535" y="1151"/>
                  </a:cubicBezTo>
                  <a:cubicBezTo>
                    <a:pt x="618" y="1151"/>
                    <a:pt x="703" y="1128"/>
                    <a:pt x="783" y="1084"/>
                  </a:cubicBezTo>
                  <a:cubicBezTo>
                    <a:pt x="846" y="1049"/>
                    <a:pt x="902" y="993"/>
                    <a:pt x="930" y="965"/>
                  </a:cubicBezTo>
                  <a:cubicBezTo>
                    <a:pt x="976" y="890"/>
                    <a:pt x="1008" y="839"/>
                    <a:pt x="1049" y="792"/>
                  </a:cubicBezTo>
                  <a:lnTo>
                    <a:pt x="1049" y="792"/>
                  </a:lnTo>
                  <a:lnTo>
                    <a:pt x="1049" y="818"/>
                  </a:lnTo>
                  <a:cubicBezTo>
                    <a:pt x="1049" y="809"/>
                    <a:pt x="1049" y="799"/>
                    <a:pt x="1050" y="791"/>
                  </a:cubicBezTo>
                  <a:lnTo>
                    <a:pt x="1050" y="791"/>
                  </a:lnTo>
                  <a:cubicBezTo>
                    <a:pt x="1050" y="792"/>
                    <a:pt x="1049" y="792"/>
                    <a:pt x="1049" y="792"/>
                  </a:cubicBezTo>
                  <a:lnTo>
                    <a:pt x="1049" y="792"/>
                  </a:lnTo>
                  <a:lnTo>
                    <a:pt x="1049" y="790"/>
                  </a:lnTo>
                  <a:cubicBezTo>
                    <a:pt x="1050" y="789"/>
                    <a:pt x="1050" y="788"/>
                    <a:pt x="1051" y="787"/>
                  </a:cubicBezTo>
                  <a:lnTo>
                    <a:pt x="1051" y="787"/>
                  </a:lnTo>
                  <a:cubicBezTo>
                    <a:pt x="1051" y="788"/>
                    <a:pt x="1050" y="790"/>
                    <a:pt x="1050" y="791"/>
                  </a:cubicBezTo>
                  <a:lnTo>
                    <a:pt x="1050" y="791"/>
                  </a:lnTo>
                  <a:cubicBezTo>
                    <a:pt x="1059" y="781"/>
                    <a:pt x="1068" y="772"/>
                    <a:pt x="1077" y="762"/>
                  </a:cubicBezTo>
                  <a:cubicBezTo>
                    <a:pt x="1070" y="762"/>
                    <a:pt x="1064" y="764"/>
                    <a:pt x="1060" y="768"/>
                  </a:cubicBezTo>
                  <a:lnTo>
                    <a:pt x="1060" y="768"/>
                  </a:lnTo>
                  <a:cubicBezTo>
                    <a:pt x="1084" y="718"/>
                    <a:pt x="1105" y="664"/>
                    <a:pt x="1105" y="616"/>
                  </a:cubicBezTo>
                  <a:lnTo>
                    <a:pt x="1105" y="413"/>
                  </a:lnTo>
                  <a:cubicBezTo>
                    <a:pt x="1049" y="294"/>
                    <a:pt x="958" y="147"/>
                    <a:pt x="846" y="91"/>
                  </a:cubicBezTo>
                  <a:cubicBezTo>
                    <a:pt x="783" y="63"/>
                    <a:pt x="672" y="35"/>
                    <a:pt x="581" y="35"/>
                  </a:cubicBezTo>
                  <a:cubicBezTo>
                    <a:pt x="553" y="0"/>
                    <a:pt x="497" y="0"/>
                    <a:pt x="43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1"/>
            <p:cNvSpPr/>
            <p:nvPr/>
          </p:nvSpPr>
          <p:spPr>
            <a:xfrm>
              <a:off x="6008764" y="1608727"/>
              <a:ext cx="20548" cy="20707"/>
            </a:xfrm>
            <a:custGeom>
              <a:rect b="b" l="l" r="r" t="t"/>
              <a:pathLst>
                <a:path extrusionOk="0" h="910" w="903">
                  <a:moveTo>
                    <a:pt x="322" y="0"/>
                  </a:moveTo>
                  <a:cubicBezTo>
                    <a:pt x="266" y="35"/>
                    <a:pt x="204" y="63"/>
                    <a:pt x="176" y="91"/>
                  </a:cubicBezTo>
                  <a:cubicBezTo>
                    <a:pt x="148" y="119"/>
                    <a:pt x="120" y="147"/>
                    <a:pt x="92" y="175"/>
                  </a:cubicBezTo>
                  <a:cubicBezTo>
                    <a:pt x="64" y="210"/>
                    <a:pt x="29" y="266"/>
                    <a:pt x="1" y="322"/>
                  </a:cubicBezTo>
                  <a:lnTo>
                    <a:pt x="1" y="441"/>
                  </a:lnTo>
                  <a:lnTo>
                    <a:pt x="1" y="587"/>
                  </a:lnTo>
                  <a:cubicBezTo>
                    <a:pt x="29" y="643"/>
                    <a:pt x="64" y="671"/>
                    <a:pt x="92" y="734"/>
                  </a:cubicBezTo>
                  <a:cubicBezTo>
                    <a:pt x="120" y="762"/>
                    <a:pt x="148" y="790"/>
                    <a:pt x="176" y="818"/>
                  </a:cubicBezTo>
                  <a:cubicBezTo>
                    <a:pt x="204" y="846"/>
                    <a:pt x="266" y="874"/>
                    <a:pt x="322" y="909"/>
                  </a:cubicBezTo>
                  <a:lnTo>
                    <a:pt x="588" y="909"/>
                  </a:lnTo>
                  <a:cubicBezTo>
                    <a:pt x="644" y="874"/>
                    <a:pt x="728" y="846"/>
                    <a:pt x="791" y="790"/>
                  </a:cubicBezTo>
                  <a:cubicBezTo>
                    <a:pt x="847" y="734"/>
                    <a:pt x="875" y="643"/>
                    <a:pt x="903" y="587"/>
                  </a:cubicBezTo>
                  <a:lnTo>
                    <a:pt x="903" y="322"/>
                  </a:lnTo>
                  <a:cubicBezTo>
                    <a:pt x="875" y="266"/>
                    <a:pt x="847" y="210"/>
                    <a:pt x="819" y="175"/>
                  </a:cubicBezTo>
                  <a:cubicBezTo>
                    <a:pt x="791" y="147"/>
                    <a:pt x="763" y="119"/>
                    <a:pt x="728" y="91"/>
                  </a:cubicBezTo>
                  <a:cubicBezTo>
                    <a:pt x="672" y="63"/>
                    <a:pt x="644" y="35"/>
                    <a:pt x="58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1"/>
            <p:cNvSpPr/>
            <p:nvPr/>
          </p:nvSpPr>
          <p:spPr>
            <a:xfrm>
              <a:off x="6105678" y="1526604"/>
              <a:ext cx="37728" cy="36044"/>
            </a:xfrm>
            <a:custGeom>
              <a:rect b="b" l="l" r="r" t="t"/>
              <a:pathLst>
                <a:path extrusionOk="0" h="1584" w="1658">
                  <a:moveTo>
                    <a:pt x="893" y="0"/>
                  </a:moveTo>
                  <a:cubicBezTo>
                    <a:pt x="829" y="0"/>
                    <a:pt x="764" y="9"/>
                    <a:pt x="699" y="29"/>
                  </a:cubicBezTo>
                  <a:cubicBezTo>
                    <a:pt x="259" y="176"/>
                    <a:pt x="0" y="756"/>
                    <a:pt x="175" y="1197"/>
                  </a:cubicBezTo>
                  <a:cubicBezTo>
                    <a:pt x="283" y="1440"/>
                    <a:pt x="518" y="1584"/>
                    <a:pt x="767" y="1584"/>
                  </a:cubicBezTo>
                  <a:cubicBezTo>
                    <a:pt x="840" y="1584"/>
                    <a:pt x="914" y="1571"/>
                    <a:pt x="986" y="1546"/>
                  </a:cubicBezTo>
                  <a:cubicBezTo>
                    <a:pt x="1014" y="1546"/>
                    <a:pt x="1049" y="1546"/>
                    <a:pt x="1077" y="1511"/>
                  </a:cubicBezTo>
                  <a:cubicBezTo>
                    <a:pt x="1161" y="1511"/>
                    <a:pt x="1280" y="1483"/>
                    <a:pt x="1336" y="1427"/>
                  </a:cubicBezTo>
                  <a:cubicBezTo>
                    <a:pt x="1538" y="1281"/>
                    <a:pt x="1657" y="1050"/>
                    <a:pt x="1657" y="812"/>
                  </a:cubicBezTo>
                  <a:cubicBezTo>
                    <a:pt x="1657" y="388"/>
                    <a:pt x="1305" y="0"/>
                    <a:pt x="893"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1"/>
            <p:cNvSpPr/>
            <p:nvPr/>
          </p:nvSpPr>
          <p:spPr>
            <a:xfrm>
              <a:off x="6098351" y="1502120"/>
              <a:ext cx="17203" cy="17317"/>
            </a:xfrm>
            <a:custGeom>
              <a:rect b="b" l="l" r="r" t="t"/>
              <a:pathLst>
                <a:path extrusionOk="0" h="761" w="756">
                  <a:moveTo>
                    <a:pt x="259" y="0"/>
                  </a:moveTo>
                  <a:cubicBezTo>
                    <a:pt x="231" y="28"/>
                    <a:pt x="203" y="28"/>
                    <a:pt x="175" y="56"/>
                  </a:cubicBezTo>
                  <a:cubicBezTo>
                    <a:pt x="112" y="84"/>
                    <a:pt x="84" y="140"/>
                    <a:pt x="28" y="203"/>
                  </a:cubicBezTo>
                  <a:cubicBezTo>
                    <a:pt x="0" y="231"/>
                    <a:pt x="0" y="287"/>
                    <a:pt x="0" y="315"/>
                  </a:cubicBezTo>
                  <a:lnTo>
                    <a:pt x="0" y="490"/>
                  </a:lnTo>
                  <a:cubicBezTo>
                    <a:pt x="28" y="553"/>
                    <a:pt x="28" y="553"/>
                    <a:pt x="56" y="581"/>
                  </a:cubicBezTo>
                  <a:cubicBezTo>
                    <a:pt x="105" y="684"/>
                    <a:pt x="201" y="761"/>
                    <a:pt x="322" y="761"/>
                  </a:cubicBezTo>
                  <a:cubicBezTo>
                    <a:pt x="340" y="761"/>
                    <a:pt x="359" y="759"/>
                    <a:pt x="378" y="755"/>
                  </a:cubicBezTo>
                  <a:lnTo>
                    <a:pt x="462" y="755"/>
                  </a:lnTo>
                  <a:cubicBezTo>
                    <a:pt x="525" y="755"/>
                    <a:pt x="553" y="727"/>
                    <a:pt x="609" y="699"/>
                  </a:cubicBezTo>
                  <a:cubicBezTo>
                    <a:pt x="637" y="664"/>
                    <a:pt x="637" y="636"/>
                    <a:pt x="672" y="608"/>
                  </a:cubicBezTo>
                  <a:cubicBezTo>
                    <a:pt x="700" y="581"/>
                    <a:pt x="728" y="553"/>
                    <a:pt x="728" y="490"/>
                  </a:cubicBezTo>
                  <a:lnTo>
                    <a:pt x="756" y="406"/>
                  </a:lnTo>
                  <a:cubicBezTo>
                    <a:pt x="756" y="259"/>
                    <a:pt x="728" y="315"/>
                    <a:pt x="728" y="287"/>
                  </a:cubicBezTo>
                  <a:cubicBezTo>
                    <a:pt x="728" y="259"/>
                    <a:pt x="728" y="259"/>
                    <a:pt x="700" y="231"/>
                  </a:cubicBezTo>
                  <a:cubicBezTo>
                    <a:pt x="700" y="203"/>
                    <a:pt x="672" y="140"/>
                    <a:pt x="637" y="112"/>
                  </a:cubicBezTo>
                  <a:cubicBezTo>
                    <a:pt x="609" y="84"/>
                    <a:pt x="609" y="84"/>
                    <a:pt x="581" y="84"/>
                  </a:cubicBezTo>
                  <a:cubicBezTo>
                    <a:pt x="553" y="28"/>
                    <a:pt x="497" y="28"/>
                    <a:pt x="46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1"/>
            <p:cNvSpPr/>
            <p:nvPr/>
          </p:nvSpPr>
          <p:spPr>
            <a:xfrm>
              <a:off x="6127477" y="1568928"/>
              <a:ext cx="18636" cy="19137"/>
            </a:xfrm>
            <a:custGeom>
              <a:rect b="b" l="l" r="r" t="t"/>
              <a:pathLst>
                <a:path extrusionOk="0" h="841" w="819">
                  <a:moveTo>
                    <a:pt x="441" y="1"/>
                  </a:moveTo>
                  <a:cubicBezTo>
                    <a:pt x="378" y="1"/>
                    <a:pt x="322" y="36"/>
                    <a:pt x="266" y="64"/>
                  </a:cubicBezTo>
                  <a:cubicBezTo>
                    <a:pt x="231" y="64"/>
                    <a:pt x="203" y="92"/>
                    <a:pt x="175" y="92"/>
                  </a:cubicBezTo>
                  <a:cubicBezTo>
                    <a:pt x="147" y="120"/>
                    <a:pt x="119" y="176"/>
                    <a:pt x="91" y="211"/>
                  </a:cubicBezTo>
                  <a:lnTo>
                    <a:pt x="56" y="239"/>
                  </a:lnTo>
                  <a:cubicBezTo>
                    <a:pt x="28" y="295"/>
                    <a:pt x="0" y="351"/>
                    <a:pt x="0" y="441"/>
                  </a:cubicBezTo>
                  <a:cubicBezTo>
                    <a:pt x="0" y="497"/>
                    <a:pt x="28" y="588"/>
                    <a:pt x="56" y="644"/>
                  </a:cubicBezTo>
                  <a:cubicBezTo>
                    <a:pt x="119" y="735"/>
                    <a:pt x="203" y="791"/>
                    <a:pt x="322" y="819"/>
                  </a:cubicBezTo>
                  <a:cubicBezTo>
                    <a:pt x="336" y="833"/>
                    <a:pt x="357" y="840"/>
                    <a:pt x="382" y="840"/>
                  </a:cubicBezTo>
                  <a:cubicBezTo>
                    <a:pt x="407" y="840"/>
                    <a:pt x="437" y="833"/>
                    <a:pt x="469" y="819"/>
                  </a:cubicBezTo>
                  <a:cubicBezTo>
                    <a:pt x="524" y="819"/>
                    <a:pt x="580" y="819"/>
                    <a:pt x="615" y="791"/>
                  </a:cubicBezTo>
                  <a:cubicBezTo>
                    <a:pt x="727" y="735"/>
                    <a:pt x="818" y="616"/>
                    <a:pt x="818" y="469"/>
                  </a:cubicBezTo>
                  <a:lnTo>
                    <a:pt x="818" y="295"/>
                  </a:lnTo>
                  <a:cubicBezTo>
                    <a:pt x="790" y="176"/>
                    <a:pt x="671" y="64"/>
                    <a:pt x="524" y="36"/>
                  </a:cubicBezTo>
                  <a:cubicBezTo>
                    <a:pt x="497" y="36"/>
                    <a:pt x="469" y="36"/>
                    <a:pt x="44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1"/>
            <p:cNvSpPr/>
            <p:nvPr/>
          </p:nvSpPr>
          <p:spPr>
            <a:xfrm>
              <a:off x="6045218" y="1626863"/>
              <a:ext cx="23870" cy="23733"/>
            </a:xfrm>
            <a:custGeom>
              <a:rect b="b" l="l" r="r" t="t"/>
              <a:pathLst>
                <a:path extrusionOk="0" h="1043" w="1049">
                  <a:moveTo>
                    <a:pt x="511" y="0"/>
                  </a:moveTo>
                  <a:cubicBezTo>
                    <a:pt x="489" y="0"/>
                    <a:pt x="468" y="7"/>
                    <a:pt x="441" y="21"/>
                  </a:cubicBezTo>
                  <a:cubicBezTo>
                    <a:pt x="385" y="21"/>
                    <a:pt x="322" y="21"/>
                    <a:pt x="266" y="77"/>
                  </a:cubicBezTo>
                  <a:cubicBezTo>
                    <a:pt x="238" y="112"/>
                    <a:pt x="175" y="112"/>
                    <a:pt x="147" y="140"/>
                  </a:cubicBezTo>
                  <a:cubicBezTo>
                    <a:pt x="119" y="196"/>
                    <a:pt x="91" y="224"/>
                    <a:pt x="63" y="252"/>
                  </a:cubicBezTo>
                  <a:cubicBezTo>
                    <a:pt x="35" y="315"/>
                    <a:pt x="0" y="371"/>
                    <a:pt x="0" y="427"/>
                  </a:cubicBezTo>
                  <a:cubicBezTo>
                    <a:pt x="0" y="518"/>
                    <a:pt x="0" y="574"/>
                    <a:pt x="35" y="636"/>
                  </a:cubicBezTo>
                  <a:lnTo>
                    <a:pt x="35" y="664"/>
                  </a:lnTo>
                  <a:cubicBezTo>
                    <a:pt x="63" y="748"/>
                    <a:pt x="91" y="811"/>
                    <a:pt x="147" y="895"/>
                  </a:cubicBezTo>
                  <a:cubicBezTo>
                    <a:pt x="210" y="951"/>
                    <a:pt x="294" y="986"/>
                    <a:pt x="385" y="1014"/>
                  </a:cubicBezTo>
                  <a:cubicBezTo>
                    <a:pt x="441" y="1014"/>
                    <a:pt x="468" y="1014"/>
                    <a:pt x="524" y="1042"/>
                  </a:cubicBezTo>
                  <a:cubicBezTo>
                    <a:pt x="615" y="1042"/>
                    <a:pt x="699" y="1014"/>
                    <a:pt x="790" y="951"/>
                  </a:cubicBezTo>
                  <a:cubicBezTo>
                    <a:pt x="846" y="923"/>
                    <a:pt x="874" y="895"/>
                    <a:pt x="937" y="839"/>
                  </a:cubicBezTo>
                  <a:cubicBezTo>
                    <a:pt x="965" y="776"/>
                    <a:pt x="993" y="720"/>
                    <a:pt x="1021" y="664"/>
                  </a:cubicBezTo>
                  <a:cubicBezTo>
                    <a:pt x="1049" y="574"/>
                    <a:pt x="1049" y="462"/>
                    <a:pt x="1021" y="371"/>
                  </a:cubicBezTo>
                  <a:cubicBezTo>
                    <a:pt x="993" y="287"/>
                    <a:pt x="937" y="224"/>
                    <a:pt x="874" y="168"/>
                  </a:cubicBezTo>
                  <a:lnTo>
                    <a:pt x="874" y="140"/>
                  </a:lnTo>
                  <a:cubicBezTo>
                    <a:pt x="846" y="112"/>
                    <a:pt x="818" y="112"/>
                    <a:pt x="790" y="77"/>
                  </a:cubicBezTo>
                  <a:cubicBezTo>
                    <a:pt x="699" y="21"/>
                    <a:pt x="643" y="21"/>
                    <a:pt x="587" y="21"/>
                  </a:cubicBezTo>
                  <a:cubicBezTo>
                    <a:pt x="556" y="7"/>
                    <a:pt x="533" y="0"/>
                    <a:pt x="511"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1"/>
            <p:cNvSpPr/>
            <p:nvPr/>
          </p:nvSpPr>
          <p:spPr>
            <a:xfrm>
              <a:off x="6098351" y="1295277"/>
              <a:ext cx="20548" cy="20388"/>
            </a:xfrm>
            <a:custGeom>
              <a:rect b="b" l="l" r="r" t="t"/>
              <a:pathLst>
                <a:path extrusionOk="0" h="896" w="903">
                  <a:moveTo>
                    <a:pt x="462" y="0"/>
                  </a:moveTo>
                  <a:cubicBezTo>
                    <a:pt x="406" y="0"/>
                    <a:pt x="322" y="28"/>
                    <a:pt x="259" y="56"/>
                  </a:cubicBezTo>
                  <a:cubicBezTo>
                    <a:pt x="231" y="56"/>
                    <a:pt x="203" y="84"/>
                    <a:pt x="175" y="112"/>
                  </a:cubicBezTo>
                  <a:lnTo>
                    <a:pt x="147" y="140"/>
                  </a:lnTo>
                  <a:cubicBezTo>
                    <a:pt x="147" y="175"/>
                    <a:pt x="112" y="203"/>
                    <a:pt x="84" y="203"/>
                  </a:cubicBezTo>
                  <a:lnTo>
                    <a:pt x="84" y="231"/>
                  </a:lnTo>
                  <a:cubicBezTo>
                    <a:pt x="56" y="287"/>
                    <a:pt x="28" y="350"/>
                    <a:pt x="28" y="406"/>
                  </a:cubicBezTo>
                  <a:cubicBezTo>
                    <a:pt x="0" y="434"/>
                    <a:pt x="0" y="462"/>
                    <a:pt x="28" y="525"/>
                  </a:cubicBezTo>
                  <a:cubicBezTo>
                    <a:pt x="28" y="580"/>
                    <a:pt x="56" y="608"/>
                    <a:pt x="84" y="664"/>
                  </a:cubicBezTo>
                  <a:cubicBezTo>
                    <a:pt x="84" y="699"/>
                    <a:pt x="112" y="727"/>
                    <a:pt x="147" y="755"/>
                  </a:cubicBezTo>
                  <a:cubicBezTo>
                    <a:pt x="175" y="783"/>
                    <a:pt x="203" y="811"/>
                    <a:pt x="231" y="811"/>
                  </a:cubicBezTo>
                  <a:cubicBezTo>
                    <a:pt x="287" y="874"/>
                    <a:pt x="322" y="874"/>
                    <a:pt x="378" y="874"/>
                  </a:cubicBezTo>
                  <a:cubicBezTo>
                    <a:pt x="406" y="888"/>
                    <a:pt x="436" y="895"/>
                    <a:pt x="465" y="895"/>
                  </a:cubicBezTo>
                  <a:cubicBezTo>
                    <a:pt x="495" y="895"/>
                    <a:pt x="525" y="888"/>
                    <a:pt x="553" y="874"/>
                  </a:cubicBezTo>
                  <a:cubicBezTo>
                    <a:pt x="672" y="839"/>
                    <a:pt x="784" y="755"/>
                    <a:pt x="847" y="664"/>
                  </a:cubicBezTo>
                  <a:cubicBezTo>
                    <a:pt x="875" y="608"/>
                    <a:pt x="902" y="490"/>
                    <a:pt x="902" y="434"/>
                  </a:cubicBezTo>
                  <a:cubicBezTo>
                    <a:pt x="902" y="350"/>
                    <a:pt x="875" y="287"/>
                    <a:pt x="847" y="203"/>
                  </a:cubicBezTo>
                  <a:cubicBezTo>
                    <a:pt x="812" y="140"/>
                    <a:pt x="756" y="84"/>
                    <a:pt x="700" y="56"/>
                  </a:cubicBezTo>
                  <a:cubicBezTo>
                    <a:pt x="609" y="28"/>
                    <a:pt x="553" y="0"/>
                    <a:pt x="462"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1"/>
            <p:cNvSpPr/>
            <p:nvPr/>
          </p:nvSpPr>
          <p:spPr>
            <a:xfrm>
              <a:off x="6028015" y="1240210"/>
              <a:ext cx="22618" cy="22459"/>
            </a:xfrm>
            <a:custGeom>
              <a:rect b="b" l="l" r="r" t="t"/>
              <a:pathLst>
                <a:path extrusionOk="0" h="987" w="994">
                  <a:moveTo>
                    <a:pt x="497" y="1"/>
                  </a:moveTo>
                  <a:cubicBezTo>
                    <a:pt x="406" y="1"/>
                    <a:pt x="322" y="1"/>
                    <a:pt x="267" y="57"/>
                  </a:cubicBezTo>
                  <a:cubicBezTo>
                    <a:pt x="204" y="85"/>
                    <a:pt x="176" y="113"/>
                    <a:pt x="148" y="148"/>
                  </a:cubicBezTo>
                  <a:cubicBezTo>
                    <a:pt x="57" y="231"/>
                    <a:pt x="29" y="322"/>
                    <a:pt x="1" y="434"/>
                  </a:cubicBezTo>
                  <a:lnTo>
                    <a:pt x="1" y="497"/>
                  </a:lnTo>
                  <a:lnTo>
                    <a:pt x="1" y="525"/>
                  </a:lnTo>
                  <a:cubicBezTo>
                    <a:pt x="1" y="553"/>
                    <a:pt x="1" y="581"/>
                    <a:pt x="29" y="581"/>
                  </a:cubicBezTo>
                  <a:cubicBezTo>
                    <a:pt x="29" y="637"/>
                    <a:pt x="29" y="700"/>
                    <a:pt x="57" y="756"/>
                  </a:cubicBezTo>
                  <a:cubicBezTo>
                    <a:pt x="148" y="875"/>
                    <a:pt x="322" y="987"/>
                    <a:pt x="497" y="987"/>
                  </a:cubicBezTo>
                  <a:cubicBezTo>
                    <a:pt x="525" y="987"/>
                    <a:pt x="581" y="987"/>
                    <a:pt x="616" y="959"/>
                  </a:cubicBezTo>
                  <a:cubicBezTo>
                    <a:pt x="672" y="959"/>
                    <a:pt x="700" y="931"/>
                    <a:pt x="728" y="903"/>
                  </a:cubicBezTo>
                  <a:cubicBezTo>
                    <a:pt x="791" y="903"/>
                    <a:pt x="819" y="875"/>
                    <a:pt x="847" y="847"/>
                  </a:cubicBezTo>
                  <a:cubicBezTo>
                    <a:pt x="875" y="784"/>
                    <a:pt x="931" y="728"/>
                    <a:pt x="931" y="672"/>
                  </a:cubicBezTo>
                  <a:cubicBezTo>
                    <a:pt x="966" y="637"/>
                    <a:pt x="966" y="609"/>
                    <a:pt x="966" y="553"/>
                  </a:cubicBezTo>
                  <a:cubicBezTo>
                    <a:pt x="994" y="497"/>
                    <a:pt x="994" y="434"/>
                    <a:pt x="966" y="350"/>
                  </a:cubicBezTo>
                  <a:cubicBezTo>
                    <a:pt x="966" y="322"/>
                    <a:pt x="931" y="259"/>
                    <a:pt x="903" y="231"/>
                  </a:cubicBezTo>
                  <a:cubicBezTo>
                    <a:pt x="875" y="148"/>
                    <a:pt x="819" y="85"/>
                    <a:pt x="728" y="57"/>
                  </a:cubicBezTo>
                  <a:cubicBezTo>
                    <a:pt x="672" y="1"/>
                    <a:pt x="581" y="1"/>
                    <a:pt x="497"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1"/>
            <p:cNvSpPr/>
            <p:nvPr/>
          </p:nvSpPr>
          <p:spPr>
            <a:xfrm>
              <a:off x="6003531" y="1239573"/>
              <a:ext cx="18636" cy="17203"/>
            </a:xfrm>
            <a:custGeom>
              <a:rect b="b" l="l" r="r" t="t"/>
              <a:pathLst>
                <a:path extrusionOk="0" h="756" w="819">
                  <a:moveTo>
                    <a:pt x="294" y="1"/>
                  </a:moveTo>
                  <a:cubicBezTo>
                    <a:pt x="259" y="29"/>
                    <a:pt x="231" y="29"/>
                    <a:pt x="203" y="57"/>
                  </a:cubicBezTo>
                  <a:cubicBezTo>
                    <a:pt x="147" y="57"/>
                    <a:pt x="119" y="113"/>
                    <a:pt x="84" y="141"/>
                  </a:cubicBezTo>
                  <a:cubicBezTo>
                    <a:pt x="56" y="176"/>
                    <a:pt x="56" y="204"/>
                    <a:pt x="56" y="232"/>
                  </a:cubicBezTo>
                  <a:cubicBezTo>
                    <a:pt x="28" y="287"/>
                    <a:pt x="0" y="315"/>
                    <a:pt x="0" y="378"/>
                  </a:cubicBezTo>
                  <a:cubicBezTo>
                    <a:pt x="28" y="406"/>
                    <a:pt x="28" y="434"/>
                    <a:pt x="28" y="490"/>
                  </a:cubicBezTo>
                  <a:lnTo>
                    <a:pt x="56" y="581"/>
                  </a:lnTo>
                  <a:cubicBezTo>
                    <a:pt x="84" y="609"/>
                    <a:pt x="119" y="637"/>
                    <a:pt x="175" y="665"/>
                  </a:cubicBezTo>
                  <a:cubicBezTo>
                    <a:pt x="203" y="728"/>
                    <a:pt x="231" y="728"/>
                    <a:pt x="294" y="756"/>
                  </a:cubicBezTo>
                  <a:lnTo>
                    <a:pt x="468" y="756"/>
                  </a:lnTo>
                  <a:cubicBezTo>
                    <a:pt x="524" y="756"/>
                    <a:pt x="552" y="728"/>
                    <a:pt x="608" y="700"/>
                  </a:cubicBezTo>
                  <a:cubicBezTo>
                    <a:pt x="643" y="700"/>
                    <a:pt x="671" y="665"/>
                    <a:pt x="699" y="637"/>
                  </a:cubicBezTo>
                  <a:cubicBezTo>
                    <a:pt x="727" y="609"/>
                    <a:pt x="755" y="581"/>
                    <a:pt x="755" y="525"/>
                  </a:cubicBezTo>
                  <a:cubicBezTo>
                    <a:pt x="783" y="462"/>
                    <a:pt x="818" y="434"/>
                    <a:pt x="783" y="378"/>
                  </a:cubicBezTo>
                  <a:lnTo>
                    <a:pt x="783" y="287"/>
                  </a:lnTo>
                  <a:cubicBezTo>
                    <a:pt x="755" y="204"/>
                    <a:pt x="727" y="141"/>
                    <a:pt x="699" y="113"/>
                  </a:cubicBezTo>
                  <a:cubicBezTo>
                    <a:pt x="671" y="85"/>
                    <a:pt x="643" y="57"/>
                    <a:pt x="608" y="57"/>
                  </a:cubicBezTo>
                  <a:cubicBezTo>
                    <a:pt x="552" y="29"/>
                    <a:pt x="524" y="1"/>
                    <a:pt x="468"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1"/>
            <p:cNvSpPr/>
            <p:nvPr/>
          </p:nvSpPr>
          <p:spPr>
            <a:xfrm>
              <a:off x="6128729" y="1246945"/>
              <a:ext cx="21981" cy="21777"/>
            </a:xfrm>
            <a:custGeom>
              <a:rect b="b" l="l" r="r" t="t"/>
              <a:pathLst>
                <a:path extrusionOk="0" h="957" w="966">
                  <a:moveTo>
                    <a:pt x="498" y="0"/>
                  </a:moveTo>
                  <a:cubicBezTo>
                    <a:pt x="469" y="0"/>
                    <a:pt x="442" y="9"/>
                    <a:pt x="414" y="26"/>
                  </a:cubicBezTo>
                  <a:cubicBezTo>
                    <a:pt x="351" y="26"/>
                    <a:pt x="295" y="26"/>
                    <a:pt x="239" y="54"/>
                  </a:cubicBezTo>
                  <a:cubicBezTo>
                    <a:pt x="176" y="82"/>
                    <a:pt x="148" y="138"/>
                    <a:pt x="92" y="201"/>
                  </a:cubicBezTo>
                  <a:cubicBezTo>
                    <a:pt x="64" y="229"/>
                    <a:pt x="36" y="285"/>
                    <a:pt x="36" y="341"/>
                  </a:cubicBezTo>
                  <a:cubicBezTo>
                    <a:pt x="1" y="432"/>
                    <a:pt x="1" y="516"/>
                    <a:pt x="36" y="607"/>
                  </a:cubicBezTo>
                  <a:cubicBezTo>
                    <a:pt x="36" y="691"/>
                    <a:pt x="92" y="754"/>
                    <a:pt x="148" y="810"/>
                  </a:cubicBezTo>
                  <a:cubicBezTo>
                    <a:pt x="176" y="837"/>
                    <a:pt x="239" y="900"/>
                    <a:pt x="295" y="900"/>
                  </a:cubicBezTo>
                  <a:cubicBezTo>
                    <a:pt x="351" y="928"/>
                    <a:pt x="414" y="956"/>
                    <a:pt x="469" y="956"/>
                  </a:cubicBezTo>
                  <a:cubicBezTo>
                    <a:pt x="560" y="956"/>
                    <a:pt x="644" y="928"/>
                    <a:pt x="700" y="865"/>
                  </a:cubicBezTo>
                  <a:cubicBezTo>
                    <a:pt x="735" y="865"/>
                    <a:pt x="763" y="865"/>
                    <a:pt x="763" y="837"/>
                  </a:cubicBezTo>
                  <a:cubicBezTo>
                    <a:pt x="791" y="837"/>
                    <a:pt x="791" y="810"/>
                    <a:pt x="819" y="810"/>
                  </a:cubicBezTo>
                  <a:cubicBezTo>
                    <a:pt x="847" y="782"/>
                    <a:pt x="875" y="754"/>
                    <a:pt x="875" y="691"/>
                  </a:cubicBezTo>
                  <a:cubicBezTo>
                    <a:pt x="910" y="663"/>
                    <a:pt x="938" y="635"/>
                    <a:pt x="938" y="607"/>
                  </a:cubicBezTo>
                  <a:lnTo>
                    <a:pt x="938" y="579"/>
                  </a:lnTo>
                  <a:cubicBezTo>
                    <a:pt x="966" y="516"/>
                    <a:pt x="966" y="460"/>
                    <a:pt x="966" y="404"/>
                  </a:cubicBezTo>
                  <a:cubicBezTo>
                    <a:pt x="938" y="341"/>
                    <a:pt x="938" y="285"/>
                    <a:pt x="910" y="229"/>
                  </a:cubicBezTo>
                  <a:cubicBezTo>
                    <a:pt x="875" y="201"/>
                    <a:pt x="847" y="166"/>
                    <a:pt x="819" y="138"/>
                  </a:cubicBezTo>
                  <a:cubicBezTo>
                    <a:pt x="791" y="82"/>
                    <a:pt x="735" y="54"/>
                    <a:pt x="644" y="54"/>
                  </a:cubicBezTo>
                  <a:cubicBezTo>
                    <a:pt x="644" y="26"/>
                    <a:pt x="616" y="26"/>
                    <a:pt x="588" y="26"/>
                  </a:cubicBezTo>
                  <a:cubicBezTo>
                    <a:pt x="557" y="9"/>
                    <a:pt x="527" y="0"/>
                    <a:pt x="498"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1"/>
            <p:cNvSpPr/>
            <p:nvPr/>
          </p:nvSpPr>
          <p:spPr>
            <a:xfrm>
              <a:off x="5923957" y="1244943"/>
              <a:ext cx="29149" cy="29058"/>
            </a:xfrm>
            <a:custGeom>
              <a:rect b="b" l="l" r="r" t="t"/>
              <a:pathLst>
                <a:path extrusionOk="0" h="1277" w="1281">
                  <a:moveTo>
                    <a:pt x="625" y="1"/>
                  </a:moveTo>
                  <a:cubicBezTo>
                    <a:pt x="476" y="1"/>
                    <a:pt x="328" y="63"/>
                    <a:pt x="204" y="170"/>
                  </a:cubicBezTo>
                  <a:cubicBezTo>
                    <a:pt x="176" y="226"/>
                    <a:pt x="120" y="289"/>
                    <a:pt x="85" y="317"/>
                  </a:cubicBezTo>
                  <a:cubicBezTo>
                    <a:pt x="29" y="429"/>
                    <a:pt x="1" y="548"/>
                    <a:pt x="1" y="639"/>
                  </a:cubicBezTo>
                  <a:cubicBezTo>
                    <a:pt x="29" y="870"/>
                    <a:pt x="148" y="1072"/>
                    <a:pt x="322" y="1191"/>
                  </a:cubicBezTo>
                  <a:cubicBezTo>
                    <a:pt x="417" y="1245"/>
                    <a:pt x="535" y="1276"/>
                    <a:pt x="647" y="1276"/>
                  </a:cubicBezTo>
                  <a:cubicBezTo>
                    <a:pt x="708" y="1276"/>
                    <a:pt x="767" y="1267"/>
                    <a:pt x="819" y="1247"/>
                  </a:cubicBezTo>
                  <a:cubicBezTo>
                    <a:pt x="1022" y="1191"/>
                    <a:pt x="1197" y="1016"/>
                    <a:pt x="1252" y="814"/>
                  </a:cubicBezTo>
                  <a:cubicBezTo>
                    <a:pt x="1252" y="779"/>
                    <a:pt x="1280" y="695"/>
                    <a:pt x="1280" y="639"/>
                  </a:cubicBezTo>
                  <a:cubicBezTo>
                    <a:pt x="1280" y="604"/>
                    <a:pt x="1252" y="548"/>
                    <a:pt x="1252" y="492"/>
                  </a:cubicBezTo>
                  <a:cubicBezTo>
                    <a:pt x="1224" y="373"/>
                    <a:pt x="1169" y="289"/>
                    <a:pt x="1078" y="198"/>
                  </a:cubicBezTo>
                  <a:cubicBezTo>
                    <a:pt x="1050" y="170"/>
                    <a:pt x="994" y="114"/>
                    <a:pt x="931" y="79"/>
                  </a:cubicBezTo>
                  <a:lnTo>
                    <a:pt x="903" y="79"/>
                  </a:lnTo>
                  <a:cubicBezTo>
                    <a:pt x="814" y="25"/>
                    <a:pt x="719" y="1"/>
                    <a:pt x="62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1"/>
            <p:cNvSpPr/>
            <p:nvPr/>
          </p:nvSpPr>
          <p:spPr>
            <a:xfrm>
              <a:off x="5925231" y="1432421"/>
              <a:ext cx="40436" cy="39002"/>
            </a:xfrm>
            <a:custGeom>
              <a:rect b="b" l="l" r="r" t="t"/>
              <a:pathLst>
                <a:path extrusionOk="0" h="1714" w="1777">
                  <a:moveTo>
                    <a:pt x="819" y="0"/>
                  </a:moveTo>
                  <a:cubicBezTo>
                    <a:pt x="441" y="0"/>
                    <a:pt x="176" y="294"/>
                    <a:pt x="92" y="616"/>
                  </a:cubicBezTo>
                  <a:cubicBezTo>
                    <a:pt x="1" y="965"/>
                    <a:pt x="148" y="1315"/>
                    <a:pt x="441" y="1490"/>
                  </a:cubicBezTo>
                  <a:cubicBezTo>
                    <a:pt x="497" y="1574"/>
                    <a:pt x="616" y="1665"/>
                    <a:pt x="728" y="1693"/>
                  </a:cubicBezTo>
                  <a:cubicBezTo>
                    <a:pt x="794" y="1707"/>
                    <a:pt x="859" y="1714"/>
                    <a:pt x="923" y="1714"/>
                  </a:cubicBezTo>
                  <a:cubicBezTo>
                    <a:pt x="1117" y="1714"/>
                    <a:pt x="1296" y="1649"/>
                    <a:pt x="1427" y="1518"/>
                  </a:cubicBezTo>
                  <a:cubicBezTo>
                    <a:pt x="1749" y="1224"/>
                    <a:pt x="1777" y="672"/>
                    <a:pt x="1518" y="322"/>
                  </a:cubicBezTo>
                  <a:cubicBezTo>
                    <a:pt x="1343" y="119"/>
                    <a:pt x="1078" y="0"/>
                    <a:pt x="819"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1"/>
            <p:cNvSpPr/>
            <p:nvPr/>
          </p:nvSpPr>
          <p:spPr>
            <a:xfrm>
              <a:off x="5900087" y="1453515"/>
              <a:ext cx="24530" cy="21412"/>
            </a:xfrm>
            <a:custGeom>
              <a:rect b="b" l="l" r="r" t="t"/>
              <a:pathLst>
                <a:path extrusionOk="0" h="941" w="1078">
                  <a:moveTo>
                    <a:pt x="605" y="0"/>
                  </a:moveTo>
                  <a:cubicBezTo>
                    <a:pt x="466" y="0"/>
                    <a:pt x="322" y="50"/>
                    <a:pt x="232" y="122"/>
                  </a:cubicBezTo>
                  <a:cubicBezTo>
                    <a:pt x="57" y="241"/>
                    <a:pt x="1" y="500"/>
                    <a:pt x="120" y="675"/>
                  </a:cubicBezTo>
                  <a:cubicBezTo>
                    <a:pt x="176" y="794"/>
                    <a:pt x="260" y="850"/>
                    <a:pt x="379" y="878"/>
                  </a:cubicBezTo>
                  <a:cubicBezTo>
                    <a:pt x="379" y="912"/>
                    <a:pt x="407" y="912"/>
                    <a:pt x="407" y="912"/>
                  </a:cubicBezTo>
                  <a:cubicBezTo>
                    <a:pt x="469" y="940"/>
                    <a:pt x="525" y="940"/>
                    <a:pt x="609" y="940"/>
                  </a:cubicBezTo>
                  <a:cubicBezTo>
                    <a:pt x="644" y="940"/>
                    <a:pt x="700" y="940"/>
                    <a:pt x="728" y="912"/>
                  </a:cubicBezTo>
                  <a:cubicBezTo>
                    <a:pt x="784" y="912"/>
                    <a:pt x="847" y="878"/>
                    <a:pt x="875" y="850"/>
                  </a:cubicBezTo>
                  <a:cubicBezTo>
                    <a:pt x="959" y="794"/>
                    <a:pt x="1022" y="703"/>
                    <a:pt x="1050" y="591"/>
                  </a:cubicBezTo>
                  <a:cubicBezTo>
                    <a:pt x="1078" y="500"/>
                    <a:pt x="1078" y="444"/>
                    <a:pt x="1050" y="353"/>
                  </a:cubicBezTo>
                  <a:cubicBezTo>
                    <a:pt x="1050" y="297"/>
                    <a:pt x="1022" y="241"/>
                    <a:pt x="959" y="178"/>
                  </a:cubicBezTo>
                  <a:cubicBezTo>
                    <a:pt x="931" y="122"/>
                    <a:pt x="903" y="94"/>
                    <a:pt x="847" y="66"/>
                  </a:cubicBezTo>
                  <a:cubicBezTo>
                    <a:pt x="779" y="20"/>
                    <a:pt x="693" y="0"/>
                    <a:pt x="605"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1"/>
            <p:cNvSpPr/>
            <p:nvPr/>
          </p:nvSpPr>
          <p:spPr>
            <a:xfrm>
              <a:off x="5880836" y="1474268"/>
              <a:ext cx="18636" cy="18750"/>
            </a:xfrm>
            <a:custGeom>
              <a:rect b="b" l="l" r="r" t="t"/>
              <a:pathLst>
                <a:path extrusionOk="0" h="824" w="819">
                  <a:moveTo>
                    <a:pt x="295" y="0"/>
                  </a:moveTo>
                  <a:cubicBezTo>
                    <a:pt x="232" y="28"/>
                    <a:pt x="204" y="56"/>
                    <a:pt x="176" y="84"/>
                  </a:cubicBezTo>
                  <a:cubicBezTo>
                    <a:pt x="148" y="84"/>
                    <a:pt x="120" y="112"/>
                    <a:pt x="92" y="140"/>
                  </a:cubicBezTo>
                  <a:cubicBezTo>
                    <a:pt x="57" y="175"/>
                    <a:pt x="29" y="231"/>
                    <a:pt x="29" y="287"/>
                  </a:cubicBezTo>
                  <a:cubicBezTo>
                    <a:pt x="29" y="315"/>
                    <a:pt x="1" y="350"/>
                    <a:pt x="1" y="378"/>
                  </a:cubicBezTo>
                  <a:cubicBezTo>
                    <a:pt x="1" y="434"/>
                    <a:pt x="29" y="490"/>
                    <a:pt x="57" y="553"/>
                  </a:cubicBezTo>
                  <a:cubicBezTo>
                    <a:pt x="57" y="581"/>
                    <a:pt x="57" y="609"/>
                    <a:pt x="92" y="609"/>
                  </a:cubicBezTo>
                  <a:cubicBezTo>
                    <a:pt x="92" y="637"/>
                    <a:pt x="120" y="665"/>
                    <a:pt x="148" y="700"/>
                  </a:cubicBezTo>
                  <a:cubicBezTo>
                    <a:pt x="148" y="728"/>
                    <a:pt x="176" y="728"/>
                    <a:pt x="204" y="756"/>
                  </a:cubicBezTo>
                  <a:cubicBezTo>
                    <a:pt x="232" y="756"/>
                    <a:pt x="267" y="784"/>
                    <a:pt x="295" y="784"/>
                  </a:cubicBezTo>
                  <a:cubicBezTo>
                    <a:pt x="314" y="803"/>
                    <a:pt x="348" y="823"/>
                    <a:pt x="388" y="823"/>
                  </a:cubicBezTo>
                  <a:cubicBezTo>
                    <a:pt x="405" y="823"/>
                    <a:pt x="423" y="820"/>
                    <a:pt x="441" y="812"/>
                  </a:cubicBezTo>
                  <a:lnTo>
                    <a:pt x="525" y="812"/>
                  </a:lnTo>
                  <a:cubicBezTo>
                    <a:pt x="581" y="784"/>
                    <a:pt x="644" y="756"/>
                    <a:pt x="700" y="728"/>
                  </a:cubicBezTo>
                  <a:cubicBezTo>
                    <a:pt x="700" y="700"/>
                    <a:pt x="728" y="665"/>
                    <a:pt x="756" y="637"/>
                  </a:cubicBezTo>
                  <a:lnTo>
                    <a:pt x="756" y="609"/>
                  </a:lnTo>
                  <a:cubicBezTo>
                    <a:pt x="791" y="581"/>
                    <a:pt x="819" y="525"/>
                    <a:pt x="819" y="462"/>
                  </a:cubicBezTo>
                  <a:lnTo>
                    <a:pt x="819" y="350"/>
                  </a:lnTo>
                  <a:cubicBezTo>
                    <a:pt x="791" y="287"/>
                    <a:pt x="791" y="259"/>
                    <a:pt x="756" y="203"/>
                  </a:cubicBezTo>
                  <a:cubicBezTo>
                    <a:pt x="728" y="175"/>
                    <a:pt x="700" y="140"/>
                    <a:pt x="672" y="112"/>
                  </a:cubicBezTo>
                  <a:cubicBezTo>
                    <a:pt x="644" y="56"/>
                    <a:pt x="616" y="56"/>
                    <a:pt x="553" y="28"/>
                  </a:cubicBezTo>
                  <a:cubicBezTo>
                    <a:pt x="497" y="0"/>
                    <a:pt x="469" y="0"/>
                    <a:pt x="406"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1"/>
            <p:cNvSpPr/>
            <p:nvPr/>
          </p:nvSpPr>
          <p:spPr>
            <a:xfrm>
              <a:off x="5741621" y="1240847"/>
              <a:ext cx="15291" cy="15928"/>
            </a:xfrm>
            <a:custGeom>
              <a:rect b="b" l="l" r="r" t="t"/>
              <a:pathLst>
                <a:path extrusionOk="0" h="700" w="672">
                  <a:moveTo>
                    <a:pt x="322" y="1"/>
                  </a:moveTo>
                  <a:cubicBezTo>
                    <a:pt x="231" y="1"/>
                    <a:pt x="147" y="57"/>
                    <a:pt x="91" y="120"/>
                  </a:cubicBezTo>
                  <a:cubicBezTo>
                    <a:pt x="57" y="148"/>
                    <a:pt x="29" y="176"/>
                    <a:pt x="29" y="231"/>
                  </a:cubicBezTo>
                  <a:cubicBezTo>
                    <a:pt x="1" y="259"/>
                    <a:pt x="1" y="294"/>
                    <a:pt x="1" y="350"/>
                  </a:cubicBezTo>
                  <a:cubicBezTo>
                    <a:pt x="1" y="434"/>
                    <a:pt x="29" y="525"/>
                    <a:pt x="91" y="581"/>
                  </a:cubicBezTo>
                  <a:cubicBezTo>
                    <a:pt x="147" y="644"/>
                    <a:pt x="231" y="700"/>
                    <a:pt x="322" y="700"/>
                  </a:cubicBezTo>
                  <a:cubicBezTo>
                    <a:pt x="406" y="700"/>
                    <a:pt x="525" y="644"/>
                    <a:pt x="581" y="581"/>
                  </a:cubicBezTo>
                  <a:cubicBezTo>
                    <a:pt x="616" y="553"/>
                    <a:pt x="644" y="525"/>
                    <a:pt x="644" y="469"/>
                  </a:cubicBezTo>
                  <a:cubicBezTo>
                    <a:pt x="672" y="434"/>
                    <a:pt x="672" y="406"/>
                    <a:pt x="672" y="350"/>
                  </a:cubicBezTo>
                  <a:cubicBezTo>
                    <a:pt x="672" y="259"/>
                    <a:pt x="644" y="176"/>
                    <a:pt x="581" y="120"/>
                  </a:cubicBezTo>
                  <a:cubicBezTo>
                    <a:pt x="497" y="57"/>
                    <a:pt x="441" y="1"/>
                    <a:pt x="322"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1"/>
            <p:cNvSpPr/>
            <p:nvPr/>
          </p:nvSpPr>
          <p:spPr>
            <a:xfrm>
              <a:off x="5792706" y="1636465"/>
              <a:ext cx="19911" cy="19365"/>
            </a:xfrm>
            <a:custGeom>
              <a:rect b="b" l="l" r="r" t="t"/>
              <a:pathLst>
                <a:path extrusionOk="0" h="851" w="875">
                  <a:moveTo>
                    <a:pt x="391" y="1"/>
                  </a:moveTo>
                  <a:cubicBezTo>
                    <a:pt x="260" y="1"/>
                    <a:pt x="113" y="107"/>
                    <a:pt x="56" y="214"/>
                  </a:cubicBezTo>
                  <a:cubicBezTo>
                    <a:pt x="28" y="242"/>
                    <a:pt x="28" y="270"/>
                    <a:pt x="28" y="326"/>
                  </a:cubicBezTo>
                  <a:cubicBezTo>
                    <a:pt x="0" y="389"/>
                    <a:pt x="0" y="445"/>
                    <a:pt x="0" y="501"/>
                  </a:cubicBezTo>
                  <a:cubicBezTo>
                    <a:pt x="0" y="529"/>
                    <a:pt x="28" y="592"/>
                    <a:pt x="56" y="648"/>
                  </a:cubicBezTo>
                  <a:cubicBezTo>
                    <a:pt x="56" y="676"/>
                    <a:pt x="84" y="676"/>
                    <a:pt x="84" y="704"/>
                  </a:cubicBezTo>
                  <a:cubicBezTo>
                    <a:pt x="119" y="739"/>
                    <a:pt x="175" y="767"/>
                    <a:pt x="203" y="795"/>
                  </a:cubicBezTo>
                  <a:cubicBezTo>
                    <a:pt x="294" y="851"/>
                    <a:pt x="350" y="851"/>
                    <a:pt x="434" y="851"/>
                  </a:cubicBezTo>
                  <a:lnTo>
                    <a:pt x="553" y="851"/>
                  </a:lnTo>
                  <a:cubicBezTo>
                    <a:pt x="608" y="823"/>
                    <a:pt x="699" y="795"/>
                    <a:pt x="727" y="739"/>
                  </a:cubicBezTo>
                  <a:cubicBezTo>
                    <a:pt x="783" y="704"/>
                    <a:pt x="818" y="648"/>
                    <a:pt x="818" y="592"/>
                  </a:cubicBezTo>
                  <a:cubicBezTo>
                    <a:pt x="846" y="564"/>
                    <a:pt x="874" y="501"/>
                    <a:pt x="874" y="445"/>
                  </a:cubicBezTo>
                  <a:cubicBezTo>
                    <a:pt x="874" y="354"/>
                    <a:pt x="846" y="270"/>
                    <a:pt x="818" y="214"/>
                  </a:cubicBezTo>
                  <a:cubicBezTo>
                    <a:pt x="783" y="179"/>
                    <a:pt x="755" y="152"/>
                    <a:pt x="727" y="124"/>
                  </a:cubicBezTo>
                  <a:cubicBezTo>
                    <a:pt x="699" y="68"/>
                    <a:pt x="608" y="40"/>
                    <a:pt x="553" y="5"/>
                  </a:cubicBezTo>
                  <a:lnTo>
                    <a:pt x="434" y="5"/>
                  </a:lnTo>
                  <a:cubicBezTo>
                    <a:pt x="420" y="2"/>
                    <a:pt x="405" y="1"/>
                    <a:pt x="39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1"/>
            <p:cNvSpPr/>
            <p:nvPr/>
          </p:nvSpPr>
          <p:spPr>
            <a:xfrm>
              <a:off x="6022144" y="1351595"/>
              <a:ext cx="14495" cy="12606"/>
            </a:xfrm>
            <a:custGeom>
              <a:rect b="b" l="l" r="r" t="t"/>
              <a:pathLst>
                <a:path extrusionOk="0" h="554" w="637">
                  <a:moveTo>
                    <a:pt x="406" y="0"/>
                  </a:moveTo>
                  <a:cubicBezTo>
                    <a:pt x="350" y="0"/>
                    <a:pt x="287" y="0"/>
                    <a:pt x="231" y="56"/>
                  </a:cubicBezTo>
                  <a:cubicBezTo>
                    <a:pt x="175" y="112"/>
                    <a:pt x="112" y="147"/>
                    <a:pt x="56" y="203"/>
                  </a:cubicBezTo>
                  <a:cubicBezTo>
                    <a:pt x="0" y="231"/>
                    <a:pt x="0" y="287"/>
                    <a:pt x="0" y="350"/>
                  </a:cubicBezTo>
                  <a:cubicBezTo>
                    <a:pt x="0" y="378"/>
                    <a:pt x="0" y="434"/>
                    <a:pt x="28" y="462"/>
                  </a:cubicBezTo>
                  <a:cubicBezTo>
                    <a:pt x="65" y="521"/>
                    <a:pt x="128" y="554"/>
                    <a:pt x="190" y="554"/>
                  </a:cubicBezTo>
                  <a:cubicBezTo>
                    <a:pt x="224" y="554"/>
                    <a:pt x="258" y="544"/>
                    <a:pt x="287" y="525"/>
                  </a:cubicBezTo>
                  <a:cubicBezTo>
                    <a:pt x="378" y="462"/>
                    <a:pt x="434" y="434"/>
                    <a:pt x="490" y="406"/>
                  </a:cubicBezTo>
                  <a:cubicBezTo>
                    <a:pt x="608" y="322"/>
                    <a:pt x="636" y="175"/>
                    <a:pt x="553" y="84"/>
                  </a:cubicBezTo>
                  <a:cubicBezTo>
                    <a:pt x="525" y="28"/>
                    <a:pt x="462" y="0"/>
                    <a:pt x="406"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1"/>
            <p:cNvSpPr/>
            <p:nvPr/>
          </p:nvSpPr>
          <p:spPr>
            <a:xfrm>
              <a:off x="6059849" y="1404364"/>
              <a:ext cx="23256" cy="19091"/>
            </a:xfrm>
            <a:custGeom>
              <a:rect b="b" l="l" r="r" t="t"/>
              <a:pathLst>
                <a:path extrusionOk="0" h="839" w="1022">
                  <a:moveTo>
                    <a:pt x="691" y="1"/>
                  </a:moveTo>
                  <a:cubicBezTo>
                    <a:pt x="446" y="1"/>
                    <a:pt x="207" y="254"/>
                    <a:pt x="91" y="450"/>
                  </a:cubicBezTo>
                  <a:cubicBezTo>
                    <a:pt x="0" y="562"/>
                    <a:pt x="56" y="709"/>
                    <a:pt x="147" y="765"/>
                  </a:cubicBezTo>
                  <a:cubicBezTo>
                    <a:pt x="194" y="816"/>
                    <a:pt x="252" y="838"/>
                    <a:pt x="315" y="838"/>
                  </a:cubicBezTo>
                  <a:cubicBezTo>
                    <a:pt x="364" y="838"/>
                    <a:pt x="417" y="825"/>
                    <a:pt x="469" y="800"/>
                  </a:cubicBezTo>
                  <a:cubicBezTo>
                    <a:pt x="525" y="765"/>
                    <a:pt x="553" y="737"/>
                    <a:pt x="616" y="709"/>
                  </a:cubicBezTo>
                  <a:cubicBezTo>
                    <a:pt x="728" y="625"/>
                    <a:pt x="818" y="562"/>
                    <a:pt x="902" y="450"/>
                  </a:cubicBezTo>
                  <a:cubicBezTo>
                    <a:pt x="1021" y="331"/>
                    <a:pt x="1021" y="101"/>
                    <a:pt x="846" y="38"/>
                  </a:cubicBezTo>
                  <a:cubicBezTo>
                    <a:pt x="795" y="12"/>
                    <a:pt x="743" y="1"/>
                    <a:pt x="691"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1"/>
            <p:cNvSpPr/>
            <p:nvPr/>
          </p:nvSpPr>
          <p:spPr>
            <a:xfrm>
              <a:off x="6015454" y="1476498"/>
              <a:ext cx="39161" cy="30992"/>
            </a:xfrm>
            <a:custGeom>
              <a:rect b="b" l="l" r="r" t="t"/>
              <a:pathLst>
                <a:path extrusionOk="0" h="1362" w="1721">
                  <a:moveTo>
                    <a:pt x="1535" y="1"/>
                  </a:moveTo>
                  <a:cubicBezTo>
                    <a:pt x="1470" y="1"/>
                    <a:pt x="1405" y="34"/>
                    <a:pt x="1371" y="105"/>
                  </a:cubicBezTo>
                  <a:cubicBezTo>
                    <a:pt x="1280" y="217"/>
                    <a:pt x="1252" y="336"/>
                    <a:pt x="1168" y="455"/>
                  </a:cubicBezTo>
                  <a:cubicBezTo>
                    <a:pt x="1077" y="539"/>
                    <a:pt x="958" y="602"/>
                    <a:pt x="847" y="658"/>
                  </a:cubicBezTo>
                  <a:cubicBezTo>
                    <a:pt x="581" y="777"/>
                    <a:pt x="259" y="777"/>
                    <a:pt x="84" y="1007"/>
                  </a:cubicBezTo>
                  <a:cubicBezTo>
                    <a:pt x="0" y="1091"/>
                    <a:pt x="0" y="1238"/>
                    <a:pt x="119" y="1301"/>
                  </a:cubicBezTo>
                  <a:cubicBezTo>
                    <a:pt x="207" y="1343"/>
                    <a:pt x="307" y="1362"/>
                    <a:pt x="412" y="1362"/>
                  </a:cubicBezTo>
                  <a:cubicBezTo>
                    <a:pt x="584" y="1362"/>
                    <a:pt x="769" y="1312"/>
                    <a:pt x="930" y="1238"/>
                  </a:cubicBezTo>
                  <a:cubicBezTo>
                    <a:pt x="962" y="1252"/>
                    <a:pt x="992" y="1259"/>
                    <a:pt x="1020" y="1259"/>
                  </a:cubicBezTo>
                  <a:cubicBezTo>
                    <a:pt x="1049" y="1259"/>
                    <a:pt x="1077" y="1252"/>
                    <a:pt x="1105" y="1238"/>
                  </a:cubicBezTo>
                  <a:cubicBezTo>
                    <a:pt x="1196" y="1210"/>
                    <a:pt x="1280" y="1182"/>
                    <a:pt x="1343" y="1091"/>
                  </a:cubicBezTo>
                  <a:cubicBezTo>
                    <a:pt x="1371" y="1035"/>
                    <a:pt x="1399" y="1007"/>
                    <a:pt x="1399" y="951"/>
                  </a:cubicBezTo>
                  <a:cubicBezTo>
                    <a:pt x="1602" y="742"/>
                    <a:pt x="1721" y="483"/>
                    <a:pt x="1721" y="189"/>
                  </a:cubicBezTo>
                  <a:cubicBezTo>
                    <a:pt x="1721" y="69"/>
                    <a:pt x="1628" y="1"/>
                    <a:pt x="1535"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1"/>
            <p:cNvSpPr/>
            <p:nvPr/>
          </p:nvSpPr>
          <p:spPr>
            <a:xfrm>
              <a:off x="5854918" y="1330024"/>
              <a:ext cx="77117" cy="54953"/>
            </a:xfrm>
            <a:custGeom>
              <a:rect b="b" l="l" r="r" t="t"/>
              <a:pathLst>
                <a:path extrusionOk="0" h="2415" w="3389">
                  <a:moveTo>
                    <a:pt x="3124" y="0"/>
                  </a:moveTo>
                  <a:cubicBezTo>
                    <a:pt x="3105" y="0"/>
                    <a:pt x="3084" y="4"/>
                    <a:pt x="3063" y="11"/>
                  </a:cubicBezTo>
                  <a:cubicBezTo>
                    <a:pt x="2888" y="74"/>
                    <a:pt x="2741" y="130"/>
                    <a:pt x="2566" y="186"/>
                  </a:cubicBezTo>
                  <a:cubicBezTo>
                    <a:pt x="2392" y="186"/>
                    <a:pt x="2217" y="221"/>
                    <a:pt x="2133" y="249"/>
                  </a:cubicBezTo>
                  <a:cubicBezTo>
                    <a:pt x="1986" y="277"/>
                    <a:pt x="1867" y="333"/>
                    <a:pt x="1720" y="396"/>
                  </a:cubicBezTo>
                  <a:cubicBezTo>
                    <a:pt x="1517" y="508"/>
                    <a:pt x="1168" y="683"/>
                    <a:pt x="1196" y="976"/>
                  </a:cubicBezTo>
                  <a:cubicBezTo>
                    <a:pt x="965" y="1235"/>
                    <a:pt x="734" y="1501"/>
                    <a:pt x="497" y="1759"/>
                  </a:cubicBezTo>
                  <a:cubicBezTo>
                    <a:pt x="469" y="1794"/>
                    <a:pt x="469" y="1822"/>
                    <a:pt x="469" y="1850"/>
                  </a:cubicBezTo>
                  <a:cubicBezTo>
                    <a:pt x="322" y="1969"/>
                    <a:pt x="210" y="2109"/>
                    <a:pt x="91" y="2228"/>
                  </a:cubicBezTo>
                  <a:cubicBezTo>
                    <a:pt x="1" y="2297"/>
                    <a:pt x="64" y="2415"/>
                    <a:pt x="152" y="2415"/>
                  </a:cubicBezTo>
                  <a:cubicBezTo>
                    <a:pt x="179" y="2415"/>
                    <a:pt x="209" y="2403"/>
                    <a:pt x="238" y="2375"/>
                  </a:cubicBezTo>
                  <a:cubicBezTo>
                    <a:pt x="357" y="2256"/>
                    <a:pt x="469" y="2144"/>
                    <a:pt x="615" y="2053"/>
                  </a:cubicBezTo>
                  <a:cubicBezTo>
                    <a:pt x="643" y="2053"/>
                    <a:pt x="706" y="2025"/>
                    <a:pt x="734" y="1997"/>
                  </a:cubicBezTo>
                  <a:cubicBezTo>
                    <a:pt x="965" y="1759"/>
                    <a:pt x="1168" y="1529"/>
                    <a:pt x="1371" y="1270"/>
                  </a:cubicBezTo>
                  <a:cubicBezTo>
                    <a:pt x="1434" y="1235"/>
                    <a:pt x="1462" y="1151"/>
                    <a:pt x="1490" y="1095"/>
                  </a:cubicBezTo>
                  <a:cubicBezTo>
                    <a:pt x="1755" y="1032"/>
                    <a:pt x="1958" y="774"/>
                    <a:pt x="2161" y="683"/>
                  </a:cubicBezTo>
                  <a:cubicBezTo>
                    <a:pt x="2245" y="627"/>
                    <a:pt x="2336" y="599"/>
                    <a:pt x="2392" y="571"/>
                  </a:cubicBezTo>
                  <a:cubicBezTo>
                    <a:pt x="2657" y="508"/>
                    <a:pt x="2916" y="480"/>
                    <a:pt x="3154" y="424"/>
                  </a:cubicBezTo>
                  <a:cubicBezTo>
                    <a:pt x="3388" y="341"/>
                    <a:pt x="3312" y="0"/>
                    <a:pt x="312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1"/>
            <p:cNvSpPr/>
            <p:nvPr/>
          </p:nvSpPr>
          <p:spPr>
            <a:xfrm>
              <a:off x="5959773" y="1297166"/>
              <a:ext cx="26578" cy="43781"/>
            </a:xfrm>
            <a:custGeom>
              <a:rect b="b" l="l" r="r" t="t"/>
              <a:pathLst>
                <a:path extrusionOk="0" h="1924" w="1168">
                  <a:moveTo>
                    <a:pt x="930" y="1"/>
                  </a:moveTo>
                  <a:cubicBezTo>
                    <a:pt x="874" y="1"/>
                    <a:pt x="783" y="1"/>
                    <a:pt x="699" y="92"/>
                  </a:cubicBezTo>
                  <a:cubicBezTo>
                    <a:pt x="608" y="176"/>
                    <a:pt x="497" y="323"/>
                    <a:pt x="406" y="469"/>
                  </a:cubicBezTo>
                  <a:cubicBezTo>
                    <a:pt x="378" y="525"/>
                    <a:pt x="322" y="581"/>
                    <a:pt x="294" y="644"/>
                  </a:cubicBezTo>
                  <a:cubicBezTo>
                    <a:pt x="147" y="819"/>
                    <a:pt x="0" y="966"/>
                    <a:pt x="28" y="1169"/>
                  </a:cubicBezTo>
                  <a:cubicBezTo>
                    <a:pt x="49" y="1278"/>
                    <a:pt x="166" y="1337"/>
                    <a:pt x="274" y="1337"/>
                  </a:cubicBezTo>
                  <a:cubicBezTo>
                    <a:pt x="311" y="1337"/>
                    <a:pt x="347" y="1330"/>
                    <a:pt x="378" y="1316"/>
                  </a:cubicBezTo>
                  <a:lnTo>
                    <a:pt x="497" y="1316"/>
                  </a:lnTo>
                  <a:cubicBezTo>
                    <a:pt x="580" y="1316"/>
                    <a:pt x="643" y="1281"/>
                    <a:pt x="671" y="1225"/>
                  </a:cubicBezTo>
                  <a:cubicBezTo>
                    <a:pt x="671" y="1253"/>
                    <a:pt x="699" y="1316"/>
                    <a:pt x="671" y="1344"/>
                  </a:cubicBezTo>
                  <a:cubicBezTo>
                    <a:pt x="671" y="1518"/>
                    <a:pt x="671" y="1665"/>
                    <a:pt x="727" y="1840"/>
                  </a:cubicBezTo>
                  <a:cubicBezTo>
                    <a:pt x="741" y="1896"/>
                    <a:pt x="792" y="1924"/>
                    <a:pt x="843" y="1924"/>
                  </a:cubicBezTo>
                  <a:cubicBezTo>
                    <a:pt x="893" y="1924"/>
                    <a:pt x="944" y="1896"/>
                    <a:pt x="958" y="1840"/>
                  </a:cubicBezTo>
                  <a:cubicBezTo>
                    <a:pt x="1077" y="1518"/>
                    <a:pt x="993" y="1197"/>
                    <a:pt x="846" y="875"/>
                  </a:cubicBezTo>
                  <a:lnTo>
                    <a:pt x="818" y="847"/>
                  </a:lnTo>
                  <a:cubicBezTo>
                    <a:pt x="930" y="700"/>
                    <a:pt x="1049" y="553"/>
                    <a:pt x="1105" y="407"/>
                  </a:cubicBezTo>
                  <a:cubicBezTo>
                    <a:pt x="1168" y="267"/>
                    <a:pt x="1133" y="148"/>
                    <a:pt x="1049" y="57"/>
                  </a:cubicBezTo>
                  <a:cubicBezTo>
                    <a:pt x="1021" y="29"/>
                    <a:pt x="993" y="1"/>
                    <a:pt x="93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1"/>
            <p:cNvSpPr/>
            <p:nvPr/>
          </p:nvSpPr>
          <p:spPr>
            <a:xfrm>
              <a:off x="5973403" y="1341128"/>
              <a:ext cx="30856" cy="20024"/>
            </a:xfrm>
            <a:custGeom>
              <a:rect b="b" l="l" r="r" t="t"/>
              <a:pathLst>
                <a:path extrusionOk="0" h="880" w="1356">
                  <a:moveTo>
                    <a:pt x="334" y="0"/>
                  </a:moveTo>
                  <a:cubicBezTo>
                    <a:pt x="172" y="0"/>
                    <a:pt x="0" y="171"/>
                    <a:pt x="100" y="342"/>
                  </a:cubicBezTo>
                  <a:cubicBezTo>
                    <a:pt x="156" y="432"/>
                    <a:pt x="247" y="488"/>
                    <a:pt x="331" y="544"/>
                  </a:cubicBezTo>
                  <a:cubicBezTo>
                    <a:pt x="394" y="663"/>
                    <a:pt x="478" y="782"/>
                    <a:pt x="597" y="810"/>
                  </a:cubicBezTo>
                  <a:lnTo>
                    <a:pt x="744" y="810"/>
                  </a:lnTo>
                  <a:cubicBezTo>
                    <a:pt x="800" y="838"/>
                    <a:pt x="883" y="866"/>
                    <a:pt x="946" y="866"/>
                  </a:cubicBezTo>
                  <a:cubicBezTo>
                    <a:pt x="976" y="875"/>
                    <a:pt x="1004" y="880"/>
                    <a:pt x="1031" y="880"/>
                  </a:cubicBezTo>
                  <a:cubicBezTo>
                    <a:pt x="1260" y="880"/>
                    <a:pt x="1356" y="558"/>
                    <a:pt x="1149" y="432"/>
                  </a:cubicBezTo>
                  <a:cubicBezTo>
                    <a:pt x="918" y="286"/>
                    <a:pt x="625" y="195"/>
                    <a:pt x="422" y="20"/>
                  </a:cubicBezTo>
                  <a:cubicBezTo>
                    <a:pt x="394" y="7"/>
                    <a:pt x="364" y="0"/>
                    <a:pt x="334" y="0"/>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1"/>
            <p:cNvSpPr/>
            <p:nvPr/>
          </p:nvSpPr>
          <p:spPr>
            <a:xfrm>
              <a:off x="6008127" y="1361175"/>
              <a:ext cx="72088" cy="34428"/>
            </a:xfrm>
            <a:custGeom>
              <a:rect b="b" l="l" r="r" t="t"/>
              <a:pathLst>
                <a:path extrusionOk="0" h="1513" w="3168">
                  <a:moveTo>
                    <a:pt x="441" y="887"/>
                  </a:moveTo>
                  <a:cubicBezTo>
                    <a:pt x="455" y="887"/>
                    <a:pt x="462" y="894"/>
                    <a:pt x="469" y="901"/>
                  </a:cubicBezTo>
                  <a:lnTo>
                    <a:pt x="469" y="901"/>
                  </a:lnTo>
                  <a:cubicBezTo>
                    <a:pt x="468" y="887"/>
                    <a:pt x="463" y="887"/>
                    <a:pt x="441" y="887"/>
                  </a:cubicBezTo>
                  <a:close/>
                  <a:moveTo>
                    <a:pt x="2920" y="1"/>
                  </a:moveTo>
                  <a:cubicBezTo>
                    <a:pt x="2898" y="1"/>
                    <a:pt x="2875" y="5"/>
                    <a:pt x="2854" y="13"/>
                  </a:cubicBezTo>
                  <a:cubicBezTo>
                    <a:pt x="2679" y="41"/>
                    <a:pt x="2595" y="188"/>
                    <a:pt x="2476" y="307"/>
                  </a:cubicBezTo>
                  <a:cubicBezTo>
                    <a:pt x="2364" y="453"/>
                    <a:pt x="2245" y="565"/>
                    <a:pt x="2126" y="712"/>
                  </a:cubicBezTo>
                  <a:cubicBezTo>
                    <a:pt x="2043" y="740"/>
                    <a:pt x="1980" y="803"/>
                    <a:pt x="1896" y="859"/>
                  </a:cubicBezTo>
                  <a:cubicBezTo>
                    <a:pt x="1819" y="850"/>
                    <a:pt x="1741" y="847"/>
                    <a:pt x="1663" y="847"/>
                  </a:cubicBezTo>
                  <a:cubicBezTo>
                    <a:pt x="1507" y="847"/>
                    <a:pt x="1350" y="859"/>
                    <a:pt x="1196" y="859"/>
                  </a:cubicBezTo>
                  <a:cubicBezTo>
                    <a:pt x="1022" y="859"/>
                    <a:pt x="847" y="859"/>
                    <a:pt x="672" y="887"/>
                  </a:cubicBezTo>
                  <a:cubicBezTo>
                    <a:pt x="644" y="887"/>
                    <a:pt x="553" y="915"/>
                    <a:pt x="497" y="915"/>
                  </a:cubicBezTo>
                  <a:cubicBezTo>
                    <a:pt x="483" y="915"/>
                    <a:pt x="476" y="908"/>
                    <a:pt x="469" y="901"/>
                  </a:cubicBezTo>
                  <a:lnTo>
                    <a:pt x="469" y="901"/>
                  </a:lnTo>
                  <a:cubicBezTo>
                    <a:pt x="469" y="904"/>
                    <a:pt x="469" y="909"/>
                    <a:pt x="469" y="915"/>
                  </a:cubicBezTo>
                  <a:lnTo>
                    <a:pt x="406" y="915"/>
                  </a:lnTo>
                  <a:cubicBezTo>
                    <a:pt x="350" y="915"/>
                    <a:pt x="406" y="859"/>
                    <a:pt x="441" y="859"/>
                  </a:cubicBezTo>
                  <a:cubicBezTo>
                    <a:pt x="378" y="831"/>
                    <a:pt x="322" y="803"/>
                    <a:pt x="266" y="803"/>
                  </a:cubicBezTo>
                  <a:cubicBezTo>
                    <a:pt x="92" y="803"/>
                    <a:pt x="1" y="978"/>
                    <a:pt x="57" y="1153"/>
                  </a:cubicBezTo>
                  <a:cubicBezTo>
                    <a:pt x="57" y="1153"/>
                    <a:pt x="57" y="1181"/>
                    <a:pt x="29" y="1209"/>
                  </a:cubicBezTo>
                  <a:cubicBezTo>
                    <a:pt x="4" y="1361"/>
                    <a:pt x="112" y="1513"/>
                    <a:pt x="275" y="1513"/>
                  </a:cubicBezTo>
                  <a:cubicBezTo>
                    <a:pt x="299" y="1513"/>
                    <a:pt x="324" y="1510"/>
                    <a:pt x="350" y="1502"/>
                  </a:cubicBezTo>
                  <a:cubicBezTo>
                    <a:pt x="441" y="1502"/>
                    <a:pt x="525" y="1474"/>
                    <a:pt x="616" y="1439"/>
                  </a:cubicBezTo>
                  <a:cubicBezTo>
                    <a:pt x="672" y="1439"/>
                    <a:pt x="756" y="1439"/>
                    <a:pt x="819" y="1411"/>
                  </a:cubicBezTo>
                  <a:cubicBezTo>
                    <a:pt x="906" y="1397"/>
                    <a:pt x="994" y="1397"/>
                    <a:pt x="1081" y="1397"/>
                  </a:cubicBezTo>
                  <a:cubicBezTo>
                    <a:pt x="1169" y="1397"/>
                    <a:pt x="1256" y="1397"/>
                    <a:pt x="1343" y="1383"/>
                  </a:cubicBezTo>
                  <a:cubicBezTo>
                    <a:pt x="1546" y="1383"/>
                    <a:pt x="1749" y="1355"/>
                    <a:pt x="1952" y="1355"/>
                  </a:cubicBezTo>
                  <a:cubicBezTo>
                    <a:pt x="2071" y="1355"/>
                    <a:pt x="2154" y="1265"/>
                    <a:pt x="2189" y="1209"/>
                  </a:cubicBezTo>
                  <a:cubicBezTo>
                    <a:pt x="2420" y="1090"/>
                    <a:pt x="2651" y="1062"/>
                    <a:pt x="2889" y="978"/>
                  </a:cubicBezTo>
                  <a:cubicBezTo>
                    <a:pt x="2984" y="924"/>
                    <a:pt x="2937" y="790"/>
                    <a:pt x="2848" y="790"/>
                  </a:cubicBezTo>
                  <a:cubicBezTo>
                    <a:pt x="2832" y="790"/>
                    <a:pt x="2815" y="794"/>
                    <a:pt x="2798" y="803"/>
                  </a:cubicBezTo>
                  <a:cubicBezTo>
                    <a:pt x="2742" y="859"/>
                    <a:pt x="2679" y="887"/>
                    <a:pt x="2595" y="915"/>
                  </a:cubicBezTo>
                  <a:cubicBezTo>
                    <a:pt x="2826" y="740"/>
                    <a:pt x="3028" y="537"/>
                    <a:pt x="3119" y="279"/>
                  </a:cubicBezTo>
                  <a:cubicBezTo>
                    <a:pt x="3167" y="130"/>
                    <a:pt x="3047" y="1"/>
                    <a:pt x="2920" y="1"/>
                  </a:cubicBez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1"/>
            <p:cNvSpPr/>
            <p:nvPr/>
          </p:nvSpPr>
          <p:spPr>
            <a:xfrm>
              <a:off x="6018162" y="1380699"/>
              <a:ext cx="23" cy="660"/>
            </a:xfrm>
            <a:custGeom>
              <a:rect b="b" l="l" r="r" t="t"/>
              <a:pathLst>
                <a:path extrusionOk="0" h="29" w="1">
                  <a:moveTo>
                    <a:pt x="0" y="1"/>
                  </a:moveTo>
                  <a:lnTo>
                    <a:pt x="0" y="29"/>
                  </a:lnTo>
                  <a:close/>
                  <a:moveTo>
                    <a:pt x="0" y="1"/>
                  </a:moveTo>
                  <a:lnTo>
                    <a:pt x="0" y="1"/>
                  </a:lnTo>
                  <a:close/>
                </a:path>
              </a:pathLst>
            </a:custGeom>
            <a:solidFill>
              <a:srgbClr val="827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1"/>
            <p:cNvSpPr/>
            <p:nvPr/>
          </p:nvSpPr>
          <p:spPr>
            <a:xfrm>
              <a:off x="6062557" y="1405206"/>
              <a:ext cx="9239" cy="7350"/>
            </a:xfrm>
            <a:custGeom>
              <a:rect b="b" l="l" r="r" t="t"/>
              <a:pathLst>
                <a:path extrusionOk="0" h="323" w="406">
                  <a:moveTo>
                    <a:pt x="203" y="1"/>
                  </a:moveTo>
                  <a:cubicBezTo>
                    <a:pt x="0" y="1"/>
                    <a:pt x="0" y="322"/>
                    <a:pt x="203" y="322"/>
                  </a:cubicBezTo>
                  <a:cubicBezTo>
                    <a:pt x="406" y="322"/>
                    <a:pt x="406" y="1"/>
                    <a:pt x="20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1"/>
            <p:cNvSpPr/>
            <p:nvPr/>
          </p:nvSpPr>
          <p:spPr>
            <a:xfrm>
              <a:off x="6025535" y="1429554"/>
              <a:ext cx="24985" cy="26896"/>
            </a:xfrm>
            <a:custGeom>
              <a:rect b="b" l="l" r="r" t="t"/>
              <a:pathLst>
                <a:path extrusionOk="0" h="1182" w="1098">
                  <a:moveTo>
                    <a:pt x="1013" y="1"/>
                  </a:moveTo>
                  <a:cubicBezTo>
                    <a:pt x="1004" y="1"/>
                    <a:pt x="994" y="3"/>
                    <a:pt x="984" y="8"/>
                  </a:cubicBezTo>
                  <a:cubicBezTo>
                    <a:pt x="634" y="245"/>
                    <a:pt x="285" y="532"/>
                    <a:pt x="82" y="917"/>
                  </a:cubicBezTo>
                  <a:cubicBezTo>
                    <a:pt x="0" y="1056"/>
                    <a:pt x="126" y="1182"/>
                    <a:pt x="231" y="1182"/>
                  </a:cubicBezTo>
                  <a:cubicBezTo>
                    <a:pt x="279" y="1182"/>
                    <a:pt x="323" y="1155"/>
                    <a:pt x="341" y="1091"/>
                  </a:cubicBezTo>
                  <a:cubicBezTo>
                    <a:pt x="515" y="707"/>
                    <a:pt x="809" y="420"/>
                    <a:pt x="1075" y="71"/>
                  </a:cubicBezTo>
                  <a:cubicBezTo>
                    <a:pt x="1098" y="47"/>
                    <a:pt x="1059" y="1"/>
                    <a:pt x="1013"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1"/>
            <p:cNvSpPr/>
            <p:nvPr/>
          </p:nvSpPr>
          <p:spPr>
            <a:xfrm>
              <a:off x="5951809" y="1444345"/>
              <a:ext cx="13221" cy="12606"/>
            </a:xfrm>
            <a:custGeom>
              <a:rect b="b" l="l" r="r" t="t"/>
              <a:pathLst>
                <a:path extrusionOk="0" h="554" w="581">
                  <a:moveTo>
                    <a:pt x="231" y="1"/>
                  </a:moveTo>
                  <a:cubicBezTo>
                    <a:pt x="175" y="1"/>
                    <a:pt x="147" y="29"/>
                    <a:pt x="84" y="92"/>
                  </a:cubicBezTo>
                  <a:lnTo>
                    <a:pt x="56" y="120"/>
                  </a:lnTo>
                  <a:cubicBezTo>
                    <a:pt x="28" y="176"/>
                    <a:pt x="28" y="204"/>
                    <a:pt x="28" y="232"/>
                  </a:cubicBezTo>
                  <a:cubicBezTo>
                    <a:pt x="0" y="267"/>
                    <a:pt x="0" y="295"/>
                    <a:pt x="28" y="323"/>
                  </a:cubicBezTo>
                  <a:cubicBezTo>
                    <a:pt x="28" y="351"/>
                    <a:pt x="28" y="379"/>
                    <a:pt x="56" y="406"/>
                  </a:cubicBezTo>
                  <a:cubicBezTo>
                    <a:pt x="56" y="441"/>
                    <a:pt x="84" y="469"/>
                    <a:pt x="119" y="497"/>
                  </a:cubicBezTo>
                  <a:cubicBezTo>
                    <a:pt x="147" y="525"/>
                    <a:pt x="175" y="525"/>
                    <a:pt x="203" y="525"/>
                  </a:cubicBezTo>
                  <a:cubicBezTo>
                    <a:pt x="203" y="553"/>
                    <a:pt x="203" y="553"/>
                    <a:pt x="231" y="553"/>
                  </a:cubicBezTo>
                  <a:lnTo>
                    <a:pt x="294" y="553"/>
                  </a:lnTo>
                  <a:cubicBezTo>
                    <a:pt x="350" y="553"/>
                    <a:pt x="378" y="553"/>
                    <a:pt x="406" y="525"/>
                  </a:cubicBezTo>
                  <a:cubicBezTo>
                    <a:pt x="434" y="525"/>
                    <a:pt x="434" y="525"/>
                    <a:pt x="469" y="497"/>
                  </a:cubicBezTo>
                  <a:cubicBezTo>
                    <a:pt x="497" y="497"/>
                    <a:pt x="525" y="469"/>
                    <a:pt x="525" y="441"/>
                  </a:cubicBezTo>
                  <a:cubicBezTo>
                    <a:pt x="553" y="379"/>
                    <a:pt x="581" y="323"/>
                    <a:pt x="581" y="295"/>
                  </a:cubicBezTo>
                  <a:cubicBezTo>
                    <a:pt x="581" y="267"/>
                    <a:pt x="581" y="232"/>
                    <a:pt x="553" y="204"/>
                  </a:cubicBezTo>
                  <a:cubicBezTo>
                    <a:pt x="553" y="176"/>
                    <a:pt x="553" y="148"/>
                    <a:pt x="525" y="120"/>
                  </a:cubicBezTo>
                  <a:lnTo>
                    <a:pt x="497" y="92"/>
                  </a:lnTo>
                  <a:cubicBezTo>
                    <a:pt x="469" y="57"/>
                    <a:pt x="434" y="29"/>
                    <a:pt x="406" y="29"/>
                  </a:cubicBezTo>
                  <a:cubicBezTo>
                    <a:pt x="378" y="1"/>
                    <a:pt x="350"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1"/>
            <p:cNvSpPr/>
            <p:nvPr/>
          </p:nvSpPr>
          <p:spPr>
            <a:xfrm>
              <a:off x="5948464" y="1429076"/>
              <a:ext cx="14654" cy="13403"/>
            </a:xfrm>
            <a:custGeom>
              <a:rect b="b" l="l" r="r" t="t"/>
              <a:pathLst>
                <a:path extrusionOk="0" h="589" w="644">
                  <a:moveTo>
                    <a:pt x="203" y="1"/>
                  </a:moveTo>
                  <a:cubicBezTo>
                    <a:pt x="147" y="29"/>
                    <a:pt x="120" y="64"/>
                    <a:pt x="92" y="92"/>
                  </a:cubicBezTo>
                  <a:cubicBezTo>
                    <a:pt x="92" y="92"/>
                    <a:pt x="57" y="120"/>
                    <a:pt x="57" y="147"/>
                  </a:cubicBezTo>
                  <a:cubicBezTo>
                    <a:pt x="1" y="238"/>
                    <a:pt x="1" y="350"/>
                    <a:pt x="57" y="441"/>
                  </a:cubicBezTo>
                  <a:cubicBezTo>
                    <a:pt x="57" y="469"/>
                    <a:pt x="92" y="497"/>
                    <a:pt x="120" y="497"/>
                  </a:cubicBezTo>
                  <a:cubicBezTo>
                    <a:pt x="120" y="525"/>
                    <a:pt x="147" y="553"/>
                    <a:pt x="203" y="553"/>
                  </a:cubicBezTo>
                  <a:cubicBezTo>
                    <a:pt x="231" y="588"/>
                    <a:pt x="266" y="588"/>
                    <a:pt x="294" y="588"/>
                  </a:cubicBezTo>
                  <a:lnTo>
                    <a:pt x="378" y="588"/>
                  </a:lnTo>
                  <a:cubicBezTo>
                    <a:pt x="406" y="588"/>
                    <a:pt x="441" y="553"/>
                    <a:pt x="441" y="553"/>
                  </a:cubicBezTo>
                  <a:lnTo>
                    <a:pt x="469" y="553"/>
                  </a:lnTo>
                  <a:lnTo>
                    <a:pt x="497" y="525"/>
                  </a:lnTo>
                  <a:lnTo>
                    <a:pt x="553" y="469"/>
                  </a:lnTo>
                  <a:cubicBezTo>
                    <a:pt x="581" y="441"/>
                    <a:pt x="616" y="413"/>
                    <a:pt x="616" y="350"/>
                  </a:cubicBezTo>
                  <a:cubicBezTo>
                    <a:pt x="644" y="322"/>
                    <a:pt x="644" y="294"/>
                    <a:pt x="644" y="238"/>
                  </a:cubicBezTo>
                  <a:cubicBezTo>
                    <a:pt x="616" y="203"/>
                    <a:pt x="616" y="175"/>
                    <a:pt x="581" y="147"/>
                  </a:cubicBezTo>
                  <a:cubicBezTo>
                    <a:pt x="581" y="92"/>
                    <a:pt x="525" y="64"/>
                    <a:pt x="497" y="29"/>
                  </a:cubicBezTo>
                  <a:cubicBezTo>
                    <a:pt x="441" y="1"/>
                    <a:pt x="378"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1"/>
            <p:cNvSpPr/>
            <p:nvPr/>
          </p:nvSpPr>
          <p:spPr>
            <a:xfrm>
              <a:off x="5966440" y="1431784"/>
              <a:ext cx="13881" cy="13858"/>
            </a:xfrm>
            <a:custGeom>
              <a:rect b="b" l="l" r="r" t="t"/>
              <a:pathLst>
                <a:path extrusionOk="0" h="609" w="610">
                  <a:moveTo>
                    <a:pt x="287" y="1"/>
                  </a:moveTo>
                  <a:cubicBezTo>
                    <a:pt x="260" y="1"/>
                    <a:pt x="232" y="28"/>
                    <a:pt x="232" y="28"/>
                  </a:cubicBezTo>
                  <a:lnTo>
                    <a:pt x="204" y="28"/>
                  </a:lnTo>
                  <a:cubicBezTo>
                    <a:pt x="176" y="28"/>
                    <a:pt x="176" y="56"/>
                    <a:pt x="141" y="56"/>
                  </a:cubicBezTo>
                  <a:cubicBezTo>
                    <a:pt x="113" y="56"/>
                    <a:pt x="113" y="84"/>
                    <a:pt x="85" y="84"/>
                  </a:cubicBezTo>
                  <a:cubicBezTo>
                    <a:pt x="85" y="119"/>
                    <a:pt x="57" y="147"/>
                    <a:pt x="57" y="147"/>
                  </a:cubicBezTo>
                  <a:cubicBezTo>
                    <a:pt x="29" y="175"/>
                    <a:pt x="1" y="231"/>
                    <a:pt x="1" y="259"/>
                  </a:cubicBezTo>
                  <a:lnTo>
                    <a:pt x="1" y="322"/>
                  </a:lnTo>
                  <a:cubicBezTo>
                    <a:pt x="1" y="350"/>
                    <a:pt x="29" y="378"/>
                    <a:pt x="29" y="406"/>
                  </a:cubicBezTo>
                  <a:cubicBezTo>
                    <a:pt x="29" y="434"/>
                    <a:pt x="57" y="434"/>
                    <a:pt x="57" y="469"/>
                  </a:cubicBezTo>
                  <a:cubicBezTo>
                    <a:pt x="85" y="525"/>
                    <a:pt x="176" y="581"/>
                    <a:pt x="232" y="609"/>
                  </a:cubicBezTo>
                  <a:lnTo>
                    <a:pt x="315" y="609"/>
                  </a:lnTo>
                  <a:cubicBezTo>
                    <a:pt x="350" y="609"/>
                    <a:pt x="406" y="609"/>
                    <a:pt x="434" y="581"/>
                  </a:cubicBezTo>
                  <a:cubicBezTo>
                    <a:pt x="462" y="581"/>
                    <a:pt x="490" y="553"/>
                    <a:pt x="490" y="553"/>
                  </a:cubicBezTo>
                  <a:cubicBezTo>
                    <a:pt x="525" y="525"/>
                    <a:pt x="553" y="497"/>
                    <a:pt x="581" y="469"/>
                  </a:cubicBezTo>
                  <a:cubicBezTo>
                    <a:pt x="581" y="434"/>
                    <a:pt x="609" y="406"/>
                    <a:pt x="609" y="378"/>
                  </a:cubicBezTo>
                  <a:lnTo>
                    <a:pt x="609" y="231"/>
                  </a:lnTo>
                  <a:cubicBezTo>
                    <a:pt x="609" y="175"/>
                    <a:pt x="581" y="147"/>
                    <a:pt x="553" y="119"/>
                  </a:cubicBezTo>
                  <a:cubicBezTo>
                    <a:pt x="525" y="84"/>
                    <a:pt x="490" y="56"/>
                    <a:pt x="462" y="56"/>
                  </a:cubicBezTo>
                  <a:lnTo>
                    <a:pt x="434" y="28"/>
                  </a:lnTo>
                  <a:lnTo>
                    <a:pt x="406" y="28"/>
                  </a:lnTo>
                  <a:cubicBezTo>
                    <a:pt x="350" y="1"/>
                    <a:pt x="315"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1"/>
            <p:cNvSpPr/>
            <p:nvPr/>
          </p:nvSpPr>
          <p:spPr>
            <a:xfrm>
              <a:off x="5957702" y="1259847"/>
              <a:ext cx="11309" cy="11582"/>
            </a:xfrm>
            <a:custGeom>
              <a:rect b="b" l="l" r="r" t="t"/>
              <a:pathLst>
                <a:path extrusionOk="0" h="509" w="497">
                  <a:moveTo>
                    <a:pt x="246" y="1"/>
                  </a:moveTo>
                  <a:cubicBezTo>
                    <a:pt x="223" y="1"/>
                    <a:pt x="199" y="4"/>
                    <a:pt x="175" y="12"/>
                  </a:cubicBezTo>
                  <a:cubicBezTo>
                    <a:pt x="147" y="12"/>
                    <a:pt x="119" y="40"/>
                    <a:pt x="91" y="68"/>
                  </a:cubicBezTo>
                  <a:cubicBezTo>
                    <a:pt x="63" y="96"/>
                    <a:pt x="35" y="124"/>
                    <a:pt x="35" y="159"/>
                  </a:cubicBezTo>
                  <a:cubicBezTo>
                    <a:pt x="35" y="187"/>
                    <a:pt x="0" y="215"/>
                    <a:pt x="0" y="243"/>
                  </a:cubicBezTo>
                  <a:cubicBezTo>
                    <a:pt x="35" y="270"/>
                    <a:pt x="0" y="298"/>
                    <a:pt x="35" y="333"/>
                  </a:cubicBezTo>
                  <a:cubicBezTo>
                    <a:pt x="35" y="361"/>
                    <a:pt x="35" y="361"/>
                    <a:pt x="63" y="389"/>
                  </a:cubicBezTo>
                  <a:cubicBezTo>
                    <a:pt x="91" y="445"/>
                    <a:pt x="147" y="473"/>
                    <a:pt x="238" y="508"/>
                  </a:cubicBezTo>
                  <a:lnTo>
                    <a:pt x="322" y="508"/>
                  </a:lnTo>
                  <a:cubicBezTo>
                    <a:pt x="350" y="473"/>
                    <a:pt x="385" y="445"/>
                    <a:pt x="413" y="445"/>
                  </a:cubicBezTo>
                  <a:cubicBezTo>
                    <a:pt x="441" y="417"/>
                    <a:pt x="441" y="389"/>
                    <a:pt x="469" y="389"/>
                  </a:cubicBezTo>
                  <a:lnTo>
                    <a:pt x="469" y="333"/>
                  </a:lnTo>
                  <a:cubicBezTo>
                    <a:pt x="497" y="298"/>
                    <a:pt x="497" y="270"/>
                    <a:pt x="497" y="243"/>
                  </a:cubicBezTo>
                  <a:cubicBezTo>
                    <a:pt x="497" y="187"/>
                    <a:pt x="469" y="96"/>
                    <a:pt x="413" y="68"/>
                  </a:cubicBezTo>
                  <a:cubicBezTo>
                    <a:pt x="367" y="27"/>
                    <a:pt x="309" y="1"/>
                    <a:pt x="24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1"/>
            <p:cNvSpPr/>
            <p:nvPr/>
          </p:nvSpPr>
          <p:spPr>
            <a:xfrm>
              <a:off x="5943844" y="1246513"/>
              <a:ext cx="16588" cy="12970"/>
            </a:xfrm>
            <a:custGeom>
              <a:rect b="b" l="l" r="r" t="t"/>
              <a:pathLst>
                <a:path extrusionOk="0" h="570" w="729">
                  <a:moveTo>
                    <a:pt x="378" y="0"/>
                  </a:moveTo>
                  <a:cubicBezTo>
                    <a:pt x="350" y="0"/>
                    <a:pt x="322" y="4"/>
                    <a:pt x="295" y="10"/>
                  </a:cubicBezTo>
                  <a:cubicBezTo>
                    <a:pt x="204" y="45"/>
                    <a:pt x="148" y="73"/>
                    <a:pt x="120" y="129"/>
                  </a:cubicBezTo>
                  <a:cubicBezTo>
                    <a:pt x="57" y="185"/>
                    <a:pt x="1" y="304"/>
                    <a:pt x="29" y="395"/>
                  </a:cubicBezTo>
                  <a:cubicBezTo>
                    <a:pt x="57" y="479"/>
                    <a:pt x="120" y="535"/>
                    <a:pt x="204" y="570"/>
                  </a:cubicBezTo>
                  <a:lnTo>
                    <a:pt x="323" y="570"/>
                  </a:lnTo>
                  <a:cubicBezTo>
                    <a:pt x="323" y="570"/>
                    <a:pt x="350" y="570"/>
                    <a:pt x="350" y="535"/>
                  </a:cubicBezTo>
                  <a:lnTo>
                    <a:pt x="350" y="570"/>
                  </a:lnTo>
                  <a:cubicBezTo>
                    <a:pt x="406" y="535"/>
                    <a:pt x="434" y="535"/>
                    <a:pt x="497" y="507"/>
                  </a:cubicBezTo>
                  <a:cubicBezTo>
                    <a:pt x="469" y="507"/>
                    <a:pt x="434" y="535"/>
                    <a:pt x="406" y="535"/>
                  </a:cubicBezTo>
                  <a:cubicBezTo>
                    <a:pt x="469" y="507"/>
                    <a:pt x="497" y="507"/>
                    <a:pt x="525" y="479"/>
                  </a:cubicBezTo>
                  <a:cubicBezTo>
                    <a:pt x="553" y="479"/>
                    <a:pt x="581" y="451"/>
                    <a:pt x="581" y="451"/>
                  </a:cubicBezTo>
                  <a:cubicBezTo>
                    <a:pt x="700" y="395"/>
                    <a:pt x="728" y="220"/>
                    <a:pt x="644" y="101"/>
                  </a:cubicBezTo>
                  <a:cubicBezTo>
                    <a:pt x="555" y="33"/>
                    <a:pt x="465" y="0"/>
                    <a:pt x="37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1"/>
            <p:cNvSpPr/>
            <p:nvPr/>
          </p:nvSpPr>
          <p:spPr>
            <a:xfrm>
              <a:off x="5971697" y="1241643"/>
              <a:ext cx="11946" cy="11173"/>
            </a:xfrm>
            <a:custGeom>
              <a:rect b="b" l="l" r="r" t="t"/>
              <a:pathLst>
                <a:path extrusionOk="0" h="491" w="525">
                  <a:moveTo>
                    <a:pt x="246" y="1"/>
                  </a:moveTo>
                  <a:cubicBezTo>
                    <a:pt x="224" y="1"/>
                    <a:pt x="203" y="8"/>
                    <a:pt x="175" y="22"/>
                  </a:cubicBezTo>
                  <a:cubicBezTo>
                    <a:pt x="147" y="22"/>
                    <a:pt x="84" y="50"/>
                    <a:pt x="56" y="85"/>
                  </a:cubicBezTo>
                  <a:cubicBezTo>
                    <a:pt x="29" y="141"/>
                    <a:pt x="1" y="196"/>
                    <a:pt x="1" y="259"/>
                  </a:cubicBezTo>
                  <a:cubicBezTo>
                    <a:pt x="1" y="315"/>
                    <a:pt x="29" y="371"/>
                    <a:pt x="56" y="434"/>
                  </a:cubicBezTo>
                  <a:cubicBezTo>
                    <a:pt x="84" y="462"/>
                    <a:pt x="147" y="490"/>
                    <a:pt x="175" y="490"/>
                  </a:cubicBezTo>
                  <a:lnTo>
                    <a:pt x="350" y="490"/>
                  </a:lnTo>
                  <a:lnTo>
                    <a:pt x="406" y="462"/>
                  </a:lnTo>
                  <a:cubicBezTo>
                    <a:pt x="434" y="434"/>
                    <a:pt x="434" y="434"/>
                    <a:pt x="469" y="399"/>
                  </a:cubicBezTo>
                  <a:cubicBezTo>
                    <a:pt x="497" y="343"/>
                    <a:pt x="525" y="315"/>
                    <a:pt x="525" y="259"/>
                  </a:cubicBezTo>
                  <a:cubicBezTo>
                    <a:pt x="525" y="196"/>
                    <a:pt x="497" y="168"/>
                    <a:pt x="497" y="141"/>
                  </a:cubicBezTo>
                  <a:cubicBezTo>
                    <a:pt x="469" y="113"/>
                    <a:pt x="434" y="85"/>
                    <a:pt x="406" y="50"/>
                  </a:cubicBezTo>
                  <a:cubicBezTo>
                    <a:pt x="406" y="50"/>
                    <a:pt x="378" y="22"/>
                    <a:pt x="350" y="22"/>
                  </a:cubicBezTo>
                  <a:lnTo>
                    <a:pt x="322" y="22"/>
                  </a:lnTo>
                  <a:cubicBezTo>
                    <a:pt x="291" y="8"/>
                    <a:pt x="268" y="1"/>
                    <a:pt x="24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1"/>
            <p:cNvSpPr/>
            <p:nvPr/>
          </p:nvSpPr>
          <p:spPr>
            <a:xfrm>
              <a:off x="5811956" y="1262009"/>
              <a:ext cx="13858" cy="13403"/>
            </a:xfrm>
            <a:custGeom>
              <a:rect b="b" l="l" r="r" t="t"/>
              <a:pathLst>
                <a:path extrusionOk="0" h="589" w="609">
                  <a:moveTo>
                    <a:pt x="259" y="1"/>
                  </a:moveTo>
                  <a:cubicBezTo>
                    <a:pt x="259" y="1"/>
                    <a:pt x="231" y="1"/>
                    <a:pt x="203" y="29"/>
                  </a:cubicBezTo>
                  <a:cubicBezTo>
                    <a:pt x="175" y="29"/>
                    <a:pt x="175" y="29"/>
                    <a:pt x="147" y="64"/>
                  </a:cubicBezTo>
                  <a:cubicBezTo>
                    <a:pt x="112" y="64"/>
                    <a:pt x="84" y="92"/>
                    <a:pt x="56" y="120"/>
                  </a:cubicBezTo>
                  <a:cubicBezTo>
                    <a:pt x="56" y="148"/>
                    <a:pt x="28" y="175"/>
                    <a:pt x="28" y="203"/>
                  </a:cubicBezTo>
                  <a:cubicBezTo>
                    <a:pt x="0" y="238"/>
                    <a:pt x="0" y="294"/>
                    <a:pt x="0" y="294"/>
                  </a:cubicBezTo>
                  <a:lnTo>
                    <a:pt x="0" y="322"/>
                  </a:lnTo>
                  <a:cubicBezTo>
                    <a:pt x="0" y="350"/>
                    <a:pt x="28" y="378"/>
                    <a:pt x="28" y="413"/>
                  </a:cubicBezTo>
                  <a:lnTo>
                    <a:pt x="56" y="441"/>
                  </a:lnTo>
                  <a:cubicBezTo>
                    <a:pt x="84" y="497"/>
                    <a:pt x="112" y="525"/>
                    <a:pt x="147" y="553"/>
                  </a:cubicBezTo>
                  <a:cubicBezTo>
                    <a:pt x="203" y="588"/>
                    <a:pt x="259" y="588"/>
                    <a:pt x="287" y="588"/>
                  </a:cubicBezTo>
                  <a:lnTo>
                    <a:pt x="406" y="588"/>
                  </a:lnTo>
                  <a:cubicBezTo>
                    <a:pt x="406" y="588"/>
                    <a:pt x="434" y="553"/>
                    <a:pt x="462" y="553"/>
                  </a:cubicBezTo>
                  <a:cubicBezTo>
                    <a:pt x="497" y="525"/>
                    <a:pt x="525" y="497"/>
                    <a:pt x="553" y="469"/>
                  </a:cubicBezTo>
                  <a:cubicBezTo>
                    <a:pt x="553" y="469"/>
                    <a:pt x="581" y="441"/>
                    <a:pt x="581" y="413"/>
                  </a:cubicBezTo>
                  <a:cubicBezTo>
                    <a:pt x="609" y="378"/>
                    <a:pt x="609" y="350"/>
                    <a:pt x="609" y="294"/>
                  </a:cubicBezTo>
                  <a:lnTo>
                    <a:pt x="609" y="203"/>
                  </a:lnTo>
                  <a:cubicBezTo>
                    <a:pt x="581" y="175"/>
                    <a:pt x="581" y="148"/>
                    <a:pt x="553" y="120"/>
                  </a:cubicBezTo>
                  <a:cubicBezTo>
                    <a:pt x="525" y="92"/>
                    <a:pt x="525" y="92"/>
                    <a:pt x="497" y="64"/>
                  </a:cubicBezTo>
                  <a:cubicBezTo>
                    <a:pt x="462" y="29"/>
                    <a:pt x="434" y="29"/>
                    <a:pt x="406" y="29"/>
                  </a:cubicBezTo>
                  <a:lnTo>
                    <a:pt x="406"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1"/>
            <p:cNvSpPr/>
            <p:nvPr/>
          </p:nvSpPr>
          <p:spPr>
            <a:xfrm>
              <a:off x="5802559" y="1246103"/>
              <a:ext cx="15929" cy="13039"/>
            </a:xfrm>
            <a:custGeom>
              <a:rect b="b" l="l" r="r" t="t"/>
              <a:pathLst>
                <a:path extrusionOk="0" h="573" w="700">
                  <a:moveTo>
                    <a:pt x="294" y="0"/>
                  </a:moveTo>
                  <a:cubicBezTo>
                    <a:pt x="266" y="0"/>
                    <a:pt x="238" y="0"/>
                    <a:pt x="210" y="28"/>
                  </a:cubicBezTo>
                  <a:cubicBezTo>
                    <a:pt x="210" y="28"/>
                    <a:pt x="175" y="28"/>
                    <a:pt x="147" y="63"/>
                  </a:cubicBezTo>
                  <a:cubicBezTo>
                    <a:pt x="120" y="63"/>
                    <a:pt x="92" y="63"/>
                    <a:pt x="64" y="91"/>
                  </a:cubicBezTo>
                  <a:cubicBezTo>
                    <a:pt x="36" y="147"/>
                    <a:pt x="1" y="175"/>
                    <a:pt x="1" y="266"/>
                  </a:cubicBezTo>
                  <a:cubicBezTo>
                    <a:pt x="1" y="378"/>
                    <a:pt x="92" y="469"/>
                    <a:pt x="175" y="525"/>
                  </a:cubicBezTo>
                  <a:cubicBezTo>
                    <a:pt x="221" y="556"/>
                    <a:pt x="280" y="572"/>
                    <a:pt x="339" y="572"/>
                  </a:cubicBezTo>
                  <a:cubicBezTo>
                    <a:pt x="397" y="572"/>
                    <a:pt x="455" y="556"/>
                    <a:pt x="497" y="525"/>
                  </a:cubicBezTo>
                  <a:cubicBezTo>
                    <a:pt x="672" y="441"/>
                    <a:pt x="700" y="147"/>
                    <a:pt x="497" y="28"/>
                  </a:cubicBezTo>
                  <a:cubicBezTo>
                    <a:pt x="441" y="0"/>
                    <a:pt x="385" y="0"/>
                    <a:pt x="294"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1"/>
            <p:cNvSpPr/>
            <p:nvPr/>
          </p:nvSpPr>
          <p:spPr>
            <a:xfrm>
              <a:off x="5823880" y="1238526"/>
              <a:ext cx="12606" cy="13016"/>
            </a:xfrm>
            <a:custGeom>
              <a:rect b="b" l="l" r="r" t="t"/>
              <a:pathLst>
                <a:path extrusionOk="0" h="572" w="554">
                  <a:moveTo>
                    <a:pt x="252" y="1"/>
                  </a:moveTo>
                  <a:cubicBezTo>
                    <a:pt x="187" y="1"/>
                    <a:pt x="124" y="28"/>
                    <a:pt x="57" y="75"/>
                  </a:cubicBezTo>
                  <a:lnTo>
                    <a:pt x="57" y="103"/>
                  </a:lnTo>
                  <a:cubicBezTo>
                    <a:pt x="29" y="131"/>
                    <a:pt x="29" y="159"/>
                    <a:pt x="29" y="159"/>
                  </a:cubicBezTo>
                  <a:lnTo>
                    <a:pt x="1" y="187"/>
                  </a:lnTo>
                  <a:lnTo>
                    <a:pt x="1" y="278"/>
                  </a:lnTo>
                  <a:lnTo>
                    <a:pt x="1" y="333"/>
                  </a:lnTo>
                  <a:cubicBezTo>
                    <a:pt x="1" y="361"/>
                    <a:pt x="29" y="396"/>
                    <a:pt x="29" y="396"/>
                  </a:cubicBezTo>
                  <a:cubicBezTo>
                    <a:pt x="57" y="424"/>
                    <a:pt x="57" y="452"/>
                    <a:pt x="85" y="480"/>
                  </a:cubicBezTo>
                  <a:cubicBezTo>
                    <a:pt x="113" y="508"/>
                    <a:pt x="175" y="536"/>
                    <a:pt x="203" y="536"/>
                  </a:cubicBezTo>
                  <a:cubicBezTo>
                    <a:pt x="231" y="536"/>
                    <a:pt x="259" y="571"/>
                    <a:pt x="287" y="571"/>
                  </a:cubicBezTo>
                  <a:cubicBezTo>
                    <a:pt x="322" y="571"/>
                    <a:pt x="350" y="536"/>
                    <a:pt x="378" y="536"/>
                  </a:cubicBezTo>
                  <a:cubicBezTo>
                    <a:pt x="406" y="536"/>
                    <a:pt x="434" y="508"/>
                    <a:pt x="434" y="508"/>
                  </a:cubicBezTo>
                  <a:cubicBezTo>
                    <a:pt x="462" y="480"/>
                    <a:pt x="462" y="480"/>
                    <a:pt x="497" y="452"/>
                  </a:cubicBezTo>
                  <a:cubicBezTo>
                    <a:pt x="525" y="424"/>
                    <a:pt x="497" y="424"/>
                    <a:pt x="525" y="396"/>
                  </a:cubicBezTo>
                  <a:cubicBezTo>
                    <a:pt x="525" y="361"/>
                    <a:pt x="553" y="361"/>
                    <a:pt x="553" y="333"/>
                  </a:cubicBezTo>
                  <a:lnTo>
                    <a:pt x="553" y="278"/>
                  </a:lnTo>
                  <a:lnTo>
                    <a:pt x="553" y="250"/>
                  </a:lnTo>
                  <a:cubicBezTo>
                    <a:pt x="553" y="222"/>
                    <a:pt x="525" y="187"/>
                    <a:pt x="525" y="187"/>
                  </a:cubicBezTo>
                  <a:cubicBezTo>
                    <a:pt x="525" y="159"/>
                    <a:pt x="497" y="131"/>
                    <a:pt x="497" y="131"/>
                  </a:cubicBezTo>
                  <a:cubicBezTo>
                    <a:pt x="462" y="103"/>
                    <a:pt x="434" y="75"/>
                    <a:pt x="406" y="47"/>
                  </a:cubicBezTo>
                  <a:cubicBezTo>
                    <a:pt x="378" y="47"/>
                    <a:pt x="350" y="12"/>
                    <a:pt x="322" y="12"/>
                  </a:cubicBezTo>
                  <a:cubicBezTo>
                    <a:pt x="298" y="4"/>
                    <a:pt x="275" y="1"/>
                    <a:pt x="25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1"/>
            <p:cNvSpPr/>
            <p:nvPr/>
          </p:nvSpPr>
          <p:spPr>
            <a:xfrm>
              <a:off x="5795391" y="1346976"/>
              <a:ext cx="13881" cy="13858"/>
            </a:xfrm>
            <a:custGeom>
              <a:rect b="b" l="l" r="r" t="t"/>
              <a:pathLst>
                <a:path extrusionOk="0" h="609" w="610">
                  <a:moveTo>
                    <a:pt x="260" y="1"/>
                  </a:moveTo>
                  <a:cubicBezTo>
                    <a:pt x="260" y="29"/>
                    <a:pt x="232" y="29"/>
                    <a:pt x="232" y="29"/>
                  </a:cubicBezTo>
                  <a:cubicBezTo>
                    <a:pt x="204" y="29"/>
                    <a:pt x="176" y="29"/>
                    <a:pt x="141" y="57"/>
                  </a:cubicBezTo>
                  <a:cubicBezTo>
                    <a:pt x="113" y="85"/>
                    <a:pt x="85" y="85"/>
                    <a:pt x="57" y="140"/>
                  </a:cubicBezTo>
                  <a:cubicBezTo>
                    <a:pt x="29" y="175"/>
                    <a:pt x="29" y="175"/>
                    <a:pt x="1" y="231"/>
                  </a:cubicBezTo>
                  <a:lnTo>
                    <a:pt x="1" y="378"/>
                  </a:lnTo>
                  <a:lnTo>
                    <a:pt x="29" y="434"/>
                  </a:lnTo>
                  <a:cubicBezTo>
                    <a:pt x="57" y="490"/>
                    <a:pt x="85" y="525"/>
                    <a:pt x="141" y="553"/>
                  </a:cubicBezTo>
                  <a:lnTo>
                    <a:pt x="176" y="553"/>
                  </a:lnTo>
                  <a:cubicBezTo>
                    <a:pt x="176" y="581"/>
                    <a:pt x="204" y="581"/>
                    <a:pt x="232" y="581"/>
                  </a:cubicBezTo>
                  <a:cubicBezTo>
                    <a:pt x="260" y="609"/>
                    <a:pt x="288" y="609"/>
                    <a:pt x="316" y="609"/>
                  </a:cubicBezTo>
                  <a:cubicBezTo>
                    <a:pt x="351" y="609"/>
                    <a:pt x="379" y="609"/>
                    <a:pt x="407" y="581"/>
                  </a:cubicBezTo>
                  <a:cubicBezTo>
                    <a:pt x="435" y="581"/>
                    <a:pt x="462" y="581"/>
                    <a:pt x="462" y="553"/>
                  </a:cubicBezTo>
                  <a:cubicBezTo>
                    <a:pt x="490" y="553"/>
                    <a:pt x="525" y="525"/>
                    <a:pt x="525" y="525"/>
                  </a:cubicBezTo>
                  <a:cubicBezTo>
                    <a:pt x="553" y="490"/>
                    <a:pt x="581" y="462"/>
                    <a:pt x="609" y="434"/>
                  </a:cubicBezTo>
                  <a:lnTo>
                    <a:pt x="609" y="350"/>
                  </a:lnTo>
                  <a:lnTo>
                    <a:pt x="609" y="259"/>
                  </a:lnTo>
                  <a:lnTo>
                    <a:pt x="609" y="203"/>
                  </a:lnTo>
                  <a:cubicBezTo>
                    <a:pt x="581" y="175"/>
                    <a:pt x="553" y="112"/>
                    <a:pt x="525" y="112"/>
                  </a:cubicBezTo>
                  <a:cubicBezTo>
                    <a:pt x="525" y="85"/>
                    <a:pt x="525" y="85"/>
                    <a:pt x="490" y="85"/>
                  </a:cubicBezTo>
                  <a:cubicBezTo>
                    <a:pt x="490" y="57"/>
                    <a:pt x="462" y="57"/>
                    <a:pt x="462" y="57"/>
                  </a:cubicBezTo>
                  <a:cubicBezTo>
                    <a:pt x="435" y="29"/>
                    <a:pt x="407" y="29"/>
                    <a:pt x="407" y="29"/>
                  </a:cubicBezTo>
                  <a:cubicBezTo>
                    <a:pt x="351" y="1"/>
                    <a:pt x="316" y="1"/>
                    <a:pt x="260"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1"/>
            <p:cNvSpPr/>
            <p:nvPr/>
          </p:nvSpPr>
          <p:spPr>
            <a:xfrm>
              <a:off x="5797302" y="1333960"/>
              <a:ext cx="14040" cy="13039"/>
            </a:xfrm>
            <a:custGeom>
              <a:rect b="b" l="l" r="r" t="t"/>
              <a:pathLst>
                <a:path extrusionOk="0" h="573" w="617">
                  <a:moveTo>
                    <a:pt x="315" y="1"/>
                  </a:moveTo>
                  <a:cubicBezTo>
                    <a:pt x="288" y="1"/>
                    <a:pt x="255" y="13"/>
                    <a:pt x="232" y="13"/>
                  </a:cubicBezTo>
                  <a:cubicBezTo>
                    <a:pt x="204" y="13"/>
                    <a:pt x="176" y="48"/>
                    <a:pt x="148" y="76"/>
                  </a:cubicBezTo>
                  <a:cubicBezTo>
                    <a:pt x="120" y="76"/>
                    <a:pt x="92" y="104"/>
                    <a:pt x="92" y="132"/>
                  </a:cubicBezTo>
                  <a:cubicBezTo>
                    <a:pt x="57" y="132"/>
                    <a:pt x="57" y="160"/>
                    <a:pt x="29" y="188"/>
                  </a:cubicBezTo>
                  <a:lnTo>
                    <a:pt x="29" y="251"/>
                  </a:lnTo>
                  <a:cubicBezTo>
                    <a:pt x="1" y="307"/>
                    <a:pt x="1" y="335"/>
                    <a:pt x="29" y="363"/>
                  </a:cubicBezTo>
                  <a:cubicBezTo>
                    <a:pt x="29" y="426"/>
                    <a:pt x="57" y="454"/>
                    <a:pt x="92" y="482"/>
                  </a:cubicBezTo>
                  <a:cubicBezTo>
                    <a:pt x="120" y="510"/>
                    <a:pt x="148" y="538"/>
                    <a:pt x="176" y="538"/>
                  </a:cubicBezTo>
                  <a:cubicBezTo>
                    <a:pt x="204" y="573"/>
                    <a:pt x="232" y="573"/>
                    <a:pt x="295" y="573"/>
                  </a:cubicBezTo>
                  <a:cubicBezTo>
                    <a:pt x="351" y="573"/>
                    <a:pt x="406" y="538"/>
                    <a:pt x="441" y="538"/>
                  </a:cubicBezTo>
                  <a:cubicBezTo>
                    <a:pt x="497" y="510"/>
                    <a:pt x="525" y="482"/>
                    <a:pt x="553" y="426"/>
                  </a:cubicBezTo>
                  <a:cubicBezTo>
                    <a:pt x="553" y="398"/>
                    <a:pt x="553" y="363"/>
                    <a:pt x="581" y="363"/>
                  </a:cubicBezTo>
                  <a:cubicBezTo>
                    <a:pt x="616" y="279"/>
                    <a:pt x="581" y="188"/>
                    <a:pt x="553" y="132"/>
                  </a:cubicBezTo>
                  <a:cubicBezTo>
                    <a:pt x="525" y="104"/>
                    <a:pt x="497" y="76"/>
                    <a:pt x="441" y="48"/>
                  </a:cubicBezTo>
                  <a:cubicBezTo>
                    <a:pt x="406" y="13"/>
                    <a:pt x="378" y="13"/>
                    <a:pt x="351" y="13"/>
                  </a:cubicBezTo>
                  <a:cubicBezTo>
                    <a:pt x="341" y="4"/>
                    <a:pt x="329" y="1"/>
                    <a:pt x="31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1"/>
            <p:cNvSpPr/>
            <p:nvPr/>
          </p:nvSpPr>
          <p:spPr>
            <a:xfrm>
              <a:off x="5916652" y="1634008"/>
              <a:ext cx="14654" cy="14358"/>
            </a:xfrm>
            <a:custGeom>
              <a:rect b="b" l="l" r="r" t="t"/>
              <a:pathLst>
                <a:path extrusionOk="0" h="631" w="644">
                  <a:moveTo>
                    <a:pt x="231" y="1"/>
                  </a:moveTo>
                  <a:cubicBezTo>
                    <a:pt x="203" y="1"/>
                    <a:pt x="203" y="29"/>
                    <a:pt x="175" y="29"/>
                  </a:cubicBezTo>
                  <a:cubicBezTo>
                    <a:pt x="147" y="29"/>
                    <a:pt x="147" y="57"/>
                    <a:pt x="147" y="57"/>
                  </a:cubicBezTo>
                  <a:lnTo>
                    <a:pt x="119" y="57"/>
                  </a:lnTo>
                  <a:cubicBezTo>
                    <a:pt x="119" y="85"/>
                    <a:pt x="91" y="85"/>
                    <a:pt x="91" y="85"/>
                  </a:cubicBezTo>
                  <a:cubicBezTo>
                    <a:pt x="56" y="113"/>
                    <a:pt x="56" y="148"/>
                    <a:pt x="28" y="148"/>
                  </a:cubicBezTo>
                  <a:cubicBezTo>
                    <a:pt x="0" y="204"/>
                    <a:pt x="0" y="232"/>
                    <a:pt x="0" y="260"/>
                  </a:cubicBezTo>
                  <a:lnTo>
                    <a:pt x="0" y="350"/>
                  </a:lnTo>
                  <a:cubicBezTo>
                    <a:pt x="0" y="378"/>
                    <a:pt x="0" y="434"/>
                    <a:pt x="28" y="462"/>
                  </a:cubicBezTo>
                  <a:cubicBezTo>
                    <a:pt x="56" y="497"/>
                    <a:pt x="91" y="525"/>
                    <a:pt x="119" y="553"/>
                  </a:cubicBezTo>
                  <a:cubicBezTo>
                    <a:pt x="119" y="581"/>
                    <a:pt x="147" y="581"/>
                    <a:pt x="147" y="581"/>
                  </a:cubicBezTo>
                  <a:cubicBezTo>
                    <a:pt x="175" y="609"/>
                    <a:pt x="203" y="609"/>
                    <a:pt x="231" y="609"/>
                  </a:cubicBezTo>
                  <a:cubicBezTo>
                    <a:pt x="262" y="623"/>
                    <a:pt x="285" y="630"/>
                    <a:pt x="307" y="630"/>
                  </a:cubicBezTo>
                  <a:cubicBezTo>
                    <a:pt x="329" y="630"/>
                    <a:pt x="350" y="623"/>
                    <a:pt x="378" y="609"/>
                  </a:cubicBezTo>
                  <a:cubicBezTo>
                    <a:pt x="406" y="609"/>
                    <a:pt x="441" y="609"/>
                    <a:pt x="497" y="581"/>
                  </a:cubicBezTo>
                  <a:cubicBezTo>
                    <a:pt x="525" y="581"/>
                    <a:pt x="553" y="553"/>
                    <a:pt x="581" y="497"/>
                  </a:cubicBezTo>
                  <a:cubicBezTo>
                    <a:pt x="616" y="462"/>
                    <a:pt x="616" y="434"/>
                    <a:pt x="643" y="406"/>
                  </a:cubicBezTo>
                  <a:cubicBezTo>
                    <a:pt x="643" y="322"/>
                    <a:pt x="643" y="232"/>
                    <a:pt x="581" y="148"/>
                  </a:cubicBezTo>
                  <a:cubicBezTo>
                    <a:pt x="553" y="85"/>
                    <a:pt x="497" y="29"/>
                    <a:pt x="40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1"/>
            <p:cNvSpPr/>
            <p:nvPr/>
          </p:nvSpPr>
          <p:spPr>
            <a:xfrm>
              <a:off x="5919360" y="1621379"/>
              <a:ext cx="10513" cy="9466"/>
            </a:xfrm>
            <a:custGeom>
              <a:rect b="b" l="l" r="r" t="t"/>
              <a:pathLst>
                <a:path extrusionOk="0" h="416" w="462">
                  <a:moveTo>
                    <a:pt x="208" y="0"/>
                  </a:moveTo>
                  <a:cubicBezTo>
                    <a:pt x="166" y="0"/>
                    <a:pt x="124" y="10"/>
                    <a:pt x="84" y="31"/>
                  </a:cubicBezTo>
                  <a:cubicBezTo>
                    <a:pt x="56" y="59"/>
                    <a:pt x="28" y="115"/>
                    <a:pt x="0" y="143"/>
                  </a:cubicBezTo>
                  <a:cubicBezTo>
                    <a:pt x="0" y="206"/>
                    <a:pt x="0" y="262"/>
                    <a:pt x="28" y="290"/>
                  </a:cubicBezTo>
                  <a:cubicBezTo>
                    <a:pt x="74" y="370"/>
                    <a:pt x="166" y="415"/>
                    <a:pt x="254" y="415"/>
                  </a:cubicBezTo>
                  <a:cubicBezTo>
                    <a:pt x="326" y="415"/>
                    <a:pt x="396" y="385"/>
                    <a:pt x="434" y="318"/>
                  </a:cubicBezTo>
                  <a:cubicBezTo>
                    <a:pt x="462" y="262"/>
                    <a:pt x="462" y="178"/>
                    <a:pt x="406" y="115"/>
                  </a:cubicBezTo>
                  <a:cubicBezTo>
                    <a:pt x="368" y="41"/>
                    <a:pt x="291" y="0"/>
                    <a:pt x="208"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1"/>
            <p:cNvSpPr/>
            <p:nvPr/>
          </p:nvSpPr>
          <p:spPr>
            <a:xfrm>
              <a:off x="5937814" y="1634008"/>
              <a:ext cx="15291" cy="13881"/>
            </a:xfrm>
            <a:custGeom>
              <a:rect b="b" l="l" r="r" t="t"/>
              <a:pathLst>
                <a:path extrusionOk="0" h="610" w="672">
                  <a:moveTo>
                    <a:pt x="238" y="1"/>
                  </a:moveTo>
                  <a:cubicBezTo>
                    <a:pt x="238" y="29"/>
                    <a:pt x="210" y="29"/>
                    <a:pt x="210" y="29"/>
                  </a:cubicBezTo>
                  <a:cubicBezTo>
                    <a:pt x="175" y="29"/>
                    <a:pt x="175" y="57"/>
                    <a:pt x="147" y="57"/>
                  </a:cubicBezTo>
                  <a:cubicBezTo>
                    <a:pt x="119" y="85"/>
                    <a:pt x="63" y="113"/>
                    <a:pt x="35" y="148"/>
                  </a:cubicBezTo>
                  <a:lnTo>
                    <a:pt x="35" y="176"/>
                  </a:lnTo>
                  <a:cubicBezTo>
                    <a:pt x="35" y="176"/>
                    <a:pt x="35" y="204"/>
                    <a:pt x="0" y="232"/>
                  </a:cubicBezTo>
                  <a:lnTo>
                    <a:pt x="0" y="350"/>
                  </a:lnTo>
                  <a:cubicBezTo>
                    <a:pt x="0" y="378"/>
                    <a:pt x="0" y="406"/>
                    <a:pt x="35" y="434"/>
                  </a:cubicBezTo>
                  <a:cubicBezTo>
                    <a:pt x="35" y="462"/>
                    <a:pt x="63" y="497"/>
                    <a:pt x="91" y="525"/>
                  </a:cubicBezTo>
                  <a:cubicBezTo>
                    <a:pt x="91" y="525"/>
                    <a:pt x="119" y="553"/>
                    <a:pt x="147" y="581"/>
                  </a:cubicBezTo>
                  <a:cubicBezTo>
                    <a:pt x="175" y="581"/>
                    <a:pt x="210" y="581"/>
                    <a:pt x="238" y="609"/>
                  </a:cubicBezTo>
                  <a:lnTo>
                    <a:pt x="385" y="609"/>
                  </a:lnTo>
                  <a:cubicBezTo>
                    <a:pt x="413" y="609"/>
                    <a:pt x="413" y="609"/>
                    <a:pt x="441" y="581"/>
                  </a:cubicBezTo>
                  <a:lnTo>
                    <a:pt x="497" y="581"/>
                  </a:lnTo>
                  <a:cubicBezTo>
                    <a:pt x="525" y="553"/>
                    <a:pt x="560" y="525"/>
                    <a:pt x="560" y="525"/>
                  </a:cubicBezTo>
                  <a:cubicBezTo>
                    <a:pt x="588" y="497"/>
                    <a:pt x="588" y="462"/>
                    <a:pt x="615" y="434"/>
                  </a:cubicBezTo>
                  <a:cubicBezTo>
                    <a:pt x="643" y="406"/>
                    <a:pt x="643" y="378"/>
                    <a:pt x="643" y="350"/>
                  </a:cubicBezTo>
                  <a:cubicBezTo>
                    <a:pt x="671" y="322"/>
                    <a:pt x="671" y="287"/>
                    <a:pt x="643" y="260"/>
                  </a:cubicBezTo>
                  <a:cubicBezTo>
                    <a:pt x="643" y="204"/>
                    <a:pt x="643" y="176"/>
                    <a:pt x="615" y="148"/>
                  </a:cubicBezTo>
                  <a:cubicBezTo>
                    <a:pt x="588" y="85"/>
                    <a:pt x="560" y="57"/>
                    <a:pt x="497" y="29"/>
                  </a:cubicBezTo>
                  <a:cubicBezTo>
                    <a:pt x="469" y="29"/>
                    <a:pt x="441" y="1"/>
                    <a:pt x="385"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1"/>
            <p:cNvSpPr/>
            <p:nvPr/>
          </p:nvSpPr>
          <p:spPr>
            <a:xfrm>
              <a:off x="5965644" y="1634008"/>
              <a:ext cx="15314" cy="14358"/>
            </a:xfrm>
            <a:custGeom>
              <a:rect b="b" l="l" r="r" t="t"/>
              <a:pathLst>
                <a:path extrusionOk="0" h="631" w="673">
                  <a:moveTo>
                    <a:pt x="239" y="1"/>
                  </a:moveTo>
                  <a:cubicBezTo>
                    <a:pt x="176" y="29"/>
                    <a:pt x="120" y="57"/>
                    <a:pt x="92" y="85"/>
                  </a:cubicBezTo>
                  <a:cubicBezTo>
                    <a:pt x="36" y="148"/>
                    <a:pt x="1" y="232"/>
                    <a:pt x="1" y="322"/>
                  </a:cubicBezTo>
                  <a:cubicBezTo>
                    <a:pt x="1" y="406"/>
                    <a:pt x="36" y="497"/>
                    <a:pt x="92" y="553"/>
                  </a:cubicBezTo>
                  <a:cubicBezTo>
                    <a:pt x="120" y="581"/>
                    <a:pt x="176" y="609"/>
                    <a:pt x="239" y="609"/>
                  </a:cubicBezTo>
                  <a:cubicBezTo>
                    <a:pt x="267" y="623"/>
                    <a:pt x="295" y="630"/>
                    <a:pt x="323" y="630"/>
                  </a:cubicBezTo>
                  <a:cubicBezTo>
                    <a:pt x="352" y="630"/>
                    <a:pt x="382" y="623"/>
                    <a:pt x="413" y="609"/>
                  </a:cubicBezTo>
                  <a:lnTo>
                    <a:pt x="441" y="609"/>
                  </a:lnTo>
                  <a:cubicBezTo>
                    <a:pt x="469" y="609"/>
                    <a:pt x="469" y="609"/>
                    <a:pt x="497" y="581"/>
                  </a:cubicBezTo>
                  <a:cubicBezTo>
                    <a:pt x="560" y="553"/>
                    <a:pt x="588" y="553"/>
                    <a:pt x="588" y="497"/>
                  </a:cubicBezTo>
                  <a:cubicBezTo>
                    <a:pt x="616" y="497"/>
                    <a:pt x="616" y="462"/>
                    <a:pt x="644" y="434"/>
                  </a:cubicBezTo>
                  <a:cubicBezTo>
                    <a:pt x="644" y="406"/>
                    <a:pt x="672" y="350"/>
                    <a:pt x="672" y="322"/>
                  </a:cubicBezTo>
                  <a:cubicBezTo>
                    <a:pt x="644" y="287"/>
                    <a:pt x="644" y="260"/>
                    <a:pt x="644" y="232"/>
                  </a:cubicBezTo>
                  <a:cubicBezTo>
                    <a:pt x="644" y="204"/>
                    <a:pt x="644" y="176"/>
                    <a:pt x="616" y="148"/>
                  </a:cubicBezTo>
                  <a:cubicBezTo>
                    <a:pt x="588" y="113"/>
                    <a:pt x="588" y="85"/>
                    <a:pt x="525" y="57"/>
                  </a:cubicBezTo>
                  <a:cubicBezTo>
                    <a:pt x="497" y="29"/>
                    <a:pt x="469" y="29"/>
                    <a:pt x="441" y="29"/>
                  </a:cubicBezTo>
                  <a:lnTo>
                    <a:pt x="413" y="1"/>
                  </a:ln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1"/>
            <p:cNvSpPr/>
            <p:nvPr/>
          </p:nvSpPr>
          <p:spPr>
            <a:xfrm>
              <a:off x="6031997" y="1572911"/>
              <a:ext cx="13221" cy="13403"/>
            </a:xfrm>
            <a:custGeom>
              <a:rect b="b" l="l" r="r" t="t"/>
              <a:pathLst>
                <a:path extrusionOk="0" h="589" w="581">
                  <a:moveTo>
                    <a:pt x="294" y="1"/>
                  </a:moveTo>
                  <a:cubicBezTo>
                    <a:pt x="203" y="1"/>
                    <a:pt x="147" y="36"/>
                    <a:pt x="92" y="92"/>
                  </a:cubicBezTo>
                  <a:cubicBezTo>
                    <a:pt x="57" y="120"/>
                    <a:pt x="29" y="148"/>
                    <a:pt x="1" y="176"/>
                  </a:cubicBezTo>
                  <a:lnTo>
                    <a:pt x="1" y="294"/>
                  </a:lnTo>
                  <a:cubicBezTo>
                    <a:pt x="1" y="385"/>
                    <a:pt x="29" y="441"/>
                    <a:pt x="92" y="497"/>
                  </a:cubicBezTo>
                  <a:cubicBezTo>
                    <a:pt x="147" y="560"/>
                    <a:pt x="203" y="588"/>
                    <a:pt x="294" y="588"/>
                  </a:cubicBezTo>
                  <a:cubicBezTo>
                    <a:pt x="378" y="588"/>
                    <a:pt x="441" y="560"/>
                    <a:pt x="497" y="497"/>
                  </a:cubicBezTo>
                  <a:cubicBezTo>
                    <a:pt x="525" y="469"/>
                    <a:pt x="553" y="441"/>
                    <a:pt x="581" y="413"/>
                  </a:cubicBezTo>
                  <a:lnTo>
                    <a:pt x="581" y="294"/>
                  </a:lnTo>
                  <a:cubicBezTo>
                    <a:pt x="581" y="211"/>
                    <a:pt x="553" y="120"/>
                    <a:pt x="497" y="92"/>
                  </a:cubicBezTo>
                  <a:cubicBezTo>
                    <a:pt x="441" y="36"/>
                    <a:pt x="378"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1"/>
            <p:cNvSpPr/>
            <p:nvPr/>
          </p:nvSpPr>
          <p:spPr>
            <a:xfrm>
              <a:off x="6039962" y="1553819"/>
              <a:ext cx="14654" cy="13858"/>
            </a:xfrm>
            <a:custGeom>
              <a:rect b="b" l="l" r="r" t="t"/>
              <a:pathLst>
                <a:path extrusionOk="0" h="609" w="644">
                  <a:moveTo>
                    <a:pt x="266" y="1"/>
                  </a:moveTo>
                  <a:cubicBezTo>
                    <a:pt x="203" y="29"/>
                    <a:pt x="175" y="29"/>
                    <a:pt x="147" y="57"/>
                  </a:cubicBezTo>
                  <a:cubicBezTo>
                    <a:pt x="91" y="85"/>
                    <a:pt x="28" y="141"/>
                    <a:pt x="28" y="203"/>
                  </a:cubicBezTo>
                  <a:cubicBezTo>
                    <a:pt x="0" y="287"/>
                    <a:pt x="0" y="350"/>
                    <a:pt x="56" y="434"/>
                  </a:cubicBezTo>
                  <a:cubicBezTo>
                    <a:pt x="56" y="462"/>
                    <a:pt x="91" y="490"/>
                    <a:pt x="119" y="525"/>
                  </a:cubicBezTo>
                  <a:lnTo>
                    <a:pt x="147" y="525"/>
                  </a:lnTo>
                  <a:cubicBezTo>
                    <a:pt x="147" y="553"/>
                    <a:pt x="175" y="553"/>
                    <a:pt x="231" y="581"/>
                  </a:cubicBezTo>
                  <a:cubicBezTo>
                    <a:pt x="266" y="581"/>
                    <a:pt x="294" y="609"/>
                    <a:pt x="350" y="609"/>
                  </a:cubicBezTo>
                  <a:cubicBezTo>
                    <a:pt x="406" y="609"/>
                    <a:pt x="497" y="581"/>
                    <a:pt x="525" y="525"/>
                  </a:cubicBezTo>
                  <a:lnTo>
                    <a:pt x="553" y="525"/>
                  </a:lnTo>
                  <a:cubicBezTo>
                    <a:pt x="581" y="462"/>
                    <a:pt x="616" y="434"/>
                    <a:pt x="616" y="378"/>
                  </a:cubicBezTo>
                  <a:cubicBezTo>
                    <a:pt x="644" y="350"/>
                    <a:pt x="644" y="315"/>
                    <a:pt x="616" y="259"/>
                  </a:cubicBezTo>
                  <a:cubicBezTo>
                    <a:pt x="616" y="231"/>
                    <a:pt x="616" y="203"/>
                    <a:pt x="581" y="175"/>
                  </a:cubicBezTo>
                  <a:cubicBezTo>
                    <a:pt x="553" y="113"/>
                    <a:pt x="525" y="85"/>
                    <a:pt x="497" y="57"/>
                  </a:cubicBezTo>
                  <a:lnTo>
                    <a:pt x="469" y="57"/>
                  </a:lnTo>
                  <a:cubicBezTo>
                    <a:pt x="469" y="57"/>
                    <a:pt x="441" y="57"/>
                    <a:pt x="406" y="29"/>
                  </a:cubicBezTo>
                  <a:lnTo>
                    <a:pt x="350" y="29"/>
                  </a:lnTo>
                  <a:cubicBezTo>
                    <a:pt x="322" y="1"/>
                    <a:pt x="294"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1"/>
            <p:cNvSpPr/>
            <p:nvPr/>
          </p:nvSpPr>
          <p:spPr>
            <a:xfrm>
              <a:off x="6011472" y="1554183"/>
              <a:ext cx="12606" cy="11605"/>
            </a:xfrm>
            <a:custGeom>
              <a:rect b="b" l="l" r="r" t="t"/>
              <a:pathLst>
                <a:path extrusionOk="0" h="510" w="554">
                  <a:moveTo>
                    <a:pt x="291" y="0"/>
                  </a:moveTo>
                  <a:cubicBezTo>
                    <a:pt x="282" y="0"/>
                    <a:pt x="271" y="3"/>
                    <a:pt x="259" y="13"/>
                  </a:cubicBezTo>
                  <a:lnTo>
                    <a:pt x="175" y="13"/>
                  </a:lnTo>
                  <a:cubicBezTo>
                    <a:pt x="147" y="13"/>
                    <a:pt x="85" y="41"/>
                    <a:pt x="57" y="69"/>
                  </a:cubicBezTo>
                  <a:cubicBezTo>
                    <a:pt x="57" y="97"/>
                    <a:pt x="29" y="97"/>
                    <a:pt x="29" y="125"/>
                  </a:cubicBezTo>
                  <a:cubicBezTo>
                    <a:pt x="1" y="159"/>
                    <a:pt x="1" y="187"/>
                    <a:pt x="1" y="215"/>
                  </a:cubicBezTo>
                  <a:lnTo>
                    <a:pt x="1" y="271"/>
                  </a:lnTo>
                  <a:cubicBezTo>
                    <a:pt x="1" y="299"/>
                    <a:pt x="1" y="299"/>
                    <a:pt x="29" y="334"/>
                  </a:cubicBezTo>
                  <a:cubicBezTo>
                    <a:pt x="29" y="390"/>
                    <a:pt x="57" y="418"/>
                    <a:pt x="119" y="446"/>
                  </a:cubicBezTo>
                  <a:cubicBezTo>
                    <a:pt x="147" y="446"/>
                    <a:pt x="175" y="474"/>
                    <a:pt x="175" y="474"/>
                  </a:cubicBezTo>
                  <a:lnTo>
                    <a:pt x="231" y="474"/>
                  </a:lnTo>
                  <a:cubicBezTo>
                    <a:pt x="231" y="474"/>
                    <a:pt x="259" y="509"/>
                    <a:pt x="294" y="509"/>
                  </a:cubicBezTo>
                  <a:lnTo>
                    <a:pt x="322" y="509"/>
                  </a:lnTo>
                  <a:cubicBezTo>
                    <a:pt x="469" y="509"/>
                    <a:pt x="350" y="474"/>
                    <a:pt x="378" y="474"/>
                  </a:cubicBezTo>
                  <a:lnTo>
                    <a:pt x="434" y="474"/>
                  </a:lnTo>
                  <a:cubicBezTo>
                    <a:pt x="469" y="446"/>
                    <a:pt x="497" y="418"/>
                    <a:pt x="497" y="390"/>
                  </a:cubicBezTo>
                  <a:cubicBezTo>
                    <a:pt x="525" y="334"/>
                    <a:pt x="553" y="243"/>
                    <a:pt x="525" y="187"/>
                  </a:cubicBezTo>
                  <a:cubicBezTo>
                    <a:pt x="497" y="125"/>
                    <a:pt x="469" y="69"/>
                    <a:pt x="406" y="41"/>
                  </a:cubicBezTo>
                  <a:cubicBezTo>
                    <a:pt x="378" y="13"/>
                    <a:pt x="350" y="13"/>
                    <a:pt x="322" y="13"/>
                  </a:cubicBezTo>
                  <a:cubicBezTo>
                    <a:pt x="322" y="13"/>
                    <a:pt x="310" y="0"/>
                    <a:pt x="291"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1"/>
            <p:cNvSpPr/>
            <p:nvPr/>
          </p:nvSpPr>
          <p:spPr>
            <a:xfrm>
              <a:off x="6112186" y="1538300"/>
              <a:ext cx="15951" cy="14745"/>
            </a:xfrm>
            <a:custGeom>
              <a:rect b="b" l="l" r="r" t="t"/>
              <a:pathLst>
                <a:path extrusionOk="0" h="648" w="701">
                  <a:moveTo>
                    <a:pt x="312" y="0"/>
                  </a:moveTo>
                  <a:cubicBezTo>
                    <a:pt x="286" y="0"/>
                    <a:pt x="261" y="4"/>
                    <a:pt x="239" y="11"/>
                  </a:cubicBezTo>
                  <a:cubicBezTo>
                    <a:pt x="204" y="39"/>
                    <a:pt x="176" y="39"/>
                    <a:pt x="176" y="67"/>
                  </a:cubicBezTo>
                  <a:cubicBezTo>
                    <a:pt x="120" y="67"/>
                    <a:pt x="92" y="95"/>
                    <a:pt x="92" y="123"/>
                  </a:cubicBezTo>
                  <a:cubicBezTo>
                    <a:pt x="64" y="158"/>
                    <a:pt x="29" y="186"/>
                    <a:pt x="29" y="214"/>
                  </a:cubicBezTo>
                  <a:cubicBezTo>
                    <a:pt x="1" y="242"/>
                    <a:pt x="1" y="270"/>
                    <a:pt x="1" y="333"/>
                  </a:cubicBezTo>
                  <a:cubicBezTo>
                    <a:pt x="1" y="361"/>
                    <a:pt x="1" y="389"/>
                    <a:pt x="29" y="445"/>
                  </a:cubicBezTo>
                  <a:cubicBezTo>
                    <a:pt x="29" y="536"/>
                    <a:pt x="148" y="620"/>
                    <a:pt x="239" y="648"/>
                  </a:cubicBezTo>
                  <a:lnTo>
                    <a:pt x="413" y="648"/>
                  </a:lnTo>
                  <a:cubicBezTo>
                    <a:pt x="469" y="648"/>
                    <a:pt x="553" y="620"/>
                    <a:pt x="588" y="564"/>
                  </a:cubicBezTo>
                  <a:cubicBezTo>
                    <a:pt x="672" y="473"/>
                    <a:pt x="700" y="361"/>
                    <a:pt x="672" y="270"/>
                  </a:cubicBezTo>
                  <a:cubicBezTo>
                    <a:pt x="644" y="186"/>
                    <a:pt x="588" y="95"/>
                    <a:pt x="497" y="67"/>
                  </a:cubicBezTo>
                  <a:cubicBezTo>
                    <a:pt x="456" y="26"/>
                    <a:pt x="382" y="0"/>
                    <a:pt x="31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1"/>
            <p:cNvSpPr/>
            <p:nvPr/>
          </p:nvSpPr>
          <p:spPr>
            <a:xfrm>
              <a:off x="6117602" y="1568928"/>
              <a:ext cx="12584" cy="12766"/>
            </a:xfrm>
            <a:custGeom>
              <a:rect b="b" l="l" r="r" t="t"/>
              <a:pathLst>
                <a:path extrusionOk="0" h="561" w="553">
                  <a:moveTo>
                    <a:pt x="287" y="1"/>
                  </a:moveTo>
                  <a:cubicBezTo>
                    <a:pt x="259" y="1"/>
                    <a:pt x="203" y="36"/>
                    <a:pt x="175" y="64"/>
                  </a:cubicBezTo>
                  <a:cubicBezTo>
                    <a:pt x="140" y="64"/>
                    <a:pt x="112" y="92"/>
                    <a:pt x="84" y="148"/>
                  </a:cubicBezTo>
                  <a:lnTo>
                    <a:pt x="84" y="176"/>
                  </a:lnTo>
                  <a:cubicBezTo>
                    <a:pt x="29" y="211"/>
                    <a:pt x="1" y="267"/>
                    <a:pt x="1" y="323"/>
                  </a:cubicBezTo>
                  <a:cubicBezTo>
                    <a:pt x="29" y="386"/>
                    <a:pt x="29" y="413"/>
                    <a:pt x="56" y="469"/>
                  </a:cubicBezTo>
                  <a:cubicBezTo>
                    <a:pt x="84" y="497"/>
                    <a:pt x="140" y="525"/>
                    <a:pt x="175" y="560"/>
                  </a:cubicBezTo>
                  <a:cubicBezTo>
                    <a:pt x="231" y="560"/>
                    <a:pt x="287" y="560"/>
                    <a:pt x="350" y="525"/>
                  </a:cubicBezTo>
                  <a:cubicBezTo>
                    <a:pt x="406" y="497"/>
                    <a:pt x="434" y="469"/>
                    <a:pt x="462" y="441"/>
                  </a:cubicBezTo>
                  <a:cubicBezTo>
                    <a:pt x="490" y="413"/>
                    <a:pt x="525" y="351"/>
                    <a:pt x="525" y="323"/>
                  </a:cubicBezTo>
                  <a:cubicBezTo>
                    <a:pt x="553" y="267"/>
                    <a:pt x="553" y="239"/>
                    <a:pt x="525" y="211"/>
                  </a:cubicBezTo>
                  <a:cubicBezTo>
                    <a:pt x="525" y="148"/>
                    <a:pt x="490" y="120"/>
                    <a:pt x="462" y="92"/>
                  </a:cubicBezTo>
                  <a:cubicBezTo>
                    <a:pt x="434" y="64"/>
                    <a:pt x="434" y="36"/>
                    <a:pt x="406" y="36"/>
                  </a:cubicBezTo>
                  <a:cubicBezTo>
                    <a:pt x="378" y="36"/>
                    <a:pt x="315" y="1"/>
                    <a:pt x="287"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1"/>
            <p:cNvSpPr/>
            <p:nvPr/>
          </p:nvSpPr>
          <p:spPr>
            <a:xfrm>
              <a:off x="6127477" y="1543170"/>
              <a:ext cx="13221" cy="13061"/>
            </a:xfrm>
            <a:custGeom>
              <a:rect b="b" l="l" r="r" t="t"/>
              <a:pathLst>
                <a:path extrusionOk="0" h="574" w="581">
                  <a:moveTo>
                    <a:pt x="266" y="0"/>
                  </a:moveTo>
                  <a:cubicBezTo>
                    <a:pt x="231" y="0"/>
                    <a:pt x="175" y="0"/>
                    <a:pt x="147" y="28"/>
                  </a:cubicBezTo>
                  <a:cubicBezTo>
                    <a:pt x="119" y="56"/>
                    <a:pt x="91" y="56"/>
                    <a:pt x="91" y="84"/>
                  </a:cubicBezTo>
                  <a:cubicBezTo>
                    <a:pt x="56" y="119"/>
                    <a:pt x="28" y="147"/>
                    <a:pt x="28" y="175"/>
                  </a:cubicBezTo>
                  <a:cubicBezTo>
                    <a:pt x="28" y="175"/>
                    <a:pt x="0" y="203"/>
                    <a:pt x="0" y="231"/>
                  </a:cubicBezTo>
                  <a:lnTo>
                    <a:pt x="0" y="350"/>
                  </a:lnTo>
                  <a:lnTo>
                    <a:pt x="0" y="406"/>
                  </a:lnTo>
                  <a:cubicBezTo>
                    <a:pt x="28" y="434"/>
                    <a:pt x="28" y="469"/>
                    <a:pt x="56" y="497"/>
                  </a:cubicBezTo>
                  <a:cubicBezTo>
                    <a:pt x="91" y="525"/>
                    <a:pt x="147" y="553"/>
                    <a:pt x="175" y="553"/>
                  </a:cubicBezTo>
                  <a:cubicBezTo>
                    <a:pt x="203" y="567"/>
                    <a:pt x="226" y="574"/>
                    <a:pt x="245" y="574"/>
                  </a:cubicBezTo>
                  <a:cubicBezTo>
                    <a:pt x="264" y="574"/>
                    <a:pt x="280" y="567"/>
                    <a:pt x="294" y="553"/>
                  </a:cubicBezTo>
                  <a:lnTo>
                    <a:pt x="378" y="553"/>
                  </a:lnTo>
                  <a:cubicBezTo>
                    <a:pt x="406" y="525"/>
                    <a:pt x="441" y="525"/>
                    <a:pt x="469" y="497"/>
                  </a:cubicBezTo>
                  <a:cubicBezTo>
                    <a:pt x="524" y="469"/>
                    <a:pt x="552" y="406"/>
                    <a:pt x="552" y="350"/>
                  </a:cubicBezTo>
                  <a:cubicBezTo>
                    <a:pt x="580" y="294"/>
                    <a:pt x="580" y="259"/>
                    <a:pt x="552" y="203"/>
                  </a:cubicBezTo>
                  <a:cubicBezTo>
                    <a:pt x="552" y="147"/>
                    <a:pt x="524" y="119"/>
                    <a:pt x="497" y="84"/>
                  </a:cubicBezTo>
                  <a:lnTo>
                    <a:pt x="441" y="28"/>
                  </a:lnTo>
                  <a:cubicBezTo>
                    <a:pt x="406" y="0"/>
                    <a:pt x="378" y="0"/>
                    <a:pt x="322" y="0"/>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1"/>
            <p:cNvSpPr/>
            <p:nvPr/>
          </p:nvSpPr>
          <p:spPr>
            <a:xfrm>
              <a:off x="6059212" y="1633371"/>
              <a:ext cx="12584" cy="12447"/>
            </a:xfrm>
            <a:custGeom>
              <a:rect b="b" l="l" r="r" t="t"/>
              <a:pathLst>
                <a:path extrusionOk="0" h="547" w="553">
                  <a:moveTo>
                    <a:pt x="259" y="1"/>
                  </a:moveTo>
                  <a:cubicBezTo>
                    <a:pt x="203" y="1"/>
                    <a:pt x="147" y="29"/>
                    <a:pt x="84" y="85"/>
                  </a:cubicBezTo>
                  <a:cubicBezTo>
                    <a:pt x="28" y="141"/>
                    <a:pt x="0" y="204"/>
                    <a:pt x="0" y="288"/>
                  </a:cubicBezTo>
                  <a:cubicBezTo>
                    <a:pt x="0" y="288"/>
                    <a:pt x="0" y="315"/>
                    <a:pt x="28" y="350"/>
                  </a:cubicBezTo>
                  <a:cubicBezTo>
                    <a:pt x="28" y="378"/>
                    <a:pt x="28" y="406"/>
                    <a:pt x="56" y="434"/>
                  </a:cubicBezTo>
                  <a:cubicBezTo>
                    <a:pt x="84" y="462"/>
                    <a:pt x="119" y="490"/>
                    <a:pt x="147" y="525"/>
                  </a:cubicBezTo>
                  <a:lnTo>
                    <a:pt x="175" y="525"/>
                  </a:lnTo>
                  <a:cubicBezTo>
                    <a:pt x="203" y="539"/>
                    <a:pt x="240" y="546"/>
                    <a:pt x="277" y="546"/>
                  </a:cubicBezTo>
                  <a:cubicBezTo>
                    <a:pt x="313" y="546"/>
                    <a:pt x="350" y="539"/>
                    <a:pt x="378" y="525"/>
                  </a:cubicBezTo>
                  <a:cubicBezTo>
                    <a:pt x="406" y="525"/>
                    <a:pt x="434" y="490"/>
                    <a:pt x="469" y="462"/>
                  </a:cubicBezTo>
                  <a:cubicBezTo>
                    <a:pt x="525" y="434"/>
                    <a:pt x="553" y="350"/>
                    <a:pt x="553" y="288"/>
                  </a:cubicBezTo>
                  <a:cubicBezTo>
                    <a:pt x="553" y="204"/>
                    <a:pt x="525" y="141"/>
                    <a:pt x="469" y="85"/>
                  </a:cubicBezTo>
                  <a:cubicBezTo>
                    <a:pt x="406" y="29"/>
                    <a:pt x="350" y="1"/>
                    <a:pt x="259"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1"/>
            <p:cNvSpPr/>
            <p:nvPr/>
          </p:nvSpPr>
          <p:spPr>
            <a:xfrm>
              <a:off x="6127477" y="1277278"/>
              <a:ext cx="15291" cy="15314"/>
            </a:xfrm>
            <a:custGeom>
              <a:rect b="b" l="l" r="r" t="t"/>
              <a:pathLst>
                <a:path extrusionOk="0" h="673" w="672">
                  <a:moveTo>
                    <a:pt x="294" y="1"/>
                  </a:moveTo>
                  <a:cubicBezTo>
                    <a:pt x="231" y="1"/>
                    <a:pt x="175" y="29"/>
                    <a:pt x="119" y="57"/>
                  </a:cubicBezTo>
                  <a:cubicBezTo>
                    <a:pt x="91" y="92"/>
                    <a:pt x="91" y="120"/>
                    <a:pt x="56" y="120"/>
                  </a:cubicBezTo>
                  <a:cubicBezTo>
                    <a:pt x="56" y="148"/>
                    <a:pt x="28" y="176"/>
                    <a:pt x="28" y="204"/>
                  </a:cubicBezTo>
                  <a:cubicBezTo>
                    <a:pt x="0" y="204"/>
                    <a:pt x="0" y="232"/>
                    <a:pt x="0" y="267"/>
                  </a:cubicBezTo>
                  <a:lnTo>
                    <a:pt x="0" y="379"/>
                  </a:lnTo>
                  <a:cubicBezTo>
                    <a:pt x="0" y="406"/>
                    <a:pt x="0" y="406"/>
                    <a:pt x="28" y="406"/>
                  </a:cubicBezTo>
                  <a:cubicBezTo>
                    <a:pt x="28" y="441"/>
                    <a:pt x="28" y="469"/>
                    <a:pt x="56" y="497"/>
                  </a:cubicBezTo>
                  <a:cubicBezTo>
                    <a:pt x="56" y="525"/>
                    <a:pt x="91" y="553"/>
                    <a:pt x="147" y="581"/>
                  </a:cubicBezTo>
                  <a:cubicBezTo>
                    <a:pt x="203" y="644"/>
                    <a:pt x="266" y="672"/>
                    <a:pt x="350" y="672"/>
                  </a:cubicBezTo>
                  <a:cubicBezTo>
                    <a:pt x="378" y="672"/>
                    <a:pt x="406" y="672"/>
                    <a:pt x="441" y="644"/>
                  </a:cubicBezTo>
                  <a:cubicBezTo>
                    <a:pt x="469" y="644"/>
                    <a:pt x="497" y="616"/>
                    <a:pt x="552" y="581"/>
                  </a:cubicBezTo>
                  <a:cubicBezTo>
                    <a:pt x="580" y="553"/>
                    <a:pt x="643" y="497"/>
                    <a:pt x="643" y="441"/>
                  </a:cubicBezTo>
                  <a:cubicBezTo>
                    <a:pt x="671" y="379"/>
                    <a:pt x="671" y="323"/>
                    <a:pt x="643" y="267"/>
                  </a:cubicBezTo>
                  <a:cubicBezTo>
                    <a:pt x="643" y="232"/>
                    <a:pt x="615" y="204"/>
                    <a:pt x="580" y="176"/>
                  </a:cubicBezTo>
                  <a:cubicBezTo>
                    <a:pt x="580" y="148"/>
                    <a:pt x="580" y="148"/>
                    <a:pt x="552" y="120"/>
                  </a:cubicBezTo>
                  <a:lnTo>
                    <a:pt x="524" y="92"/>
                  </a:lnTo>
                  <a:cubicBezTo>
                    <a:pt x="497" y="57"/>
                    <a:pt x="497" y="57"/>
                    <a:pt x="469" y="57"/>
                  </a:cubicBezTo>
                  <a:cubicBezTo>
                    <a:pt x="441" y="29"/>
                    <a:pt x="406" y="29"/>
                    <a:pt x="406" y="29"/>
                  </a:cubicBezTo>
                  <a:cubicBezTo>
                    <a:pt x="378" y="1"/>
                    <a:pt x="350" y="1"/>
                    <a:pt x="294"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1"/>
            <p:cNvSpPr/>
            <p:nvPr/>
          </p:nvSpPr>
          <p:spPr>
            <a:xfrm>
              <a:off x="6136693" y="1258027"/>
              <a:ext cx="14654" cy="14677"/>
            </a:xfrm>
            <a:custGeom>
              <a:rect b="b" l="l" r="r" t="t"/>
              <a:pathLst>
                <a:path extrusionOk="0" h="645" w="644">
                  <a:moveTo>
                    <a:pt x="294" y="1"/>
                  </a:moveTo>
                  <a:cubicBezTo>
                    <a:pt x="266" y="1"/>
                    <a:pt x="210" y="29"/>
                    <a:pt x="147" y="64"/>
                  </a:cubicBezTo>
                  <a:cubicBezTo>
                    <a:pt x="119" y="64"/>
                    <a:pt x="92" y="92"/>
                    <a:pt x="64" y="120"/>
                  </a:cubicBezTo>
                  <a:cubicBezTo>
                    <a:pt x="36" y="148"/>
                    <a:pt x="36" y="176"/>
                    <a:pt x="36" y="239"/>
                  </a:cubicBezTo>
                  <a:cubicBezTo>
                    <a:pt x="1" y="267"/>
                    <a:pt x="1" y="323"/>
                    <a:pt x="36" y="378"/>
                  </a:cubicBezTo>
                  <a:cubicBezTo>
                    <a:pt x="36" y="413"/>
                    <a:pt x="36" y="441"/>
                    <a:pt x="64" y="469"/>
                  </a:cubicBezTo>
                  <a:cubicBezTo>
                    <a:pt x="64" y="469"/>
                    <a:pt x="92" y="497"/>
                    <a:pt x="92" y="525"/>
                  </a:cubicBezTo>
                  <a:cubicBezTo>
                    <a:pt x="119" y="525"/>
                    <a:pt x="147" y="553"/>
                    <a:pt x="147" y="553"/>
                  </a:cubicBezTo>
                  <a:cubicBezTo>
                    <a:pt x="147" y="553"/>
                    <a:pt x="175" y="553"/>
                    <a:pt x="175" y="588"/>
                  </a:cubicBezTo>
                  <a:cubicBezTo>
                    <a:pt x="175" y="588"/>
                    <a:pt x="210" y="588"/>
                    <a:pt x="210" y="616"/>
                  </a:cubicBezTo>
                  <a:cubicBezTo>
                    <a:pt x="238" y="616"/>
                    <a:pt x="266" y="616"/>
                    <a:pt x="266" y="644"/>
                  </a:cubicBezTo>
                  <a:lnTo>
                    <a:pt x="350" y="644"/>
                  </a:lnTo>
                  <a:cubicBezTo>
                    <a:pt x="385" y="644"/>
                    <a:pt x="441" y="644"/>
                    <a:pt x="469" y="616"/>
                  </a:cubicBezTo>
                  <a:cubicBezTo>
                    <a:pt x="497" y="616"/>
                    <a:pt x="525" y="588"/>
                    <a:pt x="525" y="588"/>
                  </a:cubicBezTo>
                  <a:lnTo>
                    <a:pt x="588" y="525"/>
                  </a:lnTo>
                  <a:cubicBezTo>
                    <a:pt x="616" y="497"/>
                    <a:pt x="616" y="497"/>
                    <a:pt x="616" y="469"/>
                  </a:cubicBezTo>
                  <a:cubicBezTo>
                    <a:pt x="644" y="441"/>
                    <a:pt x="644" y="378"/>
                    <a:pt x="644" y="350"/>
                  </a:cubicBezTo>
                  <a:lnTo>
                    <a:pt x="644" y="267"/>
                  </a:lnTo>
                  <a:cubicBezTo>
                    <a:pt x="616" y="239"/>
                    <a:pt x="616" y="204"/>
                    <a:pt x="588" y="176"/>
                  </a:cubicBezTo>
                  <a:cubicBezTo>
                    <a:pt x="588" y="148"/>
                    <a:pt x="560" y="120"/>
                    <a:pt x="525" y="92"/>
                  </a:cubicBezTo>
                  <a:lnTo>
                    <a:pt x="497" y="64"/>
                  </a:lnTo>
                  <a:cubicBezTo>
                    <a:pt x="469" y="29"/>
                    <a:pt x="441" y="29"/>
                    <a:pt x="413" y="29"/>
                  </a:cubicBezTo>
                  <a:cubicBezTo>
                    <a:pt x="385" y="1"/>
                    <a:pt x="350" y="1"/>
                    <a:pt x="322"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1"/>
            <p:cNvSpPr/>
            <p:nvPr/>
          </p:nvSpPr>
          <p:spPr>
            <a:xfrm>
              <a:off x="6144657" y="1283330"/>
              <a:ext cx="11946" cy="11969"/>
            </a:xfrm>
            <a:custGeom>
              <a:rect b="b" l="l" r="r" t="t"/>
              <a:pathLst>
                <a:path extrusionOk="0" h="526" w="525">
                  <a:moveTo>
                    <a:pt x="266" y="1"/>
                  </a:moveTo>
                  <a:cubicBezTo>
                    <a:pt x="238" y="1"/>
                    <a:pt x="175" y="29"/>
                    <a:pt x="147" y="29"/>
                  </a:cubicBezTo>
                  <a:cubicBezTo>
                    <a:pt x="91" y="57"/>
                    <a:pt x="63" y="113"/>
                    <a:pt x="35" y="175"/>
                  </a:cubicBezTo>
                  <a:cubicBezTo>
                    <a:pt x="0" y="259"/>
                    <a:pt x="35" y="350"/>
                    <a:pt x="63" y="406"/>
                  </a:cubicBezTo>
                  <a:cubicBezTo>
                    <a:pt x="119" y="462"/>
                    <a:pt x="175" y="525"/>
                    <a:pt x="266" y="525"/>
                  </a:cubicBezTo>
                  <a:cubicBezTo>
                    <a:pt x="350" y="525"/>
                    <a:pt x="441" y="462"/>
                    <a:pt x="469" y="406"/>
                  </a:cubicBezTo>
                  <a:cubicBezTo>
                    <a:pt x="497" y="350"/>
                    <a:pt x="525" y="259"/>
                    <a:pt x="497" y="175"/>
                  </a:cubicBezTo>
                  <a:lnTo>
                    <a:pt x="469" y="113"/>
                  </a:lnTo>
                  <a:cubicBezTo>
                    <a:pt x="469" y="85"/>
                    <a:pt x="441" y="85"/>
                    <a:pt x="413" y="57"/>
                  </a:cubicBezTo>
                  <a:cubicBezTo>
                    <a:pt x="385" y="29"/>
                    <a:pt x="322" y="1"/>
                    <a:pt x="266" y="1"/>
                  </a:cubicBezTo>
                  <a:close/>
                </a:path>
              </a:pathLst>
            </a:custGeom>
            <a:solidFill>
              <a:srgbClr val="7266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1"/>
            <p:cNvSpPr/>
            <p:nvPr/>
          </p:nvSpPr>
          <p:spPr>
            <a:xfrm>
              <a:off x="5948464" y="1289156"/>
              <a:ext cx="64306" cy="73180"/>
            </a:xfrm>
            <a:custGeom>
              <a:rect b="b" l="l" r="r" t="t"/>
              <a:pathLst>
                <a:path extrusionOk="0" h="3216" w="2826">
                  <a:moveTo>
                    <a:pt x="2070" y="933"/>
                  </a:moveTo>
                  <a:lnTo>
                    <a:pt x="2070" y="1052"/>
                  </a:lnTo>
                  <a:cubicBezTo>
                    <a:pt x="2070" y="1143"/>
                    <a:pt x="2042" y="1255"/>
                    <a:pt x="2014" y="1346"/>
                  </a:cubicBezTo>
                  <a:cubicBezTo>
                    <a:pt x="1952" y="1402"/>
                    <a:pt x="1896" y="1458"/>
                    <a:pt x="1840" y="1521"/>
                  </a:cubicBezTo>
                  <a:cubicBezTo>
                    <a:pt x="1749" y="1605"/>
                    <a:pt x="1721" y="1751"/>
                    <a:pt x="1693" y="1898"/>
                  </a:cubicBezTo>
                  <a:lnTo>
                    <a:pt x="1693" y="1926"/>
                  </a:lnTo>
                  <a:cubicBezTo>
                    <a:pt x="1630" y="1842"/>
                    <a:pt x="1602" y="1779"/>
                    <a:pt x="1602" y="1779"/>
                  </a:cubicBezTo>
                  <a:cubicBezTo>
                    <a:pt x="1546" y="1668"/>
                    <a:pt x="1546" y="1493"/>
                    <a:pt x="1574" y="1374"/>
                  </a:cubicBezTo>
                  <a:cubicBezTo>
                    <a:pt x="1630" y="1171"/>
                    <a:pt x="1721" y="1108"/>
                    <a:pt x="1896" y="1024"/>
                  </a:cubicBezTo>
                  <a:cubicBezTo>
                    <a:pt x="1952" y="996"/>
                    <a:pt x="2014" y="996"/>
                    <a:pt x="2070" y="933"/>
                  </a:cubicBezTo>
                  <a:close/>
                  <a:moveTo>
                    <a:pt x="1056" y="1835"/>
                  </a:moveTo>
                  <a:cubicBezTo>
                    <a:pt x="1090" y="1835"/>
                    <a:pt x="1121" y="1852"/>
                    <a:pt x="1140" y="1898"/>
                  </a:cubicBezTo>
                  <a:cubicBezTo>
                    <a:pt x="1140" y="1982"/>
                    <a:pt x="1050" y="2192"/>
                    <a:pt x="994" y="2276"/>
                  </a:cubicBezTo>
                  <a:cubicBezTo>
                    <a:pt x="994" y="2332"/>
                    <a:pt x="931" y="2423"/>
                    <a:pt x="931" y="2507"/>
                  </a:cubicBezTo>
                  <a:cubicBezTo>
                    <a:pt x="847" y="2423"/>
                    <a:pt x="728" y="2332"/>
                    <a:pt x="644" y="2276"/>
                  </a:cubicBezTo>
                  <a:cubicBezTo>
                    <a:pt x="700" y="2157"/>
                    <a:pt x="791" y="2045"/>
                    <a:pt x="875" y="1954"/>
                  </a:cubicBezTo>
                  <a:cubicBezTo>
                    <a:pt x="894" y="1916"/>
                    <a:pt x="982" y="1835"/>
                    <a:pt x="1056" y="1835"/>
                  </a:cubicBezTo>
                  <a:close/>
                  <a:moveTo>
                    <a:pt x="1568" y="395"/>
                  </a:moveTo>
                  <a:cubicBezTo>
                    <a:pt x="1652" y="395"/>
                    <a:pt x="1742" y="426"/>
                    <a:pt x="1840" y="500"/>
                  </a:cubicBezTo>
                  <a:cubicBezTo>
                    <a:pt x="1952" y="584"/>
                    <a:pt x="2014" y="675"/>
                    <a:pt x="2070" y="821"/>
                  </a:cubicBezTo>
                  <a:cubicBezTo>
                    <a:pt x="2042" y="821"/>
                    <a:pt x="2042" y="821"/>
                    <a:pt x="2042" y="849"/>
                  </a:cubicBezTo>
                  <a:cubicBezTo>
                    <a:pt x="1868" y="933"/>
                    <a:pt x="1665" y="996"/>
                    <a:pt x="1518" y="1108"/>
                  </a:cubicBezTo>
                  <a:cubicBezTo>
                    <a:pt x="1371" y="1255"/>
                    <a:pt x="1371" y="1493"/>
                    <a:pt x="1399" y="1668"/>
                  </a:cubicBezTo>
                  <a:cubicBezTo>
                    <a:pt x="1427" y="1842"/>
                    <a:pt x="1518" y="2045"/>
                    <a:pt x="1721" y="2101"/>
                  </a:cubicBezTo>
                  <a:cubicBezTo>
                    <a:pt x="1805" y="2276"/>
                    <a:pt x="1952" y="2451"/>
                    <a:pt x="2098" y="2570"/>
                  </a:cubicBezTo>
                  <a:cubicBezTo>
                    <a:pt x="2189" y="2626"/>
                    <a:pt x="2273" y="2653"/>
                    <a:pt x="2329" y="2744"/>
                  </a:cubicBezTo>
                  <a:cubicBezTo>
                    <a:pt x="2364" y="2744"/>
                    <a:pt x="2476" y="2891"/>
                    <a:pt x="2476" y="2919"/>
                  </a:cubicBezTo>
                  <a:cubicBezTo>
                    <a:pt x="2504" y="3094"/>
                    <a:pt x="2301" y="3031"/>
                    <a:pt x="2217" y="3066"/>
                  </a:cubicBezTo>
                  <a:lnTo>
                    <a:pt x="1924" y="3066"/>
                  </a:lnTo>
                  <a:cubicBezTo>
                    <a:pt x="1749" y="3031"/>
                    <a:pt x="1546" y="2975"/>
                    <a:pt x="1371" y="2919"/>
                  </a:cubicBezTo>
                  <a:cubicBezTo>
                    <a:pt x="1224" y="2856"/>
                    <a:pt x="1050" y="2716"/>
                    <a:pt x="1050" y="2542"/>
                  </a:cubicBezTo>
                  <a:cubicBezTo>
                    <a:pt x="1050" y="2395"/>
                    <a:pt x="1168" y="2248"/>
                    <a:pt x="1224" y="2101"/>
                  </a:cubicBezTo>
                  <a:cubicBezTo>
                    <a:pt x="1280" y="1954"/>
                    <a:pt x="1315" y="1779"/>
                    <a:pt x="1140" y="1696"/>
                  </a:cubicBezTo>
                  <a:cubicBezTo>
                    <a:pt x="1104" y="1679"/>
                    <a:pt x="1067" y="1672"/>
                    <a:pt x="1031" y="1672"/>
                  </a:cubicBezTo>
                  <a:cubicBezTo>
                    <a:pt x="806" y="1672"/>
                    <a:pt x="603" y="1963"/>
                    <a:pt x="525" y="2192"/>
                  </a:cubicBezTo>
                  <a:cubicBezTo>
                    <a:pt x="469" y="2157"/>
                    <a:pt x="441" y="2101"/>
                    <a:pt x="406" y="2073"/>
                  </a:cubicBezTo>
                  <a:cubicBezTo>
                    <a:pt x="322" y="1898"/>
                    <a:pt x="497" y="1779"/>
                    <a:pt x="581" y="1696"/>
                  </a:cubicBezTo>
                  <a:cubicBezTo>
                    <a:pt x="875" y="1430"/>
                    <a:pt x="847" y="1080"/>
                    <a:pt x="1050" y="794"/>
                  </a:cubicBezTo>
                  <a:cubicBezTo>
                    <a:pt x="1176" y="602"/>
                    <a:pt x="1349" y="395"/>
                    <a:pt x="1568" y="395"/>
                  </a:cubicBezTo>
                  <a:close/>
                  <a:moveTo>
                    <a:pt x="1946" y="1"/>
                  </a:moveTo>
                  <a:cubicBezTo>
                    <a:pt x="1882" y="1"/>
                    <a:pt x="1822" y="25"/>
                    <a:pt x="1749" y="59"/>
                  </a:cubicBezTo>
                  <a:cubicBezTo>
                    <a:pt x="1427" y="234"/>
                    <a:pt x="1105" y="409"/>
                    <a:pt x="903" y="731"/>
                  </a:cubicBezTo>
                  <a:cubicBezTo>
                    <a:pt x="791" y="905"/>
                    <a:pt x="728" y="1108"/>
                    <a:pt x="644" y="1283"/>
                  </a:cubicBezTo>
                  <a:cubicBezTo>
                    <a:pt x="497" y="1549"/>
                    <a:pt x="1" y="1751"/>
                    <a:pt x="147" y="2101"/>
                  </a:cubicBezTo>
                  <a:cubicBezTo>
                    <a:pt x="203" y="2248"/>
                    <a:pt x="322" y="2304"/>
                    <a:pt x="441" y="2395"/>
                  </a:cubicBezTo>
                  <a:cubicBezTo>
                    <a:pt x="581" y="2507"/>
                    <a:pt x="756" y="2598"/>
                    <a:pt x="903" y="2744"/>
                  </a:cubicBezTo>
                  <a:cubicBezTo>
                    <a:pt x="1022" y="2856"/>
                    <a:pt x="1105" y="2947"/>
                    <a:pt x="1252" y="3031"/>
                  </a:cubicBezTo>
                  <a:cubicBezTo>
                    <a:pt x="1427" y="3094"/>
                    <a:pt x="1602" y="3150"/>
                    <a:pt x="1777" y="3178"/>
                  </a:cubicBezTo>
                  <a:cubicBezTo>
                    <a:pt x="1873" y="3208"/>
                    <a:pt x="1950" y="3216"/>
                    <a:pt x="2026" y="3216"/>
                  </a:cubicBezTo>
                  <a:cubicBezTo>
                    <a:pt x="2111" y="3216"/>
                    <a:pt x="2194" y="3206"/>
                    <a:pt x="2301" y="3206"/>
                  </a:cubicBezTo>
                  <a:cubicBezTo>
                    <a:pt x="2345" y="3206"/>
                    <a:pt x="2397" y="3211"/>
                    <a:pt x="2449" y="3211"/>
                  </a:cubicBezTo>
                  <a:cubicBezTo>
                    <a:pt x="2537" y="3211"/>
                    <a:pt x="2626" y="3197"/>
                    <a:pt x="2679" y="3122"/>
                  </a:cubicBezTo>
                  <a:cubicBezTo>
                    <a:pt x="2826" y="2919"/>
                    <a:pt x="2539" y="2598"/>
                    <a:pt x="2392" y="2479"/>
                  </a:cubicBezTo>
                  <a:cubicBezTo>
                    <a:pt x="2245" y="2367"/>
                    <a:pt x="2098" y="2276"/>
                    <a:pt x="1979" y="2101"/>
                  </a:cubicBezTo>
                  <a:cubicBezTo>
                    <a:pt x="1840" y="1870"/>
                    <a:pt x="1979" y="1696"/>
                    <a:pt x="2126" y="1493"/>
                  </a:cubicBezTo>
                  <a:cubicBezTo>
                    <a:pt x="2301" y="1255"/>
                    <a:pt x="2329" y="821"/>
                    <a:pt x="2154" y="556"/>
                  </a:cubicBezTo>
                  <a:cubicBezTo>
                    <a:pt x="2070" y="444"/>
                    <a:pt x="1924" y="297"/>
                    <a:pt x="1777" y="234"/>
                  </a:cubicBezTo>
                  <a:cubicBezTo>
                    <a:pt x="1749" y="234"/>
                    <a:pt x="1693" y="206"/>
                    <a:pt x="1665" y="206"/>
                  </a:cubicBezTo>
                  <a:cubicBezTo>
                    <a:pt x="1805" y="150"/>
                    <a:pt x="1924" y="94"/>
                    <a:pt x="2070" y="59"/>
                  </a:cubicBezTo>
                  <a:lnTo>
                    <a:pt x="2070" y="31"/>
                  </a:lnTo>
                  <a:cubicBezTo>
                    <a:pt x="2025" y="10"/>
                    <a:pt x="1985" y="1"/>
                    <a:pt x="194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1"/>
            <p:cNvSpPr/>
            <p:nvPr/>
          </p:nvSpPr>
          <p:spPr>
            <a:xfrm>
              <a:off x="5851732" y="1330183"/>
              <a:ext cx="105993" cy="64078"/>
            </a:xfrm>
            <a:custGeom>
              <a:rect b="b" l="l" r="r" t="t"/>
              <a:pathLst>
                <a:path extrusionOk="0" h="2816" w="4658">
                  <a:moveTo>
                    <a:pt x="4049" y="767"/>
                  </a:moveTo>
                  <a:cubicBezTo>
                    <a:pt x="4133" y="850"/>
                    <a:pt x="4196" y="941"/>
                    <a:pt x="4252" y="997"/>
                  </a:cubicBezTo>
                  <a:cubicBezTo>
                    <a:pt x="4343" y="1172"/>
                    <a:pt x="4343" y="1347"/>
                    <a:pt x="4371" y="1550"/>
                  </a:cubicBezTo>
                  <a:cubicBezTo>
                    <a:pt x="4371" y="1578"/>
                    <a:pt x="4371" y="1641"/>
                    <a:pt x="4398" y="1697"/>
                  </a:cubicBezTo>
                  <a:cubicBezTo>
                    <a:pt x="4398" y="1815"/>
                    <a:pt x="4371" y="1871"/>
                    <a:pt x="4252" y="1899"/>
                  </a:cubicBezTo>
                  <a:cubicBezTo>
                    <a:pt x="4217" y="1905"/>
                    <a:pt x="4181" y="1907"/>
                    <a:pt x="4144" y="1907"/>
                  </a:cubicBezTo>
                  <a:cubicBezTo>
                    <a:pt x="3997" y="1907"/>
                    <a:pt x="3839" y="1871"/>
                    <a:pt x="3699" y="1871"/>
                  </a:cubicBezTo>
                  <a:cubicBezTo>
                    <a:pt x="3580" y="1899"/>
                    <a:pt x="3469" y="1927"/>
                    <a:pt x="3350" y="1990"/>
                  </a:cubicBezTo>
                  <a:cubicBezTo>
                    <a:pt x="3322" y="1899"/>
                    <a:pt x="3294" y="1815"/>
                    <a:pt x="3294" y="1725"/>
                  </a:cubicBezTo>
                  <a:cubicBezTo>
                    <a:pt x="3259" y="1550"/>
                    <a:pt x="3378" y="1466"/>
                    <a:pt x="3434" y="1291"/>
                  </a:cubicBezTo>
                  <a:cubicBezTo>
                    <a:pt x="3469" y="1144"/>
                    <a:pt x="3434" y="997"/>
                    <a:pt x="3580" y="913"/>
                  </a:cubicBezTo>
                  <a:cubicBezTo>
                    <a:pt x="3699" y="795"/>
                    <a:pt x="3902" y="795"/>
                    <a:pt x="4049" y="767"/>
                  </a:cubicBezTo>
                  <a:close/>
                  <a:moveTo>
                    <a:pt x="2801" y="228"/>
                  </a:moveTo>
                  <a:cubicBezTo>
                    <a:pt x="2870" y="228"/>
                    <a:pt x="2936" y="232"/>
                    <a:pt x="3000" y="242"/>
                  </a:cubicBezTo>
                  <a:cubicBezTo>
                    <a:pt x="3259" y="270"/>
                    <a:pt x="3469" y="326"/>
                    <a:pt x="3699" y="445"/>
                  </a:cubicBezTo>
                  <a:cubicBezTo>
                    <a:pt x="3783" y="473"/>
                    <a:pt x="3846" y="529"/>
                    <a:pt x="3930" y="620"/>
                  </a:cubicBezTo>
                  <a:cubicBezTo>
                    <a:pt x="3930" y="620"/>
                    <a:pt x="3958" y="620"/>
                    <a:pt x="3958" y="648"/>
                  </a:cubicBezTo>
                  <a:cubicBezTo>
                    <a:pt x="3783" y="648"/>
                    <a:pt x="3580" y="648"/>
                    <a:pt x="3434" y="767"/>
                  </a:cubicBezTo>
                  <a:cubicBezTo>
                    <a:pt x="3259" y="913"/>
                    <a:pt x="3322" y="1053"/>
                    <a:pt x="3259" y="1291"/>
                  </a:cubicBezTo>
                  <a:cubicBezTo>
                    <a:pt x="3203" y="1375"/>
                    <a:pt x="3147" y="1438"/>
                    <a:pt x="3119" y="1550"/>
                  </a:cubicBezTo>
                  <a:cubicBezTo>
                    <a:pt x="3084" y="1641"/>
                    <a:pt x="3119" y="1752"/>
                    <a:pt x="3147" y="1843"/>
                  </a:cubicBezTo>
                  <a:cubicBezTo>
                    <a:pt x="3175" y="1927"/>
                    <a:pt x="3203" y="1990"/>
                    <a:pt x="3231" y="2046"/>
                  </a:cubicBezTo>
                  <a:cubicBezTo>
                    <a:pt x="3119" y="2137"/>
                    <a:pt x="3028" y="2165"/>
                    <a:pt x="2909" y="2193"/>
                  </a:cubicBezTo>
                  <a:cubicBezTo>
                    <a:pt x="2944" y="2018"/>
                    <a:pt x="3000" y="1843"/>
                    <a:pt x="2972" y="1697"/>
                  </a:cubicBezTo>
                  <a:cubicBezTo>
                    <a:pt x="2944" y="1494"/>
                    <a:pt x="2909" y="1291"/>
                    <a:pt x="2797" y="1116"/>
                  </a:cubicBezTo>
                  <a:cubicBezTo>
                    <a:pt x="2693" y="994"/>
                    <a:pt x="2541" y="927"/>
                    <a:pt x="2390" y="927"/>
                  </a:cubicBezTo>
                  <a:cubicBezTo>
                    <a:pt x="2247" y="927"/>
                    <a:pt x="2106" y="987"/>
                    <a:pt x="2007" y="1116"/>
                  </a:cubicBezTo>
                  <a:cubicBezTo>
                    <a:pt x="1951" y="1228"/>
                    <a:pt x="1895" y="1319"/>
                    <a:pt x="1776" y="1375"/>
                  </a:cubicBezTo>
                  <a:cubicBezTo>
                    <a:pt x="1657" y="1466"/>
                    <a:pt x="1511" y="1522"/>
                    <a:pt x="1399" y="1578"/>
                  </a:cubicBezTo>
                  <a:cubicBezTo>
                    <a:pt x="1224" y="1669"/>
                    <a:pt x="1105" y="1752"/>
                    <a:pt x="1021" y="1962"/>
                  </a:cubicBezTo>
                  <a:cubicBezTo>
                    <a:pt x="958" y="2165"/>
                    <a:pt x="902" y="2312"/>
                    <a:pt x="958" y="2515"/>
                  </a:cubicBezTo>
                  <a:lnTo>
                    <a:pt x="700" y="2515"/>
                  </a:lnTo>
                  <a:cubicBezTo>
                    <a:pt x="497" y="2515"/>
                    <a:pt x="231" y="2515"/>
                    <a:pt x="322" y="2221"/>
                  </a:cubicBezTo>
                  <a:cubicBezTo>
                    <a:pt x="406" y="1899"/>
                    <a:pt x="783" y="1697"/>
                    <a:pt x="1021" y="1438"/>
                  </a:cubicBezTo>
                  <a:cubicBezTo>
                    <a:pt x="1280" y="1172"/>
                    <a:pt x="1399" y="795"/>
                    <a:pt x="1748" y="564"/>
                  </a:cubicBezTo>
                  <a:cubicBezTo>
                    <a:pt x="2020" y="363"/>
                    <a:pt x="2435" y="228"/>
                    <a:pt x="2801" y="228"/>
                  </a:cubicBezTo>
                  <a:close/>
                  <a:moveTo>
                    <a:pt x="2437" y="1037"/>
                  </a:moveTo>
                  <a:cubicBezTo>
                    <a:pt x="2659" y="1037"/>
                    <a:pt x="2773" y="1259"/>
                    <a:pt x="2797" y="1466"/>
                  </a:cubicBezTo>
                  <a:cubicBezTo>
                    <a:pt x="2797" y="1578"/>
                    <a:pt x="2825" y="1725"/>
                    <a:pt x="2797" y="1843"/>
                  </a:cubicBezTo>
                  <a:cubicBezTo>
                    <a:pt x="2769" y="1990"/>
                    <a:pt x="2734" y="2074"/>
                    <a:pt x="2734" y="2221"/>
                  </a:cubicBezTo>
                  <a:lnTo>
                    <a:pt x="2706" y="2221"/>
                  </a:lnTo>
                  <a:cubicBezTo>
                    <a:pt x="2590" y="2221"/>
                    <a:pt x="2461" y="2196"/>
                    <a:pt x="2336" y="2196"/>
                  </a:cubicBezTo>
                  <a:cubicBezTo>
                    <a:pt x="2274" y="2196"/>
                    <a:pt x="2212" y="2202"/>
                    <a:pt x="2154" y="2221"/>
                  </a:cubicBezTo>
                  <a:cubicBezTo>
                    <a:pt x="2035" y="2249"/>
                    <a:pt x="1895" y="2312"/>
                    <a:pt x="1776" y="2396"/>
                  </a:cubicBezTo>
                  <a:cubicBezTo>
                    <a:pt x="1685" y="2452"/>
                    <a:pt x="1630" y="2543"/>
                    <a:pt x="1546" y="2543"/>
                  </a:cubicBezTo>
                  <a:cubicBezTo>
                    <a:pt x="1506" y="2552"/>
                    <a:pt x="1466" y="2555"/>
                    <a:pt x="1427" y="2555"/>
                  </a:cubicBezTo>
                  <a:cubicBezTo>
                    <a:pt x="1348" y="2555"/>
                    <a:pt x="1271" y="2543"/>
                    <a:pt x="1196" y="2543"/>
                  </a:cubicBezTo>
                  <a:lnTo>
                    <a:pt x="1133" y="2543"/>
                  </a:lnTo>
                  <a:cubicBezTo>
                    <a:pt x="1105" y="2424"/>
                    <a:pt x="1133" y="2249"/>
                    <a:pt x="1161" y="2165"/>
                  </a:cubicBezTo>
                  <a:cubicBezTo>
                    <a:pt x="1224" y="2018"/>
                    <a:pt x="1280" y="1899"/>
                    <a:pt x="1427" y="1815"/>
                  </a:cubicBezTo>
                  <a:cubicBezTo>
                    <a:pt x="1657" y="1669"/>
                    <a:pt x="1951" y="1613"/>
                    <a:pt x="2098" y="1375"/>
                  </a:cubicBezTo>
                  <a:cubicBezTo>
                    <a:pt x="2154" y="1263"/>
                    <a:pt x="2182" y="1116"/>
                    <a:pt x="2329" y="1053"/>
                  </a:cubicBezTo>
                  <a:cubicBezTo>
                    <a:pt x="2367" y="1042"/>
                    <a:pt x="2404" y="1037"/>
                    <a:pt x="2437" y="1037"/>
                  </a:cubicBezTo>
                  <a:close/>
                  <a:moveTo>
                    <a:pt x="2871" y="1"/>
                  </a:moveTo>
                  <a:cubicBezTo>
                    <a:pt x="2608" y="1"/>
                    <a:pt x="2343" y="52"/>
                    <a:pt x="2098" y="151"/>
                  </a:cubicBezTo>
                  <a:cubicBezTo>
                    <a:pt x="1720" y="298"/>
                    <a:pt x="1427" y="620"/>
                    <a:pt x="1224" y="969"/>
                  </a:cubicBezTo>
                  <a:cubicBezTo>
                    <a:pt x="1077" y="1172"/>
                    <a:pt x="902" y="1347"/>
                    <a:pt x="727" y="1522"/>
                  </a:cubicBezTo>
                  <a:cubicBezTo>
                    <a:pt x="553" y="1641"/>
                    <a:pt x="378" y="1787"/>
                    <a:pt x="231" y="1990"/>
                  </a:cubicBezTo>
                  <a:cubicBezTo>
                    <a:pt x="84" y="2193"/>
                    <a:pt x="0" y="2571"/>
                    <a:pt x="287" y="2717"/>
                  </a:cubicBezTo>
                  <a:cubicBezTo>
                    <a:pt x="360" y="2745"/>
                    <a:pt x="448" y="2752"/>
                    <a:pt x="535" y="2752"/>
                  </a:cubicBezTo>
                  <a:cubicBezTo>
                    <a:pt x="623" y="2752"/>
                    <a:pt x="710" y="2745"/>
                    <a:pt x="783" y="2745"/>
                  </a:cubicBezTo>
                  <a:cubicBezTo>
                    <a:pt x="930" y="2745"/>
                    <a:pt x="1077" y="2773"/>
                    <a:pt x="1224" y="2773"/>
                  </a:cubicBezTo>
                  <a:cubicBezTo>
                    <a:pt x="1283" y="2793"/>
                    <a:pt x="1345" y="2816"/>
                    <a:pt x="1415" y="2816"/>
                  </a:cubicBezTo>
                  <a:cubicBezTo>
                    <a:pt x="1446" y="2816"/>
                    <a:pt x="1477" y="2812"/>
                    <a:pt x="1511" y="2801"/>
                  </a:cubicBezTo>
                  <a:cubicBezTo>
                    <a:pt x="1720" y="2773"/>
                    <a:pt x="1776" y="2627"/>
                    <a:pt x="1951" y="2515"/>
                  </a:cubicBezTo>
                  <a:cubicBezTo>
                    <a:pt x="2083" y="2425"/>
                    <a:pt x="2232" y="2404"/>
                    <a:pt x="2384" y="2404"/>
                  </a:cubicBezTo>
                  <a:cubicBezTo>
                    <a:pt x="2531" y="2404"/>
                    <a:pt x="2681" y="2424"/>
                    <a:pt x="2825" y="2424"/>
                  </a:cubicBezTo>
                  <a:cubicBezTo>
                    <a:pt x="3028" y="2396"/>
                    <a:pt x="3175" y="2340"/>
                    <a:pt x="3350" y="2221"/>
                  </a:cubicBezTo>
                  <a:cubicBezTo>
                    <a:pt x="3496" y="2137"/>
                    <a:pt x="3580" y="2102"/>
                    <a:pt x="3755" y="2102"/>
                  </a:cubicBezTo>
                  <a:cubicBezTo>
                    <a:pt x="3875" y="2102"/>
                    <a:pt x="3977" y="2144"/>
                    <a:pt x="4071" y="2144"/>
                  </a:cubicBezTo>
                  <a:cubicBezTo>
                    <a:pt x="4092" y="2144"/>
                    <a:pt x="4112" y="2142"/>
                    <a:pt x="4133" y="2137"/>
                  </a:cubicBezTo>
                  <a:cubicBezTo>
                    <a:pt x="4308" y="2137"/>
                    <a:pt x="4517" y="2102"/>
                    <a:pt x="4601" y="1962"/>
                  </a:cubicBezTo>
                  <a:cubicBezTo>
                    <a:pt x="4657" y="1815"/>
                    <a:pt x="4601" y="1669"/>
                    <a:pt x="4573" y="1522"/>
                  </a:cubicBezTo>
                  <a:cubicBezTo>
                    <a:pt x="4545" y="1319"/>
                    <a:pt x="4517" y="1116"/>
                    <a:pt x="4398" y="941"/>
                  </a:cubicBezTo>
                  <a:cubicBezTo>
                    <a:pt x="4343" y="878"/>
                    <a:pt x="4308" y="823"/>
                    <a:pt x="4252" y="767"/>
                  </a:cubicBezTo>
                  <a:cubicBezTo>
                    <a:pt x="4224" y="648"/>
                    <a:pt x="4077" y="501"/>
                    <a:pt x="3993" y="417"/>
                  </a:cubicBezTo>
                  <a:cubicBezTo>
                    <a:pt x="3874" y="270"/>
                    <a:pt x="3671" y="151"/>
                    <a:pt x="3469" y="95"/>
                  </a:cubicBezTo>
                  <a:cubicBezTo>
                    <a:pt x="3277" y="31"/>
                    <a:pt x="3075" y="1"/>
                    <a:pt x="28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1"/>
            <p:cNvSpPr/>
            <p:nvPr/>
          </p:nvSpPr>
          <p:spPr>
            <a:xfrm>
              <a:off x="6037254" y="1300897"/>
              <a:ext cx="22869" cy="8124"/>
            </a:xfrm>
            <a:custGeom>
              <a:rect b="b" l="l" r="r" t="t"/>
              <a:pathLst>
                <a:path extrusionOk="0" h="357" w="1005">
                  <a:moveTo>
                    <a:pt x="261" y="0"/>
                  </a:moveTo>
                  <a:cubicBezTo>
                    <a:pt x="178" y="0"/>
                    <a:pt x="91" y="5"/>
                    <a:pt x="0" y="12"/>
                  </a:cubicBezTo>
                  <a:lnTo>
                    <a:pt x="0" y="40"/>
                  </a:lnTo>
                  <a:cubicBezTo>
                    <a:pt x="175" y="40"/>
                    <a:pt x="350" y="40"/>
                    <a:pt x="525" y="103"/>
                  </a:cubicBezTo>
                  <a:cubicBezTo>
                    <a:pt x="672" y="159"/>
                    <a:pt x="791" y="243"/>
                    <a:pt x="909" y="333"/>
                  </a:cubicBezTo>
                  <a:cubicBezTo>
                    <a:pt x="926" y="350"/>
                    <a:pt x="942" y="357"/>
                    <a:pt x="956" y="357"/>
                  </a:cubicBezTo>
                  <a:cubicBezTo>
                    <a:pt x="989" y="357"/>
                    <a:pt x="1005" y="317"/>
                    <a:pt x="965" y="278"/>
                  </a:cubicBezTo>
                  <a:cubicBezTo>
                    <a:pt x="762" y="53"/>
                    <a:pt x="531" y="0"/>
                    <a:pt x="2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51"/>
            <p:cNvSpPr/>
            <p:nvPr/>
          </p:nvSpPr>
          <p:spPr>
            <a:xfrm>
              <a:off x="6008764" y="1471992"/>
              <a:ext cx="51745" cy="43803"/>
            </a:xfrm>
            <a:custGeom>
              <a:rect b="b" l="l" r="r" t="t"/>
              <a:pathLst>
                <a:path extrusionOk="0" h="1925" w="2274">
                  <a:moveTo>
                    <a:pt x="1955" y="228"/>
                  </a:moveTo>
                  <a:cubicBezTo>
                    <a:pt x="1972" y="228"/>
                    <a:pt x="1991" y="241"/>
                    <a:pt x="2015" y="275"/>
                  </a:cubicBezTo>
                  <a:cubicBezTo>
                    <a:pt x="2043" y="331"/>
                    <a:pt x="2043" y="415"/>
                    <a:pt x="2043" y="450"/>
                  </a:cubicBezTo>
                  <a:cubicBezTo>
                    <a:pt x="2043" y="709"/>
                    <a:pt x="2043" y="1002"/>
                    <a:pt x="1952" y="1233"/>
                  </a:cubicBezTo>
                  <a:cubicBezTo>
                    <a:pt x="1876" y="1440"/>
                    <a:pt x="1655" y="1742"/>
                    <a:pt x="1404" y="1742"/>
                  </a:cubicBezTo>
                  <a:cubicBezTo>
                    <a:pt x="1375" y="1742"/>
                    <a:pt x="1345" y="1738"/>
                    <a:pt x="1315" y="1730"/>
                  </a:cubicBezTo>
                  <a:cubicBezTo>
                    <a:pt x="1224" y="1702"/>
                    <a:pt x="1168" y="1639"/>
                    <a:pt x="1113" y="1611"/>
                  </a:cubicBezTo>
                  <a:cubicBezTo>
                    <a:pt x="994" y="1583"/>
                    <a:pt x="875" y="1583"/>
                    <a:pt x="763" y="1555"/>
                  </a:cubicBezTo>
                  <a:lnTo>
                    <a:pt x="616" y="1555"/>
                  </a:lnTo>
                  <a:cubicBezTo>
                    <a:pt x="469" y="1555"/>
                    <a:pt x="413" y="1555"/>
                    <a:pt x="378" y="1408"/>
                  </a:cubicBezTo>
                  <a:cubicBezTo>
                    <a:pt x="350" y="1289"/>
                    <a:pt x="378" y="1289"/>
                    <a:pt x="469" y="1233"/>
                  </a:cubicBezTo>
                  <a:cubicBezTo>
                    <a:pt x="525" y="1233"/>
                    <a:pt x="553" y="1205"/>
                    <a:pt x="616" y="1205"/>
                  </a:cubicBezTo>
                  <a:cubicBezTo>
                    <a:pt x="791" y="1149"/>
                    <a:pt x="994" y="1114"/>
                    <a:pt x="1168" y="1030"/>
                  </a:cubicBezTo>
                  <a:cubicBezTo>
                    <a:pt x="1518" y="912"/>
                    <a:pt x="1721" y="653"/>
                    <a:pt x="1868" y="303"/>
                  </a:cubicBezTo>
                  <a:cubicBezTo>
                    <a:pt x="1903" y="264"/>
                    <a:pt x="1927" y="228"/>
                    <a:pt x="1955" y="228"/>
                  </a:cubicBezTo>
                  <a:close/>
                  <a:moveTo>
                    <a:pt x="1983" y="0"/>
                  </a:moveTo>
                  <a:cubicBezTo>
                    <a:pt x="1841" y="0"/>
                    <a:pt x="1742" y="170"/>
                    <a:pt x="1693" y="275"/>
                  </a:cubicBezTo>
                  <a:cubicBezTo>
                    <a:pt x="1602" y="450"/>
                    <a:pt x="1518" y="590"/>
                    <a:pt x="1371" y="709"/>
                  </a:cubicBezTo>
                  <a:cubicBezTo>
                    <a:pt x="1224" y="828"/>
                    <a:pt x="1022" y="884"/>
                    <a:pt x="847" y="940"/>
                  </a:cubicBezTo>
                  <a:cubicBezTo>
                    <a:pt x="616" y="975"/>
                    <a:pt x="322" y="1002"/>
                    <a:pt x="176" y="1177"/>
                  </a:cubicBezTo>
                  <a:cubicBezTo>
                    <a:pt x="1" y="1380"/>
                    <a:pt x="120" y="1611"/>
                    <a:pt x="322" y="1730"/>
                  </a:cubicBezTo>
                  <a:cubicBezTo>
                    <a:pt x="396" y="1758"/>
                    <a:pt x="469" y="1765"/>
                    <a:pt x="543" y="1765"/>
                  </a:cubicBezTo>
                  <a:cubicBezTo>
                    <a:pt x="616" y="1765"/>
                    <a:pt x="690" y="1758"/>
                    <a:pt x="763" y="1758"/>
                  </a:cubicBezTo>
                  <a:cubicBezTo>
                    <a:pt x="994" y="1758"/>
                    <a:pt x="1113" y="1849"/>
                    <a:pt x="1287" y="1905"/>
                  </a:cubicBezTo>
                  <a:cubicBezTo>
                    <a:pt x="1329" y="1918"/>
                    <a:pt x="1370" y="1924"/>
                    <a:pt x="1410" y="1924"/>
                  </a:cubicBezTo>
                  <a:cubicBezTo>
                    <a:pt x="1619" y="1924"/>
                    <a:pt x="1805" y="1758"/>
                    <a:pt x="1952" y="1611"/>
                  </a:cubicBezTo>
                  <a:cubicBezTo>
                    <a:pt x="2161" y="1380"/>
                    <a:pt x="2217" y="1030"/>
                    <a:pt x="2217" y="737"/>
                  </a:cubicBezTo>
                  <a:cubicBezTo>
                    <a:pt x="2217" y="534"/>
                    <a:pt x="2273" y="128"/>
                    <a:pt x="2043" y="10"/>
                  </a:cubicBezTo>
                  <a:cubicBezTo>
                    <a:pt x="2022" y="3"/>
                    <a:pt x="2002" y="0"/>
                    <a:pt x="19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1"/>
            <p:cNvSpPr/>
            <p:nvPr/>
          </p:nvSpPr>
          <p:spPr>
            <a:xfrm>
              <a:off x="5997478" y="1454812"/>
              <a:ext cx="25804" cy="24189"/>
            </a:xfrm>
            <a:custGeom>
              <a:rect b="b" l="l" r="r" t="t"/>
              <a:pathLst>
                <a:path extrusionOk="0" h="1063" w="1134">
                  <a:moveTo>
                    <a:pt x="615" y="1"/>
                  </a:moveTo>
                  <a:cubicBezTo>
                    <a:pt x="437" y="1"/>
                    <a:pt x="286" y="254"/>
                    <a:pt x="210" y="387"/>
                  </a:cubicBezTo>
                  <a:cubicBezTo>
                    <a:pt x="119" y="562"/>
                    <a:pt x="0" y="821"/>
                    <a:pt x="210" y="967"/>
                  </a:cubicBezTo>
                  <a:cubicBezTo>
                    <a:pt x="296" y="1034"/>
                    <a:pt x="390" y="1063"/>
                    <a:pt x="485" y="1063"/>
                  </a:cubicBezTo>
                  <a:cubicBezTo>
                    <a:pt x="809" y="1063"/>
                    <a:pt x="1134" y="728"/>
                    <a:pt x="1112" y="415"/>
                  </a:cubicBezTo>
                  <a:cubicBezTo>
                    <a:pt x="1112" y="380"/>
                    <a:pt x="1077" y="356"/>
                    <a:pt x="1044" y="356"/>
                  </a:cubicBezTo>
                  <a:cubicBezTo>
                    <a:pt x="1024" y="356"/>
                    <a:pt x="1004" y="366"/>
                    <a:pt x="993" y="387"/>
                  </a:cubicBezTo>
                  <a:cubicBezTo>
                    <a:pt x="940" y="632"/>
                    <a:pt x="725" y="858"/>
                    <a:pt x="459" y="858"/>
                  </a:cubicBezTo>
                  <a:cubicBezTo>
                    <a:pt x="444" y="858"/>
                    <a:pt x="428" y="857"/>
                    <a:pt x="413" y="855"/>
                  </a:cubicBezTo>
                  <a:cubicBezTo>
                    <a:pt x="63" y="793"/>
                    <a:pt x="497" y="93"/>
                    <a:pt x="672" y="37"/>
                  </a:cubicBezTo>
                  <a:cubicBezTo>
                    <a:pt x="700" y="37"/>
                    <a:pt x="700" y="9"/>
                    <a:pt x="672" y="9"/>
                  </a:cubicBezTo>
                  <a:cubicBezTo>
                    <a:pt x="652" y="3"/>
                    <a:pt x="633" y="1"/>
                    <a:pt x="61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1"/>
            <p:cNvSpPr/>
            <p:nvPr/>
          </p:nvSpPr>
          <p:spPr>
            <a:xfrm>
              <a:off x="6057142" y="1402203"/>
              <a:ext cx="29923" cy="25144"/>
            </a:xfrm>
            <a:custGeom>
              <a:rect b="b" l="l" r="r" t="t"/>
              <a:pathLst>
                <a:path extrusionOk="0" h="1105" w="1315">
                  <a:moveTo>
                    <a:pt x="928" y="151"/>
                  </a:moveTo>
                  <a:cubicBezTo>
                    <a:pt x="1025" y="151"/>
                    <a:pt x="1118" y="193"/>
                    <a:pt x="1140" y="308"/>
                  </a:cubicBezTo>
                  <a:cubicBezTo>
                    <a:pt x="1140" y="426"/>
                    <a:pt x="1021" y="629"/>
                    <a:pt x="937" y="720"/>
                  </a:cubicBezTo>
                  <a:cubicBezTo>
                    <a:pt x="847" y="804"/>
                    <a:pt x="735" y="895"/>
                    <a:pt x="616" y="923"/>
                  </a:cubicBezTo>
                  <a:cubicBezTo>
                    <a:pt x="584" y="929"/>
                    <a:pt x="552" y="932"/>
                    <a:pt x="520" y="932"/>
                  </a:cubicBezTo>
                  <a:cubicBezTo>
                    <a:pt x="401" y="932"/>
                    <a:pt x="288" y="886"/>
                    <a:pt x="266" y="748"/>
                  </a:cubicBezTo>
                  <a:cubicBezTo>
                    <a:pt x="266" y="601"/>
                    <a:pt x="413" y="482"/>
                    <a:pt x="497" y="371"/>
                  </a:cubicBezTo>
                  <a:cubicBezTo>
                    <a:pt x="616" y="280"/>
                    <a:pt x="700" y="196"/>
                    <a:pt x="847" y="161"/>
                  </a:cubicBezTo>
                  <a:cubicBezTo>
                    <a:pt x="873" y="155"/>
                    <a:pt x="901" y="151"/>
                    <a:pt x="928" y="151"/>
                  </a:cubicBezTo>
                  <a:close/>
                  <a:moveTo>
                    <a:pt x="971" y="1"/>
                  </a:moveTo>
                  <a:cubicBezTo>
                    <a:pt x="922" y="1"/>
                    <a:pt x="870" y="9"/>
                    <a:pt x="819" y="21"/>
                  </a:cubicBezTo>
                  <a:cubicBezTo>
                    <a:pt x="672" y="77"/>
                    <a:pt x="560" y="133"/>
                    <a:pt x="469" y="224"/>
                  </a:cubicBezTo>
                  <a:cubicBezTo>
                    <a:pt x="385" y="280"/>
                    <a:pt x="266" y="371"/>
                    <a:pt x="210" y="482"/>
                  </a:cubicBezTo>
                  <a:cubicBezTo>
                    <a:pt x="0" y="720"/>
                    <a:pt x="91" y="1070"/>
                    <a:pt x="413" y="1098"/>
                  </a:cubicBezTo>
                  <a:cubicBezTo>
                    <a:pt x="444" y="1102"/>
                    <a:pt x="475" y="1104"/>
                    <a:pt x="505" y="1104"/>
                  </a:cubicBezTo>
                  <a:cubicBezTo>
                    <a:pt x="867" y="1104"/>
                    <a:pt x="1149" y="805"/>
                    <a:pt x="1259" y="482"/>
                  </a:cubicBezTo>
                  <a:cubicBezTo>
                    <a:pt x="1315" y="336"/>
                    <a:pt x="1287" y="196"/>
                    <a:pt x="1196" y="105"/>
                  </a:cubicBezTo>
                  <a:cubicBezTo>
                    <a:pt x="1142" y="28"/>
                    <a:pt x="1061" y="1"/>
                    <a:pt x="971"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1"/>
            <p:cNvSpPr/>
            <p:nvPr/>
          </p:nvSpPr>
          <p:spPr>
            <a:xfrm>
              <a:off x="5760872" y="1388459"/>
              <a:ext cx="29149" cy="30833"/>
            </a:xfrm>
            <a:custGeom>
              <a:rect b="b" l="l" r="r" t="t"/>
              <a:pathLst>
                <a:path extrusionOk="0" h="1355" w="1281">
                  <a:moveTo>
                    <a:pt x="896" y="1"/>
                  </a:moveTo>
                  <a:cubicBezTo>
                    <a:pt x="756" y="1"/>
                    <a:pt x="595" y="77"/>
                    <a:pt x="497" y="156"/>
                  </a:cubicBezTo>
                  <a:cubicBezTo>
                    <a:pt x="378" y="240"/>
                    <a:pt x="322" y="359"/>
                    <a:pt x="294" y="478"/>
                  </a:cubicBezTo>
                  <a:cubicBezTo>
                    <a:pt x="231" y="625"/>
                    <a:pt x="259" y="828"/>
                    <a:pt x="175" y="975"/>
                  </a:cubicBezTo>
                  <a:cubicBezTo>
                    <a:pt x="120" y="1086"/>
                    <a:pt x="29" y="1149"/>
                    <a:pt x="1" y="1289"/>
                  </a:cubicBezTo>
                  <a:cubicBezTo>
                    <a:pt x="1" y="1329"/>
                    <a:pt x="23" y="1354"/>
                    <a:pt x="46" y="1354"/>
                  </a:cubicBezTo>
                  <a:cubicBezTo>
                    <a:pt x="60" y="1354"/>
                    <a:pt x="74" y="1345"/>
                    <a:pt x="85" y="1324"/>
                  </a:cubicBezTo>
                  <a:cubicBezTo>
                    <a:pt x="231" y="940"/>
                    <a:pt x="700" y="884"/>
                    <a:pt x="994" y="653"/>
                  </a:cubicBezTo>
                  <a:cubicBezTo>
                    <a:pt x="1168" y="534"/>
                    <a:pt x="1280" y="240"/>
                    <a:pt x="1077" y="66"/>
                  </a:cubicBezTo>
                  <a:cubicBezTo>
                    <a:pt x="1029" y="19"/>
                    <a:pt x="965" y="1"/>
                    <a:pt x="896"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1"/>
            <p:cNvSpPr/>
            <p:nvPr/>
          </p:nvSpPr>
          <p:spPr>
            <a:xfrm>
              <a:off x="5767561" y="1388732"/>
              <a:ext cx="33746" cy="32062"/>
            </a:xfrm>
            <a:custGeom>
              <a:rect b="b" l="l" r="r" t="t"/>
              <a:pathLst>
                <a:path extrusionOk="0" h="1409" w="1483">
                  <a:moveTo>
                    <a:pt x="1357" y="1"/>
                  </a:moveTo>
                  <a:cubicBezTo>
                    <a:pt x="1330" y="1"/>
                    <a:pt x="1295" y="23"/>
                    <a:pt x="1280" y="54"/>
                  </a:cubicBezTo>
                  <a:cubicBezTo>
                    <a:pt x="1280" y="263"/>
                    <a:pt x="1308" y="438"/>
                    <a:pt x="1189" y="613"/>
                  </a:cubicBezTo>
                  <a:cubicBezTo>
                    <a:pt x="1077" y="788"/>
                    <a:pt x="874" y="900"/>
                    <a:pt x="665" y="963"/>
                  </a:cubicBezTo>
                  <a:cubicBezTo>
                    <a:pt x="406" y="1046"/>
                    <a:pt x="175" y="1102"/>
                    <a:pt x="0" y="1396"/>
                  </a:cubicBezTo>
                  <a:cubicBezTo>
                    <a:pt x="0" y="1396"/>
                    <a:pt x="13" y="1408"/>
                    <a:pt x="21" y="1408"/>
                  </a:cubicBezTo>
                  <a:cubicBezTo>
                    <a:pt x="25" y="1408"/>
                    <a:pt x="28" y="1405"/>
                    <a:pt x="28" y="1396"/>
                  </a:cubicBezTo>
                  <a:cubicBezTo>
                    <a:pt x="231" y="1221"/>
                    <a:pt x="406" y="1137"/>
                    <a:pt x="665" y="1102"/>
                  </a:cubicBezTo>
                  <a:cubicBezTo>
                    <a:pt x="874" y="1046"/>
                    <a:pt x="1014" y="991"/>
                    <a:pt x="1161" y="872"/>
                  </a:cubicBezTo>
                  <a:cubicBezTo>
                    <a:pt x="1455" y="669"/>
                    <a:pt x="1483" y="347"/>
                    <a:pt x="1399" y="54"/>
                  </a:cubicBezTo>
                  <a:cubicBezTo>
                    <a:pt x="1399" y="16"/>
                    <a:pt x="1380" y="1"/>
                    <a:pt x="135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1"/>
            <p:cNvSpPr/>
            <p:nvPr/>
          </p:nvSpPr>
          <p:spPr>
            <a:xfrm>
              <a:off x="5800010" y="1382451"/>
              <a:ext cx="10536" cy="30105"/>
            </a:xfrm>
            <a:custGeom>
              <a:rect b="b" l="l" r="r" t="t"/>
              <a:pathLst>
                <a:path extrusionOk="0" h="1323" w="463">
                  <a:moveTo>
                    <a:pt x="198" y="0"/>
                  </a:moveTo>
                  <a:cubicBezTo>
                    <a:pt x="189" y="0"/>
                    <a:pt x="176" y="23"/>
                    <a:pt x="176" y="43"/>
                  </a:cubicBezTo>
                  <a:cubicBezTo>
                    <a:pt x="378" y="420"/>
                    <a:pt x="287" y="917"/>
                    <a:pt x="29" y="1267"/>
                  </a:cubicBezTo>
                  <a:cubicBezTo>
                    <a:pt x="1" y="1294"/>
                    <a:pt x="57" y="1322"/>
                    <a:pt x="85" y="1322"/>
                  </a:cubicBezTo>
                  <a:cubicBezTo>
                    <a:pt x="462" y="1001"/>
                    <a:pt x="434" y="420"/>
                    <a:pt x="204" y="15"/>
                  </a:cubicBezTo>
                  <a:cubicBezTo>
                    <a:pt x="204" y="4"/>
                    <a:pt x="201" y="0"/>
                    <a:pt x="198"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1"/>
            <p:cNvSpPr/>
            <p:nvPr/>
          </p:nvSpPr>
          <p:spPr>
            <a:xfrm>
              <a:off x="5810068" y="1385705"/>
              <a:ext cx="8419" cy="26077"/>
            </a:xfrm>
            <a:custGeom>
              <a:rect b="b" l="l" r="r" t="t"/>
              <a:pathLst>
                <a:path extrusionOk="0" h="1146" w="370">
                  <a:moveTo>
                    <a:pt x="252" y="0"/>
                  </a:moveTo>
                  <a:cubicBezTo>
                    <a:pt x="244" y="0"/>
                    <a:pt x="230" y="22"/>
                    <a:pt x="230" y="47"/>
                  </a:cubicBezTo>
                  <a:cubicBezTo>
                    <a:pt x="342" y="361"/>
                    <a:pt x="195" y="774"/>
                    <a:pt x="20" y="1033"/>
                  </a:cubicBezTo>
                  <a:cubicBezTo>
                    <a:pt x="0" y="1098"/>
                    <a:pt x="57" y="1146"/>
                    <a:pt x="100" y="1146"/>
                  </a:cubicBezTo>
                  <a:cubicBezTo>
                    <a:pt x="117" y="1146"/>
                    <a:pt x="131" y="1139"/>
                    <a:pt x="139" y="1124"/>
                  </a:cubicBezTo>
                  <a:cubicBezTo>
                    <a:pt x="286" y="921"/>
                    <a:pt x="314" y="711"/>
                    <a:pt x="342" y="508"/>
                  </a:cubicBezTo>
                  <a:cubicBezTo>
                    <a:pt x="370" y="305"/>
                    <a:pt x="342" y="187"/>
                    <a:pt x="258" y="12"/>
                  </a:cubicBezTo>
                  <a:cubicBezTo>
                    <a:pt x="258" y="4"/>
                    <a:pt x="256" y="0"/>
                    <a:pt x="252"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1"/>
            <p:cNvSpPr/>
            <p:nvPr/>
          </p:nvSpPr>
          <p:spPr>
            <a:xfrm>
              <a:off x="5753362" y="1245466"/>
              <a:ext cx="51017" cy="95912"/>
            </a:xfrm>
            <a:custGeom>
              <a:rect b="b" l="l" r="r" t="t"/>
              <a:pathLst>
                <a:path extrusionOk="0" h="4215" w="2242">
                  <a:moveTo>
                    <a:pt x="883" y="0"/>
                  </a:moveTo>
                  <a:cubicBezTo>
                    <a:pt x="561" y="119"/>
                    <a:pt x="331" y="294"/>
                    <a:pt x="184" y="581"/>
                  </a:cubicBezTo>
                  <a:cubicBezTo>
                    <a:pt x="37" y="902"/>
                    <a:pt x="100" y="1196"/>
                    <a:pt x="240" y="1518"/>
                  </a:cubicBezTo>
                  <a:cubicBezTo>
                    <a:pt x="303" y="1630"/>
                    <a:pt x="359" y="1721"/>
                    <a:pt x="303" y="1867"/>
                  </a:cubicBezTo>
                  <a:cubicBezTo>
                    <a:pt x="275" y="1951"/>
                    <a:pt x="184" y="2014"/>
                    <a:pt x="128" y="2070"/>
                  </a:cubicBezTo>
                  <a:cubicBezTo>
                    <a:pt x="65" y="2189"/>
                    <a:pt x="37" y="2329"/>
                    <a:pt x="37" y="2476"/>
                  </a:cubicBezTo>
                  <a:cubicBezTo>
                    <a:pt x="65" y="2623"/>
                    <a:pt x="156" y="2679"/>
                    <a:pt x="240" y="2797"/>
                  </a:cubicBezTo>
                  <a:cubicBezTo>
                    <a:pt x="331" y="2916"/>
                    <a:pt x="156" y="3063"/>
                    <a:pt x="128" y="3175"/>
                  </a:cubicBezTo>
                  <a:cubicBezTo>
                    <a:pt x="1" y="3532"/>
                    <a:pt x="177" y="3972"/>
                    <a:pt x="530" y="3972"/>
                  </a:cubicBezTo>
                  <a:cubicBezTo>
                    <a:pt x="585" y="3972"/>
                    <a:pt x="645" y="3961"/>
                    <a:pt x="708" y="3937"/>
                  </a:cubicBezTo>
                  <a:cubicBezTo>
                    <a:pt x="775" y="3911"/>
                    <a:pt x="854" y="3844"/>
                    <a:pt x="927" y="3844"/>
                  </a:cubicBezTo>
                  <a:cubicBezTo>
                    <a:pt x="953" y="3844"/>
                    <a:pt x="978" y="3852"/>
                    <a:pt x="1002" y="3874"/>
                  </a:cubicBezTo>
                  <a:cubicBezTo>
                    <a:pt x="1030" y="3902"/>
                    <a:pt x="1086" y="3993"/>
                    <a:pt x="1114" y="4021"/>
                  </a:cubicBezTo>
                  <a:cubicBezTo>
                    <a:pt x="1177" y="4112"/>
                    <a:pt x="1289" y="4196"/>
                    <a:pt x="1380" y="4196"/>
                  </a:cubicBezTo>
                  <a:cubicBezTo>
                    <a:pt x="1424" y="4209"/>
                    <a:pt x="1468" y="4214"/>
                    <a:pt x="1511" y="4214"/>
                  </a:cubicBezTo>
                  <a:cubicBezTo>
                    <a:pt x="1779" y="4214"/>
                    <a:pt x="2017" y="3993"/>
                    <a:pt x="2198" y="3818"/>
                  </a:cubicBezTo>
                  <a:cubicBezTo>
                    <a:pt x="2241" y="3748"/>
                    <a:pt x="2196" y="3681"/>
                    <a:pt x="2134" y="3681"/>
                  </a:cubicBezTo>
                  <a:cubicBezTo>
                    <a:pt x="2117" y="3681"/>
                    <a:pt x="2098" y="3687"/>
                    <a:pt x="2079" y="3699"/>
                  </a:cubicBezTo>
                  <a:cubicBezTo>
                    <a:pt x="1899" y="3837"/>
                    <a:pt x="1680" y="4042"/>
                    <a:pt x="1468" y="4042"/>
                  </a:cubicBezTo>
                  <a:cubicBezTo>
                    <a:pt x="1368" y="4042"/>
                    <a:pt x="1269" y="3996"/>
                    <a:pt x="1177" y="3874"/>
                  </a:cubicBezTo>
                  <a:cubicBezTo>
                    <a:pt x="1102" y="3782"/>
                    <a:pt x="1070" y="3685"/>
                    <a:pt x="963" y="3685"/>
                  </a:cubicBezTo>
                  <a:cubicBezTo>
                    <a:pt x="940" y="3685"/>
                    <a:pt x="914" y="3690"/>
                    <a:pt x="883" y="3699"/>
                  </a:cubicBezTo>
                  <a:cubicBezTo>
                    <a:pt x="774" y="3746"/>
                    <a:pt x="664" y="3820"/>
                    <a:pt x="543" y="3820"/>
                  </a:cubicBezTo>
                  <a:cubicBezTo>
                    <a:pt x="502" y="3820"/>
                    <a:pt x="459" y="3812"/>
                    <a:pt x="415" y="3790"/>
                  </a:cubicBezTo>
                  <a:cubicBezTo>
                    <a:pt x="331" y="3762"/>
                    <a:pt x="275" y="3643"/>
                    <a:pt x="240" y="3525"/>
                  </a:cubicBezTo>
                  <a:cubicBezTo>
                    <a:pt x="240" y="3413"/>
                    <a:pt x="240" y="3294"/>
                    <a:pt x="303" y="3203"/>
                  </a:cubicBezTo>
                  <a:cubicBezTo>
                    <a:pt x="359" y="3091"/>
                    <a:pt x="477" y="3028"/>
                    <a:pt x="505" y="2916"/>
                  </a:cubicBezTo>
                  <a:cubicBezTo>
                    <a:pt x="589" y="2679"/>
                    <a:pt x="275" y="2567"/>
                    <a:pt x="275" y="2364"/>
                  </a:cubicBezTo>
                  <a:cubicBezTo>
                    <a:pt x="303" y="2098"/>
                    <a:pt x="652" y="1951"/>
                    <a:pt x="561" y="1693"/>
                  </a:cubicBezTo>
                  <a:cubicBezTo>
                    <a:pt x="533" y="1602"/>
                    <a:pt x="450" y="1518"/>
                    <a:pt x="387" y="1427"/>
                  </a:cubicBezTo>
                  <a:cubicBezTo>
                    <a:pt x="303" y="1252"/>
                    <a:pt x="240" y="1077"/>
                    <a:pt x="240" y="902"/>
                  </a:cubicBezTo>
                  <a:cubicBezTo>
                    <a:pt x="275" y="525"/>
                    <a:pt x="561" y="203"/>
                    <a:pt x="883" y="56"/>
                  </a:cubicBezTo>
                  <a:cubicBezTo>
                    <a:pt x="911" y="56"/>
                    <a:pt x="911" y="0"/>
                    <a:pt x="883"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1"/>
            <p:cNvSpPr/>
            <p:nvPr/>
          </p:nvSpPr>
          <p:spPr>
            <a:xfrm>
              <a:off x="5783467" y="1249312"/>
              <a:ext cx="63668" cy="71269"/>
            </a:xfrm>
            <a:custGeom>
              <a:rect b="b" l="l" r="r" t="t"/>
              <a:pathLst>
                <a:path extrusionOk="0" h="3132" w="2798">
                  <a:moveTo>
                    <a:pt x="2362" y="1"/>
                  </a:moveTo>
                  <a:cubicBezTo>
                    <a:pt x="2316" y="1"/>
                    <a:pt x="2281" y="71"/>
                    <a:pt x="2329" y="125"/>
                  </a:cubicBezTo>
                  <a:cubicBezTo>
                    <a:pt x="2448" y="272"/>
                    <a:pt x="2532" y="412"/>
                    <a:pt x="2560" y="622"/>
                  </a:cubicBezTo>
                  <a:cubicBezTo>
                    <a:pt x="2560" y="650"/>
                    <a:pt x="2588" y="1055"/>
                    <a:pt x="2504" y="1055"/>
                  </a:cubicBezTo>
                  <a:cubicBezTo>
                    <a:pt x="2413" y="1055"/>
                    <a:pt x="2385" y="1146"/>
                    <a:pt x="2413" y="1230"/>
                  </a:cubicBezTo>
                  <a:cubicBezTo>
                    <a:pt x="2504" y="1405"/>
                    <a:pt x="2560" y="1608"/>
                    <a:pt x="2448" y="1782"/>
                  </a:cubicBezTo>
                  <a:cubicBezTo>
                    <a:pt x="2365" y="1917"/>
                    <a:pt x="2211" y="2052"/>
                    <a:pt x="2051" y="2052"/>
                  </a:cubicBezTo>
                  <a:cubicBezTo>
                    <a:pt x="2037" y="2052"/>
                    <a:pt x="2022" y="2050"/>
                    <a:pt x="2007" y="2048"/>
                  </a:cubicBezTo>
                  <a:cubicBezTo>
                    <a:pt x="1992" y="2041"/>
                    <a:pt x="1979" y="2037"/>
                    <a:pt x="1968" y="2037"/>
                  </a:cubicBezTo>
                  <a:cubicBezTo>
                    <a:pt x="1936" y="2037"/>
                    <a:pt x="1914" y="2063"/>
                    <a:pt x="1889" y="2104"/>
                  </a:cubicBezTo>
                  <a:cubicBezTo>
                    <a:pt x="1777" y="2279"/>
                    <a:pt x="1749" y="2454"/>
                    <a:pt x="1574" y="2600"/>
                  </a:cubicBezTo>
                  <a:cubicBezTo>
                    <a:pt x="1483" y="2684"/>
                    <a:pt x="1336" y="2775"/>
                    <a:pt x="1224" y="2803"/>
                  </a:cubicBezTo>
                  <a:cubicBezTo>
                    <a:pt x="1207" y="2807"/>
                    <a:pt x="1190" y="2809"/>
                    <a:pt x="1173" y="2809"/>
                  </a:cubicBezTo>
                  <a:cubicBezTo>
                    <a:pt x="1072" y="2809"/>
                    <a:pt x="971" y="2747"/>
                    <a:pt x="875" y="2747"/>
                  </a:cubicBezTo>
                  <a:cubicBezTo>
                    <a:pt x="700" y="2747"/>
                    <a:pt x="665" y="2859"/>
                    <a:pt x="553" y="2922"/>
                  </a:cubicBezTo>
                  <a:cubicBezTo>
                    <a:pt x="511" y="2942"/>
                    <a:pt x="472" y="2951"/>
                    <a:pt x="434" y="2951"/>
                  </a:cubicBezTo>
                  <a:cubicBezTo>
                    <a:pt x="315" y="2951"/>
                    <a:pt x="225" y="2859"/>
                    <a:pt x="203" y="2747"/>
                  </a:cubicBezTo>
                  <a:cubicBezTo>
                    <a:pt x="140" y="2572"/>
                    <a:pt x="175" y="2370"/>
                    <a:pt x="203" y="2195"/>
                  </a:cubicBezTo>
                  <a:cubicBezTo>
                    <a:pt x="203" y="2156"/>
                    <a:pt x="179" y="2130"/>
                    <a:pt x="153" y="2130"/>
                  </a:cubicBezTo>
                  <a:cubicBezTo>
                    <a:pt x="138" y="2130"/>
                    <a:pt x="123" y="2139"/>
                    <a:pt x="112" y="2160"/>
                  </a:cubicBezTo>
                  <a:cubicBezTo>
                    <a:pt x="57" y="2426"/>
                    <a:pt x="1" y="2775"/>
                    <a:pt x="175" y="3006"/>
                  </a:cubicBezTo>
                  <a:cubicBezTo>
                    <a:pt x="255" y="3098"/>
                    <a:pt x="340" y="3131"/>
                    <a:pt x="428" y="3131"/>
                  </a:cubicBezTo>
                  <a:cubicBezTo>
                    <a:pt x="534" y="3131"/>
                    <a:pt x="645" y="3084"/>
                    <a:pt x="756" y="3034"/>
                  </a:cubicBezTo>
                  <a:cubicBezTo>
                    <a:pt x="797" y="2993"/>
                    <a:pt x="823" y="2967"/>
                    <a:pt x="869" y="2967"/>
                  </a:cubicBezTo>
                  <a:cubicBezTo>
                    <a:pt x="886" y="2967"/>
                    <a:pt x="906" y="2971"/>
                    <a:pt x="931" y="2978"/>
                  </a:cubicBezTo>
                  <a:cubicBezTo>
                    <a:pt x="986" y="2978"/>
                    <a:pt x="1049" y="3034"/>
                    <a:pt x="1105" y="3034"/>
                  </a:cubicBezTo>
                  <a:cubicBezTo>
                    <a:pt x="1252" y="3034"/>
                    <a:pt x="1399" y="2978"/>
                    <a:pt x="1511" y="2922"/>
                  </a:cubicBezTo>
                  <a:cubicBezTo>
                    <a:pt x="1658" y="2859"/>
                    <a:pt x="1749" y="2775"/>
                    <a:pt x="1833" y="2656"/>
                  </a:cubicBezTo>
                  <a:cubicBezTo>
                    <a:pt x="1951" y="2545"/>
                    <a:pt x="1979" y="2398"/>
                    <a:pt x="2035" y="2279"/>
                  </a:cubicBezTo>
                  <a:cubicBezTo>
                    <a:pt x="2273" y="2279"/>
                    <a:pt x="2476" y="2132"/>
                    <a:pt x="2623" y="1957"/>
                  </a:cubicBezTo>
                  <a:cubicBezTo>
                    <a:pt x="2763" y="1726"/>
                    <a:pt x="2763" y="1433"/>
                    <a:pt x="2651" y="1202"/>
                  </a:cubicBezTo>
                  <a:cubicBezTo>
                    <a:pt x="2735" y="1111"/>
                    <a:pt x="2763" y="908"/>
                    <a:pt x="2798" y="796"/>
                  </a:cubicBezTo>
                  <a:cubicBezTo>
                    <a:pt x="2798" y="475"/>
                    <a:pt x="2679" y="181"/>
                    <a:pt x="2385" y="6"/>
                  </a:cubicBezTo>
                  <a:cubicBezTo>
                    <a:pt x="2377" y="2"/>
                    <a:pt x="2370" y="1"/>
                    <a:pt x="2362"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1"/>
            <p:cNvSpPr/>
            <p:nvPr/>
          </p:nvSpPr>
          <p:spPr>
            <a:xfrm>
              <a:off x="5895490" y="1253157"/>
              <a:ext cx="55067" cy="22983"/>
            </a:xfrm>
            <a:custGeom>
              <a:rect b="b" l="l" r="r" t="t"/>
              <a:pathLst>
                <a:path extrusionOk="0" h="1010" w="2420">
                  <a:moveTo>
                    <a:pt x="277" y="1"/>
                  </a:moveTo>
                  <a:cubicBezTo>
                    <a:pt x="267" y="1"/>
                    <a:pt x="259" y="4"/>
                    <a:pt x="259" y="12"/>
                  </a:cubicBezTo>
                  <a:cubicBezTo>
                    <a:pt x="147" y="243"/>
                    <a:pt x="0" y="655"/>
                    <a:pt x="203" y="858"/>
                  </a:cubicBezTo>
                  <a:cubicBezTo>
                    <a:pt x="302" y="928"/>
                    <a:pt x="416" y="984"/>
                    <a:pt x="520" y="984"/>
                  </a:cubicBezTo>
                  <a:cubicBezTo>
                    <a:pt x="541" y="984"/>
                    <a:pt x="561" y="982"/>
                    <a:pt x="581" y="977"/>
                  </a:cubicBezTo>
                  <a:cubicBezTo>
                    <a:pt x="671" y="977"/>
                    <a:pt x="727" y="942"/>
                    <a:pt x="783" y="914"/>
                  </a:cubicBezTo>
                  <a:cubicBezTo>
                    <a:pt x="811" y="886"/>
                    <a:pt x="902" y="830"/>
                    <a:pt x="930" y="802"/>
                  </a:cubicBezTo>
                  <a:cubicBezTo>
                    <a:pt x="1021" y="886"/>
                    <a:pt x="1049" y="942"/>
                    <a:pt x="1161" y="977"/>
                  </a:cubicBezTo>
                  <a:cubicBezTo>
                    <a:pt x="1235" y="1001"/>
                    <a:pt x="1315" y="1009"/>
                    <a:pt x="1396" y="1009"/>
                  </a:cubicBezTo>
                  <a:cubicBezTo>
                    <a:pt x="1507" y="1009"/>
                    <a:pt x="1619" y="993"/>
                    <a:pt x="1720" y="977"/>
                  </a:cubicBezTo>
                  <a:cubicBezTo>
                    <a:pt x="1923" y="914"/>
                    <a:pt x="2420" y="683"/>
                    <a:pt x="2329" y="390"/>
                  </a:cubicBezTo>
                  <a:cubicBezTo>
                    <a:pt x="2329" y="370"/>
                    <a:pt x="2287" y="350"/>
                    <a:pt x="2250" y="350"/>
                  </a:cubicBezTo>
                  <a:cubicBezTo>
                    <a:pt x="2234" y="350"/>
                    <a:pt x="2220" y="354"/>
                    <a:pt x="2210" y="362"/>
                  </a:cubicBezTo>
                  <a:cubicBezTo>
                    <a:pt x="2182" y="418"/>
                    <a:pt x="2098" y="481"/>
                    <a:pt x="2035" y="537"/>
                  </a:cubicBezTo>
                  <a:cubicBezTo>
                    <a:pt x="1923" y="627"/>
                    <a:pt x="1804" y="711"/>
                    <a:pt x="1657" y="739"/>
                  </a:cubicBezTo>
                  <a:cubicBezTo>
                    <a:pt x="1593" y="775"/>
                    <a:pt x="1518" y="791"/>
                    <a:pt x="1442" y="791"/>
                  </a:cubicBezTo>
                  <a:cubicBezTo>
                    <a:pt x="1386" y="791"/>
                    <a:pt x="1331" y="782"/>
                    <a:pt x="1280" y="767"/>
                  </a:cubicBezTo>
                  <a:cubicBezTo>
                    <a:pt x="1133" y="767"/>
                    <a:pt x="1133" y="683"/>
                    <a:pt x="1021" y="592"/>
                  </a:cubicBezTo>
                  <a:cubicBezTo>
                    <a:pt x="999" y="577"/>
                    <a:pt x="977" y="570"/>
                    <a:pt x="957" y="570"/>
                  </a:cubicBezTo>
                  <a:cubicBezTo>
                    <a:pt x="867" y="570"/>
                    <a:pt x="790" y="694"/>
                    <a:pt x="699" y="739"/>
                  </a:cubicBezTo>
                  <a:cubicBezTo>
                    <a:pt x="630" y="774"/>
                    <a:pt x="561" y="791"/>
                    <a:pt x="499" y="791"/>
                  </a:cubicBezTo>
                  <a:cubicBezTo>
                    <a:pt x="347" y="791"/>
                    <a:pt x="231" y="692"/>
                    <a:pt x="231" y="509"/>
                  </a:cubicBezTo>
                  <a:cubicBezTo>
                    <a:pt x="231" y="362"/>
                    <a:pt x="259" y="187"/>
                    <a:pt x="322" y="40"/>
                  </a:cubicBezTo>
                  <a:cubicBezTo>
                    <a:pt x="342" y="20"/>
                    <a:pt x="302" y="1"/>
                    <a:pt x="27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1"/>
            <p:cNvSpPr/>
            <p:nvPr/>
          </p:nvSpPr>
          <p:spPr>
            <a:xfrm>
              <a:off x="5779713" y="1484712"/>
              <a:ext cx="54703" cy="44258"/>
            </a:xfrm>
            <a:custGeom>
              <a:rect b="b" l="l" r="r" t="t"/>
              <a:pathLst>
                <a:path extrusionOk="0" h="1945" w="2404">
                  <a:moveTo>
                    <a:pt x="1389" y="178"/>
                  </a:moveTo>
                  <a:cubicBezTo>
                    <a:pt x="1704" y="206"/>
                    <a:pt x="2026" y="353"/>
                    <a:pt x="2116" y="674"/>
                  </a:cubicBezTo>
                  <a:cubicBezTo>
                    <a:pt x="2172" y="877"/>
                    <a:pt x="2228" y="1290"/>
                    <a:pt x="2026" y="1429"/>
                  </a:cubicBezTo>
                  <a:cubicBezTo>
                    <a:pt x="1945" y="1488"/>
                    <a:pt x="1842" y="1505"/>
                    <a:pt x="1732" y="1505"/>
                  </a:cubicBezTo>
                  <a:cubicBezTo>
                    <a:pt x="1564" y="1505"/>
                    <a:pt x="1382" y="1464"/>
                    <a:pt x="1242" y="1464"/>
                  </a:cubicBezTo>
                  <a:cubicBezTo>
                    <a:pt x="1005" y="1464"/>
                    <a:pt x="802" y="1520"/>
                    <a:pt x="599" y="1639"/>
                  </a:cubicBezTo>
                  <a:cubicBezTo>
                    <a:pt x="571" y="1639"/>
                    <a:pt x="543" y="1667"/>
                    <a:pt x="515" y="1695"/>
                  </a:cubicBezTo>
                  <a:cubicBezTo>
                    <a:pt x="396" y="1695"/>
                    <a:pt x="424" y="1667"/>
                    <a:pt x="368" y="1576"/>
                  </a:cubicBezTo>
                  <a:cubicBezTo>
                    <a:pt x="305" y="1492"/>
                    <a:pt x="277" y="1401"/>
                    <a:pt x="277" y="1290"/>
                  </a:cubicBezTo>
                  <a:cubicBezTo>
                    <a:pt x="277" y="1052"/>
                    <a:pt x="452" y="849"/>
                    <a:pt x="571" y="646"/>
                  </a:cubicBezTo>
                  <a:cubicBezTo>
                    <a:pt x="718" y="443"/>
                    <a:pt x="893" y="325"/>
                    <a:pt x="1068" y="206"/>
                  </a:cubicBezTo>
                  <a:cubicBezTo>
                    <a:pt x="1179" y="178"/>
                    <a:pt x="1298" y="178"/>
                    <a:pt x="1389" y="178"/>
                  </a:cubicBezTo>
                  <a:close/>
                  <a:moveTo>
                    <a:pt x="1289" y="0"/>
                  </a:moveTo>
                  <a:cubicBezTo>
                    <a:pt x="959" y="0"/>
                    <a:pt x="616" y="198"/>
                    <a:pt x="452" y="499"/>
                  </a:cubicBezTo>
                  <a:cubicBezTo>
                    <a:pt x="340" y="674"/>
                    <a:pt x="166" y="849"/>
                    <a:pt x="103" y="1052"/>
                  </a:cubicBezTo>
                  <a:cubicBezTo>
                    <a:pt x="1" y="1294"/>
                    <a:pt x="108" y="1945"/>
                    <a:pt x="463" y="1945"/>
                  </a:cubicBezTo>
                  <a:cubicBezTo>
                    <a:pt x="497" y="1945"/>
                    <a:pt x="533" y="1939"/>
                    <a:pt x="571" y="1926"/>
                  </a:cubicBezTo>
                  <a:cubicBezTo>
                    <a:pt x="655" y="1870"/>
                    <a:pt x="746" y="1814"/>
                    <a:pt x="830" y="1751"/>
                  </a:cubicBezTo>
                  <a:cubicBezTo>
                    <a:pt x="956" y="1701"/>
                    <a:pt x="1079" y="1691"/>
                    <a:pt x="1201" y="1691"/>
                  </a:cubicBezTo>
                  <a:cubicBezTo>
                    <a:pt x="1283" y="1691"/>
                    <a:pt x="1364" y="1695"/>
                    <a:pt x="1445" y="1695"/>
                  </a:cubicBezTo>
                  <a:cubicBezTo>
                    <a:pt x="1507" y="1704"/>
                    <a:pt x="1582" y="1710"/>
                    <a:pt x="1662" y="1710"/>
                  </a:cubicBezTo>
                  <a:cubicBezTo>
                    <a:pt x="1844" y="1710"/>
                    <a:pt x="2051" y="1678"/>
                    <a:pt x="2172" y="1576"/>
                  </a:cubicBezTo>
                  <a:cubicBezTo>
                    <a:pt x="2347" y="1429"/>
                    <a:pt x="2403" y="1199"/>
                    <a:pt x="2375" y="996"/>
                  </a:cubicBezTo>
                  <a:cubicBezTo>
                    <a:pt x="2347" y="730"/>
                    <a:pt x="2319" y="471"/>
                    <a:pt x="2144" y="297"/>
                  </a:cubicBezTo>
                  <a:cubicBezTo>
                    <a:pt x="1942" y="94"/>
                    <a:pt x="1620" y="3"/>
                    <a:pt x="1354" y="3"/>
                  </a:cubicBezTo>
                  <a:cubicBezTo>
                    <a:pt x="1333" y="1"/>
                    <a:pt x="1311" y="0"/>
                    <a:pt x="1289"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1"/>
            <p:cNvSpPr/>
            <p:nvPr/>
          </p:nvSpPr>
          <p:spPr>
            <a:xfrm>
              <a:off x="5837715" y="1474791"/>
              <a:ext cx="34565" cy="31811"/>
            </a:xfrm>
            <a:custGeom>
              <a:rect b="b" l="l" r="r" t="t"/>
              <a:pathLst>
                <a:path extrusionOk="0" h="1398" w="1519">
                  <a:moveTo>
                    <a:pt x="700" y="180"/>
                  </a:moveTo>
                  <a:cubicBezTo>
                    <a:pt x="1050" y="208"/>
                    <a:pt x="1316" y="677"/>
                    <a:pt x="1141" y="963"/>
                  </a:cubicBezTo>
                  <a:cubicBezTo>
                    <a:pt x="1045" y="1127"/>
                    <a:pt x="818" y="1217"/>
                    <a:pt x="627" y="1217"/>
                  </a:cubicBezTo>
                  <a:cubicBezTo>
                    <a:pt x="581" y="1217"/>
                    <a:pt x="537" y="1212"/>
                    <a:pt x="497" y="1201"/>
                  </a:cubicBezTo>
                  <a:cubicBezTo>
                    <a:pt x="92" y="1082"/>
                    <a:pt x="148" y="705"/>
                    <a:pt x="267" y="411"/>
                  </a:cubicBezTo>
                  <a:cubicBezTo>
                    <a:pt x="379" y="264"/>
                    <a:pt x="525" y="180"/>
                    <a:pt x="700" y="180"/>
                  </a:cubicBezTo>
                  <a:close/>
                  <a:moveTo>
                    <a:pt x="710" y="0"/>
                  </a:moveTo>
                  <a:cubicBezTo>
                    <a:pt x="522" y="0"/>
                    <a:pt x="304" y="80"/>
                    <a:pt x="176" y="208"/>
                  </a:cubicBezTo>
                  <a:cubicBezTo>
                    <a:pt x="64" y="327"/>
                    <a:pt x="1" y="467"/>
                    <a:pt x="1" y="614"/>
                  </a:cubicBezTo>
                  <a:cubicBezTo>
                    <a:pt x="1" y="907"/>
                    <a:pt x="148" y="1229"/>
                    <a:pt x="414" y="1341"/>
                  </a:cubicBezTo>
                  <a:cubicBezTo>
                    <a:pt x="494" y="1379"/>
                    <a:pt x="587" y="1397"/>
                    <a:pt x="683" y="1397"/>
                  </a:cubicBezTo>
                  <a:cubicBezTo>
                    <a:pt x="960" y="1397"/>
                    <a:pt x="1262" y="1244"/>
                    <a:pt x="1371" y="963"/>
                  </a:cubicBezTo>
                  <a:cubicBezTo>
                    <a:pt x="1518" y="586"/>
                    <a:pt x="1197" y="61"/>
                    <a:pt x="791" y="5"/>
                  </a:cubicBezTo>
                  <a:cubicBezTo>
                    <a:pt x="765" y="2"/>
                    <a:pt x="738" y="0"/>
                    <a:pt x="71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1"/>
            <p:cNvSpPr/>
            <p:nvPr/>
          </p:nvSpPr>
          <p:spPr>
            <a:xfrm>
              <a:off x="5752293" y="1586495"/>
              <a:ext cx="51085" cy="57934"/>
            </a:xfrm>
            <a:custGeom>
              <a:rect b="b" l="l" r="r" t="t"/>
              <a:pathLst>
                <a:path extrusionOk="0" h="2546" w="2245">
                  <a:moveTo>
                    <a:pt x="1101" y="204"/>
                  </a:moveTo>
                  <a:cubicBezTo>
                    <a:pt x="1305" y="204"/>
                    <a:pt x="1505" y="267"/>
                    <a:pt x="1657" y="397"/>
                  </a:cubicBezTo>
                  <a:cubicBezTo>
                    <a:pt x="1860" y="571"/>
                    <a:pt x="1979" y="865"/>
                    <a:pt x="1951" y="1124"/>
                  </a:cubicBezTo>
                  <a:cubicBezTo>
                    <a:pt x="1951" y="1648"/>
                    <a:pt x="1601" y="2201"/>
                    <a:pt x="1077" y="2320"/>
                  </a:cubicBezTo>
                  <a:cubicBezTo>
                    <a:pt x="1023" y="2331"/>
                    <a:pt x="967" y="2337"/>
                    <a:pt x="911" y="2337"/>
                  </a:cubicBezTo>
                  <a:cubicBezTo>
                    <a:pt x="690" y="2337"/>
                    <a:pt x="467" y="2250"/>
                    <a:pt x="350" y="2089"/>
                  </a:cubicBezTo>
                  <a:cubicBezTo>
                    <a:pt x="175" y="1851"/>
                    <a:pt x="287" y="1620"/>
                    <a:pt x="259" y="1390"/>
                  </a:cubicBezTo>
                  <a:cubicBezTo>
                    <a:pt x="259" y="1271"/>
                    <a:pt x="231" y="1187"/>
                    <a:pt x="203" y="1068"/>
                  </a:cubicBezTo>
                  <a:cubicBezTo>
                    <a:pt x="175" y="893"/>
                    <a:pt x="231" y="746"/>
                    <a:pt x="322" y="599"/>
                  </a:cubicBezTo>
                  <a:cubicBezTo>
                    <a:pt x="493" y="341"/>
                    <a:pt x="800" y="204"/>
                    <a:pt x="1101" y="204"/>
                  </a:cubicBezTo>
                  <a:close/>
                  <a:moveTo>
                    <a:pt x="1165" y="0"/>
                  </a:moveTo>
                  <a:cubicBezTo>
                    <a:pt x="821" y="0"/>
                    <a:pt x="485" y="173"/>
                    <a:pt x="259" y="453"/>
                  </a:cubicBezTo>
                  <a:cubicBezTo>
                    <a:pt x="147" y="571"/>
                    <a:pt x="56" y="718"/>
                    <a:pt x="28" y="865"/>
                  </a:cubicBezTo>
                  <a:cubicBezTo>
                    <a:pt x="0" y="1040"/>
                    <a:pt x="56" y="1187"/>
                    <a:pt x="84" y="1327"/>
                  </a:cubicBezTo>
                  <a:cubicBezTo>
                    <a:pt x="84" y="1536"/>
                    <a:pt x="28" y="1711"/>
                    <a:pt x="56" y="1914"/>
                  </a:cubicBezTo>
                  <a:cubicBezTo>
                    <a:pt x="84" y="2061"/>
                    <a:pt x="147" y="2201"/>
                    <a:pt x="259" y="2292"/>
                  </a:cubicBezTo>
                  <a:cubicBezTo>
                    <a:pt x="413" y="2467"/>
                    <a:pt x="652" y="2545"/>
                    <a:pt x="886" y="2545"/>
                  </a:cubicBezTo>
                  <a:cubicBezTo>
                    <a:pt x="960" y="2545"/>
                    <a:pt x="1034" y="2537"/>
                    <a:pt x="1105" y="2522"/>
                  </a:cubicBezTo>
                  <a:cubicBezTo>
                    <a:pt x="1776" y="2410"/>
                    <a:pt x="2245" y="1648"/>
                    <a:pt x="2154" y="977"/>
                  </a:cubicBezTo>
                  <a:cubicBezTo>
                    <a:pt x="2126" y="627"/>
                    <a:pt x="1979" y="369"/>
                    <a:pt x="1720" y="166"/>
                  </a:cubicBezTo>
                  <a:cubicBezTo>
                    <a:pt x="1544" y="52"/>
                    <a:pt x="1354" y="0"/>
                    <a:pt x="1165"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1"/>
            <p:cNvSpPr/>
            <p:nvPr/>
          </p:nvSpPr>
          <p:spPr>
            <a:xfrm>
              <a:off x="5756252" y="1552204"/>
              <a:ext cx="35202" cy="29627"/>
            </a:xfrm>
            <a:custGeom>
              <a:rect b="b" l="l" r="r" t="t"/>
              <a:pathLst>
                <a:path extrusionOk="0" h="1302" w="1547">
                  <a:moveTo>
                    <a:pt x="890" y="190"/>
                  </a:moveTo>
                  <a:cubicBezTo>
                    <a:pt x="971" y="190"/>
                    <a:pt x="1052" y="221"/>
                    <a:pt x="1134" y="302"/>
                  </a:cubicBezTo>
                  <a:cubicBezTo>
                    <a:pt x="1336" y="533"/>
                    <a:pt x="1253" y="855"/>
                    <a:pt x="1022" y="1002"/>
                  </a:cubicBezTo>
                  <a:cubicBezTo>
                    <a:pt x="907" y="1057"/>
                    <a:pt x="754" y="1115"/>
                    <a:pt x="612" y="1115"/>
                  </a:cubicBezTo>
                  <a:cubicBezTo>
                    <a:pt x="538" y="1115"/>
                    <a:pt x="467" y="1099"/>
                    <a:pt x="406" y="1058"/>
                  </a:cubicBezTo>
                  <a:cubicBezTo>
                    <a:pt x="113" y="883"/>
                    <a:pt x="323" y="533"/>
                    <a:pt x="525" y="330"/>
                  </a:cubicBezTo>
                  <a:cubicBezTo>
                    <a:pt x="647" y="259"/>
                    <a:pt x="768" y="190"/>
                    <a:pt x="890" y="190"/>
                  </a:cubicBezTo>
                  <a:close/>
                  <a:moveTo>
                    <a:pt x="897" y="1"/>
                  </a:moveTo>
                  <a:cubicBezTo>
                    <a:pt x="720" y="1"/>
                    <a:pt x="543" y="101"/>
                    <a:pt x="406" y="274"/>
                  </a:cubicBezTo>
                  <a:cubicBezTo>
                    <a:pt x="204" y="477"/>
                    <a:pt x="1" y="883"/>
                    <a:pt x="232" y="1148"/>
                  </a:cubicBezTo>
                  <a:cubicBezTo>
                    <a:pt x="329" y="1258"/>
                    <a:pt x="475" y="1301"/>
                    <a:pt x="628" y="1301"/>
                  </a:cubicBezTo>
                  <a:cubicBezTo>
                    <a:pt x="836" y="1301"/>
                    <a:pt x="1060" y="1221"/>
                    <a:pt x="1197" y="1121"/>
                  </a:cubicBezTo>
                  <a:cubicBezTo>
                    <a:pt x="1511" y="911"/>
                    <a:pt x="1546" y="449"/>
                    <a:pt x="1253" y="156"/>
                  </a:cubicBezTo>
                  <a:cubicBezTo>
                    <a:pt x="1144" y="49"/>
                    <a:pt x="1020" y="1"/>
                    <a:pt x="89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1"/>
            <p:cNvSpPr/>
            <p:nvPr/>
          </p:nvSpPr>
          <p:spPr>
            <a:xfrm>
              <a:off x="6062557" y="1564059"/>
              <a:ext cx="55704" cy="54066"/>
            </a:xfrm>
            <a:custGeom>
              <a:rect b="b" l="l" r="r" t="t"/>
              <a:pathLst>
                <a:path extrusionOk="0" h="2376" w="2448">
                  <a:moveTo>
                    <a:pt x="1081" y="210"/>
                  </a:moveTo>
                  <a:cubicBezTo>
                    <a:pt x="1313" y="210"/>
                    <a:pt x="1539" y="299"/>
                    <a:pt x="1748" y="453"/>
                  </a:cubicBezTo>
                  <a:cubicBezTo>
                    <a:pt x="1979" y="627"/>
                    <a:pt x="2126" y="886"/>
                    <a:pt x="2098" y="1180"/>
                  </a:cubicBezTo>
                  <a:cubicBezTo>
                    <a:pt x="2070" y="1474"/>
                    <a:pt x="1895" y="1732"/>
                    <a:pt x="1657" y="1879"/>
                  </a:cubicBezTo>
                  <a:cubicBezTo>
                    <a:pt x="1493" y="1998"/>
                    <a:pt x="1270" y="2135"/>
                    <a:pt x="1054" y="2135"/>
                  </a:cubicBezTo>
                  <a:cubicBezTo>
                    <a:pt x="1002" y="2135"/>
                    <a:pt x="952" y="2127"/>
                    <a:pt x="902" y="2110"/>
                  </a:cubicBezTo>
                  <a:cubicBezTo>
                    <a:pt x="581" y="2054"/>
                    <a:pt x="636" y="1760"/>
                    <a:pt x="609" y="1529"/>
                  </a:cubicBezTo>
                  <a:cubicBezTo>
                    <a:pt x="553" y="1299"/>
                    <a:pt x="434" y="1180"/>
                    <a:pt x="287" y="1033"/>
                  </a:cubicBezTo>
                  <a:cubicBezTo>
                    <a:pt x="112" y="858"/>
                    <a:pt x="175" y="711"/>
                    <a:pt x="350" y="565"/>
                  </a:cubicBezTo>
                  <a:cubicBezTo>
                    <a:pt x="525" y="362"/>
                    <a:pt x="727" y="215"/>
                    <a:pt x="986" y="215"/>
                  </a:cubicBezTo>
                  <a:cubicBezTo>
                    <a:pt x="1018" y="212"/>
                    <a:pt x="1050" y="210"/>
                    <a:pt x="1081" y="210"/>
                  </a:cubicBezTo>
                  <a:close/>
                  <a:moveTo>
                    <a:pt x="1047" y="1"/>
                  </a:moveTo>
                  <a:cubicBezTo>
                    <a:pt x="916" y="1"/>
                    <a:pt x="784" y="25"/>
                    <a:pt x="636" y="75"/>
                  </a:cubicBezTo>
                  <a:cubicBezTo>
                    <a:pt x="497" y="159"/>
                    <a:pt x="406" y="250"/>
                    <a:pt x="287" y="362"/>
                  </a:cubicBezTo>
                  <a:cubicBezTo>
                    <a:pt x="175" y="481"/>
                    <a:pt x="56" y="600"/>
                    <a:pt x="28" y="774"/>
                  </a:cubicBezTo>
                  <a:cubicBezTo>
                    <a:pt x="0" y="977"/>
                    <a:pt x="147" y="1124"/>
                    <a:pt x="287" y="1264"/>
                  </a:cubicBezTo>
                  <a:cubicBezTo>
                    <a:pt x="462" y="1529"/>
                    <a:pt x="322" y="1823"/>
                    <a:pt x="462" y="2082"/>
                  </a:cubicBezTo>
                  <a:cubicBezTo>
                    <a:pt x="609" y="2285"/>
                    <a:pt x="846" y="2376"/>
                    <a:pt x="1077" y="2376"/>
                  </a:cubicBezTo>
                  <a:cubicBezTo>
                    <a:pt x="1601" y="2348"/>
                    <a:pt x="2154" y="1907"/>
                    <a:pt x="2301" y="1411"/>
                  </a:cubicBezTo>
                  <a:cubicBezTo>
                    <a:pt x="2448" y="858"/>
                    <a:pt x="2126" y="334"/>
                    <a:pt x="1601" y="131"/>
                  </a:cubicBezTo>
                  <a:cubicBezTo>
                    <a:pt x="1399" y="46"/>
                    <a:pt x="1225" y="1"/>
                    <a:pt x="1047"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1"/>
            <p:cNvSpPr/>
            <p:nvPr/>
          </p:nvSpPr>
          <p:spPr>
            <a:xfrm>
              <a:off x="6042123" y="1590751"/>
              <a:ext cx="25053" cy="26783"/>
            </a:xfrm>
            <a:custGeom>
              <a:rect b="b" l="l" r="r" t="t"/>
              <a:pathLst>
                <a:path extrusionOk="0" h="1177" w="1101">
                  <a:moveTo>
                    <a:pt x="632" y="182"/>
                  </a:moveTo>
                  <a:cubicBezTo>
                    <a:pt x="723" y="182"/>
                    <a:pt x="751" y="182"/>
                    <a:pt x="779" y="238"/>
                  </a:cubicBezTo>
                  <a:cubicBezTo>
                    <a:pt x="835" y="301"/>
                    <a:pt x="835" y="356"/>
                    <a:pt x="835" y="412"/>
                  </a:cubicBezTo>
                  <a:cubicBezTo>
                    <a:pt x="891" y="649"/>
                    <a:pt x="803" y="952"/>
                    <a:pt x="537" y="952"/>
                  </a:cubicBezTo>
                  <a:cubicBezTo>
                    <a:pt x="504" y="952"/>
                    <a:pt x="468" y="947"/>
                    <a:pt x="430" y="937"/>
                  </a:cubicBezTo>
                  <a:cubicBezTo>
                    <a:pt x="227" y="881"/>
                    <a:pt x="108" y="678"/>
                    <a:pt x="171" y="475"/>
                  </a:cubicBezTo>
                  <a:cubicBezTo>
                    <a:pt x="227" y="329"/>
                    <a:pt x="346" y="238"/>
                    <a:pt x="486" y="182"/>
                  </a:cubicBezTo>
                  <a:close/>
                  <a:moveTo>
                    <a:pt x="625" y="1"/>
                  </a:moveTo>
                  <a:cubicBezTo>
                    <a:pt x="304" y="1"/>
                    <a:pt x="1" y="303"/>
                    <a:pt x="24" y="650"/>
                  </a:cubicBezTo>
                  <a:cubicBezTo>
                    <a:pt x="24" y="948"/>
                    <a:pt x="281" y="1177"/>
                    <a:pt x="581" y="1177"/>
                  </a:cubicBezTo>
                  <a:cubicBezTo>
                    <a:pt x="598" y="1177"/>
                    <a:pt x="615" y="1176"/>
                    <a:pt x="632" y="1175"/>
                  </a:cubicBezTo>
                  <a:cubicBezTo>
                    <a:pt x="1010" y="1112"/>
                    <a:pt x="1101" y="650"/>
                    <a:pt x="1010" y="329"/>
                  </a:cubicBezTo>
                  <a:cubicBezTo>
                    <a:pt x="982" y="210"/>
                    <a:pt x="926" y="63"/>
                    <a:pt x="807" y="35"/>
                  </a:cubicBezTo>
                  <a:cubicBezTo>
                    <a:pt x="747" y="12"/>
                    <a:pt x="686" y="1"/>
                    <a:pt x="625"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1"/>
            <p:cNvSpPr/>
            <p:nvPr/>
          </p:nvSpPr>
          <p:spPr>
            <a:xfrm>
              <a:off x="5717114" y="1218524"/>
              <a:ext cx="461449" cy="454645"/>
            </a:xfrm>
            <a:custGeom>
              <a:rect b="b" l="l" r="r" t="t"/>
              <a:pathLst>
                <a:path extrusionOk="0" h="19980" w="20279">
                  <a:moveTo>
                    <a:pt x="16695" y="5397"/>
                  </a:moveTo>
                  <a:cubicBezTo>
                    <a:pt x="16722" y="5397"/>
                    <a:pt x="16751" y="5400"/>
                    <a:pt x="16782" y="5408"/>
                  </a:cubicBezTo>
                  <a:cubicBezTo>
                    <a:pt x="16957" y="5471"/>
                    <a:pt x="16929" y="5646"/>
                    <a:pt x="16866" y="5757"/>
                  </a:cubicBezTo>
                  <a:cubicBezTo>
                    <a:pt x="16782" y="5904"/>
                    <a:pt x="16692" y="5995"/>
                    <a:pt x="16782" y="6170"/>
                  </a:cubicBezTo>
                  <a:cubicBezTo>
                    <a:pt x="16866" y="6345"/>
                    <a:pt x="17104" y="6429"/>
                    <a:pt x="17251" y="6576"/>
                  </a:cubicBezTo>
                  <a:cubicBezTo>
                    <a:pt x="17307" y="6659"/>
                    <a:pt x="17335" y="6722"/>
                    <a:pt x="17307" y="6806"/>
                  </a:cubicBezTo>
                  <a:cubicBezTo>
                    <a:pt x="17266" y="6884"/>
                    <a:pt x="17222" y="6911"/>
                    <a:pt x="17174" y="6911"/>
                  </a:cubicBezTo>
                  <a:cubicBezTo>
                    <a:pt x="17115" y="6911"/>
                    <a:pt x="17051" y="6869"/>
                    <a:pt x="16985" y="6834"/>
                  </a:cubicBezTo>
                  <a:cubicBezTo>
                    <a:pt x="16838" y="6750"/>
                    <a:pt x="16726" y="6604"/>
                    <a:pt x="16580" y="6576"/>
                  </a:cubicBezTo>
                  <a:cubicBezTo>
                    <a:pt x="16562" y="6573"/>
                    <a:pt x="16545" y="6572"/>
                    <a:pt x="16527" y="6572"/>
                  </a:cubicBezTo>
                  <a:cubicBezTo>
                    <a:pt x="16337" y="6572"/>
                    <a:pt x="16127" y="6702"/>
                    <a:pt x="15992" y="6778"/>
                  </a:cubicBezTo>
                  <a:cubicBezTo>
                    <a:pt x="15762" y="6953"/>
                    <a:pt x="15643" y="7219"/>
                    <a:pt x="15468" y="7422"/>
                  </a:cubicBezTo>
                  <a:cubicBezTo>
                    <a:pt x="15328" y="7624"/>
                    <a:pt x="14978" y="7506"/>
                    <a:pt x="14769" y="7652"/>
                  </a:cubicBezTo>
                  <a:cubicBezTo>
                    <a:pt x="14676" y="7727"/>
                    <a:pt x="14598" y="7779"/>
                    <a:pt x="14492" y="7779"/>
                  </a:cubicBezTo>
                  <a:cubicBezTo>
                    <a:pt x="14469" y="7779"/>
                    <a:pt x="14445" y="7776"/>
                    <a:pt x="14419" y="7771"/>
                  </a:cubicBezTo>
                  <a:cubicBezTo>
                    <a:pt x="14307" y="7743"/>
                    <a:pt x="14216" y="7652"/>
                    <a:pt x="14104" y="7652"/>
                  </a:cubicBezTo>
                  <a:cubicBezTo>
                    <a:pt x="14079" y="7649"/>
                    <a:pt x="14054" y="7648"/>
                    <a:pt x="14030" y="7648"/>
                  </a:cubicBezTo>
                  <a:cubicBezTo>
                    <a:pt x="13818" y="7648"/>
                    <a:pt x="13615" y="7743"/>
                    <a:pt x="13433" y="7743"/>
                  </a:cubicBezTo>
                  <a:cubicBezTo>
                    <a:pt x="13258" y="7743"/>
                    <a:pt x="13111" y="7680"/>
                    <a:pt x="12993" y="7568"/>
                  </a:cubicBezTo>
                  <a:cubicBezTo>
                    <a:pt x="12937" y="7534"/>
                    <a:pt x="12909" y="7478"/>
                    <a:pt x="12881" y="7450"/>
                  </a:cubicBezTo>
                  <a:cubicBezTo>
                    <a:pt x="12909" y="7422"/>
                    <a:pt x="12937" y="7394"/>
                    <a:pt x="12937" y="7394"/>
                  </a:cubicBezTo>
                  <a:cubicBezTo>
                    <a:pt x="13083" y="7219"/>
                    <a:pt x="13230" y="7128"/>
                    <a:pt x="13433" y="7128"/>
                  </a:cubicBezTo>
                  <a:cubicBezTo>
                    <a:pt x="13636" y="7156"/>
                    <a:pt x="13783" y="7219"/>
                    <a:pt x="13930" y="7275"/>
                  </a:cubicBezTo>
                  <a:cubicBezTo>
                    <a:pt x="14018" y="7302"/>
                    <a:pt x="14105" y="7314"/>
                    <a:pt x="14189" y="7314"/>
                  </a:cubicBezTo>
                  <a:cubicBezTo>
                    <a:pt x="14655" y="7314"/>
                    <a:pt x="15042" y="6934"/>
                    <a:pt x="15237" y="6520"/>
                  </a:cubicBezTo>
                  <a:cubicBezTo>
                    <a:pt x="15328" y="6254"/>
                    <a:pt x="15181" y="6023"/>
                    <a:pt x="15006" y="5848"/>
                  </a:cubicBezTo>
                  <a:cubicBezTo>
                    <a:pt x="14915" y="5785"/>
                    <a:pt x="14860" y="5730"/>
                    <a:pt x="14804" y="5674"/>
                  </a:cubicBezTo>
                  <a:lnTo>
                    <a:pt x="14804" y="5674"/>
                  </a:lnTo>
                  <a:cubicBezTo>
                    <a:pt x="14832" y="5702"/>
                    <a:pt x="14860" y="5702"/>
                    <a:pt x="14887" y="5702"/>
                  </a:cubicBezTo>
                  <a:cubicBezTo>
                    <a:pt x="15050" y="5746"/>
                    <a:pt x="15176" y="5796"/>
                    <a:pt x="15324" y="5796"/>
                  </a:cubicBezTo>
                  <a:cubicBezTo>
                    <a:pt x="15361" y="5796"/>
                    <a:pt x="15399" y="5792"/>
                    <a:pt x="15440" y="5785"/>
                  </a:cubicBezTo>
                  <a:cubicBezTo>
                    <a:pt x="15524" y="5766"/>
                    <a:pt x="15608" y="5746"/>
                    <a:pt x="15690" y="5746"/>
                  </a:cubicBezTo>
                  <a:cubicBezTo>
                    <a:pt x="15723" y="5746"/>
                    <a:pt x="15757" y="5749"/>
                    <a:pt x="15790" y="5757"/>
                  </a:cubicBezTo>
                  <a:cubicBezTo>
                    <a:pt x="15850" y="5757"/>
                    <a:pt x="15908" y="5770"/>
                    <a:pt x="15958" y="5770"/>
                  </a:cubicBezTo>
                  <a:cubicBezTo>
                    <a:pt x="15983" y="5770"/>
                    <a:pt x="16006" y="5767"/>
                    <a:pt x="16027" y="5757"/>
                  </a:cubicBezTo>
                  <a:cubicBezTo>
                    <a:pt x="16111" y="5730"/>
                    <a:pt x="16167" y="5702"/>
                    <a:pt x="16230" y="5646"/>
                  </a:cubicBezTo>
                  <a:cubicBezTo>
                    <a:pt x="16314" y="5583"/>
                    <a:pt x="16377" y="5527"/>
                    <a:pt x="16489" y="5471"/>
                  </a:cubicBezTo>
                  <a:cubicBezTo>
                    <a:pt x="16556" y="5424"/>
                    <a:pt x="16619" y="5397"/>
                    <a:pt x="16695" y="5397"/>
                  </a:cubicBezTo>
                  <a:close/>
                  <a:moveTo>
                    <a:pt x="10664" y="7771"/>
                  </a:moveTo>
                  <a:cubicBezTo>
                    <a:pt x="10839" y="7771"/>
                    <a:pt x="11014" y="7771"/>
                    <a:pt x="11189" y="7799"/>
                  </a:cubicBezTo>
                  <a:cubicBezTo>
                    <a:pt x="11133" y="7974"/>
                    <a:pt x="10986" y="8121"/>
                    <a:pt x="10923" y="8268"/>
                  </a:cubicBezTo>
                  <a:cubicBezTo>
                    <a:pt x="10867" y="8408"/>
                    <a:pt x="10839" y="8617"/>
                    <a:pt x="10783" y="8757"/>
                  </a:cubicBezTo>
                  <a:cubicBezTo>
                    <a:pt x="10720" y="8617"/>
                    <a:pt x="10720" y="8352"/>
                    <a:pt x="10692" y="8233"/>
                  </a:cubicBezTo>
                  <a:cubicBezTo>
                    <a:pt x="10692" y="8058"/>
                    <a:pt x="10664" y="7918"/>
                    <a:pt x="10573" y="7771"/>
                  </a:cubicBezTo>
                  <a:close/>
                  <a:moveTo>
                    <a:pt x="9937" y="7974"/>
                  </a:moveTo>
                  <a:cubicBezTo>
                    <a:pt x="9937" y="8030"/>
                    <a:pt x="9909" y="8058"/>
                    <a:pt x="9909" y="8121"/>
                  </a:cubicBezTo>
                  <a:cubicBezTo>
                    <a:pt x="9874" y="8205"/>
                    <a:pt x="9874" y="8296"/>
                    <a:pt x="9874" y="8380"/>
                  </a:cubicBezTo>
                  <a:cubicBezTo>
                    <a:pt x="9846" y="8498"/>
                    <a:pt x="9874" y="8645"/>
                    <a:pt x="9818" y="8729"/>
                  </a:cubicBezTo>
                  <a:cubicBezTo>
                    <a:pt x="9794" y="8768"/>
                    <a:pt x="9781" y="8785"/>
                    <a:pt x="9768" y="8785"/>
                  </a:cubicBezTo>
                  <a:cubicBezTo>
                    <a:pt x="9751" y="8785"/>
                    <a:pt x="9735" y="8754"/>
                    <a:pt x="9699" y="8701"/>
                  </a:cubicBezTo>
                  <a:cubicBezTo>
                    <a:pt x="9615" y="8554"/>
                    <a:pt x="9524" y="8471"/>
                    <a:pt x="9440" y="8352"/>
                  </a:cubicBezTo>
                  <a:cubicBezTo>
                    <a:pt x="9412" y="8296"/>
                    <a:pt x="9385" y="8233"/>
                    <a:pt x="9350" y="8177"/>
                  </a:cubicBezTo>
                  <a:cubicBezTo>
                    <a:pt x="9468" y="8149"/>
                    <a:pt x="9587" y="8149"/>
                    <a:pt x="9734" y="8093"/>
                  </a:cubicBezTo>
                  <a:cubicBezTo>
                    <a:pt x="9790" y="8030"/>
                    <a:pt x="9874" y="8002"/>
                    <a:pt x="9937" y="7974"/>
                  </a:cubicBezTo>
                  <a:close/>
                  <a:moveTo>
                    <a:pt x="12818" y="7596"/>
                  </a:moveTo>
                  <a:cubicBezTo>
                    <a:pt x="12846" y="7708"/>
                    <a:pt x="12937" y="7827"/>
                    <a:pt x="13083" y="7883"/>
                  </a:cubicBezTo>
                  <a:cubicBezTo>
                    <a:pt x="13180" y="7938"/>
                    <a:pt x="13286" y="7957"/>
                    <a:pt x="13395" y="7957"/>
                  </a:cubicBezTo>
                  <a:cubicBezTo>
                    <a:pt x="13576" y="7957"/>
                    <a:pt x="13763" y="7905"/>
                    <a:pt x="13930" y="7883"/>
                  </a:cubicBezTo>
                  <a:cubicBezTo>
                    <a:pt x="14149" y="7883"/>
                    <a:pt x="14339" y="8022"/>
                    <a:pt x="14545" y="8022"/>
                  </a:cubicBezTo>
                  <a:cubicBezTo>
                    <a:pt x="14608" y="8022"/>
                    <a:pt x="14673" y="8009"/>
                    <a:pt x="14741" y="7974"/>
                  </a:cubicBezTo>
                  <a:cubicBezTo>
                    <a:pt x="14860" y="7918"/>
                    <a:pt x="14943" y="7827"/>
                    <a:pt x="15062" y="7799"/>
                  </a:cubicBezTo>
                  <a:lnTo>
                    <a:pt x="15062" y="7799"/>
                  </a:lnTo>
                  <a:cubicBezTo>
                    <a:pt x="14887" y="7974"/>
                    <a:pt x="14741" y="8149"/>
                    <a:pt x="14510" y="8296"/>
                  </a:cubicBezTo>
                  <a:cubicBezTo>
                    <a:pt x="14391" y="8380"/>
                    <a:pt x="14279" y="8443"/>
                    <a:pt x="14160" y="8526"/>
                  </a:cubicBezTo>
                  <a:cubicBezTo>
                    <a:pt x="14041" y="8582"/>
                    <a:pt x="13958" y="8673"/>
                    <a:pt x="13839" y="8729"/>
                  </a:cubicBezTo>
                  <a:cubicBezTo>
                    <a:pt x="13636" y="8792"/>
                    <a:pt x="13461" y="8848"/>
                    <a:pt x="13314" y="8967"/>
                  </a:cubicBezTo>
                  <a:lnTo>
                    <a:pt x="13286" y="8967"/>
                  </a:lnTo>
                  <a:cubicBezTo>
                    <a:pt x="13230" y="8904"/>
                    <a:pt x="13139" y="8876"/>
                    <a:pt x="13055" y="8848"/>
                  </a:cubicBezTo>
                  <a:cubicBezTo>
                    <a:pt x="12881" y="8792"/>
                    <a:pt x="12818" y="8645"/>
                    <a:pt x="12734" y="8498"/>
                  </a:cubicBezTo>
                  <a:cubicBezTo>
                    <a:pt x="12643" y="8380"/>
                    <a:pt x="12587" y="8121"/>
                    <a:pt x="12615" y="7918"/>
                  </a:cubicBezTo>
                  <a:cubicBezTo>
                    <a:pt x="12615" y="7883"/>
                    <a:pt x="12643" y="7855"/>
                    <a:pt x="12643" y="7855"/>
                  </a:cubicBezTo>
                  <a:cubicBezTo>
                    <a:pt x="12734" y="7771"/>
                    <a:pt x="12762" y="7680"/>
                    <a:pt x="12818" y="7596"/>
                  </a:cubicBezTo>
                  <a:close/>
                  <a:moveTo>
                    <a:pt x="9063" y="8268"/>
                  </a:moveTo>
                  <a:cubicBezTo>
                    <a:pt x="9063" y="8443"/>
                    <a:pt x="9119" y="8645"/>
                    <a:pt x="9119" y="8820"/>
                  </a:cubicBezTo>
                  <a:cubicBezTo>
                    <a:pt x="9091" y="8932"/>
                    <a:pt x="9091" y="9051"/>
                    <a:pt x="9091" y="9142"/>
                  </a:cubicBezTo>
                  <a:lnTo>
                    <a:pt x="9091" y="9317"/>
                  </a:lnTo>
                  <a:cubicBezTo>
                    <a:pt x="9000" y="9170"/>
                    <a:pt x="8944" y="9023"/>
                    <a:pt x="8860" y="8904"/>
                  </a:cubicBezTo>
                  <a:cubicBezTo>
                    <a:pt x="8797" y="8820"/>
                    <a:pt x="8741" y="8701"/>
                    <a:pt x="8650" y="8617"/>
                  </a:cubicBezTo>
                  <a:cubicBezTo>
                    <a:pt x="8685" y="8617"/>
                    <a:pt x="8713" y="8582"/>
                    <a:pt x="8713" y="8554"/>
                  </a:cubicBezTo>
                  <a:cubicBezTo>
                    <a:pt x="8825" y="8408"/>
                    <a:pt x="8916" y="8324"/>
                    <a:pt x="9063" y="8268"/>
                  </a:cubicBezTo>
                  <a:close/>
                  <a:moveTo>
                    <a:pt x="12766" y="2245"/>
                  </a:moveTo>
                  <a:cubicBezTo>
                    <a:pt x="12947" y="2245"/>
                    <a:pt x="13120" y="2302"/>
                    <a:pt x="13286" y="2464"/>
                  </a:cubicBezTo>
                  <a:cubicBezTo>
                    <a:pt x="13461" y="2674"/>
                    <a:pt x="13636" y="2786"/>
                    <a:pt x="13930" y="2814"/>
                  </a:cubicBezTo>
                  <a:cubicBezTo>
                    <a:pt x="14104" y="2849"/>
                    <a:pt x="14279" y="2849"/>
                    <a:pt x="14419" y="2905"/>
                  </a:cubicBezTo>
                  <a:cubicBezTo>
                    <a:pt x="14629" y="2961"/>
                    <a:pt x="14713" y="3051"/>
                    <a:pt x="14832" y="3198"/>
                  </a:cubicBezTo>
                  <a:cubicBezTo>
                    <a:pt x="15062" y="3485"/>
                    <a:pt x="15356" y="3723"/>
                    <a:pt x="15643" y="3925"/>
                  </a:cubicBezTo>
                  <a:cubicBezTo>
                    <a:pt x="15762" y="4009"/>
                    <a:pt x="15908" y="4037"/>
                    <a:pt x="16027" y="4128"/>
                  </a:cubicBezTo>
                  <a:cubicBezTo>
                    <a:pt x="16230" y="4212"/>
                    <a:pt x="16286" y="4478"/>
                    <a:pt x="16230" y="4653"/>
                  </a:cubicBezTo>
                  <a:cubicBezTo>
                    <a:pt x="16111" y="4675"/>
                    <a:pt x="15992" y="4716"/>
                    <a:pt x="15874" y="4716"/>
                  </a:cubicBezTo>
                  <a:cubicBezTo>
                    <a:pt x="15846" y="4716"/>
                    <a:pt x="15818" y="4714"/>
                    <a:pt x="15790" y="4709"/>
                  </a:cubicBezTo>
                  <a:cubicBezTo>
                    <a:pt x="15643" y="4681"/>
                    <a:pt x="15503" y="4625"/>
                    <a:pt x="15356" y="4562"/>
                  </a:cubicBezTo>
                  <a:lnTo>
                    <a:pt x="15237" y="4562"/>
                  </a:lnTo>
                  <a:cubicBezTo>
                    <a:pt x="15209" y="4562"/>
                    <a:pt x="15181" y="4625"/>
                    <a:pt x="15153" y="4625"/>
                  </a:cubicBezTo>
                  <a:cubicBezTo>
                    <a:pt x="15062" y="4625"/>
                    <a:pt x="14887" y="4597"/>
                    <a:pt x="14832" y="4562"/>
                  </a:cubicBezTo>
                  <a:cubicBezTo>
                    <a:pt x="14688" y="4542"/>
                    <a:pt x="14559" y="4522"/>
                    <a:pt x="14421" y="4522"/>
                  </a:cubicBezTo>
                  <a:cubicBezTo>
                    <a:pt x="14364" y="4522"/>
                    <a:pt x="14306" y="4526"/>
                    <a:pt x="14244" y="4534"/>
                  </a:cubicBezTo>
                  <a:cubicBezTo>
                    <a:pt x="14132" y="4562"/>
                    <a:pt x="13930" y="4625"/>
                    <a:pt x="13811" y="4709"/>
                  </a:cubicBezTo>
                  <a:cubicBezTo>
                    <a:pt x="13783" y="4562"/>
                    <a:pt x="13720" y="4387"/>
                    <a:pt x="13720" y="4247"/>
                  </a:cubicBezTo>
                  <a:cubicBezTo>
                    <a:pt x="13720" y="4156"/>
                    <a:pt x="13755" y="4037"/>
                    <a:pt x="13755" y="3953"/>
                  </a:cubicBezTo>
                  <a:cubicBezTo>
                    <a:pt x="13811" y="4009"/>
                    <a:pt x="13867" y="4009"/>
                    <a:pt x="13958" y="4009"/>
                  </a:cubicBezTo>
                  <a:cubicBezTo>
                    <a:pt x="14097" y="4009"/>
                    <a:pt x="14237" y="3974"/>
                    <a:pt x="14377" y="3974"/>
                  </a:cubicBezTo>
                  <a:cubicBezTo>
                    <a:pt x="14412" y="3974"/>
                    <a:pt x="14447" y="3976"/>
                    <a:pt x="14482" y="3981"/>
                  </a:cubicBezTo>
                  <a:cubicBezTo>
                    <a:pt x="14629" y="4009"/>
                    <a:pt x="14741" y="4128"/>
                    <a:pt x="14887" y="4128"/>
                  </a:cubicBezTo>
                  <a:cubicBezTo>
                    <a:pt x="14893" y="4134"/>
                    <a:pt x="14897" y="4136"/>
                    <a:pt x="14900" y="4136"/>
                  </a:cubicBezTo>
                  <a:cubicBezTo>
                    <a:pt x="14914" y="4136"/>
                    <a:pt x="14910" y="4095"/>
                    <a:pt x="14887" y="4072"/>
                  </a:cubicBezTo>
                  <a:cubicBezTo>
                    <a:pt x="14685" y="4009"/>
                    <a:pt x="14566" y="3835"/>
                    <a:pt x="14335" y="3835"/>
                  </a:cubicBezTo>
                  <a:cubicBezTo>
                    <a:pt x="14298" y="3829"/>
                    <a:pt x="14261" y="3827"/>
                    <a:pt x="14225" y="3827"/>
                  </a:cubicBezTo>
                  <a:cubicBezTo>
                    <a:pt x="14124" y="3827"/>
                    <a:pt x="14026" y="3843"/>
                    <a:pt x="13935" y="3843"/>
                  </a:cubicBezTo>
                  <a:cubicBezTo>
                    <a:pt x="13902" y="3843"/>
                    <a:pt x="13870" y="3840"/>
                    <a:pt x="13839" y="3835"/>
                  </a:cubicBezTo>
                  <a:cubicBezTo>
                    <a:pt x="13664" y="3779"/>
                    <a:pt x="13461" y="3576"/>
                    <a:pt x="13517" y="3373"/>
                  </a:cubicBezTo>
                  <a:cubicBezTo>
                    <a:pt x="13517" y="3345"/>
                    <a:pt x="13480" y="3303"/>
                    <a:pt x="13436" y="3303"/>
                  </a:cubicBezTo>
                  <a:cubicBezTo>
                    <a:pt x="13426" y="3303"/>
                    <a:pt x="13416" y="3305"/>
                    <a:pt x="13405" y="3310"/>
                  </a:cubicBezTo>
                  <a:cubicBezTo>
                    <a:pt x="13286" y="3485"/>
                    <a:pt x="13370" y="3632"/>
                    <a:pt x="13461" y="3779"/>
                  </a:cubicBezTo>
                  <a:cubicBezTo>
                    <a:pt x="13517" y="3898"/>
                    <a:pt x="13545" y="3981"/>
                    <a:pt x="13545" y="4100"/>
                  </a:cubicBezTo>
                  <a:cubicBezTo>
                    <a:pt x="13545" y="4156"/>
                    <a:pt x="13517" y="4184"/>
                    <a:pt x="13517" y="4247"/>
                  </a:cubicBezTo>
                  <a:cubicBezTo>
                    <a:pt x="13489" y="4387"/>
                    <a:pt x="13517" y="4506"/>
                    <a:pt x="13545" y="4653"/>
                  </a:cubicBezTo>
                  <a:cubicBezTo>
                    <a:pt x="13636" y="4946"/>
                    <a:pt x="13692" y="5149"/>
                    <a:pt x="13930" y="5352"/>
                  </a:cubicBezTo>
                  <a:cubicBezTo>
                    <a:pt x="14160" y="5527"/>
                    <a:pt x="14391" y="5702"/>
                    <a:pt x="14629" y="5904"/>
                  </a:cubicBezTo>
                  <a:cubicBezTo>
                    <a:pt x="14741" y="5995"/>
                    <a:pt x="14915" y="6107"/>
                    <a:pt x="14978" y="6226"/>
                  </a:cubicBezTo>
                  <a:cubicBezTo>
                    <a:pt x="15062" y="6401"/>
                    <a:pt x="14915" y="6604"/>
                    <a:pt x="14804" y="6750"/>
                  </a:cubicBezTo>
                  <a:cubicBezTo>
                    <a:pt x="14685" y="6869"/>
                    <a:pt x="14594" y="6981"/>
                    <a:pt x="14454" y="7044"/>
                  </a:cubicBezTo>
                  <a:cubicBezTo>
                    <a:pt x="14352" y="7077"/>
                    <a:pt x="14249" y="7090"/>
                    <a:pt x="14147" y="7090"/>
                  </a:cubicBezTo>
                  <a:cubicBezTo>
                    <a:pt x="14074" y="7090"/>
                    <a:pt x="14002" y="7084"/>
                    <a:pt x="13930" y="7072"/>
                  </a:cubicBezTo>
                  <a:cubicBezTo>
                    <a:pt x="13735" y="7021"/>
                    <a:pt x="13508" y="6974"/>
                    <a:pt x="13301" y="6974"/>
                  </a:cubicBezTo>
                  <a:cubicBezTo>
                    <a:pt x="13255" y="6974"/>
                    <a:pt x="13211" y="6976"/>
                    <a:pt x="13167" y="6981"/>
                  </a:cubicBezTo>
                  <a:cubicBezTo>
                    <a:pt x="12909" y="7044"/>
                    <a:pt x="12706" y="7275"/>
                    <a:pt x="12587" y="7478"/>
                  </a:cubicBezTo>
                  <a:cubicBezTo>
                    <a:pt x="12475" y="7642"/>
                    <a:pt x="12339" y="7886"/>
                    <a:pt x="12132" y="7886"/>
                  </a:cubicBezTo>
                  <a:cubicBezTo>
                    <a:pt x="12118" y="7886"/>
                    <a:pt x="12105" y="7885"/>
                    <a:pt x="12091" y="7883"/>
                  </a:cubicBezTo>
                  <a:cubicBezTo>
                    <a:pt x="11916" y="7855"/>
                    <a:pt x="11769" y="7743"/>
                    <a:pt x="11594" y="7680"/>
                  </a:cubicBezTo>
                  <a:cubicBezTo>
                    <a:pt x="11482" y="7624"/>
                    <a:pt x="11363" y="7596"/>
                    <a:pt x="11217" y="7596"/>
                  </a:cubicBezTo>
                  <a:cubicBezTo>
                    <a:pt x="11179" y="7596"/>
                    <a:pt x="11077" y="7609"/>
                    <a:pt x="11002" y="7609"/>
                  </a:cubicBezTo>
                  <a:cubicBezTo>
                    <a:pt x="10965" y="7609"/>
                    <a:pt x="10934" y="7606"/>
                    <a:pt x="10923" y="7596"/>
                  </a:cubicBezTo>
                  <a:lnTo>
                    <a:pt x="10895" y="7596"/>
                  </a:lnTo>
                  <a:cubicBezTo>
                    <a:pt x="10850" y="7593"/>
                    <a:pt x="10805" y="7591"/>
                    <a:pt x="10760" y="7591"/>
                  </a:cubicBezTo>
                  <a:cubicBezTo>
                    <a:pt x="10456" y="7591"/>
                    <a:pt x="10154" y="7671"/>
                    <a:pt x="9874" y="7799"/>
                  </a:cubicBezTo>
                  <a:cubicBezTo>
                    <a:pt x="9671" y="7855"/>
                    <a:pt x="9524" y="7946"/>
                    <a:pt x="9294" y="7974"/>
                  </a:cubicBezTo>
                  <a:cubicBezTo>
                    <a:pt x="9147" y="7974"/>
                    <a:pt x="9000" y="8002"/>
                    <a:pt x="8860" y="8093"/>
                  </a:cubicBezTo>
                  <a:cubicBezTo>
                    <a:pt x="8713" y="8149"/>
                    <a:pt x="8650" y="8233"/>
                    <a:pt x="8566" y="8352"/>
                  </a:cubicBezTo>
                  <a:cubicBezTo>
                    <a:pt x="8448" y="8498"/>
                    <a:pt x="8301" y="8617"/>
                    <a:pt x="8161" y="8701"/>
                  </a:cubicBezTo>
                  <a:cubicBezTo>
                    <a:pt x="7812" y="8993"/>
                    <a:pt x="7399" y="9262"/>
                    <a:pt x="6955" y="9262"/>
                  </a:cubicBezTo>
                  <a:cubicBezTo>
                    <a:pt x="6910" y="9262"/>
                    <a:pt x="6864" y="9259"/>
                    <a:pt x="6818" y="9254"/>
                  </a:cubicBezTo>
                  <a:cubicBezTo>
                    <a:pt x="6717" y="9240"/>
                    <a:pt x="6616" y="9240"/>
                    <a:pt x="6513" y="9240"/>
                  </a:cubicBezTo>
                  <a:cubicBezTo>
                    <a:pt x="6411" y="9240"/>
                    <a:pt x="6308" y="9240"/>
                    <a:pt x="6203" y="9226"/>
                  </a:cubicBezTo>
                  <a:cubicBezTo>
                    <a:pt x="6063" y="9198"/>
                    <a:pt x="5916" y="9170"/>
                    <a:pt x="5769" y="9170"/>
                  </a:cubicBezTo>
                  <a:cubicBezTo>
                    <a:pt x="5623" y="9198"/>
                    <a:pt x="5448" y="9254"/>
                    <a:pt x="5301" y="9345"/>
                  </a:cubicBezTo>
                  <a:cubicBezTo>
                    <a:pt x="5126" y="9400"/>
                    <a:pt x="4979" y="9547"/>
                    <a:pt x="4805" y="9603"/>
                  </a:cubicBezTo>
                  <a:cubicBezTo>
                    <a:pt x="4762" y="9616"/>
                    <a:pt x="4720" y="9622"/>
                    <a:pt x="4677" y="9622"/>
                  </a:cubicBezTo>
                  <a:cubicBezTo>
                    <a:pt x="4518" y="9622"/>
                    <a:pt x="4362" y="9547"/>
                    <a:pt x="4224" y="9547"/>
                  </a:cubicBezTo>
                  <a:cubicBezTo>
                    <a:pt x="4123" y="9547"/>
                    <a:pt x="4014" y="9554"/>
                    <a:pt x="3905" y="9554"/>
                  </a:cubicBezTo>
                  <a:cubicBezTo>
                    <a:pt x="3796" y="9554"/>
                    <a:pt x="3686" y="9547"/>
                    <a:pt x="3581" y="9519"/>
                  </a:cubicBezTo>
                  <a:cubicBezTo>
                    <a:pt x="3378" y="9491"/>
                    <a:pt x="3266" y="9345"/>
                    <a:pt x="3056" y="9254"/>
                  </a:cubicBezTo>
                  <a:cubicBezTo>
                    <a:pt x="2962" y="9210"/>
                    <a:pt x="2860" y="9192"/>
                    <a:pt x="2753" y="9192"/>
                  </a:cubicBezTo>
                  <a:cubicBezTo>
                    <a:pt x="2503" y="9192"/>
                    <a:pt x="2233" y="9289"/>
                    <a:pt x="2008" y="9373"/>
                  </a:cubicBezTo>
                  <a:cubicBezTo>
                    <a:pt x="1868" y="9428"/>
                    <a:pt x="1721" y="9456"/>
                    <a:pt x="1574" y="9547"/>
                  </a:cubicBezTo>
                  <a:cubicBezTo>
                    <a:pt x="1415" y="9656"/>
                    <a:pt x="1255" y="9811"/>
                    <a:pt x="1027" y="9811"/>
                  </a:cubicBezTo>
                  <a:cubicBezTo>
                    <a:pt x="1005" y="9811"/>
                    <a:pt x="982" y="9809"/>
                    <a:pt x="959" y="9806"/>
                  </a:cubicBezTo>
                  <a:cubicBezTo>
                    <a:pt x="847" y="9778"/>
                    <a:pt x="672" y="9666"/>
                    <a:pt x="581" y="9575"/>
                  </a:cubicBezTo>
                  <a:cubicBezTo>
                    <a:pt x="378" y="9373"/>
                    <a:pt x="350" y="9170"/>
                    <a:pt x="406" y="8904"/>
                  </a:cubicBezTo>
                  <a:cubicBezTo>
                    <a:pt x="434" y="8701"/>
                    <a:pt x="525" y="8498"/>
                    <a:pt x="609" y="8296"/>
                  </a:cubicBezTo>
                  <a:cubicBezTo>
                    <a:pt x="644" y="8233"/>
                    <a:pt x="728" y="8177"/>
                    <a:pt x="756" y="8093"/>
                  </a:cubicBezTo>
                  <a:lnTo>
                    <a:pt x="784" y="8093"/>
                  </a:lnTo>
                  <a:cubicBezTo>
                    <a:pt x="845" y="8107"/>
                    <a:pt x="905" y="8114"/>
                    <a:pt x="964" y="8114"/>
                  </a:cubicBezTo>
                  <a:cubicBezTo>
                    <a:pt x="1136" y="8114"/>
                    <a:pt x="1297" y="8055"/>
                    <a:pt x="1427" y="7946"/>
                  </a:cubicBezTo>
                  <a:cubicBezTo>
                    <a:pt x="1693" y="7743"/>
                    <a:pt x="1868" y="7478"/>
                    <a:pt x="2098" y="7275"/>
                  </a:cubicBezTo>
                  <a:cubicBezTo>
                    <a:pt x="2392" y="7044"/>
                    <a:pt x="2742" y="7219"/>
                    <a:pt x="3028" y="7044"/>
                  </a:cubicBezTo>
                  <a:cubicBezTo>
                    <a:pt x="3147" y="6993"/>
                    <a:pt x="3248" y="6910"/>
                    <a:pt x="3375" y="6910"/>
                  </a:cubicBezTo>
                  <a:cubicBezTo>
                    <a:pt x="3405" y="6910"/>
                    <a:pt x="3436" y="6915"/>
                    <a:pt x="3469" y="6925"/>
                  </a:cubicBezTo>
                  <a:cubicBezTo>
                    <a:pt x="3616" y="6953"/>
                    <a:pt x="3728" y="7009"/>
                    <a:pt x="3875" y="7009"/>
                  </a:cubicBezTo>
                  <a:cubicBezTo>
                    <a:pt x="4140" y="7009"/>
                    <a:pt x="4371" y="6834"/>
                    <a:pt x="4546" y="6694"/>
                  </a:cubicBezTo>
                  <a:cubicBezTo>
                    <a:pt x="4749" y="6520"/>
                    <a:pt x="4951" y="6345"/>
                    <a:pt x="5070" y="6079"/>
                  </a:cubicBezTo>
                  <a:cubicBezTo>
                    <a:pt x="5098" y="6023"/>
                    <a:pt x="5098" y="5960"/>
                    <a:pt x="5098" y="5904"/>
                  </a:cubicBezTo>
                  <a:cubicBezTo>
                    <a:pt x="5126" y="5904"/>
                    <a:pt x="5126" y="5876"/>
                    <a:pt x="5154" y="5848"/>
                  </a:cubicBezTo>
                  <a:cubicBezTo>
                    <a:pt x="5273" y="5757"/>
                    <a:pt x="5420" y="5702"/>
                    <a:pt x="5567" y="5674"/>
                  </a:cubicBezTo>
                  <a:cubicBezTo>
                    <a:pt x="5797" y="5583"/>
                    <a:pt x="6000" y="5611"/>
                    <a:pt x="6203" y="5527"/>
                  </a:cubicBezTo>
                  <a:cubicBezTo>
                    <a:pt x="6413" y="5408"/>
                    <a:pt x="6588" y="5296"/>
                    <a:pt x="6790" y="5177"/>
                  </a:cubicBezTo>
                  <a:cubicBezTo>
                    <a:pt x="6993" y="5058"/>
                    <a:pt x="7252" y="5030"/>
                    <a:pt x="7490" y="4946"/>
                  </a:cubicBezTo>
                  <a:cubicBezTo>
                    <a:pt x="7951" y="4737"/>
                    <a:pt x="8301" y="4387"/>
                    <a:pt x="8685" y="4072"/>
                  </a:cubicBezTo>
                  <a:cubicBezTo>
                    <a:pt x="8769" y="3981"/>
                    <a:pt x="8888" y="3898"/>
                    <a:pt x="9000" y="3835"/>
                  </a:cubicBezTo>
                  <a:cubicBezTo>
                    <a:pt x="9119" y="3779"/>
                    <a:pt x="9238" y="3807"/>
                    <a:pt x="9350" y="3779"/>
                  </a:cubicBezTo>
                  <a:cubicBezTo>
                    <a:pt x="9559" y="3723"/>
                    <a:pt x="9734" y="3660"/>
                    <a:pt x="9909" y="3576"/>
                  </a:cubicBezTo>
                  <a:cubicBezTo>
                    <a:pt x="10140" y="3548"/>
                    <a:pt x="10398" y="3429"/>
                    <a:pt x="10608" y="3373"/>
                  </a:cubicBezTo>
                  <a:cubicBezTo>
                    <a:pt x="10895" y="3254"/>
                    <a:pt x="11070" y="3023"/>
                    <a:pt x="11272" y="2814"/>
                  </a:cubicBezTo>
                  <a:cubicBezTo>
                    <a:pt x="11566" y="2555"/>
                    <a:pt x="11888" y="2464"/>
                    <a:pt x="12237" y="2352"/>
                  </a:cubicBezTo>
                  <a:cubicBezTo>
                    <a:pt x="12420" y="2295"/>
                    <a:pt x="12596" y="2245"/>
                    <a:pt x="12766" y="2245"/>
                  </a:cubicBezTo>
                  <a:close/>
                  <a:moveTo>
                    <a:pt x="8448" y="8820"/>
                  </a:moveTo>
                  <a:lnTo>
                    <a:pt x="8448" y="9373"/>
                  </a:lnTo>
                  <a:cubicBezTo>
                    <a:pt x="8448" y="9519"/>
                    <a:pt x="8475" y="9750"/>
                    <a:pt x="8420" y="9925"/>
                  </a:cubicBezTo>
                  <a:cubicBezTo>
                    <a:pt x="8336" y="9778"/>
                    <a:pt x="8273" y="9547"/>
                    <a:pt x="8217" y="9400"/>
                  </a:cubicBezTo>
                  <a:cubicBezTo>
                    <a:pt x="8189" y="9282"/>
                    <a:pt x="8126" y="9170"/>
                    <a:pt x="8042" y="9079"/>
                  </a:cubicBezTo>
                  <a:cubicBezTo>
                    <a:pt x="8161" y="9023"/>
                    <a:pt x="8301" y="8932"/>
                    <a:pt x="8448" y="8820"/>
                  </a:cubicBezTo>
                  <a:close/>
                  <a:moveTo>
                    <a:pt x="7343" y="9400"/>
                  </a:moveTo>
                  <a:cubicBezTo>
                    <a:pt x="7315" y="9519"/>
                    <a:pt x="7315" y="9631"/>
                    <a:pt x="7287" y="9778"/>
                  </a:cubicBezTo>
                  <a:cubicBezTo>
                    <a:pt x="7287" y="9869"/>
                    <a:pt x="7287" y="10100"/>
                    <a:pt x="7224" y="10219"/>
                  </a:cubicBezTo>
                  <a:cubicBezTo>
                    <a:pt x="7049" y="10072"/>
                    <a:pt x="6965" y="9806"/>
                    <a:pt x="6874" y="9603"/>
                  </a:cubicBezTo>
                  <a:cubicBezTo>
                    <a:pt x="6874" y="9547"/>
                    <a:pt x="6846" y="9491"/>
                    <a:pt x="6846" y="9428"/>
                  </a:cubicBezTo>
                  <a:lnTo>
                    <a:pt x="6846" y="9428"/>
                  </a:lnTo>
                  <a:cubicBezTo>
                    <a:pt x="6919" y="9440"/>
                    <a:pt x="6986" y="9447"/>
                    <a:pt x="7053" y="9447"/>
                  </a:cubicBezTo>
                  <a:cubicBezTo>
                    <a:pt x="7148" y="9447"/>
                    <a:pt x="7240" y="9433"/>
                    <a:pt x="7343" y="9400"/>
                  </a:cubicBezTo>
                  <a:close/>
                  <a:moveTo>
                    <a:pt x="6588" y="9400"/>
                  </a:moveTo>
                  <a:cubicBezTo>
                    <a:pt x="6525" y="9575"/>
                    <a:pt x="6497" y="9722"/>
                    <a:pt x="6469" y="9897"/>
                  </a:cubicBezTo>
                  <a:lnTo>
                    <a:pt x="6469" y="10219"/>
                  </a:lnTo>
                  <a:lnTo>
                    <a:pt x="6469" y="10303"/>
                  </a:lnTo>
                  <a:cubicBezTo>
                    <a:pt x="6441" y="10275"/>
                    <a:pt x="6413" y="10219"/>
                    <a:pt x="6413" y="10191"/>
                  </a:cubicBezTo>
                  <a:cubicBezTo>
                    <a:pt x="6322" y="10072"/>
                    <a:pt x="6266" y="9953"/>
                    <a:pt x="6238" y="9806"/>
                  </a:cubicBezTo>
                  <a:cubicBezTo>
                    <a:pt x="6175" y="9694"/>
                    <a:pt x="6175" y="9519"/>
                    <a:pt x="6119" y="9400"/>
                  </a:cubicBezTo>
                  <a:close/>
                  <a:moveTo>
                    <a:pt x="12468" y="8030"/>
                  </a:moveTo>
                  <a:lnTo>
                    <a:pt x="12468" y="8030"/>
                  </a:lnTo>
                  <a:cubicBezTo>
                    <a:pt x="12412" y="8205"/>
                    <a:pt x="12440" y="8380"/>
                    <a:pt x="12531" y="8554"/>
                  </a:cubicBezTo>
                  <a:cubicBezTo>
                    <a:pt x="12615" y="8701"/>
                    <a:pt x="12706" y="8904"/>
                    <a:pt x="12846" y="8995"/>
                  </a:cubicBezTo>
                  <a:cubicBezTo>
                    <a:pt x="12937" y="9023"/>
                    <a:pt x="13055" y="9107"/>
                    <a:pt x="13167" y="9107"/>
                  </a:cubicBezTo>
                  <a:cubicBezTo>
                    <a:pt x="13083" y="9198"/>
                    <a:pt x="13021" y="9317"/>
                    <a:pt x="12937" y="9428"/>
                  </a:cubicBezTo>
                  <a:cubicBezTo>
                    <a:pt x="12734" y="9666"/>
                    <a:pt x="12440" y="9750"/>
                    <a:pt x="12181" y="9897"/>
                  </a:cubicBezTo>
                  <a:cubicBezTo>
                    <a:pt x="12007" y="10016"/>
                    <a:pt x="11832" y="10128"/>
                    <a:pt x="11713" y="10303"/>
                  </a:cubicBezTo>
                  <a:cubicBezTo>
                    <a:pt x="11769" y="10128"/>
                    <a:pt x="11860" y="9981"/>
                    <a:pt x="11972" y="9841"/>
                  </a:cubicBezTo>
                  <a:cubicBezTo>
                    <a:pt x="12119" y="9694"/>
                    <a:pt x="12293" y="9575"/>
                    <a:pt x="12321" y="9345"/>
                  </a:cubicBezTo>
                  <a:cubicBezTo>
                    <a:pt x="12356" y="9142"/>
                    <a:pt x="12237" y="8967"/>
                    <a:pt x="12063" y="8848"/>
                  </a:cubicBezTo>
                  <a:cubicBezTo>
                    <a:pt x="11916" y="8701"/>
                    <a:pt x="11832" y="8582"/>
                    <a:pt x="11832" y="8380"/>
                  </a:cubicBezTo>
                  <a:cubicBezTo>
                    <a:pt x="11832" y="8268"/>
                    <a:pt x="11832" y="8177"/>
                    <a:pt x="11860" y="8058"/>
                  </a:cubicBezTo>
                  <a:cubicBezTo>
                    <a:pt x="11963" y="8111"/>
                    <a:pt x="12065" y="8143"/>
                    <a:pt x="12168" y="8143"/>
                  </a:cubicBezTo>
                  <a:cubicBezTo>
                    <a:pt x="12240" y="8143"/>
                    <a:pt x="12312" y="8128"/>
                    <a:pt x="12384" y="8093"/>
                  </a:cubicBezTo>
                  <a:cubicBezTo>
                    <a:pt x="12412" y="8093"/>
                    <a:pt x="12440" y="8058"/>
                    <a:pt x="12468" y="8030"/>
                  </a:cubicBezTo>
                  <a:close/>
                  <a:moveTo>
                    <a:pt x="5797" y="9428"/>
                  </a:moveTo>
                  <a:lnTo>
                    <a:pt x="5797" y="9428"/>
                  </a:lnTo>
                  <a:cubicBezTo>
                    <a:pt x="5679" y="9491"/>
                    <a:pt x="5623" y="9722"/>
                    <a:pt x="5623" y="9869"/>
                  </a:cubicBezTo>
                  <a:cubicBezTo>
                    <a:pt x="5595" y="9981"/>
                    <a:pt x="5595" y="10100"/>
                    <a:pt x="5595" y="10247"/>
                  </a:cubicBezTo>
                  <a:cubicBezTo>
                    <a:pt x="5595" y="10365"/>
                    <a:pt x="5623" y="10505"/>
                    <a:pt x="5623" y="10624"/>
                  </a:cubicBezTo>
                  <a:cubicBezTo>
                    <a:pt x="5567" y="10568"/>
                    <a:pt x="5539" y="10505"/>
                    <a:pt x="5504" y="10477"/>
                  </a:cubicBezTo>
                  <a:cubicBezTo>
                    <a:pt x="5448" y="10393"/>
                    <a:pt x="5420" y="10275"/>
                    <a:pt x="5364" y="10156"/>
                  </a:cubicBezTo>
                  <a:cubicBezTo>
                    <a:pt x="5301" y="10016"/>
                    <a:pt x="5217" y="9841"/>
                    <a:pt x="5189" y="9694"/>
                  </a:cubicBezTo>
                  <a:cubicBezTo>
                    <a:pt x="5245" y="9631"/>
                    <a:pt x="5301" y="9603"/>
                    <a:pt x="5364" y="9575"/>
                  </a:cubicBezTo>
                  <a:cubicBezTo>
                    <a:pt x="5504" y="9491"/>
                    <a:pt x="5651" y="9456"/>
                    <a:pt x="5797" y="9428"/>
                  </a:cubicBezTo>
                  <a:close/>
                  <a:moveTo>
                    <a:pt x="4455" y="9841"/>
                  </a:moveTo>
                  <a:cubicBezTo>
                    <a:pt x="4490" y="9841"/>
                    <a:pt x="4518" y="9869"/>
                    <a:pt x="4574" y="9869"/>
                  </a:cubicBezTo>
                  <a:cubicBezTo>
                    <a:pt x="4609" y="9877"/>
                    <a:pt x="4640" y="9881"/>
                    <a:pt x="4670" y="9881"/>
                  </a:cubicBezTo>
                  <a:cubicBezTo>
                    <a:pt x="4742" y="9881"/>
                    <a:pt x="4803" y="9861"/>
                    <a:pt x="4867" y="9841"/>
                  </a:cubicBezTo>
                  <a:lnTo>
                    <a:pt x="4867" y="9841"/>
                  </a:lnTo>
                  <a:cubicBezTo>
                    <a:pt x="4805" y="9981"/>
                    <a:pt x="4749" y="10156"/>
                    <a:pt x="4721" y="10330"/>
                  </a:cubicBezTo>
                  <a:cubicBezTo>
                    <a:pt x="4693" y="10449"/>
                    <a:pt x="4665" y="10540"/>
                    <a:pt x="4630" y="10652"/>
                  </a:cubicBezTo>
                  <a:cubicBezTo>
                    <a:pt x="4630" y="10715"/>
                    <a:pt x="4630" y="10827"/>
                    <a:pt x="4602" y="10918"/>
                  </a:cubicBezTo>
                  <a:cubicBezTo>
                    <a:pt x="4518" y="10771"/>
                    <a:pt x="4518" y="10505"/>
                    <a:pt x="4490" y="10365"/>
                  </a:cubicBezTo>
                  <a:cubicBezTo>
                    <a:pt x="4455" y="10191"/>
                    <a:pt x="4455" y="10016"/>
                    <a:pt x="4455" y="9841"/>
                  </a:cubicBezTo>
                  <a:close/>
                  <a:moveTo>
                    <a:pt x="1630" y="9778"/>
                  </a:moveTo>
                  <a:cubicBezTo>
                    <a:pt x="1574" y="9925"/>
                    <a:pt x="1574" y="10072"/>
                    <a:pt x="1574" y="10247"/>
                  </a:cubicBezTo>
                  <a:cubicBezTo>
                    <a:pt x="1574" y="10421"/>
                    <a:pt x="1546" y="10568"/>
                    <a:pt x="1518" y="10743"/>
                  </a:cubicBezTo>
                  <a:lnTo>
                    <a:pt x="1518" y="11002"/>
                  </a:lnTo>
                  <a:cubicBezTo>
                    <a:pt x="1399" y="10827"/>
                    <a:pt x="1308" y="10596"/>
                    <a:pt x="1280" y="10365"/>
                  </a:cubicBezTo>
                  <a:cubicBezTo>
                    <a:pt x="1280" y="10247"/>
                    <a:pt x="1252" y="10128"/>
                    <a:pt x="1252" y="10016"/>
                  </a:cubicBezTo>
                  <a:cubicBezTo>
                    <a:pt x="1343" y="9981"/>
                    <a:pt x="1427" y="9925"/>
                    <a:pt x="1518" y="9869"/>
                  </a:cubicBezTo>
                  <a:cubicBezTo>
                    <a:pt x="1546" y="9841"/>
                    <a:pt x="1574" y="9806"/>
                    <a:pt x="1630" y="9778"/>
                  </a:cubicBezTo>
                  <a:close/>
                  <a:moveTo>
                    <a:pt x="3406" y="9722"/>
                  </a:moveTo>
                  <a:cubicBezTo>
                    <a:pt x="3441" y="9722"/>
                    <a:pt x="3497" y="9750"/>
                    <a:pt x="3525" y="9750"/>
                  </a:cubicBezTo>
                  <a:cubicBezTo>
                    <a:pt x="3672" y="9778"/>
                    <a:pt x="3819" y="9778"/>
                    <a:pt x="3965" y="9778"/>
                  </a:cubicBezTo>
                  <a:cubicBezTo>
                    <a:pt x="3930" y="10072"/>
                    <a:pt x="3728" y="10365"/>
                    <a:pt x="3672" y="10652"/>
                  </a:cubicBezTo>
                  <a:cubicBezTo>
                    <a:pt x="3644" y="10771"/>
                    <a:pt x="3616" y="10855"/>
                    <a:pt x="3616" y="10974"/>
                  </a:cubicBezTo>
                  <a:cubicBezTo>
                    <a:pt x="3581" y="11065"/>
                    <a:pt x="3616" y="11121"/>
                    <a:pt x="3616" y="11177"/>
                  </a:cubicBezTo>
                  <a:lnTo>
                    <a:pt x="3616" y="11239"/>
                  </a:lnTo>
                  <a:lnTo>
                    <a:pt x="3581" y="11205"/>
                  </a:lnTo>
                  <a:cubicBezTo>
                    <a:pt x="3441" y="11002"/>
                    <a:pt x="3406" y="10652"/>
                    <a:pt x="3350" y="10393"/>
                  </a:cubicBezTo>
                  <a:cubicBezTo>
                    <a:pt x="3322" y="10156"/>
                    <a:pt x="3378" y="9925"/>
                    <a:pt x="3406" y="9722"/>
                  </a:cubicBezTo>
                  <a:close/>
                  <a:moveTo>
                    <a:pt x="18517" y="3857"/>
                  </a:moveTo>
                  <a:cubicBezTo>
                    <a:pt x="18522" y="3857"/>
                    <a:pt x="18527" y="3859"/>
                    <a:pt x="18531" y="3863"/>
                  </a:cubicBezTo>
                  <a:cubicBezTo>
                    <a:pt x="18558" y="3898"/>
                    <a:pt x="18558" y="4072"/>
                    <a:pt x="18558" y="4100"/>
                  </a:cubicBezTo>
                  <a:lnTo>
                    <a:pt x="18558" y="4331"/>
                  </a:lnTo>
                  <a:cubicBezTo>
                    <a:pt x="18558" y="4681"/>
                    <a:pt x="18440" y="5002"/>
                    <a:pt x="18475" y="5380"/>
                  </a:cubicBezTo>
                  <a:cubicBezTo>
                    <a:pt x="18503" y="5646"/>
                    <a:pt x="18558" y="5848"/>
                    <a:pt x="18677" y="6079"/>
                  </a:cubicBezTo>
                  <a:cubicBezTo>
                    <a:pt x="18824" y="6310"/>
                    <a:pt x="18880" y="6548"/>
                    <a:pt x="18999" y="6778"/>
                  </a:cubicBezTo>
                  <a:cubicBezTo>
                    <a:pt x="19139" y="7100"/>
                    <a:pt x="19258" y="7450"/>
                    <a:pt x="19286" y="7771"/>
                  </a:cubicBezTo>
                  <a:cubicBezTo>
                    <a:pt x="19349" y="8093"/>
                    <a:pt x="19349" y="8408"/>
                    <a:pt x="19349" y="8729"/>
                  </a:cubicBezTo>
                  <a:cubicBezTo>
                    <a:pt x="19349" y="8904"/>
                    <a:pt x="19314" y="9051"/>
                    <a:pt x="19314" y="9226"/>
                  </a:cubicBezTo>
                  <a:cubicBezTo>
                    <a:pt x="19139" y="9694"/>
                    <a:pt x="19230" y="10191"/>
                    <a:pt x="19174" y="10680"/>
                  </a:cubicBezTo>
                  <a:cubicBezTo>
                    <a:pt x="19174" y="10890"/>
                    <a:pt x="19111" y="11093"/>
                    <a:pt x="19055" y="11267"/>
                  </a:cubicBezTo>
                  <a:cubicBezTo>
                    <a:pt x="19083" y="11121"/>
                    <a:pt x="19111" y="10946"/>
                    <a:pt x="19111" y="10799"/>
                  </a:cubicBezTo>
                  <a:cubicBezTo>
                    <a:pt x="19111" y="10568"/>
                    <a:pt x="19083" y="10330"/>
                    <a:pt x="19055" y="10128"/>
                  </a:cubicBezTo>
                  <a:cubicBezTo>
                    <a:pt x="19055" y="9925"/>
                    <a:pt x="19027" y="9750"/>
                    <a:pt x="18999" y="9575"/>
                  </a:cubicBezTo>
                  <a:cubicBezTo>
                    <a:pt x="18999" y="9254"/>
                    <a:pt x="18999" y="8932"/>
                    <a:pt x="18964" y="8617"/>
                  </a:cubicBezTo>
                  <a:cubicBezTo>
                    <a:pt x="18880" y="7883"/>
                    <a:pt x="18789" y="7100"/>
                    <a:pt x="18384" y="6485"/>
                  </a:cubicBezTo>
                  <a:cubicBezTo>
                    <a:pt x="18328" y="6429"/>
                    <a:pt x="18265" y="6345"/>
                    <a:pt x="18237" y="6282"/>
                  </a:cubicBezTo>
                  <a:cubicBezTo>
                    <a:pt x="18209" y="6198"/>
                    <a:pt x="18181" y="6135"/>
                    <a:pt x="18181" y="6079"/>
                  </a:cubicBezTo>
                  <a:cubicBezTo>
                    <a:pt x="18125" y="5876"/>
                    <a:pt x="18125" y="5702"/>
                    <a:pt x="18090" y="5499"/>
                  </a:cubicBezTo>
                  <a:cubicBezTo>
                    <a:pt x="18090" y="5296"/>
                    <a:pt x="18062" y="5086"/>
                    <a:pt x="18062" y="4883"/>
                  </a:cubicBezTo>
                  <a:cubicBezTo>
                    <a:pt x="18090" y="4800"/>
                    <a:pt x="18090" y="4709"/>
                    <a:pt x="18062" y="4625"/>
                  </a:cubicBezTo>
                  <a:cubicBezTo>
                    <a:pt x="18090" y="4478"/>
                    <a:pt x="18153" y="4359"/>
                    <a:pt x="18209" y="4247"/>
                  </a:cubicBezTo>
                  <a:cubicBezTo>
                    <a:pt x="18235" y="4189"/>
                    <a:pt x="18443" y="3857"/>
                    <a:pt x="18517" y="3857"/>
                  </a:cubicBezTo>
                  <a:close/>
                  <a:moveTo>
                    <a:pt x="2644" y="9390"/>
                  </a:moveTo>
                  <a:cubicBezTo>
                    <a:pt x="2770" y="9390"/>
                    <a:pt x="2893" y="9415"/>
                    <a:pt x="3000" y="9456"/>
                  </a:cubicBezTo>
                  <a:cubicBezTo>
                    <a:pt x="2945" y="9547"/>
                    <a:pt x="2882" y="9631"/>
                    <a:pt x="2854" y="9722"/>
                  </a:cubicBezTo>
                  <a:cubicBezTo>
                    <a:pt x="2742" y="9925"/>
                    <a:pt x="2651" y="10128"/>
                    <a:pt x="2595" y="10330"/>
                  </a:cubicBezTo>
                  <a:cubicBezTo>
                    <a:pt x="2532" y="10540"/>
                    <a:pt x="2476" y="10743"/>
                    <a:pt x="2420" y="10946"/>
                  </a:cubicBezTo>
                  <a:cubicBezTo>
                    <a:pt x="2392" y="11093"/>
                    <a:pt x="2357" y="11205"/>
                    <a:pt x="2357" y="11323"/>
                  </a:cubicBezTo>
                  <a:cubicBezTo>
                    <a:pt x="2329" y="11351"/>
                    <a:pt x="2329" y="11379"/>
                    <a:pt x="2329" y="11442"/>
                  </a:cubicBezTo>
                  <a:cubicBezTo>
                    <a:pt x="2301" y="11323"/>
                    <a:pt x="2273" y="11177"/>
                    <a:pt x="2273" y="11121"/>
                  </a:cubicBezTo>
                  <a:cubicBezTo>
                    <a:pt x="2245" y="10918"/>
                    <a:pt x="2245" y="10743"/>
                    <a:pt x="2273" y="10540"/>
                  </a:cubicBezTo>
                  <a:cubicBezTo>
                    <a:pt x="2273" y="10393"/>
                    <a:pt x="2245" y="10247"/>
                    <a:pt x="2217" y="10100"/>
                  </a:cubicBezTo>
                  <a:cubicBezTo>
                    <a:pt x="2154" y="9897"/>
                    <a:pt x="2182" y="9722"/>
                    <a:pt x="2126" y="9519"/>
                  </a:cubicBezTo>
                  <a:cubicBezTo>
                    <a:pt x="2245" y="9491"/>
                    <a:pt x="2392" y="9428"/>
                    <a:pt x="2504" y="9400"/>
                  </a:cubicBezTo>
                  <a:cubicBezTo>
                    <a:pt x="2551" y="9393"/>
                    <a:pt x="2598" y="9390"/>
                    <a:pt x="2644" y="9390"/>
                  </a:cubicBezTo>
                  <a:close/>
                  <a:moveTo>
                    <a:pt x="17538" y="6897"/>
                  </a:moveTo>
                  <a:cubicBezTo>
                    <a:pt x="17656" y="6981"/>
                    <a:pt x="17740" y="7044"/>
                    <a:pt x="17859" y="7156"/>
                  </a:cubicBezTo>
                  <a:cubicBezTo>
                    <a:pt x="17978" y="7275"/>
                    <a:pt x="18034" y="7478"/>
                    <a:pt x="18062" y="7652"/>
                  </a:cubicBezTo>
                  <a:cubicBezTo>
                    <a:pt x="18090" y="7743"/>
                    <a:pt x="18090" y="7827"/>
                    <a:pt x="18125" y="7918"/>
                  </a:cubicBezTo>
                  <a:cubicBezTo>
                    <a:pt x="18034" y="8205"/>
                    <a:pt x="18034" y="8526"/>
                    <a:pt x="18006" y="8820"/>
                  </a:cubicBezTo>
                  <a:cubicBezTo>
                    <a:pt x="17978" y="9170"/>
                    <a:pt x="17887" y="9491"/>
                    <a:pt x="17831" y="9841"/>
                  </a:cubicBezTo>
                  <a:cubicBezTo>
                    <a:pt x="17740" y="10191"/>
                    <a:pt x="17601" y="10505"/>
                    <a:pt x="17454" y="10827"/>
                  </a:cubicBezTo>
                  <a:cubicBezTo>
                    <a:pt x="17335" y="11121"/>
                    <a:pt x="17251" y="11442"/>
                    <a:pt x="17041" y="11645"/>
                  </a:cubicBezTo>
                  <a:cubicBezTo>
                    <a:pt x="17076" y="11526"/>
                    <a:pt x="17132" y="11414"/>
                    <a:pt x="17132" y="11351"/>
                  </a:cubicBezTo>
                  <a:cubicBezTo>
                    <a:pt x="17188" y="11205"/>
                    <a:pt x="17216" y="11030"/>
                    <a:pt x="17251" y="10890"/>
                  </a:cubicBezTo>
                  <a:cubicBezTo>
                    <a:pt x="17363" y="10540"/>
                    <a:pt x="17426" y="10191"/>
                    <a:pt x="17510" y="9841"/>
                  </a:cubicBezTo>
                  <a:cubicBezTo>
                    <a:pt x="17566" y="9491"/>
                    <a:pt x="17601" y="9142"/>
                    <a:pt x="17566" y="8792"/>
                  </a:cubicBezTo>
                  <a:cubicBezTo>
                    <a:pt x="17566" y="8582"/>
                    <a:pt x="17601" y="8324"/>
                    <a:pt x="17510" y="8121"/>
                  </a:cubicBezTo>
                  <a:cubicBezTo>
                    <a:pt x="17629" y="8030"/>
                    <a:pt x="17684" y="7918"/>
                    <a:pt x="17656" y="7708"/>
                  </a:cubicBezTo>
                  <a:cubicBezTo>
                    <a:pt x="17629" y="7478"/>
                    <a:pt x="17510" y="7275"/>
                    <a:pt x="17363" y="7128"/>
                  </a:cubicBezTo>
                  <a:cubicBezTo>
                    <a:pt x="17454" y="7044"/>
                    <a:pt x="17510" y="6981"/>
                    <a:pt x="17538" y="6897"/>
                  </a:cubicBezTo>
                  <a:close/>
                  <a:moveTo>
                    <a:pt x="17598" y="4993"/>
                  </a:moveTo>
                  <a:cubicBezTo>
                    <a:pt x="17616" y="4993"/>
                    <a:pt x="17629" y="5028"/>
                    <a:pt x="17629" y="5121"/>
                  </a:cubicBezTo>
                  <a:cubicBezTo>
                    <a:pt x="17629" y="5380"/>
                    <a:pt x="17601" y="5646"/>
                    <a:pt x="17740" y="5904"/>
                  </a:cubicBezTo>
                  <a:cubicBezTo>
                    <a:pt x="17887" y="6198"/>
                    <a:pt x="18125" y="6485"/>
                    <a:pt x="18300" y="6778"/>
                  </a:cubicBezTo>
                  <a:cubicBezTo>
                    <a:pt x="18503" y="7100"/>
                    <a:pt x="18558" y="7506"/>
                    <a:pt x="18614" y="7855"/>
                  </a:cubicBezTo>
                  <a:cubicBezTo>
                    <a:pt x="18789" y="8645"/>
                    <a:pt x="18880" y="9428"/>
                    <a:pt x="18705" y="10219"/>
                  </a:cubicBezTo>
                  <a:cubicBezTo>
                    <a:pt x="18614" y="10568"/>
                    <a:pt x="18558" y="10918"/>
                    <a:pt x="18475" y="11267"/>
                  </a:cubicBezTo>
                  <a:cubicBezTo>
                    <a:pt x="18412" y="11470"/>
                    <a:pt x="18356" y="11673"/>
                    <a:pt x="18265" y="11848"/>
                  </a:cubicBezTo>
                  <a:cubicBezTo>
                    <a:pt x="18237" y="11904"/>
                    <a:pt x="18209" y="11995"/>
                    <a:pt x="18153" y="12079"/>
                  </a:cubicBezTo>
                  <a:cubicBezTo>
                    <a:pt x="18181" y="11820"/>
                    <a:pt x="18209" y="11589"/>
                    <a:pt x="18237" y="11323"/>
                  </a:cubicBezTo>
                  <a:cubicBezTo>
                    <a:pt x="18300" y="11030"/>
                    <a:pt x="18356" y="10743"/>
                    <a:pt x="18384" y="10449"/>
                  </a:cubicBezTo>
                  <a:cubicBezTo>
                    <a:pt x="18384" y="10100"/>
                    <a:pt x="18356" y="9750"/>
                    <a:pt x="18384" y="9428"/>
                  </a:cubicBezTo>
                  <a:cubicBezTo>
                    <a:pt x="18412" y="9142"/>
                    <a:pt x="18440" y="8820"/>
                    <a:pt x="18412" y="8526"/>
                  </a:cubicBezTo>
                  <a:cubicBezTo>
                    <a:pt x="18412" y="8296"/>
                    <a:pt x="18384" y="8058"/>
                    <a:pt x="18328" y="7827"/>
                  </a:cubicBezTo>
                  <a:cubicBezTo>
                    <a:pt x="18265" y="7568"/>
                    <a:pt x="18237" y="7275"/>
                    <a:pt x="18062" y="7044"/>
                  </a:cubicBezTo>
                  <a:cubicBezTo>
                    <a:pt x="17887" y="6834"/>
                    <a:pt x="17656" y="6722"/>
                    <a:pt x="17510" y="6520"/>
                  </a:cubicBezTo>
                  <a:cubicBezTo>
                    <a:pt x="17335" y="6310"/>
                    <a:pt x="17363" y="6023"/>
                    <a:pt x="17335" y="5757"/>
                  </a:cubicBezTo>
                  <a:cubicBezTo>
                    <a:pt x="17363" y="5611"/>
                    <a:pt x="17391" y="5499"/>
                    <a:pt x="17426" y="5352"/>
                  </a:cubicBezTo>
                  <a:cubicBezTo>
                    <a:pt x="17446" y="5265"/>
                    <a:pt x="17546" y="4993"/>
                    <a:pt x="17598" y="4993"/>
                  </a:cubicBezTo>
                  <a:close/>
                  <a:moveTo>
                    <a:pt x="10342" y="11792"/>
                  </a:moveTo>
                  <a:cubicBezTo>
                    <a:pt x="10573" y="11939"/>
                    <a:pt x="10692" y="12225"/>
                    <a:pt x="10923" y="12344"/>
                  </a:cubicBezTo>
                  <a:cubicBezTo>
                    <a:pt x="10895" y="12400"/>
                    <a:pt x="10839" y="12428"/>
                    <a:pt x="10783" y="12463"/>
                  </a:cubicBezTo>
                  <a:cubicBezTo>
                    <a:pt x="10664" y="12547"/>
                    <a:pt x="10545" y="12638"/>
                    <a:pt x="10398" y="12722"/>
                  </a:cubicBezTo>
                  <a:cubicBezTo>
                    <a:pt x="10398" y="12575"/>
                    <a:pt x="10370" y="12463"/>
                    <a:pt x="10370" y="12316"/>
                  </a:cubicBezTo>
                  <a:lnTo>
                    <a:pt x="10370" y="11967"/>
                  </a:lnTo>
                  <a:lnTo>
                    <a:pt x="10370" y="11820"/>
                  </a:lnTo>
                  <a:lnTo>
                    <a:pt x="10342" y="11792"/>
                  </a:lnTo>
                  <a:close/>
                  <a:moveTo>
                    <a:pt x="9529" y="12129"/>
                  </a:moveTo>
                  <a:cubicBezTo>
                    <a:pt x="9540" y="12129"/>
                    <a:pt x="9559" y="12141"/>
                    <a:pt x="9587" y="12169"/>
                  </a:cubicBezTo>
                  <a:cubicBezTo>
                    <a:pt x="9734" y="12288"/>
                    <a:pt x="9790" y="12463"/>
                    <a:pt x="9909" y="12603"/>
                  </a:cubicBezTo>
                  <a:cubicBezTo>
                    <a:pt x="9965" y="12694"/>
                    <a:pt x="10021" y="12813"/>
                    <a:pt x="10112" y="12897"/>
                  </a:cubicBezTo>
                  <a:cubicBezTo>
                    <a:pt x="9937" y="13016"/>
                    <a:pt x="9762" y="13162"/>
                    <a:pt x="9587" y="13302"/>
                  </a:cubicBezTo>
                  <a:cubicBezTo>
                    <a:pt x="9587" y="13099"/>
                    <a:pt x="9559" y="12925"/>
                    <a:pt x="9524" y="12750"/>
                  </a:cubicBezTo>
                  <a:lnTo>
                    <a:pt x="9524" y="12316"/>
                  </a:lnTo>
                  <a:cubicBezTo>
                    <a:pt x="9524" y="12247"/>
                    <a:pt x="9492" y="12129"/>
                    <a:pt x="9529" y="12129"/>
                  </a:cubicBezTo>
                  <a:close/>
                  <a:moveTo>
                    <a:pt x="8741" y="12666"/>
                  </a:moveTo>
                  <a:lnTo>
                    <a:pt x="8741" y="12666"/>
                  </a:lnTo>
                  <a:cubicBezTo>
                    <a:pt x="8797" y="12722"/>
                    <a:pt x="8888" y="12869"/>
                    <a:pt x="8916" y="12897"/>
                  </a:cubicBezTo>
                  <a:cubicBezTo>
                    <a:pt x="8972" y="12988"/>
                    <a:pt x="9035" y="13071"/>
                    <a:pt x="9119" y="13190"/>
                  </a:cubicBezTo>
                  <a:cubicBezTo>
                    <a:pt x="9175" y="13274"/>
                    <a:pt x="9210" y="13393"/>
                    <a:pt x="9294" y="13477"/>
                  </a:cubicBezTo>
                  <a:cubicBezTo>
                    <a:pt x="9147" y="13568"/>
                    <a:pt x="8972" y="13687"/>
                    <a:pt x="8797" y="13771"/>
                  </a:cubicBezTo>
                  <a:cubicBezTo>
                    <a:pt x="8825" y="13624"/>
                    <a:pt x="8797" y="13477"/>
                    <a:pt x="8797" y="13365"/>
                  </a:cubicBezTo>
                  <a:cubicBezTo>
                    <a:pt x="8769" y="13127"/>
                    <a:pt x="8769" y="12925"/>
                    <a:pt x="8769" y="12722"/>
                  </a:cubicBezTo>
                  <a:cubicBezTo>
                    <a:pt x="8769" y="12722"/>
                    <a:pt x="8769" y="12694"/>
                    <a:pt x="8741" y="12666"/>
                  </a:cubicBezTo>
                  <a:close/>
                  <a:moveTo>
                    <a:pt x="8031" y="13117"/>
                  </a:moveTo>
                  <a:cubicBezTo>
                    <a:pt x="8044" y="13117"/>
                    <a:pt x="8049" y="13144"/>
                    <a:pt x="8070" y="13190"/>
                  </a:cubicBezTo>
                  <a:cubicBezTo>
                    <a:pt x="8098" y="13218"/>
                    <a:pt x="8126" y="13246"/>
                    <a:pt x="8161" y="13302"/>
                  </a:cubicBezTo>
                  <a:cubicBezTo>
                    <a:pt x="8217" y="13393"/>
                    <a:pt x="8245" y="13477"/>
                    <a:pt x="8301" y="13540"/>
                  </a:cubicBezTo>
                  <a:cubicBezTo>
                    <a:pt x="8392" y="13687"/>
                    <a:pt x="8448" y="13799"/>
                    <a:pt x="8566" y="13890"/>
                  </a:cubicBezTo>
                  <a:cubicBezTo>
                    <a:pt x="8420" y="13973"/>
                    <a:pt x="8245" y="14064"/>
                    <a:pt x="8070" y="14148"/>
                  </a:cubicBezTo>
                  <a:cubicBezTo>
                    <a:pt x="8042" y="14148"/>
                    <a:pt x="8014" y="14176"/>
                    <a:pt x="7986" y="14211"/>
                  </a:cubicBezTo>
                  <a:cubicBezTo>
                    <a:pt x="8014" y="14064"/>
                    <a:pt x="8042" y="13946"/>
                    <a:pt x="8042" y="13771"/>
                  </a:cubicBezTo>
                  <a:lnTo>
                    <a:pt x="8042" y="13449"/>
                  </a:lnTo>
                  <a:cubicBezTo>
                    <a:pt x="8042" y="13365"/>
                    <a:pt x="8014" y="13218"/>
                    <a:pt x="8014" y="13127"/>
                  </a:cubicBezTo>
                  <a:cubicBezTo>
                    <a:pt x="8021" y="13120"/>
                    <a:pt x="8027" y="13117"/>
                    <a:pt x="8031" y="13117"/>
                  </a:cubicBezTo>
                  <a:close/>
                  <a:moveTo>
                    <a:pt x="7211" y="13641"/>
                  </a:moveTo>
                  <a:cubicBezTo>
                    <a:pt x="7226" y="13641"/>
                    <a:pt x="7248" y="13665"/>
                    <a:pt x="7287" y="13715"/>
                  </a:cubicBezTo>
                  <a:cubicBezTo>
                    <a:pt x="7343" y="13799"/>
                    <a:pt x="7399" y="13890"/>
                    <a:pt x="7490" y="14001"/>
                  </a:cubicBezTo>
                  <a:cubicBezTo>
                    <a:pt x="7573" y="14120"/>
                    <a:pt x="7664" y="14239"/>
                    <a:pt x="7748" y="14323"/>
                  </a:cubicBezTo>
                  <a:cubicBezTo>
                    <a:pt x="7636" y="14414"/>
                    <a:pt x="7518" y="14470"/>
                    <a:pt x="7399" y="14498"/>
                  </a:cubicBezTo>
                  <a:cubicBezTo>
                    <a:pt x="7287" y="14561"/>
                    <a:pt x="7196" y="14561"/>
                    <a:pt x="7077" y="14561"/>
                  </a:cubicBezTo>
                  <a:lnTo>
                    <a:pt x="7077" y="14498"/>
                  </a:lnTo>
                  <a:cubicBezTo>
                    <a:pt x="7077" y="14239"/>
                    <a:pt x="7140" y="14001"/>
                    <a:pt x="7168" y="13771"/>
                  </a:cubicBezTo>
                  <a:cubicBezTo>
                    <a:pt x="7184" y="13686"/>
                    <a:pt x="7191" y="13641"/>
                    <a:pt x="7211" y="13641"/>
                  </a:cubicBezTo>
                  <a:close/>
                  <a:moveTo>
                    <a:pt x="6163" y="13878"/>
                  </a:moveTo>
                  <a:cubicBezTo>
                    <a:pt x="6166" y="13878"/>
                    <a:pt x="6170" y="13913"/>
                    <a:pt x="6203" y="13946"/>
                  </a:cubicBezTo>
                  <a:cubicBezTo>
                    <a:pt x="6238" y="13973"/>
                    <a:pt x="6266" y="14036"/>
                    <a:pt x="6294" y="14092"/>
                  </a:cubicBezTo>
                  <a:cubicBezTo>
                    <a:pt x="6350" y="14176"/>
                    <a:pt x="6441" y="14267"/>
                    <a:pt x="6497" y="14386"/>
                  </a:cubicBezTo>
                  <a:cubicBezTo>
                    <a:pt x="6588" y="14470"/>
                    <a:pt x="6643" y="14617"/>
                    <a:pt x="6762" y="14736"/>
                  </a:cubicBezTo>
                  <a:cubicBezTo>
                    <a:pt x="6727" y="14764"/>
                    <a:pt x="6699" y="14764"/>
                    <a:pt x="6699" y="14792"/>
                  </a:cubicBezTo>
                  <a:cubicBezTo>
                    <a:pt x="6588" y="14876"/>
                    <a:pt x="6469" y="14938"/>
                    <a:pt x="6322" y="14966"/>
                  </a:cubicBezTo>
                  <a:cubicBezTo>
                    <a:pt x="6238" y="14994"/>
                    <a:pt x="6147" y="15022"/>
                    <a:pt x="6028" y="15050"/>
                  </a:cubicBezTo>
                  <a:cubicBezTo>
                    <a:pt x="6063" y="14938"/>
                    <a:pt x="6063" y="14820"/>
                    <a:pt x="6063" y="14736"/>
                  </a:cubicBezTo>
                  <a:cubicBezTo>
                    <a:pt x="6091" y="14617"/>
                    <a:pt x="6091" y="14498"/>
                    <a:pt x="6091" y="14351"/>
                  </a:cubicBezTo>
                  <a:cubicBezTo>
                    <a:pt x="6091" y="14239"/>
                    <a:pt x="6091" y="14064"/>
                    <a:pt x="6147" y="13946"/>
                  </a:cubicBezTo>
                  <a:cubicBezTo>
                    <a:pt x="6159" y="13896"/>
                    <a:pt x="6161" y="13878"/>
                    <a:pt x="6163" y="13878"/>
                  </a:cubicBezTo>
                  <a:close/>
                  <a:moveTo>
                    <a:pt x="5245" y="14239"/>
                  </a:moveTo>
                  <a:cubicBezTo>
                    <a:pt x="5301" y="14295"/>
                    <a:pt x="5364" y="14442"/>
                    <a:pt x="5364" y="14470"/>
                  </a:cubicBezTo>
                  <a:cubicBezTo>
                    <a:pt x="5420" y="14589"/>
                    <a:pt x="5476" y="14673"/>
                    <a:pt x="5539" y="14764"/>
                  </a:cubicBezTo>
                  <a:cubicBezTo>
                    <a:pt x="5623" y="14876"/>
                    <a:pt x="5679" y="15050"/>
                    <a:pt x="5797" y="15141"/>
                  </a:cubicBezTo>
                  <a:cubicBezTo>
                    <a:pt x="5623" y="15197"/>
                    <a:pt x="5448" y="15288"/>
                    <a:pt x="5301" y="15400"/>
                  </a:cubicBezTo>
                  <a:cubicBezTo>
                    <a:pt x="5273" y="15435"/>
                    <a:pt x="5245" y="15463"/>
                    <a:pt x="5217" y="15463"/>
                  </a:cubicBezTo>
                  <a:cubicBezTo>
                    <a:pt x="5217" y="15260"/>
                    <a:pt x="5189" y="15050"/>
                    <a:pt x="5154" y="14848"/>
                  </a:cubicBezTo>
                  <a:cubicBezTo>
                    <a:pt x="5154" y="14736"/>
                    <a:pt x="5189" y="14589"/>
                    <a:pt x="5189" y="14470"/>
                  </a:cubicBezTo>
                  <a:cubicBezTo>
                    <a:pt x="5189" y="14414"/>
                    <a:pt x="5217" y="14351"/>
                    <a:pt x="5217" y="14267"/>
                  </a:cubicBezTo>
                  <a:lnTo>
                    <a:pt x="5245" y="14239"/>
                  </a:lnTo>
                  <a:close/>
                  <a:moveTo>
                    <a:pt x="4455" y="14561"/>
                  </a:moveTo>
                  <a:lnTo>
                    <a:pt x="4455" y="14589"/>
                  </a:lnTo>
                  <a:cubicBezTo>
                    <a:pt x="4518" y="14673"/>
                    <a:pt x="4546" y="14792"/>
                    <a:pt x="4574" y="14910"/>
                  </a:cubicBezTo>
                  <a:cubicBezTo>
                    <a:pt x="4630" y="15022"/>
                    <a:pt x="4721" y="15113"/>
                    <a:pt x="4749" y="15225"/>
                  </a:cubicBezTo>
                  <a:cubicBezTo>
                    <a:pt x="4839" y="15344"/>
                    <a:pt x="4895" y="15519"/>
                    <a:pt x="4979" y="15638"/>
                  </a:cubicBezTo>
                  <a:lnTo>
                    <a:pt x="4951" y="15638"/>
                  </a:lnTo>
                  <a:cubicBezTo>
                    <a:pt x="4805" y="15722"/>
                    <a:pt x="4693" y="15722"/>
                    <a:pt x="4546" y="15750"/>
                  </a:cubicBezTo>
                  <a:cubicBezTo>
                    <a:pt x="4546" y="15750"/>
                    <a:pt x="4546" y="15722"/>
                    <a:pt x="4518" y="15722"/>
                  </a:cubicBezTo>
                  <a:cubicBezTo>
                    <a:pt x="4490" y="15722"/>
                    <a:pt x="4490" y="15610"/>
                    <a:pt x="4490" y="15547"/>
                  </a:cubicBezTo>
                  <a:cubicBezTo>
                    <a:pt x="4455" y="15435"/>
                    <a:pt x="4455" y="15288"/>
                    <a:pt x="4427" y="15169"/>
                  </a:cubicBezTo>
                  <a:cubicBezTo>
                    <a:pt x="4399" y="14994"/>
                    <a:pt x="4399" y="14848"/>
                    <a:pt x="4427" y="14701"/>
                  </a:cubicBezTo>
                  <a:cubicBezTo>
                    <a:pt x="4427" y="14645"/>
                    <a:pt x="4455" y="14617"/>
                    <a:pt x="4455" y="14561"/>
                  </a:cubicBezTo>
                  <a:close/>
                  <a:moveTo>
                    <a:pt x="16548" y="6819"/>
                  </a:moveTo>
                  <a:cubicBezTo>
                    <a:pt x="16578" y="6819"/>
                    <a:pt x="16608" y="6824"/>
                    <a:pt x="16636" y="6834"/>
                  </a:cubicBezTo>
                  <a:cubicBezTo>
                    <a:pt x="16692" y="6869"/>
                    <a:pt x="16754" y="6925"/>
                    <a:pt x="16838" y="6953"/>
                  </a:cubicBezTo>
                  <a:cubicBezTo>
                    <a:pt x="16929" y="7009"/>
                    <a:pt x="17013" y="7044"/>
                    <a:pt x="17076" y="7100"/>
                  </a:cubicBezTo>
                  <a:cubicBezTo>
                    <a:pt x="17251" y="7247"/>
                    <a:pt x="17391" y="7450"/>
                    <a:pt x="17426" y="7652"/>
                  </a:cubicBezTo>
                  <a:cubicBezTo>
                    <a:pt x="17454" y="7946"/>
                    <a:pt x="17216" y="8002"/>
                    <a:pt x="17041" y="8149"/>
                  </a:cubicBezTo>
                  <a:cubicBezTo>
                    <a:pt x="16901" y="8268"/>
                    <a:pt x="16782" y="8408"/>
                    <a:pt x="16726" y="8554"/>
                  </a:cubicBezTo>
                  <a:cubicBezTo>
                    <a:pt x="16580" y="8904"/>
                    <a:pt x="16692" y="9282"/>
                    <a:pt x="16664" y="9666"/>
                  </a:cubicBezTo>
                  <a:cubicBezTo>
                    <a:pt x="16636" y="9841"/>
                    <a:pt x="16636" y="10072"/>
                    <a:pt x="16552" y="10247"/>
                  </a:cubicBezTo>
                  <a:cubicBezTo>
                    <a:pt x="16489" y="10449"/>
                    <a:pt x="16286" y="10568"/>
                    <a:pt x="16167" y="10715"/>
                  </a:cubicBezTo>
                  <a:cubicBezTo>
                    <a:pt x="15992" y="11002"/>
                    <a:pt x="15964" y="11414"/>
                    <a:pt x="15992" y="11764"/>
                  </a:cubicBezTo>
                  <a:cubicBezTo>
                    <a:pt x="15992" y="11995"/>
                    <a:pt x="16083" y="12225"/>
                    <a:pt x="16027" y="12463"/>
                  </a:cubicBezTo>
                  <a:cubicBezTo>
                    <a:pt x="15964" y="12694"/>
                    <a:pt x="15817" y="12869"/>
                    <a:pt x="15643" y="13044"/>
                  </a:cubicBezTo>
                  <a:cubicBezTo>
                    <a:pt x="15503" y="13218"/>
                    <a:pt x="15328" y="13337"/>
                    <a:pt x="15153" y="13449"/>
                  </a:cubicBezTo>
                  <a:cubicBezTo>
                    <a:pt x="14978" y="13568"/>
                    <a:pt x="14832" y="13771"/>
                    <a:pt x="14657" y="13890"/>
                  </a:cubicBezTo>
                  <a:cubicBezTo>
                    <a:pt x="14538" y="13799"/>
                    <a:pt x="14391" y="13799"/>
                    <a:pt x="14216" y="13771"/>
                  </a:cubicBezTo>
                  <a:cubicBezTo>
                    <a:pt x="14041" y="13743"/>
                    <a:pt x="14013" y="13568"/>
                    <a:pt x="13895" y="13449"/>
                  </a:cubicBezTo>
                  <a:cubicBezTo>
                    <a:pt x="13811" y="13393"/>
                    <a:pt x="13692" y="13365"/>
                    <a:pt x="13580" y="13337"/>
                  </a:cubicBezTo>
                  <a:cubicBezTo>
                    <a:pt x="13536" y="13326"/>
                    <a:pt x="13490" y="13320"/>
                    <a:pt x="13444" y="13320"/>
                  </a:cubicBezTo>
                  <a:cubicBezTo>
                    <a:pt x="13241" y="13320"/>
                    <a:pt x="13028" y="13425"/>
                    <a:pt x="12909" y="13568"/>
                  </a:cubicBezTo>
                  <a:cubicBezTo>
                    <a:pt x="12846" y="13652"/>
                    <a:pt x="12818" y="13687"/>
                    <a:pt x="12734" y="13687"/>
                  </a:cubicBezTo>
                  <a:lnTo>
                    <a:pt x="12559" y="13687"/>
                  </a:lnTo>
                  <a:cubicBezTo>
                    <a:pt x="12412" y="13687"/>
                    <a:pt x="12265" y="13687"/>
                    <a:pt x="12119" y="13743"/>
                  </a:cubicBezTo>
                  <a:cubicBezTo>
                    <a:pt x="11888" y="13799"/>
                    <a:pt x="11685" y="13946"/>
                    <a:pt x="11566" y="14176"/>
                  </a:cubicBezTo>
                  <a:cubicBezTo>
                    <a:pt x="11510" y="14295"/>
                    <a:pt x="11482" y="14414"/>
                    <a:pt x="11482" y="14526"/>
                  </a:cubicBezTo>
                  <a:lnTo>
                    <a:pt x="11482" y="14673"/>
                  </a:lnTo>
                  <a:cubicBezTo>
                    <a:pt x="11399" y="14655"/>
                    <a:pt x="11316" y="14646"/>
                    <a:pt x="11235" y="14646"/>
                  </a:cubicBezTo>
                  <a:cubicBezTo>
                    <a:pt x="10941" y="14646"/>
                    <a:pt x="10670" y="14764"/>
                    <a:pt x="10489" y="14994"/>
                  </a:cubicBezTo>
                  <a:cubicBezTo>
                    <a:pt x="10342" y="15169"/>
                    <a:pt x="10287" y="15400"/>
                    <a:pt x="10259" y="15610"/>
                  </a:cubicBezTo>
                  <a:lnTo>
                    <a:pt x="10259" y="15666"/>
                  </a:lnTo>
                  <a:cubicBezTo>
                    <a:pt x="10243" y="15663"/>
                    <a:pt x="10228" y="15661"/>
                    <a:pt x="10213" y="15661"/>
                  </a:cubicBezTo>
                  <a:cubicBezTo>
                    <a:pt x="10086" y="15661"/>
                    <a:pt x="9980" y="15759"/>
                    <a:pt x="9874" y="15840"/>
                  </a:cubicBezTo>
                  <a:cubicBezTo>
                    <a:pt x="9762" y="15896"/>
                    <a:pt x="9671" y="15987"/>
                    <a:pt x="9559" y="16015"/>
                  </a:cubicBezTo>
                  <a:cubicBezTo>
                    <a:pt x="9440" y="16071"/>
                    <a:pt x="9294" y="16071"/>
                    <a:pt x="9175" y="16099"/>
                  </a:cubicBezTo>
                  <a:cubicBezTo>
                    <a:pt x="9000" y="16162"/>
                    <a:pt x="8510" y="16274"/>
                    <a:pt x="8364" y="16512"/>
                  </a:cubicBezTo>
                  <a:cubicBezTo>
                    <a:pt x="8273" y="16421"/>
                    <a:pt x="8161" y="16365"/>
                    <a:pt x="8042" y="16337"/>
                  </a:cubicBezTo>
                  <a:cubicBezTo>
                    <a:pt x="7951" y="16337"/>
                    <a:pt x="7895" y="16337"/>
                    <a:pt x="7839" y="16309"/>
                  </a:cubicBezTo>
                  <a:cubicBezTo>
                    <a:pt x="7748" y="16246"/>
                    <a:pt x="7720" y="16162"/>
                    <a:pt x="7664" y="16071"/>
                  </a:cubicBezTo>
                  <a:cubicBezTo>
                    <a:pt x="7565" y="15925"/>
                    <a:pt x="7386" y="15798"/>
                    <a:pt x="7175" y="15798"/>
                  </a:cubicBezTo>
                  <a:cubicBezTo>
                    <a:pt x="7134" y="15798"/>
                    <a:pt x="7092" y="15802"/>
                    <a:pt x="7049" y="15812"/>
                  </a:cubicBezTo>
                  <a:cubicBezTo>
                    <a:pt x="6937" y="15840"/>
                    <a:pt x="6846" y="15896"/>
                    <a:pt x="6727" y="15987"/>
                  </a:cubicBezTo>
                  <a:cubicBezTo>
                    <a:pt x="6553" y="16134"/>
                    <a:pt x="6378" y="16099"/>
                    <a:pt x="6175" y="16162"/>
                  </a:cubicBezTo>
                  <a:cubicBezTo>
                    <a:pt x="6028" y="16218"/>
                    <a:pt x="5916" y="16274"/>
                    <a:pt x="5797" y="16365"/>
                  </a:cubicBezTo>
                  <a:cubicBezTo>
                    <a:pt x="5773" y="16413"/>
                    <a:pt x="5749" y="16488"/>
                    <a:pt x="5725" y="16543"/>
                  </a:cubicBezTo>
                  <a:lnTo>
                    <a:pt x="5725" y="16543"/>
                  </a:lnTo>
                  <a:cubicBezTo>
                    <a:pt x="5710" y="16556"/>
                    <a:pt x="5659" y="16624"/>
                    <a:pt x="5679" y="16624"/>
                  </a:cubicBezTo>
                  <a:cubicBezTo>
                    <a:pt x="5651" y="16624"/>
                    <a:pt x="5567" y="16596"/>
                    <a:pt x="5504" y="16596"/>
                  </a:cubicBezTo>
                  <a:cubicBezTo>
                    <a:pt x="5442" y="16581"/>
                    <a:pt x="5383" y="16574"/>
                    <a:pt x="5325" y="16574"/>
                  </a:cubicBezTo>
                  <a:cubicBezTo>
                    <a:pt x="5165" y="16574"/>
                    <a:pt x="5016" y="16627"/>
                    <a:pt x="4867" y="16714"/>
                  </a:cubicBezTo>
                  <a:cubicBezTo>
                    <a:pt x="4693" y="16687"/>
                    <a:pt x="4574" y="16596"/>
                    <a:pt x="4455" y="16484"/>
                  </a:cubicBezTo>
                  <a:cubicBezTo>
                    <a:pt x="4399" y="16421"/>
                    <a:pt x="4196" y="16218"/>
                    <a:pt x="4196" y="16134"/>
                  </a:cubicBezTo>
                  <a:cubicBezTo>
                    <a:pt x="4196" y="15924"/>
                    <a:pt x="4693" y="15959"/>
                    <a:pt x="4839" y="15924"/>
                  </a:cubicBezTo>
                  <a:cubicBezTo>
                    <a:pt x="5042" y="15868"/>
                    <a:pt x="5217" y="15722"/>
                    <a:pt x="5364" y="15575"/>
                  </a:cubicBezTo>
                  <a:cubicBezTo>
                    <a:pt x="5567" y="15435"/>
                    <a:pt x="5825" y="15288"/>
                    <a:pt x="6063" y="15197"/>
                  </a:cubicBezTo>
                  <a:cubicBezTo>
                    <a:pt x="6294" y="15141"/>
                    <a:pt x="6497" y="15169"/>
                    <a:pt x="6727" y="15022"/>
                  </a:cubicBezTo>
                  <a:cubicBezTo>
                    <a:pt x="6790" y="14966"/>
                    <a:pt x="6874" y="14910"/>
                    <a:pt x="6965" y="14848"/>
                  </a:cubicBezTo>
                  <a:cubicBezTo>
                    <a:pt x="7112" y="14792"/>
                    <a:pt x="7224" y="14792"/>
                    <a:pt x="7371" y="14764"/>
                  </a:cubicBezTo>
                  <a:cubicBezTo>
                    <a:pt x="7601" y="14701"/>
                    <a:pt x="7776" y="14561"/>
                    <a:pt x="7986" y="14470"/>
                  </a:cubicBezTo>
                  <a:cubicBezTo>
                    <a:pt x="8217" y="14351"/>
                    <a:pt x="8448" y="14267"/>
                    <a:pt x="8685" y="14120"/>
                  </a:cubicBezTo>
                  <a:cubicBezTo>
                    <a:pt x="9091" y="13890"/>
                    <a:pt x="9559" y="13652"/>
                    <a:pt x="9909" y="13365"/>
                  </a:cubicBezTo>
                  <a:cubicBezTo>
                    <a:pt x="10112" y="13190"/>
                    <a:pt x="10314" y="13044"/>
                    <a:pt x="10545" y="12897"/>
                  </a:cubicBezTo>
                  <a:cubicBezTo>
                    <a:pt x="10720" y="12778"/>
                    <a:pt x="10895" y="12666"/>
                    <a:pt x="11070" y="12519"/>
                  </a:cubicBezTo>
                  <a:cubicBezTo>
                    <a:pt x="11189" y="12400"/>
                    <a:pt x="11272" y="12253"/>
                    <a:pt x="11335" y="12079"/>
                  </a:cubicBezTo>
                  <a:lnTo>
                    <a:pt x="11335" y="11848"/>
                  </a:lnTo>
                  <a:lnTo>
                    <a:pt x="11335" y="11589"/>
                  </a:lnTo>
                  <a:cubicBezTo>
                    <a:pt x="11363" y="11526"/>
                    <a:pt x="11391" y="11442"/>
                    <a:pt x="11447" y="11379"/>
                  </a:cubicBezTo>
                  <a:cubicBezTo>
                    <a:pt x="11566" y="11177"/>
                    <a:pt x="11685" y="10946"/>
                    <a:pt x="11769" y="10743"/>
                  </a:cubicBezTo>
                  <a:cubicBezTo>
                    <a:pt x="11832" y="10624"/>
                    <a:pt x="11860" y="10477"/>
                    <a:pt x="11944" y="10393"/>
                  </a:cubicBezTo>
                  <a:cubicBezTo>
                    <a:pt x="12035" y="10275"/>
                    <a:pt x="12209" y="10191"/>
                    <a:pt x="12321" y="10100"/>
                  </a:cubicBezTo>
                  <a:cubicBezTo>
                    <a:pt x="12559" y="9981"/>
                    <a:pt x="12818" y="9897"/>
                    <a:pt x="12993" y="9694"/>
                  </a:cubicBezTo>
                  <a:cubicBezTo>
                    <a:pt x="13167" y="9519"/>
                    <a:pt x="13258" y="9254"/>
                    <a:pt x="13433" y="9107"/>
                  </a:cubicBezTo>
                  <a:cubicBezTo>
                    <a:pt x="13608" y="8932"/>
                    <a:pt x="13867" y="8904"/>
                    <a:pt x="14104" y="8792"/>
                  </a:cubicBezTo>
                  <a:cubicBezTo>
                    <a:pt x="14279" y="8701"/>
                    <a:pt x="14419" y="8617"/>
                    <a:pt x="14538" y="8498"/>
                  </a:cubicBezTo>
                  <a:cubicBezTo>
                    <a:pt x="14657" y="8443"/>
                    <a:pt x="14769" y="8380"/>
                    <a:pt x="14860" y="8324"/>
                  </a:cubicBezTo>
                  <a:cubicBezTo>
                    <a:pt x="14978" y="8233"/>
                    <a:pt x="15090" y="8093"/>
                    <a:pt x="15209" y="7974"/>
                  </a:cubicBezTo>
                  <a:cubicBezTo>
                    <a:pt x="15356" y="7855"/>
                    <a:pt x="15531" y="7771"/>
                    <a:pt x="15643" y="7624"/>
                  </a:cubicBezTo>
                  <a:cubicBezTo>
                    <a:pt x="15762" y="7478"/>
                    <a:pt x="15852" y="7331"/>
                    <a:pt x="15964" y="7184"/>
                  </a:cubicBezTo>
                  <a:cubicBezTo>
                    <a:pt x="16069" y="7061"/>
                    <a:pt x="16330" y="6819"/>
                    <a:pt x="16548" y="6819"/>
                  </a:cubicBezTo>
                  <a:close/>
                  <a:moveTo>
                    <a:pt x="6727" y="227"/>
                  </a:moveTo>
                  <a:cubicBezTo>
                    <a:pt x="6965" y="227"/>
                    <a:pt x="7196" y="310"/>
                    <a:pt x="7427" y="338"/>
                  </a:cubicBezTo>
                  <a:cubicBezTo>
                    <a:pt x="7839" y="429"/>
                    <a:pt x="8245" y="541"/>
                    <a:pt x="8685" y="576"/>
                  </a:cubicBezTo>
                  <a:cubicBezTo>
                    <a:pt x="8730" y="579"/>
                    <a:pt x="8776" y="581"/>
                    <a:pt x="8821" y="581"/>
                  </a:cubicBezTo>
                  <a:cubicBezTo>
                    <a:pt x="9040" y="581"/>
                    <a:pt x="9260" y="550"/>
                    <a:pt x="9481" y="550"/>
                  </a:cubicBezTo>
                  <a:cubicBezTo>
                    <a:pt x="9623" y="550"/>
                    <a:pt x="9765" y="563"/>
                    <a:pt x="9909" y="604"/>
                  </a:cubicBezTo>
                  <a:cubicBezTo>
                    <a:pt x="10120" y="675"/>
                    <a:pt x="10332" y="691"/>
                    <a:pt x="10544" y="691"/>
                  </a:cubicBezTo>
                  <a:cubicBezTo>
                    <a:pt x="10702" y="691"/>
                    <a:pt x="10860" y="682"/>
                    <a:pt x="11018" y="682"/>
                  </a:cubicBezTo>
                  <a:cubicBezTo>
                    <a:pt x="11084" y="682"/>
                    <a:pt x="11150" y="684"/>
                    <a:pt x="11217" y="688"/>
                  </a:cubicBezTo>
                  <a:cubicBezTo>
                    <a:pt x="11419" y="688"/>
                    <a:pt x="11657" y="688"/>
                    <a:pt x="11860" y="716"/>
                  </a:cubicBezTo>
                  <a:cubicBezTo>
                    <a:pt x="12007" y="716"/>
                    <a:pt x="12091" y="716"/>
                    <a:pt x="12209" y="660"/>
                  </a:cubicBezTo>
                  <a:cubicBezTo>
                    <a:pt x="12531" y="660"/>
                    <a:pt x="12818" y="604"/>
                    <a:pt x="13111" y="576"/>
                  </a:cubicBezTo>
                  <a:cubicBezTo>
                    <a:pt x="13608" y="485"/>
                    <a:pt x="14132" y="401"/>
                    <a:pt x="14629" y="366"/>
                  </a:cubicBezTo>
                  <a:cubicBezTo>
                    <a:pt x="15118" y="366"/>
                    <a:pt x="15587" y="513"/>
                    <a:pt x="16055" y="513"/>
                  </a:cubicBezTo>
                  <a:cubicBezTo>
                    <a:pt x="16461" y="513"/>
                    <a:pt x="16850" y="357"/>
                    <a:pt x="17257" y="357"/>
                  </a:cubicBezTo>
                  <a:cubicBezTo>
                    <a:pt x="17313" y="357"/>
                    <a:pt x="17369" y="360"/>
                    <a:pt x="17426" y="366"/>
                  </a:cubicBezTo>
                  <a:cubicBezTo>
                    <a:pt x="17859" y="429"/>
                    <a:pt x="18328" y="401"/>
                    <a:pt x="18761" y="429"/>
                  </a:cubicBezTo>
                  <a:cubicBezTo>
                    <a:pt x="18936" y="457"/>
                    <a:pt x="19230" y="485"/>
                    <a:pt x="19377" y="604"/>
                  </a:cubicBezTo>
                  <a:cubicBezTo>
                    <a:pt x="19579" y="779"/>
                    <a:pt x="19635" y="1038"/>
                    <a:pt x="19607" y="1303"/>
                  </a:cubicBezTo>
                  <a:cubicBezTo>
                    <a:pt x="19523" y="1681"/>
                    <a:pt x="19579" y="2031"/>
                    <a:pt x="19663" y="2408"/>
                  </a:cubicBezTo>
                  <a:cubicBezTo>
                    <a:pt x="19754" y="2674"/>
                    <a:pt x="19726" y="2849"/>
                    <a:pt x="19635" y="3079"/>
                  </a:cubicBezTo>
                  <a:cubicBezTo>
                    <a:pt x="19579" y="3282"/>
                    <a:pt x="19551" y="3485"/>
                    <a:pt x="19579" y="3723"/>
                  </a:cubicBezTo>
                  <a:cubicBezTo>
                    <a:pt x="19579" y="3953"/>
                    <a:pt x="19663" y="4156"/>
                    <a:pt x="19698" y="4387"/>
                  </a:cubicBezTo>
                  <a:cubicBezTo>
                    <a:pt x="19754" y="4681"/>
                    <a:pt x="19663" y="4946"/>
                    <a:pt x="19635" y="5233"/>
                  </a:cubicBezTo>
                  <a:cubicBezTo>
                    <a:pt x="19607" y="5527"/>
                    <a:pt x="19726" y="5785"/>
                    <a:pt x="19663" y="6079"/>
                  </a:cubicBezTo>
                  <a:cubicBezTo>
                    <a:pt x="19579" y="6520"/>
                    <a:pt x="19579" y="6953"/>
                    <a:pt x="19698" y="7394"/>
                  </a:cubicBezTo>
                  <a:cubicBezTo>
                    <a:pt x="19754" y="7596"/>
                    <a:pt x="19873" y="7855"/>
                    <a:pt x="19838" y="8093"/>
                  </a:cubicBezTo>
                  <a:cubicBezTo>
                    <a:pt x="19838" y="8296"/>
                    <a:pt x="19838" y="8526"/>
                    <a:pt x="19810" y="8729"/>
                  </a:cubicBezTo>
                  <a:cubicBezTo>
                    <a:pt x="19782" y="8995"/>
                    <a:pt x="19782" y="9198"/>
                    <a:pt x="19873" y="9428"/>
                  </a:cubicBezTo>
                  <a:cubicBezTo>
                    <a:pt x="19957" y="9694"/>
                    <a:pt x="19985" y="9897"/>
                    <a:pt x="19929" y="10191"/>
                  </a:cubicBezTo>
                  <a:cubicBezTo>
                    <a:pt x="19873" y="10421"/>
                    <a:pt x="19782" y="10624"/>
                    <a:pt x="19754" y="10855"/>
                  </a:cubicBezTo>
                  <a:cubicBezTo>
                    <a:pt x="19698" y="11351"/>
                    <a:pt x="19810" y="11848"/>
                    <a:pt x="19635" y="12316"/>
                  </a:cubicBezTo>
                  <a:cubicBezTo>
                    <a:pt x="19523" y="12638"/>
                    <a:pt x="19461" y="12897"/>
                    <a:pt x="19488" y="13218"/>
                  </a:cubicBezTo>
                  <a:cubicBezTo>
                    <a:pt x="19488" y="13540"/>
                    <a:pt x="19523" y="13827"/>
                    <a:pt x="19488" y="14148"/>
                  </a:cubicBezTo>
                  <a:cubicBezTo>
                    <a:pt x="19433" y="14470"/>
                    <a:pt x="19377" y="14736"/>
                    <a:pt x="19461" y="15050"/>
                  </a:cubicBezTo>
                  <a:cubicBezTo>
                    <a:pt x="19551" y="15316"/>
                    <a:pt x="19698" y="15519"/>
                    <a:pt x="19607" y="15812"/>
                  </a:cubicBezTo>
                  <a:cubicBezTo>
                    <a:pt x="19551" y="16071"/>
                    <a:pt x="19377" y="16337"/>
                    <a:pt x="19349" y="16596"/>
                  </a:cubicBezTo>
                  <a:cubicBezTo>
                    <a:pt x="19286" y="16889"/>
                    <a:pt x="19377" y="17148"/>
                    <a:pt x="19377" y="17414"/>
                  </a:cubicBezTo>
                  <a:cubicBezTo>
                    <a:pt x="19377" y="17735"/>
                    <a:pt x="19230" y="18022"/>
                    <a:pt x="19230" y="18316"/>
                  </a:cubicBezTo>
                  <a:cubicBezTo>
                    <a:pt x="19230" y="18581"/>
                    <a:pt x="19314" y="18812"/>
                    <a:pt x="19314" y="19043"/>
                  </a:cubicBezTo>
                  <a:cubicBezTo>
                    <a:pt x="19314" y="19365"/>
                    <a:pt x="18999" y="19483"/>
                    <a:pt x="18733" y="19567"/>
                  </a:cubicBezTo>
                  <a:cubicBezTo>
                    <a:pt x="18504" y="19644"/>
                    <a:pt x="18265" y="19672"/>
                    <a:pt x="18023" y="19672"/>
                  </a:cubicBezTo>
                  <a:cubicBezTo>
                    <a:pt x="17622" y="19672"/>
                    <a:pt x="17211" y="19596"/>
                    <a:pt x="16810" y="19539"/>
                  </a:cubicBezTo>
                  <a:cubicBezTo>
                    <a:pt x="16717" y="19531"/>
                    <a:pt x="16624" y="19528"/>
                    <a:pt x="16532" y="19528"/>
                  </a:cubicBezTo>
                  <a:cubicBezTo>
                    <a:pt x="16158" y="19528"/>
                    <a:pt x="15795" y="19582"/>
                    <a:pt x="15432" y="19582"/>
                  </a:cubicBezTo>
                  <a:cubicBezTo>
                    <a:pt x="15269" y="19582"/>
                    <a:pt x="15107" y="19571"/>
                    <a:pt x="14943" y="19539"/>
                  </a:cubicBezTo>
                  <a:cubicBezTo>
                    <a:pt x="14657" y="19483"/>
                    <a:pt x="14363" y="19421"/>
                    <a:pt x="14069" y="19421"/>
                  </a:cubicBezTo>
                  <a:cubicBezTo>
                    <a:pt x="14006" y="19415"/>
                    <a:pt x="13943" y="19413"/>
                    <a:pt x="13882" y="19413"/>
                  </a:cubicBezTo>
                  <a:cubicBezTo>
                    <a:pt x="13604" y="19413"/>
                    <a:pt x="13342" y="19455"/>
                    <a:pt x="13055" y="19455"/>
                  </a:cubicBezTo>
                  <a:cubicBezTo>
                    <a:pt x="12965" y="19459"/>
                    <a:pt x="12875" y="19461"/>
                    <a:pt x="12785" y="19461"/>
                  </a:cubicBezTo>
                  <a:cubicBezTo>
                    <a:pt x="12405" y="19461"/>
                    <a:pt x="12025" y="19433"/>
                    <a:pt x="11646" y="19433"/>
                  </a:cubicBezTo>
                  <a:cubicBezTo>
                    <a:pt x="11475" y="19433"/>
                    <a:pt x="11303" y="19439"/>
                    <a:pt x="11133" y="19455"/>
                  </a:cubicBezTo>
                  <a:cubicBezTo>
                    <a:pt x="10811" y="19455"/>
                    <a:pt x="10489" y="19511"/>
                    <a:pt x="10168" y="19539"/>
                  </a:cubicBezTo>
                  <a:cubicBezTo>
                    <a:pt x="10060" y="19549"/>
                    <a:pt x="9950" y="19552"/>
                    <a:pt x="9839" y="19552"/>
                  </a:cubicBezTo>
                  <a:cubicBezTo>
                    <a:pt x="9616" y="19552"/>
                    <a:pt x="9389" y="19539"/>
                    <a:pt x="9175" y="19539"/>
                  </a:cubicBezTo>
                  <a:cubicBezTo>
                    <a:pt x="9107" y="19536"/>
                    <a:pt x="9039" y="19535"/>
                    <a:pt x="8972" y="19535"/>
                  </a:cubicBezTo>
                  <a:cubicBezTo>
                    <a:pt x="8646" y="19535"/>
                    <a:pt x="8326" y="19565"/>
                    <a:pt x="8003" y="19565"/>
                  </a:cubicBezTo>
                  <a:cubicBezTo>
                    <a:pt x="7795" y="19565"/>
                    <a:pt x="7585" y="19553"/>
                    <a:pt x="7371" y="19511"/>
                  </a:cubicBezTo>
                  <a:cubicBezTo>
                    <a:pt x="7188" y="19477"/>
                    <a:pt x="7008" y="19450"/>
                    <a:pt x="6827" y="19450"/>
                  </a:cubicBezTo>
                  <a:cubicBezTo>
                    <a:pt x="6717" y="19450"/>
                    <a:pt x="6607" y="19460"/>
                    <a:pt x="6497" y="19483"/>
                  </a:cubicBezTo>
                  <a:cubicBezTo>
                    <a:pt x="6203" y="19511"/>
                    <a:pt x="5916" y="19630"/>
                    <a:pt x="5595" y="19658"/>
                  </a:cubicBezTo>
                  <a:cubicBezTo>
                    <a:pt x="5448" y="19672"/>
                    <a:pt x="5294" y="19679"/>
                    <a:pt x="5145" y="19679"/>
                  </a:cubicBezTo>
                  <a:cubicBezTo>
                    <a:pt x="4995" y="19679"/>
                    <a:pt x="4850" y="19672"/>
                    <a:pt x="4721" y="19658"/>
                  </a:cubicBezTo>
                  <a:cubicBezTo>
                    <a:pt x="4576" y="19647"/>
                    <a:pt x="4436" y="19640"/>
                    <a:pt x="4299" y="19640"/>
                  </a:cubicBezTo>
                  <a:cubicBezTo>
                    <a:pt x="4105" y="19640"/>
                    <a:pt x="3916" y="19653"/>
                    <a:pt x="3728" y="19686"/>
                  </a:cubicBezTo>
                  <a:cubicBezTo>
                    <a:pt x="3467" y="19709"/>
                    <a:pt x="3230" y="19750"/>
                    <a:pt x="2993" y="19750"/>
                  </a:cubicBezTo>
                  <a:cubicBezTo>
                    <a:pt x="2938" y="19750"/>
                    <a:pt x="2882" y="19748"/>
                    <a:pt x="2826" y="19742"/>
                  </a:cubicBezTo>
                  <a:cubicBezTo>
                    <a:pt x="2504" y="19714"/>
                    <a:pt x="2182" y="19595"/>
                    <a:pt x="1868" y="19567"/>
                  </a:cubicBezTo>
                  <a:cubicBezTo>
                    <a:pt x="1602" y="19567"/>
                    <a:pt x="1343" y="19630"/>
                    <a:pt x="1106" y="19686"/>
                  </a:cubicBezTo>
                  <a:cubicBezTo>
                    <a:pt x="1002" y="19726"/>
                    <a:pt x="902" y="19768"/>
                    <a:pt x="811" y="19768"/>
                  </a:cubicBezTo>
                  <a:cubicBezTo>
                    <a:pt x="772" y="19768"/>
                    <a:pt x="735" y="19761"/>
                    <a:pt x="700" y="19742"/>
                  </a:cubicBezTo>
                  <a:cubicBezTo>
                    <a:pt x="525" y="19686"/>
                    <a:pt x="406" y="19455"/>
                    <a:pt x="378" y="19309"/>
                  </a:cubicBezTo>
                  <a:cubicBezTo>
                    <a:pt x="322" y="19134"/>
                    <a:pt x="378" y="19015"/>
                    <a:pt x="434" y="18868"/>
                  </a:cubicBezTo>
                  <a:cubicBezTo>
                    <a:pt x="497" y="18721"/>
                    <a:pt x="525" y="18581"/>
                    <a:pt x="525" y="18435"/>
                  </a:cubicBezTo>
                  <a:cubicBezTo>
                    <a:pt x="553" y="18288"/>
                    <a:pt x="644" y="18169"/>
                    <a:pt x="672" y="18022"/>
                  </a:cubicBezTo>
                  <a:cubicBezTo>
                    <a:pt x="700" y="17910"/>
                    <a:pt x="700" y="17763"/>
                    <a:pt x="728" y="17644"/>
                  </a:cubicBezTo>
                  <a:cubicBezTo>
                    <a:pt x="756" y="17323"/>
                    <a:pt x="700" y="17036"/>
                    <a:pt x="728" y="16742"/>
                  </a:cubicBezTo>
                  <a:cubicBezTo>
                    <a:pt x="728" y="16421"/>
                    <a:pt x="847" y="16099"/>
                    <a:pt x="784" y="15812"/>
                  </a:cubicBezTo>
                  <a:cubicBezTo>
                    <a:pt x="728" y="15491"/>
                    <a:pt x="728" y="15141"/>
                    <a:pt x="672" y="14820"/>
                  </a:cubicBezTo>
                  <a:cubicBezTo>
                    <a:pt x="644" y="14470"/>
                    <a:pt x="525" y="14176"/>
                    <a:pt x="525" y="13827"/>
                  </a:cubicBezTo>
                  <a:cubicBezTo>
                    <a:pt x="497" y="13477"/>
                    <a:pt x="553" y="13127"/>
                    <a:pt x="672" y="12778"/>
                  </a:cubicBezTo>
                  <a:cubicBezTo>
                    <a:pt x="728" y="12519"/>
                    <a:pt x="756" y="12225"/>
                    <a:pt x="700" y="11967"/>
                  </a:cubicBezTo>
                  <a:cubicBezTo>
                    <a:pt x="644" y="11673"/>
                    <a:pt x="553" y="11414"/>
                    <a:pt x="553" y="11149"/>
                  </a:cubicBezTo>
                  <a:cubicBezTo>
                    <a:pt x="553" y="10974"/>
                    <a:pt x="581" y="10827"/>
                    <a:pt x="581" y="10652"/>
                  </a:cubicBezTo>
                  <a:cubicBezTo>
                    <a:pt x="609" y="10421"/>
                    <a:pt x="756" y="10247"/>
                    <a:pt x="819" y="10016"/>
                  </a:cubicBezTo>
                  <a:cubicBezTo>
                    <a:pt x="868" y="10049"/>
                    <a:pt x="920" y="10062"/>
                    <a:pt x="971" y="10062"/>
                  </a:cubicBezTo>
                  <a:cubicBezTo>
                    <a:pt x="1007" y="10062"/>
                    <a:pt x="1043" y="10055"/>
                    <a:pt x="1078" y="10044"/>
                  </a:cubicBezTo>
                  <a:cubicBezTo>
                    <a:pt x="1078" y="10191"/>
                    <a:pt x="1106" y="10393"/>
                    <a:pt x="1106" y="10477"/>
                  </a:cubicBezTo>
                  <a:cubicBezTo>
                    <a:pt x="1134" y="10771"/>
                    <a:pt x="1224" y="11121"/>
                    <a:pt x="1455" y="11295"/>
                  </a:cubicBezTo>
                  <a:cubicBezTo>
                    <a:pt x="1469" y="11323"/>
                    <a:pt x="1499" y="11337"/>
                    <a:pt x="1529" y="11337"/>
                  </a:cubicBezTo>
                  <a:cubicBezTo>
                    <a:pt x="1558" y="11337"/>
                    <a:pt x="1588" y="11323"/>
                    <a:pt x="1602" y="11295"/>
                  </a:cubicBezTo>
                  <a:cubicBezTo>
                    <a:pt x="1658" y="11239"/>
                    <a:pt x="1658" y="11177"/>
                    <a:pt x="1658" y="11093"/>
                  </a:cubicBezTo>
                  <a:cubicBezTo>
                    <a:pt x="1693" y="10918"/>
                    <a:pt x="1721" y="10715"/>
                    <a:pt x="1721" y="10540"/>
                  </a:cubicBezTo>
                  <a:cubicBezTo>
                    <a:pt x="1749" y="10365"/>
                    <a:pt x="1721" y="10191"/>
                    <a:pt x="1721" y="10044"/>
                  </a:cubicBezTo>
                  <a:cubicBezTo>
                    <a:pt x="1749" y="9897"/>
                    <a:pt x="1777" y="9778"/>
                    <a:pt x="1805" y="9666"/>
                  </a:cubicBezTo>
                  <a:cubicBezTo>
                    <a:pt x="1868" y="9631"/>
                    <a:pt x="1924" y="9603"/>
                    <a:pt x="1980" y="9575"/>
                  </a:cubicBezTo>
                  <a:cubicBezTo>
                    <a:pt x="2003" y="9575"/>
                    <a:pt x="2033" y="9575"/>
                    <a:pt x="2040" y="9558"/>
                  </a:cubicBezTo>
                  <a:lnTo>
                    <a:pt x="2040" y="9558"/>
                  </a:lnTo>
                  <a:cubicBezTo>
                    <a:pt x="2006" y="9730"/>
                    <a:pt x="1980" y="9928"/>
                    <a:pt x="2008" y="10100"/>
                  </a:cubicBezTo>
                  <a:cubicBezTo>
                    <a:pt x="2043" y="10247"/>
                    <a:pt x="2070" y="10365"/>
                    <a:pt x="2043" y="10505"/>
                  </a:cubicBezTo>
                  <a:lnTo>
                    <a:pt x="2043" y="10771"/>
                  </a:lnTo>
                  <a:cubicBezTo>
                    <a:pt x="2043" y="11065"/>
                    <a:pt x="2070" y="11526"/>
                    <a:pt x="2329" y="11701"/>
                  </a:cubicBezTo>
                  <a:cubicBezTo>
                    <a:pt x="2341" y="11713"/>
                    <a:pt x="2358" y="11719"/>
                    <a:pt x="2377" y="11719"/>
                  </a:cubicBezTo>
                  <a:cubicBezTo>
                    <a:pt x="2403" y="11719"/>
                    <a:pt x="2432" y="11706"/>
                    <a:pt x="2448" y="11673"/>
                  </a:cubicBezTo>
                  <a:cubicBezTo>
                    <a:pt x="2532" y="11554"/>
                    <a:pt x="2504" y="11351"/>
                    <a:pt x="2532" y="11205"/>
                  </a:cubicBezTo>
                  <a:cubicBezTo>
                    <a:pt x="2595" y="11002"/>
                    <a:pt x="2651" y="10771"/>
                    <a:pt x="2742" y="10568"/>
                  </a:cubicBezTo>
                  <a:cubicBezTo>
                    <a:pt x="2798" y="10365"/>
                    <a:pt x="2854" y="10191"/>
                    <a:pt x="2945" y="9981"/>
                  </a:cubicBezTo>
                  <a:cubicBezTo>
                    <a:pt x="2973" y="9897"/>
                    <a:pt x="3028" y="9806"/>
                    <a:pt x="3091" y="9722"/>
                  </a:cubicBezTo>
                  <a:cubicBezTo>
                    <a:pt x="3119" y="9666"/>
                    <a:pt x="3119" y="9603"/>
                    <a:pt x="3147" y="9575"/>
                  </a:cubicBezTo>
                  <a:cubicBezTo>
                    <a:pt x="3203" y="9603"/>
                    <a:pt x="3266" y="9631"/>
                    <a:pt x="3294" y="9666"/>
                  </a:cubicBezTo>
                  <a:cubicBezTo>
                    <a:pt x="3119" y="9869"/>
                    <a:pt x="3147" y="10303"/>
                    <a:pt x="3175" y="10505"/>
                  </a:cubicBezTo>
                  <a:cubicBezTo>
                    <a:pt x="3231" y="10715"/>
                    <a:pt x="3266" y="10946"/>
                    <a:pt x="3350" y="11121"/>
                  </a:cubicBezTo>
                  <a:cubicBezTo>
                    <a:pt x="3378" y="11239"/>
                    <a:pt x="3497" y="11442"/>
                    <a:pt x="3644" y="11442"/>
                  </a:cubicBezTo>
                  <a:cubicBezTo>
                    <a:pt x="3672" y="11442"/>
                    <a:pt x="3700" y="11442"/>
                    <a:pt x="3728" y="11414"/>
                  </a:cubicBezTo>
                  <a:cubicBezTo>
                    <a:pt x="3791" y="11295"/>
                    <a:pt x="3756" y="11205"/>
                    <a:pt x="3756" y="11093"/>
                  </a:cubicBezTo>
                  <a:cubicBezTo>
                    <a:pt x="3756" y="10918"/>
                    <a:pt x="3791" y="10743"/>
                    <a:pt x="3847" y="10568"/>
                  </a:cubicBezTo>
                  <a:cubicBezTo>
                    <a:pt x="3965" y="10330"/>
                    <a:pt x="4168" y="10072"/>
                    <a:pt x="4168" y="9806"/>
                  </a:cubicBezTo>
                  <a:cubicBezTo>
                    <a:pt x="4224" y="9806"/>
                    <a:pt x="4315" y="9806"/>
                    <a:pt x="4371" y="9841"/>
                  </a:cubicBezTo>
                  <a:cubicBezTo>
                    <a:pt x="4343" y="10100"/>
                    <a:pt x="4315" y="10365"/>
                    <a:pt x="4343" y="10652"/>
                  </a:cubicBezTo>
                  <a:cubicBezTo>
                    <a:pt x="4371" y="10827"/>
                    <a:pt x="4427" y="11065"/>
                    <a:pt x="4602" y="11177"/>
                  </a:cubicBezTo>
                  <a:cubicBezTo>
                    <a:pt x="4630" y="11177"/>
                    <a:pt x="4693" y="11177"/>
                    <a:pt x="4721" y="11149"/>
                  </a:cubicBezTo>
                  <a:cubicBezTo>
                    <a:pt x="4867" y="11002"/>
                    <a:pt x="4839" y="10715"/>
                    <a:pt x="4867" y="10540"/>
                  </a:cubicBezTo>
                  <a:cubicBezTo>
                    <a:pt x="4895" y="10393"/>
                    <a:pt x="4951" y="10275"/>
                    <a:pt x="4979" y="10156"/>
                  </a:cubicBezTo>
                  <a:cubicBezTo>
                    <a:pt x="5014" y="10044"/>
                    <a:pt x="5070" y="9925"/>
                    <a:pt x="5098" y="9806"/>
                  </a:cubicBezTo>
                  <a:cubicBezTo>
                    <a:pt x="5126" y="9869"/>
                    <a:pt x="5126" y="9897"/>
                    <a:pt x="5154" y="9953"/>
                  </a:cubicBezTo>
                  <a:cubicBezTo>
                    <a:pt x="5189" y="10128"/>
                    <a:pt x="5245" y="10275"/>
                    <a:pt x="5301" y="10421"/>
                  </a:cubicBezTo>
                  <a:cubicBezTo>
                    <a:pt x="5364" y="10568"/>
                    <a:pt x="5504" y="10918"/>
                    <a:pt x="5679" y="10918"/>
                  </a:cubicBezTo>
                  <a:cubicBezTo>
                    <a:pt x="5916" y="10918"/>
                    <a:pt x="5797" y="10477"/>
                    <a:pt x="5797" y="10365"/>
                  </a:cubicBezTo>
                  <a:cubicBezTo>
                    <a:pt x="5769" y="10191"/>
                    <a:pt x="5797" y="10016"/>
                    <a:pt x="5825" y="9841"/>
                  </a:cubicBezTo>
                  <a:cubicBezTo>
                    <a:pt x="5853" y="9722"/>
                    <a:pt x="5916" y="9603"/>
                    <a:pt x="5944" y="9491"/>
                  </a:cubicBezTo>
                  <a:cubicBezTo>
                    <a:pt x="5972" y="9575"/>
                    <a:pt x="5972" y="9666"/>
                    <a:pt x="6000" y="9750"/>
                  </a:cubicBezTo>
                  <a:cubicBezTo>
                    <a:pt x="6028" y="9869"/>
                    <a:pt x="6091" y="10016"/>
                    <a:pt x="6147" y="10156"/>
                  </a:cubicBezTo>
                  <a:cubicBezTo>
                    <a:pt x="6203" y="10275"/>
                    <a:pt x="6294" y="10568"/>
                    <a:pt x="6469" y="10596"/>
                  </a:cubicBezTo>
                  <a:cubicBezTo>
                    <a:pt x="6489" y="10603"/>
                    <a:pt x="6507" y="10606"/>
                    <a:pt x="6523" y="10606"/>
                  </a:cubicBezTo>
                  <a:cubicBezTo>
                    <a:pt x="6644" y="10606"/>
                    <a:pt x="6647" y="10432"/>
                    <a:pt x="6671" y="10303"/>
                  </a:cubicBezTo>
                  <a:cubicBezTo>
                    <a:pt x="6671" y="10156"/>
                    <a:pt x="6671" y="10044"/>
                    <a:pt x="6699" y="9897"/>
                  </a:cubicBezTo>
                  <a:lnTo>
                    <a:pt x="6699" y="9722"/>
                  </a:lnTo>
                  <a:cubicBezTo>
                    <a:pt x="6762" y="9806"/>
                    <a:pt x="6790" y="9925"/>
                    <a:pt x="6846" y="10016"/>
                  </a:cubicBezTo>
                  <a:cubicBezTo>
                    <a:pt x="6902" y="10219"/>
                    <a:pt x="7021" y="10365"/>
                    <a:pt x="7224" y="10477"/>
                  </a:cubicBezTo>
                  <a:cubicBezTo>
                    <a:pt x="7232" y="10486"/>
                    <a:pt x="7243" y="10489"/>
                    <a:pt x="7256" y="10489"/>
                  </a:cubicBezTo>
                  <a:cubicBezTo>
                    <a:pt x="7286" y="10489"/>
                    <a:pt x="7323" y="10469"/>
                    <a:pt x="7343" y="10449"/>
                  </a:cubicBezTo>
                  <a:cubicBezTo>
                    <a:pt x="7462" y="10330"/>
                    <a:pt x="7462" y="10156"/>
                    <a:pt x="7490" y="9981"/>
                  </a:cubicBezTo>
                  <a:cubicBezTo>
                    <a:pt x="7518" y="9778"/>
                    <a:pt x="7546" y="9575"/>
                    <a:pt x="7573" y="9345"/>
                  </a:cubicBezTo>
                  <a:lnTo>
                    <a:pt x="7573" y="9317"/>
                  </a:lnTo>
                  <a:cubicBezTo>
                    <a:pt x="7692" y="9282"/>
                    <a:pt x="7811" y="9198"/>
                    <a:pt x="7867" y="9170"/>
                  </a:cubicBezTo>
                  <a:lnTo>
                    <a:pt x="7895" y="9170"/>
                  </a:lnTo>
                  <a:cubicBezTo>
                    <a:pt x="8014" y="9198"/>
                    <a:pt x="8042" y="9373"/>
                    <a:pt x="8070" y="9456"/>
                  </a:cubicBezTo>
                  <a:cubicBezTo>
                    <a:pt x="8098" y="9547"/>
                    <a:pt x="8161" y="9666"/>
                    <a:pt x="8189" y="9778"/>
                  </a:cubicBezTo>
                  <a:cubicBezTo>
                    <a:pt x="8245" y="9897"/>
                    <a:pt x="8273" y="10100"/>
                    <a:pt x="8392" y="10191"/>
                  </a:cubicBezTo>
                  <a:cubicBezTo>
                    <a:pt x="8420" y="10219"/>
                    <a:pt x="8449" y="10233"/>
                    <a:pt x="8475" y="10233"/>
                  </a:cubicBezTo>
                  <a:cubicBezTo>
                    <a:pt x="8502" y="10233"/>
                    <a:pt x="8524" y="10219"/>
                    <a:pt x="8538" y="10191"/>
                  </a:cubicBezTo>
                  <a:cubicBezTo>
                    <a:pt x="8650" y="10016"/>
                    <a:pt x="8650" y="9722"/>
                    <a:pt x="8650" y="9547"/>
                  </a:cubicBezTo>
                  <a:cubicBezTo>
                    <a:pt x="8650" y="9317"/>
                    <a:pt x="8622" y="9079"/>
                    <a:pt x="8622" y="8876"/>
                  </a:cubicBezTo>
                  <a:lnTo>
                    <a:pt x="8622" y="8876"/>
                  </a:lnTo>
                  <a:cubicBezTo>
                    <a:pt x="8713" y="8967"/>
                    <a:pt x="8769" y="9107"/>
                    <a:pt x="8797" y="9170"/>
                  </a:cubicBezTo>
                  <a:cubicBezTo>
                    <a:pt x="8888" y="9317"/>
                    <a:pt x="8944" y="9456"/>
                    <a:pt x="9035" y="9603"/>
                  </a:cubicBezTo>
                  <a:cubicBezTo>
                    <a:pt x="9049" y="9617"/>
                    <a:pt x="9077" y="9624"/>
                    <a:pt x="9105" y="9624"/>
                  </a:cubicBezTo>
                  <a:cubicBezTo>
                    <a:pt x="9133" y="9624"/>
                    <a:pt x="9161" y="9617"/>
                    <a:pt x="9175" y="9603"/>
                  </a:cubicBezTo>
                  <a:cubicBezTo>
                    <a:pt x="9322" y="9491"/>
                    <a:pt x="9294" y="9254"/>
                    <a:pt x="9294" y="9107"/>
                  </a:cubicBezTo>
                  <a:cubicBezTo>
                    <a:pt x="9322" y="8967"/>
                    <a:pt x="9322" y="8792"/>
                    <a:pt x="9294" y="8645"/>
                  </a:cubicBezTo>
                  <a:lnTo>
                    <a:pt x="9294" y="8443"/>
                  </a:lnTo>
                  <a:cubicBezTo>
                    <a:pt x="9322" y="8498"/>
                    <a:pt x="9350" y="8554"/>
                    <a:pt x="9385" y="8617"/>
                  </a:cubicBezTo>
                  <a:cubicBezTo>
                    <a:pt x="9440" y="8673"/>
                    <a:pt x="9496" y="8729"/>
                    <a:pt x="9524" y="8820"/>
                  </a:cubicBezTo>
                  <a:cubicBezTo>
                    <a:pt x="9582" y="8897"/>
                    <a:pt x="9681" y="9026"/>
                    <a:pt x="9788" y="9026"/>
                  </a:cubicBezTo>
                  <a:cubicBezTo>
                    <a:pt x="9798" y="9026"/>
                    <a:pt x="9808" y="9025"/>
                    <a:pt x="9818" y="9023"/>
                  </a:cubicBezTo>
                  <a:cubicBezTo>
                    <a:pt x="9993" y="8995"/>
                    <a:pt x="10021" y="8792"/>
                    <a:pt x="10049" y="8673"/>
                  </a:cubicBezTo>
                  <a:cubicBezTo>
                    <a:pt x="10049" y="8554"/>
                    <a:pt x="10084" y="8443"/>
                    <a:pt x="10084" y="8324"/>
                  </a:cubicBezTo>
                  <a:cubicBezTo>
                    <a:pt x="10112" y="8177"/>
                    <a:pt x="10140" y="8030"/>
                    <a:pt x="10168" y="7918"/>
                  </a:cubicBezTo>
                  <a:lnTo>
                    <a:pt x="10168" y="7883"/>
                  </a:lnTo>
                  <a:cubicBezTo>
                    <a:pt x="10224" y="7855"/>
                    <a:pt x="10259" y="7855"/>
                    <a:pt x="10314" y="7827"/>
                  </a:cubicBezTo>
                  <a:cubicBezTo>
                    <a:pt x="10370" y="7799"/>
                    <a:pt x="10433" y="7799"/>
                    <a:pt x="10489" y="7799"/>
                  </a:cubicBezTo>
                  <a:cubicBezTo>
                    <a:pt x="10489" y="7827"/>
                    <a:pt x="10489" y="7855"/>
                    <a:pt x="10517" y="7883"/>
                  </a:cubicBezTo>
                  <a:cubicBezTo>
                    <a:pt x="10517" y="8058"/>
                    <a:pt x="10545" y="8233"/>
                    <a:pt x="10545" y="8408"/>
                  </a:cubicBezTo>
                  <a:cubicBezTo>
                    <a:pt x="10573" y="8617"/>
                    <a:pt x="10545" y="8904"/>
                    <a:pt x="10720" y="9023"/>
                  </a:cubicBezTo>
                  <a:cubicBezTo>
                    <a:pt x="10734" y="9051"/>
                    <a:pt x="10757" y="9065"/>
                    <a:pt x="10783" y="9065"/>
                  </a:cubicBezTo>
                  <a:cubicBezTo>
                    <a:pt x="10809" y="9065"/>
                    <a:pt x="10839" y="9051"/>
                    <a:pt x="10867" y="9023"/>
                  </a:cubicBezTo>
                  <a:cubicBezTo>
                    <a:pt x="11014" y="8848"/>
                    <a:pt x="11042" y="8554"/>
                    <a:pt x="11133" y="8352"/>
                  </a:cubicBezTo>
                  <a:cubicBezTo>
                    <a:pt x="11189" y="8177"/>
                    <a:pt x="11335" y="8030"/>
                    <a:pt x="11391" y="7855"/>
                  </a:cubicBezTo>
                  <a:cubicBezTo>
                    <a:pt x="11482" y="7855"/>
                    <a:pt x="11538" y="7883"/>
                    <a:pt x="11594" y="7918"/>
                  </a:cubicBezTo>
                  <a:cubicBezTo>
                    <a:pt x="11622" y="7946"/>
                    <a:pt x="11685" y="7974"/>
                    <a:pt x="11741" y="8002"/>
                  </a:cubicBezTo>
                  <a:cubicBezTo>
                    <a:pt x="11657" y="8121"/>
                    <a:pt x="11685" y="8296"/>
                    <a:pt x="11685" y="8471"/>
                  </a:cubicBezTo>
                  <a:cubicBezTo>
                    <a:pt x="11657" y="8757"/>
                    <a:pt x="11832" y="8876"/>
                    <a:pt x="12007" y="9107"/>
                  </a:cubicBezTo>
                  <a:cubicBezTo>
                    <a:pt x="12237" y="9400"/>
                    <a:pt x="11832" y="9666"/>
                    <a:pt x="11685" y="9897"/>
                  </a:cubicBezTo>
                  <a:cubicBezTo>
                    <a:pt x="11538" y="10128"/>
                    <a:pt x="11447" y="10421"/>
                    <a:pt x="11510" y="10680"/>
                  </a:cubicBezTo>
                  <a:cubicBezTo>
                    <a:pt x="11447" y="10827"/>
                    <a:pt x="11391" y="11002"/>
                    <a:pt x="11307" y="11149"/>
                  </a:cubicBezTo>
                  <a:cubicBezTo>
                    <a:pt x="11217" y="11323"/>
                    <a:pt x="11098" y="11498"/>
                    <a:pt x="11098" y="11701"/>
                  </a:cubicBezTo>
                  <a:cubicBezTo>
                    <a:pt x="11133" y="11904"/>
                    <a:pt x="11133" y="12051"/>
                    <a:pt x="11070" y="12169"/>
                  </a:cubicBezTo>
                  <a:cubicBezTo>
                    <a:pt x="10923" y="12114"/>
                    <a:pt x="10811" y="11967"/>
                    <a:pt x="10720" y="11848"/>
                  </a:cubicBezTo>
                  <a:cubicBezTo>
                    <a:pt x="10692" y="11820"/>
                    <a:pt x="10636" y="11792"/>
                    <a:pt x="10608" y="11764"/>
                  </a:cubicBezTo>
                  <a:cubicBezTo>
                    <a:pt x="10528" y="11684"/>
                    <a:pt x="10427" y="11583"/>
                    <a:pt x="10328" y="11583"/>
                  </a:cubicBezTo>
                  <a:cubicBezTo>
                    <a:pt x="10314" y="11583"/>
                    <a:pt x="10300" y="11585"/>
                    <a:pt x="10287" y="11589"/>
                  </a:cubicBezTo>
                  <a:cubicBezTo>
                    <a:pt x="10140" y="11617"/>
                    <a:pt x="10168" y="11820"/>
                    <a:pt x="10168" y="11904"/>
                  </a:cubicBezTo>
                  <a:lnTo>
                    <a:pt x="10168" y="12372"/>
                  </a:lnTo>
                  <a:cubicBezTo>
                    <a:pt x="10168" y="12491"/>
                    <a:pt x="10196" y="12575"/>
                    <a:pt x="10196" y="12666"/>
                  </a:cubicBezTo>
                  <a:cubicBezTo>
                    <a:pt x="10112" y="12575"/>
                    <a:pt x="10021" y="12428"/>
                    <a:pt x="9993" y="12372"/>
                  </a:cubicBezTo>
                  <a:cubicBezTo>
                    <a:pt x="9937" y="12316"/>
                    <a:pt x="9909" y="12225"/>
                    <a:pt x="9846" y="12169"/>
                  </a:cubicBezTo>
                  <a:cubicBezTo>
                    <a:pt x="9770" y="12087"/>
                    <a:pt x="9664" y="11934"/>
                    <a:pt x="9535" y="11934"/>
                  </a:cubicBezTo>
                  <a:cubicBezTo>
                    <a:pt x="9522" y="11934"/>
                    <a:pt x="9509" y="11936"/>
                    <a:pt x="9496" y="11939"/>
                  </a:cubicBezTo>
                  <a:cubicBezTo>
                    <a:pt x="9294" y="11939"/>
                    <a:pt x="9322" y="12197"/>
                    <a:pt x="9322" y="12344"/>
                  </a:cubicBezTo>
                  <a:cubicBezTo>
                    <a:pt x="9350" y="12519"/>
                    <a:pt x="9350" y="12722"/>
                    <a:pt x="9350" y="12925"/>
                  </a:cubicBezTo>
                  <a:lnTo>
                    <a:pt x="9350" y="13190"/>
                  </a:lnTo>
                  <a:cubicBezTo>
                    <a:pt x="9350" y="13162"/>
                    <a:pt x="9322" y="13127"/>
                    <a:pt x="9294" y="13099"/>
                  </a:cubicBezTo>
                  <a:cubicBezTo>
                    <a:pt x="9210" y="12988"/>
                    <a:pt x="9119" y="12841"/>
                    <a:pt x="9035" y="12722"/>
                  </a:cubicBezTo>
                  <a:cubicBezTo>
                    <a:pt x="8960" y="12624"/>
                    <a:pt x="8867" y="12433"/>
                    <a:pt x="8739" y="12433"/>
                  </a:cubicBezTo>
                  <a:cubicBezTo>
                    <a:pt x="8711" y="12433"/>
                    <a:pt x="8682" y="12442"/>
                    <a:pt x="8650" y="12463"/>
                  </a:cubicBezTo>
                  <a:cubicBezTo>
                    <a:pt x="8510" y="12547"/>
                    <a:pt x="8566" y="12813"/>
                    <a:pt x="8566" y="12925"/>
                  </a:cubicBezTo>
                  <a:cubicBezTo>
                    <a:pt x="8594" y="13071"/>
                    <a:pt x="8594" y="13190"/>
                    <a:pt x="8594" y="13302"/>
                  </a:cubicBezTo>
                  <a:cubicBezTo>
                    <a:pt x="8594" y="13393"/>
                    <a:pt x="8622" y="13568"/>
                    <a:pt x="8622" y="13687"/>
                  </a:cubicBezTo>
                  <a:cubicBezTo>
                    <a:pt x="8538" y="13596"/>
                    <a:pt x="8475" y="13477"/>
                    <a:pt x="8420" y="13393"/>
                  </a:cubicBezTo>
                  <a:cubicBezTo>
                    <a:pt x="8364" y="13274"/>
                    <a:pt x="8301" y="13190"/>
                    <a:pt x="8217" y="13099"/>
                  </a:cubicBezTo>
                  <a:cubicBezTo>
                    <a:pt x="8171" y="13031"/>
                    <a:pt x="8084" y="12902"/>
                    <a:pt x="7989" y="12902"/>
                  </a:cubicBezTo>
                  <a:cubicBezTo>
                    <a:pt x="7967" y="12902"/>
                    <a:pt x="7945" y="12909"/>
                    <a:pt x="7923" y="12925"/>
                  </a:cubicBezTo>
                  <a:cubicBezTo>
                    <a:pt x="7776" y="13016"/>
                    <a:pt x="7839" y="13302"/>
                    <a:pt x="7839" y="13449"/>
                  </a:cubicBezTo>
                  <a:cubicBezTo>
                    <a:pt x="7867" y="13596"/>
                    <a:pt x="7867" y="13743"/>
                    <a:pt x="7867" y="13890"/>
                  </a:cubicBezTo>
                  <a:cubicBezTo>
                    <a:pt x="7867" y="13973"/>
                    <a:pt x="7867" y="14036"/>
                    <a:pt x="7839" y="14120"/>
                  </a:cubicBezTo>
                  <a:cubicBezTo>
                    <a:pt x="7692" y="13946"/>
                    <a:pt x="7573" y="13771"/>
                    <a:pt x="7427" y="13596"/>
                  </a:cubicBezTo>
                  <a:cubicBezTo>
                    <a:pt x="7379" y="13525"/>
                    <a:pt x="7312" y="13409"/>
                    <a:pt x="7203" y="13409"/>
                  </a:cubicBezTo>
                  <a:cubicBezTo>
                    <a:pt x="7184" y="13409"/>
                    <a:pt x="7162" y="13413"/>
                    <a:pt x="7140" y="13421"/>
                  </a:cubicBezTo>
                  <a:cubicBezTo>
                    <a:pt x="6965" y="13449"/>
                    <a:pt x="6993" y="13743"/>
                    <a:pt x="6965" y="13890"/>
                  </a:cubicBezTo>
                  <a:cubicBezTo>
                    <a:pt x="6937" y="14036"/>
                    <a:pt x="6902" y="14176"/>
                    <a:pt x="6874" y="14351"/>
                  </a:cubicBezTo>
                  <a:lnTo>
                    <a:pt x="6874" y="14561"/>
                  </a:lnTo>
                  <a:cubicBezTo>
                    <a:pt x="6818" y="14498"/>
                    <a:pt x="6762" y="14386"/>
                    <a:pt x="6727" y="14323"/>
                  </a:cubicBezTo>
                  <a:cubicBezTo>
                    <a:pt x="6643" y="14239"/>
                    <a:pt x="6525" y="14120"/>
                    <a:pt x="6441" y="14001"/>
                  </a:cubicBezTo>
                  <a:cubicBezTo>
                    <a:pt x="6386" y="13904"/>
                    <a:pt x="6294" y="13670"/>
                    <a:pt x="6156" y="13670"/>
                  </a:cubicBezTo>
                  <a:cubicBezTo>
                    <a:pt x="6136" y="13670"/>
                    <a:pt x="6114" y="13675"/>
                    <a:pt x="6091" y="13687"/>
                  </a:cubicBezTo>
                  <a:cubicBezTo>
                    <a:pt x="5916" y="13771"/>
                    <a:pt x="5916" y="14120"/>
                    <a:pt x="5888" y="14267"/>
                  </a:cubicBezTo>
                  <a:cubicBezTo>
                    <a:pt x="5888" y="14414"/>
                    <a:pt x="5853" y="14526"/>
                    <a:pt x="5853" y="14673"/>
                  </a:cubicBezTo>
                  <a:lnTo>
                    <a:pt x="5853" y="14876"/>
                  </a:lnTo>
                  <a:cubicBezTo>
                    <a:pt x="5769" y="14792"/>
                    <a:pt x="5714" y="14645"/>
                    <a:pt x="5679" y="14617"/>
                  </a:cubicBezTo>
                  <a:cubicBezTo>
                    <a:pt x="5595" y="14498"/>
                    <a:pt x="5539" y="14351"/>
                    <a:pt x="5448" y="14239"/>
                  </a:cubicBezTo>
                  <a:cubicBezTo>
                    <a:pt x="5404" y="14168"/>
                    <a:pt x="5321" y="14028"/>
                    <a:pt x="5217" y="14028"/>
                  </a:cubicBezTo>
                  <a:cubicBezTo>
                    <a:pt x="5188" y="14028"/>
                    <a:pt x="5158" y="14039"/>
                    <a:pt x="5126" y="14064"/>
                  </a:cubicBezTo>
                  <a:cubicBezTo>
                    <a:pt x="5014" y="14176"/>
                    <a:pt x="5014" y="14470"/>
                    <a:pt x="4979" y="14617"/>
                  </a:cubicBezTo>
                  <a:cubicBezTo>
                    <a:pt x="4979" y="14876"/>
                    <a:pt x="5014" y="15141"/>
                    <a:pt x="5042" y="15372"/>
                  </a:cubicBezTo>
                  <a:cubicBezTo>
                    <a:pt x="4951" y="15288"/>
                    <a:pt x="4923" y="15169"/>
                    <a:pt x="4867" y="15085"/>
                  </a:cubicBezTo>
                  <a:cubicBezTo>
                    <a:pt x="4777" y="14938"/>
                    <a:pt x="4721" y="14792"/>
                    <a:pt x="4630" y="14645"/>
                  </a:cubicBezTo>
                  <a:cubicBezTo>
                    <a:pt x="4608" y="14552"/>
                    <a:pt x="4535" y="14320"/>
                    <a:pt x="4422" y="14320"/>
                  </a:cubicBezTo>
                  <a:cubicBezTo>
                    <a:pt x="4390" y="14320"/>
                    <a:pt x="4354" y="14339"/>
                    <a:pt x="4315" y="14386"/>
                  </a:cubicBezTo>
                  <a:cubicBezTo>
                    <a:pt x="4105" y="14617"/>
                    <a:pt x="4196" y="15050"/>
                    <a:pt x="4252" y="15316"/>
                  </a:cubicBezTo>
                  <a:cubicBezTo>
                    <a:pt x="4252" y="15435"/>
                    <a:pt x="4252" y="15638"/>
                    <a:pt x="4343" y="15785"/>
                  </a:cubicBezTo>
                  <a:cubicBezTo>
                    <a:pt x="4196" y="15785"/>
                    <a:pt x="4021" y="15840"/>
                    <a:pt x="3965" y="15959"/>
                  </a:cubicBezTo>
                  <a:cubicBezTo>
                    <a:pt x="3875" y="16162"/>
                    <a:pt x="4077" y="16393"/>
                    <a:pt x="4196" y="16512"/>
                  </a:cubicBezTo>
                  <a:cubicBezTo>
                    <a:pt x="4343" y="16687"/>
                    <a:pt x="4518" y="16798"/>
                    <a:pt x="4749" y="16798"/>
                  </a:cubicBezTo>
                  <a:cubicBezTo>
                    <a:pt x="4721" y="16833"/>
                    <a:pt x="4693" y="16861"/>
                    <a:pt x="4665" y="16889"/>
                  </a:cubicBezTo>
                  <a:cubicBezTo>
                    <a:pt x="4574" y="16973"/>
                    <a:pt x="4343" y="17239"/>
                    <a:pt x="4490" y="17358"/>
                  </a:cubicBezTo>
                  <a:cubicBezTo>
                    <a:pt x="4498" y="17366"/>
                    <a:pt x="4506" y="17369"/>
                    <a:pt x="4513" y="17369"/>
                  </a:cubicBezTo>
                  <a:cubicBezTo>
                    <a:pt x="4532" y="17369"/>
                    <a:pt x="4546" y="17348"/>
                    <a:pt x="4546" y="17323"/>
                  </a:cubicBezTo>
                  <a:cubicBezTo>
                    <a:pt x="4490" y="17183"/>
                    <a:pt x="4777" y="16945"/>
                    <a:pt x="4867" y="16889"/>
                  </a:cubicBezTo>
                  <a:cubicBezTo>
                    <a:pt x="4988" y="16788"/>
                    <a:pt x="5134" y="16744"/>
                    <a:pt x="5289" y="16744"/>
                  </a:cubicBezTo>
                  <a:cubicBezTo>
                    <a:pt x="5359" y="16744"/>
                    <a:pt x="5432" y="16753"/>
                    <a:pt x="5504" y="16770"/>
                  </a:cubicBezTo>
                  <a:cubicBezTo>
                    <a:pt x="5578" y="16788"/>
                    <a:pt x="5642" y="16830"/>
                    <a:pt x="5706" y="16830"/>
                  </a:cubicBezTo>
                  <a:cubicBezTo>
                    <a:pt x="5745" y="16830"/>
                    <a:pt x="5783" y="16815"/>
                    <a:pt x="5825" y="16770"/>
                  </a:cubicBezTo>
                  <a:cubicBezTo>
                    <a:pt x="5853" y="16742"/>
                    <a:pt x="5888" y="16687"/>
                    <a:pt x="5916" y="16659"/>
                  </a:cubicBezTo>
                  <a:cubicBezTo>
                    <a:pt x="6000" y="16512"/>
                    <a:pt x="6063" y="16421"/>
                    <a:pt x="6238" y="16393"/>
                  </a:cubicBezTo>
                  <a:cubicBezTo>
                    <a:pt x="6378" y="16337"/>
                    <a:pt x="6553" y="16365"/>
                    <a:pt x="6727" y="16274"/>
                  </a:cubicBezTo>
                  <a:cubicBezTo>
                    <a:pt x="6882" y="16200"/>
                    <a:pt x="6970" y="16034"/>
                    <a:pt x="7147" y="16034"/>
                  </a:cubicBezTo>
                  <a:cubicBezTo>
                    <a:pt x="7171" y="16034"/>
                    <a:pt x="7197" y="16037"/>
                    <a:pt x="7224" y="16043"/>
                  </a:cubicBezTo>
                  <a:cubicBezTo>
                    <a:pt x="7546" y="16099"/>
                    <a:pt x="7518" y="16512"/>
                    <a:pt x="7839" y="16568"/>
                  </a:cubicBezTo>
                  <a:cubicBezTo>
                    <a:pt x="7923" y="16596"/>
                    <a:pt x="8042" y="16568"/>
                    <a:pt x="8126" y="16624"/>
                  </a:cubicBezTo>
                  <a:cubicBezTo>
                    <a:pt x="8217" y="16714"/>
                    <a:pt x="8245" y="16798"/>
                    <a:pt x="8273" y="16917"/>
                  </a:cubicBezTo>
                  <a:cubicBezTo>
                    <a:pt x="8301" y="17036"/>
                    <a:pt x="8301" y="17148"/>
                    <a:pt x="8336" y="17267"/>
                  </a:cubicBezTo>
                  <a:cubicBezTo>
                    <a:pt x="8374" y="17414"/>
                    <a:pt x="8480" y="17451"/>
                    <a:pt x="8606" y="17451"/>
                  </a:cubicBezTo>
                  <a:cubicBezTo>
                    <a:pt x="8736" y="17451"/>
                    <a:pt x="8889" y="17411"/>
                    <a:pt x="9012" y="17411"/>
                  </a:cubicBezTo>
                  <a:cubicBezTo>
                    <a:pt x="9030" y="17411"/>
                    <a:pt x="9047" y="17412"/>
                    <a:pt x="9063" y="17414"/>
                  </a:cubicBezTo>
                  <a:cubicBezTo>
                    <a:pt x="9266" y="17442"/>
                    <a:pt x="9412" y="17561"/>
                    <a:pt x="9559" y="17672"/>
                  </a:cubicBezTo>
                  <a:cubicBezTo>
                    <a:pt x="9643" y="17763"/>
                    <a:pt x="9734" y="17882"/>
                    <a:pt x="9846" y="17882"/>
                  </a:cubicBezTo>
                  <a:cubicBezTo>
                    <a:pt x="9993" y="17882"/>
                    <a:pt x="10168" y="17735"/>
                    <a:pt x="10314" y="17672"/>
                  </a:cubicBezTo>
                  <a:cubicBezTo>
                    <a:pt x="10381" y="17658"/>
                    <a:pt x="10446" y="17651"/>
                    <a:pt x="10509" y="17651"/>
                  </a:cubicBezTo>
                  <a:cubicBezTo>
                    <a:pt x="10693" y="17651"/>
                    <a:pt x="10863" y="17710"/>
                    <a:pt x="11014" y="17819"/>
                  </a:cubicBezTo>
                  <a:cubicBezTo>
                    <a:pt x="11023" y="17822"/>
                    <a:pt x="11032" y="17824"/>
                    <a:pt x="11041" y="17824"/>
                  </a:cubicBezTo>
                  <a:cubicBezTo>
                    <a:pt x="11115" y="17824"/>
                    <a:pt x="11179" y="17729"/>
                    <a:pt x="11098" y="17672"/>
                  </a:cubicBezTo>
                  <a:cubicBezTo>
                    <a:pt x="10903" y="17554"/>
                    <a:pt x="10705" y="17477"/>
                    <a:pt x="10498" y="17477"/>
                  </a:cubicBezTo>
                  <a:cubicBezTo>
                    <a:pt x="10400" y="17477"/>
                    <a:pt x="10299" y="17494"/>
                    <a:pt x="10196" y="17533"/>
                  </a:cubicBezTo>
                  <a:cubicBezTo>
                    <a:pt x="10089" y="17573"/>
                    <a:pt x="10001" y="17662"/>
                    <a:pt x="9904" y="17662"/>
                  </a:cubicBezTo>
                  <a:cubicBezTo>
                    <a:pt x="9868" y="17662"/>
                    <a:pt x="9830" y="17649"/>
                    <a:pt x="9790" y="17617"/>
                  </a:cubicBezTo>
                  <a:cubicBezTo>
                    <a:pt x="9671" y="17533"/>
                    <a:pt x="9559" y="17414"/>
                    <a:pt x="9440" y="17323"/>
                  </a:cubicBezTo>
                  <a:cubicBezTo>
                    <a:pt x="9322" y="17267"/>
                    <a:pt x="9175" y="17211"/>
                    <a:pt x="9035" y="17183"/>
                  </a:cubicBezTo>
                  <a:lnTo>
                    <a:pt x="8825" y="17183"/>
                  </a:lnTo>
                  <a:cubicBezTo>
                    <a:pt x="8780" y="17183"/>
                    <a:pt x="8660" y="17219"/>
                    <a:pt x="8599" y="17219"/>
                  </a:cubicBezTo>
                  <a:cubicBezTo>
                    <a:pt x="8583" y="17219"/>
                    <a:pt x="8572" y="17217"/>
                    <a:pt x="8566" y="17211"/>
                  </a:cubicBezTo>
                  <a:lnTo>
                    <a:pt x="8566" y="17092"/>
                  </a:lnTo>
                  <a:cubicBezTo>
                    <a:pt x="8566" y="17036"/>
                    <a:pt x="8566" y="16973"/>
                    <a:pt x="8538" y="16889"/>
                  </a:cubicBezTo>
                  <a:cubicBezTo>
                    <a:pt x="8510" y="16798"/>
                    <a:pt x="8510" y="16714"/>
                    <a:pt x="8448" y="16659"/>
                  </a:cubicBezTo>
                  <a:cubicBezTo>
                    <a:pt x="8594" y="16568"/>
                    <a:pt x="8713" y="16484"/>
                    <a:pt x="8860" y="16421"/>
                  </a:cubicBezTo>
                  <a:cubicBezTo>
                    <a:pt x="9063" y="16365"/>
                    <a:pt x="9266" y="16309"/>
                    <a:pt x="9468" y="16274"/>
                  </a:cubicBezTo>
                  <a:cubicBezTo>
                    <a:pt x="9790" y="16246"/>
                    <a:pt x="10021" y="16015"/>
                    <a:pt x="10287" y="15812"/>
                  </a:cubicBezTo>
                  <a:cubicBezTo>
                    <a:pt x="10287" y="15924"/>
                    <a:pt x="10314" y="16015"/>
                    <a:pt x="10370" y="16099"/>
                  </a:cubicBezTo>
                  <a:cubicBezTo>
                    <a:pt x="10224" y="16099"/>
                    <a:pt x="10084" y="16162"/>
                    <a:pt x="9965" y="16246"/>
                  </a:cubicBezTo>
                  <a:cubicBezTo>
                    <a:pt x="9790" y="16365"/>
                    <a:pt x="9615" y="16624"/>
                    <a:pt x="9671" y="16833"/>
                  </a:cubicBezTo>
                  <a:cubicBezTo>
                    <a:pt x="9685" y="16847"/>
                    <a:pt x="9701" y="16854"/>
                    <a:pt x="9713" y="16854"/>
                  </a:cubicBezTo>
                  <a:cubicBezTo>
                    <a:pt x="9725" y="16854"/>
                    <a:pt x="9734" y="16847"/>
                    <a:pt x="9734" y="16833"/>
                  </a:cubicBezTo>
                  <a:cubicBezTo>
                    <a:pt x="9818" y="16540"/>
                    <a:pt x="10049" y="16274"/>
                    <a:pt x="10370" y="16274"/>
                  </a:cubicBezTo>
                  <a:cubicBezTo>
                    <a:pt x="10395" y="16271"/>
                    <a:pt x="10418" y="16269"/>
                    <a:pt x="10440" y="16269"/>
                  </a:cubicBezTo>
                  <a:cubicBezTo>
                    <a:pt x="10601" y="16269"/>
                    <a:pt x="10703" y="16358"/>
                    <a:pt x="10783" y="16512"/>
                  </a:cubicBezTo>
                  <a:cubicBezTo>
                    <a:pt x="10811" y="16568"/>
                    <a:pt x="10811" y="16659"/>
                    <a:pt x="10867" y="16714"/>
                  </a:cubicBezTo>
                  <a:cubicBezTo>
                    <a:pt x="10916" y="16771"/>
                    <a:pt x="10977" y="16789"/>
                    <a:pt x="11043" y="16789"/>
                  </a:cubicBezTo>
                  <a:cubicBezTo>
                    <a:pt x="11153" y="16789"/>
                    <a:pt x="11280" y="16740"/>
                    <a:pt x="11394" y="16740"/>
                  </a:cubicBezTo>
                  <a:cubicBezTo>
                    <a:pt x="11456" y="16740"/>
                    <a:pt x="11515" y="16754"/>
                    <a:pt x="11566" y="16798"/>
                  </a:cubicBezTo>
                  <a:cubicBezTo>
                    <a:pt x="11741" y="16917"/>
                    <a:pt x="11713" y="17211"/>
                    <a:pt x="11888" y="17323"/>
                  </a:cubicBezTo>
                  <a:cubicBezTo>
                    <a:pt x="12063" y="17470"/>
                    <a:pt x="12321" y="17442"/>
                    <a:pt x="12496" y="17561"/>
                  </a:cubicBezTo>
                  <a:cubicBezTo>
                    <a:pt x="12615" y="17617"/>
                    <a:pt x="12671" y="17910"/>
                    <a:pt x="12818" y="17910"/>
                  </a:cubicBezTo>
                  <a:cubicBezTo>
                    <a:pt x="12881" y="17910"/>
                    <a:pt x="12909" y="17882"/>
                    <a:pt x="12937" y="17847"/>
                  </a:cubicBezTo>
                  <a:cubicBezTo>
                    <a:pt x="13021" y="17763"/>
                    <a:pt x="13083" y="17672"/>
                    <a:pt x="13195" y="17617"/>
                  </a:cubicBezTo>
                  <a:cubicBezTo>
                    <a:pt x="13302" y="17558"/>
                    <a:pt x="13422" y="17532"/>
                    <a:pt x="13546" y="17532"/>
                  </a:cubicBezTo>
                  <a:cubicBezTo>
                    <a:pt x="13732" y="17532"/>
                    <a:pt x="13928" y="17589"/>
                    <a:pt x="14104" y="17672"/>
                  </a:cubicBezTo>
                  <a:cubicBezTo>
                    <a:pt x="14113" y="17678"/>
                    <a:pt x="14122" y="17680"/>
                    <a:pt x="14132" y="17680"/>
                  </a:cubicBezTo>
                  <a:cubicBezTo>
                    <a:pt x="14183" y="17680"/>
                    <a:pt x="14236" y="17608"/>
                    <a:pt x="14188" y="17561"/>
                  </a:cubicBezTo>
                  <a:cubicBezTo>
                    <a:pt x="14061" y="17413"/>
                    <a:pt x="13840" y="17373"/>
                    <a:pt x="13641" y="17373"/>
                  </a:cubicBezTo>
                  <a:cubicBezTo>
                    <a:pt x="13567" y="17373"/>
                    <a:pt x="13496" y="17378"/>
                    <a:pt x="13433" y="17386"/>
                  </a:cubicBezTo>
                  <a:cubicBezTo>
                    <a:pt x="13314" y="17414"/>
                    <a:pt x="13167" y="17442"/>
                    <a:pt x="13055" y="17533"/>
                  </a:cubicBezTo>
                  <a:lnTo>
                    <a:pt x="12821" y="17732"/>
                  </a:lnTo>
                  <a:lnTo>
                    <a:pt x="12821" y="17732"/>
                  </a:lnTo>
                  <a:cubicBezTo>
                    <a:pt x="12828" y="17705"/>
                    <a:pt x="12704" y="17498"/>
                    <a:pt x="12671" y="17498"/>
                  </a:cubicBezTo>
                  <a:cubicBezTo>
                    <a:pt x="12615" y="17414"/>
                    <a:pt x="12496" y="17386"/>
                    <a:pt x="12412" y="17323"/>
                  </a:cubicBezTo>
                  <a:cubicBezTo>
                    <a:pt x="12265" y="17267"/>
                    <a:pt x="12063" y="17295"/>
                    <a:pt x="11972" y="17148"/>
                  </a:cubicBezTo>
                  <a:cubicBezTo>
                    <a:pt x="11888" y="17008"/>
                    <a:pt x="11916" y="16861"/>
                    <a:pt x="11832" y="16714"/>
                  </a:cubicBezTo>
                  <a:cubicBezTo>
                    <a:pt x="11714" y="16535"/>
                    <a:pt x="11567" y="16493"/>
                    <a:pt x="11396" y="16493"/>
                  </a:cubicBezTo>
                  <a:cubicBezTo>
                    <a:pt x="11314" y="16493"/>
                    <a:pt x="11226" y="16503"/>
                    <a:pt x="11133" y="16512"/>
                  </a:cubicBezTo>
                  <a:cubicBezTo>
                    <a:pt x="11095" y="16523"/>
                    <a:pt x="11073" y="16530"/>
                    <a:pt x="11058" y="16530"/>
                  </a:cubicBezTo>
                  <a:cubicBezTo>
                    <a:pt x="11037" y="16530"/>
                    <a:pt x="11030" y="16517"/>
                    <a:pt x="11014" y="16484"/>
                  </a:cubicBezTo>
                  <a:cubicBezTo>
                    <a:pt x="10958" y="16449"/>
                    <a:pt x="10923" y="16337"/>
                    <a:pt x="10867" y="16274"/>
                  </a:cubicBezTo>
                  <a:cubicBezTo>
                    <a:pt x="10811" y="16190"/>
                    <a:pt x="10720" y="16134"/>
                    <a:pt x="10636" y="16099"/>
                  </a:cubicBezTo>
                  <a:cubicBezTo>
                    <a:pt x="10573" y="16099"/>
                    <a:pt x="10517" y="16071"/>
                    <a:pt x="10461" y="16071"/>
                  </a:cubicBezTo>
                  <a:cubicBezTo>
                    <a:pt x="10398" y="15959"/>
                    <a:pt x="10398" y="15785"/>
                    <a:pt x="10398" y="15666"/>
                  </a:cubicBezTo>
                  <a:cubicBezTo>
                    <a:pt x="10398" y="15463"/>
                    <a:pt x="10489" y="15288"/>
                    <a:pt x="10636" y="15141"/>
                  </a:cubicBezTo>
                  <a:cubicBezTo>
                    <a:pt x="10772" y="14963"/>
                    <a:pt x="10999" y="14867"/>
                    <a:pt x="11222" y="14867"/>
                  </a:cubicBezTo>
                  <a:cubicBezTo>
                    <a:pt x="11332" y="14867"/>
                    <a:pt x="11441" y="14890"/>
                    <a:pt x="11538" y="14938"/>
                  </a:cubicBezTo>
                  <a:cubicBezTo>
                    <a:pt x="11560" y="14960"/>
                    <a:pt x="11586" y="14969"/>
                    <a:pt x="11612" y="14969"/>
                  </a:cubicBezTo>
                  <a:cubicBezTo>
                    <a:pt x="11654" y="14969"/>
                    <a:pt x="11696" y="14945"/>
                    <a:pt x="11713" y="14910"/>
                  </a:cubicBezTo>
                  <a:cubicBezTo>
                    <a:pt x="11769" y="14848"/>
                    <a:pt x="11741" y="14792"/>
                    <a:pt x="11741" y="14736"/>
                  </a:cubicBezTo>
                  <a:cubicBezTo>
                    <a:pt x="11713" y="14589"/>
                    <a:pt x="11741" y="14442"/>
                    <a:pt x="11797" y="14323"/>
                  </a:cubicBezTo>
                  <a:cubicBezTo>
                    <a:pt x="11916" y="14036"/>
                    <a:pt x="12209" y="13946"/>
                    <a:pt x="12468" y="13946"/>
                  </a:cubicBezTo>
                  <a:cubicBezTo>
                    <a:pt x="12558" y="13946"/>
                    <a:pt x="12643" y="13957"/>
                    <a:pt x="12722" y="13957"/>
                  </a:cubicBezTo>
                  <a:cubicBezTo>
                    <a:pt x="12821" y="13957"/>
                    <a:pt x="12911" y="13939"/>
                    <a:pt x="12993" y="13862"/>
                  </a:cubicBezTo>
                  <a:cubicBezTo>
                    <a:pt x="13111" y="13743"/>
                    <a:pt x="13167" y="13652"/>
                    <a:pt x="13342" y="13596"/>
                  </a:cubicBezTo>
                  <a:cubicBezTo>
                    <a:pt x="13389" y="13581"/>
                    <a:pt x="13433" y="13574"/>
                    <a:pt x="13476" y="13574"/>
                  </a:cubicBezTo>
                  <a:cubicBezTo>
                    <a:pt x="13595" y="13574"/>
                    <a:pt x="13703" y="13627"/>
                    <a:pt x="13811" y="13715"/>
                  </a:cubicBezTo>
                  <a:cubicBezTo>
                    <a:pt x="13958" y="13862"/>
                    <a:pt x="14041" y="13946"/>
                    <a:pt x="14279" y="13946"/>
                  </a:cubicBezTo>
                  <a:cubicBezTo>
                    <a:pt x="14482" y="13946"/>
                    <a:pt x="14594" y="14036"/>
                    <a:pt x="14629" y="14267"/>
                  </a:cubicBezTo>
                  <a:cubicBezTo>
                    <a:pt x="14629" y="14351"/>
                    <a:pt x="14629" y="14414"/>
                    <a:pt x="14685" y="14498"/>
                  </a:cubicBezTo>
                  <a:cubicBezTo>
                    <a:pt x="14719" y="14558"/>
                    <a:pt x="14759" y="14580"/>
                    <a:pt x="14803" y="14580"/>
                  </a:cubicBezTo>
                  <a:cubicBezTo>
                    <a:pt x="14866" y="14580"/>
                    <a:pt x="14936" y="14535"/>
                    <a:pt x="15006" y="14498"/>
                  </a:cubicBezTo>
                  <a:cubicBezTo>
                    <a:pt x="15101" y="14444"/>
                    <a:pt x="15208" y="14413"/>
                    <a:pt x="15309" y="14413"/>
                  </a:cubicBezTo>
                  <a:cubicBezTo>
                    <a:pt x="15364" y="14413"/>
                    <a:pt x="15418" y="14422"/>
                    <a:pt x="15468" y="14442"/>
                  </a:cubicBezTo>
                  <a:cubicBezTo>
                    <a:pt x="15587" y="14470"/>
                    <a:pt x="15678" y="14589"/>
                    <a:pt x="15762" y="14617"/>
                  </a:cubicBezTo>
                  <a:cubicBezTo>
                    <a:pt x="15781" y="14637"/>
                    <a:pt x="15806" y="14646"/>
                    <a:pt x="15830" y="14646"/>
                  </a:cubicBezTo>
                  <a:cubicBezTo>
                    <a:pt x="15874" y="14646"/>
                    <a:pt x="15918" y="14615"/>
                    <a:pt x="15936" y="14561"/>
                  </a:cubicBezTo>
                  <a:cubicBezTo>
                    <a:pt x="16027" y="14351"/>
                    <a:pt x="15964" y="14120"/>
                    <a:pt x="16083" y="13946"/>
                  </a:cubicBezTo>
                  <a:cubicBezTo>
                    <a:pt x="16139" y="13827"/>
                    <a:pt x="16258" y="13743"/>
                    <a:pt x="16342" y="13652"/>
                  </a:cubicBezTo>
                  <a:cubicBezTo>
                    <a:pt x="16447" y="13601"/>
                    <a:pt x="16521" y="13591"/>
                    <a:pt x="16602" y="13591"/>
                  </a:cubicBezTo>
                  <a:cubicBezTo>
                    <a:pt x="16656" y="13591"/>
                    <a:pt x="16713" y="13596"/>
                    <a:pt x="16782" y="13596"/>
                  </a:cubicBezTo>
                  <a:cubicBezTo>
                    <a:pt x="16866" y="13596"/>
                    <a:pt x="16929" y="13596"/>
                    <a:pt x="16957" y="13512"/>
                  </a:cubicBezTo>
                  <a:cubicBezTo>
                    <a:pt x="17041" y="13365"/>
                    <a:pt x="17132" y="13274"/>
                    <a:pt x="17251" y="13218"/>
                  </a:cubicBezTo>
                  <a:lnTo>
                    <a:pt x="17251" y="13218"/>
                  </a:lnTo>
                  <a:cubicBezTo>
                    <a:pt x="17216" y="13337"/>
                    <a:pt x="17216" y="13449"/>
                    <a:pt x="17251" y="13568"/>
                  </a:cubicBezTo>
                  <a:cubicBezTo>
                    <a:pt x="17279" y="13596"/>
                    <a:pt x="17279" y="13652"/>
                    <a:pt x="17307" y="13687"/>
                  </a:cubicBezTo>
                  <a:cubicBezTo>
                    <a:pt x="17320" y="13693"/>
                    <a:pt x="17330" y="13695"/>
                    <a:pt x="17339" y="13695"/>
                  </a:cubicBezTo>
                  <a:cubicBezTo>
                    <a:pt x="17413" y="13695"/>
                    <a:pt x="17366" y="13505"/>
                    <a:pt x="17391" y="13449"/>
                  </a:cubicBezTo>
                  <a:cubicBezTo>
                    <a:pt x="17391" y="13365"/>
                    <a:pt x="17426" y="13246"/>
                    <a:pt x="17454" y="13162"/>
                  </a:cubicBezTo>
                  <a:cubicBezTo>
                    <a:pt x="17504" y="13031"/>
                    <a:pt x="17574" y="12988"/>
                    <a:pt x="17654" y="12988"/>
                  </a:cubicBezTo>
                  <a:cubicBezTo>
                    <a:pt x="17752" y="12988"/>
                    <a:pt x="17866" y="13053"/>
                    <a:pt x="17978" y="13099"/>
                  </a:cubicBezTo>
                  <a:cubicBezTo>
                    <a:pt x="18013" y="13111"/>
                    <a:pt x="18033" y="13118"/>
                    <a:pt x="18052" y="13118"/>
                  </a:cubicBezTo>
                  <a:cubicBezTo>
                    <a:pt x="18078" y="13118"/>
                    <a:pt x="18100" y="13104"/>
                    <a:pt x="18153" y="13071"/>
                  </a:cubicBezTo>
                  <a:cubicBezTo>
                    <a:pt x="18237" y="13016"/>
                    <a:pt x="18300" y="12953"/>
                    <a:pt x="18384" y="12925"/>
                  </a:cubicBezTo>
                  <a:cubicBezTo>
                    <a:pt x="18420" y="12918"/>
                    <a:pt x="18452" y="12914"/>
                    <a:pt x="18482" y="12914"/>
                  </a:cubicBezTo>
                  <a:cubicBezTo>
                    <a:pt x="18574" y="12914"/>
                    <a:pt x="18644" y="12947"/>
                    <a:pt x="18733" y="13016"/>
                  </a:cubicBezTo>
                  <a:cubicBezTo>
                    <a:pt x="18741" y="13019"/>
                    <a:pt x="18748" y="13021"/>
                    <a:pt x="18755" y="13021"/>
                  </a:cubicBezTo>
                  <a:cubicBezTo>
                    <a:pt x="18804" y="13021"/>
                    <a:pt x="18844" y="12949"/>
                    <a:pt x="18789" y="12925"/>
                  </a:cubicBezTo>
                  <a:cubicBezTo>
                    <a:pt x="18695" y="12804"/>
                    <a:pt x="18582" y="12758"/>
                    <a:pt x="18464" y="12758"/>
                  </a:cubicBezTo>
                  <a:cubicBezTo>
                    <a:pt x="18330" y="12758"/>
                    <a:pt x="18189" y="12818"/>
                    <a:pt x="18062" y="12897"/>
                  </a:cubicBezTo>
                  <a:cubicBezTo>
                    <a:pt x="18006" y="12897"/>
                    <a:pt x="17978" y="12841"/>
                    <a:pt x="17950" y="12841"/>
                  </a:cubicBezTo>
                  <a:cubicBezTo>
                    <a:pt x="17859" y="12778"/>
                    <a:pt x="17803" y="12778"/>
                    <a:pt x="17712" y="12778"/>
                  </a:cubicBezTo>
                  <a:cubicBezTo>
                    <a:pt x="17601" y="12778"/>
                    <a:pt x="17510" y="12778"/>
                    <a:pt x="17426" y="12869"/>
                  </a:cubicBezTo>
                  <a:cubicBezTo>
                    <a:pt x="17391" y="12897"/>
                    <a:pt x="17363" y="12925"/>
                    <a:pt x="17335" y="12953"/>
                  </a:cubicBezTo>
                  <a:cubicBezTo>
                    <a:pt x="17160" y="13044"/>
                    <a:pt x="17013" y="13127"/>
                    <a:pt x="16901" y="13274"/>
                  </a:cubicBezTo>
                  <a:cubicBezTo>
                    <a:pt x="16866" y="13302"/>
                    <a:pt x="16838" y="13393"/>
                    <a:pt x="16810" y="13421"/>
                  </a:cubicBezTo>
                  <a:lnTo>
                    <a:pt x="16782" y="13393"/>
                  </a:lnTo>
                  <a:cubicBezTo>
                    <a:pt x="16723" y="13379"/>
                    <a:pt x="16665" y="13372"/>
                    <a:pt x="16608" y="13372"/>
                  </a:cubicBezTo>
                  <a:cubicBezTo>
                    <a:pt x="16550" y="13372"/>
                    <a:pt x="16492" y="13379"/>
                    <a:pt x="16433" y="13393"/>
                  </a:cubicBezTo>
                  <a:cubicBezTo>
                    <a:pt x="16230" y="13449"/>
                    <a:pt x="16055" y="13596"/>
                    <a:pt x="15908" y="13771"/>
                  </a:cubicBezTo>
                  <a:cubicBezTo>
                    <a:pt x="15852" y="13862"/>
                    <a:pt x="15790" y="13973"/>
                    <a:pt x="15762" y="14092"/>
                  </a:cubicBezTo>
                  <a:cubicBezTo>
                    <a:pt x="15762" y="14148"/>
                    <a:pt x="15734" y="14239"/>
                    <a:pt x="15734" y="14323"/>
                  </a:cubicBezTo>
                  <a:cubicBezTo>
                    <a:pt x="15678" y="14267"/>
                    <a:pt x="15615" y="14239"/>
                    <a:pt x="15531" y="14211"/>
                  </a:cubicBezTo>
                  <a:cubicBezTo>
                    <a:pt x="15440" y="14176"/>
                    <a:pt x="15356" y="14176"/>
                    <a:pt x="15237" y="14176"/>
                  </a:cubicBezTo>
                  <a:cubicBezTo>
                    <a:pt x="15181" y="14176"/>
                    <a:pt x="15090" y="14211"/>
                    <a:pt x="15034" y="14239"/>
                  </a:cubicBezTo>
                  <a:cubicBezTo>
                    <a:pt x="15006" y="14239"/>
                    <a:pt x="14915" y="14295"/>
                    <a:pt x="14887" y="14323"/>
                  </a:cubicBezTo>
                  <a:cubicBezTo>
                    <a:pt x="14832" y="14323"/>
                    <a:pt x="14804" y="14148"/>
                    <a:pt x="14769" y="14064"/>
                  </a:cubicBezTo>
                  <a:cubicBezTo>
                    <a:pt x="14915" y="13973"/>
                    <a:pt x="15034" y="13827"/>
                    <a:pt x="15181" y="13743"/>
                  </a:cubicBezTo>
                  <a:cubicBezTo>
                    <a:pt x="15356" y="13568"/>
                    <a:pt x="15559" y="13449"/>
                    <a:pt x="15734" y="13302"/>
                  </a:cubicBezTo>
                  <a:cubicBezTo>
                    <a:pt x="15992" y="13016"/>
                    <a:pt x="16230" y="12722"/>
                    <a:pt x="16258" y="12344"/>
                  </a:cubicBezTo>
                  <a:cubicBezTo>
                    <a:pt x="16314" y="11876"/>
                    <a:pt x="16139" y="11414"/>
                    <a:pt x="16342" y="10974"/>
                  </a:cubicBezTo>
                  <a:cubicBezTo>
                    <a:pt x="16433" y="10799"/>
                    <a:pt x="16608" y="10680"/>
                    <a:pt x="16726" y="10540"/>
                  </a:cubicBezTo>
                  <a:cubicBezTo>
                    <a:pt x="16838" y="10330"/>
                    <a:pt x="16866" y="10128"/>
                    <a:pt x="16901" y="9897"/>
                  </a:cubicBezTo>
                  <a:cubicBezTo>
                    <a:pt x="16929" y="9666"/>
                    <a:pt x="16957" y="9456"/>
                    <a:pt x="16957" y="9226"/>
                  </a:cubicBezTo>
                  <a:cubicBezTo>
                    <a:pt x="16929" y="8995"/>
                    <a:pt x="16901" y="8757"/>
                    <a:pt x="17041" y="8526"/>
                  </a:cubicBezTo>
                  <a:cubicBezTo>
                    <a:pt x="17132" y="8380"/>
                    <a:pt x="17279" y="8296"/>
                    <a:pt x="17426" y="8205"/>
                  </a:cubicBezTo>
                  <a:cubicBezTo>
                    <a:pt x="17454" y="8352"/>
                    <a:pt x="17426" y="8526"/>
                    <a:pt x="17426" y="8645"/>
                  </a:cubicBezTo>
                  <a:cubicBezTo>
                    <a:pt x="17391" y="8820"/>
                    <a:pt x="17391" y="8995"/>
                    <a:pt x="17391" y="9170"/>
                  </a:cubicBezTo>
                  <a:cubicBezTo>
                    <a:pt x="17363" y="9547"/>
                    <a:pt x="17279" y="9897"/>
                    <a:pt x="17188" y="10275"/>
                  </a:cubicBezTo>
                  <a:cubicBezTo>
                    <a:pt x="17132" y="10596"/>
                    <a:pt x="17013" y="10890"/>
                    <a:pt x="16929" y="11205"/>
                  </a:cubicBezTo>
                  <a:cubicBezTo>
                    <a:pt x="16901" y="11414"/>
                    <a:pt x="16726" y="11764"/>
                    <a:pt x="16866" y="11904"/>
                  </a:cubicBezTo>
                  <a:cubicBezTo>
                    <a:pt x="16888" y="11943"/>
                    <a:pt x="16918" y="11969"/>
                    <a:pt x="16951" y="11969"/>
                  </a:cubicBezTo>
                  <a:cubicBezTo>
                    <a:pt x="16971" y="11969"/>
                    <a:pt x="16992" y="11960"/>
                    <a:pt x="17013" y="11939"/>
                  </a:cubicBezTo>
                  <a:cubicBezTo>
                    <a:pt x="17307" y="11701"/>
                    <a:pt x="17426" y="11379"/>
                    <a:pt x="17538" y="11030"/>
                  </a:cubicBezTo>
                  <a:cubicBezTo>
                    <a:pt x="17684" y="10680"/>
                    <a:pt x="17859" y="10365"/>
                    <a:pt x="17950" y="9981"/>
                  </a:cubicBezTo>
                  <a:cubicBezTo>
                    <a:pt x="18034" y="9666"/>
                    <a:pt x="18125" y="9317"/>
                    <a:pt x="18153" y="8995"/>
                  </a:cubicBezTo>
                  <a:cubicBezTo>
                    <a:pt x="18181" y="8848"/>
                    <a:pt x="18181" y="8729"/>
                    <a:pt x="18209" y="8617"/>
                  </a:cubicBezTo>
                  <a:lnTo>
                    <a:pt x="18209" y="9345"/>
                  </a:lnTo>
                  <a:cubicBezTo>
                    <a:pt x="18181" y="9666"/>
                    <a:pt x="18209" y="10016"/>
                    <a:pt x="18209" y="10330"/>
                  </a:cubicBezTo>
                  <a:cubicBezTo>
                    <a:pt x="18209" y="10652"/>
                    <a:pt x="18153" y="11002"/>
                    <a:pt x="18125" y="11351"/>
                  </a:cubicBezTo>
                  <a:cubicBezTo>
                    <a:pt x="18062" y="11645"/>
                    <a:pt x="18062" y="11939"/>
                    <a:pt x="18006" y="12225"/>
                  </a:cubicBezTo>
                  <a:cubicBezTo>
                    <a:pt x="18006" y="12277"/>
                    <a:pt x="18025" y="12324"/>
                    <a:pt x="18062" y="12324"/>
                  </a:cubicBezTo>
                  <a:cubicBezTo>
                    <a:pt x="18071" y="12324"/>
                    <a:pt x="18080" y="12321"/>
                    <a:pt x="18090" y="12316"/>
                  </a:cubicBezTo>
                  <a:cubicBezTo>
                    <a:pt x="18265" y="12316"/>
                    <a:pt x="18384" y="12023"/>
                    <a:pt x="18440" y="11876"/>
                  </a:cubicBezTo>
                  <a:cubicBezTo>
                    <a:pt x="18586" y="11554"/>
                    <a:pt x="18677" y="11177"/>
                    <a:pt x="18761" y="10827"/>
                  </a:cubicBezTo>
                  <a:cubicBezTo>
                    <a:pt x="18789" y="10624"/>
                    <a:pt x="18852" y="10421"/>
                    <a:pt x="18880" y="10247"/>
                  </a:cubicBezTo>
                  <a:cubicBezTo>
                    <a:pt x="18880" y="10449"/>
                    <a:pt x="18908" y="10652"/>
                    <a:pt x="18880" y="10890"/>
                  </a:cubicBezTo>
                  <a:cubicBezTo>
                    <a:pt x="18880" y="11121"/>
                    <a:pt x="18824" y="11379"/>
                    <a:pt x="18789" y="11645"/>
                  </a:cubicBezTo>
                  <a:cubicBezTo>
                    <a:pt x="18761" y="11848"/>
                    <a:pt x="18705" y="12079"/>
                    <a:pt x="18761" y="12288"/>
                  </a:cubicBezTo>
                  <a:cubicBezTo>
                    <a:pt x="18761" y="12344"/>
                    <a:pt x="18852" y="12372"/>
                    <a:pt x="18908" y="12372"/>
                  </a:cubicBezTo>
                  <a:cubicBezTo>
                    <a:pt x="19055" y="12344"/>
                    <a:pt x="19083" y="12114"/>
                    <a:pt x="19139" y="11995"/>
                  </a:cubicBezTo>
                  <a:cubicBezTo>
                    <a:pt x="19230" y="11701"/>
                    <a:pt x="19286" y="11351"/>
                    <a:pt x="19349" y="11030"/>
                  </a:cubicBezTo>
                  <a:cubicBezTo>
                    <a:pt x="19405" y="10771"/>
                    <a:pt x="19405" y="10449"/>
                    <a:pt x="19405" y="10156"/>
                  </a:cubicBezTo>
                  <a:cubicBezTo>
                    <a:pt x="19377" y="9897"/>
                    <a:pt x="19461" y="9666"/>
                    <a:pt x="19488" y="9400"/>
                  </a:cubicBezTo>
                  <a:cubicBezTo>
                    <a:pt x="19523" y="9142"/>
                    <a:pt x="19523" y="8904"/>
                    <a:pt x="19523" y="8673"/>
                  </a:cubicBezTo>
                  <a:cubicBezTo>
                    <a:pt x="19523" y="8296"/>
                    <a:pt x="19551" y="7946"/>
                    <a:pt x="19461" y="7568"/>
                  </a:cubicBezTo>
                  <a:cubicBezTo>
                    <a:pt x="19377" y="7219"/>
                    <a:pt x="19230" y="6897"/>
                    <a:pt x="19083" y="6576"/>
                  </a:cubicBezTo>
                  <a:cubicBezTo>
                    <a:pt x="19027" y="6429"/>
                    <a:pt x="18964" y="6282"/>
                    <a:pt x="18908" y="6135"/>
                  </a:cubicBezTo>
                  <a:cubicBezTo>
                    <a:pt x="18852" y="5995"/>
                    <a:pt x="18761" y="5848"/>
                    <a:pt x="18705" y="5702"/>
                  </a:cubicBezTo>
                  <a:cubicBezTo>
                    <a:pt x="18586" y="5261"/>
                    <a:pt x="18705" y="4827"/>
                    <a:pt x="18761" y="4387"/>
                  </a:cubicBezTo>
                  <a:cubicBezTo>
                    <a:pt x="18761" y="4212"/>
                    <a:pt x="18761" y="4009"/>
                    <a:pt x="18733" y="3835"/>
                  </a:cubicBezTo>
                  <a:cubicBezTo>
                    <a:pt x="18705" y="3751"/>
                    <a:pt x="18677" y="3688"/>
                    <a:pt x="18558" y="3660"/>
                  </a:cubicBezTo>
                  <a:cubicBezTo>
                    <a:pt x="18550" y="3659"/>
                    <a:pt x="18542" y="3658"/>
                    <a:pt x="18534" y="3658"/>
                  </a:cubicBezTo>
                  <a:cubicBezTo>
                    <a:pt x="18311" y="3658"/>
                    <a:pt x="18087" y="4017"/>
                    <a:pt x="18006" y="4212"/>
                  </a:cubicBezTo>
                  <a:cubicBezTo>
                    <a:pt x="17915" y="4450"/>
                    <a:pt x="17887" y="4681"/>
                    <a:pt x="17915" y="4911"/>
                  </a:cubicBezTo>
                  <a:lnTo>
                    <a:pt x="17915" y="4946"/>
                  </a:lnTo>
                  <a:cubicBezTo>
                    <a:pt x="17887" y="5149"/>
                    <a:pt x="17915" y="5380"/>
                    <a:pt x="17915" y="5583"/>
                  </a:cubicBezTo>
                  <a:cubicBezTo>
                    <a:pt x="17915" y="5674"/>
                    <a:pt x="17915" y="5757"/>
                    <a:pt x="17950" y="5848"/>
                  </a:cubicBezTo>
                  <a:cubicBezTo>
                    <a:pt x="17887" y="5785"/>
                    <a:pt x="17831" y="5702"/>
                    <a:pt x="17831" y="5611"/>
                  </a:cubicBezTo>
                  <a:cubicBezTo>
                    <a:pt x="17775" y="5436"/>
                    <a:pt x="17775" y="5261"/>
                    <a:pt x="17775" y="5086"/>
                  </a:cubicBezTo>
                  <a:cubicBezTo>
                    <a:pt x="17775" y="4974"/>
                    <a:pt x="17775" y="4883"/>
                    <a:pt x="17684" y="4800"/>
                  </a:cubicBezTo>
                  <a:cubicBezTo>
                    <a:pt x="17656" y="4772"/>
                    <a:pt x="17629" y="4772"/>
                    <a:pt x="17601" y="4772"/>
                  </a:cubicBezTo>
                  <a:cubicBezTo>
                    <a:pt x="17216" y="4911"/>
                    <a:pt x="17188" y="5527"/>
                    <a:pt x="17188" y="5876"/>
                  </a:cubicBezTo>
                  <a:cubicBezTo>
                    <a:pt x="17188" y="5995"/>
                    <a:pt x="17160" y="6107"/>
                    <a:pt x="17188" y="6254"/>
                  </a:cubicBezTo>
                  <a:cubicBezTo>
                    <a:pt x="17104" y="6198"/>
                    <a:pt x="17041" y="6170"/>
                    <a:pt x="17013" y="6107"/>
                  </a:cubicBezTo>
                  <a:cubicBezTo>
                    <a:pt x="16901" y="5932"/>
                    <a:pt x="17041" y="5848"/>
                    <a:pt x="17104" y="5702"/>
                  </a:cubicBezTo>
                  <a:cubicBezTo>
                    <a:pt x="17160" y="5583"/>
                    <a:pt x="17132" y="5471"/>
                    <a:pt x="17013" y="5380"/>
                  </a:cubicBezTo>
                  <a:cubicBezTo>
                    <a:pt x="16929" y="5324"/>
                    <a:pt x="16838" y="5296"/>
                    <a:pt x="16754" y="5261"/>
                  </a:cubicBezTo>
                  <a:cubicBezTo>
                    <a:pt x="16664" y="5205"/>
                    <a:pt x="16636" y="5177"/>
                    <a:pt x="16552" y="5177"/>
                  </a:cubicBezTo>
                  <a:cubicBezTo>
                    <a:pt x="16342" y="5205"/>
                    <a:pt x="16202" y="5352"/>
                    <a:pt x="16055" y="5436"/>
                  </a:cubicBezTo>
                  <a:cubicBezTo>
                    <a:pt x="15994" y="5497"/>
                    <a:pt x="15925" y="5512"/>
                    <a:pt x="15853" y="5512"/>
                  </a:cubicBezTo>
                  <a:cubicBezTo>
                    <a:pt x="15785" y="5512"/>
                    <a:pt x="15714" y="5499"/>
                    <a:pt x="15643" y="5499"/>
                  </a:cubicBezTo>
                  <a:cubicBezTo>
                    <a:pt x="15531" y="5527"/>
                    <a:pt x="15412" y="5555"/>
                    <a:pt x="15293" y="5583"/>
                  </a:cubicBezTo>
                  <a:cubicBezTo>
                    <a:pt x="15153" y="5583"/>
                    <a:pt x="15006" y="5527"/>
                    <a:pt x="14860" y="5499"/>
                  </a:cubicBezTo>
                  <a:cubicBezTo>
                    <a:pt x="14769" y="5499"/>
                    <a:pt x="14657" y="5499"/>
                    <a:pt x="14538" y="5471"/>
                  </a:cubicBezTo>
                  <a:cubicBezTo>
                    <a:pt x="14419" y="5380"/>
                    <a:pt x="14335" y="5324"/>
                    <a:pt x="14216" y="5233"/>
                  </a:cubicBezTo>
                  <a:cubicBezTo>
                    <a:pt x="14104" y="5121"/>
                    <a:pt x="13985" y="5030"/>
                    <a:pt x="13895" y="4911"/>
                  </a:cubicBezTo>
                  <a:cubicBezTo>
                    <a:pt x="13985" y="4805"/>
                    <a:pt x="14195" y="4759"/>
                    <a:pt x="14366" y="4759"/>
                  </a:cubicBezTo>
                  <a:cubicBezTo>
                    <a:pt x="14419" y="4759"/>
                    <a:pt x="14469" y="4763"/>
                    <a:pt x="14510" y="4772"/>
                  </a:cubicBezTo>
                  <a:cubicBezTo>
                    <a:pt x="14685" y="4772"/>
                    <a:pt x="14887" y="4855"/>
                    <a:pt x="15090" y="4855"/>
                  </a:cubicBezTo>
                  <a:cubicBezTo>
                    <a:pt x="15209" y="4855"/>
                    <a:pt x="15356" y="4827"/>
                    <a:pt x="15468" y="4827"/>
                  </a:cubicBezTo>
                  <a:cubicBezTo>
                    <a:pt x="15643" y="4827"/>
                    <a:pt x="15790" y="4883"/>
                    <a:pt x="15964" y="4883"/>
                  </a:cubicBezTo>
                  <a:cubicBezTo>
                    <a:pt x="16083" y="4855"/>
                    <a:pt x="16314" y="4827"/>
                    <a:pt x="16405" y="4709"/>
                  </a:cubicBezTo>
                  <a:cubicBezTo>
                    <a:pt x="16517" y="4562"/>
                    <a:pt x="16461" y="4303"/>
                    <a:pt x="16405" y="4156"/>
                  </a:cubicBezTo>
                  <a:cubicBezTo>
                    <a:pt x="16286" y="3863"/>
                    <a:pt x="15964" y="3863"/>
                    <a:pt x="15762" y="3723"/>
                  </a:cubicBezTo>
                  <a:cubicBezTo>
                    <a:pt x="15503" y="3513"/>
                    <a:pt x="15237" y="3310"/>
                    <a:pt x="15034" y="3051"/>
                  </a:cubicBezTo>
                  <a:cubicBezTo>
                    <a:pt x="14860" y="2814"/>
                    <a:pt x="14713" y="2702"/>
                    <a:pt x="14419" y="2639"/>
                  </a:cubicBezTo>
                  <a:cubicBezTo>
                    <a:pt x="14160" y="2555"/>
                    <a:pt x="13839" y="2611"/>
                    <a:pt x="13608" y="2436"/>
                  </a:cubicBezTo>
                  <a:cubicBezTo>
                    <a:pt x="13489" y="2380"/>
                    <a:pt x="13433" y="2261"/>
                    <a:pt x="13342" y="2177"/>
                  </a:cubicBezTo>
                  <a:cubicBezTo>
                    <a:pt x="13230" y="2114"/>
                    <a:pt x="13111" y="2114"/>
                    <a:pt x="12993" y="2059"/>
                  </a:cubicBezTo>
                  <a:cubicBezTo>
                    <a:pt x="12872" y="2023"/>
                    <a:pt x="12766" y="2008"/>
                    <a:pt x="12661" y="2008"/>
                  </a:cubicBezTo>
                  <a:cubicBezTo>
                    <a:pt x="12517" y="2008"/>
                    <a:pt x="12376" y="2038"/>
                    <a:pt x="12209" y="2086"/>
                  </a:cubicBezTo>
                  <a:cubicBezTo>
                    <a:pt x="11916" y="2177"/>
                    <a:pt x="11657" y="2233"/>
                    <a:pt x="11419" y="2408"/>
                  </a:cubicBezTo>
                  <a:cubicBezTo>
                    <a:pt x="11272" y="2499"/>
                    <a:pt x="11161" y="2583"/>
                    <a:pt x="11042" y="2702"/>
                  </a:cubicBezTo>
                  <a:cubicBezTo>
                    <a:pt x="10923" y="2849"/>
                    <a:pt x="10811" y="2988"/>
                    <a:pt x="10664" y="3079"/>
                  </a:cubicBezTo>
                  <a:cubicBezTo>
                    <a:pt x="10433" y="3226"/>
                    <a:pt x="10140" y="3338"/>
                    <a:pt x="9874" y="3457"/>
                  </a:cubicBezTo>
                  <a:cubicBezTo>
                    <a:pt x="9643" y="3513"/>
                    <a:pt x="9412" y="3576"/>
                    <a:pt x="9147" y="3604"/>
                  </a:cubicBezTo>
                  <a:cubicBezTo>
                    <a:pt x="8944" y="3632"/>
                    <a:pt x="8797" y="3751"/>
                    <a:pt x="8622" y="3863"/>
                  </a:cubicBezTo>
                  <a:cubicBezTo>
                    <a:pt x="8161" y="4184"/>
                    <a:pt x="7776" y="4625"/>
                    <a:pt x="7224" y="4800"/>
                  </a:cubicBezTo>
                  <a:cubicBezTo>
                    <a:pt x="6993" y="4855"/>
                    <a:pt x="6790" y="4883"/>
                    <a:pt x="6588" y="5030"/>
                  </a:cubicBezTo>
                  <a:cubicBezTo>
                    <a:pt x="6350" y="5149"/>
                    <a:pt x="6147" y="5352"/>
                    <a:pt x="5888" y="5380"/>
                  </a:cubicBezTo>
                  <a:cubicBezTo>
                    <a:pt x="5714" y="5408"/>
                    <a:pt x="5329" y="5471"/>
                    <a:pt x="5098" y="5646"/>
                  </a:cubicBezTo>
                  <a:cubicBezTo>
                    <a:pt x="5098" y="5471"/>
                    <a:pt x="5098" y="5296"/>
                    <a:pt x="5189" y="5149"/>
                  </a:cubicBezTo>
                  <a:cubicBezTo>
                    <a:pt x="5273" y="4974"/>
                    <a:pt x="5420" y="4855"/>
                    <a:pt x="5567" y="4737"/>
                  </a:cubicBezTo>
                  <a:cubicBezTo>
                    <a:pt x="5714" y="4597"/>
                    <a:pt x="5853" y="4478"/>
                    <a:pt x="6028" y="4359"/>
                  </a:cubicBezTo>
                  <a:cubicBezTo>
                    <a:pt x="6238" y="4156"/>
                    <a:pt x="6643" y="3981"/>
                    <a:pt x="6762" y="3723"/>
                  </a:cubicBezTo>
                  <a:cubicBezTo>
                    <a:pt x="6818" y="3576"/>
                    <a:pt x="6818" y="3429"/>
                    <a:pt x="6902" y="3282"/>
                  </a:cubicBezTo>
                  <a:cubicBezTo>
                    <a:pt x="6993" y="3163"/>
                    <a:pt x="7049" y="3079"/>
                    <a:pt x="7112" y="2961"/>
                  </a:cubicBezTo>
                  <a:cubicBezTo>
                    <a:pt x="7224" y="2611"/>
                    <a:pt x="7140" y="2408"/>
                    <a:pt x="6965" y="2114"/>
                  </a:cubicBezTo>
                  <a:cubicBezTo>
                    <a:pt x="6958" y="2107"/>
                    <a:pt x="6948" y="2104"/>
                    <a:pt x="6938" y="2104"/>
                  </a:cubicBezTo>
                  <a:cubicBezTo>
                    <a:pt x="6908" y="2104"/>
                    <a:pt x="6874" y="2131"/>
                    <a:pt x="6874" y="2177"/>
                  </a:cubicBezTo>
                  <a:cubicBezTo>
                    <a:pt x="6993" y="2380"/>
                    <a:pt x="7140" y="2583"/>
                    <a:pt x="7021" y="2814"/>
                  </a:cubicBezTo>
                  <a:cubicBezTo>
                    <a:pt x="6965" y="2905"/>
                    <a:pt x="6874" y="3023"/>
                    <a:pt x="6818" y="3079"/>
                  </a:cubicBezTo>
                  <a:cubicBezTo>
                    <a:pt x="6762" y="3163"/>
                    <a:pt x="6699" y="3226"/>
                    <a:pt x="6643" y="3310"/>
                  </a:cubicBezTo>
                  <a:cubicBezTo>
                    <a:pt x="6553" y="3457"/>
                    <a:pt x="6553" y="3604"/>
                    <a:pt x="6469" y="3723"/>
                  </a:cubicBezTo>
                  <a:cubicBezTo>
                    <a:pt x="6294" y="3925"/>
                    <a:pt x="6028" y="4037"/>
                    <a:pt x="5825" y="4212"/>
                  </a:cubicBezTo>
                  <a:cubicBezTo>
                    <a:pt x="5595" y="4387"/>
                    <a:pt x="5364" y="4597"/>
                    <a:pt x="5154" y="4800"/>
                  </a:cubicBezTo>
                  <a:cubicBezTo>
                    <a:pt x="4979" y="4946"/>
                    <a:pt x="4895" y="5149"/>
                    <a:pt x="4867" y="5380"/>
                  </a:cubicBezTo>
                  <a:cubicBezTo>
                    <a:pt x="4867" y="5527"/>
                    <a:pt x="4895" y="5674"/>
                    <a:pt x="4867" y="5820"/>
                  </a:cubicBezTo>
                  <a:cubicBezTo>
                    <a:pt x="4867" y="6023"/>
                    <a:pt x="4749" y="6170"/>
                    <a:pt x="4602" y="6282"/>
                  </a:cubicBezTo>
                  <a:cubicBezTo>
                    <a:pt x="4455" y="6457"/>
                    <a:pt x="4252" y="6659"/>
                    <a:pt x="4021" y="6722"/>
                  </a:cubicBezTo>
                  <a:cubicBezTo>
                    <a:pt x="3969" y="6737"/>
                    <a:pt x="3918" y="6743"/>
                    <a:pt x="3869" y="6743"/>
                  </a:cubicBezTo>
                  <a:cubicBezTo>
                    <a:pt x="3696" y="6743"/>
                    <a:pt x="3538" y="6670"/>
                    <a:pt x="3365" y="6670"/>
                  </a:cubicBezTo>
                  <a:cubicBezTo>
                    <a:pt x="3313" y="6670"/>
                    <a:pt x="3259" y="6677"/>
                    <a:pt x="3203" y="6694"/>
                  </a:cubicBezTo>
                  <a:cubicBezTo>
                    <a:pt x="3000" y="6778"/>
                    <a:pt x="2854" y="6925"/>
                    <a:pt x="2623" y="6953"/>
                  </a:cubicBezTo>
                  <a:cubicBezTo>
                    <a:pt x="2329" y="7009"/>
                    <a:pt x="2126" y="7009"/>
                    <a:pt x="1924" y="7219"/>
                  </a:cubicBezTo>
                  <a:cubicBezTo>
                    <a:pt x="1749" y="7422"/>
                    <a:pt x="1546" y="7624"/>
                    <a:pt x="1343" y="7771"/>
                  </a:cubicBezTo>
                  <a:cubicBezTo>
                    <a:pt x="1227" y="7860"/>
                    <a:pt x="1094" y="7935"/>
                    <a:pt x="956" y="7935"/>
                  </a:cubicBezTo>
                  <a:cubicBezTo>
                    <a:pt x="920" y="7935"/>
                    <a:pt x="883" y="7930"/>
                    <a:pt x="847" y="7918"/>
                  </a:cubicBezTo>
                  <a:cubicBezTo>
                    <a:pt x="784" y="7883"/>
                    <a:pt x="700" y="7771"/>
                    <a:pt x="672" y="7680"/>
                  </a:cubicBezTo>
                  <a:cubicBezTo>
                    <a:pt x="672" y="7624"/>
                    <a:pt x="700" y="7534"/>
                    <a:pt x="700" y="7450"/>
                  </a:cubicBezTo>
                  <a:cubicBezTo>
                    <a:pt x="728" y="7331"/>
                    <a:pt x="700" y="7184"/>
                    <a:pt x="756" y="7044"/>
                  </a:cubicBezTo>
                  <a:cubicBezTo>
                    <a:pt x="784" y="6925"/>
                    <a:pt x="875" y="6834"/>
                    <a:pt x="875" y="6722"/>
                  </a:cubicBezTo>
                  <a:cubicBezTo>
                    <a:pt x="875" y="6632"/>
                    <a:pt x="847" y="6520"/>
                    <a:pt x="847" y="6429"/>
                  </a:cubicBezTo>
                  <a:cubicBezTo>
                    <a:pt x="819" y="6254"/>
                    <a:pt x="819" y="6107"/>
                    <a:pt x="847" y="5960"/>
                  </a:cubicBezTo>
                  <a:cubicBezTo>
                    <a:pt x="847" y="5646"/>
                    <a:pt x="784" y="5380"/>
                    <a:pt x="756" y="5086"/>
                  </a:cubicBezTo>
                  <a:cubicBezTo>
                    <a:pt x="728" y="4772"/>
                    <a:pt x="931" y="4562"/>
                    <a:pt x="959" y="4275"/>
                  </a:cubicBezTo>
                  <a:cubicBezTo>
                    <a:pt x="994" y="3981"/>
                    <a:pt x="931" y="3660"/>
                    <a:pt x="875" y="3373"/>
                  </a:cubicBezTo>
                  <a:cubicBezTo>
                    <a:pt x="819" y="3163"/>
                    <a:pt x="819" y="2961"/>
                    <a:pt x="847" y="2730"/>
                  </a:cubicBezTo>
                  <a:cubicBezTo>
                    <a:pt x="875" y="2583"/>
                    <a:pt x="931" y="2436"/>
                    <a:pt x="931" y="2261"/>
                  </a:cubicBezTo>
                  <a:cubicBezTo>
                    <a:pt x="994" y="1975"/>
                    <a:pt x="875" y="1709"/>
                    <a:pt x="756" y="1450"/>
                  </a:cubicBezTo>
                  <a:cubicBezTo>
                    <a:pt x="700" y="1275"/>
                    <a:pt x="672" y="1129"/>
                    <a:pt x="672" y="954"/>
                  </a:cubicBezTo>
                  <a:cubicBezTo>
                    <a:pt x="672" y="863"/>
                    <a:pt x="700" y="807"/>
                    <a:pt x="700" y="716"/>
                  </a:cubicBezTo>
                  <a:cubicBezTo>
                    <a:pt x="728" y="716"/>
                    <a:pt x="728" y="688"/>
                    <a:pt x="728" y="688"/>
                  </a:cubicBezTo>
                  <a:cubicBezTo>
                    <a:pt x="875" y="513"/>
                    <a:pt x="994" y="429"/>
                    <a:pt x="1224" y="366"/>
                  </a:cubicBezTo>
                  <a:cubicBezTo>
                    <a:pt x="1323" y="354"/>
                    <a:pt x="1421" y="349"/>
                    <a:pt x="1517" y="349"/>
                  </a:cubicBezTo>
                  <a:cubicBezTo>
                    <a:pt x="1847" y="349"/>
                    <a:pt x="2169" y="408"/>
                    <a:pt x="2504" y="429"/>
                  </a:cubicBezTo>
                  <a:cubicBezTo>
                    <a:pt x="2605" y="443"/>
                    <a:pt x="2709" y="450"/>
                    <a:pt x="2815" y="450"/>
                  </a:cubicBezTo>
                  <a:cubicBezTo>
                    <a:pt x="2922" y="450"/>
                    <a:pt x="3032" y="443"/>
                    <a:pt x="3147" y="429"/>
                  </a:cubicBezTo>
                  <a:cubicBezTo>
                    <a:pt x="3322" y="401"/>
                    <a:pt x="3525" y="310"/>
                    <a:pt x="3700" y="282"/>
                  </a:cubicBezTo>
                  <a:cubicBezTo>
                    <a:pt x="3732" y="279"/>
                    <a:pt x="3764" y="277"/>
                    <a:pt x="3795" y="277"/>
                  </a:cubicBezTo>
                  <a:cubicBezTo>
                    <a:pt x="3989" y="277"/>
                    <a:pt x="4172" y="342"/>
                    <a:pt x="4371" y="366"/>
                  </a:cubicBezTo>
                  <a:cubicBezTo>
                    <a:pt x="4574" y="401"/>
                    <a:pt x="4749" y="401"/>
                    <a:pt x="4951" y="401"/>
                  </a:cubicBezTo>
                  <a:cubicBezTo>
                    <a:pt x="5329" y="366"/>
                    <a:pt x="5741" y="254"/>
                    <a:pt x="6119" y="227"/>
                  </a:cubicBezTo>
                  <a:close/>
                  <a:moveTo>
                    <a:pt x="6361" y="0"/>
                  </a:moveTo>
                  <a:cubicBezTo>
                    <a:pt x="6202" y="0"/>
                    <a:pt x="6043" y="7"/>
                    <a:pt x="5888" y="17"/>
                  </a:cubicBezTo>
                  <a:cubicBezTo>
                    <a:pt x="5448" y="52"/>
                    <a:pt x="5070" y="164"/>
                    <a:pt x="4630" y="164"/>
                  </a:cubicBezTo>
                  <a:cubicBezTo>
                    <a:pt x="4399" y="136"/>
                    <a:pt x="4196" y="80"/>
                    <a:pt x="3965" y="52"/>
                  </a:cubicBezTo>
                  <a:cubicBezTo>
                    <a:pt x="3907" y="42"/>
                    <a:pt x="3852" y="38"/>
                    <a:pt x="3798" y="38"/>
                  </a:cubicBezTo>
                  <a:cubicBezTo>
                    <a:pt x="3657" y="38"/>
                    <a:pt x="3525" y="67"/>
                    <a:pt x="3378" y="108"/>
                  </a:cubicBezTo>
                  <a:cubicBezTo>
                    <a:pt x="3166" y="175"/>
                    <a:pt x="2953" y="198"/>
                    <a:pt x="2737" y="198"/>
                  </a:cubicBezTo>
                  <a:cubicBezTo>
                    <a:pt x="2481" y="198"/>
                    <a:pt x="2220" y="166"/>
                    <a:pt x="1952" y="136"/>
                  </a:cubicBezTo>
                  <a:cubicBezTo>
                    <a:pt x="1846" y="126"/>
                    <a:pt x="1718" y="117"/>
                    <a:pt x="1584" y="117"/>
                  </a:cubicBezTo>
                  <a:cubicBezTo>
                    <a:pt x="1311" y="117"/>
                    <a:pt x="1011" y="156"/>
                    <a:pt x="819" y="310"/>
                  </a:cubicBezTo>
                  <a:cubicBezTo>
                    <a:pt x="784" y="338"/>
                    <a:pt x="756" y="338"/>
                    <a:pt x="756" y="366"/>
                  </a:cubicBezTo>
                  <a:cubicBezTo>
                    <a:pt x="728" y="366"/>
                    <a:pt x="728" y="366"/>
                    <a:pt x="728" y="401"/>
                  </a:cubicBezTo>
                  <a:cubicBezTo>
                    <a:pt x="644" y="485"/>
                    <a:pt x="553" y="632"/>
                    <a:pt x="525" y="779"/>
                  </a:cubicBezTo>
                  <a:lnTo>
                    <a:pt x="525" y="891"/>
                  </a:lnTo>
                  <a:cubicBezTo>
                    <a:pt x="497" y="982"/>
                    <a:pt x="497" y="1066"/>
                    <a:pt x="497" y="1157"/>
                  </a:cubicBezTo>
                  <a:cubicBezTo>
                    <a:pt x="525" y="1478"/>
                    <a:pt x="700" y="1765"/>
                    <a:pt x="728" y="2086"/>
                  </a:cubicBezTo>
                  <a:cubicBezTo>
                    <a:pt x="728" y="2408"/>
                    <a:pt x="553" y="2730"/>
                    <a:pt x="581" y="3051"/>
                  </a:cubicBezTo>
                  <a:cubicBezTo>
                    <a:pt x="581" y="3401"/>
                    <a:pt x="700" y="3751"/>
                    <a:pt x="700" y="4072"/>
                  </a:cubicBezTo>
                  <a:cubicBezTo>
                    <a:pt x="728" y="4387"/>
                    <a:pt x="497" y="4653"/>
                    <a:pt x="497" y="4946"/>
                  </a:cubicBezTo>
                  <a:cubicBezTo>
                    <a:pt x="497" y="5296"/>
                    <a:pt x="581" y="5646"/>
                    <a:pt x="553" y="5995"/>
                  </a:cubicBezTo>
                  <a:lnTo>
                    <a:pt x="553" y="6373"/>
                  </a:lnTo>
                  <a:cubicBezTo>
                    <a:pt x="581" y="6429"/>
                    <a:pt x="581" y="6520"/>
                    <a:pt x="609" y="6576"/>
                  </a:cubicBezTo>
                  <a:cubicBezTo>
                    <a:pt x="609" y="6694"/>
                    <a:pt x="581" y="6778"/>
                    <a:pt x="525" y="6869"/>
                  </a:cubicBezTo>
                  <a:cubicBezTo>
                    <a:pt x="434" y="7128"/>
                    <a:pt x="434" y="7422"/>
                    <a:pt x="434" y="7680"/>
                  </a:cubicBezTo>
                  <a:cubicBezTo>
                    <a:pt x="434" y="7855"/>
                    <a:pt x="497" y="7946"/>
                    <a:pt x="609" y="8030"/>
                  </a:cubicBezTo>
                  <a:cubicBezTo>
                    <a:pt x="259" y="8380"/>
                    <a:pt x="1" y="9051"/>
                    <a:pt x="231" y="9491"/>
                  </a:cubicBezTo>
                  <a:cubicBezTo>
                    <a:pt x="259" y="9575"/>
                    <a:pt x="322" y="9631"/>
                    <a:pt x="378" y="9694"/>
                  </a:cubicBezTo>
                  <a:cubicBezTo>
                    <a:pt x="406" y="9750"/>
                    <a:pt x="497" y="9806"/>
                    <a:pt x="525" y="9869"/>
                  </a:cubicBezTo>
                  <a:cubicBezTo>
                    <a:pt x="700" y="10072"/>
                    <a:pt x="434" y="10330"/>
                    <a:pt x="434" y="10568"/>
                  </a:cubicBezTo>
                  <a:cubicBezTo>
                    <a:pt x="406" y="10652"/>
                    <a:pt x="406" y="10743"/>
                    <a:pt x="378" y="10855"/>
                  </a:cubicBezTo>
                  <a:cubicBezTo>
                    <a:pt x="350" y="11149"/>
                    <a:pt x="378" y="11470"/>
                    <a:pt x="434" y="11792"/>
                  </a:cubicBezTo>
                  <a:cubicBezTo>
                    <a:pt x="497" y="12079"/>
                    <a:pt x="525" y="12344"/>
                    <a:pt x="434" y="12638"/>
                  </a:cubicBezTo>
                  <a:cubicBezTo>
                    <a:pt x="378" y="12953"/>
                    <a:pt x="294" y="13274"/>
                    <a:pt x="259" y="13596"/>
                  </a:cubicBezTo>
                  <a:cubicBezTo>
                    <a:pt x="259" y="13890"/>
                    <a:pt x="294" y="14148"/>
                    <a:pt x="350" y="14442"/>
                  </a:cubicBezTo>
                  <a:cubicBezTo>
                    <a:pt x="434" y="14792"/>
                    <a:pt x="434" y="15141"/>
                    <a:pt x="497" y="15491"/>
                  </a:cubicBezTo>
                  <a:cubicBezTo>
                    <a:pt x="497" y="15575"/>
                    <a:pt x="525" y="15694"/>
                    <a:pt x="525" y="15812"/>
                  </a:cubicBezTo>
                  <a:cubicBezTo>
                    <a:pt x="553" y="15987"/>
                    <a:pt x="525" y="16162"/>
                    <a:pt x="497" y="16337"/>
                  </a:cubicBezTo>
                  <a:cubicBezTo>
                    <a:pt x="434" y="16624"/>
                    <a:pt x="469" y="16945"/>
                    <a:pt x="469" y="17267"/>
                  </a:cubicBezTo>
                  <a:cubicBezTo>
                    <a:pt x="497" y="17498"/>
                    <a:pt x="469" y="17791"/>
                    <a:pt x="378" y="18022"/>
                  </a:cubicBezTo>
                  <a:cubicBezTo>
                    <a:pt x="350" y="18169"/>
                    <a:pt x="294" y="18288"/>
                    <a:pt x="259" y="18407"/>
                  </a:cubicBezTo>
                  <a:cubicBezTo>
                    <a:pt x="231" y="18609"/>
                    <a:pt x="176" y="18784"/>
                    <a:pt x="120" y="18987"/>
                  </a:cubicBezTo>
                  <a:cubicBezTo>
                    <a:pt x="29" y="19365"/>
                    <a:pt x="322" y="19980"/>
                    <a:pt x="756" y="19980"/>
                  </a:cubicBezTo>
                  <a:cubicBezTo>
                    <a:pt x="1022" y="19980"/>
                    <a:pt x="1280" y="19833"/>
                    <a:pt x="1546" y="19805"/>
                  </a:cubicBezTo>
                  <a:cubicBezTo>
                    <a:pt x="1622" y="19793"/>
                    <a:pt x="1696" y="19787"/>
                    <a:pt x="1769" y="19787"/>
                  </a:cubicBezTo>
                  <a:cubicBezTo>
                    <a:pt x="2063" y="19787"/>
                    <a:pt x="2343" y="19872"/>
                    <a:pt x="2623" y="19917"/>
                  </a:cubicBezTo>
                  <a:cubicBezTo>
                    <a:pt x="2771" y="19944"/>
                    <a:pt x="2919" y="19955"/>
                    <a:pt x="3066" y="19955"/>
                  </a:cubicBezTo>
                  <a:cubicBezTo>
                    <a:pt x="3518" y="19955"/>
                    <a:pt x="3967" y="19858"/>
                    <a:pt x="4419" y="19858"/>
                  </a:cubicBezTo>
                  <a:cubicBezTo>
                    <a:pt x="4461" y="19858"/>
                    <a:pt x="4503" y="19859"/>
                    <a:pt x="4546" y="19861"/>
                  </a:cubicBezTo>
                  <a:cubicBezTo>
                    <a:pt x="4867" y="19889"/>
                    <a:pt x="5189" y="19917"/>
                    <a:pt x="5504" y="19917"/>
                  </a:cubicBezTo>
                  <a:cubicBezTo>
                    <a:pt x="5825" y="19917"/>
                    <a:pt x="6091" y="19805"/>
                    <a:pt x="6378" y="19742"/>
                  </a:cubicBezTo>
                  <a:cubicBezTo>
                    <a:pt x="6489" y="19726"/>
                    <a:pt x="6594" y="19719"/>
                    <a:pt x="6697" y="19719"/>
                  </a:cubicBezTo>
                  <a:cubicBezTo>
                    <a:pt x="6950" y="19719"/>
                    <a:pt x="7188" y="19760"/>
                    <a:pt x="7462" y="19805"/>
                  </a:cubicBezTo>
                  <a:cubicBezTo>
                    <a:pt x="7748" y="19833"/>
                    <a:pt x="8014" y="19833"/>
                    <a:pt x="8301" y="19833"/>
                  </a:cubicBezTo>
                  <a:cubicBezTo>
                    <a:pt x="8526" y="19813"/>
                    <a:pt x="8765" y="19790"/>
                    <a:pt x="8999" y="19790"/>
                  </a:cubicBezTo>
                  <a:cubicBezTo>
                    <a:pt x="9099" y="19790"/>
                    <a:pt x="9197" y="19795"/>
                    <a:pt x="9294" y="19805"/>
                  </a:cubicBezTo>
                  <a:cubicBezTo>
                    <a:pt x="9643" y="19805"/>
                    <a:pt x="9993" y="19805"/>
                    <a:pt x="10342" y="19770"/>
                  </a:cubicBezTo>
                  <a:cubicBezTo>
                    <a:pt x="10692" y="19742"/>
                    <a:pt x="11014" y="19686"/>
                    <a:pt x="11363" y="19686"/>
                  </a:cubicBezTo>
                  <a:cubicBezTo>
                    <a:pt x="11428" y="19681"/>
                    <a:pt x="11493" y="19678"/>
                    <a:pt x="11559" y="19678"/>
                  </a:cubicBezTo>
                  <a:cubicBezTo>
                    <a:pt x="11825" y="19678"/>
                    <a:pt x="12105" y="19714"/>
                    <a:pt x="12384" y="19714"/>
                  </a:cubicBezTo>
                  <a:cubicBezTo>
                    <a:pt x="12462" y="19717"/>
                    <a:pt x="12541" y="19719"/>
                    <a:pt x="12619" y="19719"/>
                  </a:cubicBezTo>
                  <a:cubicBezTo>
                    <a:pt x="13026" y="19719"/>
                    <a:pt x="13440" y="19682"/>
                    <a:pt x="13848" y="19682"/>
                  </a:cubicBezTo>
                  <a:cubicBezTo>
                    <a:pt x="14040" y="19682"/>
                    <a:pt x="14231" y="19690"/>
                    <a:pt x="14419" y="19714"/>
                  </a:cubicBezTo>
                  <a:cubicBezTo>
                    <a:pt x="14741" y="19742"/>
                    <a:pt x="15034" y="19833"/>
                    <a:pt x="15356" y="19833"/>
                  </a:cubicBezTo>
                  <a:cubicBezTo>
                    <a:pt x="15422" y="19838"/>
                    <a:pt x="15488" y="19841"/>
                    <a:pt x="15554" y="19841"/>
                  </a:cubicBezTo>
                  <a:cubicBezTo>
                    <a:pt x="15837" y="19841"/>
                    <a:pt x="16116" y="19799"/>
                    <a:pt x="16377" y="19770"/>
                  </a:cubicBezTo>
                  <a:cubicBezTo>
                    <a:pt x="16692" y="19770"/>
                    <a:pt x="17013" y="19833"/>
                    <a:pt x="17335" y="19861"/>
                  </a:cubicBezTo>
                  <a:cubicBezTo>
                    <a:pt x="17592" y="19906"/>
                    <a:pt x="17867" y="19955"/>
                    <a:pt x="18146" y="19955"/>
                  </a:cubicBezTo>
                  <a:cubicBezTo>
                    <a:pt x="18216" y="19955"/>
                    <a:pt x="18286" y="19952"/>
                    <a:pt x="18356" y="19945"/>
                  </a:cubicBezTo>
                  <a:cubicBezTo>
                    <a:pt x="18789" y="19861"/>
                    <a:pt x="19433" y="19686"/>
                    <a:pt x="19551" y="19218"/>
                  </a:cubicBezTo>
                  <a:cubicBezTo>
                    <a:pt x="19607" y="18931"/>
                    <a:pt x="19488" y="18665"/>
                    <a:pt x="19461" y="18407"/>
                  </a:cubicBezTo>
                  <a:cubicBezTo>
                    <a:pt x="19461" y="18022"/>
                    <a:pt x="19635" y="17707"/>
                    <a:pt x="19607" y="17358"/>
                  </a:cubicBezTo>
                  <a:cubicBezTo>
                    <a:pt x="19607" y="17183"/>
                    <a:pt x="19579" y="17008"/>
                    <a:pt x="19579" y="16861"/>
                  </a:cubicBezTo>
                  <a:cubicBezTo>
                    <a:pt x="19579" y="16659"/>
                    <a:pt x="19607" y="16512"/>
                    <a:pt x="19698" y="16365"/>
                  </a:cubicBezTo>
                  <a:cubicBezTo>
                    <a:pt x="19810" y="16071"/>
                    <a:pt x="19929" y="15812"/>
                    <a:pt x="19873" y="15491"/>
                  </a:cubicBezTo>
                  <a:cubicBezTo>
                    <a:pt x="19810" y="15141"/>
                    <a:pt x="19607" y="14848"/>
                    <a:pt x="19698" y="14470"/>
                  </a:cubicBezTo>
                  <a:cubicBezTo>
                    <a:pt x="19754" y="14092"/>
                    <a:pt x="19782" y="13771"/>
                    <a:pt x="19754" y="13393"/>
                  </a:cubicBezTo>
                  <a:cubicBezTo>
                    <a:pt x="19754" y="13218"/>
                    <a:pt x="19726" y="13071"/>
                    <a:pt x="19754" y="12897"/>
                  </a:cubicBezTo>
                  <a:cubicBezTo>
                    <a:pt x="19754" y="12694"/>
                    <a:pt x="19838" y="12519"/>
                    <a:pt x="19929" y="12316"/>
                  </a:cubicBezTo>
                  <a:cubicBezTo>
                    <a:pt x="19985" y="12114"/>
                    <a:pt x="20076" y="11820"/>
                    <a:pt x="20048" y="11617"/>
                  </a:cubicBezTo>
                  <a:cubicBezTo>
                    <a:pt x="20013" y="11379"/>
                    <a:pt x="19957" y="11177"/>
                    <a:pt x="19985" y="10946"/>
                  </a:cubicBezTo>
                  <a:cubicBezTo>
                    <a:pt x="20013" y="10715"/>
                    <a:pt x="20132" y="10477"/>
                    <a:pt x="20188" y="10219"/>
                  </a:cubicBezTo>
                  <a:cubicBezTo>
                    <a:pt x="20251" y="10016"/>
                    <a:pt x="20279" y="9778"/>
                    <a:pt x="20223" y="9575"/>
                  </a:cubicBezTo>
                  <a:cubicBezTo>
                    <a:pt x="20132" y="9282"/>
                    <a:pt x="20048" y="9107"/>
                    <a:pt x="20076" y="8820"/>
                  </a:cubicBezTo>
                  <a:cubicBezTo>
                    <a:pt x="20104" y="8582"/>
                    <a:pt x="20104" y="8380"/>
                    <a:pt x="20104" y="8149"/>
                  </a:cubicBezTo>
                  <a:cubicBezTo>
                    <a:pt x="20132" y="7918"/>
                    <a:pt x="20076" y="7771"/>
                    <a:pt x="19985" y="7534"/>
                  </a:cubicBezTo>
                  <a:cubicBezTo>
                    <a:pt x="19929" y="7303"/>
                    <a:pt x="19838" y="7072"/>
                    <a:pt x="19873" y="6834"/>
                  </a:cubicBezTo>
                  <a:cubicBezTo>
                    <a:pt x="19873" y="6722"/>
                    <a:pt x="19838" y="6632"/>
                    <a:pt x="19873" y="6520"/>
                  </a:cubicBezTo>
                  <a:cubicBezTo>
                    <a:pt x="19901" y="6170"/>
                    <a:pt x="19929" y="5820"/>
                    <a:pt x="19873" y="5471"/>
                  </a:cubicBezTo>
                  <a:cubicBezTo>
                    <a:pt x="19838" y="5205"/>
                    <a:pt x="19957" y="4946"/>
                    <a:pt x="19957" y="4681"/>
                  </a:cubicBezTo>
                  <a:cubicBezTo>
                    <a:pt x="19985" y="4450"/>
                    <a:pt x="19929" y="4247"/>
                    <a:pt x="19873" y="4009"/>
                  </a:cubicBezTo>
                  <a:cubicBezTo>
                    <a:pt x="19810" y="3779"/>
                    <a:pt x="19782" y="3513"/>
                    <a:pt x="19873" y="3254"/>
                  </a:cubicBezTo>
                  <a:cubicBezTo>
                    <a:pt x="19929" y="3051"/>
                    <a:pt x="20013" y="2849"/>
                    <a:pt x="19985" y="2611"/>
                  </a:cubicBezTo>
                  <a:cubicBezTo>
                    <a:pt x="19957" y="2408"/>
                    <a:pt x="19873" y="2205"/>
                    <a:pt x="19838" y="2031"/>
                  </a:cubicBezTo>
                  <a:cubicBezTo>
                    <a:pt x="19782" y="1765"/>
                    <a:pt x="19810" y="1534"/>
                    <a:pt x="19838" y="1303"/>
                  </a:cubicBezTo>
                  <a:cubicBezTo>
                    <a:pt x="19901" y="954"/>
                    <a:pt x="19754" y="513"/>
                    <a:pt x="19433" y="338"/>
                  </a:cubicBezTo>
                  <a:cubicBezTo>
                    <a:pt x="19286" y="254"/>
                    <a:pt x="19083" y="254"/>
                    <a:pt x="18936" y="227"/>
                  </a:cubicBezTo>
                  <a:cubicBezTo>
                    <a:pt x="18705" y="192"/>
                    <a:pt x="18475" y="192"/>
                    <a:pt x="18209" y="164"/>
                  </a:cubicBezTo>
                  <a:cubicBezTo>
                    <a:pt x="17978" y="164"/>
                    <a:pt x="17740" y="164"/>
                    <a:pt x="17482" y="136"/>
                  </a:cubicBezTo>
                  <a:cubicBezTo>
                    <a:pt x="17386" y="124"/>
                    <a:pt x="17294" y="117"/>
                    <a:pt x="17203" y="117"/>
                  </a:cubicBezTo>
                  <a:cubicBezTo>
                    <a:pt x="17074" y="117"/>
                    <a:pt x="16946" y="131"/>
                    <a:pt x="16810" y="164"/>
                  </a:cubicBezTo>
                  <a:cubicBezTo>
                    <a:pt x="16580" y="192"/>
                    <a:pt x="16314" y="254"/>
                    <a:pt x="16055" y="254"/>
                  </a:cubicBezTo>
                  <a:cubicBezTo>
                    <a:pt x="15762" y="254"/>
                    <a:pt x="15468" y="192"/>
                    <a:pt x="15181" y="136"/>
                  </a:cubicBezTo>
                  <a:cubicBezTo>
                    <a:pt x="15044" y="115"/>
                    <a:pt x="14906" y="106"/>
                    <a:pt x="14768" y="106"/>
                  </a:cubicBezTo>
                  <a:cubicBezTo>
                    <a:pt x="14351" y="106"/>
                    <a:pt x="13932" y="186"/>
                    <a:pt x="13517" y="254"/>
                  </a:cubicBezTo>
                  <a:cubicBezTo>
                    <a:pt x="13258" y="282"/>
                    <a:pt x="12965" y="338"/>
                    <a:pt x="12706" y="366"/>
                  </a:cubicBezTo>
                  <a:cubicBezTo>
                    <a:pt x="12615" y="366"/>
                    <a:pt x="12531" y="401"/>
                    <a:pt x="12440" y="401"/>
                  </a:cubicBezTo>
                  <a:lnTo>
                    <a:pt x="12384" y="401"/>
                  </a:lnTo>
                  <a:cubicBezTo>
                    <a:pt x="12181" y="401"/>
                    <a:pt x="12035" y="457"/>
                    <a:pt x="11832" y="457"/>
                  </a:cubicBezTo>
                  <a:cubicBezTo>
                    <a:pt x="11622" y="429"/>
                    <a:pt x="11419" y="429"/>
                    <a:pt x="11217" y="401"/>
                  </a:cubicBezTo>
                  <a:cubicBezTo>
                    <a:pt x="11014" y="401"/>
                    <a:pt x="10783" y="401"/>
                    <a:pt x="10545" y="429"/>
                  </a:cubicBezTo>
                  <a:cubicBezTo>
                    <a:pt x="10503" y="434"/>
                    <a:pt x="10462" y="437"/>
                    <a:pt x="10422" y="437"/>
                  </a:cubicBezTo>
                  <a:cubicBezTo>
                    <a:pt x="10240" y="437"/>
                    <a:pt x="10068" y="390"/>
                    <a:pt x="9874" y="338"/>
                  </a:cubicBezTo>
                  <a:cubicBezTo>
                    <a:pt x="9759" y="315"/>
                    <a:pt x="9642" y="307"/>
                    <a:pt x="9524" y="307"/>
                  </a:cubicBezTo>
                  <a:cubicBezTo>
                    <a:pt x="9273" y="307"/>
                    <a:pt x="9017" y="343"/>
                    <a:pt x="8767" y="343"/>
                  </a:cubicBezTo>
                  <a:cubicBezTo>
                    <a:pt x="8718" y="343"/>
                    <a:pt x="8670" y="342"/>
                    <a:pt x="8622" y="338"/>
                  </a:cubicBezTo>
                  <a:cubicBezTo>
                    <a:pt x="8392" y="310"/>
                    <a:pt x="8126" y="254"/>
                    <a:pt x="7895" y="227"/>
                  </a:cubicBezTo>
                  <a:cubicBezTo>
                    <a:pt x="7664" y="164"/>
                    <a:pt x="7427" y="136"/>
                    <a:pt x="7196" y="80"/>
                  </a:cubicBezTo>
                  <a:cubicBezTo>
                    <a:pt x="6935" y="21"/>
                    <a:pt x="6648" y="0"/>
                    <a:pt x="6361"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1"/>
            <p:cNvSpPr/>
            <p:nvPr/>
          </p:nvSpPr>
          <p:spPr>
            <a:xfrm>
              <a:off x="6084994" y="1242758"/>
              <a:ext cx="43143" cy="37250"/>
            </a:xfrm>
            <a:custGeom>
              <a:rect b="b" l="l" r="r" t="t"/>
              <a:pathLst>
                <a:path extrusionOk="0" h="1637" w="1896">
                  <a:moveTo>
                    <a:pt x="829" y="183"/>
                  </a:moveTo>
                  <a:cubicBezTo>
                    <a:pt x="884" y="183"/>
                    <a:pt x="938" y="191"/>
                    <a:pt x="993" y="210"/>
                  </a:cubicBezTo>
                  <a:cubicBezTo>
                    <a:pt x="1196" y="238"/>
                    <a:pt x="1371" y="322"/>
                    <a:pt x="1462" y="497"/>
                  </a:cubicBezTo>
                  <a:cubicBezTo>
                    <a:pt x="1664" y="875"/>
                    <a:pt x="1434" y="1287"/>
                    <a:pt x="1049" y="1399"/>
                  </a:cubicBezTo>
                  <a:cubicBezTo>
                    <a:pt x="964" y="1428"/>
                    <a:pt x="875" y="1443"/>
                    <a:pt x="788" y="1443"/>
                  </a:cubicBezTo>
                  <a:cubicBezTo>
                    <a:pt x="519" y="1443"/>
                    <a:pt x="265" y="1300"/>
                    <a:pt x="175" y="994"/>
                  </a:cubicBezTo>
                  <a:cubicBezTo>
                    <a:pt x="147" y="847"/>
                    <a:pt x="119" y="616"/>
                    <a:pt x="210" y="469"/>
                  </a:cubicBezTo>
                  <a:cubicBezTo>
                    <a:pt x="266" y="385"/>
                    <a:pt x="322" y="294"/>
                    <a:pt x="441" y="238"/>
                  </a:cubicBezTo>
                  <a:lnTo>
                    <a:pt x="469" y="238"/>
                  </a:lnTo>
                  <a:cubicBezTo>
                    <a:pt x="589" y="219"/>
                    <a:pt x="709" y="183"/>
                    <a:pt x="829" y="183"/>
                  </a:cubicBezTo>
                  <a:close/>
                  <a:moveTo>
                    <a:pt x="790" y="1"/>
                  </a:moveTo>
                  <a:cubicBezTo>
                    <a:pt x="671" y="1"/>
                    <a:pt x="587" y="36"/>
                    <a:pt x="497" y="92"/>
                  </a:cubicBezTo>
                  <a:cubicBezTo>
                    <a:pt x="350" y="119"/>
                    <a:pt x="238" y="238"/>
                    <a:pt x="147" y="350"/>
                  </a:cubicBezTo>
                  <a:cubicBezTo>
                    <a:pt x="0" y="525"/>
                    <a:pt x="0" y="763"/>
                    <a:pt x="63" y="966"/>
                  </a:cubicBezTo>
                  <a:cubicBezTo>
                    <a:pt x="133" y="1403"/>
                    <a:pt x="471" y="1636"/>
                    <a:pt x="870" y="1636"/>
                  </a:cubicBezTo>
                  <a:cubicBezTo>
                    <a:pt x="949" y="1636"/>
                    <a:pt x="1030" y="1627"/>
                    <a:pt x="1112" y="1609"/>
                  </a:cubicBezTo>
                  <a:cubicBezTo>
                    <a:pt x="1573" y="1462"/>
                    <a:pt x="1895" y="966"/>
                    <a:pt x="1692" y="497"/>
                  </a:cubicBezTo>
                  <a:cubicBezTo>
                    <a:pt x="1573" y="266"/>
                    <a:pt x="1434" y="147"/>
                    <a:pt x="1168" y="64"/>
                  </a:cubicBezTo>
                  <a:cubicBezTo>
                    <a:pt x="1049" y="1"/>
                    <a:pt x="909" y="1"/>
                    <a:pt x="79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1"/>
            <p:cNvSpPr/>
            <p:nvPr/>
          </p:nvSpPr>
          <p:spPr>
            <a:xfrm>
              <a:off x="6059849" y="1252611"/>
              <a:ext cx="24530" cy="21321"/>
            </a:xfrm>
            <a:custGeom>
              <a:rect b="b" l="l" r="r" t="t"/>
              <a:pathLst>
                <a:path extrusionOk="0" h="937" w="1078">
                  <a:moveTo>
                    <a:pt x="598" y="143"/>
                  </a:moveTo>
                  <a:cubicBezTo>
                    <a:pt x="637" y="143"/>
                    <a:pt x="679" y="153"/>
                    <a:pt x="728" y="183"/>
                  </a:cubicBezTo>
                  <a:cubicBezTo>
                    <a:pt x="818" y="239"/>
                    <a:pt x="846" y="302"/>
                    <a:pt x="874" y="414"/>
                  </a:cubicBezTo>
                  <a:cubicBezTo>
                    <a:pt x="874" y="533"/>
                    <a:pt x="846" y="616"/>
                    <a:pt x="728" y="679"/>
                  </a:cubicBezTo>
                  <a:cubicBezTo>
                    <a:pt x="671" y="736"/>
                    <a:pt x="575" y="773"/>
                    <a:pt x="483" y="773"/>
                  </a:cubicBezTo>
                  <a:cubicBezTo>
                    <a:pt x="393" y="773"/>
                    <a:pt x="307" y="738"/>
                    <a:pt x="266" y="651"/>
                  </a:cubicBezTo>
                  <a:cubicBezTo>
                    <a:pt x="147" y="505"/>
                    <a:pt x="266" y="330"/>
                    <a:pt x="378" y="183"/>
                  </a:cubicBezTo>
                  <a:cubicBezTo>
                    <a:pt x="457" y="183"/>
                    <a:pt x="521" y="143"/>
                    <a:pt x="598" y="143"/>
                  </a:cubicBezTo>
                  <a:close/>
                  <a:moveTo>
                    <a:pt x="584" y="1"/>
                  </a:moveTo>
                  <a:cubicBezTo>
                    <a:pt x="503" y="1"/>
                    <a:pt x="452" y="46"/>
                    <a:pt x="378" y="92"/>
                  </a:cubicBezTo>
                  <a:lnTo>
                    <a:pt x="350" y="92"/>
                  </a:lnTo>
                  <a:cubicBezTo>
                    <a:pt x="350" y="127"/>
                    <a:pt x="322" y="127"/>
                    <a:pt x="322" y="127"/>
                  </a:cubicBezTo>
                  <a:lnTo>
                    <a:pt x="322" y="155"/>
                  </a:lnTo>
                  <a:cubicBezTo>
                    <a:pt x="175" y="302"/>
                    <a:pt x="0" y="533"/>
                    <a:pt x="119" y="735"/>
                  </a:cubicBezTo>
                  <a:cubicBezTo>
                    <a:pt x="204" y="869"/>
                    <a:pt x="356" y="937"/>
                    <a:pt x="509" y="937"/>
                  </a:cubicBezTo>
                  <a:cubicBezTo>
                    <a:pt x="621" y="937"/>
                    <a:pt x="733" y="900"/>
                    <a:pt x="818" y="826"/>
                  </a:cubicBezTo>
                  <a:cubicBezTo>
                    <a:pt x="1049" y="679"/>
                    <a:pt x="1077" y="414"/>
                    <a:pt x="930" y="183"/>
                  </a:cubicBezTo>
                  <a:cubicBezTo>
                    <a:pt x="874" y="64"/>
                    <a:pt x="755" y="8"/>
                    <a:pt x="644" y="8"/>
                  </a:cubicBezTo>
                  <a:cubicBezTo>
                    <a:pt x="622" y="3"/>
                    <a:pt x="602" y="1"/>
                    <a:pt x="5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1"/>
            <p:cNvSpPr/>
            <p:nvPr/>
          </p:nvSpPr>
          <p:spPr>
            <a:xfrm>
              <a:off x="5981572" y="1553273"/>
              <a:ext cx="63031" cy="37068"/>
            </a:xfrm>
            <a:custGeom>
              <a:rect b="b" l="l" r="r" t="t"/>
              <a:pathLst>
                <a:path extrusionOk="0" h="1629" w="2770">
                  <a:moveTo>
                    <a:pt x="2234" y="1"/>
                  </a:moveTo>
                  <a:cubicBezTo>
                    <a:pt x="2178" y="1"/>
                    <a:pt x="2123" y="8"/>
                    <a:pt x="2070" y="25"/>
                  </a:cubicBezTo>
                  <a:cubicBezTo>
                    <a:pt x="1895" y="53"/>
                    <a:pt x="1783" y="199"/>
                    <a:pt x="1692" y="374"/>
                  </a:cubicBezTo>
                  <a:cubicBezTo>
                    <a:pt x="1664" y="486"/>
                    <a:pt x="1636" y="605"/>
                    <a:pt x="1636" y="724"/>
                  </a:cubicBezTo>
                  <a:cubicBezTo>
                    <a:pt x="1608" y="808"/>
                    <a:pt x="1636" y="864"/>
                    <a:pt x="1636" y="955"/>
                  </a:cubicBezTo>
                  <a:cubicBezTo>
                    <a:pt x="1461" y="955"/>
                    <a:pt x="1343" y="955"/>
                    <a:pt x="1168" y="1074"/>
                  </a:cubicBezTo>
                  <a:cubicBezTo>
                    <a:pt x="1049" y="1157"/>
                    <a:pt x="965" y="1276"/>
                    <a:pt x="937" y="1423"/>
                  </a:cubicBezTo>
                  <a:cubicBezTo>
                    <a:pt x="818" y="1304"/>
                    <a:pt x="734" y="1213"/>
                    <a:pt x="587" y="1185"/>
                  </a:cubicBezTo>
                  <a:cubicBezTo>
                    <a:pt x="350" y="1185"/>
                    <a:pt x="175" y="1276"/>
                    <a:pt x="35" y="1423"/>
                  </a:cubicBezTo>
                  <a:cubicBezTo>
                    <a:pt x="0" y="1451"/>
                    <a:pt x="35" y="1507"/>
                    <a:pt x="91" y="1507"/>
                  </a:cubicBezTo>
                  <a:cubicBezTo>
                    <a:pt x="238" y="1451"/>
                    <a:pt x="350" y="1332"/>
                    <a:pt x="497" y="1332"/>
                  </a:cubicBezTo>
                  <a:cubicBezTo>
                    <a:pt x="699" y="1332"/>
                    <a:pt x="818" y="1479"/>
                    <a:pt x="909" y="1598"/>
                  </a:cubicBezTo>
                  <a:cubicBezTo>
                    <a:pt x="930" y="1619"/>
                    <a:pt x="951" y="1628"/>
                    <a:pt x="970" y="1628"/>
                  </a:cubicBezTo>
                  <a:cubicBezTo>
                    <a:pt x="1003" y="1628"/>
                    <a:pt x="1031" y="1602"/>
                    <a:pt x="1049" y="1563"/>
                  </a:cubicBezTo>
                  <a:cubicBezTo>
                    <a:pt x="1084" y="1423"/>
                    <a:pt x="1168" y="1248"/>
                    <a:pt x="1315" y="1185"/>
                  </a:cubicBezTo>
                  <a:cubicBezTo>
                    <a:pt x="1364" y="1167"/>
                    <a:pt x="1409" y="1161"/>
                    <a:pt x="1452" y="1161"/>
                  </a:cubicBezTo>
                  <a:cubicBezTo>
                    <a:pt x="1540" y="1161"/>
                    <a:pt x="1622" y="1185"/>
                    <a:pt x="1720" y="1185"/>
                  </a:cubicBezTo>
                  <a:cubicBezTo>
                    <a:pt x="1783" y="1185"/>
                    <a:pt x="1839" y="1129"/>
                    <a:pt x="1839" y="1101"/>
                  </a:cubicBezTo>
                  <a:cubicBezTo>
                    <a:pt x="1895" y="836"/>
                    <a:pt x="1783" y="486"/>
                    <a:pt x="1986" y="283"/>
                  </a:cubicBezTo>
                  <a:cubicBezTo>
                    <a:pt x="2063" y="206"/>
                    <a:pt x="2173" y="171"/>
                    <a:pt x="2287" y="171"/>
                  </a:cubicBezTo>
                  <a:cubicBezTo>
                    <a:pt x="2473" y="171"/>
                    <a:pt x="2667" y="265"/>
                    <a:pt x="2741" y="430"/>
                  </a:cubicBezTo>
                  <a:cubicBezTo>
                    <a:pt x="2741" y="430"/>
                    <a:pt x="2769" y="430"/>
                    <a:pt x="2769" y="402"/>
                  </a:cubicBezTo>
                  <a:cubicBezTo>
                    <a:pt x="2746" y="161"/>
                    <a:pt x="2488" y="1"/>
                    <a:pt x="22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1"/>
            <p:cNvSpPr/>
            <p:nvPr/>
          </p:nvSpPr>
          <p:spPr>
            <a:xfrm>
              <a:off x="5810773" y="1620696"/>
              <a:ext cx="83943" cy="29650"/>
            </a:xfrm>
            <a:custGeom>
              <a:rect b="b" l="l" r="r" t="t"/>
              <a:pathLst>
                <a:path extrusionOk="0" h="1303" w="3689">
                  <a:moveTo>
                    <a:pt x="3184" y="1"/>
                  </a:moveTo>
                  <a:cubicBezTo>
                    <a:pt x="3094" y="1"/>
                    <a:pt x="3007" y="25"/>
                    <a:pt x="2933" y="89"/>
                  </a:cubicBezTo>
                  <a:cubicBezTo>
                    <a:pt x="2849" y="173"/>
                    <a:pt x="2786" y="292"/>
                    <a:pt x="2786" y="439"/>
                  </a:cubicBezTo>
                  <a:cubicBezTo>
                    <a:pt x="2758" y="495"/>
                    <a:pt x="2821" y="586"/>
                    <a:pt x="2758" y="614"/>
                  </a:cubicBezTo>
                  <a:cubicBezTo>
                    <a:pt x="2702" y="670"/>
                    <a:pt x="2583" y="670"/>
                    <a:pt x="2500" y="698"/>
                  </a:cubicBezTo>
                  <a:cubicBezTo>
                    <a:pt x="2381" y="761"/>
                    <a:pt x="2262" y="907"/>
                    <a:pt x="2178" y="1019"/>
                  </a:cubicBezTo>
                  <a:cubicBezTo>
                    <a:pt x="2132" y="1065"/>
                    <a:pt x="2110" y="1088"/>
                    <a:pt x="2088" y="1088"/>
                  </a:cubicBezTo>
                  <a:cubicBezTo>
                    <a:pt x="2066" y="1088"/>
                    <a:pt x="2045" y="1065"/>
                    <a:pt x="2003" y="1019"/>
                  </a:cubicBezTo>
                  <a:cubicBezTo>
                    <a:pt x="1975" y="963"/>
                    <a:pt x="1947" y="907"/>
                    <a:pt x="1884" y="872"/>
                  </a:cubicBezTo>
                  <a:cubicBezTo>
                    <a:pt x="1800" y="789"/>
                    <a:pt x="1681" y="761"/>
                    <a:pt x="1535" y="761"/>
                  </a:cubicBezTo>
                  <a:cubicBezTo>
                    <a:pt x="1479" y="761"/>
                    <a:pt x="1388" y="789"/>
                    <a:pt x="1332" y="817"/>
                  </a:cubicBezTo>
                  <a:cubicBezTo>
                    <a:pt x="1304" y="845"/>
                    <a:pt x="1304" y="845"/>
                    <a:pt x="1276" y="845"/>
                  </a:cubicBezTo>
                  <a:lnTo>
                    <a:pt x="1276" y="761"/>
                  </a:lnTo>
                  <a:cubicBezTo>
                    <a:pt x="1248" y="670"/>
                    <a:pt x="1213" y="558"/>
                    <a:pt x="1185" y="439"/>
                  </a:cubicBezTo>
                  <a:cubicBezTo>
                    <a:pt x="1129" y="264"/>
                    <a:pt x="1010" y="145"/>
                    <a:pt x="835" y="117"/>
                  </a:cubicBezTo>
                  <a:cubicBezTo>
                    <a:pt x="790" y="107"/>
                    <a:pt x="746" y="103"/>
                    <a:pt x="703" y="103"/>
                  </a:cubicBezTo>
                  <a:cubicBezTo>
                    <a:pt x="390" y="103"/>
                    <a:pt x="147" y="359"/>
                    <a:pt x="24" y="642"/>
                  </a:cubicBezTo>
                  <a:cubicBezTo>
                    <a:pt x="0" y="661"/>
                    <a:pt x="36" y="697"/>
                    <a:pt x="69" y="697"/>
                  </a:cubicBezTo>
                  <a:cubicBezTo>
                    <a:pt x="85" y="697"/>
                    <a:pt x="99" y="689"/>
                    <a:pt x="108" y="670"/>
                  </a:cubicBezTo>
                  <a:cubicBezTo>
                    <a:pt x="207" y="478"/>
                    <a:pt x="421" y="263"/>
                    <a:pt x="659" y="263"/>
                  </a:cubicBezTo>
                  <a:cubicBezTo>
                    <a:pt x="708" y="263"/>
                    <a:pt x="757" y="272"/>
                    <a:pt x="807" y="292"/>
                  </a:cubicBezTo>
                  <a:cubicBezTo>
                    <a:pt x="1101" y="411"/>
                    <a:pt x="1038" y="817"/>
                    <a:pt x="1038" y="1047"/>
                  </a:cubicBezTo>
                  <a:cubicBezTo>
                    <a:pt x="1067" y="1122"/>
                    <a:pt x="1110" y="1173"/>
                    <a:pt x="1156" y="1173"/>
                  </a:cubicBezTo>
                  <a:cubicBezTo>
                    <a:pt x="1165" y="1173"/>
                    <a:pt x="1175" y="1171"/>
                    <a:pt x="1185" y="1166"/>
                  </a:cubicBezTo>
                  <a:cubicBezTo>
                    <a:pt x="1319" y="1115"/>
                    <a:pt x="1430" y="988"/>
                    <a:pt x="1582" y="988"/>
                  </a:cubicBezTo>
                  <a:cubicBezTo>
                    <a:pt x="1596" y="988"/>
                    <a:pt x="1611" y="989"/>
                    <a:pt x="1625" y="991"/>
                  </a:cubicBezTo>
                  <a:cubicBezTo>
                    <a:pt x="1800" y="991"/>
                    <a:pt x="1828" y="1166"/>
                    <a:pt x="1947" y="1257"/>
                  </a:cubicBezTo>
                  <a:cubicBezTo>
                    <a:pt x="1997" y="1289"/>
                    <a:pt x="2041" y="1303"/>
                    <a:pt x="2082" y="1303"/>
                  </a:cubicBezTo>
                  <a:cubicBezTo>
                    <a:pt x="2184" y="1303"/>
                    <a:pt x="2260" y="1215"/>
                    <a:pt x="2325" y="1110"/>
                  </a:cubicBezTo>
                  <a:cubicBezTo>
                    <a:pt x="2472" y="935"/>
                    <a:pt x="2583" y="845"/>
                    <a:pt x="2786" y="789"/>
                  </a:cubicBezTo>
                  <a:cubicBezTo>
                    <a:pt x="2877" y="761"/>
                    <a:pt x="2933" y="761"/>
                    <a:pt x="2933" y="642"/>
                  </a:cubicBezTo>
                  <a:cubicBezTo>
                    <a:pt x="2961" y="614"/>
                    <a:pt x="2933" y="558"/>
                    <a:pt x="2933" y="523"/>
                  </a:cubicBezTo>
                  <a:cubicBezTo>
                    <a:pt x="2933" y="383"/>
                    <a:pt x="2996" y="208"/>
                    <a:pt x="3136" y="173"/>
                  </a:cubicBezTo>
                  <a:cubicBezTo>
                    <a:pt x="3163" y="163"/>
                    <a:pt x="3192" y="158"/>
                    <a:pt x="3220" y="158"/>
                  </a:cubicBezTo>
                  <a:cubicBezTo>
                    <a:pt x="3346" y="158"/>
                    <a:pt x="3480" y="241"/>
                    <a:pt x="3576" y="264"/>
                  </a:cubicBezTo>
                  <a:cubicBezTo>
                    <a:pt x="3585" y="267"/>
                    <a:pt x="3593" y="268"/>
                    <a:pt x="3601" y="268"/>
                  </a:cubicBezTo>
                  <a:cubicBezTo>
                    <a:pt x="3666" y="268"/>
                    <a:pt x="3689" y="170"/>
                    <a:pt x="3632" y="145"/>
                  </a:cubicBezTo>
                  <a:cubicBezTo>
                    <a:pt x="3504" y="74"/>
                    <a:pt x="3339" y="1"/>
                    <a:pt x="31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1"/>
            <p:cNvSpPr/>
            <p:nvPr/>
          </p:nvSpPr>
          <p:spPr>
            <a:xfrm>
              <a:off x="6093095" y="1614097"/>
              <a:ext cx="33768" cy="27352"/>
            </a:xfrm>
            <a:custGeom>
              <a:rect b="b" l="l" r="r" t="t"/>
              <a:pathLst>
                <a:path extrusionOk="0" h="1202" w="1484">
                  <a:moveTo>
                    <a:pt x="784" y="170"/>
                  </a:moveTo>
                  <a:cubicBezTo>
                    <a:pt x="833" y="170"/>
                    <a:pt x="883" y="181"/>
                    <a:pt x="931" y="205"/>
                  </a:cubicBezTo>
                  <a:cubicBezTo>
                    <a:pt x="1161" y="323"/>
                    <a:pt x="1308" y="610"/>
                    <a:pt x="1106" y="848"/>
                  </a:cubicBezTo>
                  <a:cubicBezTo>
                    <a:pt x="1029" y="953"/>
                    <a:pt x="899" y="1004"/>
                    <a:pt x="766" y="1004"/>
                  </a:cubicBezTo>
                  <a:cubicBezTo>
                    <a:pt x="643" y="1004"/>
                    <a:pt x="518" y="960"/>
                    <a:pt x="434" y="876"/>
                  </a:cubicBezTo>
                  <a:cubicBezTo>
                    <a:pt x="181" y="598"/>
                    <a:pt x="474" y="170"/>
                    <a:pt x="784" y="170"/>
                  </a:cubicBezTo>
                  <a:close/>
                  <a:moveTo>
                    <a:pt x="834" y="1"/>
                  </a:moveTo>
                  <a:cubicBezTo>
                    <a:pt x="386" y="1"/>
                    <a:pt x="0" y="536"/>
                    <a:pt x="259" y="932"/>
                  </a:cubicBezTo>
                  <a:cubicBezTo>
                    <a:pt x="374" y="1114"/>
                    <a:pt x="554" y="1202"/>
                    <a:pt x="747" y="1202"/>
                  </a:cubicBezTo>
                  <a:cubicBezTo>
                    <a:pt x="895" y="1202"/>
                    <a:pt x="1050" y="1151"/>
                    <a:pt x="1189" y="1051"/>
                  </a:cubicBezTo>
                  <a:cubicBezTo>
                    <a:pt x="1455" y="876"/>
                    <a:pt x="1483" y="463"/>
                    <a:pt x="1280" y="233"/>
                  </a:cubicBezTo>
                  <a:cubicBezTo>
                    <a:pt x="1161" y="114"/>
                    <a:pt x="1015" y="2"/>
                    <a:pt x="868" y="2"/>
                  </a:cubicBezTo>
                  <a:cubicBezTo>
                    <a:pt x="856" y="1"/>
                    <a:pt x="845" y="1"/>
                    <a:pt x="83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1"/>
            <p:cNvSpPr/>
            <p:nvPr/>
          </p:nvSpPr>
          <p:spPr>
            <a:xfrm>
              <a:off x="5778052" y="1251337"/>
              <a:ext cx="41005" cy="39798"/>
            </a:xfrm>
            <a:custGeom>
              <a:rect b="b" l="l" r="r" t="t"/>
              <a:pathLst>
                <a:path extrusionOk="0" h="1749" w="1802">
                  <a:moveTo>
                    <a:pt x="640" y="0"/>
                  </a:moveTo>
                  <a:cubicBezTo>
                    <a:pt x="633" y="0"/>
                    <a:pt x="625" y="3"/>
                    <a:pt x="616" y="8"/>
                  </a:cubicBezTo>
                  <a:cubicBezTo>
                    <a:pt x="350" y="92"/>
                    <a:pt x="1" y="358"/>
                    <a:pt x="148" y="672"/>
                  </a:cubicBezTo>
                  <a:cubicBezTo>
                    <a:pt x="176" y="791"/>
                    <a:pt x="413" y="882"/>
                    <a:pt x="413" y="966"/>
                  </a:cubicBezTo>
                  <a:cubicBezTo>
                    <a:pt x="413" y="1022"/>
                    <a:pt x="350" y="1113"/>
                    <a:pt x="350" y="1197"/>
                  </a:cubicBezTo>
                  <a:cubicBezTo>
                    <a:pt x="350" y="1260"/>
                    <a:pt x="350" y="1344"/>
                    <a:pt x="378" y="1407"/>
                  </a:cubicBezTo>
                  <a:cubicBezTo>
                    <a:pt x="441" y="1519"/>
                    <a:pt x="644" y="1581"/>
                    <a:pt x="763" y="1581"/>
                  </a:cubicBezTo>
                  <a:cubicBezTo>
                    <a:pt x="819" y="1581"/>
                    <a:pt x="938" y="1581"/>
                    <a:pt x="938" y="1546"/>
                  </a:cubicBezTo>
                  <a:cubicBezTo>
                    <a:pt x="966" y="1581"/>
                    <a:pt x="994" y="1637"/>
                    <a:pt x="994" y="1637"/>
                  </a:cubicBezTo>
                  <a:cubicBezTo>
                    <a:pt x="1091" y="1715"/>
                    <a:pt x="1188" y="1749"/>
                    <a:pt x="1279" y="1749"/>
                  </a:cubicBezTo>
                  <a:cubicBezTo>
                    <a:pt x="1493" y="1749"/>
                    <a:pt x="1679" y="1568"/>
                    <a:pt x="1777" y="1344"/>
                  </a:cubicBezTo>
                  <a:cubicBezTo>
                    <a:pt x="1802" y="1304"/>
                    <a:pt x="1749" y="1265"/>
                    <a:pt x="1697" y="1265"/>
                  </a:cubicBezTo>
                  <a:cubicBezTo>
                    <a:pt x="1675" y="1265"/>
                    <a:pt x="1653" y="1271"/>
                    <a:pt x="1637" y="1288"/>
                  </a:cubicBezTo>
                  <a:cubicBezTo>
                    <a:pt x="1541" y="1430"/>
                    <a:pt x="1426" y="1571"/>
                    <a:pt x="1278" y="1571"/>
                  </a:cubicBezTo>
                  <a:cubicBezTo>
                    <a:pt x="1243" y="1571"/>
                    <a:pt x="1207" y="1564"/>
                    <a:pt x="1169" y="1546"/>
                  </a:cubicBezTo>
                  <a:cubicBezTo>
                    <a:pt x="1050" y="1491"/>
                    <a:pt x="1113" y="1491"/>
                    <a:pt x="1050" y="1407"/>
                  </a:cubicBezTo>
                  <a:cubicBezTo>
                    <a:pt x="1022" y="1372"/>
                    <a:pt x="994" y="1372"/>
                    <a:pt x="938" y="1372"/>
                  </a:cubicBezTo>
                  <a:cubicBezTo>
                    <a:pt x="791" y="1344"/>
                    <a:pt x="588" y="1407"/>
                    <a:pt x="553" y="1232"/>
                  </a:cubicBezTo>
                  <a:cubicBezTo>
                    <a:pt x="553" y="1057"/>
                    <a:pt x="728" y="938"/>
                    <a:pt x="553" y="791"/>
                  </a:cubicBezTo>
                  <a:cubicBezTo>
                    <a:pt x="441" y="672"/>
                    <a:pt x="239" y="672"/>
                    <a:pt x="295" y="442"/>
                  </a:cubicBezTo>
                  <a:cubicBezTo>
                    <a:pt x="322" y="295"/>
                    <a:pt x="497" y="148"/>
                    <a:pt x="644" y="92"/>
                  </a:cubicBezTo>
                  <a:cubicBezTo>
                    <a:pt x="691" y="69"/>
                    <a:pt x="679" y="0"/>
                    <a:pt x="640" y="0"/>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1"/>
            <p:cNvSpPr/>
            <p:nvPr/>
          </p:nvSpPr>
          <p:spPr>
            <a:xfrm>
              <a:off x="5740415" y="1510972"/>
              <a:ext cx="43599" cy="31106"/>
            </a:xfrm>
            <a:custGeom>
              <a:rect b="b" l="l" r="r" t="t"/>
              <a:pathLst>
                <a:path extrusionOk="0" h="1367" w="1916">
                  <a:moveTo>
                    <a:pt x="484" y="1"/>
                  </a:moveTo>
                  <a:cubicBezTo>
                    <a:pt x="248" y="1"/>
                    <a:pt x="1" y="279"/>
                    <a:pt x="26" y="513"/>
                  </a:cubicBezTo>
                  <a:cubicBezTo>
                    <a:pt x="26" y="541"/>
                    <a:pt x="40" y="555"/>
                    <a:pt x="54" y="555"/>
                  </a:cubicBezTo>
                  <a:cubicBezTo>
                    <a:pt x="68" y="555"/>
                    <a:pt x="82" y="541"/>
                    <a:pt x="82" y="513"/>
                  </a:cubicBezTo>
                  <a:cubicBezTo>
                    <a:pt x="110" y="366"/>
                    <a:pt x="228" y="247"/>
                    <a:pt x="347" y="192"/>
                  </a:cubicBezTo>
                  <a:cubicBezTo>
                    <a:pt x="394" y="170"/>
                    <a:pt x="435" y="161"/>
                    <a:pt x="470" y="161"/>
                  </a:cubicBezTo>
                  <a:cubicBezTo>
                    <a:pt x="585" y="161"/>
                    <a:pt x="634" y="267"/>
                    <a:pt x="634" y="422"/>
                  </a:cubicBezTo>
                  <a:cubicBezTo>
                    <a:pt x="634" y="597"/>
                    <a:pt x="522" y="772"/>
                    <a:pt x="578" y="947"/>
                  </a:cubicBezTo>
                  <a:cubicBezTo>
                    <a:pt x="578" y="975"/>
                    <a:pt x="606" y="1010"/>
                    <a:pt x="634" y="1010"/>
                  </a:cubicBezTo>
                  <a:cubicBezTo>
                    <a:pt x="697" y="1010"/>
                    <a:pt x="725" y="975"/>
                    <a:pt x="781" y="975"/>
                  </a:cubicBezTo>
                  <a:cubicBezTo>
                    <a:pt x="794" y="973"/>
                    <a:pt x="806" y="972"/>
                    <a:pt x="817" y="972"/>
                  </a:cubicBezTo>
                  <a:cubicBezTo>
                    <a:pt x="988" y="972"/>
                    <a:pt x="1022" y="1159"/>
                    <a:pt x="1074" y="1296"/>
                  </a:cubicBezTo>
                  <a:cubicBezTo>
                    <a:pt x="1074" y="1324"/>
                    <a:pt x="1102" y="1359"/>
                    <a:pt x="1130" y="1359"/>
                  </a:cubicBezTo>
                  <a:cubicBezTo>
                    <a:pt x="1221" y="1359"/>
                    <a:pt x="1277" y="1296"/>
                    <a:pt x="1333" y="1268"/>
                  </a:cubicBezTo>
                  <a:cubicBezTo>
                    <a:pt x="1403" y="1229"/>
                    <a:pt x="1461" y="1213"/>
                    <a:pt x="1514" y="1213"/>
                  </a:cubicBezTo>
                  <a:cubicBezTo>
                    <a:pt x="1621" y="1213"/>
                    <a:pt x="1703" y="1280"/>
                    <a:pt x="1802" y="1359"/>
                  </a:cubicBezTo>
                  <a:cubicBezTo>
                    <a:pt x="1811" y="1364"/>
                    <a:pt x="1821" y="1366"/>
                    <a:pt x="1830" y="1366"/>
                  </a:cubicBezTo>
                  <a:cubicBezTo>
                    <a:pt x="1876" y="1366"/>
                    <a:pt x="1916" y="1315"/>
                    <a:pt x="1893" y="1268"/>
                  </a:cubicBezTo>
                  <a:cubicBezTo>
                    <a:pt x="1830" y="1149"/>
                    <a:pt x="1718" y="1066"/>
                    <a:pt x="1571" y="1038"/>
                  </a:cubicBezTo>
                  <a:cubicBezTo>
                    <a:pt x="1508" y="1038"/>
                    <a:pt x="1424" y="1066"/>
                    <a:pt x="1333" y="1094"/>
                  </a:cubicBezTo>
                  <a:cubicBezTo>
                    <a:pt x="1305" y="1094"/>
                    <a:pt x="1277" y="1121"/>
                    <a:pt x="1249" y="1121"/>
                  </a:cubicBezTo>
                  <a:cubicBezTo>
                    <a:pt x="1249" y="1149"/>
                    <a:pt x="1249" y="1149"/>
                    <a:pt x="1221" y="1149"/>
                  </a:cubicBezTo>
                  <a:cubicBezTo>
                    <a:pt x="1221" y="1094"/>
                    <a:pt x="1193" y="1038"/>
                    <a:pt x="1193" y="1010"/>
                  </a:cubicBezTo>
                  <a:cubicBezTo>
                    <a:pt x="1158" y="947"/>
                    <a:pt x="1102" y="863"/>
                    <a:pt x="1046" y="835"/>
                  </a:cubicBezTo>
                  <a:cubicBezTo>
                    <a:pt x="984" y="800"/>
                    <a:pt x="928" y="772"/>
                    <a:pt x="872" y="772"/>
                  </a:cubicBezTo>
                  <a:cubicBezTo>
                    <a:pt x="863" y="764"/>
                    <a:pt x="852" y="760"/>
                    <a:pt x="840" y="760"/>
                  </a:cubicBezTo>
                  <a:cubicBezTo>
                    <a:pt x="810" y="760"/>
                    <a:pt x="773" y="780"/>
                    <a:pt x="753" y="800"/>
                  </a:cubicBezTo>
                  <a:cubicBezTo>
                    <a:pt x="753" y="716"/>
                    <a:pt x="781" y="625"/>
                    <a:pt x="781" y="569"/>
                  </a:cubicBezTo>
                  <a:cubicBezTo>
                    <a:pt x="781" y="485"/>
                    <a:pt x="809" y="394"/>
                    <a:pt x="781" y="275"/>
                  </a:cubicBezTo>
                  <a:cubicBezTo>
                    <a:pt x="753" y="164"/>
                    <a:pt x="697" y="45"/>
                    <a:pt x="578" y="17"/>
                  </a:cubicBezTo>
                  <a:cubicBezTo>
                    <a:pt x="547" y="6"/>
                    <a:pt x="516" y="1"/>
                    <a:pt x="484"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1"/>
            <p:cNvSpPr/>
            <p:nvPr/>
          </p:nvSpPr>
          <p:spPr>
            <a:xfrm>
              <a:off x="5883544" y="1442752"/>
              <a:ext cx="68720" cy="63009"/>
            </a:xfrm>
            <a:custGeom>
              <a:rect b="b" l="l" r="r" t="t"/>
              <a:pathLst>
                <a:path extrusionOk="0" h="2769" w="3020">
                  <a:moveTo>
                    <a:pt x="2770" y="1"/>
                  </a:moveTo>
                  <a:cubicBezTo>
                    <a:pt x="2643" y="1"/>
                    <a:pt x="2515" y="62"/>
                    <a:pt x="2420" y="162"/>
                  </a:cubicBezTo>
                  <a:cubicBezTo>
                    <a:pt x="2329" y="218"/>
                    <a:pt x="2273" y="302"/>
                    <a:pt x="2210" y="393"/>
                  </a:cubicBezTo>
                  <a:cubicBezTo>
                    <a:pt x="2182" y="476"/>
                    <a:pt x="2182" y="595"/>
                    <a:pt x="2154" y="686"/>
                  </a:cubicBezTo>
                  <a:cubicBezTo>
                    <a:pt x="2093" y="667"/>
                    <a:pt x="2037" y="657"/>
                    <a:pt x="1986" y="657"/>
                  </a:cubicBezTo>
                  <a:cubicBezTo>
                    <a:pt x="1866" y="657"/>
                    <a:pt x="1769" y="714"/>
                    <a:pt x="1686" y="861"/>
                  </a:cubicBezTo>
                  <a:cubicBezTo>
                    <a:pt x="1602" y="973"/>
                    <a:pt x="1574" y="1120"/>
                    <a:pt x="1574" y="1267"/>
                  </a:cubicBezTo>
                  <a:cubicBezTo>
                    <a:pt x="1574" y="1385"/>
                    <a:pt x="1630" y="1525"/>
                    <a:pt x="1658" y="1644"/>
                  </a:cubicBezTo>
                  <a:cubicBezTo>
                    <a:pt x="1602" y="1616"/>
                    <a:pt x="1483" y="1616"/>
                    <a:pt x="1455" y="1616"/>
                  </a:cubicBezTo>
                  <a:cubicBezTo>
                    <a:pt x="1371" y="1616"/>
                    <a:pt x="1308" y="1644"/>
                    <a:pt x="1224" y="1700"/>
                  </a:cubicBezTo>
                  <a:cubicBezTo>
                    <a:pt x="1161" y="1735"/>
                    <a:pt x="1106" y="1763"/>
                    <a:pt x="1050" y="1819"/>
                  </a:cubicBezTo>
                  <a:cubicBezTo>
                    <a:pt x="1022" y="1847"/>
                    <a:pt x="1022" y="1910"/>
                    <a:pt x="987" y="1938"/>
                  </a:cubicBezTo>
                  <a:cubicBezTo>
                    <a:pt x="863" y="1881"/>
                    <a:pt x="738" y="1845"/>
                    <a:pt x="612" y="1845"/>
                  </a:cubicBezTo>
                  <a:cubicBezTo>
                    <a:pt x="476" y="1845"/>
                    <a:pt x="339" y="1888"/>
                    <a:pt x="204" y="1994"/>
                  </a:cubicBezTo>
                  <a:cubicBezTo>
                    <a:pt x="1" y="2169"/>
                    <a:pt x="1" y="2462"/>
                    <a:pt x="29" y="2721"/>
                  </a:cubicBezTo>
                  <a:cubicBezTo>
                    <a:pt x="43" y="2752"/>
                    <a:pt x="72" y="2768"/>
                    <a:pt x="99" y="2768"/>
                  </a:cubicBezTo>
                  <a:cubicBezTo>
                    <a:pt x="125" y="2768"/>
                    <a:pt x="148" y="2752"/>
                    <a:pt x="148" y="2721"/>
                  </a:cubicBezTo>
                  <a:cubicBezTo>
                    <a:pt x="113" y="2490"/>
                    <a:pt x="113" y="2260"/>
                    <a:pt x="287" y="2113"/>
                  </a:cubicBezTo>
                  <a:cubicBezTo>
                    <a:pt x="391" y="2036"/>
                    <a:pt x="494" y="2004"/>
                    <a:pt x="595" y="2004"/>
                  </a:cubicBezTo>
                  <a:cubicBezTo>
                    <a:pt x="727" y="2004"/>
                    <a:pt x="857" y="2058"/>
                    <a:pt x="987" y="2141"/>
                  </a:cubicBezTo>
                  <a:cubicBezTo>
                    <a:pt x="1004" y="2155"/>
                    <a:pt x="1027" y="2162"/>
                    <a:pt x="1049" y="2162"/>
                  </a:cubicBezTo>
                  <a:cubicBezTo>
                    <a:pt x="1071" y="2162"/>
                    <a:pt x="1092" y="2155"/>
                    <a:pt x="1106" y="2141"/>
                  </a:cubicBezTo>
                  <a:cubicBezTo>
                    <a:pt x="1252" y="1994"/>
                    <a:pt x="1308" y="1819"/>
                    <a:pt x="1546" y="1819"/>
                  </a:cubicBezTo>
                  <a:cubicBezTo>
                    <a:pt x="1608" y="1819"/>
                    <a:pt x="1681" y="1847"/>
                    <a:pt x="1743" y="1847"/>
                  </a:cubicBezTo>
                  <a:cubicBezTo>
                    <a:pt x="1793" y="1847"/>
                    <a:pt x="1836" y="1829"/>
                    <a:pt x="1861" y="1763"/>
                  </a:cubicBezTo>
                  <a:cubicBezTo>
                    <a:pt x="1924" y="1672"/>
                    <a:pt x="1833" y="1497"/>
                    <a:pt x="1805" y="1413"/>
                  </a:cubicBezTo>
                  <a:cubicBezTo>
                    <a:pt x="1781" y="1207"/>
                    <a:pt x="1798" y="833"/>
                    <a:pt x="2032" y="833"/>
                  </a:cubicBezTo>
                  <a:cubicBezTo>
                    <a:pt x="2067" y="833"/>
                    <a:pt x="2108" y="842"/>
                    <a:pt x="2154" y="861"/>
                  </a:cubicBezTo>
                  <a:cubicBezTo>
                    <a:pt x="2177" y="872"/>
                    <a:pt x="2200" y="879"/>
                    <a:pt x="2220" y="879"/>
                  </a:cubicBezTo>
                  <a:cubicBezTo>
                    <a:pt x="2251" y="879"/>
                    <a:pt x="2273" y="864"/>
                    <a:pt x="2273" y="826"/>
                  </a:cubicBezTo>
                  <a:cubicBezTo>
                    <a:pt x="2329" y="714"/>
                    <a:pt x="2301" y="567"/>
                    <a:pt x="2385" y="449"/>
                  </a:cubicBezTo>
                  <a:cubicBezTo>
                    <a:pt x="2462" y="278"/>
                    <a:pt x="2617" y="147"/>
                    <a:pt x="2802" y="147"/>
                  </a:cubicBezTo>
                  <a:cubicBezTo>
                    <a:pt x="2837" y="147"/>
                    <a:pt x="2873" y="152"/>
                    <a:pt x="2910" y="162"/>
                  </a:cubicBezTo>
                  <a:cubicBezTo>
                    <a:pt x="2919" y="165"/>
                    <a:pt x="2928" y="166"/>
                    <a:pt x="2936" y="166"/>
                  </a:cubicBezTo>
                  <a:cubicBezTo>
                    <a:pt x="3005" y="166"/>
                    <a:pt x="3020" y="68"/>
                    <a:pt x="2945" y="43"/>
                  </a:cubicBezTo>
                  <a:cubicBezTo>
                    <a:pt x="2889" y="14"/>
                    <a:pt x="2830" y="1"/>
                    <a:pt x="2770" y="1"/>
                  </a:cubicBezTo>
                  <a:close/>
                </a:path>
              </a:pathLst>
            </a:custGeom>
            <a:solidFill>
              <a:srgbClr val="1D1D1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806" name="Shape 1806"/>
        <p:cNvGrpSpPr/>
        <p:nvPr/>
      </p:nvGrpSpPr>
      <p:grpSpPr>
        <a:xfrm>
          <a:off x="0" y="0"/>
          <a:ext cx="0" cy="0"/>
          <a:chOff x="0" y="0"/>
          <a:chExt cx="0" cy="0"/>
        </a:xfrm>
      </p:grpSpPr>
      <p:sp>
        <p:nvSpPr>
          <p:cNvPr id="1807" name="Google Shape;1807;p52"/>
          <p:cNvSpPr txBox="1"/>
          <p:nvPr>
            <p:ph type="title"/>
          </p:nvPr>
        </p:nvSpPr>
        <p:spPr>
          <a:xfrm>
            <a:off x="720000" y="540000"/>
            <a:ext cx="7704000" cy="477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dk2"/>
                </a:solidFill>
              </a:rPr>
              <a:t>Some </a:t>
            </a:r>
            <a:r>
              <a:rPr lang="en"/>
              <a:t>major events</a:t>
            </a:r>
            <a:endParaRPr/>
          </a:p>
        </p:txBody>
      </p:sp>
      <p:sp>
        <p:nvSpPr>
          <p:cNvPr id="1808" name="Google Shape;1808;p52"/>
          <p:cNvSpPr txBox="1"/>
          <p:nvPr>
            <p:ph idx="4294967295" type="subTitle"/>
          </p:nvPr>
        </p:nvSpPr>
        <p:spPr>
          <a:xfrm>
            <a:off x="3178883" y="4055475"/>
            <a:ext cx="4002600" cy="3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1809" name="Google Shape;1809;p52"/>
          <p:cNvSpPr txBox="1"/>
          <p:nvPr>
            <p:ph idx="4294967295" type="title"/>
          </p:nvPr>
        </p:nvSpPr>
        <p:spPr>
          <a:xfrm>
            <a:off x="3178916" y="3647005"/>
            <a:ext cx="4002600" cy="37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Birds</a:t>
            </a:r>
            <a:endParaRPr sz="2400"/>
          </a:p>
        </p:txBody>
      </p:sp>
      <p:sp>
        <p:nvSpPr>
          <p:cNvPr id="1810" name="Google Shape;1810;p52"/>
          <p:cNvSpPr txBox="1"/>
          <p:nvPr>
            <p:ph idx="4294967295" type="subTitle"/>
          </p:nvPr>
        </p:nvSpPr>
        <p:spPr>
          <a:xfrm>
            <a:off x="3178813" y="2995736"/>
            <a:ext cx="4002600" cy="3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Jupiter is the biggest planet of them all</a:t>
            </a:r>
            <a:endParaRPr/>
          </a:p>
        </p:txBody>
      </p:sp>
      <p:sp>
        <p:nvSpPr>
          <p:cNvPr id="1811" name="Google Shape;1811;p52"/>
          <p:cNvSpPr txBox="1"/>
          <p:nvPr>
            <p:ph idx="4294967295" type="title"/>
          </p:nvPr>
        </p:nvSpPr>
        <p:spPr>
          <a:xfrm>
            <a:off x="3178885" y="2587265"/>
            <a:ext cx="4002600" cy="37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Reptiles</a:t>
            </a:r>
            <a:endParaRPr sz="2400"/>
          </a:p>
        </p:txBody>
      </p:sp>
      <p:sp>
        <p:nvSpPr>
          <p:cNvPr id="1812" name="Google Shape;1812;p52"/>
          <p:cNvSpPr txBox="1"/>
          <p:nvPr>
            <p:ph idx="4294967295" type="subTitle"/>
          </p:nvPr>
        </p:nvSpPr>
        <p:spPr>
          <a:xfrm>
            <a:off x="3178813" y="1935998"/>
            <a:ext cx="4002600" cy="30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Despite being red, Mars is a very cold planet</a:t>
            </a:r>
            <a:endParaRPr/>
          </a:p>
        </p:txBody>
      </p:sp>
      <p:sp>
        <p:nvSpPr>
          <p:cNvPr id="1813" name="Google Shape;1813;p52"/>
          <p:cNvSpPr txBox="1"/>
          <p:nvPr>
            <p:ph idx="4294967295" type="title"/>
          </p:nvPr>
        </p:nvSpPr>
        <p:spPr>
          <a:xfrm>
            <a:off x="3178847" y="1527525"/>
            <a:ext cx="4002600" cy="37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400"/>
              <a:t>Land plants</a:t>
            </a:r>
            <a:endParaRPr sz="2400"/>
          </a:p>
        </p:txBody>
      </p:sp>
      <p:sp>
        <p:nvSpPr>
          <p:cNvPr id="1814" name="Google Shape;1814;p52"/>
          <p:cNvSpPr/>
          <p:nvPr/>
        </p:nvSpPr>
        <p:spPr>
          <a:xfrm>
            <a:off x="5838019" y="2809855"/>
            <a:ext cx="102" cy="55"/>
          </a:xfrm>
          <a:custGeom>
            <a:rect b="b" l="l" r="r" t="t"/>
            <a:pathLst>
              <a:path extrusionOk="0" h="1" w="1">
                <a:moveTo>
                  <a:pt x="1" y="1"/>
                </a:moveTo>
                <a:close/>
              </a:path>
            </a:pathLst>
          </a:custGeom>
          <a:solidFill>
            <a:srgbClr val="E1A9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2"/>
          <p:cNvSpPr/>
          <p:nvPr/>
        </p:nvSpPr>
        <p:spPr>
          <a:xfrm>
            <a:off x="1962499" y="1615957"/>
            <a:ext cx="692100" cy="692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Alfa Slab One"/>
                <a:ea typeface="Alfa Slab One"/>
                <a:cs typeface="Alfa Slab One"/>
                <a:sym typeface="Alfa Slab One"/>
              </a:rPr>
              <a:t>1</a:t>
            </a:r>
            <a:endParaRPr b="1" sz="2400">
              <a:solidFill>
                <a:schemeClr val="dk2"/>
              </a:solidFill>
              <a:latin typeface="Alfa Slab One"/>
              <a:ea typeface="Alfa Slab One"/>
              <a:cs typeface="Alfa Slab One"/>
              <a:sym typeface="Alfa Slab One"/>
            </a:endParaRPr>
          </a:p>
        </p:txBody>
      </p:sp>
      <p:sp>
        <p:nvSpPr>
          <p:cNvPr id="1816" name="Google Shape;1816;p52"/>
          <p:cNvSpPr/>
          <p:nvPr/>
        </p:nvSpPr>
        <p:spPr>
          <a:xfrm>
            <a:off x="1962499" y="2631485"/>
            <a:ext cx="692100" cy="692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Alfa Slab One"/>
                <a:ea typeface="Alfa Slab One"/>
                <a:cs typeface="Alfa Slab One"/>
                <a:sym typeface="Alfa Slab One"/>
              </a:rPr>
              <a:t>2</a:t>
            </a:r>
            <a:endParaRPr b="1" sz="2400">
              <a:solidFill>
                <a:schemeClr val="dk2"/>
              </a:solidFill>
              <a:latin typeface="Alfa Slab One"/>
              <a:ea typeface="Alfa Slab One"/>
              <a:cs typeface="Alfa Slab One"/>
              <a:sym typeface="Alfa Slab One"/>
            </a:endParaRPr>
          </a:p>
        </p:txBody>
      </p:sp>
      <p:sp>
        <p:nvSpPr>
          <p:cNvPr id="1817" name="Google Shape;1817;p52"/>
          <p:cNvSpPr/>
          <p:nvPr/>
        </p:nvSpPr>
        <p:spPr>
          <a:xfrm>
            <a:off x="1962499" y="3647012"/>
            <a:ext cx="692100" cy="692100"/>
          </a:xfrm>
          <a:prstGeom prst="ellipse">
            <a:avLst/>
          </a:prstGeom>
          <a:solidFill>
            <a:schemeClr val="accent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sz="2400">
                <a:solidFill>
                  <a:schemeClr val="dk2"/>
                </a:solidFill>
                <a:latin typeface="Alfa Slab One"/>
                <a:ea typeface="Alfa Slab One"/>
                <a:cs typeface="Alfa Slab One"/>
                <a:sym typeface="Alfa Slab One"/>
              </a:rPr>
              <a:t>3</a:t>
            </a:r>
            <a:endParaRPr b="1" sz="2400">
              <a:solidFill>
                <a:schemeClr val="dk2"/>
              </a:solidFill>
              <a:latin typeface="Alfa Slab One"/>
              <a:ea typeface="Alfa Slab One"/>
              <a:cs typeface="Alfa Slab One"/>
              <a:sym typeface="Alfa Slab One"/>
            </a:endParaRPr>
          </a:p>
        </p:txBody>
      </p:sp>
      <p:cxnSp>
        <p:nvCxnSpPr>
          <p:cNvPr id="1818" name="Google Shape;1818;p52"/>
          <p:cNvCxnSpPr>
            <a:stCxn id="1815" idx="4"/>
            <a:endCxn id="1816" idx="0"/>
          </p:cNvCxnSpPr>
          <p:nvPr/>
        </p:nvCxnSpPr>
        <p:spPr>
          <a:xfrm>
            <a:off x="2308549" y="2308057"/>
            <a:ext cx="0" cy="323400"/>
          </a:xfrm>
          <a:prstGeom prst="straightConnector1">
            <a:avLst/>
          </a:prstGeom>
          <a:noFill/>
          <a:ln cap="flat" cmpd="sng" w="19050">
            <a:solidFill>
              <a:schemeClr val="dk2"/>
            </a:solidFill>
            <a:prstDash val="solid"/>
            <a:round/>
            <a:headEnd len="med" w="med" type="none"/>
            <a:tailEnd len="med" w="med" type="none"/>
          </a:ln>
        </p:spPr>
      </p:cxnSp>
      <p:cxnSp>
        <p:nvCxnSpPr>
          <p:cNvPr id="1819" name="Google Shape;1819;p52"/>
          <p:cNvCxnSpPr>
            <a:stCxn id="1816" idx="4"/>
            <a:endCxn id="1817" idx="0"/>
          </p:cNvCxnSpPr>
          <p:nvPr/>
        </p:nvCxnSpPr>
        <p:spPr>
          <a:xfrm>
            <a:off x="2308549" y="3323585"/>
            <a:ext cx="0" cy="32340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theme/theme1.xml><?xml version="1.0" encoding="utf-8"?>
<a:theme xmlns:a="http://schemas.openxmlformats.org/drawingml/2006/main" xmlns:r="http://schemas.openxmlformats.org/officeDocument/2006/relationships" name="Science Subject for Middle School - 7th Grade: Earth's History by Slidego">
  <a:themeElements>
    <a:clrScheme name="Simple Light">
      <a:dk1>
        <a:srgbClr val="000000"/>
      </a:dk1>
      <a:lt1>
        <a:srgbClr val="FFFFFF"/>
      </a:lt1>
      <a:dk2>
        <a:srgbClr val="B61918"/>
      </a:dk2>
      <a:lt2>
        <a:srgbClr val="A0B44F"/>
      </a:lt2>
      <a:accent1>
        <a:srgbClr val="CEBCA9"/>
      </a:accent1>
      <a:accent2>
        <a:srgbClr val="FEEBDC"/>
      </a:accent2>
      <a:accent3>
        <a:srgbClr val="A48977"/>
      </a:accent3>
      <a:accent4>
        <a:srgbClr val="3D3329"/>
      </a:accent4>
      <a:accent5>
        <a:srgbClr val="827E74"/>
      </a:accent5>
      <a:accent6>
        <a:srgbClr val="72665F"/>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